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2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drawings/drawing4.xml" ContentType="application/vnd.openxmlformats-officedocument.drawingml.chartshapes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7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8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14.xml" ContentType="application/vnd.openxmlformats-officedocument.presentationml.notesSlide+xml"/>
  <Override PartName="/ppt/charts/chart9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0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rts/chart11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2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3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4.xml" ContentType="application/vnd.openxmlformats-officedocument.drawingml.chart+xml"/>
  <Override PartName="/ppt/notesSlides/notesSlide17.xml" ContentType="application/vnd.openxmlformats-officedocument.presentationml.notesSlide+xml"/>
  <Override PartName="/ppt/charts/chart15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6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7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8.xml" ContentType="application/vnd.openxmlformats-officedocument.drawingml.chart+xml"/>
  <Override PartName="/ppt/notesSlides/notesSlide18.xml" ContentType="application/vnd.openxmlformats-officedocument.presentationml.notesSlide+xml"/>
  <Override PartName="/ppt/charts/chart19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notesSlides/notesSlide19.xml" ContentType="application/vnd.openxmlformats-officedocument.presentationml.notesSlide+xml"/>
  <Override PartName="/ppt/charts/chart20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20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3"/>
  </p:notesMasterIdLst>
  <p:sldIdLst>
    <p:sldId id="268" r:id="rId2"/>
    <p:sldId id="2081" r:id="rId3"/>
    <p:sldId id="2082" r:id="rId4"/>
    <p:sldId id="2087" r:id="rId5"/>
    <p:sldId id="2101" r:id="rId6"/>
    <p:sldId id="2088" r:id="rId7"/>
    <p:sldId id="2072" r:id="rId8"/>
    <p:sldId id="2090" r:id="rId9"/>
    <p:sldId id="2102" r:id="rId10"/>
    <p:sldId id="2073" r:id="rId11"/>
    <p:sldId id="2091" r:id="rId12"/>
    <p:sldId id="2098" r:id="rId13"/>
    <p:sldId id="2095" r:id="rId14"/>
    <p:sldId id="2096" r:id="rId15"/>
    <p:sldId id="266" r:id="rId16"/>
    <p:sldId id="2099" r:id="rId17"/>
    <p:sldId id="2103" r:id="rId18"/>
    <p:sldId id="2104" r:id="rId19"/>
    <p:sldId id="2076" r:id="rId20"/>
    <p:sldId id="2075" r:id="rId21"/>
    <p:sldId id="2097" r:id="rId22"/>
  </p:sldIdLst>
  <p:sldSz cx="12192000" cy="6858000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FF00"/>
    <a:srgbClr val="00FFFF"/>
    <a:srgbClr val="006CBE"/>
    <a:srgbClr val="0B76A0"/>
    <a:srgbClr val="00B050"/>
    <a:srgbClr val="FFFF00"/>
    <a:srgbClr val="008000"/>
    <a:srgbClr val="2E75B6"/>
    <a:srgbClr val="A5A5A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4CCE2A5-E99D-43E1-96F5-9128C095041A}" v="2" dt="2025-07-04T18:44:35.04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87530" autoAdjust="0"/>
  </p:normalViewPr>
  <p:slideViewPr>
    <p:cSldViewPr snapToGrid="0">
      <p:cViewPr varScale="1">
        <p:scale>
          <a:sx n="106" d="100"/>
          <a:sy n="106" d="100"/>
        </p:scale>
        <p:origin x="1099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microsoft.com/office/2016/11/relationships/changesInfo" Target="changesInfos/changesInfo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hannon Griffin" userId="5a53231c6113e9c5" providerId="LiveId" clId="{34CCE2A5-E99D-43E1-96F5-9128C095041A}"/>
    <pc:docChg chg="modSld">
      <pc:chgData name="Shannon Griffin" userId="5a53231c6113e9c5" providerId="LiveId" clId="{34CCE2A5-E99D-43E1-96F5-9128C095041A}" dt="2025-07-04T18:49:48.636" v="21" actId="20577"/>
      <pc:docMkLst>
        <pc:docMk/>
      </pc:docMkLst>
      <pc:sldChg chg="modSp mod">
        <pc:chgData name="Shannon Griffin" userId="5a53231c6113e9c5" providerId="LiveId" clId="{34CCE2A5-E99D-43E1-96F5-9128C095041A}" dt="2025-07-04T18:49:48.636" v="21" actId="20577"/>
        <pc:sldMkLst>
          <pc:docMk/>
          <pc:sldMk cId="3957849344" sldId="268"/>
        </pc:sldMkLst>
        <pc:spChg chg="mod">
          <ac:chgData name="Shannon Griffin" userId="5a53231c6113e9c5" providerId="LiveId" clId="{34CCE2A5-E99D-43E1-96F5-9128C095041A}" dt="2025-07-04T18:49:48.636" v="21" actId="20577"/>
          <ac:spMkLst>
            <pc:docMk/>
            <pc:sldMk cId="3957849344" sldId="268"/>
            <ac:spMk id="9" creationId="{D053D06E-CA09-F761-19D1-CA0381333E5A}"/>
          </ac:spMkLst>
        </pc:spChg>
      </pc:sldChg>
      <pc:sldChg chg="modSp mod">
        <pc:chgData name="Shannon Griffin" userId="5a53231c6113e9c5" providerId="LiveId" clId="{34CCE2A5-E99D-43E1-96F5-9128C095041A}" dt="2025-07-04T18:46:22.953" v="19" actId="1076"/>
        <pc:sldMkLst>
          <pc:docMk/>
          <pc:sldMk cId="1831486180" sldId="2081"/>
        </pc:sldMkLst>
        <pc:spChg chg="mod">
          <ac:chgData name="Shannon Griffin" userId="5a53231c6113e9c5" providerId="LiveId" clId="{34CCE2A5-E99D-43E1-96F5-9128C095041A}" dt="2025-07-04T18:44:41.975" v="3" actId="1076"/>
          <ac:spMkLst>
            <pc:docMk/>
            <pc:sldMk cId="1831486180" sldId="2081"/>
            <ac:spMk id="13" creationId="{B3BF5C1B-BCDB-9F49-8D89-360492FFE232}"/>
          </ac:spMkLst>
        </pc:spChg>
        <pc:spChg chg="mod">
          <ac:chgData name="Shannon Griffin" userId="5a53231c6113e9c5" providerId="LiveId" clId="{34CCE2A5-E99D-43E1-96F5-9128C095041A}" dt="2025-07-04T18:44:32.105" v="1" actId="1076"/>
          <ac:spMkLst>
            <pc:docMk/>
            <pc:sldMk cId="1831486180" sldId="2081"/>
            <ac:spMk id="24" creationId="{60E13789-0223-756B-A7F0-BF16CD4730C8}"/>
          </ac:spMkLst>
        </pc:spChg>
        <pc:graphicFrameChg chg="mod modGraphic">
          <ac:chgData name="Shannon Griffin" userId="5a53231c6113e9c5" providerId="LiveId" clId="{34CCE2A5-E99D-43E1-96F5-9128C095041A}" dt="2025-07-04T18:46:22.953" v="19" actId="1076"/>
          <ac:graphicFrameMkLst>
            <pc:docMk/>
            <pc:sldMk cId="1831486180" sldId="2081"/>
            <ac:graphicFrameMk id="10" creationId="{0017520B-3FA2-DD24-100F-F11F76FE7CCA}"/>
          </ac:graphicFrameMkLst>
        </pc:graphicFrameChg>
        <pc:picChg chg="mod">
          <ac:chgData name="Shannon Griffin" userId="5a53231c6113e9c5" providerId="LiveId" clId="{34CCE2A5-E99D-43E1-96F5-9128C095041A}" dt="2025-07-04T18:44:35.046" v="2" actId="1076"/>
          <ac:picMkLst>
            <pc:docMk/>
            <pc:sldMk cId="1831486180" sldId="2081"/>
            <ac:picMk id="6" creationId="{FC53FF36-6E0B-8067-854A-700976880712}"/>
          </ac:picMkLst>
        </pc:picChg>
        <pc:picChg chg="mod">
          <ac:chgData name="Shannon Griffin" userId="5a53231c6113e9c5" providerId="LiveId" clId="{34CCE2A5-E99D-43E1-96F5-9128C095041A}" dt="2025-07-04T18:44:46.222" v="4" actId="1076"/>
          <ac:picMkLst>
            <pc:docMk/>
            <pc:sldMk cId="1831486180" sldId="2081"/>
            <ac:picMk id="9" creationId="{C8D315FD-E034-A1D8-F470-920C776916D9}"/>
          </ac:picMkLst>
        </pc:picChg>
        <pc:cxnChg chg="mod">
          <ac:chgData name="Shannon Griffin" userId="5a53231c6113e9c5" providerId="LiveId" clId="{34CCE2A5-E99D-43E1-96F5-9128C095041A}" dt="2025-07-04T18:44:32.105" v="1" actId="1076"/>
          <ac:cxnSpMkLst>
            <pc:docMk/>
            <pc:sldMk cId="1831486180" sldId="2081"/>
            <ac:cxnSpMk id="22" creationId="{8218DC46-FBAB-CB6D-2B51-E89EF83B49A4}"/>
          </ac:cxnSpMkLst>
        </pc:cxnChg>
        <pc:cxnChg chg="mod">
          <ac:chgData name="Shannon Griffin" userId="5a53231c6113e9c5" providerId="LiveId" clId="{34CCE2A5-E99D-43E1-96F5-9128C095041A}" dt="2025-07-04T18:44:32.105" v="1" actId="1076"/>
          <ac:cxnSpMkLst>
            <pc:docMk/>
            <pc:sldMk cId="1831486180" sldId="2081"/>
            <ac:cxnSpMk id="26" creationId="{0AEDB678-838E-9AF3-2EB0-FA5254AB50F2}"/>
          </ac:cxnSpMkLst>
        </pc:cxnChg>
        <pc:cxnChg chg="mod">
          <ac:chgData name="Shannon Griffin" userId="5a53231c6113e9c5" providerId="LiveId" clId="{34CCE2A5-E99D-43E1-96F5-9128C095041A}" dt="2025-07-04T18:44:32.105" v="1" actId="1076"/>
          <ac:cxnSpMkLst>
            <pc:docMk/>
            <pc:sldMk cId="1831486180" sldId="2081"/>
            <ac:cxnSpMk id="27" creationId="{C238F4BA-FBA2-B824-7DB1-92ADABC8CC32}"/>
          </ac:cxnSpMkLst>
        </pc:cxnChg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S&amp;T\users\Griffin,%20Shannon\LSC\LHe%20Test%20Results_020525.xlsx" TargetMode="Externa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S&amp;T\users\Griffin,%20Shannon\LSC\LSC_strain_comparisons_NEW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agnet_Projects\40T_SC\06_I_REBCO\Coils\LSC\XX%20FLOSSS\Actual%20geom%20and%20SIN2%20para\Results_FLOSSS3.1_summary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agnet_Projects\40T_SC\08_Material%20properties\3_REBCO%20conductor\X-section%20(high%20position)\SP1123-1131%20thickness%20summary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agnet_Projects\40T_SC\08_Material%20properties\3_REBCO%20conductor\X-section%20(high%20position)\SP1114-1122%20thickness%20summary.xlsx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file:///\\ad.magnet.fsu.edu\files\Magnet_Projects\40T_SC\08_Material%20properties\3_REBCO%20conductor\X-section%20(high%20position)\SP1099-1105%20thickness%20summary.xlsx" TargetMode="Externa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agnet_Projects\40T_SC\06_I_REBCO\Coils\LSC\XX%20FLOSSS\Actual%20geom%20and%20SIN2%20para\Results_FLOSSS3.1_summary.xlsx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agnet_Projects\40T_SC\08_Material%20properties\3_REBCO%20conductor\X-section%20(high%20position)\SP1123-1131%20thickness%20summary.xlsx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agnet_Projects\40T_SC\08_Material%20properties\3_REBCO%20conductor\X-section%20(high%20position)\SP1114-1122%20thickness%20summary.xlsx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oleObject" Target="file:///\\ad.magnet.fsu.edu\files\Magnet_Projects\40T_SC\08_Material%20properties\3_REBCO%20conductor\X-section%20(high%20position)\SP1099-1105%20thickness%20summary.xlsx" TargetMode="Externa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agnet_Projects\40T_SC\06_I_REBCO\Coils\LSC\XX%20FLOSSS\Actual%20geom%20and%20SIN2%20para\Results_FLOSSS3.1_summary.xlsx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S&amp;T\users\Griffin,%20Shannon\LSC\LHe%20Test%20Results_020525.xlsx" TargetMode="Externa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S&amp;T\users\Griffin,%20Shannon\LSC\LSC_strain_comparisons_NEW.xlsx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S&amp;T\users\Griffin,%20Shannon\LSC\LHe%20Test%20Results_020525.xlsx" TargetMode="Externa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S&amp;T\users\Griffin,%20Shannon\LSC\LHe%20Test%20Results_020525.xlsx" TargetMode="Externa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chartUserShapes" Target="../drawings/drawing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S&amp;T\users\Griffin,%20Shannon\LSC\Copy%20of%20SP1123-1131%20thickness%20summary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\\ad.magnet.fsu.edu\files\MS&amp;T\users\Griffin,%20Shannon\LSC\Copy%20of%20SP1132-1142%20thickness%20summary.xlsx" TargetMode="Externa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S&amp;T\users\Griffin,%20Shannon\LSC\LSC_strain_comparisons_NEW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S&amp;T\users\Griffin,%20Shannon\LSC\LSC_strain_comparisons_NEW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file:///\\ad.magnet.fsu.edu\files\MS&amp;T\users\Griffin,%20Shannon\LSC\LSC_strain_comparisons_NEW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690821494167392"/>
          <c:y val="5.0925925925925923E-2"/>
          <c:w val="0.64550499844144738"/>
          <c:h val="0.89814814814814814"/>
        </c:manualLayout>
      </c:layout>
      <c:scatterChart>
        <c:scatterStyle val="lineMarker"/>
        <c:varyColors val="0"/>
        <c:ser>
          <c:idx val="2"/>
          <c:order val="2"/>
          <c:tx>
            <c:strRef>
              <c:f>'DO to 612A'!$BD$1</c:f>
              <c:strCache>
                <c:ptCount val="1"/>
                <c:pt idx="0">
                  <c:v>Disk-1_Out, 612 A</c:v>
                </c:pt>
              </c:strCache>
            </c:strRef>
          </c:tx>
          <c:spPr>
            <a:ln w="19050" cap="rnd">
              <a:solidFill>
                <a:schemeClr val="accent5">
                  <a:lumMod val="75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'DO to 612A'!$C$4:$C$10881</c:f>
              <c:numCache>
                <c:formatCode>General</c:formatCode>
                <c:ptCount val="10878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  <c:pt idx="10719">
                  <c:v>604.96137999999996</c:v>
                </c:pt>
                <c:pt idx="10720">
                  <c:v>605.00765999999999</c:v>
                </c:pt>
                <c:pt idx="10721">
                  <c:v>604.98481000000004</c:v>
                </c:pt>
                <c:pt idx="10722">
                  <c:v>605.05519000000004</c:v>
                </c:pt>
                <c:pt idx="10723">
                  <c:v>605.07003999999995</c:v>
                </c:pt>
                <c:pt idx="10724">
                  <c:v>605.15632000000005</c:v>
                </c:pt>
                <c:pt idx="10725">
                  <c:v>605.27000999999996</c:v>
                </c:pt>
                <c:pt idx="10726">
                  <c:v>605.31484</c:v>
                </c:pt>
                <c:pt idx="10727">
                  <c:v>605.36878000000002</c:v>
                </c:pt>
                <c:pt idx="10728">
                  <c:v>605.39102000000003</c:v>
                </c:pt>
                <c:pt idx="10729">
                  <c:v>605.44685000000004</c:v>
                </c:pt>
                <c:pt idx="10730">
                  <c:v>605.50134000000003</c:v>
                </c:pt>
                <c:pt idx="10731">
                  <c:v>605.56691999999998</c:v>
                </c:pt>
                <c:pt idx="10732">
                  <c:v>605.60324000000003</c:v>
                </c:pt>
                <c:pt idx="10733">
                  <c:v>605.63252</c:v>
                </c:pt>
                <c:pt idx="10734">
                  <c:v>605.67742999999996</c:v>
                </c:pt>
                <c:pt idx="10735">
                  <c:v>605.72191999999995</c:v>
                </c:pt>
                <c:pt idx="10736">
                  <c:v>605.76008999999999</c:v>
                </c:pt>
                <c:pt idx="10737">
                  <c:v>605.84860000000003</c:v>
                </c:pt>
                <c:pt idx="10738">
                  <c:v>605.91323999999997</c:v>
                </c:pt>
                <c:pt idx="10739">
                  <c:v>605.95579999999995</c:v>
                </c:pt>
                <c:pt idx="10740">
                  <c:v>606.01941999999997</c:v>
                </c:pt>
                <c:pt idx="10741">
                  <c:v>606.07542000000001</c:v>
                </c:pt>
                <c:pt idx="10742">
                  <c:v>606.11118999999997</c:v>
                </c:pt>
                <c:pt idx="10743">
                  <c:v>606.16264000000001</c:v>
                </c:pt>
                <c:pt idx="10744">
                  <c:v>606.24179000000004</c:v>
                </c:pt>
                <c:pt idx="10745">
                  <c:v>606.26022</c:v>
                </c:pt>
                <c:pt idx="10746">
                  <c:v>606.26682000000005</c:v>
                </c:pt>
                <c:pt idx="10747">
                  <c:v>606.33063000000004</c:v>
                </c:pt>
                <c:pt idx="10748">
                  <c:v>606.37843999999996</c:v>
                </c:pt>
                <c:pt idx="10749">
                  <c:v>606.48154</c:v>
                </c:pt>
                <c:pt idx="10750">
                  <c:v>606.51133000000004</c:v>
                </c:pt>
                <c:pt idx="10751">
                  <c:v>606.56002999999998</c:v>
                </c:pt>
                <c:pt idx="10752">
                  <c:v>606.60149000000001</c:v>
                </c:pt>
                <c:pt idx="10753">
                  <c:v>606.65030999999999</c:v>
                </c:pt>
                <c:pt idx="10754">
                  <c:v>606.69925000000001</c:v>
                </c:pt>
                <c:pt idx="10755">
                  <c:v>606.76103999999998</c:v>
                </c:pt>
                <c:pt idx="10756">
                  <c:v>606.83149000000003</c:v>
                </c:pt>
                <c:pt idx="10757">
                  <c:v>606.85527000000002</c:v>
                </c:pt>
                <c:pt idx="10758">
                  <c:v>606.88819999999998</c:v>
                </c:pt>
                <c:pt idx="10759">
                  <c:v>606.91476</c:v>
                </c:pt>
                <c:pt idx="10760">
                  <c:v>606.94564000000003</c:v>
                </c:pt>
                <c:pt idx="10761">
                  <c:v>607.00084000000004</c:v>
                </c:pt>
                <c:pt idx="10762">
                  <c:v>607.09731999999997</c:v>
                </c:pt>
                <c:pt idx="10763">
                  <c:v>607.12624000000005</c:v>
                </c:pt>
                <c:pt idx="10764">
                  <c:v>607.20276999999999</c:v>
                </c:pt>
                <c:pt idx="10765">
                  <c:v>607.26590999999996</c:v>
                </c:pt>
                <c:pt idx="10766">
                  <c:v>607.28749000000005</c:v>
                </c:pt>
                <c:pt idx="10767">
                  <c:v>607.31886999999995</c:v>
                </c:pt>
                <c:pt idx="10768">
                  <c:v>607.40878999999995</c:v>
                </c:pt>
                <c:pt idx="10769">
                  <c:v>607.43380999999999</c:v>
                </c:pt>
                <c:pt idx="10770">
                  <c:v>607.44444999999996</c:v>
                </c:pt>
                <c:pt idx="10771">
                  <c:v>607.50193999999999</c:v>
                </c:pt>
                <c:pt idx="10772">
                  <c:v>607.54549999999995</c:v>
                </c:pt>
                <c:pt idx="10773">
                  <c:v>607.64322000000004</c:v>
                </c:pt>
                <c:pt idx="10774">
                  <c:v>607.68715999999995</c:v>
                </c:pt>
                <c:pt idx="10775">
                  <c:v>607.72421999999995</c:v>
                </c:pt>
                <c:pt idx="10776">
                  <c:v>607.77889000000005</c:v>
                </c:pt>
                <c:pt idx="10777">
                  <c:v>607.84231999999997</c:v>
                </c:pt>
                <c:pt idx="10778">
                  <c:v>607.89720999999997</c:v>
                </c:pt>
                <c:pt idx="10779">
                  <c:v>607.94096999999999</c:v>
                </c:pt>
                <c:pt idx="10780">
                  <c:v>607.99359000000004</c:v>
                </c:pt>
                <c:pt idx="10781">
                  <c:v>608.04440999999997</c:v>
                </c:pt>
                <c:pt idx="10782">
                  <c:v>608.04235000000006</c:v>
                </c:pt>
                <c:pt idx="10783">
                  <c:v>608.07761000000005</c:v>
                </c:pt>
                <c:pt idx="10784">
                  <c:v>608.10154</c:v>
                </c:pt>
                <c:pt idx="10785">
                  <c:v>608.21758999999997</c:v>
                </c:pt>
                <c:pt idx="10786">
                  <c:v>608.29223999999999</c:v>
                </c:pt>
                <c:pt idx="10787">
                  <c:v>608.33741999999995</c:v>
                </c:pt>
                <c:pt idx="10788">
                  <c:v>608.39801999999997</c:v>
                </c:pt>
                <c:pt idx="10789">
                  <c:v>608.41007999999999</c:v>
                </c:pt>
                <c:pt idx="10790">
                  <c:v>608.50390000000004</c:v>
                </c:pt>
                <c:pt idx="10791">
                  <c:v>608.53962999999999</c:v>
                </c:pt>
                <c:pt idx="10792">
                  <c:v>608.61102000000005</c:v>
                </c:pt>
                <c:pt idx="10793">
                  <c:v>608.63405</c:v>
                </c:pt>
                <c:pt idx="10794">
                  <c:v>608.65349000000003</c:v>
                </c:pt>
                <c:pt idx="10795">
                  <c:v>608.63655000000006</c:v>
                </c:pt>
                <c:pt idx="10796">
                  <c:v>608.69419000000005</c:v>
                </c:pt>
                <c:pt idx="10797">
                  <c:v>608.81536000000006</c:v>
                </c:pt>
                <c:pt idx="10798">
                  <c:v>608.87303999999995</c:v>
                </c:pt>
                <c:pt idx="10799">
                  <c:v>608.91502000000003</c:v>
                </c:pt>
                <c:pt idx="10800">
                  <c:v>608.97892000000002</c:v>
                </c:pt>
                <c:pt idx="10801">
                  <c:v>609.07002999999997</c:v>
                </c:pt>
                <c:pt idx="10802">
                  <c:v>609.13287000000003</c:v>
                </c:pt>
                <c:pt idx="10803">
                  <c:v>609.16544999999996</c:v>
                </c:pt>
                <c:pt idx="10804">
                  <c:v>609.22329000000002</c:v>
                </c:pt>
                <c:pt idx="10805">
                  <c:v>609.19451000000004</c:v>
                </c:pt>
                <c:pt idx="10806">
                  <c:v>609.21157000000005</c:v>
                </c:pt>
                <c:pt idx="10807">
                  <c:v>609.28029000000004</c:v>
                </c:pt>
                <c:pt idx="10808">
                  <c:v>609.31979999999999</c:v>
                </c:pt>
                <c:pt idx="10809">
                  <c:v>609.43542000000002</c:v>
                </c:pt>
                <c:pt idx="10810">
                  <c:v>609.48176000000001</c:v>
                </c:pt>
                <c:pt idx="10811">
                  <c:v>609.54760999999996</c:v>
                </c:pt>
                <c:pt idx="10812">
                  <c:v>609.61220000000003</c:v>
                </c:pt>
                <c:pt idx="10813">
                  <c:v>609.65404000000001</c:v>
                </c:pt>
                <c:pt idx="10814">
                  <c:v>609.71322999999995</c:v>
                </c:pt>
                <c:pt idx="10815">
                  <c:v>609.76112999999998</c:v>
                </c:pt>
                <c:pt idx="10816">
                  <c:v>609.79836</c:v>
                </c:pt>
                <c:pt idx="10817">
                  <c:v>609.79150000000004</c:v>
                </c:pt>
                <c:pt idx="10818">
                  <c:v>609.77907000000005</c:v>
                </c:pt>
                <c:pt idx="10819">
                  <c:v>609.84475999999995</c:v>
                </c:pt>
                <c:pt idx="10820">
                  <c:v>609.92400999999995</c:v>
                </c:pt>
                <c:pt idx="10821">
                  <c:v>610.02737999999999</c:v>
                </c:pt>
                <c:pt idx="10822">
                  <c:v>610.05647999999997</c:v>
                </c:pt>
                <c:pt idx="10823">
                  <c:v>610.14791000000002</c:v>
                </c:pt>
                <c:pt idx="10824">
                  <c:v>610.18763000000001</c:v>
                </c:pt>
                <c:pt idx="10825">
                  <c:v>610.25531000000001</c:v>
                </c:pt>
                <c:pt idx="10826">
                  <c:v>610.30367999999999</c:v>
                </c:pt>
                <c:pt idx="10827">
                  <c:v>610.37468999999999</c:v>
                </c:pt>
                <c:pt idx="10828">
                  <c:v>610.41737999999998</c:v>
                </c:pt>
                <c:pt idx="10829">
                  <c:v>610.45464000000004</c:v>
                </c:pt>
                <c:pt idx="10830">
                  <c:v>610.44755999999995</c:v>
                </c:pt>
                <c:pt idx="10831">
                  <c:v>610.46190000000001</c:v>
                </c:pt>
                <c:pt idx="10832">
                  <c:v>610.54629</c:v>
                </c:pt>
                <c:pt idx="10833">
                  <c:v>610.64138000000003</c:v>
                </c:pt>
                <c:pt idx="10834">
                  <c:v>610.67017999999996</c:v>
                </c:pt>
                <c:pt idx="10835">
                  <c:v>610.69439999999997</c:v>
                </c:pt>
                <c:pt idx="10836">
                  <c:v>610.76601000000005</c:v>
                </c:pt>
                <c:pt idx="10837">
                  <c:v>610.82057999999995</c:v>
                </c:pt>
                <c:pt idx="10838">
                  <c:v>610.87413000000004</c:v>
                </c:pt>
                <c:pt idx="10839">
                  <c:v>610.91281000000004</c:v>
                </c:pt>
                <c:pt idx="10840">
                  <c:v>610.98095000000001</c:v>
                </c:pt>
                <c:pt idx="10841">
                  <c:v>610.95961</c:v>
                </c:pt>
                <c:pt idx="10842">
                  <c:v>611.04391999999996</c:v>
                </c:pt>
                <c:pt idx="10843">
                  <c:v>611.05179999999996</c:v>
                </c:pt>
                <c:pt idx="10844">
                  <c:v>611.07601</c:v>
                </c:pt>
                <c:pt idx="10845">
                  <c:v>611.21929</c:v>
                </c:pt>
                <c:pt idx="10846">
                  <c:v>611.23062000000004</c:v>
                </c:pt>
                <c:pt idx="10847">
                  <c:v>611.29109000000005</c:v>
                </c:pt>
                <c:pt idx="10848">
                  <c:v>611.31924000000004</c:v>
                </c:pt>
                <c:pt idx="10849">
                  <c:v>611.41575</c:v>
                </c:pt>
                <c:pt idx="10850">
                  <c:v>611.46456999999998</c:v>
                </c:pt>
                <c:pt idx="10851">
                  <c:v>611.50306999999998</c:v>
                </c:pt>
                <c:pt idx="10852">
                  <c:v>611.55143999999996</c:v>
                </c:pt>
                <c:pt idx="10853">
                  <c:v>611.62039000000004</c:v>
                </c:pt>
                <c:pt idx="10854">
                  <c:v>611.64229999999998</c:v>
                </c:pt>
                <c:pt idx="10855">
                  <c:v>611.65179999999998</c:v>
                </c:pt>
                <c:pt idx="10856">
                  <c:v>611.69615999999996</c:v>
                </c:pt>
                <c:pt idx="10857">
                  <c:v>611.80836999999997</c:v>
                </c:pt>
                <c:pt idx="10858">
                  <c:v>611.86400000000003</c:v>
                </c:pt>
                <c:pt idx="10859">
                  <c:v>611.91858000000002</c:v>
                </c:pt>
                <c:pt idx="10860">
                  <c:v>611.96808999999996</c:v>
                </c:pt>
                <c:pt idx="10861">
                  <c:v>612.01391999999998</c:v>
                </c:pt>
                <c:pt idx="10862">
                  <c:v>612.07506999999998</c:v>
                </c:pt>
                <c:pt idx="10863">
                  <c:v>612.13279</c:v>
                </c:pt>
                <c:pt idx="10864">
                  <c:v>612.19242999999994</c:v>
                </c:pt>
                <c:pt idx="10865">
                  <c:v>612.17195000000004</c:v>
                </c:pt>
                <c:pt idx="10866">
                  <c:v>612.18970000000002</c:v>
                </c:pt>
                <c:pt idx="10867">
                  <c:v>612.26634999999999</c:v>
                </c:pt>
                <c:pt idx="10868">
                  <c:v>612.28597000000002</c:v>
                </c:pt>
                <c:pt idx="10869">
                  <c:v>612.41607999999997</c:v>
                </c:pt>
                <c:pt idx="10870">
                  <c:v>612.46088999999995</c:v>
                </c:pt>
                <c:pt idx="10871">
                  <c:v>612.51828999999998</c:v>
                </c:pt>
                <c:pt idx="10872">
                  <c:v>612.55971</c:v>
                </c:pt>
                <c:pt idx="10873">
                  <c:v>612.59725000000003</c:v>
                </c:pt>
                <c:pt idx="10874">
                  <c:v>612.65759000000003</c:v>
                </c:pt>
                <c:pt idx="10875">
                  <c:v>612.71632</c:v>
                </c:pt>
                <c:pt idx="10876">
                  <c:v>612.75233000000003</c:v>
                </c:pt>
                <c:pt idx="10877">
                  <c:v>612.78228000000001</c:v>
                </c:pt>
              </c:numCache>
            </c:numRef>
          </c:xVal>
          <c:yVal>
            <c:numRef>
              <c:f>'DO to 612A'!$BD$4:$BD$10881</c:f>
              <c:numCache>
                <c:formatCode>General</c:formatCode>
                <c:ptCount val="10878"/>
                <c:pt idx="0">
                  <c:v>-1.7139499999999988E-2</c:v>
                </c:pt>
                <c:pt idx="1">
                  <c:v>-1.7131999999999991E-2</c:v>
                </c:pt>
                <c:pt idx="2">
                  <c:v>-1.7140499999999989E-2</c:v>
                </c:pt>
                <c:pt idx="3">
                  <c:v>-1.7146499999999988E-2</c:v>
                </c:pt>
                <c:pt idx="4">
                  <c:v>-1.7132999999999985E-2</c:v>
                </c:pt>
                <c:pt idx="5">
                  <c:v>-1.7162499999999987E-2</c:v>
                </c:pt>
                <c:pt idx="6">
                  <c:v>-1.7178499999999989E-2</c:v>
                </c:pt>
                <c:pt idx="7">
                  <c:v>-1.7190999999999988E-2</c:v>
                </c:pt>
                <c:pt idx="8">
                  <c:v>-1.7212999999999989E-2</c:v>
                </c:pt>
                <c:pt idx="9">
                  <c:v>-1.7209499999999985E-2</c:v>
                </c:pt>
                <c:pt idx="10">
                  <c:v>-1.7227999999999986E-2</c:v>
                </c:pt>
                <c:pt idx="11">
                  <c:v>-1.7219499999999985E-2</c:v>
                </c:pt>
                <c:pt idx="12">
                  <c:v>-1.7214499999999987E-2</c:v>
                </c:pt>
                <c:pt idx="13">
                  <c:v>-1.7224999999999987E-2</c:v>
                </c:pt>
                <c:pt idx="14">
                  <c:v>-1.7217499999999986E-2</c:v>
                </c:pt>
                <c:pt idx="15">
                  <c:v>-1.7230499999999985E-2</c:v>
                </c:pt>
                <c:pt idx="16">
                  <c:v>-1.7216499999999985E-2</c:v>
                </c:pt>
                <c:pt idx="17">
                  <c:v>-1.7194999999999988E-2</c:v>
                </c:pt>
                <c:pt idx="18">
                  <c:v>-1.7174999999999985E-2</c:v>
                </c:pt>
                <c:pt idx="19">
                  <c:v>-1.7204999999999984E-2</c:v>
                </c:pt>
                <c:pt idx="20">
                  <c:v>-1.7163499999999988E-2</c:v>
                </c:pt>
                <c:pt idx="21">
                  <c:v>-1.7229499999999988E-2</c:v>
                </c:pt>
                <c:pt idx="22">
                  <c:v>-1.7185999999999989E-2</c:v>
                </c:pt>
                <c:pt idx="23">
                  <c:v>-1.7196499999999993E-2</c:v>
                </c:pt>
                <c:pt idx="24">
                  <c:v>-1.7167499999999992E-2</c:v>
                </c:pt>
                <c:pt idx="25">
                  <c:v>-1.721049999999999E-2</c:v>
                </c:pt>
                <c:pt idx="26">
                  <c:v>-1.7211999999999995E-2</c:v>
                </c:pt>
                <c:pt idx="27">
                  <c:v>-1.7205499999999995E-2</c:v>
                </c:pt>
                <c:pt idx="28">
                  <c:v>-1.723199999999999E-2</c:v>
                </c:pt>
                <c:pt idx="29">
                  <c:v>-1.7215499999999995E-2</c:v>
                </c:pt>
                <c:pt idx="30">
                  <c:v>-1.7212499999999992E-2</c:v>
                </c:pt>
                <c:pt idx="31">
                  <c:v>-1.7231E-2</c:v>
                </c:pt>
                <c:pt idx="32">
                  <c:v>-1.7285999999999999E-2</c:v>
                </c:pt>
                <c:pt idx="33">
                  <c:v>-1.7325999999999994E-2</c:v>
                </c:pt>
                <c:pt idx="34">
                  <c:v>-1.7350499999999994E-2</c:v>
                </c:pt>
                <c:pt idx="35">
                  <c:v>-1.7356999999999997E-2</c:v>
                </c:pt>
                <c:pt idx="36">
                  <c:v>-1.7416499999999994E-2</c:v>
                </c:pt>
                <c:pt idx="37">
                  <c:v>-1.7339499999999994E-2</c:v>
                </c:pt>
                <c:pt idx="38">
                  <c:v>-1.7430999999999995E-2</c:v>
                </c:pt>
                <c:pt idx="39">
                  <c:v>-1.7459999999999996E-2</c:v>
                </c:pt>
                <c:pt idx="40">
                  <c:v>-1.7452999999999996E-2</c:v>
                </c:pt>
                <c:pt idx="41">
                  <c:v>-1.7403999999999996E-2</c:v>
                </c:pt>
                <c:pt idx="42">
                  <c:v>-1.7442999999999993E-2</c:v>
                </c:pt>
                <c:pt idx="43">
                  <c:v>-1.7454999999999991E-2</c:v>
                </c:pt>
                <c:pt idx="44">
                  <c:v>-1.7447499999999994E-2</c:v>
                </c:pt>
                <c:pt idx="45">
                  <c:v>-1.7474499999999994E-2</c:v>
                </c:pt>
                <c:pt idx="46">
                  <c:v>-1.747049999999999E-2</c:v>
                </c:pt>
                <c:pt idx="47">
                  <c:v>-1.7455999999999996E-2</c:v>
                </c:pt>
                <c:pt idx="48">
                  <c:v>-1.7461499999999998E-2</c:v>
                </c:pt>
                <c:pt idx="49">
                  <c:v>-1.7463999999999997E-2</c:v>
                </c:pt>
                <c:pt idx="50">
                  <c:v>-1.7426499999999998E-2</c:v>
                </c:pt>
                <c:pt idx="51">
                  <c:v>-1.7400499999999996E-2</c:v>
                </c:pt>
                <c:pt idx="52">
                  <c:v>-1.7344499999999999E-2</c:v>
                </c:pt>
                <c:pt idx="53">
                  <c:v>-1.7319499999999995E-2</c:v>
                </c:pt>
                <c:pt idx="54">
                  <c:v>-1.7269999999999997E-2</c:v>
                </c:pt>
                <c:pt idx="55">
                  <c:v>-1.7207E-2</c:v>
                </c:pt>
                <c:pt idx="56">
                  <c:v>-1.7167499999999999E-2</c:v>
                </c:pt>
                <c:pt idx="57">
                  <c:v>-1.7168000000000003E-2</c:v>
                </c:pt>
                <c:pt idx="58">
                  <c:v>-1.7146000000000002E-2</c:v>
                </c:pt>
                <c:pt idx="59">
                  <c:v>-1.7162E-2</c:v>
                </c:pt>
                <c:pt idx="60">
                  <c:v>-1.7172500000000004E-2</c:v>
                </c:pt>
                <c:pt idx="61">
                  <c:v>-1.7127500000000004E-2</c:v>
                </c:pt>
                <c:pt idx="62">
                  <c:v>-1.7101500000000006E-2</c:v>
                </c:pt>
                <c:pt idx="63">
                  <c:v>-1.7105000000000006E-2</c:v>
                </c:pt>
                <c:pt idx="64">
                  <c:v>-1.7079000000000004E-2</c:v>
                </c:pt>
                <c:pt idx="65">
                  <c:v>-1.7140000000000006E-2</c:v>
                </c:pt>
                <c:pt idx="66">
                  <c:v>-1.7143500000000006E-2</c:v>
                </c:pt>
                <c:pt idx="67">
                  <c:v>-1.7142000000000001E-2</c:v>
                </c:pt>
                <c:pt idx="68">
                  <c:v>-1.7125500000000005E-2</c:v>
                </c:pt>
                <c:pt idx="69">
                  <c:v>-1.7144000000000003E-2</c:v>
                </c:pt>
                <c:pt idx="70">
                  <c:v>-1.7173000000000004E-2</c:v>
                </c:pt>
                <c:pt idx="71">
                  <c:v>-1.7161000000000003E-2</c:v>
                </c:pt>
                <c:pt idx="72">
                  <c:v>-1.7184000000000005E-2</c:v>
                </c:pt>
                <c:pt idx="73">
                  <c:v>-1.7180000000000004E-2</c:v>
                </c:pt>
                <c:pt idx="74">
                  <c:v>-1.7192000000000006E-2</c:v>
                </c:pt>
                <c:pt idx="75">
                  <c:v>-1.7258500000000006E-2</c:v>
                </c:pt>
                <c:pt idx="76">
                  <c:v>-1.7255500000000007E-2</c:v>
                </c:pt>
                <c:pt idx="77">
                  <c:v>-1.7232500000000005E-2</c:v>
                </c:pt>
                <c:pt idx="78">
                  <c:v>-1.7206500000000007E-2</c:v>
                </c:pt>
                <c:pt idx="79">
                  <c:v>-1.7209500000000006E-2</c:v>
                </c:pt>
                <c:pt idx="80">
                  <c:v>-1.7279000000000006E-2</c:v>
                </c:pt>
                <c:pt idx="81">
                  <c:v>-1.728600000000001E-2</c:v>
                </c:pt>
                <c:pt idx="82">
                  <c:v>-1.7254500000000009E-2</c:v>
                </c:pt>
                <c:pt idx="83">
                  <c:v>-1.7213500000000007E-2</c:v>
                </c:pt>
                <c:pt idx="84">
                  <c:v>-1.7258500000000006E-2</c:v>
                </c:pt>
                <c:pt idx="85">
                  <c:v>-1.7282500000000006E-2</c:v>
                </c:pt>
                <c:pt idx="86">
                  <c:v>-1.7317500000000003E-2</c:v>
                </c:pt>
                <c:pt idx="87">
                  <c:v>-1.7348500000000006E-2</c:v>
                </c:pt>
                <c:pt idx="88">
                  <c:v>-1.7335500000000004E-2</c:v>
                </c:pt>
                <c:pt idx="89">
                  <c:v>-1.7321500000000007E-2</c:v>
                </c:pt>
                <c:pt idx="90">
                  <c:v>-1.7323500000000006E-2</c:v>
                </c:pt>
                <c:pt idx="91">
                  <c:v>-1.7299500000000002E-2</c:v>
                </c:pt>
                <c:pt idx="92">
                  <c:v>-1.7282000000000006E-2</c:v>
                </c:pt>
                <c:pt idx="93">
                  <c:v>-1.7261000000000009E-2</c:v>
                </c:pt>
                <c:pt idx="94">
                  <c:v>-1.7253000000000008E-2</c:v>
                </c:pt>
                <c:pt idx="95">
                  <c:v>-1.7228000000000007E-2</c:v>
                </c:pt>
                <c:pt idx="96">
                  <c:v>-1.7195000000000005E-2</c:v>
                </c:pt>
                <c:pt idx="97">
                  <c:v>-1.7207000000000007E-2</c:v>
                </c:pt>
                <c:pt idx="98">
                  <c:v>-1.7222000000000005E-2</c:v>
                </c:pt>
                <c:pt idx="99">
                  <c:v>-1.7221000000000004E-2</c:v>
                </c:pt>
                <c:pt idx="100">
                  <c:v>-1.7170000000000008E-2</c:v>
                </c:pt>
                <c:pt idx="101">
                  <c:v>-1.7191000000000005E-2</c:v>
                </c:pt>
                <c:pt idx="102">
                  <c:v>-1.7138500000000008E-2</c:v>
                </c:pt>
                <c:pt idx="103">
                  <c:v>-1.7112000000000006E-2</c:v>
                </c:pt>
                <c:pt idx="104">
                  <c:v>-1.7050000000000006E-2</c:v>
                </c:pt>
                <c:pt idx="105">
                  <c:v>-1.7082500000000011E-2</c:v>
                </c:pt>
                <c:pt idx="106">
                  <c:v>-1.704650000000001E-2</c:v>
                </c:pt>
                <c:pt idx="107">
                  <c:v>-1.6983000000000012E-2</c:v>
                </c:pt>
                <c:pt idx="108">
                  <c:v>-1.6918500000000013E-2</c:v>
                </c:pt>
                <c:pt idx="109">
                  <c:v>-1.689400000000001E-2</c:v>
                </c:pt>
                <c:pt idx="110">
                  <c:v>-1.6821000000000013E-2</c:v>
                </c:pt>
                <c:pt idx="111">
                  <c:v>-1.675200000000001E-2</c:v>
                </c:pt>
                <c:pt idx="112">
                  <c:v>-1.6700000000000007E-2</c:v>
                </c:pt>
                <c:pt idx="113">
                  <c:v>-1.6650500000000009E-2</c:v>
                </c:pt>
                <c:pt idx="114">
                  <c:v>-1.6595500000000006E-2</c:v>
                </c:pt>
                <c:pt idx="115">
                  <c:v>-1.6562000000000007E-2</c:v>
                </c:pt>
                <c:pt idx="116">
                  <c:v>-1.6573000000000008E-2</c:v>
                </c:pt>
                <c:pt idx="117">
                  <c:v>-1.6526000000000006E-2</c:v>
                </c:pt>
                <c:pt idx="118">
                  <c:v>-1.6502500000000007E-2</c:v>
                </c:pt>
                <c:pt idx="119">
                  <c:v>-1.6432000000000006E-2</c:v>
                </c:pt>
                <c:pt idx="120">
                  <c:v>-1.6399000000000007E-2</c:v>
                </c:pt>
                <c:pt idx="121">
                  <c:v>-1.6259000000000003E-2</c:v>
                </c:pt>
                <c:pt idx="122">
                  <c:v>-1.6194500000000004E-2</c:v>
                </c:pt>
                <c:pt idx="123">
                  <c:v>-1.6150000000000001E-2</c:v>
                </c:pt>
                <c:pt idx="124">
                  <c:v>-1.6103500000000003E-2</c:v>
                </c:pt>
                <c:pt idx="125">
                  <c:v>-1.6104500000000004E-2</c:v>
                </c:pt>
                <c:pt idx="126">
                  <c:v>-1.6105000000000001E-2</c:v>
                </c:pt>
                <c:pt idx="127">
                  <c:v>-1.6042000000000004E-2</c:v>
                </c:pt>
                <c:pt idx="128">
                  <c:v>-1.6001000000000005E-2</c:v>
                </c:pt>
                <c:pt idx="129">
                  <c:v>-1.5964000000000006E-2</c:v>
                </c:pt>
                <c:pt idx="130">
                  <c:v>-1.5926000000000006E-2</c:v>
                </c:pt>
                <c:pt idx="131">
                  <c:v>-1.5895000000000006E-2</c:v>
                </c:pt>
                <c:pt idx="132">
                  <c:v>-1.5891000000000002E-2</c:v>
                </c:pt>
                <c:pt idx="133">
                  <c:v>-1.5849000000000005E-2</c:v>
                </c:pt>
                <c:pt idx="134">
                  <c:v>-1.5810500000000002E-2</c:v>
                </c:pt>
                <c:pt idx="135">
                  <c:v>-1.5758500000000005E-2</c:v>
                </c:pt>
                <c:pt idx="136">
                  <c:v>-1.5712500000000004E-2</c:v>
                </c:pt>
                <c:pt idx="137">
                  <c:v>-1.5614000000000001E-2</c:v>
                </c:pt>
                <c:pt idx="138">
                  <c:v>-1.5537000000000002E-2</c:v>
                </c:pt>
                <c:pt idx="139">
                  <c:v>-1.5461000000000001E-2</c:v>
                </c:pt>
                <c:pt idx="140">
                  <c:v>-1.53525E-2</c:v>
                </c:pt>
                <c:pt idx="141">
                  <c:v>-1.52345E-2</c:v>
                </c:pt>
                <c:pt idx="142">
                  <c:v>-1.5163000000000005E-2</c:v>
                </c:pt>
                <c:pt idx="143">
                  <c:v>-1.5095999999999998E-2</c:v>
                </c:pt>
                <c:pt idx="144">
                  <c:v>-1.50495E-2</c:v>
                </c:pt>
                <c:pt idx="145">
                  <c:v>-1.4970999999999996E-2</c:v>
                </c:pt>
                <c:pt idx="146">
                  <c:v>-1.4924999999999997E-2</c:v>
                </c:pt>
                <c:pt idx="147">
                  <c:v>-1.4828499999999996E-2</c:v>
                </c:pt>
                <c:pt idx="148">
                  <c:v>-1.4737999999999996E-2</c:v>
                </c:pt>
                <c:pt idx="149">
                  <c:v>-1.4640999999999998E-2</c:v>
                </c:pt>
                <c:pt idx="150">
                  <c:v>-1.4608499999999998E-2</c:v>
                </c:pt>
                <c:pt idx="151">
                  <c:v>-1.4553499999999999E-2</c:v>
                </c:pt>
                <c:pt idx="152">
                  <c:v>-1.4480999999999996E-2</c:v>
                </c:pt>
                <c:pt idx="153">
                  <c:v>-1.4457999999999995E-2</c:v>
                </c:pt>
                <c:pt idx="154">
                  <c:v>-1.4382999999999996E-2</c:v>
                </c:pt>
                <c:pt idx="155">
                  <c:v>-1.4298000000000002E-2</c:v>
                </c:pt>
                <c:pt idx="156">
                  <c:v>-1.4262999999999996E-2</c:v>
                </c:pt>
                <c:pt idx="157">
                  <c:v>-1.4196499999999999E-2</c:v>
                </c:pt>
                <c:pt idx="158">
                  <c:v>-1.4105999999999997E-2</c:v>
                </c:pt>
                <c:pt idx="159">
                  <c:v>-1.4067999999999999E-2</c:v>
                </c:pt>
                <c:pt idx="160">
                  <c:v>-1.4039999999999999E-2</c:v>
                </c:pt>
                <c:pt idx="161">
                  <c:v>-1.3958E-2</c:v>
                </c:pt>
                <c:pt idx="162">
                  <c:v>-1.3935499999999998E-2</c:v>
                </c:pt>
                <c:pt idx="163">
                  <c:v>-1.3844999999999996E-2</c:v>
                </c:pt>
                <c:pt idx="164">
                  <c:v>-1.3755499999999993E-2</c:v>
                </c:pt>
                <c:pt idx="165">
                  <c:v>-1.3731499999999994E-2</c:v>
                </c:pt>
                <c:pt idx="166">
                  <c:v>-1.366549999999999E-2</c:v>
                </c:pt>
                <c:pt idx="167">
                  <c:v>-1.3597499999999992E-2</c:v>
                </c:pt>
                <c:pt idx="168">
                  <c:v>-1.348149999999999E-2</c:v>
                </c:pt>
                <c:pt idx="169">
                  <c:v>-1.3396999999999994E-2</c:v>
                </c:pt>
                <c:pt idx="170">
                  <c:v>-1.3334999999999993E-2</c:v>
                </c:pt>
                <c:pt idx="171">
                  <c:v>-1.3249999999999993E-2</c:v>
                </c:pt>
                <c:pt idx="172">
                  <c:v>-1.3227999999999992E-2</c:v>
                </c:pt>
                <c:pt idx="173">
                  <c:v>-1.3115999999999992E-2</c:v>
                </c:pt>
                <c:pt idx="174">
                  <c:v>-1.2977999999999995E-2</c:v>
                </c:pt>
                <c:pt idx="175">
                  <c:v>-1.2870999999999995E-2</c:v>
                </c:pt>
                <c:pt idx="176">
                  <c:v>-1.2810499999999992E-2</c:v>
                </c:pt>
                <c:pt idx="177">
                  <c:v>-1.2793499999999996E-2</c:v>
                </c:pt>
                <c:pt idx="178">
                  <c:v>-1.2737499999999995E-2</c:v>
                </c:pt>
                <c:pt idx="179">
                  <c:v>-1.2678999999999998E-2</c:v>
                </c:pt>
                <c:pt idx="180">
                  <c:v>-1.2631999999999997E-2</c:v>
                </c:pt>
                <c:pt idx="181">
                  <c:v>-1.2586999999999999E-2</c:v>
                </c:pt>
                <c:pt idx="182">
                  <c:v>-1.25165E-2</c:v>
                </c:pt>
                <c:pt idx="183">
                  <c:v>-1.24475E-2</c:v>
                </c:pt>
                <c:pt idx="184">
                  <c:v>-1.2365499999999998E-2</c:v>
                </c:pt>
                <c:pt idx="185">
                  <c:v>-1.2294500000000002E-2</c:v>
                </c:pt>
                <c:pt idx="186">
                  <c:v>-1.2198999999999998E-2</c:v>
                </c:pt>
                <c:pt idx="187">
                  <c:v>-1.21595E-2</c:v>
                </c:pt>
                <c:pt idx="188">
                  <c:v>-1.2090000000000004E-2</c:v>
                </c:pt>
                <c:pt idx="189">
                  <c:v>-1.1999000000000003E-2</c:v>
                </c:pt>
                <c:pt idx="190">
                  <c:v>-1.1910000000000006E-2</c:v>
                </c:pt>
                <c:pt idx="191">
                  <c:v>-1.1842500000000008E-2</c:v>
                </c:pt>
                <c:pt idx="192">
                  <c:v>-1.1763000000000003E-2</c:v>
                </c:pt>
                <c:pt idx="193">
                  <c:v>-1.1688000000000006E-2</c:v>
                </c:pt>
                <c:pt idx="194">
                  <c:v>-1.1643500000000005E-2</c:v>
                </c:pt>
                <c:pt idx="195">
                  <c:v>-1.1595000000000005E-2</c:v>
                </c:pt>
                <c:pt idx="196">
                  <c:v>-1.1523500000000002E-2</c:v>
                </c:pt>
                <c:pt idx="197">
                  <c:v>-1.1465000000000001E-2</c:v>
                </c:pt>
                <c:pt idx="198">
                  <c:v>-1.1369000000000001E-2</c:v>
                </c:pt>
                <c:pt idx="199">
                  <c:v>-1.1295999999999997E-2</c:v>
                </c:pt>
                <c:pt idx="200">
                  <c:v>-1.1188499999999997E-2</c:v>
                </c:pt>
                <c:pt idx="201">
                  <c:v>-1.1087E-2</c:v>
                </c:pt>
                <c:pt idx="202">
                  <c:v>-1.0982999999999996E-2</c:v>
                </c:pt>
                <c:pt idx="203">
                  <c:v>-1.0904499999999999E-2</c:v>
                </c:pt>
                <c:pt idx="204">
                  <c:v>-1.0862499999999999E-2</c:v>
                </c:pt>
                <c:pt idx="205">
                  <c:v>-1.0729999999999995E-2</c:v>
                </c:pt>
                <c:pt idx="206">
                  <c:v>-1.0592999999999995E-2</c:v>
                </c:pt>
                <c:pt idx="207">
                  <c:v>-1.0494499999999993E-2</c:v>
                </c:pt>
                <c:pt idx="208">
                  <c:v>-1.0411999999999992E-2</c:v>
                </c:pt>
                <c:pt idx="209">
                  <c:v>-1.0325499999999994E-2</c:v>
                </c:pt>
                <c:pt idx="210">
                  <c:v>-1.0252999999999991E-2</c:v>
                </c:pt>
                <c:pt idx="211">
                  <c:v>-1.0189499999999994E-2</c:v>
                </c:pt>
                <c:pt idx="212">
                  <c:v>-1.0130999999999999E-2</c:v>
                </c:pt>
                <c:pt idx="213">
                  <c:v>-1.0034999999999999E-2</c:v>
                </c:pt>
                <c:pt idx="214">
                  <c:v>-9.9799999999999993E-3</c:v>
                </c:pt>
                <c:pt idx="215">
                  <c:v>-9.9215000000000015E-3</c:v>
                </c:pt>
                <c:pt idx="216">
                  <c:v>-9.8215000000000004E-3</c:v>
                </c:pt>
                <c:pt idx="217">
                  <c:v>-9.7540000000000023E-3</c:v>
                </c:pt>
                <c:pt idx="218">
                  <c:v>-9.7035000000000021E-3</c:v>
                </c:pt>
                <c:pt idx="219">
                  <c:v>-9.5670000000000009E-3</c:v>
                </c:pt>
                <c:pt idx="220">
                  <c:v>-9.5420000000000001E-3</c:v>
                </c:pt>
                <c:pt idx="221">
                  <c:v>-9.41E-3</c:v>
                </c:pt>
                <c:pt idx="222">
                  <c:v>-9.3709999999999991E-3</c:v>
                </c:pt>
                <c:pt idx="223">
                  <c:v>-9.3090000000000013E-3</c:v>
                </c:pt>
                <c:pt idx="224">
                  <c:v>-9.2519999999999998E-3</c:v>
                </c:pt>
                <c:pt idx="225">
                  <c:v>-9.1424999999999996E-3</c:v>
                </c:pt>
                <c:pt idx="226">
                  <c:v>-9.0889999999999981E-3</c:v>
                </c:pt>
                <c:pt idx="227">
                  <c:v>-9.0205000000000007E-3</c:v>
                </c:pt>
                <c:pt idx="228">
                  <c:v>-8.8949999999999984E-3</c:v>
                </c:pt>
                <c:pt idx="229">
                  <c:v>-8.8385000000000009E-3</c:v>
                </c:pt>
                <c:pt idx="230">
                  <c:v>-8.7500000000000008E-3</c:v>
                </c:pt>
                <c:pt idx="231">
                  <c:v>-8.6599999999999993E-3</c:v>
                </c:pt>
                <c:pt idx="232">
                  <c:v>-8.5624999999999989E-3</c:v>
                </c:pt>
                <c:pt idx="233">
                  <c:v>-8.4604999999999993E-3</c:v>
                </c:pt>
                <c:pt idx="234">
                  <c:v>-8.3870000000000004E-3</c:v>
                </c:pt>
                <c:pt idx="235">
                  <c:v>-8.2880000000000002E-3</c:v>
                </c:pt>
                <c:pt idx="236">
                  <c:v>-8.176000000000001E-3</c:v>
                </c:pt>
                <c:pt idx="237">
                  <c:v>-8.1685000000000004E-3</c:v>
                </c:pt>
                <c:pt idx="238">
                  <c:v>-8.0545000000000009E-3</c:v>
                </c:pt>
                <c:pt idx="239">
                  <c:v>-7.9660000000000026E-3</c:v>
                </c:pt>
                <c:pt idx="240">
                  <c:v>-7.8989999999999998E-3</c:v>
                </c:pt>
                <c:pt idx="241">
                  <c:v>-7.9139999999999992E-3</c:v>
                </c:pt>
                <c:pt idx="242">
                  <c:v>-7.8309999999999994E-3</c:v>
                </c:pt>
                <c:pt idx="243">
                  <c:v>-7.738499999999998E-3</c:v>
                </c:pt>
                <c:pt idx="244">
                  <c:v>-7.6629999999999979E-3</c:v>
                </c:pt>
                <c:pt idx="245">
                  <c:v>-7.5504999999999982E-3</c:v>
                </c:pt>
                <c:pt idx="246">
                  <c:v>-7.5014999999999986E-3</c:v>
                </c:pt>
                <c:pt idx="247">
                  <c:v>-7.4749999999999981E-3</c:v>
                </c:pt>
                <c:pt idx="248">
                  <c:v>-7.4244999999999979E-3</c:v>
                </c:pt>
                <c:pt idx="249">
                  <c:v>-7.3899999999999973E-3</c:v>
                </c:pt>
                <c:pt idx="250">
                  <c:v>-7.4164999999999977E-3</c:v>
                </c:pt>
                <c:pt idx="251">
                  <c:v>-7.3619999999999996E-3</c:v>
                </c:pt>
                <c:pt idx="252">
                  <c:v>-7.3419999999999996E-3</c:v>
                </c:pt>
                <c:pt idx="253">
                  <c:v>-7.3224999999999983E-3</c:v>
                </c:pt>
                <c:pt idx="254">
                  <c:v>-7.3034999999999984E-3</c:v>
                </c:pt>
                <c:pt idx="255">
                  <c:v>-7.3105000000000002E-3</c:v>
                </c:pt>
                <c:pt idx="256">
                  <c:v>-7.3019999999999986E-3</c:v>
                </c:pt>
                <c:pt idx="257">
                  <c:v>-7.2634999999999974E-3</c:v>
                </c:pt>
                <c:pt idx="258">
                  <c:v>-7.2489999999999985E-3</c:v>
                </c:pt>
                <c:pt idx="259">
                  <c:v>-7.2229999999999985E-3</c:v>
                </c:pt>
                <c:pt idx="260">
                  <c:v>-7.1400000000000005E-3</c:v>
                </c:pt>
                <c:pt idx="261">
                  <c:v>-7.1534999999999993E-3</c:v>
                </c:pt>
                <c:pt idx="262">
                  <c:v>-7.1230000000000009E-3</c:v>
                </c:pt>
                <c:pt idx="263">
                  <c:v>-7.0380000000000017E-3</c:v>
                </c:pt>
                <c:pt idx="264">
                  <c:v>-6.9960000000000022E-3</c:v>
                </c:pt>
                <c:pt idx="265">
                  <c:v>-6.8635000000000015E-3</c:v>
                </c:pt>
                <c:pt idx="266">
                  <c:v>-6.8230000000000027E-3</c:v>
                </c:pt>
                <c:pt idx="267">
                  <c:v>-6.7880000000000032E-3</c:v>
                </c:pt>
                <c:pt idx="268">
                  <c:v>-6.7615000000000001E-3</c:v>
                </c:pt>
                <c:pt idx="269">
                  <c:v>-6.7065000000000007E-3</c:v>
                </c:pt>
                <c:pt idx="270">
                  <c:v>-6.6290000000000012E-3</c:v>
                </c:pt>
                <c:pt idx="271">
                  <c:v>-6.5965000000000017E-3</c:v>
                </c:pt>
                <c:pt idx="272">
                  <c:v>-6.5070000000000006E-3</c:v>
                </c:pt>
                <c:pt idx="273">
                  <c:v>-6.431000000000001E-3</c:v>
                </c:pt>
                <c:pt idx="274">
                  <c:v>-6.3550000000000004E-3</c:v>
                </c:pt>
                <c:pt idx="275">
                  <c:v>-6.267E-3</c:v>
                </c:pt>
                <c:pt idx="276">
                  <c:v>-6.1910000000000012E-3</c:v>
                </c:pt>
                <c:pt idx="277">
                  <c:v>-6.1180000000000019E-3</c:v>
                </c:pt>
                <c:pt idx="278">
                  <c:v>-6.1040000000000035E-3</c:v>
                </c:pt>
                <c:pt idx="279">
                  <c:v>-6.0425000000000053E-3</c:v>
                </c:pt>
                <c:pt idx="280">
                  <c:v>-5.9400000000000008E-3</c:v>
                </c:pt>
                <c:pt idx="281">
                  <c:v>-5.8840000000000003E-3</c:v>
                </c:pt>
                <c:pt idx="282">
                  <c:v>-5.849E-3</c:v>
                </c:pt>
                <c:pt idx="283">
                  <c:v>-5.8145000000000011E-3</c:v>
                </c:pt>
                <c:pt idx="284">
                  <c:v>-5.6774999999999977E-3</c:v>
                </c:pt>
                <c:pt idx="285">
                  <c:v>-5.5799999999999982E-3</c:v>
                </c:pt>
                <c:pt idx="286">
                  <c:v>-5.5064999999999966E-3</c:v>
                </c:pt>
                <c:pt idx="287">
                  <c:v>-5.4464999999999974E-3</c:v>
                </c:pt>
                <c:pt idx="288">
                  <c:v>-5.3824999999999975E-3</c:v>
                </c:pt>
                <c:pt idx="289">
                  <c:v>-5.3414999999999982E-3</c:v>
                </c:pt>
                <c:pt idx="290">
                  <c:v>-5.2769999999999996E-3</c:v>
                </c:pt>
                <c:pt idx="291">
                  <c:v>-5.212999999999998E-3</c:v>
                </c:pt>
                <c:pt idx="292">
                  <c:v>-5.1824999999999979E-3</c:v>
                </c:pt>
                <c:pt idx="293">
                  <c:v>-5.1529999999999961E-3</c:v>
                </c:pt>
                <c:pt idx="294">
                  <c:v>-5.111499999999998E-3</c:v>
                </c:pt>
                <c:pt idx="295">
                  <c:v>-5.0684999999999984E-3</c:v>
                </c:pt>
                <c:pt idx="296">
                  <c:v>-5.0479999999999995E-3</c:v>
                </c:pt>
                <c:pt idx="297">
                  <c:v>-4.9529999999999982E-3</c:v>
                </c:pt>
                <c:pt idx="298">
                  <c:v>-4.8729999999999997E-3</c:v>
                </c:pt>
                <c:pt idx="299">
                  <c:v>-4.8304999999999989E-3</c:v>
                </c:pt>
                <c:pt idx="300">
                  <c:v>-4.8369999999999993E-3</c:v>
                </c:pt>
                <c:pt idx="301">
                  <c:v>-4.7284999999999992E-3</c:v>
                </c:pt>
                <c:pt idx="302">
                  <c:v>-4.6954999999999983E-3</c:v>
                </c:pt>
                <c:pt idx="303">
                  <c:v>-4.6239999999999996E-3</c:v>
                </c:pt>
                <c:pt idx="304">
                  <c:v>-4.5969999999999995E-3</c:v>
                </c:pt>
                <c:pt idx="305">
                  <c:v>-4.4939999999999989E-3</c:v>
                </c:pt>
                <c:pt idx="306">
                  <c:v>-4.4604999999999975E-3</c:v>
                </c:pt>
                <c:pt idx="307">
                  <c:v>-4.4119999999999984E-3</c:v>
                </c:pt>
                <c:pt idx="308">
                  <c:v>-4.4194999999999981E-3</c:v>
                </c:pt>
                <c:pt idx="309">
                  <c:v>-4.3794999999999988E-3</c:v>
                </c:pt>
                <c:pt idx="310">
                  <c:v>-4.3654999999999979E-3</c:v>
                </c:pt>
                <c:pt idx="311">
                  <c:v>-4.3739999999999977E-3</c:v>
                </c:pt>
                <c:pt idx="312">
                  <c:v>-4.3564999999999984E-3</c:v>
                </c:pt>
                <c:pt idx="313">
                  <c:v>-4.3409999999999985E-3</c:v>
                </c:pt>
                <c:pt idx="314">
                  <c:v>-4.3454999999999987E-3</c:v>
                </c:pt>
                <c:pt idx="315">
                  <c:v>-4.3134999999999988E-3</c:v>
                </c:pt>
                <c:pt idx="316">
                  <c:v>-4.2619999999999984E-3</c:v>
                </c:pt>
                <c:pt idx="317">
                  <c:v>-4.2569999999999978E-3</c:v>
                </c:pt>
                <c:pt idx="318">
                  <c:v>-4.2244999999999974E-3</c:v>
                </c:pt>
                <c:pt idx="319">
                  <c:v>-4.211999999999997E-3</c:v>
                </c:pt>
                <c:pt idx="320">
                  <c:v>-4.2209999999999973E-3</c:v>
                </c:pt>
                <c:pt idx="321">
                  <c:v>-4.2549999999999984E-3</c:v>
                </c:pt>
                <c:pt idx="322">
                  <c:v>-4.2309999999999978E-3</c:v>
                </c:pt>
                <c:pt idx="323">
                  <c:v>-4.2169999999999977E-3</c:v>
                </c:pt>
                <c:pt idx="324">
                  <c:v>-4.2184999999999974E-3</c:v>
                </c:pt>
                <c:pt idx="325">
                  <c:v>-4.1699999999999966E-3</c:v>
                </c:pt>
                <c:pt idx="326">
                  <c:v>-4.1069999999999961E-3</c:v>
                </c:pt>
                <c:pt idx="327">
                  <c:v>-4.0784999999999962E-3</c:v>
                </c:pt>
                <c:pt idx="328">
                  <c:v>-4.0794999999999972E-3</c:v>
                </c:pt>
                <c:pt idx="329">
                  <c:v>-4.1019999999999971E-3</c:v>
                </c:pt>
                <c:pt idx="330">
                  <c:v>-4.0764999999999977E-3</c:v>
                </c:pt>
                <c:pt idx="331">
                  <c:v>-4.0949999999999979E-3</c:v>
                </c:pt>
                <c:pt idx="332">
                  <c:v>-4.0599999999999968E-3</c:v>
                </c:pt>
                <c:pt idx="333">
                  <c:v>-4.013499999999998E-3</c:v>
                </c:pt>
                <c:pt idx="334">
                  <c:v>-3.9994999999999978E-3</c:v>
                </c:pt>
                <c:pt idx="335">
                  <c:v>-3.977999999999998E-3</c:v>
                </c:pt>
                <c:pt idx="336">
                  <c:v>-3.9754999999999981E-3</c:v>
                </c:pt>
                <c:pt idx="337">
                  <c:v>-3.9629999999999978E-3</c:v>
                </c:pt>
                <c:pt idx="338">
                  <c:v>-3.9604999999999979E-3</c:v>
                </c:pt>
                <c:pt idx="339">
                  <c:v>-3.9689999999999986E-3</c:v>
                </c:pt>
                <c:pt idx="340">
                  <c:v>-3.9739999999999984E-3</c:v>
                </c:pt>
                <c:pt idx="341">
                  <c:v>-3.9934999999999979E-3</c:v>
                </c:pt>
                <c:pt idx="342">
                  <c:v>-3.9789999999999982E-3</c:v>
                </c:pt>
                <c:pt idx="343">
                  <c:v>-3.9789999999999982E-3</c:v>
                </c:pt>
                <c:pt idx="344">
                  <c:v>-3.9769999999999979E-3</c:v>
                </c:pt>
                <c:pt idx="345">
                  <c:v>-3.9864999999999987E-3</c:v>
                </c:pt>
                <c:pt idx="346">
                  <c:v>-3.9939999999999993E-3</c:v>
                </c:pt>
                <c:pt idx="347">
                  <c:v>-4.0174999999999985E-3</c:v>
                </c:pt>
                <c:pt idx="348">
                  <c:v>-4.0259999999999983E-3</c:v>
                </c:pt>
                <c:pt idx="349">
                  <c:v>-4.0394999999999988E-3</c:v>
                </c:pt>
                <c:pt idx="350">
                  <c:v>-4.0499999999999989E-3</c:v>
                </c:pt>
                <c:pt idx="351">
                  <c:v>-4.0294999999999984E-3</c:v>
                </c:pt>
                <c:pt idx="352">
                  <c:v>-3.9979999999999981E-3</c:v>
                </c:pt>
                <c:pt idx="353">
                  <c:v>-3.9569999999999987E-3</c:v>
                </c:pt>
                <c:pt idx="354">
                  <c:v>-3.9134999999999994E-3</c:v>
                </c:pt>
                <c:pt idx="355">
                  <c:v>-3.9434999999999991E-3</c:v>
                </c:pt>
                <c:pt idx="356">
                  <c:v>-3.9089999999999993E-3</c:v>
                </c:pt>
                <c:pt idx="357">
                  <c:v>-3.8834999999999994E-3</c:v>
                </c:pt>
                <c:pt idx="358">
                  <c:v>-3.9049999999999992E-3</c:v>
                </c:pt>
                <c:pt idx="359">
                  <c:v>-3.8269999999999992E-3</c:v>
                </c:pt>
                <c:pt idx="360">
                  <c:v>-3.8075000000000001E-3</c:v>
                </c:pt>
                <c:pt idx="361">
                  <c:v>-3.7939999999999996E-3</c:v>
                </c:pt>
                <c:pt idx="362">
                  <c:v>-3.7789999999999994E-3</c:v>
                </c:pt>
                <c:pt idx="363">
                  <c:v>-3.8005000000000001E-3</c:v>
                </c:pt>
                <c:pt idx="364">
                  <c:v>-3.8199999999999996E-3</c:v>
                </c:pt>
                <c:pt idx="365">
                  <c:v>-3.7779999999999997E-3</c:v>
                </c:pt>
                <c:pt idx="366">
                  <c:v>-3.7629999999999999E-3</c:v>
                </c:pt>
                <c:pt idx="367">
                  <c:v>-3.7290000000000001E-3</c:v>
                </c:pt>
                <c:pt idx="368">
                  <c:v>-3.6705000000000006E-3</c:v>
                </c:pt>
                <c:pt idx="369">
                  <c:v>-3.6369999999999996E-3</c:v>
                </c:pt>
                <c:pt idx="370">
                  <c:v>-3.6374999999999997E-3</c:v>
                </c:pt>
                <c:pt idx="371">
                  <c:v>-3.6464999999999996E-3</c:v>
                </c:pt>
                <c:pt idx="372">
                  <c:v>-3.6100000000000004E-3</c:v>
                </c:pt>
                <c:pt idx="373">
                  <c:v>-3.6070000000000004E-3</c:v>
                </c:pt>
                <c:pt idx="374">
                  <c:v>-3.6320000000000007E-3</c:v>
                </c:pt>
                <c:pt idx="375">
                  <c:v>-3.6205000000000009E-3</c:v>
                </c:pt>
                <c:pt idx="376">
                  <c:v>-3.6189999999999998E-3</c:v>
                </c:pt>
                <c:pt idx="377">
                  <c:v>-3.5735000000000007E-3</c:v>
                </c:pt>
                <c:pt idx="378">
                  <c:v>-3.5575000000000012E-3</c:v>
                </c:pt>
                <c:pt idx="379">
                  <c:v>-3.5640000000000016E-3</c:v>
                </c:pt>
                <c:pt idx="380">
                  <c:v>-3.5750000000000014E-3</c:v>
                </c:pt>
                <c:pt idx="381">
                  <c:v>-3.5930000000000016E-3</c:v>
                </c:pt>
                <c:pt idx="382">
                  <c:v>-3.5590000000000023E-3</c:v>
                </c:pt>
                <c:pt idx="383">
                  <c:v>-3.5615000000000017E-3</c:v>
                </c:pt>
                <c:pt idx="384">
                  <c:v>-3.5555000000000027E-3</c:v>
                </c:pt>
                <c:pt idx="385">
                  <c:v>-3.5460000000000023E-3</c:v>
                </c:pt>
                <c:pt idx="386">
                  <c:v>-3.596000000000002E-3</c:v>
                </c:pt>
                <c:pt idx="387">
                  <c:v>-3.5755000000000027E-3</c:v>
                </c:pt>
                <c:pt idx="388">
                  <c:v>-3.5885000000000023E-3</c:v>
                </c:pt>
                <c:pt idx="389">
                  <c:v>-3.5730000000000024E-3</c:v>
                </c:pt>
                <c:pt idx="390">
                  <c:v>-3.5785000000000018E-3</c:v>
                </c:pt>
                <c:pt idx="391">
                  <c:v>-3.5855000000000019E-3</c:v>
                </c:pt>
                <c:pt idx="392">
                  <c:v>-3.586500000000002E-3</c:v>
                </c:pt>
                <c:pt idx="393">
                  <c:v>-3.599500000000002E-3</c:v>
                </c:pt>
                <c:pt idx="394">
                  <c:v>-3.5945000000000022E-3</c:v>
                </c:pt>
                <c:pt idx="395">
                  <c:v>-3.5925000000000028E-3</c:v>
                </c:pt>
                <c:pt idx="396">
                  <c:v>-3.6210000000000031E-3</c:v>
                </c:pt>
                <c:pt idx="397">
                  <c:v>-3.6480000000000019E-3</c:v>
                </c:pt>
                <c:pt idx="398">
                  <c:v>-3.6605000000000014E-3</c:v>
                </c:pt>
                <c:pt idx="399">
                  <c:v>-3.6515000000000015E-3</c:v>
                </c:pt>
                <c:pt idx="400">
                  <c:v>-3.6470000000000027E-3</c:v>
                </c:pt>
                <c:pt idx="401">
                  <c:v>-3.6955000000000017E-3</c:v>
                </c:pt>
                <c:pt idx="402">
                  <c:v>-3.723500000000002E-3</c:v>
                </c:pt>
                <c:pt idx="403">
                  <c:v>-3.7225000000000018E-3</c:v>
                </c:pt>
                <c:pt idx="404">
                  <c:v>-3.6825000000000026E-3</c:v>
                </c:pt>
                <c:pt idx="405">
                  <c:v>-3.6765000000000018E-3</c:v>
                </c:pt>
                <c:pt idx="406">
                  <c:v>-3.7365000000000015E-3</c:v>
                </c:pt>
                <c:pt idx="407">
                  <c:v>-3.7455000000000014E-3</c:v>
                </c:pt>
                <c:pt idx="408">
                  <c:v>-3.7025000000000014E-3</c:v>
                </c:pt>
                <c:pt idx="409">
                  <c:v>-3.7225000000000014E-3</c:v>
                </c:pt>
                <c:pt idx="410">
                  <c:v>-3.7190000000000014E-3</c:v>
                </c:pt>
                <c:pt idx="411">
                  <c:v>-3.7110000000000008E-3</c:v>
                </c:pt>
                <c:pt idx="412">
                  <c:v>-3.7220000000000009E-3</c:v>
                </c:pt>
                <c:pt idx="413">
                  <c:v>-3.729500000000001E-3</c:v>
                </c:pt>
                <c:pt idx="414">
                  <c:v>-3.7240000000000012E-3</c:v>
                </c:pt>
                <c:pt idx="415">
                  <c:v>-3.7280000000000004E-3</c:v>
                </c:pt>
                <c:pt idx="416">
                  <c:v>-3.755500000000001E-3</c:v>
                </c:pt>
                <c:pt idx="417">
                  <c:v>-3.7700000000000012E-3</c:v>
                </c:pt>
                <c:pt idx="418">
                  <c:v>-3.7735000000000008E-3</c:v>
                </c:pt>
                <c:pt idx="419">
                  <c:v>-3.8070000000000014E-3</c:v>
                </c:pt>
                <c:pt idx="420">
                  <c:v>-3.8065000000000004E-3</c:v>
                </c:pt>
                <c:pt idx="421">
                  <c:v>-3.7794999999999999E-3</c:v>
                </c:pt>
                <c:pt idx="422">
                  <c:v>-3.7920000000000002E-3</c:v>
                </c:pt>
                <c:pt idx="423">
                  <c:v>-3.7725000000000002E-3</c:v>
                </c:pt>
                <c:pt idx="424">
                  <c:v>-3.7764999999999995E-3</c:v>
                </c:pt>
                <c:pt idx="425">
                  <c:v>-3.7825000000000003E-3</c:v>
                </c:pt>
                <c:pt idx="426">
                  <c:v>-3.7600000000000008E-3</c:v>
                </c:pt>
                <c:pt idx="427">
                  <c:v>-3.7660000000000003E-3</c:v>
                </c:pt>
                <c:pt idx="428">
                  <c:v>-3.8040000000000005E-3</c:v>
                </c:pt>
                <c:pt idx="429">
                  <c:v>-3.8180000000000015E-3</c:v>
                </c:pt>
                <c:pt idx="430">
                  <c:v>-3.8055000000000007E-3</c:v>
                </c:pt>
                <c:pt idx="431">
                  <c:v>-3.7905000000000005E-3</c:v>
                </c:pt>
                <c:pt idx="432">
                  <c:v>-3.6235000000000013E-3</c:v>
                </c:pt>
                <c:pt idx="433">
                  <c:v>-3.6129999999999995E-3</c:v>
                </c:pt>
                <c:pt idx="434">
                  <c:v>-3.6280000000000001E-3</c:v>
                </c:pt>
                <c:pt idx="435">
                  <c:v>-3.6655000000000004E-3</c:v>
                </c:pt>
                <c:pt idx="436">
                  <c:v>-3.6624999999999995E-3</c:v>
                </c:pt>
                <c:pt idx="437">
                  <c:v>-3.6375000000000001E-3</c:v>
                </c:pt>
                <c:pt idx="438">
                  <c:v>-3.6179999999999997E-3</c:v>
                </c:pt>
                <c:pt idx="439">
                  <c:v>-3.6145000000000005E-3</c:v>
                </c:pt>
                <c:pt idx="440">
                  <c:v>-3.6154999999999998E-3</c:v>
                </c:pt>
                <c:pt idx="441">
                  <c:v>-3.5729999999999989E-3</c:v>
                </c:pt>
                <c:pt idx="442">
                  <c:v>-3.5549999999999987E-3</c:v>
                </c:pt>
                <c:pt idx="443">
                  <c:v>-3.5644999999999995E-3</c:v>
                </c:pt>
                <c:pt idx="444">
                  <c:v>-3.5839999999999995E-3</c:v>
                </c:pt>
                <c:pt idx="445">
                  <c:v>-3.6024999999999985E-3</c:v>
                </c:pt>
                <c:pt idx="446">
                  <c:v>-3.5984999999999988E-3</c:v>
                </c:pt>
                <c:pt idx="447">
                  <c:v>-3.5839999999999978E-3</c:v>
                </c:pt>
                <c:pt idx="448">
                  <c:v>-3.5634999999999977E-3</c:v>
                </c:pt>
                <c:pt idx="449">
                  <c:v>-3.5544999999999982E-3</c:v>
                </c:pt>
                <c:pt idx="450">
                  <c:v>-3.4834999999999979E-3</c:v>
                </c:pt>
                <c:pt idx="451">
                  <c:v>-3.4729999999999974E-3</c:v>
                </c:pt>
                <c:pt idx="452">
                  <c:v>-3.4859999999999978E-3</c:v>
                </c:pt>
                <c:pt idx="453">
                  <c:v>-3.4689999999999973E-3</c:v>
                </c:pt>
                <c:pt idx="454">
                  <c:v>-3.4629999999999965E-3</c:v>
                </c:pt>
                <c:pt idx="455">
                  <c:v>-3.450499999999997E-3</c:v>
                </c:pt>
                <c:pt idx="456">
                  <c:v>-3.4414999999999975E-3</c:v>
                </c:pt>
                <c:pt idx="457">
                  <c:v>-3.4234999999999977E-3</c:v>
                </c:pt>
                <c:pt idx="458">
                  <c:v>-3.3804999999999972E-3</c:v>
                </c:pt>
                <c:pt idx="459">
                  <c:v>-3.3404999999999976E-3</c:v>
                </c:pt>
                <c:pt idx="460">
                  <c:v>-3.336999999999998E-3</c:v>
                </c:pt>
                <c:pt idx="461">
                  <c:v>-3.3084999999999972E-3</c:v>
                </c:pt>
                <c:pt idx="462">
                  <c:v>-3.2929999999999969E-3</c:v>
                </c:pt>
                <c:pt idx="463">
                  <c:v>-3.3034999999999974E-3</c:v>
                </c:pt>
                <c:pt idx="464">
                  <c:v>-3.2984999999999972E-3</c:v>
                </c:pt>
                <c:pt idx="465">
                  <c:v>-3.2999999999999974E-3</c:v>
                </c:pt>
                <c:pt idx="466">
                  <c:v>-3.2834999999999969E-3</c:v>
                </c:pt>
                <c:pt idx="467">
                  <c:v>-3.2799999999999973E-3</c:v>
                </c:pt>
                <c:pt idx="468">
                  <c:v>-3.2609999999999983E-3</c:v>
                </c:pt>
                <c:pt idx="469">
                  <c:v>-3.240499999999999E-3</c:v>
                </c:pt>
                <c:pt idx="470">
                  <c:v>-3.2439999999999982E-3</c:v>
                </c:pt>
                <c:pt idx="471">
                  <c:v>-3.229499999999998E-3</c:v>
                </c:pt>
                <c:pt idx="472">
                  <c:v>-3.2184999999999978E-3</c:v>
                </c:pt>
                <c:pt idx="473">
                  <c:v>-3.2319999999999983E-3</c:v>
                </c:pt>
                <c:pt idx="474">
                  <c:v>-3.2344999999999991E-3</c:v>
                </c:pt>
                <c:pt idx="475">
                  <c:v>-3.2264999999999989E-3</c:v>
                </c:pt>
                <c:pt idx="476">
                  <c:v>-3.220499999999999E-3</c:v>
                </c:pt>
                <c:pt idx="477">
                  <c:v>-3.2404999999999995E-3</c:v>
                </c:pt>
                <c:pt idx="478">
                  <c:v>-3.2234999999999998E-3</c:v>
                </c:pt>
                <c:pt idx="479">
                  <c:v>-3.2364999999999989E-3</c:v>
                </c:pt>
                <c:pt idx="480">
                  <c:v>-3.2249999999999996E-3</c:v>
                </c:pt>
                <c:pt idx="481">
                  <c:v>-3.2079999999999986E-3</c:v>
                </c:pt>
                <c:pt idx="482">
                  <c:v>-3.1984999999999991E-3</c:v>
                </c:pt>
                <c:pt idx="483">
                  <c:v>-3.1794999999999992E-3</c:v>
                </c:pt>
                <c:pt idx="484">
                  <c:v>-3.2029999999999993E-3</c:v>
                </c:pt>
                <c:pt idx="485">
                  <c:v>-3.2144999999999995E-3</c:v>
                </c:pt>
                <c:pt idx="486">
                  <c:v>-3.1984999999999995E-3</c:v>
                </c:pt>
                <c:pt idx="487">
                  <c:v>-3.1849999999999995E-3</c:v>
                </c:pt>
                <c:pt idx="488">
                  <c:v>-3.1969999999999998E-3</c:v>
                </c:pt>
                <c:pt idx="489">
                  <c:v>-3.1874999999999998E-3</c:v>
                </c:pt>
                <c:pt idx="490">
                  <c:v>-3.1919999999999991E-3</c:v>
                </c:pt>
                <c:pt idx="491">
                  <c:v>-3.2109999999999994E-3</c:v>
                </c:pt>
                <c:pt idx="492">
                  <c:v>-3.2000000000000002E-3</c:v>
                </c:pt>
                <c:pt idx="493">
                  <c:v>-3.1839999999999989E-3</c:v>
                </c:pt>
                <c:pt idx="494">
                  <c:v>-3.1619999999999994E-3</c:v>
                </c:pt>
                <c:pt idx="495">
                  <c:v>-3.1564999999999992E-3</c:v>
                </c:pt>
                <c:pt idx="496">
                  <c:v>-3.1290000000000003E-3</c:v>
                </c:pt>
                <c:pt idx="497">
                  <c:v>-3.1439999999999997E-3</c:v>
                </c:pt>
                <c:pt idx="498">
                  <c:v>-3.1465E-3</c:v>
                </c:pt>
                <c:pt idx="499">
                  <c:v>-3.1300000000000004E-3</c:v>
                </c:pt>
                <c:pt idx="500">
                  <c:v>-3.0920000000000014E-3</c:v>
                </c:pt>
                <c:pt idx="501">
                  <c:v>-3.0940000000000013E-3</c:v>
                </c:pt>
                <c:pt idx="502">
                  <c:v>-3.1010000000000013E-3</c:v>
                </c:pt>
                <c:pt idx="503">
                  <c:v>-3.1100000000000012E-3</c:v>
                </c:pt>
                <c:pt idx="504">
                  <c:v>-3.1170000000000013E-3</c:v>
                </c:pt>
                <c:pt idx="505">
                  <c:v>-3.1260000000000016E-3</c:v>
                </c:pt>
                <c:pt idx="506">
                  <c:v>-3.1145000000000018E-3</c:v>
                </c:pt>
                <c:pt idx="507">
                  <c:v>-3.1225000000000016E-3</c:v>
                </c:pt>
                <c:pt idx="508">
                  <c:v>-3.1280000000000019E-3</c:v>
                </c:pt>
                <c:pt idx="509">
                  <c:v>-3.1010000000000026E-3</c:v>
                </c:pt>
                <c:pt idx="510">
                  <c:v>-3.1120000000000024E-3</c:v>
                </c:pt>
                <c:pt idx="511">
                  <c:v>-3.1050000000000023E-3</c:v>
                </c:pt>
                <c:pt idx="512">
                  <c:v>-3.0820000000000027E-3</c:v>
                </c:pt>
                <c:pt idx="513">
                  <c:v>-3.0675000000000021E-3</c:v>
                </c:pt>
                <c:pt idx="514">
                  <c:v>-3.040500000000002E-3</c:v>
                </c:pt>
                <c:pt idx="515">
                  <c:v>-3.0470000000000015E-3</c:v>
                </c:pt>
                <c:pt idx="516">
                  <c:v>-3.034500000000002E-3</c:v>
                </c:pt>
                <c:pt idx="517">
                  <c:v>-3.032000000000003E-3</c:v>
                </c:pt>
                <c:pt idx="518">
                  <c:v>-3.0020000000000025E-3</c:v>
                </c:pt>
                <c:pt idx="519">
                  <c:v>-3.001500000000002E-3</c:v>
                </c:pt>
                <c:pt idx="520">
                  <c:v>-2.991500000000002E-3</c:v>
                </c:pt>
                <c:pt idx="521">
                  <c:v>-2.9960000000000021E-3</c:v>
                </c:pt>
                <c:pt idx="522">
                  <c:v>-3.0085000000000016E-3</c:v>
                </c:pt>
                <c:pt idx="523">
                  <c:v>-3.0015000000000024E-3</c:v>
                </c:pt>
                <c:pt idx="524">
                  <c:v>-2.9715000000000015E-3</c:v>
                </c:pt>
                <c:pt idx="525">
                  <c:v>-2.9425000000000011E-3</c:v>
                </c:pt>
                <c:pt idx="526">
                  <c:v>-2.9455000000000011E-3</c:v>
                </c:pt>
                <c:pt idx="527">
                  <c:v>-2.9515000000000001E-3</c:v>
                </c:pt>
                <c:pt idx="528">
                  <c:v>-2.9455000000000015E-3</c:v>
                </c:pt>
                <c:pt idx="529">
                  <c:v>-2.909000000000001E-3</c:v>
                </c:pt>
                <c:pt idx="530">
                  <c:v>-2.9060000000000006E-3</c:v>
                </c:pt>
                <c:pt idx="531">
                  <c:v>-2.889500000000001E-3</c:v>
                </c:pt>
                <c:pt idx="532">
                  <c:v>-2.8809999999999999E-3</c:v>
                </c:pt>
                <c:pt idx="533">
                  <c:v>-2.8870000000000002E-3</c:v>
                </c:pt>
                <c:pt idx="534">
                  <c:v>-2.869500000000001E-3</c:v>
                </c:pt>
                <c:pt idx="535">
                  <c:v>-2.8510000000000002E-3</c:v>
                </c:pt>
                <c:pt idx="536">
                  <c:v>-2.8350000000000007E-3</c:v>
                </c:pt>
                <c:pt idx="537">
                  <c:v>-2.8345000000000011E-3</c:v>
                </c:pt>
                <c:pt idx="538">
                  <c:v>-2.8465000000000014E-3</c:v>
                </c:pt>
                <c:pt idx="539">
                  <c:v>-2.8450000000000003E-3</c:v>
                </c:pt>
                <c:pt idx="540">
                  <c:v>-2.8480000000000011E-3</c:v>
                </c:pt>
                <c:pt idx="541">
                  <c:v>-2.8380000000000007E-3</c:v>
                </c:pt>
                <c:pt idx="542">
                  <c:v>-2.8490000000000004E-3</c:v>
                </c:pt>
                <c:pt idx="543">
                  <c:v>-2.8329999999999996E-3</c:v>
                </c:pt>
                <c:pt idx="544">
                  <c:v>-2.7915000000000006E-3</c:v>
                </c:pt>
                <c:pt idx="545">
                  <c:v>-2.7690000000000002E-3</c:v>
                </c:pt>
                <c:pt idx="546">
                  <c:v>-2.7574999999999995E-3</c:v>
                </c:pt>
                <c:pt idx="547">
                  <c:v>-2.7395000000000002E-3</c:v>
                </c:pt>
                <c:pt idx="548">
                  <c:v>-2.7569999999999995E-3</c:v>
                </c:pt>
                <c:pt idx="549">
                  <c:v>-2.7569999999999999E-3</c:v>
                </c:pt>
                <c:pt idx="550">
                  <c:v>-2.7355000000000014E-3</c:v>
                </c:pt>
                <c:pt idx="551">
                  <c:v>-2.7400000000000011E-3</c:v>
                </c:pt>
                <c:pt idx="552">
                  <c:v>-2.738E-3</c:v>
                </c:pt>
                <c:pt idx="553">
                  <c:v>-2.7244999999999991E-3</c:v>
                </c:pt>
                <c:pt idx="554">
                  <c:v>-2.7545000000000004E-3</c:v>
                </c:pt>
                <c:pt idx="555">
                  <c:v>-2.7234999999999985E-3</c:v>
                </c:pt>
                <c:pt idx="556">
                  <c:v>-2.7309999999999991E-3</c:v>
                </c:pt>
                <c:pt idx="557">
                  <c:v>-2.7169999999999989E-3</c:v>
                </c:pt>
                <c:pt idx="558">
                  <c:v>-2.694499999999999E-3</c:v>
                </c:pt>
                <c:pt idx="559">
                  <c:v>-2.7309999999999999E-3</c:v>
                </c:pt>
                <c:pt idx="560">
                  <c:v>-2.7144999999999986E-3</c:v>
                </c:pt>
                <c:pt idx="561">
                  <c:v>-2.6989999999999996E-3</c:v>
                </c:pt>
                <c:pt idx="562">
                  <c:v>-2.6754999999999995E-3</c:v>
                </c:pt>
                <c:pt idx="563">
                  <c:v>-2.6614999999999989E-3</c:v>
                </c:pt>
                <c:pt idx="564">
                  <c:v>-2.6444999999999997E-3</c:v>
                </c:pt>
                <c:pt idx="565">
                  <c:v>-2.6529999999999987E-3</c:v>
                </c:pt>
                <c:pt idx="566">
                  <c:v>-2.625999999999999E-3</c:v>
                </c:pt>
                <c:pt idx="567">
                  <c:v>-2.6449999999999989E-3</c:v>
                </c:pt>
                <c:pt idx="568">
                  <c:v>-2.6779999999999994E-3</c:v>
                </c:pt>
                <c:pt idx="569">
                  <c:v>-2.6874999999999994E-3</c:v>
                </c:pt>
                <c:pt idx="570">
                  <c:v>-2.6759999999999996E-3</c:v>
                </c:pt>
                <c:pt idx="571">
                  <c:v>-2.6699999999999992E-3</c:v>
                </c:pt>
                <c:pt idx="572">
                  <c:v>-2.6404999999999988E-3</c:v>
                </c:pt>
                <c:pt idx="573">
                  <c:v>-2.6344999999999993E-3</c:v>
                </c:pt>
                <c:pt idx="574">
                  <c:v>-2.6144999999999992E-3</c:v>
                </c:pt>
                <c:pt idx="575">
                  <c:v>-2.6029999999999998E-3</c:v>
                </c:pt>
                <c:pt idx="576">
                  <c:v>-2.5834999999999999E-3</c:v>
                </c:pt>
                <c:pt idx="577">
                  <c:v>-2.5894999999999998E-3</c:v>
                </c:pt>
                <c:pt idx="578">
                  <c:v>-2.5914999999999992E-3</c:v>
                </c:pt>
                <c:pt idx="579">
                  <c:v>-2.589999999999999E-3</c:v>
                </c:pt>
                <c:pt idx="580">
                  <c:v>-2.5934999999999986E-3</c:v>
                </c:pt>
                <c:pt idx="581">
                  <c:v>-2.5444999999999995E-3</c:v>
                </c:pt>
                <c:pt idx="582">
                  <c:v>-2.5514999999999999E-3</c:v>
                </c:pt>
                <c:pt idx="583">
                  <c:v>-2.5205000000000002E-3</c:v>
                </c:pt>
                <c:pt idx="584">
                  <c:v>-2.5410000000000003E-3</c:v>
                </c:pt>
                <c:pt idx="585">
                  <c:v>-2.5255E-3</c:v>
                </c:pt>
                <c:pt idx="586">
                  <c:v>-2.4889999999999995E-3</c:v>
                </c:pt>
                <c:pt idx="587">
                  <c:v>-2.4739999999999996E-3</c:v>
                </c:pt>
                <c:pt idx="588">
                  <c:v>-2.4434999999999999E-3</c:v>
                </c:pt>
                <c:pt idx="589">
                  <c:v>-2.4380000000000005E-3</c:v>
                </c:pt>
                <c:pt idx="590">
                  <c:v>-2.4440000000000004E-3</c:v>
                </c:pt>
                <c:pt idx="591">
                  <c:v>-2.4345E-3</c:v>
                </c:pt>
                <c:pt idx="592">
                  <c:v>-2.4215E-3</c:v>
                </c:pt>
                <c:pt idx="593">
                  <c:v>-2.4025000000000006E-3</c:v>
                </c:pt>
                <c:pt idx="594">
                  <c:v>-2.3910000000000008E-3</c:v>
                </c:pt>
                <c:pt idx="595">
                  <c:v>-2.3675000000000002E-3</c:v>
                </c:pt>
                <c:pt idx="596">
                  <c:v>-2.3410000000000011E-3</c:v>
                </c:pt>
                <c:pt idx="597">
                  <c:v>-2.311000000000001E-3</c:v>
                </c:pt>
                <c:pt idx="598">
                  <c:v>-2.3025000000000012E-3</c:v>
                </c:pt>
                <c:pt idx="599">
                  <c:v>-2.281500000000001E-3</c:v>
                </c:pt>
                <c:pt idx="600">
                  <c:v>-2.2785000000000014E-3</c:v>
                </c:pt>
                <c:pt idx="601">
                  <c:v>-2.2505000000000008E-3</c:v>
                </c:pt>
                <c:pt idx="602">
                  <c:v>-2.2525000000000006E-3</c:v>
                </c:pt>
                <c:pt idx="603">
                  <c:v>-2.2455000000000005E-3</c:v>
                </c:pt>
                <c:pt idx="604">
                  <c:v>-2.2665000000000012E-3</c:v>
                </c:pt>
                <c:pt idx="605">
                  <c:v>-2.3025000000000007E-3</c:v>
                </c:pt>
                <c:pt idx="606">
                  <c:v>-2.2900000000000008E-3</c:v>
                </c:pt>
                <c:pt idx="607">
                  <c:v>-2.2955000000000007E-3</c:v>
                </c:pt>
                <c:pt idx="608">
                  <c:v>-2.3215000000000006E-3</c:v>
                </c:pt>
                <c:pt idx="609">
                  <c:v>-2.3235000000000009E-3</c:v>
                </c:pt>
                <c:pt idx="610">
                  <c:v>-2.3090000000000012E-3</c:v>
                </c:pt>
                <c:pt idx="611">
                  <c:v>-2.3070000000000009E-3</c:v>
                </c:pt>
                <c:pt idx="612">
                  <c:v>-2.2915000000000006E-3</c:v>
                </c:pt>
                <c:pt idx="613">
                  <c:v>-2.3000000000000008E-3</c:v>
                </c:pt>
                <c:pt idx="614">
                  <c:v>-2.2855000000000006E-3</c:v>
                </c:pt>
                <c:pt idx="615">
                  <c:v>-2.2510000000000004E-3</c:v>
                </c:pt>
                <c:pt idx="616">
                  <c:v>-2.2620000000000001E-3</c:v>
                </c:pt>
                <c:pt idx="617">
                  <c:v>-2.2660000000000007E-3</c:v>
                </c:pt>
                <c:pt idx="618">
                  <c:v>-2.2540000000000004E-3</c:v>
                </c:pt>
                <c:pt idx="619">
                  <c:v>-2.2465000000000002E-3</c:v>
                </c:pt>
                <c:pt idx="620">
                  <c:v>-2.2450000000000005E-3</c:v>
                </c:pt>
                <c:pt idx="621">
                  <c:v>-2.2745000000000005E-3</c:v>
                </c:pt>
                <c:pt idx="622">
                  <c:v>-2.2640000000000004E-3</c:v>
                </c:pt>
                <c:pt idx="623">
                  <c:v>-2.2740000000000004E-3</c:v>
                </c:pt>
                <c:pt idx="624">
                  <c:v>-2.287E-3</c:v>
                </c:pt>
                <c:pt idx="625">
                  <c:v>-2.2615000000000001E-3</c:v>
                </c:pt>
                <c:pt idx="626">
                  <c:v>-2.264E-3</c:v>
                </c:pt>
                <c:pt idx="627">
                  <c:v>-2.2509999999999995E-3</c:v>
                </c:pt>
                <c:pt idx="628">
                  <c:v>-2.2175000000000007E-3</c:v>
                </c:pt>
                <c:pt idx="629">
                  <c:v>-2.196500000000001E-3</c:v>
                </c:pt>
                <c:pt idx="630">
                  <c:v>-2.2225000000000005E-3</c:v>
                </c:pt>
                <c:pt idx="631">
                  <c:v>-2.2215000000000008E-3</c:v>
                </c:pt>
                <c:pt idx="632">
                  <c:v>-2.3545000000000007E-3</c:v>
                </c:pt>
                <c:pt idx="633">
                  <c:v>-2.3400000000000001E-3</c:v>
                </c:pt>
                <c:pt idx="634">
                  <c:v>-2.3235000000000005E-3</c:v>
                </c:pt>
                <c:pt idx="635">
                  <c:v>-2.3175000000000005E-3</c:v>
                </c:pt>
                <c:pt idx="636">
                  <c:v>-2.3315000000000002E-3</c:v>
                </c:pt>
                <c:pt idx="637">
                  <c:v>-2.3385000000000007E-3</c:v>
                </c:pt>
                <c:pt idx="638">
                  <c:v>-2.3405000000000006E-3</c:v>
                </c:pt>
                <c:pt idx="639">
                  <c:v>-2.3370000000000005E-3</c:v>
                </c:pt>
                <c:pt idx="640">
                  <c:v>-2.3295000000000008E-3</c:v>
                </c:pt>
                <c:pt idx="641">
                  <c:v>-2.3195000000000008E-3</c:v>
                </c:pt>
                <c:pt idx="642">
                  <c:v>-2.3225000000000008E-3</c:v>
                </c:pt>
                <c:pt idx="643">
                  <c:v>-2.3245000000000006E-3</c:v>
                </c:pt>
                <c:pt idx="644">
                  <c:v>-2.3135000000000005E-3</c:v>
                </c:pt>
                <c:pt idx="645">
                  <c:v>-2.3045000000000006E-3</c:v>
                </c:pt>
                <c:pt idx="646">
                  <c:v>-2.3100000000000004E-3</c:v>
                </c:pt>
                <c:pt idx="647">
                  <c:v>-2.2990000000000007E-3</c:v>
                </c:pt>
                <c:pt idx="648">
                  <c:v>-2.2950000000000002E-3</c:v>
                </c:pt>
                <c:pt idx="649">
                  <c:v>-2.2860000000000007E-3</c:v>
                </c:pt>
                <c:pt idx="650">
                  <c:v>-2.2890000000000007E-3</c:v>
                </c:pt>
                <c:pt idx="651">
                  <c:v>-2.2915000000000006E-3</c:v>
                </c:pt>
                <c:pt idx="652">
                  <c:v>-2.2840000000000004E-3</c:v>
                </c:pt>
                <c:pt idx="653">
                  <c:v>-2.2835000000000004E-3</c:v>
                </c:pt>
                <c:pt idx="654">
                  <c:v>-2.2770000000000008E-3</c:v>
                </c:pt>
                <c:pt idx="655">
                  <c:v>-2.2805000000000004E-3</c:v>
                </c:pt>
                <c:pt idx="656">
                  <c:v>-2.2685000000000006E-3</c:v>
                </c:pt>
                <c:pt idx="657">
                  <c:v>-2.2610000000000004E-3</c:v>
                </c:pt>
                <c:pt idx="658">
                  <c:v>-2.2575000000000008E-3</c:v>
                </c:pt>
                <c:pt idx="659">
                  <c:v>-2.2480000000000013E-3</c:v>
                </c:pt>
                <c:pt idx="660">
                  <c:v>-2.2445000000000017E-3</c:v>
                </c:pt>
                <c:pt idx="661">
                  <c:v>-2.2365000000000011E-3</c:v>
                </c:pt>
                <c:pt idx="662">
                  <c:v>-2.2315000000000013E-3</c:v>
                </c:pt>
                <c:pt idx="663">
                  <c:v>-2.2285000000000013E-3</c:v>
                </c:pt>
                <c:pt idx="664">
                  <c:v>-2.232500000000001E-3</c:v>
                </c:pt>
                <c:pt idx="665">
                  <c:v>-2.2350000000000009E-3</c:v>
                </c:pt>
                <c:pt idx="666">
                  <c:v>-2.2375000000000008E-3</c:v>
                </c:pt>
                <c:pt idx="667">
                  <c:v>-2.229500000000001E-3</c:v>
                </c:pt>
                <c:pt idx="668">
                  <c:v>-2.2110000000000012E-3</c:v>
                </c:pt>
                <c:pt idx="669">
                  <c:v>-2.2125000000000009E-3</c:v>
                </c:pt>
                <c:pt idx="670">
                  <c:v>-2.2080000000000012E-3</c:v>
                </c:pt>
                <c:pt idx="671">
                  <c:v>-2.2085000000000013E-3</c:v>
                </c:pt>
                <c:pt idx="672">
                  <c:v>-2.2050000000000008E-3</c:v>
                </c:pt>
                <c:pt idx="673">
                  <c:v>-2.2005000000000011E-3</c:v>
                </c:pt>
                <c:pt idx="674">
                  <c:v>-2.1945000000000007E-3</c:v>
                </c:pt>
                <c:pt idx="675">
                  <c:v>-2.197000000000001E-3</c:v>
                </c:pt>
                <c:pt idx="676">
                  <c:v>-2.2035000000000015E-3</c:v>
                </c:pt>
                <c:pt idx="677">
                  <c:v>-2.2035000000000006E-3</c:v>
                </c:pt>
                <c:pt idx="678">
                  <c:v>-2.2020000000000013E-3</c:v>
                </c:pt>
                <c:pt idx="679">
                  <c:v>-2.1955000000000013E-3</c:v>
                </c:pt>
                <c:pt idx="680">
                  <c:v>-2.1930000000000009E-3</c:v>
                </c:pt>
                <c:pt idx="681">
                  <c:v>-2.1875000000000006E-3</c:v>
                </c:pt>
                <c:pt idx="682">
                  <c:v>-2.1920000000000008E-3</c:v>
                </c:pt>
                <c:pt idx="683">
                  <c:v>-2.1955000000000008E-3</c:v>
                </c:pt>
                <c:pt idx="684">
                  <c:v>-2.1955000000000013E-3</c:v>
                </c:pt>
                <c:pt idx="685">
                  <c:v>-2.190000000000001E-3</c:v>
                </c:pt>
                <c:pt idx="686">
                  <c:v>-2.1800000000000009E-3</c:v>
                </c:pt>
                <c:pt idx="687">
                  <c:v>-2.1730000000000005E-3</c:v>
                </c:pt>
                <c:pt idx="688">
                  <c:v>-2.160500000000001E-3</c:v>
                </c:pt>
                <c:pt idx="689">
                  <c:v>-2.1570000000000009E-3</c:v>
                </c:pt>
                <c:pt idx="690">
                  <c:v>-2.151000000000001E-3</c:v>
                </c:pt>
                <c:pt idx="691">
                  <c:v>-2.1425000000000003E-3</c:v>
                </c:pt>
                <c:pt idx="692">
                  <c:v>-2.1330000000000012E-3</c:v>
                </c:pt>
                <c:pt idx="693">
                  <c:v>-2.1260000000000007E-3</c:v>
                </c:pt>
                <c:pt idx="694">
                  <c:v>-2.1240000000000005E-3</c:v>
                </c:pt>
                <c:pt idx="695">
                  <c:v>-2.1160000000000007E-3</c:v>
                </c:pt>
                <c:pt idx="696">
                  <c:v>-2.1050000000000005E-3</c:v>
                </c:pt>
                <c:pt idx="697">
                  <c:v>-2.095500000000001E-3</c:v>
                </c:pt>
                <c:pt idx="698">
                  <c:v>-2.0895000000000006E-3</c:v>
                </c:pt>
                <c:pt idx="699">
                  <c:v>-2.0855000000000005E-3</c:v>
                </c:pt>
                <c:pt idx="700">
                  <c:v>-2.0830000000000006E-3</c:v>
                </c:pt>
                <c:pt idx="701">
                  <c:v>-2.0765000000000007E-3</c:v>
                </c:pt>
                <c:pt idx="702">
                  <c:v>-2.0715000000000004E-3</c:v>
                </c:pt>
                <c:pt idx="703">
                  <c:v>-2.0715000000000009E-3</c:v>
                </c:pt>
                <c:pt idx="704">
                  <c:v>-2.0665000000000006E-3</c:v>
                </c:pt>
                <c:pt idx="705">
                  <c:v>-2.0640000000000007E-3</c:v>
                </c:pt>
                <c:pt idx="706">
                  <c:v>-2.0670000000000011E-3</c:v>
                </c:pt>
                <c:pt idx="707">
                  <c:v>-2.0740000000000008E-3</c:v>
                </c:pt>
                <c:pt idx="708">
                  <c:v>-2.0735000000000011E-3</c:v>
                </c:pt>
                <c:pt idx="709">
                  <c:v>-2.0680000000000008E-3</c:v>
                </c:pt>
                <c:pt idx="710">
                  <c:v>-2.0610000000000012E-3</c:v>
                </c:pt>
                <c:pt idx="711">
                  <c:v>-2.0585000000000009E-3</c:v>
                </c:pt>
                <c:pt idx="712">
                  <c:v>-2.0575000000000012E-3</c:v>
                </c:pt>
                <c:pt idx="713">
                  <c:v>-2.0605000000000011E-3</c:v>
                </c:pt>
                <c:pt idx="714">
                  <c:v>-2.069000000000001E-3</c:v>
                </c:pt>
                <c:pt idx="715">
                  <c:v>-2.0715000000000013E-3</c:v>
                </c:pt>
                <c:pt idx="716">
                  <c:v>-2.0710000000000008E-3</c:v>
                </c:pt>
                <c:pt idx="717">
                  <c:v>-2.0590000000000009E-3</c:v>
                </c:pt>
                <c:pt idx="718">
                  <c:v>-2.0570000000000007E-3</c:v>
                </c:pt>
                <c:pt idx="719">
                  <c:v>-2.0565000000000006E-3</c:v>
                </c:pt>
                <c:pt idx="720">
                  <c:v>-2.0625000000000001E-3</c:v>
                </c:pt>
                <c:pt idx="721">
                  <c:v>-2.0470000000000006E-3</c:v>
                </c:pt>
                <c:pt idx="722">
                  <c:v>-2.0395000000000005E-3</c:v>
                </c:pt>
                <c:pt idx="723">
                  <c:v>-2.0405000000000002E-3</c:v>
                </c:pt>
                <c:pt idx="724">
                  <c:v>-2.1420000000000002E-3</c:v>
                </c:pt>
                <c:pt idx="725">
                  <c:v>-2.1380000000000001E-3</c:v>
                </c:pt>
                <c:pt idx="726">
                  <c:v>-2.1410000000000005E-3</c:v>
                </c:pt>
                <c:pt idx="727">
                  <c:v>-2.1510000000000006E-3</c:v>
                </c:pt>
                <c:pt idx="728">
                  <c:v>-2.1450000000000006E-3</c:v>
                </c:pt>
                <c:pt idx="729">
                  <c:v>-2.1500000000000004E-3</c:v>
                </c:pt>
                <c:pt idx="730">
                  <c:v>-2.1425000000000003E-3</c:v>
                </c:pt>
                <c:pt idx="731">
                  <c:v>-2.1425000000000003E-3</c:v>
                </c:pt>
                <c:pt idx="732">
                  <c:v>-2.1440000000000005E-3</c:v>
                </c:pt>
                <c:pt idx="733">
                  <c:v>-2.1505000000000009E-3</c:v>
                </c:pt>
                <c:pt idx="734">
                  <c:v>-2.1470000000000005E-3</c:v>
                </c:pt>
                <c:pt idx="735">
                  <c:v>-2.144500000000001E-3</c:v>
                </c:pt>
                <c:pt idx="736">
                  <c:v>-2.1555000000000007E-3</c:v>
                </c:pt>
                <c:pt idx="737">
                  <c:v>-2.1545000000000006E-3</c:v>
                </c:pt>
                <c:pt idx="738">
                  <c:v>-2.1485000000000007E-3</c:v>
                </c:pt>
                <c:pt idx="739">
                  <c:v>-2.1435000000000009E-3</c:v>
                </c:pt>
                <c:pt idx="740">
                  <c:v>-2.1375000000000009E-3</c:v>
                </c:pt>
                <c:pt idx="741">
                  <c:v>-2.1265000000000004E-3</c:v>
                </c:pt>
                <c:pt idx="742">
                  <c:v>-2.1160000000000003E-3</c:v>
                </c:pt>
                <c:pt idx="743">
                  <c:v>-2.1130000000000007E-3</c:v>
                </c:pt>
                <c:pt idx="744">
                  <c:v>-2.1105000000000004E-3</c:v>
                </c:pt>
                <c:pt idx="745">
                  <c:v>-2.1160000000000007E-3</c:v>
                </c:pt>
                <c:pt idx="746">
                  <c:v>-2.1075E-3</c:v>
                </c:pt>
                <c:pt idx="747">
                  <c:v>-2.0995000000000007E-3</c:v>
                </c:pt>
                <c:pt idx="748">
                  <c:v>-2.0865000000000007E-3</c:v>
                </c:pt>
                <c:pt idx="749">
                  <c:v>-2.0790000000000001E-3</c:v>
                </c:pt>
                <c:pt idx="750">
                  <c:v>-2.0680000000000004E-3</c:v>
                </c:pt>
                <c:pt idx="751">
                  <c:v>-2.0645000000000004E-3</c:v>
                </c:pt>
                <c:pt idx="752">
                  <c:v>-2.0555E-3</c:v>
                </c:pt>
                <c:pt idx="753">
                  <c:v>-2.0479999999999999E-3</c:v>
                </c:pt>
                <c:pt idx="754">
                  <c:v>-2.0449999999999999E-3</c:v>
                </c:pt>
                <c:pt idx="755">
                  <c:v>-2.0335000000000002E-3</c:v>
                </c:pt>
                <c:pt idx="756">
                  <c:v>-2.0049999999999994E-3</c:v>
                </c:pt>
                <c:pt idx="757">
                  <c:v>-2.0034999999999996E-3</c:v>
                </c:pt>
                <c:pt idx="758">
                  <c:v>-1.9924999999999995E-3</c:v>
                </c:pt>
                <c:pt idx="759">
                  <c:v>-1.9839999999999997E-3</c:v>
                </c:pt>
                <c:pt idx="760">
                  <c:v>-1.9824999999999995E-3</c:v>
                </c:pt>
                <c:pt idx="761">
                  <c:v>-1.9704999999999987E-3</c:v>
                </c:pt>
                <c:pt idx="762">
                  <c:v>-1.9794999999999995E-3</c:v>
                </c:pt>
                <c:pt idx="763">
                  <c:v>-1.9824999999999995E-3</c:v>
                </c:pt>
                <c:pt idx="764">
                  <c:v>-1.9929999999999991E-3</c:v>
                </c:pt>
                <c:pt idx="765">
                  <c:v>-1.968999999999999E-3</c:v>
                </c:pt>
                <c:pt idx="766">
                  <c:v>-1.9764999999999991E-3</c:v>
                </c:pt>
                <c:pt idx="767">
                  <c:v>-1.9699999999999991E-3</c:v>
                </c:pt>
                <c:pt idx="768">
                  <c:v>-1.969499999999999E-3</c:v>
                </c:pt>
                <c:pt idx="769">
                  <c:v>-1.9464999999999986E-3</c:v>
                </c:pt>
                <c:pt idx="770">
                  <c:v>-1.9339999999999989E-3</c:v>
                </c:pt>
                <c:pt idx="771">
                  <c:v>-1.9309999999999989E-3</c:v>
                </c:pt>
                <c:pt idx="772">
                  <c:v>-1.9264999999999987E-3</c:v>
                </c:pt>
                <c:pt idx="773">
                  <c:v>-1.9259999999999989E-3</c:v>
                </c:pt>
                <c:pt idx="774">
                  <c:v>-1.9354999999999984E-3</c:v>
                </c:pt>
                <c:pt idx="775">
                  <c:v>-1.9349999999999986E-3</c:v>
                </c:pt>
                <c:pt idx="776">
                  <c:v>-1.918999999999999E-3</c:v>
                </c:pt>
                <c:pt idx="777">
                  <c:v>-1.9164999999999987E-3</c:v>
                </c:pt>
                <c:pt idx="778">
                  <c:v>-1.9234999999999988E-3</c:v>
                </c:pt>
                <c:pt idx="779">
                  <c:v>-1.9194999999999989E-3</c:v>
                </c:pt>
                <c:pt idx="780">
                  <c:v>-1.8934999999999991E-3</c:v>
                </c:pt>
                <c:pt idx="781">
                  <c:v>-1.9069999999999992E-3</c:v>
                </c:pt>
                <c:pt idx="782">
                  <c:v>-1.9044999999999991E-3</c:v>
                </c:pt>
                <c:pt idx="783">
                  <c:v>-1.9104999999999988E-3</c:v>
                </c:pt>
                <c:pt idx="784">
                  <c:v>-1.8754999999999989E-3</c:v>
                </c:pt>
                <c:pt idx="785">
                  <c:v>-1.8539999999999995E-3</c:v>
                </c:pt>
                <c:pt idx="786">
                  <c:v>-1.8494999999999996E-3</c:v>
                </c:pt>
                <c:pt idx="787">
                  <c:v>-1.8494999999999991E-3</c:v>
                </c:pt>
                <c:pt idx="788">
                  <c:v>-1.8124999999999994E-3</c:v>
                </c:pt>
                <c:pt idx="789">
                  <c:v>-1.812499999999999E-3</c:v>
                </c:pt>
                <c:pt idx="790">
                  <c:v>-1.8104999999999994E-3</c:v>
                </c:pt>
                <c:pt idx="791">
                  <c:v>-1.8014999999999995E-3</c:v>
                </c:pt>
                <c:pt idx="792">
                  <c:v>-1.7914999999999993E-3</c:v>
                </c:pt>
                <c:pt idx="793">
                  <c:v>-1.7764999999999992E-3</c:v>
                </c:pt>
                <c:pt idx="794">
                  <c:v>-1.7479999999999996E-3</c:v>
                </c:pt>
                <c:pt idx="795">
                  <c:v>-1.7289999999999996E-3</c:v>
                </c:pt>
                <c:pt idx="796">
                  <c:v>-1.7094999999999994E-3</c:v>
                </c:pt>
                <c:pt idx="797">
                  <c:v>-1.6894999999999996E-3</c:v>
                </c:pt>
                <c:pt idx="798">
                  <c:v>-1.6715E-3</c:v>
                </c:pt>
                <c:pt idx="799">
                  <c:v>-1.6614999999999996E-3</c:v>
                </c:pt>
                <c:pt idx="800">
                  <c:v>-1.6489999999999999E-3</c:v>
                </c:pt>
                <c:pt idx="801">
                  <c:v>-1.6444999999999999E-3</c:v>
                </c:pt>
                <c:pt idx="802">
                  <c:v>-1.6135000000000001E-3</c:v>
                </c:pt>
                <c:pt idx="803">
                  <c:v>-1.6035000000000005E-3</c:v>
                </c:pt>
                <c:pt idx="804">
                  <c:v>-1.5705000000000005E-3</c:v>
                </c:pt>
                <c:pt idx="805">
                  <c:v>-1.5530000000000001E-3</c:v>
                </c:pt>
                <c:pt idx="806">
                  <c:v>-1.5300000000000003E-3</c:v>
                </c:pt>
                <c:pt idx="807">
                  <c:v>-1.5060000000000002E-3</c:v>
                </c:pt>
                <c:pt idx="808">
                  <c:v>-1.4935000000000005E-3</c:v>
                </c:pt>
                <c:pt idx="809">
                  <c:v>-1.4605000000000006E-3</c:v>
                </c:pt>
                <c:pt idx="810">
                  <c:v>-1.4420000000000001E-3</c:v>
                </c:pt>
                <c:pt idx="811">
                  <c:v>-1.4260000000000006E-3</c:v>
                </c:pt>
                <c:pt idx="812">
                  <c:v>-1.4030000000000004E-3</c:v>
                </c:pt>
                <c:pt idx="813">
                  <c:v>-1.3820000000000004E-3</c:v>
                </c:pt>
                <c:pt idx="814">
                  <c:v>-1.3610000000000009E-3</c:v>
                </c:pt>
                <c:pt idx="815">
                  <c:v>-1.3470000000000003E-3</c:v>
                </c:pt>
                <c:pt idx="816">
                  <c:v>-1.3165000000000004E-3</c:v>
                </c:pt>
                <c:pt idx="817">
                  <c:v>-1.3060000000000007E-3</c:v>
                </c:pt>
                <c:pt idx="818">
                  <c:v>-1.2885000000000012E-3</c:v>
                </c:pt>
                <c:pt idx="819">
                  <c:v>-1.282000000000001E-3</c:v>
                </c:pt>
                <c:pt idx="820">
                  <c:v>-1.2520000000000003E-3</c:v>
                </c:pt>
                <c:pt idx="821">
                  <c:v>-1.2245000000000008E-3</c:v>
                </c:pt>
                <c:pt idx="822">
                  <c:v>-1.1995000000000005E-3</c:v>
                </c:pt>
                <c:pt idx="823">
                  <c:v>-1.1750000000000007E-3</c:v>
                </c:pt>
                <c:pt idx="824">
                  <c:v>-1.1555000000000005E-3</c:v>
                </c:pt>
                <c:pt idx="825">
                  <c:v>-1.1295000000000003E-3</c:v>
                </c:pt>
                <c:pt idx="826">
                  <c:v>-1.1260000000000003E-3</c:v>
                </c:pt>
                <c:pt idx="827">
                  <c:v>-1.110500000000001E-3</c:v>
                </c:pt>
                <c:pt idx="828">
                  <c:v>-1.0960000000000006E-3</c:v>
                </c:pt>
                <c:pt idx="829">
                  <c:v>-1.0820000000000005E-3</c:v>
                </c:pt>
                <c:pt idx="830">
                  <c:v>-1.0700000000000002E-3</c:v>
                </c:pt>
                <c:pt idx="831">
                  <c:v>-1.0460000000000003E-3</c:v>
                </c:pt>
                <c:pt idx="832">
                  <c:v>-1.0385000000000006E-3</c:v>
                </c:pt>
                <c:pt idx="833">
                  <c:v>-1.0360000000000005E-3</c:v>
                </c:pt>
                <c:pt idx="834">
                  <c:v>-1.0310000000000002E-3</c:v>
                </c:pt>
                <c:pt idx="835">
                  <c:v>-1.0400000000000001E-3</c:v>
                </c:pt>
                <c:pt idx="836">
                  <c:v>-1.0295000000000005E-3</c:v>
                </c:pt>
                <c:pt idx="837">
                  <c:v>-1.0245000000000005E-3</c:v>
                </c:pt>
                <c:pt idx="838">
                  <c:v>-1.0105000000000005E-3</c:v>
                </c:pt>
                <c:pt idx="839">
                  <c:v>-1.0080000000000006E-3</c:v>
                </c:pt>
                <c:pt idx="840">
                  <c:v>-1.0090000000000003E-3</c:v>
                </c:pt>
                <c:pt idx="841">
                  <c:v>-1.0130000000000007E-3</c:v>
                </c:pt>
                <c:pt idx="842">
                  <c:v>-9.9850000000000047E-4</c:v>
                </c:pt>
                <c:pt idx="843">
                  <c:v>-9.8600000000000055E-4</c:v>
                </c:pt>
                <c:pt idx="844">
                  <c:v>-9.8450000000000057E-4</c:v>
                </c:pt>
                <c:pt idx="845">
                  <c:v>-9.855000000000007E-4</c:v>
                </c:pt>
                <c:pt idx="846">
                  <c:v>-9.6950000000000063E-4</c:v>
                </c:pt>
                <c:pt idx="847">
                  <c:v>-9.5700000000000082E-4</c:v>
                </c:pt>
                <c:pt idx="848">
                  <c:v>-9.530000000000005E-4</c:v>
                </c:pt>
                <c:pt idx="849">
                  <c:v>-9.3800000000000036E-4</c:v>
                </c:pt>
                <c:pt idx="850">
                  <c:v>-9.2550000000000054E-4</c:v>
                </c:pt>
                <c:pt idx="851">
                  <c:v>-9.2750000000000037E-4</c:v>
                </c:pt>
                <c:pt idx="852">
                  <c:v>-9.245000000000003E-4</c:v>
                </c:pt>
                <c:pt idx="853">
                  <c:v>-9.0950000000000048E-4</c:v>
                </c:pt>
                <c:pt idx="854">
                  <c:v>-9.0450000000000046E-4</c:v>
                </c:pt>
                <c:pt idx="855">
                  <c:v>-8.8500000000000048E-4</c:v>
                </c:pt>
                <c:pt idx="856">
                  <c:v>-8.8500000000000069E-4</c:v>
                </c:pt>
                <c:pt idx="857">
                  <c:v>-7.6050000000000065E-4</c:v>
                </c:pt>
                <c:pt idx="858">
                  <c:v>-7.5150000000000054E-4</c:v>
                </c:pt>
                <c:pt idx="859">
                  <c:v>-7.405000000000006E-4</c:v>
                </c:pt>
                <c:pt idx="860">
                  <c:v>-7.4100000000000056E-4</c:v>
                </c:pt>
                <c:pt idx="861">
                  <c:v>-7.2850000000000052E-4</c:v>
                </c:pt>
                <c:pt idx="862">
                  <c:v>-7.2300000000000055E-4</c:v>
                </c:pt>
                <c:pt idx="863">
                  <c:v>-7.1150000000000044E-4</c:v>
                </c:pt>
                <c:pt idx="864">
                  <c:v>-7.0300000000000028E-4</c:v>
                </c:pt>
                <c:pt idx="865">
                  <c:v>-6.9000000000000051E-4</c:v>
                </c:pt>
                <c:pt idx="866">
                  <c:v>-6.7500000000000036E-4</c:v>
                </c:pt>
                <c:pt idx="867">
                  <c:v>-6.6250000000000033E-4</c:v>
                </c:pt>
                <c:pt idx="868">
                  <c:v>-6.695000000000005E-4</c:v>
                </c:pt>
                <c:pt idx="869">
                  <c:v>-6.500000000000003E-4</c:v>
                </c:pt>
                <c:pt idx="870">
                  <c:v>-6.3800000000000022E-4</c:v>
                </c:pt>
                <c:pt idx="871">
                  <c:v>-6.2750000000000024E-4</c:v>
                </c:pt>
                <c:pt idx="872">
                  <c:v>-6.1650000000000051E-4</c:v>
                </c:pt>
                <c:pt idx="873">
                  <c:v>-6.0950000000000056E-4</c:v>
                </c:pt>
                <c:pt idx="874">
                  <c:v>-6.1050000000000058E-4</c:v>
                </c:pt>
                <c:pt idx="875">
                  <c:v>-5.9550000000000033E-4</c:v>
                </c:pt>
                <c:pt idx="876">
                  <c:v>-5.755000000000006E-4</c:v>
                </c:pt>
                <c:pt idx="877">
                  <c:v>-5.5800000000000044E-4</c:v>
                </c:pt>
                <c:pt idx="878">
                  <c:v>-5.5300000000000032E-4</c:v>
                </c:pt>
                <c:pt idx="879">
                  <c:v>-5.4500000000000024E-4</c:v>
                </c:pt>
                <c:pt idx="880">
                  <c:v>-5.430000000000003E-4</c:v>
                </c:pt>
                <c:pt idx="881">
                  <c:v>-5.3799999999999985E-4</c:v>
                </c:pt>
                <c:pt idx="882">
                  <c:v>-5.260000000000001E-4</c:v>
                </c:pt>
                <c:pt idx="883">
                  <c:v>-5.2000000000000028E-4</c:v>
                </c:pt>
                <c:pt idx="884">
                  <c:v>-5.1100000000000017E-4</c:v>
                </c:pt>
                <c:pt idx="885">
                  <c:v>-5.1550000000000012E-4</c:v>
                </c:pt>
                <c:pt idx="886">
                  <c:v>-5.1050000000000021E-4</c:v>
                </c:pt>
                <c:pt idx="887">
                  <c:v>-5.0650000000000011E-4</c:v>
                </c:pt>
                <c:pt idx="888">
                  <c:v>-5.1300000000000022E-4</c:v>
                </c:pt>
                <c:pt idx="889">
                  <c:v>-5.1650000000000003E-4</c:v>
                </c:pt>
                <c:pt idx="890">
                  <c:v>-5.1849999999999997E-4</c:v>
                </c:pt>
                <c:pt idx="891">
                  <c:v>-5.2550000000000003E-4</c:v>
                </c:pt>
                <c:pt idx="892">
                  <c:v>-5.3499999999999989E-4</c:v>
                </c:pt>
                <c:pt idx="893">
                  <c:v>-5.3949999999999994E-4</c:v>
                </c:pt>
                <c:pt idx="894">
                  <c:v>-5.4099999999999971E-4</c:v>
                </c:pt>
                <c:pt idx="895">
                  <c:v>-5.4599999999999994E-4</c:v>
                </c:pt>
                <c:pt idx="896">
                  <c:v>-5.4199999999999995E-4</c:v>
                </c:pt>
                <c:pt idx="897">
                  <c:v>-5.5400000000000002E-4</c:v>
                </c:pt>
                <c:pt idx="898">
                  <c:v>-5.5249999999999993E-4</c:v>
                </c:pt>
                <c:pt idx="899">
                  <c:v>-5.5500000000000005E-4</c:v>
                </c:pt>
                <c:pt idx="900">
                  <c:v>-5.7300000000000005E-4</c:v>
                </c:pt>
                <c:pt idx="901">
                  <c:v>-5.7949999999999983E-4</c:v>
                </c:pt>
                <c:pt idx="902">
                  <c:v>-5.9999999999999995E-4</c:v>
                </c:pt>
                <c:pt idx="903">
                  <c:v>-6.0199999999999989E-4</c:v>
                </c:pt>
                <c:pt idx="904">
                  <c:v>-6.0449999999999979E-4</c:v>
                </c:pt>
                <c:pt idx="905">
                  <c:v>-6.0649999999999983E-4</c:v>
                </c:pt>
                <c:pt idx="906">
                  <c:v>-6.0499999999999974E-4</c:v>
                </c:pt>
                <c:pt idx="907">
                  <c:v>-6.0349999999999987E-4</c:v>
                </c:pt>
                <c:pt idx="908">
                  <c:v>-6.0799999999999993E-4</c:v>
                </c:pt>
                <c:pt idx="909">
                  <c:v>-6.0949999999999991E-4</c:v>
                </c:pt>
                <c:pt idx="910">
                  <c:v>-6.1399999999999985E-4</c:v>
                </c:pt>
                <c:pt idx="911">
                  <c:v>-6.1849999999999969E-4</c:v>
                </c:pt>
                <c:pt idx="912">
                  <c:v>-6.1799999999999973E-4</c:v>
                </c:pt>
                <c:pt idx="913">
                  <c:v>-6.2199999999999972E-4</c:v>
                </c:pt>
                <c:pt idx="914">
                  <c:v>-6.1749999999999988E-4</c:v>
                </c:pt>
                <c:pt idx="915">
                  <c:v>-6.1799999999999995E-4</c:v>
                </c:pt>
                <c:pt idx="916">
                  <c:v>-6.3400000000000001E-4</c:v>
                </c:pt>
                <c:pt idx="917">
                  <c:v>-6.2549999999999997E-4</c:v>
                </c:pt>
                <c:pt idx="918">
                  <c:v>-6.3250000000000003E-4</c:v>
                </c:pt>
                <c:pt idx="919">
                  <c:v>-6.3349999999999995E-4</c:v>
                </c:pt>
                <c:pt idx="920">
                  <c:v>-6.3999999999999973E-4</c:v>
                </c:pt>
                <c:pt idx="921">
                  <c:v>-6.5799999999999984E-4</c:v>
                </c:pt>
                <c:pt idx="922">
                  <c:v>-6.674999999999998E-4</c:v>
                </c:pt>
                <c:pt idx="923">
                  <c:v>-6.6349999999999992E-4</c:v>
                </c:pt>
                <c:pt idx="924">
                  <c:v>-5.6499999999999996E-4</c:v>
                </c:pt>
                <c:pt idx="925">
                  <c:v>-5.6050000000000013E-4</c:v>
                </c:pt>
                <c:pt idx="926">
                  <c:v>-5.6000000000000017E-4</c:v>
                </c:pt>
                <c:pt idx="927">
                  <c:v>-5.5350000000000017E-4</c:v>
                </c:pt>
                <c:pt idx="928">
                  <c:v>-5.6200000000000011E-4</c:v>
                </c:pt>
                <c:pt idx="929">
                  <c:v>-5.5300000000000011E-4</c:v>
                </c:pt>
                <c:pt idx="930">
                  <c:v>-5.7800000000000017E-4</c:v>
                </c:pt>
                <c:pt idx="931">
                  <c:v>-5.7950000000000015E-4</c:v>
                </c:pt>
                <c:pt idx="932">
                  <c:v>-5.9100000000000016E-4</c:v>
                </c:pt>
                <c:pt idx="933">
                  <c:v>-5.8650000000000022E-4</c:v>
                </c:pt>
                <c:pt idx="934">
                  <c:v>-5.9750000000000016E-4</c:v>
                </c:pt>
                <c:pt idx="935">
                  <c:v>-5.9750000000000027E-4</c:v>
                </c:pt>
                <c:pt idx="936">
                  <c:v>-5.9350000000000017E-4</c:v>
                </c:pt>
                <c:pt idx="937">
                  <c:v>-6.0150000000000025E-4</c:v>
                </c:pt>
                <c:pt idx="938">
                  <c:v>-6.0850000000000032E-4</c:v>
                </c:pt>
                <c:pt idx="939">
                  <c:v>-6.2300000000000018E-4</c:v>
                </c:pt>
                <c:pt idx="940">
                  <c:v>-6.305000000000002E-4</c:v>
                </c:pt>
                <c:pt idx="941">
                  <c:v>-6.4450000000000032E-4</c:v>
                </c:pt>
                <c:pt idx="942">
                  <c:v>-6.5800000000000038E-4</c:v>
                </c:pt>
                <c:pt idx="943">
                  <c:v>-6.6800000000000041E-4</c:v>
                </c:pt>
                <c:pt idx="944">
                  <c:v>-6.7700000000000041E-4</c:v>
                </c:pt>
                <c:pt idx="945">
                  <c:v>-6.7400000000000034E-4</c:v>
                </c:pt>
                <c:pt idx="946">
                  <c:v>-6.9100000000000032E-4</c:v>
                </c:pt>
                <c:pt idx="947">
                  <c:v>-7.0850000000000025E-4</c:v>
                </c:pt>
                <c:pt idx="948">
                  <c:v>-7.260000000000003E-4</c:v>
                </c:pt>
                <c:pt idx="949">
                  <c:v>-7.3800000000000037E-4</c:v>
                </c:pt>
                <c:pt idx="950">
                  <c:v>-7.5150000000000054E-4</c:v>
                </c:pt>
                <c:pt idx="951">
                  <c:v>-7.505000000000003E-4</c:v>
                </c:pt>
                <c:pt idx="952">
                  <c:v>-7.5900000000000034E-4</c:v>
                </c:pt>
                <c:pt idx="953">
                  <c:v>-7.7350000000000042E-4</c:v>
                </c:pt>
                <c:pt idx="954">
                  <c:v>-7.8150000000000029E-4</c:v>
                </c:pt>
                <c:pt idx="955">
                  <c:v>-7.9800000000000042E-4</c:v>
                </c:pt>
                <c:pt idx="956">
                  <c:v>-8.2200000000000025E-4</c:v>
                </c:pt>
                <c:pt idx="957">
                  <c:v>-8.3300000000000041E-4</c:v>
                </c:pt>
                <c:pt idx="958">
                  <c:v>-8.4800000000000023E-4</c:v>
                </c:pt>
                <c:pt idx="959">
                  <c:v>-8.5350000000000042E-4</c:v>
                </c:pt>
                <c:pt idx="960">
                  <c:v>-8.535000000000002E-4</c:v>
                </c:pt>
                <c:pt idx="961">
                  <c:v>-8.6550000000000028E-4</c:v>
                </c:pt>
                <c:pt idx="962">
                  <c:v>-8.6500000000000032E-4</c:v>
                </c:pt>
                <c:pt idx="963">
                  <c:v>-8.7550000000000041E-4</c:v>
                </c:pt>
                <c:pt idx="964">
                  <c:v>-8.8000000000000025E-4</c:v>
                </c:pt>
                <c:pt idx="965">
                  <c:v>-8.9800000000000047E-4</c:v>
                </c:pt>
                <c:pt idx="966">
                  <c:v>-9.0800000000000017E-4</c:v>
                </c:pt>
                <c:pt idx="967">
                  <c:v>-9.2050000000000053E-4</c:v>
                </c:pt>
                <c:pt idx="968">
                  <c:v>-9.3850000000000031E-4</c:v>
                </c:pt>
                <c:pt idx="969">
                  <c:v>-9.4800000000000038E-4</c:v>
                </c:pt>
                <c:pt idx="970">
                  <c:v>-9.645000000000004E-4</c:v>
                </c:pt>
                <c:pt idx="971">
                  <c:v>-9.7650000000000037E-4</c:v>
                </c:pt>
                <c:pt idx="972">
                  <c:v>-9.9250000000000033E-4</c:v>
                </c:pt>
                <c:pt idx="973">
                  <c:v>-9.9450000000000059E-4</c:v>
                </c:pt>
                <c:pt idx="974">
                  <c:v>-1.0035000000000003E-3</c:v>
                </c:pt>
                <c:pt idx="975">
                  <c:v>-1.0250000000000003E-3</c:v>
                </c:pt>
                <c:pt idx="976">
                  <c:v>-1.0450000000000001E-3</c:v>
                </c:pt>
                <c:pt idx="977">
                  <c:v>-1.0240000000000004E-3</c:v>
                </c:pt>
                <c:pt idx="978">
                  <c:v>-1.0330000000000003E-3</c:v>
                </c:pt>
                <c:pt idx="979">
                  <c:v>-1.0415000000000003E-3</c:v>
                </c:pt>
                <c:pt idx="980">
                  <c:v>-1.0515000000000001E-3</c:v>
                </c:pt>
                <c:pt idx="981">
                  <c:v>-1.0715000000000004E-3</c:v>
                </c:pt>
                <c:pt idx="982">
                  <c:v>-1.0700000000000002E-3</c:v>
                </c:pt>
                <c:pt idx="983">
                  <c:v>-1.0830000000000004E-3</c:v>
                </c:pt>
                <c:pt idx="984">
                  <c:v>-1.0925000000000002E-3</c:v>
                </c:pt>
                <c:pt idx="985">
                  <c:v>-1.1160000000000002E-3</c:v>
                </c:pt>
                <c:pt idx="986">
                  <c:v>-1.1225000000000005E-3</c:v>
                </c:pt>
                <c:pt idx="987">
                  <c:v>-1.1365000000000004E-3</c:v>
                </c:pt>
                <c:pt idx="988">
                  <c:v>-1.1875000000000004E-3</c:v>
                </c:pt>
                <c:pt idx="989">
                  <c:v>-1.1960000000000004E-3</c:v>
                </c:pt>
                <c:pt idx="990">
                  <c:v>-1.2110000000000005E-3</c:v>
                </c:pt>
                <c:pt idx="991">
                  <c:v>-1.2240000000000003E-3</c:v>
                </c:pt>
                <c:pt idx="992">
                  <c:v>-1.2430000000000002E-3</c:v>
                </c:pt>
                <c:pt idx="993">
                  <c:v>-1.2730000000000003E-3</c:v>
                </c:pt>
                <c:pt idx="994">
                  <c:v>-1.2975000000000003E-3</c:v>
                </c:pt>
                <c:pt idx="995">
                  <c:v>-1.3185000000000002E-3</c:v>
                </c:pt>
                <c:pt idx="996">
                  <c:v>-1.3400000000000003E-3</c:v>
                </c:pt>
                <c:pt idx="997">
                  <c:v>-1.3600000000000001E-3</c:v>
                </c:pt>
                <c:pt idx="998">
                  <c:v>-1.3730000000000005E-3</c:v>
                </c:pt>
                <c:pt idx="999">
                  <c:v>-1.3895000000000001E-3</c:v>
                </c:pt>
                <c:pt idx="1000">
                  <c:v>-1.4055000000000001E-3</c:v>
                </c:pt>
                <c:pt idx="1001">
                  <c:v>-1.4205000000000008E-3</c:v>
                </c:pt>
                <c:pt idx="1002">
                  <c:v>-1.4410000000000004E-3</c:v>
                </c:pt>
                <c:pt idx="1003">
                  <c:v>-1.4515000000000007E-3</c:v>
                </c:pt>
                <c:pt idx="1004">
                  <c:v>-1.4815000000000006E-3</c:v>
                </c:pt>
                <c:pt idx="1005">
                  <c:v>-1.4940000000000005E-3</c:v>
                </c:pt>
                <c:pt idx="1006">
                  <c:v>-1.5090000000000008E-3</c:v>
                </c:pt>
                <c:pt idx="1007">
                  <c:v>-1.513500000000001E-3</c:v>
                </c:pt>
                <c:pt idx="1008">
                  <c:v>-1.5250000000000007E-3</c:v>
                </c:pt>
                <c:pt idx="1009">
                  <c:v>-1.544500000000001E-3</c:v>
                </c:pt>
                <c:pt idx="1010">
                  <c:v>-1.5605000000000007E-3</c:v>
                </c:pt>
                <c:pt idx="1011">
                  <c:v>-1.5715000000000008E-3</c:v>
                </c:pt>
                <c:pt idx="1012">
                  <c:v>-1.5915000000000009E-3</c:v>
                </c:pt>
                <c:pt idx="1013">
                  <c:v>-1.5960000000000011E-3</c:v>
                </c:pt>
                <c:pt idx="1014">
                  <c:v>-1.6030000000000013E-3</c:v>
                </c:pt>
                <c:pt idx="1015">
                  <c:v>-1.6110000000000011E-3</c:v>
                </c:pt>
                <c:pt idx="1016">
                  <c:v>-1.6330000000000012E-3</c:v>
                </c:pt>
                <c:pt idx="1017">
                  <c:v>-1.6355000000000013E-3</c:v>
                </c:pt>
                <c:pt idx="1018">
                  <c:v>-1.6490000000000016E-3</c:v>
                </c:pt>
                <c:pt idx="1019">
                  <c:v>-1.6600000000000015E-3</c:v>
                </c:pt>
                <c:pt idx="1020">
                  <c:v>-1.6735000000000016E-3</c:v>
                </c:pt>
                <c:pt idx="1021">
                  <c:v>-1.7455000000000014E-3</c:v>
                </c:pt>
                <c:pt idx="1022">
                  <c:v>-1.7220000000000013E-3</c:v>
                </c:pt>
                <c:pt idx="1023">
                  <c:v>-1.7250000000000015E-3</c:v>
                </c:pt>
                <c:pt idx="1024">
                  <c:v>-1.7290000000000012E-3</c:v>
                </c:pt>
                <c:pt idx="1025">
                  <c:v>-1.7555000000000014E-3</c:v>
                </c:pt>
                <c:pt idx="1026">
                  <c:v>-1.7455000000000012E-3</c:v>
                </c:pt>
                <c:pt idx="1027">
                  <c:v>-1.7485000000000011E-3</c:v>
                </c:pt>
                <c:pt idx="1028">
                  <c:v>-1.7630000000000013E-3</c:v>
                </c:pt>
                <c:pt idx="1029">
                  <c:v>-1.7685000000000014E-3</c:v>
                </c:pt>
                <c:pt idx="1030">
                  <c:v>-1.7740000000000015E-3</c:v>
                </c:pt>
                <c:pt idx="1031">
                  <c:v>-1.7965000000000017E-3</c:v>
                </c:pt>
                <c:pt idx="1032">
                  <c:v>-1.7935000000000013E-3</c:v>
                </c:pt>
                <c:pt idx="1033">
                  <c:v>-1.8005000000000015E-3</c:v>
                </c:pt>
                <c:pt idx="1034">
                  <c:v>-1.7935000000000015E-3</c:v>
                </c:pt>
                <c:pt idx="1035">
                  <c:v>-1.7800000000000016E-3</c:v>
                </c:pt>
                <c:pt idx="1036">
                  <c:v>-1.7870000000000017E-3</c:v>
                </c:pt>
                <c:pt idx="1037">
                  <c:v>-1.7955000000000015E-3</c:v>
                </c:pt>
                <c:pt idx="1038">
                  <c:v>-1.8105000000000016E-3</c:v>
                </c:pt>
                <c:pt idx="1039">
                  <c:v>-1.8115000000000017E-3</c:v>
                </c:pt>
                <c:pt idx="1040">
                  <c:v>-1.8125000000000016E-3</c:v>
                </c:pt>
                <c:pt idx="1041">
                  <c:v>-1.8170000000000018E-3</c:v>
                </c:pt>
                <c:pt idx="1042">
                  <c:v>-1.8200000000000013E-3</c:v>
                </c:pt>
                <c:pt idx="1043">
                  <c:v>-1.8315000000000015E-3</c:v>
                </c:pt>
                <c:pt idx="1044">
                  <c:v>-1.8360000000000015E-3</c:v>
                </c:pt>
                <c:pt idx="1045">
                  <c:v>-1.8350000000000013E-3</c:v>
                </c:pt>
                <c:pt idx="1046">
                  <c:v>-1.8350000000000013E-3</c:v>
                </c:pt>
                <c:pt idx="1047">
                  <c:v>-1.8490000000000015E-3</c:v>
                </c:pt>
                <c:pt idx="1048">
                  <c:v>-1.8550000000000012E-3</c:v>
                </c:pt>
                <c:pt idx="1049">
                  <c:v>-1.8680000000000014E-3</c:v>
                </c:pt>
                <c:pt idx="1050">
                  <c:v>-1.8695000000000014E-3</c:v>
                </c:pt>
                <c:pt idx="1051">
                  <c:v>-1.8710000000000009E-3</c:v>
                </c:pt>
                <c:pt idx="1052">
                  <c:v>-1.8765000000000012E-3</c:v>
                </c:pt>
                <c:pt idx="1053">
                  <c:v>-1.8840000000000016E-3</c:v>
                </c:pt>
                <c:pt idx="1054">
                  <c:v>-1.8950000000000015E-3</c:v>
                </c:pt>
                <c:pt idx="1055">
                  <c:v>-1.8945000000000012E-3</c:v>
                </c:pt>
                <c:pt idx="1056">
                  <c:v>-1.8905000000000013E-3</c:v>
                </c:pt>
                <c:pt idx="1057">
                  <c:v>-2.0055000000000008E-3</c:v>
                </c:pt>
                <c:pt idx="1058">
                  <c:v>-2.0035000000000005E-3</c:v>
                </c:pt>
                <c:pt idx="1059">
                  <c:v>-2.0080000000000007E-3</c:v>
                </c:pt>
                <c:pt idx="1060">
                  <c:v>-2.1020000000000006E-3</c:v>
                </c:pt>
                <c:pt idx="1061">
                  <c:v>-2.0960000000000006E-3</c:v>
                </c:pt>
                <c:pt idx="1062">
                  <c:v>-2.0875000000000004E-3</c:v>
                </c:pt>
                <c:pt idx="1063">
                  <c:v>-2.0825000000000006E-3</c:v>
                </c:pt>
                <c:pt idx="1064">
                  <c:v>-2.0645000000000008E-3</c:v>
                </c:pt>
                <c:pt idx="1065">
                  <c:v>-2.0490000000000009E-3</c:v>
                </c:pt>
                <c:pt idx="1066">
                  <c:v>-2.0400000000000006E-3</c:v>
                </c:pt>
                <c:pt idx="1067">
                  <c:v>-2.026500000000001E-3</c:v>
                </c:pt>
                <c:pt idx="1068">
                  <c:v>-2.0290000000000004E-3</c:v>
                </c:pt>
                <c:pt idx="1069">
                  <c:v>-2.0270000000000006E-3</c:v>
                </c:pt>
                <c:pt idx="1070">
                  <c:v>-2.013500000000001E-3</c:v>
                </c:pt>
                <c:pt idx="1071">
                  <c:v>-2.0035000000000009E-3</c:v>
                </c:pt>
                <c:pt idx="1072">
                  <c:v>-1.9980000000000011E-3</c:v>
                </c:pt>
                <c:pt idx="1073">
                  <c:v>-1.9955000000000007E-3</c:v>
                </c:pt>
                <c:pt idx="1074">
                  <c:v>-1.9815000000000006E-3</c:v>
                </c:pt>
                <c:pt idx="1075">
                  <c:v>-1.9795000000000004E-3</c:v>
                </c:pt>
                <c:pt idx="1076">
                  <c:v>-1.9700000000000004E-3</c:v>
                </c:pt>
                <c:pt idx="1077">
                  <c:v>-1.971000000000001E-3</c:v>
                </c:pt>
                <c:pt idx="1078">
                  <c:v>-1.9600000000000004E-3</c:v>
                </c:pt>
                <c:pt idx="1079">
                  <c:v>-1.9595000000000003E-3</c:v>
                </c:pt>
                <c:pt idx="1080">
                  <c:v>-1.9520000000000006E-3</c:v>
                </c:pt>
                <c:pt idx="1081">
                  <c:v>-1.9525000000000007E-3</c:v>
                </c:pt>
                <c:pt idx="1082">
                  <c:v>-1.9410000000000002E-3</c:v>
                </c:pt>
                <c:pt idx="1083">
                  <c:v>-1.9285000000000007E-3</c:v>
                </c:pt>
                <c:pt idx="1084">
                  <c:v>-1.9205000000000008E-3</c:v>
                </c:pt>
                <c:pt idx="1085">
                  <c:v>-1.9135000000000011E-3</c:v>
                </c:pt>
                <c:pt idx="1086">
                  <c:v>-1.9215000000000009E-3</c:v>
                </c:pt>
                <c:pt idx="1087">
                  <c:v>-1.924000000000001E-3</c:v>
                </c:pt>
                <c:pt idx="1088">
                  <c:v>-1.9255000000000008E-3</c:v>
                </c:pt>
                <c:pt idx="1089">
                  <c:v>-1.9195000000000006E-3</c:v>
                </c:pt>
                <c:pt idx="1090">
                  <c:v>-1.9225000000000008E-3</c:v>
                </c:pt>
                <c:pt idx="1091">
                  <c:v>-1.9200000000000009E-3</c:v>
                </c:pt>
                <c:pt idx="1092">
                  <c:v>-1.9120000000000007E-3</c:v>
                </c:pt>
                <c:pt idx="1093">
                  <c:v>-1.9145000000000006E-3</c:v>
                </c:pt>
                <c:pt idx="1094">
                  <c:v>-1.9135000000000005E-3</c:v>
                </c:pt>
                <c:pt idx="1095">
                  <c:v>-1.9095000000000006E-3</c:v>
                </c:pt>
                <c:pt idx="1096">
                  <c:v>-1.9110000000000004E-3</c:v>
                </c:pt>
                <c:pt idx="1097">
                  <c:v>-1.9165000000000007E-3</c:v>
                </c:pt>
                <c:pt idx="1098">
                  <c:v>-1.9210000000000008E-3</c:v>
                </c:pt>
                <c:pt idx="1099">
                  <c:v>-1.9190000000000008E-3</c:v>
                </c:pt>
                <c:pt idx="1100">
                  <c:v>-1.8005000000000007E-3</c:v>
                </c:pt>
                <c:pt idx="1101">
                  <c:v>-1.7905000000000006E-3</c:v>
                </c:pt>
                <c:pt idx="1102">
                  <c:v>-1.7915000000000006E-3</c:v>
                </c:pt>
                <c:pt idx="1103">
                  <c:v>-1.7985000000000004E-3</c:v>
                </c:pt>
                <c:pt idx="1104">
                  <c:v>-1.8070000000000004E-3</c:v>
                </c:pt>
                <c:pt idx="1105">
                  <c:v>-1.8250000000000009E-3</c:v>
                </c:pt>
                <c:pt idx="1106">
                  <c:v>-1.8260000000000004E-3</c:v>
                </c:pt>
                <c:pt idx="1107">
                  <c:v>-1.8280000000000006E-3</c:v>
                </c:pt>
                <c:pt idx="1108">
                  <c:v>-1.8270000000000005E-3</c:v>
                </c:pt>
                <c:pt idx="1109">
                  <c:v>-1.834000000000001E-3</c:v>
                </c:pt>
                <c:pt idx="1110">
                  <c:v>-1.8335000000000009E-3</c:v>
                </c:pt>
                <c:pt idx="1111">
                  <c:v>-1.826000000000001E-3</c:v>
                </c:pt>
                <c:pt idx="1112">
                  <c:v>-1.8205000000000009E-3</c:v>
                </c:pt>
                <c:pt idx="1113">
                  <c:v>-1.8165000000000008E-3</c:v>
                </c:pt>
                <c:pt idx="1114">
                  <c:v>-1.8115000000000004E-3</c:v>
                </c:pt>
                <c:pt idx="1115">
                  <c:v>-1.7930000000000003E-3</c:v>
                </c:pt>
                <c:pt idx="1116">
                  <c:v>-1.7790000000000002E-3</c:v>
                </c:pt>
                <c:pt idx="1117">
                  <c:v>-1.7760000000000007E-3</c:v>
                </c:pt>
                <c:pt idx="1118">
                  <c:v>-1.7595000000000004E-3</c:v>
                </c:pt>
                <c:pt idx="1119">
                  <c:v>-1.7520000000000003E-3</c:v>
                </c:pt>
                <c:pt idx="1120">
                  <c:v>-1.7390000000000001E-3</c:v>
                </c:pt>
                <c:pt idx="1121">
                  <c:v>-1.7180000000000001E-3</c:v>
                </c:pt>
                <c:pt idx="1122">
                  <c:v>-1.7034999999999997E-3</c:v>
                </c:pt>
                <c:pt idx="1123">
                  <c:v>-1.6705000000000001E-3</c:v>
                </c:pt>
                <c:pt idx="1124">
                  <c:v>-1.6595000000000004E-3</c:v>
                </c:pt>
                <c:pt idx="1125">
                  <c:v>-1.6489999999999999E-3</c:v>
                </c:pt>
                <c:pt idx="1126">
                  <c:v>-1.6364999999999999E-3</c:v>
                </c:pt>
                <c:pt idx="1127">
                  <c:v>-1.6354999999999998E-3</c:v>
                </c:pt>
                <c:pt idx="1128">
                  <c:v>-1.6104999999999995E-3</c:v>
                </c:pt>
                <c:pt idx="1129">
                  <c:v>-1.5999999999999999E-3</c:v>
                </c:pt>
                <c:pt idx="1130">
                  <c:v>-1.5704999999999992E-3</c:v>
                </c:pt>
                <c:pt idx="1131">
                  <c:v>-1.5604999999999996E-3</c:v>
                </c:pt>
                <c:pt idx="1132">
                  <c:v>-1.5404999999999993E-3</c:v>
                </c:pt>
                <c:pt idx="1133">
                  <c:v>-1.5364999999999992E-3</c:v>
                </c:pt>
                <c:pt idx="1134">
                  <c:v>-1.5274999999999993E-3</c:v>
                </c:pt>
                <c:pt idx="1135">
                  <c:v>-1.5194999999999998E-3</c:v>
                </c:pt>
                <c:pt idx="1136">
                  <c:v>-1.5164999999999996E-3</c:v>
                </c:pt>
                <c:pt idx="1137">
                  <c:v>-1.5124999999999991E-3</c:v>
                </c:pt>
                <c:pt idx="1138">
                  <c:v>-1.4599999999999993E-3</c:v>
                </c:pt>
                <c:pt idx="1139">
                  <c:v>-1.4444999999999994E-3</c:v>
                </c:pt>
                <c:pt idx="1140">
                  <c:v>-1.4329999999999994E-3</c:v>
                </c:pt>
                <c:pt idx="1141">
                  <c:v>-1.4240000000000004E-3</c:v>
                </c:pt>
                <c:pt idx="1142">
                  <c:v>-1.4150000000000005E-3</c:v>
                </c:pt>
                <c:pt idx="1143">
                  <c:v>-1.4145000000000002E-3</c:v>
                </c:pt>
                <c:pt idx="1144">
                  <c:v>-1.4135000000000007E-3</c:v>
                </c:pt>
                <c:pt idx="1145">
                  <c:v>-1.4275000000000004E-3</c:v>
                </c:pt>
                <c:pt idx="1146">
                  <c:v>-1.4210000000000004E-3</c:v>
                </c:pt>
                <c:pt idx="1147">
                  <c:v>-1.4319999999999999E-3</c:v>
                </c:pt>
                <c:pt idx="1148">
                  <c:v>-1.4229999999999998E-3</c:v>
                </c:pt>
                <c:pt idx="1149">
                  <c:v>-1.423E-3</c:v>
                </c:pt>
                <c:pt idx="1150">
                  <c:v>-1.4255000000000003E-3</c:v>
                </c:pt>
                <c:pt idx="1151">
                  <c:v>-1.4275000000000004E-3</c:v>
                </c:pt>
                <c:pt idx="1152">
                  <c:v>-1.4230000000000004E-3</c:v>
                </c:pt>
                <c:pt idx="1153">
                  <c:v>-1.4245000000000002E-3</c:v>
                </c:pt>
                <c:pt idx="1154">
                  <c:v>-1.4174999999999995E-3</c:v>
                </c:pt>
                <c:pt idx="1155">
                  <c:v>-1.4120000000000003E-3</c:v>
                </c:pt>
                <c:pt idx="1156">
                  <c:v>-1.4065E-3</c:v>
                </c:pt>
                <c:pt idx="1157">
                  <c:v>-1.4084999999999998E-3</c:v>
                </c:pt>
                <c:pt idx="1158">
                  <c:v>-1.4109999999999999E-3</c:v>
                </c:pt>
                <c:pt idx="1159">
                  <c:v>-1.4419999999999999E-3</c:v>
                </c:pt>
                <c:pt idx="1160">
                  <c:v>-1.4419999999999999E-3</c:v>
                </c:pt>
                <c:pt idx="1161">
                  <c:v>-1.4419999999999997E-3</c:v>
                </c:pt>
                <c:pt idx="1162">
                  <c:v>-1.436E-3</c:v>
                </c:pt>
                <c:pt idx="1163">
                  <c:v>-1.4345E-3</c:v>
                </c:pt>
                <c:pt idx="1164">
                  <c:v>-1.4464999999999997E-3</c:v>
                </c:pt>
                <c:pt idx="1165">
                  <c:v>-1.4399999999999997E-3</c:v>
                </c:pt>
                <c:pt idx="1166">
                  <c:v>-1.4439999999999995E-3</c:v>
                </c:pt>
                <c:pt idx="1167">
                  <c:v>-1.4379999999999998E-3</c:v>
                </c:pt>
                <c:pt idx="1168">
                  <c:v>-1.4199999999999996E-3</c:v>
                </c:pt>
                <c:pt idx="1169">
                  <c:v>-1.4299999999999998E-3</c:v>
                </c:pt>
                <c:pt idx="1170">
                  <c:v>-1.4175000000000001E-3</c:v>
                </c:pt>
                <c:pt idx="1171">
                  <c:v>-1.4085000000000002E-3</c:v>
                </c:pt>
                <c:pt idx="1172">
                  <c:v>-1.3990000000000003E-3</c:v>
                </c:pt>
                <c:pt idx="1173">
                  <c:v>-1.4039999999999999E-3</c:v>
                </c:pt>
                <c:pt idx="1174">
                  <c:v>-1.3949999999999998E-3</c:v>
                </c:pt>
                <c:pt idx="1175">
                  <c:v>-1.3679999999999999E-3</c:v>
                </c:pt>
                <c:pt idx="1176">
                  <c:v>-1.3540000000000004E-3</c:v>
                </c:pt>
                <c:pt idx="1177">
                  <c:v>-1.3794999999999999E-3</c:v>
                </c:pt>
                <c:pt idx="1178">
                  <c:v>-1.3694999999999998E-3</c:v>
                </c:pt>
                <c:pt idx="1179">
                  <c:v>-1.3640000000000002E-3</c:v>
                </c:pt>
                <c:pt idx="1180">
                  <c:v>-1.3455000000000003E-3</c:v>
                </c:pt>
                <c:pt idx="1181">
                  <c:v>-1.3425000000000002E-3</c:v>
                </c:pt>
                <c:pt idx="1182">
                  <c:v>-1.328E-3</c:v>
                </c:pt>
                <c:pt idx="1183">
                  <c:v>-1.3085000000000002E-3</c:v>
                </c:pt>
                <c:pt idx="1184">
                  <c:v>-1.2850000000000006E-3</c:v>
                </c:pt>
                <c:pt idx="1185">
                  <c:v>-1.2624999999999997E-3</c:v>
                </c:pt>
                <c:pt idx="1186">
                  <c:v>-1.23E-3</c:v>
                </c:pt>
                <c:pt idx="1187">
                  <c:v>-1.2000000000000001E-3</c:v>
                </c:pt>
                <c:pt idx="1188">
                  <c:v>-1.1735000000000005E-3</c:v>
                </c:pt>
                <c:pt idx="1189">
                  <c:v>-1.1555000000000003E-3</c:v>
                </c:pt>
                <c:pt idx="1190">
                  <c:v>-1.1260000000000003E-3</c:v>
                </c:pt>
                <c:pt idx="1191">
                  <c:v>-1.1050000000000003E-3</c:v>
                </c:pt>
                <c:pt idx="1192">
                  <c:v>-1.0780000000000004E-3</c:v>
                </c:pt>
                <c:pt idx="1193">
                  <c:v>-1.0490000000000005E-3</c:v>
                </c:pt>
                <c:pt idx="1194">
                  <c:v>-1.0420000000000004E-3</c:v>
                </c:pt>
                <c:pt idx="1195">
                  <c:v>-1.0220000000000003E-3</c:v>
                </c:pt>
                <c:pt idx="1196">
                  <c:v>-1.0135000000000003E-3</c:v>
                </c:pt>
                <c:pt idx="1197">
                  <c:v>-9.8050000000000047E-4</c:v>
                </c:pt>
                <c:pt idx="1198">
                  <c:v>-9.6950000000000031E-4</c:v>
                </c:pt>
                <c:pt idx="1199">
                  <c:v>-9.4250000000000052E-4</c:v>
                </c:pt>
                <c:pt idx="1200">
                  <c:v>-9.2300000000000053E-4</c:v>
                </c:pt>
                <c:pt idx="1201">
                  <c:v>-8.9150000000000037E-4</c:v>
                </c:pt>
                <c:pt idx="1202">
                  <c:v>-8.7300000000000029E-4</c:v>
                </c:pt>
                <c:pt idx="1203">
                  <c:v>-8.4800000000000012E-4</c:v>
                </c:pt>
                <c:pt idx="1204">
                  <c:v>-8.3500000000000002E-4</c:v>
                </c:pt>
                <c:pt idx="1205">
                  <c:v>-7.5400000000000011E-4</c:v>
                </c:pt>
                <c:pt idx="1206">
                  <c:v>-7.465000000000002E-4</c:v>
                </c:pt>
                <c:pt idx="1207">
                  <c:v>-7.5200000000000006E-4</c:v>
                </c:pt>
                <c:pt idx="1208">
                  <c:v>-7.3150000000000016E-4</c:v>
                </c:pt>
                <c:pt idx="1209">
                  <c:v>-7.0900000000000032E-4</c:v>
                </c:pt>
                <c:pt idx="1210">
                  <c:v>-7.0250000000000011E-4</c:v>
                </c:pt>
                <c:pt idx="1211">
                  <c:v>-6.9000000000000008E-4</c:v>
                </c:pt>
                <c:pt idx="1212">
                  <c:v>-6.4800000000000036E-4</c:v>
                </c:pt>
                <c:pt idx="1213">
                  <c:v>-6.4800000000000036E-4</c:v>
                </c:pt>
                <c:pt idx="1214">
                  <c:v>-6.4400000000000026E-4</c:v>
                </c:pt>
                <c:pt idx="1215">
                  <c:v>-6.2950000000000018E-4</c:v>
                </c:pt>
                <c:pt idx="1216">
                  <c:v>-6.1450000000000025E-4</c:v>
                </c:pt>
                <c:pt idx="1217">
                  <c:v>-5.970000000000002E-4</c:v>
                </c:pt>
                <c:pt idx="1218">
                  <c:v>-5.8900000000000011E-4</c:v>
                </c:pt>
                <c:pt idx="1219">
                  <c:v>-5.5600000000000007E-4</c:v>
                </c:pt>
                <c:pt idx="1220">
                  <c:v>-5.4050000000000029E-4</c:v>
                </c:pt>
                <c:pt idx="1221">
                  <c:v>-4.75E-4</c:v>
                </c:pt>
                <c:pt idx="1222">
                  <c:v>-5.0000000000000012E-4</c:v>
                </c:pt>
                <c:pt idx="1223">
                  <c:v>-4.9249999999999999E-4</c:v>
                </c:pt>
                <c:pt idx="1224">
                  <c:v>-4.8150000000000027E-4</c:v>
                </c:pt>
                <c:pt idx="1225">
                  <c:v>-4.6100000000000015E-4</c:v>
                </c:pt>
                <c:pt idx="1226">
                  <c:v>-4.4800000000000021E-4</c:v>
                </c:pt>
                <c:pt idx="1227">
                  <c:v>-4.3750000000000023E-4</c:v>
                </c:pt>
                <c:pt idx="1228">
                  <c:v>-4.2400000000000011E-4</c:v>
                </c:pt>
                <c:pt idx="1229">
                  <c:v>-4.1500000000000022E-4</c:v>
                </c:pt>
                <c:pt idx="1230">
                  <c:v>-3.9300000000000017E-4</c:v>
                </c:pt>
                <c:pt idx="1231">
                  <c:v>-3.8200000000000012E-4</c:v>
                </c:pt>
                <c:pt idx="1232">
                  <c:v>-3.6400000000000017E-4</c:v>
                </c:pt>
                <c:pt idx="1233">
                  <c:v>-3.3950000000000034E-4</c:v>
                </c:pt>
                <c:pt idx="1234">
                  <c:v>-3.3400000000000042E-4</c:v>
                </c:pt>
                <c:pt idx="1235">
                  <c:v>-3.2500000000000042E-4</c:v>
                </c:pt>
                <c:pt idx="1236">
                  <c:v>-3.1000000000000043E-4</c:v>
                </c:pt>
                <c:pt idx="1237">
                  <c:v>-2.9150000000000015E-4</c:v>
                </c:pt>
                <c:pt idx="1238">
                  <c:v>-2.8200000000000035E-4</c:v>
                </c:pt>
                <c:pt idx="1239">
                  <c:v>-2.640000000000004E-4</c:v>
                </c:pt>
                <c:pt idx="1240">
                  <c:v>-2.4950000000000026E-4</c:v>
                </c:pt>
                <c:pt idx="1241">
                  <c:v>-2.1900000000000023E-4</c:v>
                </c:pt>
                <c:pt idx="1242">
                  <c:v>-2.1100000000000036E-4</c:v>
                </c:pt>
                <c:pt idx="1243">
                  <c:v>-1.9300000000000033E-4</c:v>
                </c:pt>
                <c:pt idx="1244">
                  <c:v>-1.730000000000003E-4</c:v>
                </c:pt>
                <c:pt idx="1245">
                  <c:v>-1.6100000000000006E-4</c:v>
                </c:pt>
                <c:pt idx="1246">
                  <c:v>-1.5750000000000011E-4</c:v>
                </c:pt>
                <c:pt idx="1247">
                  <c:v>-1.3900000000000015E-4</c:v>
                </c:pt>
                <c:pt idx="1248">
                  <c:v>-1.2350000000000021E-4</c:v>
                </c:pt>
                <c:pt idx="1249">
                  <c:v>-1.1350000000000013E-4</c:v>
                </c:pt>
                <c:pt idx="1250">
                  <c:v>-1.0550000000000018E-4</c:v>
                </c:pt>
                <c:pt idx="1251">
                  <c:v>-8.0000000000000278E-5</c:v>
                </c:pt>
                <c:pt idx="1252">
                  <c:v>-6.8500000000000161E-5</c:v>
                </c:pt>
                <c:pt idx="1253">
                  <c:v>-5.7500000000000083E-5</c:v>
                </c:pt>
                <c:pt idx="1254">
                  <c:v>-3.8500000000000096E-5</c:v>
                </c:pt>
                <c:pt idx="1255">
                  <c:v>-3.9500000000000161E-5</c:v>
                </c:pt>
                <c:pt idx="1256">
                  <c:v>-3.2000000000000154E-5</c:v>
                </c:pt>
                <c:pt idx="1257">
                  <c:v>-3.1000000000000191E-5</c:v>
                </c:pt>
                <c:pt idx="1258">
                  <c:v>-2.9000000000000241E-5</c:v>
                </c:pt>
                <c:pt idx="1259">
                  <c:v>-3.3000000000000253E-5</c:v>
                </c:pt>
                <c:pt idx="1260">
                  <c:v>7.6999999999999852E-5</c:v>
                </c:pt>
                <c:pt idx="1261">
                  <c:v>7.9999999999999763E-5</c:v>
                </c:pt>
                <c:pt idx="1262">
                  <c:v>7.0999999999999774E-5</c:v>
                </c:pt>
                <c:pt idx="1263">
                  <c:v>7.5999999999999814E-5</c:v>
                </c:pt>
                <c:pt idx="1264">
                  <c:v>6.9499999999999873E-5</c:v>
                </c:pt>
                <c:pt idx="1265">
                  <c:v>7.0999999999999883E-5</c:v>
                </c:pt>
                <c:pt idx="1266">
                  <c:v>6.8999999999999929E-5</c:v>
                </c:pt>
                <c:pt idx="1267">
                  <c:v>6.0499999999999858E-5</c:v>
                </c:pt>
                <c:pt idx="1268">
                  <c:v>6.8499999999999917E-5</c:v>
                </c:pt>
                <c:pt idx="1269">
                  <c:v>7.1499999999999963E-5</c:v>
                </c:pt>
                <c:pt idx="1270">
                  <c:v>6.5999999999999978E-5</c:v>
                </c:pt>
                <c:pt idx="1271">
                  <c:v>6.3999999999999889E-5</c:v>
                </c:pt>
                <c:pt idx="1272">
                  <c:v>6.2000000000000043E-5</c:v>
                </c:pt>
                <c:pt idx="1273">
                  <c:v>1.2149999999999997E-4</c:v>
                </c:pt>
                <c:pt idx="1274">
                  <c:v>1.5549999999999993E-4</c:v>
                </c:pt>
                <c:pt idx="1275">
                  <c:v>1.7449999999999993E-4</c:v>
                </c:pt>
                <c:pt idx="1276">
                  <c:v>1.6849999999999989E-4</c:v>
                </c:pt>
                <c:pt idx="1277">
                  <c:v>1.7099999999999998E-4</c:v>
                </c:pt>
                <c:pt idx="1278">
                  <c:v>1.7649999999999984E-4</c:v>
                </c:pt>
                <c:pt idx="1279">
                  <c:v>1.7799999999999983E-4</c:v>
                </c:pt>
                <c:pt idx="1280">
                  <c:v>1.85E-4</c:v>
                </c:pt>
                <c:pt idx="1281">
                  <c:v>1.9799999999999977E-4</c:v>
                </c:pt>
                <c:pt idx="1282">
                  <c:v>1.995E-4</c:v>
                </c:pt>
                <c:pt idx="1283">
                  <c:v>2.0149999999999988E-4</c:v>
                </c:pt>
                <c:pt idx="1284">
                  <c:v>2.8099999999999995E-4</c:v>
                </c:pt>
                <c:pt idx="1285">
                  <c:v>3.0249999999999993E-4</c:v>
                </c:pt>
                <c:pt idx="1286">
                  <c:v>3.0749999999999983E-4</c:v>
                </c:pt>
                <c:pt idx="1287">
                  <c:v>3.2349999999999989E-4</c:v>
                </c:pt>
                <c:pt idx="1288">
                  <c:v>3.4249999999999976E-4</c:v>
                </c:pt>
                <c:pt idx="1289">
                  <c:v>3.529999999999998E-4</c:v>
                </c:pt>
                <c:pt idx="1290">
                  <c:v>3.7149999999999976E-4</c:v>
                </c:pt>
                <c:pt idx="1291">
                  <c:v>3.9149999999999998E-4</c:v>
                </c:pt>
                <c:pt idx="1292">
                  <c:v>4.0549999999999977E-4</c:v>
                </c:pt>
                <c:pt idx="1293">
                  <c:v>4.2349999999999972E-4</c:v>
                </c:pt>
                <c:pt idx="1294">
                  <c:v>4.3699999999999973E-4</c:v>
                </c:pt>
                <c:pt idx="1295">
                  <c:v>4.5299999999999963E-4</c:v>
                </c:pt>
                <c:pt idx="1296">
                  <c:v>4.7699999999999967E-4</c:v>
                </c:pt>
                <c:pt idx="1297">
                  <c:v>5.0599999999999961E-4</c:v>
                </c:pt>
                <c:pt idx="1298">
                  <c:v>5.2699999999999969E-4</c:v>
                </c:pt>
                <c:pt idx="1299">
                  <c:v>5.4449999999999985E-4</c:v>
                </c:pt>
                <c:pt idx="1300">
                  <c:v>4.6649999999999968E-4</c:v>
                </c:pt>
                <c:pt idx="1301">
                  <c:v>4.7749999999999957E-4</c:v>
                </c:pt>
                <c:pt idx="1302">
                  <c:v>5.1349999999999974E-4</c:v>
                </c:pt>
                <c:pt idx="1303">
                  <c:v>5.4649999999999968E-4</c:v>
                </c:pt>
                <c:pt idx="1304">
                  <c:v>5.7949999999999972E-4</c:v>
                </c:pt>
                <c:pt idx="1305">
                  <c:v>6.1899999999999965E-4</c:v>
                </c:pt>
                <c:pt idx="1306">
                  <c:v>6.3949999999999977E-4</c:v>
                </c:pt>
                <c:pt idx="1307">
                  <c:v>6.6599999999999993E-4</c:v>
                </c:pt>
                <c:pt idx="1308">
                  <c:v>6.9500000000000009E-4</c:v>
                </c:pt>
                <c:pt idx="1309">
                  <c:v>7.1149999999999989E-4</c:v>
                </c:pt>
                <c:pt idx="1310">
                  <c:v>7.3450000000000002E-4</c:v>
                </c:pt>
                <c:pt idx="1311">
                  <c:v>7.5000000000000012E-4</c:v>
                </c:pt>
                <c:pt idx="1312">
                  <c:v>7.6899999999999994E-4</c:v>
                </c:pt>
                <c:pt idx="1313">
                  <c:v>7.8750000000000011E-4</c:v>
                </c:pt>
                <c:pt idx="1314">
                  <c:v>8.0500000000000016E-4</c:v>
                </c:pt>
                <c:pt idx="1315">
                  <c:v>8.1100000000000009E-4</c:v>
                </c:pt>
                <c:pt idx="1316">
                  <c:v>8.2250000000000031E-4</c:v>
                </c:pt>
                <c:pt idx="1317">
                  <c:v>8.2250000000000021E-4</c:v>
                </c:pt>
                <c:pt idx="1318">
                  <c:v>8.3000000000000023E-4</c:v>
                </c:pt>
                <c:pt idx="1319">
                  <c:v>8.4600000000000018E-4</c:v>
                </c:pt>
                <c:pt idx="1320">
                  <c:v>8.5900000000000028E-4</c:v>
                </c:pt>
                <c:pt idx="1321">
                  <c:v>8.625000000000002E-4</c:v>
                </c:pt>
                <c:pt idx="1322">
                  <c:v>8.6900000000000031E-4</c:v>
                </c:pt>
                <c:pt idx="1323">
                  <c:v>8.5550000000000014E-4</c:v>
                </c:pt>
                <c:pt idx="1324">
                  <c:v>8.7050000000000018E-4</c:v>
                </c:pt>
                <c:pt idx="1325">
                  <c:v>1.0170000000000003E-3</c:v>
                </c:pt>
                <c:pt idx="1326">
                  <c:v>1.0005000000000003E-3</c:v>
                </c:pt>
                <c:pt idx="1327">
                  <c:v>1.0190000000000002E-3</c:v>
                </c:pt>
                <c:pt idx="1328">
                  <c:v>1.0225000000000002E-3</c:v>
                </c:pt>
                <c:pt idx="1329">
                  <c:v>1.0240000000000002E-3</c:v>
                </c:pt>
                <c:pt idx="1330">
                  <c:v>1.0270000000000001E-3</c:v>
                </c:pt>
                <c:pt idx="1331">
                  <c:v>1.0395000000000001E-3</c:v>
                </c:pt>
                <c:pt idx="1332">
                  <c:v>1.0460000000000001E-3</c:v>
                </c:pt>
                <c:pt idx="1333">
                  <c:v>1.0650000000000002E-3</c:v>
                </c:pt>
                <c:pt idx="1334">
                  <c:v>1.0785000000000002E-3</c:v>
                </c:pt>
                <c:pt idx="1335">
                  <c:v>1.0960000000000004E-3</c:v>
                </c:pt>
                <c:pt idx="1336">
                  <c:v>1.1185000000000001E-3</c:v>
                </c:pt>
                <c:pt idx="1337">
                  <c:v>1.1440000000000003E-3</c:v>
                </c:pt>
                <c:pt idx="1338">
                  <c:v>1.1190000000000004E-3</c:v>
                </c:pt>
                <c:pt idx="1339">
                  <c:v>1.1380000000000003E-3</c:v>
                </c:pt>
                <c:pt idx="1340">
                  <c:v>1.1530000000000004E-3</c:v>
                </c:pt>
                <c:pt idx="1341">
                  <c:v>1.1715000000000007E-3</c:v>
                </c:pt>
                <c:pt idx="1342">
                  <c:v>1.1950000000000007E-3</c:v>
                </c:pt>
                <c:pt idx="1343">
                  <c:v>1.2160000000000007E-3</c:v>
                </c:pt>
                <c:pt idx="1344">
                  <c:v>1.2410000000000006E-3</c:v>
                </c:pt>
                <c:pt idx="1345">
                  <c:v>1.2730000000000007E-3</c:v>
                </c:pt>
                <c:pt idx="1346">
                  <c:v>1.2940000000000004E-3</c:v>
                </c:pt>
                <c:pt idx="1347">
                  <c:v>1.3245000000000012E-3</c:v>
                </c:pt>
                <c:pt idx="1348">
                  <c:v>1.336000000000001E-3</c:v>
                </c:pt>
                <c:pt idx="1349">
                  <c:v>1.3595000000000007E-3</c:v>
                </c:pt>
                <c:pt idx="1350">
                  <c:v>1.3815000000000001E-3</c:v>
                </c:pt>
                <c:pt idx="1351">
                  <c:v>1.4015000000000006E-3</c:v>
                </c:pt>
                <c:pt idx="1352">
                  <c:v>1.4139999999999999E-3</c:v>
                </c:pt>
                <c:pt idx="1353">
                  <c:v>1.446E-3</c:v>
                </c:pt>
                <c:pt idx="1354">
                  <c:v>1.4614999999999997E-3</c:v>
                </c:pt>
                <c:pt idx="1355">
                  <c:v>1.48E-3</c:v>
                </c:pt>
                <c:pt idx="1356">
                  <c:v>1.5074999999999997E-3</c:v>
                </c:pt>
                <c:pt idx="1357">
                  <c:v>1.534E-3</c:v>
                </c:pt>
                <c:pt idx="1358">
                  <c:v>1.5555E-3</c:v>
                </c:pt>
                <c:pt idx="1359">
                  <c:v>1.6055000000000006E-3</c:v>
                </c:pt>
                <c:pt idx="1360">
                  <c:v>1.6115000000000005E-3</c:v>
                </c:pt>
                <c:pt idx="1361">
                  <c:v>1.6245000000000001E-3</c:v>
                </c:pt>
                <c:pt idx="1362">
                  <c:v>1.6280000000000005E-3</c:v>
                </c:pt>
                <c:pt idx="1363">
                  <c:v>1.6515000000000004E-3</c:v>
                </c:pt>
                <c:pt idx="1364">
                  <c:v>1.6810000000000006E-3</c:v>
                </c:pt>
                <c:pt idx="1365">
                  <c:v>1.6955000000000006E-3</c:v>
                </c:pt>
                <c:pt idx="1366">
                  <c:v>1.7140000000000005E-3</c:v>
                </c:pt>
                <c:pt idx="1367">
                  <c:v>1.7315000000000008E-3</c:v>
                </c:pt>
                <c:pt idx="1368">
                  <c:v>1.7415000000000002E-3</c:v>
                </c:pt>
                <c:pt idx="1369">
                  <c:v>1.7650000000000007E-3</c:v>
                </c:pt>
                <c:pt idx="1370">
                  <c:v>1.776500000000001E-3</c:v>
                </c:pt>
                <c:pt idx="1371">
                  <c:v>1.7945000000000005E-3</c:v>
                </c:pt>
                <c:pt idx="1372">
                  <c:v>1.8115000000000006E-3</c:v>
                </c:pt>
                <c:pt idx="1373">
                  <c:v>1.8360000000000006E-3</c:v>
                </c:pt>
                <c:pt idx="1374">
                  <c:v>1.8555000000000004E-3</c:v>
                </c:pt>
                <c:pt idx="1375">
                  <c:v>1.8570000000000004E-3</c:v>
                </c:pt>
                <c:pt idx="1376">
                  <c:v>1.8605000000000004E-3</c:v>
                </c:pt>
                <c:pt idx="1377">
                  <c:v>1.8794999999999999E-3</c:v>
                </c:pt>
                <c:pt idx="1378">
                  <c:v>1.8939999999999996E-3</c:v>
                </c:pt>
                <c:pt idx="1379">
                  <c:v>1.9024999999999995E-3</c:v>
                </c:pt>
                <c:pt idx="1380">
                  <c:v>1.9094999999999997E-3</c:v>
                </c:pt>
                <c:pt idx="1381">
                  <c:v>1.9259999999999998E-3</c:v>
                </c:pt>
                <c:pt idx="1382">
                  <c:v>1.9299999999999999E-3</c:v>
                </c:pt>
                <c:pt idx="1383">
                  <c:v>1.9315000000000001E-3</c:v>
                </c:pt>
                <c:pt idx="1384">
                  <c:v>1.9265000000000003E-3</c:v>
                </c:pt>
                <c:pt idx="1385">
                  <c:v>1.92E-3</c:v>
                </c:pt>
                <c:pt idx="1386">
                  <c:v>1.9E-3</c:v>
                </c:pt>
                <c:pt idx="1387">
                  <c:v>1.8900000000000002E-3</c:v>
                </c:pt>
                <c:pt idx="1388">
                  <c:v>1.8919999999999998E-3</c:v>
                </c:pt>
                <c:pt idx="1389">
                  <c:v>1.892E-3</c:v>
                </c:pt>
                <c:pt idx="1390">
                  <c:v>1.8935E-3</c:v>
                </c:pt>
                <c:pt idx="1391">
                  <c:v>1.8909999999999999E-3</c:v>
                </c:pt>
                <c:pt idx="1392">
                  <c:v>1.8745000000000001E-3</c:v>
                </c:pt>
                <c:pt idx="1393">
                  <c:v>1.8639999999999998E-3</c:v>
                </c:pt>
                <c:pt idx="1394">
                  <c:v>1.8664999999999995E-3</c:v>
                </c:pt>
                <c:pt idx="1395">
                  <c:v>1.8499999999999996E-3</c:v>
                </c:pt>
                <c:pt idx="1396">
                  <c:v>1.8494999999999998E-3</c:v>
                </c:pt>
                <c:pt idx="1397">
                  <c:v>1.8244999999999999E-3</c:v>
                </c:pt>
                <c:pt idx="1398">
                  <c:v>1.8254999999999999E-3</c:v>
                </c:pt>
                <c:pt idx="1399">
                  <c:v>1.8035000000000002E-3</c:v>
                </c:pt>
                <c:pt idx="1400">
                  <c:v>1.792E-3</c:v>
                </c:pt>
                <c:pt idx="1401">
                  <c:v>1.7725000000000002E-3</c:v>
                </c:pt>
                <c:pt idx="1402">
                  <c:v>1.7664999999999998E-3</c:v>
                </c:pt>
                <c:pt idx="1403">
                  <c:v>1.7495E-3</c:v>
                </c:pt>
                <c:pt idx="1404">
                  <c:v>1.7500000000000003E-3</c:v>
                </c:pt>
                <c:pt idx="1405">
                  <c:v>1.6864999999999998E-3</c:v>
                </c:pt>
                <c:pt idx="1406">
                  <c:v>1.684E-3</c:v>
                </c:pt>
                <c:pt idx="1407">
                  <c:v>1.689E-3</c:v>
                </c:pt>
                <c:pt idx="1408">
                  <c:v>1.6824999999999998E-3</c:v>
                </c:pt>
                <c:pt idx="1409">
                  <c:v>1.6709999999999997E-3</c:v>
                </c:pt>
                <c:pt idx="1410">
                  <c:v>1.6419999999999998E-3</c:v>
                </c:pt>
                <c:pt idx="1411">
                  <c:v>1.6385E-3</c:v>
                </c:pt>
                <c:pt idx="1412">
                  <c:v>1.6045E-3</c:v>
                </c:pt>
                <c:pt idx="1413">
                  <c:v>1.6045E-3</c:v>
                </c:pt>
                <c:pt idx="1414">
                  <c:v>1.5989999999999995E-3</c:v>
                </c:pt>
                <c:pt idx="1415">
                  <c:v>1.5909999999999995E-3</c:v>
                </c:pt>
                <c:pt idx="1416">
                  <c:v>1.5834999999999998E-3</c:v>
                </c:pt>
                <c:pt idx="1417">
                  <c:v>1.5729999999999997E-3</c:v>
                </c:pt>
                <c:pt idx="1418">
                  <c:v>1.575E-3</c:v>
                </c:pt>
                <c:pt idx="1419">
                  <c:v>1.5600000000000002E-3</c:v>
                </c:pt>
                <c:pt idx="1420">
                  <c:v>1.5489999999999998E-3</c:v>
                </c:pt>
                <c:pt idx="1421">
                  <c:v>1.5485E-3</c:v>
                </c:pt>
                <c:pt idx="1422">
                  <c:v>1.5379999999999999E-3</c:v>
                </c:pt>
                <c:pt idx="1423">
                  <c:v>1.5270000000000004E-3</c:v>
                </c:pt>
                <c:pt idx="1424">
                  <c:v>1.5195000000000007E-3</c:v>
                </c:pt>
                <c:pt idx="1425">
                  <c:v>1.5115000000000007E-3</c:v>
                </c:pt>
                <c:pt idx="1426">
                  <c:v>1.4935000000000007E-3</c:v>
                </c:pt>
                <c:pt idx="1427">
                  <c:v>1.481000000000001E-3</c:v>
                </c:pt>
                <c:pt idx="1428">
                  <c:v>1.476000000000001E-3</c:v>
                </c:pt>
                <c:pt idx="1429">
                  <c:v>1.4625000000000005E-3</c:v>
                </c:pt>
                <c:pt idx="1430">
                  <c:v>1.4505000000000006E-3</c:v>
                </c:pt>
                <c:pt idx="1431">
                  <c:v>1.4375000000000004E-3</c:v>
                </c:pt>
                <c:pt idx="1432">
                  <c:v>1.4195000000000004E-3</c:v>
                </c:pt>
                <c:pt idx="1433">
                  <c:v>1.4125000000000003E-3</c:v>
                </c:pt>
                <c:pt idx="1434">
                  <c:v>1.4075000000000001E-3</c:v>
                </c:pt>
                <c:pt idx="1435">
                  <c:v>1.4055000000000003E-3</c:v>
                </c:pt>
                <c:pt idx="1436">
                  <c:v>1.4015000000000006E-3</c:v>
                </c:pt>
                <c:pt idx="1437">
                  <c:v>1.3865000000000006E-3</c:v>
                </c:pt>
                <c:pt idx="1438">
                  <c:v>1.3735000000000006E-3</c:v>
                </c:pt>
                <c:pt idx="1439">
                  <c:v>1.3610000000000004E-3</c:v>
                </c:pt>
                <c:pt idx="1440">
                  <c:v>1.3495000000000004E-3</c:v>
                </c:pt>
                <c:pt idx="1441">
                  <c:v>1.3325000000000012E-3</c:v>
                </c:pt>
                <c:pt idx="1442">
                  <c:v>1.319500000000001E-3</c:v>
                </c:pt>
                <c:pt idx="1443">
                  <c:v>1.3030000000000012E-3</c:v>
                </c:pt>
                <c:pt idx="1444">
                  <c:v>1.2775000000000011E-3</c:v>
                </c:pt>
                <c:pt idx="1445">
                  <c:v>1.262000000000001E-3</c:v>
                </c:pt>
                <c:pt idx="1446">
                  <c:v>1.2535000000000007E-3</c:v>
                </c:pt>
                <c:pt idx="1447">
                  <c:v>1.2370000000000011E-3</c:v>
                </c:pt>
                <c:pt idx="1448">
                  <c:v>1.2225000000000007E-3</c:v>
                </c:pt>
                <c:pt idx="1449">
                  <c:v>1.2100000000000008E-3</c:v>
                </c:pt>
                <c:pt idx="1450">
                  <c:v>1.1915000000000007E-3</c:v>
                </c:pt>
                <c:pt idx="1451">
                  <c:v>1.1715000000000002E-3</c:v>
                </c:pt>
                <c:pt idx="1452">
                  <c:v>1.1655000000000001E-3</c:v>
                </c:pt>
                <c:pt idx="1453">
                  <c:v>1.1479999999999999E-3</c:v>
                </c:pt>
                <c:pt idx="1454">
                  <c:v>1.1345000000000005E-3</c:v>
                </c:pt>
                <c:pt idx="1455">
                  <c:v>1.1190000000000002E-3</c:v>
                </c:pt>
                <c:pt idx="1456">
                  <c:v>1.106E-3</c:v>
                </c:pt>
                <c:pt idx="1457">
                  <c:v>1.0939999999999999E-3</c:v>
                </c:pt>
                <c:pt idx="1458">
                  <c:v>1.0809999999999999E-3</c:v>
                </c:pt>
                <c:pt idx="1459">
                  <c:v>1.0690000000000001E-3</c:v>
                </c:pt>
                <c:pt idx="1460">
                  <c:v>1.0544999999999999E-3</c:v>
                </c:pt>
                <c:pt idx="1461">
                  <c:v>1.0294999999999998E-3</c:v>
                </c:pt>
                <c:pt idx="1462">
                  <c:v>1.1330000000000001E-3</c:v>
                </c:pt>
                <c:pt idx="1463">
                  <c:v>1.1104999999999995E-3</c:v>
                </c:pt>
                <c:pt idx="1464">
                  <c:v>1.1119999999999997E-3</c:v>
                </c:pt>
                <c:pt idx="1465">
                  <c:v>1.0954999999999997E-3</c:v>
                </c:pt>
                <c:pt idx="1466">
                  <c:v>1.0754999999999999E-3</c:v>
                </c:pt>
                <c:pt idx="1467">
                  <c:v>1.0634999999999998E-3</c:v>
                </c:pt>
                <c:pt idx="1468">
                  <c:v>1.0494999999999999E-3</c:v>
                </c:pt>
                <c:pt idx="1469">
                  <c:v>1.0304999999999997E-3</c:v>
                </c:pt>
                <c:pt idx="1470">
                  <c:v>1.0159999999999998E-3</c:v>
                </c:pt>
                <c:pt idx="1471">
                  <c:v>1.0024999999999997E-3</c:v>
                </c:pt>
                <c:pt idx="1472">
                  <c:v>9.8999999999999956E-4</c:v>
                </c:pt>
                <c:pt idx="1473">
                  <c:v>9.3349999999999976E-4</c:v>
                </c:pt>
                <c:pt idx="1474">
                  <c:v>8.8599999999999953E-4</c:v>
                </c:pt>
                <c:pt idx="1475">
                  <c:v>8.5849999999999967E-4</c:v>
                </c:pt>
                <c:pt idx="1476">
                  <c:v>8.514999999999995E-4</c:v>
                </c:pt>
                <c:pt idx="1477">
                  <c:v>8.4799999999999958E-4</c:v>
                </c:pt>
                <c:pt idx="1478">
                  <c:v>8.3449999999999952E-4</c:v>
                </c:pt>
                <c:pt idx="1479">
                  <c:v>8.2699999999999972E-4</c:v>
                </c:pt>
                <c:pt idx="1480">
                  <c:v>8.1349999999999977E-4</c:v>
                </c:pt>
                <c:pt idx="1481">
                  <c:v>8.2099999999999968E-4</c:v>
                </c:pt>
                <c:pt idx="1482">
                  <c:v>8.0049999999999978E-4</c:v>
                </c:pt>
                <c:pt idx="1483">
                  <c:v>7.8899999999999966E-4</c:v>
                </c:pt>
                <c:pt idx="1484">
                  <c:v>6.969999999999997E-4</c:v>
                </c:pt>
                <c:pt idx="1485">
                  <c:v>6.7099999999999983E-4</c:v>
                </c:pt>
                <c:pt idx="1486">
                  <c:v>6.6799999999999976E-4</c:v>
                </c:pt>
                <c:pt idx="1487">
                  <c:v>6.494999999999998E-4</c:v>
                </c:pt>
                <c:pt idx="1488">
                  <c:v>6.3049999999999977E-4</c:v>
                </c:pt>
                <c:pt idx="1489">
                  <c:v>6.1199999999999981E-4</c:v>
                </c:pt>
                <c:pt idx="1490">
                  <c:v>5.7499999999999977E-4</c:v>
                </c:pt>
                <c:pt idx="1491">
                  <c:v>5.5049999999999999E-4</c:v>
                </c:pt>
                <c:pt idx="1492">
                  <c:v>5.3299999999999984E-4</c:v>
                </c:pt>
                <c:pt idx="1493">
                  <c:v>5.0299999999999987E-4</c:v>
                </c:pt>
                <c:pt idx="1494">
                  <c:v>4.844999999999999E-4</c:v>
                </c:pt>
                <c:pt idx="1495">
                  <c:v>4.624999999999998E-4</c:v>
                </c:pt>
                <c:pt idx="1496">
                  <c:v>4.3199999999999977E-4</c:v>
                </c:pt>
                <c:pt idx="1497">
                  <c:v>4.1549999999999953E-4</c:v>
                </c:pt>
                <c:pt idx="1498">
                  <c:v>3.9299999999999974E-4</c:v>
                </c:pt>
                <c:pt idx="1499">
                  <c:v>3.7049999999999957E-4</c:v>
                </c:pt>
                <c:pt idx="1500">
                  <c:v>3.4449999999999954E-4</c:v>
                </c:pt>
                <c:pt idx="1501">
                  <c:v>3.0749999999999967E-4</c:v>
                </c:pt>
                <c:pt idx="1502">
                  <c:v>2.8449999999999981E-4</c:v>
                </c:pt>
                <c:pt idx="1503">
                  <c:v>2.5199999999999978E-4</c:v>
                </c:pt>
                <c:pt idx="1504">
                  <c:v>2.2149999999999975E-4</c:v>
                </c:pt>
                <c:pt idx="1505">
                  <c:v>1.9199999999999992E-4</c:v>
                </c:pt>
                <c:pt idx="1506">
                  <c:v>1.7299999999999981E-4</c:v>
                </c:pt>
                <c:pt idx="1507">
                  <c:v>1.4499999999999962E-4</c:v>
                </c:pt>
                <c:pt idx="1508">
                  <c:v>1.1449999999999971E-4</c:v>
                </c:pt>
                <c:pt idx="1509">
                  <c:v>9.6499999999999744E-5</c:v>
                </c:pt>
                <c:pt idx="1510">
                  <c:v>6.3999999999999713E-5</c:v>
                </c:pt>
                <c:pt idx="1511">
                  <c:v>3.5999999999999472E-5</c:v>
                </c:pt>
                <c:pt idx="1512">
                  <c:v>1.2999999999999332E-5</c:v>
                </c:pt>
                <c:pt idx="1513">
                  <c:v>-1.000000000000046E-5</c:v>
                </c:pt>
                <c:pt idx="1514">
                  <c:v>-2.8500000000000574E-5</c:v>
                </c:pt>
                <c:pt idx="1515">
                  <c:v>-4.8500000000000488E-5</c:v>
                </c:pt>
                <c:pt idx="1516">
                  <c:v>-7.2500000000000515E-5</c:v>
                </c:pt>
                <c:pt idx="1517">
                  <c:v>-8.750000000000046E-5</c:v>
                </c:pt>
                <c:pt idx="1518">
                  <c:v>-1.0400000000000059E-4</c:v>
                </c:pt>
                <c:pt idx="1519">
                  <c:v>-1.1950000000000048E-4</c:v>
                </c:pt>
                <c:pt idx="1520">
                  <c:v>-1.3500000000000057E-4</c:v>
                </c:pt>
                <c:pt idx="1521">
                  <c:v>-1.4950000000000049E-4</c:v>
                </c:pt>
                <c:pt idx="1522">
                  <c:v>-1.6900000000000058E-4</c:v>
                </c:pt>
                <c:pt idx="1523">
                  <c:v>-1.9700000000000045E-4</c:v>
                </c:pt>
                <c:pt idx="1524">
                  <c:v>-2.2500000000000054E-4</c:v>
                </c:pt>
                <c:pt idx="1525">
                  <c:v>-3.8350000000000038E-4</c:v>
                </c:pt>
                <c:pt idx="1526">
                  <c:v>-3.7050000000000033E-4</c:v>
                </c:pt>
                <c:pt idx="1527">
                  <c:v>-3.8850000000000039E-4</c:v>
                </c:pt>
                <c:pt idx="1528">
                  <c:v>-4.0900000000000035E-4</c:v>
                </c:pt>
                <c:pt idx="1529">
                  <c:v>-4.5700000000000027E-4</c:v>
                </c:pt>
                <c:pt idx="1530">
                  <c:v>-4.5050000000000033E-4</c:v>
                </c:pt>
                <c:pt idx="1531">
                  <c:v>-4.7550000000000023E-4</c:v>
                </c:pt>
                <c:pt idx="1532">
                  <c:v>-4.9000000000000031E-4</c:v>
                </c:pt>
                <c:pt idx="1533">
                  <c:v>-5.1900000000000026E-4</c:v>
                </c:pt>
                <c:pt idx="1534">
                  <c:v>-5.3700000000000015E-4</c:v>
                </c:pt>
                <c:pt idx="1535">
                  <c:v>-5.7000000000000019E-4</c:v>
                </c:pt>
                <c:pt idx="1536">
                  <c:v>-5.9350000000000028E-4</c:v>
                </c:pt>
                <c:pt idx="1537">
                  <c:v>-6.1600000000000044E-4</c:v>
                </c:pt>
                <c:pt idx="1538">
                  <c:v>-6.3450000000000051E-4</c:v>
                </c:pt>
                <c:pt idx="1539">
                  <c:v>-6.630000000000005E-4</c:v>
                </c:pt>
                <c:pt idx="1540">
                  <c:v>-6.7800000000000054E-4</c:v>
                </c:pt>
                <c:pt idx="1541">
                  <c:v>-6.9950000000000069E-4</c:v>
                </c:pt>
                <c:pt idx="1542">
                  <c:v>-7.2050000000000055E-4</c:v>
                </c:pt>
                <c:pt idx="1543">
                  <c:v>-7.3950000000000068E-4</c:v>
                </c:pt>
                <c:pt idx="1544">
                  <c:v>-7.6150000000000046E-4</c:v>
                </c:pt>
                <c:pt idx="1545">
                  <c:v>-7.8000000000000053E-4</c:v>
                </c:pt>
                <c:pt idx="1546">
                  <c:v>-7.9900000000000056E-4</c:v>
                </c:pt>
                <c:pt idx="1547">
                  <c:v>-8.1350000000000064E-4</c:v>
                </c:pt>
                <c:pt idx="1548">
                  <c:v>-8.3300000000000052E-4</c:v>
                </c:pt>
                <c:pt idx="1549">
                  <c:v>-8.5300000000000068E-4</c:v>
                </c:pt>
                <c:pt idx="1550">
                  <c:v>-8.7400000000000043E-4</c:v>
                </c:pt>
                <c:pt idx="1551">
                  <c:v>-8.9800000000000047E-4</c:v>
                </c:pt>
                <c:pt idx="1552">
                  <c:v>-9.1600000000000069E-4</c:v>
                </c:pt>
                <c:pt idx="1553">
                  <c:v>-9.4250000000000074E-4</c:v>
                </c:pt>
                <c:pt idx="1554">
                  <c:v>-9.6150000000000066E-4</c:v>
                </c:pt>
                <c:pt idx="1555">
                  <c:v>-9.8250000000000095E-4</c:v>
                </c:pt>
                <c:pt idx="1556">
                  <c:v>-1.0185000000000007E-3</c:v>
                </c:pt>
                <c:pt idx="1557">
                  <c:v>-1.0470000000000008E-3</c:v>
                </c:pt>
                <c:pt idx="1558">
                  <c:v>-1.0570000000000009E-3</c:v>
                </c:pt>
                <c:pt idx="1559">
                  <c:v>-1.0780000000000008E-3</c:v>
                </c:pt>
                <c:pt idx="1560">
                  <c:v>-1.0885000000000005E-3</c:v>
                </c:pt>
                <c:pt idx="1561">
                  <c:v>-1.0985000000000005E-3</c:v>
                </c:pt>
                <c:pt idx="1562">
                  <c:v>-1.1130000000000007E-3</c:v>
                </c:pt>
                <c:pt idx="1563">
                  <c:v>-1.1410000000000007E-3</c:v>
                </c:pt>
                <c:pt idx="1564">
                  <c:v>-1.1540000000000009E-3</c:v>
                </c:pt>
                <c:pt idx="1565">
                  <c:v>-1.1705000000000007E-3</c:v>
                </c:pt>
                <c:pt idx="1566">
                  <c:v>-1.1850000000000007E-3</c:v>
                </c:pt>
                <c:pt idx="1567">
                  <c:v>-1.2070000000000006E-3</c:v>
                </c:pt>
                <c:pt idx="1568">
                  <c:v>-1.2220000000000006E-3</c:v>
                </c:pt>
                <c:pt idx="1569">
                  <c:v>-1.2415000000000004E-3</c:v>
                </c:pt>
                <c:pt idx="1570">
                  <c:v>-1.2580000000000004E-3</c:v>
                </c:pt>
                <c:pt idx="1571">
                  <c:v>-1.2755000000000006E-3</c:v>
                </c:pt>
                <c:pt idx="1572">
                  <c:v>-1.2975000000000009E-3</c:v>
                </c:pt>
                <c:pt idx="1573">
                  <c:v>-1.3170000000000005E-3</c:v>
                </c:pt>
                <c:pt idx="1574">
                  <c:v>-1.3330000000000006E-3</c:v>
                </c:pt>
                <c:pt idx="1575">
                  <c:v>-1.3450000000000007E-3</c:v>
                </c:pt>
                <c:pt idx="1576">
                  <c:v>-1.3570000000000008E-3</c:v>
                </c:pt>
                <c:pt idx="1577">
                  <c:v>-1.3775000000000007E-3</c:v>
                </c:pt>
                <c:pt idx="1578">
                  <c:v>-1.4025000000000008E-3</c:v>
                </c:pt>
                <c:pt idx="1579">
                  <c:v>-1.4145000000000008E-3</c:v>
                </c:pt>
                <c:pt idx="1580">
                  <c:v>-1.4340000000000008E-3</c:v>
                </c:pt>
                <c:pt idx="1581">
                  <c:v>-1.4455000000000006E-3</c:v>
                </c:pt>
                <c:pt idx="1582">
                  <c:v>-1.4600000000000008E-3</c:v>
                </c:pt>
                <c:pt idx="1583">
                  <c:v>-1.4785000000000009E-3</c:v>
                </c:pt>
                <c:pt idx="1584">
                  <c:v>-1.4945000000000008E-3</c:v>
                </c:pt>
                <c:pt idx="1585">
                  <c:v>-1.5020000000000005E-3</c:v>
                </c:pt>
                <c:pt idx="1586">
                  <c:v>-1.5130000000000005E-3</c:v>
                </c:pt>
                <c:pt idx="1587">
                  <c:v>-1.5235000000000008E-3</c:v>
                </c:pt>
                <c:pt idx="1588">
                  <c:v>-1.5330000000000009E-3</c:v>
                </c:pt>
                <c:pt idx="1589">
                  <c:v>-1.549500000000001E-3</c:v>
                </c:pt>
                <c:pt idx="1590">
                  <c:v>-1.4560000000000009E-3</c:v>
                </c:pt>
                <c:pt idx="1591">
                  <c:v>-1.4820000000000011E-3</c:v>
                </c:pt>
                <c:pt idx="1592">
                  <c:v>-1.4890000000000012E-3</c:v>
                </c:pt>
                <c:pt idx="1593">
                  <c:v>-1.5080000000000007E-3</c:v>
                </c:pt>
                <c:pt idx="1594">
                  <c:v>-1.5145000000000009E-3</c:v>
                </c:pt>
                <c:pt idx="1595">
                  <c:v>-1.5140000000000008E-3</c:v>
                </c:pt>
                <c:pt idx="1596">
                  <c:v>-1.5220000000000008E-3</c:v>
                </c:pt>
                <c:pt idx="1597">
                  <c:v>-1.5265000000000012E-3</c:v>
                </c:pt>
                <c:pt idx="1598">
                  <c:v>-1.5445000000000012E-3</c:v>
                </c:pt>
                <c:pt idx="1599">
                  <c:v>-1.5405000000000011E-3</c:v>
                </c:pt>
                <c:pt idx="1600">
                  <c:v>-1.5530000000000008E-3</c:v>
                </c:pt>
                <c:pt idx="1601">
                  <c:v>-1.5625000000000012E-3</c:v>
                </c:pt>
                <c:pt idx="1602">
                  <c:v>-1.5795000000000008E-3</c:v>
                </c:pt>
                <c:pt idx="1603">
                  <c:v>-1.5875000000000012E-3</c:v>
                </c:pt>
                <c:pt idx="1604">
                  <c:v>-1.5995000000000009E-3</c:v>
                </c:pt>
                <c:pt idx="1605">
                  <c:v>-1.615000000000001E-3</c:v>
                </c:pt>
                <c:pt idx="1606">
                  <c:v>-1.6300000000000008E-3</c:v>
                </c:pt>
                <c:pt idx="1607">
                  <c:v>-1.6490000000000007E-3</c:v>
                </c:pt>
                <c:pt idx="1608">
                  <c:v>-1.6685000000000005E-3</c:v>
                </c:pt>
                <c:pt idx="1609">
                  <c:v>-1.6805000000000008E-3</c:v>
                </c:pt>
                <c:pt idx="1610">
                  <c:v>-1.6630000000000011E-3</c:v>
                </c:pt>
                <c:pt idx="1611">
                  <c:v>-1.6800000000000009E-3</c:v>
                </c:pt>
                <c:pt idx="1612">
                  <c:v>-1.6965000000000007E-3</c:v>
                </c:pt>
                <c:pt idx="1613">
                  <c:v>-1.7170000000000006E-3</c:v>
                </c:pt>
                <c:pt idx="1614">
                  <c:v>-1.7325000000000007E-3</c:v>
                </c:pt>
                <c:pt idx="1615">
                  <c:v>-1.750500000000001E-3</c:v>
                </c:pt>
                <c:pt idx="1616">
                  <c:v>-1.7645000000000011E-3</c:v>
                </c:pt>
                <c:pt idx="1617">
                  <c:v>-1.7755000000000006E-3</c:v>
                </c:pt>
                <c:pt idx="1618">
                  <c:v>-1.7950000000000006E-3</c:v>
                </c:pt>
                <c:pt idx="1619">
                  <c:v>-1.8105000000000007E-3</c:v>
                </c:pt>
                <c:pt idx="1620">
                  <c:v>-1.8240000000000005E-3</c:v>
                </c:pt>
                <c:pt idx="1621">
                  <c:v>-1.8385000000000007E-3</c:v>
                </c:pt>
                <c:pt idx="1622">
                  <c:v>-1.8600000000000008E-3</c:v>
                </c:pt>
                <c:pt idx="1623">
                  <c:v>-1.8755000000000004E-3</c:v>
                </c:pt>
                <c:pt idx="1624">
                  <c:v>-1.8940000000000007E-3</c:v>
                </c:pt>
                <c:pt idx="1625">
                  <c:v>-1.9135000000000011E-3</c:v>
                </c:pt>
                <c:pt idx="1626">
                  <c:v>-1.9275000000000008E-3</c:v>
                </c:pt>
                <c:pt idx="1627">
                  <c:v>-1.9545000000000009E-3</c:v>
                </c:pt>
                <c:pt idx="1628">
                  <c:v>-1.971500000000001E-3</c:v>
                </c:pt>
                <c:pt idx="1629">
                  <c:v>-1.9840000000000014E-3</c:v>
                </c:pt>
                <c:pt idx="1630">
                  <c:v>-2.0020000000000012E-3</c:v>
                </c:pt>
                <c:pt idx="1631">
                  <c:v>-2.0160000000000009E-3</c:v>
                </c:pt>
                <c:pt idx="1632">
                  <c:v>-2.0275000000000011E-3</c:v>
                </c:pt>
                <c:pt idx="1633">
                  <c:v>-2.0480000000000008E-3</c:v>
                </c:pt>
                <c:pt idx="1634">
                  <c:v>-2.0670000000000007E-3</c:v>
                </c:pt>
                <c:pt idx="1635">
                  <c:v>-2.0765000000000007E-3</c:v>
                </c:pt>
                <c:pt idx="1636">
                  <c:v>-2.0920000000000005E-3</c:v>
                </c:pt>
                <c:pt idx="1637">
                  <c:v>-2.102000000000001E-3</c:v>
                </c:pt>
                <c:pt idx="1638">
                  <c:v>-2.1040000000000008E-3</c:v>
                </c:pt>
                <c:pt idx="1639">
                  <c:v>-2.1085000000000006E-3</c:v>
                </c:pt>
                <c:pt idx="1640">
                  <c:v>-2.1145000000000009E-3</c:v>
                </c:pt>
                <c:pt idx="1641">
                  <c:v>-2.1430000000000012E-3</c:v>
                </c:pt>
                <c:pt idx="1642">
                  <c:v>-2.157500000000001E-3</c:v>
                </c:pt>
                <c:pt idx="1643">
                  <c:v>-2.1680000000000011E-3</c:v>
                </c:pt>
                <c:pt idx="1644">
                  <c:v>-2.1720000000000012E-3</c:v>
                </c:pt>
                <c:pt idx="1645">
                  <c:v>-2.1820000000000016E-3</c:v>
                </c:pt>
                <c:pt idx="1646">
                  <c:v>-2.1960000000000018E-3</c:v>
                </c:pt>
                <c:pt idx="1647">
                  <c:v>-2.2300000000000015E-3</c:v>
                </c:pt>
                <c:pt idx="1648">
                  <c:v>-2.2400000000000015E-3</c:v>
                </c:pt>
                <c:pt idx="1649">
                  <c:v>-2.2545000000000013E-3</c:v>
                </c:pt>
                <c:pt idx="1650">
                  <c:v>-2.2705000000000021E-3</c:v>
                </c:pt>
                <c:pt idx="1651">
                  <c:v>-2.2805000000000017E-3</c:v>
                </c:pt>
                <c:pt idx="1652">
                  <c:v>-2.3005000000000022E-3</c:v>
                </c:pt>
                <c:pt idx="1653">
                  <c:v>-2.3170000000000022E-3</c:v>
                </c:pt>
                <c:pt idx="1654">
                  <c:v>-2.332000000000002E-3</c:v>
                </c:pt>
                <c:pt idx="1655">
                  <c:v>-2.3405000000000019E-3</c:v>
                </c:pt>
                <c:pt idx="1656">
                  <c:v>-2.3655000000000017E-3</c:v>
                </c:pt>
                <c:pt idx="1657">
                  <c:v>-2.3775000000000016E-3</c:v>
                </c:pt>
                <c:pt idx="1658">
                  <c:v>-2.3900000000000015E-3</c:v>
                </c:pt>
                <c:pt idx="1659">
                  <c:v>-2.3980000000000026E-3</c:v>
                </c:pt>
                <c:pt idx="1660">
                  <c:v>-2.4085000000000022E-3</c:v>
                </c:pt>
                <c:pt idx="1661">
                  <c:v>-2.4150000000000022E-3</c:v>
                </c:pt>
                <c:pt idx="1662">
                  <c:v>-2.5300000000000023E-3</c:v>
                </c:pt>
                <c:pt idx="1663">
                  <c:v>-2.5330000000000018E-3</c:v>
                </c:pt>
                <c:pt idx="1664">
                  <c:v>-2.557500000000002E-3</c:v>
                </c:pt>
                <c:pt idx="1665">
                  <c:v>-2.5735000000000011E-3</c:v>
                </c:pt>
                <c:pt idx="1666">
                  <c:v>-2.5780000000000013E-3</c:v>
                </c:pt>
                <c:pt idx="1667">
                  <c:v>-2.5890000000000019E-3</c:v>
                </c:pt>
                <c:pt idx="1668">
                  <c:v>-2.5970000000000017E-3</c:v>
                </c:pt>
                <c:pt idx="1669">
                  <c:v>-2.6010000000000017E-3</c:v>
                </c:pt>
                <c:pt idx="1670">
                  <c:v>-2.6105000000000021E-3</c:v>
                </c:pt>
                <c:pt idx="1671">
                  <c:v>-2.6120000000000015E-3</c:v>
                </c:pt>
                <c:pt idx="1672">
                  <c:v>-2.6205000000000022E-3</c:v>
                </c:pt>
                <c:pt idx="1673">
                  <c:v>-2.6300000000000021E-3</c:v>
                </c:pt>
                <c:pt idx="1674">
                  <c:v>-2.6440000000000031E-3</c:v>
                </c:pt>
                <c:pt idx="1675">
                  <c:v>-2.6570000000000022E-3</c:v>
                </c:pt>
                <c:pt idx="1676">
                  <c:v>-2.6645000000000024E-3</c:v>
                </c:pt>
                <c:pt idx="1677">
                  <c:v>-2.6795000000000026E-3</c:v>
                </c:pt>
                <c:pt idx="1678">
                  <c:v>-2.6860000000000026E-3</c:v>
                </c:pt>
                <c:pt idx="1679">
                  <c:v>-2.6875000000000028E-3</c:v>
                </c:pt>
                <c:pt idx="1680">
                  <c:v>-2.6885000000000025E-3</c:v>
                </c:pt>
                <c:pt idx="1681">
                  <c:v>-2.7190000000000031E-3</c:v>
                </c:pt>
                <c:pt idx="1682">
                  <c:v>-2.7095000000000023E-3</c:v>
                </c:pt>
                <c:pt idx="1683">
                  <c:v>-2.7110000000000029E-3</c:v>
                </c:pt>
                <c:pt idx="1684">
                  <c:v>-2.7135000000000024E-3</c:v>
                </c:pt>
                <c:pt idx="1685">
                  <c:v>-2.7110000000000025E-3</c:v>
                </c:pt>
                <c:pt idx="1686">
                  <c:v>-2.7115000000000017E-3</c:v>
                </c:pt>
                <c:pt idx="1687">
                  <c:v>-2.7180000000000017E-3</c:v>
                </c:pt>
                <c:pt idx="1688">
                  <c:v>-2.7050000000000017E-3</c:v>
                </c:pt>
                <c:pt idx="1689">
                  <c:v>-2.6910000000000024E-3</c:v>
                </c:pt>
                <c:pt idx="1690">
                  <c:v>-2.6750000000000012E-3</c:v>
                </c:pt>
                <c:pt idx="1691">
                  <c:v>-2.6740000000000015E-3</c:v>
                </c:pt>
                <c:pt idx="1692">
                  <c:v>-2.670500000000001E-3</c:v>
                </c:pt>
                <c:pt idx="1693">
                  <c:v>-2.6605000000000014E-3</c:v>
                </c:pt>
                <c:pt idx="1694">
                  <c:v>-2.6515000000000015E-3</c:v>
                </c:pt>
                <c:pt idx="1695">
                  <c:v>-2.6450000000000024E-3</c:v>
                </c:pt>
                <c:pt idx="1696">
                  <c:v>-2.6485000000000015E-3</c:v>
                </c:pt>
                <c:pt idx="1697">
                  <c:v>-2.6530000000000021E-3</c:v>
                </c:pt>
                <c:pt idx="1698">
                  <c:v>-2.6600000000000022E-3</c:v>
                </c:pt>
                <c:pt idx="1699">
                  <c:v>-2.6555000000000025E-3</c:v>
                </c:pt>
                <c:pt idx="1700">
                  <c:v>-2.6595000000000013E-3</c:v>
                </c:pt>
                <c:pt idx="1701">
                  <c:v>-2.6440000000000023E-3</c:v>
                </c:pt>
                <c:pt idx="1702">
                  <c:v>-2.6400000000000022E-3</c:v>
                </c:pt>
                <c:pt idx="1703">
                  <c:v>-2.6355000000000016E-3</c:v>
                </c:pt>
                <c:pt idx="1704">
                  <c:v>-2.6355000000000016E-3</c:v>
                </c:pt>
                <c:pt idx="1705">
                  <c:v>-2.6380000000000015E-3</c:v>
                </c:pt>
                <c:pt idx="1706">
                  <c:v>-2.6385000000000015E-3</c:v>
                </c:pt>
                <c:pt idx="1707">
                  <c:v>-2.6390000000000007E-3</c:v>
                </c:pt>
                <c:pt idx="1708">
                  <c:v>-2.6390000000000012E-3</c:v>
                </c:pt>
                <c:pt idx="1709">
                  <c:v>-2.5405000000000015E-3</c:v>
                </c:pt>
                <c:pt idx="1710">
                  <c:v>-2.5460000000000014E-3</c:v>
                </c:pt>
                <c:pt idx="1711">
                  <c:v>-2.5485000000000026E-3</c:v>
                </c:pt>
                <c:pt idx="1712">
                  <c:v>-2.5555000000000022E-3</c:v>
                </c:pt>
                <c:pt idx="1713">
                  <c:v>-2.5500000000000028E-3</c:v>
                </c:pt>
                <c:pt idx="1714">
                  <c:v>-2.5570000000000024E-3</c:v>
                </c:pt>
                <c:pt idx="1715">
                  <c:v>-2.5610000000000025E-3</c:v>
                </c:pt>
                <c:pt idx="1716">
                  <c:v>-2.5555000000000026E-3</c:v>
                </c:pt>
                <c:pt idx="1717">
                  <c:v>-2.5665000000000032E-3</c:v>
                </c:pt>
                <c:pt idx="1718">
                  <c:v>-2.5695000000000023E-3</c:v>
                </c:pt>
                <c:pt idx="1719">
                  <c:v>-2.5760000000000023E-3</c:v>
                </c:pt>
                <c:pt idx="1720">
                  <c:v>-2.5770000000000016E-3</c:v>
                </c:pt>
                <c:pt idx="1721">
                  <c:v>-2.5780000000000013E-3</c:v>
                </c:pt>
                <c:pt idx="1722">
                  <c:v>-2.5780000000000013E-3</c:v>
                </c:pt>
                <c:pt idx="1723">
                  <c:v>-2.5700000000000024E-3</c:v>
                </c:pt>
                <c:pt idx="1724">
                  <c:v>-2.5685000000000018E-3</c:v>
                </c:pt>
                <c:pt idx="1725">
                  <c:v>-2.5690000000000018E-3</c:v>
                </c:pt>
                <c:pt idx="1726">
                  <c:v>-2.5710000000000021E-3</c:v>
                </c:pt>
                <c:pt idx="1727">
                  <c:v>-2.5685000000000013E-3</c:v>
                </c:pt>
                <c:pt idx="1728">
                  <c:v>-2.5720000000000009E-3</c:v>
                </c:pt>
                <c:pt idx="1729">
                  <c:v>-2.5400000000000002E-3</c:v>
                </c:pt>
                <c:pt idx="1730">
                  <c:v>-2.5635000000000007E-3</c:v>
                </c:pt>
                <c:pt idx="1731">
                  <c:v>-2.5465000000000006E-3</c:v>
                </c:pt>
                <c:pt idx="1732">
                  <c:v>-2.540000000000001E-3</c:v>
                </c:pt>
                <c:pt idx="1733">
                  <c:v>-2.530000000000001E-3</c:v>
                </c:pt>
                <c:pt idx="1734">
                  <c:v>-2.5180000000000011E-3</c:v>
                </c:pt>
                <c:pt idx="1735">
                  <c:v>-2.5085000000000012E-3</c:v>
                </c:pt>
                <c:pt idx="1736">
                  <c:v>-2.5050000000000011E-3</c:v>
                </c:pt>
                <c:pt idx="1737">
                  <c:v>-2.4950000000000011E-3</c:v>
                </c:pt>
                <c:pt idx="1738">
                  <c:v>-2.4835000000000013E-3</c:v>
                </c:pt>
                <c:pt idx="1739">
                  <c:v>-2.474500000000001E-3</c:v>
                </c:pt>
                <c:pt idx="1740">
                  <c:v>-2.464500000000001E-3</c:v>
                </c:pt>
                <c:pt idx="1741">
                  <c:v>-2.4510000000000005E-3</c:v>
                </c:pt>
                <c:pt idx="1742">
                  <c:v>-2.448500000000001E-3</c:v>
                </c:pt>
                <c:pt idx="1743">
                  <c:v>-2.4470000000000013E-3</c:v>
                </c:pt>
                <c:pt idx="1744">
                  <c:v>-2.435000000000001E-3</c:v>
                </c:pt>
                <c:pt idx="1745">
                  <c:v>-2.4345000000000009E-3</c:v>
                </c:pt>
                <c:pt idx="1746">
                  <c:v>-2.4280000000000005E-3</c:v>
                </c:pt>
                <c:pt idx="1747">
                  <c:v>-2.4165000000000007E-3</c:v>
                </c:pt>
                <c:pt idx="1748">
                  <c:v>-2.4065000000000002E-3</c:v>
                </c:pt>
                <c:pt idx="1749">
                  <c:v>-2.4100000000000002E-3</c:v>
                </c:pt>
                <c:pt idx="1750">
                  <c:v>-2.4030000000000002E-3</c:v>
                </c:pt>
                <c:pt idx="1751">
                  <c:v>-2.3989999999999997E-3</c:v>
                </c:pt>
                <c:pt idx="1752">
                  <c:v>-2.3955000000000001E-3</c:v>
                </c:pt>
                <c:pt idx="1753">
                  <c:v>-2.3925000000000001E-3</c:v>
                </c:pt>
                <c:pt idx="1754">
                  <c:v>-2.382E-3</c:v>
                </c:pt>
                <c:pt idx="1755">
                  <c:v>-2.3765000000000001E-3</c:v>
                </c:pt>
                <c:pt idx="1756">
                  <c:v>-2.4154999999999997E-3</c:v>
                </c:pt>
                <c:pt idx="1757">
                  <c:v>-2.4089999999999997E-3</c:v>
                </c:pt>
                <c:pt idx="1758">
                  <c:v>-2.3974999999999995E-3</c:v>
                </c:pt>
                <c:pt idx="1759">
                  <c:v>-2.4040000000000003E-3</c:v>
                </c:pt>
                <c:pt idx="1760">
                  <c:v>-2.392E-3</c:v>
                </c:pt>
                <c:pt idx="1761">
                  <c:v>-2.3894999999999997E-3</c:v>
                </c:pt>
                <c:pt idx="1762">
                  <c:v>-2.3859999999999997E-3</c:v>
                </c:pt>
                <c:pt idx="1763">
                  <c:v>-2.3864999999999993E-3</c:v>
                </c:pt>
                <c:pt idx="1764">
                  <c:v>-2.3904999999999998E-3</c:v>
                </c:pt>
                <c:pt idx="1765">
                  <c:v>-2.3934999999999998E-3</c:v>
                </c:pt>
                <c:pt idx="1766">
                  <c:v>-2.3959999999999997E-3</c:v>
                </c:pt>
                <c:pt idx="1767">
                  <c:v>-2.3884999999999991E-3</c:v>
                </c:pt>
                <c:pt idx="1768">
                  <c:v>-2.3984999999999992E-3</c:v>
                </c:pt>
                <c:pt idx="1769">
                  <c:v>-2.3934999999999994E-3</c:v>
                </c:pt>
                <c:pt idx="1770">
                  <c:v>-2.3959999999999997E-3</c:v>
                </c:pt>
                <c:pt idx="1771">
                  <c:v>-2.396999999999999E-3</c:v>
                </c:pt>
                <c:pt idx="1772">
                  <c:v>-2.3999999999999989E-3</c:v>
                </c:pt>
                <c:pt idx="1773">
                  <c:v>-2.3959999999999988E-3</c:v>
                </c:pt>
                <c:pt idx="1774">
                  <c:v>-2.403999999999999E-3</c:v>
                </c:pt>
                <c:pt idx="1775">
                  <c:v>-2.4049999999999992E-3</c:v>
                </c:pt>
                <c:pt idx="1776">
                  <c:v>-2.4059999999999997E-3</c:v>
                </c:pt>
                <c:pt idx="1777">
                  <c:v>-2.4104999999999994E-3</c:v>
                </c:pt>
                <c:pt idx="1778">
                  <c:v>-2.4079999999999996E-3</c:v>
                </c:pt>
                <c:pt idx="1779">
                  <c:v>-2.4119999999999992E-3</c:v>
                </c:pt>
                <c:pt idx="1780">
                  <c:v>-2.4159999999999997E-3</c:v>
                </c:pt>
                <c:pt idx="1781">
                  <c:v>-2.4269999999999999E-3</c:v>
                </c:pt>
                <c:pt idx="1782">
                  <c:v>-2.4294999999999994E-3</c:v>
                </c:pt>
                <c:pt idx="1783">
                  <c:v>-2.4209999999999995E-3</c:v>
                </c:pt>
                <c:pt idx="1784">
                  <c:v>-2.4104999999999994E-3</c:v>
                </c:pt>
                <c:pt idx="1785">
                  <c:v>-2.4079999999999996E-3</c:v>
                </c:pt>
                <c:pt idx="1786">
                  <c:v>-2.4094999999999993E-3</c:v>
                </c:pt>
                <c:pt idx="1787">
                  <c:v>-2.4064999999999994E-3</c:v>
                </c:pt>
                <c:pt idx="1788">
                  <c:v>-2.4099999999999998E-3</c:v>
                </c:pt>
                <c:pt idx="1789">
                  <c:v>-2.3984999999999996E-3</c:v>
                </c:pt>
                <c:pt idx="1790">
                  <c:v>-2.5069999999999997E-3</c:v>
                </c:pt>
                <c:pt idx="1791">
                  <c:v>-2.4869999999999996E-3</c:v>
                </c:pt>
                <c:pt idx="1792">
                  <c:v>-2.4974999999999997E-3</c:v>
                </c:pt>
                <c:pt idx="1793">
                  <c:v>-2.4779999999999997E-3</c:v>
                </c:pt>
                <c:pt idx="1794">
                  <c:v>-2.4729999999999995E-3</c:v>
                </c:pt>
                <c:pt idx="1795">
                  <c:v>-2.4609999999999992E-3</c:v>
                </c:pt>
                <c:pt idx="1796">
                  <c:v>-2.4579999999999997E-3</c:v>
                </c:pt>
                <c:pt idx="1797">
                  <c:v>-2.4544999999999997E-3</c:v>
                </c:pt>
                <c:pt idx="1798">
                  <c:v>-2.4499999999999995E-3</c:v>
                </c:pt>
                <c:pt idx="1799">
                  <c:v>-2.4494999999999999E-3</c:v>
                </c:pt>
                <c:pt idx="1800">
                  <c:v>-2.434E-3</c:v>
                </c:pt>
                <c:pt idx="1801">
                  <c:v>-2.431E-3</c:v>
                </c:pt>
                <c:pt idx="1802">
                  <c:v>-2.4219999999999992E-3</c:v>
                </c:pt>
                <c:pt idx="1803">
                  <c:v>-2.4129999999999993E-3</c:v>
                </c:pt>
                <c:pt idx="1804">
                  <c:v>-2.4059999999999993E-3</c:v>
                </c:pt>
                <c:pt idx="1805">
                  <c:v>-2.4039999999999995E-3</c:v>
                </c:pt>
                <c:pt idx="1806">
                  <c:v>-2.3984999999999996E-3</c:v>
                </c:pt>
                <c:pt idx="1807">
                  <c:v>-2.3879999999999999E-3</c:v>
                </c:pt>
                <c:pt idx="1808">
                  <c:v>-2.3854999999999996E-3</c:v>
                </c:pt>
                <c:pt idx="1809">
                  <c:v>-2.3764999999999993E-3</c:v>
                </c:pt>
                <c:pt idx="1810">
                  <c:v>-2.3719999999999995E-3</c:v>
                </c:pt>
                <c:pt idx="1811">
                  <c:v>-2.3734999999999993E-3</c:v>
                </c:pt>
                <c:pt idx="1812">
                  <c:v>-2.3634999999999993E-3</c:v>
                </c:pt>
                <c:pt idx="1813">
                  <c:v>-2.3535000000000001E-3</c:v>
                </c:pt>
                <c:pt idx="1814">
                  <c:v>-2.3454999999999995E-3</c:v>
                </c:pt>
                <c:pt idx="1815">
                  <c:v>-2.3444999999999998E-3</c:v>
                </c:pt>
                <c:pt idx="1816">
                  <c:v>-2.3419999999999995E-3</c:v>
                </c:pt>
                <c:pt idx="1817">
                  <c:v>-2.3389999999999999E-3</c:v>
                </c:pt>
                <c:pt idx="1818">
                  <c:v>-2.3259999999999999E-3</c:v>
                </c:pt>
                <c:pt idx="1819">
                  <c:v>-2.3825000000000001E-3</c:v>
                </c:pt>
                <c:pt idx="1820">
                  <c:v>-2.3979999999999995E-3</c:v>
                </c:pt>
                <c:pt idx="1821">
                  <c:v>-2.3974999999999995E-3</c:v>
                </c:pt>
                <c:pt idx="1822">
                  <c:v>-2.3879999999999999E-3</c:v>
                </c:pt>
                <c:pt idx="1823">
                  <c:v>-2.3824999999999996E-3</c:v>
                </c:pt>
                <c:pt idx="1824">
                  <c:v>-2.3799999999999997E-3</c:v>
                </c:pt>
                <c:pt idx="1825">
                  <c:v>-2.3799999999999997E-3</c:v>
                </c:pt>
                <c:pt idx="1826">
                  <c:v>-2.3785E-3</c:v>
                </c:pt>
                <c:pt idx="1827">
                  <c:v>-2.3560000000000005E-3</c:v>
                </c:pt>
                <c:pt idx="1828">
                  <c:v>-2.3514999999999999E-3</c:v>
                </c:pt>
                <c:pt idx="1829">
                  <c:v>-2.343E-3</c:v>
                </c:pt>
                <c:pt idx="1830">
                  <c:v>-2.3410000000000002E-3</c:v>
                </c:pt>
                <c:pt idx="1831">
                  <c:v>-2.3270000000000005E-3</c:v>
                </c:pt>
                <c:pt idx="1832">
                  <c:v>-2.3205000000000005E-3</c:v>
                </c:pt>
                <c:pt idx="1833">
                  <c:v>-2.313E-3</c:v>
                </c:pt>
                <c:pt idx="1834">
                  <c:v>-2.3025000000000003E-3</c:v>
                </c:pt>
                <c:pt idx="1835">
                  <c:v>-2.2925000000000003E-3</c:v>
                </c:pt>
                <c:pt idx="1836">
                  <c:v>-2.2830000000000003E-3</c:v>
                </c:pt>
                <c:pt idx="1837">
                  <c:v>-2.2730000000000007E-3</c:v>
                </c:pt>
                <c:pt idx="1838">
                  <c:v>-2.2710000000000009E-3</c:v>
                </c:pt>
                <c:pt idx="1839">
                  <c:v>-2.2675000000000009E-3</c:v>
                </c:pt>
                <c:pt idx="1840">
                  <c:v>-2.2600000000000016E-3</c:v>
                </c:pt>
                <c:pt idx="1841">
                  <c:v>-2.2380000000000013E-3</c:v>
                </c:pt>
                <c:pt idx="1842">
                  <c:v>-2.2185000000000017E-3</c:v>
                </c:pt>
                <c:pt idx="1843">
                  <c:v>-2.203000000000001E-3</c:v>
                </c:pt>
                <c:pt idx="1844">
                  <c:v>-2.1875000000000011E-3</c:v>
                </c:pt>
                <c:pt idx="1845">
                  <c:v>-2.1815000000000011E-3</c:v>
                </c:pt>
                <c:pt idx="1846">
                  <c:v>-2.1610000000000015E-3</c:v>
                </c:pt>
                <c:pt idx="1847">
                  <c:v>-2.134500000000001E-3</c:v>
                </c:pt>
                <c:pt idx="1848">
                  <c:v>-2.1265000000000017E-3</c:v>
                </c:pt>
                <c:pt idx="1849">
                  <c:v>-2.109500000000002E-3</c:v>
                </c:pt>
                <c:pt idx="1850">
                  <c:v>-2.1010000000000017E-3</c:v>
                </c:pt>
                <c:pt idx="1851">
                  <c:v>-2.0935000000000016E-3</c:v>
                </c:pt>
                <c:pt idx="1852">
                  <c:v>-2.0735000000000024E-3</c:v>
                </c:pt>
                <c:pt idx="1853">
                  <c:v>-2.060500000000002E-3</c:v>
                </c:pt>
                <c:pt idx="1854">
                  <c:v>-2.0515000000000021E-3</c:v>
                </c:pt>
                <c:pt idx="1855">
                  <c:v>-2.0335000000000023E-3</c:v>
                </c:pt>
                <c:pt idx="1856">
                  <c:v>-2.011500000000002E-3</c:v>
                </c:pt>
                <c:pt idx="1857">
                  <c:v>-1.9975000000000019E-3</c:v>
                </c:pt>
                <c:pt idx="1858">
                  <c:v>-1.9845000000000015E-3</c:v>
                </c:pt>
                <c:pt idx="1859">
                  <c:v>-1.9740000000000014E-3</c:v>
                </c:pt>
                <c:pt idx="1860">
                  <c:v>-1.9615000000000014E-3</c:v>
                </c:pt>
                <c:pt idx="1861">
                  <c:v>-1.9515000000000012E-3</c:v>
                </c:pt>
                <c:pt idx="1862">
                  <c:v>-1.9440000000000013E-3</c:v>
                </c:pt>
                <c:pt idx="1863">
                  <c:v>-1.9435000000000016E-3</c:v>
                </c:pt>
                <c:pt idx="1864">
                  <c:v>-1.9330000000000013E-3</c:v>
                </c:pt>
                <c:pt idx="1865">
                  <c:v>-1.9135000000000014E-3</c:v>
                </c:pt>
                <c:pt idx="1866">
                  <c:v>-1.9030000000000013E-3</c:v>
                </c:pt>
                <c:pt idx="1867">
                  <c:v>-1.8975000000000014E-3</c:v>
                </c:pt>
                <c:pt idx="1868">
                  <c:v>-1.8850000000000017E-3</c:v>
                </c:pt>
                <c:pt idx="1869">
                  <c:v>-1.8850000000000017E-3</c:v>
                </c:pt>
                <c:pt idx="1870">
                  <c:v>-1.8865000000000012E-3</c:v>
                </c:pt>
                <c:pt idx="1871">
                  <c:v>-1.8880000000000017E-3</c:v>
                </c:pt>
                <c:pt idx="1872">
                  <c:v>-1.8815000000000014E-3</c:v>
                </c:pt>
                <c:pt idx="1873">
                  <c:v>-1.8910000000000016E-3</c:v>
                </c:pt>
                <c:pt idx="1874">
                  <c:v>-1.8770000000000019E-3</c:v>
                </c:pt>
                <c:pt idx="1875">
                  <c:v>-1.8715000000000014E-3</c:v>
                </c:pt>
                <c:pt idx="1876">
                  <c:v>-1.8805000000000015E-3</c:v>
                </c:pt>
                <c:pt idx="1877">
                  <c:v>-1.8700000000000017E-3</c:v>
                </c:pt>
                <c:pt idx="1878">
                  <c:v>-1.8805000000000015E-3</c:v>
                </c:pt>
                <c:pt idx="1879">
                  <c:v>-1.880500000000002E-3</c:v>
                </c:pt>
                <c:pt idx="1880">
                  <c:v>-1.8785000000000023E-3</c:v>
                </c:pt>
                <c:pt idx="1881">
                  <c:v>-1.8775000000000022E-3</c:v>
                </c:pt>
                <c:pt idx="1882">
                  <c:v>-1.8745000000000022E-3</c:v>
                </c:pt>
                <c:pt idx="1883">
                  <c:v>-1.8860000000000018E-3</c:v>
                </c:pt>
                <c:pt idx="1884">
                  <c:v>-1.8835000000000021E-3</c:v>
                </c:pt>
                <c:pt idx="1885">
                  <c:v>-1.8880000000000019E-3</c:v>
                </c:pt>
                <c:pt idx="1886">
                  <c:v>-1.8980000000000021E-3</c:v>
                </c:pt>
                <c:pt idx="1887">
                  <c:v>-1.8985000000000017E-3</c:v>
                </c:pt>
                <c:pt idx="1888">
                  <c:v>-1.9145000000000024E-3</c:v>
                </c:pt>
                <c:pt idx="1889">
                  <c:v>-1.9245000000000019E-3</c:v>
                </c:pt>
                <c:pt idx="1890">
                  <c:v>-2.0360000000000022E-3</c:v>
                </c:pt>
                <c:pt idx="1891">
                  <c:v>-2.0240000000000019E-3</c:v>
                </c:pt>
                <c:pt idx="1892">
                  <c:v>-2.0250000000000016E-3</c:v>
                </c:pt>
                <c:pt idx="1893">
                  <c:v>-2.0065000000000018E-3</c:v>
                </c:pt>
                <c:pt idx="1894">
                  <c:v>-2.0055000000000016E-3</c:v>
                </c:pt>
                <c:pt idx="1895">
                  <c:v>-1.9860000000000017E-3</c:v>
                </c:pt>
                <c:pt idx="1896">
                  <c:v>-1.9690000000000016E-3</c:v>
                </c:pt>
                <c:pt idx="1897">
                  <c:v>-1.9515000000000016E-3</c:v>
                </c:pt>
                <c:pt idx="1898">
                  <c:v>-1.9240000000000012E-3</c:v>
                </c:pt>
                <c:pt idx="1899">
                  <c:v>-1.9100000000000013E-3</c:v>
                </c:pt>
                <c:pt idx="1900">
                  <c:v>-1.889500000000001E-3</c:v>
                </c:pt>
                <c:pt idx="1901">
                  <c:v>-1.873000000000001E-3</c:v>
                </c:pt>
                <c:pt idx="1902">
                  <c:v>-1.8680000000000007E-3</c:v>
                </c:pt>
                <c:pt idx="1903">
                  <c:v>-1.8540000000000008E-3</c:v>
                </c:pt>
                <c:pt idx="1904">
                  <c:v>-1.8370000000000005E-3</c:v>
                </c:pt>
                <c:pt idx="1905">
                  <c:v>-1.8100000000000002E-3</c:v>
                </c:pt>
                <c:pt idx="1906">
                  <c:v>-1.7935000000000004E-3</c:v>
                </c:pt>
                <c:pt idx="1907">
                  <c:v>-1.7750000000000005E-3</c:v>
                </c:pt>
                <c:pt idx="1908">
                  <c:v>-1.7745000000000003E-3</c:v>
                </c:pt>
                <c:pt idx="1909">
                  <c:v>-1.8450000000000007E-3</c:v>
                </c:pt>
                <c:pt idx="1910">
                  <c:v>-1.8080000000000008E-3</c:v>
                </c:pt>
                <c:pt idx="1911">
                  <c:v>-1.7800000000000005E-3</c:v>
                </c:pt>
                <c:pt idx="1912">
                  <c:v>-1.7615000000000003E-3</c:v>
                </c:pt>
                <c:pt idx="1913">
                  <c:v>-1.7460000000000004E-3</c:v>
                </c:pt>
                <c:pt idx="1914">
                  <c:v>-1.7235000000000006E-3</c:v>
                </c:pt>
                <c:pt idx="1915">
                  <c:v>-1.7050000000000004E-3</c:v>
                </c:pt>
                <c:pt idx="1916">
                  <c:v>-1.6915000000000003E-3</c:v>
                </c:pt>
                <c:pt idx="1917">
                  <c:v>-1.6750000000000003E-3</c:v>
                </c:pt>
                <c:pt idx="1918">
                  <c:v>-1.6595000000000002E-3</c:v>
                </c:pt>
                <c:pt idx="1919">
                  <c:v>-1.6504999999999998E-3</c:v>
                </c:pt>
                <c:pt idx="1920">
                  <c:v>-1.6355E-3</c:v>
                </c:pt>
                <c:pt idx="1921">
                  <c:v>-1.6259999999999996E-3</c:v>
                </c:pt>
                <c:pt idx="1922">
                  <c:v>-1.6104999999999997E-3</c:v>
                </c:pt>
                <c:pt idx="1923">
                  <c:v>-1.5999999999999994E-3</c:v>
                </c:pt>
                <c:pt idx="1924">
                  <c:v>-1.5884999999999999E-3</c:v>
                </c:pt>
                <c:pt idx="1925">
                  <c:v>-1.5705000000000003E-3</c:v>
                </c:pt>
                <c:pt idx="1926">
                  <c:v>-1.5590000000000005E-3</c:v>
                </c:pt>
                <c:pt idx="1927">
                  <c:v>-1.5435000000000004E-3</c:v>
                </c:pt>
                <c:pt idx="1928">
                  <c:v>-1.5275000000000002E-3</c:v>
                </c:pt>
                <c:pt idx="1929">
                  <c:v>-1.5110000000000004E-3</c:v>
                </c:pt>
                <c:pt idx="1930">
                  <c:v>-1.4919999999999996E-3</c:v>
                </c:pt>
                <c:pt idx="1931">
                  <c:v>-1.4844999999999997E-3</c:v>
                </c:pt>
                <c:pt idx="1932">
                  <c:v>-1.4719999999999998E-3</c:v>
                </c:pt>
                <c:pt idx="1933">
                  <c:v>-1.4575000000000005E-3</c:v>
                </c:pt>
                <c:pt idx="1934">
                  <c:v>-1.4590000000000002E-3</c:v>
                </c:pt>
                <c:pt idx="1935">
                  <c:v>-1.4475E-3</c:v>
                </c:pt>
                <c:pt idx="1936">
                  <c:v>-1.4330000000000005E-3</c:v>
                </c:pt>
                <c:pt idx="1937">
                  <c:v>-1.4390000000000002E-3</c:v>
                </c:pt>
                <c:pt idx="1938">
                  <c:v>-1.4325000000000004E-3</c:v>
                </c:pt>
                <c:pt idx="1939">
                  <c:v>-1.431E-3</c:v>
                </c:pt>
                <c:pt idx="1940">
                  <c:v>-1.4245000000000004E-3</c:v>
                </c:pt>
                <c:pt idx="1941">
                  <c:v>-1.4240000000000004E-3</c:v>
                </c:pt>
                <c:pt idx="1942">
                  <c:v>-1.4125000000000003E-3</c:v>
                </c:pt>
                <c:pt idx="1943">
                  <c:v>-1.4025000000000003E-3</c:v>
                </c:pt>
                <c:pt idx="1944">
                  <c:v>-1.4000000000000002E-3</c:v>
                </c:pt>
                <c:pt idx="1945">
                  <c:v>-1.3824999999999998E-3</c:v>
                </c:pt>
                <c:pt idx="1946">
                  <c:v>-1.3479999999999998E-3</c:v>
                </c:pt>
                <c:pt idx="1947">
                  <c:v>-1.3269999999999998E-3</c:v>
                </c:pt>
                <c:pt idx="1948">
                  <c:v>-1.3155000000000003E-3</c:v>
                </c:pt>
                <c:pt idx="1949">
                  <c:v>-1.2895000000000001E-3</c:v>
                </c:pt>
                <c:pt idx="1950">
                  <c:v>-1.2720000000000003E-3</c:v>
                </c:pt>
                <c:pt idx="1951">
                  <c:v>-1.2424999999999995E-3</c:v>
                </c:pt>
                <c:pt idx="1952">
                  <c:v>-1.227E-3</c:v>
                </c:pt>
                <c:pt idx="1953">
                  <c:v>-1.2105E-3</c:v>
                </c:pt>
                <c:pt idx="1954">
                  <c:v>-1.2080000000000001E-3</c:v>
                </c:pt>
                <c:pt idx="1955">
                  <c:v>-1.1834999999999999E-3</c:v>
                </c:pt>
                <c:pt idx="1956">
                  <c:v>-1.1065000000000005E-3</c:v>
                </c:pt>
                <c:pt idx="1957">
                  <c:v>-1.0935000000000007E-3</c:v>
                </c:pt>
                <c:pt idx="1958">
                  <c:v>-1.0885000000000005E-3</c:v>
                </c:pt>
                <c:pt idx="1959">
                  <c:v>-1.0770000000000003E-3</c:v>
                </c:pt>
                <c:pt idx="1960">
                  <c:v>-1.0665000000000002E-3</c:v>
                </c:pt>
                <c:pt idx="1961">
                  <c:v>-1.0555E-3</c:v>
                </c:pt>
                <c:pt idx="1962">
                  <c:v>-1.0344999999999998E-3</c:v>
                </c:pt>
                <c:pt idx="1963">
                  <c:v>-1.0040000000000001E-3</c:v>
                </c:pt>
                <c:pt idx="1964">
                  <c:v>-9.8149999999999995E-4</c:v>
                </c:pt>
                <c:pt idx="1965">
                  <c:v>-9.5800000000000008E-4</c:v>
                </c:pt>
                <c:pt idx="1966">
                  <c:v>-9.4099999999999956E-4</c:v>
                </c:pt>
                <c:pt idx="1967">
                  <c:v>-9.279999999999999E-4</c:v>
                </c:pt>
                <c:pt idx="1968">
                  <c:v>-8.9950000000000002E-4</c:v>
                </c:pt>
                <c:pt idx="1969">
                  <c:v>-8.9249999999999985E-4</c:v>
                </c:pt>
                <c:pt idx="1970">
                  <c:v>-8.6600000000000012E-4</c:v>
                </c:pt>
                <c:pt idx="1971">
                  <c:v>-8.4550000000000044E-4</c:v>
                </c:pt>
                <c:pt idx="1972">
                  <c:v>-8.0850000000000019E-4</c:v>
                </c:pt>
                <c:pt idx="1973">
                  <c:v>-7.9650000000000012E-4</c:v>
                </c:pt>
                <c:pt idx="1974">
                  <c:v>-7.7000000000000072E-4</c:v>
                </c:pt>
                <c:pt idx="1975">
                  <c:v>-7.5050000000000052E-4</c:v>
                </c:pt>
                <c:pt idx="1976">
                  <c:v>-7.2600000000000062E-4</c:v>
                </c:pt>
                <c:pt idx="1977">
                  <c:v>-6.9350000000000054E-4</c:v>
                </c:pt>
                <c:pt idx="1978">
                  <c:v>-6.7750000000000058E-4</c:v>
                </c:pt>
                <c:pt idx="1979">
                  <c:v>-6.6450000000000038E-4</c:v>
                </c:pt>
                <c:pt idx="1980">
                  <c:v>-6.515000000000006E-4</c:v>
                </c:pt>
                <c:pt idx="1981">
                  <c:v>-6.2750000000000056E-4</c:v>
                </c:pt>
                <c:pt idx="1982">
                  <c:v>-6.0550000000000057E-4</c:v>
                </c:pt>
                <c:pt idx="1983">
                  <c:v>-6.0100000000000073E-4</c:v>
                </c:pt>
                <c:pt idx="1984">
                  <c:v>-5.9050000000000075E-4</c:v>
                </c:pt>
                <c:pt idx="1985">
                  <c:v>-5.845000000000006E-4</c:v>
                </c:pt>
                <c:pt idx="1986">
                  <c:v>-5.6250000000000061E-4</c:v>
                </c:pt>
                <c:pt idx="1987">
                  <c:v>-5.5100000000000071E-4</c:v>
                </c:pt>
                <c:pt idx="1988">
                  <c:v>-5.3350000000000066E-4</c:v>
                </c:pt>
                <c:pt idx="1989">
                  <c:v>-5.2550000000000047E-4</c:v>
                </c:pt>
                <c:pt idx="1990">
                  <c:v>-5.2600000000000075E-4</c:v>
                </c:pt>
                <c:pt idx="1991">
                  <c:v>-5.3350000000000066E-4</c:v>
                </c:pt>
                <c:pt idx="1992">
                  <c:v>-5.1950000000000065E-4</c:v>
                </c:pt>
                <c:pt idx="1993">
                  <c:v>-5.1200000000000052E-4</c:v>
                </c:pt>
                <c:pt idx="1994">
                  <c:v>-5.1900000000000058E-4</c:v>
                </c:pt>
                <c:pt idx="1995">
                  <c:v>-5.1850000000000073E-4</c:v>
                </c:pt>
                <c:pt idx="1996">
                  <c:v>-5.0500000000000046E-4</c:v>
                </c:pt>
                <c:pt idx="1997">
                  <c:v>-4.8850000000000065E-4</c:v>
                </c:pt>
                <c:pt idx="1998">
                  <c:v>-4.855000000000008E-4</c:v>
                </c:pt>
                <c:pt idx="1999">
                  <c:v>-4.725000000000007E-4</c:v>
                </c:pt>
                <c:pt idx="2000">
                  <c:v>-4.5800000000000083E-4</c:v>
                </c:pt>
                <c:pt idx="2001">
                  <c:v>-4.2900000000000062E-4</c:v>
                </c:pt>
                <c:pt idx="2002">
                  <c:v>-4.1500000000000065E-4</c:v>
                </c:pt>
                <c:pt idx="2003">
                  <c:v>-4.0200000000000061E-4</c:v>
                </c:pt>
                <c:pt idx="2004">
                  <c:v>-3.9400000000000074E-4</c:v>
                </c:pt>
                <c:pt idx="2005">
                  <c:v>-3.7700000000000065E-4</c:v>
                </c:pt>
                <c:pt idx="2006">
                  <c:v>-3.6400000000000077E-4</c:v>
                </c:pt>
                <c:pt idx="2007">
                  <c:v>-3.5900000000000076E-4</c:v>
                </c:pt>
                <c:pt idx="2008">
                  <c:v>-3.525000000000006E-4</c:v>
                </c:pt>
                <c:pt idx="2009">
                  <c:v>-3.5250000000000071E-4</c:v>
                </c:pt>
                <c:pt idx="2010">
                  <c:v>-3.4250000000000074E-4</c:v>
                </c:pt>
                <c:pt idx="2011">
                  <c:v>-3.305000000000005E-4</c:v>
                </c:pt>
                <c:pt idx="2012">
                  <c:v>-3.1850000000000037E-4</c:v>
                </c:pt>
                <c:pt idx="2013">
                  <c:v>-3.0850000000000034E-4</c:v>
                </c:pt>
                <c:pt idx="2014">
                  <c:v>-2.7650000000000038E-4</c:v>
                </c:pt>
                <c:pt idx="2015">
                  <c:v>-2.6300000000000038E-4</c:v>
                </c:pt>
                <c:pt idx="2016">
                  <c:v>-2.4800000000000028E-4</c:v>
                </c:pt>
                <c:pt idx="2017">
                  <c:v>-2.165000000000003E-4</c:v>
                </c:pt>
                <c:pt idx="2018">
                  <c:v>-2.140000000000004E-4</c:v>
                </c:pt>
                <c:pt idx="2019">
                  <c:v>-1.4399999999999995E-4</c:v>
                </c:pt>
                <c:pt idx="2020">
                  <c:v>-1.1249999999999975E-4</c:v>
                </c:pt>
                <c:pt idx="2021">
                  <c:v>-1.0049999999999983E-4</c:v>
                </c:pt>
                <c:pt idx="2022">
                  <c:v>-8.6999999999999851E-5</c:v>
                </c:pt>
                <c:pt idx="2023">
                  <c:v>-6.8999999999999685E-5</c:v>
                </c:pt>
                <c:pt idx="2024">
                  <c:v>-6.249999999999992E-5</c:v>
                </c:pt>
                <c:pt idx="2025">
                  <c:v>-5.0499999999999852E-5</c:v>
                </c:pt>
                <c:pt idx="2026">
                  <c:v>-3.2999999999999799E-5</c:v>
                </c:pt>
                <c:pt idx="2027">
                  <c:v>-2.5999999999999876E-5</c:v>
                </c:pt>
                <c:pt idx="2028">
                  <c:v>-1.1999999999999997E-5</c:v>
                </c:pt>
                <c:pt idx="2029">
                  <c:v>1.0000000000000285E-6</c:v>
                </c:pt>
                <c:pt idx="2030">
                  <c:v>1.0499999999999781E-5</c:v>
                </c:pt>
                <c:pt idx="2031">
                  <c:v>1.5999999999999904E-5</c:v>
                </c:pt>
                <c:pt idx="2032">
                  <c:v>2.449999999999987E-5</c:v>
                </c:pt>
                <c:pt idx="2033">
                  <c:v>4.0499999999999914E-5</c:v>
                </c:pt>
                <c:pt idx="2034">
                  <c:v>5.3500000000000006E-5</c:v>
                </c:pt>
                <c:pt idx="2035">
                  <c:v>4.5499999999999947E-5</c:v>
                </c:pt>
                <c:pt idx="2036">
                  <c:v>5.0499999999999987E-5</c:v>
                </c:pt>
                <c:pt idx="2037">
                  <c:v>6.1000000000000012E-5</c:v>
                </c:pt>
                <c:pt idx="2038">
                  <c:v>8.099999999999999E-5</c:v>
                </c:pt>
                <c:pt idx="2039">
                  <c:v>9.8999999999999994E-5</c:v>
                </c:pt>
                <c:pt idx="2040">
                  <c:v>1.1699999999999998E-4</c:v>
                </c:pt>
                <c:pt idx="2041">
                  <c:v>1.305E-4</c:v>
                </c:pt>
                <c:pt idx="2042">
                  <c:v>1.2900000000000002E-4</c:v>
                </c:pt>
                <c:pt idx="2043">
                  <c:v>1.3149999999999992E-4</c:v>
                </c:pt>
                <c:pt idx="2044">
                  <c:v>1.4699999999999989E-4</c:v>
                </c:pt>
                <c:pt idx="2045">
                  <c:v>1.6849999999999998E-4</c:v>
                </c:pt>
                <c:pt idx="2046">
                  <c:v>1.7899999999999996E-4</c:v>
                </c:pt>
                <c:pt idx="2047">
                  <c:v>2.0699999999999999E-4</c:v>
                </c:pt>
                <c:pt idx="2048">
                  <c:v>2.3999999999999998E-4</c:v>
                </c:pt>
                <c:pt idx="2049">
                  <c:v>2.655E-4</c:v>
                </c:pt>
                <c:pt idx="2050">
                  <c:v>2.8499999999999999E-4</c:v>
                </c:pt>
                <c:pt idx="2051">
                  <c:v>3.1149999999999993E-4</c:v>
                </c:pt>
                <c:pt idx="2052">
                  <c:v>3.259999999999999E-4</c:v>
                </c:pt>
                <c:pt idx="2053">
                  <c:v>3.5649999999999999E-4</c:v>
                </c:pt>
                <c:pt idx="2054">
                  <c:v>3.9499999999999995E-4</c:v>
                </c:pt>
                <c:pt idx="2055">
                  <c:v>4.1499999999999995E-4</c:v>
                </c:pt>
                <c:pt idx="2056">
                  <c:v>4.4799999999999994E-4</c:v>
                </c:pt>
                <c:pt idx="2057">
                  <c:v>4.7799999999999991E-4</c:v>
                </c:pt>
                <c:pt idx="2058">
                  <c:v>5.0849999999999995E-4</c:v>
                </c:pt>
                <c:pt idx="2059">
                  <c:v>5.4299999999999997E-4</c:v>
                </c:pt>
                <c:pt idx="2060">
                  <c:v>5.7700000000000004E-4</c:v>
                </c:pt>
                <c:pt idx="2061">
                  <c:v>6.0849999999999999E-4</c:v>
                </c:pt>
                <c:pt idx="2062">
                  <c:v>6.4249999999999984E-4</c:v>
                </c:pt>
                <c:pt idx="2063">
                  <c:v>6.8150000000000014E-4</c:v>
                </c:pt>
                <c:pt idx="2064">
                  <c:v>7.065000000000001E-4</c:v>
                </c:pt>
                <c:pt idx="2065">
                  <c:v>7.1849999999999995E-4</c:v>
                </c:pt>
                <c:pt idx="2066">
                  <c:v>7.5000000000000002E-4</c:v>
                </c:pt>
                <c:pt idx="2067">
                  <c:v>7.8449999999999993E-4</c:v>
                </c:pt>
                <c:pt idx="2068">
                  <c:v>7.9650000000000001E-4</c:v>
                </c:pt>
                <c:pt idx="2069">
                  <c:v>8.2600000000000002E-4</c:v>
                </c:pt>
                <c:pt idx="2070">
                  <c:v>8.6250000000000009E-4</c:v>
                </c:pt>
                <c:pt idx="2071">
                  <c:v>8.9000000000000006E-4</c:v>
                </c:pt>
                <c:pt idx="2072">
                  <c:v>9.140000000000001E-4</c:v>
                </c:pt>
                <c:pt idx="2073">
                  <c:v>9.3800000000000025E-4</c:v>
                </c:pt>
                <c:pt idx="2074">
                  <c:v>9.5300000000000007E-4</c:v>
                </c:pt>
                <c:pt idx="2075">
                  <c:v>9.6900000000000024E-4</c:v>
                </c:pt>
                <c:pt idx="2076">
                  <c:v>1.0075000000000001E-3</c:v>
                </c:pt>
                <c:pt idx="2077">
                  <c:v>1.0204999999999999E-3</c:v>
                </c:pt>
                <c:pt idx="2078">
                  <c:v>1.0530000000000001E-3</c:v>
                </c:pt>
                <c:pt idx="2079">
                  <c:v>1.0800000000000002E-3</c:v>
                </c:pt>
                <c:pt idx="2080">
                  <c:v>1.1025E-3</c:v>
                </c:pt>
                <c:pt idx="2081">
                  <c:v>1.1269999999999997E-3</c:v>
                </c:pt>
                <c:pt idx="2082">
                  <c:v>1.1329999999999999E-3</c:v>
                </c:pt>
                <c:pt idx="2083">
                  <c:v>1.1664999999999998E-3</c:v>
                </c:pt>
                <c:pt idx="2084">
                  <c:v>1.1789999999999999E-3</c:v>
                </c:pt>
                <c:pt idx="2085">
                  <c:v>1.1979999999999998E-3</c:v>
                </c:pt>
                <c:pt idx="2086">
                  <c:v>1.2254999999999996E-3</c:v>
                </c:pt>
                <c:pt idx="2087">
                  <c:v>1.2619999999999999E-3</c:v>
                </c:pt>
                <c:pt idx="2088">
                  <c:v>1.2864999999999992E-3</c:v>
                </c:pt>
                <c:pt idx="2089">
                  <c:v>1.3169999999999996E-3</c:v>
                </c:pt>
                <c:pt idx="2090">
                  <c:v>1.4520000000000002E-3</c:v>
                </c:pt>
                <c:pt idx="2091">
                  <c:v>1.4690000000000003E-3</c:v>
                </c:pt>
                <c:pt idx="2092">
                  <c:v>1.4950000000000007E-3</c:v>
                </c:pt>
                <c:pt idx="2093">
                  <c:v>1.5155000000000008E-3</c:v>
                </c:pt>
                <c:pt idx="2094">
                  <c:v>1.5415000000000003E-3</c:v>
                </c:pt>
                <c:pt idx="2095">
                  <c:v>1.555E-3</c:v>
                </c:pt>
                <c:pt idx="2096">
                  <c:v>1.5755000000000003E-3</c:v>
                </c:pt>
                <c:pt idx="2097">
                  <c:v>1.5870000000000007E-3</c:v>
                </c:pt>
                <c:pt idx="2098">
                  <c:v>1.6010000000000004E-3</c:v>
                </c:pt>
                <c:pt idx="2099">
                  <c:v>1.6135000000000001E-3</c:v>
                </c:pt>
                <c:pt idx="2100">
                  <c:v>1.6160000000000002E-3</c:v>
                </c:pt>
                <c:pt idx="2101">
                  <c:v>1.6335000000000002E-3</c:v>
                </c:pt>
                <c:pt idx="2102">
                  <c:v>1.6550000000000004E-3</c:v>
                </c:pt>
                <c:pt idx="2103">
                  <c:v>1.6670000000000001E-3</c:v>
                </c:pt>
                <c:pt idx="2104">
                  <c:v>1.6820000000000001E-3</c:v>
                </c:pt>
                <c:pt idx="2105">
                  <c:v>1.6955E-3</c:v>
                </c:pt>
                <c:pt idx="2106">
                  <c:v>1.7090000000000002E-3</c:v>
                </c:pt>
                <c:pt idx="2107">
                  <c:v>1.717E-3</c:v>
                </c:pt>
                <c:pt idx="2108">
                  <c:v>1.7535000000000001E-3</c:v>
                </c:pt>
                <c:pt idx="2109">
                  <c:v>1.7530000000000002E-3</c:v>
                </c:pt>
                <c:pt idx="2110">
                  <c:v>1.7569999999999997E-3</c:v>
                </c:pt>
                <c:pt idx="2111">
                  <c:v>1.7574999999999995E-3</c:v>
                </c:pt>
                <c:pt idx="2112">
                  <c:v>1.7704999999999995E-3</c:v>
                </c:pt>
                <c:pt idx="2113">
                  <c:v>1.7839999999999996E-3</c:v>
                </c:pt>
                <c:pt idx="2114">
                  <c:v>1.8049999999999993E-3</c:v>
                </c:pt>
                <c:pt idx="2115">
                  <c:v>1.8219999999999992E-3</c:v>
                </c:pt>
                <c:pt idx="2116">
                  <c:v>1.8379999999999994E-3</c:v>
                </c:pt>
                <c:pt idx="2117">
                  <c:v>1.8559999999999994E-3</c:v>
                </c:pt>
                <c:pt idx="2118">
                  <c:v>1.8614999999999994E-3</c:v>
                </c:pt>
                <c:pt idx="2119">
                  <c:v>1.8864999999999993E-3</c:v>
                </c:pt>
                <c:pt idx="2120">
                  <c:v>1.8889999999999996E-3</c:v>
                </c:pt>
                <c:pt idx="2121">
                  <c:v>1.8974999999999997E-3</c:v>
                </c:pt>
                <c:pt idx="2122">
                  <c:v>1.8989999999999992E-3</c:v>
                </c:pt>
                <c:pt idx="2123">
                  <c:v>1.9084999999999996E-3</c:v>
                </c:pt>
                <c:pt idx="2124">
                  <c:v>1.9294999999999996E-3</c:v>
                </c:pt>
                <c:pt idx="2125">
                  <c:v>1.9494999999999996E-3</c:v>
                </c:pt>
                <c:pt idx="2126">
                  <c:v>1.9694999999999995E-3</c:v>
                </c:pt>
                <c:pt idx="2127">
                  <c:v>1.9759999999999995E-3</c:v>
                </c:pt>
                <c:pt idx="2128">
                  <c:v>1.9859999999999991E-3</c:v>
                </c:pt>
                <c:pt idx="2129">
                  <c:v>1.9899999999999996E-3</c:v>
                </c:pt>
                <c:pt idx="2130">
                  <c:v>1.9934999999999996E-3</c:v>
                </c:pt>
                <c:pt idx="2131">
                  <c:v>2.0029999999999991E-3</c:v>
                </c:pt>
                <c:pt idx="2132">
                  <c:v>2.0114999999999994E-3</c:v>
                </c:pt>
                <c:pt idx="2133">
                  <c:v>2.0129999999999992E-3</c:v>
                </c:pt>
                <c:pt idx="2134">
                  <c:v>2.0234999999999993E-3</c:v>
                </c:pt>
                <c:pt idx="2135">
                  <c:v>2.0399999999999993E-3</c:v>
                </c:pt>
                <c:pt idx="2136">
                  <c:v>2.0574999999999994E-3</c:v>
                </c:pt>
                <c:pt idx="2137">
                  <c:v>1.9849999999999994E-3</c:v>
                </c:pt>
                <c:pt idx="2138">
                  <c:v>1.9844999999999993E-3</c:v>
                </c:pt>
                <c:pt idx="2139">
                  <c:v>2.0124999999999991E-3</c:v>
                </c:pt>
                <c:pt idx="2140">
                  <c:v>2.0284999999999991E-3</c:v>
                </c:pt>
                <c:pt idx="2141">
                  <c:v>2.0354999999999995E-3</c:v>
                </c:pt>
                <c:pt idx="2142">
                  <c:v>2.0314999999999995E-3</c:v>
                </c:pt>
                <c:pt idx="2143">
                  <c:v>2.0394999999999996E-3</c:v>
                </c:pt>
                <c:pt idx="2144">
                  <c:v>2.0599999999999998E-3</c:v>
                </c:pt>
                <c:pt idx="2145">
                  <c:v>2.0724999999999993E-3</c:v>
                </c:pt>
                <c:pt idx="2146">
                  <c:v>2.0499999999999993E-3</c:v>
                </c:pt>
                <c:pt idx="2147">
                  <c:v>2.0374999999999994E-3</c:v>
                </c:pt>
                <c:pt idx="2148">
                  <c:v>2.0524999999999996E-3</c:v>
                </c:pt>
                <c:pt idx="2149">
                  <c:v>2.0579999999999991E-3</c:v>
                </c:pt>
                <c:pt idx="2150">
                  <c:v>2.0604999999999994E-3</c:v>
                </c:pt>
                <c:pt idx="2151">
                  <c:v>2.0604999999999994E-3</c:v>
                </c:pt>
                <c:pt idx="2152">
                  <c:v>2.0694999999999993E-3</c:v>
                </c:pt>
                <c:pt idx="2153">
                  <c:v>2.0744999999999995E-3</c:v>
                </c:pt>
                <c:pt idx="2154">
                  <c:v>2.0859999999999989E-3</c:v>
                </c:pt>
                <c:pt idx="2155">
                  <c:v>2.0964999999999994E-3</c:v>
                </c:pt>
                <c:pt idx="2156">
                  <c:v>2.096499999999999E-3</c:v>
                </c:pt>
                <c:pt idx="2157">
                  <c:v>2.109499999999999E-3</c:v>
                </c:pt>
                <c:pt idx="2158">
                  <c:v>2.1214999999999993E-3</c:v>
                </c:pt>
                <c:pt idx="2159">
                  <c:v>2.145999999999999E-3</c:v>
                </c:pt>
                <c:pt idx="2160">
                  <c:v>2.1594999999999991E-3</c:v>
                </c:pt>
                <c:pt idx="2161">
                  <c:v>2.171499999999999E-3</c:v>
                </c:pt>
                <c:pt idx="2162">
                  <c:v>2.171999999999999E-3</c:v>
                </c:pt>
                <c:pt idx="2163">
                  <c:v>2.1769999999999988E-3</c:v>
                </c:pt>
                <c:pt idx="2164">
                  <c:v>2.1779999999999989E-3</c:v>
                </c:pt>
                <c:pt idx="2165">
                  <c:v>2.1844999999999985E-3</c:v>
                </c:pt>
                <c:pt idx="2166">
                  <c:v>2.1999999999999988E-3</c:v>
                </c:pt>
                <c:pt idx="2167">
                  <c:v>2.2079999999999986E-3</c:v>
                </c:pt>
                <c:pt idx="2168">
                  <c:v>2.2119999999999991E-3</c:v>
                </c:pt>
                <c:pt idx="2169">
                  <c:v>2.227499999999999E-3</c:v>
                </c:pt>
                <c:pt idx="2170">
                  <c:v>2.2294999999999988E-3</c:v>
                </c:pt>
                <c:pt idx="2171">
                  <c:v>2.2329999999999993E-3</c:v>
                </c:pt>
                <c:pt idx="2172">
                  <c:v>2.210999999999999E-3</c:v>
                </c:pt>
                <c:pt idx="2173">
                  <c:v>2.2199999999999993E-3</c:v>
                </c:pt>
                <c:pt idx="2174">
                  <c:v>2.2249999999999987E-3</c:v>
                </c:pt>
                <c:pt idx="2175">
                  <c:v>2.2014999999999986E-3</c:v>
                </c:pt>
                <c:pt idx="2176">
                  <c:v>2.1969999999999984E-3</c:v>
                </c:pt>
                <c:pt idx="2177">
                  <c:v>2.1974999999999985E-3</c:v>
                </c:pt>
                <c:pt idx="2178">
                  <c:v>2.2094999999999988E-3</c:v>
                </c:pt>
                <c:pt idx="2179">
                  <c:v>2.2284999999999987E-3</c:v>
                </c:pt>
                <c:pt idx="2180">
                  <c:v>2.2409999999999986E-3</c:v>
                </c:pt>
                <c:pt idx="2181">
                  <c:v>2.2419999999999988E-3</c:v>
                </c:pt>
                <c:pt idx="2182">
                  <c:v>2.2349999999999987E-3</c:v>
                </c:pt>
                <c:pt idx="2183">
                  <c:v>2.2459999999999984E-3</c:v>
                </c:pt>
                <c:pt idx="2184">
                  <c:v>2.2344999999999986E-3</c:v>
                </c:pt>
                <c:pt idx="2185">
                  <c:v>2.2344999999999986E-3</c:v>
                </c:pt>
                <c:pt idx="2186">
                  <c:v>2.2364999999999989E-3</c:v>
                </c:pt>
                <c:pt idx="2187">
                  <c:v>2.2379999999999987E-3</c:v>
                </c:pt>
                <c:pt idx="2188">
                  <c:v>2.2344999999999986E-3</c:v>
                </c:pt>
                <c:pt idx="2189">
                  <c:v>2.2379999999999987E-3</c:v>
                </c:pt>
                <c:pt idx="2190">
                  <c:v>2.2474999999999986E-3</c:v>
                </c:pt>
                <c:pt idx="2191">
                  <c:v>2.2629999999999985E-3</c:v>
                </c:pt>
                <c:pt idx="2192">
                  <c:v>2.2779999999999988E-3</c:v>
                </c:pt>
                <c:pt idx="2193">
                  <c:v>2.282999999999999E-3</c:v>
                </c:pt>
                <c:pt idx="2194">
                  <c:v>2.3019999999999985E-3</c:v>
                </c:pt>
                <c:pt idx="2195">
                  <c:v>2.3134999999999987E-3</c:v>
                </c:pt>
                <c:pt idx="2196">
                  <c:v>2.3194999999999986E-3</c:v>
                </c:pt>
                <c:pt idx="2197">
                  <c:v>2.3199999999999991E-3</c:v>
                </c:pt>
                <c:pt idx="2198">
                  <c:v>2.3369999999999992E-3</c:v>
                </c:pt>
                <c:pt idx="2199">
                  <c:v>2.3389999999999991E-3</c:v>
                </c:pt>
                <c:pt idx="2200">
                  <c:v>2.3304999999999988E-3</c:v>
                </c:pt>
                <c:pt idx="2201">
                  <c:v>2.321999999999999E-3</c:v>
                </c:pt>
                <c:pt idx="2202">
                  <c:v>2.3339999999999993E-3</c:v>
                </c:pt>
                <c:pt idx="2203">
                  <c:v>2.3364999999999987E-3</c:v>
                </c:pt>
                <c:pt idx="2204">
                  <c:v>2.3509999999999989E-3</c:v>
                </c:pt>
                <c:pt idx="2205">
                  <c:v>2.3524999999999991E-3</c:v>
                </c:pt>
                <c:pt idx="2206">
                  <c:v>2.3664999999999988E-3</c:v>
                </c:pt>
                <c:pt idx="2207">
                  <c:v>2.3959999999999993E-3</c:v>
                </c:pt>
                <c:pt idx="2208">
                  <c:v>2.426999999999999E-3</c:v>
                </c:pt>
                <c:pt idx="2209">
                  <c:v>2.4454999999999993E-3</c:v>
                </c:pt>
                <c:pt idx="2210">
                  <c:v>2.4609999999999992E-3</c:v>
                </c:pt>
                <c:pt idx="2211">
                  <c:v>2.4764999999999991E-3</c:v>
                </c:pt>
                <c:pt idx="2212">
                  <c:v>2.485499999999999E-3</c:v>
                </c:pt>
                <c:pt idx="2213">
                  <c:v>2.4934999999999992E-3</c:v>
                </c:pt>
                <c:pt idx="2214">
                  <c:v>2.485499999999999E-3</c:v>
                </c:pt>
                <c:pt idx="2215">
                  <c:v>2.5074999999999984E-3</c:v>
                </c:pt>
                <c:pt idx="2216">
                  <c:v>2.5174999999999993E-3</c:v>
                </c:pt>
                <c:pt idx="2217">
                  <c:v>2.5064999999999992E-3</c:v>
                </c:pt>
                <c:pt idx="2218">
                  <c:v>2.5229999999999996E-3</c:v>
                </c:pt>
                <c:pt idx="2219">
                  <c:v>2.5395000000000001E-3</c:v>
                </c:pt>
                <c:pt idx="2220">
                  <c:v>2.5499999999999993E-3</c:v>
                </c:pt>
                <c:pt idx="2221">
                  <c:v>2.563999999999999E-3</c:v>
                </c:pt>
                <c:pt idx="2222">
                  <c:v>2.5709999999999986E-3</c:v>
                </c:pt>
                <c:pt idx="2223">
                  <c:v>2.5804999999999982E-3</c:v>
                </c:pt>
                <c:pt idx="2224">
                  <c:v>2.6054999999999993E-3</c:v>
                </c:pt>
                <c:pt idx="2225">
                  <c:v>2.629499999999999E-3</c:v>
                </c:pt>
                <c:pt idx="2226">
                  <c:v>2.6409999999999993E-3</c:v>
                </c:pt>
                <c:pt idx="2227">
                  <c:v>2.6544999999999997E-3</c:v>
                </c:pt>
                <c:pt idx="2228">
                  <c:v>2.6710000000000002E-3</c:v>
                </c:pt>
                <c:pt idx="2229">
                  <c:v>2.6799999999999997E-3</c:v>
                </c:pt>
                <c:pt idx="2230">
                  <c:v>2.7055E-3</c:v>
                </c:pt>
                <c:pt idx="2231">
                  <c:v>2.7200000000000002E-3</c:v>
                </c:pt>
                <c:pt idx="2232">
                  <c:v>2.7345000000000004E-3</c:v>
                </c:pt>
                <c:pt idx="2233">
                  <c:v>2.738E-3</c:v>
                </c:pt>
                <c:pt idx="2234">
                  <c:v>2.7500000000000003E-3</c:v>
                </c:pt>
                <c:pt idx="2235">
                  <c:v>2.7685000000000006E-3</c:v>
                </c:pt>
                <c:pt idx="2236">
                  <c:v>2.7850000000000001E-3</c:v>
                </c:pt>
                <c:pt idx="2237">
                  <c:v>2.8005E-3</c:v>
                </c:pt>
                <c:pt idx="2238">
                  <c:v>2.8065E-3</c:v>
                </c:pt>
                <c:pt idx="2239">
                  <c:v>2.8079999999999993E-3</c:v>
                </c:pt>
                <c:pt idx="2240">
                  <c:v>2.8154999999999999E-3</c:v>
                </c:pt>
                <c:pt idx="2241">
                  <c:v>2.8235000000000001E-3</c:v>
                </c:pt>
                <c:pt idx="2242">
                  <c:v>2.8359999999999995E-3</c:v>
                </c:pt>
                <c:pt idx="2243">
                  <c:v>2.8439999999999997E-3</c:v>
                </c:pt>
                <c:pt idx="2244">
                  <c:v>2.8539999999999998E-3</c:v>
                </c:pt>
                <c:pt idx="2245">
                  <c:v>2.8604999999999998E-3</c:v>
                </c:pt>
                <c:pt idx="2246">
                  <c:v>2.8579999999999999E-3</c:v>
                </c:pt>
                <c:pt idx="2247">
                  <c:v>2.8549999999999999E-3</c:v>
                </c:pt>
                <c:pt idx="2248">
                  <c:v>2.8554999999999991E-3</c:v>
                </c:pt>
                <c:pt idx="2249">
                  <c:v>2.8434999999999992E-3</c:v>
                </c:pt>
                <c:pt idx="2250">
                  <c:v>2.8584999999999999E-3</c:v>
                </c:pt>
                <c:pt idx="2251">
                  <c:v>2.8639999999999998E-3</c:v>
                </c:pt>
                <c:pt idx="2252">
                  <c:v>2.875E-3</c:v>
                </c:pt>
                <c:pt idx="2253">
                  <c:v>2.8679999999999999E-3</c:v>
                </c:pt>
                <c:pt idx="2254">
                  <c:v>2.8470000000000001E-3</c:v>
                </c:pt>
                <c:pt idx="2255">
                  <c:v>2.8364999999999996E-3</c:v>
                </c:pt>
                <c:pt idx="2256">
                  <c:v>2.8230000000000004E-3</c:v>
                </c:pt>
                <c:pt idx="2257">
                  <c:v>2.8120000000000003E-3</c:v>
                </c:pt>
                <c:pt idx="2258">
                  <c:v>2.8010000000000001E-3</c:v>
                </c:pt>
                <c:pt idx="2259">
                  <c:v>2.7724999999999989E-3</c:v>
                </c:pt>
                <c:pt idx="2260">
                  <c:v>2.7620000000000001E-3</c:v>
                </c:pt>
                <c:pt idx="2261">
                  <c:v>2.750499999999999E-3</c:v>
                </c:pt>
                <c:pt idx="2262">
                  <c:v>2.7249999999999996E-3</c:v>
                </c:pt>
                <c:pt idx="2263">
                  <c:v>2.7074999999999998E-3</c:v>
                </c:pt>
                <c:pt idx="2264">
                  <c:v>2.6949999999999995E-3</c:v>
                </c:pt>
                <c:pt idx="2265">
                  <c:v>2.6929999999999996E-3</c:v>
                </c:pt>
                <c:pt idx="2266">
                  <c:v>2.6764999999999996E-3</c:v>
                </c:pt>
                <c:pt idx="2267">
                  <c:v>2.6574999999999997E-3</c:v>
                </c:pt>
                <c:pt idx="2268">
                  <c:v>2.6584999999999998E-3</c:v>
                </c:pt>
                <c:pt idx="2269">
                  <c:v>2.6510000000000001E-3</c:v>
                </c:pt>
                <c:pt idx="2270">
                  <c:v>2.6405000000000001E-3</c:v>
                </c:pt>
                <c:pt idx="2271">
                  <c:v>2.6310000000000005E-3</c:v>
                </c:pt>
                <c:pt idx="2272">
                  <c:v>2.6164999999999999E-3</c:v>
                </c:pt>
                <c:pt idx="2273">
                  <c:v>2.6160000000000007E-3</c:v>
                </c:pt>
                <c:pt idx="2274">
                  <c:v>2.6130000000000007E-3</c:v>
                </c:pt>
                <c:pt idx="2275">
                  <c:v>2.6230000000000003E-3</c:v>
                </c:pt>
                <c:pt idx="2276">
                  <c:v>2.5999999999999999E-3</c:v>
                </c:pt>
                <c:pt idx="2277">
                  <c:v>2.5680000000000004E-3</c:v>
                </c:pt>
                <c:pt idx="2278">
                  <c:v>2.5669999999999998E-3</c:v>
                </c:pt>
                <c:pt idx="2279">
                  <c:v>2.5475000000000003E-3</c:v>
                </c:pt>
                <c:pt idx="2280">
                  <c:v>2.5455000000000005E-3</c:v>
                </c:pt>
                <c:pt idx="2281">
                  <c:v>2.5470000000000002E-3</c:v>
                </c:pt>
                <c:pt idx="2282">
                  <c:v>2.5489999999999996E-3</c:v>
                </c:pt>
                <c:pt idx="2283">
                  <c:v>2.5429999999999993E-3</c:v>
                </c:pt>
                <c:pt idx="2284">
                  <c:v>2.5489999999999996E-3</c:v>
                </c:pt>
                <c:pt idx="2285">
                  <c:v>2.5569999999999994E-3</c:v>
                </c:pt>
                <c:pt idx="2286">
                  <c:v>2.5529999999999993E-3</c:v>
                </c:pt>
                <c:pt idx="2287">
                  <c:v>2.5464999999999989E-3</c:v>
                </c:pt>
                <c:pt idx="2288">
                  <c:v>2.5464999999999984E-3</c:v>
                </c:pt>
                <c:pt idx="2289">
                  <c:v>2.5369999999999993E-3</c:v>
                </c:pt>
                <c:pt idx="2290">
                  <c:v>2.5484999999999991E-3</c:v>
                </c:pt>
                <c:pt idx="2291">
                  <c:v>2.5509999999999994E-3</c:v>
                </c:pt>
                <c:pt idx="2292">
                  <c:v>2.542E-3</c:v>
                </c:pt>
                <c:pt idx="2293">
                  <c:v>2.5189999999999995E-3</c:v>
                </c:pt>
                <c:pt idx="2294">
                  <c:v>2.5114999999999994E-3</c:v>
                </c:pt>
                <c:pt idx="2295">
                  <c:v>2.5094999999999996E-3</c:v>
                </c:pt>
                <c:pt idx="2296">
                  <c:v>2.5029999999999991E-3</c:v>
                </c:pt>
                <c:pt idx="2297">
                  <c:v>2.485499999999999E-3</c:v>
                </c:pt>
                <c:pt idx="2298">
                  <c:v>2.4674999999999988E-3</c:v>
                </c:pt>
                <c:pt idx="2299">
                  <c:v>2.4624999999999985E-3</c:v>
                </c:pt>
                <c:pt idx="2300">
                  <c:v>2.4609999999999992E-3</c:v>
                </c:pt>
                <c:pt idx="2301">
                  <c:v>2.4469999999999987E-3</c:v>
                </c:pt>
                <c:pt idx="2302">
                  <c:v>2.4444999999999988E-3</c:v>
                </c:pt>
                <c:pt idx="2303">
                  <c:v>2.4399999999999982E-3</c:v>
                </c:pt>
                <c:pt idx="2304">
                  <c:v>2.4364999999999981E-3</c:v>
                </c:pt>
                <c:pt idx="2305">
                  <c:v>2.4249999999999983E-3</c:v>
                </c:pt>
                <c:pt idx="2306">
                  <c:v>2.4209999999999982E-3</c:v>
                </c:pt>
                <c:pt idx="2307">
                  <c:v>2.4254999999999984E-3</c:v>
                </c:pt>
                <c:pt idx="2308">
                  <c:v>2.4169999999999986E-3</c:v>
                </c:pt>
                <c:pt idx="2309">
                  <c:v>2.4119999999999988E-3</c:v>
                </c:pt>
                <c:pt idx="2310">
                  <c:v>2.4014999999999983E-3</c:v>
                </c:pt>
                <c:pt idx="2311">
                  <c:v>2.4014999999999983E-3</c:v>
                </c:pt>
                <c:pt idx="2312">
                  <c:v>2.3924999999999984E-3</c:v>
                </c:pt>
                <c:pt idx="2313">
                  <c:v>2.3824999999999979E-3</c:v>
                </c:pt>
                <c:pt idx="2314">
                  <c:v>2.3659999999999983E-3</c:v>
                </c:pt>
                <c:pt idx="2315">
                  <c:v>2.3559999999999983E-3</c:v>
                </c:pt>
                <c:pt idx="2316">
                  <c:v>2.3479999999999985E-3</c:v>
                </c:pt>
                <c:pt idx="2317">
                  <c:v>2.3424999999999987E-3</c:v>
                </c:pt>
                <c:pt idx="2318">
                  <c:v>2.3344999999999989E-3</c:v>
                </c:pt>
                <c:pt idx="2319">
                  <c:v>2.3304999999999988E-3</c:v>
                </c:pt>
                <c:pt idx="2320">
                  <c:v>2.3449999999999986E-3</c:v>
                </c:pt>
                <c:pt idx="2321">
                  <c:v>2.3404999999999988E-3</c:v>
                </c:pt>
                <c:pt idx="2322">
                  <c:v>2.3439999999999989E-3</c:v>
                </c:pt>
                <c:pt idx="2323">
                  <c:v>2.3429999999999992E-3</c:v>
                </c:pt>
                <c:pt idx="2324">
                  <c:v>2.3459999999999991E-3</c:v>
                </c:pt>
                <c:pt idx="2325">
                  <c:v>2.3279999999999985E-3</c:v>
                </c:pt>
                <c:pt idx="2326">
                  <c:v>2.3159999999999982E-3</c:v>
                </c:pt>
                <c:pt idx="2327">
                  <c:v>2.3064999999999987E-3</c:v>
                </c:pt>
                <c:pt idx="2328">
                  <c:v>2.305999999999999E-3</c:v>
                </c:pt>
                <c:pt idx="2329">
                  <c:v>2.3094999999999986E-3</c:v>
                </c:pt>
                <c:pt idx="2330">
                  <c:v>2.3064999999999987E-3</c:v>
                </c:pt>
                <c:pt idx="2331">
                  <c:v>2.311999999999999E-3</c:v>
                </c:pt>
                <c:pt idx="2332">
                  <c:v>2.3084999999999989E-3</c:v>
                </c:pt>
                <c:pt idx="2333">
                  <c:v>2.3104999999999988E-3</c:v>
                </c:pt>
                <c:pt idx="2334">
                  <c:v>2.318999999999999E-3</c:v>
                </c:pt>
                <c:pt idx="2335">
                  <c:v>2.322499999999999E-3</c:v>
                </c:pt>
                <c:pt idx="2336">
                  <c:v>2.3114999999999993E-3</c:v>
                </c:pt>
                <c:pt idx="2337">
                  <c:v>2.4019999999999988E-3</c:v>
                </c:pt>
                <c:pt idx="2338">
                  <c:v>2.4109999999999986E-3</c:v>
                </c:pt>
                <c:pt idx="2339">
                  <c:v>2.397499999999999E-3</c:v>
                </c:pt>
                <c:pt idx="2340">
                  <c:v>2.3979999999999995E-3</c:v>
                </c:pt>
                <c:pt idx="2341">
                  <c:v>2.4034999999999994E-3</c:v>
                </c:pt>
                <c:pt idx="2342">
                  <c:v>2.4134999999999994E-3</c:v>
                </c:pt>
                <c:pt idx="2343">
                  <c:v>2.4249999999999992E-3</c:v>
                </c:pt>
                <c:pt idx="2344">
                  <c:v>2.4164999999999994E-3</c:v>
                </c:pt>
                <c:pt idx="2345">
                  <c:v>2.4114999999999996E-3</c:v>
                </c:pt>
                <c:pt idx="2346">
                  <c:v>2.4229999999999998E-3</c:v>
                </c:pt>
                <c:pt idx="2347">
                  <c:v>2.4239999999999995E-3</c:v>
                </c:pt>
                <c:pt idx="2348">
                  <c:v>2.4194999999999998E-3</c:v>
                </c:pt>
                <c:pt idx="2349">
                  <c:v>2.4119999999999992E-3</c:v>
                </c:pt>
                <c:pt idx="2350">
                  <c:v>2.4134999999999994E-3</c:v>
                </c:pt>
                <c:pt idx="2351">
                  <c:v>2.4144999999999995E-3</c:v>
                </c:pt>
                <c:pt idx="2352">
                  <c:v>2.4159999999999989E-3</c:v>
                </c:pt>
                <c:pt idx="2353">
                  <c:v>2.4074999999999991E-3</c:v>
                </c:pt>
                <c:pt idx="2354">
                  <c:v>2.4004999999999994E-3</c:v>
                </c:pt>
                <c:pt idx="2355">
                  <c:v>2.3979999999999991E-3</c:v>
                </c:pt>
                <c:pt idx="2356">
                  <c:v>2.4024999999999997E-3</c:v>
                </c:pt>
                <c:pt idx="2357">
                  <c:v>2.3974999999999995E-3</c:v>
                </c:pt>
                <c:pt idx="2358">
                  <c:v>2.4009999999999995E-3</c:v>
                </c:pt>
                <c:pt idx="2359">
                  <c:v>2.3969999999999998E-3</c:v>
                </c:pt>
                <c:pt idx="2360">
                  <c:v>2.3914999999999991E-3</c:v>
                </c:pt>
                <c:pt idx="2361">
                  <c:v>2.3934999999999994E-3</c:v>
                </c:pt>
                <c:pt idx="2362">
                  <c:v>2.4024999999999997E-3</c:v>
                </c:pt>
                <c:pt idx="2363">
                  <c:v>2.4059999999999997E-3</c:v>
                </c:pt>
                <c:pt idx="2364">
                  <c:v>2.4109999999999995E-3</c:v>
                </c:pt>
                <c:pt idx="2365">
                  <c:v>2.4159999999999997E-3</c:v>
                </c:pt>
                <c:pt idx="2366">
                  <c:v>2.4164999999999994E-3</c:v>
                </c:pt>
                <c:pt idx="2367">
                  <c:v>2.4154999999999997E-3</c:v>
                </c:pt>
                <c:pt idx="2368">
                  <c:v>2.4184999999999996E-3</c:v>
                </c:pt>
                <c:pt idx="2369">
                  <c:v>2.4299999999999999E-3</c:v>
                </c:pt>
                <c:pt idx="2370">
                  <c:v>2.431E-3</c:v>
                </c:pt>
                <c:pt idx="2371">
                  <c:v>2.4399999999999999E-3</c:v>
                </c:pt>
                <c:pt idx="2372">
                  <c:v>2.4585000000000002E-3</c:v>
                </c:pt>
                <c:pt idx="2373">
                  <c:v>2.4659999999999999E-3</c:v>
                </c:pt>
                <c:pt idx="2374">
                  <c:v>2.48E-3</c:v>
                </c:pt>
                <c:pt idx="2375">
                  <c:v>2.513E-3</c:v>
                </c:pt>
                <c:pt idx="2376">
                  <c:v>2.5224999999999996E-3</c:v>
                </c:pt>
                <c:pt idx="2377">
                  <c:v>2.5320000000000004E-3</c:v>
                </c:pt>
                <c:pt idx="2378">
                  <c:v>2.5430000000000001E-3</c:v>
                </c:pt>
                <c:pt idx="2379">
                  <c:v>2.5469999999999994E-3</c:v>
                </c:pt>
                <c:pt idx="2380">
                  <c:v>2.5634999999999998E-3</c:v>
                </c:pt>
                <c:pt idx="2381">
                  <c:v>2.5734999999999998E-3</c:v>
                </c:pt>
                <c:pt idx="2382">
                  <c:v>2.591E-3</c:v>
                </c:pt>
                <c:pt idx="2383">
                  <c:v>2.5210000000000007E-3</c:v>
                </c:pt>
                <c:pt idx="2384">
                  <c:v>2.5325000000000005E-3</c:v>
                </c:pt>
                <c:pt idx="2385">
                  <c:v>2.5615000000000004E-3</c:v>
                </c:pt>
                <c:pt idx="2386">
                  <c:v>2.5740000000000008E-3</c:v>
                </c:pt>
                <c:pt idx="2387">
                  <c:v>2.5785000000000009E-3</c:v>
                </c:pt>
                <c:pt idx="2388">
                  <c:v>2.5990000000000006E-3</c:v>
                </c:pt>
                <c:pt idx="2389">
                  <c:v>2.621500000000001E-3</c:v>
                </c:pt>
                <c:pt idx="2390">
                  <c:v>2.644000000000001E-3</c:v>
                </c:pt>
                <c:pt idx="2391">
                  <c:v>2.6570000000000009E-3</c:v>
                </c:pt>
                <c:pt idx="2392">
                  <c:v>2.6785000000000008E-3</c:v>
                </c:pt>
                <c:pt idx="2393">
                  <c:v>2.6895000000000009E-3</c:v>
                </c:pt>
                <c:pt idx="2394">
                  <c:v>2.7050000000000004E-3</c:v>
                </c:pt>
                <c:pt idx="2395">
                  <c:v>2.7064999999999993E-3</c:v>
                </c:pt>
                <c:pt idx="2396">
                  <c:v>2.7179999999999999E-3</c:v>
                </c:pt>
                <c:pt idx="2397">
                  <c:v>2.7234999999999998E-3</c:v>
                </c:pt>
                <c:pt idx="2398">
                  <c:v>2.7269999999999998E-3</c:v>
                </c:pt>
                <c:pt idx="2399">
                  <c:v>2.7225000000000001E-3</c:v>
                </c:pt>
                <c:pt idx="2400">
                  <c:v>2.7290000000000005E-3</c:v>
                </c:pt>
                <c:pt idx="2401">
                  <c:v>2.7420000000000001E-3</c:v>
                </c:pt>
                <c:pt idx="2402">
                  <c:v>2.745E-3</c:v>
                </c:pt>
                <c:pt idx="2403">
                  <c:v>2.7505000000000003E-3</c:v>
                </c:pt>
                <c:pt idx="2404">
                  <c:v>2.7489999999999997E-3</c:v>
                </c:pt>
                <c:pt idx="2405">
                  <c:v>2.7524999999999997E-3</c:v>
                </c:pt>
                <c:pt idx="2406">
                  <c:v>2.7524999999999997E-3</c:v>
                </c:pt>
                <c:pt idx="2407">
                  <c:v>2.7429999999999998E-3</c:v>
                </c:pt>
                <c:pt idx="2408">
                  <c:v>2.7299999999999998E-3</c:v>
                </c:pt>
                <c:pt idx="2409">
                  <c:v>2.7360000000000002E-3</c:v>
                </c:pt>
                <c:pt idx="2410">
                  <c:v>2.7380000000000004E-3</c:v>
                </c:pt>
                <c:pt idx="2411">
                  <c:v>2.7425000000000001E-3</c:v>
                </c:pt>
                <c:pt idx="2412">
                  <c:v>2.7540000000000004E-3</c:v>
                </c:pt>
                <c:pt idx="2413">
                  <c:v>2.7595000000000002E-3</c:v>
                </c:pt>
                <c:pt idx="2414">
                  <c:v>2.7760000000000007E-3</c:v>
                </c:pt>
                <c:pt idx="2415">
                  <c:v>2.774E-3</c:v>
                </c:pt>
                <c:pt idx="2416">
                  <c:v>2.7715000000000001E-3</c:v>
                </c:pt>
                <c:pt idx="2417">
                  <c:v>2.7315E-3</c:v>
                </c:pt>
                <c:pt idx="2418">
                  <c:v>2.7254999999999996E-3</c:v>
                </c:pt>
                <c:pt idx="2419">
                  <c:v>2.7224999999999992E-3</c:v>
                </c:pt>
                <c:pt idx="2420">
                  <c:v>2.7109999999999994E-3</c:v>
                </c:pt>
                <c:pt idx="2421">
                  <c:v>2.7239999999999999E-3</c:v>
                </c:pt>
                <c:pt idx="2422">
                  <c:v>2.7179999999999995E-3</c:v>
                </c:pt>
                <c:pt idx="2423">
                  <c:v>2.7225000000000001E-3</c:v>
                </c:pt>
                <c:pt idx="2424">
                  <c:v>2.7220000000000005E-3</c:v>
                </c:pt>
                <c:pt idx="2425">
                  <c:v>2.7230000000000006E-3</c:v>
                </c:pt>
                <c:pt idx="2426">
                  <c:v>2.7314999999999996E-3</c:v>
                </c:pt>
                <c:pt idx="2427">
                  <c:v>2.7314999999999996E-3</c:v>
                </c:pt>
                <c:pt idx="2428">
                  <c:v>2.7229999999999993E-3</c:v>
                </c:pt>
                <c:pt idx="2429">
                  <c:v>2.733999999999999E-3</c:v>
                </c:pt>
                <c:pt idx="2430">
                  <c:v>2.7299999999999989E-3</c:v>
                </c:pt>
                <c:pt idx="2431">
                  <c:v>2.7319999999999988E-3</c:v>
                </c:pt>
                <c:pt idx="2432">
                  <c:v>2.7349999999999992E-3</c:v>
                </c:pt>
                <c:pt idx="2433">
                  <c:v>2.736999999999999E-3</c:v>
                </c:pt>
                <c:pt idx="2434">
                  <c:v>2.7354999999999997E-3</c:v>
                </c:pt>
                <c:pt idx="2435">
                  <c:v>2.7374999999999995E-3</c:v>
                </c:pt>
                <c:pt idx="2436">
                  <c:v>2.733999999999999E-3</c:v>
                </c:pt>
                <c:pt idx="2437">
                  <c:v>2.7315E-3</c:v>
                </c:pt>
                <c:pt idx="2438">
                  <c:v>2.7320000000000001E-3</c:v>
                </c:pt>
                <c:pt idx="2439">
                  <c:v>2.7274999999999999E-3</c:v>
                </c:pt>
                <c:pt idx="2440">
                  <c:v>2.7274999999999999E-3</c:v>
                </c:pt>
                <c:pt idx="2441">
                  <c:v>2.7304999999999994E-3</c:v>
                </c:pt>
                <c:pt idx="2442">
                  <c:v>2.7315E-3</c:v>
                </c:pt>
                <c:pt idx="2443">
                  <c:v>2.7400000000000002E-3</c:v>
                </c:pt>
                <c:pt idx="2444">
                  <c:v>2.7325000000000006E-3</c:v>
                </c:pt>
                <c:pt idx="2445">
                  <c:v>2.7275000000000003E-3</c:v>
                </c:pt>
                <c:pt idx="2446">
                  <c:v>2.7345000000000004E-3</c:v>
                </c:pt>
                <c:pt idx="2447">
                  <c:v>2.7375000000000003E-3</c:v>
                </c:pt>
                <c:pt idx="2448">
                  <c:v>2.7205000000000003E-3</c:v>
                </c:pt>
                <c:pt idx="2449">
                  <c:v>2.7260000000000001E-3</c:v>
                </c:pt>
                <c:pt idx="2450">
                  <c:v>2.7205000000000011E-3</c:v>
                </c:pt>
                <c:pt idx="2451">
                  <c:v>2.7175000000000003E-3</c:v>
                </c:pt>
                <c:pt idx="2452">
                  <c:v>2.7190000000000009E-3</c:v>
                </c:pt>
                <c:pt idx="2453">
                  <c:v>2.7135000000000002E-3</c:v>
                </c:pt>
                <c:pt idx="2454">
                  <c:v>2.7160000000000014E-3</c:v>
                </c:pt>
                <c:pt idx="2455">
                  <c:v>2.7250000000000013E-3</c:v>
                </c:pt>
                <c:pt idx="2456">
                  <c:v>2.7275000000000003E-3</c:v>
                </c:pt>
                <c:pt idx="2457">
                  <c:v>2.7315000000000017E-3</c:v>
                </c:pt>
                <c:pt idx="2458">
                  <c:v>2.7455000000000005E-3</c:v>
                </c:pt>
                <c:pt idx="2459">
                  <c:v>2.7725000000000007E-3</c:v>
                </c:pt>
                <c:pt idx="2460">
                  <c:v>2.7665000000000012E-3</c:v>
                </c:pt>
                <c:pt idx="2461">
                  <c:v>2.7705000000000004E-3</c:v>
                </c:pt>
                <c:pt idx="2462">
                  <c:v>2.7845000000000005E-3</c:v>
                </c:pt>
                <c:pt idx="2463">
                  <c:v>2.7915000000000006E-3</c:v>
                </c:pt>
                <c:pt idx="2464">
                  <c:v>2.7990000000000003E-3</c:v>
                </c:pt>
                <c:pt idx="2465">
                  <c:v>2.8095000000000004E-3</c:v>
                </c:pt>
                <c:pt idx="2466">
                  <c:v>2.8085000000000015E-3</c:v>
                </c:pt>
                <c:pt idx="2467">
                  <c:v>2.8195000000000008E-3</c:v>
                </c:pt>
                <c:pt idx="2468">
                  <c:v>2.8335000000000005E-3</c:v>
                </c:pt>
                <c:pt idx="2469">
                  <c:v>2.8500000000000014E-3</c:v>
                </c:pt>
                <c:pt idx="2470">
                  <c:v>2.8585000000000004E-3</c:v>
                </c:pt>
                <c:pt idx="2471">
                  <c:v>2.8685000000000004E-3</c:v>
                </c:pt>
                <c:pt idx="2472">
                  <c:v>2.886000000000001E-3</c:v>
                </c:pt>
                <c:pt idx="2473">
                  <c:v>2.9050000000000009E-3</c:v>
                </c:pt>
                <c:pt idx="2474">
                  <c:v>2.9250000000000009E-3</c:v>
                </c:pt>
                <c:pt idx="2475">
                  <c:v>2.9360000000000007E-3</c:v>
                </c:pt>
                <c:pt idx="2476">
                  <c:v>2.955000000000001E-3</c:v>
                </c:pt>
                <c:pt idx="2477">
                  <c:v>3.0000000000000009E-3</c:v>
                </c:pt>
                <c:pt idx="2478">
                  <c:v>3.0065000000000009E-3</c:v>
                </c:pt>
                <c:pt idx="2479">
                  <c:v>3.026500000000001E-3</c:v>
                </c:pt>
                <c:pt idx="2480">
                  <c:v>3.0290000000000004E-3</c:v>
                </c:pt>
                <c:pt idx="2481">
                  <c:v>3.0325E-3</c:v>
                </c:pt>
                <c:pt idx="2482">
                  <c:v>3.0515000000000004E-3</c:v>
                </c:pt>
                <c:pt idx="2483">
                  <c:v>3.0599999999999998E-3</c:v>
                </c:pt>
                <c:pt idx="2484">
                  <c:v>3.0424999999999996E-3</c:v>
                </c:pt>
                <c:pt idx="2485">
                  <c:v>3.0455E-3</c:v>
                </c:pt>
                <c:pt idx="2486">
                  <c:v>3.0595000000000002E-3</c:v>
                </c:pt>
                <c:pt idx="2487">
                  <c:v>3.0610000000000004E-3</c:v>
                </c:pt>
                <c:pt idx="2488">
                  <c:v>3.0620000000000005E-3</c:v>
                </c:pt>
                <c:pt idx="2489">
                  <c:v>3.0685E-3</c:v>
                </c:pt>
                <c:pt idx="2490">
                  <c:v>3.0574999999999995E-3</c:v>
                </c:pt>
                <c:pt idx="2491">
                  <c:v>3.0525000000000001E-3</c:v>
                </c:pt>
                <c:pt idx="2492">
                  <c:v>3.0624999999999997E-3</c:v>
                </c:pt>
                <c:pt idx="2493">
                  <c:v>3.0665000000000002E-3</c:v>
                </c:pt>
                <c:pt idx="2494">
                  <c:v>3.076000000000001E-3</c:v>
                </c:pt>
                <c:pt idx="2495">
                  <c:v>3.0735000000000003E-3</c:v>
                </c:pt>
                <c:pt idx="2496">
                  <c:v>3.0770000000000007E-3</c:v>
                </c:pt>
                <c:pt idx="2497">
                  <c:v>3.0980000000000009E-3</c:v>
                </c:pt>
                <c:pt idx="2498">
                  <c:v>3.1145000000000001E-3</c:v>
                </c:pt>
                <c:pt idx="2499">
                  <c:v>3.1190000000000007E-3</c:v>
                </c:pt>
                <c:pt idx="2500">
                  <c:v>3.1110000000000005E-3</c:v>
                </c:pt>
                <c:pt idx="2501">
                  <c:v>3.1165000000000003E-3</c:v>
                </c:pt>
                <c:pt idx="2502">
                  <c:v>3.1190000000000011E-3</c:v>
                </c:pt>
                <c:pt idx="2503">
                  <c:v>3.1315000000000015E-3</c:v>
                </c:pt>
                <c:pt idx="2504">
                  <c:v>3.157500000000001E-3</c:v>
                </c:pt>
                <c:pt idx="2505">
                  <c:v>3.1655000000000012E-3</c:v>
                </c:pt>
                <c:pt idx="2506">
                  <c:v>3.168500000000002E-3</c:v>
                </c:pt>
                <c:pt idx="2507">
                  <c:v>3.1790000000000013E-3</c:v>
                </c:pt>
                <c:pt idx="2508">
                  <c:v>3.1935000000000019E-3</c:v>
                </c:pt>
                <c:pt idx="2509">
                  <c:v>3.2105000000000015E-3</c:v>
                </c:pt>
                <c:pt idx="2510">
                  <c:v>3.2465000000000011E-3</c:v>
                </c:pt>
                <c:pt idx="2511">
                  <c:v>3.2650000000000014E-3</c:v>
                </c:pt>
                <c:pt idx="2512">
                  <c:v>3.2760000000000024E-3</c:v>
                </c:pt>
                <c:pt idx="2513">
                  <c:v>3.3000000000000008E-3</c:v>
                </c:pt>
                <c:pt idx="2514">
                  <c:v>3.3100000000000013E-3</c:v>
                </c:pt>
                <c:pt idx="2515">
                  <c:v>3.3250000000000011E-3</c:v>
                </c:pt>
                <c:pt idx="2516">
                  <c:v>3.3480000000000011E-3</c:v>
                </c:pt>
                <c:pt idx="2517">
                  <c:v>3.3600000000000014E-3</c:v>
                </c:pt>
                <c:pt idx="2518">
                  <c:v>3.3615000000000012E-3</c:v>
                </c:pt>
                <c:pt idx="2519">
                  <c:v>3.3760000000000005E-3</c:v>
                </c:pt>
                <c:pt idx="2520">
                  <c:v>3.3800000000000006E-3</c:v>
                </c:pt>
                <c:pt idx="2521">
                  <c:v>3.4085000000000014E-3</c:v>
                </c:pt>
                <c:pt idx="2522">
                  <c:v>3.4265000000000016E-3</c:v>
                </c:pt>
                <c:pt idx="2523">
                  <c:v>3.4415000000000018E-3</c:v>
                </c:pt>
                <c:pt idx="2524">
                  <c:v>3.4465000000000016E-3</c:v>
                </c:pt>
                <c:pt idx="2525">
                  <c:v>3.4620000000000015E-3</c:v>
                </c:pt>
                <c:pt idx="2526">
                  <c:v>3.4770000000000018E-3</c:v>
                </c:pt>
                <c:pt idx="2527">
                  <c:v>3.5100000000000018E-3</c:v>
                </c:pt>
                <c:pt idx="2528">
                  <c:v>3.5245000000000012E-3</c:v>
                </c:pt>
                <c:pt idx="2529">
                  <c:v>3.5360000000000014E-3</c:v>
                </c:pt>
                <c:pt idx="2530">
                  <c:v>3.5490000000000018E-3</c:v>
                </c:pt>
                <c:pt idx="2531">
                  <c:v>3.5525000000000018E-3</c:v>
                </c:pt>
                <c:pt idx="2532">
                  <c:v>3.5660000000000019E-3</c:v>
                </c:pt>
                <c:pt idx="2533">
                  <c:v>3.5805000000000021E-3</c:v>
                </c:pt>
                <c:pt idx="2534">
                  <c:v>3.5935000000000016E-3</c:v>
                </c:pt>
                <c:pt idx="2535">
                  <c:v>3.5930000000000016E-3</c:v>
                </c:pt>
                <c:pt idx="2536">
                  <c:v>3.6040000000000022E-3</c:v>
                </c:pt>
                <c:pt idx="2537">
                  <c:v>3.6195000000000016E-3</c:v>
                </c:pt>
                <c:pt idx="2538">
                  <c:v>3.6270000000000026E-3</c:v>
                </c:pt>
                <c:pt idx="2539">
                  <c:v>3.6385000000000024E-3</c:v>
                </c:pt>
                <c:pt idx="2540">
                  <c:v>3.6465000000000022E-3</c:v>
                </c:pt>
                <c:pt idx="2541">
                  <c:v>3.6580000000000024E-3</c:v>
                </c:pt>
                <c:pt idx="2542">
                  <c:v>3.6815000000000025E-3</c:v>
                </c:pt>
                <c:pt idx="2543">
                  <c:v>3.6900000000000027E-3</c:v>
                </c:pt>
                <c:pt idx="2544">
                  <c:v>3.7060000000000023E-3</c:v>
                </c:pt>
                <c:pt idx="2545">
                  <c:v>3.7270000000000016E-3</c:v>
                </c:pt>
                <c:pt idx="2546">
                  <c:v>3.7425000000000023E-3</c:v>
                </c:pt>
                <c:pt idx="2547">
                  <c:v>3.7580000000000027E-3</c:v>
                </c:pt>
                <c:pt idx="2548">
                  <c:v>3.7735000000000025E-3</c:v>
                </c:pt>
                <c:pt idx="2549">
                  <c:v>3.7875000000000018E-3</c:v>
                </c:pt>
                <c:pt idx="2550">
                  <c:v>3.8120000000000025E-3</c:v>
                </c:pt>
                <c:pt idx="2551">
                  <c:v>3.8230000000000026E-3</c:v>
                </c:pt>
                <c:pt idx="2552">
                  <c:v>3.8435000000000019E-3</c:v>
                </c:pt>
                <c:pt idx="2553">
                  <c:v>3.8720000000000022E-3</c:v>
                </c:pt>
                <c:pt idx="2554">
                  <c:v>3.8930000000000015E-3</c:v>
                </c:pt>
                <c:pt idx="2555">
                  <c:v>3.909000000000001E-3</c:v>
                </c:pt>
                <c:pt idx="2556">
                  <c:v>3.9180000000000013E-3</c:v>
                </c:pt>
                <c:pt idx="2557">
                  <c:v>3.9475000000000014E-3</c:v>
                </c:pt>
                <c:pt idx="2558">
                  <c:v>3.9595000000000012E-3</c:v>
                </c:pt>
                <c:pt idx="2559">
                  <c:v>3.9890000000000021E-3</c:v>
                </c:pt>
                <c:pt idx="2560">
                  <c:v>4.0135000000000014E-3</c:v>
                </c:pt>
                <c:pt idx="2561">
                  <c:v>4.0320000000000026E-3</c:v>
                </c:pt>
                <c:pt idx="2562">
                  <c:v>4.0535000000000024E-3</c:v>
                </c:pt>
                <c:pt idx="2563">
                  <c:v>4.0525000000000023E-3</c:v>
                </c:pt>
                <c:pt idx="2564">
                  <c:v>4.0515000000000021E-3</c:v>
                </c:pt>
                <c:pt idx="2565">
                  <c:v>4.0550000000000022E-3</c:v>
                </c:pt>
                <c:pt idx="2566">
                  <c:v>4.0670000000000029E-3</c:v>
                </c:pt>
                <c:pt idx="2567">
                  <c:v>4.0725000000000023E-3</c:v>
                </c:pt>
                <c:pt idx="2568">
                  <c:v>4.0945000000000027E-3</c:v>
                </c:pt>
                <c:pt idx="2569">
                  <c:v>4.0940000000000022E-3</c:v>
                </c:pt>
                <c:pt idx="2570">
                  <c:v>4.1125000000000024E-3</c:v>
                </c:pt>
                <c:pt idx="2571">
                  <c:v>4.1200000000000021E-3</c:v>
                </c:pt>
                <c:pt idx="2572">
                  <c:v>4.1440000000000036E-3</c:v>
                </c:pt>
                <c:pt idx="2573">
                  <c:v>4.1480000000000024E-3</c:v>
                </c:pt>
                <c:pt idx="2574">
                  <c:v>4.1490000000000025E-3</c:v>
                </c:pt>
                <c:pt idx="2575">
                  <c:v>4.1640000000000019E-3</c:v>
                </c:pt>
                <c:pt idx="2576">
                  <c:v>4.1760000000000018E-3</c:v>
                </c:pt>
                <c:pt idx="2577">
                  <c:v>4.1825000000000022E-3</c:v>
                </c:pt>
                <c:pt idx="2578">
                  <c:v>4.1835000000000015E-3</c:v>
                </c:pt>
                <c:pt idx="2579">
                  <c:v>4.194500000000002E-3</c:v>
                </c:pt>
                <c:pt idx="2580">
                  <c:v>4.1935000000000019E-3</c:v>
                </c:pt>
                <c:pt idx="2581">
                  <c:v>4.2025000000000014E-3</c:v>
                </c:pt>
                <c:pt idx="2582">
                  <c:v>4.2155000000000022E-3</c:v>
                </c:pt>
                <c:pt idx="2583">
                  <c:v>4.3105000000000018E-3</c:v>
                </c:pt>
                <c:pt idx="2584">
                  <c:v>4.3355000000000008E-3</c:v>
                </c:pt>
                <c:pt idx="2585">
                  <c:v>4.3355000000000025E-3</c:v>
                </c:pt>
                <c:pt idx="2586">
                  <c:v>4.3430000000000014E-3</c:v>
                </c:pt>
                <c:pt idx="2587">
                  <c:v>4.3570000000000024E-3</c:v>
                </c:pt>
                <c:pt idx="2588">
                  <c:v>4.3180000000000015E-3</c:v>
                </c:pt>
                <c:pt idx="2589">
                  <c:v>4.3145000000000015E-3</c:v>
                </c:pt>
                <c:pt idx="2590">
                  <c:v>4.3295000000000017E-3</c:v>
                </c:pt>
                <c:pt idx="2591">
                  <c:v>4.3465000000000014E-3</c:v>
                </c:pt>
                <c:pt idx="2592">
                  <c:v>4.341000000000002E-3</c:v>
                </c:pt>
                <c:pt idx="2593">
                  <c:v>4.3480000000000012E-3</c:v>
                </c:pt>
                <c:pt idx="2594">
                  <c:v>4.3605000000000024E-3</c:v>
                </c:pt>
                <c:pt idx="2595">
                  <c:v>4.3885000000000018E-3</c:v>
                </c:pt>
                <c:pt idx="2596">
                  <c:v>4.4015000000000018E-3</c:v>
                </c:pt>
                <c:pt idx="2597">
                  <c:v>4.4265000000000025E-3</c:v>
                </c:pt>
                <c:pt idx="2598">
                  <c:v>4.4535000000000017E-3</c:v>
                </c:pt>
                <c:pt idx="2599">
                  <c:v>4.4790000000000021E-3</c:v>
                </c:pt>
                <c:pt idx="2600">
                  <c:v>4.501500000000002E-3</c:v>
                </c:pt>
                <c:pt idx="2601">
                  <c:v>4.5120000000000013E-3</c:v>
                </c:pt>
                <c:pt idx="2602">
                  <c:v>4.526500000000001E-3</c:v>
                </c:pt>
                <c:pt idx="2603">
                  <c:v>4.5545000000000004E-3</c:v>
                </c:pt>
                <c:pt idx="2604">
                  <c:v>4.5730000000000015E-3</c:v>
                </c:pt>
                <c:pt idx="2605">
                  <c:v>4.5975000000000009E-3</c:v>
                </c:pt>
                <c:pt idx="2606">
                  <c:v>4.6255000000000011E-3</c:v>
                </c:pt>
                <c:pt idx="2607">
                  <c:v>4.6465000000000013E-3</c:v>
                </c:pt>
                <c:pt idx="2608">
                  <c:v>4.6740000000000011E-3</c:v>
                </c:pt>
                <c:pt idx="2609">
                  <c:v>4.7080000000000012E-3</c:v>
                </c:pt>
                <c:pt idx="2610">
                  <c:v>4.7295000000000011E-3</c:v>
                </c:pt>
                <c:pt idx="2611">
                  <c:v>4.7490000000000015E-3</c:v>
                </c:pt>
                <c:pt idx="2612">
                  <c:v>4.7700000000000017E-3</c:v>
                </c:pt>
                <c:pt idx="2613">
                  <c:v>4.7955000000000012E-3</c:v>
                </c:pt>
                <c:pt idx="2614">
                  <c:v>4.8035000000000031E-3</c:v>
                </c:pt>
                <c:pt idx="2615">
                  <c:v>4.8215000000000011E-3</c:v>
                </c:pt>
                <c:pt idx="2616">
                  <c:v>4.8530000000000014E-3</c:v>
                </c:pt>
                <c:pt idx="2617">
                  <c:v>4.9150000000000027E-3</c:v>
                </c:pt>
                <c:pt idx="2618">
                  <c:v>4.9430000000000021E-3</c:v>
                </c:pt>
                <c:pt idx="2619">
                  <c:v>4.9640000000000023E-3</c:v>
                </c:pt>
                <c:pt idx="2620">
                  <c:v>5.0025000000000035E-3</c:v>
                </c:pt>
                <c:pt idx="2621">
                  <c:v>5.0200000000000019E-3</c:v>
                </c:pt>
                <c:pt idx="2622">
                  <c:v>5.0590000000000027E-3</c:v>
                </c:pt>
                <c:pt idx="2623">
                  <c:v>5.0765000000000012E-3</c:v>
                </c:pt>
                <c:pt idx="2624">
                  <c:v>5.0925000000000033E-3</c:v>
                </c:pt>
                <c:pt idx="2625">
                  <c:v>5.1150000000000015E-3</c:v>
                </c:pt>
                <c:pt idx="2626">
                  <c:v>5.131000000000001E-3</c:v>
                </c:pt>
                <c:pt idx="2627">
                  <c:v>5.1680000000000007E-3</c:v>
                </c:pt>
                <c:pt idx="2628">
                  <c:v>5.1944999999999995E-3</c:v>
                </c:pt>
                <c:pt idx="2629">
                  <c:v>5.1965000000000006E-3</c:v>
                </c:pt>
                <c:pt idx="2630">
                  <c:v>5.2190000000000005E-3</c:v>
                </c:pt>
                <c:pt idx="2631">
                  <c:v>5.2470000000000008E-3</c:v>
                </c:pt>
                <c:pt idx="2632">
                  <c:v>5.2650000000000023E-3</c:v>
                </c:pt>
                <c:pt idx="2633">
                  <c:v>5.2930000000000026E-3</c:v>
                </c:pt>
                <c:pt idx="2634">
                  <c:v>5.3175000000000019E-3</c:v>
                </c:pt>
                <c:pt idx="2635">
                  <c:v>5.3420000000000013E-3</c:v>
                </c:pt>
                <c:pt idx="2636">
                  <c:v>5.3765000000000011E-3</c:v>
                </c:pt>
                <c:pt idx="2637">
                  <c:v>5.3990000000000028E-3</c:v>
                </c:pt>
                <c:pt idx="2638">
                  <c:v>5.4130000000000037E-3</c:v>
                </c:pt>
                <c:pt idx="2639">
                  <c:v>5.4440000000000035E-3</c:v>
                </c:pt>
                <c:pt idx="2640">
                  <c:v>5.4645000000000032E-3</c:v>
                </c:pt>
                <c:pt idx="2641">
                  <c:v>5.4815000000000037E-3</c:v>
                </c:pt>
                <c:pt idx="2642">
                  <c:v>5.5115000000000025E-3</c:v>
                </c:pt>
                <c:pt idx="2643">
                  <c:v>5.5410000000000034E-3</c:v>
                </c:pt>
                <c:pt idx="2644">
                  <c:v>5.5670000000000034E-3</c:v>
                </c:pt>
                <c:pt idx="2645">
                  <c:v>5.5935000000000039E-3</c:v>
                </c:pt>
                <c:pt idx="2646">
                  <c:v>5.6155000000000033E-3</c:v>
                </c:pt>
                <c:pt idx="2647">
                  <c:v>5.6380000000000033E-3</c:v>
                </c:pt>
                <c:pt idx="2648">
                  <c:v>5.6725000000000022E-3</c:v>
                </c:pt>
                <c:pt idx="2649">
                  <c:v>5.6990000000000027E-3</c:v>
                </c:pt>
                <c:pt idx="2650">
                  <c:v>5.7295000000000028E-3</c:v>
                </c:pt>
                <c:pt idx="2651">
                  <c:v>5.7510000000000009E-3</c:v>
                </c:pt>
                <c:pt idx="2652">
                  <c:v>5.7610000000000005E-3</c:v>
                </c:pt>
                <c:pt idx="2653">
                  <c:v>5.801500000000002E-3</c:v>
                </c:pt>
                <c:pt idx="2654">
                  <c:v>5.846500000000001E-3</c:v>
                </c:pt>
                <c:pt idx="2655">
                  <c:v>5.8790000000000005E-3</c:v>
                </c:pt>
                <c:pt idx="2656">
                  <c:v>5.9200000000000016E-3</c:v>
                </c:pt>
                <c:pt idx="2657">
                  <c:v>5.9465000000000013E-3</c:v>
                </c:pt>
                <c:pt idx="2658">
                  <c:v>5.9790000000000008E-3</c:v>
                </c:pt>
                <c:pt idx="2659">
                  <c:v>5.9980000000000007E-3</c:v>
                </c:pt>
                <c:pt idx="2660">
                  <c:v>6.0310000000000008E-3</c:v>
                </c:pt>
                <c:pt idx="2661">
                  <c:v>6.0630000000000007E-3</c:v>
                </c:pt>
                <c:pt idx="2662">
                  <c:v>6.0930000000000003E-3</c:v>
                </c:pt>
                <c:pt idx="2663">
                  <c:v>6.1314999999999989E-3</c:v>
                </c:pt>
                <c:pt idx="2664">
                  <c:v>6.1669999999999989E-3</c:v>
                </c:pt>
                <c:pt idx="2665">
                  <c:v>6.1914999999999991E-3</c:v>
                </c:pt>
                <c:pt idx="2666">
                  <c:v>6.2194999999999993E-3</c:v>
                </c:pt>
                <c:pt idx="2667">
                  <c:v>6.2559999999999985E-3</c:v>
                </c:pt>
                <c:pt idx="2668">
                  <c:v>6.2844999999999984E-3</c:v>
                </c:pt>
                <c:pt idx="2669">
                  <c:v>6.3089999999999986E-3</c:v>
                </c:pt>
                <c:pt idx="2670">
                  <c:v>6.3409999999999985E-3</c:v>
                </c:pt>
                <c:pt idx="2671">
                  <c:v>6.3689999999999988E-3</c:v>
                </c:pt>
                <c:pt idx="2672">
                  <c:v>6.3969999999999982E-3</c:v>
                </c:pt>
                <c:pt idx="2673">
                  <c:v>6.427999999999998E-3</c:v>
                </c:pt>
                <c:pt idx="2674">
                  <c:v>6.4404999999999983E-3</c:v>
                </c:pt>
                <c:pt idx="2675">
                  <c:v>6.458999999999996E-3</c:v>
                </c:pt>
                <c:pt idx="2676">
                  <c:v>6.4814999999999968E-3</c:v>
                </c:pt>
                <c:pt idx="2677">
                  <c:v>6.5124999999999966E-3</c:v>
                </c:pt>
                <c:pt idx="2678">
                  <c:v>6.5429999999999976E-3</c:v>
                </c:pt>
                <c:pt idx="2679">
                  <c:v>6.5764999999999973E-3</c:v>
                </c:pt>
                <c:pt idx="2680">
                  <c:v>6.6069999999999974E-3</c:v>
                </c:pt>
                <c:pt idx="2681">
                  <c:v>6.6414999999999972E-3</c:v>
                </c:pt>
                <c:pt idx="2682">
                  <c:v>6.6674999999999963E-3</c:v>
                </c:pt>
                <c:pt idx="2683">
                  <c:v>6.6949999999999952E-3</c:v>
                </c:pt>
                <c:pt idx="2684">
                  <c:v>6.752999999999996E-3</c:v>
                </c:pt>
                <c:pt idx="2685">
                  <c:v>6.7924999999999965E-3</c:v>
                </c:pt>
                <c:pt idx="2686">
                  <c:v>6.8209999999999972E-3</c:v>
                </c:pt>
                <c:pt idx="2687">
                  <c:v>6.8504999999999972E-3</c:v>
                </c:pt>
                <c:pt idx="2688">
                  <c:v>6.8829999999999968E-3</c:v>
                </c:pt>
                <c:pt idx="2689">
                  <c:v>6.910999999999997E-3</c:v>
                </c:pt>
                <c:pt idx="2690">
                  <c:v>6.943999999999997E-3</c:v>
                </c:pt>
                <c:pt idx="2691">
                  <c:v>6.9799999999999975E-3</c:v>
                </c:pt>
                <c:pt idx="2692">
                  <c:v>7.0169999999999963E-3</c:v>
                </c:pt>
                <c:pt idx="2693">
                  <c:v>7.0389999999999975E-3</c:v>
                </c:pt>
                <c:pt idx="2694">
                  <c:v>7.064499999999997E-3</c:v>
                </c:pt>
                <c:pt idx="2695">
                  <c:v>7.0964999999999969E-3</c:v>
                </c:pt>
                <c:pt idx="2696">
                  <c:v>7.1294999999999961E-3</c:v>
                </c:pt>
                <c:pt idx="2697">
                  <c:v>7.1584999999999956E-3</c:v>
                </c:pt>
                <c:pt idx="2698">
                  <c:v>7.2024999999999962E-3</c:v>
                </c:pt>
                <c:pt idx="2699">
                  <c:v>7.2329999999999972E-3</c:v>
                </c:pt>
                <c:pt idx="2700">
                  <c:v>7.2954999999999973E-3</c:v>
                </c:pt>
                <c:pt idx="2701">
                  <c:v>7.3319999999999974E-3</c:v>
                </c:pt>
                <c:pt idx="2702">
                  <c:v>7.3644999999999969E-3</c:v>
                </c:pt>
                <c:pt idx="2703">
                  <c:v>7.3939999999999969E-3</c:v>
                </c:pt>
                <c:pt idx="2704">
                  <c:v>7.3979999999999983E-3</c:v>
                </c:pt>
                <c:pt idx="2705">
                  <c:v>7.4514999999999972E-3</c:v>
                </c:pt>
                <c:pt idx="2706">
                  <c:v>7.4824999999999978E-3</c:v>
                </c:pt>
                <c:pt idx="2707">
                  <c:v>7.5109999999999977E-3</c:v>
                </c:pt>
                <c:pt idx="2708">
                  <c:v>7.5374999999999982E-3</c:v>
                </c:pt>
                <c:pt idx="2709">
                  <c:v>7.558999999999998E-3</c:v>
                </c:pt>
                <c:pt idx="2710">
                  <c:v>7.5699999999999969E-3</c:v>
                </c:pt>
                <c:pt idx="2711">
                  <c:v>7.5984999999999976E-3</c:v>
                </c:pt>
                <c:pt idx="2712">
                  <c:v>7.6394999999999979E-3</c:v>
                </c:pt>
                <c:pt idx="2713">
                  <c:v>7.6634999999999984E-3</c:v>
                </c:pt>
                <c:pt idx="2714">
                  <c:v>7.6884999999999983E-3</c:v>
                </c:pt>
                <c:pt idx="2715">
                  <c:v>7.7074999999999982E-3</c:v>
                </c:pt>
                <c:pt idx="2716">
                  <c:v>7.7259999999999994E-3</c:v>
                </c:pt>
                <c:pt idx="2717">
                  <c:v>7.7559999999999981E-3</c:v>
                </c:pt>
                <c:pt idx="2718">
                  <c:v>7.8034999999999988E-3</c:v>
                </c:pt>
                <c:pt idx="2719">
                  <c:v>7.8219999999999991E-3</c:v>
                </c:pt>
                <c:pt idx="2720">
                  <c:v>7.8560000000000001E-3</c:v>
                </c:pt>
                <c:pt idx="2721">
                  <c:v>7.8729999999999998E-3</c:v>
                </c:pt>
                <c:pt idx="2722">
                  <c:v>7.8910000000000004E-3</c:v>
                </c:pt>
                <c:pt idx="2723">
                  <c:v>7.9135000000000004E-3</c:v>
                </c:pt>
                <c:pt idx="2724">
                  <c:v>7.9365000000000008E-3</c:v>
                </c:pt>
                <c:pt idx="2725">
                  <c:v>7.9620000000000003E-3</c:v>
                </c:pt>
                <c:pt idx="2726">
                  <c:v>7.987000000000001E-3</c:v>
                </c:pt>
                <c:pt idx="2727">
                  <c:v>8.0105000000000003E-3</c:v>
                </c:pt>
                <c:pt idx="2728">
                  <c:v>8.0420000000000005E-3</c:v>
                </c:pt>
                <c:pt idx="2729">
                  <c:v>8.0735000000000008E-3</c:v>
                </c:pt>
                <c:pt idx="2730">
                  <c:v>8.0949999999999998E-3</c:v>
                </c:pt>
                <c:pt idx="2731">
                  <c:v>8.1154999999999995E-3</c:v>
                </c:pt>
                <c:pt idx="2732">
                  <c:v>8.1415000000000012E-3</c:v>
                </c:pt>
                <c:pt idx="2733">
                  <c:v>8.1755000000000005E-3</c:v>
                </c:pt>
                <c:pt idx="2734">
                  <c:v>8.1975000000000017E-3</c:v>
                </c:pt>
                <c:pt idx="2735">
                  <c:v>8.2264999999999994E-3</c:v>
                </c:pt>
                <c:pt idx="2736">
                  <c:v>8.2649999999999998E-3</c:v>
                </c:pt>
                <c:pt idx="2737">
                  <c:v>8.295000000000002E-3</c:v>
                </c:pt>
                <c:pt idx="2738">
                  <c:v>8.3210000000000003E-3</c:v>
                </c:pt>
                <c:pt idx="2739">
                  <c:v>8.3580000000000026E-3</c:v>
                </c:pt>
                <c:pt idx="2740">
                  <c:v>8.3780000000000018E-3</c:v>
                </c:pt>
                <c:pt idx="2741">
                  <c:v>8.4045000000000022E-3</c:v>
                </c:pt>
                <c:pt idx="2742">
                  <c:v>8.4395000000000008E-3</c:v>
                </c:pt>
                <c:pt idx="2743">
                  <c:v>8.4630000000000018E-3</c:v>
                </c:pt>
                <c:pt idx="2744">
                  <c:v>8.490000000000001E-3</c:v>
                </c:pt>
                <c:pt idx="2745">
                  <c:v>8.4964999999999988E-3</c:v>
                </c:pt>
                <c:pt idx="2746">
                  <c:v>8.5210000000000008E-3</c:v>
                </c:pt>
                <c:pt idx="2747">
                  <c:v>8.5529999999999998E-3</c:v>
                </c:pt>
                <c:pt idx="2748">
                  <c:v>8.5615000000000014E-3</c:v>
                </c:pt>
                <c:pt idx="2749">
                  <c:v>8.6025000000000008E-3</c:v>
                </c:pt>
                <c:pt idx="2750">
                  <c:v>8.6190000000000017E-3</c:v>
                </c:pt>
                <c:pt idx="2751">
                  <c:v>8.6620000000000013E-3</c:v>
                </c:pt>
                <c:pt idx="2752">
                  <c:v>8.6689999999999996E-3</c:v>
                </c:pt>
                <c:pt idx="2753">
                  <c:v>8.6855000000000022E-3</c:v>
                </c:pt>
                <c:pt idx="2754">
                  <c:v>8.7145000000000018E-3</c:v>
                </c:pt>
                <c:pt idx="2755">
                  <c:v>8.7300000000000016E-3</c:v>
                </c:pt>
                <c:pt idx="2756">
                  <c:v>8.7539999999999996E-3</c:v>
                </c:pt>
                <c:pt idx="2757">
                  <c:v>8.7670000000000005E-3</c:v>
                </c:pt>
                <c:pt idx="2758">
                  <c:v>8.7889999999999999E-3</c:v>
                </c:pt>
                <c:pt idx="2759">
                  <c:v>8.7950000000000025E-3</c:v>
                </c:pt>
                <c:pt idx="2760">
                  <c:v>8.77E-3</c:v>
                </c:pt>
                <c:pt idx="2761">
                  <c:v>8.7830000000000026E-3</c:v>
                </c:pt>
                <c:pt idx="2762">
                  <c:v>8.7935000000000027E-3</c:v>
                </c:pt>
                <c:pt idx="2763">
                  <c:v>8.8260000000000022E-3</c:v>
                </c:pt>
                <c:pt idx="2764">
                  <c:v>8.8585000000000018E-3</c:v>
                </c:pt>
                <c:pt idx="2765">
                  <c:v>8.8870000000000008E-3</c:v>
                </c:pt>
                <c:pt idx="2766">
                  <c:v>8.9014999999999997E-3</c:v>
                </c:pt>
                <c:pt idx="2767">
                  <c:v>8.9300000000000022E-3</c:v>
                </c:pt>
                <c:pt idx="2768">
                  <c:v>8.9435000000000035E-3</c:v>
                </c:pt>
                <c:pt idx="2769">
                  <c:v>8.9700000000000023E-3</c:v>
                </c:pt>
                <c:pt idx="2770">
                  <c:v>8.9865000000000014E-3</c:v>
                </c:pt>
                <c:pt idx="2771">
                  <c:v>9.0065000000000024E-3</c:v>
                </c:pt>
                <c:pt idx="2772">
                  <c:v>9.020000000000002E-3</c:v>
                </c:pt>
                <c:pt idx="2773">
                  <c:v>9.0350000000000014E-3</c:v>
                </c:pt>
                <c:pt idx="2774">
                  <c:v>9.0390000000000019E-3</c:v>
                </c:pt>
                <c:pt idx="2775">
                  <c:v>9.0570000000000025E-3</c:v>
                </c:pt>
                <c:pt idx="2776">
                  <c:v>9.0810000000000005E-3</c:v>
                </c:pt>
                <c:pt idx="2777">
                  <c:v>9.1025000000000012E-3</c:v>
                </c:pt>
                <c:pt idx="2778">
                  <c:v>9.1255000000000017E-3</c:v>
                </c:pt>
                <c:pt idx="2779">
                  <c:v>9.1405000000000028E-3</c:v>
                </c:pt>
                <c:pt idx="2780">
                  <c:v>9.1545000000000029E-3</c:v>
                </c:pt>
                <c:pt idx="2781">
                  <c:v>9.1775000000000034E-3</c:v>
                </c:pt>
                <c:pt idx="2782">
                  <c:v>9.1980000000000013E-3</c:v>
                </c:pt>
                <c:pt idx="2783">
                  <c:v>9.2125000000000019E-3</c:v>
                </c:pt>
                <c:pt idx="2784">
                  <c:v>9.2095000000000024E-3</c:v>
                </c:pt>
                <c:pt idx="2785">
                  <c:v>9.2385000000000037E-3</c:v>
                </c:pt>
                <c:pt idx="2786">
                  <c:v>9.2520000000000033E-3</c:v>
                </c:pt>
                <c:pt idx="2787">
                  <c:v>9.2760000000000013E-3</c:v>
                </c:pt>
                <c:pt idx="2788">
                  <c:v>9.3435000000000011E-3</c:v>
                </c:pt>
                <c:pt idx="2789">
                  <c:v>9.3785000000000014E-3</c:v>
                </c:pt>
                <c:pt idx="2790">
                  <c:v>9.3915000000000005E-3</c:v>
                </c:pt>
                <c:pt idx="2791">
                  <c:v>9.4095000000000012E-3</c:v>
                </c:pt>
                <c:pt idx="2792">
                  <c:v>9.4404999999999992E-3</c:v>
                </c:pt>
                <c:pt idx="2793">
                  <c:v>9.4649999999999995E-3</c:v>
                </c:pt>
                <c:pt idx="2794">
                  <c:v>9.473500000000001E-3</c:v>
                </c:pt>
                <c:pt idx="2795">
                  <c:v>9.4819999999999991E-3</c:v>
                </c:pt>
                <c:pt idx="2796">
                  <c:v>9.5129999999999989E-3</c:v>
                </c:pt>
                <c:pt idx="2797">
                  <c:v>9.5309999999999995E-3</c:v>
                </c:pt>
                <c:pt idx="2798">
                  <c:v>9.5499999999999995E-3</c:v>
                </c:pt>
                <c:pt idx="2799">
                  <c:v>9.5704999999999991E-3</c:v>
                </c:pt>
                <c:pt idx="2800">
                  <c:v>9.5994999999999987E-3</c:v>
                </c:pt>
                <c:pt idx="2801">
                  <c:v>9.6184999999999986E-3</c:v>
                </c:pt>
                <c:pt idx="2802">
                  <c:v>9.6349999999999977E-3</c:v>
                </c:pt>
                <c:pt idx="2803">
                  <c:v>9.6494999999999966E-3</c:v>
                </c:pt>
                <c:pt idx="2804">
                  <c:v>9.6724999999999953E-3</c:v>
                </c:pt>
                <c:pt idx="2805">
                  <c:v>9.691E-3</c:v>
                </c:pt>
                <c:pt idx="2806">
                  <c:v>9.7059999999999976E-3</c:v>
                </c:pt>
                <c:pt idx="2807">
                  <c:v>9.7294999999999986E-3</c:v>
                </c:pt>
                <c:pt idx="2808">
                  <c:v>9.748999999999999E-3</c:v>
                </c:pt>
                <c:pt idx="2809">
                  <c:v>9.7485000000000002E-3</c:v>
                </c:pt>
                <c:pt idx="2810">
                  <c:v>9.7614999999999993E-3</c:v>
                </c:pt>
                <c:pt idx="2811">
                  <c:v>9.7839999999999976E-3</c:v>
                </c:pt>
                <c:pt idx="2812">
                  <c:v>9.7944999999999977E-3</c:v>
                </c:pt>
                <c:pt idx="2813">
                  <c:v>9.8139999999999963E-3</c:v>
                </c:pt>
                <c:pt idx="2814">
                  <c:v>9.8334999999999968E-3</c:v>
                </c:pt>
                <c:pt idx="2815">
                  <c:v>9.8694999999999963E-3</c:v>
                </c:pt>
                <c:pt idx="2816">
                  <c:v>9.8709999999999961E-3</c:v>
                </c:pt>
                <c:pt idx="2817">
                  <c:v>9.8949999999999975E-3</c:v>
                </c:pt>
                <c:pt idx="2818">
                  <c:v>9.9269999999999966E-3</c:v>
                </c:pt>
                <c:pt idx="2819">
                  <c:v>9.9504999999999975E-3</c:v>
                </c:pt>
                <c:pt idx="2820">
                  <c:v>9.974499999999999E-3</c:v>
                </c:pt>
                <c:pt idx="2821">
                  <c:v>9.9949999999999987E-3</c:v>
                </c:pt>
                <c:pt idx="2822">
                  <c:v>1.0004999999999997E-2</c:v>
                </c:pt>
                <c:pt idx="2823">
                  <c:v>1.0029999999999997E-2</c:v>
                </c:pt>
                <c:pt idx="2824">
                  <c:v>1.0058499999999996E-2</c:v>
                </c:pt>
                <c:pt idx="2825">
                  <c:v>1.0073999999999996E-2</c:v>
                </c:pt>
                <c:pt idx="2826">
                  <c:v>1.0096999999999998E-2</c:v>
                </c:pt>
                <c:pt idx="2827">
                  <c:v>1.0098499999999996E-2</c:v>
                </c:pt>
                <c:pt idx="2828">
                  <c:v>1.0125999999999998E-2</c:v>
                </c:pt>
                <c:pt idx="2829">
                  <c:v>1.0153499999999998E-2</c:v>
                </c:pt>
                <c:pt idx="2830">
                  <c:v>1.0185999999999995E-2</c:v>
                </c:pt>
                <c:pt idx="2831">
                  <c:v>1.0201999999999996E-2</c:v>
                </c:pt>
                <c:pt idx="2832">
                  <c:v>1.0226499999999994E-2</c:v>
                </c:pt>
                <c:pt idx="2833">
                  <c:v>1.0237499999999995E-2</c:v>
                </c:pt>
                <c:pt idx="2834">
                  <c:v>1.0253999999999996E-2</c:v>
                </c:pt>
                <c:pt idx="2835">
                  <c:v>1.0295499999999997E-2</c:v>
                </c:pt>
                <c:pt idx="2836">
                  <c:v>1.0299999999999998E-2</c:v>
                </c:pt>
                <c:pt idx="2837">
                  <c:v>1.0329999999999999E-2</c:v>
                </c:pt>
                <c:pt idx="2838">
                  <c:v>1.0366499999999999E-2</c:v>
                </c:pt>
                <c:pt idx="2839">
                  <c:v>1.0389999999999996E-2</c:v>
                </c:pt>
                <c:pt idx="2840">
                  <c:v>1.0415499999999998E-2</c:v>
                </c:pt>
                <c:pt idx="2841">
                  <c:v>1.0437499999999995E-2</c:v>
                </c:pt>
                <c:pt idx="2842">
                  <c:v>1.0460499999999994E-2</c:v>
                </c:pt>
                <c:pt idx="2843">
                  <c:v>1.0476499999999994E-2</c:v>
                </c:pt>
                <c:pt idx="2844">
                  <c:v>1.0503999999999998E-2</c:v>
                </c:pt>
                <c:pt idx="2845">
                  <c:v>1.0517499999999997E-2</c:v>
                </c:pt>
                <c:pt idx="2846">
                  <c:v>1.0548999999999999E-2</c:v>
                </c:pt>
                <c:pt idx="2847">
                  <c:v>1.0573499999999998E-2</c:v>
                </c:pt>
                <c:pt idx="2848">
                  <c:v>1.0586499999999999E-2</c:v>
                </c:pt>
                <c:pt idx="2849">
                  <c:v>1.0604499999999999E-2</c:v>
                </c:pt>
                <c:pt idx="2850">
                  <c:v>1.0621499999999999E-2</c:v>
                </c:pt>
                <c:pt idx="2851">
                  <c:v>1.0647999999999999E-2</c:v>
                </c:pt>
                <c:pt idx="2852">
                  <c:v>1.0670999999999996E-2</c:v>
                </c:pt>
                <c:pt idx="2853">
                  <c:v>1.0681499999999997E-2</c:v>
                </c:pt>
                <c:pt idx="2854">
                  <c:v>1.0680499999999999E-2</c:v>
                </c:pt>
                <c:pt idx="2855">
                  <c:v>1.0690999999999996E-2</c:v>
                </c:pt>
                <c:pt idx="2856">
                  <c:v>1.0709499999999999E-2</c:v>
                </c:pt>
                <c:pt idx="2857">
                  <c:v>1.0724999999999995E-2</c:v>
                </c:pt>
                <c:pt idx="2858">
                  <c:v>1.0725999999999996E-2</c:v>
                </c:pt>
                <c:pt idx="2859">
                  <c:v>1.0738499999999995E-2</c:v>
                </c:pt>
                <c:pt idx="2860">
                  <c:v>1.0749999999999992E-2</c:v>
                </c:pt>
                <c:pt idx="2861">
                  <c:v>1.0764499999999995E-2</c:v>
                </c:pt>
                <c:pt idx="2862">
                  <c:v>1.0780499999999993E-2</c:v>
                </c:pt>
                <c:pt idx="2863">
                  <c:v>1.0790999999999995E-2</c:v>
                </c:pt>
                <c:pt idx="2864">
                  <c:v>1.0797499999999993E-2</c:v>
                </c:pt>
                <c:pt idx="2865">
                  <c:v>1.0816999999999997E-2</c:v>
                </c:pt>
                <c:pt idx="2866">
                  <c:v>1.0845999999999998E-2</c:v>
                </c:pt>
                <c:pt idx="2867">
                  <c:v>1.0852999999999996E-2</c:v>
                </c:pt>
                <c:pt idx="2868">
                  <c:v>1.0882999999999999E-2</c:v>
                </c:pt>
                <c:pt idx="2869">
                  <c:v>1.0893999999999994E-2</c:v>
                </c:pt>
                <c:pt idx="2870">
                  <c:v>1.0904999999999996E-2</c:v>
                </c:pt>
                <c:pt idx="2871">
                  <c:v>1.0941499999999995E-2</c:v>
                </c:pt>
                <c:pt idx="2872">
                  <c:v>1.0931499999999997E-2</c:v>
                </c:pt>
                <c:pt idx="2873">
                  <c:v>1.0933E-2</c:v>
                </c:pt>
                <c:pt idx="2874">
                  <c:v>1.0952999999999997E-2</c:v>
                </c:pt>
                <c:pt idx="2875">
                  <c:v>1.0964499999999999E-2</c:v>
                </c:pt>
                <c:pt idx="2876">
                  <c:v>1.0987999999999998E-2</c:v>
                </c:pt>
                <c:pt idx="2877">
                  <c:v>1.0993499999999998E-2</c:v>
                </c:pt>
                <c:pt idx="2878">
                  <c:v>1.1004499999999997E-2</c:v>
                </c:pt>
                <c:pt idx="2879">
                  <c:v>1.1009999999999997E-2</c:v>
                </c:pt>
                <c:pt idx="2880">
                  <c:v>1.1027500000000001E-2</c:v>
                </c:pt>
                <c:pt idx="2881">
                  <c:v>1.1040999999999999E-2</c:v>
                </c:pt>
                <c:pt idx="2882">
                  <c:v>1.1052499999999998E-2</c:v>
                </c:pt>
                <c:pt idx="2883">
                  <c:v>1.1070499999999997E-2</c:v>
                </c:pt>
                <c:pt idx="2884">
                  <c:v>1.1085999999999999E-2</c:v>
                </c:pt>
                <c:pt idx="2885">
                  <c:v>1.1086999999999998E-2</c:v>
                </c:pt>
                <c:pt idx="2886">
                  <c:v>1.1104999999999997E-2</c:v>
                </c:pt>
                <c:pt idx="2887">
                  <c:v>1.1130499999999995E-2</c:v>
                </c:pt>
                <c:pt idx="2888">
                  <c:v>1.1155999999999994E-2</c:v>
                </c:pt>
                <c:pt idx="2889">
                  <c:v>1.1170999999999995E-2</c:v>
                </c:pt>
                <c:pt idx="2890">
                  <c:v>1.1185499999999994E-2</c:v>
                </c:pt>
                <c:pt idx="2891">
                  <c:v>1.1204999999999994E-2</c:v>
                </c:pt>
                <c:pt idx="2892">
                  <c:v>1.1206499999999994E-2</c:v>
                </c:pt>
                <c:pt idx="2893">
                  <c:v>1.1234499999999996E-2</c:v>
                </c:pt>
                <c:pt idx="2894">
                  <c:v>1.1247999999999998E-2</c:v>
                </c:pt>
                <c:pt idx="2895">
                  <c:v>1.1259999999999997E-2</c:v>
                </c:pt>
                <c:pt idx="2896">
                  <c:v>1.1262999999999999E-2</c:v>
                </c:pt>
                <c:pt idx="2897">
                  <c:v>1.1287999999999998E-2</c:v>
                </c:pt>
                <c:pt idx="2898">
                  <c:v>1.1291000000000001E-2</c:v>
                </c:pt>
                <c:pt idx="2899">
                  <c:v>1.1303000000000001E-2</c:v>
                </c:pt>
                <c:pt idx="2900">
                  <c:v>1.1306E-2</c:v>
                </c:pt>
                <c:pt idx="2901">
                  <c:v>1.1319999999999998E-2</c:v>
                </c:pt>
                <c:pt idx="2902">
                  <c:v>1.1331000000000001E-2</c:v>
                </c:pt>
                <c:pt idx="2903">
                  <c:v>1.1336499999999998E-2</c:v>
                </c:pt>
                <c:pt idx="2904">
                  <c:v>1.1353499999999999E-2</c:v>
                </c:pt>
                <c:pt idx="2905">
                  <c:v>1.1349999999999997E-2</c:v>
                </c:pt>
                <c:pt idx="2906">
                  <c:v>1.1361499999999998E-2</c:v>
                </c:pt>
                <c:pt idx="2907">
                  <c:v>1.1372999999999998E-2</c:v>
                </c:pt>
                <c:pt idx="2908">
                  <c:v>1.1339000000000002E-2</c:v>
                </c:pt>
                <c:pt idx="2909">
                  <c:v>1.1347999999999999E-2</c:v>
                </c:pt>
                <c:pt idx="2910">
                  <c:v>1.1376999999999996E-2</c:v>
                </c:pt>
                <c:pt idx="2911">
                  <c:v>1.1383500000000005E-2</c:v>
                </c:pt>
                <c:pt idx="2912">
                  <c:v>1.1382000000000001E-2</c:v>
                </c:pt>
                <c:pt idx="2913">
                  <c:v>1.1391E-2</c:v>
                </c:pt>
                <c:pt idx="2914">
                  <c:v>1.1414000000000001E-2</c:v>
                </c:pt>
                <c:pt idx="2915">
                  <c:v>1.1424000000000004E-2</c:v>
                </c:pt>
                <c:pt idx="2916">
                  <c:v>1.1444000000000001E-2</c:v>
                </c:pt>
                <c:pt idx="2917">
                  <c:v>1.14585E-2</c:v>
                </c:pt>
                <c:pt idx="2918">
                  <c:v>1.1479000000000001E-2</c:v>
                </c:pt>
                <c:pt idx="2919">
                  <c:v>1.15035E-2</c:v>
                </c:pt>
                <c:pt idx="2920">
                  <c:v>1.1520499999999999E-2</c:v>
                </c:pt>
                <c:pt idx="2921">
                  <c:v>1.1532500000000001E-2</c:v>
                </c:pt>
                <c:pt idx="2922">
                  <c:v>1.1551500000000003E-2</c:v>
                </c:pt>
                <c:pt idx="2923">
                  <c:v>1.1570000000000004E-2</c:v>
                </c:pt>
                <c:pt idx="2924">
                  <c:v>1.1585500000000004E-2</c:v>
                </c:pt>
                <c:pt idx="2925">
                  <c:v>1.1606500000000004E-2</c:v>
                </c:pt>
                <c:pt idx="2926">
                  <c:v>1.1621000000000003E-2</c:v>
                </c:pt>
                <c:pt idx="2927">
                  <c:v>1.1627500000000004E-2</c:v>
                </c:pt>
                <c:pt idx="2928">
                  <c:v>1.1636000000000002E-2</c:v>
                </c:pt>
                <c:pt idx="2929">
                  <c:v>1.1654000000000005E-2</c:v>
                </c:pt>
                <c:pt idx="2930">
                  <c:v>1.1686000000000004E-2</c:v>
                </c:pt>
                <c:pt idx="2931">
                  <c:v>1.1707500000000003E-2</c:v>
                </c:pt>
                <c:pt idx="2932">
                  <c:v>1.1725000000000001E-2</c:v>
                </c:pt>
                <c:pt idx="2933">
                  <c:v>1.1734500000000002E-2</c:v>
                </c:pt>
                <c:pt idx="2934">
                  <c:v>1.1759500000000001E-2</c:v>
                </c:pt>
                <c:pt idx="2935">
                  <c:v>1.1784000000000001E-2</c:v>
                </c:pt>
                <c:pt idx="2936">
                  <c:v>1.1793500000000004E-2</c:v>
                </c:pt>
                <c:pt idx="2937">
                  <c:v>1.1806500000000003E-2</c:v>
                </c:pt>
                <c:pt idx="2938">
                  <c:v>1.18225E-2</c:v>
                </c:pt>
                <c:pt idx="2939">
                  <c:v>1.1841000000000004E-2</c:v>
                </c:pt>
                <c:pt idx="2940">
                  <c:v>1.1851500000000004E-2</c:v>
                </c:pt>
                <c:pt idx="2941">
                  <c:v>1.1883000000000003E-2</c:v>
                </c:pt>
                <c:pt idx="2942">
                  <c:v>1.1878999999999999E-2</c:v>
                </c:pt>
                <c:pt idx="2943">
                  <c:v>1.1892500000000002E-2</c:v>
                </c:pt>
                <c:pt idx="2944">
                  <c:v>1.1904999999999999E-2</c:v>
                </c:pt>
                <c:pt idx="2945">
                  <c:v>1.1930999999999999E-2</c:v>
                </c:pt>
                <c:pt idx="2946">
                  <c:v>1.1947500000000002E-2</c:v>
                </c:pt>
                <c:pt idx="2947">
                  <c:v>1.1964500000000003E-2</c:v>
                </c:pt>
                <c:pt idx="2948">
                  <c:v>1.1993500000000001E-2</c:v>
                </c:pt>
                <c:pt idx="2949">
                  <c:v>1.2006499999999998E-2</c:v>
                </c:pt>
                <c:pt idx="2950">
                  <c:v>1.2022E-2</c:v>
                </c:pt>
                <c:pt idx="2951">
                  <c:v>1.20245E-2</c:v>
                </c:pt>
                <c:pt idx="2952">
                  <c:v>1.2054499999999999E-2</c:v>
                </c:pt>
                <c:pt idx="2953">
                  <c:v>1.2074E-2</c:v>
                </c:pt>
                <c:pt idx="2954">
                  <c:v>1.2078499999999999E-2</c:v>
                </c:pt>
                <c:pt idx="2955">
                  <c:v>1.2093999999999999E-2</c:v>
                </c:pt>
                <c:pt idx="2956">
                  <c:v>1.2077499999999996E-2</c:v>
                </c:pt>
                <c:pt idx="2957">
                  <c:v>1.2101499999999994E-2</c:v>
                </c:pt>
                <c:pt idx="2958">
                  <c:v>1.2114999999999994E-2</c:v>
                </c:pt>
                <c:pt idx="2959">
                  <c:v>1.2153999999999996E-2</c:v>
                </c:pt>
                <c:pt idx="2960">
                  <c:v>1.2220999999999997E-2</c:v>
                </c:pt>
                <c:pt idx="2961">
                  <c:v>1.2247999999999998E-2</c:v>
                </c:pt>
                <c:pt idx="2962">
                  <c:v>1.22755E-2</c:v>
                </c:pt>
                <c:pt idx="2963">
                  <c:v>1.2303E-2</c:v>
                </c:pt>
                <c:pt idx="2964">
                  <c:v>1.2329999999999999E-2</c:v>
                </c:pt>
                <c:pt idx="2965">
                  <c:v>1.2357E-2</c:v>
                </c:pt>
                <c:pt idx="2966">
                  <c:v>1.23915E-2</c:v>
                </c:pt>
                <c:pt idx="2967">
                  <c:v>1.2431000000000001E-2</c:v>
                </c:pt>
                <c:pt idx="2968">
                  <c:v>1.2466499999999998E-2</c:v>
                </c:pt>
                <c:pt idx="2969">
                  <c:v>1.2515499999999999E-2</c:v>
                </c:pt>
                <c:pt idx="2970">
                  <c:v>1.256E-2</c:v>
                </c:pt>
                <c:pt idx="2971">
                  <c:v>1.2602499999999996E-2</c:v>
                </c:pt>
                <c:pt idx="2972">
                  <c:v>1.2624999999999999E-2</c:v>
                </c:pt>
                <c:pt idx="2973">
                  <c:v>1.2668999999999996E-2</c:v>
                </c:pt>
                <c:pt idx="2974">
                  <c:v>1.2700999999999995E-2</c:v>
                </c:pt>
                <c:pt idx="2975">
                  <c:v>1.2735999999999999E-2</c:v>
                </c:pt>
                <c:pt idx="2976">
                  <c:v>1.2768499999999995E-2</c:v>
                </c:pt>
                <c:pt idx="2977">
                  <c:v>1.2799999999999999E-2</c:v>
                </c:pt>
                <c:pt idx="2978">
                  <c:v>1.2838999999999996E-2</c:v>
                </c:pt>
                <c:pt idx="2979">
                  <c:v>1.2891499999999998E-2</c:v>
                </c:pt>
                <c:pt idx="2980">
                  <c:v>1.2931999999999997E-2</c:v>
                </c:pt>
                <c:pt idx="2981">
                  <c:v>1.2947499999999999E-2</c:v>
                </c:pt>
                <c:pt idx="2982">
                  <c:v>1.2984999999999998E-2</c:v>
                </c:pt>
                <c:pt idx="2983">
                  <c:v>1.3019999999999997E-2</c:v>
                </c:pt>
                <c:pt idx="2984">
                  <c:v>1.3070499999999995E-2</c:v>
                </c:pt>
                <c:pt idx="2985">
                  <c:v>1.3095499999999998E-2</c:v>
                </c:pt>
                <c:pt idx="2986">
                  <c:v>1.3138499999999997E-2</c:v>
                </c:pt>
                <c:pt idx="2987">
                  <c:v>1.3170999999999997E-2</c:v>
                </c:pt>
                <c:pt idx="2988">
                  <c:v>1.3206499999999996E-2</c:v>
                </c:pt>
                <c:pt idx="2989">
                  <c:v>1.3234499999999996E-2</c:v>
                </c:pt>
                <c:pt idx="2990">
                  <c:v>1.3273500000000001E-2</c:v>
                </c:pt>
                <c:pt idx="2991">
                  <c:v>1.3295499999999995E-2</c:v>
                </c:pt>
                <c:pt idx="2992">
                  <c:v>1.3329499999999996E-2</c:v>
                </c:pt>
                <c:pt idx="2993">
                  <c:v>1.3365499999999997E-2</c:v>
                </c:pt>
                <c:pt idx="2994">
                  <c:v>1.3406999999999995E-2</c:v>
                </c:pt>
                <c:pt idx="2995">
                  <c:v>1.3437499999999998E-2</c:v>
                </c:pt>
                <c:pt idx="2996">
                  <c:v>1.3455499999999999E-2</c:v>
                </c:pt>
                <c:pt idx="2997">
                  <c:v>1.3491E-2</c:v>
                </c:pt>
                <c:pt idx="2998">
                  <c:v>1.3553500000000001E-2</c:v>
                </c:pt>
                <c:pt idx="2999">
                  <c:v>1.3593500000000003E-2</c:v>
                </c:pt>
                <c:pt idx="3000">
                  <c:v>1.3624500000000001E-2</c:v>
                </c:pt>
                <c:pt idx="3001">
                  <c:v>1.3659500000000005E-2</c:v>
                </c:pt>
                <c:pt idx="3002">
                  <c:v>1.3694500000000004E-2</c:v>
                </c:pt>
                <c:pt idx="3003">
                  <c:v>1.3733500000000004E-2</c:v>
                </c:pt>
                <c:pt idx="3004">
                  <c:v>1.3761000000000001E-2</c:v>
                </c:pt>
                <c:pt idx="3005">
                  <c:v>1.3800000000000003E-2</c:v>
                </c:pt>
                <c:pt idx="3006">
                  <c:v>1.3831000000000003E-2</c:v>
                </c:pt>
                <c:pt idx="3007">
                  <c:v>1.3845500000000004E-2</c:v>
                </c:pt>
                <c:pt idx="3008">
                  <c:v>1.3877000000000004E-2</c:v>
                </c:pt>
                <c:pt idx="3009">
                  <c:v>1.3910000000000002E-2</c:v>
                </c:pt>
                <c:pt idx="3010">
                  <c:v>1.3956999999999999E-2</c:v>
                </c:pt>
                <c:pt idx="3011">
                  <c:v>1.3988000000000002E-2</c:v>
                </c:pt>
                <c:pt idx="3012">
                  <c:v>1.4028000000000002E-2</c:v>
                </c:pt>
                <c:pt idx="3013">
                  <c:v>1.4063000000000006E-2</c:v>
                </c:pt>
                <c:pt idx="3014">
                  <c:v>1.4095000000000003E-2</c:v>
                </c:pt>
                <c:pt idx="3015">
                  <c:v>1.4115500000000005E-2</c:v>
                </c:pt>
                <c:pt idx="3016">
                  <c:v>1.4160500000000005E-2</c:v>
                </c:pt>
                <c:pt idx="3017">
                  <c:v>1.4191500000000008E-2</c:v>
                </c:pt>
                <c:pt idx="3018">
                  <c:v>1.4210000000000002E-2</c:v>
                </c:pt>
                <c:pt idx="3019">
                  <c:v>1.4249000000000006E-2</c:v>
                </c:pt>
                <c:pt idx="3020">
                  <c:v>1.4262500000000006E-2</c:v>
                </c:pt>
                <c:pt idx="3021">
                  <c:v>1.4294500000000005E-2</c:v>
                </c:pt>
                <c:pt idx="3022">
                  <c:v>1.4334500000000003E-2</c:v>
                </c:pt>
                <c:pt idx="3023">
                  <c:v>1.4359000000000005E-2</c:v>
                </c:pt>
                <c:pt idx="3024">
                  <c:v>1.4388500000000009E-2</c:v>
                </c:pt>
                <c:pt idx="3025">
                  <c:v>1.4417000000000006E-2</c:v>
                </c:pt>
                <c:pt idx="3026">
                  <c:v>1.4444000000000005E-2</c:v>
                </c:pt>
                <c:pt idx="3027">
                  <c:v>1.4477500000000006E-2</c:v>
                </c:pt>
                <c:pt idx="3028">
                  <c:v>1.4513500000000006E-2</c:v>
                </c:pt>
                <c:pt idx="3029">
                  <c:v>1.4559500000000008E-2</c:v>
                </c:pt>
                <c:pt idx="3030">
                  <c:v>1.4572500000000006E-2</c:v>
                </c:pt>
                <c:pt idx="3031">
                  <c:v>1.4602000000000004E-2</c:v>
                </c:pt>
                <c:pt idx="3032">
                  <c:v>1.4625000000000004E-2</c:v>
                </c:pt>
                <c:pt idx="3033">
                  <c:v>1.4624000000000003E-2</c:v>
                </c:pt>
                <c:pt idx="3034">
                  <c:v>1.4652500000000004E-2</c:v>
                </c:pt>
                <c:pt idx="3035">
                  <c:v>1.4650000000000005E-2</c:v>
                </c:pt>
                <c:pt idx="3036">
                  <c:v>1.4684500000000005E-2</c:v>
                </c:pt>
                <c:pt idx="3037">
                  <c:v>1.4698500000000005E-2</c:v>
                </c:pt>
                <c:pt idx="3038">
                  <c:v>1.4705500000000005E-2</c:v>
                </c:pt>
                <c:pt idx="3039">
                  <c:v>1.4734000000000002E-2</c:v>
                </c:pt>
                <c:pt idx="3040">
                  <c:v>1.4757500000000003E-2</c:v>
                </c:pt>
                <c:pt idx="3041">
                  <c:v>1.4788000000000003E-2</c:v>
                </c:pt>
                <c:pt idx="3042">
                  <c:v>1.4819500000000001E-2</c:v>
                </c:pt>
                <c:pt idx="3043">
                  <c:v>1.4833000000000002E-2</c:v>
                </c:pt>
                <c:pt idx="3044">
                  <c:v>1.4857500000000001E-2</c:v>
                </c:pt>
                <c:pt idx="3045">
                  <c:v>1.4894500000000003E-2</c:v>
                </c:pt>
                <c:pt idx="3046">
                  <c:v>1.4910500000000002E-2</c:v>
                </c:pt>
                <c:pt idx="3047">
                  <c:v>1.4940500000000006E-2</c:v>
                </c:pt>
                <c:pt idx="3048">
                  <c:v>1.4975500000000004E-2</c:v>
                </c:pt>
                <c:pt idx="3049">
                  <c:v>1.5006000000000004E-2</c:v>
                </c:pt>
                <c:pt idx="3050">
                  <c:v>1.5062000000000002E-2</c:v>
                </c:pt>
                <c:pt idx="3051">
                  <c:v>1.5084000000000002E-2</c:v>
                </c:pt>
                <c:pt idx="3052">
                  <c:v>1.5124E-2</c:v>
                </c:pt>
                <c:pt idx="3053">
                  <c:v>1.5155999999999998E-2</c:v>
                </c:pt>
                <c:pt idx="3054">
                  <c:v>1.5198499999999997E-2</c:v>
                </c:pt>
                <c:pt idx="3055">
                  <c:v>1.5237499999999998E-2</c:v>
                </c:pt>
                <c:pt idx="3056">
                  <c:v>1.5254499999999995E-2</c:v>
                </c:pt>
                <c:pt idx="3057">
                  <c:v>1.5293499999999998E-2</c:v>
                </c:pt>
                <c:pt idx="3058">
                  <c:v>1.5330499999999995E-2</c:v>
                </c:pt>
                <c:pt idx="3059">
                  <c:v>1.5365999999999993E-2</c:v>
                </c:pt>
                <c:pt idx="3060">
                  <c:v>1.5402999999999995E-2</c:v>
                </c:pt>
                <c:pt idx="3061">
                  <c:v>1.5443999999999996E-2</c:v>
                </c:pt>
                <c:pt idx="3062">
                  <c:v>1.5520499999999994E-2</c:v>
                </c:pt>
                <c:pt idx="3063">
                  <c:v>1.5552999999999994E-2</c:v>
                </c:pt>
                <c:pt idx="3064">
                  <c:v>1.5597499999999995E-2</c:v>
                </c:pt>
                <c:pt idx="3065">
                  <c:v>1.56215E-2</c:v>
                </c:pt>
                <c:pt idx="3066">
                  <c:v>1.5646999999999998E-2</c:v>
                </c:pt>
                <c:pt idx="3067">
                  <c:v>1.5682999999999999E-2</c:v>
                </c:pt>
                <c:pt idx="3068">
                  <c:v>1.5693499999999996E-2</c:v>
                </c:pt>
                <c:pt idx="3069">
                  <c:v>1.5727000000000001E-2</c:v>
                </c:pt>
                <c:pt idx="3070">
                  <c:v>1.5765500000000002E-2</c:v>
                </c:pt>
                <c:pt idx="3071">
                  <c:v>1.5781500000000004E-2</c:v>
                </c:pt>
                <c:pt idx="3072">
                  <c:v>1.5831500000000002E-2</c:v>
                </c:pt>
                <c:pt idx="3073">
                  <c:v>1.5867500000000007E-2</c:v>
                </c:pt>
                <c:pt idx="3074">
                  <c:v>1.5892500000000004E-2</c:v>
                </c:pt>
                <c:pt idx="3075">
                  <c:v>1.5926500000000007E-2</c:v>
                </c:pt>
                <c:pt idx="3076">
                  <c:v>1.5957500000000003E-2</c:v>
                </c:pt>
                <c:pt idx="3077">
                  <c:v>1.5991000000000002E-2</c:v>
                </c:pt>
                <c:pt idx="3078">
                  <c:v>1.6030000000000003E-2</c:v>
                </c:pt>
                <c:pt idx="3079">
                  <c:v>1.6062000000000007E-2</c:v>
                </c:pt>
                <c:pt idx="3080">
                  <c:v>1.6089000000000006E-2</c:v>
                </c:pt>
                <c:pt idx="3081">
                  <c:v>1.6113500000000003E-2</c:v>
                </c:pt>
                <c:pt idx="3082">
                  <c:v>1.6143000000000005E-2</c:v>
                </c:pt>
                <c:pt idx="3083">
                  <c:v>1.6168500000000002E-2</c:v>
                </c:pt>
                <c:pt idx="3084">
                  <c:v>1.6188999999999999E-2</c:v>
                </c:pt>
                <c:pt idx="3085">
                  <c:v>1.6215000000000004E-2</c:v>
                </c:pt>
                <c:pt idx="3086">
                  <c:v>1.6231000000000006E-2</c:v>
                </c:pt>
                <c:pt idx="3087">
                  <c:v>1.6246500000000001E-2</c:v>
                </c:pt>
                <c:pt idx="3088">
                  <c:v>1.6265000000000002E-2</c:v>
                </c:pt>
                <c:pt idx="3089">
                  <c:v>1.6287000000000003E-2</c:v>
                </c:pt>
                <c:pt idx="3090">
                  <c:v>1.6320500000000002E-2</c:v>
                </c:pt>
                <c:pt idx="3091">
                  <c:v>1.6333E-2</c:v>
                </c:pt>
                <c:pt idx="3092">
                  <c:v>1.6356000000000002E-2</c:v>
                </c:pt>
                <c:pt idx="3093">
                  <c:v>1.6380000000000002E-2</c:v>
                </c:pt>
                <c:pt idx="3094">
                  <c:v>1.6405000000000003E-2</c:v>
                </c:pt>
                <c:pt idx="3095">
                  <c:v>1.6427000000000004E-2</c:v>
                </c:pt>
                <c:pt idx="3096">
                  <c:v>1.6453500000000006E-2</c:v>
                </c:pt>
                <c:pt idx="3097">
                  <c:v>1.6464000000000003E-2</c:v>
                </c:pt>
                <c:pt idx="3098">
                  <c:v>1.6483000000000005E-2</c:v>
                </c:pt>
                <c:pt idx="3099">
                  <c:v>1.6512500000000006E-2</c:v>
                </c:pt>
                <c:pt idx="3100">
                  <c:v>1.6532500000000002E-2</c:v>
                </c:pt>
                <c:pt idx="3101">
                  <c:v>1.6550000000000002E-2</c:v>
                </c:pt>
                <c:pt idx="3102">
                  <c:v>1.6576000000000007E-2</c:v>
                </c:pt>
                <c:pt idx="3103">
                  <c:v>1.6608000000000001E-2</c:v>
                </c:pt>
                <c:pt idx="3104">
                  <c:v>1.6631000000000003E-2</c:v>
                </c:pt>
                <c:pt idx="3105">
                  <c:v>1.6653000000000005E-2</c:v>
                </c:pt>
                <c:pt idx="3106">
                  <c:v>1.6680000000000004E-2</c:v>
                </c:pt>
                <c:pt idx="3107">
                  <c:v>1.6702000000000005E-2</c:v>
                </c:pt>
                <c:pt idx="3108">
                  <c:v>1.6764000000000005E-2</c:v>
                </c:pt>
                <c:pt idx="3109">
                  <c:v>1.6795000000000001E-2</c:v>
                </c:pt>
                <c:pt idx="3110">
                  <c:v>1.68015E-2</c:v>
                </c:pt>
                <c:pt idx="3111">
                  <c:v>1.6822000000000004E-2</c:v>
                </c:pt>
                <c:pt idx="3112">
                  <c:v>1.6848500000000002E-2</c:v>
                </c:pt>
                <c:pt idx="3113">
                  <c:v>1.6881000000000004E-2</c:v>
                </c:pt>
                <c:pt idx="3114">
                  <c:v>1.6893000000000005E-2</c:v>
                </c:pt>
                <c:pt idx="3115">
                  <c:v>1.6922000000000003E-2</c:v>
                </c:pt>
                <c:pt idx="3116">
                  <c:v>1.6935500000000003E-2</c:v>
                </c:pt>
                <c:pt idx="3117">
                  <c:v>1.6973500000000002E-2</c:v>
                </c:pt>
                <c:pt idx="3118">
                  <c:v>1.6983000000000005E-2</c:v>
                </c:pt>
                <c:pt idx="3119">
                  <c:v>1.7009500000000007E-2</c:v>
                </c:pt>
                <c:pt idx="3120">
                  <c:v>1.7013500000000004E-2</c:v>
                </c:pt>
                <c:pt idx="3121">
                  <c:v>1.7025000000000005E-2</c:v>
                </c:pt>
                <c:pt idx="3122">
                  <c:v>1.7031000000000004E-2</c:v>
                </c:pt>
                <c:pt idx="3123">
                  <c:v>1.7043000000000003E-2</c:v>
                </c:pt>
                <c:pt idx="3124">
                  <c:v>1.7046000000000002E-2</c:v>
                </c:pt>
                <c:pt idx="3125">
                  <c:v>1.7052999999999999E-2</c:v>
                </c:pt>
                <c:pt idx="3126">
                  <c:v>1.7063000000000005E-2</c:v>
                </c:pt>
                <c:pt idx="3127">
                  <c:v>1.7033000000000003E-2</c:v>
                </c:pt>
                <c:pt idx="3128">
                  <c:v>1.7034000000000001E-2</c:v>
                </c:pt>
                <c:pt idx="3129">
                  <c:v>1.7028000000000001E-2</c:v>
                </c:pt>
                <c:pt idx="3130">
                  <c:v>1.7011500000000002E-2</c:v>
                </c:pt>
                <c:pt idx="3131">
                  <c:v>1.7006500000000001E-2</c:v>
                </c:pt>
                <c:pt idx="3132">
                  <c:v>1.6995500000000007E-2</c:v>
                </c:pt>
                <c:pt idx="3133">
                  <c:v>1.6994500000000003E-2</c:v>
                </c:pt>
                <c:pt idx="3134">
                  <c:v>1.6985000000000004E-2</c:v>
                </c:pt>
                <c:pt idx="3135">
                  <c:v>1.6969000000000001E-2</c:v>
                </c:pt>
                <c:pt idx="3136">
                  <c:v>1.6966000000000002E-2</c:v>
                </c:pt>
                <c:pt idx="3137">
                  <c:v>1.6958000000000004E-2</c:v>
                </c:pt>
                <c:pt idx="3138">
                  <c:v>1.6955000000000005E-2</c:v>
                </c:pt>
                <c:pt idx="3139">
                  <c:v>1.6935500000000006E-2</c:v>
                </c:pt>
                <c:pt idx="3140">
                  <c:v>1.6938000000000005E-2</c:v>
                </c:pt>
                <c:pt idx="3141">
                  <c:v>1.6914500000000002E-2</c:v>
                </c:pt>
                <c:pt idx="3142">
                  <c:v>1.6917500000000002E-2</c:v>
                </c:pt>
                <c:pt idx="3143">
                  <c:v>1.6909500000000004E-2</c:v>
                </c:pt>
                <c:pt idx="3144">
                  <c:v>1.6900000000000002E-2</c:v>
                </c:pt>
                <c:pt idx="3145">
                  <c:v>1.6889000000000001E-2</c:v>
                </c:pt>
                <c:pt idx="3146">
                  <c:v>1.6874000000000004E-2</c:v>
                </c:pt>
                <c:pt idx="3147">
                  <c:v>1.6861000000000001E-2</c:v>
                </c:pt>
                <c:pt idx="3148">
                  <c:v>1.6843500000000001E-2</c:v>
                </c:pt>
                <c:pt idx="3149">
                  <c:v>1.6827499999999999E-2</c:v>
                </c:pt>
                <c:pt idx="3150">
                  <c:v>1.68145E-2</c:v>
                </c:pt>
                <c:pt idx="3151">
                  <c:v>1.6803000000000002E-2</c:v>
                </c:pt>
                <c:pt idx="3152">
                  <c:v>1.6789499999999999E-2</c:v>
                </c:pt>
                <c:pt idx="3153">
                  <c:v>1.6784499999999997E-2</c:v>
                </c:pt>
                <c:pt idx="3154">
                  <c:v>1.6781000000000001E-2</c:v>
                </c:pt>
                <c:pt idx="3155">
                  <c:v>1.6765499999999999E-2</c:v>
                </c:pt>
                <c:pt idx="3156">
                  <c:v>1.67835E-2</c:v>
                </c:pt>
                <c:pt idx="3157">
                  <c:v>1.6763499999999997E-2</c:v>
                </c:pt>
                <c:pt idx="3158">
                  <c:v>1.6746999999999998E-2</c:v>
                </c:pt>
                <c:pt idx="3159">
                  <c:v>1.6717999999999997E-2</c:v>
                </c:pt>
                <c:pt idx="3160">
                  <c:v>1.6699499999999992E-2</c:v>
                </c:pt>
                <c:pt idx="3161">
                  <c:v>1.6673999999999994E-2</c:v>
                </c:pt>
                <c:pt idx="3162">
                  <c:v>1.6644499999999993E-2</c:v>
                </c:pt>
                <c:pt idx="3163">
                  <c:v>1.6617499999999997E-2</c:v>
                </c:pt>
                <c:pt idx="3164">
                  <c:v>1.6599999999999997E-2</c:v>
                </c:pt>
                <c:pt idx="3165">
                  <c:v>1.6574999999999996E-2</c:v>
                </c:pt>
                <c:pt idx="3166">
                  <c:v>1.6552499999999998E-2</c:v>
                </c:pt>
                <c:pt idx="3167">
                  <c:v>1.6519499999999996E-2</c:v>
                </c:pt>
                <c:pt idx="3168">
                  <c:v>1.6478999999999994E-2</c:v>
                </c:pt>
                <c:pt idx="3169">
                  <c:v>1.6429999999999997E-2</c:v>
                </c:pt>
                <c:pt idx="3170">
                  <c:v>1.6396999999999991E-2</c:v>
                </c:pt>
                <c:pt idx="3171">
                  <c:v>1.6358499999999995E-2</c:v>
                </c:pt>
                <c:pt idx="3172">
                  <c:v>1.6345499999999999E-2</c:v>
                </c:pt>
                <c:pt idx="3173">
                  <c:v>1.6308999999999997E-2</c:v>
                </c:pt>
                <c:pt idx="3174">
                  <c:v>1.6297999999999997E-2</c:v>
                </c:pt>
                <c:pt idx="3175">
                  <c:v>1.6270999999999997E-2</c:v>
                </c:pt>
                <c:pt idx="3176">
                  <c:v>1.6235499999999996E-2</c:v>
                </c:pt>
                <c:pt idx="3177">
                  <c:v>1.6202499999999998E-2</c:v>
                </c:pt>
                <c:pt idx="3178">
                  <c:v>1.6167999999999998E-2</c:v>
                </c:pt>
                <c:pt idx="3179">
                  <c:v>1.6114999999999997E-2</c:v>
                </c:pt>
                <c:pt idx="3180">
                  <c:v>1.6079999999999997E-2</c:v>
                </c:pt>
                <c:pt idx="3181">
                  <c:v>1.6064999999999999E-2</c:v>
                </c:pt>
                <c:pt idx="3182">
                  <c:v>1.6031499999999997E-2</c:v>
                </c:pt>
                <c:pt idx="3183">
                  <c:v>1.5999499999999996E-2</c:v>
                </c:pt>
                <c:pt idx="3184">
                  <c:v>1.5969999999999995E-2</c:v>
                </c:pt>
                <c:pt idx="3185">
                  <c:v>1.5944999999999997E-2</c:v>
                </c:pt>
                <c:pt idx="3186">
                  <c:v>1.5909999999999997E-2</c:v>
                </c:pt>
                <c:pt idx="3187">
                  <c:v>1.5878E-2</c:v>
                </c:pt>
                <c:pt idx="3188">
                  <c:v>1.5845999999999996E-2</c:v>
                </c:pt>
                <c:pt idx="3189">
                  <c:v>1.5807499999999999E-2</c:v>
                </c:pt>
                <c:pt idx="3190">
                  <c:v>1.5768999999999998E-2</c:v>
                </c:pt>
                <c:pt idx="3191">
                  <c:v>1.5743999999999998E-2</c:v>
                </c:pt>
                <c:pt idx="3192">
                  <c:v>1.57115E-2</c:v>
                </c:pt>
                <c:pt idx="3193">
                  <c:v>1.5671000000000001E-2</c:v>
                </c:pt>
                <c:pt idx="3194">
                  <c:v>1.5629500000000001E-2</c:v>
                </c:pt>
                <c:pt idx="3195">
                  <c:v>1.5600499999999996E-2</c:v>
                </c:pt>
                <c:pt idx="3196">
                  <c:v>1.5567999999999997E-2</c:v>
                </c:pt>
                <c:pt idx="3197">
                  <c:v>1.5526000000000002E-2</c:v>
                </c:pt>
                <c:pt idx="3198">
                  <c:v>1.5454999999999997E-2</c:v>
                </c:pt>
                <c:pt idx="3199">
                  <c:v>1.5414999999999998E-2</c:v>
                </c:pt>
                <c:pt idx="3200">
                  <c:v>1.5383499999999996E-2</c:v>
                </c:pt>
                <c:pt idx="3201">
                  <c:v>1.5349499999999995E-2</c:v>
                </c:pt>
                <c:pt idx="3202">
                  <c:v>1.5307999999999995E-2</c:v>
                </c:pt>
                <c:pt idx="3203">
                  <c:v>1.5259499999999995E-2</c:v>
                </c:pt>
                <c:pt idx="3204">
                  <c:v>1.5225999999999996E-2</c:v>
                </c:pt>
                <c:pt idx="3205">
                  <c:v>1.5184499999999997E-2</c:v>
                </c:pt>
                <c:pt idx="3206">
                  <c:v>1.5149999999999992E-2</c:v>
                </c:pt>
                <c:pt idx="3207">
                  <c:v>1.5125999999999994E-2</c:v>
                </c:pt>
                <c:pt idx="3208">
                  <c:v>1.5089999999999998E-2</c:v>
                </c:pt>
                <c:pt idx="3209">
                  <c:v>1.5050999999999998E-2</c:v>
                </c:pt>
                <c:pt idx="3210">
                  <c:v>1.5004E-2</c:v>
                </c:pt>
                <c:pt idx="3211">
                  <c:v>1.4954999999999998E-2</c:v>
                </c:pt>
                <c:pt idx="3212">
                  <c:v>1.4910999999999999E-2</c:v>
                </c:pt>
                <c:pt idx="3213">
                  <c:v>1.4869500000000001E-2</c:v>
                </c:pt>
                <c:pt idx="3214">
                  <c:v>1.4831500000000003E-2</c:v>
                </c:pt>
                <c:pt idx="3215">
                  <c:v>1.4779500000000001E-2</c:v>
                </c:pt>
                <c:pt idx="3216">
                  <c:v>1.4740000000000001E-2</c:v>
                </c:pt>
                <c:pt idx="3217">
                  <c:v>1.4699499999999997E-2</c:v>
                </c:pt>
                <c:pt idx="3218">
                  <c:v>1.4667999999999999E-2</c:v>
                </c:pt>
                <c:pt idx="3219">
                  <c:v>1.4619500000000001E-2</c:v>
                </c:pt>
                <c:pt idx="3220">
                  <c:v>1.4592000000000001E-2</c:v>
                </c:pt>
                <c:pt idx="3221">
                  <c:v>1.4541E-2</c:v>
                </c:pt>
                <c:pt idx="3222">
                  <c:v>1.45185E-2</c:v>
                </c:pt>
                <c:pt idx="3223">
                  <c:v>1.4478500000000004E-2</c:v>
                </c:pt>
                <c:pt idx="3224">
                  <c:v>1.4438000000000005E-2</c:v>
                </c:pt>
                <c:pt idx="3225">
                  <c:v>1.4402500000000002E-2</c:v>
                </c:pt>
                <c:pt idx="3226">
                  <c:v>1.4361500000000003E-2</c:v>
                </c:pt>
                <c:pt idx="3227">
                  <c:v>1.43275E-2</c:v>
                </c:pt>
                <c:pt idx="3228">
                  <c:v>1.4276499999999999E-2</c:v>
                </c:pt>
                <c:pt idx="3229">
                  <c:v>1.4227499999999999E-2</c:v>
                </c:pt>
                <c:pt idx="3230">
                  <c:v>1.41995E-2</c:v>
                </c:pt>
                <c:pt idx="3231">
                  <c:v>1.4161000000000003E-2</c:v>
                </c:pt>
                <c:pt idx="3232">
                  <c:v>1.4130500000000004E-2</c:v>
                </c:pt>
                <c:pt idx="3233">
                  <c:v>1.4133500000000004E-2</c:v>
                </c:pt>
                <c:pt idx="3234">
                  <c:v>1.4101000000000001E-2</c:v>
                </c:pt>
                <c:pt idx="3235">
                  <c:v>1.4077500000000005E-2</c:v>
                </c:pt>
                <c:pt idx="3236">
                  <c:v>1.4044500000000007E-2</c:v>
                </c:pt>
                <c:pt idx="3237">
                  <c:v>1.4016500000000008E-2</c:v>
                </c:pt>
                <c:pt idx="3238">
                  <c:v>1.3994500000000007E-2</c:v>
                </c:pt>
                <c:pt idx="3239">
                  <c:v>1.3957500000000005E-2</c:v>
                </c:pt>
                <c:pt idx="3240">
                  <c:v>1.3921500000000007E-2</c:v>
                </c:pt>
                <c:pt idx="3241">
                  <c:v>1.3887500000000006E-2</c:v>
                </c:pt>
                <c:pt idx="3242">
                  <c:v>1.3846500000000001E-2</c:v>
                </c:pt>
                <c:pt idx="3243">
                  <c:v>1.3823E-2</c:v>
                </c:pt>
                <c:pt idx="3244">
                  <c:v>1.37845E-2</c:v>
                </c:pt>
                <c:pt idx="3245">
                  <c:v>1.3755999999999999E-2</c:v>
                </c:pt>
                <c:pt idx="3246">
                  <c:v>1.3722500000000002E-2</c:v>
                </c:pt>
                <c:pt idx="3247">
                  <c:v>1.3692499999999998E-2</c:v>
                </c:pt>
                <c:pt idx="3248">
                  <c:v>1.3652500000000001E-2</c:v>
                </c:pt>
                <c:pt idx="3249">
                  <c:v>1.3620500000000001E-2</c:v>
                </c:pt>
                <c:pt idx="3250">
                  <c:v>1.35765E-2</c:v>
                </c:pt>
                <c:pt idx="3251">
                  <c:v>1.35435E-2</c:v>
                </c:pt>
                <c:pt idx="3252">
                  <c:v>1.3505499999999997E-2</c:v>
                </c:pt>
                <c:pt idx="3253">
                  <c:v>1.3476499999999997E-2</c:v>
                </c:pt>
                <c:pt idx="3254">
                  <c:v>1.3443499999999999E-2</c:v>
                </c:pt>
                <c:pt idx="3255">
                  <c:v>1.3401499999999997E-2</c:v>
                </c:pt>
                <c:pt idx="3256">
                  <c:v>1.3367499999999994E-2</c:v>
                </c:pt>
                <c:pt idx="3257">
                  <c:v>1.33305E-2</c:v>
                </c:pt>
                <c:pt idx="3258">
                  <c:v>1.3291999999999997E-2</c:v>
                </c:pt>
                <c:pt idx="3259">
                  <c:v>1.3257000000000001E-2</c:v>
                </c:pt>
                <c:pt idx="3260">
                  <c:v>1.3222000000000001E-2</c:v>
                </c:pt>
                <c:pt idx="3261">
                  <c:v>1.3176500000000002E-2</c:v>
                </c:pt>
                <c:pt idx="3262">
                  <c:v>1.3095500000000003E-2</c:v>
                </c:pt>
                <c:pt idx="3263">
                  <c:v>1.3059500000000002E-2</c:v>
                </c:pt>
                <c:pt idx="3264">
                  <c:v>1.3015999999999998E-2</c:v>
                </c:pt>
                <c:pt idx="3265">
                  <c:v>1.2988E-2</c:v>
                </c:pt>
                <c:pt idx="3266">
                  <c:v>1.2955499999999998E-2</c:v>
                </c:pt>
                <c:pt idx="3267">
                  <c:v>1.2913999999999995E-2</c:v>
                </c:pt>
                <c:pt idx="3268">
                  <c:v>1.2879499999999993E-2</c:v>
                </c:pt>
                <c:pt idx="3269">
                  <c:v>1.2843999999999996E-2</c:v>
                </c:pt>
                <c:pt idx="3270">
                  <c:v>1.2803499999999997E-2</c:v>
                </c:pt>
                <c:pt idx="3271">
                  <c:v>1.2772499999999994E-2</c:v>
                </c:pt>
                <c:pt idx="3272">
                  <c:v>1.2737499999999995E-2</c:v>
                </c:pt>
                <c:pt idx="3273">
                  <c:v>1.2703999999999991E-2</c:v>
                </c:pt>
                <c:pt idx="3274">
                  <c:v>1.2677499999999994E-2</c:v>
                </c:pt>
                <c:pt idx="3275">
                  <c:v>1.2645999999999991E-2</c:v>
                </c:pt>
                <c:pt idx="3276">
                  <c:v>1.2614999999999989E-2</c:v>
                </c:pt>
                <c:pt idx="3277">
                  <c:v>1.258649999999999E-2</c:v>
                </c:pt>
                <c:pt idx="3278">
                  <c:v>1.254449999999999E-2</c:v>
                </c:pt>
                <c:pt idx="3279">
                  <c:v>1.2517499999999989E-2</c:v>
                </c:pt>
                <c:pt idx="3280">
                  <c:v>1.2489499999999988E-2</c:v>
                </c:pt>
                <c:pt idx="3281">
                  <c:v>1.2458999999999991E-2</c:v>
                </c:pt>
                <c:pt idx="3282">
                  <c:v>1.2419999999999994E-2</c:v>
                </c:pt>
                <c:pt idx="3283">
                  <c:v>1.2400499999999995E-2</c:v>
                </c:pt>
                <c:pt idx="3284">
                  <c:v>1.2375999999999991E-2</c:v>
                </c:pt>
                <c:pt idx="3285">
                  <c:v>1.2353499999999993E-2</c:v>
                </c:pt>
                <c:pt idx="3286">
                  <c:v>1.2334999999999992E-2</c:v>
                </c:pt>
                <c:pt idx="3287">
                  <c:v>1.2311499999999993E-2</c:v>
                </c:pt>
                <c:pt idx="3288">
                  <c:v>1.2283999999999993E-2</c:v>
                </c:pt>
                <c:pt idx="3289">
                  <c:v>1.2262999999999991E-2</c:v>
                </c:pt>
                <c:pt idx="3290">
                  <c:v>1.2227499999999992E-2</c:v>
                </c:pt>
                <c:pt idx="3291">
                  <c:v>1.2203499999999989E-2</c:v>
                </c:pt>
                <c:pt idx="3292">
                  <c:v>1.2189999999999989E-2</c:v>
                </c:pt>
                <c:pt idx="3293">
                  <c:v>1.2185499999999991E-2</c:v>
                </c:pt>
                <c:pt idx="3294">
                  <c:v>1.215299999999999E-2</c:v>
                </c:pt>
                <c:pt idx="3295">
                  <c:v>1.213049999999999E-2</c:v>
                </c:pt>
                <c:pt idx="3296">
                  <c:v>1.2113499999999991E-2</c:v>
                </c:pt>
                <c:pt idx="3297">
                  <c:v>1.2087999999999989E-2</c:v>
                </c:pt>
                <c:pt idx="3298">
                  <c:v>1.2068499999999996E-2</c:v>
                </c:pt>
                <c:pt idx="3299">
                  <c:v>1.2045999999999994E-2</c:v>
                </c:pt>
                <c:pt idx="3300">
                  <c:v>1.2030499999999994E-2</c:v>
                </c:pt>
                <c:pt idx="3301">
                  <c:v>1.2017999999999999E-2</c:v>
                </c:pt>
                <c:pt idx="3302">
                  <c:v>1.2001500000000003E-2</c:v>
                </c:pt>
                <c:pt idx="3303">
                  <c:v>1.1981499999999999E-2</c:v>
                </c:pt>
                <c:pt idx="3304">
                  <c:v>1.1959499999999998E-2</c:v>
                </c:pt>
                <c:pt idx="3305">
                  <c:v>1.1927999999999996E-2</c:v>
                </c:pt>
                <c:pt idx="3306">
                  <c:v>1.1908500000000002E-2</c:v>
                </c:pt>
                <c:pt idx="3307">
                  <c:v>1.1884499999999999E-2</c:v>
                </c:pt>
                <c:pt idx="3308">
                  <c:v>1.1867500000000001E-2</c:v>
                </c:pt>
                <c:pt idx="3309">
                  <c:v>1.1843999999999999E-2</c:v>
                </c:pt>
                <c:pt idx="3310">
                  <c:v>1.1819999999999997E-2</c:v>
                </c:pt>
                <c:pt idx="3311">
                  <c:v>1.18005E-2</c:v>
                </c:pt>
                <c:pt idx="3312">
                  <c:v>1.1776999999999998E-2</c:v>
                </c:pt>
                <c:pt idx="3313">
                  <c:v>1.1741999999999999E-2</c:v>
                </c:pt>
                <c:pt idx="3314">
                  <c:v>1.1731499999999997E-2</c:v>
                </c:pt>
                <c:pt idx="3315">
                  <c:v>1.1722999999999997E-2</c:v>
                </c:pt>
                <c:pt idx="3316">
                  <c:v>1.1704999999999997E-2</c:v>
                </c:pt>
                <c:pt idx="3317">
                  <c:v>1.1671999999999995E-2</c:v>
                </c:pt>
                <c:pt idx="3318">
                  <c:v>1.1669999999999998E-2</c:v>
                </c:pt>
                <c:pt idx="3319">
                  <c:v>1.1639500000000001E-2</c:v>
                </c:pt>
                <c:pt idx="3320">
                  <c:v>1.1635000000000001E-2</c:v>
                </c:pt>
                <c:pt idx="3321">
                  <c:v>1.1625999999999999E-2</c:v>
                </c:pt>
                <c:pt idx="3322">
                  <c:v>1.1629999999999998E-2</c:v>
                </c:pt>
                <c:pt idx="3323">
                  <c:v>1.1614499999999998E-2</c:v>
                </c:pt>
                <c:pt idx="3324">
                  <c:v>1.1615999999999998E-2</c:v>
                </c:pt>
                <c:pt idx="3325">
                  <c:v>1.1606499999999997E-2</c:v>
                </c:pt>
                <c:pt idx="3326">
                  <c:v>1.1605499999999998E-2</c:v>
                </c:pt>
                <c:pt idx="3327">
                  <c:v>1.1639999999999994E-2</c:v>
                </c:pt>
                <c:pt idx="3328">
                  <c:v>1.1640999999999997E-2</c:v>
                </c:pt>
                <c:pt idx="3329">
                  <c:v>1.1644999999999996E-2</c:v>
                </c:pt>
                <c:pt idx="3330">
                  <c:v>1.1660499999999996E-2</c:v>
                </c:pt>
                <c:pt idx="3331">
                  <c:v>1.1672499999999999E-2</c:v>
                </c:pt>
                <c:pt idx="3332">
                  <c:v>1.1689499999999995E-2</c:v>
                </c:pt>
                <c:pt idx="3333">
                  <c:v>1.1691499999999999E-2</c:v>
                </c:pt>
                <c:pt idx="3334">
                  <c:v>1.1695499999999996E-2</c:v>
                </c:pt>
                <c:pt idx="3335">
                  <c:v>1.1718499999999998E-2</c:v>
                </c:pt>
                <c:pt idx="3336">
                  <c:v>1.1735499999999996E-2</c:v>
                </c:pt>
                <c:pt idx="3337">
                  <c:v>1.1747999999999996E-2</c:v>
                </c:pt>
                <c:pt idx="3338">
                  <c:v>1.1771999999999998E-2</c:v>
                </c:pt>
                <c:pt idx="3339">
                  <c:v>1.1803499999999998E-2</c:v>
                </c:pt>
                <c:pt idx="3340">
                  <c:v>1.1821E-2</c:v>
                </c:pt>
                <c:pt idx="3341">
                  <c:v>1.18385E-2</c:v>
                </c:pt>
                <c:pt idx="3342">
                  <c:v>1.1853000000000001E-2</c:v>
                </c:pt>
                <c:pt idx="3343">
                  <c:v>1.1876500000000002E-2</c:v>
                </c:pt>
                <c:pt idx="3344">
                  <c:v>1.1890500000000002E-2</c:v>
                </c:pt>
                <c:pt idx="3345">
                  <c:v>1.1917000000000002E-2</c:v>
                </c:pt>
                <c:pt idx="3346">
                  <c:v>1.1939E-2</c:v>
                </c:pt>
                <c:pt idx="3347">
                  <c:v>1.1960500000000002E-2</c:v>
                </c:pt>
                <c:pt idx="3348">
                  <c:v>1.1983000000000004E-2</c:v>
                </c:pt>
                <c:pt idx="3349">
                  <c:v>1.2006000000000003E-2</c:v>
                </c:pt>
                <c:pt idx="3350">
                  <c:v>1.2032000000000004E-2</c:v>
                </c:pt>
                <c:pt idx="3351">
                  <c:v>1.2054500000000006E-2</c:v>
                </c:pt>
                <c:pt idx="3352">
                  <c:v>1.2087500000000008E-2</c:v>
                </c:pt>
                <c:pt idx="3353">
                  <c:v>1.2109500000000009E-2</c:v>
                </c:pt>
                <c:pt idx="3354">
                  <c:v>1.2138000000000008E-2</c:v>
                </c:pt>
                <c:pt idx="3355">
                  <c:v>1.217650000000001E-2</c:v>
                </c:pt>
                <c:pt idx="3356">
                  <c:v>1.220100000000001E-2</c:v>
                </c:pt>
                <c:pt idx="3357">
                  <c:v>1.222800000000001E-2</c:v>
                </c:pt>
                <c:pt idx="3358">
                  <c:v>1.2251500000000012E-2</c:v>
                </c:pt>
                <c:pt idx="3359">
                  <c:v>1.227500000000001E-2</c:v>
                </c:pt>
                <c:pt idx="3360">
                  <c:v>1.229450000000001E-2</c:v>
                </c:pt>
                <c:pt idx="3361">
                  <c:v>1.232500000000001E-2</c:v>
                </c:pt>
                <c:pt idx="3362">
                  <c:v>1.2359500000000013E-2</c:v>
                </c:pt>
                <c:pt idx="3363">
                  <c:v>1.237550000000001E-2</c:v>
                </c:pt>
                <c:pt idx="3364">
                  <c:v>1.240050000000001E-2</c:v>
                </c:pt>
                <c:pt idx="3365">
                  <c:v>1.2434000000000008E-2</c:v>
                </c:pt>
                <c:pt idx="3366">
                  <c:v>1.245950000000001E-2</c:v>
                </c:pt>
                <c:pt idx="3367">
                  <c:v>1.2490000000000008E-2</c:v>
                </c:pt>
                <c:pt idx="3368">
                  <c:v>1.2530500000000007E-2</c:v>
                </c:pt>
                <c:pt idx="3369">
                  <c:v>1.2561500000000008E-2</c:v>
                </c:pt>
                <c:pt idx="3370">
                  <c:v>1.2582500000000007E-2</c:v>
                </c:pt>
                <c:pt idx="3371">
                  <c:v>1.2613000000000008E-2</c:v>
                </c:pt>
                <c:pt idx="3372">
                  <c:v>1.2641500000000005E-2</c:v>
                </c:pt>
                <c:pt idx="3373">
                  <c:v>1.2676500000000009E-2</c:v>
                </c:pt>
                <c:pt idx="3374">
                  <c:v>1.2711500000000008E-2</c:v>
                </c:pt>
                <c:pt idx="3375">
                  <c:v>1.2747500000000007E-2</c:v>
                </c:pt>
                <c:pt idx="3376">
                  <c:v>1.2782000000000009E-2</c:v>
                </c:pt>
                <c:pt idx="3377">
                  <c:v>1.2819000000000007E-2</c:v>
                </c:pt>
                <c:pt idx="3378">
                  <c:v>1.2845500000000008E-2</c:v>
                </c:pt>
                <c:pt idx="3379">
                  <c:v>1.2882500000000005E-2</c:v>
                </c:pt>
                <c:pt idx="3380">
                  <c:v>1.2931500000000007E-2</c:v>
                </c:pt>
                <c:pt idx="3381">
                  <c:v>1.2969500000000007E-2</c:v>
                </c:pt>
                <c:pt idx="3382">
                  <c:v>1.3009500000000007E-2</c:v>
                </c:pt>
                <c:pt idx="3383">
                  <c:v>1.3045500000000005E-2</c:v>
                </c:pt>
                <c:pt idx="3384">
                  <c:v>1.3073500000000007E-2</c:v>
                </c:pt>
                <c:pt idx="3385">
                  <c:v>1.3102000000000008E-2</c:v>
                </c:pt>
                <c:pt idx="3386">
                  <c:v>1.3137500000000007E-2</c:v>
                </c:pt>
                <c:pt idx="3387">
                  <c:v>1.3179500000000005E-2</c:v>
                </c:pt>
                <c:pt idx="3388">
                  <c:v>1.3213500000000006E-2</c:v>
                </c:pt>
                <c:pt idx="3389">
                  <c:v>1.3259000000000003E-2</c:v>
                </c:pt>
                <c:pt idx="3390">
                  <c:v>1.3299500000000004E-2</c:v>
                </c:pt>
                <c:pt idx="3391">
                  <c:v>1.3339000000000004E-2</c:v>
                </c:pt>
                <c:pt idx="3392">
                  <c:v>1.3374500000000004E-2</c:v>
                </c:pt>
                <c:pt idx="3393">
                  <c:v>1.3421500000000005E-2</c:v>
                </c:pt>
                <c:pt idx="3394">
                  <c:v>1.3466500000000003E-2</c:v>
                </c:pt>
                <c:pt idx="3395">
                  <c:v>1.3504500000000004E-2</c:v>
                </c:pt>
                <c:pt idx="3396">
                  <c:v>1.3542500000000004E-2</c:v>
                </c:pt>
                <c:pt idx="3397">
                  <c:v>1.3583000000000003E-2</c:v>
                </c:pt>
                <c:pt idx="3398">
                  <c:v>1.3621500000000003E-2</c:v>
                </c:pt>
                <c:pt idx="3399">
                  <c:v>1.3660500000000004E-2</c:v>
                </c:pt>
                <c:pt idx="3400">
                  <c:v>1.3689000000000002E-2</c:v>
                </c:pt>
                <c:pt idx="3401">
                  <c:v>1.3726500000000001E-2</c:v>
                </c:pt>
                <c:pt idx="3402">
                  <c:v>1.3763000000000003E-2</c:v>
                </c:pt>
                <c:pt idx="3403">
                  <c:v>1.3801500000000005E-2</c:v>
                </c:pt>
                <c:pt idx="3404">
                  <c:v>1.3844500000000004E-2</c:v>
                </c:pt>
                <c:pt idx="3405">
                  <c:v>1.3879500000000005E-2</c:v>
                </c:pt>
                <c:pt idx="3406">
                  <c:v>1.3903500000000003E-2</c:v>
                </c:pt>
                <c:pt idx="3407">
                  <c:v>1.3938000000000001E-2</c:v>
                </c:pt>
                <c:pt idx="3408">
                  <c:v>1.3972500000000004E-2</c:v>
                </c:pt>
                <c:pt idx="3409">
                  <c:v>1.4012500000000006E-2</c:v>
                </c:pt>
                <c:pt idx="3410">
                  <c:v>1.4057500000000002E-2</c:v>
                </c:pt>
                <c:pt idx="3411">
                  <c:v>1.4105000000000003E-2</c:v>
                </c:pt>
                <c:pt idx="3412">
                  <c:v>1.4145000000000003E-2</c:v>
                </c:pt>
                <c:pt idx="3413">
                  <c:v>1.4183500000000005E-2</c:v>
                </c:pt>
                <c:pt idx="3414">
                  <c:v>1.4216000000000001E-2</c:v>
                </c:pt>
                <c:pt idx="3415">
                  <c:v>1.4257500000000005E-2</c:v>
                </c:pt>
                <c:pt idx="3416">
                  <c:v>1.4291000000000005E-2</c:v>
                </c:pt>
                <c:pt idx="3417">
                  <c:v>1.4339000000000005E-2</c:v>
                </c:pt>
                <c:pt idx="3418">
                  <c:v>1.4370000000000003E-2</c:v>
                </c:pt>
                <c:pt idx="3419">
                  <c:v>1.4412000000000003E-2</c:v>
                </c:pt>
                <c:pt idx="3420">
                  <c:v>1.4455500000000005E-2</c:v>
                </c:pt>
                <c:pt idx="3421">
                  <c:v>1.4497000000000005E-2</c:v>
                </c:pt>
                <c:pt idx="3422">
                  <c:v>1.4511500000000004E-2</c:v>
                </c:pt>
                <c:pt idx="3423">
                  <c:v>1.4551500000000005E-2</c:v>
                </c:pt>
                <c:pt idx="3424">
                  <c:v>1.4594000000000005E-2</c:v>
                </c:pt>
                <c:pt idx="3425">
                  <c:v>1.4627500000000005E-2</c:v>
                </c:pt>
                <c:pt idx="3426">
                  <c:v>1.4662500000000002E-2</c:v>
                </c:pt>
                <c:pt idx="3427">
                  <c:v>1.4691500000000007E-2</c:v>
                </c:pt>
                <c:pt idx="3428">
                  <c:v>1.4732500000000003E-2</c:v>
                </c:pt>
                <c:pt idx="3429">
                  <c:v>1.4769999999999998E-2</c:v>
                </c:pt>
                <c:pt idx="3430">
                  <c:v>1.4797999999999999E-2</c:v>
                </c:pt>
                <c:pt idx="3431">
                  <c:v>1.48355E-2</c:v>
                </c:pt>
                <c:pt idx="3432">
                  <c:v>1.4876499999999994E-2</c:v>
                </c:pt>
                <c:pt idx="3433">
                  <c:v>1.4900999999999998E-2</c:v>
                </c:pt>
                <c:pt idx="3434">
                  <c:v>1.4935999999999998E-2</c:v>
                </c:pt>
                <c:pt idx="3435">
                  <c:v>1.4977499999999999E-2</c:v>
                </c:pt>
                <c:pt idx="3436">
                  <c:v>1.5014999999999999E-2</c:v>
                </c:pt>
                <c:pt idx="3437">
                  <c:v>1.5050499999999996E-2</c:v>
                </c:pt>
                <c:pt idx="3438">
                  <c:v>1.5086499999999997E-2</c:v>
                </c:pt>
                <c:pt idx="3439">
                  <c:v>1.5122499999999994E-2</c:v>
                </c:pt>
                <c:pt idx="3440">
                  <c:v>1.5152999999999996E-2</c:v>
                </c:pt>
                <c:pt idx="3441">
                  <c:v>1.5185999999999993E-2</c:v>
                </c:pt>
                <c:pt idx="3442">
                  <c:v>1.5214999999999996E-2</c:v>
                </c:pt>
                <c:pt idx="3443">
                  <c:v>1.5247999999999998E-2</c:v>
                </c:pt>
                <c:pt idx="3444">
                  <c:v>1.5288499999999998E-2</c:v>
                </c:pt>
                <c:pt idx="3445">
                  <c:v>1.5313999999999999E-2</c:v>
                </c:pt>
                <c:pt idx="3446">
                  <c:v>1.5365999999999999E-2</c:v>
                </c:pt>
                <c:pt idx="3447">
                  <c:v>1.5391999999999996E-2</c:v>
                </c:pt>
                <c:pt idx="3448">
                  <c:v>1.5430499999999993E-2</c:v>
                </c:pt>
                <c:pt idx="3449">
                  <c:v>1.5462499999999995E-2</c:v>
                </c:pt>
                <c:pt idx="3450">
                  <c:v>1.5478499999999999E-2</c:v>
                </c:pt>
                <c:pt idx="3451">
                  <c:v>1.5519999999999996E-2</c:v>
                </c:pt>
                <c:pt idx="3452">
                  <c:v>1.5551500000000001E-2</c:v>
                </c:pt>
                <c:pt idx="3453">
                  <c:v>1.5575E-2</c:v>
                </c:pt>
                <c:pt idx="3454">
                  <c:v>1.5599E-2</c:v>
                </c:pt>
                <c:pt idx="3455">
                  <c:v>1.5632E-2</c:v>
                </c:pt>
                <c:pt idx="3456">
                  <c:v>1.5671500000000001E-2</c:v>
                </c:pt>
                <c:pt idx="3457">
                  <c:v>1.5699500000000002E-2</c:v>
                </c:pt>
                <c:pt idx="3458">
                  <c:v>1.5730000000000001E-2</c:v>
                </c:pt>
                <c:pt idx="3459">
                  <c:v>1.5759000000000002E-2</c:v>
                </c:pt>
                <c:pt idx="3460">
                  <c:v>1.5797000000000002E-2</c:v>
                </c:pt>
                <c:pt idx="3461">
                  <c:v>1.5831000000000005E-2</c:v>
                </c:pt>
                <c:pt idx="3462">
                  <c:v>1.5868500000000004E-2</c:v>
                </c:pt>
                <c:pt idx="3463">
                  <c:v>1.5906500000000004E-2</c:v>
                </c:pt>
                <c:pt idx="3464">
                  <c:v>1.5946500000000009E-2</c:v>
                </c:pt>
                <c:pt idx="3465">
                  <c:v>1.5980500000000005E-2</c:v>
                </c:pt>
                <c:pt idx="3466">
                  <c:v>1.6028500000000005E-2</c:v>
                </c:pt>
                <c:pt idx="3467">
                  <c:v>1.606900000000001E-2</c:v>
                </c:pt>
                <c:pt idx="3468">
                  <c:v>1.6110000000000006E-2</c:v>
                </c:pt>
                <c:pt idx="3469">
                  <c:v>1.6140500000000006E-2</c:v>
                </c:pt>
                <c:pt idx="3470">
                  <c:v>1.6180000000000003E-2</c:v>
                </c:pt>
                <c:pt idx="3471">
                  <c:v>1.6217000000000002E-2</c:v>
                </c:pt>
                <c:pt idx="3472">
                  <c:v>1.6257500000000001E-2</c:v>
                </c:pt>
                <c:pt idx="3473">
                  <c:v>1.6286500000000006E-2</c:v>
                </c:pt>
                <c:pt idx="3474">
                  <c:v>1.6324500000000002E-2</c:v>
                </c:pt>
                <c:pt idx="3475">
                  <c:v>1.6357500000000004E-2</c:v>
                </c:pt>
                <c:pt idx="3476">
                  <c:v>1.6387500000000003E-2</c:v>
                </c:pt>
                <c:pt idx="3477">
                  <c:v>1.6416500000000004E-2</c:v>
                </c:pt>
                <c:pt idx="3478">
                  <c:v>1.6456500000000002E-2</c:v>
                </c:pt>
                <c:pt idx="3479">
                  <c:v>1.6484000000000006E-2</c:v>
                </c:pt>
                <c:pt idx="3480">
                  <c:v>1.6518000000000001E-2</c:v>
                </c:pt>
                <c:pt idx="3481">
                  <c:v>1.6556000000000005E-2</c:v>
                </c:pt>
                <c:pt idx="3482">
                  <c:v>1.6589000000000003E-2</c:v>
                </c:pt>
                <c:pt idx="3483">
                  <c:v>1.6612500000000002E-2</c:v>
                </c:pt>
                <c:pt idx="3484">
                  <c:v>1.6646500000000005E-2</c:v>
                </c:pt>
                <c:pt idx="3485">
                  <c:v>1.6678000000000002E-2</c:v>
                </c:pt>
                <c:pt idx="3486">
                  <c:v>1.6704500000000004E-2</c:v>
                </c:pt>
                <c:pt idx="3487">
                  <c:v>1.6729500000000005E-2</c:v>
                </c:pt>
                <c:pt idx="3488">
                  <c:v>1.6762500000000003E-2</c:v>
                </c:pt>
                <c:pt idx="3489">
                  <c:v>1.6785500000000002E-2</c:v>
                </c:pt>
                <c:pt idx="3490">
                  <c:v>1.6816500000000002E-2</c:v>
                </c:pt>
                <c:pt idx="3491">
                  <c:v>1.6843500000000001E-2</c:v>
                </c:pt>
                <c:pt idx="3492">
                  <c:v>1.6869000000000002E-2</c:v>
                </c:pt>
                <c:pt idx="3493">
                  <c:v>1.6883499999999999E-2</c:v>
                </c:pt>
                <c:pt idx="3494">
                  <c:v>1.6920000000000001E-2</c:v>
                </c:pt>
                <c:pt idx="3495">
                  <c:v>1.6947500000000001E-2</c:v>
                </c:pt>
                <c:pt idx="3496">
                  <c:v>1.6970499999999999E-2</c:v>
                </c:pt>
                <c:pt idx="3497">
                  <c:v>1.6998999999999997E-2</c:v>
                </c:pt>
                <c:pt idx="3498">
                  <c:v>1.7023499999999997E-2</c:v>
                </c:pt>
                <c:pt idx="3499">
                  <c:v>1.7046999999999996E-2</c:v>
                </c:pt>
                <c:pt idx="3500">
                  <c:v>1.7069999999999995E-2</c:v>
                </c:pt>
                <c:pt idx="3501">
                  <c:v>1.7093499999999998E-2</c:v>
                </c:pt>
                <c:pt idx="3502">
                  <c:v>1.7108499999999999E-2</c:v>
                </c:pt>
                <c:pt idx="3503">
                  <c:v>1.7128499999999998E-2</c:v>
                </c:pt>
                <c:pt idx="3504">
                  <c:v>1.7152999999999998E-2</c:v>
                </c:pt>
                <c:pt idx="3505">
                  <c:v>1.7185499999999999E-2</c:v>
                </c:pt>
                <c:pt idx="3506">
                  <c:v>1.7201499999999998E-2</c:v>
                </c:pt>
                <c:pt idx="3507">
                  <c:v>1.7225999999999998E-2</c:v>
                </c:pt>
                <c:pt idx="3508">
                  <c:v>1.7249E-2</c:v>
                </c:pt>
                <c:pt idx="3509">
                  <c:v>1.7277000000000001E-2</c:v>
                </c:pt>
                <c:pt idx="3510">
                  <c:v>1.7302500000000002E-2</c:v>
                </c:pt>
                <c:pt idx="3511">
                  <c:v>1.7329000000000004E-2</c:v>
                </c:pt>
                <c:pt idx="3512">
                  <c:v>1.7360500000000004E-2</c:v>
                </c:pt>
                <c:pt idx="3513">
                  <c:v>1.7388000000000004E-2</c:v>
                </c:pt>
                <c:pt idx="3514">
                  <c:v>1.7401500000000004E-2</c:v>
                </c:pt>
                <c:pt idx="3515">
                  <c:v>1.7414500000000006E-2</c:v>
                </c:pt>
                <c:pt idx="3516">
                  <c:v>1.7441500000000006E-2</c:v>
                </c:pt>
                <c:pt idx="3517">
                  <c:v>1.7458000000000001E-2</c:v>
                </c:pt>
                <c:pt idx="3518">
                  <c:v>1.7484000000000003E-2</c:v>
                </c:pt>
                <c:pt idx="3519">
                  <c:v>1.7509500000000008E-2</c:v>
                </c:pt>
                <c:pt idx="3520">
                  <c:v>1.7529000000000006E-2</c:v>
                </c:pt>
                <c:pt idx="3521">
                  <c:v>1.7557000000000003E-2</c:v>
                </c:pt>
                <c:pt idx="3522">
                  <c:v>1.7583000000000005E-2</c:v>
                </c:pt>
                <c:pt idx="3523">
                  <c:v>1.7608500000000006E-2</c:v>
                </c:pt>
                <c:pt idx="3524">
                  <c:v>1.7634000000000004E-2</c:v>
                </c:pt>
                <c:pt idx="3525">
                  <c:v>1.7661000000000003E-2</c:v>
                </c:pt>
                <c:pt idx="3526">
                  <c:v>1.76755E-2</c:v>
                </c:pt>
                <c:pt idx="3527">
                  <c:v>1.7700000000000004E-2</c:v>
                </c:pt>
                <c:pt idx="3528">
                  <c:v>1.7720000000000003E-2</c:v>
                </c:pt>
                <c:pt idx="3529">
                  <c:v>1.7740000000000002E-2</c:v>
                </c:pt>
                <c:pt idx="3530">
                  <c:v>1.77585E-2</c:v>
                </c:pt>
                <c:pt idx="3531">
                  <c:v>1.7776500000000001E-2</c:v>
                </c:pt>
                <c:pt idx="3532">
                  <c:v>1.779E-2</c:v>
                </c:pt>
                <c:pt idx="3533">
                  <c:v>1.7816000000000002E-2</c:v>
                </c:pt>
                <c:pt idx="3534">
                  <c:v>1.7835000000000004E-2</c:v>
                </c:pt>
                <c:pt idx="3535">
                  <c:v>1.7847000000000005E-2</c:v>
                </c:pt>
                <c:pt idx="3536">
                  <c:v>1.7847000000000005E-2</c:v>
                </c:pt>
                <c:pt idx="3537">
                  <c:v>1.7871500000000005E-2</c:v>
                </c:pt>
                <c:pt idx="3538">
                  <c:v>1.7872500000000003E-2</c:v>
                </c:pt>
                <c:pt idx="3539">
                  <c:v>1.7876000000000003E-2</c:v>
                </c:pt>
                <c:pt idx="3540">
                  <c:v>1.7883000000000007E-2</c:v>
                </c:pt>
                <c:pt idx="3541">
                  <c:v>1.7887000000000004E-2</c:v>
                </c:pt>
                <c:pt idx="3542">
                  <c:v>1.7899000000000002E-2</c:v>
                </c:pt>
                <c:pt idx="3543">
                  <c:v>1.7907000000000003E-2</c:v>
                </c:pt>
                <c:pt idx="3544">
                  <c:v>1.7928000000000003E-2</c:v>
                </c:pt>
                <c:pt idx="3545">
                  <c:v>1.7933500000000005E-2</c:v>
                </c:pt>
                <c:pt idx="3546">
                  <c:v>1.7941000000000006E-2</c:v>
                </c:pt>
                <c:pt idx="3547">
                  <c:v>1.7945000000000003E-2</c:v>
                </c:pt>
                <c:pt idx="3548">
                  <c:v>1.7957500000000001E-2</c:v>
                </c:pt>
                <c:pt idx="3549">
                  <c:v>1.7969499999999999E-2</c:v>
                </c:pt>
                <c:pt idx="3550">
                  <c:v>1.7972999999999999E-2</c:v>
                </c:pt>
                <c:pt idx="3551">
                  <c:v>1.7979500000000002E-2</c:v>
                </c:pt>
                <c:pt idx="3552">
                  <c:v>1.7977E-2</c:v>
                </c:pt>
                <c:pt idx="3553">
                  <c:v>1.7986500000000002E-2</c:v>
                </c:pt>
                <c:pt idx="3554">
                  <c:v>1.7996999999999999E-2</c:v>
                </c:pt>
                <c:pt idx="3555">
                  <c:v>1.7991999999999998E-2</c:v>
                </c:pt>
                <c:pt idx="3556">
                  <c:v>1.8003000000000002E-2</c:v>
                </c:pt>
                <c:pt idx="3557">
                  <c:v>1.8010499999999999E-2</c:v>
                </c:pt>
                <c:pt idx="3558">
                  <c:v>1.8015499999999997E-2</c:v>
                </c:pt>
                <c:pt idx="3559">
                  <c:v>1.8030000000000001E-2</c:v>
                </c:pt>
                <c:pt idx="3560">
                  <c:v>1.8039999999999997E-2</c:v>
                </c:pt>
                <c:pt idx="3561">
                  <c:v>1.8054000000000001E-2</c:v>
                </c:pt>
                <c:pt idx="3562">
                  <c:v>1.8070000000000003E-2</c:v>
                </c:pt>
                <c:pt idx="3563">
                  <c:v>1.8094000000000002E-2</c:v>
                </c:pt>
                <c:pt idx="3564">
                  <c:v>1.8104500000000003E-2</c:v>
                </c:pt>
                <c:pt idx="3565">
                  <c:v>1.8111500000000003E-2</c:v>
                </c:pt>
                <c:pt idx="3566">
                  <c:v>1.8124000000000001E-2</c:v>
                </c:pt>
                <c:pt idx="3567">
                  <c:v>1.8134500000000005E-2</c:v>
                </c:pt>
                <c:pt idx="3568">
                  <c:v>1.8143000000000006E-2</c:v>
                </c:pt>
                <c:pt idx="3569">
                  <c:v>1.8161500000000007E-2</c:v>
                </c:pt>
                <c:pt idx="3570">
                  <c:v>1.8182000000000004E-2</c:v>
                </c:pt>
                <c:pt idx="3571">
                  <c:v>1.8200000000000008E-2</c:v>
                </c:pt>
                <c:pt idx="3572">
                  <c:v>1.8201500000000009E-2</c:v>
                </c:pt>
                <c:pt idx="3573">
                  <c:v>1.8212500000000006E-2</c:v>
                </c:pt>
                <c:pt idx="3574">
                  <c:v>1.8219000000000006E-2</c:v>
                </c:pt>
                <c:pt idx="3575">
                  <c:v>1.8221000000000008E-2</c:v>
                </c:pt>
                <c:pt idx="3576">
                  <c:v>1.8232000000000012E-2</c:v>
                </c:pt>
                <c:pt idx="3577">
                  <c:v>1.8249500000000009E-2</c:v>
                </c:pt>
                <c:pt idx="3578">
                  <c:v>1.8270500000000009E-2</c:v>
                </c:pt>
                <c:pt idx="3579">
                  <c:v>1.828850000000001E-2</c:v>
                </c:pt>
                <c:pt idx="3580">
                  <c:v>1.8286500000000011E-2</c:v>
                </c:pt>
                <c:pt idx="3581">
                  <c:v>1.8294000000000012E-2</c:v>
                </c:pt>
                <c:pt idx="3582">
                  <c:v>1.8293000000000014E-2</c:v>
                </c:pt>
                <c:pt idx="3583">
                  <c:v>1.8260000000000012E-2</c:v>
                </c:pt>
                <c:pt idx="3584">
                  <c:v>1.8276000000000011E-2</c:v>
                </c:pt>
                <c:pt idx="3585">
                  <c:v>1.8282500000000014E-2</c:v>
                </c:pt>
                <c:pt idx="3586">
                  <c:v>1.8290000000000011E-2</c:v>
                </c:pt>
                <c:pt idx="3587">
                  <c:v>1.8303500000000014E-2</c:v>
                </c:pt>
                <c:pt idx="3588">
                  <c:v>1.8295500000000017E-2</c:v>
                </c:pt>
                <c:pt idx="3589">
                  <c:v>1.8292500000000017E-2</c:v>
                </c:pt>
                <c:pt idx="3590">
                  <c:v>1.8296500000000014E-2</c:v>
                </c:pt>
                <c:pt idx="3591">
                  <c:v>1.8287500000000009E-2</c:v>
                </c:pt>
                <c:pt idx="3592">
                  <c:v>1.830300000000001E-2</c:v>
                </c:pt>
                <c:pt idx="3593">
                  <c:v>1.8304000000000015E-2</c:v>
                </c:pt>
                <c:pt idx="3594">
                  <c:v>1.830600000000001E-2</c:v>
                </c:pt>
                <c:pt idx="3595">
                  <c:v>1.8322500000000009E-2</c:v>
                </c:pt>
                <c:pt idx="3596">
                  <c:v>1.8338000000000011E-2</c:v>
                </c:pt>
                <c:pt idx="3597">
                  <c:v>1.8346500000000009E-2</c:v>
                </c:pt>
                <c:pt idx="3598">
                  <c:v>1.8358000000000013E-2</c:v>
                </c:pt>
                <c:pt idx="3599">
                  <c:v>1.8366000000000011E-2</c:v>
                </c:pt>
                <c:pt idx="3600">
                  <c:v>1.8378000000000009E-2</c:v>
                </c:pt>
                <c:pt idx="3601">
                  <c:v>1.8387500000000008E-2</c:v>
                </c:pt>
                <c:pt idx="3602">
                  <c:v>1.838300000000001E-2</c:v>
                </c:pt>
                <c:pt idx="3603">
                  <c:v>1.8384500000000008E-2</c:v>
                </c:pt>
                <c:pt idx="3604">
                  <c:v>1.8384000000000005E-2</c:v>
                </c:pt>
                <c:pt idx="3605">
                  <c:v>1.8394000000000008E-2</c:v>
                </c:pt>
                <c:pt idx="3606">
                  <c:v>1.8405500000000009E-2</c:v>
                </c:pt>
                <c:pt idx="3607">
                  <c:v>1.840700000000001E-2</c:v>
                </c:pt>
                <c:pt idx="3608">
                  <c:v>1.8408000000000008E-2</c:v>
                </c:pt>
                <c:pt idx="3609">
                  <c:v>1.8413500000000006E-2</c:v>
                </c:pt>
                <c:pt idx="3610">
                  <c:v>1.8409000000000005E-2</c:v>
                </c:pt>
                <c:pt idx="3611">
                  <c:v>1.8403500000000007E-2</c:v>
                </c:pt>
                <c:pt idx="3612">
                  <c:v>1.8404500000000004E-2</c:v>
                </c:pt>
                <c:pt idx="3613">
                  <c:v>1.8403500000000003E-2</c:v>
                </c:pt>
                <c:pt idx="3614">
                  <c:v>1.8395000000000005E-2</c:v>
                </c:pt>
                <c:pt idx="3615">
                  <c:v>1.8398500000000002E-2</c:v>
                </c:pt>
                <c:pt idx="3616">
                  <c:v>1.8410500000000003E-2</c:v>
                </c:pt>
                <c:pt idx="3617">
                  <c:v>1.8412500000000009E-2</c:v>
                </c:pt>
                <c:pt idx="3618">
                  <c:v>1.8416500000000006E-2</c:v>
                </c:pt>
                <c:pt idx="3619">
                  <c:v>1.8390500000000004E-2</c:v>
                </c:pt>
                <c:pt idx="3620">
                  <c:v>1.8398000000000005E-2</c:v>
                </c:pt>
                <c:pt idx="3621">
                  <c:v>1.8404500000000004E-2</c:v>
                </c:pt>
                <c:pt idx="3622">
                  <c:v>1.8417500000000003E-2</c:v>
                </c:pt>
                <c:pt idx="3623">
                  <c:v>1.8422500000000005E-2</c:v>
                </c:pt>
                <c:pt idx="3624">
                  <c:v>1.8426000000000001E-2</c:v>
                </c:pt>
                <c:pt idx="3625">
                  <c:v>1.8426499999999998E-2</c:v>
                </c:pt>
                <c:pt idx="3626">
                  <c:v>1.8439500000000001E-2</c:v>
                </c:pt>
                <c:pt idx="3627">
                  <c:v>1.8450499999999998E-2</c:v>
                </c:pt>
                <c:pt idx="3628">
                  <c:v>1.8481500000000001E-2</c:v>
                </c:pt>
                <c:pt idx="3629">
                  <c:v>1.8481500000000001E-2</c:v>
                </c:pt>
                <c:pt idx="3630">
                  <c:v>1.8495999999999999E-2</c:v>
                </c:pt>
                <c:pt idx="3631">
                  <c:v>1.8502499999999998E-2</c:v>
                </c:pt>
                <c:pt idx="3632">
                  <c:v>1.8501999999999998E-2</c:v>
                </c:pt>
                <c:pt idx="3633">
                  <c:v>1.8513999999999999E-2</c:v>
                </c:pt>
                <c:pt idx="3634">
                  <c:v>1.8517999999999996E-2</c:v>
                </c:pt>
                <c:pt idx="3635">
                  <c:v>1.8517999999999996E-2</c:v>
                </c:pt>
                <c:pt idx="3636">
                  <c:v>1.8513999999999996E-2</c:v>
                </c:pt>
                <c:pt idx="3637">
                  <c:v>1.8504999999999997E-2</c:v>
                </c:pt>
                <c:pt idx="3638">
                  <c:v>1.8512999999999998E-2</c:v>
                </c:pt>
                <c:pt idx="3639">
                  <c:v>1.8520499999999999E-2</c:v>
                </c:pt>
                <c:pt idx="3640">
                  <c:v>1.8528500000000003E-2</c:v>
                </c:pt>
                <c:pt idx="3641">
                  <c:v>1.8513500000000002E-2</c:v>
                </c:pt>
                <c:pt idx="3642">
                  <c:v>1.8519500000000001E-2</c:v>
                </c:pt>
                <c:pt idx="3643">
                  <c:v>1.8521999999999997E-2</c:v>
                </c:pt>
                <c:pt idx="3644">
                  <c:v>1.8523999999999999E-2</c:v>
                </c:pt>
                <c:pt idx="3645">
                  <c:v>1.8530500000000002E-2</c:v>
                </c:pt>
                <c:pt idx="3646">
                  <c:v>1.8523500000000005E-2</c:v>
                </c:pt>
                <c:pt idx="3647">
                  <c:v>1.8525500000000007E-2</c:v>
                </c:pt>
                <c:pt idx="3648">
                  <c:v>1.8527500000000002E-2</c:v>
                </c:pt>
                <c:pt idx="3649">
                  <c:v>1.8534000000000005E-2</c:v>
                </c:pt>
                <c:pt idx="3650">
                  <c:v>1.8557000000000004E-2</c:v>
                </c:pt>
                <c:pt idx="3651">
                  <c:v>1.8545500000000006E-2</c:v>
                </c:pt>
                <c:pt idx="3652">
                  <c:v>1.8550500000000004E-2</c:v>
                </c:pt>
                <c:pt idx="3653">
                  <c:v>1.8562000000000006E-2</c:v>
                </c:pt>
                <c:pt idx="3654">
                  <c:v>1.8564500000000005E-2</c:v>
                </c:pt>
                <c:pt idx="3655">
                  <c:v>1.8584E-2</c:v>
                </c:pt>
                <c:pt idx="3656">
                  <c:v>1.8572500000000002E-2</c:v>
                </c:pt>
                <c:pt idx="3657">
                  <c:v>1.8579500000000006E-2</c:v>
                </c:pt>
                <c:pt idx="3658">
                  <c:v>1.85845E-2</c:v>
                </c:pt>
                <c:pt idx="3659">
                  <c:v>1.8596999999999999E-2</c:v>
                </c:pt>
                <c:pt idx="3660">
                  <c:v>1.8595999999999998E-2</c:v>
                </c:pt>
                <c:pt idx="3661">
                  <c:v>1.8601499999999997E-2</c:v>
                </c:pt>
                <c:pt idx="3662">
                  <c:v>1.8626500000000001E-2</c:v>
                </c:pt>
                <c:pt idx="3663">
                  <c:v>1.8637499999999998E-2</c:v>
                </c:pt>
                <c:pt idx="3664">
                  <c:v>1.8635499999999999E-2</c:v>
                </c:pt>
                <c:pt idx="3665">
                  <c:v>1.8637999999999998E-2</c:v>
                </c:pt>
                <c:pt idx="3666">
                  <c:v>1.8625999999999997E-2</c:v>
                </c:pt>
                <c:pt idx="3667">
                  <c:v>1.8629499999999997E-2</c:v>
                </c:pt>
                <c:pt idx="3668">
                  <c:v>1.8628499999999996E-2</c:v>
                </c:pt>
                <c:pt idx="3669">
                  <c:v>1.8637999999999998E-2</c:v>
                </c:pt>
                <c:pt idx="3670">
                  <c:v>1.8644499999999998E-2</c:v>
                </c:pt>
                <c:pt idx="3671">
                  <c:v>1.8654999999999998E-2</c:v>
                </c:pt>
                <c:pt idx="3672">
                  <c:v>1.86635E-2</c:v>
                </c:pt>
                <c:pt idx="3673">
                  <c:v>1.8676499999999999E-2</c:v>
                </c:pt>
                <c:pt idx="3674">
                  <c:v>1.8679999999999999E-2</c:v>
                </c:pt>
                <c:pt idx="3675">
                  <c:v>1.8641499999999998E-2</c:v>
                </c:pt>
                <c:pt idx="3676">
                  <c:v>1.8652000000000002E-2</c:v>
                </c:pt>
                <c:pt idx="3677">
                  <c:v>1.8651499999999998E-2</c:v>
                </c:pt>
                <c:pt idx="3678">
                  <c:v>1.8643E-2</c:v>
                </c:pt>
                <c:pt idx="3679">
                  <c:v>1.86435E-2</c:v>
                </c:pt>
                <c:pt idx="3680">
                  <c:v>1.8642000000000002E-2</c:v>
                </c:pt>
                <c:pt idx="3681">
                  <c:v>1.86225E-2</c:v>
                </c:pt>
                <c:pt idx="3682">
                  <c:v>1.8629000000000003E-2</c:v>
                </c:pt>
                <c:pt idx="3683">
                  <c:v>1.8620499999999998E-2</c:v>
                </c:pt>
                <c:pt idx="3684">
                  <c:v>1.8619E-2</c:v>
                </c:pt>
                <c:pt idx="3685">
                  <c:v>1.86225E-2</c:v>
                </c:pt>
                <c:pt idx="3686">
                  <c:v>1.8630500000000005E-2</c:v>
                </c:pt>
                <c:pt idx="3687">
                  <c:v>1.8612000000000007E-2</c:v>
                </c:pt>
                <c:pt idx="3688">
                  <c:v>1.8613500000000009E-2</c:v>
                </c:pt>
                <c:pt idx="3689">
                  <c:v>1.8627000000000005E-2</c:v>
                </c:pt>
                <c:pt idx="3690">
                  <c:v>1.8631000000000005E-2</c:v>
                </c:pt>
                <c:pt idx="3691">
                  <c:v>1.8642000000000006E-2</c:v>
                </c:pt>
                <c:pt idx="3692">
                  <c:v>1.8647000000000004E-2</c:v>
                </c:pt>
                <c:pt idx="3693">
                  <c:v>1.8659000000000005E-2</c:v>
                </c:pt>
                <c:pt idx="3694">
                  <c:v>1.8667000000000003E-2</c:v>
                </c:pt>
                <c:pt idx="3695">
                  <c:v>1.8679500000000002E-2</c:v>
                </c:pt>
                <c:pt idx="3696">
                  <c:v>1.8692E-2</c:v>
                </c:pt>
                <c:pt idx="3697">
                  <c:v>1.8712500000000003E-2</c:v>
                </c:pt>
                <c:pt idx="3698">
                  <c:v>1.8706500000000001E-2</c:v>
                </c:pt>
                <c:pt idx="3699">
                  <c:v>1.8740000000000003E-2</c:v>
                </c:pt>
                <c:pt idx="3700">
                  <c:v>1.874E-2</c:v>
                </c:pt>
                <c:pt idx="3701">
                  <c:v>1.8734000000000001E-2</c:v>
                </c:pt>
                <c:pt idx="3702">
                  <c:v>1.87335E-2</c:v>
                </c:pt>
                <c:pt idx="3703">
                  <c:v>1.8741500000000001E-2</c:v>
                </c:pt>
                <c:pt idx="3704">
                  <c:v>1.8745500000000005E-2</c:v>
                </c:pt>
                <c:pt idx="3705">
                  <c:v>1.8742499999999999E-2</c:v>
                </c:pt>
                <c:pt idx="3706">
                  <c:v>1.8752500000000002E-2</c:v>
                </c:pt>
                <c:pt idx="3707">
                  <c:v>1.8758500000000001E-2</c:v>
                </c:pt>
                <c:pt idx="3708">
                  <c:v>1.8760000000000002E-2</c:v>
                </c:pt>
                <c:pt idx="3709">
                  <c:v>1.8752500000000002E-2</c:v>
                </c:pt>
                <c:pt idx="3710">
                  <c:v>1.8726000000000007E-2</c:v>
                </c:pt>
                <c:pt idx="3711">
                  <c:v>1.8725500000000003E-2</c:v>
                </c:pt>
                <c:pt idx="3712">
                  <c:v>1.8720000000000001E-2</c:v>
                </c:pt>
                <c:pt idx="3713">
                  <c:v>1.8733000000000003E-2</c:v>
                </c:pt>
                <c:pt idx="3714">
                  <c:v>1.8730500000000001E-2</c:v>
                </c:pt>
                <c:pt idx="3715">
                  <c:v>1.8729000000000003E-2</c:v>
                </c:pt>
                <c:pt idx="3716">
                  <c:v>1.8714000000000001E-2</c:v>
                </c:pt>
                <c:pt idx="3717">
                  <c:v>1.8698499999999996E-2</c:v>
                </c:pt>
                <c:pt idx="3718">
                  <c:v>1.8671E-2</c:v>
                </c:pt>
                <c:pt idx="3719">
                  <c:v>1.8654E-2</c:v>
                </c:pt>
                <c:pt idx="3720">
                  <c:v>1.8630999999999995E-2</c:v>
                </c:pt>
                <c:pt idx="3721">
                  <c:v>1.8625499999999996E-2</c:v>
                </c:pt>
                <c:pt idx="3722">
                  <c:v>1.8603999999999996E-2</c:v>
                </c:pt>
                <c:pt idx="3723">
                  <c:v>1.8590499999999999E-2</c:v>
                </c:pt>
                <c:pt idx="3724">
                  <c:v>1.8570999999999997E-2</c:v>
                </c:pt>
                <c:pt idx="3725">
                  <c:v>1.8556999999999997E-2</c:v>
                </c:pt>
                <c:pt idx="3726">
                  <c:v>1.8556000000000003E-2</c:v>
                </c:pt>
                <c:pt idx="3727">
                  <c:v>1.8547000000000001E-2</c:v>
                </c:pt>
                <c:pt idx="3728">
                  <c:v>1.8546000000000003E-2</c:v>
                </c:pt>
                <c:pt idx="3729">
                  <c:v>1.8544999999999999E-2</c:v>
                </c:pt>
                <c:pt idx="3730">
                  <c:v>1.8541499999999999E-2</c:v>
                </c:pt>
                <c:pt idx="3731">
                  <c:v>1.8489500000000002E-2</c:v>
                </c:pt>
                <c:pt idx="3732">
                  <c:v>1.8478999999999999E-2</c:v>
                </c:pt>
                <c:pt idx="3733">
                  <c:v>1.8464000000000001E-2</c:v>
                </c:pt>
                <c:pt idx="3734">
                  <c:v>1.8457500000000002E-2</c:v>
                </c:pt>
                <c:pt idx="3735">
                  <c:v>1.8457000000000005E-2</c:v>
                </c:pt>
                <c:pt idx="3736">
                  <c:v>1.8465000000000002E-2</c:v>
                </c:pt>
                <c:pt idx="3737">
                  <c:v>1.8458000000000006E-2</c:v>
                </c:pt>
                <c:pt idx="3738">
                  <c:v>1.8454499999999999E-2</c:v>
                </c:pt>
                <c:pt idx="3739">
                  <c:v>1.8457500000000002E-2</c:v>
                </c:pt>
                <c:pt idx="3740">
                  <c:v>1.8456499999999997E-2</c:v>
                </c:pt>
                <c:pt idx="3741">
                  <c:v>1.8470499999999997E-2</c:v>
                </c:pt>
                <c:pt idx="3742">
                  <c:v>1.8491499999999998E-2</c:v>
                </c:pt>
                <c:pt idx="3743">
                  <c:v>1.8493499999999996E-2</c:v>
                </c:pt>
                <c:pt idx="3744">
                  <c:v>1.8497E-2</c:v>
                </c:pt>
                <c:pt idx="3745">
                  <c:v>1.8504499999999997E-2</c:v>
                </c:pt>
                <c:pt idx="3746">
                  <c:v>1.8506999999999999E-2</c:v>
                </c:pt>
                <c:pt idx="3747">
                  <c:v>1.8517499999999999E-2</c:v>
                </c:pt>
                <c:pt idx="3748">
                  <c:v>1.8527000000000002E-2</c:v>
                </c:pt>
                <c:pt idx="3749">
                  <c:v>1.8522500000000001E-2</c:v>
                </c:pt>
                <c:pt idx="3750">
                  <c:v>1.8530999999999999E-2</c:v>
                </c:pt>
                <c:pt idx="3751">
                  <c:v>1.85395E-2</c:v>
                </c:pt>
                <c:pt idx="3752">
                  <c:v>1.8544499999999998E-2</c:v>
                </c:pt>
                <c:pt idx="3753">
                  <c:v>1.8547499999999998E-2</c:v>
                </c:pt>
                <c:pt idx="3754">
                  <c:v>1.8549499999999997E-2</c:v>
                </c:pt>
                <c:pt idx="3755">
                  <c:v>1.8562999999999996E-2</c:v>
                </c:pt>
                <c:pt idx="3756">
                  <c:v>1.8561999999999999E-2</c:v>
                </c:pt>
                <c:pt idx="3757">
                  <c:v>1.85525E-2</c:v>
                </c:pt>
                <c:pt idx="3758">
                  <c:v>1.8559499999999996E-2</c:v>
                </c:pt>
                <c:pt idx="3759">
                  <c:v>1.8551999999999996E-2</c:v>
                </c:pt>
                <c:pt idx="3760">
                  <c:v>1.8554999999999992E-2</c:v>
                </c:pt>
                <c:pt idx="3761">
                  <c:v>1.8553999999999998E-2</c:v>
                </c:pt>
                <c:pt idx="3762">
                  <c:v>1.8580499999999996E-2</c:v>
                </c:pt>
                <c:pt idx="3763">
                  <c:v>1.8568999999999995E-2</c:v>
                </c:pt>
                <c:pt idx="3764">
                  <c:v>1.8561499999999998E-2</c:v>
                </c:pt>
                <c:pt idx="3765">
                  <c:v>1.8548499999999996E-2</c:v>
                </c:pt>
                <c:pt idx="3766">
                  <c:v>1.8552999999999997E-2</c:v>
                </c:pt>
                <c:pt idx="3767">
                  <c:v>1.8539999999999997E-2</c:v>
                </c:pt>
                <c:pt idx="3768">
                  <c:v>1.8539499999999997E-2</c:v>
                </c:pt>
                <c:pt idx="3769">
                  <c:v>1.8534999999999999E-2</c:v>
                </c:pt>
                <c:pt idx="3770">
                  <c:v>1.8526499999999998E-2</c:v>
                </c:pt>
                <c:pt idx="3771">
                  <c:v>1.8513999999999996E-2</c:v>
                </c:pt>
                <c:pt idx="3772">
                  <c:v>1.8518E-2</c:v>
                </c:pt>
                <c:pt idx="3773">
                  <c:v>1.8521999999999997E-2</c:v>
                </c:pt>
                <c:pt idx="3774">
                  <c:v>1.8515999999999994E-2</c:v>
                </c:pt>
                <c:pt idx="3775">
                  <c:v>1.8527999999999999E-2</c:v>
                </c:pt>
                <c:pt idx="3776">
                  <c:v>1.8549499999999997E-2</c:v>
                </c:pt>
                <c:pt idx="3777">
                  <c:v>1.8561499999999995E-2</c:v>
                </c:pt>
                <c:pt idx="3778">
                  <c:v>1.8557000000000001E-2</c:v>
                </c:pt>
                <c:pt idx="3779">
                  <c:v>1.85595E-2</c:v>
                </c:pt>
                <c:pt idx="3780">
                  <c:v>1.8568999999999995E-2</c:v>
                </c:pt>
                <c:pt idx="3781">
                  <c:v>1.8544999999999999E-2</c:v>
                </c:pt>
                <c:pt idx="3782">
                  <c:v>1.8568000000000001E-2</c:v>
                </c:pt>
                <c:pt idx="3783">
                  <c:v>1.86115E-2</c:v>
                </c:pt>
                <c:pt idx="3784">
                  <c:v>1.8617499999999999E-2</c:v>
                </c:pt>
                <c:pt idx="3785">
                  <c:v>1.8620999999999999E-2</c:v>
                </c:pt>
                <c:pt idx="3786">
                  <c:v>1.8633E-2</c:v>
                </c:pt>
                <c:pt idx="3787">
                  <c:v>1.8633E-2</c:v>
                </c:pt>
                <c:pt idx="3788">
                  <c:v>1.8662999999999999E-2</c:v>
                </c:pt>
                <c:pt idx="3789">
                  <c:v>1.8675000000000001E-2</c:v>
                </c:pt>
                <c:pt idx="3790">
                  <c:v>1.8700000000000001E-2</c:v>
                </c:pt>
                <c:pt idx="3791">
                  <c:v>1.8717999999999999E-2</c:v>
                </c:pt>
                <c:pt idx="3792">
                  <c:v>1.8696500000000001E-2</c:v>
                </c:pt>
                <c:pt idx="3793">
                  <c:v>1.8707000000000001E-2</c:v>
                </c:pt>
                <c:pt idx="3794">
                  <c:v>1.8737E-2</c:v>
                </c:pt>
                <c:pt idx="3795">
                  <c:v>1.8737499999999997E-2</c:v>
                </c:pt>
                <c:pt idx="3796">
                  <c:v>1.8737E-2</c:v>
                </c:pt>
                <c:pt idx="3797">
                  <c:v>1.8744999999999998E-2</c:v>
                </c:pt>
                <c:pt idx="3798">
                  <c:v>1.8746500000000003E-2</c:v>
                </c:pt>
                <c:pt idx="3799">
                  <c:v>1.8755000000000001E-2</c:v>
                </c:pt>
                <c:pt idx="3800">
                  <c:v>1.8760499999999999E-2</c:v>
                </c:pt>
                <c:pt idx="3801">
                  <c:v>1.8758499999999997E-2</c:v>
                </c:pt>
                <c:pt idx="3802">
                  <c:v>1.8813499999999997E-2</c:v>
                </c:pt>
                <c:pt idx="3803">
                  <c:v>1.8830999999999997E-2</c:v>
                </c:pt>
                <c:pt idx="3804">
                  <c:v>1.8860499999999999E-2</c:v>
                </c:pt>
                <c:pt idx="3805">
                  <c:v>1.8871999999999996E-2</c:v>
                </c:pt>
                <c:pt idx="3806">
                  <c:v>1.8881999999999999E-2</c:v>
                </c:pt>
                <c:pt idx="3807">
                  <c:v>1.8877999999999995E-2</c:v>
                </c:pt>
                <c:pt idx="3808">
                  <c:v>1.8900499999999997E-2</c:v>
                </c:pt>
                <c:pt idx="3809">
                  <c:v>1.8900499999999997E-2</c:v>
                </c:pt>
                <c:pt idx="3810">
                  <c:v>1.8909999999999996E-2</c:v>
                </c:pt>
                <c:pt idx="3811">
                  <c:v>1.8930999999999996E-2</c:v>
                </c:pt>
                <c:pt idx="3812">
                  <c:v>1.8941499999999997E-2</c:v>
                </c:pt>
                <c:pt idx="3813">
                  <c:v>1.8966999999999998E-2</c:v>
                </c:pt>
                <c:pt idx="3814">
                  <c:v>1.9001999999999998E-2</c:v>
                </c:pt>
                <c:pt idx="3815">
                  <c:v>1.9016999999999999E-2</c:v>
                </c:pt>
                <c:pt idx="3816">
                  <c:v>1.9026499999999998E-2</c:v>
                </c:pt>
                <c:pt idx="3817">
                  <c:v>1.9040499999999995E-2</c:v>
                </c:pt>
                <c:pt idx="3818">
                  <c:v>1.9026499999999998E-2</c:v>
                </c:pt>
                <c:pt idx="3819">
                  <c:v>1.9071499999999995E-2</c:v>
                </c:pt>
                <c:pt idx="3820">
                  <c:v>1.9079999999999996E-2</c:v>
                </c:pt>
                <c:pt idx="3821">
                  <c:v>1.9093999999999996E-2</c:v>
                </c:pt>
                <c:pt idx="3822">
                  <c:v>1.9116499999999995E-2</c:v>
                </c:pt>
                <c:pt idx="3823">
                  <c:v>1.9128999999999997E-2</c:v>
                </c:pt>
                <c:pt idx="3824">
                  <c:v>1.9158999999999995E-2</c:v>
                </c:pt>
                <c:pt idx="3825">
                  <c:v>1.9178499999999998E-2</c:v>
                </c:pt>
                <c:pt idx="3826">
                  <c:v>1.9183999999999996E-2</c:v>
                </c:pt>
                <c:pt idx="3827">
                  <c:v>1.9194999999999997E-2</c:v>
                </c:pt>
                <c:pt idx="3828">
                  <c:v>1.9180999999999993E-2</c:v>
                </c:pt>
                <c:pt idx="3829">
                  <c:v>1.9193999999999996E-2</c:v>
                </c:pt>
                <c:pt idx="3830">
                  <c:v>1.9206499999999994E-2</c:v>
                </c:pt>
                <c:pt idx="3831">
                  <c:v>1.9205499999999993E-2</c:v>
                </c:pt>
                <c:pt idx="3832">
                  <c:v>1.9211499999999996E-2</c:v>
                </c:pt>
                <c:pt idx="3833">
                  <c:v>1.9226499999999994E-2</c:v>
                </c:pt>
                <c:pt idx="3834">
                  <c:v>1.9309999999999997E-2</c:v>
                </c:pt>
                <c:pt idx="3835">
                  <c:v>1.9327499999999994E-2</c:v>
                </c:pt>
                <c:pt idx="3836">
                  <c:v>1.9372499999999994E-2</c:v>
                </c:pt>
                <c:pt idx="3837">
                  <c:v>1.9399999999999994E-2</c:v>
                </c:pt>
                <c:pt idx="3838">
                  <c:v>1.9412999999999993E-2</c:v>
                </c:pt>
                <c:pt idx="3839">
                  <c:v>1.9445499999999994E-2</c:v>
                </c:pt>
                <c:pt idx="3840">
                  <c:v>1.9466999999999998E-2</c:v>
                </c:pt>
                <c:pt idx="3841">
                  <c:v>1.9495999999999996E-2</c:v>
                </c:pt>
                <c:pt idx="3842">
                  <c:v>1.9512999999999999E-2</c:v>
                </c:pt>
                <c:pt idx="3843">
                  <c:v>1.95315E-2</c:v>
                </c:pt>
                <c:pt idx="3844">
                  <c:v>1.9543999999999995E-2</c:v>
                </c:pt>
                <c:pt idx="3845">
                  <c:v>1.9556500000000001E-2</c:v>
                </c:pt>
                <c:pt idx="3846">
                  <c:v>1.9575500000000003E-2</c:v>
                </c:pt>
                <c:pt idx="3847">
                  <c:v>1.9592500000000002E-2</c:v>
                </c:pt>
                <c:pt idx="3848">
                  <c:v>1.9605500000000005E-2</c:v>
                </c:pt>
                <c:pt idx="3849">
                  <c:v>1.9614500000000007E-2</c:v>
                </c:pt>
                <c:pt idx="3850">
                  <c:v>1.9606500000000006E-2</c:v>
                </c:pt>
                <c:pt idx="3851">
                  <c:v>1.9621000000000003E-2</c:v>
                </c:pt>
                <c:pt idx="3852">
                  <c:v>1.9631000000000003E-2</c:v>
                </c:pt>
                <c:pt idx="3853">
                  <c:v>1.9640000000000005E-2</c:v>
                </c:pt>
                <c:pt idx="3854">
                  <c:v>1.9660500000000004E-2</c:v>
                </c:pt>
                <c:pt idx="3855">
                  <c:v>1.9658000000000005E-2</c:v>
                </c:pt>
                <c:pt idx="3856">
                  <c:v>1.9684E-2</c:v>
                </c:pt>
                <c:pt idx="3857">
                  <c:v>1.96945E-2</c:v>
                </c:pt>
                <c:pt idx="3858">
                  <c:v>1.9711500000000003E-2</c:v>
                </c:pt>
                <c:pt idx="3859">
                  <c:v>1.9721500000000006E-2</c:v>
                </c:pt>
                <c:pt idx="3860">
                  <c:v>1.9806500000000005E-2</c:v>
                </c:pt>
                <c:pt idx="3861">
                  <c:v>1.9814000000000002E-2</c:v>
                </c:pt>
                <c:pt idx="3862">
                  <c:v>1.9805000000000003E-2</c:v>
                </c:pt>
                <c:pt idx="3863">
                  <c:v>1.9807999999999999E-2</c:v>
                </c:pt>
                <c:pt idx="3864">
                  <c:v>1.9831500000000002E-2</c:v>
                </c:pt>
                <c:pt idx="3865">
                  <c:v>1.9846000000000003E-2</c:v>
                </c:pt>
                <c:pt idx="3866">
                  <c:v>1.9859499999999999E-2</c:v>
                </c:pt>
                <c:pt idx="3867">
                  <c:v>1.9870499999999999E-2</c:v>
                </c:pt>
                <c:pt idx="3868">
                  <c:v>1.9884499999999999E-2</c:v>
                </c:pt>
                <c:pt idx="3869">
                  <c:v>1.9901499999999996E-2</c:v>
                </c:pt>
                <c:pt idx="3870">
                  <c:v>1.9929499999999999E-2</c:v>
                </c:pt>
                <c:pt idx="3871">
                  <c:v>1.9936999999999996E-2</c:v>
                </c:pt>
                <c:pt idx="3872">
                  <c:v>1.9952499999999995E-2</c:v>
                </c:pt>
                <c:pt idx="3873">
                  <c:v>1.9966499999999998E-2</c:v>
                </c:pt>
                <c:pt idx="3874">
                  <c:v>1.9977999999999999E-2</c:v>
                </c:pt>
                <c:pt idx="3875">
                  <c:v>2.00445E-2</c:v>
                </c:pt>
                <c:pt idx="3876">
                  <c:v>2.0058499999999993E-2</c:v>
                </c:pt>
                <c:pt idx="3877">
                  <c:v>2.0074999999999996E-2</c:v>
                </c:pt>
                <c:pt idx="3878">
                  <c:v>2.0058999999999997E-2</c:v>
                </c:pt>
                <c:pt idx="3879">
                  <c:v>2.0071999999999996E-2</c:v>
                </c:pt>
                <c:pt idx="3880">
                  <c:v>2.0086E-2</c:v>
                </c:pt>
                <c:pt idx="3881">
                  <c:v>2.0123999999999996E-2</c:v>
                </c:pt>
                <c:pt idx="3882">
                  <c:v>2.0143499999999998E-2</c:v>
                </c:pt>
                <c:pt idx="3883">
                  <c:v>2.0176499999999993E-2</c:v>
                </c:pt>
                <c:pt idx="3884">
                  <c:v>2.0227999999999993E-2</c:v>
                </c:pt>
                <c:pt idx="3885">
                  <c:v>2.0228499999999993E-2</c:v>
                </c:pt>
                <c:pt idx="3886">
                  <c:v>2.0243999999999995E-2</c:v>
                </c:pt>
                <c:pt idx="3887">
                  <c:v>2.0292500000000002E-2</c:v>
                </c:pt>
                <c:pt idx="3888">
                  <c:v>2.0312999999999998E-2</c:v>
                </c:pt>
                <c:pt idx="3889">
                  <c:v>2.0330499999999998E-2</c:v>
                </c:pt>
                <c:pt idx="3890">
                  <c:v>2.0355999999999996E-2</c:v>
                </c:pt>
                <c:pt idx="3891">
                  <c:v>2.0374999999999997E-2</c:v>
                </c:pt>
                <c:pt idx="3892">
                  <c:v>2.0390999999999996E-2</c:v>
                </c:pt>
                <c:pt idx="3893">
                  <c:v>2.0396499999999994E-2</c:v>
                </c:pt>
                <c:pt idx="3894">
                  <c:v>2.0404999999999993E-2</c:v>
                </c:pt>
                <c:pt idx="3895">
                  <c:v>2.0412999999999997E-2</c:v>
                </c:pt>
                <c:pt idx="3896">
                  <c:v>2.0405999999999994E-2</c:v>
                </c:pt>
                <c:pt idx="3897">
                  <c:v>2.0409999999999994E-2</c:v>
                </c:pt>
                <c:pt idx="3898">
                  <c:v>2.0432499999999992E-2</c:v>
                </c:pt>
                <c:pt idx="3899">
                  <c:v>2.043049999999999E-2</c:v>
                </c:pt>
                <c:pt idx="3900">
                  <c:v>2.0447999999999994E-2</c:v>
                </c:pt>
                <c:pt idx="3901">
                  <c:v>2.0472499999999994E-2</c:v>
                </c:pt>
                <c:pt idx="3902">
                  <c:v>2.0490999999999992E-2</c:v>
                </c:pt>
                <c:pt idx="3903">
                  <c:v>2.0498999999999996E-2</c:v>
                </c:pt>
                <c:pt idx="3904">
                  <c:v>2.0504500000000002E-2</c:v>
                </c:pt>
                <c:pt idx="3905">
                  <c:v>2.0576999999999998E-2</c:v>
                </c:pt>
                <c:pt idx="3906">
                  <c:v>2.0594999999999999E-2</c:v>
                </c:pt>
                <c:pt idx="3907">
                  <c:v>2.06065E-2</c:v>
                </c:pt>
                <c:pt idx="3908">
                  <c:v>2.0621999999999995E-2</c:v>
                </c:pt>
                <c:pt idx="3909">
                  <c:v>2.0663999999999995E-2</c:v>
                </c:pt>
                <c:pt idx="3910">
                  <c:v>2.0704499999999997E-2</c:v>
                </c:pt>
                <c:pt idx="3911">
                  <c:v>2.0718999999999998E-2</c:v>
                </c:pt>
                <c:pt idx="3912">
                  <c:v>2.0742999999999998E-2</c:v>
                </c:pt>
                <c:pt idx="3913">
                  <c:v>2.0749999999999998E-2</c:v>
                </c:pt>
                <c:pt idx="3914">
                  <c:v>2.0772999999999996E-2</c:v>
                </c:pt>
                <c:pt idx="3915">
                  <c:v>2.0814499999999993E-2</c:v>
                </c:pt>
                <c:pt idx="3916">
                  <c:v>2.0838499999999999E-2</c:v>
                </c:pt>
                <c:pt idx="3917">
                  <c:v>2.0860500000000001E-2</c:v>
                </c:pt>
                <c:pt idx="3918">
                  <c:v>2.09085E-2</c:v>
                </c:pt>
                <c:pt idx="3919">
                  <c:v>2.0935499999999999E-2</c:v>
                </c:pt>
                <c:pt idx="3920">
                  <c:v>2.09535E-2</c:v>
                </c:pt>
                <c:pt idx="3921">
                  <c:v>2.0979499999999998E-2</c:v>
                </c:pt>
                <c:pt idx="3922">
                  <c:v>2.1006499999999997E-2</c:v>
                </c:pt>
                <c:pt idx="3923">
                  <c:v>2.1041499999999998E-2</c:v>
                </c:pt>
                <c:pt idx="3924">
                  <c:v>2.1077499999999999E-2</c:v>
                </c:pt>
                <c:pt idx="3925">
                  <c:v>2.1112499999999999E-2</c:v>
                </c:pt>
                <c:pt idx="3926">
                  <c:v>2.1136499999999999E-2</c:v>
                </c:pt>
                <c:pt idx="3927">
                  <c:v>2.1154499999999993E-2</c:v>
                </c:pt>
                <c:pt idx="3928">
                  <c:v>2.1189999999999997E-2</c:v>
                </c:pt>
                <c:pt idx="3929">
                  <c:v>2.1211499999999998E-2</c:v>
                </c:pt>
                <c:pt idx="3930">
                  <c:v>2.1238E-2</c:v>
                </c:pt>
                <c:pt idx="3931">
                  <c:v>2.1307999999999994E-2</c:v>
                </c:pt>
                <c:pt idx="3932">
                  <c:v>2.13315E-2</c:v>
                </c:pt>
                <c:pt idx="3933">
                  <c:v>2.13495E-2</c:v>
                </c:pt>
                <c:pt idx="3934">
                  <c:v>2.1374999999999998E-2</c:v>
                </c:pt>
                <c:pt idx="3935">
                  <c:v>2.1394999999999994E-2</c:v>
                </c:pt>
                <c:pt idx="3936">
                  <c:v>2.1435999999999993E-2</c:v>
                </c:pt>
                <c:pt idx="3937">
                  <c:v>2.1453499999999993E-2</c:v>
                </c:pt>
                <c:pt idx="3938">
                  <c:v>2.1478499999999991E-2</c:v>
                </c:pt>
                <c:pt idx="3939">
                  <c:v>2.1494999999999993E-2</c:v>
                </c:pt>
                <c:pt idx="3940">
                  <c:v>2.1519499999999997E-2</c:v>
                </c:pt>
                <c:pt idx="3941">
                  <c:v>2.1528499999999996E-2</c:v>
                </c:pt>
                <c:pt idx="3942">
                  <c:v>2.1561499999999997E-2</c:v>
                </c:pt>
                <c:pt idx="3943">
                  <c:v>2.1575499999999997E-2</c:v>
                </c:pt>
                <c:pt idx="3944">
                  <c:v>2.1584999999999997E-2</c:v>
                </c:pt>
                <c:pt idx="3945">
                  <c:v>2.1596999999999995E-2</c:v>
                </c:pt>
                <c:pt idx="3946">
                  <c:v>2.1611499999999995E-2</c:v>
                </c:pt>
                <c:pt idx="3947">
                  <c:v>2.1625000000000002E-2</c:v>
                </c:pt>
                <c:pt idx="3948">
                  <c:v>2.1635999999999999E-2</c:v>
                </c:pt>
                <c:pt idx="3949">
                  <c:v>2.1635499999999998E-2</c:v>
                </c:pt>
                <c:pt idx="3950">
                  <c:v>2.1657499999999996E-2</c:v>
                </c:pt>
                <c:pt idx="3951">
                  <c:v>2.1665999999999998E-2</c:v>
                </c:pt>
                <c:pt idx="3952">
                  <c:v>2.1681499999999999E-2</c:v>
                </c:pt>
                <c:pt idx="3953">
                  <c:v>2.1696999999999998E-2</c:v>
                </c:pt>
                <c:pt idx="3954">
                  <c:v>2.1714500000000001E-2</c:v>
                </c:pt>
                <c:pt idx="3955">
                  <c:v>2.1728000000000001E-2</c:v>
                </c:pt>
                <c:pt idx="3956">
                  <c:v>2.1746500000000002E-2</c:v>
                </c:pt>
                <c:pt idx="3957">
                  <c:v>2.1783500000000001E-2</c:v>
                </c:pt>
                <c:pt idx="3958">
                  <c:v>2.1801500000000001E-2</c:v>
                </c:pt>
                <c:pt idx="3959">
                  <c:v>2.1831500000000007E-2</c:v>
                </c:pt>
                <c:pt idx="3960">
                  <c:v>2.1856000000000004E-2</c:v>
                </c:pt>
                <c:pt idx="3961">
                  <c:v>2.1869E-2</c:v>
                </c:pt>
                <c:pt idx="3962">
                  <c:v>2.1857500000000002E-2</c:v>
                </c:pt>
                <c:pt idx="3963">
                  <c:v>2.1888000000000001E-2</c:v>
                </c:pt>
                <c:pt idx="3964">
                  <c:v>2.1925000000000004E-2</c:v>
                </c:pt>
                <c:pt idx="3965">
                  <c:v>2.1957500000000005E-2</c:v>
                </c:pt>
                <c:pt idx="3966">
                  <c:v>2.1951500000000013E-2</c:v>
                </c:pt>
                <c:pt idx="3967">
                  <c:v>2.198050000000001E-2</c:v>
                </c:pt>
                <c:pt idx="3968">
                  <c:v>2.1999500000000012E-2</c:v>
                </c:pt>
                <c:pt idx="3969">
                  <c:v>2.2013000000000012E-2</c:v>
                </c:pt>
                <c:pt idx="3970">
                  <c:v>2.2038000000000012E-2</c:v>
                </c:pt>
                <c:pt idx="3971">
                  <c:v>2.205600000000001E-2</c:v>
                </c:pt>
                <c:pt idx="3972">
                  <c:v>2.2070500000000007E-2</c:v>
                </c:pt>
                <c:pt idx="3973">
                  <c:v>2.2082500000000015E-2</c:v>
                </c:pt>
                <c:pt idx="3974">
                  <c:v>2.2097500000000009E-2</c:v>
                </c:pt>
                <c:pt idx="3975">
                  <c:v>2.209850000000001E-2</c:v>
                </c:pt>
                <c:pt idx="3976">
                  <c:v>2.2091500000000014E-2</c:v>
                </c:pt>
                <c:pt idx="3977">
                  <c:v>2.2090000000000009E-2</c:v>
                </c:pt>
                <c:pt idx="3978">
                  <c:v>2.2105500000000014E-2</c:v>
                </c:pt>
                <c:pt idx="3979">
                  <c:v>2.2109500000000008E-2</c:v>
                </c:pt>
                <c:pt idx="3980">
                  <c:v>2.2115500000000014E-2</c:v>
                </c:pt>
                <c:pt idx="3981">
                  <c:v>2.2148500000000012E-2</c:v>
                </c:pt>
                <c:pt idx="3982">
                  <c:v>2.2140000000000014E-2</c:v>
                </c:pt>
                <c:pt idx="3983">
                  <c:v>2.2148000000000011E-2</c:v>
                </c:pt>
                <c:pt idx="3984">
                  <c:v>2.2147500000000014E-2</c:v>
                </c:pt>
                <c:pt idx="3985">
                  <c:v>2.2154500000000008E-2</c:v>
                </c:pt>
                <c:pt idx="3986">
                  <c:v>2.2151500000000005E-2</c:v>
                </c:pt>
                <c:pt idx="3987">
                  <c:v>2.2145500000000005E-2</c:v>
                </c:pt>
                <c:pt idx="3988">
                  <c:v>2.2134000000000004E-2</c:v>
                </c:pt>
                <c:pt idx="3989">
                  <c:v>2.2131000000000001E-2</c:v>
                </c:pt>
                <c:pt idx="3990">
                  <c:v>2.2104000000000002E-2</c:v>
                </c:pt>
                <c:pt idx="3991">
                  <c:v>2.2113999999999998E-2</c:v>
                </c:pt>
                <c:pt idx="3992">
                  <c:v>2.21335E-2</c:v>
                </c:pt>
                <c:pt idx="3993">
                  <c:v>2.2130500000000001E-2</c:v>
                </c:pt>
                <c:pt idx="3994">
                  <c:v>2.2106499999999998E-2</c:v>
                </c:pt>
                <c:pt idx="3995">
                  <c:v>2.2109500000000004E-2</c:v>
                </c:pt>
                <c:pt idx="3996">
                  <c:v>2.2111499999999999E-2</c:v>
                </c:pt>
                <c:pt idx="3997">
                  <c:v>2.2103999999999999E-2</c:v>
                </c:pt>
                <c:pt idx="3998">
                  <c:v>2.2108999999999997E-2</c:v>
                </c:pt>
                <c:pt idx="3999">
                  <c:v>2.2113499999999998E-2</c:v>
                </c:pt>
                <c:pt idx="4000">
                  <c:v>2.2117500000000002E-2</c:v>
                </c:pt>
                <c:pt idx="4001">
                  <c:v>2.2131000000000001E-2</c:v>
                </c:pt>
                <c:pt idx="4002">
                  <c:v>2.2096499999999998E-2</c:v>
                </c:pt>
                <c:pt idx="4003">
                  <c:v>2.2097500000000003E-2</c:v>
                </c:pt>
                <c:pt idx="4004">
                  <c:v>2.2076500000000002E-2</c:v>
                </c:pt>
                <c:pt idx="4005">
                  <c:v>2.2071000000000004E-2</c:v>
                </c:pt>
                <c:pt idx="4006">
                  <c:v>2.2085500000000008E-2</c:v>
                </c:pt>
                <c:pt idx="4007">
                  <c:v>2.2113500000000008E-2</c:v>
                </c:pt>
                <c:pt idx="4008">
                  <c:v>2.2114000000000012E-2</c:v>
                </c:pt>
                <c:pt idx="4009">
                  <c:v>2.2128000000000009E-2</c:v>
                </c:pt>
                <c:pt idx="4010">
                  <c:v>2.2138000000000019E-2</c:v>
                </c:pt>
                <c:pt idx="4011">
                  <c:v>2.2151500000000008E-2</c:v>
                </c:pt>
                <c:pt idx="4012">
                  <c:v>2.2166000000000009E-2</c:v>
                </c:pt>
                <c:pt idx="4013">
                  <c:v>2.2175500000000004E-2</c:v>
                </c:pt>
                <c:pt idx="4014">
                  <c:v>2.2179500000000005E-2</c:v>
                </c:pt>
                <c:pt idx="4015">
                  <c:v>2.2197000000000005E-2</c:v>
                </c:pt>
                <c:pt idx="4016">
                  <c:v>2.2208500000000006E-2</c:v>
                </c:pt>
                <c:pt idx="4017">
                  <c:v>2.2215500000000006E-2</c:v>
                </c:pt>
                <c:pt idx="4018">
                  <c:v>2.2251000000000007E-2</c:v>
                </c:pt>
                <c:pt idx="4019">
                  <c:v>2.2260500000000006E-2</c:v>
                </c:pt>
                <c:pt idx="4020">
                  <c:v>2.2266500000000009E-2</c:v>
                </c:pt>
                <c:pt idx="4021">
                  <c:v>2.228200000000001E-2</c:v>
                </c:pt>
                <c:pt idx="4022">
                  <c:v>2.2287000000000012E-2</c:v>
                </c:pt>
                <c:pt idx="4023">
                  <c:v>2.2301000000000005E-2</c:v>
                </c:pt>
                <c:pt idx="4024">
                  <c:v>2.229200000000001E-2</c:v>
                </c:pt>
                <c:pt idx="4025">
                  <c:v>2.2302500000000017E-2</c:v>
                </c:pt>
                <c:pt idx="4026">
                  <c:v>2.2316000000000013E-2</c:v>
                </c:pt>
                <c:pt idx="4027">
                  <c:v>2.2333000000000006E-2</c:v>
                </c:pt>
                <c:pt idx="4028">
                  <c:v>2.2347500000000006E-2</c:v>
                </c:pt>
                <c:pt idx="4029">
                  <c:v>2.2357500000000002E-2</c:v>
                </c:pt>
                <c:pt idx="4030">
                  <c:v>2.2357000000000002E-2</c:v>
                </c:pt>
                <c:pt idx="4031">
                  <c:v>2.2373500000000004E-2</c:v>
                </c:pt>
                <c:pt idx="4032">
                  <c:v>2.2385499999999999E-2</c:v>
                </c:pt>
                <c:pt idx="4033">
                  <c:v>2.2441000000000013E-2</c:v>
                </c:pt>
                <c:pt idx="4034">
                  <c:v>2.2377500000000015E-2</c:v>
                </c:pt>
                <c:pt idx="4035">
                  <c:v>2.2373000000000018E-2</c:v>
                </c:pt>
                <c:pt idx="4036">
                  <c:v>2.234400000000001E-2</c:v>
                </c:pt>
                <c:pt idx="4037">
                  <c:v>2.2342000000000008E-2</c:v>
                </c:pt>
                <c:pt idx="4038">
                  <c:v>2.2341000000000014E-2</c:v>
                </c:pt>
                <c:pt idx="4039">
                  <c:v>2.2321000000000008E-2</c:v>
                </c:pt>
                <c:pt idx="4040">
                  <c:v>2.2316500000000006E-2</c:v>
                </c:pt>
                <c:pt idx="4041">
                  <c:v>2.2310000000000007E-2</c:v>
                </c:pt>
                <c:pt idx="4042">
                  <c:v>2.231700000000001E-2</c:v>
                </c:pt>
                <c:pt idx="4043">
                  <c:v>2.2320000000000003E-2</c:v>
                </c:pt>
                <c:pt idx="4044">
                  <c:v>2.2319500000000006E-2</c:v>
                </c:pt>
                <c:pt idx="4045">
                  <c:v>2.2322500000000006E-2</c:v>
                </c:pt>
                <c:pt idx="4046">
                  <c:v>2.2311500000000005E-2</c:v>
                </c:pt>
                <c:pt idx="4047">
                  <c:v>2.2307E-2</c:v>
                </c:pt>
                <c:pt idx="4048">
                  <c:v>2.2308500000000005E-2</c:v>
                </c:pt>
                <c:pt idx="4049">
                  <c:v>2.2310000000000007E-2</c:v>
                </c:pt>
                <c:pt idx="4050">
                  <c:v>2.2317000000000004E-2</c:v>
                </c:pt>
                <c:pt idx="4051">
                  <c:v>2.2323500000000007E-2</c:v>
                </c:pt>
                <c:pt idx="4052">
                  <c:v>2.2318500000000005E-2</c:v>
                </c:pt>
                <c:pt idx="4053">
                  <c:v>2.2360500000000005E-2</c:v>
                </c:pt>
                <c:pt idx="4054">
                  <c:v>2.2375000000000006E-2</c:v>
                </c:pt>
                <c:pt idx="4055">
                  <c:v>2.2372500000000007E-2</c:v>
                </c:pt>
                <c:pt idx="4056">
                  <c:v>2.2372000000000006E-2</c:v>
                </c:pt>
                <c:pt idx="4057">
                  <c:v>2.2369000000000003E-2</c:v>
                </c:pt>
                <c:pt idx="4058">
                  <c:v>2.2365500000000007E-2</c:v>
                </c:pt>
                <c:pt idx="4059">
                  <c:v>2.2368000000000009E-2</c:v>
                </c:pt>
                <c:pt idx="4060">
                  <c:v>2.2300500000000004E-2</c:v>
                </c:pt>
                <c:pt idx="4061">
                  <c:v>2.2298500000000002E-2</c:v>
                </c:pt>
                <c:pt idx="4062">
                  <c:v>2.2292000000000006E-2</c:v>
                </c:pt>
                <c:pt idx="4063">
                  <c:v>2.2291000000000009E-2</c:v>
                </c:pt>
                <c:pt idx="4064">
                  <c:v>2.2280500000000002E-2</c:v>
                </c:pt>
                <c:pt idx="4065">
                  <c:v>2.2272E-2</c:v>
                </c:pt>
                <c:pt idx="4066">
                  <c:v>2.2272000000000004E-2</c:v>
                </c:pt>
                <c:pt idx="4067">
                  <c:v>2.2267499999999999E-2</c:v>
                </c:pt>
                <c:pt idx="4068">
                  <c:v>2.2256000000000005E-2</c:v>
                </c:pt>
                <c:pt idx="4069">
                  <c:v>2.2245000000000001E-2</c:v>
                </c:pt>
                <c:pt idx="4070">
                  <c:v>2.2219999999999997E-2</c:v>
                </c:pt>
                <c:pt idx="4071">
                  <c:v>2.2211000000000002E-2</c:v>
                </c:pt>
                <c:pt idx="4072">
                  <c:v>2.2205999999999997E-2</c:v>
                </c:pt>
                <c:pt idx="4073">
                  <c:v>2.2203999999999998E-2</c:v>
                </c:pt>
                <c:pt idx="4074">
                  <c:v>2.2207499999999998E-2</c:v>
                </c:pt>
                <c:pt idx="4075">
                  <c:v>2.2198999999999997E-2</c:v>
                </c:pt>
                <c:pt idx="4076">
                  <c:v>2.2192999999999987E-2</c:v>
                </c:pt>
                <c:pt idx="4077">
                  <c:v>2.2192499999999993E-2</c:v>
                </c:pt>
                <c:pt idx="4078">
                  <c:v>2.2236499999999982E-2</c:v>
                </c:pt>
                <c:pt idx="4079">
                  <c:v>2.2240999999999983E-2</c:v>
                </c:pt>
                <c:pt idx="4080">
                  <c:v>2.2235499999999981E-2</c:v>
                </c:pt>
                <c:pt idx="4081">
                  <c:v>2.2222499999999985E-2</c:v>
                </c:pt>
                <c:pt idx="4082">
                  <c:v>2.2223499999999983E-2</c:v>
                </c:pt>
                <c:pt idx="4083">
                  <c:v>2.2221499999999984E-2</c:v>
                </c:pt>
                <c:pt idx="4084">
                  <c:v>2.2189499999999984E-2</c:v>
                </c:pt>
                <c:pt idx="4085">
                  <c:v>2.2195999999999994E-2</c:v>
                </c:pt>
                <c:pt idx="4086">
                  <c:v>2.2185499999999986E-2</c:v>
                </c:pt>
                <c:pt idx="4087">
                  <c:v>2.2181499999999993E-2</c:v>
                </c:pt>
                <c:pt idx="4088">
                  <c:v>2.2172499999999991E-2</c:v>
                </c:pt>
                <c:pt idx="4089">
                  <c:v>2.2163499999999989E-2</c:v>
                </c:pt>
                <c:pt idx="4090">
                  <c:v>2.2154499999999997E-2</c:v>
                </c:pt>
                <c:pt idx="4091">
                  <c:v>2.2140499999999997E-2</c:v>
                </c:pt>
                <c:pt idx="4092">
                  <c:v>2.2133499999999997E-2</c:v>
                </c:pt>
                <c:pt idx="4093">
                  <c:v>2.2125999999999996E-2</c:v>
                </c:pt>
                <c:pt idx="4094">
                  <c:v>2.2119500000000004E-2</c:v>
                </c:pt>
                <c:pt idx="4095">
                  <c:v>2.21125E-2</c:v>
                </c:pt>
                <c:pt idx="4096">
                  <c:v>2.2123000000000004E-2</c:v>
                </c:pt>
                <c:pt idx="4097">
                  <c:v>2.2121000000000005E-2</c:v>
                </c:pt>
                <c:pt idx="4098">
                  <c:v>2.2126000000000007E-2</c:v>
                </c:pt>
                <c:pt idx="4099">
                  <c:v>2.2110500000000005E-2</c:v>
                </c:pt>
                <c:pt idx="4100">
                  <c:v>2.2120500000000005E-2</c:v>
                </c:pt>
                <c:pt idx="4101">
                  <c:v>2.2114500000000009E-2</c:v>
                </c:pt>
                <c:pt idx="4102">
                  <c:v>2.2123000000000014E-2</c:v>
                </c:pt>
                <c:pt idx="4103">
                  <c:v>2.212600000000001E-2</c:v>
                </c:pt>
                <c:pt idx="4104">
                  <c:v>2.2139000000000009E-2</c:v>
                </c:pt>
                <c:pt idx="4105">
                  <c:v>2.2097500000000006E-2</c:v>
                </c:pt>
                <c:pt idx="4106">
                  <c:v>2.2099500000000001E-2</c:v>
                </c:pt>
                <c:pt idx="4107">
                  <c:v>2.2111000000000006E-2</c:v>
                </c:pt>
                <c:pt idx="4108">
                  <c:v>2.2117500000000002E-2</c:v>
                </c:pt>
                <c:pt idx="4109">
                  <c:v>2.2099000000000001E-2</c:v>
                </c:pt>
                <c:pt idx="4110">
                  <c:v>2.2107499999999995E-2</c:v>
                </c:pt>
                <c:pt idx="4111">
                  <c:v>2.2107999999999999E-2</c:v>
                </c:pt>
                <c:pt idx="4112">
                  <c:v>2.2110999999999995E-2</c:v>
                </c:pt>
                <c:pt idx="4113">
                  <c:v>2.2113499999999994E-2</c:v>
                </c:pt>
                <c:pt idx="4114">
                  <c:v>2.2115999999999993E-2</c:v>
                </c:pt>
                <c:pt idx="4115">
                  <c:v>2.209849999999999E-2</c:v>
                </c:pt>
                <c:pt idx="4116">
                  <c:v>2.2106999999999991E-2</c:v>
                </c:pt>
                <c:pt idx="4117">
                  <c:v>2.2114499999999992E-2</c:v>
                </c:pt>
                <c:pt idx="4118">
                  <c:v>2.2101499999999993E-2</c:v>
                </c:pt>
                <c:pt idx="4119">
                  <c:v>2.2110499999999991E-2</c:v>
                </c:pt>
                <c:pt idx="4120">
                  <c:v>2.2136499999999993E-2</c:v>
                </c:pt>
                <c:pt idx="4121">
                  <c:v>2.2125499999999992E-2</c:v>
                </c:pt>
                <c:pt idx="4122">
                  <c:v>2.2125499999999992E-2</c:v>
                </c:pt>
                <c:pt idx="4123">
                  <c:v>2.2124999999999992E-2</c:v>
                </c:pt>
                <c:pt idx="4124">
                  <c:v>2.2118499999999989E-2</c:v>
                </c:pt>
                <c:pt idx="4125">
                  <c:v>2.2106499999999987E-2</c:v>
                </c:pt>
                <c:pt idx="4126">
                  <c:v>2.2097999999999986E-2</c:v>
                </c:pt>
                <c:pt idx="4127">
                  <c:v>2.2097999999999993E-2</c:v>
                </c:pt>
                <c:pt idx="4128">
                  <c:v>2.2082499999999988E-2</c:v>
                </c:pt>
                <c:pt idx="4129">
                  <c:v>2.2077499999999989E-2</c:v>
                </c:pt>
                <c:pt idx="4130">
                  <c:v>2.2044999999999985E-2</c:v>
                </c:pt>
                <c:pt idx="4131">
                  <c:v>2.2038499999999989E-2</c:v>
                </c:pt>
                <c:pt idx="4132">
                  <c:v>2.2050499999999987E-2</c:v>
                </c:pt>
                <c:pt idx="4133">
                  <c:v>2.2058999999999988E-2</c:v>
                </c:pt>
                <c:pt idx="4134">
                  <c:v>2.2059499999999992E-2</c:v>
                </c:pt>
                <c:pt idx="4135">
                  <c:v>2.2060999999999994E-2</c:v>
                </c:pt>
                <c:pt idx="4136">
                  <c:v>2.2038499999999996E-2</c:v>
                </c:pt>
                <c:pt idx="4137">
                  <c:v>2.2049999999999997E-2</c:v>
                </c:pt>
                <c:pt idx="4138">
                  <c:v>2.2049499999999996E-2</c:v>
                </c:pt>
                <c:pt idx="4139">
                  <c:v>2.2043999999999998E-2</c:v>
                </c:pt>
                <c:pt idx="4140">
                  <c:v>2.2046999999999994E-2</c:v>
                </c:pt>
                <c:pt idx="4141">
                  <c:v>2.20565E-2</c:v>
                </c:pt>
                <c:pt idx="4142">
                  <c:v>2.2019999999999998E-2</c:v>
                </c:pt>
                <c:pt idx="4143">
                  <c:v>2.20295E-2</c:v>
                </c:pt>
                <c:pt idx="4144">
                  <c:v>2.20325E-2</c:v>
                </c:pt>
                <c:pt idx="4145">
                  <c:v>2.2029E-2</c:v>
                </c:pt>
                <c:pt idx="4146">
                  <c:v>2.2044500000000002E-2</c:v>
                </c:pt>
                <c:pt idx="4147">
                  <c:v>2.2041499999999999E-2</c:v>
                </c:pt>
                <c:pt idx="4148">
                  <c:v>2.205E-2</c:v>
                </c:pt>
                <c:pt idx="4149">
                  <c:v>2.2072999999999999E-2</c:v>
                </c:pt>
                <c:pt idx="4150">
                  <c:v>2.2073000000000006E-2</c:v>
                </c:pt>
                <c:pt idx="4151">
                  <c:v>2.2073499999999999E-2</c:v>
                </c:pt>
                <c:pt idx="4152">
                  <c:v>2.2085500000000001E-2</c:v>
                </c:pt>
                <c:pt idx="4153">
                  <c:v>2.2087999999999997E-2</c:v>
                </c:pt>
                <c:pt idx="4154">
                  <c:v>2.2091E-2</c:v>
                </c:pt>
                <c:pt idx="4155">
                  <c:v>2.20885E-2</c:v>
                </c:pt>
                <c:pt idx="4156">
                  <c:v>2.2097999999999996E-2</c:v>
                </c:pt>
                <c:pt idx="4157">
                  <c:v>2.2096999999999988E-2</c:v>
                </c:pt>
                <c:pt idx="4158">
                  <c:v>2.2110499999999991E-2</c:v>
                </c:pt>
                <c:pt idx="4159">
                  <c:v>2.2106499999999994E-2</c:v>
                </c:pt>
                <c:pt idx="4160">
                  <c:v>2.2104999999999996E-2</c:v>
                </c:pt>
                <c:pt idx="4161">
                  <c:v>2.2114499999999995E-2</c:v>
                </c:pt>
                <c:pt idx="4162">
                  <c:v>2.2115500000000003E-2</c:v>
                </c:pt>
                <c:pt idx="4163">
                  <c:v>2.2114000000000009E-2</c:v>
                </c:pt>
                <c:pt idx="4164">
                  <c:v>2.2104500000000006E-2</c:v>
                </c:pt>
                <c:pt idx="4165">
                  <c:v>2.2107000000000005E-2</c:v>
                </c:pt>
                <c:pt idx="4166">
                  <c:v>2.2124000000000005E-2</c:v>
                </c:pt>
                <c:pt idx="4167">
                  <c:v>2.2121000000000005E-2</c:v>
                </c:pt>
                <c:pt idx="4168">
                  <c:v>2.2131500000000002E-2</c:v>
                </c:pt>
                <c:pt idx="4169">
                  <c:v>2.2137000000000007E-2</c:v>
                </c:pt>
                <c:pt idx="4170">
                  <c:v>2.2129000000000003E-2</c:v>
                </c:pt>
                <c:pt idx="4171">
                  <c:v>2.2134500000000008E-2</c:v>
                </c:pt>
                <c:pt idx="4172">
                  <c:v>2.2146000000000009E-2</c:v>
                </c:pt>
                <c:pt idx="4173">
                  <c:v>2.2148000000000008E-2</c:v>
                </c:pt>
                <c:pt idx="4174">
                  <c:v>2.2168500000000008E-2</c:v>
                </c:pt>
                <c:pt idx="4175">
                  <c:v>2.2169500000000012E-2</c:v>
                </c:pt>
                <c:pt idx="4176">
                  <c:v>2.217100000000001E-2</c:v>
                </c:pt>
                <c:pt idx="4177">
                  <c:v>2.2178500000000004E-2</c:v>
                </c:pt>
                <c:pt idx="4178">
                  <c:v>2.2177500000000006E-2</c:v>
                </c:pt>
                <c:pt idx="4179">
                  <c:v>2.2186000000000008E-2</c:v>
                </c:pt>
                <c:pt idx="4180">
                  <c:v>2.2191000000000009E-2</c:v>
                </c:pt>
                <c:pt idx="4181">
                  <c:v>2.2204500000000005E-2</c:v>
                </c:pt>
                <c:pt idx="4182">
                  <c:v>2.2216500000000004E-2</c:v>
                </c:pt>
                <c:pt idx="4183">
                  <c:v>2.2221500000000005E-2</c:v>
                </c:pt>
                <c:pt idx="4184">
                  <c:v>2.2236000000000002E-2</c:v>
                </c:pt>
                <c:pt idx="4185">
                  <c:v>2.2252500000000008E-2</c:v>
                </c:pt>
                <c:pt idx="4186">
                  <c:v>2.2262000000000014E-2</c:v>
                </c:pt>
                <c:pt idx="4187">
                  <c:v>2.234100000000001E-2</c:v>
                </c:pt>
                <c:pt idx="4188">
                  <c:v>2.2361500000000006E-2</c:v>
                </c:pt>
                <c:pt idx="4189">
                  <c:v>2.2381500000000009E-2</c:v>
                </c:pt>
                <c:pt idx="4190">
                  <c:v>2.2404000000000007E-2</c:v>
                </c:pt>
                <c:pt idx="4191">
                  <c:v>2.2423000000000002E-2</c:v>
                </c:pt>
                <c:pt idx="4192">
                  <c:v>2.2444000000000006E-2</c:v>
                </c:pt>
                <c:pt idx="4193">
                  <c:v>2.2456500000000008E-2</c:v>
                </c:pt>
                <c:pt idx="4194">
                  <c:v>2.2485000000000005E-2</c:v>
                </c:pt>
                <c:pt idx="4195">
                  <c:v>2.2499500000000006E-2</c:v>
                </c:pt>
                <c:pt idx="4196">
                  <c:v>2.2513500000000006E-2</c:v>
                </c:pt>
                <c:pt idx="4197">
                  <c:v>2.2540999999999999E-2</c:v>
                </c:pt>
                <c:pt idx="4198">
                  <c:v>2.2567499999999997E-2</c:v>
                </c:pt>
                <c:pt idx="4199">
                  <c:v>2.2579999999999996E-2</c:v>
                </c:pt>
                <c:pt idx="4200">
                  <c:v>2.2597999999999997E-2</c:v>
                </c:pt>
                <c:pt idx="4201">
                  <c:v>2.2611000000000003E-2</c:v>
                </c:pt>
                <c:pt idx="4202">
                  <c:v>2.26365E-2</c:v>
                </c:pt>
                <c:pt idx="4203">
                  <c:v>2.2654000000000004E-2</c:v>
                </c:pt>
                <c:pt idx="4204">
                  <c:v>2.2675500000000005E-2</c:v>
                </c:pt>
                <c:pt idx="4205">
                  <c:v>2.2698000000000006E-2</c:v>
                </c:pt>
                <c:pt idx="4206">
                  <c:v>2.2703500000000005E-2</c:v>
                </c:pt>
                <c:pt idx="4207">
                  <c:v>2.2719E-2</c:v>
                </c:pt>
                <c:pt idx="4208">
                  <c:v>2.273E-2</c:v>
                </c:pt>
                <c:pt idx="4209">
                  <c:v>2.2741000000000001E-2</c:v>
                </c:pt>
                <c:pt idx="4210">
                  <c:v>2.2757999999999997E-2</c:v>
                </c:pt>
                <c:pt idx="4211">
                  <c:v>2.2760000000000002E-2</c:v>
                </c:pt>
                <c:pt idx="4212">
                  <c:v>2.2776499999999998E-2</c:v>
                </c:pt>
                <c:pt idx="4213">
                  <c:v>2.2784499999999999E-2</c:v>
                </c:pt>
                <c:pt idx="4214">
                  <c:v>2.2803499999999994E-2</c:v>
                </c:pt>
                <c:pt idx="4215">
                  <c:v>2.2810999999999994E-2</c:v>
                </c:pt>
                <c:pt idx="4216">
                  <c:v>2.2828999999999999E-2</c:v>
                </c:pt>
                <c:pt idx="4217">
                  <c:v>2.2828499999999998E-2</c:v>
                </c:pt>
                <c:pt idx="4218">
                  <c:v>2.28375E-2</c:v>
                </c:pt>
                <c:pt idx="4219">
                  <c:v>2.2841500000000004E-2</c:v>
                </c:pt>
                <c:pt idx="4220">
                  <c:v>2.2844499999999997E-2</c:v>
                </c:pt>
                <c:pt idx="4221">
                  <c:v>2.2849500000000002E-2</c:v>
                </c:pt>
                <c:pt idx="4222">
                  <c:v>2.2857499999999996E-2</c:v>
                </c:pt>
                <c:pt idx="4223">
                  <c:v>2.2870499999999998E-2</c:v>
                </c:pt>
                <c:pt idx="4224">
                  <c:v>2.2877999999999999E-2</c:v>
                </c:pt>
                <c:pt idx="4225">
                  <c:v>2.2880999999999992E-2</c:v>
                </c:pt>
                <c:pt idx="4226">
                  <c:v>2.2887499999999991E-2</c:v>
                </c:pt>
                <c:pt idx="4227">
                  <c:v>2.2891499999999988E-2</c:v>
                </c:pt>
                <c:pt idx="4228">
                  <c:v>2.2897999999999988E-2</c:v>
                </c:pt>
                <c:pt idx="4229">
                  <c:v>2.2913499999999986E-2</c:v>
                </c:pt>
                <c:pt idx="4230">
                  <c:v>2.2926999999999989E-2</c:v>
                </c:pt>
                <c:pt idx="4231">
                  <c:v>2.2946999999999988E-2</c:v>
                </c:pt>
                <c:pt idx="4232">
                  <c:v>2.2971999999999989E-2</c:v>
                </c:pt>
                <c:pt idx="4233">
                  <c:v>2.2942999999999984E-2</c:v>
                </c:pt>
                <c:pt idx="4234">
                  <c:v>2.2962999999999987E-2</c:v>
                </c:pt>
                <c:pt idx="4235">
                  <c:v>2.2990999999999987E-2</c:v>
                </c:pt>
                <c:pt idx="4236">
                  <c:v>2.3016999999999985E-2</c:v>
                </c:pt>
                <c:pt idx="4237">
                  <c:v>2.3037499999999985E-2</c:v>
                </c:pt>
                <c:pt idx="4238">
                  <c:v>2.3057999999999988E-2</c:v>
                </c:pt>
                <c:pt idx="4239">
                  <c:v>2.3072499999999989E-2</c:v>
                </c:pt>
                <c:pt idx="4240">
                  <c:v>2.3091999999999991E-2</c:v>
                </c:pt>
                <c:pt idx="4241">
                  <c:v>2.3122999999999991E-2</c:v>
                </c:pt>
                <c:pt idx="4242">
                  <c:v>2.3140999999999988E-2</c:v>
                </c:pt>
                <c:pt idx="4243">
                  <c:v>2.3163999999999994E-2</c:v>
                </c:pt>
                <c:pt idx="4244">
                  <c:v>2.3189999999999992E-2</c:v>
                </c:pt>
                <c:pt idx="4245">
                  <c:v>2.3207499999999989E-2</c:v>
                </c:pt>
                <c:pt idx="4246">
                  <c:v>2.322649999999999E-2</c:v>
                </c:pt>
                <c:pt idx="4247">
                  <c:v>2.3266999999999989E-2</c:v>
                </c:pt>
                <c:pt idx="4248">
                  <c:v>2.3287999999999989E-2</c:v>
                </c:pt>
                <c:pt idx="4249">
                  <c:v>2.3313999999999991E-2</c:v>
                </c:pt>
                <c:pt idx="4250">
                  <c:v>2.3330999999999991E-2</c:v>
                </c:pt>
                <c:pt idx="4251">
                  <c:v>2.3318999999999993E-2</c:v>
                </c:pt>
                <c:pt idx="4252">
                  <c:v>2.3341499999999987E-2</c:v>
                </c:pt>
                <c:pt idx="4253">
                  <c:v>2.3314999999999989E-2</c:v>
                </c:pt>
                <c:pt idx="4254">
                  <c:v>2.3313999999999991E-2</c:v>
                </c:pt>
                <c:pt idx="4255">
                  <c:v>2.333699999999999E-2</c:v>
                </c:pt>
                <c:pt idx="4256">
                  <c:v>2.3357499999999996E-2</c:v>
                </c:pt>
                <c:pt idx="4257">
                  <c:v>2.3381999999999997E-2</c:v>
                </c:pt>
                <c:pt idx="4258">
                  <c:v>2.3398499999999992E-2</c:v>
                </c:pt>
                <c:pt idx="4259">
                  <c:v>2.3413999999999994E-2</c:v>
                </c:pt>
                <c:pt idx="4260">
                  <c:v>2.3429999999999992E-2</c:v>
                </c:pt>
                <c:pt idx="4261">
                  <c:v>2.3454499999999993E-2</c:v>
                </c:pt>
                <c:pt idx="4262">
                  <c:v>2.3477499999999988E-2</c:v>
                </c:pt>
                <c:pt idx="4263">
                  <c:v>2.3500999999999991E-2</c:v>
                </c:pt>
                <c:pt idx="4264">
                  <c:v>2.3522499999999988E-2</c:v>
                </c:pt>
                <c:pt idx="4265">
                  <c:v>2.3541499999999983E-2</c:v>
                </c:pt>
                <c:pt idx="4266">
                  <c:v>2.3562999999999987E-2</c:v>
                </c:pt>
                <c:pt idx="4267">
                  <c:v>2.3589499999999992E-2</c:v>
                </c:pt>
                <c:pt idx="4268">
                  <c:v>2.3619499999999988E-2</c:v>
                </c:pt>
                <c:pt idx="4269">
                  <c:v>2.3641499999999992E-2</c:v>
                </c:pt>
                <c:pt idx="4270">
                  <c:v>2.3659999999999994E-2</c:v>
                </c:pt>
                <c:pt idx="4271">
                  <c:v>2.3675999999999996E-2</c:v>
                </c:pt>
                <c:pt idx="4272">
                  <c:v>2.3697999999999997E-2</c:v>
                </c:pt>
                <c:pt idx="4273">
                  <c:v>2.3713999999999995E-2</c:v>
                </c:pt>
                <c:pt idx="4274">
                  <c:v>2.3727999999999999E-2</c:v>
                </c:pt>
                <c:pt idx="4275">
                  <c:v>2.3748000000000002E-2</c:v>
                </c:pt>
                <c:pt idx="4276">
                  <c:v>2.3768500000000001E-2</c:v>
                </c:pt>
                <c:pt idx="4277">
                  <c:v>2.3800500000000002E-2</c:v>
                </c:pt>
                <c:pt idx="4278">
                  <c:v>2.3821999999999996E-2</c:v>
                </c:pt>
                <c:pt idx="4279">
                  <c:v>2.3841500000000002E-2</c:v>
                </c:pt>
                <c:pt idx="4280">
                  <c:v>2.3869999999999999E-2</c:v>
                </c:pt>
                <c:pt idx="4281">
                  <c:v>2.3900500000000005E-2</c:v>
                </c:pt>
                <c:pt idx="4282">
                  <c:v>2.3915000000000002E-2</c:v>
                </c:pt>
                <c:pt idx="4283">
                  <c:v>2.3937500000000007E-2</c:v>
                </c:pt>
                <c:pt idx="4284">
                  <c:v>2.3966500000000005E-2</c:v>
                </c:pt>
                <c:pt idx="4285">
                  <c:v>2.3992500000000003E-2</c:v>
                </c:pt>
                <c:pt idx="4286">
                  <c:v>2.4014999999999998E-2</c:v>
                </c:pt>
                <c:pt idx="4287">
                  <c:v>2.4043499999999999E-2</c:v>
                </c:pt>
                <c:pt idx="4288">
                  <c:v>2.4067999999999996E-2</c:v>
                </c:pt>
                <c:pt idx="4289">
                  <c:v>2.4086000000000003E-2</c:v>
                </c:pt>
                <c:pt idx="4290">
                  <c:v>2.4106500000000003E-2</c:v>
                </c:pt>
                <c:pt idx="4291">
                  <c:v>2.4132000000000001E-2</c:v>
                </c:pt>
                <c:pt idx="4292">
                  <c:v>2.4159500000000004E-2</c:v>
                </c:pt>
                <c:pt idx="4293">
                  <c:v>2.41905E-2</c:v>
                </c:pt>
                <c:pt idx="4294">
                  <c:v>2.4229000000000007E-2</c:v>
                </c:pt>
                <c:pt idx="4295">
                  <c:v>2.426650000000001E-2</c:v>
                </c:pt>
                <c:pt idx="4296">
                  <c:v>2.4289500000000012E-2</c:v>
                </c:pt>
                <c:pt idx="4297">
                  <c:v>2.4307500000000006E-2</c:v>
                </c:pt>
                <c:pt idx="4298">
                  <c:v>2.4319000000000007E-2</c:v>
                </c:pt>
                <c:pt idx="4299">
                  <c:v>2.4341500000000005E-2</c:v>
                </c:pt>
                <c:pt idx="4300">
                  <c:v>2.4350000000000004E-2</c:v>
                </c:pt>
                <c:pt idx="4301">
                  <c:v>2.4371500000000001E-2</c:v>
                </c:pt>
                <c:pt idx="4302">
                  <c:v>2.4387999999999996E-2</c:v>
                </c:pt>
                <c:pt idx="4303">
                  <c:v>2.4408500000000003E-2</c:v>
                </c:pt>
                <c:pt idx="4304">
                  <c:v>2.4430999999999994E-2</c:v>
                </c:pt>
                <c:pt idx="4305">
                  <c:v>2.4440499999999993E-2</c:v>
                </c:pt>
                <c:pt idx="4306">
                  <c:v>2.4454499999999994E-2</c:v>
                </c:pt>
                <c:pt idx="4307">
                  <c:v>2.4472999999999998E-2</c:v>
                </c:pt>
                <c:pt idx="4308">
                  <c:v>2.4491499999999999E-2</c:v>
                </c:pt>
                <c:pt idx="4309">
                  <c:v>2.4520499999999994E-2</c:v>
                </c:pt>
                <c:pt idx="4310">
                  <c:v>2.454099999999999E-2</c:v>
                </c:pt>
                <c:pt idx="4311">
                  <c:v>2.4567999999999993E-2</c:v>
                </c:pt>
                <c:pt idx="4312">
                  <c:v>2.4590499999999994E-2</c:v>
                </c:pt>
                <c:pt idx="4313">
                  <c:v>2.460399999999999E-2</c:v>
                </c:pt>
                <c:pt idx="4314">
                  <c:v>2.4625999999999992E-2</c:v>
                </c:pt>
                <c:pt idx="4315">
                  <c:v>2.4653499999999991E-2</c:v>
                </c:pt>
                <c:pt idx="4316">
                  <c:v>2.4675499999999996E-2</c:v>
                </c:pt>
                <c:pt idx="4317">
                  <c:v>2.4705499999999995E-2</c:v>
                </c:pt>
                <c:pt idx="4318">
                  <c:v>2.4736999999999995E-2</c:v>
                </c:pt>
                <c:pt idx="4319">
                  <c:v>2.4758999999999993E-2</c:v>
                </c:pt>
                <c:pt idx="4320">
                  <c:v>2.4779499999999996E-2</c:v>
                </c:pt>
                <c:pt idx="4321">
                  <c:v>2.4812499999999994E-2</c:v>
                </c:pt>
                <c:pt idx="4322">
                  <c:v>2.4837999999999995E-2</c:v>
                </c:pt>
                <c:pt idx="4323">
                  <c:v>2.4869999999999996E-2</c:v>
                </c:pt>
                <c:pt idx="4324">
                  <c:v>2.4906999999999999E-2</c:v>
                </c:pt>
                <c:pt idx="4325">
                  <c:v>2.4954999999999998E-2</c:v>
                </c:pt>
                <c:pt idx="4326">
                  <c:v>2.4988999999999994E-2</c:v>
                </c:pt>
                <c:pt idx="4327">
                  <c:v>2.5026499999999993E-2</c:v>
                </c:pt>
                <c:pt idx="4328">
                  <c:v>2.5059499999999995E-2</c:v>
                </c:pt>
                <c:pt idx="4329">
                  <c:v>2.5091499999999996E-2</c:v>
                </c:pt>
                <c:pt idx="4330">
                  <c:v>2.5144499999999997E-2</c:v>
                </c:pt>
                <c:pt idx="4331">
                  <c:v>2.5181999999999996E-2</c:v>
                </c:pt>
                <c:pt idx="4332">
                  <c:v>2.5215499999999991E-2</c:v>
                </c:pt>
                <c:pt idx="4333">
                  <c:v>2.5255999999999994E-2</c:v>
                </c:pt>
                <c:pt idx="4334">
                  <c:v>2.528699999999999E-2</c:v>
                </c:pt>
                <c:pt idx="4335">
                  <c:v>2.5318999999999991E-2</c:v>
                </c:pt>
                <c:pt idx="4336">
                  <c:v>2.5346999999999991E-2</c:v>
                </c:pt>
                <c:pt idx="4337">
                  <c:v>2.5369000000000003E-2</c:v>
                </c:pt>
                <c:pt idx="4338">
                  <c:v>2.5404499999999993E-2</c:v>
                </c:pt>
                <c:pt idx="4339">
                  <c:v>2.5447500000000001E-2</c:v>
                </c:pt>
                <c:pt idx="4340">
                  <c:v>2.5477999999999997E-2</c:v>
                </c:pt>
                <c:pt idx="4341">
                  <c:v>2.5507499999999989E-2</c:v>
                </c:pt>
                <c:pt idx="4342">
                  <c:v>2.5539999999999993E-2</c:v>
                </c:pt>
                <c:pt idx="4343">
                  <c:v>2.5573499999999996E-2</c:v>
                </c:pt>
                <c:pt idx="4344">
                  <c:v>2.5607999999999999E-2</c:v>
                </c:pt>
                <c:pt idx="4345">
                  <c:v>2.5645999999999992E-2</c:v>
                </c:pt>
                <c:pt idx="4346">
                  <c:v>2.5669000000000001E-2</c:v>
                </c:pt>
                <c:pt idx="4347">
                  <c:v>2.5711499999999998E-2</c:v>
                </c:pt>
                <c:pt idx="4348">
                  <c:v>2.5734499999999997E-2</c:v>
                </c:pt>
                <c:pt idx="4349">
                  <c:v>2.5763499999999991E-2</c:v>
                </c:pt>
                <c:pt idx="4350">
                  <c:v>2.5791999999999992E-2</c:v>
                </c:pt>
                <c:pt idx="4351">
                  <c:v>2.5823499999999999E-2</c:v>
                </c:pt>
                <c:pt idx="4352">
                  <c:v>2.5850499999999998E-2</c:v>
                </c:pt>
                <c:pt idx="4353">
                  <c:v>2.5881499999999998E-2</c:v>
                </c:pt>
                <c:pt idx="4354">
                  <c:v>2.5913499999999989E-2</c:v>
                </c:pt>
                <c:pt idx="4355">
                  <c:v>2.5941499999999992E-2</c:v>
                </c:pt>
                <c:pt idx="4356">
                  <c:v>2.5966499999999993E-2</c:v>
                </c:pt>
                <c:pt idx="4357">
                  <c:v>2.599849999999999E-2</c:v>
                </c:pt>
                <c:pt idx="4358">
                  <c:v>2.6020999999999989E-2</c:v>
                </c:pt>
                <c:pt idx="4359">
                  <c:v>2.6051999999999992E-2</c:v>
                </c:pt>
                <c:pt idx="4360">
                  <c:v>2.6066499999999992E-2</c:v>
                </c:pt>
                <c:pt idx="4361">
                  <c:v>2.6095499999999997E-2</c:v>
                </c:pt>
                <c:pt idx="4362">
                  <c:v>2.6129999999999997E-2</c:v>
                </c:pt>
                <c:pt idx="4363">
                  <c:v>2.6161E-2</c:v>
                </c:pt>
                <c:pt idx="4364">
                  <c:v>2.6190999999999996E-2</c:v>
                </c:pt>
                <c:pt idx="4365">
                  <c:v>2.6220999999999998E-2</c:v>
                </c:pt>
                <c:pt idx="4366">
                  <c:v>2.6259499999999995E-2</c:v>
                </c:pt>
                <c:pt idx="4367">
                  <c:v>2.6301000000000001E-2</c:v>
                </c:pt>
                <c:pt idx="4368">
                  <c:v>2.6321499999999994E-2</c:v>
                </c:pt>
                <c:pt idx="4369">
                  <c:v>2.6353499999999995E-2</c:v>
                </c:pt>
                <c:pt idx="4370">
                  <c:v>2.6393E-2</c:v>
                </c:pt>
                <c:pt idx="4371">
                  <c:v>2.6428499999999997E-2</c:v>
                </c:pt>
                <c:pt idx="4372">
                  <c:v>2.6457499999999995E-2</c:v>
                </c:pt>
                <c:pt idx="4373">
                  <c:v>2.6501999999999994E-2</c:v>
                </c:pt>
                <c:pt idx="4374">
                  <c:v>2.6529499999999998E-2</c:v>
                </c:pt>
                <c:pt idx="4375">
                  <c:v>2.6578499999999998E-2</c:v>
                </c:pt>
                <c:pt idx="4376">
                  <c:v>2.6622499999999993E-2</c:v>
                </c:pt>
                <c:pt idx="4377">
                  <c:v>2.6646499999999997E-2</c:v>
                </c:pt>
                <c:pt idx="4378">
                  <c:v>2.6681499999999997E-2</c:v>
                </c:pt>
                <c:pt idx="4379">
                  <c:v>2.67055E-2</c:v>
                </c:pt>
                <c:pt idx="4380">
                  <c:v>2.6733499999999997E-2</c:v>
                </c:pt>
                <c:pt idx="4381">
                  <c:v>2.6760499999999996E-2</c:v>
                </c:pt>
                <c:pt idx="4382">
                  <c:v>2.6787499999999995E-2</c:v>
                </c:pt>
                <c:pt idx="4383">
                  <c:v>2.6824499999999994E-2</c:v>
                </c:pt>
                <c:pt idx="4384">
                  <c:v>2.6865999999999991E-2</c:v>
                </c:pt>
                <c:pt idx="4385">
                  <c:v>2.6898999999999992E-2</c:v>
                </c:pt>
                <c:pt idx="4386">
                  <c:v>2.692749999999999E-2</c:v>
                </c:pt>
                <c:pt idx="4387">
                  <c:v>2.6892999999999993E-2</c:v>
                </c:pt>
                <c:pt idx="4388">
                  <c:v>2.6912999999999992E-2</c:v>
                </c:pt>
                <c:pt idx="4389">
                  <c:v>2.6926499999999992E-2</c:v>
                </c:pt>
                <c:pt idx="4390">
                  <c:v>2.6993999999999994E-2</c:v>
                </c:pt>
                <c:pt idx="4391">
                  <c:v>2.7026999999999992E-2</c:v>
                </c:pt>
                <c:pt idx="4392">
                  <c:v>2.7044499999999996E-2</c:v>
                </c:pt>
                <c:pt idx="4393">
                  <c:v>2.7073999999999994E-2</c:v>
                </c:pt>
                <c:pt idx="4394">
                  <c:v>2.7081999999999998E-2</c:v>
                </c:pt>
                <c:pt idx="4395">
                  <c:v>2.7088999999999998E-2</c:v>
                </c:pt>
                <c:pt idx="4396">
                  <c:v>2.7112000000000004E-2</c:v>
                </c:pt>
                <c:pt idx="4397">
                  <c:v>2.7134500000000002E-2</c:v>
                </c:pt>
                <c:pt idx="4398">
                  <c:v>2.7145499999999999E-2</c:v>
                </c:pt>
                <c:pt idx="4399">
                  <c:v>2.7132500000000004E-2</c:v>
                </c:pt>
                <c:pt idx="4400">
                  <c:v>2.7137000000000001E-2</c:v>
                </c:pt>
                <c:pt idx="4401">
                  <c:v>2.7147500000000001E-2</c:v>
                </c:pt>
                <c:pt idx="4402">
                  <c:v>2.7164500000000005E-2</c:v>
                </c:pt>
                <c:pt idx="4403">
                  <c:v>2.7181500000000004E-2</c:v>
                </c:pt>
                <c:pt idx="4404">
                  <c:v>2.7190000000000002E-2</c:v>
                </c:pt>
                <c:pt idx="4405">
                  <c:v>2.7209000000000004E-2</c:v>
                </c:pt>
                <c:pt idx="4406">
                  <c:v>2.7225000000000003E-2</c:v>
                </c:pt>
                <c:pt idx="4407">
                  <c:v>2.7234999999999999E-2</c:v>
                </c:pt>
                <c:pt idx="4408">
                  <c:v>2.7252000000000005E-2</c:v>
                </c:pt>
                <c:pt idx="4409">
                  <c:v>2.7266500000000006E-2</c:v>
                </c:pt>
                <c:pt idx="4410">
                  <c:v>2.7278000000000004E-2</c:v>
                </c:pt>
                <c:pt idx="4411">
                  <c:v>2.7292500000000008E-2</c:v>
                </c:pt>
                <c:pt idx="4412">
                  <c:v>2.7298500000000007E-2</c:v>
                </c:pt>
                <c:pt idx="4413">
                  <c:v>2.7312000000000006E-2</c:v>
                </c:pt>
                <c:pt idx="4414">
                  <c:v>2.7316500000000011E-2</c:v>
                </c:pt>
                <c:pt idx="4415">
                  <c:v>2.7327500000000008E-2</c:v>
                </c:pt>
                <c:pt idx="4416">
                  <c:v>2.7326500000000011E-2</c:v>
                </c:pt>
                <c:pt idx="4417">
                  <c:v>2.7343000000000003E-2</c:v>
                </c:pt>
                <c:pt idx="4418">
                  <c:v>2.7356500000000002E-2</c:v>
                </c:pt>
                <c:pt idx="4419">
                  <c:v>2.7393000000000004E-2</c:v>
                </c:pt>
                <c:pt idx="4420">
                  <c:v>2.7413000000000007E-2</c:v>
                </c:pt>
                <c:pt idx="4421">
                  <c:v>2.74205E-2</c:v>
                </c:pt>
                <c:pt idx="4422">
                  <c:v>2.7412000000000002E-2</c:v>
                </c:pt>
                <c:pt idx="4423">
                  <c:v>2.7414500000000005E-2</c:v>
                </c:pt>
                <c:pt idx="4424">
                  <c:v>2.7421500000000005E-2</c:v>
                </c:pt>
                <c:pt idx="4425">
                  <c:v>2.7442500000000005E-2</c:v>
                </c:pt>
                <c:pt idx="4426">
                  <c:v>2.7452000000000004E-2</c:v>
                </c:pt>
                <c:pt idx="4427">
                  <c:v>2.7464000000000002E-2</c:v>
                </c:pt>
                <c:pt idx="4428">
                  <c:v>2.7478000000000006E-2</c:v>
                </c:pt>
                <c:pt idx="4429">
                  <c:v>2.7531500000000011E-2</c:v>
                </c:pt>
                <c:pt idx="4430">
                  <c:v>2.754150000000001E-2</c:v>
                </c:pt>
                <c:pt idx="4431">
                  <c:v>2.7543000000000012E-2</c:v>
                </c:pt>
                <c:pt idx="4432">
                  <c:v>2.7541500000000007E-2</c:v>
                </c:pt>
                <c:pt idx="4433">
                  <c:v>2.7552000000000004E-2</c:v>
                </c:pt>
                <c:pt idx="4434">
                  <c:v>2.7554500000000006E-2</c:v>
                </c:pt>
                <c:pt idx="4435">
                  <c:v>2.7552000000000004E-2</c:v>
                </c:pt>
                <c:pt idx="4436">
                  <c:v>2.7560500000000005E-2</c:v>
                </c:pt>
                <c:pt idx="4437">
                  <c:v>2.7565500000000007E-2</c:v>
                </c:pt>
                <c:pt idx="4438">
                  <c:v>2.7581500000000005E-2</c:v>
                </c:pt>
                <c:pt idx="4439">
                  <c:v>2.7592000000000009E-2</c:v>
                </c:pt>
                <c:pt idx="4440">
                  <c:v>2.7594000000000007E-2</c:v>
                </c:pt>
                <c:pt idx="4441">
                  <c:v>2.7599500000000009E-2</c:v>
                </c:pt>
                <c:pt idx="4442">
                  <c:v>2.7591000000000011E-2</c:v>
                </c:pt>
                <c:pt idx="4443">
                  <c:v>2.7582500000000013E-2</c:v>
                </c:pt>
                <c:pt idx="4444">
                  <c:v>2.758300000000001E-2</c:v>
                </c:pt>
                <c:pt idx="4445">
                  <c:v>2.7586000000000017E-2</c:v>
                </c:pt>
                <c:pt idx="4446">
                  <c:v>2.7591500000000012E-2</c:v>
                </c:pt>
                <c:pt idx="4447">
                  <c:v>2.7580500000000011E-2</c:v>
                </c:pt>
                <c:pt idx="4448">
                  <c:v>2.7584500000000008E-2</c:v>
                </c:pt>
                <c:pt idx="4449">
                  <c:v>2.7577500000000012E-2</c:v>
                </c:pt>
                <c:pt idx="4450">
                  <c:v>2.7572000000000006E-2</c:v>
                </c:pt>
                <c:pt idx="4451">
                  <c:v>2.7603000000000003E-2</c:v>
                </c:pt>
                <c:pt idx="4452">
                  <c:v>2.7606000000000006E-2</c:v>
                </c:pt>
                <c:pt idx="4453">
                  <c:v>2.7617500000000003E-2</c:v>
                </c:pt>
                <c:pt idx="4454">
                  <c:v>2.7629000000000004E-2</c:v>
                </c:pt>
                <c:pt idx="4455">
                  <c:v>2.7627500000000006E-2</c:v>
                </c:pt>
                <c:pt idx="4456">
                  <c:v>2.7631000000000006E-2</c:v>
                </c:pt>
                <c:pt idx="4457">
                  <c:v>2.7630000000000002E-2</c:v>
                </c:pt>
                <c:pt idx="4458">
                  <c:v>2.7644000000000002E-2</c:v>
                </c:pt>
                <c:pt idx="4459">
                  <c:v>2.7649500000000004E-2</c:v>
                </c:pt>
                <c:pt idx="4460">
                  <c:v>2.7649000000000003E-2</c:v>
                </c:pt>
                <c:pt idx="4461">
                  <c:v>2.7651000000000002E-2</c:v>
                </c:pt>
                <c:pt idx="4462">
                  <c:v>2.7652999999999997E-2</c:v>
                </c:pt>
                <c:pt idx="4463">
                  <c:v>2.7656000000000003E-2</c:v>
                </c:pt>
                <c:pt idx="4464">
                  <c:v>2.7661500000000006E-2</c:v>
                </c:pt>
                <c:pt idx="4465">
                  <c:v>2.7638500000000007E-2</c:v>
                </c:pt>
                <c:pt idx="4466">
                  <c:v>2.7632500000000008E-2</c:v>
                </c:pt>
                <c:pt idx="4467">
                  <c:v>2.7636000000000008E-2</c:v>
                </c:pt>
                <c:pt idx="4468">
                  <c:v>2.7639000000000011E-2</c:v>
                </c:pt>
                <c:pt idx="4469">
                  <c:v>2.7702000000000004E-2</c:v>
                </c:pt>
                <c:pt idx="4470">
                  <c:v>2.7714000000000006E-2</c:v>
                </c:pt>
                <c:pt idx="4471">
                  <c:v>2.7727000000000005E-2</c:v>
                </c:pt>
                <c:pt idx="4472">
                  <c:v>2.77325E-2</c:v>
                </c:pt>
                <c:pt idx="4473">
                  <c:v>2.7751499999999995E-2</c:v>
                </c:pt>
                <c:pt idx="4474">
                  <c:v>2.7753999999999997E-2</c:v>
                </c:pt>
                <c:pt idx="4475">
                  <c:v>2.7751000000000001E-2</c:v>
                </c:pt>
                <c:pt idx="4476">
                  <c:v>2.7751000000000005E-2</c:v>
                </c:pt>
                <c:pt idx="4477">
                  <c:v>2.7735500000000003E-2</c:v>
                </c:pt>
                <c:pt idx="4478">
                  <c:v>2.7738000000000006E-2</c:v>
                </c:pt>
                <c:pt idx="4479">
                  <c:v>2.7749000000000006E-2</c:v>
                </c:pt>
                <c:pt idx="4480">
                  <c:v>2.7749500000000003E-2</c:v>
                </c:pt>
                <c:pt idx="4481">
                  <c:v>2.7780500000000003E-2</c:v>
                </c:pt>
                <c:pt idx="4482">
                  <c:v>2.7786000000000009E-2</c:v>
                </c:pt>
                <c:pt idx="4483">
                  <c:v>2.7777000000000007E-2</c:v>
                </c:pt>
                <c:pt idx="4484">
                  <c:v>2.77665E-2</c:v>
                </c:pt>
                <c:pt idx="4485">
                  <c:v>2.7785999999999998E-2</c:v>
                </c:pt>
                <c:pt idx="4486">
                  <c:v>2.7793499999999999E-2</c:v>
                </c:pt>
                <c:pt idx="4487">
                  <c:v>2.7761999999999998E-2</c:v>
                </c:pt>
                <c:pt idx="4488">
                  <c:v>2.7769499999999992E-2</c:v>
                </c:pt>
                <c:pt idx="4489">
                  <c:v>2.7771499999999998E-2</c:v>
                </c:pt>
                <c:pt idx="4490">
                  <c:v>2.7814999999999999E-2</c:v>
                </c:pt>
                <c:pt idx="4491">
                  <c:v>2.7817499999999992E-2</c:v>
                </c:pt>
                <c:pt idx="4492">
                  <c:v>2.7868499999999994E-2</c:v>
                </c:pt>
                <c:pt idx="4493">
                  <c:v>2.7870999999999993E-2</c:v>
                </c:pt>
                <c:pt idx="4494">
                  <c:v>2.7847499999999997E-2</c:v>
                </c:pt>
                <c:pt idx="4495">
                  <c:v>2.7836999999999997E-2</c:v>
                </c:pt>
                <c:pt idx="4496">
                  <c:v>2.7848999999999995E-2</c:v>
                </c:pt>
                <c:pt idx="4497">
                  <c:v>2.7854999999999998E-2</c:v>
                </c:pt>
                <c:pt idx="4498">
                  <c:v>2.7872499999999998E-2</c:v>
                </c:pt>
                <c:pt idx="4499">
                  <c:v>2.7857499999999997E-2</c:v>
                </c:pt>
                <c:pt idx="4500">
                  <c:v>2.7866999999999992E-2</c:v>
                </c:pt>
                <c:pt idx="4501">
                  <c:v>2.7866499999999995E-2</c:v>
                </c:pt>
                <c:pt idx="4502">
                  <c:v>2.7866499999999989E-2</c:v>
                </c:pt>
                <c:pt idx="4503">
                  <c:v>2.787149999999999E-2</c:v>
                </c:pt>
                <c:pt idx="4504">
                  <c:v>2.7869999999999982E-2</c:v>
                </c:pt>
                <c:pt idx="4505">
                  <c:v>2.786799999999999E-2</c:v>
                </c:pt>
                <c:pt idx="4506">
                  <c:v>2.7851499999999987E-2</c:v>
                </c:pt>
                <c:pt idx="4507">
                  <c:v>2.7849999999999989E-2</c:v>
                </c:pt>
                <c:pt idx="4508">
                  <c:v>2.785049999999999E-2</c:v>
                </c:pt>
                <c:pt idx="4509">
                  <c:v>2.7842499999999992E-2</c:v>
                </c:pt>
                <c:pt idx="4510">
                  <c:v>2.7847999999999994E-2</c:v>
                </c:pt>
                <c:pt idx="4511">
                  <c:v>2.7878999999999991E-2</c:v>
                </c:pt>
                <c:pt idx="4512">
                  <c:v>2.7884999999999986E-2</c:v>
                </c:pt>
                <c:pt idx="4513">
                  <c:v>2.7891999999999986E-2</c:v>
                </c:pt>
                <c:pt idx="4514">
                  <c:v>2.789599999999999E-2</c:v>
                </c:pt>
                <c:pt idx="4515">
                  <c:v>2.7896999999999995E-2</c:v>
                </c:pt>
                <c:pt idx="4516">
                  <c:v>2.7897499999999999E-2</c:v>
                </c:pt>
                <c:pt idx="4517">
                  <c:v>2.7902999999999994E-2</c:v>
                </c:pt>
                <c:pt idx="4518">
                  <c:v>2.7896999999999995E-2</c:v>
                </c:pt>
                <c:pt idx="4519">
                  <c:v>2.790649999999999E-2</c:v>
                </c:pt>
                <c:pt idx="4520">
                  <c:v>2.7873499999999992E-2</c:v>
                </c:pt>
                <c:pt idx="4521">
                  <c:v>2.7876499999999992E-2</c:v>
                </c:pt>
                <c:pt idx="4522">
                  <c:v>2.7883499999999992E-2</c:v>
                </c:pt>
                <c:pt idx="4523">
                  <c:v>2.7881499999999986E-2</c:v>
                </c:pt>
                <c:pt idx="4524">
                  <c:v>2.7877999999999986E-2</c:v>
                </c:pt>
                <c:pt idx="4525">
                  <c:v>2.7860499999999986E-2</c:v>
                </c:pt>
                <c:pt idx="4526">
                  <c:v>2.7854999999999991E-2</c:v>
                </c:pt>
                <c:pt idx="4527">
                  <c:v>2.7853499999999989E-2</c:v>
                </c:pt>
                <c:pt idx="4528">
                  <c:v>2.7847999999999987E-2</c:v>
                </c:pt>
                <c:pt idx="4529">
                  <c:v>2.7839999999999993E-2</c:v>
                </c:pt>
                <c:pt idx="4530">
                  <c:v>2.7843E-2</c:v>
                </c:pt>
                <c:pt idx="4531">
                  <c:v>2.7830499999999998E-2</c:v>
                </c:pt>
                <c:pt idx="4532">
                  <c:v>2.7823499999999998E-2</c:v>
                </c:pt>
                <c:pt idx="4533">
                  <c:v>2.7809499999999997E-2</c:v>
                </c:pt>
                <c:pt idx="4534">
                  <c:v>2.7804499999999996E-2</c:v>
                </c:pt>
                <c:pt idx="4535">
                  <c:v>2.7793499999999995E-2</c:v>
                </c:pt>
                <c:pt idx="4536">
                  <c:v>2.7790999999999996E-2</c:v>
                </c:pt>
                <c:pt idx="4537">
                  <c:v>2.7780999999999997E-2</c:v>
                </c:pt>
                <c:pt idx="4538">
                  <c:v>2.7763499999999993E-2</c:v>
                </c:pt>
                <c:pt idx="4539">
                  <c:v>2.7748999999999992E-2</c:v>
                </c:pt>
                <c:pt idx="4540">
                  <c:v>2.7742499999999993E-2</c:v>
                </c:pt>
                <c:pt idx="4541">
                  <c:v>2.7725E-2</c:v>
                </c:pt>
                <c:pt idx="4542">
                  <c:v>2.7714499999999996E-2</c:v>
                </c:pt>
                <c:pt idx="4543">
                  <c:v>2.7728000000000006E-2</c:v>
                </c:pt>
                <c:pt idx="4544">
                  <c:v>2.7714000000000003E-2</c:v>
                </c:pt>
                <c:pt idx="4545">
                  <c:v>2.7712000000000004E-2</c:v>
                </c:pt>
                <c:pt idx="4546">
                  <c:v>2.7722500000000004E-2</c:v>
                </c:pt>
                <c:pt idx="4547">
                  <c:v>2.7708000000000007E-2</c:v>
                </c:pt>
                <c:pt idx="4548">
                  <c:v>2.7698500000000004E-2</c:v>
                </c:pt>
                <c:pt idx="4549">
                  <c:v>2.7692000000000005E-2</c:v>
                </c:pt>
                <c:pt idx="4550">
                  <c:v>2.7678500000000005E-2</c:v>
                </c:pt>
                <c:pt idx="4551">
                  <c:v>2.768000000000001E-2</c:v>
                </c:pt>
                <c:pt idx="4552">
                  <c:v>2.7668000000000009E-2</c:v>
                </c:pt>
                <c:pt idx="4553">
                  <c:v>2.7667500000000008E-2</c:v>
                </c:pt>
                <c:pt idx="4554">
                  <c:v>2.7662000000000009E-2</c:v>
                </c:pt>
                <c:pt idx="4555">
                  <c:v>2.766550000000001E-2</c:v>
                </c:pt>
                <c:pt idx="4556">
                  <c:v>2.7668500000000006E-2</c:v>
                </c:pt>
                <c:pt idx="4557">
                  <c:v>2.765950000000001E-2</c:v>
                </c:pt>
                <c:pt idx="4558">
                  <c:v>2.7657000000000011E-2</c:v>
                </c:pt>
                <c:pt idx="4559">
                  <c:v>2.7646000000000007E-2</c:v>
                </c:pt>
                <c:pt idx="4560">
                  <c:v>2.7648500000000006E-2</c:v>
                </c:pt>
                <c:pt idx="4561">
                  <c:v>2.7637500000000009E-2</c:v>
                </c:pt>
                <c:pt idx="4562">
                  <c:v>2.7630500000000013E-2</c:v>
                </c:pt>
                <c:pt idx="4563">
                  <c:v>2.7629500000000005E-2</c:v>
                </c:pt>
                <c:pt idx="4564">
                  <c:v>2.7630500000000006E-2</c:v>
                </c:pt>
                <c:pt idx="4565">
                  <c:v>2.7619000000000008E-2</c:v>
                </c:pt>
                <c:pt idx="4566">
                  <c:v>2.7616500000000002E-2</c:v>
                </c:pt>
                <c:pt idx="4567">
                  <c:v>2.7611000000000004E-2</c:v>
                </c:pt>
                <c:pt idx="4568">
                  <c:v>2.7610000000000006E-2</c:v>
                </c:pt>
                <c:pt idx="4569">
                  <c:v>2.7599500000000003E-2</c:v>
                </c:pt>
                <c:pt idx="4570">
                  <c:v>2.7584000000000004E-2</c:v>
                </c:pt>
                <c:pt idx="4571">
                  <c:v>2.7576500000000004E-2</c:v>
                </c:pt>
                <c:pt idx="4572">
                  <c:v>2.7566500000000001E-2</c:v>
                </c:pt>
                <c:pt idx="4573">
                  <c:v>2.7539000000000001E-2</c:v>
                </c:pt>
                <c:pt idx="4574">
                  <c:v>2.7518500000000005E-2</c:v>
                </c:pt>
                <c:pt idx="4575">
                  <c:v>2.7503000000000007E-2</c:v>
                </c:pt>
                <c:pt idx="4576">
                  <c:v>2.7483000000000007E-2</c:v>
                </c:pt>
                <c:pt idx="4577">
                  <c:v>2.7480500000000005E-2</c:v>
                </c:pt>
                <c:pt idx="4578">
                  <c:v>2.7471000000000006E-2</c:v>
                </c:pt>
                <c:pt idx="4579">
                  <c:v>2.7471000000000009E-2</c:v>
                </c:pt>
                <c:pt idx="4580">
                  <c:v>2.7469500000000008E-2</c:v>
                </c:pt>
                <c:pt idx="4581">
                  <c:v>2.746500000000001E-2</c:v>
                </c:pt>
                <c:pt idx="4582">
                  <c:v>2.7456000000000008E-2</c:v>
                </c:pt>
                <c:pt idx="4583">
                  <c:v>2.7493000000000007E-2</c:v>
                </c:pt>
                <c:pt idx="4584">
                  <c:v>2.7478000000000006E-2</c:v>
                </c:pt>
                <c:pt idx="4585">
                  <c:v>2.7455500000000008E-2</c:v>
                </c:pt>
                <c:pt idx="4586">
                  <c:v>2.7447500000000007E-2</c:v>
                </c:pt>
                <c:pt idx="4587">
                  <c:v>2.7444000000000007E-2</c:v>
                </c:pt>
                <c:pt idx="4588">
                  <c:v>2.7441000000000007E-2</c:v>
                </c:pt>
                <c:pt idx="4589">
                  <c:v>2.7442500000000009E-2</c:v>
                </c:pt>
                <c:pt idx="4590">
                  <c:v>2.7401000000000012E-2</c:v>
                </c:pt>
                <c:pt idx="4591">
                  <c:v>2.7393000000000011E-2</c:v>
                </c:pt>
                <c:pt idx="4592">
                  <c:v>2.7401500000000013E-2</c:v>
                </c:pt>
                <c:pt idx="4593">
                  <c:v>2.7398500000000013E-2</c:v>
                </c:pt>
                <c:pt idx="4594">
                  <c:v>2.7405500000000013E-2</c:v>
                </c:pt>
                <c:pt idx="4595">
                  <c:v>2.7435500000000015E-2</c:v>
                </c:pt>
                <c:pt idx="4596">
                  <c:v>2.7441500000000018E-2</c:v>
                </c:pt>
                <c:pt idx="4597">
                  <c:v>2.7432500000000016E-2</c:v>
                </c:pt>
                <c:pt idx="4598">
                  <c:v>2.7424500000000011E-2</c:v>
                </c:pt>
                <c:pt idx="4599">
                  <c:v>2.7461000000000017E-2</c:v>
                </c:pt>
                <c:pt idx="4600">
                  <c:v>2.7476000000000014E-2</c:v>
                </c:pt>
                <c:pt idx="4601">
                  <c:v>2.7490500000000018E-2</c:v>
                </c:pt>
                <c:pt idx="4602">
                  <c:v>2.7498000000000019E-2</c:v>
                </c:pt>
                <c:pt idx="4603">
                  <c:v>2.7507500000000018E-2</c:v>
                </c:pt>
                <c:pt idx="4604">
                  <c:v>2.7497000000000014E-2</c:v>
                </c:pt>
                <c:pt idx="4605">
                  <c:v>2.7503500000000024E-2</c:v>
                </c:pt>
                <c:pt idx="4606">
                  <c:v>2.7517000000000024E-2</c:v>
                </c:pt>
                <c:pt idx="4607">
                  <c:v>2.7526500000000023E-2</c:v>
                </c:pt>
                <c:pt idx="4608">
                  <c:v>2.7551500000000017E-2</c:v>
                </c:pt>
                <c:pt idx="4609">
                  <c:v>2.7559500000000021E-2</c:v>
                </c:pt>
                <c:pt idx="4610">
                  <c:v>2.756500000000002E-2</c:v>
                </c:pt>
                <c:pt idx="4611">
                  <c:v>2.7583500000000025E-2</c:v>
                </c:pt>
                <c:pt idx="4612">
                  <c:v>2.7598500000000022E-2</c:v>
                </c:pt>
                <c:pt idx="4613">
                  <c:v>2.7601500000000025E-2</c:v>
                </c:pt>
                <c:pt idx="4614">
                  <c:v>2.7606500000000023E-2</c:v>
                </c:pt>
                <c:pt idx="4615">
                  <c:v>2.7620000000000023E-2</c:v>
                </c:pt>
                <c:pt idx="4616">
                  <c:v>2.7634000000000027E-2</c:v>
                </c:pt>
                <c:pt idx="4617">
                  <c:v>2.765150000000003E-2</c:v>
                </c:pt>
                <c:pt idx="4618">
                  <c:v>2.7656000000000028E-2</c:v>
                </c:pt>
                <c:pt idx="4619">
                  <c:v>2.7635500000000032E-2</c:v>
                </c:pt>
                <c:pt idx="4620">
                  <c:v>2.7639500000000025E-2</c:v>
                </c:pt>
                <c:pt idx="4621">
                  <c:v>2.7646000000000028E-2</c:v>
                </c:pt>
                <c:pt idx="4622">
                  <c:v>2.7672000000000019E-2</c:v>
                </c:pt>
                <c:pt idx="4623">
                  <c:v>2.7679000000000026E-2</c:v>
                </c:pt>
                <c:pt idx="4624">
                  <c:v>2.7691000000000025E-2</c:v>
                </c:pt>
                <c:pt idx="4625">
                  <c:v>2.7690000000000027E-2</c:v>
                </c:pt>
                <c:pt idx="4626">
                  <c:v>2.7698000000000028E-2</c:v>
                </c:pt>
                <c:pt idx="4627">
                  <c:v>2.7698500000000022E-2</c:v>
                </c:pt>
                <c:pt idx="4628">
                  <c:v>2.7697000000000024E-2</c:v>
                </c:pt>
                <c:pt idx="4629">
                  <c:v>2.7655500000000024E-2</c:v>
                </c:pt>
                <c:pt idx="4630">
                  <c:v>2.765850000000002E-2</c:v>
                </c:pt>
                <c:pt idx="4631">
                  <c:v>2.7663500000000018E-2</c:v>
                </c:pt>
                <c:pt idx="4632">
                  <c:v>2.7669500000000017E-2</c:v>
                </c:pt>
                <c:pt idx="4633">
                  <c:v>2.7667500000000008E-2</c:v>
                </c:pt>
                <c:pt idx="4634">
                  <c:v>2.7670500000000011E-2</c:v>
                </c:pt>
                <c:pt idx="4635">
                  <c:v>2.7667000000000014E-2</c:v>
                </c:pt>
                <c:pt idx="4636">
                  <c:v>2.7665500000000013E-2</c:v>
                </c:pt>
                <c:pt idx="4637">
                  <c:v>2.7671000000000012E-2</c:v>
                </c:pt>
                <c:pt idx="4638">
                  <c:v>2.7666500000000011E-2</c:v>
                </c:pt>
                <c:pt idx="4639">
                  <c:v>2.7658500000000009E-2</c:v>
                </c:pt>
                <c:pt idx="4640">
                  <c:v>2.765550000000001E-2</c:v>
                </c:pt>
                <c:pt idx="4641">
                  <c:v>2.764500000000001E-2</c:v>
                </c:pt>
                <c:pt idx="4642">
                  <c:v>2.7656E-2</c:v>
                </c:pt>
                <c:pt idx="4643">
                  <c:v>2.7668000000000005E-2</c:v>
                </c:pt>
                <c:pt idx="4644">
                  <c:v>2.76735E-2</c:v>
                </c:pt>
                <c:pt idx="4645">
                  <c:v>2.7682500000000002E-2</c:v>
                </c:pt>
                <c:pt idx="4646">
                  <c:v>2.7681499999999998E-2</c:v>
                </c:pt>
                <c:pt idx="4647">
                  <c:v>2.7684499999999997E-2</c:v>
                </c:pt>
                <c:pt idx="4648">
                  <c:v>2.7694999999999997E-2</c:v>
                </c:pt>
                <c:pt idx="4649">
                  <c:v>2.7702999999999998E-2</c:v>
                </c:pt>
                <c:pt idx="4650">
                  <c:v>2.7713999999999999E-2</c:v>
                </c:pt>
                <c:pt idx="4651">
                  <c:v>2.7727499999999999E-2</c:v>
                </c:pt>
                <c:pt idx="4652">
                  <c:v>2.7739E-2</c:v>
                </c:pt>
                <c:pt idx="4653">
                  <c:v>2.7740499999999994E-2</c:v>
                </c:pt>
                <c:pt idx="4654">
                  <c:v>2.7741499999999992E-2</c:v>
                </c:pt>
                <c:pt idx="4655">
                  <c:v>2.7751999999999988E-2</c:v>
                </c:pt>
                <c:pt idx="4656">
                  <c:v>2.7744999999999992E-2</c:v>
                </c:pt>
                <c:pt idx="4657">
                  <c:v>2.7760999999999994E-2</c:v>
                </c:pt>
                <c:pt idx="4658">
                  <c:v>2.7766499999999996E-2</c:v>
                </c:pt>
                <c:pt idx="4659">
                  <c:v>2.776349999999999E-2</c:v>
                </c:pt>
                <c:pt idx="4660">
                  <c:v>2.7769499999999989E-2</c:v>
                </c:pt>
                <c:pt idx="4661">
                  <c:v>2.777749999999999E-2</c:v>
                </c:pt>
                <c:pt idx="4662">
                  <c:v>2.7783999999999989E-2</c:v>
                </c:pt>
                <c:pt idx="4663">
                  <c:v>2.7779499999999992E-2</c:v>
                </c:pt>
                <c:pt idx="4664">
                  <c:v>2.7781499999999994E-2</c:v>
                </c:pt>
                <c:pt idx="4665">
                  <c:v>2.7816499999999991E-2</c:v>
                </c:pt>
                <c:pt idx="4666">
                  <c:v>2.7830499999999984E-2</c:v>
                </c:pt>
                <c:pt idx="4667">
                  <c:v>2.7826999999999984E-2</c:v>
                </c:pt>
                <c:pt idx="4668">
                  <c:v>2.7829999999999987E-2</c:v>
                </c:pt>
                <c:pt idx="4669">
                  <c:v>2.7780999999999986E-2</c:v>
                </c:pt>
                <c:pt idx="4670">
                  <c:v>2.7784999999999983E-2</c:v>
                </c:pt>
                <c:pt idx="4671">
                  <c:v>2.7783499999999982E-2</c:v>
                </c:pt>
                <c:pt idx="4672">
                  <c:v>2.7777999999999987E-2</c:v>
                </c:pt>
                <c:pt idx="4673">
                  <c:v>2.7767499999999987E-2</c:v>
                </c:pt>
                <c:pt idx="4674">
                  <c:v>2.7766999999999983E-2</c:v>
                </c:pt>
                <c:pt idx="4675">
                  <c:v>2.7775499999999984E-2</c:v>
                </c:pt>
                <c:pt idx="4676">
                  <c:v>2.7773499999999989E-2</c:v>
                </c:pt>
                <c:pt idx="4677">
                  <c:v>2.7779999999999985E-2</c:v>
                </c:pt>
                <c:pt idx="4678">
                  <c:v>2.7775999999999981E-2</c:v>
                </c:pt>
                <c:pt idx="4679">
                  <c:v>2.7764999999999991E-2</c:v>
                </c:pt>
                <c:pt idx="4680">
                  <c:v>2.7767499999999987E-2</c:v>
                </c:pt>
                <c:pt idx="4681">
                  <c:v>2.7733999999999984E-2</c:v>
                </c:pt>
                <c:pt idx="4682">
                  <c:v>2.7725499999999979E-2</c:v>
                </c:pt>
                <c:pt idx="4683">
                  <c:v>2.7723999999999985E-2</c:v>
                </c:pt>
                <c:pt idx="4684">
                  <c:v>2.7715499999999987E-2</c:v>
                </c:pt>
                <c:pt idx="4685">
                  <c:v>2.7689499999999988E-2</c:v>
                </c:pt>
                <c:pt idx="4686">
                  <c:v>2.7680499999999986E-2</c:v>
                </c:pt>
                <c:pt idx="4687">
                  <c:v>2.7699999999999989E-2</c:v>
                </c:pt>
                <c:pt idx="4688">
                  <c:v>2.7694999999999984E-2</c:v>
                </c:pt>
                <c:pt idx="4689">
                  <c:v>2.7697499999999989E-2</c:v>
                </c:pt>
                <c:pt idx="4690">
                  <c:v>2.7653999999999984E-2</c:v>
                </c:pt>
                <c:pt idx="4691">
                  <c:v>2.7654999999999985E-2</c:v>
                </c:pt>
                <c:pt idx="4692">
                  <c:v>2.7598999999999981E-2</c:v>
                </c:pt>
                <c:pt idx="4693">
                  <c:v>2.7597499999999983E-2</c:v>
                </c:pt>
                <c:pt idx="4694">
                  <c:v>2.7610499999999982E-2</c:v>
                </c:pt>
                <c:pt idx="4695">
                  <c:v>2.7605999999999978E-2</c:v>
                </c:pt>
                <c:pt idx="4696">
                  <c:v>2.7602999999999982E-2</c:v>
                </c:pt>
                <c:pt idx="4697">
                  <c:v>2.7608999999999984E-2</c:v>
                </c:pt>
                <c:pt idx="4698">
                  <c:v>2.760749999999999E-2</c:v>
                </c:pt>
                <c:pt idx="4699">
                  <c:v>2.762849999999999E-2</c:v>
                </c:pt>
                <c:pt idx="4700">
                  <c:v>2.7629499999999991E-2</c:v>
                </c:pt>
                <c:pt idx="4701">
                  <c:v>2.7634499999999989E-2</c:v>
                </c:pt>
                <c:pt idx="4702">
                  <c:v>2.7596499999999993E-2</c:v>
                </c:pt>
                <c:pt idx="4703">
                  <c:v>2.7596999999999997E-2</c:v>
                </c:pt>
                <c:pt idx="4704">
                  <c:v>2.7604999999999991E-2</c:v>
                </c:pt>
                <c:pt idx="4705">
                  <c:v>2.761449999999999E-2</c:v>
                </c:pt>
                <c:pt idx="4706">
                  <c:v>2.7641999999999993E-2</c:v>
                </c:pt>
                <c:pt idx="4707">
                  <c:v>2.7639999999999987E-2</c:v>
                </c:pt>
                <c:pt idx="4708">
                  <c:v>2.7645999999999993E-2</c:v>
                </c:pt>
                <c:pt idx="4709">
                  <c:v>2.7648999999999993E-2</c:v>
                </c:pt>
                <c:pt idx="4710">
                  <c:v>2.7648499999999996E-2</c:v>
                </c:pt>
                <c:pt idx="4711">
                  <c:v>2.762549999999999E-2</c:v>
                </c:pt>
                <c:pt idx="4712">
                  <c:v>2.7624499999999993E-2</c:v>
                </c:pt>
                <c:pt idx="4713">
                  <c:v>2.7627499999999996E-2</c:v>
                </c:pt>
                <c:pt idx="4714">
                  <c:v>2.7630499999999992E-2</c:v>
                </c:pt>
                <c:pt idx="4715">
                  <c:v>2.7636499999999987E-2</c:v>
                </c:pt>
                <c:pt idx="4716">
                  <c:v>2.764549999999999E-2</c:v>
                </c:pt>
                <c:pt idx="4717">
                  <c:v>2.7647999999999995E-2</c:v>
                </c:pt>
                <c:pt idx="4718">
                  <c:v>2.7648000000000002E-2</c:v>
                </c:pt>
                <c:pt idx="4719">
                  <c:v>2.7641499999999999E-2</c:v>
                </c:pt>
                <c:pt idx="4720">
                  <c:v>2.7675999999999999E-2</c:v>
                </c:pt>
                <c:pt idx="4721">
                  <c:v>2.7677E-2</c:v>
                </c:pt>
                <c:pt idx="4722">
                  <c:v>2.7678499999999998E-2</c:v>
                </c:pt>
                <c:pt idx="4723">
                  <c:v>2.7676500000000003E-2</c:v>
                </c:pt>
                <c:pt idx="4724">
                  <c:v>2.7686499999999999E-2</c:v>
                </c:pt>
                <c:pt idx="4725">
                  <c:v>2.7696499999999999E-2</c:v>
                </c:pt>
                <c:pt idx="4726">
                  <c:v>2.7710000000000002E-2</c:v>
                </c:pt>
                <c:pt idx="4727">
                  <c:v>2.7704000000000003E-2</c:v>
                </c:pt>
                <c:pt idx="4728">
                  <c:v>2.7706500000000009E-2</c:v>
                </c:pt>
                <c:pt idx="4729">
                  <c:v>2.7718000000000007E-2</c:v>
                </c:pt>
                <c:pt idx="4730">
                  <c:v>2.7724500000000006E-2</c:v>
                </c:pt>
                <c:pt idx="4731">
                  <c:v>2.7741500000000006E-2</c:v>
                </c:pt>
                <c:pt idx="4732">
                  <c:v>2.772850000000001E-2</c:v>
                </c:pt>
                <c:pt idx="4733">
                  <c:v>2.7776000000000006E-2</c:v>
                </c:pt>
                <c:pt idx="4734">
                  <c:v>2.7768500000000008E-2</c:v>
                </c:pt>
                <c:pt idx="4735">
                  <c:v>2.7769500000000003E-2</c:v>
                </c:pt>
                <c:pt idx="4736">
                  <c:v>2.7774E-2</c:v>
                </c:pt>
                <c:pt idx="4737">
                  <c:v>2.7786500000000002E-2</c:v>
                </c:pt>
                <c:pt idx="4738">
                  <c:v>2.7799500000000005E-2</c:v>
                </c:pt>
                <c:pt idx="4739">
                  <c:v>2.7807500000000006E-2</c:v>
                </c:pt>
                <c:pt idx="4740">
                  <c:v>2.7808000000000003E-2</c:v>
                </c:pt>
                <c:pt idx="4741">
                  <c:v>2.7826499999999997E-2</c:v>
                </c:pt>
                <c:pt idx="4742">
                  <c:v>2.7837500000000001E-2</c:v>
                </c:pt>
                <c:pt idx="4743">
                  <c:v>2.77985E-2</c:v>
                </c:pt>
                <c:pt idx="4744">
                  <c:v>2.7801500000000003E-2</c:v>
                </c:pt>
                <c:pt idx="4745">
                  <c:v>2.7799500000000005E-2</c:v>
                </c:pt>
                <c:pt idx="4746">
                  <c:v>2.7779500000000002E-2</c:v>
                </c:pt>
                <c:pt idx="4747">
                  <c:v>2.7769500000000006E-2</c:v>
                </c:pt>
                <c:pt idx="4748">
                  <c:v>2.7773000000000006E-2</c:v>
                </c:pt>
                <c:pt idx="4749">
                  <c:v>2.7785500000000005E-2</c:v>
                </c:pt>
                <c:pt idx="4750">
                  <c:v>2.7785000000000011E-2</c:v>
                </c:pt>
                <c:pt idx="4751">
                  <c:v>2.7780500000000007E-2</c:v>
                </c:pt>
                <c:pt idx="4752">
                  <c:v>2.7785500000000015E-2</c:v>
                </c:pt>
                <c:pt idx="4753">
                  <c:v>2.7776500000000013E-2</c:v>
                </c:pt>
                <c:pt idx="4754">
                  <c:v>2.7756000000000013E-2</c:v>
                </c:pt>
                <c:pt idx="4755">
                  <c:v>2.7748000000000009E-2</c:v>
                </c:pt>
                <c:pt idx="4756">
                  <c:v>2.7738000000000013E-2</c:v>
                </c:pt>
                <c:pt idx="4757">
                  <c:v>2.7730000000000015E-2</c:v>
                </c:pt>
                <c:pt idx="4758">
                  <c:v>2.7728000000000017E-2</c:v>
                </c:pt>
                <c:pt idx="4759">
                  <c:v>2.7725500000000017E-2</c:v>
                </c:pt>
                <c:pt idx="4760">
                  <c:v>2.7717500000000016E-2</c:v>
                </c:pt>
                <c:pt idx="4761">
                  <c:v>2.7697500000000021E-2</c:v>
                </c:pt>
                <c:pt idx="4762">
                  <c:v>2.7698500000000022E-2</c:v>
                </c:pt>
                <c:pt idx="4763">
                  <c:v>2.7687000000000014E-2</c:v>
                </c:pt>
                <c:pt idx="4764">
                  <c:v>2.7676000000000017E-2</c:v>
                </c:pt>
                <c:pt idx="4765">
                  <c:v>2.7671000000000018E-2</c:v>
                </c:pt>
                <c:pt idx="4766">
                  <c:v>2.7666500000000021E-2</c:v>
                </c:pt>
                <c:pt idx="4767">
                  <c:v>2.7659500000000024E-2</c:v>
                </c:pt>
                <c:pt idx="4768">
                  <c:v>2.7660000000000021E-2</c:v>
                </c:pt>
                <c:pt idx="4769">
                  <c:v>2.766600000000002E-2</c:v>
                </c:pt>
                <c:pt idx="4770">
                  <c:v>2.766900000000002E-2</c:v>
                </c:pt>
                <c:pt idx="4771">
                  <c:v>2.7675000000000019E-2</c:v>
                </c:pt>
                <c:pt idx="4772">
                  <c:v>2.7673500000000014E-2</c:v>
                </c:pt>
                <c:pt idx="4773">
                  <c:v>2.7682000000000012E-2</c:v>
                </c:pt>
                <c:pt idx="4774">
                  <c:v>2.769750000000001E-2</c:v>
                </c:pt>
                <c:pt idx="4775">
                  <c:v>2.7695000000000008E-2</c:v>
                </c:pt>
                <c:pt idx="4776">
                  <c:v>2.7699500000000009E-2</c:v>
                </c:pt>
                <c:pt idx="4777">
                  <c:v>2.7696000000000009E-2</c:v>
                </c:pt>
                <c:pt idx="4778">
                  <c:v>2.7713500000000009E-2</c:v>
                </c:pt>
                <c:pt idx="4779">
                  <c:v>2.7708000000000007E-2</c:v>
                </c:pt>
                <c:pt idx="4780">
                  <c:v>2.7714000000000006E-2</c:v>
                </c:pt>
                <c:pt idx="4781">
                  <c:v>2.7713500000000009E-2</c:v>
                </c:pt>
                <c:pt idx="4782">
                  <c:v>2.7717000000000009E-2</c:v>
                </c:pt>
                <c:pt idx="4783">
                  <c:v>2.7671000000000012E-2</c:v>
                </c:pt>
                <c:pt idx="4784">
                  <c:v>2.7669500000000003E-2</c:v>
                </c:pt>
                <c:pt idx="4785">
                  <c:v>2.7684500000000011E-2</c:v>
                </c:pt>
                <c:pt idx="4786">
                  <c:v>2.7696000000000005E-2</c:v>
                </c:pt>
                <c:pt idx="4787">
                  <c:v>2.7706000000000005E-2</c:v>
                </c:pt>
                <c:pt idx="4788">
                  <c:v>2.7713500000000005E-2</c:v>
                </c:pt>
                <c:pt idx="4789">
                  <c:v>2.7730000000000001E-2</c:v>
                </c:pt>
                <c:pt idx="4790">
                  <c:v>2.77325E-2</c:v>
                </c:pt>
                <c:pt idx="4791">
                  <c:v>2.7735000000000006E-2</c:v>
                </c:pt>
                <c:pt idx="4792">
                  <c:v>2.7730500000000009E-2</c:v>
                </c:pt>
                <c:pt idx="4793">
                  <c:v>2.7731000000000009E-2</c:v>
                </c:pt>
                <c:pt idx="4794">
                  <c:v>2.7732500000000007E-2</c:v>
                </c:pt>
                <c:pt idx="4795">
                  <c:v>2.7723000000000012E-2</c:v>
                </c:pt>
                <c:pt idx="4796">
                  <c:v>2.7703000000000012E-2</c:v>
                </c:pt>
                <c:pt idx="4797">
                  <c:v>2.771500000000001E-2</c:v>
                </c:pt>
                <c:pt idx="4798">
                  <c:v>2.772100000000001E-2</c:v>
                </c:pt>
                <c:pt idx="4799">
                  <c:v>2.7716500000000005E-2</c:v>
                </c:pt>
                <c:pt idx="4800">
                  <c:v>2.7719000000000004E-2</c:v>
                </c:pt>
                <c:pt idx="4801">
                  <c:v>2.7713500000000005E-2</c:v>
                </c:pt>
                <c:pt idx="4802">
                  <c:v>2.7712499999999998E-2</c:v>
                </c:pt>
                <c:pt idx="4803">
                  <c:v>2.7706499999999998E-2</c:v>
                </c:pt>
                <c:pt idx="4804">
                  <c:v>2.7733499999999998E-2</c:v>
                </c:pt>
                <c:pt idx="4805">
                  <c:v>2.7723999999999999E-2</c:v>
                </c:pt>
                <c:pt idx="4806">
                  <c:v>2.7719499999999998E-2</c:v>
                </c:pt>
                <c:pt idx="4807">
                  <c:v>2.7719000000000001E-2</c:v>
                </c:pt>
                <c:pt idx="4808">
                  <c:v>2.7700999999999996E-2</c:v>
                </c:pt>
                <c:pt idx="4809">
                  <c:v>2.7708500000000004E-2</c:v>
                </c:pt>
                <c:pt idx="4810">
                  <c:v>2.7711000000000006E-2</c:v>
                </c:pt>
                <c:pt idx="4811">
                  <c:v>2.7695000000000004E-2</c:v>
                </c:pt>
                <c:pt idx="4812">
                  <c:v>2.7691000000000004E-2</c:v>
                </c:pt>
                <c:pt idx="4813">
                  <c:v>2.7689499999999992E-2</c:v>
                </c:pt>
                <c:pt idx="4814">
                  <c:v>2.7696000000000002E-2</c:v>
                </c:pt>
                <c:pt idx="4815">
                  <c:v>2.7694499999999997E-2</c:v>
                </c:pt>
                <c:pt idx="4816">
                  <c:v>2.7691999999999998E-2</c:v>
                </c:pt>
                <c:pt idx="4817">
                  <c:v>2.7681499999999998E-2</c:v>
                </c:pt>
                <c:pt idx="4818">
                  <c:v>2.7683999999999993E-2</c:v>
                </c:pt>
                <c:pt idx="4819">
                  <c:v>2.7685000000000001E-2</c:v>
                </c:pt>
                <c:pt idx="4820">
                  <c:v>2.7691E-2</c:v>
                </c:pt>
                <c:pt idx="4821">
                  <c:v>2.7695999999999995E-2</c:v>
                </c:pt>
                <c:pt idx="4822">
                  <c:v>2.7686000000000002E-2</c:v>
                </c:pt>
                <c:pt idx="4823">
                  <c:v>2.7686000000000002E-2</c:v>
                </c:pt>
                <c:pt idx="4824">
                  <c:v>2.7693500000000006E-2</c:v>
                </c:pt>
                <c:pt idx="4825">
                  <c:v>2.7724000000000013E-2</c:v>
                </c:pt>
                <c:pt idx="4826">
                  <c:v>2.7737500000000016E-2</c:v>
                </c:pt>
                <c:pt idx="4827">
                  <c:v>2.774900000000001E-2</c:v>
                </c:pt>
                <c:pt idx="4828">
                  <c:v>2.7760500000000011E-2</c:v>
                </c:pt>
                <c:pt idx="4829">
                  <c:v>2.7750500000000008E-2</c:v>
                </c:pt>
                <c:pt idx="4830">
                  <c:v>2.7756000000000003E-2</c:v>
                </c:pt>
                <c:pt idx="4831">
                  <c:v>2.7768500000000005E-2</c:v>
                </c:pt>
                <c:pt idx="4832">
                  <c:v>2.7773000000000006E-2</c:v>
                </c:pt>
                <c:pt idx="4833">
                  <c:v>2.7779000000000009E-2</c:v>
                </c:pt>
                <c:pt idx="4834">
                  <c:v>2.7790500000000006E-2</c:v>
                </c:pt>
                <c:pt idx="4835">
                  <c:v>2.7798500000000007E-2</c:v>
                </c:pt>
                <c:pt idx="4836">
                  <c:v>2.7814500000000006E-2</c:v>
                </c:pt>
                <c:pt idx="4837">
                  <c:v>2.7831999999999999E-2</c:v>
                </c:pt>
                <c:pt idx="4838">
                  <c:v>2.78395E-2</c:v>
                </c:pt>
                <c:pt idx="4839">
                  <c:v>2.7849500000000003E-2</c:v>
                </c:pt>
                <c:pt idx="4840">
                  <c:v>2.7872499999999998E-2</c:v>
                </c:pt>
                <c:pt idx="4841">
                  <c:v>2.7902E-2</c:v>
                </c:pt>
                <c:pt idx="4842">
                  <c:v>2.7913E-2</c:v>
                </c:pt>
                <c:pt idx="4843">
                  <c:v>2.7914500000000002E-2</c:v>
                </c:pt>
                <c:pt idx="4844">
                  <c:v>2.7922000000000002E-2</c:v>
                </c:pt>
                <c:pt idx="4845">
                  <c:v>2.7932000000000002E-2</c:v>
                </c:pt>
                <c:pt idx="4846">
                  <c:v>2.7950999999999997E-2</c:v>
                </c:pt>
                <c:pt idx="4847">
                  <c:v>2.7960999999999996E-2</c:v>
                </c:pt>
                <c:pt idx="4848">
                  <c:v>2.7968500000000004E-2</c:v>
                </c:pt>
                <c:pt idx="4849">
                  <c:v>2.7973500000000002E-2</c:v>
                </c:pt>
                <c:pt idx="4850">
                  <c:v>2.7980000000000001E-2</c:v>
                </c:pt>
                <c:pt idx="4851">
                  <c:v>2.7975000000000003E-2</c:v>
                </c:pt>
                <c:pt idx="4852">
                  <c:v>2.7976000000000001E-2</c:v>
                </c:pt>
                <c:pt idx="4853">
                  <c:v>2.7983999999999998E-2</c:v>
                </c:pt>
                <c:pt idx="4854">
                  <c:v>2.7997999999999999E-2</c:v>
                </c:pt>
                <c:pt idx="4855">
                  <c:v>2.8012499999999999E-2</c:v>
                </c:pt>
                <c:pt idx="4856">
                  <c:v>2.8032999999999995E-2</c:v>
                </c:pt>
                <c:pt idx="4857">
                  <c:v>2.8032500000000002E-2</c:v>
                </c:pt>
                <c:pt idx="4858">
                  <c:v>2.8042000000000008E-2</c:v>
                </c:pt>
                <c:pt idx="4859">
                  <c:v>2.8064500000000006E-2</c:v>
                </c:pt>
                <c:pt idx="4860">
                  <c:v>2.8078500000000006E-2</c:v>
                </c:pt>
                <c:pt idx="4861">
                  <c:v>2.8081500000000009E-2</c:v>
                </c:pt>
                <c:pt idx="4862">
                  <c:v>2.809650000000001E-2</c:v>
                </c:pt>
                <c:pt idx="4863">
                  <c:v>2.8115999999999999E-2</c:v>
                </c:pt>
                <c:pt idx="4864">
                  <c:v>2.8137000000000002E-2</c:v>
                </c:pt>
                <c:pt idx="4865">
                  <c:v>2.8144499999999999E-2</c:v>
                </c:pt>
                <c:pt idx="4866">
                  <c:v>2.8157000000000001E-2</c:v>
                </c:pt>
                <c:pt idx="4867">
                  <c:v>2.8167500000000002E-2</c:v>
                </c:pt>
                <c:pt idx="4868">
                  <c:v>2.8180000000000004E-2</c:v>
                </c:pt>
                <c:pt idx="4869">
                  <c:v>2.8184500000000008E-2</c:v>
                </c:pt>
                <c:pt idx="4870">
                  <c:v>2.8181000000000008E-2</c:v>
                </c:pt>
                <c:pt idx="4871">
                  <c:v>2.8196000000000013E-2</c:v>
                </c:pt>
                <c:pt idx="4872">
                  <c:v>2.8208000000000011E-2</c:v>
                </c:pt>
                <c:pt idx="4873">
                  <c:v>2.8207500000000007E-2</c:v>
                </c:pt>
                <c:pt idx="4874">
                  <c:v>2.8215500000000011E-2</c:v>
                </c:pt>
                <c:pt idx="4875">
                  <c:v>2.8229500000000005E-2</c:v>
                </c:pt>
                <c:pt idx="4876">
                  <c:v>2.8256500000000007E-2</c:v>
                </c:pt>
                <c:pt idx="4877">
                  <c:v>2.8272000000000005E-2</c:v>
                </c:pt>
                <c:pt idx="4878">
                  <c:v>2.8276500000000003E-2</c:v>
                </c:pt>
                <c:pt idx="4879">
                  <c:v>2.8303000000000002E-2</c:v>
                </c:pt>
                <c:pt idx="4880">
                  <c:v>2.8309500000000001E-2</c:v>
                </c:pt>
                <c:pt idx="4881">
                  <c:v>2.8316500000000001E-2</c:v>
                </c:pt>
                <c:pt idx="4882">
                  <c:v>2.8338000000000002E-2</c:v>
                </c:pt>
                <c:pt idx="4883">
                  <c:v>2.8359500000000003E-2</c:v>
                </c:pt>
                <c:pt idx="4884">
                  <c:v>2.8388999999999998E-2</c:v>
                </c:pt>
                <c:pt idx="4885">
                  <c:v>2.8414499999999999E-2</c:v>
                </c:pt>
                <c:pt idx="4886">
                  <c:v>2.8432999999999996E-2</c:v>
                </c:pt>
                <c:pt idx="4887">
                  <c:v>2.8451999999999998E-2</c:v>
                </c:pt>
                <c:pt idx="4888">
                  <c:v>2.8456499999999999E-2</c:v>
                </c:pt>
                <c:pt idx="4889">
                  <c:v>2.84745E-2</c:v>
                </c:pt>
                <c:pt idx="4890">
                  <c:v>2.8493499999999995E-2</c:v>
                </c:pt>
                <c:pt idx="4891">
                  <c:v>2.8509499999999993E-2</c:v>
                </c:pt>
                <c:pt idx="4892">
                  <c:v>2.8527999999999987E-2</c:v>
                </c:pt>
                <c:pt idx="4893">
                  <c:v>2.8536499999999985E-2</c:v>
                </c:pt>
                <c:pt idx="4894">
                  <c:v>2.8540999999999987E-2</c:v>
                </c:pt>
                <c:pt idx="4895">
                  <c:v>2.8556999999999989E-2</c:v>
                </c:pt>
                <c:pt idx="4896">
                  <c:v>2.8563999999999985E-2</c:v>
                </c:pt>
                <c:pt idx="4897">
                  <c:v>2.8566499999999984E-2</c:v>
                </c:pt>
                <c:pt idx="4898">
                  <c:v>2.8569499999999984E-2</c:v>
                </c:pt>
                <c:pt idx="4899">
                  <c:v>2.8571999999999983E-2</c:v>
                </c:pt>
                <c:pt idx="4900">
                  <c:v>2.8576999999999984E-2</c:v>
                </c:pt>
                <c:pt idx="4901">
                  <c:v>2.8582499999999986E-2</c:v>
                </c:pt>
                <c:pt idx="4902">
                  <c:v>2.8635499999999984E-2</c:v>
                </c:pt>
                <c:pt idx="4903">
                  <c:v>2.8649999999999981E-2</c:v>
                </c:pt>
                <c:pt idx="4904">
                  <c:v>2.8663999999999981E-2</c:v>
                </c:pt>
                <c:pt idx="4905">
                  <c:v>2.8680499999999984E-2</c:v>
                </c:pt>
                <c:pt idx="4906">
                  <c:v>2.8687499999999987E-2</c:v>
                </c:pt>
                <c:pt idx="4907">
                  <c:v>2.8696499999999986E-2</c:v>
                </c:pt>
                <c:pt idx="4908">
                  <c:v>2.871099999999999E-2</c:v>
                </c:pt>
                <c:pt idx="4909">
                  <c:v>2.8733499999999988E-2</c:v>
                </c:pt>
                <c:pt idx="4910">
                  <c:v>2.8739499999999987E-2</c:v>
                </c:pt>
                <c:pt idx="4911">
                  <c:v>2.8741999999999993E-2</c:v>
                </c:pt>
                <c:pt idx="4912">
                  <c:v>2.8766E-2</c:v>
                </c:pt>
                <c:pt idx="4913">
                  <c:v>2.8778999999999999E-2</c:v>
                </c:pt>
                <c:pt idx="4914">
                  <c:v>2.8805499999999998E-2</c:v>
                </c:pt>
                <c:pt idx="4915">
                  <c:v>2.8799999999999996E-2</c:v>
                </c:pt>
                <c:pt idx="4916">
                  <c:v>2.8805999999999998E-2</c:v>
                </c:pt>
                <c:pt idx="4917">
                  <c:v>2.8816999999999995E-2</c:v>
                </c:pt>
                <c:pt idx="4918">
                  <c:v>2.8843999999999995E-2</c:v>
                </c:pt>
                <c:pt idx="4919">
                  <c:v>2.8864999999999995E-2</c:v>
                </c:pt>
                <c:pt idx="4920">
                  <c:v>2.8885999999999995E-2</c:v>
                </c:pt>
                <c:pt idx="4921">
                  <c:v>2.8902499999999987E-2</c:v>
                </c:pt>
                <c:pt idx="4922">
                  <c:v>2.8920999999999988E-2</c:v>
                </c:pt>
                <c:pt idx="4923">
                  <c:v>2.8938999999999989E-2</c:v>
                </c:pt>
                <c:pt idx="4924">
                  <c:v>2.8943999999999991E-2</c:v>
                </c:pt>
                <c:pt idx="4925">
                  <c:v>2.8954999999999988E-2</c:v>
                </c:pt>
                <c:pt idx="4926">
                  <c:v>2.8960999999999987E-2</c:v>
                </c:pt>
                <c:pt idx="4927">
                  <c:v>2.8989499999999981E-2</c:v>
                </c:pt>
                <c:pt idx="4928">
                  <c:v>2.9010499999999981E-2</c:v>
                </c:pt>
                <c:pt idx="4929">
                  <c:v>2.9024499999999977E-2</c:v>
                </c:pt>
                <c:pt idx="4930">
                  <c:v>2.9038499999999978E-2</c:v>
                </c:pt>
                <c:pt idx="4931">
                  <c:v>2.9050499999999976E-2</c:v>
                </c:pt>
                <c:pt idx="4932">
                  <c:v>2.9080999999999971E-2</c:v>
                </c:pt>
                <c:pt idx="4933">
                  <c:v>2.9058999999999974E-2</c:v>
                </c:pt>
                <c:pt idx="4934">
                  <c:v>2.9084499999999971E-2</c:v>
                </c:pt>
                <c:pt idx="4935">
                  <c:v>2.9095499999999972E-2</c:v>
                </c:pt>
                <c:pt idx="4936">
                  <c:v>2.9114999999999974E-2</c:v>
                </c:pt>
                <c:pt idx="4937">
                  <c:v>2.9122999999999975E-2</c:v>
                </c:pt>
                <c:pt idx="4938">
                  <c:v>2.9126499999999975E-2</c:v>
                </c:pt>
                <c:pt idx="4939">
                  <c:v>2.9136499999999975E-2</c:v>
                </c:pt>
                <c:pt idx="4940">
                  <c:v>2.9140999999999972E-2</c:v>
                </c:pt>
                <c:pt idx="4941">
                  <c:v>2.9150999999999972E-2</c:v>
                </c:pt>
                <c:pt idx="4942">
                  <c:v>2.914849999999997E-2</c:v>
                </c:pt>
                <c:pt idx="4943">
                  <c:v>2.916949999999997E-2</c:v>
                </c:pt>
                <c:pt idx="4944">
                  <c:v>2.9179499999999973E-2</c:v>
                </c:pt>
                <c:pt idx="4945">
                  <c:v>2.9187499999999974E-2</c:v>
                </c:pt>
                <c:pt idx="4946">
                  <c:v>2.9206499999999972E-2</c:v>
                </c:pt>
                <c:pt idx="4947">
                  <c:v>2.9241499999999972E-2</c:v>
                </c:pt>
                <c:pt idx="4948">
                  <c:v>2.9257499999999978E-2</c:v>
                </c:pt>
                <c:pt idx="4949">
                  <c:v>2.9265499999999976E-2</c:v>
                </c:pt>
                <c:pt idx="4950">
                  <c:v>2.9295499999999981E-2</c:v>
                </c:pt>
                <c:pt idx="4951">
                  <c:v>2.9315499999999984E-2</c:v>
                </c:pt>
                <c:pt idx="4952">
                  <c:v>2.9332499999999984E-2</c:v>
                </c:pt>
                <c:pt idx="4953">
                  <c:v>2.9353999999999988E-2</c:v>
                </c:pt>
                <c:pt idx="4954">
                  <c:v>2.9391999999999991E-2</c:v>
                </c:pt>
                <c:pt idx="4955">
                  <c:v>2.9422999999999987E-2</c:v>
                </c:pt>
                <c:pt idx="4956">
                  <c:v>2.9449999999999994E-2</c:v>
                </c:pt>
                <c:pt idx="4957">
                  <c:v>2.9475999999999992E-2</c:v>
                </c:pt>
                <c:pt idx="4958">
                  <c:v>2.9498499999999997E-2</c:v>
                </c:pt>
                <c:pt idx="4959">
                  <c:v>2.9531499999999995E-2</c:v>
                </c:pt>
                <c:pt idx="4960">
                  <c:v>2.9568499999999994E-2</c:v>
                </c:pt>
                <c:pt idx="4961">
                  <c:v>2.9620499999999991E-2</c:v>
                </c:pt>
                <c:pt idx="4962">
                  <c:v>2.963699999999999E-2</c:v>
                </c:pt>
                <c:pt idx="4963">
                  <c:v>2.9673499999999988E-2</c:v>
                </c:pt>
                <c:pt idx="4964">
                  <c:v>2.9704999999999992E-2</c:v>
                </c:pt>
                <c:pt idx="4965">
                  <c:v>2.9739499999999988E-2</c:v>
                </c:pt>
                <c:pt idx="4966">
                  <c:v>2.976949999999999E-2</c:v>
                </c:pt>
                <c:pt idx="4967">
                  <c:v>2.9791999999999989E-2</c:v>
                </c:pt>
                <c:pt idx="4968">
                  <c:v>2.9817499999999986E-2</c:v>
                </c:pt>
                <c:pt idx="4969">
                  <c:v>2.9829499999999988E-2</c:v>
                </c:pt>
                <c:pt idx="4970">
                  <c:v>2.9853999999999985E-2</c:v>
                </c:pt>
                <c:pt idx="4971">
                  <c:v>2.9881999999999981E-2</c:v>
                </c:pt>
                <c:pt idx="4972">
                  <c:v>2.991549999999998E-2</c:v>
                </c:pt>
                <c:pt idx="4973">
                  <c:v>2.9939499999999977E-2</c:v>
                </c:pt>
                <c:pt idx="4974">
                  <c:v>2.9953999999999974E-2</c:v>
                </c:pt>
                <c:pt idx="4975">
                  <c:v>2.9968999999999971E-2</c:v>
                </c:pt>
                <c:pt idx="4976">
                  <c:v>2.9996499999999971E-2</c:v>
                </c:pt>
                <c:pt idx="4977">
                  <c:v>3.0021999999999976E-2</c:v>
                </c:pt>
                <c:pt idx="4978">
                  <c:v>3.0025999999999976E-2</c:v>
                </c:pt>
                <c:pt idx="4979">
                  <c:v>3.0047999999999978E-2</c:v>
                </c:pt>
                <c:pt idx="4980">
                  <c:v>3.0061999999999974E-2</c:v>
                </c:pt>
                <c:pt idx="4981">
                  <c:v>3.0080499999999982E-2</c:v>
                </c:pt>
                <c:pt idx="4982">
                  <c:v>3.0101499999999975E-2</c:v>
                </c:pt>
                <c:pt idx="4983">
                  <c:v>3.012649999999998E-2</c:v>
                </c:pt>
                <c:pt idx="4984">
                  <c:v>3.0130999999999984E-2</c:v>
                </c:pt>
                <c:pt idx="4985">
                  <c:v>3.014749999999998E-2</c:v>
                </c:pt>
                <c:pt idx="4986">
                  <c:v>3.0168999999999981E-2</c:v>
                </c:pt>
                <c:pt idx="4987">
                  <c:v>3.0179499999999977E-2</c:v>
                </c:pt>
                <c:pt idx="4988">
                  <c:v>3.0197999999999978E-2</c:v>
                </c:pt>
                <c:pt idx="4989">
                  <c:v>3.0198499999999982E-2</c:v>
                </c:pt>
                <c:pt idx="4990">
                  <c:v>3.0207999999999981E-2</c:v>
                </c:pt>
                <c:pt idx="4991">
                  <c:v>3.0212999999999983E-2</c:v>
                </c:pt>
                <c:pt idx="4992">
                  <c:v>3.0221499999999981E-2</c:v>
                </c:pt>
                <c:pt idx="4993">
                  <c:v>3.0228499999999981E-2</c:v>
                </c:pt>
                <c:pt idx="4994">
                  <c:v>3.0234999999999984E-2</c:v>
                </c:pt>
                <c:pt idx="4995">
                  <c:v>3.0232999999999989E-2</c:v>
                </c:pt>
                <c:pt idx="4996">
                  <c:v>3.0259999999999985E-2</c:v>
                </c:pt>
                <c:pt idx="4997">
                  <c:v>3.0267999999999993E-2</c:v>
                </c:pt>
                <c:pt idx="4998">
                  <c:v>3.0283499999999991E-2</c:v>
                </c:pt>
                <c:pt idx="4999">
                  <c:v>3.0297999999999988E-2</c:v>
                </c:pt>
                <c:pt idx="5000">
                  <c:v>3.0305999999999993E-2</c:v>
                </c:pt>
                <c:pt idx="5001">
                  <c:v>3.031699999999999E-2</c:v>
                </c:pt>
                <c:pt idx="5002">
                  <c:v>3.0325499999999995E-2</c:v>
                </c:pt>
                <c:pt idx="5003">
                  <c:v>3.0335499999999991E-2</c:v>
                </c:pt>
                <c:pt idx="5004">
                  <c:v>3.0343499999999995E-2</c:v>
                </c:pt>
                <c:pt idx="5005">
                  <c:v>3.0357999999999993E-2</c:v>
                </c:pt>
                <c:pt idx="5006">
                  <c:v>3.0369999999999994E-2</c:v>
                </c:pt>
                <c:pt idx="5007">
                  <c:v>3.0373999999999998E-2</c:v>
                </c:pt>
                <c:pt idx="5008">
                  <c:v>3.0387499999999994E-2</c:v>
                </c:pt>
                <c:pt idx="5009">
                  <c:v>3.0398999999999995E-2</c:v>
                </c:pt>
                <c:pt idx="5010">
                  <c:v>3.0410499999999993E-2</c:v>
                </c:pt>
                <c:pt idx="5011">
                  <c:v>3.0433499999999999E-2</c:v>
                </c:pt>
                <c:pt idx="5012">
                  <c:v>3.0442999999999994E-2</c:v>
                </c:pt>
                <c:pt idx="5013">
                  <c:v>3.0458499999999993E-2</c:v>
                </c:pt>
                <c:pt idx="5014">
                  <c:v>3.0467499999999991E-2</c:v>
                </c:pt>
                <c:pt idx="5015">
                  <c:v>3.048049999999999E-2</c:v>
                </c:pt>
                <c:pt idx="5016">
                  <c:v>3.0498499999999987E-2</c:v>
                </c:pt>
                <c:pt idx="5017">
                  <c:v>3.0516499999999995E-2</c:v>
                </c:pt>
                <c:pt idx="5018">
                  <c:v>3.0530999999999996E-2</c:v>
                </c:pt>
                <c:pt idx="5019">
                  <c:v>3.0551999999999989E-2</c:v>
                </c:pt>
                <c:pt idx="5020">
                  <c:v>3.0567999999999991E-2</c:v>
                </c:pt>
                <c:pt idx="5021">
                  <c:v>3.058749999999999E-2</c:v>
                </c:pt>
                <c:pt idx="5022">
                  <c:v>3.0612999999999991E-2</c:v>
                </c:pt>
                <c:pt idx="5023">
                  <c:v>3.0637499999999995E-2</c:v>
                </c:pt>
                <c:pt idx="5024">
                  <c:v>3.0652499999999992E-2</c:v>
                </c:pt>
                <c:pt idx="5025">
                  <c:v>3.064699999999999E-2</c:v>
                </c:pt>
                <c:pt idx="5026">
                  <c:v>3.0660499999999997E-2</c:v>
                </c:pt>
                <c:pt idx="5027">
                  <c:v>3.0671500000000004E-2</c:v>
                </c:pt>
                <c:pt idx="5028">
                  <c:v>3.0682999999999998E-2</c:v>
                </c:pt>
                <c:pt idx="5029">
                  <c:v>3.0716500000000001E-2</c:v>
                </c:pt>
                <c:pt idx="5030">
                  <c:v>3.0751500000000001E-2</c:v>
                </c:pt>
                <c:pt idx="5031">
                  <c:v>3.0765500000000005E-2</c:v>
                </c:pt>
                <c:pt idx="5032">
                  <c:v>3.0787999999999996E-2</c:v>
                </c:pt>
                <c:pt idx="5033">
                  <c:v>3.0803999999999995E-2</c:v>
                </c:pt>
                <c:pt idx="5034">
                  <c:v>3.0822499999999996E-2</c:v>
                </c:pt>
                <c:pt idx="5035">
                  <c:v>3.0849499999999995E-2</c:v>
                </c:pt>
                <c:pt idx="5036">
                  <c:v>3.0865E-2</c:v>
                </c:pt>
                <c:pt idx="5037">
                  <c:v>3.0876499999999991E-2</c:v>
                </c:pt>
                <c:pt idx="5038">
                  <c:v>3.0897500000000001E-2</c:v>
                </c:pt>
                <c:pt idx="5039">
                  <c:v>3.0919499999999999E-2</c:v>
                </c:pt>
                <c:pt idx="5040">
                  <c:v>3.0936499999999999E-2</c:v>
                </c:pt>
                <c:pt idx="5041">
                  <c:v>3.0949499999999991E-2</c:v>
                </c:pt>
                <c:pt idx="5042">
                  <c:v>3.0969499999999994E-2</c:v>
                </c:pt>
                <c:pt idx="5043">
                  <c:v>3.0998999999999995E-2</c:v>
                </c:pt>
                <c:pt idx="5044">
                  <c:v>3.1018500000000001E-2</c:v>
                </c:pt>
                <c:pt idx="5045">
                  <c:v>3.1036999999999999E-2</c:v>
                </c:pt>
                <c:pt idx="5046">
                  <c:v>3.1055999999999993E-2</c:v>
                </c:pt>
                <c:pt idx="5047">
                  <c:v>3.10765E-2</c:v>
                </c:pt>
                <c:pt idx="5048">
                  <c:v>3.1095999999999999E-2</c:v>
                </c:pt>
                <c:pt idx="5049">
                  <c:v>3.1123999999999999E-2</c:v>
                </c:pt>
                <c:pt idx="5050">
                  <c:v>3.1151999999999999E-2</c:v>
                </c:pt>
                <c:pt idx="5051">
                  <c:v>3.1183000000000002E-2</c:v>
                </c:pt>
                <c:pt idx="5052">
                  <c:v>3.1210000000000002E-2</c:v>
                </c:pt>
                <c:pt idx="5053">
                  <c:v>3.1232500000000007E-2</c:v>
                </c:pt>
                <c:pt idx="5054">
                  <c:v>3.12465E-2</c:v>
                </c:pt>
                <c:pt idx="5055">
                  <c:v>3.1259000000000009E-2</c:v>
                </c:pt>
                <c:pt idx="5056">
                  <c:v>3.1275999999999998E-2</c:v>
                </c:pt>
                <c:pt idx="5057">
                  <c:v>3.1300500000000002E-2</c:v>
                </c:pt>
                <c:pt idx="5058">
                  <c:v>3.1314500000000002E-2</c:v>
                </c:pt>
                <c:pt idx="5059">
                  <c:v>3.1328500000000002E-2</c:v>
                </c:pt>
                <c:pt idx="5060">
                  <c:v>3.1344000000000011E-2</c:v>
                </c:pt>
                <c:pt idx="5061">
                  <c:v>3.1367500000000006E-2</c:v>
                </c:pt>
                <c:pt idx="5062">
                  <c:v>3.1381000000000013E-2</c:v>
                </c:pt>
                <c:pt idx="5063">
                  <c:v>3.1396E-2</c:v>
                </c:pt>
                <c:pt idx="5064">
                  <c:v>3.1402000000000006E-2</c:v>
                </c:pt>
                <c:pt idx="5065">
                  <c:v>3.1422500000000006E-2</c:v>
                </c:pt>
                <c:pt idx="5066">
                  <c:v>3.1434500000000011E-2</c:v>
                </c:pt>
                <c:pt idx="5067">
                  <c:v>3.145450000000001E-2</c:v>
                </c:pt>
                <c:pt idx="5068">
                  <c:v>3.1469000000000011E-2</c:v>
                </c:pt>
                <c:pt idx="5069">
                  <c:v>3.1487500000000009E-2</c:v>
                </c:pt>
                <c:pt idx="5070">
                  <c:v>3.1510500000000004E-2</c:v>
                </c:pt>
                <c:pt idx="5071">
                  <c:v>3.1520500000000007E-2</c:v>
                </c:pt>
                <c:pt idx="5072">
                  <c:v>3.1536500000000002E-2</c:v>
                </c:pt>
                <c:pt idx="5073">
                  <c:v>3.1563000000000001E-2</c:v>
                </c:pt>
                <c:pt idx="5074">
                  <c:v>3.1585000000000002E-2</c:v>
                </c:pt>
                <c:pt idx="5075">
                  <c:v>3.15965E-2</c:v>
                </c:pt>
                <c:pt idx="5076">
                  <c:v>3.1604499999999994E-2</c:v>
                </c:pt>
                <c:pt idx="5077">
                  <c:v>3.1620999999999996E-2</c:v>
                </c:pt>
                <c:pt idx="5078">
                  <c:v>3.1643499999999998E-2</c:v>
                </c:pt>
                <c:pt idx="5079">
                  <c:v>3.1648999999999997E-2</c:v>
                </c:pt>
                <c:pt idx="5080">
                  <c:v>3.1668499999999995E-2</c:v>
                </c:pt>
                <c:pt idx="5081">
                  <c:v>3.1693499999999999E-2</c:v>
                </c:pt>
                <c:pt idx="5082">
                  <c:v>3.1709500000000002E-2</c:v>
                </c:pt>
                <c:pt idx="5083">
                  <c:v>3.1732000000000003E-2</c:v>
                </c:pt>
                <c:pt idx="5084">
                  <c:v>3.1740999999999998E-2</c:v>
                </c:pt>
                <c:pt idx="5085">
                  <c:v>3.1755500000000006E-2</c:v>
                </c:pt>
                <c:pt idx="5086">
                  <c:v>3.1774499999999997E-2</c:v>
                </c:pt>
                <c:pt idx="5087">
                  <c:v>3.1789499999999998E-2</c:v>
                </c:pt>
                <c:pt idx="5088">
                  <c:v>3.1814999999999996E-2</c:v>
                </c:pt>
                <c:pt idx="5089">
                  <c:v>3.1828500000000003E-2</c:v>
                </c:pt>
                <c:pt idx="5090">
                  <c:v>3.1844999999999998E-2</c:v>
                </c:pt>
                <c:pt idx="5091">
                  <c:v>3.1861500000000001E-2</c:v>
                </c:pt>
                <c:pt idx="5092">
                  <c:v>3.1878000000000004E-2</c:v>
                </c:pt>
                <c:pt idx="5093">
                  <c:v>3.1897499999999995E-2</c:v>
                </c:pt>
                <c:pt idx="5094">
                  <c:v>3.1927999999999998E-2</c:v>
                </c:pt>
                <c:pt idx="5095">
                  <c:v>3.1949499999999999E-2</c:v>
                </c:pt>
                <c:pt idx="5096">
                  <c:v>3.1970999999999992E-2</c:v>
                </c:pt>
                <c:pt idx="5097">
                  <c:v>3.1991499999999992E-2</c:v>
                </c:pt>
                <c:pt idx="5098">
                  <c:v>3.2011499999999998E-2</c:v>
                </c:pt>
                <c:pt idx="5099">
                  <c:v>3.2037999999999997E-2</c:v>
                </c:pt>
                <c:pt idx="5100">
                  <c:v>3.2060499999999999E-2</c:v>
                </c:pt>
                <c:pt idx="5101">
                  <c:v>3.2086999999999997E-2</c:v>
                </c:pt>
                <c:pt idx="5102">
                  <c:v>3.2106000000000003E-2</c:v>
                </c:pt>
                <c:pt idx="5103">
                  <c:v>3.2119500000000002E-2</c:v>
                </c:pt>
                <c:pt idx="5104">
                  <c:v>3.2127500000000003E-2</c:v>
                </c:pt>
                <c:pt idx="5105">
                  <c:v>3.2137000000000006E-2</c:v>
                </c:pt>
                <c:pt idx="5106">
                  <c:v>3.2154000000000009E-2</c:v>
                </c:pt>
                <c:pt idx="5107">
                  <c:v>3.2175500000000003E-2</c:v>
                </c:pt>
                <c:pt idx="5108">
                  <c:v>3.218300000000001E-2</c:v>
                </c:pt>
                <c:pt idx="5109">
                  <c:v>3.2189000000000016E-2</c:v>
                </c:pt>
                <c:pt idx="5110">
                  <c:v>3.2205000000000011E-2</c:v>
                </c:pt>
                <c:pt idx="5111">
                  <c:v>3.2220500000000013E-2</c:v>
                </c:pt>
                <c:pt idx="5112">
                  <c:v>3.2215000000000008E-2</c:v>
                </c:pt>
                <c:pt idx="5113">
                  <c:v>3.2226500000000005E-2</c:v>
                </c:pt>
                <c:pt idx="5114">
                  <c:v>3.2220500000000013E-2</c:v>
                </c:pt>
                <c:pt idx="5115">
                  <c:v>3.2240000000000019E-2</c:v>
                </c:pt>
                <c:pt idx="5116">
                  <c:v>3.2251500000000016E-2</c:v>
                </c:pt>
                <c:pt idx="5117">
                  <c:v>3.2258500000000016E-2</c:v>
                </c:pt>
                <c:pt idx="5118">
                  <c:v>3.2256500000000014E-2</c:v>
                </c:pt>
                <c:pt idx="5119">
                  <c:v>3.2259000000000017E-2</c:v>
                </c:pt>
                <c:pt idx="5120">
                  <c:v>3.2261500000000012E-2</c:v>
                </c:pt>
                <c:pt idx="5121">
                  <c:v>3.2265500000000016E-2</c:v>
                </c:pt>
                <c:pt idx="5122">
                  <c:v>3.2267000000000011E-2</c:v>
                </c:pt>
                <c:pt idx="5123">
                  <c:v>3.227250000000001E-2</c:v>
                </c:pt>
                <c:pt idx="5124">
                  <c:v>3.2282000000000012E-2</c:v>
                </c:pt>
                <c:pt idx="5125">
                  <c:v>3.2290500000000014E-2</c:v>
                </c:pt>
                <c:pt idx="5126">
                  <c:v>3.2301500000000011E-2</c:v>
                </c:pt>
                <c:pt idx="5127">
                  <c:v>3.230350000000002E-2</c:v>
                </c:pt>
                <c:pt idx="5128">
                  <c:v>3.2307500000000017E-2</c:v>
                </c:pt>
                <c:pt idx="5129">
                  <c:v>3.231500000000001E-2</c:v>
                </c:pt>
                <c:pt idx="5130">
                  <c:v>3.2318000000000013E-2</c:v>
                </c:pt>
                <c:pt idx="5131">
                  <c:v>3.2325000000000013E-2</c:v>
                </c:pt>
                <c:pt idx="5132">
                  <c:v>3.2330500000000019E-2</c:v>
                </c:pt>
                <c:pt idx="5133">
                  <c:v>3.2334000000000016E-2</c:v>
                </c:pt>
                <c:pt idx="5134">
                  <c:v>3.2344500000000019E-2</c:v>
                </c:pt>
                <c:pt idx="5135">
                  <c:v>3.2362000000000009E-2</c:v>
                </c:pt>
                <c:pt idx="5136">
                  <c:v>3.2366500000000013E-2</c:v>
                </c:pt>
                <c:pt idx="5137">
                  <c:v>3.2377000000000017E-2</c:v>
                </c:pt>
                <c:pt idx="5138">
                  <c:v>3.2396000000000015E-2</c:v>
                </c:pt>
                <c:pt idx="5139">
                  <c:v>3.2408500000000021E-2</c:v>
                </c:pt>
                <c:pt idx="5140">
                  <c:v>3.2428000000000026E-2</c:v>
                </c:pt>
                <c:pt idx="5141">
                  <c:v>3.2437500000000022E-2</c:v>
                </c:pt>
                <c:pt idx="5142">
                  <c:v>3.2461000000000025E-2</c:v>
                </c:pt>
                <c:pt idx="5143">
                  <c:v>3.2483000000000019E-2</c:v>
                </c:pt>
                <c:pt idx="5144">
                  <c:v>3.2502000000000024E-2</c:v>
                </c:pt>
                <c:pt idx="5145">
                  <c:v>3.2517500000000019E-2</c:v>
                </c:pt>
                <c:pt idx="5146">
                  <c:v>3.2529000000000023E-2</c:v>
                </c:pt>
                <c:pt idx="5147">
                  <c:v>3.2535500000000023E-2</c:v>
                </c:pt>
                <c:pt idx="5148">
                  <c:v>3.2549000000000022E-2</c:v>
                </c:pt>
                <c:pt idx="5149">
                  <c:v>3.2560000000000019E-2</c:v>
                </c:pt>
                <c:pt idx="5150">
                  <c:v>3.2562000000000021E-2</c:v>
                </c:pt>
                <c:pt idx="5151">
                  <c:v>3.2569000000000022E-2</c:v>
                </c:pt>
                <c:pt idx="5152">
                  <c:v>3.2573500000000026E-2</c:v>
                </c:pt>
                <c:pt idx="5153">
                  <c:v>3.2580000000000026E-2</c:v>
                </c:pt>
                <c:pt idx="5154">
                  <c:v>3.2580500000000026E-2</c:v>
                </c:pt>
                <c:pt idx="5155">
                  <c:v>3.2580000000000026E-2</c:v>
                </c:pt>
                <c:pt idx="5156">
                  <c:v>3.2580000000000026E-2</c:v>
                </c:pt>
                <c:pt idx="5157">
                  <c:v>3.2586000000000025E-2</c:v>
                </c:pt>
                <c:pt idx="5158">
                  <c:v>3.258450000000003E-2</c:v>
                </c:pt>
                <c:pt idx="5159">
                  <c:v>3.2580000000000026E-2</c:v>
                </c:pt>
                <c:pt idx="5160">
                  <c:v>3.2577500000000023E-2</c:v>
                </c:pt>
                <c:pt idx="5161">
                  <c:v>3.257400000000002E-2</c:v>
                </c:pt>
                <c:pt idx="5162">
                  <c:v>3.2578500000000024E-2</c:v>
                </c:pt>
                <c:pt idx="5163">
                  <c:v>3.2575500000000028E-2</c:v>
                </c:pt>
                <c:pt idx="5164">
                  <c:v>3.2574000000000027E-2</c:v>
                </c:pt>
                <c:pt idx="5165">
                  <c:v>3.257050000000003E-2</c:v>
                </c:pt>
                <c:pt idx="5166">
                  <c:v>3.2562000000000021E-2</c:v>
                </c:pt>
                <c:pt idx="5167">
                  <c:v>3.2565000000000024E-2</c:v>
                </c:pt>
                <c:pt idx="5168">
                  <c:v>3.2560000000000026E-2</c:v>
                </c:pt>
                <c:pt idx="5169">
                  <c:v>3.256700000000002E-2</c:v>
                </c:pt>
                <c:pt idx="5170">
                  <c:v>3.2570500000000023E-2</c:v>
                </c:pt>
                <c:pt idx="5171">
                  <c:v>3.256050000000002E-2</c:v>
                </c:pt>
                <c:pt idx="5172">
                  <c:v>3.2552000000000018E-2</c:v>
                </c:pt>
                <c:pt idx="5173">
                  <c:v>3.2553000000000026E-2</c:v>
                </c:pt>
                <c:pt idx="5174">
                  <c:v>3.2554500000000021E-2</c:v>
                </c:pt>
                <c:pt idx="5175">
                  <c:v>3.2564500000000017E-2</c:v>
                </c:pt>
                <c:pt idx="5176">
                  <c:v>3.256100000000002E-2</c:v>
                </c:pt>
                <c:pt idx="5177">
                  <c:v>3.2562500000000022E-2</c:v>
                </c:pt>
                <c:pt idx="5178">
                  <c:v>3.2569000000000022E-2</c:v>
                </c:pt>
                <c:pt idx="5179">
                  <c:v>3.2575500000000021E-2</c:v>
                </c:pt>
                <c:pt idx="5180">
                  <c:v>3.2583000000000022E-2</c:v>
                </c:pt>
                <c:pt idx="5181">
                  <c:v>3.2589000000000021E-2</c:v>
                </c:pt>
                <c:pt idx="5182">
                  <c:v>3.258850000000002E-2</c:v>
                </c:pt>
                <c:pt idx="5183">
                  <c:v>3.2589500000000021E-2</c:v>
                </c:pt>
                <c:pt idx="5184">
                  <c:v>3.2609500000000027E-2</c:v>
                </c:pt>
                <c:pt idx="5185">
                  <c:v>3.2615000000000026E-2</c:v>
                </c:pt>
                <c:pt idx="5186">
                  <c:v>3.2613500000000024E-2</c:v>
                </c:pt>
                <c:pt idx="5187">
                  <c:v>3.2617000000000028E-2</c:v>
                </c:pt>
                <c:pt idx="5188">
                  <c:v>3.2619000000000023E-2</c:v>
                </c:pt>
                <c:pt idx="5189">
                  <c:v>3.262950000000002E-2</c:v>
                </c:pt>
                <c:pt idx="5190">
                  <c:v>3.2635500000000019E-2</c:v>
                </c:pt>
                <c:pt idx="5191">
                  <c:v>3.2640000000000023E-2</c:v>
                </c:pt>
                <c:pt idx="5192">
                  <c:v>3.2650000000000026E-2</c:v>
                </c:pt>
                <c:pt idx="5193">
                  <c:v>3.2664500000000027E-2</c:v>
                </c:pt>
                <c:pt idx="5194">
                  <c:v>3.267850000000002E-2</c:v>
                </c:pt>
                <c:pt idx="5195">
                  <c:v>3.2693000000000021E-2</c:v>
                </c:pt>
                <c:pt idx="5196">
                  <c:v>3.2704000000000025E-2</c:v>
                </c:pt>
                <c:pt idx="5197">
                  <c:v>3.2709500000000023E-2</c:v>
                </c:pt>
                <c:pt idx="5198">
                  <c:v>3.2715500000000029E-2</c:v>
                </c:pt>
                <c:pt idx="5199">
                  <c:v>3.2724000000000031E-2</c:v>
                </c:pt>
                <c:pt idx="5200">
                  <c:v>3.2732500000000025E-2</c:v>
                </c:pt>
                <c:pt idx="5201">
                  <c:v>3.2740000000000019E-2</c:v>
                </c:pt>
                <c:pt idx="5202">
                  <c:v>3.274800000000002E-2</c:v>
                </c:pt>
                <c:pt idx="5203">
                  <c:v>3.2758000000000023E-2</c:v>
                </c:pt>
                <c:pt idx="5204">
                  <c:v>3.2764500000000023E-2</c:v>
                </c:pt>
                <c:pt idx="5205">
                  <c:v>3.2772500000000024E-2</c:v>
                </c:pt>
                <c:pt idx="5206">
                  <c:v>3.2780000000000024E-2</c:v>
                </c:pt>
                <c:pt idx="5207">
                  <c:v>3.2795000000000026E-2</c:v>
                </c:pt>
                <c:pt idx="5208">
                  <c:v>3.278950000000002E-2</c:v>
                </c:pt>
                <c:pt idx="5209">
                  <c:v>3.2786500000000024E-2</c:v>
                </c:pt>
                <c:pt idx="5210">
                  <c:v>3.2790000000000027E-2</c:v>
                </c:pt>
                <c:pt idx="5211">
                  <c:v>3.2792500000000023E-2</c:v>
                </c:pt>
                <c:pt idx="5212">
                  <c:v>3.2799000000000023E-2</c:v>
                </c:pt>
                <c:pt idx="5213">
                  <c:v>3.2804000000000021E-2</c:v>
                </c:pt>
                <c:pt idx="5214">
                  <c:v>3.2810000000000027E-2</c:v>
                </c:pt>
                <c:pt idx="5215">
                  <c:v>3.2816000000000019E-2</c:v>
                </c:pt>
                <c:pt idx="5216">
                  <c:v>3.2821500000000017E-2</c:v>
                </c:pt>
                <c:pt idx="5217">
                  <c:v>3.2830000000000019E-2</c:v>
                </c:pt>
                <c:pt idx="5218">
                  <c:v>3.2838000000000013E-2</c:v>
                </c:pt>
                <c:pt idx="5219">
                  <c:v>3.284450000000002E-2</c:v>
                </c:pt>
                <c:pt idx="5220">
                  <c:v>3.2849000000000017E-2</c:v>
                </c:pt>
                <c:pt idx="5221">
                  <c:v>3.2855000000000009E-2</c:v>
                </c:pt>
                <c:pt idx="5222">
                  <c:v>3.2862000000000016E-2</c:v>
                </c:pt>
                <c:pt idx="5223">
                  <c:v>3.2868000000000022E-2</c:v>
                </c:pt>
                <c:pt idx="5224">
                  <c:v>3.2876000000000023E-2</c:v>
                </c:pt>
                <c:pt idx="5225">
                  <c:v>3.2884000000000017E-2</c:v>
                </c:pt>
                <c:pt idx="5226">
                  <c:v>3.2890500000000017E-2</c:v>
                </c:pt>
                <c:pt idx="5227">
                  <c:v>3.2899500000000019E-2</c:v>
                </c:pt>
                <c:pt idx="5228">
                  <c:v>3.2909000000000022E-2</c:v>
                </c:pt>
                <c:pt idx="5229">
                  <c:v>3.2916000000000015E-2</c:v>
                </c:pt>
                <c:pt idx="5230">
                  <c:v>3.2910000000000016E-2</c:v>
                </c:pt>
                <c:pt idx="5231">
                  <c:v>3.2917500000000016E-2</c:v>
                </c:pt>
                <c:pt idx="5232">
                  <c:v>3.2919500000000011E-2</c:v>
                </c:pt>
                <c:pt idx="5233">
                  <c:v>3.2929500000000014E-2</c:v>
                </c:pt>
                <c:pt idx="5234">
                  <c:v>3.2935000000000006E-2</c:v>
                </c:pt>
                <c:pt idx="5235">
                  <c:v>3.2941500000000012E-2</c:v>
                </c:pt>
                <c:pt idx="5236">
                  <c:v>3.2947000000000004E-2</c:v>
                </c:pt>
                <c:pt idx="5237">
                  <c:v>3.2953500000000011E-2</c:v>
                </c:pt>
                <c:pt idx="5238">
                  <c:v>3.2958000000000001E-2</c:v>
                </c:pt>
                <c:pt idx="5239">
                  <c:v>3.2964E-2</c:v>
                </c:pt>
                <c:pt idx="5240">
                  <c:v>3.2963999999999993E-2</c:v>
                </c:pt>
                <c:pt idx="5241">
                  <c:v>3.2963499999999993E-2</c:v>
                </c:pt>
                <c:pt idx="5242">
                  <c:v>3.2964999999999994E-2</c:v>
                </c:pt>
                <c:pt idx="5243">
                  <c:v>3.2961499999999998E-2</c:v>
                </c:pt>
                <c:pt idx="5244">
                  <c:v>3.2959500000000003E-2</c:v>
                </c:pt>
                <c:pt idx="5245">
                  <c:v>3.2958999999999995E-2</c:v>
                </c:pt>
                <c:pt idx="5246">
                  <c:v>3.2957500000000001E-2</c:v>
                </c:pt>
                <c:pt idx="5247">
                  <c:v>3.2955500000000006E-2</c:v>
                </c:pt>
                <c:pt idx="5248">
                  <c:v>3.2952000000000002E-2</c:v>
                </c:pt>
                <c:pt idx="5249">
                  <c:v>3.29495E-2</c:v>
                </c:pt>
                <c:pt idx="5250">
                  <c:v>3.2945500000000003E-2</c:v>
                </c:pt>
                <c:pt idx="5251">
                  <c:v>3.2943500000000007E-2</c:v>
                </c:pt>
                <c:pt idx="5252">
                  <c:v>3.2940499999999998E-2</c:v>
                </c:pt>
                <c:pt idx="5253">
                  <c:v>3.2938500000000002E-2</c:v>
                </c:pt>
                <c:pt idx="5254">
                  <c:v>3.2939999999999997E-2</c:v>
                </c:pt>
                <c:pt idx="5255">
                  <c:v>3.2940500000000004E-2</c:v>
                </c:pt>
                <c:pt idx="5256">
                  <c:v>3.2938000000000002E-2</c:v>
                </c:pt>
                <c:pt idx="5257">
                  <c:v>3.2936E-2</c:v>
                </c:pt>
                <c:pt idx="5258">
                  <c:v>3.2935499999999999E-2</c:v>
                </c:pt>
                <c:pt idx="5259">
                  <c:v>3.29365E-2</c:v>
                </c:pt>
                <c:pt idx="5260">
                  <c:v>3.2939500000000003E-2</c:v>
                </c:pt>
                <c:pt idx="5261">
                  <c:v>3.2942500000000006E-2</c:v>
                </c:pt>
                <c:pt idx="5262">
                  <c:v>3.2944999999999995E-2</c:v>
                </c:pt>
                <c:pt idx="5263">
                  <c:v>3.2947499999999998E-2</c:v>
                </c:pt>
                <c:pt idx="5264">
                  <c:v>3.2951499999999995E-2</c:v>
                </c:pt>
                <c:pt idx="5265">
                  <c:v>3.2954999999999998E-2</c:v>
                </c:pt>
                <c:pt idx="5266">
                  <c:v>3.2960500000000004E-2</c:v>
                </c:pt>
                <c:pt idx="5267">
                  <c:v>3.2965500000000009E-2</c:v>
                </c:pt>
                <c:pt idx="5268">
                  <c:v>3.2970500000000007E-2</c:v>
                </c:pt>
                <c:pt idx="5269">
                  <c:v>3.2975500000000005E-2</c:v>
                </c:pt>
                <c:pt idx="5270">
                  <c:v>3.298050000000001E-2</c:v>
                </c:pt>
                <c:pt idx="5271">
                  <c:v>3.2985500000000008E-2</c:v>
                </c:pt>
                <c:pt idx="5272">
                  <c:v>3.2988500000000004E-2</c:v>
                </c:pt>
                <c:pt idx="5273">
                  <c:v>3.2992500000000008E-2</c:v>
                </c:pt>
                <c:pt idx="5274">
                  <c:v>3.2995500000000011E-2</c:v>
                </c:pt>
                <c:pt idx="5275">
                  <c:v>3.2998500000000014E-2</c:v>
                </c:pt>
                <c:pt idx="5276">
                  <c:v>3.300150000000001E-2</c:v>
                </c:pt>
                <c:pt idx="5277">
                  <c:v>3.3004500000000013E-2</c:v>
                </c:pt>
                <c:pt idx="5278">
                  <c:v>3.3007000000000009E-2</c:v>
                </c:pt>
                <c:pt idx="5279">
                  <c:v>3.3010500000000012E-2</c:v>
                </c:pt>
                <c:pt idx="5280">
                  <c:v>3.3012000000000014E-2</c:v>
                </c:pt>
                <c:pt idx="5281">
                  <c:v>3.3014500000000002E-2</c:v>
                </c:pt>
                <c:pt idx="5282">
                  <c:v>3.3015500000000003E-2</c:v>
                </c:pt>
                <c:pt idx="5283">
                  <c:v>3.3006500000000001E-2</c:v>
                </c:pt>
                <c:pt idx="5284">
                  <c:v>3.3006500000000001E-2</c:v>
                </c:pt>
                <c:pt idx="5285">
                  <c:v>3.3004500000000006E-2</c:v>
                </c:pt>
                <c:pt idx="5286">
                  <c:v>3.3002500000000004E-2</c:v>
                </c:pt>
                <c:pt idx="5287">
                  <c:v>3.3001499999999996E-2</c:v>
                </c:pt>
                <c:pt idx="5288">
                  <c:v>3.2998E-2</c:v>
                </c:pt>
                <c:pt idx="5289">
                  <c:v>3.2995499999999997E-2</c:v>
                </c:pt>
                <c:pt idx="5290">
                  <c:v>3.2991999999999994E-2</c:v>
                </c:pt>
                <c:pt idx="5291">
                  <c:v>3.2989999999999998E-2</c:v>
                </c:pt>
                <c:pt idx="5292">
                  <c:v>3.2985E-2</c:v>
                </c:pt>
                <c:pt idx="5293">
                  <c:v>3.298149999999999E-2</c:v>
                </c:pt>
                <c:pt idx="5294">
                  <c:v>3.2975499999999991E-2</c:v>
                </c:pt>
                <c:pt idx="5295">
                  <c:v>3.296799999999999E-2</c:v>
                </c:pt>
                <c:pt idx="5296">
                  <c:v>3.2961999999999991E-2</c:v>
                </c:pt>
                <c:pt idx="5297">
                  <c:v>3.295349999999999E-2</c:v>
                </c:pt>
                <c:pt idx="5298">
                  <c:v>3.2945499999999989E-2</c:v>
                </c:pt>
                <c:pt idx="5299">
                  <c:v>3.2937499999999995E-2</c:v>
                </c:pt>
                <c:pt idx="5300">
                  <c:v>3.292649999999999E-2</c:v>
                </c:pt>
                <c:pt idx="5301">
                  <c:v>3.2917999999999989E-2</c:v>
                </c:pt>
                <c:pt idx="5302">
                  <c:v>3.2908499999999986E-2</c:v>
                </c:pt>
                <c:pt idx="5303">
                  <c:v>3.2902499999999987E-2</c:v>
                </c:pt>
                <c:pt idx="5304">
                  <c:v>3.2896999999999982E-2</c:v>
                </c:pt>
                <c:pt idx="5305">
                  <c:v>3.2889999999999982E-2</c:v>
                </c:pt>
                <c:pt idx="5306">
                  <c:v>3.2882999999999989E-2</c:v>
                </c:pt>
                <c:pt idx="5307">
                  <c:v>3.2877999999999984E-2</c:v>
                </c:pt>
                <c:pt idx="5308">
                  <c:v>3.2873499999999979E-2</c:v>
                </c:pt>
                <c:pt idx="5309">
                  <c:v>3.2867499999999994E-2</c:v>
                </c:pt>
                <c:pt idx="5310">
                  <c:v>3.2863999999999984E-2</c:v>
                </c:pt>
                <c:pt idx="5311">
                  <c:v>3.2861499999999988E-2</c:v>
                </c:pt>
                <c:pt idx="5312">
                  <c:v>3.2859499999999986E-2</c:v>
                </c:pt>
                <c:pt idx="5313">
                  <c:v>3.2858499999999992E-2</c:v>
                </c:pt>
                <c:pt idx="5314">
                  <c:v>3.2858499999999992E-2</c:v>
                </c:pt>
                <c:pt idx="5315">
                  <c:v>3.2860999999999987E-2</c:v>
                </c:pt>
                <c:pt idx="5316">
                  <c:v>3.286349999999999E-2</c:v>
                </c:pt>
                <c:pt idx="5317">
                  <c:v>3.2865999999999986E-2</c:v>
                </c:pt>
                <c:pt idx="5318">
                  <c:v>3.2867499999999994E-2</c:v>
                </c:pt>
                <c:pt idx="5319">
                  <c:v>3.2870999999999991E-2</c:v>
                </c:pt>
                <c:pt idx="5320">
                  <c:v>3.2874999999999995E-2</c:v>
                </c:pt>
                <c:pt idx="5321">
                  <c:v>3.2877000000000003E-2</c:v>
                </c:pt>
                <c:pt idx="5322">
                  <c:v>3.2878500000000005E-2</c:v>
                </c:pt>
                <c:pt idx="5323">
                  <c:v>3.2878999999999999E-2</c:v>
                </c:pt>
                <c:pt idx="5324">
                  <c:v>3.2878500000000005E-2</c:v>
                </c:pt>
                <c:pt idx="5325">
                  <c:v>3.2877499999999997E-2</c:v>
                </c:pt>
                <c:pt idx="5326">
                  <c:v>3.2877000000000003E-2</c:v>
                </c:pt>
                <c:pt idx="5327">
                  <c:v>3.2876500000000003E-2</c:v>
                </c:pt>
                <c:pt idx="5328">
                  <c:v>3.2875000000000001E-2</c:v>
                </c:pt>
                <c:pt idx="5329">
                  <c:v>3.2872999999999999E-2</c:v>
                </c:pt>
                <c:pt idx="5330">
                  <c:v>3.2870500000000004E-2</c:v>
                </c:pt>
                <c:pt idx="5331">
                  <c:v>3.2865499999999999E-2</c:v>
                </c:pt>
                <c:pt idx="5332">
                  <c:v>3.2861500000000002E-2</c:v>
                </c:pt>
                <c:pt idx="5333">
                  <c:v>3.2857500000000005E-2</c:v>
                </c:pt>
                <c:pt idx="5334">
                  <c:v>3.2850999999999998E-2</c:v>
                </c:pt>
                <c:pt idx="5335">
                  <c:v>3.28455E-2</c:v>
                </c:pt>
                <c:pt idx="5336">
                  <c:v>3.2837999999999999E-2</c:v>
                </c:pt>
                <c:pt idx="5337">
                  <c:v>3.2830999999999999E-2</c:v>
                </c:pt>
                <c:pt idx="5338">
                  <c:v>3.2823999999999999E-2</c:v>
                </c:pt>
                <c:pt idx="5339">
                  <c:v>3.2816999999999999E-2</c:v>
                </c:pt>
                <c:pt idx="5340">
                  <c:v>3.2809000000000005E-2</c:v>
                </c:pt>
                <c:pt idx="5341">
                  <c:v>3.2802000000000005E-2</c:v>
                </c:pt>
                <c:pt idx="5342">
                  <c:v>3.2792499999999995E-2</c:v>
                </c:pt>
                <c:pt idx="5343">
                  <c:v>3.2784000000000001E-2</c:v>
                </c:pt>
                <c:pt idx="5344">
                  <c:v>3.2775499999999999E-2</c:v>
                </c:pt>
                <c:pt idx="5345">
                  <c:v>3.2767499999999998E-2</c:v>
                </c:pt>
                <c:pt idx="5346">
                  <c:v>3.2758499999999996E-2</c:v>
                </c:pt>
                <c:pt idx="5347">
                  <c:v>3.2749499999999994E-2</c:v>
                </c:pt>
                <c:pt idx="5348">
                  <c:v>3.2743999999999988E-2</c:v>
                </c:pt>
                <c:pt idx="5349">
                  <c:v>3.2735999999999994E-2</c:v>
                </c:pt>
                <c:pt idx="5350">
                  <c:v>3.2729499999999995E-2</c:v>
                </c:pt>
                <c:pt idx="5351">
                  <c:v>3.2721999999999994E-2</c:v>
                </c:pt>
                <c:pt idx="5352">
                  <c:v>3.2716999999999996E-2</c:v>
                </c:pt>
                <c:pt idx="5353">
                  <c:v>3.2711999999999991E-2</c:v>
                </c:pt>
                <c:pt idx="5354">
                  <c:v>3.2708499999999988E-2</c:v>
                </c:pt>
                <c:pt idx="5355">
                  <c:v>3.270399999999999E-2</c:v>
                </c:pt>
                <c:pt idx="5356">
                  <c:v>3.2699999999999993E-2</c:v>
                </c:pt>
                <c:pt idx="5357">
                  <c:v>3.2695999999999989E-2</c:v>
                </c:pt>
                <c:pt idx="5358">
                  <c:v>3.2690999999999984E-2</c:v>
                </c:pt>
                <c:pt idx="5359">
                  <c:v>3.2688499999999988E-2</c:v>
                </c:pt>
                <c:pt idx="5360">
                  <c:v>3.2685499999999992E-2</c:v>
                </c:pt>
                <c:pt idx="5361">
                  <c:v>3.2680999999999988E-2</c:v>
                </c:pt>
                <c:pt idx="5362">
                  <c:v>3.2676999999999984E-2</c:v>
                </c:pt>
                <c:pt idx="5363">
                  <c:v>3.2672499999999986E-2</c:v>
                </c:pt>
                <c:pt idx="5364">
                  <c:v>3.2667999999999989E-2</c:v>
                </c:pt>
                <c:pt idx="5365">
                  <c:v>3.2663499999999991E-2</c:v>
                </c:pt>
                <c:pt idx="5366">
                  <c:v>3.2657999999999986E-2</c:v>
                </c:pt>
                <c:pt idx="5367">
                  <c:v>3.2650999999999986E-2</c:v>
                </c:pt>
                <c:pt idx="5368">
                  <c:v>3.2643999999999986E-2</c:v>
                </c:pt>
                <c:pt idx="5369">
                  <c:v>3.2637499999999986E-2</c:v>
                </c:pt>
                <c:pt idx="5370">
                  <c:v>3.2628999999999991E-2</c:v>
                </c:pt>
                <c:pt idx="5371">
                  <c:v>3.2621499999999991E-2</c:v>
                </c:pt>
                <c:pt idx="5372">
                  <c:v>3.2612999999999989E-2</c:v>
                </c:pt>
                <c:pt idx="5373">
                  <c:v>3.2601999999999992E-2</c:v>
                </c:pt>
                <c:pt idx="5374">
                  <c:v>3.2598999999999996E-2</c:v>
                </c:pt>
                <c:pt idx="5375">
                  <c:v>3.2590000000000001E-2</c:v>
                </c:pt>
                <c:pt idx="5376">
                  <c:v>3.2576500000000001E-2</c:v>
                </c:pt>
                <c:pt idx="5377">
                  <c:v>3.2564500000000003E-2</c:v>
                </c:pt>
                <c:pt idx="5378">
                  <c:v>3.2553500000000006E-2</c:v>
                </c:pt>
                <c:pt idx="5379">
                  <c:v>3.2543500000000003E-2</c:v>
                </c:pt>
                <c:pt idx="5380">
                  <c:v>3.2529500000000003E-2</c:v>
                </c:pt>
                <c:pt idx="5381">
                  <c:v>3.2518000000000005E-2</c:v>
                </c:pt>
                <c:pt idx="5382">
                  <c:v>3.2505500000000007E-2</c:v>
                </c:pt>
                <c:pt idx="5383">
                  <c:v>3.2490000000000012E-2</c:v>
                </c:pt>
                <c:pt idx="5384">
                  <c:v>3.2478000000000007E-2</c:v>
                </c:pt>
                <c:pt idx="5385">
                  <c:v>3.2467000000000003E-2</c:v>
                </c:pt>
                <c:pt idx="5386">
                  <c:v>3.2455000000000012E-2</c:v>
                </c:pt>
                <c:pt idx="5387">
                  <c:v>3.2429500000000007E-2</c:v>
                </c:pt>
                <c:pt idx="5388">
                  <c:v>3.2419500000000004E-2</c:v>
                </c:pt>
                <c:pt idx="5389">
                  <c:v>3.2410000000000001E-2</c:v>
                </c:pt>
                <c:pt idx="5390">
                  <c:v>3.2403500000000002E-2</c:v>
                </c:pt>
                <c:pt idx="5391">
                  <c:v>3.2398999999999997E-2</c:v>
                </c:pt>
                <c:pt idx="5392">
                  <c:v>3.2388999999999994E-2</c:v>
                </c:pt>
                <c:pt idx="5393">
                  <c:v>3.2381E-2</c:v>
                </c:pt>
                <c:pt idx="5394">
                  <c:v>3.2376500000000002E-2</c:v>
                </c:pt>
                <c:pt idx="5395">
                  <c:v>3.2370499999999996E-2</c:v>
                </c:pt>
                <c:pt idx="5396">
                  <c:v>3.2367E-2</c:v>
                </c:pt>
                <c:pt idx="5397">
                  <c:v>3.2364499999999997E-2</c:v>
                </c:pt>
                <c:pt idx="5398">
                  <c:v>3.2360999999999994E-2</c:v>
                </c:pt>
                <c:pt idx="5399">
                  <c:v>3.2352499999999992E-2</c:v>
                </c:pt>
                <c:pt idx="5400">
                  <c:v>3.2349999999999997E-2</c:v>
                </c:pt>
                <c:pt idx="5401">
                  <c:v>3.2347499999999994E-2</c:v>
                </c:pt>
                <c:pt idx="5402">
                  <c:v>3.2343499999999997E-2</c:v>
                </c:pt>
                <c:pt idx="5403">
                  <c:v>3.2321000000000003E-2</c:v>
                </c:pt>
                <c:pt idx="5404">
                  <c:v>3.2312999999999995E-2</c:v>
                </c:pt>
                <c:pt idx="5405">
                  <c:v>3.2307499999999996E-2</c:v>
                </c:pt>
                <c:pt idx="5406">
                  <c:v>3.2299499999999995E-2</c:v>
                </c:pt>
                <c:pt idx="5407">
                  <c:v>3.2292999999999995E-2</c:v>
                </c:pt>
                <c:pt idx="5408">
                  <c:v>3.22975E-2</c:v>
                </c:pt>
                <c:pt idx="5409">
                  <c:v>3.2293499999999996E-2</c:v>
                </c:pt>
                <c:pt idx="5410">
                  <c:v>3.2287499999999997E-2</c:v>
                </c:pt>
                <c:pt idx="5411">
                  <c:v>3.2281499999999998E-2</c:v>
                </c:pt>
                <c:pt idx="5412">
                  <c:v>3.2272499999999996E-2</c:v>
                </c:pt>
                <c:pt idx="5413">
                  <c:v>3.2264999999999995E-2</c:v>
                </c:pt>
                <c:pt idx="5414">
                  <c:v>3.2250000000000001E-2</c:v>
                </c:pt>
                <c:pt idx="5415">
                  <c:v>3.2243000000000001E-2</c:v>
                </c:pt>
                <c:pt idx="5416">
                  <c:v>3.22355E-2</c:v>
                </c:pt>
                <c:pt idx="5417">
                  <c:v>3.2228E-2</c:v>
                </c:pt>
                <c:pt idx="5418">
                  <c:v>3.2217999999999997E-2</c:v>
                </c:pt>
                <c:pt idx="5419">
                  <c:v>3.2206999999999993E-2</c:v>
                </c:pt>
                <c:pt idx="5420">
                  <c:v>3.2195499999999995E-2</c:v>
                </c:pt>
                <c:pt idx="5421">
                  <c:v>3.2182999999999996E-2</c:v>
                </c:pt>
                <c:pt idx="5422">
                  <c:v>3.2168499999999996E-2</c:v>
                </c:pt>
                <c:pt idx="5423">
                  <c:v>3.2154499999999996E-2</c:v>
                </c:pt>
                <c:pt idx="5424">
                  <c:v>3.2140999999999996E-2</c:v>
                </c:pt>
                <c:pt idx="5425">
                  <c:v>3.2123999999999993E-2</c:v>
                </c:pt>
                <c:pt idx="5426">
                  <c:v>3.2111499999999994E-2</c:v>
                </c:pt>
                <c:pt idx="5427">
                  <c:v>3.2100499999999997E-2</c:v>
                </c:pt>
                <c:pt idx="5428">
                  <c:v>3.2087499999999991E-2</c:v>
                </c:pt>
                <c:pt idx="5429">
                  <c:v>3.207249999999999E-2</c:v>
                </c:pt>
                <c:pt idx="5430">
                  <c:v>3.2046499999999999E-2</c:v>
                </c:pt>
                <c:pt idx="5431">
                  <c:v>3.2034999999999994E-2</c:v>
                </c:pt>
                <c:pt idx="5432">
                  <c:v>3.2023499999999989E-2</c:v>
                </c:pt>
                <c:pt idx="5433">
                  <c:v>3.200999999999999E-2</c:v>
                </c:pt>
                <c:pt idx="5434">
                  <c:v>3.1999499999999993E-2</c:v>
                </c:pt>
                <c:pt idx="5435">
                  <c:v>3.1986999999999995E-2</c:v>
                </c:pt>
                <c:pt idx="5436">
                  <c:v>3.1975499999999997E-2</c:v>
                </c:pt>
                <c:pt idx="5437">
                  <c:v>3.1962499999999998E-2</c:v>
                </c:pt>
                <c:pt idx="5438">
                  <c:v>3.1947499999999997E-2</c:v>
                </c:pt>
                <c:pt idx="5439">
                  <c:v>3.1939499999999996E-2</c:v>
                </c:pt>
                <c:pt idx="5440">
                  <c:v>3.1932500000000003E-2</c:v>
                </c:pt>
                <c:pt idx="5441">
                  <c:v>3.1927499999999991E-2</c:v>
                </c:pt>
                <c:pt idx="5442">
                  <c:v>3.1926000000000003E-2</c:v>
                </c:pt>
                <c:pt idx="5443">
                  <c:v>3.1928500000000005E-2</c:v>
                </c:pt>
                <c:pt idx="5444">
                  <c:v>3.1927499999999998E-2</c:v>
                </c:pt>
                <c:pt idx="5445">
                  <c:v>3.1925999999999996E-2</c:v>
                </c:pt>
                <c:pt idx="5446">
                  <c:v>3.1931000000000001E-2</c:v>
                </c:pt>
                <c:pt idx="5447">
                  <c:v>3.1926499999999997E-2</c:v>
                </c:pt>
                <c:pt idx="5448">
                  <c:v>3.1926499999999997E-2</c:v>
                </c:pt>
                <c:pt idx="5449">
                  <c:v>3.1928499999999999E-2</c:v>
                </c:pt>
                <c:pt idx="5450">
                  <c:v>3.1924499999999995E-2</c:v>
                </c:pt>
                <c:pt idx="5451">
                  <c:v>3.1923499999999994E-2</c:v>
                </c:pt>
                <c:pt idx="5452">
                  <c:v>3.1921499999999992E-2</c:v>
                </c:pt>
                <c:pt idx="5453">
                  <c:v>3.1920499999999997E-2</c:v>
                </c:pt>
                <c:pt idx="5454">
                  <c:v>3.1920499999999997E-2</c:v>
                </c:pt>
                <c:pt idx="5455">
                  <c:v>3.1919499999999996E-2</c:v>
                </c:pt>
                <c:pt idx="5456">
                  <c:v>3.1914999999999999E-2</c:v>
                </c:pt>
                <c:pt idx="5457">
                  <c:v>3.1912999999999997E-2</c:v>
                </c:pt>
                <c:pt idx="5458">
                  <c:v>3.1909999999999994E-2</c:v>
                </c:pt>
                <c:pt idx="5459">
                  <c:v>3.190649999999999E-2</c:v>
                </c:pt>
                <c:pt idx="5460">
                  <c:v>3.189899999999999E-2</c:v>
                </c:pt>
                <c:pt idx="5461">
                  <c:v>3.1895999999999994E-2</c:v>
                </c:pt>
                <c:pt idx="5462">
                  <c:v>3.1884499999999989E-2</c:v>
                </c:pt>
                <c:pt idx="5463">
                  <c:v>3.1867499999999993E-2</c:v>
                </c:pt>
                <c:pt idx="5464">
                  <c:v>3.1860499999999986E-2</c:v>
                </c:pt>
                <c:pt idx="5465">
                  <c:v>3.1864999999999991E-2</c:v>
                </c:pt>
                <c:pt idx="5466">
                  <c:v>3.1859999999999986E-2</c:v>
                </c:pt>
                <c:pt idx="5467">
                  <c:v>3.1854999999999987E-2</c:v>
                </c:pt>
                <c:pt idx="5468">
                  <c:v>3.1848499999999988E-2</c:v>
                </c:pt>
                <c:pt idx="5469">
                  <c:v>3.184399999999999E-2</c:v>
                </c:pt>
                <c:pt idx="5470">
                  <c:v>3.1839499999999986E-2</c:v>
                </c:pt>
                <c:pt idx="5471">
                  <c:v>3.1834499999999995E-2</c:v>
                </c:pt>
                <c:pt idx="5472">
                  <c:v>3.1830999999999991E-2</c:v>
                </c:pt>
                <c:pt idx="5473">
                  <c:v>3.1828999999999989E-2</c:v>
                </c:pt>
                <c:pt idx="5474">
                  <c:v>3.182949999999999E-2</c:v>
                </c:pt>
                <c:pt idx="5475">
                  <c:v>3.1824499999999992E-2</c:v>
                </c:pt>
                <c:pt idx="5476">
                  <c:v>3.1820999999999995E-2</c:v>
                </c:pt>
                <c:pt idx="5477">
                  <c:v>3.1817499999999999E-2</c:v>
                </c:pt>
                <c:pt idx="5478">
                  <c:v>3.1819499999999994E-2</c:v>
                </c:pt>
                <c:pt idx="5479">
                  <c:v>3.1820500000000002E-2</c:v>
                </c:pt>
                <c:pt idx="5480">
                  <c:v>3.1824499999999999E-2</c:v>
                </c:pt>
                <c:pt idx="5481">
                  <c:v>3.1824999999999999E-2</c:v>
                </c:pt>
                <c:pt idx="5482">
                  <c:v>3.1830499999999998E-2</c:v>
                </c:pt>
                <c:pt idx="5483">
                  <c:v>3.1834999999999995E-2</c:v>
                </c:pt>
                <c:pt idx="5484">
                  <c:v>3.1840499999999994E-2</c:v>
                </c:pt>
                <c:pt idx="5485">
                  <c:v>3.1838999999999992E-2</c:v>
                </c:pt>
                <c:pt idx="5486">
                  <c:v>3.1845499999999999E-2</c:v>
                </c:pt>
                <c:pt idx="5487">
                  <c:v>3.1862999999999995E-2</c:v>
                </c:pt>
                <c:pt idx="5488">
                  <c:v>3.1869000000000001E-2</c:v>
                </c:pt>
                <c:pt idx="5489">
                  <c:v>3.1878000000000004E-2</c:v>
                </c:pt>
                <c:pt idx="5490">
                  <c:v>3.1883500000000002E-2</c:v>
                </c:pt>
                <c:pt idx="5491">
                  <c:v>3.18955E-2</c:v>
                </c:pt>
                <c:pt idx="5492">
                  <c:v>3.1905499999999996E-2</c:v>
                </c:pt>
                <c:pt idx="5493">
                  <c:v>3.1915999999999993E-2</c:v>
                </c:pt>
                <c:pt idx="5494">
                  <c:v>3.1929999999999993E-2</c:v>
                </c:pt>
                <c:pt idx="5495">
                  <c:v>3.1943999999999993E-2</c:v>
                </c:pt>
                <c:pt idx="5496">
                  <c:v>3.1962499999999998E-2</c:v>
                </c:pt>
                <c:pt idx="5497">
                  <c:v>3.1977499999999999E-2</c:v>
                </c:pt>
                <c:pt idx="5498">
                  <c:v>3.1993500000000001E-2</c:v>
                </c:pt>
                <c:pt idx="5499">
                  <c:v>3.1973500000000002E-2</c:v>
                </c:pt>
                <c:pt idx="5500">
                  <c:v>3.1996999999999998E-2</c:v>
                </c:pt>
                <c:pt idx="5501">
                  <c:v>3.2019499999999999E-2</c:v>
                </c:pt>
                <c:pt idx="5502">
                  <c:v>3.2042499999999995E-2</c:v>
                </c:pt>
                <c:pt idx="5503">
                  <c:v>3.2062E-2</c:v>
                </c:pt>
                <c:pt idx="5504">
                  <c:v>3.2082000000000006E-2</c:v>
                </c:pt>
                <c:pt idx="5505">
                  <c:v>3.2100000000000004E-2</c:v>
                </c:pt>
                <c:pt idx="5506">
                  <c:v>3.2118500000000008E-2</c:v>
                </c:pt>
                <c:pt idx="5507">
                  <c:v>3.2141000000000003E-2</c:v>
                </c:pt>
                <c:pt idx="5508">
                  <c:v>3.2163999999999998E-2</c:v>
                </c:pt>
                <c:pt idx="5509">
                  <c:v>3.2180999999999994E-2</c:v>
                </c:pt>
                <c:pt idx="5510">
                  <c:v>3.2198999999999998E-2</c:v>
                </c:pt>
                <c:pt idx="5511">
                  <c:v>3.2219000000000005E-2</c:v>
                </c:pt>
                <c:pt idx="5512">
                  <c:v>3.22355E-2</c:v>
                </c:pt>
                <c:pt idx="5513">
                  <c:v>3.2258999999999996E-2</c:v>
                </c:pt>
                <c:pt idx="5514">
                  <c:v>3.22765E-2</c:v>
                </c:pt>
                <c:pt idx="5515">
                  <c:v>3.2295999999999998E-2</c:v>
                </c:pt>
                <c:pt idx="5516">
                  <c:v>3.2313499999999988E-2</c:v>
                </c:pt>
                <c:pt idx="5517">
                  <c:v>3.2330499999999991E-2</c:v>
                </c:pt>
                <c:pt idx="5518">
                  <c:v>3.2350499999999983E-2</c:v>
                </c:pt>
                <c:pt idx="5519">
                  <c:v>3.2369999999999989E-2</c:v>
                </c:pt>
                <c:pt idx="5520">
                  <c:v>3.2384999999999983E-2</c:v>
                </c:pt>
                <c:pt idx="5521">
                  <c:v>3.2404499999999989E-2</c:v>
                </c:pt>
                <c:pt idx="5522">
                  <c:v>3.2425999999999983E-2</c:v>
                </c:pt>
                <c:pt idx="5523">
                  <c:v>3.2447999999999991E-2</c:v>
                </c:pt>
                <c:pt idx="5524">
                  <c:v>3.2463499999999985E-2</c:v>
                </c:pt>
                <c:pt idx="5525">
                  <c:v>3.2493499999999995E-2</c:v>
                </c:pt>
                <c:pt idx="5526">
                  <c:v>3.2520999999999994E-2</c:v>
                </c:pt>
                <c:pt idx="5527">
                  <c:v>3.2549999999999989E-2</c:v>
                </c:pt>
                <c:pt idx="5528">
                  <c:v>3.2580499999999991E-2</c:v>
                </c:pt>
                <c:pt idx="5529">
                  <c:v>3.2609999999999986E-2</c:v>
                </c:pt>
                <c:pt idx="5530">
                  <c:v>3.2644499999999986E-2</c:v>
                </c:pt>
                <c:pt idx="5531">
                  <c:v>3.2684999999999985E-2</c:v>
                </c:pt>
                <c:pt idx="5532">
                  <c:v>3.2722999999999988E-2</c:v>
                </c:pt>
                <c:pt idx="5533">
                  <c:v>3.2762499999999993E-2</c:v>
                </c:pt>
                <c:pt idx="5534">
                  <c:v>3.2801999999999991E-2</c:v>
                </c:pt>
                <c:pt idx="5535">
                  <c:v>3.2838499999999986E-2</c:v>
                </c:pt>
                <c:pt idx="5536">
                  <c:v>3.2875999999999989E-2</c:v>
                </c:pt>
                <c:pt idx="5537">
                  <c:v>3.2914999999999986E-2</c:v>
                </c:pt>
                <c:pt idx="5538">
                  <c:v>3.2951999999999988E-2</c:v>
                </c:pt>
                <c:pt idx="5539">
                  <c:v>3.2979499999999988E-2</c:v>
                </c:pt>
                <c:pt idx="5540">
                  <c:v>3.3017499999999991E-2</c:v>
                </c:pt>
                <c:pt idx="5541">
                  <c:v>3.3052999999999992E-2</c:v>
                </c:pt>
                <c:pt idx="5542">
                  <c:v>3.309249999999999E-2</c:v>
                </c:pt>
                <c:pt idx="5543">
                  <c:v>3.3124999999999988E-2</c:v>
                </c:pt>
                <c:pt idx="5544">
                  <c:v>3.3159499999999988E-2</c:v>
                </c:pt>
                <c:pt idx="5545">
                  <c:v>3.3191499999999992E-2</c:v>
                </c:pt>
                <c:pt idx="5546">
                  <c:v>3.3222999999999989E-2</c:v>
                </c:pt>
                <c:pt idx="5547">
                  <c:v>3.3253999999999985E-2</c:v>
                </c:pt>
                <c:pt idx="5548">
                  <c:v>3.3277999999999988E-2</c:v>
                </c:pt>
                <c:pt idx="5549">
                  <c:v>3.3303999999999986E-2</c:v>
                </c:pt>
                <c:pt idx="5550">
                  <c:v>3.3329999999999992E-2</c:v>
                </c:pt>
                <c:pt idx="5551">
                  <c:v>3.3355499999999989E-2</c:v>
                </c:pt>
                <c:pt idx="5552">
                  <c:v>3.3382499999999989E-2</c:v>
                </c:pt>
                <c:pt idx="5553">
                  <c:v>3.3410499999999989E-2</c:v>
                </c:pt>
                <c:pt idx="5554">
                  <c:v>3.3432499999999997E-2</c:v>
                </c:pt>
                <c:pt idx="5555">
                  <c:v>3.3460499999999997E-2</c:v>
                </c:pt>
                <c:pt idx="5556">
                  <c:v>3.3489000000000005E-2</c:v>
                </c:pt>
                <c:pt idx="5557">
                  <c:v>3.3519E-2</c:v>
                </c:pt>
                <c:pt idx="5558">
                  <c:v>3.3550000000000003E-2</c:v>
                </c:pt>
                <c:pt idx="5559">
                  <c:v>3.3576500000000002E-2</c:v>
                </c:pt>
                <c:pt idx="5560">
                  <c:v>3.3607500000000005E-2</c:v>
                </c:pt>
                <c:pt idx="5561">
                  <c:v>3.3630000000000007E-2</c:v>
                </c:pt>
                <c:pt idx="5562">
                  <c:v>3.3660500000000003E-2</c:v>
                </c:pt>
                <c:pt idx="5563">
                  <c:v>3.3690999999999999E-2</c:v>
                </c:pt>
                <c:pt idx="5564">
                  <c:v>3.3725000000000005E-2</c:v>
                </c:pt>
                <c:pt idx="5565">
                  <c:v>3.3759000000000004E-2</c:v>
                </c:pt>
                <c:pt idx="5566">
                  <c:v>3.3793000000000004E-2</c:v>
                </c:pt>
                <c:pt idx="5567">
                  <c:v>3.3827000000000003E-2</c:v>
                </c:pt>
                <c:pt idx="5568">
                  <c:v>3.3862500000000004E-2</c:v>
                </c:pt>
                <c:pt idx="5569">
                  <c:v>3.3900000000000013E-2</c:v>
                </c:pt>
                <c:pt idx="5570">
                  <c:v>3.3940000000000005E-2</c:v>
                </c:pt>
                <c:pt idx="5571">
                  <c:v>3.398000000000001E-2</c:v>
                </c:pt>
                <c:pt idx="5572">
                  <c:v>3.4018000000000014E-2</c:v>
                </c:pt>
                <c:pt idx="5573">
                  <c:v>3.4056000000000017E-2</c:v>
                </c:pt>
                <c:pt idx="5574">
                  <c:v>3.4082500000000016E-2</c:v>
                </c:pt>
                <c:pt idx="5575">
                  <c:v>3.4115000000000013E-2</c:v>
                </c:pt>
                <c:pt idx="5576">
                  <c:v>3.4157000000000021E-2</c:v>
                </c:pt>
                <c:pt idx="5577">
                  <c:v>3.4194500000000023E-2</c:v>
                </c:pt>
                <c:pt idx="5578">
                  <c:v>3.4233500000000021E-2</c:v>
                </c:pt>
                <c:pt idx="5579">
                  <c:v>3.4271500000000017E-2</c:v>
                </c:pt>
                <c:pt idx="5580">
                  <c:v>3.4305500000000017E-2</c:v>
                </c:pt>
                <c:pt idx="5581">
                  <c:v>3.4346500000000016E-2</c:v>
                </c:pt>
                <c:pt idx="5582">
                  <c:v>3.4389000000000017E-2</c:v>
                </c:pt>
                <c:pt idx="5583">
                  <c:v>3.4431500000000018E-2</c:v>
                </c:pt>
                <c:pt idx="5584">
                  <c:v>3.4467000000000018E-2</c:v>
                </c:pt>
                <c:pt idx="5585">
                  <c:v>3.450300000000002E-2</c:v>
                </c:pt>
                <c:pt idx="5586">
                  <c:v>3.4537500000000013E-2</c:v>
                </c:pt>
                <c:pt idx="5587">
                  <c:v>3.4585500000000012E-2</c:v>
                </c:pt>
                <c:pt idx="5588">
                  <c:v>3.461850000000001E-2</c:v>
                </c:pt>
                <c:pt idx="5589">
                  <c:v>3.4660500000000004E-2</c:v>
                </c:pt>
                <c:pt idx="5590">
                  <c:v>3.4695000000000004E-2</c:v>
                </c:pt>
                <c:pt idx="5591">
                  <c:v>3.4729000000000003E-2</c:v>
                </c:pt>
                <c:pt idx="5592">
                  <c:v>3.4767500000000007E-2</c:v>
                </c:pt>
                <c:pt idx="5593">
                  <c:v>3.4800500000000005E-2</c:v>
                </c:pt>
                <c:pt idx="5594">
                  <c:v>3.4828500000000005E-2</c:v>
                </c:pt>
                <c:pt idx="5595">
                  <c:v>3.4861000000000003E-2</c:v>
                </c:pt>
                <c:pt idx="5596">
                  <c:v>3.4892000000000006E-2</c:v>
                </c:pt>
                <c:pt idx="5597">
                  <c:v>3.4918500000000005E-2</c:v>
                </c:pt>
                <c:pt idx="5598">
                  <c:v>3.4948500000000007E-2</c:v>
                </c:pt>
                <c:pt idx="5599">
                  <c:v>3.4979500000000011E-2</c:v>
                </c:pt>
                <c:pt idx="5600">
                  <c:v>3.5003000000000006E-2</c:v>
                </c:pt>
                <c:pt idx="5601">
                  <c:v>3.5029500000000005E-2</c:v>
                </c:pt>
                <c:pt idx="5602">
                  <c:v>3.5060000000000001E-2</c:v>
                </c:pt>
                <c:pt idx="5603">
                  <c:v>3.5109000000000001E-2</c:v>
                </c:pt>
                <c:pt idx="5604">
                  <c:v>3.5143500000000001E-2</c:v>
                </c:pt>
                <c:pt idx="5605">
                  <c:v>3.51975E-2</c:v>
                </c:pt>
                <c:pt idx="5606">
                  <c:v>3.5227000000000001E-2</c:v>
                </c:pt>
                <c:pt idx="5607">
                  <c:v>3.5258499999999998E-2</c:v>
                </c:pt>
                <c:pt idx="5608">
                  <c:v>3.5293000000000005E-2</c:v>
                </c:pt>
                <c:pt idx="5609">
                  <c:v>3.533E-2</c:v>
                </c:pt>
                <c:pt idx="5610">
                  <c:v>3.5365000000000001E-2</c:v>
                </c:pt>
                <c:pt idx="5611">
                  <c:v>3.5398499999999999E-2</c:v>
                </c:pt>
                <c:pt idx="5612">
                  <c:v>3.5437999999999997E-2</c:v>
                </c:pt>
                <c:pt idx="5613">
                  <c:v>3.5476000000000001E-2</c:v>
                </c:pt>
                <c:pt idx="5614">
                  <c:v>3.5527999999999997E-2</c:v>
                </c:pt>
                <c:pt idx="5615">
                  <c:v>3.5563499999999998E-2</c:v>
                </c:pt>
                <c:pt idx="5616">
                  <c:v>3.5597499999999997E-2</c:v>
                </c:pt>
                <c:pt idx="5617">
                  <c:v>3.5635999999999994E-2</c:v>
                </c:pt>
                <c:pt idx="5618">
                  <c:v>3.568049999999999E-2</c:v>
                </c:pt>
                <c:pt idx="5619">
                  <c:v>3.5717999999999986E-2</c:v>
                </c:pt>
                <c:pt idx="5620">
                  <c:v>3.5744999999999992E-2</c:v>
                </c:pt>
                <c:pt idx="5621">
                  <c:v>3.578499999999999E-2</c:v>
                </c:pt>
                <c:pt idx="5622">
                  <c:v>3.582649999999999E-2</c:v>
                </c:pt>
                <c:pt idx="5623">
                  <c:v>3.586749999999999E-2</c:v>
                </c:pt>
                <c:pt idx="5624">
                  <c:v>3.590899999999999E-2</c:v>
                </c:pt>
                <c:pt idx="5625">
                  <c:v>3.5956999999999989E-2</c:v>
                </c:pt>
                <c:pt idx="5626">
                  <c:v>3.5994999999999992E-2</c:v>
                </c:pt>
                <c:pt idx="5627">
                  <c:v>3.6033499999999989E-2</c:v>
                </c:pt>
                <c:pt idx="5628">
                  <c:v>3.6072999999999994E-2</c:v>
                </c:pt>
                <c:pt idx="5629">
                  <c:v>3.6116999999999989E-2</c:v>
                </c:pt>
                <c:pt idx="5630">
                  <c:v>3.6168999999999986E-2</c:v>
                </c:pt>
                <c:pt idx="5631">
                  <c:v>3.6208999999999984E-2</c:v>
                </c:pt>
                <c:pt idx="5632">
                  <c:v>3.6248499999999989E-2</c:v>
                </c:pt>
                <c:pt idx="5633">
                  <c:v>3.6288999999999988E-2</c:v>
                </c:pt>
                <c:pt idx="5634">
                  <c:v>3.6326499999999984E-2</c:v>
                </c:pt>
                <c:pt idx="5635">
                  <c:v>3.6355999999999986E-2</c:v>
                </c:pt>
                <c:pt idx="5636">
                  <c:v>3.6389999999999985E-2</c:v>
                </c:pt>
                <c:pt idx="5637">
                  <c:v>3.6428999999999982E-2</c:v>
                </c:pt>
                <c:pt idx="5638">
                  <c:v>3.6471999999999984E-2</c:v>
                </c:pt>
                <c:pt idx="5639">
                  <c:v>3.6505999999999983E-2</c:v>
                </c:pt>
                <c:pt idx="5640">
                  <c:v>3.6535999999999978E-2</c:v>
                </c:pt>
                <c:pt idx="5641">
                  <c:v>3.6570999999999979E-2</c:v>
                </c:pt>
                <c:pt idx="5642">
                  <c:v>3.6600999999999974E-2</c:v>
                </c:pt>
                <c:pt idx="5643">
                  <c:v>3.6627499999999986E-2</c:v>
                </c:pt>
                <c:pt idx="5644">
                  <c:v>3.665549999999998E-2</c:v>
                </c:pt>
                <c:pt idx="5645">
                  <c:v>3.6682499999999986E-2</c:v>
                </c:pt>
                <c:pt idx="5646">
                  <c:v>3.6704499999999973E-2</c:v>
                </c:pt>
                <c:pt idx="5647">
                  <c:v>3.6735499999999977E-2</c:v>
                </c:pt>
                <c:pt idx="5648">
                  <c:v>3.6763999999999977E-2</c:v>
                </c:pt>
                <c:pt idx="5649">
                  <c:v>3.6791999999999984E-2</c:v>
                </c:pt>
                <c:pt idx="5650">
                  <c:v>3.6826999999999985E-2</c:v>
                </c:pt>
                <c:pt idx="5651">
                  <c:v>3.6858999999999989E-2</c:v>
                </c:pt>
                <c:pt idx="5652">
                  <c:v>3.6890999999999986E-2</c:v>
                </c:pt>
                <c:pt idx="5653">
                  <c:v>3.6921999999999983E-2</c:v>
                </c:pt>
                <c:pt idx="5654">
                  <c:v>3.6951499999999984E-2</c:v>
                </c:pt>
                <c:pt idx="5655">
                  <c:v>3.6983999999999989E-2</c:v>
                </c:pt>
                <c:pt idx="5656">
                  <c:v>3.7021499999999985E-2</c:v>
                </c:pt>
                <c:pt idx="5657">
                  <c:v>3.7044999999999981E-2</c:v>
                </c:pt>
                <c:pt idx="5658">
                  <c:v>3.7081499999999983E-2</c:v>
                </c:pt>
                <c:pt idx="5659">
                  <c:v>3.712099999999998E-2</c:v>
                </c:pt>
                <c:pt idx="5660">
                  <c:v>3.716199999999998E-2</c:v>
                </c:pt>
                <c:pt idx="5661">
                  <c:v>3.7198999999999975E-2</c:v>
                </c:pt>
                <c:pt idx="5662">
                  <c:v>3.7245999999999981E-2</c:v>
                </c:pt>
                <c:pt idx="5663">
                  <c:v>3.7296499999999976E-2</c:v>
                </c:pt>
                <c:pt idx="5664">
                  <c:v>3.7337499999999982E-2</c:v>
                </c:pt>
                <c:pt idx="5665">
                  <c:v>3.7365999999999983E-2</c:v>
                </c:pt>
                <c:pt idx="5666">
                  <c:v>3.7404499999999979E-2</c:v>
                </c:pt>
                <c:pt idx="5667">
                  <c:v>3.7439999999999987E-2</c:v>
                </c:pt>
                <c:pt idx="5668">
                  <c:v>3.7469499999999975E-2</c:v>
                </c:pt>
                <c:pt idx="5669">
                  <c:v>3.7503999999999989E-2</c:v>
                </c:pt>
                <c:pt idx="5670">
                  <c:v>3.7541999999999978E-2</c:v>
                </c:pt>
                <c:pt idx="5671">
                  <c:v>3.7579499999999981E-2</c:v>
                </c:pt>
                <c:pt idx="5672">
                  <c:v>3.7616999999999977E-2</c:v>
                </c:pt>
                <c:pt idx="5673">
                  <c:v>3.7649499999999982E-2</c:v>
                </c:pt>
                <c:pt idx="5674">
                  <c:v>3.7681499999999979E-2</c:v>
                </c:pt>
                <c:pt idx="5675">
                  <c:v>3.771749999999998E-2</c:v>
                </c:pt>
                <c:pt idx="5676">
                  <c:v>3.7750999999999986E-2</c:v>
                </c:pt>
                <c:pt idx="5677">
                  <c:v>3.7783499999999991E-2</c:v>
                </c:pt>
                <c:pt idx="5678">
                  <c:v>3.7811999999999985E-2</c:v>
                </c:pt>
                <c:pt idx="5679">
                  <c:v>3.7842999999999988E-2</c:v>
                </c:pt>
                <c:pt idx="5680">
                  <c:v>3.7870999999999988E-2</c:v>
                </c:pt>
                <c:pt idx="5681">
                  <c:v>3.7901499999999991E-2</c:v>
                </c:pt>
                <c:pt idx="5682">
                  <c:v>3.7932499999999994E-2</c:v>
                </c:pt>
                <c:pt idx="5683">
                  <c:v>3.7959499999999993E-2</c:v>
                </c:pt>
                <c:pt idx="5684">
                  <c:v>3.7986999999999986E-2</c:v>
                </c:pt>
                <c:pt idx="5685">
                  <c:v>3.8020999999999992E-2</c:v>
                </c:pt>
                <c:pt idx="5686">
                  <c:v>3.8048999999999986E-2</c:v>
                </c:pt>
                <c:pt idx="5687">
                  <c:v>3.8063999999999987E-2</c:v>
                </c:pt>
                <c:pt idx="5688">
                  <c:v>3.8092499999999981E-2</c:v>
                </c:pt>
                <c:pt idx="5689">
                  <c:v>3.8123999999999984E-2</c:v>
                </c:pt>
                <c:pt idx="5690">
                  <c:v>3.8152999999999979E-2</c:v>
                </c:pt>
                <c:pt idx="5691">
                  <c:v>3.8173999999999986E-2</c:v>
                </c:pt>
                <c:pt idx="5692">
                  <c:v>3.819649999999998E-2</c:v>
                </c:pt>
                <c:pt idx="5693">
                  <c:v>3.8220999999999977E-2</c:v>
                </c:pt>
                <c:pt idx="5694">
                  <c:v>3.8241999999999977E-2</c:v>
                </c:pt>
                <c:pt idx="5695">
                  <c:v>3.8264499999999979E-2</c:v>
                </c:pt>
                <c:pt idx="5696">
                  <c:v>3.8281999999999983E-2</c:v>
                </c:pt>
                <c:pt idx="5697">
                  <c:v>3.8301999999999975E-2</c:v>
                </c:pt>
                <c:pt idx="5698">
                  <c:v>3.8322999999999989E-2</c:v>
                </c:pt>
                <c:pt idx="5699">
                  <c:v>3.837899999999999E-2</c:v>
                </c:pt>
                <c:pt idx="5700">
                  <c:v>3.8396999999999987E-2</c:v>
                </c:pt>
                <c:pt idx="5701">
                  <c:v>3.8415999999999985E-2</c:v>
                </c:pt>
                <c:pt idx="5702">
                  <c:v>3.8433999999999989E-2</c:v>
                </c:pt>
                <c:pt idx="5703">
                  <c:v>3.8453999999999981E-2</c:v>
                </c:pt>
                <c:pt idx="5704">
                  <c:v>3.8472999999999986E-2</c:v>
                </c:pt>
                <c:pt idx="5705">
                  <c:v>3.8495499999999995E-2</c:v>
                </c:pt>
                <c:pt idx="5706">
                  <c:v>3.8514999999999994E-2</c:v>
                </c:pt>
                <c:pt idx="5707">
                  <c:v>3.853249999999999E-2</c:v>
                </c:pt>
                <c:pt idx="5708">
                  <c:v>3.8546499999999997E-2</c:v>
                </c:pt>
                <c:pt idx="5709">
                  <c:v>3.8570499999999994E-2</c:v>
                </c:pt>
                <c:pt idx="5710">
                  <c:v>3.8590499999999993E-2</c:v>
                </c:pt>
                <c:pt idx="5711">
                  <c:v>3.8608499999999997E-2</c:v>
                </c:pt>
                <c:pt idx="5712">
                  <c:v>3.8628499999999996E-2</c:v>
                </c:pt>
                <c:pt idx="5713">
                  <c:v>3.8639999999999994E-2</c:v>
                </c:pt>
                <c:pt idx="5714">
                  <c:v>3.865699999999999E-2</c:v>
                </c:pt>
                <c:pt idx="5715">
                  <c:v>3.8670499999999997E-2</c:v>
                </c:pt>
                <c:pt idx="5716">
                  <c:v>3.8682999999999995E-2</c:v>
                </c:pt>
                <c:pt idx="5717">
                  <c:v>3.8696999999999988E-2</c:v>
                </c:pt>
                <c:pt idx="5718">
                  <c:v>3.8709999999999994E-2</c:v>
                </c:pt>
                <c:pt idx="5719">
                  <c:v>3.8714499999999992E-2</c:v>
                </c:pt>
                <c:pt idx="5720">
                  <c:v>3.8725999999999983E-2</c:v>
                </c:pt>
                <c:pt idx="5721">
                  <c:v>3.8732499999999982E-2</c:v>
                </c:pt>
                <c:pt idx="5722">
                  <c:v>3.8736999999999987E-2</c:v>
                </c:pt>
                <c:pt idx="5723">
                  <c:v>3.8740999999999991E-2</c:v>
                </c:pt>
                <c:pt idx="5724">
                  <c:v>3.8751499999999987E-2</c:v>
                </c:pt>
                <c:pt idx="5725">
                  <c:v>3.8748499999999991E-2</c:v>
                </c:pt>
                <c:pt idx="5726">
                  <c:v>3.8746499999999989E-2</c:v>
                </c:pt>
                <c:pt idx="5727">
                  <c:v>3.8744499999999987E-2</c:v>
                </c:pt>
                <c:pt idx="5728">
                  <c:v>3.8740499999999983E-2</c:v>
                </c:pt>
                <c:pt idx="5729">
                  <c:v>3.8737499999999987E-2</c:v>
                </c:pt>
                <c:pt idx="5730">
                  <c:v>3.8731499999999988E-2</c:v>
                </c:pt>
                <c:pt idx="5731">
                  <c:v>3.8720499999999991E-2</c:v>
                </c:pt>
                <c:pt idx="5732">
                  <c:v>3.8713999999999985E-2</c:v>
                </c:pt>
                <c:pt idx="5733">
                  <c:v>3.8704999999999989E-2</c:v>
                </c:pt>
                <c:pt idx="5734">
                  <c:v>3.8696499999999995E-2</c:v>
                </c:pt>
                <c:pt idx="5735">
                  <c:v>3.869199999999999E-2</c:v>
                </c:pt>
                <c:pt idx="5736">
                  <c:v>3.8687499999999993E-2</c:v>
                </c:pt>
                <c:pt idx="5737">
                  <c:v>3.8681999999999987E-2</c:v>
                </c:pt>
                <c:pt idx="5738">
                  <c:v>3.8679499999999992E-2</c:v>
                </c:pt>
                <c:pt idx="5739">
                  <c:v>3.8685499999999991E-2</c:v>
                </c:pt>
                <c:pt idx="5740">
                  <c:v>3.8681999999999994E-2</c:v>
                </c:pt>
                <c:pt idx="5741">
                  <c:v>3.8682500000000002E-2</c:v>
                </c:pt>
                <c:pt idx="5742">
                  <c:v>3.8687499999999993E-2</c:v>
                </c:pt>
                <c:pt idx="5743">
                  <c:v>3.8689999999999995E-2</c:v>
                </c:pt>
                <c:pt idx="5744">
                  <c:v>3.8690500000000003E-2</c:v>
                </c:pt>
                <c:pt idx="5745">
                  <c:v>3.8696000000000001E-2</c:v>
                </c:pt>
                <c:pt idx="5746">
                  <c:v>3.8700500000000006E-2</c:v>
                </c:pt>
                <c:pt idx="5747">
                  <c:v>3.8704999999999996E-2</c:v>
                </c:pt>
                <c:pt idx="5748">
                  <c:v>3.87155E-2</c:v>
                </c:pt>
                <c:pt idx="5749">
                  <c:v>3.8725500000000003E-2</c:v>
                </c:pt>
                <c:pt idx="5750">
                  <c:v>3.8735000000000006E-2</c:v>
                </c:pt>
                <c:pt idx="5751">
                  <c:v>3.874600000000001E-2</c:v>
                </c:pt>
                <c:pt idx="5752">
                  <c:v>3.8759500000000016E-2</c:v>
                </c:pt>
                <c:pt idx="5753">
                  <c:v>3.8766000000000009E-2</c:v>
                </c:pt>
                <c:pt idx="5754">
                  <c:v>3.8776500000000012E-2</c:v>
                </c:pt>
                <c:pt idx="5755">
                  <c:v>3.8780000000000016E-2</c:v>
                </c:pt>
                <c:pt idx="5756">
                  <c:v>3.8783500000000012E-2</c:v>
                </c:pt>
                <c:pt idx="5757">
                  <c:v>3.8786500000000015E-2</c:v>
                </c:pt>
                <c:pt idx="5758">
                  <c:v>3.8787000000000009E-2</c:v>
                </c:pt>
                <c:pt idx="5759">
                  <c:v>3.8793000000000022E-2</c:v>
                </c:pt>
                <c:pt idx="5760">
                  <c:v>3.8792000000000021E-2</c:v>
                </c:pt>
                <c:pt idx="5761">
                  <c:v>3.8801500000000017E-2</c:v>
                </c:pt>
                <c:pt idx="5762">
                  <c:v>3.8803000000000018E-2</c:v>
                </c:pt>
                <c:pt idx="5763">
                  <c:v>3.8805500000000021E-2</c:v>
                </c:pt>
                <c:pt idx="5764">
                  <c:v>3.8804000000000012E-2</c:v>
                </c:pt>
                <c:pt idx="5765">
                  <c:v>3.8803000000000011E-2</c:v>
                </c:pt>
                <c:pt idx="5766">
                  <c:v>3.8803000000000011E-2</c:v>
                </c:pt>
                <c:pt idx="5767">
                  <c:v>3.8803500000000012E-2</c:v>
                </c:pt>
                <c:pt idx="5768">
                  <c:v>3.8799500000000008E-2</c:v>
                </c:pt>
                <c:pt idx="5769">
                  <c:v>3.8796000000000011E-2</c:v>
                </c:pt>
                <c:pt idx="5770">
                  <c:v>3.8789500000000011E-2</c:v>
                </c:pt>
                <c:pt idx="5771">
                  <c:v>3.8784000000000006E-2</c:v>
                </c:pt>
                <c:pt idx="5772">
                  <c:v>3.8781500000000003E-2</c:v>
                </c:pt>
                <c:pt idx="5773">
                  <c:v>3.8781000000000003E-2</c:v>
                </c:pt>
                <c:pt idx="5774">
                  <c:v>3.878199999999999E-2</c:v>
                </c:pt>
                <c:pt idx="5775">
                  <c:v>3.8783999999999999E-2</c:v>
                </c:pt>
                <c:pt idx="5776">
                  <c:v>3.8781500000000003E-2</c:v>
                </c:pt>
                <c:pt idx="5777">
                  <c:v>3.8782000000000004E-2</c:v>
                </c:pt>
                <c:pt idx="5778">
                  <c:v>3.8779499999999995E-2</c:v>
                </c:pt>
                <c:pt idx="5779">
                  <c:v>3.8777000000000006E-2</c:v>
                </c:pt>
                <c:pt idx="5780">
                  <c:v>3.8779999999999995E-2</c:v>
                </c:pt>
                <c:pt idx="5781">
                  <c:v>3.8776999999999999E-2</c:v>
                </c:pt>
                <c:pt idx="5782">
                  <c:v>3.8773000000000002E-2</c:v>
                </c:pt>
                <c:pt idx="5783">
                  <c:v>3.8773000000000002E-2</c:v>
                </c:pt>
                <c:pt idx="5784">
                  <c:v>3.8774000000000003E-2</c:v>
                </c:pt>
                <c:pt idx="5785">
                  <c:v>3.8774500000000003E-2</c:v>
                </c:pt>
                <c:pt idx="5786">
                  <c:v>3.8777500000000006E-2</c:v>
                </c:pt>
                <c:pt idx="5787">
                  <c:v>3.878150000000001E-2</c:v>
                </c:pt>
                <c:pt idx="5788">
                  <c:v>3.8783500000000005E-2</c:v>
                </c:pt>
                <c:pt idx="5789">
                  <c:v>3.8778000000000007E-2</c:v>
                </c:pt>
                <c:pt idx="5790">
                  <c:v>3.8777499999999999E-2</c:v>
                </c:pt>
                <c:pt idx="5791">
                  <c:v>3.8774500000000017E-2</c:v>
                </c:pt>
                <c:pt idx="5792">
                  <c:v>3.8773000000000002E-2</c:v>
                </c:pt>
                <c:pt idx="5793">
                  <c:v>3.8774000000000017E-2</c:v>
                </c:pt>
                <c:pt idx="5794">
                  <c:v>3.8776499999999998E-2</c:v>
                </c:pt>
                <c:pt idx="5795">
                  <c:v>3.8776500000000005E-2</c:v>
                </c:pt>
                <c:pt idx="5796">
                  <c:v>3.8773000000000002E-2</c:v>
                </c:pt>
                <c:pt idx="5797">
                  <c:v>3.8774500000000003E-2</c:v>
                </c:pt>
                <c:pt idx="5798">
                  <c:v>3.8773000000000002E-2</c:v>
                </c:pt>
                <c:pt idx="5799">
                  <c:v>3.8775500000000004E-2</c:v>
                </c:pt>
                <c:pt idx="5800">
                  <c:v>3.8781500000000003E-2</c:v>
                </c:pt>
                <c:pt idx="5801">
                  <c:v>3.8784499999999993E-2</c:v>
                </c:pt>
                <c:pt idx="5802">
                  <c:v>3.8766999999999989E-2</c:v>
                </c:pt>
                <c:pt idx="5803">
                  <c:v>3.8763999999999993E-2</c:v>
                </c:pt>
                <c:pt idx="5804">
                  <c:v>3.8762999999999999E-2</c:v>
                </c:pt>
                <c:pt idx="5805">
                  <c:v>3.8736999999999994E-2</c:v>
                </c:pt>
                <c:pt idx="5806">
                  <c:v>3.873999999999999E-2</c:v>
                </c:pt>
                <c:pt idx="5807">
                  <c:v>3.8736999999999994E-2</c:v>
                </c:pt>
                <c:pt idx="5808">
                  <c:v>3.8732499999999989E-2</c:v>
                </c:pt>
                <c:pt idx="5809">
                  <c:v>3.8726999999999998E-2</c:v>
                </c:pt>
                <c:pt idx="5810">
                  <c:v>3.87225E-2</c:v>
                </c:pt>
                <c:pt idx="5811">
                  <c:v>3.8717499999999995E-2</c:v>
                </c:pt>
                <c:pt idx="5812">
                  <c:v>3.8709E-2</c:v>
                </c:pt>
                <c:pt idx="5813">
                  <c:v>3.8698500000000004E-2</c:v>
                </c:pt>
                <c:pt idx="5814">
                  <c:v>3.8683999999999996E-2</c:v>
                </c:pt>
                <c:pt idx="5815">
                  <c:v>3.8675500000000002E-2</c:v>
                </c:pt>
                <c:pt idx="5816">
                  <c:v>3.8671500000000004E-2</c:v>
                </c:pt>
                <c:pt idx="5817">
                  <c:v>3.866300000000001E-2</c:v>
                </c:pt>
                <c:pt idx="5818">
                  <c:v>3.8654500000000008E-2</c:v>
                </c:pt>
                <c:pt idx="5819">
                  <c:v>3.8652000000000013E-2</c:v>
                </c:pt>
                <c:pt idx="5820">
                  <c:v>3.8661000000000008E-2</c:v>
                </c:pt>
                <c:pt idx="5821">
                  <c:v>3.8656000000000017E-2</c:v>
                </c:pt>
                <c:pt idx="5822">
                  <c:v>3.8653500000000014E-2</c:v>
                </c:pt>
                <c:pt idx="5823">
                  <c:v>3.8650500000000011E-2</c:v>
                </c:pt>
                <c:pt idx="5824">
                  <c:v>3.8628000000000016E-2</c:v>
                </c:pt>
                <c:pt idx="5825">
                  <c:v>3.8622500000000018E-2</c:v>
                </c:pt>
                <c:pt idx="5826">
                  <c:v>3.8621500000000017E-2</c:v>
                </c:pt>
                <c:pt idx="5827">
                  <c:v>3.8620500000000016E-2</c:v>
                </c:pt>
                <c:pt idx="5828">
                  <c:v>3.8620500000000016E-2</c:v>
                </c:pt>
                <c:pt idx="5829">
                  <c:v>3.8619000000000007E-2</c:v>
                </c:pt>
                <c:pt idx="5830">
                  <c:v>3.8622000000000017E-2</c:v>
                </c:pt>
                <c:pt idx="5831">
                  <c:v>3.8623000000000005E-2</c:v>
                </c:pt>
                <c:pt idx="5832">
                  <c:v>3.8624500000000006E-2</c:v>
                </c:pt>
                <c:pt idx="5833">
                  <c:v>3.8630000000000012E-2</c:v>
                </c:pt>
                <c:pt idx="5834">
                  <c:v>3.8637000000000012E-2</c:v>
                </c:pt>
                <c:pt idx="5835">
                  <c:v>3.8653000000000021E-2</c:v>
                </c:pt>
                <c:pt idx="5836">
                  <c:v>3.8663500000000017E-2</c:v>
                </c:pt>
                <c:pt idx="5837">
                  <c:v>3.8669000000000009E-2</c:v>
                </c:pt>
                <c:pt idx="5838">
                  <c:v>3.8672000000000012E-2</c:v>
                </c:pt>
                <c:pt idx="5839">
                  <c:v>3.8679000000000012E-2</c:v>
                </c:pt>
                <c:pt idx="5840">
                  <c:v>3.8690000000000009E-2</c:v>
                </c:pt>
                <c:pt idx="5841">
                  <c:v>3.8692999999999998E-2</c:v>
                </c:pt>
                <c:pt idx="5842">
                  <c:v>3.8695500000000001E-2</c:v>
                </c:pt>
                <c:pt idx="5843">
                  <c:v>3.869800000000001E-2</c:v>
                </c:pt>
                <c:pt idx="5844">
                  <c:v>3.8701000000000006E-2</c:v>
                </c:pt>
                <c:pt idx="5845">
                  <c:v>3.8705500000000004E-2</c:v>
                </c:pt>
                <c:pt idx="5846">
                  <c:v>3.8706499999999998E-2</c:v>
                </c:pt>
                <c:pt idx="5847">
                  <c:v>3.8709E-2</c:v>
                </c:pt>
                <c:pt idx="5848">
                  <c:v>3.8709E-2</c:v>
                </c:pt>
                <c:pt idx="5849">
                  <c:v>3.8707999999999992E-2</c:v>
                </c:pt>
                <c:pt idx="5850">
                  <c:v>3.8705999999999997E-2</c:v>
                </c:pt>
                <c:pt idx="5851">
                  <c:v>3.8703999999999995E-2</c:v>
                </c:pt>
                <c:pt idx="5852">
                  <c:v>3.8700999999999992E-2</c:v>
                </c:pt>
                <c:pt idx="5853">
                  <c:v>3.8699499999999991E-2</c:v>
                </c:pt>
                <c:pt idx="5854">
                  <c:v>3.8696499999999995E-2</c:v>
                </c:pt>
                <c:pt idx="5855">
                  <c:v>3.8692499999999991E-2</c:v>
                </c:pt>
                <c:pt idx="5856">
                  <c:v>3.8687999999999993E-2</c:v>
                </c:pt>
                <c:pt idx="5857">
                  <c:v>3.8694999999999993E-2</c:v>
                </c:pt>
                <c:pt idx="5858">
                  <c:v>3.8689999999999995E-2</c:v>
                </c:pt>
                <c:pt idx="5859">
                  <c:v>3.8682499999999995E-2</c:v>
                </c:pt>
                <c:pt idx="5860">
                  <c:v>3.8676999999999989E-2</c:v>
                </c:pt>
                <c:pt idx="5861">
                  <c:v>3.8669999999999996E-2</c:v>
                </c:pt>
                <c:pt idx="5862">
                  <c:v>3.8662499999999995E-2</c:v>
                </c:pt>
                <c:pt idx="5863">
                  <c:v>3.865749999999999E-2</c:v>
                </c:pt>
                <c:pt idx="5864">
                  <c:v>3.8651999999999992E-2</c:v>
                </c:pt>
                <c:pt idx="5865">
                  <c:v>3.864999999999999E-2</c:v>
                </c:pt>
                <c:pt idx="5866">
                  <c:v>3.8646999999999994E-2</c:v>
                </c:pt>
                <c:pt idx="5867">
                  <c:v>3.8645999999999986E-2</c:v>
                </c:pt>
                <c:pt idx="5868">
                  <c:v>3.8653999999999987E-2</c:v>
                </c:pt>
                <c:pt idx="5869">
                  <c:v>3.8654499999999994E-2</c:v>
                </c:pt>
                <c:pt idx="5870">
                  <c:v>3.8652499999999999E-2</c:v>
                </c:pt>
                <c:pt idx="5871">
                  <c:v>3.8649999999999997E-2</c:v>
                </c:pt>
                <c:pt idx="5872">
                  <c:v>3.8647499999999987E-2</c:v>
                </c:pt>
                <c:pt idx="5873">
                  <c:v>3.8646999999999994E-2</c:v>
                </c:pt>
                <c:pt idx="5874">
                  <c:v>3.8646999999999994E-2</c:v>
                </c:pt>
                <c:pt idx="5875">
                  <c:v>3.8647499999999987E-2</c:v>
                </c:pt>
                <c:pt idx="5876">
                  <c:v>3.864999999999999E-2</c:v>
                </c:pt>
                <c:pt idx="5877">
                  <c:v>3.8653999999999994E-2</c:v>
                </c:pt>
                <c:pt idx="5878">
                  <c:v>3.8655999999999996E-2</c:v>
                </c:pt>
                <c:pt idx="5879">
                  <c:v>3.865699999999999E-2</c:v>
                </c:pt>
                <c:pt idx="5880">
                  <c:v>3.8656999999999997E-2</c:v>
                </c:pt>
                <c:pt idx="5881">
                  <c:v>3.8657999999999998E-2</c:v>
                </c:pt>
                <c:pt idx="5882">
                  <c:v>3.8653499999999986E-2</c:v>
                </c:pt>
                <c:pt idx="5883">
                  <c:v>3.8654999999999995E-2</c:v>
                </c:pt>
                <c:pt idx="5884">
                  <c:v>3.8654999999999995E-2</c:v>
                </c:pt>
                <c:pt idx="5885">
                  <c:v>3.8654499999999994E-2</c:v>
                </c:pt>
                <c:pt idx="5886">
                  <c:v>3.8653E-2</c:v>
                </c:pt>
                <c:pt idx="5887">
                  <c:v>3.8651500000000005E-2</c:v>
                </c:pt>
                <c:pt idx="5888">
                  <c:v>3.8650500000000011E-2</c:v>
                </c:pt>
                <c:pt idx="5889">
                  <c:v>3.8640500000000008E-2</c:v>
                </c:pt>
                <c:pt idx="5890">
                  <c:v>3.8638000000000006E-2</c:v>
                </c:pt>
                <c:pt idx="5891">
                  <c:v>3.8636500000000004E-2</c:v>
                </c:pt>
                <c:pt idx="5892">
                  <c:v>3.8635500000000003E-2</c:v>
                </c:pt>
                <c:pt idx="5893">
                  <c:v>3.8630999999999999E-2</c:v>
                </c:pt>
                <c:pt idx="5894">
                  <c:v>3.8627499999999995E-2</c:v>
                </c:pt>
                <c:pt idx="5895">
                  <c:v>3.8624999999999993E-2</c:v>
                </c:pt>
                <c:pt idx="5896">
                  <c:v>3.8620999999999996E-2</c:v>
                </c:pt>
                <c:pt idx="5897">
                  <c:v>3.8618E-2</c:v>
                </c:pt>
                <c:pt idx="5898">
                  <c:v>3.8612999999999995E-2</c:v>
                </c:pt>
                <c:pt idx="5899">
                  <c:v>3.8608999999999991E-2</c:v>
                </c:pt>
                <c:pt idx="5900">
                  <c:v>3.8601999999999984E-2</c:v>
                </c:pt>
                <c:pt idx="5901">
                  <c:v>3.8593499999999982E-2</c:v>
                </c:pt>
                <c:pt idx="5902">
                  <c:v>3.8585499999999981E-2</c:v>
                </c:pt>
                <c:pt idx="5903">
                  <c:v>3.857749999999998E-2</c:v>
                </c:pt>
                <c:pt idx="5904">
                  <c:v>3.857099999999998E-2</c:v>
                </c:pt>
                <c:pt idx="5905">
                  <c:v>3.8562999999999979E-2</c:v>
                </c:pt>
                <c:pt idx="5906">
                  <c:v>3.8557499999999981E-2</c:v>
                </c:pt>
                <c:pt idx="5907">
                  <c:v>3.8550499999999974E-2</c:v>
                </c:pt>
                <c:pt idx="5908">
                  <c:v>3.8545999999999976E-2</c:v>
                </c:pt>
                <c:pt idx="5909">
                  <c:v>3.8539999999999977E-2</c:v>
                </c:pt>
                <c:pt idx="5910">
                  <c:v>3.8533999999999978E-2</c:v>
                </c:pt>
                <c:pt idx="5911">
                  <c:v>3.852899999999998E-2</c:v>
                </c:pt>
                <c:pt idx="5912">
                  <c:v>3.8523999999999975E-2</c:v>
                </c:pt>
                <c:pt idx="5913">
                  <c:v>3.851949999999997E-2</c:v>
                </c:pt>
                <c:pt idx="5914">
                  <c:v>3.8516999999999975E-2</c:v>
                </c:pt>
                <c:pt idx="5915">
                  <c:v>3.8514499999999979E-2</c:v>
                </c:pt>
                <c:pt idx="5916">
                  <c:v>3.8515999999999981E-2</c:v>
                </c:pt>
                <c:pt idx="5917">
                  <c:v>3.8516499999999981E-2</c:v>
                </c:pt>
                <c:pt idx="5918">
                  <c:v>3.8515999999999981E-2</c:v>
                </c:pt>
                <c:pt idx="5919">
                  <c:v>3.8521999999999987E-2</c:v>
                </c:pt>
                <c:pt idx="5920">
                  <c:v>3.8527499999999978E-2</c:v>
                </c:pt>
                <c:pt idx="5921">
                  <c:v>3.8533999999999985E-2</c:v>
                </c:pt>
                <c:pt idx="5922">
                  <c:v>3.8540999999999992E-2</c:v>
                </c:pt>
                <c:pt idx="5923">
                  <c:v>3.8548499999999992E-2</c:v>
                </c:pt>
                <c:pt idx="5924">
                  <c:v>3.8555999999999993E-2</c:v>
                </c:pt>
                <c:pt idx="5925">
                  <c:v>3.8561499999999992E-2</c:v>
                </c:pt>
                <c:pt idx="5926">
                  <c:v>3.8568999999999985E-2</c:v>
                </c:pt>
                <c:pt idx="5927">
                  <c:v>3.8574999999999998E-2</c:v>
                </c:pt>
                <c:pt idx="5928">
                  <c:v>3.8582499999999992E-2</c:v>
                </c:pt>
                <c:pt idx="5929">
                  <c:v>3.8590499999999993E-2</c:v>
                </c:pt>
                <c:pt idx="5930">
                  <c:v>3.8596499999999992E-2</c:v>
                </c:pt>
                <c:pt idx="5931">
                  <c:v>3.8604499999999993E-2</c:v>
                </c:pt>
                <c:pt idx="5932">
                  <c:v>3.8609499999999991E-2</c:v>
                </c:pt>
                <c:pt idx="5933">
                  <c:v>3.8614500000000003E-2</c:v>
                </c:pt>
                <c:pt idx="5934">
                  <c:v>3.8620999999999996E-2</c:v>
                </c:pt>
                <c:pt idx="5935">
                  <c:v>3.8625999999999994E-2</c:v>
                </c:pt>
                <c:pt idx="5936">
                  <c:v>3.8631499999999999E-2</c:v>
                </c:pt>
                <c:pt idx="5937">
                  <c:v>3.8634999999999996E-2</c:v>
                </c:pt>
                <c:pt idx="5938">
                  <c:v>3.8639999999999994E-2</c:v>
                </c:pt>
                <c:pt idx="5939">
                  <c:v>3.864299999999999E-2</c:v>
                </c:pt>
                <c:pt idx="5940">
                  <c:v>3.8648499999999995E-2</c:v>
                </c:pt>
                <c:pt idx="5941">
                  <c:v>3.8651999999999992E-2</c:v>
                </c:pt>
                <c:pt idx="5942">
                  <c:v>3.8647999999999995E-2</c:v>
                </c:pt>
                <c:pt idx="5943">
                  <c:v>3.8654499999999994E-2</c:v>
                </c:pt>
                <c:pt idx="5944">
                  <c:v>3.8659499999999986E-2</c:v>
                </c:pt>
                <c:pt idx="5945">
                  <c:v>3.8663499999999996E-2</c:v>
                </c:pt>
                <c:pt idx="5946">
                  <c:v>3.8668499999999995E-2</c:v>
                </c:pt>
                <c:pt idx="5947">
                  <c:v>3.8676000000000002E-2</c:v>
                </c:pt>
                <c:pt idx="5948">
                  <c:v>3.8682499999999995E-2</c:v>
                </c:pt>
                <c:pt idx="5949">
                  <c:v>3.8688999999999994E-2</c:v>
                </c:pt>
                <c:pt idx="5950">
                  <c:v>3.8695999999999994E-2</c:v>
                </c:pt>
                <c:pt idx="5951">
                  <c:v>3.8703499999999995E-2</c:v>
                </c:pt>
                <c:pt idx="5952">
                  <c:v>3.870549999999999E-2</c:v>
                </c:pt>
                <c:pt idx="5953">
                  <c:v>3.8712499999999997E-2</c:v>
                </c:pt>
                <c:pt idx="5954">
                  <c:v>3.8722499999999993E-2</c:v>
                </c:pt>
                <c:pt idx="5955">
                  <c:v>3.8733499999999997E-2</c:v>
                </c:pt>
                <c:pt idx="5956">
                  <c:v>3.8743499999999993E-2</c:v>
                </c:pt>
                <c:pt idx="5957">
                  <c:v>3.8754499999999997E-2</c:v>
                </c:pt>
                <c:pt idx="5958">
                  <c:v>3.8767499999999996E-2</c:v>
                </c:pt>
                <c:pt idx="5959">
                  <c:v>3.8777499999999993E-2</c:v>
                </c:pt>
                <c:pt idx="5960">
                  <c:v>3.87915E-2</c:v>
                </c:pt>
                <c:pt idx="5961">
                  <c:v>3.8802999999999997E-2</c:v>
                </c:pt>
                <c:pt idx="5962">
                  <c:v>3.88125E-2</c:v>
                </c:pt>
                <c:pt idx="5963">
                  <c:v>3.8822500000000003E-2</c:v>
                </c:pt>
                <c:pt idx="5964">
                  <c:v>3.88335E-2</c:v>
                </c:pt>
                <c:pt idx="5965">
                  <c:v>3.8844000000000004E-2</c:v>
                </c:pt>
                <c:pt idx="5966">
                  <c:v>3.8854E-2</c:v>
                </c:pt>
                <c:pt idx="5967">
                  <c:v>3.8864000000000003E-2</c:v>
                </c:pt>
                <c:pt idx="5968">
                  <c:v>3.8876500000000001E-2</c:v>
                </c:pt>
                <c:pt idx="5969">
                  <c:v>3.8886000000000004E-2</c:v>
                </c:pt>
                <c:pt idx="5970">
                  <c:v>3.8897500000000002E-2</c:v>
                </c:pt>
                <c:pt idx="5971">
                  <c:v>3.8905999999999996E-2</c:v>
                </c:pt>
                <c:pt idx="5972">
                  <c:v>3.8912999999999996E-2</c:v>
                </c:pt>
                <c:pt idx="5973">
                  <c:v>3.8919999999999996E-2</c:v>
                </c:pt>
                <c:pt idx="5974">
                  <c:v>3.8930499999999993E-2</c:v>
                </c:pt>
                <c:pt idx="5975">
                  <c:v>3.8937999999999993E-2</c:v>
                </c:pt>
                <c:pt idx="5976">
                  <c:v>3.8946499999999988E-2</c:v>
                </c:pt>
                <c:pt idx="5977">
                  <c:v>3.8955999999999991E-2</c:v>
                </c:pt>
                <c:pt idx="5978">
                  <c:v>3.8965499999999993E-2</c:v>
                </c:pt>
                <c:pt idx="5979">
                  <c:v>3.8974999999999996E-2</c:v>
                </c:pt>
                <c:pt idx="5980">
                  <c:v>3.8983500000000004E-2</c:v>
                </c:pt>
                <c:pt idx="5981">
                  <c:v>3.8991999999999999E-2</c:v>
                </c:pt>
                <c:pt idx="5982">
                  <c:v>3.8999999999999993E-2</c:v>
                </c:pt>
                <c:pt idx="5983">
                  <c:v>3.9007999999999994E-2</c:v>
                </c:pt>
                <c:pt idx="5984">
                  <c:v>3.9015499999999988E-2</c:v>
                </c:pt>
                <c:pt idx="5985">
                  <c:v>3.902449999999999E-2</c:v>
                </c:pt>
                <c:pt idx="5986">
                  <c:v>3.9030999999999982E-2</c:v>
                </c:pt>
                <c:pt idx="5987">
                  <c:v>3.9038499999999983E-2</c:v>
                </c:pt>
                <c:pt idx="5988">
                  <c:v>3.9046499999999984E-2</c:v>
                </c:pt>
                <c:pt idx="5989">
                  <c:v>3.9052999999999984E-2</c:v>
                </c:pt>
                <c:pt idx="5990">
                  <c:v>3.9062499999999993E-2</c:v>
                </c:pt>
                <c:pt idx="5991">
                  <c:v>3.9072499999999996E-2</c:v>
                </c:pt>
                <c:pt idx="5992">
                  <c:v>3.9081999999999992E-2</c:v>
                </c:pt>
                <c:pt idx="5993">
                  <c:v>3.9092499999999995E-2</c:v>
                </c:pt>
                <c:pt idx="5994">
                  <c:v>3.9102499999999998E-2</c:v>
                </c:pt>
                <c:pt idx="5995">
                  <c:v>3.9111999999999994E-2</c:v>
                </c:pt>
                <c:pt idx="5996">
                  <c:v>3.91245E-2</c:v>
                </c:pt>
                <c:pt idx="5997">
                  <c:v>3.913599999999999E-2</c:v>
                </c:pt>
                <c:pt idx="5998">
                  <c:v>3.9146999999999994E-2</c:v>
                </c:pt>
                <c:pt idx="5999">
                  <c:v>3.9158999999999992E-2</c:v>
                </c:pt>
                <c:pt idx="6000">
                  <c:v>3.9168000000000001E-2</c:v>
                </c:pt>
                <c:pt idx="6001">
                  <c:v>3.9177999999999991E-2</c:v>
                </c:pt>
                <c:pt idx="6002">
                  <c:v>3.9207499999999992E-2</c:v>
                </c:pt>
                <c:pt idx="6003">
                  <c:v>3.9221999999999993E-2</c:v>
                </c:pt>
                <c:pt idx="6004">
                  <c:v>3.9234499999999992E-2</c:v>
                </c:pt>
                <c:pt idx="6005">
                  <c:v>3.9248999999999992E-2</c:v>
                </c:pt>
                <c:pt idx="6006">
                  <c:v>3.9262999999999992E-2</c:v>
                </c:pt>
                <c:pt idx="6007">
                  <c:v>3.9278499999999987E-2</c:v>
                </c:pt>
                <c:pt idx="6008">
                  <c:v>3.9292999999999995E-2</c:v>
                </c:pt>
                <c:pt idx="6009">
                  <c:v>3.930949999999999E-2</c:v>
                </c:pt>
                <c:pt idx="6010">
                  <c:v>3.9324999999999992E-2</c:v>
                </c:pt>
                <c:pt idx="6011">
                  <c:v>3.9341499999999995E-2</c:v>
                </c:pt>
                <c:pt idx="6012">
                  <c:v>3.9355999999999988E-2</c:v>
                </c:pt>
                <c:pt idx="6013">
                  <c:v>3.9370999999999989E-2</c:v>
                </c:pt>
                <c:pt idx="6014">
                  <c:v>3.9384499999999989E-2</c:v>
                </c:pt>
                <c:pt idx="6015">
                  <c:v>3.9399999999999998E-2</c:v>
                </c:pt>
                <c:pt idx="6016">
                  <c:v>3.9412999999999997E-2</c:v>
                </c:pt>
                <c:pt idx="6017">
                  <c:v>3.9426000000000003E-2</c:v>
                </c:pt>
                <c:pt idx="6018">
                  <c:v>3.9434499999999997E-2</c:v>
                </c:pt>
                <c:pt idx="6019">
                  <c:v>3.9444E-2</c:v>
                </c:pt>
                <c:pt idx="6020">
                  <c:v>3.9452499999999995E-2</c:v>
                </c:pt>
                <c:pt idx="6021">
                  <c:v>3.9460999999999996E-2</c:v>
                </c:pt>
                <c:pt idx="6022">
                  <c:v>3.9466500000000002E-2</c:v>
                </c:pt>
                <c:pt idx="6023">
                  <c:v>3.9472499999999994E-2</c:v>
                </c:pt>
                <c:pt idx="6024">
                  <c:v>3.9495499999999996E-2</c:v>
                </c:pt>
                <c:pt idx="6025">
                  <c:v>3.9499499999999993E-2</c:v>
                </c:pt>
                <c:pt idx="6026">
                  <c:v>3.9504499999999991E-2</c:v>
                </c:pt>
                <c:pt idx="6027">
                  <c:v>3.9507499999999987E-2</c:v>
                </c:pt>
                <c:pt idx="6028">
                  <c:v>3.9508999999999989E-2</c:v>
                </c:pt>
                <c:pt idx="6029">
                  <c:v>3.9512499999999992E-2</c:v>
                </c:pt>
                <c:pt idx="6030">
                  <c:v>3.9514999999999988E-2</c:v>
                </c:pt>
                <c:pt idx="6031">
                  <c:v>3.9515499999999988E-2</c:v>
                </c:pt>
                <c:pt idx="6032">
                  <c:v>3.9516499999999982E-2</c:v>
                </c:pt>
                <c:pt idx="6033">
                  <c:v>3.9514499999999987E-2</c:v>
                </c:pt>
                <c:pt idx="6034">
                  <c:v>3.9511499999999984E-2</c:v>
                </c:pt>
                <c:pt idx="6035">
                  <c:v>3.950999999999999E-2</c:v>
                </c:pt>
                <c:pt idx="6036">
                  <c:v>3.9508499999999988E-2</c:v>
                </c:pt>
                <c:pt idx="6037">
                  <c:v>3.9507499999999987E-2</c:v>
                </c:pt>
                <c:pt idx="6038">
                  <c:v>3.9508999999999989E-2</c:v>
                </c:pt>
                <c:pt idx="6039">
                  <c:v>3.9510999999999991E-2</c:v>
                </c:pt>
                <c:pt idx="6040">
                  <c:v>3.9512999999999993E-2</c:v>
                </c:pt>
                <c:pt idx="6041">
                  <c:v>3.9518499999999991E-2</c:v>
                </c:pt>
                <c:pt idx="6042">
                  <c:v>3.9525499999999984E-2</c:v>
                </c:pt>
                <c:pt idx="6043">
                  <c:v>3.9533499999999992E-2</c:v>
                </c:pt>
                <c:pt idx="6044">
                  <c:v>3.9542499999999987E-2</c:v>
                </c:pt>
                <c:pt idx="6045">
                  <c:v>3.9550499999999988E-2</c:v>
                </c:pt>
                <c:pt idx="6046">
                  <c:v>3.9561499999999986E-2</c:v>
                </c:pt>
                <c:pt idx="6047">
                  <c:v>3.9571499999999989E-2</c:v>
                </c:pt>
                <c:pt idx="6048">
                  <c:v>3.9582499999999986E-2</c:v>
                </c:pt>
                <c:pt idx="6049">
                  <c:v>3.9592999999999989E-2</c:v>
                </c:pt>
                <c:pt idx="6050">
                  <c:v>3.9602999999999992E-2</c:v>
                </c:pt>
                <c:pt idx="6051">
                  <c:v>3.9612999999999988E-2</c:v>
                </c:pt>
                <c:pt idx="6052">
                  <c:v>3.9603999999999993E-2</c:v>
                </c:pt>
                <c:pt idx="6053">
                  <c:v>3.9609999999999999E-2</c:v>
                </c:pt>
                <c:pt idx="6054">
                  <c:v>3.9616499999999999E-2</c:v>
                </c:pt>
                <c:pt idx="6055">
                  <c:v>3.9622499999999998E-2</c:v>
                </c:pt>
                <c:pt idx="6056">
                  <c:v>3.9630499999999999E-2</c:v>
                </c:pt>
                <c:pt idx="6057">
                  <c:v>3.9635999999999998E-2</c:v>
                </c:pt>
                <c:pt idx="6058">
                  <c:v>3.9640999999999996E-2</c:v>
                </c:pt>
                <c:pt idx="6059">
                  <c:v>3.9646000000000001E-2</c:v>
                </c:pt>
                <c:pt idx="6060">
                  <c:v>3.9645E-2</c:v>
                </c:pt>
                <c:pt idx="6061">
                  <c:v>3.9650500000000005E-2</c:v>
                </c:pt>
                <c:pt idx="6062">
                  <c:v>3.9647000000000002E-2</c:v>
                </c:pt>
                <c:pt idx="6063">
                  <c:v>3.9649500000000004E-2</c:v>
                </c:pt>
                <c:pt idx="6064">
                  <c:v>3.9651500000000006E-2</c:v>
                </c:pt>
                <c:pt idx="6065">
                  <c:v>3.9652500000000007E-2</c:v>
                </c:pt>
                <c:pt idx="6066">
                  <c:v>3.9651000000000006E-2</c:v>
                </c:pt>
                <c:pt idx="6067">
                  <c:v>3.9657500000000005E-2</c:v>
                </c:pt>
                <c:pt idx="6068">
                  <c:v>3.9663500000000004E-2</c:v>
                </c:pt>
                <c:pt idx="6069">
                  <c:v>3.9670500000000011E-2</c:v>
                </c:pt>
                <c:pt idx="6070">
                  <c:v>3.9676000000000003E-2</c:v>
                </c:pt>
                <c:pt idx="6071">
                  <c:v>3.9684500000000004E-2</c:v>
                </c:pt>
                <c:pt idx="6072">
                  <c:v>3.9685500000000005E-2</c:v>
                </c:pt>
                <c:pt idx="6073">
                  <c:v>3.9689500000000003E-2</c:v>
                </c:pt>
                <c:pt idx="6074">
                  <c:v>3.9692999999999999E-2</c:v>
                </c:pt>
                <c:pt idx="6075">
                  <c:v>3.9703500000000003E-2</c:v>
                </c:pt>
                <c:pt idx="6076">
                  <c:v>3.9707999999999993E-2</c:v>
                </c:pt>
                <c:pt idx="6077">
                  <c:v>3.9713999999999992E-2</c:v>
                </c:pt>
                <c:pt idx="6078">
                  <c:v>3.9718499999999997E-2</c:v>
                </c:pt>
                <c:pt idx="6079">
                  <c:v>3.972549999999999E-2</c:v>
                </c:pt>
                <c:pt idx="6080">
                  <c:v>3.9731999999999996E-2</c:v>
                </c:pt>
                <c:pt idx="6081">
                  <c:v>3.9738999999999997E-2</c:v>
                </c:pt>
                <c:pt idx="6082">
                  <c:v>3.9749999999999994E-2</c:v>
                </c:pt>
                <c:pt idx="6083">
                  <c:v>3.9762999999999993E-2</c:v>
                </c:pt>
                <c:pt idx="6084">
                  <c:v>3.9772499999999995E-2</c:v>
                </c:pt>
                <c:pt idx="6085">
                  <c:v>3.97975E-2</c:v>
                </c:pt>
                <c:pt idx="6086">
                  <c:v>3.9806499999999988E-2</c:v>
                </c:pt>
                <c:pt idx="6087">
                  <c:v>3.9817499999999992E-2</c:v>
                </c:pt>
                <c:pt idx="6088">
                  <c:v>3.9827499999999988E-2</c:v>
                </c:pt>
                <c:pt idx="6089">
                  <c:v>3.9839499999999993E-2</c:v>
                </c:pt>
                <c:pt idx="6090">
                  <c:v>3.985049999999999E-2</c:v>
                </c:pt>
                <c:pt idx="6091">
                  <c:v>3.9859499999999992E-2</c:v>
                </c:pt>
                <c:pt idx="6092">
                  <c:v>3.9866499999999985E-2</c:v>
                </c:pt>
                <c:pt idx="6093">
                  <c:v>3.9877499999999989E-2</c:v>
                </c:pt>
                <c:pt idx="6094">
                  <c:v>3.9888499999999986E-2</c:v>
                </c:pt>
                <c:pt idx="6095">
                  <c:v>3.9899999999999991E-2</c:v>
                </c:pt>
                <c:pt idx="6096">
                  <c:v>3.9911999999999989E-2</c:v>
                </c:pt>
                <c:pt idx="6097">
                  <c:v>3.9924499999999995E-2</c:v>
                </c:pt>
                <c:pt idx="6098">
                  <c:v>3.9934999999999998E-2</c:v>
                </c:pt>
                <c:pt idx="6099">
                  <c:v>3.9947999999999997E-2</c:v>
                </c:pt>
                <c:pt idx="6100">
                  <c:v>3.995399999999999E-2</c:v>
                </c:pt>
                <c:pt idx="6101">
                  <c:v>3.9965499999999994E-2</c:v>
                </c:pt>
                <c:pt idx="6102">
                  <c:v>3.9981000000000003E-2</c:v>
                </c:pt>
                <c:pt idx="6103">
                  <c:v>3.9994500000000002E-2</c:v>
                </c:pt>
                <c:pt idx="6104">
                  <c:v>4.0008000000000002E-2</c:v>
                </c:pt>
                <c:pt idx="6105">
                  <c:v>4.0024000000000004E-2</c:v>
                </c:pt>
                <c:pt idx="6106">
                  <c:v>4.0041E-2</c:v>
                </c:pt>
                <c:pt idx="6107">
                  <c:v>4.0005499999999999E-2</c:v>
                </c:pt>
                <c:pt idx="6108">
                  <c:v>4.0018999999999999E-2</c:v>
                </c:pt>
                <c:pt idx="6109">
                  <c:v>4.0028499999999988E-2</c:v>
                </c:pt>
                <c:pt idx="6110">
                  <c:v>4.0038999999999998E-2</c:v>
                </c:pt>
                <c:pt idx="6111">
                  <c:v>4.0046999999999985E-2</c:v>
                </c:pt>
                <c:pt idx="6112">
                  <c:v>4.0058999999999984E-2</c:v>
                </c:pt>
                <c:pt idx="6113">
                  <c:v>4.0071499999999982E-2</c:v>
                </c:pt>
                <c:pt idx="6114">
                  <c:v>4.0081999999999986E-2</c:v>
                </c:pt>
                <c:pt idx="6115">
                  <c:v>4.0097499999999987E-2</c:v>
                </c:pt>
                <c:pt idx="6116">
                  <c:v>4.0106499999999982E-2</c:v>
                </c:pt>
                <c:pt idx="6117">
                  <c:v>4.0116999999999986E-2</c:v>
                </c:pt>
                <c:pt idx="6118">
                  <c:v>4.0131999999999973E-2</c:v>
                </c:pt>
                <c:pt idx="6119">
                  <c:v>4.014549999999998E-2</c:v>
                </c:pt>
                <c:pt idx="6120">
                  <c:v>4.015999999999998E-2</c:v>
                </c:pt>
                <c:pt idx="6121">
                  <c:v>4.0175499999999982E-2</c:v>
                </c:pt>
                <c:pt idx="6122">
                  <c:v>4.0189999999999983E-2</c:v>
                </c:pt>
                <c:pt idx="6123">
                  <c:v>4.0205499999999984E-2</c:v>
                </c:pt>
                <c:pt idx="6124">
                  <c:v>4.0217499999999989E-2</c:v>
                </c:pt>
                <c:pt idx="6125">
                  <c:v>4.0234999999999993E-2</c:v>
                </c:pt>
                <c:pt idx="6126">
                  <c:v>4.0250499999999988E-2</c:v>
                </c:pt>
                <c:pt idx="6127">
                  <c:v>4.0271000000000001E-2</c:v>
                </c:pt>
                <c:pt idx="6128">
                  <c:v>4.0288499999999991E-2</c:v>
                </c:pt>
                <c:pt idx="6129">
                  <c:v>4.0306499999999995E-2</c:v>
                </c:pt>
                <c:pt idx="6130">
                  <c:v>4.0322500000000004E-2</c:v>
                </c:pt>
                <c:pt idx="6131">
                  <c:v>4.0337000000000005E-2</c:v>
                </c:pt>
                <c:pt idx="6132">
                  <c:v>4.0355000000000002E-2</c:v>
                </c:pt>
                <c:pt idx="6133">
                  <c:v>4.0375500000000002E-2</c:v>
                </c:pt>
                <c:pt idx="6134">
                  <c:v>4.0389999999999995E-2</c:v>
                </c:pt>
                <c:pt idx="6135">
                  <c:v>4.0406000000000004E-2</c:v>
                </c:pt>
                <c:pt idx="6136">
                  <c:v>4.0420999999999999E-2</c:v>
                </c:pt>
                <c:pt idx="6137">
                  <c:v>4.0438500000000002E-2</c:v>
                </c:pt>
                <c:pt idx="6138">
                  <c:v>4.0453500000000003E-2</c:v>
                </c:pt>
                <c:pt idx="6139">
                  <c:v>4.0471000000000007E-2</c:v>
                </c:pt>
                <c:pt idx="6140">
                  <c:v>4.0485500000000015E-2</c:v>
                </c:pt>
                <c:pt idx="6141">
                  <c:v>4.0497500000000013E-2</c:v>
                </c:pt>
                <c:pt idx="6142">
                  <c:v>4.0515500000000017E-2</c:v>
                </c:pt>
                <c:pt idx="6143">
                  <c:v>4.0519000000000013E-2</c:v>
                </c:pt>
                <c:pt idx="6144">
                  <c:v>4.0528000000000015E-2</c:v>
                </c:pt>
                <c:pt idx="6145">
                  <c:v>4.054000000000002E-2</c:v>
                </c:pt>
                <c:pt idx="6146">
                  <c:v>4.0551000000000025E-2</c:v>
                </c:pt>
                <c:pt idx="6147">
                  <c:v>4.0556500000000016E-2</c:v>
                </c:pt>
                <c:pt idx="6148">
                  <c:v>4.0563000000000009E-2</c:v>
                </c:pt>
                <c:pt idx="6149">
                  <c:v>4.0568500000000014E-2</c:v>
                </c:pt>
                <c:pt idx="6150">
                  <c:v>4.0578000000000024E-2</c:v>
                </c:pt>
                <c:pt idx="6151">
                  <c:v>4.0591000000000009E-2</c:v>
                </c:pt>
                <c:pt idx="6152">
                  <c:v>4.0600000000000011E-2</c:v>
                </c:pt>
                <c:pt idx="6153">
                  <c:v>4.0616000000000013E-2</c:v>
                </c:pt>
                <c:pt idx="6154">
                  <c:v>4.0620500000000011E-2</c:v>
                </c:pt>
                <c:pt idx="6155">
                  <c:v>4.0621500000000005E-2</c:v>
                </c:pt>
                <c:pt idx="6156">
                  <c:v>4.0627000000000003E-2</c:v>
                </c:pt>
                <c:pt idx="6157">
                  <c:v>4.063350000000001E-2</c:v>
                </c:pt>
                <c:pt idx="6158">
                  <c:v>4.0637500000000007E-2</c:v>
                </c:pt>
                <c:pt idx="6159">
                  <c:v>4.0646500000000002E-2</c:v>
                </c:pt>
                <c:pt idx="6160">
                  <c:v>4.0654500000000003E-2</c:v>
                </c:pt>
                <c:pt idx="6161">
                  <c:v>4.0661500000000003E-2</c:v>
                </c:pt>
                <c:pt idx="6162">
                  <c:v>4.0677500000000005E-2</c:v>
                </c:pt>
                <c:pt idx="6163">
                  <c:v>4.0684500000000012E-2</c:v>
                </c:pt>
                <c:pt idx="6164">
                  <c:v>4.0705000000000012E-2</c:v>
                </c:pt>
                <c:pt idx="6165">
                  <c:v>4.0713000000000006E-2</c:v>
                </c:pt>
                <c:pt idx="6166">
                  <c:v>4.0720000000000006E-2</c:v>
                </c:pt>
                <c:pt idx="6167">
                  <c:v>4.0728000000000014E-2</c:v>
                </c:pt>
                <c:pt idx="6168">
                  <c:v>4.0739000000000011E-2</c:v>
                </c:pt>
                <c:pt idx="6169">
                  <c:v>4.0749000000000007E-2</c:v>
                </c:pt>
                <c:pt idx="6170">
                  <c:v>4.0761499999999999E-2</c:v>
                </c:pt>
                <c:pt idx="6171">
                  <c:v>4.0774000000000005E-2</c:v>
                </c:pt>
                <c:pt idx="6172">
                  <c:v>4.0773499999999997E-2</c:v>
                </c:pt>
                <c:pt idx="6173">
                  <c:v>4.0788000000000005E-2</c:v>
                </c:pt>
                <c:pt idx="6174">
                  <c:v>4.0797500000000014E-2</c:v>
                </c:pt>
                <c:pt idx="6175">
                  <c:v>4.0812000000000015E-2</c:v>
                </c:pt>
                <c:pt idx="6176">
                  <c:v>4.0824000000000006E-2</c:v>
                </c:pt>
                <c:pt idx="6177">
                  <c:v>4.0828000000000017E-2</c:v>
                </c:pt>
                <c:pt idx="6178">
                  <c:v>4.0834500000000017E-2</c:v>
                </c:pt>
                <c:pt idx="6179">
                  <c:v>4.084200000000001E-2</c:v>
                </c:pt>
                <c:pt idx="6180">
                  <c:v>4.0849500000000018E-2</c:v>
                </c:pt>
                <c:pt idx="6181">
                  <c:v>4.0858500000000013E-2</c:v>
                </c:pt>
                <c:pt idx="6182">
                  <c:v>4.0870000000000017E-2</c:v>
                </c:pt>
                <c:pt idx="6183">
                  <c:v>4.087650000000001E-2</c:v>
                </c:pt>
                <c:pt idx="6184">
                  <c:v>4.0885500000000012E-2</c:v>
                </c:pt>
                <c:pt idx="6185">
                  <c:v>4.0891500000000018E-2</c:v>
                </c:pt>
                <c:pt idx="6186">
                  <c:v>4.0903500000000016E-2</c:v>
                </c:pt>
                <c:pt idx="6187">
                  <c:v>4.0913500000000012E-2</c:v>
                </c:pt>
                <c:pt idx="6188">
                  <c:v>4.0923000000000015E-2</c:v>
                </c:pt>
                <c:pt idx="6189">
                  <c:v>4.0928000000000013E-2</c:v>
                </c:pt>
                <c:pt idx="6190">
                  <c:v>4.0933000000000018E-2</c:v>
                </c:pt>
                <c:pt idx="6191">
                  <c:v>4.093550000000002E-2</c:v>
                </c:pt>
                <c:pt idx="6192">
                  <c:v>4.0943500000000022E-2</c:v>
                </c:pt>
                <c:pt idx="6193">
                  <c:v>4.0952000000000016E-2</c:v>
                </c:pt>
                <c:pt idx="6194">
                  <c:v>4.0984000000000027E-2</c:v>
                </c:pt>
                <c:pt idx="6195">
                  <c:v>4.0986000000000022E-2</c:v>
                </c:pt>
                <c:pt idx="6196">
                  <c:v>4.0990000000000013E-2</c:v>
                </c:pt>
                <c:pt idx="6197">
                  <c:v>4.0992500000000022E-2</c:v>
                </c:pt>
                <c:pt idx="6198">
                  <c:v>4.1000000000000023E-2</c:v>
                </c:pt>
                <c:pt idx="6199">
                  <c:v>4.1005500000000028E-2</c:v>
                </c:pt>
                <c:pt idx="6200">
                  <c:v>4.1010500000000019E-2</c:v>
                </c:pt>
                <c:pt idx="6201">
                  <c:v>4.1014500000000016E-2</c:v>
                </c:pt>
                <c:pt idx="6202">
                  <c:v>4.1021500000000016E-2</c:v>
                </c:pt>
                <c:pt idx="6203">
                  <c:v>4.1028000000000009E-2</c:v>
                </c:pt>
                <c:pt idx="6204">
                  <c:v>4.1021000000000016E-2</c:v>
                </c:pt>
                <c:pt idx="6205">
                  <c:v>4.1028000000000023E-2</c:v>
                </c:pt>
                <c:pt idx="6206">
                  <c:v>4.1030500000000025E-2</c:v>
                </c:pt>
                <c:pt idx="6207">
                  <c:v>4.1038500000000012E-2</c:v>
                </c:pt>
                <c:pt idx="6208">
                  <c:v>4.1042500000000023E-2</c:v>
                </c:pt>
                <c:pt idx="6209">
                  <c:v>4.1038000000000012E-2</c:v>
                </c:pt>
                <c:pt idx="6210">
                  <c:v>4.1037000000000018E-2</c:v>
                </c:pt>
                <c:pt idx="6211">
                  <c:v>4.1040500000000014E-2</c:v>
                </c:pt>
                <c:pt idx="6212">
                  <c:v>4.1046500000000014E-2</c:v>
                </c:pt>
                <c:pt idx="6213">
                  <c:v>4.1054500000000022E-2</c:v>
                </c:pt>
                <c:pt idx="6214">
                  <c:v>4.1064000000000024E-2</c:v>
                </c:pt>
                <c:pt idx="6215">
                  <c:v>4.1078000000000038E-2</c:v>
                </c:pt>
                <c:pt idx="6216">
                  <c:v>4.1091500000000038E-2</c:v>
                </c:pt>
                <c:pt idx="6217">
                  <c:v>4.1099000000000031E-2</c:v>
                </c:pt>
                <c:pt idx="6218">
                  <c:v>4.1109500000000042E-2</c:v>
                </c:pt>
                <c:pt idx="6219">
                  <c:v>4.1124000000000042E-2</c:v>
                </c:pt>
                <c:pt idx="6220">
                  <c:v>4.1136000000000041E-2</c:v>
                </c:pt>
                <c:pt idx="6221">
                  <c:v>4.1150500000000048E-2</c:v>
                </c:pt>
                <c:pt idx="6222">
                  <c:v>4.1165000000000049E-2</c:v>
                </c:pt>
                <c:pt idx="6223">
                  <c:v>4.1181000000000044E-2</c:v>
                </c:pt>
                <c:pt idx="6224">
                  <c:v>4.1217500000000046E-2</c:v>
                </c:pt>
                <c:pt idx="6225">
                  <c:v>4.1235000000000049E-2</c:v>
                </c:pt>
                <c:pt idx="6226">
                  <c:v>4.1251000000000045E-2</c:v>
                </c:pt>
                <c:pt idx="6227">
                  <c:v>4.1269500000000042E-2</c:v>
                </c:pt>
                <c:pt idx="6228">
                  <c:v>4.1285500000000044E-2</c:v>
                </c:pt>
                <c:pt idx="6229">
                  <c:v>4.1301000000000039E-2</c:v>
                </c:pt>
                <c:pt idx="6230">
                  <c:v>4.1311500000000043E-2</c:v>
                </c:pt>
                <c:pt idx="6231">
                  <c:v>4.1331500000000042E-2</c:v>
                </c:pt>
                <c:pt idx="6232">
                  <c:v>4.1338000000000041E-2</c:v>
                </c:pt>
                <c:pt idx="6233">
                  <c:v>4.1351000000000041E-2</c:v>
                </c:pt>
                <c:pt idx="6234">
                  <c:v>4.1361500000000044E-2</c:v>
                </c:pt>
                <c:pt idx="6235">
                  <c:v>4.1372500000000041E-2</c:v>
                </c:pt>
                <c:pt idx="6236">
                  <c:v>4.1387500000000042E-2</c:v>
                </c:pt>
                <c:pt idx="6237">
                  <c:v>4.1398500000000046E-2</c:v>
                </c:pt>
                <c:pt idx="6238">
                  <c:v>4.140650000000004E-2</c:v>
                </c:pt>
                <c:pt idx="6239">
                  <c:v>4.1429000000000042E-2</c:v>
                </c:pt>
                <c:pt idx="6240">
                  <c:v>4.1437000000000043E-2</c:v>
                </c:pt>
                <c:pt idx="6241">
                  <c:v>4.1450000000000042E-2</c:v>
                </c:pt>
                <c:pt idx="6242">
                  <c:v>4.1455500000000034E-2</c:v>
                </c:pt>
                <c:pt idx="6243">
                  <c:v>4.1461000000000033E-2</c:v>
                </c:pt>
                <c:pt idx="6244">
                  <c:v>4.146800000000004E-2</c:v>
                </c:pt>
                <c:pt idx="6245">
                  <c:v>4.1477000000000042E-2</c:v>
                </c:pt>
                <c:pt idx="6246">
                  <c:v>4.1486000000000044E-2</c:v>
                </c:pt>
                <c:pt idx="6247">
                  <c:v>4.150300000000004E-2</c:v>
                </c:pt>
                <c:pt idx="6248">
                  <c:v>4.1516500000000046E-2</c:v>
                </c:pt>
                <c:pt idx="6249">
                  <c:v>4.1531500000000034E-2</c:v>
                </c:pt>
                <c:pt idx="6250">
                  <c:v>4.1553000000000041E-2</c:v>
                </c:pt>
                <c:pt idx="6251">
                  <c:v>4.1570500000000045E-2</c:v>
                </c:pt>
                <c:pt idx="6252">
                  <c:v>4.1609500000000049E-2</c:v>
                </c:pt>
                <c:pt idx="6253">
                  <c:v>4.1634500000000046E-2</c:v>
                </c:pt>
                <c:pt idx="6254">
                  <c:v>4.165900000000005E-2</c:v>
                </c:pt>
                <c:pt idx="6255">
                  <c:v>4.1686000000000042E-2</c:v>
                </c:pt>
                <c:pt idx="6256">
                  <c:v>4.1708000000000037E-2</c:v>
                </c:pt>
                <c:pt idx="6257">
                  <c:v>4.1741500000000036E-2</c:v>
                </c:pt>
                <c:pt idx="6258">
                  <c:v>4.1768500000000035E-2</c:v>
                </c:pt>
                <c:pt idx="6259">
                  <c:v>4.1684000000000027E-2</c:v>
                </c:pt>
                <c:pt idx="6260">
                  <c:v>4.1714500000000029E-2</c:v>
                </c:pt>
                <c:pt idx="6261">
                  <c:v>4.1744500000000032E-2</c:v>
                </c:pt>
                <c:pt idx="6262">
                  <c:v>4.1780500000000019E-2</c:v>
                </c:pt>
                <c:pt idx="6263">
                  <c:v>4.1807000000000025E-2</c:v>
                </c:pt>
                <c:pt idx="6264">
                  <c:v>4.1834000000000024E-2</c:v>
                </c:pt>
                <c:pt idx="6265">
                  <c:v>4.1861000000000023E-2</c:v>
                </c:pt>
                <c:pt idx="6266">
                  <c:v>4.1892500000000027E-2</c:v>
                </c:pt>
                <c:pt idx="6267">
                  <c:v>4.1918500000000025E-2</c:v>
                </c:pt>
                <c:pt idx="6268">
                  <c:v>4.1936000000000015E-2</c:v>
                </c:pt>
                <c:pt idx="6269">
                  <c:v>4.1966000000000031E-2</c:v>
                </c:pt>
                <c:pt idx="6270">
                  <c:v>4.1988000000000018E-2</c:v>
                </c:pt>
                <c:pt idx="6271">
                  <c:v>4.2005500000000015E-2</c:v>
                </c:pt>
                <c:pt idx="6272">
                  <c:v>4.202700000000003E-2</c:v>
                </c:pt>
                <c:pt idx="6273">
                  <c:v>4.2048000000000023E-2</c:v>
                </c:pt>
                <c:pt idx="6274">
                  <c:v>4.2067000000000021E-2</c:v>
                </c:pt>
                <c:pt idx="6275">
                  <c:v>4.2082500000000023E-2</c:v>
                </c:pt>
                <c:pt idx="6276">
                  <c:v>4.2102000000000021E-2</c:v>
                </c:pt>
                <c:pt idx="6277">
                  <c:v>4.2113500000000033E-2</c:v>
                </c:pt>
                <c:pt idx="6278">
                  <c:v>4.2137000000000029E-2</c:v>
                </c:pt>
                <c:pt idx="6279">
                  <c:v>4.2153000000000017E-2</c:v>
                </c:pt>
                <c:pt idx="6280">
                  <c:v>4.2178500000000028E-2</c:v>
                </c:pt>
                <c:pt idx="6281">
                  <c:v>4.2197500000000027E-2</c:v>
                </c:pt>
                <c:pt idx="6282">
                  <c:v>4.2217000000000032E-2</c:v>
                </c:pt>
                <c:pt idx="6283">
                  <c:v>4.2234500000000022E-2</c:v>
                </c:pt>
                <c:pt idx="6284">
                  <c:v>4.2254000000000021E-2</c:v>
                </c:pt>
                <c:pt idx="6285">
                  <c:v>4.2257500000000024E-2</c:v>
                </c:pt>
                <c:pt idx="6286">
                  <c:v>4.2283000000000015E-2</c:v>
                </c:pt>
                <c:pt idx="6287">
                  <c:v>4.2301000000000019E-2</c:v>
                </c:pt>
                <c:pt idx="6288">
                  <c:v>4.2323500000000014E-2</c:v>
                </c:pt>
                <c:pt idx="6289">
                  <c:v>4.2345000000000008E-2</c:v>
                </c:pt>
                <c:pt idx="6290">
                  <c:v>4.2365000000000007E-2</c:v>
                </c:pt>
                <c:pt idx="6291">
                  <c:v>4.2386500000000008E-2</c:v>
                </c:pt>
                <c:pt idx="6292">
                  <c:v>4.2412000000000019E-2</c:v>
                </c:pt>
                <c:pt idx="6293">
                  <c:v>4.2439000000000018E-2</c:v>
                </c:pt>
                <c:pt idx="6294">
                  <c:v>4.2462500000000007E-2</c:v>
                </c:pt>
                <c:pt idx="6295">
                  <c:v>4.2485000000000009E-2</c:v>
                </c:pt>
                <c:pt idx="6296">
                  <c:v>4.2508000000000011E-2</c:v>
                </c:pt>
                <c:pt idx="6297">
                  <c:v>4.2531500000000007E-2</c:v>
                </c:pt>
                <c:pt idx="6298">
                  <c:v>4.2559500000000014E-2</c:v>
                </c:pt>
                <c:pt idx="6299">
                  <c:v>4.2584000000000018E-2</c:v>
                </c:pt>
                <c:pt idx="6300">
                  <c:v>4.2617500000000016E-2</c:v>
                </c:pt>
                <c:pt idx="6301">
                  <c:v>4.2643000000000014E-2</c:v>
                </c:pt>
                <c:pt idx="6302">
                  <c:v>4.2665000000000015E-2</c:v>
                </c:pt>
                <c:pt idx="6303">
                  <c:v>4.2688500000000004E-2</c:v>
                </c:pt>
                <c:pt idx="6304">
                  <c:v>4.2712500000000014E-2</c:v>
                </c:pt>
                <c:pt idx="6305">
                  <c:v>4.2732500000000007E-2</c:v>
                </c:pt>
                <c:pt idx="6306">
                  <c:v>4.2753500000000014E-2</c:v>
                </c:pt>
                <c:pt idx="6307">
                  <c:v>4.2824000000000015E-2</c:v>
                </c:pt>
                <c:pt idx="6308">
                  <c:v>4.2845500000000009E-2</c:v>
                </c:pt>
                <c:pt idx="6309">
                  <c:v>4.2870000000000019E-2</c:v>
                </c:pt>
                <c:pt idx="6310">
                  <c:v>4.289500000000001E-2</c:v>
                </c:pt>
                <c:pt idx="6311">
                  <c:v>4.2922000000000009E-2</c:v>
                </c:pt>
                <c:pt idx="6312">
                  <c:v>4.2946500000000006E-2</c:v>
                </c:pt>
                <c:pt idx="6313">
                  <c:v>4.2967999999999999E-2</c:v>
                </c:pt>
                <c:pt idx="6314">
                  <c:v>4.2992500000000017E-2</c:v>
                </c:pt>
                <c:pt idx="6315">
                  <c:v>4.301000000000002E-2</c:v>
                </c:pt>
                <c:pt idx="6316">
                  <c:v>4.3019500000000016E-2</c:v>
                </c:pt>
                <c:pt idx="6317">
                  <c:v>4.3040000000000023E-2</c:v>
                </c:pt>
                <c:pt idx="6318">
                  <c:v>4.3061000000000009E-2</c:v>
                </c:pt>
                <c:pt idx="6319">
                  <c:v>4.3077500000000012E-2</c:v>
                </c:pt>
                <c:pt idx="6320">
                  <c:v>4.3100500000000014E-2</c:v>
                </c:pt>
                <c:pt idx="6321">
                  <c:v>4.3115500000000001E-2</c:v>
                </c:pt>
                <c:pt idx="6322">
                  <c:v>4.3131500000000003E-2</c:v>
                </c:pt>
                <c:pt idx="6323">
                  <c:v>4.3145999999999997E-2</c:v>
                </c:pt>
                <c:pt idx="6324">
                  <c:v>4.3171499999999988E-2</c:v>
                </c:pt>
                <c:pt idx="6325">
                  <c:v>4.3180499999999997E-2</c:v>
                </c:pt>
                <c:pt idx="6326">
                  <c:v>4.3198500000000001E-2</c:v>
                </c:pt>
                <c:pt idx="6327">
                  <c:v>4.3209499999999998E-2</c:v>
                </c:pt>
                <c:pt idx="6328">
                  <c:v>4.3225E-2</c:v>
                </c:pt>
                <c:pt idx="6329">
                  <c:v>4.3239E-2</c:v>
                </c:pt>
                <c:pt idx="6330">
                  <c:v>4.3254499999999994E-2</c:v>
                </c:pt>
                <c:pt idx="6331">
                  <c:v>4.3269999999999989E-2</c:v>
                </c:pt>
                <c:pt idx="6332">
                  <c:v>4.3282499999999995E-2</c:v>
                </c:pt>
                <c:pt idx="6333">
                  <c:v>4.3294499999999993E-2</c:v>
                </c:pt>
                <c:pt idx="6334">
                  <c:v>4.331200000000001E-2</c:v>
                </c:pt>
                <c:pt idx="6335">
                  <c:v>4.3329000000000006E-2</c:v>
                </c:pt>
                <c:pt idx="6336">
                  <c:v>4.3345000000000009E-2</c:v>
                </c:pt>
                <c:pt idx="6337">
                  <c:v>4.3361000000000018E-2</c:v>
                </c:pt>
                <c:pt idx="6338">
                  <c:v>4.3377500000000013E-2</c:v>
                </c:pt>
                <c:pt idx="6339">
                  <c:v>4.3394500000000023E-2</c:v>
                </c:pt>
                <c:pt idx="6340">
                  <c:v>4.3410500000000019E-2</c:v>
                </c:pt>
                <c:pt idx="6341">
                  <c:v>4.343250000000002E-2</c:v>
                </c:pt>
                <c:pt idx="6342">
                  <c:v>4.3446000000000012E-2</c:v>
                </c:pt>
                <c:pt idx="6343">
                  <c:v>4.3470000000000002E-2</c:v>
                </c:pt>
                <c:pt idx="6344">
                  <c:v>4.3491000000000009E-2</c:v>
                </c:pt>
                <c:pt idx="6345">
                  <c:v>4.3510500000000008E-2</c:v>
                </c:pt>
                <c:pt idx="6346">
                  <c:v>4.3527000000000003E-2</c:v>
                </c:pt>
                <c:pt idx="6347">
                  <c:v>4.354800000000001E-2</c:v>
                </c:pt>
                <c:pt idx="6348">
                  <c:v>4.3569499999999997E-2</c:v>
                </c:pt>
                <c:pt idx="6349">
                  <c:v>4.3592500000000006E-2</c:v>
                </c:pt>
                <c:pt idx="6350">
                  <c:v>4.3610500000000003E-2</c:v>
                </c:pt>
                <c:pt idx="6351">
                  <c:v>4.3622499999999988E-2</c:v>
                </c:pt>
                <c:pt idx="6352">
                  <c:v>4.3639999999999998E-2</c:v>
                </c:pt>
                <c:pt idx="6353">
                  <c:v>4.3651499999999996E-2</c:v>
                </c:pt>
                <c:pt idx="6354">
                  <c:v>4.3672000000000002E-2</c:v>
                </c:pt>
                <c:pt idx="6355">
                  <c:v>4.3695500000000005E-2</c:v>
                </c:pt>
                <c:pt idx="6356">
                  <c:v>4.3713999999999996E-2</c:v>
                </c:pt>
                <c:pt idx="6357">
                  <c:v>4.3732499999999994E-2</c:v>
                </c:pt>
                <c:pt idx="6358">
                  <c:v>4.3751499999999985E-2</c:v>
                </c:pt>
                <c:pt idx="6359">
                  <c:v>4.3768000000000001E-2</c:v>
                </c:pt>
                <c:pt idx="6360">
                  <c:v>4.3784499999999997E-2</c:v>
                </c:pt>
                <c:pt idx="6361">
                  <c:v>4.3803500000000002E-2</c:v>
                </c:pt>
                <c:pt idx="6362">
                  <c:v>4.3813499999999991E-2</c:v>
                </c:pt>
                <c:pt idx="6363">
                  <c:v>4.3827999999999985E-2</c:v>
                </c:pt>
                <c:pt idx="6364">
                  <c:v>4.3832499999999996E-2</c:v>
                </c:pt>
                <c:pt idx="6365">
                  <c:v>4.3850999999999994E-2</c:v>
                </c:pt>
                <c:pt idx="6366">
                  <c:v>4.3869499999999985E-2</c:v>
                </c:pt>
                <c:pt idx="6367">
                  <c:v>4.3887499999999996E-2</c:v>
                </c:pt>
                <c:pt idx="6368">
                  <c:v>4.3903999999999999E-2</c:v>
                </c:pt>
                <c:pt idx="6369">
                  <c:v>4.3920999999999995E-2</c:v>
                </c:pt>
                <c:pt idx="6370">
                  <c:v>4.3935500000000002E-2</c:v>
                </c:pt>
                <c:pt idx="6371">
                  <c:v>4.3950499999999997E-2</c:v>
                </c:pt>
                <c:pt idx="6372">
                  <c:v>4.3980999999999985E-2</c:v>
                </c:pt>
                <c:pt idx="6373">
                  <c:v>4.3994999999999986E-2</c:v>
                </c:pt>
                <c:pt idx="6374">
                  <c:v>4.401349999999999E-2</c:v>
                </c:pt>
                <c:pt idx="6375">
                  <c:v>4.4026999999999997E-2</c:v>
                </c:pt>
                <c:pt idx="6376">
                  <c:v>4.4043499999999992E-2</c:v>
                </c:pt>
                <c:pt idx="6377">
                  <c:v>4.4066499999999988E-2</c:v>
                </c:pt>
                <c:pt idx="6378">
                  <c:v>4.408999999999999E-2</c:v>
                </c:pt>
                <c:pt idx="6379">
                  <c:v>4.4109499999999996E-2</c:v>
                </c:pt>
                <c:pt idx="6380">
                  <c:v>4.4128999999999988E-2</c:v>
                </c:pt>
                <c:pt idx="6381">
                  <c:v>4.4147999999999993E-2</c:v>
                </c:pt>
                <c:pt idx="6382">
                  <c:v>4.4166499999999997E-2</c:v>
                </c:pt>
                <c:pt idx="6383">
                  <c:v>4.4186999999999997E-2</c:v>
                </c:pt>
                <c:pt idx="6384">
                  <c:v>4.420700000000001E-2</c:v>
                </c:pt>
                <c:pt idx="6385">
                  <c:v>4.4225E-2</c:v>
                </c:pt>
                <c:pt idx="6386">
                  <c:v>4.4241000000000003E-2</c:v>
                </c:pt>
                <c:pt idx="6387">
                  <c:v>4.4255000000000017E-2</c:v>
                </c:pt>
                <c:pt idx="6388">
                  <c:v>4.4272000000000006E-2</c:v>
                </c:pt>
                <c:pt idx="6389">
                  <c:v>4.4292000000000005E-2</c:v>
                </c:pt>
                <c:pt idx="6390">
                  <c:v>4.431050000000001E-2</c:v>
                </c:pt>
                <c:pt idx="6391">
                  <c:v>4.4329500000000008E-2</c:v>
                </c:pt>
                <c:pt idx="6392">
                  <c:v>4.4344500000000009E-2</c:v>
                </c:pt>
                <c:pt idx="6393">
                  <c:v>4.4356500000000014E-2</c:v>
                </c:pt>
                <c:pt idx="6394">
                  <c:v>4.4347000000000011E-2</c:v>
                </c:pt>
                <c:pt idx="6395">
                  <c:v>4.4367000000000018E-2</c:v>
                </c:pt>
                <c:pt idx="6396">
                  <c:v>4.4383500000000013E-2</c:v>
                </c:pt>
                <c:pt idx="6397">
                  <c:v>4.4402000000000025E-2</c:v>
                </c:pt>
                <c:pt idx="6398">
                  <c:v>4.4415000000000024E-2</c:v>
                </c:pt>
                <c:pt idx="6399">
                  <c:v>4.4421000000000016E-2</c:v>
                </c:pt>
                <c:pt idx="6400">
                  <c:v>4.443850000000002E-2</c:v>
                </c:pt>
                <c:pt idx="6401">
                  <c:v>4.4457000000000024E-2</c:v>
                </c:pt>
                <c:pt idx="6402">
                  <c:v>4.4473000000000019E-2</c:v>
                </c:pt>
                <c:pt idx="6403">
                  <c:v>4.4488500000000028E-2</c:v>
                </c:pt>
                <c:pt idx="6404">
                  <c:v>4.4516000000000028E-2</c:v>
                </c:pt>
                <c:pt idx="6405">
                  <c:v>4.4530500000000035E-2</c:v>
                </c:pt>
                <c:pt idx="6406">
                  <c:v>4.4548500000000033E-2</c:v>
                </c:pt>
                <c:pt idx="6407">
                  <c:v>4.4563000000000026E-2</c:v>
                </c:pt>
                <c:pt idx="6408">
                  <c:v>4.4579500000000029E-2</c:v>
                </c:pt>
                <c:pt idx="6409">
                  <c:v>4.4607000000000029E-2</c:v>
                </c:pt>
                <c:pt idx="6410">
                  <c:v>4.4631000000000032E-2</c:v>
                </c:pt>
                <c:pt idx="6411">
                  <c:v>4.4650500000000024E-2</c:v>
                </c:pt>
                <c:pt idx="6412">
                  <c:v>4.4668500000000028E-2</c:v>
                </c:pt>
                <c:pt idx="6413">
                  <c:v>4.4688000000000026E-2</c:v>
                </c:pt>
                <c:pt idx="6414">
                  <c:v>4.470250000000002E-2</c:v>
                </c:pt>
                <c:pt idx="6415">
                  <c:v>4.4714500000000025E-2</c:v>
                </c:pt>
                <c:pt idx="6416">
                  <c:v>4.4726500000000023E-2</c:v>
                </c:pt>
                <c:pt idx="6417">
                  <c:v>4.4748500000000017E-2</c:v>
                </c:pt>
                <c:pt idx="6418">
                  <c:v>4.4767500000000016E-2</c:v>
                </c:pt>
                <c:pt idx="6419">
                  <c:v>4.4783500000000018E-2</c:v>
                </c:pt>
                <c:pt idx="6420">
                  <c:v>4.4802000000000015E-2</c:v>
                </c:pt>
                <c:pt idx="6421">
                  <c:v>4.4821500000000014E-2</c:v>
                </c:pt>
                <c:pt idx="6422">
                  <c:v>4.4841500000000013E-2</c:v>
                </c:pt>
                <c:pt idx="6423">
                  <c:v>4.4861000000000019E-2</c:v>
                </c:pt>
                <c:pt idx="6424">
                  <c:v>4.4860500000000025E-2</c:v>
                </c:pt>
                <c:pt idx="6425">
                  <c:v>4.4880500000000018E-2</c:v>
                </c:pt>
                <c:pt idx="6426">
                  <c:v>4.4904500000000021E-2</c:v>
                </c:pt>
                <c:pt idx="6427">
                  <c:v>4.4923000000000018E-2</c:v>
                </c:pt>
                <c:pt idx="6428">
                  <c:v>4.494550000000002E-2</c:v>
                </c:pt>
                <c:pt idx="6429">
                  <c:v>4.4963000000000024E-2</c:v>
                </c:pt>
                <c:pt idx="6430">
                  <c:v>4.498700000000002E-2</c:v>
                </c:pt>
                <c:pt idx="6431">
                  <c:v>4.5003500000000016E-2</c:v>
                </c:pt>
                <c:pt idx="6432">
                  <c:v>4.5034500000000019E-2</c:v>
                </c:pt>
                <c:pt idx="6433">
                  <c:v>4.5057500000000007E-2</c:v>
                </c:pt>
                <c:pt idx="6434">
                  <c:v>4.5084000000000006E-2</c:v>
                </c:pt>
                <c:pt idx="6435">
                  <c:v>4.5106000000000007E-2</c:v>
                </c:pt>
                <c:pt idx="6436">
                  <c:v>4.5125000000000012E-2</c:v>
                </c:pt>
                <c:pt idx="6437">
                  <c:v>4.5146500000000006E-2</c:v>
                </c:pt>
                <c:pt idx="6438">
                  <c:v>4.5170000000000002E-2</c:v>
                </c:pt>
                <c:pt idx="6439">
                  <c:v>4.5176499999999994E-2</c:v>
                </c:pt>
                <c:pt idx="6440">
                  <c:v>4.5199499999999997E-2</c:v>
                </c:pt>
                <c:pt idx="6441">
                  <c:v>4.5215000000000005E-2</c:v>
                </c:pt>
                <c:pt idx="6442">
                  <c:v>4.5238000000000007E-2</c:v>
                </c:pt>
                <c:pt idx="6443">
                  <c:v>4.5261499999999996E-2</c:v>
                </c:pt>
                <c:pt idx="6444">
                  <c:v>4.5283499999999997E-2</c:v>
                </c:pt>
                <c:pt idx="6445">
                  <c:v>4.5302499999999996E-2</c:v>
                </c:pt>
                <c:pt idx="6446">
                  <c:v>4.5322499999999995E-2</c:v>
                </c:pt>
                <c:pt idx="6447">
                  <c:v>4.5332999999999998E-2</c:v>
                </c:pt>
                <c:pt idx="6448">
                  <c:v>4.5347499999999999E-2</c:v>
                </c:pt>
                <c:pt idx="6449">
                  <c:v>4.5362999999999987E-2</c:v>
                </c:pt>
                <c:pt idx="6450">
                  <c:v>4.5372499999999982E-2</c:v>
                </c:pt>
                <c:pt idx="6451">
                  <c:v>4.5383999999999987E-2</c:v>
                </c:pt>
                <c:pt idx="6452">
                  <c:v>4.5396499999999972E-2</c:v>
                </c:pt>
                <c:pt idx="6453">
                  <c:v>4.5406999999999975E-2</c:v>
                </c:pt>
                <c:pt idx="6454">
                  <c:v>4.5419499999999981E-2</c:v>
                </c:pt>
                <c:pt idx="6455">
                  <c:v>4.5427999999999982E-2</c:v>
                </c:pt>
                <c:pt idx="6456">
                  <c:v>4.5440499999999988E-2</c:v>
                </c:pt>
                <c:pt idx="6457">
                  <c:v>4.5444499999999992E-2</c:v>
                </c:pt>
                <c:pt idx="6458">
                  <c:v>4.5454999999999988E-2</c:v>
                </c:pt>
                <c:pt idx="6459">
                  <c:v>4.5575999999999978E-2</c:v>
                </c:pt>
                <c:pt idx="6460">
                  <c:v>4.558849999999999E-2</c:v>
                </c:pt>
                <c:pt idx="6461">
                  <c:v>4.559499999999999E-2</c:v>
                </c:pt>
                <c:pt idx="6462">
                  <c:v>4.5604999999999993E-2</c:v>
                </c:pt>
                <c:pt idx="6463">
                  <c:v>4.561649999999999E-2</c:v>
                </c:pt>
                <c:pt idx="6464">
                  <c:v>4.562949999999999E-2</c:v>
                </c:pt>
                <c:pt idx="6465">
                  <c:v>4.5641499999999995E-2</c:v>
                </c:pt>
                <c:pt idx="6466">
                  <c:v>4.5649499999999996E-2</c:v>
                </c:pt>
                <c:pt idx="6467">
                  <c:v>4.5655000000000001E-2</c:v>
                </c:pt>
                <c:pt idx="6468">
                  <c:v>4.5669499999999995E-2</c:v>
                </c:pt>
                <c:pt idx="6469">
                  <c:v>4.5670999999999989E-2</c:v>
                </c:pt>
                <c:pt idx="6470">
                  <c:v>4.5683000000000001E-2</c:v>
                </c:pt>
                <c:pt idx="6471">
                  <c:v>4.5695499999999993E-2</c:v>
                </c:pt>
                <c:pt idx="6472">
                  <c:v>4.5711500000000002E-2</c:v>
                </c:pt>
                <c:pt idx="6473">
                  <c:v>4.5726499999999996E-2</c:v>
                </c:pt>
                <c:pt idx="6474">
                  <c:v>4.5743000000000006E-2</c:v>
                </c:pt>
                <c:pt idx="6475">
                  <c:v>4.575450000000001E-2</c:v>
                </c:pt>
                <c:pt idx="6476">
                  <c:v>4.5767500000000003E-2</c:v>
                </c:pt>
                <c:pt idx="6477">
                  <c:v>4.578850000000001E-2</c:v>
                </c:pt>
                <c:pt idx="6478">
                  <c:v>4.5799000000000013E-2</c:v>
                </c:pt>
                <c:pt idx="6479">
                  <c:v>4.5814000000000014E-2</c:v>
                </c:pt>
                <c:pt idx="6480">
                  <c:v>4.5819499999999999E-2</c:v>
                </c:pt>
                <c:pt idx="6481">
                  <c:v>4.5830500000000003E-2</c:v>
                </c:pt>
                <c:pt idx="6482">
                  <c:v>4.5838000000000004E-2</c:v>
                </c:pt>
                <c:pt idx="6483">
                  <c:v>4.5846499999999998E-2</c:v>
                </c:pt>
                <c:pt idx="6484">
                  <c:v>4.5854499999999999E-2</c:v>
                </c:pt>
                <c:pt idx="6485">
                  <c:v>4.5864500000000002E-2</c:v>
                </c:pt>
                <c:pt idx="6486">
                  <c:v>4.5870499999999995E-2</c:v>
                </c:pt>
                <c:pt idx="6487">
                  <c:v>4.5882499999999993E-2</c:v>
                </c:pt>
                <c:pt idx="6488">
                  <c:v>4.5889999999999986E-2</c:v>
                </c:pt>
                <c:pt idx="6489">
                  <c:v>4.5897499999999994E-2</c:v>
                </c:pt>
                <c:pt idx="6490">
                  <c:v>4.5905500000000016E-2</c:v>
                </c:pt>
                <c:pt idx="6491">
                  <c:v>4.5913500000000003E-2</c:v>
                </c:pt>
                <c:pt idx="6492">
                  <c:v>4.5920000000000002E-2</c:v>
                </c:pt>
                <c:pt idx="6493">
                  <c:v>4.5922000000000011E-2</c:v>
                </c:pt>
                <c:pt idx="6494">
                  <c:v>4.592800000000001E-2</c:v>
                </c:pt>
                <c:pt idx="6495">
                  <c:v>4.5933500000000016E-2</c:v>
                </c:pt>
                <c:pt idx="6496">
                  <c:v>4.5939000000000021E-2</c:v>
                </c:pt>
                <c:pt idx="6497">
                  <c:v>4.5944500000000013E-2</c:v>
                </c:pt>
                <c:pt idx="6498">
                  <c:v>4.5949000000000018E-2</c:v>
                </c:pt>
                <c:pt idx="6499">
                  <c:v>4.5953500000000022E-2</c:v>
                </c:pt>
                <c:pt idx="6500">
                  <c:v>4.5957000000000019E-2</c:v>
                </c:pt>
                <c:pt idx="6501">
                  <c:v>4.5964500000000026E-2</c:v>
                </c:pt>
                <c:pt idx="6502">
                  <c:v>4.5971500000000019E-2</c:v>
                </c:pt>
                <c:pt idx="6503">
                  <c:v>4.5978000000000012E-2</c:v>
                </c:pt>
                <c:pt idx="6504">
                  <c:v>4.5985000000000012E-2</c:v>
                </c:pt>
                <c:pt idx="6505">
                  <c:v>4.599300000000002E-2</c:v>
                </c:pt>
                <c:pt idx="6506">
                  <c:v>4.5998000000000018E-2</c:v>
                </c:pt>
                <c:pt idx="6507">
                  <c:v>4.6005500000000019E-2</c:v>
                </c:pt>
                <c:pt idx="6508">
                  <c:v>4.601350000000002E-2</c:v>
                </c:pt>
                <c:pt idx="6509">
                  <c:v>4.6021500000000021E-2</c:v>
                </c:pt>
                <c:pt idx="6510">
                  <c:v>4.6032500000000018E-2</c:v>
                </c:pt>
                <c:pt idx="6511">
                  <c:v>4.6044000000000015E-2</c:v>
                </c:pt>
                <c:pt idx="6512">
                  <c:v>4.6051500000000016E-2</c:v>
                </c:pt>
                <c:pt idx="6513">
                  <c:v>4.6061500000000033E-2</c:v>
                </c:pt>
                <c:pt idx="6514">
                  <c:v>4.6068000000000033E-2</c:v>
                </c:pt>
                <c:pt idx="6515">
                  <c:v>4.6077000000000028E-2</c:v>
                </c:pt>
                <c:pt idx="6516">
                  <c:v>4.6097000000000034E-2</c:v>
                </c:pt>
                <c:pt idx="6517">
                  <c:v>4.6107000000000037E-2</c:v>
                </c:pt>
                <c:pt idx="6518">
                  <c:v>4.6111500000000027E-2</c:v>
                </c:pt>
                <c:pt idx="6519">
                  <c:v>4.6122000000000031E-2</c:v>
                </c:pt>
                <c:pt idx="6520">
                  <c:v>4.6123500000000019E-2</c:v>
                </c:pt>
                <c:pt idx="6521">
                  <c:v>4.6131500000000013E-2</c:v>
                </c:pt>
                <c:pt idx="6522">
                  <c:v>4.6138999999999999E-2</c:v>
                </c:pt>
                <c:pt idx="6523">
                  <c:v>4.6144000000000004E-2</c:v>
                </c:pt>
                <c:pt idx="6524">
                  <c:v>4.6142000000000009E-2</c:v>
                </c:pt>
                <c:pt idx="6525">
                  <c:v>4.6152500000000013E-2</c:v>
                </c:pt>
                <c:pt idx="6526">
                  <c:v>4.6155500000000016E-2</c:v>
                </c:pt>
                <c:pt idx="6527">
                  <c:v>4.6161000000000015E-2</c:v>
                </c:pt>
                <c:pt idx="6528">
                  <c:v>4.6164500000000011E-2</c:v>
                </c:pt>
                <c:pt idx="6529">
                  <c:v>4.6167000000000014E-2</c:v>
                </c:pt>
                <c:pt idx="6530">
                  <c:v>4.6171000000000025E-2</c:v>
                </c:pt>
                <c:pt idx="6531">
                  <c:v>4.6174000000000028E-2</c:v>
                </c:pt>
                <c:pt idx="6532">
                  <c:v>4.6178500000000025E-2</c:v>
                </c:pt>
                <c:pt idx="6533">
                  <c:v>4.6182000000000029E-2</c:v>
                </c:pt>
                <c:pt idx="6534">
                  <c:v>4.6184000000000024E-2</c:v>
                </c:pt>
                <c:pt idx="6535">
                  <c:v>4.6185000000000025E-2</c:v>
                </c:pt>
                <c:pt idx="6536">
                  <c:v>4.6190500000000023E-2</c:v>
                </c:pt>
                <c:pt idx="6537">
                  <c:v>4.6193500000000026E-2</c:v>
                </c:pt>
                <c:pt idx="6538">
                  <c:v>4.6196000000000029E-2</c:v>
                </c:pt>
                <c:pt idx="6539">
                  <c:v>4.6199000000000032E-2</c:v>
                </c:pt>
                <c:pt idx="6540">
                  <c:v>4.620400000000003E-2</c:v>
                </c:pt>
                <c:pt idx="6541">
                  <c:v>4.6206500000000018E-2</c:v>
                </c:pt>
                <c:pt idx="6542">
                  <c:v>4.6210500000000029E-2</c:v>
                </c:pt>
                <c:pt idx="6543">
                  <c:v>4.6217500000000022E-2</c:v>
                </c:pt>
                <c:pt idx="6544">
                  <c:v>4.6224500000000016E-2</c:v>
                </c:pt>
                <c:pt idx="6545">
                  <c:v>4.6230500000000008E-2</c:v>
                </c:pt>
                <c:pt idx="6546">
                  <c:v>4.6240000000000017E-2</c:v>
                </c:pt>
                <c:pt idx="6547">
                  <c:v>4.6246500000000017E-2</c:v>
                </c:pt>
                <c:pt idx="6548">
                  <c:v>4.625300000000003E-2</c:v>
                </c:pt>
                <c:pt idx="6549">
                  <c:v>4.6259000000000029E-2</c:v>
                </c:pt>
                <c:pt idx="6550">
                  <c:v>4.6266000000000022E-2</c:v>
                </c:pt>
                <c:pt idx="6551">
                  <c:v>4.6274500000000024E-2</c:v>
                </c:pt>
                <c:pt idx="6552">
                  <c:v>4.6281000000000024E-2</c:v>
                </c:pt>
                <c:pt idx="6553">
                  <c:v>4.628750000000003E-2</c:v>
                </c:pt>
                <c:pt idx="6554">
                  <c:v>4.6292000000000035E-2</c:v>
                </c:pt>
                <c:pt idx="6555">
                  <c:v>4.6298000000000034E-2</c:v>
                </c:pt>
                <c:pt idx="6556">
                  <c:v>4.6304000000000026E-2</c:v>
                </c:pt>
                <c:pt idx="6557">
                  <c:v>4.6309000000000024E-2</c:v>
                </c:pt>
                <c:pt idx="6558">
                  <c:v>4.6313500000000028E-2</c:v>
                </c:pt>
                <c:pt idx="6559">
                  <c:v>4.6316000000000024E-2</c:v>
                </c:pt>
                <c:pt idx="6560">
                  <c:v>4.631900000000002E-2</c:v>
                </c:pt>
                <c:pt idx="6561">
                  <c:v>4.631900000000002E-2</c:v>
                </c:pt>
                <c:pt idx="6562">
                  <c:v>4.6321000000000022E-2</c:v>
                </c:pt>
                <c:pt idx="6563">
                  <c:v>4.632650000000002E-2</c:v>
                </c:pt>
                <c:pt idx="6564">
                  <c:v>4.6328500000000022E-2</c:v>
                </c:pt>
                <c:pt idx="6565">
                  <c:v>4.6327500000000015E-2</c:v>
                </c:pt>
                <c:pt idx="6566">
                  <c:v>4.6328000000000022E-2</c:v>
                </c:pt>
                <c:pt idx="6567">
                  <c:v>4.632650000000002E-2</c:v>
                </c:pt>
                <c:pt idx="6568">
                  <c:v>4.6326000000000027E-2</c:v>
                </c:pt>
                <c:pt idx="6569">
                  <c:v>4.6325000000000033E-2</c:v>
                </c:pt>
                <c:pt idx="6570">
                  <c:v>4.6324000000000032E-2</c:v>
                </c:pt>
                <c:pt idx="6571">
                  <c:v>4.6323500000000024E-2</c:v>
                </c:pt>
                <c:pt idx="6572">
                  <c:v>4.6321000000000029E-2</c:v>
                </c:pt>
                <c:pt idx="6573">
                  <c:v>4.6320000000000021E-2</c:v>
                </c:pt>
                <c:pt idx="6574">
                  <c:v>4.6315000000000023E-2</c:v>
                </c:pt>
                <c:pt idx="6575">
                  <c:v>4.6315000000000016E-2</c:v>
                </c:pt>
                <c:pt idx="6576">
                  <c:v>4.631250000000002E-2</c:v>
                </c:pt>
                <c:pt idx="6577">
                  <c:v>4.6311500000000005E-2</c:v>
                </c:pt>
                <c:pt idx="6578">
                  <c:v>4.6306000000000014E-2</c:v>
                </c:pt>
                <c:pt idx="6579">
                  <c:v>4.6305000000000006E-2</c:v>
                </c:pt>
                <c:pt idx="6580">
                  <c:v>4.630250000000001E-2</c:v>
                </c:pt>
                <c:pt idx="6581">
                  <c:v>4.6300499999999994E-2</c:v>
                </c:pt>
                <c:pt idx="6582">
                  <c:v>4.6297000000000005E-2</c:v>
                </c:pt>
                <c:pt idx="6583">
                  <c:v>4.6294999999999996E-2</c:v>
                </c:pt>
                <c:pt idx="6584">
                  <c:v>4.6293500000000008E-2</c:v>
                </c:pt>
                <c:pt idx="6585">
                  <c:v>4.6293499999999994E-2</c:v>
                </c:pt>
                <c:pt idx="6586">
                  <c:v>4.6294500000000002E-2</c:v>
                </c:pt>
                <c:pt idx="6587">
                  <c:v>4.6318499999999999E-2</c:v>
                </c:pt>
                <c:pt idx="6588">
                  <c:v>4.6320500000000008E-2</c:v>
                </c:pt>
                <c:pt idx="6589">
                  <c:v>4.632250000000001E-2</c:v>
                </c:pt>
                <c:pt idx="6590">
                  <c:v>4.6327000000000007E-2</c:v>
                </c:pt>
                <c:pt idx="6591">
                  <c:v>4.6332000000000005E-2</c:v>
                </c:pt>
                <c:pt idx="6592">
                  <c:v>4.6335999999999995E-2</c:v>
                </c:pt>
                <c:pt idx="6593">
                  <c:v>4.6340000000000006E-2</c:v>
                </c:pt>
                <c:pt idx="6594">
                  <c:v>4.6344000000000003E-2</c:v>
                </c:pt>
                <c:pt idx="6595">
                  <c:v>4.6348999999999994E-2</c:v>
                </c:pt>
                <c:pt idx="6596">
                  <c:v>4.6352999999999998E-2</c:v>
                </c:pt>
                <c:pt idx="6597">
                  <c:v>4.6357999999999996E-2</c:v>
                </c:pt>
                <c:pt idx="6598">
                  <c:v>4.6362500000000015E-2</c:v>
                </c:pt>
                <c:pt idx="6599">
                  <c:v>4.6376000000000007E-2</c:v>
                </c:pt>
                <c:pt idx="6600">
                  <c:v>4.6378000000000003E-2</c:v>
                </c:pt>
                <c:pt idx="6601">
                  <c:v>4.6381500000000013E-2</c:v>
                </c:pt>
                <c:pt idx="6602">
                  <c:v>4.6382500000000014E-2</c:v>
                </c:pt>
                <c:pt idx="6603">
                  <c:v>4.6383000000000001E-2</c:v>
                </c:pt>
                <c:pt idx="6604">
                  <c:v>4.6384000000000015E-2</c:v>
                </c:pt>
                <c:pt idx="6605">
                  <c:v>4.6386500000000011E-2</c:v>
                </c:pt>
                <c:pt idx="6606">
                  <c:v>4.6387500000000005E-2</c:v>
                </c:pt>
                <c:pt idx="6607">
                  <c:v>4.638550000000001E-2</c:v>
                </c:pt>
                <c:pt idx="6608">
                  <c:v>4.638550000000001E-2</c:v>
                </c:pt>
                <c:pt idx="6609">
                  <c:v>4.6384000000000022E-2</c:v>
                </c:pt>
                <c:pt idx="6610">
                  <c:v>4.6379500000000018E-2</c:v>
                </c:pt>
                <c:pt idx="6611">
                  <c:v>4.6375000000000013E-2</c:v>
                </c:pt>
                <c:pt idx="6612">
                  <c:v>4.6371000000000023E-2</c:v>
                </c:pt>
                <c:pt idx="6613">
                  <c:v>4.6363000000000022E-2</c:v>
                </c:pt>
                <c:pt idx="6614">
                  <c:v>4.6357500000000017E-2</c:v>
                </c:pt>
                <c:pt idx="6615">
                  <c:v>4.6349500000000023E-2</c:v>
                </c:pt>
                <c:pt idx="6616">
                  <c:v>4.6343000000000016E-2</c:v>
                </c:pt>
                <c:pt idx="6617">
                  <c:v>4.6331500000000025E-2</c:v>
                </c:pt>
                <c:pt idx="6618">
                  <c:v>4.6321000000000022E-2</c:v>
                </c:pt>
                <c:pt idx="6619">
                  <c:v>4.6309000000000024E-2</c:v>
                </c:pt>
                <c:pt idx="6620">
                  <c:v>4.630200000000001E-2</c:v>
                </c:pt>
                <c:pt idx="6621">
                  <c:v>4.6288000000000003E-2</c:v>
                </c:pt>
                <c:pt idx="6622">
                  <c:v>4.627400000000001E-2</c:v>
                </c:pt>
                <c:pt idx="6623">
                  <c:v>4.6258500000000001E-2</c:v>
                </c:pt>
                <c:pt idx="6624">
                  <c:v>4.6242999999999999E-2</c:v>
                </c:pt>
                <c:pt idx="6625">
                  <c:v>4.6226500000000004E-2</c:v>
                </c:pt>
                <c:pt idx="6626">
                  <c:v>4.6207499999999985E-2</c:v>
                </c:pt>
                <c:pt idx="6627">
                  <c:v>4.6191499999999996E-2</c:v>
                </c:pt>
                <c:pt idx="6628">
                  <c:v>4.6176500000000002E-2</c:v>
                </c:pt>
                <c:pt idx="6629">
                  <c:v>4.6164500000000004E-2</c:v>
                </c:pt>
                <c:pt idx="6630">
                  <c:v>4.61535E-2</c:v>
                </c:pt>
                <c:pt idx="6631">
                  <c:v>4.6140000000000014E-2</c:v>
                </c:pt>
                <c:pt idx="6632">
                  <c:v>4.6126500000000015E-2</c:v>
                </c:pt>
                <c:pt idx="6633">
                  <c:v>4.6115500000000018E-2</c:v>
                </c:pt>
                <c:pt idx="6634">
                  <c:v>4.6102500000000005E-2</c:v>
                </c:pt>
                <c:pt idx="6635">
                  <c:v>4.6093500000000009E-2</c:v>
                </c:pt>
                <c:pt idx="6636">
                  <c:v>4.6082000000000019E-2</c:v>
                </c:pt>
                <c:pt idx="6637">
                  <c:v>4.6074000000000018E-2</c:v>
                </c:pt>
                <c:pt idx="6638">
                  <c:v>4.6064500000000008E-2</c:v>
                </c:pt>
                <c:pt idx="6639">
                  <c:v>4.605900000000001E-2</c:v>
                </c:pt>
                <c:pt idx="6640">
                  <c:v>4.6049500000000014E-2</c:v>
                </c:pt>
                <c:pt idx="6641">
                  <c:v>4.6044500000000023E-2</c:v>
                </c:pt>
                <c:pt idx="6642">
                  <c:v>4.6036000000000028E-2</c:v>
                </c:pt>
                <c:pt idx="6643">
                  <c:v>4.6029000000000014E-2</c:v>
                </c:pt>
                <c:pt idx="6644">
                  <c:v>4.6022500000000015E-2</c:v>
                </c:pt>
                <c:pt idx="6645">
                  <c:v>4.6016000000000015E-2</c:v>
                </c:pt>
                <c:pt idx="6646">
                  <c:v>4.6007500000000014E-2</c:v>
                </c:pt>
                <c:pt idx="6647">
                  <c:v>4.600000000000002E-2</c:v>
                </c:pt>
                <c:pt idx="6648">
                  <c:v>4.5993500000000027E-2</c:v>
                </c:pt>
                <c:pt idx="6649">
                  <c:v>4.5983500000000017E-2</c:v>
                </c:pt>
                <c:pt idx="6650">
                  <c:v>4.5973000000000021E-2</c:v>
                </c:pt>
                <c:pt idx="6651">
                  <c:v>4.5964000000000026E-2</c:v>
                </c:pt>
                <c:pt idx="6652">
                  <c:v>4.595450000000003E-2</c:v>
                </c:pt>
                <c:pt idx="6653">
                  <c:v>4.594350000000004E-2</c:v>
                </c:pt>
                <c:pt idx="6654">
                  <c:v>4.5931000000000041E-2</c:v>
                </c:pt>
                <c:pt idx="6655">
                  <c:v>4.5919000000000022E-2</c:v>
                </c:pt>
                <c:pt idx="6656">
                  <c:v>4.5907000000000038E-2</c:v>
                </c:pt>
                <c:pt idx="6657">
                  <c:v>4.5894000000000032E-2</c:v>
                </c:pt>
                <c:pt idx="6658">
                  <c:v>4.5880000000000025E-2</c:v>
                </c:pt>
                <c:pt idx="6659">
                  <c:v>4.5865000000000024E-2</c:v>
                </c:pt>
                <c:pt idx="6660">
                  <c:v>4.5851000000000024E-2</c:v>
                </c:pt>
                <c:pt idx="6661">
                  <c:v>4.5837500000000017E-2</c:v>
                </c:pt>
                <c:pt idx="6662">
                  <c:v>4.5823000000000016E-2</c:v>
                </c:pt>
                <c:pt idx="6663">
                  <c:v>4.5810500000000018E-2</c:v>
                </c:pt>
                <c:pt idx="6664">
                  <c:v>4.5795500000000031E-2</c:v>
                </c:pt>
                <c:pt idx="6665">
                  <c:v>4.5782500000000032E-2</c:v>
                </c:pt>
                <c:pt idx="6666">
                  <c:v>4.5769500000000039E-2</c:v>
                </c:pt>
                <c:pt idx="6667">
                  <c:v>4.5759000000000043E-2</c:v>
                </c:pt>
                <c:pt idx="6668">
                  <c:v>4.5746000000000037E-2</c:v>
                </c:pt>
                <c:pt idx="6669">
                  <c:v>4.5732500000000051E-2</c:v>
                </c:pt>
                <c:pt idx="6670">
                  <c:v>4.5719500000000052E-2</c:v>
                </c:pt>
                <c:pt idx="6671">
                  <c:v>4.5707500000000068E-2</c:v>
                </c:pt>
                <c:pt idx="6672">
                  <c:v>4.5696000000000063E-2</c:v>
                </c:pt>
                <c:pt idx="6673">
                  <c:v>4.5682500000000063E-2</c:v>
                </c:pt>
                <c:pt idx="6674">
                  <c:v>4.5669500000000064E-2</c:v>
                </c:pt>
                <c:pt idx="6675">
                  <c:v>4.5659500000000061E-2</c:v>
                </c:pt>
                <c:pt idx="6676">
                  <c:v>4.5647500000000063E-2</c:v>
                </c:pt>
                <c:pt idx="6677">
                  <c:v>4.5634000000000077E-2</c:v>
                </c:pt>
                <c:pt idx="6678">
                  <c:v>4.5621000000000071E-2</c:v>
                </c:pt>
                <c:pt idx="6679">
                  <c:v>4.5610500000000068E-2</c:v>
                </c:pt>
                <c:pt idx="6680">
                  <c:v>4.5599500000000071E-2</c:v>
                </c:pt>
                <c:pt idx="6681">
                  <c:v>4.5591000000000069E-2</c:v>
                </c:pt>
                <c:pt idx="6682">
                  <c:v>4.5580500000000065E-2</c:v>
                </c:pt>
                <c:pt idx="6683">
                  <c:v>4.5570000000000076E-2</c:v>
                </c:pt>
                <c:pt idx="6684">
                  <c:v>4.5561000000000081E-2</c:v>
                </c:pt>
                <c:pt idx="6685">
                  <c:v>4.5550500000000077E-2</c:v>
                </c:pt>
                <c:pt idx="6686">
                  <c:v>4.5536000000000083E-2</c:v>
                </c:pt>
                <c:pt idx="6687">
                  <c:v>4.5523000000000077E-2</c:v>
                </c:pt>
                <c:pt idx="6688">
                  <c:v>4.551150000000008E-2</c:v>
                </c:pt>
                <c:pt idx="6689">
                  <c:v>4.5500000000000068E-2</c:v>
                </c:pt>
                <c:pt idx="6690">
                  <c:v>4.5490000000000072E-2</c:v>
                </c:pt>
                <c:pt idx="6691">
                  <c:v>4.5480000000000062E-2</c:v>
                </c:pt>
                <c:pt idx="6692">
                  <c:v>4.5470000000000059E-2</c:v>
                </c:pt>
                <c:pt idx="6693">
                  <c:v>4.5460000000000056E-2</c:v>
                </c:pt>
                <c:pt idx="6694">
                  <c:v>4.5450000000000046E-2</c:v>
                </c:pt>
                <c:pt idx="6695">
                  <c:v>4.5440500000000036E-2</c:v>
                </c:pt>
                <c:pt idx="6696">
                  <c:v>4.5431500000000034E-2</c:v>
                </c:pt>
                <c:pt idx="6697">
                  <c:v>4.5422000000000032E-2</c:v>
                </c:pt>
                <c:pt idx="6698">
                  <c:v>4.5410500000000041E-2</c:v>
                </c:pt>
                <c:pt idx="6699">
                  <c:v>4.5400500000000024E-2</c:v>
                </c:pt>
                <c:pt idx="6700">
                  <c:v>4.5390500000000021E-2</c:v>
                </c:pt>
                <c:pt idx="6701">
                  <c:v>4.5381000000000025E-2</c:v>
                </c:pt>
                <c:pt idx="6702">
                  <c:v>4.5372500000000031E-2</c:v>
                </c:pt>
                <c:pt idx="6703">
                  <c:v>4.536450000000003E-2</c:v>
                </c:pt>
                <c:pt idx="6704">
                  <c:v>4.5355000000000034E-2</c:v>
                </c:pt>
                <c:pt idx="6705">
                  <c:v>4.5347000000000033E-2</c:v>
                </c:pt>
                <c:pt idx="6706">
                  <c:v>4.5337500000000037E-2</c:v>
                </c:pt>
                <c:pt idx="6707">
                  <c:v>4.5331000000000031E-2</c:v>
                </c:pt>
                <c:pt idx="6708">
                  <c:v>4.5323500000000017E-2</c:v>
                </c:pt>
                <c:pt idx="6709">
                  <c:v>4.5316500000000016E-2</c:v>
                </c:pt>
                <c:pt idx="6710">
                  <c:v>4.5307500000000014E-2</c:v>
                </c:pt>
                <c:pt idx="6711">
                  <c:v>4.5298000000000026E-2</c:v>
                </c:pt>
                <c:pt idx="6712">
                  <c:v>4.529200000000002E-2</c:v>
                </c:pt>
                <c:pt idx="6713">
                  <c:v>4.5285500000000027E-2</c:v>
                </c:pt>
                <c:pt idx="6714">
                  <c:v>4.5279500000000021E-2</c:v>
                </c:pt>
                <c:pt idx="6715">
                  <c:v>4.5273000000000028E-2</c:v>
                </c:pt>
                <c:pt idx="6716">
                  <c:v>4.5272000000000034E-2</c:v>
                </c:pt>
                <c:pt idx="6717">
                  <c:v>4.5266000000000028E-2</c:v>
                </c:pt>
                <c:pt idx="6718">
                  <c:v>4.5262000000000031E-2</c:v>
                </c:pt>
                <c:pt idx="6719">
                  <c:v>4.525800000000002E-2</c:v>
                </c:pt>
                <c:pt idx="6720">
                  <c:v>4.5256500000000026E-2</c:v>
                </c:pt>
                <c:pt idx="6721">
                  <c:v>4.5253500000000023E-2</c:v>
                </c:pt>
                <c:pt idx="6722">
                  <c:v>4.5256000000000032E-2</c:v>
                </c:pt>
                <c:pt idx="6723">
                  <c:v>4.5257000000000033E-2</c:v>
                </c:pt>
                <c:pt idx="6724">
                  <c:v>4.5257500000000041E-2</c:v>
                </c:pt>
                <c:pt idx="6725">
                  <c:v>4.5254500000000031E-2</c:v>
                </c:pt>
                <c:pt idx="6726">
                  <c:v>4.5252500000000022E-2</c:v>
                </c:pt>
                <c:pt idx="6727">
                  <c:v>4.5251500000000028E-2</c:v>
                </c:pt>
                <c:pt idx="6728">
                  <c:v>4.5249500000000026E-2</c:v>
                </c:pt>
                <c:pt idx="6729">
                  <c:v>4.5249000000000025E-2</c:v>
                </c:pt>
                <c:pt idx="6730">
                  <c:v>4.5245500000000022E-2</c:v>
                </c:pt>
                <c:pt idx="6731">
                  <c:v>4.5245500000000022E-2</c:v>
                </c:pt>
                <c:pt idx="6732">
                  <c:v>4.5242500000000012E-2</c:v>
                </c:pt>
                <c:pt idx="6733">
                  <c:v>4.5240500000000017E-2</c:v>
                </c:pt>
                <c:pt idx="6734">
                  <c:v>4.5235500000000012E-2</c:v>
                </c:pt>
                <c:pt idx="6735">
                  <c:v>4.5229999999999999E-2</c:v>
                </c:pt>
                <c:pt idx="6736">
                  <c:v>4.5218000000000001E-2</c:v>
                </c:pt>
                <c:pt idx="6737">
                  <c:v>4.5212500000000003E-2</c:v>
                </c:pt>
                <c:pt idx="6738">
                  <c:v>4.5205500000000003E-2</c:v>
                </c:pt>
                <c:pt idx="6739">
                  <c:v>4.5198000000000002E-2</c:v>
                </c:pt>
                <c:pt idx="6740">
                  <c:v>4.5189999999999994E-2</c:v>
                </c:pt>
                <c:pt idx="6741">
                  <c:v>4.5182999999999994E-2</c:v>
                </c:pt>
                <c:pt idx="6742">
                  <c:v>4.5176000000000001E-2</c:v>
                </c:pt>
                <c:pt idx="6743">
                  <c:v>4.5148499999999994E-2</c:v>
                </c:pt>
                <c:pt idx="6744">
                  <c:v>4.5140499999999993E-2</c:v>
                </c:pt>
                <c:pt idx="6745">
                  <c:v>4.512999999999999E-2</c:v>
                </c:pt>
                <c:pt idx="6746">
                  <c:v>4.5120499999999987E-2</c:v>
                </c:pt>
                <c:pt idx="6747">
                  <c:v>4.5112999999999986E-2</c:v>
                </c:pt>
                <c:pt idx="6748">
                  <c:v>4.5106499999999994E-2</c:v>
                </c:pt>
                <c:pt idx="6749">
                  <c:v>4.5101999999999982E-2</c:v>
                </c:pt>
                <c:pt idx="6750">
                  <c:v>4.5093499999999988E-2</c:v>
                </c:pt>
                <c:pt idx="6751">
                  <c:v>4.5085499999999994E-2</c:v>
                </c:pt>
                <c:pt idx="6752">
                  <c:v>4.5087500000000003E-2</c:v>
                </c:pt>
                <c:pt idx="6753">
                  <c:v>4.5081499999999997E-2</c:v>
                </c:pt>
                <c:pt idx="6754">
                  <c:v>4.5077999999999993E-2</c:v>
                </c:pt>
                <c:pt idx="6755">
                  <c:v>4.5074000000000003E-2</c:v>
                </c:pt>
                <c:pt idx="6756">
                  <c:v>4.5072000000000001E-2</c:v>
                </c:pt>
                <c:pt idx="6757">
                  <c:v>4.5069500000000005E-2</c:v>
                </c:pt>
                <c:pt idx="6758">
                  <c:v>4.5069500000000005E-2</c:v>
                </c:pt>
                <c:pt idx="6759">
                  <c:v>4.5069500000000005E-2</c:v>
                </c:pt>
                <c:pt idx="6760">
                  <c:v>4.5070000000000006E-2</c:v>
                </c:pt>
                <c:pt idx="6761">
                  <c:v>4.5075000000000011E-2</c:v>
                </c:pt>
                <c:pt idx="6762">
                  <c:v>4.5076000000000012E-2</c:v>
                </c:pt>
                <c:pt idx="6763">
                  <c:v>4.5080500000000009E-2</c:v>
                </c:pt>
                <c:pt idx="6764">
                  <c:v>4.5083500000000012E-2</c:v>
                </c:pt>
                <c:pt idx="6765">
                  <c:v>4.5074500000000003E-2</c:v>
                </c:pt>
                <c:pt idx="6766">
                  <c:v>4.5073500000000009E-2</c:v>
                </c:pt>
                <c:pt idx="6767">
                  <c:v>4.5080500000000016E-2</c:v>
                </c:pt>
                <c:pt idx="6768">
                  <c:v>4.5082000000000011E-2</c:v>
                </c:pt>
                <c:pt idx="6769">
                  <c:v>4.508750000000001E-2</c:v>
                </c:pt>
                <c:pt idx="6770">
                  <c:v>4.5091500000000007E-2</c:v>
                </c:pt>
                <c:pt idx="6771">
                  <c:v>4.5094000000000009E-2</c:v>
                </c:pt>
                <c:pt idx="6772">
                  <c:v>4.5099000000000021E-2</c:v>
                </c:pt>
                <c:pt idx="6773">
                  <c:v>4.510450000000002E-2</c:v>
                </c:pt>
                <c:pt idx="6774">
                  <c:v>4.5111500000000027E-2</c:v>
                </c:pt>
                <c:pt idx="6775">
                  <c:v>4.5116000000000017E-2</c:v>
                </c:pt>
                <c:pt idx="6776">
                  <c:v>4.5121500000000016E-2</c:v>
                </c:pt>
                <c:pt idx="6777">
                  <c:v>4.5122000000000037E-2</c:v>
                </c:pt>
                <c:pt idx="6778">
                  <c:v>4.5126500000000035E-2</c:v>
                </c:pt>
                <c:pt idx="6779">
                  <c:v>4.5128500000000037E-2</c:v>
                </c:pt>
                <c:pt idx="6780">
                  <c:v>4.5131000000000025E-2</c:v>
                </c:pt>
                <c:pt idx="6781">
                  <c:v>4.5133000000000034E-2</c:v>
                </c:pt>
                <c:pt idx="6782">
                  <c:v>4.513550000000003E-2</c:v>
                </c:pt>
                <c:pt idx="6783">
                  <c:v>4.5139000000000033E-2</c:v>
                </c:pt>
                <c:pt idx="6784">
                  <c:v>4.5137000000000038E-2</c:v>
                </c:pt>
                <c:pt idx="6785">
                  <c:v>4.513850000000004E-2</c:v>
                </c:pt>
                <c:pt idx="6786">
                  <c:v>4.5136000000000037E-2</c:v>
                </c:pt>
                <c:pt idx="6787">
                  <c:v>4.5114000000000036E-2</c:v>
                </c:pt>
                <c:pt idx="6788">
                  <c:v>4.5110500000000026E-2</c:v>
                </c:pt>
                <c:pt idx="6789">
                  <c:v>4.5108500000000037E-2</c:v>
                </c:pt>
                <c:pt idx="6790">
                  <c:v>4.5103500000000032E-2</c:v>
                </c:pt>
                <c:pt idx="6791">
                  <c:v>4.5099000000000028E-2</c:v>
                </c:pt>
                <c:pt idx="6792">
                  <c:v>4.509450000000003E-2</c:v>
                </c:pt>
                <c:pt idx="6793">
                  <c:v>4.5091500000000034E-2</c:v>
                </c:pt>
                <c:pt idx="6794">
                  <c:v>4.5087500000000037E-2</c:v>
                </c:pt>
                <c:pt idx="6795">
                  <c:v>4.5084000000000034E-2</c:v>
                </c:pt>
                <c:pt idx="6796">
                  <c:v>4.5084500000000034E-2</c:v>
                </c:pt>
                <c:pt idx="6797">
                  <c:v>4.5081500000000031E-2</c:v>
                </c:pt>
                <c:pt idx="6798">
                  <c:v>4.5079000000000029E-2</c:v>
                </c:pt>
                <c:pt idx="6799">
                  <c:v>4.507750000000002E-2</c:v>
                </c:pt>
                <c:pt idx="6800">
                  <c:v>4.5077000000000013E-2</c:v>
                </c:pt>
                <c:pt idx="6801">
                  <c:v>4.5074000000000024E-2</c:v>
                </c:pt>
                <c:pt idx="6802">
                  <c:v>4.5071500000000021E-2</c:v>
                </c:pt>
                <c:pt idx="6803">
                  <c:v>4.5071500000000021E-2</c:v>
                </c:pt>
                <c:pt idx="6804">
                  <c:v>4.5074000000000024E-2</c:v>
                </c:pt>
                <c:pt idx="6805">
                  <c:v>4.5074000000000017E-2</c:v>
                </c:pt>
                <c:pt idx="6806">
                  <c:v>4.5077000000000013E-2</c:v>
                </c:pt>
                <c:pt idx="6807">
                  <c:v>4.5082000000000011E-2</c:v>
                </c:pt>
                <c:pt idx="6808">
                  <c:v>4.5086500000000009E-2</c:v>
                </c:pt>
                <c:pt idx="6809">
                  <c:v>4.5092000000000014E-2</c:v>
                </c:pt>
                <c:pt idx="6810">
                  <c:v>4.5100000000000015E-2</c:v>
                </c:pt>
                <c:pt idx="6811">
                  <c:v>4.5108500000000017E-2</c:v>
                </c:pt>
                <c:pt idx="6812">
                  <c:v>4.5116500000000025E-2</c:v>
                </c:pt>
                <c:pt idx="6813">
                  <c:v>4.5123500000000011E-2</c:v>
                </c:pt>
                <c:pt idx="6814">
                  <c:v>4.5131500000000005E-2</c:v>
                </c:pt>
                <c:pt idx="6815">
                  <c:v>4.5139999999999993E-2</c:v>
                </c:pt>
                <c:pt idx="6816">
                  <c:v>4.5143499999999996E-2</c:v>
                </c:pt>
                <c:pt idx="6817">
                  <c:v>4.5153500000000006E-2</c:v>
                </c:pt>
                <c:pt idx="6818">
                  <c:v>4.5162499999999994E-2</c:v>
                </c:pt>
                <c:pt idx="6819">
                  <c:v>4.517199999999999E-2</c:v>
                </c:pt>
                <c:pt idx="6820">
                  <c:v>4.5176999999999995E-2</c:v>
                </c:pt>
                <c:pt idx="6821">
                  <c:v>4.5185499999999997E-2</c:v>
                </c:pt>
                <c:pt idx="6822">
                  <c:v>4.5191999999999996E-2</c:v>
                </c:pt>
                <c:pt idx="6823">
                  <c:v>4.5201999999999999E-2</c:v>
                </c:pt>
                <c:pt idx="6824">
                  <c:v>4.5210500000000001E-2</c:v>
                </c:pt>
                <c:pt idx="6825">
                  <c:v>4.5218000000000001E-2</c:v>
                </c:pt>
                <c:pt idx="6826">
                  <c:v>4.5225499999999988E-2</c:v>
                </c:pt>
                <c:pt idx="6827">
                  <c:v>4.5226999999999989E-2</c:v>
                </c:pt>
                <c:pt idx="6828">
                  <c:v>4.5231999999999981E-2</c:v>
                </c:pt>
                <c:pt idx="6829">
                  <c:v>4.5238999999999994E-2</c:v>
                </c:pt>
                <c:pt idx="6830">
                  <c:v>4.5242499999999984E-2</c:v>
                </c:pt>
                <c:pt idx="6831">
                  <c:v>4.5249499999999977E-2</c:v>
                </c:pt>
                <c:pt idx="6832">
                  <c:v>4.5248999999999977E-2</c:v>
                </c:pt>
                <c:pt idx="6833">
                  <c:v>4.5252999999999967E-2</c:v>
                </c:pt>
                <c:pt idx="6834">
                  <c:v>4.5260499999999967E-2</c:v>
                </c:pt>
                <c:pt idx="6835">
                  <c:v>4.5264999999999972E-2</c:v>
                </c:pt>
                <c:pt idx="6836">
                  <c:v>4.5266499999999966E-2</c:v>
                </c:pt>
                <c:pt idx="6837">
                  <c:v>4.5272499999999966E-2</c:v>
                </c:pt>
                <c:pt idx="6838">
                  <c:v>4.5281499999999968E-2</c:v>
                </c:pt>
                <c:pt idx="6839">
                  <c:v>4.528749999999996E-2</c:v>
                </c:pt>
                <c:pt idx="6840">
                  <c:v>4.5297499999999963E-2</c:v>
                </c:pt>
                <c:pt idx="6841">
                  <c:v>4.5306999999999951E-2</c:v>
                </c:pt>
                <c:pt idx="6842">
                  <c:v>4.5318499999999956E-2</c:v>
                </c:pt>
                <c:pt idx="6843">
                  <c:v>4.5327999999999952E-2</c:v>
                </c:pt>
                <c:pt idx="6844">
                  <c:v>4.533649999999996E-2</c:v>
                </c:pt>
                <c:pt idx="6845">
                  <c:v>4.534599999999997E-2</c:v>
                </c:pt>
                <c:pt idx="6846">
                  <c:v>4.5355499999999965E-2</c:v>
                </c:pt>
                <c:pt idx="6847">
                  <c:v>4.5366499999999962E-2</c:v>
                </c:pt>
                <c:pt idx="6848">
                  <c:v>4.5377499999999966E-2</c:v>
                </c:pt>
                <c:pt idx="6849">
                  <c:v>4.5380999999999977E-2</c:v>
                </c:pt>
                <c:pt idx="6850">
                  <c:v>4.5391999999999967E-2</c:v>
                </c:pt>
                <c:pt idx="6851">
                  <c:v>4.5405499999999967E-2</c:v>
                </c:pt>
                <c:pt idx="6852">
                  <c:v>4.5417499999999979E-2</c:v>
                </c:pt>
                <c:pt idx="6853">
                  <c:v>4.5429999999999984E-2</c:v>
                </c:pt>
                <c:pt idx="6854">
                  <c:v>4.5441499999999982E-2</c:v>
                </c:pt>
                <c:pt idx="6855">
                  <c:v>4.5453999999999981E-2</c:v>
                </c:pt>
                <c:pt idx="6856">
                  <c:v>4.5465999999999999E-2</c:v>
                </c:pt>
                <c:pt idx="6857">
                  <c:v>4.5478999999999992E-2</c:v>
                </c:pt>
                <c:pt idx="6858">
                  <c:v>4.5488500000000001E-2</c:v>
                </c:pt>
                <c:pt idx="6859">
                  <c:v>4.5499500000000005E-2</c:v>
                </c:pt>
                <c:pt idx="6860">
                  <c:v>4.5510999999999996E-2</c:v>
                </c:pt>
                <c:pt idx="6861">
                  <c:v>4.5520999999999992E-2</c:v>
                </c:pt>
                <c:pt idx="6862">
                  <c:v>4.5527500000000005E-2</c:v>
                </c:pt>
                <c:pt idx="6863">
                  <c:v>4.5535000000000006E-2</c:v>
                </c:pt>
                <c:pt idx="6864">
                  <c:v>4.5542500000000007E-2</c:v>
                </c:pt>
                <c:pt idx="6865">
                  <c:v>4.5548499999999999E-2</c:v>
                </c:pt>
                <c:pt idx="6866">
                  <c:v>4.5561000000000004E-2</c:v>
                </c:pt>
                <c:pt idx="6867">
                  <c:v>4.5566000000000002E-2</c:v>
                </c:pt>
                <c:pt idx="6868">
                  <c:v>4.5572499999999995E-2</c:v>
                </c:pt>
                <c:pt idx="6869">
                  <c:v>4.5579000000000001E-2</c:v>
                </c:pt>
                <c:pt idx="6870">
                  <c:v>4.5584999999999994E-2</c:v>
                </c:pt>
                <c:pt idx="6871">
                  <c:v>4.5593500000000002E-2</c:v>
                </c:pt>
                <c:pt idx="6872">
                  <c:v>4.5599999999999995E-2</c:v>
                </c:pt>
                <c:pt idx="6873">
                  <c:v>4.5605E-2</c:v>
                </c:pt>
                <c:pt idx="6874">
                  <c:v>4.5611499999999999E-2</c:v>
                </c:pt>
                <c:pt idx="6875">
                  <c:v>4.5616999999999991E-2</c:v>
                </c:pt>
                <c:pt idx="6876">
                  <c:v>4.5624999999999999E-2</c:v>
                </c:pt>
                <c:pt idx="6877">
                  <c:v>4.5633000000000007E-2</c:v>
                </c:pt>
                <c:pt idx="6878">
                  <c:v>4.5641500000000008E-2</c:v>
                </c:pt>
                <c:pt idx="6879">
                  <c:v>4.5648000000000008E-2</c:v>
                </c:pt>
                <c:pt idx="6880">
                  <c:v>4.5657500000000011E-2</c:v>
                </c:pt>
                <c:pt idx="6881">
                  <c:v>4.5666999999999999E-2</c:v>
                </c:pt>
                <c:pt idx="6882">
                  <c:v>4.5675500000000001E-2</c:v>
                </c:pt>
                <c:pt idx="6883">
                  <c:v>4.5682500000000001E-2</c:v>
                </c:pt>
                <c:pt idx="6884">
                  <c:v>4.5692499999999997E-2</c:v>
                </c:pt>
                <c:pt idx="6885">
                  <c:v>4.5703000000000008E-2</c:v>
                </c:pt>
                <c:pt idx="6886">
                  <c:v>4.5717000000000001E-2</c:v>
                </c:pt>
                <c:pt idx="6887">
                  <c:v>4.5729999999999993E-2</c:v>
                </c:pt>
                <c:pt idx="6888">
                  <c:v>4.5742499999999998E-2</c:v>
                </c:pt>
                <c:pt idx="6889">
                  <c:v>4.5756500000000012E-2</c:v>
                </c:pt>
                <c:pt idx="6890">
                  <c:v>4.5769500000000012E-2</c:v>
                </c:pt>
                <c:pt idx="6891">
                  <c:v>4.5784500000000013E-2</c:v>
                </c:pt>
                <c:pt idx="6892">
                  <c:v>4.5797000000000004E-2</c:v>
                </c:pt>
                <c:pt idx="6893">
                  <c:v>4.5808500000000009E-2</c:v>
                </c:pt>
                <c:pt idx="6894">
                  <c:v>4.5823000000000003E-2</c:v>
                </c:pt>
                <c:pt idx="6895">
                  <c:v>4.5807000000000014E-2</c:v>
                </c:pt>
                <c:pt idx="6896">
                  <c:v>4.5820999999999994E-2</c:v>
                </c:pt>
                <c:pt idx="6897">
                  <c:v>4.5831000000000011E-2</c:v>
                </c:pt>
                <c:pt idx="6898">
                  <c:v>4.5846500000000005E-2</c:v>
                </c:pt>
                <c:pt idx="6899">
                  <c:v>4.5859000000000004E-2</c:v>
                </c:pt>
                <c:pt idx="6900">
                  <c:v>4.587200000000001E-2</c:v>
                </c:pt>
                <c:pt idx="6901">
                  <c:v>4.5867500000000005E-2</c:v>
                </c:pt>
                <c:pt idx="6902">
                  <c:v>4.5879500000000004E-2</c:v>
                </c:pt>
                <c:pt idx="6903">
                  <c:v>4.58895E-2</c:v>
                </c:pt>
                <c:pt idx="6904">
                  <c:v>4.5899499999999989E-2</c:v>
                </c:pt>
                <c:pt idx="6905">
                  <c:v>4.5907999999999977E-2</c:v>
                </c:pt>
                <c:pt idx="6906">
                  <c:v>4.5917999999999973E-2</c:v>
                </c:pt>
                <c:pt idx="6907">
                  <c:v>4.5925999999999974E-2</c:v>
                </c:pt>
                <c:pt idx="6908">
                  <c:v>4.5935499999999976E-2</c:v>
                </c:pt>
                <c:pt idx="6909">
                  <c:v>4.5942999999999977E-2</c:v>
                </c:pt>
                <c:pt idx="6910">
                  <c:v>4.5948999999999976E-2</c:v>
                </c:pt>
                <c:pt idx="6911">
                  <c:v>4.5955999999999976E-2</c:v>
                </c:pt>
                <c:pt idx="6912">
                  <c:v>4.5962999999999983E-2</c:v>
                </c:pt>
                <c:pt idx="6913">
                  <c:v>4.596949999999999E-2</c:v>
                </c:pt>
                <c:pt idx="6914">
                  <c:v>4.5977499999999984E-2</c:v>
                </c:pt>
                <c:pt idx="6915">
                  <c:v>4.5985499999999985E-2</c:v>
                </c:pt>
                <c:pt idx="6916">
                  <c:v>4.598799999999998E-2</c:v>
                </c:pt>
                <c:pt idx="6917">
                  <c:v>4.599499999999998E-2</c:v>
                </c:pt>
                <c:pt idx="6918">
                  <c:v>4.6001499999999987E-2</c:v>
                </c:pt>
                <c:pt idx="6919">
                  <c:v>4.6010999999999982E-2</c:v>
                </c:pt>
                <c:pt idx="6920">
                  <c:v>4.6014499999999979E-2</c:v>
                </c:pt>
                <c:pt idx="6921">
                  <c:v>4.6019999999999985E-2</c:v>
                </c:pt>
                <c:pt idx="6922">
                  <c:v>4.6020999999999986E-2</c:v>
                </c:pt>
                <c:pt idx="6923">
                  <c:v>4.6028499999999986E-2</c:v>
                </c:pt>
                <c:pt idx="6924">
                  <c:v>4.6035999999999987E-2</c:v>
                </c:pt>
                <c:pt idx="6925">
                  <c:v>4.6046999999999984E-2</c:v>
                </c:pt>
                <c:pt idx="6926">
                  <c:v>4.6059499999999989E-2</c:v>
                </c:pt>
                <c:pt idx="6927">
                  <c:v>4.6066499999999989E-2</c:v>
                </c:pt>
                <c:pt idx="6928">
                  <c:v>4.607399999999999E-2</c:v>
                </c:pt>
                <c:pt idx="6929">
                  <c:v>4.6081500000000004E-2</c:v>
                </c:pt>
                <c:pt idx="6930">
                  <c:v>4.6092500000000002E-2</c:v>
                </c:pt>
                <c:pt idx="6931">
                  <c:v>4.6102999999999998E-2</c:v>
                </c:pt>
                <c:pt idx="6932">
                  <c:v>4.6115499999999997E-2</c:v>
                </c:pt>
                <c:pt idx="6933">
                  <c:v>4.6128000000000002E-2</c:v>
                </c:pt>
                <c:pt idx="6934">
                  <c:v>4.6133500000000008E-2</c:v>
                </c:pt>
                <c:pt idx="6935">
                  <c:v>4.6148500000000009E-2</c:v>
                </c:pt>
                <c:pt idx="6936">
                  <c:v>4.6169000000000002E-2</c:v>
                </c:pt>
                <c:pt idx="6937">
                  <c:v>4.6185000000000011E-2</c:v>
                </c:pt>
                <c:pt idx="6938">
                  <c:v>4.6203500000000022E-2</c:v>
                </c:pt>
                <c:pt idx="6939">
                  <c:v>4.6221000000000012E-2</c:v>
                </c:pt>
                <c:pt idx="6940">
                  <c:v>4.6236000000000006E-2</c:v>
                </c:pt>
                <c:pt idx="6941">
                  <c:v>4.6249999999999999E-2</c:v>
                </c:pt>
                <c:pt idx="6942">
                  <c:v>4.6262500000000005E-2</c:v>
                </c:pt>
                <c:pt idx="6943">
                  <c:v>4.6298000000000006E-2</c:v>
                </c:pt>
                <c:pt idx="6944">
                  <c:v>4.6311499999999999E-2</c:v>
                </c:pt>
                <c:pt idx="6945">
                  <c:v>4.6290999999999992E-2</c:v>
                </c:pt>
                <c:pt idx="6946">
                  <c:v>4.6302500000000003E-2</c:v>
                </c:pt>
                <c:pt idx="6947">
                  <c:v>4.6311499999999999E-2</c:v>
                </c:pt>
                <c:pt idx="6948">
                  <c:v>4.6320499999999994E-2</c:v>
                </c:pt>
                <c:pt idx="6949">
                  <c:v>4.6325999999999999E-2</c:v>
                </c:pt>
                <c:pt idx="6950">
                  <c:v>4.6334E-2</c:v>
                </c:pt>
                <c:pt idx="6951">
                  <c:v>4.6339499999999999E-2</c:v>
                </c:pt>
                <c:pt idx="6952">
                  <c:v>4.6337999999999997E-2</c:v>
                </c:pt>
                <c:pt idx="6953">
                  <c:v>4.6344500000000004E-2</c:v>
                </c:pt>
                <c:pt idx="6954">
                  <c:v>4.6351500000000004E-2</c:v>
                </c:pt>
                <c:pt idx="6955">
                  <c:v>4.6362500000000001E-2</c:v>
                </c:pt>
                <c:pt idx="6956">
                  <c:v>4.6370500000000002E-2</c:v>
                </c:pt>
                <c:pt idx="6957">
                  <c:v>4.6377000000000008E-2</c:v>
                </c:pt>
                <c:pt idx="6958">
                  <c:v>4.6382999999999994E-2</c:v>
                </c:pt>
                <c:pt idx="6959">
                  <c:v>4.6390499999999994E-2</c:v>
                </c:pt>
                <c:pt idx="6960">
                  <c:v>4.6397999999999981E-2</c:v>
                </c:pt>
                <c:pt idx="6961">
                  <c:v>4.64035E-2</c:v>
                </c:pt>
                <c:pt idx="6962">
                  <c:v>4.6412499999999988E-2</c:v>
                </c:pt>
                <c:pt idx="6963">
                  <c:v>4.6411499999999994E-2</c:v>
                </c:pt>
                <c:pt idx="6964">
                  <c:v>4.6418000000000001E-2</c:v>
                </c:pt>
                <c:pt idx="6965">
                  <c:v>4.6439000000000001E-2</c:v>
                </c:pt>
                <c:pt idx="6966">
                  <c:v>4.6450499999999992E-2</c:v>
                </c:pt>
                <c:pt idx="6967">
                  <c:v>4.6453499999999995E-2</c:v>
                </c:pt>
                <c:pt idx="6968">
                  <c:v>4.6463500000000012E-2</c:v>
                </c:pt>
                <c:pt idx="6969">
                  <c:v>4.6471000000000012E-2</c:v>
                </c:pt>
                <c:pt idx="6970">
                  <c:v>4.6480500000000022E-2</c:v>
                </c:pt>
                <c:pt idx="6971">
                  <c:v>4.6495000000000022E-2</c:v>
                </c:pt>
                <c:pt idx="6972">
                  <c:v>4.6498500000000026E-2</c:v>
                </c:pt>
                <c:pt idx="6973">
                  <c:v>4.6504500000000018E-2</c:v>
                </c:pt>
                <c:pt idx="6974">
                  <c:v>4.6510500000000024E-2</c:v>
                </c:pt>
                <c:pt idx="6975">
                  <c:v>4.6517000000000017E-2</c:v>
                </c:pt>
                <c:pt idx="6976">
                  <c:v>4.6540000000000019E-2</c:v>
                </c:pt>
                <c:pt idx="6977">
                  <c:v>4.6549500000000021E-2</c:v>
                </c:pt>
                <c:pt idx="6978">
                  <c:v>4.6559000000000017E-2</c:v>
                </c:pt>
                <c:pt idx="6979">
                  <c:v>4.6570000000000021E-2</c:v>
                </c:pt>
                <c:pt idx="6980">
                  <c:v>4.6577500000000008E-2</c:v>
                </c:pt>
                <c:pt idx="6981">
                  <c:v>4.6588500000000012E-2</c:v>
                </c:pt>
                <c:pt idx="6982">
                  <c:v>4.6597500000000014E-2</c:v>
                </c:pt>
                <c:pt idx="6983">
                  <c:v>4.6607000000000023E-2</c:v>
                </c:pt>
                <c:pt idx="6984">
                  <c:v>4.6619500000000029E-2</c:v>
                </c:pt>
                <c:pt idx="6985">
                  <c:v>4.6630000000000033E-2</c:v>
                </c:pt>
                <c:pt idx="6986">
                  <c:v>4.6642500000000024E-2</c:v>
                </c:pt>
                <c:pt idx="6987">
                  <c:v>4.6654000000000015E-2</c:v>
                </c:pt>
                <c:pt idx="6988">
                  <c:v>4.6666500000000014E-2</c:v>
                </c:pt>
                <c:pt idx="6989">
                  <c:v>4.6684000000000017E-2</c:v>
                </c:pt>
                <c:pt idx="6990">
                  <c:v>4.6697000000000009E-2</c:v>
                </c:pt>
                <c:pt idx="6991">
                  <c:v>4.6708500000000014E-2</c:v>
                </c:pt>
                <c:pt idx="6992">
                  <c:v>4.6721499999999999E-2</c:v>
                </c:pt>
                <c:pt idx="6993">
                  <c:v>4.6738000000000009E-2</c:v>
                </c:pt>
                <c:pt idx="6994">
                  <c:v>4.6754000000000018E-2</c:v>
                </c:pt>
                <c:pt idx="6995">
                  <c:v>4.6769000000000005E-2</c:v>
                </c:pt>
                <c:pt idx="6996">
                  <c:v>4.6782000000000004E-2</c:v>
                </c:pt>
                <c:pt idx="6997">
                  <c:v>4.6795000000000003E-2</c:v>
                </c:pt>
                <c:pt idx="6998">
                  <c:v>4.680900000000001E-2</c:v>
                </c:pt>
                <c:pt idx="6999">
                  <c:v>4.6820500000000015E-2</c:v>
                </c:pt>
                <c:pt idx="7000">
                  <c:v>4.6835000000000002E-2</c:v>
                </c:pt>
                <c:pt idx="7001">
                  <c:v>4.6872000000000018E-2</c:v>
                </c:pt>
                <c:pt idx="7002">
                  <c:v>4.6889500000000001E-2</c:v>
                </c:pt>
                <c:pt idx="7003">
                  <c:v>4.6902500000000014E-2</c:v>
                </c:pt>
                <c:pt idx="7004">
                  <c:v>4.6917000000000007E-2</c:v>
                </c:pt>
                <c:pt idx="7005">
                  <c:v>4.6934000000000003E-2</c:v>
                </c:pt>
                <c:pt idx="7006">
                  <c:v>4.6948500000000004E-2</c:v>
                </c:pt>
                <c:pt idx="7007">
                  <c:v>4.696249999999999E-2</c:v>
                </c:pt>
                <c:pt idx="7008">
                  <c:v>4.6977499999999991E-2</c:v>
                </c:pt>
                <c:pt idx="7009">
                  <c:v>4.6990999999999998E-2</c:v>
                </c:pt>
                <c:pt idx="7010">
                  <c:v>4.7001999999999995E-2</c:v>
                </c:pt>
                <c:pt idx="7011">
                  <c:v>4.7019999999999978E-2</c:v>
                </c:pt>
                <c:pt idx="7012">
                  <c:v>4.7035999999999988E-2</c:v>
                </c:pt>
                <c:pt idx="7013">
                  <c:v>4.7054999999999986E-2</c:v>
                </c:pt>
                <c:pt idx="7014">
                  <c:v>4.707299999999999E-2</c:v>
                </c:pt>
                <c:pt idx="7015">
                  <c:v>4.7089499999999999E-2</c:v>
                </c:pt>
                <c:pt idx="7016">
                  <c:v>4.710799999999999E-2</c:v>
                </c:pt>
                <c:pt idx="7017">
                  <c:v>4.7122499999999991E-2</c:v>
                </c:pt>
                <c:pt idx="7018">
                  <c:v>4.7137999999999992E-2</c:v>
                </c:pt>
                <c:pt idx="7019">
                  <c:v>4.714899999999999E-2</c:v>
                </c:pt>
                <c:pt idx="7020">
                  <c:v>4.7155999999999983E-2</c:v>
                </c:pt>
                <c:pt idx="7021">
                  <c:v>4.7166499999999986E-2</c:v>
                </c:pt>
                <c:pt idx="7022">
                  <c:v>4.7192999999999985E-2</c:v>
                </c:pt>
                <c:pt idx="7023">
                  <c:v>4.7200499999999986E-2</c:v>
                </c:pt>
                <c:pt idx="7024">
                  <c:v>4.7209499999999995E-2</c:v>
                </c:pt>
                <c:pt idx="7025">
                  <c:v>4.7218999999999997E-2</c:v>
                </c:pt>
                <c:pt idx="7026">
                  <c:v>4.7228999999999993E-2</c:v>
                </c:pt>
                <c:pt idx="7027">
                  <c:v>4.7244999999999988E-2</c:v>
                </c:pt>
                <c:pt idx="7028">
                  <c:v>4.7255499999999985E-2</c:v>
                </c:pt>
                <c:pt idx="7029">
                  <c:v>4.7263499999999986E-2</c:v>
                </c:pt>
                <c:pt idx="7030">
                  <c:v>4.7272499999999967E-2</c:v>
                </c:pt>
                <c:pt idx="7031">
                  <c:v>4.727549999999997E-2</c:v>
                </c:pt>
                <c:pt idx="7032">
                  <c:v>4.7291999999999973E-2</c:v>
                </c:pt>
                <c:pt idx="7033">
                  <c:v>4.7299999999999981E-2</c:v>
                </c:pt>
                <c:pt idx="7034">
                  <c:v>4.7304999999999972E-2</c:v>
                </c:pt>
                <c:pt idx="7035">
                  <c:v>4.7306999999999981E-2</c:v>
                </c:pt>
                <c:pt idx="7036">
                  <c:v>4.7320499999999981E-2</c:v>
                </c:pt>
                <c:pt idx="7037">
                  <c:v>4.7327999999999981E-2</c:v>
                </c:pt>
                <c:pt idx="7038">
                  <c:v>4.7334499999999974E-2</c:v>
                </c:pt>
                <c:pt idx="7039">
                  <c:v>4.7352999999999985E-2</c:v>
                </c:pt>
                <c:pt idx="7040">
                  <c:v>4.7358499999999991E-2</c:v>
                </c:pt>
                <c:pt idx="7041">
                  <c:v>4.7362499999999981E-2</c:v>
                </c:pt>
                <c:pt idx="7042">
                  <c:v>4.7368999999999988E-2</c:v>
                </c:pt>
                <c:pt idx="7043">
                  <c:v>4.7377499999999982E-2</c:v>
                </c:pt>
                <c:pt idx="7044">
                  <c:v>4.7379999999999985E-2</c:v>
                </c:pt>
                <c:pt idx="7045">
                  <c:v>4.7388499999999993E-2</c:v>
                </c:pt>
                <c:pt idx="7046">
                  <c:v>4.7399499999999983E-2</c:v>
                </c:pt>
                <c:pt idx="7047">
                  <c:v>4.7407999999999992E-2</c:v>
                </c:pt>
                <c:pt idx="7048">
                  <c:v>4.7416499999999993E-2</c:v>
                </c:pt>
                <c:pt idx="7049">
                  <c:v>4.7435999999999999E-2</c:v>
                </c:pt>
                <c:pt idx="7050">
                  <c:v>4.744749999999999E-2</c:v>
                </c:pt>
                <c:pt idx="7051">
                  <c:v>4.7457499999999993E-2</c:v>
                </c:pt>
                <c:pt idx="7052">
                  <c:v>4.746899999999999E-2</c:v>
                </c:pt>
                <c:pt idx="7053">
                  <c:v>4.7477999999999992E-2</c:v>
                </c:pt>
                <c:pt idx="7054">
                  <c:v>4.7471499999999993E-2</c:v>
                </c:pt>
                <c:pt idx="7055">
                  <c:v>4.7482999999999997E-2</c:v>
                </c:pt>
                <c:pt idx="7056">
                  <c:v>4.7494999999999996E-2</c:v>
                </c:pt>
                <c:pt idx="7057">
                  <c:v>4.7501999999999989E-2</c:v>
                </c:pt>
                <c:pt idx="7058">
                  <c:v>4.7517499999999997E-2</c:v>
                </c:pt>
                <c:pt idx="7059">
                  <c:v>4.7532999999999992E-2</c:v>
                </c:pt>
                <c:pt idx="7060">
                  <c:v>4.7544499999999983E-2</c:v>
                </c:pt>
                <c:pt idx="7061">
                  <c:v>4.7556999999999981E-2</c:v>
                </c:pt>
                <c:pt idx="7062">
                  <c:v>4.757299999999999E-2</c:v>
                </c:pt>
                <c:pt idx="7063">
                  <c:v>4.7585499999999996E-2</c:v>
                </c:pt>
                <c:pt idx="7064">
                  <c:v>4.7601499999999991E-2</c:v>
                </c:pt>
                <c:pt idx="7065">
                  <c:v>4.7615499999999998E-2</c:v>
                </c:pt>
                <c:pt idx="7066">
                  <c:v>4.7623499999999999E-2</c:v>
                </c:pt>
                <c:pt idx="7067">
                  <c:v>4.7635999999999991E-2</c:v>
                </c:pt>
                <c:pt idx="7068">
                  <c:v>4.7651499999999986E-2</c:v>
                </c:pt>
                <c:pt idx="7069">
                  <c:v>4.7664499999999992E-2</c:v>
                </c:pt>
                <c:pt idx="7070">
                  <c:v>4.7678499999999992E-2</c:v>
                </c:pt>
                <c:pt idx="7071">
                  <c:v>4.7688499999999988E-2</c:v>
                </c:pt>
                <c:pt idx="7072">
                  <c:v>4.7698499999999991E-2</c:v>
                </c:pt>
                <c:pt idx="7073">
                  <c:v>4.7713499999999992E-2</c:v>
                </c:pt>
                <c:pt idx="7074">
                  <c:v>4.7727499999999985E-2</c:v>
                </c:pt>
                <c:pt idx="7075">
                  <c:v>4.7737999999999989E-2</c:v>
                </c:pt>
                <c:pt idx="7076">
                  <c:v>4.7745499999999996E-2</c:v>
                </c:pt>
                <c:pt idx="7077">
                  <c:v>4.7754999999999999E-2</c:v>
                </c:pt>
                <c:pt idx="7078">
                  <c:v>4.7762499999999999E-2</c:v>
                </c:pt>
                <c:pt idx="7079">
                  <c:v>4.7771499999999995E-2</c:v>
                </c:pt>
                <c:pt idx="7080">
                  <c:v>4.7778500000000008E-2</c:v>
                </c:pt>
                <c:pt idx="7081">
                  <c:v>4.7778000000000001E-2</c:v>
                </c:pt>
                <c:pt idx="7082">
                  <c:v>4.7786000000000002E-2</c:v>
                </c:pt>
                <c:pt idx="7083">
                  <c:v>4.7795500000000005E-2</c:v>
                </c:pt>
                <c:pt idx="7084">
                  <c:v>4.7802500000000005E-2</c:v>
                </c:pt>
                <c:pt idx="7085">
                  <c:v>4.7812E-2</c:v>
                </c:pt>
                <c:pt idx="7086">
                  <c:v>4.7817500000000006E-2</c:v>
                </c:pt>
                <c:pt idx="7087">
                  <c:v>4.7827500000000002E-2</c:v>
                </c:pt>
                <c:pt idx="7088">
                  <c:v>4.7832999999999994E-2</c:v>
                </c:pt>
                <c:pt idx="7089">
                  <c:v>4.7839999999999987E-2</c:v>
                </c:pt>
                <c:pt idx="7090">
                  <c:v>4.7844999999999999E-2</c:v>
                </c:pt>
                <c:pt idx="7091">
                  <c:v>4.7848499999999995E-2</c:v>
                </c:pt>
                <c:pt idx="7092">
                  <c:v>4.7858499999999998E-2</c:v>
                </c:pt>
                <c:pt idx="7093">
                  <c:v>4.7871500000000011E-2</c:v>
                </c:pt>
                <c:pt idx="7094">
                  <c:v>4.788000000000002E-2</c:v>
                </c:pt>
                <c:pt idx="7095">
                  <c:v>4.792150000000002E-2</c:v>
                </c:pt>
                <c:pt idx="7096">
                  <c:v>4.7933500000000018E-2</c:v>
                </c:pt>
                <c:pt idx="7097">
                  <c:v>4.7950000000000007E-2</c:v>
                </c:pt>
                <c:pt idx="7098">
                  <c:v>4.7964000000000021E-2</c:v>
                </c:pt>
                <c:pt idx="7099">
                  <c:v>4.7977500000000027E-2</c:v>
                </c:pt>
                <c:pt idx="7100">
                  <c:v>4.7984000000000027E-2</c:v>
                </c:pt>
                <c:pt idx="7101">
                  <c:v>4.801250000000002E-2</c:v>
                </c:pt>
                <c:pt idx="7102">
                  <c:v>4.8023500000000031E-2</c:v>
                </c:pt>
                <c:pt idx="7103">
                  <c:v>4.8040000000000027E-2</c:v>
                </c:pt>
                <c:pt idx="7104">
                  <c:v>4.8057000000000037E-2</c:v>
                </c:pt>
                <c:pt idx="7105">
                  <c:v>4.8074500000000041E-2</c:v>
                </c:pt>
                <c:pt idx="7106">
                  <c:v>4.8093000000000032E-2</c:v>
                </c:pt>
                <c:pt idx="7107">
                  <c:v>4.810800000000004E-2</c:v>
                </c:pt>
                <c:pt idx="7108">
                  <c:v>4.8125000000000036E-2</c:v>
                </c:pt>
                <c:pt idx="7109">
                  <c:v>4.814300000000004E-2</c:v>
                </c:pt>
                <c:pt idx="7110">
                  <c:v>4.8162000000000038E-2</c:v>
                </c:pt>
                <c:pt idx="7111">
                  <c:v>4.8178000000000047E-2</c:v>
                </c:pt>
                <c:pt idx="7112">
                  <c:v>4.8193000000000034E-2</c:v>
                </c:pt>
                <c:pt idx="7113">
                  <c:v>4.8213000000000027E-2</c:v>
                </c:pt>
                <c:pt idx="7114">
                  <c:v>4.8225000000000032E-2</c:v>
                </c:pt>
                <c:pt idx="7115">
                  <c:v>4.823700000000003E-2</c:v>
                </c:pt>
                <c:pt idx="7116">
                  <c:v>4.8253000000000018E-2</c:v>
                </c:pt>
                <c:pt idx="7117">
                  <c:v>4.8267000000000025E-2</c:v>
                </c:pt>
                <c:pt idx="7118">
                  <c:v>4.8280500000000039E-2</c:v>
                </c:pt>
                <c:pt idx="7119">
                  <c:v>4.8289000000000033E-2</c:v>
                </c:pt>
                <c:pt idx="7120">
                  <c:v>4.8304500000000028E-2</c:v>
                </c:pt>
                <c:pt idx="7121">
                  <c:v>4.8319000000000029E-2</c:v>
                </c:pt>
                <c:pt idx="7122">
                  <c:v>4.8333000000000043E-2</c:v>
                </c:pt>
                <c:pt idx="7123">
                  <c:v>4.8344000000000033E-2</c:v>
                </c:pt>
                <c:pt idx="7124">
                  <c:v>4.8356500000000031E-2</c:v>
                </c:pt>
                <c:pt idx="7125">
                  <c:v>4.8368000000000029E-2</c:v>
                </c:pt>
                <c:pt idx="7126">
                  <c:v>4.837200000000004E-2</c:v>
                </c:pt>
                <c:pt idx="7127">
                  <c:v>4.8386500000000041E-2</c:v>
                </c:pt>
                <c:pt idx="7128">
                  <c:v>4.8398500000000032E-2</c:v>
                </c:pt>
                <c:pt idx="7129">
                  <c:v>4.8414500000000034E-2</c:v>
                </c:pt>
                <c:pt idx="7130">
                  <c:v>4.8429500000000035E-2</c:v>
                </c:pt>
                <c:pt idx="7131">
                  <c:v>4.8443500000000042E-2</c:v>
                </c:pt>
                <c:pt idx="7132">
                  <c:v>4.8460000000000045E-2</c:v>
                </c:pt>
                <c:pt idx="7133">
                  <c:v>4.8475000000000046E-2</c:v>
                </c:pt>
                <c:pt idx="7134">
                  <c:v>4.8501000000000044E-2</c:v>
                </c:pt>
                <c:pt idx="7135">
                  <c:v>4.8517500000000047E-2</c:v>
                </c:pt>
                <c:pt idx="7136">
                  <c:v>4.8536500000000038E-2</c:v>
                </c:pt>
                <c:pt idx="7137">
                  <c:v>4.8554500000000035E-2</c:v>
                </c:pt>
                <c:pt idx="7138">
                  <c:v>4.8568500000000021E-2</c:v>
                </c:pt>
                <c:pt idx="7139">
                  <c:v>4.8584500000000024E-2</c:v>
                </c:pt>
                <c:pt idx="7140">
                  <c:v>4.8604500000000023E-2</c:v>
                </c:pt>
                <c:pt idx="7141">
                  <c:v>4.8619500000000031E-2</c:v>
                </c:pt>
                <c:pt idx="7142">
                  <c:v>4.8641500000000025E-2</c:v>
                </c:pt>
                <c:pt idx="7143">
                  <c:v>4.8657500000000027E-2</c:v>
                </c:pt>
                <c:pt idx="7144">
                  <c:v>4.8676500000000032E-2</c:v>
                </c:pt>
                <c:pt idx="7145">
                  <c:v>4.8729000000000022E-2</c:v>
                </c:pt>
                <c:pt idx="7146">
                  <c:v>4.8750500000000023E-2</c:v>
                </c:pt>
                <c:pt idx="7147">
                  <c:v>4.8773500000000025E-2</c:v>
                </c:pt>
                <c:pt idx="7148">
                  <c:v>4.8795000000000026E-2</c:v>
                </c:pt>
                <c:pt idx="7149">
                  <c:v>4.8813500000000037E-2</c:v>
                </c:pt>
                <c:pt idx="7150">
                  <c:v>4.8836000000000032E-2</c:v>
                </c:pt>
                <c:pt idx="7151">
                  <c:v>4.8861000000000036E-2</c:v>
                </c:pt>
                <c:pt idx="7152">
                  <c:v>4.8888500000000029E-2</c:v>
                </c:pt>
                <c:pt idx="7153">
                  <c:v>4.8910500000000023E-2</c:v>
                </c:pt>
                <c:pt idx="7154">
                  <c:v>4.8931500000000024E-2</c:v>
                </c:pt>
                <c:pt idx="7155">
                  <c:v>4.8950000000000021E-2</c:v>
                </c:pt>
                <c:pt idx="7156">
                  <c:v>4.8970500000000028E-2</c:v>
                </c:pt>
                <c:pt idx="7157">
                  <c:v>4.8993000000000023E-2</c:v>
                </c:pt>
                <c:pt idx="7158">
                  <c:v>4.9015000000000024E-2</c:v>
                </c:pt>
                <c:pt idx="7159">
                  <c:v>4.903550000000003E-2</c:v>
                </c:pt>
                <c:pt idx="7160">
                  <c:v>4.9058500000000026E-2</c:v>
                </c:pt>
                <c:pt idx="7161">
                  <c:v>4.9078500000000025E-2</c:v>
                </c:pt>
                <c:pt idx="7162">
                  <c:v>4.9100500000000026E-2</c:v>
                </c:pt>
                <c:pt idx="7163">
                  <c:v>4.9124500000000022E-2</c:v>
                </c:pt>
                <c:pt idx="7164">
                  <c:v>4.9145500000000023E-2</c:v>
                </c:pt>
                <c:pt idx="7165">
                  <c:v>4.9167000000000016E-2</c:v>
                </c:pt>
                <c:pt idx="7166">
                  <c:v>4.9191500000000013E-2</c:v>
                </c:pt>
                <c:pt idx="7167">
                  <c:v>4.9219000000000006E-2</c:v>
                </c:pt>
                <c:pt idx="7168">
                  <c:v>4.9242000000000008E-2</c:v>
                </c:pt>
                <c:pt idx="7169">
                  <c:v>4.9259000000000004E-2</c:v>
                </c:pt>
                <c:pt idx="7170">
                  <c:v>4.9280000000000011E-2</c:v>
                </c:pt>
                <c:pt idx="7171">
                  <c:v>4.9297000000000007E-2</c:v>
                </c:pt>
                <c:pt idx="7172">
                  <c:v>4.9316000000000013E-2</c:v>
                </c:pt>
                <c:pt idx="7173">
                  <c:v>4.9343500000000019E-2</c:v>
                </c:pt>
                <c:pt idx="7174">
                  <c:v>4.9367500000000016E-2</c:v>
                </c:pt>
                <c:pt idx="7175">
                  <c:v>4.9386500000000007E-2</c:v>
                </c:pt>
                <c:pt idx="7176">
                  <c:v>4.9395000000000015E-2</c:v>
                </c:pt>
                <c:pt idx="7177">
                  <c:v>4.9419500000000005E-2</c:v>
                </c:pt>
                <c:pt idx="7178">
                  <c:v>4.9441000000000006E-2</c:v>
                </c:pt>
                <c:pt idx="7179">
                  <c:v>4.9465000000000002E-2</c:v>
                </c:pt>
                <c:pt idx="7180">
                  <c:v>4.9489999999999999E-2</c:v>
                </c:pt>
                <c:pt idx="7181">
                  <c:v>4.95115E-2</c:v>
                </c:pt>
                <c:pt idx="7182">
                  <c:v>4.9537000000000005E-2</c:v>
                </c:pt>
                <c:pt idx="7183">
                  <c:v>4.9558999999999999E-2</c:v>
                </c:pt>
                <c:pt idx="7184">
                  <c:v>4.9581E-2</c:v>
                </c:pt>
                <c:pt idx="7185">
                  <c:v>4.9604999999999996E-2</c:v>
                </c:pt>
                <c:pt idx="7186">
                  <c:v>4.9623999999999995E-2</c:v>
                </c:pt>
                <c:pt idx="7187">
                  <c:v>4.9645999999999989E-2</c:v>
                </c:pt>
                <c:pt idx="7188">
                  <c:v>4.9664499999999993E-2</c:v>
                </c:pt>
                <c:pt idx="7189">
                  <c:v>4.968149999999999E-2</c:v>
                </c:pt>
                <c:pt idx="7190">
                  <c:v>4.9706499999999994E-2</c:v>
                </c:pt>
                <c:pt idx="7191">
                  <c:v>4.9721500000000002E-2</c:v>
                </c:pt>
                <c:pt idx="7192">
                  <c:v>4.9744499999999997E-2</c:v>
                </c:pt>
                <c:pt idx="7193">
                  <c:v>4.9759999999999992E-2</c:v>
                </c:pt>
                <c:pt idx="7194">
                  <c:v>4.9782E-2</c:v>
                </c:pt>
                <c:pt idx="7195">
                  <c:v>4.9796000000000007E-2</c:v>
                </c:pt>
                <c:pt idx="7196">
                  <c:v>4.9812000000000002E-2</c:v>
                </c:pt>
                <c:pt idx="7197">
                  <c:v>4.9828499999999998E-2</c:v>
                </c:pt>
                <c:pt idx="7198">
                  <c:v>4.9846999999999982E-2</c:v>
                </c:pt>
                <c:pt idx="7199">
                  <c:v>4.9860999999999989E-2</c:v>
                </c:pt>
                <c:pt idx="7200">
                  <c:v>4.9874999999999989E-2</c:v>
                </c:pt>
                <c:pt idx="7201">
                  <c:v>4.9867499999999995E-2</c:v>
                </c:pt>
                <c:pt idx="7202">
                  <c:v>4.9880000000000008E-2</c:v>
                </c:pt>
                <c:pt idx="7203">
                  <c:v>4.9895500000000002E-2</c:v>
                </c:pt>
                <c:pt idx="7204">
                  <c:v>4.9907500000000014E-2</c:v>
                </c:pt>
                <c:pt idx="7205">
                  <c:v>4.9918000000000025E-2</c:v>
                </c:pt>
                <c:pt idx="7206">
                  <c:v>4.9932000000000004E-2</c:v>
                </c:pt>
                <c:pt idx="7207">
                  <c:v>4.9943000000000008E-2</c:v>
                </c:pt>
                <c:pt idx="7208">
                  <c:v>4.9957000000000008E-2</c:v>
                </c:pt>
                <c:pt idx="7209">
                  <c:v>4.9940500000000027E-2</c:v>
                </c:pt>
                <c:pt idx="7210">
                  <c:v>4.9951000000000016E-2</c:v>
                </c:pt>
                <c:pt idx="7211">
                  <c:v>4.9952000000000017E-2</c:v>
                </c:pt>
                <c:pt idx="7212">
                  <c:v>4.9962000000000006E-2</c:v>
                </c:pt>
                <c:pt idx="7213">
                  <c:v>4.9970000000000007E-2</c:v>
                </c:pt>
                <c:pt idx="7214">
                  <c:v>4.9978000000000009E-2</c:v>
                </c:pt>
                <c:pt idx="7215">
                  <c:v>4.9990500000000007E-2</c:v>
                </c:pt>
                <c:pt idx="7216">
                  <c:v>5.0002500000000005E-2</c:v>
                </c:pt>
                <c:pt idx="7217">
                  <c:v>5.001400000000001E-2</c:v>
                </c:pt>
                <c:pt idx="7218">
                  <c:v>5.0026000000000008E-2</c:v>
                </c:pt>
                <c:pt idx="7219">
                  <c:v>5.0041000000000002E-2</c:v>
                </c:pt>
                <c:pt idx="7220">
                  <c:v>5.0051000000000005E-2</c:v>
                </c:pt>
                <c:pt idx="7221">
                  <c:v>5.0067E-2</c:v>
                </c:pt>
                <c:pt idx="7222">
                  <c:v>5.0072499999999999E-2</c:v>
                </c:pt>
                <c:pt idx="7223">
                  <c:v>5.0079499999999999E-2</c:v>
                </c:pt>
                <c:pt idx="7224">
                  <c:v>5.0101499999999993E-2</c:v>
                </c:pt>
                <c:pt idx="7225">
                  <c:v>5.0122999999999987E-2</c:v>
                </c:pt>
                <c:pt idx="7226">
                  <c:v>5.0142999999999986E-2</c:v>
                </c:pt>
                <c:pt idx="7227">
                  <c:v>5.0163999999999979E-2</c:v>
                </c:pt>
                <c:pt idx="7228">
                  <c:v>5.0188999999999977E-2</c:v>
                </c:pt>
                <c:pt idx="7229">
                  <c:v>5.0208999999999976E-2</c:v>
                </c:pt>
                <c:pt idx="7230">
                  <c:v>5.022699999999998E-2</c:v>
                </c:pt>
                <c:pt idx="7231">
                  <c:v>5.0252999999999971E-2</c:v>
                </c:pt>
                <c:pt idx="7232">
                  <c:v>5.0264999999999969E-2</c:v>
                </c:pt>
                <c:pt idx="7233">
                  <c:v>5.0282999999999974E-2</c:v>
                </c:pt>
                <c:pt idx="7234">
                  <c:v>5.0299999999999956E-2</c:v>
                </c:pt>
                <c:pt idx="7235">
                  <c:v>5.031449999999997E-2</c:v>
                </c:pt>
                <c:pt idx="7236">
                  <c:v>5.0332499999999974E-2</c:v>
                </c:pt>
                <c:pt idx="7237">
                  <c:v>5.0349999999999978E-2</c:v>
                </c:pt>
                <c:pt idx="7238">
                  <c:v>5.0368499999999983E-2</c:v>
                </c:pt>
                <c:pt idx="7239">
                  <c:v>5.0370999999999985E-2</c:v>
                </c:pt>
                <c:pt idx="7240">
                  <c:v>5.0387999999999981E-2</c:v>
                </c:pt>
                <c:pt idx="7241">
                  <c:v>5.0401499999999988E-2</c:v>
                </c:pt>
                <c:pt idx="7242">
                  <c:v>5.0413499999999986E-2</c:v>
                </c:pt>
                <c:pt idx="7243">
                  <c:v>5.0428999999999988E-2</c:v>
                </c:pt>
                <c:pt idx="7244">
                  <c:v>5.044249999999998E-2</c:v>
                </c:pt>
                <c:pt idx="7245">
                  <c:v>5.0448999999999973E-2</c:v>
                </c:pt>
                <c:pt idx="7246">
                  <c:v>5.0454499999999979E-2</c:v>
                </c:pt>
                <c:pt idx="7247">
                  <c:v>5.0473499999999977E-2</c:v>
                </c:pt>
                <c:pt idx="7248">
                  <c:v>5.0482999999999993E-2</c:v>
                </c:pt>
                <c:pt idx="7249">
                  <c:v>5.0490999999999994E-2</c:v>
                </c:pt>
                <c:pt idx="7250">
                  <c:v>5.0501499999999984E-2</c:v>
                </c:pt>
                <c:pt idx="7251">
                  <c:v>5.0512499999999981E-2</c:v>
                </c:pt>
                <c:pt idx="7252">
                  <c:v>5.0513999999999976E-2</c:v>
                </c:pt>
                <c:pt idx="7253">
                  <c:v>5.0525999999999974E-2</c:v>
                </c:pt>
                <c:pt idx="7254">
                  <c:v>5.0555499999999975E-2</c:v>
                </c:pt>
                <c:pt idx="7255">
                  <c:v>5.0564999999999971E-2</c:v>
                </c:pt>
                <c:pt idx="7256">
                  <c:v>5.0567999999999981E-2</c:v>
                </c:pt>
                <c:pt idx="7257">
                  <c:v>5.0576999999999976E-2</c:v>
                </c:pt>
                <c:pt idx="7258">
                  <c:v>5.0583999999999983E-2</c:v>
                </c:pt>
                <c:pt idx="7259">
                  <c:v>5.0607499999999979E-2</c:v>
                </c:pt>
                <c:pt idx="7260">
                  <c:v>5.0616499999999981E-2</c:v>
                </c:pt>
                <c:pt idx="7261">
                  <c:v>5.0630999999999989E-2</c:v>
                </c:pt>
                <c:pt idx="7262">
                  <c:v>5.0644999999999989E-2</c:v>
                </c:pt>
                <c:pt idx="7263">
                  <c:v>5.0658499999999995E-2</c:v>
                </c:pt>
                <c:pt idx="7264">
                  <c:v>5.0668999999999985E-2</c:v>
                </c:pt>
                <c:pt idx="7265">
                  <c:v>5.0683999999999986E-2</c:v>
                </c:pt>
                <c:pt idx="7266">
                  <c:v>5.0700499999999982E-2</c:v>
                </c:pt>
                <c:pt idx="7267">
                  <c:v>5.0716999999999998E-2</c:v>
                </c:pt>
                <c:pt idx="7268">
                  <c:v>5.0729500000000004E-2</c:v>
                </c:pt>
                <c:pt idx="7269">
                  <c:v>5.0743000000000003E-2</c:v>
                </c:pt>
                <c:pt idx="7270">
                  <c:v>5.0753500000000014E-2</c:v>
                </c:pt>
                <c:pt idx="7271">
                  <c:v>5.0767000000000014E-2</c:v>
                </c:pt>
                <c:pt idx="7272">
                  <c:v>5.0780500000000013E-2</c:v>
                </c:pt>
                <c:pt idx="7273">
                  <c:v>5.0788000000000021E-2</c:v>
                </c:pt>
                <c:pt idx="7274">
                  <c:v>5.0800500000000005E-2</c:v>
                </c:pt>
                <c:pt idx="7275">
                  <c:v>5.0817500000000002E-2</c:v>
                </c:pt>
                <c:pt idx="7276">
                  <c:v>5.0829000000000013E-2</c:v>
                </c:pt>
                <c:pt idx="7277">
                  <c:v>5.0844000000000007E-2</c:v>
                </c:pt>
                <c:pt idx="7278">
                  <c:v>5.0865000000000007E-2</c:v>
                </c:pt>
                <c:pt idx="7279">
                  <c:v>5.0862000000000004E-2</c:v>
                </c:pt>
                <c:pt idx="7280">
                  <c:v>5.0879000000000014E-2</c:v>
                </c:pt>
                <c:pt idx="7281">
                  <c:v>5.0897500000000005E-2</c:v>
                </c:pt>
                <c:pt idx="7282">
                  <c:v>5.09135E-2</c:v>
                </c:pt>
                <c:pt idx="7283">
                  <c:v>5.0928500000000002E-2</c:v>
                </c:pt>
                <c:pt idx="7284">
                  <c:v>5.0942500000000009E-2</c:v>
                </c:pt>
                <c:pt idx="7285">
                  <c:v>5.0953500000000006E-2</c:v>
                </c:pt>
                <c:pt idx="7286">
                  <c:v>5.0969500000000008E-2</c:v>
                </c:pt>
                <c:pt idx="7287">
                  <c:v>5.0980500000000005E-2</c:v>
                </c:pt>
                <c:pt idx="7288">
                  <c:v>5.0994000000000012E-2</c:v>
                </c:pt>
                <c:pt idx="7289">
                  <c:v>5.1006000000000003E-2</c:v>
                </c:pt>
                <c:pt idx="7290">
                  <c:v>5.102050000000001E-2</c:v>
                </c:pt>
                <c:pt idx="7291">
                  <c:v>5.1072500000000007E-2</c:v>
                </c:pt>
                <c:pt idx="7292">
                  <c:v>5.1083500000000004E-2</c:v>
                </c:pt>
                <c:pt idx="7293">
                  <c:v>5.1093000000000013E-2</c:v>
                </c:pt>
                <c:pt idx="7294">
                  <c:v>5.1101500000000008E-2</c:v>
                </c:pt>
                <c:pt idx="7295">
                  <c:v>5.1112500000000012E-2</c:v>
                </c:pt>
                <c:pt idx="7296">
                  <c:v>5.1124000000000017E-2</c:v>
                </c:pt>
                <c:pt idx="7297">
                  <c:v>5.113400000000002E-2</c:v>
                </c:pt>
                <c:pt idx="7298">
                  <c:v>5.1142500000000028E-2</c:v>
                </c:pt>
                <c:pt idx="7299">
                  <c:v>5.1155000000000027E-2</c:v>
                </c:pt>
                <c:pt idx="7300">
                  <c:v>5.1174500000000019E-2</c:v>
                </c:pt>
                <c:pt idx="7301">
                  <c:v>5.1181000000000018E-2</c:v>
                </c:pt>
                <c:pt idx="7302">
                  <c:v>5.1199500000000023E-2</c:v>
                </c:pt>
                <c:pt idx="7303">
                  <c:v>5.1213000000000015E-2</c:v>
                </c:pt>
                <c:pt idx="7304">
                  <c:v>5.1215500000000025E-2</c:v>
                </c:pt>
                <c:pt idx="7305">
                  <c:v>5.1225500000000014E-2</c:v>
                </c:pt>
                <c:pt idx="7306">
                  <c:v>5.123850000000002E-2</c:v>
                </c:pt>
                <c:pt idx="7307">
                  <c:v>5.125250000000002E-2</c:v>
                </c:pt>
                <c:pt idx="7308">
                  <c:v>5.1273500000000014E-2</c:v>
                </c:pt>
                <c:pt idx="7309">
                  <c:v>5.129400000000002E-2</c:v>
                </c:pt>
                <c:pt idx="7310">
                  <c:v>5.1308500000000021E-2</c:v>
                </c:pt>
                <c:pt idx="7311">
                  <c:v>5.1327500000000026E-2</c:v>
                </c:pt>
                <c:pt idx="7312">
                  <c:v>5.1343500000000021E-2</c:v>
                </c:pt>
                <c:pt idx="7313">
                  <c:v>5.1355500000000019E-2</c:v>
                </c:pt>
                <c:pt idx="7314">
                  <c:v>5.1368500000000018E-2</c:v>
                </c:pt>
                <c:pt idx="7315">
                  <c:v>5.1381000000000017E-2</c:v>
                </c:pt>
                <c:pt idx="7316">
                  <c:v>5.1391500000000014E-2</c:v>
                </c:pt>
                <c:pt idx="7317">
                  <c:v>5.140200000000001E-2</c:v>
                </c:pt>
                <c:pt idx="7318">
                  <c:v>5.1412000000000013E-2</c:v>
                </c:pt>
                <c:pt idx="7319">
                  <c:v>5.1425000000000019E-2</c:v>
                </c:pt>
                <c:pt idx="7320">
                  <c:v>5.1441000000000014E-2</c:v>
                </c:pt>
                <c:pt idx="7321">
                  <c:v>5.1448500000000015E-2</c:v>
                </c:pt>
                <c:pt idx="7322">
                  <c:v>5.1453000000000013E-2</c:v>
                </c:pt>
                <c:pt idx="7323">
                  <c:v>5.1461000000000014E-2</c:v>
                </c:pt>
                <c:pt idx="7324">
                  <c:v>5.1465500000000011E-2</c:v>
                </c:pt>
                <c:pt idx="7325">
                  <c:v>5.1468500000000014E-2</c:v>
                </c:pt>
                <c:pt idx="7326">
                  <c:v>5.1475500000000014E-2</c:v>
                </c:pt>
                <c:pt idx="7327">
                  <c:v>5.1479500000000004E-2</c:v>
                </c:pt>
                <c:pt idx="7328">
                  <c:v>5.1489500000000007E-2</c:v>
                </c:pt>
                <c:pt idx="7329">
                  <c:v>5.1487000000000005E-2</c:v>
                </c:pt>
                <c:pt idx="7330">
                  <c:v>5.1488500000000013E-2</c:v>
                </c:pt>
                <c:pt idx="7331">
                  <c:v>5.1475500000000014E-2</c:v>
                </c:pt>
                <c:pt idx="7332">
                  <c:v>5.1475500000000014E-2</c:v>
                </c:pt>
                <c:pt idx="7333">
                  <c:v>5.147100000000001E-2</c:v>
                </c:pt>
                <c:pt idx="7334">
                  <c:v>5.1468500000000007E-2</c:v>
                </c:pt>
                <c:pt idx="7335">
                  <c:v>5.1468999999999994E-2</c:v>
                </c:pt>
                <c:pt idx="7336">
                  <c:v>5.146499999999999E-2</c:v>
                </c:pt>
                <c:pt idx="7337">
                  <c:v>5.1464499999999989E-2</c:v>
                </c:pt>
                <c:pt idx="7338">
                  <c:v>5.1465999999999991E-2</c:v>
                </c:pt>
                <c:pt idx="7339">
                  <c:v>5.1458999999999991E-2</c:v>
                </c:pt>
                <c:pt idx="7340">
                  <c:v>5.1454499999999993E-2</c:v>
                </c:pt>
                <c:pt idx="7341">
                  <c:v>5.1457499999999996E-2</c:v>
                </c:pt>
                <c:pt idx="7342">
                  <c:v>5.1454499999999986E-2</c:v>
                </c:pt>
                <c:pt idx="7343">
                  <c:v>5.1457499999999989E-2</c:v>
                </c:pt>
                <c:pt idx="7344">
                  <c:v>5.1460499999999992E-2</c:v>
                </c:pt>
                <c:pt idx="7345">
                  <c:v>5.1464999999999997E-2</c:v>
                </c:pt>
                <c:pt idx="7346">
                  <c:v>5.1470999999999989E-2</c:v>
                </c:pt>
                <c:pt idx="7347">
                  <c:v>5.1475499999999987E-2</c:v>
                </c:pt>
                <c:pt idx="7348">
                  <c:v>5.147899999999999E-2</c:v>
                </c:pt>
                <c:pt idx="7349">
                  <c:v>5.1496999999999994E-2</c:v>
                </c:pt>
                <c:pt idx="7350">
                  <c:v>5.1502499999999986E-2</c:v>
                </c:pt>
                <c:pt idx="7351">
                  <c:v>5.1507499999999998E-2</c:v>
                </c:pt>
                <c:pt idx="7352">
                  <c:v>5.1504000000000001E-2</c:v>
                </c:pt>
                <c:pt idx="7353">
                  <c:v>5.150600000000001E-2</c:v>
                </c:pt>
                <c:pt idx="7354">
                  <c:v>5.151E-2</c:v>
                </c:pt>
                <c:pt idx="7355">
                  <c:v>5.1430499999999997E-2</c:v>
                </c:pt>
                <c:pt idx="7356">
                  <c:v>5.1434999999999988E-2</c:v>
                </c:pt>
                <c:pt idx="7357">
                  <c:v>5.1437999999999991E-2</c:v>
                </c:pt>
                <c:pt idx="7358">
                  <c:v>5.1443499999999982E-2</c:v>
                </c:pt>
                <c:pt idx="7359">
                  <c:v>5.1447499999999993E-2</c:v>
                </c:pt>
                <c:pt idx="7360">
                  <c:v>5.143049999999999E-2</c:v>
                </c:pt>
                <c:pt idx="7361">
                  <c:v>5.1436999999999997E-2</c:v>
                </c:pt>
                <c:pt idx="7362">
                  <c:v>5.1441000000000001E-2</c:v>
                </c:pt>
                <c:pt idx="7363">
                  <c:v>5.1446499999999992E-2</c:v>
                </c:pt>
                <c:pt idx="7364">
                  <c:v>5.1449999999999996E-2</c:v>
                </c:pt>
                <c:pt idx="7365">
                  <c:v>5.1449999999999989E-2</c:v>
                </c:pt>
                <c:pt idx="7366">
                  <c:v>5.144799999999998E-2</c:v>
                </c:pt>
                <c:pt idx="7367">
                  <c:v>5.1419999999999987E-2</c:v>
                </c:pt>
                <c:pt idx="7368">
                  <c:v>5.1419499999999993E-2</c:v>
                </c:pt>
                <c:pt idx="7369">
                  <c:v>5.1427499999999994E-2</c:v>
                </c:pt>
                <c:pt idx="7370">
                  <c:v>5.1420999999999994E-2</c:v>
                </c:pt>
                <c:pt idx="7371">
                  <c:v>5.1421999999999989E-2</c:v>
                </c:pt>
                <c:pt idx="7372">
                  <c:v>5.1428500000000002E-2</c:v>
                </c:pt>
                <c:pt idx="7373">
                  <c:v>5.1429000000000002E-2</c:v>
                </c:pt>
                <c:pt idx="7374">
                  <c:v>5.1424999999999992E-2</c:v>
                </c:pt>
                <c:pt idx="7375">
                  <c:v>5.1428499999999981E-2</c:v>
                </c:pt>
                <c:pt idx="7376">
                  <c:v>5.1425999999999979E-2</c:v>
                </c:pt>
                <c:pt idx="7377">
                  <c:v>5.1423499999999983E-2</c:v>
                </c:pt>
                <c:pt idx="7378">
                  <c:v>5.1419499999999986E-2</c:v>
                </c:pt>
                <c:pt idx="7379">
                  <c:v>5.1409499999999983E-2</c:v>
                </c:pt>
                <c:pt idx="7380">
                  <c:v>5.1410999999999998E-2</c:v>
                </c:pt>
                <c:pt idx="7381">
                  <c:v>5.1410499999999991E-2</c:v>
                </c:pt>
                <c:pt idx="7382">
                  <c:v>5.1409499999999983E-2</c:v>
                </c:pt>
                <c:pt idx="7383">
                  <c:v>5.1415999999999976E-2</c:v>
                </c:pt>
                <c:pt idx="7384">
                  <c:v>5.1423499999999976E-2</c:v>
                </c:pt>
                <c:pt idx="7385">
                  <c:v>5.142749999999998E-2</c:v>
                </c:pt>
                <c:pt idx="7386">
                  <c:v>5.1432499999999992E-2</c:v>
                </c:pt>
                <c:pt idx="7387">
                  <c:v>5.1432999999999993E-2</c:v>
                </c:pt>
                <c:pt idx="7388">
                  <c:v>5.143699999999999E-2</c:v>
                </c:pt>
                <c:pt idx="7389">
                  <c:v>5.1441499999999987E-2</c:v>
                </c:pt>
                <c:pt idx="7390">
                  <c:v>5.143749999999999E-2</c:v>
                </c:pt>
                <c:pt idx="7391">
                  <c:v>5.1445499999999998E-2</c:v>
                </c:pt>
                <c:pt idx="7392">
                  <c:v>5.1450500000000003E-2</c:v>
                </c:pt>
                <c:pt idx="7393">
                  <c:v>5.1466000000000005E-2</c:v>
                </c:pt>
                <c:pt idx="7394">
                  <c:v>5.1472499999999997E-2</c:v>
                </c:pt>
                <c:pt idx="7395">
                  <c:v>5.148549999999999E-2</c:v>
                </c:pt>
                <c:pt idx="7396">
                  <c:v>5.1497499999999981E-2</c:v>
                </c:pt>
                <c:pt idx="7397">
                  <c:v>5.151399999999999E-2</c:v>
                </c:pt>
                <c:pt idx="7398">
                  <c:v>5.1524499999999994E-2</c:v>
                </c:pt>
                <c:pt idx="7399">
                  <c:v>5.1537999999999994E-2</c:v>
                </c:pt>
                <c:pt idx="7400">
                  <c:v>5.1552499999999994E-2</c:v>
                </c:pt>
                <c:pt idx="7401">
                  <c:v>5.1556999999999992E-2</c:v>
                </c:pt>
                <c:pt idx="7402">
                  <c:v>5.1566499999999987E-2</c:v>
                </c:pt>
                <c:pt idx="7403">
                  <c:v>5.1567499999999995E-2</c:v>
                </c:pt>
                <c:pt idx="7404">
                  <c:v>5.1580999999999995E-2</c:v>
                </c:pt>
                <c:pt idx="7405">
                  <c:v>5.1582499999999996E-2</c:v>
                </c:pt>
                <c:pt idx="7406">
                  <c:v>5.1590499999999997E-2</c:v>
                </c:pt>
                <c:pt idx="7407">
                  <c:v>5.1601000000000001E-2</c:v>
                </c:pt>
                <c:pt idx="7408">
                  <c:v>5.1598499999999985E-2</c:v>
                </c:pt>
                <c:pt idx="7409">
                  <c:v>5.1636999999999995E-2</c:v>
                </c:pt>
                <c:pt idx="7410">
                  <c:v>5.1649999999999995E-2</c:v>
                </c:pt>
                <c:pt idx="7411">
                  <c:v>5.166649999999999E-2</c:v>
                </c:pt>
                <c:pt idx="7412">
                  <c:v>5.1674499999999984E-2</c:v>
                </c:pt>
                <c:pt idx="7413">
                  <c:v>5.168049999999999E-2</c:v>
                </c:pt>
                <c:pt idx="7414">
                  <c:v>5.1688999999999978E-2</c:v>
                </c:pt>
                <c:pt idx="7415">
                  <c:v>5.1692999999999982E-2</c:v>
                </c:pt>
                <c:pt idx="7416">
                  <c:v>5.1694499999999997E-2</c:v>
                </c:pt>
                <c:pt idx="7417">
                  <c:v>5.1703499999999993E-2</c:v>
                </c:pt>
                <c:pt idx="7418">
                  <c:v>5.1712999999999988E-2</c:v>
                </c:pt>
                <c:pt idx="7419">
                  <c:v>5.1724499999999993E-2</c:v>
                </c:pt>
                <c:pt idx="7420">
                  <c:v>5.1742499999999997E-2</c:v>
                </c:pt>
                <c:pt idx="7421">
                  <c:v>5.1758999999999993E-2</c:v>
                </c:pt>
                <c:pt idx="7422">
                  <c:v>5.1766500000000007E-2</c:v>
                </c:pt>
                <c:pt idx="7423">
                  <c:v>5.1788999999999995E-2</c:v>
                </c:pt>
                <c:pt idx="7424">
                  <c:v>5.1795000000000001E-2</c:v>
                </c:pt>
                <c:pt idx="7425">
                  <c:v>5.179700000000001E-2</c:v>
                </c:pt>
                <c:pt idx="7426">
                  <c:v>5.1804500000000003E-2</c:v>
                </c:pt>
                <c:pt idx="7427">
                  <c:v>5.1810000000000009E-2</c:v>
                </c:pt>
                <c:pt idx="7428">
                  <c:v>5.1816000000000015E-2</c:v>
                </c:pt>
                <c:pt idx="7429">
                  <c:v>5.1830000000000008E-2</c:v>
                </c:pt>
                <c:pt idx="7430">
                  <c:v>5.1840999999999998E-2</c:v>
                </c:pt>
                <c:pt idx="7431">
                  <c:v>5.1852499999999996E-2</c:v>
                </c:pt>
                <c:pt idx="7432">
                  <c:v>5.1871500000000001E-2</c:v>
                </c:pt>
                <c:pt idx="7433">
                  <c:v>5.1886000000000002E-2</c:v>
                </c:pt>
                <c:pt idx="7434">
                  <c:v>5.1905E-2</c:v>
                </c:pt>
                <c:pt idx="7435">
                  <c:v>5.1929499999999996E-2</c:v>
                </c:pt>
                <c:pt idx="7436">
                  <c:v>5.1937499999999998E-2</c:v>
                </c:pt>
                <c:pt idx="7437">
                  <c:v>5.1948999999999995E-2</c:v>
                </c:pt>
                <c:pt idx="7438">
                  <c:v>5.1957499999999997E-2</c:v>
                </c:pt>
                <c:pt idx="7439">
                  <c:v>5.1970999999999996E-2</c:v>
                </c:pt>
                <c:pt idx="7440">
                  <c:v>5.198549999999999E-2</c:v>
                </c:pt>
                <c:pt idx="7441">
                  <c:v>5.199899999999999E-2</c:v>
                </c:pt>
                <c:pt idx="7442">
                  <c:v>5.2012499999999989E-2</c:v>
                </c:pt>
                <c:pt idx="7443">
                  <c:v>5.202049999999999E-2</c:v>
                </c:pt>
                <c:pt idx="7444">
                  <c:v>5.2035999999999978E-2</c:v>
                </c:pt>
                <c:pt idx="7445">
                  <c:v>5.2053499999999975E-2</c:v>
                </c:pt>
                <c:pt idx="7446">
                  <c:v>5.2068499999999976E-2</c:v>
                </c:pt>
                <c:pt idx="7447">
                  <c:v>5.2073999999999974E-2</c:v>
                </c:pt>
                <c:pt idx="7448">
                  <c:v>5.2079499999999966E-2</c:v>
                </c:pt>
                <c:pt idx="7449">
                  <c:v>5.2090999999999971E-2</c:v>
                </c:pt>
                <c:pt idx="7450">
                  <c:v>5.2102999999999969E-2</c:v>
                </c:pt>
                <c:pt idx="7451">
                  <c:v>5.2113499999999965E-2</c:v>
                </c:pt>
                <c:pt idx="7452">
                  <c:v>5.2129499999999974E-2</c:v>
                </c:pt>
                <c:pt idx="7453">
                  <c:v>5.2135999999999967E-2</c:v>
                </c:pt>
                <c:pt idx="7454">
                  <c:v>5.2143499999999968E-2</c:v>
                </c:pt>
                <c:pt idx="7455">
                  <c:v>5.2151499999999969E-2</c:v>
                </c:pt>
                <c:pt idx="7456">
                  <c:v>5.2169499999999959E-2</c:v>
                </c:pt>
                <c:pt idx="7457">
                  <c:v>5.2182999999999966E-2</c:v>
                </c:pt>
                <c:pt idx="7458">
                  <c:v>5.2195999999999965E-2</c:v>
                </c:pt>
                <c:pt idx="7459">
                  <c:v>5.2190999999999967E-2</c:v>
                </c:pt>
                <c:pt idx="7460">
                  <c:v>5.2199999999999969E-2</c:v>
                </c:pt>
                <c:pt idx="7461">
                  <c:v>5.2203499999999965E-2</c:v>
                </c:pt>
                <c:pt idx="7462">
                  <c:v>5.2214499999999962E-2</c:v>
                </c:pt>
                <c:pt idx="7463">
                  <c:v>5.2221999999999963E-2</c:v>
                </c:pt>
                <c:pt idx="7464">
                  <c:v>5.2230499999999964E-2</c:v>
                </c:pt>
                <c:pt idx="7465">
                  <c:v>5.223949999999996E-2</c:v>
                </c:pt>
                <c:pt idx="7466">
                  <c:v>5.2236999999999964E-2</c:v>
                </c:pt>
                <c:pt idx="7467">
                  <c:v>5.2248999999999962E-2</c:v>
                </c:pt>
                <c:pt idx="7468">
                  <c:v>5.2257499999999971E-2</c:v>
                </c:pt>
                <c:pt idx="7469">
                  <c:v>5.2268499999999961E-2</c:v>
                </c:pt>
                <c:pt idx="7470">
                  <c:v>5.2280999999999966E-2</c:v>
                </c:pt>
                <c:pt idx="7471">
                  <c:v>5.2294999999999973E-2</c:v>
                </c:pt>
                <c:pt idx="7472">
                  <c:v>5.2305999999999971E-2</c:v>
                </c:pt>
                <c:pt idx="7473">
                  <c:v>5.2320999999999972E-2</c:v>
                </c:pt>
                <c:pt idx="7474">
                  <c:v>5.2329499999999973E-2</c:v>
                </c:pt>
                <c:pt idx="7475">
                  <c:v>5.2283499999999969E-2</c:v>
                </c:pt>
                <c:pt idx="7476">
                  <c:v>5.2299999999999978E-2</c:v>
                </c:pt>
                <c:pt idx="7477">
                  <c:v>5.2315999999999967E-2</c:v>
                </c:pt>
                <c:pt idx="7478">
                  <c:v>5.2325999999999977E-2</c:v>
                </c:pt>
                <c:pt idx="7479">
                  <c:v>5.235699999999998E-2</c:v>
                </c:pt>
                <c:pt idx="7480">
                  <c:v>5.2370499999999973E-2</c:v>
                </c:pt>
                <c:pt idx="7481">
                  <c:v>5.2383499999999986E-2</c:v>
                </c:pt>
                <c:pt idx="7482">
                  <c:v>5.2400999999999989E-2</c:v>
                </c:pt>
                <c:pt idx="7483">
                  <c:v>5.2413999999999988E-2</c:v>
                </c:pt>
                <c:pt idx="7484">
                  <c:v>5.2430999999999992E-2</c:v>
                </c:pt>
                <c:pt idx="7485">
                  <c:v>5.2447500000000001E-2</c:v>
                </c:pt>
                <c:pt idx="7486">
                  <c:v>5.2461500000000008E-2</c:v>
                </c:pt>
                <c:pt idx="7487">
                  <c:v>5.2478500000000004E-2</c:v>
                </c:pt>
                <c:pt idx="7488">
                  <c:v>5.2492999999999998E-2</c:v>
                </c:pt>
                <c:pt idx="7489">
                  <c:v>5.2511499999999989E-2</c:v>
                </c:pt>
                <c:pt idx="7490">
                  <c:v>5.2529000000000006E-2</c:v>
                </c:pt>
                <c:pt idx="7491">
                  <c:v>5.2509500000000008E-2</c:v>
                </c:pt>
                <c:pt idx="7492">
                  <c:v>5.2522500000000007E-2</c:v>
                </c:pt>
                <c:pt idx="7493">
                  <c:v>5.2534999999999991E-2</c:v>
                </c:pt>
                <c:pt idx="7494">
                  <c:v>5.2553500000000003E-2</c:v>
                </c:pt>
                <c:pt idx="7495">
                  <c:v>5.2566000000000009E-2</c:v>
                </c:pt>
                <c:pt idx="7496">
                  <c:v>5.2573499999999995E-2</c:v>
                </c:pt>
                <c:pt idx="7497">
                  <c:v>5.2584000000000006E-2</c:v>
                </c:pt>
                <c:pt idx="7498">
                  <c:v>5.2594000000000002E-2</c:v>
                </c:pt>
                <c:pt idx="7499">
                  <c:v>5.2601500000000002E-2</c:v>
                </c:pt>
                <c:pt idx="7500">
                  <c:v>5.2609500000000003E-2</c:v>
                </c:pt>
                <c:pt idx="7501">
                  <c:v>5.2625499999999999E-2</c:v>
                </c:pt>
                <c:pt idx="7502">
                  <c:v>5.2627500000000008E-2</c:v>
                </c:pt>
                <c:pt idx="7503">
                  <c:v>5.263300000000002E-2</c:v>
                </c:pt>
                <c:pt idx="7504">
                  <c:v>5.2649500000000016E-2</c:v>
                </c:pt>
                <c:pt idx="7505">
                  <c:v>5.2659000000000018E-2</c:v>
                </c:pt>
                <c:pt idx="7506">
                  <c:v>5.2665500000000011E-2</c:v>
                </c:pt>
                <c:pt idx="7507">
                  <c:v>5.2666500000000019E-2</c:v>
                </c:pt>
                <c:pt idx="7508">
                  <c:v>5.2644000000000017E-2</c:v>
                </c:pt>
                <c:pt idx="7509">
                  <c:v>5.2642500000000009E-2</c:v>
                </c:pt>
                <c:pt idx="7510">
                  <c:v>5.2645500000000005E-2</c:v>
                </c:pt>
                <c:pt idx="7511">
                  <c:v>5.2677000000000002E-2</c:v>
                </c:pt>
                <c:pt idx="7512">
                  <c:v>5.2681500000000006E-2</c:v>
                </c:pt>
                <c:pt idx="7513">
                  <c:v>5.2688500000000006E-2</c:v>
                </c:pt>
                <c:pt idx="7514">
                  <c:v>5.2698500000000009E-2</c:v>
                </c:pt>
                <c:pt idx="7515">
                  <c:v>5.2708500000000005E-2</c:v>
                </c:pt>
                <c:pt idx="7516">
                  <c:v>5.2717500000000014E-2</c:v>
                </c:pt>
                <c:pt idx="7517">
                  <c:v>5.2728500000000011E-2</c:v>
                </c:pt>
                <c:pt idx="7518">
                  <c:v>5.2736500000000006E-2</c:v>
                </c:pt>
                <c:pt idx="7519">
                  <c:v>5.274050000000001E-2</c:v>
                </c:pt>
                <c:pt idx="7520">
                  <c:v>5.2736499999999999E-2</c:v>
                </c:pt>
                <c:pt idx="7521">
                  <c:v>5.2748999999999997E-2</c:v>
                </c:pt>
                <c:pt idx="7522">
                  <c:v>5.2765499999999993E-2</c:v>
                </c:pt>
                <c:pt idx="7523">
                  <c:v>5.2777499999999991E-2</c:v>
                </c:pt>
                <c:pt idx="7524">
                  <c:v>5.2790999999999998E-2</c:v>
                </c:pt>
                <c:pt idx="7525">
                  <c:v>5.281149999999999E-2</c:v>
                </c:pt>
                <c:pt idx="7526">
                  <c:v>5.2831500000000003E-2</c:v>
                </c:pt>
                <c:pt idx="7527">
                  <c:v>5.2848999999999993E-2</c:v>
                </c:pt>
                <c:pt idx="7528">
                  <c:v>5.2863E-2</c:v>
                </c:pt>
                <c:pt idx="7529">
                  <c:v>5.2881499999999991E-2</c:v>
                </c:pt>
                <c:pt idx="7530">
                  <c:v>5.2900499999999989E-2</c:v>
                </c:pt>
                <c:pt idx="7531">
                  <c:v>5.2931499999999999E-2</c:v>
                </c:pt>
                <c:pt idx="7532">
                  <c:v>5.294249999999999E-2</c:v>
                </c:pt>
                <c:pt idx="7533">
                  <c:v>5.2959499999999986E-2</c:v>
                </c:pt>
                <c:pt idx="7534">
                  <c:v>5.2978999999999984E-2</c:v>
                </c:pt>
                <c:pt idx="7535">
                  <c:v>5.2994499999999986E-2</c:v>
                </c:pt>
                <c:pt idx="7536">
                  <c:v>5.3009999999999974E-2</c:v>
                </c:pt>
                <c:pt idx="7537">
                  <c:v>5.3040999999999977E-2</c:v>
                </c:pt>
                <c:pt idx="7538">
                  <c:v>5.3056999999999979E-2</c:v>
                </c:pt>
                <c:pt idx="7539">
                  <c:v>5.3081499999999976E-2</c:v>
                </c:pt>
                <c:pt idx="7540">
                  <c:v>5.310349999999997E-2</c:v>
                </c:pt>
                <c:pt idx="7541">
                  <c:v>5.3118499999999978E-2</c:v>
                </c:pt>
                <c:pt idx="7542">
                  <c:v>5.3133999999999987E-2</c:v>
                </c:pt>
                <c:pt idx="7543">
                  <c:v>5.3142999999999982E-2</c:v>
                </c:pt>
                <c:pt idx="7544">
                  <c:v>5.3149999999999989E-2</c:v>
                </c:pt>
                <c:pt idx="7545">
                  <c:v>5.3156999999999989E-2</c:v>
                </c:pt>
                <c:pt idx="7546">
                  <c:v>5.3160499999999979E-2</c:v>
                </c:pt>
                <c:pt idx="7547">
                  <c:v>5.3167999999999986E-2</c:v>
                </c:pt>
                <c:pt idx="7548">
                  <c:v>5.3179499999999977E-2</c:v>
                </c:pt>
                <c:pt idx="7549">
                  <c:v>5.3181499999999986E-2</c:v>
                </c:pt>
                <c:pt idx="7550">
                  <c:v>5.3192499999999983E-2</c:v>
                </c:pt>
                <c:pt idx="7551">
                  <c:v>5.3200499999999977E-2</c:v>
                </c:pt>
                <c:pt idx="7552">
                  <c:v>5.3214499999999977E-2</c:v>
                </c:pt>
                <c:pt idx="7553">
                  <c:v>5.3229499999999978E-2</c:v>
                </c:pt>
                <c:pt idx="7554">
                  <c:v>5.3245499999999987E-2</c:v>
                </c:pt>
                <c:pt idx="7555">
                  <c:v>5.3340999999999979E-2</c:v>
                </c:pt>
                <c:pt idx="7556">
                  <c:v>5.3353499999999984E-2</c:v>
                </c:pt>
                <c:pt idx="7557">
                  <c:v>5.3362999999999987E-2</c:v>
                </c:pt>
                <c:pt idx="7558">
                  <c:v>5.3367999999999992E-2</c:v>
                </c:pt>
                <c:pt idx="7559">
                  <c:v>5.33765E-2</c:v>
                </c:pt>
                <c:pt idx="7560">
                  <c:v>5.3402000000000005E-2</c:v>
                </c:pt>
                <c:pt idx="7561">
                  <c:v>5.3411500000000001E-2</c:v>
                </c:pt>
                <c:pt idx="7562">
                  <c:v>5.3422499999999998E-2</c:v>
                </c:pt>
                <c:pt idx="7563">
                  <c:v>5.3434000000000002E-2</c:v>
                </c:pt>
                <c:pt idx="7564">
                  <c:v>5.3444500000000013E-2</c:v>
                </c:pt>
                <c:pt idx="7565">
                  <c:v>5.34595E-2</c:v>
                </c:pt>
                <c:pt idx="7566">
                  <c:v>5.3475000000000002E-2</c:v>
                </c:pt>
                <c:pt idx="7567">
                  <c:v>5.3512500000000005E-2</c:v>
                </c:pt>
                <c:pt idx="7568">
                  <c:v>5.3523500000000002E-2</c:v>
                </c:pt>
                <c:pt idx="7569">
                  <c:v>5.3529000000000007E-2</c:v>
                </c:pt>
                <c:pt idx="7570">
                  <c:v>5.3547500000000012E-2</c:v>
                </c:pt>
                <c:pt idx="7571">
                  <c:v>5.3558000000000015E-2</c:v>
                </c:pt>
                <c:pt idx="7572">
                  <c:v>5.3569000000000012E-2</c:v>
                </c:pt>
                <c:pt idx="7573">
                  <c:v>5.3574500000000011E-2</c:v>
                </c:pt>
                <c:pt idx="7574">
                  <c:v>5.3589000000000012E-2</c:v>
                </c:pt>
                <c:pt idx="7575">
                  <c:v>5.3590499999999999E-2</c:v>
                </c:pt>
                <c:pt idx="7576">
                  <c:v>5.3602500000000004E-2</c:v>
                </c:pt>
                <c:pt idx="7577">
                  <c:v>5.3614499999999995E-2</c:v>
                </c:pt>
                <c:pt idx="7578">
                  <c:v>5.3629999999999997E-2</c:v>
                </c:pt>
                <c:pt idx="7579">
                  <c:v>5.3647999999999987E-2</c:v>
                </c:pt>
                <c:pt idx="7580">
                  <c:v>5.3654500000000001E-2</c:v>
                </c:pt>
                <c:pt idx="7581">
                  <c:v>5.3667999999999993E-2</c:v>
                </c:pt>
                <c:pt idx="7582">
                  <c:v>5.3674999999999987E-2</c:v>
                </c:pt>
                <c:pt idx="7583">
                  <c:v>5.3725499999999989E-2</c:v>
                </c:pt>
                <c:pt idx="7584">
                  <c:v>5.3732999999999989E-2</c:v>
                </c:pt>
                <c:pt idx="7585">
                  <c:v>5.3733499999999997E-2</c:v>
                </c:pt>
                <c:pt idx="7586">
                  <c:v>5.37435E-2</c:v>
                </c:pt>
                <c:pt idx="7587">
                  <c:v>5.3756999999999999E-2</c:v>
                </c:pt>
                <c:pt idx="7588">
                  <c:v>5.3771000000000006E-2</c:v>
                </c:pt>
                <c:pt idx="7589">
                  <c:v>5.3783000000000004E-2</c:v>
                </c:pt>
                <c:pt idx="7590">
                  <c:v>5.3801000000000015E-2</c:v>
                </c:pt>
                <c:pt idx="7591">
                  <c:v>5.3842500000000015E-2</c:v>
                </c:pt>
                <c:pt idx="7592">
                  <c:v>5.3855000000000014E-2</c:v>
                </c:pt>
                <c:pt idx="7593">
                  <c:v>5.3854000000000013E-2</c:v>
                </c:pt>
                <c:pt idx="7594">
                  <c:v>5.3859000000000011E-2</c:v>
                </c:pt>
                <c:pt idx="7595">
                  <c:v>5.3866500000000012E-2</c:v>
                </c:pt>
                <c:pt idx="7596">
                  <c:v>5.3874000000000019E-2</c:v>
                </c:pt>
                <c:pt idx="7597">
                  <c:v>5.3859500000000012E-2</c:v>
                </c:pt>
                <c:pt idx="7598">
                  <c:v>5.3868500000000014E-2</c:v>
                </c:pt>
                <c:pt idx="7599">
                  <c:v>5.3882000000000013E-2</c:v>
                </c:pt>
                <c:pt idx="7600">
                  <c:v>5.3891000000000008E-2</c:v>
                </c:pt>
                <c:pt idx="7601">
                  <c:v>5.3909500000000013E-2</c:v>
                </c:pt>
                <c:pt idx="7602">
                  <c:v>5.3927500000000024E-2</c:v>
                </c:pt>
                <c:pt idx="7603">
                  <c:v>5.3952500000000014E-2</c:v>
                </c:pt>
                <c:pt idx="7604">
                  <c:v>5.3972000000000027E-2</c:v>
                </c:pt>
                <c:pt idx="7605">
                  <c:v>5.400350000000001E-2</c:v>
                </c:pt>
                <c:pt idx="7606">
                  <c:v>5.4025500000000018E-2</c:v>
                </c:pt>
                <c:pt idx="7607">
                  <c:v>5.404550000000001E-2</c:v>
                </c:pt>
                <c:pt idx="7608">
                  <c:v>5.4071500000000015E-2</c:v>
                </c:pt>
                <c:pt idx="7609">
                  <c:v>5.4086500000000017E-2</c:v>
                </c:pt>
                <c:pt idx="7610">
                  <c:v>5.4102500000000012E-2</c:v>
                </c:pt>
                <c:pt idx="7611">
                  <c:v>5.4118500000000014E-2</c:v>
                </c:pt>
                <c:pt idx="7612">
                  <c:v>5.4137000000000012E-2</c:v>
                </c:pt>
                <c:pt idx="7613">
                  <c:v>5.415650000000001E-2</c:v>
                </c:pt>
                <c:pt idx="7614">
                  <c:v>5.4181000000000007E-2</c:v>
                </c:pt>
                <c:pt idx="7615">
                  <c:v>5.4196500000000015E-2</c:v>
                </c:pt>
                <c:pt idx="7616">
                  <c:v>5.421900000000001E-2</c:v>
                </c:pt>
                <c:pt idx="7617">
                  <c:v>5.4224500000000016E-2</c:v>
                </c:pt>
                <c:pt idx="7618">
                  <c:v>5.4236500000000014E-2</c:v>
                </c:pt>
                <c:pt idx="7619">
                  <c:v>5.4245500000000009E-2</c:v>
                </c:pt>
                <c:pt idx="7620">
                  <c:v>5.4254000000000004E-2</c:v>
                </c:pt>
                <c:pt idx="7621">
                  <c:v>5.4255999999999999E-2</c:v>
                </c:pt>
                <c:pt idx="7622">
                  <c:v>5.4264499999999993E-2</c:v>
                </c:pt>
                <c:pt idx="7623">
                  <c:v>5.427499999999999E-2</c:v>
                </c:pt>
                <c:pt idx="7624">
                  <c:v>5.4286999999999995E-2</c:v>
                </c:pt>
                <c:pt idx="7625">
                  <c:v>5.4299999999999987E-2</c:v>
                </c:pt>
                <c:pt idx="7626">
                  <c:v>5.430949999999999E-2</c:v>
                </c:pt>
                <c:pt idx="7627">
                  <c:v>5.4321000000000001E-2</c:v>
                </c:pt>
                <c:pt idx="7628">
                  <c:v>5.4314999999999995E-2</c:v>
                </c:pt>
                <c:pt idx="7629">
                  <c:v>5.4312500000000014E-2</c:v>
                </c:pt>
                <c:pt idx="7630">
                  <c:v>5.4328500000000002E-2</c:v>
                </c:pt>
                <c:pt idx="7631">
                  <c:v>5.4332499999999999E-2</c:v>
                </c:pt>
                <c:pt idx="7632">
                  <c:v>5.4334E-2</c:v>
                </c:pt>
                <c:pt idx="7633">
                  <c:v>5.4327499999999994E-2</c:v>
                </c:pt>
                <c:pt idx="7634">
                  <c:v>5.4324500000000005E-2</c:v>
                </c:pt>
                <c:pt idx="7635">
                  <c:v>5.4323000000000003E-2</c:v>
                </c:pt>
                <c:pt idx="7636">
                  <c:v>5.4331000000000004E-2</c:v>
                </c:pt>
                <c:pt idx="7637">
                  <c:v>5.4332000000000012E-2</c:v>
                </c:pt>
                <c:pt idx="7638">
                  <c:v>5.4337500000000018E-2</c:v>
                </c:pt>
                <c:pt idx="7639">
                  <c:v>5.434400000000001E-2</c:v>
                </c:pt>
                <c:pt idx="7640">
                  <c:v>5.4350500000000024E-2</c:v>
                </c:pt>
                <c:pt idx="7641">
                  <c:v>5.4356000000000015E-2</c:v>
                </c:pt>
                <c:pt idx="7642">
                  <c:v>5.4367000000000019E-2</c:v>
                </c:pt>
                <c:pt idx="7643">
                  <c:v>5.4373500000000012E-2</c:v>
                </c:pt>
                <c:pt idx="7644">
                  <c:v>5.438500000000001E-2</c:v>
                </c:pt>
                <c:pt idx="7645">
                  <c:v>5.4395000000000027E-2</c:v>
                </c:pt>
                <c:pt idx="7646">
                  <c:v>5.4408500000000019E-2</c:v>
                </c:pt>
                <c:pt idx="7647">
                  <c:v>5.4417000000000028E-2</c:v>
                </c:pt>
                <c:pt idx="7648">
                  <c:v>5.4434500000000031E-2</c:v>
                </c:pt>
                <c:pt idx="7649">
                  <c:v>5.4445000000000035E-2</c:v>
                </c:pt>
                <c:pt idx="7650">
                  <c:v>5.4461000000000051E-2</c:v>
                </c:pt>
                <c:pt idx="7651">
                  <c:v>5.4470500000000054E-2</c:v>
                </c:pt>
                <c:pt idx="7652">
                  <c:v>5.4481000000000043E-2</c:v>
                </c:pt>
                <c:pt idx="7653">
                  <c:v>5.4493000000000041E-2</c:v>
                </c:pt>
                <c:pt idx="7654">
                  <c:v>5.4504000000000045E-2</c:v>
                </c:pt>
                <c:pt idx="7655">
                  <c:v>5.4510000000000038E-2</c:v>
                </c:pt>
                <c:pt idx="7656">
                  <c:v>5.4514500000000049E-2</c:v>
                </c:pt>
                <c:pt idx="7657">
                  <c:v>5.4526000000000047E-2</c:v>
                </c:pt>
                <c:pt idx="7658">
                  <c:v>5.4535500000000063E-2</c:v>
                </c:pt>
                <c:pt idx="7659">
                  <c:v>5.4543000000000071E-2</c:v>
                </c:pt>
                <c:pt idx="7660">
                  <c:v>5.4557500000000064E-2</c:v>
                </c:pt>
                <c:pt idx="7661">
                  <c:v>5.456750000000006E-2</c:v>
                </c:pt>
                <c:pt idx="7662">
                  <c:v>5.4573000000000052E-2</c:v>
                </c:pt>
                <c:pt idx="7663">
                  <c:v>5.4581500000000067E-2</c:v>
                </c:pt>
                <c:pt idx="7664">
                  <c:v>5.4585000000000064E-2</c:v>
                </c:pt>
                <c:pt idx="7665">
                  <c:v>5.459050000000007E-2</c:v>
                </c:pt>
                <c:pt idx="7666">
                  <c:v>5.4605500000000064E-2</c:v>
                </c:pt>
                <c:pt idx="7667">
                  <c:v>5.4604000000000069E-2</c:v>
                </c:pt>
                <c:pt idx="7668">
                  <c:v>5.4598500000000064E-2</c:v>
                </c:pt>
                <c:pt idx="7669">
                  <c:v>5.4606500000000065E-2</c:v>
                </c:pt>
                <c:pt idx="7670">
                  <c:v>5.4613500000000065E-2</c:v>
                </c:pt>
                <c:pt idx="7671">
                  <c:v>5.4617500000000076E-2</c:v>
                </c:pt>
                <c:pt idx="7672">
                  <c:v>5.4625000000000076E-2</c:v>
                </c:pt>
                <c:pt idx="7673">
                  <c:v>5.4630000000000074E-2</c:v>
                </c:pt>
                <c:pt idx="7674">
                  <c:v>5.4638500000000069E-2</c:v>
                </c:pt>
                <c:pt idx="7675">
                  <c:v>5.4699500000000061E-2</c:v>
                </c:pt>
                <c:pt idx="7676">
                  <c:v>5.4704500000000059E-2</c:v>
                </c:pt>
                <c:pt idx="7677">
                  <c:v>5.4702000000000056E-2</c:v>
                </c:pt>
                <c:pt idx="7678">
                  <c:v>5.4700000000000061E-2</c:v>
                </c:pt>
                <c:pt idx="7679">
                  <c:v>5.4697500000000066E-2</c:v>
                </c:pt>
                <c:pt idx="7680">
                  <c:v>5.4700500000000069E-2</c:v>
                </c:pt>
                <c:pt idx="7681">
                  <c:v>5.4707500000000062E-2</c:v>
                </c:pt>
                <c:pt idx="7682">
                  <c:v>5.4702500000000057E-2</c:v>
                </c:pt>
                <c:pt idx="7683">
                  <c:v>5.4706000000000053E-2</c:v>
                </c:pt>
                <c:pt idx="7684">
                  <c:v>5.4708000000000048E-2</c:v>
                </c:pt>
                <c:pt idx="7685">
                  <c:v>5.4709500000000057E-2</c:v>
                </c:pt>
                <c:pt idx="7686">
                  <c:v>5.4710000000000064E-2</c:v>
                </c:pt>
                <c:pt idx="7687">
                  <c:v>5.4710000000000057E-2</c:v>
                </c:pt>
                <c:pt idx="7688">
                  <c:v>5.4711000000000058E-2</c:v>
                </c:pt>
                <c:pt idx="7689">
                  <c:v>5.4704500000000059E-2</c:v>
                </c:pt>
                <c:pt idx="7690">
                  <c:v>5.4702500000000057E-2</c:v>
                </c:pt>
                <c:pt idx="7691">
                  <c:v>5.4699000000000053E-2</c:v>
                </c:pt>
                <c:pt idx="7692">
                  <c:v>5.4698500000000053E-2</c:v>
                </c:pt>
                <c:pt idx="7693">
                  <c:v>5.470000000000004E-2</c:v>
                </c:pt>
                <c:pt idx="7694">
                  <c:v>5.4701500000000056E-2</c:v>
                </c:pt>
                <c:pt idx="7695">
                  <c:v>5.4703000000000043E-2</c:v>
                </c:pt>
                <c:pt idx="7696">
                  <c:v>5.4710000000000043E-2</c:v>
                </c:pt>
                <c:pt idx="7697">
                  <c:v>5.4722000000000041E-2</c:v>
                </c:pt>
                <c:pt idx="7698">
                  <c:v>5.4728000000000047E-2</c:v>
                </c:pt>
                <c:pt idx="7699">
                  <c:v>5.4736000000000049E-2</c:v>
                </c:pt>
                <c:pt idx="7700">
                  <c:v>5.4744500000000057E-2</c:v>
                </c:pt>
                <c:pt idx="7701">
                  <c:v>5.4750500000000042E-2</c:v>
                </c:pt>
                <c:pt idx="7702">
                  <c:v>5.476200000000004E-2</c:v>
                </c:pt>
                <c:pt idx="7703">
                  <c:v>5.4769500000000033E-2</c:v>
                </c:pt>
                <c:pt idx="7704">
                  <c:v>5.4773500000000037E-2</c:v>
                </c:pt>
                <c:pt idx="7705">
                  <c:v>5.4783000000000026E-2</c:v>
                </c:pt>
                <c:pt idx="7706">
                  <c:v>5.4793500000000037E-2</c:v>
                </c:pt>
                <c:pt idx="7707">
                  <c:v>5.4808500000000031E-2</c:v>
                </c:pt>
                <c:pt idx="7708">
                  <c:v>5.4842000000000023E-2</c:v>
                </c:pt>
                <c:pt idx="7709">
                  <c:v>5.4852000000000026E-2</c:v>
                </c:pt>
                <c:pt idx="7710">
                  <c:v>5.486450000000001E-2</c:v>
                </c:pt>
                <c:pt idx="7711">
                  <c:v>5.4848500000000022E-2</c:v>
                </c:pt>
                <c:pt idx="7712">
                  <c:v>5.485750000000001E-2</c:v>
                </c:pt>
                <c:pt idx="7713">
                  <c:v>5.4859500000000005E-2</c:v>
                </c:pt>
                <c:pt idx="7714">
                  <c:v>5.4870000000000002E-2</c:v>
                </c:pt>
                <c:pt idx="7715">
                  <c:v>5.4872000000000011E-2</c:v>
                </c:pt>
                <c:pt idx="7716">
                  <c:v>5.4884000000000002E-2</c:v>
                </c:pt>
                <c:pt idx="7717">
                  <c:v>5.4891999999999996E-2</c:v>
                </c:pt>
                <c:pt idx="7718">
                  <c:v>5.4901999999999999E-2</c:v>
                </c:pt>
                <c:pt idx="7719">
                  <c:v>5.4912999999999997E-2</c:v>
                </c:pt>
                <c:pt idx="7720">
                  <c:v>5.4927999999999991E-2</c:v>
                </c:pt>
                <c:pt idx="7721">
                  <c:v>5.4935999999999992E-2</c:v>
                </c:pt>
                <c:pt idx="7722">
                  <c:v>5.4939499999999988E-2</c:v>
                </c:pt>
                <c:pt idx="7723">
                  <c:v>5.4946999999999996E-2</c:v>
                </c:pt>
                <c:pt idx="7724">
                  <c:v>5.4954000000000003E-2</c:v>
                </c:pt>
                <c:pt idx="7725">
                  <c:v>5.4963499999999998E-2</c:v>
                </c:pt>
                <c:pt idx="7726">
                  <c:v>5.4966000000000001E-2</c:v>
                </c:pt>
                <c:pt idx="7727">
                  <c:v>5.4969000000000004E-2</c:v>
                </c:pt>
                <c:pt idx="7728">
                  <c:v>5.4975499999999997E-2</c:v>
                </c:pt>
                <c:pt idx="7729">
                  <c:v>5.4984999999999992E-2</c:v>
                </c:pt>
                <c:pt idx="7730">
                  <c:v>5.4989999999999997E-2</c:v>
                </c:pt>
                <c:pt idx="7731">
                  <c:v>5.499649999999999E-2</c:v>
                </c:pt>
                <c:pt idx="7732">
                  <c:v>5.5006499999999986E-2</c:v>
                </c:pt>
                <c:pt idx="7733">
                  <c:v>5.5016999999999976E-2</c:v>
                </c:pt>
                <c:pt idx="7734">
                  <c:v>5.5025499999999977E-2</c:v>
                </c:pt>
                <c:pt idx="7735">
                  <c:v>5.5046499999999991E-2</c:v>
                </c:pt>
                <c:pt idx="7736">
                  <c:v>5.5053499999999991E-2</c:v>
                </c:pt>
                <c:pt idx="7737">
                  <c:v>5.5040499999999992E-2</c:v>
                </c:pt>
                <c:pt idx="7738">
                  <c:v>5.5044499999999982E-2</c:v>
                </c:pt>
                <c:pt idx="7739">
                  <c:v>5.504249999999998E-2</c:v>
                </c:pt>
                <c:pt idx="7740">
                  <c:v>5.5048499999999972E-2</c:v>
                </c:pt>
                <c:pt idx="7741">
                  <c:v>5.5052999999999984E-2</c:v>
                </c:pt>
                <c:pt idx="7742">
                  <c:v>5.5060499999999978E-2</c:v>
                </c:pt>
                <c:pt idx="7743">
                  <c:v>5.5072999999999969E-2</c:v>
                </c:pt>
                <c:pt idx="7744">
                  <c:v>5.5082499999999965E-2</c:v>
                </c:pt>
                <c:pt idx="7745">
                  <c:v>5.5093999999999956E-2</c:v>
                </c:pt>
                <c:pt idx="7746">
                  <c:v>5.5103999999999972E-2</c:v>
                </c:pt>
                <c:pt idx="7747">
                  <c:v>5.5113499999999968E-2</c:v>
                </c:pt>
                <c:pt idx="7748">
                  <c:v>5.511599999999995E-2</c:v>
                </c:pt>
                <c:pt idx="7749">
                  <c:v>5.5117499999999958E-2</c:v>
                </c:pt>
                <c:pt idx="7750">
                  <c:v>5.5117999999999959E-2</c:v>
                </c:pt>
                <c:pt idx="7751">
                  <c:v>5.5120499999999961E-2</c:v>
                </c:pt>
                <c:pt idx="7752">
                  <c:v>5.512649999999996E-2</c:v>
                </c:pt>
                <c:pt idx="7753">
                  <c:v>5.5129999999999964E-2</c:v>
                </c:pt>
                <c:pt idx="7754">
                  <c:v>5.5129499999999963E-2</c:v>
                </c:pt>
                <c:pt idx="7755">
                  <c:v>5.5131499999999972E-2</c:v>
                </c:pt>
                <c:pt idx="7756">
                  <c:v>5.5119499999999967E-2</c:v>
                </c:pt>
                <c:pt idx="7757">
                  <c:v>5.5126999999999961E-2</c:v>
                </c:pt>
                <c:pt idx="7758">
                  <c:v>5.5131999999999959E-2</c:v>
                </c:pt>
                <c:pt idx="7759">
                  <c:v>5.5135999999999956E-2</c:v>
                </c:pt>
                <c:pt idx="7760">
                  <c:v>5.5138999999999959E-2</c:v>
                </c:pt>
                <c:pt idx="7761">
                  <c:v>5.5136499999999956E-2</c:v>
                </c:pt>
                <c:pt idx="7762">
                  <c:v>5.5133499999999967E-2</c:v>
                </c:pt>
                <c:pt idx="7763">
                  <c:v>5.5131999999999959E-2</c:v>
                </c:pt>
                <c:pt idx="7764">
                  <c:v>5.5131499999999972E-2</c:v>
                </c:pt>
                <c:pt idx="7765">
                  <c:v>5.5130999999999972E-2</c:v>
                </c:pt>
                <c:pt idx="7766">
                  <c:v>5.5129499999999963E-2</c:v>
                </c:pt>
                <c:pt idx="7767">
                  <c:v>5.5131999999999966E-2</c:v>
                </c:pt>
                <c:pt idx="7768">
                  <c:v>5.5132999999999967E-2</c:v>
                </c:pt>
                <c:pt idx="7769">
                  <c:v>5.5139499999999959E-2</c:v>
                </c:pt>
                <c:pt idx="7770">
                  <c:v>5.5141999999999955E-2</c:v>
                </c:pt>
                <c:pt idx="7771">
                  <c:v>5.5149499999999956E-2</c:v>
                </c:pt>
                <c:pt idx="7772">
                  <c:v>5.5149999999999949E-2</c:v>
                </c:pt>
                <c:pt idx="7773">
                  <c:v>5.5155499999999955E-2</c:v>
                </c:pt>
                <c:pt idx="7774">
                  <c:v>5.5160499999999967E-2</c:v>
                </c:pt>
                <c:pt idx="7775">
                  <c:v>5.5176499999999962E-2</c:v>
                </c:pt>
                <c:pt idx="7776">
                  <c:v>5.5173999999999966E-2</c:v>
                </c:pt>
                <c:pt idx="7777">
                  <c:v>5.5181499999999974E-2</c:v>
                </c:pt>
                <c:pt idx="7778">
                  <c:v>5.5186999999999972E-2</c:v>
                </c:pt>
                <c:pt idx="7779">
                  <c:v>5.5196999999999975E-2</c:v>
                </c:pt>
                <c:pt idx="7780">
                  <c:v>5.5209999999999974E-2</c:v>
                </c:pt>
                <c:pt idx="7781">
                  <c:v>5.5217999999999962E-2</c:v>
                </c:pt>
                <c:pt idx="7782">
                  <c:v>5.5230499999999967E-2</c:v>
                </c:pt>
                <c:pt idx="7783">
                  <c:v>5.5192999999999964E-2</c:v>
                </c:pt>
                <c:pt idx="7784">
                  <c:v>5.5200499999999965E-2</c:v>
                </c:pt>
                <c:pt idx="7785">
                  <c:v>5.5212999999999977E-2</c:v>
                </c:pt>
                <c:pt idx="7786">
                  <c:v>5.5219999999999977E-2</c:v>
                </c:pt>
                <c:pt idx="7787">
                  <c:v>5.5223499999999974E-2</c:v>
                </c:pt>
                <c:pt idx="7788">
                  <c:v>5.522999999999998E-2</c:v>
                </c:pt>
                <c:pt idx="7789">
                  <c:v>5.5237499999999981E-2</c:v>
                </c:pt>
                <c:pt idx="7790">
                  <c:v>5.5240999999999978E-2</c:v>
                </c:pt>
                <c:pt idx="7791">
                  <c:v>5.522249999999998E-2</c:v>
                </c:pt>
                <c:pt idx="7792">
                  <c:v>5.522549999999999E-2</c:v>
                </c:pt>
                <c:pt idx="7793">
                  <c:v>5.5234499999999985E-2</c:v>
                </c:pt>
                <c:pt idx="7794">
                  <c:v>5.5240999999999978E-2</c:v>
                </c:pt>
                <c:pt idx="7795">
                  <c:v>5.5246499999999983E-2</c:v>
                </c:pt>
                <c:pt idx="7796">
                  <c:v>5.5246999999999991E-2</c:v>
                </c:pt>
                <c:pt idx="7797">
                  <c:v>5.5269499999999985E-2</c:v>
                </c:pt>
                <c:pt idx="7798">
                  <c:v>5.5269999999999993E-2</c:v>
                </c:pt>
                <c:pt idx="7799">
                  <c:v>5.5233499999999998E-2</c:v>
                </c:pt>
                <c:pt idx="7800">
                  <c:v>5.5234999999999992E-2</c:v>
                </c:pt>
                <c:pt idx="7801">
                  <c:v>5.5240499999999991E-2</c:v>
                </c:pt>
                <c:pt idx="7802">
                  <c:v>5.5236999999999987E-2</c:v>
                </c:pt>
                <c:pt idx="7803">
                  <c:v>5.5237000000000001E-2</c:v>
                </c:pt>
                <c:pt idx="7804">
                  <c:v>5.5226000000000004E-2</c:v>
                </c:pt>
                <c:pt idx="7805">
                  <c:v>5.521800000000001E-2</c:v>
                </c:pt>
                <c:pt idx="7806">
                  <c:v>5.5205499999999998E-2</c:v>
                </c:pt>
                <c:pt idx="7807">
                  <c:v>5.5196499999999996E-2</c:v>
                </c:pt>
                <c:pt idx="7808">
                  <c:v>5.5190999999999997E-2</c:v>
                </c:pt>
                <c:pt idx="7809">
                  <c:v>5.5184999999999998E-2</c:v>
                </c:pt>
                <c:pt idx="7810">
                  <c:v>5.5178000000000005E-2</c:v>
                </c:pt>
                <c:pt idx="7811">
                  <c:v>5.5170999999999998E-2</c:v>
                </c:pt>
                <c:pt idx="7812">
                  <c:v>5.5165000000000006E-2</c:v>
                </c:pt>
                <c:pt idx="7813">
                  <c:v>5.5159E-2</c:v>
                </c:pt>
                <c:pt idx="7814">
                  <c:v>5.5149999999999998E-2</c:v>
                </c:pt>
                <c:pt idx="7815">
                  <c:v>5.5150499999999998E-2</c:v>
                </c:pt>
                <c:pt idx="7816">
                  <c:v>5.5147500000000002E-2</c:v>
                </c:pt>
                <c:pt idx="7817">
                  <c:v>5.5153500000000008E-2</c:v>
                </c:pt>
                <c:pt idx="7818">
                  <c:v>5.5147000000000015E-2</c:v>
                </c:pt>
                <c:pt idx="7819">
                  <c:v>5.514850000000001E-2</c:v>
                </c:pt>
                <c:pt idx="7820">
                  <c:v>5.5156000000000011E-2</c:v>
                </c:pt>
                <c:pt idx="7821">
                  <c:v>5.5161000000000009E-2</c:v>
                </c:pt>
                <c:pt idx="7822">
                  <c:v>5.5167000000000001E-2</c:v>
                </c:pt>
                <c:pt idx="7823">
                  <c:v>5.5169000000000003E-2</c:v>
                </c:pt>
                <c:pt idx="7824">
                  <c:v>5.5176000000000017E-2</c:v>
                </c:pt>
                <c:pt idx="7825">
                  <c:v>5.5190000000000017E-2</c:v>
                </c:pt>
                <c:pt idx="7826">
                  <c:v>5.519700000000001E-2</c:v>
                </c:pt>
                <c:pt idx="7827">
                  <c:v>5.5204500000000004E-2</c:v>
                </c:pt>
                <c:pt idx="7828">
                  <c:v>5.522450000000001E-2</c:v>
                </c:pt>
                <c:pt idx="7829">
                  <c:v>5.523900000000001E-2</c:v>
                </c:pt>
                <c:pt idx="7830">
                  <c:v>5.52425E-2</c:v>
                </c:pt>
                <c:pt idx="7831">
                  <c:v>5.5250499999999994E-2</c:v>
                </c:pt>
                <c:pt idx="7832">
                  <c:v>5.5261999999999992E-2</c:v>
                </c:pt>
                <c:pt idx="7833">
                  <c:v>5.5279499999999995E-2</c:v>
                </c:pt>
                <c:pt idx="7834">
                  <c:v>5.5292499999999994E-2</c:v>
                </c:pt>
                <c:pt idx="7835">
                  <c:v>5.5306999999999995E-2</c:v>
                </c:pt>
                <c:pt idx="7836">
                  <c:v>5.5318999999999993E-2</c:v>
                </c:pt>
                <c:pt idx="7837">
                  <c:v>5.5334000000000001E-2</c:v>
                </c:pt>
                <c:pt idx="7838">
                  <c:v>5.5345500000000013E-2</c:v>
                </c:pt>
                <c:pt idx="7839">
                  <c:v>5.5359000000000005E-2</c:v>
                </c:pt>
                <c:pt idx="7840">
                  <c:v>5.5365500000000019E-2</c:v>
                </c:pt>
                <c:pt idx="7841">
                  <c:v>5.5373500000000006E-2</c:v>
                </c:pt>
                <c:pt idx="7842">
                  <c:v>5.5376500000000023E-2</c:v>
                </c:pt>
                <c:pt idx="7843">
                  <c:v>5.538350000000003E-2</c:v>
                </c:pt>
                <c:pt idx="7844">
                  <c:v>5.5381500000000028E-2</c:v>
                </c:pt>
                <c:pt idx="7845">
                  <c:v>5.5382500000000022E-2</c:v>
                </c:pt>
                <c:pt idx="7846">
                  <c:v>5.5383500000000023E-2</c:v>
                </c:pt>
                <c:pt idx="7847">
                  <c:v>5.5398000000000017E-2</c:v>
                </c:pt>
                <c:pt idx="7848">
                  <c:v>5.5402500000000014E-2</c:v>
                </c:pt>
                <c:pt idx="7849">
                  <c:v>5.5411000000000016E-2</c:v>
                </c:pt>
                <c:pt idx="7850">
                  <c:v>5.5407500000000019E-2</c:v>
                </c:pt>
                <c:pt idx="7851">
                  <c:v>5.5412500000000017E-2</c:v>
                </c:pt>
                <c:pt idx="7852">
                  <c:v>5.5417500000000015E-2</c:v>
                </c:pt>
                <c:pt idx="7853">
                  <c:v>5.542200000000002E-2</c:v>
                </c:pt>
                <c:pt idx="7854">
                  <c:v>5.5431000000000015E-2</c:v>
                </c:pt>
                <c:pt idx="7855">
                  <c:v>5.5442500000000026E-2</c:v>
                </c:pt>
                <c:pt idx="7856">
                  <c:v>5.544950000000002E-2</c:v>
                </c:pt>
                <c:pt idx="7857">
                  <c:v>5.5452500000000009E-2</c:v>
                </c:pt>
                <c:pt idx="7858">
                  <c:v>5.5457000000000006E-2</c:v>
                </c:pt>
                <c:pt idx="7859">
                  <c:v>5.5462000000000004E-2</c:v>
                </c:pt>
                <c:pt idx="7860">
                  <c:v>5.5467000000000002E-2</c:v>
                </c:pt>
                <c:pt idx="7861">
                  <c:v>5.5477500000000006E-2</c:v>
                </c:pt>
                <c:pt idx="7862">
                  <c:v>5.5485000000000007E-2</c:v>
                </c:pt>
                <c:pt idx="7863">
                  <c:v>5.549500000000001E-2</c:v>
                </c:pt>
                <c:pt idx="7864">
                  <c:v>5.5508500000000016E-2</c:v>
                </c:pt>
                <c:pt idx="7865">
                  <c:v>5.5516000000000017E-2</c:v>
                </c:pt>
                <c:pt idx="7866">
                  <c:v>5.5528500000000022E-2</c:v>
                </c:pt>
                <c:pt idx="7867">
                  <c:v>5.5542500000000015E-2</c:v>
                </c:pt>
                <c:pt idx="7868">
                  <c:v>5.5562000000000021E-2</c:v>
                </c:pt>
                <c:pt idx="7869">
                  <c:v>5.5568000000000027E-2</c:v>
                </c:pt>
                <c:pt idx="7870">
                  <c:v>5.5575500000000035E-2</c:v>
                </c:pt>
                <c:pt idx="7871">
                  <c:v>5.5586000000000017E-2</c:v>
                </c:pt>
                <c:pt idx="7872">
                  <c:v>5.5597000000000014E-2</c:v>
                </c:pt>
                <c:pt idx="7873">
                  <c:v>5.5609500000000006E-2</c:v>
                </c:pt>
                <c:pt idx="7874">
                  <c:v>5.5618500000000008E-2</c:v>
                </c:pt>
                <c:pt idx="7875">
                  <c:v>5.5629499999999998E-2</c:v>
                </c:pt>
                <c:pt idx="7876">
                  <c:v>5.5640500000000002E-2</c:v>
                </c:pt>
                <c:pt idx="7877">
                  <c:v>5.5656000000000011E-2</c:v>
                </c:pt>
                <c:pt idx="7878">
                  <c:v>5.5673500000000015E-2</c:v>
                </c:pt>
                <c:pt idx="7879">
                  <c:v>5.568950000000001E-2</c:v>
                </c:pt>
                <c:pt idx="7880">
                  <c:v>5.5699500000000006E-2</c:v>
                </c:pt>
                <c:pt idx="7881">
                  <c:v>5.5737000000000009E-2</c:v>
                </c:pt>
                <c:pt idx="7882">
                  <c:v>5.5748500000000006E-2</c:v>
                </c:pt>
                <c:pt idx="7883">
                  <c:v>5.5762500000000007E-2</c:v>
                </c:pt>
                <c:pt idx="7884">
                  <c:v>5.5772499999999996E-2</c:v>
                </c:pt>
                <c:pt idx="7885">
                  <c:v>5.5786000000000009E-2</c:v>
                </c:pt>
                <c:pt idx="7886">
                  <c:v>5.5802000000000004E-2</c:v>
                </c:pt>
                <c:pt idx="7887">
                  <c:v>5.5816000000000004E-2</c:v>
                </c:pt>
                <c:pt idx="7888">
                  <c:v>5.5831000000000006E-2</c:v>
                </c:pt>
                <c:pt idx="7889">
                  <c:v>5.5849500000000017E-2</c:v>
                </c:pt>
                <c:pt idx="7890">
                  <c:v>5.586350000000001E-2</c:v>
                </c:pt>
                <c:pt idx="7891">
                  <c:v>5.5878000000000011E-2</c:v>
                </c:pt>
                <c:pt idx="7892">
                  <c:v>5.5895000000000007E-2</c:v>
                </c:pt>
                <c:pt idx="7893">
                  <c:v>5.590750000000002E-2</c:v>
                </c:pt>
                <c:pt idx="7894">
                  <c:v>5.5914000000000012E-2</c:v>
                </c:pt>
                <c:pt idx="7895">
                  <c:v>5.5934500000000005E-2</c:v>
                </c:pt>
                <c:pt idx="7896">
                  <c:v>5.5944000000000015E-2</c:v>
                </c:pt>
                <c:pt idx="7897">
                  <c:v>5.5948500000000012E-2</c:v>
                </c:pt>
                <c:pt idx="7898">
                  <c:v>5.5958500000000001E-2</c:v>
                </c:pt>
                <c:pt idx="7899">
                  <c:v>5.5968000000000011E-2</c:v>
                </c:pt>
                <c:pt idx="7900">
                  <c:v>5.5974000000000003E-2</c:v>
                </c:pt>
                <c:pt idx="7901">
                  <c:v>5.5986000000000008E-2</c:v>
                </c:pt>
                <c:pt idx="7902">
                  <c:v>5.5993500000000009E-2</c:v>
                </c:pt>
                <c:pt idx="7903">
                  <c:v>5.6004000000000012E-2</c:v>
                </c:pt>
                <c:pt idx="7904">
                  <c:v>5.6017500000000012E-2</c:v>
                </c:pt>
                <c:pt idx="7905">
                  <c:v>5.6024500000000005E-2</c:v>
                </c:pt>
                <c:pt idx="7906">
                  <c:v>5.6027000000000007E-2</c:v>
                </c:pt>
                <c:pt idx="7907">
                  <c:v>5.6030999999999997E-2</c:v>
                </c:pt>
                <c:pt idx="7908">
                  <c:v>5.6036500000000003E-2</c:v>
                </c:pt>
                <c:pt idx="7909">
                  <c:v>5.6047999999999994E-2</c:v>
                </c:pt>
                <c:pt idx="7910">
                  <c:v>5.6058999999999991E-2</c:v>
                </c:pt>
                <c:pt idx="7911">
                  <c:v>5.6064499999999989E-2</c:v>
                </c:pt>
                <c:pt idx="7912">
                  <c:v>5.6076499999999994E-2</c:v>
                </c:pt>
                <c:pt idx="7913">
                  <c:v>5.6093499999999998E-2</c:v>
                </c:pt>
                <c:pt idx="7914">
                  <c:v>5.6105000000000002E-2</c:v>
                </c:pt>
                <c:pt idx="7915">
                  <c:v>5.6123999999999993E-2</c:v>
                </c:pt>
                <c:pt idx="7916">
                  <c:v>5.6136999999999986E-2</c:v>
                </c:pt>
                <c:pt idx="7917">
                  <c:v>5.6147499999999989E-2</c:v>
                </c:pt>
                <c:pt idx="7918">
                  <c:v>5.6161500000000003E-2</c:v>
                </c:pt>
                <c:pt idx="7919">
                  <c:v>5.6180500000000008E-2</c:v>
                </c:pt>
                <c:pt idx="7920">
                  <c:v>5.6196500000000003E-2</c:v>
                </c:pt>
                <c:pt idx="7921">
                  <c:v>5.6211999999999998E-2</c:v>
                </c:pt>
                <c:pt idx="7922">
                  <c:v>5.6228499999999994E-2</c:v>
                </c:pt>
                <c:pt idx="7923">
                  <c:v>5.6241999999999993E-2</c:v>
                </c:pt>
                <c:pt idx="7924">
                  <c:v>5.625899999999999E-2</c:v>
                </c:pt>
                <c:pt idx="7925">
                  <c:v>5.6267999999999992E-2</c:v>
                </c:pt>
                <c:pt idx="7926">
                  <c:v>5.6284999999999988E-2</c:v>
                </c:pt>
                <c:pt idx="7927">
                  <c:v>5.6299999999999989E-2</c:v>
                </c:pt>
                <c:pt idx="7928">
                  <c:v>5.6312499999999988E-2</c:v>
                </c:pt>
                <c:pt idx="7929">
                  <c:v>5.6322499999999991E-2</c:v>
                </c:pt>
                <c:pt idx="7930">
                  <c:v>5.6332499999999994E-2</c:v>
                </c:pt>
                <c:pt idx="7931">
                  <c:v>5.6248999999999993E-2</c:v>
                </c:pt>
                <c:pt idx="7932">
                  <c:v>5.6260499999999991E-2</c:v>
                </c:pt>
                <c:pt idx="7933">
                  <c:v>5.6267499999999984E-2</c:v>
                </c:pt>
                <c:pt idx="7934">
                  <c:v>5.6271999999999975E-2</c:v>
                </c:pt>
                <c:pt idx="7935">
                  <c:v>5.6265999999999969E-2</c:v>
                </c:pt>
                <c:pt idx="7936">
                  <c:v>5.6270999999999981E-2</c:v>
                </c:pt>
                <c:pt idx="7937">
                  <c:v>5.6271999999999975E-2</c:v>
                </c:pt>
                <c:pt idx="7938">
                  <c:v>5.6279499999999975E-2</c:v>
                </c:pt>
                <c:pt idx="7939">
                  <c:v>5.6288999999999964E-2</c:v>
                </c:pt>
                <c:pt idx="7940">
                  <c:v>5.6289999999999972E-2</c:v>
                </c:pt>
                <c:pt idx="7941">
                  <c:v>5.6293499999999969E-2</c:v>
                </c:pt>
                <c:pt idx="7942">
                  <c:v>5.6295999999999964E-2</c:v>
                </c:pt>
                <c:pt idx="7943">
                  <c:v>5.6294999999999963E-2</c:v>
                </c:pt>
                <c:pt idx="7944">
                  <c:v>5.6304499999999959E-2</c:v>
                </c:pt>
                <c:pt idx="7945">
                  <c:v>5.6306999999999954E-2</c:v>
                </c:pt>
                <c:pt idx="7946">
                  <c:v>5.6310999999999958E-2</c:v>
                </c:pt>
                <c:pt idx="7947">
                  <c:v>5.631949999999996E-2</c:v>
                </c:pt>
                <c:pt idx="7948">
                  <c:v>5.6329999999999963E-2</c:v>
                </c:pt>
                <c:pt idx="7949">
                  <c:v>5.6340499999999967E-2</c:v>
                </c:pt>
                <c:pt idx="7950">
                  <c:v>5.6349999999999963E-2</c:v>
                </c:pt>
                <c:pt idx="7951">
                  <c:v>5.6364999999999971E-2</c:v>
                </c:pt>
                <c:pt idx="7952">
                  <c:v>5.6368999999999975E-2</c:v>
                </c:pt>
                <c:pt idx="7953">
                  <c:v>5.6377499999999969E-2</c:v>
                </c:pt>
                <c:pt idx="7954">
                  <c:v>5.6386499999999978E-2</c:v>
                </c:pt>
                <c:pt idx="7955">
                  <c:v>5.6390999999999976E-2</c:v>
                </c:pt>
                <c:pt idx="7956">
                  <c:v>5.6415499999999973E-2</c:v>
                </c:pt>
                <c:pt idx="7957">
                  <c:v>5.6425499999999983E-2</c:v>
                </c:pt>
                <c:pt idx="7958">
                  <c:v>5.6438999999999989E-2</c:v>
                </c:pt>
                <c:pt idx="7959">
                  <c:v>5.6451999999999988E-2</c:v>
                </c:pt>
                <c:pt idx="7960">
                  <c:v>5.6469999999999985E-2</c:v>
                </c:pt>
                <c:pt idx="7961">
                  <c:v>5.6483999999999979E-2</c:v>
                </c:pt>
                <c:pt idx="7962">
                  <c:v>5.6498499999999986E-2</c:v>
                </c:pt>
                <c:pt idx="7963">
                  <c:v>5.6512999999999994E-2</c:v>
                </c:pt>
                <c:pt idx="7964">
                  <c:v>5.6522499999999989E-2</c:v>
                </c:pt>
                <c:pt idx="7965">
                  <c:v>5.6531999999999992E-2</c:v>
                </c:pt>
                <c:pt idx="7966">
                  <c:v>5.6539499999999993E-2</c:v>
                </c:pt>
                <c:pt idx="7967">
                  <c:v>5.6545999999999992E-2</c:v>
                </c:pt>
                <c:pt idx="7968">
                  <c:v>5.6553999999999993E-2</c:v>
                </c:pt>
                <c:pt idx="7969">
                  <c:v>5.6559999999999999E-2</c:v>
                </c:pt>
                <c:pt idx="7970">
                  <c:v>5.6566999999999999E-2</c:v>
                </c:pt>
                <c:pt idx="7971">
                  <c:v>5.6572000000000004E-2</c:v>
                </c:pt>
                <c:pt idx="7972">
                  <c:v>5.6585000000000003E-2</c:v>
                </c:pt>
                <c:pt idx="7973">
                  <c:v>5.6594000000000005E-2</c:v>
                </c:pt>
                <c:pt idx="7974">
                  <c:v>5.6598500000000017E-2</c:v>
                </c:pt>
                <c:pt idx="7975">
                  <c:v>5.6604500000000016E-2</c:v>
                </c:pt>
                <c:pt idx="7976">
                  <c:v>5.6615500000000013E-2</c:v>
                </c:pt>
                <c:pt idx="7977">
                  <c:v>5.6617000000000008E-2</c:v>
                </c:pt>
                <c:pt idx="7978">
                  <c:v>5.6619500000000003E-2</c:v>
                </c:pt>
                <c:pt idx="7979">
                  <c:v>5.661200000000001E-2</c:v>
                </c:pt>
                <c:pt idx="7980">
                  <c:v>5.6614000000000012E-2</c:v>
                </c:pt>
                <c:pt idx="7981">
                  <c:v>5.6616000000000007E-2</c:v>
                </c:pt>
                <c:pt idx="7982">
                  <c:v>5.6618000000000002E-2</c:v>
                </c:pt>
                <c:pt idx="7983">
                  <c:v>5.6618000000000016E-2</c:v>
                </c:pt>
                <c:pt idx="7984">
                  <c:v>5.6621500000000012E-2</c:v>
                </c:pt>
                <c:pt idx="7985">
                  <c:v>5.6627000000000004E-2</c:v>
                </c:pt>
                <c:pt idx="7986">
                  <c:v>5.6632000000000016E-2</c:v>
                </c:pt>
                <c:pt idx="7987">
                  <c:v>5.6635500000000019E-2</c:v>
                </c:pt>
                <c:pt idx="7988">
                  <c:v>5.6651500000000014E-2</c:v>
                </c:pt>
                <c:pt idx="7989">
                  <c:v>5.6648500000000018E-2</c:v>
                </c:pt>
                <c:pt idx="7990">
                  <c:v>5.6650000000000027E-2</c:v>
                </c:pt>
                <c:pt idx="7991">
                  <c:v>5.6650000000000027E-2</c:v>
                </c:pt>
                <c:pt idx="7992">
                  <c:v>5.6652000000000029E-2</c:v>
                </c:pt>
                <c:pt idx="7993">
                  <c:v>5.6654000000000038E-2</c:v>
                </c:pt>
                <c:pt idx="7994">
                  <c:v>5.6656000000000033E-2</c:v>
                </c:pt>
                <c:pt idx="7995">
                  <c:v>5.6657500000000034E-2</c:v>
                </c:pt>
                <c:pt idx="7996">
                  <c:v>5.6664000000000027E-2</c:v>
                </c:pt>
                <c:pt idx="7997">
                  <c:v>5.666750000000003E-2</c:v>
                </c:pt>
                <c:pt idx="7998">
                  <c:v>5.6673000000000036E-2</c:v>
                </c:pt>
                <c:pt idx="7999">
                  <c:v>5.6712500000000034E-2</c:v>
                </c:pt>
                <c:pt idx="8000">
                  <c:v>5.6716000000000023E-2</c:v>
                </c:pt>
                <c:pt idx="8001">
                  <c:v>5.671300000000002E-2</c:v>
                </c:pt>
                <c:pt idx="8002">
                  <c:v>5.6715500000000023E-2</c:v>
                </c:pt>
                <c:pt idx="8003">
                  <c:v>5.6721000000000021E-2</c:v>
                </c:pt>
                <c:pt idx="8004">
                  <c:v>5.6729000000000022E-2</c:v>
                </c:pt>
                <c:pt idx="8005">
                  <c:v>5.6732000000000025E-2</c:v>
                </c:pt>
                <c:pt idx="8006">
                  <c:v>5.674000000000002E-2</c:v>
                </c:pt>
                <c:pt idx="8007">
                  <c:v>5.6748000000000021E-2</c:v>
                </c:pt>
                <c:pt idx="8008">
                  <c:v>5.6755000000000014E-2</c:v>
                </c:pt>
                <c:pt idx="8009">
                  <c:v>5.6762500000000014E-2</c:v>
                </c:pt>
                <c:pt idx="8010">
                  <c:v>5.6774000000000012E-2</c:v>
                </c:pt>
                <c:pt idx="8011">
                  <c:v>5.6782000000000013E-2</c:v>
                </c:pt>
                <c:pt idx="8012">
                  <c:v>5.6788000000000019E-2</c:v>
                </c:pt>
                <c:pt idx="8013">
                  <c:v>5.6792500000000003E-2</c:v>
                </c:pt>
                <c:pt idx="8014">
                  <c:v>5.6797500000000015E-2</c:v>
                </c:pt>
                <c:pt idx="8015">
                  <c:v>5.6774000000000005E-2</c:v>
                </c:pt>
                <c:pt idx="8016">
                  <c:v>5.6783000000000007E-2</c:v>
                </c:pt>
                <c:pt idx="8017">
                  <c:v>5.6789500000000007E-2</c:v>
                </c:pt>
                <c:pt idx="8018">
                  <c:v>5.6801000000000011E-2</c:v>
                </c:pt>
                <c:pt idx="8019">
                  <c:v>5.6807000000000024E-2</c:v>
                </c:pt>
                <c:pt idx="8020">
                  <c:v>5.6810500000000028E-2</c:v>
                </c:pt>
                <c:pt idx="8021">
                  <c:v>5.6816000000000033E-2</c:v>
                </c:pt>
                <c:pt idx="8022">
                  <c:v>5.6817500000000028E-2</c:v>
                </c:pt>
                <c:pt idx="8023">
                  <c:v>5.6822000000000025E-2</c:v>
                </c:pt>
                <c:pt idx="8024">
                  <c:v>5.6801000000000018E-2</c:v>
                </c:pt>
                <c:pt idx="8025">
                  <c:v>5.678900000000002E-2</c:v>
                </c:pt>
                <c:pt idx="8026">
                  <c:v>5.6784500000000022E-2</c:v>
                </c:pt>
                <c:pt idx="8027">
                  <c:v>5.6779000000000017E-2</c:v>
                </c:pt>
                <c:pt idx="8028">
                  <c:v>5.6779000000000031E-2</c:v>
                </c:pt>
                <c:pt idx="8029">
                  <c:v>5.6775500000000027E-2</c:v>
                </c:pt>
                <c:pt idx="8030">
                  <c:v>5.6768500000000027E-2</c:v>
                </c:pt>
                <c:pt idx="8031">
                  <c:v>5.6770000000000022E-2</c:v>
                </c:pt>
                <c:pt idx="8032">
                  <c:v>5.6767000000000019E-2</c:v>
                </c:pt>
                <c:pt idx="8033">
                  <c:v>5.6769000000000028E-2</c:v>
                </c:pt>
                <c:pt idx="8034">
                  <c:v>5.6770500000000029E-2</c:v>
                </c:pt>
                <c:pt idx="8035">
                  <c:v>5.6769500000000021E-2</c:v>
                </c:pt>
                <c:pt idx="8036">
                  <c:v>5.6771500000000016E-2</c:v>
                </c:pt>
                <c:pt idx="8037">
                  <c:v>5.677100000000003E-2</c:v>
                </c:pt>
                <c:pt idx="8038">
                  <c:v>5.677100000000003E-2</c:v>
                </c:pt>
                <c:pt idx="8039">
                  <c:v>5.6770000000000029E-2</c:v>
                </c:pt>
                <c:pt idx="8040">
                  <c:v>5.677100000000003E-2</c:v>
                </c:pt>
                <c:pt idx="8041">
                  <c:v>5.6776000000000035E-2</c:v>
                </c:pt>
                <c:pt idx="8042">
                  <c:v>5.6781000000000033E-2</c:v>
                </c:pt>
                <c:pt idx="8043">
                  <c:v>5.6789500000000021E-2</c:v>
                </c:pt>
                <c:pt idx="8044">
                  <c:v>5.6802500000000027E-2</c:v>
                </c:pt>
                <c:pt idx="8045">
                  <c:v>5.6813000000000023E-2</c:v>
                </c:pt>
                <c:pt idx="8046">
                  <c:v>5.682350000000002E-2</c:v>
                </c:pt>
                <c:pt idx="8047">
                  <c:v>5.6819000000000008E-2</c:v>
                </c:pt>
                <c:pt idx="8048">
                  <c:v>5.6830000000000019E-2</c:v>
                </c:pt>
                <c:pt idx="8049">
                  <c:v>5.6832500000000008E-2</c:v>
                </c:pt>
                <c:pt idx="8050">
                  <c:v>5.6839500000000001E-2</c:v>
                </c:pt>
                <c:pt idx="8051">
                  <c:v>5.6833000000000002E-2</c:v>
                </c:pt>
                <c:pt idx="8052">
                  <c:v>5.68455E-2</c:v>
                </c:pt>
                <c:pt idx="8053">
                  <c:v>5.6856999999999998E-2</c:v>
                </c:pt>
                <c:pt idx="8054">
                  <c:v>5.6863999999999991E-2</c:v>
                </c:pt>
                <c:pt idx="8055">
                  <c:v>5.6874499999999995E-2</c:v>
                </c:pt>
                <c:pt idx="8056">
                  <c:v>5.6884500000000005E-2</c:v>
                </c:pt>
                <c:pt idx="8057">
                  <c:v>5.68935E-2</c:v>
                </c:pt>
                <c:pt idx="8058">
                  <c:v>5.6901500000000001E-2</c:v>
                </c:pt>
                <c:pt idx="8059">
                  <c:v>5.6912500000000005E-2</c:v>
                </c:pt>
                <c:pt idx="8060">
                  <c:v>5.6919500000000005E-2</c:v>
                </c:pt>
                <c:pt idx="8061">
                  <c:v>5.6923000000000001E-2</c:v>
                </c:pt>
                <c:pt idx="8062">
                  <c:v>5.6926500000000005E-2</c:v>
                </c:pt>
                <c:pt idx="8063">
                  <c:v>5.6930000000000008E-2</c:v>
                </c:pt>
                <c:pt idx="8064">
                  <c:v>5.6938499999999996E-2</c:v>
                </c:pt>
                <c:pt idx="8065">
                  <c:v>5.6945499999999996E-2</c:v>
                </c:pt>
                <c:pt idx="8066">
                  <c:v>5.6945999999999997E-2</c:v>
                </c:pt>
                <c:pt idx="8067">
                  <c:v>5.6949E-2</c:v>
                </c:pt>
                <c:pt idx="8068">
                  <c:v>5.6954999999999999E-2</c:v>
                </c:pt>
                <c:pt idx="8069">
                  <c:v>5.6958000000000002E-2</c:v>
                </c:pt>
                <c:pt idx="8070">
                  <c:v>5.6960500000000004E-2</c:v>
                </c:pt>
                <c:pt idx="8071">
                  <c:v>5.6960500000000004E-2</c:v>
                </c:pt>
                <c:pt idx="8072">
                  <c:v>5.696650000000001E-2</c:v>
                </c:pt>
                <c:pt idx="8073">
                  <c:v>5.6967000000000011E-2</c:v>
                </c:pt>
                <c:pt idx="8074">
                  <c:v>5.6967500000000004E-2</c:v>
                </c:pt>
                <c:pt idx="8075">
                  <c:v>5.6967000000000011E-2</c:v>
                </c:pt>
                <c:pt idx="8076">
                  <c:v>5.6973500000000003E-2</c:v>
                </c:pt>
                <c:pt idx="8077">
                  <c:v>5.6973500000000003E-2</c:v>
                </c:pt>
                <c:pt idx="8078">
                  <c:v>5.6975999999999999E-2</c:v>
                </c:pt>
                <c:pt idx="8079">
                  <c:v>5.6979499999999995E-2</c:v>
                </c:pt>
                <c:pt idx="8080">
                  <c:v>5.6983499999999992E-2</c:v>
                </c:pt>
                <c:pt idx="8081">
                  <c:v>5.6960499999999997E-2</c:v>
                </c:pt>
                <c:pt idx="8082">
                  <c:v>5.6969499999999999E-2</c:v>
                </c:pt>
                <c:pt idx="8083">
                  <c:v>5.6971500000000008E-2</c:v>
                </c:pt>
                <c:pt idx="8084">
                  <c:v>5.6976500000000013E-2</c:v>
                </c:pt>
                <c:pt idx="8085">
                  <c:v>5.6977500000000021E-2</c:v>
                </c:pt>
                <c:pt idx="8086">
                  <c:v>5.6977000000000021E-2</c:v>
                </c:pt>
                <c:pt idx="8087">
                  <c:v>5.6974500000000011E-2</c:v>
                </c:pt>
                <c:pt idx="8088">
                  <c:v>5.6975500000000005E-2</c:v>
                </c:pt>
                <c:pt idx="8089">
                  <c:v>5.6977500000000007E-2</c:v>
                </c:pt>
                <c:pt idx="8090">
                  <c:v>5.6978500000000008E-2</c:v>
                </c:pt>
                <c:pt idx="8091">
                  <c:v>5.6984500000000014E-2</c:v>
                </c:pt>
                <c:pt idx="8092">
                  <c:v>5.6987999999999997E-2</c:v>
                </c:pt>
                <c:pt idx="8093">
                  <c:v>5.6995499999999998E-2</c:v>
                </c:pt>
                <c:pt idx="8094">
                  <c:v>5.7002999999999998E-2</c:v>
                </c:pt>
                <c:pt idx="8095">
                  <c:v>5.6996499999999999E-2</c:v>
                </c:pt>
                <c:pt idx="8096">
                  <c:v>5.6997000000000006E-2</c:v>
                </c:pt>
                <c:pt idx="8097">
                  <c:v>5.6996499999999999E-2</c:v>
                </c:pt>
                <c:pt idx="8098">
                  <c:v>5.6998000000000007E-2</c:v>
                </c:pt>
                <c:pt idx="8099">
                  <c:v>5.6998E-2</c:v>
                </c:pt>
                <c:pt idx="8100">
                  <c:v>5.7006500000000002E-2</c:v>
                </c:pt>
                <c:pt idx="8101">
                  <c:v>5.7005000000000007E-2</c:v>
                </c:pt>
                <c:pt idx="8102">
                  <c:v>5.7011000000000013E-2</c:v>
                </c:pt>
                <c:pt idx="8103">
                  <c:v>5.7010500000000013E-2</c:v>
                </c:pt>
                <c:pt idx="8104">
                  <c:v>5.7010500000000013E-2</c:v>
                </c:pt>
                <c:pt idx="8105">
                  <c:v>5.7013000000000015E-2</c:v>
                </c:pt>
                <c:pt idx="8106">
                  <c:v>5.7017000000000005E-2</c:v>
                </c:pt>
                <c:pt idx="8107">
                  <c:v>5.7020500000000009E-2</c:v>
                </c:pt>
                <c:pt idx="8108">
                  <c:v>5.7023499999999998E-2</c:v>
                </c:pt>
                <c:pt idx="8109">
                  <c:v>5.7015999999999997E-2</c:v>
                </c:pt>
                <c:pt idx="8110">
                  <c:v>5.7008500000000011E-2</c:v>
                </c:pt>
                <c:pt idx="8111">
                  <c:v>5.70045E-2</c:v>
                </c:pt>
                <c:pt idx="8112">
                  <c:v>5.7001500000000017E-2</c:v>
                </c:pt>
                <c:pt idx="8113">
                  <c:v>5.6998500000000014E-2</c:v>
                </c:pt>
                <c:pt idx="8114">
                  <c:v>5.6993000000000016E-2</c:v>
                </c:pt>
                <c:pt idx="8115">
                  <c:v>5.6991000000000014E-2</c:v>
                </c:pt>
                <c:pt idx="8116">
                  <c:v>5.6983000000000013E-2</c:v>
                </c:pt>
                <c:pt idx="8117">
                  <c:v>5.6981000000000018E-2</c:v>
                </c:pt>
                <c:pt idx="8118">
                  <c:v>5.6973500000000031E-2</c:v>
                </c:pt>
                <c:pt idx="8119">
                  <c:v>5.6964500000000022E-2</c:v>
                </c:pt>
                <c:pt idx="8120">
                  <c:v>5.6954000000000032E-2</c:v>
                </c:pt>
                <c:pt idx="8121">
                  <c:v>5.6943000000000035E-2</c:v>
                </c:pt>
                <c:pt idx="8122">
                  <c:v>5.6939500000000046E-2</c:v>
                </c:pt>
                <c:pt idx="8123">
                  <c:v>5.6936500000000043E-2</c:v>
                </c:pt>
                <c:pt idx="8124">
                  <c:v>5.6930500000000037E-2</c:v>
                </c:pt>
                <c:pt idx="8125">
                  <c:v>5.692650000000004E-2</c:v>
                </c:pt>
                <c:pt idx="8126">
                  <c:v>5.6920500000000034E-2</c:v>
                </c:pt>
                <c:pt idx="8127">
                  <c:v>5.6917000000000051E-2</c:v>
                </c:pt>
                <c:pt idx="8128">
                  <c:v>5.6911500000000038E-2</c:v>
                </c:pt>
                <c:pt idx="8129">
                  <c:v>5.6912000000000046E-2</c:v>
                </c:pt>
                <c:pt idx="8130">
                  <c:v>5.6910500000000051E-2</c:v>
                </c:pt>
                <c:pt idx="8131">
                  <c:v>5.7002500000000046E-2</c:v>
                </c:pt>
                <c:pt idx="8132">
                  <c:v>5.7002000000000053E-2</c:v>
                </c:pt>
                <c:pt idx="8133">
                  <c:v>5.7002000000000053E-2</c:v>
                </c:pt>
                <c:pt idx="8134">
                  <c:v>5.7001000000000052E-2</c:v>
                </c:pt>
                <c:pt idx="8135">
                  <c:v>5.700250000000006E-2</c:v>
                </c:pt>
                <c:pt idx="8136">
                  <c:v>5.7010500000000054E-2</c:v>
                </c:pt>
                <c:pt idx="8137">
                  <c:v>5.7023500000000053E-2</c:v>
                </c:pt>
                <c:pt idx="8138">
                  <c:v>5.7029000000000052E-2</c:v>
                </c:pt>
                <c:pt idx="8139">
                  <c:v>5.7034500000000043E-2</c:v>
                </c:pt>
                <c:pt idx="8140">
                  <c:v>5.7039500000000042E-2</c:v>
                </c:pt>
                <c:pt idx="8141">
                  <c:v>5.7050500000000046E-2</c:v>
                </c:pt>
                <c:pt idx="8142">
                  <c:v>5.705850000000004E-2</c:v>
                </c:pt>
                <c:pt idx="8143">
                  <c:v>5.7066500000000048E-2</c:v>
                </c:pt>
                <c:pt idx="8144">
                  <c:v>5.7072000000000046E-2</c:v>
                </c:pt>
                <c:pt idx="8145">
                  <c:v>5.707550000000005E-2</c:v>
                </c:pt>
                <c:pt idx="8146">
                  <c:v>5.7080500000000055E-2</c:v>
                </c:pt>
                <c:pt idx="8147">
                  <c:v>5.7043000000000052E-2</c:v>
                </c:pt>
                <c:pt idx="8148">
                  <c:v>5.704750000000005E-2</c:v>
                </c:pt>
                <c:pt idx="8149">
                  <c:v>5.7049500000000045E-2</c:v>
                </c:pt>
                <c:pt idx="8150">
                  <c:v>5.7054000000000042E-2</c:v>
                </c:pt>
                <c:pt idx="8151">
                  <c:v>5.7052500000000048E-2</c:v>
                </c:pt>
                <c:pt idx="8152">
                  <c:v>5.7059000000000054E-2</c:v>
                </c:pt>
                <c:pt idx="8153">
                  <c:v>5.7063000000000051E-2</c:v>
                </c:pt>
                <c:pt idx="8154">
                  <c:v>5.7067000000000062E-2</c:v>
                </c:pt>
                <c:pt idx="8155">
                  <c:v>5.7075000000000049E-2</c:v>
                </c:pt>
                <c:pt idx="8156">
                  <c:v>5.7074500000000049E-2</c:v>
                </c:pt>
                <c:pt idx="8157">
                  <c:v>5.7072000000000046E-2</c:v>
                </c:pt>
                <c:pt idx="8158">
                  <c:v>5.7071500000000032E-2</c:v>
                </c:pt>
                <c:pt idx="8159">
                  <c:v>5.7070500000000031E-2</c:v>
                </c:pt>
                <c:pt idx="8160">
                  <c:v>5.7068500000000029E-2</c:v>
                </c:pt>
                <c:pt idx="8161">
                  <c:v>5.7068000000000035E-2</c:v>
                </c:pt>
                <c:pt idx="8162">
                  <c:v>5.7068500000000029E-2</c:v>
                </c:pt>
                <c:pt idx="8163">
                  <c:v>5.7070000000000023E-2</c:v>
                </c:pt>
                <c:pt idx="8164">
                  <c:v>5.7076000000000029E-2</c:v>
                </c:pt>
                <c:pt idx="8165">
                  <c:v>5.7078000000000031E-2</c:v>
                </c:pt>
                <c:pt idx="8166">
                  <c:v>5.7082500000000043E-2</c:v>
                </c:pt>
                <c:pt idx="8167">
                  <c:v>5.7088000000000035E-2</c:v>
                </c:pt>
                <c:pt idx="8168">
                  <c:v>5.7092500000000032E-2</c:v>
                </c:pt>
                <c:pt idx="8169">
                  <c:v>5.7098000000000031E-2</c:v>
                </c:pt>
                <c:pt idx="8170">
                  <c:v>5.7102500000000028E-2</c:v>
                </c:pt>
                <c:pt idx="8171">
                  <c:v>5.7107500000000019E-2</c:v>
                </c:pt>
                <c:pt idx="8172">
                  <c:v>5.7111500000000016E-2</c:v>
                </c:pt>
                <c:pt idx="8173">
                  <c:v>5.7111500000000016E-2</c:v>
                </c:pt>
                <c:pt idx="8174">
                  <c:v>5.7119500000000017E-2</c:v>
                </c:pt>
                <c:pt idx="8175">
                  <c:v>5.7124500000000029E-2</c:v>
                </c:pt>
                <c:pt idx="8176">
                  <c:v>5.7135500000000013E-2</c:v>
                </c:pt>
                <c:pt idx="8177">
                  <c:v>5.7144500000000022E-2</c:v>
                </c:pt>
                <c:pt idx="8178">
                  <c:v>5.7155000000000025E-2</c:v>
                </c:pt>
                <c:pt idx="8179">
                  <c:v>5.7170500000000013E-2</c:v>
                </c:pt>
                <c:pt idx="8180">
                  <c:v>5.7175500000000011E-2</c:v>
                </c:pt>
                <c:pt idx="8181">
                  <c:v>5.7180500000000016E-2</c:v>
                </c:pt>
                <c:pt idx="8182">
                  <c:v>5.7187000000000009E-2</c:v>
                </c:pt>
                <c:pt idx="8183">
                  <c:v>5.7194000000000002E-2</c:v>
                </c:pt>
                <c:pt idx="8184">
                  <c:v>5.7196499999999997E-2</c:v>
                </c:pt>
                <c:pt idx="8185">
                  <c:v>5.7200999999999995E-2</c:v>
                </c:pt>
                <c:pt idx="8186">
                  <c:v>5.7207999999999995E-2</c:v>
                </c:pt>
                <c:pt idx="8187">
                  <c:v>5.7215999999999996E-2</c:v>
                </c:pt>
                <c:pt idx="8188">
                  <c:v>5.7210499999999997E-2</c:v>
                </c:pt>
                <c:pt idx="8189">
                  <c:v>5.7218499999999999E-2</c:v>
                </c:pt>
                <c:pt idx="8190">
                  <c:v>5.72265E-2</c:v>
                </c:pt>
                <c:pt idx="8191">
                  <c:v>5.7234999999999987E-2</c:v>
                </c:pt>
                <c:pt idx="8192">
                  <c:v>5.7242499999999995E-2</c:v>
                </c:pt>
                <c:pt idx="8193">
                  <c:v>5.72475E-2</c:v>
                </c:pt>
                <c:pt idx="8194">
                  <c:v>5.7250499999999996E-2</c:v>
                </c:pt>
                <c:pt idx="8195">
                  <c:v>5.7255499999999987E-2</c:v>
                </c:pt>
                <c:pt idx="8196">
                  <c:v>5.7259499999999984E-2</c:v>
                </c:pt>
                <c:pt idx="8197">
                  <c:v>5.726549999999999E-2</c:v>
                </c:pt>
                <c:pt idx="8198">
                  <c:v>5.7269499999999994E-2</c:v>
                </c:pt>
                <c:pt idx="8199">
                  <c:v>5.7274499999999985E-2</c:v>
                </c:pt>
                <c:pt idx="8200">
                  <c:v>5.7275999999999987E-2</c:v>
                </c:pt>
                <c:pt idx="8201">
                  <c:v>5.7284499999999988E-2</c:v>
                </c:pt>
                <c:pt idx="8202">
                  <c:v>5.7292999999999997E-2</c:v>
                </c:pt>
                <c:pt idx="8203">
                  <c:v>5.7292999999999997E-2</c:v>
                </c:pt>
                <c:pt idx="8204">
                  <c:v>5.7291499999999995E-2</c:v>
                </c:pt>
                <c:pt idx="8205">
                  <c:v>5.7294999999999999E-2</c:v>
                </c:pt>
                <c:pt idx="8206">
                  <c:v>5.7297499999999994E-2</c:v>
                </c:pt>
                <c:pt idx="8207">
                  <c:v>5.7299999999999997E-2</c:v>
                </c:pt>
                <c:pt idx="8208">
                  <c:v>5.7302499999999999E-2</c:v>
                </c:pt>
                <c:pt idx="8209">
                  <c:v>5.7306999999999997E-2</c:v>
                </c:pt>
                <c:pt idx="8210">
                  <c:v>5.7307999999999998E-2</c:v>
                </c:pt>
                <c:pt idx="8211">
                  <c:v>5.7311999999999995E-2</c:v>
                </c:pt>
                <c:pt idx="8212">
                  <c:v>5.7314499999999977E-2</c:v>
                </c:pt>
                <c:pt idx="8213">
                  <c:v>5.7319999999999996E-2</c:v>
                </c:pt>
                <c:pt idx="8214">
                  <c:v>5.7322999999999978E-2</c:v>
                </c:pt>
                <c:pt idx="8215">
                  <c:v>5.7347999999999982E-2</c:v>
                </c:pt>
                <c:pt idx="8216">
                  <c:v>5.7350999999999992E-2</c:v>
                </c:pt>
                <c:pt idx="8217">
                  <c:v>5.7356499999999991E-2</c:v>
                </c:pt>
                <c:pt idx="8218">
                  <c:v>5.7356999999999998E-2</c:v>
                </c:pt>
                <c:pt idx="8219">
                  <c:v>5.7363499999999998E-2</c:v>
                </c:pt>
                <c:pt idx="8220">
                  <c:v>5.7366500000000001E-2</c:v>
                </c:pt>
                <c:pt idx="8221">
                  <c:v>5.7369500000000004E-2</c:v>
                </c:pt>
                <c:pt idx="8222">
                  <c:v>5.7378000000000012E-2</c:v>
                </c:pt>
                <c:pt idx="8223">
                  <c:v>5.7384000000000004E-2</c:v>
                </c:pt>
                <c:pt idx="8224">
                  <c:v>5.7412500000000005E-2</c:v>
                </c:pt>
                <c:pt idx="8225">
                  <c:v>5.7427000000000013E-2</c:v>
                </c:pt>
                <c:pt idx="8226">
                  <c:v>5.7440500000000012E-2</c:v>
                </c:pt>
                <c:pt idx="8227">
                  <c:v>5.7458000000000016E-2</c:v>
                </c:pt>
                <c:pt idx="8228">
                  <c:v>5.746900000000002E-2</c:v>
                </c:pt>
                <c:pt idx="8229">
                  <c:v>5.7482000000000012E-2</c:v>
                </c:pt>
                <c:pt idx="8230">
                  <c:v>5.7496000000000019E-2</c:v>
                </c:pt>
                <c:pt idx="8231">
                  <c:v>5.7510000000000019E-2</c:v>
                </c:pt>
                <c:pt idx="8232">
                  <c:v>5.7522500000000018E-2</c:v>
                </c:pt>
                <c:pt idx="8233">
                  <c:v>5.7534000000000009E-2</c:v>
                </c:pt>
                <c:pt idx="8234">
                  <c:v>5.7543500000000004E-2</c:v>
                </c:pt>
                <c:pt idx="8235">
                  <c:v>5.75535E-2</c:v>
                </c:pt>
                <c:pt idx="8236">
                  <c:v>5.7558500000000005E-2</c:v>
                </c:pt>
                <c:pt idx="8237">
                  <c:v>5.7565499999999999E-2</c:v>
                </c:pt>
                <c:pt idx="8238">
                  <c:v>5.7574000000000007E-2</c:v>
                </c:pt>
                <c:pt idx="8239">
                  <c:v>5.7581000000000007E-2</c:v>
                </c:pt>
                <c:pt idx="8240">
                  <c:v>5.7584500000000011E-2</c:v>
                </c:pt>
                <c:pt idx="8241">
                  <c:v>5.7583000000000009E-2</c:v>
                </c:pt>
                <c:pt idx="8242">
                  <c:v>5.7583000000000002E-2</c:v>
                </c:pt>
                <c:pt idx="8243">
                  <c:v>5.7583000000000002E-2</c:v>
                </c:pt>
                <c:pt idx="8244">
                  <c:v>5.758400000000001E-2</c:v>
                </c:pt>
                <c:pt idx="8245">
                  <c:v>5.7580500000000007E-2</c:v>
                </c:pt>
                <c:pt idx="8246">
                  <c:v>5.7574500000000015E-2</c:v>
                </c:pt>
                <c:pt idx="8247">
                  <c:v>5.7577000000000017E-2</c:v>
                </c:pt>
                <c:pt idx="8248">
                  <c:v>5.7573000000000013E-2</c:v>
                </c:pt>
                <c:pt idx="8249">
                  <c:v>5.7571000000000018E-2</c:v>
                </c:pt>
                <c:pt idx="8250">
                  <c:v>5.7568000000000008E-2</c:v>
                </c:pt>
                <c:pt idx="8251">
                  <c:v>5.7536000000000011E-2</c:v>
                </c:pt>
                <c:pt idx="8252">
                  <c:v>5.7526000000000022E-2</c:v>
                </c:pt>
                <c:pt idx="8253">
                  <c:v>5.7520000000000022E-2</c:v>
                </c:pt>
                <c:pt idx="8254">
                  <c:v>5.7513500000000023E-2</c:v>
                </c:pt>
                <c:pt idx="8255">
                  <c:v>5.7508500000000025E-2</c:v>
                </c:pt>
                <c:pt idx="8256">
                  <c:v>5.7503500000000027E-2</c:v>
                </c:pt>
                <c:pt idx="8257">
                  <c:v>5.7500500000000024E-2</c:v>
                </c:pt>
                <c:pt idx="8258">
                  <c:v>5.7494500000000032E-2</c:v>
                </c:pt>
                <c:pt idx="8259">
                  <c:v>5.749250000000003E-2</c:v>
                </c:pt>
                <c:pt idx="8260">
                  <c:v>5.7489000000000026E-2</c:v>
                </c:pt>
                <c:pt idx="8261">
                  <c:v>5.7489000000000019E-2</c:v>
                </c:pt>
                <c:pt idx="8262">
                  <c:v>5.7489500000000013E-2</c:v>
                </c:pt>
                <c:pt idx="8263">
                  <c:v>5.7510000000000019E-2</c:v>
                </c:pt>
                <c:pt idx="8264">
                  <c:v>5.7505500000000015E-2</c:v>
                </c:pt>
                <c:pt idx="8265">
                  <c:v>5.7506000000000022E-2</c:v>
                </c:pt>
                <c:pt idx="8266">
                  <c:v>5.7508500000000032E-2</c:v>
                </c:pt>
                <c:pt idx="8267">
                  <c:v>5.7515000000000038E-2</c:v>
                </c:pt>
                <c:pt idx="8268">
                  <c:v>5.7522000000000031E-2</c:v>
                </c:pt>
                <c:pt idx="8269">
                  <c:v>5.7530500000000033E-2</c:v>
                </c:pt>
                <c:pt idx="8270">
                  <c:v>5.7536500000000039E-2</c:v>
                </c:pt>
                <c:pt idx="8271">
                  <c:v>5.7545000000000048E-2</c:v>
                </c:pt>
                <c:pt idx="8272">
                  <c:v>5.7548000000000057E-2</c:v>
                </c:pt>
                <c:pt idx="8273">
                  <c:v>5.7555000000000051E-2</c:v>
                </c:pt>
                <c:pt idx="8274">
                  <c:v>5.7563500000000045E-2</c:v>
                </c:pt>
                <c:pt idx="8275">
                  <c:v>5.756150000000005E-2</c:v>
                </c:pt>
                <c:pt idx="8276">
                  <c:v>5.7564500000000046E-2</c:v>
                </c:pt>
                <c:pt idx="8277">
                  <c:v>5.7564500000000046E-2</c:v>
                </c:pt>
                <c:pt idx="8278">
                  <c:v>5.7564000000000046E-2</c:v>
                </c:pt>
                <c:pt idx="8279">
                  <c:v>5.7568000000000043E-2</c:v>
                </c:pt>
                <c:pt idx="8280">
                  <c:v>5.7571500000000039E-2</c:v>
                </c:pt>
                <c:pt idx="8281">
                  <c:v>5.7573500000000041E-2</c:v>
                </c:pt>
                <c:pt idx="8282">
                  <c:v>5.7573500000000041E-2</c:v>
                </c:pt>
                <c:pt idx="8283">
                  <c:v>5.7574500000000049E-2</c:v>
                </c:pt>
                <c:pt idx="8284">
                  <c:v>5.7574000000000042E-2</c:v>
                </c:pt>
                <c:pt idx="8285">
                  <c:v>5.7576500000000037E-2</c:v>
                </c:pt>
                <c:pt idx="8286">
                  <c:v>5.7577500000000024E-2</c:v>
                </c:pt>
                <c:pt idx="8287">
                  <c:v>5.7558500000000026E-2</c:v>
                </c:pt>
                <c:pt idx="8288">
                  <c:v>5.7555500000000023E-2</c:v>
                </c:pt>
                <c:pt idx="8289">
                  <c:v>5.7551500000000019E-2</c:v>
                </c:pt>
                <c:pt idx="8290">
                  <c:v>5.7547500000000022E-2</c:v>
                </c:pt>
                <c:pt idx="8291">
                  <c:v>5.7538500000000027E-2</c:v>
                </c:pt>
                <c:pt idx="8292">
                  <c:v>5.753400000000003E-2</c:v>
                </c:pt>
                <c:pt idx="8293">
                  <c:v>5.7525500000000035E-2</c:v>
                </c:pt>
                <c:pt idx="8294">
                  <c:v>5.7518500000000035E-2</c:v>
                </c:pt>
                <c:pt idx="8295">
                  <c:v>5.7512000000000035E-2</c:v>
                </c:pt>
                <c:pt idx="8296">
                  <c:v>5.7509000000000039E-2</c:v>
                </c:pt>
                <c:pt idx="8297">
                  <c:v>5.7504500000000035E-2</c:v>
                </c:pt>
                <c:pt idx="8298">
                  <c:v>5.7497000000000034E-2</c:v>
                </c:pt>
                <c:pt idx="8299">
                  <c:v>5.7474500000000033E-2</c:v>
                </c:pt>
                <c:pt idx="8300">
                  <c:v>5.7462500000000027E-2</c:v>
                </c:pt>
                <c:pt idx="8301">
                  <c:v>5.7456500000000021E-2</c:v>
                </c:pt>
                <c:pt idx="8302">
                  <c:v>5.7444500000000003E-2</c:v>
                </c:pt>
                <c:pt idx="8303">
                  <c:v>5.7433000000000012E-2</c:v>
                </c:pt>
                <c:pt idx="8304">
                  <c:v>5.7423500000000016E-2</c:v>
                </c:pt>
                <c:pt idx="8305">
                  <c:v>5.7413500000000013E-2</c:v>
                </c:pt>
                <c:pt idx="8306">
                  <c:v>5.740350000000001E-2</c:v>
                </c:pt>
                <c:pt idx="8307">
                  <c:v>5.7395500000000016E-2</c:v>
                </c:pt>
                <c:pt idx="8308">
                  <c:v>5.7383500000000004E-2</c:v>
                </c:pt>
                <c:pt idx="8309">
                  <c:v>5.7380500000000001E-2</c:v>
                </c:pt>
                <c:pt idx="8310">
                  <c:v>5.7375999999999996E-2</c:v>
                </c:pt>
                <c:pt idx="8311">
                  <c:v>5.7342499999999991E-2</c:v>
                </c:pt>
                <c:pt idx="8312">
                  <c:v>5.7334499999999976E-2</c:v>
                </c:pt>
                <c:pt idx="8313">
                  <c:v>5.7325499999999988E-2</c:v>
                </c:pt>
                <c:pt idx="8314">
                  <c:v>5.7319999999999996E-2</c:v>
                </c:pt>
                <c:pt idx="8315">
                  <c:v>5.7316999999999993E-2</c:v>
                </c:pt>
                <c:pt idx="8316">
                  <c:v>5.7313499999999989E-2</c:v>
                </c:pt>
                <c:pt idx="8317">
                  <c:v>5.7306499999999989E-2</c:v>
                </c:pt>
                <c:pt idx="8318">
                  <c:v>5.7303499999999993E-2</c:v>
                </c:pt>
                <c:pt idx="8319">
                  <c:v>5.7305500000000002E-2</c:v>
                </c:pt>
                <c:pt idx="8320">
                  <c:v>5.730600000000001E-2</c:v>
                </c:pt>
                <c:pt idx="8321">
                  <c:v>5.7306500000000017E-2</c:v>
                </c:pt>
                <c:pt idx="8322">
                  <c:v>5.7304500000000008E-2</c:v>
                </c:pt>
                <c:pt idx="8323">
                  <c:v>5.7308500000000019E-2</c:v>
                </c:pt>
                <c:pt idx="8324">
                  <c:v>5.7303500000000014E-2</c:v>
                </c:pt>
                <c:pt idx="8325">
                  <c:v>5.7299500000000003E-2</c:v>
                </c:pt>
                <c:pt idx="8326">
                  <c:v>5.7298500000000009E-2</c:v>
                </c:pt>
                <c:pt idx="8327">
                  <c:v>5.7298999999999996E-2</c:v>
                </c:pt>
                <c:pt idx="8328">
                  <c:v>5.7298999999999989E-2</c:v>
                </c:pt>
                <c:pt idx="8329">
                  <c:v>5.7296999999999987E-2</c:v>
                </c:pt>
                <c:pt idx="8330">
                  <c:v>5.7294499999999991E-2</c:v>
                </c:pt>
                <c:pt idx="8331">
                  <c:v>5.7295499999999999E-2</c:v>
                </c:pt>
                <c:pt idx="8332">
                  <c:v>5.7293999999999998E-2</c:v>
                </c:pt>
                <c:pt idx="8333">
                  <c:v>5.729749999999998E-2</c:v>
                </c:pt>
                <c:pt idx="8334">
                  <c:v>5.7299999999999997E-2</c:v>
                </c:pt>
                <c:pt idx="8335">
                  <c:v>5.7333499999999996E-2</c:v>
                </c:pt>
                <c:pt idx="8336">
                  <c:v>5.7325499999999988E-2</c:v>
                </c:pt>
                <c:pt idx="8337">
                  <c:v>5.7319499999999995E-2</c:v>
                </c:pt>
                <c:pt idx="8338">
                  <c:v>5.7312499999999982E-2</c:v>
                </c:pt>
                <c:pt idx="8339">
                  <c:v>5.7332499999999981E-2</c:v>
                </c:pt>
                <c:pt idx="8340">
                  <c:v>5.7328999999999984E-2</c:v>
                </c:pt>
                <c:pt idx="8341">
                  <c:v>5.732049999999999E-2</c:v>
                </c:pt>
                <c:pt idx="8342">
                  <c:v>5.7314999999999998E-2</c:v>
                </c:pt>
                <c:pt idx="8343">
                  <c:v>5.7311999999999995E-2</c:v>
                </c:pt>
                <c:pt idx="8344">
                  <c:v>5.7305499999999981E-2</c:v>
                </c:pt>
                <c:pt idx="8345">
                  <c:v>5.7303499999999993E-2</c:v>
                </c:pt>
                <c:pt idx="8346">
                  <c:v>5.7301999999999992E-2</c:v>
                </c:pt>
                <c:pt idx="8347">
                  <c:v>5.7315499999999985E-2</c:v>
                </c:pt>
                <c:pt idx="8348">
                  <c:v>5.7307500000000004E-2</c:v>
                </c:pt>
                <c:pt idx="8349">
                  <c:v>5.7302499999999999E-2</c:v>
                </c:pt>
                <c:pt idx="8350">
                  <c:v>5.7300499999999997E-2</c:v>
                </c:pt>
                <c:pt idx="8351">
                  <c:v>5.7298500000000009E-2</c:v>
                </c:pt>
                <c:pt idx="8352">
                  <c:v>5.7296000000000007E-2</c:v>
                </c:pt>
                <c:pt idx="8353">
                  <c:v>5.7294000000000012E-2</c:v>
                </c:pt>
                <c:pt idx="8354">
                  <c:v>5.7291500000000009E-2</c:v>
                </c:pt>
                <c:pt idx="8355">
                  <c:v>5.7291500000000009E-2</c:v>
                </c:pt>
                <c:pt idx="8356">
                  <c:v>5.7292500000000003E-2</c:v>
                </c:pt>
                <c:pt idx="8357">
                  <c:v>5.7293000000000018E-2</c:v>
                </c:pt>
                <c:pt idx="8358">
                  <c:v>5.7295500000000034E-2</c:v>
                </c:pt>
                <c:pt idx="8359">
                  <c:v>5.7300500000000004E-2</c:v>
                </c:pt>
                <c:pt idx="8360">
                  <c:v>5.7297500000000022E-2</c:v>
                </c:pt>
                <c:pt idx="8361">
                  <c:v>5.7302500000000027E-2</c:v>
                </c:pt>
                <c:pt idx="8362">
                  <c:v>5.7304000000000022E-2</c:v>
                </c:pt>
                <c:pt idx="8363">
                  <c:v>5.7310000000000014E-2</c:v>
                </c:pt>
                <c:pt idx="8364">
                  <c:v>5.7311500000000015E-2</c:v>
                </c:pt>
                <c:pt idx="8365">
                  <c:v>5.7313500000000024E-2</c:v>
                </c:pt>
                <c:pt idx="8366">
                  <c:v>5.731650000000002E-2</c:v>
                </c:pt>
                <c:pt idx="8367">
                  <c:v>5.7320500000000024E-2</c:v>
                </c:pt>
                <c:pt idx="8368">
                  <c:v>5.7326000000000016E-2</c:v>
                </c:pt>
                <c:pt idx="8369">
                  <c:v>5.7328000000000025E-2</c:v>
                </c:pt>
                <c:pt idx="8370">
                  <c:v>5.7329000000000026E-2</c:v>
                </c:pt>
                <c:pt idx="8371">
                  <c:v>5.7386000000000027E-2</c:v>
                </c:pt>
                <c:pt idx="8372">
                  <c:v>5.7386000000000041E-2</c:v>
                </c:pt>
                <c:pt idx="8373">
                  <c:v>5.7386500000000035E-2</c:v>
                </c:pt>
                <c:pt idx="8374">
                  <c:v>5.738900000000003E-2</c:v>
                </c:pt>
                <c:pt idx="8375">
                  <c:v>5.7374000000000043E-2</c:v>
                </c:pt>
                <c:pt idx="8376">
                  <c:v>5.7372500000000028E-2</c:v>
                </c:pt>
                <c:pt idx="8377">
                  <c:v>5.7375000000000023E-2</c:v>
                </c:pt>
                <c:pt idx="8378">
                  <c:v>5.7376000000000024E-2</c:v>
                </c:pt>
                <c:pt idx="8379">
                  <c:v>5.7374000000000015E-2</c:v>
                </c:pt>
                <c:pt idx="8380">
                  <c:v>5.7376500000000011E-2</c:v>
                </c:pt>
                <c:pt idx="8381">
                  <c:v>5.737600000000001E-2</c:v>
                </c:pt>
                <c:pt idx="8382">
                  <c:v>5.7376500000000032E-2</c:v>
                </c:pt>
                <c:pt idx="8383">
                  <c:v>5.7383500000000004E-2</c:v>
                </c:pt>
                <c:pt idx="8384">
                  <c:v>5.7382000000000002E-2</c:v>
                </c:pt>
                <c:pt idx="8385">
                  <c:v>5.7379999999999994E-2</c:v>
                </c:pt>
                <c:pt idx="8386">
                  <c:v>5.7374000000000015E-2</c:v>
                </c:pt>
                <c:pt idx="8387">
                  <c:v>5.7377000000000004E-2</c:v>
                </c:pt>
                <c:pt idx="8388">
                  <c:v>5.7376000000000024E-2</c:v>
                </c:pt>
                <c:pt idx="8389">
                  <c:v>5.7374500000000016E-2</c:v>
                </c:pt>
                <c:pt idx="8390">
                  <c:v>5.7374000000000015E-2</c:v>
                </c:pt>
                <c:pt idx="8391">
                  <c:v>5.7373000000000021E-2</c:v>
                </c:pt>
                <c:pt idx="8392">
                  <c:v>5.7374000000000015E-2</c:v>
                </c:pt>
                <c:pt idx="8393">
                  <c:v>5.7374500000000009E-2</c:v>
                </c:pt>
                <c:pt idx="8394">
                  <c:v>5.7379500000000014E-2</c:v>
                </c:pt>
                <c:pt idx="8395">
                  <c:v>5.7383000000000003E-2</c:v>
                </c:pt>
                <c:pt idx="8396">
                  <c:v>5.7382499999999996E-2</c:v>
                </c:pt>
                <c:pt idx="8397">
                  <c:v>5.7384000000000004E-2</c:v>
                </c:pt>
                <c:pt idx="8398">
                  <c:v>5.7385499999999999E-2</c:v>
                </c:pt>
                <c:pt idx="8399">
                  <c:v>5.7384500000000005E-2</c:v>
                </c:pt>
                <c:pt idx="8400">
                  <c:v>5.7391499999999998E-2</c:v>
                </c:pt>
                <c:pt idx="8401">
                  <c:v>5.7392999999999993E-2</c:v>
                </c:pt>
                <c:pt idx="8402">
                  <c:v>5.7394499999999987E-2</c:v>
                </c:pt>
                <c:pt idx="8403">
                  <c:v>5.7397999999999977E-2</c:v>
                </c:pt>
                <c:pt idx="8404">
                  <c:v>5.7407499999999972E-2</c:v>
                </c:pt>
                <c:pt idx="8405">
                  <c:v>5.7415999999999974E-2</c:v>
                </c:pt>
                <c:pt idx="8406">
                  <c:v>5.7425499999999963E-2</c:v>
                </c:pt>
                <c:pt idx="8407">
                  <c:v>5.7458999999999968E-2</c:v>
                </c:pt>
                <c:pt idx="8408">
                  <c:v>5.7460499999999977E-2</c:v>
                </c:pt>
                <c:pt idx="8409">
                  <c:v>5.7461999999999985E-2</c:v>
                </c:pt>
                <c:pt idx="8410">
                  <c:v>5.7464999999999981E-2</c:v>
                </c:pt>
                <c:pt idx="8411">
                  <c:v>5.7470999999999987E-2</c:v>
                </c:pt>
                <c:pt idx="8412">
                  <c:v>5.7472999999999989E-2</c:v>
                </c:pt>
                <c:pt idx="8413">
                  <c:v>5.7478499999999981E-2</c:v>
                </c:pt>
                <c:pt idx="8414">
                  <c:v>5.7480999999999983E-2</c:v>
                </c:pt>
                <c:pt idx="8415">
                  <c:v>5.7488999999999985E-2</c:v>
                </c:pt>
                <c:pt idx="8416">
                  <c:v>5.7474999999999977E-2</c:v>
                </c:pt>
                <c:pt idx="8417">
                  <c:v>5.7472499999999968E-2</c:v>
                </c:pt>
                <c:pt idx="8418">
                  <c:v>5.7478499999999967E-2</c:v>
                </c:pt>
                <c:pt idx="8419">
                  <c:v>5.7459999999999962E-2</c:v>
                </c:pt>
                <c:pt idx="8420">
                  <c:v>5.7458999999999968E-2</c:v>
                </c:pt>
                <c:pt idx="8421">
                  <c:v>5.7453499999999963E-2</c:v>
                </c:pt>
                <c:pt idx="8422">
                  <c:v>5.7448499999999951E-2</c:v>
                </c:pt>
                <c:pt idx="8423">
                  <c:v>5.744099999999995E-2</c:v>
                </c:pt>
                <c:pt idx="8424">
                  <c:v>5.7434999999999937E-2</c:v>
                </c:pt>
                <c:pt idx="8425">
                  <c:v>5.7428999999999945E-2</c:v>
                </c:pt>
                <c:pt idx="8426">
                  <c:v>5.7422499999999939E-2</c:v>
                </c:pt>
                <c:pt idx="8427">
                  <c:v>5.741649999999994E-2</c:v>
                </c:pt>
                <c:pt idx="8428">
                  <c:v>5.7404499999999949E-2</c:v>
                </c:pt>
                <c:pt idx="8429">
                  <c:v>5.7398499999999943E-2</c:v>
                </c:pt>
                <c:pt idx="8430">
                  <c:v>5.7392999999999944E-2</c:v>
                </c:pt>
                <c:pt idx="8431">
                  <c:v>5.738199999999994E-2</c:v>
                </c:pt>
                <c:pt idx="8432">
                  <c:v>5.7376999999999928E-2</c:v>
                </c:pt>
                <c:pt idx="8433">
                  <c:v>5.7366499999999931E-2</c:v>
                </c:pt>
                <c:pt idx="8434">
                  <c:v>5.735799999999993E-2</c:v>
                </c:pt>
                <c:pt idx="8435">
                  <c:v>5.7343999999999937E-2</c:v>
                </c:pt>
                <c:pt idx="8436">
                  <c:v>5.7338499999999931E-2</c:v>
                </c:pt>
                <c:pt idx="8437">
                  <c:v>5.7332999999999926E-2</c:v>
                </c:pt>
                <c:pt idx="8438">
                  <c:v>5.7326999999999941E-2</c:v>
                </c:pt>
                <c:pt idx="8439">
                  <c:v>5.7322999999999943E-2</c:v>
                </c:pt>
                <c:pt idx="8440">
                  <c:v>5.7322499999999943E-2</c:v>
                </c:pt>
                <c:pt idx="8441">
                  <c:v>5.7324999999999945E-2</c:v>
                </c:pt>
                <c:pt idx="8442">
                  <c:v>5.7327499999999941E-2</c:v>
                </c:pt>
                <c:pt idx="8443">
                  <c:v>5.7364999999999951E-2</c:v>
                </c:pt>
                <c:pt idx="8444">
                  <c:v>5.7366499999999945E-2</c:v>
                </c:pt>
                <c:pt idx="8445">
                  <c:v>5.7373999999999946E-2</c:v>
                </c:pt>
                <c:pt idx="8446">
                  <c:v>5.7381499999999946E-2</c:v>
                </c:pt>
                <c:pt idx="8447">
                  <c:v>5.7386999999999945E-2</c:v>
                </c:pt>
                <c:pt idx="8448">
                  <c:v>5.7389499999999941E-2</c:v>
                </c:pt>
                <c:pt idx="8449">
                  <c:v>5.7398999999999943E-2</c:v>
                </c:pt>
                <c:pt idx="8450">
                  <c:v>5.7404999999999949E-2</c:v>
                </c:pt>
                <c:pt idx="8451">
                  <c:v>5.745399999999995E-2</c:v>
                </c:pt>
                <c:pt idx="8452">
                  <c:v>5.7465499999999947E-2</c:v>
                </c:pt>
                <c:pt idx="8453">
                  <c:v>5.7474499999999942E-2</c:v>
                </c:pt>
                <c:pt idx="8454">
                  <c:v>5.7484999999999953E-2</c:v>
                </c:pt>
                <c:pt idx="8455">
                  <c:v>5.7491499999999959E-2</c:v>
                </c:pt>
                <c:pt idx="8456">
                  <c:v>5.7501999999999963E-2</c:v>
                </c:pt>
                <c:pt idx="8457">
                  <c:v>5.7511999999999952E-2</c:v>
                </c:pt>
                <c:pt idx="8458">
                  <c:v>5.7520999999999961E-2</c:v>
                </c:pt>
                <c:pt idx="8459">
                  <c:v>5.7528999999999962E-2</c:v>
                </c:pt>
                <c:pt idx="8460">
                  <c:v>5.7541499999999954E-2</c:v>
                </c:pt>
                <c:pt idx="8461">
                  <c:v>5.7552499999999958E-2</c:v>
                </c:pt>
                <c:pt idx="8462">
                  <c:v>5.756199999999996E-2</c:v>
                </c:pt>
                <c:pt idx="8463">
                  <c:v>5.754799999999996E-2</c:v>
                </c:pt>
                <c:pt idx="8464">
                  <c:v>5.7555499999999961E-2</c:v>
                </c:pt>
                <c:pt idx="8465">
                  <c:v>5.756149999999996E-2</c:v>
                </c:pt>
                <c:pt idx="8466">
                  <c:v>5.7566999999999958E-2</c:v>
                </c:pt>
                <c:pt idx="8467">
                  <c:v>5.7567499999999966E-2</c:v>
                </c:pt>
                <c:pt idx="8468">
                  <c:v>5.7567499999999973E-2</c:v>
                </c:pt>
                <c:pt idx="8469">
                  <c:v>5.7565499999999971E-2</c:v>
                </c:pt>
                <c:pt idx="8470">
                  <c:v>5.7561499999999974E-2</c:v>
                </c:pt>
                <c:pt idx="8471">
                  <c:v>5.7476999999999973E-2</c:v>
                </c:pt>
                <c:pt idx="8472">
                  <c:v>5.7468999999999971E-2</c:v>
                </c:pt>
                <c:pt idx="8473">
                  <c:v>5.7461499999999964E-2</c:v>
                </c:pt>
                <c:pt idx="8474">
                  <c:v>5.7454499999999971E-2</c:v>
                </c:pt>
                <c:pt idx="8475">
                  <c:v>5.7459999999999969E-2</c:v>
                </c:pt>
                <c:pt idx="8476">
                  <c:v>5.7447999999999964E-2</c:v>
                </c:pt>
                <c:pt idx="8477">
                  <c:v>5.7446499999999963E-2</c:v>
                </c:pt>
                <c:pt idx="8478">
                  <c:v>5.7442499999999966E-2</c:v>
                </c:pt>
                <c:pt idx="8479">
                  <c:v>5.7439999999999963E-2</c:v>
                </c:pt>
                <c:pt idx="8480">
                  <c:v>5.7434999999999965E-2</c:v>
                </c:pt>
                <c:pt idx="8481">
                  <c:v>5.743249999999997E-2</c:v>
                </c:pt>
                <c:pt idx="8482">
                  <c:v>5.7429999999999974E-2</c:v>
                </c:pt>
                <c:pt idx="8483">
                  <c:v>5.7427999999999979E-2</c:v>
                </c:pt>
                <c:pt idx="8484">
                  <c:v>5.7420999999999986E-2</c:v>
                </c:pt>
                <c:pt idx="8485">
                  <c:v>5.7416999999999989E-2</c:v>
                </c:pt>
                <c:pt idx="8486">
                  <c:v>5.7418999999999984E-2</c:v>
                </c:pt>
                <c:pt idx="8487">
                  <c:v>5.7425999999999984E-2</c:v>
                </c:pt>
                <c:pt idx="8488">
                  <c:v>5.7429999999999988E-2</c:v>
                </c:pt>
                <c:pt idx="8489">
                  <c:v>5.7432999999999984E-2</c:v>
                </c:pt>
                <c:pt idx="8490">
                  <c:v>5.7444499999999996E-2</c:v>
                </c:pt>
                <c:pt idx="8491">
                  <c:v>5.7474999999999998E-2</c:v>
                </c:pt>
                <c:pt idx="8492">
                  <c:v>5.7478999999999995E-2</c:v>
                </c:pt>
                <c:pt idx="8493">
                  <c:v>5.7484499999999994E-2</c:v>
                </c:pt>
                <c:pt idx="8494">
                  <c:v>5.7492500000000002E-2</c:v>
                </c:pt>
                <c:pt idx="8495">
                  <c:v>5.7519000000000001E-2</c:v>
                </c:pt>
                <c:pt idx="8496">
                  <c:v>5.7525499999999993E-2</c:v>
                </c:pt>
                <c:pt idx="8497">
                  <c:v>5.7534000000000002E-2</c:v>
                </c:pt>
                <c:pt idx="8498">
                  <c:v>5.7542499999999996E-2</c:v>
                </c:pt>
                <c:pt idx="8499">
                  <c:v>5.7568000000000001E-2</c:v>
                </c:pt>
                <c:pt idx="8500">
                  <c:v>5.7573999999999993E-2</c:v>
                </c:pt>
                <c:pt idx="8501">
                  <c:v>5.758449999999999E-2</c:v>
                </c:pt>
                <c:pt idx="8502">
                  <c:v>5.7590999999999982E-2</c:v>
                </c:pt>
                <c:pt idx="8503">
                  <c:v>5.7599499999999991E-2</c:v>
                </c:pt>
                <c:pt idx="8504">
                  <c:v>5.7605999999999991E-2</c:v>
                </c:pt>
                <c:pt idx="8505">
                  <c:v>5.7611999999999997E-2</c:v>
                </c:pt>
                <c:pt idx="8506">
                  <c:v>5.761850000000001E-2</c:v>
                </c:pt>
                <c:pt idx="8507">
                  <c:v>5.7637000000000001E-2</c:v>
                </c:pt>
                <c:pt idx="8508">
                  <c:v>5.7644500000000001E-2</c:v>
                </c:pt>
                <c:pt idx="8509">
                  <c:v>5.7646500000000003E-2</c:v>
                </c:pt>
                <c:pt idx="8510">
                  <c:v>5.7652000000000002E-2</c:v>
                </c:pt>
                <c:pt idx="8511">
                  <c:v>5.7681500000000004E-2</c:v>
                </c:pt>
                <c:pt idx="8512">
                  <c:v>5.7683999999999999E-2</c:v>
                </c:pt>
                <c:pt idx="8513">
                  <c:v>5.7684500000000007E-2</c:v>
                </c:pt>
                <c:pt idx="8514">
                  <c:v>5.7686000000000008E-2</c:v>
                </c:pt>
                <c:pt idx="8515">
                  <c:v>5.7680500000000003E-2</c:v>
                </c:pt>
                <c:pt idx="8516">
                  <c:v>5.7675000000000011E-2</c:v>
                </c:pt>
                <c:pt idx="8517">
                  <c:v>5.767450000000001E-2</c:v>
                </c:pt>
                <c:pt idx="8518">
                  <c:v>5.7667000000000003E-2</c:v>
                </c:pt>
                <c:pt idx="8519">
                  <c:v>5.7679500000000009E-2</c:v>
                </c:pt>
                <c:pt idx="8520">
                  <c:v>5.767499999999999E-2</c:v>
                </c:pt>
                <c:pt idx="8521">
                  <c:v>5.7670499999999993E-2</c:v>
                </c:pt>
                <c:pt idx="8522">
                  <c:v>5.7660999999999997E-2</c:v>
                </c:pt>
                <c:pt idx="8523">
                  <c:v>5.7646499999999996E-2</c:v>
                </c:pt>
                <c:pt idx="8524">
                  <c:v>5.7640999999999991E-2</c:v>
                </c:pt>
                <c:pt idx="8525">
                  <c:v>5.7635499999999992E-2</c:v>
                </c:pt>
                <c:pt idx="8526">
                  <c:v>5.7626999999999998E-2</c:v>
                </c:pt>
                <c:pt idx="8527">
                  <c:v>5.7677499999999993E-2</c:v>
                </c:pt>
                <c:pt idx="8528">
                  <c:v>5.7669999999999992E-2</c:v>
                </c:pt>
                <c:pt idx="8529">
                  <c:v>5.7662999999999992E-2</c:v>
                </c:pt>
                <c:pt idx="8530">
                  <c:v>5.7657499999999987E-2</c:v>
                </c:pt>
                <c:pt idx="8531">
                  <c:v>5.7649499999999999E-2</c:v>
                </c:pt>
                <c:pt idx="8532">
                  <c:v>5.7645499999999995E-2</c:v>
                </c:pt>
                <c:pt idx="8533">
                  <c:v>5.7638000000000009E-2</c:v>
                </c:pt>
                <c:pt idx="8534">
                  <c:v>5.7633000000000011E-2</c:v>
                </c:pt>
                <c:pt idx="8535">
                  <c:v>5.7599000000000018E-2</c:v>
                </c:pt>
                <c:pt idx="8536">
                  <c:v>5.7608500000000014E-2</c:v>
                </c:pt>
                <c:pt idx="8537">
                  <c:v>5.7610500000000009E-2</c:v>
                </c:pt>
                <c:pt idx="8538">
                  <c:v>5.7618000000000016E-2</c:v>
                </c:pt>
                <c:pt idx="8539">
                  <c:v>5.7575500000000022E-2</c:v>
                </c:pt>
                <c:pt idx="8540">
                  <c:v>5.757950000000002E-2</c:v>
                </c:pt>
                <c:pt idx="8541">
                  <c:v>5.758700000000002E-2</c:v>
                </c:pt>
                <c:pt idx="8542">
                  <c:v>5.7592500000000019E-2</c:v>
                </c:pt>
                <c:pt idx="8543">
                  <c:v>5.7600500000000006E-2</c:v>
                </c:pt>
                <c:pt idx="8544">
                  <c:v>5.7609000000000014E-2</c:v>
                </c:pt>
                <c:pt idx="8545">
                  <c:v>5.7616500000000001E-2</c:v>
                </c:pt>
                <c:pt idx="8546">
                  <c:v>5.7621000000000006E-2</c:v>
                </c:pt>
                <c:pt idx="8547">
                  <c:v>5.7646500000000003E-2</c:v>
                </c:pt>
                <c:pt idx="8548">
                  <c:v>5.7657000000000007E-2</c:v>
                </c:pt>
                <c:pt idx="8549">
                  <c:v>5.7662500000000005E-2</c:v>
                </c:pt>
                <c:pt idx="8550">
                  <c:v>5.7665499999999995E-2</c:v>
                </c:pt>
                <c:pt idx="8551">
                  <c:v>5.7671E-2</c:v>
                </c:pt>
                <c:pt idx="8552">
                  <c:v>5.7672999999999995E-2</c:v>
                </c:pt>
                <c:pt idx="8553">
                  <c:v>5.7670999999999993E-2</c:v>
                </c:pt>
                <c:pt idx="8554">
                  <c:v>5.7673500000000003E-2</c:v>
                </c:pt>
                <c:pt idx="8555">
                  <c:v>5.7672500000000008E-2</c:v>
                </c:pt>
                <c:pt idx="8556">
                  <c:v>5.7671E-2</c:v>
                </c:pt>
                <c:pt idx="8557">
                  <c:v>5.7668000000000011E-2</c:v>
                </c:pt>
                <c:pt idx="8558">
                  <c:v>5.7662500000000012E-2</c:v>
                </c:pt>
                <c:pt idx="8559">
                  <c:v>5.7654500000000004E-2</c:v>
                </c:pt>
                <c:pt idx="8560">
                  <c:v>5.7651000000000001E-2</c:v>
                </c:pt>
                <c:pt idx="8561">
                  <c:v>5.7644000000000001E-2</c:v>
                </c:pt>
                <c:pt idx="8562">
                  <c:v>5.7639500000000003E-2</c:v>
                </c:pt>
                <c:pt idx="8563">
                  <c:v>5.7607000000000005E-2</c:v>
                </c:pt>
                <c:pt idx="8564">
                  <c:v>5.7599999999999998E-2</c:v>
                </c:pt>
                <c:pt idx="8565">
                  <c:v>5.759149999999999E-2</c:v>
                </c:pt>
                <c:pt idx="8566">
                  <c:v>5.7583999999999989E-2</c:v>
                </c:pt>
                <c:pt idx="8567">
                  <c:v>5.7589999999999988E-2</c:v>
                </c:pt>
                <c:pt idx="8568">
                  <c:v>5.7579499999999985E-2</c:v>
                </c:pt>
                <c:pt idx="8569">
                  <c:v>5.7570999999999997E-2</c:v>
                </c:pt>
                <c:pt idx="8570">
                  <c:v>5.7563500000000004E-2</c:v>
                </c:pt>
                <c:pt idx="8571">
                  <c:v>5.7499500000000002E-2</c:v>
                </c:pt>
                <c:pt idx="8572">
                  <c:v>5.7492500000000002E-2</c:v>
                </c:pt>
                <c:pt idx="8573">
                  <c:v>5.7326000000000009E-2</c:v>
                </c:pt>
                <c:pt idx="8574">
                  <c:v>5.7328000000000004E-2</c:v>
                </c:pt>
                <c:pt idx="8575">
                  <c:v>5.7335500000000005E-2</c:v>
                </c:pt>
                <c:pt idx="8576">
                  <c:v>5.7335000000000004E-2</c:v>
                </c:pt>
                <c:pt idx="8577">
                  <c:v>5.7332999999999995E-2</c:v>
                </c:pt>
                <c:pt idx="8578">
                  <c:v>5.7336999999999999E-2</c:v>
                </c:pt>
                <c:pt idx="8579">
                  <c:v>5.7338499999999994E-2</c:v>
                </c:pt>
                <c:pt idx="8580">
                  <c:v>5.7343999999999992E-2</c:v>
                </c:pt>
                <c:pt idx="8581">
                  <c:v>5.7349499999999998E-2</c:v>
                </c:pt>
                <c:pt idx="8582">
                  <c:v>5.7354499999999996E-2</c:v>
                </c:pt>
                <c:pt idx="8583">
                  <c:v>5.7356499999999998E-2</c:v>
                </c:pt>
                <c:pt idx="8584">
                  <c:v>5.7361999999999996E-2</c:v>
                </c:pt>
                <c:pt idx="8585">
                  <c:v>5.7370999999999998E-2</c:v>
                </c:pt>
                <c:pt idx="8586">
                  <c:v>5.7381500000000002E-2</c:v>
                </c:pt>
                <c:pt idx="8587">
                  <c:v>5.7350000000000005E-2</c:v>
                </c:pt>
                <c:pt idx="8588">
                  <c:v>5.7356000000000004E-2</c:v>
                </c:pt>
                <c:pt idx="8589">
                  <c:v>5.736150000000001E-2</c:v>
                </c:pt>
                <c:pt idx="8590">
                  <c:v>5.7364000000000005E-2</c:v>
                </c:pt>
                <c:pt idx="8591">
                  <c:v>5.7370500000000012E-2</c:v>
                </c:pt>
                <c:pt idx="8592">
                  <c:v>5.7372000000000006E-2</c:v>
                </c:pt>
                <c:pt idx="8593">
                  <c:v>5.7377500000000012E-2</c:v>
                </c:pt>
                <c:pt idx="8594">
                  <c:v>5.7385500000000006E-2</c:v>
                </c:pt>
                <c:pt idx="8595">
                  <c:v>5.7387000000000007E-2</c:v>
                </c:pt>
                <c:pt idx="8596">
                  <c:v>5.7394500000000015E-2</c:v>
                </c:pt>
                <c:pt idx="8597">
                  <c:v>5.7398500000000005E-2</c:v>
                </c:pt>
                <c:pt idx="8598">
                  <c:v>5.740350000000001E-2</c:v>
                </c:pt>
                <c:pt idx="8599">
                  <c:v>5.7448500000000007E-2</c:v>
                </c:pt>
                <c:pt idx="8600">
                  <c:v>5.7448000000000006E-2</c:v>
                </c:pt>
                <c:pt idx="8601">
                  <c:v>5.7450000000000008E-2</c:v>
                </c:pt>
                <c:pt idx="8602">
                  <c:v>5.7453500000000012E-2</c:v>
                </c:pt>
                <c:pt idx="8603">
                  <c:v>5.7460000000000011E-2</c:v>
                </c:pt>
                <c:pt idx="8604">
                  <c:v>5.7461000000000019E-2</c:v>
                </c:pt>
                <c:pt idx="8605">
                  <c:v>5.7457500000000022E-2</c:v>
                </c:pt>
                <c:pt idx="8606">
                  <c:v>5.7457000000000029E-2</c:v>
                </c:pt>
                <c:pt idx="8607">
                  <c:v>5.743000000000003E-2</c:v>
                </c:pt>
                <c:pt idx="8608">
                  <c:v>5.7435000000000021E-2</c:v>
                </c:pt>
                <c:pt idx="8609">
                  <c:v>5.7439500000000018E-2</c:v>
                </c:pt>
                <c:pt idx="8610">
                  <c:v>5.7444000000000016E-2</c:v>
                </c:pt>
                <c:pt idx="8611">
                  <c:v>5.7431000000000017E-2</c:v>
                </c:pt>
                <c:pt idx="8612">
                  <c:v>5.7433000000000012E-2</c:v>
                </c:pt>
                <c:pt idx="8613">
                  <c:v>5.7435000000000021E-2</c:v>
                </c:pt>
                <c:pt idx="8614">
                  <c:v>5.7436000000000008E-2</c:v>
                </c:pt>
                <c:pt idx="8615">
                  <c:v>5.7440500000000005E-2</c:v>
                </c:pt>
                <c:pt idx="8616">
                  <c:v>5.7452000000000017E-2</c:v>
                </c:pt>
                <c:pt idx="8617">
                  <c:v>5.7452500000000004E-2</c:v>
                </c:pt>
                <c:pt idx="8618">
                  <c:v>5.7455000000000006E-2</c:v>
                </c:pt>
                <c:pt idx="8619">
                  <c:v>5.7472000000000002E-2</c:v>
                </c:pt>
                <c:pt idx="8620">
                  <c:v>5.7474500000000005E-2</c:v>
                </c:pt>
                <c:pt idx="8621">
                  <c:v>5.7482000000000005E-2</c:v>
                </c:pt>
                <c:pt idx="8622">
                  <c:v>5.7484500000000001E-2</c:v>
                </c:pt>
                <c:pt idx="8623">
                  <c:v>5.747E-2</c:v>
                </c:pt>
                <c:pt idx="8624">
                  <c:v>5.7475500000000006E-2</c:v>
                </c:pt>
                <c:pt idx="8625">
                  <c:v>5.7477500000000008E-2</c:v>
                </c:pt>
                <c:pt idx="8626">
                  <c:v>5.747950000000001E-2</c:v>
                </c:pt>
                <c:pt idx="8627">
                  <c:v>5.7478000000000015E-2</c:v>
                </c:pt>
                <c:pt idx="8628">
                  <c:v>5.7483000000000013E-2</c:v>
                </c:pt>
                <c:pt idx="8629">
                  <c:v>5.7483500000000014E-2</c:v>
                </c:pt>
                <c:pt idx="8630">
                  <c:v>5.7482000000000005E-2</c:v>
                </c:pt>
                <c:pt idx="8631">
                  <c:v>5.7477E-2</c:v>
                </c:pt>
                <c:pt idx="8632">
                  <c:v>5.7474499999999998E-2</c:v>
                </c:pt>
                <c:pt idx="8633">
                  <c:v>5.7480000000000003E-2</c:v>
                </c:pt>
                <c:pt idx="8634">
                  <c:v>5.7482000000000012E-2</c:v>
                </c:pt>
                <c:pt idx="8635">
                  <c:v>5.7527500000000009E-2</c:v>
                </c:pt>
                <c:pt idx="8636">
                  <c:v>5.7540000000000008E-2</c:v>
                </c:pt>
                <c:pt idx="8637">
                  <c:v>5.754250000000001E-2</c:v>
                </c:pt>
                <c:pt idx="8638">
                  <c:v>5.7545500000000006E-2</c:v>
                </c:pt>
                <c:pt idx="8639">
                  <c:v>5.7543500000000004E-2</c:v>
                </c:pt>
                <c:pt idx="8640">
                  <c:v>5.7548500000000002E-2</c:v>
                </c:pt>
                <c:pt idx="8641">
                  <c:v>5.7550500000000004E-2</c:v>
                </c:pt>
                <c:pt idx="8642">
                  <c:v>5.7553000000000007E-2</c:v>
                </c:pt>
                <c:pt idx="8643">
                  <c:v>5.7517000000000006E-2</c:v>
                </c:pt>
                <c:pt idx="8644">
                  <c:v>5.7520000000000009E-2</c:v>
                </c:pt>
                <c:pt idx="8645">
                  <c:v>5.7521000000000003E-2</c:v>
                </c:pt>
                <c:pt idx="8646">
                  <c:v>5.7523999999999999E-2</c:v>
                </c:pt>
                <c:pt idx="8647">
                  <c:v>5.7516499999999998E-2</c:v>
                </c:pt>
                <c:pt idx="8648">
                  <c:v>5.7515999999999991E-2</c:v>
                </c:pt>
                <c:pt idx="8649">
                  <c:v>5.751199999999998E-2</c:v>
                </c:pt>
                <c:pt idx="8650">
                  <c:v>5.751249999999998E-2</c:v>
                </c:pt>
                <c:pt idx="8651">
                  <c:v>5.7517499999999985E-2</c:v>
                </c:pt>
                <c:pt idx="8652">
                  <c:v>5.7517999999999979E-2</c:v>
                </c:pt>
                <c:pt idx="8653">
                  <c:v>5.7520499999999981E-2</c:v>
                </c:pt>
                <c:pt idx="8654">
                  <c:v>5.7520999999999989E-2</c:v>
                </c:pt>
                <c:pt idx="8655">
                  <c:v>5.7524499999999985E-2</c:v>
                </c:pt>
                <c:pt idx="8656">
                  <c:v>5.7524999999999993E-2</c:v>
                </c:pt>
                <c:pt idx="8657">
                  <c:v>5.7521499999999996E-2</c:v>
                </c:pt>
                <c:pt idx="8658">
                  <c:v>5.7523999999999992E-2</c:v>
                </c:pt>
                <c:pt idx="8659">
                  <c:v>5.7530499999999991E-2</c:v>
                </c:pt>
                <c:pt idx="8660">
                  <c:v>5.7525499999999993E-2</c:v>
                </c:pt>
                <c:pt idx="8661">
                  <c:v>5.7521499999999996E-2</c:v>
                </c:pt>
                <c:pt idx="8662">
                  <c:v>5.752249999999999E-2</c:v>
                </c:pt>
                <c:pt idx="8663">
                  <c:v>5.7522999999999991E-2</c:v>
                </c:pt>
                <c:pt idx="8664">
                  <c:v>5.752949999999999E-2</c:v>
                </c:pt>
                <c:pt idx="8665">
                  <c:v>5.7533499999999994E-2</c:v>
                </c:pt>
                <c:pt idx="8666">
                  <c:v>5.7538999999999986E-2</c:v>
                </c:pt>
                <c:pt idx="8667">
                  <c:v>5.754299999999999E-2</c:v>
                </c:pt>
                <c:pt idx="8668">
                  <c:v>5.7548999999999989E-2</c:v>
                </c:pt>
                <c:pt idx="8669">
                  <c:v>5.7557999999999991E-2</c:v>
                </c:pt>
                <c:pt idx="8670">
                  <c:v>5.7572999999999992E-2</c:v>
                </c:pt>
                <c:pt idx="8671">
                  <c:v>5.7692499999999994E-2</c:v>
                </c:pt>
                <c:pt idx="8672">
                  <c:v>5.7705499999999993E-2</c:v>
                </c:pt>
                <c:pt idx="8673">
                  <c:v>5.7721999999999996E-2</c:v>
                </c:pt>
                <c:pt idx="8674">
                  <c:v>5.7738500000000005E-2</c:v>
                </c:pt>
                <c:pt idx="8675">
                  <c:v>5.7751000000000004E-2</c:v>
                </c:pt>
                <c:pt idx="8676">
                  <c:v>5.7774499999999999E-2</c:v>
                </c:pt>
                <c:pt idx="8677">
                  <c:v>5.7792500000000004E-2</c:v>
                </c:pt>
                <c:pt idx="8678">
                  <c:v>5.7811000000000001E-2</c:v>
                </c:pt>
                <c:pt idx="8679">
                  <c:v>5.7825999999999995E-2</c:v>
                </c:pt>
                <c:pt idx="8680">
                  <c:v>5.7846000000000009E-2</c:v>
                </c:pt>
                <c:pt idx="8681">
                  <c:v>5.7862000000000011E-2</c:v>
                </c:pt>
                <c:pt idx="8682">
                  <c:v>5.7878999999999993E-2</c:v>
                </c:pt>
                <c:pt idx="8683">
                  <c:v>5.7873000000000001E-2</c:v>
                </c:pt>
                <c:pt idx="8684">
                  <c:v>5.78925E-2</c:v>
                </c:pt>
                <c:pt idx="8685">
                  <c:v>5.7911999999999998E-2</c:v>
                </c:pt>
                <c:pt idx="8686">
                  <c:v>5.7923999999999996E-2</c:v>
                </c:pt>
                <c:pt idx="8687">
                  <c:v>5.7950499999999988E-2</c:v>
                </c:pt>
                <c:pt idx="8688">
                  <c:v>5.7966499999999976E-2</c:v>
                </c:pt>
                <c:pt idx="8689">
                  <c:v>5.7981999999999978E-2</c:v>
                </c:pt>
                <c:pt idx="8690">
                  <c:v>5.7990499999999973E-2</c:v>
                </c:pt>
                <c:pt idx="8691">
                  <c:v>5.7979999999999983E-2</c:v>
                </c:pt>
                <c:pt idx="8692">
                  <c:v>5.7992999999999982E-2</c:v>
                </c:pt>
                <c:pt idx="8693">
                  <c:v>5.8004E-2</c:v>
                </c:pt>
                <c:pt idx="8694">
                  <c:v>5.8016999999999985E-2</c:v>
                </c:pt>
                <c:pt idx="8695">
                  <c:v>5.8003999999999986E-2</c:v>
                </c:pt>
                <c:pt idx="8696">
                  <c:v>5.8012999999999988E-2</c:v>
                </c:pt>
                <c:pt idx="8697">
                  <c:v>5.8024999999999986E-2</c:v>
                </c:pt>
                <c:pt idx="8698">
                  <c:v>5.8034499999999989E-2</c:v>
                </c:pt>
                <c:pt idx="8699">
                  <c:v>5.804949999999999E-2</c:v>
                </c:pt>
                <c:pt idx="8700">
                  <c:v>5.8065499999999999E-2</c:v>
                </c:pt>
                <c:pt idx="8701">
                  <c:v>5.8073999999999994E-2</c:v>
                </c:pt>
                <c:pt idx="8702">
                  <c:v>5.8086499999999985E-2</c:v>
                </c:pt>
                <c:pt idx="8703">
                  <c:v>5.810199999999998E-2</c:v>
                </c:pt>
                <c:pt idx="8704">
                  <c:v>5.8117499999999989E-2</c:v>
                </c:pt>
                <c:pt idx="8705">
                  <c:v>5.813249999999999E-2</c:v>
                </c:pt>
                <c:pt idx="8706">
                  <c:v>5.8147499999999991E-2</c:v>
                </c:pt>
                <c:pt idx="8707">
                  <c:v>5.821599999999999E-2</c:v>
                </c:pt>
                <c:pt idx="8708">
                  <c:v>5.82325E-2</c:v>
                </c:pt>
                <c:pt idx="8709">
                  <c:v>5.8238999999999992E-2</c:v>
                </c:pt>
                <c:pt idx="8710">
                  <c:v>5.8253500000000014E-2</c:v>
                </c:pt>
                <c:pt idx="8711">
                  <c:v>5.8289500000000008E-2</c:v>
                </c:pt>
                <c:pt idx="8712">
                  <c:v>5.8312499999999996E-2</c:v>
                </c:pt>
                <c:pt idx="8713">
                  <c:v>5.8335500000000005E-2</c:v>
                </c:pt>
                <c:pt idx="8714">
                  <c:v>5.8357000000000013E-2</c:v>
                </c:pt>
                <c:pt idx="8715">
                  <c:v>5.8380000000000008E-2</c:v>
                </c:pt>
                <c:pt idx="8716">
                  <c:v>5.8407500000000008E-2</c:v>
                </c:pt>
                <c:pt idx="8717">
                  <c:v>5.8429500000000009E-2</c:v>
                </c:pt>
                <c:pt idx="8718">
                  <c:v>5.8460999999999999E-2</c:v>
                </c:pt>
                <c:pt idx="8719">
                  <c:v>5.8442500000000008E-2</c:v>
                </c:pt>
                <c:pt idx="8720">
                  <c:v>5.8464999999999996E-2</c:v>
                </c:pt>
                <c:pt idx="8721">
                  <c:v>5.8486000000000003E-2</c:v>
                </c:pt>
                <c:pt idx="8722">
                  <c:v>5.8513500000000003E-2</c:v>
                </c:pt>
                <c:pt idx="8723">
                  <c:v>5.8543000000000005E-2</c:v>
                </c:pt>
                <c:pt idx="8724">
                  <c:v>5.8568500000000016E-2</c:v>
                </c:pt>
                <c:pt idx="8725">
                  <c:v>5.8593500000000007E-2</c:v>
                </c:pt>
                <c:pt idx="8726">
                  <c:v>5.8621000000000006E-2</c:v>
                </c:pt>
                <c:pt idx="8727">
                  <c:v>5.8585500000000013E-2</c:v>
                </c:pt>
                <c:pt idx="8728">
                  <c:v>5.8611500000000011E-2</c:v>
                </c:pt>
                <c:pt idx="8729">
                  <c:v>5.8635500000000007E-2</c:v>
                </c:pt>
                <c:pt idx="8730">
                  <c:v>5.8661500000000012E-2</c:v>
                </c:pt>
                <c:pt idx="8731">
                  <c:v>5.8686500000000003E-2</c:v>
                </c:pt>
                <c:pt idx="8732">
                  <c:v>5.8706000000000008E-2</c:v>
                </c:pt>
                <c:pt idx="8733">
                  <c:v>5.8728500000000003E-2</c:v>
                </c:pt>
                <c:pt idx="8734">
                  <c:v>5.8746500000000007E-2</c:v>
                </c:pt>
                <c:pt idx="8735">
                  <c:v>5.8764000000000004E-2</c:v>
                </c:pt>
                <c:pt idx="8736">
                  <c:v>5.8778000000000004E-2</c:v>
                </c:pt>
                <c:pt idx="8737">
                  <c:v>5.879850000000001E-2</c:v>
                </c:pt>
                <c:pt idx="8738">
                  <c:v>5.881150000000001E-2</c:v>
                </c:pt>
                <c:pt idx="8739">
                  <c:v>5.8851000000000007E-2</c:v>
                </c:pt>
                <c:pt idx="8740">
                  <c:v>5.8861000000000011E-2</c:v>
                </c:pt>
                <c:pt idx="8741">
                  <c:v>5.8875500000000011E-2</c:v>
                </c:pt>
                <c:pt idx="8742">
                  <c:v>5.8987000000000005E-2</c:v>
                </c:pt>
                <c:pt idx="8743">
                  <c:v>5.9061000000000009E-2</c:v>
                </c:pt>
                <c:pt idx="8744">
                  <c:v>5.9068500000000003E-2</c:v>
                </c:pt>
                <c:pt idx="8745">
                  <c:v>5.9066E-2</c:v>
                </c:pt>
                <c:pt idx="8746">
                  <c:v>5.9080000000000001E-2</c:v>
                </c:pt>
                <c:pt idx="8747">
                  <c:v>5.90935E-2</c:v>
                </c:pt>
                <c:pt idx="8748">
                  <c:v>5.9101000000000001E-2</c:v>
                </c:pt>
                <c:pt idx="8749">
                  <c:v>5.9111999999999998E-2</c:v>
                </c:pt>
                <c:pt idx="8750">
                  <c:v>5.9125499999999998E-2</c:v>
                </c:pt>
                <c:pt idx="8751">
                  <c:v>5.9138999999999997E-2</c:v>
                </c:pt>
                <c:pt idx="8752">
                  <c:v>5.9154999999999999E-2</c:v>
                </c:pt>
                <c:pt idx="8753">
                  <c:v>5.9172500000000003E-2</c:v>
                </c:pt>
                <c:pt idx="8754">
                  <c:v>5.9181999999999998E-2</c:v>
                </c:pt>
                <c:pt idx="8755">
                  <c:v>5.9198500000000001E-2</c:v>
                </c:pt>
                <c:pt idx="8756">
                  <c:v>5.9211E-2</c:v>
                </c:pt>
                <c:pt idx="8757">
                  <c:v>5.9229000000000004E-2</c:v>
                </c:pt>
                <c:pt idx="8758">
                  <c:v>5.9246500000000001E-2</c:v>
                </c:pt>
                <c:pt idx="8759">
                  <c:v>5.9260500000000001E-2</c:v>
                </c:pt>
                <c:pt idx="8760">
                  <c:v>5.9270499999999997E-2</c:v>
                </c:pt>
                <c:pt idx="8761">
                  <c:v>5.9286999999999999E-2</c:v>
                </c:pt>
                <c:pt idx="8762">
                  <c:v>5.9303499999999995E-2</c:v>
                </c:pt>
                <c:pt idx="8763">
                  <c:v>5.9346500000000003E-2</c:v>
                </c:pt>
                <c:pt idx="8764">
                  <c:v>5.9367500000000011E-2</c:v>
                </c:pt>
                <c:pt idx="8765">
                  <c:v>5.9388000000000017E-2</c:v>
                </c:pt>
                <c:pt idx="8766">
                  <c:v>5.9414000000000022E-2</c:v>
                </c:pt>
                <c:pt idx="8767">
                  <c:v>5.9418000000000012E-2</c:v>
                </c:pt>
                <c:pt idx="8768">
                  <c:v>5.9438500000000005E-2</c:v>
                </c:pt>
                <c:pt idx="8769">
                  <c:v>5.9462500000000008E-2</c:v>
                </c:pt>
                <c:pt idx="8770">
                  <c:v>5.9488000000000006E-2</c:v>
                </c:pt>
                <c:pt idx="8771">
                  <c:v>5.9515000000000012E-2</c:v>
                </c:pt>
                <c:pt idx="8772">
                  <c:v>5.9539000000000002E-2</c:v>
                </c:pt>
                <c:pt idx="8773">
                  <c:v>5.9727500000000003E-2</c:v>
                </c:pt>
                <c:pt idx="8774">
                  <c:v>5.974150000000001E-2</c:v>
                </c:pt>
                <c:pt idx="8775">
                  <c:v>5.9766000000000007E-2</c:v>
                </c:pt>
                <c:pt idx="8776">
                  <c:v>5.9789000000000002E-2</c:v>
                </c:pt>
                <c:pt idx="8777">
                  <c:v>5.9810000000000002E-2</c:v>
                </c:pt>
                <c:pt idx="8778">
                  <c:v>5.9826500000000005E-2</c:v>
                </c:pt>
                <c:pt idx="8779">
                  <c:v>5.9896499999999998E-2</c:v>
                </c:pt>
                <c:pt idx="8780">
                  <c:v>5.9890500000000006E-2</c:v>
                </c:pt>
                <c:pt idx="8781">
                  <c:v>5.9904500000000006E-2</c:v>
                </c:pt>
                <c:pt idx="8782">
                  <c:v>5.9920000000000008E-2</c:v>
                </c:pt>
                <c:pt idx="8783">
                  <c:v>5.9929000000000017E-2</c:v>
                </c:pt>
                <c:pt idx="8784">
                  <c:v>5.9947000000000014E-2</c:v>
                </c:pt>
                <c:pt idx="8785">
                  <c:v>5.9960500000000014E-2</c:v>
                </c:pt>
                <c:pt idx="8786">
                  <c:v>5.9974500000000014E-2</c:v>
                </c:pt>
                <c:pt idx="8787">
                  <c:v>6.0023500000000007E-2</c:v>
                </c:pt>
                <c:pt idx="8788">
                  <c:v>6.0037000000000014E-2</c:v>
                </c:pt>
                <c:pt idx="8789">
                  <c:v>6.0052500000000002E-2</c:v>
                </c:pt>
                <c:pt idx="8790">
                  <c:v>6.0071000000000006E-2</c:v>
                </c:pt>
                <c:pt idx="8791">
                  <c:v>6.0037E-2</c:v>
                </c:pt>
                <c:pt idx="8792">
                  <c:v>6.0054499999999997E-2</c:v>
                </c:pt>
                <c:pt idx="8793">
                  <c:v>6.0073000000000008E-2</c:v>
                </c:pt>
                <c:pt idx="8794">
                  <c:v>6.0084500000000013E-2</c:v>
                </c:pt>
                <c:pt idx="8795">
                  <c:v>6.0101000000000016E-2</c:v>
                </c:pt>
                <c:pt idx="8796">
                  <c:v>6.0117500000000011E-2</c:v>
                </c:pt>
                <c:pt idx="8797">
                  <c:v>6.0129000000000009E-2</c:v>
                </c:pt>
                <c:pt idx="8798">
                  <c:v>6.0155000000000014E-2</c:v>
                </c:pt>
                <c:pt idx="8799">
                  <c:v>6.0133000000000013E-2</c:v>
                </c:pt>
                <c:pt idx="8800">
                  <c:v>6.0150500000000016E-2</c:v>
                </c:pt>
                <c:pt idx="8801">
                  <c:v>6.0167499999999999E-2</c:v>
                </c:pt>
                <c:pt idx="8802">
                  <c:v>6.017949999999999E-2</c:v>
                </c:pt>
                <c:pt idx="8803">
                  <c:v>6.0191499999999995E-2</c:v>
                </c:pt>
                <c:pt idx="8804">
                  <c:v>6.0208999999999999E-2</c:v>
                </c:pt>
                <c:pt idx="8805">
                  <c:v>6.0222999999999999E-2</c:v>
                </c:pt>
                <c:pt idx="8806">
                  <c:v>6.0235999999999998E-2</c:v>
                </c:pt>
                <c:pt idx="8807">
                  <c:v>6.0254000000000002E-2</c:v>
                </c:pt>
                <c:pt idx="8808">
                  <c:v>6.0272500000000007E-2</c:v>
                </c:pt>
                <c:pt idx="8809">
                  <c:v>6.0289000000000002E-2</c:v>
                </c:pt>
                <c:pt idx="8810">
                  <c:v>6.03075E-2</c:v>
                </c:pt>
                <c:pt idx="8811">
                  <c:v>6.0337499999999995E-2</c:v>
                </c:pt>
                <c:pt idx="8812">
                  <c:v>6.0364499999999995E-2</c:v>
                </c:pt>
                <c:pt idx="8813">
                  <c:v>6.0394499999999997E-2</c:v>
                </c:pt>
                <c:pt idx="8814">
                  <c:v>6.0420499999999988E-2</c:v>
                </c:pt>
                <c:pt idx="8815">
                  <c:v>6.0445499999999985E-2</c:v>
                </c:pt>
                <c:pt idx="8816">
                  <c:v>6.0478999999999984E-2</c:v>
                </c:pt>
                <c:pt idx="8817">
                  <c:v>6.0509999999999994E-2</c:v>
                </c:pt>
                <c:pt idx="8818">
                  <c:v>6.0537499999999994E-2</c:v>
                </c:pt>
                <c:pt idx="8819">
                  <c:v>6.056849999999999E-2</c:v>
                </c:pt>
                <c:pt idx="8820">
                  <c:v>6.0596999999999991E-2</c:v>
                </c:pt>
                <c:pt idx="8821">
                  <c:v>6.0625999999999985E-2</c:v>
                </c:pt>
                <c:pt idx="8822">
                  <c:v>6.0656499999999988E-2</c:v>
                </c:pt>
                <c:pt idx="8823">
                  <c:v>6.0705999999999989E-2</c:v>
                </c:pt>
                <c:pt idx="8824">
                  <c:v>6.0732499999999988E-2</c:v>
                </c:pt>
                <c:pt idx="8825">
                  <c:v>6.0761499999999996E-2</c:v>
                </c:pt>
                <c:pt idx="8826">
                  <c:v>6.0792999999999993E-2</c:v>
                </c:pt>
                <c:pt idx="8827">
                  <c:v>6.0808499999999981E-2</c:v>
                </c:pt>
                <c:pt idx="8828">
                  <c:v>6.0840999999999985E-2</c:v>
                </c:pt>
                <c:pt idx="8829">
                  <c:v>6.0873499999999969E-2</c:v>
                </c:pt>
                <c:pt idx="8830">
                  <c:v>6.0907999999999969E-2</c:v>
                </c:pt>
                <c:pt idx="8831">
                  <c:v>6.0952499999999972E-2</c:v>
                </c:pt>
                <c:pt idx="8832">
                  <c:v>6.0989999999999975E-2</c:v>
                </c:pt>
                <c:pt idx="8833">
                  <c:v>6.1019999999999977E-2</c:v>
                </c:pt>
                <c:pt idx="8834">
                  <c:v>6.1056499999999965E-2</c:v>
                </c:pt>
                <c:pt idx="8835">
                  <c:v>6.1054999999999977E-2</c:v>
                </c:pt>
                <c:pt idx="8836">
                  <c:v>6.1076499999999971E-2</c:v>
                </c:pt>
                <c:pt idx="8837">
                  <c:v>6.1107499999999988E-2</c:v>
                </c:pt>
                <c:pt idx="8838">
                  <c:v>6.1135999999999982E-2</c:v>
                </c:pt>
                <c:pt idx="8839">
                  <c:v>6.1168999999999973E-2</c:v>
                </c:pt>
                <c:pt idx="8840">
                  <c:v>6.120049999999997E-2</c:v>
                </c:pt>
                <c:pt idx="8841">
                  <c:v>6.123099999999998E-2</c:v>
                </c:pt>
                <c:pt idx="8842">
                  <c:v>6.1266499999999981E-2</c:v>
                </c:pt>
                <c:pt idx="8843">
                  <c:v>6.1302999999999983E-2</c:v>
                </c:pt>
                <c:pt idx="8844">
                  <c:v>6.1330499999999982E-2</c:v>
                </c:pt>
                <c:pt idx="8845">
                  <c:v>6.1357999999999982E-2</c:v>
                </c:pt>
                <c:pt idx="8846">
                  <c:v>6.1386499999999983E-2</c:v>
                </c:pt>
                <c:pt idx="8847">
                  <c:v>6.1421999999999984E-2</c:v>
                </c:pt>
                <c:pt idx="8848">
                  <c:v>6.1455499999999968E-2</c:v>
                </c:pt>
                <c:pt idx="8849">
                  <c:v>6.1486499999999972E-2</c:v>
                </c:pt>
                <c:pt idx="8850">
                  <c:v>6.1521499999999972E-2</c:v>
                </c:pt>
                <c:pt idx="8851">
                  <c:v>6.1547499999999984E-2</c:v>
                </c:pt>
                <c:pt idx="8852">
                  <c:v>6.1574999999999991E-2</c:v>
                </c:pt>
                <c:pt idx="8853">
                  <c:v>6.1609499999999991E-2</c:v>
                </c:pt>
                <c:pt idx="8854">
                  <c:v>6.16395E-2</c:v>
                </c:pt>
                <c:pt idx="8855">
                  <c:v>6.1663499999999989E-2</c:v>
                </c:pt>
                <c:pt idx="8856">
                  <c:v>6.1701999999999993E-2</c:v>
                </c:pt>
                <c:pt idx="8857">
                  <c:v>6.174499999999998E-2</c:v>
                </c:pt>
                <c:pt idx="8858">
                  <c:v>6.178249999999999E-2</c:v>
                </c:pt>
                <c:pt idx="8859">
                  <c:v>6.1814500000000008E-2</c:v>
                </c:pt>
                <c:pt idx="8860">
                  <c:v>6.1851500000000011E-2</c:v>
                </c:pt>
                <c:pt idx="8861">
                  <c:v>6.1893500000000004E-2</c:v>
                </c:pt>
                <c:pt idx="8862">
                  <c:v>6.1942500000000005E-2</c:v>
                </c:pt>
                <c:pt idx="8863">
                  <c:v>6.1957500000000006E-2</c:v>
                </c:pt>
                <c:pt idx="8864">
                  <c:v>6.1988500000000002E-2</c:v>
                </c:pt>
                <c:pt idx="8865">
                  <c:v>6.2022500000000008E-2</c:v>
                </c:pt>
                <c:pt idx="8866">
                  <c:v>6.2061000000000012E-2</c:v>
                </c:pt>
                <c:pt idx="8867">
                  <c:v>6.2100500000000017E-2</c:v>
                </c:pt>
                <c:pt idx="8868">
                  <c:v>6.2133000000000001E-2</c:v>
                </c:pt>
                <c:pt idx="8869">
                  <c:v>6.216650000000002E-2</c:v>
                </c:pt>
                <c:pt idx="8870">
                  <c:v>6.2197000000000023E-2</c:v>
                </c:pt>
                <c:pt idx="8871">
                  <c:v>6.2202000000000021E-2</c:v>
                </c:pt>
                <c:pt idx="8872">
                  <c:v>6.2233500000000011E-2</c:v>
                </c:pt>
                <c:pt idx="8873">
                  <c:v>6.2268000000000018E-2</c:v>
                </c:pt>
                <c:pt idx="8874">
                  <c:v>6.2297500000000013E-2</c:v>
                </c:pt>
                <c:pt idx="8875">
                  <c:v>6.2327500000000008E-2</c:v>
                </c:pt>
                <c:pt idx="8876">
                  <c:v>6.2352000000000005E-2</c:v>
                </c:pt>
                <c:pt idx="8877">
                  <c:v>6.2376500000000015E-2</c:v>
                </c:pt>
                <c:pt idx="8878">
                  <c:v>6.2400500000000012E-2</c:v>
                </c:pt>
                <c:pt idx="8879">
                  <c:v>6.2432000000000015E-2</c:v>
                </c:pt>
                <c:pt idx="8880">
                  <c:v>6.2454000000000016E-2</c:v>
                </c:pt>
                <c:pt idx="8881">
                  <c:v>6.2489000000000017E-2</c:v>
                </c:pt>
                <c:pt idx="8882">
                  <c:v>6.2512500000000026E-2</c:v>
                </c:pt>
                <c:pt idx="8883">
                  <c:v>6.255800000000003E-2</c:v>
                </c:pt>
                <c:pt idx="8884">
                  <c:v>6.2583000000000014E-2</c:v>
                </c:pt>
                <c:pt idx="8885">
                  <c:v>6.2609000000000012E-2</c:v>
                </c:pt>
                <c:pt idx="8886">
                  <c:v>6.2634000000000009E-2</c:v>
                </c:pt>
                <c:pt idx="8887">
                  <c:v>6.2709000000000015E-2</c:v>
                </c:pt>
                <c:pt idx="8888">
                  <c:v>6.2732000000000024E-2</c:v>
                </c:pt>
                <c:pt idx="8889">
                  <c:v>6.2753000000000003E-2</c:v>
                </c:pt>
                <c:pt idx="8890">
                  <c:v>6.2775500000000012E-2</c:v>
                </c:pt>
                <c:pt idx="8891">
                  <c:v>6.2807000000000002E-2</c:v>
                </c:pt>
                <c:pt idx="8892">
                  <c:v>6.28335E-2</c:v>
                </c:pt>
                <c:pt idx="8893">
                  <c:v>6.2865500000000005E-2</c:v>
                </c:pt>
                <c:pt idx="8894">
                  <c:v>6.2892000000000003E-2</c:v>
                </c:pt>
                <c:pt idx="8895">
                  <c:v>6.2922000000000006E-2</c:v>
                </c:pt>
                <c:pt idx="8896">
                  <c:v>6.2952500000000008E-2</c:v>
                </c:pt>
                <c:pt idx="8897">
                  <c:v>6.2979500000000008E-2</c:v>
                </c:pt>
                <c:pt idx="8898">
                  <c:v>6.3016500000000017E-2</c:v>
                </c:pt>
                <c:pt idx="8899">
                  <c:v>6.3053999999999999E-2</c:v>
                </c:pt>
                <c:pt idx="8900">
                  <c:v>6.3081499999999999E-2</c:v>
                </c:pt>
                <c:pt idx="8901">
                  <c:v>6.3117999999999994E-2</c:v>
                </c:pt>
                <c:pt idx="8902">
                  <c:v>6.3149500000000011E-2</c:v>
                </c:pt>
                <c:pt idx="8903">
                  <c:v>6.3186000000000006E-2</c:v>
                </c:pt>
                <c:pt idx="8904">
                  <c:v>6.3214999999999993E-2</c:v>
                </c:pt>
                <c:pt idx="8905">
                  <c:v>6.3249E-2</c:v>
                </c:pt>
                <c:pt idx="8906">
                  <c:v>6.3284999999999994E-2</c:v>
                </c:pt>
                <c:pt idx="8907">
                  <c:v>6.3249E-2</c:v>
                </c:pt>
                <c:pt idx="8908">
                  <c:v>6.3277999999999987E-2</c:v>
                </c:pt>
                <c:pt idx="8909">
                  <c:v>6.3319500000000001E-2</c:v>
                </c:pt>
                <c:pt idx="8910">
                  <c:v>6.3348499999999988E-2</c:v>
                </c:pt>
                <c:pt idx="8911">
                  <c:v>6.336E-2</c:v>
                </c:pt>
                <c:pt idx="8912">
                  <c:v>6.3385999999999984E-2</c:v>
                </c:pt>
                <c:pt idx="8913">
                  <c:v>6.3410999999999995E-2</c:v>
                </c:pt>
                <c:pt idx="8914">
                  <c:v>6.3432999999999989E-2</c:v>
                </c:pt>
                <c:pt idx="8915">
                  <c:v>6.3494499999999995E-2</c:v>
                </c:pt>
                <c:pt idx="8916">
                  <c:v>6.3519499999999993E-2</c:v>
                </c:pt>
                <c:pt idx="8917">
                  <c:v>6.3547000000000006E-2</c:v>
                </c:pt>
                <c:pt idx="8918">
                  <c:v>6.3572999999999991E-2</c:v>
                </c:pt>
                <c:pt idx="8919">
                  <c:v>6.3621499999999997E-2</c:v>
                </c:pt>
                <c:pt idx="8920">
                  <c:v>6.3646000000000008E-2</c:v>
                </c:pt>
                <c:pt idx="8921">
                  <c:v>6.3674499999999995E-2</c:v>
                </c:pt>
                <c:pt idx="8922">
                  <c:v>6.3696500000000003E-2</c:v>
                </c:pt>
                <c:pt idx="8923">
                  <c:v>6.3717999999999997E-2</c:v>
                </c:pt>
                <c:pt idx="8924">
                  <c:v>6.3739499999999977E-2</c:v>
                </c:pt>
                <c:pt idx="8925">
                  <c:v>6.375649999999998E-2</c:v>
                </c:pt>
                <c:pt idx="8926">
                  <c:v>6.3776999999999986E-2</c:v>
                </c:pt>
                <c:pt idx="8927">
                  <c:v>6.3726499999999978E-2</c:v>
                </c:pt>
                <c:pt idx="8928">
                  <c:v>6.3744999999999982E-2</c:v>
                </c:pt>
                <c:pt idx="8929">
                  <c:v>6.3763499999999987E-2</c:v>
                </c:pt>
                <c:pt idx="8930">
                  <c:v>6.3782499999999978E-2</c:v>
                </c:pt>
                <c:pt idx="8931">
                  <c:v>6.3798499999999966E-2</c:v>
                </c:pt>
                <c:pt idx="8932">
                  <c:v>6.3816999999999957E-2</c:v>
                </c:pt>
                <c:pt idx="8933">
                  <c:v>6.383399999999996E-2</c:v>
                </c:pt>
                <c:pt idx="8934">
                  <c:v>6.3858999999999971E-2</c:v>
                </c:pt>
                <c:pt idx="8935">
                  <c:v>6.3966499999999968E-2</c:v>
                </c:pt>
                <c:pt idx="8936">
                  <c:v>6.3982999999999957E-2</c:v>
                </c:pt>
                <c:pt idx="8937">
                  <c:v>6.4002499999999962E-2</c:v>
                </c:pt>
                <c:pt idx="8938">
                  <c:v>6.4022999999999955E-2</c:v>
                </c:pt>
                <c:pt idx="8939">
                  <c:v>6.4030499999999949E-2</c:v>
                </c:pt>
                <c:pt idx="8940">
                  <c:v>6.4053999999999944E-2</c:v>
                </c:pt>
                <c:pt idx="8941">
                  <c:v>6.4071499999999948E-2</c:v>
                </c:pt>
                <c:pt idx="8942">
                  <c:v>6.3992999999999953E-2</c:v>
                </c:pt>
                <c:pt idx="8943">
                  <c:v>6.3946499999999948E-2</c:v>
                </c:pt>
                <c:pt idx="8944">
                  <c:v>6.3964999999999939E-2</c:v>
                </c:pt>
                <c:pt idx="8945">
                  <c:v>6.3998999999999945E-2</c:v>
                </c:pt>
                <c:pt idx="8946">
                  <c:v>6.4019499999999951E-2</c:v>
                </c:pt>
                <c:pt idx="8947">
                  <c:v>6.4030999999999963E-2</c:v>
                </c:pt>
                <c:pt idx="8948">
                  <c:v>6.4050999999999955E-2</c:v>
                </c:pt>
                <c:pt idx="8949">
                  <c:v>6.4074999999999965E-2</c:v>
                </c:pt>
                <c:pt idx="8950">
                  <c:v>6.4095499999999958E-2</c:v>
                </c:pt>
                <c:pt idx="8951">
                  <c:v>6.4114499999999977E-2</c:v>
                </c:pt>
                <c:pt idx="8952">
                  <c:v>6.413499999999997E-2</c:v>
                </c:pt>
                <c:pt idx="8953">
                  <c:v>6.4156499999999964E-2</c:v>
                </c:pt>
                <c:pt idx="8954">
                  <c:v>6.4184999999999964E-2</c:v>
                </c:pt>
                <c:pt idx="8955">
                  <c:v>6.420799999999996E-2</c:v>
                </c:pt>
                <c:pt idx="8956">
                  <c:v>6.4240999999999951E-2</c:v>
                </c:pt>
                <c:pt idx="8957">
                  <c:v>6.4266999999999963E-2</c:v>
                </c:pt>
                <c:pt idx="8958">
                  <c:v>6.4293999999999962E-2</c:v>
                </c:pt>
                <c:pt idx="8959">
                  <c:v>6.4327499999999954E-2</c:v>
                </c:pt>
                <c:pt idx="8960">
                  <c:v>6.4362999999999962E-2</c:v>
                </c:pt>
                <c:pt idx="8961">
                  <c:v>6.4393999999999965E-2</c:v>
                </c:pt>
                <c:pt idx="8962">
                  <c:v>6.4424499999999968E-2</c:v>
                </c:pt>
                <c:pt idx="8963">
                  <c:v>6.4432499999999962E-2</c:v>
                </c:pt>
                <c:pt idx="8964">
                  <c:v>6.4461499999999963E-2</c:v>
                </c:pt>
                <c:pt idx="8965">
                  <c:v>6.4493499999999954E-2</c:v>
                </c:pt>
                <c:pt idx="8966">
                  <c:v>6.4519499999999966E-2</c:v>
                </c:pt>
                <c:pt idx="8967">
                  <c:v>6.4551999999999971E-2</c:v>
                </c:pt>
                <c:pt idx="8968">
                  <c:v>6.4581999999999973E-2</c:v>
                </c:pt>
                <c:pt idx="8969">
                  <c:v>6.4608999999999972E-2</c:v>
                </c:pt>
                <c:pt idx="8970">
                  <c:v>6.4635999999999971E-2</c:v>
                </c:pt>
                <c:pt idx="8971">
                  <c:v>6.4710499999999976E-2</c:v>
                </c:pt>
                <c:pt idx="8972">
                  <c:v>6.4733499999999972E-2</c:v>
                </c:pt>
                <c:pt idx="8973">
                  <c:v>6.4756499999999967E-2</c:v>
                </c:pt>
                <c:pt idx="8974">
                  <c:v>6.4778499999999961E-2</c:v>
                </c:pt>
                <c:pt idx="8975">
                  <c:v>6.4806499999999975E-2</c:v>
                </c:pt>
                <c:pt idx="8976">
                  <c:v>6.4823999999999979E-2</c:v>
                </c:pt>
                <c:pt idx="8977">
                  <c:v>6.4843499999999971E-2</c:v>
                </c:pt>
                <c:pt idx="8978">
                  <c:v>6.4861499999999961E-2</c:v>
                </c:pt>
                <c:pt idx="8979">
                  <c:v>6.4835999999999963E-2</c:v>
                </c:pt>
                <c:pt idx="8980">
                  <c:v>6.4875999999999961E-2</c:v>
                </c:pt>
                <c:pt idx="8981">
                  <c:v>6.4898999999999957E-2</c:v>
                </c:pt>
                <c:pt idx="8982">
                  <c:v>6.491999999999995E-2</c:v>
                </c:pt>
                <c:pt idx="8983">
                  <c:v>6.4928999999999959E-2</c:v>
                </c:pt>
                <c:pt idx="8984">
                  <c:v>6.4947999999999964E-2</c:v>
                </c:pt>
                <c:pt idx="8985">
                  <c:v>6.4970499999999973E-2</c:v>
                </c:pt>
                <c:pt idx="8986">
                  <c:v>6.4994499999999969E-2</c:v>
                </c:pt>
                <c:pt idx="8987">
                  <c:v>6.5020999999999982E-2</c:v>
                </c:pt>
                <c:pt idx="8988">
                  <c:v>6.5042499999999975E-2</c:v>
                </c:pt>
                <c:pt idx="8989">
                  <c:v>6.5065499999999984E-2</c:v>
                </c:pt>
                <c:pt idx="8990">
                  <c:v>6.5087999999999979E-2</c:v>
                </c:pt>
                <c:pt idx="8991">
                  <c:v>6.5157499999999993E-2</c:v>
                </c:pt>
                <c:pt idx="8992">
                  <c:v>6.5180999999999989E-2</c:v>
                </c:pt>
                <c:pt idx="8993">
                  <c:v>6.5204999999999999E-2</c:v>
                </c:pt>
                <c:pt idx="8994">
                  <c:v>6.5228499999999995E-2</c:v>
                </c:pt>
                <c:pt idx="8995">
                  <c:v>6.525750000000001E-2</c:v>
                </c:pt>
                <c:pt idx="8996">
                  <c:v>6.5283999999999995E-2</c:v>
                </c:pt>
                <c:pt idx="8997">
                  <c:v>6.5312999999999996E-2</c:v>
                </c:pt>
                <c:pt idx="8998">
                  <c:v>6.5328999999999998E-2</c:v>
                </c:pt>
                <c:pt idx="8999">
                  <c:v>6.5355999999999997E-2</c:v>
                </c:pt>
                <c:pt idx="9000">
                  <c:v>6.5383999999999984E-2</c:v>
                </c:pt>
                <c:pt idx="9001">
                  <c:v>6.5410499999999996E-2</c:v>
                </c:pt>
                <c:pt idx="9002">
                  <c:v>6.5436999999999995E-2</c:v>
                </c:pt>
                <c:pt idx="9003">
                  <c:v>6.5464999999999995E-2</c:v>
                </c:pt>
                <c:pt idx="9004">
                  <c:v>6.5490999999999994E-2</c:v>
                </c:pt>
                <c:pt idx="9005">
                  <c:v>6.5520999999999996E-2</c:v>
                </c:pt>
                <c:pt idx="9006">
                  <c:v>6.5547999999999995E-2</c:v>
                </c:pt>
                <c:pt idx="9007">
                  <c:v>6.5578499999999998E-2</c:v>
                </c:pt>
                <c:pt idx="9008">
                  <c:v>6.5599999999999992E-2</c:v>
                </c:pt>
                <c:pt idx="9009">
                  <c:v>6.5625500000000003E-2</c:v>
                </c:pt>
                <c:pt idx="9010">
                  <c:v>6.5650500000000001E-2</c:v>
                </c:pt>
                <c:pt idx="9011">
                  <c:v>6.5670999999999993E-2</c:v>
                </c:pt>
                <c:pt idx="9012">
                  <c:v>6.5686999999999995E-2</c:v>
                </c:pt>
                <c:pt idx="9013">
                  <c:v>6.5697999999999993E-2</c:v>
                </c:pt>
                <c:pt idx="9014">
                  <c:v>6.5713499999999994E-2</c:v>
                </c:pt>
                <c:pt idx="9015">
                  <c:v>6.5729499999999996E-2</c:v>
                </c:pt>
                <c:pt idx="9016">
                  <c:v>6.5748500000000001E-2</c:v>
                </c:pt>
                <c:pt idx="9017">
                  <c:v>6.5762000000000015E-2</c:v>
                </c:pt>
                <c:pt idx="9018">
                  <c:v>6.5774000000000013E-2</c:v>
                </c:pt>
                <c:pt idx="9019">
                  <c:v>6.5788000000000013E-2</c:v>
                </c:pt>
                <c:pt idx="9020">
                  <c:v>6.5801000000000012E-2</c:v>
                </c:pt>
                <c:pt idx="9021">
                  <c:v>6.5813500000000011E-2</c:v>
                </c:pt>
                <c:pt idx="9022">
                  <c:v>6.5825500000000009E-2</c:v>
                </c:pt>
                <c:pt idx="9023">
                  <c:v>6.5842000000000012E-2</c:v>
                </c:pt>
                <c:pt idx="9024">
                  <c:v>6.585450000000001E-2</c:v>
                </c:pt>
                <c:pt idx="9025">
                  <c:v>6.5867500000000009E-2</c:v>
                </c:pt>
                <c:pt idx="9026">
                  <c:v>6.5886000000000014E-2</c:v>
                </c:pt>
                <c:pt idx="9027">
                  <c:v>6.5912499999999999E-2</c:v>
                </c:pt>
                <c:pt idx="9028">
                  <c:v>6.592350000000001E-2</c:v>
                </c:pt>
                <c:pt idx="9029">
                  <c:v>6.5935000000000007E-2</c:v>
                </c:pt>
                <c:pt idx="9030">
                  <c:v>6.5944000000000016E-2</c:v>
                </c:pt>
                <c:pt idx="9031">
                  <c:v>6.5956500000000015E-2</c:v>
                </c:pt>
                <c:pt idx="9032">
                  <c:v>6.5968000000000013E-2</c:v>
                </c:pt>
                <c:pt idx="9033">
                  <c:v>6.5982500000000013E-2</c:v>
                </c:pt>
                <c:pt idx="9034">
                  <c:v>6.5991500000000022E-2</c:v>
                </c:pt>
                <c:pt idx="9035">
                  <c:v>6.6000500000000017E-2</c:v>
                </c:pt>
                <c:pt idx="9036">
                  <c:v>6.601650000000002E-2</c:v>
                </c:pt>
                <c:pt idx="9037">
                  <c:v>6.6035500000000025E-2</c:v>
                </c:pt>
                <c:pt idx="9038">
                  <c:v>6.6056000000000031E-2</c:v>
                </c:pt>
                <c:pt idx="9039">
                  <c:v>6.607200000000002E-2</c:v>
                </c:pt>
                <c:pt idx="9040">
                  <c:v>6.6084000000000018E-2</c:v>
                </c:pt>
                <c:pt idx="9041">
                  <c:v>6.6101500000000021E-2</c:v>
                </c:pt>
                <c:pt idx="9042">
                  <c:v>6.6112500000000032E-2</c:v>
                </c:pt>
                <c:pt idx="9043">
                  <c:v>6.6147500000000026E-2</c:v>
                </c:pt>
                <c:pt idx="9044">
                  <c:v>6.6164000000000028E-2</c:v>
                </c:pt>
                <c:pt idx="9045">
                  <c:v>6.6182500000000019E-2</c:v>
                </c:pt>
                <c:pt idx="9046">
                  <c:v>6.6198500000000021E-2</c:v>
                </c:pt>
                <c:pt idx="9047">
                  <c:v>6.6233000000000028E-2</c:v>
                </c:pt>
                <c:pt idx="9048">
                  <c:v>6.6249000000000016E-2</c:v>
                </c:pt>
                <c:pt idx="9049">
                  <c:v>6.6264500000000018E-2</c:v>
                </c:pt>
                <c:pt idx="9050">
                  <c:v>6.6278000000000004E-2</c:v>
                </c:pt>
                <c:pt idx="9051">
                  <c:v>6.6292500000000018E-2</c:v>
                </c:pt>
                <c:pt idx="9052">
                  <c:v>6.6305000000000017E-2</c:v>
                </c:pt>
                <c:pt idx="9053">
                  <c:v>6.6312000000000024E-2</c:v>
                </c:pt>
                <c:pt idx="9054">
                  <c:v>6.6326000000000024E-2</c:v>
                </c:pt>
                <c:pt idx="9055">
                  <c:v>6.6310000000000022E-2</c:v>
                </c:pt>
                <c:pt idx="9056">
                  <c:v>6.6310500000000022E-2</c:v>
                </c:pt>
                <c:pt idx="9057">
                  <c:v>6.6310500000000036E-2</c:v>
                </c:pt>
                <c:pt idx="9058">
                  <c:v>6.6315000000000041E-2</c:v>
                </c:pt>
                <c:pt idx="9059">
                  <c:v>6.6307500000000033E-2</c:v>
                </c:pt>
                <c:pt idx="9060">
                  <c:v>6.6312500000000038E-2</c:v>
                </c:pt>
                <c:pt idx="9061">
                  <c:v>6.6316000000000028E-2</c:v>
                </c:pt>
                <c:pt idx="9062">
                  <c:v>6.6307000000000033E-2</c:v>
                </c:pt>
                <c:pt idx="9063">
                  <c:v>6.6330500000000014E-2</c:v>
                </c:pt>
                <c:pt idx="9064">
                  <c:v>6.6332000000000016E-2</c:v>
                </c:pt>
                <c:pt idx="9065">
                  <c:v>6.6333500000000017E-2</c:v>
                </c:pt>
                <c:pt idx="9066">
                  <c:v>6.6330000000000028E-2</c:v>
                </c:pt>
                <c:pt idx="9067">
                  <c:v>6.6333000000000017E-2</c:v>
                </c:pt>
                <c:pt idx="9068">
                  <c:v>6.6334500000000018E-2</c:v>
                </c:pt>
                <c:pt idx="9069">
                  <c:v>6.633650000000002E-2</c:v>
                </c:pt>
                <c:pt idx="9070">
                  <c:v>6.6341000000000011E-2</c:v>
                </c:pt>
                <c:pt idx="9071">
                  <c:v>6.6341999999999998E-2</c:v>
                </c:pt>
                <c:pt idx="9072">
                  <c:v>6.6343500000000014E-2</c:v>
                </c:pt>
                <c:pt idx="9073">
                  <c:v>6.6338500000000009E-2</c:v>
                </c:pt>
                <c:pt idx="9074">
                  <c:v>6.6335500000000006E-2</c:v>
                </c:pt>
                <c:pt idx="9075">
                  <c:v>6.6337999999999994E-2</c:v>
                </c:pt>
                <c:pt idx="9076">
                  <c:v>6.6335499999999992E-2</c:v>
                </c:pt>
                <c:pt idx="9077">
                  <c:v>6.633950000000001E-2</c:v>
                </c:pt>
                <c:pt idx="9078">
                  <c:v>6.6342000000000012E-2</c:v>
                </c:pt>
                <c:pt idx="9079">
                  <c:v>6.6360500000000003E-2</c:v>
                </c:pt>
                <c:pt idx="9080">
                  <c:v>6.6369999999999998E-2</c:v>
                </c:pt>
                <c:pt idx="9081">
                  <c:v>6.6369000000000011E-2</c:v>
                </c:pt>
                <c:pt idx="9082">
                  <c:v>6.638150000000001E-2</c:v>
                </c:pt>
                <c:pt idx="9083">
                  <c:v>6.6384500000000013E-2</c:v>
                </c:pt>
                <c:pt idx="9084">
                  <c:v>6.6393500000000008E-2</c:v>
                </c:pt>
                <c:pt idx="9085">
                  <c:v>6.6396999999999998E-2</c:v>
                </c:pt>
                <c:pt idx="9086">
                  <c:v>6.6404500000000005E-2</c:v>
                </c:pt>
                <c:pt idx="9087">
                  <c:v>6.6364999999999993E-2</c:v>
                </c:pt>
                <c:pt idx="9088">
                  <c:v>6.6373500000000002E-2</c:v>
                </c:pt>
                <c:pt idx="9089">
                  <c:v>6.6388000000000003E-2</c:v>
                </c:pt>
                <c:pt idx="9090">
                  <c:v>6.6398500000000013E-2</c:v>
                </c:pt>
                <c:pt idx="9091">
                  <c:v>6.6421000000000008E-2</c:v>
                </c:pt>
                <c:pt idx="9092">
                  <c:v>6.6429000000000016E-2</c:v>
                </c:pt>
                <c:pt idx="9093">
                  <c:v>6.6432000000000005E-2</c:v>
                </c:pt>
                <c:pt idx="9094">
                  <c:v>6.6437499999999997E-2</c:v>
                </c:pt>
                <c:pt idx="9095">
                  <c:v>6.6443000000000016E-2</c:v>
                </c:pt>
                <c:pt idx="9096">
                  <c:v>6.6449500000000009E-2</c:v>
                </c:pt>
                <c:pt idx="9097">
                  <c:v>6.64545E-2</c:v>
                </c:pt>
                <c:pt idx="9098">
                  <c:v>6.6451999999999997E-2</c:v>
                </c:pt>
                <c:pt idx="9099">
                  <c:v>6.6445500000000005E-2</c:v>
                </c:pt>
                <c:pt idx="9100">
                  <c:v>6.6447000000000006E-2</c:v>
                </c:pt>
                <c:pt idx="9101">
                  <c:v>6.6439999999999999E-2</c:v>
                </c:pt>
                <c:pt idx="9102">
                  <c:v>6.6439499999999999E-2</c:v>
                </c:pt>
                <c:pt idx="9103">
                  <c:v>6.6439999999999999E-2</c:v>
                </c:pt>
                <c:pt idx="9104">
                  <c:v>6.6442500000000002E-2</c:v>
                </c:pt>
                <c:pt idx="9105">
                  <c:v>6.6442999999999988E-2</c:v>
                </c:pt>
                <c:pt idx="9106">
                  <c:v>6.6438499999999998E-2</c:v>
                </c:pt>
                <c:pt idx="9107">
                  <c:v>6.6441499999999987E-2</c:v>
                </c:pt>
                <c:pt idx="9108">
                  <c:v>6.6438999999999998E-2</c:v>
                </c:pt>
                <c:pt idx="9109">
                  <c:v>6.6437999999999997E-2</c:v>
                </c:pt>
                <c:pt idx="9110">
                  <c:v>6.6441500000000001E-2</c:v>
                </c:pt>
                <c:pt idx="9111">
                  <c:v>6.6436999999999982E-2</c:v>
                </c:pt>
                <c:pt idx="9112">
                  <c:v>6.643449999999998E-2</c:v>
                </c:pt>
                <c:pt idx="9113">
                  <c:v>6.6432999999999978E-2</c:v>
                </c:pt>
                <c:pt idx="9114">
                  <c:v>6.643499999999998E-2</c:v>
                </c:pt>
                <c:pt idx="9115">
                  <c:v>6.6429499999999975E-2</c:v>
                </c:pt>
                <c:pt idx="9116">
                  <c:v>6.6429499999999975E-2</c:v>
                </c:pt>
                <c:pt idx="9117">
                  <c:v>6.6429499999999975E-2</c:v>
                </c:pt>
                <c:pt idx="9118">
                  <c:v>6.6426499999999972E-2</c:v>
                </c:pt>
                <c:pt idx="9119">
                  <c:v>6.6427499999999973E-2</c:v>
                </c:pt>
                <c:pt idx="9120">
                  <c:v>6.6429499999999975E-2</c:v>
                </c:pt>
                <c:pt idx="9121">
                  <c:v>6.6434499999999966E-2</c:v>
                </c:pt>
                <c:pt idx="9122">
                  <c:v>6.6438499999999984E-2</c:v>
                </c:pt>
                <c:pt idx="9123">
                  <c:v>6.6436999999999968E-2</c:v>
                </c:pt>
                <c:pt idx="9124">
                  <c:v>6.6442999999999988E-2</c:v>
                </c:pt>
                <c:pt idx="9125">
                  <c:v>6.6449999999999981E-2</c:v>
                </c:pt>
                <c:pt idx="9126">
                  <c:v>6.6455499999999973E-2</c:v>
                </c:pt>
                <c:pt idx="9127">
                  <c:v>6.6513999999999976E-2</c:v>
                </c:pt>
                <c:pt idx="9128">
                  <c:v>6.6520999999999983E-2</c:v>
                </c:pt>
                <c:pt idx="9129">
                  <c:v>6.6525499999999974E-2</c:v>
                </c:pt>
                <c:pt idx="9130">
                  <c:v>6.653149999999998E-2</c:v>
                </c:pt>
                <c:pt idx="9131">
                  <c:v>6.6548499999999969E-2</c:v>
                </c:pt>
                <c:pt idx="9132">
                  <c:v>6.6564499999999971E-2</c:v>
                </c:pt>
                <c:pt idx="9133">
                  <c:v>6.6581999999999975E-2</c:v>
                </c:pt>
                <c:pt idx="9134">
                  <c:v>6.6589499999999982E-2</c:v>
                </c:pt>
                <c:pt idx="9135">
                  <c:v>6.6511499999999973E-2</c:v>
                </c:pt>
                <c:pt idx="9136">
                  <c:v>6.6525499999999974E-2</c:v>
                </c:pt>
                <c:pt idx="9137">
                  <c:v>6.6536999999999985E-2</c:v>
                </c:pt>
                <c:pt idx="9138">
                  <c:v>6.6548999999999983E-2</c:v>
                </c:pt>
                <c:pt idx="9139">
                  <c:v>6.657349999999998E-2</c:v>
                </c:pt>
                <c:pt idx="9140">
                  <c:v>6.6585499999999978E-2</c:v>
                </c:pt>
                <c:pt idx="9141">
                  <c:v>6.6591999999999985E-2</c:v>
                </c:pt>
                <c:pt idx="9142">
                  <c:v>6.6597000000000003E-2</c:v>
                </c:pt>
                <c:pt idx="9143">
                  <c:v>6.6601499999999994E-2</c:v>
                </c:pt>
                <c:pt idx="9144">
                  <c:v>6.6610500000000003E-2</c:v>
                </c:pt>
                <c:pt idx="9145">
                  <c:v>6.6612500000000005E-2</c:v>
                </c:pt>
                <c:pt idx="9146">
                  <c:v>6.6613999999999993E-2</c:v>
                </c:pt>
                <c:pt idx="9147">
                  <c:v>6.6624500000000003E-2</c:v>
                </c:pt>
                <c:pt idx="9148">
                  <c:v>6.6628999999999994E-2</c:v>
                </c:pt>
                <c:pt idx="9149">
                  <c:v>6.6631999999999997E-2</c:v>
                </c:pt>
                <c:pt idx="9150">
                  <c:v>6.6632000000000011E-2</c:v>
                </c:pt>
                <c:pt idx="9151">
                  <c:v>6.6641500000000006E-2</c:v>
                </c:pt>
                <c:pt idx="9152">
                  <c:v>6.6645999999999997E-2</c:v>
                </c:pt>
                <c:pt idx="9153">
                  <c:v>6.6642499999999993E-2</c:v>
                </c:pt>
                <c:pt idx="9154">
                  <c:v>6.6636499999999987E-2</c:v>
                </c:pt>
                <c:pt idx="9155">
                  <c:v>6.6633999999999999E-2</c:v>
                </c:pt>
                <c:pt idx="9156">
                  <c:v>6.6629999999999995E-2</c:v>
                </c:pt>
                <c:pt idx="9157">
                  <c:v>6.6630999999999996E-2</c:v>
                </c:pt>
                <c:pt idx="9158">
                  <c:v>6.6628500000000007E-2</c:v>
                </c:pt>
                <c:pt idx="9159">
                  <c:v>6.6600500000000021E-2</c:v>
                </c:pt>
                <c:pt idx="9160">
                  <c:v>6.6601500000000022E-2</c:v>
                </c:pt>
                <c:pt idx="9161">
                  <c:v>6.6599500000000006E-2</c:v>
                </c:pt>
                <c:pt idx="9162">
                  <c:v>6.6595500000000016E-2</c:v>
                </c:pt>
                <c:pt idx="9163">
                  <c:v>6.6609500000000016E-2</c:v>
                </c:pt>
                <c:pt idx="9164">
                  <c:v>6.6606500000000013E-2</c:v>
                </c:pt>
                <c:pt idx="9165">
                  <c:v>6.6605500000000012E-2</c:v>
                </c:pt>
                <c:pt idx="9166">
                  <c:v>6.6600500000000007E-2</c:v>
                </c:pt>
                <c:pt idx="9167">
                  <c:v>6.6599500000000006E-2</c:v>
                </c:pt>
                <c:pt idx="9168">
                  <c:v>6.6600999999999994E-2</c:v>
                </c:pt>
                <c:pt idx="9169">
                  <c:v>6.6601999999999995E-2</c:v>
                </c:pt>
                <c:pt idx="9170">
                  <c:v>6.6599500000000006E-2</c:v>
                </c:pt>
                <c:pt idx="9171">
                  <c:v>6.6550499999999999E-2</c:v>
                </c:pt>
                <c:pt idx="9172">
                  <c:v>6.6554999999999989E-2</c:v>
                </c:pt>
                <c:pt idx="9173">
                  <c:v>6.6558000000000006E-2</c:v>
                </c:pt>
                <c:pt idx="9174">
                  <c:v>6.6564999999999999E-2</c:v>
                </c:pt>
                <c:pt idx="9175">
                  <c:v>6.6574000000000008E-2</c:v>
                </c:pt>
                <c:pt idx="9176">
                  <c:v>6.658399999999999E-2</c:v>
                </c:pt>
                <c:pt idx="9177">
                  <c:v>6.6594E-2</c:v>
                </c:pt>
                <c:pt idx="9178">
                  <c:v>6.6604999999999998E-2</c:v>
                </c:pt>
                <c:pt idx="9179">
                  <c:v>6.6622999999999988E-2</c:v>
                </c:pt>
                <c:pt idx="9180">
                  <c:v>6.6633499999999971E-2</c:v>
                </c:pt>
                <c:pt idx="9181">
                  <c:v>6.6645499999999996E-2</c:v>
                </c:pt>
                <c:pt idx="9182">
                  <c:v>6.6655999999999993E-2</c:v>
                </c:pt>
                <c:pt idx="9183">
                  <c:v>6.6687499999999997E-2</c:v>
                </c:pt>
                <c:pt idx="9184">
                  <c:v>6.6700499999999996E-2</c:v>
                </c:pt>
                <c:pt idx="9185">
                  <c:v>6.6710499999999992E-2</c:v>
                </c:pt>
                <c:pt idx="9186">
                  <c:v>6.6719000000000001E-2</c:v>
                </c:pt>
                <c:pt idx="9187">
                  <c:v>6.6713000000000008E-2</c:v>
                </c:pt>
                <c:pt idx="9188">
                  <c:v>6.6723000000000005E-2</c:v>
                </c:pt>
                <c:pt idx="9189">
                  <c:v>6.6731499999999985E-2</c:v>
                </c:pt>
                <c:pt idx="9190">
                  <c:v>6.6738999999999993E-2</c:v>
                </c:pt>
                <c:pt idx="9191">
                  <c:v>6.6750000000000004E-2</c:v>
                </c:pt>
                <c:pt idx="9192">
                  <c:v>6.6753000000000007E-2</c:v>
                </c:pt>
                <c:pt idx="9193">
                  <c:v>6.6754500000000008E-2</c:v>
                </c:pt>
                <c:pt idx="9194">
                  <c:v>6.6758000000000012E-2</c:v>
                </c:pt>
                <c:pt idx="9195">
                  <c:v>6.6755000000000009E-2</c:v>
                </c:pt>
                <c:pt idx="9196">
                  <c:v>6.6751500000000019E-2</c:v>
                </c:pt>
                <c:pt idx="9197">
                  <c:v>6.6750000000000032E-2</c:v>
                </c:pt>
                <c:pt idx="9198">
                  <c:v>6.6746000000000028E-2</c:v>
                </c:pt>
                <c:pt idx="9199">
                  <c:v>6.6729500000000025E-2</c:v>
                </c:pt>
                <c:pt idx="9200">
                  <c:v>6.672100000000003E-2</c:v>
                </c:pt>
                <c:pt idx="9201">
                  <c:v>6.6715000000000024E-2</c:v>
                </c:pt>
                <c:pt idx="9202">
                  <c:v>6.671050000000002E-2</c:v>
                </c:pt>
                <c:pt idx="9203">
                  <c:v>6.6700000000000009E-2</c:v>
                </c:pt>
                <c:pt idx="9204">
                  <c:v>6.6693500000000003E-2</c:v>
                </c:pt>
                <c:pt idx="9205">
                  <c:v>6.6683500000000007E-2</c:v>
                </c:pt>
                <c:pt idx="9206">
                  <c:v>6.6674999999999998E-2</c:v>
                </c:pt>
                <c:pt idx="9207">
                  <c:v>6.6664000000000015E-2</c:v>
                </c:pt>
                <c:pt idx="9208">
                  <c:v>6.6661000000000012E-2</c:v>
                </c:pt>
                <c:pt idx="9209">
                  <c:v>6.6656000000000007E-2</c:v>
                </c:pt>
                <c:pt idx="9210">
                  <c:v>6.6649000000000014E-2</c:v>
                </c:pt>
                <c:pt idx="9211">
                  <c:v>6.6649500000000014E-2</c:v>
                </c:pt>
                <c:pt idx="9212">
                  <c:v>6.6646000000000025E-2</c:v>
                </c:pt>
                <c:pt idx="9213">
                  <c:v>6.6641000000000006E-2</c:v>
                </c:pt>
                <c:pt idx="9214">
                  <c:v>6.6636000000000001E-2</c:v>
                </c:pt>
                <c:pt idx="9215">
                  <c:v>6.6645499999999996E-2</c:v>
                </c:pt>
                <c:pt idx="9216">
                  <c:v>6.6638000000000003E-2</c:v>
                </c:pt>
                <c:pt idx="9217">
                  <c:v>6.6635E-2</c:v>
                </c:pt>
                <c:pt idx="9218">
                  <c:v>6.6633499999999998E-2</c:v>
                </c:pt>
                <c:pt idx="9219">
                  <c:v>6.6626499999999991E-2</c:v>
                </c:pt>
                <c:pt idx="9220">
                  <c:v>6.6623999999999989E-2</c:v>
                </c:pt>
                <c:pt idx="9221">
                  <c:v>6.6622000000000001E-2</c:v>
                </c:pt>
                <c:pt idx="9222">
                  <c:v>6.6619499999999998E-2</c:v>
                </c:pt>
                <c:pt idx="9223">
                  <c:v>6.6612999999999978E-2</c:v>
                </c:pt>
                <c:pt idx="9224">
                  <c:v>6.6613499999999978E-2</c:v>
                </c:pt>
                <c:pt idx="9225">
                  <c:v>6.661549999999998E-2</c:v>
                </c:pt>
                <c:pt idx="9226">
                  <c:v>6.6603499999999982E-2</c:v>
                </c:pt>
                <c:pt idx="9227">
                  <c:v>6.6611999999999977E-2</c:v>
                </c:pt>
                <c:pt idx="9228">
                  <c:v>6.6613999999999993E-2</c:v>
                </c:pt>
                <c:pt idx="9229">
                  <c:v>6.6614499999999979E-2</c:v>
                </c:pt>
                <c:pt idx="9230">
                  <c:v>6.661499999999998E-2</c:v>
                </c:pt>
                <c:pt idx="9231">
                  <c:v>6.6605999999999985E-2</c:v>
                </c:pt>
                <c:pt idx="9232">
                  <c:v>6.6601999999999995E-2</c:v>
                </c:pt>
                <c:pt idx="9233">
                  <c:v>6.6598999999999992E-2</c:v>
                </c:pt>
                <c:pt idx="9234">
                  <c:v>6.6600499999999993E-2</c:v>
                </c:pt>
                <c:pt idx="9235">
                  <c:v>6.6611000000000004E-2</c:v>
                </c:pt>
                <c:pt idx="9236">
                  <c:v>6.6601499999999994E-2</c:v>
                </c:pt>
                <c:pt idx="9237">
                  <c:v>6.65935E-2</c:v>
                </c:pt>
                <c:pt idx="9238">
                  <c:v>6.658349999999999E-2</c:v>
                </c:pt>
                <c:pt idx="9239">
                  <c:v>6.6577999999999984E-2</c:v>
                </c:pt>
                <c:pt idx="9240">
                  <c:v>6.6570999999999991E-2</c:v>
                </c:pt>
                <c:pt idx="9241">
                  <c:v>6.6559499999999994E-2</c:v>
                </c:pt>
                <c:pt idx="9242">
                  <c:v>6.6548499999999997E-2</c:v>
                </c:pt>
                <c:pt idx="9243">
                  <c:v>6.6512500000000002E-2</c:v>
                </c:pt>
                <c:pt idx="9244">
                  <c:v>6.6504000000000008E-2</c:v>
                </c:pt>
                <c:pt idx="9245">
                  <c:v>6.6492000000000009E-2</c:v>
                </c:pt>
                <c:pt idx="9246">
                  <c:v>6.6483500000000001E-2</c:v>
                </c:pt>
                <c:pt idx="9247">
                  <c:v>6.6443500000000003E-2</c:v>
                </c:pt>
                <c:pt idx="9248">
                  <c:v>6.6433000000000006E-2</c:v>
                </c:pt>
                <c:pt idx="9249">
                  <c:v>6.6422500000000009E-2</c:v>
                </c:pt>
                <c:pt idx="9250">
                  <c:v>6.6412499999999999E-2</c:v>
                </c:pt>
                <c:pt idx="9251">
                  <c:v>6.6403500000000004E-2</c:v>
                </c:pt>
                <c:pt idx="9252">
                  <c:v>6.6392499999999993E-2</c:v>
                </c:pt>
                <c:pt idx="9253">
                  <c:v>6.6379000000000007E-2</c:v>
                </c:pt>
                <c:pt idx="9254">
                  <c:v>6.6367000000000009E-2</c:v>
                </c:pt>
                <c:pt idx="9255">
                  <c:v>6.6388000000000003E-2</c:v>
                </c:pt>
                <c:pt idx="9256">
                  <c:v>6.6379000000000007E-2</c:v>
                </c:pt>
                <c:pt idx="9257">
                  <c:v>6.6370999999999999E-2</c:v>
                </c:pt>
                <c:pt idx="9258">
                  <c:v>6.6364000000000006E-2</c:v>
                </c:pt>
                <c:pt idx="9259">
                  <c:v>6.6369999999999985E-2</c:v>
                </c:pt>
                <c:pt idx="9260">
                  <c:v>6.6358499999999973E-2</c:v>
                </c:pt>
                <c:pt idx="9261">
                  <c:v>6.6340999999999983E-2</c:v>
                </c:pt>
                <c:pt idx="9262">
                  <c:v>6.6328999999999985E-2</c:v>
                </c:pt>
                <c:pt idx="9263">
                  <c:v>6.6322499999999979E-2</c:v>
                </c:pt>
                <c:pt idx="9264">
                  <c:v>6.6314499999999971E-2</c:v>
                </c:pt>
                <c:pt idx="9265">
                  <c:v>6.6305499999999962E-2</c:v>
                </c:pt>
                <c:pt idx="9266">
                  <c:v>6.6294999999999951E-2</c:v>
                </c:pt>
                <c:pt idx="9267">
                  <c:v>6.6283499999999954E-2</c:v>
                </c:pt>
                <c:pt idx="9268">
                  <c:v>6.6277999999999962E-2</c:v>
                </c:pt>
                <c:pt idx="9269">
                  <c:v>6.6273499999999957E-2</c:v>
                </c:pt>
                <c:pt idx="9270">
                  <c:v>6.6266999999999937E-2</c:v>
                </c:pt>
                <c:pt idx="9271">
                  <c:v>6.6277999999999948E-2</c:v>
                </c:pt>
                <c:pt idx="9272">
                  <c:v>6.627649999999996E-2</c:v>
                </c:pt>
                <c:pt idx="9273">
                  <c:v>6.6277499999999961E-2</c:v>
                </c:pt>
                <c:pt idx="9274">
                  <c:v>6.6277999999999962E-2</c:v>
                </c:pt>
                <c:pt idx="9275">
                  <c:v>6.629949999999997E-2</c:v>
                </c:pt>
                <c:pt idx="9276">
                  <c:v>6.6305499999999948E-2</c:v>
                </c:pt>
                <c:pt idx="9277">
                  <c:v>6.6310499999999953E-2</c:v>
                </c:pt>
                <c:pt idx="9278">
                  <c:v>6.631749999999996E-2</c:v>
                </c:pt>
                <c:pt idx="9279">
                  <c:v>6.6297499999999954E-2</c:v>
                </c:pt>
                <c:pt idx="9280">
                  <c:v>6.6294999999999965E-2</c:v>
                </c:pt>
                <c:pt idx="9281">
                  <c:v>6.6294499999999978E-2</c:v>
                </c:pt>
                <c:pt idx="9282">
                  <c:v>6.6290999999999975E-2</c:v>
                </c:pt>
                <c:pt idx="9283">
                  <c:v>6.6298499999999982E-2</c:v>
                </c:pt>
                <c:pt idx="9284">
                  <c:v>6.6310499999999994E-2</c:v>
                </c:pt>
                <c:pt idx="9285">
                  <c:v>6.6315999999999986E-2</c:v>
                </c:pt>
                <c:pt idx="9286">
                  <c:v>6.6315999999999986E-2</c:v>
                </c:pt>
                <c:pt idx="9287">
                  <c:v>6.6317999999999988E-2</c:v>
                </c:pt>
                <c:pt idx="9288">
                  <c:v>6.630949999999998E-2</c:v>
                </c:pt>
                <c:pt idx="9289">
                  <c:v>6.6304499999999988E-2</c:v>
                </c:pt>
                <c:pt idx="9290">
                  <c:v>6.6304499999999975E-2</c:v>
                </c:pt>
                <c:pt idx="9291">
                  <c:v>6.6277999999999976E-2</c:v>
                </c:pt>
                <c:pt idx="9292">
                  <c:v>6.6272999999999971E-2</c:v>
                </c:pt>
                <c:pt idx="9293">
                  <c:v>6.6269499999999981E-2</c:v>
                </c:pt>
                <c:pt idx="9294">
                  <c:v>6.626399999999999E-2</c:v>
                </c:pt>
                <c:pt idx="9295">
                  <c:v>6.6275499999999973E-2</c:v>
                </c:pt>
                <c:pt idx="9296">
                  <c:v>6.6267499999999979E-2</c:v>
                </c:pt>
                <c:pt idx="9297">
                  <c:v>6.6260999999999973E-2</c:v>
                </c:pt>
                <c:pt idx="9298">
                  <c:v>6.6259499999999971E-2</c:v>
                </c:pt>
                <c:pt idx="9299">
                  <c:v>6.6251999999999978E-2</c:v>
                </c:pt>
                <c:pt idx="9300">
                  <c:v>6.6247499999999973E-2</c:v>
                </c:pt>
                <c:pt idx="9301">
                  <c:v>6.6244999999999971E-2</c:v>
                </c:pt>
                <c:pt idx="9302">
                  <c:v>6.624099999999998E-2</c:v>
                </c:pt>
                <c:pt idx="9303">
                  <c:v>6.6233499999999987E-2</c:v>
                </c:pt>
                <c:pt idx="9304">
                  <c:v>6.62325E-2</c:v>
                </c:pt>
                <c:pt idx="9305">
                  <c:v>6.6227499999999967E-2</c:v>
                </c:pt>
                <c:pt idx="9306">
                  <c:v>6.6228499999999982E-2</c:v>
                </c:pt>
                <c:pt idx="9307">
                  <c:v>6.6206999999999974E-2</c:v>
                </c:pt>
                <c:pt idx="9308">
                  <c:v>6.6206499999999974E-2</c:v>
                </c:pt>
                <c:pt idx="9309">
                  <c:v>6.6207499999999989E-2</c:v>
                </c:pt>
                <c:pt idx="9310">
                  <c:v>6.6203499999999971E-2</c:v>
                </c:pt>
                <c:pt idx="9311">
                  <c:v>6.6208499999999976E-2</c:v>
                </c:pt>
                <c:pt idx="9312">
                  <c:v>6.6213499999999981E-2</c:v>
                </c:pt>
                <c:pt idx="9313">
                  <c:v>6.6217499999999985E-2</c:v>
                </c:pt>
                <c:pt idx="9314">
                  <c:v>6.6222999999999976E-2</c:v>
                </c:pt>
                <c:pt idx="9315">
                  <c:v>6.6197499999999992E-2</c:v>
                </c:pt>
                <c:pt idx="9316">
                  <c:v>6.6200999999999968E-2</c:v>
                </c:pt>
                <c:pt idx="9317">
                  <c:v>6.6203999999999971E-2</c:v>
                </c:pt>
                <c:pt idx="9318">
                  <c:v>6.6207499999999975E-2</c:v>
                </c:pt>
                <c:pt idx="9319">
                  <c:v>6.6224999999999992E-2</c:v>
                </c:pt>
                <c:pt idx="9320">
                  <c:v>6.6229999999999969E-2</c:v>
                </c:pt>
                <c:pt idx="9321">
                  <c:v>6.6227999999999967E-2</c:v>
                </c:pt>
                <c:pt idx="9322">
                  <c:v>6.6229499999999983E-2</c:v>
                </c:pt>
                <c:pt idx="9323">
                  <c:v>6.6233999999999973E-2</c:v>
                </c:pt>
                <c:pt idx="9324">
                  <c:v>6.623399999999996E-2</c:v>
                </c:pt>
                <c:pt idx="9325">
                  <c:v>6.6235499999999975E-2</c:v>
                </c:pt>
                <c:pt idx="9326">
                  <c:v>6.6235999999999975E-2</c:v>
                </c:pt>
                <c:pt idx="9327">
                  <c:v>6.6252499999999978E-2</c:v>
                </c:pt>
                <c:pt idx="9328">
                  <c:v>6.6251999999999964E-2</c:v>
                </c:pt>
                <c:pt idx="9329">
                  <c:v>6.6251999999999991E-2</c:v>
                </c:pt>
                <c:pt idx="9330">
                  <c:v>6.6252499999999978E-2</c:v>
                </c:pt>
                <c:pt idx="9331">
                  <c:v>6.624049999999998E-2</c:v>
                </c:pt>
                <c:pt idx="9332">
                  <c:v>6.6231999999999985E-2</c:v>
                </c:pt>
                <c:pt idx="9333">
                  <c:v>6.6216499999999984E-2</c:v>
                </c:pt>
                <c:pt idx="9334">
                  <c:v>6.6208999999999976E-2</c:v>
                </c:pt>
                <c:pt idx="9335">
                  <c:v>6.6197499999999979E-2</c:v>
                </c:pt>
                <c:pt idx="9336">
                  <c:v>6.6184999999999966E-2</c:v>
                </c:pt>
                <c:pt idx="9337">
                  <c:v>6.6173999999999969E-2</c:v>
                </c:pt>
                <c:pt idx="9338">
                  <c:v>6.6164499999999973E-2</c:v>
                </c:pt>
                <c:pt idx="9339">
                  <c:v>6.615349999999999E-2</c:v>
                </c:pt>
                <c:pt idx="9340">
                  <c:v>6.6146499999999969E-2</c:v>
                </c:pt>
                <c:pt idx="9341">
                  <c:v>6.6143499999999966E-2</c:v>
                </c:pt>
                <c:pt idx="9342">
                  <c:v>6.6141499999999978E-2</c:v>
                </c:pt>
                <c:pt idx="9343">
                  <c:v>6.6133999999999998E-2</c:v>
                </c:pt>
                <c:pt idx="9344">
                  <c:v>6.6128499999999993E-2</c:v>
                </c:pt>
                <c:pt idx="9345">
                  <c:v>6.6129999999999994E-2</c:v>
                </c:pt>
                <c:pt idx="9346">
                  <c:v>6.6130999999999995E-2</c:v>
                </c:pt>
                <c:pt idx="9347">
                  <c:v>6.6130500000000009E-2</c:v>
                </c:pt>
                <c:pt idx="9348">
                  <c:v>6.6132999999999997E-2</c:v>
                </c:pt>
                <c:pt idx="9349">
                  <c:v>6.6132999999999997E-2</c:v>
                </c:pt>
                <c:pt idx="9350">
                  <c:v>6.6137000000000001E-2</c:v>
                </c:pt>
                <c:pt idx="9351">
                  <c:v>6.6134500000000013E-2</c:v>
                </c:pt>
                <c:pt idx="9352">
                  <c:v>6.6131000000000023E-2</c:v>
                </c:pt>
                <c:pt idx="9353">
                  <c:v>6.6139000000000017E-2</c:v>
                </c:pt>
                <c:pt idx="9354">
                  <c:v>6.6147000000000011E-2</c:v>
                </c:pt>
                <c:pt idx="9355">
                  <c:v>6.6139000000000003E-2</c:v>
                </c:pt>
                <c:pt idx="9356">
                  <c:v>6.6138500000000003E-2</c:v>
                </c:pt>
                <c:pt idx="9357">
                  <c:v>6.6136000000000014E-2</c:v>
                </c:pt>
                <c:pt idx="9358">
                  <c:v>6.6137500000000002E-2</c:v>
                </c:pt>
                <c:pt idx="9359">
                  <c:v>6.6166500000000003E-2</c:v>
                </c:pt>
                <c:pt idx="9360">
                  <c:v>6.6163E-2</c:v>
                </c:pt>
                <c:pt idx="9361">
                  <c:v>6.6161999999999999E-2</c:v>
                </c:pt>
                <c:pt idx="9362">
                  <c:v>6.6162999999999986E-2</c:v>
                </c:pt>
                <c:pt idx="9363">
                  <c:v>6.6164000000000001E-2</c:v>
                </c:pt>
                <c:pt idx="9364">
                  <c:v>6.6160500000000011E-2</c:v>
                </c:pt>
                <c:pt idx="9365">
                  <c:v>6.615950000000001E-2</c:v>
                </c:pt>
                <c:pt idx="9366">
                  <c:v>6.6158000000000008E-2</c:v>
                </c:pt>
                <c:pt idx="9367">
                  <c:v>6.6156000000000006E-2</c:v>
                </c:pt>
                <c:pt idx="9368">
                  <c:v>6.6155500000000006E-2</c:v>
                </c:pt>
                <c:pt idx="9369">
                  <c:v>6.6150500000000015E-2</c:v>
                </c:pt>
                <c:pt idx="9370">
                  <c:v>6.6147500000000012E-2</c:v>
                </c:pt>
                <c:pt idx="9371">
                  <c:v>6.6164000000000014E-2</c:v>
                </c:pt>
                <c:pt idx="9372">
                  <c:v>6.6162000000000026E-2</c:v>
                </c:pt>
                <c:pt idx="9373">
                  <c:v>6.6159000000000023E-2</c:v>
                </c:pt>
                <c:pt idx="9374">
                  <c:v>6.6149500000000028E-2</c:v>
                </c:pt>
                <c:pt idx="9375">
                  <c:v>6.613750000000003E-2</c:v>
                </c:pt>
                <c:pt idx="9376">
                  <c:v>6.6126500000000032E-2</c:v>
                </c:pt>
                <c:pt idx="9377">
                  <c:v>6.6116000000000022E-2</c:v>
                </c:pt>
                <c:pt idx="9378">
                  <c:v>6.6105000000000025E-2</c:v>
                </c:pt>
                <c:pt idx="9379">
                  <c:v>6.6047500000000023E-2</c:v>
                </c:pt>
                <c:pt idx="9380">
                  <c:v>6.6035000000000024E-2</c:v>
                </c:pt>
                <c:pt idx="9381">
                  <c:v>6.6018000000000021E-2</c:v>
                </c:pt>
                <c:pt idx="9382">
                  <c:v>6.599900000000003E-2</c:v>
                </c:pt>
                <c:pt idx="9383">
                  <c:v>6.5984000000000029E-2</c:v>
                </c:pt>
                <c:pt idx="9384">
                  <c:v>6.5969000000000028E-2</c:v>
                </c:pt>
                <c:pt idx="9385">
                  <c:v>6.595750000000003E-2</c:v>
                </c:pt>
                <c:pt idx="9386">
                  <c:v>6.594350000000003E-2</c:v>
                </c:pt>
                <c:pt idx="9387">
                  <c:v>6.5942500000000029E-2</c:v>
                </c:pt>
                <c:pt idx="9388">
                  <c:v>6.5928500000000029E-2</c:v>
                </c:pt>
                <c:pt idx="9389">
                  <c:v>6.591550000000003E-2</c:v>
                </c:pt>
                <c:pt idx="9390">
                  <c:v>6.5903500000000032E-2</c:v>
                </c:pt>
                <c:pt idx="9391">
                  <c:v>6.5872500000000028E-2</c:v>
                </c:pt>
                <c:pt idx="9392">
                  <c:v>6.586400000000002E-2</c:v>
                </c:pt>
                <c:pt idx="9393">
                  <c:v>6.5852500000000008E-2</c:v>
                </c:pt>
                <c:pt idx="9394">
                  <c:v>6.5843500000000027E-2</c:v>
                </c:pt>
                <c:pt idx="9395">
                  <c:v>6.583650000000002E-2</c:v>
                </c:pt>
                <c:pt idx="9396">
                  <c:v>6.5830500000000028E-2</c:v>
                </c:pt>
                <c:pt idx="9397">
                  <c:v>6.5820000000000031E-2</c:v>
                </c:pt>
                <c:pt idx="9398">
                  <c:v>6.5815500000000027E-2</c:v>
                </c:pt>
                <c:pt idx="9399">
                  <c:v>6.5821500000000033E-2</c:v>
                </c:pt>
                <c:pt idx="9400">
                  <c:v>6.5821500000000033E-2</c:v>
                </c:pt>
                <c:pt idx="9401">
                  <c:v>6.5821000000000018E-2</c:v>
                </c:pt>
                <c:pt idx="9402">
                  <c:v>6.5821500000000019E-2</c:v>
                </c:pt>
                <c:pt idx="9403">
                  <c:v>6.5822000000000019E-2</c:v>
                </c:pt>
                <c:pt idx="9404">
                  <c:v>6.5821000000000018E-2</c:v>
                </c:pt>
                <c:pt idx="9405">
                  <c:v>6.5824500000000022E-2</c:v>
                </c:pt>
                <c:pt idx="9406">
                  <c:v>6.5828500000000012E-2</c:v>
                </c:pt>
                <c:pt idx="9407">
                  <c:v>6.5810500000000022E-2</c:v>
                </c:pt>
                <c:pt idx="9408">
                  <c:v>6.5805500000000017E-2</c:v>
                </c:pt>
                <c:pt idx="9409">
                  <c:v>6.5807500000000019E-2</c:v>
                </c:pt>
                <c:pt idx="9410">
                  <c:v>6.580850000000002E-2</c:v>
                </c:pt>
                <c:pt idx="9411">
                  <c:v>6.5808000000000033E-2</c:v>
                </c:pt>
                <c:pt idx="9412">
                  <c:v>6.5810500000000022E-2</c:v>
                </c:pt>
                <c:pt idx="9413">
                  <c:v>6.580900000000002E-2</c:v>
                </c:pt>
                <c:pt idx="9414">
                  <c:v>6.5811500000000023E-2</c:v>
                </c:pt>
                <c:pt idx="9415">
                  <c:v>6.5772500000000025E-2</c:v>
                </c:pt>
                <c:pt idx="9416">
                  <c:v>6.5770000000000023E-2</c:v>
                </c:pt>
                <c:pt idx="9417">
                  <c:v>6.5767500000000034E-2</c:v>
                </c:pt>
                <c:pt idx="9418">
                  <c:v>6.576300000000003E-2</c:v>
                </c:pt>
                <c:pt idx="9419">
                  <c:v>6.5762000000000043E-2</c:v>
                </c:pt>
                <c:pt idx="9420">
                  <c:v>6.5758000000000039E-2</c:v>
                </c:pt>
                <c:pt idx="9421">
                  <c:v>6.5758500000000025E-2</c:v>
                </c:pt>
                <c:pt idx="9422">
                  <c:v>6.5752000000000033E-2</c:v>
                </c:pt>
                <c:pt idx="9423">
                  <c:v>6.5748000000000029E-2</c:v>
                </c:pt>
                <c:pt idx="9424">
                  <c:v>6.5741500000000008E-2</c:v>
                </c:pt>
                <c:pt idx="9425">
                  <c:v>6.573550000000003E-2</c:v>
                </c:pt>
                <c:pt idx="9426">
                  <c:v>6.573950000000002E-2</c:v>
                </c:pt>
                <c:pt idx="9427">
                  <c:v>6.5714500000000009E-2</c:v>
                </c:pt>
                <c:pt idx="9428">
                  <c:v>6.5692000000000028E-2</c:v>
                </c:pt>
                <c:pt idx="9429">
                  <c:v>6.5680000000000016E-2</c:v>
                </c:pt>
                <c:pt idx="9430">
                  <c:v>6.5674500000000025E-2</c:v>
                </c:pt>
                <c:pt idx="9431">
                  <c:v>6.5676499999999999E-2</c:v>
                </c:pt>
                <c:pt idx="9432">
                  <c:v>6.5672000000000008E-2</c:v>
                </c:pt>
                <c:pt idx="9433">
                  <c:v>6.5669500000000006E-2</c:v>
                </c:pt>
                <c:pt idx="9434">
                  <c:v>6.5662000000000012E-2</c:v>
                </c:pt>
                <c:pt idx="9435">
                  <c:v>6.5648000000000012E-2</c:v>
                </c:pt>
                <c:pt idx="9436">
                  <c:v>6.564650000000001E-2</c:v>
                </c:pt>
                <c:pt idx="9437">
                  <c:v>6.5644500000000008E-2</c:v>
                </c:pt>
                <c:pt idx="9438">
                  <c:v>6.5644500000000008E-2</c:v>
                </c:pt>
                <c:pt idx="9439">
                  <c:v>6.564200000000002E-2</c:v>
                </c:pt>
                <c:pt idx="9440">
                  <c:v>6.5639500000000031E-2</c:v>
                </c:pt>
                <c:pt idx="9441">
                  <c:v>6.5641500000000019E-2</c:v>
                </c:pt>
                <c:pt idx="9442">
                  <c:v>6.5643000000000007E-2</c:v>
                </c:pt>
                <c:pt idx="9443">
                  <c:v>6.5642000000000006E-2</c:v>
                </c:pt>
                <c:pt idx="9444">
                  <c:v>6.5643000000000007E-2</c:v>
                </c:pt>
                <c:pt idx="9445">
                  <c:v>6.565E-2</c:v>
                </c:pt>
                <c:pt idx="9446">
                  <c:v>6.565E-2</c:v>
                </c:pt>
                <c:pt idx="9447">
                  <c:v>6.5661999999999998E-2</c:v>
                </c:pt>
                <c:pt idx="9448">
                  <c:v>6.5664E-2</c:v>
                </c:pt>
                <c:pt idx="9449">
                  <c:v>6.5667000000000003E-2</c:v>
                </c:pt>
                <c:pt idx="9450">
                  <c:v>6.5662499999999999E-2</c:v>
                </c:pt>
                <c:pt idx="9451">
                  <c:v>6.5678500000000015E-2</c:v>
                </c:pt>
                <c:pt idx="9452">
                  <c:v>6.5684500000000007E-2</c:v>
                </c:pt>
                <c:pt idx="9453">
                  <c:v>6.5689500000000012E-2</c:v>
                </c:pt>
                <c:pt idx="9454">
                  <c:v>6.5692500000000001E-2</c:v>
                </c:pt>
                <c:pt idx="9455">
                  <c:v>6.5699000000000007E-2</c:v>
                </c:pt>
                <c:pt idx="9456">
                  <c:v>6.5706500000000001E-2</c:v>
                </c:pt>
                <c:pt idx="9457">
                  <c:v>6.5713500000000008E-2</c:v>
                </c:pt>
                <c:pt idx="9458">
                  <c:v>6.5713500000000008E-2</c:v>
                </c:pt>
                <c:pt idx="9459">
                  <c:v>6.5731000000000012E-2</c:v>
                </c:pt>
                <c:pt idx="9460">
                  <c:v>6.5735000000000016E-2</c:v>
                </c:pt>
                <c:pt idx="9461">
                  <c:v>6.5743000000000024E-2</c:v>
                </c:pt>
                <c:pt idx="9462">
                  <c:v>6.5748500000000015E-2</c:v>
                </c:pt>
                <c:pt idx="9463">
                  <c:v>6.5770000000000009E-2</c:v>
                </c:pt>
                <c:pt idx="9464">
                  <c:v>6.5776000000000015E-2</c:v>
                </c:pt>
                <c:pt idx="9465">
                  <c:v>6.5782000000000021E-2</c:v>
                </c:pt>
                <c:pt idx="9466">
                  <c:v>6.5787499999999999E-2</c:v>
                </c:pt>
                <c:pt idx="9467">
                  <c:v>6.5777999999999989E-2</c:v>
                </c:pt>
                <c:pt idx="9468">
                  <c:v>6.5780499999999992E-2</c:v>
                </c:pt>
                <c:pt idx="9469">
                  <c:v>6.5776499999999988E-2</c:v>
                </c:pt>
                <c:pt idx="9470">
                  <c:v>6.5775E-2</c:v>
                </c:pt>
                <c:pt idx="9471">
                  <c:v>6.5759499999999999E-2</c:v>
                </c:pt>
                <c:pt idx="9472">
                  <c:v>6.5768000000000007E-2</c:v>
                </c:pt>
                <c:pt idx="9473">
                  <c:v>6.5765500000000005E-2</c:v>
                </c:pt>
                <c:pt idx="9474">
                  <c:v>6.5764500000000004E-2</c:v>
                </c:pt>
                <c:pt idx="9475">
                  <c:v>6.5734000000000015E-2</c:v>
                </c:pt>
                <c:pt idx="9476">
                  <c:v>6.5733000000000028E-2</c:v>
                </c:pt>
                <c:pt idx="9477">
                  <c:v>6.5726500000000007E-2</c:v>
                </c:pt>
                <c:pt idx="9478">
                  <c:v>6.5716499999999997E-2</c:v>
                </c:pt>
                <c:pt idx="9479">
                  <c:v>6.572349999999999E-2</c:v>
                </c:pt>
                <c:pt idx="9480">
                  <c:v>6.5719E-2</c:v>
                </c:pt>
                <c:pt idx="9481">
                  <c:v>6.5707000000000002E-2</c:v>
                </c:pt>
                <c:pt idx="9482">
                  <c:v>6.5699500000000008E-2</c:v>
                </c:pt>
                <c:pt idx="9483">
                  <c:v>6.56915E-2</c:v>
                </c:pt>
                <c:pt idx="9484">
                  <c:v>6.5670499999999993E-2</c:v>
                </c:pt>
                <c:pt idx="9485">
                  <c:v>6.5664500000000001E-2</c:v>
                </c:pt>
                <c:pt idx="9486">
                  <c:v>6.5666999999999989E-2</c:v>
                </c:pt>
                <c:pt idx="9487">
                  <c:v>6.5703499999999998E-2</c:v>
                </c:pt>
                <c:pt idx="9488">
                  <c:v>6.5709000000000004E-2</c:v>
                </c:pt>
                <c:pt idx="9489">
                  <c:v>6.5711500000000006E-2</c:v>
                </c:pt>
                <c:pt idx="9490">
                  <c:v>6.5713500000000008E-2</c:v>
                </c:pt>
                <c:pt idx="9491">
                  <c:v>6.5725500000000006E-2</c:v>
                </c:pt>
                <c:pt idx="9492">
                  <c:v>6.5734500000000015E-2</c:v>
                </c:pt>
                <c:pt idx="9493">
                  <c:v>6.5742999999999996E-2</c:v>
                </c:pt>
                <c:pt idx="9494">
                  <c:v>6.5755500000000022E-2</c:v>
                </c:pt>
                <c:pt idx="9495">
                  <c:v>6.5755500000000008E-2</c:v>
                </c:pt>
                <c:pt idx="9496">
                  <c:v>6.5772499999999998E-2</c:v>
                </c:pt>
                <c:pt idx="9497">
                  <c:v>6.5789E-2</c:v>
                </c:pt>
                <c:pt idx="9498">
                  <c:v>6.5803E-2</c:v>
                </c:pt>
                <c:pt idx="9499">
                  <c:v>6.5837000000000007E-2</c:v>
                </c:pt>
                <c:pt idx="9500">
                  <c:v>6.585450000000001E-2</c:v>
                </c:pt>
                <c:pt idx="9501">
                  <c:v>6.5867000000000009E-2</c:v>
                </c:pt>
                <c:pt idx="9502">
                  <c:v>6.5892500000000007E-2</c:v>
                </c:pt>
                <c:pt idx="9503">
                  <c:v>6.5905500000000006E-2</c:v>
                </c:pt>
                <c:pt idx="9504">
                  <c:v>6.5921999999999994E-2</c:v>
                </c:pt>
                <c:pt idx="9505">
                  <c:v>6.5935000000000007E-2</c:v>
                </c:pt>
                <c:pt idx="9506">
                  <c:v>6.5944499999999989E-2</c:v>
                </c:pt>
                <c:pt idx="9507">
                  <c:v>6.5977499999999981E-2</c:v>
                </c:pt>
                <c:pt idx="9508">
                  <c:v>6.5989000000000006E-2</c:v>
                </c:pt>
                <c:pt idx="9509">
                  <c:v>6.6001499999999991E-2</c:v>
                </c:pt>
                <c:pt idx="9510">
                  <c:v>6.601499999999999E-2</c:v>
                </c:pt>
                <c:pt idx="9511">
                  <c:v>6.6013000000000002E-2</c:v>
                </c:pt>
                <c:pt idx="9512">
                  <c:v>6.6017500000000007E-2</c:v>
                </c:pt>
                <c:pt idx="9513">
                  <c:v>6.6020999999999996E-2</c:v>
                </c:pt>
                <c:pt idx="9514">
                  <c:v>6.6018999999999994E-2</c:v>
                </c:pt>
                <c:pt idx="9515">
                  <c:v>6.6021999999999983E-2</c:v>
                </c:pt>
                <c:pt idx="9516">
                  <c:v>6.6025999999999974E-2</c:v>
                </c:pt>
                <c:pt idx="9517">
                  <c:v>6.6025999999999987E-2</c:v>
                </c:pt>
                <c:pt idx="9518">
                  <c:v>6.6029499999999977E-2</c:v>
                </c:pt>
                <c:pt idx="9519">
                  <c:v>6.6010999999999986E-2</c:v>
                </c:pt>
                <c:pt idx="9520">
                  <c:v>6.6014500000000004E-2</c:v>
                </c:pt>
                <c:pt idx="9521">
                  <c:v>6.6019499999999981E-2</c:v>
                </c:pt>
                <c:pt idx="9522">
                  <c:v>6.6014000000000003E-2</c:v>
                </c:pt>
                <c:pt idx="9523">
                  <c:v>6.6041499999999989E-2</c:v>
                </c:pt>
                <c:pt idx="9524">
                  <c:v>6.6043499999999991E-2</c:v>
                </c:pt>
                <c:pt idx="9525">
                  <c:v>6.6035499999999983E-2</c:v>
                </c:pt>
                <c:pt idx="9526">
                  <c:v>6.6036499999999998E-2</c:v>
                </c:pt>
                <c:pt idx="9527">
                  <c:v>6.6039999999999988E-2</c:v>
                </c:pt>
                <c:pt idx="9528">
                  <c:v>6.6043499999999977E-2</c:v>
                </c:pt>
                <c:pt idx="9529">
                  <c:v>6.6054999999999989E-2</c:v>
                </c:pt>
                <c:pt idx="9530">
                  <c:v>6.6054000000000002E-2</c:v>
                </c:pt>
                <c:pt idx="9531">
                  <c:v>6.6059499999999993E-2</c:v>
                </c:pt>
                <c:pt idx="9532">
                  <c:v>6.6061999999999996E-2</c:v>
                </c:pt>
                <c:pt idx="9533">
                  <c:v>6.6068499999999988E-2</c:v>
                </c:pt>
                <c:pt idx="9534">
                  <c:v>6.607399999999998E-2</c:v>
                </c:pt>
                <c:pt idx="9535">
                  <c:v>6.6072999999999993E-2</c:v>
                </c:pt>
                <c:pt idx="9536">
                  <c:v>6.6079999999999986E-2</c:v>
                </c:pt>
                <c:pt idx="9537">
                  <c:v>6.6084000000000004E-2</c:v>
                </c:pt>
                <c:pt idx="9538">
                  <c:v>6.6087500000000007E-2</c:v>
                </c:pt>
                <c:pt idx="9539">
                  <c:v>6.6090999999999983E-2</c:v>
                </c:pt>
                <c:pt idx="9540">
                  <c:v>6.6100499999999993E-2</c:v>
                </c:pt>
                <c:pt idx="9541">
                  <c:v>6.61075E-2</c:v>
                </c:pt>
                <c:pt idx="9542">
                  <c:v>6.611450000000002E-2</c:v>
                </c:pt>
                <c:pt idx="9543">
                  <c:v>6.613150000000001E-2</c:v>
                </c:pt>
                <c:pt idx="9544">
                  <c:v>6.6141000000000005E-2</c:v>
                </c:pt>
                <c:pt idx="9545">
                  <c:v>6.6154000000000004E-2</c:v>
                </c:pt>
                <c:pt idx="9546">
                  <c:v>6.6158499999999995E-2</c:v>
                </c:pt>
                <c:pt idx="9547">
                  <c:v>6.6184499999999993E-2</c:v>
                </c:pt>
                <c:pt idx="9548">
                  <c:v>6.6186000000000009E-2</c:v>
                </c:pt>
                <c:pt idx="9549">
                  <c:v>6.6191999999999987E-2</c:v>
                </c:pt>
                <c:pt idx="9550">
                  <c:v>6.6192999999999988E-2</c:v>
                </c:pt>
                <c:pt idx="9551">
                  <c:v>6.6197499999999992E-2</c:v>
                </c:pt>
                <c:pt idx="9552">
                  <c:v>6.6203999999999985E-2</c:v>
                </c:pt>
                <c:pt idx="9553">
                  <c:v>6.6211499999999979E-2</c:v>
                </c:pt>
                <c:pt idx="9554">
                  <c:v>6.6217499999999985E-2</c:v>
                </c:pt>
                <c:pt idx="9555">
                  <c:v>6.6232999999999972E-2</c:v>
                </c:pt>
                <c:pt idx="9556">
                  <c:v>6.6237499999999977E-2</c:v>
                </c:pt>
                <c:pt idx="9557">
                  <c:v>6.6232999999999986E-2</c:v>
                </c:pt>
                <c:pt idx="9558">
                  <c:v>6.624099999999998E-2</c:v>
                </c:pt>
                <c:pt idx="9559">
                  <c:v>6.6278999999999991E-2</c:v>
                </c:pt>
                <c:pt idx="9560">
                  <c:v>6.6288999999999987E-2</c:v>
                </c:pt>
                <c:pt idx="9561">
                  <c:v>6.6291499999999989E-2</c:v>
                </c:pt>
                <c:pt idx="9562">
                  <c:v>6.6286499999999998E-2</c:v>
                </c:pt>
                <c:pt idx="9563">
                  <c:v>6.6289500000000001E-2</c:v>
                </c:pt>
                <c:pt idx="9564">
                  <c:v>6.6289500000000001E-2</c:v>
                </c:pt>
                <c:pt idx="9565">
                  <c:v>6.6294500000000006E-2</c:v>
                </c:pt>
                <c:pt idx="9566">
                  <c:v>6.6301499999999999E-2</c:v>
                </c:pt>
                <c:pt idx="9567">
                  <c:v>6.6303500000000001E-2</c:v>
                </c:pt>
                <c:pt idx="9568">
                  <c:v>6.6297999999999996E-2</c:v>
                </c:pt>
                <c:pt idx="9569">
                  <c:v>6.6298999999999997E-2</c:v>
                </c:pt>
                <c:pt idx="9570">
                  <c:v>6.6297499999999995E-2</c:v>
                </c:pt>
                <c:pt idx="9571">
                  <c:v>6.6251000000000004E-2</c:v>
                </c:pt>
                <c:pt idx="9572">
                  <c:v>6.62465E-2</c:v>
                </c:pt>
                <c:pt idx="9573">
                  <c:v>6.6239500000000007E-2</c:v>
                </c:pt>
                <c:pt idx="9574">
                  <c:v>6.6240999999999994E-2</c:v>
                </c:pt>
                <c:pt idx="9575">
                  <c:v>6.62745E-2</c:v>
                </c:pt>
                <c:pt idx="9576">
                  <c:v>6.6272499999999998E-2</c:v>
                </c:pt>
                <c:pt idx="9577">
                  <c:v>6.6269499999999995E-2</c:v>
                </c:pt>
                <c:pt idx="9578">
                  <c:v>6.6264500000000004E-2</c:v>
                </c:pt>
                <c:pt idx="9579">
                  <c:v>6.6310499999999994E-2</c:v>
                </c:pt>
                <c:pt idx="9580">
                  <c:v>6.6315000000000013E-2</c:v>
                </c:pt>
                <c:pt idx="9581">
                  <c:v>6.6321000000000005E-2</c:v>
                </c:pt>
                <c:pt idx="9582">
                  <c:v>6.6326499999999997E-2</c:v>
                </c:pt>
                <c:pt idx="9583">
                  <c:v>6.6321499999999992E-2</c:v>
                </c:pt>
                <c:pt idx="9584">
                  <c:v>6.631999999999999E-2</c:v>
                </c:pt>
                <c:pt idx="9585">
                  <c:v>6.6317499999999988E-2</c:v>
                </c:pt>
                <c:pt idx="9586">
                  <c:v>6.6313499999999997E-2</c:v>
                </c:pt>
                <c:pt idx="9587">
                  <c:v>6.6319500000000003E-2</c:v>
                </c:pt>
                <c:pt idx="9588">
                  <c:v>6.6324500000000008E-2</c:v>
                </c:pt>
                <c:pt idx="9589">
                  <c:v>6.6326999999999997E-2</c:v>
                </c:pt>
                <c:pt idx="9590">
                  <c:v>6.6328999999999999E-2</c:v>
                </c:pt>
                <c:pt idx="9591">
                  <c:v>6.634749999999999E-2</c:v>
                </c:pt>
                <c:pt idx="9592">
                  <c:v>6.6354999999999983E-2</c:v>
                </c:pt>
                <c:pt idx="9593">
                  <c:v>6.6364000000000006E-2</c:v>
                </c:pt>
                <c:pt idx="9594">
                  <c:v>6.6368999999999984E-2</c:v>
                </c:pt>
                <c:pt idx="9595">
                  <c:v>6.6386499999999987E-2</c:v>
                </c:pt>
                <c:pt idx="9596">
                  <c:v>6.6393999999999995E-2</c:v>
                </c:pt>
                <c:pt idx="9597">
                  <c:v>6.6406999999999994E-2</c:v>
                </c:pt>
                <c:pt idx="9598">
                  <c:v>6.6413499999999986E-2</c:v>
                </c:pt>
                <c:pt idx="9599">
                  <c:v>6.6423999999999997E-2</c:v>
                </c:pt>
                <c:pt idx="9600">
                  <c:v>6.6437999999999997E-2</c:v>
                </c:pt>
                <c:pt idx="9601">
                  <c:v>6.6439999999999999E-2</c:v>
                </c:pt>
                <c:pt idx="9602">
                  <c:v>6.6448499999999994E-2</c:v>
                </c:pt>
                <c:pt idx="9603">
                  <c:v>6.6461999999999993E-2</c:v>
                </c:pt>
                <c:pt idx="9604">
                  <c:v>6.6471500000000003E-2</c:v>
                </c:pt>
                <c:pt idx="9605">
                  <c:v>6.6478999999999996E-2</c:v>
                </c:pt>
                <c:pt idx="9606">
                  <c:v>6.6481999999999999E-2</c:v>
                </c:pt>
                <c:pt idx="9607">
                  <c:v>6.6497500000000001E-2</c:v>
                </c:pt>
                <c:pt idx="9608">
                  <c:v>6.6506499999999996E-2</c:v>
                </c:pt>
                <c:pt idx="9609">
                  <c:v>6.6506999999999997E-2</c:v>
                </c:pt>
                <c:pt idx="9610">
                  <c:v>6.6512500000000002E-2</c:v>
                </c:pt>
                <c:pt idx="9611">
                  <c:v>6.6517999999999994E-2</c:v>
                </c:pt>
                <c:pt idx="9612">
                  <c:v>6.6520499999999996E-2</c:v>
                </c:pt>
                <c:pt idx="9613">
                  <c:v>6.6529499999999991E-2</c:v>
                </c:pt>
                <c:pt idx="9614">
                  <c:v>6.6535499999999997E-2</c:v>
                </c:pt>
                <c:pt idx="9615">
                  <c:v>6.6566999999999987E-2</c:v>
                </c:pt>
                <c:pt idx="9616">
                  <c:v>6.6573999999999994E-2</c:v>
                </c:pt>
                <c:pt idx="9617">
                  <c:v>6.6586499999999993E-2</c:v>
                </c:pt>
                <c:pt idx="9618">
                  <c:v>6.6599499999999978E-2</c:v>
                </c:pt>
                <c:pt idx="9619">
                  <c:v>6.6590999999999984E-2</c:v>
                </c:pt>
                <c:pt idx="9620">
                  <c:v>6.6598999999999964E-2</c:v>
                </c:pt>
                <c:pt idx="9621">
                  <c:v>6.6602499999999953E-2</c:v>
                </c:pt>
                <c:pt idx="9622">
                  <c:v>6.6615499999999966E-2</c:v>
                </c:pt>
                <c:pt idx="9623">
                  <c:v>6.6628499999999966E-2</c:v>
                </c:pt>
                <c:pt idx="9624">
                  <c:v>6.6640499999999964E-2</c:v>
                </c:pt>
                <c:pt idx="9625">
                  <c:v>6.6651499999999961E-2</c:v>
                </c:pt>
                <c:pt idx="9626">
                  <c:v>6.6660999999999943E-2</c:v>
                </c:pt>
                <c:pt idx="9627">
                  <c:v>6.6684499999999952E-2</c:v>
                </c:pt>
                <c:pt idx="9628">
                  <c:v>6.671599999999997E-2</c:v>
                </c:pt>
                <c:pt idx="9629">
                  <c:v>6.6734499999999961E-2</c:v>
                </c:pt>
                <c:pt idx="9630">
                  <c:v>6.6748999999999961E-2</c:v>
                </c:pt>
                <c:pt idx="9631">
                  <c:v>6.6778999999999963E-2</c:v>
                </c:pt>
                <c:pt idx="9632">
                  <c:v>6.6789499999999974E-2</c:v>
                </c:pt>
                <c:pt idx="9633">
                  <c:v>6.6800499999999971E-2</c:v>
                </c:pt>
                <c:pt idx="9634">
                  <c:v>6.6807999999999965E-2</c:v>
                </c:pt>
                <c:pt idx="9635">
                  <c:v>6.6816499999999973E-2</c:v>
                </c:pt>
                <c:pt idx="9636">
                  <c:v>6.6828999999999972E-2</c:v>
                </c:pt>
                <c:pt idx="9637">
                  <c:v>6.6837999999999981E-2</c:v>
                </c:pt>
                <c:pt idx="9638">
                  <c:v>6.685149999999998E-2</c:v>
                </c:pt>
                <c:pt idx="9639">
                  <c:v>6.6863999999999979E-2</c:v>
                </c:pt>
                <c:pt idx="9640">
                  <c:v>6.6874999999999976E-2</c:v>
                </c:pt>
                <c:pt idx="9641">
                  <c:v>6.6886499999999974E-2</c:v>
                </c:pt>
                <c:pt idx="9642">
                  <c:v>6.6898499999999958E-2</c:v>
                </c:pt>
                <c:pt idx="9643">
                  <c:v>6.688299999999997E-2</c:v>
                </c:pt>
                <c:pt idx="9644">
                  <c:v>6.6887499999999961E-2</c:v>
                </c:pt>
                <c:pt idx="9645">
                  <c:v>6.6888999999999962E-2</c:v>
                </c:pt>
                <c:pt idx="9646">
                  <c:v>6.6895999999999955E-2</c:v>
                </c:pt>
                <c:pt idx="9647">
                  <c:v>6.6898999999999958E-2</c:v>
                </c:pt>
                <c:pt idx="9648">
                  <c:v>6.6906999999999939E-2</c:v>
                </c:pt>
                <c:pt idx="9649">
                  <c:v>6.6914499999999946E-2</c:v>
                </c:pt>
                <c:pt idx="9650">
                  <c:v>6.6932999999999951E-2</c:v>
                </c:pt>
                <c:pt idx="9651">
                  <c:v>6.6922999999999955E-2</c:v>
                </c:pt>
                <c:pt idx="9652">
                  <c:v>6.6931499999999949E-2</c:v>
                </c:pt>
                <c:pt idx="9653">
                  <c:v>6.6942999999999933E-2</c:v>
                </c:pt>
                <c:pt idx="9654">
                  <c:v>6.6952499999999929E-2</c:v>
                </c:pt>
                <c:pt idx="9655">
                  <c:v>6.6961999999999938E-2</c:v>
                </c:pt>
                <c:pt idx="9656">
                  <c:v>6.6964999999999941E-2</c:v>
                </c:pt>
                <c:pt idx="9657">
                  <c:v>6.6964499999999941E-2</c:v>
                </c:pt>
                <c:pt idx="9658">
                  <c:v>6.6972999999999935E-2</c:v>
                </c:pt>
                <c:pt idx="9659">
                  <c:v>6.6961499999999938E-2</c:v>
                </c:pt>
                <c:pt idx="9660">
                  <c:v>6.6972999999999935E-2</c:v>
                </c:pt>
                <c:pt idx="9661">
                  <c:v>6.6982499999999945E-2</c:v>
                </c:pt>
                <c:pt idx="9662">
                  <c:v>6.6993499999999942E-2</c:v>
                </c:pt>
                <c:pt idx="9663">
                  <c:v>6.6987499999999936E-2</c:v>
                </c:pt>
                <c:pt idx="9664">
                  <c:v>6.6996999999999945E-2</c:v>
                </c:pt>
                <c:pt idx="9665">
                  <c:v>6.7010499999999945E-2</c:v>
                </c:pt>
                <c:pt idx="9666">
                  <c:v>6.7023499999999944E-2</c:v>
                </c:pt>
                <c:pt idx="9667">
                  <c:v>6.7103499999999941E-2</c:v>
                </c:pt>
                <c:pt idx="9668">
                  <c:v>6.7110999999999935E-2</c:v>
                </c:pt>
                <c:pt idx="9669">
                  <c:v>6.7125499999999935E-2</c:v>
                </c:pt>
                <c:pt idx="9670">
                  <c:v>6.7141499999999937E-2</c:v>
                </c:pt>
                <c:pt idx="9671">
                  <c:v>6.7162499999999944E-2</c:v>
                </c:pt>
                <c:pt idx="9672">
                  <c:v>6.7170999999999953E-2</c:v>
                </c:pt>
                <c:pt idx="9673">
                  <c:v>6.7190999999999945E-2</c:v>
                </c:pt>
                <c:pt idx="9674">
                  <c:v>6.7215499999999928E-2</c:v>
                </c:pt>
                <c:pt idx="9675">
                  <c:v>6.7236999999999936E-2</c:v>
                </c:pt>
                <c:pt idx="9676">
                  <c:v>6.7249999999999921E-2</c:v>
                </c:pt>
                <c:pt idx="9677">
                  <c:v>6.7265499999999936E-2</c:v>
                </c:pt>
                <c:pt idx="9678">
                  <c:v>6.7282499999999926E-2</c:v>
                </c:pt>
                <c:pt idx="9679">
                  <c:v>6.7284499999999928E-2</c:v>
                </c:pt>
                <c:pt idx="9680">
                  <c:v>6.7294499999999924E-2</c:v>
                </c:pt>
                <c:pt idx="9681">
                  <c:v>6.7316999999999932E-2</c:v>
                </c:pt>
                <c:pt idx="9682">
                  <c:v>6.7335999999999938E-2</c:v>
                </c:pt>
                <c:pt idx="9683">
                  <c:v>6.7357499999999945E-2</c:v>
                </c:pt>
                <c:pt idx="9684">
                  <c:v>6.7383499999999943E-2</c:v>
                </c:pt>
                <c:pt idx="9685">
                  <c:v>6.7398999999999945E-2</c:v>
                </c:pt>
                <c:pt idx="9686">
                  <c:v>6.7415999999999934E-2</c:v>
                </c:pt>
                <c:pt idx="9687">
                  <c:v>6.7390499999999937E-2</c:v>
                </c:pt>
                <c:pt idx="9688">
                  <c:v>6.7407499999999926E-2</c:v>
                </c:pt>
                <c:pt idx="9689">
                  <c:v>6.7422999999999941E-2</c:v>
                </c:pt>
                <c:pt idx="9690">
                  <c:v>6.7433499999999952E-2</c:v>
                </c:pt>
                <c:pt idx="9691">
                  <c:v>6.7435999999999954E-2</c:v>
                </c:pt>
                <c:pt idx="9692">
                  <c:v>6.7444499999999949E-2</c:v>
                </c:pt>
                <c:pt idx="9693">
                  <c:v>6.7446999999999951E-2</c:v>
                </c:pt>
                <c:pt idx="9694">
                  <c:v>6.7448999999999953E-2</c:v>
                </c:pt>
                <c:pt idx="9695">
                  <c:v>6.7445499999999964E-2</c:v>
                </c:pt>
                <c:pt idx="9696">
                  <c:v>6.7444999999999963E-2</c:v>
                </c:pt>
                <c:pt idx="9697">
                  <c:v>6.7452999999999957E-2</c:v>
                </c:pt>
                <c:pt idx="9698">
                  <c:v>6.7459999999999964E-2</c:v>
                </c:pt>
                <c:pt idx="9699">
                  <c:v>6.7443499999999962E-2</c:v>
                </c:pt>
                <c:pt idx="9700">
                  <c:v>6.7442999999999975E-2</c:v>
                </c:pt>
                <c:pt idx="9701">
                  <c:v>6.7447999999999966E-2</c:v>
                </c:pt>
                <c:pt idx="9702">
                  <c:v>6.7440999999999973E-2</c:v>
                </c:pt>
                <c:pt idx="9703">
                  <c:v>6.7445999999999964E-2</c:v>
                </c:pt>
                <c:pt idx="9704">
                  <c:v>6.7434499999999967E-2</c:v>
                </c:pt>
                <c:pt idx="9705">
                  <c:v>6.743349999999998E-2</c:v>
                </c:pt>
                <c:pt idx="9706">
                  <c:v>6.743349999999998E-2</c:v>
                </c:pt>
                <c:pt idx="9707">
                  <c:v>6.7416999999999977E-2</c:v>
                </c:pt>
                <c:pt idx="9708">
                  <c:v>6.7412499999999959E-2</c:v>
                </c:pt>
                <c:pt idx="9709">
                  <c:v>6.741049999999997E-2</c:v>
                </c:pt>
                <c:pt idx="9710">
                  <c:v>6.7411499999999971E-2</c:v>
                </c:pt>
                <c:pt idx="9711">
                  <c:v>6.7428999999999975E-2</c:v>
                </c:pt>
                <c:pt idx="9712">
                  <c:v>6.7438499999999971E-2</c:v>
                </c:pt>
                <c:pt idx="9713">
                  <c:v>6.7443499999999976E-2</c:v>
                </c:pt>
                <c:pt idx="9714">
                  <c:v>6.7452999999999971E-2</c:v>
                </c:pt>
                <c:pt idx="9715">
                  <c:v>6.7457999999999976E-2</c:v>
                </c:pt>
                <c:pt idx="9716">
                  <c:v>6.746149999999998E-2</c:v>
                </c:pt>
                <c:pt idx="9717">
                  <c:v>6.7470499999999975E-2</c:v>
                </c:pt>
                <c:pt idx="9718">
                  <c:v>6.7484499999999989E-2</c:v>
                </c:pt>
                <c:pt idx="9719">
                  <c:v>6.7499499999999976E-2</c:v>
                </c:pt>
                <c:pt idx="9720">
                  <c:v>6.7512999999999976E-2</c:v>
                </c:pt>
                <c:pt idx="9721">
                  <c:v>6.7522499999999985E-2</c:v>
                </c:pt>
                <c:pt idx="9722">
                  <c:v>6.7543499999999979E-2</c:v>
                </c:pt>
                <c:pt idx="9723">
                  <c:v>6.7533999999999997E-2</c:v>
                </c:pt>
                <c:pt idx="9724">
                  <c:v>6.755449999999999E-2</c:v>
                </c:pt>
                <c:pt idx="9725">
                  <c:v>6.7585499999999993E-2</c:v>
                </c:pt>
                <c:pt idx="9726">
                  <c:v>6.7600999999999981E-2</c:v>
                </c:pt>
                <c:pt idx="9727">
                  <c:v>6.7619999999999972E-2</c:v>
                </c:pt>
                <c:pt idx="9728">
                  <c:v>6.7632999999999985E-2</c:v>
                </c:pt>
                <c:pt idx="9729">
                  <c:v>6.7636499999999988E-2</c:v>
                </c:pt>
                <c:pt idx="9730">
                  <c:v>6.7654999999999979E-2</c:v>
                </c:pt>
                <c:pt idx="9731">
                  <c:v>6.7665499999999976E-2</c:v>
                </c:pt>
                <c:pt idx="9732">
                  <c:v>6.7682999999999979E-2</c:v>
                </c:pt>
                <c:pt idx="9733">
                  <c:v>6.7702499999999985E-2</c:v>
                </c:pt>
                <c:pt idx="9734">
                  <c:v>6.7722999999999992E-2</c:v>
                </c:pt>
                <c:pt idx="9735">
                  <c:v>6.7751499999999992E-2</c:v>
                </c:pt>
                <c:pt idx="9736">
                  <c:v>6.7766999999999994E-2</c:v>
                </c:pt>
                <c:pt idx="9737">
                  <c:v>6.7785499999999999E-2</c:v>
                </c:pt>
                <c:pt idx="9738">
                  <c:v>6.7805499999999977E-2</c:v>
                </c:pt>
                <c:pt idx="9739">
                  <c:v>6.7821499999999979E-2</c:v>
                </c:pt>
                <c:pt idx="9740">
                  <c:v>6.7831999999999976E-2</c:v>
                </c:pt>
                <c:pt idx="9741">
                  <c:v>6.7842999999999973E-2</c:v>
                </c:pt>
                <c:pt idx="9742">
                  <c:v>6.7859999999999976E-2</c:v>
                </c:pt>
                <c:pt idx="9743">
                  <c:v>6.7870999999999973E-2</c:v>
                </c:pt>
                <c:pt idx="9744">
                  <c:v>6.788799999999999E-2</c:v>
                </c:pt>
                <c:pt idx="9745">
                  <c:v>6.7894999999999997E-2</c:v>
                </c:pt>
                <c:pt idx="9746">
                  <c:v>6.7910999999999999E-2</c:v>
                </c:pt>
                <c:pt idx="9747">
                  <c:v>6.7906499999999995E-2</c:v>
                </c:pt>
                <c:pt idx="9748">
                  <c:v>6.7927999999999988E-2</c:v>
                </c:pt>
                <c:pt idx="9749">
                  <c:v>6.7940999999999988E-2</c:v>
                </c:pt>
                <c:pt idx="9750">
                  <c:v>6.7958500000000005E-2</c:v>
                </c:pt>
                <c:pt idx="9751">
                  <c:v>6.7963999999999997E-2</c:v>
                </c:pt>
                <c:pt idx="9752">
                  <c:v>6.7977499999999982E-2</c:v>
                </c:pt>
                <c:pt idx="9753">
                  <c:v>6.7989500000000008E-2</c:v>
                </c:pt>
                <c:pt idx="9754">
                  <c:v>6.8000500000000005E-2</c:v>
                </c:pt>
                <c:pt idx="9755">
                  <c:v>6.8026500000000018E-2</c:v>
                </c:pt>
                <c:pt idx="9756">
                  <c:v>6.8044000000000007E-2</c:v>
                </c:pt>
                <c:pt idx="9757">
                  <c:v>6.8076000000000012E-2</c:v>
                </c:pt>
                <c:pt idx="9758">
                  <c:v>6.808800000000001E-2</c:v>
                </c:pt>
                <c:pt idx="9759">
                  <c:v>6.8067000000000003E-2</c:v>
                </c:pt>
                <c:pt idx="9760">
                  <c:v>6.8081000000000003E-2</c:v>
                </c:pt>
                <c:pt idx="9761">
                  <c:v>6.8097000000000019E-2</c:v>
                </c:pt>
                <c:pt idx="9762">
                  <c:v>6.8124500000000004E-2</c:v>
                </c:pt>
                <c:pt idx="9763">
                  <c:v>6.8147000000000013E-2</c:v>
                </c:pt>
                <c:pt idx="9764">
                  <c:v>6.8167000000000005E-2</c:v>
                </c:pt>
                <c:pt idx="9765">
                  <c:v>6.8176500000000029E-2</c:v>
                </c:pt>
                <c:pt idx="9766">
                  <c:v>6.8190000000000028E-2</c:v>
                </c:pt>
                <c:pt idx="9767">
                  <c:v>6.8189000000000013E-2</c:v>
                </c:pt>
                <c:pt idx="9768">
                  <c:v>6.8215500000000026E-2</c:v>
                </c:pt>
                <c:pt idx="9769">
                  <c:v>6.8231500000000014E-2</c:v>
                </c:pt>
                <c:pt idx="9770">
                  <c:v>6.8257000000000026E-2</c:v>
                </c:pt>
                <c:pt idx="9771">
                  <c:v>6.8285000000000012E-2</c:v>
                </c:pt>
                <c:pt idx="9772">
                  <c:v>6.8315500000000015E-2</c:v>
                </c:pt>
                <c:pt idx="9773">
                  <c:v>6.8341000000000027E-2</c:v>
                </c:pt>
                <c:pt idx="9774">
                  <c:v>6.8365500000000023E-2</c:v>
                </c:pt>
                <c:pt idx="9775">
                  <c:v>6.8353500000000011E-2</c:v>
                </c:pt>
                <c:pt idx="9776">
                  <c:v>6.8369000000000013E-2</c:v>
                </c:pt>
                <c:pt idx="9777">
                  <c:v>6.8399000000000015E-2</c:v>
                </c:pt>
                <c:pt idx="9778">
                  <c:v>6.8428500000000017E-2</c:v>
                </c:pt>
                <c:pt idx="9779">
                  <c:v>6.843100000000002E-2</c:v>
                </c:pt>
                <c:pt idx="9780">
                  <c:v>6.8459000000000006E-2</c:v>
                </c:pt>
                <c:pt idx="9781">
                  <c:v>6.8481500000000028E-2</c:v>
                </c:pt>
                <c:pt idx="9782">
                  <c:v>6.8508000000000027E-2</c:v>
                </c:pt>
                <c:pt idx="9783">
                  <c:v>6.8538000000000029E-2</c:v>
                </c:pt>
                <c:pt idx="9784">
                  <c:v>6.8568000000000018E-2</c:v>
                </c:pt>
                <c:pt idx="9785">
                  <c:v>6.8591500000000014E-2</c:v>
                </c:pt>
                <c:pt idx="9786">
                  <c:v>6.8623000000000017E-2</c:v>
                </c:pt>
                <c:pt idx="9787">
                  <c:v>6.8654000000000007E-2</c:v>
                </c:pt>
                <c:pt idx="9788">
                  <c:v>6.8670500000000023E-2</c:v>
                </c:pt>
                <c:pt idx="9789">
                  <c:v>6.869900000000001E-2</c:v>
                </c:pt>
                <c:pt idx="9790">
                  <c:v>6.8727000000000024E-2</c:v>
                </c:pt>
                <c:pt idx="9791">
                  <c:v>6.8750000000000019E-2</c:v>
                </c:pt>
                <c:pt idx="9792">
                  <c:v>6.876450000000002E-2</c:v>
                </c:pt>
                <c:pt idx="9793">
                  <c:v>6.8786E-2</c:v>
                </c:pt>
                <c:pt idx="9794">
                  <c:v>6.8804500000000005E-2</c:v>
                </c:pt>
                <c:pt idx="9795">
                  <c:v>6.8814000000000014E-2</c:v>
                </c:pt>
                <c:pt idx="9796">
                  <c:v>6.8831000000000003E-2</c:v>
                </c:pt>
                <c:pt idx="9797">
                  <c:v>6.8848500000000007E-2</c:v>
                </c:pt>
                <c:pt idx="9798">
                  <c:v>6.8869500000000014E-2</c:v>
                </c:pt>
                <c:pt idx="9799">
                  <c:v>6.8897500000000014E-2</c:v>
                </c:pt>
                <c:pt idx="9800">
                  <c:v>6.8909000000000026E-2</c:v>
                </c:pt>
                <c:pt idx="9801">
                  <c:v>6.8937000000000012E-2</c:v>
                </c:pt>
                <c:pt idx="9802">
                  <c:v>6.8960500000000036E-2</c:v>
                </c:pt>
                <c:pt idx="9803">
                  <c:v>6.8980500000000014E-2</c:v>
                </c:pt>
                <c:pt idx="9804">
                  <c:v>6.900050000000002E-2</c:v>
                </c:pt>
                <c:pt idx="9805">
                  <c:v>6.9021500000000013E-2</c:v>
                </c:pt>
                <c:pt idx="9806">
                  <c:v>6.9049000000000013E-2</c:v>
                </c:pt>
                <c:pt idx="9807">
                  <c:v>6.9083000000000019E-2</c:v>
                </c:pt>
                <c:pt idx="9808">
                  <c:v>6.9112000000000021E-2</c:v>
                </c:pt>
                <c:pt idx="9809">
                  <c:v>6.9136500000000017E-2</c:v>
                </c:pt>
                <c:pt idx="9810">
                  <c:v>6.9159000000000026E-2</c:v>
                </c:pt>
                <c:pt idx="9811">
                  <c:v>6.9180500000000034E-2</c:v>
                </c:pt>
                <c:pt idx="9812">
                  <c:v>6.9212000000000024E-2</c:v>
                </c:pt>
                <c:pt idx="9813">
                  <c:v>6.9238500000000022E-2</c:v>
                </c:pt>
                <c:pt idx="9814">
                  <c:v>6.9270500000000026E-2</c:v>
                </c:pt>
                <c:pt idx="9815">
                  <c:v>6.9299000000000013E-2</c:v>
                </c:pt>
                <c:pt idx="9816">
                  <c:v>6.9331000000000018E-2</c:v>
                </c:pt>
                <c:pt idx="9817">
                  <c:v>6.9358000000000017E-2</c:v>
                </c:pt>
                <c:pt idx="9818">
                  <c:v>6.9378500000000023E-2</c:v>
                </c:pt>
                <c:pt idx="9819">
                  <c:v>6.9423000000000026E-2</c:v>
                </c:pt>
                <c:pt idx="9820">
                  <c:v>6.9455500000000031E-2</c:v>
                </c:pt>
                <c:pt idx="9821">
                  <c:v>6.9489000000000023E-2</c:v>
                </c:pt>
                <c:pt idx="9822">
                  <c:v>6.9518000000000024E-2</c:v>
                </c:pt>
                <c:pt idx="9823">
                  <c:v>6.9544000000000009E-2</c:v>
                </c:pt>
                <c:pt idx="9824">
                  <c:v>6.9572500000000023E-2</c:v>
                </c:pt>
                <c:pt idx="9825">
                  <c:v>6.9602500000000012E-2</c:v>
                </c:pt>
                <c:pt idx="9826">
                  <c:v>6.9627500000000009E-2</c:v>
                </c:pt>
                <c:pt idx="9827">
                  <c:v>6.9658000000000025E-2</c:v>
                </c:pt>
                <c:pt idx="9828">
                  <c:v>6.9684000000000024E-2</c:v>
                </c:pt>
                <c:pt idx="9829">
                  <c:v>6.9709500000000035E-2</c:v>
                </c:pt>
                <c:pt idx="9830">
                  <c:v>6.9734500000000033E-2</c:v>
                </c:pt>
                <c:pt idx="9831">
                  <c:v>6.9730500000000029E-2</c:v>
                </c:pt>
                <c:pt idx="9832">
                  <c:v>6.9751000000000035E-2</c:v>
                </c:pt>
                <c:pt idx="9833">
                  <c:v>6.9762500000000019E-2</c:v>
                </c:pt>
                <c:pt idx="9834">
                  <c:v>6.9787000000000016E-2</c:v>
                </c:pt>
                <c:pt idx="9835">
                  <c:v>6.9794000000000023E-2</c:v>
                </c:pt>
                <c:pt idx="9836">
                  <c:v>6.9810000000000011E-2</c:v>
                </c:pt>
                <c:pt idx="9837">
                  <c:v>6.9828000000000015E-2</c:v>
                </c:pt>
                <c:pt idx="9838">
                  <c:v>6.9839000000000012E-2</c:v>
                </c:pt>
                <c:pt idx="9839">
                  <c:v>6.9854500000000014E-2</c:v>
                </c:pt>
                <c:pt idx="9840">
                  <c:v>6.9870000000000015E-2</c:v>
                </c:pt>
                <c:pt idx="9841">
                  <c:v>6.9882000000000014E-2</c:v>
                </c:pt>
                <c:pt idx="9842">
                  <c:v>6.9895000000000013E-2</c:v>
                </c:pt>
                <c:pt idx="9843">
                  <c:v>6.9942500000000019E-2</c:v>
                </c:pt>
                <c:pt idx="9844">
                  <c:v>6.9963000000000011E-2</c:v>
                </c:pt>
                <c:pt idx="9845">
                  <c:v>6.9984500000000005E-2</c:v>
                </c:pt>
                <c:pt idx="9846">
                  <c:v>6.9999500000000006E-2</c:v>
                </c:pt>
                <c:pt idx="9847">
                  <c:v>7.0010000000000003E-2</c:v>
                </c:pt>
                <c:pt idx="9848">
                  <c:v>7.0025999999999991E-2</c:v>
                </c:pt>
                <c:pt idx="9849">
                  <c:v>7.0041999999999993E-2</c:v>
                </c:pt>
                <c:pt idx="9850">
                  <c:v>7.0056999999999994E-2</c:v>
                </c:pt>
                <c:pt idx="9851">
                  <c:v>7.006699999999999E-2</c:v>
                </c:pt>
                <c:pt idx="9852">
                  <c:v>7.0088499999999984E-2</c:v>
                </c:pt>
                <c:pt idx="9853">
                  <c:v>7.0104E-2</c:v>
                </c:pt>
                <c:pt idx="9854">
                  <c:v>7.0118500000000014E-2</c:v>
                </c:pt>
                <c:pt idx="9855">
                  <c:v>7.0133000000000015E-2</c:v>
                </c:pt>
                <c:pt idx="9856">
                  <c:v>7.0157500000000012E-2</c:v>
                </c:pt>
                <c:pt idx="9857">
                  <c:v>7.0179500000000006E-2</c:v>
                </c:pt>
                <c:pt idx="9858">
                  <c:v>7.0197000000000009E-2</c:v>
                </c:pt>
                <c:pt idx="9859">
                  <c:v>7.0222999999999994E-2</c:v>
                </c:pt>
                <c:pt idx="9860">
                  <c:v>7.0238499999999982E-2</c:v>
                </c:pt>
                <c:pt idx="9861">
                  <c:v>7.0257E-2</c:v>
                </c:pt>
                <c:pt idx="9862">
                  <c:v>7.0272999999999988E-2</c:v>
                </c:pt>
                <c:pt idx="9863">
                  <c:v>7.0287500000000003E-2</c:v>
                </c:pt>
                <c:pt idx="9864">
                  <c:v>7.0306499999999994E-2</c:v>
                </c:pt>
                <c:pt idx="9865">
                  <c:v>7.0319999999999994E-2</c:v>
                </c:pt>
                <c:pt idx="9866">
                  <c:v>7.0334999999999995E-2</c:v>
                </c:pt>
                <c:pt idx="9867">
                  <c:v>7.0292499999999994E-2</c:v>
                </c:pt>
                <c:pt idx="9868">
                  <c:v>7.0309999999999997E-2</c:v>
                </c:pt>
                <c:pt idx="9869">
                  <c:v>7.0325499999999999E-2</c:v>
                </c:pt>
                <c:pt idx="9870">
                  <c:v>7.0335500000000009E-2</c:v>
                </c:pt>
                <c:pt idx="9871">
                  <c:v>7.0340000000000014E-2</c:v>
                </c:pt>
                <c:pt idx="9872">
                  <c:v>7.0352500000000012E-2</c:v>
                </c:pt>
                <c:pt idx="9873">
                  <c:v>7.0361500000000007E-2</c:v>
                </c:pt>
                <c:pt idx="9874">
                  <c:v>7.0362000000000008E-2</c:v>
                </c:pt>
                <c:pt idx="9875">
                  <c:v>7.0358500000000004E-2</c:v>
                </c:pt>
                <c:pt idx="9876">
                  <c:v>7.0371000000000003E-2</c:v>
                </c:pt>
                <c:pt idx="9877">
                  <c:v>7.0383000000000015E-2</c:v>
                </c:pt>
                <c:pt idx="9878">
                  <c:v>7.0396500000000015E-2</c:v>
                </c:pt>
                <c:pt idx="9879">
                  <c:v>7.0405000000000009E-2</c:v>
                </c:pt>
                <c:pt idx="9880">
                  <c:v>7.0417500000000008E-2</c:v>
                </c:pt>
                <c:pt idx="9881">
                  <c:v>7.0428000000000018E-2</c:v>
                </c:pt>
                <c:pt idx="9882">
                  <c:v>7.0432500000000009E-2</c:v>
                </c:pt>
                <c:pt idx="9883">
                  <c:v>7.0431000000000007E-2</c:v>
                </c:pt>
                <c:pt idx="9884">
                  <c:v>7.0431000000000007E-2</c:v>
                </c:pt>
                <c:pt idx="9885">
                  <c:v>7.0432500000000009E-2</c:v>
                </c:pt>
                <c:pt idx="9886">
                  <c:v>7.043000000000002E-2</c:v>
                </c:pt>
                <c:pt idx="9887">
                  <c:v>7.0432500000000009E-2</c:v>
                </c:pt>
                <c:pt idx="9888">
                  <c:v>7.043350000000001E-2</c:v>
                </c:pt>
                <c:pt idx="9889">
                  <c:v>7.0439000000000002E-2</c:v>
                </c:pt>
                <c:pt idx="9890">
                  <c:v>7.0438000000000014E-2</c:v>
                </c:pt>
                <c:pt idx="9891">
                  <c:v>7.0440000000000016E-2</c:v>
                </c:pt>
                <c:pt idx="9892">
                  <c:v>7.0439000000000015E-2</c:v>
                </c:pt>
                <c:pt idx="9893">
                  <c:v>7.0441500000000018E-2</c:v>
                </c:pt>
                <c:pt idx="9894">
                  <c:v>7.044400000000002E-2</c:v>
                </c:pt>
                <c:pt idx="9895">
                  <c:v>7.0428500000000019E-2</c:v>
                </c:pt>
                <c:pt idx="9896">
                  <c:v>7.0432500000000009E-2</c:v>
                </c:pt>
                <c:pt idx="9897">
                  <c:v>7.0429500000000006E-2</c:v>
                </c:pt>
                <c:pt idx="9898">
                  <c:v>7.0422000000000012E-2</c:v>
                </c:pt>
                <c:pt idx="9899">
                  <c:v>7.0419000000000009E-2</c:v>
                </c:pt>
                <c:pt idx="9900">
                  <c:v>7.041950000000001E-2</c:v>
                </c:pt>
                <c:pt idx="9901">
                  <c:v>7.0420499999999997E-2</c:v>
                </c:pt>
                <c:pt idx="9902">
                  <c:v>7.0422999999999986E-2</c:v>
                </c:pt>
                <c:pt idx="9903">
                  <c:v>7.0422499999999999E-2</c:v>
                </c:pt>
                <c:pt idx="9904">
                  <c:v>7.0430499999999993E-2</c:v>
                </c:pt>
                <c:pt idx="9905">
                  <c:v>7.0432499999999995E-2</c:v>
                </c:pt>
                <c:pt idx="9906">
                  <c:v>7.0437E-2</c:v>
                </c:pt>
                <c:pt idx="9907">
                  <c:v>7.0446499999999995E-2</c:v>
                </c:pt>
                <c:pt idx="9908">
                  <c:v>7.0452500000000001E-2</c:v>
                </c:pt>
                <c:pt idx="9909">
                  <c:v>7.04655E-2</c:v>
                </c:pt>
                <c:pt idx="9910">
                  <c:v>7.0470999999999992E-2</c:v>
                </c:pt>
                <c:pt idx="9911">
                  <c:v>7.0470500000000005E-2</c:v>
                </c:pt>
                <c:pt idx="9912">
                  <c:v>7.0476500000000011E-2</c:v>
                </c:pt>
                <c:pt idx="9913">
                  <c:v>7.0497000000000004E-2</c:v>
                </c:pt>
                <c:pt idx="9914">
                  <c:v>7.0509500000000003E-2</c:v>
                </c:pt>
                <c:pt idx="9915">
                  <c:v>7.0518499999999998E-2</c:v>
                </c:pt>
                <c:pt idx="9916">
                  <c:v>7.0533499999999999E-2</c:v>
                </c:pt>
                <c:pt idx="9917">
                  <c:v>7.0545999999999998E-2</c:v>
                </c:pt>
                <c:pt idx="9918">
                  <c:v>7.055199999999999E-2</c:v>
                </c:pt>
                <c:pt idx="9919">
                  <c:v>7.0557999999999982E-2</c:v>
                </c:pt>
                <c:pt idx="9920">
                  <c:v>7.0564500000000002E-2</c:v>
                </c:pt>
                <c:pt idx="9921">
                  <c:v>7.0568000000000006E-2</c:v>
                </c:pt>
                <c:pt idx="9922">
                  <c:v>7.0581000000000005E-2</c:v>
                </c:pt>
                <c:pt idx="9923">
                  <c:v>7.0589499999999999E-2</c:v>
                </c:pt>
                <c:pt idx="9924">
                  <c:v>7.0588999999999999E-2</c:v>
                </c:pt>
                <c:pt idx="9925">
                  <c:v>7.0591000000000001E-2</c:v>
                </c:pt>
                <c:pt idx="9926">
                  <c:v>7.0598499999999995E-2</c:v>
                </c:pt>
                <c:pt idx="9927">
                  <c:v>7.0604E-2</c:v>
                </c:pt>
                <c:pt idx="9928">
                  <c:v>7.0613499999999996E-2</c:v>
                </c:pt>
                <c:pt idx="9929">
                  <c:v>7.0626499999999995E-2</c:v>
                </c:pt>
                <c:pt idx="9930">
                  <c:v>7.0632999999999987E-2</c:v>
                </c:pt>
                <c:pt idx="9931">
                  <c:v>7.0650500000000005E-2</c:v>
                </c:pt>
                <c:pt idx="9932">
                  <c:v>7.0659E-2</c:v>
                </c:pt>
                <c:pt idx="9933">
                  <c:v>7.0665000000000006E-2</c:v>
                </c:pt>
                <c:pt idx="9934">
                  <c:v>7.0669499999999996E-2</c:v>
                </c:pt>
                <c:pt idx="9935">
                  <c:v>7.0672499999999999E-2</c:v>
                </c:pt>
                <c:pt idx="9936">
                  <c:v>7.0679500000000006E-2</c:v>
                </c:pt>
                <c:pt idx="9937">
                  <c:v>7.0682500000000009E-2</c:v>
                </c:pt>
                <c:pt idx="9938">
                  <c:v>7.0685499999999998E-2</c:v>
                </c:pt>
                <c:pt idx="9939">
                  <c:v>7.0696000000000009E-2</c:v>
                </c:pt>
                <c:pt idx="9940">
                  <c:v>7.0703000000000002E-2</c:v>
                </c:pt>
                <c:pt idx="9941">
                  <c:v>7.0715E-2</c:v>
                </c:pt>
                <c:pt idx="9942">
                  <c:v>7.0719999999999991E-2</c:v>
                </c:pt>
                <c:pt idx="9943">
                  <c:v>7.0723499999999995E-2</c:v>
                </c:pt>
                <c:pt idx="9944">
                  <c:v>7.0734999999999992E-2</c:v>
                </c:pt>
                <c:pt idx="9945">
                  <c:v>7.0747999999999991E-2</c:v>
                </c:pt>
                <c:pt idx="9946">
                  <c:v>7.0757999999999988E-2</c:v>
                </c:pt>
                <c:pt idx="9947">
                  <c:v>7.0781499999999997E-2</c:v>
                </c:pt>
                <c:pt idx="9948">
                  <c:v>7.0789999999999992E-2</c:v>
                </c:pt>
                <c:pt idx="9949">
                  <c:v>7.0797499999999985E-2</c:v>
                </c:pt>
                <c:pt idx="9950">
                  <c:v>7.0809499999999997E-2</c:v>
                </c:pt>
                <c:pt idx="9951">
                  <c:v>7.0827500000000002E-2</c:v>
                </c:pt>
                <c:pt idx="9952">
                  <c:v>7.0846999999999993E-2</c:v>
                </c:pt>
                <c:pt idx="9953">
                  <c:v>7.0851999999999998E-2</c:v>
                </c:pt>
                <c:pt idx="9954">
                  <c:v>7.0864999999999997E-2</c:v>
                </c:pt>
                <c:pt idx="9955">
                  <c:v>7.0864499999999997E-2</c:v>
                </c:pt>
                <c:pt idx="9956">
                  <c:v>7.0870500000000003E-2</c:v>
                </c:pt>
                <c:pt idx="9957">
                  <c:v>7.08675E-2</c:v>
                </c:pt>
                <c:pt idx="9958">
                  <c:v>7.087499999999998E-2</c:v>
                </c:pt>
                <c:pt idx="9959">
                  <c:v>7.0885999999999991E-2</c:v>
                </c:pt>
                <c:pt idx="9960">
                  <c:v>7.0887999999999979E-2</c:v>
                </c:pt>
                <c:pt idx="9961">
                  <c:v>7.089899999999999E-2</c:v>
                </c:pt>
                <c:pt idx="9962">
                  <c:v>7.0900999999999992E-2</c:v>
                </c:pt>
                <c:pt idx="9963">
                  <c:v>7.0903499999999994E-2</c:v>
                </c:pt>
                <c:pt idx="9964">
                  <c:v>7.0914000000000005E-2</c:v>
                </c:pt>
                <c:pt idx="9965">
                  <c:v>7.0921499999999998E-2</c:v>
                </c:pt>
                <c:pt idx="9966">
                  <c:v>7.092649999999999E-2</c:v>
                </c:pt>
                <c:pt idx="9967">
                  <c:v>7.1005499999999999E-2</c:v>
                </c:pt>
                <c:pt idx="9968">
                  <c:v>7.1004499999999984E-2</c:v>
                </c:pt>
                <c:pt idx="9969">
                  <c:v>7.1012999999999993E-2</c:v>
                </c:pt>
                <c:pt idx="9970">
                  <c:v>7.1015999999999996E-2</c:v>
                </c:pt>
                <c:pt idx="9971">
                  <c:v>7.1039499999999978E-2</c:v>
                </c:pt>
                <c:pt idx="9972">
                  <c:v>7.1030999999999983E-2</c:v>
                </c:pt>
                <c:pt idx="9973">
                  <c:v>7.1038499999999991E-2</c:v>
                </c:pt>
                <c:pt idx="9974">
                  <c:v>7.1035999999999988E-2</c:v>
                </c:pt>
                <c:pt idx="9975">
                  <c:v>7.1032499999999998E-2</c:v>
                </c:pt>
                <c:pt idx="9976">
                  <c:v>7.1043999999999996E-2</c:v>
                </c:pt>
                <c:pt idx="9977">
                  <c:v>7.1041999999999994E-2</c:v>
                </c:pt>
                <c:pt idx="9978">
                  <c:v>7.1039999999999978E-2</c:v>
                </c:pt>
                <c:pt idx="9979">
                  <c:v>7.10475E-2</c:v>
                </c:pt>
                <c:pt idx="9980">
                  <c:v>7.1042499999999981E-2</c:v>
                </c:pt>
                <c:pt idx="9981">
                  <c:v>7.1041999999999994E-2</c:v>
                </c:pt>
                <c:pt idx="9982">
                  <c:v>7.1041000000000007E-2</c:v>
                </c:pt>
                <c:pt idx="9983">
                  <c:v>7.1042500000000008E-2</c:v>
                </c:pt>
                <c:pt idx="9984">
                  <c:v>7.1038500000000018E-2</c:v>
                </c:pt>
                <c:pt idx="9985">
                  <c:v>7.1035000000000001E-2</c:v>
                </c:pt>
                <c:pt idx="9986">
                  <c:v>7.1033000000000013E-2</c:v>
                </c:pt>
                <c:pt idx="9987">
                  <c:v>7.1018000000000012E-2</c:v>
                </c:pt>
                <c:pt idx="9988">
                  <c:v>7.1022500000000016E-2</c:v>
                </c:pt>
                <c:pt idx="9989">
                  <c:v>7.1017000000000011E-2</c:v>
                </c:pt>
                <c:pt idx="9990">
                  <c:v>7.1011500000000005E-2</c:v>
                </c:pt>
                <c:pt idx="9991">
                  <c:v>7.1012000000000006E-2</c:v>
                </c:pt>
                <c:pt idx="9992">
                  <c:v>7.102E-2</c:v>
                </c:pt>
                <c:pt idx="9993">
                  <c:v>7.1010500000000004E-2</c:v>
                </c:pt>
                <c:pt idx="9994">
                  <c:v>7.1016999999999997E-2</c:v>
                </c:pt>
                <c:pt idx="9995">
                  <c:v>7.1023500000000017E-2</c:v>
                </c:pt>
                <c:pt idx="9996">
                  <c:v>7.1027499999999993E-2</c:v>
                </c:pt>
                <c:pt idx="9997">
                  <c:v>7.1031000000000011E-2</c:v>
                </c:pt>
                <c:pt idx="9998">
                  <c:v>7.1035000000000015E-2</c:v>
                </c:pt>
                <c:pt idx="9999">
                  <c:v>7.1029000000000009E-2</c:v>
                </c:pt>
                <c:pt idx="10000">
                  <c:v>7.1035499999999988E-2</c:v>
                </c:pt>
                <c:pt idx="10001">
                  <c:v>7.1030999999999997E-2</c:v>
                </c:pt>
                <c:pt idx="10002">
                  <c:v>7.1026499999999992E-2</c:v>
                </c:pt>
                <c:pt idx="10003">
                  <c:v>7.1010499999999976E-2</c:v>
                </c:pt>
                <c:pt idx="10004">
                  <c:v>7.1002499999999996E-2</c:v>
                </c:pt>
                <c:pt idx="10005">
                  <c:v>7.0997499999999991E-2</c:v>
                </c:pt>
                <c:pt idx="10006">
                  <c:v>7.0989999999999998E-2</c:v>
                </c:pt>
                <c:pt idx="10007">
                  <c:v>7.0986000000000007E-2</c:v>
                </c:pt>
                <c:pt idx="10008">
                  <c:v>7.0979999999999988E-2</c:v>
                </c:pt>
                <c:pt idx="10009">
                  <c:v>7.0974999999999983E-2</c:v>
                </c:pt>
                <c:pt idx="10010">
                  <c:v>7.096899999999999E-2</c:v>
                </c:pt>
                <c:pt idx="10011">
                  <c:v>7.0969999999999991E-2</c:v>
                </c:pt>
                <c:pt idx="10012">
                  <c:v>7.0955499999999991E-2</c:v>
                </c:pt>
                <c:pt idx="10013">
                  <c:v>7.0943999999999979E-2</c:v>
                </c:pt>
                <c:pt idx="10014">
                  <c:v>7.0928499999999978E-2</c:v>
                </c:pt>
                <c:pt idx="10015">
                  <c:v>7.0901499999999978E-2</c:v>
                </c:pt>
                <c:pt idx="10016">
                  <c:v>7.0885999999999977E-2</c:v>
                </c:pt>
                <c:pt idx="10017">
                  <c:v>7.0876499999999981E-2</c:v>
                </c:pt>
                <c:pt idx="10018">
                  <c:v>7.0815499999999962E-2</c:v>
                </c:pt>
                <c:pt idx="10019">
                  <c:v>7.0810499999999971E-2</c:v>
                </c:pt>
                <c:pt idx="10020">
                  <c:v>7.0801999999999962E-2</c:v>
                </c:pt>
                <c:pt idx="10021">
                  <c:v>7.0791499999999966E-2</c:v>
                </c:pt>
                <c:pt idx="10022">
                  <c:v>7.0777499999999965E-2</c:v>
                </c:pt>
                <c:pt idx="10023">
                  <c:v>7.077199999999996E-2</c:v>
                </c:pt>
                <c:pt idx="10024">
                  <c:v>7.0757999999999974E-2</c:v>
                </c:pt>
                <c:pt idx="10025">
                  <c:v>7.073999999999997E-2</c:v>
                </c:pt>
                <c:pt idx="10026">
                  <c:v>7.072699999999997E-2</c:v>
                </c:pt>
                <c:pt idx="10027">
                  <c:v>7.0707999999999965E-2</c:v>
                </c:pt>
                <c:pt idx="10028">
                  <c:v>7.0687999999999973E-2</c:v>
                </c:pt>
                <c:pt idx="10029">
                  <c:v>7.0669499999999968E-2</c:v>
                </c:pt>
                <c:pt idx="10030">
                  <c:v>7.0652499999999979E-2</c:v>
                </c:pt>
                <c:pt idx="10031">
                  <c:v>7.0641499999999982E-2</c:v>
                </c:pt>
                <c:pt idx="10032">
                  <c:v>7.0633999999999975E-2</c:v>
                </c:pt>
                <c:pt idx="10033">
                  <c:v>7.0633999999999975E-2</c:v>
                </c:pt>
                <c:pt idx="10034">
                  <c:v>7.0626999999999981E-2</c:v>
                </c:pt>
                <c:pt idx="10035">
                  <c:v>7.0634999999999962E-2</c:v>
                </c:pt>
                <c:pt idx="10036">
                  <c:v>7.0629999999999971E-2</c:v>
                </c:pt>
                <c:pt idx="10037">
                  <c:v>7.0621999999999963E-2</c:v>
                </c:pt>
                <c:pt idx="10038">
                  <c:v>7.0619499999999974E-2</c:v>
                </c:pt>
                <c:pt idx="10039">
                  <c:v>7.0614999999999956E-2</c:v>
                </c:pt>
                <c:pt idx="10040">
                  <c:v>7.0613999999999968E-2</c:v>
                </c:pt>
                <c:pt idx="10041">
                  <c:v>7.0611499999999966E-2</c:v>
                </c:pt>
                <c:pt idx="10042">
                  <c:v>7.0606999999999975E-2</c:v>
                </c:pt>
                <c:pt idx="10043">
                  <c:v>7.0603499999999972E-2</c:v>
                </c:pt>
                <c:pt idx="10044">
                  <c:v>7.0600999999999983E-2</c:v>
                </c:pt>
                <c:pt idx="10045">
                  <c:v>7.0599999999999982E-2</c:v>
                </c:pt>
                <c:pt idx="10046">
                  <c:v>7.0605999999999988E-2</c:v>
                </c:pt>
                <c:pt idx="10047">
                  <c:v>7.0620999999999989E-2</c:v>
                </c:pt>
                <c:pt idx="10048">
                  <c:v>7.0619999999999988E-2</c:v>
                </c:pt>
                <c:pt idx="10049">
                  <c:v>7.0623999999999992E-2</c:v>
                </c:pt>
                <c:pt idx="10050">
                  <c:v>7.0622499999999991E-2</c:v>
                </c:pt>
                <c:pt idx="10051">
                  <c:v>7.06455E-2</c:v>
                </c:pt>
                <c:pt idx="10052">
                  <c:v>7.0642500000000011E-2</c:v>
                </c:pt>
                <c:pt idx="10053">
                  <c:v>7.0637500000000006E-2</c:v>
                </c:pt>
                <c:pt idx="10054">
                  <c:v>7.0637000000000005E-2</c:v>
                </c:pt>
                <c:pt idx="10055">
                  <c:v>7.0634000000000016E-2</c:v>
                </c:pt>
                <c:pt idx="10056">
                  <c:v>7.0633000000000015E-2</c:v>
                </c:pt>
                <c:pt idx="10057">
                  <c:v>7.0636000000000004E-2</c:v>
                </c:pt>
                <c:pt idx="10058">
                  <c:v>7.0636500000000005E-2</c:v>
                </c:pt>
                <c:pt idx="10059">
                  <c:v>7.0630000000000012E-2</c:v>
                </c:pt>
                <c:pt idx="10060">
                  <c:v>7.0628500000000011E-2</c:v>
                </c:pt>
                <c:pt idx="10061">
                  <c:v>7.0623000000000005E-2</c:v>
                </c:pt>
                <c:pt idx="10062">
                  <c:v>7.0619000000000001E-2</c:v>
                </c:pt>
                <c:pt idx="10063">
                  <c:v>7.0619500000000002E-2</c:v>
                </c:pt>
                <c:pt idx="10064">
                  <c:v>7.0611999999999994E-2</c:v>
                </c:pt>
                <c:pt idx="10065">
                  <c:v>7.060799999999999E-2</c:v>
                </c:pt>
                <c:pt idx="10066">
                  <c:v>7.0604E-2</c:v>
                </c:pt>
                <c:pt idx="10067">
                  <c:v>7.0586999999999997E-2</c:v>
                </c:pt>
                <c:pt idx="10068">
                  <c:v>7.0583499999999993E-2</c:v>
                </c:pt>
                <c:pt idx="10069">
                  <c:v>7.0577999999999988E-2</c:v>
                </c:pt>
                <c:pt idx="10070">
                  <c:v>7.0573499999999983E-2</c:v>
                </c:pt>
                <c:pt idx="10071">
                  <c:v>7.0568999999999993E-2</c:v>
                </c:pt>
                <c:pt idx="10072">
                  <c:v>7.0558999999999997E-2</c:v>
                </c:pt>
                <c:pt idx="10073">
                  <c:v>7.0555999999999994E-2</c:v>
                </c:pt>
                <c:pt idx="10074">
                  <c:v>7.0553000000000005E-2</c:v>
                </c:pt>
                <c:pt idx="10075">
                  <c:v>7.0564500000000002E-2</c:v>
                </c:pt>
                <c:pt idx="10076">
                  <c:v>7.0561499999999999E-2</c:v>
                </c:pt>
                <c:pt idx="10077">
                  <c:v>7.0553999999999992E-2</c:v>
                </c:pt>
                <c:pt idx="10078">
                  <c:v>7.0550000000000002E-2</c:v>
                </c:pt>
                <c:pt idx="10079">
                  <c:v>7.0549000000000001E-2</c:v>
                </c:pt>
                <c:pt idx="10080">
                  <c:v>7.0546500000000012E-2</c:v>
                </c:pt>
                <c:pt idx="10081">
                  <c:v>7.0541999999999994E-2</c:v>
                </c:pt>
                <c:pt idx="10082">
                  <c:v>7.0544499999999996E-2</c:v>
                </c:pt>
                <c:pt idx="10083">
                  <c:v>7.0545499999999997E-2</c:v>
                </c:pt>
                <c:pt idx="10084">
                  <c:v>7.0546499999999998E-2</c:v>
                </c:pt>
                <c:pt idx="10085">
                  <c:v>7.0544499999999996E-2</c:v>
                </c:pt>
                <c:pt idx="10086">
                  <c:v>7.0546999999999985E-2</c:v>
                </c:pt>
                <c:pt idx="10087">
                  <c:v>7.0537500000000003E-2</c:v>
                </c:pt>
                <c:pt idx="10088">
                  <c:v>7.0539999999999992E-2</c:v>
                </c:pt>
                <c:pt idx="10089">
                  <c:v>7.0534499999999986E-2</c:v>
                </c:pt>
                <c:pt idx="10090">
                  <c:v>7.0535500000000001E-2</c:v>
                </c:pt>
                <c:pt idx="10091">
                  <c:v>7.0541999999999994E-2</c:v>
                </c:pt>
                <c:pt idx="10092">
                  <c:v>7.054500000000001E-2</c:v>
                </c:pt>
                <c:pt idx="10093">
                  <c:v>7.0551500000000017E-2</c:v>
                </c:pt>
                <c:pt idx="10094">
                  <c:v>7.0559500000000011E-2</c:v>
                </c:pt>
                <c:pt idx="10095">
                  <c:v>7.0589499999999999E-2</c:v>
                </c:pt>
                <c:pt idx="10096">
                  <c:v>7.0592000000000002E-2</c:v>
                </c:pt>
                <c:pt idx="10097">
                  <c:v>7.0596499999999993E-2</c:v>
                </c:pt>
                <c:pt idx="10098">
                  <c:v>7.0603999999999986E-2</c:v>
                </c:pt>
                <c:pt idx="10099">
                  <c:v>7.0614999999999983E-2</c:v>
                </c:pt>
                <c:pt idx="10100">
                  <c:v>7.0624499999999979E-2</c:v>
                </c:pt>
                <c:pt idx="10101">
                  <c:v>7.0631999999999986E-2</c:v>
                </c:pt>
                <c:pt idx="10102">
                  <c:v>7.0637499999999964E-2</c:v>
                </c:pt>
                <c:pt idx="10103">
                  <c:v>7.0641499999999982E-2</c:v>
                </c:pt>
                <c:pt idx="10104">
                  <c:v>7.0645999999999973E-2</c:v>
                </c:pt>
                <c:pt idx="10105">
                  <c:v>7.0654999999999982E-2</c:v>
                </c:pt>
                <c:pt idx="10106">
                  <c:v>7.0658999999999986E-2</c:v>
                </c:pt>
                <c:pt idx="10107">
                  <c:v>7.0675999999999975E-2</c:v>
                </c:pt>
                <c:pt idx="10108">
                  <c:v>7.0679499999999978E-2</c:v>
                </c:pt>
                <c:pt idx="10109">
                  <c:v>7.0673499999999972E-2</c:v>
                </c:pt>
                <c:pt idx="10110">
                  <c:v>7.067749999999999E-2</c:v>
                </c:pt>
                <c:pt idx="10111">
                  <c:v>7.0682499999999995E-2</c:v>
                </c:pt>
                <c:pt idx="10112">
                  <c:v>7.0672499999999971E-2</c:v>
                </c:pt>
                <c:pt idx="10113">
                  <c:v>7.0662999999999976E-2</c:v>
                </c:pt>
                <c:pt idx="10114">
                  <c:v>7.0649999999999963E-2</c:v>
                </c:pt>
                <c:pt idx="10115">
                  <c:v>7.065699999999997E-2</c:v>
                </c:pt>
                <c:pt idx="10116">
                  <c:v>7.0655499999999968E-2</c:v>
                </c:pt>
                <c:pt idx="10117">
                  <c:v>7.0641499999999968E-2</c:v>
                </c:pt>
                <c:pt idx="10118">
                  <c:v>7.0630999999999972E-2</c:v>
                </c:pt>
                <c:pt idx="10119">
                  <c:v>7.0624499999999979E-2</c:v>
                </c:pt>
                <c:pt idx="10120">
                  <c:v>7.0617499999999972E-2</c:v>
                </c:pt>
                <c:pt idx="10121">
                  <c:v>7.0615999999999984E-2</c:v>
                </c:pt>
                <c:pt idx="10122">
                  <c:v>7.0604999999999987E-2</c:v>
                </c:pt>
                <c:pt idx="10123">
                  <c:v>7.0608999999999991E-2</c:v>
                </c:pt>
                <c:pt idx="10124">
                  <c:v>7.0607499999999976E-2</c:v>
                </c:pt>
                <c:pt idx="10125">
                  <c:v>7.060149999999997E-2</c:v>
                </c:pt>
                <c:pt idx="10126">
                  <c:v>7.064949999999999E-2</c:v>
                </c:pt>
                <c:pt idx="10127">
                  <c:v>7.0645000000000013E-2</c:v>
                </c:pt>
                <c:pt idx="10128">
                  <c:v>7.0642999999999984E-2</c:v>
                </c:pt>
                <c:pt idx="10129">
                  <c:v>7.0640499999999981E-2</c:v>
                </c:pt>
                <c:pt idx="10130">
                  <c:v>7.0639999999999994E-2</c:v>
                </c:pt>
                <c:pt idx="10131">
                  <c:v>7.063949999999998E-2</c:v>
                </c:pt>
                <c:pt idx="10132">
                  <c:v>7.0634999999999989E-2</c:v>
                </c:pt>
                <c:pt idx="10133">
                  <c:v>7.0637999999999965E-2</c:v>
                </c:pt>
                <c:pt idx="10134">
                  <c:v>7.0637499999999992E-2</c:v>
                </c:pt>
                <c:pt idx="10135">
                  <c:v>7.0645499999999972E-2</c:v>
                </c:pt>
                <c:pt idx="10136">
                  <c:v>7.064899999999999E-2</c:v>
                </c:pt>
                <c:pt idx="10137">
                  <c:v>7.065349999999998E-2</c:v>
                </c:pt>
                <c:pt idx="10138">
                  <c:v>7.0658999999999972E-2</c:v>
                </c:pt>
                <c:pt idx="10139">
                  <c:v>7.0659999999999959E-2</c:v>
                </c:pt>
                <c:pt idx="10140">
                  <c:v>7.0668499999999981E-2</c:v>
                </c:pt>
                <c:pt idx="10141">
                  <c:v>7.0675499999999974E-2</c:v>
                </c:pt>
                <c:pt idx="10142">
                  <c:v>7.0684499999999983E-2</c:v>
                </c:pt>
                <c:pt idx="10143">
                  <c:v>7.0693999999999979E-2</c:v>
                </c:pt>
                <c:pt idx="10144">
                  <c:v>7.0696999999999982E-2</c:v>
                </c:pt>
                <c:pt idx="10145">
                  <c:v>7.0698499999999984E-2</c:v>
                </c:pt>
                <c:pt idx="10146">
                  <c:v>7.070499999999999E-2</c:v>
                </c:pt>
                <c:pt idx="10147">
                  <c:v>7.0686499999999999E-2</c:v>
                </c:pt>
                <c:pt idx="10148">
                  <c:v>7.0681999999999995E-2</c:v>
                </c:pt>
                <c:pt idx="10149">
                  <c:v>7.0686499999999985E-2</c:v>
                </c:pt>
                <c:pt idx="10150">
                  <c:v>7.0684000000000011E-2</c:v>
                </c:pt>
                <c:pt idx="10151">
                  <c:v>7.0681500000000008E-2</c:v>
                </c:pt>
                <c:pt idx="10152">
                  <c:v>7.0674500000000001E-2</c:v>
                </c:pt>
                <c:pt idx="10153">
                  <c:v>7.0676499999999989E-2</c:v>
                </c:pt>
                <c:pt idx="10154">
                  <c:v>7.0674499999999987E-2</c:v>
                </c:pt>
                <c:pt idx="10155">
                  <c:v>7.0660500000000001E-2</c:v>
                </c:pt>
                <c:pt idx="10156">
                  <c:v>7.0655499999999996E-2</c:v>
                </c:pt>
                <c:pt idx="10157">
                  <c:v>7.0652999999999994E-2</c:v>
                </c:pt>
                <c:pt idx="10158">
                  <c:v>7.0646499999999987E-2</c:v>
                </c:pt>
                <c:pt idx="10159">
                  <c:v>7.0629499999999984E-2</c:v>
                </c:pt>
                <c:pt idx="10160">
                  <c:v>7.0627999999999996E-2</c:v>
                </c:pt>
                <c:pt idx="10161">
                  <c:v>7.0617499999999986E-2</c:v>
                </c:pt>
                <c:pt idx="10162">
                  <c:v>7.0609500000000006E-2</c:v>
                </c:pt>
                <c:pt idx="10163">
                  <c:v>7.0602499999999985E-2</c:v>
                </c:pt>
                <c:pt idx="10164">
                  <c:v>7.0596000000000006E-2</c:v>
                </c:pt>
                <c:pt idx="10165">
                  <c:v>7.0591499999999988E-2</c:v>
                </c:pt>
                <c:pt idx="10166">
                  <c:v>7.0587499999999984E-2</c:v>
                </c:pt>
                <c:pt idx="10167">
                  <c:v>7.0523999999999989E-2</c:v>
                </c:pt>
                <c:pt idx="10168">
                  <c:v>7.0516999999999996E-2</c:v>
                </c:pt>
                <c:pt idx="10169">
                  <c:v>7.0514499999999994E-2</c:v>
                </c:pt>
                <c:pt idx="10170">
                  <c:v>7.0505499999999999E-2</c:v>
                </c:pt>
                <c:pt idx="10171">
                  <c:v>7.0486000000000007E-2</c:v>
                </c:pt>
                <c:pt idx="10172">
                  <c:v>7.0483000000000004E-2</c:v>
                </c:pt>
                <c:pt idx="10173">
                  <c:v>7.0476499999999997E-2</c:v>
                </c:pt>
                <c:pt idx="10174">
                  <c:v>7.0474000000000009E-2</c:v>
                </c:pt>
                <c:pt idx="10175">
                  <c:v>7.0482500000000017E-2</c:v>
                </c:pt>
                <c:pt idx="10176">
                  <c:v>7.0480000000000001E-2</c:v>
                </c:pt>
                <c:pt idx="10177">
                  <c:v>7.0479000000000014E-2</c:v>
                </c:pt>
                <c:pt idx="10178">
                  <c:v>7.0487000000000008E-2</c:v>
                </c:pt>
                <c:pt idx="10179">
                  <c:v>7.0487999999999995E-2</c:v>
                </c:pt>
                <c:pt idx="10180">
                  <c:v>7.0487000000000008E-2</c:v>
                </c:pt>
                <c:pt idx="10181">
                  <c:v>7.0487000000000008E-2</c:v>
                </c:pt>
                <c:pt idx="10182">
                  <c:v>7.0494500000000002E-2</c:v>
                </c:pt>
                <c:pt idx="10183">
                  <c:v>7.048900000000001E-2</c:v>
                </c:pt>
                <c:pt idx="10184">
                  <c:v>7.048500000000002E-2</c:v>
                </c:pt>
                <c:pt idx="10185">
                  <c:v>7.0487000000000008E-2</c:v>
                </c:pt>
                <c:pt idx="10186">
                  <c:v>7.0483500000000018E-2</c:v>
                </c:pt>
                <c:pt idx="10187">
                  <c:v>7.0483500000000018E-2</c:v>
                </c:pt>
                <c:pt idx="10188">
                  <c:v>7.0478500000000027E-2</c:v>
                </c:pt>
                <c:pt idx="10189">
                  <c:v>7.0479000000000014E-2</c:v>
                </c:pt>
                <c:pt idx="10190">
                  <c:v>7.0478499999999999E-2</c:v>
                </c:pt>
                <c:pt idx="10191">
                  <c:v>7.0476500000000011E-2</c:v>
                </c:pt>
                <c:pt idx="10192">
                  <c:v>7.0469500000000004E-2</c:v>
                </c:pt>
                <c:pt idx="10193">
                  <c:v>7.0477499999999998E-2</c:v>
                </c:pt>
                <c:pt idx="10194">
                  <c:v>7.0468000000000017E-2</c:v>
                </c:pt>
                <c:pt idx="10195">
                  <c:v>7.0463000000000012E-2</c:v>
                </c:pt>
                <c:pt idx="10196">
                  <c:v>7.0460000000000009E-2</c:v>
                </c:pt>
                <c:pt idx="10197">
                  <c:v>7.04515E-2</c:v>
                </c:pt>
                <c:pt idx="10198">
                  <c:v>7.0440000000000003E-2</c:v>
                </c:pt>
                <c:pt idx="10199">
                  <c:v>7.0431000000000007E-2</c:v>
                </c:pt>
                <c:pt idx="10200">
                  <c:v>7.0424500000000015E-2</c:v>
                </c:pt>
                <c:pt idx="10201">
                  <c:v>7.0417500000000022E-2</c:v>
                </c:pt>
                <c:pt idx="10202">
                  <c:v>7.040550000000001E-2</c:v>
                </c:pt>
                <c:pt idx="10203">
                  <c:v>7.0404500000000023E-2</c:v>
                </c:pt>
                <c:pt idx="10204">
                  <c:v>7.0400000000000018E-2</c:v>
                </c:pt>
                <c:pt idx="10205">
                  <c:v>7.0393500000000025E-2</c:v>
                </c:pt>
                <c:pt idx="10206">
                  <c:v>7.0389500000000008E-2</c:v>
                </c:pt>
                <c:pt idx="10207">
                  <c:v>7.0368500000000014E-2</c:v>
                </c:pt>
                <c:pt idx="10208">
                  <c:v>7.0356000000000016E-2</c:v>
                </c:pt>
                <c:pt idx="10209">
                  <c:v>7.0347999999999994E-2</c:v>
                </c:pt>
                <c:pt idx="10210">
                  <c:v>7.0332000000000006E-2</c:v>
                </c:pt>
                <c:pt idx="10211">
                  <c:v>7.0316000000000004E-2</c:v>
                </c:pt>
                <c:pt idx="10212">
                  <c:v>7.0305000000000006E-2</c:v>
                </c:pt>
                <c:pt idx="10213">
                  <c:v>7.0292999999999994E-2</c:v>
                </c:pt>
                <c:pt idx="10214">
                  <c:v>7.0278999999999994E-2</c:v>
                </c:pt>
                <c:pt idx="10215">
                  <c:v>7.0281499999999997E-2</c:v>
                </c:pt>
                <c:pt idx="10216">
                  <c:v>7.0269499999999985E-2</c:v>
                </c:pt>
                <c:pt idx="10217">
                  <c:v>7.0258999999999988E-2</c:v>
                </c:pt>
                <c:pt idx="10218">
                  <c:v>7.0297999999999999E-2</c:v>
                </c:pt>
                <c:pt idx="10219">
                  <c:v>7.0273500000000003E-2</c:v>
                </c:pt>
                <c:pt idx="10220">
                  <c:v>7.0260000000000003E-2</c:v>
                </c:pt>
                <c:pt idx="10221">
                  <c:v>7.0245000000000002E-2</c:v>
                </c:pt>
                <c:pt idx="10222">
                  <c:v>7.0230500000000001E-2</c:v>
                </c:pt>
                <c:pt idx="10223">
                  <c:v>7.0213999999999999E-2</c:v>
                </c:pt>
                <c:pt idx="10224">
                  <c:v>7.0206000000000005E-2</c:v>
                </c:pt>
                <c:pt idx="10225">
                  <c:v>7.0202000000000001E-2</c:v>
                </c:pt>
                <c:pt idx="10226">
                  <c:v>7.0191000000000003E-2</c:v>
                </c:pt>
                <c:pt idx="10227">
                  <c:v>7.0186999999999986E-2</c:v>
                </c:pt>
                <c:pt idx="10228">
                  <c:v>7.0184499999999997E-2</c:v>
                </c:pt>
                <c:pt idx="10229">
                  <c:v>7.0180499999999993E-2</c:v>
                </c:pt>
                <c:pt idx="10230">
                  <c:v>7.0178499999999991E-2</c:v>
                </c:pt>
                <c:pt idx="10231">
                  <c:v>7.0155999999999996E-2</c:v>
                </c:pt>
                <c:pt idx="10232">
                  <c:v>7.0148499999999989E-2</c:v>
                </c:pt>
                <c:pt idx="10233">
                  <c:v>7.0141999999999982E-2</c:v>
                </c:pt>
                <c:pt idx="10234">
                  <c:v>7.013949999999998E-2</c:v>
                </c:pt>
                <c:pt idx="10235">
                  <c:v>7.0134499999999975E-2</c:v>
                </c:pt>
                <c:pt idx="10236">
                  <c:v>7.0132499999999987E-2</c:v>
                </c:pt>
                <c:pt idx="10237">
                  <c:v>7.013599999999999E-2</c:v>
                </c:pt>
                <c:pt idx="10238">
                  <c:v>7.0136999999999977E-2</c:v>
                </c:pt>
                <c:pt idx="10239">
                  <c:v>7.0142499999999983E-2</c:v>
                </c:pt>
                <c:pt idx="10240">
                  <c:v>7.0140499999999995E-2</c:v>
                </c:pt>
                <c:pt idx="10241">
                  <c:v>7.0140999999999995E-2</c:v>
                </c:pt>
                <c:pt idx="10242">
                  <c:v>7.0139499999999994E-2</c:v>
                </c:pt>
                <c:pt idx="10243">
                  <c:v>7.0129999999999984E-2</c:v>
                </c:pt>
                <c:pt idx="10244">
                  <c:v>7.0121999999999976E-2</c:v>
                </c:pt>
                <c:pt idx="10245">
                  <c:v>7.0113499999999981E-2</c:v>
                </c:pt>
                <c:pt idx="10246">
                  <c:v>7.0101499999999983E-2</c:v>
                </c:pt>
                <c:pt idx="10247">
                  <c:v>7.0095499999999977E-2</c:v>
                </c:pt>
                <c:pt idx="10248">
                  <c:v>7.009249999999996E-2</c:v>
                </c:pt>
                <c:pt idx="10249">
                  <c:v>7.0084999999999967E-2</c:v>
                </c:pt>
                <c:pt idx="10250">
                  <c:v>7.0080999999999977E-2</c:v>
                </c:pt>
                <c:pt idx="10251">
                  <c:v>7.0061999999999985E-2</c:v>
                </c:pt>
                <c:pt idx="10252">
                  <c:v>7.0058999999999982E-2</c:v>
                </c:pt>
                <c:pt idx="10253">
                  <c:v>7.0056499999999994E-2</c:v>
                </c:pt>
                <c:pt idx="10254">
                  <c:v>7.0054999999999992E-2</c:v>
                </c:pt>
                <c:pt idx="10255">
                  <c:v>7.0043499999999981E-2</c:v>
                </c:pt>
                <c:pt idx="10256">
                  <c:v>7.0028999999999994E-2</c:v>
                </c:pt>
                <c:pt idx="10257">
                  <c:v>7.0017999999999997E-2</c:v>
                </c:pt>
                <c:pt idx="10258">
                  <c:v>7.001149999999999E-2</c:v>
                </c:pt>
                <c:pt idx="10259">
                  <c:v>7.0001999999999981E-2</c:v>
                </c:pt>
                <c:pt idx="10260">
                  <c:v>6.999699999999999E-2</c:v>
                </c:pt>
                <c:pt idx="10261">
                  <c:v>6.9995499999999988E-2</c:v>
                </c:pt>
                <c:pt idx="10262">
                  <c:v>6.9993499999999986E-2</c:v>
                </c:pt>
                <c:pt idx="10263">
                  <c:v>6.9984999999999992E-2</c:v>
                </c:pt>
                <c:pt idx="10264">
                  <c:v>6.9981999999999989E-2</c:v>
                </c:pt>
                <c:pt idx="10265">
                  <c:v>6.9979999999999987E-2</c:v>
                </c:pt>
                <c:pt idx="10266">
                  <c:v>6.9980499999999987E-2</c:v>
                </c:pt>
                <c:pt idx="10267">
                  <c:v>6.9978499999999999E-2</c:v>
                </c:pt>
                <c:pt idx="10268">
                  <c:v>6.9976999999999998E-2</c:v>
                </c:pt>
                <c:pt idx="10269">
                  <c:v>6.9979E-2</c:v>
                </c:pt>
                <c:pt idx="10270">
                  <c:v>6.9968500000000003E-2</c:v>
                </c:pt>
                <c:pt idx="10271">
                  <c:v>6.99795E-2</c:v>
                </c:pt>
                <c:pt idx="10272">
                  <c:v>6.9984500000000005E-2</c:v>
                </c:pt>
                <c:pt idx="10273">
                  <c:v>6.9987500000000008E-2</c:v>
                </c:pt>
                <c:pt idx="10274">
                  <c:v>6.9992000000000013E-2</c:v>
                </c:pt>
                <c:pt idx="10275">
                  <c:v>6.9991000000000012E-2</c:v>
                </c:pt>
                <c:pt idx="10276">
                  <c:v>6.9995000000000016E-2</c:v>
                </c:pt>
                <c:pt idx="10277">
                  <c:v>6.999900000000002E-2</c:v>
                </c:pt>
                <c:pt idx="10278">
                  <c:v>7.0000500000000021E-2</c:v>
                </c:pt>
                <c:pt idx="10279">
                  <c:v>7.0005000000000026E-2</c:v>
                </c:pt>
                <c:pt idx="10280">
                  <c:v>7.0005000000000026E-2</c:v>
                </c:pt>
                <c:pt idx="10281">
                  <c:v>7.0000000000000034E-2</c:v>
                </c:pt>
                <c:pt idx="10282">
                  <c:v>6.9998000000000032E-2</c:v>
                </c:pt>
                <c:pt idx="10283">
                  <c:v>6.9991500000000026E-2</c:v>
                </c:pt>
                <c:pt idx="10284">
                  <c:v>6.999550000000003E-2</c:v>
                </c:pt>
                <c:pt idx="10285">
                  <c:v>7.0000500000000021E-2</c:v>
                </c:pt>
                <c:pt idx="10286">
                  <c:v>7.0002500000000023E-2</c:v>
                </c:pt>
                <c:pt idx="10287">
                  <c:v>7.0011500000000018E-2</c:v>
                </c:pt>
                <c:pt idx="10288">
                  <c:v>7.001300000000002E-2</c:v>
                </c:pt>
                <c:pt idx="10289">
                  <c:v>7.0016000000000023E-2</c:v>
                </c:pt>
                <c:pt idx="10290">
                  <c:v>7.0019500000000026E-2</c:v>
                </c:pt>
                <c:pt idx="10291">
                  <c:v>7.0020000000000013E-2</c:v>
                </c:pt>
                <c:pt idx="10292">
                  <c:v>7.0018500000000025E-2</c:v>
                </c:pt>
                <c:pt idx="10293">
                  <c:v>7.0020000000000013E-2</c:v>
                </c:pt>
                <c:pt idx="10294">
                  <c:v>7.0015000000000022E-2</c:v>
                </c:pt>
                <c:pt idx="10295">
                  <c:v>7.0012500000000019E-2</c:v>
                </c:pt>
                <c:pt idx="10296">
                  <c:v>7.0016000000000009E-2</c:v>
                </c:pt>
                <c:pt idx="10297">
                  <c:v>7.0015000000000008E-2</c:v>
                </c:pt>
                <c:pt idx="10298">
                  <c:v>7.0016000000000023E-2</c:v>
                </c:pt>
                <c:pt idx="10299">
                  <c:v>7.0017000000000038E-2</c:v>
                </c:pt>
                <c:pt idx="10300">
                  <c:v>7.0011500000000018E-2</c:v>
                </c:pt>
                <c:pt idx="10301">
                  <c:v>7.0008500000000029E-2</c:v>
                </c:pt>
                <c:pt idx="10302">
                  <c:v>7.0013000000000034E-2</c:v>
                </c:pt>
                <c:pt idx="10303">
                  <c:v>7.0027000000000034E-2</c:v>
                </c:pt>
                <c:pt idx="10304">
                  <c:v>7.0029500000000022E-2</c:v>
                </c:pt>
                <c:pt idx="10305">
                  <c:v>7.0026000000000033E-2</c:v>
                </c:pt>
                <c:pt idx="10306">
                  <c:v>7.0025500000000032E-2</c:v>
                </c:pt>
                <c:pt idx="10307">
                  <c:v>7.001950000000004E-2</c:v>
                </c:pt>
                <c:pt idx="10308">
                  <c:v>7.002350000000003E-2</c:v>
                </c:pt>
                <c:pt idx="10309">
                  <c:v>7.0024000000000031E-2</c:v>
                </c:pt>
                <c:pt idx="10310">
                  <c:v>7.0019500000000012E-2</c:v>
                </c:pt>
                <c:pt idx="10311">
                  <c:v>7.0020000000000027E-2</c:v>
                </c:pt>
                <c:pt idx="10312">
                  <c:v>7.0026500000000019E-2</c:v>
                </c:pt>
                <c:pt idx="10313">
                  <c:v>7.0028000000000021E-2</c:v>
                </c:pt>
                <c:pt idx="10314">
                  <c:v>7.0036500000000043E-2</c:v>
                </c:pt>
                <c:pt idx="10315">
                  <c:v>7.002350000000003E-2</c:v>
                </c:pt>
                <c:pt idx="10316">
                  <c:v>7.0022000000000029E-2</c:v>
                </c:pt>
                <c:pt idx="10317">
                  <c:v>7.0036000000000029E-2</c:v>
                </c:pt>
                <c:pt idx="10318">
                  <c:v>7.0042500000000021E-2</c:v>
                </c:pt>
                <c:pt idx="10319">
                  <c:v>7.0038000000000003E-2</c:v>
                </c:pt>
                <c:pt idx="10320">
                  <c:v>7.0039000000000018E-2</c:v>
                </c:pt>
                <c:pt idx="10321">
                  <c:v>7.0036000000000029E-2</c:v>
                </c:pt>
                <c:pt idx="10322">
                  <c:v>7.0033500000000026E-2</c:v>
                </c:pt>
                <c:pt idx="10323">
                  <c:v>7.0024000000000017E-2</c:v>
                </c:pt>
                <c:pt idx="10324">
                  <c:v>7.0023500000000016E-2</c:v>
                </c:pt>
                <c:pt idx="10325">
                  <c:v>7.0023000000000016E-2</c:v>
                </c:pt>
                <c:pt idx="10326">
                  <c:v>6.997200000000002E-2</c:v>
                </c:pt>
                <c:pt idx="10327">
                  <c:v>6.9978000000000026E-2</c:v>
                </c:pt>
                <c:pt idx="10328">
                  <c:v>6.9971000000000033E-2</c:v>
                </c:pt>
                <c:pt idx="10329">
                  <c:v>6.9971500000000034E-2</c:v>
                </c:pt>
                <c:pt idx="10330">
                  <c:v>6.9970000000000032E-2</c:v>
                </c:pt>
                <c:pt idx="10331">
                  <c:v>6.9959000000000049E-2</c:v>
                </c:pt>
                <c:pt idx="10332">
                  <c:v>6.9953500000000043E-2</c:v>
                </c:pt>
                <c:pt idx="10333">
                  <c:v>6.9943500000000047E-2</c:v>
                </c:pt>
                <c:pt idx="10334">
                  <c:v>6.9934500000000024E-2</c:v>
                </c:pt>
                <c:pt idx="10335">
                  <c:v>6.992250000000004E-2</c:v>
                </c:pt>
                <c:pt idx="10336">
                  <c:v>6.9916000000000034E-2</c:v>
                </c:pt>
                <c:pt idx="10337">
                  <c:v>6.9907500000000039E-2</c:v>
                </c:pt>
                <c:pt idx="10338">
                  <c:v>6.9899500000000017E-2</c:v>
                </c:pt>
                <c:pt idx="10339">
                  <c:v>6.9914000000000018E-2</c:v>
                </c:pt>
                <c:pt idx="10340">
                  <c:v>6.9898500000000016E-2</c:v>
                </c:pt>
                <c:pt idx="10341">
                  <c:v>6.9889500000000007E-2</c:v>
                </c:pt>
                <c:pt idx="10342">
                  <c:v>6.9871000000000003E-2</c:v>
                </c:pt>
                <c:pt idx="10343">
                  <c:v>6.9865000000000024E-2</c:v>
                </c:pt>
                <c:pt idx="10344">
                  <c:v>6.985050000000001E-2</c:v>
                </c:pt>
                <c:pt idx="10345">
                  <c:v>6.983700000000001E-2</c:v>
                </c:pt>
                <c:pt idx="10346">
                  <c:v>6.9827000000000014E-2</c:v>
                </c:pt>
                <c:pt idx="10347">
                  <c:v>6.9827000000000028E-2</c:v>
                </c:pt>
                <c:pt idx="10348">
                  <c:v>6.9821000000000008E-2</c:v>
                </c:pt>
                <c:pt idx="10349">
                  <c:v>6.9816500000000004E-2</c:v>
                </c:pt>
                <c:pt idx="10350">
                  <c:v>6.9814000000000015E-2</c:v>
                </c:pt>
                <c:pt idx="10351">
                  <c:v>6.9808000000000009E-2</c:v>
                </c:pt>
                <c:pt idx="10352">
                  <c:v>6.9799000000000014E-2</c:v>
                </c:pt>
                <c:pt idx="10353">
                  <c:v>6.9793000000000008E-2</c:v>
                </c:pt>
                <c:pt idx="10354">
                  <c:v>6.978750000000003E-2</c:v>
                </c:pt>
                <c:pt idx="10355">
                  <c:v>6.9794000000000009E-2</c:v>
                </c:pt>
                <c:pt idx="10356">
                  <c:v>6.9793000000000008E-2</c:v>
                </c:pt>
                <c:pt idx="10357">
                  <c:v>6.9793000000000008E-2</c:v>
                </c:pt>
                <c:pt idx="10358">
                  <c:v>6.9794000000000009E-2</c:v>
                </c:pt>
                <c:pt idx="10359">
                  <c:v>6.9801500000000016E-2</c:v>
                </c:pt>
                <c:pt idx="10360">
                  <c:v>6.9804500000000005E-2</c:v>
                </c:pt>
                <c:pt idx="10361">
                  <c:v>6.9811000000000026E-2</c:v>
                </c:pt>
                <c:pt idx="10362">
                  <c:v>6.9818500000000033E-2</c:v>
                </c:pt>
                <c:pt idx="10363">
                  <c:v>6.9811500000000026E-2</c:v>
                </c:pt>
                <c:pt idx="10364">
                  <c:v>6.9812500000000027E-2</c:v>
                </c:pt>
                <c:pt idx="10365">
                  <c:v>6.9816000000000017E-2</c:v>
                </c:pt>
                <c:pt idx="10366">
                  <c:v>6.9822000000000009E-2</c:v>
                </c:pt>
                <c:pt idx="10367">
                  <c:v>6.9825000000000026E-2</c:v>
                </c:pt>
                <c:pt idx="10368">
                  <c:v>6.9841500000000015E-2</c:v>
                </c:pt>
                <c:pt idx="10369">
                  <c:v>6.9849000000000008E-2</c:v>
                </c:pt>
                <c:pt idx="10370">
                  <c:v>6.9860000000000019E-2</c:v>
                </c:pt>
                <c:pt idx="10371">
                  <c:v>6.988450000000003E-2</c:v>
                </c:pt>
                <c:pt idx="10372">
                  <c:v>6.9893500000000039E-2</c:v>
                </c:pt>
                <c:pt idx="10373">
                  <c:v>6.9904000000000036E-2</c:v>
                </c:pt>
                <c:pt idx="10374">
                  <c:v>6.9911500000000029E-2</c:v>
                </c:pt>
                <c:pt idx="10375">
                  <c:v>6.9910500000000028E-2</c:v>
                </c:pt>
                <c:pt idx="10376">
                  <c:v>6.9914000000000018E-2</c:v>
                </c:pt>
                <c:pt idx="10377">
                  <c:v>6.9917000000000021E-2</c:v>
                </c:pt>
                <c:pt idx="10378">
                  <c:v>6.9909000000000013E-2</c:v>
                </c:pt>
                <c:pt idx="10379">
                  <c:v>6.9914500000000018E-2</c:v>
                </c:pt>
                <c:pt idx="10380">
                  <c:v>6.9918500000000036E-2</c:v>
                </c:pt>
                <c:pt idx="10381">
                  <c:v>6.9924000000000014E-2</c:v>
                </c:pt>
                <c:pt idx="10382">
                  <c:v>6.9919500000000023E-2</c:v>
                </c:pt>
                <c:pt idx="10383">
                  <c:v>6.9924000000000028E-2</c:v>
                </c:pt>
                <c:pt idx="10384">
                  <c:v>6.9934500000000024E-2</c:v>
                </c:pt>
                <c:pt idx="10385">
                  <c:v>6.9936000000000012E-2</c:v>
                </c:pt>
                <c:pt idx="10386">
                  <c:v>6.9938000000000014E-2</c:v>
                </c:pt>
                <c:pt idx="10387">
                  <c:v>6.9935500000000012E-2</c:v>
                </c:pt>
                <c:pt idx="10388">
                  <c:v>6.9943999999999992E-2</c:v>
                </c:pt>
                <c:pt idx="10389">
                  <c:v>6.9949999999999998E-2</c:v>
                </c:pt>
                <c:pt idx="10390">
                  <c:v>6.9953500000000002E-2</c:v>
                </c:pt>
                <c:pt idx="10391">
                  <c:v>6.9965499999999986E-2</c:v>
                </c:pt>
                <c:pt idx="10392">
                  <c:v>6.9971999999999979E-2</c:v>
                </c:pt>
                <c:pt idx="10393">
                  <c:v>6.9970499999999991E-2</c:v>
                </c:pt>
                <c:pt idx="10394">
                  <c:v>6.9979999999999987E-2</c:v>
                </c:pt>
                <c:pt idx="10395">
                  <c:v>6.9979E-2</c:v>
                </c:pt>
                <c:pt idx="10396">
                  <c:v>6.9982499999999989E-2</c:v>
                </c:pt>
                <c:pt idx="10397">
                  <c:v>6.9994500000000001E-2</c:v>
                </c:pt>
                <c:pt idx="10398">
                  <c:v>7.0003499999999996E-2</c:v>
                </c:pt>
                <c:pt idx="10399">
                  <c:v>7.0018999999999998E-2</c:v>
                </c:pt>
                <c:pt idx="10400">
                  <c:v>7.0027999999999979E-2</c:v>
                </c:pt>
                <c:pt idx="10401">
                  <c:v>7.0039499999999991E-2</c:v>
                </c:pt>
                <c:pt idx="10402">
                  <c:v>7.0057499999999995E-2</c:v>
                </c:pt>
                <c:pt idx="10403">
                  <c:v>7.0075499999999999E-2</c:v>
                </c:pt>
                <c:pt idx="10404">
                  <c:v>7.00905E-2</c:v>
                </c:pt>
                <c:pt idx="10405">
                  <c:v>7.0099500000000009E-2</c:v>
                </c:pt>
                <c:pt idx="10406">
                  <c:v>7.0112500000000008E-2</c:v>
                </c:pt>
                <c:pt idx="10407">
                  <c:v>7.0140000000000008E-2</c:v>
                </c:pt>
                <c:pt idx="10408">
                  <c:v>7.0154500000000009E-2</c:v>
                </c:pt>
                <c:pt idx="10409">
                  <c:v>7.017000000000001E-2</c:v>
                </c:pt>
                <c:pt idx="10410">
                  <c:v>7.0195499999999994E-2</c:v>
                </c:pt>
                <c:pt idx="10411">
                  <c:v>7.0216000000000001E-2</c:v>
                </c:pt>
                <c:pt idx="10412">
                  <c:v>7.0232499999999989E-2</c:v>
                </c:pt>
                <c:pt idx="10413">
                  <c:v>7.0251499999999995E-2</c:v>
                </c:pt>
                <c:pt idx="10414">
                  <c:v>7.0269499999999999E-2</c:v>
                </c:pt>
                <c:pt idx="10415">
                  <c:v>7.029249999999998E-2</c:v>
                </c:pt>
                <c:pt idx="10416">
                  <c:v>7.03125E-2</c:v>
                </c:pt>
                <c:pt idx="10417">
                  <c:v>7.0323999999999998E-2</c:v>
                </c:pt>
                <c:pt idx="10418">
                  <c:v>7.0341500000000001E-2</c:v>
                </c:pt>
                <c:pt idx="10419">
                  <c:v>7.0364999999999983E-2</c:v>
                </c:pt>
                <c:pt idx="10420">
                  <c:v>7.0374999999999993E-2</c:v>
                </c:pt>
                <c:pt idx="10421">
                  <c:v>7.0396E-2</c:v>
                </c:pt>
                <c:pt idx="10422">
                  <c:v>7.0420500000000011E-2</c:v>
                </c:pt>
                <c:pt idx="10423">
                  <c:v>7.0442500000000005E-2</c:v>
                </c:pt>
                <c:pt idx="10424">
                  <c:v>7.0460499999999995E-2</c:v>
                </c:pt>
                <c:pt idx="10425">
                  <c:v>7.0480500000000001E-2</c:v>
                </c:pt>
                <c:pt idx="10426">
                  <c:v>7.0500500000000008E-2</c:v>
                </c:pt>
                <c:pt idx="10427">
                  <c:v>7.0520500000000014E-2</c:v>
                </c:pt>
                <c:pt idx="10428">
                  <c:v>7.0536000000000001E-2</c:v>
                </c:pt>
                <c:pt idx="10429">
                  <c:v>7.0554500000000006E-2</c:v>
                </c:pt>
                <c:pt idx="10430">
                  <c:v>7.0571000000000009E-2</c:v>
                </c:pt>
                <c:pt idx="10431">
                  <c:v>7.0611000000000007E-2</c:v>
                </c:pt>
                <c:pt idx="10432">
                  <c:v>7.062750000000001E-2</c:v>
                </c:pt>
                <c:pt idx="10433">
                  <c:v>7.06455E-2</c:v>
                </c:pt>
                <c:pt idx="10434">
                  <c:v>7.0657999999999999E-2</c:v>
                </c:pt>
                <c:pt idx="10435">
                  <c:v>7.0671499999999998E-2</c:v>
                </c:pt>
                <c:pt idx="10436">
                  <c:v>7.0688000000000015E-2</c:v>
                </c:pt>
                <c:pt idx="10437">
                  <c:v>7.069700000000001E-2</c:v>
                </c:pt>
                <c:pt idx="10438">
                  <c:v>7.070449999999999E-2</c:v>
                </c:pt>
                <c:pt idx="10439">
                  <c:v>7.0706000000000005E-2</c:v>
                </c:pt>
                <c:pt idx="10440">
                  <c:v>7.0721999999999993E-2</c:v>
                </c:pt>
                <c:pt idx="10441">
                  <c:v>7.0738999999999996E-2</c:v>
                </c:pt>
                <c:pt idx="10442">
                  <c:v>7.076049999999999E-2</c:v>
                </c:pt>
                <c:pt idx="10443">
                  <c:v>7.0791500000000007E-2</c:v>
                </c:pt>
                <c:pt idx="10444">
                  <c:v>7.0813499999999988E-2</c:v>
                </c:pt>
                <c:pt idx="10445">
                  <c:v>7.0831000000000005E-2</c:v>
                </c:pt>
                <c:pt idx="10446">
                  <c:v>7.0850499999999983E-2</c:v>
                </c:pt>
                <c:pt idx="10447">
                  <c:v>7.0862499999999995E-2</c:v>
                </c:pt>
                <c:pt idx="10448">
                  <c:v>7.0864999999999997E-2</c:v>
                </c:pt>
                <c:pt idx="10449">
                  <c:v>7.088549999999999E-2</c:v>
                </c:pt>
                <c:pt idx="10450">
                  <c:v>7.0903999999999995E-2</c:v>
                </c:pt>
                <c:pt idx="10451">
                  <c:v>7.0927499999999991E-2</c:v>
                </c:pt>
                <c:pt idx="10452">
                  <c:v>7.0946499999999982E-2</c:v>
                </c:pt>
                <c:pt idx="10453">
                  <c:v>7.0969999999999978E-2</c:v>
                </c:pt>
                <c:pt idx="10454">
                  <c:v>7.0992499999999986E-2</c:v>
                </c:pt>
                <c:pt idx="10455">
                  <c:v>7.102749999999998E-2</c:v>
                </c:pt>
                <c:pt idx="10456">
                  <c:v>7.1062499999999987E-2</c:v>
                </c:pt>
                <c:pt idx="10457">
                  <c:v>7.109749999999998E-2</c:v>
                </c:pt>
                <c:pt idx="10458">
                  <c:v>7.1126999999999996E-2</c:v>
                </c:pt>
                <c:pt idx="10459">
                  <c:v>7.1179999999999966E-2</c:v>
                </c:pt>
                <c:pt idx="10460">
                  <c:v>7.1214499999999986E-2</c:v>
                </c:pt>
                <c:pt idx="10461">
                  <c:v>7.1245999999999976E-2</c:v>
                </c:pt>
                <c:pt idx="10462">
                  <c:v>7.1276499999999979E-2</c:v>
                </c:pt>
                <c:pt idx="10463">
                  <c:v>7.1313999999999975E-2</c:v>
                </c:pt>
                <c:pt idx="10464">
                  <c:v>7.1345499999999992E-2</c:v>
                </c:pt>
                <c:pt idx="10465">
                  <c:v>7.1376999999999982E-2</c:v>
                </c:pt>
                <c:pt idx="10466">
                  <c:v>7.1387499999999993E-2</c:v>
                </c:pt>
                <c:pt idx="10467">
                  <c:v>7.1433499999999997E-2</c:v>
                </c:pt>
                <c:pt idx="10468">
                  <c:v>7.1467500000000003E-2</c:v>
                </c:pt>
                <c:pt idx="10469">
                  <c:v>7.1494499999999989E-2</c:v>
                </c:pt>
                <c:pt idx="10470">
                  <c:v>7.1534500000000001E-2</c:v>
                </c:pt>
                <c:pt idx="10471">
                  <c:v>7.1548500000000001E-2</c:v>
                </c:pt>
                <c:pt idx="10472">
                  <c:v>7.1566999999999992E-2</c:v>
                </c:pt>
                <c:pt idx="10473">
                  <c:v>7.1586000000000011E-2</c:v>
                </c:pt>
                <c:pt idx="10474">
                  <c:v>7.160699999999999E-2</c:v>
                </c:pt>
                <c:pt idx="10475">
                  <c:v>7.163449999999999E-2</c:v>
                </c:pt>
                <c:pt idx="10476">
                  <c:v>7.1651500000000007E-2</c:v>
                </c:pt>
                <c:pt idx="10477">
                  <c:v>7.1677500000000005E-2</c:v>
                </c:pt>
                <c:pt idx="10478">
                  <c:v>7.1697999999999998E-2</c:v>
                </c:pt>
                <c:pt idx="10479">
                  <c:v>7.1711499999999997E-2</c:v>
                </c:pt>
                <c:pt idx="10480">
                  <c:v>7.1734499999999993E-2</c:v>
                </c:pt>
                <c:pt idx="10481">
                  <c:v>7.1761000000000005E-2</c:v>
                </c:pt>
                <c:pt idx="10482">
                  <c:v>7.1778500000000009E-2</c:v>
                </c:pt>
                <c:pt idx="10483">
                  <c:v>7.1799500000000016E-2</c:v>
                </c:pt>
                <c:pt idx="10484">
                  <c:v>7.1805500000000008E-2</c:v>
                </c:pt>
                <c:pt idx="10485">
                  <c:v>7.1842000000000017E-2</c:v>
                </c:pt>
                <c:pt idx="10486">
                  <c:v>7.1858500000000006E-2</c:v>
                </c:pt>
                <c:pt idx="10487">
                  <c:v>7.1888000000000007E-2</c:v>
                </c:pt>
                <c:pt idx="10488">
                  <c:v>7.1910000000000016E-2</c:v>
                </c:pt>
                <c:pt idx="10489">
                  <c:v>7.1927500000000005E-2</c:v>
                </c:pt>
                <c:pt idx="10490">
                  <c:v>7.1952000000000002E-2</c:v>
                </c:pt>
                <c:pt idx="10491">
                  <c:v>7.1969000000000005E-2</c:v>
                </c:pt>
                <c:pt idx="10492">
                  <c:v>7.199499999999999E-2</c:v>
                </c:pt>
                <c:pt idx="10493">
                  <c:v>7.2017499999999998E-2</c:v>
                </c:pt>
                <c:pt idx="10494">
                  <c:v>7.2043499999999983E-2</c:v>
                </c:pt>
                <c:pt idx="10495">
                  <c:v>7.2065500000000005E-2</c:v>
                </c:pt>
                <c:pt idx="10496">
                  <c:v>7.2090000000000001E-2</c:v>
                </c:pt>
                <c:pt idx="10497">
                  <c:v>7.2116000000000013E-2</c:v>
                </c:pt>
                <c:pt idx="10498">
                  <c:v>7.2203500000000004E-2</c:v>
                </c:pt>
                <c:pt idx="10499">
                  <c:v>7.2228500000000015E-2</c:v>
                </c:pt>
                <c:pt idx="10500">
                  <c:v>7.2253999999999999E-2</c:v>
                </c:pt>
                <c:pt idx="10501">
                  <c:v>7.2275499999999993E-2</c:v>
                </c:pt>
                <c:pt idx="10502">
                  <c:v>7.2285499999999989E-2</c:v>
                </c:pt>
                <c:pt idx="10503">
                  <c:v>7.2293999999999997E-2</c:v>
                </c:pt>
                <c:pt idx="10504">
                  <c:v>7.2315999999999991E-2</c:v>
                </c:pt>
                <c:pt idx="10505">
                  <c:v>7.23385E-2</c:v>
                </c:pt>
                <c:pt idx="10506">
                  <c:v>7.2355500000000003E-2</c:v>
                </c:pt>
                <c:pt idx="10507">
                  <c:v>7.2385499999999992E-2</c:v>
                </c:pt>
                <c:pt idx="10508">
                  <c:v>7.2410500000000003E-2</c:v>
                </c:pt>
                <c:pt idx="10509">
                  <c:v>7.2432499999999997E-2</c:v>
                </c:pt>
                <c:pt idx="10510">
                  <c:v>7.2449999999999987E-2</c:v>
                </c:pt>
                <c:pt idx="10511">
                  <c:v>7.2477999999999987E-2</c:v>
                </c:pt>
                <c:pt idx="10512">
                  <c:v>7.2495499999999991E-2</c:v>
                </c:pt>
                <c:pt idx="10513">
                  <c:v>7.2516499999999998E-2</c:v>
                </c:pt>
                <c:pt idx="10514">
                  <c:v>7.253649999999999E-2</c:v>
                </c:pt>
                <c:pt idx="10515">
                  <c:v>7.2562500000000002E-2</c:v>
                </c:pt>
                <c:pt idx="10516">
                  <c:v>7.2579999999999978E-2</c:v>
                </c:pt>
                <c:pt idx="10517">
                  <c:v>7.2599499999999983E-2</c:v>
                </c:pt>
                <c:pt idx="10518">
                  <c:v>7.2616999999999987E-2</c:v>
                </c:pt>
                <c:pt idx="10519">
                  <c:v>7.2648999999999991E-2</c:v>
                </c:pt>
                <c:pt idx="10520">
                  <c:v>7.2668499999999983E-2</c:v>
                </c:pt>
                <c:pt idx="10521">
                  <c:v>7.2695999999999997E-2</c:v>
                </c:pt>
                <c:pt idx="10522">
                  <c:v>7.2716499999999989E-2</c:v>
                </c:pt>
                <c:pt idx="10523">
                  <c:v>7.2732999999999992E-2</c:v>
                </c:pt>
                <c:pt idx="10524">
                  <c:v>7.27545E-2</c:v>
                </c:pt>
                <c:pt idx="10525">
                  <c:v>7.2780499999999998E-2</c:v>
                </c:pt>
                <c:pt idx="10526">
                  <c:v>7.2797999999999988E-2</c:v>
                </c:pt>
                <c:pt idx="10527">
                  <c:v>7.2808999999999985E-2</c:v>
                </c:pt>
                <c:pt idx="10528">
                  <c:v>7.2824499999999986E-2</c:v>
                </c:pt>
                <c:pt idx="10529">
                  <c:v>7.2833999999999982E-2</c:v>
                </c:pt>
                <c:pt idx="10530">
                  <c:v>7.2846999999999967E-2</c:v>
                </c:pt>
                <c:pt idx="10531">
                  <c:v>7.2852999999999987E-2</c:v>
                </c:pt>
                <c:pt idx="10532">
                  <c:v>7.2869499999999976E-2</c:v>
                </c:pt>
                <c:pt idx="10533">
                  <c:v>7.2882999999999976E-2</c:v>
                </c:pt>
                <c:pt idx="10534">
                  <c:v>7.2901999999999981E-2</c:v>
                </c:pt>
                <c:pt idx="10535">
                  <c:v>7.2919499999999984E-2</c:v>
                </c:pt>
                <c:pt idx="10536">
                  <c:v>7.2930999999999968E-2</c:v>
                </c:pt>
                <c:pt idx="10537">
                  <c:v>7.293649999999996E-2</c:v>
                </c:pt>
                <c:pt idx="10538">
                  <c:v>7.2944499999999954E-2</c:v>
                </c:pt>
                <c:pt idx="10539">
                  <c:v>7.2937999999999961E-2</c:v>
                </c:pt>
                <c:pt idx="10540">
                  <c:v>7.2949999999999973E-2</c:v>
                </c:pt>
                <c:pt idx="10541">
                  <c:v>7.2951999999999961E-2</c:v>
                </c:pt>
                <c:pt idx="10542">
                  <c:v>7.2973999999999956E-2</c:v>
                </c:pt>
                <c:pt idx="10543">
                  <c:v>7.2984499999999966E-2</c:v>
                </c:pt>
                <c:pt idx="10544">
                  <c:v>7.3000999999999969E-2</c:v>
                </c:pt>
                <c:pt idx="10545">
                  <c:v>7.3017999999999972E-2</c:v>
                </c:pt>
                <c:pt idx="10546">
                  <c:v>7.3027499999999967E-2</c:v>
                </c:pt>
                <c:pt idx="10547">
                  <c:v>7.3044499999999971E-2</c:v>
                </c:pt>
                <c:pt idx="10548">
                  <c:v>7.3052999999999979E-2</c:v>
                </c:pt>
                <c:pt idx="10549">
                  <c:v>7.3066999999999979E-2</c:v>
                </c:pt>
                <c:pt idx="10550">
                  <c:v>7.3079999999999964E-2</c:v>
                </c:pt>
                <c:pt idx="10551">
                  <c:v>7.3098999999999983E-2</c:v>
                </c:pt>
                <c:pt idx="10552">
                  <c:v>7.3116499999999959E-2</c:v>
                </c:pt>
                <c:pt idx="10553">
                  <c:v>7.3134499999999977E-2</c:v>
                </c:pt>
                <c:pt idx="10554">
                  <c:v>7.3156999999999972E-2</c:v>
                </c:pt>
                <c:pt idx="10555">
                  <c:v>7.3177499999999965E-2</c:v>
                </c:pt>
                <c:pt idx="10556">
                  <c:v>7.3198499999999972E-2</c:v>
                </c:pt>
                <c:pt idx="10557">
                  <c:v>7.3224999999999971E-2</c:v>
                </c:pt>
                <c:pt idx="10558">
                  <c:v>7.3243499999999975E-2</c:v>
                </c:pt>
                <c:pt idx="10559">
                  <c:v>7.3270499999999975E-2</c:v>
                </c:pt>
                <c:pt idx="10560">
                  <c:v>7.3290999999999981E-2</c:v>
                </c:pt>
                <c:pt idx="10561">
                  <c:v>7.3310999999999973E-2</c:v>
                </c:pt>
                <c:pt idx="10562">
                  <c:v>7.3319999999999969E-2</c:v>
                </c:pt>
                <c:pt idx="10563">
                  <c:v>7.3350999999999972E-2</c:v>
                </c:pt>
                <c:pt idx="10564">
                  <c:v>7.337699999999997E-2</c:v>
                </c:pt>
                <c:pt idx="10565">
                  <c:v>7.3397999999999991E-2</c:v>
                </c:pt>
                <c:pt idx="10566">
                  <c:v>7.3416499999999982E-2</c:v>
                </c:pt>
                <c:pt idx="10567">
                  <c:v>7.3427999999999993E-2</c:v>
                </c:pt>
                <c:pt idx="10568">
                  <c:v>7.3440999999999979E-2</c:v>
                </c:pt>
                <c:pt idx="10569">
                  <c:v>7.3453499999999977E-2</c:v>
                </c:pt>
                <c:pt idx="10570">
                  <c:v>7.3430499999999982E-2</c:v>
                </c:pt>
                <c:pt idx="10571">
                  <c:v>7.3441999999999966E-2</c:v>
                </c:pt>
                <c:pt idx="10572">
                  <c:v>7.3458999999999969E-2</c:v>
                </c:pt>
                <c:pt idx="10573">
                  <c:v>7.346399999999996E-2</c:v>
                </c:pt>
                <c:pt idx="10574">
                  <c:v>7.3480499999999963E-2</c:v>
                </c:pt>
                <c:pt idx="10575">
                  <c:v>7.3498999999999967E-2</c:v>
                </c:pt>
                <c:pt idx="10576">
                  <c:v>7.3511499999999966E-2</c:v>
                </c:pt>
                <c:pt idx="10577">
                  <c:v>7.351999999999996E-2</c:v>
                </c:pt>
                <c:pt idx="10578">
                  <c:v>7.3546499999999973E-2</c:v>
                </c:pt>
                <c:pt idx="10579">
                  <c:v>7.3562999999999962E-2</c:v>
                </c:pt>
                <c:pt idx="10580">
                  <c:v>7.3583999999999969E-2</c:v>
                </c:pt>
                <c:pt idx="10581">
                  <c:v>7.3596999999999968E-2</c:v>
                </c:pt>
                <c:pt idx="10582">
                  <c:v>7.3610999999999954E-2</c:v>
                </c:pt>
                <c:pt idx="10583">
                  <c:v>7.3622999999999966E-2</c:v>
                </c:pt>
                <c:pt idx="10584">
                  <c:v>7.3629499999999973E-2</c:v>
                </c:pt>
                <c:pt idx="10585">
                  <c:v>7.365049999999998E-2</c:v>
                </c:pt>
                <c:pt idx="10586">
                  <c:v>7.3673499999999975E-2</c:v>
                </c:pt>
                <c:pt idx="10587">
                  <c:v>7.3701499999999975E-2</c:v>
                </c:pt>
                <c:pt idx="10588">
                  <c:v>7.3726499999999973E-2</c:v>
                </c:pt>
                <c:pt idx="10589">
                  <c:v>7.3749499999999968E-2</c:v>
                </c:pt>
                <c:pt idx="10590">
                  <c:v>7.3774999999999979E-2</c:v>
                </c:pt>
                <c:pt idx="10591">
                  <c:v>7.3811999999999975E-2</c:v>
                </c:pt>
                <c:pt idx="10592">
                  <c:v>7.3829999999999979E-2</c:v>
                </c:pt>
                <c:pt idx="10593">
                  <c:v>7.3853499999999989E-2</c:v>
                </c:pt>
                <c:pt idx="10594">
                  <c:v>7.387249999999998E-2</c:v>
                </c:pt>
                <c:pt idx="10595">
                  <c:v>7.3894999999999988E-2</c:v>
                </c:pt>
                <c:pt idx="10596">
                  <c:v>7.3917499999999983E-2</c:v>
                </c:pt>
                <c:pt idx="10597">
                  <c:v>7.3942499999999994E-2</c:v>
                </c:pt>
                <c:pt idx="10598">
                  <c:v>7.396599999999999E-2</c:v>
                </c:pt>
                <c:pt idx="10599">
                  <c:v>7.3977499999999988E-2</c:v>
                </c:pt>
                <c:pt idx="10600">
                  <c:v>7.3987999999999998E-2</c:v>
                </c:pt>
                <c:pt idx="10601">
                  <c:v>7.4011999999999994E-2</c:v>
                </c:pt>
                <c:pt idx="10602">
                  <c:v>7.4032500000000001E-2</c:v>
                </c:pt>
                <c:pt idx="10603">
                  <c:v>7.4079500000000006E-2</c:v>
                </c:pt>
                <c:pt idx="10604">
                  <c:v>7.4094499999999994E-2</c:v>
                </c:pt>
                <c:pt idx="10605">
                  <c:v>7.4121500000000007E-2</c:v>
                </c:pt>
                <c:pt idx="10606">
                  <c:v>7.4134999999999993E-2</c:v>
                </c:pt>
                <c:pt idx="10607">
                  <c:v>7.4149500000000007E-2</c:v>
                </c:pt>
                <c:pt idx="10608">
                  <c:v>7.4167999999999998E-2</c:v>
                </c:pt>
                <c:pt idx="10609">
                  <c:v>7.4186000000000002E-2</c:v>
                </c:pt>
                <c:pt idx="10610">
                  <c:v>7.4201000000000003E-2</c:v>
                </c:pt>
                <c:pt idx="10611">
                  <c:v>7.420800000000001E-2</c:v>
                </c:pt>
                <c:pt idx="10612">
                  <c:v>7.4227500000000002E-2</c:v>
                </c:pt>
                <c:pt idx="10613">
                  <c:v>7.4242000000000002E-2</c:v>
                </c:pt>
                <c:pt idx="10614">
                  <c:v>7.4265000000000012E-2</c:v>
                </c:pt>
                <c:pt idx="10615">
                  <c:v>7.427300000000002E-2</c:v>
                </c:pt>
                <c:pt idx="10616">
                  <c:v>7.4288000000000007E-2</c:v>
                </c:pt>
                <c:pt idx="10617">
                  <c:v>7.4302000000000007E-2</c:v>
                </c:pt>
                <c:pt idx="10618">
                  <c:v>7.4317500000000009E-2</c:v>
                </c:pt>
                <c:pt idx="10619">
                  <c:v>7.4337500000000001E-2</c:v>
                </c:pt>
                <c:pt idx="10620">
                  <c:v>7.435399999999999E-2</c:v>
                </c:pt>
                <c:pt idx="10621">
                  <c:v>7.4370000000000006E-2</c:v>
                </c:pt>
                <c:pt idx="10622">
                  <c:v>7.4385500000000007E-2</c:v>
                </c:pt>
                <c:pt idx="10623">
                  <c:v>7.4391000000000027E-2</c:v>
                </c:pt>
                <c:pt idx="10624">
                  <c:v>7.4405500000000013E-2</c:v>
                </c:pt>
                <c:pt idx="10625">
                  <c:v>7.4419000000000013E-2</c:v>
                </c:pt>
                <c:pt idx="10626">
                  <c:v>7.444000000000002E-2</c:v>
                </c:pt>
                <c:pt idx="10627">
                  <c:v>7.4451000000000031E-2</c:v>
                </c:pt>
                <c:pt idx="10628">
                  <c:v>7.446400000000003E-2</c:v>
                </c:pt>
                <c:pt idx="10629">
                  <c:v>7.4475000000000027E-2</c:v>
                </c:pt>
                <c:pt idx="10630">
                  <c:v>7.4487000000000025E-2</c:v>
                </c:pt>
                <c:pt idx="10631">
                  <c:v>7.4490000000000028E-2</c:v>
                </c:pt>
                <c:pt idx="10632">
                  <c:v>7.4507500000000032E-2</c:v>
                </c:pt>
                <c:pt idx="10633">
                  <c:v>7.4522000000000033E-2</c:v>
                </c:pt>
                <c:pt idx="10634">
                  <c:v>7.4539000000000022E-2</c:v>
                </c:pt>
                <c:pt idx="10635">
                  <c:v>7.4561000000000016E-2</c:v>
                </c:pt>
                <c:pt idx="10636">
                  <c:v>7.4578000000000005E-2</c:v>
                </c:pt>
                <c:pt idx="10637">
                  <c:v>7.4591500000000005E-2</c:v>
                </c:pt>
                <c:pt idx="10638">
                  <c:v>7.4614000000000014E-2</c:v>
                </c:pt>
                <c:pt idx="10639">
                  <c:v>7.4647000000000019E-2</c:v>
                </c:pt>
                <c:pt idx="10640">
                  <c:v>7.4653000000000025E-2</c:v>
                </c:pt>
                <c:pt idx="10641">
                  <c:v>7.4666000000000024E-2</c:v>
                </c:pt>
                <c:pt idx="10642">
                  <c:v>7.4667000000000025E-2</c:v>
                </c:pt>
                <c:pt idx="10643">
                  <c:v>7.467550000000002E-2</c:v>
                </c:pt>
                <c:pt idx="10644">
                  <c:v>7.4691000000000021E-2</c:v>
                </c:pt>
                <c:pt idx="10645">
                  <c:v>7.4707000000000023E-2</c:v>
                </c:pt>
                <c:pt idx="10646">
                  <c:v>7.4715000000000031E-2</c:v>
                </c:pt>
                <c:pt idx="10647">
                  <c:v>7.4732500000000035E-2</c:v>
                </c:pt>
                <c:pt idx="10648">
                  <c:v>7.4757000000000046E-2</c:v>
                </c:pt>
                <c:pt idx="10649">
                  <c:v>7.4761000000000036E-2</c:v>
                </c:pt>
                <c:pt idx="10650">
                  <c:v>7.4765000000000012E-2</c:v>
                </c:pt>
                <c:pt idx="10651">
                  <c:v>7.477250000000002E-2</c:v>
                </c:pt>
                <c:pt idx="10652">
                  <c:v>7.4782000000000015E-2</c:v>
                </c:pt>
                <c:pt idx="10653">
                  <c:v>7.4789500000000023E-2</c:v>
                </c:pt>
                <c:pt idx="10654">
                  <c:v>7.4788500000000008E-2</c:v>
                </c:pt>
                <c:pt idx="10655">
                  <c:v>7.4782500000000016E-2</c:v>
                </c:pt>
                <c:pt idx="10656">
                  <c:v>7.4778999999999998E-2</c:v>
                </c:pt>
                <c:pt idx="10657">
                  <c:v>7.4772000000000005E-2</c:v>
                </c:pt>
                <c:pt idx="10658">
                  <c:v>7.4769500000000003E-2</c:v>
                </c:pt>
                <c:pt idx="10659">
                  <c:v>7.474500000000002E-2</c:v>
                </c:pt>
                <c:pt idx="10660">
                  <c:v>7.4732500000000007E-2</c:v>
                </c:pt>
                <c:pt idx="10661">
                  <c:v>7.471700000000002E-2</c:v>
                </c:pt>
                <c:pt idx="10662">
                  <c:v>7.4714000000000003E-2</c:v>
                </c:pt>
                <c:pt idx="10663">
                  <c:v>7.4706500000000009E-2</c:v>
                </c:pt>
                <c:pt idx="10664">
                  <c:v>7.4703499999999992E-2</c:v>
                </c:pt>
                <c:pt idx="10665">
                  <c:v>7.4699000000000015E-2</c:v>
                </c:pt>
                <c:pt idx="10666">
                  <c:v>7.4714500000000003E-2</c:v>
                </c:pt>
                <c:pt idx="10667">
                  <c:v>7.4707499999999996E-2</c:v>
                </c:pt>
                <c:pt idx="10668">
                  <c:v>7.4699500000000002E-2</c:v>
                </c:pt>
                <c:pt idx="10669">
                  <c:v>7.4696000000000012E-2</c:v>
                </c:pt>
                <c:pt idx="10670">
                  <c:v>7.4695999999999999E-2</c:v>
                </c:pt>
                <c:pt idx="10671">
                  <c:v>7.4692499999999995E-2</c:v>
                </c:pt>
                <c:pt idx="10672">
                  <c:v>7.4702500000000005E-2</c:v>
                </c:pt>
                <c:pt idx="10673">
                  <c:v>7.4700500000000003E-2</c:v>
                </c:pt>
                <c:pt idx="10674">
                  <c:v>7.4695499999999998E-2</c:v>
                </c:pt>
                <c:pt idx="10675">
                  <c:v>7.4657499999999988E-2</c:v>
                </c:pt>
                <c:pt idx="10676">
                  <c:v>7.4658499999999975E-2</c:v>
                </c:pt>
                <c:pt idx="10677">
                  <c:v>7.4660999999999977E-2</c:v>
                </c:pt>
                <c:pt idx="10678">
                  <c:v>7.4657999999999974E-2</c:v>
                </c:pt>
                <c:pt idx="10679">
                  <c:v>7.4666499999999983E-2</c:v>
                </c:pt>
                <c:pt idx="10680">
                  <c:v>7.4674999999999978E-2</c:v>
                </c:pt>
                <c:pt idx="10681">
                  <c:v>7.4685499999999974E-2</c:v>
                </c:pt>
                <c:pt idx="10682">
                  <c:v>7.4694999999999984E-2</c:v>
                </c:pt>
                <c:pt idx="10683">
                  <c:v>7.4714999999999976E-2</c:v>
                </c:pt>
                <c:pt idx="10684">
                  <c:v>7.4733499999999994E-2</c:v>
                </c:pt>
                <c:pt idx="10685">
                  <c:v>7.4724999999999986E-2</c:v>
                </c:pt>
                <c:pt idx="10686">
                  <c:v>7.4737999999999985E-2</c:v>
                </c:pt>
                <c:pt idx="10687">
                  <c:v>7.4759999999999993E-2</c:v>
                </c:pt>
                <c:pt idx="10688">
                  <c:v>7.4773500000000007E-2</c:v>
                </c:pt>
                <c:pt idx="10689">
                  <c:v>7.4787999999999993E-2</c:v>
                </c:pt>
                <c:pt idx="10690">
                  <c:v>7.4796999999999988E-2</c:v>
                </c:pt>
                <c:pt idx="10691">
                  <c:v>7.4810000000000001E-2</c:v>
                </c:pt>
                <c:pt idx="10692">
                  <c:v>7.4819499999999997E-2</c:v>
                </c:pt>
                <c:pt idx="10693">
                  <c:v>7.4834999999999999E-2</c:v>
                </c:pt>
                <c:pt idx="10694">
                  <c:v>7.485E-2</c:v>
                </c:pt>
                <c:pt idx="10695">
                  <c:v>7.4859499999999995E-2</c:v>
                </c:pt>
                <c:pt idx="10696">
                  <c:v>7.4871999999999994E-2</c:v>
                </c:pt>
                <c:pt idx="10697">
                  <c:v>7.4878499999999987E-2</c:v>
                </c:pt>
                <c:pt idx="10698">
                  <c:v>7.4820499999999998E-2</c:v>
                </c:pt>
                <c:pt idx="10699">
                  <c:v>7.4816500000000008E-2</c:v>
                </c:pt>
                <c:pt idx="10700">
                  <c:v>7.5198500000000001E-2</c:v>
                </c:pt>
                <c:pt idx="10701">
                  <c:v>7.8689999999999982E-2</c:v>
                </c:pt>
                <c:pt idx="10702">
                  <c:v>7.7984999999999971E-2</c:v>
                </c:pt>
                <c:pt idx="10703">
                  <c:v>7.5451499999999991E-2</c:v>
                </c:pt>
                <c:pt idx="10704">
                  <c:v>7.522299999999997E-2</c:v>
                </c:pt>
                <c:pt idx="10705">
                  <c:v>7.5212999999999988E-2</c:v>
                </c:pt>
                <c:pt idx="10706">
                  <c:v>7.4809499999999959E-2</c:v>
                </c:pt>
                <c:pt idx="10707">
                  <c:v>7.4312499999999976E-2</c:v>
                </c:pt>
                <c:pt idx="10708">
                  <c:v>7.347449999999997E-2</c:v>
                </c:pt>
                <c:pt idx="10709">
                  <c:v>7.2879499999999972E-2</c:v>
                </c:pt>
                <c:pt idx="10710">
                  <c:v>7.1879999999999986E-2</c:v>
                </c:pt>
                <c:pt idx="10711">
                  <c:v>7.1026999999999993E-2</c:v>
                </c:pt>
                <c:pt idx="10712">
                  <c:v>7.0591999999999974E-2</c:v>
                </c:pt>
                <c:pt idx="10713">
                  <c:v>6.9451999999999972E-2</c:v>
                </c:pt>
                <c:pt idx="10714">
                  <c:v>6.8634999999999988E-2</c:v>
                </c:pt>
                <c:pt idx="10715">
                  <c:v>6.828399999999997E-2</c:v>
                </c:pt>
                <c:pt idx="10716">
                  <c:v>6.7525499999999961E-2</c:v>
                </c:pt>
                <c:pt idx="10717">
                  <c:v>6.666099999999997E-2</c:v>
                </c:pt>
                <c:pt idx="10718">
                  <c:v>6.5787999999999972E-2</c:v>
                </c:pt>
                <c:pt idx="10719">
                  <c:v>6.2993999999999981E-2</c:v>
                </c:pt>
                <c:pt idx="10720">
                  <c:v>6.2204499999999968E-2</c:v>
                </c:pt>
                <c:pt idx="10721">
                  <c:v>6.1344499999999982E-2</c:v>
                </c:pt>
                <c:pt idx="10722">
                  <c:v>6.0527999999999985E-2</c:v>
                </c:pt>
                <c:pt idx="10723">
                  <c:v>6.154749999999997E-2</c:v>
                </c:pt>
                <c:pt idx="10724">
                  <c:v>6.2330499999999969E-2</c:v>
                </c:pt>
                <c:pt idx="10725">
                  <c:v>6.0700999999999977E-2</c:v>
                </c:pt>
                <c:pt idx="10726">
                  <c:v>6.0257999999999964E-2</c:v>
                </c:pt>
                <c:pt idx="10727">
                  <c:v>5.8963999999999975E-2</c:v>
                </c:pt>
                <c:pt idx="10728">
                  <c:v>5.8540499999999968E-2</c:v>
                </c:pt>
                <c:pt idx="10729">
                  <c:v>5.3654499999999973E-2</c:v>
                </c:pt>
                <c:pt idx="10730">
                  <c:v>5.3278499999999979E-2</c:v>
                </c:pt>
                <c:pt idx="10731">
                  <c:v>5.6736499999999974E-2</c:v>
                </c:pt>
                <c:pt idx="10732">
                  <c:v>5.5877499999999969E-2</c:v>
                </c:pt>
                <c:pt idx="10733">
                  <c:v>5.3513999999999964E-2</c:v>
                </c:pt>
                <c:pt idx="10734">
                  <c:v>5.4247499999999969E-2</c:v>
                </c:pt>
                <c:pt idx="10735">
                  <c:v>5.1652499999999948E-2</c:v>
                </c:pt>
                <c:pt idx="10736">
                  <c:v>5.0625999999999963E-2</c:v>
                </c:pt>
                <c:pt idx="10737">
                  <c:v>4.9919499999999978E-2</c:v>
                </c:pt>
                <c:pt idx="10738">
                  <c:v>4.4161999999999965E-2</c:v>
                </c:pt>
                <c:pt idx="10739">
                  <c:v>4.2752499999999964E-2</c:v>
                </c:pt>
                <c:pt idx="10740">
                  <c:v>3.7698999999999969E-2</c:v>
                </c:pt>
                <c:pt idx="10741">
                  <c:v>3.4442999999999967E-2</c:v>
                </c:pt>
                <c:pt idx="10742">
                  <c:v>2.966249999999997E-2</c:v>
                </c:pt>
                <c:pt idx="10743">
                  <c:v>2.7243999999999984E-2</c:v>
                </c:pt>
                <c:pt idx="10744">
                  <c:v>2.8554499999999972E-2</c:v>
                </c:pt>
                <c:pt idx="10745">
                  <c:v>2.688399999999997E-2</c:v>
                </c:pt>
                <c:pt idx="10746">
                  <c:v>2.5973999999999983E-2</c:v>
                </c:pt>
                <c:pt idx="10747">
                  <c:v>2.5845499999999969E-2</c:v>
                </c:pt>
                <c:pt idx="10748">
                  <c:v>2.4379499999999985E-2</c:v>
                </c:pt>
                <c:pt idx="10749">
                  <c:v>2.3907999999999971E-2</c:v>
                </c:pt>
                <c:pt idx="10750">
                  <c:v>2.3513499999999968E-2</c:v>
                </c:pt>
                <c:pt idx="10751">
                  <c:v>2.2344999999999976E-2</c:v>
                </c:pt>
                <c:pt idx="10752">
                  <c:v>2.1315999999999981E-2</c:v>
                </c:pt>
                <c:pt idx="10753">
                  <c:v>2.0430499999999966E-2</c:v>
                </c:pt>
                <c:pt idx="10754">
                  <c:v>1.9387499999999985E-2</c:v>
                </c:pt>
                <c:pt idx="10755">
                  <c:v>1.8318999999999998E-2</c:v>
                </c:pt>
                <c:pt idx="10756">
                  <c:v>1.7341999999999989E-2</c:v>
                </c:pt>
                <c:pt idx="10757">
                  <c:v>1.6374499999999997E-2</c:v>
                </c:pt>
                <c:pt idx="10758">
                  <c:v>1.5304000000000002E-2</c:v>
                </c:pt>
                <c:pt idx="10759">
                  <c:v>1.4334999999999994E-2</c:v>
                </c:pt>
                <c:pt idx="10760">
                  <c:v>1.3248999999999993E-2</c:v>
                </c:pt>
                <c:pt idx="10761">
                  <c:v>1.2278999999999976E-2</c:v>
                </c:pt>
                <c:pt idx="10762">
                  <c:v>1.1202499999999983E-2</c:v>
                </c:pt>
                <c:pt idx="10763">
                  <c:v>1.0238999999999982E-2</c:v>
                </c:pt>
                <c:pt idx="10764">
                  <c:v>9.2244999999999862E-3</c:v>
                </c:pt>
                <c:pt idx="10765">
                  <c:v>8.3044999999999838E-3</c:v>
                </c:pt>
                <c:pt idx="10766">
                  <c:v>8.0309999999999809E-3</c:v>
                </c:pt>
                <c:pt idx="10767">
                  <c:v>6.8824999999999711E-3</c:v>
                </c:pt>
                <c:pt idx="10768">
                  <c:v>5.9454999999999925E-3</c:v>
                </c:pt>
                <c:pt idx="10769">
                  <c:v>5.0764999999999864E-3</c:v>
                </c:pt>
                <c:pt idx="10770">
                  <c:v>4.1884999999999813E-3</c:v>
                </c:pt>
                <c:pt idx="10771">
                  <c:v>3.1219999999999785E-3</c:v>
                </c:pt>
                <c:pt idx="10772">
                  <c:v>2.0229999999999918E-3</c:v>
                </c:pt>
                <c:pt idx="10773">
                  <c:v>1.0089999999999923E-3</c:v>
                </c:pt>
                <c:pt idx="10774">
                  <c:v>-8.6000000000011062E-5</c:v>
                </c:pt>
                <c:pt idx="10775">
                  <c:v>-1.2015000000000099E-3</c:v>
                </c:pt>
                <c:pt idx="10776">
                  <c:v>-2.1540000000000057E-3</c:v>
                </c:pt>
                <c:pt idx="10777">
                  <c:v>-3.1060000000000094E-3</c:v>
                </c:pt>
                <c:pt idx="10778">
                  <c:v>-3.5229999999999988E-3</c:v>
                </c:pt>
                <c:pt idx="10779">
                  <c:v>-4.4315000000000101E-3</c:v>
                </c:pt>
                <c:pt idx="10780">
                  <c:v>-5.3544999999999973E-3</c:v>
                </c:pt>
                <c:pt idx="10781">
                  <c:v>-6.2240000000000021E-3</c:v>
                </c:pt>
                <c:pt idx="10782">
                  <c:v>-7.1520000000000082E-3</c:v>
                </c:pt>
                <c:pt idx="10783">
                  <c:v>-8.0690000000000033E-3</c:v>
                </c:pt>
                <c:pt idx="10784">
                  <c:v>-8.8235000000000067E-3</c:v>
                </c:pt>
                <c:pt idx="10785">
                  <c:v>-9.6134999999999901E-3</c:v>
                </c:pt>
                <c:pt idx="10786">
                  <c:v>-1.0890500000000004E-2</c:v>
                </c:pt>
                <c:pt idx="10787">
                  <c:v>-1.1707E-2</c:v>
                </c:pt>
                <c:pt idx="10788">
                  <c:v>-1.2744E-2</c:v>
                </c:pt>
                <c:pt idx="10789">
                  <c:v>-1.37465E-2</c:v>
                </c:pt>
                <c:pt idx="10790">
                  <c:v>-1.485399999999998E-2</c:v>
                </c:pt>
                <c:pt idx="10791">
                  <c:v>-1.5921999999999992E-2</c:v>
                </c:pt>
                <c:pt idx="10792">
                  <c:v>-1.6941999999999995E-2</c:v>
                </c:pt>
                <c:pt idx="10793">
                  <c:v>-1.791849999999999E-2</c:v>
                </c:pt>
                <c:pt idx="10794">
                  <c:v>-1.8961999999999989E-2</c:v>
                </c:pt>
                <c:pt idx="10795">
                  <c:v>-2.0015999999999985E-2</c:v>
                </c:pt>
                <c:pt idx="10796">
                  <c:v>-2.1005999999999983E-2</c:v>
                </c:pt>
                <c:pt idx="10797">
                  <c:v>-2.1985999999999992E-2</c:v>
                </c:pt>
                <c:pt idx="10798">
                  <c:v>-2.3037999999999986E-2</c:v>
                </c:pt>
                <c:pt idx="10799">
                  <c:v>-2.4085499999999996E-2</c:v>
                </c:pt>
                <c:pt idx="10800">
                  <c:v>-2.5005499999999996E-2</c:v>
                </c:pt>
                <c:pt idx="10801">
                  <c:v>-2.6010499999999988E-2</c:v>
                </c:pt>
                <c:pt idx="10802">
                  <c:v>-2.7049499999999997E-2</c:v>
                </c:pt>
                <c:pt idx="10803">
                  <c:v>-2.8143999999999995E-2</c:v>
                </c:pt>
                <c:pt idx="10804">
                  <c:v>-2.9180500000000002E-2</c:v>
                </c:pt>
                <c:pt idx="10805">
                  <c:v>-3.0246499999999996E-2</c:v>
                </c:pt>
                <c:pt idx="10806">
                  <c:v>-3.123349999999999E-2</c:v>
                </c:pt>
                <c:pt idx="10807">
                  <c:v>-3.2247999999999999E-2</c:v>
                </c:pt>
                <c:pt idx="10808">
                  <c:v>-3.3229499999999995E-2</c:v>
                </c:pt>
                <c:pt idx="10809">
                  <c:v>-3.4197999999999992E-2</c:v>
                </c:pt>
                <c:pt idx="10810">
                  <c:v>-3.5192499999999988E-2</c:v>
                </c:pt>
                <c:pt idx="10811">
                  <c:v>-3.6197999999999987E-2</c:v>
                </c:pt>
                <c:pt idx="10812">
                  <c:v>-3.719999999999999E-2</c:v>
                </c:pt>
                <c:pt idx="10813">
                  <c:v>-3.8272499999999987E-2</c:v>
                </c:pt>
                <c:pt idx="10814">
                  <c:v>-3.9317499999999984E-2</c:v>
                </c:pt>
                <c:pt idx="10815">
                  <c:v>-4.0276999999999993E-2</c:v>
                </c:pt>
                <c:pt idx="10816">
                  <c:v>-4.1324499999999986E-2</c:v>
                </c:pt>
                <c:pt idx="10817">
                  <c:v>-4.2325999999999989E-2</c:v>
                </c:pt>
                <c:pt idx="10818">
                  <c:v>-4.336149999999999E-2</c:v>
                </c:pt>
                <c:pt idx="10819">
                  <c:v>-4.4356999999999987E-2</c:v>
                </c:pt>
                <c:pt idx="10820">
                  <c:v>-4.5341499999999986E-2</c:v>
                </c:pt>
                <c:pt idx="10821">
                  <c:v>-4.6294999999999982E-2</c:v>
                </c:pt>
                <c:pt idx="10822">
                  <c:v>-4.7303499999999978E-2</c:v>
                </c:pt>
                <c:pt idx="10823">
                  <c:v>-4.8217499999999983E-2</c:v>
                </c:pt>
                <c:pt idx="10824">
                  <c:v>-4.923499999999998E-2</c:v>
                </c:pt>
                <c:pt idx="10825">
                  <c:v>-5.0139999999999976E-2</c:v>
                </c:pt>
                <c:pt idx="10826">
                  <c:v>-5.1120999999999972E-2</c:v>
                </c:pt>
                <c:pt idx="10827">
                  <c:v>-5.2067999999999975E-2</c:v>
                </c:pt>
                <c:pt idx="10828">
                  <c:v>-5.3018999999999969E-2</c:v>
                </c:pt>
                <c:pt idx="10829">
                  <c:v>-5.3900999999999977E-2</c:v>
                </c:pt>
                <c:pt idx="10830">
                  <c:v>-5.4807499999999988E-2</c:v>
                </c:pt>
                <c:pt idx="10831">
                  <c:v>-5.5809499999999984E-2</c:v>
                </c:pt>
                <c:pt idx="10832">
                  <c:v>-5.6675499999999983E-2</c:v>
                </c:pt>
                <c:pt idx="10833">
                  <c:v>-5.7592499999999977E-2</c:v>
                </c:pt>
                <c:pt idx="10834">
                  <c:v>-5.8461999999999986E-2</c:v>
                </c:pt>
                <c:pt idx="10835">
                  <c:v>-5.9389499999999977E-2</c:v>
                </c:pt>
                <c:pt idx="10836">
                  <c:v>-6.0233999999999982E-2</c:v>
                </c:pt>
                <c:pt idx="10837">
                  <c:v>-6.1081499999999976E-2</c:v>
                </c:pt>
                <c:pt idx="10838">
                  <c:v>-6.1958499999999972E-2</c:v>
                </c:pt>
                <c:pt idx="10839">
                  <c:v>-6.2890499999999974E-2</c:v>
                </c:pt>
                <c:pt idx="10840">
                  <c:v>-6.3730499999999982E-2</c:v>
                </c:pt>
                <c:pt idx="10841">
                  <c:v>-6.4592499999999983E-2</c:v>
                </c:pt>
                <c:pt idx="10842">
                  <c:v>-6.5451499999999982E-2</c:v>
                </c:pt>
                <c:pt idx="10843">
                  <c:v>-6.6285499999999983E-2</c:v>
                </c:pt>
                <c:pt idx="10844">
                  <c:v>-6.7154499999999992E-2</c:v>
                </c:pt>
                <c:pt idx="10845">
                  <c:v>-6.8009499999999987E-2</c:v>
                </c:pt>
                <c:pt idx="10846">
                  <c:v>-6.881799999999999E-2</c:v>
                </c:pt>
                <c:pt idx="10847">
                  <c:v>-6.9648499999999988E-2</c:v>
                </c:pt>
                <c:pt idx="10848">
                  <c:v>-7.0486499999999994E-2</c:v>
                </c:pt>
                <c:pt idx="10849">
                  <c:v>-7.1294499999999997E-2</c:v>
                </c:pt>
                <c:pt idx="10850">
                  <c:v>-7.2061500000000001E-2</c:v>
                </c:pt>
                <c:pt idx="10851">
                  <c:v>-7.2886999999999993E-2</c:v>
                </c:pt>
                <c:pt idx="10852">
                  <c:v>-7.3726999999999987E-2</c:v>
                </c:pt>
                <c:pt idx="10853">
                  <c:v>-7.4492500000000003E-2</c:v>
                </c:pt>
                <c:pt idx="10854">
                  <c:v>-7.5316999999999995E-2</c:v>
                </c:pt>
                <c:pt idx="10855">
                  <c:v>-7.6084999999999986E-2</c:v>
                </c:pt>
                <c:pt idx="10856">
                  <c:v>-7.689749999999998E-2</c:v>
                </c:pt>
                <c:pt idx="10857">
                  <c:v>-7.768499999999999E-2</c:v>
                </c:pt>
                <c:pt idx="10858">
                  <c:v>-7.8482499999999997E-2</c:v>
                </c:pt>
                <c:pt idx="10859">
                  <c:v>-7.9259499999999997E-2</c:v>
                </c:pt>
                <c:pt idx="10860">
                  <c:v>-8.0025999999999986E-2</c:v>
                </c:pt>
                <c:pt idx="10861">
                  <c:v>-8.0789999999999987E-2</c:v>
                </c:pt>
                <c:pt idx="10862">
                  <c:v>-8.1559499999999993E-2</c:v>
                </c:pt>
                <c:pt idx="10863">
                  <c:v>-8.2339499999999982E-2</c:v>
                </c:pt>
                <c:pt idx="10864">
                  <c:v>-8.3089499999999983E-2</c:v>
                </c:pt>
                <c:pt idx="10865">
                  <c:v>-8.381799999999999E-2</c:v>
                </c:pt>
                <c:pt idx="10866">
                  <c:v>-8.455749999999998E-2</c:v>
                </c:pt>
                <c:pt idx="10867">
                  <c:v>-8.5299999999999973E-2</c:v>
                </c:pt>
                <c:pt idx="10868">
                  <c:v>-8.6027999999999979E-2</c:v>
                </c:pt>
                <c:pt idx="10869">
                  <c:v>-8.6756499999999986E-2</c:v>
                </c:pt>
                <c:pt idx="10870">
                  <c:v>-8.7455999999999978E-2</c:v>
                </c:pt>
                <c:pt idx="10871">
                  <c:v>-8.8170499999999971E-2</c:v>
                </c:pt>
                <c:pt idx="10872">
                  <c:v>-8.8884999999999964E-2</c:v>
                </c:pt>
                <c:pt idx="10873">
                  <c:v>-8.9555999999999955E-2</c:v>
                </c:pt>
                <c:pt idx="10874">
                  <c:v>-9.0244499999999964E-2</c:v>
                </c:pt>
                <c:pt idx="10875">
                  <c:v>-9.0899499999999953E-2</c:v>
                </c:pt>
                <c:pt idx="10876">
                  <c:v>-9.1576999999999964E-2</c:v>
                </c:pt>
                <c:pt idx="10877">
                  <c:v>-9.2261999999999969E-2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387-45C4-9FB2-4E89830B15B3}"/>
            </c:ext>
          </c:extLst>
        </c:ser>
        <c:ser>
          <c:idx val="3"/>
          <c:order val="3"/>
          <c:tx>
            <c:strRef>
              <c:f>'DO to 612A'!$BE$1</c:f>
              <c:strCache>
                <c:ptCount val="1"/>
                <c:pt idx="0">
                  <c:v>Disk-1_In, 612 A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'DO to 612A'!$C$4:$C$10881</c:f>
              <c:numCache>
                <c:formatCode>General</c:formatCode>
                <c:ptCount val="10878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  <c:pt idx="10719">
                  <c:v>604.96137999999996</c:v>
                </c:pt>
                <c:pt idx="10720">
                  <c:v>605.00765999999999</c:v>
                </c:pt>
                <c:pt idx="10721">
                  <c:v>604.98481000000004</c:v>
                </c:pt>
                <c:pt idx="10722">
                  <c:v>605.05519000000004</c:v>
                </c:pt>
                <c:pt idx="10723">
                  <c:v>605.07003999999995</c:v>
                </c:pt>
                <c:pt idx="10724">
                  <c:v>605.15632000000005</c:v>
                </c:pt>
                <c:pt idx="10725">
                  <c:v>605.27000999999996</c:v>
                </c:pt>
                <c:pt idx="10726">
                  <c:v>605.31484</c:v>
                </c:pt>
                <c:pt idx="10727">
                  <c:v>605.36878000000002</c:v>
                </c:pt>
                <c:pt idx="10728">
                  <c:v>605.39102000000003</c:v>
                </c:pt>
                <c:pt idx="10729">
                  <c:v>605.44685000000004</c:v>
                </c:pt>
                <c:pt idx="10730">
                  <c:v>605.50134000000003</c:v>
                </c:pt>
                <c:pt idx="10731">
                  <c:v>605.56691999999998</c:v>
                </c:pt>
                <c:pt idx="10732">
                  <c:v>605.60324000000003</c:v>
                </c:pt>
                <c:pt idx="10733">
                  <c:v>605.63252</c:v>
                </c:pt>
                <c:pt idx="10734">
                  <c:v>605.67742999999996</c:v>
                </c:pt>
                <c:pt idx="10735">
                  <c:v>605.72191999999995</c:v>
                </c:pt>
                <c:pt idx="10736">
                  <c:v>605.76008999999999</c:v>
                </c:pt>
                <c:pt idx="10737">
                  <c:v>605.84860000000003</c:v>
                </c:pt>
                <c:pt idx="10738">
                  <c:v>605.91323999999997</c:v>
                </c:pt>
                <c:pt idx="10739">
                  <c:v>605.95579999999995</c:v>
                </c:pt>
                <c:pt idx="10740">
                  <c:v>606.01941999999997</c:v>
                </c:pt>
                <c:pt idx="10741">
                  <c:v>606.07542000000001</c:v>
                </c:pt>
                <c:pt idx="10742">
                  <c:v>606.11118999999997</c:v>
                </c:pt>
                <c:pt idx="10743">
                  <c:v>606.16264000000001</c:v>
                </c:pt>
                <c:pt idx="10744">
                  <c:v>606.24179000000004</c:v>
                </c:pt>
                <c:pt idx="10745">
                  <c:v>606.26022</c:v>
                </c:pt>
                <c:pt idx="10746">
                  <c:v>606.26682000000005</c:v>
                </c:pt>
                <c:pt idx="10747">
                  <c:v>606.33063000000004</c:v>
                </c:pt>
                <c:pt idx="10748">
                  <c:v>606.37843999999996</c:v>
                </c:pt>
                <c:pt idx="10749">
                  <c:v>606.48154</c:v>
                </c:pt>
                <c:pt idx="10750">
                  <c:v>606.51133000000004</c:v>
                </c:pt>
                <c:pt idx="10751">
                  <c:v>606.56002999999998</c:v>
                </c:pt>
                <c:pt idx="10752">
                  <c:v>606.60149000000001</c:v>
                </c:pt>
                <c:pt idx="10753">
                  <c:v>606.65030999999999</c:v>
                </c:pt>
                <c:pt idx="10754">
                  <c:v>606.69925000000001</c:v>
                </c:pt>
                <c:pt idx="10755">
                  <c:v>606.76103999999998</c:v>
                </c:pt>
                <c:pt idx="10756">
                  <c:v>606.83149000000003</c:v>
                </c:pt>
                <c:pt idx="10757">
                  <c:v>606.85527000000002</c:v>
                </c:pt>
                <c:pt idx="10758">
                  <c:v>606.88819999999998</c:v>
                </c:pt>
                <c:pt idx="10759">
                  <c:v>606.91476</c:v>
                </c:pt>
                <c:pt idx="10760">
                  <c:v>606.94564000000003</c:v>
                </c:pt>
                <c:pt idx="10761">
                  <c:v>607.00084000000004</c:v>
                </c:pt>
                <c:pt idx="10762">
                  <c:v>607.09731999999997</c:v>
                </c:pt>
                <c:pt idx="10763">
                  <c:v>607.12624000000005</c:v>
                </c:pt>
                <c:pt idx="10764">
                  <c:v>607.20276999999999</c:v>
                </c:pt>
                <c:pt idx="10765">
                  <c:v>607.26590999999996</c:v>
                </c:pt>
                <c:pt idx="10766">
                  <c:v>607.28749000000005</c:v>
                </c:pt>
                <c:pt idx="10767">
                  <c:v>607.31886999999995</c:v>
                </c:pt>
                <c:pt idx="10768">
                  <c:v>607.40878999999995</c:v>
                </c:pt>
                <c:pt idx="10769">
                  <c:v>607.43380999999999</c:v>
                </c:pt>
                <c:pt idx="10770">
                  <c:v>607.44444999999996</c:v>
                </c:pt>
                <c:pt idx="10771">
                  <c:v>607.50193999999999</c:v>
                </c:pt>
                <c:pt idx="10772">
                  <c:v>607.54549999999995</c:v>
                </c:pt>
                <c:pt idx="10773">
                  <c:v>607.64322000000004</c:v>
                </c:pt>
                <c:pt idx="10774">
                  <c:v>607.68715999999995</c:v>
                </c:pt>
                <c:pt idx="10775">
                  <c:v>607.72421999999995</c:v>
                </c:pt>
                <c:pt idx="10776">
                  <c:v>607.77889000000005</c:v>
                </c:pt>
                <c:pt idx="10777">
                  <c:v>607.84231999999997</c:v>
                </c:pt>
                <c:pt idx="10778">
                  <c:v>607.89720999999997</c:v>
                </c:pt>
                <c:pt idx="10779">
                  <c:v>607.94096999999999</c:v>
                </c:pt>
                <c:pt idx="10780">
                  <c:v>607.99359000000004</c:v>
                </c:pt>
                <c:pt idx="10781">
                  <c:v>608.04440999999997</c:v>
                </c:pt>
                <c:pt idx="10782">
                  <c:v>608.04235000000006</c:v>
                </c:pt>
                <c:pt idx="10783">
                  <c:v>608.07761000000005</c:v>
                </c:pt>
                <c:pt idx="10784">
                  <c:v>608.10154</c:v>
                </c:pt>
                <c:pt idx="10785">
                  <c:v>608.21758999999997</c:v>
                </c:pt>
                <c:pt idx="10786">
                  <c:v>608.29223999999999</c:v>
                </c:pt>
                <c:pt idx="10787">
                  <c:v>608.33741999999995</c:v>
                </c:pt>
                <c:pt idx="10788">
                  <c:v>608.39801999999997</c:v>
                </c:pt>
                <c:pt idx="10789">
                  <c:v>608.41007999999999</c:v>
                </c:pt>
                <c:pt idx="10790">
                  <c:v>608.50390000000004</c:v>
                </c:pt>
                <c:pt idx="10791">
                  <c:v>608.53962999999999</c:v>
                </c:pt>
                <c:pt idx="10792">
                  <c:v>608.61102000000005</c:v>
                </c:pt>
                <c:pt idx="10793">
                  <c:v>608.63405</c:v>
                </c:pt>
                <c:pt idx="10794">
                  <c:v>608.65349000000003</c:v>
                </c:pt>
                <c:pt idx="10795">
                  <c:v>608.63655000000006</c:v>
                </c:pt>
                <c:pt idx="10796">
                  <c:v>608.69419000000005</c:v>
                </c:pt>
                <c:pt idx="10797">
                  <c:v>608.81536000000006</c:v>
                </c:pt>
                <c:pt idx="10798">
                  <c:v>608.87303999999995</c:v>
                </c:pt>
                <c:pt idx="10799">
                  <c:v>608.91502000000003</c:v>
                </c:pt>
                <c:pt idx="10800">
                  <c:v>608.97892000000002</c:v>
                </c:pt>
                <c:pt idx="10801">
                  <c:v>609.07002999999997</c:v>
                </c:pt>
                <c:pt idx="10802">
                  <c:v>609.13287000000003</c:v>
                </c:pt>
                <c:pt idx="10803">
                  <c:v>609.16544999999996</c:v>
                </c:pt>
                <c:pt idx="10804">
                  <c:v>609.22329000000002</c:v>
                </c:pt>
                <c:pt idx="10805">
                  <c:v>609.19451000000004</c:v>
                </c:pt>
                <c:pt idx="10806">
                  <c:v>609.21157000000005</c:v>
                </c:pt>
                <c:pt idx="10807">
                  <c:v>609.28029000000004</c:v>
                </c:pt>
                <c:pt idx="10808">
                  <c:v>609.31979999999999</c:v>
                </c:pt>
                <c:pt idx="10809">
                  <c:v>609.43542000000002</c:v>
                </c:pt>
                <c:pt idx="10810">
                  <c:v>609.48176000000001</c:v>
                </c:pt>
                <c:pt idx="10811">
                  <c:v>609.54760999999996</c:v>
                </c:pt>
                <c:pt idx="10812">
                  <c:v>609.61220000000003</c:v>
                </c:pt>
                <c:pt idx="10813">
                  <c:v>609.65404000000001</c:v>
                </c:pt>
                <c:pt idx="10814">
                  <c:v>609.71322999999995</c:v>
                </c:pt>
                <c:pt idx="10815">
                  <c:v>609.76112999999998</c:v>
                </c:pt>
                <c:pt idx="10816">
                  <c:v>609.79836</c:v>
                </c:pt>
                <c:pt idx="10817">
                  <c:v>609.79150000000004</c:v>
                </c:pt>
                <c:pt idx="10818">
                  <c:v>609.77907000000005</c:v>
                </c:pt>
                <c:pt idx="10819">
                  <c:v>609.84475999999995</c:v>
                </c:pt>
                <c:pt idx="10820">
                  <c:v>609.92400999999995</c:v>
                </c:pt>
                <c:pt idx="10821">
                  <c:v>610.02737999999999</c:v>
                </c:pt>
                <c:pt idx="10822">
                  <c:v>610.05647999999997</c:v>
                </c:pt>
                <c:pt idx="10823">
                  <c:v>610.14791000000002</c:v>
                </c:pt>
                <c:pt idx="10824">
                  <c:v>610.18763000000001</c:v>
                </c:pt>
                <c:pt idx="10825">
                  <c:v>610.25531000000001</c:v>
                </c:pt>
                <c:pt idx="10826">
                  <c:v>610.30367999999999</c:v>
                </c:pt>
                <c:pt idx="10827">
                  <c:v>610.37468999999999</c:v>
                </c:pt>
                <c:pt idx="10828">
                  <c:v>610.41737999999998</c:v>
                </c:pt>
                <c:pt idx="10829">
                  <c:v>610.45464000000004</c:v>
                </c:pt>
                <c:pt idx="10830">
                  <c:v>610.44755999999995</c:v>
                </c:pt>
                <c:pt idx="10831">
                  <c:v>610.46190000000001</c:v>
                </c:pt>
                <c:pt idx="10832">
                  <c:v>610.54629</c:v>
                </c:pt>
                <c:pt idx="10833">
                  <c:v>610.64138000000003</c:v>
                </c:pt>
                <c:pt idx="10834">
                  <c:v>610.67017999999996</c:v>
                </c:pt>
                <c:pt idx="10835">
                  <c:v>610.69439999999997</c:v>
                </c:pt>
                <c:pt idx="10836">
                  <c:v>610.76601000000005</c:v>
                </c:pt>
                <c:pt idx="10837">
                  <c:v>610.82057999999995</c:v>
                </c:pt>
                <c:pt idx="10838">
                  <c:v>610.87413000000004</c:v>
                </c:pt>
                <c:pt idx="10839">
                  <c:v>610.91281000000004</c:v>
                </c:pt>
                <c:pt idx="10840">
                  <c:v>610.98095000000001</c:v>
                </c:pt>
                <c:pt idx="10841">
                  <c:v>610.95961</c:v>
                </c:pt>
                <c:pt idx="10842">
                  <c:v>611.04391999999996</c:v>
                </c:pt>
                <c:pt idx="10843">
                  <c:v>611.05179999999996</c:v>
                </c:pt>
                <c:pt idx="10844">
                  <c:v>611.07601</c:v>
                </c:pt>
                <c:pt idx="10845">
                  <c:v>611.21929</c:v>
                </c:pt>
                <c:pt idx="10846">
                  <c:v>611.23062000000004</c:v>
                </c:pt>
                <c:pt idx="10847">
                  <c:v>611.29109000000005</c:v>
                </c:pt>
                <c:pt idx="10848">
                  <c:v>611.31924000000004</c:v>
                </c:pt>
                <c:pt idx="10849">
                  <c:v>611.41575</c:v>
                </c:pt>
                <c:pt idx="10850">
                  <c:v>611.46456999999998</c:v>
                </c:pt>
                <c:pt idx="10851">
                  <c:v>611.50306999999998</c:v>
                </c:pt>
                <c:pt idx="10852">
                  <c:v>611.55143999999996</c:v>
                </c:pt>
                <c:pt idx="10853">
                  <c:v>611.62039000000004</c:v>
                </c:pt>
                <c:pt idx="10854">
                  <c:v>611.64229999999998</c:v>
                </c:pt>
                <c:pt idx="10855">
                  <c:v>611.65179999999998</c:v>
                </c:pt>
                <c:pt idx="10856">
                  <c:v>611.69615999999996</c:v>
                </c:pt>
                <c:pt idx="10857">
                  <c:v>611.80836999999997</c:v>
                </c:pt>
                <c:pt idx="10858">
                  <c:v>611.86400000000003</c:v>
                </c:pt>
                <c:pt idx="10859">
                  <c:v>611.91858000000002</c:v>
                </c:pt>
                <c:pt idx="10860">
                  <c:v>611.96808999999996</c:v>
                </c:pt>
                <c:pt idx="10861">
                  <c:v>612.01391999999998</c:v>
                </c:pt>
                <c:pt idx="10862">
                  <c:v>612.07506999999998</c:v>
                </c:pt>
                <c:pt idx="10863">
                  <c:v>612.13279</c:v>
                </c:pt>
                <c:pt idx="10864">
                  <c:v>612.19242999999994</c:v>
                </c:pt>
                <c:pt idx="10865">
                  <c:v>612.17195000000004</c:v>
                </c:pt>
                <c:pt idx="10866">
                  <c:v>612.18970000000002</c:v>
                </c:pt>
                <c:pt idx="10867">
                  <c:v>612.26634999999999</c:v>
                </c:pt>
                <c:pt idx="10868">
                  <c:v>612.28597000000002</c:v>
                </c:pt>
                <c:pt idx="10869">
                  <c:v>612.41607999999997</c:v>
                </c:pt>
                <c:pt idx="10870">
                  <c:v>612.46088999999995</c:v>
                </c:pt>
                <c:pt idx="10871">
                  <c:v>612.51828999999998</c:v>
                </c:pt>
                <c:pt idx="10872">
                  <c:v>612.55971</c:v>
                </c:pt>
                <c:pt idx="10873">
                  <c:v>612.59725000000003</c:v>
                </c:pt>
                <c:pt idx="10874">
                  <c:v>612.65759000000003</c:v>
                </c:pt>
                <c:pt idx="10875">
                  <c:v>612.71632</c:v>
                </c:pt>
                <c:pt idx="10876">
                  <c:v>612.75233000000003</c:v>
                </c:pt>
                <c:pt idx="10877">
                  <c:v>612.78228000000001</c:v>
                </c:pt>
              </c:numCache>
            </c:numRef>
          </c:xVal>
          <c:yVal>
            <c:numRef>
              <c:f>'DO to 612A'!$BE$4:$BE$10881</c:f>
              <c:numCache>
                <c:formatCode>General</c:formatCode>
                <c:ptCount val="10878"/>
                <c:pt idx="0">
                  <c:v>-5.8275500000000015E-2</c:v>
                </c:pt>
                <c:pt idx="1">
                  <c:v>-5.8280000000000012E-2</c:v>
                </c:pt>
                <c:pt idx="2">
                  <c:v>-5.8297500000000016E-2</c:v>
                </c:pt>
                <c:pt idx="3">
                  <c:v>-5.8314000000000019E-2</c:v>
                </c:pt>
                <c:pt idx="4">
                  <c:v>-5.8310500000000015E-2</c:v>
                </c:pt>
                <c:pt idx="5">
                  <c:v>-5.8351000000000014E-2</c:v>
                </c:pt>
                <c:pt idx="6">
                  <c:v>-5.8377500000000006E-2</c:v>
                </c:pt>
                <c:pt idx="7">
                  <c:v>-5.839900000000002E-2</c:v>
                </c:pt>
                <c:pt idx="8">
                  <c:v>-5.8431500000000011E-2</c:v>
                </c:pt>
                <c:pt idx="9">
                  <c:v>-5.8438500000000018E-2</c:v>
                </c:pt>
                <c:pt idx="10">
                  <c:v>-5.8467500000000013E-2</c:v>
                </c:pt>
                <c:pt idx="11">
                  <c:v>-5.8469500000000015E-2</c:v>
                </c:pt>
                <c:pt idx="12">
                  <c:v>-5.847450000000002E-2</c:v>
                </c:pt>
                <c:pt idx="13">
                  <c:v>-5.8493000000000024E-2</c:v>
                </c:pt>
                <c:pt idx="14">
                  <c:v>-5.8495500000000013E-2</c:v>
                </c:pt>
                <c:pt idx="15">
                  <c:v>-5.8519500000000016E-2</c:v>
                </c:pt>
                <c:pt idx="16">
                  <c:v>-5.8514500000000018E-2</c:v>
                </c:pt>
                <c:pt idx="17">
                  <c:v>-5.850250000000002E-2</c:v>
                </c:pt>
                <c:pt idx="18">
                  <c:v>-5.8491000000000015E-2</c:v>
                </c:pt>
                <c:pt idx="19">
                  <c:v>-5.8528500000000004E-2</c:v>
                </c:pt>
                <c:pt idx="20">
                  <c:v>-5.8495000000000005E-2</c:v>
                </c:pt>
                <c:pt idx="21">
                  <c:v>-5.8570500000000011E-2</c:v>
                </c:pt>
                <c:pt idx="22">
                  <c:v>-5.8538000000000014E-2</c:v>
                </c:pt>
                <c:pt idx="23">
                  <c:v>-5.8555000000000017E-2</c:v>
                </c:pt>
                <c:pt idx="24">
                  <c:v>-5.8532000000000022E-2</c:v>
                </c:pt>
                <c:pt idx="25">
                  <c:v>-5.8584000000000011E-2</c:v>
                </c:pt>
                <c:pt idx="26">
                  <c:v>-5.8593500000000007E-2</c:v>
                </c:pt>
                <c:pt idx="27">
                  <c:v>-5.8596000000000009E-2</c:v>
                </c:pt>
                <c:pt idx="28">
                  <c:v>-5.8628000000000006E-2</c:v>
                </c:pt>
                <c:pt idx="29">
                  <c:v>-5.8622500000000001E-2</c:v>
                </c:pt>
                <c:pt idx="30">
                  <c:v>-5.8627000000000012E-2</c:v>
                </c:pt>
                <c:pt idx="31">
                  <c:v>-5.8650500000000022E-2</c:v>
                </c:pt>
                <c:pt idx="32">
                  <c:v>-5.8713500000000016E-2</c:v>
                </c:pt>
                <c:pt idx="33">
                  <c:v>-5.8767500000000014E-2</c:v>
                </c:pt>
                <c:pt idx="34">
                  <c:v>-5.8796500000000008E-2</c:v>
                </c:pt>
                <c:pt idx="35">
                  <c:v>-5.8799000000000011E-2</c:v>
                </c:pt>
                <c:pt idx="36">
                  <c:v>-5.886050000000001E-2</c:v>
                </c:pt>
                <c:pt idx="37">
                  <c:v>-5.879100000000001E-2</c:v>
                </c:pt>
                <c:pt idx="38">
                  <c:v>-5.8890499999999998E-2</c:v>
                </c:pt>
                <c:pt idx="39">
                  <c:v>-5.8927000000000007E-2</c:v>
                </c:pt>
                <c:pt idx="40">
                  <c:v>-5.8925500000000006E-2</c:v>
                </c:pt>
                <c:pt idx="41">
                  <c:v>-5.8882500000000004E-2</c:v>
                </c:pt>
                <c:pt idx="42">
                  <c:v>-5.89335E-2</c:v>
                </c:pt>
                <c:pt idx="43">
                  <c:v>-5.8949500000000009E-2</c:v>
                </c:pt>
                <c:pt idx="44">
                  <c:v>-5.895149999999999E-2</c:v>
                </c:pt>
                <c:pt idx="45">
                  <c:v>-5.8983999999999988E-2</c:v>
                </c:pt>
                <c:pt idx="46">
                  <c:v>-5.8988999999999986E-2</c:v>
                </c:pt>
                <c:pt idx="47">
                  <c:v>-5.8983999999999995E-2</c:v>
                </c:pt>
                <c:pt idx="48">
                  <c:v>-5.8997499999999994E-2</c:v>
                </c:pt>
                <c:pt idx="49">
                  <c:v>-5.9009499999999993E-2</c:v>
                </c:pt>
                <c:pt idx="50">
                  <c:v>-5.8982999999999987E-2</c:v>
                </c:pt>
                <c:pt idx="51">
                  <c:v>-5.8967999999999993E-2</c:v>
                </c:pt>
                <c:pt idx="52">
                  <c:v>-5.892349999999999E-2</c:v>
                </c:pt>
                <c:pt idx="53">
                  <c:v>-5.8910499999999991E-2</c:v>
                </c:pt>
                <c:pt idx="54">
                  <c:v>-5.8869499999999991E-2</c:v>
                </c:pt>
                <c:pt idx="55">
                  <c:v>-5.881999999999999E-2</c:v>
                </c:pt>
                <c:pt idx="56">
                  <c:v>-5.8793499999999985E-2</c:v>
                </c:pt>
                <c:pt idx="57">
                  <c:v>-5.8807499999999992E-2</c:v>
                </c:pt>
                <c:pt idx="58">
                  <c:v>-5.8796999999999988E-2</c:v>
                </c:pt>
                <c:pt idx="59">
                  <c:v>-5.882649999999999E-2</c:v>
                </c:pt>
                <c:pt idx="60">
                  <c:v>-5.8849999999999986E-2</c:v>
                </c:pt>
                <c:pt idx="61">
                  <c:v>-5.8816999999999987E-2</c:v>
                </c:pt>
                <c:pt idx="62">
                  <c:v>-5.8805499999999983E-2</c:v>
                </c:pt>
                <c:pt idx="63">
                  <c:v>-5.8822999999999979E-2</c:v>
                </c:pt>
                <c:pt idx="64">
                  <c:v>-5.8809999999999987E-2</c:v>
                </c:pt>
                <c:pt idx="65">
                  <c:v>-5.8885499999999986E-2</c:v>
                </c:pt>
                <c:pt idx="66">
                  <c:v>-5.8901999999999975E-2</c:v>
                </c:pt>
                <c:pt idx="67">
                  <c:v>-5.891099999999997E-2</c:v>
                </c:pt>
                <c:pt idx="68">
                  <c:v>-5.8907499999999981E-2</c:v>
                </c:pt>
                <c:pt idx="69">
                  <c:v>-5.894099999999998E-2</c:v>
                </c:pt>
                <c:pt idx="70">
                  <c:v>-5.8983999999999981E-2</c:v>
                </c:pt>
                <c:pt idx="71">
                  <c:v>-5.8981499999999985E-2</c:v>
                </c:pt>
                <c:pt idx="72">
                  <c:v>-5.9016999999999972E-2</c:v>
                </c:pt>
                <c:pt idx="73">
                  <c:v>-5.9027499999999983E-2</c:v>
                </c:pt>
                <c:pt idx="74">
                  <c:v>-5.9051999999999973E-2</c:v>
                </c:pt>
                <c:pt idx="75">
                  <c:v>-5.9129999999999967E-2</c:v>
                </c:pt>
                <c:pt idx="76">
                  <c:v>-5.9139999999999977E-2</c:v>
                </c:pt>
                <c:pt idx="77">
                  <c:v>-5.9130499999999982E-2</c:v>
                </c:pt>
                <c:pt idx="78">
                  <c:v>-5.911749999999999E-2</c:v>
                </c:pt>
                <c:pt idx="79">
                  <c:v>-5.9134999999999993E-2</c:v>
                </c:pt>
                <c:pt idx="80">
                  <c:v>-5.9216499999999998E-2</c:v>
                </c:pt>
                <c:pt idx="81">
                  <c:v>-5.9233999999999988E-2</c:v>
                </c:pt>
                <c:pt idx="82">
                  <c:v>-5.9215999999999991E-2</c:v>
                </c:pt>
                <c:pt idx="83">
                  <c:v>-5.9188499999999991E-2</c:v>
                </c:pt>
                <c:pt idx="84">
                  <c:v>-5.9246500000000001E-2</c:v>
                </c:pt>
                <c:pt idx="85">
                  <c:v>-5.92805E-2</c:v>
                </c:pt>
                <c:pt idx="86">
                  <c:v>-5.9324000000000016E-2</c:v>
                </c:pt>
                <c:pt idx="87">
                  <c:v>-5.9369000000000012E-2</c:v>
                </c:pt>
                <c:pt idx="88">
                  <c:v>-5.9372000000000008E-2</c:v>
                </c:pt>
                <c:pt idx="89">
                  <c:v>-5.9371500000000008E-2</c:v>
                </c:pt>
                <c:pt idx="90">
                  <c:v>-5.9387000000000016E-2</c:v>
                </c:pt>
                <c:pt idx="91">
                  <c:v>-5.9375000000000018E-2</c:v>
                </c:pt>
                <c:pt idx="92">
                  <c:v>-5.9369500000000033E-2</c:v>
                </c:pt>
                <c:pt idx="93">
                  <c:v>-5.9360000000000024E-2</c:v>
                </c:pt>
                <c:pt idx="94">
                  <c:v>-5.9364000000000014E-2</c:v>
                </c:pt>
                <c:pt idx="95">
                  <c:v>-5.9352500000000016E-2</c:v>
                </c:pt>
                <c:pt idx="96">
                  <c:v>-5.9331500000000009E-2</c:v>
                </c:pt>
                <c:pt idx="97">
                  <c:v>-5.9353000000000017E-2</c:v>
                </c:pt>
                <c:pt idx="98">
                  <c:v>-5.9379500000000016E-2</c:v>
                </c:pt>
                <c:pt idx="99">
                  <c:v>-5.9389000000000011E-2</c:v>
                </c:pt>
                <c:pt idx="100">
                  <c:v>-5.9349000000000006E-2</c:v>
                </c:pt>
                <c:pt idx="101">
                  <c:v>-5.9381500000000004E-2</c:v>
                </c:pt>
                <c:pt idx="102">
                  <c:v>-5.9343500000000014E-2</c:v>
                </c:pt>
                <c:pt idx="103">
                  <c:v>-5.9334000000000005E-2</c:v>
                </c:pt>
                <c:pt idx="104">
                  <c:v>-5.9290500000000017E-2</c:v>
                </c:pt>
                <c:pt idx="105">
                  <c:v>-5.9336500000000021E-2</c:v>
                </c:pt>
                <c:pt idx="106">
                  <c:v>-5.9314500000000034E-2</c:v>
                </c:pt>
                <c:pt idx="107">
                  <c:v>-5.9265500000000033E-2</c:v>
                </c:pt>
                <c:pt idx="108">
                  <c:v>-5.921350000000003E-2</c:v>
                </c:pt>
                <c:pt idx="109">
                  <c:v>-5.9205000000000035E-2</c:v>
                </c:pt>
                <c:pt idx="110">
                  <c:v>-5.9143500000000022E-2</c:v>
                </c:pt>
                <c:pt idx="111">
                  <c:v>-5.9086000000000027E-2</c:v>
                </c:pt>
                <c:pt idx="112">
                  <c:v>-5.9045500000000029E-2</c:v>
                </c:pt>
                <c:pt idx="113">
                  <c:v>-5.9009500000000034E-2</c:v>
                </c:pt>
                <c:pt idx="114">
                  <c:v>-5.8964500000000031E-2</c:v>
                </c:pt>
                <c:pt idx="115">
                  <c:v>-5.8947000000000027E-2</c:v>
                </c:pt>
                <c:pt idx="116">
                  <c:v>-5.8971000000000044E-2</c:v>
                </c:pt>
                <c:pt idx="117">
                  <c:v>-5.8936000000000037E-2</c:v>
                </c:pt>
                <c:pt idx="118">
                  <c:v>-5.8926000000000034E-2</c:v>
                </c:pt>
                <c:pt idx="119">
                  <c:v>-5.886700000000003E-2</c:v>
                </c:pt>
                <c:pt idx="120">
                  <c:v>-5.8849500000000027E-2</c:v>
                </c:pt>
                <c:pt idx="121">
                  <c:v>-5.8722000000000031E-2</c:v>
                </c:pt>
                <c:pt idx="122">
                  <c:v>-5.8673000000000031E-2</c:v>
                </c:pt>
                <c:pt idx="123">
                  <c:v>-5.8643500000000029E-2</c:v>
                </c:pt>
                <c:pt idx="124">
                  <c:v>-5.8612000000000025E-2</c:v>
                </c:pt>
                <c:pt idx="125">
                  <c:v>-5.8629500000000029E-2</c:v>
                </c:pt>
                <c:pt idx="126">
                  <c:v>-5.864200000000002E-2</c:v>
                </c:pt>
                <c:pt idx="127">
                  <c:v>-5.8597500000000025E-2</c:v>
                </c:pt>
                <c:pt idx="128">
                  <c:v>-5.8574500000000029E-2</c:v>
                </c:pt>
                <c:pt idx="129">
                  <c:v>-5.8556000000000025E-2</c:v>
                </c:pt>
                <c:pt idx="130">
                  <c:v>-5.8537000000000027E-2</c:v>
                </c:pt>
                <c:pt idx="131">
                  <c:v>-5.8521500000000025E-2</c:v>
                </c:pt>
                <c:pt idx="132">
                  <c:v>-5.8531500000000028E-2</c:v>
                </c:pt>
                <c:pt idx="133">
                  <c:v>-5.8507000000000024E-2</c:v>
                </c:pt>
                <c:pt idx="134">
                  <c:v>-5.8489500000000021E-2</c:v>
                </c:pt>
                <c:pt idx="135">
                  <c:v>-5.8453500000000026E-2</c:v>
                </c:pt>
                <c:pt idx="136">
                  <c:v>-5.8426000000000027E-2</c:v>
                </c:pt>
                <c:pt idx="137">
                  <c:v>-5.8346500000000023E-2</c:v>
                </c:pt>
                <c:pt idx="138">
                  <c:v>-5.8284500000000017E-2</c:v>
                </c:pt>
                <c:pt idx="139">
                  <c:v>-5.8225000000000027E-2</c:v>
                </c:pt>
                <c:pt idx="140">
                  <c:v>-5.813850000000001E-2</c:v>
                </c:pt>
                <c:pt idx="141">
                  <c:v>-5.8040000000000022E-2</c:v>
                </c:pt>
                <c:pt idx="142">
                  <c:v>-5.7986000000000024E-2</c:v>
                </c:pt>
                <c:pt idx="143">
                  <c:v>-5.7935500000000022E-2</c:v>
                </c:pt>
                <c:pt idx="144">
                  <c:v>-5.7906000000000013E-2</c:v>
                </c:pt>
                <c:pt idx="145">
                  <c:v>-5.7848000000000004E-2</c:v>
                </c:pt>
                <c:pt idx="146">
                  <c:v>-5.7817500000000015E-2</c:v>
                </c:pt>
                <c:pt idx="147">
                  <c:v>-5.7737500000000018E-2</c:v>
                </c:pt>
                <c:pt idx="148">
                  <c:v>-5.7665000000000022E-2</c:v>
                </c:pt>
                <c:pt idx="149">
                  <c:v>-5.7586500000000027E-2</c:v>
                </c:pt>
                <c:pt idx="150">
                  <c:v>-5.7570000000000024E-2</c:v>
                </c:pt>
                <c:pt idx="151">
                  <c:v>-5.7532000000000021E-2</c:v>
                </c:pt>
                <c:pt idx="152">
                  <c:v>-5.7477000000000007E-2</c:v>
                </c:pt>
                <c:pt idx="153">
                  <c:v>-5.7474000000000004E-2</c:v>
                </c:pt>
                <c:pt idx="154">
                  <c:v>-5.7412500000000019E-2</c:v>
                </c:pt>
                <c:pt idx="155">
                  <c:v>-5.7344500000000014E-2</c:v>
                </c:pt>
                <c:pt idx="156">
                  <c:v>-5.732700000000001E-2</c:v>
                </c:pt>
                <c:pt idx="157">
                  <c:v>-5.7277500000000002E-2</c:v>
                </c:pt>
                <c:pt idx="158">
                  <c:v>-5.7204500000000005E-2</c:v>
                </c:pt>
                <c:pt idx="159">
                  <c:v>-5.7180500000000016E-2</c:v>
                </c:pt>
                <c:pt idx="160">
                  <c:v>-5.716750000000001E-2</c:v>
                </c:pt>
                <c:pt idx="161">
                  <c:v>-5.7102500000000014E-2</c:v>
                </c:pt>
                <c:pt idx="162">
                  <c:v>-5.7097500000000016E-2</c:v>
                </c:pt>
                <c:pt idx="163">
                  <c:v>-5.7024000000000005E-2</c:v>
                </c:pt>
                <c:pt idx="164">
                  <c:v>-5.6954000000000012E-2</c:v>
                </c:pt>
                <c:pt idx="165">
                  <c:v>-5.694500000000003E-2</c:v>
                </c:pt>
                <c:pt idx="166">
                  <c:v>-5.6895500000000022E-2</c:v>
                </c:pt>
                <c:pt idx="167">
                  <c:v>-5.6845000000000014E-2</c:v>
                </c:pt>
                <c:pt idx="168">
                  <c:v>-5.6746500000000012E-2</c:v>
                </c:pt>
                <c:pt idx="169">
                  <c:v>-5.668150000000001E-2</c:v>
                </c:pt>
                <c:pt idx="170">
                  <c:v>-5.6634000000000018E-2</c:v>
                </c:pt>
                <c:pt idx="171">
                  <c:v>-5.6564000000000024E-2</c:v>
                </c:pt>
                <c:pt idx="172">
                  <c:v>-5.6560000000000013E-2</c:v>
                </c:pt>
                <c:pt idx="173">
                  <c:v>-5.6465000000000022E-2</c:v>
                </c:pt>
                <c:pt idx="174">
                  <c:v>-5.6344500000000027E-2</c:v>
                </c:pt>
                <c:pt idx="175">
                  <c:v>-5.6252000000000024E-2</c:v>
                </c:pt>
                <c:pt idx="176">
                  <c:v>-5.6211500000000018E-2</c:v>
                </c:pt>
                <c:pt idx="177">
                  <c:v>-5.6211000000000018E-2</c:v>
                </c:pt>
                <c:pt idx="178">
                  <c:v>-5.6173000000000035E-2</c:v>
                </c:pt>
                <c:pt idx="179">
                  <c:v>-5.6135500000000026E-2</c:v>
                </c:pt>
                <c:pt idx="180">
                  <c:v>-5.6110000000000035E-2</c:v>
                </c:pt>
                <c:pt idx="181">
                  <c:v>-5.608400000000003E-2</c:v>
                </c:pt>
                <c:pt idx="182">
                  <c:v>-5.6031500000000033E-2</c:v>
                </c:pt>
                <c:pt idx="183">
                  <c:v>-5.5983000000000033E-2</c:v>
                </c:pt>
                <c:pt idx="184">
                  <c:v>-5.5921000000000026E-2</c:v>
                </c:pt>
                <c:pt idx="185">
                  <c:v>-5.5872500000000033E-2</c:v>
                </c:pt>
                <c:pt idx="186">
                  <c:v>-5.5802000000000039E-2</c:v>
                </c:pt>
                <c:pt idx="187">
                  <c:v>-5.5783500000000041E-2</c:v>
                </c:pt>
                <c:pt idx="188">
                  <c:v>-5.5736500000000043E-2</c:v>
                </c:pt>
                <c:pt idx="189">
                  <c:v>-5.5665000000000048E-2</c:v>
                </c:pt>
                <c:pt idx="190">
                  <c:v>-5.559750000000005E-2</c:v>
                </c:pt>
                <c:pt idx="191">
                  <c:v>-5.5553000000000033E-2</c:v>
                </c:pt>
                <c:pt idx="192">
                  <c:v>-5.5495500000000045E-2</c:v>
                </c:pt>
                <c:pt idx="193">
                  <c:v>-5.5442000000000047E-2</c:v>
                </c:pt>
                <c:pt idx="194">
                  <c:v>-5.5422000000000041E-2</c:v>
                </c:pt>
                <c:pt idx="195">
                  <c:v>-5.5398500000000045E-2</c:v>
                </c:pt>
                <c:pt idx="196">
                  <c:v>-5.5351500000000053E-2</c:v>
                </c:pt>
                <c:pt idx="197">
                  <c:v>-5.5316500000000053E-2</c:v>
                </c:pt>
                <c:pt idx="198">
                  <c:v>-5.5245500000000038E-2</c:v>
                </c:pt>
                <c:pt idx="199">
                  <c:v>-5.5197000000000045E-2</c:v>
                </c:pt>
                <c:pt idx="200">
                  <c:v>-5.5115500000000067E-2</c:v>
                </c:pt>
                <c:pt idx="201">
                  <c:v>-5.5040000000000068E-2</c:v>
                </c:pt>
                <c:pt idx="202">
                  <c:v>-5.4961500000000073E-2</c:v>
                </c:pt>
                <c:pt idx="203">
                  <c:v>-5.4909500000000069E-2</c:v>
                </c:pt>
                <c:pt idx="204">
                  <c:v>-5.4894500000000061E-2</c:v>
                </c:pt>
                <c:pt idx="205">
                  <c:v>-5.4787500000000051E-2</c:v>
                </c:pt>
                <c:pt idx="206">
                  <c:v>-5.4677000000000052E-2</c:v>
                </c:pt>
                <c:pt idx="207">
                  <c:v>-5.460600000000005E-2</c:v>
                </c:pt>
                <c:pt idx="208">
                  <c:v>-5.4549500000000029E-2</c:v>
                </c:pt>
                <c:pt idx="209">
                  <c:v>-5.4487000000000049E-2</c:v>
                </c:pt>
                <c:pt idx="210">
                  <c:v>-5.4441000000000052E-2</c:v>
                </c:pt>
                <c:pt idx="211">
                  <c:v>-5.4403500000000056E-2</c:v>
                </c:pt>
                <c:pt idx="212">
                  <c:v>-5.4371500000000052E-2</c:v>
                </c:pt>
                <c:pt idx="213">
                  <c:v>-5.4301500000000058E-2</c:v>
                </c:pt>
                <c:pt idx="214">
                  <c:v>-5.4270500000000055E-2</c:v>
                </c:pt>
                <c:pt idx="215">
                  <c:v>-5.423800000000005E-2</c:v>
                </c:pt>
                <c:pt idx="216">
                  <c:v>-5.416500000000006E-2</c:v>
                </c:pt>
                <c:pt idx="217">
                  <c:v>-5.4124500000000068E-2</c:v>
                </c:pt>
                <c:pt idx="218">
                  <c:v>-5.4099500000000057E-2</c:v>
                </c:pt>
                <c:pt idx="219">
                  <c:v>-5.3989000000000058E-2</c:v>
                </c:pt>
                <c:pt idx="220">
                  <c:v>-5.3989500000000051E-2</c:v>
                </c:pt>
                <c:pt idx="221">
                  <c:v>-5.3883500000000036E-2</c:v>
                </c:pt>
                <c:pt idx="222">
                  <c:v>-5.3866000000000039E-2</c:v>
                </c:pt>
                <c:pt idx="223">
                  <c:v>-5.382850000000005E-2</c:v>
                </c:pt>
                <c:pt idx="224">
                  <c:v>-5.3798000000000047E-2</c:v>
                </c:pt>
                <c:pt idx="225">
                  <c:v>-5.3712000000000044E-2</c:v>
                </c:pt>
                <c:pt idx="226">
                  <c:v>-5.3682500000000057E-2</c:v>
                </c:pt>
                <c:pt idx="227">
                  <c:v>-5.3637000000000039E-2</c:v>
                </c:pt>
                <c:pt idx="228">
                  <c:v>-5.3538000000000051E-2</c:v>
                </c:pt>
                <c:pt idx="229">
                  <c:v>-5.3504000000000052E-2</c:v>
                </c:pt>
                <c:pt idx="230">
                  <c:v>-5.3439000000000042E-2</c:v>
                </c:pt>
                <c:pt idx="231">
                  <c:v>-5.3372500000000045E-2</c:v>
                </c:pt>
                <c:pt idx="232">
                  <c:v>-5.3296500000000052E-2</c:v>
                </c:pt>
                <c:pt idx="233">
                  <c:v>-5.3216500000000062E-2</c:v>
                </c:pt>
                <c:pt idx="234">
                  <c:v>-5.3165000000000046E-2</c:v>
                </c:pt>
                <c:pt idx="235">
                  <c:v>-5.3089500000000046E-2</c:v>
                </c:pt>
                <c:pt idx="236">
                  <c:v>-5.2999500000000054E-2</c:v>
                </c:pt>
                <c:pt idx="237">
                  <c:v>-5.3010500000000044E-2</c:v>
                </c:pt>
                <c:pt idx="238">
                  <c:v>-5.2921000000000051E-2</c:v>
                </c:pt>
                <c:pt idx="239">
                  <c:v>-5.2854500000000054E-2</c:v>
                </c:pt>
                <c:pt idx="240">
                  <c:v>-5.2808500000000043E-2</c:v>
                </c:pt>
                <c:pt idx="241">
                  <c:v>-5.2846000000000039E-2</c:v>
                </c:pt>
                <c:pt idx="242">
                  <c:v>-5.2781000000000036E-2</c:v>
                </c:pt>
                <c:pt idx="243">
                  <c:v>-5.2710000000000035E-2</c:v>
                </c:pt>
                <c:pt idx="244">
                  <c:v>-5.2652000000000025E-2</c:v>
                </c:pt>
                <c:pt idx="245">
                  <c:v>-5.2564000000000027E-2</c:v>
                </c:pt>
                <c:pt idx="246">
                  <c:v>-5.2533000000000031E-2</c:v>
                </c:pt>
                <c:pt idx="247">
                  <c:v>-5.2527500000000026E-2</c:v>
                </c:pt>
                <c:pt idx="248">
                  <c:v>-5.2496500000000015E-2</c:v>
                </c:pt>
                <c:pt idx="249">
                  <c:v>-5.2483000000000023E-2</c:v>
                </c:pt>
                <c:pt idx="250">
                  <c:v>-5.2530000000000021E-2</c:v>
                </c:pt>
                <c:pt idx="251">
                  <c:v>-5.2495500000000007E-2</c:v>
                </c:pt>
                <c:pt idx="252">
                  <c:v>-5.2494000000000006E-2</c:v>
                </c:pt>
                <c:pt idx="253">
                  <c:v>-5.2492000000000011E-2</c:v>
                </c:pt>
                <c:pt idx="254">
                  <c:v>-5.2493499999999998E-2</c:v>
                </c:pt>
                <c:pt idx="255">
                  <c:v>-5.2517500000000002E-2</c:v>
                </c:pt>
                <c:pt idx="256">
                  <c:v>-5.252600000000001E-2</c:v>
                </c:pt>
                <c:pt idx="257">
                  <c:v>-5.2506500000000018E-2</c:v>
                </c:pt>
                <c:pt idx="258">
                  <c:v>-5.2514500000000013E-2</c:v>
                </c:pt>
                <c:pt idx="259">
                  <c:v>-5.2506500000000011E-2</c:v>
                </c:pt>
                <c:pt idx="260">
                  <c:v>-5.2442000000000009E-2</c:v>
                </c:pt>
                <c:pt idx="261">
                  <c:v>-5.247700000000001E-2</c:v>
                </c:pt>
                <c:pt idx="262">
                  <c:v>-5.2464000000000011E-2</c:v>
                </c:pt>
                <c:pt idx="263">
                  <c:v>-5.2399500000000016E-2</c:v>
                </c:pt>
                <c:pt idx="264">
                  <c:v>-5.2378000000000008E-2</c:v>
                </c:pt>
                <c:pt idx="265">
                  <c:v>-5.2265000000000013E-2</c:v>
                </c:pt>
                <c:pt idx="266">
                  <c:v>-5.2245000000000014E-2</c:v>
                </c:pt>
                <c:pt idx="267">
                  <c:v>-5.2231000000000014E-2</c:v>
                </c:pt>
                <c:pt idx="268">
                  <c:v>-5.2225000000000008E-2</c:v>
                </c:pt>
                <c:pt idx="269">
                  <c:v>-5.2189500000000021E-2</c:v>
                </c:pt>
                <c:pt idx="270">
                  <c:v>-5.2129500000000023E-2</c:v>
                </c:pt>
                <c:pt idx="271">
                  <c:v>-5.2118000000000025E-2</c:v>
                </c:pt>
                <c:pt idx="272">
                  <c:v>-5.2049500000000019E-2</c:v>
                </c:pt>
                <c:pt idx="273">
                  <c:v>-5.1993500000000019E-2</c:v>
                </c:pt>
                <c:pt idx="274">
                  <c:v>-5.1936500000000017E-2</c:v>
                </c:pt>
                <c:pt idx="275">
                  <c:v>-5.187000000000002E-2</c:v>
                </c:pt>
                <c:pt idx="276">
                  <c:v>-5.1812500000000018E-2</c:v>
                </c:pt>
                <c:pt idx="277">
                  <c:v>-5.1758000000000026E-2</c:v>
                </c:pt>
                <c:pt idx="278">
                  <c:v>-5.1759000000000013E-2</c:v>
                </c:pt>
                <c:pt idx="279">
                  <c:v>-5.1714500000000017E-2</c:v>
                </c:pt>
                <c:pt idx="280">
                  <c:v>-5.1629500000000023E-2</c:v>
                </c:pt>
                <c:pt idx="281">
                  <c:v>-5.1595000000000023E-2</c:v>
                </c:pt>
                <c:pt idx="282">
                  <c:v>-5.1577500000000026E-2</c:v>
                </c:pt>
                <c:pt idx="283">
                  <c:v>-5.1561000000000023E-2</c:v>
                </c:pt>
                <c:pt idx="284">
                  <c:v>-5.1442500000000023E-2</c:v>
                </c:pt>
                <c:pt idx="285">
                  <c:v>-5.1361500000000018E-2</c:v>
                </c:pt>
                <c:pt idx="286">
                  <c:v>-5.1306000000000011E-2</c:v>
                </c:pt>
                <c:pt idx="287">
                  <c:v>-5.1261000000000022E-2</c:v>
                </c:pt>
                <c:pt idx="288">
                  <c:v>-5.1210000000000012E-2</c:v>
                </c:pt>
                <c:pt idx="289">
                  <c:v>-5.1185500000000009E-2</c:v>
                </c:pt>
                <c:pt idx="290">
                  <c:v>-5.1134500000000013E-2</c:v>
                </c:pt>
                <c:pt idx="291">
                  <c:v>-5.1085500000000013E-2</c:v>
                </c:pt>
                <c:pt idx="292">
                  <c:v>-5.1070000000000018E-2</c:v>
                </c:pt>
                <c:pt idx="293">
                  <c:v>-5.105450000000001E-2</c:v>
                </c:pt>
                <c:pt idx="294">
                  <c:v>-5.102750000000001E-2</c:v>
                </c:pt>
                <c:pt idx="295">
                  <c:v>-5.099900000000001E-2</c:v>
                </c:pt>
                <c:pt idx="296">
                  <c:v>-5.0992000000000023E-2</c:v>
                </c:pt>
                <c:pt idx="297">
                  <c:v>-5.0916000000000024E-2</c:v>
                </c:pt>
                <c:pt idx="298">
                  <c:v>-5.0853500000000017E-2</c:v>
                </c:pt>
                <c:pt idx="299">
                  <c:v>-5.0824500000000015E-2</c:v>
                </c:pt>
                <c:pt idx="300">
                  <c:v>-5.0845500000000009E-2</c:v>
                </c:pt>
                <c:pt idx="301">
                  <c:v>-5.0752500000000013E-2</c:v>
                </c:pt>
                <c:pt idx="302">
                  <c:v>-5.0731000000000012E-2</c:v>
                </c:pt>
                <c:pt idx="303">
                  <c:v>-5.0671000000000015E-2</c:v>
                </c:pt>
                <c:pt idx="304">
                  <c:v>-5.0654000000000012E-2</c:v>
                </c:pt>
                <c:pt idx="305">
                  <c:v>-5.0564000000000019E-2</c:v>
                </c:pt>
                <c:pt idx="306">
                  <c:v>-5.0543500000000005E-2</c:v>
                </c:pt>
                <c:pt idx="307">
                  <c:v>-5.0508500000000005E-2</c:v>
                </c:pt>
                <c:pt idx="308">
                  <c:v>-5.0530499999999999E-2</c:v>
                </c:pt>
                <c:pt idx="309">
                  <c:v>-5.0504500000000008E-2</c:v>
                </c:pt>
                <c:pt idx="310">
                  <c:v>-5.0505500000000002E-2</c:v>
                </c:pt>
                <c:pt idx="311">
                  <c:v>-5.0532000000000001E-2</c:v>
                </c:pt>
                <c:pt idx="312">
                  <c:v>-5.0531500000000007E-2</c:v>
                </c:pt>
                <c:pt idx="313">
                  <c:v>-5.0531500000000007E-2</c:v>
                </c:pt>
                <c:pt idx="314">
                  <c:v>-5.0551499999999999E-2</c:v>
                </c:pt>
                <c:pt idx="315">
                  <c:v>-5.0536500000000012E-2</c:v>
                </c:pt>
                <c:pt idx="316">
                  <c:v>-5.0501000000000004E-2</c:v>
                </c:pt>
                <c:pt idx="317">
                  <c:v>-5.0515000000000004E-2</c:v>
                </c:pt>
                <c:pt idx="318">
                  <c:v>-5.0497500000000001E-2</c:v>
                </c:pt>
                <c:pt idx="319">
                  <c:v>-5.0500500000000004E-2</c:v>
                </c:pt>
                <c:pt idx="320">
                  <c:v>-5.0523999999999993E-2</c:v>
                </c:pt>
                <c:pt idx="321">
                  <c:v>-5.0573E-2</c:v>
                </c:pt>
                <c:pt idx="322">
                  <c:v>-5.0561999999999996E-2</c:v>
                </c:pt>
                <c:pt idx="323">
                  <c:v>-5.0561999999999975E-2</c:v>
                </c:pt>
                <c:pt idx="324">
                  <c:v>-5.057649999999999E-2</c:v>
                </c:pt>
                <c:pt idx="325">
                  <c:v>-5.0540499999999995E-2</c:v>
                </c:pt>
                <c:pt idx="326">
                  <c:v>-5.0492999999999989E-2</c:v>
                </c:pt>
                <c:pt idx="327">
                  <c:v>-5.0474999999999985E-2</c:v>
                </c:pt>
                <c:pt idx="328">
                  <c:v>-5.0486499999999976E-2</c:v>
                </c:pt>
                <c:pt idx="329">
                  <c:v>-5.0518999999999981E-2</c:v>
                </c:pt>
                <c:pt idx="330">
                  <c:v>-5.0506499999999982E-2</c:v>
                </c:pt>
                <c:pt idx="331">
                  <c:v>-5.0536999999999985E-2</c:v>
                </c:pt>
                <c:pt idx="332">
                  <c:v>-5.051549999999997E-2</c:v>
                </c:pt>
                <c:pt idx="333">
                  <c:v>-5.047749999999996E-2</c:v>
                </c:pt>
                <c:pt idx="334">
                  <c:v>-5.0472499999999955E-2</c:v>
                </c:pt>
                <c:pt idx="335">
                  <c:v>-5.0461499999999965E-2</c:v>
                </c:pt>
                <c:pt idx="336">
                  <c:v>-5.0469499999999966E-2</c:v>
                </c:pt>
                <c:pt idx="337">
                  <c:v>-5.046699999999997E-2</c:v>
                </c:pt>
                <c:pt idx="338">
                  <c:v>-5.0477499999999974E-2</c:v>
                </c:pt>
                <c:pt idx="339">
                  <c:v>-5.049749999999998E-2</c:v>
                </c:pt>
                <c:pt idx="340">
                  <c:v>-5.0508999999999971E-2</c:v>
                </c:pt>
                <c:pt idx="341">
                  <c:v>-5.0539499999999966E-2</c:v>
                </c:pt>
                <c:pt idx="342">
                  <c:v>-5.0536499999999963E-2</c:v>
                </c:pt>
                <c:pt idx="343">
                  <c:v>-5.0548499999999975E-2</c:v>
                </c:pt>
                <c:pt idx="344">
                  <c:v>-5.0555999999999976E-2</c:v>
                </c:pt>
                <c:pt idx="345">
                  <c:v>-5.0569499999999969E-2</c:v>
                </c:pt>
                <c:pt idx="346">
                  <c:v>-5.0586499999999972E-2</c:v>
                </c:pt>
                <c:pt idx="347">
                  <c:v>-5.0619499999999984E-2</c:v>
                </c:pt>
                <c:pt idx="348">
                  <c:v>-5.0638499999999975E-2</c:v>
                </c:pt>
                <c:pt idx="349">
                  <c:v>-5.0660499999999976E-2</c:v>
                </c:pt>
                <c:pt idx="350">
                  <c:v>-5.0681499999999977E-2</c:v>
                </c:pt>
                <c:pt idx="351">
                  <c:v>-5.067149999999998E-2</c:v>
                </c:pt>
                <c:pt idx="352">
                  <c:v>-5.0650499999999973E-2</c:v>
                </c:pt>
                <c:pt idx="353">
                  <c:v>-5.0619499999999977E-2</c:v>
                </c:pt>
                <c:pt idx="354">
                  <c:v>-5.0588499999999967E-2</c:v>
                </c:pt>
                <c:pt idx="355">
                  <c:v>-5.0625499999999969E-2</c:v>
                </c:pt>
                <c:pt idx="356">
                  <c:v>-5.0599499999999971E-2</c:v>
                </c:pt>
                <c:pt idx="357">
                  <c:v>-5.0582999999999975E-2</c:v>
                </c:pt>
                <c:pt idx="358">
                  <c:v>-5.0613499999999971E-2</c:v>
                </c:pt>
                <c:pt idx="359">
                  <c:v>-5.0546499999999966E-2</c:v>
                </c:pt>
                <c:pt idx="360">
                  <c:v>-5.053899999999998E-2</c:v>
                </c:pt>
                <c:pt idx="361">
                  <c:v>-5.0533999999999982E-2</c:v>
                </c:pt>
                <c:pt idx="362">
                  <c:v>-5.0525999999999988E-2</c:v>
                </c:pt>
                <c:pt idx="363">
                  <c:v>-5.055649999999999E-2</c:v>
                </c:pt>
                <c:pt idx="364">
                  <c:v>-5.0579499999999999E-2</c:v>
                </c:pt>
                <c:pt idx="365">
                  <c:v>-5.0547500000000002E-2</c:v>
                </c:pt>
                <c:pt idx="366">
                  <c:v>-5.0538500000000007E-2</c:v>
                </c:pt>
                <c:pt idx="367">
                  <c:v>-5.0513000000000009E-2</c:v>
                </c:pt>
                <c:pt idx="368">
                  <c:v>-5.046500000000001E-2</c:v>
                </c:pt>
                <c:pt idx="369">
                  <c:v>-5.0439000000000019E-2</c:v>
                </c:pt>
                <c:pt idx="370">
                  <c:v>-5.0452500000000011E-2</c:v>
                </c:pt>
                <c:pt idx="371">
                  <c:v>-5.0470500000000015E-2</c:v>
                </c:pt>
                <c:pt idx="372">
                  <c:v>-5.0444000000000017E-2</c:v>
                </c:pt>
                <c:pt idx="373">
                  <c:v>-5.0450000000000016E-2</c:v>
                </c:pt>
                <c:pt idx="374">
                  <c:v>-5.048250000000002E-2</c:v>
                </c:pt>
                <c:pt idx="375">
                  <c:v>-5.0482500000000013E-2</c:v>
                </c:pt>
                <c:pt idx="376">
                  <c:v>-5.0489000000000027E-2</c:v>
                </c:pt>
                <c:pt idx="377">
                  <c:v>-5.0450000000000023E-2</c:v>
                </c:pt>
                <c:pt idx="378">
                  <c:v>-5.0441000000000021E-2</c:v>
                </c:pt>
                <c:pt idx="379">
                  <c:v>-5.0452000000000025E-2</c:v>
                </c:pt>
                <c:pt idx="380">
                  <c:v>-5.046800000000002E-2</c:v>
                </c:pt>
                <c:pt idx="381">
                  <c:v>-5.0492500000000017E-2</c:v>
                </c:pt>
                <c:pt idx="382">
                  <c:v>-5.0468500000000006E-2</c:v>
                </c:pt>
                <c:pt idx="383">
                  <c:v>-5.0473500000000004E-2</c:v>
                </c:pt>
                <c:pt idx="384">
                  <c:v>-5.047250000000001E-2</c:v>
                </c:pt>
                <c:pt idx="385">
                  <c:v>-5.046550000000001E-2</c:v>
                </c:pt>
                <c:pt idx="386">
                  <c:v>-5.0519000000000008E-2</c:v>
                </c:pt>
                <c:pt idx="387">
                  <c:v>-5.0505000000000015E-2</c:v>
                </c:pt>
                <c:pt idx="388">
                  <c:v>-5.0524500000000014E-2</c:v>
                </c:pt>
                <c:pt idx="389">
                  <c:v>-5.0516500000000013E-2</c:v>
                </c:pt>
                <c:pt idx="390">
                  <c:v>-5.0526000000000015E-2</c:v>
                </c:pt>
                <c:pt idx="391">
                  <c:v>-5.0536500000000019E-2</c:v>
                </c:pt>
                <c:pt idx="392">
                  <c:v>-5.0542000000000017E-2</c:v>
                </c:pt>
                <c:pt idx="393">
                  <c:v>-5.0559500000000007E-2</c:v>
                </c:pt>
                <c:pt idx="394">
                  <c:v>-5.0556500000000018E-2</c:v>
                </c:pt>
                <c:pt idx="395">
                  <c:v>-5.055500000000001E-2</c:v>
                </c:pt>
                <c:pt idx="396">
                  <c:v>-5.0586500000000006E-2</c:v>
                </c:pt>
                <c:pt idx="397">
                  <c:v>-5.0612500000000012E-2</c:v>
                </c:pt>
                <c:pt idx="398">
                  <c:v>-5.0626000000000004E-2</c:v>
                </c:pt>
                <c:pt idx="399">
                  <c:v>-5.0617000000000002E-2</c:v>
                </c:pt>
                <c:pt idx="400">
                  <c:v>-5.0614000000000006E-2</c:v>
                </c:pt>
                <c:pt idx="401">
                  <c:v>-5.0662500000000013E-2</c:v>
                </c:pt>
                <c:pt idx="402">
                  <c:v>-5.0691000000000007E-2</c:v>
                </c:pt>
                <c:pt idx="403">
                  <c:v>-5.0692000000000001E-2</c:v>
                </c:pt>
                <c:pt idx="404">
                  <c:v>-5.0651000000000002E-2</c:v>
                </c:pt>
                <c:pt idx="405">
                  <c:v>-5.0647000000000005E-2</c:v>
                </c:pt>
                <c:pt idx="406">
                  <c:v>-5.0709500000000005E-2</c:v>
                </c:pt>
                <c:pt idx="407">
                  <c:v>-5.0719E-2</c:v>
                </c:pt>
                <c:pt idx="408">
                  <c:v>-5.0678000000000008E-2</c:v>
                </c:pt>
                <c:pt idx="409">
                  <c:v>-5.070100000000001E-2</c:v>
                </c:pt>
                <c:pt idx="410">
                  <c:v>-5.0699000000000015E-2</c:v>
                </c:pt>
                <c:pt idx="411">
                  <c:v>-5.0687500000000017E-2</c:v>
                </c:pt>
                <c:pt idx="412">
                  <c:v>-5.0698500000000021E-2</c:v>
                </c:pt>
                <c:pt idx="413">
                  <c:v>-5.0707000000000023E-2</c:v>
                </c:pt>
                <c:pt idx="414">
                  <c:v>-5.0701000000000017E-2</c:v>
                </c:pt>
                <c:pt idx="415">
                  <c:v>-5.0703500000000019E-2</c:v>
                </c:pt>
                <c:pt idx="416">
                  <c:v>-5.0729500000000011E-2</c:v>
                </c:pt>
                <c:pt idx="417">
                  <c:v>-5.0745000000000012E-2</c:v>
                </c:pt>
                <c:pt idx="418">
                  <c:v>-5.0748500000000002E-2</c:v>
                </c:pt>
                <c:pt idx="419">
                  <c:v>-5.0786000000000005E-2</c:v>
                </c:pt>
                <c:pt idx="420">
                  <c:v>-5.0784000000000003E-2</c:v>
                </c:pt>
                <c:pt idx="421">
                  <c:v>-5.0761000000000001E-2</c:v>
                </c:pt>
                <c:pt idx="422">
                  <c:v>-5.0778000000000011E-2</c:v>
                </c:pt>
                <c:pt idx="423">
                  <c:v>-5.0761500000000001E-2</c:v>
                </c:pt>
                <c:pt idx="424">
                  <c:v>-5.0767500000000007E-2</c:v>
                </c:pt>
                <c:pt idx="425">
                  <c:v>-5.077750000000001E-2</c:v>
                </c:pt>
                <c:pt idx="426">
                  <c:v>-5.0762500000000009E-2</c:v>
                </c:pt>
                <c:pt idx="427">
                  <c:v>-5.0772500000000012E-2</c:v>
                </c:pt>
                <c:pt idx="428">
                  <c:v>-5.0813500000000025E-2</c:v>
                </c:pt>
                <c:pt idx="429">
                  <c:v>-5.083300000000001E-2</c:v>
                </c:pt>
                <c:pt idx="430">
                  <c:v>-5.0825500000000023E-2</c:v>
                </c:pt>
                <c:pt idx="431">
                  <c:v>-5.0816000000000014E-2</c:v>
                </c:pt>
                <c:pt idx="432">
                  <c:v>-5.0656500000000014E-2</c:v>
                </c:pt>
                <c:pt idx="433">
                  <c:v>-5.0654500000000012E-2</c:v>
                </c:pt>
                <c:pt idx="434">
                  <c:v>-5.0679500000000023E-2</c:v>
                </c:pt>
                <c:pt idx="435">
                  <c:v>-5.0727000000000022E-2</c:v>
                </c:pt>
                <c:pt idx="436">
                  <c:v>-5.0738000000000019E-2</c:v>
                </c:pt>
                <c:pt idx="437">
                  <c:v>-5.0725500000000021E-2</c:v>
                </c:pt>
                <c:pt idx="438">
                  <c:v>-5.0716500000000019E-2</c:v>
                </c:pt>
                <c:pt idx="439">
                  <c:v>-5.0725500000000014E-2</c:v>
                </c:pt>
                <c:pt idx="440">
                  <c:v>-5.0739000000000006E-2</c:v>
                </c:pt>
                <c:pt idx="441">
                  <c:v>-5.070800000000001E-2</c:v>
                </c:pt>
                <c:pt idx="442">
                  <c:v>-5.0704500000000013E-2</c:v>
                </c:pt>
                <c:pt idx="443">
                  <c:v>-5.0729000000000003E-2</c:v>
                </c:pt>
                <c:pt idx="444">
                  <c:v>-5.0762000000000009E-2</c:v>
                </c:pt>
                <c:pt idx="445">
                  <c:v>-5.0793000000000005E-2</c:v>
                </c:pt>
                <c:pt idx="446">
                  <c:v>-5.0801500000000006E-2</c:v>
                </c:pt>
                <c:pt idx="447">
                  <c:v>-5.0799000000000011E-2</c:v>
                </c:pt>
                <c:pt idx="448">
                  <c:v>-5.0794500000000006E-2</c:v>
                </c:pt>
                <c:pt idx="449">
                  <c:v>-5.0794500000000006E-2</c:v>
                </c:pt>
                <c:pt idx="450">
                  <c:v>-5.0735499999999989E-2</c:v>
                </c:pt>
                <c:pt idx="451">
                  <c:v>-5.0736499999999997E-2</c:v>
                </c:pt>
                <c:pt idx="452">
                  <c:v>-5.0762500000000002E-2</c:v>
                </c:pt>
                <c:pt idx="453">
                  <c:v>-5.0758499999999998E-2</c:v>
                </c:pt>
                <c:pt idx="454">
                  <c:v>-5.0762500000000002E-2</c:v>
                </c:pt>
                <c:pt idx="455">
                  <c:v>-5.0763500000000003E-2</c:v>
                </c:pt>
                <c:pt idx="456">
                  <c:v>-5.0765499999999998E-2</c:v>
                </c:pt>
                <c:pt idx="457">
                  <c:v>-5.0757500000000011E-2</c:v>
                </c:pt>
                <c:pt idx="458">
                  <c:v>-5.0724000000000012E-2</c:v>
                </c:pt>
                <c:pt idx="459">
                  <c:v>-5.0696500000000012E-2</c:v>
                </c:pt>
                <c:pt idx="460">
                  <c:v>-5.0705500000000001E-2</c:v>
                </c:pt>
                <c:pt idx="461">
                  <c:v>-5.068700000000001E-2</c:v>
                </c:pt>
                <c:pt idx="462">
                  <c:v>-5.0682500000000005E-2</c:v>
                </c:pt>
                <c:pt idx="463">
                  <c:v>-5.0700000000000002E-2</c:v>
                </c:pt>
                <c:pt idx="464">
                  <c:v>-5.0703000000000005E-2</c:v>
                </c:pt>
                <c:pt idx="465">
                  <c:v>-5.0714500000000017E-2</c:v>
                </c:pt>
                <c:pt idx="466">
                  <c:v>-5.0705500000000014E-2</c:v>
                </c:pt>
                <c:pt idx="467">
                  <c:v>-5.0711000000000013E-2</c:v>
                </c:pt>
                <c:pt idx="468">
                  <c:v>-5.070100000000001E-2</c:v>
                </c:pt>
                <c:pt idx="469">
                  <c:v>-5.0688000000000004E-2</c:v>
                </c:pt>
                <c:pt idx="470">
                  <c:v>-5.0701499999999997E-2</c:v>
                </c:pt>
                <c:pt idx="471">
                  <c:v>-5.0697499999999993E-2</c:v>
                </c:pt>
                <c:pt idx="472">
                  <c:v>-5.0696999999999992E-2</c:v>
                </c:pt>
                <c:pt idx="473">
                  <c:v>-5.0720499999999988E-2</c:v>
                </c:pt>
                <c:pt idx="474">
                  <c:v>-5.0735499999999989E-2</c:v>
                </c:pt>
                <c:pt idx="475">
                  <c:v>-5.0734999999999995E-2</c:v>
                </c:pt>
                <c:pt idx="476">
                  <c:v>-5.0737999999999985E-2</c:v>
                </c:pt>
                <c:pt idx="477">
                  <c:v>-5.0769999999999989E-2</c:v>
                </c:pt>
                <c:pt idx="478">
                  <c:v>-5.0764999999999984E-2</c:v>
                </c:pt>
                <c:pt idx="479">
                  <c:v>-5.0786499999999984E-2</c:v>
                </c:pt>
                <c:pt idx="480">
                  <c:v>-5.0784499999999982E-2</c:v>
                </c:pt>
                <c:pt idx="481">
                  <c:v>-5.0773999999999979E-2</c:v>
                </c:pt>
                <c:pt idx="482">
                  <c:v>-5.0772999999999985E-2</c:v>
                </c:pt>
                <c:pt idx="483">
                  <c:v>-5.0761999999999974E-2</c:v>
                </c:pt>
                <c:pt idx="484">
                  <c:v>-5.0792999999999984E-2</c:v>
                </c:pt>
                <c:pt idx="485">
                  <c:v>-5.0815499999999972E-2</c:v>
                </c:pt>
                <c:pt idx="486">
                  <c:v>-5.0808999999999986E-2</c:v>
                </c:pt>
                <c:pt idx="487">
                  <c:v>-5.0804999999999989E-2</c:v>
                </c:pt>
                <c:pt idx="488">
                  <c:v>-5.0824999999999995E-2</c:v>
                </c:pt>
                <c:pt idx="489">
                  <c:v>-5.0823999999999987E-2</c:v>
                </c:pt>
                <c:pt idx="490">
                  <c:v>-5.0839999999999996E-2</c:v>
                </c:pt>
                <c:pt idx="491">
                  <c:v>-5.0867999999999997E-2</c:v>
                </c:pt>
                <c:pt idx="492">
                  <c:v>-5.0865999999999995E-2</c:v>
                </c:pt>
                <c:pt idx="493">
                  <c:v>-5.0859499999999995E-2</c:v>
                </c:pt>
                <c:pt idx="494">
                  <c:v>-5.0845999999999988E-2</c:v>
                </c:pt>
                <c:pt idx="495">
                  <c:v>-5.0848499999999991E-2</c:v>
                </c:pt>
                <c:pt idx="496">
                  <c:v>-5.0830999999999987E-2</c:v>
                </c:pt>
                <c:pt idx="497">
                  <c:v>-5.0851499999999994E-2</c:v>
                </c:pt>
                <c:pt idx="498">
                  <c:v>-5.0858499999999987E-2</c:v>
                </c:pt>
                <c:pt idx="499">
                  <c:v>-5.0851499999999987E-2</c:v>
                </c:pt>
                <c:pt idx="500">
                  <c:v>-5.0821999999999985E-2</c:v>
                </c:pt>
                <c:pt idx="501">
                  <c:v>-5.0829999999999993E-2</c:v>
                </c:pt>
                <c:pt idx="502">
                  <c:v>-5.0846499999999996E-2</c:v>
                </c:pt>
                <c:pt idx="503">
                  <c:v>-5.0863500000000006E-2</c:v>
                </c:pt>
                <c:pt idx="504">
                  <c:v>-5.0879500000000001E-2</c:v>
                </c:pt>
                <c:pt idx="505">
                  <c:v>-5.0898499999999992E-2</c:v>
                </c:pt>
                <c:pt idx="506">
                  <c:v>-5.0898499999999985E-2</c:v>
                </c:pt>
                <c:pt idx="507">
                  <c:v>-5.0915499999999982E-2</c:v>
                </c:pt>
                <c:pt idx="508">
                  <c:v>-5.0930499999999969E-2</c:v>
                </c:pt>
                <c:pt idx="509">
                  <c:v>-5.0910499999999977E-2</c:v>
                </c:pt>
                <c:pt idx="510">
                  <c:v>-5.0931499999999991E-2</c:v>
                </c:pt>
                <c:pt idx="511">
                  <c:v>-5.093049999999999E-2</c:v>
                </c:pt>
                <c:pt idx="512">
                  <c:v>-5.0915999999999996E-2</c:v>
                </c:pt>
                <c:pt idx="513">
                  <c:v>-5.0908000000000009E-2</c:v>
                </c:pt>
                <c:pt idx="514">
                  <c:v>-5.0890500000000005E-2</c:v>
                </c:pt>
                <c:pt idx="515">
                  <c:v>-5.0904000000000005E-2</c:v>
                </c:pt>
                <c:pt idx="516">
                  <c:v>-5.0900000000000001E-2</c:v>
                </c:pt>
                <c:pt idx="517">
                  <c:v>-5.0904000000000019E-2</c:v>
                </c:pt>
                <c:pt idx="518">
                  <c:v>-5.0881500000000017E-2</c:v>
                </c:pt>
                <c:pt idx="519">
                  <c:v>-5.0890500000000019E-2</c:v>
                </c:pt>
                <c:pt idx="520">
                  <c:v>-5.0888000000000017E-2</c:v>
                </c:pt>
                <c:pt idx="521">
                  <c:v>-5.0901000000000016E-2</c:v>
                </c:pt>
                <c:pt idx="522">
                  <c:v>-5.0920000000000007E-2</c:v>
                </c:pt>
                <c:pt idx="523">
                  <c:v>-5.0920000000000007E-2</c:v>
                </c:pt>
                <c:pt idx="524">
                  <c:v>-5.0898499999999999E-2</c:v>
                </c:pt>
                <c:pt idx="525">
                  <c:v>-5.0877000000000006E-2</c:v>
                </c:pt>
                <c:pt idx="526">
                  <c:v>-5.0889500000000011E-2</c:v>
                </c:pt>
                <c:pt idx="527">
                  <c:v>-5.0904000000000019E-2</c:v>
                </c:pt>
                <c:pt idx="528">
                  <c:v>-5.0904500000000026E-2</c:v>
                </c:pt>
                <c:pt idx="529">
                  <c:v>-5.0877000000000026E-2</c:v>
                </c:pt>
                <c:pt idx="530">
                  <c:v>-5.0880000000000029E-2</c:v>
                </c:pt>
                <c:pt idx="531">
                  <c:v>-5.0869500000000019E-2</c:v>
                </c:pt>
                <c:pt idx="532">
                  <c:v>-5.0867500000000024E-2</c:v>
                </c:pt>
                <c:pt idx="533">
                  <c:v>-5.0881500000000024E-2</c:v>
                </c:pt>
                <c:pt idx="534">
                  <c:v>-5.0873000000000015E-2</c:v>
                </c:pt>
                <c:pt idx="535">
                  <c:v>-5.0860000000000023E-2</c:v>
                </c:pt>
                <c:pt idx="536">
                  <c:v>-5.0851500000000022E-2</c:v>
                </c:pt>
                <c:pt idx="537">
                  <c:v>-5.0859000000000043E-2</c:v>
                </c:pt>
                <c:pt idx="538">
                  <c:v>-5.0876000000000039E-2</c:v>
                </c:pt>
                <c:pt idx="539">
                  <c:v>-5.0881500000000031E-2</c:v>
                </c:pt>
                <c:pt idx="540">
                  <c:v>-5.0889000000000045E-2</c:v>
                </c:pt>
                <c:pt idx="541">
                  <c:v>-5.0882500000000039E-2</c:v>
                </c:pt>
                <c:pt idx="542">
                  <c:v>-5.0899000000000034E-2</c:v>
                </c:pt>
                <c:pt idx="543">
                  <c:v>-5.0892000000000034E-2</c:v>
                </c:pt>
                <c:pt idx="544">
                  <c:v>-5.0858500000000036E-2</c:v>
                </c:pt>
                <c:pt idx="545">
                  <c:v>-5.0845000000000029E-2</c:v>
                </c:pt>
                <c:pt idx="546">
                  <c:v>-5.0841500000000026E-2</c:v>
                </c:pt>
                <c:pt idx="547">
                  <c:v>-5.0830500000000028E-2</c:v>
                </c:pt>
                <c:pt idx="548">
                  <c:v>-5.0853500000000038E-2</c:v>
                </c:pt>
                <c:pt idx="549">
                  <c:v>-5.0858000000000042E-2</c:v>
                </c:pt>
                <c:pt idx="550">
                  <c:v>-5.0842000000000047E-2</c:v>
                </c:pt>
                <c:pt idx="551">
                  <c:v>-5.0852000000000036E-2</c:v>
                </c:pt>
                <c:pt idx="552">
                  <c:v>-5.0856500000000041E-2</c:v>
                </c:pt>
                <c:pt idx="553">
                  <c:v>-5.084850000000004E-2</c:v>
                </c:pt>
                <c:pt idx="554">
                  <c:v>-5.0887000000000029E-2</c:v>
                </c:pt>
                <c:pt idx="555">
                  <c:v>-5.0862500000000033E-2</c:v>
                </c:pt>
                <c:pt idx="556">
                  <c:v>-5.0877500000000034E-2</c:v>
                </c:pt>
                <c:pt idx="557">
                  <c:v>-5.0871500000000042E-2</c:v>
                </c:pt>
                <c:pt idx="558">
                  <c:v>-5.0858000000000042E-2</c:v>
                </c:pt>
                <c:pt idx="559">
                  <c:v>-5.0903000000000052E-2</c:v>
                </c:pt>
                <c:pt idx="560">
                  <c:v>-5.0895500000000045E-2</c:v>
                </c:pt>
                <c:pt idx="561">
                  <c:v>-5.0891000000000047E-2</c:v>
                </c:pt>
                <c:pt idx="562">
                  <c:v>-5.0879000000000056E-2</c:v>
                </c:pt>
                <c:pt idx="563">
                  <c:v>-5.0873500000000051E-2</c:v>
                </c:pt>
                <c:pt idx="564">
                  <c:v>-5.0868000000000045E-2</c:v>
                </c:pt>
                <c:pt idx="565">
                  <c:v>-5.0888000000000044E-2</c:v>
                </c:pt>
                <c:pt idx="566">
                  <c:v>-5.0873500000000051E-2</c:v>
                </c:pt>
                <c:pt idx="567">
                  <c:v>-5.0901500000000051E-2</c:v>
                </c:pt>
                <c:pt idx="568">
                  <c:v>-5.094600000000004E-2</c:v>
                </c:pt>
                <c:pt idx="569">
                  <c:v>-5.0966000000000046E-2</c:v>
                </c:pt>
                <c:pt idx="570">
                  <c:v>-5.0964000000000044E-2</c:v>
                </c:pt>
                <c:pt idx="571">
                  <c:v>-5.0973000000000032E-2</c:v>
                </c:pt>
                <c:pt idx="572">
                  <c:v>-5.0954000000000041E-2</c:v>
                </c:pt>
                <c:pt idx="573">
                  <c:v>-5.096300000000005E-2</c:v>
                </c:pt>
                <c:pt idx="574">
                  <c:v>-5.0957500000000051E-2</c:v>
                </c:pt>
                <c:pt idx="575">
                  <c:v>-5.0957500000000051E-2</c:v>
                </c:pt>
                <c:pt idx="576">
                  <c:v>-5.094950000000005E-2</c:v>
                </c:pt>
                <c:pt idx="577">
                  <c:v>-5.0971000000000044E-2</c:v>
                </c:pt>
                <c:pt idx="578">
                  <c:v>-5.0988000000000054E-2</c:v>
                </c:pt>
                <c:pt idx="579">
                  <c:v>-5.1001500000000047E-2</c:v>
                </c:pt>
                <c:pt idx="580">
                  <c:v>-5.1018000000000036E-2</c:v>
                </c:pt>
                <c:pt idx="581">
                  <c:v>-5.098450000000003E-2</c:v>
                </c:pt>
                <c:pt idx="582">
                  <c:v>-5.1004500000000036E-2</c:v>
                </c:pt>
                <c:pt idx="583">
                  <c:v>-5.0990000000000035E-2</c:v>
                </c:pt>
                <c:pt idx="584">
                  <c:v>-5.1026000000000044E-2</c:v>
                </c:pt>
                <c:pt idx="585">
                  <c:v>-5.1027000000000038E-2</c:v>
                </c:pt>
                <c:pt idx="586">
                  <c:v>-5.1003500000000042E-2</c:v>
                </c:pt>
                <c:pt idx="587">
                  <c:v>-5.1002000000000047E-2</c:v>
                </c:pt>
                <c:pt idx="588">
                  <c:v>-5.0986000000000045E-2</c:v>
                </c:pt>
                <c:pt idx="589">
                  <c:v>-5.0993000000000038E-2</c:v>
                </c:pt>
                <c:pt idx="590">
                  <c:v>-5.1016500000000048E-2</c:v>
                </c:pt>
                <c:pt idx="591">
                  <c:v>-5.1020500000000031E-2</c:v>
                </c:pt>
                <c:pt idx="592">
                  <c:v>-5.1023000000000034E-2</c:v>
                </c:pt>
                <c:pt idx="593">
                  <c:v>-5.1020500000000038E-2</c:v>
                </c:pt>
                <c:pt idx="594">
                  <c:v>-5.1023000000000041E-2</c:v>
                </c:pt>
                <c:pt idx="595">
                  <c:v>-5.1016000000000034E-2</c:v>
                </c:pt>
                <c:pt idx="596">
                  <c:v>-5.1003000000000041E-2</c:v>
                </c:pt>
                <c:pt idx="597">
                  <c:v>-5.0990500000000029E-2</c:v>
                </c:pt>
                <c:pt idx="598">
                  <c:v>-5.0997500000000029E-2</c:v>
                </c:pt>
                <c:pt idx="599">
                  <c:v>-5.0991000000000036E-2</c:v>
                </c:pt>
                <c:pt idx="600">
                  <c:v>-5.1002500000000034E-2</c:v>
                </c:pt>
                <c:pt idx="601">
                  <c:v>-5.098850000000002E-2</c:v>
                </c:pt>
                <c:pt idx="602">
                  <c:v>-5.1002500000000027E-2</c:v>
                </c:pt>
                <c:pt idx="603">
                  <c:v>-5.1006000000000024E-2</c:v>
                </c:pt>
                <c:pt idx="604">
                  <c:v>-5.1043000000000033E-2</c:v>
                </c:pt>
                <c:pt idx="605">
                  <c:v>-5.1090500000000025E-2</c:v>
                </c:pt>
                <c:pt idx="606">
                  <c:v>-5.1087500000000022E-2</c:v>
                </c:pt>
                <c:pt idx="607">
                  <c:v>-5.1105000000000018E-2</c:v>
                </c:pt>
                <c:pt idx="608">
                  <c:v>-5.1143500000000015E-2</c:v>
                </c:pt>
                <c:pt idx="609">
                  <c:v>-5.1157500000000022E-2</c:v>
                </c:pt>
                <c:pt idx="610">
                  <c:v>-5.1152500000000031E-2</c:v>
                </c:pt>
                <c:pt idx="611">
                  <c:v>-5.1165500000000017E-2</c:v>
                </c:pt>
                <c:pt idx="612">
                  <c:v>-5.1162500000000027E-2</c:v>
                </c:pt>
                <c:pt idx="613">
                  <c:v>-5.1182000000000019E-2</c:v>
                </c:pt>
                <c:pt idx="614">
                  <c:v>-5.1181500000000019E-2</c:v>
                </c:pt>
                <c:pt idx="615">
                  <c:v>-5.1160000000000004E-2</c:v>
                </c:pt>
                <c:pt idx="616">
                  <c:v>-5.1184E-2</c:v>
                </c:pt>
                <c:pt idx="617">
                  <c:v>-5.1197999999999994E-2</c:v>
                </c:pt>
                <c:pt idx="618">
                  <c:v>-5.1199500000000002E-2</c:v>
                </c:pt>
                <c:pt idx="619">
                  <c:v>-5.1201500000000018E-2</c:v>
                </c:pt>
                <c:pt idx="620">
                  <c:v>-5.121400000000001E-2</c:v>
                </c:pt>
                <c:pt idx="621">
                  <c:v>-5.1254000000000008E-2</c:v>
                </c:pt>
                <c:pt idx="622">
                  <c:v>-5.1255000000000016E-2</c:v>
                </c:pt>
                <c:pt idx="623">
                  <c:v>-5.1275500000000002E-2</c:v>
                </c:pt>
                <c:pt idx="624">
                  <c:v>-5.1298500000000004E-2</c:v>
                </c:pt>
                <c:pt idx="625">
                  <c:v>-5.1284500000000011E-2</c:v>
                </c:pt>
                <c:pt idx="626">
                  <c:v>-5.1293000000000005E-2</c:v>
                </c:pt>
                <c:pt idx="627">
                  <c:v>-5.1289500000000009E-2</c:v>
                </c:pt>
                <c:pt idx="628">
                  <c:v>-5.1264500000000011E-2</c:v>
                </c:pt>
                <c:pt idx="629">
                  <c:v>-5.1253500000000007E-2</c:v>
                </c:pt>
                <c:pt idx="630">
                  <c:v>-5.1290000000000016E-2</c:v>
                </c:pt>
                <c:pt idx="631">
                  <c:v>-5.1302000000000014E-2</c:v>
                </c:pt>
                <c:pt idx="632">
                  <c:v>-5.1447000000000014E-2</c:v>
                </c:pt>
                <c:pt idx="633">
                  <c:v>-5.1442000000000015E-2</c:v>
                </c:pt>
                <c:pt idx="634">
                  <c:v>-5.1433500000000007E-2</c:v>
                </c:pt>
                <c:pt idx="635">
                  <c:v>-5.1437500000000004E-2</c:v>
                </c:pt>
                <c:pt idx="636">
                  <c:v>-5.1457500000000003E-2</c:v>
                </c:pt>
                <c:pt idx="637">
                  <c:v>-5.1471999999999997E-2</c:v>
                </c:pt>
                <c:pt idx="638">
                  <c:v>-5.1481999999999993E-2</c:v>
                </c:pt>
                <c:pt idx="639">
                  <c:v>-5.1487999999999999E-2</c:v>
                </c:pt>
                <c:pt idx="640">
                  <c:v>-5.1487499999999999E-2</c:v>
                </c:pt>
                <c:pt idx="641">
                  <c:v>-5.1486999999999998E-2</c:v>
                </c:pt>
                <c:pt idx="642">
                  <c:v>-5.1499500000000004E-2</c:v>
                </c:pt>
                <c:pt idx="643">
                  <c:v>-5.1509999999999986E-2</c:v>
                </c:pt>
                <c:pt idx="644">
                  <c:v>-5.1510499999999987E-2</c:v>
                </c:pt>
                <c:pt idx="645">
                  <c:v>-5.1508999999999999E-2</c:v>
                </c:pt>
                <c:pt idx="646">
                  <c:v>-5.1523999999999993E-2</c:v>
                </c:pt>
                <c:pt idx="647">
                  <c:v>-5.1522999999999992E-2</c:v>
                </c:pt>
                <c:pt idx="648">
                  <c:v>-5.1526999999999996E-2</c:v>
                </c:pt>
                <c:pt idx="649">
                  <c:v>-5.1531000000000014E-2</c:v>
                </c:pt>
                <c:pt idx="650">
                  <c:v>-5.1545500000000001E-2</c:v>
                </c:pt>
                <c:pt idx="651">
                  <c:v>-5.1558500000000007E-2</c:v>
                </c:pt>
                <c:pt idx="652">
                  <c:v>-5.1560000000000009E-2</c:v>
                </c:pt>
                <c:pt idx="653">
                  <c:v>-5.1567500000000009E-2</c:v>
                </c:pt>
                <c:pt idx="654">
                  <c:v>-5.1571500000000006E-2</c:v>
                </c:pt>
                <c:pt idx="655">
                  <c:v>-5.1587000000000015E-2</c:v>
                </c:pt>
                <c:pt idx="656">
                  <c:v>-5.1587000000000008E-2</c:v>
                </c:pt>
                <c:pt idx="657">
                  <c:v>-5.1590000000000004E-2</c:v>
                </c:pt>
                <c:pt idx="658">
                  <c:v>-5.159650000000001E-2</c:v>
                </c:pt>
                <c:pt idx="659">
                  <c:v>-5.1597500000000004E-2</c:v>
                </c:pt>
                <c:pt idx="660">
                  <c:v>-5.1602500000000016E-2</c:v>
                </c:pt>
                <c:pt idx="661">
                  <c:v>-5.160350000000001E-2</c:v>
                </c:pt>
                <c:pt idx="662">
                  <c:v>-5.1608000000000008E-2</c:v>
                </c:pt>
                <c:pt idx="663">
                  <c:v>-5.1614500000000015E-2</c:v>
                </c:pt>
                <c:pt idx="664">
                  <c:v>-5.1628500000000008E-2</c:v>
                </c:pt>
                <c:pt idx="665">
                  <c:v>-5.1640500000000006E-2</c:v>
                </c:pt>
                <c:pt idx="666">
                  <c:v>-5.1653499999999998E-2</c:v>
                </c:pt>
                <c:pt idx="667">
                  <c:v>-5.1655000000000006E-2</c:v>
                </c:pt>
                <c:pt idx="668">
                  <c:v>-5.1645500000000004E-2</c:v>
                </c:pt>
                <c:pt idx="669">
                  <c:v>-5.1659000000000004E-2</c:v>
                </c:pt>
                <c:pt idx="670">
                  <c:v>-5.1664500000000002E-2</c:v>
                </c:pt>
                <c:pt idx="671">
                  <c:v>-5.1673000000000011E-2</c:v>
                </c:pt>
                <c:pt idx="672">
                  <c:v>-5.1678500000000002E-2</c:v>
                </c:pt>
                <c:pt idx="673">
                  <c:v>-5.1684500000000008E-2</c:v>
                </c:pt>
                <c:pt idx="674">
                  <c:v>-5.1689000000000006E-2</c:v>
                </c:pt>
                <c:pt idx="675">
                  <c:v>-5.1702500000000012E-2</c:v>
                </c:pt>
                <c:pt idx="676">
                  <c:v>-5.1720000000000009E-2</c:v>
                </c:pt>
                <c:pt idx="677">
                  <c:v>-5.1728000000000017E-2</c:v>
                </c:pt>
                <c:pt idx="678">
                  <c:v>-5.1736000000000011E-2</c:v>
                </c:pt>
                <c:pt idx="679">
                  <c:v>-5.1744000000000033E-2</c:v>
                </c:pt>
                <c:pt idx="680">
                  <c:v>-5.175450000000003E-2</c:v>
                </c:pt>
                <c:pt idx="681">
                  <c:v>-5.1763000000000031E-2</c:v>
                </c:pt>
                <c:pt idx="682">
                  <c:v>-5.1781500000000029E-2</c:v>
                </c:pt>
                <c:pt idx="683">
                  <c:v>-5.1799500000000026E-2</c:v>
                </c:pt>
                <c:pt idx="684">
                  <c:v>-5.1812000000000025E-2</c:v>
                </c:pt>
                <c:pt idx="685">
                  <c:v>-5.1820000000000019E-2</c:v>
                </c:pt>
                <c:pt idx="686">
                  <c:v>-5.1825000000000017E-2</c:v>
                </c:pt>
                <c:pt idx="687">
                  <c:v>-5.1831000000000002E-2</c:v>
                </c:pt>
                <c:pt idx="688">
                  <c:v>-5.1834500000000006E-2</c:v>
                </c:pt>
                <c:pt idx="689">
                  <c:v>-5.1846500000000004E-2</c:v>
                </c:pt>
                <c:pt idx="690">
                  <c:v>-5.1854500000000005E-2</c:v>
                </c:pt>
                <c:pt idx="691">
                  <c:v>-5.1860500000000004E-2</c:v>
                </c:pt>
                <c:pt idx="692">
                  <c:v>-5.186700000000001E-2</c:v>
                </c:pt>
                <c:pt idx="693">
                  <c:v>-5.1876500000000013E-2</c:v>
                </c:pt>
                <c:pt idx="694">
                  <c:v>-5.1891000000000007E-2</c:v>
                </c:pt>
                <c:pt idx="695">
                  <c:v>-5.190150000000001E-2</c:v>
                </c:pt>
                <c:pt idx="696">
                  <c:v>-5.1906500000000022E-2</c:v>
                </c:pt>
                <c:pt idx="697">
                  <c:v>-5.1915000000000017E-2</c:v>
                </c:pt>
                <c:pt idx="698">
                  <c:v>-5.1929500000000003E-2</c:v>
                </c:pt>
                <c:pt idx="699">
                  <c:v>-5.1942500000000009E-2</c:v>
                </c:pt>
                <c:pt idx="700">
                  <c:v>-5.1957000000000003E-2</c:v>
                </c:pt>
                <c:pt idx="701">
                  <c:v>-5.1970500000000003E-2</c:v>
                </c:pt>
                <c:pt idx="702">
                  <c:v>-5.1983499999999995E-2</c:v>
                </c:pt>
                <c:pt idx="703">
                  <c:v>-5.2000000000000011E-2</c:v>
                </c:pt>
                <c:pt idx="704">
                  <c:v>-5.2013500000000004E-2</c:v>
                </c:pt>
                <c:pt idx="705">
                  <c:v>-5.20235E-2</c:v>
                </c:pt>
                <c:pt idx="706">
                  <c:v>-5.2041000000000004E-2</c:v>
                </c:pt>
                <c:pt idx="707">
                  <c:v>-5.2063000000000005E-2</c:v>
                </c:pt>
                <c:pt idx="708">
                  <c:v>-5.2077500000000006E-2</c:v>
                </c:pt>
                <c:pt idx="709">
                  <c:v>-5.2088000000000009E-2</c:v>
                </c:pt>
                <c:pt idx="710">
                  <c:v>-5.209600000000001E-2</c:v>
                </c:pt>
                <c:pt idx="711">
                  <c:v>-5.2111000000000018E-2</c:v>
                </c:pt>
                <c:pt idx="712">
                  <c:v>-5.2125500000000026E-2</c:v>
                </c:pt>
                <c:pt idx="713">
                  <c:v>-5.2145500000000011E-2</c:v>
                </c:pt>
                <c:pt idx="714">
                  <c:v>-5.2171000000000009E-2</c:v>
                </c:pt>
                <c:pt idx="715">
                  <c:v>-5.2191500000000009E-2</c:v>
                </c:pt>
                <c:pt idx="716">
                  <c:v>-5.2205500000000009E-2</c:v>
                </c:pt>
                <c:pt idx="717">
                  <c:v>-5.22105E-2</c:v>
                </c:pt>
                <c:pt idx="718">
                  <c:v>-5.22245E-2</c:v>
                </c:pt>
                <c:pt idx="719">
                  <c:v>-5.2239000000000008E-2</c:v>
                </c:pt>
                <c:pt idx="720">
                  <c:v>-5.2262500000000003E-2</c:v>
                </c:pt>
                <c:pt idx="721">
                  <c:v>-5.2263000000000004E-2</c:v>
                </c:pt>
                <c:pt idx="722">
                  <c:v>-5.2273000000000007E-2</c:v>
                </c:pt>
                <c:pt idx="723">
                  <c:v>-5.2290500000000011E-2</c:v>
                </c:pt>
                <c:pt idx="724">
                  <c:v>-5.2409500000000005E-2</c:v>
                </c:pt>
                <c:pt idx="725">
                  <c:v>-5.2420000000000008E-2</c:v>
                </c:pt>
                <c:pt idx="726">
                  <c:v>-5.2439000000000006E-2</c:v>
                </c:pt>
                <c:pt idx="727">
                  <c:v>-5.2467000000000014E-2</c:v>
                </c:pt>
                <c:pt idx="728">
                  <c:v>-5.2480000000000013E-2</c:v>
                </c:pt>
                <c:pt idx="729">
                  <c:v>-5.2502000000000021E-2</c:v>
                </c:pt>
                <c:pt idx="730">
                  <c:v>-5.2513500000000018E-2</c:v>
                </c:pt>
                <c:pt idx="731">
                  <c:v>-5.2532500000000031E-2</c:v>
                </c:pt>
                <c:pt idx="732">
                  <c:v>-5.2547000000000031E-2</c:v>
                </c:pt>
                <c:pt idx="733">
                  <c:v>-5.2570500000000034E-2</c:v>
                </c:pt>
                <c:pt idx="734">
                  <c:v>-5.2583000000000046E-2</c:v>
                </c:pt>
                <c:pt idx="735">
                  <c:v>-5.2600000000000049E-2</c:v>
                </c:pt>
                <c:pt idx="736">
                  <c:v>-5.2627500000000042E-2</c:v>
                </c:pt>
                <c:pt idx="737">
                  <c:v>-5.264200000000005E-2</c:v>
                </c:pt>
                <c:pt idx="738">
                  <c:v>-5.2655000000000035E-2</c:v>
                </c:pt>
                <c:pt idx="739">
                  <c:v>-5.2666000000000039E-2</c:v>
                </c:pt>
                <c:pt idx="740">
                  <c:v>-5.2679500000000032E-2</c:v>
                </c:pt>
                <c:pt idx="741">
                  <c:v>-5.2688500000000034E-2</c:v>
                </c:pt>
                <c:pt idx="742">
                  <c:v>-5.2697500000000036E-2</c:v>
                </c:pt>
                <c:pt idx="743">
                  <c:v>-5.2711500000000043E-2</c:v>
                </c:pt>
                <c:pt idx="744">
                  <c:v>-5.2724500000000042E-2</c:v>
                </c:pt>
                <c:pt idx="745">
                  <c:v>-5.2744500000000041E-2</c:v>
                </c:pt>
                <c:pt idx="746">
                  <c:v>-5.2751000000000048E-2</c:v>
                </c:pt>
                <c:pt idx="747">
                  <c:v>-5.2760000000000043E-2</c:v>
                </c:pt>
                <c:pt idx="748">
                  <c:v>-5.2763500000000053E-2</c:v>
                </c:pt>
                <c:pt idx="749">
                  <c:v>-5.2774500000000051E-2</c:v>
                </c:pt>
                <c:pt idx="750">
                  <c:v>-5.2782000000000044E-2</c:v>
                </c:pt>
                <c:pt idx="751">
                  <c:v>-5.2794500000000043E-2</c:v>
                </c:pt>
                <c:pt idx="752">
                  <c:v>-5.280300000000003E-2</c:v>
                </c:pt>
                <c:pt idx="753">
                  <c:v>-5.2812500000000026E-2</c:v>
                </c:pt>
                <c:pt idx="754">
                  <c:v>-5.2823500000000037E-2</c:v>
                </c:pt>
                <c:pt idx="755">
                  <c:v>-5.2831500000000038E-2</c:v>
                </c:pt>
                <c:pt idx="756">
                  <c:v>-5.2820500000000041E-2</c:v>
                </c:pt>
                <c:pt idx="757">
                  <c:v>-5.2835500000000042E-2</c:v>
                </c:pt>
                <c:pt idx="758">
                  <c:v>-5.2841500000000041E-2</c:v>
                </c:pt>
                <c:pt idx="759">
                  <c:v>-5.2848000000000034E-2</c:v>
                </c:pt>
                <c:pt idx="760">
                  <c:v>-5.2860500000000019E-2</c:v>
                </c:pt>
                <c:pt idx="761">
                  <c:v>-5.2861000000000026E-2</c:v>
                </c:pt>
                <c:pt idx="762">
                  <c:v>-5.2885000000000029E-2</c:v>
                </c:pt>
                <c:pt idx="763">
                  <c:v>-5.2902000000000032E-2</c:v>
                </c:pt>
                <c:pt idx="764">
                  <c:v>-5.2927500000000037E-2</c:v>
                </c:pt>
                <c:pt idx="765">
                  <c:v>-5.2918000000000028E-2</c:v>
                </c:pt>
                <c:pt idx="766">
                  <c:v>-5.294100000000003E-2</c:v>
                </c:pt>
                <c:pt idx="767">
                  <c:v>-5.2950500000000018E-2</c:v>
                </c:pt>
                <c:pt idx="768">
                  <c:v>-5.2962500000000017E-2</c:v>
                </c:pt>
                <c:pt idx="769">
                  <c:v>-5.2953500000000008E-2</c:v>
                </c:pt>
                <c:pt idx="770">
                  <c:v>-5.2955500000000016E-2</c:v>
                </c:pt>
                <c:pt idx="771">
                  <c:v>-5.2962500000000017E-2</c:v>
                </c:pt>
                <c:pt idx="772">
                  <c:v>-5.2972500000000006E-2</c:v>
                </c:pt>
                <c:pt idx="773">
                  <c:v>-5.2983000000000002E-2</c:v>
                </c:pt>
                <c:pt idx="774">
                  <c:v>-5.3003999999999989E-2</c:v>
                </c:pt>
                <c:pt idx="775">
                  <c:v>-5.3014999999999993E-2</c:v>
                </c:pt>
                <c:pt idx="776">
                  <c:v>-5.3012999999999977E-2</c:v>
                </c:pt>
                <c:pt idx="777">
                  <c:v>-5.3021499999999985E-2</c:v>
                </c:pt>
                <c:pt idx="778">
                  <c:v>-5.304049999999999E-2</c:v>
                </c:pt>
                <c:pt idx="779">
                  <c:v>-5.3046499999999989E-2</c:v>
                </c:pt>
                <c:pt idx="780">
                  <c:v>-5.3032499999999975E-2</c:v>
                </c:pt>
                <c:pt idx="781">
                  <c:v>-5.3057999999999987E-2</c:v>
                </c:pt>
                <c:pt idx="782">
                  <c:v>-5.3063999999999979E-2</c:v>
                </c:pt>
                <c:pt idx="783">
                  <c:v>-5.3082499999999984E-2</c:v>
                </c:pt>
                <c:pt idx="784">
                  <c:v>-5.3060999999999969E-2</c:v>
                </c:pt>
                <c:pt idx="785">
                  <c:v>-5.3051999999999974E-2</c:v>
                </c:pt>
                <c:pt idx="786">
                  <c:v>-5.3059999999999975E-2</c:v>
                </c:pt>
                <c:pt idx="787">
                  <c:v>-5.3069999999999971E-2</c:v>
                </c:pt>
                <c:pt idx="788">
                  <c:v>-5.3044999999999967E-2</c:v>
                </c:pt>
                <c:pt idx="789">
                  <c:v>-5.3057499999999973E-2</c:v>
                </c:pt>
                <c:pt idx="790">
                  <c:v>-5.3062999999999978E-2</c:v>
                </c:pt>
                <c:pt idx="791">
                  <c:v>-5.3069499999999971E-2</c:v>
                </c:pt>
                <c:pt idx="792">
                  <c:v>-5.3069999999999957E-2</c:v>
                </c:pt>
                <c:pt idx="793">
                  <c:v>-5.306549999999996E-2</c:v>
                </c:pt>
                <c:pt idx="794">
                  <c:v>-5.3050999999999966E-2</c:v>
                </c:pt>
                <c:pt idx="795">
                  <c:v>-5.3043999999999966E-2</c:v>
                </c:pt>
                <c:pt idx="796">
                  <c:v>-5.3039999999999976E-2</c:v>
                </c:pt>
                <c:pt idx="797">
                  <c:v>-5.3031999999999968E-2</c:v>
                </c:pt>
                <c:pt idx="798">
                  <c:v>-5.3028499999999965E-2</c:v>
                </c:pt>
                <c:pt idx="799">
                  <c:v>-5.3032999999999976E-2</c:v>
                </c:pt>
                <c:pt idx="800">
                  <c:v>-5.3032499999999969E-2</c:v>
                </c:pt>
                <c:pt idx="801">
                  <c:v>-5.3038999999999968E-2</c:v>
                </c:pt>
                <c:pt idx="802">
                  <c:v>-5.3024999999999968E-2</c:v>
                </c:pt>
                <c:pt idx="803">
                  <c:v>-5.3031499999999968E-2</c:v>
                </c:pt>
                <c:pt idx="804">
                  <c:v>-5.3014999999999972E-2</c:v>
                </c:pt>
                <c:pt idx="805">
                  <c:v>-5.3013999999999978E-2</c:v>
                </c:pt>
                <c:pt idx="806">
                  <c:v>-5.3006499999999977E-2</c:v>
                </c:pt>
                <c:pt idx="807">
                  <c:v>-5.2999499999999963E-2</c:v>
                </c:pt>
                <c:pt idx="808">
                  <c:v>-5.3001999999999959E-2</c:v>
                </c:pt>
                <c:pt idx="809">
                  <c:v>-5.2986499999999964E-2</c:v>
                </c:pt>
                <c:pt idx="810">
                  <c:v>-5.2986999999999965E-2</c:v>
                </c:pt>
                <c:pt idx="811">
                  <c:v>-5.299199999999997E-2</c:v>
                </c:pt>
                <c:pt idx="812">
                  <c:v>-5.2986499999999957E-2</c:v>
                </c:pt>
                <c:pt idx="813">
                  <c:v>-5.2983499999999954E-2</c:v>
                </c:pt>
                <c:pt idx="814">
                  <c:v>-5.2981499999999959E-2</c:v>
                </c:pt>
                <c:pt idx="815">
                  <c:v>-5.298899999999996E-2</c:v>
                </c:pt>
                <c:pt idx="816">
                  <c:v>-5.297799999999997E-2</c:v>
                </c:pt>
                <c:pt idx="817">
                  <c:v>-5.2985999999999984E-2</c:v>
                </c:pt>
                <c:pt idx="818">
                  <c:v>-5.298849999999998E-2</c:v>
                </c:pt>
                <c:pt idx="819">
                  <c:v>-5.3001499999999986E-2</c:v>
                </c:pt>
                <c:pt idx="820">
                  <c:v>-5.2990999999999983E-2</c:v>
                </c:pt>
                <c:pt idx="821">
                  <c:v>-5.2983499999999982E-2</c:v>
                </c:pt>
                <c:pt idx="822">
                  <c:v>-5.2977999999999976E-2</c:v>
                </c:pt>
                <c:pt idx="823">
                  <c:v>-5.2974999999999973E-2</c:v>
                </c:pt>
                <c:pt idx="824">
                  <c:v>-5.2977999999999976E-2</c:v>
                </c:pt>
                <c:pt idx="825">
                  <c:v>-5.2971499999999984E-2</c:v>
                </c:pt>
                <c:pt idx="826">
                  <c:v>-5.298849999999998E-2</c:v>
                </c:pt>
                <c:pt idx="827">
                  <c:v>-5.2993999999999979E-2</c:v>
                </c:pt>
                <c:pt idx="828">
                  <c:v>-5.3000999999999979E-2</c:v>
                </c:pt>
                <c:pt idx="829">
                  <c:v>-5.3004999999999976E-2</c:v>
                </c:pt>
                <c:pt idx="830">
                  <c:v>-5.3011999999999976E-2</c:v>
                </c:pt>
                <c:pt idx="831">
                  <c:v>-5.3005499999999983E-2</c:v>
                </c:pt>
                <c:pt idx="832">
                  <c:v>-5.3028499999999985E-2</c:v>
                </c:pt>
                <c:pt idx="833">
                  <c:v>-5.3044499999999981E-2</c:v>
                </c:pt>
                <c:pt idx="834">
                  <c:v>-5.3055499999999985E-2</c:v>
                </c:pt>
                <c:pt idx="835">
                  <c:v>-5.3079999999999988E-2</c:v>
                </c:pt>
                <c:pt idx="836">
                  <c:v>-5.3087999999999996E-2</c:v>
                </c:pt>
                <c:pt idx="837">
                  <c:v>-5.3101500000000003E-2</c:v>
                </c:pt>
                <c:pt idx="838">
                  <c:v>-5.3103500000000005E-2</c:v>
                </c:pt>
                <c:pt idx="839">
                  <c:v>-5.3114500000000009E-2</c:v>
                </c:pt>
                <c:pt idx="840">
                  <c:v>-5.3133000000000007E-2</c:v>
                </c:pt>
                <c:pt idx="841">
                  <c:v>-5.3149499999999995E-2</c:v>
                </c:pt>
                <c:pt idx="842">
                  <c:v>-5.3149500000000002E-2</c:v>
                </c:pt>
                <c:pt idx="843">
                  <c:v>-5.3153500000000006E-2</c:v>
                </c:pt>
                <c:pt idx="844">
                  <c:v>-5.3165000000000004E-2</c:v>
                </c:pt>
                <c:pt idx="845">
                  <c:v>-5.3180500000000006E-2</c:v>
                </c:pt>
                <c:pt idx="846">
                  <c:v>-5.3179000000000004E-2</c:v>
                </c:pt>
                <c:pt idx="847">
                  <c:v>-5.3180000000000005E-2</c:v>
                </c:pt>
                <c:pt idx="848">
                  <c:v>-5.3189500000000008E-2</c:v>
                </c:pt>
                <c:pt idx="849">
                  <c:v>-5.3188000000000013E-2</c:v>
                </c:pt>
                <c:pt idx="850">
                  <c:v>-5.3187500000000006E-2</c:v>
                </c:pt>
                <c:pt idx="851">
                  <c:v>-5.3204000000000001E-2</c:v>
                </c:pt>
                <c:pt idx="852">
                  <c:v>-5.3216500000000007E-2</c:v>
                </c:pt>
                <c:pt idx="853">
                  <c:v>-5.3215499999999999E-2</c:v>
                </c:pt>
                <c:pt idx="854">
                  <c:v>-5.3224E-2</c:v>
                </c:pt>
                <c:pt idx="855">
                  <c:v>-5.3214500000000005E-2</c:v>
                </c:pt>
                <c:pt idx="856">
                  <c:v>-5.3226500000000003E-2</c:v>
                </c:pt>
                <c:pt idx="857">
                  <c:v>-5.3115000000000002E-2</c:v>
                </c:pt>
                <c:pt idx="858">
                  <c:v>-5.3120000000000001E-2</c:v>
                </c:pt>
                <c:pt idx="859">
                  <c:v>-5.3121000000000008E-2</c:v>
                </c:pt>
                <c:pt idx="860">
                  <c:v>-5.3135500000000009E-2</c:v>
                </c:pt>
                <c:pt idx="861">
                  <c:v>-5.3139000000000013E-2</c:v>
                </c:pt>
                <c:pt idx="862">
                  <c:v>-5.3146500000000013E-2</c:v>
                </c:pt>
                <c:pt idx="863">
                  <c:v>-5.3149500000000016E-2</c:v>
                </c:pt>
                <c:pt idx="864">
                  <c:v>-5.3151500000000011E-2</c:v>
                </c:pt>
                <c:pt idx="865">
                  <c:v>-5.3151000000000004E-2</c:v>
                </c:pt>
                <c:pt idx="866">
                  <c:v>-5.3148000000000001E-2</c:v>
                </c:pt>
                <c:pt idx="867">
                  <c:v>-5.3149500000000002E-2</c:v>
                </c:pt>
                <c:pt idx="868">
                  <c:v>-5.3167500000000006E-2</c:v>
                </c:pt>
                <c:pt idx="869">
                  <c:v>-5.3160499999999999E-2</c:v>
                </c:pt>
                <c:pt idx="870">
                  <c:v>-5.3164499999999996E-2</c:v>
                </c:pt>
                <c:pt idx="871">
                  <c:v>-5.3167500000000006E-2</c:v>
                </c:pt>
                <c:pt idx="872">
                  <c:v>-5.3168500000000014E-2</c:v>
                </c:pt>
                <c:pt idx="873">
                  <c:v>-5.3172500000000004E-2</c:v>
                </c:pt>
                <c:pt idx="874">
                  <c:v>-5.3183000000000015E-2</c:v>
                </c:pt>
                <c:pt idx="875">
                  <c:v>-5.3180000000000012E-2</c:v>
                </c:pt>
                <c:pt idx="876">
                  <c:v>-5.3173000000000019E-2</c:v>
                </c:pt>
                <c:pt idx="877">
                  <c:v>-5.3165000000000011E-2</c:v>
                </c:pt>
                <c:pt idx="878">
                  <c:v>-5.3172000000000025E-2</c:v>
                </c:pt>
                <c:pt idx="879">
                  <c:v>-5.3171500000000031E-2</c:v>
                </c:pt>
                <c:pt idx="880">
                  <c:v>-5.3179000000000032E-2</c:v>
                </c:pt>
                <c:pt idx="881">
                  <c:v>-5.3183500000000043E-2</c:v>
                </c:pt>
                <c:pt idx="882">
                  <c:v>-5.3182000000000042E-2</c:v>
                </c:pt>
                <c:pt idx="883">
                  <c:v>-5.3185500000000045E-2</c:v>
                </c:pt>
                <c:pt idx="884">
                  <c:v>-5.318750000000004E-2</c:v>
                </c:pt>
                <c:pt idx="885">
                  <c:v>-5.3199500000000045E-2</c:v>
                </c:pt>
                <c:pt idx="886">
                  <c:v>-5.3202500000000041E-2</c:v>
                </c:pt>
                <c:pt idx="887">
                  <c:v>-5.3208500000000034E-2</c:v>
                </c:pt>
                <c:pt idx="888">
                  <c:v>-5.3223500000000035E-2</c:v>
                </c:pt>
                <c:pt idx="889">
                  <c:v>-5.3234000000000038E-2</c:v>
                </c:pt>
                <c:pt idx="890">
                  <c:v>-5.3245500000000029E-2</c:v>
                </c:pt>
                <c:pt idx="891">
                  <c:v>-5.3262000000000025E-2</c:v>
                </c:pt>
                <c:pt idx="892">
                  <c:v>-5.3277000000000026E-2</c:v>
                </c:pt>
                <c:pt idx="893">
                  <c:v>-5.3287000000000022E-2</c:v>
                </c:pt>
                <c:pt idx="894">
                  <c:v>-5.3295500000000023E-2</c:v>
                </c:pt>
                <c:pt idx="895">
                  <c:v>-5.3308500000000023E-2</c:v>
                </c:pt>
                <c:pt idx="896">
                  <c:v>-5.3313500000000034E-2</c:v>
                </c:pt>
                <c:pt idx="897">
                  <c:v>-5.3332000000000032E-2</c:v>
                </c:pt>
                <c:pt idx="898">
                  <c:v>-5.3335000000000028E-2</c:v>
                </c:pt>
                <c:pt idx="899">
                  <c:v>-5.3342500000000029E-2</c:v>
                </c:pt>
                <c:pt idx="900">
                  <c:v>-5.3367500000000033E-2</c:v>
                </c:pt>
                <c:pt idx="901">
                  <c:v>-5.3379000000000024E-2</c:v>
                </c:pt>
                <c:pt idx="902">
                  <c:v>-5.3405500000000022E-2</c:v>
                </c:pt>
                <c:pt idx="903">
                  <c:v>-5.3416000000000026E-2</c:v>
                </c:pt>
                <c:pt idx="904">
                  <c:v>-5.3425000000000014E-2</c:v>
                </c:pt>
                <c:pt idx="905">
                  <c:v>-5.343750000000002E-2</c:v>
                </c:pt>
                <c:pt idx="906">
                  <c:v>-5.3446500000000022E-2</c:v>
                </c:pt>
                <c:pt idx="907">
                  <c:v>-5.3453000000000014E-2</c:v>
                </c:pt>
                <c:pt idx="908">
                  <c:v>-5.3467000000000015E-2</c:v>
                </c:pt>
                <c:pt idx="909">
                  <c:v>-5.3478000000000012E-2</c:v>
                </c:pt>
                <c:pt idx="910">
                  <c:v>-5.3489000000000016E-2</c:v>
                </c:pt>
                <c:pt idx="911">
                  <c:v>-5.3499500000000005E-2</c:v>
                </c:pt>
                <c:pt idx="912">
                  <c:v>-5.3505500000000011E-2</c:v>
                </c:pt>
                <c:pt idx="913">
                  <c:v>-5.3516500000000022E-2</c:v>
                </c:pt>
                <c:pt idx="914">
                  <c:v>-5.3520000000000019E-2</c:v>
                </c:pt>
                <c:pt idx="915">
                  <c:v>-5.3522500000000021E-2</c:v>
                </c:pt>
                <c:pt idx="916">
                  <c:v>-5.3544500000000016E-2</c:v>
                </c:pt>
                <c:pt idx="917">
                  <c:v>-5.3541000000000005E-2</c:v>
                </c:pt>
                <c:pt idx="918">
                  <c:v>-5.3553500000000011E-2</c:v>
                </c:pt>
                <c:pt idx="919">
                  <c:v>-5.3561000000000004E-2</c:v>
                </c:pt>
                <c:pt idx="920">
                  <c:v>-5.3569499999999992E-2</c:v>
                </c:pt>
                <c:pt idx="921">
                  <c:v>-5.3589999999999992E-2</c:v>
                </c:pt>
                <c:pt idx="922">
                  <c:v>-5.3605E-2</c:v>
                </c:pt>
                <c:pt idx="923">
                  <c:v>-5.3607499999999995E-2</c:v>
                </c:pt>
                <c:pt idx="924">
                  <c:v>-5.3513000000000012E-2</c:v>
                </c:pt>
                <c:pt idx="925">
                  <c:v>-5.3514500000000007E-2</c:v>
                </c:pt>
                <c:pt idx="926">
                  <c:v>-5.3517999999999989E-2</c:v>
                </c:pt>
                <c:pt idx="927">
                  <c:v>-5.3511999999999976E-2</c:v>
                </c:pt>
                <c:pt idx="928">
                  <c:v>-5.3521499999999979E-2</c:v>
                </c:pt>
                <c:pt idx="929">
                  <c:v>-5.3516999999999974E-2</c:v>
                </c:pt>
                <c:pt idx="930">
                  <c:v>-5.3540999999999964E-2</c:v>
                </c:pt>
                <c:pt idx="931">
                  <c:v>-5.3543499999999966E-2</c:v>
                </c:pt>
                <c:pt idx="932">
                  <c:v>-5.356149999999997E-2</c:v>
                </c:pt>
                <c:pt idx="933">
                  <c:v>-5.356099999999997E-2</c:v>
                </c:pt>
                <c:pt idx="934">
                  <c:v>-5.3576499999999971E-2</c:v>
                </c:pt>
                <c:pt idx="935">
                  <c:v>-5.3575999999999971E-2</c:v>
                </c:pt>
                <c:pt idx="936">
                  <c:v>-5.3575499999999977E-2</c:v>
                </c:pt>
                <c:pt idx="937">
                  <c:v>-5.3585999999999967E-2</c:v>
                </c:pt>
                <c:pt idx="938">
                  <c:v>-5.3594999999999955E-2</c:v>
                </c:pt>
                <c:pt idx="939">
                  <c:v>-5.3614499999999968E-2</c:v>
                </c:pt>
                <c:pt idx="940">
                  <c:v>-5.3626499999999987E-2</c:v>
                </c:pt>
                <c:pt idx="941">
                  <c:v>-5.3644999999999984E-2</c:v>
                </c:pt>
                <c:pt idx="942">
                  <c:v>-5.3661999999999974E-2</c:v>
                </c:pt>
                <c:pt idx="943">
                  <c:v>-5.3675499999999987E-2</c:v>
                </c:pt>
                <c:pt idx="944">
                  <c:v>-5.3690499999999988E-2</c:v>
                </c:pt>
                <c:pt idx="945">
                  <c:v>-5.3692999999999984E-2</c:v>
                </c:pt>
                <c:pt idx="946">
                  <c:v>-5.3715499999999992E-2</c:v>
                </c:pt>
                <c:pt idx="947">
                  <c:v>-5.3737499999999994E-2</c:v>
                </c:pt>
                <c:pt idx="948">
                  <c:v>-5.3759499999999988E-2</c:v>
                </c:pt>
                <c:pt idx="949">
                  <c:v>-5.3777499999999978E-2</c:v>
                </c:pt>
                <c:pt idx="950">
                  <c:v>-5.3796499999999997E-2</c:v>
                </c:pt>
                <c:pt idx="951">
                  <c:v>-5.3800999999999988E-2</c:v>
                </c:pt>
                <c:pt idx="952">
                  <c:v>-5.381049999999999E-2</c:v>
                </c:pt>
                <c:pt idx="953">
                  <c:v>-5.3826499999999992E-2</c:v>
                </c:pt>
                <c:pt idx="954">
                  <c:v>-5.3841999999999987E-2</c:v>
                </c:pt>
                <c:pt idx="955">
                  <c:v>-5.3864500000000003E-2</c:v>
                </c:pt>
                <c:pt idx="956">
                  <c:v>-5.3894000000000004E-2</c:v>
                </c:pt>
                <c:pt idx="957">
                  <c:v>-5.3910500000000007E-2</c:v>
                </c:pt>
                <c:pt idx="958">
                  <c:v>-5.3930000000000013E-2</c:v>
                </c:pt>
                <c:pt idx="959">
                  <c:v>-5.3944500000000006E-2</c:v>
                </c:pt>
                <c:pt idx="960">
                  <c:v>-5.3952000000000007E-2</c:v>
                </c:pt>
                <c:pt idx="961">
                  <c:v>-5.3971500000000019E-2</c:v>
                </c:pt>
                <c:pt idx="962">
                  <c:v>-5.3975000000000009E-2</c:v>
                </c:pt>
                <c:pt idx="963">
                  <c:v>-5.3994000000000014E-2</c:v>
                </c:pt>
                <c:pt idx="964">
                  <c:v>-5.4005000000000018E-2</c:v>
                </c:pt>
                <c:pt idx="965">
                  <c:v>-5.4027500000000013E-2</c:v>
                </c:pt>
                <c:pt idx="966">
                  <c:v>-5.4039500000000018E-2</c:v>
                </c:pt>
                <c:pt idx="967">
                  <c:v>-5.4054000000000012E-2</c:v>
                </c:pt>
                <c:pt idx="968">
                  <c:v>-5.4078500000000022E-2</c:v>
                </c:pt>
                <c:pt idx="969">
                  <c:v>-5.409300000000003E-2</c:v>
                </c:pt>
                <c:pt idx="970">
                  <c:v>-5.4113500000000023E-2</c:v>
                </c:pt>
                <c:pt idx="971">
                  <c:v>-5.4131000000000019E-2</c:v>
                </c:pt>
                <c:pt idx="972">
                  <c:v>-5.414900000000001E-2</c:v>
                </c:pt>
                <c:pt idx="973">
                  <c:v>-5.415600000000001E-2</c:v>
                </c:pt>
                <c:pt idx="974">
                  <c:v>-5.4170500000000003E-2</c:v>
                </c:pt>
                <c:pt idx="975">
                  <c:v>-5.4196500000000015E-2</c:v>
                </c:pt>
                <c:pt idx="976">
                  <c:v>-5.422200000000002E-2</c:v>
                </c:pt>
                <c:pt idx="977">
                  <c:v>-5.4210000000000022E-2</c:v>
                </c:pt>
                <c:pt idx="978">
                  <c:v>-5.4225000000000023E-2</c:v>
                </c:pt>
                <c:pt idx="979">
                  <c:v>-5.4239000000000023E-2</c:v>
                </c:pt>
                <c:pt idx="980">
                  <c:v>-5.4251000000000021E-2</c:v>
                </c:pt>
                <c:pt idx="981">
                  <c:v>-5.4274000000000031E-2</c:v>
                </c:pt>
                <c:pt idx="982">
                  <c:v>-5.427750000000002E-2</c:v>
                </c:pt>
                <c:pt idx="983">
                  <c:v>-5.4291500000000027E-2</c:v>
                </c:pt>
                <c:pt idx="984">
                  <c:v>-5.4302000000000031E-2</c:v>
                </c:pt>
                <c:pt idx="985">
                  <c:v>-5.4325000000000019E-2</c:v>
                </c:pt>
                <c:pt idx="986">
                  <c:v>-5.4333500000000028E-2</c:v>
                </c:pt>
                <c:pt idx="987">
                  <c:v>-5.4349500000000016E-2</c:v>
                </c:pt>
                <c:pt idx="988">
                  <c:v>-5.4401500000000019E-2</c:v>
                </c:pt>
                <c:pt idx="989">
                  <c:v>-5.4411000000000015E-2</c:v>
                </c:pt>
                <c:pt idx="990">
                  <c:v>-5.4428000000000025E-2</c:v>
                </c:pt>
                <c:pt idx="991">
                  <c:v>-5.4441000000000024E-2</c:v>
                </c:pt>
                <c:pt idx="992">
                  <c:v>-5.4461000000000023E-2</c:v>
                </c:pt>
                <c:pt idx="993">
                  <c:v>-5.4489500000000024E-2</c:v>
                </c:pt>
                <c:pt idx="994">
                  <c:v>-5.4512500000000026E-2</c:v>
                </c:pt>
                <c:pt idx="995">
                  <c:v>-5.4534500000000027E-2</c:v>
                </c:pt>
                <c:pt idx="996">
                  <c:v>-5.4553500000000019E-2</c:v>
                </c:pt>
                <c:pt idx="997">
                  <c:v>-5.4571500000000023E-2</c:v>
                </c:pt>
                <c:pt idx="998">
                  <c:v>-5.4580500000000018E-2</c:v>
                </c:pt>
                <c:pt idx="999">
                  <c:v>-5.4593000000000023E-2</c:v>
                </c:pt>
                <c:pt idx="1000">
                  <c:v>-5.4605500000000022E-2</c:v>
                </c:pt>
                <c:pt idx="1001">
                  <c:v>-5.462050000000003E-2</c:v>
                </c:pt>
                <c:pt idx="1002">
                  <c:v>-5.4637500000000033E-2</c:v>
                </c:pt>
                <c:pt idx="1003">
                  <c:v>-5.4646500000000042E-2</c:v>
                </c:pt>
                <c:pt idx="1004">
                  <c:v>-5.4669000000000051E-2</c:v>
                </c:pt>
                <c:pt idx="1005">
                  <c:v>-5.4674500000000049E-2</c:v>
                </c:pt>
                <c:pt idx="1006">
                  <c:v>-5.4687000000000034E-2</c:v>
                </c:pt>
                <c:pt idx="1007">
                  <c:v>-5.4686500000000027E-2</c:v>
                </c:pt>
                <c:pt idx="1008">
                  <c:v>-5.4694500000000035E-2</c:v>
                </c:pt>
                <c:pt idx="1009">
                  <c:v>-5.4708500000000028E-2</c:v>
                </c:pt>
                <c:pt idx="1010">
                  <c:v>-5.4720500000000033E-2</c:v>
                </c:pt>
                <c:pt idx="1011">
                  <c:v>-5.4725000000000038E-2</c:v>
                </c:pt>
                <c:pt idx="1012">
                  <c:v>-5.4742500000000041E-2</c:v>
                </c:pt>
                <c:pt idx="1013">
                  <c:v>-5.4747000000000039E-2</c:v>
                </c:pt>
                <c:pt idx="1014">
                  <c:v>-5.4753000000000052E-2</c:v>
                </c:pt>
                <c:pt idx="1015">
                  <c:v>-5.4756000000000048E-2</c:v>
                </c:pt>
                <c:pt idx="1016">
                  <c:v>-5.4773500000000051E-2</c:v>
                </c:pt>
                <c:pt idx="1017">
                  <c:v>-5.4773000000000051E-2</c:v>
                </c:pt>
                <c:pt idx="1018">
                  <c:v>-5.4779500000000043E-2</c:v>
                </c:pt>
                <c:pt idx="1019">
                  <c:v>-5.4785500000000049E-2</c:v>
                </c:pt>
                <c:pt idx="1020">
                  <c:v>-5.4794000000000051E-2</c:v>
                </c:pt>
                <c:pt idx="1021">
                  <c:v>-5.4861500000000056E-2</c:v>
                </c:pt>
                <c:pt idx="1022">
                  <c:v>-5.483450000000005E-2</c:v>
                </c:pt>
                <c:pt idx="1023">
                  <c:v>-5.4833500000000042E-2</c:v>
                </c:pt>
                <c:pt idx="1024">
                  <c:v>-5.4834000000000049E-2</c:v>
                </c:pt>
                <c:pt idx="1025">
                  <c:v>-5.4856500000000051E-2</c:v>
                </c:pt>
                <c:pt idx="1026">
                  <c:v>-5.4844000000000052E-2</c:v>
                </c:pt>
                <c:pt idx="1027">
                  <c:v>-5.4844000000000052E-2</c:v>
                </c:pt>
                <c:pt idx="1028">
                  <c:v>-5.4854000000000055E-2</c:v>
                </c:pt>
                <c:pt idx="1029">
                  <c:v>-5.4858500000000053E-2</c:v>
                </c:pt>
                <c:pt idx="1030">
                  <c:v>-5.4863000000000051E-2</c:v>
                </c:pt>
                <c:pt idx="1031">
                  <c:v>-5.4883500000000057E-2</c:v>
                </c:pt>
                <c:pt idx="1032">
                  <c:v>-5.4866000000000054E-2</c:v>
                </c:pt>
                <c:pt idx="1033">
                  <c:v>-5.4870000000000058E-2</c:v>
                </c:pt>
                <c:pt idx="1034">
                  <c:v>-5.4861000000000049E-2</c:v>
                </c:pt>
                <c:pt idx="1035">
                  <c:v>-5.4843500000000045E-2</c:v>
                </c:pt>
                <c:pt idx="1036">
                  <c:v>-5.4847000000000048E-2</c:v>
                </c:pt>
                <c:pt idx="1037">
                  <c:v>-5.485200000000004E-2</c:v>
                </c:pt>
                <c:pt idx="1038">
                  <c:v>-5.4863000000000044E-2</c:v>
                </c:pt>
                <c:pt idx="1039">
                  <c:v>-5.4861500000000035E-2</c:v>
                </c:pt>
                <c:pt idx="1040">
                  <c:v>-5.4857000000000038E-2</c:v>
                </c:pt>
                <c:pt idx="1041">
                  <c:v>-5.4861000000000042E-2</c:v>
                </c:pt>
                <c:pt idx="1042">
                  <c:v>-5.4860000000000034E-2</c:v>
                </c:pt>
                <c:pt idx="1043">
                  <c:v>-5.4866500000000033E-2</c:v>
                </c:pt>
                <c:pt idx="1044">
                  <c:v>-5.4868000000000035E-2</c:v>
                </c:pt>
                <c:pt idx="1045">
                  <c:v>-5.4862000000000029E-2</c:v>
                </c:pt>
                <c:pt idx="1046">
                  <c:v>-5.4857500000000024E-2</c:v>
                </c:pt>
                <c:pt idx="1047">
                  <c:v>-5.4868500000000021E-2</c:v>
                </c:pt>
                <c:pt idx="1048">
                  <c:v>-5.4869000000000022E-2</c:v>
                </c:pt>
                <c:pt idx="1049">
                  <c:v>-5.4875000000000028E-2</c:v>
                </c:pt>
                <c:pt idx="1050">
                  <c:v>-5.4871500000000017E-2</c:v>
                </c:pt>
                <c:pt idx="1051">
                  <c:v>-5.4867500000000013E-2</c:v>
                </c:pt>
                <c:pt idx="1052">
                  <c:v>-5.4866000000000012E-2</c:v>
                </c:pt>
                <c:pt idx="1053">
                  <c:v>-5.487100000000001E-2</c:v>
                </c:pt>
                <c:pt idx="1054">
                  <c:v>-5.4876500000000016E-2</c:v>
                </c:pt>
                <c:pt idx="1055">
                  <c:v>-5.4872500000000005E-2</c:v>
                </c:pt>
                <c:pt idx="1056">
                  <c:v>-5.4867000000000006E-2</c:v>
                </c:pt>
                <c:pt idx="1057">
                  <c:v>-5.4982499999999997E-2</c:v>
                </c:pt>
                <c:pt idx="1058">
                  <c:v>-5.4975499999999997E-2</c:v>
                </c:pt>
                <c:pt idx="1059">
                  <c:v>-5.4976999999999991E-2</c:v>
                </c:pt>
                <c:pt idx="1060">
                  <c:v>-5.5066999999999998E-2</c:v>
                </c:pt>
                <c:pt idx="1061">
                  <c:v>-5.5055499999999986E-2</c:v>
                </c:pt>
                <c:pt idx="1062">
                  <c:v>-5.5044499999999996E-2</c:v>
                </c:pt>
                <c:pt idx="1063">
                  <c:v>-5.503799999999999E-2</c:v>
                </c:pt>
                <c:pt idx="1064">
                  <c:v>-5.5019499999999992E-2</c:v>
                </c:pt>
                <c:pt idx="1065">
                  <c:v>-5.5001999999999988E-2</c:v>
                </c:pt>
                <c:pt idx="1066">
                  <c:v>-5.4988999999999989E-2</c:v>
                </c:pt>
                <c:pt idx="1067">
                  <c:v>-5.4970999999999985E-2</c:v>
                </c:pt>
                <c:pt idx="1068">
                  <c:v>-5.4973499999999981E-2</c:v>
                </c:pt>
                <c:pt idx="1069">
                  <c:v>-5.4967499999999975E-2</c:v>
                </c:pt>
                <c:pt idx="1070">
                  <c:v>-5.4947499999999969E-2</c:v>
                </c:pt>
                <c:pt idx="1071">
                  <c:v>-5.4934999999999977E-2</c:v>
                </c:pt>
                <c:pt idx="1072">
                  <c:v>-5.4926499999999975E-2</c:v>
                </c:pt>
                <c:pt idx="1073">
                  <c:v>-5.4919999999999976E-2</c:v>
                </c:pt>
                <c:pt idx="1074">
                  <c:v>-5.4904499999999974E-2</c:v>
                </c:pt>
                <c:pt idx="1075">
                  <c:v>-5.4899999999999977E-2</c:v>
                </c:pt>
                <c:pt idx="1076">
                  <c:v>-5.4886499999999977E-2</c:v>
                </c:pt>
                <c:pt idx="1077">
                  <c:v>-5.4887999999999978E-2</c:v>
                </c:pt>
                <c:pt idx="1078">
                  <c:v>-5.4873499999999978E-2</c:v>
                </c:pt>
                <c:pt idx="1079">
                  <c:v>-5.4871999999999969E-2</c:v>
                </c:pt>
                <c:pt idx="1080">
                  <c:v>-5.4862499999999974E-2</c:v>
                </c:pt>
                <c:pt idx="1081">
                  <c:v>-5.4861999999999966E-2</c:v>
                </c:pt>
                <c:pt idx="1082">
                  <c:v>-5.4847999999999973E-2</c:v>
                </c:pt>
                <c:pt idx="1083">
                  <c:v>-5.4834999999999967E-2</c:v>
                </c:pt>
                <c:pt idx="1084">
                  <c:v>-5.4825499999999951E-2</c:v>
                </c:pt>
                <c:pt idx="1085">
                  <c:v>-5.4816999999999956E-2</c:v>
                </c:pt>
                <c:pt idx="1086">
                  <c:v>-5.4822999999999948E-2</c:v>
                </c:pt>
                <c:pt idx="1087">
                  <c:v>-5.4824999999999957E-2</c:v>
                </c:pt>
                <c:pt idx="1088">
                  <c:v>-5.4825499999999951E-2</c:v>
                </c:pt>
                <c:pt idx="1089">
                  <c:v>-5.4817999999999943E-2</c:v>
                </c:pt>
                <c:pt idx="1090">
                  <c:v>-5.481799999999995E-2</c:v>
                </c:pt>
                <c:pt idx="1091">
                  <c:v>-5.4813499999999946E-2</c:v>
                </c:pt>
                <c:pt idx="1092">
                  <c:v>-5.480449999999995E-2</c:v>
                </c:pt>
                <c:pt idx="1093">
                  <c:v>-5.480749999999994E-2</c:v>
                </c:pt>
                <c:pt idx="1094">
                  <c:v>-5.480799999999994E-2</c:v>
                </c:pt>
                <c:pt idx="1095">
                  <c:v>-5.480099999999994E-2</c:v>
                </c:pt>
                <c:pt idx="1096">
                  <c:v>-5.4798999999999938E-2</c:v>
                </c:pt>
                <c:pt idx="1097">
                  <c:v>-5.4802999999999935E-2</c:v>
                </c:pt>
                <c:pt idx="1098">
                  <c:v>-5.4806499999999946E-2</c:v>
                </c:pt>
                <c:pt idx="1099">
                  <c:v>-5.4803999999999943E-2</c:v>
                </c:pt>
                <c:pt idx="1100">
                  <c:v>-5.4684999999999942E-2</c:v>
                </c:pt>
                <c:pt idx="1101">
                  <c:v>-5.4674499999999952E-2</c:v>
                </c:pt>
                <c:pt idx="1102">
                  <c:v>-5.4673999999999952E-2</c:v>
                </c:pt>
                <c:pt idx="1103">
                  <c:v>-5.467899999999995E-2</c:v>
                </c:pt>
                <c:pt idx="1104">
                  <c:v>-5.4687499999999944E-2</c:v>
                </c:pt>
                <c:pt idx="1105">
                  <c:v>-5.4700999999999958E-2</c:v>
                </c:pt>
                <c:pt idx="1106">
                  <c:v>-5.4698499999999955E-2</c:v>
                </c:pt>
                <c:pt idx="1107">
                  <c:v>-5.4700499999999951E-2</c:v>
                </c:pt>
                <c:pt idx="1108">
                  <c:v>-5.4695499999999952E-2</c:v>
                </c:pt>
                <c:pt idx="1109">
                  <c:v>-5.4697999999999948E-2</c:v>
                </c:pt>
                <c:pt idx="1110">
                  <c:v>-5.4694499999999958E-2</c:v>
                </c:pt>
                <c:pt idx="1111">
                  <c:v>-5.4684999999999956E-2</c:v>
                </c:pt>
                <c:pt idx="1112">
                  <c:v>-5.4677499999999955E-2</c:v>
                </c:pt>
                <c:pt idx="1113">
                  <c:v>-5.4672499999999957E-2</c:v>
                </c:pt>
                <c:pt idx="1114">
                  <c:v>-5.4663499999999955E-2</c:v>
                </c:pt>
                <c:pt idx="1115">
                  <c:v>-5.4646499999999952E-2</c:v>
                </c:pt>
                <c:pt idx="1116">
                  <c:v>-5.4629999999999949E-2</c:v>
                </c:pt>
                <c:pt idx="1117">
                  <c:v>-5.4625999999999945E-2</c:v>
                </c:pt>
                <c:pt idx="1118">
                  <c:v>-5.4607999999999955E-2</c:v>
                </c:pt>
                <c:pt idx="1119">
                  <c:v>-5.4596999999999965E-2</c:v>
                </c:pt>
                <c:pt idx="1120">
                  <c:v>-5.4583499999999958E-2</c:v>
                </c:pt>
                <c:pt idx="1121">
                  <c:v>-5.4560999999999957E-2</c:v>
                </c:pt>
                <c:pt idx="1122">
                  <c:v>-5.4543499999999953E-2</c:v>
                </c:pt>
                <c:pt idx="1123">
                  <c:v>-5.4510999999999955E-2</c:v>
                </c:pt>
                <c:pt idx="1124">
                  <c:v>-5.4496999999999962E-2</c:v>
                </c:pt>
                <c:pt idx="1125">
                  <c:v>-5.4485999999999972E-2</c:v>
                </c:pt>
                <c:pt idx="1126">
                  <c:v>-5.4470999999999964E-2</c:v>
                </c:pt>
                <c:pt idx="1127">
                  <c:v>-5.4469499999999976E-2</c:v>
                </c:pt>
                <c:pt idx="1128">
                  <c:v>-5.4443499999999985E-2</c:v>
                </c:pt>
                <c:pt idx="1129">
                  <c:v>-5.4430999999999979E-2</c:v>
                </c:pt>
                <c:pt idx="1130">
                  <c:v>-5.4402999999999979E-2</c:v>
                </c:pt>
                <c:pt idx="1131">
                  <c:v>-5.4391499999999968E-2</c:v>
                </c:pt>
                <c:pt idx="1132">
                  <c:v>-5.4369999999999988E-2</c:v>
                </c:pt>
                <c:pt idx="1133">
                  <c:v>-5.4363999999999982E-2</c:v>
                </c:pt>
                <c:pt idx="1134">
                  <c:v>-5.4351999999999984E-2</c:v>
                </c:pt>
                <c:pt idx="1135">
                  <c:v>-5.4344999999999991E-2</c:v>
                </c:pt>
                <c:pt idx="1136">
                  <c:v>-5.4340999999999993E-2</c:v>
                </c:pt>
                <c:pt idx="1137">
                  <c:v>-5.4337499999999997E-2</c:v>
                </c:pt>
                <c:pt idx="1138">
                  <c:v>-5.4281499999999996E-2</c:v>
                </c:pt>
                <c:pt idx="1139">
                  <c:v>-5.4262500000000005E-2</c:v>
                </c:pt>
                <c:pt idx="1140">
                  <c:v>-5.4246999999999997E-2</c:v>
                </c:pt>
                <c:pt idx="1141">
                  <c:v>-5.4235500000000006E-2</c:v>
                </c:pt>
                <c:pt idx="1142">
                  <c:v>-5.4220999999999991E-2</c:v>
                </c:pt>
                <c:pt idx="1143">
                  <c:v>-5.4218000000000002E-2</c:v>
                </c:pt>
                <c:pt idx="1144">
                  <c:v>-5.4222500000000007E-2</c:v>
                </c:pt>
                <c:pt idx="1145">
                  <c:v>-5.4231500000000009E-2</c:v>
                </c:pt>
                <c:pt idx="1146">
                  <c:v>-5.4222500000000007E-2</c:v>
                </c:pt>
                <c:pt idx="1147">
                  <c:v>-5.4230500000000008E-2</c:v>
                </c:pt>
                <c:pt idx="1148">
                  <c:v>-5.4220000000000004E-2</c:v>
                </c:pt>
                <c:pt idx="1149">
                  <c:v>-5.4216500000000008E-2</c:v>
                </c:pt>
                <c:pt idx="1150">
                  <c:v>-5.4213500000000012E-2</c:v>
                </c:pt>
                <c:pt idx="1151">
                  <c:v>-5.4212500000000004E-2</c:v>
                </c:pt>
                <c:pt idx="1152">
                  <c:v>-5.4208000000000006E-2</c:v>
                </c:pt>
                <c:pt idx="1153">
                  <c:v>-5.4208500000000007E-2</c:v>
                </c:pt>
                <c:pt idx="1154">
                  <c:v>-5.4198000000000003E-2</c:v>
                </c:pt>
                <c:pt idx="1155">
                  <c:v>-5.4185999999999998E-2</c:v>
                </c:pt>
                <c:pt idx="1156">
                  <c:v>-5.4175999999999995E-2</c:v>
                </c:pt>
                <c:pt idx="1157">
                  <c:v>-5.4170499999999996E-2</c:v>
                </c:pt>
                <c:pt idx="1158">
                  <c:v>-5.4168499999999981E-2</c:v>
                </c:pt>
                <c:pt idx="1159">
                  <c:v>-5.4190499999999996E-2</c:v>
                </c:pt>
                <c:pt idx="1160">
                  <c:v>-5.4183500000000002E-2</c:v>
                </c:pt>
                <c:pt idx="1161">
                  <c:v>-5.4177999999999997E-2</c:v>
                </c:pt>
                <c:pt idx="1162">
                  <c:v>-5.4167999999999994E-2</c:v>
                </c:pt>
                <c:pt idx="1163">
                  <c:v>-5.4158999999999985E-2</c:v>
                </c:pt>
                <c:pt idx="1164">
                  <c:v>-5.4163999999999997E-2</c:v>
                </c:pt>
                <c:pt idx="1165">
                  <c:v>-5.4152999999999993E-2</c:v>
                </c:pt>
                <c:pt idx="1166">
                  <c:v>-5.4151999999999985E-2</c:v>
                </c:pt>
                <c:pt idx="1167">
                  <c:v>-5.4141999999999996E-2</c:v>
                </c:pt>
                <c:pt idx="1168">
                  <c:v>-5.4118499999999993E-2</c:v>
                </c:pt>
                <c:pt idx="1169">
                  <c:v>-5.4123999999999992E-2</c:v>
                </c:pt>
                <c:pt idx="1170">
                  <c:v>-5.4107999999999982E-2</c:v>
                </c:pt>
                <c:pt idx="1171">
                  <c:v>-5.4091999999999987E-2</c:v>
                </c:pt>
                <c:pt idx="1172">
                  <c:v>-5.4077999999999973E-2</c:v>
                </c:pt>
                <c:pt idx="1173">
                  <c:v>-5.4075499999999985E-2</c:v>
                </c:pt>
                <c:pt idx="1174">
                  <c:v>-5.4060499999999984E-2</c:v>
                </c:pt>
                <c:pt idx="1175">
                  <c:v>-5.4027499999999985E-2</c:v>
                </c:pt>
                <c:pt idx="1176">
                  <c:v>-5.4006499999999978E-2</c:v>
                </c:pt>
                <c:pt idx="1177">
                  <c:v>-5.4021999999999973E-2</c:v>
                </c:pt>
                <c:pt idx="1178">
                  <c:v>-5.4004999999999963E-2</c:v>
                </c:pt>
                <c:pt idx="1179">
                  <c:v>-5.3994499999999966E-2</c:v>
                </c:pt>
                <c:pt idx="1180">
                  <c:v>-5.3973499999999959E-2</c:v>
                </c:pt>
                <c:pt idx="1181">
                  <c:v>-5.396449999999995E-2</c:v>
                </c:pt>
                <c:pt idx="1182">
                  <c:v>-5.394699999999996E-2</c:v>
                </c:pt>
                <c:pt idx="1183">
                  <c:v>-5.3920499999999955E-2</c:v>
                </c:pt>
                <c:pt idx="1184">
                  <c:v>-5.3891499999999953E-2</c:v>
                </c:pt>
                <c:pt idx="1185">
                  <c:v>-5.3866499999999956E-2</c:v>
                </c:pt>
                <c:pt idx="1186">
                  <c:v>-5.3830999999999969E-2</c:v>
                </c:pt>
                <c:pt idx="1187">
                  <c:v>-5.3798999999999958E-2</c:v>
                </c:pt>
                <c:pt idx="1188">
                  <c:v>-5.3763499999999957E-2</c:v>
                </c:pt>
                <c:pt idx="1189">
                  <c:v>-5.3742499999999971E-2</c:v>
                </c:pt>
                <c:pt idx="1190">
                  <c:v>-5.3709499999999973E-2</c:v>
                </c:pt>
                <c:pt idx="1191">
                  <c:v>-5.3684999999999962E-2</c:v>
                </c:pt>
                <c:pt idx="1192">
                  <c:v>-5.3658999999999964E-2</c:v>
                </c:pt>
                <c:pt idx="1193">
                  <c:v>-5.3625999999999958E-2</c:v>
                </c:pt>
                <c:pt idx="1194">
                  <c:v>-5.361399999999996E-2</c:v>
                </c:pt>
                <c:pt idx="1195">
                  <c:v>-5.3589499999999964E-2</c:v>
                </c:pt>
                <c:pt idx="1196">
                  <c:v>-5.3575999999999971E-2</c:v>
                </c:pt>
                <c:pt idx="1197">
                  <c:v>-5.3542499999999965E-2</c:v>
                </c:pt>
                <c:pt idx="1198">
                  <c:v>-5.3530499999999981E-2</c:v>
                </c:pt>
                <c:pt idx="1199">
                  <c:v>-5.3506999999999978E-2</c:v>
                </c:pt>
                <c:pt idx="1200">
                  <c:v>-5.3490999999999983E-2</c:v>
                </c:pt>
                <c:pt idx="1201">
                  <c:v>-5.3458499999999985E-2</c:v>
                </c:pt>
                <c:pt idx="1202">
                  <c:v>-5.3440499999999981E-2</c:v>
                </c:pt>
                <c:pt idx="1203">
                  <c:v>-5.3411499999999973E-2</c:v>
                </c:pt>
                <c:pt idx="1204">
                  <c:v>-5.3397999999999973E-2</c:v>
                </c:pt>
                <c:pt idx="1205">
                  <c:v>-5.3319999999999972E-2</c:v>
                </c:pt>
                <c:pt idx="1206">
                  <c:v>-5.3311999999999984E-2</c:v>
                </c:pt>
                <c:pt idx="1207">
                  <c:v>-5.3314499999999973E-2</c:v>
                </c:pt>
                <c:pt idx="1208">
                  <c:v>-5.3293999999999973E-2</c:v>
                </c:pt>
                <c:pt idx="1209">
                  <c:v>-5.3270499999999964E-2</c:v>
                </c:pt>
                <c:pt idx="1210">
                  <c:v>-5.3262999999999956E-2</c:v>
                </c:pt>
                <c:pt idx="1211">
                  <c:v>-5.3250499999999958E-2</c:v>
                </c:pt>
                <c:pt idx="1212">
                  <c:v>-5.3206499999999955E-2</c:v>
                </c:pt>
                <c:pt idx="1213">
                  <c:v>-5.3202999999999952E-2</c:v>
                </c:pt>
                <c:pt idx="1214">
                  <c:v>-5.3195999999999959E-2</c:v>
                </c:pt>
                <c:pt idx="1215">
                  <c:v>-5.3178999999999955E-2</c:v>
                </c:pt>
                <c:pt idx="1216">
                  <c:v>-5.3159499999999957E-2</c:v>
                </c:pt>
                <c:pt idx="1217">
                  <c:v>-5.3139499999999951E-2</c:v>
                </c:pt>
                <c:pt idx="1218">
                  <c:v>-5.3129999999999941E-2</c:v>
                </c:pt>
                <c:pt idx="1219">
                  <c:v>-5.3105499999999944E-2</c:v>
                </c:pt>
                <c:pt idx="1220">
                  <c:v>-5.3089499999999949E-2</c:v>
                </c:pt>
                <c:pt idx="1221">
                  <c:v>-5.3020499999999943E-2</c:v>
                </c:pt>
                <c:pt idx="1222">
                  <c:v>-5.3041499999999943E-2</c:v>
                </c:pt>
                <c:pt idx="1223">
                  <c:v>-5.3030499999999939E-2</c:v>
                </c:pt>
                <c:pt idx="1224">
                  <c:v>-5.3013499999999943E-2</c:v>
                </c:pt>
                <c:pt idx="1225">
                  <c:v>-5.2988499999999938E-2</c:v>
                </c:pt>
                <c:pt idx="1226">
                  <c:v>-5.2970999999999935E-2</c:v>
                </c:pt>
                <c:pt idx="1227">
                  <c:v>-5.2953999999999946E-2</c:v>
                </c:pt>
                <c:pt idx="1228">
                  <c:v>-5.2938499999999937E-2</c:v>
                </c:pt>
                <c:pt idx="1229">
                  <c:v>-5.2923499999999943E-2</c:v>
                </c:pt>
                <c:pt idx="1230">
                  <c:v>-5.2894999999999949E-2</c:v>
                </c:pt>
                <c:pt idx="1231">
                  <c:v>-5.2878999999999954E-2</c:v>
                </c:pt>
                <c:pt idx="1232">
                  <c:v>-5.2851999999999962E-2</c:v>
                </c:pt>
                <c:pt idx="1233">
                  <c:v>-5.2817999999999948E-2</c:v>
                </c:pt>
                <c:pt idx="1234">
                  <c:v>-5.2806999999999951E-2</c:v>
                </c:pt>
                <c:pt idx="1235">
                  <c:v>-5.2791499999999943E-2</c:v>
                </c:pt>
                <c:pt idx="1236">
                  <c:v>-5.2769999999999949E-2</c:v>
                </c:pt>
                <c:pt idx="1237">
                  <c:v>-5.2743999999999958E-2</c:v>
                </c:pt>
                <c:pt idx="1238">
                  <c:v>-5.2729499999999957E-2</c:v>
                </c:pt>
                <c:pt idx="1239">
                  <c:v>-5.2706999999999941E-2</c:v>
                </c:pt>
                <c:pt idx="1240">
                  <c:v>-5.2688499999999944E-2</c:v>
                </c:pt>
                <c:pt idx="1241">
                  <c:v>-5.2650999999999941E-2</c:v>
                </c:pt>
                <c:pt idx="1242">
                  <c:v>-5.2640499999999958E-2</c:v>
                </c:pt>
                <c:pt idx="1243">
                  <c:v>-5.2615499999999954E-2</c:v>
                </c:pt>
                <c:pt idx="1244">
                  <c:v>-5.2591999999999951E-2</c:v>
                </c:pt>
                <c:pt idx="1245">
                  <c:v>-5.2576499999999943E-2</c:v>
                </c:pt>
                <c:pt idx="1246">
                  <c:v>-5.2565999999999953E-2</c:v>
                </c:pt>
                <c:pt idx="1247">
                  <c:v>-5.2544499999999959E-2</c:v>
                </c:pt>
                <c:pt idx="1248">
                  <c:v>-5.2525499999999947E-2</c:v>
                </c:pt>
                <c:pt idx="1249">
                  <c:v>-5.2509999999999966E-2</c:v>
                </c:pt>
                <c:pt idx="1250">
                  <c:v>-5.2498999999999969E-2</c:v>
                </c:pt>
                <c:pt idx="1251">
                  <c:v>-5.2470999999999969E-2</c:v>
                </c:pt>
                <c:pt idx="1252">
                  <c:v>-5.2453499999999958E-2</c:v>
                </c:pt>
                <c:pt idx="1253">
                  <c:v>-5.2436499999999969E-2</c:v>
                </c:pt>
                <c:pt idx="1254">
                  <c:v>-5.2411999999999966E-2</c:v>
                </c:pt>
                <c:pt idx="1255">
                  <c:v>-5.2403999999999978E-2</c:v>
                </c:pt>
                <c:pt idx="1256">
                  <c:v>-5.2391499999999959E-2</c:v>
                </c:pt>
                <c:pt idx="1257">
                  <c:v>-5.2378499999999974E-2</c:v>
                </c:pt>
                <c:pt idx="1258">
                  <c:v>-5.2369499999999958E-2</c:v>
                </c:pt>
                <c:pt idx="1259">
                  <c:v>-5.2363499999999973E-2</c:v>
                </c:pt>
                <c:pt idx="1260">
                  <c:v>-5.2247499999999975E-2</c:v>
                </c:pt>
                <c:pt idx="1261">
                  <c:v>-5.2239499999999973E-2</c:v>
                </c:pt>
                <c:pt idx="1262">
                  <c:v>-5.2240499999999974E-2</c:v>
                </c:pt>
                <c:pt idx="1263">
                  <c:v>-5.2227999999999962E-2</c:v>
                </c:pt>
                <c:pt idx="1264">
                  <c:v>-5.2227999999999962E-2</c:v>
                </c:pt>
                <c:pt idx="1265">
                  <c:v>-5.2216999999999979E-2</c:v>
                </c:pt>
                <c:pt idx="1266">
                  <c:v>-5.2210999999999952E-2</c:v>
                </c:pt>
                <c:pt idx="1267">
                  <c:v>-5.221199999999996E-2</c:v>
                </c:pt>
                <c:pt idx="1268">
                  <c:v>-5.2194499999999963E-2</c:v>
                </c:pt>
                <c:pt idx="1269">
                  <c:v>-5.2184999999999981E-2</c:v>
                </c:pt>
                <c:pt idx="1270">
                  <c:v>-5.2186999999999976E-2</c:v>
                </c:pt>
                <c:pt idx="1271">
                  <c:v>-5.2181999999999978E-2</c:v>
                </c:pt>
                <c:pt idx="1272">
                  <c:v>-5.217649999999998E-2</c:v>
                </c:pt>
                <c:pt idx="1273">
                  <c:v>-5.2116999999999976E-2</c:v>
                </c:pt>
                <c:pt idx="1274">
                  <c:v>-5.2078499999999986E-2</c:v>
                </c:pt>
                <c:pt idx="1275">
                  <c:v>-5.2053499999999982E-2</c:v>
                </c:pt>
                <c:pt idx="1276">
                  <c:v>-5.2052999999999995E-2</c:v>
                </c:pt>
                <c:pt idx="1277">
                  <c:v>-5.2042999999999992E-2</c:v>
                </c:pt>
                <c:pt idx="1278">
                  <c:v>-5.2031500000000008E-2</c:v>
                </c:pt>
                <c:pt idx="1279">
                  <c:v>-5.2024999999999995E-2</c:v>
                </c:pt>
                <c:pt idx="1280">
                  <c:v>-5.2011500000000002E-2</c:v>
                </c:pt>
                <c:pt idx="1281">
                  <c:v>-5.1992000000000003E-2</c:v>
                </c:pt>
                <c:pt idx="1282">
                  <c:v>-5.1984000000000002E-2</c:v>
                </c:pt>
                <c:pt idx="1283">
                  <c:v>-5.1974000000000006E-2</c:v>
                </c:pt>
                <c:pt idx="1284">
                  <c:v>-5.1891000000000007E-2</c:v>
                </c:pt>
                <c:pt idx="1285">
                  <c:v>-5.1862500000000013E-2</c:v>
                </c:pt>
                <c:pt idx="1286">
                  <c:v>-5.1850000000000014E-2</c:v>
                </c:pt>
                <c:pt idx="1287">
                  <c:v>-5.1826500000000018E-2</c:v>
                </c:pt>
                <c:pt idx="1288">
                  <c:v>-5.1798500000000018E-2</c:v>
                </c:pt>
                <c:pt idx="1289">
                  <c:v>-5.1781000000000015E-2</c:v>
                </c:pt>
                <c:pt idx="1290">
                  <c:v>-5.1757000000000011E-2</c:v>
                </c:pt>
                <c:pt idx="1291">
                  <c:v>-5.1731000000000006E-2</c:v>
                </c:pt>
                <c:pt idx="1292">
                  <c:v>-5.1711000000000007E-2</c:v>
                </c:pt>
                <c:pt idx="1293">
                  <c:v>-5.1686000000000017E-2</c:v>
                </c:pt>
                <c:pt idx="1294">
                  <c:v>-5.1660000000000011E-2</c:v>
                </c:pt>
                <c:pt idx="1295">
                  <c:v>-5.1635500000000015E-2</c:v>
                </c:pt>
                <c:pt idx="1296">
                  <c:v>-5.160350000000001E-2</c:v>
                </c:pt>
                <c:pt idx="1297">
                  <c:v>-5.1567500000000016E-2</c:v>
                </c:pt>
                <c:pt idx="1298">
                  <c:v>-5.1534500000000011E-2</c:v>
                </c:pt>
                <c:pt idx="1299">
                  <c:v>-5.1508500000000013E-2</c:v>
                </c:pt>
                <c:pt idx="1300">
                  <c:v>-5.1575500000000017E-2</c:v>
                </c:pt>
                <c:pt idx="1301">
                  <c:v>-5.1553500000000009E-2</c:v>
                </c:pt>
                <c:pt idx="1302">
                  <c:v>-5.1505500000000017E-2</c:v>
                </c:pt>
                <c:pt idx="1303">
                  <c:v>-5.1459500000000019E-2</c:v>
                </c:pt>
                <c:pt idx="1304">
                  <c:v>-5.1414500000000023E-2</c:v>
                </c:pt>
                <c:pt idx="1305">
                  <c:v>-5.1362500000000019E-2</c:v>
                </c:pt>
                <c:pt idx="1306">
                  <c:v>-5.1327000000000018E-2</c:v>
                </c:pt>
                <c:pt idx="1307">
                  <c:v>-5.1289000000000015E-2</c:v>
                </c:pt>
                <c:pt idx="1308">
                  <c:v>-5.1249500000000017E-2</c:v>
                </c:pt>
                <c:pt idx="1309">
                  <c:v>-5.1218500000000021E-2</c:v>
                </c:pt>
                <c:pt idx="1310">
                  <c:v>-5.1185000000000015E-2</c:v>
                </c:pt>
                <c:pt idx="1311">
                  <c:v>-5.1158500000000016E-2</c:v>
                </c:pt>
                <c:pt idx="1312">
                  <c:v>-5.1125000000000032E-2</c:v>
                </c:pt>
                <c:pt idx="1313">
                  <c:v>-5.1092000000000019E-2</c:v>
                </c:pt>
                <c:pt idx="1314">
                  <c:v>-5.1062500000000011E-2</c:v>
                </c:pt>
                <c:pt idx="1315">
                  <c:v>-5.1042500000000011E-2</c:v>
                </c:pt>
                <c:pt idx="1316">
                  <c:v>-5.1018000000000015E-2</c:v>
                </c:pt>
                <c:pt idx="1317">
                  <c:v>-5.1007000000000025E-2</c:v>
                </c:pt>
                <c:pt idx="1318">
                  <c:v>-5.0986500000000018E-2</c:v>
                </c:pt>
                <c:pt idx="1319">
                  <c:v>-5.0955500000000015E-2</c:v>
                </c:pt>
                <c:pt idx="1320">
                  <c:v>-5.093050000000001E-2</c:v>
                </c:pt>
                <c:pt idx="1321">
                  <c:v>-5.0917500000000004E-2</c:v>
                </c:pt>
                <c:pt idx="1322">
                  <c:v>-5.0901000000000002E-2</c:v>
                </c:pt>
                <c:pt idx="1323">
                  <c:v>-5.0898500000000013E-2</c:v>
                </c:pt>
                <c:pt idx="1324">
                  <c:v>-5.0874000000000003E-2</c:v>
                </c:pt>
                <c:pt idx="1325">
                  <c:v>-5.0727000000000001E-2</c:v>
                </c:pt>
                <c:pt idx="1326">
                  <c:v>-5.073150000000002E-2</c:v>
                </c:pt>
                <c:pt idx="1327">
                  <c:v>-5.0699000000000022E-2</c:v>
                </c:pt>
                <c:pt idx="1328">
                  <c:v>-5.0683500000000013E-2</c:v>
                </c:pt>
                <c:pt idx="1329">
                  <c:v>-5.0670500000000021E-2</c:v>
                </c:pt>
                <c:pt idx="1330">
                  <c:v>-5.0656000000000014E-2</c:v>
                </c:pt>
                <c:pt idx="1331">
                  <c:v>-5.0634000000000012E-2</c:v>
                </c:pt>
                <c:pt idx="1332">
                  <c:v>-5.0615000000000014E-2</c:v>
                </c:pt>
                <c:pt idx="1333">
                  <c:v>-5.0587500000000035E-2</c:v>
                </c:pt>
                <c:pt idx="1334">
                  <c:v>-5.0559500000000021E-2</c:v>
                </c:pt>
                <c:pt idx="1335">
                  <c:v>-5.0530000000000033E-2</c:v>
                </c:pt>
                <c:pt idx="1336">
                  <c:v>-5.0496500000000014E-2</c:v>
                </c:pt>
                <c:pt idx="1337">
                  <c:v>-5.0460000000000019E-2</c:v>
                </c:pt>
                <c:pt idx="1338">
                  <c:v>-5.0477000000000022E-2</c:v>
                </c:pt>
                <c:pt idx="1339">
                  <c:v>-5.0450000000000023E-2</c:v>
                </c:pt>
                <c:pt idx="1340">
                  <c:v>-5.0429000000000015E-2</c:v>
                </c:pt>
                <c:pt idx="1341">
                  <c:v>-5.0399500000000028E-2</c:v>
                </c:pt>
                <c:pt idx="1342">
                  <c:v>-5.0371000000000027E-2</c:v>
                </c:pt>
                <c:pt idx="1343">
                  <c:v>-5.0340000000000024E-2</c:v>
                </c:pt>
                <c:pt idx="1344">
                  <c:v>-5.029900000000001E-2</c:v>
                </c:pt>
                <c:pt idx="1345">
                  <c:v>-5.0261000000000014E-2</c:v>
                </c:pt>
                <c:pt idx="1346">
                  <c:v>-5.0230000000000018E-2</c:v>
                </c:pt>
                <c:pt idx="1347">
                  <c:v>-5.0187999999999997E-2</c:v>
                </c:pt>
                <c:pt idx="1348">
                  <c:v>-5.0168499999999998E-2</c:v>
                </c:pt>
                <c:pt idx="1349">
                  <c:v>-5.0138000000000009E-2</c:v>
                </c:pt>
                <c:pt idx="1350">
                  <c:v>-5.0107000000000006E-2</c:v>
                </c:pt>
                <c:pt idx="1351">
                  <c:v>-5.0076000000000009E-2</c:v>
                </c:pt>
                <c:pt idx="1352">
                  <c:v>-5.0052000000000006E-2</c:v>
                </c:pt>
                <c:pt idx="1353">
                  <c:v>-5.0009500000000005E-2</c:v>
                </c:pt>
                <c:pt idx="1354">
                  <c:v>-4.9986999999999997E-2</c:v>
                </c:pt>
                <c:pt idx="1355">
                  <c:v>-4.9958999999999996E-2</c:v>
                </c:pt>
                <c:pt idx="1356">
                  <c:v>-4.9921999999999994E-2</c:v>
                </c:pt>
                <c:pt idx="1357">
                  <c:v>-4.9887499999999994E-2</c:v>
                </c:pt>
                <c:pt idx="1358">
                  <c:v>-4.9852499999999987E-2</c:v>
                </c:pt>
                <c:pt idx="1359">
                  <c:v>-4.9794499999999998E-2</c:v>
                </c:pt>
                <c:pt idx="1360">
                  <c:v>-4.97755E-2</c:v>
                </c:pt>
                <c:pt idx="1361">
                  <c:v>-4.9752499999999998E-2</c:v>
                </c:pt>
                <c:pt idx="1362">
                  <c:v>-4.9739000000000005E-2</c:v>
                </c:pt>
                <c:pt idx="1363">
                  <c:v>-4.9707999999999995E-2</c:v>
                </c:pt>
                <c:pt idx="1364">
                  <c:v>-4.9670499999999985E-2</c:v>
                </c:pt>
                <c:pt idx="1365">
                  <c:v>-4.9643499999999993E-2</c:v>
                </c:pt>
                <c:pt idx="1366">
                  <c:v>-4.9614999999999986E-2</c:v>
                </c:pt>
                <c:pt idx="1367">
                  <c:v>-4.9588499999999994E-2</c:v>
                </c:pt>
                <c:pt idx="1368">
                  <c:v>-4.9565999999999978E-2</c:v>
                </c:pt>
                <c:pt idx="1369">
                  <c:v>-4.9530999999999992E-2</c:v>
                </c:pt>
                <c:pt idx="1370">
                  <c:v>-4.9503499999999985E-2</c:v>
                </c:pt>
                <c:pt idx="1371">
                  <c:v>-4.9473999999999976E-2</c:v>
                </c:pt>
                <c:pt idx="1372">
                  <c:v>-4.9445499999999969E-2</c:v>
                </c:pt>
                <c:pt idx="1373">
                  <c:v>-4.9413999999999979E-2</c:v>
                </c:pt>
                <c:pt idx="1374">
                  <c:v>-4.9385999999999972E-2</c:v>
                </c:pt>
                <c:pt idx="1375">
                  <c:v>-4.9376499999999976E-2</c:v>
                </c:pt>
                <c:pt idx="1376">
                  <c:v>-4.9357999999999971E-2</c:v>
                </c:pt>
                <c:pt idx="1377">
                  <c:v>-4.9329499999999971E-2</c:v>
                </c:pt>
                <c:pt idx="1378">
                  <c:v>-4.9303499999999972E-2</c:v>
                </c:pt>
                <c:pt idx="1379">
                  <c:v>-4.9281999999999979E-2</c:v>
                </c:pt>
                <c:pt idx="1380">
                  <c:v>-4.9260499999999971E-2</c:v>
                </c:pt>
                <c:pt idx="1381">
                  <c:v>-4.9232999999999964E-2</c:v>
                </c:pt>
                <c:pt idx="1382">
                  <c:v>-4.9214999999999974E-2</c:v>
                </c:pt>
                <c:pt idx="1383">
                  <c:v>-4.920049999999998E-2</c:v>
                </c:pt>
                <c:pt idx="1384">
                  <c:v>-4.9192499999999972E-2</c:v>
                </c:pt>
                <c:pt idx="1385">
                  <c:v>-4.9183499999999984E-2</c:v>
                </c:pt>
                <c:pt idx="1386">
                  <c:v>-4.9190999999999978E-2</c:v>
                </c:pt>
                <c:pt idx="1387">
                  <c:v>-4.9185499999999986E-2</c:v>
                </c:pt>
                <c:pt idx="1388">
                  <c:v>-4.9174999999999996E-2</c:v>
                </c:pt>
                <c:pt idx="1389">
                  <c:v>-4.916199999999999E-2</c:v>
                </c:pt>
                <c:pt idx="1390">
                  <c:v>-4.914799999999999E-2</c:v>
                </c:pt>
                <c:pt idx="1391">
                  <c:v>-4.9132999999999975E-2</c:v>
                </c:pt>
                <c:pt idx="1392">
                  <c:v>-4.913099999999998E-2</c:v>
                </c:pt>
                <c:pt idx="1393">
                  <c:v>-4.912649999999999E-2</c:v>
                </c:pt>
                <c:pt idx="1394">
                  <c:v>-4.9111999999999989E-2</c:v>
                </c:pt>
                <c:pt idx="1395">
                  <c:v>-4.9110499999999987E-2</c:v>
                </c:pt>
                <c:pt idx="1396">
                  <c:v>-4.9095999999999987E-2</c:v>
                </c:pt>
                <c:pt idx="1397">
                  <c:v>-4.9102499999999979E-2</c:v>
                </c:pt>
                <c:pt idx="1398">
                  <c:v>-4.9086499999999963E-2</c:v>
                </c:pt>
                <c:pt idx="1399">
                  <c:v>-4.9088999999999973E-2</c:v>
                </c:pt>
                <c:pt idx="1400">
                  <c:v>-4.9080499999999985E-2</c:v>
                </c:pt>
                <c:pt idx="1401">
                  <c:v>-4.9083999999999989E-2</c:v>
                </c:pt>
                <c:pt idx="1402">
                  <c:v>-4.907099999999999E-2</c:v>
                </c:pt>
                <c:pt idx="1403">
                  <c:v>-4.9070499999999982E-2</c:v>
                </c:pt>
                <c:pt idx="1404">
                  <c:v>-4.9055999999999982E-2</c:v>
                </c:pt>
                <c:pt idx="1405">
                  <c:v>-4.9103999999999974E-2</c:v>
                </c:pt>
                <c:pt idx="1406">
                  <c:v>-4.9089999999999974E-2</c:v>
                </c:pt>
                <c:pt idx="1407">
                  <c:v>-4.9070499999999982E-2</c:v>
                </c:pt>
                <c:pt idx="1408">
                  <c:v>-4.9060499999999986E-2</c:v>
                </c:pt>
                <c:pt idx="1409">
                  <c:v>-4.9055000000000001E-2</c:v>
                </c:pt>
                <c:pt idx="1410">
                  <c:v>-4.90675E-2</c:v>
                </c:pt>
                <c:pt idx="1411">
                  <c:v>-4.9052499999999999E-2</c:v>
                </c:pt>
                <c:pt idx="1412">
                  <c:v>-4.9069500000000002E-2</c:v>
                </c:pt>
                <c:pt idx="1413">
                  <c:v>-4.9054999999999988E-2</c:v>
                </c:pt>
                <c:pt idx="1414">
                  <c:v>-4.9040500000000008E-2</c:v>
                </c:pt>
                <c:pt idx="1415">
                  <c:v>-4.9031000000000005E-2</c:v>
                </c:pt>
                <c:pt idx="1416">
                  <c:v>-4.9024499999999999E-2</c:v>
                </c:pt>
                <c:pt idx="1417">
                  <c:v>-4.9021499999999996E-2</c:v>
                </c:pt>
                <c:pt idx="1418">
                  <c:v>-4.9006499999999988E-2</c:v>
                </c:pt>
                <c:pt idx="1419">
                  <c:v>-4.8998999999999987E-2</c:v>
                </c:pt>
                <c:pt idx="1420">
                  <c:v>-4.8992499999999987E-2</c:v>
                </c:pt>
                <c:pt idx="1421">
                  <c:v>-4.8976499999999985E-2</c:v>
                </c:pt>
                <c:pt idx="1422">
                  <c:v>-4.8972499999999988E-2</c:v>
                </c:pt>
                <c:pt idx="1423">
                  <c:v>-4.8965999999999996E-2</c:v>
                </c:pt>
                <c:pt idx="1424">
                  <c:v>-4.8957999999999974E-2</c:v>
                </c:pt>
                <c:pt idx="1425">
                  <c:v>-4.8949499999999986E-2</c:v>
                </c:pt>
                <c:pt idx="1426">
                  <c:v>-4.8951999999999989E-2</c:v>
                </c:pt>
                <c:pt idx="1427">
                  <c:v>-4.895049999999998E-2</c:v>
                </c:pt>
                <c:pt idx="1428">
                  <c:v>-4.8938999999999969E-2</c:v>
                </c:pt>
                <c:pt idx="1429">
                  <c:v>-4.8935499999999979E-2</c:v>
                </c:pt>
                <c:pt idx="1430">
                  <c:v>-4.8932499999999962E-2</c:v>
                </c:pt>
                <c:pt idx="1431">
                  <c:v>-4.8931499999999975E-2</c:v>
                </c:pt>
                <c:pt idx="1432">
                  <c:v>-4.8932999999999977E-2</c:v>
                </c:pt>
                <c:pt idx="1433">
                  <c:v>-4.8931999999999976E-2</c:v>
                </c:pt>
                <c:pt idx="1434">
                  <c:v>-4.8923999999999988E-2</c:v>
                </c:pt>
                <c:pt idx="1435">
                  <c:v>-4.8915499999999994E-2</c:v>
                </c:pt>
                <c:pt idx="1436">
                  <c:v>-4.8901999999999994E-2</c:v>
                </c:pt>
                <c:pt idx="1437">
                  <c:v>-4.8902999999999981E-2</c:v>
                </c:pt>
                <c:pt idx="1438">
                  <c:v>-4.8897999999999983E-2</c:v>
                </c:pt>
                <c:pt idx="1439">
                  <c:v>-4.8895999999999995E-2</c:v>
                </c:pt>
                <c:pt idx="1440">
                  <c:v>-4.8888999999999988E-2</c:v>
                </c:pt>
                <c:pt idx="1441">
                  <c:v>-4.8891499999999991E-2</c:v>
                </c:pt>
                <c:pt idx="1442">
                  <c:v>-4.8888000000000001E-2</c:v>
                </c:pt>
                <c:pt idx="1443">
                  <c:v>-4.8887500000000007E-2</c:v>
                </c:pt>
                <c:pt idx="1444">
                  <c:v>-4.889050000000001E-2</c:v>
                </c:pt>
                <c:pt idx="1445">
                  <c:v>-4.8893000000000006E-2</c:v>
                </c:pt>
                <c:pt idx="1446">
                  <c:v>-4.8888000000000008E-2</c:v>
                </c:pt>
                <c:pt idx="1447">
                  <c:v>-4.8883499999999996E-2</c:v>
                </c:pt>
                <c:pt idx="1448">
                  <c:v>-4.8886000000000013E-2</c:v>
                </c:pt>
                <c:pt idx="1449">
                  <c:v>-4.8885000000000005E-2</c:v>
                </c:pt>
                <c:pt idx="1450">
                  <c:v>-4.88875E-2</c:v>
                </c:pt>
                <c:pt idx="1451">
                  <c:v>-4.8892500000000005E-2</c:v>
                </c:pt>
                <c:pt idx="1452">
                  <c:v>-4.888600000000002E-2</c:v>
                </c:pt>
                <c:pt idx="1453">
                  <c:v>-4.8889000000000016E-2</c:v>
                </c:pt>
                <c:pt idx="1454">
                  <c:v>-4.8886500000000013E-2</c:v>
                </c:pt>
                <c:pt idx="1455">
                  <c:v>-4.8890000000000017E-2</c:v>
                </c:pt>
                <c:pt idx="1456">
                  <c:v>-4.888600000000002E-2</c:v>
                </c:pt>
                <c:pt idx="1457">
                  <c:v>-4.8888000000000022E-2</c:v>
                </c:pt>
                <c:pt idx="1458">
                  <c:v>-4.8888000000000022E-2</c:v>
                </c:pt>
                <c:pt idx="1459">
                  <c:v>-4.8887000000000021E-2</c:v>
                </c:pt>
                <c:pt idx="1460">
                  <c:v>-4.8888500000000022E-2</c:v>
                </c:pt>
                <c:pt idx="1461">
                  <c:v>-4.8898500000000025E-2</c:v>
                </c:pt>
                <c:pt idx="1462">
                  <c:v>-4.8782000000000034E-2</c:v>
                </c:pt>
                <c:pt idx="1463">
                  <c:v>-4.8789000000000027E-2</c:v>
                </c:pt>
                <c:pt idx="1464">
                  <c:v>-4.8773000000000039E-2</c:v>
                </c:pt>
                <c:pt idx="1465">
                  <c:v>-4.8778500000000037E-2</c:v>
                </c:pt>
                <c:pt idx="1466">
                  <c:v>-4.8786000000000031E-2</c:v>
                </c:pt>
                <c:pt idx="1467">
                  <c:v>-4.8786500000000024E-2</c:v>
                </c:pt>
                <c:pt idx="1468">
                  <c:v>-4.8788500000000026E-2</c:v>
                </c:pt>
                <c:pt idx="1469">
                  <c:v>-4.8793000000000024E-2</c:v>
                </c:pt>
                <c:pt idx="1470">
                  <c:v>-4.8790000000000021E-2</c:v>
                </c:pt>
                <c:pt idx="1471">
                  <c:v>-4.8788500000000026E-2</c:v>
                </c:pt>
                <c:pt idx="1472">
                  <c:v>-4.8787500000000018E-2</c:v>
                </c:pt>
                <c:pt idx="1473">
                  <c:v>-4.8823500000000013E-2</c:v>
                </c:pt>
                <c:pt idx="1474">
                  <c:v>-4.8851500000000013E-2</c:v>
                </c:pt>
                <c:pt idx="1475">
                  <c:v>-4.8864500000000019E-2</c:v>
                </c:pt>
                <c:pt idx="1476">
                  <c:v>-4.885850000000002E-2</c:v>
                </c:pt>
                <c:pt idx="1477">
                  <c:v>-4.8848500000000017E-2</c:v>
                </c:pt>
                <c:pt idx="1478">
                  <c:v>-4.8847000000000015E-2</c:v>
                </c:pt>
                <c:pt idx="1479">
                  <c:v>-4.8838000000000006E-2</c:v>
                </c:pt>
                <c:pt idx="1480">
                  <c:v>-4.88385E-2</c:v>
                </c:pt>
                <c:pt idx="1481">
                  <c:v>-4.8816500000000006E-2</c:v>
                </c:pt>
                <c:pt idx="1482">
                  <c:v>-4.8820000000000002E-2</c:v>
                </c:pt>
                <c:pt idx="1483">
                  <c:v>-4.8816500000000006E-2</c:v>
                </c:pt>
                <c:pt idx="1484">
                  <c:v>-4.8891500000000004E-2</c:v>
                </c:pt>
                <c:pt idx="1485">
                  <c:v>-4.8906500000000019E-2</c:v>
                </c:pt>
                <c:pt idx="1486">
                  <c:v>-4.8899000000000019E-2</c:v>
                </c:pt>
                <c:pt idx="1487">
                  <c:v>-4.8903000000000016E-2</c:v>
                </c:pt>
                <c:pt idx="1488">
                  <c:v>-4.8909500000000029E-2</c:v>
                </c:pt>
                <c:pt idx="1489">
                  <c:v>-4.8917500000000017E-2</c:v>
                </c:pt>
                <c:pt idx="1490">
                  <c:v>-4.8933500000000026E-2</c:v>
                </c:pt>
                <c:pt idx="1491">
                  <c:v>-4.894850000000002E-2</c:v>
                </c:pt>
                <c:pt idx="1492">
                  <c:v>-4.8954500000000033E-2</c:v>
                </c:pt>
                <c:pt idx="1493">
                  <c:v>-4.8968500000000026E-2</c:v>
                </c:pt>
                <c:pt idx="1494">
                  <c:v>-4.897650000000002E-2</c:v>
                </c:pt>
                <c:pt idx="1495">
                  <c:v>-4.8986000000000009E-2</c:v>
                </c:pt>
                <c:pt idx="1496">
                  <c:v>-4.9007000000000016E-2</c:v>
                </c:pt>
                <c:pt idx="1497">
                  <c:v>-4.9014000000000009E-2</c:v>
                </c:pt>
                <c:pt idx="1498">
                  <c:v>-4.902900000000001E-2</c:v>
                </c:pt>
                <c:pt idx="1499">
                  <c:v>-4.904300000000001E-2</c:v>
                </c:pt>
                <c:pt idx="1500">
                  <c:v>-4.9060999999999994E-2</c:v>
                </c:pt>
                <c:pt idx="1501">
                  <c:v>-4.9074E-2</c:v>
                </c:pt>
                <c:pt idx="1502">
                  <c:v>-4.9086499999999998E-2</c:v>
                </c:pt>
                <c:pt idx="1503">
                  <c:v>-4.9110500000000001E-2</c:v>
                </c:pt>
                <c:pt idx="1504">
                  <c:v>-4.9129000000000006E-2</c:v>
                </c:pt>
                <c:pt idx="1505">
                  <c:v>-4.9152500000000002E-2</c:v>
                </c:pt>
                <c:pt idx="1506">
                  <c:v>-4.9165000000000007E-2</c:v>
                </c:pt>
                <c:pt idx="1507">
                  <c:v>-4.918150000000001E-2</c:v>
                </c:pt>
                <c:pt idx="1508">
                  <c:v>-4.9204000000000019E-2</c:v>
                </c:pt>
                <c:pt idx="1509">
                  <c:v>-4.9214500000000022E-2</c:v>
                </c:pt>
                <c:pt idx="1510">
                  <c:v>-4.9234000000000007E-2</c:v>
                </c:pt>
                <c:pt idx="1511">
                  <c:v>-4.9249500000000009E-2</c:v>
                </c:pt>
                <c:pt idx="1512">
                  <c:v>-4.9268000000000006E-2</c:v>
                </c:pt>
                <c:pt idx="1513">
                  <c:v>-4.9280500000000005E-2</c:v>
                </c:pt>
                <c:pt idx="1514">
                  <c:v>-4.9286500000000011E-2</c:v>
                </c:pt>
                <c:pt idx="1515">
                  <c:v>-4.9292000000000016E-2</c:v>
                </c:pt>
                <c:pt idx="1516">
                  <c:v>-4.9306500000000017E-2</c:v>
                </c:pt>
                <c:pt idx="1517">
                  <c:v>-4.930950000000002E-2</c:v>
                </c:pt>
                <c:pt idx="1518">
                  <c:v>-4.9317500000000007E-2</c:v>
                </c:pt>
                <c:pt idx="1519">
                  <c:v>-4.9325500000000008E-2</c:v>
                </c:pt>
                <c:pt idx="1520">
                  <c:v>-4.9329500000000019E-2</c:v>
                </c:pt>
                <c:pt idx="1521">
                  <c:v>-4.9331500000000021E-2</c:v>
                </c:pt>
                <c:pt idx="1522">
                  <c:v>-4.933700000000002E-2</c:v>
                </c:pt>
                <c:pt idx="1523">
                  <c:v>-4.9352500000000028E-2</c:v>
                </c:pt>
                <c:pt idx="1524">
                  <c:v>-4.9367000000000036E-2</c:v>
                </c:pt>
                <c:pt idx="1525">
                  <c:v>-4.9503500000000027E-2</c:v>
                </c:pt>
                <c:pt idx="1526">
                  <c:v>-4.9479000000000023E-2</c:v>
                </c:pt>
                <c:pt idx="1527">
                  <c:v>-4.9486500000000024E-2</c:v>
                </c:pt>
                <c:pt idx="1528">
                  <c:v>-4.9499000000000029E-2</c:v>
                </c:pt>
                <c:pt idx="1529">
                  <c:v>-4.9501500000000025E-2</c:v>
                </c:pt>
                <c:pt idx="1530">
                  <c:v>-4.9484500000000028E-2</c:v>
                </c:pt>
                <c:pt idx="1531">
                  <c:v>-4.949950000000003E-2</c:v>
                </c:pt>
                <c:pt idx="1532">
                  <c:v>-4.9503500000000041E-2</c:v>
                </c:pt>
                <c:pt idx="1533">
                  <c:v>-4.9516500000000054E-2</c:v>
                </c:pt>
                <c:pt idx="1534">
                  <c:v>-4.9526000000000056E-2</c:v>
                </c:pt>
                <c:pt idx="1535">
                  <c:v>-4.9545000000000054E-2</c:v>
                </c:pt>
                <c:pt idx="1536">
                  <c:v>-4.9556500000000045E-2</c:v>
                </c:pt>
                <c:pt idx="1537">
                  <c:v>-4.9568000000000056E-2</c:v>
                </c:pt>
                <c:pt idx="1538">
                  <c:v>-4.9576000000000058E-2</c:v>
                </c:pt>
                <c:pt idx="1539">
                  <c:v>-4.9593000000000054E-2</c:v>
                </c:pt>
                <c:pt idx="1540">
                  <c:v>-4.9592500000000053E-2</c:v>
                </c:pt>
                <c:pt idx="1541">
                  <c:v>-4.9602500000000035E-2</c:v>
                </c:pt>
                <c:pt idx="1542">
                  <c:v>-4.9609000000000042E-2</c:v>
                </c:pt>
                <c:pt idx="1543">
                  <c:v>-4.9611500000000044E-2</c:v>
                </c:pt>
                <c:pt idx="1544">
                  <c:v>-4.961700000000005E-2</c:v>
                </c:pt>
                <c:pt idx="1545">
                  <c:v>-4.9623500000000043E-2</c:v>
                </c:pt>
                <c:pt idx="1546">
                  <c:v>-4.9630500000000043E-2</c:v>
                </c:pt>
                <c:pt idx="1547">
                  <c:v>-4.9633500000000039E-2</c:v>
                </c:pt>
                <c:pt idx="1548">
                  <c:v>-4.9635500000000041E-2</c:v>
                </c:pt>
                <c:pt idx="1549">
                  <c:v>-4.9640000000000045E-2</c:v>
                </c:pt>
                <c:pt idx="1550">
                  <c:v>-4.9647000000000038E-2</c:v>
                </c:pt>
                <c:pt idx="1551">
                  <c:v>-4.965850000000005E-2</c:v>
                </c:pt>
                <c:pt idx="1552">
                  <c:v>-4.9662000000000039E-2</c:v>
                </c:pt>
                <c:pt idx="1553">
                  <c:v>-4.9678000000000042E-2</c:v>
                </c:pt>
                <c:pt idx="1554">
                  <c:v>-4.9680000000000037E-2</c:v>
                </c:pt>
                <c:pt idx="1555">
                  <c:v>-4.9688500000000031E-2</c:v>
                </c:pt>
                <c:pt idx="1556">
                  <c:v>-4.9709500000000038E-2</c:v>
                </c:pt>
                <c:pt idx="1557">
                  <c:v>-4.9723000000000031E-2</c:v>
                </c:pt>
                <c:pt idx="1558">
                  <c:v>-4.972500000000004E-2</c:v>
                </c:pt>
                <c:pt idx="1559">
                  <c:v>-4.9733500000000035E-2</c:v>
                </c:pt>
                <c:pt idx="1560">
                  <c:v>-4.973200000000004E-2</c:v>
                </c:pt>
                <c:pt idx="1561">
                  <c:v>-4.9727500000000043E-2</c:v>
                </c:pt>
                <c:pt idx="1562">
                  <c:v>-4.9726000000000034E-2</c:v>
                </c:pt>
                <c:pt idx="1563">
                  <c:v>-4.9738000000000032E-2</c:v>
                </c:pt>
                <c:pt idx="1564">
                  <c:v>-4.9735500000000051E-2</c:v>
                </c:pt>
                <c:pt idx="1565">
                  <c:v>-4.9740500000000035E-2</c:v>
                </c:pt>
                <c:pt idx="1566">
                  <c:v>-4.9741500000000043E-2</c:v>
                </c:pt>
                <c:pt idx="1567">
                  <c:v>-4.9749500000000051E-2</c:v>
                </c:pt>
                <c:pt idx="1568">
                  <c:v>-4.9749500000000051E-2</c:v>
                </c:pt>
                <c:pt idx="1569">
                  <c:v>-4.9751500000000053E-2</c:v>
                </c:pt>
                <c:pt idx="1570">
                  <c:v>-4.9756000000000043E-2</c:v>
                </c:pt>
                <c:pt idx="1571">
                  <c:v>-4.9764000000000037E-2</c:v>
                </c:pt>
                <c:pt idx="1572">
                  <c:v>-4.977400000000004E-2</c:v>
                </c:pt>
                <c:pt idx="1573">
                  <c:v>-4.9779000000000045E-2</c:v>
                </c:pt>
                <c:pt idx="1574">
                  <c:v>-4.978050000000004E-2</c:v>
                </c:pt>
                <c:pt idx="1575">
                  <c:v>-4.9776500000000043E-2</c:v>
                </c:pt>
                <c:pt idx="1576">
                  <c:v>-4.9779000000000045E-2</c:v>
                </c:pt>
                <c:pt idx="1577">
                  <c:v>-4.9790000000000043E-2</c:v>
                </c:pt>
                <c:pt idx="1578">
                  <c:v>-4.9803500000000049E-2</c:v>
                </c:pt>
                <c:pt idx="1579">
                  <c:v>-4.9778000000000044E-2</c:v>
                </c:pt>
                <c:pt idx="1580">
                  <c:v>-4.9788000000000047E-2</c:v>
                </c:pt>
                <c:pt idx="1581">
                  <c:v>-4.9792000000000058E-2</c:v>
                </c:pt>
                <c:pt idx="1582">
                  <c:v>-4.9800500000000053E-2</c:v>
                </c:pt>
                <c:pt idx="1583">
                  <c:v>-4.981150000000005E-2</c:v>
                </c:pt>
                <c:pt idx="1584">
                  <c:v>-4.9818500000000043E-2</c:v>
                </c:pt>
                <c:pt idx="1585">
                  <c:v>-4.9818000000000043E-2</c:v>
                </c:pt>
                <c:pt idx="1586">
                  <c:v>-4.9820500000000045E-2</c:v>
                </c:pt>
                <c:pt idx="1587">
                  <c:v>-4.9827500000000045E-2</c:v>
                </c:pt>
                <c:pt idx="1588">
                  <c:v>-4.9830000000000041E-2</c:v>
                </c:pt>
                <c:pt idx="1589">
                  <c:v>-4.9836000000000054E-2</c:v>
                </c:pt>
                <c:pt idx="1590">
                  <c:v>-4.9728500000000057E-2</c:v>
                </c:pt>
                <c:pt idx="1591">
                  <c:v>-4.9751000000000059E-2</c:v>
                </c:pt>
                <c:pt idx="1592">
                  <c:v>-4.975300000000004E-2</c:v>
                </c:pt>
                <c:pt idx="1593">
                  <c:v>-4.9767500000000048E-2</c:v>
                </c:pt>
                <c:pt idx="1594">
                  <c:v>-4.9767500000000048E-2</c:v>
                </c:pt>
                <c:pt idx="1595">
                  <c:v>-4.9766500000000047E-2</c:v>
                </c:pt>
                <c:pt idx="1596">
                  <c:v>-4.9772000000000052E-2</c:v>
                </c:pt>
                <c:pt idx="1597">
                  <c:v>-4.9774500000000055E-2</c:v>
                </c:pt>
                <c:pt idx="1598">
                  <c:v>-4.9786000000000045E-2</c:v>
                </c:pt>
                <c:pt idx="1599">
                  <c:v>-4.9780500000000047E-2</c:v>
                </c:pt>
                <c:pt idx="1600">
                  <c:v>-4.978750000000004E-2</c:v>
                </c:pt>
                <c:pt idx="1601">
                  <c:v>-4.979050000000005E-2</c:v>
                </c:pt>
                <c:pt idx="1602">
                  <c:v>-4.9802000000000055E-2</c:v>
                </c:pt>
                <c:pt idx="1603">
                  <c:v>-4.9807500000000046E-2</c:v>
                </c:pt>
                <c:pt idx="1604">
                  <c:v>-4.9813500000000045E-2</c:v>
                </c:pt>
                <c:pt idx="1605">
                  <c:v>-4.9823500000000041E-2</c:v>
                </c:pt>
                <c:pt idx="1606">
                  <c:v>-4.9835500000000046E-2</c:v>
                </c:pt>
                <c:pt idx="1607">
                  <c:v>-4.985000000000004E-2</c:v>
                </c:pt>
                <c:pt idx="1608">
                  <c:v>-4.9865000000000027E-2</c:v>
                </c:pt>
                <c:pt idx="1609">
                  <c:v>-4.9874000000000036E-2</c:v>
                </c:pt>
                <c:pt idx="1610">
                  <c:v>-4.9852000000000035E-2</c:v>
                </c:pt>
                <c:pt idx="1611">
                  <c:v>-4.9866500000000036E-2</c:v>
                </c:pt>
                <c:pt idx="1612">
                  <c:v>-4.9876000000000024E-2</c:v>
                </c:pt>
                <c:pt idx="1613">
                  <c:v>-4.9889500000000017E-2</c:v>
                </c:pt>
                <c:pt idx="1614">
                  <c:v>-4.9905000000000005E-2</c:v>
                </c:pt>
                <c:pt idx="1615">
                  <c:v>-4.9920500000000013E-2</c:v>
                </c:pt>
                <c:pt idx="1616">
                  <c:v>-4.9932000000000018E-2</c:v>
                </c:pt>
                <c:pt idx="1617">
                  <c:v>-4.9939000000000011E-2</c:v>
                </c:pt>
                <c:pt idx="1618">
                  <c:v>-4.9953500000000005E-2</c:v>
                </c:pt>
                <c:pt idx="1619">
                  <c:v>-4.9960500000000012E-2</c:v>
                </c:pt>
                <c:pt idx="1620">
                  <c:v>-4.997300000000001E-2</c:v>
                </c:pt>
                <c:pt idx="1621">
                  <c:v>-4.9987000000000011E-2</c:v>
                </c:pt>
                <c:pt idx="1622">
                  <c:v>-5.0003500000000006E-2</c:v>
                </c:pt>
                <c:pt idx="1623">
                  <c:v>-5.0015000000000011E-2</c:v>
                </c:pt>
                <c:pt idx="1624">
                  <c:v>-5.0026000000000001E-2</c:v>
                </c:pt>
                <c:pt idx="1625">
                  <c:v>-5.0044500000000013E-2</c:v>
                </c:pt>
                <c:pt idx="1626">
                  <c:v>-5.005550000000001E-2</c:v>
                </c:pt>
                <c:pt idx="1627">
                  <c:v>-5.0077000000000017E-2</c:v>
                </c:pt>
                <c:pt idx="1628">
                  <c:v>-5.009000000000001E-2</c:v>
                </c:pt>
                <c:pt idx="1629">
                  <c:v>-5.0104000000000017E-2</c:v>
                </c:pt>
                <c:pt idx="1630">
                  <c:v>-5.0118500000000017E-2</c:v>
                </c:pt>
                <c:pt idx="1631">
                  <c:v>-5.0130500000000015E-2</c:v>
                </c:pt>
                <c:pt idx="1632">
                  <c:v>-5.0144000000000022E-2</c:v>
                </c:pt>
                <c:pt idx="1633">
                  <c:v>-5.0161500000000026E-2</c:v>
                </c:pt>
                <c:pt idx="1634">
                  <c:v>-5.017700000000002E-2</c:v>
                </c:pt>
                <c:pt idx="1635">
                  <c:v>-5.0182500000000019E-2</c:v>
                </c:pt>
                <c:pt idx="1636">
                  <c:v>-5.0196000000000011E-2</c:v>
                </c:pt>
                <c:pt idx="1637">
                  <c:v>-5.0203000000000018E-2</c:v>
                </c:pt>
                <c:pt idx="1638">
                  <c:v>-5.0207500000000016E-2</c:v>
                </c:pt>
                <c:pt idx="1639">
                  <c:v>-5.0211000000000026E-2</c:v>
                </c:pt>
                <c:pt idx="1640">
                  <c:v>-5.0219500000000021E-2</c:v>
                </c:pt>
                <c:pt idx="1641">
                  <c:v>-5.0245500000000012E-2</c:v>
                </c:pt>
                <c:pt idx="1642">
                  <c:v>-5.0261500000000014E-2</c:v>
                </c:pt>
                <c:pt idx="1643">
                  <c:v>-5.0278000000000017E-2</c:v>
                </c:pt>
                <c:pt idx="1644">
                  <c:v>-5.0291000000000016E-2</c:v>
                </c:pt>
                <c:pt idx="1645">
                  <c:v>-5.0302500000000007E-2</c:v>
                </c:pt>
                <c:pt idx="1646">
                  <c:v>-5.0323500000000007E-2</c:v>
                </c:pt>
                <c:pt idx="1647">
                  <c:v>-5.0367000000000009E-2</c:v>
                </c:pt>
                <c:pt idx="1648">
                  <c:v>-5.0379000000000007E-2</c:v>
                </c:pt>
                <c:pt idx="1649">
                  <c:v>-5.0398500000000006E-2</c:v>
                </c:pt>
                <c:pt idx="1650">
                  <c:v>-5.041950000000002E-2</c:v>
                </c:pt>
                <c:pt idx="1651">
                  <c:v>-5.0435000000000015E-2</c:v>
                </c:pt>
                <c:pt idx="1652">
                  <c:v>-5.046100000000002E-2</c:v>
                </c:pt>
                <c:pt idx="1653">
                  <c:v>-5.0480500000000018E-2</c:v>
                </c:pt>
                <c:pt idx="1654">
                  <c:v>-5.050250000000002E-2</c:v>
                </c:pt>
                <c:pt idx="1655">
                  <c:v>-5.0516000000000012E-2</c:v>
                </c:pt>
                <c:pt idx="1656">
                  <c:v>-5.0544000000000019E-2</c:v>
                </c:pt>
                <c:pt idx="1657">
                  <c:v>-5.0560000000000029E-2</c:v>
                </c:pt>
                <c:pt idx="1658">
                  <c:v>-5.057950000000002E-2</c:v>
                </c:pt>
                <c:pt idx="1659">
                  <c:v>-5.0598000000000018E-2</c:v>
                </c:pt>
                <c:pt idx="1660">
                  <c:v>-5.0612000000000018E-2</c:v>
                </c:pt>
                <c:pt idx="1661">
                  <c:v>-5.0624000000000023E-2</c:v>
                </c:pt>
                <c:pt idx="1662">
                  <c:v>-5.0744000000000025E-2</c:v>
                </c:pt>
                <c:pt idx="1663">
                  <c:v>-5.0757500000000018E-2</c:v>
                </c:pt>
                <c:pt idx="1664">
                  <c:v>-5.078700000000002E-2</c:v>
                </c:pt>
                <c:pt idx="1665">
                  <c:v>-5.0811000000000023E-2</c:v>
                </c:pt>
                <c:pt idx="1666">
                  <c:v>-5.0825000000000023E-2</c:v>
                </c:pt>
                <c:pt idx="1667">
                  <c:v>-5.0842000000000026E-2</c:v>
                </c:pt>
                <c:pt idx="1668">
                  <c:v>-5.085700000000002E-2</c:v>
                </c:pt>
                <c:pt idx="1669">
                  <c:v>-5.0871500000000028E-2</c:v>
                </c:pt>
                <c:pt idx="1670">
                  <c:v>-5.0890000000000019E-2</c:v>
                </c:pt>
                <c:pt idx="1671">
                  <c:v>-5.0898000000000027E-2</c:v>
                </c:pt>
                <c:pt idx="1672">
                  <c:v>-5.0916000000000031E-2</c:v>
                </c:pt>
                <c:pt idx="1673">
                  <c:v>-5.0937500000000024E-2</c:v>
                </c:pt>
                <c:pt idx="1674">
                  <c:v>-5.0961500000000021E-2</c:v>
                </c:pt>
                <c:pt idx="1675">
                  <c:v>-5.0984000000000022E-2</c:v>
                </c:pt>
                <c:pt idx="1676">
                  <c:v>-5.1003500000000014E-2</c:v>
                </c:pt>
                <c:pt idx="1677">
                  <c:v>-5.1027000000000031E-2</c:v>
                </c:pt>
                <c:pt idx="1678">
                  <c:v>-5.1044000000000034E-2</c:v>
                </c:pt>
                <c:pt idx="1679">
                  <c:v>-5.1058500000000027E-2</c:v>
                </c:pt>
                <c:pt idx="1680">
                  <c:v>-5.1071000000000026E-2</c:v>
                </c:pt>
                <c:pt idx="1681">
                  <c:v>-5.1111500000000032E-2</c:v>
                </c:pt>
                <c:pt idx="1682">
                  <c:v>-5.1113500000000013E-2</c:v>
                </c:pt>
                <c:pt idx="1683">
                  <c:v>-5.1125500000000025E-2</c:v>
                </c:pt>
                <c:pt idx="1684">
                  <c:v>-5.1136500000000022E-2</c:v>
                </c:pt>
                <c:pt idx="1685">
                  <c:v>-5.1144500000000023E-2</c:v>
                </c:pt>
                <c:pt idx="1686">
                  <c:v>-5.1153500000000018E-2</c:v>
                </c:pt>
                <c:pt idx="1687">
                  <c:v>-5.1164000000000015E-2</c:v>
                </c:pt>
                <c:pt idx="1688">
                  <c:v>-5.1158500000000016E-2</c:v>
                </c:pt>
                <c:pt idx="1689">
                  <c:v>-5.1152500000000017E-2</c:v>
                </c:pt>
                <c:pt idx="1690">
                  <c:v>-5.1153000000000011E-2</c:v>
                </c:pt>
                <c:pt idx="1691">
                  <c:v>-5.115500000000002E-2</c:v>
                </c:pt>
                <c:pt idx="1692">
                  <c:v>-5.1160500000000005E-2</c:v>
                </c:pt>
                <c:pt idx="1693">
                  <c:v>-5.1161500000000013E-2</c:v>
                </c:pt>
                <c:pt idx="1694">
                  <c:v>-5.1163000000000028E-2</c:v>
                </c:pt>
                <c:pt idx="1695">
                  <c:v>-5.1167000000000018E-2</c:v>
                </c:pt>
                <c:pt idx="1696">
                  <c:v>-5.1174500000000019E-2</c:v>
                </c:pt>
                <c:pt idx="1697">
                  <c:v>-5.1184000000000021E-2</c:v>
                </c:pt>
                <c:pt idx="1698">
                  <c:v>-5.1198000000000021E-2</c:v>
                </c:pt>
                <c:pt idx="1699">
                  <c:v>-5.1199000000000022E-2</c:v>
                </c:pt>
                <c:pt idx="1700">
                  <c:v>-5.1208500000000025E-2</c:v>
                </c:pt>
                <c:pt idx="1701">
                  <c:v>-5.1215500000000018E-2</c:v>
                </c:pt>
                <c:pt idx="1702">
                  <c:v>-5.122400000000002E-2</c:v>
                </c:pt>
                <c:pt idx="1703">
                  <c:v>-5.1230000000000012E-2</c:v>
                </c:pt>
                <c:pt idx="1704">
                  <c:v>-5.1239000000000014E-2</c:v>
                </c:pt>
                <c:pt idx="1705">
                  <c:v>-5.124500000000002E-2</c:v>
                </c:pt>
                <c:pt idx="1706">
                  <c:v>-5.1255500000000002E-2</c:v>
                </c:pt>
                <c:pt idx="1707">
                  <c:v>-5.1266000000000006E-2</c:v>
                </c:pt>
                <c:pt idx="1708">
                  <c:v>-5.1275000000000001E-2</c:v>
                </c:pt>
                <c:pt idx="1709">
                  <c:v>-5.1190000000000006E-2</c:v>
                </c:pt>
                <c:pt idx="1710">
                  <c:v>-5.1209999999999999E-2</c:v>
                </c:pt>
                <c:pt idx="1711">
                  <c:v>-5.1224499999999999E-2</c:v>
                </c:pt>
                <c:pt idx="1712">
                  <c:v>-5.1239999999999994E-2</c:v>
                </c:pt>
                <c:pt idx="1713">
                  <c:v>-5.1250999999999998E-2</c:v>
                </c:pt>
                <c:pt idx="1714">
                  <c:v>-5.1271999999999991E-2</c:v>
                </c:pt>
                <c:pt idx="1715">
                  <c:v>-5.1293999999999985E-2</c:v>
                </c:pt>
                <c:pt idx="1716">
                  <c:v>-5.1303499999999981E-2</c:v>
                </c:pt>
                <c:pt idx="1717">
                  <c:v>-5.1327999999999985E-2</c:v>
                </c:pt>
                <c:pt idx="1718">
                  <c:v>-5.1345999999999982E-2</c:v>
                </c:pt>
                <c:pt idx="1719">
                  <c:v>-5.1365499999999981E-2</c:v>
                </c:pt>
                <c:pt idx="1720">
                  <c:v>-5.1385999999999987E-2</c:v>
                </c:pt>
                <c:pt idx="1721">
                  <c:v>-5.1408999999999996E-2</c:v>
                </c:pt>
                <c:pt idx="1722">
                  <c:v>-5.1426999999999987E-2</c:v>
                </c:pt>
                <c:pt idx="1723">
                  <c:v>-5.1436500000000003E-2</c:v>
                </c:pt>
                <c:pt idx="1724">
                  <c:v>-5.1453999999999993E-2</c:v>
                </c:pt>
                <c:pt idx="1725">
                  <c:v>-5.147249999999999E-2</c:v>
                </c:pt>
                <c:pt idx="1726">
                  <c:v>-5.1493999999999998E-2</c:v>
                </c:pt>
                <c:pt idx="1727">
                  <c:v>-5.1507499999999998E-2</c:v>
                </c:pt>
                <c:pt idx="1728">
                  <c:v>-5.1523499999999993E-2</c:v>
                </c:pt>
                <c:pt idx="1729">
                  <c:v>-5.1542499999999991E-2</c:v>
                </c:pt>
                <c:pt idx="1730">
                  <c:v>-5.1583999999999991E-2</c:v>
                </c:pt>
                <c:pt idx="1731">
                  <c:v>-5.1587999999999995E-2</c:v>
                </c:pt>
                <c:pt idx="1732">
                  <c:v>-5.1602499999999996E-2</c:v>
                </c:pt>
                <c:pt idx="1733">
                  <c:v>-5.1615999999999988E-2</c:v>
                </c:pt>
                <c:pt idx="1734">
                  <c:v>-5.1625499999999984E-2</c:v>
                </c:pt>
                <c:pt idx="1735">
                  <c:v>-5.1637499999999982E-2</c:v>
                </c:pt>
                <c:pt idx="1736">
                  <c:v>-5.1656999999999981E-2</c:v>
                </c:pt>
                <c:pt idx="1737">
                  <c:v>-5.1667499999999977E-2</c:v>
                </c:pt>
                <c:pt idx="1738">
                  <c:v>-5.1679499999999975E-2</c:v>
                </c:pt>
                <c:pt idx="1739">
                  <c:v>-5.1690999999999966E-2</c:v>
                </c:pt>
                <c:pt idx="1740">
                  <c:v>-5.1704999999999973E-2</c:v>
                </c:pt>
                <c:pt idx="1741">
                  <c:v>-5.1714999999999976E-2</c:v>
                </c:pt>
                <c:pt idx="1742">
                  <c:v>-5.173599999999997E-2</c:v>
                </c:pt>
                <c:pt idx="1743">
                  <c:v>-5.1755499999999968E-2</c:v>
                </c:pt>
                <c:pt idx="1744">
                  <c:v>-5.1768499999999967E-2</c:v>
                </c:pt>
                <c:pt idx="1745">
                  <c:v>-5.1790499999999975E-2</c:v>
                </c:pt>
                <c:pt idx="1746">
                  <c:v>-5.1810499999999961E-2</c:v>
                </c:pt>
                <c:pt idx="1747">
                  <c:v>-5.182399999999996E-2</c:v>
                </c:pt>
                <c:pt idx="1748">
                  <c:v>-5.1839499999999955E-2</c:v>
                </c:pt>
                <c:pt idx="1749">
                  <c:v>-5.1866499999999954E-2</c:v>
                </c:pt>
                <c:pt idx="1750">
                  <c:v>-5.1883999999999958E-2</c:v>
                </c:pt>
                <c:pt idx="1751">
                  <c:v>-5.1900499999999961E-2</c:v>
                </c:pt>
                <c:pt idx="1752">
                  <c:v>-5.1923999999999956E-2</c:v>
                </c:pt>
                <c:pt idx="1753">
                  <c:v>-5.194199999999996E-2</c:v>
                </c:pt>
                <c:pt idx="1754">
                  <c:v>-5.195549999999996E-2</c:v>
                </c:pt>
                <c:pt idx="1755">
                  <c:v>-5.1973999999999958E-2</c:v>
                </c:pt>
                <c:pt idx="1756">
                  <c:v>-5.2043499999999951E-2</c:v>
                </c:pt>
                <c:pt idx="1757">
                  <c:v>-5.206349999999995E-2</c:v>
                </c:pt>
                <c:pt idx="1758">
                  <c:v>-5.2071499999999958E-2</c:v>
                </c:pt>
                <c:pt idx="1759">
                  <c:v>-5.2101999999999961E-2</c:v>
                </c:pt>
                <c:pt idx="1760">
                  <c:v>-5.2120499999999952E-2</c:v>
                </c:pt>
                <c:pt idx="1761">
                  <c:v>-5.2143499999999954E-2</c:v>
                </c:pt>
                <c:pt idx="1762">
                  <c:v>-5.2168999999999952E-2</c:v>
                </c:pt>
                <c:pt idx="1763">
                  <c:v>-5.2196499999999958E-2</c:v>
                </c:pt>
                <c:pt idx="1764">
                  <c:v>-5.2227999999999948E-2</c:v>
                </c:pt>
                <c:pt idx="1765">
                  <c:v>-5.2253999999999953E-2</c:v>
                </c:pt>
                <c:pt idx="1766">
                  <c:v>-5.228249999999994E-2</c:v>
                </c:pt>
                <c:pt idx="1767">
                  <c:v>-5.2299999999999944E-2</c:v>
                </c:pt>
                <c:pt idx="1768">
                  <c:v>-5.2336999999999939E-2</c:v>
                </c:pt>
                <c:pt idx="1769">
                  <c:v>-5.235899999999994E-2</c:v>
                </c:pt>
                <c:pt idx="1770">
                  <c:v>-5.2388499999999942E-2</c:v>
                </c:pt>
                <c:pt idx="1771">
                  <c:v>-5.2410499999999936E-2</c:v>
                </c:pt>
                <c:pt idx="1772">
                  <c:v>-5.2436999999999928E-2</c:v>
                </c:pt>
                <c:pt idx="1773">
                  <c:v>-5.2457999999999928E-2</c:v>
                </c:pt>
                <c:pt idx="1774">
                  <c:v>-5.2488999999999925E-2</c:v>
                </c:pt>
                <c:pt idx="1775">
                  <c:v>-5.2516499999999924E-2</c:v>
                </c:pt>
                <c:pt idx="1776">
                  <c:v>-5.2539999999999927E-2</c:v>
                </c:pt>
                <c:pt idx="1777">
                  <c:v>-5.256349999999993E-2</c:v>
                </c:pt>
                <c:pt idx="1778">
                  <c:v>-5.2584499999999916E-2</c:v>
                </c:pt>
                <c:pt idx="1779">
                  <c:v>-5.263699999999992E-2</c:v>
                </c:pt>
                <c:pt idx="1780">
                  <c:v>-5.2663999999999919E-2</c:v>
                </c:pt>
                <c:pt idx="1781">
                  <c:v>-5.2694999999999929E-2</c:v>
                </c:pt>
                <c:pt idx="1782">
                  <c:v>-5.2713499999999941E-2</c:v>
                </c:pt>
                <c:pt idx="1783">
                  <c:v>-5.2728999999999936E-2</c:v>
                </c:pt>
                <c:pt idx="1784">
                  <c:v>-5.2745999999999932E-2</c:v>
                </c:pt>
                <c:pt idx="1785">
                  <c:v>-5.2763999999999943E-2</c:v>
                </c:pt>
                <c:pt idx="1786">
                  <c:v>-5.2785499999999957E-2</c:v>
                </c:pt>
                <c:pt idx="1787">
                  <c:v>-5.2803999999999955E-2</c:v>
                </c:pt>
                <c:pt idx="1788">
                  <c:v>-5.2828999999999959E-2</c:v>
                </c:pt>
                <c:pt idx="1789">
                  <c:v>-5.2840999999999957E-2</c:v>
                </c:pt>
                <c:pt idx="1790">
                  <c:v>-5.2979499999999957E-2</c:v>
                </c:pt>
                <c:pt idx="1791">
                  <c:v>-5.2983999999999955E-2</c:v>
                </c:pt>
                <c:pt idx="1792">
                  <c:v>-5.3016499999999939E-2</c:v>
                </c:pt>
                <c:pt idx="1793">
                  <c:v>-5.3024499999999947E-2</c:v>
                </c:pt>
                <c:pt idx="1794">
                  <c:v>-5.3038999999999961E-2</c:v>
                </c:pt>
                <c:pt idx="1795">
                  <c:v>-5.3050999999999959E-2</c:v>
                </c:pt>
                <c:pt idx="1796">
                  <c:v>-5.3069499999999964E-2</c:v>
                </c:pt>
                <c:pt idx="1797">
                  <c:v>-5.3086999999999954E-2</c:v>
                </c:pt>
                <c:pt idx="1798">
                  <c:v>-5.3105999999999959E-2</c:v>
                </c:pt>
                <c:pt idx="1799">
                  <c:v>-5.3129999999999962E-2</c:v>
                </c:pt>
                <c:pt idx="1800">
                  <c:v>-5.3135999999999954E-2</c:v>
                </c:pt>
                <c:pt idx="1801">
                  <c:v>-5.3155499999999953E-2</c:v>
                </c:pt>
                <c:pt idx="1802">
                  <c:v>-5.3172999999999956E-2</c:v>
                </c:pt>
                <c:pt idx="1803">
                  <c:v>-5.3191499999999968E-2</c:v>
                </c:pt>
                <c:pt idx="1804">
                  <c:v>-5.3207999999999978E-2</c:v>
                </c:pt>
                <c:pt idx="1805">
                  <c:v>-5.3227499999999962E-2</c:v>
                </c:pt>
                <c:pt idx="1806">
                  <c:v>-5.3249999999999964E-2</c:v>
                </c:pt>
                <c:pt idx="1807">
                  <c:v>-5.3265499999999959E-2</c:v>
                </c:pt>
                <c:pt idx="1808">
                  <c:v>-5.3285999999999965E-2</c:v>
                </c:pt>
                <c:pt idx="1809">
                  <c:v>-5.3299999999999965E-2</c:v>
                </c:pt>
                <c:pt idx="1810">
                  <c:v>-5.332149999999998E-2</c:v>
                </c:pt>
                <c:pt idx="1811">
                  <c:v>-5.3347499999999978E-2</c:v>
                </c:pt>
                <c:pt idx="1812">
                  <c:v>-5.3364499999999974E-2</c:v>
                </c:pt>
                <c:pt idx="1813">
                  <c:v>-5.3384999999999981E-2</c:v>
                </c:pt>
                <c:pt idx="1814">
                  <c:v>-5.3400499999999969E-2</c:v>
                </c:pt>
                <c:pt idx="1815">
                  <c:v>-5.3419999999999981E-2</c:v>
                </c:pt>
                <c:pt idx="1816">
                  <c:v>-5.3442499999999976E-2</c:v>
                </c:pt>
                <c:pt idx="1817">
                  <c:v>-5.3461499999999988E-2</c:v>
                </c:pt>
                <c:pt idx="1818">
                  <c:v>-5.3474999999999981E-2</c:v>
                </c:pt>
                <c:pt idx="1819">
                  <c:v>-5.3557999999999988E-2</c:v>
                </c:pt>
                <c:pt idx="1820">
                  <c:v>-5.3599999999999988E-2</c:v>
                </c:pt>
                <c:pt idx="1821">
                  <c:v>-5.3621999999999996E-2</c:v>
                </c:pt>
                <c:pt idx="1822">
                  <c:v>-5.3639000000000013E-2</c:v>
                </c:pt>
                <c:pt idx="1823">
                  <c:v>-5.3659500000000006E-2</c:v>
                </c:pt>
                <c:pt idx="1824">
                  <c:v>-5.3687500000000013E-2</c:v>
                </c:pt>
                <c:pt idx="1825">
                  <c:v>-5.3709000000000007E-2</c:v>
                </c:pt>
                <c:pt idx="1826">
                  <c:v>-5.3729000000000006E-2</c:v>
                </c:pt>
                <c:pt idx="1827">
                  <c:v>-5.3737000000000014E-2</c:v>
                </c:pt>
                <c:pt idx="1828">
                  <c:v>-5.3760000000000009E-2</c:v>
                </c:pt>
                <c:pt idx="1829">
                  <c:v>-5.377500000000001E-2</c:v>
                </c:pt>
                <c:pt idx="1830">
                  <c:v>-5.3796500000000018E-2</c:v>
                </c:pt>
                <c:pt idx="1831">
                  <c:v>-5.3804500000000026E-2</c:v>
                </c:pt>
                <c:pt idx="1832">
                  <c:v>-5.3822500000000016E-2</c:v>
                </c:pt>
                <c:pt idx="1833">
                  <c:v>-5.3833500000000027E-2</c:v>
                </c:pt>
                <c:pt idx="1834">
                  <c:v>-5.3848000000000028E-2</c:v>
                </c:pt>
                <c:pt idx="1835">
                  <c:v>-5.3864500000000023E-2</c:v>
                </c:pt>
                <c:pt idx="1836">
                  <c:v>-5.388150000000002E-2</c:v>
                </c:pt>
                <c:pt idx="1837">
                  <c:v>-5.3896000000000027E-2</c:v>
                </c:pt>
                <c:pt idx="1838">
                  <c:v>-5.391250000000003E-2</c:v>
                </c:pt>
                <c:pt idx="1839">
                  <c:v>-5.3935000000000032E-2</c:v>
                </c:pt>
                <c:pt idx="1840">
                  <c:v>-5.3949500000000025E-2</c:v>
                </c:pt>
                <c:pt idx="1841">
                  <c:v>-5.3951500000000027E-2</c:v>
                </c:pt>
                <c:pt idx="1842">
                  <c:v>-5.3951000000000027E-2</c:v>
                </c:pt>
                <c:pt idx="1843">
                  <c:v>-5.3955500000000038E-2</c:v>
                </c:pt>
                <c:pt idx="1844">
                  <c:v>-5.3957000000000026E-2</c:v>
                </c:pt>
                <c:pt idx="1845">
                  <c:v>-5.3969500000000024E-2</c:v>
                </c:pt>
                <c:pt idx="1846">
                  <c:v>-5.3967500000000015E-2</c:v>
                </c:pt>
                <c:pt idx="1847">
                  <c:v>-5.3955000000000017E-2</c:v>
                </c:pt>
                <c:pt idx="1848">
                  <c:v>-5.3969500000000011E-2</c:v>
                </c:pt>
                <c:pt idx="1849">
                  <c:v>-5.3973000000000021E-2</c:v>
                </c:pt>
                <c:pt idx="1850">
                  <c:v>-5.3977500000000032E-2</c:v>
                </c:pt>
                <c:pt idx="1851">
                  <c:v>-5.3983500000000031E-2</c:v>
                </c:pt>
                <c:pt idx="1852">
                  <c:v>-5.3986000000000034E-2</c:v>
                </c:pt>
                <c:pt idx="1853">
                  <c:v>-5.3992500000000027E-2</c:v>
                </c:pt>
                <c:pt idx="1854">
                  <c:v>-5.4001000000000028E-2</c:v>
                </c:pt>
                <c:pt idx="1855">
                  <c:v>-5.4006500000000034E-2</c:v>
                </c:pt>
                <c:pt idx="1856">
                  <c:v>-5.4008000000000035E-2</c:v>
                </c:pt>
                <c:pt idx="1857">
                  <c:v>-5.4008500000000043E-2</c:v>
                </c:pt>
                <c:pt idx="1858">
                  <c:v>-5.4011500000000039E-2</c:v>
                </c:pt>
                <c:pt idx="1859">
                  <c:v>-5.4014500000000042E-2</c:v>
                </c:pt>
                <c:pt idx="1860">
                  <c:v>-5.4024500000000038E-2</c:v>
                </c:pt>
                <c:pt idx="1861">
                  <c:v>-5.4033500000000033E-2</c:v>
                </c:pt>
                <c:pt idx="1862">
                  <c:v>-5.4047500000000026E-2</c:v>
                </c:pt>
                <c:pt idx="1863">
                  <c:v>-5.4062500000000027E-2</c:v>
                </c:pt>
                <c:pt idx="1864">
                  <c:v>-5.4073000000000017E-2</c:v>
                </c:pt>
                <c:pt idx="1865">
                  <c:v>-5.4073500000000017E-2</c:v>
                </c:pt>
                <c:pt idx="1866">
                  <c:v>-5.4082000000000019E-2</c:v>
                </c:pt>
                <c:pt idx="1867">
                  <c:v>-5.4098000000000014E-2</c:v>
                </c:pt>
                <c:pt idx="1868">
                  <c:v>-5.4108500000000018E-2</c:v>
                </c:pt>
                <c:pt idx="1869">
                  <c:v>-5.4127000000000015E-2</c:v>
                </c:pt>
                <c:pt idx="1870">
                  <c:v>-5.4147000000000015E-2</c:v>
                </c:pt>
                <c:pt idx="1871">
                  <c:v>-5.4167000000000014E-2</c:v>
                </c:pt>
                <c:pt idx="1872">
                  <c:v>-5.417700000000001E-2</c:v>
                </c:pt>
                <c:pt idx="1873">
                  <c:v>-5.4197000000000009E-2</c:v>
                </c:pt>
                <c:pt idx="1874">
                  <c:v>-5.4204499999999996E-2</c:v>
                </c:pt>
                <c:pt idx="1875">
                  <c:v>-5.42155E-2</c:v>
                </c:pt>
                <c:pt idx="1876">
                  <c:v>-5.4233000000000003E-2</c:v>
                </c:pt>
                <c:pt idx="1877">
                  <c:v>-5.4234499999999998E-2</c:v>
                </c:pt>
                <c:pt idx="1878">
                  <c:v>-5.4260999999999997E-2</c:v>
                </c:pt>
                <c:pt idx="1879">
                  <c:v>-5.4275500000000004E-2</c:v>
                </c:pt>
                <c:pt idx="1880">
                  <c:v>-5.4289000000000011E-2</c:v>
                </c:pt>
                <c:pt idx="1881">
                  <c:v>-5.430250000000001E-2</c:v>
                </c:pt>
                <c:pt idx="1882">
                  <c:v>-5.4318000000000005E-2</c:v>
                </c:pt>
                <c:pt idx="1883">
                  <c:v>-5.4335500000000009E-2</c:v>
                </c:pt>
                <c:pt idx="1884">
                  <c:v>-5.4350000000000023E-2</c:v>
                </c:pt>
                <c:pt idx="1885">
                  <c:v>-5.4366000000000012E-2</c:v>
                </c:pt>
                <c:pt idx="1886">
                  <c:v>-5.4384500000000002E-2</c:v>
                </c:pt>
                <c:pt idx="1887">
                  <c:v>-5.4402500000000006E-2</c:v>
                </c:pt>
                <c:pt idx="1888">
                  <c:v>-5.4430500000000007E-2</c:v>
                </c:pt>
                <c:pt idx="1889">
                  <c:v>-5.4453500000000016E-2</c:v>
                </c:pt>
                <c:pt idx="1890">
                  <c:v>-5.4582000000000012E-2</c:v>
                </c:pt>
                <c:pt idx="1891">
                  <c:v>-5.4590000000000014E-2</c:v>
                </c:pt>
                <c:pt idx="1892">
                  <c:v>-5.4602500000000012E-2</c:v>
                </c:pt>
                <c:pt idx="1893">
                  <c:v>-5.4603500000000006E-2</c:v>
                </c:pt>
                <c:pt idx="1894">
                  <c:v>-5.4613500000000002E-2</c:v>
                </c:pt>
                <c:pt idx="1895">
                  <c:v>-5.4610000000000006E-2</c:v>
                </c:pt>
                <c:pt idx="1896">
                  <c:v>-5.4611500000000007E-2</c:v>
                </c:pt>
                <c:pt idx="1897">
                  <c:v>-5.4613000000000016E-2</c:v>
                </c:pt>
                <c:pt idx="1898">
                  <c:v>-5.460300000000002E-2</c:v>
                </c:pt>
                <c:pt idx="1899">
                  <c:v>-5.4605000000000015E-2</c:v>
                </c:pt>
                <c:pt idx="1900">
                  <c:v>-5.4605000000000015E-2</c:v>
                </c:pt>
                <c:pt idx="1901">
                  <c:v>-5.4606500000000023E-2</c:v>
                </c:pt>
                <c:pt idx="1902">
                  <c:v>-5.461400000000001E-2</c:v>
                </c:pt>
                <c:pt idx="1903">
                  <c:v>-5.4612000000000008E-2</c:v>
                </c:pt>
                <c:pt idx="1904">
                  <c:v>-5.4611500000000007E-2</c:v>
                </c:pt>
                <c:pt idx="1905">
                  <c:v>-5.460750000000001E-2</c:v>
                </c:pt>
                <c:pt idx="1906">
                  <c:v>-5.4605500000000022E-2</c:v>
                </c:pt>
                <c:pt idx="1907">
                  <c:v>-5.4603000000000013E-2</c:v>
                </c:pt>
                <c:pt idx="1908">
                  <c:v>-5.4607500000000017E-2</c:v>
                </c:pt>
                <c:pt idx="1909">
                  <c:v>-5.4689000000000022E-2</c:v>
                </c:pt>
                <c:pt idx="1910">
                  <c:v>-5.4667000000000014E-2</c:v>
                </c:pt>
                <c:pt idx="1911">
                  <c:v>-5.4655500000000024E-2</c:v>
                </c:pt>
                <c:pt idx="1912">
                  <c:v>-5.4650500000000019E-2</c:v>
                </c:pt>
                <c:pt idx="1913">
                  <c:v>-5.464500000000002E-2</c:v>
                </c:pt>
                <c:pt idx="1914">
                  <c:v>-5.4638500000000027E-2</c:v>
                </c:pt>
                <c:pt idx="1915">
                  <c:v>-5.4634500000000016E-2</c:v>
                </c:pt>
                <c:pt idx="1916">
                  <c:v>-5.4635000000000017E-2</c:v>
                </c:pt>
                <c:pt idx="1917">
                  <c:v>-5.4633500000000008E-2</c:v>
                </c:pt>
                <c:pt idx="1918">
                  <c:v>-5.4630500000000005E-2</c:v>
                </c:pt>
                <c:pt idx="1919">
                  <c:v>-5.4630000000000019E-2</c:v>
                </c:pt>
                <c:pt idx="1920">
                  <c:v>-5.4624500000000013E-2</c:v>
                </c:pt>
                <c:pt idx="1921">
                  <c:v>-5.462150000000001E-2</c:v>
                </c:pt>
                <c:pt idx="1922">
                  <c:v>-5.4609000000000026E-2</c:v>
                </c:pt>
                <c:pt idx="1923">
                  <c:v>-5.4611500000000028E-2</c:v>
                </c:pt>
                <c:pt idx="1924">
                  <c:v>-5.4607500000000024E-2</c:v>
                </c:pt>
                <c:pt idx="1925">
                  <c:v>-5.4598000000000028E-2</c:v>
                </c:pt>
                <c:pt idx="1926">
                  <c:v>-5.4595000000000039E-2</c:v>
                </c:pt>
                <c:pt idx="1927">
                  <c:v>-5.4600000000000037E-2</c:v>
                </c:pt>
                <c:pt idx="1928">
                  <c:v>-5.4595500000000026E-2</c:v>
                </c:pt>
                <c:pt idx="1929">
                  <c:v>-5.4592000000000036E-2</c:v>
                </c:pt>
                <c:pt idx="1930">
                  <c:v>-5.4584500000000029E-2</c:v>
                </c:pt>
                <c:pt idx="1931">
                  <c:v>-5.4581500000000026E-2</c:v>
                </c:pt>
                <c:pt idx="1932">
                  <c:v>-5.4572000000000023E-2</c:v>
                </c:pt>
                <c:pt idx="1933">
                  <c:v>-5.456500000000003E-2</c:v>
                </c:pt>
                <c:pt idx="1934">
                  <c:v>-5.4573500000000018E-2</c:v>
                </c:pt>
                <c:pt idx="1935">
                  <c:v>-5.4566500000000018E-2</c:v>
                </c:pt>
                <c:pt idx="1936">
                  <c:v>-5.4560000000000025E-2</c:v>
                </c:pt>
                <c:pt idx="1937">
                  <c:v>-5.4568000000000012E-2</c:v>
                </c:pt>
                <c:pt idx="1938">
                  <c:v>-5.4565999999999996E-2</c:v>
                </c:pt>
                <c:pt idx="1939">
                  <c:v>-5.4570500000000015E-2</c:v>
                </c:pt>
                <c:pt idx="1940">
                  <c:v>-5.4565000000000009E-2</c:v>
                </c:pt>
                <c:pt idx="1941">
                  <c:v>-5.4567500000000012E-2</c:v>
                </c:pt>
                <c:pt idx="1942">
                  <c:v>-5.4555000000000027E-2</c:v>
                </c:pt>
                <c:pt idx="1943">
                  <c:v>-5.4548500000000014E-2</c:v>
                </c:pt>
                <c:pt idx="1944">
                  <c:v>-5.4544500000000003E-2</c:v>
                </c:pt>
                <c:pt idx="1945">
                  <c:v>-5.4532000000000004E-2</c:v>
                </c:pt>
                <c:pt idx="1946">
                  <c:v>-5.4497999999999998E-2</c:v>
                </c:pt>
                <c:pt idx="1947">
                  <c:v>-5.4481500000000002E-2</c:v>
                </c:pt>
                <c:pt idx="1948">
                  <c:v>-5.4476500000000004E-2</c:v>
                </c:pt>
                <c:pt idx="1949">
                  <c:v>-5.4454500000000017E-2</c:v>
                </c:pt>
                <c:pt idx="1950">
                  <c:v>-5.4440000000000009E-2</c:v>
                </c:pt>
                <c:pt idx="1951">
                  <c:v>-5.4420500000000011E-2</c:v>
                </c:pt>
                <c:pt idx="1952">
                  <c:v>-5.4407000000000011E-2</c:v>
                </c:pt>
                <c:pt idx="1953">
                  <c:v>-5.4395000000000013E-2</c:v>
                </c:pt>
                <c:pt idx="1954">
                  <c:v>-5.4396000000000014E-2</c:v>
                </c:pt>
                <c:pt idx="1955">
                  <c:v>-5.437800000000001E-2</c:v>
                </c:pt>
                <c:pt idx="1956">
                  <c:v>-5.4300500000000002E-2</c:v>
                </c:pt>
                <c:pt idx="1957">
                  <c:v>-5.4287500000000009E-2</c:v>
                </c:pt>
                <c:pt idx="1958">
                  <c:v>-5.4290000000000012E-2</c:v>
                </c:pt>
                <c:pt idx="1959">
                  <c:v>-5.4287000000000002E-2</c:v>
                </c:pt>
                <c:pt idx="1960">
                  <c:v>-5.4274000000000003E-2</c:v>
                </c:pt>
                <c:pt idx="1961">
                  <c:v>-5.4268000000000004E-2</c:v>
                </c:pt>
                <c:pt idx="1962">
                  <c:v>-5.425E-2</c:v>
                </c:pt>
                <c:pt idx="1963">
                  <c:v>-5.4221999999999992E-2</c:v>
                </c:pt>
                <c:pt idx="1964">
                  <c:v>-5.4202499999999994E-2</c:v>
                </c:pt>
                <c:pt idx="1965">
                  <c:v>-5.4186500000000005E-2</c:v>
                </c:pt>
                <c:pt idx="1966">
                  <c:v>-5.4171000000000004E-2</c:v>
                </c:pt>
                <c:pt idx="1967">
                  <c:v>-5.4164999999999998E-2</c:v>
                </c:pt>
                <c:pt idx="1968">
                  <c:v>-5.4138499999999999E-2</c:v>
                </c:pt>
                <c:pt idx="1969">
                  <c:v>-5.4130999999999999E-2</c:v>
                </c:pt>
                <c:pt idx="1970">
                  <c:v>-5.4108500000000011E-2</c:v>
                </c:pt>
                <c:pt idx="1971">
                  <c:v>-5.410100000000001E-2</c:v>
                </c:pt>
                <c:pt idx="1972">
                  <c:v>-5.4075000000000005E-2</c:v>
                </c:pt>
                <c:pt idx="1973">
                  <c:v>-5.4069000000000006E-2</c:v>
                </c:pt>
                <c:pt idx="1974">
                  <c:v>-5.4053000000000004E-2</c:v>
                </c:pt>
                <c:pt idx="1975">
                  <c:v>-5.4040500000000005E-2</c:v>
                </c:pt>
                <c:pt idx="1976">
                  <c:v>-5.4025999999999998E-2</c:v>
                </c:pt>
                <c:pt idx="1977">
                  <c:v>-5.4004000000000003E-2</c:v>
                </c:pt>
                <c:pt idx="1978">
                  <c:v>-5.399749999999999E-2</c:v>
                </c:pt>
                <c:pt idx="1979">
                  <c:v>-5.3989499999999996E-2</c:v>
                </c:pt>
                <c:pt idx="1980">
                  <c:v>-5.398E-2</c:v>
                </c:pt>
                <c:pt idx="1981">
                  <c:v>-5.3963499999999998E-2</c:v>
                </c:pt>
                <c:pt idx="1982">
                  <c:v>-5.3955500000000003E-2</c:v>
                </c:pt>
                <c:pt idx="1983">
                  <c:v>-5.3958000000000006E-2</c:v>
                </c:pt>
                <c:pt idx="1984">
                  <c:v>-5.3952500000000007E-2</c:v>
                </c:pt>
                <c:pt idx="1985">
                  <c:v>-5.3961500000000016E-2</c:v>
                </c:pt>
                <c:pt idx="1986">
                  <c:v>-5.3949500000000011E-2</c:v>
                </c:pt>
                <c:pt idx="1987">
                  <c:v>-5.394100000000001E-2</c:v>
                </c:pt>
                <c:pt idx="1988">
                  <c:v>-5.3928000000000004E-2</c:v>
                </c:pt>
                <c:pt idx="1989">
                  <c:v>-5.3927999999999997E-2</c:v>
                </c:pt>
                <c:pt idx="1990">
                  <c:v>-5.3927999999999997E-2</c:v>
                </c:pt>
                <c:pt idx="1991">
                  <c:v>-5.3934499999999996E-2</c:v>
                </c:pt>
                <c:pt idx="1992">
                  <c:v>-5.3918999999999995E-2</c:v>
                </c:pt>
                <c:pt idx="1993">
                  <c:v>-5.3912999999999982E-2</c:v>
                </c:pt>
                <c:pt idx="1994">
                  <c:v>-5.3919999999999989E-2</c:v>
                </c:pt>
                <c:pt idx="1995">
                  <c:v>-5.3920999999999969E-2</c:v>
                </c:pt>
                <c:pt idx="1996">
                  <c:v>-5.3913499999999975E-2</c:v>
                </c:pt>
                <c:pt idx="1997">
                  <c:v>-5.390399999999998E-2</c:v>
                </c:pt>
                <c:pt idx="1998">
                  <c:v>-5.3898999999999975E-2</c:v>
                </c:pt>
                <c:pt idx="1999">
                  <c:v>-5.3882499999999972E-2</c:v>
                </c:pt>
                <c:pt idx="2000">
                  <c:v>-5.3879499999999983E-2</c:v>
                </c:pt>
                <c:pt idx="2001">
                  <c:v>-5.3848999999999973E-2</c:v>
                </c:pt>
                <c:pt idx="2002">
                  <c:v>-5.3835499999999981E-2</c:v>
                </c:pt>
                <c:pt idx="2003">
                  <c:v>-5.3822999999999975E-2</c:v>
                </c:pt>
                <c:pt idx="2004">
                  <c:v>-5.3817999999999977E-2</c:v>
                </c:pt>
                <c:pt idx="2005">
                  <c:v>-5.380749999999998E-2</c:v>
                </c:pt>
                <c:pt idx="2006">
                  <c:v>-5.3789999999999984E-2</c:v>
                </c:pt>
                <c:pt idx="2007">
                  <c:v>-5.3785499999999979E-2</c:v>
                </c:pt>
                <c:pt idx="2008">
                  <c:v>-5.3785499999999986E-2</c:v>
                </c:pt>
                <c:pt idx="2009">
                  <c:v>-5.3786499999999994E-2</c:v>
                </c:pt>
                <c:pt idx="2010">
                  <c:v>-5.3773500000000002E-2</c:v>
                </c:pt>
                <c:pt idx="2011">
                  <c:v>-5.3765E-2</c:v>
                </c:pt>
                <c:pt idx="2012">
                  <c:v>-5.3753000000000002E-2</c:v>
                </c:pt>
                <c:pt idx="2013">
                  <c:v>-5.3734000000000011E-2</c:v>
                </c:pt>
                <c:pt idx="2014">
                  <c:v>-5.3701500000000006E-2</c:v>
                </c:pt>
                <c:pt idx="2015">
                  <c:v>-5.368500000000001E-2</c:v>
                </c:pt>
                <c:pt idx="2016">
                  <c:v>-5.3670000000000002E-2</c:v>
                </c:pt>
                <c:pt idx="2017">
                  <c:v>-5.3645500000000006E-2</c:v>
                </c:pt>
                <c:pt idx="2018">
                  <c:v>-5.3643500000000011E-2</c:v>
                </c:pt>
                <c:pt idx="2019">
                  <c:v>-5.3570499999999993E-2</c:v>
                </c:pt>
                <c:pt idx="2020">
                  <c:v>-5.3532500000000004E-2</c:v>
                </c:pt>
                <c:pt idx="2021">
                  <c:v>-5.3515499999999994E-2</c:v>
                </c:pt>
                <c:pt idx="2022">
                  <c:v>-5.3507000000000006E-2</c:v>
                </c:pt>
                <c:pt idx="2023">
                  <c:v>-5.3491499999999997E-2</c:v>
                </c:pt>
                <c:pt idx="2024">
                  <c:v>-5.3478999999999999E-2</c:v>
                </c:pt>
                <c:pt idx="2025">
                  <c:v>-5.3469999999999997E-2</c:v>
                </c:pt>
                <c:pt idx="2026">
                  <c:v>-5.3458000000000006E-2</c:v>
                </c:pt>
                <c:pt idx="2027">
                  <c:v>-5.3450000000000004E-2</c:v>
                </c:pt>
                <c:pt idx="2028">
                  <c:v>-5.3434000000000009E-2</c:v>
                </c:pt>
                <c:pt idx="2029">
                  <c:v>-5.3426500000000009E-2</c:v>
                </c:pt>
                <c:pt idx="2030">
                  <c:v>-5.3419500000000009E-2</c:v>
                </c:pt>
                <c:pt idx="2031">
                  <c:v>-5.3409000000000005E-2</c:v>
                </c:pt>
                <c:pt idx="2032">
                  <c:v>-5.3401500000000005E-2</c:v>
                </c:pt>
                <c:pt idx="2033">
                  <c:v>-5.3387500000000004E-2</c:v>
                </c:pt>
                <c:pt idx="2034">
                  <c:v>-5.3375000000000013E-2</c:v>
                </c:pt>
                <c:pt idx="2035">
                  <c:v>-5.3374000000000012E-2</c:v>
                </c:pt>
                <c:pt idx="2036">
                  <c:v>-5.3364000000000009E-2</c:v>
                </c:pt>
                <c:pt idx="2037">
                  <c:v>-5.3352500000000011E-2</c:v>
                </c:pt>
                <c:pt idx="2038">
                  <c:v>-5.3339000000000004E-2</c:v>
                </c:pt>
                <c:pt idx="2039">
                  <c:v>-5.3315000000000001E-2</c:v>
                </c:pt>
                <c:pt idx="2040">
                  <c:v>-5.3299000000000013E-2</c:v>
                </c:pt>
                <c:pt idx="2041">
                  <c:v>-5.3283499999999998E-2</c:v>
                </c:pt>
                <c:pt idx="2042">
                  <c:v>-5.3279500000000014E-2</c:v>
                </c:pt>
                <c:pt idx="2043">
                  <c:v>-5.3274000000000002E-2</c:v>
                </c:pt>
                <c:pt idx="2044">
                  <c:v>-5.3262499999999997E-2</c:v>
                </c:pt>
                <c:pt idx="2045">
                  <c:v>-5.3242499999999998E-2</c:v>
                </c:pt>
                <c:pt idx="2046">
                  <c:v>-5.3228499999999998E-2</c:v>
                </c:pt>
                <c:pt idx="2047">
                  <c:v>-5.32095E-2</c:v>
                </c:pt>
                <c:pt idx="2048">
                  <c:v>-5.3173499999999992E-2</c:v>
                </c:pt>
                <c:pt idx="2049">
                  <c:v>-5.3140500000000007E-2</c:v>
                </c:pt>
                <c:pt idx="2050">
                  <c:v>-5.3125000000000019E-2</c:v>
                </c:pt>
                <c:pt idx="2051">
                  <c:v>-5.3097000000000019E-2</c:v>
                </c:pt>
                <c:pt idx="2052">
                  <c:v>-5.3073500000000023E-2</c:v>
                </c:pt>
                <c:pt idx="2053">
                  <c:v>-5.3040500000000018E-2</c:v>
                </c:pt>
                <c:pt idx="2054">
                  <c:v>-5.3007000000000019E-2</c:v>
                </c:pt>
                <c:pt idx="2055">
                  <c:v>-5.2985000000000004E-2</c:v>
                </c:pt>
                <c:pt idx="2056">
                  <c:v>-5.294900000000001E-2</c:v>
                </c:pt>
                <c:pt idx="2057">
                  <c:v>-5.2925500000000021E-2</c:v>
                </c:pt>
                <c:pt idx="2058">
                  <c:v>-5.2891000000000021E-2</c:v>
                </c:pt>
                <c:pt idx="2059">
                  <c:v>-5.285450000000002E-2</c:v>
                </c:pt>
                <c:pt idx="2060">
                  <c:v>-5.2817500000000024E-2</c:v>
                </c:pt>
                <c:pt idx="2061">
                  <c:v>-5.2786500000000028E-2</c:v>
                </c:pt>
                <c:pt idx="2062">
                  <c:v>-5.2752000000000014E-2</c:v>
                </c:pt>
                <c:pt idx="2063">
                  <c:v>-5.2715500000000005E-2</c:v>
                </c:pt>
                <c:pt idx="2064">
                  <c:v>-5.2685500000000024E-2</c:v>
                </c:pt>
                <c:pt idx="2065">
                  <c:v>-5.266800000000002E-2</c:v>
                </c:pt>
                <c:pt idx="2066">
                  <c:v>-5.2636000000000023E-2</c:v>
                </c:pt>
                <c:pt idx="2067">
                  <c:v>-5.2595000000000017E-2</c:v>
                </c:pt>
                <c:pt idx="2068">
                  <c:v>-5.2575500000000025E-2</c:v>
                </c:pt>
                <c:pt idx="2069">
                  <c:v>-5.2545000000000022E-2</c:v>
                </c:pt>
                <c:pt idx="2070">
                  <c:v>-5.2507500000000026E-2</c:v>
                </c:pt>
                <c:pt idx="2071">
                  <c:v>-5.2480500000000027E-2</c:v>
                </c:pt>
                <c:pt idx="2072">
                  <c:v>-5.2456500000000031E-2</c:v>
                </c:pt>
                <c:pt idx="2073">
                  <c:v>-5.2438500000000027E-2</c:v>
                </c:pt>
                <c:pt idx="2074">
                  <c:v>-5.2419500000000029E-2</c:v>
                </c:pt>
                <c:pt idx="2075">
                  <c:v>-5.2399000000000022E-2</c:v>
                </c:pt>
                <c:pt idx="2076">
                  <c:v>-5.2365000000000016E-2</c:v>
                </c:pt>
                <c:pt idx="2077">
                  <c:v>-5.235500000000002E-2</c:v>
                </c:pt>
                <c:pt idx="2078">
                  <c:v>-5.2318000000000017E-2</c:v>
                </c:pt>
                <c:pt idx="2079">
                  <c:v>-5.2291000000000025E-2</c:v>
                </c:pt>
                <c:pt idx="2080">
                  <c:v>-5.2266500000000014E-2</c:v>
                </c:pt>
                <c:pt idx="2081">
                  <c:v>-5.2235000000000004E-2</c:v>
                </c:pt>
                <c:pt idx="2082">
                  <c:v>-5.2225000000000021E-2</c:v>
                </c:pt>
                <c:pt idx="2083">
                  <c:v>-5.2199500000000024E-2</c:v>
                </c:pt>
                <c:pt idx="2084">
                  <c:v>-5.2178000000000016E-2</c:v>
                </c:pt>
                <c:pt idx="2085">
                  <c:v>-5.2155000000000007E-2</c:v>
                </c:pt>
                <c:pt idx="2086">
                  <c:v>-5.2131000000000018E-2</c:v>
                </c:pt>
                <c:pt idx="2087">
                  <c:v>-5.2096000000000017E-2</c:v>
                </c:pt>
                <c:pt idx="2088">
                  <c:v>-5.2068000000000024E-2</c:v>
                </c:pt>
                <c:pt idx="2089">
                  <c:v>-5.2038500000000015E-2</c:v>
                </c:pt>
                <c:pt idx="2090">
                  <c:v>-5.1892500000000015E-2</c:v>
                </c:pt>
                <c:pt idx="2091">
                  <c:v>-5.1864500000000008E-2</c:v>
                </c:pt>
                <c:pt idx="2092">
                  <c:v>-5.1834500000000026E-2</c:v>
                </c:pt>
                <c:pt idx="2093">
                  <c:v>-5.1812500000000032E-2</c:v>
                </c:pt>
                <c:pt idx="2094">
                  <c:v>-5.1787000000000021E-2</c:v>
                </c:pt>
                <c:pt idx="2095">
                  <c:v>-5.1768500000000037E-2</c:v>
                </c:pt>
                <c:pt idx="2096">
                  <c:v>-5.1742000000000038E-2</c:v>
                </c:pt>
                <c:pt idx="2097">
                  <c:v>-5.1722500000000025E-2</c:v>
                </c:pt>
                <c:pt idx="2098">
                  <c:v>-5.1700000000000024E-2</c:v>
                </c:pt>
                <c:pt idx="2099">
                  <c:v>-5.1684000000000008E-2</c:v>
                </c:pt>
                <c:pt idx="2100">
                  <c:v>-5.1671000000000016E-2</c:v>
                </c:pt>
                <c:pt idx="2101">
                  <c:v>-5.1649500000000029E-2</c:v>
                </c:pt>
                <c:pt idx="2102">
                  <c:v>-5.1626000000000019E-2</c:v>
                </c:pt>
                <c:pt idx="2103">
                  <c:v>-5.1604500000000011E-2</c:v>
                </c:pt>
                <c:pt idx="2104">
                  <c:v>-5.1590999999999998E-2</c:v>
                </c:pt>
                <c:pt idx="2105">
                  <c:v>-5.15725E-2</c:v>
                </c:pt>
                <c:pt idx="2106">
                  <c:v>-5.1550000000000012E-2</c:v>
                </c:pt>
                <c:pt idx="2107">
                  <c:v>-5.1533500000000017E-2</c:v>
                </c:pt>
                <c:pt idx="2108">
                  <c:v>-5.1504000000000015E-2</c:v>
                </c:pt>
                <c:pt idx="2109">
                  <c:v>-5.1500000000000011E-2</c:v>
                </c:pt>
                <c:pt idx="2110">
                  <c:v>-5.1490000000000029E-2</c:v>
                </c:pt>
                <c:pt idx="2111">
                  <c:v>-5.1485000000000031E-2</c:v>
                </c:pt>
                <c:pt idx="2112">
                  <c:v>-5.1466000000000019E-2</c:v>
                </c:pt>
                <c:pt idx="2113">
                  <c:v>-5.1450000000000023E-2</c:v>
                </c:pt>
                <c:pt idx="2114">
                  <c:v>-5.1420500000000008E-2</c:v>
                </c:pt>
                <c:pt idx="2115">
                  <c:v>-5.1400000000000022E-2</c:v>
                </c:pt>
                <c:pt idx="2116">
                  <c:v>-5.138150000000001E-2</c:v>
                </c:pt>
                <c:pt idx="2117">
                  <c:v>-5.1362500000000019E-2</c:v>
                </c:pt>
                <c:pt idx="2118">
                  <c:v>-5.1350000000000028E-2</c:v>
                </c:pt>
                <c:pt idx="2119">
                  <c:v>-5.132500000000003E-2</c:v>
                </c:pt>
                <c:pt idx="2120">
                  <c:v>-5.1312500000000032E-2</c:v>
                </c:pt>
                <c:pt idx="2121">
                  <c:v>-5.1296500000000037E-2</c:v>
                </c:pt>
                <c:pt idx="2122">
                  <c:v>-5.1292500000000026E-2</c:v>
                </c:pt>
                <c:pt idx="2123">
                  <c:v>-5.1274500000000021E-2</c:v>
                </c:pt>
                <c:pt idx="2124">
                  <c:v>-5.1251500000000026E-2</c:v>
                </c:pt>
                <c:pt idx="2125">
                  <c:v>-5.1230000000000026E-2</c:v>
                </c:pt>
                <c:pt idx="2126">
                  <c:v>-5.1208500000000025E-2</c:v>
                </c:pt>
                <c:pt idx="2127">
                  <c:v>-5.1187500000000032E-2</c:v>
                </c:pt>
                <c:pt idx="2128">
                  <c:v>-5.1172000000000037E-2</c:v>
                </c:pt>
                <c:pt idx="2129">
                  <c:v>-5.1158500000000037E-2</c:v>
                </c:pt>
                <c:pt idx="2130">
                  <c:v>-5.114750000000004E-2</c:v>
                </c:pt>
                <c:pt idx="2131">
                  <c:v>-5.1133500000000047E-2</c:v>
                </c:pt>
                <c:pt idx="2132">
                  <c:v>-5.1122500000000043E-2</c:v>
                </c:pt>
                <c:pt idx="2133">
                  <c:v>-5.1109500000000044E-2</c:v>
                </c:pt>
                <c:pt idx="2134">
                  <c:v>-5.1094500000000043E-2</c:v>
                </c:pt>
                <c:pt idx="2135">
                  <c:v>-5.1080000000000049E-2</c:v>
                </c:pt>
                <c:pt idx="2136">
                  <c:v>-5.105700000000004E-2</c:v>
                </c:pt>
                <c:pt idx="2137">
                  <c:v>-5.1120500000000027E-2</c:v>
                </c:pt>
                <c:pt idx="2138">
                  <c:v>-5.1110500000000024E-2</c:v>
                </c:pt>
                <c:pt idx="2139">
                  <c:v>-5.1080000000000021E-2</c:v>
                </c:pt>
                <c:pt idx="2140">
                  <c:v>-5.1066500000000022E-2</c:v>
                </c:pt>
                <c:pt idx="2141">
                  <c:v>-5.1051500000000034E-2</c:v>
                </c:pt>
                <c:pt idx="2142">
                  <c:v>-5.1031000000000014E-2</c:v>
                </c:pt>
                <c:pt idx="2143">
                  <c:v>-5.1025500000000015E-2</c:v>
                </c:pt>
                <c:pt idx="2144">
                  <c:v>-5.1004000000000015E-2</c:v>
                </c:pt>
                <c:pt idx="2145">
                  <c:v>-5.0985999999999997E-2</c:v>
                </c:pt>
                <c:pt idx="2146">
                  <c:v>-5.1003E-2</c:v>
                </c:pt>
                <c:pt idx="2147">
                  <c:v>-5.1004499999999987E-2</c:v>
                </c:pt>
                <c:pt idx="2148">
                  <c:v>-5.0983000000000007E-2</c:v>
                </c:pt>
                <c:pt idx="2149">
                  <c:v>-5.0971000000000009E-2</c:v>
                </c:pt>
                <c:pt idx="2150">
                  <c:v>-5.0964999999999996E-2</c:v>
                </c:pt>
                <c:pt idx="2151">
                  <c:v>-5.0957999999999996E-2</c:v>
                </c:pt>
                <c:pt idx="2152">
                  <c:v>-5.0940000000000006E-2</c:v>
                </c:pt>
                <c:pt idx="2153">
                  <c:v>-5.0927499999999987E-2</c:v>
                </c:pt>
                <c:pt idx="2154">
                  <c:v>-5.0909499999999983E-2</c:v>
                </c:pt>
                <c:pt idx="2155">
                  <c:v>-5.0894999999999982E-2</c:v>
                </c:pt>
                <c:pt idx="2156">
                  <c:v>-5.0884499999999978E-2</c:v>
                </c:pt>
                <c:pt idx="2157">
                  <c:v>-5.0864499999999993E-2</c:v>
                </c:pt>
                <c:pt idx="2158">
                  <c:v>-5.0846999999999989E-2</c:v>
                </c:pt>
                <c:pt idx="2159">
                  <c:v>-5.0810499999999995E-2</c:v>
                </c:pt>
                <c:pt idx="2160">
                  <c:v>-5.0789499999999987E-2</c:v>
                </c:pt>
                <c:pt idx="2161">
                  <c:v>-5.0770499999999982E-2</c:v>
                </c:pt>
                <c:pt idx="2162">
                  <c:v>-5.0758999999999978E-2</c:v>
                </c:pt>
                <c:pt idx="2163">
                  <c:v>-5.0745499999999985E-2</c:v>
                </c:pt>
                <c:pt idx="2164">
                  <c:v>-5.0731999999999979E-2</c:v>
                </c:pt>
                <c:pt idx="2165">
                  <c:v>-5.0716499999999984E-2</c:v>
                </c:pt>
                <c:pt idx="2166">
                  <c:v>-5.0695999999999977E-2</c:v>
                </c:pt>
                <c:pt idx="2167">
                  <c:v>-5.0675999999999985E-2</c:v>
                </c:pt>
                <c:pt idx="2168">
                  <c:v>-5.0666999999999983E-2</c:v>
                </c:pt>
                <c:pt idx="2169">
                  <c:v>-5.0646999999999984E-2</c:v>
                </c:pt>
                <c:pt idx="2170">
                  <c:v>-5.0633999999999978E-2</c:v>
                </c:pt>
                <c:pt idx="2171">
                  <c:v>-5.0615499999999966E-2</c:v>
                </c:pt>
                <c:pt idx="2172">
                  <c:v>-5.0614499999999972E-2</c:v>
                </c:pt>
                <c:pt idx="2173">
                  <c:v>-5.0593999999999972E-2</c:v>
                </c:pt>
                <c:pt idx="2174">
                  <c:v>-5.0577999999999977E-2</c:v>
                </c:pt>
                <c:pt idx="2175">
                  <c:v>-5.0555499999999969E-2</c:v>
                </c:pt>
                <c:pt idx="2176">
                  <c:v>-5.053949999999998E-2</c:v>
                </c:pt>
                <c:pt idx="2177">
                  <c:v>-5.0518499999999966E-2</c:v>
                </c:pt>
                <c:pt idx="2178">
                  <c:v>-5.0491999999999974E-2</c:v>
                </c:pt>
                <c:pt idx="2179">
                  <c:v>-5.0465999999999969E-2</c:v>
                </c:pt>
                <c:pt idx="2180">
                  <c:v>-5.0440999999999986E-2</c:v>
                </c:pt>
                <c:pt idx="2181">
                  <c:v>-5.0425999999999978E-2</c:v>
                </c:pt>
                <c:pt idx="2182">
                  <c:v>-5.0410999999999984E-2</c:v>
                </c:pt>
                <c:pt idx="2183">
                  <c:v>-5.0383999999999977E-2</c:v>
                </c:pt>
                <c:pt idx="2184">
                  <c:v>-5.03785E-2</c:v>
                </c:pt>
                <c:pt idx="2185">
                  <c:v>-5.0356499999999998E-2</c:v>
                </c:pt>
                <c:pt idx="2186">
                  <c:v>-5.0339999999999996E-2</c:v>
                </c:pt>
                <c:pt idx="2187">
                  <c:v>-5.0328999999999999E-2</c:v>
                </c:pt>
                <c:pt idx="2188">
                  <c:v>-5.0323499999999993E-2</c:v>
                </c:pt>
                <c:pt idx="2189">
                  <c:v>-5.0312999999999997E-2</c:v>
                </c:pt>
                <c:pt idx="2190">
                  <c:v>-5.0295500000000007E-2</c:v>
                </c:pt>
                <c:pt idx="2191">
                  <c:v>-5.0268500000000008E-2</c:v>
                </c:pt>
                <c:pt idx="2192">
                  <c:v>-5.0252499999999999E-2</c:v>
                </c:pt>
                <c:pt idx="2193">
                  <c:v>-5.0242500000000002E-2</c:v>
                </c:pt>
                <c:pt idx="2194">
                  <c:v>-5.0226000000000007E-2</c:v>
                </c:pt>
                <c:pt idx="2195">
                  <c:v>-5.0209000000000004E-2</c:v>
                </c:pt>
                <c:pt idx="2196">
                  <c:v>-5.0192999999999995E-2</c:v>
                </c:pt>
                <c:pt idx="2197">
                  <c:v>-5.0182999999999998E-2</c:v>
                </c:pt>
                <c:pt idx="2198">
                  <c:v>-5.0164999999999994E-2</c:v>
                </c:pt>
                <c:pt idx="2199">
                  <c:v>-5.0154499999999984E-2</c:v>
                </c:pt>
                <c:pt idx="2200">
                  <c:v>-5.0148499999999992E-2</c:v>
                </c:pt>
                <c:pt idx="2201">
                  <c:v>-5.0153999999999976E-2</c:v>
                </c:pt>
                <c:pt idx="2202">
                  <c:v>-5.0143999999999973E-2</c:v>
                </c:pt>
                <c:pt idx="2203">
                  <c:v>-5.0132999999999976E-2</c:v>
                </c:pt>
                <c:pt idx="2204">
                  <c:v>-5.0119499999999977E-2</c:v>
                </c:pt>
                <c:pt idx="2205">
                  <c:v>-5.0109499999999967E-2</c:v>
                </c:pt>
                <c:pt idx="2206">
                  <c:v>-5.0090999999999976E-2</c:v>
                </c:pt>
                <c:pt idx="2207">
                  <c:v>-5.0060999999999974E-2</c:v>
                </c:pt>
                <c:pt idx="2208">
                  <c:v>-5.0021999999999976E-2</c:v>
                </c:pt>
                <c:pt idx="2209">
                  <c:v>-5.0001999999999984E-2</c:v>
                </c:pt>
                <c:pt idx="2210">
                  <c:v>-4.9979999999999997E-2</c:v>
                </c:pt>
                <c:pt idx="2211">
                  <c:v>-4.9950499999999988E-2</c:v>
                </c:pt>
                <c:pt idx="2212">
                  <c:v>-4.9931999999999997E-2</c:v>
                </c:pt>
                <c:pt idx="2213">
                  <c:v>-4.9915000000000001E-2</c:v>
                </c:pt>
                <c:pt idx="2214">
                  <c:v>-4.9910999999999997E-2</c:v>
                </c:pt>
                <c:pt idx="2215">
                  <c:v>-4.9887999999999995E-2</c:v>
                </c:pt>
                <c:pt idx="2216">
                  <c:v>-4.9867499999999995E-2</c:v>
                </c:pt>
                <c:pt idx="2217">
                  <c:v>-4.9862999999999998E-2</c:v>
                </c:pt>
                <c:pt idx="2218">
                  <c:v>-4.98375E-2</c:v>
                </c:pt>
                <c:pt idx="2219">
                  <c:v>-4.98165E-2</c:v>
                </c:pt>
                <c:pt idx="2220">
                  <c:v>-4.9795999999999993E-2</c:v>
                </c:pt>
                <c:pt idx="2221">
                  <c:v>-4.977249999999999E-2</c:v>
                </c:pt>
                <c:pt idx="2222">
                  <c:v>-4.9744999999999991E-2</c:v>
                </c:pt>
                <c:pt idx="2223">
                  <c:v>-4.9724499999999984E-2</c:v>
                </c:pt>
                <c:pt idx="2224">
                  <c:v>-4.9695499999999983E-2</c:v>
                </c:pt>
                <c:pt idx="2225">
                  <c:v>-4.9663499999999992E-2</c:v>
                </c:pt>
                <c:pt idx="2226">
                  <c:v>-4.9640999999999991E-2</c:v>
                </c:pt>
                <c:pt idx="2227">
                  <c:v>-4.9617999999999995E-2</c:v>
                </c:pt>
                <c:pt idx="2228">
                  <c:v>-4.9593000000000005E-2</c:v>
                </c:pt>
                <c:pt idx="2229">
                  <c:v>-4.9572500000000012E-2</c:v>
                </c:pt>
                <c:pt idx="2230">
                  <c:v>-4.9538999999999993E-2</c:v>
                </c:pt>
                <c:pt idx="2231">
                  <c:v>-4.9512500000000001E-2</c:v>
                </c:pt>
                <c:pt idx="2232">
                  <c:v>-4.9485000000000001E-2</c:v>
                </c:pt>
                <c:pt idx="2233">
                  <c:v>-4.9469000000000006E-2</c:v>
                </c:pt>
                <c:pt idx="2234">
                  <c:v>-4.9447999999999999E-2</c:v>
                </c:pt>
                <c:pt idx="2235">
                  <c:v>-4.9423000000000002E-2</c:v>
                </c:pt>
                <c:pt idx="2236">
                  <c:v>-4.9407499999999993E-2</c:v>
                </c:pt>
                <c:pt idx="2237">
                  <c:v>-4.9385499999999999E-2</c:v>
                </c:pt>
                <c:pt idx="2238">
                  <c:v>-4.9370500000000012E-2</c:v>
                </c:pt>
                <c:pt idx="2239">
                  <c:v>-4.9367000000000008E-2</c:v>
                </c:pt>
                <c:pt idx="2240">
                  <c:v>-4.9353500000000015E-2</c:v>
                </c:pt>
                <c:pt idx="2241">
                  <c:v>-4.9342500000000011E-2</c:v>
                </c:pt>
                <c:pt idx="2242">
                  <c:v>-4.9323000000000027E-2</c:v>
                </c:pt>
                <c:pt idx="2243">
                  <c:v>-4.9310000000000007E-2</c:v>
                </c:pt>
                <c:pt idx="2244">
                  <c:v>-4.9294000000000018E-2</c:v>
                </c:pt>
                <c:pt idx="2245">
                  <c:v>-4.9282500000000014E-2</c:v>
                </c:pt>
                <c:pt idx="2246">
                  <c:v>-4.9278999999999989E-2</c:v>
                </c:pt>
                <c:pt idx="2247">
                  <c:v>-4.9268499999999979E-2</c:v>
                </c:pt>
                <c:pt idx="2248">
                  <c:v>-4.9264499999999982E-2</c:v>
                </c:pt>
                <c:pt idx="2249">
                  <c:v>-4.9268499999999993E-2</c:v>
                </c:pt>
                <c:pt idx="2250">
                  <c:v>-4.9243999999999996E-2</c:v>
                </c:pt>
                <c:pt idx="2251">
                  <c:v>-4.92405E-2</c:v>
                </c:pt>
                <c:pt idx="2252">
                  <c:v>-4.9223499999999996E-2</c:v>
                </c:pt>
                <c:pt idx="2253">
                  <c:v>-4.9226500000000006E-2</c:v>
                </c:pt>
                <c:pt idx="2254">
                  <c:v>-4.92345E-2</c:v>
                </c:pt>
                <c:pt idx="2255">
                  <c:v>-4.9235499999999988E-2</c:v>
                </c:pt>
                <c:pt idx="2256">
                  <c:v>-4.9248999999999994E-2</c:v>
                </c:pt>
                <c:pt idx="2257">
                  <c:v>-4.9252499999999984E-2</c:v>
                </c:pt>
                <c:pt idx="2258">
                  <c:v>-4.9261499999999986E-2</c:v>
                </c:pt>
                <c:pt idx="2259">
                  <c:v>-4.9291999999999989E-2</c:v>
                </c:pt>
                <c:pt idx="2260">
                  <c:v>-4.9293999999999991E-2</c:v>
                </c:pt>
                <c:pt idx="2261">
                  <c:v>-4.9304999999999988E-2</c:v>
                </c:pt>
                <c:pt idx="2262">
                  <c:v>-4.9316999999999986E-2</c:v>
                </c:pt>
                <c:pt idx="2263">
                  <c:v>-4.9327999999999976E-2</c:v>
                </c:pt>
                <c:pt idx="2264">
                  <c:v>-4.9336499999999985E-2</c:v>
                </c:pt>
                <c:pt idx="2265">
                  <c:v>-4.9336499999999985E-2</c:v>
                </c:pt>
                <c:pt idx="2266">
                  <c:v>-4.9347999999999982E-2</c:v>
                </c:pt>
                <c:pt idx="2267">
                  <c:v>-4.9363499999999984E-2</c:v>
                </c:pt>
                <c:pt idx="2268">
                  <c:v>-4.9356499999999984E-2</c:v>
                </c:pt>
                <c:pt idx="2269">
                  <c:v>-4.9355499999999983E-2</c:v>
                </c:pt>
                <c:pt idx="2270">
                  <c:v>-4.9361499999999989E-2</c:v>
                </c:pt>
                <c:pt idx="2271">
                  <c:v>-4.9361499999999989E-2</c:v>
                </c:pt>
                <c:pt idx="2272">
                  <c:v>-4.9371999999999978E-2</c:v>
                </c:pt>
                <c:pt idx="2273">
                  <c:v>-4.9365999999999986E-2</c:v>
                </c:pt>
                <c:pt idx="2274">
                  <c:v>-4.9362499999999983E-2</c:v>
                </c:pt>
                <c:pt idx="2275">
                  <c:v>-4.9351999999999979E-2</c:v>
                </c:pt>
                <c:pt idx="2276">
                  <c:v>-4.9362999999999983E-2</c:v>
                </c:pt>
                <c:pt idx="2277">
                  <c:v>-4.9385999999999992E-2</c:v>
                </c:pt>
                <c:pt idx="2278">
                  <c:v>-4.9385999999999992E-2</c:v>
                </c:pt>
                <c:pt idx="2279">
                  <c:v>-4.9397500000000004E-2</c:v>
                </c:pt>
                <c:pt idx="2280">
                  <c:v>-4.9397999999999991E-2</c:v>
                </c:pt>
                <c:pt idx="2281">
                  <c:v>-4.9399499999999999E-2</c:v>
                </c:pt>
                <c:pt idx="2282">
                  <c:v>-4.9387500000000001E-2</c:v>
                </c:pt>
                <c:pt idx="2283">
                  <c:v>-4.9391499999999998E-2</c:v>
                </c:pt>
                <c:pt idx="2284">
                  <c:v>-4.9390499999999997E-2</c:v>
                </c:pt>
                <c:pt idx="2285">
                  <c:v>-4.9385999999999999E-2</c:v>
                </c:pt>
                <c:pt idx="2286">
                  <c:v>-4.9382000000000002E-2</c:v>
                </c:pt>
                <c:pt idx="2287">
                  <c:v>-4.9388000000000008E-2</c:v>
                </c:pt>
                <c:pt idx="2288">
                  <c:v>-4.938950000000001E-2</c:v>
                </c:pt>
                <c:pt idx="2289">
                  <c:v>-4.9390499999999997E-2</c:v>
                </c:pt>
                <c:pt idx="2290">
                  <c:v>-4.9387E-2</c:v>
                </c:pt>
                <c:pt idx="2291">
                  <c:v>-4.9386500000000021E-2</c:v>
                </c:pt>
                <c:pt idx="2292">
                  <c:v>-4.9389000000000009E-2</c:v>
                </c:pt>
                <c:pt idx="2293">
                  <c:v>-4.9395000000000015E-2</c:v>
                </c:pt>
                <c:pt idx="2294">
                  <c:v>-4.9395500000000023E-2</c:v>
                </c:pt>
                <c:pt idx="2295">
                  <c:v>-4.9394500000000015E-2</c:v>
                </c:pt>
                <c:pt idx="2296">
                  <c:v>-4.9398000000000018E-2</c:v>
                </c:pt>
                <c:pt idx="2297">
                  <c:v>-4.9414500000000021E-2</c:v>
                </c:pt>
                <c:pt idx="2298">
                  <c:v>-4.942700000000002E-2</c:v>
                </c:pt>
                <c:pt idx="2299">
                  <c:v>-4.9429000000000015E-2</c:v>
                </c:pt>
                <c:pt idx="2300">
                  <c:v>-4.942450000000001E-2</c:v>
                </c:pt>
                <c:pt idx="2301">
                  <c:v>-4.9426000000000005E-2</c:v>
                </c:pt>
                <c:pt idx="2302">
                  <c:v>-4.942450000000001E-2</c:v>
                </c:pt>
                <c:pt idx="2303">
                  <c:v>-4.94285E-2</c:v>
                </c:pt>
                <c:pt idx="2304">
                  <c:v>-4.9418500000000004E-2</c:v>
                </c:pt>
                <c:pt idx="2305">
                  <c:v>-4.9423499999999995E-2</c:v>
                </c:pt>
                <c:pt idx="2306">
                  <c:v>-4.9428499999999993E-2</c:v>
                </c:pt>
                <c:pt idx="2307">
                  <c:v>-4.9420499999999985E-2</c:v>
                </c:pt>
                <c:pt idx="2308">
                  <c:v>-4.9422999999999974E-2</c:v>
                </c:pt>
                <c:pt idx="2309">
                  <c:v>-4.9424999999999983E-2</c:v>
                </c:pt>
                <c:pt idx="2310">
                  <c:v>-4.9428999999999987E-2</c:v>
                </c:pt>
                <c:pt idx="2311">
                  <c:v>-4.9423999999999996E-2</c:v>
                </c:pt>
                <c:pt idx="2312">
                  <c:v>-4.9429999999999995E-2</c:v>
                </c:pt>
                <c:pt idx="2313">
                  <c:v>-4.94355E-2</c:v>
                </c:pt>
                <c:pt idx="2314">
                  <c:v>-4.9453499999999984E-2</c:v>
                </c:pt>
                <c:pt idx="2315">
                  <c:v>-4.945299999999999E-2</c:v>
                </c:pt>
                <c:pt idx="2316">
                  <c:v>-4.9453500000000004E-2</c:v>
                </c:pt>
                <c:pt idx="2317">
                  <c:v>-4.9449000000000007E-2</c:v>
                </c:pt>
                <c:pt idx="2318">
                  <c:v>-4.9450499999999994E-2</c:v>
                </c:pt>
                <c:pt idx="2319">
                  <c:v>-4.9452499999999996E-2</c:v>
                </c:pt>
                <c:pt idx="2320">
                  <c:v>-4.9438999999999983E-2</c:v>
                </c:pt>
                <c:pt idx="2321">
                  <c:v>-4.9439499999999997E-2</c:v>
                </c:pt>
                <c:pt idx="2322">
                  <c:v>-4.9439000000000004E-2</c:v>
                </c:pt>
                <c:pt idx="2323">
                  <c:v>-4.9441499999999999E-2</c:v>
                </c:pt>
                <c:pt idx="2324">
                  <c:v>-4.9445499999999996E-2</c:v>
                </c:pt>
                <c:pt idx="2325">
                  <c:v>-4.9454499999999998E-2</c:v>
                </c:pt>
                <c:pt idx="2326">
                  <c:v>-4.9458500000000002E-2</c:v>
                </c:pt>
                <c:pt idx="2327">
                  <c:v>-4.9458999999999989E-2</c:v>
                </c:pt>
                <c:pt idx="2328">
                  <c:v>-4.9458500000000002E-2</c:v>
                </c:pt>
                <c:pt idx="2329">
                  <c:v>-4.9454999999999999E-2</c:v>
                </c:pt>
                <c:pt idx="2330">
                  <c:v>-4.9450499999999994E-2</c:v>
                </c:pt>
                <c:pt idx="2331">
                  <c:v>-4.9444499999999995E-2</c:v>
                </c:pt>
                <c:pt idx="2332">
                  <c:v>-4.9442999999999987E-2</c:v>
                </c:pt>
                <c:pt idx="2333">
                  <c:v>-4.9442999999999994E-2</c:v>
                </c:pt>
                <c:pt idx="2334">
                  <c:v>-4.9432499999999997E-2</c:v>
                </c:pt>
                <c:pt idx="2335">
                  <c:v>-4.9427499999999999E-2</c:v>
                </c:pt>
                <c:pt idx="2336">
                  <c:v>-4.9428E-2</c:v>
                </c:pt>
                <c:pt idx="2337">
                  <c:v>-4.9343000000000012E-2</c:v>
                </c:pt>
                <c:pt idx="2338">
                  <c:v>-4.9329000000000012E-2</c:v>
                </c:pt>
                <c:pt idx="2339">
                  <c:v>-4.9331500000000021E-2</c:v>
                </c:pt>
                <c:pt idx="2340">
                  <c:v>-4.9328000000000018E-2</c:v>
                </c:pt>
                <c:pt idx="2341">
                  <c:v>-4.9322000000000032E-2</c:v>
                </c:pt>
                <c:pt idx="2342">
                  <c:v>-4.9328000000000038E-2</c:v>
                </c:pt>
                <c:pt idx="2343">
                  <c:v>-4.931250000000003E-2</c:v>
                </c:pt>
                <c:pt idx="2344">
                  <c:v>-4.9318000000000035E-2</c:v>
                </c:pt>
                <c:pt idx="2345">
                  <c:v>-4.931850000000005E-2</c:v>
                </c:pt>
                <c:pt idx="2346">
                  <c:v>-4.9306500000000045E-2</c:v>
                </c:pt>
                <c:pt idx="2347">
                  <c:v>-4.9308000000000039E-2</c:v>
                </c:pt>
                <c:pt idx="2348">
                  <c:v>-4.9308500000000047E-2</c:v>
                </c:pt>
                <c:pt idx="2349">
                  <c:v>-4.930800000000006E-2</c:v>
                </c:pt>
                <c:pt idx="2350">
                  <c:v>-4.9297500000000036E-2</c:v>
                </c:pt>
                <c:pt idx="2351">
                  <c:v>-4.9289000000000055E-2</c:v>
                </c:pt>
                <c:pt idx="2352">
                  <c:v>-4.9291000000000064E-2</c:v>
                </c:pt>
                <c:pt idx="2353">
                  <c:v>-4.9295000000000054E-2</c:v>
                </c:pt>
                <c:pt idx="2354">
                  <c:v>-4.9297000000000056E-2</c:v>
                </c:pt>
                <c:pt idx="2355">
                  <c:v>-4.9297000000000042E-2</c:v>
                </c:pt>
                <c:pt idx="2356">
                  <c:v>-4.9298000000000043E-2</c:v>
                </c:pt>
                <c:pt idx="2357">
                  <c:v>-4.9303000000000041E-2</c:v>
                </c:pt>
                <c:pt idx="2358">
                  <c:v>-4.9303000000000055E-2</c:v>
                </c:pt>
                <c:pt idx="2359">
                  <c:v>-4.9303000000000055E-2</c:v>
                </c:pt>
                <c:pt idx="2360">
                  <c:v>-4.9311500000000036E-2</c:v>
                </c:pt>
                <c:pt idx="2361">
                  <c:v>-4.9309500000000034E-2</c:v>
                </c:pt>
                <c:pt idx="2362">
                  <c:v>-4.9303000000000034E-2</c:v>
                </c:pt>
                <c:pt idx="2363">
                  <c:v>-4.9307500000000039E-2</c:v>
                </c:pt>
                <c:pt idx="2364">
                  <c:v>-4.930600000000003E-2</c:v>
                </c:pt>
                <c:pt idx="2365">
                  <c:v>-4.9302500000000048E-2</c:v>
                </c:pt>
                <c:pt idx="2366">
                  <c:v>-4.9302500000000048E-2</c:v>
                </c:pt>
                <c:pt idx="2367">
                  <c:v>-4.9309500000000034E-2</c:v>
                </c:pt>
                <c:pt idx="2368">
                  <c:v>-4.9300500000000053E-2</c:v>
                </c:pt>
                <c:pt idx="2369">
                  <c:v>-4.929750000000005E-2</c:v>
                </c:pt>
                <c:pt idx="2370">
                  <c:v>-4.9293000000000052E-2</c:v>
                </c:pt>
                <c:pt idx="2371">
                  <c:v>-4.9287500000000053E-2</c:v>
                </c:pt>
                <c:pt idx="2372">
                  <c:v>-4.9276000000000056E-2</c:v>
                </c:pt>
                <c:pt idx="2373">
                  <c:v>-4.927000000000005E-2</c:v>
                </c:pt>
                <c:pt idx="2374">
                  <c:v>-4.9259500000000039E-2</c:v>
                </c:pt>
                <c:pt idx="2375">
                  <c:v>-4.9263000000000036E-2</c:v>
                </c:pt>
                <c:pt idx="2376">
                  <c:v>-4.9261500000000041E-2</c:v>
                </c:pt>
                <c:pt idx="2377">
                  <c:v>-4.9260500000000033E-2</c:v>
                </c:pt>
                <c:pt idx="2378">
                  <c:v>-4.9248500000000028E-2</c:v>
                </c:pt>
                <c:pt idx="2379">
                  <c:v>-4.9241000000000028E-2</c:v>
                </c:pt>
                <c:pt idx="2380">
                  <c:v>-4.923650000000003E-2</c:v>
                </c:pt>
                <c:pt idx="2381">
                  <c:v>-4.9223500000000031E-2</c:v>
                </c:pt>
                <c:pt idx="2382">
                  <c:v>-4.9212000000000033E-2</c:v>
                </c:pt>
                <c:pt idx="2383">
                  <c:v>-4.9286500000000032E-2</c:v>
                </c:pt>
                <c:pt idx="2384">
                  <c:v>-4.9275500000000028E-2</c:v>
                </c:pt>
                <c:pt idx="2385">
                  <c:v>-4.9254500000000034E-2</c:v>
                </c:pt>
                <c:pt idx="2386">
                  <c:v>-4.9246000000000033E-2</c:v>
                </c:pt>
                <c:pt idx="2387">
                  <c:v>-4.9234500000000035E-2</c:v>
                </c:pt>
                <c:pt idx="2388">
                  <c:v>-4.9217000000000032E-2</c:v>
                </c:pt>
                <c:pt idx="2389">
                  <c:v>-4.9197000000000025E-2</c:v>
                </c:pt>
                <c:pt idx="2390">
                  <c:v>-4.9181500000000024E-2</c:v>
                </c:pt>
                <c:pt idx="2391">
                  <c:v>-4.9171500000000021E-2</c:v>
                </c:pt>
                <c:pt idx="2392">
                  <c:v>-4.9152000000000022E-2</c:v>
                </c:pt>
                <c:pt idx="2393">
                  <c:v>-4.9139000000000016E-2</c:v>
                </c:pt>
                <c:pt idx="2394">
                  <c:v>-4.9125000000000016E-2</c:v>
                </c:pt>
                <c:pt idx="2395">
                  <c:v>-4.911950000000001E-2</c:v>
                </c:pt>
                <c:pt idx="2396">
                  <c:v>-4.911200000000001E-2</c:v>
                </c:pt>
                <c:pt idx="2397">
                  <c:v>-4.9100500000000012E-2</c:v>
                </c:pt>
                <c:pt idx="2398">
                  <c:v>-4.9092500000000018E-2</c:v>
                </c:pt>
                <c:pt idx="2399">
                  <c:v>-4.9092000000000004E-2</c:v>
                </c:pt>
                <c:pt idx="2400">
                  <c:v>-4.9081000000000014E-2</c:v>
                </c:pt>
                <c:pt idx="2401">
                  <c:v>-4.9066500000000006E-2</c:v>
                </c:pt>
                <c:pt idx="2402">
                  <c:v>-4.9050000000000003E-2</c:v>
                </c:pt>
                <c:pt idx="2403">
                  <c:v>-4.9041000000000015E-2</c:v>
                </c:pt>
                <c:pt idx="2404">
                  <c:v>-4.9029500000000004E-2</c:v>
                </c:pt>
                <c:pt idx="2405">
                  <c:v>-4.9023000000000004E-2</c:v>
                </c:pt>
                <c:pt idx="2406">
                  <c:v>-4.9014000000000009E-2</c:v>
                </c:pt>
                <c:pt idx="2407">
                  <c:v>-4.9011999999999993E-2</c:v>
                </c:pt>
                <c:pt idx="2408">
                  <c:v>-4.9013999999999981E-2</c:v>
                </c:pt>
                <c:pt idx="2409">
                  <c:v>-4.9001999999999983E-2</c:v>
                </c:pt>
                <c:pt idx="2410">
                  <c:v>-4.8994499999999989E-2</c:v>
                </c:pt>
                <c:pt idx="2411">
                  <c:v>-4.899199999999998E-2</c:v>
                </c:pt>
                <c:pt idx="2412">
                  <c:v>-4.8985499999999974E-2</c:v>
                </c:pt>
                <c:pt idx="2413">
                  <c:v>-4.8978999999999981E-2</c:v>
                </c:pt>
                <c:pt idx="2414">
                  <c:v>-4.8959999999999983E-2</c:v>
                </c:pt>
                <c:pt idx="2415">
                  <c:v>-4.8958499999999988E-2</c:v>
                </c:pt>
                <c:pt idx="2416">
                  <c:v>-4.8957499999999987E-2</c:v>
                </c:pt>
                <c:pt idx="2417">
                  <c:v>-4.8992999999999995E-2</c:v>
                </c:pt>
                <c:pt idx="2418">
                  <c:v>-4.8991499999999986E-2</c:v>
                </c:pt>
                <c:pt idx="2419">
                  <c:v>-4.8986499999999981E-2</c:v>
                </c:pt>
                <c:pt idx="2420">
                  <c:v>-4.8985999999999995E-2</c:v>
                </c:pt>
                <c:pt idx="2421">
                  <c:v>-4.8977499999999986E-2</c:v>
                </c:pt>
                <c:pt idx="2422">
                  <c:v>-4.8983999999999986E-2</c:v>
                </c:pt>
                <c:pt idx="2423">
                  <c:v>-4.8976999999999986E-2</c:v>
                </c:pt>
                <c:pt idx="2424">
                  <c:v>-4.897149999999998E-2</c:v>
                </c:pt>
                <c:pt idx="2425">
                  <c:v>-4.8967499999999969E-2</c:v>
                </c:pt>
                <c:pt idx="2426">
                  <c:v>-4.8961999999999978E-2</c:v>
                </c:pt>
                <c:pt idx="2427">
                  <c:v>-4.8955999999999972E-2</c:v>
                </c:pt>
                <c:pt idx="2428">
                  <c:v>-4.8957999999999988E-2</c:v>
                </c:pt>
                <c:pt idx="2429">
                  <c:v>-4.8943499999999973E-2</c:v>
                </c:pt>
                <c:pt idx="2430">
                  <c:v>-4.8939999999999984E-2</c:v>
                </c:pt>
                <c:pt idx="2431">
                  <c:v>-4.8943999999999981E-2</c:v>
                </c:pt>
                <c:pt idx="2432">
                  <c:v>-4.8941999999999986E-2</c:v>
                </c:pt>
                <c:pt idx="2433">
                  <c:v>-4.8939999999999984E-2</c:v>
                </c:pt>
                <c:pt idx="2434">
                  <c:v>-4.8935499999999979E-2</c:v>
                </c:pt>
                <c:pt idx="2435">
                  <c:v>-4.8932999999999983E-2</c:v>
                </c:pt>
                <c:pt idx="2436">
                  <c:v>-4.8925999999999983E-2</c:v>
                </c:pt>
                <c:pt idx="2437">
                  <c:v>-4.8929499999999973E-2</c:v>
                </c:pt>
                <c:pt idx="2438">
                  <c:v>-4.8921999999999979E-2</c:v>
                </c:pt>
                <c:pt idx="2439">
                  <c:v>-4.8917499999999982E-2</c:v>
                </c:pt>
                <c:pt idx="2440">
                  <c:v>-4.8916499999999988E-2</c:v>
                </c:pt>
                <c:pt idx="2441">
                  <c:v>-4.891149999999999E-2</c:v>
                </c:pt>
                <c:pt idx="2442">
                  <c:v>-4.8912499999999998E-2</c:v>
                </c:pt>
                <c:pt idx="2443">
                  <c:v>-4.8902500000000002E-2</c:v>
                </c:pt>
                <c:pt idx="2444">
                  <c:v>-4.8905999999999991E-2</c:v>
                </c:pt>
                <c:pt idx="2445">
                  <c:v>-4.8907999999999993E-2</c:v>
                </c:pt>
                <c:pt idx="2446">
                  <c:v>-4.8901500000000001E-2</c:v>
                </c:pt>
                <c:pt idx="2447">
                  <c:v>-4.8899000000000019E-2</c:v>
                </c:pt>
                <c:pt idx="2448">
                  <c:v>-4.8907000000000013E-2</c:v>
                </c:pt>
                <c:pt idx="2449">
                  <c:v>-4.890750000000002E-2</c:v>
                </c:pt>
                <c:pt idx="2450">
                  <c:v>-4.8914500000000014E-2</c:v>
                </c:pt>
                <c:pt idx="2451">
                  <c:v>-4.8913000000000019E-2</c:v>
                </c:pt>
                <c:pt idx="2452">
                  <c:v>-4.891750000000001E-2</c:v>
                </c:pt>
                <c:pt idx="2453">
                  <c:v>-4.8918500000000004E-2</c:v>
                </c:pt>
                <c:pt idx="2454">
                  <c:v>-4.8914000000000006E-2</c:v>
                </c:pt>
                <c:pt idx="2455">
                  <c:v>-4.8901000000000014E-2</c:v>
                </c:pt>
                <c:pt idx="2456">
                  <c:v>-4.8892500000000012E-2</c:v>
                </c:pt>
                <c:pt idx="2457">
                  <c:v>-4.8879499999999999E-2</c:v>
                </c:pt>
                <c:pt idx="2458">
                  <c:v>-4.8863999999999998E-2</c:v>
                </c:pt>
                <c:pt idx="2459">
                  <c:v>-4.8835499999999997E-2</c:v>
                </c:pt>
                <c:pt idx="2460">
                  <c:v>-4.8838999999999994E-2</c:v>
                </c:pt>
                <c:pt idx="2461">
                  <c:v>-4.8824999999999993E-2</c:v>
                </c:pt>
                <c:pt idx="2462">
                  <c:v>-4.8810999999999979E-2</c:v>
                </c:pt>
                <c:pt idx="2463">
                  <c:v>-4.8795999999999978E-2</c:v>
                </c:pt>
                <c:pt idx="2464">
                  <c:v>-4.8781499999999978E-2</c:v>
                </c:pt>
                <c:pt idx="2465">
                  <c:v>-4.8768999999999972E-2</c:v>
                </c:pt>
                <c:pt idx="2466">
                  <c:v>-4.8754499999999971E-2</c:v>
                </c:pt>
                <c:pt idx="2467">
                  <c:v>-4.8734999999999973E-2</c:v>
                </c:pt>
                <c:pt idx="2468">
                  <c:v>-4.8720999999999973E-2</c:v>
                </c:pt>
                <c:pt idx="2469">
                  <c:v>-4.8701499999999974E-2</c:v>
                </c:pt>
                <c:pt idx="2470">
                  <c:v>-4.8684499999999978E-2</c:v>
                </c:pt>
                <c:pt idx="2471">
                  <c:v>-4.8667999999999975E-2</c:v>
                </c:pt>
                <c:pt idx="2472">
                  <c:v>-4.8643499999999978E-2</c:v>
                </c:pt>
                <c:pt idx="2473">
                  <c:v>-4.8618999999999975E-2</c:v>
                </c:pt>
                <c:pt idx="2474">
                  <c:v>-4.8598499999999982E-2</c:v>
                </c:pt>
                <c:pt idx="2475">
                  <c:v>-4.8577999999999975E-2</c:v>
                </c:pt>
                <c:pt idx="2476">
                  <c:v>-4.8557499999999976E-2</c:v>
                </c:pt>
                <c:pt idx="2477">
                  <c:v>-4.8514499999999981E-2</c:v>
                </c:pt>
                <c:pt idx="2478">
                  <c:v>-4.8501999999999976E-2</c:v>
                </c:pt>
                <c:pt idx="2479">
                  <c:v>-4.8474999999999976E-2</c:v>
                </c:pt>
                <c:pt idx="2480">
                  <c:v>-4.8460999999999983E-2</c:v>
                </c:pt>
                <c:pt idx="2481">
                  <c:v>-4.8450499999999973E-2</c:v>
                </c:pt>
                <c:pt idx="2482">
                  <c:v>-4.8437499999999974E-2</c:v>
                </c:pt>
                <c:pt idx="2483">
                  <c:v>-4.8422499999999966E-2</c:v>
                </c:pt>
                <c:pt idx="2484">
                  <c:v>-4.842399999999996E-2</c:v>
                </c:pt>
                <c:pt idx="2485">
                  <c:v>-4.8412499999999969E-2</c:v>
                </c:pt>
                <c:pt idx="2486">
                  <c:v>-4.8394999999999966E-2</c:v>
                </c:pt>
                <c:pt idx="2487">
                  <c:v>-4.8389999999999961E-2</c:v>
                </c:pt>
                <c:pt idx="2488">
                  <c:v>-4.8381999999999967E-2</c:v>
                </c:pt>
                <c:pt idx="2489">
                  <c:v>-4.8374499999999952E-2</c:v>
                </c:pt>
                <c:pt idx="2490">
                  <c:v>-4.837549999999996E-2</c:v>
                </c:pt>
                <c:pt idx="2491">
                  <c:v>-4.8372499999999957E-2</c:v>
                </c:pt>
                <c:pt idx="2492">
                  <c:v>-4.8370499999999962E-2</c:v>
                </c:pt>
                <c:pt idx="2493">
                  <c:v>-4.837149999999997E-2</c:v>
                </c:pt>
                <c:pt idx="2494">
                  <c:v>-4.8360499999999987E-2</c:v>
                </c:pt>
                <c:pt idx="2495">
                  <c:v>-4.8356499999999969E-2</c:v>
                </c:pt>
                <c:pt idx="2496">
                  <c:v>-4.8351499999999978E-2</c:v>
                </c:pt>
                <c:pt idx="2497">
                  <c:v>-4.8323499999999964E-2</c:v>
                </c:pt>
                <c:pt idx="2498">
                  <c:v>-4.8313499999999961E-2</c:v>
                </c:pt>
                <c:pt idx="2499">
                  <c:v>-4.8305999999999967E-2</c:v>
                </c:pt>
                <c:pt idx="2500">
                  <c:v>-4.8308499999999983E-2</c:v>
                </c:pt>
                <c:pt idx="2501">
                  <c:v>-4.8305499999999987E-2</c:v>
                </c:pt>
                <c:pt idx="2502">
                  <c:v>-4.8298499999999966E-2</c:v>
                </c:pt>
                <c:pt idx="2503">
                  <c:v>-4.8290499999999972E-2</c:v>
                </c:pt>
                <c:pt idx="2504">
                  <c:v>-4.8266999999999977E-2</c:v>
                </c:pt>
                <c:pt idx="2505">
                  <c:v>-4.8257499999999974E-2</c:v>
                </c:pt>
                <c:pt idx="2506">
                  <c:v>-4.8251499999999982E-2</c:v>
                </c:pt>
                <c:pt idx="2507">
                  <c:v>-4.82485E-2</c:v>
                </c:pt>
                <c:pt idx="2508">
                  <c:v>-4.8243000000000001E-2</c:v>
                </c:pt>
                <c:pt idx="2509">
                  <c:v>-4.8233999999999992E-2</c:v>
                </c:pt>
                <c:pt idx="2510">
                  <c:v>-4.8217499999999996E-2</c:v>
                </c:pt>
                <c:pt idx="2511">
                  <c:v>-4.8207999999999994E-2</c:v>
                </c:pt>
                <c:pt idx="2512">
                  <c:v>-4.8198999999999985E-2</c:v>
                </c:pt>
                <c:pt idx="2513">
                  <c:v>-4.8183500000000004E-2</c:v>
                </c:pt>
                <c:pt idx="2514">
                  <c:v>-4.8174999999999996E-2</c:v>
                </c:pt>
                <c:pt idx="2515">
                  <c:v>-4.8172E-2</c:v>
                </c:pt>
                <c:pt idx="2516">
                  <c:v>-4.8154499999999996E-2</c:v>
                </c:pt>
                <c:pt idx="2517">
                  <c:v>-4.8145499999999994E-2</c:v>
                </c:pt>
                <c:pt idx="2518">
                  <c:v>-4.814849999999999E-2</c:v>
                </c:pt>
                <c:pt idx="2519">
                  <c:v>-4.81375E-2</c:v>
                </c:pt>
                <c:pt idx="2520">
                  <c:v>-4.8136500000000006E-2</c:v>
                </c:pt>
                <c:pt idx="2521">
                  <c:v>-4.8119500000000003E-2</c:v>
                </c:pt>
                <c:pt idx="2522">
                  <c:v>-4.8112500000000002E-2</c:v>
                </c:pt>
                <c:pt idx="2523">
                  <c:v>-4.8103000000000007E-2</c:v>
                </c:pt>
                <c:pt idx="2524">
                  <c:v>-4.8088500000000006E-2</c:v>
                </c:pt>
                <c:pt idx="2525">
                  <c:v>-4.80755E-2</c:v>
                </c:pt>
                <c:pt idx="2526">
                  <c:v>-4.8062999999999988E-2</c:v>
                </c:pt>
                <c:pt idx="2527">
                  <c:v>-4.8051499999999983E-2</c:v>
                </c:pt>
                <c:pt idx="2528">
                  <c:v>-4.8045499999999991E-2</c:v>
                </c:pt>
                <c:pt idx="2529">
                  <c:v>-4.8037499999999997E-2</c:v>
                </c:pt>
                <c:pt idx="2530">
                  <c:v>-4.8032999999999999E-2</c:v>
                </c:pt>
                <c:pt idx="2531">
                  <c:v>-4.8034E-2</c:v>
                </c:pt>
                <c:pt idx="2532">
                  <c:v>-4.8030999999999997E-2</c:v>
                </c:pt>
                <c:pt idx="2533">
                  <c:v>-4.8024499999999984E-2</c:v>
                </c:pt>
                <c:pt idx="2534">
                  <c:v>-4.8017999999999991E-2</c:v>
                </c:pt>
                <c:pt idx="2535">
                  <c:v>-4.8019999999999986E-2</c:v>
                </c:pt>
                <c:pt idx="2536">
                  <c:v>-4.8020999999999994E-2</c:v>
                </c:pt>
                <c:pt idx="2537">
                  <c:v>-4.8016499999999997E-2</c:v>
                </c:pt>
                <c:pt idx="2538">
                  <c:v>-4.8016499999999997E-2</c:v>
                </c:pt>
                <c:pt idx="2539">
                  <c:v>-4.8017499999999991E-2</c:v>
                </c:pt>
                <c:pt idx="2540">
                  <c:v>-4.801649999999999E-2</c:v>
                </c:pt>
                <c:pt idx="2541">
                  <c:v>-4.8010999999999991E-2</c:v>
                </c:pt>
                <c:pt idx="2542">
                  <c:v>-4.8007499999999981E-2</c:v>
                </c:pt>
                <c:pt idx="2543">
                  <c:v>-4.8003999999999991E-2</c:v>
                </c:pt>
                <c:pt idx="2544">
                  <c:v>-4.7994499999999982E-2</c:v>
                </c:pt>
                <c:pt idx="2545">
                  <c:v>-4.7982499999999977E-2</c:v>
                </c:pt>
                <c:pt idx="2546">
                  <c:v>-4.7970499999999978E-2</c:v>
                </c:pt>
                <c:pt idx="2547">
                  <c:v>-4.7958999999999988E-2</c:v>
                </c:pt>
                <c:pt idx="2548">
                  <c:v>-4.7954999999999977E-2</c:v>
                </c:pt>
                <c:pt idx="2549">
                  <c:v>-4.7953499999999982E-2</c:v>
                </c:pt>
                <c:pt idx="2550">
                  <c:v>-4.7948999999999985E-2</c:v>
                </c:pt>
                <c:pt idx="2551">
                  <c:v>-4.7953499999999982E-2</c:v>
                </c:pt>
                <c:pt idx="2552">
                  <c:v>-4.7940999999999977E-2</c:v>
                </c:pt>
                <c:pt idx="2553">
                  <c:v>-4.7923999999999974E-2</c:v>
                </c:pt>
                <c:pt idx="2554">
                  <c:v>-4.7911999999999975E-2</c:v>
                </c:pt>
                <c:pt idx="2555">
                  <c:v>-4.7901499999999979E-2</c:v>
                </c:pt>
                <c:pt idx="2556">
                  <c:v>-4.7897999999999975E-2</c:v>
                </c:pt>
                <c:pt idx="2557">
                  <c:v>-4.7882999999999981E-2</c:v>
                </c:pt>
                <c:pt idx="2558">
                  <c:v>-4.7873999999999972E-2</c:v>
                </c:pt>
                <c:pt idx="2559">
                  <c:v>-4.7856999999999976E-2</c:v>
                </c:pt>
                <c:pt idx="2560">
                  <c:v>-4.7846999999999994E-2</c:v>
                </c:pt>
                <c:pt idx="2561">
                  <c:v>-4.7839499999999993E-2</c:v>
                </c:pt>
                <c:pt idx="2562">
                  <c:v>-4.7833999999999974E-2</c:v>
                </c:pt>
                <c:pt idx="2563">
                  <c:v>-4.782899999999999E-2</c:v>
                </c:pt>
                <c:pt idx="2564">
                  <c:v>-4.7838499999999985E-2</c:v>
                </c:pt>
                <c:pt idx="2565">
                  <c:v>-4.7839499999999993E-2</c:v>
                </c:pt>
                <c:pt idx="2566">
                  <c:v>-4.7835999999999997E-2</c:v>
                </c:pt>
                <c:pt idx="2567">
                  <c:v>-4.7827499999999995E-2</c:v>
                </c:pt>
                <c:pt idx="2568">
                  <c:v>-4.7824999999999986E-2</c:v>
                </c:pt>
                <c:pt idx="2569">
                  <c:v>-4.7822999999999991E-2</c:v>
                </c:pt>
                <c:pt idx="2570">
                  <c:v>-4.7817999999999986E-2</c:v>
                </c:pt>
                <c:pt idx="2571">
                  <c:v>-4.7821999999999976E-2</c:v>
                </c:pt>
                <c:pt idx="2572">
                  <c:v>-4.7813499999999981E-2</c:v>
                </c:pt>
                <c:pt idx="2573">
                  <c:v>-4.7819499999999973E-2</c:v>
                </c:pt>
                <c:pt idx="2574">
                  <c:v>-4.7818999999999973E-2</c:v>
                </c:pt>
                <c:pt idx="2575">
                  <c:v>-4.7815499999999976E-2</c:v>
                </c:pt>
                <c:pt idx="2576">
                  <c:v>-4.7817999999999979E-2</c:v>
                </c:pt>
                <c:pt idx="2577">
                  <c:v>-4.7822999999999977E-2</c:v>
                </c:pt>
                <c:pt idx="2578">
                  <c:v>-4.7837999999999978E-2</c:v>
                </c:pt>
                <c:pt idx="2579">
                  <c:v>-4.7840999999999981E-2</c:v>
                </c:pt>
                <c:pt idx="2580">
                  <c:v>-4.7841499999999974E-2</c:v>
                </c:pt>
                <c:pt idx="2581">
                  <c:v>-4.7849499999999982E-2</c:v>
                </c:pt>
                <c:pt idx="2582">
                  <c:v>-4.7857499999999983E-2</c:v>
                </c:pt>
                <c:pt idx="2583">
                  <c:v>-4.7778999999999981E-2</c:v>
                </c:pt>
                <c:pt idx="2584">
                  <c:v>-4.777049999999998E-2</c:v>
                </c:pt>
                <c:pt idx="2585">
                  <c:v>-4.7785499999999981E-2</c:v>
                </c:pt>
                <c:pt idx="2586">
                  <c:v>-4.7790499999999986E-2</c:v>
                </c:pt>
                <c:pt idx="2587">
                  <c:v>-4.7792999999999981E-2</c:v>
                </c:pt>
                <c:pt idx="2588">
                  <c:v>-4.7859499999999985E-2</c:v>
                </c:pt>
                <c:pt idx="2589">
                  <c:v>-4.78745E-2</c:v>
                </c:pt>
                <c:pt idx="2590">
                  <c:v>-4.7874E-2</c:v>
                </c:pt>
                <c:pt idx="2591">
                  <c:v>-4.7880000000000006E-2</c:v>
                </c:pt>
                <c:pt idx="2592">
                  <c:v>-4.7890499999999996E-2</c:v>
                </c:pt>
                <c:pt idx="2593">
                  <c:v>-4.7895E-2</c:v>
                </c:pt>
                <c:pt idx="2594">
                  <c:v>-4.7894999999999993E-2</c:v>
                </c:pt>
                <c:pt idx="2595">
                  <c:v>-4.7888499999999994E-2</c:v>
                </c:pt>
                <c:pt idx="2596">
                  <c:v>-4.788449999999999E-2</c:v>
                </c:pt>
                <c:pt idx="2597">
                  <c:v>-4.7881E-2</c:v>
                </c:pt>
                <c:pt idx="2598">
                  <c:v>-4.787799999999999E-2</c:v>
                </c:pt>
                <c:pt idx="2599">
                  <c:v>-4.7873499999999992E-2</c:v>
                </c:pt>
                <c:pt idx="2600">
                  <c:v>-4.7871499999999984E-2</c:v>
                </c:pt>
                <c:pt idx="2601">
                  <c:v>-4.7880999999999993E-2</c:v>
                </c:pt>
                <c:pt idx="2602">
                  <c:v>-4.7885499999999984E-2</c:v>
                </c:pt>
                <c:pt idx="2603">
                  <c:v>-4.7877499999999983E-2</c:v>
                </c:pt>
                <c:pt idx="2604">
                  <c:v>-4.7872999999999985E-2</c:v>
                </c:pt>
                <c:pt idx="2605">
                  <c:v>-4.7863499999999976E-2</c:v>
                </c:pt>
                <c:pt idx="2606">
                  <c:v>-4.786149999999998E-2</c:v>
                </c:pt>
                <c:pt idx="2607">
                  <c:v>-4.7855999999999989E-2</c:v>
                </c:pt>
                <c:pt idx="2608">
                  <c:v>-4.7852499999999985E-2</c:v>
                </c:pt>
                <c:pt idx="2609">
                  <c:v>-4.7844999999999985E-2</c:v>
                </c:pt>
                <c:pt idx="2610">
                  <c:v>-4.784999999999999E-2</c:v>
                </c:pt>
                <c:pt idx="2611">
                  <c:v>-4.7844999999999985E-2</c:v>
                </c:pt>
                <c:pt idx="2612">
                  <c:v>-4.7843999999999991E-2</c:v>
                </c:pt>
                <c:pt idx="2613">
                  <c:v>-4.7840499999999987E-2</c:v>
                </c:pt>
                <c:pt idx="2614">
                  <c:v>-4.7858499999999991E-2</c:v>
                </c:pt>
                <c:pt idx="2615">
                  <c:v>-4.7857999999999984E-2</c:v>
                </c:pt>
                <c:pt idx="2616">
                  <c:v>-4.7849499999999975E-2</c:v>
                </c:pt>
                <c:pt idx="2617">
                  <c:v>-4.7808499999999983E-2</c:v>
                </c:pt>
                <c:pt idx="2618">
                  <c:v>-4.7802499999999977E-2</c:v>
                </c:pt>
                <c:pt idx="2619">
                  <c:v>-4.7803999999999978E-2</c:v>
                </c:pt>
                <c:pt idx="2620">
                  <c:v>-4.7797499999999972E-2</c:v>
                </c:pt>
                <c:pt idx="2621">
                  <c:v>-4.7802999999999971E-2</c:v>
                </c:pt>
                <c:pt idx="2622">
                  <c:v>-4.7784999999999973E-2</c:v>
                </c:pt>
                <c:pt idx="2623">
                  <c:v>-4.7786999999999961E-2</c:v>
                </c:pt>
                <c:pt idx="2624">
                  <c:v>-4.7796999999999971E-2</c:v>
                </c:pt>
                <c:pt idx="2625">
                  <c:v>-4.7799499999999974E-2</c:v>
                </c:pt>
                <c:pt idx="2626">
                  <c:v>-4.7800999999999975E-2</c:v>
                </c:pt>
                <c:pt idx="2627">
                  <c:v>-4.7788499999999977E-2</c:v>
                </c:pt>
                <c:pt idx="2628">
                  <c:v>-4.7779499999999982E-2</c:v>
                </c:pt>
                <c:pt idx="2629">
                  <c:v>-4.7790999999999979E-2</c:v>
                </c:pt>
                <c:pt idx="2630">
                  <c:v>-4.7788999999999984E-2</c:v>
                </c:pt>
                <c:pt idx="2631">
                  <c:v>-4.7780999999999983E-2</c:v>
                </c:pt>
                <c:pt idx="2632">
                  <c:v>-4.7783999999999986E-2</c:v>
                </c:pt>
                <c:pt idx="2633">
                  <c:v>-4.7780499999999983E-2</c:v>
                </c:pt>
                <c:pt idx="2634">
                  <c:v>-4.7776999999999986E-2</c:v>
                </c:pt>
                <c:pt idx="2635">
                  <c:v>-4.7779499999999989E-2</c:v>
                </c:pt>
                <c:pt idx="2636">
                  <c:v>-4.7776999999999993E-2</c:v>
                </c:pt>
                <c:pt idx="2637">
                  <c:v>-4.7778000000000001E-2</c:v>
                </c:pt>
                <c:pt idx="2638">
                  <c:v>-4.7787999999999997E-2</c:v>
                </c:pt>
                <c:pt idx="2639">
                  <c:v>-4.77835E-2</c:v>
                </c:pt>
                <c:pt idx="2640">
                  <c:v>-4.7781999999999991E-2</c:v>
                </c:pt>
                <c:pt idx="2641">
                  <c:v>-4.7779999999999996E-2</c:v>
                </c:pt>
                <c:pt idx="2642">
                  <c:v>-4.7777499999999994E-2</c:v>
                </c:pt>
                <c:pt idx="2643">
                  <c:v>-4.7772999999999996E-2</c:v>
                </c:pt>
                <c:pt idx="2644">
                  <c:v>-4.776699999999999E-2</c:v>
                </c:pt>
                <c:pt idx="2645">
                  <c:v>-4.7762499999999986E-2</c:v>
                </c:pt>
                <c:pt idx="2646">
                  <c:v>-4.775999999999999E-2</c:v>
                </c:pt>
                <c:pt idx="2647">
                  <c:v>-4.7765499999999989E-2</c:v>
                </c:pt>
                <c:pt idx="2648">
                  <c:v>-4.7755999999999979E-2</c:v>
                </c:pt>
                <c:pt idx="2649">
                  <c:v>-4.7747999999999992E-2</c:v>
                </c:pt>
                <c:pt idx="2650">
                  <c:v>-4.7739499999999983E-2</c:v>
                </c:pt>
                <c:pt idx="2651">
                  <c:v>-4.7736999999999988E-2</c:v>
                </c:pt>
                <c:pt idx="2652">
                  <c:v>-4.7750499999999994E-2</c:v>
                </c:pt>
                <c:pt idx="2653">
                  <c:v>-4.7742499999999993E-2</c:v>
                </c:pt>
                <c:pt idx="2654">
                  <c:v>-4.7730999999999996E-2</c:v>
                </c:pt>
                <c:pt idx="2655">
                  <c:v>-4.7728999999999994E-2</c:v>
                </c:pt>
                <c:pt idx="2656">
                  <c:v>-4.7713999999999979E-2</c:v>
                </c:pt>
                <c:pt idx="2657">
                  <c:v>-4.7720499999999992E-2</c:v>
                </c:pt>
                <c:pt idx="2658">
                  <c:v>-4.7719999999999992E-2</c:v>
                </c:pt>
                <c:pt idx="2659">
                  <c:v>-4.7724499999999989E-2</c:v>
                </c:pt>
                <c:pt idx="2660">
                  <c:v>-4.7720499999999992E-2</c:v>
                </c:pt>
                <c:pt idx="2661">
                  <c:v>-4.7717999999999997E-2</c:v>
                </c:pt>
                <c:pt idx="2662">
                  <c:v>-4.7719500000000005E-2</c:v>
                </c:pt>
                <c:pt idx="2663">
                  <c:v>-4.7715500000000001E-2</c:v>
                </c:pt>
                <c:pt idx="2664">
                  <c:v>-4.77215E-2</c:v>
                </c:pt>
                <c:pt idx="2665">
                  <c:v>-4.7728E-2</c:v>
                </c:pt>
                <c:pt idx="2666">
                  <c:v>-4.7732999999999991E-2</c:v>
                </c:pt>
                <c:pt idx="2667">
                  <c:v>-4.7733999999999985E-2</c:v>
                </c:pt>
                <c:pt idx="2668">
                  <c:v>-4.7737999999999989E-2</c:v>
                </c:pt>
                <c:pt idx="2669">
                  <c:v>-4.7739999999999984E-2</c:v>
                </c:pt>
                <c:pt idx="2670">
                  <c:v>-4.7746499999999976E-2</c:v>
                </c:pt>
                <c:pt idx="2671">
                  <c:v>-4.7757999999999967E-2</c:v>
                </c:pt>
                <c:pt idx="2672">
                  <c:v>-4.7761999999999978E-2</c:v>
                </c:pt>
                <c:pt idx="2673">
                  <c:v>-4.7766499999999976E-2</c:v>
                </c:pt>
                <c:pt idx="2674">
                  <c:v>-4.7780499999999976E-2</c:v>
                </c:pt>
                <c:pt idx="2675">
                  <c:v>-4.7794999999999969E-2</c:v>
                </c:pt>
                <c:pt idx="2676">
                  <c:v>-4.7798499999999973E-2</c:v>
                </c:pt>
                <c:pt idx="2677">
                  <c:v>-4.780199999999997E-2</c:v>
                </c:pt>
                <c:pt idx="2678">
                  <c:v>-4.7803999999999978E-2</c:v>
                </c:pt>
                <c:pt idx="2679">
                  <c:v>-4.7806499999999967E-2</c:v>
                </c:pt>
                <c:pt idx="2680">
                  <c:v>-4.7807499999999975E-2</c:v>
                </c:pt>
                <c:pt idx="2681">
                  <c:v>-4.7799499999999967E-2</c:v>
                </c:pt>
                <c:pt idx="2682">
                  <c:v>-4.7799499999999967E-2</c:v>
                </c:pt>
                <c:pt idx="2683">
                  <c:v>-4.7806999999999975E-2</c:v>
                </c:pt>
                <c:pt idx="2684">
                  <c:v>-4.7788499999999977E-2</c:v>
                </c:pt>
                <c:pt idx="2685">
                  <c:v>-4.7781499999999984E-2</c:v>
                </c:pt>
                <c:pt idx="2686">
                  <c:v>-4.7790499999999979E-2</c:v>
                </c:pt>
                <c:pt idx="2687">
                  <c:v>-4.7781999999999991E-2</c:v>
                </c:pt>
                <c:pt idx="2688">
                  <c:v>-4.7783000000000006E-2</c:v>
                </c:pt>
                <c:pt idx="2689">
                  <c:v>-4.7782999999999992E-2</c:v>
                </c:pt>
                <c:pt idx="2690">
                  <c:v>-4.77835E-2</c:v>
                </c:pt>
                <c:pt idx="2691">
                  <c:v>-4.7776499999999986E-2</c:v>
                </c:pt>
                <c:pt idx="2692">
                  <c:v>-4.7797499999999979E-2</c:v>
                </c:pt>
                <c:pt idx="2693">
                  <c:v>-4.7826499999999994E-2</c:v>
                </c:pt>
                <c:pt idx="2694">
                  <c:v>-4.7857999999999984E-2</c:v>
                </c:pt>
                <c:pt idx="2695">
                  <c:v>-4.7884999999999976E-2</c:v>
                </c:pt>
                <c:pt idx="2696">
                  <c:v>-4.7908499999999979E-2</c:v>
                </c:pt>
                <c:pt idx="2697">
                  <c:v>-4.7935499999999971E-2</c:v>
                </c:pt>
                <c:pt idx="2698">
                  <c:v>-4.7953999999999983E-2</c:v>
                </c:pt>
                <c:pt idx="2699">
                  <c:v>-4.798199999999999E-2</c:v>
                </c:pt>
                <c:pt idx="2700">
                  <c:v>-4.7987500000000002E-2</c:v>
                </c:pt>
                <c:pt idx="2701">
                  <c:v>-4.8011999999999999E-2</c:v>
                </c:pt>
                <c:pt idx="2702">
                  <c:v>-4.8036000000000002E-2</c:v>
                </c:pt>
                <c:pt idx="2703">
                  <c:v>-4.8062500000000001E-2</c:v>
                </c:pt>
                <c:pt idx="2704">
                  <c:v>-4.8116000000000013E-2</c:v>
                </c:pt>
                <c:pt idx="2705">
                  <c:v>-4.8125000000000001E-2</c:v>
                </c:pt>
                <c:pt idx="2706">
                  <c:v>-4.8153500000000002E-2</c:v>
                </c:pt>
                <c:pt idx="2707">
                  <c:v>-4.8173999999999995E-2</c:v>
                </c:pt>
                <c:pt idx="2708">
                  <c:v>-4.8197999999999998E-2</c:v>
                </c:pt>
                <c:pt idx="2709">
                  <c:v>-4.8221999999999987E-2</c:v>
                </c:pt>
                <c:pt idx="2710">
                  <c:v>-4.8250999999999988E-2</c:v>
                </c:pt>
                <c:pt idx="2711">
                  <c:v>-4.8271499999999995E-2</c:v>
                </c:pt>
                <c:pt idx="2712">
                  <c:v>-4.8283499999999986E-2</c:v>
                </c:pt>
                <c:pt idx="2713">
                  <c:v>-4.8311499999999993E-2</c:v>
                </c:pt>
                <c:pt idx="2714">
                  <c:v>-4.8339999999999994E-2</c:v>
                </c:pt>
                <c:pt idx="2715">
                  <c:v>-4.8369000000000002E-2</c:v>
                </c:pt>
                <c:pt idx="2716">
                  <c:v>-4.8404499999999996E-2</c:v>
                </c:pt>
                <c:pt idx="2717">
                  <c:v>-4.8432500000000003E-2</c:v>
                </c:pt>
                <c:pt idx="2718">
                  <c:v>-4.8443499999999994E-2</c:v>
                </c:pt>
                <c:pt idx="2719">
                  <c:v>-4.8474499999999997E-2</c:v>
                </c:pt>
                <c:pt idx="2720">
                  <c:v>-4.8499499999999987E-2</c:v>
                </c:pt>
                <c:pt idx="2721">
                  <c:v>-4.853749999999999E-2</c:v>
                </c:pt>
                <c:pt idx="2722">
                  <c:v>-4.8565499999999984E-2</c:v>
                </c:pt>
                <c:pt idx="2723">
                  <c:v>-4.8594999999999985E-2</c:v>
                </c:pt>
                <c:pt idx="2724">
                  <c:v>-4.8639999999999996E-2</c:v>
                </c:pt>
                <c:pt idx="2725">
                  <c:v>-4.8674499999999989E-2</c:v>
                </c:pt>
                <c:pt idx="2726">
                  <c:v>-4.8708000000000001E-2</c:v>
                </c:pt>
                <c:pt idx="2727">
                  <c:v>-4.873099999999999E-2</c:v>
                </c:pt>
                <c:pt idx="2728">
                  <c:v>-4.8756999999999995E-2</c:v>
                </c:pt>
                <c:pt idx="2729">
                  <c:v>-4.877999999999999E-2</c:v>
                </c:pt>
                <c:pt idx="2730">
                  <c:v>-4.8811500000000001E-2</c:v>
                </c:pt>
                <c:pt idx="2731">
                  <c:v>-4.8840500000000002E-2</c:v>
                </c:pt>
                <c:pt idx="2732">
                  <c:v>-4.8868499999999988E-2</c:v>
                </c:pt>
                <c:pt idx="2733">
                  <c:v>-4.8891999999999998E-2</c:v>
                </c:pt>
                <c:pt idx="2734">
                  <c:v>-4.8927499999999992E-2</c:v>
                </c:pt>
                <c:pt idx="2735">
                  <c:v>-4.8953999999999984E-2</c:v>
                </c:pt>
                <c:pt idx="2736">
                  <c:v>-4.8974999999999991E-2</c:v>
                </c:pt>
                <c:pt idx="2737">
                  <c:v>-4.8999999999999988E-2</c:v>
                </c:pt>
                <c:pt idx="2738">
                  <c:v>-4.9036999999999976E-2</c:v>
                </c:pt>
                <c:pt idx="2739">
                  <c:v>-4.9056499999999989E-2</c:v>
                </c:pt>
                <c:pt idx="2740">
                  <c:v>-4.9085999999999984E-2</c:v>
                </c:pt>
                <c:pt idx="2741">
                  <c:v>-4.9115999999999979E-2</c:v>
                </c:pt>
                <c:pt idx="2742">
                  <c:v>-4.9124999999999981E-2</c:v>
                </c:pt>
                <c:pt idx="2743">
                  <c:v>-4.9159999999999975E-2</c:v>
                </c:pt>
                <c:pt idx="2744">
                  <c:v>-4.9195499999999982E-2</c:v>
                </c:pt>
                <c:pt idx="2745">
                  <c:v>-4.9240999999999972E-2</c:v>
                </c:pt>
                <c:pt idx="2746">
                  <c:v>-4.9280499999999977E-2</c:v>
                </c:pt>
                <c:pt idx="2747">
                  <c:v>-4.9311999999999988E-2</c:v>
                </c:pt>
                <c:pt idx="2748">
                  <c:v>-4.9346499999999981E-2</c:v>
                </c:pt>
                <c:pt idx="2749">
                  <c:v>-4.9369999999999976E-2</c:v>
                </c:pt>
                <c:pt idx="2750">
                  <c:v>-4.9407499999999965E-2</c:v>
                </c:pt>
                <c:pt idx="2751">
                  <c:v>-4.9426999999999957E-2</c:v>
                </c:pt>
                <c:pt idx="2752">
                  <c:v>-4.9473999999999962E-2</c:v>
                </c:pt>
                <c:pt idx="2753">
                  <c:v>-4.951649999999997E-2</c:v>
                </c:pt>
                <c:pt idx="2754">
                  <c:v>-4.9551499999999971E-2</c:v>
                </c:pt>
                <c:pt idx="2755">
                  <c:v>-4.959249999999997E-2</c:v>
                </c:pt>
                <c:pt idx="2756">
                  <c:v>-4.9630499999999973E-2</c:v>
                </c:pt>
                <c:pt idx="2757">
                  <c:v>-4.9682499999999977E-2</c:v>
                </c:pt>
                <c:pt idx="2758">
                  <c:v>-4.9719499999999979E-2</c:v>
                </c:pt>
                <c:pt idx="2759">
                  <c:v>-4.9768499999999972E-2</c:v>
                </c:pt>
                <c:pt idx="2760">
                  <c:v>-4.9830499999999979E-2</c:v>
                </c:pt>
                <c:pt idx="2761">
                  <c:v>-4.9871999999999979E-2</c:v>
                </c:pt>
                <c:pt idx="2762">
                  <c:v>-4.9915499999999981E-2</c:v>
                </c:pt>
                <c:pt idx="2763">
                  <c:v>-4.9950999999999982E-2</c:v>
                </c:pt>
                <c:pt idx="2764">
                  <c:v>-4.9982499999999985E-2</c:v>
                </c:pt>
                <c:pt idx="2765">
                  <c:v>-5.0019499999999988E-2</c:v>
                </c:pt>
                <c:pt idx="2766">
                  <c:v>-5.0063999999999984E-2</c:v>
                </c:pt>
                <c:pt idx="2767">
                  <c:v>-5.0110499999999981E-2</c:v>
                </c:pt>
                <c:pt idx="2768">
                  <c:v>-5.015449999999997E-2</c:v>
                </c:pt>
                <c:pt idx="2769">
                  <c:v>-5.019599999999997E-2</c:v>
                </c:pt>
                <c:pt idx="2770">
                  <c:v>-5.0240999999999973E-2</c:v>
                </c:pt>
                <c:pt idx="2771">
                  <c:v>-5.0275499999999973E-2</c:v>
                </c:pt>
                <c:pt idx="2772">
                  <c:v>-5.0318999999999975E-2</c:v>
                </c:pt>
                <c:pt idx="2773">
                  <c:v>-5.0364499999999979E-2</c:v>
                </c:pt>
                <c:pt idx="2774">
                  <c:v>-5.0419999999999993E-2</c:v>
                </c:pt>
                <c:pt idx="2775">
                  <c:v>-5.0463499999999988E-2</c:v>
                </c:pt>
                <c:pt idx="2776">
                  <c:v>-5.0498999999999988E-2</c:v>
                </c:pt>
                <c:pt idx="2777">
                  <c:v>-5.0541499999999989E-2</c:v>
                </c:pt>
                <c:pt idx="2778">
                  <c:v>-5.0574999999999995E-2</c:v>
                </c:pt>
                <c:pt idx="2779">
                  <c:v>-5.0622999999999987E-2</c:v>
                </c:pt>
                <c:pt idx="2780">
                  <c:v>-5.0670499999999993E-2</c:v>
                </c:pt>
                <c:pt idx="2781">
                  <c:v>-5.0706999999999988E-2</c:v>
                </c:pt>
                <c:pt idx="2782">
                  <c:v>-5.0744999999999985E-2</c:v>
                </c:pt>
                <c:pt idx="2783">
                  <c:v>-5.0784999999999983E-2</c:v>
                </c:pt>
                <c:pt idx="2784">
                  <c:v>-5.084749999999999E-2</c:v>
                </c:pt>
                <c:pt idx="2785">
                  <c:v>-5.0878E-2</c:v>
                </c:pt>
                <c:pt idx="2786">
                  <c:v>-5.0917999999999998E-2</c:v>
                </c:pt>
                <c:pt idx="2787">
                  <c:v>-5.0958499999999997E-2</c:v>
                </c:pt>
                <c:pt idx="2788">
                  <c:v>-5.0934999999999994E-2</c:v>
                </c:pt>
                <c:pt idx="2789">
                  <c:v>-5.0960999999999999E-2</c:v>
                </c:pt>
                <c:pt idx="2790">
                  <c:v>-5.1003500000000007E-2</c:v>
                </c:pt>
                <c:pt idx="2791">
                  <c:v>-5.1038000000000007E-2</c:v>
                </c:pt>
                <c:pt idx="2792">
                  <c:v>-5.1069500000000004E-2</c:v>
                </c:pt>
                <c:pt idx="2793">
                  <c:v>-5.1103000000000003E-2</c:v>
                </c:pt>
                <c:pt idx="2794">
                  <c:v>-5.1150500000000002E-2</c:v>
                </c:pt>
                <c:pt idx="2795">
                  <c:v>-5.1194999999999997E-2</c:v>
                </c:pt>
                <c:pt idx="2796">
                  <c:v>-5.1219499999999994E-2</c:v>
                </c:pt>
                <c:pt idx="2797">
                  <c:v>-5.1262499999999996E-2</c:v>
                </c:pt>
                <c:pt idx="2798">
                  <c:v>-5.1297999999999996E-2</c:v>
                </c:pt>
                <c:pt idx="2799">
                  <c:v>-5.1335499999999985E-2</c:v>
                </c:pt>
                <c:pt idx="2800">
                  <c:v>-5.1369499999999985E-2</c:v>
                </c:pt>
                <c:pt idx="2801">
                  <c:v>-5.1409499999999983E-2</c:v>
                </c:pt>
                <c:pt idx="2802">
                  <c:v>-5.1450499999999982E-2</c:v>
                </c:pt>
                <c:pt idx="2803">
                  <c:v>-5.1495999999999986E-2</c:v>
                </c:pt>
                <c:pt idx="2804">
                  <c:v>-5.1537499999999986E-2</c:v>
                </c:pt>
                <c:pt idx="2805">
                  <c:v>-5.1579499999999986E-2</c:v>
                </c:pt>
                <c:pt idx="2806">
                  <c:v>-5.1622499999999974E-2</c:v>
                </c:pt>
                <c:pt idx="2807">
                  <c:v>-5.1666999999999977E-2</c:v>
                </c:pt>
                <c:pt idx="2808">
                  <c:v>-5.1702999999999985E-2</c:v>
                </c:pt>
                <c:pt idx="2809">
                  <c:v>-5.1753999999999988E-2</c:v>
                </c:pt>
                <c:pt idx="2810">
                  <c:v>-5.1794499999999993E-2</c:v>
                </c:pt>
                <c:pt idx="2811">
                  <c:v>-5.1837999999999995E-2</c:v>
                </c:pt>
                <c:pt idx="2812">
                  <c:v>-5.1880500000000003E-2</c:v>
                </c:pt>
                <c:pt idx="2813">
                  <c:v>-5.1918000000000006E-2</c:v>
                </c:pt>
                <c:pt idx="2814">
                  <c:v>-5.1955500000000009E-2</c:v>
                </c:pt>
                <c:pt idx="2815">
                  <c:v>-5.2000500000000012E-2</c:v>
                </c:pt>
                <c:pt idx="2816">
                  <c:v>-5.2056000000000012E-2</c:v>
                </c:pt>
                <c:pt idx="2817">
                  <c:v>-5.2091499999999999E-2</c:v>
                </c:pt>
                <c:pt idx="2818">
                  <c:v>-5.2110500000000004E-2</c:v>
                </c:pt>
                <c:pt idx="2819">
                  <c:v>-5.2145500000000011E-2</c:v>
                </c:pt>
                <c:pt idx="2820">
                  <c:v>-5.2187499999999998E-2</c:v>
                </c:pt>
                <c:pt idx="2821">
                  <c:v>-5.2227500000000003E-2</c:v>
                </c:pt>
                <c:pt idx="2822">
                  <c:v>-5.2283500000000011E-2</c:v>
                </c:pt>
                <c:pt idx="2823">
                  <c:v>-5.2319000000000011E-2</c:v>
                </c:pt>
                <c:pt idx="2824">
                  <c:v>-5.2348000000000006E-2</c:v>
                </c:pt>
                <c:pt idx="2825">
                  <c:v>-5.2384500000000014E-2</c:v>
                </c:pt>
                <c:pt idx="2826">
                  <c:v>-5.2418500000000014E-2</c:v>
                </c:pt>
                <c:pt idx="2827">
                  <c:v>-5.2468000000000001E-2</c:v>
                </c:pt>
                <c:pt idx="2828">
                  <c:v>-5.250800000000002E-2</c:v>
                </c:pt>
                <c:pt idx="2829">
                  <c:v>-5.2544500000000015E-2</c:v>
                </c:pt>
                <c:pt idx="2830">
                  <c:v>-5.2575500000000011E-2</c:v>
                </c:pt>
                <c:pt idx="2831">
                  <c:v>-5.2615500000000016E-2</c:v>
                </c:pt>
                <c:pt idx="2832">
                  <c:v>-5.2646000000000005E-2</c:v>
                </c:pt>
                <c:pt idx="2833">
                  <c:v>-5.2687000000000019E-2</c:v>
                </c:pt>
                <c:pt idx="2834">
                  <c:v>-5.2726500000000016E-2</c:v>
                </c:pt>
                <c:pt idx="2835">
                  <c:v>-5.2743000000000005E-2</c:v>
                </c:pt>
                <c:pt idx="2836">
                  <c:v>-5.2788000000000002E-2</c:v>
                </c:pt>
                <c:pt idx="2837">
                  <c:v>-5.2808500000000001E-2</c:v>
                </c:pt>
                <c:pt idx="2838">
                  <c:v>-5.2831000000000003E-2</c:v>
                </c:pt>
                <c:pt idx="2839">
                  <c:v>-5.2868999999999999E-2</c:v>
                </c:pt>
                <c:pt idx="2840">
                  <c:v>-5.2899500000000002E-2</c:v>
                </c:pt>
                <c:pt idx="2841">
                  <c:v>-5.2938500000000006E-2</c:v>
                </c:pt>
                <c:pt idx="2842">
                  <c:v>-5.2970000000000003E-2</c:v>
                </c:pt>
                <c:pt idx="2843">
                  <c:v>-5.300500000000001E-2</c:v>
                </c:pt>
                <c:pt idx="2844">
                  <c:v>-5.3034000000000019E-2</c:v>
                </c:pt>
                <c:pt idx="2845">
                  <c:v>-5.3076000000000005E-2</c:v>
                </c:pt>
                <c:pt idx="2846">
                  <c:v>-5.3103000000000004E-2</c:v>
                </c:pt>
                <c:pt idx="2847">
                  <c:v>-5.3125500000000006E-2</c:v>
                </c:pt>
                <c:pt idx="2848">
                  <c:v>-5.3162000000000015E-2</c:v>
                </c:pt>
                <c:pt idx="2849">
                  <c:v>-5.3199500000000011E-2</c:v>
                </c:pt>
                <c:pt idx="2850">
                  <c:v>-5.3233500000000017E-2</c:v>
                </c:pt>
                <c:pt idx="2851">
                  <c:v>-5.326400000000002E-2</c:v>
                </c:pt>
                <c:pt idx="2852">
                  <c:v>-5.3286500000000021E-2</c:v>
                </c:pt>
                <c:pt idx="2853">
                  <c:v>-5.3321500000000022E-2</c:v>
                </c:pt>
                <c:pt idx="2854">
                  <c:v>-5.3369000000000028E-2</c:v>
                </c:pt>
                <c:pt idx="2855">
                  <c:v>-5.3408000000000032E-2</c:v>
                </c:pt>
                <c:pt idx="2856">
                  <c:v>-5.3446000000000035E-2</c:v>
                </c:pt>
                <c:pt idx="2857">
                  <c:v>-5.3479500000000034E-2</c:v>
                </c:pt>
                <c:pt idx="2858">
                  <c:v>-5.3522500000000035E-2</c:v>
                </c:pt>
                <c:pt idx="2859">
                  <c:v>-5.3555500000000034E-2</c:v>
                </c:pt>
                <c:pt idx="2860">
                  <c:v>-5.3590000000000033E-2</c:v>
                </c:pt>
                <c:pt idx="2861">
                  <c:v>-5.362150000000003E-2</c:v>
                </c:pt>
                <c:pt idx="2862">
                  <c:v>-5.3651500000000032E-2</c:v>
                </c:pt>
                <c:pt idx="2863">
                  <c:v>-5.3682500000000036E-2</c:v>
                </c:pt>
                <c:pt idx="2864">
                  <c:v>-5.3710500000000029E-2</c:v>
                </c:pt>
                <c:pt idx="2865">
                  <c:v>-5.3733000000000031E-2</c:v>
                </c:pt>
                <c:pt idx="2866">
                  <c:v>-5.3758000000000035E-2</c:v>
                </c:pt>
                <c:pt idx="2867">
                  <c:v>-5.3792000000000034E-2</c:v>
                </c:pt>
                <c:pt idx="2868">
                  <c:v>-5.3806000000000027E-2</c:v>
                </c:pt>
                <c:pt idx="2869">
                  <c:v>-5.3842000000000029E-2</c:v>
                </c:pt>
                <c:pt idx="2870">
                  <c:v>-5.3870000000000022E-2</c:v>
                </c:pt>
                <c:pt idx="2871">
                  <c:v>-5.3891500000000023E-2</c:v>
                </c:pt>
                <c:pt idx="2872">
                  <c:v>-5.3942000000000025E-2</c:v>
                </c:pt>
                <c:pt idx="2873">
                  <c:v>-5.397850000000002E-2</c:v>
                </c:pt>
                <c:pt idx="2874">
                  <c:v>-5.4009000000000029E-2</c:v>
                </c:pt>
                <c:pt idx="2875">
                  <c:v>-5.4039500000000025E-2</c:v>
                </c:pt>
                <c:pt idx="2876">
                  <c:v>-5.4061500000000026E-2</c:v>
                </c:pt>
                <c:pt idx="2877">
                  <c:v>-5.4092000000000036E-2</c:v>
                </c:pt>
                <c:pt idx="2878">
                  <c:v>-5.4126000000000028E-2</c:v>
                </c:pt>
                <c:pt idx="2879">
                  <c:v>-5.4165000000000026E-2</c:v>
                </c:pt>
                <c:pt idx="2880">
                  <c:v>-5.4189000000000022E-2</c:v>
                </c:pt>
                <c:pt idx="2881">
                  <c:v>-5.4226000000000024E-2</c:v>
                </c:pt>
                <c:pt idx="2882">
                  <c:v>-5.4261000000000031E-2</c:v>
                </c:pt>
                <c:pt idx="2883">
                  <c:v>-5.4284000000000027E-2</c:v>
                </c:pt>
                <c:pt idx="2884">
                  <c:v>-5.4317500000000025E-2</c:v>
                </c:pt>
                <c:pt idx="2885">
                  <c:v>-5.4362000000000042E-2</c:v>
                </c:pt>
                <c:pt idx="2886">
                  <c:v>-5.4389000000000041E-2</c:v>
                </c:pt>
                <c:pt idx="2887">
                  <c:v>-5.4420000000000045E-2</c:v>
                </c:pt>
                <c:pt idx="2888">
                  <c:v>-5.4444500000000041E-2</c:v>
                </c:pt>
                <c:pt idx="2889">
                  <c:v>-5.4478500000000041E-2</c:v>
                </c:pt>
                <c:pt idx="2890">
                  <c:v>-5.4504500000000039E-2</c:v>
                </c:pt>
                <c:pt idx="2891">
                  <c:v>-5.4535500000000042E-2</c:v>
                </c:pt>
                <c:pt idx="2892">
                  <c:v>-5.4546000000000039E-2</c:v>
                </c:pt>
                <c:pt idx="2893">
                  <c:v>-5.454050000000004E-2</c:v>
                </c:pt>
                <c:pt idx="2894">
                  <c:v>-5.4548500000000028E-2</c:v>
                </c:pt>
                <c:pt idx="2895">
                  <c:v>-5.4562500000000035E-2</c:v>
                </c:pt>
                <c:pt idx="2896">
                  <c:v>-5.4578000000000043E-2</c:v>
                </c:pt>
                <c:pt idx="2897">
                  <c:v>-5.4582500000000041E-2</c:v>
                </c:pt>
                <c:pt idx="2898">
                  <c:v>-5.4592000000000036E-2</c:v>
                </c:pt>
                <c:pt idx="2899">
                  <c:v>-5.4600000000000037E-2</c:v>
                </c:pt>
                <c:pt idx="2900">
                  <c:v>-5.4616000000000033E-2</c:v>
                </c:pt>
                <c:pt idx="2901">
                  <c:v>-5.4624000000000034E-2</c:v>
                </c:pt>
                <c:pt idx="2902">
                  <c:v>-5.4637500000000033E-2</c:v>
                </c:pt>
                <c:pt idx="2903">
                  <c:v>-5.4650500000000032E-2</c:v>
                </c:pt>
                <c:pt idx="2904">
                  <c:v>-5.4652500000000034E-2</c:v>
                </c:pt>
                <c:pt idx="2905">
                  <c:v>-5.4678000000000032E-2</c:v>
                </c:pt>
                <c:pt idx="2906">
                  <c:v>-5.4686000000000033E-2</c:v>
                </c:pt>
                <c:pt idx="2907">
                  <c:v>-5.4702000000000008E-2</c:v>
                </c:pt>
                <c:pt idx="2908">
                  <c:v>-5.4747000000000018E-2</c:v>
                </c:pt>
                <c:pt idx="2909">
                  <c:v>-5.4763000000000013E-2</c:v>
                </c:pt>
                <c:pt idx="2910">
                  <c:v>-5.4751000000000022E-2</c:v>
                </c:pt>
                <c:pt idx="2911">
                  <c:v>-5.476950000000002E-2</c:v>
                </c:pt>
                <c:pt idx="2912">
                  <c:v>-5.479450000000001E-2</c:v>
                </c:pt>
                <c:pt idx="2913">
                  <c:v>-5.4807500000000023E-2</c:v>
                </c:pt>
                <c:pt idx="2914">
                  <c:v>-5.4810500000000026E-2</c:v>
                </c:pt>
                <c:pt idx="2915">
                  <c:v>-5.4817500000000019E-2</c:v>
                </c:pt>
                <c:pt idx="2916">
                  <c:v>-5.4820500000000022E-2</c:v>
                </c:pt>
                <c:pt idx="2917">
                  <c:v>-5.4824000000000019E-2</c:v>
                </c:pt>
                <c:pt idx="2918">
                  <c:v>-5.4822000000000017E-2</c:v>
                </c:pt>
                <c:pt idx="2919">
                  <c:v>-5.4826000000000034E-2</c:v>
                </c:pt>
                <c:pt idx="2920">
                  <c:v>-5.482850000000003E-2</c:v>
                </c:pt>
                <c:pt idx="2921">
                  <c:v>-5.4830500000000025E-2</c:v>
                </c:pt>
                <c:pt idx="2922">
                  <c:v>-5.4821000000000016E-2</c:v>
                </c:pt>
                <c:pt idx="2923">
                  <c:v>-5.481850000000002E-2</c:v>
                </c:pt>
                <c:pt idx="2924">
                  <c:v>-5.4809000000000038E-2</c:v>
                </c:pt>
                <c:pt idx="2925">
                  <c:v>-5.4804000000000033E-2</c:v>
                </c:pt>
                <c:pt idx="2926">
                  <c:v>-5.4806000000000035E-2</c:v>
                </c:pt>
                <c:pt idx="2927">
                  <c:v>-5.4814000000000043E-2</c:v>
                </c:pt>
                <c:pt idx="2928">
                  <c:v>-5.4828000000000043E-2</c:v>
                </c:pt>
                <c:pt idx="2929">
                  <c:v>-5.4831000000000039E-2</c:v>
                </c:pt>
                <c:pt idx="2930">
                  <c:v>-5.4821000000000036E-2</c:v>
                </c:pt>
                <c:pt idx="2931">
                  <c:v>-5.4820000000000028E-2</c:v>
                </c:pt>
                <c:pt idx="2932">
                  <c:v>-5.4817500000000033E-2</c:v>
                </c:pt>
                <c:pt idx="2933">
                  <c:v>-5.4817000000000046E-2</c:v>
                </c:pt>
                <c:pt idx="2934">
                  <c:v>-5.4804500000000041E-2</c:v>
                </c:pt>
                <c:pt idx="2935">
                  <c:v>-5.4792000000000049E-2</c:v>
                </c:pt>
                <c:pt idx="2936">
                  <c:v>-5.4792000000000042E-2</c:v>
                </c:pt>
                <c:pt idx="2937">
                  <c:v>-5.4800000000000043E-2</c:v>
                </c:pt>
                <c:pt idx="2938">
                  <c:v>-5.4792000000000042E-2</c:v>
                </c:pt>
                <c:pt idx="2939">
                  <c:v>-5.4784000000000041E-2</c:v>
                </c:pt>
                <c:pt idx="2940">
                  <c:v>-5.4788500000000032E-2</c:v>
                </c:pt>
                <c:pt idx="2941">
                  <c:v>-5.4781000000000031E-2</c:v>
                </c:pt>
                <c:pt idx="2942">
                  <c:v>-5.4798500000000035E-2</c:v>
                </c:pt>
                <c:pt idx="2943">
                  <c:v>-5.4793000000000029E-2</c:v>
                </c:pt>
                <c:pt idx="2944">
                  <c:v>-5.4784500000000035E-2</c:v>
                </c:pt>
                <c:pt idx="2945">
                  <c:v>-5.4772500000000023E-2</c:v>
                </c:pt>
                <c:pt idx="2946">
                  <c:v>-5.4767000000000031E-2</c:v>
                </c:pt>
                <c:pt idx="2947">
                  <c:v>-5.4758000000000029E-2</c:v>
                </c:pt>
                <c:pt idx="2948">
                  <c:v>-5.4749000000000034E-2</c:v>
                </c:pt>
                <c:pt idx="2949">
                  <c:v>-5.4744500000000036E-2</c:v>
                </c:pt>
                <c:pt idx="2950">
                  <c:v>-5.4739500000000031E-2</c:v>
                </c:pt>
                <c:pt idx="2951">
                  <c:v>-5.4745000000000037E-2</c:v>
                </c:pt>
                <c:pt idx="2952">
                  <c:v>-5.473100000000003E-2</c:v>
                </c:pt>
                <c:pt idx="2953">
                  <c:v>-5.4722500000000035E-2</c:v>
                </c:pt>
                <c:pt idx="2954">
                  <c:v>-5.4730500000000043E-2</c:v>
                </c:pt>
                <c:pt idx="2955">
                  <c:v>-5.4728000000000041E-2</c:v>
                </c:pt>
                <c:pt idx="2956">
                  <c:v>-5.4742500000000041E-2</c:v>
                </c:pt>
                <c:pt idx="2957">
                  <c:v>-5.4725000000000031E-2</c:v>
                </c:pt>
                <c:pt idx="2958">
                  <c:v>-5.472800000000002E-2</c:v>
                </c:pt>
                <c:pt idx="2959">
                  <c:v>-5.4716000000000029E-2</c:v>
                </c:pt>
                <c:pt idx="2960">
                  <c:v>-5.4681500000000029E-2</c:v>
                </c:pt>
                <c:pt idx="2961">
                  <c:v>-5.4674500000000043E-2</c:v>
                </c:pt>
                <c:pt idx="2962">
                  <c:v>-5.466200000000003E-2</c:v>
                </c:pt>
                <c:pt idx="2963">
                  <c:v>-5.4661500000000036E-2</c:v>
                </c:pt>
                <c:pt idx="2964">
                  <c:v>-5.4653000000000028E-2</c:v>
                </c:pt>
                <c:pt idx="2965">
                  <c:v>-5.4645000000000034E-2</c:v>
                </c:pt>
                <c:pt idx="2966">
                  <c:v>-5.4629000000000032E-2</c:v>
                </c:pt>
                <c:pt idx="2967">
                  <c:v>-5.4604500000000035E-2</c:v>
                </c:pt>
                <c:pt idx="2968">
                  <c:v>-5.4589500000000041E-2</c:v>
                </c:pt>
                <c:pt idx="2969">
                  <c:v>-5.4570500000000043E-2</c:v>
                </c:pt>
                <c:pt idx="2970">
                  <c:v>-5.4552000000000031E-2</c:v>
                </c:pt>
                <c:pt idx="2971">
                  <c:v>-5.4529500000000036E-2</c:v>
                </c:pt>
                <c:pt idx="2972">
                  <c:v>-5.4518000000000032E-2</c:v>
                </c:pt>
                <c:pt idx="2973">
                  <c:v>-5.4496000000000031E-2</c:v>
                </c:pt>
                <c:pt idx="2974">
                  <c:v>-5.4478000000000033E-2</c:v>
                </c:pt>
                <c:pt idx="2975">
                  <c:v>-5.4459500000000036E-2</c:v>
                </c:pt>
                <c:pt idx="2976">
                  <c:v>-5.4441000000000031E-2</c:v>
                </c:pt>
                <c:pt idx="2977">
                  <c:v>-5.4420000000000031E-2</c:v>
                </c:pt>
                <c:pt idx="2978">
                  <c:v>-5.4401500000000019E-2</c:v>
                </c:pt>
                <c:pt idx="2979">
                  <c:v>-5.4378500000000017E-2</c:v>
                </c:pt>
                <c:pt idx="2980">
                  <c:v>-5.4356500000000009E-2</c:v>
                </c:pt>
                <c:pt idx="2981">
                  <c:v>-5.4349000000000008E-2</c:v>
                </c:pt>
                <c:pt idx="2982">
                  <c:v>-5.4329500000000003E-2</c:v>
                </c:pt>
                <c:pt idx="2983">
                  <c:v>-5.4315500000000003E-2</c:v>
                </c:pt>
                <c:pt idx="2984">
                  <c:v>-5.4284500000000006E-2</c:v>
                </c:pt>
                <c:pt idx="2985">
                  <c:v>-5.4276000000000012E-2</c:v>
                </c:pt>
                <c:pt idx="2986">
                  <c:v>-5.4262500000000005E-2</c:v>
                </c:pt>
                <c:pt idx="2987">
                  <c:v>-5.4244999999999995E-2</c:v>
                </c:pt>
                <c:pt idx="2988">
                  <c:v>-5.4225999999999989E-2</c:v>
                </c:pt>
                <c:pt idx="2989">
                  <c:v>-5.4214499999999999E-2</c:v>
                </c:pt>
                <c:pt idx="2990">
                  <c:v>-5.4197000000000009E-2</c:v>
                </c:pt>
                <c:pt idx="2991">
                  <c:v>-5.418400000000001E-2</c:v>
                </c:pt>
                <c:pt idx="2992">
                  <c:v>-5.4174000000000007E-2</c:v>
                </c:pt>
                <c:pt idx="2993">
                  <c:v>-5.4161500000000001E-2</c:v>
                </c:pt>
                <c:pt idx="2994">
                  <c:v>-5.4139999999999994E-2</c:v>
                </c:pt>
                <c:pt idx="2995">
                  <c:v>-5.4125500000000007E-2</c:v>
                </c:pt>
                <c:pt idx="2996">
                  <c:v>-5.4132E-2</c:v>
                </c:pt>
                <c:pt idx="2997">
                  <c:v>-5.4114000000000016E-2</c:v>
                </c:pt>
                <c:pt idx="2998">
                  <c:v>-5.4074500000000005E-2</c:v>
                </c:pt>
                <c:pt idx="2999">
                  <c:v>-5.4056000000000007E-2</c:v>
                </c:pt>
                <c:pt idx="3000">
                  <c:v>-5.4044500000000009E-2</c:v>
                </c:pt>
                <c:pt idx="3001">
                  <c:v>-5.4026500000000005E-2</c:v>
                </c:pt>
                <c:pt idx="3002">
                  <c:v>-5.4012999999999999E-2</c:v>
                </c:pt>
                <c:pt idx="3003">
                  <c:v>-5.3990500000000011E-2</c:v>
                </c:pt>
                <c:pt idx="3004">
                  <c:v>-5.398250000000001E-2</c:v>
                </c:pt>
                <c:pt idx="3005">
                  <c:v>-5.3967000000000008E-2</c:v>
                </c:pt>
                <c:pt idx="3006">
                  <c:v>-5.39525E-2</c:v>
                </c:pt>
                <c:pt idx="3007">
                  <c:v>-5.3959E-2</c:v>
                </c:pt>
                <c:pt idx="3008">
                  <c:v>-5.3949500000000004E-2</c:v>
                </c:pt>
                <c:pt idx="3009">
                  <c:v>-5.3937500000000006E-2</c:v>
                </c:pt>
                <c:pt idx="3010">
                  <c:v>-5.3917E-2</c:v>
                </c:pt>
                <c:pt idx="3011">
                  <c:v>-5.3904000000000007E-2</c:v>
                </c:pt>
                <c:pt idx="3012">
                  <c:v>-5.3889500000000007E-2</c:v>
                </c:pt>
                <c:pt idx="3013">
                  <c:v>-5.3884500000000009E-2</c:v>
                </c:pt>
                <c:pt idx="3014">
                  <c:v>-5.3879500000000011E-2</c:v>
                </c:pt>
                <c:pt idx="3015">
                  <c:v>-5.3866000000000004E-2</c:v>
                </c:pt>
                <c:pt idx="3016">
                  <c:v>-5.3846500000000012E-2</c:v>
                </c:pt>
                <c:pt idx="3017">
                  <c:v>-5.3839500000000019E-2</c:v>
                </c:pt>
                <c:pt idx="3018">
                  <c:v>-5.3854000000000013E-2</c:v>
                </c:pt>
                <c:pt idx="3019">
                  <c:v>-5.3849500000000008E-2</c:v>
                </c:pt>
                <c:pt idx="3020">
                  <c:v>-5.3846500000000005E-2</c:v>
                </c:pt>
                <c:pt idx="3021">
                  <c:v>-5.383700000000001E-2</c:v>
                </c:pt>
                <c:pt idx="3022">
                  <c:v>-5.3817500000000011E-2</c:v>
                </c:pt>
                <c:pt idx="3023">
                  <c:v>-5.3821500000000022E-2</c:v>
                </c:pt>
                <c:pt idx="3024">
                  <c:v>-5.3818500000000019E-2</c:v>
                </c:pt>
                <c:pt idx="3025">
                  <c:v>-5.3818000000000019E-2</c:v>
                </c:pt>
                <c:pt idx="3026">
                  <c:v>-5.3817500000000018E-2</c:v>
                </c:pt>
                <c:pt idx="3027">
                  <c:v>-5.3821000000000035E-2</c:v>
                </c:pt>
                <c:pt idx="3028">
                  <c:v>-5.3814000000000035E-2</c:v>
                </c:pt>
                <c:pt idx="3029">
                  <c:v>-5.3811000000000053E-2</c:v>
                </c:pt>
                <c:pt idx="3030">
                  <c:v>-5.3826500000000062E-2</c:v>
                </c:pt>
                <c:pt idx="3031">
                  <c:v>-5.3831000000000059E-2</c:v>
                </c:pt>
                <c:pt idx="3032">
                  <c:v>-5.3838000000000052E-2</c:v>
                </c:pt>
                <c:pt idx="3033">
                  <c:v>-5.3856500000000057E-2</c:v>
                </c:pt>
                <c:pt idx="3034">
                  <c:v>-5.3861500000000048E-2</c:v>
                </c:pt>
                <c:pt idx="3035">
                  <c:v>-5.3888500000000041E-2</c:v>
                </c:pt>
                <c:pt idx="3036">
                  <c:v>-5.3883000000000035E-2</c:v>
                </c:pt>
                <c:pt idx="3037">
                  <c:v>-5.3896500000000042E-2</c:v>
                </c:pt>
                <c:pt idx="3038">
                  <c:v>-5.3901000000000032E-2</c:v>
                </c:pt>
                <c:pt idx="3039">
                  <c:v>-5.3899000000000044E-2</c:v>
                </c:pt>
                <c:pt idx="3040">
                  <c:v>-5.3903500000000035E-2</c:v>
                </c:pt>
                <c:pt idx="3041">
                  <c:v>-5.3905500000000037E-2</c:v>
                </c:pt>
                <c:pt idx="3042">
                  <c:v>-5.3902500000000034E-2</c:v>
                </c:pt>
                <c:pt idx="3043">
                  <c:v>-5.3911000000000035E-2</c:v>
                </c:pt>
                <c:pt idx="3044">
                  <c:v>-5.3917500000000042E-2</c:v>
                </c:pt>
                <c:pt idx="3045">
                  <c:v>-5.3906500000000045E-2</c:v>
                </c:pt>
                <c:pt idx="3046">
                  <c:v>-5.3916500000000048E-2</c:v>
                </c:pt>
                <c:pt idx="3047">
                  <c:v>-5.3918000000000035E-2</c:v>
                </c:pt>
                <c:pt idx="3048">
                  <c:v>-5.3915500000000033E-2</c:v>
                </c:pt>
                <c:pt idx="3049">
                  <c:v>-5.3910000000000027E-2</c:v>
                </c:pt>
                <c:pt idx="3050">
                  <c:v>-5.388450000000003E-2</c:v>
                </c:pt>
                <c:pt idx="3051">
                  <c:v>-5.3885000000000044E-2</c:v>
                </c:pt>
                <c:pt idx="3052">
                  <c:v>-5.3879000000000031E-2</c:v>
                </c:pt>
                <c:pt idx="3053">
                  <c:v>-5.3873500000000032E-2</c:v>
                </c:pt>
                <c:pt idx="3054">
                  <c:v>-5.3860000000000026E-2</c:v>
                </c:pt>
                <c:pt idx="3055">
                  <c:v>-5.3848500000000028E-2</c:v>
                </c:pt>
                <c:pt idx="3056">
                  <c:v>-5.3848000000000028E-2</c:v>
                </c:pt>
                <c:pt idx="3057">
                  <c:v>-5.3832000000000012E-2</c:v>
                </c:pt>
                <c:pt idx="3058">
                  <c:v>-5.3817500000000032E-2</c:v>
                </c:pt>
                <c:pt idx="3059">
                  <c:v>-5.3803000000000017E-2</c:v>
                </c:pt>
                <c:pt idx="3060">
                  <c:v>-5.3792500000000014E-2</c:v>
                </c:pt>
                <c:pt idx="3061">
                  <c:v>-5.3779500000000022E-2</c:v>
                </c:pt>
                <c:pt idx="3062">
                  <c:v>-5.3716500000000028E-2</c:v>
                </c:pt>
                <c:pt idx="3063">
                  <c:v>-5.3704500000000023E-2</c:v>
                </c:pt>
                <c:pt idx="3064">
                  <c:v>-5.3692000000000017E-2</c:v>
                </c:pt>
                <c:pt idx="3065">
                  <c:v>-5.3686000000000018E-2</c:v>
                </c:pt>
                <c:pt idx="3066">
                  <c:v>-5.3678500000000018E-2</c:v>
                </c:pt>
                <c:pt idx="3067">
                  <c:v>-5.3667000000000006E-2</c:v>
                </c:pt>
                <c:pt idx="3068">
                  <c:v>-5.3675000000000007E-2</c:v>
                </c:pt>
                <c:pt idx="3069">
                  <c:v>-5.3666000000000012E-2</c:v>
                </c:pt>
                <c:pt idx="3070">
                  <c:v>-5.3651500000000005E-2</c:v>
                </c:pt>
                <c:pt idx="3071">
                  <c:v>-5.3640500000000008E-2</c:v>
                </c:pt>
                <c:pt idx="3072">
                  <c:v>-5.3608000000000003E-2</c:v>
                </c:pt>
                <c:pt idx="3073">
                  <c:v>-5.3593499999999988E-2</c:v>
                </c:pt>
                <c:pt idx="3074">
                  <c:v>-5.3578999999999988E-2</c:v>
                </c:pt>
                <c:pt idx="3075">
                  <c:v>-5.3569999999999993E-2</c:v>
                </c:pt>
                <c:pt idx="3076">
                  <c:v>-5.3565499999999995E-2</c:v>
                </c:pt>
                <c:pt idx="3077">
                  <c:v>-5.355999999999999E-2</c:v>
                </c:pt>
                <c:pt idx="3078">
                  <c:v>-5.3545499999999996E-2</c:v>
                </c:pt>
                <c:pt idx="3079">
                  <c:v>-5.3543499999999994E-2</c:v>
                </c:pt>
                <c:pt idx="3080">
                  <c:v>-5.3540499999999984E-2</c:v>
                </c:pt>
                <c:pt idx="3081">
                  <c:v>-5.353649999999998E-2</c:v>
                </c:pt>
                <c:pt idx="3082">
                  <c:v>-5.3528999999999993E-2</c:v>
                </c:pt>
                <c:pt idx="3083">
                  <c:v>-5.3523499999999995E-2</c:v>
                </c:pt>
                <c:pt idx="3084">
                  <c:v>-5.3517999999999989E-2</c:v>
                </c:pt>
                <c:pt idx="3085">
                  <c:v>-5.3507499999999986E-2</c:v>
                </c:pt>
                <c:pt idx="3086">
                  <c:v>-5.3504499999999983E-2</c:v>
                </c:pt>
                <c:pt idx="3087">
                  <c:v>-5.3502999999999988E-2</c:v>
                </c:pt>
                <c:pt idx="3088">
                  <c:v>-5.3500999999999986E-2</c:v>
                </c:pt>
                <c:pt idx="3089">
                  <c:v>-5.3494499999999993E-2</c:v>
                </c:pt>
                <c:pt idx="3090">
                  <c:v>-5.34875E-2</c:v>
                </c:pt>
                <c:pt idx="3091">
                  <c:v>-5.3491999999999998E-2</c:v>
                </c:pt>
                <c:pt idx="3092">
                  <c:v>-5.3484999999999998E-2</c:v>
                </c:pt>
                <c:pt idx="3093">
                  <c:v>-5.3477999999999998E-2</c:v>
                </c:pt>
                <c:pt idx="3094">
                  <c:v>-5.3471999999999992E-2</c:v>
                </c:pt>
                <c:pt idx="3095">
                  <c:v>-5.3462499999999996E-2</c:v>
                </c:pt>
                <c:pt idx="3096">
                  <c:v>-5.3453000000000001E-2</c:v>
                </c:pt>
                <c:pt idx="3097">
                  <c:v>-5.3454999999999989E-2</c:v>
                </c:pt>
                <c:pt idx="3098">
                  <c:v>-5.3450499999999998E-2</c:v>
                </c:pt>
                <c:pt idx="3099">
                  <c:v>-5.3434499999999996E-2</c:v>
                </c:pt>
                <c:pt idx="3100">
                  <c:v>-5.3428000000000003E-2</c:v>
                </c:pt>
                <c:pt idx="3101">
                  <c:v>-5.3419500000000009E-2</c:v>
                </c:pt>
                <c:pt idx="3102">
                  <c:v>-5.3407499999999997E-2</c:v>
                </c:pt>
                <c:pt idx="3103">
                  <c:v>-5.3392000000000009E-2</c:v>
                </c:pt>
                <c:pt idx="3104">
                  <c:v>-5.3383500000000007E-2</c:v>
                </c:pt>
                <c:pt idx="3105">
                  <c:v>-5.33695E-2</c:v>
                </c:pt>
                <c:pt idx="3106">
                  <c:v>-5.3355999999999994E-2</c:v>
                </c:pt>
                <c:pt idx="3107">
                  <c:v>-5.3340999999999993E-2</c:v>
                </c:pt>
                <c:pt idx="3108">
                  <c:v>-5.3291000000000005E-2</c:v>
                </c:pt>
                <c:pt idx="3109">
                  <c:v>-5.3269999999999998E-2</c:v>
                </c:pt>
                <c:pt idx="3110">
                  <c:v>-5.3277500000000019E-2</c:v>
                </c:pt>
                <c:pt idx="3111">
                  <c:v>-5.3259500000000008E-2</c:v>
                </c:pt>
                <c:pt idx="3112">
                  <c:v>-5.3240999999999997E-2</c:v>
                </c:pt>
                <c:pt idx="3113">
                  <c:v>-5.3219500000000003E-2</c:v>
                </c:pt>
                <c:pt idx="3114">
                  <c:v>-5.3206500000000018E-2</c:v>
                </c:pt>
                <c:pt idx="3115">
                  <c:v>-5.3193000000000011E-2</c:v>
                </c:pt>
                <c:pt idx="3116">
                  <c:v>-5.3187000000000026E-2</c:v>
                </c:pt>
                <c:pt idx="3117">
                  <c:v>-5.3154500000000021E-2</c:v>
                </c:pt>
                <c:pt idx="3118">
                  <c:v>-5.3152000000000026E-2</c:v>
                </c:pt>
                <c:pt idx="3119">
                  <c:v>-5.3129500000000024E-2</c:v>
                </c:pt>
                <c:pt idx="3120">
                  <c:v>-5.3128000000000029E-2</c:v>
                </c:pt>
                <c:pt idx="3121">
                  <c:v>-5.3122000000000023E-2</c:v>
                </c:pt>
                <c:pt idx="3122">
                  <c:v>-5.3133000000000034E-2</c:v>
                </c:pt>
                <c:pt idx="3123">
                  <c:v>-5.3134000000000021E-2</c:v>
                </c:pt>
                <c:pt idx="3124">
                  <c:v>-5.3141500000000022E-2</c:v>
                </c:pt>
                <c:pt idx="3125">
                  <c:v>-5.3145500000000033E-2</c:v>
                </c:pt>
                <c:pt idx="3126">
                  <c:v>-5.3144500000000025E-2</c:v>
                </c:pt>
                <c:pt idx="3127">
                  <c:v>-5.3186000000000018E-2</c:v>
                </c:pt>
                <c:pt idx="3128">
                  <c:v>-5.3186500000000025E-2</c:v>
                </c:pt>
                <c:pt idx="3129">
                  <c:v>-5.3196500000000028E-2</c:v>
                </c:pt>
                <c:pt idx="3130">
                  <c:v>-5.3214500000000033E-2</c:v>
                </c:pt>
                <c:pt idx="3131">
                  <c:v>-5.3224500000000015E-2</c:v>
                </c:pt>
                <c:pt idx="3132">
                  <c:v>-5.3241000000000011E-2</c:v>
                </c:pt>
                <c:pt idx="3133">
                  <c:v>-5.3259500000000015E-2</c:v>
                </c:pt>
                <c:pt idx="3134">
                  <c:v>-5.3275000000000017E-2</c:v>
                </c:pt>
                <c:pt idx="3135">
                  <c:v>-5.329550000000001E-2</c:v>
                </c:pt>
                <c:pt idx="3136">
                  <c:v>-5.3307500000000028E-2</c:v>
                </c:pt>
                <c:pt idx="3137">
                  <c:v>-5.3311000000000018E-2</c:v>
                </c:pt>
                <c:pt idx="3138">
                  <c:v>-5.3324500000000018E-2</c:v>
                </c:pt>
                <c:pt idx="3139">
                  <c:v>-5.3349500000000022E-2</c:v>
                </c:pt>
                <c:pt idx="3140">
                  <c:v>-5.3356000000000015E-2</c:v>
                </c:pt>
                <c:pt idx="3141">
                  <c:v>-5.3377500000000015E-2</c:v>
                </c:pt>
                <c:pt idx="3142">
                  <c:v>-5.3391000000000022E-2</c:v>
                </c:pt>
                <c:pt idx="3143">
                  <c:v>-5.3405500000000022E-2</c:v>
                </c:pt>
                <c:pt idx="3144">
                  <c:v>-5.3427000000000016E-2</c:v>
                </c:pt>
                <c:pt idx="3145">
                  <c:v>-5.3447500000000023E-2</c:v>
                </c:pt>
                <c:pt idx="3146">
                  <c:v>-5.3463500000000011E-2</c:v>
                </c:pt>
                <c:pt idx="3147">
                  <c:v>-5.3481000000000022E-2</c:v>
                </c:pt>
                <c:pt idx="3148">
                  <c:v>-5.3506500000000005E-2</c:v>
                </c:pt>
                <c:pt idx="3149">
                  <c:v>-5.352500000000001E-2</c:v>
                </c:pt>
                <c:pt idx="3150">
                  <c:v>-5.353900000000001E-2</c:v>
                </c:pt>
                <c:pt idx="3151">
                  <c:v>-5.3554000000000018E-2</c:v>
                </c:pt>
                <c:pt idx="3152">
                  <c:v>-5.3567500000000011E-2</c:v>
                </c:pt>
                <c:pt idx="3153">
                  <c:v>-5.3578000000000001E-2</c:v>
                </c:pt>
                <c:pt idx="3154">
                  <c:v>-5.3578500000000008E-2</c:v>
                </c:pt>
                <c:pt idx="3155">
                  <c:v>-5.3589500000000012E-2</c:v>
                </c:pt>
                <c:pt idx="3156">
                  <c:v>-5.3580000000000017E-2</c:v>
                </c:pt>
                <c:pt idx="3157">
                  <c:v>-5.3595500000000004E-2</c:v>
                </c:pt>
                <c:pt idx="3158">
                  <c:v>-5.3607500000000002E-2</c:v>
                </c:pt>
                <c:pt idx="3159">
                  <c:v>-5.3624000000000012E-2</c:v>
                </c:pt>
                <c:pt idx="3160">
                  <c:v>-5.3643500000000011E-2</c:v>
                </c:pt>
                <c:pt idx="3161">
                  <c:v>-5.3657000000000003E-2</c:v>
                </c:pt>
                <c:pt idx="3162">
                  <c:v>-5.3671500000000004E-2</c:v>
                </c:pt>
                <c:pt idx="3163">
                  <c:v>-5.3682000000000007E-2</c:v>
                </c:pt>
                <c:pt idx="3164">
                  <c:v>-5.3689500000000001E-2</c:v>
                </c:pt>
                <c:pt idx="3165">
                  <c:v>-5.3699000000000004E-2</c:v>
                </c:pt>
                <c:pt idx="3166">
                  <c:v>-5.3712999999999997E-2</c:v>
                </c:pt>
                <c:pt idx="3167">
                  <c:v>-5.3731500000000001E-2</c:v>
                </c:pt>
                <c:pt idx="3168">
                  <c:v>-5.3748999999999991E-2</c:v>
                </c:pt>
                <c:pt idx="3169">
                  <c:v>-5.3772499999999994E-2</c:v>
                </c:pt>
                <c:pt idx="3170">
                  <c:v>-5.3792E-2</c:v>
                </c:pt>
                <c:pt idx="3171">
                  <c:v>-5.3819499999999992E-2</c:v>
                </c:pt>
                <c:pt idx="3172">
                  <c:v>-5.3832999999999985E-2</c:v>
                </c:pt>
                <c:pt idx="3173">
                  <c:v>-5.3851499999999983E-2</c:v>
                </c:pt>
                <c:pt idx="3174">
                  <c:v>-5.3860999999999978E-2</c:v>
                </c:pt>
                <c:pt idx="3175">
                  <c:v>-5.3877499999999981E-2</c:v>
                </c:pt>
                <c:pt idx="3176">
                  <c:v>-5.3897999999999981E-2</c:v>
                </c:pt>
                <c:pt idx="3177">
                  <c:v>-5.3917499999999993E-2</c:v>
                </c:pt>
                <c:pt idx="3178">
                  <c:v>-5.3938E-2</c:v>
                </c:pt>
                <c:pt idx="3179">
                  <c:v>-5.3962500000000004E-2</c:v>
                </c:pt>
                <c:pt idx="3180">
                  <c:v>-5.3982000000000009E-2</c:v>
                </c:pt>
                <c:pt idx="3181">
                  <c:v>-5.3992500000000006E-2</c:v>
                </c:pt>
                <c:pt idx="3182">
                  <c:v>-5.4007000000000006E-2</c:v>
                </c:pt>
                <c:pt idx="3183">
                  <c:v>-5.4022500000000015E-2</c:v>
                </c:pt>
                <c:pt idx="3184">
                  <c:v>-5.4036500000000008E-2</c:v>
                </c:pt>
                <c:pt idx="3185">
                  <c:v>-5.4049000000000014E-2</c:v>
                </c:pt>
                <c:pt idx="3186">
                  <c:v>-5.4065000000000009E-2</c:v>
                </c:pt>
                <c:pt idx="3187">
                  <c:v>-5.4088000000000011E-2</c:v>
                </c:pt>
                <c:pt idx="3188">
                  <c:v>-5.4109500000000005E-2</c:v>
                </c:pt>
                <c:pt idx="3189">
                  <c:v>-5.4135500000000017E-2</c:v>
                </c:pt>
                <c:pt idx="3190">
                  <c:v>-5.4153500000000007E-2</c:v>
                </c:pt>
                <c:pt idx="3191">
                  <c:v>-5.4172000000000012E-2</c:v>
                </c:pt>
                <c:pt idx="3192">
                  <c:v>-5.4188500000000007E-2</c:v>
                </c:pt>
                <c:pt idx="3193">
                  <c:v>-5.4211499999999996E-2</c:v>
                </c:pt>
                <c:pt idx="3194">
                  <c:v>-5.4233999999999997E-2</c:v>
                </c:pt>
                <c:pt idx="3195">
                  <c:v>-5.42505E-2</c:v>
                </c:pt>
                <c:pt idx="3196">
                  <c:v>-5.4264999999999987E-2</c:v>
                </c:pt>
                <c:pt idx="3197">
                  <c:v>-5.4285999999999987E-2</c:v>
                </c:pt>
                <c:pt idx="3198">
                  <c:v>-5.4335499999999988E-2</c:v>
                </c:pt>
                <c:pt idx="3199">
                  <c:v>-5.4363499999999981E-2</c:v>
                </c:pt>
                <c:pt idx="3200">
                  <c:v>-5.4382999999999987E-2</c:v>
                </c:pt>
                <c:pt idx="3201">
                  <c:v>-5.4403999999999987E-2</c:v>
                </c:pt>
                <c:pt idx="3202">
                  <c:v>-5.4422499999999971E-2</c:v>
                </c:pt>
                <c:pt idx="3203">
                  <c:v>-5.4453999999999975E-2</c:v>
                </c:pt>
                <c:pt idx="3204">
                  <c:v>-5.4467499999999974E-2</c:v>
                </c:pt>
                <c:pt idx="3205">
                  <c:v>-5.4484499999999977E-2</c:v>
                </c:pt>
                <c:pt idx="3206">
                  <c:v>-5.4505999999999971E-2</c:v>
                </c:pt>
                <c:pt idx="3207">
                  <c:v>-5.4506999999999979E-2</c:v>
                </c:pt>
                <c:pt idx="3208">
                  <c:v>-5.4522999999999967E-2</c:v>
                </c:pt>
                <c:pt idx="3209">
                  <c:v>-5.4541499999999965E-2</c:v>
                </c:pt>
                <c:pt idx="3210">
                  <c:v>-5.4563999999999974E-2</c:v>
                </c:pt>
                <c:pt idx="3211">
                  <c:v>-5.4583999999999966E-2</c:v>
                </c:pt>
                <c:pt idx="3212">
                  <c:v>-5.4600999999999969E-2</c:v>
                </c:pt>
                <c:pt idx="3213">
                  <c:v>-5.4616999999999978E-2</c:v>
                </c:pt>
                <c:pt idx="3214">
                  <c:v>-5.4628999999999976E-2</c:v>
                </c:pt>
                <c:pt idx="3215">
                  <c:v>-5.4650499999999977E-2</c:v>
                </c:pt>
                <c:pt idx="3216">
                  <c:v>-5.4661999999999981E-2</c:v>
                </c:pt>
                <c:pt idx="3217">
                  <c:v>-5.4679999999999979E-2</c:v>
                </c:pt>
                <c:pt idx="3218">
                  <c:v>-5.4690499999999975E-2</c:v>
                </c:pt>
                <c:pt idx="3219">
                  <c:v>-5.4704999999999976E-2</c:v>
                </c:pt>
                <c:pt idx="3220">
                  <c:v>-5.4719499999999976E-2</c:v>
                </c:pt>
                <c:pt idx="3221">
                  <c:v>-5.4741499999999978E-2</c:v>
                </c:pt>
                <c:pt idx="3222">
                  <c:v>-5.4732999999999962E-2</c:v>
                </c:pt>
                <c:pt idx="3223">
                  <c:v>-5.4741499999999971E-2</c:v>
                </c:pt>
                <c:pt idx="3224">
                  <c:v>-5.4753499999999983E-2</c:v>
                </c:pt>
                <c:pt idx="3225">
                  <c:v>-5.4763499999999972E-2</c:v>
                </c:pt>
                <c:pt idx="3226">
                  <c:v>-5.4773999999999975E-2</c:v>
                </c:pt>
                <c:pt idx="3227">
                  <c:v>-5.4776999999999978E-2</c:v>
                </c:pt>
                <c:pt idx="3228">
                  <c:v>-5.4794499999999982E-2</c:v>
                </c:pt>
                <c:pt idx="3229">
                  <c:v>-5.4801999999999976E-2</c:v>
                </c:pt>
                <c:pt idx="3230">
                  <c:v>-5.4800999999999975E-2</c:v>
                </c:pt>
                <c:pt idx="3231">
                  <c:v>-5.4805499999999972E-2</c:v>
                </c:pt>
                <c:pt idx="3232">
                  <c:v>-5.4809499999999962E-2</c:v>
                </c:pt>
                <c:pt idx="3233">
                  <c:v>-5.4794499999999961E-2</c:v>
                </c:pt>
                <c:pt idx="3234">
                  <c:v>-5.4795499999999962E-2</c:v>
                </c:pt>
                <c:pt idx="3235">
                  <c:v>-5.4791499999999965E-2</c:v>
                </c:pt>
                <c:pt idx="3236">
                  <c:v>-5.4792499999999959E-2</c:v>
                </c:pt>
                <c:pt idx="3237">
                  <c:v>-5.4793499999999967E-2</c:v>
                </c:pt>
                <c:pt idx="3238">
                  <c:v>-5.4798999999999959E-2</c:v>
                </c:pt>
                <c:pt idx="3239">
                  <c:v>-5.4805999999999966E-2</c:v>
                </c:pt>
                <c:pt idx="3240">
                  <c:v>-5.4813499999999966E-2</c:v>
                </c:pt>
                <c:pt idx="3241">
                  <c:v>-5.4814499999999967E-2</c:v>
                </c:pt>
                <c:pt idx="3242">
                  <c:v>-5.4822999999999962E-2</c:v>
                </c:pt>
                <c:pt idx="3243">
                  <c:v>-5.4825999999999972E-2</c:v>
                </c:pt>
                <c:pt idx="3244">
                  <c:v>-5.4834499999999967E-2</c:v>
                </c:pt>
                <c:pt idx="3245">
                  <c:v>-5.484449999999997E-2</c:v>
                </c:pt>
                <c:pt idx="3246">
                  <c:v>-5.4850999999999976E-2</c:v>
                </c:pt>
                <c:pt idx="3247">
                  <c:v>-5.4856999999999968E-2</c:v>
                </c:pt>
                <c:pt idx="3248">
                  <c:v>-5.4864999999999969E-2</c:v>
                </c:pt>
                <c:pt idx="3249">
                  <c:v>-5.4875999999999966E-2</c:v>
                </c:pt>
                <c:pt idx="3250">
                  <c:v>-5.4902499999999972E-2</c:v>
                </c:pt>
                <c:pt idx="3251">
                  <c:v>-5.4914999999999978E-2</c:v>
                </c:pt>
                <c:pt idx="3252">
                  <c:v>-5.4927499999999976E-2</c:v>
                </c:pt>
                <c:pt idx="3253">
                  <c:v>-5.4934499999999976E-2</c:v>
                </c:pt>
                <c:pt idx="3254">
                  <c:v>-5.4944499999999986E-2</c:v>
                </c:pt>
                <c:pt idx="3255">
                  <c:v>-5.4960499999999989E-2</c:v>
                </c:pt>
                <c:pt idx="3256">
                  <c:v>-5.4971999999999986E-2</c:v>
                </c:pt>
                <c:pt idx="3257">
                  <c:v>-5.4990999999999984E-2</c:v>
                </c:pt>
                <c:pt idx="3258">
                  <c:v>-5.501099999999999E-2</c:v>
                </c:pt>
                <c:pt idx="3259">
                  <c:v>-5.503099999999999E-2</c:v>
                </c:pt>
                <c:pt idx="3260">
                  <c:v>-5.5049999999999988E-2</c:v>
                </c:pt>
                <c:pt idx="3261">
                  <c:v>-5.5068499999999992E-2</c:v>
                </c:pt>
                <c:pt idx="3262">
                  <c:v>-5.5139999999999995E-2</c:v>
                </c:pt>
                <c:pt idx="3263">
                  <c:v>-5.516349999999999E-2</c:v>
                </c:pt>
                <c:pt idx="3264">
                  <c:v>-5.5185499999999985E-2</c:v>
                </c:pt>
                <c:pt idx="3265">
                  <c:v>-5.5202999999999995E-2</c:v>
                </c:pt>
                <c:pt idx="3266">
                  <c:v>-5.5220499999999999E-2</c:v>
                </c:pt>
                <c:pt idx="3267">
                  <c:v>-5.52425E-2</c:v>
                </c:pt>
                <c:pt idx="3268">
                  <c:v>-5.5263500000000007E-2</c:v>
                </c:pt>
                <c:pt idx="3269">
                  <c:v>-5.5282000000000012E-2</c:v>
                </c:pt>
                <c:pt idx="3270">
                  <c:v>-5.5304000000000013E-2</c:v>
                </c:pt>
                <c:pt idx="3271">
                  <c:v>-5.5321000000000016E-2</c:v>
                </c:pt>
                <c:pt idx="3272">
                  <c:v>-5.534150000000003E-2</c:v>
                </c:pt>
                <c:pt idx="3273">
                  <c:v>-5.5360500000000021E-2</c:v>
                </c:pt>
                <c:pt idx="3274">
                  <c:v>-5.5379500000000033E-2</c:v>
                </c:pt>
                <c:pt idx="3275">
                  <c:v>-5.539750000000003E-2</c:v>
                </c:pt>
                <c:pt idx="3276">
                  <c:v>-5.5413500000000032E-2</c:v>
                </c:pt>
                <c:pt idx="3277">
                  <c:v>-5.5422500000000027E-2</c:v>
                </c:pt>
                <c:pt idx="3278">
                  <c:v>-5.5443000000000027E-2</c:v>
                </c:pt>
                <c:pt idx="3279">
                  <c:v>-5.5445000000000022E-2</c:v>
                </c:pt>
                <c:pt idx="3280">
                  <c:v>-5.5461500000000025E-2</c:v>
                </c:pt>
                <c:pt idx="3281">
                  <c:v>-5.547800000000002E-2</c:v>
                </c:pt>
                <c:pt idx="3282">
                  <c:v>-5.549850000000002E-2</c:v>
                </c:pt>
                <c:pt idx="3283">
                  <c:v>-5.5512500000000013E-2</c:v>
                </c:pt>
                <c:pt idx="3284">
                  <c:v>-5.5526500000000013E-2</c:v>
                </c:pt>
                <c:pt idx="3285">
                  <c:v>-5.5536500000000016E-2</c:v>
                </c:pt>
                <c:pt idx="3286">
                  <c:v>-5.554400000000001E-2</c:v>
                </c:pt>
                <c:pt idx="3287">
                  <c:v>-5.5552000000000018E-2</c:v>
                </c:pt>
                <c:pt idx="3288">
                  <c:v>-5.5563500000000016E-2</c:v>
                </c:pt>
                <c:pt idx="3289">
                  <c:v>-5.5575000000000027E-2</c:v>
                </c:pt>
                <c:pt idx="3290">
                  <c:v>-5.5590500000000029E-2</c:v>
                </c:pt>
                <c:pt idx="3291">
                  <c:v>-5.5597500000000029E-2</c:v>
                </c:pt>
                <c:pt idx="3292">
                  <c:v>-5.560550000000003E-2</c:v>
                </c:pt>
                <c:pt idx="3293">
                  <c:v>-5.5603000000000027E-2</c:v>
                </c:pt>
                <c:pt idx="3294">
                  <c:v>-5.5616000000000027E-2</c:v>
                </c:pt>
                <c:pt idx="3295">
                  <c:v>-5.5623000000000034E-2</c:v>
                </c:pt>
                <c:pt idx="3296">
                  <c:v>-5.5628500000000039E-2</c:v>
                </c:pt>
                <c:pt idx="3297">
                  <c:v>-5.5633000000000037E-2</c:v>
                </c:pt>
                <c:pt idx="3298">
                  <c:v>-5.5638000000000035E-2</c:v>
                </c:pt>
                <c:pt idx="3299">
                  <c:v>-5.5648500000000031E-2</c:v>
                </c:pt>
                <c:pt idx="3300">
                  <c:v>-5.5651500000000034E-2</c:v>
                </c:pt>
                <c:pt idx="3301">
                  <c:v>-5.5654000000000037E-2</c:v>
                </c:pt>
                <c:pt idx="3302">
                  <c:v>-5.5660500000000029E-2</c:v>
                </c:pt>
                <c:pt idx="3303">
                  <c:v>-5.5667000000000029E-2</c:v>
                </c:pt>
                <c:pt idx="3304">
                  <c:v>-5.5672000000000034E-2</c:v>
                </c:pt>
                <c:pt idx="3305">
                  <c:v>-5.5686000000000034E-2</c:v>
                </c:pt>
                <c:pt idx="3306">
                  <c:v>-5.5695000000000029E-2</c:v>
                </c:pt>
                <c:pt idx="3307">
                  <c:v>-5.5707000000000041E-2</c:v>
                </c:pt>
                <c:pt idx="3308">
                  <c:v>-5.5721000000000041E-2</c:v>
                </c:pt>
                <c:pt idx="3309">
                  <c:v>-5.5732500000000046E-2</c:v>
                </c:pt>
                <c:pt idx="3310">
                  <c:v>-5.5744000000000044E-2</c:v>
                </c:pt>
                <c:pt idx="3311">
                  <c:v>-5.5756000000000042E-2</c:v>
                </c:pt>
                <c:pt idx="3312">
                  <c:v>-5.5769500000000048E-2</c:v>
                </c:pt>
                <c:pt idx="3313">
                  <c:v>-5.5790500000000041E-2</c:v>
                </c:pt>
                <c:pt idx="3314">
                  <c:v>-5.5804000000000048E-2</c:v>
                </c:pt>
                <c:pt idx="3315">
                  <c:v>-5.5811000000000048E-2</c:v>
                </c:pt>
                <c:pt idx="3316">
                  <c:v>-5.5816000000000053E-2</c:v>
                </c:pt>
                <c:pt idx="3317">
                  <c:v>-5.5846000000000055E-2</c:v>
                </c:pt>
                <c:pt idx="3318">
                  <c:v>-5.5846000000000055E-2</c:v>
                </c:pt>
                <c:pt idx="3319">
                  <c:v>-5.5872500000000054E-2</c:v>
                </c:pt>
                <c:pt idx="3320">
                  <c:v>-5.5874500000000049E-2</c:v>
                </c:pt>
                <c:pt idx="3321">
                  <c:v>-5.588250000000005E-2</c:v>
                </c:pt>
                <c:pt idx="3322">
                  <c:v>-5.5878000000000053E-2</c:v>
                </c:pt>
                <c:pt idx="3323">
                  <c:v>-5.5883000000000044E-2</c:v>
                </c:pt>
                <c:pt idx="3324">
                  <c:v>-5.5880000000000048E-2</c:v>
                </c:pt>
                <c:pt idx="3325">
                  <c:v>-5.5881000000000042E-2</c:v>
                </c:pt>
                <c:pt idx="3326">
                  <c:v>-5.5885500000000039E-2</c:v>
                </c:pt>
                <c:pt idx="3327">
                  <c:v>-5.5846000000000035E-2</c:v>
                </c:pt>
                <c:pt idx="3328">
                  <c:v>-5.5836500000000032E-2</c:v>
                </c:pt>
                <c:pt idx="3329">
                  <c:v>-5.5831500000000027E-2</c:v>
                </c:pt>
                <c:pt idx="3330">
                  <c:v>-5.5825500000000021E-2</c:v>
                </c:pt>
                <c:pt idx="3331">
                  <c:v>-5.5815000000000031E-2</c:v>
                </c:pt>
                <c:pt idx="3332">
                  <c:v>-5.5802500000000033E-2</c:v>
                </c:pt>
                <c:pt idx="3333">
                  <c:v>-5.5788500000000026E-2</c:v>
                </c:pt>
                <c:pt idx="3334">
                  <c:v>-5.5786500000000031E-2</c:v>
                </c:pt>
                <c:pt idx="3335">
                  <c:v>-5.5777500000000035E-2</c:v>
                </c:pt>
                <c:pt idx="3336">
                  <c:v>-5.5766000000000045E-2</c:v>
                </c:pt>
                <c:pt idx="3337">
                  <c:v>-5.5753000000000039E-2</c:v>
                </c:pt>
                <c:pt idx="3338">
                  <c:v>-5.5738000000000044E-2</c:v>
                </c:pt>
                <c:pt idx="3339">
                  <c:v>-5.5717000000000044E-2</c:v>
                </c:pt>
                <c:pt idx="3340">
                  <c:v>-5.570150000000005E-2</c:v>
                </c:pt>
                <c:pt idx="3341">
                  <c:v>-5.5685500000000054E-2</c:v>
                </c:pt>
                <c:pt idx="3342">
                  <c:v>-5.5671000000000047E-2</c:v>
                </c:pt>
                <c:pt idx="3343">
                  <c:v>-5.5652500000000042E-2</c:v>
                </c:pt>
                <c:pt idx="3344">
                  <c:v>-5.5639000000000036E-2</c:v>
                </c:pt>
                <c:pt idx="3345">
                  <c:v>-5.5614000000000031E-2</c:v>
                </c:pt>
                <c:pt idx="3346">
                  <c:v>-5.5597500000000029E-2</c:v>
                </c:pt>
                <c:pt idx="3347">
                  <c:v>-5.5586000000000017E-2</c:v>
                </c:pt>
                <c:pt idx="3348">
                  <c:v>-5.5567500000000027E-2</c:v>
                </c:pt>
                <c:pt idx="3349">
                  <c:v>-5.5556500000000029E-2</c:v>
                </c:pt>
                <c:pt idx="3350">
                  <c:v>-5.5544500000000024E-2</c:v>
                </c:pt>
                <c:pt idx="3351">
                  <c:v>-5.5528500000000029E-2</c:v>
                </c:pt>
                <c:pt idx="3352">
                  <c:v>-5.551250000000002E-2</c:v>
                </c:pt>
                <c:pt idx="3353">
                  <c:v>-5.5504000000000019E-2</c:v>
                </c:pt>
                <c:pt idx="3354">
                  <c:v>-5.5489500000000011E-2</c:v>
                </c:pt>
                <c:pt idx="3355">
                  <c:v>-5.5470500000000013E-2</c:v>
                </c:pt>
                <c:pt idx="3356">
                  <c:v>-5.5456000000000019E-2</c:v>
                </c:pt>
                <c:pt idx="3357">
                  <c:v>-5.5441000000000011E-2</c:v>
                </c:pt>
                <c:pt idx="3358">
                  <c:v>-5.542650000000001E-2</c:v>
                </c:pt>
                <c:pt idx="3359">
                  <c:v>-5.5414000000000012E-2</c:v>
                </c:pt>
                <c:pt idx="3360">
                  <c:v>-5.5399500000000011E-2</c:v>
                </c:pt>
                <c:pt idx="3361">
                  <c:v>-5.5386000000000019E-2</c:v>
                </c:pt>
                <c:pt idx="3362">
                  <c:v>-5.5372000000000011E-2</c:v>
                </c:pt>
                <c:pt idx="3363">
                  <c:v>-5.5359000000000005E-2</c:v>
                </c:pt>
                <c:pt idx="3364">
                  <c:v>-5.5348000000000008E-2</c:v>
                </c:pt>
                <c:pt idx="3365">
                  <c:v>-5.5331499999999999E-2</c:v>
                </c:pt>
                <c:pt idx="3366">
                  <c:v>-5.5320500000000009E-2</c:v>
                </c:pt>
                <c:pt idx="3367">
                  <c:v>-5.5305500000000007E-2</c:v>
                </c:pt>
                <c:pt idx="3368">
                  <c:v>-5.5290000000000006E-2</c:v>
                </c:pt>
                <c:pt idx="3369">
                  <c:v>-5.5275000000000005E-2</c:v>
                </c:pt>
                <c:pt idx="3370">
                  <c:v>-5.5259500000000017E-2</c:v>
                </c:pt>
                <c:pt idx="3371">
                  <c:v>-5.5242500000000014E-2</c:v>
                </c:pt>
                <c:pt idx="3372">
                  <c:v>-5.5230500000000016E-2</c:v>
                </c:pt>
                <c:pt idx="3373">
                  <c:v>-5.5212000000000011E-2</c:v>
                </c:pt>
                <c:pt idx="3374">
                  <c:v>-5.5196500000000003E-2</c:v>
                </c:pt>
                <c:pt idx="3375">
                  <c:v>-5.5180500000000014E-2</c:v>
                </c:pt>
                <c:pt idx="3376">
                  <c:v>-5.517200000000002E-2</c:v>
                </c:pt>
                <c:pt idx="3377">
                  <c:v>-5.5155000000000023E-2</c:v>
                </c:pt>
                <c:pt idx="3378">
                  <c:v>-5.5141000000000023E-2</c:v>
                </c:pt>
                <c:pt idx="3379">
                  <c:v>-5.512400000000002E-2</c:v>
                </c:pt>
                <c:pt idx="3380">
                  <c:v>-5.5107500000000031E-2</c:v>
                </c:pt>
                <c:pt idx="3381">
                  <c:v>-5.5091000000000036E-2</c:v>
                </c:pt>
                <c:pt idx="3382">
                  <c:v>-5.507800000000003E-2</c:v>
                </c:pt>
                <c:pt idx="3383">
                  <c:v>-5.506750000000004E-2</c:v>
                </c:pt>
                <c:pt idx="3384">
                  <c:v>-5.5058000000000031E-2</c:v>
                </c:pt>
                <c:pt idx="3385">
                  <c:v>-5.5046000000000025E-2</c:v>
                </c:pt>
                <c:pt idx="3386">
                  <c:v>-5.5029000000000029E-2</c:v>
                </c:pt>
                <c:pt idx="3387">
                  <c:v>-5.5004000000000025E-2</c:v>
                </c:pt>
                <c:pt idx="3388">
                  <c:v>-5.4988500000000023E-2</c:v>
                </c:pt>
                <c:pt idx="3389">
                  <c:v>-5.4964000000000013E-2</c:v>
                </c:pt>
                <c:pt idx="3390">
                  <c:v>-5.4951000000000014E-2</c:v>
                </c:pt>
                <c:pt idx="3391">
                  <c:v>-5.4931500000000008E-2</c:v>
                </c:pt>
                <c:pt idx="3392">
                  <c:v>-5.4916E-2</c:v>
                </c:pt>
                <c:pt idx="3393">
                  <c:v>-5.4890999999999995E-2</c:v>
                </c:pt>
                <c:pt idx="3394">
                  <c:v>-5.4871499999999997E-2</c:v>
                </c:pt>
                <c:pt idx="3395">
                  <c:v>-5.4853999999999986E-2</c:v>
                </c:pt>
                <c:pt idx="3396">
                  <c:v>-5.4836499999999996E-2</c:v>
                </c:pt>
                <c:pt idx="3397">
                  <c:v>-5.4823999999999991E-2</c:v>
                </c:pt>
                <c:pt idx="3398">
                  <c:v>-5.4806999999999988E-2</c:v>
                </c:pt>
                <c:pt idx="3399">
                  <c:v>-5.4786499999999988E-2</c:v>
                </c:pt>
                <c:pt idx="3400">
                  <c:v>-5.4771E-2</c:v>
                </c:pt>
                <c:pt idx="3401">
                  <c:v>-5.4751000000000001E-2</c:v>
                </c:pt>
                <c:pt idx="3402">
                  <c:v>-5.4738500000000002E-2</c:v>
                </c:pt>
                <c:pt idx="3403">
                  <c:v>-5.4718999999999997E-2</c:v>
                </c:pt>
                <c:pt idx="3404">
                  <c:v>-5.4703999999999996E-2</c:v>
                </c:pt>
                <c:pt idx="3405">
                  <c:v>-5.4695999999999995E-2</c:v>
                </c:pt>
                <c:pt idx="3406">
                  <c:v>-5.468399999999999E-2</c:v>
                </c:pt>
                <c:pt idx="3407">
                  <c:v>-5.4667999999999994E-2</c:v>
                </c:pt>
                <c:pt idx="3408">
                  <c:v>-5.4657999999999991E-2</c:v>
                </c:pt>
                <c:pt idx="3409">
                  <c:v>-5.464299999999999E-2</c:v>
                </c:pt>
                <c:pt idx="3410">
                  <c:v>-5.462599999999998E-2</c:v>
                </c:pt>
                <c:pt idx="3411">
                  <c:v>-5.4607999999999997E-2</c:v>
                </c:pt>
                <c:pt idx="3412">
                  <c:v>-5.4594499999999997E-2</c:v>
                </c:pt>
                <c:pt idx="3413">
                  <c:v>-5.4582999999999979E-2</c:v>
                </c:pt>
                <c:pt idx="3414">
                  <c:v>-5.4564499999999995E-2</c:v>
                </c:pt>
                <c:pt idx="3415">
                  <c:v>-5.4544499999999975E-2</c:v>
                </c:pt>
                <c:pt idx="3416">
                  <c:v>-5.4532499999999991E-2</c:v>
                </c:pt>
                <c:pt idx="3417">
                  <c:v>-5.4511999999999991E-2</c:v>
                </c:pt>
                <c:pt idx="3418">
                  <c:v>-5.4498999999999992E-2</c:v>
                </c:pt>
                <c:pt idx="3419">
                  <c:v>-5.4479999999999994E-2</c:v>
                </c:pt>
                <c:pt idx="3420">
                  <c:v>-5.4452499999999987E-2</c:v>
                </c:pt>
                <c:pt idx="3421">
                  <c:v>-5.4424999999999987E-2</c:v>
                </c:pt>
                <c:pt idx="3422">
                  <c:v>-5.4429000000000005E-2</c:v>
                </c:pt>
                <c:pt idx="3423">
                  <c:v>-5.4410500000000007E-2</c:v>
                </c:pt>
                <c:pt idx="3424">
                  <c:v>-5.4389E-2</c:v>
                </c:pt>
                <c:pt idx="3425">
                  <c:v>-5.4373000000000005E-2</c:v>
                </c:pt>
                <c:pt idx="3426">
                  <c:v>-5.4353999999999993E-2</c:v>
                </c:pt>
                <c:pt idx="3427">
                  <c:v>-5.433650000000001E-2</c:v>
                </c:pt>
                <c:pt idx="3428">
                  <c:v>-5.4313500000000001E-2</c:v>
                </c:pt>
                <c:pt idx="3429">
                  <c:v>-5.4291499999999999E-2</c:v>
                </c:pt>
                <c:pt idx="3430">
                  <c:v>-5.4276000000000019E-2</c:v>
                </c:pt>
                <c:pt idx="3431">
                  <c:v>-5.4258000000000015E-2</c:v>
                </c:pt>
                <c:pt idx="3432">
                  <c:v>-5.42365E-2</c:v>
                </c:pt>
                <c:pt idx="3433">
                  <c:v>-5.4222499999999993E-2</c:v>
                </c:pt>
                <c:pt idx="3434">
                  <c:v>-5.4203499999999988E-2</c:v>
                </c:pt>
                <c:pt idx="3435">
                  <c:v>-5.4182999999999995E-2</c:v>
                </c:pt>
                <c:pt idx="3436">
                  <c:v>-5.4167499999999993E-2</c:v>
                </c:pt>
                <c:pt idx="3437">
                  <c:v>-5.4147999999999995E-2</c:v>
                </c:pt>
                <c:pt idx="3438">
                  <c:v>-5.4132999999999994E-2</c:v>
                </c:pt>
                <c:pt idx="3439">
                  <c:v>-5.4110999999999992E-2</c:v>
                </c:pt>
                <c:pt idx="3440">
                  <c:v>-5.4097500000000007E-2</c:v>
                </c:pt>
                <c:pt idx="3441">
                  <c:v>-5.408650000000001E-2</c:v>
                </c:pt>
                <c:pt idx="3442">
                  <c:v>-5.4074000000000011E-2</c:v>
                </c:pt>
                <c:pt idx="3443">
                  <c:v>-5.4055000000000006E-2</c:v>
                </c:pt>
                <c:pt idx="3444">
                  <c:v>-5.4032000000000018E-2</c:v>
                </c:pt>
                <c:pt idx="3445">
                  <c:v>-5.4014500000000014E-2</c:v>
                </c:pt>
                <c:pt idx="3446">
                  <c:v>-5.3963000000000018E-2</c:v>
                </c:pt>
                <c:pt idx="3447">
                  <c:v>-5.3948000000000017E-2</c:v>
                </c:pt>
                <c:pt idx="3448">
                  <c:v>-5.3930000000000013E-2</c:v>
                </c:pt>
                <c:pt idx="3449">
                  <c:v>-5.3915000000000018E-2</c:v>
                </c:pt>
                <c:pt idx="3450">
                  <c:v>-5.3905000000000002E-2</c:v>
                </c:pt>
                <c:pt idx="3451">
                  <c:v>-5.3883500000000001E-2</c:v>
                </c:pt>
                <c:pt idx="3452">
                  <c:v>-5.3865500000000018E-2</c:v>
                </c:pt>
                <c:pt idx="3453">
                  <c:v>-5.3854500000000007E-2</c:v>
                </c:pt>
                <c:pt idx="3454">
                  <c:v>-5.3839499999999998E-2</c:v>
                </c:pt>
                <c:pt idx="3455">
                  <c:v>-5.3825500000000012E-2</c:v>
                </c:pt>
                <c:pt idx="3456">
                  <c:v>-5.3804000000000005E-2</c:v>
                </c:pt>
                <c:pt idx="3457">
                  <c:v>-5.3783000000000004E-2</c:v>
                </c:pt>
                <c:pt idx="3458">
                  <c:v>-5.3761500000000011E-2</c:v>
                </c:pt>
                <c:pt idx="3459">
                  <c:v>-5.3742500000000006E-2</c:v>
                </c:pt>
                <c:pt idx="3460">
                  <c:v>-5.3718500000000009E-2</c:v>
                </c:pt>
                <c:pt idx="3461">
                  <c:v>-5.369949999999999E-2</c:v>
                </c:pt>
                <c:pt idx="3462">
                  <c:v>-5.3675499999999994E-2</c:v>
                </c:pt>
                <c:pt idx="3463">
                  <c:v>-5.3652499999999999E-2</c:v>
                </c:pt>
                <c:pt idx="3464">
                  <c:v>-5.3628999999999989E-2</c:v>
                </c:pt>
                <c:pt idx="3465">
                  <c:v>-5.3609000000000011E-2</c:v>
                </c:pt>
                <c:pt idx="3466">
                  <c:v>-5.3583000000000006E-2</c:v>
                </c:pt>
                <c:pt idx="3467">
                  <c:v>-5.3558500000000009E-2</c:v>
                </c:pt>
                <c:pt idx="3468">
                  <c:v>-5.3530500000000009E-2</c:v>
                </c:pt>
                <c:pt idx="3469">
                  <c:v>-5.3514500000000007E-2</c:v>
                </c:pt>
                <c:pt idx="3470">
                  <c:v>-5.3492000000000012E-2</c:v>
                </c:pt>
                <c:pt idx="3471">
                  <c:v>-5.3471500000000012E-2</c:v>
                </c:pt>
                <c:pt idx="3472">
                  <c:v>-5.3452E-2</c:v>
                </c:pt>
                <c:pt idx="3473">
                  <c:v>-5.3436999999999998E-2</c:v>
                </c:pt>
                <c:pt idx="3474">
                  <c:v>-5.3416499999999999E-2</c:v>
                </c:pt>
                <c:pt idx="3475">
                  <c:v>-5.3395999999999999E-2</c:v>
                </c:pt>
                <c:pt idx="3476">
                  <c:v>-5.3381499999999998E-2</c:v>
                </c:pt>
                <c:pt idx="3477">
                  <c:v>-5.3365499999999989E-2</c:v>
                </c:pt>
                <c:pt idx="3478">
                  <c:v>-5.3341499999999993E-2</c:v>
                </c:pt>
                <c:pt idx="3479">
                  <c:v>-5.3324999999999997E-2</c:v>
                </c:pt>
                <c:pt idx="3480">
                  <c:v>-5.330399999999999E-2</c:v>
                </c:pt>
                <c:pt idx="3481">
                  <c:v>-5.3282499999999983E-2</c:v>
                </c:pt>
                <c:pt idx="3482">
                  <c:v>-5.3260999999999982E-2</c:v>
                </c:pt>
                <c:pt idx="3483">
                  <c:v>-5.324099999999999E-2</c:v>
                </c:pt>
                <c:pt idx="3484">
                  <c:v>-5.3216499999999979E-2</c:v>
                </c:pt>
                <c:pt idx="3485">
                  <c:v>-5.3197499999999981E-2</c:v>
                </c:pt>
                <c:pt idx="3486">
                  <c:v>-5.3187999999999978E-2</c:v>
                </c:pt>
                <c:pt idx="3487">
                  <c:v>-5.3176999999999988E-2</c:v>
                </c:pt>
                <c:pt idx="3488">
                  <c:v>-5.3160499999999972E-2</c:v>
                </c:pt>
                <c:pt idx="3489">
                  <c:v>-5.3145999999999978E-2</c:v>
                </c:pt>
                <c:pt idx="3490">
                  <c:v>-5.3129499999999982E-2</c:v>
                </c:pt>
                <c:pt idx="3491">
                  <c:v>-5.3117999999999978E-2</c:v>
                </c:pt>
                <c:pt idx="3492">
                  <c:v>-5.3106499999999973E-2</c:v>
                </c:pt>
                <c:pt idx="3493">
                  <c:v>-5.3103999999999971E-2</c:v>
                </c:pt>
                <c:pt idx="3494">
                  <c:v>-5.3085999999999967E-2</c:v>
                </c:pt>
                <c:pt idx="3495">
                  <c:v>-5.307599999999997E-2</c:v>
                </c:pt>
                <c:pt idx="3496">
                  <c:v>-5.3066499999999968E-2</c:v>
                </c:pt>
                <c:pt idx="3497">
                  <c:v>-5.3062499999999971E-2</c:v>
                </c:pt>
                <c:pt idx="3498">
                  <c:v>-5.3059499999999968E-2</c:v>
                </c:pt>
                <c:pt idx="3499">
                  <c:v>-5.3049999999999958E-2</c:v>
                </c:pt>
                <c:pt idx="3500">
                  <c:v>-5.3044499999999967E-2</c:v>
                </c:pt>
                <c:pt idx="3501">
                  <c:v>-5.3035999999999958E-2</c:v>
                </c:pt>
                <c:pt idx="3502">
                  <c:v>-5.3031499999999968E-2</c:v>
                </c:pt>
                <c:pt idx="3503">
                  <c:v>-5.3029499999999972E-2</c:v>
                </c:pt>
                <c:pt idx="3504">
                  <c:v>-5.302749999999997E-2</c:v>
                </c:pt>
                <c:pt idx="3505">
                  <c:v>-5.3017499999999974E-2</c:v>
                </c:pt>
                <c:pt idx="3506">
                  <c:v>-5.3013499999999977E-2</c:v>
                </c:pt>
                <c:pt idx="3507">
                  <c:v>-5.3004499999999982E-2</c:v>
                </c:pt>
                <c:pt idx="3508">
                  <c:v>-5.299649999999996E-2</c:v>
                </c:pt>
                <c:pt idx="3509">
                  <c:v>-5.298899999999996E-2</c:v>
                </c:pt>
                <c:pt idx="3510">
                  <c:v>-5.2976499999999961E-2</c:v>
                </c:pt>
                <c:pt idx="3511">
                  <c:v>-5.2965999999999978E-2</c:v>
                </c:pt>
                <c:pt idx="3512">
                  <c:v>-5.2953999999999973E-2</c:v>
                </c:pt>
                <c:pt idx="3513">
                  <c:v>-5.2938499999999972E-2</c:v>
                </c:pt>
                <c:pt idx="3514">
                  <c:v>-5.2930499999999971E-2</c:v>
                </c:pt>
                <c:pt idx="3515">
                  <c:v>-5.2927499999999961E-2</c:v>
                </c:pt>
                <c:pt idx="3516">
                  <c:v>-5.2917499999999958E-2</c:v>
                </c:pt>
                <c:pt idx="3517">
                  <c:v>-5.2914499999999955E-2</c:v>
                </c:pt>
                <c:pt idx="3518">
                  <c:v>-5.2908499999999956E-2</c:v>
                </c:pt>
                <c:pt idx="3519">
                  <c:v>-5.2895499999999943E-2</c:v>
                </c:pt>
                <c:pt idx="3520">
                  <c:v>-5.2890499999999931E-2</c:v>
                </c:pt>
                <c:pt idx="3521">
                  <c:v>-5.2872999999999948E-2</c:v>
                </c:pt>
                <c:pt idx="3522">
                  <c:v>-5.2863499999999945E-2</c:v>
                </c:pt>
                <c:pt idx="3523">
                  <c:v>-5.2852499999999962E-2</c:v>
                </c:pt>
                <c:pt idx="3524">
                  <c:v>-5.2837499999999961E-2</c:v>
                </c:pt>
                <c:pt idx="3525">
                  <c:v>-5.2827499999999958E-2</c:v>
                </c:pt>
                <c:pt idx="3526">
                  <c:v>-5.281549999999996E-2</c:v>
                </c:pt>
                <c:pt idx="3527">
                  <c:v>-5.2805499999999957E-2</c:v>
                </c:pt>
                <c:pt idx="3528">
                  <c:v>-5.2796999999999948E-2</c:v>
                </c:pt>
                <c:pt idx="3529">
                  <c:v>-5.2789999999999948E-2</c:v>
                </c:pt>
                <c:pt idx="3530">
                  <c:v>-5.2776999999999956E-2</c:v>
                </c:pt>
                <c:pt idx="3531">
                  <c:v>-5.2771499999999964E-2</c:v>
                </c:pt>
                <c:pt idx="3532">
                  <c:v>-5.2764999999999958E-2</c:v>
                </c:pt>
                <c:pt idx="3533">
                  <c:v>-5.2755499999999962E-2</c:v>
                </c:pt>
                <c:pt idx="3534">
                  <c:v>-5.2741999999999963E-2</c:v>
                </c:pt>
                <c:pt idx="3535">
                  <c:v>-5.2729499999999957E-2</c:v>
                </c:pt>
                <c:pt idx="3536">
                  <c:v>-5.2729999999999964E-2</c:v>
                </c:pt>
                <c:pt idx="3537">
                  <c:v>-5.2722499999999964E-2</c:v>
                </c:pt>
                <c:pt idx="3538">
                  <c:v>-5.2721499999999963E-2</c:v>
                </c:pt>
                <c:pt idx="3539">
                  <c:v>-5.2722499999999971E-2</c:v>
                </c:pt>
                <c:pt idx="3540">
                  <c:v>-5.272149999999997E-2</c:v>
                </c:pt>
                <c:pt idx="3541">
                  <c:v>-5.271899999999996E-2</c:v>
                </c:pt>
                <c:pt idx="3542">
                  <c:v>-5.2708499999999964E-2</c:v>
                </c:pt>
                <c:pt idx="3543">
                  <c:v>-5.2711499999999967E-2</c:v>
                </c:pt>
                <c:pt idx="3544">
                  <c:v>-5.2704499999999974E-2</c:v>
                </c:pt>
                <c:pt idx="3545">
                  <c:v>-5.2704499999999974E-2</c:v>
                </c:pt>
                <c:pt idx="3546">
                  <c:v>-5.2704499999999974E-2</c:v>
                </c:pt>
                <c:pt idx="3547">
                  <c:v>-5.2702499999999972E-2</c:v>
                </c:pt>
                <c:pt idx="3548">
                  <c:v>-5.2696499999999979E-2</c:v>
                </c:pt>
                <c:pt idx="3549">
                  <c:v>-5.2689499999999972E-2</c:v>
                </c:pt>
                <c:pt idx="3550">
                  <c:v>-5.2687999999999978E-2</c:v>
                </c:pt>
                <c:pt idx="3551">
                  <c:v>-5.2684999999999968E-2</c:v>
                </c:pt>
                <c:pt idx="3552">
                  <c:v>-5.2681999999999965E-2</c:v>
                </c:pt>
                <c:pt idx="3553">
                  <c:v>-5.266949999999998E-2</c:v>
                </c:pt>
                <c:pt idx="3554">
                  <c:v>-5.2660999999999979E-2</c:v>
                </c:pt>
                <c:pt idx="3555">
                  <c:v>-5.2660999999999979E-2</c:v>
                </c:pt>
                <c:pt idx="3556">
                  <c:v>-5.2653499999999978E-2</c:v>
                </c:pt>
                <c:pt idx="3557">
                  <c:v>-5.2646999999999979E-2</c:v>
                </c:pt>
                <c:pt idx="3558">
                  <c:v>-5.2645499999999984E-2</c:v>
                </c:pt>
                <c:pt idx="3559">
                  <c:v>-5.2638999999999977E-2</c:v>
                </c:pt>
                <c:pt idx="3560">
                  <c:v>-5.263449999999998E-2</c:v>
                </c:pt>
                <c:pt idx="3561">
                  <c:v>-5.2626999999999986E-2</c:v>
                </c:pt>
                <c:pt idx="3562">
                  <c:v>-5.2617999999999984E-2</c:v>
                </c:pt>
                <c:pt idx="3563">
                  <c:v>-5.2605999999999993E-2</c:v>
                </c:pt>
                <c:pt idx="3564">
                  <c:v>-5.2592999999999994E-2</c:v>
                </c:pt>
                <c:pt idx="3565">
                  <c:v>-5.2588999999999997E-2</c:v>
                </c:pt>
                <c:pt idx="3566">
                  <c:v>-5.2580000000000002E-2</c:v>
                </c:pt>
                <c:pt idx="3567">
                  <c:v>-5.2572500000000008E-2</c:v>
                </c:pt>
                <c:pt idx="3568">
                  <c:v>-5.2566000000000009E-2</c:v>
                </c:pt>
                <c:pt idx="3569">
                  <c:v>-5.2552000000000022E-2</c:v>
                </c:pt>
                <c:pt idx="3570">
                  <c:v>-5.2543000000000006E-2</c:v>
                </c:pt>
                <c:pt idx="3571">
                  <c:v>-5.2532500000000003E-2</c:v>
                </c:pt>
                <c:pt idx="3572">
                  <c:v>-5.2524500000000016E-2</c:v>
                </c:pt>
                <c:pt idx="3573">
                  <c:v>-5.2520000000000018E-2</c:v>
                </c:pt>
                <c:pt idx="3574">
                  <c:v>-5.2510000000000022E-2</c:v>
                </c:pt>
                <c:pt idx="3575">
                  <c:v>-5.250150000000002E-2</c:v>
                </c:pt>
                <c:pt idx="3576">
                  <c:v>-5.2491500000000017E-2</c:v>
                </c:pt>
                <c:pt idx="3577">
                  <c:v>-5.2475000000000022E-2</c:v>
                </c:pt>
                <c:pt idx="3578">
                  <c:v>-5.2467500000000021E-2</c:v>
                </c:pt>
                <c:pt idx="3579">
                  <c:v>-5.2457000000000018E-2</c:v>
                </c:pt>
                <c:pt idx="3580">
                  <c:v>-5.2454500000000015E-2</c:v>
                </c:pt>
                <c:pt idx="3581">
                  <c:v>-5.2447000000000014E-2</c:v>
                </c:pt>
                <c:pt idx="3582">
                  <c:v>-5.2447000000000014E-2</c:v>
                </c:pt>
                <c:pt idx="3583">
                  <c:v>-5.2441000000000022E-2</c:v>
                </c:pt>
                <c:pt idx="3584">
                  <c:v>-5.2427500000000009E-2</c:v>
                </c:pt>
                <c:pt idx="3585">
                  <c:v>-5.2423000000000011E-2</c:v>
                </c:pt>
                <c:pt idx="3586">
                  <c:v>-5.2420999999999995E-2</c:v>
                </c:pt>
                <c:pt idx="3587">
                  <c:v>-5.2413499999999995E-2</c:v>
                </c:pt>
                <c:pt idx="3588">
                  <c:v>-5.2414499999999996E-2</c:v>
                </c:pt>
                <c:pt idx="3589">
                  <c:v>-5.2413500000000009E-2</c:v>
                </c:pt>
                <c:pt idx="3590">
                  <c:v>-5.2409999999999984E-2</c:v>
                </c:pt>
                <c:pt idx="3591">
                  <c:v>-5.2421999999999989E-2</c:v>
                </c:pt>
                <c:pt idx="3592">
                  <c:v>-5.2409999999999977E-2</c:v>
                </c:pt>
                <c:pt idx="3593">
                  <c:v>-5.2407499999999982E-2</c:v>
                </c:pt>
                <c:pt idx="3594">
                  <c:v>-5.2405499999999987E-2</c:v>
                </c:pt>
                <c:pt idx="3595">
                  <c:v>-5.2397499999999993E-2</c:v>
                </c:pt>
                <c:pt idx="3596">
                  <c:v>-5.2390499999999986E-2</c:v>
                </c:pt>
                <c:pt idx="3597">
                  <c:v>-5.2377999999999994E-2</c:v>
                </c:pt>
                <c:pt idx="3598">
                  <c:v>-5.2369499999999992E-2</c:v>
                </c:pt>
                <c:pt idx="3599">
                  <c:v>-5.2362999999999993E-2</c:v>
                </c:pt>
                <c:pt idx="3600">
                  <c:v>-5.2351500000000002E-2</c:v>
                </c:pt>
                <c:pt idx="3601">
                  <c:v>-5.2343000000000001E-2</c:v>
                </c:pt>
                <c:pt idx="3602">
                  <c:v>-5.2352499999999996E-2</c:v>
                </c:pt>
                <c:pt idx="3603">
                  <c:v>-5.2354999999999992E-2</c:v>
                </c:pt>
                <c:pt idx="3604">
                  <c:v>-5.2354499999999991E-2</c:v>
                </c:pt>
                <c:pt idx="3605">
                  <c:v>-5.2347499999999991E-2</c:v>
                </c:pt>
                <c:pt idx="3606">
                  <c:v>-5.2342499999999993E-2</c:v>
                </c:pt>
                <c:pt idx="3607">
                  <c:v>-5.2343499999999994E-2</c:v>
                </c:pt>
                <c:pt idx="3608">
                  <c:v>-5.2336999999999988E-2</c:v>
                </c:pt>
                <c:pt idx="3609">
                  <c:v>-5.2331499999999996E-2</c:v>
                </c:pt>
                <c:pt idx="3610">
                  <c:v>-5.2332000000000004E-2</c:v>
                </c:pt>
                <c:pt idx="3611">
                  <c:v>-5.2337999999999996E-2</c:v>
                </c:pt>
                <c:pt idx="3612">
                  <c:v>-5.2334999999999986E-2</c:v>
                </c:pt>
                <c:pt idx="3613">
                  <c:v>-5.2330499999999988E-2</c:v>
                </c:pt>
                <c:pt idx="3614">
                  <c:v>-5.2341499999999985E-2</c:v>
                </c:pt>
                <c:pt idx="3615">
                  <c:v>-5.2341499999999985E-2</c:v>
                </c:pt>
                <c:pt idx="3616">
                  <c:v>-5.2337999999999989E-2</c:v>
                </c:pt>
                <c:pt idx="3617">
                  <c:v>-5.2333999999999985E-2</c:v>
                </c:pt>
                <c:pt idx="3618">
                  <c:v>-5.2331999999999976E-2</c:v>
                </c:pt>
                <c:pt idx="3619">
                  <c:v>-5.2358999999999982E-2</c:v>
                </c:pt>
                <c:pt idx="3620">
                  <c:v>-5.235699999999998E-2</c:v>
                </c:pt>
                <c:pt idx="3621">
                  <c:v>-5.2361499999999978E-2</c:v>
                </c:pt>
                <c:pt idx="3622">
                  <c:v>-5.2362999999999979E-2</c:v>
                </c:pt>
                <c:pt idx="3623">
                  <c:v>-5.2360999999999977E-2</c:v>
                </c:pt>
                <c:pt idx="3624">
                  <c:v>-5.2362999999999979E-2</c:v>
                </c:pt>
                <c:pt idx="3625">
                  <c:v>-5.2369999999999986E-2</c:v>
                </c:pt>
                <c:pt idx="3626">
                  <c:v>-5.2371999999999981E-2</c:v>
                </c:pt>
                <c:pt idx="3627">
                  <c:v>-5.2373499999999976E-2</c:v>
                </c:pt>
                <c:pt idx="3628">
                  <c:v>-5.236349999999998E-2</c:v>
                </c:pt>
                <c:pt idx="3629">
                  <c:v>-5.2368999999999985E-2</c:v>
                </c:pt>
                <c:pt idx="3630">
                  <c:v>-5.2365999999999982E-2</c:v>
                </c:pt>
                <c:pt idx="3631">
                  <c:v>-5.2365999999999996E-2</c:v>
                </c:pt>
                <c:pt idx="3632">
                  <c:v>-5.2371999999999988E-2</c:v>
                </c:pt>
                <c:pt idx="3633">
                  <c:v>-5.2371499999999994E-2</c:v>
                </c:pt>
                <c:pt idx="3634">
                  <c:v>-5.2378000000000001E-2</c:v>
                </c:pt>
                <c:pt idx="3635">
                  <c:v>-5.2389500000000006E-2</c:v>
                </c:pt>
                <c:pt idx="3636">
                  <c:v>-5.2399000000000015E-2</c:v>
                </c:pt>
                <c:pt idx="3637">
                  <c:v>-5.2413500000000009E-2</c:v>
                </c:pt>
                <c:pt idx="3638">
                  <c:v>-5.241450000000001E-2</c:v>
                </c:pt>
                <c:pt idx="3639">
                  <c:v>-5.2423500000000012E-2</c:v>
                </c:pt>
                <c:pt idx="3640">
                  <c:v>-5.2424500000000013E-2</c:v>
                </c:pt>
                <c:pt idx="3641">
                  <c:v>-5.2442000000000009E-2</c:v>
                </c:pt>
                <c:pt idx="3642">
                  <c:v>-5.2445000000000006E-2</c:v>
                </c:pt>
                <c:pt idx="3643">
                  <c:v>-5.2459000000000006E-2</c:v>
                </c:pt>
                <c:pt idx="3644">
                  <c:v>-5.2465499999999998E-2</c:v>
                </c:pt>
                <c:pt idx="3645">
                  <c:v>-5.2470500000000003E-2</c:v>
                </c:pt>
                <c:pt idx="3646">
                  <c:v>-5.2500999999999999E-2</c:v>
                </c:pt>
                <c:pt idx="3647">
                  <c:v>-5.2502499999999994E-2</c:v>
                </c:pt>
                <c:pt idx="3648">
                  <c:v>-5.2508499999999986E-2</c:v>
                </c:pt>
                <c:pt idx="3649">
                  <c:v>-5.2507499999999992E-2</c:v>
                </c:pt>
                <c:pt idx="3650">
                  <c:v>-5.2507999999999978E-2</c:v>
                </c:pt>
                <c:pt idx="3651">
                  <c:v>-5.2524999999999995E-2</c:v>
                </c:pt>
                <c:pt idx="3652">
                  <c:v>-5.252699999999999E-2</c:v>
                </c:pt>
                <c:pt idx="3653">
                  <c:v>-5.2524499999999988E-2</c:v>
                </c:pt>
                <c:pt idx="3654">
                  <c:v>-5.2531000000000001E-2</c:v>
                </c:pt>
                <c:pt idx="3655">
                  <c:v>-5.2506500000000005E-2</c:v>
                </c:pt>
                <c:pt idx="3656">
                  <c:v>-5.2514999999999999E-2</c:v>
                </c:pt>
                <c:pt idx="3657">
                  <c:v>-5.2521000000000005E-2</c:v>
                </c:pt>
                <c:pt idx="3658">
                  <c:v>-5.2528499999999999E-2</c:v>
                </c:pt>
                <c:pt idx="3659">
                  <c:v>-5.2509500000000008E-2</c:v>
                </c:pt>
                <c:pt idx="3660">
                  <c:v>-5.251200000000001E-2</c:v>
                </c:pt>
                <c:pt idx="3661">
                  <c:v>-5.2528000000000005E-2</c:v>
                </c:pt>
                <c:pt idx="3662">
                  <c:v>-5.2516000000000007E-2</c:v>
                </c:pt>
                <c:pt idx="3663">
                  <c:v>-5.2509000000000007E-2</c:v>
                </c:pt>
                <c:pt idx="3664">
                  <c:v>-5.2515000000000006E-2</c:v>
                </c:pt>
                <c:pt idx="3665">
                  <c:v>-5.2524500000000016E-2</c:v>
                </c:pt>
                <c:pt idx="3666">
                  <c:v>-5.2530500000000015E-2</c:v>
                </c:pt>
                <c:pt idx="3667">
                  <c:v>-5.2532000000000016E-2</c:v>
                </c:pt>
                <c:pt idx="3668">
                  <c:v>-5.2539000000000009E-2</c:v>
                </c:pt>
                <c:pt idx="3669">
                  <c:v>-5.2537500000000001E-2</c:v>
                </c:pt>
                <c:pt idx="3670">
                  <c:v>-5.2539000000000009E-2</c:v>
                </c:pt>
                <c:pt idx="3671">
                  <c:v>-5.2536000000000006E-2</c:v>
                </c:pt>
                <c:pt idx="3672">
                  <c:v>-5.2541500000000012E-2</c:v>
                </c:pt>
                <c:pt idx="3673">
                  <c:v>-5.2537500000000001E-2</c:v>
                </c:pt>
                <c:pt idx="3674">
                  <c:v>-5.2541499999999998E-2</c:v>
                </c:pt>
                <c:pt idx="3675">
                  <c:v>-5.2570499999999992E-2</c:v>
                </c:pt>
                <c:pt idx="3676">
                  <c:v>-5.2555000000000004E-2</c:v>
                </c:pt>
                <c:pt idx="3677">
                  <c:v>-5.25575E-2</c:v>
                </c:pt>
                <c:pt idx="3678">
                  <c:v>-5.2568000000000004E-2</c:v>
                </c:pt>
                <c:pt idx="3679">
                  <c:v>-5.2572000000000001E-2</c:v>
                </c:pt>
                <c:pt idx="3680">
                  <c:v>-5.2578999999999994E-2</c:v>
                </c:pt>
                <c:pt idx="3681">
                  <c:v>-5.2592999999999994E-2</c:v>
                </c:pt>
                <c:pt idx="3682">
                  <c:v>-5.2592999999999987E-2</c:v>
                </c:pt>
                <c:pt idx="3683">
                  <c:v>-5.2604999999999985E-2</c:v>
                </c:pt>
                <c:pt idx="3684">
                  <c:v>-5.2618999999999992E-2</c:v>
                </c:pt>
                <c:pt idx="3685">
                  <c:v>-5.2619999999999993E-2</c:v>
                </c:pt>
                <c:pt idx="3686">
                  <c:v>-5.2617500000000005E-2</c:v>
                </c:pt>
                <c:pt idx="3687">
                  <c:v>-5.2640999999999993E-2</c:v>
                </c:pt>
                <c:pt idx="3688">
                  <c:v>-5.264449999999999E-2</c:v>
                </c:pt>
                <c:pt idx="3689">
                  <c:v>-5.2645499999999998E-2</c:v>
                </c:pt>
                <c:pt idx="3690">
                  <c:v>-5.264499999999999E-2</c:v>
                </c:pt>
                <c:pt idx="3691">
                  <c:v>-5.2646999999999992E-2</c:v>
                </c:pt>
                <c:pt idx="3692">
                  <c:v>-5.2649499999999995E-2</c:v>
                </c:pt>
                <c:pt idx="3693">
                  <c:v>-5.2648500000000001E-2</c:v>
                </c:pt>
                <c:pt idx="3694">
                  <c:v>-5.26475E-2</c:v>
                </c:pt>
                <c:pt idx="3695">
                  <c:v>-5.2646000000000005E-2</c:v>
                </c:pt>
                <c:pt idx="3696">
                  <c:v>-5.2648000000000007E-2</c:v>
                </c:pt>
                <c:pt idx="3697">
                  <c:v>-5.2634500000000015E-2</c:v>
                </c:pt>
                <c:pt idx="3698">
                  <c:v>-5.2642000000000015E-2</c:v>
                </c:pt>
                <c:pt idx="3699">
                  <c:v>-5.2623500000000017E-2</c:v>
                </c:pt>
                <c:pt idx="3700">
                  <c:v>-5.2634500000000022E-2</c:v>
                </c:pt>
                <c:pt idx="3701">
                  <c:v>-5.264700000000002E-2</c:v>
                </c:pt>
                <c:pt idx="3702">
                  <c:v>-5.2657500000000024E-2</c:v>
                </c:pt>
                <c:pt idx="3703">
                  <c:v>-5.2664500000000017E-2</c:v>
                </c:pt>
                <c:pt idx="3704">
                  <c:v>-5.266750000000002E-2</c:v>
                </c:pt>
                <c:pt idx="3705">
                  <c:v>-5.2687000000000019E-2</c:v>
                </c:pt>
                <c:pt idx="3706">
                  <c:v>-5.2699500000000003E-2</c:v>
                </c:pt>
                <c:pt idx="3707">
                  <c:v>-5.2714500000000004E-2</c:v>
                </c:pt>
                <c:pt idx="3708">
                  <c:v>-5.2725000000000001E-2</c:v>
                </c:pt>
                <c:pt idx="3709">
                  <c:v>-5.2740000000000002E-2</c:v>
                </c:pt>
                <c:pt idx="3710">
                  <c:v>-5.2802999999999996E-2</c:v>
                </c:pt>
                <c:pt idx="3711">
                  <c:v>-5.2817999999999997E-2</c:v>
                </c:pt>
                <c:pt idx="3712">
                  <c:v>-5.2845500000000004E-2</c:v>
                </c:pt>
                <c:pt idx="3713">
                  <c:v>-5.28555E-2</c:v>
                </c:pt>
                <c:pt idx="3714">
                  <c:v>-5.2875500000000006E-2</c:v>
                </c:pt>
                <c:pt idx="3715">
                  <c:v>-5.2892000000000008E-2</c:v>
                </c:pt>
                <c:pt idx="3716">
                  <c:v>-5.2915000000000004E-2</c:v>
                </c:pt>
                <c:pt idx="3717">
                  <c:v>-5.2943500000000004E-2</c:v>
                </c:pt>
                <c:pt idx="3718">
                  <c:v>-5.2981000000000007E-2</c:v>
                </c:pt>
                <c:pt idx="3719">
                  <c:v>-5.3007499999999992E-2</c:v>
                </c:pt>
                <c:pt idx="3720">
                  <c:v>-5.3042999999999993E-2</c:v>
                </c:pt>
                <c:pt idx="3721">
                  <c:v>-5.3062000000000005E-2</c:v>
                </c:pt>
                <c:pt idx="3722">
                  <c:v>-5.3087000000000016E-2</c:v>
                </c:pt>
                <c:pt idx="3723">
                  <c:v>-5.3113500000000015E-2</c:v>
                </c:pt>
                <c:pt idx="3724">
                  <c:v>-5.3146000000000013E-2</c:v>
                </c:pt>
                <c:pt idx="3725">
                  <c:v>-5.3172500000000011E-2</c:v>
                </c:pt>
                <c:pt idx="3726">
                  <c:v>-5.3194000000000019E-2</c:v>
                </c:pt>
                <c:pt idx="3727">
                  <c:v>-5.3216500000000021E-2</c:v>
                </c:pt>
                <c:pt idx="3728">
                  <c:v>-5.3238000000000021E-2</c:v>
                </c:pt>
                <c:pt idx="3729">
                  <c:v>-5.3256000000000026E-2</c:v>
                </c:pt>
                <c:pt idx="3730">
                  <c:v>-5.3270000000000019E-2</c:v>
                </c:pt>
                <c:pt idx="3731">
                  <c:v>-5.333050000000001E-2</c:v>
                </c:pt>
                <c:pt idx="3732">
                  <c:v>-5.3355500000000014E-2</c:v>
                </c:pt>
                <c:pt idx="3733">
                  <c:v>-5.3390000000000021E-2</c:v>
                </c:pt>
                <c:pt idx="3734">
                  <c:v>-5.3412000000000022E-2</c:v>
                </c:pt>
                <c:pt idx="3735">
                  <c:v>-5.3435000000000017E-2</c:v>
                </c:pt>
                <c:pt idx="3736">
                  <c:v>-5.3449500000000018E-2</c:v>
                </c:pt>
                <c:pt idx="3737">
                  <c:v>-5.3468500000000023E-2</c:v>
                </c:pt>
                <c:pt idx="3738">
                  <c:v>-5.3491000000000025E-2</c:v>
                </c:pt>
                <c:pt idx="3739">
                  <c:v>-5.3506500000000033E-2</c:v>
                </c:pt>
                <c:pt idx="3740">
                  <c:v>-5.352800000000002E-2</c:v>
                </c:pt>
                <c:pt idx="3741">
                  <c:v>-5.3544000000000015E-2</c:v>
                </c:pt>
                <c:pt idx="3742">
                  <c:v>-5.3537000000000015E-2</c:v>
                </c:pt>
                <c:pt idx="3743">
                  <c:v>-5.3555000000000019E-2</c:v>
                </c:pt>
                <c:pt idx="3744">
                  <c:v>-5.3568000000000025E-2</c:v>
                </c:pt>
                <c:pt idx="3745">
                  <c:v>-5.3584000000000014E-2</c:v>
                </c:pt>
                <c:pt idx="3746">
                  <c:v>-5.3586000000000009E-2</c:v>
                </c:pt>
                <c:pt idx="3747">
                  <c:v>-5.3598500000000007E-2</c:v>
                </c:pt>
                <c:pt idx="3748">
                  <c:v>-5.3615000000000003E-2</c:v>
                </c:pt>
                <c:pt idx="3749">
                  <c:v>-5.3630000000000004E-2</c:v>
                </c:pt>
                <c:pt idx="3750">
                  <c:v>-5.364300000000001E-2</c:v>
                </c:pt>
                <c:pt idx="3751">
                  <c:v>-5.3658000000000011E-2</c:v>
                </c:pt>
                <c:pt idx="3752">
                  <c:v>-5.3677999999999997E-2</c:v>
                </c:pt>
                <c:pt idx="3753">
                  <c:v>-5.3697499999999995E-2</c:v>
                </c:pt>
                <c:pt idx="3754">
                  <c:v>-5.3717500000000001E-2</c:v>
                </c:pt>
                <c:pt idx="3755">
                  <c:v>-5.3732000000000009E-2</c:v>
                </c:pt>
                <c:pt idx="3756">
                  <c:v>-5.375700000000002E-2</c:v>
                </c:pt>
                <c:pt idx="3757">
                  <c:v>-5.3790500000000012E-2</c:v>
                </c:pt>
                <c:pt idx="3758">
                  <c:v>-5.3811000000000012E-2</c:v>
                </c:pt>
                <c:pt idx="3759">
                  <c:v>-5.3842000000000008E-2</c:v>
                </c:pt>
                <c:pt idx="3760">
                  <c:v>-5.3860499999999999E-2</c:v>
                </c:pt>
                <c:pt idx="3761">
                  <c:v>-5.3878500000000003E-2</c:v>
                </c:pt>
                <c:pt idx="3762">
                  <c:v>-5.3921000000000004E-2</c:v>
                </c:pt>
                <c:pt idx="3763">
                  <c:v>-5.3954000000000002E-2</c:v>
                </c:pt>
                <c:pt idx="3764">
                  <c:v>-5.3987000000000007E-2</c:v>
                </c:pt>
                <c:pt idx="3765">
                  <c:v>-5.4022000000000008E-2</c:v>
                </c:pt>
                <c:pt idx="3766">
                  <c:v>-5.40425E-2</c:v>
                </c:pt>
                <c:pt idx="3767">
                  <c:v>-5.4080500000000004E-2</c:v>
                </c:pt>
                <c:pt idx="3768">
                  <c:v>-5.4097000000000006E-2</c:v>
                </c:pt>
                <c:pt idx="3769">
                  <c:v>-5.4123000000000018E-2</c:v>
                </c:pt>
                <c:pt idx="3770">
                  <c:v>-5.4153500000000007E-2</c:v>
                </c:pt>
                <c:pt idx="3771">
                  <c:v>-5.4194500000000013E-2</c:v>
                </c:pt>
                <c:pt idx="3772">
                  <c:v>-5.4221000000000012E-2</c:v>
                </c:pt>
                <c:pt idx="3773">
                  <c:v>-5.4243000000000013E-2</c:v>
                </c:pt>
                <c:pt idx="3774">
                  <c:v>-5.4277500000000013E-2</c:v>
                </c:pt>
                <c:pt idx="3775">
                  <c:v>-5.4302000000000031E-2</c:v>
                </c:pt>
                <c:pt idx="3776">
                  <c:v>-5.430500000000002E-2</c:v>
                </c:pt>
                <c:pt idx="3777">
                  <c:v>-5.4335000000000022E-2</c:v>
                </c:pt>
                <c:pt idx="3778">
                  <c:v>-5.4359500000000026E-2</c:v>
                </c:pt>
                <c:pt idx="3779">
                  <c:v>-5.4397500000000029E-2</c:v>
                </c:pt>
                <c:pt idx="3780">
                  <c:v>-5.441250000000003E-2</c:v>
                </c:pt>
                <c:pt idx="3781">
                  <c:v>-5.4461500000000038E-2</c:v>
                </c:pt>
                <c:pt idx="3782">
                  <c:v>-5.4467500000000044E-2</c:v>
                </c:pt>
                <c:pt idx="3783">
                  <c:v>-5.4484000000000039E-2</c:v>
                </c:pt>
                <c:pt idx="3784">
                  <c:v>-5.4511000000000039E-2</c:v>
                </c:pt>
                <c:pt idx="3785">
                  <c:v>-5.4534500000000027E-2</c:v>
                </c:pt>
                <c:pt idx="3786">
                  <c:v>-5.454400000000003E-2</c:v>
                </c:pt>
                <c:pt idx="3787">
                  <c:v>-5.455750000000003E-2</c:v>
                </c:pt>
                <c:pt idx="3788">
                  <c:v>-5.4564000000000029E-2</c:v>
                </c:pt>
                <c:pt idx="3789">
                  <c:v>-5.457200000000003E-2</c:v>
                </c:pt>
                <c:pt idx="3790">
                  <c:v>-5.4555500000000021E-2</c:v>
                </c:pt>
                <c:pt idx="3791">
                  <c:v>-5.4553000000000032E-2</c:v>
                </c:pt>
                <c:pt idx="3792">
                  <c:v>-5.4581000000000025E-2</c:v>
                </c:pt>
                <c:pt idx="3793">
                  <c:v>-5.4590500000000021E-2</c:v>
                </c:pt>
                <c:pt idx="3794">
                  <c:v>-5.4597000000000027E-2</c:v>
                </c:pt>
                <c:pt idx="3795">
                  <c:v>-5.4614500000000017E-2</c:v>
                </c:pt>
                <c:pt idx="3796">
                  <c:v>-5.4622500000000025E-2</c:v>
                </c:pt>
                <c:pt idx="3797">
                  <c:v>-5.463400000000003E-2</c:v>
                </c:pt>
                <c:pt idx="3798">
                  <c:v>-5.4649000000000031E-2</c:v>
                </c:pt>
                <c:pt idx="3799">
                  <c:v>-5.4659500000000028E-2</c:v>
                </c:pt>
                <c:pt idx="3800">
                  <c:v>-5.4676000000000037E-2</c:v>
                </c:pt>
                <c:pt idx="3801">
                  <c:v>-5.4702500000000043E-2</c:v>
                </c:pt>
                <c:pt idx="3802">
                  <c:v>-5.4667000000000042E-2</c:v>
                </c:pt>
                <c:pt idx="3803">
                  <c:v>-5.467150000000004E-2</c:v>
                </c:pt>
                <c:pt idx="3804">
                  <c:v>-5.4661000000000043E-2</c:v>
                </c:pt>
                <c:pt idx="3805">
                  <c:v>-5.4665500000000034E-2</c:v>
                </c:pt>
                <c:pt idx="3806">
                  <c:v>-5.4674500000000029E-2</c:v>
                </c:pt>
                <c:pt idx="3807">
                  <c:v>-5.4705000000000031E-2</c:v>
                </c:pt>
                <c:pt idx="3808">
                  <c:v>-5.4713500000000026E-2</c:v>
                </c:pt>
                <c:pt idx="3809">
                  <c:v>-5.4729000000000021E-2</c:v>
                </c:pt>
                <c:pt idx="3810">
                  <c:v>-5.4740500000000025E-2</c:v>
                </c:pt>
                <c:pt idx="3811">
                  <c:v>-5.475950000000003E-2</c:v>
                </c:pt>
                <c:pt idx="3812">
                  <c:v>-5.477700000000002E-2</c:v>
                </c:pt>
                <c:pt idx="3813">
                  <c:v>-5.478100000000001E-2</c:v>
                </c:pt>
                <c:pt idx="3814">
                  <c:v>-5.4776000000000019E-2</c:v>
                </c:pt>
                <c:pt idx="3815">
                  <c:v>-5.4783000000000019E-2</c:v>
                </c:pt>
                <c:pt idx="3816">
                  <c:v>-5.4799500000000015E-2</c:v>
                </c:pt>
                <c:pt idx="3817">
                  <c:v>-5.4806500000000015E-2</c:v>
                </c:pt>
                <c:pt idx="3818">
                  <c:v>-5.4849500000000023E-2</c:v>
                </c:pt>
                <c:pt idx="3819">
                  <c:v>-5.4836000000000024E-2</c:v>
                </c:pt>
                <c:pt idx="3820">
                  <c:v>-5.4853000000000013E-2</c:v>
                </c:pt>
                <c:pt idx="3821">
                  <c:v>-5.486450000000001E-2</c:v>
                </c:pt>
                <c:pt idx="3822">
                  <c:v>-5.4866000000000012E-2</c:v>
                </c:pt>
                <c:pt idx="3823">
                  <c:v>-5.4878000000000024E-2</c:v>
                </c:pt>
                <c:pt idx="3824">
                  <c:v>-5.487750000000003E-2</c:v>
                </c:pt>
                <c:pt idx="3825">
                  <c:v>-5.4881500000000027E-2</c:v>
                </c:pt>
                <c:pt idx="3826">
                  <c:v>-5.489500000000002E-2</c:v>
                </c:pt>
                <c:pt idx="3827">
                  <c:v>-5.4906500000000025E-2</c:v>
                </c:pt>
                <c:pt idx="3828">
                  <c:v>-5.4931500000000015E-2</c:v>
                </c:pt>
                <c:pt idx="3829">
                  <c:v>-5.4940000000000024E-2</c:v>
                </c:pt>
                <c:pt idx="3830">
                  <c:v>-5.4952500000000022E-2</c:v>
                </c:pt>
                <c:pt idx="3831">
                  <c:v>-5.4965000000000014E-2</c:v>
                </c:pt>
                <c:pt idx="3832">
                  <c:v>-5.497550000000001E-2</c:v>
                </c:pt>
                <c:pt idx="3833">
                  <c:v>-5.4985500000000014E-2</c:v>
                </c:pt>
                <c:pt idx="3834">
                  <c:v>-5.4929500000000013E-2</c:v>
                </c:pt>
                <c:pt idx="3835">
                  <c:v>-5.493350000000001E-2</c:v>
                </c:pt>
                <c:pt idx="3836">
                  <c:v>-5.4900999999999998E-2</c:v>
                </c:pt>
                <c:pt idx="3837">
                  <c:v>-5.4904500000000002E-2</c:v>
                </c:pt>
                <c:pt idx="3838">
                  <c:v>-5.4912999999999997E-2</c:v>
                </c:pt>
                <c:pt idx="3839">
                  <c:v>-5.4935500000000005E-2</c:v>
                </c:pt>
                <c:pt idx="3840">
                  <c:v>-5.4935000000000012E-2</c:v>
                </c:pt>
                <c:pt idx="3841">
                  <c:v>-5.4930000000000007E-2</c:v>
                </c:pt>
                <c:pt idx="3842">
                  <c:v>-5.49375E-2</c:v>
                </c:pt>
                <c:pt idx="3843">
                  <c:v>-5.4939000000000002E-2</c:v>
                </c:pt>
                <c:pt idx="3844">
                  <c:v>-5.4949000000000005E-2</c:v>
                </c:pt>
                <c:pt idx="3845">
                  <c:v>-5.4957999999999993E-2</c:v>
                </c:pt>
                <c:pt idx="3846">
                  <c:v>-5.4964000000000006E-2</c:v>
                </c:pt>
                <c:pt idx="3847">
                  <c:v>-5.4973000000000008E-2</c:v>
                </c:pt>
                <c:pt idx="3848">
                  <c:v>-5.4981500000000023E-2</c:v>
                </c:pt>
                <c:pt idx="3849">
                  <c:v>-5.4994500000000016E-2</c:v>
                </c:pt>
                <c:pt idx="3850">
                  <c:v>-5.5015000000000015E-2</c:v>
                </c:pt>
                <c:pt idx="3851">
                  <c:v>-5.5020000000000006E-2</c:v>
                </c:pt>
                <c:pt idx="3852">
                  <c:v>-5.5029000000000015E-2</c:v>
                </c:pt>
                <c:pt idx="3853">
                  <c:v>-5.5042000000000001E-2</c:v>
                </c:pt>
                <c:pt idx="3854">
                  <c:v>-5.5044500000000003E-2</c:v>
                </c:pt>
                <c:pt idx="3855">
                  <c:v>-5.5079000000000003E-2</c:v>
                </c:pt>
                <c:pt idx="3856">
                  <c:v>-5.508650000000001E-2</c:v>
                </c:pt>
                <c:pt idx="3857">
                  <c:v>-5.5098000000000001E-2</c:v>
                </c:pt>
                <c:pt idx="3858">
                  <c:v>-5.5104500000000008E-2</c:v>
                </c:pt>
                <c:pt idx="3859">
                  <c:v>-5.5136999999999999E-2</c:v>
                </c:pt>
                <c:pt idx="3860">
                  <c:v>-5.5120999999999996E-2</c:v>
                </c:pt>
                <c:pt idx="3861">
                  <c:v>-5.5123500000000006E-2</c:v>
                </c:pt>
                <c:pt idx="3862">
                  <c:v>-5.5153999999999995E-2</c:v>
                </c:pt>
                <c:pt idx="3863">
                  <c:v>-5.5176999999999997E-2</c:v>
                </c:pt>
                <c:pt idx="3864">
                  <c:v>-5.5179499999999992E-2</c:v>
                </c:pt>
                <c:pt idx="3865">
                  <c:v>-5.5182999999999989E-2</c:v>
                </c:pt>
                <c:pt idx="3866">
                  <c:v>-5.5195999999999995E-2</c:v>
                </c:pt>
                <c:pt idx="3867">
                  <c:v>-5.5213999999999992E-2</c:v>
                </c:pt>
                <c:pt idx="3868">
                  <c:v>-5.5225499999999997E-2</c:v>
                </c:pt>
                <c:pt idx="3869">
                  <c:v>-5.5233999999999998E-2</c:v>
                </c:pt>
                <c:pt idx="3870">
                  <c:v>-5.5227499999999992E-2</c:v>
                </c:pt>
                <c:pt idx="3871">
                  <c:v>-5.5247000000000004E-2</c:v>
                </c:pt>
                <c:pt idx="3872">
                  <c:v>-5.5250999999999995E-2</c:v>
                </c:pt>
                <c:pt idx="3873">
                  <c:v>-5.5271500000000001E-2</c:v>
                </c:pt>
                <c:pt idx="3874">
                  <c:v>-5.5293999999999989E-2</c:v>
                </c:pt>
                <c:pt idx="3875">
                  <c:v>-5.5270499999999972E-2</c:v>
                </c:pt>
                <c:pt idx="3876">
                  <c:v>-5.5293999999999975E-2</c:v>
                </c:pt>
                <c:pt idx="3877">
                  <c:v>-5.5309499999999984E-2</c:v>
                </c:pt>
                <c:pt idx="3878">
                  <c:v>-5.5310999999999978E-2</c:v>
                </c:pt>
                <c:pt idx="3879">
                  <c:v>-5.5330499999999977E-2</c:v>
                </c:pt>
                <c:pt idx="3880">
                  <c:v>-5.5343499999999983E-2</c:v>
                </c:pt>
                <c:pt idx="3881">
                  <c:v>-5.5342499999999982E-2</c:v>
                </c:pt>
                <c:pt idx="3882">
                  <c:v>-5.5352499999999978E-2</c:v>
                </c:pt>
                <c:pt idx="3883">
                  <c:v>-5.5348999999999975E-2</c:v>
                </c:pt>
                <c:pt idx="3884">
                  <c:v>-5.5321999999999989E-2</c:v>
                </c:pt>
                <c:pt idx="3885">
                  <c:v>-5.5355499999999988E-2</c:v>
                </c:pt>
                <c:pt idx="3886">
                  <c:v>-5.5366499999999992E-2</c:v>
                </c:pt>
                <c:pt idx="3887">
                  <c:v>-5.5349499999999982E-2</c:v>
                </c:pt>
                <c:pt idx="3888">
                  <c:v>-5.5356999999999983E-2</c:v>
                </c:pt>
                <c:pt idx="3889">
                  <c:v>-5.5359499999999985E-2</c:v>
                </c:pt>
                <c:pt idx="3890">
                  <c:v>-5.5372499999999984E-2</c:v>
                </c:pt>
                <c:pt idx="3891">
                  <c:v>-5.5381499999999979E-2</c:v>
                </c:pt>
                <c:pt idx="3892">
                  <c:v>-5.5386499999999984E-2</c:v>
                </c:pt>
                <c:pt idx="3893">
                  <c:v>-5.5402499999999986E-2</c:v>
                </c:pt>
                <c:pt idx="3894">
                  <c:v>-5.5419499999999997E-2</c:v>
                </c:pt>
                <c:pt idx="3895">
                  <c:v>-5.543399999999999E-2</c:v>
                </c:pt>
                <c:pt idx="3896">
                  <c:v>-5.5466999999999995E-2</c:v>
                </c:pt>
                <c:pt idx="3897">
                  <c:v>-5.5489999999999998E-2</c:v>
                </c:pt>
                <c:pt idx="3898">
                  <c:v>-5.5500499999999994E-2</c:v>
                </c:pt>
                <c:pt idx="3899">
                  <c:v>-5.5522999999999996E-2</c:v>
                </c:pt>
                <c:pt idx="3900">
                  <c:v>-5.5523999999999997E-2</c:v>
                </c:pt>
                <c:pt idx="3901">
                  <c:v>-5.5528000000000001E-2</c:v>
                </c:pt>
                <c:pt idx="3902">
                  <c:v>-5.5528499999999995E-2</c:v>
                </c:pt>
                <c:pt idx="3903">
                  <c:v>-5.5532999999999992E-2</c:v>
                </c:pt>
                <c:pt idx="3904">
                  <c:v>-5.5538999999999998E-2</c:v>
                </c:pt>
                <c:pt idx="3905">
                  <c:v>-5.5479500000000001E-2</c:v>
                </c:pt>
                <c:pt idx="3906">
                  <c:v>-5.5474000000000002E-2</c:v>
                </c:pt>
                <c:pt idx="3907">
                  <c:v>-5.5470000000000005E-2</c:v>
                </c:pt>
                <c:pt idx="3908">
                  <c:v>-5.5477000000000005E-2</c:v>
                </c:pt>
                <c:pt idx="3909">
                  <c:v>-5.5461499999999997E-2</c:v>
                </c:pt>
                <c:pt idx="3910">
                  <c:v>-5.5417500000000015E-2</c:v>
                </c:pt>
                <c:pt idx="3911">
                  <c:v>-5.5419499999999997E-2</c:v>
                </c:pt>
                <c:pt idx="3912">
                  <c:v>-5.5408000000000006E-2</c:v>
                </c:pt>
                <c:pt idx="3913">
                  <c:v>-5.5412499999999996E-2</c:v>
                </c:pt>
                <c:pt idx="3914">
                  <c:v>-5.5408499999999999E-2</c:v>
                </c:pt>
                <c:pt idx="3915">
                  <c:v>-5.5394500000000006E-2</c:v>
                </c:pt>
                <c:pt idx="3916">
                  <c:v>-5.5392500000000011E-2</c:v>
                </c:pt>
                <c:pt idx="3917">
                  <c:v>-5.5386000000000019E-2</c:v>
                </c:pt>
                <c:pt idx="3918">
                  <c:v>-5.5342000000000023E-2</c:v>
                </c:pt>
                <c:pt idx="3919">
                  <c:v>-5.5332500000000034E-2</c:v>
                </c:pt>
                <c:pt idx="3920">
                  <c:v>-5.5330000000000039E-2</c:v>
                </c:pt>
                <c:pt idx="3921">
                  <c:v>-5.5323500000000039E-2</c:v>
                </c:pt>
                <c:pt idx="3922">
                  <c:v>-5.5321000000000037E-2</c:v>
                </c:pt>
                <c:pt idx="3923">
                  <c:v>-5.5309000000000046E-2</c:v>
                </c:pt>
                <c:pt idx="3924">
                  <c:v>-5.5295000000000039E-2</c:v>
                </c:pt>
                <c:pt idx="3925">
                  <c:v>-5.5281000000000045E-2</c:v>
                </c:pt>
                <c:pt idx="3926">
                  <c:v>-5.5271000000000042E-2</c:v>
                </c:pt>
                <c:pt idx="3927">
                  <c:v>-5.5267000000000038E-2</c:v>
                </c:pt>
                <c:pt idx="3928">
                  <c:v>-5.5259000000000044E-2</c:v>
                </c:pt>
                <c:pt idx="3929">
                  <c:v>-5.5253500000000046E-2</c:v>
                </c:pt>
                <c:pt idx="3930">
                  <c:v>-5.5252000000000051E-2</c:v>
                </c:pt>
                <c:pt idx="3931">
                  <c:v>-5.5205000000000067E-2</c:v>
                </c:pt>
                <c:pt idx="3932">
                  <c:v>-5.5197000000000059E-2</c:v>
                </c:pt>
                <c:pt idx="3933">
                  <c:v>-5.5186500000000048E-2</c:v>
                </c:pt>
                <c:pt idx="3934">
                  <c:v>-5.5183500000000052E-2</c:v>
                </c:pt>
                <c:pt idx="3935">
                  <c:v>-5.5173500000000049E-2</c:v>
                </c:pt>
                <c:pt idx="3936">
                  <c:v>-5.5162000000000037E-2</c:v>
                </c:pt>
                <c:pt idx="3937">
                  <c:v>-5.5162000000000051E-2</c:v>
                </c:pt>
                <c:pt idx="3938">
                  <c:v>-5.5156000000000052E-2</c:v>
                </c:pt>
                <c:pt idx="3939">
                  <c:v>-5.5153000000000049E-2</c:v>
                </c:pt>
                <c:pt idx="3940">
                  <c:v>-5.5146000000000049E-2</c:v>
                </c:pt>
                <c:pt idx="3941">
                  <c:v>-5.5145000000000041E-2</c:v>
                </c:pt>
                <c:pt idx="3942">
                  <c:v>-5.5160500000000043E-2</c:v>
                </c:pt>
                <c:pt idx="3943">
                  <c:v>-5.5163000000000045E-2</c:v>
                </c:pt>
                <c:pt idx="3944">
                  <c:v>-5.5167500000000043E-2</c:v>
                </c:pt>
                <c:pt idx="3945">
                  <c:v>-5.5161000000000043E-2</c:v>
                </c:pt>
                <c:pt idx="3946">
                  <c:v>-5.5176000000000051E-2</c:v>
                </c:pt>
                <c:pt idx="3947">
                  <c:v>-5.5172000000000061E-2</c:v>
                </c:pt>
                <c:pt idx="3948">
                  <c:v>-5.5171000000000053E-2</c:v>
                </c:pt>
                <c:pt idx="3949">
                  <c:v>-5.519150000000006E-2</c:v>
                </c:pt>
                <c:pt idx="3950">
                  <c:v>-5.5183500000000059E-2</c:v>
                </c:pt>
                <c:pt idx="3951">
                  <c:v>-5.5183500000000073E-2</c:v>
                </c:pt>
                <c:pt idx="3952">
                  <c:v>-5.5181500000000064E-2</c:v>
                </c:pt>
                <c:pt idx="3953">
                  <c:v>-5.5180000000000069E-2</c:v>
                </c:pt>
                <c:pt idx="3954">
                  <c:v>-5.517350000000007E-2</c:v>
                </c:pt>
                <c:pt idx="3955">
                  <c:v>-5.5169000000000079E-2</c:v>
                </c:pt>
                <c:pt idx="3956">
                  <c:v>-5.5162000000000072E-2</c:v>
                </c:pt>
                <c:pt idx="3957">
                  <c:v>-5.5138000000000076E-2</c:v>
                </c:pt>
                <c:pt idx="3958">
                  <c:v>-5.5127500000000079E-2</c:v>
                </c:pt>
                <c:pt idx="3959">
                  <c:v>-5.5106500000000072E-2</c:v>
                </c:pt>
                <c:pt idx="3960">
                  <c:v>-5.5074500000000068E-2</c:v>
                </c:pt>
                <c:pt idx="3961">
                  <c:v>-5.5074500000000068E-2</c:v>
                </c:pt>
                <c:pt idx="3962">
                  <c:v>-5.504900000000007E-2</c:v>
                </c:pt>
                <c:pt idx="3963">
                  <c:v>-5.5032500000000067E-2</c:v>
                </c:pt>
                <c:pt idx="3964">
                  <c:v>-5.5010500000000066E-2</c:v>
                </c:pt>
                <c:pt idx="3965">
                  <c:v>-5.498600000000007E-2</c:v>
                </c:pt>
                <c:pt idx="3966">
                  <c:v>-5.5002500000000058E-2</c:v>
                </c:pt>
                <c:pt idx="3967">
                  <c:v>-5.4981000000000051E-2</c:v>
                </c:pt>
                <c:pt idx="3968">
                  <c:v>-5.4979000000000049E-2</c:v>
                </c:pt>
                <c:pt idx="3969">
                  <c:v>-5.4971500000000041E-2</c:v>
                </c:pt>
                <c:pt idx="3970">
                  <c:v>-5.4954500000000038E-2</c:v>
                </c:pt>
                <c:pt idx="3971">
                  <c:v>-5.4938000000000035E-2</c:v>
                </c:pt>
                <c:pt idx="3972">
                  <c:v>-5.4933500000000038E-2</c:v>
                </c:pt>
                <c:pt idx="3973">
                  <c:v>-5.4917500000000043E-2</c:v>
                </c:pt>
                <c:pt idx="3974">
                  <c:v>-5.4909500000000042E-2</c:v>
                </c:pt>
                <c:pt idx="3975">
                  <c:v>-5.4909500000000042E-2</c:v>
                </c:pt>
                <c:pt idx="3976">
                  <c:v>-5.4921000000000032E-2</c:v>
                </c:pt>
                <c:pt idx="3977">
                  <c:v>-5.4915500000000027E-2</c:v>
                </c:pt>
                <c:pt idx="3978">
                  <c:v>-5.4912000000000037E-2</c:v>
                </c:pt>
                <c:pt idx="3979">
                  <c:v>-5.4897500000000043E-2</c:v>
                </c:pt>
                <c:pt idx="3980">
                  <c:v>-5.4897500000000037E-2</c:v>
                </c:pt>
                <c:pt idx="3981">
                  <c:v>-5.487350000000004E-2</c:v>
                </c:pt>
                <c:pt idx="3982">
                  <c:v>-5.4883000000000036E-2</c:v>
                </c:pt>
                <c:pt idx="3983">
                  <c:v>-5.4882500000000028E-2</c:v>
                </c:pt>
                <c:pt idx="3984">
                  <c:v>-5.488750000000002E-2</c:v>
                </c:pt>
                <c:pt idx="3985">
                  <c:v>-5.4886000000000025E-2</c:v>
                </c:pt>
                <c:pt idx="3986">
                  <c:v>-5.4897500000000037E-2</c:v>
                </c:pt>
                <c:pt idx="3987">
                  <c:v>-5.491900000000003E-2</c:v>
                </c:pt>
                <c:pt idx="3988">
                  <c:v>-5.4934500000000025E-2</c:v>
                </c:pt>
                <c:pt idx="3989">
                  <c:v>-5.4947000000000037E-2</c:v>
                </c:pt>
                <c:pt idx="3990">
                  <c:v>-5.4994000000000022E-2</c:v>
                </c:pt>
                <c:pt idx="3991">
                  <c:v>-5.5007000000000021E-2</c:v>
                </c:pt>
                <c:pt idx="3992">
                  <c:v>-5.5005000000000026E-2</c:v>
                </c:pt>
                <c:pt idx="3993">
                  <c:v>-5.5021500000000022E-2</c:v>
                </c:pt>
                <c:pt idx="3994">
                  <c:v>-5.5038000000000024E-2</c:v>
                </c:pt>
                <c:pt idx="3995">
                  <c:v>-5.5044500000000038E-2</c:v>
                </c:pt>
                <c:pt idx="3996">
                  <c:v>-5.5058000000000044E-2</c:v>
                </c:pt>
                <c:pt idx="3997">
                  <c:v>-5.5075500000000048E-2</c:v>
                </c:pt>
                <c:pt idx="3998">
                  <c:v>-5.5086000000000052E-2</c:v>
                </c:pt>
                <c:pt idx="3999">
                  <c:v>-5.5107000000000038E-2</c:v>
                </c:pt>
                <c:pt idx="4000">
                  <c:v>-5.5115000000000046E-2</c:v>
                </c:pt>
                <c:pt idx="4001">
                  <c:v>-5.5113500000000037E-2</c:v>
                </c:pt>
                <c:pt idx="4002">
                  <c:v>-5.5156000000000038E-2</c:v>
                </c:pt>
                <c:pt idx="4003">
                  <c:v>-5.5167500000000036E-2</c:v>
                </c:pt>
                <c:pt idx="4004">
                  <c:v>-5.5200000000000034E-2</c:v>
                </c:pt>
                <c:pt idx="4005">
                  <c:v>-5.5219500000000039E-2</c:v>
                </c:pt>
                <c:pt idx="4006">
                  <c:v>-5.5227000000000033E-2</c:v>
                </c:pt>
                <c:pt idx="4007">
                  <c:v>-5.5207500000000034E-2</c:v>
                </c:pt>
                <c:pt idx="4008">
                  <c:v>-5.5218500000000025E-2</c:v>
                </c:pt>
                <c:pt idx="4009">
                  <c:v>-5.5218500000000018E-2</c:v>
                </c:pt>
                <c:pt idx="4010">
                  <c:v>-5.5219500000000019E-2</c:v>
                </c:pt>
                <c:pt idx="4011">
                  <c:v>-5.5202500000000009E-2</c:v>
                </c:pt>
                <c:pt idx="4012">
                  <c:v>-5.517900000000002E-2</c:v>
                </c:pt>
                <c:pt idx="4013">
                  <c:v>-5.5172500000000027E-2</c:v>
                </c:pt>
                <c:pt idx="4014">
                  <c:v>-5.5180500000000021E-2</c:v>
                </c:pt>
                <c:pt idx="4015">
                  <c:v>-5.5176500000000024E-2</c:v>
                </c:pt>
                <c:pt idx="4016">
                  <c:v>-5.5174000000000001E-2</c:v>
                </c:pt>
                <c:pt idx="4017">
                  <c:v>-5.5178499999999998E-2</c:v>
                </c:pt>
                <c:pt idx="4018">
                  <c:v>-5.514850000000001E-2</c:v>
                </c:pt>
                <c:pt idx="4019">
                  <c:v>-5.5145000000000007E-2</c:v>
                </c:pt>
                <c:pt idx="4020">
                  <c:v>-5.5140000000000008E-2</c:v>
                </c:pt>
                <c:pt idx="4021">
                  <c:v>-5.5133000000000015E-2</c:v>
                </c:pt>
                <c:pt idx="4022">
                  <c:v>-5.5139500000000015E-2</c:v>
                </c:pt>
                <c:pt idx="4023">
                  <c:v>-5.5138000000000006E-2</c:v>
                </c:pt>
                <c:pt idx="4024">
                  <c:v>-5.5152000000000007E-2</c:v>
                </c:pt>
                <c:pt idx="4025">
                  <c:v>-5.5147000000000002E-2</c:v>
                </c:pt>
                <c:pt idx="4026">
                  <c:v>-5.5143999999999999E-2</c:v>
                </c:pt>
                <c:pt idx="4027">
                  <c:v>-5.5141499999999996E-2</c:v>
                </c:pt>
                <c:pt idx="4028">
                  <c:v>-5.5142499999999997E-2</c:v>
                </c:pt>
                <c:pt idx="4029">
                  <c:v>-5.5147499999999995E-2</c:v>
                </c:pt>
                <c:pt idx="4030">
                  <c:v>-5.5152999999999987E-2</c:v>
                </c:pt>
                <c:pt idx="4031">
                  <c:v>-5.5157999999999985E-2</c:v>
                </c:pt>
                <c:pt idx="4032">
                  <c:v>-5.5158999999999993E-2</c:v>
                </c:pt>
                <c:pt idx="4033">
                  <c:v>-5.512549999999998E-2</c:v>
                </c:pt>
                <c:pt idx="4034">
                  <c:v>-5.5190499999999983E-2</c:v>
                </c:pt>
                <c:pt idx="4035">
                  <c:v>-5.5198499999999984E-2</c:v>
                </c:pt>
                <c:pt idx="4036">
                  <c:v>-5.5242999999999993E-2</c:v>
                </c:pt>
                <c:pt idx="4037">
                  <c:v>-5.5242499999999993E-2</c:v>
                </c:pt>
                <c:pt idx="4038">
                  <c:v>-5.5251500000000002E-2</c:v>
                </c:pt>
                <c:pt idx="4039">
                  <c:v>-5.5237999999999995E-2</c:v>
                </c:pt>
                <c:pt idx="4040">
                  <c:v>-5.5245999999999996E-2</c:v>
                </c:pt>
                <c:pt idx="4041">
                  <c:v>-5.5253500000000004E-2</c:v>
                </c:pt>
                <c:pt idx="4042">
                  <c:v>-5.5256E-2</c:v>
                </c:pt>
                <c:pt idx="4043">
                  <c:v>-5.5257999999999995E-2</c:v>
                </c:pt>
                <c:pt idx="4044">
                  <c:v>-5.5262000000000006E-2</c:v>
                </c:pt>
                <c:pt idx="4045">
                  <c:v>-5.5265500000000002E-2</c:v>
                </c:pt>
                <c:pt idx="4046">
                  <c:v>-5.5278500000000001E-2</c:v>
                </c:pt>
                <c:pt idx="4047">
                  <c:v>-5.5287499999999996E-2</c:v>
                </c:pt>
                <c:pt idx="4048">
                  <c:v>-5.5293999999999996E-2</c:v>
                </c:pt>
                <c:pt idx="4049">
                  <c:v>-5.5296999999999992E-2</c:v>
                </c:pt>
                <c:pt idx="4050">
                  <c:v>-5.5295499999999984E-2</c:v>
                </c:pt>
                <c:pt idx="4051">
                  <c:v>-5.5299999999999988E-2</c:v>
                </c:pt>
                <c:pt idx="4052">
                  <c:v>-5.531599999999999E-2</c:v>
                </c:pt>
                <c:pt idx="4053">
                  <c:v>-5.5280499999999996E-2</c:v>
                </c:pt>
                <c:pt idx="4054">
                  <c:v>-5.5273499999999996E-2</c:v>
                </c:pt>
                <c:pt idx="4055">
                  <c:v>-5.528149999999999E-2</c:v>
                </c:pt>
                <c:pt idx="4056">
                  <c:v>-5.5285499999999994E-2</c:v>
                </c:pt>
                <c:pt idx="4057">
                  <c:v>-5.5293999999999996E-2</c:v>
                </c:pt>
                <c:pt idx="4058">
                  <c:v>-5.5302499999999997E-2</c:v>
                </c:pt>
                <c:pt idx="4059">
                  <c:v>-5.5304499999999999E-2</c:v>
                </c:pt>
                <c:pt idx="4060">
                  <c:v>-5.533550000000001E-2</c:v>
                </c:pt>
                <c:pt idx="4061">
                  <c:v>-5.5344000000000004E-2</c:v>
                </c:pt>
                <c:pt idx="4062">
                  <c:v>-5.5352000000000005E-2</c:v>
                </c:pt>
                <c:pt idx="4063">
                  <c:v>-5.5357500000000004E-2</c:v>
                </c:pt>
                <c:pt idx="4064">
                  <c:v>-5.5375500000000001E-2</c:v>
                </c:pt>
                <c:pt idx="4065">
                  <c:v>-5.5386499999999998E-2</c:v>
                </c:pt>
                <c:pt idx="4066">
                  <c:v>-5.5395999999999994E-2</c:v>
                </c:pt>
                <c:pt idx="4067">
                  <c:v>-5.5404999999999996E-2</c:v>
                </c:pt>
                <c:pt idx="4068">
                  <c:v>-5.5418500000000002E-2</c:v>
                </c:pt>
                <c:pt idx="4069">
                  <c:v>-5.5431999999999988E-2</c:v>
                </c:pt>
                <c:pt idx="4070">
                  <c:v>-5.5463999999999992E-2</c:v>
                </c:pt>
                <c:pt idx="4071">
                  <c:v>-5.5471999999999994E-2</c:v>
                </c:pt>
                <c:pt idx="4072">
                  <c:v>-5.5482500000000004E-2</c:v>
                </c:pt>
                <c:pt idx="4073">
                  <c:v>-5.5483499999999998E-2</c:v>
                </c:pt>
                <c:pt idx="4074">
                  <c:v>-5.5476499999999991E-2</c:v>
                </c:pt>
                <c:pt idx="4075">
                  <c:v>-5.5489999999999998E-2</c:v>
                </c:pt>
                <c:pt idx="4076">
                  <c:v>-5.5501999999999996E-2</c:v>
                </c:pt>
                <c:pt idx="4077">
                  <c:v>-5.5506499999999993E-2</c:v>
                </c:pt>
                <c:pt idx="4078">
                  <c:v>-5.5515499999999988E-2</c:v>
                </c:pt>
                <c:pt idx="4079">
                  <c:v>-5.5514999999999988E-2</c:v>
                </c:pt>
                <c:pt idx="4080">
                  <c:v>-5.5528999999999981E-2</c:v>
                </c:pt>
                <c:pt idx="4081">
                  <c:v>-5.553449999999998E-2</c:v>
                </c:pt>
                <c:pt idx="4082">
                  <c:v>-5.5537999999999983E-2</c:v>
                </c:pt>
                <c:pt idx="4083">
                  <c:v>-5.5551499999999983E-2</c:v>
                </c:pt>
                <c:pt idx="4084">
                  <c:v>-5.5589499999999986E-2</c:v>
                </c:pt>
                <c:pt idx="4085">
                  <c:v>-5.5587999999999992E-2</c:v>
                </c:pt>
                <c:pt idx="4086">
                  <c:v>-5.5602999999999986E-2</c:v>
                </c:pt>
                <c:pt idx="4087">
                  <c:v>-5.561399999999999E-2</c:v>
                </c:pt>
                <c:pt idx="4088">
                  <c:v>-5.5628499999999984E-2</c:v>
                </c:pt>
                <c:pt idx="4089">
                  <c:v>-5.5648999999999976E-2</c:v>
                </c:pt>
                <c:pt idx="4090">
                  <c:v>-5.565549999999999E-2</c:v>
                </c:pt>
                <c:pt idx="4091">
                  <c:v>-5.5664999999999985E-2</c:v>
                </c:pt>
                <c:pt idx="4092">
                  <c:v>-5.568349999999999E-2</c:v>
                </c:pt>
                <c:pt idx="4093">
                  <c:v>-5.5689999999999983E-2</c:v>
                </c:pt>
                <c:pt idx="4094">
                  <c:v>-5.5696999999999983E-2</c:v>
                </c:pt>
                <c:pt idx="4095">
                  <c:v>-5.5703999999999983E-2</c:v>
                </c:pt>
                <c:pt idx="4096">
                  <c:v>-5.5690999999999977E-2</c:v>
                </c:pt>
                <c:pt idx="4097">
                  <c:v>-5.5695999999999975E-2</c:v>
                </c:pt>
                <c:pt idx="4098">
                  <c:v>-5.5689499999999989E-2</c:v>
                </c:pt>
                <c:pt idx="4099">
                  <c:v>-5.5708500000000001E-2</c:v>
                </c:pt>
                <c:pt idx="4100">
                  <c:v>-5.571000000000001E-2</c:v>
                </c:pt>
                <c:pt idx="4101">
                  <c:v>-5.5718500000000004E-2</c:v>
                </c:pt>
                <c:pt idx="4102">
                  <c:v>-5.5725500000000004E-2</c:v>
                </c:pt>
                <c:pt idx="4103">
                  <c:v>-5.5735E-2</c:v>
                </c:pt>
                <c:pt idx="4104">
                  <c:v>-5.5745000000000017E-2</c:v>
                </c:pt>
                <c:pt idx="4105">
                  <c:v>-5.5795000000000018E-2</c:v>
                </c:pt>
                <c:pt idx="4106">
                  <c:v>-5.5796000000000019E-2</c:v>
                </c:pt>
                <c:pt idx="4107">
                  <c:v>-5.5798000000000014E-2</c:v>
                </c:pt>
                <c:pt idx="4108">
                  <c:v>-5.579650000000002E-2</c:v>
                </c:pt>
                <c:pt idx="4109">
                  <c:v>-5.5816000000000018E-2</c:v>
                </c:pt>
                <c:pt idx="4110">
                  <c:v>-5.5817500000000013E-2</c:v>
                </c:pt>
                <c:pt idx="4111">
                  <c:v>-5.5823500000000019E-2</c:v>
                </c:pt>
                <c:pt idx="4112">
                  <c:v>-5.5829000000000024E-2</c:v>
                </c:pt>
                <c:pt idx="4113">
                  <c:v>-5.5830500000000019E-2</c:v>
                </c:pt>
                <c:pt idx="4114">
                  <c:v>-5.5829000000000024E-2</c:v>
                </c:pt>
                <c:pt idx="4115">
                  <c:v>-5.5840000000000022E-2</c:v>
                </c:pt>
                <c:pt idx="4116">
                  <c:v>-5.5839000000000028E-2</c:v>
                </c:pt>
                <c:pt idx="4117">
                  <c:v>-5.583850000000002E-2</c:v>
                </c:pt>
                <c:pt idx="4118">
                  <c:v>-5.5867000000000021E-2</c:v>
                </c:pt>
                <c:pt idx="4119">
                  <c:v>-5.5871500000000011E-2</c:v>
                </c:pt>
                <c:pt idx="4120">
                  <c:v>-5.5857500000000018E-2</c:v>
                </c:pt>
                <c:pt idx="4121">
                  <c:v>-5.5873500000000006E-2</c:v>
                </c:pt>
                <c:pt idx="4122">
                  <c:v>-5.588050000000002E-2</c:v>
                </c:pt>
                <c:pt idx="4123">
                  <c:v>-5.5886500000000019E-2</c:v>
                </c:pt>
                <c:pt idx="4124">
                  <c:v>-5.5888500000000015E-2</c:v>
                </c:pt>
                <c:pt idx="4125">
                  <c:v>-5.5901000000000013E-2</c:v>
                </c:pt>
                <c:pt idx="4126">
                  <c:v>-5.5915000000000006E-2</c:v>
                </c:pt>
                <c:pt idx="4127">
                  <c:v>-5.5924000000000001E-2</c:v>
                </c:pt>
                <c:pt idx="4128">
                  <c:v>-5.5934499999999998E-2</c:v>
                </c:pt>
                <c:pt idx="4129">
                  <c:v>-5.5945999999999996E-2</c:v>
                </c:pt>
                <c:pt idx="4130">
                  <c:v>-5.5952000000000002E-2</c:v>
                </c:pt>
                <c:pt idx="4131">
                  <c:v>-5.5965000000000001E-2</c:v>
                </c:pt>
                <c:pt idx="4132">
                  <c:v>-5.5966500000000002E-2</c:v>
                </c:pt>
                <c:pt idx="4133">
                  <c:v>-5.5966000000000002E-2</c:v>
                </c:pt>
                <c:pt idx="4134">
                  <c:v>-5.596750000000001E-2</c:v>
                </c:pt>
                <c:pt idx="4135">
                  <c:v>-5.5980500000000009E-2</c:v>
                </c:pt>
                <c:pt idx="4136">
                  <c:v>-5.5989500000000011E-2</c:v>
                </c:pt>
                <c:pt idx="4137">
                  <c:v>-5.5987500000000009E-2</c:v>
                </c:pt>
                <c:pt idx="4138">
                  <c:v>-5.599500000000001E-2</c:v>
                </c:pt>
                <c:pt idx="4139">
                  <c:v>-5.6008000000000016E-2</c:v>
                </c:pt>
                <c:pt idx="4140">
                  <c:v>-5.6009500000000004E-2</c:v>
                </c:pt>
                <c:pt idx="4141">
                  <c:v>-5.6008000000000002E-2</c:v>
                </c:pt>
                <c:pt idx="4142">
                  <c:v>-5.6027000000000007E-2</c:v>
                </c:pt>
                <c:pt idx="4143">
                  <c:v>-5.6018500000000006E-2</c:v>
                </c:pt>
                <c:pt idx="4144">
                  <c:v>-5.6022500000000017E-2</c:v>
                </c:pt>
                <c:pt idx="4145">
                  <c:v>-5.6041000000000007E-2</c:v>
                </c:pt>
                <c:pt idx="4146">
                  <c:v>-5.6034500000000008E-2</c:v>
                </c:pt>
                <c:pt idx="4147">
                  <c:v>-5.6042500000000002E-2</c:v>
                </c:pt>
                <c:pt idx="4148">
                  <c:v>-5.6042000000000008E-2</c:v>
                </c:pt>
                <c:pt idx="4149">
                  <c:v>-5.6023000000000003E-2</c:v>
                </c:pt>
                <c:pt idx="4150">
                  <c:v>-5.6027000000000014E-2</c:v>
                </c:pt>
                <c:pt idx="4151">
                  <c:v>-5.602950000000001E-2</c:v>
                </c:pt>
                <c:pt idx="4152">
                  <c:v>-5.6020500000000008E-2</c:v>
                </c:pt>
                <c:pt idx="4153">
                  <c:v>-5.6018500000000006E-2</c:v>
                </c:pt>
                <c:pt idx="4154">
                  <c:v>-5.6021500000000009E-2</c:v>
                </c:pt>
                <c:pt idx="4155">
                  <c:v>-5.6027000000000007E-2</c:v>
                </c:pt>
                <c:pt idx="4156">
                  <c:v>-5.6026000000000006E-2</c:v>
                </c:pt>
                <c:pt idx="4157">
                  <c:v>-5.6027499999999994E-2</c:v>
                </c:pt>
                <c:pt idx="4158">
                  <c:v>-5.6019999999999993E-2</c:v>
                </c:pt>
                <c:pt idx="4159">
                  <c:v>-5.60265E-2</c:v>
                </c:pt>
                <c:pt idx="4160">
                  <c:v>-5.6051000000000004E-2</c:v>
                </c:pt>
                <c:pt idx="4161">
                  <c:v>-5.6044000000000004E-2</c:v>
                </c:pt>
                <c:pt idx="4162">
                  <c:v>-5.6047E-2</c:v>
                </c:pt>
                <c:pt idx="4163">
                  <c:v>-5.6049500000000002E-2</c:v>
                </c:pt>
                <c:pt idx="4164">
                  <c:v>-5.6056999999999996E-2</c:v>
                </c:pt>
                <c:pt idx="4165">
                  <c:v>-5.6061500000000007E-2</c:v>
                </c:pt>
                <c:pt idx="4166">
                  <c:v>-5.6037500000000004E-2</c:v>
                </c:pt>
                <c:pt idx="4167">
                  <c:v>-5.604400000000001E-2</c:v>
                </c:pt>
                <c:pt idx="4168">
                  <c:v>-5.6039000000000012E-2</c:v>
                </c:pt>
                <c:pt idx="4169">
                  <c:v>-5.6039500000000013E-2</c:v>
                </c:pt>
                <c:pt idx="4170">
                  <c:v>-5.6047000000000013E-2</c:v>
                </c:pt>
                <c:pt idx="4171">
                  <c:v>-5.6042500000000002E-2</c:v>
                </c:pt>
                <c:pt idx="4172">
                  <c:v>-5.6027500000000001E-2</c:v>
                </c:pt>
                <c:pt idx="4173">
                  <c:v>-5.6039499999999999E-2</c:v>
                </c:pt>
                <c:pt idx="4174">
                  <c:v>-5.60265E-2</c:v>
                </c:pt>
                <c:pt idx="4175">
                  <c:v>-5.6021500000000002E-2</c:v>
                </c:pt>
                <c:pt idx="4176">
                  <c:v>-5.6018499999999999E-2</c:v>
                </c:pt>
                <c:pt idx="4177">
                  <c:v>-5.6013499999999994E-2</c:v>
                </c:pt>
                <c:pt idx="4178">
                  <c:v>-5.6010499999999998E-2</c:v>
                </c:pt>
                <c:pt idx="4179">
                  <c:v>-5.6003499999999998E-2</c:v>
                </c:pt>
                <c:pt idx="4180">
                  <c:v>-5.6001499999999996E-2</c:v>
                </c:pt>
                <c:pt idx="4181">
                  <c:v>-5.59915E-2</c:v>
                </c:pt>
                <c:pt idx="4182">
                  <c:v>-5.5982499999999991E-2</c:v>
                </c:pt>
                <c:pt idx="4183">
                  <c:v>-5.5979000000000001E-2</c:v>
                </c:pt>
                <c:pt idx="4184">
                  <c:v>-5.5962999999999992E-2</c:v>
                </c:pt>
                <c:pt idx="4185">
                  <c:v>-5.595E-2</c:v>
                </c:pt>
                <c:pt idx="4186">
                  <c:v>-5.5941499999999998E-2</c:v>
                </c:pt>
                <c:pt idx="4187">
                  <c:v>-5.5906000000000004E-2</c:v>
                </c:pt>
                <c:pt idx="4188">
                  <c:v>-5.5883500000000003E-2</c:v>
                </c:pt>
                <c:pt idx="4189">
                  <c:v>-5.5870000000000003E-2</c:v>
                </c:pt>
                <c:pt idx="4190">
                  <c:v>-5.5849500000000003E-2</c:v>
                </c:pt>
                <c:pt idx="4191">
                  <c:v>-5.5830000000000012E-2</c:v>
                </c:pt>
                <c:pt idx="4192">
                  <c:v>-5.5816500000000005E-2</c:v>
                </c:pt>
                <c:pt idx="4193">
                  <c:v>-5.5795500000000005E-2</c:v>
                </c:pt>
                <c:pt idx="4194">
                  <c:v>-5.5767500000000005E-2</c:v>
                </c:pt>
                <c:pt idx="4195">
                  <c:v>-5.5745500000000003E-2</c:v>
                </c:pt>
                <c:pt idx="4196">
                  <c:v>-5.5732500000000004E-2</c:v>
                </c:pt>
                <c:pt idx="4197">
                  <c:v>-5.5709999999999996E-2</c:v>
                </c:pt>
                <c:pt idx="4198">
                  <c:v>-5.5687999999999994E-2</c:v>
                </c:pt>
                <c:pt idx="4199">
                  <c:v>-5.5660000000000001E-2</c:v>
                </c:pt>
                <c:pt idx="4200">
                  <c:v>-5.5645000000000007E-2</c:v>
                </c:pt>
                <c:pt idx="4201">
                  <c:v>-5.5633000000000009E-2</c:v>
                </c:pt>
                <c:pt idx="4202">
                  <c:v>-5.5611000000000008E-2</c:v>
                </c:pt>
                <c:pt idx="4203">
                  <c:v>-5.5590500000000015E-2</c:v>
                </c:pt>
                <c:pt idx="4204">
                  <c:v>-5.5572500000000004E-2</c:v>
                </c:pt>
                <c:pt idx="4205">
                  <c:v>-5.5549000000000001E-2</c:v>
                </c:pt>
                <c:pt idx="4206">
                  <c:v>-5.5530999999999997E-2</c:v>
                </c:pt>
                <c:pt idx="4207">
                  <c:v>-5.55135E-2</c:v>
                </c:pt>
                <c:pt idx="4208">
                  <c:v>-5.5495000000000003E-2</c:v>
                </c:pt>
                <c:pt idx="4209">
                  <c:v>-5.5480500000000002E-2</c:v>
                </c:pt>
                <c:pt idx="4210">
                  <c:v>-5.5466500000000002E-2</c:v>
                </c:pt>
                <c:pt idx="4211">
                  <c:v>-5.5462999999999998E-2</c:v>
                </c:pt>
                <c:pt idx="4212">
                  <c:v>-5.5463499999999992E-2</c:v>
                </c:pt>
                <c:pt idx="4213">
                  <c:v>-5.5452500000000002E-2</c:v>
                </c:pt>
                <c:pt idx="4214">
                  <c:v>-5.5437500000000008E-2</c:v>
                </c:pt>
                <c:pt idx="4215">
                  <c:v>-5.5432500000000016E-2</c:v>
                </c:pt>
                <c:pt idx="4216">
                  <c:v>-5.5411500000000016E-2</c:v>
                </c:pt>
                <c:pt idx="4217">
                  <c:v>-5.5410500000000029E-2</c:v>
                </c:pt>
                <c:pt idx="4218">
                  <c:v>-5.5403000000000029E-2</c:v>
                </c:pt>
                <c:pt idx="4219">
                  <c:v>-5.5395000000000041E-2</c:v>
                </c:pt>
                <c:pt idx="4220">
                  <c:v>-5.5393000000000046E-2</c:v>
                </c:pt>
                <c:pt idx="4221">
                  <c:v>-5.5389000000000035E-2</c:v>
                </c:pt>
                <c:pt idx="4222">
                  <c:v>-5.5374500000000035E-2</c:v>
                </c:pt>
                <c:pt idx="4223">
                  <c:v>-5.536550000000004E-2</c:v>
                </c:pt>
                <c:pt idx="4224">
                  <c:v>-5.5356500000000038E-2</c:v>
                </c:pt>
                <c:pt idx="4225">
                  <c:v>-5.5358000000000039E-2</c:v>
                </c:pt>
                <c:pt idx="4226">
                  <c:v>-5.535600000000003E-2</c:v>
                </c:pt>
                <c:pt idx="4227">
                  <c:v>-5.5350500000000018E-2</c:v>
                </c:pt>
                <c:pt idx="4228">
                  <c:v>-5.5338000000000019E-2</c:v>
                </c:pt>
                <c:pt idx="4229">
                  <c:v>-5.5320000000000008E-2</c:v>
                </c:pt>
                <c:pt idx="4230">
                  <c:v>-5.5306000000000008E-2</c:v>
                </c:pt>
                <c:pt idx="4231">
                  <c:v>-5.5292000000000015E-2</c:v>
                </c:pt>
                <c:pt idx="4232">
                  <c:v>-5.5276000000000006E-2</c:v>
                </c:pt>
                <c:pt idx="4233">
                  <c:v>-5.5299000000000015E-2</c:v>
                </c:pt>
                <c:pt idx="4234">
                  <c:v>-5.5284500000000014E-2</c:v>
                </c:pt>
                <c:pt idx="4235">
                  <c:v>-5.5260000000000004E-2</c:v>
                </c:pt>
                <c:pt idx="4236">
                  <c:v>-5.5240000000000011E-2</c:v>
                </c:pt>
                <c:pt idx="4237">
                  <c:v>-5.522500000000001E-2</c:v>
                </c:pt>
                <c:pt idx="4238">
                  <c:v>-5.5205000000000011E-2</c:v>
                </c:pt>
                <c:pt idx="4239">
                  <c:v>-5.5194000000000007E-2</c:v>
                </c:pt>
                <c:pt idx="4240">
                  <c:v>-5.5182500000000016E-2</c:v>
                </c:pt>
                <c:pt idx="4241">
                  <c:v>-5.5163000000000011E-2</c:v>
                </c:pt>
                <c:pt idx="4242">
                  <c:v>-5.5150500000000012E-2</c:v>
                </c:pt>
                <c:pt idx="4243">
                  <c:v>-5.5132000000000014E-2</c:v>
                </c:pt>
                <c:pt idx="4244">
                  <c:v>-5.5111000000000007E-2</c:v>
                </c:pt>
                <c:pt idx="4245">
                  <c:v>-5.5096999999999993E-2</c:v>
                </c:pt>
                <c:pt idx="4246">
                  <c:v>-5.5089000000000006E-2</c:v>
                </c:pt>
                <c:pt idx="4247">
                  <c:v>-5.5058500000000003E-2</c:v>
                </c:pt>
                <c:pt idx="4248">
                  <c:v>-5.5046500000000005E-2</c:v>
                </c:pt>
                <c:pt idx="4249">
                  <c:v>-5.5034500000000007E-2</c:v>
                </c:pt>
                <c:pt idx="4250">
                  <c:v>-5.5025000000000018E-2</c:v>
                </c:pt>
                <c:pt idx="4251">
                  <c:v>-5.5038500000000018E-2</c:v>
                </c:pt>
                <c:pt idx="4252">
                  <c:v>-5.5017500000000025E-2</c:v>
                </c:pt>
                <c:pt idx="4253">
                  <c:v>-5.5052500000000018E-2</c:v>
                </c:pt>
                <c:pt idx="4254">
                  <c:v>-5.5060500000000026E-2</c:v>
                </c:pt>
                <c:pt idx="4255">
                  <c:v>-5.5048000000000027E-2</c:v>
                </c:pt>
                <c:pt idx="4256">
                  <c:v>-5.5039500000000026E-2</c:v>
                </c:pt>
                <c:pt idx="4257">
                  <c:v>-5.5021000000000021E-2</c:v>
                </c:pt>
                <c:pt idx="4258">
                  <c:v>-5.5009000000000023E-2</c:v>
                </c:pt>
                <c:pt idx="4259">
                  <c:v>-5.5000000000000007E-2</c:v>
                </c:pt>
                <c:pt idx="4260">
                  <c:v>-5.4992500000000021E-2</c:v>
                </c:pt>
                <c:pt idx="4261">
                  <c:v>-5.4979500000000021E-2</c:v>
                </c:pt>
                <c:pt idx="4262">
                  <c:v>-5.497100000000002E-2</c:v>
                </c:pt>
                <c:pt idx="4263">
                  <c:v>-5.4961500000000017E-2</c:v>
                </c:pt>
                <c:pt idx="4264">
                  <c:v>-5.4946500000000016E-2</c:v>
                </c:pt>
                <c:pt idx="4265">
                  <c:v>-5.4937500000000028E-2</c:v>
                </c:pt>
                <c:pt idx="4266">
                  <c:v>-5.4922000000000012E-2</c:v>
                </c:pt>
                <c:pt idx="4267">
                  <c:v>-5.4903000000000014E-2</c:v>
                </c:pt>
                <c:pt idx="4268">
                  <c:v>-5.4885500000000018E-2</c:v>
                </c:pt>
                <c:pt idx="4269">
                  <c:v>-5.4869500000000009E-2</c:v>
                </c:pt>
                <c:pt idx="4270">
                  <c:v>-5.4856000000000009E-2</c:v>
                </c:pt>
                <c:pt idx="4271">
                  <c:v>-5.4846499999999999E-2</c:v>
                </c:pt>
                <c:pt idx="4272">
                  <c:v>-5.4829999999999997E-2</c:v>
                </c:pt>
                <c:pt idx="4273">
                  <c:v>-5.4817999999999992E-2</c:v>
                </c:pt>
                <c:pt idx="4274">
                  <c:v>-5.4805999999999994E-2</c:v>
                </c:pt>
                <c:pt idx="4275">
                  <c:v>-5.4793999999999989E-2</c:v>
                </c:pt>
                <c:pt idx="4276">
                  <c:v>-5.4779999999999995E-2</c:v>
                </c:pt>
                <c:pt idx="4277">
                  <c:v>-5.4764E-2</c:v>
                </c:pt>
                <c:pt idx="4278">
                  <c:v>-5.4748999999999999E-2</c:v>
                </c:pt>
                <c:pt idx="4279">
                  <c:v>-5.4739000000000003E-2</c:v>
                </c:pt>
                <c:pt idx="4280">
                  <c:v>-5.4717500000000009E-2</c:v>
                </c:pt>
                <c:pt idx="4281">
                  <c:v>-5.4705500000000018E-2</c:v>
                </c:pt>
                <c:pt idx="4282">
                  <c:v>-5.4699000000000018E-2</c:v>
                </c:pt>
                <c:pt idx="4283">
                  <c:v>-5.4685500000000026E-2</c:v>
                </c:pt>
                <c:pt idx="4284">
                  <c:v>-5.4666500000000014E-2</c:v>
                </c:pt>
                <c:pt idx="4285">
                  <c:v>-5.4642500000000017E-2</c:v>
                </c:pt>
                <c:pt idx="4286">
                  <c:v>-5.4623000000000005E-2</c:v>
                </c:pt>
                <c:pt idx="4287">
                  <c:v>-5.4606000000000016E-2</c:v>
                </c:pt>
                <c:pt idx="4288">
                  <c:v>-5.4591000000000021E-2</c:v>
                </c:pt>
                <c:pt idx="4289">
                  <c:v>-5.4577000000000028E-2</c:v>
                </c:pt>
                <c:pt idx="4290">
                  <c:v>-5.4567000000000025E-2</c:v>
                </c:pt>
                <c:pt idx="4291">
                  <c:v>-5.4559500000000011E-2</c:v>
                </c:pt>
                <c:pt idx="4292">
                  <c:v>-5.4536500000000016E-2</c:v>
                </c:pt>
                <c:pt idx="4293">
                  <c:v>-5.4522500000000008E-2</c:v>
                </c:pt>
                <c:pt idx="4294">
                  <c:v>-5.45075E-2</c:v>
                </c:pt>
                <c:pt idx="4295">
                  <c:v>-5.4498000000000005E-2</c:v>
                </c:pt>
                <c:pt idx="4296">
                  <c:v>-5.4486999999999994E-2</c:v>
                </c:pt>
                <c:pt idx="4297">
                  <c:v>-5.4475999999999997E-2</c:v>
                </c:pt>
                <c:pt idx="4298">
                  <c:v>-5.4474000000000009E-2</c:v>
                </c:pt>
                <c:pt idx="4299">
                  <c:v>-5.4463000000000011E-2</c:v>
                </c:pt>
                <c:pt idx="4300">
                  <c:v>-5.4461000000000009E-2</c:v>
                </c:pt>
                <c:pt idx="4301">
                  <c:v>-5.4453500000000016E-2</c:v>
                </c:pt>
                <c:pt idx="4302">
                  <c:v>-5.4449000000000011E-2</c:v>
                </c:pt>
                <c:pt idx="4303">
                  <c:v>-5.443650000000002E-2</c:v>
                </c:pt>
                <c:pt idx="4304">
                  <c:v>-5.4426500000000017E-2</c:v>
                </c:pt>
                <c:pt idx="4305">
                  <c:v>-5.4430000000000013E-2</c:v>
                </c:pt>
                <c:pt idx="4306">
                  <c:v>-5.4432000000000008E-2</c:v>
                </c:pt>
                <c:pt idx="4307">
                  <c:v>-5.4429000000000005E-2</c:v>
                </c:pt>
                <c:pt idx="4308">
                  <c:v>-5.4428000000000011E-2</c:v>
                </c:pt>
                <c:pt idx="4309">
                  <c:v>-5.4416500000000007E-2</c:v>
                </c:pt>
                <c:pt idx="4310">
                  <c:v>-5.4410000000000007E-2</c:v>
                </c:pt>
                <c:pt idx="4311">
                  <c:v>-5.4398500000000009E-2</c:v>
                </c:pt>
                <c:pt idx="4312">
                  <c:v>-5.4386500000000011E-2</c:v>
                </c:pt>
                <c:pt idx="4313">
                  <c:v>-5.4388500000000006E-2</c:v>
                </c:pt>
                <c:pt idx="4314">
                  <c:v>-5.4382500000000021E-2</c:v>
                </c:pt>
                <c:pt idx="4315">
                  <c:v>-5.437100000000001E-2</c:v>
                </c:pt>
                <c:pt idx="4316">
                  <c:v>-5.4362500000000008E-2</c:v>
                </c:pt>
                <c:pt idx="4317">
                  <c:v>-5.4353500000000006E-2</c:v>
                </c:pt>
                <c:pt idx="4318">
                  <c:v>-5.4340000000000013E-2</c:v>
                </c:pt>
                <c:pt idx="4319">
                  <c:v>-5.4329000000000009E-2</c:v>
                </c:pt>
                <c:pt idx="4320">
                  <c:v>-5.4317999999999991E-2</c:v>
                </c:pt>
                <c:pt idx="4321">
                  <c:v>-5.4303499999999991E-2</c:v>
                </c:pt>
                <c:pt idx="4322">
                  <c:v>-5.4292000000000007E-2</c:v>
                </c:pt>
                <c:pt idx="4323">
                  <c:v>-5.4275999999999998E-2</c:v>
                </c:pt>
                <c:pt idx="4324">
                  <c:v>-5.4261499999999997E-2</c:v>
                </c:pt>
                <c:pt idx="4325">
                  <c:v>-5.4231999999999995E-2</c:v>
                </c:pt>
                <c:pt idx="4326">
                  <c:v>-5.4212999999999997E-2</c:v>
                </c:pt>
                <c:pt idx="4327">
                  <c:v>-5.4191000000000003E-2</c:v>
                </c:pt>
                <c:pt idx="4328">
                  <c:v>-5.4168500000000001E-2</c:v>
                </c:pt>
                <c:pt idx="4329">
                  <c:v>-5.4143999999999991E-2</c:v>
                </c:pt>
                <c:pt idx="4330">
                  <c:v>-5.4131499999999999E-2</c:v>
                </c:pt>
                <c:pt idx="4331">
                  <c:v>-5.4110999999999985E-2</c:v>
                </c:pt>
                <c:pt idx="4332">
                  <c:v>-5.4094999999999997E-2</c:v>
                </c:pt>
                <c:pt idx="4333">
                  <c:v>-5.407399999999999E-2</c:v>
                </c:pt>
                <c:pt idx="4334">
                  <c:v>-5.4057499999999988E-2</c:v>
                </c:pt>
                <c:pt idx="4335">
                  <c:v>-5.4035499999999986E-2</c:v>
                </c:pt>
                <c:pt idx="4336">
                  <c:v>-5.4025999999999977E-2</c:v>
                </c:pt>
                <c:pt idx="4337">
                  <c:v>-5.4016999999999982E-2</c:v>
                </c:pt>
                <c:pt idx="4338">
                  <c:v>-5.3989999999999982E-2</c:v>
                </c:pt>
                <c:pt idx="4339">
                  <c:v>-5.3964999999999985E-2</c:v>
                </c:pt>
                <c:pt idx="4340">
                  <c:v>-5.3950499999999985E-2</c:v>
                </c:pt>
                <c:pt idx="4341">
                  <c:v>-5.3935499999999983E-2</c:v>
                </c:pt>
                <c:pt idx="4342">
                  <c:v>-5.3913999999999983E-2</c:v>
                </c:pt>
                <c:pt idx="4343">
                  <c:v>-5.3901499999999984E-2</c:v>
                </c:pt>
                <c:pt idx="4344">
                  <c:v>-5.3881999999999985E-2</c:v>
                </c:pt>
                <c:pt idx="4345">
                  <c:v>-5.3860999999999992E-2</c:v>
                </c:pt>
                <c:pt idx="4346">
                  <c:v>-5.3854999999999993E-2</c:v>
                </c:pt>
                <c:pt idx="4347">
                  <c:v>-5.3831500000000004E-2</c:v>
                </c:pt>
                <c:pt idx="4348">
                  <c:v>-5.3817999999999984E-2</c:v>
                </c:pt>
                <c:pt idx="4349">
                  <c:v>-5.3803999999999998E-2</c:v>
                </c:pt>
                <c:pt idx="4350">
                  <c:v>-5.3790499999999991E-2</c:v>
                </c:pt>
                <c:pt idx="4351">
                  <c:v>-5.3773500000000002E-2</c:v>
                </c:pt>
                <c:pt idx="4352">
                  <c:v>-5.3766000000000001E-2</c:v>
                </c:pt>
                <c:pt idx="4353">
                  <c:v>-5.3756500000000006E-2</c:v>
                </c:pt>
                <c:pt idx="4354">
                  <c:v>-5.3741500000000005E-2</c:v>
                </c:pt>
                <c:pt idx="4355">
                  <c:v>-5.3734000000000004E-2</c:v>
                </c:pt>
                <c:pt idx="4356">
                  <c:v>-5.3723000000000007E-2</c:v>
                </c:pt>
                <c:pt idx="4357">
                  <c:v>-5.3713999999999998E-2</c:v>
                </c:pt>
                <c:pt idx="4358">
                  <c:v>-5.3709999999999994E-2</c:v>
                </c:pt>
                <c:pt idx="4359">
                  <c:v>-5.36955E-2</c:v>
                </c:pt>
                <c:pt idx="4360">
                  <c:v>-5.3692000000000004E-2</c:v>
                </c:pt>
                <c:pt idx="4361">
                  <c:v>-5.3684000000000003E-2</c:v>
                </c:pt>
                <c:pt idx="4362">
                  <c:v>-5.3668500000000001E-2</c:v>
                </c:pt>
                <c:pt idx="4363">
                  <c:v>-5.3659999999999999E-2</c:v>
                </c:pt>
                <c:pt idx="4364">
                  <c:v>-5.365049999999999E-2</c:v>
                </c:pt>
                <c:pt idx="4365">
                  <c:v>-5.3638500000000006E-2</c:v>
                </c:pt>
                <c:pt idx="4366">
                  <c:v>-5.3630999999999984E-2</c:v>
                </c:pt>
                <c:pt idx="4367">
                  <c:v>-5.3610999999999992E-2</c:v>
                </c:pt>
                <c:pt idx="4368">
                  <c:v>-5.3603500000000005E-2</c:v>
                </c:pt>
                <c:pt idx="4369">
                  <c:v>-5.3595499999999997E-2</c:v>
                </c:pt>
                <c:pt idx="4370">
                  <c:v>-5.3580999999999997E-2</c:v>
                </c:pt>
                <c:pt idx="4371">
                  <c:v>-5.3567999999999998E-2</c:v>
                </c:pt>
                <c:pt idx="4372">
                  <c:v>-5.3564999999999995E-2</c:v>
                </c:pt>
                <c:pt idx="4373">
                  <c:v>-5.3542999999999993E-2</c:v>
                </c:pt>
                <c:pt idx="4374">
                  <c:v>-5.3534499999999999E-2</c:v>
                </c:pt>
                <c:pt idx="4375">
                  <c:v>-5.3515499999999994E-2</c:v>
                </c:pt>
                <c:pt idx="4376">
                  <c:v>-5.3501499999999994E-2</c:v>
                </c:pt>
                <c:pt idx="4377">
                  <c:v>-5.3498499999999997E-2</c:v>
                </c:pt>
                <c:pt idx="4378">
                  <c:v>-5.3483499999999989E-2</c:v>
                </c:pt>
                <c:pt idx="4379">
                  <c:v>-5.3475999999999996E-2</c:v>
                </c:pt>
                <c:pt idx="4380">
                  <c:v>-5.3470499999999997E-2</c:v>
                </c:pt>
                <c:pt idx="4381">
                  <c:v>-5.3461499999999988E-2</c:v>
                </c:pt>
                <c:pt idx="4382">
                  <c:v>-5.3455499999999982E-2</c:v>
                </c:pt>
                <c:pt idx="4383">
                  <c:v>-5.3435999999999977E-2</c:v>
                </c:pt>
                <c:pt idx="4384">
                  <c:v>-5.3422499999999984E-2</c:v>
                </c:pt>
                <c:pt idx="4385">
                  <c:v>-5.3406999999999989E-2</c:v>
                </c:pt>
                <c:pt idx="4386">
                  <c:v>-5.3397999999999987E-2</c:v>
                </c:pt>
                <c:pt idx="4387">
                  <c:v>-5.3414999999999997E-2</c:v>
                </c:pt>
                <c:pt idx="4388">
                  <c:v>-5.3414000000000003E-2</c:v>
                </c:pt>
                <c:pt idx="4389">
                  <c:v>-5.3414500000000011E-2</c:v>
                </c:pt>
                <c:pt idx="4390">
                  <c:v>-5.3368500000000013E-2</c:v>
                </c:pt>
                <c:pt idx="4391">
                  <c:v>-5.3361500000000006E-2</c:v>
                </c:pt>
                <c:pt idx="4392">
                  <c:v>-5.3358999999999997E-2</c:v>
                </c:pt>
                <c:pt idx="4393">
                  <c:v>-5.3362E-2</c:v>
                </c:pt>
                <c:pt idx="4394">
                  <c:v>-5.3377500000000008E-2</c:v>
                </c:pt>
                <c:pt idx="4395">
                  <c:v>-5.3398999999999995E-2</c:v>
                </c:pt>
                <c:pt idx="4396">
                  <c:v>-5.3402999999999992E-2</c:v>
                </c:pt>
                <c:pt idx="4397">
                  <c:v>-5.3406999999999989E-2</c:v>
                </c:pt>
                <c:pt idx="4398">
                  <c:v>-5.3411999999999987E-2</c:v>
                </c:pt>
                <c:pt idx="4399">
                  <c:v>-5.345299999999998E-2</c:v>
                </c:pt>
                <c:pt idx="4400">
                  <c:v>-5.346349999999999E-2</c:v>
                </c:pt>
                <c:pt idx="4401">
                  <c:v>-5.3467499999999994E-2</c:v>
                </c:pt>
                <c:pt idx="4402">
                  <c:v>-5.3471999999999985E-2</c:v>
                </c:pt>
                <c:pt idx="4403">
                  <c:v>-5.347699999999999E-2</c:v>
                </c:pt>
                <c:pt idx="4404">
                  <c:v>-5.3481499999999994E-2</c:v>
                </c:pt>
                <c:pt idx="4405">
                  <c:v>-5.3514999999999986E-2</c:v>
                </c:pt>
                <c:pt idx="4406">
                  <c:v>-5.3520499999999992E-2</c:v>
                </c:pt>
                <c:pt idx="4407">
                  <c:v>-5.3526999999999998E-2</c:v>
                </c:pt>
                <c:pt idx="4408">
                  <c:v>-5.3534499999999985E-2</c:v>
                </c:pt>
                <c:pt idx="4409">
                  <c:v>-5.354399999999998E-2</c:v>
                </c:pt>
                <c:pt idx="4410">
                  <c:v>-5.3547999999999971E-2</c:v>
                </c:pt>
                <c:pt idx="4411">
                  <c:v>-5.3548999999999979E-2</c:v>
                </c:pt>
                <c:pt idx="4412">
                  <c:v>-5.3558999999999982E-2</c:v>
                </c:pt>
                <c:pt idx="4413">
                  <c:v>-5.3569999999999986E-2</c:v>
                </c:pt>
                <c:pt idx="4414">
                  <c:v>-5.3575999999999985E-2</c:v>
                </c:pt>
                <c:pt idx="4415">
                  <c:v>-5.3577499999999986E-2</c:v>
                </c:pt>
                <c:pt idx="4416">
                  <c:v>-5.3589999999999985E-2</c:v>
                </c:pt>
                <c:pt idx="4417">
                  <c:v>-5.3584999999999973E-2</c:v>
                </c:pt>
                <c:pt idx="4418">
                  <c:v>-5.3583499999999971E-2</c:v>
                </c:pt>
                <c:pt idx="4419">
                  <c:v>-5.3568499999999977E-2</c:v>
                </c:pt>
                <c:pt idx="4420">
                  <c:v>-5.3568499999999977E-2</c:v>
                </c:pt>
                <c:pt idx="4421">
                  <c:v>-5.3570499999999986E-2</c:v>
                </c:pt>
                <c:pt idx="4422">
                  <c:v>-5.3582999999999992E-2</c:v>
                </c:pt>
                <c:pt idx="4423">
                  <c:v>-5.3583499999999999E-2</c:v>
                </c:pt>
                <c:pt idx="4424">
                  <c:v>-5.3583499999999985E-2</c:v>
                </c:pt>
                <c:pt idx="4425">
                  <c:v>-5.3567000000000004E-2</c:v>
                </c:pt>
                <c:pt idx="4426">
                  <c:v>-5.3565999999999996E-2</c:v>
                </c:pt>
                <c:pt idx="4427">
                  <c:v>-5.3565999999999996E-2</c:v>
                </c:pt>
                <c:pt idx="4428">
                  <c:v>-5.3571499999999987E-2</c:v>
                </c:pt>
                <c:pt idx="4429">
                  <c:v>-5.3567999999999991E-2</c:v>
                </c:pt>
                <c:pt idx="4430">
                  <c:v>-5.357449999999999E-2</c:v>
                </c:pt>
                <c:pt idx="4431">
                  <c:v>-5.3581000000000004E-2</c:v>
                </c:pt>
                <c:pt idx="4432">
                  <c:v>-5.3586999999999996E-2</c:v>
                </c:pt>
                <c:pt idx="4433">
                  <c:v>-5.3589000000000005E-2</c:v>
                </c:pt>
                <c:pt idx="4434">
                  <c:v>-5.3600000000000002E-2</c:v>
                </c:pt>
                <c:pt idx="4435">
                  <c:v>-5.3613500000000001E-2</c:v>
                </c:pt>
                <c:pt idx="4436">
                  <c:v>-5.3596999999999999E-2</c:v>
                </c:pt>
                <c:pt idx="4437">
                  <c:v>-5.3604999999999993E-2</c:v>
                </c:pt>
                <c:pt idx="4438">
                  <c:v>-5.3614499999999989E-2</c:v>
                </c:pt>
                <c:pt idx="4439">
                  <c:v>-5.3622999999999983E-2</c:v>
                </c:pt>
                <c:pt idx="4440">
                  <c:v>-5.3633999999999987E-2</c:v>
                </c:pt>
                <c:pt idx="4441">
                  <c:v>-5.3641999999999988E-2</c:v>
                </c:pt>
                <c:pt idx="4442">
                  <c:v>-5.3651999999999977E-2</c:v>
                </c:pt>
                <c:pt idx="4443">
                  <c:v>-5.3670999999999983E-2</c:v>
                </c:pt>
                <c:pt idx="4444">
                  <c:v>-5.3686499999999977E-2</c:v>
                </c:pt>
                <c:pt idx="4445">
                  <c:v>-5.3676499999999988E-2</c:v>
                </c:pt>
                <c:pt idx="4446">
                  <c:v>-5.3683999999999996E-2</c:v>
                </c:pt>
                <c:pt idx="4447">
                  <c:v>-5.3707499999999991E-2</c:v>
                </c:pt>
                <c:pt idx="4448">
                  <c:v>-5.3717499999999987E-2</c:v>
                </c:pt>
                <c:pt idx="4449">
                  <c:v>-5.3731999999999988E-2</c:v>
                </c:pt>
                <c:pt idx="4450">
                  <c:v>-5.3746999999999996E-2</c:v>
                </c:pt>
                <c:pt idx="4451">
                  <c:v>-5.3731500000000001E-2</c:v>
                </c:pt>
                <c:pt idx="4452">
                  <c:v>-5.3741999999999998E-2</c:v>
                </c:pt>
                <c:pt idx="4453">
                  <c:v>-5.3746499999999989E-2</c:v>
                </c:pt>
                <c:pt idx="4454">
                  <c:v>-5.3732499999999989E-2</c:v>
                </c:pt>
                <c:pt idx="4455">
                  <c:v>-5.3742499999999992E-2</c:v>
                </c:pt>
                <c:pt idx="4456">
                  <c:v>-5.374799999999999E-2</c:v>
                </c:pt>
                <c:pt idx="4457">
                  <c:v>-5.3759999999999995E-2</c:v>
                </c:pt>
                <c:pt idx="4458">
                  <c:v>-5.3774499999999996E-2</c:v>
                </c:pt>
                <c:pt idx="4459">
                  <c:v>-5.3783999999999992E-2</c:v>
                </c:pt>
                <c:pt idx="4460">
                  <c:v>-5.3799500000000007E-2</c:v>
                </c:pt>
                <c:pt idx="4461">
                  <c:v>-5.3821000000000001E-2</c:v>
                </c:pt>
                <c:pt idx="4462">
                  <c:v>-5.3828500000000001E-2</c:v>
                </c:pt>
                <c:pt idx="4463">
                  <c:v>-5.3833499999999999E-2</c:v>
                </c:pt>
                <c:pt idx="4464">
                  <c:v>-5.3835000000000008E-2</c:v>
                </c:pt>
                <c:pt idx="4465">
                  <c:v>-5.3854000000000013E-2</c:v>
                </c:pt>
                <c:pt idx="4466">
                  <c:v>-5.3863000000000022E-2</c:v>
                </c:pt>
                <c:pt idx="4467">
                  <c:v>-5.3873000000000025E-2</c:v>
                </c:pt>
                <c:pt idx="4468">
                  <c:v>-5.3877500000000023E-2</c:v>
                </c:pt>
                <c:pt idx="4469">
                  <c:v>-5.3839500000000019E-2</c:v>
                </c:pt>
                <c:pt idx="4470">
                  <c:v>-5.3842500000000022E-2</c:v>
                </c:pt>
                <c:pt idx="4471">
                  <c:v>-5.3842500000000022E-2</c:v>
                </c:pt>
                <c:pt idx="4472">
                  <c:v>-5.384750000000002E-2</c:v>
                </c:pt>
                <c:pt idx="4473">
                  <c:v>-5.3828500000000022E-2</c:v>
                </c:pt>
                <c:pt idx="4474">
                  <c:v>-5.3841000000000028E-2</c:v>
                </c:pt>
                <c:pt idx="4475">
                  <c:v>-5.3850000000000023E-2</c:v>
                </c:pt>
                <c:pt idx="4476">
                  <c:v>-5.3855000000000028E-2</c:v>
                </c:pt>
                <c:pt idx="4477">
                  <c:v>-5.3865500000000031E-2</c:v>
                </c:pt>
                <c:pt idx="4478">
                  <c:v>-5.3876000000000035E-2</c:v>
                </c:pt>
                <c:pt idx="4479">
                  <c:v>-5.3882000000000041E-2</c:v>
                </c:pt>
                <c:pt idx="4480">
                  <c:v>-5.3885500000000031E-2</c:v>
                </c:pt>
                <c:pt idx="4481">
                  <c:v>-5.3863500000000029E-2</c:v>
                </c:pt>
                <c:pt idx="4482">
                  <c:v>-5.3862500000000028E-2</c:v>
                </c:pt>
                <c:pt idx="4483">
                  <c:v>-5.3876000000000042E-2</c:v>
                </c:pt>
                <c:pt idx="4484">
                  <c:v>-5.3890000000000049E-2</c:v>
                </c:pt>
                <c:pt idx="4485">
                  <c:v>-5.3906000000000044E-2</c:v>
                </c:pt>
                <c:pt idx="4486">
                  <c:v>-5.3917000000000048E-2</c:v>
                </c:pt>
                <c:pt idx="4487">
                  <c:v>-5.3938500000000042E-2</c:v>
                </c:pt>
                <c:pt idx="4488">
                  <c:v>-5.3946000000000029E-2</c:v>
                </c:pt>
                <c:pt idx="4489">
                  <c:v>-5.3956500000000025E-2</c:v>
                </c:pt>
                <c:pt idx="4490">
                  <c:v>-5.3915000000000032E-2</c:v>
                </c:pt>
                <c:pt idx="4491">
                  <c:v>-5.3919000000000022E-2</c:v>
                </c:pt>
                <c:pt idx="4492">
                  <c:v>-5.3887000000000039E-2</c:v>
                </c:pt>
                <c:pt idx="4493">
                  <c:v>-5.3894000000000039E-2</c:v>
                </c:pt>
                <c:pt idx="4494">
                  <c:v>-5.3917500000000042E-2</c:v>
                </c:pt>
                <c:pt idx="4495">
                  <c:v>-5.3921000000000045E-2</c:v>
                </c:pt>
                <c:pt idx="4496">
                  <c:v>-5.391900000000005E-2</c:v>
                </c:pt>
                <c:pt idx="4497">
                  <c:v>-5.392550000000005E-2</c:v>
                </c:pt>
                <c:pt idx="4498">
                  <c:v>-5.3924000000000055E-2</c:v>
                </c:pt>
                <c:pt idx="4499">
                  <c:v>-5.3947500000000058E-2</c:v>
                </c:pt>
                <c:pt idx="4500">
                  <c:v>-5.3949500000000053E-2</c:v>
                </c:pt>
                <c:pt idx="4501">
                  <c:v>-5.3954500000000058E-2</c:v>
                </c:pt>
                <c:pt idx="4502">
                  <c:v>-5.3959000000000056E-2</c:v>
                </c:pt>
                <c:pt idx="4503">
                  <c:v>-5.3965000000000062E-2</c:v>
                </c:pt>
                <c:pt idx="4504">
                  <c:v>-5.3968000000000051E-2</c:v>
                </c:pt>
                <c:pt idx="4505">
                  <c:v>-5.3973500000000056E-2</c:v>
                </c:pt>
                <c:pt idx="4506">
                  <c:v>-5.3994000000000042E-2</c:v>
                </c:pt>
                <c:pt idx="4507">
                  <c:v>-5.3998000000000053E-2</c:v>
                </c:pt>
                <c:pt idx="4508">
                  <c:v>-5.3999500000000047E-2</c:v>
                </c:pt>
                <c:pt idx="4509">
                  <c:v>-5.4007000000000055E-2</c:v>
                </c:pt>
                <c:pt idx="4510">
                  <c:v>-5.4011000000000059E-2</c:v>
                </c:pt>
                <c:pt idx="4511">
                  <c:v>-5.3994500000000042E-2</c:v>
                </c:pt>
                <c:pt idx="4512">
                  <c:v>-5.3994500000000049E-2</c:v>
                </c:pt>
                <c:pt idx="4513">
                  <c:v>-5.3993000000000048E-2</c:v>
                </c:pt>
                <c:pt idx="4514">
                  <c:v>-5.3996500000000058E-2</c:v>
                </c:pt>
                <c:pt idx="4515">
                  <c:v>-5.4010000000000044E-2</c:v>
                </c:pt>
                <c:pt idx="4516">
                  <c:v>-5.4014000000000041E-2</c:v>
                </c:pt>
                <c:pt idx="4517">
                  <c:v>-5.4010500000000045E-2</c:v>
                </c:pt>
                <c:pt idx="4518">
                  <c:v>-5.4012000000000039E-2</c:v>
                </c:pt>
                <c:pt idx="4519">
                  <c:v>-5.4013500000000041E-2</c:v>
                </c:pt>
                <c:pt idx="4520">
                  <c:v>-5.4049500000000042E-2</c:v>
                </c:pt>
                <c:pt idx="4521">
                  <c:v>-5.4050000000000049E-2</c:v>
                </c:pt>
                <c:pt idx="4522">
                  <c:v>-5.4046000000000059E-2</c:v>
                </c:pt>
                <c:pt idx="4523">
                  <c:v>-5.4054500000000047E-2</c:v>
                </c:pt>
                <c:pt idx="4524">
                  <c:v>-5.4063500000000042E-2</c:v>
                </c:pt>
                <c:pt idx="4525">
                  <c:v>-5.4078000000000043E-2</c:v>
                </c:pt>
                <c:pt idx="4526">
                  <c:v>-5.4065500000000044E-2</c:v>
                </c:pt>
                <c:pt idx="4527">
                  <c:v>-5.4074500000000046E-2</c:v>
                </c:pt>
                <c:pt idx="4528">
                  <c:v>-5.408250000000004E-2</c:v>
                </c:pt>
                <c:pt idx="4529">
                  <c:v>-5.4097000000000041E-2</c:v>
                </c:pt>
                <c:pt idx="4530">
                  <c:v>-5.409950000000005E-2</c:v>
                </c:pt>
                <c:pt idx="4531">
                  <c:v>-5.411650000000004E-2</c:v>
                </c:pt>
                <c:pt idx="4532">
                  <c:v>-5.4123000000000039E-2</c:v>
                </c:pt>
                <c:pt idx="4533">
                  <c:v>-5.4139500000000042E-2</c:v>
                </c:pt>
                <c:pt idx="4534">
                  <c:v>-5.4151000000000039E-2</c:v>
                </c:pt>
                <c:pt idx="4535">
                  <c:v>-5.4163500000000052E-2</c:v>
                </c:pt>
                <c:pt idx="4536">
                  <c:v>-5.4169500000000051E-2</c:v>
                </c:pt>
                <c:pt idx="4537">
                  <c:v>-5.418250000000005E-2</c:v>
                </c:pt>
                <c:pt idx="4538">
                  <c:v>-5.4202500000000049E-2</c:v>
                </c:pt>
                <c:pt idx="4539">
                  <c:v>-5.421300000000006E-2</c:v>
                </c:pt>
                <c:pt idx="4540">
                  <c:v>-5.4218000000000058E-2</c:v>
                </c:pt>
                <c:pt idx="4541">
                  <c:v>-5.4236000000000055E-2</c:v>
                </c:pt>
                <c:pt idx="4542">
                  <c:v>-5.4250000000000048E-2</c:v>
                </c:pt>
                <c:pt idx="4543">
                  <c:v>-5.4235500000000061E-2</c:v>
                </c:pt>
                <c:pt idx="4544">
                  <c:v>-5.425200000000005E-2</c:v>
                </c:pt>
                <c:pt idx="4545">
                  <c:v>-5.4257000000000041E-2</c:v>
                </c:pt>
                <c:pt idx="4546">
                  <c:v>-5.4233000000000038E-2</c:v>
                </c:pt>
                <c:pt idx="4547">
                  <c:v>-5.4247500000000039E-2</c:v>
                </c:pt>
                <c:pt idx="4548">
                  <c:v>-5.4264000000000027E-2</c:v>
                </c:pt>
                <c:pt idx="4549">
                  <c:v>-5.4279500000000029E-2</c:v>
                </c:pt>
                <c:pt idx="4550">
                  <c:v>-5.4297000000000033E-2</c:v>
                </c:pt>
                <c:pt idx="4551">
                  <c:v>-5.4304500000000033E-2</c:v>
                </c:pt>
                <c:pt idx="4552">
                  <c:v>-5.4314000000000029E-2</c:v>
                </c:pt>
                <c:pt idx="4553">
                  <c:v>-5.4334500000000036E-2</c:v>
                </c:pt>
                <c:pt idx="4554">
                  <c:v>-5.4343500000000031E-2</c:v>
                </c:pt>
                <c:pt idx="4555">
                  <c:v>-5.4343500000000031E-2</c:v>
                </c:pt>
                <c:pt idx="4556">
                  <c:v>-5.4349000000000022E-2</c:v>
                </c:pt>
                <c:pt idx="4557">
                  <c:v>-5.436100000000002E-2</c:v>
                </c:pt>
                <c:pt idx="4558">
                  <c:v>-5.4364500000000017E-2</c:v>
                </c:pt>
                <c:pt idx="4559">
                  <c:v>-5.4376500000000022E-2</c:v>
                </c:pt>
                <c:pt idx="4560">
                  <c:v>-5.4376000000000022E-2</c:v>
                </c:pt>
                <c:pt idx="4561">
                  <c:v>-5.4382500000000007E-2</c:v>
                </c:pt>
                <c:pt idx="4562">
                  <c:v>-5.4389500000000021E-2</c:v>
                </c:pt>
                <c:pt idx="4563">
                  <c:v>-5.4392000000000024E-2</c:v>
                </c:pt>
                <c:pt idx="4564">
                  <c:v>-5.4377000000000023E-2</c:v>
                </c:pt>
                <c:pt idx="4565">
                  <c:v>-5.4389000000000021E-2</c:v>
                </c:pt>
                <c:pt idx="4566">
                  <c:v>-5.4389500000000021E-2</c:v>
                </c:pt>
                <c:pt idx="4567">
                  <c:v>-5.4399000000000017E-2</c:v>
                </c:pt>
                <c:pt idx="4568">
                  <c:v>-5.440900000000002E-2</c:v>
                </c:pt>
                <c:pt idx="4569">
                  <c:v>-5.4421500000000025E-2</c:v>
                </c:pt>
                <c:pt idx="4570">
                  <c:v>-5.4401500000000019E-2</c:v>
                </c:pt>
                <c:pt idx="4571">
                  <c:v>-5.4414500000000005E-2</c:v>
                </c:pt>
                <c:pt idx="4572">
                  <c:v>-5.442000000000001E-2</c:v>
                </c:pt>
                <c:pt idx="4573">
                  <c:v>-5.4443500000000006E-2</c:v>
                </c:pt>
                <c:pt idx="4574">
                  <c:v>-5.4461500000000003E-2</c:v>
                </c:pt>
                <c:pt idx="4575">
                  <c:v>-5.4479E-2</c:v>
                </c:pt>
                <c:pt idx="4576">
                  <c:v>-5.4494000000000001E-2</c:v>
                </c:pt>
                <c:pt idx="4577">
                  <c:v>-5.4497999999999998E-2</c:v>
                </c:pt>
                <c:pt idx="4578">
                  <c:v>-5.4512000000000012E-2</c:v>
                </c:pt>
                <c:pt idx="4579">
                  <c:v>-5.451700000000001E-2</c:v>
                </c:pt>
                <c:pt idx="4580">
                  <c:v>-5.4519000000000005E-2</c:v>
                </c:pt>
                <c:pt idx="4581">
                  <c:v>-5.4531000000000003E-2</c:v>
                </c:pt>
                <c:pt idx="4582">
                  <c:v>-5.4539500000000005E-2</c:v>
                </c:pt>
                <c:pt idx="4583">
                  <c:v>-5.4571500000000002E-2</c:v>
                </c:pt>
                <c:pt idx="4584">
                  <c:v>-5.4581500000000005E-2</c:v>
                </c:pt>
                <c:pt idx="4585">
                  <c:v>-5.4603499999999999E-2</c:v>
                </c:pt>
                <c:pt idx="4586">
                  <c:v>-5.4619000000000001E-2</c:v>
                </c:pt>
                <c:pt idx="4587">
                  <c:v>-5.4622000000000011E-2</c:v>
                </c:pt>
                <c:pt idx="4588">
                  <c:v>-5.4631500000000006E-2</c:v>
                </c:pt>
                <c:pt idx="4589">
                  <c:v>-5.4634000000000016E-2</c:v>
                </c:pt>
                <c:pt idx="4590">
                  <c:v>-5.468000000000002E-2</c:v>
                </c:pt>
                <c:pt idx="4591">
                  <c:v>-5.4685000000000032E-2</c:v>
                </c:pt>
                <c:pt idx="4592">
                  <c:v>-5.4688000000000014E-2</c:v>
                </c:pt>
                <c:pt idx="4593">
                  <c:v>-5.4696000000000015E-2</c:v>
                </c:pt>
                <c:pt idx="4594">
                  <c:v>-5.4695000000000028E-2</c:v>
                </c:pt>
                <c:pt idx="4595">
                  <c:v>-5.4675000000000022E-2</c:v>
                </c:pt>
                <c:pt idx="4596">
                  <c:v>-5.467600000000003E-2</c:v>
                </c:pt>
                <c:pt idx="4597">
                  <c:v>-5.4680000000000034E-2</c:v>
                </c:pt>
                <c:pt idx="4598">
                  <c:v>-5.4685500000000033E-2</c:v>
                </c:pt>
                <c:pt idx="4599">
                  <c:v>-5.4651500000000033E-2</c:v>
                </c:pt>
                <c:pt idx="4600">
                  <c:v>-5.4644000000000033E-2</c:v>
                </c:pt>
                <c:pt idx="4601">
                  <c:v>-5.4640500000000029E-2</c:v>
                </c:pt>
                <c:pt idx="4602">
                  <c:v>-5.4637500000000019E-2</c:v>
                </c:pt>
                <c:pt idx="4603">
                  <c:v>-5.4630500000000019E-2</c:v>
                </c:pt>
                <c:pt idx="4604">
                  <c:v>-5.4646000000000014E-2</c:v>
                </c:pt>
                <c:pt idx="4605">
                  <c:v>-5.4611500000000028E-2</c:v>
                </c:pt>
                <c:pt idx="4606">
                  <c:v>-5.4604500000000028E-2</c:v>
                </c:pt>
                <c:pt idx="4607">
                  <c:v>-5.4603000000000027E-2</c:v>
                </c:pt>
                <c:pt idx="4608">
                  <c:v>-5.4588000000000025E-2</c:v>
                </c:pt>
                <c:pt idx="4609">
                  <c:v>-5.4583500000000021E-2</c:v>
                </c:pt>
                <c:pt idx="4610">
                  <c:v>-5.4580000000000017E-2</c:v>
                </c:pt>
                <c:pt idx="4611">
                  <c:v>-5.4570000000000028E-2</c:v>
                </c:pt>
                <c:pt idx="4612">
                  <c:v>-5.456150000000002E-2</c:v>
                </c:pt>
                <c:pt idx="4613">
                  <c:v>-5.4559500000000011E-2</c:v>
                </c:pt>
                <c:pt idx="4614">
                  <c:v>-5.4556500000000029E-2</c:v>
                </c:pt>
                <c:pt idx="4615">
                  <c:v>-5.4545500000000018E-2</c:v>
                </c:pt>
                <c:pt idx="4616">
                  <c:v>-5.4539500000000025E-2</c:v>
                </c:pt>
                <c:pt idx="4617">
                  <c:v>-5.4537000000000023E-2</c:v>
                </c:pt>
                <c:pt idx="4618">
                  <c:v>-5.4540000000000026E-2</c:v>
                </c:pt>
                <c:pt idx="4619">
                  <c:v>-5.4558000000000023E-2</c:v>
                </c:pt>
                <c:pt idx="4620">
                  <c:v>-5.4556000000000028E-2</c:v>
                </c:pt>
                <c:pt idx="4621">
                  <c:v>-5.4556000000000028E-2</c:v>
                </c:pt>
                <c:pt idx="4622">
                  <c:v>-5.4550500000000016E-2</c:v>
                </c:pt>
                <c:pt idx="4623">
                  <c:v>-5.4553500000000019E-2</c:v>
                </c:pt>
                <c:pt idx="4624">
                  <c:v>-5.4558000000000016E-2</c:v>
                </c:pt>
                <c:pt idx="4625">
                  <c:v>-5.4570500000000022E-2</c:v>
                </c:pt>
                <c:pt idx="4626">
                  <c:v>-5.4573500000000025E-2</c:v>
                </c:pt>
                <c:pt idx="4627">
                  <c:v>-5.4581500000000019E-2</c:v>
                </c:pt>
                <c:pt idx="4628">
                  <c:v>-5.4581500000000019E-2</c:v>
                </c:pt>
                <c:pt idx="4629">
                  <c:v>-5.4591500000000022E-2</c:v>
                </c:pt>
                <c:pt idx="4630">
                  <c:v>-5.4594500000000011E-2</c:v>
                </c:pt>
                <c:pt idx="4631">
                  <c:v>-5.4598500000000015E-2</c:v>
                </c:pt>
                <c:pt idx="4632">
                  <c:v>-5.4605500000000001E-2</c:v>
                </c:pt>
                <c:pt idx="4633">
                  <c:v>-5.4608500000000004E-2</c:v>
                </c:pt>
                <c:pt idx="4634">
                  <c:v>-5.461450000000001E-2</c:v>
                </c:pt>
                <c:pt idx="4635">
                  <c:v>-5.4624000000000013E-2</c:v>
                </c:pt>
                <c:pt idx="4636">
                  <c:v>-5.4654500000000016E-2</c:v>
                </c:pt>
                <c:pt idx="4637">
                  <c:v>-5.4658000000000005E-2</c:v>
                </c:pt>
                <c:pt idx="4638">
                  <c:v>-5.4657500000000005E-2</c:v>
                </c:pt>
                <c:pt idx="4639">
                  <c:v>-5.4669000000000009E-2</c:v>
                </c:pt>
                <c:pt idx="4640">
                  <c:v>-5.4673500000000014E-2</c:v>
                </c:pt>
                <c:pt idx="4641">
                  <c:v>-5.4686000000000012E-2</c:v>
                </c:pt>
                <c:pt idx="4642">
                  <c:v>-5.4688500000000015E-2</c:v>
                </c:pt>
                <c:pt idx="4643">
                  <c:v>-5.4685500000000012E-2</c:v>
                </c:pt>
                <c:pt idx="4644">
                  <c:v>-5.469050000000001E-2</c:v>
                </c:pt>
                <c:pt idx="4645">
                  <c:v>-5.4704000000000003E-2</c:v>
                </c:pt>
                <c:pt idx="4646">
                  <c:v>-5.4696500000000009E-2</c:v>
                </c:pt>
                <c:pt idx="4647">
                  <c:v>-5.469400000000002E-2</c:v>
                </c:pt>
                <c:pt idx="4648">
                  <c:v>-5.4686000000000019E-2</c:v>
                </c:pt>
                <c:pt idx="4649">
                  <c:v>-5.4693500000000034E-2</c:v>
                </c:pt>
                <c:pt idx="4650">
                  <c:v>-5.4687500000000021E-2</c:v>
                </c:pt>
                <c:pt idx="4651">
                  <c:v>-5.4674000000000014E-2</c:v>
                </c:pt>
                <c:pt idx="4652">
                  <c:v>-5.4665000000000019E-2</c:v>
                </c:pt>
                <c:pt idx="4653">
                  <c:v>-5.4660000000000021E-2</c:v>
                </c:pt>
                <c:pt idx="4654">
                  <c:v>-5.4678000000000025E-2</c:v>
                </c:pt>
                <c:pt idx="4655">
                  <c:v>-5.4674500000000022E-2</c:v>
                </c:pt>
                <c:pt idx="4656">
                  <c:v>-5.4677500000000032E-2</c:v>
                </c:pt>
                <c:pt idx="4657">
                  <c:v>-5.4670500000000025E-2</c:v>
                </c:pt>
                <c:pt idx="4658">
                  <c:v>-5.4657000000000018E-2</c:v>
                </c:pt>
                <c:pt idx="4659">
                  <c:v>-5.4658000000000012E-2</c:v>
                </c:pt>
                <c:pt idx="4660">
                  <c:v>-5.4653000000000007E-2</c:v>
                </c:pt>
                <c:pt idx="4661">
                  <c:v>-5.4633500000000022E-2</c:v>
                </c:pt>
                <c:pt idx="4662">
                  <c:v>-5.4626000000000008E-2</c:v>
                </c:pt>
                <c:pt idx="4663">
                  <c:v>-5.4630500000000005E-2</c:v>
                </c:pt>
                <c:pt idx="4664">
                  <c:v>-5.4635000000000017E-2</c:v>
                </c:pt>
                <c:pt idx="4665">
                  <c:v>-5.4620500000000023E-2</c:v>
                </c:pt>
                <c:pt idx="4666">
                  <c:v>-5.4614000000000031E-2</c:v>
                </c:pt>
                <c:pt idx="4667">
                  <c:v>-5.4606500000000023E-2</c:v>
                </c:pt>
                <c:pt idx="4668">
                  <c:v>-5.4606500000000023E-2</c:v>
                </c:pt>
                <c:pt idx="4669">
                  <c:v>-5.4648000000000023E-2</c:v>
                </c:pt>
                <c:pt idx="4670">
                  <c:v>-5.464550000000002E-2</c:v>
                </c:pt>
                <c:pt idx="4671">
                  <c:v>-5.4647000000000015E-2</c:v>
                </c:pt>
                <c:pt idx="4672">
                  <c:v>-5.4655500000000024E-2</c:v>
                </c:pt>
                <c:pt idx="4673">
                  <c:v>-5.4678500000000019E-2</c:v>
                </c:pt>
                <c:pt idx="4674">
                  <c:v>-5.4673500000000014E-2</c:v>
                </c:pt>
                <c:pt idx="4675">
                  <c:v>-5.4668500000000016E-2</c:v>
                </c:pt>
                <c:pt idx="4676">
                  <c:v>-5.4680500000000007E-2</c:v>
                </c:pt>
                <c:pt idx="4677">
                  <c:v>-5.4686500000000013E-2</c:v>
                </c:pt>
                <c:pt idx="4678">
                  <c:v>-5.4694500000000007E-2</c:v>
                </c:pt>
                <c:pt idx="4679">
                  <c:v>-5.4704500000000003E-2</c:v>
                </c:pt>
                <c:pt idx="4680">
                  <c:v>-5.4707500000000006E-2</c:v>
                </c:pt>
                <c:pt idx="4681">
                  <c:v>-5.4744500000000008E-2</c:v>
                </c:pt>
                <c:pt idx="4682">
                  <c:v>-5.4757500000000008E-2</c:v>
                </c:pt>
                <c:pt idx="4683">
                  <c:v>-5.475950000000001E-2</c:v>
                </c:pt>
                <c:pt idx="4684">
                  <c:v>-5.4772000000000008E-2</c:v>
                </c:pt>
                <c:pt idx="4685">
                  <c:v>-5.4778000000000021E-2</c:v>
                </c:pt>
                <c:pt idx="4686">
                  <c:v>-5.4783000000000026E-2</c:v>
                </c:pt>
                <c:pt idx="4687">
                  <c:v>-5.4775500000000005E-2</c:v>
                </c:pt>
                <c:pt idx="4688">
                  <c:v>-5.4770500000000014E-2</c:v>
                </c:pt>
                <c:pt idx="4689">
                  <c:v>-5.4765500000000002E-2</c:v>
                </c:pt>
                <c:pt idx="4690">
                  <c:v>-5.4818000000000006E-2</c:v>
                </c:pt>
                <c:pt idx="4691">
                  <c:v>-5.4811500000000013E-2</c:v>
                </c:pt>
                <c:pt idx="4692">
                  <c:v>-5.4852500000000005E-2</c:v>
                </c:pt>
                <c:pt idx="4693">
                  <c:v>-5.4856500000000002E-2</c:v>
                </c:pt>
                <c:pt idx="4694">
                  <c:v>-5.4842500000000009E-2</c:v>
                </c:pt>
                <c:pt idx="4695">
                  <c:v>-5.4844000000000011E-2</c:v>
                </c:pt>
                <c:pt idx="4696">
                  <c:v>-5.4855500000000015E-2</c:v>
                </c:pt>
                <c:pt idx="4697">
                  <c:v>-5.4849500000000016E-2</c:v>
                </c:pt>
                <c:pt idx="4698">
                  <c:v>-5.4845500000000019E-2</c:v>
                </c:pt>
                <c:pt idx="4699">
                  <c:v>-5.4822500000000017E-2</c:v>
                </c:pt>
                <c:pt idx="4700">
                  <c:v>-5.4817000000000018E-2</c:v>
                </c:pt>
                <c:pt idx="4701">
                  <c:v>-5.4805000000000013E-2</c:v>
                </c:pt>
                <c:pt idx="4702">
                  <c:v>-5.4853500000000013E-2</c:v>
                </c:pt>
                <c:pt idx="4703">
                  <c:v>-5.4852000000000019E-2</c:v>
                </c:pt>
                <c:pt idx="4704">
                  <c:v>-5.4845000000000026E-2</c:v>
                </c:pt>
                <c:pt idx="4705">
                  <c:v>-5.4837500000000011E-2</c:v>
                </c:pt>
                <c:pt idx="4706">
                  <c:v>-5.4812E-2</c:v>
                </c:pt>
                <c:pt idx="4707">
                  <c:v>-5.4814000000000002E-2</c:v>
                </c:pt>
                <c:pt idx="4708">
                  <c:v>-5.4809999999999998E-2</c:v>
                </c:pt>
                <c:pt idx="4709">
                  <c:v>-5.4809500000000011E-2</c:v>
                </c:pt>
                <c:pt idx="4710">
                  <c:v>-5.4812E-2</c:v>
                </c:pt>
                <c:pt idx="4711">
                  <c:v>-5.4831000000000005E-2</c:v>
                </c:pt>
                <c:pt idx="4712">
                  <c:v>-5.4835499999999995E-2</c:v>
                </c:pt>
                <c:pt idx="4713">
                  <c:v>-5.4838499999999991E-2</c:v>
                </c:pt>
                <c:pt idx="4714">
                  <c:v>-5.4837999999999984E-2</c:v>
                </c:pt>
                <c:pt idx="4715">
                  <c:v>-5.4823499999999983E-2</c:v>
                </c:pt>
                <c:pt idx="4716">
                  <c:v>-5.4818499999999978E-2</c:v>
                </c:pt>
                <c:pt idx="4717">
                  <c:v>-5.4818499999999978E-2</c:v>
                </c:pt>
                <c:pt idx="4718">
                  <c:v>-5.4825499999999978E-2</c:v>
                </c:pt>
                <c:pt idx="4719">
                  <c:v>-5.4832999999999972E-2</c:v>
                </c:pt>
                <c:pt idx="4720">
                  <c:v>-5.4803999999999978E-2</c:v>
                </c:pt>
                <c:pt idx="4721">
                  <c:v>-5.4810999999999978E-2</c:v>
                </c:pt>
                <c:pt idx="4722">
                  <c:v>-5.4816999999999977E-2</c:v>
                </c:pt>
                <c:pt idx="4723">
                  <c:v>-5.4820499999999973E-2</c:v>
                </c:pt>
                <c:pt idx="4724">
                  <c:v>-5.4817999999999978E-2</c:v>
                </c:pt>
                <c:pt idx="4725">
                  <c:v>-5.4819499999999979E-2</c:v>
                </c:pt>
                <c:pt idx="4726">
                  <c:v>-5.4834999999999974E-2</c:v>
                </c:pt>
                <c:pt idx="4727">
                  <c:v>-5.4835499999999975E-2</c:v>
                </c:pt>
                <c:pt idx="4728">
                  <c:v>-5.4836499999999982E-2</c:v>
                </c:pt>
                <c:pt idx="4729">
                  <c:v>-5.4830999999999984E-2</c:v>
                </c:pt>
                <c:pt idx="4730">
                  <c:v>-5.4829499999999982E-2</c:v>
                </c:pt>
                <c:pt idx="4731">
                  <c:v>-5.4813999999999981E-2</c:v>
                </c:pt>
                <c:pt idx="4732">
                  <c:v>-5.4826499999999986E-2</c:v>
                </c:pt>
                <c:pt idx="4733">
                  <c:v>-5.479549999999999E-2</c:v>
                </c:pt>
                <c:pt idx="4734">
                  <c:v>-5.4799499999999987E-2</c:v>
                </c:pt>
                <c:pt idx="4735">
                  <c:v>-5.4802999999999991E-2</c:v>
                </c:pt>
                <c:pt idx="4736">
                  <c:v>-5.4801999999999997E-2</c:v>
                </c:pt>
                <c:pt idx="4737">
                  <c:v>-5.4791999999999993E-2</c:v>
                </c:pt>
                <c:pt idx="4738">
                  <c:v>-5.4786500000000002E-2</c:v>
                </c:pt>
                <c:pt idx="4739">
                  <c:v>-5.4786999999999988E-2</c:v>
                </c:pt>
                <c:pt idx="4740">
                  <c:v>-5.4793499999999995E-2</c:v>
                </c:pt>
                <c:pt idx="4741">
                  <c:v>-5.4780499999999989E-2</c:v>
                </c:pt>
                <c:pt idx="4742">
                  <c:v>-5.4779499999999988E-2</c:v>
                </c:pt>
                <c:pt idx="4743">
                  <c:v>-5.4821499999999995E-2</c:v>
                </c:pt>
                <c:pt idx="4744">
                  <c:v>-5.4820000000000001E-2</c:v>
                </c:pt>
                <c:pt idx="4745">
                  <c:v>-5.4823499999999997E-2</c:v>
                </c:pt>
                <c:pt idx="4746">
                  <c:v>-5.4855999999999995E-2</c:v>
                </c:pt>
                <c:pt idx="4747">
                  <c:v>-5.4863499999999996E-2</c:v>
                </c:pt>
                <c:pt idx="4748">
                  <c:v>-5.4862000000000001E-2</c:v>
                </c:pt>
                <c:pt idx="4749">
                  <c:v>-5.4849500000000002E-2</c:v>
                </c:pt>
                <c:pt idx="4750">
                  <c:v>-5.4849500000000016E-2</c:v>
                </c:pt>
                <c:pt idx="4751">
                  <c:v>-5.4856000000000009E-2</c:v>
                </c:pt>
                <c:pt idx="4752">
                  <c:v>-5.4866500000000012E-2</c:v>
                </c:pt>
                <c:pt idx="4753">
                  <c:v>-5.4861500000000014E-2</c:v>
                </c:pt>
                <c:pt idx="4754">
                  <c:v>-5.4876000000000015E-2</c:v>
                </c:pt>
                <c:pt idx="4755">
                  <c:v>-5.4887000000000005E-2</c:v>
                </c:pt>
                <c:pt idx="4756">
                  <c:v>-5.4896E-2</c:v>
                </c:pt>
                <c:pt idx="4757">
                  <c:v>-5.4905000000000009E-2</c:v>
                </c:pt>
                <c:pt idx="4758">
                  <c:v>-5.4909000000000006E-2</c:v>
                </c:pt>
                <c:pt idx="4759">
                  <c:v>-5.4916500000000007E-2</c:v>
                </c:pt>
                <c:pt idx="4760">
                  <c:v>-5.4929500000000006E-2</c:v>
                </c:pt>
                <c:pt idx="4761">
                  <c:v>-5.496450000000002E-2</c:v>
                </c:pt>
                <c:pt idx="4762">
                  <c:v>-5.4970500000000026E-2</c:v>
                </c:pt>
                <c:pt idx="4763">
                  <c:v>-5.4981500000000016E-2</c:v>
                </c:pt>
                <c:pt idx="4764">
                  <c:v>-5.5011500000000012E-2</c:v>
                </c:pt>
                <c:pt idx="4765">
                  <c:v>-5.5021500000000001E-2</c:v>
                </c:pt>
                <c:pt idx="4766">
                  <c:v>-5.5027500000000007E-2</c:v>
                </c:pt>
                <c:pt idx="4767">
                  <c:v>-5.5033500000000013E-2</c:v>
                </c:pt>
                <c:pt idx="4768">
                  <c:v>-5.5035000000000014E-2</c:v>
                </c:pt>
                <c:pt idx="4769">
                  <c:v>-5.5032000000000025E-2</c:v>
                </c:pt>
                <c:pt idx="4770">
                  <c:v>-5.5062500000000035E-2</c:v>
                </c:pt>
                <c:pt idx="4771">
                  <c:v>-5.5056000000000029E-2</c:v>
                </c:pt>
                <c:pt idx="4772">
                  <c:v>-5.5060000000000019E-2</c:v>
                </c:pt>
                <c:pt idx="4773">
                  <c:v>-5.5052500000000018E-2</c:v>
                </c:pt>
                <c:pt idx="4774">
                  <c:v>-5.5043500000000023E-2</c:v>
                </c:pt>
                <c:pt idx="4775">
                  <c:v>-5.5037000000000023E-2</c:v>
                </c:pt>
                <c:pt idx="4776">
                  <c:v>-5.502950000000003E-2</c:v>
                </c:pt>
                <c:pt idx="4777">
                  <c:v>-5.502950000000003E-2</c:v>
                </c:pt>
                <c:pt idx="4778">
                  <c:v>-5.5010500000000032E-2</c:v>
                </c:pt>
                <c:pt idx="4779">
                  <c:v>-5.5007500000000029E-2</c:v>
                </c:pt>
                <c:pt idx="4780">
                  <c:v>-5.5001500000000023E-2</c:v>
                </c:pt>
                <c:pt idx="4781">
                  <c:v>-5.4985500000000027E-2</c:v>
                </c:pt>
                <c:pt idx="4782">
                  <c:v>-5.4982500000000024E-2</c:v>
                </c:pt>
                <c:pt idx="4783">
                  <c:v>-5.4958000000000021E-2</c:v>
                </c:pt>
                <c:pt idx="4784">
                  <c:v>-5.4956000000000026E-2</c:v>
                </c:pt>
                <c:pt idx="4785">
                  <c:v>-5.4942000000000039E-2</c:v>
                </c:pt>
                <c:pt idx="4786">
                  <c:v>-5.4927500000000025E-2</c:v>
                </c:pt>
                <c:pt idx="4787">
                  <c:v>-5.4918500000000023E-2</c:v>
                </c:pt>
                <c:pt idx="4788">
                  <c:v>-5.4907500000000019E-2</c:v>
                </c:pt>
                <c:pt idx="4789">
                  <c:v>-5.4896500000000022E-2</c:v>
                </c:pt>
                <c:pt idx="4790">
                  <c:v>-5.4888500000000021E-2</c:v>
                </c:pt>
                <c:pt idx="4791">
                  <c:v>-5.4884000000000016E-2</c:v>
                </c:pt>
                <c:pt idx="4792">
                  <c:v>-5.487750000000001E-2</c:v>
                </c:pt>
                <c:pt idx="4793">
                  <c:v>-5.4869000000000015E-2</c:v>
                </c:pt>
                <c:pt idx="4794">
                  <c:v>-5.4848000000000029E-2</c:v>
                </c:pt>
                <c:pt idx="4795">
                  <c:v>-5.4847500000000028E-2</c:v>
                </c:pt>
                <c:pt idx="4796">
                  <c:v>-5.483900000000002E-2</c:v>
                </c:pt>
                <c:pt idx="4797">
                  <c:v>-5.4824500000000019E-2</c:v>
                </c:pt>
                <c:pt idx="4798">
                  <c:v>-5.4814500000000023E-2</c:v>
                </c:pt>
                <c:pt idx="4799">
                  <c:v>-5.4806500000000022E-2</c:v>
                </c:pt>
                <c:pt idx="4800">
                  <c:v>-5.480450000000002E-2</c:v>
                </c:pt>
                <c:pt idx="4801">
                  <c:v>-5.4798500000000028E-2</c:v>
                </c:pt>
                <c:pt idx="4802">
                  <c:v>-5.4796000000000025E-2</c:v>
                </c:pt>
                <c:pt idx="4803">
                  <c:v>-5.4802000000000024E-2</c:v>
                </c:pt>
                <c:pt idx="4804">
                  <c:v>-5.4774500000000011E-2</c:v>
                </c:pt>
                <c:pt idx="4805">
                  <c:v>-5.4774500000000011E-2</c:v>
                </c:pt>
                <c:pt idx="4806">
                  <c:v>-5.4775000000000011E-2</c:v>
                </c:pt>
                <c:pt idx="4807">
                  <c:v>-5.4772000000000001E-2</c:v>
                </c:pt>
                <c:pt idx="4808">
                  <c:v>-5.4781500000000004E-2</c:v>
                </c:pt>
                <c:pt idx="4809">
                  <c:v>-5.4772499999999995E-2</c:v>
                </c:pt>
                <c:pt idx="4810">
                  <c:v>-5.4775499999999998E-2</c:v>
                </c:pt>
                <c:pt idx="4811">
                  <c:v>-5.4779500000000009E-2</c:v>
                </c:pt>
                <c:pt idx="4812">
                  <c:v>-5.4782500000000012E-2</c:v>
                </c:pt>
                <c:pt idx="4813">
                  <c:v>-5.4775000000000011E-2</c:v>
                </c:pt>
                <c:pt idx="4814">
                  <c:v>-5.4767500000000011E-2</c:v>
                </c:pt>
                <c:pt idx="4815">
                  <c:v>-5.4765500000000016E-2</c:v>
                </c:pt>
                <c:pt idx="4816">
                  <c:v>-5.4765000000000015E-2</c:v>
                </c:pt>
                <c:pt idx="4817">
                  <c:v>-5.476700000000001E-2</c:v>
                </c:pt>
                <c:pt idx="4818">
                  <c:v>-5.4760499999999997E-2</c:v>
                </c:pt>
                <c:pt idx="4819">
                  <c:v>-5.4751500000000008E-2</c:v>
                </c:pt>
                <c:pt idx="4820">
                  <c:v>-5.4748500000000005E-2</c:v>
                </c:pt>
                <c:pt idx="4821">
                  <c:v>-5.4737500000000008E-2</c:v>
                </c:pt>
                <c:pt idx="4822">
                  <c:v>-5.473250000000001E-2</c:v>
                </c:pt>
                <c:pt idx="4823">
                  <c:v>-5.4726000000000011E-2</c:v>
                </c:pt>
                <c:pt idx="4824">
                  <c:v>-5.4706500000000012E-2</c:v>
                </c:pt>
                <c:pt idx="4825">
                  <c:v>-5.4675500000000002E-2</c:v>
                </c:pt>
                <c:pt idx="4826">
                  <c:v>-5.4658499999999999E-2</c:v>
                </c:pt>
                <c:pt idx="4827">
                  <c:v>-5.4637499999999992E-2</c:v>
                </c:pt>
                <c:pt idx="4828">
                  <c:v>-5.4622999999999998E-2</c:v>
                </c:pt>
                <c:pt idx="4829">
                  <c:v>-5.4610499999999999E-2</c:v>
                </c:pt>
                <c:pt idx="4830">
                  <c:v>-5.4594000000000004E-2</c:v>
                </c:pt>
                <c:pt idx="4831">
                  <c:v>-5.4576E-2</c:v>
                </c:pt>
                <c:pt idx="4832">
                  <c:v>-5.4552500000000004E-2</c:v>
                </c:pt>
                <c:pt idx="4833">
                  <c:v>-5.4541499999999993E-2</c:v>
                </c:pt>
                <c:pt idx="4834">
                  <c:v>-5.4516000000000002E-2</c:v>
                </c:pt>
                <c:pt idx="4835">
                  <c:v>-5.4505499999999998E-2</c:v>
                </c:pt>
                <c:pt idx="4836">
                  <c:v>-5.4477499999999998E-2</c:v>
                </c:pt>
                <c:pt idx="4837">
                  <c:v>-5.4450999999999999E-2</c:v>
                </c:pt>
                <c:pt idx="4838">
                  <c:v>-5.4430500000000007E-2</c:v>
                </c:pt>
                <c:pt idx="4839">
                  <c:v>-5.4403000000000007E-2</c:v>
                </c:pt>
                <c:pt idx="4840">
                  <c:v>-5.4376000000000008E-2</c:v>
                </c:pt>
                <c:pt idx="4841">
                  <c:v>-5.4337999999999997E-2</c:v>
                </c:pt>
                <c:pt idx="4842">
                  <c:v>-5.4316500000000004E-2</c:v>
                </c:pt>
                <c:pt idx="4843">
                  <c:v>-5.4299E-2</c:v>
                </c:pt>
                <c:pt idx="4844">
                  <c:v>-5.4272500000000001E-2</c:v>
                </c:pt>
                <c:pt idx="4845">
                  <c:v>-5.4248999999999992E-2</c:v>
                </c:pt>
                <c:pt idx="4846">
                  <c:v>-5.4229999999999993E-2</c:v>
                </c:pt>
                <c:pt idx="4847">
                  <c:v>-5.420949999999998E-2</c:v>
                </c:pt>
                <c:pt idx="4848">
                  <c:v>-5.419549999999998E-2</c:v>
                </c:pt>
                <c:pt idx="4849">
                  <c:v>-5.4165999999999978E-2</c:v>
                </c:pt>
                <c:pt idx="4850">
                  <c:v>-5.4143499999999983E-2</c:v>
                </c:pt>
                <c:pt idx="4851">
                  <c:v>-5.4129999999999984E-2</c:v>
                </c:pt>
                <c:pt idx="4852">
                  <c:v>-5.4117999999999986E-2</c:v>
                </c:pt>
                <c:pt idx="4853">
                  <c:v>-5.4100999999999975E-2</c:v>
                </c:pt>
                <c:pt idx="4854">
                  <c:v>-5.4076499999999979E-2</c:v>
                </c:pt>
                <c:pt idx="4855">
                  <c:v>-5.4051499999999982E-2</c:v>
                </c:pt>
                <c:pt idx="4856">
                  <c:v>-5.4025499999999976E-2</c:v>
                </c:pt>
                <c:pt idx="4857">
                  <c:v>-5.4010999999999969E-2</c:v>
                </c:pt>
                <c:pt idx="4858">
                  <c:v>-5.3989499999999982E-2</c:v>
                </c:pt>
                <c:pt idx="4859">
                  <c:v>-5.3961999999999982E-2</c:v>
                </c:pt>
                <c:pt idx="4860">
                  <c:v>-5.3937999999999979E-2</c:v>
                </c:pt>
                <c:pt idx="4861">
                  <c:v>-5.3921999999999984E-2</c:v>
                </c:pt>
                <c:pt idx="4862">
                  <c:v>-5.3897499999999987E-2</c:v>
                </c:pt>
                <c:pt idx="4863">
                  <c:v>-5.3868499999999993E-2</c:v>
                </c:pt>
                <c:pt idx="4864">
                  <c:v>-5.3841499999999994E-2</c:v>
                </c:pt>
                <c:pt idx="4865">
                  <c:v>-5.3815999999999996E-2</c:v>
                </c:pt>
                <c:pt idx="4866">
                  <c:v>-5.3798499999999992E-2</c:v>
                </c:pt>
                <c:pt idx="4867">
                  <c:v>-5.3784499999999992E-2</c:v>
                </c:pt>
                <c:pt idx="4868">
                  <c:v>-5.3760999999999982E-2</c:v>
                </c:pt>
                <c:pt idx="4869">
                  <c:v>-5.3742499999999985E-2</c:v>
                </c:pt>
                <c:pt idx="4870">
                  <c:v>-5.3728999999999985E-2</c:v>
                </c:pt>
                <c:pt idx="4871">
                  <c:v>-5.3704999999999982E-2</c:v>
                </c:pt>
                <c:pt idx="4872">
                  <c:v>-5.3677499999999989E-2</c:v>
                </c:pt>
                <c:pt idx="4873">
                  <c:v>-5.3652999999999992E-2</c:v>
                </c:pt>
                <c:pt idx="4874">
                  <c:v>-5.3634999999999981E-2</c:v>
                </c:pt>
                <c:pt idx="4875">
                  <c:v>-5.3614499999999989E-2</c:v>
                </c:pt>
                <c:pt idx="4876">
                  <c:v>-5.3561499999999977E-2</c:v>
                </c:pt>
                <c:pt idx="4877">
                  <c:v>-5.3533999999999977E-2</c:v>
                </c:pt>
                <c:pt idx="4878">
                  <c:v>-5.3506499999999985E-2</c:v>
                </c:pt>
                <c:pt idx="4879">
                  <c:v>-5.3467999999999988E-2</c:v>
                </c:pt>
                <c:pt idx="4880">
                  <c:v>-5.3441500000000003E-2</c:v>
                </c:pt>
                <c:pt idx="4881">
                  <c:v>-5.3417499999999993E-2</c:v>
                </c:pt>
                <c:pt idx="4882">
                  <c:v>-5.3387499999999984E-2</c:v>
                </c:pt>
                <c:pt idx="4883">
                  <c:v>-5.3350499999999988E-2</c:v>
                </c:pt>
                <c:pt idx="4884">
                  <c:v>-5.3309999999999989E-2</c:v>
                </c:pt>
                <c:pt idx="4885">
                  <c:v>-5.3270999999999978E-2</c:v>
                </c:pt>
                <c:pt idx="4886">
                  <c:v>-5.3236499999999978E-2</c:v>
                </c:pt>
                <c:pt idx="4887">
                  <c:v>-5.3201499999999985E-2</c:v>
                </c:pt>
                <c:pt idx="4888">
                  <c:v>-5.3183999999999981E-2</c:v>
                </c:pt>
                <c:pt idx="4889">
                  <c:v>-5.3153999999999993E-2</c:v>
                </c:pt>
                <c:pt idx="4890">
                  <c:v>-5.3121999999999989E-2</c:v>
                </c:pt>
                <c:pt idx="4891">
                  <c:v>-5.3098999999999986E-2</c:v>
                </c:pt>
                <c:pt idx="4892">
                  <c:v>-5.3062499999999992E-2</c:v>
                </c:pt>
                <c:pt idx="4893">
                  <c:v>-5.3030999999999995E-2</c:v>
                </c:pt>
                <c:pt idx="4894">
                  <c:v>-5.2999999999999999E-2</c:v>
                </c:pt>
                <c:pt idx="4895">
                  <c:v>-5.2969000000000002E-2</c:v>
                </c:pt>
                <c:pt idx="4896">
                  <c:v>-5.2936500000000004E-2</c:v>
                </c:pt>
                <c:pt idx="4897">
                  <c:v>-5.2914499999999996E-2</c:v>
                </c:pt>
                <c:pt idx="4898">
                  <c:v>-5.2894000000000004E-2</c:v>
                </c:pt>
                <c:pt idx="4899">
                  <c:v>-5.2878000000000008E-2</c:v>
                </c:pt>
                <c:pt idx="4900">
                  <c:v>-5.2860000000000004E-2</c:v>
                </c:pt>
                <c:pt idx="4901">
                  <c:v>-5.2840000000000005E-2</c:v>
                </c:pt>
                <c:pt idx="4902">
                  <c:v>-5.2756000000000004E-2</c:v>
                </c:pt>
                <c:pt idx="4903">
                  <c:v>-5.2715500000000012E-2</c:v>
                </c:pt>
                <c:pt idx="4904">
                  <c:v>-5.2687000000000012E-2</c:v>
                </c:pt>
                <c:pt idx="4905">
                  <c:v>-5.2653499999999999E-2</c:v>
                </c:pt>
                <c:pt idx="4906">
                  <c:v>-5.2627500000000008E-2</c:v>
                </c:pt>
                <c:pt idx="4907">
                  <c:v>-5.2596499999999997E-2</c:v>
                </c:pt>
                <c:pt idx="4908">
                  <c:v>-5.2568000000000004E-2</c:v>
                </c:pt>
                <c:pt idx="4909">
                  <c:v>-5.2532499999999989E-2</c:v>
                </c:pt>
                <c:pt idx="4910">
                  <c:v>-5.2499499999999991E-2</c:v>
                </c:pt>
                <c:pt idx="4911">
                  <c:v>-5.2472999999999992E-2</c:v>
                </c:pt>
                <c:pt idx="4912">
                  <c:v>-5.2429999999999997E-2</c:v>
                </c:pt>
                <c:pt idx="4913">
                  <c:v>-5.2394999999999976E-2</c:v>
                </c:pt>
                <c:pt idx="4914">
                  <c:v>-5.2355499999999978E-2</c:v>
                </c:pt>
                <c:pt idx="4915">
                  <c:v>-5.2330499999999988E-2</c:v>
                </c:pt>
                <c:pt idx="4916">
                  <c:v>-5.2301500000000001E-2</c:v>
                </c:pt>
                <c:pt idx="4917">
                  <c:v>-5.22725E-2</c:v>
                </c:pt>
                <c:pt idx="4918">
                  <c:v>-5.2235499999999983E-2</c:v>
                </c:pt>
                <c:pt idx="4919">
                  <c:v>-5.2193499999999983E-2</c:v>
                </c:pt>
                <c:pt idx="4920">
                  <c:v>-5.2155500000000014E-2</c:v>
                </c:pt>
                <c:pt idx="4921">
                  <c:v>-5.2111500000000005E-2</c:v>
                </c:pt>
                <c:pt idx="4922">
                  <c:v>-5.2071500000000007E-2</c:v>
                </c:pt>
                <c:pt idx="4923">
                  <c:v>-5.2034500000000018E-2</c:v>
                </c:pt>
                <c:pt idx="4924">
                  <c:v>-5.2003000000000014E-2</c:v>
                </c:pt>
                <c:pt idx="4925">
                  <c:v>-5.1970500000000024E-2</c:v>
                </c:pt>
                <c:pt idx="4926">
                  <c:v>-5.1944000000000018E-2</c:v>
                </c:pt>
                <c:pt idx="4927">
                  <c:v>-5.1910500000000026E-2</c:v>
                </c:pt>
                <c:pt idx="4928">
                  <c:v>-5.1879000000000029E-2</c:v>
                </c:pt>
                <c:pt idx="4929">
                  <c:v>-5.1848500000000027E-2</c:v>
                </c:pt>
                <c:pt idx="4930">
                  <c:v>-5.1821500000000027E-2</c:v>
                </c:pt>
                <c:pt idx="4931">
                  <c:v>-5.1796000000000016E-2</c:v>
                </c:pt>
                <c:pt idx="4932">
                  <c:v>-5.1756000000000017E-2</c:v>
                </c:pt>
                <c:pt idx="4933">
                  <c:v>-5.175900000000002E-2</c:v>
                </c:pt>
                <c:pt idx="4934">
                  <c:v>-5.1728500000000011E-2</c:v>
                </c:pt>
                <c:pt idx="4935">
                  <c:v>-5.1704500000000014E-2</c:v>
                </c:pt>
                <c:pt idx="4936">
                  <c:v>-5.1678000000000016E-2</c:v>
                </c:pt>
                <c:pt idx="4937">
                  <c:v>-5.1657000000000022E-2</c:v>
                </c:pt>
                <c:pt idx="4938">
                  <c:v>-5.1643000000000015E-2</c:v>
                </c:pt>
                <c:pt idx="4939">
                  <c:v>-5.1624500000000018E-2</c:v>
                </c:pt>
                <c:pt idx="4940">
                  <c:v>-5.1605000000000019E-2</c:v>
                </c:pt>
                <c:pt idx="4941">
                  <c:v>-5.15865E-2</c:v>
                </c:pt>
                <c:pt idx="4942">
                  <c:v>-5.1575499999999996E-2</c:v>
                </c:pt>
                <c:pt idx="4943">
                  <c:v>-5.154350000000002E-2</c:v>
                </c:pt>
                <c:pt idx="4944">
                  <c:v>-5.1529500000000006E-2</c:v>
                </c:pt>
                <c:pt idx="4945">
                  <c:v>-5.1509500000000007E-2</c:v>
                </c:pt>
                <c:pt idx="4946">
                  <c:v>-5.1486499999999998E-2</c:v>
                </c:pt>
                <c:pt idx="4947">
                  <c:v>-5.1459499999999998E-2</c:v>
                </c:pt>
                <c:pt idx="4948">
                  <c:v>-5.1434999999999995E-2</c:v>
                </c:pt>
                <c:pt idx="4949">
                  <c:v>-5.1421999999999995E-2</c:v>
                </c:pt>
                <c:pt idx="4950">
                  <c:v>-5.1392499999999994E-2</c:v>
                </c:pt>
                <c:pt idx="4951">
                  <c:v>-5.1372999999999988E-2</c:v>
                </c:pt>
                <c:pt idx="4952">
                  <c:v>-5.134699999999999E-2</c:v>
                </c:pt>
                <c:pt idx="4953">
                  <c:v>-5.1328500000000006E-2</c:v>
                </c:pt>
                <c:pt idx="4954">
                  <c:v>-5.130499999999999E-2</c:v>
                </c:pt>
                <c:pt idx="4955">
                  <c:v>-5.1279000000000005E-2</c:v>
                </c:pt>
                <c:pt idx="4956">
                  <c:v>-5.12535E-2</c:v>
                </c:pt>
                <c:pt idx="4957">
                  <c:v>-5.1226500000000001E-2</c:v>
                </c:pt>
                <c:pt idx="4958">
                  <c:v>-5.1209000000000018E-2</c:v>
                </c:pt>
                <c:pt idx="4959">
                  <c:v>-5.1182000000000019E-2</c:v>
                </c:pt>
                <c:pt idx="4960">
                  <c:v>-5.1157500000000002E-2</c:v>
                </c:pt>
                <c:pt idx="4961">
                  <c:v>-5.1105500000000005E-2</c:v>
                </c:pt>
                <c:pt idx="4962">
                  <c:v>-5.1084999999999992E-2</c:v>
                </c:pt>
                <c:pt idx="4963">
                  <c:v>-5.1059E-2</c:v>
                </c:pt>
                <c:pt idx="4964">
                  <c:v>-5.10315E-2</c:v>
                </c:pt>
                <c:pt idx="4965">
                  <c:v>-5.1002499999999992E-2</c:v>
                </c:pt>
                <c:pt idx="4966">
                  <c:v>-5.0980999999999985E-2</c:v>
                </c:pt>
                <c:pt idx="4967">
                  <c:v>-5.0960499999999992E-2</c:v>
                </c:pt>
                <c:pt idx="4968">
                  <c:v>-5.0942999999999988E-2</c:v>
                </c:pt>
                <c:pt idx="4969">
                  <c:v>-5.0938499999999991E-2</c:v>
                </c:pt>
                <c:pt idx="4970">
                  <c:v>-5.0925999999999985E-2</c:v>
                </c:pt>
                <c:pt idx="4971">
                  <c:v>-5.0902999999999976E-2</c:v>
                </c:pt>
                <c:pt idx="4972">
                  <c:v>-5.0875499999999976E-2</c:v>
                </c:pt>
                <c:pt idx="4973">
                  <c:v>-5.0864999999999973E-2</c:v>
                </c:pt>
                <c:pt idx="4974">
                  <c:v>-5.0857499999999979E-2</c:v>
                </c:pt>
                <c:pt idx="4975">
                  <c:v>-5.085099999999998E-2</c:v>
                </c:pt>
                <c:pt idx="4976">
                  <c:v>-5.0841999999999984E-2</c:v>
                </c:pt>
                <c:pt idx="4977">
                  <c:v>-5.0828999999999992E-2</c:v>
                </c:pt>
                <c:pt idx="4978">
                  <c:v>-5.0832499999999989E-2</c:v>
                </c:pt>
                <c:pt idx="4979">
                  <c:v>-5.0827999999999991E-2</c:v>
                </c:pt>
                <c:pt idx="4980">
                  <c:v>-5.0824499999999988E-2</c:v>
                </c:pt>
                <c:pt idx="4981">
                  <c:v>-5.082649999999999E-2</c:v>
                </c:pt>
                <c:pt idx="4982">
                  <c:v>-5.0816499999999987E-2</c:v>
                </c:pt>
                <c:pt idx="4983">
                  <c:v>-5.0810499999999995E-2</c:v>
                </c:pt>
                <c:pt idx="4984">
                  <c:v>-5.0813999999999998E-2</c:v>
                </c:pt>
                <c:pt idx="4985">
                  <c:v>-5.0812499999999997E-2</c:v>
                </c:pt>
                <c:pt idx="4986">
                  <c:v>-5.0807000000000005E-2</c:v>
                </c:pt>
                <c:pt idx="4987">
                  <c:v>-5.0808500000000006E-2</c:v>
                </c:pt>
                <c:pt idx="4988">
                  <c:v>-5.0809E-2</c:v>
                </c:pt>
                <c:pt idx="4989">
                  <c:v>-5.0814999999999992E-2</c:v>
                </c:pt>
                <c:pt idx="4990">
                  <c:v>-5.0818499999999996E-2</c:v>
                </c:pt>
                <c:pt idx="4991">
                  <c:v>-5.0824499999999995E-2</c:v>
                </c:pt>
                <c:pt idx="4992">
                  <c:v>-5.0832999999999996E-2</c:v>
                </c:pt>
                <c:pt idx="4993">
                  <c:v>-5.0838499999999988E-2</c:v>
                </c:pt>
                <c:pt idx="4994">
                  <c:v>-5.0863499999999992E-2</c:v>
                </c:pt>
                <c:pt idx="4995">
                  <c:v>-5.0873999999999996E-2</c:v>
                </c:pt>
                <c:pt idx="4996">
                  <c:v>-5.0880000000000002E-2</c:v>
                </c:pt>
                <c:pt idx="4997">
                  <c:v>-5.088949999999999E-2</c:v>
                </c:pt>
                <c:pt idx="4998">
                  <c:v>-5.0898999999999993E-2</c:v>
                </c:pt>
                <c:pt idx="4999">
                  <c:v>-5.0904999999999985E-2</c:v>
                </c:pt>
                <c:pt idx="5000">
                  <c:v>-5.0907999999999981E-2</c:v>
                </c:pt>
                <c:pt idx="5001">
                  <c:v>-5.0915499999999982E-2</c:v>
                </c:pt>
                <c:pt idx="5002">
                  <c:v>-5.0922499999999982E-2</c:v>
                </c:pt>
                <c:pt idx="5003">
                  <c:v>-5.0924999999999984E-2</c:v>
                </c:pt>
                <c:pt idx="5004">
                  <c:v>-5.0935499999999988E-2</c:v>
                </c:pt>
                <c:pt idx="5005">
                  <c:v>-5.0943499999999989E-2</c:v>
                </c:pt>
                <c:pt idx="5006">
                  <c:v>-5.0949999999999981E-2</c:v>
                </c:pt>
                <c:pt idx="5007">
                  <c:v>-5.0963499999999995E-2</c:v>
                </c:pt>
                <c:pt idx="5008">
                  <c:v>-5.0966999999999991E-2</c:v>
                </c:pt>
                <c:pt idx="5009">
                  <c:v>-5.0974999999999993E-2</c:v>
                </c:pt>
                <c:pt idx="5010">
                  <c:v>-5.0978499999999996E-2</c:v>
                </c:pt>
                <c:pt idx="5011">
                  <c:v>-5.0978499999999996E-2</c:v>
                </c:pt>
                <c:pt idx="5012">
                  <c:v>-5.0985499999999996E-2</c:v>
                </c:pt>
                <c:pt idx="5013">
                  <c:v>-5.0997999999999995E-2</c:v>
                </c:pt>
                <c:pt idx="5014">
                  <c:v>-5.1011499999999994E-2</c:v>
                </c:pt>
                <c:pt idx="5015">
                  <c:v>-5.1027500000000003E-2</c:v>
                </c:pt>
                <c:pt idx="5016">
                  <c:v>-5.1032000000000001E-2</c:v>
                </c:pt>
                <c:pt idx="5017">
                  <c:v>-5.1034499999999997E-2</c:v>
                </c:pt>
                <c:pt idx="5018">
                  <c:v>-5.104149999999999E-2</c:v>
                </c:pt>
                <c:pt idx="5019">
                  <c:v>-5.1050999999999992E-2</c:v>
                </c:pt>
                <c:pt idx="5020">
                  <c:v>-5.1055500000000011E-2</c:v>
                </c:pt>
                <c:pt idx="5021">
                  <c:v>-5.1065499999999993E-2</c:v>
                </c:pt>
                <c:pt idx="5022">
                  <c:v>-5.1072500000000007E-2</c:v>
                </c:pt>
                <c:pt idx="5023">
                  <c:v>-5.1079000000000006E-2</c:v>
                </c:pt>
                <c:pt idx="5024">
                  <c:v>-5.1093000000000013E-2</c:v>
                </c:pt>
                <c:pt idx="5025">
                  <c:v>-5.1121500000000007E-2</c:v>
                </c:pt>
                <c:pt idx="5026">
                  <c:v>-5.1130000000000002E-2</c:v>
                </c:pt>
                <c:pt idx="5027">
                  <c:v>-5.1146000000000018E-2</c:v>
                </c:pt>
                <c:pt idx="5028">
                  <c:v>-5.1161500000000013E-2</c:v>
                </c:pt>
                <c:pt idx="5029">
                  <c:v>-5.1173500000000011E-2</c:v>
                </c:pt>
                <c:pt idx="5030">
                  <c:v>-5.1184500000000022E-2</c:v>
                </c:pt>
                <c:pt idx="5031">
                  <c:v>-5.1196000000000012E-2</c:v>
                </c:pt>
                <c:pt idx="5032">
                  <c:v>-5.1209000000000005E-2</c:v>
                </c:pt>
                <c:pt idx="5033">
                  <c:v>-5.1222000000000011E-2</c:v>
                </c:pt>
                <c:pt idx="5034">
                  <c:v>-5.1237500000000019E-2</c:v>
                </c:pt>
                <c:pt idx="5035">
                  <c:v>-5.1235000000000017E-2</c:v>
                </c:pt>
                <c:pt idx="5036">
                  <c:v>-5.1253500000000021E-2</c:v>
                </c:pt>
                <c:pt idx="5037">
                  <c:v>-5.1274500000000021E-2</c:v>
                </c:pt>
                <c:pt idx="5038">
                  <c:v>-5.1291500000000025E-2</c:v>
                </c:pt>
                <c:pt idx="5039">
                  <c:v>-5.1307000000000026E-2</c:v>
                </c:pt>
                <c:pt idx="5040">
                  <c:v>-5.1322500000000028E-2</c:v>
                </c:pt>
                <c:pt idx="5041">
                  <c:v>-5.1342000000000027E-2</c:v>
                </c:pt>
                <c:pt idx="5042">
                  <c:v>-5.1353500000000024E-2</c:v>
                </c:pt>
                <c:pt idx="5043">
                  <c:v>-5.1361500000000025E-2</c:v>
                </c:pt>
                <c:pt idx="5044">
                  <c:v>-5.1377000000000006E-2</c:v>
                </c:pt>
                <c:pt idx="5045">
                  <c:v>-5.1396000000000018E-2</c:v>
                </c:pt>
                <c:pt idx="5046">
                  <c:v>-5.140850000000001E-2</c:v>
                </c:pt>
                <c:pt idx="5047">
                  <c:v>-5.1423000000000017E-2</c:v>
                </c:pt>
                <c:pt idx="5048">
                  <c:v>-5.1430000000000003E-2</c:v>
                </c:pt>
                <c:pt idx="5049">
                  <c:v>-5.1438500000000005E-2</c:v>
                </c:pt>
                <c:pt idx="5050">
                  <c:v>-5.14475E-2</c:v>
                </c:pt>
                <c:pt idx="5051">
                  <c:v>-5.1458000000000004E-2</c:v>
                </c:pt>
                <c:pt idx="5052">
                  <c:v>-5.1468E-2</c:v>
                </c:pt>
                <c:pt idx="5053">
                  <c:v>-5.1479999999999998E-2</c:v>
                </c:pt>
                <c:pt idx="5054">
                  <c:v>-5.1492499999999983E-2</c:v>
                </c:pt>
                <c:pt idx="5055">
                  <c:v>-5.1509999999999986E-2</c:v>
                </c:pt>
                <c:pt idx="5056">
                  <c:v>-5.1526999999999996E-2</c:v>
                </c:pt>
                <c:pt idx="5057">
                  <c:v>-5.1537999999999994E-2</c:v>
                </c:pt>
                <c:pt idx="5058">
                  <c:v>-5.1556499999999984E-2</c:v>
                </c:pt>
                <c:pt idx="5059">
                  <c:v>-5.1573999999999988E-2</c:v>
                </c:pt>
                <c:pt idx="5060">
                  <c:v>-5.1588499999999982E-2</c:v>
                </c:pt>
                <c:pt idx="5061">
                  <c:v>-5.1602499999999989E-2</c:v>
                </c:pt>
                <c:pt idx="5062">
                  <c:v>-5.1622499999999988E-2</c:v>
                </c:pt>
                <c:pt idx="5063">
                  <c:v>-5.1640499999999985E-2</c:v>
                </c:pt>
                <c:pt idx="5064">
                  <c:v>-5.1660499999999984E-2</c:v>
                </c:pt>
                <c:pt idx="5065">
                  <c:v>-5.1676499999999986E-2</c:v>
                </c:pt>
                <c:pt idx="5066">
                  <c:v>-5.1695499999999985E-2</c:v>
                </c:pt>
                <c:pt idx="5067">
                  <c:v>-5.1712499999999981E-2</c:v>
                </c:pt>
                <c:pt idx="5068">
                  <c:v>-5.1733499999999981E-2</c:v>
                </c:pt>
                <c:pt idx="5069">
                  <c:v>-5.1750999999999985E-2</c:v>
                </c:pt>
                <c:pt idx="5070">
                  <c:v>-5.1765999999999986E-2</c:v>
                </c:pt>
                <c:pt idx="5071">
                  <c:v>-5.1789999999999996E-2</c:v>
                </c:pt>
                <c:pt idx="5072">
                  <c:v>-5.1810999999999989E-2</c:v>
                </c:pt>
                <c:pt idx="5073">
                  <c:v>-5.1832999999999983E-2</c:v>
                </c:pt>
                <c:pt idx="5074">
                  <c:v>-5.1847999999999991E-2</c:v>
                </c:pt>
                <c:pt idx="5075">
                  <c:v>-5.1867499999999997E-2</c:v>
                </c:pt>
                <c:pt idx="5076">
                  <c:v>-5.1906499999999987E-2</c:v>
                </c:pt>
                <c:pt idx="5077">
                  <c:v>-5.192349999999999E-2</c:v>
                </c:pt>
                <c:pt idx="5078">
                  <c:v>-5.1942000000000002E-2</c:v>
                </c:pt>
                <c:pt idx="5079">
                  <c:v>-5.1965500000000005E-2</c:v>
                </c:pt>
                <c:pt idx="5080">
                  <c:v>-5.1989000000000007E-2</c:v>
                </c:pt>
                <c:pt idx="5081">
                  <c:v>-5.2003500000000001E-2</c:v>
                </c:pt>
                <c:pt idx="5082">
                  <c:v>-5.20235E-2</c:v>
                </c:pt>
                <c:pt idx="5083">
                  <c:v>-5.2045500000000001E-2</c:v>
                </c:pt>
                <c:pt idx="5084">
                  <c:v>-5.2070499999999999E-2</c:v>
                </c:pt>
                <c:pt idx="5085">
                  <c:v>-5.2091499999999999E-2</c:v>
                </c:pt>
                <c:pt idx="5086">
                  <c:v>-5.2113499999999993E-2</c:v>
                </c:pt>
                <c:pt idx="5087">
                  <c:v>-5.2139499999999998E-2</c:v>
                </c:pt>
                <c:pt idx="5088">
                  <c:v>-5.2154999999999993E-2</c:v>
                </c:pt>
                <c:pt idx="5089">
                  <c:v>-5.2177999999999995E-2</c:v>
                </c:pt>
                <c:pt idx="5090">
                  <c:v>-5.2195499999999999E-2</c:v>
                </c:pt>
                <c:pt idx="5091">
                  <c:v>-5.2215999999999999E-2</c:v>
                </c:pt>
                <c:pt idx="5092">
                  <c:v>-5.2246000000000008E-2</c:v>
                </c:pt>
                <c:pt idx="5093">
                  <c:v>-5.2269500000000003E-2</c:v>
                </c:pt>
                <c:pt idx="5094">
                  <c:v>-5.2291500000000019E-2</c:v>
                </c:pt>
                <c:pt idx="5095">
                  <c:v>-5.2314000000000013E-2</c:v>
                </c:pt>
                <c:pt idx="5096">
                  <c:v>-5.2331500000000017E-2</c:v>
                </c:pt>
                <c:pt idx="5097">
                  <c:v>-5.2351500000000023E-2</c:v>
                </c:pt>
                <c:pt idx="5098">
                  <c:v>-5.237200000000003E-2</c:v>
                </c:pt>
                <c:pt idx="5099">
                  <c:v>-5.2385000000000043E-2</c:v>
                </c:pt>
                <c:pt idx="5100">
                  <c:v>-5.2400500000000044E-2</c:v>
                </c:pt>
                <c:pt idx="5101">
                  <c:v>-5.242000000000005E-2</c:v>
                </c:pt>
                <c:pt idx="5102">
                  <c:v>-5.2442500000000052E-2</c:v>
                </c:pt>
                <c:pt idx="5103">
                  <c:v>-5.2475000000000049E-2</c:v>
                </c:pt>
                <c:pt idx="5104">
                  <c:v>-5.2504000000000051E-2</c:v>
                </c:pt>
                <c:pt idx="5105">
                  <c:v>-5.2534000000000046E-2</c:v>
                </c:pt>
                <c:pt idx="5106">
                  <c:v>-5.2559000000000043E-2</c:v>
                </c:pt>
                <c:pt idx="5107">
                  <c:v>-5.2582500000000039E-2</c:v>
                </c:pt>
                <c:pt idx="5108">
                  <c:v>-5.2607000000000043E-2</c:v>
                </c:pt>
                <c:pt idx="5109">
                  <c:v>-5.2638500000000039E-2</c:v>
                </c:pt>
                <c:pt idx="5110">
                  <c:v>-5.2667000000000047E-2</c:v>
                </c:pt>
                <c:pt idx="5111">
                  <c:v>-5.2692500000000059E-2</c:v>
                </c:pt>
                <c:pt idx="5112">
                  <c:v>-5.2734500000000059E-2</c:v>
                </c:pt>
                <c:pt idx="5113">
                  <c:v>-5.2763000000000053E-2</c:v>
                </c:pt>
                <c:pt idx="5114">
                  <c:v>-5.2800500000000056E-2</c:v>
                </c:pt>
                <c:pt idx="5115">
                  <c:v>-5.2832000000000053E-2</c:v>
                </c:pt>
                <c:pt idx="5116">
                  <c:v>-5.2864000000000043E-2</c:v>
                </c:pt>
                <c:pt idx="5117">
                  <c:v>-5.2894500000000032E-2</c:v>
                </c:pt>
                <c:pt idx="5118">
                  <c:v>-5.2928500000000031E-2</c:v>
                </c:pt>
                <c:pt idx="5119">
                  <c:v>-5.2963000000000038E-2</c:v>
                </c:pt>
                <c:pt idx="5120">
                  <c:v>-5.2998000000000038E-2</c:v>
                </c:pt>
                <c:pt idx="5121">
                  <c:v>-5.3035500000000034E-2</c:v>
                </c:pt>
                <c:pt idx="5122">
                  <c:v>-5.3070000000000041E-2</c:v>
                </c:pt>
                <c:pt idx="5123">
                  <c:v>-5.3098500000000035E-2</c:v>
                </c:pt>
                <c:pt idx="5124">
                  <c:v>-5.3129000000000037E-2</c:v>
                </c:pt>
                <c:pt idx="5125">
                  <c:v>-5.3158500000000039E-2</c:v>
                </c:pt>
                <c:pt idx="5126">
                  <c:v>-5.3185000000000038E-2</c:v>
                </c:pt>
                <c:pt idx="5127">
                  <c:v>-5.3212000000000037E-2</c:v>
                </c:pt>
                <c:pt idx="5128">
                  <c:v>-5.3239500000000037E-2</c:v>
                </c:pt>
                <c:pt idx="5129">
                  <c:v>-5.3265500000000028E-2</c:v>
                </c:pt>
                <c:pt idx="5130">
                  <c:v>-5.3298000000000033E-2</c:v>
                </c:pt>
                <c:pt idx="5131">
                  <c:v>-5.3325500000000033E-2</c:v>
                </c:pt>
                <c:pt idx="5132">
                  <c:v>-5.3354500000000034E-2</c:v>
                </c:pt>
                <c:pt idx="5133">
                  <c:v>-5.3377500000000043E-2</c:v>
                </c:pt>
                <c:pt idx="5134">
                  <c:v>-5.3400500000000031E-2</c:v>
                </c:pt>
                <c:pt idx="5135">
                  <c:v>-5.3419000000000036E-2</c:v>
                </c:pt>
                <c:pt idx="5136">
                  <c:v>-5.3443000000000039E-2</c:v>
                </c:pt>
                <c:pt idx="5137">
                  <c:v>-5.346500000000004E-2</c:v>
                </c:pt>
                <c:pt idx="5138">
                  <c:v>-5.3476500000000045E-2</c:v>
                </c:pt>
                <c:pt idx="5139">
                  <c:v>-5.3490500000000038E-2</c:v>
                </c:pt>
                <c:pt idx="5140">
                  <c:v>-5.3505500000000046E-2</c:v>
                </c:pt>
                <c:pt idx="5141">
                  <c:v>-5.3526000000000046E-2</c:v>
                </c:pt>
                <c:pt idx="5142">
                  <c:v>-5.3531500000000044E-2</c:v>
                </c:pt>
                <c:pt idx="5143">
                  <c:v>-5.354100000000004E-2</c:v>
                </c:pt>
                <c:pt idx="5144">
                  <c:v>-5.3545500000000044E-2</c:v>
                </c:pt>
                <c:pt idx="5145">
                  <c:v>-5.3560500000000039E-2</c:v>
                </c:pt>
                <c:pt idx="5146">
                  <c:v>-5.3575000000000046E-2</c:v>
                </c:pt>
                <c:pt idx="5147">
                  <c:v>-5.358950000000004E-2</c:v>
                </c:pt>
                <c:pt idx="5148">
                  <c:v>-5.3604500000000034E-2</c:v>
                </c:pt>
                <c:pt idx="5149">
                  <c:v>-5.3617000000000033E-2</c:v>
                </c:pt>
                <c:pt idx="5150">
                  <c:v>-5.3636500000000031E-2</c:v>
                </c:pt>
                <c:pt idx="5151">
                  <c:v>-5.364900000000003E-2</c:v>
                </c:pt>
                <c:pt idx="5152">
                  <c:v>-5.3664500000000032E-2</c:v>
                </c:pt>
                <c:pt idx="5153">
                  <c:v>-5.3674000000000027E-2</c:v>
                </c:pt>
                <c:pt idx="5154">
                  <c:v>-5.3687000000000033E-2</c:v>
                </c:pt>
                <c:pt idx="5155">
                  <c:v>-5.3703500000000029E-2</c:v>
                </c:pt>
                <c:pt idx="5156">
                  <c:v>-5.3722000000000041E-2</c:v>
                </c:pt>
                <c:pt idx="5157">
                  <c:v>-5.3738000000000036E-2</c:v>
                </c:pt>
                <c:pt idx="5158">
                  <c:v>-5.375650000000004E-2</c:v>
                </c:pt>
                <c:pt idx="5159">
                  <c:v>-5.3777500000000034E-2</c:v>
                </c:pt>
                <c:pt idx="5160">
                  <c:v>-5.3794000000000029E-2</c:v>
                </c:pt>
                <c:pt idx="5161">
                  <c:v>-5.3814000000000035E-2</c:v>
                </c:pt>
                <c:pt idx="5162">
                  <c:v>-5.3831500000000025E-2</c:v>
                </c:pt>
                <c:pt idx="5163">
                  <c:v>-5.3848500000000028E-2</c:v>
                </c:pt>
                <c:pt idx="5164">
                  <c:v>-5.3868500000000027E-2</c:v>
                </c:pt>
                <c:pt idx="5165">
                  <c:v>-5.388900000000002E-2</c:v>
                </c:pt>
                <c:pt idx="5166">
                  <c:v>-5.3913500000000038E-2</c:v>
                </c:pt>
                <c:pt idx="5167">
                  <c:v>-5.3932000000000022E-2</c:v>
                </c:pt>
                <c:pt idx="5168">
                  <c:v>-5.395100000000002E-2</c:v>
                </c:pt>
                <c:pt idx="5169">
                  <c:v>-5.3958000000000034E-2</c:v>
                </c:pt>
                <c:pt idx="5170">
                  <c:v>-5.397250000000002E-2</c:v>
                </c:pt>
                <c:pt idx="5171">
                  <c:v>-5.4001500000000029E-2</c:v>
                </c:pt>
                <c:pt idx="5172">
                  <c:v>-5.4031500000000017E-2</c:v>
                </c:pt>
                <c:pt idx="5173">
                  <c:v>-5.404550000000001E-2</c:v>
                </c:pt>
                <c:pt idx="5174">
                  <c:v>-5.4058500000000009E-2</c:v>
                </c:pt>
                <c:pt idx="5175">
                  <c:v>-5.4072000000000002E-2</c:v>
                </c:pt>
                <c:pt idx="5176">
                  <c:v>-5.4089500000000006E-2</c:v>
                </c:pt>
                <c:pt idx="5177">
                  <c:v>-5.4106000000000008E-2</c:v>
                </c:pt>
                <c:pt idx="5178">
                  <c:v>-5.4120000000000001E-2</c:v>
                </c:pt>
                <c:pt idx="5179">
                  <c:v>-5.4130999999999999E-2</c:v>
                </c:pt>
                <c:pt idx="5180">
                  <c:v>-5.4140499999999994E-2</c:v>
                </c:pt>
                <c:pt idx="5181">
                  <c:v>-5.4152999999999993E-2</c:v>
                </c:pt>
                <c:pt idx="5182">
                  <c:v>-5.4168499999999994E-2</c:v>
                </c:pt>
                <c:pt idx="5183">
                  <c:v>-5.418449999999999E-2</c:v>
                </c:pt>
                <c:pt idx="5184">
                  <c:v>-5.4187499999999993E-2</c:v>
                </c:pt>
                <c:pt idx="5185">
                  <c:v>-5.4197499999999989E-2</c:v>
                </c:pt>
                <c:pt idx="5186">
                  <c:v>-5.4208499999999986E-2</c:v>
                </c:pt>
                <c:pt idx="5187">
                  <c:v>-5.4217999999999981E-2</c:v>
                </c:pt>
                <c:pt idx="5188">
                  <c:v>-5.4227499999999991E-2</c:v>
                </c:pt>
                <c:pt idx="5189">
                  <c:v>-5.4234999999999978E-2</c:v>
                </c:pt>
                <c:pt idx="5190">
                  <c:v>-5.424399999999998E-2</c:v>
                </c:pt>
                <c:pt idx="5191">
                  <c:v>-5.4252499999999981E-2</c:v>
                </c:pt>
                <c:pt idx="5192">
                  <c:v>-5.4256999999999979E-2</c:v>
                </c:pt>
                <c:pt idx="5193">
                  <c:v>-5.4258999999999974E-2</c:v>
                </c:pt>
                <c:pt idx="5194">
                  <c:v>-5.4255499999999977E-2</c:v>
                </c:pt>
                <c:pt idx="5195">
                  <c:v>-5.4260499999999975E-2</c:v>
                </c:pt>
                <c:pt idx="5196">
                  <c:v>-5.4264999999999966E-2</c:v>
                </c:pt>
                <c:pt idx="5197">
                  <c:v>-5.4272499999999967E-2</c:v>
                </c:pt>
                <c:pt idx="5198">
                  <c:v>-5.4275499999999963E-2</c:v>
                </c:pt>
                <c:pt idx="5199">
                  <c:v>-5.4280999999999968E-2</c:v>
                </c:pt>
                <c:pt idx="5200">
                  <c:v>-5.4286499999999967E-2</c:v>
                </c:pt>
                <c:pt idx="5201">
                  <c:v>-5.4292499999999959E-2</c:v>
                </c:pt>
                <c:pt idx="5202">
                  <c:v>-5.4297999999999957E-2</c:v>
                </c:pt>
                <c:pt idx="5203">
                  <c:v>-5.4301999999999954E-2</c:v>
                </c:pt>
                <c:pt idx="5204">
                  <c:v>-5.4306499999999952E-2</c:v>
                </c:pt>
                <c:pt idx="5205">
                  <c:v>-5.4310499999999956E-2</c:v>
                </c:pt>
                <c:pt idx="5206">
                  <c:v>-5.4315499999999954E-2</c:v>
                </c:pt>
                <c:pt idx="5207">
                  <c:v>-5.4313499999999945E-2</c:v>
                </c:pt>
                <c:pt idx="5208">
                  <c:v>-5.432099999999996E-2</c:v>
                </c:pt>
                <c:pt idx="5209">
                  <c:v>-5.4332999999999958E-2</c:v>
                </c:pt>
                <c:pt idx="5210">
                  <c:v>-5.4339499999999957E-2</c:v>
                </c:pt>
                <c:pt idx="5211">
                  <c:v>-5.4351499999999955E-2</c:v>
                </c:pt>
                <c:pt idx="5212">
                  <c:v>-5.4355999999999953E-2</c:v>
                </c:pt>
                <c:pt idx="5213">
                  <c:v>-5.4362499999999959E-2</c:v>
                </c:pt>
                <c:pt idx="5214">
                  <c:v>-5.436699999999995E-2</c:v>
                </c:pt>
                <c:pt idx="5215">
                  <c:v>-5.4370499999999961E-2</c:v>
                </c:pt>
                <c:pt idx="5216">
                  <c:v>-5.4375999999999952E-2</c:v>
                </c:pt>
                <c:pt idx="5217">
                  <c:v>-5.4381499999999958E-2</c:v>
                </c:pt>
                <c:pt idx="5218">
                  <c:v>-5.4385499999999948E-2</c:v>
                </c:pt>
                <c:pt idx="5219">
                  <c:v>-5.4390499999999953E-2</c:v>
                </c:pt>
                <c:pt idx="5220">
                  <c:v>-5.4395999999999958E-2</c:v>
                </c:pt>
                <c:pt idx="5221">
                  <c:v>-5.440049999999997E-2</c:v>
                </c:pt>
                <c:pt idx="5222">
                  <c:v>-5.4403499999999959E-2</c:v>
                </c:pt>
                <c:pt idx="5223">
                  <c:v>-5.4406999999999962E-2</c:v>
                </c:pt>
                <c:pt idx="5224">
                  <c:v>-5.4409999999999965E-2</c:v>
                </c:pt>
                <c:pt idx="5225">
                  <c:v>-5.4413999999999969E-2</c:v>
                </c:pt>
                <c:pt idx="5226">
                  <c:v>-5.4416999999999972E-2</c:v>
                </c:pt>
                <c:pt idx="5227">
                  <c:v>-5.4418999999999974E-2</c:v>
                </c:pt>
                <c:pt idx="5228">
                  <c:v>-5.4420999999999969E-2</c:v>
                </c:pt>
                <c:pt idx="5229">
                  <c:v>-5.4423999999999986E-2</c:v>
                </c:pt>
                <c:pt idx="5230">
                  <c:v>-5.4428499999999984E-2</c:v>
                </c:pt>
                <c:pt idx="5231">
                  <c:v>-5.4431499999999994E-2</c:v>
                </c:pt>
                <c:pt idx="5232">
                  <c:v>-5.4440499999999989E-2</c:v>
                </c:pt>
                <c:pt idx="5233">
                  <c:v>-5.4440499999999989E-2</c:v>
                </c:pt>
                <c:pt idx="5234">
                  <c:v>-5.4444499999999986E-2</c:v>
                </c:pt>
                <c:pt idx="5235">
                  <c:v>-5.4447999999999996E-2</c:v>
                </c:pt>
                <c:pt idx="5236">
                  <c:v>-5.4452E-2</c:v>
                </c:pt>
                <c:pt idx="5237">
                  <c:v>-5.4455499999999997E-2</c:v>
                </c:pt>
                <c:pt idx="5238">
                  <c:v>-5.4459E-2</c:v>
                </c:pt>
                <c:pt idx="5239">
                  <c:v>-5.446199999999999E-2</c:v>
                </c:pt>
                <c:pt idx="5240">
                  <c:v>-5.4469999999999991E-2</c:v>
                </c:pt>
                <c:pt idx="5241">
                  <c:v>-5.4479499999999993E-2</c:v>
                </c:pt>
                <c:pt idx="5242">
                  <c:v>-5.4489000000000003E-2</c:v>
                </c:pt>
                <c:pt idx="5243">
                  <c:v>-5.45E-2</c:v>
                </c:pt>
                <c:pt idx="5244">
                  <c:v>-5.4510500000000003E-2</c:v>
                </c:pt>
                <c:pt idx="5245">
                  <c:v>-5.4519499999999999E-2</c:v>
                </c:pt>
                <c:pt idx="5246">
                  <c:v>-5.4530000000000009E-2</c:v>
                </c:pt>
                <c:pt idx="5247">
                  <c:v>-5.4540500000000013E-2</c:v>
                </c:pt>
                <c:pt idx="5248">
                  <c:v>-5.4552500000000011E-2</c:v>
                </c:pt>
                <c:pt idx="5249">
                  <c:v>-5.4562500000000014E-2</c:v>
                </c:pt>
                <c:pt idx="5250">
                  <c:v>-5.4575000000000019E-2</c:v>
                </c:pt>
                <c:pt idx="5251">
                  <c:v>-5.4585000000000015E-2</c:v>
                </c:pt>
                <c:pt idx="5252">
                  <c:v>-5.4594500000000018E-2</c:v>
                </c:pt>
                <c:pt idx="5253">
                  <c:v>-5.4604500000000028E-2</c:v>
                </c:pt>
                <c:pt idx="5254">
                  <c:v>-5.461700000000002E-2</c:v>
                </c:pt>
                <c:pt idx="5255">
                  <c:v>-5.4625500000000035E-2</c:v>
                </c:pt>
                <c:pt idx="5256">
                  <c:v>-5.4634500000000044E-2</c:v>
                </c:pt>
                <c:pt idx="5257">
                  <c:v>-5.4642500000000045E-2</c:v>
                </c:pt>
                <c:pt idx="5258">
                  <c:v>-5.4649000000000045E-2</c:v>
                </c:pt>
                <c:pt idx="5259">
                  <c:v>-5.4655000000000051E-2</c:v>
                </c:pt>
                <c:pt idx="5260">
                  <c:v>-5.4659000000000055E-2</c:v>
                </c:pt>
                <c:pt idx="5261">
                  <c:v>-5.466150000000005E-2</c:v>
                </c:pt>
                <c:pt idx="5262">
                  <c:v>-5.4665500000000054E-2</c:v>
                </c:pt>
                <c:pt idx="5263">
                  <c:v>-5.4669000000000044E-2</c:v>
                </c:pt>
                <c:pt idx="5264">
                  <c:v>-5.4672500000000041E-2</c:v>
                </c:pt>
                <c:pt idx="5265">
                  <c:v>-5.4676000000000051E-2</c:v>
                </c:pt>
                <c:pt idx="5266">
                  <c:v>-5.4678000000000046E-2</c:v>
                </c:pt>
                <c:pt idx="5267">
                  <c:v>-5.4679000000000047E-2</c:v>
                </c:pt>
                <c:pt idx="5268">
                  <c:v>-5.4680000000000055E-2</c:v>
                </c:pt>
                <c:pt idx="5269">
                  <c:v>-5.4680500000000062E-2</c:v>
                </c:pt>
                <c:pt idx="5270">
                  <c:v>-5.468150000000007E-2</c:v>
                </c:pt>
                <c:pt idx="5271">
                  <c:v>-5.4683000000000065E-2</c:v>
                </c:pt>
                <c:pt idx="5272">
                  <c:v>-5.4686500000000061E-2</c:v>
                </c:pt>
                <c:pt idx="5273">
                  <c:v>-5.4689500000000058E-2</c:v>
                </c:pt>
                <c:pt idx="5274">
                  <c:v>-5.4692500000000054E-2</c:v>
                </c:pt>
                <c:pt idx="5275">
                  <c:v>-5.4696500000000058E-2</c:v>
                </c:pt>
                <c:pt idx="5276">
                  <c:v>-5.4699500000000054E-2</c:v>
                </c:pt>
                <c:pt idx="5277">
                  <c:v>-5.4702000000000049E-2</c:v>
                </c:pt>
                <c:pt idx="5278">
                  <c:v>-5.4706000000000046E-2</c:v>
                </c:pt>
                <c:pt idx="5279">
                  <c:v>-5.4709000000000049E-2</c:v>
                </c:pt>
                <c:pt idx="5280">
                  <c:v>-5.4715000000000041E-2</c:v>
                </c:pt>
                <c:pt idx="5281">
                  <c:v>-5.4719500000000032E-2</c:v>
                </c:pt>
                <c:pt idx="5282">
                  <c:v>-5.4726000000000025E-2</c:v>
                </c:pt>
                <c:pt idx="5283">
                  <c:v>-5.4736500000000028E-2</c:v>
                </c:pt>
                <c:pt idx="5284">
                  <c:v>-5.4743000000000021E-2</c:v>
                </c:pt>
                <c:pt idx="5285">
                  <c:v>-5.4752500000000016E-2</c:v>
                </c:pt>
                <c:pt idx="5286">
                  <c:v>-5.4761000000000025E-2</c:v>
                </c:pt>
                <c:pt idx="5287">
                  <c:v>-5.4770500000000027E-2</c:v>
                </c:pt>
                <c:pt idx="5288">
                  <c:v>-5.478000000000003E-2</c:v>
                </c:pt>
                <c:pt idx="5289">
                  <c:v>-5.478950000000004E-2</c:v>
                </c:pt>
                <c:pt idx="5290">
                  <c:v>-5.4799500000000043E-2</c:v>
                </c:pt>
                <c:pt idx="5291">
                  <c:v>-5.4809000000000045E-2</c:v>
                </c:pt>
                <c:pt idx="5292">
                  <c:v>-5.482100000000005E-2</c:v>
                </c:pt>
                <c:pt idx="5293">
                  <c:v>-5.4832000000000054E-2</c:v>
                </c:pt>
                <c:pt idx="5294">
                  <c:v>-5.4845500000000047E-2</c:v>
                </c:pt>
                <c:pt idx="5295">
                  <c:v>-5.4860500000000048E-2</c:v>
                </c:pt>
                <c:pt idx="5296">
                  <c:v>-5.4874500000000055E-2</c:v>
                </c:pt>
                <c:pt idx="5297">
                  <c:v>-5.4891000000000058E-2</c:v>
                </c:pt>
                <c:pt idx="5298">
                  <c:v>-5.4907000000000046E-2</c:v>
                </c:pt>
                <c:pt idx="5299">
                  <c:v>-5.4923000000000048E-2</c:v>
                </c:pt>
                <c:pt idx="5300">
                  <c:v>-5.494150000000006E-2</c:v>
                </c:pt>
                <c:pt idx="5301">
                  <c:v>-5.4959500000000057E-2</c:v>
                </c:pt>
                <c:pt idx="5302">
                  <c:v>-5.4977000000000054E-2</c:v>
                </c:pt>
                <c:pt idx="5303">
                  <c:v>-5.4992500000000062E-2</c:v>
                </c:pt>
                <c:pt idx="5304">
                  <c:v>-5.5008000000000064E-2</c:v>
                </c:pt>
                <c:pt idx="5305">
                  <c:v>-5.5023500000000052E-2</c:v>
                </c:pt>
                <c:pt idx="5306">
                  <c:v>-5.5039000000000053E-2</c:v>
                </c:pt>
                <c:pt idx="5307">
                  <c:v>-5.505400000000004E-2</c:v>
                </c:pt>
                <c:pt idx="5308">
                  <c:v>-5.5069000000000035E-2</c:v>
                </c:pt>
                <c:pt idx="5309">
                  <c:v>-5.5084500000000036E-2</c:v>
                </c:pt>
                <c:pt idx="5310">
                  <c:v>-5.5098000000000029E-2</c:v>
                </c:pt>
                <c:pt idx="5311">
                  <c:v>-5.5111000000000035E-2</c:v>
                </c:pt>
                <c:pt idx="5312">
                  <c:v>-5.5123500000000034E-2</c:v>
                </c:pt>
                <c:pt idx="5313">
                  <c:v>-5.5135000000000031E-2</c:v>
                </c:pt>
                <c:pt idx="5314">
                  <c:v>-5.5145500000000035E-2</c:v>
                </c:pt>
                <c:pt idx="5315">
                  <c:v>-5.5154000000000029E-2</c:v>
                </c:pt>
                <c:pt idx="5316">
                  <c:v>-5.5163000000000031E-2</c:v>
                </c:pt>
                <c:pt idx="5317">
                  <c:v>-5.5172000000000027E-2</c:v>
                </c:pt>
                <c:pt idx="5318">
                  <c:v>-5.5181000000000022E-2</c:v>
                </c:pt>
                <c:pt idx="5319">
                  <c:v>-5.5190000000000031E-2</c:v>
                </c:pt>
                <c:pt idx="5320">
                  <c:v>-5.5197500000000031E-2</c:v>
                </c:pt>
                <c:pt idx="5321">
                  <c:v>-5.5208000000000021E-2</c:v>
                </c:pt>
                <c:pt idx="5322">
                  <c:v>-5.5218000000000024E-2</c:v>
                </c:pt>
                <c:pt idx="5323">
                  <c:v>-5.5230500000000023E-2</c:v>
                </c:pt>
                <c:pt idx="5324">
                  <c:v>-5.5244000000000015E-2</c:v>
                </c:pt>
                <c:pt idx="5325">
                  <c:v>-5.5258000000000009E-2</c:v>
                </c:pt>
                <c:pt idx="5326">
                  <c:v>-5.5271500000000008E-2</c:v>
                </c:pt>
                <c:pt idx="5327">
                  <c:v>-5.5286000000000009E-2</c:v>
                </c:pt>
                <c:pt idx="5328">
                  <c:v>-5.530100000000001E-2</c:v>
                </c:pt>
                <c:pt idx="5329">
                  <c:v>-5.5317000000000019E-2</c:v>
                </c:pt>
                <c:pt idx="5330">
                  <c:v>-5.5328000000000009E-2</c:v>
                </c:pt>
                <c:pt idx="5331">
                  <c:v>-5.5340500000000015E-2</c:v>
                </c:pt>
                <c:pt idx="5332">
                  <c:v>-5.5353000000000013E-2</c:v>
                </c:pt>
                <c:pt idx="5333">
                  <c:v>-5.5366500000000006E-2</c:v>
                </c:pt>
                <c:pt idx="5334">
                  <c:v>-5.5382000000000008E-2</c:v>
                </c:pt>
                <c:pt idx="5335">
                  <c:v>-5.5397000000000002E-2</c:v>
                </c:pt>
                <c:pt idx="5336">
                  <c:v>-5.5413999999999991E-2</c:v>
                </c:pt>
                <c:pt idx="5337">
                  <c:v>-5.5431000000000001E-2</c:v>
                </c:pt>
                <c:pt idx="5338">
                  <c:v>-5.5447999999999997E-2</c:v>
                </c:pt>
                <c:pt idx="5339">
                  <c:v>-5.5466500000000002E-2</c:v>
                </c:pt>
                <c:pt idx="5340">
                  <c:v>-5.5485000000000007E-2</c:v>
                </c:pt>
                <c:pt idx="5341">
                  <c:v>-5.5502999999999997E-2</c:v>
                </c:pt>
                <c:pt idx="5342">
                  <c:v>-5.5522500000000002E-2</c:v>
                </c:pt>
                <c:pt idx="5343">
                  <c:v>-5.5541E-2</c:v>
                </c:pt>
                <c:pt idx="5344">
                  <c:v>-5.5560499999999999E-2</c:v>
                </c:pt>
                <c:pt idx="5345">
                  <c:v>-5.5579499999999997E-2</c:v>
                </c:pt>
                <c:pt idx="5346">
                  <c:v>-5.5598999999999989E-2</c:v>
                </c:pt>
                <c:pt idx="5347">
                  <c:v>-5.5618499999999994E-2</c:v>
                </c:pt>
                <c:pt idx="5348">
                  <c:v>-5.5635999999999991E-2</c:v>
                </c:pt>
                <c:pt idx="5349">
                  <c:v>-5.5654999999999989E-2</c:v>
                </c:pt>
                <c:pt idx="5350">
                  <c:v>-5.5672999999999993E-2</c:v>
                </c:pt>
                <c:pt idx="5351">
                  <c:v>-5.5692499999999992E-2</c:v>
                </c:pt>
                <c:pt idx="5352">
                  <c:v>-5.5708500000000001E-2</c:v>
                </c:pt>
                <c:pt idx="5353">
                  <c:v>-5.5725000000000004E-2</c:v>
                </c:pt>
                <c:pt idx="5354">
                  <c:v>-5.5739000000000004E-2</c:v>
                </c:pt>
                <c:pt idx="5355">
                  <c:v>-5.5753500000000004E-2</c:v>
                </c:pt>
                <c:pt idx="5356">
                  <c:v>-5.5767499999999998E-2</c:v>
                </c:pt>
                <c:pt idx="5357">
                  <c:v>-5.5782499999999999E-2</c:v>
                </c:pt>
                <c:pt idx="5358">
                  <c:v>-5.5796999999999999E-2</c:v>
                </c:pt>
                <c:pt idx="5359">
                  <c:v>-5.5810000000000005E-2</c:v>
                </c:pt>
                <c:pt idx="5360">
                  <c:v>-5.5822000000000004E-2</c:v>
                </c:pt>
                <c:pt idx="5361">
                  <c:v>-5.583550000000001E-2</c:v>
                </c:pt>
                <c:pt idx="5362">
                  <c:v>-5.5849000000000003E-2</c:v>
                </c:pt>
                <c:pt idx="5363">
                  <c:v>-5.5862500000000009E-2</c:v>
                </c:pt>
                <c:pt idx="5364">
                  <c:v>-5.5876000000000009E-2</c:v>
                </c:pt>
                <c:pt idx="5365">
                  <c:v>-5.5890500000000003E-2</c:v>
                </c:pt>
                <c:pt idx="5366">
                  <c:v>-5.5904500000000003E-2</c:v>
                </c:pt>
                <c:pt idx="5367">
                  <c:v>-5.5920500000000005E-2</c:v>
                </c:pt>
                <c:pt idx="5368">
                  <c:v>-5.59365E-2</c:v>
                </c:pt>
                <c:pt idx="5369">
                  <c:v>-5.5952000000000002E-2</c:v>
                </c:pt>
                <c:pt idx="5370">
                  <c:v>-5.5969500000000005E-2</c:v>
                </c:pt>
                <c:pt idx="5371">
                  <c:v>-5.5986500000000008E-2</c:v>
                </c:pt>
                <c:pt idx="5372">
                  <c:v>-5.6004000000000012E-2</c:v>
                </c:pt>
                <c:pt idx="5373">
                  <c:v>-5.6023000000000017E-2</c:v>
                </c:pt>
                <c:pt idx="5374">
                  <c:v>-5.6037000000000017E-2</c:v>
                </c:pt>
                <c:pt idx="5375">
                  <c:v>-5.6053500000000013E-2</c:v>
                </c:pt>
                <c:pt idx="5376">
                  <c:v>-5.6075500000000014E-2</c:v>
                </c:pt>
                <c:pt idx="5377">
                  <c:v>-5.6096000000000014E-2</c:v>
                </c:pt>
                <c:pt idx="5378">
                  <c:v>-5.611600000000002E-2</c:v>
                </c:pt>
                <c:pt idx="5379">
                  <c:v>-5.6135500000000019E-2</c:v>
                </c:pt>
                <c:pt idx="5380">
                  <c:v>-5.615750000000002E-2</c:v>
                </c:pt>
                <c:pt idx="5381">
                  <c:v>-5.6178000000000027E-2</c:v>
                </c:pt>
                <c:pt idx="5382">
                  <c:v>-5.6197000000000025E-2</c:v>
                </c:pt>
                <c:pt idx="5383">
                  <c:v>-5.6221500000000021E-2</c:v>
                </c:pt>
                <c:pt idx="5384">
                  <c:v>-5.6242000000000007E-2</c:v>
                </c:pt>
                <c:pt idx="5385">
                  <c:v>-5.6262000000000006E-2</c:v>
                </c:pt>
                <c:pt idx="5386">
                  <c:v>-5.6281500000000005E-2</c:v>
                </c:pt>
                <c:pt idx="5387">
                  <c:v>-5.6316000000000005E-2</c:v>
                </c:pt>
                <c:pt idx="5388">
                  <c:v>-5.6335500000000011E-2</c:v>
                </c:pt>
                <c:pt idx="5389">
                  <c:v>-5.6353500000000015E-2</c:v>
                </c:pt>
                <c:pt idx="5390">
                  <c:v>-5.6369500000000003E-2</c:v>
                </c:pt>
                <c:pt idx="5391">
                  <c:v>-5.638400000000001E-2</c:v>
                </c:pt>
                <c:pt idx="5392">
                  <c:v>-5.6403000000000009E-2</c:v>
                </c:pt>
                <c:pt idx="5393">
                  <c:v>-5.6420500000000005E-2</c:v>
                </c:pt>
                <c:pt idx="5394">
                  <c:v>-5.6435000000000006E-2</c:v>
                </c:pt>
                <c:pt idx="5395">
                  <c:v>-5.6449500000000007E-2</c:v>
                </c:pt>
                <c:pt idx="5396">
                  <c:v>-5.6462499999999992E-2</c:v>
                </c:pt>
                <c:pt idx="5397">
                  <c:v>-5.6475499999999998E-2</c:v>
                </c:pt>
                <c:pt idx="5398">
                  <c:v>-5.6489499999999991E-2</c:v>
                </c:pt>
                <c:pt idx="5399">
                  <c:v>-5.6508499999999989E-2</c:v>
                </c:pt>
                <c:pt idx="5400">
                  <c:v>-5.6520999999999988E-2</c:v>
                </c:pt>
                <c:pt idx="5401">
                  <c:v>-5.6533499999999987E-2</c:v>
                </c:pt>
                <c:pt idx="5402">
                  <c:v>-5.654799999999998E-2</c:v>
                </c:pt>
                <c:pt idx="5403">
                  <c:v>-5.6580499999999978E-2</c:v>
                </c:pt>
                <c:pt idx="5404">
                  <c:v>-5.6598499999999975E-2</c:v>
                </c:pt>
                <c:pt idx="5405">
                  <c:v>-5.6613499999999976E-2</c:v>
                </c:pt>
                <c:pt idx="5406">
                  <c:v>-5.663149999999998E-2</c:v>
                </c:pt>
                <c:pt idx="5407">
                  <c:v>-5.6647999999999969E-2</c:v>
                </c:pt>
                <c:pt idx="5408">
                  <c:v>-5.6662499999999963E-2</c:v>
                </c:pt>
                <c:pt idx="5409">
                  <c:v>-5.6677499999999971E-2</c:v>
                </c:pt>
                <c:pt idx="5410">
                  <c:v>-5.6692999999999966E-2</c:v>
                </c:pt>
                <c:pt idx="5411">
                  <c:v>-5.6708999999999968E-2</c:v>
                </c:pt>
                <c:pt idx="5412">
                  <c:v>-5.6726999999999965E-2</c:v>
                </c:pt>
                <c:pt idx="5413">
                  <c:v>-5.6743499999999968E-2</c:v>
                </c:pt>
                <c:pt idx="5414">
                  <c:v>-5.6766499999999963E-2</c:v>
                </c:pt>
                <c:pt idx="5415">
                  <c:v>-5.6781999999999958E-2</c:v>
                </c:pt>
                <c:pt idx="5416">
                  <c:v>-5.6799999999999962E-2</c:v>
                </c:pt>
                <c:pt idx="5417">
                  <c:v>-5.6815999999999957E-2</c:v>
                </c:pt>
                <c:pt idx="5418">
                  <c:v>-5.6836999999999964E-2</c:v>
                </c:pt>
                <c:pt idx="5419">
                  <c:v>-5.6856499999999963E-2</c:v>
                </c:pt>
                <c:pt idx="5420">
                  <c:v>-5.6878499999999957E-2</c:v>
                </c:pt>
                <c:pt idx="5421">
                  <c:v>-5.689899999999995E-2</c:v>
                </c:pt>
                <c:pt idx="5422">
                  <c:v>-5.6923999999999954E-2</c:v>
                </c:pt>
                <c:pt idx="5423">
                  <c:v>-5.6946999999999956E-2</c:v>
                </c:pt>
                <c:pt idx="5424">
                  <c:v>-5.6967999999999963E-2</c:v>
                </c:pt>
                <c:pt idx="5425">
                  <c:v>-5.6993999999999961E-2</c:v>
                </c:pt>
                <c:pt idx="5426">
                  <c:v>-5.7015999999999956E-2</c:v>
                </c:pt>
                <c:pt idx="5427">
                  <c:v>-5.7037499999999949E-2</c:v>
                </c:pt>
                <c:pt idx="5428">
                  <c:v>-5.7057499999999949E-2</c:v>
                </c:pt>
                <c:pt idx="5429">
                  <c:v>-5.708399999999994E-2</c:v>
                </c:pt>
                <c:pt idx="5430">
                  <c:v>-5.7106499999999942E-2</c:v>
                </c:pt>
                <c:pt idx="5431">
                  <c:v>-5.7128499999999943E-2</c:v>
                </c:pt>
                <c:pt idx="5432">
                  <c:v>-5.7149999999999944E-2</c:v>
                </c:pt>
                <c:pt idx="5433">
                  <c:v>-5.7172999999999946E-2</c:v>
                </c:pt>
                <c:pt idx="5434">
                  <c:v>-5.7192999999999945E-2</c:v>
                </c:pt>
                <c:pt idx="5435">
                  <c:v>-5.7213999999999945E-2</c:v>
                </c:pt>
                <c:pt idx="5436">
                  <c:v>-5.7234999999999953E-2</c:v>
                </c:pt>
                <c:pt idx="5437">
                  <c:v>-5.7263499999999953E-2</c:v>
                </c:pt>
                <c:pt idx="5438">
                  <c:v>-5.7288499999999951E-2</c:v>
                </c:pt>
                <c:pt idx="5439">
                  <c:v>-5.7305499999999954E-2</c:v>
                </c:pt>
                <c:pt idx="5440">
                  <c:v>-5.7322499999999964E-2</c:v>
                </c:pt>
                <c:pt idx="5441">
                  <c:v>-5.7342999999999957E-2</c:v>
                </c:pt>
                <c:pt idx="5442">
                  <c:v>-5.7354499999999954E-2</c:v>
                </c:pt>
                <c:pt idx="5443">
                  <c:v>-5.7360999999999968E-2</c:v>
                </c:pt>
                <c:pt idx="5444">
                  <c:v>-5.7373499999999966E-2</c:v>
                </c:pt>
                <c:pt idx="5445">
                  <c:v>-5.7386999999999959E-2</c:v>
                </c:pt>
                <c:pt idx="5446">
                  <c:v>-5.7389999999999962E-2</c:v>
                </c:pt>
                <c:pt idx="5447">
                  <c:v>-5.7405499999999964E-2</c:v>
                </c:pt>
                <c:pt idx="5448">
                  <c:v>-5.7417499999999962E-2</c:v>
                </c:pt>
                <c:pt idx="5449">
                  <c:v>-5.7427999999999972E-2</c:v>
                </c:pt>
                <c:pt idx="5450">
                  <c:v>-5.7443999999999967E-2</c:v>
                </c:pt>
                <c:pt idx="5451">
                  <c:v>-5.7456499999999966E-2</c:v>
                </c:pt>
                <c:pt idx="5452">
                  <c:v>-5.7473499999999962E-2</c:v>
                </c:pt>
                <c:pt idx="5453">
                  <c:v>-5.7488999999999964E-2</c:v>
                </c:pt>
                <c:pt idx="5454">
                  <c:v>-5.7501499999999969E-2</c:v>
                </c:pt>
                <c:pt idx="5455">
                  <c:v>-5.7514999999999976E-2</c:v>
                </c:pt>
                <c:pt idx="5456">
                  <c:v>-5.7534499999999981E-2</c:v>
                </c:pt>
                <c:pt idx="5457">
                  <c:v>-5.7550999999999977E-2</c:v>
                </c:pt>
                <c:pt idx="5458">
                  <c:v>-5.7568499999999974E-2</c:v>
                </c:pt>
                <c:pt idx="5459">
                  <c:v>-5.7586499999999978E-2</c:v>
                </c:pt>
                <c:pt idx="5460">
                  <c:v>-5.760899999999998E-2</c:v>
                </c:pt>
                <c:pt idx="5461">
                  <c:v>-5.7627499999999977E-2</c:v>
                </c:pt>
                <c:pt idx="5462">
                  <c:v>-5.7654999999999977E-2</c:v>
                </c:pt>
                <c:pt idx="5463">
                  <c:v>-5.7686999999999981E-2</c:v>
                </c:pt>
                <c:pt idx="5464">
                  <c:v>-5.7707499999999981E-2</c:v>
                </c:pt>
                <c:pt idx="5465">
                  <c:v>-5.7723999999999977E-2</c:v>
                </c:pt>
                <c:pt idx="5466">
                  <c:v>-5.7743999999999976E-2</c:v>
                </c:pt>
                <c:pt idx="5467">
                  <c:v>-5.7762999999999974E-2</c:v>
                </c:pt>
                <c:pt idx="5468">
                  <c:v>-5.7784499999999989E-2</c:v>
                </c:pt>
                <c:pt idx="5469">
                  <c:v>-5.7804499999999981E-2</c:v>
                </c:pt>
                <c:pt idx="5470">
                  <c:v>-5.7824499999999973E-2</c:v>
                </c:pt>
                <c:pt idx="5471">
                  <c:v>-5.7843999999999972E-2</c:v>
                </c:pt>
                <c:pt idx="5472">
                  <c:v>-5.7861499999999975E-2</c:v>
                </c:pt>
                <c:pt idx="5473">
                  <c:v>-5.7877499999999971E-2</c:v>
                </c:pt>
                <c:pt idx="5474">
                  <c:v>-5.7891499999999985E-2</c:v>
                </c:pt>
                <c:pt idx="5475">
                  <c:v>-5.7909499999999975E-2</c:v>
                </c:pt>
                <c:pt idx="5476">
                  <c:v>-5.7926999999999992E-2</c:v>
                </c:pt>
                <c:pt idx="5477">
                  <c:v>-5.7944499999999982E-2</c:v>
                </c:pt>
                <c:pt idx="5478">
                  <c:v>-5.7955499999999986E-2</c:v>
                </c:pt>
                <c:pt idx="5479">
                  <c:v>-5.7968499999999992E-2</c:v>
                </c:pt>
                <c:pt idx="5480">
                  <c:v>-5.7969999999999994E-2</c:v>
                </c:pt>
                <c:pt idx="5481">
                  <c:v>-5.797999999999999E-2</c:v>
                </c:pt>
                <c:pt idx="5482">
                  <c:v>-5.7986499999999996E-2</c:v>
                </c:pt>
                <c:pt idx="5483">
                  <c:v>-5.7994499999999984E-2</c:v>
                </c:pt>
                <c:pt idx="5484">
                  <c:v>-5.800049999999999E-2</c:v>
                </c:pt>
                <c:pt idx="5485">
                  <c:v>-5.8005499999999988E-2</c:v>
                </c:pt>
                <c:pt idx="5486">
                  <c:v>-5.8011E-2</c:v>
                </c:pt>
                <c:pt idx="5487">
                  <c:v>-5.8005999999999995E-2</c:v>
                </c:pt>
                <c:pt idx="5488">
                  <c:v>-5.80105E-2</c:v>
                </c:pt>
                <c:pt idx="5489">
                  <c:v>-5.8010500000000007E-2</c:v>
                </c:pt>
                <c:pt idx="5490">
                  <c:v>-5.8015500000000005E-2</c:v>
                </c:pt>
                <c:pt idx="5491">
                  <c:v>-5.8013500000000003E-2</c:v>
                </c:pt>
                <c:pt idx="5492">
                  <c:v>-5.80175E-2</c:v>
                </c:pt>
                <c:pt idx="5493">
                  <c:v>-5.8015000000000011E-2</c:v>
                </c:pt>
                <c:pt idx="5494">
                  <c:v>-5.8009999999999992E-2</c:v>
                </c:pt>
                <c:pt idx="5495">
                  <c:v>-5.8003999999999986E-2</c:v>
                </c:pt>
                <c:pt idx="5496">
                  <c:v>-5.7996499999999999E-2</c:v>
                </c:pt>
                <c:pt idx="5497">
                  <c:v>-5.7991000000000001E-2</c:v>
                </c:pt>
                <c:pt idx="5498">
                  <c:v>-5.7983499999999993E-2</c:v>
                </c:pt>
                <c:pt idx="5499">
                  <c:v>-5.8011E-2</c:v>
                </c:pt>
                <c:pt idx="5500">
                  <c:v>-5.7995499999999998E-2</c:v>
                </c:pt>
                <c:pt idx="5501">
                  <c:v>-5.7980000000000004E-2</c:v>
                </c:pt>
                <c:pt idx="5502">
                  <c:v>-5.7964500000000009E-2</c:v>
                </c:pt>
                <c:pt idx="5503">
                  <c:v>-5.7953500000000012E-2</c:v>
                </c:pt>
                <c:pt idx="5504">
                  <c:v>-5.7940500000000006E-2</c:v>
                </c:pt>
                <c:pt idx="5505">
                  <c:v>-5.7930500000000003E-2</c:v>
                </c:pt>
                <c:pt idx="5506">
                  <c:v>-5.791950000000002E-2</c:v>
                </c:pt>
                <c:pt idx="5507">
                  <c:v>-5.7905500000000013E-2</c:v>
                </c:pt>
                <c:pt idx="5508">
                  <c:v>-5.7891500000000019E-2</c:v>
                </c:pt>
                <c:pt idx="5509">
                  <c:v>-5.7884500000000019E-2</c:v>
                </c:pt>
                <c:pt idx="5510">
                  <c:v>-5.7872500000000021E-2</c:v>
                </c:pt>
                <c:pt idx="5511">
                  <c:v>-5.7860500000000009E-2</c:v>
                </c:pt>
                <c:pt idx="5512">
                  <c:v>-5.7853000000000016E-2</c:v>
                </c:pt>
                <c:pt idx="5513">
                  <c:v>-5.7840000000000016E-2</c:v>
                </c:pt>
                <c:pt idx="5514">
                  <c:v>-5.782950000000002E-2</c:v>
                </c:pt>
                <c:pt idx="5515">
                  <c:v>-5.7817000000000028E-2</c:v>
                </c:pt>
                <c:pt idx="5516">
                  <c:v>-5.7808000000000026E-2</c:v>
                </c:pt>
                <c:pt idx="5517">
                  <c:v>-5.7799000000000031E-2</c:v>
                </c:pt>
                <c:pt idx="5518">
                  <c:v>-5.7787000000000026E-2</c:v>
                </c:pt>
                <c:pt idx="5519">
                  <c:v>-5.7775500000000014E-2</c:v>
                </c:pt>
                <c:pt idx="5520">
                  <c:v>-5.7762500000000022E-2</c:v>
                </c:pt>
                <c:pt idx="5521">
                  <c:v>-5.7751000000000011E-2</c:v>
                </c:pt>
                <c:pt idx="5522">
                  <c:v>-5.7739000000000013E-2</c:v>
                </c:pt>
                <c:pt idx="5523">
                  <c:v>-5.7725000000000019E-2</c:v>
                </c:pt>
                <c:pt idx="5524">
                  <c:v>-5.7718000000000026E-2</c:v>
                </c:pt>
                <c:pt idx="5525">
                  <c:v>-5.7696500000000019E-2</c:v>
                </c:pt>
                <c:pt idx="5526">
                  <c:v>-5.7675500000000025E-2</c:v>
                </c:pt>
                <c:pt idx="5527">
                  <c:v>-5.7654500000000025E-2</c:v>
                </c:pt>
                <c:pt idx="5528">
                  <c:v>-5.7632500000000031E-2</c:v>
                </c:pt>
                <c:pt idx="5529">
                  <c:v>-5.7611500000000024E-2</c:v>
                </c:pt>
                <c:pt idx="5530">
                  <c:v>-5.759000000000003E-2</c:v>
                </c:pt>
                <c:pt idx="5531">
                  <c:v>-5.7560500000000028E-2</c:v>
                </c:pt>
                <c:pt idx="5532">
                  <c:v>-5.7532500000000028E-2</c:v>
                </c:pt>
                <c:pt idx="5533">
                  <c:v>-5.750300000000004E-2</c:v>
                </c:pt>
                <c:pt idx="5534">
                  <c:v>-5.7472500000000037E-2</c:v>
                </c:pt>
                <c:pt idx="5535">
                  <c:v>-5.7446000000000025E-2</c:v>
                </c:pt>
                <c:pt idx="5536">
                  <c:v>-5.741000000000003E-2</c:v>
                </c:pt>
                <c:pt idx="5537">
                  <c:v>-5.7381500000000037E-2</c:v>
                </c:pt>
                <c:pt idx="5538">
                  <c:v>-5.7356500000000032E-2</c:v>
                </c:pt>
                <c:pt idx="5539">
                  <c:v>-5.7324500000000035E-2</c:v>
                </c:pt>
                <c:pt idx="5540">
                  <c:v>-5.7296000000000034E-2</c:v>
                </c:pt>
                <c:pt idx="5541">
                  <c:v>-5.7271500000000038E-2</c:v>
                </c:pt>
                <c:pt idx="5542">
                  <c:v>-5.7243000000000023E-2</c:v>
                </c:pt>
                <c:pt idx="5543">
                  <c:v>-5.7221000000000029E-2</c:v>
                </c:pt>
                <c:pt idx="5544">
                  <c:v>-5.7196000000000025E-2</c:v>
                </c:pt>
                <c:pt idx="5545">
                  <c:v>-5.7175000000000031E-2</c:v>
                </c:pt>
                <c:pt idx="5546">
                  <c:v>-5.7154000000000024E-2</c:v>
                </c:pt>
                <c:pt idx="5547">
                  <c:v>-5.7134500000000019E-2</c:v>
                </c:pt>
                <c:pt idx="5548">
                  <c:v>-5.7121500000000019E-2</c:v>
                </c:pt>
                <c:pt idx="5549">
                  <c:v>-5.7106500000000018E-2</c:v>
                </c:pt>
                <c:pt idx="5550">
                  <c:v>-5.7085500000000018E-2</c:v>
                </c:pt>
                <c:pt idx="5551">
                  <c:v>-5.7068500000000022E-2</c:v>
                </c:pt>
                <c:pt idx="5552">
                  <c:v>-5.7052000000000019E-2</c:v>
                </c:pt>
                <c:pt idx="5553">
                  <c:v>-5.7034000000000022E-2</c:v>
                </c:pt>
                <c:pt idx="5554">
                  <c:v>-5.7021000000000023E-2</c:v>
                </c:pt>
                <c:pt idx="5555">
                  <c:v>-5.7003000000000012E-2</c:v>
                </c:pt>
                <c:pt idx="5556">
                  <c:v>-5.6985000000000008E-2</c:v>
                </c:pt>
                <c:pt idx="5557">
                  <c:v>-5.6970000000000007E-2</c:v>
                </c:pt>
                <c:pt idx="5558">
                  <c:v>-5.6948000000000019E-2</c:v>
                </c:pt>
                <c:pt idx="5559">
                  <c:v>-5.6926500000000019E-2</c:v>
                </c:pt>
                <c:pt idx="5560">
                  <c:v>-5.690700000000002E-2</c:v>
                </c:pt>
                <c:pt idx="5561">
                  <c:v>-5.6881000000000022E-2</c:v>
                </c:pt>
                <c:pt idx="5562">
                  <c:v>-5.6861500000000023E-2</c:v>
                </c:pt>
                <c:pt idx="5563">
                  <c:v>-5.6841000000000017E-2</c:v>
                </c:pt>
                <c:pt idx="5564">
                  <c:v>-5.6817500000000021E-2</c:v>
                </c:pt>
                <c:pt idx="5565">
                  <c:v>-5.6792500000000017E-2</c:v>
                </c:pt>
                <c:pt idx="5566">
                  <c:v>-5.676850000000002E-2</c:v>
                </c:pt>
                <c:pt idx="5567">
                  <c:v>-5.6745000000000011E-2</c:v>
                </c:pt>
                <c:pt idx="5568">
                  <c:v>-5.6720000000000013E-2</c:v>
                </c:pt>
                <c:pt idx="5569">
                  <c:v>-5.669600000000001E-2</c:v>
                </c:pt>
                <c:pt idx="5570">
                  <c:v>-5.6666000000000001E-2</c:v>
                </c:pt>
                <c:pt idx="5571">
                  <c:v>-5.6640500000000003E-2</c:v>
                </c:pt>
                <c:pt idx="5572">
                  <c:v>-5.6615000000000013E-2</c:v>
                </c:pt>
                <c:pt idx="5573">
                  <c:v>-5.6587500000000013E-2</c:v>
                </c:pt>
                <c:pt idx="5574">
                  <c:v>-5.657000000000003E-2</c:v>
                </c:pt>
                <c:pt idx="5575">
                  <c:v>-5.6548000000000022E-2</c:v>
                </c:pt>
                <c:pt idx="5576">
                  <c:v>-5.6522000000000024E-2</c:v>
                </c:pt>
                <c:pt idx="5577">
                  <c:v>-5.6496500000000033E-2</c:v>
                </c:pt>
                <c:pt idx="5578">
                  <c:v>-5.646950000000002E-2</c:v>
                </c:pt>
                <c:pt idx="5579">
                  <c:v>-5.6444500000000029E-2</c:v>
                </c:pt>
                <c:pt idx="5580">
                  <c:v>-5.6423000000000029E-2</c:v>
                </c:pt>
                <c:pt idx="5581">
                  <c:v>-5.6396000000000029E-2</c:v>
                </c:pt>
                <c:pt idx="5582">
                  <c:v>-5.6369000000000023E-2</c:v>
                </c:pt>
                <c:pt idx="5583">
                  <c:v>-5.6340500000000029E-2</c:v>
                </c:pt>
                <c:pt idx="5584">
                  <c:v>-5.6317000000000034E-2</c:v>
                </c:pt>
                <c:pt idx="5585">
                  <c:v>-5.6292500000000016E-2</c:v>
                </c:pt>
                <c:pt idx="5586">
                  <c:v>-5.6271000000000015E-2</c:v>
                </c:pt>
                <c:pt idx="5587">
                  <c:v>-5.6235000000000014E-2</c:v>
                </c:pt>
                <c:pt idx="5588">
                  <c:v>-5.6214000000000014E-2</c:v>
                </c:pt>
                <c:pt idx="5589">
                  <c:v>-5.6190500000000011E-2</c:v>
                </c:pt>
                <c:pt idx="5590">
                  <c:v>-5.616850000000001E-2</c:v>
                </c:pt>
                <c:pt idx="5591">
                  <c:v>-5.614750000000001E-2</c:v>
                </c:pt>
                <c:pt idx="5592">
                  <c:v>-5.6121500000000005E-2</c:v>
                </c:pt>
                <c:pt idx="5593">
                  <c:v>-5.6100500000000011E-2</c:v>
                </c:pt>
                <c:pt idx="5594">
                  <c:v>-5.6082000000000007E-2</c:v>
                </c:pt>
                <c:pt idx="5595">
                  <c:v>-5.6064500000000003E-2</c:v>
                </c:pt>
                <c:pt idx="5596">
                  <c:v>-5.6046000000000012E-2</c:v>
                </c:pt>
                <c:pt idx="5597">
                  <c:v>-5.6030000000000003E-2</c:v>
                </c:pt>
                <c:pt idx="5598">
                  <c:v>-5.60125E-2</c:v>
                </c:pt>
                <c:pt idx="5599">
                  <c:v>-5.59915E-2</c:v>
                </c:pt>
                <c:pt idx="5600">
                  <c:v>-5.5978E-2</c:v>
                </c:pt>
                <c:pt idx="5601">
                  <c:v>-5.5962500000000005E-2</c:v>
                </c:pt>
                <c:pt idx="5602">
                  <c:v>-5.5942500000000006E-2</c:v>
                </c:pt>
                <c:pt idx="5603">
                  <c:v>-5.5903000000000001E-2</c:v>
                </c:pt>
                <c:pt idx="5604">
                  <c:v>-5.5879000000000019E-2</c:v>
                </c:pt>
                <c:pt idx="5605">
                  <c:v>-5.5833500000000008E-2</c:v>
                </c:pt>
                <c:pt idx="5606">
                  <c:v>-5.5813500000000023E-2</c:v>
                </c:pt>
                <c:pt idx="5607">
                  <c:v>-5.5791000000000021E-2</c:v>
                </c:pt>
                <c:pt idx="5608">
                  <c:v>-5.5767500000000012E-2</c:v>
                </c:pt>
                <c:pt idx="5609">
                  <c:v>-5.5741000000000013E-2</c:v>
                </c:pt>
                <c:pt idx="5610">
                  <c:v>-5.5716500000000009E-2</c:v>
                </c:pt>
                <c:pt idx="5611">
                  <c:v>-5.568950000000001E-2</c:v>
                </c:pt>
                <c:pt idx="5612">
                  <c:v>-5.5660500000000009E-2</c:v>
                </c:pt>
                <c:pt idx="5613">
                  <c:v>-5.5631000000000014E-2</c:v>
                </c:pt>
                <c:pt idx="5614">
                  <c:v>-5.5591000000000015E-2</c:v>
                </c:pt>
                <c:pt idx="5615">
                  <c:v>-5.5566000000000025E-2</c:v>
                </c:pt>
                <c:pt idx="5616">
                  <c:v>-5.5540000000000013E-2</c:v>
                </c:pt>
                <c:pt idx="5617">
                  <c:v>-5.5511000000000019E-2</c:v>
                </c:pt>
                <c:pt idx="5618">
                  <c:v>-5.5478500000000014E-2</c:v>
                </c:pt>
                <c:pt idx="5619">
                  <c:v>-5.5452000000000015E-2</c:v>
                </c:pt>
                <c:pt idx="5620">
                  <c:v>-5.5428500000000012E-2</c:v>
                </c:pt>
                <c:pt idx="5621">
                  <c:v>-5.5398500000000003E-2</c:v>
                </c:pt>
                <c:pt idx="5622">
                  <c:v>-5.5365499999999998E-2</c:v>
                </c:pt>
                <c:pt idx="5623">
                  <c:v>-5.5333999999999994E-2</c:v>
                </c:pt>
                <c:pt idx="5624">
                  <c:v>-5.5303999999999999E-2</c:v>
                </c:pt>
                <c:pt idx="5625">
                  <c:v>-5.5265999999999996E-2</c:v>
                </c:pt>
                <c:pt idx="5626">
                  <c:v>-5.52355E-2</c:v>
                </c:pt>
                <c:pt idx="5627">
                  <c:v>-5.5205999999999998E-2</c:v>
                </c:pt>
                <c:pt idx="5628">
                  <c:v>-5.5176999999999997E-2</c:v>
                </c:pt>
                <c:pt idx="5629">
                  <c:v>-5.5140999999999989E-2</c:v>
                </c:pt>
                <c:pt idx="5630">
                  <c:v>-5.510799999999999E-2</c:v>
                </c:pt>
                <c:pt idx="5631">
                  <c:v>-5.5076499999999994E-2</c:v>
                </c:pt>
                <c:pt idx="5632">
                  <c:v>-5.5045499999999976E-2</c:v>
                </c:pt>
                <c:pt idx="5633">
                  <c:v>-5.5014499999999973E-2</c:v>
                </c:pt>
                <c:pt idx="5634">
                  <c:v>-5.4985499999999972E-2</c:v>
                </c:pt>
                <c:pt idx="5635">
                  <c:v>-5.4966999999999981E-2</c:v>
                </c:pt>
                <c:pt idx="5636">
                  <c:v>-5.4941499999999976E-2</c:v>
                </c:pt>
                <c:pt idx="5637">
                  <c:v>-5.4906499999999976E-2</c:v>
                </c:pt>
                <c:pt idx="5638">
                  <c:v>-5.4872999999999984E-2</c:v>
                </c:pt>
                <c:pt idx="5639">
                  <c:v>-5.4848499999999981E-2</c:v>
                </c:pt>
                <c:pt idx="5640">
                  <c:v>-5.482449999999997E-2</c:v>
                </c:pt>
                <c:pt idx="5641">
                  <c:v>-5.4793499999999974E-2</c:v>
                </c:pt>
                <c:pt idx="5642">
                  <c:v>-5.4771999999999973E-2</c:v>
                </c:pt>
                <c:pt idx="5643">
                  <c:v>-5.4756499999999972E-2</c:v>
                </c:pt>
                <c:pt idx="5644">
                  <c:v>-5.4736499999999973E-2</c:v>
                </c:pt>
                <c:pt idx="5645">
                  <c:v>-5.4716499999999967E-2</c:v>
                </c:pt>
                <c:pt idx="5646">
                  <c:v>-5.4705499999999969E-2</c:v>
                </c:pt>
                <c:pt idx="5647">
                  <c:v>-5.4682499999999974E-2</c:v>
                </c:pt>
                <c:pt idx="5648">
                  <c:v>-5.4662999999999975E-2</c:v>
                </c:pt>
                <c:pt idx="5649">
                  <c:v>-5.4642999999999976E-2</c:v>
                </c:pt>
                <c:pt idx="5650">
                  <c:v>-5.4616999999999971E-2</c:v>
                </c:pt>
                <c:pt idx="5651">
                  <c:v>-5.4593499999999968E-2</c:v>
                </c:pt>
                <c:pt idx="5652">
                  <c:v>-5.4566999999999977E-2</c:v>
                </c:pt>
                <c:pt idx="5653">
                  <c:v>-5.4540999999999978E-2</c:v>
                </c:pt>
                <c:pt idx="5654">
                  <c:v>-5.4518499999999977E-2</c:v>
                </c:pt>
                <c:pt idx="5655">
                  <c:v>-5.4493499999999973E-2</c:v>
                </c:pt>
                <c:pt idx="5656">
                  <c:v>-5.446299999999997E-2</c:v>
                </c:pt>
                <c:pt idx="5657">
                  <c:v>-5.4438999999999974E-2</c:v>
                </c:pt>
                <c:pt idx="5658">
                  <c:v>-5.4410499999999973E-2</c:v>
                </c:pt>
                <c:pt idx="5659">
                  <c:v>-5.4378999999999983E-2</c:v>
                </c:pt>
                <c:pt idx="5660">
                  <c:v>-5.4345499999999977E-2</c:v>
                </c:pt>
                <c:pt idx="5661">
                  <c:v>-5.4315499999999989E-2</c:v>
                </c:pt>
                <c:pt idx="5662">
                  <c:v>-5.4275499999999983E-2</c:v>
                </c:pt>
                <c:pt idx="5663">
                  <c:v>-5.4232999999999983E-2</c:v>
                </c:pt>
                <c:pt idx="5664">
                  <c:v>-5.4201499999999986E-2</c:v>
                </c:pt>
                <c:pt idx="5665">
                  <c:v>-5.4173999999999986E-2</c:v>
                </c:pt>
                <c:pt idx="5666">
                  <c:v>-5.4142999999999997E-2</c:v>
                </c:pt>
                <c:pt idx="5667">
                  <c:v>-5.4115500000000004E-2</c:v>
                </c:pt>
                <c:pt idx="5668">
                  <c:v>-5.4082500000000006E-2</c:v>
                </c:pt>
                <c:pt idx="5669">
                  <c:v>-5.4055499999999999E-2</c:v>
                </c:pt>
                <c:pt idx="5670">
                  <c:v>-5.4026500000000012E-2</c:v>
                </c:pt>
                <c:pt idx="5671">
                  <c:v>-5.3998000000000018E-2</c:v>
                </c:pt>
                <c:pt idx="5672">
                  <c:v>-5.3971000000000019E-2</c:v>
                </c:pt>
                <c:pt idx="5673">
                  <c:v>-5.3947000000000023E-2</c:v>
                </c:pt>
                <c:pt idx="5674">
                  <c:v>-5.3924000000000021E-2</c:v>
                </c:pt>
                <c:pt idx="5675">
                  <c:v>-5.3897500000000029E-2</c:v>
                </c:pt>
                <c:pt idx="5676">
                  <c:v>-5.3873000000000025E-2</c:v>
                </c:pt>
                <c:pt idx="5677">
                  <c:v>-5.3850000000000037E-2</c:v>
                </c:pt>
                <c:pt idx="5678">
                  <c:v>-5.3831000000000045E-2</c:v>
                </c:pt>
                <c:pt idx="5679">
                  <c:v>-5.3809000000000037E-2</c:v>
                </c:pt>
                <c:pt idx="5680">
                  <c:v>-5.3796000000000038E-2</c:v>
                </c:pt>
                <c:pt idx="5681">
                  <c:v>-5.3777000000000033E-2</c:v>
                </c:pt>
                <c:pt idx="5682">
                  <c:v>-5.3753500000000037E-2</c:v>
                </c:pt>
                <c:pt idx="5683">
                  <c:v>-5.373550000000004E-2</c:v>
                </c:pt>
                <c:pt idx="5684">
                  <c:v>-5.371800000000005E-2</c:v>
                </c:pt>
                <c:pt idx="5685">
                  <c:v>-5.3701500000000041E-2</c:v>
                </c:pt>
                <c:pt idx="5686">
                  <c:v>-5.368350000000003E-2</c:v>
                </c:pt>
                <c:pt idx="5687">
                  <c:v>-5.367650000000003E-2</c:v>
                </c:pt>
                <c:pt idx="5688">
                  <c:v>-5.3658500000000026E-2</c:v>
                </c:pt>
                <c:pt idx="5689">
                  <c:v>-5.3640000000000028E-2</c:v>
                </c:pt>
                <c:pt idx="5690">
                  <c:v>-5.3622500000000024E-2</c:v>
                </c:pt>
                <c:pt idx="5691">
                  <c:v>-5.3612000000000021E-2</c:v>
                </c:pt>
                <c:pt idx="5692">
                  <c:v>-5.3595000000000025E-2</c:v>
                </c:pt>
                <c:pt idx="5693">
                  <c:v>-5.3584000000000014E-2</c:v>
                </c:pt>
                <c:pt idx="5694">
                  <c:v>-5.357350000000001E-2</c:v>
                </c:pt>
                <c:pt idx="5695">
                  <c:v>-5.3561500000000005E-2</c:v>
                </c:pt>
                <c:pt idx="5696">
                  <c:v>-5.355250000000001E-2</c:v>
                </c:pt>
                <c:pt idx="5697">
                  <c:v>-5.3541500000000013E-2</c:v>
                </c:pt>
                <c:pt idx="5698">
                  <c:v>-5.353150000000001E-2</c:v>
                </c:pt>
                <c:pt idx="5699">
                  <c:v>-5.3486500000000013E-2</c:v>
                </c:pt>
                <c:pt idx="5700">
                  <c:v>-5.347950000000002E-2</c:v>
                </c:pt>
                <c:pt idx="5701">
                  <c:v>-5.3473000000000021E-2</c:v>
                </c:pt>
                <c:pt idx="5702">
                  <c:v>-5.3468500000000016E-2</c:v>
                </c:pt>
                <c:pt idx="5703">
                  <c:v>-5.345850000000002E-2</c:v>
                </c:pt>
                <c:pt idx="5704">
                  <c:v>-5.3451000000000019E-2</c:v>
                </c:pt>
                <c:pt idx="5705">
                  <c:v>-5.3440000000000022E-2</c:v>
                </c:pt>
                <c:pt idx="5706">
                  <c:v>-5.3430000000000019E-2</c:v>
                </c:pt>
                <c:pt idx="5707">
                  <c:v>-5.3422500000000019E-2</c:v>
                </c:pt>
                <c:pt idx="5708">
                  <c:v>-5.3415500000000025E-2</c:v>
                </c:pt>
                <c:pt idx="5709">
                  <c:v>-5.339900000000003E-2</c:v>
                </c:pt>
                <c:pt idx="5710">
                  <c:v>-5.3389500000000034E-2</c:v>
                </c:pt>
                <c:pt idx="5711">
                  <c:v>-5.3381000000000026E-2</c:v>
                </c:pt>
                <c:pt idx="5712">
                  <c:v>-5.3368500000000027E-2</c:v>
                </c:pt>
                <c:pt idx="5713">
                  <c:v>-5.3362500000000035E-2</c:v>
                </c:pt>
                <c:pt idx="5714">
                  <c:v>-5.3355500000000028E-2</c:v>
                </c:pt>
                <c:pt idx="5715">
                  <c:v>-5.3351500000000038E-2</c:v>
                </c:pt>
                <c:pt idx="5716">
                  <c:v>-5.334700000000004E-2</c:v>
                </c:pt>
                <c:pt idx="5717">
                  <c:v>-5.3341000000000041E-2</c:v>
                </c:pt>
                <c:pt idx="5718">
                  <c:v>-5.333700000000003E-2</c:v>
                </c:pt>
                <c:pt idx="5719">
                  <c:v>-5.3341000000000041E-2</c:v>
                </c:pt>
                <c:pt idx="5720">
                  <c:v>-5.3343500000000016E-2</c:v>
                </c:pt>
                <c:pt idx="5721">
                  <c:v>-5.3344000000000023E-2</c:v>
                </c:pt>
                <c:pt idx="5722">
                  <c:v>-5.3345500000000011E-2</c:v>
                </c:pt>
                <c:pt idx="5723">
                  <c:v>-5.3349000000000021E-2</c:v>
                </c:pt>
                <c:pt idx="5724">
                  <c:v>-5.3345000000000031E-2</c:v>
                </c:pt>
                <c:pt idx="5725">
                  <c:v>-5.3355500000000028E-2</c:v>
                </c:pt>
                <c:pt idx="5726">
                  <c:v>-5.3366000000000031E-2</c:v>
                </c:pt>
                <c:pt idx="5727">
                  <c:v>-5.3376000000000035E-2</c:v>
                </c:pt>
                <c:pt idx="5728">
                  <c:v>-5.3386500000000038E-2</c:v>
                </c:pt>
                <c:pt idx="5729">
                  <c:v>-5.3396500000000041E-2</c:v>
                </c:pt>
                <c:pt idx="5730">
                  <c:v>-5.340550000000005E-2</c:v>
                </c:pt>
                <c:pt idx="5731">
                  <c:v>-5.3421000000000045E-2</c:v>
                </c:pt>
                <c:pt idx="5732">
                  <c:v>-5.3434000000000044E-2</c:v>
                </c:pt>
                <c:pt idx="5733">
                  <c:v>-5.3449000000000038E-2</c:v>
                </c:pt>
                <c:pt idx="5734">
                  <c:v>-5.3464000000000039E-2</c:v>
                </c:pt>
                <c:pt idx="5735">
                  <c:v>-5.3474500000000036E-2</c:v>
                </c:pt>
                <c:pt idx="5736">
                  <c:v>-5.3493500000000041E-2</c:v>
                </c:pt>
                <c:pt idx="5737">
                  <c:v>-5.3504500000000038E-2</c:v>
                </c:pt>
                <c:pt idx="5738">
                  <c:v>-5.3511500000000059E-2</c:v>
                </c:pt>
                <c:pt idx="5739">
                  <c:v>-5.3525000000000045E-2</c:v>
                </c:pt>
                <c:pt idx="5740">
                  <c:v>-5.3534500000000047E-2</c:v>
                </c:pt>
                <c:pt idx="5741">
                  <c:v>-5.3538000000000058E-2</c:v>
                </c:pt>
                <c:pt idx="5742">
                  <c:v>-5.3541000000000061E-2</c:v>
                </c:pt>
                <c:pt idx="5743">
                  <c:v>-5.3543000000000063E-2</c:v>
                </c:pt>
                <c:pt idx="5744">
                  <c:v>-5.3548500000000068E-2</c:v>
                </c:pt>
                <c:pt idx="5745">
                  <c:v>-5.3548500000000054E-2</c:v>
                </c:pt>
                <c:pt idx="5746">
                  <c:v>-5.3549000000000048E-2</c:v>
                </c:pt>
                <c:pt idx="5747">
                  <c:v>-5.3547500000000053E-2</c:v>
                </c:pt>
                <c:pt idx="5748">
                  <c:v>-5.3540000000000053E-2</c:v>
                </c:pt>
                <c:pt idx="5749">
                  <c:v>-5.3534000000000054E-2</c:v>
                </c:pt>
                <c:pt idx="5750">
                  <c:v>-5.3533500000000053E-2</c:v>
                </c:pt>
                <c:pt idx="5751">
                  <c:v>-5.352700000000004E-2</c:v>
                </c:pt>
                <c:pt idx="5752">
                  <c:v>-5.351600000000005E-2</c:v>
                </c:pt>
                <c:pt idx="5753">
                  <c:v>-5.3512000000000039E-2</c:v>
                </c:pt>
                <c:pt idx="5754">
                  <c:v>-5.3505000000000039E-2</c:v>
                </c:pt>
                <c:pt idx="5755">
                  <c:v>-5.3504000000000031E-2</c:v>
                </c:pt>
                <c:pt idx="5756">
                  <c:v>-5.3502000000000036E-2</c:v>
                </c:pt>
                <c:pt idx="5757">
                  <c:v>-5.3496000000000023E-2</c:v>
                </c:pt>
                <c:pt idx="5758">
                  <c:v>-5.3498000000000025E-2</c:v>
                </c:pt>
                <c:pt idx="5759">
                  <c:v>-5.3498500000000025E-2</c:v>
                </c:pt>
                <c:pt idx="5760">
                  <c:v>-5.3500000000000034E-2</c:v>
                </c:pt>
                <c:pt idx="5761">
                  <c:v>-5.3506000000000033E-2</c:v>
                </c:pt>
                <c:pt idx="5762">
                  <c:v>-5.3505000000000032E-2</c:v>
                </c:pt>
                <c:pt idx="5763">
                  <c:v>-5.3504500000000024E-2</c:v>
                </c:pt>
                <c:pt idx="5764">
                  <c:v>-5.350750000000002E-2</c:v>
                </c:pt>
                <c:pt idx="5765">
                  <c:v>-5.3511000000000017E-2</c:v>
                </c:pt>
                <c:pt idx="5766">
                  <c:v>-5.3512500000000011E-2</c:v>
                </c:pt>
                <c:pt idx="5767">
                  <c:v>-5.3513000000000012E-2</c:v>
                </c:pt>
                <c:pt idx="5768">
                  <c:v>-5.3516500000000022E-2</c:v>
                </c:pt>
                <c:pt idx="5769">
                  <c:v>-5.3518000000000024E-2</c:v>
                </c:pt>
                <c:pt idx="5770">
                  <c:v>-5.3525000000000024E-2</c:v>
                </c:pt>
                <c:pt idx="5771">
                  <c:v>-5.3527500000000033E-2</c:v>
                </c:pt>
                <c:pt idx="5772">
                  <c:v>-5.3530000000000022E-2</c:v>
                </c:pt>
                <c:pt idx="5773">
                  <c:v>-5.3532500000000025E-2</c:v>
                </c:pt>
                <c:pt idx="5774">
                  <c:v>-5.3531500000000024E-2</c:v>
                </c:pt>
                <c:pt idx="5775">
                  <c:v>-5.3531500000000024E-2</c:v>
                </c:pt>
                <c:pt idx="5776">
                  <c:v>-5.3530500000000016E-2</c:v>
                </c:pt>
                <c:pt idx="5777">
                  <c:v>-5.3530500000000023E-2</c:v>
                </c:pt>
                <c:pt idx="5778">
                  <c:v>-5.3532500000000018E-2</c:v>
                </c:pt>
                <c:pt idx="5779">
                  <c:v>-5.3533000000000018E-2</c:v>
                </c:pt>
                <c:pt idx="5780">
                  <c:v>-5.3529500000000015E-2</c:v>
                </c:pt>
                <c:pt idx="5781">
                  <c:v>-5.3530500000000023E-2</c:v>
                </c:pt>
                <c:pt idx="5782">
                  <c:v>-5.3533000000000018E-2</c:v>
                </c:pt>
                <c:pt idx="5783">
                  <c:v>-5.3530500000000016E-2</c:v>
                </c:pt>
                <c:pt idx="5784">
                  <c:v>-5.3528500000000007E-2</c:v>
                </c:pt>
                <c:pt idx="5785">
                  <c:v>-5.3527000000000005E-2</c:v>
                </c:pt>
                <c:pt idx="5786">
                  <c:v>-5.3523500000000002E-2</c:v>
                </c:pt>
                <c:pt idx="5787">
                  <c:v>-5.3518499999999997E-2</c:v>
                </c:pt>
                <c:pt idx="5788">
                  <c:v>-5.3515E-2</c:v>
                </c:pt>
                <c:pt idx="5789">
                  <c:v>-5.3512499999999984E-2</c:v>
                </c:pt>
                <c:pt idx="5790">
                  <c:v>-5.3511999999999983E-2</c:v>
                </c:pt>
                <c:pt idx="5791">
                  <c:v>-5.3513499999999985E-2</c:v>
                </c:pt>
                <c:pt idx="5792">
                  <c:v>-5.3514499999999993E-2</c:v>
                </c:pt>
                <c:pt idx="5793">
                  <c:v>-5.3513499999999992E-2</c:v>
                </c:pt>
                <c:pt idx="5794">
                  <c:v>-5.3512499999999991E-2</c:v>
                </c:pt>
                <c:pt idx="5795">
                  <c:v>-5.3510000000000002E-2</c:v>
                </c:pt>
                <c:pt idx="5796">
                  <c:v>-5.3511999999999997E-2</c:v>
                </c:pt>
                <c:pt idx="5797">
                  <c:v>-5.3511000000000003E-2</c:v>
                </c:pt>
                <c:pt idx="5798">
                  <c:v>-5.3510000000000009E-2</c:v>
                </c:pt>
                <c:pt idx="5799">
                  <c:v>-5.3507500000000006E-2</c:v>
                </c:pt>
                <c:pt idx="5800">
                  <c:v>-5.3503000000000009E-2</c:v>
                </c:pt>
                <c:pt idx="5801">
                  <c:v>-5.3500000000000006E-2</c:v>
                </c:pt>
                <c:pt idx="5802">
                  <c:v>-5.3509500000000008E-2</c:v>
                </c:pt>
                <c:pt idx="5803">
                  <c:v>-5.3513500000000019E-2</c:v>
                </c:pt>
                <c:pt idx="5804">
                  <c:v>-5.3515500000000014E-2</c:v>
                </c:pt>
                <c:pt idx="5805">
                  <c:v>-5.3543500000000022E-2</c:v>
                </c:pt>
                <c:pt idx="5806">
                  <c:v>-5.3543000000000021E-2</c:v>
                </c:pt>
                <c:pt idx="5807">
                  <c:v>-5.3547500000000026E-2</c:v>
                </c:pt>
                <c:pt idx="5808">
                  <c:v>-5.3552000000000037E-2</c:v>
                </c:pt>
                <c:pt idx="5809">
                  <c:v>-5.3557000000000035E-2</c:v>
                </c:pt>
                <c:pt idx="5810">
                  <c:v>-5.3563000000000027E-2</c:v>
                </c:pt>
                <c:pt idx="5811">
                  <c:v>-5.3571000000000028E-2</c:v>
                </c:pt>
                <c:pt idx="5812">
                  <c:v>-5.3580500000000031E-2</c:v>
                </c:pt>
                <c:pt idx="5813">
                  <c:v>-5.3592500000000036E-2</c:v>
                </c:pt>
                <c:pt idx="5814">
                  <c:v>-5.3606000000000036E-2</c:v>
                </c:pt>
                <c:pt idx="5815">
                  <c:v>-5.3614500000000037E-2</c:v>
                </c:pt>
                <c:pt idx="5816">
                  <c:v>-5.3619500000000049E-2</c:v>
                </c:pt>
                <c:pt idx="5817">
                  <c:v>-5.3629000000000045E-2</c:v>
                </c:pt>
                <c:pt idx="5818">
                  <c:v>-5.363450000000005E-2</c:v>
                </c:pt>
                <c:pt idx="5819">
                  <c:v>-5.3637500000000039E-2</c:v>
                </c:pt>
                <c:pt idx="5820">
                  <c:v>-5.3634000000000043E-2</c:v>
                </c:pt>
                <c:pt idx="5821">
                  <c:v>-5.3639500000000034E-2</c:v>
                </c:pt>
                <c:pt idx="5822">
                  <c:v>-5.3643000000000038E-2</c:v>
                </c:pt>
                <c:pt idx="5823">
                  <c:v>-5.3645500000000033E-2</c:v>
                </c:pt>
                <c:pt idx="5824">
                  <c:v>-5.3654500000000029E-2</c:v>
                </c:pt>
                <c:pt idx="5825">
                  <c:v>-5.3659000000000026E-2</c:v>
                </c:pt>
                <c:pt idx="5826">
                  <c:v>-5.366000000000002E-2</c:v>
                </c:pt>
                <c:pt idx="5827">
                  <c:v>-5.3659000000000019E-2</c:v>
                </c:pt>
                <c:pt idx="5828">
                  <c:v>-5.365700000000001E-2</c:v>
                </c:pt>
                <c:pt idx="5829">
                  <c:v>-5.3656500000000017E-2</c:v>
                </c:pt>
                <c:pt idx="5830">
                  <c:v>-5.3653500000000014E-2</c:v>
                </c:pt>
                <c:pt idx="5831">
                  <c:v>-5.3648999999999995E-2</c:v>
                </c:pt>
                <c:pt idx="5832">
                  <c:v>-5.3643999999999997E-2</c:v>
                </c:pt>
                <c:pt idx="5833">
                  <c:v>-5.3634499999999995E-2</c:v>
                </c:pt>
                <c:pt idx="5834">
                  <c:v>-5.3624499999999999E-2</c:v>
                </c:pt>
                <c:pt idx="5835">
                  <c:v>-5.3603500000000005E-2</c:v>
                </c:pt>
                <c:pt idx="5836">
                  <c:v>-5.3590499999999999E-2</c:v>
                </c:pt>
                <c:pt idx="5837">
                  <c:v>-5.3580000000000003E-2</c:v>
                </c:pt>
                <c:pt idx="5838">
                  <c:v>-5.3572000000000009E-2</c:v>
                </c:pt>
                <c:pt idx="5839">
                  <c:v>-5.3560499999999997E-2</c:v>
                </c:pt>
                <c:pt idx="5840">
                  <c:v>-5.3548499999999999E-2</c:v>
                </c:pt>
                <c:pt idx="5841">
                  <c:v>-5.3541499999999999E-2</c:v>
                </c:pt>
                <c:pt idx="5842">
                  <c:v>-5.3534499999999999E-2</c:v>
                </c:pt>
                <c:pt idx="5843">
                  <c:v>-5.3527499999999992E-2</c:v>
                </c:pt>
                <c:pt idx="5844">
                  <c:v>-5.3519499999999984E-2</c:v>
                </c:pt>
                <c:pt idx="5845">
                  <c:v>-5.3512499999999984E-2</c:v>
                </c:pt>
                <c:pt idx="5846">
                  <c:v>-5.3506999999999978E-2</c:v>
                </c:pt>
                <c:pt idx="5847">
                  <c:v>-5.3500999999999986E-2</c:v>
                </c:pt>
                <c:pt idx="5848">
                  <c:v>-5.3495999999999981E-2</c:v>
                </c:pt>
                <c:pt idx="5849">
                  <c:v>-5.3492999999999985E-2</c:v>
                </c:pt>
                <c:pt idx="5850">
                  <c:v>-5.3489999999999982E-2</c:v>
                </c:pt>
                <c:pt idx="5851">
                  <c:v>-5.3488499999999981E-2</c:v>
                </c:pt>
                <c:pt idx="5852">
                  <c:v>-5.3487499999999993E-2</c:v>
                </c:pt>
                <c:pt idx="5853">
                  <c:v>-5.3486499999999992E-2</c:v>
                </c:pt>
                <c:pt idx="5854">
                  <c:v>-5.3486999999999993E-2</c:v>
                </c:pt>
                <c:pt idx="5855">
                  <c:v>-5.3488499999999994E-2</c:v>
                </c:pt>
                <c:pt idx="5856">
                  <c:v>-5.3489999999999982E-2</c:v>
                </c:pt>
                <c:pt idx="5857">
                  <c:v>-5.3489499999999988E-2</c:v>
                </c:pt>
                <c:pt idx="5858">
                  <c:v>-5.3491999999999977E-2</c:v>
                </c:pt>
                <c:pt idx="5859">
                  <c:v>-5.3496999999999975E-2</c:v>
                </c:pt>
                <c:pt idx="5860">
                  <c:v>-5.3500499999999979E-2</c:v>
                </c:pt>
                <c:pt idx="5861">
                  <c:v>-5.3505499999999977E-2</c:v>
                </c:pt>
                <c:pt idx="5862">
                  <c:v>-5.3510999999999968E-2</c:v>
                </c:pt>
                <c:pt idx="5863">
                  <c:v>-5.3513499999999971E-2</c:v>
                </c:pt>
                <c:pt idx="5864">
                  <c:v>-5.3516499999999974E-2</c:v>
                </c:pt>
                <c:pt idx="5865">
                  <c:v>-5.351849999999999E-2</c:v>
                </c:pt>
                <c:pt idx="5866">
                  <c:v>-5.3521499999999993E-2</c:v>
                </c:pt>
                <c:pt idx="5867">
                  <c:v>-5.3522E-2</c:v>
                </c:pt>
                <c:pt idx="5868">
                  <c:v>-5.352500000000001E-2</c:v>
                </c:pt>
                <c:pt idx="5869">
                  <c:v>-5.3524500000000003E-2</c:v>
                </c:pt>
                <c:pt idx="5870">
                  <c:v>-5.3525000000000003E-2</c:v>
                </c:pt>
                <c:pt idx="5871">
                  <c:v>-5.3526500000000005E-2</c:v>
                </c:pt>
                <c:pt idx="5872">
                  <c:v>-5.3527999999999999E-2</c:v>
                </c:pt>
                <c:pt idx="5873">
                  <c:v>-5.35285E-2</c:v>
                </c:pt>
                <c:pt idx="5874">
                  <c:v>-5.3527999999999999E-2</c:v>
                </c:pt>
                <c:pt idx="5875">
                  <c:v>-5.3527000000000005E-2</c:v>
                </c:pt>
                <c:pt idx="5876">
                  <c:v>-5.3523500000000002E-2</c:v>
                </c:pt>
                <c:pt idx="5877">
                  <c:v>-5.3520000000000005E-2</c:v>
                </c:pt>
                <c:pt idx="5878">
                  <c:v>-5.3517499999999989E-2</c:v>
                </c:pt>
                <c:pt idx="5879">
                  <c:v>-5.3516499999999995E-2</c:v>
                </c:pt>
                <c:pt idx="5880">
                  <c:v>-5.3518999999999997E-2</c:v>
                </c:pt>
                <c:pt idx="5881">
                  <c:v>-5.3519499999999998E-2</c:v>
                </c:pt>
                <c:pt idx="5882">
                  <c:v>-5.3527000000000012E-2</c:v>
                </c:pt>
                <c:pt idx="5883">
                  <c:v>-5.3528000000000013E-2</c:v>
                </c:pt>
                <c:pt idx="5884">
                  <c:v>-5.3530500000000016E-2</c:v>
                </c:pt>
                <c:pt idx="5885">
                  <c:v>-5.3534000000000005E-2</c:v>
                </c:pt>
                <c:pt idx="5886">
                  <c:v>-5.3538000000000002E-2</c:v>
                </c:pt>
                <c:pt idx="5887">
                  <c:v>-5.3542500000000014E-2</c:v>
                </c:pt>
                <c:pt idx="5888">
                  <c:v>-5.3546500000000011E-2</c:v>
                </c:pt>
                <c:pt idx="5889">
                  <c:v>-5.3558000000000022E-2</c:v>
                </c:pt>
                <c:pt idx="5890">
                  <c:v>-5.3562000000000012E-2</c:v>
                </c:pt>
                <c:pt idx="5891">
                  <c:v>-5.356700000000001E-2</c:v>
                </c:pt>
                <c:pt idx="5892">
                  <c:v>-5.357300000000001E-2</c:v>
                </c:pt>
                <c:pt idx="5893">
                  <c:v>-5.3580000000000003E-2</c:v>
                </c:pt>
                <c:pt idx="5894">
                  <c:v>-5.3587500000000003E-2</c:v>
                </c:pt>
                <c:pt idx="5895">
                  <c:v>-5.3595500000000011E-2</c:v>
                </c:pt>
                <c:pt idx="5896">
                  <c:v>-5.3605000000000007E-2</c:v>
                </c:pt>
                <c:pt idx="5897">
                  <c:v>-5.3613000000000029E-2</c:v>
                </c:pt>
                <c:pt idx="5898">
                  <c:v>-5.3622500000000031E-2</c:v>
                </c:pt>
                <c:pt idx="5899">
                  <c:v>-5.3631500000000026E-2</c:v>
                </c:pt>
                <c:pt idx="5900">
                  <c:v>-5.3643500000000024E-2</c:v>
                </c:pt>
                <c:pt idx="5901">
                  <c:v>-5.3656000000000016E-2</c:v>
                </c:pt>
                <c:pt idx="5902">
                  <c:v>-5.3667500000000014E-2</c:v>
                </c:pt>
                <c:pt idx="5903">
                  <c:v>-5.3680000000000019E-2</c:v>
                </c:pt>
                <c:pt idx="5904">
                  <c:v>-5.3691500000000031E-2</c:v>
                </c:pt>
                <c:pt idx="5905">
                  <c:v>-5.3703000000000022E-2</c:v>
                </c:pt>
                <c:pt idx="5906">
                  <c:v>-5.3715500000000034E-2</c:v>
                </c:pt>
                <c:pt idx="5907">
                  <c:v>-5.3727500000000032E-2</c:v>
                </c:pt>
                <c:pt idx="5908">
                  <c:v>-5.373950000000003E-2</c:v>
                </c:pt>
                <c:pt idx="5909">
                  <c:v>-5.3752500000000029E-2</c:v>
                </c:pt>
                <c:pt idx="5910">
                  <c:v>-5.3766000000000022E-2</c:v>
                </c:pt>
                <c:pt idx="5911">
                  <c:v>-5.3777500000000027E-2</c:v>
                </c:pt>
                <c:pt idx="5912">
                  <c:v>-5.3790500000000019E-2</c:v>
                </c:pt>
                <c:pt idx="5913">
                  <c:v>-5.3803000000000017E-2</c:v>
                </c:pt>
                <c:pt idx="5914">
                  <c:v>-5.3813500000000014E-2</c:v>
                </c:pt>
                <c:pt idx="5915">
                  <c:v>-5.382300000000001E-2</c:v>
                </c:pt>
                <c:pt idx="5916">
                  <c:v>-5.3829500000000002E-2</c:v>
                </c:pt>
                <c:pt idx="5917">
                  <c:v>-5.3836499999999995E-2</c:v>
                </c:pt>
                <c:pt idx="5918">
                  <c:v>-5.384499999999999E-2</c:v>
                </c:pt>
                <c:pt idx="5919">
                  <c:v>-5.3845499999999984E-2</c:v>
                </c:pt>
                <c:pt idx="5920">
                  <c:v>-5.3848999999999973E-2</c:v>
                </c:pt>
                <c:pt idx="5921">
                  <c:v>-5.3851499999999976E-2</c:v>
                </c:pt>
                <c:pt idx="5922">
                  <c:v>-5.3854499999999972E-2</c:v>
                </c:pt>
                <c:pt idx="5923">
                  <c:v>-5.3857499999999975E-2</c:v>
                </c:pt>
                <c:pt idx="5924">
                  <c:v>-5.3859999999999963E-2</c:v>
                </c:pt>
                <c:pt idx="5925">
                  <c:v>-5.3863499999999967E-2</c:v>
                </c:pt>
                <c:pt idx="5926">
                  <c:v>-5.386699999999997E-2</c:v>
                </c:pt>
                <c:pt idx="5927">
                  <c:v>-5.386999999999996E-2</c:v>
                </c:pt>
                <c:pt idx="5928">
                  <c:v>-5.3872999999999956E-2</c:v>
                </c:pt>
                <c:pt idx="5929">
                  <c:v>-5.3875999999999952E-2</c:v>
                </c:pt>
                <c:pt idx="5930">
                  <c:v>-5.3879499999999955E-2</c:v>
                </c:pt>
                <c:pt idx="5931">
                  <c:v>-5.3883999999999953E-2</c:v>
                </c:pt>
                <c:pt idx="5932">
                  <c:v>-5.3888999999999951E-2</c:v>
                </c:pt>
                <c:pt idx="5933">
                  <c:v>-5.3894999999999957E-2</c:v>
                </c:pt>
                <c:pt idx="5934">
                  <c:v>-5.3899999999999941E-2</c:v>
                </c:pt>
                <c:pt idx="5935">
                  <c:v>-5.3906499999999961E-2</c:v>
                </c:pt>
                <c:pt idx="5936">
                  <c:v>-5.3911499999999959E-2</c:v>
                </c:pt>
                <c:pt idx="5937">
                  <c:v>-5.3919499999999961E-2</c:v>
                </c:pt>
                <c:pt idx="5938">
                  <c:v>-5.3925499999999953E-2</c:v>
                </c:pt>
                <c:pt idx="5939">
                  <c:v>-5.3932999999999953E-2</c:v>
                </c:pt>
                <c:pt idx="5940">
                  <c:v>-5.3937999999999958E-2</c:v>
                </c:pt>
                <c:pt idx="5941">
                  <c:v>-5.3945999999999952E-2</c:v>
                </c:pt>
                <c:pt idx="5942">
                  <c:v>-5.3958499999999951E-2</c:v>
                </c:pt>
                <c:pt idx="5943">
                  <c:v>-5.3963999999999956E-2</c:v>
                </c:pt>
                <c:pt idx="5944">
                  <c:v>-5.3969999999999949E-2</c:v>
                </c:pt>
                <c:pt idx="5945">
                  <c:v>-5.3975499999999954E-2</c:v>
                </c:pt>
                <c:pt idx="5946">
                  <c:v>-5.3979999999999952E-2</c:v>
                </c:pt>
                <c:pt idx="5947">
                  <c:v>-5.3983999999999949E-2</c:v>
                </c:pt>
                <c:pt idx="5948">
                  <c:v>-5.3987499999999959E-2</c:v>
                </c:pt>
                <c:pt idx="5949">
                  <c:v>-5.3991499999999942E-2</c:v>
                </c:pt>
                <c:pt idx="5950">
                  <c:v>-5.3994499999999945E-2</c:v>
                </c:pt>
                <c:pt idx="5951">
                  <c:v>-5.3997999999999949E-2</c:v>
                </c:pt>
                <c:pt idx="5952">
                  <c:v>-5.4006999999999951E-2</c:v>
                </c:pt>
                <c:pt idx="5953">
                  <c:v>-5.4009999999999954E-2</c:v>
                </c:pt>
                <c:pt idx="5954">
                  <c:v>-5.4011999999999949E-2</c:v>
                </c:pt>
                <c:pt idx="5955">
                  <c:v>-5.4011999999999949E-2</c:v>
                </c:pt>
                <c:pt idx="5956">
                  <c:v>-5.4013499999999944E-2</c:v>
                </c:pt>
                <c:pt idx="5957">
                  <c:v>-5.4013999999999944E-2</c:v>
                </c:pt>
                <c:pt idx="5958">
                  <c:v>-5.4014499999999945E-2</c:v>
                </c:pt>
                <c:pt idx="5959">
                  <c:v>-5.4016499999999953E-2</c:v>
                </c:pt>
                <c:pt idx="5960">
                  <c:v>-5.4015999999999946E-2</c:v>
                </c:pt>
                <c:pt idx="5961">
                  <c:v>-5.4016499999999953E-2</c:v>
                </c:pt>
                <c:pt idx="5962">
                  <c:v>-5.401899999999997E-2</c:v>
                </c:pt>
                <c:pt idx="5963">
                  <c:v>-5.4021499999999965E-2</c:v>
                </c:pt>
                <c:pt idx="5964">
                  <c:v>-5.4022499999999966E-2</c:v>
                </c:pt>
                <c:pt idx="5965">
                  <c:v>-5.4024499999999975E-2</c:v>
                </c:pt>
                <c:pt idx="5966">
                  <c:v>-5.4026999999999978E-2</c:v>
                </c:pt>
                <c:pt idx="5967">
                  <c:v>-5.4030999999999975E-2</c:v>
                </c:pt>
                <c:pt idx="5968">
                  <c:v>-5.4032999999999977E-2</c:v>
                </c:pt>
                <c:pt idx="5969">
                  <c:v>-5.4034999999999972E-2</c:v>
                </c:pt>
                <c:pt idx="5970">
                  <c:v>-5.4037499999999981E-2</c:v>
                </c:pt>
                <c:pt idx="5971">
                  <c:v>-5.4040499999999977E-2</c:v>
                </c:pt>
                <c:pt idx="5972">
                  <c:v>-5.4044999999999982E-2</c:v>
                </c:pt>
                <c:pt idx="5973">
                  <c:v>-5.4049999999999987E-2</c:v>
                </c:pt>
                <c:pt idx="5974">
                  <c:v>-5.4052499999999989E-2</c:v>
                </c:pt>
                <c:pt idx="5975">
                  <c:v>-5.4056499999999993E-2</c:v>
                </c:pt>
                <c:pt idx="5976">
                  <c:v>-5.4061499999999992E-2</c:v>
                </c:pt>
                <c:pt idx="5977">
                  <c:v>-5.4065499999999996E-2</c:v>
                </c:pt>
                <c:pt idx="5978">
                  <c:v>-5.4068999999999992E-2</c:v>
                </c:pt>
                <c:pt idx="5979">
                  <c:v>-5.4073000000000003E-2</c:v>
                </c:pt>
                <c:pt idx="5980">
                  <c:v>-5.4077500000000008E-2</c:v>
                </c:pt>
                <c:pt idx="5981">
                  <c:v>-5.4082500000000026E-2</c:v>
                </c:pt>
                <c:pt idx="5982">
                  <c:v>-5.4086500000000023E-2</c:v>
                </c:pt>
                <c:pt idx="5983">
                  <c:v>-5.4091500000000028E-2</c:v>
                </c:pt>
                <c:pt idx="5984">
                  <c:v>-5.4096500000000033E-2</c:v>
                </c:pt>
                <c:pt idx="5985">
                  <c:v>-5.4101000000000045E-2</c:v>
                </c:pt>
                <c:pt idx="5986">
                  <c:v>-5.410650000000005E-2</c:v>
                </c:pt>
                <c:pt idx="5987">
                  <c:v>-5.4111000000000055E-2</c:v>
                </c:pt>
                <c:pt idx="5988">
                  <c:v>-5.4115500000000066E-2</c:v>
                </c:pt>
                <c:pt idx="5989">
                  <c:v>-5.4122000000000066E-2</c:v>
                </c:pt>
                <c:pt idx="5990">
                  <c:v>-5.4125500000000076E-2</c:v>
                </c:pt>
                <c:pt idx="5991">
                  <c:v>-5.4127500000000071E-2</c:v>
                </c:pt>
                <c:pt idx="5992">
                  <c:v>-5.4130500000000061E-2</c:v>
                </c:pt>
                <c:pt idx="5993">
                  <c:v>-5.4132000000000069E-2</c:v>
                </c:pt>
                <c:pt idx="5994">
                  <c:v>-5.4133500000000064E-2</c:v>
                </c:pt>
                <c:pt idx="5995">
                  <c:v>-5.4135000000000065E-2</c:v>
                </c:pt>
                <c:pt idx="5996">
                  <c:v>-5.4135000000000072E-2</c:v>
                </c:pt>
                <c:pt idx="5997">
                  <c:v>-5.4135000000000065E-2</c:v>
                </c:pt>
                <c:pt idx="5998">
                  <c:v>-5.4135500000000059E-2</c:v>
                </c:pt>
                <c:pt idx="5999">
                  <c:v>-5.4135500000000059E-2</c:v>
                </c:pt>
                <c:pt idx="6000">
                  <c:v>-5.413700000000006E-2</c:v>
                </c:pt>
                <c:pt idx="6001">
                  <c:v>-5.4138000000000054E-2</c:v>
                </c:pt>
                <c:pt idx="6002">
                  <c:v>-5.4128500000000052E-2</c:v>
                </c:pt>
                <c:pt idx="6003">
                  <c:v>-5.4125500000000049E-2</c:v>
                </c:pt>
                <c:pt idx="6004">
                  <c:v>-5.4128500000000052E-2</c:v>
                </c:pt>
                <c:pt idx="6005">
                  <c:v>-5.4125500000000049E-2</c:v>
                </c:pt>
                <c:pt idx="6006">
                  <c:v>-5.4123000000000046E-2</c:v>
                </c:pt>
                <c:pt idx="6007">
                  <c:v>-5.4119000000000056E-2</c:v>
                </c:pt>
                <c:pt idx="6008">
                  <c:v>-5.4117500000000061E-2</c:v>
                </c:pt>
                <c:pt idx="6009">
                  <c:v>-5.4113500000000057E-2</c:v>
                </c:pt>
                <c:pt idx="6010">
                  <c:v>-5.410950000000006E-2</c:v>
                </c:pt>
                <c:pt idx="6011">
                  <c:v>-5.4106000000000057E-2</c:v>
                </c:pt>
                <c:pt idx="6012">
                  <c:v>-5.4103000000000054E-2</c:v>
                </c:pt>
                <c:pt idx="6013">
                  <c:v>-5.4099500000000057E-2</c:v>
                </c:pt>
                <c:pt idx="6014">
                  <c:v>-5.4097500000000041E-2</c:v>
                </c:pt>
                <c:pt idx="6015">
                  <c:v>-5.4095000000000039E-2</c:v>
                </c:pt>
                <c:pt idx="6016">
                  <c:v>-5.4093500000000037E-2</c:v>
                </c:pt>
                <c:pt idx="6017">
                  <c:v>-5.4092500000000036E-2</c:v>
                </c:pt>
                <c:pt idx="6018">
                  <c:v>-5.4094500000000038E-2</c:v>
                </c:pt>
                <c:pt idx="6019">
                  <c:v>-5.4096000000000047E-2</c:v>
                </c:pt>
                <c:pt idx="6020">
                  <c:v>-5.4099000000000036E-2</c:v>
                </c:pt>
                <c:pt idx="6021">
                  <c:v>-5.4101500000000045E-2</c:v>
                </c:pt>
                <c:pt idx="6022">
                  <c:v>-5.4105500000000042E-2</c:v>
                </c:pt>
                <c:pt idx="6023">
                  <c:v>-5.4110500000000041E-2</c:v>
                </c:pt>
                <c:pt idx="6024">
                  <c:v>-5.4111000000000041E-2</c:v>
                </c:pt>
                <c:pt idx="6025">
                  <c:v>-5.4118000000000041E-2</c:v>
                </c:pt>
                <c:pt idx="6026">
                  <c:v>-5.4124500000000034E-2</c:v>
                </c:pt>
                <c:pt idx="6027">
                  <c:v>-5.4132500000000021E-2</c:v>
                </c:pt>
                <c:pt idx="6028">
                  <c:v>-5.4142500000000017E-2</c:v>
                </c:pt>
                <c:pt idx="6029">
                  <c:v>-5.4150000000000018E-2</c:v>
                </c:pt>
                <c:pt idx="6030">
                  <c:v>-5.4163500000000024E-2</c:v>
                </c:pt>
                <c:pt idx="6031">
                  <c:v>-5.4175000000000022E-2</c:v>
                </c:pt>
                <c:pt idx="6032">
                  <c:v>-5.4185500000000025E-2</c:v>
                </c:pt>
                <c:pt idx="6033">
                  <c:v>-5.4200000000000026E-2</c:v>
                </c:pt>
                <c:pt idx="6034">
                  <c:v>-5.421450000000002E-2</c:v>
                </c:pt>
                <c:pt idx="6035">
                  <c:v>-5.422850000000002E-2</c:v>
                </c:pt>
                <c:pt idx="6036">
                  <c:v>-5.4241000000000011E-2</c:v>
                </c:pt>
                <c:pt idx="6037">
                  <c:v>-5.425300000000001E-2</c:v>
                </c:pt>
                <c:pt idx="6038">
                  <c:v>-5.42645E-2</c:v>
                </c:pt>
                <c:pt idx="6039">
                  <c:v>-5.427499999999999E-2</c:v>
                </c:pt>
                <c:pt idx="6040">
                  <c:v>-5.4284999999999986E-2</c:v>
                </c:pt>
                <c:pt idx="6041">
                  <c:v>-5.4291499999999979E-2</c:v>
                </c:pt>
                <c:pt idx="6042">
                  <c:v>-5.4297499999999985E-2</c:v>
                </c:pt>
                <c:pt idx="6043">
                  <c:v>-5.4301999999999982E-2</c:v>
                </c:pt>
                <c:pt idx="6044">
                  <c:v>-5.4305999999999986E-2</c:v>
                </c:pt>
                <c:pt idx="6045">
                  <c:v>-5.4308500000000003E-2</c:v>
                </c:pt>
                <c:pt idx="6046">
                  <c:v>-5.4309500000000004E-2</c:v>
                </c:pt>
                <c:pt idx="6047">
                  <c:v>-5.4310500000000012E-2</c:v>
                </c:pt>
                <c:pt idx="6048">
                  <c:v>-5.4311000000000005E-2</c:v>
                </c:pt>
                <c:pt idx="6049">
                  <c:v>-5.4311000000000005E-2</c:v>
                </c:pt>
                <c:pt idx="6050">
                  <c:v>-5.4312500000000007E-2</c:v>
                </c:pt>
                <c:pt idx="6051">
                  <c:v>-5.4313E-2</c:v>
                </c:pt>
                <c:pt idx="6052">
                  <c:v>-5.4327000000000014E-2</c:v>
                </c:pt>
                <c:pt idx="6053">
                  <c:v>-5.4332000000000012E-2</c:v>
                </c:pt>
                <c:pt idx="6054">
                  <c:v>-5.4336000000000002E-2</c:v>
                </c:pt>
                <c:pt idx="6055">
                  <c:v>-5.4339500000000006E-2</c:v>
                </c:pt>
                <c:pt idx="6056">
                  <c:v>-5.4341500000000008E-2</c:v>
                </c:pt>
                <c:pt idx="6057">
                  <c:v>-5.4344999999999997E-2</c:v>
                </c:pt>
                <c:pt idx="6058">
                  <c:v>-5.4350499999999996E-2</c:v>
                </c:pt>
                <c:pt idx="6059">
                  <c:v>-5.4352999999999999E-2</c:v>
                </c:pt>
                <c:pt idx="6060">
                  <c:v>-5.4356500000000002E-2</c:v>
                </c:pt>
                <c:pt idx="6061">
                  <c:v>-5.4359000000000005E-2</c:v>
                </c:pt>
                <c:pt idx="6062">
                  <c:v>-5.4362499999999994E-2</c:v>
                </c:pt>
                <c:pt idx="6063">
                  <c:v>-5.4367499999999992E-2</c:v>
                </c:pt>
                <c:pt idx="6064">
                  <c:v>-5.4373499999999991E-2</c:v>
                </c:pt>
                <c:pt idx="6065">
                  <c:v>-5.437899999999999E-2</c:v>
                </c:pt>
                <c:pt idx="6066">
                  <c:v>-5.4384999999999996E-2</c:v>
                </c:pt>
                <c:pt idx="6067">
                  <c:v>-5.438649999999999E-2</c:v>
                </c:pt>
                <c:pt idx="6068">
                  <c:v>-5.4387499999999998E-2</c:v>
                </c:pt>
                <c:pt idx="6069">
                  <c:v>-5.4385499999999996E-2</c:v>
                </c:pt>
                <c:pt idx="6070">
                  <c:v>-5.438649999999999E-2</c:v>
                </c:pt>
                <c:pt idx="6071">
                  <c:v>-5.4384999999999996E-2</c:v>
                </c:pt>
                <c:pt idx="6072">
                  <c:v>-5.439349999999999E-2</c:v>
                </c:pt>
                <c:pt idx="6073">
                  <c:v>-5.4395499999999999E-2</c:v>
                </c:pt>
                <c:pt idx="6074">
                  <c:v>-5.4400500000000004E-2</c:v>
                </c:pt>
                <c:pt idx="6075">
                  <c:v>-5.4396999999999994E-2</c:v>
                </c:pt>
                <c:pt idx="6076">
                  <c:v>-5.4399999999999997E-2</c:v>
                </c:pt>
                <c:pt idx="6077">
                  <c:v>-5.4400499999999991E-2</c:v>
                </c:pt>
                <c:pt idx="6078">
                  <c:v>-5.4401000000000005E-2</c:v>
                </c:pt>
                <c:pt idx="6079">
                  <c:v>-5.4399500000000003E-2</c:v>
                </c:pt>
                <c:pt idx="6080">
                  <c:v>-5.4397500000000008E-2</c:v>
                </c:pt>
                <c:pt idx="6081">
                  <c:v>-5.4396000000000007E-2</c:v>
                </c:pt>
                <c:pt idx="6082">
                  <c:v>-5.4391000000000016E-2</c:v>
                </c:pt>
                <c:pt idx="6083">
                  <c:v>-5.438550000000001E-2</c:v>
                </c:pt>
                <c:pt idx="6084">
                  <c:v>-5.4380500000000012E-2</c:v>
                </c:pt>
                <c:pt idx="6085">
                  <c:v>-5.4361000000000007E-2</c:v>
                </c:pt>
                <c:pt idx="6086">
                  <c:v>-5.4356500000000009E-2</c:v>
                </c:pt>
                <c:pt idx="6087">
                  <c:v>-5.4350500000000003E-2</c:v>
                </c:pt>
                <c:pt idx="6088">
                  <c:v>-5.4346999999999993E-2</c:v>
                </c:pt>
                <c:pt idx="6089">
                  <c:v>-5.4337499999999997E-2</c:v>
                </c:pt>
                <c:pt idx="6090">
                  <c:v>-5.4331500000000005E-2</c:v>
                </c:pt>
                <c:pt idx="6091">
                  <c:v>-5.433000000000001E-2</c:v>
                </c:pt>
                <c:pt idx="6092">
                  <c:v>-5.4324500000000012E-2</c:v>
                </c:pt>
                <c:pt idx="6093">
                  <c:v>-5.4316500000000004E-2</c:v>
                </c:pt>
                <c:pt idx="6094">
                  <c:v>-5.4310499999999998E-2</c:v>
                </c:pt>
                <c:pt idx="6095">
                  <c:v>-5.4300499999999995E-2</c:v>
                </c:pt>
                <c:pt idx="6096">
                  <c:v>-5.4292E-2</c:v>
                </c:pt>
                <c:pt idx="6097">
                  <c:v>-5.428249999999999E-2</c:v>
                </c:pt>
                <c:pt idx="6098">
                  <c:v>-5.427549999999999E-2</c:v>
                </c:pt>
                <c:pt idx="6099">
                  <c:v>-5.4266499999999988E-2</c:v>
                </c:pt>
                <c:pt idx="6100">
                  <c:v>-5.4263999999999972E-2</c:v>
                </c:pt>
                <c:pt idx="6101">
                  <c:v>-5.4255499999999977E-2</c:v>
                </c:pt>
                <c:pt idx="6102">
                  <c:v>-5.424399999999998E-2</c:v>
                </c:pt>
                <c:pt idx="6103">
                  <c:v>-5.4232499999999975E-2</c:v>
                </c:pt>
                <c:pt idx="6104">
                  <c:v>-5.4220999999999971E-2</c:v>
                </c:pt>
                <c:pt idx="6105">
                  <c:v>-5.4209999999999967E-2</c:v>
                </c:pt>
                <c:pt idx="6106">
                  <c:v>-5.4195499999999966E-2</c:v>
                </c:pt>
                <c:pt idx="6107">
                  <c:v>-5.4212999999999949E-2</c:v>
                </c:pt>
                <c:pt idx="6108">
                  <c:v>-5.4203499999999953E-2</c:v>
                </c:pt>
                <c:pt idx="6109">
                  <c:v>-5.4194999999999958E-2</c:v>
                </c:pt>
                <c:pt idx="6110">
                  <c:v>-5.4185499999999963E-2</c:v>
                </c:pt>
                <c:pt idx="6111">
                  <c:v>-5.4178999999999956E-2</c:v>
                </c:pt>
                <c:pt idx="6112">
                  <c:v>-5.416849999999996E-2</c:v>
                </c:pt>
                <c:pt idx="6113">
                  <c:v>-5.4156999999999969E-2</c:v>
                </c:pt>
                <c:pt idx="6114">
                  <c:v>-5.4145499999999964E-2</c:v>
                </c:pt>
                <c:pt idx="6115">
                  <c:v>-5.4130999999999964E-2</c:v>
                </c:pt>
                <c:pt idx="6116">
                  <c:v>-5.4122499999999969E-2</c:v>
                </c:pt>
                <c:pt idx="6117">
                  <c:v>-5.4113999999999968E-2</c:v>
                </c:pt>
                <c:pt idx="6118">
                  <c:v>-5.4100499999999968E-2</c:v>
                </c:pt>
                <c:pt idx="6119">
                  <c:v>-5.4089499999999964E-2</c:v>
                </c:pt>
                <c:pt idx="6120">
                  <c:v>-5.4074999999999963E-2</c:v>
                </c:pt>
                <c:pt idx="6121">
                  <c:v>-5.406099999999997E-2</c:v>
                </c:pt>
                <c:pt idx="6122">
                  <c:v>-5.4044999999999961E-2</c:v>
                </c:pt>
                <c:pt idx="6123">
                  <c:v>-5.4027499999999964E-2</c:v>
                </c:pt>
                <c:pt idx="6124">
                  <c:v>-5.4014999999999959E-2</c:v>
                </c:pt>
                <c:pt idx="6125">
                  <c:v>-5.3997999999999963E-2</c:v>
                </c:pt>
                <c:pt idx="6126">
                  <c:v>-5.3981999999999968E-2</c:v>
                </c:pt>
                <c:pt idx="6127">
                  <c:v>-5.3962999999999955E-2</c:v>
                </c:pt>
                <c:pt idx="6128">
                  <c:v>-5.3943499999999957E-2</c:v>
                </c:pt>
                <c:pt idx="6129">
                  <c:v>-5.3925999999999953E-2</c:v>
                </c:pt>
                <c:pt idx="6130">
                  <c:v>-5.3907499999999969E-2</c:v>
                </c:pt>
                <c:pt idx="6131">
                  <c:v>-5.3890499999999966E-2</c:v>
                </c:pt>
                <c:pt idx="6132">
                  <c:v>-5.3872499999999962E-2</c:v>
                </c:pt>
                <c:pt idx="6133">
                  <c:v>-5.3847499999999958E-2</c:v>
                </c:pt>
                <c:pt idx="6134">
                  <c:v>-5.3831499999999963E-2</c:v>
                </c:pt>
                <c:pt idx="6135">
                  <c:v>-5.381449999999996E-2</c:v>
                </c:pt>
                <c:pt idx="6136">
                  <c:v>-5.3798999999999951E-2</c:v>
                </c:pt>
                <c:pt idx="6137">
                  <c:v>-5.3779499999999952E-2</c:v>
                </c:pt>
                <c:pt idx="6138">
                  <c:v>-5.3761999999999956E-2</c:v>
                </c:pt>
                <c:pt idx="6139">
                  <c:v>-5.3743999999999952E-2</c:v>
                </c:pt>
                <c:pt idx="6140">
                  <c:v>-5.3729999999999951E-2</c:v>
                </c:pt>
                <c:pt idx="6141">
                  <c:v>-5.3717499999999953E-2</c:v>
                </c:pt>
                <c:pt idx="6142">
                  <c:v>-5.3708499999999958E-2</c:v>
                </c:pt>
                <c:pt idx="6143">
                  <c:v>-5.3709499999999952E-2</c:v>
                </c:pt>
                <c:pt idx="6144">
                  <c:v>-5.3700499999999957E-2</c:v>
                </c:pt>
                <c:pt idx="6145">
                  <c:v>-5.3689499999999966E-2</c:v>
                </c:pt>
                <c:pt idx="6146">
                  <c:v>-5.3681999999999973E-2</c:v>
                </c:pt>
                <c:pt idx="6147">
                  <c:v>-5.3663999999999969E-2</c:v>
                </c:pt>
                <c:pt idx="6148">
                  <c:v>-5.3661999999999974E-2</c:v>
                </c:pt>
                <c:pt idx="6149">
                  <c:v>-5.3655999999999968E-2</c:v>
                </c:pt>
                <c:pt idx="6150">
                  <c:v>-5.3648999999999974E-2</c:v>
                </c:pt>
                <c:pt idx="6151">
                  <c:v>-5.363799999999997E-2</c:v>
                </c:pt>
                <c:pt idx="6152">
                  <c:v>-5.3632999999999958E-2</c:v>
                </c:pt>
                <c:pt idx="6153">
                  <c:v>-5.3620499999999967E-2</c:v>
                </c:pt>
                <c:pt idx="6154">
                  <c:v>-5.3619499999999959E-2</c:v>
                </c:pt>
                <c:pt idx="6155">
                  <c:v>-5.3619499999999952E-2</c:v>
                </c:pt>
                <c:pt idx="6156">
                  <c:v>-5.361799999999995E-2</c:v>
                </c:pt>
                <c:pt idx="6157">
                  <c:v>-5.3616499999999956E-2</c:v>
                </c:pt>
                <c:pt idx="6158">
                  <c:v>-5.361399999999996E-2</c:v>
                </c:pt>
                <c:pt idx="6159">
                  <c:v>-5.3608499999999969E-2</c:v>
                </c:pt>
                <c:pt idx="6160">
                  <c:v>-5.3603999999999957E-2</c:v>
                </c:pt>
                <c:pt idx="6161">
                  <c:v>-5.3599999999999953E-2</c:v>
                </c:pt>
                <c:pt idx="6162">
                  <c:v>-5.3587999999999962E-2</c:v>
                </c:pt>
                <c:pt idx="6163">
                  <c:v>-5.3583499999999971E-2</c:v>
                </c:pt>
                <c:pt idx="6164">
                  <c:v>-5.3574499999999962E-2</c:v>
                </c:pt>
                <c:pt idx="6165">
                  <c:v>-5.3570999999999966E-2</c:v>
                </c:pt>
                <c:pt idx="6166">
                  <c:v>-5.3566499999999968E-2</c:v>
                </c:pt>
                <c:pt idx="6167">
                  <c:v>-5.3558999999999954E-2</c:v>
                </c:pt>
                <c:pt idx="6168">
                  <c:v>-5.3551499999999946E-2</c:v>
                </c:pt>
                <c:pt idx="6169">
                  <c:v>-5.3545999999999955E-2</c:v>
                </c:pt>
                <c:pt idx="6170">
                  <c:v>-5.3537999999999961E-2</c:v>
                </c:pt>
                <c:pt idx="6171">
                  <c:v>-5.3530499999999967E-2</c:v>
                </c:pt>
                <c:pt idx="6172">
                  <c:v>-5.3534999999999978E-2</c:v>
                </c:pt>
                <c:pt idx="6173">
                  <c:v>-5.3525499999999983E-2</c:v>
                </c:pt>
                <c:pt idx="6174">
                  <c:v>-5.3514999999999972E-2</c:v>
                </c:pt>
                <c:pt idx="6175">
                  <c:v>-5.3505499999999963E-2</c:v>
                </c:pt>
                <c:pt idx="6176">
                  <c:v>-5.349599999999996E-2</c:v>
                </c:pt>
                <c:pt idx="6177">
                  <c:v>-5.3492999999999971E-2</c:v>
                </c:pt>
                <c:pt idx="6178">
                  <c:v>-5.3487999999999973E-2</c:v>
                </c:pt>
                <c:pt idx="6179">
                  <c:v>-5.3481499999999967E-2</c:v>
                </c:pt>
                <c:pt idx="6180">
                  <c:v>-5.3470999999999977E-2</c:v>
                </c:pt>
                <c:pt idx="6181">
                  <c:v>-5.3461999999999982E-2</c:v>
                </c:pt>
                <c:pt idx="6182">
                  <c:v>-5.3453999999999981E-2</c:v>
                </c:pt>
                <c:pt idx="6183">
                  <c:v>-5.3447499999999974E-2</c:v>
                </c:pt>
                <c:pt idx="6184">
                  <c:v>-5.3438999999999987E-2</c:v>
                </c:pt>
                <c:pt idx="6185">
                  <c:v>-5.3433499999999995E-2</c:v>
                </c:pt>
                <c:pt idx="6186">
                  <c:v>-5.3422499999999984E-2</c:v>
                </c:pt>
                <c:pt idx="6187">
                  <c:v>-5.341499999999999E-2</c:v>
                </c:pt>
                <c:pt idx="6188">
                  <c:v>-5.3408499999999991E-2</c:v>
                </c:pt>
                <c:pt idx="6189">
                  <c:v>-5.3403499999999979E-2</c:v>
                </c:pt>
                <c:pt idx="6190">
                  <c:v>-5.3398999999999981E-2</c:v>
                </c:pt>
                <c:pt idx="6191">
                  <c:v>-5.3399999999999989E-2</c:v>
                </c:pt>
                <c:pt idx="6192">
                  <c:v>-5.3393499999999997E-2</c:v>
                </c:pt>
                <c:pt idx="6193">
                  <c:v>-5.3387999999999998E-2</c:v>
                </c:pt>
                <c:pt idx="6194">
                  <c:v>-5.336599999999999E-2</c:v>
                </c:pt>
                <c:pt idx="6195">
                  <c:v>-5.3365499999999996E-2</c:v>
                </c:pt>
                <c:pt idx="6196">
                  <c:v>-5.3361499999999999E-2</c:v>
                </c:pt>
                <c:pt idx="6197">
                  <c:v>-5.3359500000000004E-2</c:v>
                </c:pt>
                <c:pt idx="6198">
                  <c:v>-5.3359500000000004E-2</c:v>
                </c:pt>
                <c:pt idx="6199">
                  <c:v>-5.3356500000000001E-2</c:v>
                </c:pt>
                <c:pt idx="6200">
                  <c:v>-5.3354500000000006E-2</c:v>
                </c:pt>
                <c:pt idx="6201">
                  <c:v>-5.3352000000000004E-2</c:v>
                </c:pt>
                <c:pt idx="6202">
                  <c:v>-5.3352000000000004E-2</c:v>
                </c:pt>
                <c:pt idx="6203">
                  <c:v>-5.3349000000000008E-2</c:v>
                </c:pt>
                <c:pt idx="6204">
                  <c:v>-5.3354500000000013E-2</c:v>
                </c:pt>
                <c:pt idx="6205">
                  <c:v>-5.3352000000000011E-2</c:v>
                </c:pt>
                <c:pt idx="6206">
                  <c:v>-5.3352000000000011E-2</c:v>
                </c:pt>
                <c:pt idx="6207">
                  <c:v>-5.3350500000000009E-2</c:v>
                </c:pt>
                <c:pt idx="6208">
                  <c:v>-5.3350499999999995E-2</c:v>
                </c:pt>
                <c:pt idx="6209">
                  <c:v>-5.3360500000000005E-2</c:v>
                </c:pt>
                <c:pt idx="6210">
                  <c:v>-5.3367500000000005E-2</c:v>
                </c:pt>
                <c:pt idx="6211">
                  <c:v>-5.3367000000000005E-2</c:v>
                </c:pt>
                <c:pt idx="6212">
                  <c:v>-5.3369E-2</c:v>
                </c:pt>
                <c:pt idx="6213">
                  <c:v>-5.3372999999999997E-2</c:v>
                </c:pt>
                <c:pt idx="6214">
                  <c:v>-5.3373499999999997E-2</c:v>
                </c:pt>
                <c:pt idx="6215">
                  <c:v>-5.3370000000000001E-2</c:v>
                </c:pt>
                <c:pt idx="6216">
                  <c:v>-5.3362E-2</c:v>
                </c:pt>
                <c:pt idx="6217">
                  <c:v>-5.3362E-2</c:v>
                </c:pt>
                <c:pt idx="6218">
                  <c:v>-5.3358499999999996E-2</c:v>
                </c:pt>
                <c:pt idx="6219">
                  <c:v>-5.3353499999999998E-2</c:v>
                </c:pt>
                <c:pt idx="6220">
                  <c:v>-5.3349500000000001E-2</c:v>
                </c:pt>
                <c:pt idx="6221">
                  <c:v>-5.33415E-2</c:v>
                </c:pt>
                <c:pt idx="6222">
                  <c:v>-5.3335000000000007E-2</c:v>
                </c:pt>
                <c:pt idx="6223">
                  <c:v>-5.3327500000000007E-2</c:v>
                </c:pt>
                <c:pt idx="6224">
                  <c:v>-5.3319000000000019E-2</c:v>
                </c:pt>
                <c:pt idx="6225">
                  <c:v>-5.3310500000000018E-2</c:v>
                </c:pt>
                <c:pt idx="6226">
                  <c:v>-5.3304000000000025E-2</c:v>
                </c:pt>
                <c:pt idx="6227">
                  <c:v>-5.3300000000000028E-2</c:v>
                </c:pt>
                <c:pt idx="6228">
                  <c:v>-5.3293500000000035E-2</c:v>
                </c:pt>
                <c:pt idx="6229">
                  <c:v>-5.3289500000000031E-2</c:v>
                </c:pt>
                <c:pt idx="6230">
                  <c:v>-5.3300500000000035E-2</c:v>
                </c:pt>
                <c:pt idx="6231">
                  <c:v>-5.3292000000000034E-2</c:v>
                </c:pt>
                <c:pt idx="6232">
                  <c:v>-5.3289500000000031E-2</c:v>
                </c:pt>
                <c:pt idx="6233">
                  <c:v>-5.3288000000000037E-2</c:v>
                </c:pt>
                <c:pt idx="6234">
                  <c:v>-5.3288500000000037E-2</c:v>
                </c:pt>
                <c:pt idx="6235">
                  <c:v>-5.3289500000000031E-2</c:v>
                </c:pt>
                <c:pt idx="6236">
                  <c:v>-5.3294500000000029E-2</c:v>
                </c:pt>
                <c:pt idx="6237">
                  <c:v>-5.3298000000000026E-2</c:v>
                </c:pt>
                <c:pt idx="6238">
                  <c:v>-5.3301500000000022E-2</c:v>
                </c:pt>
                <c:pt idx="6239">
                  <c:v>-5.3294500000000022E-2</c:v>
                </c:pt>
                <c:pt idx="6240">
                  <c:v>-5.3300000000000028E-2</c:v>
                </c:pt>
                <c:pt idx="6241">
                  <c:v>-5.330600000000002E-2</c:v>
                </c:pt>
                <c:pt idx="6242">
                  <c:v>-5.3313500000000021E-2</c:v>
                </c:pt>
                <c:pt idx="6243">
                  <c:v>-5.3319000000000026E-2</c:v>
                </c:pt>
                <c:pt idx="6244">
                  <c:v>-5.3323500000000024E-2</c:v>
                </c:pt>
                <c:pt idx="6245">
                  <c:v>-5.3328000000000021E-2</c:v>
                </c:pt>
                <c:pt idx="6246">
                  <c:v>-5.3333000000000019E-2</c:v>
                </c:pt>
                <c:pt idx="6247">
                  <c:v>-5.3332000000000018E-2</c:v>
                </c:pt>
                <c:pt idx="6248">
                  <c:v>-5.3333000000000012E-2</c:v>
                </c:pt>
                <c:pt idx="6249">
                  <c:v>-5.3332000000000004E-2</c:v>
                </c:pt>
                <c:pt idx="6250">
                  <c:v>-5.3325500000000005E-2</c:v>
                </c:pt>
                <c:pt idx="6251">
                  <c:v>-5.3322500000000002E-2</c:v>
                </c:pt>
                <c:pt idx="6252">
                  <c:v>-5.3302999999999996E-2</c:v>
                </c:pt>
                <c:pt idx="6253">
                  <c:v>-5.3293500000000008E-2</c:v>
                </c:pt>
                <c:pt idx="6254">
                  <c:v>-5.3284999999999999E-2</c:v>
                </c:pt>
                <c:pt idx="6255">
                  <c:v>-5.3273500000000008E-2</c:v>
                </c:pt>
                <c:pt idx="6256">
                  <c:v>-5.326800000000001E-2</c:v>
                </c:pt>
                <c:pt idx="6257">
                  <c:v>-5.3265500000000007E-2</c:v>
                </c:pt>
                <c:pt idx="6258">
                  <c:v>-5.3256000000000026E-2</c:v>
                </c:pt>
                <c:pt idx="6259">
                  <c:v>-5.3357500000000009E-2</c:v>
                </c:pt>
                <c:pt idx="6260">
                  <c:v>-5.3352000000000011E-2</c:v>
                </c:pt>
                <c:pt idx="6261">
                  <c:v>-5.3339499999999998E-2</c:v>
                </c:pt>
                <c:pt idx="6262">
                  <c:v>-5.3329500000000002E-2</c:v>
                </c:pt>
                <c:pt idx="6263">
                  <c:v>-5.3322499999999995E-2</c:v>
                </c:pt>
                <c:pt idx="6264">
                  <c:v>-5.3314E-2</c:v>
                </c:pt>
                <c:pt idx="6265">
                  <c:v>-5.3304999999999998E-2</c:v>
                </c:pt>
                <c:pt idx="6266">
                  <c:v>-5.3294500000000002E-2</c:v>
                </c:pt>
                <c:pt idx="6267">
                  <c:v>-5.3287499999999988E-2</c:v>
                </c:pt>
                <c:pt idx="6268">
                  <c:v>-5.3287999999999981E-2</c:v>
                </c:pt>
                <c:pt idx="6269">
                  <c:v>-5.3290499999999998E-2</c:v>
                </c:pt>
                <c:pt idx="6270">
                  <c:v>-5.3289000000000003E-2</c:v>
                </c:pt>
                <c:pt idx="6271">
                  <c:v>-5.3290999999999998E-2</c:v>
                </c:pt>
                <c:pt idx="6272">
                  <c:v>-5.3284999999999999E-2</c:v>
                </c:pt>
                <c:pt idx="6273">
                  <c:v>-5.3283500000000004E-2</c:v>
                </c:pt>
                <c:pt idx="6274">
                  <c:v>-5.3282500000000017E-2</c:v>
                </c:pt>
                <c:pt idx="6275">
                  <c:v>-5.3286500000000007E-2</c:v>
                </c:pt>
                <c:pt idx="6276">
                  <c:v>-5.3286499999999987E-2</c:v>
                </c:pt>
                <c:pt idx="6277">
                  <c:v>-5.3294999999999988E-2</c:v>
                </c:pt>
                <c:pt idx="6278">
                  <c:v>-5.3293999999999987E-2</c:v>
                </c:pt>
                <c:pt idx="6279">
                  <c:v>-5.3298999999999985E-2</c:v>
                </c:pt>
                <c:pt idx="6280">
                  <c:v>-5.3297000000000011E-2</c:v>
                </c:pt>
                <c:pt idx="6281">
                  <c:v>-5.3297999999999984E-2</c:v>
                </c:pt>
                <c:pt idx="6282">
                  <c:v>-5.3298499999999985E-2</c:v>
                </c:pt>
                <c:pt idx="6283">
                  <c:v>-5.3299000000000006E-2</c:v>
                </c:pt>
                <c:pt idx="6284">
                  <c:v>-5.3299000000000006E-2</c:v>
                </c:pt>
                <c:pt idx="6285">
                  <c:v>-5.3312500000000006E-2</c:v>
                </c:pt>
                <c:pt idx="6286">
                  <c:v>-5.3307500000000008E-2</c:v>
                </c:pt>
                <c:pt idx="6287">
                  <c:v>-5.3306500000000014E-2</c:v>
                </c:pt>
                <c:pt idx="6288">
                  <c:v>-5.330300000000001E-2</c:v>
                </c:pt>
                <c:pt idx="6289">
                  <c:v>-5.3303500000000004E-2</c:v>
                </c:pt>
                <c:pt idx="6290">
                  <c:v>-5.3301000000000008E-2</c:v>
                </c:pt>
                <c:pt idx="6291">
                  <c:v>-5.3293500000000001E-2</c:v>
                </c:pt>
                <c:pt idx="6292">
                  <c:v>-5.3281500000000002E-2</c:v>
                </c:pt>
                <c:pt idx="6293">
                  <c:v>-5.3273500000000001E-2</c:v>
                </c:pt>
                <c:pt idx="6294">
                  <c:v>-5.3266500000000001E-2</c:v>
                </c:pt>
                <c:pt idx="6295">
                  <c:v>-5.3262999999999998E-2</c:v>
                </c:pt>
                <c:pt idx="6296">
                  <c:v>-5.3255499999999997E-2</c:v>
                </c:pt>
                <c:pt idx="6297">
                  <c:v>-5.3248499999999997E-2</c:v>
                </c:pt>
                <c:pt idx="6298">
                  <c:v>-5.3238499999999994E-2</c:v>
                </c:pt>
                <c:pt idx="6299">
                  <c:v>-5.32305E-2</c:v>
                </c:pt>
                <c:pt idx="6300">
                  <c:v>-5.3214000000000004E-2</c:v>
                </c:pt>
                <c:pt idx="6301">
                  <c:v>-5.3204500000000002E-2</c:v>
                </c:pt>
                <c:pt idx="6302">
                  <c:v>-5.3197999999999995E-2</c:v>
                </c:pt>
                <c:pt idx="6303">
                  <c:v>-5.3192499999999997E-2</c:v>
                </c:pt>
                <c:pt idx="6304">
                  <c:v>-5.3185499999999983E-2</c:v>
                </c:pt>
                <c:pt idx="6305">
                  <c:v>-5.3179499999999991E-2</c:v>
                </c:pt>
                <c:pt idx="6306">
                  <c:v>-5.3174999999999979E-2</c:v>
                </c:pt>
                <c:pt idx="6307">
                  <c:v>-5.3139499999999978E-2</c:v>
                </c:pt>
                <c:pt idx="6308">
                  <c:v>-5.3130999999999977E-2</c:v>
                </c:pt>
                <c:pt idx="6309">
                  <c:v>-5.3121999999999975E-2</c:v>
                </c:pt>
                <c:pt idx="6310">
                  <c:v>-5.3112499999999979E-2</c:v>
                </c:pt>
                <c:pt idx="6311">
                  <c:v>-5.3099999999999981E-2</c:v>
                </c:pt>
                <c:pt idx="6312">
                  <c:v>-5.3090499999999971E-2</c:v>
                </c:pt>
                <c:pt idx="6313">
                  <c:v>-5.3084999999999979E-2</c:v>
                </c:pt>
                <c:pt idx="6314">
                  <c:v>-5.3078499999999973E-2</c:v>
                </c:pt>
                <c:pt idx="6315">
                  <c:v>-5.3077499999999979E-2</c:v>
                </c:pt>
                <c:pt idx="6316">
                  <c:v>-5.3081999999999976E-2</c:v>
                </c:pt>
                <c:pt idx="6317">
                  <c:v>-5.307549999999997E-2</c:v>
                </c:pt>
                <c:pt idx="6318">
                  <c:v>-5.3069499999999971E-2</c:v>
                </c:pt>
                <c:pt idx="6319">
                  <c:v>-5.3064999999999973E-2</c:v>
                </c:pt>
                <c:pt idx="6320">
                  <c:v>-5.3056999999999965E-2</c:v>
                </c:pt>
                <c:pt idx="6321">
                  <c:v>-5.3054999999999956E-2</c:v>
                </c:pt>
                <c:pt idx="6322">
                  <c:v>-5.3054999999999956E-2</c:v>
                </c:pt>
                <c:pt idx="6323">
                  <c:v>-5.3054999999999956E-2</c:v>
                </c:pt>
                <c:pt idx="6324">
                  <c:v>-5.3043999999999966E-2</c:v>
                </c:pt>
                <c:pt idx="6325">
                  <c:v>-5.3048499999999964E-2</c:v>
                </c:pt>
                <c:pt idx="6326">
                  <c:v>-5.3044999999999967E-2</c:v>
                </c:pt>
                <c:pt idx="6327">
                  <c:v>-5.3044999999999953E-2</c:v>
                </c:pt>
                <c:pt idx="6328">
                  <c:v>-5.3044999999999946E-2</c:v>
                </c:pt>
                <c:pt idx="6329">
                  <c:v>-5.3043499999999952E-2</c:v>
                </c:pt>
                <c:pt idx="6330">
                  <c:v>-5.3042999999999944E-2</c:v>
                </c:pt>
                <c:pt idx="6331">
                  <c:v>-5.3038499999999947E-2</c:v>
                </c:pt>
                <c:pt idx="6332">
                  <c:v>-5.3037499999999939E-2</c:v>
                </c:pt>
                <c:pt idx="6333">
                  <c:v>-5.3041499999999929E-2</c:v>
                </c:pt>
                <c:pt idx="6334">
                  <c:v>-5.3036499999999931E-2</c:v>
                </c:pt>
                <c:pt idx="6335">
                  <c:v>-5.3031999999999926E-2</c:v>
                </c:pt>
                <c:pt idx="6336">
                  <c:v>-5.302899999999991E-2</c:v>
                </c:pt>
                <c:pt idx="6337">
                  <c:v>-5.3027499999999908E-2</c:v>
                </c:pt>
                <c:pt idx="6338">
                  <c:v>-5.3024499999999912E-2</c:v>
                </c:pt>
                <c:pt idx="6339">
                  <c:v>-5.3020999999999922E-2</c:v>
                </c:pt>
                <c:pt idx="6340">
                  <c:v>-5.3016499999999925E-2</c:v>
                </c:pt>
                <c:pt idx="6341">
                  <c:v>-5.3007499999999937E-2</c:v>
                </c:pt>
                <c:pt idx="6342">
                  <c:v>-5.2996999999999933E-2</c:v>
                </c:pt>
                <c:pt idx="6343">
                  <c:v>-5.2979999999999937E-2</c:v>
                </c:pt>
                <c:pt idx="6344">
                  <c:v>-5.2970499999999934E-2</c:v>
                </c:pt>
                <c:pt idx="6345">
                  <c:v>-5.2962999999999934E-2</c:v>
                </c:pt>
                <c:pt idx="6346">
                  <c:v>-5.2956499999999941E-2</c:v>
                </c:pt>
                <c:pt idx="6347">
                  <c:v>-5.2960499999999938E-2</c:v>
                </c:pt>
                <c:pt idx="6348">
                  <c:v>-5.2948499999999933E-2</c:v>
                </c:pt>
                <c:pt idx="6349">
                  <c:v>-5.2940499999999932E-2</c:v>
                </c:pt>
                <c:pt idx="6350">
                  <c:v>-5.2934499999999919E-2</c:v>
                </c:pt>
                <c:pt idx="6351">
                  <c:v>-5.2933999999999932E-2</c:v>
                </c:pt>
                <c:pt idx="6352">
                  <c:v>-5.2926999999999939E-2</c:v>
                </c:pt>
                <c:pt idx="6353">
                  <c:v>-5.2927999999999947E-2</c:v>
                </c:pt>
                <c:pt idx="6354">
                  <c:v>-5.2918499999999952E-2</c:v>
                </c:pt>
                <c:pt idx="6355">
                  <c:v>-5.290949999999995E-2</c:v>
                </c:pt>
                <c:pt idx="6356">
                  <c:v>-5.290299999999995E-2</c:v>
                </c:pt>
                <c:pt idx="6357">
                  <c:v>-5.2894999999999956E-2</c:v>
                </c:pt>
                <c:pt idx="6358">
                  <c:v>-5.2889499999999964E-2</c:v>
                </c:pt>
                <c:pt idx="6359">
                  <c:v>-5.288549999999996E-2</c:v>
                </c:pt>
                <c:pt idx="6360">
                  <c:v>-5.2880499999999976E-2</c:v>
                </c:pt>
                <c:pt idx="6361">
                  <c:v>-5.287449999999997E-2</c:v>
                </c:pt>
                <c:pt idx="6362">
                  <c:v>-5.2876999999999966E-2</c:v>
                </c:pt>
                <c:pt idx="6363">
                  <c:v>-5.2875999999999958E-2</c:v>
                </c:pt>
                <c:pt idx="6364">
                  <c:v>-5.287549999999995E-2</c:v>
                </c:pt>
                <c:pt idx="6365">
                  <c:v>-5.2868499999999957E-2</c:v>
                </c:pt>
                <c:pt idx="6366">
                  <c:v>-5.2862499999999951E-2</c:v>
                </c:pt>
                <c:pt idx="6367">
                  <c:v>-5.2858499999999954E-2</c:v>
                </c:pt>
                <c:pt idx="6368">
                  <c:v>-5.2853499999999956E-2</c:v>
                </c:pt>
                <c:pt idx="6369">
                  <c:v>-5.2847999999999964E-2</c:v>
                </c:pt>
                <c:pt idx="6370">
                  <c:v>-5.2844499999999961E-2</c:v>
                </c:pt>
                <c:pt idx="6371">
                  <c:v>-5.284049999999995E-2</c:v>
                </c:pt>
                <c:pt idx="6372">
                  <c:v>-5.2821999999999952E-2</c:v>
                </c:pt>
                <c:pt idx="6373">
                  <c:v>-5.2817499999999941E-2</c:v>
                </c:pt>
                <c:pt idx="6374">
                  <c:v>-5.2814499999999952E-2</c:v>
                </c:pt>
                <c:pt idx="6375">
                  <c:v>-5.2810999999999941E-2</c:v>
                </c:pt>
                <c:pt idx="6376">
                  <c:v>-5.2804999999999949E-2</c:v>
                </c:pt>
                <c:pt idx="6377">
                  <c:v>-5.2793499999999959E-2</c:v>
                </c:pt>
                <c:pt idx="6378">
                  <c:v>-5.2782999999999962E-2</c:v>
                </c:pt>
                <c:pt idx="6379">
                  <c:v>-5.2775999999999969E-2</c:v>
                </c:pt>
                <c:pt idx="6380">
                  <c:v>-5.2772999999999966E-2</c:v>
                </c:pt>
                <c:pt idx="6381">
                  <c:v>-5.2766999999999974E-2</c:v>
                </c:pt>
                <c:pt idx="6382">
                  <c:v>-5.275899999999998E-2</c:v>
                </c:pt>
                <c:pt idx="6383">
                  <c:v>-5.2751499999999972E-2</c:v>
                </c:pt>
                <c:pt idx="6384">
                  <c:v>-5.2744999999999979E-2</c:v>
                </c:pt>
                <c:pt idx="6385">
                  <c:v>-5.2737999999999979E-2</c:v>
                </c:pt>
                <c:pt idx="6386">
                  <c:v>-5.2733999999999989E-2</c:v>
                </c:pt>
                <c:pt idx="6387">
                  <c:v>-5.2729499999999978E-2</c:v>
                </c:pt>
                <c:pt idx="6388">
                  <c:v>-5.2722999999999985E-2</c:v>
                </c:pt>
                <c:pt idx="6389">
                  <c:v>-5.2714999999999977E-2</c:v>
                </c:pt>
                <c:pt idx="6390">
                  <c:v>-5.270749999999997E-2</c:v>
                </c:pt>
                <c:pt idx="6391">
                  <c:v>-5.2696499999999979E-2</c:v>
                </c:pt>
                <c:pt idx="6392">
                  <c:v>-5.2691499999999974E-2</c:v>
                </c:pt>
                <c:pt idx="6393">
                  <c:v>-5.2687999999999971E-2</c:v>
                </c:pt>
                <c:pt idx="6394">
                  <c:v>-5.2699999999999976E-2</c:v>
                </c:pt>
                <c:pt idx="6395">
                  <c:v>-5.2690999999999981E-2</c:v>
                </c:pt>
                <c:pt idx="6396">
                  <c:v>-5.268599999999999E-2</c:v>
                </c:pt>
                <c:pt idx="6397">
                  <c:v>-5.2679000000000004E-2</c:v>
                </c:pt>
                <c:pt idx="6398">
                  <c:v>-5.2671000000000009E-2</c:v>
                </c:pt>
                <c:pt idx="6399">
                  <c:v>-5.2675500000000007E-2</c:v>
                </c:pt>
                <c:pt idx="6400">
                  <c:v>-5.2667499999999999E-2</c:v>
                </c:pt>
                <c:pt idx="6401">
                  <c:v>-5.2660499999999992E-2</c:v>
                </c:pt>
                <c:pt idx="6402">
                  <c:v>-5.2649999999999988E-2</c:v>
                </c:pt>
                <c:pt idx="6403">
                  <c:v>-5.2643999999999982E-2</c:v>
                </c:pt>
                <c:pt idx="6404">
                  <c:v>-5.2625999999999978E-2</c:v>
                </c:pt>
                <c:pt idx="6405">
                  <c:v>-5.2620499999999987E-2</c:v>
                </c:pt>
                <c:pt idx="6406">
                  <c:v>-5.2611499999999978E-2</c:v>
                </c:pt>
                <c:pt idx="6407">
                  <c:v>-5.2603999999999977E-2</c:v>
                </c:pt>
                <c:pt idx="6408">
                  <c:v>-5.2594999999999975E-2</c:v>
                </c:pt>
                <c:pt idx="6409">
                  <c:v>-5.2575499999999976E-2</c:v>
                </c:pt>
                <c:pt idx="6410">
                  <c:v>-5.255849999999998E-2</c:v>
                </c:pt>
                <c:pt idx="6411">
                  <c:v>-5.2548499999999977E-2</c:v>
                </c:pt>
                <c:pt idx="6412">
                  <c:v>-5.2534999999999978E-2</c:v>
                </c:pt>
                <c:pt idx="6413">
                  <c:v>-5.2518499999999975E-2</c:v>
                </c:pt>
                <c:pt idx="6414">
                  <c:v>-5.2506999999999977E-2</c:v>
                </c:pt>
                <c:pt idx="6415">
                  <c:v>-5.2496999999999988E-2</c:v>
                </c:pt>
                <c:pt idx="6416">
                  <c:v>-5.2491499999999983E-2</c:v>
                </c:pt>
                <c:pt idx="6417">
                  <c:v>-5.2475499999999987E-2</c:v>
                </c:pt>
                <c:pt idx="6418">
                  <c:v>-5.2462499999999988E-2</c:v>
                </c:pt>
                <c:pt idx="6419">
                  <c:v>-5.2450499999999997E-2</c:v>
                </c:pt>
                <c:pt idx="6420">
                  <c:v>-5.2439E-2</c:v>
                </c:pt>
                <c:pt idx="6421">
                  <c:v>-5.2427999999999989E-2</c:v>
                </c:pt>
                <c:pt idx="6422">
                  <c:v>-5.2416499999999998E-2</c:v>
                </c:pt>
                <c:pt idx="6423">
                  <c:v>-5.2403999999999992E-2</c:v>
                </c:pt>
                <c:pt idx="6424">
                  <c:v>-5.2392999999999995E-2</c:v>
                </c:pt>
                <c:pt idx="6425">
                  <c:v>-5.2379999999999996E-2</c:v>
                </c:pt>
                <c:pt idx="6426">
                  <c:v>-5.2363499999999986E-2</c:v>
                </c:pt>
                <c:pt idx="6427">
                  <c:v>-5.2346999999999984E-2</c:v>
                </c:pt>
                <c:pt idx="6428">
                  <c:v>-5.2332499999999983E-2</c:v>
                </c:pt>
                <c:pt idx="6429">
                  <c:v>-5.2319499999999977E-2</c:v>
                </c:pt>
                <c:pt idx="6430">
                  <c:v>-5.2286999999999972E-2</c:v>
                </c:pt>
                <c:pt idx="6431">
                  <c:v>-5.2276999999999969E-2</c:v>
                </c:pt>
                <c:pt idx="6432">
                  <c:v>-5.2260999999999974E-2</c:v>
                </c:pt>
                <c:pt idx="6433">
                  <c:v>-5.2244499999999958E-2</c:v>
                </c:pt>
                <c:pt idx="6434">
                  <c:v>-5.222649999999996E-2</c:v>
                </c:pt>
                <c:pt idx="6435">
                  <c:v>-5.2210499999999965E-2</c:v>
                </c:pt>
                <c:pt idx="6436">
                  <c:v>-5.2190999999999967E-2</c:v>
                </c:pt>
                <c:pt idx="6437">
                  <c:v>-5.2174499999999971E-2</c:v>
                </c:pt>
                <c:pt idx="6438">
                  <c:v>-5.2158499999999969E-2</c:v>
                </c:pt>
                <c:pt idx="6439">
                  <c:v>-5.2154999999999972E-2</c:v>
                </c:pt>
                <c:pt idx="6440">
                  <c:v>-5.2137999999999955E-2</c:v>
                </c:pt>
                <c:pt idx="6441">
                  <c:v>-5.2122499999999954E-2</c:v>
                </c:pt>
                <c:pt idx="6442">
                  <c:v>-5.2105499999999944E-2</c:v>
                </c:pt>
                <c:pt idx="6443">
                  <c:v>-5.2089999999999935E-2</c:v>
                </c:pt>
                <c:pt idx="6444">
                  <c:v>-5.2075499999999934E-2</c:v>
                </c:pt>
                <c:pt idx="6445">
                  <c:v>-5.2062999999999936E-2</c:v>
                </c:pt>
                <c:pt idx="6446">
                  <c:v>-5.2049999999999937E-2</c:v>
                </c:pt>
                <c:pt idx="6447">
                  <c:v>-5.2043999999999944E-2</c:v>
                </c:pt>
                <c:pt idx="6448">
                  <c:v>-5.2034499999999956E-2</c:v>
                </c:pt>
                <c:pt idx="6449">
                  <c:v>-5.2026499999999955E-2</c:v>
                </c:pt>
                <c:pt idx="6450">
                  <c:v>-5.2022499999999951E-2</c:v>
                </c:pt>
                <c:pt idx="6451">
                  <c:v>-5.2016999999999952E-2</c:v>
                </c:pt>
                <c:pt idx="6452">
                  <c:v>-5.2012499999999955E-2</c:v>
                </c:pt>
                <c:pt idx="6453">
                  <c:v>-5.2007499999999957E-2</c:v>
                </c:pt>
                <c:pt idx="6454">
                  <c:v>-5.1999999999999956E-2</c:v>
                </c:pt>
                <c:pt idx="6455">
                  <c:v>-5.1998499999999954E-2</c:v>
                </c:pt>
                <c:pt idx="6456">
                  <c:v>-5.1990999999999954E-2</c:v>
                </c:pt>
                <c:pt idx="6457">
                  <c:v>-5.1978499999999955E-2</c:v>
                </c:pt>
                <c:pt idx="6458">
                  <c:v>-5.1971499999999934E-2</c:v>
                </c:pt>
                <c:pt idx="6459">
                  <c:v>-5.1855999999999937E-2</c:v>
                </c:pt>
                <c:pt idx="6460">
                  <c:v>-5.1846999999999942E-2</c:v>
                </c:pt>
                <c:pt idx="6461">
                  <c:v>-5.1845999999999941E-2</c:v>
                </c:pt>
                <c:pt idx="6462">
                  <c:v>-5.1839999999999949E-2</c:v>
                </c:pt>
                <c:pt idx="6463">
                  <c:v>-5.1832999999999949E-2</c:v>
                </c:pt>
                <c:pt idx="6464">
                  <c:v>-5.1824999999999947E-2</c:v>
                </c:pt>
                <c:pt idx="6465">
                  <c:v>-5.1818999999999941E-2</c:v>
                </c:pt>
                <c:pt idx="6466">
                  <c:v>-5.1812499999999949E-2</c:v>
                </c:pt>
                <c:pt idx="6467">
                  <c:v>-5.1810999999999954E-2</c:v>
                </c:pt>
                <c:pt idx="6468">
                  <c:v>-5.1801999999999945E-2</c:v>
                </c:pt>
                <c:pt idx="6469">
                  <c:v>-5.179299999999995E-2</c:v>
                </c:pt>
                <c:pt idx="6470">
                  <c:v>-5.1784999999999949E-2</c:v>
                </c:pt>
                <c:pt idx="6471">
                  <c:v>-5.1775499999999954E-2</c:v>
                </c:pt>
                <c:pt idx="6472">
                  <c:v>-5.1763999999999956E-2</c:v>
                </c:pt>
                <c:pt idx="6473">
                  <c:v>-5.175399999999996E-2</c:v>
                </c:pt>
                <c:pt idx="6474">
                  <c:v>-5.1740999999999968E-2</c:v>
                </c:pt>
                <c:pt idx="6475">
                  <c:v>-5.1733499999999974E-2</c:v>
                </c:pt>
                <c:pt idx="6476">
                  <c:v>-5.1724499999999979E-2</c:v>
                </c:pt>
                <c:pt idx="6477">
                  <c:v>-5.1707999999999983E-2</c:v>
                </c:pt>
                <c:pt idx="6478">
                  <c:v>-5.170099999999999E-2</c:v>
                </c:pt>
                <c:pt idx="6479">
                  <c:v>-5.1689999999999986E-2</c:v>
                </c:pt>
                <c:pt idx="6480">
                  <c:v>-5.1685499999999988E-2</c:v>
                </c:pt>
                <c:pt idx="6481">
                  <c:v>-5.1679499999999996E-2</c:v>
                </c:pt>
                <c:pt idx="6482">
                  <c:v>-5.1674999999999985E-2</c:v>
                </c:pt>
                <c:pt idx="6483">
                  <c:v>-5.167049999999998E-2</c:v>
                </c:pt>
                <c:pt idx="6484">
                  <c:v>-5.1667499999999984E-2</c:v>
                </c:pt>
                <c:pt idx="6485">
                  <c:v>-5.1663999999999995E-2</c:v>
                </c:pt>
                <c:pt idx="6486">
                  <c:v>-5.1662499999999986E-2</c:v>
                </c:pt>
                <c:pt idx="6487">
                  <c:v>-5.1658499999999996E-2</c:v>
                </c:pt>
                <c:pt idx="6488">
                  <c:v>-5.1656500000000001E-2</c:v>
                </c:pt>
                <c:pt idx="6489">
                  <c:v>-5.1655000000000006E-2</c:v>
                </c:pt>
                <c:pt idx="6490">
                  <c:v>-5.1655500000000007E-2</c:v>
                </c:pt>
                <c:pt idx="6491">
                  <c:v>-5.1655499999999993E-2</c:v>
                </c:pt>
                <c:pt idx="6492">
                  <c:v>-5.1662999999999987E-2</c:v>
                </c:pt>
                <c:pt idx="6493">
                  <c:v>-5.1668499999999978E-2</c:v>
                </c:pt>
                <c:pt idx="6494">
                  <c:v>-5.167049999999998E-2</c:v>
                </c:pt>
                <c:pt idx="6495">
                  <c:v>-5.1673999999999977E-2</c:v>
                </c:pt>
                <c:pt idx="6496">
                  <c:v>-5.1678999999999989E-2</c:v>
                </c:pt>
                <c:pt idx="6497">
                  <c:v>-5.1682999999999986E-2</c:v>
                </c:pt>
                <c:pt idx="6498">
                  <c:v>-5.1687499999999977E-2</c:v>
                </c:pt>
                <c:pt idx="6499">
                  <c:v>-5.1691999999999981E-2</c:v>
                </c:pt>
                <c:pt idx="6500">
                  <c:v>-5.169749999999998E-2</c:v>
                </c:pt>
                <c:pt idx="6501">
                  <c:v>-5.1700999999999976E-2</c:v>
                </c:pt>
                <c:pt idx="6502">
                  <c:v>-5.1703499999999993E-2</c:v>
                </c:pt>
                <c:pt idx="6503">
                  <c:v>-5.1706999999999975E-2</c:v>
                </c:pt>
                <c:pt idx="6504">
                  <c:v>-5.1710499999999986E-2</c:v>
                </c:pt>
                <c:pt idx="6505">
                  <c:v>-5.1712999999999988E-2</c:v>
                </c:pt>
                <c:pt idx="6506">
                  <c:v>-5.1717499999999979E-2</c:v>
                </c:pt>
                <c:pt idx="6507">
                  <c:v>-5.1721499999999983E-2</c:v>
                </c:pt>
                <c:pt idx="6508">
                  <c:v>-5.1724499999999979E-2</c:v>
                </c:pt>
                <c:pt idx="6509">
                  <c:v>-5.1726499999999981E-2</c:v>
                </c:pt>
                <c:pt idx="6510">
                  <c:v>-5.1726499999999981E-2</c:v>
                </c:pt>
                <c:pt idx="6511">
                  <c:v>-5.1726999999999981E-2</c:v>
                </c:pt>
                <c:pt idx="6512">
                  <c:v>-5.1729499999999977E-2</c:v>
                </c:pt>
                <c:pt idx="6513">
                  <c:v>-5.1728499999999976E-2</c:v>
                </c:pt>
                <c:pt idx="6514">
                  <c:v>-5.1730999999999978E-2</c:v>
                </c:pt>
                <c:pt idx="6515">
                  <c:v>-5.1737999999999972E-2</c:v>
                </c:pt>
                <c:pt idx="6516">
                  <c:v>-5.1728999999999969E-2</c:v>
                </c:pt>
                <c:pt idx="6517">
                  <c:v>-5.1728999999999969E-2</c:v>
                </c:pt>
                <c:pt idx="6518">
                  <c:v>-5.173349999999996E-2</c:v>
                </c:pt>
                <c:pt idx="6519">
                  <c:v>-5.1733999999999954E-2</c:v>
                </c:pt>
                <c:pt idx="6520">
                  <c:v>-5.1741499999999954E-2</c:v>
                </c:pt>
                <c:pt idx="6521">
                  <c:v>-5.1742499999999955E-2</c:v>
                </c:pt>
                <c:pt idx="6522">
                  <c:v>-5.1743499999999949E-2</c:v>
                </c:pt>
                <c:pt idx="6523">
                  <c:v>-5.1747499999999953E-2</c:v>
                </c:pt>
                <c:pt idx="6524">
                  <c:v>-5.1756499999999948E-2</c:v>
                </c:pt>
                <c:pt idx="6525">
                  <c:v>-5.1754499999999953E-2</c:v>
                </c:pt>
                <c:pt idx="6526">
                  <c:v>-5.1757499999999956E-2</c:v>
                </c:pt>
                <c:pt idx="6527">
                  <c:v>-5.1760999999999953E-2</c:v>
                </c:pt>
                <c:pt idx="6528">
                  <c:v>-5.1764999999999957E-2</c:v>
                </c:pt>
                <c:pt idx="6529">
                  <c:v>-5.1769499999999954E-2</c:v>
                </c:pt>
                <c:pt idx="6530">
                  <c:v>-5.1772499999999957E-2</c:v>
                </c:pt>
                <c:pt idx="6531">
                  <c:v>-5.1779499999999958E-2</c:v>
                </c:pt>
                <c:pt idx="6532">
                  <c:v>-5.1782499999999961E-2</c:v>
                </c:pt>
                <c:pt idx="6533">
                  <c:v>-5.1785999999999957E-2</c:v>
                </c:pt>
                <c:pt idx="6534">
                  <c:v>-5.1791499999999956E-2</c:v>
                </c:pt>
                <c:pt idx="6535">
                  <c:v>-5.1797499999999969E-2</c:v>
                </c:pt>
                <c:pt idx="6536">
                  <c:v>-5.1799499999999964E-2</c:v>
                </c:pt>
                <c:pt idx="6537">
                  <c:v>-5.1802499999999967E-2</c:v>
                </c:pt>
                <c:pt idx="6538">
                  <c:v>-5.1805999999999977E-2</c:v>
                </c:pt>
                <c:pt idx="6539">
                  <c:v>-5.180849999999998E-2</c:v>
                </c:pt>
                <c:pt idx="6540">
                  <c:v>-5.1809999999999981E-2</c:v>
                </c:pt>
                <c:pt idx="6541">
                  <c:v>-5.1813499999999978E-2</c:v>
                </c:pt>
                <c:pt idx="6542">
                  <c:v>-5.181549999999998E-2</c:v>
                </c:pt>
                <c:pt idx="6543">
                  <c:v>-5.1814499999999972E-2</c:v>
                </c:pt>
                <c:pt idx="6544">
                  <c:v>-5.181149999999999E-2</c:v>
                </c:pt>
                <c:pt idx="6545">
                  <c:v>-5.181199999999999E-2</c:v>
                </c:pt>
                <c:pt idx="6546">
                  <c:v>-5.1808999999999994E-2</c:v>
                </c:pt>
                <c:pt idx="6547">
                  <c:v>-5.1808499999999993E-2</c:v>
                </c:pt>
                <c:pt idx="6548">
                  <c:v>-5.1808999999999994E-2</c:v>
                </c:pt>
                <c:pt idx="6549">
                  <c:v>-5.1808000000000007E-2</c:v>
                </c:pt>
                <c:pt idx="6550">
                  <c:v>-5.1806999999999999E-2</c:v>
                </c:pt>
                <c:pt idx="6551">
                  <c:v>-5.1804999999999997E-2</c:v>
                </c:pt>
                <c:pt idx="6552">
                  <c:v>-5.1804499999999996E-2</c:v>
                </c:pt>
                <c:pt idx="6553">
                  <c:v>-5.1803499999999988E-2</c:v>
                </c:pt>
                <c:pt idx="6554">
                  <c:v>-5.1803999999999989E-2</c:v>
                </c:pt>
                <c:pt idx="6555">
                  <c:v>-5.1803000000000002E-2</c:v>
                </c:pt>
                <c:pt idx="6556">
                  <c:v>-5.18015E-2</c:v>
                </c:pt>
                <c:pt idx="6557">
                  <c:v>-5.1801499999999993E-2</c:v>
                </c:pt>
                <c:pt idx="6558">
                  <c:v>-5.1802000000000001E-2</c:v>
                </c:pt>
                <c:pt idx="6559">
                  <c:v>-5.1802999999999988E-2</c:v>
                </c:pt>
                <c:pt idx="6560">
                  <c:v>-5.1804499999999989E-2</c:v>
                </c:pt>
                <c:pt idx="6561">
                  <c:v>-5.1807999999999986E-2</c:v>
                </c:pt>
                <c:pt idx="6562">
                  <c:v>-5.1810499999999989E-2</c:v>
                </c:pt>
                <c:pt idx="6563">
                  <c:v>-5.1808499999999993E-2</c:v>
                </c:pt>
                <c:pt idx="6564">
                  <c:v>-5.1810999999999996E-2</c:v>
                </c:pt>
                <c:pt idx="6565">
                  <c:v>-5.1815499999999987E-2</c:v>
                </c:pt>
                <c:pt idx="6566">
                  <c:v>-5.1818000000000003E-2</c:v>
                </c:pt>
                <c:pt idx="6567">
                  <c:v>-5.1822E-2</c:v>
                </c:pt>
                <c:pt idx="6568">
                  <c:v>-5.1825000000000003E-2</c:v>
                </c:pt>
                <c:pt idx="6569">
                  <c:v>-5.1829500000000008E-2</c:v>
                </c:pt>
                <c:pt idx="6570">
                  <c:v>-5.1832500000000011E-2</c:v>
                </c:pt>
                <c:pt idx="6571">
                  <c:v>-5.1834500000000006E-2</c:v>
                </c:pt>
                <c:pt idx="6572">
                  <c:v>-5.1838500000000003E-2</c:v>
                </c:pt>
                <c:pt idx="6573">
                  <c:v>-5.1842000000000006E-2</c:v>
                </c:pt>
                <c:pt idx="6574">
                  <c:v>-5.1849500000000014E-2</c:v>
                </c:pt>
                <c:pt idx="6575">
                  <c:v>-5.185250000000001E-2</c:v>
                </c:pt>
                <c:pt idx="6576">
                  <c:v>-5.1858000000000001E-2</c:v>
                </c:pt>
                <c:pt idx="6577">
                  <c:v>-5.1861499999999998E-2</c:v>
                </c:pt>
                <c:pt idx="6578">
                  <c:v>-5.1867999999999997E-2</c:v>
                </c:pt>
                <c:pt idx="6579">
                  <c:v>-5.1869999999999999E-2</c:v>
                </c:pt>
                <c:pt idx="6580">
                  <c:v>-5.1873499999999996E-2</c:v>
                </c:pt>
                <c:pt idx="6581">
                  <c:v>-5.1875999999999999E-2</c:v>
                </c:pt>
                <c:pt idx="6582">
                  <c:v>-5.1880500000000003E-2</c:v>
                </c:pt>
                <c:pt idx="6583">
                  <c:v>-5.1883500000000006E-2</c:v>
                </c:pt>
                <c:pt idx="6584">
                  <c:v>-5.1885500000000001E-2</c:v>
                </c:pt>
                <c:pt idx="6585">
                  <c:v>-5.1886999999999996E-2</c:v>
                </c:pt>
                <c:pt idx="6586">
                  <c:v>-5.188799999999999E-2</c:v>
                </c:pt>
                <c:pt idx="6587">
                  <c:v>-5.1865499999999988E-2</c:v>
                </c:pt>
                <c:pt idx="6588">
                  <c:v>-5.186449999999998E-2</c:v>
                </c:pt>
                <c:pt idx="6589">
                  <c:v>-5.186399999999998E-2</c:v>
                </c:pt>
                <c:pt idx="6590">
                  <c:v>-5.1860999999999977E-2</c:v>
                </c:pt>
                <c:pt idx="6591">
                  <c:v>-5.1857999999999987E-2</c:v>
                </c:pt>
                <c:pt idx="6592">
                  <c:v>-5.1855499999999985E-2</c:v>
                </c:pt>
                <c:pt idx="6593">
                  <c:v>-5.1852499999999989E-2</c:v>
                </c:pt>
                <c:pt idx="6594">
                  <c:v>-5.1847999999999991E-2</c:v>
                </c:pt>
                <c:pt idx="6595">
                  <c:v>-5.1843499999999987E-2</c:v>
                </c:pt>
                <c:pt idx="6596">
                  <c:v>-5.1839499999999983E-2</c:v>
                </c:pt>
                <c:pt idx="6597">
                  <c:v>-5.1834999999999992E-2</c:v>
                </c:pt>
                <c:pt idx="6598">
                  <c:v>-5.1830500000000009E-2</c:v>
                </c:pt>
                <c:pt idx="6599">
                  <c:v>-5.1817000000000002E-2</c:v>
                </c:pt>
                <c:pt idx="6600">
                  <c:v>-5.1815000000000007E-2</c:v>
                </c:pt>
                <c:pt idx="6601">
                  <c:v>-5.1811499999999996E-2</c:v>
                </c:pt>
                <c:pt idx="6602">
                  <c:v>-5.1811499999999996E-2</c:v>
                </c:pt>
                <c:pt idx="6603">
                  <c:v>-5.1810500000000002E-2</c:v>
                </c:pt>
                <c:pt idx="6604">
                  <c:v>-5.1810000000000009E-2</c:v>
                </c:pt>
                <c:pt idx="6605">
                  <c:v>-5.180700000000002E-2</c:v>
                </c:pt>
                <c:pt idx="6606">
                  <c:v>-5.1806500000000005E-2</c:v>
                </c:pt>
                <c:pt idx="6607">
                  <c:v>-5.1807500000000013E-2</c:v>
                </c:pt>
                <c:pt idx="6608">
                  <c:v>-5.1807500000000013E-2</c:v>
                </c:pt>
                <c:pt idx="6609">
                  <c:v>-5.1808000000000014E-2</c:v>
                </c:pt>
                <c:pt idx="6610">
                  <c:v>-5.181100000000001E-2</c:v>
                </c:pt>
                <c:pt idx="6611">
                  <c:v>-5.1814500000000006E-2</c:v>
                </c:pt>
                <c:pt idx="6612">
                  <c:v>-5.1818500000000017E-2</c:v>
                </c:pt>
                <c:pt idx="6613">
                  <c:v>-5.182550000000001E-2</c:v>
                </c:pt>
                <c:pt idx="6614">
                  <c:v>-5.1831000000000002E-2</c:v>
                </c:pt>
                <c:pt idx="6615">
                  <c:v>-5.1839000000000003E-2</c:v>
                </c:pt>
                <c:pt idx="6616">
                  <c:v>-5.1846500000000004E-2</c:v>
                </c:pt>
                <c:pt idx="6617">
                  <c:v>-5.1857500000000008E-2</c:v>
                </c:pt>
                <c:pt idx="6618">
                  <c:v>-5.1868000000000018E-2</c:v>
                </c:pt>
                <c:pt idx="6619">
                  <c:v>-5.1879999999999996E-2</c:v>
                </c:pt>
                <c:pt idx="6620">
                  <c:v>-5.1891E-2</c:v>
                </c:pt>
                <c:pt idx="6621">
                  <c:v>-5.1903500000000005E-2</c:v>
                </c:pt>
                <c:pt idx="6622">
                  <c:v>-5.1914499999999995E-2</c:v>
                </c:pt>
                <c:pt idx="6623">
                  <c:v>-5.1928000000000009E-2</c:v>
                </c:pt>
                <c:pt idx="6624">
                  <c:v>-5.1940500000000007E-2</c:v>
                </c:pt>
                <c:pt idx="6625">
                  <c:v>-5.1954E-2</c:v>
                </c:pt>
                <c:pt idx="6626">
                  <c:v>-5.1969499999999995E-2</c:v>
                </c:pt>
                <c:pt idx="6627">
                  <c:v>-5.1981499999999993E-2</c:v>
                </c:pt>
                <c:pt idx="6628">
                  <c:v>-5.199249999999999E-2</c:v>
                </c:pt>
                <c:pt idx="6629">
                  <c:v>-5.2002E-2</c:v>
                </c:pt>
                <c:pt idx="6630">
                  <c:v>-5.2009E-2</c:v>
                </c:pt>
                <c:pt idx="6631">
                  <c:v>-5.2017500000000008E-2</c:v>
                </c:pt>
                <c:pt idx="6632">
                  <c:v>-5.2026500000000003E-2</c:v>
                </c:pt>
                <c:pt idx="6633">
                  <c:v>-5.2032500000000009E-2</c:v>
                </c:pt>
                <c:pt idx="6634">
                  <c:v>-5.2040500000000003E-2</c:v>
                </c:pt>
                <c:pt idx="6635">
                  <c:v>-5.2043500000000013E-2</c:v>
                </c:pt>
                <c:pt idx="6636">
                  <c:v>-5.2049000000000005E-2</c:v>
                </c:pt>
                <c:pt idx="6637">
                  <c:v>-5.2051500000000014E-2</c:v>
                </c:pt>
                <c:pt idx="6638">
                  <c:v>-5.2055000000000018E-2</c:v>
                </c:pt>
                <c:pt idx="6639">
                  <c:v>-5.2054999999999997E-2</c:v>
                </c:pt>
                <c:pt idx="6640">
                  <c:v>-5.2057000000000013E-2</c:v>
                </c:pt>
                <c:pt idx="6641">
                  <c:v>-5.2055500000000011E-2</c:v>
                </c:pt>
                <c:pt idx="6642">
                  <c:v>-5.2056000000000019E-2</c:v>
                </c:pt>
                <c:pt idx="6643">
                  <c:v>-5.2055500000000011E-2</c:v>
                </c:pt>
                <c:pt idx="6644">
                  <c:v>-5.205450000000001E-2</c:v>
                </c:pt>
                <c:pt idx="6645">
                  <c:v>-5.205400000000001E-2</c:v>
                </c:pt>
                <c:pt idx="6646">
                  <c:v>-5.2054499999999997E-2</c:v>
                </c:pt>
                <c:pt idx="6647">
                  <c:v>-5.2054499999999997E-2</c:v>
                </c:pt>
                <c:pt idx="6648">
                  <c:v>-5.2054999999999997E-2</c:v>
                </c:pt>
                <c:pt idx="6649">
                  <c:v>-5.20575E-2</c:v>
                </c:pt>
                <c:pt idx="6650">
                  <c:v>-5.2060000000000002E-2</c:v>
                </c:pt>
                <c:pt idx="6651">
                  <c:v>-5.206199999999999E-2</c:v>
                </c:pt>
                <c:pt idx="6652">
                  <c:v>-5.2063999999999992E-2</c:v>
                </c:pt>
                <c:pt idx="6653">
                  <c:v>-5.2066499999999995E-2</c:v>
                </c:pt>
                <c:pt idx="6654">
                  <c:v>-5.2070999999999985E-2</c:v>
                </c:pt>
                <c:pt idx="6655">
                  <c:v>-5.2073999999999981E-2</c:v>
                </c:pt>
                <c:pt idx="6656">
                  <c:v>-5.2077999999999985E-2</c:v>
                </c:pt>
                <c:pt idx="6657">
                  <c:v>-5.2080999999999988E-2</c:v>
                </c:pt>
                <c:pt idx="6658">
                  <c:v>-5.2085999999999986E-2</c:v>
                </c:pt>
                <c:pt idx="6659">
                  <c:v>-5.2091499999999978E-2</c:v>
                </c:pt>
                <c:pt idx="6660">
                  <c:v>-5.2095999999999976E-2</c:v>
                </c:pt>
                <c:pt idx="6661">
                  <c:v>-5.2100499999999973E-2</c:v>
                </c:pt>
                <c:pt idx="6662">
                  <c:v>-5.2105499999999971E-2</c:v>
                </c:pt>
                <c:pt idx="6663">
                  <c:v>-5.2108499999999974E-2</c:v>
                </c:pt>
                <c:pt idx="6664">
                  <c:v>-5.2112499999999971E-2</c:v>
                </c:pt>
                <c:pt idx="6665">
                  <c:v>-5.2114999999999974E-2</c:v>
                </c:pt>
                <c:pt idx="6666">
                  <c:v>-5.2119499999999971E-2</c:v>
                </c:pt>
                <c:pt idx="6667">
                  <c:v>-5.2119999999999972E-2</c:v>
                </c:pt>
                <c:pt idx="6668">
                  <c:v>-5.2121999999999967E-2</c:v>
                </c:pt>
                <c:pt idx="6669">
                  <c:v>-5.2124499999999969E-2</c:v>
                </c:pt>
                <c:pt idx="6670">
                  <c:v>-5.2125999999999957E-2</c:v>
                </c:pt>
                <c:pt idx="6671">
                  <c:v>-5.2127499999999952E-2</c:v>
                </c:pt>
                <c:pt idx="6672">
                  <c:v>-5.2128999999999967E-2</c:v>
                </c:pt>
                <c:pt idx="6673">
                  <c:v>-5.2130499999999962E-2</c:v>
                </c:pt>
                <c:pt idx="6674">
                  <c:v>-5.2132499999999971E-2</c:v>
                </c:pt>
                <c:pt idx="6675">
                  <c:v>-5.2130999999999969E-2</c:v>
                </c:pt>
                <c:pt idx="6676">
                  <c:v>-5.2130999999999969E-2</c:v>
                </c:pt>
                <c:pt idx="6677">
                  <c:v>-5.213199999999997E-2</c:v>
                </c:pt>
                <c:pt idx="6678">
                  <c:v>-5.2132499999999971E-2</c:v>
                </c:pt>
                <c:pt idx="6679">
                  <c:v>-5.213199999999997E-2</c:v>
                </c:pt>
                <c:pt idx="6680">
                  <c:v>-5.2129999999999968E-2</c:v>
                </c:pt>
                <c:pt idx="6681">
                  <c:v>-5.2126999999999972E-2</c:v>
                </c:pt>
                <c:pt idx="6682">
                  <c:v>-5.2125999999999964E-2</c:v>
                </c:pt>
                <c:pt idx="6683">
                  <c:v>-5.212499999999997E-2</c:v>
                </c:pt>
                <c:pt idx="6684">
                  <c:v>-5.2122499999999967E-2</c:v>
                </c:pt>
                <c:pt idx="6685">
                  <c:v>-5.2120999999999959E-2</c:v>
                </c:pt>
                <c:pt idx="6686">
                  <c:v>-5.2122499999999954E-2</c:v>
                </c:pt>
                <c:pt idx="6687">
                  <c:v>-5.212199999999996E-2</c:v>
                </c:pt>
                <c:pt idx="6688">
                  <c:v>-5.2119499999999964E-2</c:v>
                </c:pt>
                <c:pt idx="6689">
                  <c:v>-5.2117499999999949E-2</c:v>
                </c:pt>
                <c:pt idx="6690">
                  <c:v>-5.2114499999999946E-2</c:v>
                </c:pt>
                <c:pt idx="6691">
                  <c:v>-5.2110999999999949E-2</c:v>
                </c:pt>
                <c:pt idx="6692">
                  <c:v>-5.2108499999999953E-2</c:v>
                </c:pt>
                <c:pt idx="6693">
                  <c:v>-5.2105999999999951E-2</c:v>
                </c:pt>
                <c:pt idx="6694">
                  <c:v>-5.2102999999999941E-2</c:v>
                </c:pt>
                <c:pt idx="6695">
                  <c:v>-5.2099499999999938E-2</c:v>
                </c:pt>
                <c:pt idx="6696">
                  <c:v>-5.2096499999999948E-2</c:v>
                </c:pt>
                <c:pt idx="6697">
                  <c:v>-5.2093499999999952E-2</c:v>
                </c:pt>
                <c:pt idx="6698">
                  <c:v>-5.209149999999995E-2</c:v>
                </c:pt>
                <c:pt idx="6699">
                  <c:v>-5.2088999999999955E-2</c:v>
                </c:pt>
                <c:pt idx="6700">
                  <c:v>-5.208699999999996E-2</c:v>
                </c:pt>
                <c:pt idx="6701">
                  <c:v>-5.2083999999999957E-2</c:v>
                </c:pt>
                <c:pt idx="6702">
                  <c:v>-5.2080499999999953E-2</c:v>
                </c:pt>
                <c:pt idx="6703">
                  <c:v>-5.2076499999999956E-2</c:v>
                </c:pt>
                <c:pt idx="6704">
                  <c:v>-5.2073499999999953E-2</c:v>
                </c:pt>
                <c:pt idx="6705">
                  <c:v>-5.207049999999995E-2</c:v>
                </c:pt>
                <c:pt idx="6706">
                  <c:v>-5.2068499999999969E-2</c:v>
                </c:pt>
                <c:pt idx="6707">
                  <c:v>-5.2063999999999958E-2</c:v>
                </c:pt>
                <c:pt idx="6708">
                  <c:v>-5.2059499999999967E-2</c:v>
                </c:pt>
                <c:pt idx="6709">
                  <c:v>-5.205599999999997E-2</c:v>
                </c:pt>
                <c:pt idx="6710">
                  <c:v>-5.2053999999999961E-2</c:v>
                </c:pt>
                <c:pt idx="6711">
                  <c:v>-5.205249999999996E-2</c:v>
                </c:pt>
                <c:pt idx="6712">
                  <c:v>-5.2047999999999969E-2</c:v>
                </c:pt>
                <c:pt idx="6713">
                  <c:v>-5.2045499999999974E-2</c:v>
                </c:pt>
                <c:pt idx="6714">
                  <c:v>-5.2040999999999983E-2</c:v>
                </c:pt>
                <c:pt idx="6715">
                  <c:v>-5.2028999999999985E-2</c:v>
                </c:pt>
                <c:pt idx="6716">
                  <c:v>-5.2021999999999978E-2</c:v>
                </c:pt>
                <c:pt idx="6717">
                  <c:v>-5.2018499999999988E-2</c:v>
                </c:pt>
                <c:pt idx="6718">
                  <c:v>-5.2012999999999983E-2</c:v>
                </c:pt>
                <c:pt idx="6719">
                  <c:v>-5.2007999999999971E-2</c:v>
                </c:pt>
                <c:pt idx="6720">
                  <c:v>-5.2000499999999977E-2</c:v>
                </c:pt>
                <c:pt idx="6721">
                  <c:v>-5.1994999999999979E-2</c:v>
                </c:pt>
                <c:pt idx="6722">
                  <c:v>-5.1984999999999983E-2</c:v>
                </c:pt>
                <c:pt idx="6723">
                  <c:v>-5.1974999999999986E-2</c:v>
                </c:pt>
                <c:pt idx="6724">
                  <c:v>-5.1967499999999979E-2</c:v>
                </c:pt>
                <c:pt idx="6725">
                  <c:v>-5.1961499999999973E-2</c:v>
                </c:pt>
                <c:pt idx="6726">
                  <c:v>-5.1958499999999977E-2</c:v>
                </c:pt>
                <c:pt idx="6727">
                  <c:v>-5.1952499999999971E-2</c:v>
                </c:pt>
                <c:pt idx="6728">
                  <c:v>-5.1946999999999986E-2</c:v>
                </c:pt>
                <c:pt idx="6729">
                  <c:v>-5.194099999999998E-2</c:v>
                </c:pt>
                <c:pt idx="6730">
                  <c:v>-5.1937499999999977E-2</c:v>
                </c:pt>
                <c:pt idx="6731">
                  <c:v>-5.1930999999999977E-2</c:v>
                </c:pt>
                <c:pt idx="6732">
                  <c:v>-5.1927999999999974E-2</c:v>
                </c:pt>
                <c:pt idx="6733">
                  <c:v>-5.1922999999999976E-2</c:v>
                </c:pt>
                <c:pt idx="6734">
                  <c:v>-5.1920499999999974E-2</c:v>
                </c:pt>
                <c:pt idx="6735">
                  <c:v>-5.1919999999999966E-2</c:v>
                </c:pt>
                <c:pt idx="6736">
                  <c:v>-5.1924999999999964E-2</c:v>
                </c:pt>
                <c:pt idx="6737">
                  <c:v>-5.1925499999999972E-2</c:v>
                </c:pt>
                <c:pt idx="6738">
                  <c:v>-5.1928499999999975E-2</c:v>
                </c:pt>
                <c:pt idx="6739">
                  <c:v>-5.1931499999999964E-2</c:v>
                </c:pt>
                <c:pt idx="6740">
                  <c:v>-5.1935499999999968E-2</c:v>
                </c:pt>
                <c:pt idx="6741">
                  <c:v>-5.1939499999999972E-2</c:v>
                </c:pt>
                <c:pt idx="6742">
                  <c:v>-5.1941999999999967E-2</c:v>
                </c:pt>
                <c:pt idx="6743">
                  <c:v>-5.1964499999999969E-2</c:v>
                </c:pt>
                <c:pt idx="6744">
                  <c:v>-5.1970999999999962E-2</c:v>
                </c:pt>
                <c:pt idx="6745">
                  <c:v>-5.197649999999996E-2</c:v>
                </c:pt>
                <c:pt idx="6746">
                  <c:v>-5.1980999999999958E-2</c:v>
                </c:pt>
                <c:pt idx="6747">
                  <c:v>-5.1984999999999955E-2</c:v>
                </c:pt>
                <c:pt idx="6748">
                  <c:v>-5.1987499999999957E-2</c:v>
                </c:pt>
                <c:pt idx="6749">
                  <c:v>-5.198999999999996E-2</c:v>
                </c:pt>
                <c:pt idx="6750">
                  <c:v>-5.1994499999999964E-2</c:v>
                </c:pt>
                <c:pt idx="6751">
                  <c:v>-5.1998499999999961E-2</c:v>
                </c:pt>
                <c:pt idx="6752">
                  <c:v>-5.2045999999999953E-2</c:v>
                </c:pt>
                <c:pt idx="6753">
                  <c:v>-5.2046999999999954E-2</c:v>
                </c:pt>
                <c:pt idx="6754">
                  <c:v>-5.204549999999996E-2</c:v>
                </c:pt>
                <c:pt idx="6755">
                  <c:v>-5.2043999999999951E-2</c:v>
                </c:pt>
                <c:pt idx="6756">
                  <c:v>-5.2041999999999949E-2</c:v>
                </c:pt>
                <c:pt idx="6757">
                  <c:v>-5.2038499999999939E-2</c:v>
                </c:pt>
                <c:pt idx="6758">
                  <c:v>-5.2031499999999946E-2</c:v>
                </c:pt>
                <c:pt idx="6759">
                  <c:v>-5.2024999999999953E-2</c:v>
                </c:pt>
                <c:pt idx="6760">
                  <c:v>-5.2019499999999948E-2</c:v>
                </c:pt>
                <c:pt idx="6761">
                  <c:v>-5.2009499999999945E-2</c:v>
                </c:pt>
                <c:pt idx="6762">
                  <c:v>-5.2002499999999945E-2</c:v>
                </c:pt>
                <c:pt idx="6763">
                  <c:v>-5.1993999999999957E-2</c:v>
                </c:pt>
                <c:pt idx="6764">
                  <c:v>-5.1985999999999963E-2</c:v>
                </c:pt>
                <c:pt idx="6765">
                  <c:v>-5.1969999999999954E-2</c:v>
                </c:pt>
                <c:pt idx="6766">
                  <c:v>-5.1965999999999964E-2</c:v>
                </c:pt>
                <c:pt idx="6767">
                  <c:v>-5.195549999999996E-2</c:v>
                </c:pt>
                <c:pt idx="6768">
                  <c:v>-5.1950499999999969E-2</c:v>
                </c:pt>
                <c:pt idx="6769">
                  <c:v>-5.1941999999999967E-2</c:v>
                </c:pt>
                <c:pt idx="6770">
                  <c:v>-5.1934499999999967E-2</c:v>
                </c:pt>
                <c:pt idx="6771">
                  <c:v>-5.1931499999999978E-2</c:v>
                </c:pt>
                <c:pt idx="6772">
                  <c:v>-5.1923999999999963E-2</c:v>
                </c:pt>
                <c:pt idx="6773">
                  <c:v>-5.1914999999999968E-2</c:v>
                </c:pt>
                <c:pt idx="6774">
                  <c:v>-5.1905499999999972E-2</c:v>
                </c:pt>
                <c:pt idx="6775">
                  <c:v>-5.1897499999999971E-2</c:v>
                </c:pt>
                <c:pt idx="6776">
                  <c:v>-5.1888499999999976E-2</c:v>
                </c:pt>
                <c:pt idx="6777">
                  <c:v>-5.1885499999999973E-2</c:v>
                </c:pt>
                <c:pt idx="6778">
                  <c:v>-5.1878999999999974E-2</c:v>
                </c:pt>
                <c:pt idx="6779">
                  <c:v>-5.1875499999999984E-2</c:v>
                </c:pt>
                <c:pt idx="6780">
                  <c:v>-5.187099999999998E-2</c:v>
                </c:pt>
                <c:pt idx="6781">
                  <c:v>-5.1867999999999991E-2</c:v>
                </c:pt>
                <c:pt idx="6782">
                  <c:v>-5.1863999999999993E-2</c:v>
                </c:pt>
                <c:pt idx="6783">
                  <c:v>-5.1834999999999985E-2</c:v>
                </c:pt>
                <c:pt idx="6784">
                  <c:v>-5.183699999999998E-2</c:v>
                </c:pt>
                <c:pt idx="6785">
                  <c:v>-5.1834999999999978E-2</c:v>
                </c:pt>
                <c:pt idx="6786">
                  <c:v>-5.183649999999998E-2</c:v>
                </c:pt>
                <c:pt idx="6787">
                  <c:v>-5.1858999999999995E-2</c:v>
                </c:pt>
                <c:pt idx="6788">
                  <c:v>-5.1862499999999992E-2</c:v>
                </c:pt>
                <c:pt idx="6789">
                  <c:v>-5.1863999999999993E-2</c:v>
                </c:pt>
                <c:pt idx="6790">
                  <c:v>-5.1867999999999997E-2</c:v>
                </c:pt>
                <c:pt idx="6791">
                  <c:v>-5.1871E-2</c:v>
                </c:pt>
                <c:pt idx="6792">
                  <c:v>-5.1876000000000005E-2</c:v>
                </c:pt>
                <c:pt idx="6793">
                  <c:v>-5.1878500000000008E-2</c:v>
                </c:pt>
                <c:pt idx="6794">
                  <c:v>-5.1882500000000012E-2</c:v>
                </c:pt>
                <c:pt idx="6795">
                  <c:v>-5.1886000000000009E-2</c:v>
                </c:pt>
                <c:pt idx="6796">
                  <c:v>-5.1886500000000009E-2</c:v>
                </c:pt>
                <c:pt idx="6797">
                  <c:v>-5.1889500000000019E-2</c:v>
                </c:pt>
                <c:pt idx="6798">
                  <c:v>-5.1892000000000008E-2</c:v>
                </c:pt>
                <c:pt idx="6799">
                  <c:v>-5.1894499999999996E-2</c:v>
                </c:pt>
                <c:pt idx="6800">
                  <c:v>-5.1895000000000004E-2</c:v>
                </c:pt>
                <c:pt idx="6801">
                  <c:v>-5.1898000000000007E-2</c:v>
                </c:pt>
                <c:pt idx="6802">
                  <c:v>-5.1903500000000012E-2</c:v>
                </c:pt>
                <c:pt idx="6803">
                  <c:v>-5.1904500000000013E-2</c:v>
                </c:pt>
                <c:pt idx="6804">
                  <c:v>-5.1903000000000005E-2</c:v>
                </c:pt>
                <c:pt idx="6805">
                  <c:v>-5.1903000000000005E-2</c:v>
                </c:pt>
                <c:pt idx="6806">
                  <c:v>-5.1901000000000003E-2</c:v>
                </c:pt>
                <c:pt idx="6807">
                  <c:v>-5.1897500000000013E-2</c:v>
                </c:pt>
                <c:pt idx="6808">
                  <c:v>-5.1893500000000016E-2</c:v>
                </c:pt>
                <c:pt idx="6809">
                  <c:v>-5.1888000000000004E-2</c:v>
                </c:pt>
                <c:pt idx="6810">
                  <c:v>-5.1882000000000005E-2</c:v>
                </c:pt>
                <c:pt idx="6811">
                  <c:v>-5.1874999999999998E-2</c:v>
                </c:pt>
                <c:pt idx="6812">
                  <c:v>-5.1868499999999998E-2</c:v>
                </c:pt>
                <c:pt idx="6813">
                  <c:v>-5.1862999999999992E-2</c:v>
                </c:pt>
                <c:pt idx="6814">
                  <c:v>-5.18565E-2</c:v>
                </c:pt>
                <c:pt idx="6815">
                  <c:v>-5.1849000000000006E-2</c:v>
                </c:pt>
                <c:pt idx="6816">
                  <c:v>-5.1847000000000004E-2</c:v>
                </c:pt>
                <c:pt idx="6817">
                  <c:v>-5.1838500000000017E-2</c:v>
                </c:pt>
                <c:pt idx="6818">
                  <c:v>-5.1830999999999995E-2</c:v>
                </c:pt>
                <c:pt idx="6819">
                  <c:v>-5.1822500000000014E-2</c:v>
                </c:pt>
                <c:pt idx="6820">
                  <c:v>-5.1812500000000011E-2</c:v>
                </c:pt>
                <c:pt idx="6821">
                  <c:v>-5.1805999999999998E-2</c:v>
                </c:pt>
                <c:pt idx="6822">
                  <c:v>-5.1800500000000013E-2</c:v>
                </c:pt>
                <c:pt idx="6823">
                  <c:v>-5.1794E-2</c:v>
                </c:pt>
                <c:pt idx="6824">
                  <c:v>-5.1788000000000001E-2</c:v>
                </c:pt>
                <c:pt idx="6825">
                  <c:v>-5.1782000000000002E-2</c:v>
                </c:pt>
                <c:pt idx="6826">
                  <c:v>-5.1778000000000005E-2</c:v>
                </c:pt>
                <c:pt idx="6827">
                  <c:v>-5.1781000000000008E-2</c:v>
                </c:pt>
                <c:pt idx="6828">
                  <c:v>-5.1778500000000012E-2</c:v>
                </c:pt>
                <c:pt idx="6829">
                  <c:v>-5.1773500000000014E-2</c:v>
                </c:pt>
                <c:pt idx="6830">
                  <c:v>-5.1773000000000013E-2</c:v>
                </c:pt>
                <c:pt idx="6831">
                  <c:v>-5.1769500000000017E-2</c:v>
                </c:pt>
                <c:pt idx="6832">
                  <c:v>-5.1771000000000018E-2</c:v>
                </c:pt>
                <c:pt idx="6833">
                  <c:v>-5.177000000000001E-2</c:v>
                </c:pt>
                <c:pt idx="6834">
                  <c:v>-5.1766500000000014E-2</c:v>
                </c:pt>
                <c:pt idx="6835">
                  <c:v>-5.1766500000000014E-2</c:v>
                </c:pt>
                <c:pt idx="6836">
                  <c:v>-5.1768000000000008E-2</c:v>
                </c:pt>
                <c:pt idx="6837">
                  <c:v>-5.1765000000000005E-2</c:v>
                </c:pt>
                <c:pt idx="6838">
                  <c:v>-5.1759500000000014E-2</c:v>
                </c:pt>
                <c:pt idx="6839">
                  <c:v>-5.1758500000000013E-2</c:v>
                </c:pt>
                <c:pt idx="6840">
                  <c:v>-5.1755000000000016E-2</c:v>
                </c:pt>
                <c:pt idx="6841">
                  <c:v>-5.1751000000000012E-2</c:v>
                </c:pt>
                <c:pt idx="6842">
                  <c:v>-5.1747000000000022E-2</c:v>
                </c:pt>
                <c:pt idx="6843">
                  <c:v>-5.1745500000000028E-2</c:v>
                </c:pt>
                <c:pt idx="6844">
                  <c:v>-5.1743500000000039E-2</c:v>
                </c:pt>
                <c:pt idx="6845">
                  <c:v>-5.1740500000000036E-2</c:v>
                </c:pt>
                <c:pt idx="6846">
                  <c:v>-5.1736500000000046E-2</c:v>
                </c:pt>
                <c:pt idx="6847">
                  <c:v>-5.1732500000000049E-2</c:v>
                </c:pt>
                <c:pt idx="6848">
                  <c:v>-5.1728000000000052E-2</c:v>
                </c:pt>
                <c:pt idx="6849">
                  <c:v>-5.173300000000005E-2</c:v>
                </c:pt>
                <c:pt idx="6850">
                  <c:v>-5.1729500000000046E-2</c:v>
                </c:pt>
                <c:pt idx="6851">
                  <c:v>-5.1723000000000054E-2</c:v>
                </c:pt>
                <c:pt idx="6852">
                  <c:v>-5.1718500000000042E-2</c:v>
                </c:pt>
                <c:pt idx="6853">
                  <c:v>-5.171250000000005E-2</c:v>
                </c:pt>
                <c:pt idx="6854">
                  <c:v>-5.1707500000000045E-2</c:v>
                </c:pt>
                <c:pt idx="6855">
                  <c:v>-5.1701500000000046E-2</c:v>
                </c:pt>
                <c:pt idx="6856">
                  <c:v>-5.1696000000000061E-2</c:v>
                </c:pt>
                <c:pt idx="6857">
                  <c:v>-5.1691000000000063E-2</c:v>
                </c:pt>
                <c:pt idx="6858">
                  <c:v>-5.1687000000000066E-2</c:v>
                </c:pt>
                <c:pt idx="6859">
                  <c:v>-5.1683000000000055E-2</c:v>
                </c:pt>
                <c:pt idx="6860">
                  <c:v>-5.1680000000000052E-2</c:v>
                </c:pt>
                <c:pt idx="6861">
                  <c:v>-5.1676000000000034E-2</c:v>
                </c:pt>
                <c:pt idx="6862">
                  <c:v>-5.1679500000000038E-2</c:v>
                </c:pt>
                <c:pt idx="6863">
                  <c:v>-5.1677000000000035E-2</c:v>
                </c:pt>
                <c:pt idx="6864">
                  <c:v>-5.1673500000000025E-2</c:v>
                </c:pt>
                <c:pt idx="6865">
                  <c:v>-5.167200000000003E-2</c:v>
                </c:pt>
                <c:pt idx="6866">
                  <c:v>-5.166500000000003E-2</c:v>
                </c:pt>
                <c:pt idx="6867">
                  <c:v>-5.1664500000000037E-2</c:v>
                </c:pt>
                <c:pt idx="6868">
                  <c:v>-5.1661000000000026E-2</c:v>
                </c:pt>
                <c:pt idx="6869">
                  <c:v>-5.1658500000000031E-2</c:v>
                </c:pt>
                <c:pt idx="6870">
                  <c:v>-5.1656000000000028E-2</c:v>
                </c:pt>
                <c:pt idx="6871">
                  <c:v>-5.1648000000000034E-2</c:v>
                </c:pt>
                <c:pt idx="6872">
                  <c:v>-5.1641500000000021E-2</c:v>
                </c:pt>
                <c:pt idx="6873">
                  <c:v>-5.1639000000000018E-2</c:v>
                </c:pt>
                <c:pt idx="6874">
                  <c:v>-5.1635000000000014E-2</c:v>
                </c:pt>
                <c:pt idx="6875">
                  <c:v>-5.1631000000000017E-2</c:v>
                </c:pt>
                <c:pt idx="6876">
                  <c:v>-5.1626000000000019E-2</c:v>
                </c:pt>
                <c:pt idx="6877">
                  <c:v>-5.1624500000000025E-2</c:v>
                </c:pt>
                <c:pt idx="6878">
                  <c:v>-5.1618500000000032E-2</c:v>
                </c:pt>
                <c:pt idx="6879">
                  <c:v>-5.1612500000000019E-2</c:v>
                </c:pt>
                <c:pt idx="6880">
                  <c:v>-5.1605500000000012E-2</c:v>
                </c:pt>
                <c:pt idx="6881">
                  <c:v>-5.1597000000000018E-2</c:v>
                </c:pt>
                <c:pt idx="6882">
                  <c:v>-5.1590500000000025E-2</c:v>
                </c:pt>
                <c:pt idx="6883">
                  <c:v>-5.1583500000000025E-2</c:v>
                </c:pt>
                <c:pt idx="6884">
                  <c:v>-5.1575000000000024E-2</c:v>
                </c:pt>
                <c:pt idx="6885">
                  <c:v>-5.1566500000000008E-2</c:v>
                </c:pt>
                <c:pt idx="6886">
                  <c:v>-5.155450000000001E-2</c:v>
                </c:pt>
                <c:pt idx="6887">
                  <c:v>-5.1545000000000007E-2</c:v>
                </c:pt>
                <c:pt idx="6888">
                  <c:v>-5.1536500000000006E-2</c:v>
                </c:pt>
                <c:pt idx="6889">
                  <c:v>-5.1527000000000003E-2</c:v>
                </c:pt>
                <c:pt idx="6890">
                  <c:v>-5.1517E-2</c:v>
                </c:pt>
                <c:pt idx="6891">
                  <c:v>-5.1507499999999998E-2</c:v>
                </c:pt>
                <c:pt idx="6892">
                  <c:v>-5.1496999999999987E-2</c:v>
                </c:pt>
                <c:pt idx="6893">
                  <c:v>-5.1487499999999992E-2</c:v>
                </c:pt>
                <c:pt idx="6894">
                  <c:v>-5.1477999999999996E-2</c:v>
                </c:pt>
                <c:pt idx="6895">
                  <c:v>-5.149949999999999E-2</c:v>
                </c:pt>
                <c:pt idx="6896">
                  <c:v>-5.1486999999999977E-2</c:v>
                </c:pt>
                <c:pt idx="6897">
                  <c:v>-5.1479499999999984E-2</c:v>
                </c:pt>
                <c:pt idx="6898">
                  <c:v>-5.146849999999998E-2</c:v>
                </c:pt>
                <c:pt idx="6899">
                  <c:v>-5.1459999999999971E-2</c:v>
                </c:pt>
                <c:pt idx="6900">
                  <c:v>-5.1450499999999968E-2</c:v>
                </c:pt>
                <c:pt idx="6901">
                  <c:v>-5.1456999999999968E-2</c:v>
                </c:pt>
                <c:pt idx="6902">
                  <c:v>-5.1449999999999968E-2</c:v>
                </c:pt>
                <c:pt idx="6903">
                  <c:v>-5.1444499999999976E-2</c:v>
                </c:pt>
                <c:pt idx="6904">
                  <c:v>-5.1438499999999977E-2</c:v>
                </c:pt>
                <c:pt idx="6905">
                  <c:v>-5.1433999999999987E-2</c:v>
                </c:pt>
                <c:pt idx="6906">
                  <c:v>-5.1427999999999988E-2</c:v>
                </c:pt>
                <c:pt idx="6907">
                  <c:v>-5.1421999999999982E-2</c:v>
                </c:pt>
                <c:pt idx="6908">
                  <c:v>-5.141699999999999E-2</c:v>
                </c:pt>
                <c:pt idx="6909">
                  <c:v>-5.1412999999999986E-2</c:v>
                </c:pt>
                <c:pt idx="6910">
                  <c:v>-5.140999999999999E-2</c:v>
                </c:pt>
                <c:pt idx="6911">
                  <c:v>-5.1405499999999993E-2</c:v>
                </c:pt>
                <c:pt idx="6912">
                  <c:v>-5.1401499999999996E-2</c:v>
                </c:pt>
                <c:pt idx="6913">
                  <c:v>-5.1397000000000005E-2</c:v>
                </c:pt>
                <c:pt idx="6914">
                  <c:v>-5.1393000000000015E-2</c:v>
                </c:pt>
                <c:pt idx="6915">
                  <c:v>-5.1390000000000012E-2</c:v>
                </c:pt>
                <c:pt idx="6916">
                  <c:v>-5.1388000000000017E-2</c:v>
                </c:pt>
                <c:pt idx="6917">
                  <c:v>-5.1383500000000019E-2</c:v>
                </c:pt>
                <c:pt idx="6918">
                  <c:v>-5.1379000000000022E-2</c:v>
                </c:pt>
                <c:pt idx="6919">
                  <c:v>-5.1373000000000016E-2</c:v>
                </c:pt>
                <c:pt idx="6920">
                  <c:v>-5.1370500000000013E-2</c:v>
                </c:pt>
                <c:pt idx="6921">
                  <c:v>-5.1365499999999994E-2</c:v>
                </c:pt>
                <c:pt idx="6922">
                  <c:v>-5.1363499999999999E-2</c:v>
                </c:pt>
                <c:pt idx="6923">
                  <c:v>-5.1359999999999989E-2</c:v>
                </c:pt>
                <c:pt idx="6924">
                  <c:v>-5.1353999999999997E-2</c:v>
                </c:pt>
                <c:pt idx="6925">
                  <c:v>-5.1345000000000002E-2</c:v>
                </c:pt>
                <c:pt idx="6926">
                  <c:v>-5.1333499999999983E-2</c:v>
                </c:pt>
                <c:pt idx="6927">
                  <c:v>-5.1325999999999983E-2</c:v>
                </c:pt>
                <c:pt idx="6928">
                  <c:v>-5.1318499999999989E-2</c:v>
                </c:pt>
                <c:pt idx="6929">
                  <c:v>-5.1310499999999995E-2</c:v>
                </c:pt>
                <c:pt idx="6930">
                  <c:v>-5.1302500000000001E-2</c:v>
                </c:pt>
                <c:pt idx="6931">
                  <c:v>-5.1295E-2</c:v>
                </c:pt>
                <c:pt idx="6932">
                  <c:v>-5.1283499999999982E-2</c:v>
                </c:pt>
                <c:pt idx="6933">
                  <c:v>-5.1273499999999979E-2</c:v>
                </c:pt>
                <c:pt idx="6934">
                  <c:v>-5.1267999999999973E-2</c:v>
                </c:pt>
                <c:pt idx="6935">
                  <c:v>-5.1251499999999971E-2</c:v>
                </c:pt>
                <c:pt idx="6936">
                  <c:v>-5.1232499999999973E-2</c:v>
                </c:pt>
                <c:pt idx="6937">
                  <c:v>-5.1215499999999976E-2</c:v>
                </c:pt>
                <c:pt idx="6938">
                  <c:v>-5.1196999999999972E-2</c:v>
                </c:pt>
                <c:pt idx="6939">
                  <c:v>-5.1177999999999987E-2</c:v>
                </c:pt>
                <c:pt idx="6940">
                  <c:v>-5.1160999999999991E-2</c:v>
                </c:pt>
                <c:pt idx="6941">
                  <c:v>-5.1143999999999981E-2</c:v>
                </c:pt>
                <c:pt idx="6942">
                  <c:v>-5.1129999999999988E-2</c:v>
                </c:pt>
                <c:pt idx="6943">
                  <c:v>-5.1096499999999996E-2</c:v>
                </c:pt>
                <c:pt idx="6944">
                  <c:v>-5.1081499999999974E-2</c:v>
                </c:pt>
                <c:pt idx="6945">
                  <c:v>-5.1089500000000003E-2</c:v>
                </c:pt>
                <c:pt idx="6946">
                  <c:v>-5.1077000000000004E-2</c:v>
                </c:pt>
                <c:pt idx="6947">
                  <c:v>-5.1063000000000011E-2</c:v>
                </c:pt>
                <c:pt idx="6948">
                  <c:v>-5.1050000000000012E-2</c:v>
                </c:pt>
                <c:pt idx="6949">
                  <c:v>-5.1038000000000014E-2</c:v>
                </c:pt>
                <c:pt idx="6950">
                  <c:v>-5.1025000000000015E-2</c:v>
                </c:pt>
                <c:pt idx="6951">
                  <c:v>-5.1012500000000023E-2</c:v>
                </c:pt>
                <c:pt idx="6952">
                  <c:v>-5.0955500000000022E-2</c:v>
                </c:pt>
                <c:pt idx="6953">
                  <c:v>-5.0945500000000019E-2</c:v>
                </c:pt>
                <c:pt idx="6954">
                  <c:v>-5.093700000000001E-2</c:v>
                </c:pt>
                <c:pt idx="6955">
                  <c:v>-5.0923500000000024E-2</c:v>
                </c:pt>
                <c:pt idx="6956">
                  <c:v>-5.0913000000000021E-2</c:v>
                </c:pt>
                <c:pt idx="6957">
                  <c:v>-5.0906000000000014E-2</c:v>
                </c:pt>
                <c:pt idx="6958">
                  <c:v>-5.0900000000000015E-2</c:v>
                </c:pt>
                <c:pt idx="6959">
                  <c:v>-5.0894000000000002E-2</c:v>
                </c:pt>
                <c:pt idx="6960">
                  <c:v>-5.0884500000000006E-2</c:v>
                </c:pt>
                <c:pt idx="6961">
                  <c:v>-5.0878000000000013E-2</c:v>
                </c:pt>
                <c:pt idx="6962">
                  <c:v>-5.0868500000000025E-2</c:v>
                </c:pt>
                <c:pt idx="6963">
                  <c:v>-5.0864500000000007E-2</c:v>
                </c:pt>
                <c:pt idx="6964">
                  <c:v>-5.085700000000002E-2</c:v>
                </c:pt>
                <c:pt idx="6965">
                  <c:v>-5.085300000000003E-2</c:v>
                </c:pt>
                <c:pt idx="6966">
                  <c:v>-5.0831500000000022E-2</c:v>
                </c:pt>
                <c:pt idx="6967">
                  <c:v>-5.0824500000000015E-2</c:v>
                </c:pt>
                <c:pt idx="6968">
                  <c:v>-5.081100000000003E-2</c:v>
                </c:pt>
                <c:pt idx="6969">
                  <c:v>-5.0797500000000023E-2</c:v>
                </c:pt>
                <c:pt idx="6970">
                  <c:v>-5.0784000000000037E-2</c:v>
                </c:pt>
                <c:pt idx="6971">
                  <c:v>-5.0764500000000039E-2</c:v>
                </c:pt>
                <c:pt idx="6972">
                  <c:v>-5.0752500000000034E-2</c:v>
                </c:pt>
                <c:pt idx="6973">
                  <c:v>-5.0738500000000041E-2</c:v>
                </c:pt>
                <c:pt idx="6974">
                  <c:v>-5.0725000000000034E-2</c:v>
                </c:pt>
                <c:pt idx="6975">
                  <c:v>-5.071000000000004E-2</c:v>
                </c:pt>
                <c:pt idx="6976">
                  <c:v>-5.0680500000000045E-2</c:v>
                </c:pt>
                <c:pt idx="6977">
                  <c:v>-5.0662500000000048E-2</c:v>
                </c:pt>
                <c:pt idx="6978">
                  <c:v>-5.0645500000000038E-2</c:v>
                </c:pt>
                <c:pt idx="6979">
                  <c:v>-5.0628000000000034E-2</c:v>
                </c:pt>
                <c:pt idx="6980">
                  <c:v>-5.0611500000000038E-2</c:v>
                </c:pt>
                <c:pt idx="6981">
                  <c:v>-5.059250000000004E-2</c:v>
                </c:pt>
                <c:pt idx="6982">
                  <c:v>-5.0574000000000036E-2</c:v>
                </c:pt>
                <c:pt idx="6983">
                  <c:v>-5.0580000000000042E-2</c:v>
                </c:pt>
                <c:pt idx="6984">
                  <c:v>-5.055750000000004E-2</c:v>
                </c:pt>
                <c:pt idx="6985">
                  <c:v>-5.0538500000000042E-2</c:v>
                </c:pt>
                <c:pt idx="6986">
                  <c:v>-5.051900000000005E-2</c:v>
                </c:pt>
                <c:pt idx="6987">
                  <c:v>-5.0499000000000051E-2</c:v>
                </c:pt>
                <c:pt idx="6988">
                  <c:v>-5.0480500000000053E-2</c:v>
                </c:pt>
                <c:pt idx="6989">
                  <c:v>-5.0460000000000046E-2</c:v>
                </c:pt>
                <c:pt idx="6990">
                  <c:v>-5.043950000000004E-2</c:v>
                </c:pt>
                <c:pt idx="6991">
                  <c:v>-5.0420000000000034E-2</c:v>
                </c:pt>
                <c:pt idx="6992">
                  <c:v>-5.0397500000000033E-2</c:v>
                </c:pt>
                <c:pt idx="6993">
                  <c:v>-5.0372000000000028E-2</c:v>
                </c:pt>
                <c:pt idx="6994">
                  <c:v>-5.0350000000000027E-2</c:v>
                </c:pt>
                <c:pt idx="6995">
                  <c:v>-5.0327000000000031E-2</c:v>
                </c:pt>
                <c:pt idx="6996">
                  <c:v>-5.0304500000000037E-2</c:v>
                </c:pt>
                <c:pt idx="6997">
                  <c:v>-5.0282000000000028E-2</c:v>
                </c:pt>
                <c:pt idx="6998">
                  <c:v>-5.0258000000000018E-2</c:v>
                </c:pt>
                <c:pt idx="6999">
                  <c:v>-5.0235000000000009E-2</c:v>
                </c:pt>
                <c:pt idx="7000">
                  <c:v>-5.0212500000000014E-2</c:v>
                </c:pt>
                <c:pt idx="7001">
                  <c:v>-5.016650000000001E-2</c:v>
                </c:pt>
                <c:pt idx="7002">
                  <c:v>-5.0136000000000014E-2</c:v>
                </c:pt>
                <c:pt idx="7003">
                  <c:v>-5.011100000000001E-2</c:v>
                </c:pt>
                <c:pt idx="7004">
                  <c:v>-5.008400000000001E-2</c:v>
                </c:pt>
                <c:pt idx="7005">
                  <c:v>-5.0057500000000005E-2</c:v>
                </c:pt>
                <c:pt idx="7006">
                  <c:v>-5.0029999999999998E-2</c:v>
                </c:pt>
                <c:pt idx="7007">
                  <c:v>-5.0004000000000007E-2</c:v>
                </c:pt>
                <c:pt idx="7008">
                  <c:v>-4.99765E-2</c:v>
                </c:pt>
                <c:pt idx="7009">
                  <c:v>-4.9950000000000001E-2</c:v>
                </c:pt>
                <c:pt idx="7010">
                  <c:v>-4.9926499999999992E-2</c:v>
                </c:pt>
                <c:pt idx="7011">
                  <c:v>-4.9894999999999995E-2</c:v>
                </c:pt>
                <c:pt idx="7012">
                  <c:v>-4.9865499999999993E-2</c:v>
                </c:pt>
                <c:pt idx="7013">
                  <c:v>-4.9833999999999996E-2</c:v>
                </c:pt>
                <c:pt idx="7014">
                  <c:v>-4.9805499999999989E-2</c:v>
                </c:pt>
                <c:pt idx="7015">
                  <c:v>-4.9776499999999987E-2</c:v>
                </c:pt>
                <c:pt idx="7016">
                  <c:v>-4.9743999999999983E-2</c:v>
                </c:pt>
                <c:pt idx="7017">
                  <c:v>-4.9715999999999975E-2</c:v>
                </c:pt>
                <c:pt idx="7018">
                  <c:v>-4.968549999999998E-2</c:v>
                </c:pt>
                <c:pt idx="7019">
                  <c:v>-4.965799999999998E-2</c:v>
                </c:pt>
                <c:pt idx="7020">
                  <c:v>-4.9635999999999986E-2</c:v>
                </c:pt>
                <c:pt idx="7021">
                  <c:v>-4.960949999999998E-2</c:v>
                </c:pt>
                <c:pt idx="7022">
                  <c:v>-4.9568999999999974E-2</c:v>
                </c:pt>
                <c:pt idx="7023">
                  <c:v>-4.9542499999999975E-2</c:v>
                </c:pt>
                <c:pt idx="7024">
                  <c:v>-4.9516999999999964E-2</c:v>
                </c:pt>
                <c:pt idx="7025">
                  <c:v>-4.9492499999999974E-2</c:v>
                </c:pt>
                <c:pt idx="7026">
                  <c:v>-4.9465999999999968E-2</c:v>
                </c:pt>
                <c:pt idx="7027">
                  <c:v>-4.9433499999999964E-2</c:v>
                </c:pt>
                <c:pt idx="7028">
                  <c:v>-4.9408999999999967E-2</c:v>
                </c:pt>
                <c:pt idx="7029">
                  <c:v>-4.9387499999999973E-2</c:v>
                </c:pt>
                <c:pt idx="7030">
                  <c:v>-4.9362499999999969E-2</c:v>
                </c:pt>
                <c:pt idx="7031">
                  <c:v>-4.934249999999997E-2</c:v>
                </c:pt>
                <c:pt idx="7032">
                  <c:v>-4.931499999999997E-2</c:v>
                </c:pt>
                <c:pt idx="7033">
                  <c:v>-4.9294499999999963E-2</c:v>
                </c:pt>
                <c:pt idx="7034">
                  <c:v>-4.9273499999999963E-2</c:v>
                </c:pt>
                <c:pt idx="7035">
                  <c:v>-4.9254499999999972E-2</c:v>
                </c:pt>
                <c:pt idx="7036">
                  <c:v>-4.9229999999999975E-2</c:v>
                </c:pt>
                <c:pt idx="7037">
                  <c:v>-4.9211499999999971E-2</c:v>
                </c:pt>
                <c:pt idx="7038">
                  <c:v>-4.919349999999998E-2</c:v>
                </c:pt>
                <c:pt idx="7039">
                  <c:v>-4.917249999999998E-2</c:v>
                </c:pt>
                <c:pt idx="7040">
                  <c:v>-4.915199999999998E-2</c:v>
                </c:pt>
                <c:pt idx="7041">
                  <c:v>-4.9135499999999978E-2</c:v>
                </c:pt>
                <c:pt idx="7042">
                  <c:v>-4.911699999999998E-2</c:v>
                </c:pt>
                <c:pt idx="7043">
                  <c:v>-4.9097000000000002E-2</c:v>
                </c:pt>
                <c:pt idx="7044">
                  <c:v>-4.9085499999999997E-2</c:v>
                </c:pt>
                <c:pt idx="7045">
                  <c:v>-4.9067499999999986E-2</c:v>
                </c:pt>
                <c:pt idx="7046">
                  <c:v>-4.9048499999999995E-2</c:v>
                </c:pt>
                <c:pt idx="7047">
                  <c:v>-4.9031499999999999E-2</c:v>
                </c:pt>
                <c:pt idx="7048">
                  <c:v>-4.9014999999999996E-2</c:v>
                </c:pt>
                <c:pt idx="7049">
                  <c:v>-4.8986000000000009E-2</c:v>
                </c:pt>
                <c:pt idx="7050">
                  <c:v>-4.8967999999999998E-2</c:v>
                </c:pt>
                <c:pt idx="7051">
                  <c:v>-4.8950499999999994E-2</c:v>
                </c:pt>
                <c:pt idx="7052">
                  <c:v>-4.8932999999999997E-2</c:v>
                </c:pt>
                <c:pt idx="7053">
                  <c:v>-4.8916999999999995E-2</c:v>
                </c:pt>
                <c:pt idx="7054">
                  <c:v>-4.8915E-2</c:v>
                </c:pt>
                <c:pt idx="7055">
                  <c:v>-4.8895999999999995E-2</c:v>
                </c:pt>
                <c:pt idx="7056">
                  <c:v>-4.8878999999999992E-2</c:v>
                </c:pt>
                <c:pt idx="7057">
                  <c:v>-4.8862499999999989E-2</c:v>
                </c:pt>
                <c:pt idx="7058">
                  <c:v>-4.8842999999999977E-2</c:v>
                </c:pt>
                <c:pt idx="7059">
                  <c:v>-4.8823999999999979E-2</c:v>
                </c:pt>
                <c:pt idx="7060">
                  <c:v>-4.8805999999999988E-2</c:v>
                </c:pt>
                <c:pt idx="7061">
                  <c:v>-4.8789499999999986E-2</c:v>
                </c:pt>
                <c:pt idx="7062">
                  <c:v>-4.8765000000000003E-2</c:v>
                </c:pt>
                <c:pt idx="7063">
                  <c:v>-4.87485E-2</c:v>
                </c:pt>
                <c:pt idx="7064">
                  <c:v>-4.8732500000000005E-2</c:v>
                </c:pt>
                <c:pt idx="7065">
                  <c:v>-4.8716499999999996E-2</c:v>
                </c:pt>
                <c:pt idx="7066">
                  <c:v>-4.8707999999999994E-2</c:v>
                </c:pt>
                <c:pt idx="7067">
                  <c:v>-4.8693999999999994E-2</c:v>
                </c:pt>
                <c:pt idx="7068">
                  <c:v>-4.8680500000000002E-2</c:v>
                </c:pt>
                <c:pt idx="7069">
                  <c:v>-4.8668500000000003E-2</c:v>
                </c:pt>
                <c:pt idx="7070">
                  <c:v>-4.8655999999999998E-2</c:v>
                </c:pt>
                <c:pt idx="7071">
                  <c:v>-4.86515E-2</c:v>
                </c:pt>
                <c:pt idx="7072">
                  <c:v>-4.8645999999999995E-2</c:v>
                </c:pt>
                <c:pt idx="7073">
                  <c:v>-4.8634499999999997E-2</c:v>
                </c:pt>
                <c:pt idx="7074">
                  <c:v>-4.8624999999999988E-2</c:v>
                </c:pt>
                <c:pt idx="7075">
                  <c:v>-4.8611999999999982E-2</c:v>
                </c:pt>
                <c:pt idx="7076">
                  <c:v>-4.8604999999999975E-2</c:v>
                </c:pt>
                <c:pt idx="7077">
                  <c:v>-4.8594499999999971E-2</c:v>
                </c:pt>
                <c:pt idx="7078">
                  <c:v>-4.8591499999999968E-2</c:v>
                </c:pt>
                <c:pt idx="7079">
                  <c:v>-4.8588999999999972E-2</c:v>
                </c:pt>
                <c:pt idx="7080">
                  <c:v>-4.8587999999999971E-2</c:v>
                </c:pt>
                <c:pt idx="7081">
                  <c:v>-4.8588999999999966E-2</c:v>
                </c:pt>
                <c:pt idx="7082">
                  <c:v>-4.858699999999997E-2</c:v>
                </c:pt>
                <c:pt idx="7083">
                  <c:v>-4.8585499999999969E-2</c:v>
                </c:pt>
                <c:pt idx="7084">
                  <c:v>-4.8584499999999968E-2</c:v>
                </c:pt>
                <c:pt idx="7085">
                  <c:v>-4.8581999999999972E-2</c:v>
                </c:pt>
                <c:pt idx="7086">
                  <c:v>-4.8582999999999973E-2</c:v>
                </c:pt>
                <c:pt idx="7087">
                  <c:v>-4.8580499999999971E-2</c:v>
                </c:pt>
                <c:pt idx="7088">
                  <c:v>-4.8581499999999965E-2</c:v>
                </c:pt>
                <c:pt idx="7089">
                  <c:v>-4.8580499999999978E-2</c:v>
                </c:pt>
                <c:pt idx="7090">
                  <c:v>-4.8582499999999973E-2</c:v>
                </c:pt>
                <c:pt idx="7091">
                  <c:v>-4.8581999999999986E-2</c:v>
                </c:pt>
                <c:pt idx="7092">
                  <c:v>-4.8581999999999986E-2</c:v>
                </c:pt>
                <c:pt idx="7093">
                  <c:v>-4.8580499999999985E-2</c:v>
                </c:pt>
                <c:pt idx="7094">
                  <c:v>-4.8579999999999998E-2</c:v>
                </c:pt>
                <c:pt idx="7095">
                  <c:v>-4.8546999999999986E-2</c:v>
                </c:pt>
                <c:pt idx="7096">
                  <c:v>-4.8545999999999978E-2</c:v>
                </c:pt>
                <c:pt idx="7097">
                  <c:v>-4.854099999999998E-2</c:v>
                </c:pt>
                <c:pt idx="7098">
                  <c:v>-4.8536999999999969E-2</c:v>
                </c:pt>
                <c:pt idx="7099">
                  <c:v>-4.8533499999999979E-2</c:v>
                </c:pt>
                <c:pt idx="7100">
                  <c:v>-4.8527499999999973E-2</c:v>
                </c:pt>
                <c:pt idx="7101">
                  <c:v>-4.8512499999999979E-2</c:v>
                </c:pt>
                <c:pt idx="7102">
                  <c:v>-4.8510999999999971E-2</c:v>
                </c:pt>
                <c:pt idx="7103">
                  <c:v>-4.8503499999999977E-2</c:v>
                </c:pt>
                <c:pt idx="7104">
                  <c:v>-4.849899999999998E-2</c:v>
                </c:pt>
                <c:pt idx="7105">
                  <c:v>-4.8491499999999972E-2</c:v>
                </c:pt>
                <c:pt idx="7106">
                  <c:v>-4.8484499999999972E-2</c:v>
                </c:pt>
                <c:pt idx="7107">
                  <c:v>-4.8481499999999983E-2</c:v>
                </c:pt>
                <c:pt idx="7108">
                  <c:v>-4.8475999999999991E-2</c:v>
                </c:pt>
                <c:pt idx="7109">
                  <c:v>-4.8470499999999986E-2</c:v>
                </c:pt>
                <c:pt idx="7110">
                  <c:v>-4.846449999999998E-2</c:v>
                </c:pt>
                <c:pt idx="7111">
                  <c:v>-4.8460499999999983E-2</c:v>
                </c:pt>
                <c:pt idx="7112">
                  <c:v>-4.845749999999998E-2</c:v>
                </c:pt>
                <c:pt idx="7113">
                  <c:v>-4.8453499999999969E-2</c:v>
                </c:pt>
                <c:pt idx="7114">
                  <c:v>-4.8452499999999975E-2</c:v>
                </c:pt>
                <c:pt idx="7115">
                  <c:v>-4.8452499999999968E-2</c:v>
                </c:pt>
                <c:pt idx="7116">
                  <c:v>-4.8449999999999972E-2</c:v>
                </c:pt>
                <c:pt idx="7117">
                  <c:v>-4.8449999999999972E-2</c:v>
                </c:pt>
                <c:pt idx="7118">
                  <c:v>-4.8450999999999966E-2</c:v>
                </c:pt>
                <c:pt idx="7119">
                  <c:v>-4.8454999999999956E-2</c:v>
                </c:pt>
                <c:pt idx="7120">
                  <c:v>-4.8455499999999964E-2</c:v>
                </c:pt>
                <c:pt idx="7121">
                  <c:v>-4.8457999999999973E-2</c:v>
                </c:pt>
                <c:pt idx="7122">
                  <c:v>-4.8460499999999976E-2</c:v>
                </c:pt>
                <c:pt idx="7123">
                  <c:v>-4.8466499999999975E-2</c:v>
                </c:pt>
                <c:pt idx="7124">
                  <c:v>-4.8470499999999979E-2</c:v>
                </c:pt>
                <c:pt idx="7125">
                  <c:v>-4.8475999999999964E-2</c:v>
                </c:pt>
                <c:pt idx="7126">
                  <c:v>-4.8484999999999973E-2</c:v>
                </c:pt>
                <c:pt idx="7127">
                  <c:v>-4.8487999999999969E-2</c:v>
                </c:pt>
                <c:pt idx="7128">
                  <c:v>-4.849599999999997E-2</c:v>
                </c:pt>
                <c:pt idx="7129">
                  <c:v>-4.8497999999999965E-2</c:v>
                </c:pt>
                <c:pt idx="7130">
                  <c:v>-4.8499499999999973E-2</c:v>
                </c:pt>
                <c:pt idx="7131">
                  <c:v>-4.8499999999999967E-2</c:v>
                </c:pt>
                <c:pt idx="7132">
                  <c:v>-4.850299999999997E-2</c:v>
                </c:pt>
                <c:pt idx="7133">
                  <c:v>-4.8505499999999972E-2</c:v>
                </c:pt>
                <c:pt idx="7134">
                  <c:v>-4.8500499999999974E-2</c:v>
                </c:pt>
                <c:pt idx="7135">
                  <c:v>-4.850599999999998E-2</c:v>
                </c:pt>
                <c:pt idx="7136">
                  <c:v>-4.850649999999998E-2</c:v>
                </c:pt>
                <c:pt idx="7137">
                  <c:v>-4.8508999999999983E-2</c:v>
                </c:pt>
                <c:pt idx="7138">
                  <c:v>-4.8512499999999986E-2</c:v>
                </c:pt>
                <c:pt idx="7139">
                  <c:v>-4.8519499999999986E-2</c:v>
                </c:pt>
                <c:pt idx="7140">
                  <c:v>-4.8522499999999989E-2</c:v>
                </c:pt>
                <c:pt idx="7141">
                  <c:v>-4.853049999999999E-2</c:v>
                </c:pt>
                <c:pt idx="7142">
                  <c:v>-4.8531999999999985E-2</c:v>
                </c:pt>
                <c:pt idx="7143">
                  <c:v>-4.8536999999999983E-2</c:v>
                </c:pt>
                <c:pt idx="7144">
                  <c:v>-4.8540499999999993E-2</c:v>
                </c:pt>
                <c:pt idx="7145">
                  <c:v>-4.852299999999999E-2</c:v>
                </c:pt>
                <c:pt idx="7146">
                  <c:v>-4.8525999999999986E-2</c:v>
                </c:pt>
                <c:pt idx="7147">
                  <c:v>-4.852999999999999E-2</c:v>
                </c:pt>
                <c:pt idx="7148">
                  <c:v>-4.8533999999999994E-2</c:v>
                </c:pt>
                <c:pt idx="7149">
                  <c:v>-4.8543500000000003E-2</c:v>
                </c:pt>
                <c:pt idx="7150">
                  <c:v>-4.8549500000000002E-2</c:v>
                </c:pt>
                <c:pt idx="7151">
                  <c:v>-4.8555000000000008E-2</c:v>
                </c:pt>
                <c:pt idx="7152">
                  <c:v>-4.8555500000000008E-2</c:v>
                </c:pt>
                <c:pt idx="7153">
                  <c:v>-4.8562000000000015E-2</c:v>
                </c:pt>
                <c:pt idx="7154">
                  <c:v>-4.8566500000000012E-2</c:v>
                </c:pt>
                <c:pt idx="7155">
                  <c:v>-4.8578000000000017E-2</c:v>
                </c:pt>
                <c:pt idx="7156">
                  <c:v>-4.858450000000001E-2</c:v>
                </c:pt>
                <c:pt idx="7157">
                  <c:v>-4.8590000000000008E-2</c:v>
                </c:pt>
                <c:pt idx="7158">
                  <c:v>-4.8596500000000022E-2</c:v>
                </c:pt>
                <c:pt idx="7159">
                  <c:v>-4.860150000000002E-2</c:v>
                </c:pt>
                <c:pt idx="7160">
                  <c:v>-4.8607500000000012E-2</c:v>
                </c:pt>
                <c:pt idx="7161">
                  <c:v>-4.8613500000000018E-2</c:v>
                </c:pt>
                <c:pt idx="7162">
                  <c:v>-4.8617500000000015E-2</c:v>
                </c:pt>
                <c:pt idx="7163">
                  <c:v>-4.862250000000002E-2</c:v>
                </c:pt>
                <c:pt idx="7164">
                  <c:v>-4.8626500000000031E-2</c:v>
                </c:pt>
                <c:pt idx="7165">
                  <c:v>-4.8634500000000032E-2</c:v>
                </c:pt>
                <c:pt idx="7166">
                  <c:v>-4.8649000000000026E-2</c:v>
                </c:pt>
                <c:pt idx="7167">
                  <c:v>-4.8653000000000023E-2</c:v>
                </c:pt>
                <c:pt idx="7168">
                  <c:v>-4.8660500000000023E-2</c:v>
                </c:pt>
                <c:pt idx="7169">
                  <c:v>-4.8673500000000015E-2</c:v>
                </c:pt>
                <c:pt idx="7170">
                  <c:v>-4.8683500000000018E-2</c:v>
                </c:pt>
                <c:pt idx="7171">
                  <c:v>-4.869550000000001E-2</c:v>
                </c:pt>
                <c:pt idx="7172">
                  <c:v>-4.8712500000000006E-2</c:v>
                </c:pt>
                <c:pt idx="7173">
                  <c:v>-4.8720500000000007E-2</c:v>
                </c:pt>
                <c:pt idx="7174">
                  <c:v>-4.8730999999999997E-2</c:v>
                </c:pt>
                <c:pt idx="7175">
                  <c:v>-4.8745500000000011E-2</c:v>
                </c:pt>
                <c:pt idx="7176">
                  <c:v>-4.8770000000000015E-2</c:v>
                </c:pt>
                <c:pt idx="7177">
                  <c:v>-4.8776500000000007E-2</c:v>
                </c:pt>
                <c:pt idx="7178">
                  <c:v>-4.8787000000000011E-2</c:v>
                </c:pt>
                <c:pt idx="7179">
                  <c:v>-4.8795499999999999E-2</c:v>
                </c:pt>
                <c:pt idx="7180">
                  <c:v>-4.8809499999999992E-2</c:v>
                </c:pt>
                <c:pt idx="7181">
                  <c:v>-4.882199999999999E-2</c:v>
                </c:pt>
                <c:pt idx="7182">
                  <c:v>-4.8833499999999981E-2</c:v>
                </c:pt>
                <c:pt idx="7183">
                  <c:v>-4.8847499999999988E-2</c:v>
                </c:pt>
                <c:pt idx="7184">
                  <c:v>-4.8857499999999991E-2</c:v>
                </c:pt>
                <c:pt idx="7185">
                  <c:v>-4.8870499999999983E-2</c:v>
                </c:pt>
                <c:pt idx="7186">
                  <c:v>-4.8884999999999977E-2</c:v>
                </c:pt>
                <c:pt idx="7187">
                  <c:v>-4.8901499999999973E-2</c:v>
                </c:pt>
                <c:pt idx="7188">
                  <c:v>-4.891599999999998E-2</c:v>
                </c:pt>
                <c:pt idx="7189">
                  <c:v>-4.8930499999999967E-2</c:v>
                </c:pt>
                <c:pt idx="7190">
                  <c:v>-4.8940999999999971E-2</c:v>
                </c:pt>
                <c:pt idx="7191">
                  <c:v>-4.8960499999999969E-2</c:v>
                </c:pt>
                <c:pt idx="7192">
                  <c:v>-4.8973999999999976E-2</c:v>
                </c:pt>
                <c:pt idx="7193">
                  <c:v>-4.8993999999999975E-2</c:v>
                </c:pt>
                <c:pt idx="7194">
                  <c:v>-4.9008499999999983E-2</c:v>
                </c:pt>
                <c:pt idx="7195">
                  <c:v>-4.9029499999999976E-2</c:v>
                </c:pt>
                <c:pt idx="7196">
                  <c:v>-4.9050999999999984E-2</c:v>
                </c:pt>
                <c:pt idx="7197">
                  <c:v>-4.9071499999999976E-2</c:v>
                </c:pt>
                <c:pt idx="7198">
                  <c:v>-4.9095499999999979E-2</c:v>
                </c:pt>
                <c:pt idx="7199">
                  <c:v>-4.9118499999999968E-2</c:v>
                </c:pt>
                <c:pt idx="7200">
                  <c:v>-4.9138999999999981E-2</c:v>
                </c:pt>
                <c:pt idx="7201">
                  <c:v>-4.9184499999999971E-2</c:v>
                </c:pt>
                <c:pt idx="7202">
                  <c:v>-4.9209999999999969E-2</c:v>
                </c:pt>
                <c:pt idx="7203">
                  <c:v>-4.9234499999999966E-2</c:v>
                </c:pt>
                <c:pt idx="7204">
                  <c:v>-4.9260999999999965E-2</c:v>
                </c:pt>
                <c:pt idx="7205">
                  <c:v>-4.9285499999999961E-2</c:v>
                </c:pt>
                <c:pt idx="7206">
                  <c:v>-4.9310999999999952E-2</c:v>
                </c:pt>
                <c:pt idx="7207">
                  <c:v>-4.9357499999999964E-2</c:v>
                </c:pt>
                <c:pt idx="7208">
                  <c:v>-4.9382499999999968E-2</c:v>
                </c:pt>
                <c:pt idx="7209">
                  <c:v>-4.9425499999999969E-2</c:v>
                </c:pt>
                <c:pt idx="7210">
                  <c:v>-4.9452499999999969E-2</c:v>
                </c:pt>
                <c:pt idx="7211">
                  <c:v>-4.9489499999999971E-2</c:v>
                </c:pt>
                <c:pt idx="7212">
                  <c:v>-4.9519499999999966E-2</c:v>
                </c:pt>
                <c:pt idx="7213">
                  <c:v>-4.9548499999999961E-2</c:v>
                </c:pt>
                <c:pt idx="7214">
                  <c:v>-4.9577999999999962E-2</c:v>
                </c:pt>
                <c:pt idx="7215">
                  <c:v>-4.9603999999999954E-2</c:v>
                </c:pt>
                <c:pt idx="7216">
                  <c:v>-4.9629999999999966E-2</c:v>
                </c:pt>
                <c:pt idx="7217">
                  <c:v>-4.9655999999999964E-2</c:v>
                </c:pt>
                <c:pt idx="7218">
                  <c:v>-4.9683499999999971E-2</c:v>
                </c:pt>
                <c:pt idx="7219">
                  <c:v>-4.9708999999999968E-2</c:v>
                </c:pt>
                <c:pt idx="7220">
                  <c:v>-4.9738999999999971E-2</c:v>
                </c:pt>
                <c:pt idx="7221">
                  <c:v>-4.9763999999999961E-2</c:v>
                </c:pt>
                <c:pt idx="7222">
                  <c:v>-4.9867999999999968E-2</c:v>
                </c:pt>
                <c:pt idx="7223">
                  <c:v>-4.9969499999999972E-2</c:v>
                </c:pt>
                <c:pt idx="7224">
                  <c:v>-5.0054999999999981E-2</c:v>
                </c:pt>
                <c:pt idx="7225">
                  <c:v>-5.0141999999999978E-2</c:v>
                </c:pt>
                <c:pt idx="7226">
                  <c:v>-5.0229499999999982E-2</c:v>
                </c:pt>
                <c:pt idx="7227">
                  <c:v>-5.0316499999999979E-2</c:v>
                </c:pt>
                <c:pt idx="7228">
                  <c:v>-5.0394999999999975E-2</c:v>
                </c:pt>
                <c:pt idx="7229">
                  <c:v>-5.0481999999999978E-2</c:v>
                </c:pt>
                <c:pt idx="7230">
                  <c:v>-5.0571499999999985E-2</c:v>
                </c:pt>
                <c:pt idx="7231">
                  <c:v>-5.065749999999998E-2</c:v>
                </c:pt>
                <c:pt idx="7232">
                  <c:v>-5.0751499999999963E-2</c:v>
                </c:pt>
                <c:pt idx="7233">
                  <c:v>-5.0842499999999964E-2</c:v>
                </c:pt>
                <c:pt idx="7234">
                  <c:v>-5.0933499999999965E-2</c:v>
                </c:pt>
                <c:pt idx="7235">
                  <c:v>-5.1072999999999952E-2</c:v>
                </c:pt>
                <c:pt idx="7236">
                  <c:v>-5.1162499999999958E-2</c:v>
                </c:pt>
                <c:pt idx="7237">
                  <c:v>-5.1251499999999964E-2</c:v>
                </c:pt>
                <c:pt idx="7238">
                  <c:v>-5.1340499999999956E-2</c:v>
                </c:pt>
                <c:pt idx="7239">
                  <c:v>-5.1431999999999964E-2</c:v>
                </c:pt>
                <c:pt idx="7240">
                  <c:v>-5.1522499999999957E-2</c:v>
                </c:pt>
                <c:pt idx="7241">
                  <c:v>-5.161499999999996E-2</c:v>
                </c:pt>
                <c:pt idx="7242">
                  <c:v>-5.1707499999999955E-2</c:v>
                </c:pt>
                <c:pt idx="7243">
                  <c:v>-5.1801999999999959E-2</c:v>
                </c:pt>
                <c:pt idx="7244">
                  <c:v>-5.1891499999999952E-2</c:v>
                </c:pt>
                <c:pt idx="7245">
                  <c:v>-5.1988499999999958E-2</c:v>
                </c:pt>
                <c:pt idx="7246">
                  <c:v>-5.2086499999999959E-2</c:v>
                </c:pt>
                <c:pt idx="7247">
                  <c:v>-5.2172499999999955E-2</c:v>
                </c:pt>
                <c:pt idx="7248">
                  <c:v>-5.2265999999999958E-2</c:v>
                </c:pt>
                <c:pt idx="7249">
                  <c:v>-5.2359999999999962E-2</c:v>
                </c:pt>
                <c:pt idx="7250">
                  <c:v>-5.2450499999999962E-2</c:v>
                </c:pt>
                <c:pt idx="7251">
                  <c:v>-5.2542499999999964E-2</c:v>
                </c:pt>
                <c:pt idx="7252">
                  <c:v>-5.2636499999999968E-2</c:v>
                </c:pt>
                <c:pt idx="7253">
                  <c:v>-5.272499999999998E-2</c:v>
                </c:pt>
                <c:pt idx="7254">
                  <c:v>-5.2798999999999985E-2</c:v>
                </c:pt>
                <c:pt idx="7255">
                  <c:v>-5.2891999999999981E-2</c:v>
                </c:pt>
                <c:pt idx="7256">
                  <c:v>-5.2987499999999986E-2</c:v>
                </c:pt>
                <c:pt idx="7257">
                  <c:v>-5.3079499999999981E-2</c:v>
                </c:pt>
                <c:pt idx="7258">
                  <c:v>-5.3172999999999984E-2</c:v>
                </c:pt>
                <c:pt idx="7259">
                  <c:v>-5.3248999999999984E-2</c:v>
                </c:pt>
                <c:pt idx="7260">
                  <c:v>-5.3340499999999985E-2</c:v>
                </c:pt>
                <c:pt idx="7261">
                  <c:v>-5.3427499999999989E-2</c:v>
                </c:pt>
                <c:pt idx="7262">
                  <c:v>-5.3515E-2</c:v>
                </c:pt>
                <c:pt idx="7263">
                  <c:v>-5.3600000000000002E-2</c:v>
                </c:pt>
                <c:pt idx="7264">
                  <c:v>-5.3685999999999991E-2</c:v>
                </c:pt>
                <c:pt idx="7265">
                  <c:v>-5.376849999999999E-2</c:v>
                </c:pt>
                <c:pt idx="7266">
                  <c:v>-5.3851499999999997E-2</c:v>
                </c:pt>
                <c:pt idx="7267">
                  <c:v>-5.3931499999999993E-2</c:v>
                </c:pt>
                <c:pt idx="7268">
                  <c:v>-5.4014499999999993E-2</c:v>
                </c:pt>
                <c:pt idx="7269">
                  <c:v>-5.4096999999999999E-2</c:v>
                </c:pt>
                <c:pt idx="7270">
                  <c:v>-5.4174999999999994E-2</c:v>
                </c:pt>
                <c:pt idx="7271">
                  <c:v>-5.4256499999999992E-2</c:v>
                </c:pt>
                <c:pt idx="7272">
                  <c:v>-5.4338999999999998E-2</c:v>
                </c:pt>
                <c:pt idx="7273">
                  <c:v>-5.4422499999999999E-2</c:v>
                </c:pt>
                <c:pt idx="7274">
                  <c:v>-5.450449999999999E-2</c:v>
                </c:pt>
                <c:pt idx="7275">
                  <c:v>-5.4591000000000001E-2</c:v>
                </c:pt>
                <c:pt idx="7276">
                  <c:v>-5.4669499999999996E-2</c:v>
                </c:pt>
                <c:pt idx="7277">
                  <c:v>-5.4749499999999986E-2</c:v>
                </c:pt>
                <c:pt idx="7278">
                  <c:v>-5.4825499999999999E-2</c:v>
                </c:pt>
                <c:pt idx="7279">
                  <c:v>-5.4920499999999997E-2</c:v>
                </c:pt>
                <c:pt idx="7280">
                  <c:v>-5.4998499999999992E-2</c:v>
                </c:pt>
                <c:pt idx="7281">
                  <c:v>-5.5077499999999995E-2</c:v>
                </c:pt>
                <c:pt idx="7282">
                  <c:v>-5.5152E-2</c:v>
                </c:pt>
                <c:pt idx="7283">
                  <c:v>-5.5231000000000002E-2</c:v>
                </c:pt>
                <c:pt idx="7284">
                  <c:v>-5.530800000000001E-2</c:v>
                </c:pt>
                <c:pt idx="7285">
                  <c:v>-5.5387500000000013E-2</c:v>
                </c:pt>
                <c:pt idx="7286">
                  <c:v>-5.5462500000000012E-2</c:v>
                </c:pt>
                <c:pt idx="7287">
                  <c:v>-5.5542000000000008E-2</c:v>
                </c:pt>
                <c:pt idx="7288">
                  <c:v>-5.5621000000000011E-2</c:v>
                </c:pt>
                <c:pt idx="7289">
                  <c:v>-5.5699500000000006E-2</c:v>
                </c:pt>
                <c:pt idx="7290">
                  <c:v>-5.5776000000000006E-2</c:v>
                </c:pt>
                <c:pt idx="7291">
                  <c:v>-5.5817500000000006E-2</c:v>
                </c:pt>
                <c:pt idx="7292">
                  <c:v>-5.5895500000000008E-2</c:v>
                </c:pt>
                <c:pt idx="7293">
                  <c:v>-5.5973500000000002E-2</c:v>
                </c:pt>
                <c:pt idx="7294">
                  <c:v>-5.6052500000000005E-2</c:v>
                </c:pt>
                <c:pt idx="7295">
                  <c:v>-5.6131E-2</c:v>
                </c:pt>
                <c:pt idx="7296">
                  <c:v>-5.6208500000000015E-2</c:v>
                </c:pt>
                <c:pt idx="7297">
                  <c:v>-5.6288000000000012E-2</c:v>
                </c:pt>
                <c:pt idx="7298">
                  <c:v>-5.6368000000000008E-2</c:v>
                </c:pt>
                <c:pt idx="7299">
                  <c:v>-5.6443500000000001E-2</c:v>
                </c:pt>
                <c:pt idx="7300">
                  <c:v>-5.6522499999999996E-2</c:v>
                </c:pt>
                <c:pt idx="7301">
                  <c:v>-5.6598499999999996E-2</c:v>
                </c:pt>
                <c:pt idx="7302">
                  <c:v>-5.6671999999999993E-2</c:v>
                </c:pt>
                <c:pt idx="7303">
                  <c:v>-5.6747499999999992E-2</c:v>
                </c:pt>
                <c:pt idx="7304">
                  <c:v>-5.682149999999999E-2</c:v>
                </c:pt>
                <c:pt idx="7305">
                  <c:v>-5.6898999999999991E-2</c:v>
                </c:pt>
                <c:pt idx="7306">
                  <c:v>-5.6974999999999991E-2</c:v>
                </c:pt>
                <c:pt idx="7307">
                  <c:v>-5.7121999999999985E-2</c:v>
                </c:pt>
                <c:pt idx="7308">
                  <c:v>-5.7191499999999972E-2</c:v>
                </c:pt>
                <c:pt idx="7309">
                  <c:v>-5.7255999999999974E-2</c:v>
                </c:pt>
                <c:pt idx="7310">
                  <c:v>-5.7326499999999975E-2</c:v>
                </c:pt>
                <c:pt idx="7311">
                  <c:v>-5.7396999999999976E-2</c:v>
                </c:pt>
                <c:pt idx="7312">
                  <c:v>-5.746799999999997E-2</c:v>
                </c:pt>
                <c:pt idx="7313">
                  <c:v>-5.7515999999999963E-2</c:v>
                </c:pt>
                <c:pt idx="7314">
                  <c:v>-5.7590999999999955E-2</c:v>
                </c:pt>
                <c:pt idx="7315">
                  <c:v>-5.7662999999999957E-2</c:v>
                </c:pt>
                <c:pt idx="7316">
                  <c:v>-5.7736499999999955E-2</c:v>
                </c:pt>
                <c:pt idx="7317">
                  <c:v>-5.7809499999999951E-2</c:v>
                </c:pt>
                <c:pt idx="7318">
                  <c:v>-5.7884499999999957E-2</c:v>
                </c:pt>
                <c:pt idx="7319">
                  <c:v>-5.7958999999999955E-2</c:v>
                </c:pt>
                <c:pt idx="7320">
                  <c:v>-5.8031499999999958E-2</c:v>
                </c:pt>
                <c:pt idx="7321">
                  <c:v>-5.8107499999999958E-2</c:v>
                </c:pt>
                <c:pt idx="7322">
                  <c:v>-5.8184999999999959E-2</c:v>
                </c:pt>
                <c:pt idx="7323">
                  <c:v>-5.8258999999999957E-2</c:v>
                </c:pt>
                <c:pt idx="7324">
                  <c:v>-5.8339999999999954E-2</c:v>
                </c:pt>
                <c:pt idx="7325">
                  <c:v>-5.8419499999999951E-2</c:v>
                </c:pt>
                <c:pt idx="7326">
                  <c:v>-5.8496499999999951E-2</c:v>
                </c:pt>
                <c:pt idx="7327">
                  <c:v>-5.857749999999997E-2</c:v>
                </c:pt>
                <c:pt idx="7328">
                  <c:v>-5.8650999999999953E-2</c:v>
                </c:pt>
                <c:pt idx="7329">
                  <c:v>-5.8735999999999962E-2</c:v>
                </c:pt>
                <c:pt idx="7330">
                  <c:v>-5.8818499999999947E-2</c:v>
                </c:pt>
                <c:pt idx="7331">
                  <c:v>-5.8913999999999946E-2</c:v>
                </c:pt>
                <c:pt idx="7332">
                  <c:v>-5.8992999999999948E-2</c:v>
                </c:pt>
                <c:pt idx="7333">
                  <c:v>-5.9076499999999948E-2</c:v>
                </c:pt>
                <c:pt idx="7334">
                  <c:v>-5.9158999999999955E-2</c:v>
                </c:pt>
                <c:pt idx="7335">
                  <c:v>-5.923749999999995E-2</c:v>
                </c:pt>
                <c:pt idx="7336">
                  <c:v>-5.9321499999999937E-2</c:v>
                </c:pt>
                <c:pt idx="7337">
                  <c:v>-5.9403499999999949E-2</c:v>
                </c:pt>
                <c:pt idx="7338">
                  <c:v>-5.9484499999999947E-2</c:v>
                </c:pt>
                <c:pt idx="7339">
                  <c:v>-5.9561999999999948E-2</c:v>
                </c:pt>
                <c:pt idx="7340">
                  <c:v>-5.964699999999995E-2</c:v>
                </c:pt>
                <c:pt idx="7341">
                  <c:v>-5.9724999999999959E-2</c:v>
                </c:pt>
                <c:pt idx="7342">
                  <c:v>-5.9806999999999944E-2</c:v>
                </c:pt>
                <c:pt idx="7343">
                  <c:v>-5.9887499999999955E-2</c:v>
                </c:pt>
                <c:pt idx="7344">
                  <c:v>-5.9962499999999946E-2</c:v>
                </c:pt>
                <c:pt idx="7345">
                  <c:v>-6.0037499999999945E-2</c:v>
                </c:pt>
                <c:pt idx="7346">
                  <c:v>-6.0110499999999963E-2</c:v>
                </c:pt>
                <c:pt idx="7347">
                  <c:v>-6.0186499999999962E-2</c:v>
                </c:pt>
                <c:pt idx="7348">
                  <c:v>-6.0262499999999969E-2</c:v>
                </c:pt>
                <c:pt idx="7349">
                  <c:v>-6.0321999999999966E-2</c:v>
                </c:pt>
                <c:pt idx="7350">
                  <c:v>-6.0396999999999972E-2</c:v>
                </c:pt>
                <c:pt idx="7351">
                  <c:v>-6.0470999999999976E-2</c:v>
                </c:pt>
                <c:pt idx="7352">
                  <c:v>-6.0552999999999982E-2</c:v>
                </c:pt>
                <c:pt idx="7353">
                  <c:v>-6.0628499999999981E-2</c:v>
                </c:pt>
                <c:pt idx="7354">
                  <c:v>-6.0706499999999976E-2</c:v>
                </c:pt>
                <c:pt idx="7355">
                  <c:v>-6.0857999999999982E-2</c:v>
                </c:pt>
                <c:pt idx="7356">
                  <c:v>-6.0938499999999972E-2</c:v>
                </c:pt>
                <c:pt idx="7357">
                  <c:v>-6.1013499999999984E-2</c:v>
                </c:pt>
                <c:pt idx="7358">
                  <c:v>-6.1085999999999981E-2</c:v>
                </c:pt>
                <c:pt idx="7359">
                  <c:v>-6.1159499999999992E-2</c:v>
                </c:pt>
                <c:pt idx="7360">
                  <c:v>-6.1249499999999985E-2</c:v>
                </c:pt>
                <c:pt idx="7361">
                  <c:v>-6.1323499999999989E-2</c:v>
                </c:pt>
                <c:pt idx="7362">
                  <c:v>-6.1399999999999996E-2</c:v>
                </c:pt>
                <c:pt idx="7363">
                  <c:v>-6.1472999999999986E-2</c:v>
                </c:pt>
                <c:pt idx="7364">
                  <c:v>-6.1547999999999999E-2</c:v>
                </c:pt>
                <c:pt idx="7365">
                  <c:v>-6.1625500000000007E-2</c:v>
                </c:pt>
                <c:pt idx="7366">
                  <c:v>-6.1705500000000003E-2</c:v>
                </c:pt>
                <c:pt idx="7367">
                  <c:v>-6.1790499999999998E-2</c:v>
                </c:pt>
                <c:pt idx="7368">
                  <c:v>-6.1866000000000004E-2</c:v>
                </c:pt>
                <c:pt idx="7369">
                  <c:v>-6.1937500000000006E-2</c:v>
                </c:pt>
                <c:pt idx="7370">
                  <c:v>-6.2015000000000001E-2</c:v>
                </c:pt>
                <c:pt idx="7371">
                  <c:v>-6.2092000000000001E-2</c:v>
                </c:pt>
                <c:pt idx="7372">
                  <c:v>-6.216E-2</c:v>
                </c:pt>
                <c:pt idx="7373">
                  <c:v>-6.2244500000000001E-2</c:v>
                </c:pt>
                <c:pt idx="7374">
                  <c:v>-6.2324000000000004E-2</c:v>
                </c:pt>
                <c:pt idx="7375">
                  <c:v>-6.2401499999999999E-2</c:v>
                </c:pt>
                <c:pt idx="7376">
                  <c:v>-6.2483999999999991E-2</c:v>
                </c:pt>
                <c:pt idx="7377">
                  <c:v>-6.2571000000000002E-2</c:v>
                </c:pt>
                <c:pt idx="7378">
                  <c:v>-6.2655500000000003E-2</c:v>
                </c:pt>
                <c:pt idx="7379">
                  <c:v>-6.2748000000000012E-2</c:v>
                </c:pt>
                <c:pt idx="7380">
                  <c:v>-6.2823000000000018E-2</c:v>
                </c:pt>
                <c:pt idx="7381">
                  <c:v>-6.2901499999999999E-2</c:v>
                </c:pt>
                <c:pt idx="7382">
                  <c:v>-6.2986500000000001E-2</c:v>
                </c:pt>
                <c:pt idx="7383">
                  <c:v>-6.3061500000000006E-2</c:v>
                </c:pt>
                <c:pt idx="7384">
                  <c:v>-6.3140500000000002E-2</c:v>
                </c:pt>
                <c:pt idx="7385">
                  <c:v>-6.3214499999999993E-2</c:v>
                </c:pt>
                <c:pt idx="7386">
                  <c:v>-6.3285999999999995E-2</c:v>
                </c:pt>
                <c:pt idx="7387">
                  <c:v>-6.3357500000000011E-2</c:v>
                </c:pt>
                <c:pt idx="7388">
                  <c:v>-6.3430500000000001E-2</c:v>
                </c:pt>
                <c:pt idx="7389">
                  <c:v>-6.3507000000000008E-2</c:v>
                </c:pt>
                <c:pt idx="7390">
                  <c:v>-6.3586500000000004E-2</c:v>
                </c:pt>
                <c:pt idx="7391">
                  <c:v>-6.3661000000000009E-2</c:v>
                </c:pt>
                <c:pt idx="7392">
                  <c:v>-6.3733499999999998E-2</c:v>
                </c:pt>
                <c:pt idx="7393">
                  <c:v>-6.3804000000000013E-2</c:v>
                </c:pt>
                <c:pt idx="7394">
                  <c:v>-6.3875000000000015E-2</c:v>
                </c:pt>
                <c:pt idx="7395">
                  <c:v>-6.393950000000001E-2</c:v>
                </c:pt>
                <c:pt idx="7396">
                  <c:v>-6.4006000000000007E-2</c:v>
                </c:pt>
                <c:pt idx="7397">
                  <c:v>-6.4070500000000002E-2</c:v>
                </c:pt>
                <c:pt idx="7398">
                  <c:v>-6.4130500000000007E-2</c:v>
                </c:pt>
                <c:pt idx="7399">
                  <c:v>-6.4194000000000029E-2</c:v>
                </c:pt>
                <c:pt idx="7400">
                  <c:v>-6.425850000000001E-2</c:v>
                </c:pt>
                <c:pt idx="7401">
                  <c:v>-6.4331500000000014E-2</c:v>
                </c:pt>
                <c:pt idx="7402">
                  <c:v>-6.4399999999999999E-2</c:v>
                </c:pt>
                <c:pt idx="7403">
                  <c:v>-6.4474000000000004E-2</c:v>
                </c:pt>
                <c:pt idx="7404">
                  <c:v>-6.4539000000000013E-2</c:v>
                </c:pt>
                <c:pt idx="7405">
                  <c:v>-6.4606000000000011E-2</c:v>
                </c:pt>
                <c:pt idx="7406">
                  <c:v>-6.4676000000000025E-2</c:v>
                </c:pt>
                <c:pt idx="7407">
                  <c:v>-6.4724000000000018E-2</c:v>
                </c:pt>
                <c:pt idx="7408">
                  <c:v>-6.4807500000000018E-2</c:v>
                </c:pt>
                <c:pt idx="7409">
                  <c:v>-6.4860500000000029E-2</c:v>
                </c:pt>
                <c:pt idx="7410">
                  <c:v>-6.4925500000000025E-2</c:v>
                </c:pt>
                <c:pt idx="7411">
                  <c:v>-6.4994000000000024E-2</c:v>
                </c:pt>
                <c:pt idx="7412">
                  <c:v>-6.5062500000000009E-2</c:v>
                </c:pt>
                <c:pt idx="7413">
                  <c:v>-6.5133500000000011E-2</c:v>
                </c:pt>
                <c:pt idx="7414">
                  <c:v>-6.5203000000000011E-2</c:v>
                </c:pt>
                <c:pt idx="7415">
                  <c:v>-6.5278500000000031E-2</c:v>
                </c:pt>
                <c:pt idx="7416">
                  <c:v>-6.5358000000000027E-2</c:v>
                </c:pt>
                <c:pt idx="7417">
                  <c:v>-6.5426500000000026E-2</c:v>
                </c:pt>
                <c:pt idx="7418">
                  <c:v>-6.5495000000000025E-2</c:v>
                </c:pt>
                <c:pt idx="7419">
                  <c:v>-6.5563000000000024E-2</c:v>
                </c:pt>
                <c:pt idx="7420">
                  <c:v>-6.5623500000000015E-2</c:v>
                </c:pt>
                <c:pt idx="7421">
                  <c:v>-6.5685500000000022E-2</c:v>
                </c:pt>
                <c:pt idx="7422">
                  <c:v>-6.5685500000000022E-2</c:v>
                </c:pt>
                <c:pt idx="7423">
                  <c:v>-6.5674500000000025E-2</c:v>
                </c:pt>
                <c:pt idx="7424">
                  <c:v>-6.5681500000000018E-2</c:v>
                </c:pt>
                <c:pt idx="7425">
                  <c:v>-6.5688500000000025E-2</c:v>
                </c:pt>
                <c:pt idx="7426">
                  <c:v>-6.5693000000000015E-2</c:v>
                </c:pt>
                <c:pt idx="7427">
                  <c:v>-6.5699000000000021E-2</c:v>
                </c:pt>
                <c:pt idx="7428">
                  <c:v>-6.5710000000000018E-2</c:v>
                </c:pt>
                <c:pt idx="7429">
                  <c:v>-6.5695500000000004E-2</c:v>
                </c:pt>
                <c:pt idx="7430">
                  <c:v>-6.5695000000000017E-2</c:v>
                </c:pt>
                <c:pt idx="7431">
                  <c:v>-6.5693000000000001E-2</c:v>
                </c:pt>
                <c:pt idx="7432">
                  <c:v>-6.5685999999999994E-2</c:v>
                </c:pt>
                <c:pt idx="7433">
                  <c:v>-6.5679000000000001E-2</c:v>
                </c:pt>
                <c:pt idx="7434">
                  <c:v>-6.5673499999999996E-2</c:v>
                </c:pt>
                <c:pt idx="7435">
                  <c:v>-6.5616999999999995E-2</c:v>
                </c:pt>
                <c:pt idx="7436">
                  <c:v>-6.5616999999999995E-2</c:v>
                </c:pt>
                <c:pt idx="7437">
                  <c:v>-6.5616999999999995E-2</c:v>
                </c:pt>
                <c:pt idx="7438">
                  <c:v>-6.5616999999999981E-2</c:v>
                </c:pt>
                <c:pt idx="7439">
                  <c:v>-6.561649999999998E-2</c:v>
                </c:pt>
                <c:pt idx="7440">
                  <c:v>-6.5615499999999979E-2</c:v>
                </c:pt>
                <c:pt idx="7441">
                  <c:v>-6.5612499999999976E-2</c:v>
                </c:pt>
                <c:pt idx="7442">
                  <c:v>-6.5608499999999972E-2</c:v>
                </c:pt>
                <c:pt idx="7443">
                  <c:v>-6.5603499999999967E-2</c:v>
                </c:pt>
                <c:pt idx="7444">
                  <c:v>-6.5598499999999976E-2</c:v>
                </c:pt>
                <c:pt idx="7445">
                  <c:v>-6.5589999999999982E-2</c:v>
                </c:pt>
                <c:pt idx="7446">
                  <c:v>-6.5582499999999974E-2</c:v>
                </c:pt>
                <c:pt idx="7447">
                  <c:v>-6.5595499999999973E-2</c:v>
                </c:pt>
                <c:pt idx="7448">
                  <c:v>-6.5598499999999976E-2</c:v>
                </c:pt>
                <c:pt idx="7449">
                  <c:v>-6.5598999999999977E-2</c:v>
                </c:pt>
                <c:pt idx="7450">
                  <c:v>-6.5598999999999977E-2</c:v>
                </c:pt>
                <c:pt idx="7451">
                  <c:v>-6.5600999999999979E-2</c:v>
                </c:pt>
                <c:pt idx="7452">
                  <c:v>-6.5598499999999976E-2</c:v>
                </c:pt>
                <c:pt idx="7453">
                  <c:v>-6.560199999999998E-2</c:v>
                </c:pt>
                <c:pt idx="7454">
                  <c:v>-6.5605499999999983E-2</c:v>
                </c:pt>
                <c:pt idx="7455">
                  <c:v>-6.5608499999999986E-2</c:v>
                </c:pt>
                <c:pt idx="7456">
                  <c:v>-6.5603499999999981E-2</c:v>
                </c:pt>
                <c:pt idx="7457">
                  <c:v>-6.560199999999998E-2</c:v>
                </c:pt>
                <c:pt idx="7458">
                  <c:v>-6.5599499999999963E-2</c:v>
                </c:pt>
                <c:pt idx="7459">
                  <c:v>-6.5615499999999966E-2</c:v>
                </c:pt>
                <c:pt idx="7460">
                  <c:v>-6.5614499999999965E-2</c:v>
                </c:pt>
                <c:pt idx="7461">
                  <c:v>-6.5617499999999968E-2</c:v>
                </c:pt>
                <c:pt idx="7462">
                  <c:v>-6.5614499999999978E-2</c:v>
                </c:pt>
                <c:pt idx="7463">
                  <c:v>-6.5619499999999983E-2</c:v>
                </c:pt>
                <c:pt idx="7464">
                  <c:v>-6.5623499999999974E-2</c:v>
                </c:pt>
                <c:pt idx="7465">
                  <c:v>-6.5626499999999977E-2</c:v>
                </c:pt>
                <c:pt idx="7466">
                  <c:v>-6.5632499999999969E-2</c:v>
                </c:pt>
                <c:pt idx="7467">
                  <c:v>-6.5634499999999985E-2</c:v>
                </c:pt>
                <c:pt idx="7468">
                  <c:v>-6.5634999999999971E-2</c:v>
                </c:pt>
                <c:pt idx="7469">
                  <c:v>-6.5633499999999984E-2</c:v>
                </c:pt>
                <c:pt idx="7470">
                  <c:v>-6.5636999999999973E-2</c:v>
                </c:pt>
                <c:pt idx="7471">
                  <c:v>-6.563399999999997E-2</c:v>
                </c:pt>
                <c:pt idx="7472">
                  <c:v>-6.5632499999999969E-2</c:v>
                </c:pt>
                <c:pt idx="7473">
                  <c:v>-6.5632499999999955E-2</c:v>
                </c:pt>
                <c:pt idx="7474">
                  <c:v>-6.5633499999999956E-2</c:v>
                </c:pt>
                <c:pt idx="7475">
                  <c:v>-6.5697999999999951E-2</c:v>
                </c:pt>
                <c:pt idx="7476">
                  <c:v>-6.5699499999999952E-2</c:v>
                </c:pt>
                <c:pt idx="7477">
                  <c:v>-6.5693499999999946E-2</c:v>
                </c:pt>
                <c:pt idx="7478">
                  <c:v>-6.5690499999999957E-2</c:v>
                </c:pt>
                <c:pt idx="7479">
                  <c:v>-6.5668499999999963E-2</c:v>
                </c:pt>
                <c:pt idx="7480">
                  <c:v>-6.5663499999999958E-2</c:v>
                </c:pt>
                <c:pt idx="7481">
                  <c:v>-6.5660999999999969E-2</c:v>
                </c:pt>
                <c:pt idx="7482">
                  <c:v>-6.5659499999999968E-2</c:v>
                </c:pt>
                <c:pt idx="7483">
                  <c:v>-6.5657999999999966E-2</c:v>
                </c:pt>
                <c:pt idx="7484">
                  <c:v>-6.5654999999999963E-2</c:v>
                </c:pt>
                <c:pt idx="7485">
                  <c:v>-6.5653499999999948E-2</c:v>
                </c:pt>
                <c:pt idx="7486">
                  <c:v>-6.565549999999995E-2</c:v>
                </c:pt>
                <c:pt idx="7487">
                  <c:v>-6.5653499999999962E-2</c:v>
                </c:pt>
                <c:pt idx="7488">
                  <c:v>-6.565149999999996E-2</c:v>
                </c:pt>
                <c:pt idx="7489">
                  <c:v>-6.5649999999999958E-2</c:v>
                </c:pt>
                <c:pt idx="7490">
                  <c:v>-6.5645499999999968E-2</c:v>
                </c:pt>
                <c:pt idx="7491">
                  <c:v>-6.567949999999996E-2</c:v>
                </c:pt>
                <c:pt idx="7492">
                  <c:v>-6.5677499999999958E-2</c:v>
                </c:pt>
                <c:pt idx="7493">
                  <c:v>-6.5674999999999956E-2</c:v>
                </c:pt>
                <c:pt idx="7494">
                  <c:v>-6.5671999999999967E-2</c:v>
                </c:pt>
                <c:pt idx="7495">
                  <c:v>-6.5669499999999964E-2</c:v>
                </c:pt>
                <c:pt idx="7496">
                  <c:v>-6.5670499999999951E-2</c:v>
                </c:pt>
                <c:pt idx="7497">
                  <c:v>-6.5672999999999954E-2</c:v>
                </c:pt>
                <c:pt idx="7498">
                  <c:v>-6.5674499999999969E-2</c:v>
                </c:pt>
                <c:pt idx="7499">
                  <c:v>-6.567899999999996E-2</c:v>
                </c:pt>
                <c:pt idx="7500">
                  <c:v>-6.5679499999999946E-2</c:v>
                </c:pt>
                <c:pt idx="7501">
                  <c:v>-6.5679999999999947E-2</c:v>
                </c:pt>
                <c:pt idx="7502">
                  <c:v>-6.5683999999999951E-2</c:v>
                </c:pt>
                <c:pt idx="7503">
                  <c:v>-6.5689999999999943E-2</c:v>
                </c:pt>
                <c:pt idx="7504">
                  <c:v>-6.5694999999999948E-2</c:v>
                </c:pt>
                <c:pt idx="7505">
                  <c:v>-6.5696499999999949E-2</c:v>
                </c:pt>
                <c:pt idx="7506">
                  <c:v>-6.5700999999999954E-2</c:v>
                </c:pt>
                <c:pt idx="7507">
                  <c:v>-6.5630499999999953E-2</c:v>
                </c:pt>
                <c:pt idx="7508">
                  <c:v>-6.5658999999999954E-2</c:v>
                </c:pt>
                <c:pt idx="7509">
                  <c:v>-6.5674499999999941E-2</c:v>
                </c:pt>
                <c:pt idx="7510">
                  <c:v>-6.568349999999995E-2</c:v>
                </c:pt>
                <c:pt idx="7511">
                  <c:v>-6.5679999999999947E-2</c:v>
                </c:pt>
                <c:pt idx="7512">
                  <c:v>-6.5686499999999939E-2</c:v>
                </c:pt>
                <c:pt idx="7513">
                  <c:v>-6.5714999999999954E-2</c:v>
                </c:pt>
                <c:pt idx="7514">
                  <c:v>-6.5714499999999967E-2</c:v>
                </c:pt>
                <c:pt idx="7515">
                  <c:v>-6.5719499999999959E-2</c:v>
                </c:pt>
                <c:pt idx="7516">
                  <c:v>-6.5724999999999964E-2</c:v>
                </c:pt>
                <c:pt idx="7517">
                  <c:v>-6.5729999999999969E-2</c:v>
                </c:pt>
                <c:pt idx="7518">
                  <c:v>-6.5732499999999958E-2</c:v>
                </c:pt>
                <c:pt idx="7519">
                  <c:v>-6.5738499999999964E-2</c:v>
                </c:pt>
                <c:pt idx="7520">
                  <c:v>-6.5747999999999973E-2</c:v>
                </c:pt>
                <c:pt idx="7521">
                  <c:v>-6.5748499999999974E-2</c:v>
                </c:pt>
                <c:pt idx="7522">
                  <c:v>-6.5747499999999959E-2</c:v>
                </c:pt>
                <c:pt idx="7523">
                  <c:v>-6.5747499999999959E-2</c:v>
                </c:pt>
                <c:pt idx="7524">
                  <c:v>-6.5743499999999969E-2</c:v>
                </c:pt>
                <c:pt idx="7525">
                  <c:v>-6.5737499999999963E-2</c:v>
                </c:pt>
                <c:pt idx="7526">
                  <c:v>-6.5732999999999958E-2</c:v>
                </c:pt>
                <c:pt idx="7527">
                  <c:v>-6.5726999999999952E-2</c:v>
                </c:pt>
                <c:pt idx="7528">
                  <c:v>-6.5725999999999965E-2</c:v>
                </c:pt>
                <c:pt idx="7529">
                  <c:v>-6.5719499999999959E-2</c:v>
                </c:pt>
                <c:pt idx="7530">
                  <c:v>-6.5714499999999954E-2</c:v>
                </c:pt>
                <c:pt idx="7531">
                  <c:v>-6.5698499999999951E-2</c:v>
                </c:pt>
                <c:pt idx="7532">
                  <c:v>-6.5703499999999956E-2</c:v>
                </c:pt>
                <c:pt idx="7533">
                  <c:v>-6.5704499999999957E-2</c:v>
                </c:pt>
                <c:pt idx="7534">
                  <c:v>-6.5705499999999958E-2</c:v>
                </c:pt>
                <c:pt idx="7535">
                  <c:v>-6.5708999999999962E-2</c:v>
                </c:pt>
                <c:pt idx="7536">
                  <c:v>-6.5708499999999961E-2</c:v>
                </c:pt>
                <c:pt idx="7537">
                  <c:v>-6.5695499999999962E-2</c:v>
                </c:pt>
                <c:pt idx="7538">
                  <c:v>-6.569349999999996E-2</c:v>
                </c:pt>
                <c:pt idx="7539">
                  <c:v>-6.569349999999996E-2</c:v>
                </c:pt>
                <c:pt idx="7540">
                  <c:v>-6.5688999999999956E-2</c:v>
                </c:pt>
                <c:pt idx="7541">
                  <c:v>-6.568299999999995E-2</c:v>
                </c:pt>
                <c:pt idx="7542">
                  <c:v>-6.5680999999999962E-2</c:v>
                </c:pt>
                <c:pt idx="7543">
                  <c:v>-6.5680499999999947E-2</c:v>
                </c:pt>
                <c:pt idx="7544">
                  <c:v>-6.5689999999999971E-2</c:v>
                </c:pt>
                <c:pt idx="7545">
                  <c:v>-6.5694499999999961E-2</c:v>
                </c:pt>
                <c:pt idx="7546">
                  <c:v>-6.5701999999999955E-2</c:v>
                </c:pt>
                <c:pt idx="7547">
                  <c:v>-6.5705999999999959E-2</c:v>
                </c:pt>
                <c:pt idx="7548">
                  <c:v>-6.5706499999999959E-2</c:v>
                </c:pt>
                <c:pt idx="7549">
                  <c:v>-6.5718999999999958E-2</c:v>
                </c:pt>
                <c:pt idx="7550">
                  <c:v>-6.571699999999997E-2</c:v>
                </c:pt>
                <c:pt idx="7551">
                  <c:v>-6.5719499999999972E-2</c:v>
                </c:pt>
                <c:pt idx="7552">
                  <c:v>-6.571699999999997E-2</c:v>
                </c:pt>
                <c:pt idx="7553">
                  <c:v>-6.5713499999999966E-2</c:v>
                </c:pt>
                <c:pt idx="7554">
                  <c:v>-6.5707999999999961E-2</c:v>
                </c:pt>
                <c:pt idx="7555">
                  <c:v>-6.5627999999999978E-2</c:v>
                </c:pt>
                <c:pt idx="7556">
                  <c:v>-6.5622499999999973E-2</c:v>
                </c:pt>
                <c:pt idx="7557">
                  <c:v>-6.562399999999996E-2</c:v>
                </c:pt>
                <c:pt idx="7558">
                  <c:v>-6.5628499999999979E-2</c:v>
                </c:pt>
                <c:pt idx="7559">
                  <c:v>-6.5632499999999969E-2</c:v>
                </c:pt>
                <c:pt idx="7560">
                  <c:v>-6.562399999999996E-2</c:v>
                </c:pt>
                <c:pt idx="7561">
                  <c:v>-6.5624999999999975E-2</c:v>
                </c:pt>
                <c:pt idx="7562">
                  <c:v>-6.5626999999999963E-2</c:v>
                </c:pt>
                <c:pt idx="7563">
                  <c:v>-6.5628999999999965E-2</c:v>
                </c:pt>
                <c:pt idx="7564">
                  <c:v>-6.5630499999999967E-2</c:v>
                </c:pt>
                <c:pt idx="7565">
                  <c:v>-6.5629999999999966E-2</c:v>
                </c:pt>
                <c:pt idx="7566">
                  <c:v>-6.5628499999999965E-2</c:v>
                </c:pt>
                <c:pt idx="7567">
                  <c:v>-6.5621999999999958E-2</c:v>
                </c:pt>
                <c:pt idx="7568">
                  <c:v>-6.5628499999999979E-2</c:v>
                </c:pt>
                <c:pt idx="7569">
                  <c:v>-6.5635999999999972E-2</c:v>
                </c:pt>
                <c:pt idx="7570">
                  <c:v>-6.5638499999999975E-2</c:v>
                </c:pt>
                <c:pt idx="7571">
                  <c:v>-6.5641999999999964E-2</c:v>
                </c:pt>
                <c:pt idx="7572">
                  <c:v>-6.564799999999997E-2</c:v>
                </c:pt>
                <c:pt idx="7573">
                  <c:v>-6.5648999999999971E-2</c:v>
                </c:pt>
                <c:pt idx="7574">
                  <c:v>-6.5649499999999972E-2</c:v>
                </c:pt>
                <c:pt idx="7575">
                  <c:v>-6.5666999999999962E-2</c:v>
                </c:pt>
                <c:pt idx="7576">
                  <c:v>-6.5669499999999978E-2</c:v>
                </c:pt>
                <c:pt idx="7577">
                  <c:v>-6.5669999999999978E-2</c:v>
                </c:pt>
                <c:pt idx="7578">
                  <c:v>-6.5669499999999978E-2</c:v>
                </c:pt>
                <c:pt idx="7579">
                  <c:v>-6.5663999999999972E-2</c:v>
                </c:pt>
                <c:pt idx="7580">
                  <c:v>-6.5668499999999977E-2</c:v>
                </c:pt>
                <c:pt idx="7581">
                  <c:v>-6.5674999999999983E-2</c:v>
                </c:pt>
                <c:pt idx="7582">
                  <c:v>-6.567549999999997E-2</c:v>
                </c:pt>
                <c:pt idx="7583">
                  <c:v>-6.5637999999999974E-2</c:v>
                </c:pt>
                <c:pt idx="7584">
                  <c:v>-6.564399999999998E-2</c:v>
                </c:pt>
                <c:pt idx="7585">
                  <c:v>-6.5653499999999976E-2</c:v>
                </c:pt>
                <c:pt idx="7586">
                  <c:v>-6.566199999999997E-2</c:v>
                </c:pt>
                <c:pt idx="7587">
                  <c:v>-6.5668499999999977E-2</c:v>
                </c:pt>
                <c:pt idx="7588">
                  <c:v>-6.5672999999999981E-2</c:v>
                </c:pt>
                <c:pt idx="7589">
                  <c:v>-6.5675499999999984E-2</c:v>
                </c:pt>
                <c:pt idx="7590">
                  <c:v>-6.5678999999999987E-2</c:v>
                </c:pt>
                <c:pt idx="7591">
                  <c:v>-6.564799999999997E-2</c:v>
                </c:pt>
                <c:pt idx="7592">
                  <c:v>-6.5653499999999976E-2</c:v>
                </c:pt>
                <c:pt idx="7593">
                  <c:v>-6.5663999999999972E-2</c:v>
                </c:pt>
                <c:pt idx="7594">
                  <c:v>-6.5675499999999956E-2</c:v>
                </c:pt>
                <c:pt idx="7595">
                  <c:v>-6.5695999999999963E-2</c:v>
                </c:pt>
                <c:pt idx="7596">
                  <c:v>-6.5703499999999956E-2</c:v>
                </c:pt>
                <c:pt idx="7597">
                  <c:v>-6.5713999999999967E-2</c:v>
                </c:pt>
                <c:pt idx="7598">
                  <c:v>-6.5725999999999965E-2</c:v>
                </c:pt>
                <c:pt idx="7599">
                  <c:v>-6.5732999999999958E-2</c:v>
                </c:pt>
                <c:pt idx="7600">
                  <c:v>-6.5742499999999968E-2</c:v>
                </c:pt>
                <c:pt idx="7601">
                  <c:v>-6.5739999999999979E-2</c:v>
                </c:pt>
                <c:pt idx="7602">
                  <c:v>-6.574099999999998E-2</c:v>
                </c:pt>
                <c:pt idx="7603">
                  <c:v>-6.573749999999999E-2</c:v>
                </c:pt>
                <c:pt idx="7604">
                  <c:v>-6.5737999999999977E-2</c:v>
                </c:pt>
                <c:pt idx="7605">
                  <c:v>-6.573749999999999E-2</c:v>
                </c:pt>
                <c:pt idx="7606">
                  <c:v>-6.5734999999999988E-2</c:v>
                </c:pt>
                <c:pt idx="7607">
                  <c:v>-6.5733499999999973E-2</c:v>
                </c:pt>
                <c:pt idx="7608">
                  <c:v>-6.5721999999999975E-2</c:v>
                </c:pt>
                <c:pt idx="7609">
                  <c:v>-6.5725499999999992E-2</c:v>
                </c:pt>
                <c:pt idx="7610">
                  <c:v>-6.5728499999999981E-2</c:v>
                </c:pt>
                <c:pt idx="7611">
                  <c:v>-6.5728999999999982E-2</c:v>
                </c:pt>
                <c:pt idx="7612">
                  <c:v>-6.5731499999999998E-2</c:v>
                </c:pt>
                <c:pt idx="7613">
                  <c:v>-6.5734499999999987E-2</c:v>
                </c:pt>
                <c:pt idx="7614">
                  <c:v>-6.5728999999999982E-2</c:v>
                </c:pt>
                <c:pt idx="7615">
                  <c:v>-6.5730499999999983E-2</c:v>
                </c:pt>
                <c:pt idx="7616">
                  <c:v>-6.5728999999999982E-2</c:v>
                </c:pt>
                <c:pt idx="7617">
                  <c:v>-6.5749999999999989E-2</c:v>
                </c:pt>
                <c:pt idx="7618">
                  <c:v>-6.5761499999999987E-2</c:v>
                </c:pt>
                <c:pt idx="7619">
                  <c:v>-6.5847500000000003E-2</c:v>
                </c:pt>
                <c:pt idx="7620">
                  <c:v>-6.5860500000000002E-2</c:v>
                </c:pt>
                <c:pt idx="7621">
                  <c:v>-6.5880000000000008E-2</c:v>
                </c:pt>
                <c:pt idx="7622">
                  <c:v>-6.5894500000000009E-2</c:v>
                </c:pt>
                <c:pt idx="7623">
                  <c:v>-6.5912499999999999E-2</c:v>
                </c:pt>
                <c:pt idx="7624">
                  <c:v>-6.592350000000001E-2</c:v>
                </c:pt>
                <c:pt idx="7625">
                  <c:v>-6.5932500000000005E-2</c:v>
                </c:pt>
                <c:pt idx="7626">
                  <c:v>-6.5946999999999992E-2</c:v>
                </c:pt>
                <c:pt idx="7627">
                  <c:v>-6.5959000000000004E-2</c:v>
                </c:pt>
                <c:pt idx="7628">
                  <c:v>-6.598649999999999E-2</c:v>
                </c:pt>
                <c:pt idx="7629">
                  <c:v>-6.6021999999999983E-2</c:v>
                </c:pt>
                <c:pt idx="7630">
                  <c:v>-6.6034999999999983E-2</c:v>
                </c:pt>
                <c:pt idx="7631">
                  <c:v>-6.6134999999999999E-2</c:v>
                </c:pt>
                <c:pt idx="7632">
                  <c:v>-6.6156499999999993E-2</c:v>
                </c:pt>
                <c:pt idx="7633">
                  <c:v>-6.6179999999999989E-2</c:v>
                </c:pt>
                <c:pt idx="7634">
                  <c:v>-6.6200999999999996E-2</c:v>
                </c:pt>
                <c:pt idx="7635">
                  <c:v>-6.6224000000000005E-2</c:v>
                </c:pt>
                <c:pt idx="7636">
                  <c:v>-6.6238999999999992E-2</c:v>
                </c:pt>
                <c:pt idx="7637">
                  <c:v>-6.6261499999999987E-2</c:v>
                </c:pt>
                <c:pt idx="7638">
                  <c:v>-6.6280999999999979E-2</c:v>
                </c:pt>
                <c:pt idx="7639">
                  <c:v>-6.6296999999999981E-2</c:v>
                </c:pt>
                <c:pt idx="7640">
                  <c:v>-6.6314999999999985E-2</c:v>
                </c:pt>
                <c:pt idx="7641">
                  <c:v>-6.6333999999999976E-2</c:v>
                </c:pt>
                <c:pt idx="7642">
                  <c:v>-6.6348499999999977E-2</c:v>
                </c:pt>
                <c:pt idx="7643">
                  <c:v>-6.6365499999999994E-2</c:v>
                </c:pt>
                <c:pt idx="7644">
                  <c:v>-6.6377499999999992E-2</c:v>
                </c:pt>
                <c:pt idx="7645">
                  <c:v>-6.6390499999999991E-2</c:v>
                </c:pt>
                <c:pt idx="7646">
                  <c:v>-6.6402499999999989E-2</c:v>
                </c:pt>
                <c:pt idx="7647">
                  <c:v>-6.6404999999999992E-2</c:v>
                </c:pt>
                <c:pt idx="7648">
                  <c:v>-6.6408499999999995E-2</c:v>
                </c:pt>
                <c:pt idx="7649">
                  <c:v>-6.641699999999999E-2</c:v>
                </c:pt>
                <c:pt idx="7650">
                  <c:v>-6.6429499999999989E-2</c:v>
                </c:pt>
                <c:pt idx="7651">
                  <c:v>-6.6436999999999996E-2</c:v>
                </c:pt>
                <c:pt idx="7652">
                  <c:v>-6.6448999999999994E-2</c:v>
                </c:pt>
                <c:pt idx="7653">
                  <c:v>-6.6459999999999991E-2</c:v>
                </c:pt>
                <c:pt idx="7654">
                  <c:v>-6.6469499999999987E-2</c:v>
                </c:pt>
                <c:pt idx="7655">
                  <c:v>-6.6477000000000008E-2</c:v>
                </c:pt>
                <c:pt idx="7656">
                  <c:v>-6.6487500000000005E-2</c:v>
                </c:pt>
                <c:pt idx="7657">
                  <c:v>-6.6497500000000001E-2</c:v>
                </c:pt>
                <c:pt idx="7658">
                  <c:v>-6.651E-2</c:v>
                </c:pt>
                <c:pt idx="7659">
                  <c:v>-6.6519999999999996E-2</c:v>
                </c:pt>
                <c:pt idx="7660">
                  <c:v>-6.6528500000000004E-2</c:v>
                </c:pt>
                <c:pt idx="7661">
                  <c:v>-6.6537500000000013E-2</c:v>
                </c:pt>
                <c:pt idx="7662">
                  <c:v>-6.6553000000000015E-2</c:v>
                </c:pt>
                <c:pt idx="7663">
                  <c:v>-6.6563000000000011E-2</c:v>
                </c:pt>
                <c:pt idx="7664">
                  <c:v>-6.6574000000000022E-2</c:v>
                </c:pt>
                <c:pt idx="7665">
                  <c:v>-6.6587500000000008E-2</c:v>
                </c:pt>
                <c:pt idx="7666">
                  <c:v>-6.6597500000000004E-2</c:v>
                </c:pt>
                <c:pt idx="7667">
                  <c:v>-6.6614500000000007E-2</c:v>
                </c:pt>
                <c:pt idx="7668">
                  <c:v>-6.6641000000000006E-2</c:v>
                </c:pt>
                <c:pt idx="7669">
                  <c:v>-6.6657000000000008E-2</c:v>
                </c:pt>
                <c:pt idx="7670">
                  <c:v>-6.6673500000000011E-2</c:v>
                </c:pt>
                <c:pt idx="7671">
                  <c:v>-6.6690500000000028E-2</c:v>
                </c:pt>
                <c:pt idx="7672">
                  <c:v>-6.6703000000000012E-2</c:v>
                </c:pt>
                <c:pt idx="7673">
                  <c:v>-6.6718000000000013E-2</c:v>
                </c:pt>
                <c:pt idx="7674">
                  <c:v>-6.6733500000000001E-2</c:v>
                </c:pt>
                <c:pt idx="7675">
                  <c:v>-6.668650000000001E-2</c:v>
                </c:pt>
                <c:pt idx="7676">
                  <c:v>-6.6703000000000012E-2</c:v>
                </c:pt>
                <c:pt idx="7677">
                  <c:v>-6.6729500000000011E-2</c:v>
                </c:pt>
                <c:pt idx="7678">
                  <c:v>-6.6753999999999994E-2</c:v>
                </c:pt>
                <c:pt idx="7679">
                  <c:v>-6.6774500000000001E-2</c:v>
                </c:pt>
                <c:pt idx="7680">
                  <c:v>-6.6796499999999995E-2</c:v>
                </c:pt>
                <c:pt idx="7681">
                  <c:v>-6.6813999999999998E-2</c:v>
                </c:pt>
                <c:pt idx="7682">
                  <c:v>-6.6835999999999993E-2</c:v>
                </c:pt>
                <c:pt idx="7683">
                  <c:v>-6.6852499999999995E-2</c:v>
                </c:pt>
                <c:pt idx="7684">
                  <c:v>-6.6873500000000016E-2</c:v>
                </c:pt>
                <c:pt idx="7685">
                  <c:v>-6.689150000000002E-2</c:v>
                </c:pt>
                <c:pt idx="7686">
                  <c:v>-6.6911500000000013E-2</c:v>
                </c:pt>
                <c:pt idx="7687">
                  <c:v>-6.6930000000000017E-2</c:v>
                </c:pt>
                <c:pt idx="7688">
                  <c:v>-6.6947500000000021E-2</c:v>
                </c:pt>
                <c:pt idx="7689">
                  <c:v>-6.6967500000000013E-2</c:v>
                </c:pt>
                <c:pt idx="7690">
                  <c:v>-6.6989500000000007E-2</c:v>
                </c:pt>
                <c:pt idx="7691">
                  <c:v>-6.7013000000000003E-2</c:v>
                </c:pt>
                <c:pt idx="7692">
                  <c:v>-6.7036499999999999E-2</c:v>
                </c:pt>
                <c:pt idx="7693">
                  <c:v>-6.7057000000000005E-2</c:v>
                </c:pt>
                <c:pt idx="7694">
                  <c:v>-6.7075999999999997E-2</c:v>
                </c:pt>
                <c:pt idx="7695">
                  <c:v>-6.7095500000000002E-2</c:v>
                </c:pt>
                <c:pt idx="7696">
                  <c:v>-6.7112499999999992E-2</c:v>
                </c:pt>
                <c:pt idx="7697">
                  <c:v>-6.7117999999999997E-2</c:v>
                </c:pt>
                <c:pt idx="7698">
                  <c:v>-6.7132999999999998E-2</c:v>
                </c:pt>
                <c:pt idx="7699">
                  <c:v>-6.7145499999999997E-2</c:v>
                </c:pt>
                <c:pt idx="7700">
                  <c:v>-6.7162499999999986E-2</c:v>
                </c:pt>
                <c:pt idx="7701">
                  <c:v>-6.7176499999999986E-2</c:v>
                </c:pt>
                <c:pt idx="7702">
                  <c:v>-6.7189499999999999E-2</c:v>
                </c:pt>
                <c:pt idx="7703">
                  <c:v>-6.7203499999999999E-2</c:v>
                </c:pt>
                <c:pt idx="7704">
                  <c:v>-6.7220500000000002E-2</c:v>
                </c:pt>
                <c:pt idx="7705">
                  <c:v>-6.7233500000000002E-2</c:v>
                </c:pt>
                <c:pt idx="7706">
                  <c:v>-6.7241499999999996E-2</c:v>
                </c:pt>
                <c:pt idx="7707">
                  <c:v>-6.7254499999999995E-2</c:v>
                </c:pt>
                <c:pt idx="7708">
                  <c:v>-6.7247000000000001E-2</c:v>
                </c:pt>
                <c:pt idx="7709">
                  <c:v>-6.7257000000000011E-2</c:v>
                </c:pt>
                <c:pt idx="7710">
                  <c:v>-6.7267500000000008E-2</c:v>
                </c:pt>
                <c:pt idx="7711">
                  <c:v>-6.7227500000000009E-2</c:v>
                </c:pt>
                <c:pt idx="7712">
                  <c:v>-6.724200000000001E-2</c:v>
                </c:pt>
                <c:pt idx="7713">
                  <c:v>-6.7259000000000013E-2</c:v>
                </c:pt>
                <c:pt idx="7714">
                  <c:v>-6.7274000000000014E-2</c:v>
                </c:pt>
                <c:pt idx="7715">
                  <c:v>-6.7288500000000001E-2</c:v>
                </c:pt>
                <c:pt idx="7716">
                  <c:v>-6.7299000000000025E-2</c:v>
                </c:pt>
                <c:pt idx="7717">
                  <c:v>-6.731100000000001E-2</c:v>
                </c:pt>
                <c:pt idx="7718">
                  <c:v>-6.7324000000000023E-2</c:v>
                </c:pt>
                <c:pt idx="7719">
                  <c:v>-6.7334000000000019E-2</c:v>
                </c:pt>
                <c:pt idx="7720">
                  <c:v>-6.7343500000000014E-2</c:v>
                </c:pt>
                <c:pt idx="7721">
                  <c:v>-6.7357000000000014E-2</c:v>
                </c:pt>
                <c:pt idx="7722">
                  <c:v>-6.7372500000000016E-2</c:v>
                </c:pt>
                <c:pt idx="7723">
                  <c:v>-6.7386500000000016E-2</c:v>
                </c:pt>
                <c:pt idx="7724">
                  <c:v>-6.7401500000000003E-2</c:v>
                </c:pt>
                <c:pt idx="7725">
                  <c:v>-6.7419000000000007E-2</c:v>
                </c:pt>
                <c:pt idx="7726">
                  <c:v>-6.7435499999999995E-2</c:v>
                </c:pt>
                <c:pt idx="7727">
                  <c:v>-6.7452999999999999E-2</c:v>
                </c:pt>
                <c:pt idx="7728">
                  <c:v>-6.746350000000001E-2</c:v>
                </c:pt>
                <c:pt idx="7729">
                  <c:v>-6.7475000000000007E-2</c:v>
                </c:pt>
                <c:pt idx="7730">
                  <c:v>-6.7486500000000005E-2</c:v>
                </c:pt>
                <c:pt idx="7731">
                  <c:v>-6.7497000000000001E-2</c:v>
                </c:pt>
                <c:pt idx="7732">
                  <c:v>-6.7502500000000007E-2</c:v>
                </c:pt>
                <c:pt idx="7733">
                  <c:v>-6.7509000000000013E-2</c:v>
                </c:pt>
                <c:pt idx="7734">
                  <c:v>-6.7517500000000008E-2</c:v>
                </c:pt>
                <c:pt idx="7735">
                  <c:v>-6.7510000000000014E-2</c:v>
                </c:pt>
                <c:pt idx="7736">
                  <c:v>-6.7522500000000013E-2</c:v>
                </c:pt>
                <c:pt idx="7737">
                  <c:v>-6.7549500000000026E-2</c:v>
                </c:pt>
                <c:pt idx="7738">
                  <c:v>-6.7565000000000014E-2</c:v>
                </c:pt>
                <c:pt idx="7739">
                  <c:v>-6.7584000000000033E-2</c:v>
                </c:pt>
                <c:pt idx="7740">
                  <c:v>-6.7588000000000023E-2</c:v>
                </c:pt>
                <c:pt idx="7741">
                  <c:v>-6.7602000000000023E-2</c:v>
                </c:pt>
                <c:pt idx="7742">
                  <c:v>-6.7611500000000033E-2</c:v>
                </c:pt>
                <c:pt idx="7743">
                  <c:v>-6.7618500000000026E-2</c:v>
                </c:pt>
                <c:pt idx="7744">
                  <c:v>-6.7625000000000032E-2</c:v>
                </c:pt>
                <c:pt idx="7745">
                  <c:v>-6.763250000000004E-2</c:v>
                </c:pt>
                <c:pt idx="7746">
                  <c:v>-6.7639500000000033E-2</c:v>
                </c:pt>
                <c:pt idx="7747">
                  <c:v>-6.7647500000000041E-2</c:v>
                </c:pt>
                <c:pt idx="7748">
                  <c:v>-6.7662500000000042E-2</c:v>
                </c:pt>
                <c:pt idx="7749">
                  <c:v>-6.7676500000000056E-2</c:v>
                </c:pt>
                <c:pt idx="7750">
                  <c:v>-6.7692500000000044E-2</c:v>
                </c:pt>
                <c:pt idx="7751">
                  <c:v>-6.7706500000000044E-2</c:v>
                </c:pt>
                <c:pt idx="7752">
                  <c:v>-6.7719500000000044E-2</c:v>
                </c:pt>
                <c:pt idx="7753">
                  <c:v>-6.7735000000000045E-2</c:v>
                </c:pt>
                <c:pt idx="7754">
                  <c:v>-6.7751500000000048E-2</c:v>
                </c:pt>
                <c:pt idx="7755">
                  <c:v>-6.776750000000005E-2</c:v>
                </c:pt>
                <c:pt idx="7756">
                  <c:v>-6.7795500000000064E-2</c:v>
                </c:pt>
                <c:pt idx="7757">
                  <c:v>-6.7807000000000048E-2</c:v>
                </c:pt>
                <c:pt idx="7758">
                  <c:v>-6.7820000000000047E-2</c:v>
                </c:pt>
                <c:pt idx="7759">
                  <c:v>-6.7832000000000059E-2</c:v>
                </c:pt>
                <c:pt idx="7760">
                  <c:v>-6.7844000000000057E-2</c:v>
                </c:pt>
                <c:pt idx="7761">
                  <c:v>-6.7862000000000047E-2</c:v>
                </c:pt>
                <c:pt idx="7762">
                  <c:v>-6.7878500000000064E-2</c:v>
                </c:pt>
                <c:pt idx="7763">
                  <c:v>-6.7893000000000051E-2</c:v>
                </c:pt>
                <c:pt idx="7764">
                  <c:v>-6.790650000000005E-2</c:v>
                </c:pt>
                <c:pt idx="7765">
                  <c:v>-6.7919000000000049E-2</c:v>
                </c:pt>
                <c:pt idx="7766">
                  <c:v>-6.7930500000000046E-2</c:v>
                </c:pt>
                <c:pt idx="7767">
                  <c:v>-6.7942500000000058E-2</c:v>
                </c:pt>
                <c:pt idx="7768">
                  <c:v>-6.7951000000000053E-2</c:v>
                </c:pt>
                <c:pt idx="7769">
                  <c:v>-6.7957000000000059E-2</c:v>
                </c:pt>
                <c:pt idx="7770">
                  <c:v>-6.7965000000000039E-2</c:v>
                </c:pt>
                <c:pt idx="7771">
                  <c:v>-6.7971000000000045E-2</c:v>
                </c:pt>
                <c:pt idx="7772">
                  <c:v>-6.7981000000000055E-2</c:v>
                </c:pt>
                <c:pt idx="7773">
                  <c:v>-6.7988000000000048E-2</c:v>
                </c:pt>
                <c:pt idx="7774">
                  <c:v>-6.7995500000000042E-2</c:v>
                </c:pt>
                <c:pt idx="7775">
                  <c:v>-6.798350000000003E-2</c:v>
                </c:pt>
                <c:pt idx="7776">
                  <c:v>-6.7992000000000039E-2</c:v>
                </c:pt>
                <c:pt idx="7777">
                  <c:v>-6.7993000000000026E-2</c:v>
                </c:pt>
                <c:pt idx="7778">
                  <c:v>-6.7992500000000025E-2</c:v>
                </c:pt>
                <c:pt idx="7779">
                  <c:v>-6.7991500000000038E-2</c:v>
                </c:pt>
                <c:pt idx="7780">
                  <c:v>-6.7991500000000038E-2</c:v>
                </c:pt>
                <c:pt idx="7781">
                  <c:v>-6.798950000000005E-2</c:v>
                </c:pt>
                <c:pt idx="7782">
                  <c:v>-6.7987500000000048E-2</c:v>
                </c:pt>
                <c:pt idx="7783">
                  <c:v>-6.8032000000000051E-2</c:v>
                </c:pt>
                <c:pt idx="7784">
                  <c:v>-6.8032500000000051E-2</c:v>
                </c:pt>
                <c:pt idx="7785">
                  <c:v>-6.8030500000000049E-2</c:v>
                </c:pt>
                <c:pt idx="7786">
                  <c:v>-6.8029000000000048E-2</c:v>
                </c:pt>
                <c:pt idx="7787">
                  <c:v>-6.8025000000000044E-2</c:v>
                </c:pt>
                <c:pt idx="7788">
                  <c:v>-6.8022000000000041E-2</c:v>
                </c:pt>
                <c:pt idx="7789">
                  <c:v>-6.8020000000000039E-2</c:v>
                </c:pt>
                <c:pt idx="7790">
                  <c:v>-6.8019000000000038E-2</c:v>
                </c:pt>
                <c:pt idx="7791">
                  <c:v>-6.8046000000000037E-2</c:v>
                </c:pt>
                <c:pt idx="7792">
                  <c:v>-6.8047000000000038E-2</c:v>
                </c:pt>
                <c:pt idx="7793">
                  <c:v>-6.8043500000000035E-2</c:v>
                </c:pt>
                <c:pt idx="7794">
                  <c:v>-6.8042000000000033E-2</c:v>
                </c:pt>
                <c:pt idx="7795">
                  <c:v>-6.8032500000000037E-2</c:v>
                </c:pt>
                <c:pt idx="7796">
                  <c:v>-6.803550000000004E-2</c:v>
                </c:pt>
                <c:pt idx="7797">
                  <c:v>-6.8036000000000041E-2</c:v>
                </c:pt>
                <c:pt idx="7798">
                  <c:v>-6.8037500000000042E-2</c:v>
                </c:pt>
                <c:pt idx="7799">
                  <c:v>-6.8076000000000053E-2</c:v>
                </c:pt>
                <c:pt idx="7800">
                  <c:v>-6.8079000000000042E-2</c:v>
                </c:pt>
                <c:pt idx="7801">
                  <c:v>-6.8084000000000047E-2</c:v>
                </c:pt>
                <c:pt idx="7802">
                  <c:v>-6.809050000000004E-2</c:v>
                </c:pt>
                <c:pt idx="7803">
                  <c:v>-6.8096500000000046E-2</c:v>
                </c:pt>
                <c:pt idx="7804">
                  <c:v>-6.8108000000000044E-2</c:v>
                </c:pt>
                <c:pt idx="7805">
                  <c:v>-6.8120500000000028E-2</c:v>
                </c:pt>
                <c:pt idx="7806">
                  <c:v>-6.8134500000000028E-2</c:v>
                </c:pt>
                <c:pt idx="7807">
                  <c:v>-6.8147000000000041E-2</c:v>
                </c:pt>
                <c:pt idx="7808">
                  <c:v>-6.8155500000000035E-2</c:v>
                </c:pt>
                <c:pt idx="7809">
                  <c:v>-6.8164500000000031E-2</c:v>
                </c:pt>
                <c:pt idx="7810">
                  <c:v>-6.8172500000000025E-2</c:v>
                </c:pt>
                <c:pt idx="7811">
                  <c:v>-6.8189000000000027E-2</c:v>
                </c:pt>
                <c:pt idx="7812">
                  <c:v>-6.8198000000000036E-2</c:v>
                </c:pt>
                <c:pt idx="7813">
                  <c:v>-6.8204000000000028E-2</c:v>
                </c:pt>
                <c:pt idx="7814">
                  <c:v>-6.8217000000000028E-2</c:v>
                </c:pt>
                <c:pt idx="7815">
                  <c:v>-6.8219500000000016E-2</c:v>
                </c:pt>
                <c:pt idx="7816">
                  <c:v>-6.8222000000000019E-2</c:v>
                </c:pt>
                <c:pt idx="7817">
                  <c:v>-6.8213000000000024E-2</c:v>
                </c:pt>
                <c:pt idx="7818">
                  <c:v>-6.8208500000000033E-2</c:v>
                </c:pt>
                <c:pt idx="7819">
                  <c:v>-6.8133000000000013E-2</c:v>
                </c:pt>
                <c:pt idx="7820">
                  <c:v>-6.812600000000002E-2</c:v>
                </c:pt>
                <c:pt idx="7821">
                  <c:v>-6.8118500000000026E-2</c:v>
                </c:pt>
                <c:pt idx="7822">
                  <c:v>-6.811250000000002E-2</c:v>
                </c:pt>
                <c:pt idx="7823">
                  <c:v>-6.8102500000000024E-2</c:v>
                </c:pt>
                <c:pt idx="7824">
                  <c:v>-6.8091500000000027E-2</c:v>
                </c:pt>
                <c:pt idx="7825">
                  <c:v>-6.8080500000000016E-2</c:v>
                </c:pt>
                <c:pt idx="7826">
                  <c:v>-6.8069500000000019E-2</c:v>
                </c:pt>
                <c:pt idx="7827">
                  <c:v>-6.8059000000000008E-2</c:v>
                </c:pt>
                <c:pt idx="7828">
                  <c:v>-6.8035499999999999E-2</c:v>
                </c:pt>
                <c:pt idx="7829">
                  <c:v>-6.801850000000001E-2</c:v>
                </c:pt>
                <c:pt idx="7830">
                  <c:v>-6.80085E-2</c:v>
                </c:pt>
                <c:pt idx="7831">
                  <c:v>-6.7914000000000016E-2</c:v>
                </c:pt>
                <c:pt idx="7832">
                  <c:v>-6.7900000000000002E-2</c:v>
                </c:pt>
                <c:pt idx="7833">
                  <c:v>-6.7885000000000001E-2</c:v>
                </c:pt>
                <c:pt idx="7834">
                  <c:v>-6.7871000000000001E-2</c:v>
                </c:pt>
                <c:pt idx="7835">
                  <c:v>-6.7853999999999998E-2</c:v>
                </c:pt>
                <c:pt idx="7836">
                  <c:v>-6.7839999999999998E-2</c:v>
                </c:pt>
                <c:pt idx="7837">
                  <c:v>-6.7819999999999991E-2</c:v>
                </c:pt>
                <c:pt idx="7838">
                  <c:v>-6.7803999999999989E-2</c:v>
                </c:pt>
                <c:pt idx="7839">
                  <c:v>-6.7789499999999989E-2</c:v>
                </c:pt>
                <c:pt idx="7840">
                  <c:v>-6.7775500000000002E-2</c:v>
                </c:pt>
                <c:pt idx="7841">
                  <c:v>-6.7760500000000001E-2</c:v>
                </c:pt>
                <c:pt idx="7842">
                  <c:v>-6.7751999999999993E-2</c:v>
                </c:pt>
                <c:pt idx="7843">
                  <c:v>-6.7681499999999992E-2</c:v>
                </c:pt>
                <c:pt idx="7844">
                  <c:v>-6.7677999999999974E-2</c:v>
                </c:pt>
                <c:pt idx="7845">
                  <c:v>-6.7670499999999981E-2</c:v>
                </c:pt>
                <c:pt idx="7846">
                  <c:v>-6.7662999999999987E-2</c:v>
                </c:pt>
                <c:pt idx="7847">
                  <c:v>-6.7641999999999994E-2</c:v>
                </c:pt>
                <c:pt idx="7848">
                  <c:v>-6.7634999999999987E-2</c:v>
                </c:pt>
                <c:pt idx="7849">
                  <c:v>-6.7625499999999977E-2</c:v>
                </c:pt>
                <c:pt idx="7850">
                  <c:v>-6.7614999999999981E-2</c:v>
                </c:pt>
                <c:pt idx="7851">
                  <c:v>-6.7607499999999987E-2</c:v>
                </c:pt>
                <c:pt idx="7852">
                  <c:v>-6.7597499999999991E-2</c:v>
                </c:pt>
                <c:pt idx="7853">
                  <c:v>-6.7587999999999995E-2</c:v>
                </c:pt>
                <c:pt idx="7854">
                  <c:v>-6.7577499999999985E-2</c:v>
                </c:pt>
                <c:pt idx="7855">
                  <c:v>-6.756899999999999E-2</c:v>
                </c:pt>
                <c:pt idx="7856">
                  <c:v>-6.7562499999999998E-2</c:v>
                </c:pt>
                <c:pt idx="7857">
                  <c:v>-6.7556999999999992E-2</c:v>
                </c:pt>
                <c:pt idx="7858">
                  <c:v>-6.7546999999999982E-2</c:v>
                </c:pt>
                <c:pt idx="7859">
                  <c:v>-6.7537499999999986E-2</c:v>
                </c:pt>
                <c:pt idx="7860">
                  <c:v>-6.7528499999999991E-2</c:v>
                </c:pt>
                <c:pt idx="7861">
                  <c:v>-6.7516499999999993E-2</c:v>
                </c:pt>
                <c:pt idx="7862">
                  <c:v>-6.7505499999999996E-2</c:v>
                </c:pt>
                <c:pt idx="7863">
                  <c:v>-6.7493499999999984E-2</c:v>
                </c:pt>
                <c:pt idx="7864">
                  <c:v>-6.7481499999999986E-2</c:v>
                </c:pt>
                <c:pt idx="7865">
                  <c:v>-6.7470499999999989E-2</c:v>
                </c:pt>
                <c:pt idx="7866">
                  <c:v>-6.7454499999999987E-2</c:v>
                </c:pt>
                <c:pt idx="7867">
                  <c:v>-6.7438499999999998E-2</c:v>
                </c:pt>
                <c:pt idx="7868">
                  <c:v>-6.741649999999999E-2</c:v>
                </c:pt>
                <c:pt idx="7869">
                  <c:v>-6.740249999999999E-2</c:v>
                </c:pt>
                <c:pt idx="7870">
                  <c:v>-6.7389499999999991E-2</c:v>
                </c:pt>
                <c:pt idx="7871">
                  <c:v>-6.737449999999999E-2</c:v>
                </c:pt>
                <c:pt idx="7872">
                  <c:v>-6.7358499999999988E-2</c:v>
                </c:pt>
                <c:pt idx="7873">
                  <c:v>-6.7339499999999997E-2</c:v>
                </c:pt>
                <c:pt idx="7874">
                  <c:v>-6.7319999999999991E-2</c:v>
                </c:pt>
                <c:pt idx="7875">
                  <c:v>-6.7297499999999996E-2</c:v>
                </c:pt>
                <c:pt idx="7876">
                  <c:v>-6.7278999999999992E-2</c:v>
                </c:pt>
                <c:pt idx="7877">
                  <c:v>-6.7253999999999994E-2</c:v>
                </c:pt>
                <c:pt idx="7878">
                  <c:v>-6.7229499999999998E-2</c:v>
                </c:pt>
                <c:pt idx="7879">
                  <c:v>-6.7208999999999991E-2</c:v>
                </c:pt>
                <c:pt idx="7880">
                  <c:v>-6.719E-2</c:v>
                </c:pt>
                <c:pt idx="7881">
                  <c:v>-6.7151499999999989E-2</c:v>
                </c:pt>
                <c:pt idx="7882">
                  <c:v>-6.7131499999999997E-2</c:v>
                </c:pt>
                <c:pt idx="7883">
                  <c:v>-6.7111000000000004E-2</c:v>
                </c:pt>
                <c:pt idx="7884">
                  <c:v>-6.7086500000000007E-2</c:v>
                </c:pt>
                <c:pt idx="7885">
                  <c:v>-6.7061999999999997E-2</c:v>
                </c:pt>
                <c:pt idx="7886">
                  <c:v>-6.7033000000000009E-2</c:v>
                </c:pt>
                <c:pt idx="7887">
                  <c:v>-6.7008000000000012E-2</c:v>
                </c:pt>
                <c:pt idx="7888">
                  <c:v>-6.6980500000000012E-2</c:v>
                </c:pt>
                <c:pt idx="7889">
                  <c:v>-6.6953499999999999E-2</c:v>
                </c:pt>
                <c:pt idx="7890">
                  <c:v>-6.6927500000000001E-2</c:v>
                </c:pt>
                <c:pt idx="7891">
                  <c:v>-6.6900500000000002E-2</c:v>
                </c:pt>
                <c:pt idx="7892">
                  <c:v>-6.6874500000000003E-2</c:v>
                </c:pt>
                <c:pt idx="7893">
                  <c:v>-6.6854500000000011E-2</c:v>
                </c:pt>
                <c:pt idx="7894">
                  <c:v>-6.6836500000000007E-2</c:v>
                </c:pt>
                <c:pt idx="7895">
                  <c:v>-6.6809000000000007E-2</c:v>
                </c:pt>
                <c:pt idx="7896">
                  <c:v>-6.6789000000000029E-2</c:v>
                </c:pt>
                <c:pt idx="7897">
                  <c:v>-6.6775000000000015E-2</c:v>
                </c:pt>
                <c:pt idx="7898">
                  <c:v>-6.6754000000000022E-2</c:v>
                </c:pt>
                <c:pt idx="7899">
                  <c:v>-6.673500000000003E-2</c:v>
                </c:pt>
                <c:pt idx="7900">
                  <c:v>-6.6714500000000024E-2</c:v>
                </c:pt>
                <c:pt idx="7901">
                  <c:v>-6.669300000000003E-2</c:v>
                </c:pt>
                <c:pt idx="7902">
                  <c:v>-6.6673500000000024E-2</c:v>
                </c:pt>
                <c:pt idx="7903">
                  <c:v>-6.6652500000000017E-2</c:v>
                </c:pt>
                <c:pt idx="7904">
                  <c:v>-6.6630000000000023E-2</c:v>
                </c:pt>
                <c:pt idx="7905">
                  <c:v>-6.661400000000002E-2</c:v>
                </c:pt>
                <c:pt idx="7906">
                  <c:v>-6.6601500000000022E-2</c:v>
                </c:pt>
                <c:pt idx="7907">
                  <c:v>-6.658600000000002E-2</c:v>
                </c:pt>
                <c:pt idx="7908">
                  <c:v>-6.6567500000000029E-2</c:v>
                </c:pt>
                <c:pt idx="7909">
                  <c:v>-6.6548000000000038E-2</c:v>
                </c:pt>
                <c:pt idx="7910">
                  <c:v>-6.6528000000000032E-2</c:v>
                </c:pt>
                <c:pt idx="7911">
                  <c:v>-6.6570000000000032E-2</c:v>
                </c:pt>
                <c:pt idx="7912">
                  <c:v>-6.6545000000000021E-2</c:v>
                </c:pt>
                <c:pt idx="7913">
                  <c:v>-6.6521000000000025E-2</c:v>
                </c:pt>
                <c:pt idx="7914">
                  <c:v>-6.6496500000000028E-2</c:v>
                </c:pt>
                <c:pt idx="7915">
                  <c:v>-6.6468000000000027E-2</c:v>
                </c:pt>
                <c:pt idx="7916">
                  <c:v>-6.6444500000000031E-2</c:v>
                </c:pt>
                <c:pt idx="7917">
                  <c:v>-6.6421500000000036E-2</c:v>
                </c:pt>
                <c:pt idx="7918">
                  <c:v>-6.639750000000004E-2</c:v>
                </c:pt>
                <c:pt idx="7919">
                  <c:v>-6.6447000000000034E-2</c:v>
                </c:pt>
                <c:pt idx="7920">
                  <c:v>-6.6420500000000035E-2</c:v>
                </c:pt>
                <c:pt idx="7921">
                  <c:v>-6.6394000000000036E-2</c:v>
                </c:pt>
                <c:pt idx="7922">
                  <c:v>-6.6366500000000037E-2</c:v>
                </c:pt>
                <c:pt idx="7923">
                  <c:v>-6.6341000000000039E-2</c:v>
                </c:pt>
                <c:pt idx="7924">
                  <c:v>-6.631400000000004E-2</c:v>
                </c:pt>
                <c:pt idx="7925">
                  <c:v>-6.6288000000000041E-2</c:v>
                </c:pt>
                <c:pt idx="7926">
                  <c:v>-6.6260500000000042E-2</c:v>
                </c:pt>
                <c:pt idx="7927">
                  <c:v>-6.6235000000000044E-2</c:v>
                </c:pt>
                <c:pt idx="7928">
                  <c:v>-6.6214500000000037E-2</c:v>
                </c:pt>
                <c:pt idx="7929">
                  <c:v>-6.6195500000000032E-2</c:v>
                </c:pt>
                <c:pt idx="7930">
                  <c:v>-6.6177000000000027E-2</c:v>
                </c:pt>
                <c:pt idx="7931">
                  <c:v>-6.6253000000000034E-2</c:v>
                </c:pt>
                <c:pt idx="7932">
                  <c:v>-6.6234500000000016E-2</c:v>
                </c:pt>
                <c:pt idx="7933">
                  <c:v>-6.6217000000000012E-2</c:v>
                </c:pt>
                <c:pt idx="7934">
                  <c:v>-6.6199500000000008E-2</c:v>
                </c:pt>
                <c:pt idx="7935">
                  <c:v>-6.6198000000000021E-2</c:v>
                </c:pt>
                <c:pt idx="7936">
                  <c:v>-6.6181000000000018E-2</c:v>
                </c:pt>
                <c:pt idx="7937">
                  <c:v>-6.617000000000002E-2</c:v>
                </c:pt>
                <c:pt idx="7938">
                  <c:v>-6.6153500000000018E-2</c:v>
                </c:pt>
                <c:pt idx="7939">
                  <c:v>-6.6133000000000011E-2</c:v>
                </c:pt>
                <c:pt idx="7940">
                  <c:v>-6.6127000000000019E-2</c:v>
                </c:pt>
                <c:pt idx="7941">
                  <c:v>-6.6117000000000023E-2</c:v>
                </c:pt>
                <c:pt idx="7942">
                  <c:v>-6.6107500000000027E-2</c:v>
                </c:pt>
                <c:pt idx="7943">
                  <c:v>-6.6097500000000017E-2</c:v>
                </c:pt>
                <c:pt idx="7944">
                  <c:v>-6.6081000000000015E-2</c:v>
                </c:pt>
                <c:pt idx="7945">
                  <c:v>-6.6069000000000017E-2</c:v>
                </c:pt>
                <c:pt idx="7946">
                  <c:v>-6.6057000000000018E-2</c:v>
                </c:pt>
                <c:pt idx="7947">
                  <c:v>-6.6043000000000018E-2</c:v>
                </c:pt>
                <c:pt idx="7948">
                  <c:v>-6.6025000000000014E-2</c:v>
                </c:pt>
                <c:pt idx="7949">
                  <c:v>-6.600700000000001E-2</c:v>
                </c:pt>
                <c:pt idx="7950">
                  <c:v>-6.5988500000000019E-2</c:v>
                </c:pt>
                <c:pt idx="7951">
                  <c:v>-6.5969000000000014E-2</c:v>
                </c:pt>
                <c:pt idx="7952">
                  <c:v>-6.5956500000000015E-2</c:v>
                </c:pt>
                <c:pt idx="7953">
                  <c:v>-6.5941500000000028E-2</c:v>
                </c:pt>
                <c:pt idx="7954">
                  <c:v>-6.5926000000000026E-2</c:v>
                </c:pt>
                <c:pt idx="7955">
                  <c:v>-6.5914500000000029E-2</c:v>
                </c:pt>
                <c:pt idx="7956">
                  <c:v>-6.5882500000000024E-2</c:v>
                </c:pt>
                <c:pt idx="7957">
                  <c:v>-6.5864500000000034E-2</c:v>
                </c:pt>
                <c:pt idx="7958">
                  <c:v>-6.5842500000000026E-2</c:v>
                </c:pt>
                <c:pt idx="7959">
                  <c:v>-6.582300000000002E-2</c:v>
                </c:pt>
                <c:pt idx="7960">
                  <c:v>-6.5801000000000026E-2</c:v>
                </c:pt>
                <c:pt idx="7961">
                  <c:v>-6.5780000000000019E-2</c:v>
                </c:pt>
                <c:pt idx="7962">
                  <c:v>-6.5759500000000012E-2</c:v>
                </c:pt>
                <c:pt idx="7963">
                  <c:v>-6.5740000000000007E-2</c:v>
                </c:pt>
                <c:pt idx="7964">
                  <c:v>-6.5726500000000007E-2</c:v>
                </c:pt>
                <c:pt idx="7965">
                  <c:v>-6.5713500000000008E-2</c:v>
                </c:pt>
                <c:pt idx="7966">
                  <c:v>-6.5700500000000023E-2</c:v>
                </c:pt>
                <c:pt idx="7967">
                  <c:v>-6.568800000000001E-2</c:v>
                </c:pt>
                <c:pt idx="7968">
                  <c:v>-6.567400000000001E-2</c:v>
                </c:pt>
                <c:pt idx="7969">
                  <c:v>-6.5661000000000011E-2</c:v>
                </c:pt>
                <c:pt idx="7970">
                  <c:v>-6.5647500000000011E-2</c:v>
                </c:pt>
                <c:pt idx="7971">
                  <c:v>-6.5636500000000014E-2</c:v>
                </c:pt>
                <c:pt idx="7972">
                  <c:v>-6.5618999999999997E-2</c:v>
                </c:pt>
                <c:pt idx="7973">
                  <c:v>-6.5605999999999998E-2</c:v>
                </c:pt>
                <c:pt idx="7974">
                  <c:v>-6.5593499999999999E-2</c:v>
                </c:pt>
                <c:pt idx="7975">
                  <c:v>-6.5584500000000004E-2</c:v>
                </c:pt>
                <c:pt idx="7976">
                  <c:v>-6.5571499999999991E-2</c:v>
                </c:pt>
                <c:pt idx="7977">
                  <c:v>-6.5565999999999999E-2</c:v>
                </c:pt>
                <c:pt idx="7978">
                  <c:v>-6.5561499999999995E-2</c:v>
                </c:pt>
                <c:pt idx="7979">
                  <c:v>-6.5557000000000004E-2</c:v>
                </c:pt>
                <c:pt idx="7980">
                  <c:v>-6.5549999999999997E-2</c:v>
                </c:pt>
                <c:pt idx="7981">
                  <c:v>-6.5542500000000004E-2</c:v>
                </c:pt>
                <c:pt idx="7982">
                  <c:v>-6.553550000000001E-2</c:v>
                </c:pt>
                <c:pt idx="7983">
                  <c:v>-6.5526500000000001E-2</c:v>
                </c:pt>
                <c:pt idx="7984">
                  <c:v>-6.5517000000000006E-2</c:v>
                </c:pt>
                <c:pt idx="7985">
                  <c:v>-6.550700000000001E-2</c:v>
                </c:pt>
                <c:pt idx="7986">
                  <c:v>-6.5498500000000001E-2</c:v>
                </c:pt>
                <c:pt idx="7987">
                  <c:v>-6.5495000000000012E-2</c:v>
                </c:pt>
                <c:pt idx="7988">
                  <c:v>-6.5474000000000004E-2</c:v>
                </c:pt>
                <c:pt idx="7989">
                  <c:v>-6.547E-2</c:v>
                </c:pt>
                <c:pt idx="7990">
                  <c:v>-6.5465000000000009E-2</c:v>
                </c:pt>
                <c:pt idx="7991">
                  <c:v>-6.5456500000000015E-2</c:v>
                </c:pt>
                <c:pt idx="7992">
                  <c:v>-6.5450000000000008E-2</c:v>
                </c:pt>
                <c:pt idx="7993">
                  <c:v>-6.5443000000000015E-2</c:v>
                </c:pt>
                <c:pt idx="7994">
                  <c:v>-6.5435500000000021E-2</c:v>
                </c:pt>
                <c:pt idx="7995">
                  <c:v>-6.5429500000000015E-2</c:v>
                </c:pt>
                <c:pt idx="7996">
                  <c:v>-6.5420500000000006E-2</c:v>
                </c:pt>
                <c:pt idx="7997">
                  <c:v>-6.5412500000000012E-2</c:v>
                </c:pt>
                <c:pt idx="7998">
                  <c:v>-6.5405500000000019E-2</c:v>
                </c:pt>
                <c:pt idx="7999">
                  <c:v>-6.5363000000000004E-2</c:v>
                </c:pt>
                <c:pt idx="8000">
                  <c:v>-6.5354000000000023E-2</c:v>
                </c:pt>
                <c:pt idx="8001">
                  <c:v>-6.5346500000000002E-2</c:v>
                </c:pt>
                <c:pt idx="8002">
                  <c:v>-6.5339000000000008E-2</c:v>
                </c:pt>
                <c:pt idx="8003">
                  <c:v>-6.5332500000000002E-2</c:v>
                </c:pt>
                <c:pt idx="8004">
                  <c:v>-6.5322500000000019E-2</c:v>
                </c:pt>
                <c:pt idx="8005">
                  <c:v>-6.5313000000000024E-2</c:v>
                </c:pt>
                <c:pt idx="8006">
                  <c:v>-6.5300000000000025E-2</c:v>
                </c:pt>
                <c:pt idx="8007">
                  <c:v>-6.5287500000000026E-2</c:v>
                </c:pt>
                <c:pt idx="8008">
                  <c:v>-6.5276000000000028E-2</c:v>
                </c:pt>
                <c:pt idx="8009">
                  <c:v>-6.5261000000000013E-2</c:v>
                </c:pt>
                <c:pt idx="8010">
                  <c:v>-6.5248500000000029E-2</c:v>
                </c:pt>
                <c:pt idx="8011">
                  <c:v>-6.5223500000000031E-2</c:v>
                </c:pt>
                <c:pt idx="8012">
                  <c:v>-6.5210500000000018E-2</c:v>
                </c:pt>
                <c:pt idx="8013">
                  <c:v>-6.5200000000000036E-2</c:v>
                </c:pt>
                <c:pt idx="8014">
                  <c:v>-6.5189500000000025E-2</c:v>
                </c:pt>
                <c:pt idx="8015">
                  <c:v>-6.5176000000000026E-2</c:v>
                </c:pt>
                <c:pt idx="8016">
                  <c:v>-6.5161500000000025E-2</c:v>
                </c:pt>
                <c:pt idx="8017">
                  <c:v>-6.5150000000000013E-2</c:v>
                </c:pt>
                <c:pt idx="8018">
                  <c:v>-6.514300000000002E-2</c:v>
                </c:pt>
                <c:pt idx="8019">
                  <c:v>-6.5131000000000022E-2</c:v>
                </c:pt>
                <c:pt idx="8020">
                  <c:v>-6.5124000000000015E-2</c:v>
                </c:pt>
                <c:pt idx="8021">
                  <c:v>-6.5116000000000035E-2</c:v>
                </c:pt>
                <c:pt idx="8022">
                  <c:v>-6.5110000000000029E-2</c:v>
                </c:pt>
                <c:pt idx="8023">
                  <c:v>-6.5103500000000022E-2</c:v>
                </c:pt>
                <c:pt idx="8024">
                  <c:v>-6.5106000000000025E-2</c:v>
                </c:pt>
                <c:pt idx="8025">
                  <c:v>-6.5110500000000016E-2</c:v>
                </c:pt>
                <c:pt idx="8026">
                  <c:v>-6.5112500000000018E-2</c:v>
                </c:pt>
                <c:pt idx="8027">
                  <c:v>-6.5113000000000018E-2</c:v>
                </c:pt>
                <c:pt idx="8028">
                  <c:v>-6.5112500000000018E-2</c:v>
                </c:pt>
                <c:pt idx="8029">
                  <c:v>-6.511450000000002E-2</c:v>
                </c:pt>
                <c:pt idx="8030">
                  <c:v>-6.5116000000000007E-2</c:v>
                </c:pt>
                <c:pt idx="8031">
                  <c:v>-6.5114000000000005E-2</c:v>
                </c:pt>
                <c:pt idx="8032">
                  <c:v>-6.5111500000000003E-2</c:v>
                </c:pt>
                <c:pt idx="8033">
                  <c:v>-6.5106999999999998E-2</c:v>
                </c:pt>
                <c:pt idx="8034">
                  <c:v>-6.5102999999999994E-2</c:v>
                </c:pt>
                <c:pt idx="8035">
                  <c:v>-6.509899999999999E-2</c:v>
                </c:pt>
                <c:pt idx="8036">
                  <c:v>-6.5092999999999984E-2</c:v>
                </c:pt>
                <c:pt idx="8037">
                  <c:v>-6.5088999999999994E-2</c:v>
                </c:pt>
                <c:pt idx="8038">
                  <c:v>-6.508499999999999E-2</c:v>
                </c:pt>
                <c:pt idx="8039">
                  <c:v>-6.5078499999999984E-2</c:v>
                </c:pt>
                <c:pt idx="8040">
                  <c:v>-6.5072999999999992E-2</c:v>
                </c:pt>
                <c:pt idx="8041">
                  <c:v>-6.5067499999999986E-2</c:v>
                </c:pt>
                <c:pt idx="8042">
                  <c:v>-6.5059999999999979E-2</c:v>
                </c:pt>
                <c:pt idx="8043">
                  <c:v>-6.5109999999999987E-2</c:v>
                </c:pt>
                <c:pt idx="8044">
                  <c:v>-6.5095499999999987E-2</c:v>
                </c:pt>
                <c:pt idx="8045">
                  <c:v>-6.5085999999999991E-2</c:v>
                </c:pt>
                <c:pt idx="8046">
                  <c:v>-6.5076499999999968E-2</c:v>
                </c:pt>
                <c:pt idx="8047">
                  <c:v>-6.5080499999999972E-2</c:v>
                </c:pt>
                <c:pt idx="8048">
                  <c:v>-6.5069499999999975E-2</c:v>
                </c:pt>
                <c:pt idx="8049">
                  <c:v>-6.5062999999999968E-2</c:v>
                </c:pt>
                <c:pt idx="8050">
                  <c:v>-6.5055499999999974E-2</c:v>
                </c:pt>
                <c:pt idx="8051">
                  <c:v>-6.5046499999999979E-2</c:v>
                </c:pt>
                <c:pt idx="8052">
                  <c:v>-6.503699999999997E-2</c:v>
                </c:pt>
                <c:pt idx="8053">
                  <c:v>-6.5025499999999972E-2</c:v>
                </c:pt>
                <c:pt idx="8054">
                  <c:v>-6.5015999999999963E-2</c:v>
                </c:pt>
                <c:pt idx="8055">
                  <c:v>-6.5005999999999967E-2</c:v>
                </c:pt>
                <c:pt idx="8056">
                  <c:v>-6.4994499999999969E-2</c:v>
                </c:pt>
                <c:pt idx="8057">
                  <c:v>-6.4982499999999957E-2</c:v>
                </c:pt>
                <c:pt idx="8058">
                  <c:v>-6.4971999999999974E-2</c:v>
                </c:pt>
                <c:pt idx="8059">
                  <c:v>-6.4962499999999965E-2</c:v>
                </c:pt>
                <c:pt idx="8060">
                  <c:v>-6.4955499999999958E-2</c:v>
                </c:pt>
                <c:pt idx="8061">
                  <c:v>-6.4951999999999954E-2</c:v>
                </c:pt>
                <c:pt idx="8062">
                  <c:v>-6.4946999999999963E-2</c:v>
                </c:pt>
                <c:pt idx="8063">
                  <c:v>-6.4941499999999958E-2</c:v>
                </c:pt>
                <c:pt idx="8064">
                  <c:v>-6.493049999999996E-2</c:v>
                </c:pt>
                <c:pt idx="8065">
                  <c:v>-6.4921999999999966E-2</c:v>
                </c:pt>
                <c:pt idx="8066">
                  <c:v>-6.4917499999999961E-2</c:v>
                </c:pt>
                <c:pt idx="8067">
                  <c:v>-6.4912999999999971E-2</c:v>
                </c:pt>
                <c:pt idx="8068">
                  <c:v>-6.4906999999999965E-2</c:v>
                </c:pt>
                <c:pt idx="8069">
                  <c:v>-6.4901499999999959E-2</c:v>
                </c:pt>
                <c:pt idx="8070">
                  <c:v>-6.4896499999999954E-2</c:v>
                </c:pt>
                <c:pt idx="8071">
                  <c:v>-6.4892999999999965E-2</c:v>
                </c:pt>
                <c:pt idx="8072">
                  <c:v>-6.4887499999999959E-2</c:v>
                </c:pt>
                <c:pt idx="8073">
                  <c:v>-6.488849999999996E-2</c:v>
                </c:pt>
                <c:pt idx="8074">
                  <c:v>-6.4887999999999946E-2</c:v>
                </c:pt>
                <c:pt idx="8075">
                  <c:v>-6.4890499999999948E-2</c:v>
                </c:pt>
                <c:pt idx="8076">
                  <c:v>-6.4883499999999941E-2</c:v>
                </c:pt>
                <c:pt idx="8077">
                  <c:v>-6.4883999999999956E-2</c:v>
                </c:pt>
                <c:pt idx="8078">
                  <c:v>-6.4882999999999955E-2</c:v>
                </c:pt>
                <c:pt idx="8079">
                  <c:v>-6.4882999999999968E-2</c:v>
                </c:pt>
                <c:pt idx="8080">
                  <c:v>-6.487799999999995E-2</c:v>
                </c:pt>
                <c:pt idx="8081">
                  <c:v>-6.4893999999999952E-2</c:v>
                </c:pt>
                <c:pt idx="8082">
                  <c:v>-6.4887999999999946E-2</c:v>
                </c:pt>
                <c:pt idx="8083">
                  <c:v>-6.4885499999999943E-2</c:v>
                </c:pt>
                <c:pt idx="8084">
                  <c:v>-6.4886999999999959E-2</c:v>
                </c:pt>
                <c:pt idx="8085">
                  <c:v>-6.4887499999999945E-2</c:v>
                </c:pt>
                <c:pt idx="8086">
                  <c:v>-6.4890999999999949E-2</c:v>
                </c:pt>
                <c:pt idx="8087">
                  <c:v>-6.4894499999999952E-2</c:v>
                </c:pt>
                <c:pt idx="8088">
                  <c:v>-6.4897999999999956E-2</c:v>
                </c:pt>
                <c:pt idx="8089">
                  <c:v>-6.4898999999999957E-2</c:v>
                </c:pt>
                <c:pt idx="8090">
                  <c:v>-6.4899499999999943E-2</c:v>
                </c:pt>
                <c:pt idx="8091">
                  <c:v>-6.4897499999999941E-2</c:v>
                </c:pt>
                <c:pt idx="8092">
                  <c:v>-6.4892999999999951E-2</c:v>
                </c:pt>
                <c:pt idx="8093">
                  <c:v>-6.4891499999999935E-2</c:v>
                </c:pt>
                <c:pt idx="8094">
                  <c:v>-6.4884499999999942E-2</c:v>
                </c:pt>
                <c:pt idx="8095">
                  <c:v>-6.4887499999999945E-2</c:v>
                </c:pt>
                <c:pt idx="8096">
                  <c:v>-6.4884999999999943E-2</c:v>
                </c:pt>
                <c:pt idx="8097">
                  <c:v>-6.4884999999999943E-2</c:v>
                </c:pt>
                <c:pt idx="8098">
                  <c:v>-6.4883499999999927E-2</c:v>
                </c:pt>
                <c:pt idx="8099">
                  <c:v>-6.4881499999999925E-2</c:v>
                </c:pt>
                <c:pt idx="8100">
                  <c:v>-6.4875499999999947E-2</c:v>
                </c:pt>
                <c:pt idx="8101">
                  <c:v>-6.4872999999999945E-2</c:v>
                </c:pt>
                <c:pt idx="8102">
                  <c:v>-6.4868999999999954E-2</c:v>
                </c:pt>
                <c:pt idx="8103">
                  <c:v>-6.4866999999999939E-2</c:v>
                </c:pt>
                <c:pt idx="8104">
                  <c:v>-6.4862999999999948E-2</c:v>
                </c:pt>
                <c:pt idx="8105">
                  <c:v>-6.4859499999999959E-2</c:v>
                </c:pt>
                <c:pt idx="8106">
                  <c:v>-6.4855499999999955E-2</c:v>
                </c:pt>
                <c:pt idx="8107">
                  <c:v>-6.4852999999999966E-2</c:v>
                </c:pt>
                <c:pt idx="8108">
                  <c:v>-6.4850999999999964E-2</c:v>
                </c:pt>
                <c:pt idx="8109">
                  <c:v>-6.4852999999999966E-2</c:v>
                </c:pt>
                <c:pt idx="8110">
                  <c:v>-6.4855499999999955E-2</c:v>
                </c:pt>
                <c:pt idx="8111">
                  <c:v>-6.4857999999999943E-2</c:v>
                </c:pt>
                <c:pt idx="8112">
                  <c:v>-6.4859999999999959E-2</c:v>
                </c:pt>
                <c:pt idx="8113">
                  <c:v>-6.4860499999999946E-2</c:v>
                </c:pt>
                <c:pt idx="8114">
                  <c:v>-6.4862499999999962E-2</c:v>
                </c:pt>
                <c:pt idx="8115">
                  <c:v>-6.4866499999999952E-2</c:v>
                </c:pt>
                <c:pt idx="8116">
                  <c:v>-6.4869999999999942E-2</c:v>
                </c:pt>
                <c:pt idx="8117">
                  <c:v>-6.4871499999999943E-2</c:v>
                </c:pt>
                <c:pt idx="8118">
                  <c:v>-6.4874499999999932E-2</c:v>
                </c:pt>
                <c:pt idx="8119">
                  <c:v>-6.4801499999999929E-2</c:v>
                </c:pt>
                <c:pt idx="8120">
                  <c:v>-6.4807999999999949E-2</c:v>
                </c:pt>
                <c:pt idx="8121">
                  <c:v>-6.4813499999999941E-2</c:v>
                </c:pt>
                <c:pt idx="8122">
                  <c:v>-6.4817499999999945E-2</c:v>
                </c:pt>
                <c:pt idx="8123">
                  <c:v>-6.4821999999999935E-2</c:v>
                </c:pt>
                <c:pt idx="8124">
                  <c:v>-6.4825499999999939E-2</c:v>
                </c:pt>
                <c:pt idx="8125">
                  <c:v>-6.4828499999999942E-2</c:v>
                </c:pt>
                <c:pt idx="8126">
                  <c:v>-6.4832499999999932E-2</c:v>
                </c:pt>
                <c:pt idx="8127">
                  <c:v>-6.4834999999999934E-2</c:v>
                </c:pt>
                <c:pt idx="8128">
                  <c:v>-6.483649999999995E-2</c:v>
                </c:pt>
                <c:pt idx="8129">
                  <c:v>-6.4835999999999949E-2</c:v>
                </c:pt>
                <c:pt idx="8130">
                  <c:v>-6.4836499999999936E-2</c:v>
                </c:pt>
                <c:pt idx="8131">
                  <c:v>-6.4742499999999939E-2</c:v>
                </c:pt>
                <c:pt idx="8132">
                  <c:v>-6.4740999999999937E-2</c:v>
                </c:pt>
                <c:pt idx="8133">
                  <c:v>-6.4736999999999947E-2</c:v>
                </c:pt>
                <c:pt idx="8134">
                  <c:v>-6.4732999999999943E-2</c:v>
                </c:pt>
                <c:pt idx="8135">
                  <c:v>-6.4797499999999925E-2</c:v>
                </c:pt>
                <c:pt idx="8136">
                  <c:v>-6.4788999999999944E-2</c:v>
                </c:pt>
                <c:pt idx="8137">
                  <c:v>-6.4776999999999946E-2</c:v>
                </c:pt>
                <c:pt idx="8138">
                  <c:v>-6.4771999999999941E-2</c:v>
                </c:pt>
                <c:pt idx="8139">
                  <c:v>-6.476699999999995E-2</c:v>
                </c:pt>
                <c:pt idx="8140">
                  <c:v>-6.4761499999999958E-2</c:v>
                </c:pt>
                <c:pt idx="8141">
                  <c:v>-6.4752499999999963E-2</c:v>
                </c:pt>
                <c:pt idx="8142">
                  <c:v>-6.4742499999999967E-2</c:v>
                </c:pt>
                <c:pt idx="8143">
                  <c:v>-6.4734999999999959E-2</c:v>
                </c:pt>
                <c:pt idx="8144">
                  <c:v>-6.4724499999999963E-2</c:v>
                </c:pt>
                <c:pt idx="8145">
                  <c:v>-6.4717999999999956E-2</c:v>
                </c:pt>
                <c:pt idx="8146">
                  <c:v>-6.4710999999999963E-2</c:v>
                </c:pt>
                <c:pt idx="8147">
                  <c:v>-6.4753499999999964E-2</c:v>
                </c:pt>
                <c:pt idx="8148">
                  <c:v>-6.4747999999999958E-2</c:v>
                </c:pt>
                <c:pt idx="8149">
                  <c:v>-6.4741999999999966E-2</c:v>
                </c:pt>
                <c:pt idx="8150">
                  <c:v>-6.4738999999999963E-2</c:v>
                </c:pt>
                <c:pt idx="8151">
                  <c:v>-6.473549999999996E-2</c:v>
                </c:pt>
                <c:pt idx="8152">
                  <c:v>-6.4727499999999966E-2</c:v>
                </c:pt>
                <c:pt idx="8153">
                  <c:v>-6.4719999999999972E-2</c:v>
                </c:pt>
                <c:pt idx="8154">
                  <c:v>-6.4712499999999978E-2</c:v>
                </c:pt>
                <c:pt idx="8155">
                  <c:v>-6.4701999999999968E-2</c:v>
                </c:pt>
                <c:pt idx="8156">
                  <c:v>-6.4699499999999979E-2</c:v>
                </c:pt>
                <c:pt idx="8157">
                  <c:v>-6.4696999999999977E-2</c:v>
                </c:pt>
                <c:pt idx="8158">
                  <c:v>-6.4695999999999976E-2</c:v>
                </c:pt>
                <c:pt idx="8159">
                  <c:v>-6.4693999999999974E-2</c:v>
                </c:pt>
                <c:pt idx="8160">
                  <c:v>-6.468999999999997E-2</c:v>
                </c:pt>
                <c:pt idx="8161">
                  <c:v>-6.468649999999998E-2</c:v>
                </c:pt>
                <c:pt idx="8162">
                  <c:v>-6.4682999999999977E-2</c:v>
                </c:pt>
                <c:pt idx="8163">
                  <c:v>-6.4678499999999972E-2</c:v>
                </c:pt>
                <c:pt idx="8164">
                  <c:v>-6.4669999999999978E-2</c:v>
                </c:pt>
                <c:pt idx="8165">
                  <c:v>-6.4661499999999969E-2</c:v>
                </c:pt>
                <c:pt idx="8166">
                  <c:v>-6.4654499999999976E-2</c:v>
                </c:pt>
                <c:pt idx="8167">
                  <c:v>-6.4645999999999967E-2</c:v>
                </c:pt>
                <c:pt idx="8168">
                  <c:v>-6.4639499999999975E-2</c:v>
                </c:pt>
                <c:pt idx="8169">
                  <c:v>-6.4633499999999955E-2</c:v>
                </c:pt>
                <c:pt idx="8170">
                  <c:v>-6.4627499999999963E-2</c:v>
                </c:pt>
                <c:pt idx="8171">
                  <c:v>-6.4619499999999969E-2</c:v>
                </c:pt>
                <c:pt idx="8172">
                  <c:v>-6.4612499999999962E-2</c:v>
                </c:pt>
                <c:pt idx="8173">
                  <c:v>-6.4604999999999968E-2</c:v>
                </c:pt>
                <c:pt idx="8174">
                  <c:v>-6.4594999999999958E-2</c:v>
                </c:pt>
                <c:pt idx="8175">
                  <c:v>-6.4584999999999976E-2</c:v>
                </c:pt>
                <c:pt idx="8176">
                  <c:v>-6.4573499999999978E-2</c:v>
                </c:pt>
                <c:pt idx="8177">
                  <c:v>-6.4561499999999966E-2</c:v>
                </c:pt>
                <c:pt idx="8178">
                  <c:v>-6.4549999999999969E-2</c:v>
                </c:pt>
                <c:pt idx="8179">
                  <c:v>-6.4551999999999957E-2</c:v>
                </c:pt>
                <c:pt idx="8180">
                  <c:v>-6.4543999999999963E-2</c:v>
                </c:pt>
                <c:pt idx="8181">
                  <c:v>-6.4537999999999957E-2</c:v>
                </c:pt>
                <c:pt idx="8182">
                  <c:v>-6.453099999999995E-2</c:v>
                </c:pt>
                <c:pt idx="8183">
                  <c:v>-6.4524999999999957E-2</c:v>
                </c:pt>
                <c:pt idx="8184">
                  <c:v>-6.4518499999999965E-2</c:v>
                </c:pt>
                <c:pt idx="8185">
                  <c:v>-6.4512499999999959E-2</c:v>
                </c:pt>
                <c:pt idx="8186">
                  <c:v>-6.4504499999999979E-2</c:v>
                </c:pt>
                <c:pt idx="8187">
                  <c:v>-6.449599999999997E-2</c:v>
                </c:pt>
                <c:pt idx="8188">
                  <c:v>-6.4503999999999978E-2</c:v>
                </c:pt>
                <c:pt idx="8189">
                  <c:v>-6.449599999999997E-2</c:v>
                </c:pt>
                <c:pt idx="8190">
                  <c:v>-6.4487499999999989E-2</c:v>
                </c:pt>
                <c:pt idx="8191">
                  <c:v>-6.4482999999999985E-2</c:v>
                </c:pt>
                <c:pt idx="8192">
                  <c:v>-6.4476499999999992E-2</c:v>
                </c:pt>
                <c:pt idx="8193">
                  <c:v>-6.4471999999999988E-2</c:v>
                </c:pt>
                <c:pt idx="8194">
                  <c:v>-6.4467499999999983E-2</c:v>
                </c:pt>
                <c:pt idx="8195">
                  <c:v>-6.4459499999999989E-2</c:v>
                </c:pt>
                <c:pt idx="8196">
                  <c:v>-6.4455999999999986E-2</c:v>
                </c:pt>
                <c:pt idx="8197">
                  <c:v>-6.4451499999999995E-2</c:v>
                </c:pt>
                <c:pt idx="8198">
                  <c:v>-6.4445999999999976E-2</c:v>
                </c:pt>
                <c:pt idx="8199">
                  <c:v>-6.4440499999999984E-2</c:v>
                </c:pt>
                <c:pt idx="8200">
                  <c:v>-6.4435499999999979E-2</c:v>
                </c:pt>
                <c:pt idx="8201">
                  <c:v>-6.4427499999999985E-2</c:v>
                </c:pt>
                <c:pt idx="8202">
                  <c:v>-6.4417999999999975E-2</c:v>
                </c:pt>
                <c:pt idx="8203">
                  <c:v>-6.4407499999999993E-2</c:v>
                </c:pt>
                <c:pt idx="8204">
                  <c:v>-6.440499999999999E-2</c:v>
                </c:pt>
                <c:pt idx="8205">
                  <c:v>-6.4399999999999971E-2</c:v>
                </c:pt>
                <c:pt idx="8206">
                  <c:v>-6.4398499999999984E-2</c:v>
                </c:pt>
                <c:pt idx="8207">
                  <c:v>-6.4395499999999981E-2</c:v>
                </c:pt>
                <c:pt idx="8208">
                  <c:v>-6.439099999999999E-2</c:v>
                </c:pt>
                <c:pt idx="8209">
                  <c:v>-6.4385499999999984E-2</c:v>
                </c:pt>
                <c:pt idx="8210">
                  <c:v>-6.4378999999999978E-2</c:v>
                </c:pt>
                <c:pt idx="8211">
                  <c:v>-6.4373999999999973E-2</c:v>
                </c:pt>
                <c:pt idx="8212">
                  <c:v>-6.4367499999999966E-2</c:v>
                </c:pt>
                <c:pt idx="8213">
                  <c:v>-6.4357999999999957E-2</c:v>
                </c:pt>
                <c:pt idx="8214">
                  <c:v>-6.4348499999999961E-2</c:v>
                </c:pt>
                <c:pt idx="8215">
                  <c:v>-6.4348499999999961E-2</c:v>
                </c:pt>
                <c:pt idx="8216">
                  <c:v>-6.4344999999999972E-2</c:v>
                </c:pt>
                <c:pt idx="8217">
                  <c:v>-6.4337499999999978E-2</c:v>
                </c:pt>
                <c:pt idx="8218">
                  <c:v>-6.4332499999999973E-2</c:v>
                </c:pt>
                <c:pt idx="8219">
                  <c:v>-6.4299999999999968E-2</c:v>
                </c:pt>
                <c:pt idx="8220">
                  <c:v>-6.4289999999999972E-2</c:v>
                </c:pt>
                <c:pt idx="8221">
                  <c:v>-6.4278999999999961E-2</c:v>
                </c:pt>
                <c:pt idx="8222">
                  <c:v>-6.4265999999999976E-2</c:v>
                </c:pt>
                <c:pt idx="8223">
                  <c:v>-6.4251999999999962E-2</c:v>
                </c:pt>
                <c:pt idx="8224">
                  <c:v>-6.4233999999999958E-2</c:v>
                </c:pt>
                <c:pt idx="8225">
                  <c:v>-6.4215499999999967E-2</c:v>
                </c:pt>
                <c:pt idx="8226">
                  <c:v>-6.419499999999996E-2</c:v>
                </c:pt>
                <c:pt idx="8227">
                  <c:v>-6.4177499999999957E-2</c:v>
                </c:pt>
                <c:pt idx="8228">
                  <c:v>-6.4161999999999969E-2</c:v>
                </c:pt>
                <c:pt idx="8229">
                  <c:v>-6.4145499999999953E-2</c:v>
                </c:pt>
                <c:pt idx="8230">
                  <c:v>-6.4128499999999963E-2</c:v>
                </c:pt>
                <c:pt idx="8231">
                  <c:v>-6.4110999999999974E-2</c:v>
                </c:pt>
                <c:pt idx="8232">
                  <c:v>-6.4094999999999958E-2</c:v>
                </c:pt>
                <c:pt idx="8233">
                  <c:v>-6.4080999999999971E-2</c:v>
                </c:pt>
                <c:pt idx="8234">
                  <c:v>-6.4066999999999957E-2</c:v>
                </c:pt>
                <c:pt idx="8235">
                  <c:v>-6.4055999999999946E-2</c:v>
                </c:pt>
                <c:pt idx="8236">
                  <c:v>-6.4048999999999953E-2</c:v>
                </c:pt>
                <c:pt idx="8237">
                  <c:v>-6.4039999999999944E-2</c:v>
                </c:pt>
                <c:pt idx="8238">
                  <c:v>-6.403149999999995E-2</c:v>
                </c:pt>
                <c:pt idx="8239">
                  <c:v>-6.4025999999999958E-2</c:v>
                </c:pt>
                <c:pt idx="8240">
                  <c:v>-6.4022499999999941E-2</c:v>
                </c:pt>
                <c:pt idx="8241">
                  <c:v>-6.4019499999999951E-2</c:v>
                </c:pt>
                <c:pt idx="8242">
                  <c:v>-6.4018499999999964E-2</c:v>
                </c:pt>
                <c:pt idx="8243">
                  <c:v>-6.4014999999999947E-2</c:v>
                </c:pt>
                <c:pt idx="8244">
                  <c:v>-6.4013499999999959E-2</c:v>
                </c:pt>
                <c:pt idx="8245">
                  <c:v>-6.401449999999996E-2</c:v>
                </c:pt>
                <c:pt idx="8246">
                  <c:v>-6.4015999999999948E-2</c:v>
                </c:pt>
                <c:pt idx="8247">
                  <c:v>-6.4015499999999947E-2</c:v>
                </c:pt>
                <c:pt idx="8248">
                  <c:v>-6.4018999999999951E-2</c:v>
                </c:pt>
                <c:pt idx="8249">
                  <c:v>-6.4019499999999951E-2</c:v>
                </c:pt>
                <c:pt idx="8250">
                  <c:v>-6.4020499999999952E-2</c:v>
                </c:pt>
                <c:pt idx="8251">
                  <c:v>-6.4018999999999951E-2</c:v>
                </c:pt>
                <c:pt idx="8252">
                  <c:v>-6.4022499999999941E-2</c:v>
                </c:pt>
                <c:pt idx="8253">
                  <c:v>-6.4026499999999931E-2</c:v>
                </c:pt>
                <c:pt idx="8254">
                  <c:v>-6.4029499999999948E-2</c:v>
                </c:pt>
                <c:pt idx="8255">
                  <c:v>-6.403199999999995E-2</c:v>
                </c:pt>
                <c:pt idx="8256">
                  <c:v>-6.4035499999999954E-2</c:v>
                </c:pt>
                <c:pt idx="8257">
                  <c:v>-6.4035499999999954E-2</c:v>
                </c:pt>
                <c:pt idx="8258">
                  <c:v>-6.4037499999999942E-2</c:v>
                </c:pt>
                <c:pt idx="8259">
                  <c:v>-6.4036999999999941E-2</c:v>
                </c:pt>
                <c:pt idx="8260">
                  <c:v>-6.4034999999999939E-2</c:v>
                </c:pt>
                <c:pt idx="8261">
                  <c:v>-6.4031999999999936E-2</c:v>
                </c:pt>
                <c:pt idx="8262">
                  <c:v>-6.4030499999999921E-2</c:v>
                </c:pt>
                <c:pt idx="8263">
                  <c:v>-6.4010999999999929E-2</c:v>
                </c:pt>
                <c:pt idx="8264">
                  <c:v>-6.4013499999999932E-2</c:v>
                </c:pt>
                <c:pt idx="8265">
                  <c:v>-6.4010999999999929E-2</c:v>
                </c:pt>
                <c:pt idx="8266">
                  <c:v>-6.4007999999999926E-2</c:v>
                </c:pt>
                <c:pt idx="8267">
                  <c:v>-6.4000499999999932E-2</c:v>
                </c:pt>
                <c:pt idx="8268">
                  <c:v>-6.399049999999995E-2</c:v>
                </c:pt>
                <c:pt idx="8269">
                  <c:v>-6.3984499999999944E-2</c:v>
                </c:pt>
                <c:pt idx="8270">
                  <c:v>-6.397599999999995E-2</c:v>
                </c:pt>
                <c:pt idx="8271">
                  <c:v>-6.3967999999999955E-2</c:v>
                </c:pt>
                <c:pt idx="8272">
                  <c:v>-6.3963999999999951E-2</c:v>
                </c:pt>
                <c:pt idx="8273">
                  <c:v>-6.3953999999999969E-2</c:v>
                </c:pt>
                <c:pt idx="8274">
                  <c:v>-6.3945499999999975E-2</c:v>
                </c:pt>
                <c:pt idx="8275">
                  <c:v>-6.3946999999999976E-2</c:v>
                </c:pt>
                <c:pt idx="8276">
                  <c:v>-6.3956999999999972E-2</c:v>
                </c:pt>
                <c:pt idx="8277">
                  <c:v>-6.395449999999997E-2</c:v>
                </c:pt>
                <c:pt idx="8278">
                  <c:v>-6.395099999999998E-2</c:v>
                </c:pt>
                <c:pt idx="8279">
                  <c:v>-6.3943999999999987E-2</c:v>
                </c:pt>
                <c:pt idx="8280">
                  <c:v>-6.3941499999999984E-2</c:v>
                </c:pt>
                <c:pt idx="8281">
                  <c:v>-6.3937999999999995E-2</c:v>
                </c:pt>
                <c:pt idx="8282">
                  <c:v>-6.3937499999999994E-2</c:v>
                </c:pt>
                <c:pt idx="8283">
                  <c:v>-6.3935999999999993E-2</c:v>
                </c:pt>
                <c:pt idx="8284">
                  <c:v>-6.3934499999999991E-2</c:v>
                </c:pt>
                <c:pt idx="8285">
                  <c:v>-6.3932499999999989E-2</c:v>
                </c:pt>
                <c:pt idx="8286">
                  <c:v>-6.3931499999999988E-2</c:v>
                </c:pt>
                <c:pt idx="8287">
                  <c:v>-6.3929E-2</c:v>
                </c:pt>
                <c:pt idx="8288">
                  <c:v>-6.3931000000000002E-2</c:v>
                </c:pt>
                <c:pt idx="8289">
                  <c:v>-6.3936000000000007E-2</c:v>
                </c:pt>
                <c:pt idx="8290">
                  <c:v>-6.3941500000000012E-2</c:v>
                </c:pt>
                <c:pt idx="8291">
                  <c:v>-6.3950500000000007E-2</c:v>
                </c:pt>
                <c:pt idx="8292">
                  <c:v>-6.3955499999999998E-2</c:v>
                </c:pt>
                <c:pt idx="8293">
                  <c:v>-6.3958999999999988E-2</c:v>
                </c:pt>
                <c:pt idx="8294">
                  <c:v>-6.3966999999999996E-2</c:v>
                </c:pt>
                <c:pt idx="8295">
                  <c:v>-6.397449999999999E-2</c:v>
                </c:pt>
                <c:pt idx="8296">
                  <c:v>-6.3980999999999996E-2</c:v>
                </c:pt>
                <c:pt idx="8297">
                  <c:v>-6.3987000000000002E-2</c:v>
                </c:pt>
                <c:pt idx="8298">
                  <c:v>-6.3995500000000011E-2</c:v>
                </c:pt>
                <c:pt idx="8299">
                  <c:v>-6.402250000000001E-2</c:v>
                </c:pt>
                <c:pt idx="8300">
                  <c:v>-6.4036499999999996E-2</c:v>
                </c:pt>
                <c:pt idx="8301">
                  <c:v>-6.4048500000000008E-2</c:v>
                </c:pt>
                <c:pt idx="8302">
                  <c:v>-6.4060500000000006E-2</c:v>
                </c:pt>
                <c:pt idx="8303">
                  <c:v>-6.4071500000000003E-2</c:v>
                </c:pt>
                <c:pt idx="8304">
                  <c:v>-6.4082000000000014E-2</c:v>
                </c:pt>
                <c:pt idx="8305">
                  <c:v>-6.4092499999999997E-2</c:v>
                </c:pt>
                <c:pt idx="8306">
                  <c:v>-6.4101499999999992E-2</c:v>
                </c:pt>
                <c:pt idx="8307">
                  <c:v>-6.4110500000000001E-2</c:v>
                </c:pt>
                <c:pt idx="8308">
                  <c:v>-6.4122499999999999E-2</c:v>
                </c:pt>
                <c:pt idx="8309">
                  <c:v>-6.4130000000000006E-2</c:v>
                </c:pt>
                <c:pt idx="8310">
                  <c:v>-6.4135499999999998E-2</c:v>
                </c:pt>
                <c:pt idx="8311">
                  <c:v>-6.4170500000000005E-2</c:v>
                </c:pt>
                <c:pt idx="8312">
                  <c:v>-6.41795E-2</c:v>
                </c:pt>
                <c:pt idx="8313">
                  <c:v>-6.4188499999999996E-2</c:v>
                </c:pt>
                <c:pt idx="8314">
                  <c:v>-6.4197000000000004E-2</c:v>
                </c:pt>
                <c:pt idx="8315">
                  <c:v>-6.4202499999999996E-2</c:v>
                </c:pt>
                <c:pt idx="8316">
                  <c:v>-6.4207500000000015E-2</c:v>
                </c:pt>
                <c:pt idx="8317">
                  <c:v>-6.421300000000002E-2</c:v>
                </c:pt>
                <c:pt idx="8318">
                  <c:v>-6.421650000000001E-2</c:v>
                </c:pt>
                <c:pt idx="8319">
                  <c:v>-6.4215500000000023E-2</c:v>
                </c:pt>
                <c:pt idx="8320">
                  <c:v>-6.4216000000000023E-2</c:v>
                </c:pt>
                <c:pt idx="8321">
                  <c:v>-6.4217500000000025E-2</c:v>
                </c:pt>
                <c:pt idx="8322">
                  <c:v>-6.4220000000000027E-2</c:v>
                </c:pt>
                <c:pt idx="8323">
                  <c:v>-6.4218000000000025E-2</c:v>
                </c:pt>
                <c:pt idx="8324">
                  <c:v>-6.4220000000000013E-2</c:v>
                </c:pt>
                <c:pt idx="8325">
                  <c:v>-6.4222000000000015E-2</c:v>
                </c:pt>
                <c:pt idx="8326">
                  <c:v>-6.4223500000000003E-2</c:v>
                </c:pt>
                <c:pt idx="8327">
                  <c:v>-6.4223500000000003E-2</c:v>
                </c:pt>
                <c:pt idx="8328">
                  <c:v>-6.4223000000000002E-2</c:v>
                </c:pt>
                <c:pt idx="8329">
                  <c:v>-6.4222500000000016E-2</c:v>
                </c:pt>
                <c:pt idx="8330">
                  <c:v>-6.4222000000000015E-2</c:v>
                </c:pt>
                <c:pt idx="8331">
                  <c:v>-6.4221500000000015E-2</c:v>
                </c:pt>
                <c:pt idx="8332">
                  <c:v>-6.4223500000000017E-2</c:v>
                </c:pt>
                <c:pt idx="8333">
                  <c:v>-6.4226000000000019E-2</c:v>
                </c:pt>
                <c:pt idx="8334">
                  <c:v>-6.422700000000002E-2</c:v>
                </c:pt>
                <c:pt idx="8335">
                  <c:v>-6.4128500000000019E-2</c:v>
                </c:pt>
                <c:pt idx="8336">
                  <c:v>-6.4134500000000011E-2</c:v>
                </c:pt>
                <c:pt idx="8337">
                  <c:v>-6.4138500000000015E-2</c:v>
                </c:pt>
                <c:pt idx="8338">
                  <c:v>-6.4142000000000018E-2</c:v>
                </c:pt>
                <c:pt idx="8339">
                  <c:v>-6.4121500000000026E-2</c:v>
                </c:pt>
                <c:pt idx="8340">
                  <c:v>-6.4123500000000014E-2</c:v>
                </c:pt>
                <c:pt idx="8341">
                  <c:v>-6.4128000000000018E-2</c:v>
                </c:pt>
                <c:pt idx="8342">
                  <c:v>-6.4132500000000009E-2</c:v>
                </c:pt>
                <c:pt idx="8343">
                  <c:v>-6.4135000000000011E-2</c:v>
                </c:pt>
                <c:pt idx="8344">
                  <c:v>-6.4144500000000007E-2</c:v>
                </c:pt>
                <c:pt idx="8345">
                  <c:v>-6.414750000000001E-2</c:v>
                </c:pt>
                <c:pt idx="8346">
                  <c:v>-6.41515E-2</c:v>
                </c:pt>
                <c:pt idx="8347">
                  <c:v>-6.4077500000000009E-2</c:v>
                </c:pt>
                <c:pt idx="8348">
                  <c:v>-6.4082500000000001E-2</c:v>
                </c:pt>
                <c:pt idx="8349">
                  <c:v>-6.4088500000000007E-2</c:v>
                </c:pt>
                <c:pt idx="8350">
                  <c:v>-6.4090500000000009E-2</c:v>
                </c:pt>
                <c:pt idx="8351">
                  <c:v>-6.409200000000001E-2</c:v>
                </c:pt>
                <c:pt idx="8352">
                  <c:v>-6.4093499999999998E-2</c:v>
                </c:pt>
                <c:pt idx="8353">
                  <c:v>-6.4094499999999999E-2</c:v>
                </c:pt>
                <c:pt idx="8354">
                  <c:v>-6.4096500000000001E-2</c:v>
                </c:pt>
                <c:pt idx="8355">
                  <c:v>-6.4096000000000014E-2</c:v>
                </c:pt>
                <c:pt idx="8356">
                  <c:v>-6.40955E-2</c:v>
                </c:pt>
                <c:pt idx="8357">
                  <c:v>-6.4094499999999999E-2</c:v>
                </c:pt>
                <c:pt idx="8358">
                  <c:v>-6.409200000000001E-2</c:v>
                </c:pt>
                <c:pt idx="8359">
                  <c:v>-6.4090000000000008E-2</c:v>
                </c:pt>
                <c:pt idx="8360">
                  <c:v>-6.409150000000001E-2</c:v>
                </c:pt>
                <c:pt idx="8361">
                  <c:v>-6.4089000000000007E-2</c:v>
                </c:pt>
                <c:pt idx="8362">
                  <c:v>-6.4087000000000019E-2</c:v>
                </c:pt>
                <c:pt idx="8363">
                  <c:v>-6.4082000000000014E-2</c:v>
                </c:pt>
                <c:pt idx="8364">
                  <c:v>-6.4081500000000027E-2</c:v>
                </c:pt>
                <c:pt idx="8365">
                  <c:v>-6.4080500000000026E-2</c:v>
                </c:pt>
                <c:pt idx="8366">
                  <c:v>-6.4077000000000037E-2</c:v>
                </c:pt>
                <c:pt idx="8367">
                  <c:v>-6.4075000000000049E-2</c:v>
                </c:pt>
                <c:pt idx="8368">
                  <c:v>-6.4072000000000046E-2</c:v>
                </c:pt>
                <c:pt idx="8369">
                  <c:v>-6.407000000000003E-2</c:v>
                </c:pt>
                <c:pt idx="8370">
                  <c:v>-6.4068000000000055E-2</c:v>
                </c:pt>
                <c:pt idx="8371">
                  <c:v>-6.401050000000004E-2</c:v>
                </c:pt>
                <c:pt idx="8372">
                  <c:v>-6.4011500000000054E-2</c:v>
                </c:pt>
                <c:pt idx="8373">
                  <c:v>-6.4014000000000057E-2</c:v>
                </c:pt>
                <c:pt idx="8374">
                  <c:v>-6.4018000000000047E-2</c:v>
                </c:pt>
                <c:pt idx="8375">
                  <c:v>-6.4034500000000036E-2</c:v>
                </c:pt>
                <c:pt idx="8376">
                  <c:v>-6.4036500000000038E-2</c:v>
                </c:pt>
                <c:pt idx="8377">
                  <c:v>-6.4035500000000023E-2</c:v>
                </c:pt>
                <c:pt idx="8378">
                  <c:v>-6.4038000000000025E-2</c:v>
                </c:pt>
                <c:pt idx="8379">
                  <c:v>-6.4028000000000029E-2</c:v>
                </c:pt>
                <c:pt idx="8380">
                  <c:v>-6.4029500000000045E-2</c:v>
                </c:pt>
                <c:pt idx="8381">
                  <c:v>-6.4030000000000031E-2</c:v>
                </c:pt>
                <c:pt idx="8382">
                  <c:v>-6.4031000000000018E-2</c:v>
                </c:pt>
                <c:pt idx="8383">
                  <c:v>-6.4023500000000025E-2</c:v>
                </c:pt>
                <c:pt idx="8384">
                  <c:v>-6.4030000000000017E-2</c:v>
                </c:pt>
                <c:pt idx="8385">
                  <c:v>-6.4036500000000024E-2</c:v>
                </c:pt>
                <c:pt idx="8386">
                  <c:v>-6.4043000000000017E-2</c:v>
                </c:pt>
                <c:pt idx="8387">
                  <c:v>-6.404650000000002E-2</c:v>
                </c:pt>
                <c:pt idx="8388">
                  <c:v>-6.4049500000000023E-2</c:v>
                </c:pt>
                <c:pt idx="8389">
                  <c:v>-6.4050000000000024E-2</c:v>
                </c:pt>
                <c:pt idx="8390">
                  <c:v>-6.4052000000000012E-2</c:v>
                </c:pt>
                <c:pt idx="8391">
                  <c:v>-6.4054000000000014E-2</c:v>
                </c:pt>
                <c:pt idx="8392">
                  <c:v>-6.4054500000000014E-2</c:v>
                </c:pt>
                <c:pt idx="8393">
                  <c:v>-6.4054500000000014E-2</c:v>
                </c:pt>
                <c:pt idx="8394">
                  <c:v>-6.4052999999999999E-2</c:v>
                </c:pt>
                <c:pt idx="8395">
                  <c:v>-6.4055500000000001E-2</c:v>
                </c:pt>
                <c:pt idx="8396">
                  <c:v>-6.4056500000000002E-2</c:v>
                </c:pt>
                <c:pt idx="8397">
                  <c:v>-6.4057500000000017E-2</c:v>
                </c:pt>
                <c:pt idx="8398">
                  <c:v>-6.4058500000000018E-2</c:v>
                </c:pt>
                <c:pt idx="8399">
                  <c:v>-6.4055500000000015E-2</c:v>
                </c:pt>
                <c:pt idx="8400">
                  <c:v>-6.4054000000000028E-2</c:v>
                </c:pt>
                <c:pt idx="8401">
                  <c:v>-6.4052000000000039E-2</c:v>
                </c:pt>
                <c:pt idx="8402">
                  <c:v>-6.4051500000000039E-2</c:v>
                </c:pt>
                <c:pt idx="8403">
                  <c:v>-6.4051000000000038E-2</c:v>
                </c:pt>
                <c:pt idx="8404">
                  <c:v>-6.4045500000000033E-2</c:v>
                </c:pt>
                <c:pt idx="8405">
                  <c:v>-6.4041500000000029E-2</c:v>
                </c:pt>
                <c:pt idx="8406">
                  <c:v>-6.4035000000000022E-2</c:v>
                </c:pt>
                <c:pt idx="8407">
                  <c:v>-6.4002500000000018E-2</c:v>
                </c:pt>
                <c:pt idx="8408">
                  <c:v>-6.4003500000000019E-2</c:v>
                </c:pt>
                <c:pt idx="8409">
                  <c:v>-6.4007000000000008E-2</c:v>
                </c:pt>
                <c:pt idx="8410">
                  <c:v>-6.4010500000000012E-2</c:v>
                </c:pt>
                <c:pt idx="8411">
                  <c:v>-6.4011500000000013E-2</c:v>
                </c:pt>
                <c:pt idx="8412">
                  <c:v>-6.4015500000000017E-2</c:v>
                </c:pt>
                <c:pt idx="8413">
                  <c:v>-6.4018000000000019E-2</c:v>
                </c:pt>
                <c:pt idx="8414">
                  <c:v>-6.402250000000001E-2</c:v>
                </c:pt>
                <c:pt idx="8415">
                  <c:v>-6.4022000000000009E-2</c:v>
                </c:pt>
                <c:pt idx="8416">
                  <c:v>-6.4023999999999998E-2</c:v>
                </c:pt>
                <c:pt idx="8417">
                  <c:v>-6.4029000000000003E-2</c:v>
                </c:pt>
                <c:pt idx="8418">
                  <c:v>-6.4031499999999991E-2</c:v>
                </c:pt>
                <c:pt idx="8419">
                  <c:v>-6.4079999999999984E-2</c:v>
                </c:pt>
                <c:pt idx="8420">
                  <c:v>-6.4088999999999993E-2</c:v>
                </c:pt>
                <c:pt idx="8421">
                  <c:v>-6.4100999999999991E-2</c:v>
                </c:pt>
                <c:pt idx="8422">
                  <c:v>-6.4112999999999989E-2</c:v>
                </c:pt>
                <c:pt idx="8423">
                  <c:v>-6.4125999999999989E-2</c:v>
                </c:pt>
                <c:pt idx="8424">
                  <c:v>-6.4137E-2</c:v>
                </c:pt>
                <c:pt idx="8425">
                  <c:v>-6.4148499999999983E-2</c:v>
                </c:pt>
                <c:pt idx="8426">
                  <c:v>-6.4161499999999996E-2</c:v>
                </c:pt>
                <c:pt idx="8427">
                  <c:v>-6.4171499999999992E-2</c:v>
                </c:pt>
                <c:pt idx="8428">
                  <c:v>-6.418299999999999E-2</c:v>
                </c:pt>
                <c:pt idx="8429">
                  <c:v>-6.4194000000000001E-2</c:v>
                </c:pt>
                <c:pt idx="8430">
                  <c:v>-6.4204999999999984E-2</c:v>
                </c:pt>
                <c:pt idx="8431">
                  <c:v>-6.4217999999999983E-2</c:v>
                </c:pt>
                <c:pt idx="8432">
                  <c:v>-6.4231999999999984E-2</c:v>
                </c:pt>
                <c:pt idx="8433">
                  <c:v>-6.4245499999999997E-2</c:v>
                </c:pt>
                <c:pt idx="8434">
                  <c:v>-6.4258999999999983E-2</c:v>
                </c:pt>
                <c:pt idx="8435">
                  <c:v>-6.4277499999999974E-2</c:v>
                </c:pt>
                <c:pt idx="8436">
                  <c:v>-6.4285499999999982E-2</c:v>
                </c:pt>
                <c:pt idx="8437">
                  <c:v>-6.4295999999999964E-2</c:v>
                </c:pt>
                <c:pt idx="8438">
                  <c:v>-6.4304999999999973E-2</c:v>
                </c:pt>
                <c:pt idx="8439">
                  <c:v>-6.4310499999999951E-2</c:v>
                </c:pt>
                <c:pt idx="8440">
                  <c:v>-6.4314999999999956E-2</c:v>
                </c:pt>
                <c:pt idx="8441">
                  <c:v>-6.4317999999999959E-2</c:v>
                </c:pt>
                <c:pt idx="8442">
                  <c:v>-6.4319999999999961E-2</c:v>
                </c:pt>
                <c:pt idx="8443">
                  <c:v>-6.4252999999999949E-2</c:v>
                </c:pt>
                <c:pt idx="8444">
                  <c:v>-6.425399999999995E-2</c:v>
                </c:pt>
                <c:pt idx="8445">
                  <c:v>-6.4252999999999949E-2</c:v>
                </c:pt>
                <c:pt idx="8446">
                  <c:v>-6.4250999999999947E-2</c:v>
                </c:pt>
                <c:pt idx="8447">
                  <c:v>-6.4248499999999958E-2</c:v>
                </c:pt>
                <c:pt idx="8448">
                  <c:v>-6.4247499999999957E-2</c:v>
                </c:pt>
                <c:pt idx="8449">
                  <c:v>-6.4243499999999953E-2</c:v>
                </c:pt>
                <c:pt idx="8450">
                  <c:v>-6.4239499999999963E-2</c:v>
                </c:pt>
                <c:pt idx="8451">
                  <c:v>-6.4238999999999977E-2</c:v>
                </c:pt>
                <c:pt idx="8452">
                  <c:v>-6.4234499999999986E-2</c:v>
                </c:pt>
                <c:pt idx="8453">
                  <c:v>-6.4227499999999979E-2</c:v>
                </c:pt>
                <c:pt idx="8454">
                  <c:v>-6.4220499999999972E-2</c:v>
                </c:pt>
                <c:pt idx="8455">
                  <c:v>-6.4222999999999975E-2</c:v>
                </c:pt>
                <c:pt idx="8456">
                  <c:v>-6.4215499999999981E-2</c:v>
                </c:pt>
                <c:pt idx="8457">
                  <c:v>-6.4209999999999975E-2</c:v>
                </c:pt>
                <c:pt idx="8458">
                  <c:v>-6.4204499999999984E-2</c:v>
                </c:pt>
                <c:pt idx="8459">
                  <c:v>-6.4204999999999984E-2</c:v>
                </c:pt>
                <c:pt idx="8460">
                  <c:v>-6.420049999999998E-2</c:v>
                </c:pt>
                <c:pt idx="8461">
                  <c:v>-6.419699999999999E-2</c:v>
                </c:pt>
                <c:pt idx="8462">
                  <c:v>-6.4194499999999988E-2</c:v>
                </c:pt>
                <c:pt idx="8463">
                  <c:v>-6.4209999999999975E-2</c:v>
                </c:pt>
                <c:pt idx="8464">
                  <c:v>-6.421049999999999E-2</c:v>
                </c:pt>
                <c:pt idx="8465">
                  <c:v>-6.4211999999999977E-2</c:v>
                </c:pt>
                <c:pt idx="8466">
                  <c:v>-6.4213999999999979E-2</c:v>
                </c:pt>
                <c:pt idx="8467">
                  <c:v>-6.4216999999999996E-2</c:v>
                </c:pt>
                <c:pt idx="8468">
                  <c:v>-6.4221499999999987E-2</c:v>
                </c:pt>
                <c:pt idx="8469">
                  <c:v>-6.4225499999999991E-2</c:v>
                </c:pt>
                <c:pt idx="8470">
                  <c:v>-6.4228999999999994E-2</c:v>
                </c:pt>
                <c:pt idx="8471">
                  <c:v>-6.4312999999999981E-2</c:v>
                </c:pt>
                <c:pt idx="8472">
                  <c:v>-6.4327999999999982E-2</c:v>
                </c:pt>
                <c:pt idx="8473">
                  <c:v>-6.4343999999999998E-2</c:v>
                </c:pt>
                <c:pt idx="8474">
                  <c:v>-6.4359E-2</c:v>
                </c:pt>
                <c:pt idx="8475">
                  <c:v>-6.4361999999999989E-2</c:v>
                </c:pt>
                <c:pt idx="8476">
                  <c:v>-6.4364999999999992E-2</c:v>
                </c:pt>
                <c:pt idx="8477">
                  <c:v>-6.4376499999999989E-2</c:v>
                </c:pt>
                <c:pt idx="8478">
                  <c:v>-6.4389999999999989E-2</c:v>
                </c:pt>
                <c:pt idx="8479">
                  <c:v>-6.4402999999999974E-2</c:v>
                </c:pt>
                <c:pt idx="8480">
                  <c:v>-6.441299999999997E-2</c:v>
                </c:pt>
                <c:pt idx="8481">
                  <c:v>-6.4421499999999965E-2</c:v>
                </c:pt>
                <c:pt idx="8482">
                  <c:v>-6.4431499999999975E-2</c:v>
                </c:pt>
                <c:pt idx="8483">
                  <c:v>-6.444049999999997E-2</c:v>
                </c:pt>
                <c:pt idx="8484">
                  <c:v>-6.4453499999999969E-2</c:v>
                </c:pt>
                <c:pt idx="8485">
                  <c:v>-6.4466999999999969E-2</c:v>
                </c:pt>
                <c:pt idx="8486">
                  <c:v>-6.4479499999999981E-2</c:v>
                </c:pt>
                <c:pt idx="8487">
                  <c:v>-6.4499499999999987E-2</c:v>
                </c:pt>
                <c:pt idx="8488">
                  <c:v>-6.4504999999999979E-2</c:v>
                </c:pt>
                <c:pt idx="8489">
                  <c:v>-6.4508999999999983E-2</c:v>
                </c:pt>
                <c:pt idx="8490">
                  <c:v>-6.4509999999999984E-2</c:v>
                </c:pt>
                <c:pt idx="8491">
                  <c:v>-6.4506499999999981E-2</c:v>
                </c:pt>
                <c:pt idx="8492">
                  <c:v>-6.4511499999999986E-2</c:v>
                </c:pt>
                <c:pt idx="8493">
                  <c:v>-6.4514000000000002E-2</c:v>
                </c:pt>
                <c:pt idx="8494">
                  <c:v>-6.4515500000000003E-2</c:v>
                </c:pt>
                <c:pt idx="8495">
                  <c:v>-6.4489500000000005E-2</c:v>
                </c:pt>
                <c:pt idx="8496">
                  <c:v>-6.4490499999999992E-2</c:v>
                </c:pt>
                <c:pt idx="8497">
                  <c:v>-6.4490499999999992E-2</c:v>
                </c:pt>
                <c:pt idx="8498">
                  <c:v>-6.4489499999999991E-2</c:v>
                </c:pt>
                <c:pt idx="8499">
                  <c:v>-6.4470499999999986E-2</c:v>
                </c:pt>
                <c:pt idx="8500">
                  <c:v>-6.4471000000000001E-2</c:v>
                </c:pt>
                <c:pt idx="8501">
                  <c:v>-6.4467999999999998E-2</c:v>
                </c:pt>
                <c:pt idx="8502">
                  <c:v>-6.4468000000000011E-2</c:v>
                </c:pt>
                <c:pt idx="8503">
                  <c:v>-6.4470000000000013E-2</c:v>
                </c:pt>
                <c:pt idx="8504">
                  <c:v>-6.4474000000000017E-2</c:v>
                </c:pt>
                <c:pt idx="8505">
                  <c:v>-6.4475000000000018E-2</c:v>
                </c:pt>
                <c:pt idx="8506">
                  <c:v>-6.4480000000000023E-2</c:v>
                </c:pt>
                <c:pt idx="8507">
                  <c:v>-6.4468500000000026E-2</c:v>
                </c:pt>
                <c:pt idx="8508">
                  <c:v>-6.4471500000000029E-2</c:v>
                </c:pt>
                <c:pt idx="8509">
                  <c:v>-6.4476000000000033E-2</c:v>
                </c:pt>
                <c:pt idx="8510">
                  <c:v>-6.4483000000000026E-2</c:v>
                </c:pt>
                <c:pt idx="8511">
                  <c:v>-6.4463500000000035E-2</c:v>
                </c:pt>
                <c:pt idx="8512">
                  <c:v>-6.4471000000000028E-2</c:v>
                </c:pt>
                <c:pt idx="8513">
                  <c:v>-6.4479000000000036E-2</c:v>
                </c:pt>
                <c:pt idx="8514">
                  <c:v>-6.4486500000000044E-2</c:v>
                </c:pt>
                <c:pt idx="8515">
                  <c:v>-6.4436000000000035E-2</c:v>
                </c:pt>
                <c:pt idx="8516">
                  <c:v>-6.4451500000000037E-2</c:v>
                </c:pt>
                <c:pt idx="8517">
                  <c:v>-6.4462500000000034E-2</c:v>
                </c:pt>
                <c:pt idx="8518">
                  <c:v>-6.4475000000000046E-2</c:v>
                </c:pt>
                <c:pt idx="8519">
                  <c:v>-6.4468000000000039E-2</c:v>
                </c:pt>
                <c:pt idx="8520">
                  <c:v>-6.448250000000004E-2</c:v>
                </c:pt>
                <c:pt idx="8521">
                  <c:v>-6.4498500000000028E-2</c:v>
                </c:pt>
                <c:pt idx="8522">
                  <c:v>-6.4516500000000032E-2</c:v>
                </c:pt>
                <c:pt idx="8523">
                  <c:v>-6.4536000000000038E-2</c:v>
                </c:pt>
                <c:pt idx="8524">
                  <c:v>-6.4554000000000042E-2</c:v>
                </c:pt>
                <c:pt idx="8525">
                  <c:v>-6.4571000000000031E-2</c:v>
                </c:pt>
                <c:pt idx="8526">
                  <c:v>-6.4589500000000022E-2</c:v>
                </c:pt>
                <c:pt idx="8527">
                  <c:v>-6.4558000000000032E-2</c:v>
                </c:pt>
                <c:pt idx="8528">
                  <c:v>-6.4577000000000037E-2</c:v>
                </c:pt>
                <c:pt idx="8529">
                  <c:v>-6.459400000000004E-2</c:v>
                </c:pt>
                <c:pt idx="8530">
                  <c:v>-6.4611500000000044E-2</c:v>
                </c:pt>
                <c:pt idx="8531">
                  <c:v>-6.4627000000000046E-2</c:v>
                </c:pt>
                <c:pt idx="8532">
                  <c:v>-6.4641500000000046E-2</c:v>
                </c:pt>
                <c:pt idx="8533">
                  <c:v>-6.4656000000000047E-2</c:v>
                </c:pt>
                <c:pt idx="8534">
                  <c:v>-6.4671000000000062E-2</c:v>
                </c:pt>
                <c:pt idx="8535">
                  <c:v>-6.4714000000000049E-2</c:v>
                </c:pt>
                <c:pt idx="8536">
                  <c:v>-6.4733000000000041E-2</c:v>
                </c:pt>
                <c:pt idx="8537">
                  <c:v>-6.4739000000000047E-2</c:v>
                </c:pt>
                <c:pt idx="8538">
                  <c:v>-6.4744500000000038E-2</c:v>
                </c:pt>
                <c:pt idx="8539">
                  <c:v>-6.4794000000000046E-2</c:v>
                </c:pt>
                <c:pt idx="8540">
                  <c:v>-6.4798500000000037E-2</c:v>
                </c:pt>
                <c:pt idx="8541">
                  <c:v>-6.4802500000000055E-2</c:v>
                </c:pt>
                <c:pt idx="8542">
                  <c:v>-6.4809500000000034E-2</c:v>
                </c:pt>
                <c:pt idx="8543">
                  <c:v>-6.4810000000000034E-2</c:v>
                </c:pt>
                <c:pt idx="8544">
                  <c:v>-6.4811000000000035E-2</c:v>
                </c:pt>
                <c:pt idx="8545">
                  <c:v>-6.4811500000000036E-2</c:v>
                </c:pt>
                <c:pt idx="8546">
                  <c:v>-6.4812000000000036E-2</c:v>
                </c:pt>
                <c:pt idx="8547">
                  <c:v>-6.4843500000000026E-2</c:v>
                </c:pt>
                <c:pt idx="8548">
                  <c:v>-6.4842500000000039E-2</c:v>
                </c:pt>
                <c:pt idx="8549">
                  <c:v>-6.4843500000000026E-2</c:v>
                </c:pt>
                <c:pt idx="8550">
                  <c:v>-6.4844000000000027E-2</c:v>
                </c:pt>
                <c:pt idx="8551">
                  <c:v>-6.4852500000000035E-2</c:v>
                </c:pt>
                <c:pt idx="8552">
                  <c:v>-6.4853500000000036E-2</c:v>
                </c:pt>
                <c:pt idx="8553">
                  <c:v>-6.4864000000000033E-2</c:v>
                </c:pt>
                <c:pt idx="8554">
                  <c:v>-6.4871500000000026E-2</c:v>
                </c:pt>
                <c:pt idx="8555">
                  <c:v>-6.4879500000000034E-2</c:v>
                </c:pt>
                <c:pt idx="8556">
                  <c:v>-6.4887500000000042E-2</c:v>
                </c:pt>
                <c:pt idx="8557">
                  <c:v>-6.4900000000000041E-2</c:v>
                </c:pt>
                <c:pt idx="8558">
                  <c:v>-6.4914000000000027E-2</c:v>
                </c:pt>
                <c:pt idx="8559">
                  <c:v>-6.492650000000004E-2</c:v>
                </c:pt>
                <c:pt idx="8560">
                  <c:v>-6.4939500000000039E-2</c:v>
                </c:pt>
                <c:pt idx="8561">
                  <c:v>-6.495500000000004E-2</c:v>
                </c:pt>
                <c:pt idx="8562">
                  <c:v>-6.4969000000000027E-2</c:v>
                </c:pt>
                <c:pt idx="8563">
                  <c:v>-6.500400000000002E-2</c:v>
                </c:pt>
                <c:pt idx="8564">
                  <c:v>-6.5022500000000025E-2</c:v>
                </c:pt>
                <c:pt idx="8565">
                  <c:v>-6.5043000000000017E-2</c:v>
                </c:pt>
                <c:pt idx="8566">
                  <c:v>-6.5064500000000011E-2</c:v>
                </c:pt>
                <c:pt idx="8567">
                  <c:v>-6.506300000000001E-2</c:v>
                </c:pt>
                <c:pt idx="8568">
                  <c:v>-6.5083000000000002E-2</c:v>
                </c:pt>
                <c:pt idx="8569">
                  <c:v>-6.5102999999999994E-2</c:v>
                </c:pt>
                <c:pt idx="8570">
                  <c:v>-6.5124000000000001E-2</c:v>
                </c:pt>
                <c:pt idx="8571">
                  <c:v>-6.5201000000000009E-2</c:v>
                </c:pt>
                <c:pt idx="8572">
                  <c:v>-6.5217999999999998E-2</c:v>
                </c:pt>
                <c:pt idx="8573">
                  <c:v>-6.5395999999999996E-2</c:v>
                </c:pt>
                <c:pt idx="8574">
                  <c:v>-6.5403499999999989E-2</c:v>
                </c:pt>
                <c:pt idx="8575">
                  <c:v>-6.541000000000001E-2</c:v>
                </c:pt>
                <c:pt idx="8576">
                  <c:v>-6.5419000000000005E-2</c:v>
                </c:pt>
                <c:pt idx="8577">
                  <c:v>-6.5431000000000017E-2</c:v>
                </c:pt>
                <c:pt idx="8578">
                  <c:v>-6.5437000000000009E-2</c:v>
                </c:pt>
                <c:pt idx="8579">
                  <c:v>-6.5449500000000008E-2</c:v>
                </c:pt>
                <c:pt idx="8580">
                  <c:v>-6.5453500000000012E-2</c:v>
                </c:pt>
                <c:pt idx="8581">
                  <c:v>-6.5460000000000018E-2</c:v>
                </c:pt>
                <c:pt idx="8582">
                  <c:v>-6.546550000000001E-2</c:v>
                </c:pt>
                <c:pt idx="8583">
                  <c:v>-6.5480500000000011E-2</c:v>
                </c:pt>
                <c:pt idx="8584">
                  <c:v>-6.5485000000000015E-2</c:v>
                </c:pt>
                <c:pt idx="8585">
                  <c:v>-6.5488500000000005E-2</c:v>
                </c:pt>
                <c:pt idx="8586">
                  <c:v>-6.5490500000000007E-2</c:v>
                </c:pt>
                <c:pt idx="8587">
                  <c:v>-6.5494999999999998E-2</c:v>
                </c:pt>
                <c:pt idx="8588">
                  <c:v>-6.5500000000000017E-2</c:v>
                </c:pt>
                <c:pt idx="8589">
                  <c:v>-6.5508500000000011E-2</c:v>
                </c:pt>
                <c:pt idx="8590">
                  <c:v>-6.5516000000000005E-2</c:v>
                </c:pt>
                <c:pt idx="8591">
                  <c:v>-6.5591999999999998E-2</c:v>
                </c:pt>
                <c:pt idx="8592">
                  <c:v>-6.5601500000000007E-2</c:v>
                </c:pt>
                <c:pt idx="8593">
                  <c:v>-6.5608999999999987E-2</c:v>
                </c:pt>
                <c:pt idx="8594">
                  <c:v>-6.5616999999999995E-2</c:v>
                </c:pt>
                <c:pt idx="8595">
                  <c:v>-6.5624499999999988E-2</c:v>
                </c:pt>
                <c:pt idx="8596">
                  <c:v>-6.5630999999999981E-2</c:v>
                </c:pt>
                <c:pt idx="8597">
                  <c:v>-6.5638499999999975E-2</c:v>
                </c:pt>
                <c:pt idx="8598">
                  <c:v>-6.5644499999999981E-2</c:v>
                </c:pt>
                <c:pt idx="8599">
                  <c:v>-6.5621999999999986E-2</c:v>
                </c:pt>
                <c:pt idx="8600">
                  <c:v>-6.5633499999999984E-2</c:v>
                </c:pt>
                <c:pt idx="8601">
                  <c:v>-6.5645499999999996E-2</c:v>
                </c:pt>
                <c:pt idx="8602">
                  <c:v>-6.5656999999999993E-2</c:v>
                </c:pt>
                <c:pt idx="8603">
                  <c:v>-6.5665999999999988E-2</c:v>
                </c:pt>
                <c:pt idx="8604">
                  <c:v>-6.5678499999999987E-2</c:v>
                </c:pt>
                <c:pt idx="8605">
                  <c:v>-6.5693499999999988E-2</c:v>
                </c:pt>
                <c:pt idx="8606">
                  <c:v>-6.5708499999999989E-2</c:v>
                </c:pt>
                <c:pt idx="8607">
                  <c:v>-6.5751999999999991E-2</c:v>
                </c:pt>
                <c:pt idx="8608">
                  <c:v>-6.5763999999999975E-2</c:v>
                </c:pt>
                <c:pt idx="8609">
                  <c:v>-6.5777499999999989E-2</c:v>
                </c:pt>
                <c:pt idx="8610">
                  <c:v>-6.5788999999999986E-2</c:v>
                </c:pt>
                <c:pt idx="8611">
                  <c:v>-6.5778499999999976E-2</c:v>
                </c:pt>
                <c:pt idx="8612">
                  <c:v>-6.5792499999999976E-2</c:v>
                </c:pt>
                <c:pt idx="8613">
                  <c:v>-6.5808499999999978E-2</c:v>
                </c:pt>
                <c:pt idx="8614">
                  <c:v>-6.5825499999999995E-2</c:v>
                </c:pt>
                <c:pt idx="8615">
                  <c:v>-6.5837999999999994E-2</c:v>
                </c:pt>
                <c:pt idx="8616">
                  <c:v>-6.5855999999999998E-2</c:v>
                </c:pt>
                <c:pt idx="8617">
                  <c:v>-6.5873499999999988E-2</c:v>
                </c:pt>
                <c:pt idx="8618">
                  <c:v>-6.5888999999999975E-2</c:v>
                </c:pt>
                <c:pt idx="8619">
                  <c:v>-6.5887999999999988E-2</c:v>
                </c:pt>
                <c:pt idx="8620">
                  <c:v>-6.5904499999999991E-2</c:v>
                </c:pt>
                <c:pt idx="8621">
                  <c:v>-6.5918000000000004E-2</c:v>
                </c:pt>
                <c:pt idx="8622">
                  <c:v>-6.5933999999999993E-2</c:v>
                </c:pt>
                <c:pt idx="8623">
                  <c:v>-6.5948500000000007E-2</c:v>
                </c:pt>
                <c:pt idx="8624">
                  <c:v>-6.5966999999999998E-2</c:v>
                </c:pt>
                <c:pt idx="8625">
                  <c:v>-6.5985500000000002E-2</c:v>
                </c:pt>
                <c:pt idx="8626">
                  <c:v>-6.6003500000000007E-2</c:v>
                </c:pt>
                <c:pt idx="8627">
                  <c:v>-6.6024500000000014E-2</c:v>
                </c:pt>
                <c:pt idx="8628">
                  <c:v>-6.6043000000000018E-2</c:v>
                </c:pt>
                <c:pt idx="8629">
                  <c:v>-6.6060499999999994E-2</c:v>
                </c:pt>
                <c:pt idx="8630">
                  <c:v>-6.6081499999999987E-2</c:v>
                </c:pt>
                <c:pt idx="8631">
                  <c:v>-6.6108E-2</c:v>
                </c:pt>
                <c:pt idx="8632">
                  <c:v>-6.6124999999999989E-2</c:v>
                </c:pt>
                <c:pt idx="8633">
                  <c:v>-6.6143999999999994E-2</c:v>
                </c:pt>
                <c:pt idx="8634">
                  <c:v>-6.6159999999999997E-2</c:v>
                </c:pt>
                <c:pt idx="8635">
                  <c:v>-6.6137500000000002E-2</c:v>
                </c:pt>
                <c:pt idx="8636">
                  <c:v>-6.6150500000000001E-2</c:v>
                </c:pt>
                <c:pt idx="8637">
                  <c:v>-6.6168999999999992E-2</c:v>
                </c:pt>
                <c:pt idx="8638">
                  <c:v>-6.6183499999999978E-2</c:v>
                </c:pt>
                <c:pt idx="8639">
                  <c:v>-6.6206999999999974E-2</c:v>
                </c:pt>
                <c:pt idx="8640">
                  <c:v>-6.6220999999999974E-2</c:v>
                </c:pt>
                <c:pt idx="8641">
                  <c:v>-6.6239499999999993E-2</c:v>
                </c:pt>
                <c:pt idx="8642">
                  <c:v>-6.6256499999999996E-2</c:v>
                </c:pt>
                <c:pt idx="8643">
                  <c:v>-6.6345499999999988E-2</c:v>
                </c:pt>
                <c:pt idx="8644">
                  <c:v>-6.6363000000000005E-2</c:v>
                </c:pt>
                <c:pt idx="8645">
                  <c:v>-6.6380500000000009E-2</c:v>
                </c:pt>
                <c:pt idx="8646">
                  <c:v>-6.6400000000000001E-2</c:v>
                </c:pt>
                <c:pt idx="8647">
                  <c:v>-6.6428500000000001E-2</c:v>
                </c:pt>
                <c:pt idx="8648">
                  <c:v>-6.6449500000000009E-2</c:v>
                </c:pt>
                <c:pt idx="8649">
                  <c:v>-6.646500000000001E-2</c:v>
                </c:pt>
                <c:pt idx="8650">
                  <c:v>-6.6483000000000014E-2</c:v>
                </c:pt>
                <c:pt idx="8651">
                  <c:v>-6.6494500000000012E-2</c:v>
                </c:pt>
                <c:pt idx="8652">
                  <c:v>-6.6508500000000026E-2</c:v>
                </c:pt>
                <c:pt idx="8653">
                  <c:v>-6.6525500000000029E-2</c:v>
                </c:pt>
                <c:pt idx="8654">
                  <c:v>-6.6542500000000032E-2</c:v>
                </c:pt>
                <c:pt idx="8655">
                  <c:v>-6.6552500000000014E-2</c:v>
                </c:pt>
                <c:pt idx="8656">
                  <c:v>-6.657150000000002E-2</c:v>
                </c:pt>
                <c:pt idx="8657">
                  <c:v>-6.6592999999999999E-2</c:v>
                </c:pt>
                <c:pt idx="8658">
                  <c:v>-6.6610500000000017E-2</c:v>
                </c:pt>
                <c:pt idx="8659">
                  <c:v>-6.6626500000000005E-2</c:v>
                </c:pt>
                <c:pt idx="8660">
                  <c:v>-6.6645499999999996E-2</c:v>
                </c:pt>
                <c:pt idx="8661">
                  <c:v>-6.6664500000000002E-2</c:v>
                </c:pt>
                <c:pt idx="8662">
                  <c:v>-6.6681999999999991E-2</c:v>
                </c:pt>
                <c:pt idx="8663">
                  <c:v>-6.6699499999999995E-2</c:v>
                </c:pt>
                <c:pt idx="8664">
                  <c:v>-6.6711000000000006E-2</c:v>
                </c:pt>
                <c:pt idx="8665">
                  <c:v>-6.6723999999999992E-2</c:v>
                </c:pt>
                <c:pt idx="8666">
                  <c:v>-6.6737500000000005E-2</c:v>
                </c:pt>
                <c:pt idx="8667">
                  <c:v>-6.6751999999999992E-2</c:v>
                </c:pt>
                <c:pt idx="8668">
                  <c:v>-6.6766500000000006E-2</c:v>
                </c:pt>
                <c:pt idx="8669">
                  <c:v>-6.6779000000000005E-2</c:v>
                </c:pt>
                <c:pt idx="8670">
                  <c:v>-6.6796000000000008E-2</c:v>
                </c:pt>
                <c:pt idx="8671">
                  <c:v>-6.6702499999999998E-2</c:v>
                </c:pt>
                <c:pt idx="8672">
                  <c:v>-6.67045E-2</c:v>
                </c:pt>
                <c:pt idx="8673">
                  <c:v>-6.6705500000000015E-2</c:v>
                </c:pt>
                <c:pt idx="8674">
                  <c:v>-6.6707500000000003E-2</c:v>
                </c:pt>
                <c:pt idx="8675">
                  <c:v>-6.6709500000000019E-2</c:v>
                </c:pt>
                <c:pt idx="8676">
                  <c:v>-6.6710000000000005E-2</c:v>
                </c:pt>
                <c:pt idx="8677">
                  <c:v>-6.6709000000000018E-2</c:v>
                </c:pt>
                <c:pt idx="8678">
                  <c:v>-6.6711000000000006E-2</c:v>
                </c:pt>
                <c:pt idx="8679">
                  <c:v>-6.6713999999999996E-2</c:v>
                </c:pt>
                <c:pt idx="8680">
                  <c:v>-6.6715499999999983E-2</c:v>
                </c:pt>
                <c:pt idx="8681">
                  <c:v>-6.6718E-2</c:v>
                </c:pt>
                <c:pt idx="8682">
                  <c:v>-6.6720499999999988E-2</c:v>
                </c:pt>
                <c:pt idx="8683">
                  <c:v>-6.6748999999999989E-2</c:v>
                </c:pt>
                <c:pt idx="8684">
                  <c:v>-6.6746999999999987E-2</c:v>
                </c:pt>
                <c:pt idx="8685">
                  <c:v>-6.6741999999999982E-2</c:v>
                </c:pt>
                <c:pt idx="8686">
                  <c:v>-6.674049999999998E-2</c:v>
                </c:pt>
                <c:pt idx="8687">
                  <c:v>-6.6732999999999987E-2</c:v>
                </c:pt>
                <c:pt idx="8688">
                  <c:v>-6.6734499999999988E-2</c:v>
                </c:pt>
                <c:pt idx="8689">
                  <c:v>-6.6735499999999989E-2</c:v>
                </c:pt>
                <c:pt idx="8690">
                  <c:v>-6.6740999999999995E-2</c:v>
                </c:pt>
                <c:pt idx="8691">
                  <c:v>-6.6749000000000003E-2</c:v>
                </c:pt>
                <c:pt idx="8692">
                  <c:v>-6.6753000000000007E-2</c:v>
                </c:pt>
                <c:pt idx="8693">
                  <c:v>-6.6759000000000013E-2</c:v>
                </c:pt>
                <c:pt idx="8694">
                  <c:v>-6.6762000000000002E-2</c:v>
                </c:pt>
                <c:pt idx="8695">
                  <c:v>-6.6796500000000009E-2</c:v>
                </c:pt>
                <c:pt idx="8696">
                  <c:v>-6.6805000000000017E-2</c:v>
                </c:pt>
                <c:pt idx="8697">
                  <c:v>-6.681200000000001E-2</c:v>
                </c:pt>
                <c:pt idx="8698">
                  <c:v>-6.6820000000000004E-2</c:v>
                </c:pt>
                <c:pt idx="8699">
                  <c:v>-6.6824500000000009E-2</c:v>
                </c:pt>
                <c:pt idx="8700">
                  <c:v>-6.6831500000000016E-2</c:v>
                </c:pt>
                <c:pt idx="8701">
                  <c:v>-6.6840500000000011E-2</c:v>
                </c:pt>
                <c:pt idx="8702">
                  <c:v>-6.6846000000000003E-2</c:v>
                </c:pt>
                <c:pt idx="8703">
                  <c:v>-6.6849999999999993E-2</c:v>
                </c:pt>
                <c:pt idx="8704">
                  <c:v>-6.6853999999999997E-2</c:v>
                </c:pt>
                <c:pt idx="8705">
                  <c:v>-6.6858999999999988E-2</c:v>
                </c:pt>
                <c:pt idx="8706">
                  <c:v>-6.686099999999999E-2</c:v>
                </c:pt>
                <c:pt idx="8707">
                  <c:v>-6.6815999999999973E-2</c:v>
                </c:pt>
                <c:pt idx="8708">
                  <c:v>-6.6818499999999975E-2</c:v>
                </c:pt>
                <c:pt idx="8709">
                  <c:v>-6.68295E-2</c:v>
                </c:pt>
                <c:pt idx="8710">
                  <c:v>-6.68295E-2</c:v>
                </c:pt>
                <c:pt idx="8711">
                  <c:v>-6.6812999999999997E-2</c:v>
                </c:pt>
                <c:pt idx="8712">
                  <c:v>-6.6809999999999981E-2</c:v>
                </c:pt>
                <c:pt idx="8713">
                  <c:v>-6.6807999999999992E-2</c:v>
                </c:pt>
                <c:pt idx="8714">
                  <c:v>-6.680549999999999E-2</c:v>
                </c:pt>
                <c:pt idx="8715">
                  <c:v>-6.6865499999999981E-2</c:v>
                </c:pt>
                <c:pt idx="8716">
                  <c:v>-6.6857499999999986E-2</c:v>
                </c:pt>
                <c:pt idx="8717">
                  <c:v>-6.6854499999999997E-2</c:v>
                </c:pt>
                <c:pt idx="8718">
                  <c:v>-6.6851000000000008E-2</c:v>
                </c:pt>
                <c:pt idx="8719">
                  <c:v>-6.6908499999999996E-2</c:v>
                </c:pt>
                <c:pt idx="8720">
                  <c:v>-6.6905999999999993E-2</c:v>
                </c:pt>
                <c:pt idx="8721">
                  <c:v>-6.6903000000000004E-2</c:v>
                </c:pt>
                <c:pt idx="8722">
                  <c:v>-6.6897499999999999E-2</c:v>
                </c:pt>
                <c:pt idx="8723">
                  <c:v>-6.6890000000000005E-2</c:v>
                </c:pt>
                <c:pt idx="8724">
                  <c:v>-6.6883499999999999E-2</c:v>
                </c:pt>
                <c:pt idx="8725">
                  <c:v>-6.6878000000000007E-2</c:v>
                </c:pt>
                <c:pt idx="8726">
                  <c:v>-6.6870999999999986E-2</c:v>
                </c:pt>
                <c:pt idx="8727">
                  <c:v>-6.6914000000000001E-2</c:v>
                </c:pt>
                <c:pt idx="8728">
                  <c:v>-6.6906499999999994E-2</c:v>
                </c:pt>
                <c:pt idx="8729">
                  <c:v>-6.6903499999999991E-2</c:v>
                </c:pt>
                <c:pt idx="8730">
                  <c:v>-6.6901499999999989E-2</c:v>
                </c:pt>
                <c:pt idx="8731">
                  <c:v>-6.6900999999999988E-2</c:v>
                </c:pt>
                <c:pt idx="8732">
                  <c:v>-6.6900499999999988E-2</c:v>
                </c:pt>
                <c:pt idx="8733">
                  <c:v>-6.6899499999999973E-2</c:v>
                </c:pt>
                <c:pt idx="8734">
                  <c:v>-6.6895499999999969E-2</c:v>
                </c:pt>
                <c:pt idx="8735">
                  <c:v>-6.6892499999999966E-2</c:v>
                </c:pt>
                <c:pt idx="8736">
                  <c:v>-6.6882999999999984E-2</c:v>
                </c:pt>
                <c:pt idx="8737">
                  <c:v>-6.6883499999999985E-2</c:v>
                </c:pt>
                <c:pt idx="8738">
                  <c:v>-6.6887999999999975E-2</c:v>
                </c:pt>
                <c:pt idx="8739">
                  <c:v>-6.6872499999999974E-2</c:v>
                </c:pt>
                <c:pt idx="8740">
                  <c:v>-6.6880499999999982E-2</c:v>
                </c:pt>
                <c:pt idx="8741">
                  <c:v>-6.6885999999999987E-2</c:v>
                </c:pt>
                <c:pt idx="8742">
                  <c:v>-6.6790999999999989E-2</c:v>
                </c:pt>
                <c:pt idx="8743">
                  <c:v>-6.6701499999999997E-2</c:v>
                </c:pt>
                <c:pt idx="8744">
                  <c:v>-6.6713999999999996E-2</c:v>
                </c:pt>
                <c:pt idx="8745">
                  <c:v>-6.6732E-2</c:v>
                </c:pt>
                <c:pt idx="8746">
                  <c:v>-6.6742999999999997E-2</c:v>
                </c:pt>
                <c:pt idx="8747">
                  <c:v>-6.6755000000000009E-2</c:v>
                </c:pt>
                <c:pt idx="8748">
                  <c:v>-6.677000000000001E-2</c:v>
                </c:pt>
                <c:pt idx="8749">
                  <c:v>-6.6782500000000009E-2</c:v>
                </c:pt>
                <c:pt idx="8750">
                  <c:v>-6.6795000000000007E-2</c:v>
                </c:pt>
                <c:pt idx="8751">
                  <c:v>-6.6799000000000011E-2</c:v>
                </c:pt>
                <c:pt idx="8752">
                  <c:v>-6.6808500000000007E-2</c:v>
                </c:pt>
                <c:pt idx="8753">
                  <c:v>-6.681200000000001E-2</c:v>
                </c:pt>
                <c:pt idx="8754">
                  <c:v>-6.6819000000000017E-2</c:v>
                </c:pt>
                <c:pt idx="8755">
                  <c:v>-6.6829000000000013E-2</c:v>
                </c:pt>
                <c:pt idx="8756">
                  <c:v>-6.6837500000000008E-2</c:v>
                </c:pt>
                <c:pt idx="8757">
                  <c:v>-6.6840500000000011E-2</c:v>
                </c:pt>
                <c:pt idx="8758">
                  <c:v>-6.6844000000000001E-2</c:v>
                </c:pt>
                <c:pt idx="8759">
                  <c:v>-6.6850500000000007E-2</c:v>
                </c:pt>
                <c:pt idx="8760">
                  <c:v>-6.6860000000000003E-2</c:v>
                </c:pt>
                <c:pt idx="8761">
                  <c:v>-6.6864000000000007E-2</c:v>
                </c:pt>
                <c:pt idx="8762">
                  <c:v>-6.6866999999999996E-2</c:v>
                </c:pt>
                <c:pt idx="8763">
                  <c:v>-6.6851000000000008E-2</c:v>
                </c:pt>
                <c:pt idx="8764">
                  <c:v>-6.6848000000000019E-2</c:v>
                </c:pt>
                <c:pt idx="8765">
                  <c:v>-6.6841500000000012E-2</c:v>
                </c:pt>
                <c:pt idx="8766">
                  <c:v>-6.6834500000000019E-2</c:v>
                </c:pt>
                <c:pt idx="8767">
                  <c:v>-6.6855000000000012E-2</c:v>
                </c:pt>
                <c:pt idx="8768">
                  <c:v>-6.6851000000000022E-2</c:v>
                </c:pt>
                <c:pt idx="8769">
                  <c:v>-6.6846500000000017E-2</c:v>
                </c:pt>
                <c:pt idx="8770">
                  <c:v>-6.6840000000000024E-2</c:v>
                </c:pt>
                <c:pt idx="8771">
                  <c:v>-6.6830500000000015E-2</c:v>
                </c:pt>
                <c:pt idx="8772">
                  <c:v>-6.6824000000000022E-2</c:v>
                </c:pt>
                <c:pt idx="8773">
                  <c:v>-6.665550000000002E-2</c:v>
                </c:pt>
                <c:pt idx="8774">
                  <c:v>-6.665900000000001E-2</c:v>
                </c:pt>
                <c:pt idx="8775">
                  <c:v>-6.6650000000000029E-2</c:v>
                </c:pt>
                <c:pt idx="8776">
                  <c:v>-6.665150000000003E-2</c:v>
                </c:pt>
                <c:pt idx="8777">
                  <c:v>-6.6651000000000016E-2</c:v>
                </c:pt>
                <c:pt idx="8778">
                  <c:v>-6.6654000000000019E-2</c:v>
                </c:pt>
                <c:pt idx="8779">
                  <c:v>-6.6609500000000016E-2</c:v>
                </c:pt>
                <c:pt idx="8780">
                  <c:v>-6.6629000000000008E-2</c:v>
                </c:pt>
                <c:pt idx="8781">
                  <c:v>-6.6637000000000002E-2</c:v>
                </c:pt>
                <c:pt idx="8782">
                  <c:v>-6.6641500000000006E-2</c:v>
                </c:pt>
                <c:pt idx="8783">
                  <c:v>-6.6652000000000017E-2</c:v>
                </c:pt>
                <c:pt idx="8784">
                  <c:v>-6.6653500000000018E-2</c:v>
                </c:pt>
                <c:pt idx="8785">
                  <c:v>-6.6656000000000021E-2</c:v>
                </c:pt>
                <c:pt idx="8786">
                  <c:v>-6.6663000000000028E-2</c:v>
                </c:pt>
                <c:pt idx="8787">
                  <c:v>-6.6668500000000033E-2</c:v>
                </c:pt>
                <c:pt idx="8788">
                  <c:v>-6.6674500000000025E-2</c:v>
                </c:pt>
                <c:pt idx="8789">
                  <c:v>-6.6678500000000029E-2</c:v>
                </c:pt>
                <c:pt idx="8790">
                  <c:v>-6.6679500000000044E-2</c:v>
                </c:pt>
                <c:pt idx="8791">
                  <c:v>-6.6674500000000039E-2</c:v>
                </c:pt>
                <c:pt idx="8792">
                  <c:v>-6.6674000000000039E-2</c:v>
                </c:pt>
                <c:pt idx="8793">
                  <c:v>-6.6677500000000028E-2</c:v>
                </c:pt>
                <c:pt idx="8794">
                  <c:v>-6.6681500000000046E-2</c:v>
                </c:pt>
                <c:pt idx="8795">
                  <c:v>-6.6722500000000032E-2</c:v>
                </c:pt>
                <c:pt idx="8796">
                  <c:v>-6.6725500000000035E-2</c:v>
                </c:pt>
                <c:pt idx="8797">
                  <c:v>-6.6732500000000028E-2</c:v>
                </c:pt>
                <c:pt idx="8798">
                  <c:v>-6.6731000000000026E-2</c:v>
                </c:pt>
                <c:pt idx="8799">
                  <c:v>-6.677000000000001E-2</c:v>
                </c:pt>
                <c:pt idx="8800">
                  <c:v>-6.6776000000000016E-2</c:v>
                </c:pt>
                <c:pt idx="8801">
                  <c:v>-6.6781500000000021E-2</c:v>
                </c:pt>
                <c:pt idx="8802">
                  <c:v>-6.6787000000000013E-2</c:v>
                </c:pt>
                <c:pt idx="8803">
                  <c:v>-6.6790500000000017E-2</c:v>
                </c:pt>
                <c:pt idx="8804">
                  <c:v>-6.6793000000000019E-2</c:v>
                </c:pt>
                <c:pt idx="8805">
                  <c:v>-6.6794500000000021E-2</c:v>
                </c:pt>
                <c:pt idx="8806">
                  <c:v>-6.6796500000000023E-2</c:v>
                </c:pt>
                <c:pt idx="8807">
                  <c:v>-6.6796000000000022E-2</c:v>
                </c:pt>
                <c:pt idx="8808">
                  <c:v>-6.6800500000000027E-2</c:v>
                </c:pt>
                <c:pt idx="8809">
                  <c:v>-6.6801500000000014E-2</c:v>
                </c:pt>
                <c:pt idx="8810">
                  <c:v>-6.6805000000000017E-2</c:v>
                </c:pt>
                <c:pt idx="8811">
                  <c:v>-6.6832000000000016E-2</c:v>
                </c:pt>
                <c:pt idx="8812">
                  <c:v>-6.6825000000000023E-2</c:v>
                </c:pt>
                <c:pt idx="8813">
                  <c:v>-6.6813500000000026E-2</c:v>
                </c:pt>
                <c:pt idx="8814">
                  <c:v>-6.6803000000000029E-2</c:v>
                </c:pt>
                <c:pt idx="8815">
                  <c:v>-6.6778000000000018E-2</c:v>
                </c:pt>
                <c:pt idx="8816">
                  <c:v>-6.6765000000000019E-2</c:v>
                </c:pt>
                <c:pt idx="8817">
                  <c:v>-6.6752000000000034E-2</c:v>
                </c:pt>
                <c:pt idx="8818">
                  <c:v>-6.6740500000000036E-2</c:v>
                </c:pt>
                <c:pt idx="8819">
                  <c:v>-6.673850000000002E-2</c:v>
                </c:pt>
                <c:pt idx="8820">
                  <c:v>-6.672500000000002E-2</c:v>
                </c:pt>
                <c:pt idx="8821">
                  <c:v>-6.6715000000000024E-2</c:v>
                </c:pt>
                <c:pt idx="8822">
                  <c:v>-6.6702500000000026E-2</c:v>
                </c:pt>
                <c:pt idx="8823">
                  <c:v>-6.6692000000000029E-2</c:v>
                </c:pt>
                <c:pt idx="8824">
                  <c:v>-6.667900000000003E-2</c:v>
                </c:pt>
                <c:pt idx="8825">
                  <c:v>-6.6667000000000018E-2</c:v>
                </c:pt>
                <c:pt idx="8826">
                  <c:v>-6.6653000000000032E-2</c:v>
                </c:pt>
                <c:pt idx="8827">
                  <c:v>-6.666500000000003E-2</c:v>
                </c:pt>
                <c:pt idx="8828">
                  <c:v>-6.6645500000000024E-2</c:v>
                </c:pt>
                <c:pt idx="8829">
                  <c:v>-6.6628500000000021E-2</c:v>
                </c:pt>
                <c:pt idx="8830">
                  <c:v>-6.6612500000000019E-2</c:v>
                </c:pt>
                <c:pt idx="8831">
                  <c:v>-6.658550000000002E-2</c:v>
                </c:pt>
                <c:pt idx="8832">
                  <c:v>-6.6570500000000032E-2</c:v>
                </c:pt>
                <c:pt idx="8833">
                  <c:v>-6.655450000000003E-2</c:v>
                </c:pt>
                <c:pt idx="8834">
                  <c:v>-6.6540000000000016E-2</c:v>
                </c:pt>
                <c:pt idx="8835">
                  <c:v>-6.6556500000000018E-2</c:v>
                </c:pt>
                <c:pt idx="8836">
                  <c:v>-6.6550000000000026E-2</c:v>
                </c:pt>
                <c:pt idx="8837">
                  <c:v>-6.6535500000000025E-2</c:v>
                </c:pt>
                <c:pt idx="8838">
                  <c:v>-6.6524000000000014E-2</c:v>
                </c:pt>
                <c:pt idx="8839">
                  <c:v>-6.6508000000000012E-2</c:v>
                </c:pt>
                <c:pt idx="8840">
                  <c:v>-6.6497000000000014E-2</c:v>
                </c:pt>
                <c:pt idx="8841">
                  <c:v>-6.6484000000000001E-2</c:v>
                </c:pt>
                <c:pt idx="8842">
                  <c:v>-6.647299999999999E-2</c:v>
                </c:pt>
                <c:pt idx="8843">
                  <c:v>-6.6456500000000002E-2</c:v>
                </c:pt>
                <c:pt idx="8844">
                  <c:v>-6.6446000000000005E-2</c:v>
                </c:pt>
                <c:pt idx="8845">
                  <c:v>-6.6438000000000011E-2</c:v>
                </c:pt>
                <c:pt idx="8846">
                  <c:v>-6.6423999999999997E-2</c:v>
                </c:pt>
                <c:pt idx="8847">
                  <c:v>-6.6404999999999992E-2</c:v>
                </c:pt>
                <c:pt idx="8848">
                  <c:v>-6.6390500000000005E-2</c:v>
                </c:pt>
                <c:pt idx="8849">
                  <c:v>-6.6385E-2</c:v>
                </c:pt>
                <c:pt idx="8850">
                  <c:v>-6.6372999999999988E-2</c:v>
                </c:pt>
                <c:pt idx="8851">
                  <c:v>-6.637549999999999E-2</c:v>
                </c:pt>
                <c:pt idx="8852">
                  <c:v>-6.6369499999999984E-2</c:v>
                </c:pt>
                <c:pt idx="8853">
                  <c:v>-6.6359999999999988E-2</c:v>
                </c:pt>
                <c:pt idx="8854">
                  <c:v>-6.6351499999999994E-2</c:v>
                </c:pt>
                <c:pt idx="8855">
                  <c:v>-6.6345499999999988E-2</c:v>
                </c:pt>
                <c:pt idx="8856">
                  <c:v>-6.6325499999999996E-2</c:v>
                </c:pt>
                <c:pt idx="8857">
                  <c:v>-6.630649999999999E-2</c:v>
                </c:pt>
                <c:pt idx="8858">
                  <c:v>-6.6292999999999991E-2</c:v>
                </c:pt>
                <c:pt idx="8859">
                  <c:v>-6.6275499999999987E-2</c:v>
                </c:pt>
                <c:pt idx="8860">
                  <c:v>-6.6259499999999999E-2</c:v>
                </c:pt>
                <c:pt idx="8861">
                  <c:v>-6.6242000000000009E-2</c:v>
                </c:pt>
                <c:pt idx="8862">
                  <c:v>-6.6212500000000021E-2</c:v>
                </c:pt>
                <c:pt idx="8863">
                  <c:v>-6.6216500000000011E-2</c:v>
                </c:pt>
                <c:pt idx="8864">
                  <c:v>-6.6202999999999998E-2</c:v>
                </c:pt>
                <c:pt idx="8865">
                  <c:v>-6.6189500000000012E-2</c:v>
                </c:pt>
                <c:pt idx="8866">
                  <c:v>-6.6171000000000008E-2</c:v>
                </c:pt>
                <c:pt idx="8867">
                  <c:v>-6.6155000000000005E-2</c:v>
                </c:pt>
                <c:pt idx="8868">
                  <c:v>-6.6141499999999992E-2</c:v>
                </c:pt>
                <c:pt idx="8869">
                  <c:v>-6.6127999999999992E-2</c:v>
                </c:pt>
                <c:pt idx="8870">
                  <c:v>-6.611199999999999E-2</c:v>
                </c:pt>
                <c:pt idx="8871">
                  <c:v>-6.612599999999999E-2</c:v>
                </c:pt>
                <c:pt idx="8872">
                  <c:v>-6.6113499999999992E-2</c:v>
                </c:pt>
                <c:pt idx="8873">
                  <c:v>-6.6101000000000007E-2</c:v>
                </c:pt>
                <c:pt idx="8874">
                  <c:v>-6.6089999999999996E-2</c:v>
                </c:pt>
                <c:pt idx="8875">
                  <c:v>-6.6080500000000014E-2</c:v>
                </c:pt>
                <c:pt idx="8876">
                  <c:v>-6.6073000000000007E-2</c:v>
                </c:pt>
                <c:pt idx="8877">
                  <c:v>-6.6068000000000002E-2</c:v>
                </c:pt>
                <c:pt idx="8878">
                  <c:v>-6.6061000000000009E-2</c:v>
                </c:pt>
                <c:pt idx="8879">
                  <c:v>-6.604850000000001E-2</c:v>
                </c:pt>
                <c:pt idx="8880">
                  <c:v>-6.6041000000000016E-2</c:v>
                </c:pt>
                <c:pt idx="8881">
                  <c:v>-6.6022000000000025E-2</c:v>
                </c:pt>
                <c:pt idx="8882">
                  <c:v>-6.6012000000000015E-2</c:v>
                </c:pt>
                <c:pt idx="8883">
                  <c:v>-6.5977000000000022E-2</c:v>
                </c:pt>
                <c:pt idx="8884">
                  <c:v>-6.5970500000000015E-2</c:v>
                </c:pt>
                <c:pt idx="8885">
                  <c:v>-6.5966500000000011E-2</c:v>
                </c:pt>
                <c:pt idx="8886">
                  <c:v>-6.5960000000000005E-2</c:v>
                </c:pt>
                <c:pt idx="8887">
                  <c:v>-6.5926000000000012E-2</c:v>
                </c:pt>
                <c:pt idx="8888">
                  <c:v>-6.5921999999999994E-2</c:v>
                </c:pt>
                <c:pt idx="8889">
                  <c:v>-6.5922500000000009E-2</c:v>
                </c:pt>
                <c:pt idx="8890">
                  <c:v>-6.5919000000000005E-2</c:v>
                </c:pt>
                <c:pt idx="8891">
                  <c:v>-6.5897000000000011E-2</c:v>
                </c:pt>
                <c:pt idx="8892">
                  <c:v>-6.5886500000000014E-2</c:v>
                </c:pt>
                <c:pt idx="8893">
                  <c:v>-6.5876500000000004E-2</c:v>
                </c:pt>
                <c:pt idx="8894">
                  <c:v>-6.5864500000000006E-2</c:v>
                </c:pt>
                <c:pt idx="8895">
                  <c:v>-6.5854500000000024E-2</c:v>
                </c:pt>
                <c:pt idx="8896">
                  <c:v>-6.5842500000000012E-2</c:v>
                </c:pt>
                <c:pt idx="8897">
                  <c:v>-6.5834000000000018E-2</c:v>
                </c:pt>
                <c:pt idx="8898">
                  <c:v>-6.5823500000000021E-2</c:v>
                </c:pt>
                <c:pt idx="8899">
                  <c:v>-6.5803500000000029E-2</c:v>
                </c:pt>
                <c:pt idx="8900">
                  <c:v>-6.5791500000000017E-2</c:v>
                </c:pt>
                <c:pt idx="8901">
                  <c:v>-6.5779000000000018E-2</c:v>
                </c:pt>
                <c:pt idx="8902">
                  <c:v>-6.5770000000000023E-2</c:v>
                </c:pt>
                <c:pt idx="8903">
                  <c:v>-6.5755500000000022E-2</c:v>
                </c:pt>
                <c:pt idx="8904">
                  <c:v>-6.5743500000000038E-2</c:v>
                </c:pt>
                <c:pt idx="8905">
                  <c:v>-6.5732000000000027E-2</c:v>
                </c:pt>
                <c:pt idx="8906">
                  <c:v>-6.5720000000000028E-2</c:v>
                </c:pt>
                <c:pt idx="8907">
                  <c:v>-6.5773000000000026E-2</c:v>
                </c:pt>
                <c:pt idx="8908">
                  <c:v>-6.5764500000000031E-2</c:v>
                </c:pt>
                <c:pt idx="8909">
                  <c:v>-6.5737000000000018E-2</c:v>
                </c:pt>
                <c:pt idx="8910">
                  <c:v>-6.5731500000000012E-2</c:v>
                </c:pt>
                <c:pt idx="8911">
                  <c:v>-6.5756500000000023E-2</c:v>
                </c:pt>
                <c:pt idx="8912">
                  <c:v>-6.5750000000000017E-2</c:v>
                </c:pt>
                <c:pt idx="8913">
                  <c:v>-6.5745500000000026E-2</c:v>
                </c:pt>
                <c:pt idx="8914">
                  <c:v>-6.5742000000000023E-2</c:v>
                </c:pt>
                <c:pt idx="8915">
                  <c:v>-6.5701000000000037E-2</c:v>
                </c:pt>
                <c:pt idx="8916">
                  <c:v>-6.5696500000000033E-2</c:v>
                </c:pt>
                <c:pt idx="8917">
                  <c:v>-6.569000000000004E-2</c:v>
                </c:pt>
                <c:pt idx="8918">
                  <c:v>-6.568000000000003E-2</c:v>
                </c:pt>
                <c:pt idx="8919">
                  <c:v>-6.5637500000000029E-2</c:v>
                </c:pt>
                <c:pt idx="8920">
                  <c:v>-6.5633500000000039E-2</c:v>
                </c:pt>
                <c:pt idx="8921">
                  <c:v>-6.5629000000000035E-2</c:v>
                </c:pt>
                <c:pt idx="8922">
                  <c:v>-6.5626500000000032E-2</c:v>
                </c:pt>
                <c:pt idx="8923">
                  <c:v>-6.5623500000000029E-2</c:v>
                </c:pt>
                <c:pt idx="8924">
                  <c:v>-6.562400000000003E-2</c:v>
                </c:pt>
                <c:pt idx="8925">
                  <c:v>-6.562450000000003E-2</c:v>
                </c:pt>
                <c:pt idx="8926">
                  <c:v>-6.5623500000000043E-2</c:v>
                </c:pt>
                <c:pt idx="8927">
                  <c:v>-6.5696000000000032E-2</c:v>
                </c:pt>
                <c:pt idx="8928">
                  <c:v>-6.5699500000000036E-2</c:v>
                </c:pt>
                <c:pt idx="8929">
                  <c:v>-6.5699000000000035E-2</c:v>
                </c:pt>
                <c:pt idx="8930">
                  <c:v>-6.5697500000000048E-2</c:v>
                </c:pt>
                <c:pt idx="8931">
                  <c:v>-6.5697500000000048E-2</c:v>
                </c:pt>
                <c:pt idx="8932">
                  <c:v>-6.5699000000000049E-2</c:v>
                </c:pt>
                <c:pt idx="8933">
                  <c:v>-6.5700500000000051E-2</c:v>
                </c:pt>
                <c:pt idx="8934">
                  <c:v>-6.5704500000000055E-2</c:v>
                </c:pt>
                <c:pt idx="8935">
                  <c:v>-6.5625000000000058E-2</c:v>
                </c:pt>
                <c:pt idx="8936">
                  <c:v>-6.5628500000000048E-2</c:v>
                </c:pt>
                <c:pt idx="8937">
                  <c:v>-6.5632500000000066E-2</c:v>
                </c:pt>
                <c:pt idx="8938">
                  <c:v>-6.5634500000000054E-2</c:v>
                </c:pt>
                <c:pt idx="8939">
                  <c:v>-6.5645500000000037E-2</c:v>
                </c:pt>
                <c:pt idx="8940">
                  <c:v>-6.5645500000000037E-2</c:v>
                </c:pt>
                <c:pt idx="8941">
                  <c:v>-6.5647500000000039E-2</c:v>
                </c:pt>
                <c:pt idx="8942">
                  <c:v>-6.5748500000000043E-2</c:v>
                </c:pt>
                <c:pt idx="8943">
                  <c:v>-6.5852000000000036E-2</c:v>
                </c:pt>
                <c:pt idx="8944">
                  <c:v>-6.5853000000000037E-2</c:v>
                </c:pt>
                <c:pt idx="8945">
                  <c:v>-6.5848000000000032E-2</c:v>
                </c:pt>
                <c:pt idx="8946">
                  <c:v>-6.5850500000000034E-2</c:v>
                </c:pt>
                <c:pt idx="8947">
                  <c:v>-6.5837500000000035E-2</c:v>
                </c:pt>
                <c:pt idx="8948">
                  <c:v>-6.5837000000000034E-2</c:v>
                </c:pt>
                <c:pt idx="8949">
                  <c:v>-6.5835500000000019E-2</c:v>
                </c:pt>
                <c:pt idx="8950">
                  <c:v>-6.583600000000002E-2</c:v>
                </c:pt>
                <c:pt idx="8951">
                  <c:v>-6.5839000000000036E-2</c:v>
                </c:pt>
                <c:pt idx="8952">
                  <c:v>-6.5844000000000028E-2</c:v>
                </c:pt>
                <c:pt idx="8953">
                  <c:v>-6.584600000000003E-2</c:v>
                </c:pt>
                <c:pt idx="8954">
                  <c:v>-6.584650000000003E-2</c:v>
                </c:pt>
                <c:pt idx="8955">
                  <c:v>-6.5845000000000015E-2</c:v>
                </c:pt>
                <c:pt idx="8956">
                  <c:v>-6.5835500000000019E-2</c:v>
                </c:pt>
                <c:pt idx="8957">
                  <c:v>-6.5834000000000018E-2</c:v>
                </c:pt>
                <c:pt idx="8958">
                  <c:v>-6.5831500000000029E-2</c:v>
                </c:pt>
                <c:pt idx="8959">
                  <c:v>-6.5829500000000027E-2</c:v>
                </c:pt>
                <c:pt idx="8960">
                  <c:v>-6.5819000000000016E-2</c:v>
                </c:pt>
                <c:pt idx="8961">
                  <c:v>-6.5814499999999998E-2</c:v>
                </c:pt>
                <c:pt idx="8962">
                  <c:v>-6.581300000000001E-2</c:v>
                </c:pt>
                <c:pt idx="8963">
                  <c:v>-6.5829000000000013E-2</c:v>
                </c:pt>
                <c:pt idx="8964">
                  <c:v>-6.5828500000000012E-2</c:v>
                </c:pt>
                <c:pt idx="8965">
                  <c:v>-6.5827000000000011E-2</c:v>
                </c:pt>
                <c:pt idx="8966">
                  <c:v>-6.5827000000000011E-2</c:v>
                </c:pt>
                <c:pt idx="8967">
                  <c:v>-6.5822500000000006E-2</c:v>
                </c:pt>
                <c:pt idx="8968">
                  <c:v>-6.5821500000000019E-2</c:v>
                </c:pt>
                <c:pt idx="8969">
                  <c:v>-6.5820500000000004E-2</c:v>
                </c:pt>
                <c:pt idx="8970">
                  <c:v>-6.5819000000000003E-2</c:v>
                </c:pt>
                <c:pt idx="8971">
                  <c:v>-6.5773999999999999E-2</c:v>
                </c:pt>
                <c:pt idx="8972">
                  <c:v>-6.5778000000000003E-2</c:v>
                </c:pt>
                <c:pt idx="8973">
                  <c:v>-6.5781000000000006E-2</c:v>
                </c:pt>
                <c:pt idx="8974">
                  <c:v>-6.5782999999999994E-2</c:v>
                </c:pt>
                <c:pt idx="8975">
                  <c:v>-6.5782499999999994E-2</c:v>
                </c:pt>
                <c:pt idx="8976">
                  <c:v>-6.5784999999999996E-2</c:v>
                </c:pt>
                <c:pt idx="8977">
                  <c:v>-6.5786500000000012E-2</c:v>
                </c:pt>
                <c:pt idx="8978">
                  <c:v>-6.5789500000000001E-2</c:v>
                </c:pt>
                <c:pt idx="8979">
                  <c:v>-6.583E-2</c:v>
                </c:pt>
                <c:pt idx="8980">
                  <c:v>-6.5817000000000001E-2</c:v>
                </c:pt>
                <c:pt idx="8981">
                  <c:v>-6.5812999999999997E-2</c:v>
                </c:pt>
                <c:pt idx="8982">
                  <c:v>-6.5812999999999997E-2</c:v>
                </c:pt>
                <c:pt idx="8983">
                  <c:v>-6.5823499999999993E-2</c:v>
                </c:pt>
                <c:pt idx="8984">
                  <c:v>-6.5823000000000007E-2</c:v>
                </c:pt>
                <c:pt idx="8985">
                  <c:v>-6.5822999999999993E-2</c:v>
                </c:pt>
                <c:pt idx="8986">
                  <c:v>-6.5819000000000016E-2</c:v>
                </c:pt>
                <c:pt idx="8987">
                  <c:v>-6.5813500000000011E-2</c:v>
                </c:pt>
                <c:pt idx="8988">
                  <c:v>-6.5810000000000007E-2</c:v>
                </c:pt>
                <c:pt idx="8989">
                  <c:v>-6.5809000000000006E-2</c:v>
                </c:pt>
                <c:pt idx="8990">
                  <c:v>-6.5809500000000007E-2</c:v>
                </c:pt>
                <c:pt idx="8991">
                  <c:v>-6.5749000000000002E-2</c:v>
                </c:pt>
                <c:pt idx="8992">
                  <c:v>-6.5747500000000014E-2</c:v>
                </c:pt>
                <c:pt idx="8993">
                  <c:v>-6.5744500000000011E-2</c:v>
                </c:pt>
                <c:pt idx="8994">
                  <c:v>-6.5741500000000008E-2</c:v>
                </c:pt>
                <c:pt idx="8995">
                  <c:v>-6.5693500000000016E-2</c:v>
                </c:pt>
                <c:pt idx="8996">
                  <c:v>-6.5687000000000009E-2</c:v>
                </c:pt>
                <c:pt idx="8997">
                  <c:v>-6.5677000000000027E-2</c:v>
                </c:pt>
                <c:pt idx="8998">
                  <c:v>-6.5677000000000027E-2</c:v>
                </c:pt>
                <c:pt idx="8999">
                  <c:v>-6.5670000000000034E-2</c:v>
                </c:pt>
                <c:pt idx="9000">
                  <c:v>-6.5658500000000022E-2</c:v>
                </c:pt>
                <c:pt idx="9001">
                  <c:v>-6.5651500000000015E-2</c:v>
                </c:pt>
                <c:pt idx="9002">
                  <c:v>-6.5644000000000022E-2</c:v>
                </c:pt>
                <c:pt idx="9003">
                  <c:v>-6.5639000000000017E-2</c:v>
                </c:pt>
                <c:pt idx="9004">
                  <c:v>-6.5633500000000011E-2</c:v>
                </c:pt>
                <c:pt idx="9005">
                  <c:v>-6.5628500000000006E-2</c:v>
                </c:pt>
                <c:pt idx="9006">
                  <c:v>-6.5623000000000001E-2</c:v>
                </c:pt>
                <c:pt idx="9007">
                  <c:v>-6.5614499999999992E-2</c:v>
                </c:pt>
                <c:pt idx="9008">
                  <c:v>-6.5605999999999998E-2</c:v>
                </c:pt>
                <c:pt idx="9009">
                  <c:v>-6.5599000000000005E-2</c:v>
                </c:pt>
                <c:pt idx="9010">
                  <c:v>-6.5590999999999997E-2</c:v>
                </c:pt>
                <c:pt idx="9011">
                  <c:v>-6.5584000000000003E-2</c:v>
                </c:pt>
                <c:pt idx="9012">
                  <c:v>-6.5585999999999992E-2</c:v>
                </c:pt>
                <c:pt idx="9013">
                  <c:v>-6.5592499999999998E-2</c:v>
                </c:pt>
                <c:pt idx="9014">
                  <c:v>-6.5595500000000001E-2</c:v>
                </c:pt>
                <c:pt idx="9015">
                  <c:v>-6.5618499999999996E-2</c:v>
                </c:pt>
                <c:pt idx="9016">
                  <c:v>-6.5614500000000006E-2</c:v>
                </c:pt>
                <c:pt idx="9017">
                  <c:v>-6.5619000000000011E-2</c:v>
                </c:pt>
                <c:pt idx="9018">
                  <c:v>-6.5625500000000003E-2</c:v>
                </c:pt>
                <c:pt idx="9019">
                  <c:v>-6.5633000000000011E-2</c:v>
                </c:pt>
                <c:pt idx="9020">
                  <c:v>-6.5639000000000017E-2</c:v>
                </c:pt>
                <c:pt idx="9021">
                  <c:v>-6.5644000000000022E-2</c:v>
                </c:pt>
                <c:pt idx="9022">
                  <c:v>-6.5648000000000012E-2</c:v>
                </c:pt>
                <c:pt idx="9023">
                  <c:v>-6.5647000000000025E-2</c:v>
                </c:pt>
                <c:pt idx="9024">
                  <c:v>-6.565250000000003E-2</c:v>
                </c:pt>
                <c:pt idx="9025">
                  <c:v>-6.5654500000000032E-2</c:v>
                </c:pt>
                <c:pt idx="9026">
                  <c:v>-6.5654000000000046E-2</c:v>
                </c:pt>
                <c:pt idx="9027">
                  <c:v>-6.5631500000000023E-2</c:v>
                </c:pt>
                <c:pt idx="9028">
                  <c:v>-6.5640500000000032E-2</c:v>
                </c:pt>
                <c:pt idx="9029">
                  <c:v>-6.564800000000004E-2</c:v>
                </c:pt>
                <c:pt idx="9030">
                  <c:v>-6.565250000000003E-2</c:v>
                </c:pt>
                <c:pt idx="9031">
                  <c:v>-6.5663500000000041E-2</c:v>
                </c:pt>
                <c:pt idx="9032">
                  <c:v>-6.5670000000000034E-2</c:v>
                </c:pt>
                <c:pt idx="9033">
                  <c:v>-6.5674500000000038E-2</c:v>
                </c:pt>
                <c:pt idx="9034">
                  <c:v>-6.5681500000000032E-2</c:v>
                </c:pt>
                <c:pt idx="9035">
                  <c:v>-6.5690500000000041E-2</c:v>
                </c:pt>
                <c:pt idx="9036">
                  <c:v>-6.5690500000000041E-2</c:v>
                </c:pt>
                <c:pt idx="9037">
                  <c:v>-6.5688500000000025E-2</c:v>
                </c:pt>
                <c:pt idx="9038">
                  <c:v>-6.5687500000000038E-2</c:v>
                </c:pt>
                <c:pt idx="9039">
                  <c:v>-6.5687500000000038E-2</c:v>
                </c:pt>
                <c:pt idx="9040">
                  <c:v>-6.569000000000004E-2</c:v>
                </c:pt>
                <c:pt idx="9041">
                  <c:v>-6.5690000000000026E-2</c:v>
                </c:pt>
                <c:pt idx="9042">
                  <c:v>-6.5688500000000025E-2</c:v>
                </c:pt>
                <c:pt idx="9043">
                  <c:v>-6.5668000000000018E-2</c:v>
                </c:pt>
                <c:pt idx="9044">
                  <c:v>-6.5668000000000018E-2</c:v>
                </c:pt>
                <c:pt idx="9045">
                  <c:v>-6.5665500000000029E-2</c:v>
                </c:pt>
                <c:pt idx="9046">
                  <c:v>-6.5669000000000019E-2</c:v>
                </c:pt>
                <c:pt idx="9047">
                  <c:v>-6.5651500000000015E-2</c:v>
                </c:pt>
                <c:pt idx="9048">
                  <c:v>-6.5651500000000015E-2</c:v>
                </c:pt>
                <c:pt idx="9049">
                  <c:v>-6.5651000000000015E-2</c:v>
                </c:pt>
                <c:pt idx="9050">
                  <c:v>-6.5653500000000017E-2</c:v>
                </c:pt>
                <c:pt idx="9051">
                  <c:v>-6.5649000000000013E-2</c:v>
                </c:pt>
                <c:pt idx="9052">
                  <c:v>-6.5653500000000017E-2</c:v>
                </c:pt>
                <c:pt idx="9053">
                  <c:v>-6.5658500000000009E-2</c:v>
                </c:pt>
                <c:pt idx="9054">
                  <c:v>-6.5663499999999986E-2</c:v>
                </c:pt>
                <c:pt idx="9055">
                  <c:v>-6.5676999999999999E-2</c:v>
                </c:pt>
                <c:pt idx="9056">
                  <c:v>-6.5692E-2</c:v>
                </c:pt>
                <c:pt idx="9057">
                  <c:v>-6.5704999999999986E-2</c:v>
                </c:pt>
                <c:pt idx="9058">
                  <c:v>-6.5715499999999996E-2</c:v>
                </c:pt>
                <c:pt idx="9059">
                  <c:v>-6.5730000000000011E-2</c:v>
                </c:pt>
                <c:pt idx="9060">
                  <c:v>-6.5742500000000009E-2</c:v>
                </c:pt>
                <c:pt idx="9061">
                  <c:v>-6.5754000000000007E-2</c:v>
                </c:pt>
                <c:pt idx="9062">
                  <c:v>-6.5778500000000018E-2</c:v>
                </c:pt>
                <c:pt idx="9063">
                  <c:v>-6.577050000000001E-2</c:v>
                </c:pt>
                <c:pt idx="9064">
                  <c:v>-6.5784000000000009E-2</c:v>
                </c:pt>
                <c:pt idx="9065">
                  <c:v>-6.5797000000000008E-2</c:v>
                </c:pt>
                <c:pt idx="9066">
                  <c:v>-6.581300000000001E-2</c:v>
                </c:pt>
                <c:pt idx="9067">
                  <c:v>-6.5827500000000011E-2</c:v>
                </c:pt>
                <c:pt idx="9068">
                  <c:v>-6.5841000000000011E-2</c:v>
                </c:pt>
                <c:pt idx="9069">
                  <c:v>-6.5855999999999998E-2</c:v>
                </c:pt>
                <c:pt idx="9070">
                  <c:v>-6.5868999999999997E-2</c:v>
                </c:pt>
                <c:pt idx="9071">
                  <c:v>-6.5879500000000007E-2</c:v>
                </c:pt>
                <c:pt idx="9072">
                  <c:v>-6.5891499999999992E-2</c:v>
                </c:pt>
                <c:pt idx="9073">
                  <c:v>-6.590399999999999E-2</c:v>
                </c:pt>
                <c:pt idx="9074">
                  <c:v>-6.5915499999999974E-2</c:v>
                </c:pt>
                <c:pt idx="9075">
                  <c:v>-6.592499999999997E-2</c:v>
                </c:pt>
                <c:pt idx="9076">
                  <c:v>-6.5933999999999979E-2</c:v>
                </c:pt>
                <c:pt idx="9077">
                  <c:v>-6.5941999999999973E-2</c:v>
                </c:pt>
                <c:pt idx="9078">
                  <c:v>-6.5946999999999978E-2</c:v>
                </c:pt>
                <c:pt idx="9079">
                  <c:v>-6.5936999999999968E-2</c:v>
                </c:pt>
                <c:pt idx="9080">
                  <c:v>-6.5943499999999974E-2</c:v>
                </c:pt>
                <c:pt idx="9081">
                  <c:v>-6.5961999999999993E-2</c:v>
                </c:pt>
                <c:pt idx="9082">
                  <c:v>-6.5968999999999986E-2</c:v>
                </c:pt>
                <c:pt idx="9083">
                  <c:v>-6.597649999999998E-2</c:v>
                </c:pt>
                <c:pt idx="9084">
                  <c:v>-6.5978499999999982E-2</c:v>
                </c:pt>
                <c:pt idx="9085">
                  <c:v>-6.5984499999999988E-2</c:v>
                </c:pt>
                <c:pt idx="9086">
                  <c:v>-6.5987499999999977E-2</c:v>
                </c:pt>
                <c:pt idx="9087">
                  <c:v>-6.6016499999999978E-2</c:v>
                </c:pt>
                <c:pt idx="9088">
                  <c:v>-6.6016999999999978E-2</c:v>
                </c:pt>
                <c:pt idx="9089">
                  <c:v>-6.6012999999999988E-2</c:v>
                </c:pt>
                <c:pt idx="9090">
                  <c:v>-6.6011499999999973E-2</c:v>
                </c:pt>
                <c:pt idx="9091">
                  <c:v>-6.6022999999999984E-2</c:v>
                </c:pt>
                <c:pt idx="9092">
                  <c:v>-6.6027999999999962E-2</c:v>
                </c:pt>
                <c:pt idx="9093">
                  <c:v>-6.6031499999999979E-2</c:v>
                </c:pt>
                <c:pt idx="9094">
                  <c:v>-6.6041499999999975E-2</c:v>
                </c:pt>
                <c:pt idx="9095">
                  <c:v>-6.6051499999999971E-2</c:v>
                </c:pt>
                <c:pt idx="9096">
                  <c:v>-6.6054499999999974E-2</c:v>
                </c:pt>
                <c:pt idx="9097">
                  <c:v>-6.6056999999999977E-2</c:v>
                </c:pt>
                <c:pt idx="9098">
                  <c:v>-6.6060999999999981E-2</c:v>
                </c:pt>
                <c:pt idx="9099">
                  <c:v>-6.6077499999999983E-2</c:v>
                </c:pt>
                <c:pt idx="9100">
                  <c:v>-6.6082999999999989E-2</c:v>
                </c:pt>
                <c:pt idx="9101">
                  <c:v>-6.6089499999999995E-2</c:v>
                </c:pt>
                <c:pt idx="9102">
                  <c:v>-6.6093499999999986E-2</c:v>
                </c:pt>
                <c:pt idx="9103">
                  <c:v>-6.6098999999999991E-2</c:v>
                </c:pt>
                <c:pt idx="9104">
                  <c:v>-6.6104499999999983E-2</c:v>
                </c:pt>
                <c:pt idx="9105">
                  <c:v>-6.6108999999999987E-2</c:v>
                </c:pt>
                <c:pt idx="9106">
                  <c:v>-6.611549999999998E-2</c:v>
                </c:pt>
                <c:pt idx="9107">
                  <c:v>-6.6119999999999998E-2</c:v>
                </c:pt>
                <c:pt idx="9108">
                  <c:v>-6.612549999999999E-2</c:v>
                </c:pt>
                <c:pt idx="9109">
                  <c:v>-6.6139999999999977E-2</c:v>
                </c:pt>
                <c:pt idx="9110">
                  <c:v>-6.614349999999998E-2</c:v>
                </c:pt>
                <c:pt idx="9111">
                  <c:v>-6.6131499999999982E-2</c:v>
                </c:pt>
                <c:pt idx="9112">
                  <c:v>-6.613949999999999E-2</c:v>
                </c:pt>
                <c:pt idx="9113">
                  <c:v>-6.6143499999999994E-2</c:v>
                </c:pt>
                <c:pt idx="9114">
                  <c:v>-6.6148499999999999E-2</c:v>
                </c:pt>
                <c:pt idx="9115">
                  <c:v>-6.6157999999999995E-2</c:v>
                </c:pt>
                <c:pt idx="9116">
                  <c:v>-6.6160999999999998E-2</c:v>
                </c:pt>
                <c:pt idx="9117">
                  <c:v>-6.6164500000000001E-2</c:v>
                </c:pt>
                <c:pt idx="9118">
                  <c:v>-6.6172499999999995E-2</c:v>
                </c:pt>
                <c:pt idx="9119">
                  <c:v>-6.6174499999999983E-2</c:v>
                </c:pt>
                <c:pt idx="9120">
                  <c:v>-6.6173999999999997E-2</c:v>
                </c:pt>
                <c:pt idx="9121">
                  <c:v>-6.6172499999999981E-2</c:v>
                </c:pt>
                <c:pt idx="9122">
                  <c:v>-6.6171499999999994E-2</c:v>
                </c:pt>
                <c:pt idx="9123">
                  <c:v>-6.6174499999999983E-2</c:v>
                </c:pt>
                <c:pt idx="9124">
                  <c:v>-6.6169999999999993E-2</c:v>
                </c:pt>
                <c:pt idx="9125">
                  <c:v>-6.616749999999999E-2</c:v>
                </c:pt>
                <c:pt idx="9126">
                  <c:v>-6.6165500000000002E-2</c:v>
                </c:pt>
                <c:pt idx="9127">
                  <c:v>-6.6101000000000007E-2</c:v>
                </c:pt>
                <c:pt idx="9128">
                  <c:v>-6.60945E-2</c:v>
                </c:pt>
                <c:pt idx="9129">
                  <c:v>-6.6091500000000011E-2</c:v>
                </c:pt>
                <c:pt idx="9130">
                  <c:v>-6.6085000000000005E-2</c:v>
                </c:pt>
                <c:pt idx="9131">
                  <c:v>-6.6079500000000013E-2</c:v>
                </c:pt>
                <c:pt idx="9132">
                  <c:v>-6.6074500000000022E-2</c:v>
                </c:pt>
                <c:pt idx="9133">
                  <c:v>-6.6069000000000017E-2</c:v>
                </c:pt>
                <c:pt idx="9134">
                  <c:v>-6.6065500000000013E-2</c:v>
                </c:pt>
                <c:pt idx="9135">
                  <c:v>-6.6147000000000011E-2</c:v>
                </c:pt>
                <c:pt idx="9136">
                  <c:v>-6.6141500000000006E-2</c:v>
                </c:pt>
                <c:pt idx="9137">
                  <c:v>-6.6139500000000004E-2</c:v>
                </c:pt>
                <c:pt idx="9138">
                  <c:v>-6.6136500000000001E-2</c:v>
                </c:pt>
                <c:pt idx="9139">
                  <c:v>-6.6122500000000001E-2</c:v>
                </c:pt>
                <c:pt idx="9140">
                  <c:v>-6.6116999999999995E-2</c:v>
                </c:pt>
                <c:pt idx="9141">
                  <c:v>-6.6113499999999992E-2</c:v>
                </c:pt>
                <c:pt idx="9142">
                  <c:v>-6.6108500000000001E-2</c:v>
                </c:pt>
                <c:pt idx="9143">
                  <c:v>-6.6105000000000011E-2</c:v>
                </c:pt>
                <c:pt idx="9144">
                  <c:v>-6.6102000000000008E-2</c:v>
                </c:pt>
                <c:pt idx="9145">
                  <c:v>-6.6101000000000007E-2</c:v>
                </c:pt>
                <c:pt idx="9146">
                  <c:v>-6.6098000000000018E-2</c:v>
                </c:pt>
                <c:pt idx="9147">
                  <c:v>-6.6108500000000014E-2</c:v>
                </c:pt>
                <c:pt idx="9148">
                  <c:v>-6.6106500000000012E-2</c:v>
                </c:pt>
                <c:pt idx="9149">
                  <c:v>-6.6104500000000024E-2</c:v>
                </c:pt>
                <c:pt idx="9150">
                  <c:v>-6.6103500000000023E-2</c:v>
                </c:pt>
                <c:pt idx="9151">
                  <c:v>-6.6089000000000023E-2</c:v>
                </c:pt>
                <c:pt idx="9152">
                  <c:v>-6.6083000000000031E-2</c:v>
                </c:pt>
                <c:pt idx="9153">
                  <c:v>-6.6088500000000036E-2</c:v>
                </c:pt>
                <c:pt idx="9154">
                  <c:v>-6.6088500000000036E-2</c:v>
                </c:pt>
                <c:pt idx="9155">
                  <c:v>-6.6085500000000033E-2</c:v>
                </c:pt>
                <c:pt idx="9156">
                  <c:v>-6.6092000000000026E-2</c:v>
                </c:pt>
                <c:pt idx="9157">
                  <c:v>-6.6090500000000038E-2</c:v>
                </c:pt>
                <c:pt idx="9158">
                  <c:v>-6.6090000000000024E-2</c:v>
                </c:pt>
                <c:pt idx="9159">
                  <c:v>-6.6087500000000021E-2</c:v>
                </c:pt>
                <c:pt idx="9160">
                  <c:v>-6.6086000000000034E-2</c:v>
                </c:pt>
                <c:pt idx="9161">
                  <c:v>-6.6084500000000018E-2</c:v>
                </c:pt>
                <c:pt idx="9162">
                  <c:v>-6.6080500000000028E-2</c:v>
                </c:pt>
                <c:pt idx="9163">
                  <c:v>-6.606850000000003E-2</c:v>
                </c:pt>
                <c:pt idx="9164">
                  <c:v>-6.6065500000000041E-2</c:v>
                </c:pt>
                <c:pt idx="9165">
                  <c:v>-6.6061000000000036E-2</c:v>
                </c:pt>
                <c:pt idx="9166">
                  <c:v>-6.6060000000000049E-2</c:v>
                </c:pt>
                <c:pt idx="9167">
                  <c:v>-6.6055500000000045E-2</c:v>
                </c:pt>
                <c:pt idx="9168">
                  <c:v>-6.605100000000004E-2</c:v>
                </c:pt>
                <c:pt idx="9169">
                  <c:v>-6.6046000000000021E-2</c:v>
                </c:pt>
                <c:pt idx="9170">
                  <c:v>-6.6043500000000033E-2</c:v>
                </c:pt>
                <c:pt idx="9171">
                  <c:v>-6.6085500000000019E-2</c:v>
                </c:pt>
                <c:pt idx="9172">
                  <c:v>-6.6075000000000023E-2</c:v>
                </c:pt>
                <c:pt idx="9173">
                  <c:v>-6.6065500000000027E-2</c:v>
                </c:pt>
                <c:pt idx="9174">
                  <c:v>-6.6053000000000028E-2</c:v>
                </c:pt>
                <c:pt idx="9175">
                  <c:v>-6.6039000000000028E-2</c:v>
                </c:pt>
                <c:pt idx="9176">
                  <c:v>-6.6025000000000042E-2</c:v>
                </c:pt>
                <c:pt idx="9177">
                  <c:v>-6.6015500000000019E-2</c:v>
                </c:pt>
                <c:pt idx="9178">
                  <c:v>-6.6002500000000019E-2</c:v>
                </c:pt>
                <c:pt idx="9179">
                  <c:v>-6.5984000000000029E-2</c:v>
                </c:pt>
                <c:pt idx="9180">
                  <c:v>-6.5969500000000028E-2</c:v>
                </c:pt>
                <c:pt idx="9181">
                  <c:v>-6.5954000000000026E-2</c:v>
                </c:pt>
                <c:pt idx="9182">
                  <c:v>-6.5939000000000025E-2</c:v>
                </c:pt>
                <c:pt idx="9183">
                  <c:v>-6.5909000000000037E-2</c:v>
                </c:pt>
                <c:pt idx="9184">
                  <c:v>-6.5897000000000025E-2</c:v>
                </c:pt>
                <c:pt idx="9185">
                  <c:v>-6.5883000000000025E-2</c:v>
                </c:pt>
                <c:pt idx="9186">
                  <c:v>-6.5873000000000029E-2</c:v>
                </c:pt>
                <c:pt idx="9187">
                  <c:v>-6.588800000000003E-2</c:v>
                </c:pt>
                <c:pt idx="9188">
                  <c:v>-6.5879000000000035E-2</c:v>
                </c:pt>
                <c:pt idx="9189">
                  <c:v>-6.5868500000000024E-2</c:v>
                </c:pt>
                <c:pt idx="9190">
                  <c:v>-6.5858500000000014E-2</c:v>
                </c:pt>
                <c:pt idx="9191">
                  <c:v>-6.5847500000000017E-2</c:v>
                </c:pt>
                <c:pt idx="9192">
                  <c:v>-6.5842500000000012E-2</c:v>
                </c:pt>
                <c:pt idx="9193">
                  <c:v>-6.5835500000000019E-2</c:v>
                </c:pt>
                <c:pt idx="9194">
                  <c:v>-6.5830000000000014E-2</c:v>
                </c:pt>
                <c:pt idx="9195">
                  <c:v>-6.5834000000000004E-2</c:v>
                </c:pt>
                <c:pt idx="9196">
                  <c:v>-6.5835000000000019E-2</c:v>
                </c:pt>
                <c:pt idx="9197">
                  <c:v>-6.583600000000002E-2</c:v>
                </c:pt>
                <c:pt idx="9198">
                  <c:v>-6.5839000000000023E-2</c:v>
                </c:pt>
                <c:pt idx="9199">
                  <c:v>-6.5855000000000011E-2</c:v>
                </c:pt>
                <c:pt idx="9200">
                  <c:v>-6.5861000000000017E-2</c:v>
                </c:pt>
                <c:pt idx="9201">
                  <c:v>-6.586400000000002E-2</c:v>
                </c:pt>
                <c:pt idx="9202">
                  <c:v>-6.5869500000000025E-2</c:v>
                </c:pt>
                <c:pt idx="9203">
                  <c:v>-6.5875000000000031E-2</c:v>
                </c:pt>
                <c:pt idx="9204">
                  <c:v>-6.5877000000000019E-2</c:v>
                </c:pt>
                <c:pt idx="9205">
                  <c:v>-6.5877000000000019E-2</c:v>
                </c:pt>
                <c:pt idx="9206">
                  <c:v>-6.5878500000000034E-2</c:v>
                </c:pt>
                <c:pt idx="9207">
                  <c:v>-6.5883000000000025E-2</c:v>
                </c:pt>
                <c:pt idx="9208">
                  <c:v>-6.5883500000000025E-2</c:v>
                </c:pt>
                <c:pt idx="9209">
                  <c:v>-6.5883000000000025E-2</c:v>
                </c:pt>
                <c:pt idx="9210">
                  <c:v>-6.5883500000000025E-2</c:v>
                </c:pt>
                <c:pt idx="9211">
                  <c:v>-6.5885500000000027E-2</c:v>
                </c:pt>
                <c:pt idx="9212">
                  <c:v>-6.5884000000000012E-2</c:v>
                </c:pt>
                <c:pt idx="9213">
                  <c:v>-6.588250000000001E-2</c:v>
                </c:pt>
                <c:pt idx="9214">
                  <c:v>-6.5883000000000025E-2</c:v>
                </c:pt>
                <c:pt idx="9215">
                  <c:v>-6.5858500000000014E-2</c:v>
                </c:pt>
                <c:pt idx="9216">
                  <c:v>-6.5861000000000017E-2</c:v>
                </c:pt>
                <c:pt idx="9217">
                  <c:v>-6.5855000000000011E-2</c:v>
                </c:pt>
                <c:pt idx="9218">
                  <c:v>-6.5848500000000018E-2</c:v>
                </c:pt>
                <c:pt idx="9219">
                  <c:v>-6.5830000000000014E-2</c:v>
                </c:pt>
                <c:pt idx="9220">
                  <c:v>-6.5822000000000006E-2</c:v>
                </c:pt>
                <c:pt idx="9221">
                  <c:v>-6.5811499999999995E-2</c:v>
                </c:pt>
                <c:pt idx="9222">
                  <c:v>-6.5801999999999999E-2</c:v>
                </c:pt>
                <c:pt idx="9223">
                  <c:v>-6.5805500000000003E-2</c:v>
                </c:pt>
                <c:pt idx="9224">
                  <c:v>-6.5797999999999982E-2</c:v>
                </c:pt>
                <c:pt idx="9225">
                  <c:v>-6.579299999999999E-2</c:v>
                </c:pt>
                <c:pt idx="9226">
                  <c:v>-6.5794999999999992E-2</c:v>
                </c:pt>
                <c:pt idx="9227">
                  <c:v>-6.5781499999999993E-2</c:v>
                </c:pt>
                <c:pt idx="9228">
                  <c:v>-6.5771499999999983E-2</c:v>
                </c:pt>
                <c:pt idx="9229">
                  <c:v>-6.5762999999999988E-2</c:v>
                </c:pt>
                <c:pt idx="9230">
                  <c:v>-6.5752999999999992E-2</c:v>
                </c:pt>
                <c:pt idx="9231">
                  <c:v>-6.5746999999999986E-2</c:v>
                </c:pt>
                <c:pt idx="9232">
                  <c:v>-6.573699999999999E-2</c:v>
                </c:pt>
                <c:pt idx="9233">
                  <c:v>-6.5729499999999982E-2</c:v>
                </c:pt>
                <c:pt idx="9234">
                  <c:v>-6.5719999999999987E-2</c:v>
                </c:pt>
                <c:pt idx="9235">
                  <c:v>-6.5702499999999983E-2</c:v>
                </c:pt>
                <c:pt idx="9236">
                  <c:v>-6.5702999999999984E-2</c:v>
                </c:pt>
                <c:pt idx="9237">
                  <c:v>-6.5704499999999985E-2</c:v>
                </c:pt>
                <c:pt idx="9238">
                  <c:v>-6.5708499999999989E-2</c:v>
                </c:pt>
                <c:pt idx="9239">
                  <c:v>-6.5707499999999974E-2</c:v>
                </c:pt>
                <c:pt idx="9240">
                  <c:v>-6.5708499999999975E-2</c:v>
                </c:pt>
                <c:pt idx="9241">
                  <c:v>-6.5711999999999979E-2</c:v>
                </c:pt>
                <c:pt idx="9242">
                  <c:v>-6.571699999999997E-2</c:v>
                </c:pt>
                <c:pt idx="9243">
                  <c:v>-6.5746499999999958E-2</c:v>
                </c:pt>
                <c:pt idx="9244">
                  <c:v>-6.5752499999999964E-2</c:v>
                </c:pt>
                <c:pt idx="9245">
                  <c:v>-6.575849999999997E-2</c:v>
                </c:pt>
                <c:pt idx="9246">
                  <c:v>-6.5761499999999973E-2</c:v>
                </c:pt>
                <c:pt idx="9247">
                  <c:v>-6.5799499999999955E-2</c:v>
                </c:pt>
                <c:pt idx="9248">
                  <c:v>-6.5807499999999977E-2</c:v>
                </c:pt>
                <c:pt idx="9249">
                  <c:v>-6.5815499999999971E-2</c:v>
                </c:pt>
                <c:pt idx="9250">
                  <c:v>-6.5823499999999965E-2</c:v>
                </c:pt>
                <c:pt idx="9251">
                  <c:v>-6.5828999999999971E-2</c:v>
                </c:pt>
                <c:pt idx="9252">
                  <c:v>-6.5833999999999976E-2</c:v>
                </c:pt>
                <c:pt idx="9253">
                  <c:v>-6.584249999999997E-2</c:v>
                </c:pt>
                <c:pt idx="9254">
                  <c:v>-6.5846499999999974E-2</c:v>
                </c:pt>
                <c:pt idx="9255">
                  <c:v>-6.5840499999999968E-2</c:v>
                </c:pt>
                <c:pt idx="9256">
                  <c:v>-6.5846999999999961E-2</c:v>
                </c:pt>
                <c:pt idx="9257">
                  <c:v>-6.5851499999999966E-2</c:v>
                </c:pt>
                <c:pt idx="9258">
                  <c:v>-6.585599999999997E-2</c:v>
                </c:pt>
                <c:pt idx="9259">
                  <c:v>-6.5858499999999959E-2</c:v>
                </c:pt>
                <c:pt idx="9260">
                  <c:v>-6.5866499999999967E-2</c:v>
                </c:pt>
                <c:pt idx="9261">
                  <c:v>-6.5875999999999948E-2</c:v>
                </c:pt>
                <c:pt idx="9262">
                  <c:v>-6.5882499999999955E-2</c:v>
                </c:pt>
                <c:pt idx="9263">
                  <c:v>-6.5883499999999956E-2</c:v>
                </c:pt>
                <c:pt idx="9264">
                  <c:v>-6.5886999999999959E-2</c:v>
                </c:pt>
                <c:pt idx="9265">
                  <c:v>-6.5889999999999962E-2</c:v>
                </c:pt>
                <c:pt idx="9266">
                  <c:v>-6.5894499999999953E-2</c:v>
                </c:pt>
                <c:pt idx="9267">
                  <c:v>-6.5899999999999959E-2</c:v>
                </c:pt>
                <c:pt idx="9268">
                  <c:v>-6.5902499999999961E-2</c:v>
                </c:pt>
                <c:pt idx="9269">
                  <c:v>-6.5903999999999949E-2</c:v>
                </c:pt>
                <c:pt idx="9270">
                  <c:v>-6.5904999999999964E-2</c:v>
                </c:pt>
                <c:pt idx="9271">
                  <c:v>-6.5892999999999965E-2</c:v>
                </c:pt>
                <c:pt idx="9272">
                  <c:v>-6.5894999999999967E-2</c:v>
                </c:pt>
                <c:pt idx="9273">
                  <c:v>-6.5895999999999968E-2</c:v>
                </c:pt>
                <c:pt idx="9274">
                  <c:v>-6.5895499999999968E-2</c:v>
                </c:pt>
                <c:pt idx="9275">
                  <c:v>-6.587349999999996E-2</c:v>
                </c:pt>
                <c:pt idx="9276">
                  <c:v>-6.5870999999999971E-2</c:v>
                </c:pt>
                <c:pt idx="9277">
                  <c:v>-6.5863999999999964E-2</c:v>
                </c:pt>
                <c:pt idx="9278">
                  <c:v>-6.5861499999999962E-2</c:v>
                </c:pt>
                <c:pt idx="9279">
                  <c:v>-6.5880999999999967E-2</c:v>
                </c:pt>
                <c:pt idx="9280">
                  <c:v>-6.5880999999999967E-2</c:v>
                </c:pt>
                <c:pt idx="9281">
                  <c:v>-6.5877999999999964E-2</c:v>
                </c:pt>
                <c:pt idx="9282">
                  <c:v>-6.5876999999999963E-2</c:v>
                </c:pt>
                <c:pt idx="9283">
                  <c:v>-6.5874999999999961E-2</c:v>
                </c:pt>
                <c:pt idx="9284">
                  <c:v>-6.5863999999999964E-2</c:v>
                </c:pt>
                <c:pt idx="9285">
                  <c:v>-6.5859499999999974E-2</c:v>
                </c:pt>
                <c:pt idx="9286">
                  <c:v>-6.5860499999999975E-2</c:v>
                </c:pt>
                <c:pt idx="9287">
                  <c:v>-6.5859999999999974E-2</c:v>
                </c:pt>
                <c:pt idx="9288">
                  <c:v>-6.5868499999999969E-2</c:v>
                </c:pt>
                <c:pt idx="9289">
                  <c:v>-6.5872499999999973E-2</c:v>
                </c:pt>
                <c:pt idx="9290">
                  <c:v>-6.5874999999999975E-2</c:v>
                </c:pt>
                <c:pt idx="9291">
                  <c:v>-6.5884999999999985E-2</c:v>
                </c:pt>
                <c:pt idx="9292">
                  <c:v>-6.5888499999999975E-2</c:v>
                </c:pt>
                <c:pt idx="9293">
                  <c:v>-6.5891999999999978E-2</c:v>
                </c:pt>
                <c:pt idx="9294">
                  <c:v>-6.5895499999999982E-2</c:v>
                </c:pt>
                <c:pt idx="9295">
                  <c:v>-6.5883999999999984E-2</c:v>
                </c:pt>
                <c:pt idx="9296">
                  <c:v>-6.5893499999999994E-2</c:v>
                </c:pt>
                <c:pt idx="9297">
                  <c:v>-6.5902999999999989E-2</c:v>
                </c:pt>
                <c:pt idx="9298">
                  <c:v>-6.5870999999999999E-2</c:v>
                </c:pt>
                <c:pt idx="9299">
                  <c:v>-6.5876999999999991E-2</c:v>
                </c:pt>
                <c:pt idx="9300">
                  <c:v>-6.5881499999999996E-2</c:v>
                </c:pt>
                <c:pt idx="9301">
                  <c:v>-6.5886E-2</c:v>
                </c:pt>
                <c:pt idx="9302">
                  <c:v>-6.5890500000000005E-2</c:v>
                </c:pt>
                <c:pt idx="9303">
                  <c:v>-6.5898499999999999E-2</c:v>
                </c:pt>
                <c:pt idx="9304">
                  <c:v>-6.5902500000000003E-2</c:v>
                </c:pt>
                <c:pt idx="9305">
                  <c:v>-6.5907499999999994E-2</c:v>
                </c:pt>
                <c:pt idx="9306">
                  <c:v>-6.5910500000000011E-2</c:v>
                </c:pt>
                <c:pt idx="9307">
                  <c:v>-6.5933000000000005E-2</c:v>
                </c:pt>
                <c:pt idx="9308">
                  <c:v>-6.5935500000000008E-2</c:v>
                </c:pt>
                <c:pt idx="9309">
                  <c:v>-6.5937500000000024E-2</c:v>
                </c:pt>
                <c:pt idx="9310">
                  <c:v>-6.5939500000000026E-2</c:v>
                </c:pt>
                <c:pt idx="9311">
                  <c:v>-6.5934500000000021E-2</c:v>
                </c:pt>
                <c:pt idx="9312">
                  <c:v>-6.5929500000000016E-2</c:v>
                </c:pt>
                <c:pt idx="9313">
                  <c:v>-6.5927000000000013E-2</c:v>
                </c:pt>
                <c:pt idx="9314">
                  <c:v>-6.5921500000000022E-2</c:v>
                </c:pt>
                <c:pt idx="9315">
                  <c:v>-6.5948000000000007E-2</c:v>
                </c:pt>
                <c:pt idx="9316">
                  <c:v>-6.5944000000000016E-2</c:v>
                </c:pt>
                <c:pt idx="9317">
                  <c:v>-6.5942000000000001E-2</c:v>
                </c:pt>
                <c:pt idx="9318">
                  <c:v>-6.5938500000000011E-2</c:v>
                </c:pt>
                <c:pt idx="9319">
                  <c:v>-6.5930000000000002E-2</c:v>
                </c:pt>
                <c:pt idx="9320">
                  <c:v>-6.59275E-2</c:v>
                </c:pt>
                <c:pt idx="9321">
                  <c:v>-6.5928000000000014E-2</c:v>
                </c:pt>
                <c:pt idx="9322">
                  <c:v>-6.5926000000000012E-2</c:v>
                </c:pt>
                <c:pt idx="9323">
                  <c:v>-6.5923499999999996E-2</c:v>
                </c:pt>
                <c:pt idx="9324">
                  <c:v>-6.5921999999999994E-2</c:v>
                </c:pt>
                <c:pt idx="9325">
                  <c:v>-6.591799999999999E-2</c:v>
                </c:pt>
                <c:pt idx="9326">
                  <c:v>-6.5916499999999989E-2</c:v>
                </c:pt>
                <c:pt idx="9327">
                  <c:v>-6.5905499999999992E-2</c:v>
                </c:pt>
                <c:pt idx="9328">
                  <c:v>-6.5906999999999993E-2</c:v>
                </c:pt>
                <c:pt idx="9329">
                  <c:v>-6.5906999999999993E-2</c:v>
                </c:pt>
                <c:pt idx="9330">
                  <c:v>-6.5908499999999981E-2</c:v>
                </c:pt>
                <c:pt idx="9331">
                  <c:v>-6.5908499999999981E-2</c:v>
                </c:pt>
                <c:pt idx="9332">
                  <c:v>-6.5909499999999982E-2</c:v>
                </c:pt>
                <c:pt idx="9333">
                  <c:v>-6.5913999999999986E-2</c:v>
                </c:pt>
                <c:pt idx="9334">
                  <c:v>-6.5916499999999989E-2</c:v>
                </c:pt>
                <c:pt idx="9335">
                  <c:v>-6.5920499999999993E-2</c:v>
                </c:pt>
                <c:pt idx="9336">
                  <c:v>-6.5923499999999982E-2</c:v>
                </c:pt>
                <c:pt idx="9337">
                  <c:v>-6.5922999999999995E-2</c:v>
                </c:pt>
                <c:pt idx="9338">
                  <c:v>-6.5922499999999981E-2</c:v>
                </c:pt>
                <c:pt idx="9339">
                  <c:v>-6.5923999999999996E-2</c:v>
                </c:pt>
                <c:pt idx="9340">
                  <c:v>-6.5925999999999985E-2</c:v>
                </c:pt>
                <c:pt idx="9341">
                  <c:v>-6.5924499999999983E-2</c:v>
                </c:pt>
                <c:pt idx="9342">
                  <c:v>-6.5926999999999986E-2</c:v>
                </c:pt>
                <c:pt idx="9343">
                  <c:v>-6.593099999999999E-2</c:v>
                </c:pt>
                <c:pt idx="9344">
                  <c:v>-6.5933499999999992E-2</c:v>
                </c:pt>
                <c:pt idx="9345">
                  <c:v>-6.5931999999999991E-2</c:v>
                </c:pt>
                <c:pt idx="9346">
                  <c:v>-6.5931000000000003E-2</c:v>
                </c:pt>
                <c:pt idx="9347">
                  <c:v>-6.5932500000000005E-2</c:v>
                </c:pt>
                <c:pt idx="9348">
                  <c:v>-6.5928500000000001E-2</c:v>
                </c:pt>
                <c:pt idx="9349">
                  <c:v>-6.5926999999999986E-2</c:v>
                </c:pt>
                <c:pt idx="9350">
                  <c:v>-6.5922999999999982E-2</c:v>
                </c:pt>
                <c:pt idx="9351">
                  <c:v>-6.5931999999999977E-2</c:v>
                </c:pt>
                <c:pt idx="9352">
                  <c:v>-6.5933499999999978E-2</c:v>
                </c:pt>
                <c:pt idx="9353">
                  <c:v>-6.5922499999999981E-2</c:v>
                </c:pt>
                <c:pt idx="9354">
                  <c:v>-6.591749999999999E-2</c:v>
                </c:pt>
                <c:pt idx="9355">
                  <c:v>-6.5928499999999987E-2</c:v>
                </c:pt>
                <c:pt idx="9356">
                  <c:v>-6.5925999999999985E-2</c:v>
                </c:pt>
                <c:pt idx="9357">
                  <c:v>-6.5925999999999985E-2</c:v>
                </c:pt>
                <c:pt idx="9358">
                  <c:v>-6.5981999999999985E-2</c:v>
                </c:pt>
                <c:pt idx="9359">
                  <c:v>-6.5977499999999967E-2</c:v>
                </c:pt>
                <c:pt idx="9360">
                  <c:v>-6.5977999999999981E-2</c:v>
                </c:pt>
                <c:pt idx="9361">
                  <c:v>-6.597699999999998E-2</c:v>
                </c:pt>
                <c:pt idx="9362">
                  <c:v>-6.597649999999998E-2</c:v>
                </c:pt>
                <c:pt idx="9363">
                  <c:v>-6.5967999999999971E-2</c:v>
                </c:pt>
                <c:pt idx="9364">
                  <c:v>-6.5967999999999971E-2</c:v>
                </c:pt>
                <c:pt idx="9365">
                  <c:v>-6.5969999999999973E-2</c:v>
                </c:pt>
                <c:pt idx="9366">
                  <c:v>-6.5968499999999972E-2</c:v>
                </c:pt>
                <c:pt idx="9367">
                  <c:v>-6.5969499999999973E-2</c:v>
                </c:pt>
                <c:pt idx="9368">
                  <c:v>-6.5970499999999974E-2</c:v>
                </c:pt>
                <c:pt idx="9369">
                  <c:v>-6.5973499999999963E-2</c:v>
                </c:pt>
                <c:pt idx="9370">
                  <c:v>-6.5975999999999965E-2</c:v>
                </c:pt>
                <c:pt idx="9371">
                  <c:v>-6.5965499999999955E-2</c:v>
                </c:pt>
                <c:pt idx="9372">
                  <c:v>-6.5968999999999958E-2</c:v>
                </c:pt>
                <c:pt idx="9373">
                  <c:v>-6.5973999999999963E-2</c:v>
                </c:pt>
                <c:pt idx="9374">
                  <c:v>-6.5982999999999958E-2</c:v>
                </c:pt>
                <c:pt idx="9375">
                  <c:v>-6.5994999999999956E-2</c:v>
                </c:pt>
                <c:pt idx="9376">
                  <c:v>-6.6005499999999953E-2</c:v>
                </c:pt>
                <c:pt idx="9377">
                  <c:v>-6.6014499999999976E-2</c:v>
                </c:pt>
                <c:pt idx="9378">
                  <c:v>-6.6024499999999972E-2</c:v>
                </c:pt>
                <c:pt idx="9379">
                  <c:v>-6.6076999999999983E-2</c:v>
                </c:pt>
                <c:pt idx="9380">
                  <c:v>-6.6093499999999972E-2</c:v>
                </c:pt>
                <c:pt idx="9381">
                  <c:v>-6.6110999999999975E-2</c:v>
                </c:pt>
                <c:pt idx="9382">
                  <c:v>-6.6129999999999967E-2</c:v>
                </c:pt>
                <c:pt idx="9383">
                  <c:v>-6.6138499999999961E-2</c:v>
                </c:pt>
                <c:pt idx="9384">
                  <c:v>-6.615099999999996E-2</c:v>
                </c:pt>
                <c:pt idx="9385">
                  <c:v>-6.6163999999999973E-2</c:v>
                </c:pt>
                <c:pt idx="9386">
                  <c:v>-6.617549999999997E-2</c:v>
                </c:pt>
                <c:pt idx="9387">
                  <c:v>-6.6164999999999974E-2</c:v>
                </c:pt>
                <c:pt idx="9388">
                  <c:v>-6.6176499999999958E-2</c:v>
                </c:pt>
                <c:pt idx="9389">
                  <c:v>-6.6186999999999968E-2</c:v>
                </c:pt>
                <c:pt idx="9390">
                  <c:v>-6.6199999999999967E-2</c:v>
                </c:pt>
                <c:pt idx="9391">
                  <c:v>-6.6224999999999964E-2</c:v>
                </c:pt>
                <c:pt idx="9392">
                  <c:v>-6.6236499999999976E-2</c:v>
                </c:pt>
                <c:pt idx="9393">
                  <c:v>-6.6246999999999986E-2</c:v>
                </c:pt>
                <c:pt idx="9394">
                  <c:v>-6.6213999999999981E-2</c:v>
                </c:pt>
                <c:pt idx="9395">
                  <c:v>-6.6219499999999973E-2</c:v>
                </c:pt>
                <c:pt idx="9396">
                  <c:v>-6.6218999999999986E-2</c:v>
                </c:pt>
                <c:pt idx="9397">
                  <c:v>-6.6224499999999992E-2</c:v>
                </c:pt>
                <c:pt idx="9398">
                  <c:v>-6.6227499999999995E-2</c:v>
                </c:pt>
                <c:pt idx="9399">
                  <c:v>-6.6215999999999983E-2</c:v>
                </c:pt>
                <c:pt idx="9400">
                  <c:v>-6.6215499999999997E-2</c:v>
                </c:pt>
                <c:pt idx="9401">
                  <c:v>-6.6211999999999993E-2</c:v>
                </c:pt>
                <c:pt idx="9402">
                  <c:v>-6.6208000000000003E-2</c:v>
                </c:pt>
                <c:pt idx="9403">
                  <c:v>-6.6211000000000006E-2</c:v>
                </c:pt>
                <c:pt idx="9404">
                  <c:v>-6.6211999999999993E-2</c:v>
                </c:pt>
                <c:pt idx="9405">
                  <c:v>-6.6213500000000008E-2</c:v>
                </c:pt>
                <c:pt idx="9406">
                  <c:v>-6.6214500000000009E-2</c:v>
                </c:pt>
                <c:pt idx="9407">
                  <c:v>-6.6223000000000004E-2</c:v>
                </c:pt>
                <c:pt idx="9408">
                  <c:v>-6.6225000000000006E-2</c:v>
                </c:pt>
                <c:pt idx="9409">
                  <c:v>-6.6223500000000018E-2</c:v>
                </c:pt>
                <c:pt idx="9410">
                  <c:v>-6.6222500000000017E-2</c:v>
                </c:pt>
                <c:pt idx="9411">
                  <c:v>-6.6221500000000016E-2</c:v>
                </c:pt>
                <c:pt idx="9412">
                  <c:v>-6.622100000000003E-2</c:v>
                </c:pt>
                <c:pt idx="9413">
                  <c:v>-6.6221500000000016E-2</c:v>
                </c:pt>
                <c:pt idx="9414">
                  <c:v>-6.6220500000000015E-2</c:v>
                </c:pt>
                <c:pt idx="9415">
                  <c:v>-6.6265500000000019E-2</c:v>
                </c:pt>
                <c:pt idx="9416">
                  <c:v>-6.6271500000000025E-2</c:v>
                </c:pt>
                <c:pt idx="9417">
                  <c:v>-6.6277500000000031E-2</c:v>
                </c:pt>
                <c:pt idx="9418">
                  <c:v>-6.6284000000000023E-2</c:v>
                </c:pt>
                <c:pt idx="9419">
                  <c:v>-6.6291500000000017E-2</c:v>
                </c:pt>
                <c:pt idx="9420">
                  <c:v>-6.6299000000000025E-2</c:v>
                </c:pt>
                <c:pt idx="9421">
                  <c:v>-6.6306500000000004E-2</c:v>
                </c:pt>
                <c:pt idx="9422">
                  <c:v>-6.6315000000000013E-2</c:v>
                </c:pt>
                <c:pt idx="9423">
                  <c:v>-6.6316500000000014E-2</c:v>
                </c:pt>
                <c:pt idx="9424">
                  <c:v>-6.6322500000000006E-2</c:v>
                </c:pt>
                <c:pt idx="9425">
                  <c:v>-6.6327000000000011E-2</c:v>
                </c:pt>
                <c:pt idx="9426">
                  <c:v>-6.6327500000000011E-2</c:v>
                </c:pt>
                <c:pt idx="9427">
                  <c:v>-6.6349500000000006E-2</c:v>
                </c:pt>
                <c:pt idx="9428">
                  <c:v>-6.6375500000000004E-2</c:v>
                </c:pt>
                <c:pt idx="9429">
                  <c:v>-6.6387500000000002E-2</c:v>
                </c:pt>
                <c:pt idx="9430">
                  <c:v>-6.639500000000001E-2</c:v>
                </c:pt>
                <c:pt idx="9431">
                  <c:v>-6.6393500000000008E-2</c:v>
                </c:pt>
                <c:pt idx="9432">
                  <c:v>-6.6402500000000003E-2</c:v>
                </c:pt>
                <c:pt idx="9433">
                  <c:v>-6.6410999999999984E-2</c:v>
                </c:pt>
                <c:pt idx="9434">
                  <c:v>-6.6418999999999992E-2</c:v>
                </c:pt>
                <c:pt idx="9435">
                  <c:v>-6.643049999999999E-2</c:v>
                </c:pt>
                <c:pt idx="9436">
                  <c:v>-6.6433000000000006E-2</c:v>
                </c:pt>
                <c:pt idx="9437">
                  <c:v>-6.6434499999999994E-2</c:v>
                </c:pt>
                <c:pt idx="9438">
                  <c:v>-6.6433999999999993E-2</c:v>
                </c:pt>
                <c:pt idx="9439">
                  <c:v>-6.6435000000000008E-2</c:v>
                </c:pt>
                <c:pt idx="9440">
                  <c:v>-6.6435999999999995E-2</c:v>
                </c:pt>
                <c:pt idx="9441">
                  <c:v>-6.6434499999999994E-2</c:v>
                </c:pt>
                <c:pt idx="9442">
                  <c:v>-6.6432000000000005E-2</c:v>
                </c:pt>
                <c:pt idx="9443">
                  <c:v>-6.6432500000000005E-2</c:v>
                </c:pt>
                <c:pt idx="9444">
                  <c:v>-6.6426499999999999E-2</c:v>
                </c:pt>
                <c:pt idx="9445">
                  <c:v>-6.6419500000000006E-2</c:v>
                </c:pt>
                <c:pt idx="9446">
                  <c:v>-6.6415000000000002E-2</c:v>
                </c:pt>
                <c:pt idx="9447">
                  <c:v>-6.639550000000001E-2</c:v>
                </c:pt>
                <c:pt idx="9448">
                  <c:v>-6.6387000000000002E-2</c:v>
                </c:pt>
                <c:pt idx="9449">
                  <c:v>-6.6379000000000007E-2</c:v>
                </c:pt>
                <c:pt idx="9450">
                  <c:v>-6.6370500000000013E-2</c:v>
                </c:pt>
                <c:pt idx="9451">
                  <c:v>-6.6348000000000018E-2</c:v>
                </c:pt>
                <c:pt idx="9452">
                  <c:v>-6.634000000000001E-2</c:v>
                </c:pt>
                <c:pt idx="9453">
                  <c:v>-6.6331000000000001E-2</c:v>
                </c:pt>
                <c:pt idx="9454">
                  <c:v>-6.6325999999999996E-2</c:v>
                </c:pt>
                <c:pt idx="9455">
                  <c:v>-6.6313999999999998E-2</c:v>
                </c:pt>
                <c:pt idx="9456">
                  <c:v>-6.630649999999999E-2</c:v>
                </c:pt>
                <c:pt idx="9457">
                  <c:v>-6.6300499999999984E-2</c:v>
                </c:pt>
                <c:pt idx="9458">
                  <c:v>-6.6293999999999978E-2</c:v>
                </c:pt>
                <c:pt idx="9459">
                  <c:v>-6.6274999999999973E-2</c:v>
                </c:pt>
                <c:pt idx="9460">
                  <c:v>-6.6266999999999979E-2</c:v>
                </c:pt>
                <c:pt idx="9461">
                  <c:v>-6.6256999999999969E-2</c:v>
                </c:pt>
                <c:pt idx="9462">
                  <c:v>-6.6249999999999976E-2</c:v>
                </c:pt>
                <c:pt idx="9463">
                  <c:v>-6.6233999999999973E-2</c:v>
                </c:pt>
                <c:pt idx="9464">
                  <c:v>-6.6225999999999965E-2</c:v>
                </c:pt>
                <c:pt idx="9465">
                  <c:v>-6.6218999999999972E-2</c:v>
                </c:pt>
                <c:pt idx="9466">
                  <c:v>-6.6210499999999964E-2</c:v>
                </c:pt>
                <c:pt idx="9467">
                  <c:v>-6.6209499999999963E-2</c:v>
                </c:pt>
                <c:pt idx="9468">
                  <c:v>-6.6201499999999969E-2</c:v>
                </c:pt>
                <c:pt idx="9469">
                  <c:v>-6.6196999999999978E-2</c:v>
                </c:pt>
                <c:pt idx="9470">
                  <c:v>-6.6193499999999961E-2</c:v>
                </c:pt>
                <c:pt idx="9471">
                  <c:v>-6.6205499999999959E-2</c:v>
                </c:pt>
                <c:pt idx="9472">
                  <c:v>-6.6195499999999963E-2</c:v>
                </c:pt>
                <c:pt idx="9473">
                  <c:v>-6.6194499999999962E-2</c:v>
                </c:pt>
                <c:pt idx="9474">
                  <c:v>-6.6181999999999963E-2</c:v>
                </c:pt>
                <c:pt idx="9475">
                  <c:v>-6.620699999999996E-2</c:v>
                </c:pt>
                <c:pt idx="9476">
                  <c:v>-6.6205499999999959E-2</c:v>
                </c:pt>
                <c:pt idx="9477">
                  <c:v>-6.6209499999999949E-2</c:v>
                </c:pt>
                <c:pt idx="9478">
                  <c:v>-6.6211999999999951E-2</c:v>
                </c:pt>
                <c:pt idx="9479">
                  <c:v>-6.6204499999999944E-2</c:v>
                </c:pt>
                <c:pt idx="9480">
                  <c:v>-6.6205999999999945E-2</c:v>
                </c:pt>
                <c:pt idx="9481">
                  <c:v>-6.6215999999999942E-2</c:v>
                </c:pt>
                <c:pt idx="9482">
                  <c:v>-6.6219499999999931E-2</c:v>
                </c:pt>
                <c:pt idx="9483">
                  <c:v>-6.6222499999999934E-2</c:v>
                </c:pt>
                <c:pt idx="9484">
                  <c:v>-6.6242999999999927E-2</c:v>
                </c:pt>
                <c:pt idx="9485">
                  <c:v>-6.624599999999993E-2</c:v>
                </c:pt>
                <c:pt idx="9486">
                  <c:v>-6.6246999999999931E-2</c:v>
                </c:pt>
                <c:pt idx="9487">
                  <c:v>-6.6210499999999936E-2</c:v>
                </c:pt>
                <c:pt idx="9488">
                  <c:v>-6.6202499999999928E-2</c:v>
                </c:pt>
                <c:pt idx="9489">
                  <c:v>-6.6196499999999936E-2</c:v>
                </c:pt>
                <c:pt idx="9490">
                  <c:v>-6.6191999999999945E-2</c:v>
                </c:pt>
                <c:pt idx="9491">
                  <c:v>-6.6181499999999949E-2</c:v>
                </c:pt>
                <c:pt idx="9492">
                  <c:v>-6.6172999999999954E-2</c:v>
                </c:pt>
                <c:pt idx="9493">
                  <c:v>-6.6162499999999957E-2</c:v>
                </c:pt>
                <c:pt idx="9494">
                  <c:v>-6.6148999999999972E-2</c:v>
                </c:pt>
                <c:pt idx="9495">
                  <c:v>-6.6144999999999954E-2</c:v>
                </c:pt>
                <c:pt idx="9496">
                  <c:v>-6.6126499999999963E-2</c:v>
                </c:pt>
                <c:pt idx="9497">
                  <c:v>-6.6107499999999958E-2</c:v>
                </c:pt>
                <c:pt idx="9498">
                  <c:v>-6.6127499999999964E-2</c:v>
                </c:pt>
                <c:pt idx="9499">
                  <c:v>-6.6096999999999961E-2</c:v>
                </c:pt>
                <c:pt idx="9500">
                  <c:v>-6.6079499999999958E-2</c:v>
                </c:pt>
                <c:pt idx="9501">
                  <c:v>-6.6064999999999957E-2</c:v>
                </c:pt>
                <c:pt idx="9502">
                  <c:v>-6.6048499999999968E-2</c:v>
                </c:pt>
                <c:pt idx="9503">
                  <c:v>-6.6032499999999966E-2</c:v>
                </c:pt>
                <c:pt idx="9504">
                  <c:v>-6.6012999999999961E-2</c:v>
                </c:pt>
                <c:pt idx="9505">
                  <c:v>-6.5995999999999957E-2</c:v>
                </c:pt>
                <c:pt idx="9506">
                  <c:v>-6.5981999999999971E-2</c:v>
                </c:pt>
                <c:pt idx="9507">
                  <c:v>-6.5945499999999962E-2</c:v>
                </c:pt>
                <c:pt idx="9508">
                  <c:v>-6.5931999999999963E-2</c:v>
                </c:pt>
                <c:pt idx="9509">
                  <c:v>-6.5916999999999976E-2</c:v>
                </c:pt>
                <c:pt idx="9510">
                  <c:v>-6.5904999999999977E-2</c:v>
                </c:pt>
                <c:pt idx="9511">
                  <c:v>-6.5908499999999967E-2</c:v>
                </c:pt>
                <c:pt idx="9512">
                  <c:v>-6.5903499999999976E-2</c:v>
                </c:pt>
                <c:pt idx="9513">
                  <c:v>-6.5897499999999956E-2</c:v>
                </c:pt>
                <c:pt idx="9514">
                  <c:v>-6.5898499999999971E-2</c:v>
                </c:pt>
                <c:pt idx="9515">
                  <c:v>-6.5895999999999968E-2</c:v>
                </c:pt>
                <c:pt idx="9516">
                  <c:v>-6.5894499999999981E-2</c:v>
                </c:pt>
                <c:pt idx="9517">
                  <c:v>-6.5895499999999982E-2</c:v>
                </c:pt>
                <c:pt idx="9518">
                  <c:v>-6.5896999999999983E-2</c:v>
                </c:pt>
                <c:pt idx="9519">
                  <c:v>-6.590749999999998E-2</c:v>
                </c:pt>
                <c:pt idx="9520">
                  <c:v>-6.5909999999999982E-2</c:v>
                </c:pt>
                <c:pt idx="9521">
                  <c:v>-6.5911999999999984E-2</c:v>
                </c:pt>
                <c:pt idx="9522">
                  <c:v>-6.5917999999999977E-2</c:v>
                </c:pt>
                <c:pt idx="9523">
                  <c:v>-6.5901999999999988E-2</c:v>
                </c:pt>
                <c:pt idx="9524">
                  <c:v>-6.5908499999999981E-2</c:v>
                </c:pt>
                <c:pt idx="9525">
                  <c:v>-6.5917999999999977E-2</c:v>
                </c:pt>
                <c:pt idx="9526">
                  <c:v>-6.5921999999999981E-2</c:v>
                </c:pt>
                <c:pt idx="9527">
                  <c:v>-6.593149999999999E-2</c:v>
                </c:pt>
                <c:pt idx="9528">
                  <c:v>-6.593499999999998E-2</c:v>
                </c:pt>
                <c:pt idx="9529">
                  <c:v>-6.5924999999999984E-2</c:v>
                </c:pt>
                <c:pt idx="9530">
                  <c:v>-6.593099999999999E-2</c:v>
                </c:pt>
                <c:pt idx="9531">
                  <c:v>-6.5938499999999983E-2</c:v>
                </c:pt>
                <c:pt idx="9532">
                  <c:v>-6.5938999999999984E-2</c:v>
                </c:pt>
                <c:pt idx="9533">
                  <c:v>-6.5937499999999968E-2</c:v>
                </c:pt>
                <c:pt idx="9534">
                  <c:v>-6.5936999999999968E-2</c:v>
                </c:pt>
                <c:pt idx="9535">
                  <c:v>-6.5945499999999976E-2</c:v>
                </c:pt>
                <c:pt idx="9536">
                  <c:v>-6.5945499999999976E-2</c:v>
                </c:pt>
                <c:pt idx="9537">
                  <c:v>-6.5946999999999978E-2</c:v>
                </c:pt>
                <c:pt idx="9538">
                  <c:v>-6.5947499999999992E-2</c:v>
                </c:pt>
                <c:pt idx="9539">
                  <c:v>-6.5942499999999973E-2</c:v>
                </c:pt>
                <c:pt idx="9540">
                  <c:v>-6.5936499999999995E-2</c:v>
                </c:pt>
                <c:pt idx="9541">
                  <c:v>-6.5936999999999996E-2</c:v>
                </c:pt>
                <c:pt idx="9542">
                  <c:v>-6.5933999999999993E-2</c:v>
                </c:pt>
                <c:pt idx="9543">
                  <c:v>-6.5925499999999998E-2</c:v>
                </c:pt>
                <c:pt idx="9544">
                  <c:v>-6.5918500000000005E-2</c:v>
                </c:pt>
                <c:pt idx="9545">
                  <c:v>-6.5912999999999999E-2</c:v>
                </c:pt>
                <c:pt idx="9546">
                  <c:v>-6.5910499999999997E-2</c:v>
                </c:pt>
                <c:pt idx="9547">
                  <c:v>-6.5921500000000008E-2</c:v>
                </c:pt>
                <c:pt idx="9548">
                  <c:v>-6.5923499999999982E-2</c:v>
                </c:pt>
                <c:pt idx="9549">
                  <c:v>-6.5923499999999982E-2</c:v>
                </c:pt>
                <c:pt idx="9550">
                  <c:v>-6.5926499999999985E-2</c:v>
                </c:pt>
                <c:pt idx="9551">
                  <c:v>-6.592149999999998E-2</c:v>
                </c:pt>
                <c:pt idx="9552">
                  <c:v>-6.591749999999999E-2</c:v>
                </c:pt>
                <c:pt idx="9553">
                  <c:v>-6.5912999999999972E-2</c:v>
                </c:pt>
                <c:pt idx="9554">
                  <c:v>-6.5909999999999982E-2</c:v>
                </c:pt>
                <c:pt idx="9555">
                  <c:v>-6.5895499999999982E-2</c:v>
                </c:pt>
                <c:pt idx="9556">
                  <c:v>-6.5891499999999978E-2</c:v>
                </c:pt>
                <c:pt idx="9557">
                  <c:v>-6.5888499999999975E-2</c:v>
                </c:pt>
                <c:pt idx="9558">
                  <c:v>-6.5828999999999985E-2</c:v>
                </c:pt>
                <c:pt idx="9559">
                  <c:v>-6.5823499999999993E-2</c:v>
                </c:pt>
                <c:pt idx="9560">
                  <c:v>-6.5822999999999993E-2</c:v>
                </c:pt>
                <c:pt idx="9561">
                  <c:v>-6.5828999999999999E-2</c:v>
                </c:pt>
                <c:pt idx="9562">
                  <c:v>-6.5836499999999992E-2</c:v>
                </c:pt>
                <c:pt idx="9563">
                  <c:v>-6.5838499999999994E-2</c:v>
                </c:pt>
                <c:pt idx="9564">
                  <c:v>-6.5839500000000009E-2</c:v>
                </c:pt>
                <c:pt idx="9565">
                  <c:v>-6.5842499999999998E-2</c:v>
                </c:pt>
                <c:pt idx="9566">
                  <c:v>-6.5844E-2</c:v>
                </c:pt>
                <c:pt idx="9567">
                  <c:v>-6.5846500000000002E-2</c:v>
                </c:pt>
                <c:pt idx="9568">
                  <c:v>-6.5849999999999992E-2</c:v>
                </c:pt>
                <c:pt idx="9569">
                  <c:v>-6.5851999999999994E-2</c:v>
                </c:pt>
                <c:pt idx="9570">
                  <c:v>-6.5855499999999997E-2</c:v>
                </c:pt>
                <c:pt idx="9571">
                  <c:v>-6.5897499999999998E-2</c:v>
                </c:pt>
                <c:pt idx="9572">
                  <c:v>-6.5908999999999981E-2</c:v>
                </c:pt>
                <c:pt idx="9573">
                  <c:v>-6.5917999999999977E-2</c:v>
                </c:pt>
                <c:pt idx="9574">
                  <c:v>-6.5927499999999972E-2</c:v>
                </c:pt>
                <c:pt idx="9575">
                  <c:v>-6.5890499999999991E-2</c:v>
                </c:pt>
                <c:pt idx="9576">
                  <c:v>-6.5898999999999985E-2</c:v>
                </c:pt>
                <c:pt idx="9577">
                  <c:v>-6.589399999999998E-2</c:v>
                </c:pt>
                <c:pt idx="9578">
                  <c:v>-6.5904999999999977E-2</c:v>
                </c:pt>
                <c:pt idx="9579">
                  <c:v>-6.5882999999999969E-2</c:v>
                </c:pt>
                <c:pt idx="9580">
                  <c:v>-6.5886999999999973E-2</c:v>
                </c:pt>
                <c:pt idx="9581">
                  <c:v>-6.5894499999999981E-2</c:v>
                </c:pt>
                <c:pt idx="9582">
                  <c:v>-6.5898499999999971E-2</c:v>
                </c:pt>
                <c:pt idx="9583">
                  <c:v>-6.5910999999999983E-2</c:v>
                </c:pt>
                <c:pt idx="9584">
                  <c:v>-6.5922999999999982E-2</c:v>
                </c:pt>
                <c:pt idx="9585">
                  <c:v>-6.5934499999999979E-2</c:v>
                </c:pt>
                <c:pt idx="9586">
                  <c:v>-6.594549999999999E-2</c:v>
                </c:pt>
                <c:pt idx="9587">
                  <c:v>-6.5948999999999994E-2</c:v>
                </c:pt>
                <c:pt idx="9588">
                  <c:v>-6.5954999999999986E-2</c:v>
                </c:pt>
                <c:pt idx="9589">
                  <c:v>-6.5959999999999991E-2</c:v>
                </c:pt>
                <c:pt idx="9590">
                  <c:v>-6.5963499999999994E-2</c:v>
                </c:pt>
                <c:pt idx="9591">
                  <c:v>-6.5955999999999987E-2</c:v>
                </c:pt>
                <c:pt idx="9592">
                  <c:v>-6.5958499999999989E-2</c:v>
                </c:pt>
                <c:pt idx="9593">
                  <c:v>-6.5959500000000004E-2</c:v>
                </c:pt>
                <c:pt idx="9594">
                  <c:v>-6.6003000000000006E-2</c:v>
                </c:pt>
                <c:pt idx="9595">
                  <c:v>-6.5999499999999989E-2</c:v>
                </c:pt>
                <c:pt idx="9596">
                  <c:v>-6.6006999999999996E-2</c:v>
                </c:pt>
                <c:pt idx="9597">
                  <c:v>-6.6007499999999983E-2</c:v>
                </c:pt>
                <c:pt idx="9598">
                  <c:v>-6.6006999999999982E-2</c:v>
                </c:pt>
                <c:pt idx="9599">
                  <c:v>-6.6006499999999982E-2</c:v>
                </c:pt>
                <c:pt idx="9600">
                  <c:v>-6.600499999999998E-2</c:v>
                </c:pt>
                <c:pt idx="9601">
                  <c:v>-6.6010999999999986E-2</c:v>
                </c:pt>
                <c:pt idx="9602">
                  <c:v>-6.6010999999999986E-2</c:v>
                </c:pt>
                <c:pt idx="9603">
                  <c:v>-6.600449999999998E-2</c:v>
                </c:pt>
                <c:pt idx="9604">
                  <c:v>-6.6005499999999981E-2</c:v>
                </c:pt>
                <c:pt idx="9605">
                  <c:v>-6.6006499999999996E-2</c:v>
                </c:pt>
                <c:pt idx="9606">
                  <c:v>-6.6007999999999983E-2</c:v>
                </c:pt>
                <c:pt idx="9607">
                  <c:v>-6.6011999999999973E-2</c:v>
                </c:pt>
                <c:pt idx="9608">
                  <c:v>-6.6019499999999981E-2</c:v>
                </c:pt>
                <c:pt idx="9609">
                  <c:v>-6.6028999999999977E-2</c:v>
                </c:pt>
                <c:pt idx="9610">
                  <c:v>-6.6035499999999997E-2</c:v>
                </c:pt>
                <c:pt idx="9611">
                  <c:v>-6.604249999999999E-2</c:v>
                </c:pt>
                <c:pt idx="9612">
                  <c:v>-6.6048999999999997E-2</c:v>
                </c:pt>
                <c:pt idx="9613">
                  <c:v>-6.6052999999999987E-2</c:v>
                </c:pt>
                <c:pt idx="9614">
                  <c:v>-6.605999999999998E-2</c:v>
                </c:pt>
                <c:pt idx="9615">
                  <c:v>-6.6042999999999991E-2</c:v>
                </c:pt>
                <c:pt idx="9616">
                  <c:v>-6.6047499999999981E-2</c:v>
                </c:pt>
                <c:pt idx="9617">
                  <c:v>-6.6049499999999983E-2</c:v>
                </c:pt>
                <c:pt idx="9618">
                  <c:v>-6.6050999999999971E-2</c:v>
                </c:pt>
                <c:pt idx="9619">
                  <c:v>-6.6051499999999971E-2</c:v>
                </c:pt>
                <c:pt idx="9620">
                  <c:v>-6.6056999999999963E-2</c:v>
                </c:pt>
                <c:pt idx="9621">
                  <c:v>-6.6063999999999956E-2</c:v>
                </c:pt>
                <c:pt idx="9622">
                  <c:v>-6.6070499999999963E-2</c:v>
                </c:pt>
                <c:pt idx="9623">
                  <c:v>-6.6073999999999952E-2</c:v>
                </c:pt>
                <c:pt idx="9624">
                  <c:v>-6.6077999999999956E-2</c:v>
                </c:pt>
                <c:pt idx="9625">
                  <c:v>-6.6080999999999959E-2</c:v>
                </c:pt>
                <c:pt idx="9626">
                  <c:v>-6.6085999999999964E-2</c:v>
                </c:pt>
                <c:pt idx="9627">
                  <c:v>-6.6079499999999972E-2</c:v>
                </c:pt>
                <c:pt idx="9628">
                  <c:v>-6.6059499999999979E-2</c:v>
                </c:pt>
                <c:pt idx="9629">
                  <c:v>-6.6058499999999978E-2</c:v>
                </c:pt>
                <c:pt idx="9630">
                  <c:v>-6.6060999999999981E-2</c:v>
                </c:pt>
                <c:pt idx="9631">
                  <c:v>-6.6044499999999978E-2</c:v>
                </c:pt>
                <c:pt idx="9632">
                  <c:v>-6.6047999999999982E-2</c:v>
                </c:pt>
                <c:pt idx="9633">
                  <c:v>-6.6050499999999984E-2</c:v>
                </c:pt>
                <c:pt idx="9634">
                  <c:v>-6.6055999999999976E-2</c:v>
                </c:pt>
                <c:pt idx="9635">
                  <c:v>-6.6057999999999992E-2</c:v>
                </c:pt>
                <c:pt idx="9636">
                  <c:v>-6.6060999999999995E-2</c:v>
                </c:pt>
                <c:pt idx="9637">
                  <c:v>-6.6066999999999987E-2</c:v>
                </c:pt>
                <c:pt idx="9638">
                  <c:v>-6.6070500000000004E-2</c:v>
                </c:pt>
                <c:pt idx="9639">
                  <c:v>-6.6075500000000009E-2</c:v>
                </c:pt>
                <c:pt idx="9640">
                  <c:v>-6.6079500000000013E-2</c:v>
                </c:pt>
                <c:pt idx="9641">
                  <c:v>-6.6084500000000004E-2</c:v>
                </c:pt>
                <c:pt idx="9642">
                  <c:v>-6.6088500000000008E-2</c:v>
                </c:pt>
                <c:pt idx="9643">
                  <c:v>-6.6124000000000016E-2</c:v>
                </c:pt>
                <c:pt idx="9644">
                  <c:v>-6.6135000000000013E-2</c:v>
                </c:pt>
                <c:pt idx="9645">
                  <c:v>-6.6147500000000012E-2</c:v>
                </c:pt>
                <c:pt idx="9646">
                  <c:v>-6.6157500000000008E-2</c:v>
                </c:pt>
                <c:pt idx="9647">
                  <c:v>-6.6170000000000007E-2</c:v>
                </c:pt>
                <c:pt idx="9648">
                  <c:v>-6.6179000000000029E-2</c:v>
                </c:pt>
                <c:pt idx="9649">
                  <c:v>-6.6187500000000024E-2</c:v>
                </c:pt>
                <c:pt idx="9650">
                  <c:v>-6.619700000000002E-2</c:v>
                </c:pt>
                <c:pt idx="9651">
                  <c:v>-6.6222500000000017E-2</c:v>
                </c:pt>
                <c:pt idx="9652">
                  <c:v>-6.6229500000000011E-2</c:v>
                </c:pt>
                <c:pt idx="9653">
                  <c:v>-6.6235000000000016E-2</c:v>
                </c:pt>
                <c:pt idx="9654">
                  <c:v>-6.6240500000000008E-2</c:v>
                </c:pt>
                <c:pt idx="9655">
                  <c:v>-6.625250000000002E-2</c:v>
                </c:pt>
                <c:pt idx="9656">
                  <c:v>-6.6262000000000029E-2</c:v>
                </c:pt>
                <c:pt idx="9657">
                  <c:v>-6.6271500000000025E-2</c:v>
                </c:pt>
                <c:pt idx="9658">
                  <c:v>-6.628050000000002E-2</c:v>
                </c:pt>
                <c:pt idx="9659">
                  <c:v>-6.6300000000000012E-2</c:v>
                </c:pt>
                <c:pt idx="9660">
                  <c:v>-6.6302500000000014E-2</c:v>
                </c:pt>
                <c:pt idx="9661">
                  <c:v>-6.6305500000000017E-2</c:v>
                </c:pt>
                <c:pt idx="9662">
                  <c:v>-6.6307000000000019E-2</c:v>
                </c:pt>
                <c:pt idx="9663">
                  <c:v>-6.6322500000000006E-2</c:v>
                </c:pt>
                <c:pt idx="9664">
                  <c:v>-6.6327000000000011E-2</c:v>
                </c:pt>
                <c:pt idx="9665">
                  <c:v>-6.6331500000000002E-2</c:v>
                </c:pt>
                <c:pt idx="9666">
                  <c:v>-6.6334000000000004E-2</c:v>
                </c:pt>
                <c:pt idx="9667">
                  <c:v>-6.6276500000000016E-2</c:v>
                </c:pt>
                <c:pt idx="9668">
                  <c:v>-6.6282500000000008E-2</c:v>
                </c:pt>
                <c:pt idx="9669">
                  <c:v>-6.6283999999999996E-2</c:v>
                </c:pt>
                <c:pt idx="9670">
                  <c:v>-6.6286499999999998E-2</c:v>
                </c:pt>
                <c:pt idx="9671">
                  <c:v>-6.6279499999999991E-2</c:v>
                </c:pt>
                <c:pt idx="9672">
                  <c:v>-6.6284999999999983E-2</c:v>
                </c:pt>
                <c:pt idx="9673">
                  <c:v>-6.6280000000000006E-2</c:v>
                </c:pt>
                <c:pt idx="9674">
                  <c:v>-6.6292999999999991E-2</c:v>
                </c:pt>
                <c:pt idx="9675">
                  <c:v>-6.6287499999999999E-2</c:v>
                </c:pt>
                <c:pt idx="9676">
                  <c:v>-6.6287999999999986E-2</c:v>
                </c:pt>
                <c:pt idx="9677">
                  <c:v>-6.6285999999999984E-2</c:v>
                </c:pt>
                <c:pt idx="9678">
                  <c:v>-6.6283499999999981E-2</c:v>
                </c:pt>
                <c:pt idx="9679">
                  <c:v>-6.6293999999999992E-2</c:v>
                </c:pt>
                <c:pt idx="9680">
                  <c:v>-6.6293999999999992E-2</c:v>
                </c:pt>
                <c:pt idx="9681">
                  <c:v>-6.6287499999999985E-2</c:v>
                </c:pt>
                <c:pt idx="9682">
                  <c:v>-6.6285999999999984E-2</c:v>
                </c:pt>
                <c:pt idx="9683">
                  <c:v>-6.6280499999999978E-2</c:v>
                </c:pt>
                <c:pt idx="9684">
                  <c:v>-6.6268999999999981E-2</c:v>
                </c:pt>
                <c:pt idx="9685">
                  <c:v>-6.6269499999999981E-2</c:v>
                </c:pt>
                <c:pt idx="9686">
                  <c:v>-6.6266499999999978E-2</c:v>
                </c:pt>
                <c:pt idx="9687">
                  <c:v>-6.6302999999999987E-2</c:v>
                </c:pt>
                <c:pt idx="9688">
                  <c:v>-6.6301999999999986E-2</c:v>
                </c:pt>
                <c:pt idx="9689">
                  <c:v>-6.6303999999999974E-2</c:v>
                </c:pt>
                <c:pt idx="9690">
                  <c:v>-6.6307999999999978E-2</c:v>
                </c:pt>
                <c:pt idx="9691">
                  <c:v>-6.6317999999999988E-2</c:v>
                </c:pt>
                <c:pt idx="9692">
                  <c:v>-6.6325499999999982E-2</c:v>
                </c:pt>
                <c:pt idx="9693">
                  <c:v>-6.6336499999999993E-2</c:v>
                </c:pt>
                <c:pt idx="9694">
                  <c:v>-6.635199999999998E-2</c:v>
                </c:pt>
                <c:pt idx="9695">
                  <c:v>-6.6368999999999984E-2</c:v>
                </c:pt>
                <c:pt idx="9696">
                  <c:v>-6.6382999999999998E-2</c:v>
                </c:pt>
                <c:pt idx="9697">
                  <c:v>-6.6393500000000008E-2</c:v>
                </c:pt>
                <c:pt idx="9698">
                  <c:v>-6.6404499999999991E-2</c:v>
                </c:pt>
                <c:pt idx="9699">
                  <c:v>-6.6427999999999987E-2</c:v>
                </c:pt>
                <c:pt idx="9700">
                  <c:v>-6.6444500000000004E-2</c:v>
                </c:pt>
                <c:pt idx="9701">
                  <c:v>-6.6455500000000001E-2</c:v>
                </c:pt>
                <c:pt idx="9702">
                  <c:v>-6.6467999999999999E-2</c:v>
                </c:pt>
                <c:pt idx="9703">
                  <c:v>-6.6477000000000008E-2</c:v>
                </c:pt>
                <c:pt idx="9704">
                  <c:v>-6.6501500000000005E-2</c:v>
                </c:pt>
                <c:pt idx="9705">
                  <c:v>-6.6518499999999994E-2</c:v>
                </c:pt>
                <c:pt idx="9706">
                  <c:v>-6.6531499999999993E-2</c:v>
                </c:pt>
                <c:pt idx="9707">
                  <c:v>-6.6561499999999996E-2</c:v>
                </c:pt>
                <c:pt idx="9708">
                  <c:v>-6.657399999999998E-2</c:v>
                </c:pt>
                <c:pt idx="9709">
                  <c:v>-6.6588499999999995E-2</c:v>
                </c:pt>
                <c:pt idx="9710">
                  <c:v>-6.6598999999999992E-2</c:v>
                </c:pt>
                <c:pt idx="9711">
                  <c:v>-6.6599499999999978E-2</c:v>
                </c:pt>
                <c:pt idx="9712">
                  <c:v>-6.6605999999999985E-2</c:v>
                </c:pt>
                <c:pt idx="9713">
                  <c:v>-6.661549999999998E-2</c:v>
                </c:pt>
                <c:pt idx="9714">
                  <c:v>-6.6619999999999985E-2</c:v>
                </c:pt>
                <c:pt idx="9715">
                  <c:v>-6.6629999999999981E-2</c:v>
                </c:pt>
                <c:pt idx="9716">
                  <c:v>-6.6638499999999989E-2</c:v>
                </c:pt>
                <c:pt idx="9717">
                  <c:v>-6.6641999999999993E-2</c:v>
                </c:pt>
                <c:pt idx="9718">
                  <c:v>-6.663949999999999E-2</c:v>
                </c:pt>
                <c:pt idx="9719">
                  <c:v>-6.6638999999999976E-2</c:v>
                </c:pt>
                <c:pt idx="9720">
                  <c:v>-6.6636999999999988E-2</c:v>
                </c:pt>
                <c:pt idx="9721">
                  <c:v>-6.6634499999999985E-2</c:v>
                </c:pt>
                <c:pt idx="9722">
                  <c:v>-6.6627999999999979E-2</c:v>
                </c:pt>
                <c:pt idx="9723">
                  <c:v>-6.6644499999999968E-2</c:v>
                </c:pt>
                <c:pt idx="9724">
                  <c:v>-6.6639499999999963E-2</c:v>
                </c:pt>
                <c:pt idx="9725">
                  <c:v>-6.6629499999999967E-2</c:v>
                </c:pt>
                <c:pt idx="9726">
                  <c:v>-6.6625999999999963E-2</c:v>
                </c:pt>
                <c:pt idx="9727">
                  <c:v>-6.6617499999999955E-2</c:v>
                </c:pt>
                <c:pt idx="9728">
                  <c:v>-6.6615999999999953E-2</c:v>
                </c:pt>
                <c:pt idx="9729">
                  <c:v>-6.6629999999999967E-2</c:v>
                </c:pt>
                <c:pt idx="9730">
                  <c:v>-6.6621999999999973E-2</c:v>
                </c:pt>
                <c:pt idx="9731">
                  <c:v>-6.6621499999999972E-2</c:v>
                </c:pt>
                <c:pt idx="9732">
                  <c:v>-6.6616999999999968E-2</c:v>
                </c:pt>
                <c:pt idx="9733">
                  <c:v>-6.6612999999999978E-2</c:v>
                </c:pt>
                <c:pt idx="9734">
                  <c:v>-6.6606499999999971E-2</c:v>
                </c:pt>
                <c:pt idx="9735">
                  <c:v>-6.6588499999999967E-2</c:v>
                </c:pt>
                <c:pt idx="9736">
                  <c:v>-6.6583499999999962E-2</c:v>
                </c:pt>
                <c:pt idx="9737">
                  <c:v>-6.6578499999999957E-2</c:v>
                </c:pt>
                <c:pt idx="9738">
                  <c:v>-6.6574499999999967E-2</c:v>
                </c:pt>
                <c:pt idx="9739">
                  <c:v>-6.6581999999999961E-2</c:v>
                </c:pt>
                <c:pt idx="9740">
                  <c:v>-6.6588999999999968E-2</c:v>
                </c:pt>
                <c:pt idx="9741">
                  <c:v>-6.6592999999999958E-2</c:v>
                </c:pt>
                <c:pt idx="9742">
                  <c:v>-6.6592999999999972E-2</c:v>
                </c:pt>
                <c:pt idx="9743">
                  <c:v>-6.6594499999999973E-2</c:v>
                </c:pt>
                <c:pt idx="9744">
                  <c:v>-6.6594999999999988E-2</c:v>
                </c:pt>
                <c:pt idx="9745">
                  <c:v>-6.6597999999999977E-2</c:v>
                </c:pt>
                <c:pt idx="9746">
                  <c:v>-6.6597999999999991E-2</c:v>
                </c:pt>
                <c:pt idx="9747">
                  <c:v>-6.6581999999999988E-2</c:v>
                </c:pt>
                <c:pt idx="9748">
                  <c:v>-6.6579499999999972E-2</c:v>
                </c:pt>
                <c:pt idx="9749">
                  <c:v>-6.6578999999999985E-2</c:v>
                </c:pt>
                <c:pt idx="9750">
                  <c:v>-6.6576999999999983E-2</c:v>
                </c:pt>
                <c:pt idx="9751">
                  <c:v>-6.6591999999999998E-2</c:v>
                </c:pt>
                <c:pt idx="9752">
                  <c:v>-6.6598999999999992E-2</c:v>
                </c:pt>
                <c:pt idx="9753">
                  <c:v>-6.6604499999999997E-2</c:v>
                </c:pt>
                <c:pt idx="9754">
                  <c:v>-6.6609000000000002E-2</c:v>
                </c:pt>
                <c:pt idx="9755">
                  <c:v>-6.6603499999999996E-2</c:v>
                </c:pt>
                <c:pt idx="9756">
                  <c:v>-6.6608000000000001E-2</c:v>
                </c:pt>
                <c:pt idx="9757">
                  <c:v>-6.6611500000000004E-2</c:v>
                </c:pt>
                <c:pt idx="9758">
                  <c:v>-6.6613499999999992E-2</c:v>
                </c:pt>
                <c:pt idx="9759">
                  <c:v>-6.6622000000000001E-2</c:v>
                </c:pt>
                <c:pt idx="9760">
                  <c:v>-6.6622000000000001E-2</c:v>
                </c:pt>
                <c:pt idx="9761">
                  <c:v>-6.6619499999999998E-2</c:v>
                </c:pt>
                <c:pt idx="9762">
                  <c:v>-6.6608500000000001E-2</c:v>
                </c:pt>
                <c:pt idx="9763">
                  <c:v>-6.6601499999999994E-2</c:v>
                </c:pt>
                <c:pt idx="9764">
                  <c:v>-6.6601999999999995E-2</c:v>
                </c:pt>
                <c:pt idx="9765">
                  <c:v>-6.6604499999999997E-2</c:v>
                </c:pt>
                <c:pt idx="9766">
                  <c:v>-6.6605000000000011E-2</c:v>
                </c:pt>
                <c:pt idx="9767">
                  <c:v>-6.6619999999999999E-2</c:v>
                </c:pt>
                <c:pt idx="9768">
                  <c:v>-6.6614500000000007E-2</c:v>
                </c:pt>
                <c:pt idx="9769">
                  <c:v>-6.6613500000000006E-2</c:v>
                </c:pt>
                <c:pt idx="9770">
                  <c:v>-6.6605499999999998E-2</c:v>
                </c:pt>
                <c:pt idx="9771">
                  <c:v>-6.65795E-2</c:v>
                </c:pt>
                <c:pt idx="9772">
                  <c:v>-6.6564999999999999E-2</c:v>
                </c:pt>
                <c:pt idx="9773">
                  <c:v>-6.6552500000000001E-2</c:v>
                </c:pt>
                <c:pt idx="9774">
                  <c:v>-6.6535500000000011E-2</c:v>
                </c:pt>
                <c:pt idx="9775">
                  <c:v>-6.6568500000000017E-2</c:v>
                </c:pt>
                <c:pt idx="9776">
                  <c:v>-6.6566500000000015E-2</c:v>
                </c:pt>
                <c:pt idx="9777">
                  <c:v>-6.6567500000000002E-2</c:v>
                </c:pt>
                <c:pt idx="9778">
                  <c:v>-6.6553999999999988E-2</c:v>
                </c:pt>
                <c:pt idx="9779">
                  <c:v>-6.6550000000000012E-2</c:v>
                </c:pt>
                <c:pt idx="9780">
                  <c:v>-6.6533500000000009E-2</c:v>
                </c:pt>
                <c:pt idx="9781">
                  <c:v>-6.652050000000001E-2</c:v>
                </c:pt>
                <c:pt idx="9782">
                  <c:v>-6.6507499999999997E-2</c:v>
                </c:pt>
                <c:pt idx="9783">
                  <c:v>-6.6494000000000011E-2</c:v>
                </c:pt>
                <c:pt idx="9784">
                  <c:v>-6.6476000000000021E-2</c:v>
                </c:pt>
                <c:pt idx="9785">
                  <c:v>-6.6462500000000022E-2</c:v>
                </c:pt>
                <c:pt idx="9786">
                  <c:v>-6.644750000000002E-2</c:v>
                </c:pt>
                <c:pt idx="9787">
                  <c:v>-6.6424000000000025E-2</c:v>
                </c:pt>
                <c:pt idx="9788">
                  <c:v>-6.6416500000000017E-2</c:v>
                </c:pt>
                <c:pt idx="9789">
                  <c:v>-6.640500000000002E-2</c:v>
                </c:pt>
                <c:pt idx="9790">
                  <c:v>-6.6394500000000023E-2</c:v>
                </c:pt>
                <c:pt idx="9791">
                  <c:v>-6.6385000000000013E-2</c:v>
                </c:pt>
                <c:pt idx="9792">
                  <c:v>-6.6374500000000017E-2</c:v>
                </c:pt>
                <c:pt idx="9793">
                  <c:v>-6.6367000000000023E-2</c:v>
                </c:pt>
                <c:pt idx="9794">
                  <c:v>-6.6361500000000018E-2</c:v>
                </c:pt>
                <c:pt idx="9795">
                  <c:v>-6.6360500000000017E-2</c:v>
                </c:pt>
                <c:pt idx="9796">
                  <c:v>-6.6355000000000011E-2</c:v>
                </c:pt>
                <c:pt idx="9797">
                  <c:v>-6.635000000000002E-2</c:v>
                </c:pt>
                <c:pt idx="9798">
                  <c:v>-6.6346500000000017E-2</c:v>
                </c:pt>
                <c:pt idx="9799">
                  <c:v>-6.6333000000000017E-2</c:v>
                </c:pt>
                <c:pt idx="9800">
                  <c:v>-6.6332000000000002E-2</c:v>
                </c:pt>
                <c:pt idx="9801">
                  <c:v>-6.6324000000000008E-2</c:v>
                </c:pt>
                <c:pt idx="9802">
                  <c:v>-6.6378000000000006E-2</c:v>
                </c:pt>
                <c:pt idx="9803">
                  <c:v>-6.6374000000000016E-2</c:v>
                </c:pt>
                <c:pt idx="9804">
                  <c:v>-6.6366500000000023E-2</c:v>
                </c:pt>
                <c:pt idx="9805">
                  <c:v>-6.6358000000000028E-2</c:v>
                </c:pt>
                <c:pt idx="9806">
                  <c:v>-6.6348500000000032E-2</c:v>
                </c:pt>
                <c:pt idx="9807">
                  <c:v>-6.6327000000000039E-2</c:v>
                </c:pt>
                <c:pt idx="9808">
                  <c:v>-6.6312000000000038E-2</c:v>
                </c:pt>
                <c:pt idx="9809">
                  <c:v>-6.6299000000000038E-2</c:v>
                </c:pt>
                <c:pt idx="9810">
                  <c:v>-6.6289000000000042E-2</c:v>
                </c:pt>
                <c:pt idx="9811">
                  <c:v>-6.627250000000004E-2</c:v>
                </c:pt>
                <c:pt idx="9812">
                  <c:v>-6.6254500000000049E-2</c:v>
                </c:pt>
                <c:pt idx="9813">
                  <c:v>-6.6239500000000021E-2</c:v>
                </c:pt>
                <c:pt idx="9814">
                  <c:v>-6.6217500000000026E-2</c:v>
                </c:pt>
                <c:pt idx="9815">
                  <c:v>-6.6204000000000027E-2</c:v>
                </c:pt>
                <c:pt idx="9816">
                  <c:v>-6.6185500000000036E-2</c:v>
                </c:pt>
                <c:pt idx="9817">
                  <c:v>-6.6170500000000035E-2</c:v>
                </c:pt>
                <c:pt idx="9818">
                  <c:v>-6.6158500000000023E-2</c:v>
                </c:pt>
                <c:pt idx="9819">
                  <c:v>-6.6145000000000037E-2</c:v>
                </c:pt>
                <c:pt idx="9820">
                  <c:v>-6.6127000000000033E-2</c:v>
                </c:pt>
                <c:pt idx="9821">
                  <c:v>-6.6106000000000054E-2</c:v>
                </c:pt>
                <c:pt idx="9822">
                  <c:v>-6.6089000000000037E-2</c:v>
                </c:pt>
                <c:pt idx="9823">
                  <c:v>-6.6070000000000031E-2</c:v>
                </c:pt>
                <c:pt idx="9824">
                  <c:v>-6.6051500000000041E-2</c:v>
                </c:pt>
                <c:pt idx="9825">
                  <c:v>-6.6033000000000036E-2</c:v>
                </c:pt>
                <c:pt idx="9826">
                  <c:v>-6.6014000000000045E-2</c:v>
                </c:pt>
                <c:pt idx="9827">
                  <c:v>-6.599550000000004E-2</c:v>
                </c:pt>
                <c:pt idx="9828">
                  <c:v>-6.598550000000003E-2</c:v>
                </c:pt>
                <c:pt idx="9829">
                  <c:v>-6.5972500000000031E-2</c:v>
                </c:pt>
                <c:pt idx="9830">
                  <c:v>-6.5959500000000032E-2</c:v>
                </c:pt>
                <c:pt idx="9831">
                  <c:v>-6.5976000000000035E-2</c:v>
                </c:pt>
                <c:pt idx="9832">
                  <c:v>-6.5965000000000024E-2</c:v>
                </c:pt>
                <c:pt idx="9833">
                  <c:v>-6.5960000000000032E-2</c:v>
                </c:pt>
                <c:pt idx="9834">
                  <c:v>-6.5946500000000047E-2</c:v>
                </c:pt>
                <c:pt idx="9835">
                  <c:v>-6.5951000000000037E-2</c:v>
                </c:pt>
                <c:pt idx="9836">
                  <c:v>-6.5944500000000031E-2</c:v>
                </c:pt>
                <c:pt idx="9837">
                  <c:v>-6.5933500000000034E-2</c:v>
                </c:pt>
                <c:pt idx="9838">
                  <c:v>-6.5927500000000028E-2</c:v>
                </c:pt>
                <c:pt idx="9839">
                  <c:v>-6.5916500000000045E-2</c:v>
                </c:pt>
                <c:pt idx="9840">
                  <c:v>-6.5908500000000037E-2</c:v>
                </c:pt>
                <c:pt idx="9841">
                  <c:v>-6.5900500000000028E-2</c:v>
                </c:pt>
                <c:pt idx="9842">
                  <c:v>-6.5895000000000023E-2</c:v>
                </c:pt>
                <c:pt idx="9843">
                  <c:v>-6.5854000000000024E-2</c:v>
                </c:pt>
                <c:pt idx="9844">
                  <c:v>-6.5843500000000027E-2</c:v>
                </c:pt>
                <c:pt idx="9845">
                  <c:v>-6.5817500000000029E-2</c:v>
                </c:pt>
                <c:pt idx="9846">
                  <c:v>-6.5810500000000036E-2</c:v>
                </c:pt>
                <c:pt idx="9847">
                  <c:v>-6.5806500000000032E-2</c:v>
                </c:pt>
                <c:pt idx="9848">
                  <c:v>-6.5799000000000024E-2</c:v>
                </c:pt>
                <c:pt idx="9849">
                  <c:v>-6.5789500000000029E-2</c:v>
                </c:pt>
                <c:pt idx="9850">
                  <c:v>-6.5778500000000045E-2</c:v>
                </c:pt>
                <c:pt idx="9851">
                  <c:v>-6.5776500000000043E-2</c:v>
                </c:pt>
                <c:pt idx="9852">
                  <c:v>-6.5764000000000031E-2</c:v>
                </c:pt>
                <c:pt idx="9853">
                  <c:v>-6.5758000000000039E-2</c:v>
                </c:pt>
                <c:pt idx="9854">
                  <c:v>-6.5750500000000031E-2</c:v>
                </c:pt>
                <c:pt idx="9855">
                  <c:v>-6.5738000000000019E-2</c:v>
                </c:pt>
                <c:pt idx="9856">
                  <c:v>-6.5723500000000032E-2</c:v>
                </c:pt>
                <c:pt idx="9857">
                  <c:v>-6.5708000000000016E-2</c:v>
                </c:pt>
                <c:pt idx="9858">
                  <c:v>-6.5696500000000033E-2</c:v>
                </c:pt>
                <c:pt idx="9859">
                  <c:v>-6.5682000000000032E-2</c:v>
                </c:pt>
                <c:pt idx="9860">
                  <c:v>-6.5676500000000027E-2</c:v>
                </c:pt>
                <c:pt idx="9861">
                  <c:v>-6.5670500000000034E-2</c:v>
                </c:pt>
                <c:pt idx="9862">
                  <c:v>-6.5743500000000024E-2</c:v>
                </c:pt>
                <c:pt idx="9863">
                  <c:v>-6.573950000000002E-2</c:v>
                </c:pt>
                <c:pt idx="9864">
                  <c:v>-6.5732500000000013E-2</c:v>
                </c:pt>
                <c:pt idx="9865">
                  <c:v>-6.5723500000000004E-2</c:v>
                </c:pt>
                <c:pt idx="9866">
                  <c:v>-6.5716999999999998E-2</c:v>
                </c:pt>
                <c:pt idx="9867">
                  <c:v>-6.5764500000000004E-2</c:v>
                </c:pt>
                <c:pt idx="9868">
                  <c:v>-6.5756500000000009E-2</c:v>
                </c:pt>
                <c:pt idx="9869">
                  <c:v>-6.5752000000000005E-2</c:v>
                </c:pt>
                <c:pt idx="9870">
                  <c:v>-6.5747E-2</c:v>
                </c:pt>
                <c:pt idx="9871">
                  <c:v>-6.5750000000000003E-2</c:v>
                </c:pt>
                <c:pt idx="9872">
                  <c:v>-6.5747000000000014E-2</c:v>
                </c:pt>
                <c:pt idx="9873">
                  <c:v>-6.5746000000000013E-2</c:v>
                </c:pt>
                <c:pt idx="9874">
                  <c:v>-6.5743000000000024E-2</c:v>
                </c:pt>
                <c:pt idx="9875">
                  <c:v>-6.575300000000002E-2</c:v>
                </c:pt>
                <c:pt idx="9876">
                  <c:v>-6.5751500000000018E-2</c:v>
                </c:pt>
                <c:pt idx="9877">
                  <c:v>-6.5748500000000029E-2</c:v>
                </c:pt>
                <c:pt idx="9878">
                  <c:v>-6.5746000000000027E-2</c:v>
                </c:pt>
                <c:pt idx="9879">
                  <c:v>-6.5742500000000023E-2</c:v>
                </c:pt>
                <c:pt idx="9880">
                  <c:v>-6.5740500000000021E-2</c:v>
                </c:pt>
                <c:pt idx="9881">
                  <c:v>-6.5737500000000018E-2</c:v>
                </c:pt>
                <c:pt idx="9882">
                  <c:v>-6.5736000000000031E-2</c:v>
                </c:pt>
                <c:pt idx="9883">
                  <c:v>-6.5742000000000023E-2</c:v>
                </c:pt>
                <c:pt idx="9884">
                  <c:v>-6.5745500000000012E-2</c:v>
                </c:pt>
                <c:pt idx="9885">
                  <c:v>-6.5748500000000001E-2</c:v>
                </c:pt>
                <c:pt idx="9886">
                  <c:v>-6.5750000000000017E-2</c:v>
                </c:pt>
                <c:pt idx="9887">
                  <c:v>-6.5749000000000016E-2</c:v>
                </c:pt>
                <c:pt idx="9888">
                  <c:v>-6.5752000000000019E-2</c:v>
                </c:pt>
                <c:pt idx="9889">
                  <c:v>-6.5749500000000016E-2</c:v>
                </c:pt>
                <c:pt idx="9890">
                  <c:v>-6.5752000000000005E-2</c:v>
                </c:pt>
                <c:pt idx="9891">
                  <c:v>-6.5750500000000003E-2</c:v>
                </c:pt>
                <c:pt idx="9892">
                  <c:v>-6.5752000000000005E-2</c:v>
                </c:pt>
                <c:pt idx="9893">
                  <c:v>-6.5751000000000004E-2</c:v>
                </c:pt>
                <c:pt idx="9894">
                  <c:v>-6.5748500000000015E-2</c:v>
                </c:pt>
                <c:pt idx="9895">
                  <c:v>-6.5772000000000011E-2</c:v>
                </c:pt>
                <c:pt idx="9896">
                  <c:v>-6.5773500000000026E-2</c:v>
                </c:pt>
                <c:pt idx="9897">
                  <c:v>-6.5778000000000017E-2</c:v>
                </c:pt>
                <c:pt idx="9898">
                  <c:v>-6.5782000000000021E-2</c:v>
                </c:pt>
                <c:pt idx="9899">
                  <c:v>-6.5785500000000011E-2</c:v>
                </c:pt>
                <c:pt idx="9900">
                  <c:v>-6.5783500000000009E-2</c:v>
                </c:pt>
                <c:pt idx="9901">
                  <c:v>-6.5784499999999996E-2</c:v>
                </c:pt>
                <c:pt idx="9902">
                  <c:v>-6.5786500000000012E-2</c:v>
                </c:pt>
                <c:pt idx="9903">
                  <c:v>-6.5791500000000017E-2</c:v>
                </c:pt>
                <c:pt idx="9904">
                  <c:v>-6.5784000000000009E-2</c:v>
                </c:pt>
                <c:pt idx="9905">
                  <c:v>-6.5783000000000008E-2</c:v>
                </c:pt>
                <c:pt idx="9906">
                  <c:v>-6.5783500000000023E-2</c:v>
                </c:pt>
                <c:pt idx="9907">
                  <c:v>-6.5778000000000031E-2</c:v>
                </c:pt>
                <c:pt idx="9908">
                  <c:v>-6.5778000000000031E-2</c:v>
                </c:pt>
                <c:pt idx="9909">
                  <c:v>-6.5773000000000026E-2</c:v>
                </c:pt>
                <c:pt idx="9910">
                  <c:v>-6.5771500000000011E-2</c:v>
                </c:pt>
                <c:pt idx="9911">
                  <c:v>-6.5775000000000014E-2</c:v>
                </c:pt>
                <c:pt idx="9912">
                  <c:v>-6.5772500000000012E-2</c:v>
                </c:pt>
                <c:pt idx="9913">
                  <c:v>-6.5762000000000015E-2</c:v>
                </c:pt>
                <c:pt idx="9914">
                  <c:v>-6.5756000000000009E-2</c:v>
                </c:pt>
                <c:pt idx="9915">
                  <c:v>-6.5747000000000014E-2</c:v>
                </c:pt>
                <c:pt idx="9916">
                  <c:v>-6.5739500000000006E-2</c:v>
                </c:pt>
                <c:pt idx="9917">
                  <c:v>-6.5736500000000017E-2</c:v>
                </c:pt>
                <c:pt idx="9918">
                  <c:v>-6.5737500000000018E-2</c:v>
                </c:pt>
                <c:pt idx="9919">
                  <c:v>-6.5737500000000018E-2</c:v>
                </c:pt>
                <c:pt idx="9920">
                  <c:v>-6.5734500000000015E-2</c:v>
                </c:pt>
                <c:pt idx="9921">
                  <c:v>-6.5738500000000019E-2</c:v>
                </c:pt>
                <c:pt idx="9922">
                  <c:v>-6.5735000000000016E-2</c:v>
                </c:pt>
                <c:pt idx="9923">
                  <c:v>-6.5733000000000014E-2</c:v>
                </c:pt>
                <c:pt idx="9924">
                  <c:v>-6.5732499999999999E-2</c:v>
                </c:pt>
                <c:pt idx="9925">
                  <c:v>-6.5734000000000001E-2</c:v>
                </c:pt>
                <c:pt idx="9926">
                  <c:v>-6.57335E-2</c:v>
                </c:pt>
                <c:pt idx="9927">
                  <c:v>-6.5731499999999998E-2</c:v>
                </c:pt>
                <c:pt idx="9928">
                  <c:v>-6.5728000000000009E-2</c:v>
                </c:pt>
                <c:pt idx="9929">
                  <c:v>-6.5722000000000003E-2</c:v>
                </c:pt>
                <c:pt idx="9930">
                  <c:v>-6.5723999999999991E-2</c:v>
                </c:pt>
                <c:pt idx="9931">
                  <c:v>-6.5713999999999995E-2</c:v>
                </c:pt>
                <c:pt idx="9932">
                  <c:v>-6.5713999999999995E-2</c:v>
                </c:pt>
                <c:pt idx="9933">
                  <c:v>-6.5713499999999994E-2</c:v>
                </c:pt>
                <c:pt idx="9934">
                  <c:v>-6.5714499999999995E-2</c:v>
                </c:pt>
                <c:pt idx="9935">
                  <c:v>-6.5719999999999987E-2</c:v>
                </c:pt>
                <c:pt idx="9936">
                  <c:v>-6.5721499999999988E-2</c:v>
                </c:pt>
                <c:pt idx="9937">
                  <c:v>-6.5721500000000002E-2</c:v>
                </c:pt>
                <c:pt idx="9938">
                  <c:v>-6.5721499999999988E-2</c:v>
                </c:pt>
                <c:pt idx="9939">
                  <c:v>-6.5714499999999995E-2</c:v>
                </c:pt>
                <c:pt idx="9940">
                  <c:v>-6.5709500000000004E-2</c:v>
                </c:pt>
                <c:pt idx="9941">
                  <c:v>-6.5701999999999997E-2</c:v>
                </c:pt>
                <c:pt idx="9942">
                  <c:v>-6.5699500000000008E-2</c:v>
                </c:pt>
                <c:pt idx="9943">
                  <c:v>-6.5698500000000007E-2</c:v>
                </c:pt>
                <c:pt idx="9944">
                  <c:v>-6.5690999999999999E-2</c:v>
                </c:pt>
                <c:pt idx="9945">
                  <c:v>-6.568199999999999E-2</c:v>
                </c:pt>
                <c:pt idx="9946">
                  <c:v>-6.5676499999999985E-2</c:v>
                </c:pt>
                <c:pt idx="9947">
                  <c:v>-6.5661999999999998E-2</c:v>
                </c:pt>
                <c:pt idx="9948">
                  <c:v>-6.565749999999998E-2</c:v>
                </c:pt>
                <c:pt idx="9949">
                  <c:v>-6.5655499999999992E-2</c:v>
                </c:pt>
                <c:pt idx="9950">
                  <c:v>-6.5647999999999984E-2</c:v>
                </c:pt>
                <c:pt idx="9951">
                  <c:v>-6.5631999999999982E-2</c:v>
                </c:pt>
                <c:pt idx="9952">
                  <c:v>-6.5618999999999983E-2</c:v>
                </c:pt>
                <c:pt idx="9953">
                  <c:v>-6.5612999999999977E-2</c:v>
                </c:pt>
                <c:pt idx="9954">
                  <c:v>-6.5604999999999983E-2</c:v>
                </c:pt>
                <c:pt idx="9955">
                  <c:v>-6.560649999999997E-2</c:v>
                </c:pt>
                <c:pt idx="9956">
                  <c:v>-6.5598999999999977E-2</c:v>
                </c:pt>
                <c:pt idx="9957">
                  <c:v>-6.5595999999999974E-2</c:v>
                </c:pt>
                <c:pt idx="9958">
                  <c:v>-6.5591499999999983E-2</c:v>
                </c:pt>
                <c:pt idx="9959">
                  <c:v>-6.5585499999999991E-2</c:v>
                </c:pt>
                <c:pt idx="9960">
                  <c:v>-6.5582999999999989E-2</c:v>
                </c:pt>
                <c:pt idx="9961">
                  <c:v>-6.5577999999999984E-2</c:v>
                </c:pt>
                <c:pt idx="9962">
                  <c:v>-6.5579499999999985E-2</c:v>
                </c:pt>
                <c:pt idx="9963">
                  <c:v>-6.5582499999999988E-2</c:v>
                </c:pt>
                <c:pt idx="9964">
                  <c:v>-6.5580499999999986E-2</c:v>
                </c:pt>
                <c:pt idx="9965">
                  <c:v>-6.557399999999998E-2</c:v>
                </c:pt>
                <c:pt idx="9966">
                  <c:v>-6.557099999999999E-2</c:v>
                </c:pt>
                <c:pt idx="9967">
                  <c:v>-6.5495499999999984E-2</c:v>
                </c:pt>
                <c:pt idx="9968">
                  <c:v>-6.5501999999999991E-2</c:v>
                </c:pt>
                <c:pt idx="9969">
                  <c:v>-6.5498500000000015E-2</c:v>
                </c:pt>
                <c:pt idx="9970">
                  <c:v>-6.5502500000000005E-2</c:v>
                </c:pt>
                <c:pt idx="9971">
                  <c:v>-6.550350000000002E-2</c:v>
                </c:pt>
                <c:pt idx="9972">
                  <c:v>-6.5512000000000015E-2</c:v>
                </c:pt>
                <c:pt idx="9973">
                  <c:v>-6.5515500000000018E-2</c:v>
                </c:pt>
                <c:pt idx="9974">
                  <c:v>-6.5524000000000027E-2</c:v>
                </c:pt>
                <c:pt idx="9975">
                  <c:v>-6.553150000000002E-2</c:v>
                </c:pt>
                <c:pt idx="9976">
                  <c:v>-6.5530000000000019E-2</c:v>
                </c:pt>
                <c:pt idx="9977">
                  <c:v>-6.5535500000000024E-2</c:v>
                </c:pt>
                <c:pt idx="9978">
                  <c:v>-6.554150000000003E-2</c:v>
                </c:pt>
                <c:pt idx="9979">
                  <c:v>-6.5539000000000028E-2</c:v>
                </c:pt>
                <c:pt idx="9980">
                  <c:v>-6.5552000000000013E-2</c:v>
                </c:pt>
                <c:pt idx="9981">
                  <c:v>-6.5555000000000016E-2</c:v>
                </c:pt>
                <c:pt idx="9982">
                  <c:v>-6.5562500000000024E-2</c:v>
                </c:pt>
                <c:pt idx="9983">
                  <c:v>-6.5569500000000003E-2</c:v>
                </c:pt>
                <c:pt idx="9984">
                  <c:v>-6.557700000000001E-2</c:v>
                </c:pt>
                <c:pt idx="9985">
                  <c:v>-6.5586000000000005E-2</c:v>
                </c:pt>
                <c:pt idx="9986">
                  <c:v>-6.559100000000001E-2</c:v>
                </c:pt>
                <c:pt idx="9987">
                  <c:v>-6.5611000000000017E-2</c:v>
                </c:pt>
                <c:pt idx="9988">
                  <c:v>-6.5612000000000004E-2</c:v>
                </c:pt>
                <c:pt idx="9989">
                  <c:v>-6.5614999999999993E-2</c:v>
                </c:pt>
                <c:pt idx="9990">
                  <c:v>-6.561800000000001E-2</c:v>
                </c:pt>
                <c:pt idx="9991">
                  <c:v>-6.5624500000000016E-2</c:v>
                </c:pt>
                <c:pt idx="9992">
                  <c:v>-6.5626500000000004E-2</c:v>
                </c:pt>
                <c:pt idx="9993">
                  <c:v>-6.5639500000000003E-2</c:v>
                </c:pt>
                <c:pt idx="9994">
                  <c:v>-6.5638499999999989E-2</c:v>
                </c:pt>
                <c:pt idx="9995">
                  <c:v>-6.5634999999999999E-2</c:v>
                </c:pt>
                <c:pt idx="9996">
                  <c:v>-6.5633999999999998E-2</c:v>
                </c:pt>
                <c:pt idx="9997">
                  <c:v>-6.5629999999999994E-2</c:v>
                </c:pt>
                <c:pt idx="9998">
                  <c:v>-6.5628499999999992E-2</c:v>
                </c:pt>
                <c:pt idx="9999">
                  <c:v>-6.5637000000000001E-2</c:v>
                </c:pt>
                <c:pt idx="10000">
                  <c:v>-6.5633999999999998E-2</c:v>
                </c:pt>
                <c:pt idx="10001">
                  <c:v>-6.5634999999999999E-2</c:v>
                </c:pt>
                <c:pt idx="10002">
                  <c:v>-6.5576499999999982E-2</c:v>
                </c:pt>
                <c:pt idx="10003">
                  <c:v>-6.5588499999999994E-2</c:v>
                </c:pt>
                <c:pt idx="10004">
                  <c:v>-6.5594499999999986E-2</c:v>
                </c:pt>
                <c:pt idx="10005">
                  <c:v>-6.5601499999999993E-2</c:v>
                </c:pt>
                <c:pt idx="10006">
                  <c:v>-6.5607499999999999E-2</c:v>
                </c:pt>
                <c:pt idx="10007">
                  <c:v>-6.5615499999999993E-2</c:v>
                </c:pt>
                <c:pt idx="10008">
                  <c:v>-6.5619999999999998E-2</c:v>
                </c:pt>
                <c:pt idx="10009">
                  <c:v>-6.562649999999999E-2</c:v>
                </c:pt>
                <c:pt idx="10010">
                  <c:v>-6.5629999999999994E-2</c:v>
                </c:pt>
                <c:pt idx="10011">
                  <c:v>-6.5637999999999988E-2</c:v>
                </c:pt>
                <c:pt idx="10012">
                  <c:v>-6.5650499999999987E-2</c:v>
                </c:pt>
                <c:pt idx="10013">
                  <c:v>-6.5661499999999984E-2</c:v>
                </c:pt>
                <c:pt idx="10014">
                  <c:v>-6.5675999999999984E-2</c:v>
                </c:pt>
                <c:pt idx="10015">
                  <c:v>-6.5697999999999979E-2</c:v>
                </c:pt>
                <c:pt idx="10016">
                  <c:v>-6.570949999999999E-2</c:v>
                </c:pt>
                <c:pt idx="10017">
                  <c:v>-6.5718999999999986E-2</c:v>
                </c:pt>
                <c:pt idx="10018">
                  <c:v>-6.5776999999999988E-2</c:v>
                </c:pt>
                <c:pt idx="10019">
                  <c:v>-6.5783499999999981E-2</c:v>
                </c:pt>
                <c:pt idx="10020">
                  <c:v>-6.5793999999999964E-2</c:v>
                </c:pt>
                <c:pt idx="10021">
                  <c:v>-6.5805499999999989E-2</c:v>
                </c:pt>
                <c:pt idx="10022">
                  <c:v>-6.5813999999999984E-2</c:v>
                </c:pt>
                <c:pt idx="10023">
                  <c:v>-6.5827499999999969E-2</c:v>
                </c:pt>
                <c:pt idx="10024">
                  <c:v>-6.5840999999999983E-2</c:v>
                </c:pt>
                <c:pt idx="10025">
                  <c:v>-6.5856999999999971E-2</c:v>
                </c:pt>
                <c:pt idx="10026">
                  <c:v>-6.5871999999999972E-2</c:v>
                </c:pt>
                <c:pt idx="10027">
                  <c:v>-6.5892499999999965E-2</c:v>
                </c:pt>
                <c:pt idx="10028">
                  <c:v>-6.5906999999999966E-2</c:v>
                </c:pt>
                <c:pt idx="10029">
                  <c:v>-6.5920999999999966E-2</c:v>
                </c:pt>
                <c:pt idx="10030">
                  <c:v>-6.5933499999999964E-2</c:v>
                </c:pt>
                <c:pt idx="10031">
                  <c:v>-6.5942499999999959E-2</c:v>
                </c:pt>
                <c:pt idx="10032">
                  <c:v>-6.5947999999999951E-2</c:v>
                </c:pt>
                <c:pt idx="10033">
                  <c:v>-6.5949999999999967E-2</c:v>
                </c:pt>
                <c:pt idx="10034">
                  <c:v>-6.5956999999999974E-2</c:v>
                </c:pt>
                <c:pt idx="10035">
                  <c:v>-6.595349999999997E-2</c:v>
                </c:pt>
                <c:pt idx="10036">
                  <c:v>-6.595649999999996E-2</c:v>
                </c:pt>
                <c:pt idx="10037">
                  <c:v>-6.5961999999999979E-2</c:v>
                </c:pt>
                <c:pt idx="10038">
                  <c:v>-6.5963999999999967E-2</c:v>
                </c:pt>
                <c:pt idx="10039">
                  <c:v>-6.5975499999999979E-2</c:v>
                </c:pt>
                <c:pt idx="10040">
                  <c:v>-6.5980499999999984E-2</c:v>
                </c:pt>
                <c:pt idx="10041">
                  <c:v>-6.5982499999999972E-2</c:v>
                </c:pt>
                <c:pt idx="10042">
                  <c:v>-6.5984999999999974E-2</c:v>
                </c:pt>
                <c:pt idx="10043">
                  <c:v>-6.5984999999999988E-2</c:v>
                </c:pt>
                <c:pt idx="10044">
                  <c:v>-6.598699999999999E-2</c:v>
                </c:pt>
                <c:pt idx="10045">
                  <c:v>-6.5999000000000002E-2</c:v>
                </c:pt>
                <c:pt idx="10046">
                  <c:v>-6.5993499999999983E-2</c:v>
                </c:pt>
                <c:pt idx="10047">
                  <c:v>-6.5979999999999983E-2</c:v>
                </c:pt>
                <c:pt idx="10048">
                  <c:v>-6.5977499999999981E-2</c:v>
                </c:pt>
                <c:pt idx="10049">
                  <c:v>-6.5971999999999975E-2</c:v>
                </c:pt>
                <c:pt idx="10050">
                  <c:v>-6.5973499999999977E-2</c:v>
                </c:pt>
                <c:pt idx="10051">
                  <c:v>-6.5951999999999983E-2</c:v>
                </c:pt>
                <c:pt idx="10052">
                  <c:v>-6.5953999999999985E-2</c:v>
                </c:pt>
                <c:pt idx="10053">
                  <c:v>-6.5954999999999986E-2</c:v>
                </c:pt>
                <c:pt idx="10054">
                  <c:v>-6.5955999999999987E-2</c:v>
                </c:pt>
                <c:pt idx="10055">
                  <c:v>-6.5958499999999989E-2</c:v>
                </c:pt>
                <c:pt idx="10056">
                  <c:v>-6.5960499999999991E-2</c:v>
                </c:pt>
                <c:pt idx="10057">
                  <c:v>-6.5965499999999982E-2</c:v>
                </c:pt>
                <c:pt idx="10058">
                  <c:v>-6.596500000000001E-2</c:v>
                </c:pt>
                <c:pt idx="10059">
                  <c:v>-6.5970500000000001E-2</c:v>
                </c:pt>
                <c:pt idx="10060">
                  <c:v>-6.5971999999999989E-2</c:v>
                </c:pt>
                <c:pt idx="10061">
                  <c:v>-6.5973999999999991E-2</c:v>
                </c:pt>
                <c:pt idx="10062">
                  <c:v>-6.5897999999999998E-2</c:v>
                </c:pt>
                <c:pt idx="10063">
                  <c:v>-6.5897499999999984E-2</c:v>
                </c:pt>
                <c:pt idx="10064">
                  <c:v>-6.5902999999999989E-2</c:v>
                </c:pt>
                <c:pt idx="10065">
                  <c:v>-6.5909499999999982E-2</c:v>
                </c:pt>
                <c:pt idx="10066">
                  <c:v>-6.5919499999999992E-2</c:v>
                </c:pt>
                <c:pt idx="10067">
                  <c:v>-6.5939499999999984E-2</c:v>
                </c:pt>
                <c:pt idx="10068">
                  <c:v>-6.5943499999999988E-2</c:v>
                </c:pt>
                <c:pt idx="10069">
                  <c:v>-6.5947499999999992E-2</c:v>
                </c:pt>
                <c:pt idx="10070">
                  <c:v>-6.5952999999999984E-2</c:v>
                </c:pt>
                <c:pt idx="10071">
                  <c:v>-6.5959999999999991E-2</c:v>
                </c:pt>
                <c:pt idx="10072">
                  <c:v>-6.5966999999999998E-2</c:v>
                </c:pt>
                <c:pt idx="10073">
                  <c:v>-6.597349999999999E-2</c:v>
                </c:pt>
                <c:pt idx="10074">
                  <c:v>-6.597349999999999E-2</c:v>
                </c:pt>
                <c:pt idx="10075">
                  <c:v>-6.5964499999999995E-2</c:v>
                </c:pt>
                <c:pt idx="10076">
                  <c:v>-6.5964999999999996E-2</c:v>
                </c:pt>
                <c:pt idx="10077">
                  <c:v>-6.5974499999999991E-2</c:v>
                </c:pt>
                <c:pt idx="10078">
                  <c:v>-6.5981499999999998E-2</c:v>
                </c:pt>
                <c:pt idx="10079">
                  <c:v>-6.5985000000000002E-2</c:v>
                </c:pt>
                <c:pt idx="10080">
                  <c:v>-6.5987000000000004E-2</c:v>
                </c:pt>
                <c:pt idx="10081">
                  <c:v>-6.5990999999999994E-2</c:v>
                </c:pt>
                <c:pt idx="10082">
                  <c:v>-6.5993999999999997E-2</c:v>
                </c:pt>
                <c:pt idx="10083">
                  <c:v>-6.5994999999999984E-2</c:v>
                </c:pt>
                <c:pt idx="10084">
                  <c:v>-6.59965E-2</c:v>
                </c:pt>
                <c:pt idx="10085">
                  <c:v>-6.5994999999999998E-2</c:v>
                </c:pt>
                <c:pt idx="10086">
                  <c:v>-6.59965E-2</c:v>
                </c:pt>
                <c:pt idx="10087">
                  <c:v>-6.6008999999999998E-2</c:v>
                </c:pt>
                <c:pt idx="10088">
                  <c:v>-6.6008999999999998E-2</c:v>
                </c:pt>
                <c:pt idx="10089">
                  <c:v>-6.6016499999999992E-2</c:v>
                </c:pt>
                <c:pt idx="10090">
                  <c:v>-6.6015499999999991E-2</c:v>
                </c:pt>
                <c:pt idx="10091">
                  <c:v>-6.6014000000000003E-2</c:v>
                </c:pt>
                <c:pt idx="10092">
                  <c:v>-6.6012500000000016E-2</c:v>
                </c:pt>
                <c:pt idx="10093">
                  <c:v>-6.6010500000000014E-2</c:v>
                </c:pt>
                <c:pt idx="10094">
                  <c:v>-6.6006000000000009E-2</c:v>
                </c:pt>
                <c:pt idx="10095">
                  <c:v>-6.5975500000000006E-2</c:v>
                </c:pt>
                <c:pt idx="10096">
                  <c:v>-6.5971500000000016E-2</c:v>
                </c:pt>
                <c:pt idx="10097">
                  <c:v>-6.5966000000000011E-2</c:v>
                </c:pt>
                <c:pt idx="10098">
                  <c:v>-6.596500000000001E-2</c:v>
                </c:pt>
                <c:pt idx="10099">
                  <c:v>-6.5967000000000012E-2</c:v>
                </c:pt>
                <c:pt idx="10100">
                  <c:v>-6.5966500000000025E-2</c:v>
                </c:pt>
                <c:pt idx="10101">
                  <c:v>-6.5964500000000023E-2</c:v>
                </c:pt>
                <c:pt idx="10102">
                  <c:v>-6.5963500000000022E-2</c:v>
                </c:pt>
                <c:pt idx="10103">
                  <c:v>-6.5957000000000002E-2</c:v>
                </c:pt>
                <c:pt idx="10104">
                  <c:v>-6.5955500000000014E-2</c:v>
                </c:pt>
                <c:pt idx="10105">
                  <c:v>-6.595100000000001E-2</c:v>
                </c:pt>
                <c:pt idx="10106">
                  <c:v>-6.595150000000001E-2</c:v>
                </c:pt>
                <c:pt idx="10107">
                  <c:v>-6.5941000000000013E-2</c:v>
                </c:pt>
                <c:pt idx="10108">
                  <c:v>-6.5941500000000014E-2</c:v>
                </c:pt>
                <c:pt idx="10109">
                  <c:v>-6.5945500000000004E-2</c:v>
                </c:pt>
                <c:pt idx="10110">
                  <c:v>-6.5944500000000017E-2</c:v>
                </c:pt>
                <c:pt idx="10111">
                  <c:v>-6.5938500000000011E-2</c:v>
                </c:pt>
                <c:pt idx="10112">
                  <c:v>-6.5946500000000019E-2</c:v>
                </c:pt>
                <c:pt idx="10113">
                  <c:v>-6.5954499999999999E-2</c:v>
                </c:pt>
                <c:pt idx="10114">
                  <c:v>-6.5962500000000007E-2</c:v>
                </c:pt>
                <c:pt idx="10115">
                  <c:v>-6.5959500000000004E-2</c:v>
                </c:pt>
                <c:pt idx="10116">
                  <c:v>-6.5959500000000004E-2</c:v>
                </c:pt>
                <c:pt idx="10117">
                  <c:v>-6.5965499999999996E-2</c:v>
                </c:pt>
                <c:pt idx="10118">
                  <c:v>-6.5970500000000001E-2</c:v>
                </c:pt>
                <c:pt idx="10119">
                  <c:v>-6.5972500000000003E-2</c:v>
                </c:pt>
                <c:pt idx="10120">
                  <c:v>-6.5979999999999997E-2</c:v>
                </c:pt>
                <c:pt idx="10121">
                  <c:v>-6.5977499999999994E-2</c:v>
                </c:pt>
                <c:pt idx="10122">
                  <c:v>-6.5983E-2</c:v>
                </c:pt>
                <c:pt idx="10123">
                  <c:v>-6.5975999999999993E-2</c:v>
                </c:pt>
                <c:pt idx="10124">
                  <c:v>-6.5975499999999992E-2</c:v>
                </c:pt>
                <c:pt idx="10125">
                  <c:v>-6.5975999999999993E-2</c:v>
                </c:pt>
                <c:pt idx="10126">
                  <c:v>-6.5904999999999991E-2</c:v>
                </c:pt>
                <c:pt idx="10127">
                  <c:v>-6.5905999999999992E-2</c:v>
                </c:pt>
                <c:pt idx="10128">
                  <c:v>-6.5904499999999991E-2</c:v>
                </c:pt>
                <c:pt idx="10129">
                  <c:v>-6.5904500000000005E-2</c:v>
                </c:pt>
                <c:pt idx="10130">
                  <c:v>-6.5898500000000013E-2</c:v>
                </c:pt>
                <c:pt idx="10131">
                  <c:v>-6.5891500000000019E-2</c:v>
                </c:pt>
                <c:pt idx="10132">
                  <c:v>-6.5890000000000032E-2</c:v>
                </c:pt>
                <c:pt idx="10133">
                  <c:v>-6.5886000000000028E-2</c:v>
                </c:pt>
                <c:pt idx="10134">
                  <c:v>-6.5880500000000022E-2</c:v>
                </c:pt>
                <c:pt idx="10135">
                  <c:v>-6.5881000000000023E-2</c:v>
                </c:pt>
                <c:pt idx="10136">
                  <c:v>-6.5872000000000014E-2</c:v>
                </c:pt>
                <c:pt idx="10137">
                  <c:v>-6.5865000000000021E-2</c:v>
                </c:pt>
                <c:pt idx="10138">
                  <c:v>-6.5856500000000026E-2</c:v>
                </c:pt>
                <c:pt idx="10139">
                  <c:v>-6.584650000000003E-2</c:v>
                </c:pt>
                <c:pt idx="10140">
                  <c:v>-6.5837000000000021E-2</c:v>
                </c:pt>
                <c:pt idx="10141">
                  <c:v>-6.5830000000000027E-2</c:v>
                </c:pt>
                <c:pt idx="10142">
                  <c:v>-6.5820000000000017E-2</c:v>
                </c:pt>
                <c:pt idx="10143">
                  <c:v>-6.5810500000000008E-2</c:v>
                </c:pt>
                <c:pt idx="10144">
                  <c:v>-6.5806500000000004E-2</c:v>
                </c:pt>
                <c:pt idx="10145">
                  <c:v>-6.5803E-2</c:v>
                </c:pt>
                <c:pt idx="10146">
                  <c:v>-6.5798999999999996E-2</c:v>
                </c:pt>
                <c:pt idx="10147">
                  <c:v>-6.5808499999999992E-2</c:v>
                </c:pt>
                <c:pt idx="10148">
                  <c:v>-6.5803E-2</c:v>
                </c:pt>
                <c:pt idx="10149">
                  <c:v>-6.579249999999999E-2</c:v>
                </c:pt>
                <c:pt idx="10150">
                  <c:v>-6.5788999999999986E-2</c:v>
                </c:pt>
                <c:pt idx="10151">
                  <c:v>-6.5789999999999987E-2</c:v>
                </c:pt>
                <c:pt idx="10152">
                  <c:v>-6.5792499999999976E-2</c:v>
                </c:pt>
                <c:pt idx="10153">
                  <c:v>-6.5792999999999977E-2</c:v>
                </c:pt>
                <c:pt idx="10154">
                  <c:v>-6.5794999999999979E-2</c:v>
                </c:pt>
                <c:pt idx="10155">
                  <c:v>-6.5805999999999976E-2</c:v>
                </c:pt>
                <c:pt idx="10156">
                  <c:v>-6.5809499999999965E-2</c:v>
                </c:pt>
                <c:pt idx="10157">
                  <c:v>-6.5809499999999965E-2</c:v>
                </c:pt>
                <c:pt idx="10158">
                  <c:v>-6.581449999999997E-2</c:v>
                </c:pt>
                <c:pt idx="10159">
                  <c:v>-6.5823999999999966E-2</c:v>
                </c:pt>
                <c:pt idx="10160">
                  <c:v>-6.5822499999999978E-2</c:v>
                </c:pt>
                <c:pt idx="10161">
                  <c:v>-6.5824499999999966E-2</c:v>
                </c:pt>
                <c:pt idx="10162">
                  <c:v>-6.5859499999999974E-2</c:v>
                </c:pt>
                <c:pt idx="10163">
                  <c:v>-6.5866499999999981E-2</c:v>
                </c:pt>
                <c:pt idx="10164">
                  <c:v>-6.5867999999999982E-2</c:v>
                </c:pt>
                <c:pt idx="10165">
                  <c:v>-6.5873499999999974E-2</c:v>
                </c:pt>
                <c:pt idx="10166">
                  <c:v>-6.5877999999999992E-2</c:v>
                </c:pt>
                <c:pt idx="10167">
                  <c:v>-6.5939499999999984E-2</c:v>
                </c:pt>
                <c:pt idx="10168">
                  <c:v>-6.5937999999999983E-2</c:v>
                </c:pt>
                <c:pt idx="10169">
                  <c:v>-6.5937999999999997E-2</c:v>
                </c:pt>
                <c:pt idx="10170">
                  <c:v>-6.5937999999999983E-2</c:v>
                </c:pt>
                <c:pt idx="10171">
                  <c:v>-6.5940499999999985E-2</c:v>
                </c:pt>
                <c:pt idx="10172">
                  <c:v>-6.5940999999999986E-2</c:v>
                </c:pt>
                <c:pt idx="10173">
                  <c:v>-6.5940999999999986E-2</c:v>
                </c:pt>
                <c:pt idx="10174">
                  <c:v>-6.5940999999999972E-2</c:v>
                </c:pt>
                <c:pt idx="10175">
                  <c:v>-6.5929499999999988E-2</c:v>
                </c:pt>
                <c:pt idx="10176">
                  <c:v>-6.5922499999999995E-2</c:v>
                </c:pt>
                <c:pt idx="10177">
                  <c:v>-6.591799999999999E-2</c:v>
                </c:pt>
                <c:pt idx="10178">
                  <c:v>-6.5909499999999982E-2</c:v>
                </c:pt>
                <c:pt idx="10179">
                  <c:v>-6.5902999999999989E-2</c:v>
                </c:pt>
                <c:pt idx="10180">
                  <c:v>-6.5895499999999982E-2</c:v>
                </c:pt>
                <c:pt idx="10181">
                  <c:v>-6.5890999999999977E-2</c:v>
                </c:pt>
                <c:pt idx="10182">
                  <c:v>-6.5878999999999979E-2</c:v>
                </c:pt>
                <c:pt idx="10183">
                  <c:v>-6.5872499999999987E-2</c:v>
                </c:pt>
                <c:pt idx="10184">
                  <c:v>-6.5870499999999985E-2</c:v>
                </c:pt>
                <c:pt idx="10185">
                  <c:v>-6.5862999999999991E-2</c:v>
                </c:pt>
                <c:pt idx="10186">
                  <c:v>-6.5857499999999985E-2</c:v>
                </c:pt>
                <c:pt idx="10187">
                  <c:v>-6.5849999999999992E-2</c:v>
                </c:pt>
                <c:pt idx="10188">
                  <c:v>-6.584799999999999E-2</c:v>
                </c:pt>
                <c:pt idx="10189">
                  <c:v>-6.5845000000000001E-2</c:v>
                </c:pt>
                <c:pt idx="10190">
                  <c:v>-6.5845999999999988E-2</c:v>
                </c:pt>
                <c:pt idx="10191">
                  <c:v>-6.5838999999999981E-2</c:v>
                </c:pt>
                <c:pt idx="10192">
                  <c:v>-6.5840999999999997E-2</c:v>
                </c:pt>
                <c:pt idx="10193">
                  <c:v>-6.5827499999999997E-2</c:v>
                </c:pt>
                <c:pt idx="10194">
                  <c:v>-6.5829000000000013E-2</c:v>
                </c:pt>
                <c:pt idx="10195">
                  <c:v>-6.5828500000000012E-2</c:v>
                </c:pt>
                <c:pt idx="10196">
                  <c:v>-6.5831000000000015E-2</c:v>
                </c:pt>
                <c:pt idx="10197">
                  <c:v>-6.5837500000000021E-2</c:v>
                </c:pt>
                <c:pt idx="10198">
                  <c:v>-6.5842500000000012E-2</c:v>
                </c:pt>
                <c:pt idx="10199">
                  <c:v>-6.5847000000000017E-2</c:v>
                </c:pt>
                <c:pt idx="10200">
                  <c:v>-6.5853500000000023E-2</c:v>
                </c:pt>
                <c:pt idx="10201">
                  <c:v>-6.5858500000000014E-2</c:v>
                </c:pt>
                <c:pt idx="10202">
                  <c:v>-6.5865500000000021E-2</c:v>
                </c:pt>
                <c:pt idx="10203">
                  <c:v>-6.5862500000000018E-2</c:v>
                </c:pt>
                <c:pt idx="10204">
                  <c:v>-6.5864000000000034E-2</c:v>
                </c:pt>
                <c:pt idx="10205">
                  <c:v>-6.5866500000000022E-2</c:v>
                </c:pt>
                <c:pt idx="10206">
                  <c:v>-6.5869000000000025E-2</c:v>
                </c:pt>
                <c:pt idx="10207">
                  <c:v>-6.5889500000000017E-2</c:v>
                </c:pt>
                <c:pt idx="10208">
                  <c:v>-6.5897000000000011E-2</c:v>
                </c:pt>
                <c:pt idx="10209">
                  <c:v>-6.590550000000002E-2</c:v>
                </c:pt>
                <c:pt idx="10210">
                  <c:v>-6.5918000000000018E-2</c:v>
                </c:pt>
                <c:pt idx="10211">
                  <c:v>-6.5926500000000013E-2</c:v>
                </c:pt>
                <c:pt idx="10212">
                  <c:v>-6.5937000000000023E-2</c:v>
                </c:pt>
                <c:pt idx="10213">
                  <c:v>-6.5947000000000019E-2</c:v>
                </c:pt>
                <c:pt idx="10214">
                  <c:v>-6.5957000000000029E-2</c:v>
                </c:pt>
                <c:pt idx="10215">
                  <c:v>-6.5954000000000026E-2</c:v>
                </c:pt>
                <c:pt idx="10216">
                  <c:v>-6.5964000000000023E-2</c:v>
                </c:pt>
                <c:pt idx="10217">
                  <c:v>-6.5970500000000029E-2</c:v>
                </c:pt>
                <c:pt idx="10218">
                  <c:v>-6.5929500000000044E-2</c:v>
                </c:pt>
                <c:pt idx="10219">
                  <c:v>-6.5950500000000037E-2</c:v>
                </c:pt>
                <c:pt idx="10220">
                  <c:v>-6.5961000000000047E-2</c:v>
                </c:pt>
                <c:pt idx="10221">
                  <c:v>-6.5973500000000046E-2</c:v>
                </c:pt>
                <c:pt idx="10222">
                  <c:v>-6.5988500000000047E-2</c:v>
                </c:pt>
                <c:pt idx="10223">
                  <c:v>-6.5993500000000052E-2</c:v>
                </c:pt>
                <c:pt idx="10224">
                  <c:v>-6.5998500000000043E-2</c:v>
                </c:pt>
                <c:pt idx="10225">
                  <c:v>-6.6000500000000045E-2</c:v>
                </c:pt>
                <c:pt idx="10226">
                  <c:v>-6.6003000000000048E-2</c:v>
                </c:pt>
                <c:pt idx="10227">
                  <c:v>-6.5997500000000042E-2</c:v>
                </c:pt>
                <c:pt idx="10228">
                  <c:v>-6.5995000000000054E-2</c:v>
                </c:pt>
                <c:pt idx="10229">
                  <c:v>-6.5992000000000051E-2</c:v>
                </c:pt>
                <c:pt idx="10230">
                  <c:v>-6.5990000000000049E-2</c:v>
                </c:pt>
                <c:pt idx="10231">
                  <c:v>-6.6007000000000066E-2</c:v>
                </c:pt>
                <c:pt idx="10232">
                  <c:v>-6.600950000000004E-2</c:v>
                </c:pt>
                <c:pt idx="10233">
                  <c:v>-6.600950000000004E-2</c:v>
                </c:pt>
                <c:pt idx="10234">
                  <c:v>-6.600900000000004E-2</c:v>
                </c:pt>
                <c:pt idx="10235">
                  <c:v>-6.6006000000000023E-2</c:v>
                </c:pt>
                <c:pt idx="10236">
                  <c:v>-6.6003500000000034E-2</c:v>
                </c:pt>
                <c:pt idx="10237">
                  <c:v>-6.5997500000000042E-2</c:v>
                </c:pt>
                <c:pt idx="10238">
                  <c:v>-6.5991500000000022E-2</c:v>
                </c:pt>
                <c:pt idx="10239">
                  <c:v>-6.5979000000000024E-2</c:v>
                </c:pt>
                <c:pt idx="10240">
                  <c:v>-6.597100000000003E-2</c:v>
                </c:pt>
                <c:pt idx="10241">
                  <c:v>-6.5968500000000041E-2</c:v>
                </c:pt>
                <c:pt idx="10242">
                  <c:v>-6.5966000000000025E-2</c:v>
                </c:pt>
                <c:pt idx="10243">
                  <c:v>-6.5972000000000031E-2</c:v>
                </c:pt>
                <c:pt idx="10244">
                  <c:v>-6.5972500000000017E-2</c:v>
                </c:pt>
                <c:pt idx="10245">
                  <c:v>-6.597550000000002E-2</c:v>
                </c:pt>
                <c:pt idx="10246">
                  <c:v>-6.5981500000000026E-2</c:v>
                </c:pt>
                <c:pt idx="10247">
                  <c:v>-6.5984500000000029E-2</c:v>
                </c:pt>
                <c:pt idx="10248">
                  <c:v>-6.5985500000000016E-2</c:v>
                </c:pt>
                <c:pt idx="10249">
                  <c:v>-6.5992500000000037E-2</c:v>
                </c:pt>
                <c:pt idx="10250">
                  <c:v>-6.5993500000000024E-2</c:v>
                </c:pt>
                <c:pt idx="10251">
                  <c:v>-6.6010000000000027E-2</c:v>
                </c:pt>
                <c:pt idx="10252">
                  <c:v>-6.6014000000000031E-2</c:v>
                </c:pt>
                <c:pt idx="10253">
                  <c:v>-6.6017000000000034E-2</c:v>
                </c:pt>
                <c:pt idx="10254">
                  <c:v>-6.6017000000000034E-2</c:v>
                </c:pt>
                <c:pt idx="10255">
                  <c:v>-6.6029500000000019E-2</c:v>
                </c:pt>
                <c:pt idx="10256">
                  <c:v>-6.6037000000000026E-2</c:v>
                </c:pt>
                <c:pt idx="10257">
                  <c:v>-6.6041500000000031E-2</c:v>
                </c:pt>
                <c:pt idx="10258">
                  <c:v>-6.6047500000000023E-2</c:v>
                </c:pt>
                <c:pt idx="10259">
                  <c:v>-6.6053000000000001E-2</c:v>
                </c:pt>
                <c:pt idx="10260">
                  <c:v>-6.6053500000000015E-2</c:v>
                </c:pt>
                <c:pt idx="10261">
                  <c:v>-6.6055500000000017E-2</c:v>
                </c:pt>
                <c:pt idx="10262">
                  <c:v>-6.6055500000000003E-2</c:v>
                </c:pt>
                <c:pt idx="10263">
                  <c:v>-6.6058000000000006E-2</c:v>
                </c:pt>
                <c:pt idx="10264">
                  <c:v>-6.6057500000000019E-2</c:v>
                </c:pt>
                <c:pt idx="10265">
                  <c:v>-6.6056500000000004E-2</c:v>
                </c:pt>
                <c:pt idx="10266">
                  <c:v>-6.6050499999999998E-2</c:v>
                </c:pt>
                <c:pt idx="10267">
                  <c:v>-6.6055500000000003E-2</c:v>
                </c:pt>
                <c:pt idx="10268">
                  <c:v>-6.6059000000000007E-2</c:v>
                </c:pt>
                <c:pt idx="10269">
                  <c:v>-6.6054499999999988E-2</c:v>
                </c:pt>
                <c:pt idx="10270">
                  <c:v>-6.6056000000000004E-2</c:v>
                </c:pt>
                <c:pt idx="10271">
                  <c:v>-6.6043999999999992E-2</c:v>
                </c:pt>
                <c:pt idx="10272">
                  <c:v>-6.6038499999999986E-2</c:v>
                </c:pt>
                <c:pt idx="10273">
                  <c:v>-6.6032499999999994E-2</c:v>
                </c:pt>
                <c:pt idx="10274">
                  <c:v>-6.6028999999999977E-2</c:v>
                </c:pt>
                <c:pt idx="10275">
                  <c:v>-6.6026499999999974E-2</c:v>
                </c:pt>
                <c:pt idx="10276">
                  <c:v>-6.6023999999999985E-2</c:v>
                </c:pt>
                <c:pt idx="10277">
                  <c:v>-6.6016999999999978E-2</c:v>
                </c:pt>
                <c:pt idx="10278">
                  <c:v>-6.6008999999999984E-2</c:v>
                </c:pt>
                <c:pt idx="10279">
                  <c:v>-6.6000499999999976E-2</c:v>
                </c:pt>
                <c:pt idx="10280">
                  <c:v>-6.5997499999999973E-2</c:v>
                </c:pt>
                <c:pt idx="10281">
                  <c:v>-6.5996499999999972E-2</c:v>
                </c:pt>
                <c:pt idx="10282">
                  <c:v>-6.5992999999999982E-2</c:v>
                </c:pt>
                <c:pt idx="10283">
                  <c:v>-6.5998999999999974E-2</c:v>
                </c:pt>
                <c:pt idx="10284">
                  <c:v>-6.5996999999999972E-2</c:v>
                </c:pt>
                <c:pt idx="10285">
                  <c:v>-6.5993999999999969E-2</c:v>
                </c:pt>
                <c:pt idx="10286">
                  <c:v>-6.5993999999999983E-2</c:v>
                </c:pt>
                <c:pt idx="10287">
                  <c:v>-6.5984499999999974E-2</c:v>
                </c:pt>
                <c:pt idx="10288">
                  <c:v>-6.5983999999999987E-2</c:v>
                </c:pt>
                <c:pt idx="10289">
                  <c:v>-6.598049999999997E-2</c:v>
                </c:pt>
                <c:pt idx="10290">
                  <c:v>-6.5977999999999967E-2</c:v>
                </c:pt>
                <c:pt idx="10291">
                  <c:v>-6.5973999999999963E-2</c:v>
                </c:pt>
                <c:pt idx="10292">
                  <c:v>-6.5973999999999977E-2</c:v>
                </c:pt>
                <c:pt idx="10293">
                  <c:v>-6.5972999999999976E-2</c:v>
                </c:pt>
                <c:pt idx="10294">
                  <c:v>-6.5976999999999994E-2</c:v>
                </c:pt>
                <c:pt idx="10295">
                  <c:v>-6.597699999999998E-2</c:v>
                </c:pt>
                <c:pt idx="10296">
                  <c:v>-6.5974999999999978E-2</c:v>
                </c:pt>
                <c:pt idx="10297">
                  <c:v>-6.5976499999999966E-2</c:v>
                </c:pt>
                <c:pt idx="10298">
                  <c:v>-6.5973499999999977E-2</c:v>
                </c:pt>
                <c:pt idx="10299">
                  <c:v>-6.5967499999999971E-2</c:v>
                </c:pt>
                <c:pt idx="10300">
                  <c:v>-6.5965499999999969E-2</c:v>
                </c:pt>
                <c:pt idx="10301">
                  <c:v>-6.5965499999999955E-2</c:v>
                </c:pt>
                <c:pt idx="10302">
                  <c:v>-6.5961499999999965E-2</c:v>
                </c:pt>
                <c:pt idx="10303">
                  <c:v>-6.5954499999999958E-2</c:v>
                </c:pt>
                <c:pt idx="10304">
                  <c:v>-6.5957499999999961E-2</c:v>
                </c:pt>
                <c:pt idx="10305">
                  <c:v>-6.5963999999999953E-2</c:v>
                </c:pt>
                <c:pt idx="10306">
                  <c:v>-6.5991499999999967E-2</c:v>
                </c:pt>
                <c:pt idx="10307">
                  <c:v>-6.5993999999999969E-2</c:v>
                </c:pt>
                <c:pt idx="10308">
                  <c:v>-6.5993999999999969E-2</c:v>
                </c:pt>
                <c:pt idx="10309">
                  <c:v>-6.6001499999999963E-2</c:v>
                </c:pt>
                <c:pt idx="10310">
                  <c:v>-6.6004999999999966E-2</c:v>
                </c:pt>
                <c:pt idx="10311">
                  <c:v>-6.600849999999997E-2</c:v>
                </c:pt>
                <c:pt idx="10312">
                  <c:v>-6.6009499999999971E-2</c:v>
                </c:pt>
                <c:pt idx="10313">
                  <c:v>-6.6013499999999989E-2</c:v>
                </c:pt>
                <c:pt idx="10314">
                  <c:v>-6.6011999999999987E-2</c:v>
                </c:pt>
                <c:pt idx="10315">
                  <c:v>-6.602849999999999E-2</c:v>
                </c:pt>
                <c:pt idx="10316">
                  <c:v>-6.6033999999999982E-2</c:v>
                </c:pt>
                <c:pt idx="10317">
                  <c:v>-6.6030999999999992E-2</c:v>
                </c:pt>
                <c:pt idx="10318">
                  <c:v>-6.6031000000000006E-2</c:v>
                </c:pt>
                <c:pt idx="10319">
                  <c:v>-6.6043500000000005E-2</c:v>
                </c:pt>
                <c:pt idx="10320">
                  <c:v>-6.6044000000000019E-2</c:v>
                </c:pt>
                <c:pt idx="10321">
                  <c:v>-6.6050000000000011E-2</c:v>
                </c:pt>
                <c:pt idx="10322">
                  <c:v>-6.6056000000000017E-2</c:v>
                </c:pt>
                <c:pt idx="10323">
                  <c:v>-6.6066500000000014E-2</c:v>
                </c:pt>
                <c:pt idx="10324">
                  <c:v>-6.6074000000000008E-2</c:v>
                </c:pt>
                <c:pt idx="10325">
                  <c:v>-6.6076999999999997E-2</c:v>
                </c:pt>
                <c:pt idx="10326">
                  <c:v>-6.6153500000000004E-2</c:v>
                </c:pt>
                <c:pt idx="10327">
                  <c:v>-6.6160000000000024E-2</c:v>
                </c:pt>
                <c:pt idx="10328">
                  <c:v>-6.6166500000000017E-2</c:v>
                </c:pt>
                <c:pt idx="10329">
                  <c:v>-6.6170500000000007E-2</c:v>
                </c:pt>
                <c:pt idx="10330">
                  <c:v>-6.6175000000000012E-2</c:v>
                </c:pt>
                <c:pt idx="10331">
                  <c:v>-6.6189000000000012E-2</c:v>
                </c:pt>
                <c:pt idx="10332">
                  <c:v>-6.6198000000000007E-2</c:v>
                </c:pt>
                <c:pt idx="10333">
                  <c:v>-6.6205000000000014E-2</c:v>
                </c:pt>
                <c:pt idx="10334">
                  <c:v>-6.6216500000000011E-2</c:v>
                </c:pt>
                <c:pt idx="10335">
                  <c:v>-6.6217000000000012E-2</c:v>
                </c:pt>
                <c:pt idx="10336">
                  <c:v>-6.6230500000000025E-2</c:v>
                </c:pt>
                <c:pt idx="10337">
                  <c:v>-6.6244000000000025E-2</c:v>
                </c:pt>
                <c:pt idx="10338">
                  <c:v>-6.6257500000000025E-2</c:v>
                </c:pt>
                <c:pt idx="10339">
                  <c:v>-6.625650000000001E-2</c:v>
                </c:pt>
                <c:pt idx="10340">
                  <c:v>-6.6274500000000014E-2</c:v>
                </c:pt>
                <c:pt idx="10341">
                  <c:v>-6.6285000000000011E-2</c:v>
                </c:pt>
                <c:pt idx="10342">
                  <c:v>-6.629850000000001E-2</c:v>
                </c:pt>
                <c:pt idx="10343">
                  <c:v>-6.6310000000000008E-2</c:v>
                </c:pt>
                <c:pt idx="10344">
                  <c:v>-6.6322000000000006E-2</c:v>
                </c:pt>
                <c:pt idx="10345">
                  <c:v>-6.6335000000000019E-2</c:v>
                </c:pt>
                <c:pt idx="10346">
                  <c:v>-6.6344500000000015E-2</c:v>
                </c:pt>
                <c:pt idx="10347">
                  <c:v>-6.6353000000000023E-2</c:v>
                </c:pt>
                <c:pt idx="10348">
                  <c:v>-6.6364500000000021E-2</c:v>
                </c:pt>
                <c:pt idx="10349">
                  <c:v>-6.6378500000000035E-2</c:v>
                </c:pt>
                <c:pt idx="10350">
                  <c:v>-6.6386500000000015E-2</c:v>
                </c:pt>
                <c:pt idx="10351">
                  <c:v>-6.6392000000000034E-2</c:v>
                </c:pt>
                <c:pt idx="10352">
                  <c:v>-6.6399500000000014E-2</c:v>
                </c:pt>
                <c:pt idx="10353">
                  <c:v>-6.6406000000000021E-2</c:v>
                </c:pt>
                <c:pt idx="10354">
                  <c:v>-6.6412500000000013E-2</c:v>
                </c:pt>
                <c:pt idx="10355">
                  <c:v>-6.6410000000000025E-2</c:v>
                </c:pt>
                <c:pt idx="10356">
                  <c:v>-6.641550000000003E-2</c:v>
                </c:pt>
                <c:pt idx="10357">
                  <c:v>-6.6418500000000019E-2</c:v>
                </c:pt>
                <c:pt idx="10358">
                  <c:v>-6.6420500000000021E-2</c:v>
                </c:pt>
                <c:pt idx="10359">
                  <c:v>-6.6418000000000033E-2</c:v>
                </c:pt>
                <c:pt idx="10360">
                  <c:v>-6.6424000000000025E-2</c:v>
                </c:pt>
                <c:pt idx="10361">
                  <c:v>-6.6424000000000025E-2</c:v>
                </c:pt>
                <c:pt idx="10362">
                  <c:v>-6.6392500000000021E-2</c:v>
                </c:pt>
                <c:pt idx="10363">
                  <c:v>-6.6395500000000024E-2</c:v>
                </c:pt>
                <c:pt idx="10364">
                  <c:v>-6.6394500000000023E-2</c:v>
                </c:pt>
                <c:pt idx="10365">
                  <c:v>-6.6389500000000018E-2</c:v>
                </c:pt>
                <c:pt idx="10366">
                  <c:v>-6.6387000000000029E-2</c:v>
                </c:pt>
                <c:pt idx="10367">
                  <c:v>-6.6385000000000027E-2</c:v>
                </c:pt>
                <c:pt idx="10368">
                  <c:v>-6.637750000000002E-2</c:v>
                </c:pt>
                <c:pt idx="10369">
                  <c:v>-6.6375500000000032E-2</c:v>
                </c:pt>
                <c:pt idx="10370">
                  <c:v>-6.6372000000000028E-2</c:v>
                </c:pt>
                <c:pt idx="10371">
                  <c:v>-6.6361500000000018E-2</c:v>
                </c:pt>
                <c:pt idx="10372">
                  <c:v>-6.6353000000000023E-2</c:v>
                </c:pt>
                <c:pt idx="10373">
                  <c:v>-6.6347000000000017E-2</c:v>
                </c:pt>
                <c:pt idx="10374">
                  <c:v>-6.63435E-2</c:v>
                </c:pt>
                <c:pt idx="10375">
                  <c:v>-6.6350000000000006E-2</c:v>
                </c:pt>
                <c:pt idx="10376">
                  <c:v>-6.6352500000000009E-2</c:v>
                </c:pt>
                <c:pt idx="10377">
                  <c:v>-6.6355500000000026E-2</c:v>
                </c:pt>
                <c:pt idx="10378">
                  <c:v>-6.6362500000000019E-2</c:v>
                </c:pt>
                <c:pt idx="10379">
                  <c:v>-6.636350000000002E-2</c:v>
                </c:pt>
                <c:pt idx="10380">
                  <c:v>-6.6364999999999993E-2</c:v>
                </c:pt>
                <c:pt idx="10381">
                  <c:v>-6.636800000000001E-2</c:v>
                </c:pt>
                <c:pt idx="10382">
                  <c:v>-6.6377000000000005E-2</c:v>
                </c:pt>
                <c:pt idx="10383">
                  <c:v>-6.6380500000000009E-2</c:v>
                </c:pt>
                <c:pt idx="10384">
                  <c:v>-6.6380500000000009E-2</c:v>
                </c:pt>
                <c:pt idx="10385">
                  <c:v>-6.6381999999999997E-2</c:v>
                </c:pt>
                <c:pt idx="10386">
                  <c:v>-6.6385E-2</c:v>
                </c:pt>
                <c:pt idx="10387">
                  <c:v>-6.63995E-2</c:v>
                </c:pt>
                <c:pt idx="10388">
                  <c:v>-6.6400000000000001E-2</c:v>
                </c:pt>
                <c:pt idx="10389">
                  <c:v>-6.6406499999999993E-2</c:v>
                </c:pt>
                <c:pt idx="10390">
                  <c:v>-6.6407499999999994E-2</c:v>
                </c:pt>
                <c:pt idx="10391">
                  <c:v>-6.6405999999999993E-2</c:v>
                </c:pt>
                <c:pt idx="10392">
                  <c:v>-6.6405500000000006E-2</c:v>
                </c:pt>
                <c:pt idx="10393">
                  <c:v>-6.6410999999999998E-2</c:v>
                </c:pt>
                <c:pt idx="10394">
                  <c:v>-6.6412499999999999E-2</c:v>
                </c:pt>
                <c:pt idx="10395">
                  <c:v>-6.6419500000000006E-2</c:v>
                </c:pt>
                <c:pt idx="10396">
                  <c:v>-6.6421000000000008E-2</c:v>
                </c:pt>
                <c:pt idx="10397">
                  <c:v>-6.6421499999999994E-2</c:v>
                </c:pt>
                <c:pt idx="10398">
                  <c:v>-6.6422999999999996E-2</c:v>
                </c:pt>
                <c:pt idx="10399">
                  <c:v>-6.6422499999999995E-2</c:v>
                </c:pt>
                <c:pt idx="10400">
                  <c:v>-6.6422499999999995E-2</c:v>
                </c:pt>
                <c:pt idx="10401">
                  <c:v>-6.6421000000000008E-2</c:v>
                </c:pt>
                <c:pt idx="10402">
                  <c:v>-6.6418500000000005E-2</c:v>
                </c:pt>
                <c:pt idx="10403">
                  <c:v>-6.6411000000000012E-2</c:v>
                </c:pt>
                <c:pt idx="10404">
                  <c:v>-6.6409500000000024E-2</c:v>
                </c:pt>
                <c:pt idx="10405">
                  <c:v>-6.6411500000000012E-2</c:v>
                </c:pt>
                <c:pt idx="10406">
                  <c:v>-6.6408500000000009E-2</c:v>
                </c:pt>
                <c:pt idx="10407">
                  <c:v>-6.6388500000000017E-2</c:v>
                </c:pt>
                <c:pt idx="10408">
                  <c:v>-6.6384500000000013E-2</c:v>
                </c:pt>
                <c:pt idx="10409">
                  <c:v>-6.6374500000000017E-2</c:v>
                </c:pt>
                <c:pt idx="10410">
                  <c:v>-6.6363000000000005E-2</c:v>
                </c:pt>
                <c:pt idx="10411">
                  <c:v>-6.635350000000001E-2</c:v>
                </c:pt>
                <c:pt idx="10412">
                  <c:v>-6.6347000000000017E-2</c:v>
                </c:pt>
                <c:pt idx="10413">
                  <c:v>-6.6335500000000019E-2</c:v>
                </c:pt>
                <c:pt idx="10414">
                  <c:v>-6.6326500000000038E-2</c:v>
                </c:pt>
                <c:pt idx="10415">
                  <c:v>-6.6316000000000014E-2</c:v>
                </c:pt>
                <c:pt idx="10416">
                  <c:v>-6.630800000000002E-2</c:v>
                </c:pt>
                <c:pt idx="10417">
                  <c:v>-6.6304500000000016E-2</c:v>
                </c:pt>
                <c:pt idx="10418">
                  <c:v>-6.6300500000000012E-2</c:v>
                </c:pt>
                <c:pt idx="10419">
                  <c:v>-6.6287000000000026E-2</c:v>
                </c:pt>
                <c:pt idx="10420">
                  <c:v>-6.6279500000000019E-2</c:v>
                </c:pt>
                <c:pt idx="10421">
                  <c:v>-6.6267500000000007E-2</c:v>
                </c:pt>
                <c:pt idx="10422">
                  <c:v>-6.6252500000000006E-2</c:v>
                </c:pt>
                <c:pt idx="10423">
                  <c:v>-6.6244000000000011E-2</c:v>
                </c:pt>
                <c:pt idx="10424">
                  <c:v>-6.6236500000000018E-2</c:v>
                </c:pt>
                <c:pt idx="10425">
                  <c:v>-6.6229500000000024E-2</c:v>
                </c:pt>
                <c:pt idx="10426">
                  <c:v>-6.6224500000000006E-2</c:v>
                </c:pt>
                <c:pt idx="10427">
                  <c:v>-6.6219000000000014E-2</c:v>
                </c:pt>
                <c:pt idx="10428">
                  <c:v>-6.62185E-2</c:v>
                </c:pt>
                <c:pt idx="10429">
                  <c:v>-6.6217000000000012E-2</c:v>
                </c:pt>
                <c:pt idx="10430">
                  <c:v>-6.6216500000000011E-2</c:v>
                </c:pt>
                <c:pt idx="10431">
                  <c:v>-6.6193500000000002E-2</c:v>
                </c:pt>
                <c:pt idx="10432">
                  <c:v>-6.6190499999999999E-2</c:v>
                </c:pt>
                <c:pt idx="10433">
                  <c:v>-6.6185000000000008E-2</c:v>
                </c:pt>
                <c:pt idx="10434">
                  <c:v>-6.6184999999999994E-2</c:v>
                </c:pt>
                <c:pt idx="10435">
                  <c:v>-6.6188499999999997E-2</c:v>
                </c:pt>
                <c:pt idx="10436">
                  <c:v>-6.6190499999999999E-2</c:v>
                </c:pt>
                <c:pt idx="10437">
                  <c:v>-6.6197000000000006E-2</c:v>
                </c:pt>
                <c:pt idx="10438">
                  <c:v>-6.6204499999999999E-2</c:v>
                </c:pt>
                <c:pt idx="10439">
                  <c:v>-6.6214500000000009E-2</c:v>
                </c:pt>
                <c:pt idx="10440">
                  <c:v>-6.6221000000000002E-2</c:v>
                </c:pt>
                <c:pt idx="10441">
                  <c:v>-6.6221000000000002E-2</c:v>
                </c:pt>
                <c:pt idx="10442">
                  <c:v>-6.6217499999999999E-2</c:v>
                </c:pt>
                <c:pt idx="10443">
                  <c:v>-6.6202000000000011E-2</c:v>
                </c:pt>
                <c:pt idx="10444">
                  <c:v>-6.6196000000000005E-2</c:v>
                </c:pt>
                <c:pt idx="10445">
                  <c:v>-6.6193499999999988E-2</c:v>
                </c:pt>
                <c:pt idx="10446">
                  <c:v>-6.6188999999999998E-2</c:v>
                </c:pt>
                <c:pt idx="10447">
                  <c:v>-6.61915E-2</c:v>
                </c:pt>
                <c:pt idx="10448">
                  <c:v>-6.6200499999999995E-2</c:v>
                </c:pt>
                <c:pt idx="10449">
                  <c:v>-6.6196000000000005E-2</c:v>
                </c:pt>
                <c:pt idx="10450">
                  <c:v>-6.6192500000000001E-2</c:v>
                </c:pt>
                <c:pt idx="10451">
                  <c:v>-6.6182999999999992E-2</c:v>
                </c:pt>
                <c:pt idx="10452">
                  <c:v>-6.6173499999999996E-2</c:v>
                </c:pt>
                <c:pt idx="10453">
                  <c:v>-6.6162499999999999E-2</c:v>
                </c:pt>
                <c:pt idx="10454">
                  <c:v>-6.6153500000000018E-2</c:v>
                </c:pt>
                <c:pt idx="10455">
                  <c:v>-6.6133000000000011E-2</c:v>
                </c:pt>
                <c:pt idx="10456">
                  <c:v>-6.611450000000002E-2</c:v>
                </c:pt>
                <c:pt idx="10457">
                  <c:v>-6.6097500000000003E-2</c:v>
                </c:pt>
                <c:pt idx="10458">
                  <c:v>-6.6082500000000002E-2</c:v>
                </c:pt>
                <c:pt idx="10459">
                  <c:v>-6.6056000000000004E-2</c:v>
                </c:pt>
                <c:pt idx="10460">
                  <c:v>-6.6043000000000004E-2</c:v>
                </c:pt>
                <c:pt idx="10461">
                  <c:v>-6.6029500000000005E-2</c:v>
                </c:pt>
                <c:pt idx="10462">
                  <c:v>-6.6015000000000004E-2</c:v>
                </c:pt>
                <c:pt idx="10463">
                  <c:v>-6.600099999999999E-2</c:v>
                </c:pt>
                <c:pt idx="10464">
                  <c:v>-6.598699999999999E-2</c:v>
                </c:pt>
                <c:pt idx="10465">
                  <c:v>-6.5970999999999988E-2</c:v>
                </c:pt>
                <c:pt idx="10466">
                  <c:v>-6.5970999999999988E-2</c:v>
                </c:pt>
                <c:pt idx="10467">
                  <c:v>-6.5935999999999995E-2</c:v>
                </c:pt>
                <c:pt idx="10468">
                  <c:v>-6.5917500000000004E-2</c:v>
                </c:pt>
                <c:pt idx="10469">
                  <c:v>-6.5904500000000005E-2</c:v>
                </c:pt>
                <c:pt idx="10470">
                  <c:v>-6.5888000000000002E-2</c:v>
                </c:pt>
                <c:pt idx="10471">
                  <c:v>-6.5888500000000003E-2</c:v>
                </c:pt>
                <c:pt idx="10472">
                  <c:v>-6.5884500000000012E-2</c:v>
                </c:pt>
                <c:pt idx="10473">
                  <c:v>-6.5881500000000009E-2</c:v>
                </c:pt>
                <c:pt idx="10474">
                  <c:v>-6.588200000000001E-2</c:v>
                </c:pt>
                <c:pt idx="10475">
                  <c:v>-6.5879500000000007E-2</c:v>
                </c:pt>
                <c:pt idx="10476">
                  <c:v>-6.5879000000000007E-2</c:v>
                </c:pt>
                <c:pt idx="10477">
                  <c:v>-6.5874000000000002E-2</c:v>
                </c:pt>
                <c:pt idx="10478">
                  <c:v>-6.587549999999999E-2</c:v>
                </c:pt>
                <c:pt idx="10479">
                  <c:v>-6.5883499999999984E-2</c:v>
                </c:pt>
                <c:pt idx="10480">
                  <c:v>-6.5883999999999984E-2</c:v>
                </c:pt>
                <c:pt idx="10481">
                  <c:v>-6.5883499999999984E-2</c:v>
                </c:pt>
                <c:pt idx="10482">
                  <c:v>-6.5886499999999973E-2</c:v>
                </c:pt>
                <c:pt idx="10483">
                  <c:v>-6.587999999999998E-2</c:v>
                </c:pt>
                <c:pt idx="10484">
                  <c:v>-6.5886999999999973E-2</c:v>
                </c:pt>
                <c:pt idx="10485">
                  <c:v>-6.5864499999999979E-2</c:v>
                </c:pt>
                <c:pt idx="10486">
                  <c:v>-6.5865999999999966E-2</c:v>
                </c:pt>
                <c:pt idx="10487">
                  <c:v>-6.5861999999999976E-2</c:v>
                </c:pt>
                <c:pt idx="10488">
                  <c:v>-6.5858999999999973E-2</c:v>
                </c:pt>
                <c:pt idx="10489">
                  <c:v>-6.5859499999999987E-2</c:v>
                </c:pt>
                <c:pt idx="10490">
                  <c:v>-6.5859999999999974E-2</c:v>
                </c:pt>
                <c:pt idx="10491">
                  <c:v>-6.5862999999999977E-2</c:v>
                </c:pt>
                <c:pt idx="10492">
                  <c:v>-6.5860499999999961E-2</c:v>
                </c:pt>
                <c:pt idx="10493">
                  <c:v>-6.5857999999999958E-2</c:v>
                </c:pt>
                <c:pt idx="10494">
                  <c:v>-6.5850499999999978E-2</c:v>
                </c:pt>
                <c:pt idx="10495">
                  <c:v>-6.5849499999999977E-2</c:v>
                </c:pt>
                <c:pt idx="10496">
                  <c:v>-6.5845499999999987E-2</c:v>
                </c:pt>
                <c:pt idx="10497">
                  <c:v>-6.5838999999999967E-2</c:v>
                </c:pt>
                <c:pt idx="10498">
                  <c:v>-6.577249999999997E-2</c:v>
                </c:pt>
                <c:pt idx="10499">
                  <c:v>-6.5772999999999984E-2</c:v>
                </c:pt>
                <c:pt idx="10500">
                  <c:v>-6.5771999999999983E-2</c:v>
                </c:pt>
                <c:pt idx="10501">
                  <c:v>-6.577249999999997E-2</c:v>
                </c:pt>
                <c:pt idx="10502">
                  <c:v>-6.577649999999996E-2</c:v>
                </c:pt>
                <c:pt idx="10503">
                  <c:v>-6.5784499999999968E-2</c:v>
                </c:pt>
                <c:pt idx="10504">
                  <c:v>-6.5779999999999964E-2</c:v>
                </c:pt>
                <c:pt idx="10505">
                  <c:v>-6.5772499999999956E-2</c:v>
                </c:pt>
                <c:pt idx="10506">
                  <c:v>-6.5745499999999957E-2</c:v>
                </c:pt>
                <c:pt idx="10507">
                  <c:v>-6.5738499999999964E-2</c:v>
                </c:pt>
                <c:pt idx="10508">
                  <c:v>-6.5733499999999973E-2</c:v>
                </c:pt>
                <c:pt idx="10509">
                  <c:v>-6.5725499999999965E-2</c:v>
                </c:pt>
                <c:pt idx="10510">
                  <c:v>-6.5726499999999966E-2</c:v>
                </c:pt>
                <c:pt idx="10511">
                  <c:v>-6.5721499999999974E-2</c:v>
                </c:pt>
                <c:pt idx="10512">
                  <c:v>-6.571699999999997E-2</c:v>
                </c:pt>
                <c:pt idx="10513">
                  <c:v>-6.5713499999999966E-2</c:v>
                </c:pt>
                <c:pt idx="10514">
                  <c:v>-6.5710999999999964E-2</c:v>
                </c:pt>
                <c:pt idx="10515">
                  <c:v>-6.5700499999999953E-2</c:v>
                </c:pt>
                <c:pt idx="10516">
                  <c:v>-6.5698999999999952E-2</c:v>
                </c:pt>
                <c:pt idx="10517">
                  <c:v>-6.5699499999999966E-2</c:v>
                </c:pt>
                <c:pt idx="10518">
                  <c:v>-6.5703999999999971E-2</c:v>
                </c:pt>
                <c:pt idx="10519">
                  <c:v>-6.5691999999999959E-2</c:v>
                </c:pt>
                <c:pt idx="10520">
                  <c:v>-6.5691999999999959E-2</c:v>
                </c:pt>
                <c:pt idx="10521">
                  <c:v>-6.5686499999999967E-2</c:v>
                </c:pt>
                <c:pt idx="10522">
                  <c:v>-6.5687499999999982E-2</c:v>
                </c:pt>
                <c:pt idx="10523">
                  <c:v>-6.5687499999999982E-2</c:v>
                </c:pt>
                <c:pt idx="10524">
                  <c:v>-6.568499999999998E-2</c:v>
                </c:pt>
                <c:pt idx="10525">
                  <c:v>-6.5683999999999992E-2</c:v>
                </c:pt>
                <c:pt idx="10526">
                  <c:v>-6.5686999999999982E-2</c:v>
                </c:pt>
                <c:pt idx="10527">
                  <c:v>-6.5685999999999994E-2</c:v>
                </c:pt>
                <c:pt idx="10528">
                  <c:v>-6.5692999999999988E-2</c:v>
                </c:pt>
                <c:pt idx="10529">
                  <c:v>-6.5699999999999981E-2</c:v>
                </c:pt>
                <c:pt idx="10530">
                  <c:v>-6.5711499999999978E-2</c:v>
                </c:pt>
                <c:pt idx="10531">
                  <c:v>-6.572749999999998E-2</c:v>
                </c:pt>
                <c:pt idx="10532">
                  <c:v>-6.5731999999999985E-2</c:v>
                </c:pt>
                <c:pt idx="10533">
                  <c:v>-6.574449999999997E-2</c:v>
                </c:pt>
                <c:pt idx="10534">
                  <c:v>-6.5750999999999976E-2</c:v>
                </c:pt>
                <c:pt idx="10535">
                  <c:v>-6.5762499999999974E-2</c:v>
                </c:pt>
                <c:pt idx="10536">
                  <c:v>-6.5771999999999983E-2</c:v>
                </c:pt>
                <c:pt idx="10537">
                  <c:v>-6.5789499999999973E-2</c:v>
                </c:pt>
                <c:pt idx="10538">
                  <c:v>-6.5799999999999984E-2</c:v>
                </c:pt>
                <c:pt idx="10539">
                  <c:v>-6.5822999999999979E-2</c:v>
                </c:pt>
                <c:pt idx="10540">
                  <c:v>-6.5831499999999973E-2</c:v>
                </c:pt>
                <c:pt idx="10541">
                  <c:v>-6.5847499999999975E-2</c:v>
                </c:pt>
                <c:pt idx="10542">
                  <c:v>-6.5857499999999958E-2</c:v>
                </c:pt>
                <c:pt idx="10543">
                  <c:v>-6.5871499999999972E-2</c:v>
                </c:pt>
                <c:pt idx="10544">
                  <c:v>-6.5883999999999984E-2</c:v>
                </c:pt>
                <c:pt idx="10545">
                  <c:v>-6.5897499999999984E-2</c:v>
                </c:pt>
                <c:pt idx="10546">
                  <c:v>-6.5909499999999982E-2</c:v>
                </c:pt>
                <c:pt idx="10547">
                  <c:v>-6.5917999999999977E-2</c:v>
                </c:pt>
                <c:pt idx="10548">
                  <c:v>-6.5929999999999961E-2</c:v>
                </c:pt>
                <c:pt idx="10549">
                  <c:v>-6.5936999999999968E-2</c:v>
                </c:pt>
                <c:pt idx="10550">
                  <c:v>-6.5936999999999968E-2</c:v>
                </c:pt>
                <c:pt idx="10551">
                  <c:v>-6.5939999999999957E-2</c:v>
                </c:pt>
                <c:pt idx="10552">
                  <c:v>-6.5939999999999971E-2</c:v>
                </c:pt>
                <c:pt idx="10553">
                  <c:v>-6.5943499999999974E-2</c:v>
                </c:pt>
                <c:pt idx="10554">
                  <c:v>-6.5937999999999969E-2</c:v>
                </c:pt>
                <c:pt idx="10555">
                  <c:v>-6.5932999999999964E-2</c:v>
                </c:pt>
                <c:pt idx="10556">
                  <c:v>-6.5932999999999964E-2</c:v>
                </c:pt>
                <c:pt idx="10557">
                  <c:v>-6.5933999999999993E-2</c:v>
                </c:pt>
                <c:pt idx="10558">
                  <c:v>-6.593549999999998E-2</c:v>
                </c:pt>
                <c:pt idx="10559">
                  <c:v>-6.5929499999999974E-2</c:v>
                </c:pt>
                <c:pt idx="10560">
                  <c:v>-6.5925499999999984E-2</c:v>
                </c:pt>
                <c:pt idx="10561">
                  <c:v>-6.5922999999999982E-2</c:v>
                </c:pt>
                <c:pt idx="10562">
                  <c:v>-6.5930499999999989E-2</c:v>
                </c:pt>
                <c:pt idx="10563">
                  <c:v>-6.5923999999999983E-2</c:v>
                </c:pt>
                <c:pt idx="10564">
                  <c:v>-6.5921999999999981E-2</c:v>
                </c:pt>
                <c:pt idx="10565">
                  <c:v>-6.5919499999999992E-2</c:v>
                </c:pt>
                <c:pt idx="10566">
                  <c:v>-6.5916499999999989E-2</c:v>
                </c:pt>
                <c:pt idx="10567">
                  <c:v>-6.5926499999999971E-2</c:v>
                </c:pt>
                <c:pt idx="10568">
                  <c:v>-6.5931999999999977E-2</c:v>
                </c:pt>
                <c:pt idx="10569">
                  <c:v>-6.5936999999999982E-2</c:v>
                </c:pt>
                <c:pt idx="10570">
                  <c:v>-6.5941999999999973E-2</c:v>
                </c:pt>
                <c:pt idx="10571">
                  <c:v>-6.5945999999999977E-2</c:v>
                </c:pt>
                <c:pt idx="10572">
                  <c:v>-6.5945999999999977E-2</c:v>
                </c:pt>
                <c:pt idx="10573">
                  <c:v>-6.5951999999999969E-2</c:v>
                </c:pt>
                <c:pt idx="10574">
                  <c:v>-6.5951999999999969E-2</c:v>
                </c:pt>
                <c:pt idx="10575">
                  <c:v>-6.5952499999999969E-2</c:v>
                </c:pt>
                <c:pt idx="10576">
                  <c:v>-6.5954999999999972E-2</c:v>
                </c:pt>
                <c:pt idx="10577">
                  <c:v>-6.5954499999999971E-2</c:v>
                </c:pt>
                <c:pt idx="10578">
                  <c:v>-6.5947999999999979E-2</c:v>
                </c:pt>
                <c:pt idx="10579">
                  <c:v>-6.5951499999999996E-2</c:v>
                </c:pt>
                <c:pt idx="10580">
                  <c:v>-6.5949999999999995E-2</c:v>
                </c:pt>
                <c:pt idx="10581">
                  <c:v>-6.5950999999999982E-2</c:v>
                </c:pt>
                <c:pt idx="10582">
                  <c:v>-6.5952999999999998E-2</c:v>
                </c:pt>
                <c:pt idx="10583">
                  <c:v>-6.5953999999999985E-2</c:v>
                </c:pt>
                <c:pt idx="10584">
                  <c:v>-6.5997499999999987E-2</c:v>
                </c:pt>
                <c:pt idx="10585">
                  <c:v>-6.5992499999999982E-2</c:v>
                </c:pt>
                <c:pt idx="10586">
                  <c:v>-6.5987499999999991E-2</c:v>
                </c:pt>
                <c:pt idx="10587">
                  <c:v>-6.5971499999999988E-2</c:v>
                </c:pt>
                <c:pt idx="10588">
                  <c:v>-6.5964999999999996E-2</c:v>
                </c:pt>
                <c:pt idx="10589">
                  <c:v>-6.5956499999999987E-2</c:v>
                </c:pt>
                <c:pt idx="10590">
                  <c:v>-6.5949999999999995E-2</c:v>
                </c:pt>
                <c:pt idx="10591">
                  <c:v>-6.5944499999999989E-2</c:v>
                </c:pt>
                <c:pt idx="10592">
                  <c:v>-6.5939499999999984E-2</c:v>
                </c:pt>
                <c:pt idx="10593">
                  <c:v>-6.5933999999999993E-2</c:v>
                </c:pt>
                <c:pt idx="10594">
                  <c:v>-6.5927999999999987E-2</c:v>
                </c:pt>
                <c:pt idx="10595">
                  <c:v>-6.5921999999999981E-2</c:v>
                </c:pt>
                <c:pt idx="10596">
                  <c:v>-6.5913499999999972E-2</c:v>
                </c:pt>
                <c:pt idx="10597">
                  <c:v>-6.5918499999999977E-2</c:v>
                </c:pt>
                <c:pt idx="10598">
                  <c:v>-6.591149999999997E-2</c:v>
                </c:pt>
                <c:pt idx="10599">
                  <c:v>-6.5909499999999982E-2</c:v>
                </c:pt>
                <c:pt idx="10600">
                  <c:v>-6.5909499999999968E-2</c:v>
                </c:pt>
                <c:pt idx="10601">
                  <c:v>-6.5900499999999973E-2</c:v>
                </c:pt>
                <c:pt idx="10602">
                  <c:v>-6.5891999999999978E-2</c:v>
                </c:pt>
                <c:pt idx="10603">
                  <c:v>-6.5861499999999976E-2</c:v>
                </c:pt>
                <c:pt idx="10604">
                  <c:v>-6.5857999999999986E-2</c:v>
                </c:pt>
                <c:pt idx="10605">
                  <c:v>-6.5848999999999977E-2</c:v>
                </c:pt>
                <c:pt idx="10606">
                  <c:v>-6.5844499999999972E-2</c:v>
                </c:pt>
                <c:pt idx="10607">
                  <c:v>-6.5841499999999969E-2</c:v>
                </c:pt>
                <c:pt idx="10608">
                  <c:v>-6.5838499999999966E-2</c:v>
                </c:pt>
                <c:pt idx="10609">
                  <c:v>-6.5838999999999967E-2</c:v>
                </c:pt>
                <c:pt idx="10610">
                  <c:v>-6.5841499999999969E-2</c:v>
                </c:pt>
                <c:pt idx="10611">
                  <c:v>-6.5845499999999987E-2</c:v>
                </c:pt>
                <c:pt idx="10612">
                  <c:v>-6.5839499999999981E-2</c:v>
                </c:pt>
                <c:pt idx="10613">
                  <c:v>-6.5841499999999956E-2</c:v>
                </c:pt>
                <c:pt idx="10614">
                  <c:v>-6.5840999999999969E-2</c:v>
                </c:pt>
                <c:pt idx="10615">
                  <c:v>-6.5847499999999975E-2</c:v>
                </c:pt>
                <c:pt idx="10616">
                  <c:v>-6.5847999999999962E-2</c:v>
                </c:pt>
                <c:pt idx="10617">
                  <c:v>-6.5850499999999965E-2</c:v>
                </c:pt>
                <c:pt idx="10618">
                  <c:v>-6.5848499999999963E-2</c:v>
                </c:pt>
                <c:pt idx="10619">
                  <c:v>-6.5844999999999959E-2</c:v>
                </c:pt>
                <c:pt idx="10620">
                  <c:v>-6.5846999999999961E-2</c:v>
                </c:pt>
                <c:pt idx="10621">
                  <c:v>-6.5846499999999961E-2</c:v>
                </c:pt>
                <c:pt idx="10622">
                  <c:v>-6.5847999999999962E-2</c:v>
                </c:pt>
                <c:pt idx="10623">
                  <c:v>-6.5853499999999968E-2</c:v>
                </c:pt>
                <c:pt idx="10624">
                  <c:v>-6.5853999999999968E-2</c:v>
                </c:pt>
                <c:pt idx="10625">
                  <c:v>-6.5854499999999969E-2</c:v>
                </c:pt>
                <c:pt idx="10626">
                  <c:v>-6.5850999999999965E-2</c:v>
                </c:pt>
                <c:pt idx="10627">
                  <c:v>-6.5854499999999969E-2</c:v>
                </c:pt>
                <c:pt idx="10628">
                  <c:v>-6.5854999999999983E-2</c:v>
                </c:pt>
                <c:pt idx="10629">
                  <c:v>-6.5857999999999986E-2</c:v>
                </c:pt>
                <c:pt idx="10630">
                  <c:v>-6.5860499999999988E-2</c:v>
                </c:pt>
                <c:pt idx="10631">
                  <c:v>-6.5870999999999985E-2</c:v>
                </c:pt>
                <c:pt idx="10632">
                  <c:v>-6.5868999999999997E-2</c:v>
                </c:pt>
                <c:pt idx="10633">
                  <c:v>-6.5868499999999996E-2</c:v>
                </c:pt>
                <c:pt idx="10634">
                  <c:v>-6.5866499999999994E-2</c:v>
                </c:pt>
                <c:pt idx="10635">
                  <c:v>-6.5859499999999974E-2</c:v>
                </c:pt>
                <c:pt idx="10636">
                  <c:v>-6.5855499999999983E-2</c:v>
                </c:pt>
                <c:pt idx="10637">
                  <c:v>-6.5853499999999968E-2</c:v>
                </c:pt>
                <c:pt idx="10638">
                  <c:v>-6.5848499999999976E-2</c:v>
                </c:pt>
                <c:pt idx="10639">
                  <c:v>-6.5831499999999987E-2</c:v>
                </c:pt>
                <c:pt idx="10640">
                  <c:v>-6.5833499999999975E-2</c:v>
                </c:pt>
                <c:pt idx="10641">
                  <c:v>-6.5836499999999992E-2</c:v>
                </c:pt>
                <c:pt idx="10642">
                  <c:v>-6.5847500000000003E-2</c:v>
                </c:pt>
                <c:pt idx="10643">
                  <c:v>-6.5855999999999984E-2</c:v>
                </c:pt>
                <c:pt idx="10644">
                  <c:v>-6.5857499999999985E-2</c:v>
                </c:pt>
                <c:pt idx="10645">
                  <c:v>-6.5860999999999989E-2</c:v>
                </c:pt>
                <c:pt idx="10646">
                  <c:v>-6.5868499999999996E-2</c:v>
                </c:pt>
                <c:pt idx="10647">
                  <c:v>-6.5869500000000011E-2</c:v>
                </c:pt>
                <c:pt idx="10648">
                  <c:v>-6.5864500000000006E-2</c:v>
                </c:pt>
                <c:pt idx="10649">
                  <c:v>-6.5872000000000014E-2</c:v>
                </c:pt>
                <c:pt idx="10650">
                  <c:v>-6.5880500000000022E-2</c:v>
                </c:pt>
                <c:pt idx="10651">
                  <c:v>-6.5891000000000005E-2</c:v>
                </c:pt>
                <c:pt idx="10652">
                  <c:v>-6.5899500000000014E-2</c:v>
                </c:pt>
                <c:pt idx="10653">
                  <c:v>-6.5912500000000027E-2</c:v>
                </c:pt>
                <c:pt idx="10654">
                  <c:v>-6.5930000000000016E-2</c:v>
                </c:pt>
                <c:pt idx="10655">
                  <c:v>-6.5952000000000024E-2</c:v>
                </c:pt>
                <c:pt idx="10656">
                  <c:v>-6.5968500000000013E-2</c:v>
                </c:pt>
                <c:pt idx="10657">
                  <c:v>-6.5989500000000006E-2</c:v>
                </c:pt>
                <c:pt idx="10658">
                  <c:v>-6.600700000000001E-2</c:v>
                </c:pt>
                <c:pt idx="10659">
                  <c:v>-6.6035500000000011E-2</c:v>
                </c:pt>
                <c:pt idx="10660">
                  <c:v>-6.6055000000000016E-2</c:v>
                </c:pt>
                <c:pt idx="10661">
                  <c:v>-6.6071500000000019E-2</c:v>
                </c:pt>
                <c:pt idx="10662">
                  <c:v>-6.6086000000000006E-2</c:v>
                </c:pt>
                <c:pt idx="10663">
                  <c:v>-6.6099000000000005E-2</c:v>
                </c:pt>
                <c:pt idx="10664">
                  <c:v>-6.6115500000000008E-2</c:v>
                </c:pt>
                <c:pt idx="10665">
                  <c:v>-6.6135500000000014E-2</c:v>
                </c:pt>
                <c:pt idx="10666">
                  <c:v>-6.6143000000000007E-2</c:v>
                </c:pt>
                <c:pt idx="10667">
                  <c:v>-6.6159000000000009E-2</c:v>
                </c:pt>
                <c:pt idx="10668">
                  <c:v>-6.6177500000000014E-2</c:v>
                </c:pt>
                <c:pt idx="10669">
                  <c:v>-6.6195500000000018E-2</c:v>
                </c:pt>
                <c:pt idx="10670">
                  <c:v>-6.6209500000000004E-2</c:v>
                </c:pt>
                <c:pt idx="10671">
                  <c:v>-6.6213500000000022E-2</c:v>
                </c:pt>
                <c:pt idx="10672">
                  <c:v>-6.6216500000000025E-2</c:v>
                </c:pt>
                <c:pt idx="10673">
                  <c:v>-6.6227500000000022E-2</c:v>
                </c:pt>
                <c:pt idx="10674">
                  <c:v>-6.6239500000000021E-2</c:v>
                </c:pt>
                <c:pt idx="10675">
                  <c:v>-6.6284000000000023E-2</c:v>
                </c:pt>
                <c:pt idx="10676">
                  <c:v>-6.6291000000000017E-2</c:v>
                </c:pt>
                <c:pt idx="10677">
                  <c:v>-6.6294000000000033E-2</c:v>
                </c:pt>
                <c:pt idx="10678">
                  <c:v>-6.6298000000000037E-2</c:v>
                </c:pt>
                <c:pt idx="10679">
                  <c:v>-6.6297000000000036E-2</c:v>
                </c:pt>
                <c:pt idx="10680">
                  <c:v>-6.6295500000000035E-2</c:v>
                </c:pt>
                <c:pt idx="10681">
                  <c:v>-6.6291500000000045E-2</c:v>
                </c:pt>
                <c:pt idx="10682">
                  <c:v>-6.6288500000000042E-2</c:v>
                </c:pt>
                <c:pt idx="10683">
                  <c:v>-6.6284000000000051E-2</c:v>
                </c:pt>
                <c:pt idx="10684">
                  <c:v>-6.627700000000003E-2</c:v>
                </c:pt>
                <c:pt idx="10685">
                  <c:v>-6.630050000000004E-2</c:v>
                </c:pt>
                <c:pt idx="10686">
                  <c:v>-6.6294500000000048E-2</c:v>
                </c:pt>
                <c:pt idx="10687">
                  <c:v>-6.6283500000000051E-2</c:v>
                </c:pt>
                <c:pt idx="10688">
                  <c:v>-6.6286500000000054E-2</c:v>
                </c:pt>
                <c:pt idx="10689">
                  <c:v>-6.6288000000000041E-2</c:v>
                </c:pt>
                <c:pt idx="10690">
                  <c:v>-6.628700000000004E-2</c:v>
                </c:pt>
                <c:pt idx="10691">
                  <c:v>-6.6287500000000041E-2</c:v>
                </c:pt>
                <c:pt idx="10692">
                  <c:v>-6.6291000000000044E-2</c:v>
                </c:pt>
                <c:pt idx="10693">
                  <c:v>-6.6287500000000055E-2</c:v>
                </c:pt>
                <c:pt idx="10694">
                  <c:v>-6.6286000000000053E-2</c:v>
                </c:pt>
                <c:pt idx="10695">
                  <c:v>-6.6285500000000053E-2</c:v>
                </c:pt>
                <c:pt idx="10696">
                  <c:v>-6.628300000000005E-2</c:v>
                </c:pt>
                <c:pt idx="10697">
                  <c:v>-6.6286500000000054E-2</c:v>
                </c:pt>
                <c:pt idx="10698">
                  <c:v>-6.6354000000000066E-2</c:v>
                </c:pt>
                <c:pt idx="10699">
                  <c:v>-6.6365500000000049E-2</c:v>
                </c:pt>
                <c:pt idx="10700">
                  <c:v>-6.5914500000000043E-2</c:v>
                </c:pt>
                <c:pt idx="10701">
                  <c:v>-6.3466500000000051E-2</c:v>
                </c:pt>
                <c:pt idx="10702">
                  <c:v>-6.4366500000000049E-2</c:v>
                </c:pt>
                <c:pt idx="10703">
                  <c:v>-6.554750000000005E-2</c:v>
                </c:pt>
                <c:pt idx="10704">
                  <c:v>-6.5843000000000054E-2</c:v>
                </c:pt>
                <c:pt idx="10705">
                  <c:v>-6.5580000000000055E-2</c:v>
                </c:pt>
                <c:pt idx="10706">
                  <c:v>-6.5585000000000046E-2</c:v>
                </c:pt>
                <c:pt idx="10707">
                  <c:v>-6.5647000000000053E-2</c:v>
                </c:pt>
                <c:pt idx="10708">
                  <c:v>-6.6005000000000036E-2</c:v>
                </c:pt>
                <c:pt idx="10709">
                  <c:v>-6.6250000000000031E-2</c:v>
                </c:pt>
                <c:pt idx="10710">
                  <c:v>-6.6948500000000036E-2</c:v>
                </c:pt>
                <c:pt idx="10711">
                  <c:v>-6.7396000000000025E-2</c:v>
                </c:pt>
                <c:pt idx="10712">
                  <c:v>-6.7394000000000023E-2</c:v>
                </c:pt>
                <c:pt idx="10713">
                  <c:v>-6.8074500000000024E-2</c:v>
                </c:pt>
                <c:pt idx="10714">
                  <c:v>-6.8466000000000027E-2</c:v>
                </c:pt>
                <c:pt idx="10715">
                  <c:v>-6.8399500000000016E-2</c:v>
                </c:pt>
                <c:pt idx="10716">
                  <c:v>-6.8728000000000011E-2</c:v>
                </c:pt>
                <c:pt idx="10717">
                  <c:v>-6.916250000000003E-2</c:v>
                </c:pt>
                <c:pt idx="10718">
                  <c:v>-6.9600500000000023E-2</c:v>
                </c:pt>
                <c:pt idx="10719">
                  <c:v>-7.1979000000000029E-2</c:v>
                </c:pt>
                <c:pt idx="10720">
                  <c:v>-7.2373000000000021E-2</c:v>
                </c:pt>
                <c:pt idx="10721">
                  <c:v>-7.2822500000000026E-2</c:v>
                </c:pt>
                <c:pt idx="10722">
                  <c:v>-7.3232000000000019E-2</c:v>
                </c:pt>
                <c:pt idx="10723">
                  <c:v>-7.1709500000000009E-2</c:v>
                </c:pt>
                <c:pt idx="10724">
                  <c:v>-7.033650000000001E-2</c:v>
                </c:pt>
                <c:pt idx="10725">
                  <c:v>-7.1605500000000002E-2</c:v>
                </c:pt>
                <c:pt idx="10726">
                  <c:v>-7.15615E-2</c:v>
                </c:pt>
                <c:pt idx="10727">
                  <c:v>-7.2040000000000007E-2</c:v>
                </c:pt>
                <c:pt idx="10728">
                  <c:v>-7.2381000000000001E-2</c:v>
                </c:pt>
                <c:pt idx="10729">
                  <c:v>-7.7135000000000009E-2</c:v>
                </c:pt>
                <c:pt idx="10730">
                  <c:v>-7.7158499999999991E-2</c:v>
                </c:pt>
                <c:pt idx="10731">
                  <c:v>-7.3123999999999995E-2</c:v>
                </c:pt>
                <c:pt idx="10732">
                  <c:v>-7.3286999999999991E-2</c:v>
                </c:pt>
                <c:pt idx="10733">
                  <c:v>-7.5139499999999984E-2</c:v>
                </c:pt>
                <c:pt idx="10734">
                  <c:v>-7.3785000000000003E-2</c:v>
                </c:pt>
                <c:pt idx="10735">
                  <c:v>-7.5981500000000007E-2</c:v>
                </c:pt>
                <c:pt idx="10736">
                  <c:v>-7.6651500000000011E-2</c:v>
                </c:pt>
                <c:pt idx="10737">
                  <c:v>-7.7093500000000009E-2</c:v>
                </c:pt>
                <c:pt idx="10738">
                  <c:v>-8.2517500000000008E-2</c:v>
                </c:pt>
                <c:pt idx="10739">
                  <c:v>-8.3627000000000007E-2</c:v>
                </c:pt>
                <c:pt idx="10740">
                  <c:v>-8.8179499999999994E-2</c:v>
                </c:pt>
                <c:pt idx="10741">
                  <c:v>-9.0856500000000007E-2</c:v>
                </c:pt>
                <c:pt idx="10742">
                  <c:v>-9.5575000000000021E-2</c:v>
                </c:pt>
                <c:pt idx="10743">
                  <c:v>-9.7776499999999988E-2</c:v>
                </c:pt>
                <c:pt idx="10744">
                  <c:v>-9.5620999999999998E-2</c:v>
                </c:pt>
                <c:pt idx="10745">
                  <c:v>-9.6513499999999988E-2</c:v>
                </c:pt>
                <c:pt idx="10746">
                  <c:v>-9.6945999999999991E-2</c:v>
                </c:pt>
                <c:pt idx="10747">
                  <c:v>-9.6602999999999994E-2</c:v>
                </c:pt>
                <c:pt idx="10748">
                  <c:v>-9.7574000000000022E-2</c:v>
                </c:pt>
                <c:pt idx="10749">
                  <c:v>-9.7594500000000015E-2</c:v>
                </c:pt>
                <c:pt idx="10750">
                  <c:v>-9.754949999999997E-2</c:v>
                </c:pt>
                <c:pt idx="10751">
                  <c:v>-9.8245999999999972E-2</c:v>
                </c:pt>
                <c:pt idx="10752">
                  <c:v>-9.8797999999999983E-2</c:v>
                </c:pt>
                <c:pt idx="10753">
                  <c:v>-9.9254499999999982E-2</c:v>
                </c:pt>
                <c:pt idx="10754">
                  <c:v>-9.9853499999999984E-2</c:v>
                </c:pt>
                <c:pt idx="10755">
                  <c:v>-0.10045749999999998</c:v>
                </c:pt>
                <c:pt idx="10756">
                  <c:v>-0.10095900000000001</c:v>
                </c:pt>
                <c:pt idx="10757">
                  <c:v>-0.10147399999999999</c:v>
                </c:pt>
                <c:pt idx="10758">
                  <c:v>-0.10209399999999996</c:v>
                </c:pt>
                <c:pt idx="10759">
                  <c:v>-0.10261449999999997</c:v>
                </c:pt>
                <c:pt idx="10760">
                  <c:v>-0.10324399999999997</c:v>
                </c:pt>
                <c:pt idx="10761">
                  <c:v>-0.10373449999999997</c:v>
                </c:pt>
                <c:pt idx="10762">
                  <c:v>-0.10436899999999996</c:v>
                </c:pt>
                <c:pt idx="10763">
                  <c:v>-0.10489449999999996</c:v>
                </c:pt>
                <c:pt idx="10764">
                  <c:v>-0.10545249999999996</c:v>
                </c:pt>
                <c:pt idx="10765">
                  <c:v>-0.10592599999999995</c:v>
                </c:pt>
                <c:pt idx="10766">
                  <c:v>-0.10576199999999997</c:v>
                </c:pt>
                <c:pt idx="10767">
                  <c:v>-0.10644399999999996</c:v>
                </c:pt>
                <c:pt idx="10768">
                  <c:v>-0.10688899999999997</c:v>
                </c:pt>
                <c:pt idx="10769">
                  <c:v>-0.10731299999999998</c:v>
                </c:pt>
                <c:pt idx="10770">
                  <c:v>-0.10778549999999998</c:v>
                </c:pt>
                <c:pt idx="10771">
                  <c:v>-0.10843099999999999</c:v>
                </c:pt>
                <c:pt idx="10772">
                  <c:v>-0.10910449999999998</c:v>
                </c:pt>
                <c:pt idx="10773">
                  <c:v>-0.10965999999999998</c:v>
                </c:pt>
                <c:pt idx="10774">
                  <c:v>-0.11028749999999993</c:v>
                </c:pt>
                <c:pt idx="10775">
                  <c:v>-0.11092699999999994</c:v>
                </c:pt>
                <c:pt idx="10776">
                  <c:v>-0.11147349999999992</c:v>
                </c:pt>
                <c:pt idx="10777">
                  <c:v>-0.11198549999999992</c:v>
                </c:pt>
                <c:pt idx="10778">
                  <c:v>-0.11196449999999994</c:v>
                </c:pt>
                <c:pt idx="10779">
                  <c:v>-0.11240249999999992</c:v>
                </c:pt>
                <c:pt idx="10780">
                  <c:v>-0.11288749999999993</c:v>
                </c:pt>
                <c:pt idx="10781">
                  <c:v>-0.11331149999999993</c:v>
                </c:pt>
                <c:pt idx="10782">
                  <c:v>-0.11378449999999994</c:v>
                </c:pt>
                <c:pt idx="10783">
                  <c:v>-0.11425099999999994</c:v>
                </c:pt>
                <c:pt idx="10784">
                  <c:v>-0.11451999999999994</c:v>
                </c:pt>
                <c:pt idx="10785">
                  <c:v>-0.11487849999999994</c:v>
                </c:pt>
                <c:pt idx="10786">
                  <c:v>-0.11571799999999996</c:v>
                </c:pt>
                <c:pt idx="10787">
                  <c:v>-0.11611949999999994</c:v>
                </c:pt>
                <c:pt idx="10788">
                  <c:v>-0.11669999999999994</c:v>
                </c:pt>
                <c:pt idx="10789">
                  <c:v>-0.1172565</c:v>
                </c:pt>
                <c:pt idx="10790">
                  <c:v>-0.11792299999999999</c:v>
                </c:pt>
                <c:pt idx="10791">
                  <c:v>-0.11855299999999998</c:v>
                </c:pt>
                <c:pt idx="10792">
                  <c:v>-0.11915949999999999</c:v>
                </c:pt>
                <c:pt idx="10793">
                  <c:v>-0.11967349999999997</c:v>
                </c:pt>
                <c:pt idx="10794">
                  <c:v>-0.12028899999999997</c:v>
                </c:pt>
                <c:pt idx="10795">
                  <c:v>-0.12093949999999994</c:v>
                </c:pt>
                <c:pt idx="10796">
                  <c:v>-0.12149149999999995</c:v>
                </c:pt>
                <c:pt idx="10797">
                  <c:v>-0.12201049999999995</c:v>
                </c:pt>
                <c:pt idx="10798">
                  <c:v>-0.12262099999999992</c:v>
                </c:pt>
                <c:pt idx="10799">
                  <c:v>-0.12321299999999993</c:v>
                </c:pt>
                <c:pt idx="10800">
                  <c:v>-0.12367649999999994</c:v>
                </c:pt>
                <c:pt idx="10801">
                  <c:v>-0.12424299999999994</c:v>
                </c:pt>
                <c:pt idx="10802">
                  <c:v>-0.12483499999999996</c:v>
                </c:pt>
                <c:pt idx="10803">
                  <c:v>-0.12548349999999997</c:v>
                </c:pt>
                <c:pt idx="10804">
                  <c:v>-0.12608299999999997</c:v>
                </c:pt>
                <c:pt idx="10805">
                  <c:v>-0.12668349999999998</c:v>
                </c:pt>
                <c:pt idx="10806">
                  <c:v>-0.12724399999999997</c:v>
                </c:pt>
                <c:pt idx="10807">
                  <c:v>-0.12782199999999999</c:v>
                </c:pt>
                <c:pt idx="10808">
                  <c:v>-0.12837649999999998</c:v>
                </c:pt>
                <c:pt idx="10809">
                  <c:v>-0.12890749999999998</c:v>
                </c:pt>
                <c:pt idx="10810">
                  <c:v>-0.12948149999999994</c:v>
                </c:pt>
                <c:pt idx="10811">
                  <c:v>-0.13010999999999995</c:v>
                </c:pt>
                <c:pt idx="10812">
                  <c:v>-0.13071899999999995</c:v>
                </c:pt>
                <c:pt idx="10813">
                  <c:v>-0.13137249999999998</c:v>
                </c:pt>
                <c:pt idx="10814">
                  <c:v>-0.13200199999999998</c:v>
                </c:pt>
                <c:pt idx="10815">
                  <c:v>-0.13253399999999999</c:v>
                </c:pt>
                <c:pt idx="10816">
                  <c:v>-0.13314999999999996</c:v>
                </c:pt>
                <c:pt idx="10817">
                  <c:v>-0.13373699999999997</c:v>
                </c:pt>
                <c:pt idx="10818">
                  <c:v>-0.13436799999999993</c:v>
                </c:pt>
                <c:pt idx="10819">
                  <c:v>-0.13494099999999995</c:v>
                </c:pt>
                <c:pt idx="10820">
                  <c:v>-0.13551799999999997</c:v>
                </c:pt>
                <c:pt idx="10821">
                  <c:v>-0.13606749999999998</c:v>
                </c:pt>
                <c:pt idx="10822">
                  <c:v>-0.13665199999999997</c:v>
                </c:pt>
                <c:pt idx="10823">
                  <c:v>-0.13717399999999999</c:v>
                </c:pt>
                <c:pt idx="10824">
                  <c:v>-0.13777999999999999</c:v>
                </c:pt>
                <c:pt idx="10825">
                  <c:v>-0.13828599999999999</c:v>
                </c:pt>
                <c:pt idx="10826">
                  <c:v>-0.13887250000000001</c:v>
                </c:pt>
                <c:pt idx="10827">
                  <c:v>-0.13941599999999998</c:v>
                </c:pt>
                <c:pt idx="10828">
                  <c:v>-0.13995699999999997</c:v>
                </c:pt>
                <c:pt idx="10829">
                  <c:v>-0.140429</c:v>
                </c:pt>
                <c:pt idx="10830">
                  <c:v>-0.14091949999999998</c:v>
                </c:pt>
                <c:pt idx="10831">
                  <c:v>-0.14152199999999998</c:v>
                </c:pt>
                <c:pt idx="10832">
                  <c:v>-0.14197999999999997</c:v>
                </c:pt>
                <c:pt idx="10833">
                  <c:v>-0.1425005</c:v>
                </c:pt>
                <c:pt idx="10834">
                  <c:v>-0.1429655</c:v>
                </c:pt>
                <c:pt idx="10835">
                  <c:v>-0.14348749999999996</c:v>
                </c:pt>
                <c:pt idx="10836">
                  <c:v>-0.14392299999999997</c:v>
                </c:pt>
                <c:pt idx="10837">
                  <c:v>-0.14435999999999999</c:v>
                </c:pt>
                <c:pt idx="10838">
                  <c:v>-0.14482899999999999</c:v>
                </c:pt>
                <c:pt idx="10839">
                  <c:v>-0.14535099999999998</c:v>
                </c:pt>
                <c:pt idx="10840">
                  <c:v>-0.14579099999999998</c:v>
                </c:pt>
                <c:pt idx="10841">
                  <c:v>-0.14623900000000001</c:v>
                </c:pt>
                <c:pt idx="10842">
                  <c:v>-0.1466925</c:v>
                </c:pt>
                <c:pt idx="10843">
                  <c:v>-0.14712149999999999</c:v>
                </c:pt>
                <c:pt idx="10844">
                  <c:v>-0.14758500000000002</c:v>
                </c:pt>
                <c:pt idx="10845">
                  <c:v>-0.148033</c:v>
                </c:pt>
                <c:pt idx="10846">
                  <c:v>-0.14843299999999998</c:v>
                </c:pt>
                <c:pt idx="10847">
                  <c:v>-0.14886049999999998</c:v>
                </c:pt>
                <c:pt idx="10848">
                  <c:v>-0.14929500000000001</c:v>
                </c:pt>
                <c:pt idx="10849">
                  <c:v>-0.14970449999999999</c:v>
                </c:pt>
                <c:pt idx="10850">
                  <c:v>-0.1500715</c:v>
                </c:pt>
                <c:pt idx="10851">
                  <c:v>-0.15048450000000002</c:v>
                </c:pt>
                <c:pt idx="10852">
                  <c:v>-0.15092150000000001</c:v>
                </c:pt>
                <c:pt idx="10853">
                  <c:v>-0.15127699999999999</c:v>
                </c:pt>
                <c:pt idx="10854">
                  <c:v>-0.15169450000000001</c:v>
                </c:pt>
                <c:pt idx="10855">
                  <c:v>-0.15205449999999998</c:v>
                </c:pt>
                <c:pt idx="10856">
                  <c:v>-0.15246299999999999</c:v>
                </c:pt>
                <c:pt idx="10857">
                  <c:v>-0.1528455</c:v>
                </c:pt>
                <c:pt idx="10858">
                  <c:v>-0.15324249999999998</c:v>
                </c:pt>
                <c:pt idx="10859">
                  <c:v>-0.15361499999999997</c:v>
                </c:pt>
                <c:pt idx="10860">
                  <c:v>-0.15398249999999999</c:v>
                </c:pt>
                <c:pt idx="10861">
                  <c:v>-0.15435500000000002</c:v>
                </c:pt>
                <c:pt idx="10862">
                  <c:v>-0.15471950000000001</c:v>
                </c:pt>
                <c:pt idx="10863">
                  <c:v>-0.15509999999999999</c:v>
                </c:pt>
                <c:pt idx="10864">
                  <c:v>-0.15545100000000001</c:v>
                </c:pt>
                <c:pt idx="10865">
                  <c:v>-0.155775</c:v>
                </c:pt>
                <c:pt idx="10866">
                  <c:v>-0.15610700000000002</c:v>
                </c:pt>
                <c:pt idx="10867">
                  <c:v>-0.15644900000000003</c:v>
                </c:pt>
                <c:pt idx="10868">
                  <c:v>-0.15677600000000003</c:v>
                </c:pt>
                <c:pt idx="10869">
                  <c:v>-0.15710250000000006</c:v>
                </c:pt>
                <c:pt idx="10870">
                  <c:v>-0.15739850000000002</c:v>
                </c:pt>
                <c:pt idx="10871">
                  <c:v>-0.15772200000000003</c:v>
                </c:pt>
                <c:pt idx="10872">
                  <c:v>-0.15803450000000002</c:v>
                </c:pt>
                <c:pt idx="10873">
                  <c:v>-0.15830450000000001</c:v>
                </c:pt>
                <c:pt idx="10874">
                  <c:v>-0.15859000000000004</c:v>
                </c:pt>
                <c:pt idx="10875">
                  <c:v>-0.15884150000000005</c:v>
                </c:pt>
                <c:pt idx="10876">
                  <c:v>-0.15911750000000008</c:v>
                </c:pt>
                <c:pt idx="10877">
                  <c:v>-0.15939950000000006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387-45C4-9FB2-4E89830B15B3}"/>
            </c:ext>
          </c:extLst>
        </c:ser>
        <c:ser>
          <c:idx val="8"/>
          <c:order val="8"/>
          <c:tx>
            <c:strRef>
              <c:f>Simulated!$V$2</c:f>
              <c:strCache>
                <c:ptCount val="1"/>
                <c:pt idx="0">
                  <c:v>D1 Out</c:v>
                </c:pt>
              </c:strCache>
            </c:strRef>
          </c:tx>
          <c:spPr>
            <a:ln w="19050" cap="rnd">
              <a:solidFill>
                <a:schemeClr val="accent5">
                  <a:lumMod val="75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Simulated!$V$5:$V$185</c:f>
              <c:numCache>
                <c:formatCode>General</c:formatCode>
                <c:ptCount val="181"/>
                <c:pt idx="0">
                  <c:v>0</c:v>
                </c:pt>
                <c:pt idx="1">
                  <c:v>-7.3374628598715796E-8</c:v>
                </c:pt>
                <c:pt idx="2">
                  <c:v>-8.0030793100233089E-8</c:v>
                </c:pt>
                <c:pt idx="3">
                  <c:v>-1.4537993029903329E-7</c:v>
                </c:pt>
                <c:pt idx="4">
                  <c:v>-4.5911292539946302E-7</c:v>
                </c:pt>
                <c:pt idx="5">
                  <c:v>-1.4613550925017538E-6</c:v>
                </c:pt>
                <c:pt idx="6">
                  <c:v>-3.9735661095004204E-6</c:v>
                </c:pt>
                <c:pt idx="7">
                  <c:v>-9.3211663165018721E-6</c:v>
                </c:pt>
                <c:pt idx="8">
                  <c:v>-1.9424023267600177E-5</c:v>
                </c:pt>
                <c:pt idx="9">
                  <c:v>-3.6732740027401595E-5</c:v>
                </c:pt>
                <c:pt idx="10">
                  <c:v>-6.4495119844701354E-5</c:v>
                </c:pt>
                <c:pt idx="11">
                  <c:v>-1.0631283740010142E-4</c:v>
                </c:pt>
                <c:pt idx="12">
                  <c:v>-1.6690860347170003E-4</c:v>
                </c:pt>
                <c:pt idx="13">
                  <c:v>-2.4977560622030034E-4</c:v>
                </c:pt>
                <c:pt idx="14">
                  <c:v>-3.5832115302670067E-4</c:v>
                </c:pt>
                <c:pt idx="15">
                  <c:v>-4.9711082809040033E-4</c:v>
                </c:pt>
                <c:pt idx="16">
                  <c:v>-6.7081457910679945E-4</c:v>
                </c:pt>
                <c:pt idx="17">
                  <c:v>-9.02952165038301E-4</c:v>
                </c:pt>
                <c:pt idx="18">
                  <c:v>-1.2562278228101E-3</c:v>
                </c:pt>
                <c:pt idx="19">
                  <c:v>-1.8037514018409001E-3</c:v>
                </c:pt>
                <c:pt idx="20">
                  <c:v>-2.522535887994299E-3</c:v>
                </c:pt>
                <c:pt idx="21">
                  <c:v>-3.3516974704883018E-3</c:v>
                </c:pt>
                <c:pt idx="22">
                  <c:v>-4.1912207062955002E-3</c:v>
                </c:pt>
                <c:pt idx="23">
                  <c:v>-5.0267267588387995E-3</c:v>
                </c:pt>
                <c:pt idx="24">
                  <c:v>-5.8372802619111007E-3</c:v>
                </c:pt>
                <c:pt idx="25">
                  <c:v>-6.6154677178076014E-3</c:v>
                </c:pt>
                <c:pt idx="26">
                  <c:v>-7.3637120710733986E-3</c:v>
                </c:pt>
                <c:pt idx="27">
                  <c:v>-8.0849259829762002E-3</c:v>
                </c:pt>
                <c:pt idx="28">
                  <c:v>-8.7634642778056E-3</c:v>
                </c:pt>
                <c:pt idx="29">
                  <c:v>-9.3599444365599013E-3</c:v>
                </c:pt>
                <c:pt idx="30">
                  <c:v>-9.9306598590364996E-3</c:v>
                </c:pt>
                <c:pt idx="31">
                  <c:v>-1.0501372025495399E-2</c:v>
                </c:pt>
                <c:pt idx="32">
                  <c:v>-1.0983787941143401E-2</c:v>
                </c:pt>
                <c:pt idx="33">
                  <c:v>-1.14528282029513E-2</c:v>
                </c:pt>
                <c:pt idx="34">
                  <c:v>-1.19218662654963E-2</c:v>
                </c:pt>
                <c:pt idx="35">
                  <c:v>-1.2313125469154401E-2</c:v>
                </c:pt>
                <c:pt idx="36">
                  <c:v>-1.27024589006375E-2</c:v>
                </c:pt>
                <c:pt idx="37">
                  <c:v>-1.3087163820768501E-2</c:v>
                </c:pt>
                <c:pt idx="38">
                  <c:v>-1.34209183272116E-2</c:v>
                </c:pt>
                <c:pt idx="39">
                  <c:v>-1.37546717200454E-2</c:v>
                </c:pt>
                <c:pt idx="40">
                  <c:v>-1.40812695104242E-2</c:v>
                </c:pt>
                <c:pt idx="41">
                  <c:v>-1.43774947050867E-2</c:v>
                </c:pt>
                <c:pt idx="42">
                  <c:v>-1.4673719022484301E-2</c:v>
                </c:pt>
                <c:pt idx="43">
                  <c:v>-1.49617080904773E-2</c:v>
                </c:pt>
                <c:pt idx="44">
                  <c:v>-1.5230303464230901E-2</c:v>
                </c:pt>
                <c:pt idx="45">
                  <c:v>-1.54988981167281E-2</c:v>
                </c:pt>
                <c:pt idx="46">
                  <c:v>-1.57598542989578E-2</c:v>
                </c:pt>
                <c:pt idx="47">
                  <c:v>-1.6009609896716598E-2</c:v>
                </c:pt>
                <c:pt idx="48">
                  <c:v>-1.6259364870829802E-2</c:v>
                </c:pt>
                <c:pt idx="49">
                  <c:v>-1.6498371349660201E-2</c:v>
                </c:pt>
                <c:pt idx="50">
                  <c:v>-1.6727167970620398E-2</c:v>
                </c:pt>
                <c:pt idx="51">
                  <c:v>-1.6955964068221502E-2</c:v>
                </c:pt>
                <c:pt idx="52">
                  <c:v>-1.7168718311910698E-2</c:v>
                </c:pt>
                <c:pt idx="53">
                  <c:v>-1.7379876060175031E-2</c:v>
                </c:pt>
                <c:pt idx="54">
                  <c:v>-1.758646536247347E-2</c:v>
                </c:pt>
                <c:pt idx="55">
                  <c:v>-1.7782702266100278E-2</c:v>
                </c:pt>
                <c:pt idx="56">
                  <c:v>-1.7978938784712829E-2</c:v>
                </c:pt>
                <c:pt idx="57">
                  <c:v>-1.8164625174332739E-2</c:v>
                </c:pt>
                <c:pt idx="58">
                  <c:v>-1.8345850486889338E-2</c:v>
                </c:pt>
                <c:pt idx="59">
                  <c:v>-1.8526327893542069E-2</c:v>
                </c:pt>
                <c:pt idx="60">
                  <c:v>-1.8697343057583121E-2</c:v>
                </c:pt>
                <c:pt idx="61">
                  <c:v>-1.8864100792692559E-2</c:v>
                </c:pt>
                <c:pt idx="62">
                  <c:v>-1.9024479251528101E-2</c:v>
                </c:pt>
                <c:pt idx="63">
                  <c:v>-1.9178845621026161E-2</c:v>
                </c:pt>
                <c:pt idx="64">
                  <c:v>-1.9327327875218112E-2</c:v>
                </c:pt>
                <c:pt idx="65">
                  <c:v>-1.947002094402343E-2</c:v>
                </c:pt>
                <c:pt idx="66">
                  <c:v>-1.9606851576092689E-2</c:v>
                </c:pt>
                <c:pt idx="67">
                  <c:v>-1.9739469147472752E-2</c:v>
                </c:pt>
                <c:pt idx="68">
                  <c:v>-1.9867289485853069E-2</c:v>
                </c:pt>
                <c:pt idx="69">
                  <c:v>-1.9990758279741991E-2</c:v>
                </c:pt>
                <c:pt idx="70">
                  <c:v>-2.0111082449680781E-2</c:v>
                </c:pt>
                <c:pt idx="71">
                  <c:v>-2.0227585679510808E-2</c:v>
                </c:pt>
                <c:pt idx="72">
                  <c:v>-2.0338193273250409E-2</c:v>
                </c:pt>
                <c:pt idx="73">
                  <c:v>-2.0442757356542371E-2</c:v>
                </c:pt>
                <c:pt idx="74">
                  <c:v>-2.054112983235205E-2</c:v>
                </c:pt>
                <c:pt idx="75">
                  <c:v>-2.0627330476574651E-2</c:v>
                </c:pt>
                <c:pt idx="76">
                  <c:v>-2.070422029970535E-2</c:v>
                </c:pt>
                <c:pt idx="77">
                  <c:v>-2.077121951260523E-2</c:v>
                </c:pt>
                <c:pt idx="78">
                  <c:v>-2.0827463998862521E-2</c:v>
                </c:pt>
                <c:pt idx="79">
                  <c:v>-2.0872878390332181E-2</c:v>
                </c:pt>
                <c:pt idx="80">
                  <c:v>-2.0909066442154001E-2</c:v>
                </c:pt>
                <c:pt idx="81">
                  <c:v>-2.0935875869254529E-2</c:v>
                </c:pt>
                <c:pt idx="82">
                  <c:v>-2.0953898257680612E-2</c:v>
                </c:pt>
                <c:pt idx="83">
                  <c:v>-2.096500077570777E-2</c:v>
                </c:pt>
                <c:pt idx="84">
                  <c:v>-2.0969415224159002E-2</c:v>
                </c:pt>
                <c:pt idx="85">
                  <c:v>-2.0967501946300631E-2</c:v>
                </c:pt>
                <c:pt idx="86">
                  <c:v>-2.0959765522776598E-2</c:v>
                </c:pt>
                <c:pt idx="87">
                  <c:v>-2.0946952365186108E-2</c:v>
                </c:pt>
                <c:pt idx="88">
                  <c:v>-2.093045626377902E-2</c:v>
                </c:pt>
                <c:pt idx="89">
                  <c:v>-2.0910847454580418E-2</c:v>
                </c:pt>
                <c:pt idx="90">
                  <c:v>-2.0889443389482329E-2</c:v>
                </c:pt>
                <c:pt idx="91">
                  <c:v>-2.0867858201722919E-2</c:v>
                </c:pt>
                <c:pt idx="92">
                  <c:v>-2.0846971781496231E-2</c:v>
                </c:pt>
                <c:pt idx="93">
                  <c:v>-2.0826250580308001E-2</c:v>
                </c:pt>
                <c:pt idx="94">
                  <c:v>-2.080660122398818E-2</c:v>
                </c:pt>
                <c:pt idx="95">
                  <c:v>-2.078875667673722E-2</c:v>
                </c:pt>
                <c:pt idx="96">
                  <c:v>-2.0773346617830521E-2</c:v>
                </c:pt>
                <c:pt idx="97">
                  <c:v>-2.0761000726809899E-2</c:v>
                </c:pt>
                <c:pt idx="98">
                  <c:v>-2.0745415926470761E-2</c:v>
                </c:pt>
                <c:pt idx="99">
                  <c:v>-2.0727104009099419E-2</c:v>
                </c:pt>
                <c:pt idx="100">
                  <c:v>-2.0708376432410011E-2</c:v>
                </c:pt>
                <c:pt idx="101">
                  <c:v>-2.0689233196147169E-2</c:v>
                </c:pt>
                <c:pt idx="102">
                  <c:v>-2.066967430007775E-2</c:v>
                </c:pt>
                <c:pt idx="103">
                  <c:v>-2.0628422476043282E-2</c:v>
                </c:pt>
                <c:pt idx="104">
                  <c:v>-2.0553622329211249E-2</c:v>
                </c:pt>
                <c:pt idx="105">
                  <c:v>-2.0388413388050461E-2</c:v>
                </c:pt>
                <c:pt idx="106">
                  <c:v>-2.011596042155165E-2</c:v>
                </c:pt>
                <c:pt idx="107">
                  <c:v>-1.9564970889374068E-2</c:v>
                </c:pt>
                <c:pt idx="108">
                  <c:v>-1.852500857647536E-2</c:v>
                </c:pt>
                <c:pt idx="109">
                  <c:v>-1.6566139292328801E-2</c:v>
                </c:pt>
                <c:pt idx="110">
                  <c:v>-1.3140639681619101E-2</c:v>
                </c:pt>
                <c:pt idx="111">
                  <c:v>-8.2871910554227005E-3</c:v>
                </c:pt>
                <c:pt idx="112">
                  <c:v>-2.2512358064829992E-3</c:v>
                </c:pt>
                <c:pt idx="113">
                  <c:v>6.6995018055737987E-3</c:v>
                </c:pt>
                <c:pt idx="114">
                  <c:v>1.8217772697237698E-2</c:v>
                </c:pt>
                <c:pt idx="115">
                  <c:v>2.87954133910917E-2</c:v>
                </c:pt>
                <c:pt idx="116">
                  <c:v>3.9208335300922097E-2</c:v>
                </c:pt>
                <c:pt idx="117">
                  <c:v>4.7996965455932093E-2</c:v>
                </c:pt>
                <c:pt idx="118">
                  <c:v>5.4574317224642697E-2</c:v>
                </c:pt>
                <c:pt idx="119">
                  <c:v>6.1623652937825603E-2</c:v>
                </c:pt>
                <c:pt idx="120">
                  <c:v>7.03128299600842E-2</c:v>
                </c:pt>
                <c:pt idx="121">
                  <c:v>7.9779943022961208E-2</c:v>
                </c:pt>
                <c:pt idx="122">
                  <c:v>8.866969003851119E-2</c:v>
                </c:pt>
                <c:pt idx="123">
                  <c:v>9.6843263450163197E-2</c:v>
                </c:pt>
                <c:pt idx="124">
                  <c:v>0.1055696490397712</c:v>
                </c:pt>
                <c:pt idx="125">
                  <c:v>0.11521422438699422</c:v>
                </c:pt>
                <c:pt idx="126">
                  <c:v>0.12354432322465519</c:v>
                </c:pt>
                <c:pt idx="127">
                  <c:v>0.1314601791639112</c:v>
                </c:pt>
                <c:pt idx="128">
                  <c:v>0.1400271803457582</c:v>
                </c:pt>
                <c:pt idx="129">
                  <c:v>0.1482312351321452</c:v>
                </c:pt>
                <c:pt idx="130">
                  <c:v>0.15541303449371222</c:v>
                </c:pt>
                <c:pt idx="131">
                  <c:v>0.16538954897185021</c:v>
                </c:pt>
                <c:pt idx="132">
                  <c:v>0.17274892614123022</c:v>
                </c:pt>
                <c:pt idx="133">
                  <c:v>0.1788019512737882</c:v>
                </c:pt>
                <c:pt idx="134">
                  <c:v>0.18701075061573422</c:v>
                </c:pt>
                <c:pt idx="135">
                  <c:v>0.19122509439150021</c:v>
                </c:pt>
                <c:pt idx="136">
                  <c:v>0.19902191603239322</c:v>
                </c:pt>
                <c:pt idx="137">
                  <c:v>0.2074557527766972</c:v>
                </c:pt>
                <c:pt idx="138">
                  <c:v>0.2138549939387662</c:v>
                </c:pt>
                <c:pt idx="139">
                  <c:v>0.22070382095549221</c:v>
                </c:pt>
                <c:pt idx="140">
                  <c:v>0.22631800963102119</c:v>
                </c:pt>
                <c:pt idx="141">
                  <c:v>0.2307194229592022</c:v>
                </c:pt>
                <c:pt idx="142">
                  <c:v>0.23704911190141023</c:v>
                </c:pt>
                <c:pt idx="143">
                  <c:v>0.24248225247837021</c:v>
                </c:pt>
                <c:pt idx="144">
                  <c:v>0.24735404738780423</c:v>
                </c:pt>
                <c:pt idx="145">
                  <c:v>0.25235297175750721</c:v>
                </c:pt>
                <c:pt idx="146">
                  <c:v>0.2573221372482502</c:v>
                </c:pt>
                <c:pt idx="147">
                  <c:v>0.2615098069609792</c:v>
                </c:pt>
                <c:pt idx="148">
                  <c:v>0.2668345707846132</c:v>
                </c:pt>
                <c:pt idx="149">
                  <c:v>0.27138523394897218</c:v>
                </c:pt>
                <c:pt idx="150">
                  <c:v>0.27488553171672819</c:v>
                </c:pt>
                <c:pt idx="151">
                  <c:v>0.27952844545066019</c:v>
                </c:pt>
                <c:pt idx="152">
                  <c:v>0.2816267677579582</c:v>
                </c:pt>
                <c:pt idx="153">
                  <c:v>0.28653946514755019</c:v>
                </c:pt>
                <c:pt idx="154">
                  <c:v>0.2883726272477572</c:v>
                </c:pt>
                <c:pt idx="155">
                  <c:v>0.29234060615496116</c:v>
                </c:pt>
                <c:pt idx="156">
                  <c:v>0.29608454230574116</c:v>
                </c:pt>
                <c:pt idx="157">
                  <c:v>0.29883000860979619</c:v>
                </c:pt>
                <c:pt idx="158">
                  <c:v>0.30110683870504518</c:v>
                </c:pt>
                <c:pt idx="159">
                  <c:v>0.30343171363172916</c:v>
                </c:pt>
                <c:pt idx="160">
                  <c:v>0.30496795050686221</c:v>
                </c:pt>
                <c:pt idx="161">
                  <c:v>0.30600451334078516</c:v>
                </c:pt>
                <c:pt idx="162">
                  <c:v>0.30759226904302217</c:v>
                </c:pt>
                <c:pt idx="163">
                  <c:v>0.30957266892487317</c:v>
                </c:pt>
                <c:pt idx="164">
                  <c:v>0.30797722440083419</c:v>
                </c:pt>
                <c:pt idx="165">
                  <c:v>0.30660590559431417</c:v>
                </c:pt>
                <c:pt idx="166">
                  <c:v>0.3064931952597042</c:v>
                </c:pt>
                <c:pt idx="167">
                  <c:v>0.30610513329945016</c:v>
                </c:pt>
                <c:pt idx="168">
                  <c:v>0.30611332344676617</c:v>
                </c:pt>
                <c:pt idx="169">
                  <c:v>0.30546799896649018</c:v>
                </c:pt>
                <c:pt idx="170">
                  <c:v>0.30402107684982516</c:v>
                </c:pt>
                <c:pt idx="171">
                  <c:v>0.3032201554224232</c:v>
                </c:pt>
                <c:pt idx="172">
                  <c:v>0.30166068359454018</c:v>
                </c:pt>
                <c:pt idx="173">
                  <c:v>0.29986014788655418</c:v>
                </c:pt>
                <c:pt idx="174">
                  <c:v>0.29882031795034319</c:v>
                </c:pt>
                <c:pt idx="175">
                  <c:v>0.2981730698509702</c:v>
                </c:pt>
                <c:pt idx="176">
                  <c:v>0.29737758566984418</c:v>
                </c:pt>
                <c:pt idx="177">
                  <c:v>0.2962643992565292</c:v>
                </c:pt>
                <c:pt idx="178">
                  <c:v>0.29516701242378018</c:v>
                </c:pt>
                <c:pt idx="179">
                  <c:v>0.29437324057406317</c:v>
                </c:pt>
                <c:pt idx="180">
                  <c:v>0.29399805539901319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D387-45C4-9FB2-4E89830B15B3}"/>
            </c:ext>
          </c:extLst>
        </c:ser>
        <c:ser>
          <c:idx val="9"/>
          <c:order val="9"/>
          <c:tx>
            <c:strRef>
              <c:f>Simulated!$W$2</c:f>
              <c:strCache>
                <c:ptCount val="1"/>
                <c:pt idx="0">
                  <c:v>D1 In</c:v>
                </c:pt>
              </c:strCache>
            </c:strRef>
          </c:tx>
          <c:spPr>
            <a:ln w="19050" cap="rnd">
              <a:solidFill>
                <a:srgbClr val="00B05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Simulated!$W$5:$W$185</c:f>
              <c:numCache>
                <c:formatCode>General</c:formatCode>
                <c:ptCount val="181"/>
                <c:pt idx="0">
                  <c:v>0</c:v>
                </c:pt>
                <c:pt idx="1">
                  <c:v>-2.7887781001156853E-8</c:v>
                </c:pt>
                <c:pt idx="2">
                  <c:v>-2.3640966999999291E-8</c:v>
                </c:pt>
                <c:pt idx="3">
                  <c:v>1.805386950007315E-8</c:v>
                </c:pt>
                <c:pt idx="4">
                  <c:v>2.1822740280119657E-7</c:v>
                </c:pt>
                <c:pt idx="5">
                  <c:v>8.5771638680051665E-7</c:v>
                </c:pt>
                <c:pt idx="6">
                  <c:v>2.4607844983995375E-6</c:v>
                </c:pt>
                <c:pt idx="7">
                  <c:v>5.8738556906988426E-6</c:v>
                </c:pt>
                <c:pt idx="8">
                  <c:v>1.2331467547099101E-5</c:v>
                </c:pt>
                <c:pt idx="9">
                  <c:v>2.3524173675699284E-5</c:v>
                </c:pt>
                <c:pt idx="10">
                  <c:v>4.1519182525401321E-5</c:v>
                </c:pt>
                <c:pt idx="11">
                  <c:v>6.8404255582098228E-5</c:v>
                </c:pt>
                <c:pt idx="12">
                  <c:v>1.0687399168980011E-4</c:v>
                </c:pt>
                <c:pt idx="13">
                  <c:v>1.5923174574439952E-4</c:v>
                </c:pt>
                <c:pt idx="14">
                  <c:v>2.268861071796982E-4</c:v>
                </c:pt>
                <c:pt idx="15">
                  <c:v>3.0421623745669965E-4</c:v>
                </c:pt>
                <c:pt idx="16">
                  <c:v>3.9110197624920087E-4</c:v>
                </c:pt>
                <c:pt idx="17">
                  <c:v>4.8849279385980091E-4</c:v>
                </c:pt>
                <c:pt idx="18">
                  <c:v>6.0118518098169899E-4</c:v>
                </c:pt>
                <c:pt idx="19">
                  <c:v>8.1371772118200153E-4</c:v>
                </c:pt>
                <c:pt idx="20">
                  <c:v>1.1646874712444993E-3</c:v>
                </c:pt>
                <c:pt idx="21">
                  <c:v>1.7181230153374E-3</c:v>
                </c:pt>
                <c:pt idx="22">
                  <c:v>2.3713111354627982E-3</c:v>
                </c:pt>
                <c:pt idx="23">
                  <c:v>3.1099175599958E-3</c:v>
                </c:pt>
                <c:pt idx="24">
                  <c:v>3.8539235768908012E-3</c:v>
                </c:pt>
                <c:pt idx="25">
                  <c:v>4.6245179397552995E-3</c:v>
                </c:pt>
                <c:pt idx="26">
                  <c:v>5.395027539301097E-3</c:v>
                </c:pt>
                <c:pt idx="27">
                  <c:v>6.1631599880262976E-3</c:v>
                </c:pt>
                <c:pt idx="28">
                  <c:v>6.9223725709721996E-3</c:v>
                </c:pt>
                <c:pt idx="29">
                  <c:v>7.6501126371586008E-3</c:v>
                </c:pt>
                <c:pt idx="30">
                  <c:v>8.3679750858989023E-3</c:v>
                </c:pt>
                <c:pt idx="31">
                  <c:v>9.0858426842754976E-3</c:v>
                </c:pt>
                <c:pt idx="32">
                  <c:v>9.7587492114081971E-3</c:v>
                </c:pt>
                <c:pt idx="33">
                  <c:v>1.0424849366474902E-2</c:v>
                </c:pt>
                <c:pt idx="34">
                  <c:v>1.1090953955117399E-2</c:v>
                </c:pt>
                <c:pt idx="35">
                  <c:v>1.1695153719149001E-2</c:v>
                </c:pt>
                <c:pt idx="36">
                  <c:v>1.2297825444140802E-2</c:v>
                </c:pt>
                <c:pt idx="37">
                  <c:v>1.2894566509569199E-2</c:v>
                </c:pt>
                <c:pt idx="38">
                  <c:v>1.3425966692515199E-2</c:v>
                </c:pt>
                <c:pt idx="39">
                  <c:v>1.3957369697048503E-2</c:v>
                </c:pt>
                <c:pt idx="40">
                  <c:v>1.44740800651522E-2</c:v>
                </c:pt>
                <c:pt idx="41">
                  <c:v>1.4928408904202297E-2</c:v>
                </c:pt>
                <c:pt idx="42">
                  <c:v>1.5382739805669402E-2</c:v>
                </c:pt>
                <c:pt idx="43">
                  <c:v>1.5813373119344398E-2</c:v>
                </c:pt>
                <c:pt idx="44">
                  <c:v>1.6188192594579497E-2</c:v>
                </c:pt>
                <c:pt idx="45">
                  <c:v>1.6563013473480697E-2</c:v>
                </c:pt>
                <c:pt idx="46">
                  <c:v>1.6904345319990199E-2</c:v>
                </c:pt>
                <c:pt idx="47">
                  <c:v>1.71965680855868E-2</c:v>
                </c:pt>
                <c:pt idx="48">
                  <c:v>1.7488791704356497E-2</c:v>
                </c:pt>
                <c:pt idx="49">
                  <c:v>1.7747596287531798E-2</c:v>
                </c:pt>
                <c:pt idx="50">
                  <c:v>1.79746562056327E-2</c:v>
                </c:pt>
                <c:pt idx="51">
                  <c:v>1.8201716638843696E-2</c:v>
                </c:pt>
                <c:pt idx="52">
                  <c:v>1.8376300761491198E-2</c:v>
                </c:pt>
                <c:pt idx="53">
                  <c:v>1.8545663953684097E-2</c:v>
                </c:pt>
                <c:pt idx="54">
                  <c:v>1.8699479640482703E-2</c:v>
                </c:pt>
                <c:pt idx="55">
                  <c:v>1.8818061144443298E-2</c:v>
                </c:pt>
                <c:pt idx="56">
                  <c:v>1.8936642788891501E-2</c:v>
                </c:pt>
                <c:pt idx="57">
                  <c:v>1.9025191944166398E-2</c:v>
                </c:pt>
                <c:pt idx="58">
                  <c:v>1.9101042495095501E-2</c:v>
                </c:pt>
                <c:pt idx="59">
                  <c:v>1.9175574968854896E-2</c:v>
                </c:pt>
                <c:pt idx="60">
                  <c:v>1.9232351932652002E-2</c:v>
                </c:pt>
                <c:pt idx="61">
                  <c:v>1.9277500035808099E-2</c:v>
                </c:pt>
                <c:pt idx="62">
                  <c:v>1.9310900610491902E-2</c:v>
                </c:pt>
                <c:pt idx="63">
                  <c:v>1.9332583085684998E-2</c:v>
                </c:pt>
                <c:pt idx="64">
                  <c:v>1.9344622030459401E-2</c:v>
                </c:pt>
                <c:pt idx="65">
                  <c:v>1.9348556255205398E-2</c:v>
                </c:pt>
                <c:pt idx="66">
                  <c:v>1.9343197623322702E-2</c:v>
                </c:pt>
                <c:pt idx="67">
                  <c:v>1.9329813074242499E-2</c:v>
                </c:pt>
                <c:pt idx="68">
                  <c:v>1.9307953870040199E-2</c:v>
                </c:pt>
                <c:pt idx="69">
                  <c:v>1.9278078284390401E-2</c:v>
                </c:pt>
                <c:pt idx="70">
                  <c:v>1.9241382034562698E-2</c:v>
                </c:pt>
                <c:pt idx="71">
                  <c:v>1.9197195073128403E-2</c:v>
                </c:pt>
                <c:pt idx="72">
                  <c:v>1.9150159425573899E-2</c:v>
                </c:pt>
                <c:pt idx="73">
                  <c:v>1.9100605998234602E-2</c:v>
                </c:pt>
                <c:pt idx="74">
                  <c:v>1.9048428537682401E-2</c:v>
                </c:pt>
                <c:pt idx="75">
                  <c:v>1.9003134068407101E-2</c:v>
                </c:pt>
                <c:pt idx="76">
                  <c:v>1.89601743714518E-2</c:v>
                </c:pt>
                <c:pt idx="77">
                  <c:v>1.8921642344793498E-2</c:v>
                </c:pt>
                <c:pt idx="78">
                  <c:v>1.8890657195169702E-2</c:v>
                </c:pt>
                <c:pt idx="79">
                  <c:v>1.8867491032204E-2</c:v>
                </c:pt>
                <c:pt idx="80">
                  <c:v>1.8850582911256197E-2</c:v>
                </c:pt>
                <c:pt idx="81">
                  <c:v>1.8840944809717101E-2</c:v>
                </c:pt>
                <c:pt idx="82">
                  <c:v>1.8838640667351299E-2</c:v>
                </c:pt>
                <c:pt idx="83">
                  <c:v>1.8842224931114902E-2</c:v>
                </c:pt>
                <c:pt idx="84">
                  <c:v>1.8852149027004401E-2</c:v>
                </c:pt>
                <c:pt idx="85">
                  <c:v>1.8867403018818497E-2</c:v>
                </c:pt>
                <c:pt idx="86">
                  <c:v>1.8887279125268098E-2</c:v>
                </c:pt>
                <c:pt idx="87">
                  <c:v>1.8911378839991898E-2</c:v>
                </c:pt>
                <c:pt idx="88">
                  <c:v>1.8938304551741097E-2</c:v>
                </c:pt>
                <c:pt idx="89">
                  <c:v>1.8967555147875199E-2</c:v>
                </c:pt>
                <c:pt idx="90">
                  <c:v>1.8997993202818402E-2</c:v>
                </c:pt>
                <c:pt idx="91">
                  <c:v>1.9028263631193403E-2</c:v>
                </c:pt>
                <c:pt idx="92">
                  <c:v>1.90575500218171E-2</c:v>
                </c:pt>
                <c:pt idx="93">
                  <c:v>1.9086249321509399E-2</c:v>
                </c:pt>
                <c:pt idx="94">
                  <c:v>1.91135508369689E-2</c:v>
                </c:pt>
                <c:pt idx="95">
                  <c:v>1.91387894963868E-2</c:v>
                </c:pt>
                <c:pt idx="96">
                  <c:v>1.9161386836097399E-2</c:v>
                </c:pt>
                <c:pt idx="97">
                  <c:v>1.9180764392090498E-2</c:v>
                </c:pt>
                <c:pt idx="98">
                  <c:v>1.9173498002189596E-2</c:v>
                </c:pt>
                <c:pt idx="99">
                  <c:v>1.9143814030830899E-2</c:v>
                </c:pt>
                <c:pt idx="100">
                  <c:v>1.9099980079695402E-2</c:v>
                </c:pt>
                <c:pt idx="101">
                  <c:v>1.9041996167390402E-2</c:v>
                </c:pt>
                <c:pt idx="102">
                  <c:v>1.8969862318485301E-2</c:v>
                </c:pt>
                <c:pt idx="103">
                  <c:v>1.8621727802570199E-2</c:v>
                </c:pt>
                <c:pt idx="104">
                  <c:v>1.7851697586757097E-2</c:v>
                </c:pt>
                <c:pt idx="105">
                  <c:v>1.6640522211652801E-2</c:v>
                </c:pt>
                <c:pt idx="106">
                  <c:v>1.4962634455617501E-2</c:v>
                </c:pt>
                <c:pt idx="107">
                  <c:v>1.2896689656749501E-2</c:v>
                </c:pt>
                <c:pt idx="108">
                  <c:v>1.06304404734914E-2</c:v>
                </c:pt>
                <c:pt idx="109">
                  <c:v>8.4520572993907021E-3</c:v>
                </c:pt>
                <c:pt idx="110">
                  <c:v>6.7614824294847976E-3</c:v>
                </c:pt>
                <c:pt idx="111">
                  <c:v>5.4574074090262999E-3</c:v>
                </c:pt>
                <c:pt idx="112">
                  <c:v>4.4404521017061029E-3</c:v>
                </c:pt>
                <c:pt idx="113">
                  <c:v>6.4159700557509004E-3</c:v>
                </c:pt>
                <c:pt idx="114">
                  <c:v>1.1249370586119401E-2</c:v>
                </c:pt>
                <c:pt idx="115">
                  <c:v>1.4475318305640101E-2</c:v>
                </c:pt>
                <c:pt idx="116">
                  <c:v>1.7575351187193399E-2</c:v>
                </c:pt>
                <c:pt idx="117">
                  <c:v>1.93889561799554E-2</c:v>
                </c:pt>
                <c:pt idx="118">
                  <c:v>1.9380892997466998E-2</c:v>
                </c:pt>
                <c:pt idx="119">
                  <c:v>1.9620895375926897E-2</c:v>
                </c:pt>
                <c:pt idx="120">
                  <c:v>2.1398141359274498E-2</c:v>
                </c:pt>
                <c:pt idx="121">
                  <c:v>2.4151247558357198E-2</c:v>
                </c:pt>
                <c:pt idx="122">
                  <c:v>2.70726079856787E-2</c:v>
                </c:pt>
                <c:pt idx="123">
                  <c:v>3.00643443302606E-2</c:v>
                </c:pt>
                <c:pt idx="124">
                  <c:v>3.3952453841934502E-2</c:v>
                </c:pt>
                <c:pt idx="125">
                  <c:v>3.8398319219268298E-2</c:v>
                </c:pt>
                <c:pt idx="126">
                  <c:v>4.1825718672527892E-2</c:v>
                </c:pt>
                <c:pt idx="127">
                  <c:v>4.5091160425658791E-2</c:v>
                </c:pt>
                <c:pt idx="128">
                  <c:v>4.915848822718559E-2</c:v>
                </c:pt>
                <c:pt idx="129">
                  <c:v>5.33352975293888E-2</c:v>
                </c:pt>
                <c:pt idx="130">
                  <c:v>5.7351957172069298E-2</c:v>
                </c:pt>
                <c:pt idx="131">
                  <c:v>6.3904680801163391E-2</c:v>
                </c:pt>
                <c:pt idx="132">
                  <c:v>6.8236615719863294E-2</c:v>
                </c:pt>
                <c:pt idx="133">
                  <c:v>7.15813173086777E-2</c:v>
                </c:pt>
                <c:pt idx="134">
                  <c:v>7.6724954562623099E-2</c:v>
                </c:pt>
                <c:pt idx="135">
                  <c:v>7.86988170063391E-2</c:v>
                </c:pt>
                <c:pt idx="136">
                  <c:v>8.4442607250934096E-2</c:v>
                </c:pt>
                <c:pt idx="137">
                  <c:v>9.1338573305488099E-2</c:v>
                </c:pt>
                <c:pt idx="138">
                  <c:v>9.6543855458119096E-2</c:v>
                </c:pt>
                <c:pt idx="139">
                  <c:v>0.1021912275801611</c:v>
                </c:pt>
                <c:pt idx="140">
                  <c:v>0.10663677559339309</c:v>
                </c:pt>
                <c:pt idx="141">
                  <c:v>0.1099981156161051</c:v>
                </c:pt>
                <c:pt idx="142">
                  <c:v>0.11561733733683709</c:v>
                </c:pt>
                <c:pt idx="143">
                  <c:v>0.1205510243826861</c:v>
                </c:pt>
                <c:pt idx="144">
                  <c:v>0.12503406726331812</c:v>
                </c:pt>
                <c:pt idx="145">
                  <c:v>0.12982190106015612</c:v>
                </c:pt>
                <c:pt idx="146">
                  <c:v>0.13474128781967212</c:v>
                </c:pt>
                <c:pt idx="147">
                  <c:v>0.13900209589545712</c:v>
                </c:pt>
                <c:pt idx="148">
                  <c:v>0.1446998015298121</c:v>
                </c:pt>
                <c:pt idx="149">
                  <c:v>0.14970994061115311</c:v>
                </c:pt>
                <c:pt idx="150">
                  <c:v>0.15359719041478911</c:v>
                </c:pt>
                <c:pt idx="151">
                  <c:v>0.1588740973613941</c:v>
                </c:pt>
                <c:pt idx="152">
                  <c:v>0.1613675820263171</c:v>
                </c:pt>
                <c:pt idx="153">
                  <c:v>0.16712008506587411</c:v>
                </c:pt>
                <c:pt idx="154">
                  <c:v>0.16952216587741112</c:v>
                </c:pt>
                <c:pt idx="155">
                  <c:v>0.1745468105405541</c:v>
                </c:pt>
                <c:pt idx="156">
                  <c:v>0.1795085679802241</c:v>
                </c:pt>
                <c:pt idx="157">
                  <c:v>0.18344812607206112</c:v>
                </c:pt>
                <c:pt idx="158">
                  <c:v>0.18694902771499911</c:v>
                </c:pt>
                <c:pt idx="159">
                  <c:v>0.19056311671166112</c:v>
                </c:pt>
                <c:pt idx="160">
                  <c:v>0.19335455473887811</c:v>
                </c:pt>
                <c:pt idx="161">
                  <c:v>0.19571021598205812</c:v>
                </c:pt>
                <c:pt idx="162">
                  <c:v>0.19896161180592511</c:v>
                </c:pt>
                <c:pt idx="163">
                  <c:v>0.2027662513385701</c:v>
                </c:pt>
                <c:pt idx="164">
                  <c:v>0.2022943361017821</c:v>
                </c:pt>
                <c:pt idx="165">
                  <c:v>0.2019519761690341</c:v>
                </c:pt>
                <c:pt idx="166">
                  <c:v>0.2030036328053981</c:v>
                </c:pt>
                <c:pt idx="167">
                  <c:v>0.20386071495204211</c:v>
                </c:pt>
                <c:pt idx="168">
                  <c:v>0.20515333129247312</c:v>
                </c:pt>
                <c:pt idx="169">
                  <c:v>0.2057089954618721</c:v>
                </c:pt>
                <c:pt idx="170">
                  <c:v>0.20519096498542411</c:v>
                </c:pt>
                <c:pt idx="171">
                  <c:v>0.2053536310487101</c:v>
                </c:pt>
                <c:pt idx="172">
                  <c:v>0.2045598119711271</c:v>
                </c:pt>
                <c:pt idx="173">
                  <c:v>0.20330907388083011</c:v>
                </c:pt>
                <c:pt idx="174">
                  <c:v>0.2028204442774181</c:v>
                </c:pt>
                <c:pt idx="175">
                  <c:v>0.2027211642778301</c:v>
                </c:pt>
                <c:pt idx="176">
                  <c:v>0.2024030010117861</c:v>
                </c:pt>
                <c:pt idx="177">
                  <c:v>0.2016593905629131</c:v>
                </c:pt>
                <c:pt idx="178">
                  <c:v>0.20085841066768112</c:v>
                </c:pt>
                <c:pt idx="179">
                  <c:v>0.20034977242449012</c:v>
                </c:pt>
                <c:pt idx="180">
                  <c:v>0.20029488824686512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D387-45C4-9FB2-4E89830B15B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0726463"/>
        <c:axId val="590742303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'DO to 356A'!$BD$1</c15:sqref>
                        </c15:formulaRef>
                      </c:ext>
                    </c:extLst>
                    <c:strCache>
                      <c:ptCount val="1"/>
                      <c:pt idx="0">
                        <c:v>Disk-1_Out, 356 A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'DO to 356A'!$C$47:$C$7076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1.1259999999999999E-2</c:v>
                      </c:pt>
                      <c:pt idx="1">
                        <c:v>3.8330000000000003E-2</c:v>
                      </c:pt>
                      <c:pt idx="2">
                        <c:v>2.256E-2</c:v>
                      </c:pt>
                      <c:pt idx="3">
                        <c:v>2.4570000000000002E-2</c:v>
                      </c:pt>
                      <c:pt idx="4">
                        <c:v>2.8250000000000001E-2</c:v>
                      </c:pt>
                      <c:pt idx="5">
                        <c:v>0.20888999999999999</c:v>
                      </c:pt>
                      <c:pt idx="6">
                        <c:v>0.26550000000000001</c:v>
                      </c:pt>
                      <c:pt idx="7">
                        <c:v>0.23386999999999999</c:v>
                      </c:pt>
                      <c:pt idx="8">
                        <c:v>0.24238000000000001</c:v>
                      </c:pt>
                      <c:pt idx="9">
                        <c:v>4.8090000000000001E-2</c:v>
                      </c:pt>
                      <c:pt idx="10">
                        <c:v>6.5509999999999999E-2</c:v>
                      </c:pt>
                      <c:pt idx="11">
                        <c:v>2.9850000000000002E-2</c:v>
                      </c:pt>
                      <c:pt idx="12">
                        <c:v>4.6929999999999999E-2</c:v>
                      </c:pt>
                      <c:pt idx="13">
                        <c:v>3.356E-2</c:v>
                      </c:pt>
                      <c:pt idx="14">
                        <c:v>6.898E-2</c:v>
                      </c:pt>
                      <c:pt idx="15">
                        <c:v>1.5339999999999999E-2</c:v>
                      </c:pt>
                      <c:pt idx="16">
                        <c:v>1.7899999999999999E-2</c:v>
                      </c:pt>
                      <c:pt idx="17">
                        <c:v>0.21768999999999999</c:v>
                      </c:pt>
                      <c:pt idx="18">
                        <c:v>0.27083000000000002</c:v>
                      </c:pt>
                      <c:pt idx="19">
                        <c:v>0.20766000000000001</c:v>
                      </c:pt>
                      <c:pt idx="20">
                        <c:v>0.16039999999999999</c:v>
                      </c:pt>
                      <c:pt idx="21">
                        <c:v>8.6809999999999998E-2</c:v>
                      </c:pt>
                      <c:pt idx="22">
                        <c:v>0.13045000000000001</c:v>
                      </c:pt>
                      <c:pt idx="23">
                        <c:v>1.958E-2</c:v>
                      </c:pt>
                      <c:pt idx="24">
                        <c:v>6.0949999999999997E-2</c:v>
                      </c:pt>
                      <c:pt idx="25">
                        <c:v>3.9949999999999999E-2</c:v>
                      </c:pt>
                      <c:pt idx="26">
                        <c:v>5.7459999999999997E-2</c:v>
                      </c:pt>
                      <c:pt idx="27">
                        <c:v>5.2970000000000003E-2</c:v>
                      </c:pt>
                      <c:pt idx="28">
                        <c:v>3.1379999999999998E-2</c:v>
                      </c:pt>
                      <c:pt idx="29">
                        <c:v>0.22542000000000001</c:v>
                      </c:pt>
                      <c:pt idx="30">
                        <c:v>0.20429</c:v>
                      </c:pt>
                      <c:pt idx="31">
                        <c:v>0.26867000000000002</c:v>
                      </c:pt>
                      <c:pt idx="32">
                        <c:v>0.12145</c:v>
                      </c:pt>
                      <c:pt idx="33">
                        <c:v>-6.7600000000000004E-3</c:v>
                      </c:pt>
                      <c:pt idx="34">
                        <c:v>5.8700000000000002E-3</c:v>
                      </c:pt>
                      <c:pt idx="35">
                        <c:v>5.3510000000000002E-2</c:v>
                      </c:pt>
                      <c:pt idx="36">
                        <c:v>3.3869999999999997E-2</c:v>
                      </c:pt>
                      <c:pt idx="37">
                        <c:v>2.9149999999999999E-2</c:v>
                      </c:pt>
                      <c:pt idx="38">
                        <c:v>3.5720000000000002E-2</c:v>
                      </c:pt>
                      <c:pt idx="39">
                        <c:v>7.1690000000000004E-2</c:v>
                      </c:pt>
                      <c:pt idx="40">
                        <c:v>3.7719999999999997E-2</c:v>
                      </c:pt>
                      <c:pt idx="41">
                        <c:v>0.22700999999999999</c:v>
                      </c:pt>
                      <c:pt idx="42">
                        <c:v>0.20516999999999999</c:v>
                      </c:pt>
                      <c:pt idx="43">
                        <c:v>0.19858000000000001</c:v>
                      </c:pt>
                      <c:pt idx="44">
                        <c:v>0.16972000000000001</c:v>
                      </c:pt>
                      <c:pt idx="45" formatCode="0.00E+00">
                        <c:v>-6.6047899999999995E-4</c:v>
                      </c:pt>
                      <c:pt idx="46">
                        <c:v>1.01E-2</c:v>
                      </c:pt>
                      <c:pt idx="47">
                        <c:v>4.7099999999999998E-3</c:v>
                      </c:pt>
                      <c:pt idx="48">
                        <c:v>5.3710000000000001E-2</c:v>
                      </c:pt>
                      <c:pt idx="49">
                        <c:v>2.1440000000000001E-2</c:v>
                      </c:pt>
                      <c:pt idx="50">
                        <c:v>2.274E-2</c:v>
                      </c:pt>
                      <c:pt idx="51">
                        <c:v>4.2840000000000003E-2</c:v>
                      </c:pt>
                      <c:pt idx="52">
                        <c:v>6.5549999999999997E-2</c:v>
                      </c:pt>
                      <c:pt idx="53">
                        <c:v>0.21407000000000001</c:v>
                      </c:pt>
                      <c:pt idx="54">
                        <c:v>0.21379000000000001</c:v>
                      </c:pt>
                      <c:pt idx="55">
                        <c:v>0.21767</c:v>
                      </c:pt>
                      <c:pt idx="56">
                        <c:v>0.1555</c:v>
                      </c:pt>
                      <c:pt idx="57">
                        <c:v>1.363E-2</c:v>
                      </c:pt>
                      <c:pt idx="58">
                        <c:v>7.8409999999999994E-2</c:v>
                      </c:pt>
                      <c:pt idx="59">
                        <c:v>0.31598999999999999</c:v>
                      </c:pt>
                      <c:pt idx="60">
                        <c:v>0.45439000000000002</c:v>
                      </c:pt>
                      <c:pt idx="61">
                        <c:v>0.60772999999999999</c:v>
                      </c:pt>
                      <c:pt idx="62">
                        <c:v>0.72023999999999999</c:v>
                      </c:pt>
                      <c:pt idx="63">
                        <c:v>0.86295999999999995</c:v>
                      </c:pt>
                      <c:pt idx="64">
                        <c:v>0.97401000000000004</c:v>
                      </c:pt>
                      <c:pt idx="65">
                        <c:v>1.3258300000000001</c:v>
                      </c:pt>
                      <c:pt idx="66">
                        <c:v>1.40022</c:v>
                      </c:pt>
                      <c:pt idx="67">
                        <c:v>1.5329900000000001</c:v>
                      </c:pt>
                      <c:pt idx="68">
                        <c:v>1.62426</c:v>
                      </c:pt>
                      <c:pt idx="69">
                        <c:v>1.59179</c:v>
                      </c:pt>
                      <c:pt idx="70">
                        <c:v>1.6697200000000001</c:v>
                      </c:pt>
                      <c:pt idx="71">
                        <c:v>1.8156300000000001</c:v>
                      </c:pt>
                      <c:pt idx="72">
                        <c:v>1.9347799999999999</c:v>
                      </c:pt>
                      <c:pt idx="73">
                        <c:v>2.11165</c:v>
                      </c:pt>
                      <c:pt idx="74">
                        <c:v>2.20634</c:v>
                      </c:pt>
                      <c:pt idx="75">
                        <c:v>2.3128099999999998</c:v>
                      </c:pt>
                      <c:pt idx="76">
                        <c:v>2.4481700000000002</c:v>
                      </c:pt>
                      <c:pt idx="77">
                        <c:v>2.82233</c:v>
                      </c:pt>
                      <c:pt idx="78">
                        <c:v>2.8540999999999999</c:v>
                      </c:pt>
                      <c:pt idx="79">
                        <c:v>3.0057499999999999</c:v>
                      </c:pt>
                      <c:pt idx="80">
                        <c:v>3.1056499999999998</c:v>
                      </c:pt>
                      <c:pt idx="81">
                        <c:v>3.0878199999999998</c:v>
                      </c:pt>
                      <c:pt idx="82">
                        <c:v>3.4024299999999998</c:v>
                      </c:pt>
                      <c:pt idx="83">
                        <c:v>3.3864999999999998</c:v>
                      </c:pt>
                      <c:pt idx="84">
                        <c:v>3.4564400000000002</c:v>
                      </c:pt>
                      <c:pt idx="85">
                        <c:v>3.5627499999999999</c:v>
                      </c:pt>
                      <c:pt idx="86">
                        <c:v>3.7277499999999999</c:v>
                      </c:pt>
                      <c:pt idx="87">
                        <c:v>3.8008299999999999</c:v>
                      </c:pt>
                      <c:pt idx="88">
                        <c:v>3.9458799999999998</c:v>
                      </c:pt>
                      <c:pt idx="89">
                        <c:v>4.21028</c:v>
                      </c:pt>
                      <c:pt idx="90">
                        <c:v>4.4093200000000001</c:v>
                      </c:pt>
                      <c:pt idx="91">
                        <c:v>4.5120500000000003</c:v>
                      </c:pt>
                      <c:pt idx="92">
                        <c:v>4.6029299999999997</c:v>
                      </c:pt>
                      <c:pt idx="93">
                        <c:v>4.5785400000000003</c:v>
                      </c:pt>
                      <c:pt idx="94">
                        <c:v>4.73142</c:v>
                      </c:pt>
                      <c:pt idx="95">
                        <c:v>4.8152100000000004</c:v>
                      </c:pt>
                      <c:pt idx="96">
                        <c:v>4.9472300000000002</c:v>
                      </c:pt>
                      <c:pt idx="97">
                        <c:v>5.07599</c:v>
                      </c:pt>
                      <c:pt idx="98">
                        <c:v>5.2000299999999999</c:v>
                      </c:pt>
                      <c:pt idx="99">
                        <c:v>5.3278100000000004</c:v>
                      </c:pt>
                      <c:pt idx="100">
                        <c:v>5.4293199999999997</c:v>
                      </c:pt>
                      <c:pt idx="101">
                        <c:v>5.7590000000000003</c:v>
                      </c:pt>
                      <c:pt idx="102">
                        <c:v>5.9004300000000001</c:v>
                      </c:pt>
                      <c:pt idx="103">
                        <c:v>6.04643</c:v>
                      </c:pt>
                      <c:pt idx="104">
                        <c:v>6.0877699999999999</c:v>
                      </c:pt>
                      <c:pt idx="105">
                        <c:v>6.0799399999999997</c:v>
                      </c:pt>
                      <c:pt idx="106">
                        <c:v>6.2061900000000003</c:v>
                      </c:pt>
                      <c:pt idx="107">
                        <c:v>6.35703</c:v>
                      </c:pt>
                      <c:pt idx="108">
                        <c:v>6.4163899999999998</c:v>
                      </c:pt>
                      <c:pt idx="109">
                        <c:v>6.5485899999999999</c:v>
                      </c:pt>
                      <c:pt idx="110">
                        <c:v>6.6718599999999997</c:v>
                      </c:pt>
                      <c:pt idx="111">
                        <c:v>6.8580399999999999</c:v>
                      </c:pt>
                      <c:pt idx="112">
                        <c:v>6.9583199999999996</c:v>
                      </c:pt>
                      <c:pt idx="113">
                        <c:v>7.2732000000000001</c:v>
                      </c:pt>
                      <c:pt idx="114">
                        <c:v>7.38253</c:v>
                      </c:pt>
                      <c:pt idx="115">
                        <c:v>7.5360500000000004</c:v>
                      </c:pt>
                      <c:pt idx="116">
                        <c:v>7.65259</c:v>
                      </c:pt>
                      <c:pt idx="117">
                        <c:v>7.6000199999999998</c:v>
                      </c:pt>
                      <c:pt idx="118">
                        <c:v>7.7077299999999997</c:v>
                      </c:pt>
                      <c:pt idx="119">
                        <c:v>7.8237800000000002</c:v>
                      </c:pt>
                      <c:pt idx="120">
                        <c:v>7.9898499999999997</c:v>
                      </c:pt>
                      <c:pt idx="121">
                        <c:v>8.0796299999999999</c:v>
                      </c:pt>
                      <c:pt idx="122">
                        <c:v>8.2282200000000003</c:v>
                      </c:pt>
                      <c:pt idx="123">
                        <c:v>8.3374400000000009</c:v>
                      </c:pt>
                      <c:pt idx="124">
                        <c:v>8.5111399999999993</c:v>
                      </c:pt>
                      <c:pt idx="125">
                        <c:v>8.7507800000000007</c:v>
                      </c:pt>
                      <c:pt idx="126">
                        <c:v>8.8851300000000002</c:v>
                      </c:pt>
                      <c:pt idx="127">
                        <c:v>9.0058000000000007</c:v>
                      </c:pt>
                      <c:pt idx="128">
                        <c:v>9.1637500000000003</c:v>
                      </c:pt>
                      <c:pt idx="129">
                        <c:v>9.08047</c:v>
                      </c:pt>
                      <c:pt idx="130">
                        <c:v>9.2027900000000002</c:v>
                      </c:pt>
                      <c:pt idx="131">
                        <c:v>9.3510799999999996</c:v>
                      </c:pt>
                      <c:pt idx="132">
                        <c:v>9.4906299999999995</c:v>
                      </c:pt>
                      <c:pt idx="133">
                        <c:v>9.5724999999999998</c:v>
                      </c:pt>
                      <c:pt idx="134">
                        <c:v>9.6902000000000008</c:v>
                      </c:pt>
                      <c:pt idx="135">
                        <c:v>9.8011700000000008</c:v>
                      </c:pt>
                      <c:pt idx="136">
                        <c:v>9.9579500000000003</c:v>
                      </c:pt>
                      <c:pt idx="137">
                        <c:v>10.228899999999999</c:v>
                      </c:pt>
                      <c:pt idx="138">
                        <c:v>10.17807</c:v>
                      </c:pt>
                      <c:pt idx="139">
                        <c:v>10.18371</c:v>
                      </c:pt>
                      <c:pt idx="140">
                        <c:v>10.08952</c:v>
                      </c:pt>
                      <c:pt idx="141">
                        <c:v>10.036009999999999</c:v>
                      </c:pt>
                      <c:pt idx="142">
                        <c:v>9.9756300000000007</c:v>
                      </c:pt>
                      <c:pt idx="143">
                        <c:v>10.180580000000001</c:v>
                      </c:pt>
                      <c:pt idx="144">
                        <c:v>9.9981899999999992</c:v>
                      </c:pt>
                      <c:pt idx="145">
                        <c:v>10.03928</c:v>
                      </c:pt>
                      <c:pt idx="146">
                        <c:v>10.00094</c:v>
                      </c:pt>
                      <c:pt idx="147">
                        <c:v>10.00572</c:v>
                      </c:pt>
                      <c:pt idx="148">
                        <c:v>9.9953599999999998</c:v>
                      </c:pt>
                      <c:pt idx="149">
                        <c:v>10.235910000000001</c:v>
                      </c:pt>
                      <c:pt idx="150">
                        <c:v>10.17567</c:v>
                      </c:pt>
                      <c:pt idx="151">
                        <c:v>10.177709999999999</c:v>
                      </c:pt>
                      <c:pt idx="152">
                        <c:v>10.137230000000001</c:v>
                      </c:pt>
                      <c:pt idx="153">
                        <c:v>10.01545</c:v>
                      </c:pt>
                      <c:pt idx="154">
                        <c:v>10.02664</c:v>
                      </c:pt>
                      <c:pt idx="155">
                        <c:v>10.00395</c:v>
                      </c:pt>
                      <c:pt idx="156">
                        <c:v>9.9841200000000008</c:v>
                      </c:pt>
                      <c:pt idx="157">
                        <c:v>9.9927700000000002</c:v>
                      </c:pt>
                      <c:pt idx="158">
                        <c:v>10.03844</c:v>
                      </c:pt>
                      <c:pt idx="159">
                        <c:v>9.9813799999999997</c:v>
                      </c:pt>
                      <c:pt idx="160">
                        <c:v>9.9827300000000001</c:v>
                      </c:pt>
                      <c:pt idx="161">
                        <c:v>10.17807</c:v>
                      </c:pt>
                      <c:pt idx="162">
                        <c:v>10.24794</c:v>
                      </c:pt>
                      <c:pt idx="163">
                        <c:v>10.17572</c:v>
                      </c:pt>
                      <c:pt idx="164">
                        <c:v>10.156689999999999</c:v>
                      </c:pt>
                      <c:pt idx="165">
                        <c:v>9.9982199999999999</c:v>
                      </c:pt>
                      <c:pt idx="166">
                        <c:v>10.035690000000001</c:v>
                      </c:pt>
                      <c:pt idx="167">
                        <c:v>9.9962700000000009</c:v>
                      </c:pt>
                      <c:pt idx="168">
                        <c:v>9.9914699999999996</c:v>
                      </c:pt>
                      <c:pt idx="169">
                        <c:v>9.9750099999999993</c:v>
                      </c:pt>
                      <c:pt idx="170">
                        <c:v>10.007999999999999</c:v>
                      </c:pt>
                      <c:pt idx="171">
                        <c:v>9.9904200000000003</c:v>
                      </c:pt>
                      <c:pt idx="172">
                        <c:v>10.007250000000001</c:v>
                      </c:pt>
                      <c:pt idx="173">
                        <c:v>10.189679999999999</c:v>
                      </c:pt>
                      <c:pt idx="174">
                        <c:v>10.182919999999999</c:v>
                      </c:pt>
                      <c:pt idx="175">
                        <c:v>10.25184</c:v>
                      </c:pt>
                      <c:pt idx="176">
                        <c:v>10.18051</c:v>
                      </c:pt>
                      <c:pt idx="177">
                        <c:v>10.01529</c:v>
                      </c:pt>
                      <c:pt idx="178">
                        <c:v>10.024190000000001</c:v>
                      </c:pt>
                      <c:pt idx="179">
                        <c:v>10.039479999999999</c:v>
                      </c:pt>
                      <c:pt idx="180">
                        <c:v>10.004350000000001</c:v>
                      </c:pt>
                      <c:pt idx="181">
                        <c:v>10.02027</c:v>
                      </c:pt>
                      <c:pt idx="182">
                        <c:v>9.9980700000000002</c:v>
                      </c:pt>
                      <c:pt idx="183">
                        <c:v>10.04133</c:v>
                      </c:pt>
                      <c:pt idx="184">
                        <c:v>10.003920000000001</c:v>
                      </c:pt>
                      <c:pt idx="185">
                        <c:v>10.160539999999999</c:v>
                      </c:pt>
                      <c:pt idx="186">
                        <c:v>10.17196</c:v>
                      </c:pt>
                      <c:pt idx="187">
                        <c:v>10.24475</c:v>
                      </c:pt>
                      <c:pt idx="188">
                        <c:v>10.10366</c:v>
                      </c:pt>
                      <c:pt idx="189">
                        <c:v>9.9772499999999997</c:v>
                      </c:pt>
                      <c:pt idx="190">
                        <c:v>9.9877199999999995</c:v>
                      </c:pt>
                      <c:pt idx="191">
                        <c:v>10.007110000000001</c:v>
                      </c:pt>
                      <c:pt idx="192">
                        <c:v>10.02951</c:v>
                      </c:pt>
                      <c:pt idx="193">
                        <c:v>10.018269999999999</c:v>
                      </c:pt>
                      <c:pt idx="194">
                        <c:v>10.02373</c:v>
                      </c:pt>
                      <c:pt idx="195">
                        <c:v>10.006410000000001</c:v>
                      </c:pt>
                      <c:pt idx="196">
                        <c:v>10.039199999999999</c:v>
                      </c:pt>
                      <c:pt idx="197">
                        <c:v>10.169739999999999</c:v>
                      </c:pt>
                      <c:pt idx="198">
                        <c:v>10.185829999999999</c:v>
                      </c:pt>
                      <c:pt idx="199">
                        <c:v>10.186249999999999</c:v>
                      </c:pt>
                      <c:pt idx="200">
                        <c:v>10.149369999999999</c:v>
                      </c:pt>
                      <c:pt idx="201">
                        <c:v>9.9776199999999999</c:v>
                      </c:pt>
                      <c:pt idx="202">
                        <c:v>9.9908199999999994</c:v>
                      </c:pt>
                      <c:pt idx="203">
                        <c:v>9.9891100000000002</c:v>
                      </c:pt>
                      <c:pt idx="204">
                        <c:v>10.20153</c:v>
                      </c:pt>
                      <c:pt idx="205">
                        <c:v>9.9960199999999997</c:v>
                      </c:pt>
                      <c:pt idx="206">
                        <c:v>10.000109999999999</c:v>
                      </c:pt>
                      <c:pt idx="207">
                        <c:v>10.001849999999999</c:v>
                      </c:pt>
                      <c:pt idx="208">
                        <c:v>10.012869999999999</c:v>
                      </c:pt>
                      <c:pt idx="209">
                        <c:v>10.24845</c:v>
                      </c:pt>
                      <c:pt idx="210">
                        <c:v>10.21617</c:v>
                      </c:pt>
                      <c:pt idx="211">
                        <c:v>10.213369999999999</c:v>
                      </c:pt>
                      <c:pt idx="212">
                        <c:v>10.180770000000001</c:v>
                      </c:pt>
                      <c:pt idx="213">
                        <c:v>10.04734</c:v>
                      </c:pt>
                      <c:pt idx="214">
                        <c:v>10.00088</c:v>
                      </c:pt>
                      <c:pt idx="215">
                        <c:v>10.006959999999999</c:v>
                      </c:pt>
                      <c:pt idx="216">
                        <c:v>10.01646</c:v>
                      </c:pt>
                      <c:pt idx="217">
                        <c:v>10.05204</c:v>
                      </c:pt>
                      <c:pt idx="218">
                        <c:v>9.9875699999999998</c:v>
                      </c:pt>
                      <c:pt idx="219">
                        <c:v>10.000249999999999</c:v>
                      </c:pt>
                      <c:pt idx="220">
                        <c:v>10.00461</c:v>
                      </c:pt>
                      <c:pt idx="221">
                        <c:v>10.23387</c:v>
                      </c:pt>
                      <c:pt idx="222">
                        <c:v>10.19965</c:v>
                      </c:pt>
                      <c:pt idx="223">
                        <c:v>10.20692</c:v>
                      </c:pt>
                      <c:pt idx="224">
                        <c:v>10.16376</c:v>
                      </c:pt>
                      <c:pt idx="225">
                        <c:v>10.014699999999999</c:v>
                      </c:pt>
                      <c:pt idx="226">
                        <c:v>10.03416</c:v>
                      </c:pt>
                      <c:pt idx="227">
                        <c:v>10.02275</c:v>
                      </c:pt>
                      <c:pt idx="228">
                        <c:v>10.022069999999999</c:v>
                      </c:pt>
                      <c:pt idx="229">
                        <c:v>10.01637</c:v>
                      </c:pt>
                      <c:pt idx="230">
                        <c:v>10.04876</c:v>
                      </c:pt>
                      <c:pt idx="231">
                        <c:v>9.99681</c:v>
                      </c:pt>
                      <c:pt idx="232">
                        <c:v>10.022349999999999</c:v>
                      </c:pt>
                      <c:pt idx="233">
                        <c:v>10.184430000000001</c:v>
                      </c:pt>
                      <c:pt idx="234">
                        <c:v>10.25867</c:v>
                      </c:pt>
                      <c:pt idx="235">
                        <c:v>10.209210000000001</c:v>
                      </c:pt>
                      <c:pt idx="236">
                        <c:v>10.129720000000001</c:v>
                      </c:pt>
                      <c:pt idx="237">
                        <c:v>10.00916</c:v>
                      </c:pt>
                      <c:pt idx="238">
                        <c:v>10.040789999999999</c:v>
                      </c:pt>
                      <c:pt idx="239">
                        <c:v>9.9961000000000002</c:v>
                      </c:pt>
                      <c:pt idx="240">
                        <c:v>9.9879700000000007</c:v>
                      </c:pt>
                      <c:pt idx="241">
                        <c:v>9.9990299999999994</c:v>
                      </c:pt>
                      <c:pt idx="242">
                        <c:v>10.033910000000001</c:v>
                      </c:pt>
                      <c:pt idx="243">
                        <c:v>10.016080000000001</c:v>
                      </c:pt>
                      <c:pt idx="244">
                        <c:v>10.037179999999999</c:v>
                      </c:pt>
                      <c:pt idx="245">
                        <c:v>10.20326</c:v>
                      </c:pt>
                      <c:pt idx="246">
                        <c:v>10.21218</c:v>
                      </c:pt>
                      <c:pt idx="247">
                        <c:v>10.25811</c:v>
                      </c:pt>
                      <c:pt idx="248">
                        <c:v>10.173500000000001</c:v>
                      </c:pt>
                      <c:pt idx="249">
                        <c:v>10.036820000000001</c:v>
                      </c:pt>
                      <c:pt idx="250">
                        <c:v>10.02984</c:v>
                      </c:pt>
                      <c:pt idx="251">
                        <c:v>10.06406</c:v>
                      </c:pt>
                      <c:pt idx="252">
                        <c:v>10.019310000000001</c:v>
                      </c:pt>
                      <c:pt idx="253">
                        <c:v>10.01885</c:v>
                      </c:pt>
                      <c:pt idx="254">
                        <c:v>10.006169999999999</c:v>
                      </c:pt>
                      <c:pt idx="255">
                        <c:v>10.04294</c:v>
                      </c:pt>
                      <c:pt idx="256">
                        <c:v>10.01337</c:v>
                      </c:pt>
                      <c:pt idx="257">
                        <c:v>10.1913</c:v>
                      </c:pt>
                      <c:pt idx="258">
                        <c:v>10.18845</c:v>
                      </c:pt>
                      <c:pt idx="259">
                        <c:v>10.24967</c:v>
                      </c:pt>
                      <c:pt idx="260">
                        <c:v>10.11031</c:v>
                      </c:pt>
                      <c:pt idx="261">
                        <c:v>10.013400000000001</c:v>
                      </c:pt>
                      <c:pt idx="262">
                        <c:v>10.02314</c:v>
                      </c:pt>
                      <c:pt idx="263">
                        <c:v>10.04147</c:v>
                      </c:pt>
                      <c:pt idx="264">
                        <c:v>10.04022</c:v>
                      </c:pt>
                      <c:pt idx="265">
                        <c:v>10.172140000000001</c:v>
                      </c:pt>
                      <c:pt idx="266">
                        <c:v>10.01127</c:v>
                      </c:pt>
                      <c:pt idx="267">
                        <c:v>10.004429999999999</c:v>
                      </c:pt>
                      <c:pt idx="268">
                        <c:v>10.057980000000001</c:v>
                      </c:pt>
                      <c:pt idx="269">
                        <c:v>10.20013</c:v>
                      </c:pt>
                      <c:pt idx="270">
                        <c:v>10.20417</c:v>
                      </c:pt>
                      <c:pt idx="271">
                        <c:v>10.19509</c:v>
                      </c:pt>
                      <c:pt idx="272">
                        <c:v>10.20965</c:v>
                      </c:pt>
                      <c:pt idx="273">
                        <c:v>9.9945000000000004</c:v>
                      </c:pt>
                      <c:pt idx="274">
                        <c:v>10.01671</c:v>
                      </c:pt>
                      <c:pt idx="275">
                        <c:v>10.038259999999999</c:v>
                      </c:pt>
                      <c:pt idx="276">
                        <c:v>10.05429</c:v>
                      </c:pt>
                      <c:pt idx="277">
                        <c:v>10.02483</c:v>
                      </c:pt>
                      <c:pt idx="278">
                        <c:v>10.02224</c:v>
                      </c:pt>
                      <c:pt idx="279">
                        <c:v>10.025259999999999</c:v>
                      </c:pt>
                      <c:pt idx="280">
                        <c:v>10.061159999999999</c:v>
                      </c:pt>
                      <c:pt idx="281">
                        <c:v>10.21523</c:v>
                      </c:pt>
                      <c:pt idx="282">
                        <c:v>10.18806</c:v>
                      </c:pt>
                      <c:pt idx="283">
                        <c:v>10.18953</c:v>
                      </c:pt>
                      <c:pt idx="284">
                        <c:v>10.103009999999999</c:v>
                      </c:pt>
                      <c:pt idx="285">
                        <c:v>10.02375</c:v>
                      </c:pt>
                      <c:pt idx="286">
                        <c:v>9.9920500000000008</c:v>
                      </c:pt>
                      <c:pt idx="287">
                        <c:v>10.00498</c:v>
                      </c:pt>
                      <c:pt idx="288">
                        <c:v>9.9893599999999996</c:v>
                      </c:pt>
                      <c:pt idx="289">
                        <c:v>10.020440000000001</c:v>
                      </c:pt>
                      <c:pt idx="290">
                        <c:v>9.9717000000000002</c:v>
                      </c:pt>
                      <c:pt idx="291">
                        <c:v>9.9821000000000009</c:v>
                      </c:pt>
                      <c:pt idx="292">
                        <c:v>10.0101</c:v>
                      </c:pt>
                      <c:pt idx="293">
                        <c:v>10.236230000000001</c:v>
                      </c:pt>
                      <c:pt idx="294">
                        <c:v>10.197279999999999</c:v>
                      </c:pt>
                      <c:pt idx="295">
                        <c:v>10.18957</c:v>
                      </c:pt>
                      <c:pt idx="296">
                        <c:v>10.175750000000001</c:v>
                      </c:pt>
                      <c:pt idx="297">
                        <c:v>10.0388</c:v>
                      </c:pt>
                      <c:pt idx="298">
                        <c:v>10.00454</c:v>
                      </c:pt>
                      <c:pt idx="299">
                        <c:v>9.9998100000000001</c:v>
                      </c:pt>
                      <c:pt idx="300">
                        <c:v>9.9982100000000003</c:v>
                      </c:pt>
                      <c:pt idx="301">
                        <c:v>9.9946699999999993</c:v>
                      </c:pt>
                      <c:pt idx="302">
                        <c:v>10.01873</c:v>
                      </c:pt>
                      <c:pt idx="303">
                        <c:v>9.9956300000000002</c:v>
                      </c:pt>
                      <c:pt idx="304">
                        <c:v>10.00412</c:v>
                      </c:pt>
                      <c:pt idx="305">
                        <c:v>10.18853</c:v>
                      </c:pt>
                      <c:pt idx="306">
                        <c:v>10.23631</c:v>
                      </c:pt>
                      <c:pt idx="307">
                        <c:v>10.177049999999999</c:v>
                      </c:pt>
                      <c:pt idx="308">
                        <c:v>10.14847</c:v>
                      </c:pt>
                      <c:pt idx="309">
                        <c:v>9.99498</c:v>
                      </c:pt>
                      <c:pt idx="310">
                        <c:v>10.031879999999999</c:v>
                      </c:pt>
                      <c:pt idx="311">
                        <c:v>9.9773300000000003</c:v>
                      </c:pt>
                      <c:pt idx="312">
                        <c:v>9.9917999999999996</c:v>
                      </c:pt>
                      <c:pt idx="313">
                        <c:v>9.9883500000000005</c:v>
                      </c:pt>
                      <c:pt idx="314">
                        <c:v>10.01164</c:v>
                      </c:pt>
                      <c:pt idx="315">
                        <c:v>9.9686500000000002</c:v>
                      </c:pt>
                      <c:pt idx="316">
                        <c:v>9.98231</c:v>
                      </c:pt>
                      <c:pt idx="317">
                        <c:v>10.166790000000001</c:v>
                      </c:pt>
                      <c:pt idx="318">
                        <c:v>10.233890000000001</c:v>
                      </c:pt>
                      <c:pt idx="319">
                        <c:v>10.211830000000001</c:v>
                      </c:pt>
                      <c:pt idx="320">
                        <c:v>10.13151</c:v>
                      </c:pt>
                      <c:pt idx="321">
                        <c:v>10.01319</c:v>
                      </c:pt>
                      <c:pt idx="322">
                        <c:v>10.02412</c:v>
                      </c:pt>
                      <c:pt idx="323">
                        <c:v>10.03581</c:v>
                      </c:pt>
                      <c:pt idx="324">
                        <c:v>10.01961</c:v>
                      </c:pt>
                      <c:pt idx="325">
                        <c:v>10.05101</c:v>
                      </c:pt>
                      <c:pt idx="326">
                        <c:v>10.12923</c:v>
                      </c:pt>
                      <c:pt idx="327">
                        <c:v>10.04304</c:v>
                      </c:pt>
                      <c:pt idx="328">
                        <c:v>9.9962199999999992</c:v>
                      </c:pt>
                      <c:pt idx="329">
                        <c:v>10.18535</c:v>
                      </c:pt>
                      <c:pt idx="330">
                        <c:v>10.1927</c:v>
                      </c:pt>
                      <c:pt idx="331">
                        <c:v>10.2333</c:v>
                      </c:pt>
                      <c:pt idx="332">
                        <c:v>10.16933</c:v>
                      </c:pt>
                      <c:pt idx="333">
                        <c:v>10.02172</c:v>
                      </c:pt>
                      <c:pt idx="334">
                        <c:v>9.9726999999999997</c:v>
                      </c:pt>
                      <c:pt idx="335">
                        <c:v>10.01244</c:v>
                      </c:pt>
                      <c:pt idx="336">
                        <c:v>9.9573900000000002</c:v>
                      </c:pt>
                      <c:pt idx="337">
                        <c:v>9.9821100000000005</c:v>
                      </c:pt>
                      <c:pt idx="338">
                        <c:v>9.9910999999999994</c:v>
                      </c:pt>
                      <c:pt idx="339">
                        <c:v>10.00952</c:v>
                      </c:pt>
                      <c:pt idx="340">
                        <c:v>10.04851</c:v>
                      </c:pt>
                      <c:pt idx="341">
                        <c:v>10.217750000000001</c:v>
                      </c:pt>
                      <c:pt idx="342">
                        <c:v>10.207240000000001</c:v>
                      </c:pt>
                      <c:pt idx="343">
                        <c:v>10.188190000000001</c:v>
                      </c:pt>
                      <c:pt idx="344">
                        <c:v>10.185180000000001</c:v>
                      </c:pt>
                      <c:pt idx="345">
                        <c:v>10.00901</c:v>
                      </c:pt>
                      <c:pt idx="346">
                        <c:v>9.9861500000000003</c:v>
                      </c:pt>
                      <c:pt idx="347">
                        <c:v>9.9993499999999997</c:v>
                      </c:pt>
                      <c:pt idx="348">
                        <c:v>10.022740000000001</c:v>
                      </c:pt>
                      <c:pt idx="349">
                        <c:v>9.9720899999999997</c:v>
                      </c:pt>
                      <c:pt idx="350">
                        <c:v>9.9879899999999999</c:v>
                      </c:pt>
                      <c:pt idx="351">
                        <c:v>10.002359999999999</c:v>
                      </c:pt>
                      <c:pt idx="352">
                        <c:v>10.045970000000001</c:v>
                      </c:pt>
                      <c:pt idx="353">
                        <c:v>10.18323</c:v>
                      </c:pt>
                      <c:pt idx="354">
                        <c:v>10.19905</c:v>
                      </c:pt>
                      <c:pt idx="355">
                        <c:v>10.21011</c:v>
                      </c:pt>
                      <c:pt idx="356">
                        <c:v>10.17723</c:v>
                      </c:pt>
                      <c:pt idx="357">
                        <c:v>10.21889</c:v>
                      </c:pt>
                      <c:pt idx="358">
                        <c:v>10.18632</c:v>
                      </c:pt>
                      <c:pt idx="359">
                        <c:v>10.182969999999999</c:v>
                      </c:pt>
                      <c:pt idx="360">
                        <c:v>10.18074</c:v>
                      </c:pt>
                      <c:pt idx="361">
                        <c:v>10.244999999999999</c:v>
                      </c:pt>
                      <c:pt idx="362">
                        <c:v>10.18586</c:v>
                      </c:pt>
                      <c:pt idx="363">
                        <c:v>10.19844</c:v>
                      </c:pt>
                      <c:pt idx="364">
                        <c:v>10.20453</c:v>
                      </c:pt>
                      <c:pt idx="365">
                        <c:v>10.245620000000001</c:v>
                      </c:pt>
                      <c:pt idx="366">
                        <c:v>10.189220000000001</c:v>
                      </c:pt>
                      <c:pt idx="367">
                        <c:v>10.177619999999999</c:v>
                      </c:pt>
                      <c:pt idx="368">
                        <c:v>10.18896</c:v>
                      </c:pt>
                      <c:pt idx="369">
                        <c:v>10.25056</c:v>
                      </c:pt>
                      <c:pt idx="370">
                        <c:v>10.19627</c:v>
                      </c:pt>
                      <c:pt idx="371">
                        <c:v>10.18336</c:v>
                      </c:pt>
                      <c:pt idx="372">
                        <c:v>10.19721</c:v>
                      </c:pt>
                      <c:pt idx="373">
                        <c:v>10.205629999999999</c:v>
                      </c:pt>
                      <c:pt idx="374">
                        <c:v>10.24484</c:v>
                      </c:pt>
                      <c:pt idx="375">
                        <c:v>10.19454</c:v>
                      </c:pt>
                      <c:pt idx="376">
                        <c:v>10.20326</c:v>
                      </c:pt>
                      <c:pt idx="377">
                        <c:v>10.193490000000001</c:v>
                      </c:pt>
                      <c:pt idx="378">
                        <c:v>10.247260000000001</c:v>
                      </c:pt>
                      <c:pt idx="379">
                        <c:v>10.205780000000001</c:v>
                      </c:pt>
                      <c:pt idx="380">
                        <c:v>10.195830000000001</c:v>
                      </c:pt>
                      <c:pt idx="381">
                        <c:v>10.173780000000001</c:v>
                      </c:pt>
                      <c:pt idx="382">
                        <c:v>10.230499999999999</c:v>
                      </c:pt>
                      <c:pt idx="383">
                        <c:v>10.18404</c:v>
                      </c:pt>
                      <c:pt idx="384">
                        <c:v>10.203060000000001</c:v>
                      </c:pt>
                      <c:pt idx="385">
                        <c:v>10.19861</c:v>
                      </c:pt>
                      <c:pt idx="386">
                        <c:v>10.305770000000001</c:v>
                      </c:pt>
                      <c:pt idx="387">
                        <c:v>10.35975</c:v>
                      </c:pt>
                      <c:pt idx="388">
                        <c:v>10.195740000000001</c:v>
                      </c:pt>
                      <c:pt idx="389">
                        <c:v>10.195309999999999</c:v>
                      </c:pt>
                      <c:pt idx="390">
                        <c:v>10.18792</c:v>
                      </c:pt>
                      <c:pt idx="391">
                        <c:v>10.24789</c:v>
                      </c:pt>
                      <c:pt idx="392">
                        <c:v>10.20318</c:v>
                      </c:pt>
                      <c:pt idx="393">
                        <c:v>10.193440000000001</c:v>
                      </c:pt>
                      <c:pt idx="394">
                        <c:v>10.187139999999999</c:v>
                      </c:pt>
                      <c:pt idx="395">
                        <c:v>10.238810000000001</c:v>
                      </c:pt>
                      <c:pt idx="396">
                        <c:v>10.197380000000001</c:v>
                      </c:pt>
                      <c:pt idx="397">
                        <c:v>10.1965</c:v>
                      </c:pt>
                      <c:pt idx="398">
                        <c:v>10.21421</c:v>
                      </c:pt>
                      <c:pt idx="399">
                        <c:v>10.276339999999999</c:v>
                      </c:pt>
                      <c:pt idx="400">
                        <c:v>10.199590000000001</c:v>
                      </c:pt>
                      <c:pt idx="401">
                        <c:v>10.20308</c:v>
                      </c:pt>
                      <c:pt idx="402">
                        <c:v>10.202970000000001</c:v>
                      </c:pt>
                      <c:pt idx="403">
                        <c:v>10.24729</c:v>
                      </c:pt>
                      <c:pt idx="404">
                        <c:v>10.178660000000001</c:v>
                      </c:pt>
                      <c:pt idx="405">
                        <c:v>10.21116</c:v>
                      </c:pt>
                      <c:pt idx="406">
                        <c:v>10.19467</c:v>
                      </c:pt>
                      <c:pt idx="407">
                        <c:v>10.21712</c:v>
                      </c:pt>
                      <c:pt idx="408">
                        <c:v>10.24348</c:v>
                      </c:pt>
                      <c:pt idx="409">
                        <c:v>10.208080000000001</c:v>
                      </c:pt>
                      <c:pt idx="410">
                        <c:v>10.189019999999999</c:v>
                      </c:pt>
                      <c:pt idx="411">
                        <c:v>10.19566</c:v>
                      </c:pt>
                      <c:pt idx="412">
                        <c:v>10.242330000000001</c:v>
                      </c:pt>
                      <c:pt idx="413">
                        <c:v>10.18139</c:v>
                      </c:pt>
                      <c:pt idx="414">
                        <c:v>10.19871</c:v>
                      </c:pt>
                      <c:pt idx="415">
                        <c:v>10.22587</c:v>
                      </c:pt>
                      <c:pt idx="416">
                        <c:v>10.27003</c:v>
                      </c:pt>
                      <c:pt idx="417">
                        <c:v>10.20919</c:v>
                      </c:pt>
                      <c:pt idx="418">
                        <c:v>10.203720000000001</c:v>
                      </c:pt>
                      <c:pt idx="419">
                        <c:v>10.20778</c:v>
                      </c:pt>
                      <c:pt idx="420">
                        <c:v>10.24982</c:v>
                      </c:pt>
                      <c:pt idx="421">
                        <c:v>10.175990000000001</c:v>
                      </c:pt>
                      <c:pt idx="422">
                        <c:v>10.186</c:v>
                      </c:pt>
                      <c:pt idx="423">
                        <c:v>10.20026</c:v>
                      </c:pt>
                      <c:pt idx="424">
                        <c:v>10.23413</c:v>
                      </c:pt>
                      <c:pt idx="425">
                        <c:v>10.21832</c:v>
                      </c:pt>
                      <c:pt idx="426">
                        <c:v>10.20852</c:v>
                      </c:pt>
                      <c:pt idx="427">
                        <c:v>10.19651</c:v>
                      </c:pt>
                      <c:pt idx="428">
                        <c:v>10.201499999999999</c:v>
                      </c:pt>
                      <c:pt idx="429">
                        <c:v>10.24117</c:v>
                      </c:pt>
                      <c:pt idx="430">
                        <c:v>10.18773</c:v>
                      </c:pt>
                      <c:pt idx="431">
                        <c:v>10.17897</c:v>
                      </c:pt>
                      <c:pt idx="432">
                        <c:v>10.20398</c:v>
                      </c:pt>
                      <c:pt idx="433">
                        <c:v>10.26525</c:v>
                      </c:pt>
                      <c:pt idx="434">
                        <c:v>10.1973</c:v>
                      </c:pt>
                      <c:pt idx="435">
                        <c:v>10.20172</c:v>
                      </c:pt>
                      <c:pt idx="436">
                        <c:v>10.208069999999999</c:v>
                      </c:pt>
                      <c:pt idx="437">
                        <c:v>10.260820000000001</c:v>
                      </c:pt>
                      <c:pt idx="438">
                        <c:v>10.194990000000001</c:v>
                      </c:pt>
                      <c:pt idx="439">
                        <c:v>10.197139999999999</c:v>
                      </c:pt>
                      <c:pt idx="440">
                        <c:v>10.190720000000001</c:v>
                      </c:pt>
                      <c:pt idx="441">
                        <c:v>10.23002</c:v>
                      </c:pt>
                      <c:pt idx="442">
                        <c:v>10.173539999999999</c:v>
                      </c:pt>
                      <c:pt idx="443">
                        <c:v>10.197240000000001</c:v>
                      </c:pt>
                      <c:pt idx="444">
                        <c:v>10.19591</c:v>
                      </c:pt>
                      <c:pt idx="445">
                        <c:v>10.19476</c:v>
                      </c:pt>
                      <c:pt idx="446">
                        <c:v>10.241099999999999</c:v>
                      </c:pt>
                      <c:pt idx="447">
                        <c:v>10.37819</c:v>
                      </c:pt>
                      <c:pt idx="448">
                        <c:v>10.288679999999999</c:v>
                      </c:pt>
                      <c:pt idx="449">
                        <c:v>10.189679999999999</c:v>
                      </c:pt>
                      <c:pt idx="450">
                        <c:v>10.255559999999999</c:v>
                      </c:pt>
                      <c:pt idx="451">
                        <c:v>10.20919</c:v>
                      </c:pt>
                      <c:pt idx="452">
                        <c:v>10.20214</c:v>
                      </c:pt>
                      <c:pt idx="453">
                        <c:v>10.209849999999999</c:v>
                      </c:pt>
                      <c:pt idx="454">
                        <c:v>10.23799</c:v>
                      </c:pt>
                      <c:pt idx="455">
                        <c:v>10.18801</c:v>
                      </c:pt>
                      <c:pt idx="456">
                        <c:v>10.1868</c:v>
                      </c:pt>
                      <c:pt idx="457">
                        <c:v>10.18281</c:v>
                      </c:pt>
                      <c:pt idx="458">
                        <c:v>10.23509</c:v>
                      </c:pt>
                      <c:pt idx="459">
                        <c:v>10.198589999999999</c:v>
                      </c:pt>
                      <c:pt idx="460">
                        <c:v>10.18113</c:v>
                      </c:pt>
                      <c:pt idx="461">
                        <c:v>10.203950000000001</c:v>
                      </c:pt>
                      <c:pt idx="462">
                        <c:v>10.211309999999999</c:v>
                      </c:pt>
                      <c:pt idx="463">
                        <c:v>10.219139999999999</c:v>
                      </c:pt>
                      <c:pt idx="464">
                        <c:v>10.202030000000001</c:v>
                      </c:pt>
                      <c:pt idx="465">
                        <c:v>10.19486</c:v>
                      </c:pt>
                      <c:pt idx="466">
                        <c:v>10.19218</c:v>
                      </c:pt>
                      <c:pt idx="467">
                        <c:v>10.234500000000001</c:v>
                      </c:pt>
                      <c:pt idx="468">
                        <c:v>10.199199999999999</c:v>
                      </c:pt>
                      <c:pt idx="469">
                        <c:v>10.18763</c:v>
                      </c:pt>
                      <c:pt idx="470">
                        <c:v>10.16797</c:v>
                      </c:pt>
                      <c:pt idx="471">
                        <c:v>10.25163</c:v>
                      </c:pt>
                      <c:pt idx="472">
                        <c:v>10.187889999999999</c:v>
                      </c:pt>
                      <c:pt idx="473">
                        <c:v>10.17384</c:v>
                      </c:pt>
                      <c:pt idx="474">
                        <c:v>10.179550000000001</c:v>
                      </c:pt>
                      <c:pt idx="475">
                        <c:v>10.23888</c:v>
                      </c:pt>
                      <c:pt idx="476">
                        <c:v>10.17754</c:v>
                      </c:pt>
                      <c:pt idx="477">
                        <c:v>10.178800000000001</c:v>
                      </c:pt>
                      <c:pt idx="478">
                        <c:v>10.194050000000001</c:v>
                      </c:pt>
                      <c:pt idx="479">
                        <c:v>10.230930000000001</c:v>
                      </c:pt>
                      <c:pt idx="480">
                        <c:v>10.209110000000001</c:v>
                      </c:pt>
                      <c:pt idx="481">
                        <c:v>10.179510000000001</c:v>
                      </c:pt>
                      <c:pt idx="482">
                        <c:v>10.20017</c:v>
                      </c:pt>
                      <c:pt idx="483">
                        <c:v>10.201370000000001</c:v>
                      </c:pt>
                      <c:pt idx="484">
                        <c:v>10.25924</c:v>
                      </c:pt>
                      <c:pt idx="485">
                        <c:v>10.202260000000001</c:v>
                      </c:pt>
                      <c:pt idx="486">
                        <c:v>10.195959999999999</c:v>
                      </c:pt>
                      <c:pt idx="487">
                        <c:v>10.196400000000001</c:v>
                      </c:pt>
                      <c:pt idx="488">
                        <c:v>10.25287</c:v>
                      </c:pt>
                      <c:pt idx="489">
                        <c:v>10.20642</c:v>
                      </c:pt>
                      <c:pt idx="490">
                        <c:v>10.19614</c:v>
                      </c:pt>
                      <c:pt idx="491">
                        <c:v>10.20546</c:v>
                      </c:pt>
                      <c:pt idx="492">
                        <c:v>10.247769999999999</c:v>
                      </c:pt>
                      <c:pt idx="493">
                        <c:v>10.207560000000001</c:v>
                      </c:pt>
                      <c:pt idx="494">
                        <c:v>10.20749</c:v>
                      </c:pt>
                      <c:pt idx="495">
                        <c:v>10.209580000000001</c:v>
                      </c:pt>
                      <c:pt idx="496">
                        <c:v>10.250590000000001</c:v>
                      </c:pt>
                      <c:pt idx="497">
                        <c:v>10.183339999999999</c:v>
                      </c:pt>
                      <c:pt idx="498">
                        <c:v>10.17648</c:v>
                      </c:pt>
                      <c:pt idx="499">
                        <c:v>10.19247</c:v>
                      </c:pt>
                      <c:pt idx="500">
                        <c:v>10.180859999999999</c:v>
                      </c:pt>
                      <c:pt idx="501">
                        <c:v>10.228350000000001</c:v>
                      </c:pt>
                      <c:pt idx="502">
                        <c:v>10.1914</c:v>
                      </c:pt>
                      <c:pt idx="503">
                        <c:v>10.17315</c:v>
                      </c:pt>
                      <c:pt idx="504">
                        <c:v>10.167210000000001</c:v>
                      </c:pt>
                      <c:pt idx="505">
                        <c:v>10.23911</c:v>
                      </c:pt>
                      <c:pt idx="506">
                        <c:v>10.184060000000001</c:v>
                      </c:pt>
                      <c:pt idx="507">
                        <c:v>10.179270000000001</c:v>
                      </c:pt>
                      <c:pt idx="508">
                        <c:v>10.403840000000001</c:v>
                      </c:pt>
                      <c:pt idx="509">
                        <c:v>10.24797</c:v>
                      </c:pt>
                      <c:pt idx="510">
                        <c:v>10.18398</c:v>
                      </c:pt>
                      <c:pt idx="511">
                        <c:v>10.172840000000001</c:v>
                      </c:pt>
                      <c:pt idx="512">
                        <c:v>10.188800000000001</c:v>
                      </c:pt>
                      <c:pt idx="513">
                        <c:v>10.24231</c:v>
                      </c:pt>
                      <c:pt idx="514">
                        <c:v>10.196630000000001</c:v>
                      </c:pt>
                      <c:pt idx="515">
                        <c:v>10.18153</c:v>
                      </c:pt>
                      <c:pt idx="516">
                        <c:v>10.1892</c:v>
                      </c:pt>
                      <c:pt idx="517">
                        <c:v>10.21278</c:v>
                      </c:pt>
                      <c:pt idx="518">
                        <c:v>10.20692</c:v>
                      </c:pt>
                      <c:pt idx="519">
                        <c:v>10.19519</c:v>
                      </c:pt>
                      <c:pt idx="520">
                        <c:v>10.19707</c:v>
                      </c:pt>
                      <c:pt idx="521">
                        <c:v>10.184430000000001</c:v>
                      </c:pt>
                      <c:pt idx="522">
                        <c:v>10.24175</c:v>
                      </c:pt>
                      <c:pt idx="523">
                        <c:v>10.21566</c:v>
                      </c:pt>
                      <c:pt idx="524">
                        <c:v>10.19675</c:v>
                      </c:pt>
                      <c:pt idx="525">
                        <c:v>10.20101</c:v>
                      </c:pt>
                      <c:pt idx="526">
                        <c:v>10.223660000000001</c:v>
                      </c:pt>
                      <c:pt idx="527">
                        <c:v>10.178319999999999</c:v>
                      </c:pt>
                      <c:pt idx="528">
                        <c:v>10.19347</c:v>
                      </c:pt>
                      <c:pt idx="529">
                        <c:v>10.168430000000001</c:v>
                      </c:pt>
                      <c:pt idx="530">
                        <c:v>10.23516</c:v>
                      </c:pt>
                      <c:pt idx="531">
                        <c:v>10.17998</c:v>
                      </c:pt>
                      <c:pt idx="532">
                        <c:v>10.178369999999999</c:v>
                      </c:pt>
                      <c:pt idx="533">
                        <c:v>10.162319999999999</c:v>
                      </c:pt>
                      <c:pt idx="534">
                        <c:v>10.21313</c:v>
                      </c:pt>
                      <c:pt idx="535">
                        <c:v>10.17047</c:v>
                      </c:pt>
                      <c:pt idx="536">
                        <c:v>10.170859999999999</c:v>
                      </c:pt>
                      <c:pt idx="537">
                        <c:v>10.18136</c:v>
                      </c:pt>
                      <c:pt idx="538">
                        <c:v>10.190020000000001</c:v>
                      </c:pt>
                      <c:pt idx="539">
                        <c:v>10.228960000000001</c:v>
                      </c:pt>
                      <c:pt idx="540">
                        <c:v>10.17043</c:v>
                      </c:pt>
                      <c:pt idx="541">
                        <c:v>10.179</c:v>
                      </c:pt>
                      <c:pt idx="542">
                        <c:v>10.1836</c:v>
                      </c:pt>
                      <c:pt idx="543">
                        <c:v>10.213179999999999</c:v>
                      </c:pt>
                      <c:pt idx="544">
                        <c:v>10.154780000000001</c:v>
                      </c:pt>
                      <c:pt idx="545">
                        <c:v>10.178229999999999</c:v>
                      </c:pt>
                      <c:pt idx="546">
                        <c:v>10.16145</c:v>
                      </c:pt>
                      <c:pt idx="547">
                        <c:v>10.22457</c:v>
                      </c:pt>
                      <c:pt idx="548">
                        <c:v>10.14541</c:v>
                      </c:pt>
                      <c:pt idx="549">
                        <c:v>10.146039999999999</c:v>
                      </c:pt>
                      <c:pt idx="550">
                        <c:v>10.159829999999999</c:v>
                      </c:pt>
                      <c:pt idx="551">
                        <c:v>10.201320000000001</c:v>
                      </c:pt>
                      <c:pt idx="552">
                        <c:v>10.16367</c:v>
                      </c:pt>
                      <c:pt idx="553">
                        <c:v>10.147</c:v>
                      </c:pt>
                      <c:pt idx="554">
                        <c:v>10.16161</c:v>
                      </c:pt>
                      <c:pt idx="555">
                        <c:v>10.195539999999999</c:v>
                      </c:pt>
                      <c:pt idx="556">
                        <c:v>10.201169999999999</c:v>
                      </c:pt>
                      <c:pt idx="557">
                        <c:v>10.17022</c:v>
                      </c:pt>
                      <c:pt idx="558">
                        <c:v>10.19145</c:v>
                      </c:pt>
                      <c:pt idx="559">
                        <c:v>10.18637</c:v>
                      </c:pt>
                      <c:pt idx="560">
                        <c:v>10.25196</c:v>
                      </c:pt>
                      <c:pt idx="561">
                        <c:v>10.342779999999999</c:v>
                      </c:pt>
                      <c:pt idx="562">
                        <c:v>10.48892</c:v>
                      </c:pt>
                      <c:pt idx="563">
                        <c:v>10.62635</c:v>
                      </c:pt>
                      <c:pt idx="564">
                        <c:v>10.78711</c:v>
                      </c:pt>
                      <c:pt idx="565">
                        <c:v>10.85214</c:v>
                      </c:pt>
                      <c:pt idx="566">
                        <c:v>10.97827</c:v>
                      </c:pt>
                      <c:pt idx="567">
                        <c:v>11.10252</c:v>
                      </c:pt>
                      <c:pt idx="568">
                        <c:v>11.262589999999999</c:v>
                      </c:pt>
                      <c:pt idx="569">
                        <c:v>11.576650000000001</c:v>
                      </c:pt>
                      <c:pt idx="570">
                        <c:v>11.46349</c:v>
                      </c:pt>
                      <c:pt idx="571">
                        <c:v>11.583270000000001</c:v>
                      </c:pt>
                      <c:pt idx="572">
                        <c:v>11.76404</c:v>
                      </c:pt>
                      <c:pt idx="573">
                        <c:v>11.84548</c:v>
                      </c:pt>
                      <c:pt idx="574">
                        <c:v>11.96129</c:v>
                      </c:pt>
                      <c:pt idx="575">
                        <c:v>12.10403</c:v>
                      </c:pt>
                      <c:pt idx="576">
                        <c:v>12.23418</c:v>
                      </c:pt>
                      <c:pt idx="577">
                        <c:v>12.41128</c:v>
                      </c:pt>
                      <c:pt idx="578">
                        <c:v>12.491149999999999</c:v>
                      </c:pt>
                      <c:pt idx="579">
                        <c:v>12.60102</c:v>
                      </c:pt>
                      <c:pt idx="580">
                        <c:v>12.73387</c:v>
                      </c:pt>
                      <c:pt idx="581">
                        <c:v>12.90991</c:v>
                      </c:pt>
                      <c:pt idx="582">
                        <c:v>12.993600000000001</c:v>
                      </c:pt>
                      <c:pt idx="583">
                        <c:v>13.11153</c:v>
                      </c:pt>
                      <c:pt idx="584">
                        <c:v>13.249370000000001</c:v>
                      </c:pt>
                      <c:pt idx="585">
                        <c:v>13.40719</c:v>
                      </c:pt>
                      <c:pt idx="586">
                        <c:v>13.47763</c:v>
                      </c:pt>
                      <c:pt idx="587">
                        <c:v>13.6214</c:v>
                      </c:pt>
                      <c:pt idx="588">
                        <c:v>13.736499999999999</c:v>
                      </c:pt>
                      <c:pt idx="589">
                        <c:v>13.91296</c:v>
                      </c:pt>
                      <c:pt idx="590">
                        <c:v>14.00516</c:v>
                      </c:pt>
                      <c:pt idx="591">
                        <c:v>14.134729999999999</c:v>
                      </c:pt>
                      <c:pt idx="592">
                        <c:v>14.2454</c:v>
                      </c:pt>
                      <c:pt idx="593">
                        <c:v>14.38836</c:v>
                      </c:pt>
                      <c:pt idx="594">
                        <c:v>14.52617</c:v>
                      </c:pt>
                      <c:pt idx="595">
                        <c:v>14.631180000000001</c:v>
                      </c:pt>
                      <c:pt idx="596">
                        <c:v>14.73376</c:v>
                      </c:pt>
                      <c:pt idx="597">
                        <c:v>14.84756</c:v>
                      </c:pt>
                      <c:pt idx="598">
                        <c:v>15.034520000000001</c:v>
                      </c:pt>
                      <c:pt idx="599">
                        <c:v>15.122490000000001</c:v>
                      </c:pt>
                      <c:pt idx="600">
                        <c:v>15.24358</c:v>
                      </c:pt>
                      <c:pt idx="601">
                        <c:v>15.367229999999999</c:v>
                      </c:pt>
                      <c:pt idx="602">
                        <c:v>15.54077</c:v>
                      </c:pt>
                      <c:pt idx="603">
                        <c:v>15.61753</c:v>
                      </c:pt>
                      <c:pt idx="604">
                        <c:v>15.74689</c:v>
                      </c:pt>
                      <c:pt idx="605">
                        <c:v>15.88828</c:v>
                      </c:pt>
                      <c:pt idx="606">
                        <c:v>16.032910000000001</c:v>
                      </c:pt>
                      <c:pt idx="607">
                        <c:v>16.135179999999998</c:v>
                      </c:pt>
                      <c:pt idx="608">
                        <c:v>16.25318</c:v>
                      </c:pt>
                      <c:pt idx="609">
                        <c:v>16.350989999999999</c:v>
                      </c:pt>
                      <c:pt idx="610">
                        <c:v>16.551850000000002</c:v>
                      </c:pt>
                      <c:pt idx="611">
                        <c:v>16.624939999999999</c:v>
                      </c:pt>
                      <c:pt idx="612">
                        <c:v>16.74334</c:v>
                      </c:pt>
                      <c:pt idx="613">
                        <c:v>16.873480000000001</c:v>
                      </c:pt>
                      <c:pt idx="614">
                        <c:v>17.000160000000001</c:v>
                      </c:pt>
                      <c:pt idx="615">
                        <c:v>17.179770000000001</c:v>
                      </c:pt>
                      <c:pt idx="616">
                        <c:v>17.246359999999999</c:v>
                      </c:pt>
                      <c:pt idx="617">
                        <c:v>17.37077</c:v>
                      </c:pt>
                      <c:pt idx="618">
                        <c:v>17.502929999999999</c:v>
                      </c:pt>
                      <c:pt idx="619">
                        <c:v>17.674600000000002</c:v>
                      </c:pt>
                      <c:pt idx="620">
                        <c:v>17.727129999999999</c:v>
                      </c:pt>
                      <c:pt idx="621">
                        <c:v>17.853539999999999</c:v>
                      </c:pt>
                      <c:pt idx="622">
                        <c:v>17.97269</c:v>
                      </c:pt>
                      <c:pt idx="623">
                        <c:v>18.175219999999999</c:v>
                      </c:pt>
                      <c:pt idx="624">
                        <c:v>18.259219999999999</c:v>
                      </c:pt>
                      <c:pt idx="625">
                        <c:v>18.365939999999998</c:v>
                      </c:pt>
                      <c:pt idx="626">
                        <c:v>18.503679999999999</c:v>
                      </c:pt>
                      <c:pt idx="627">
                        <c:v>18.680679999999999</c:v>
                      </c:pt>
                      <c:pt idx="628">
                        <c:v>18.766190000000002</c:v>
                      </c:pt>
                      <c:pt idx="629">
                        <c:v>18.9329</c:v>
                      </c:pt>
                      <c:pt idx="630">
                        <c:v>19.163599999999999</c:v>
                      </c:pt>
                      <c:pt idx="631">
                        <c:v>19.16499</c:v>
                      </c:pt>
                      <c:pt idx="632">
                        <c:v>19.28218</c:v>
                      </c:pt>
                      <c:pt idx="633">
                        <c:v>19.386489999999998</c:v>
                      </c:pt>
                      <c:pt idx="634">
                        <c:v>19.502089999999999</c:v>
                      </c:pt>
                      <c:pt idx="635">
                        <c:v>19.64631</c:v>
                      </c:pt>
                      <c:pt idx="636">
                        <c:v>19.81024</c:v>
                      </c:pt>
                      <c:pt idx="637">
                        <c:v>19.874210000000001</c:v>
                      </c:pt>
                      <c:pt idx="638">
                        <c:v>20.012640000000001</c:v>
                      </c:pt>
                      <c:pt idx="639">
                        <c:v>20.139980000000001</c:v>
                      </c:pt>
                      <c:pt idx="640">
                        <c:v>20.304349999999999</c:v>
                      </c:pt>
                      <c:pt idx="641">
                        <c:v>20.382349999999999</c:v>
                      </c:pt>
                      <c:pt idx="642">
                        <c:v>20.478110000000001</c:v>
                      </c:pt>
                      <c:pt idx="643">
                        <c:v>20.613589999999999</c:v>
                      </c:pt>
                      <c:pt idx="644">
                        <c:v>20.790189999999999</c:v>
                      </c:pt>
                      <c:pt idx="645">
                        <c:v>20.857970000000002</c:v>
                      </c:pt>
                      <c:pt idx="646">
                        <c:v>20.984400000000001</c:v>
                      </c:pt>
                      <c:pt idx="647">
                        <c:v>21.120609999999999</c:v>
                      </c:pt>
                      <c:pt idx="648">
                        <c:v>21.30096</c:v>
                      </c:pt>
                      <c:pt idx="649">
                        <c:v>21.366240000000001</c:v>
                      </c:pt>
                      <c:pt idx="650">
                        <c:v>21.490459999999999</c:v>
                      </c:pt>
                      <c:pt idx="651">
                        <c:v>21.60267</c:v>
                      </c:pt>
                      <c:pt idx="652">
                        <c:v>21.749559999999999</c:v>
                      </c:pt>
                      <c:pt idx="653">
                        <c:v>21.915320000000001</c:v>
                      </c:pt>
                      <c:pt idx="654">
                        <c:v>21.999590000000001</c:v>
                      </c:pt>
                      <c:pt idx="655">
                        <c:v>22.104880000000001</c:v>
                      </c:pt>
                      <c:pt idx="656">
                        <c:v>22.244820000000001</c:v>
                      </c:pt>
                      <c:pt idx="657">
                        <c:v>22.41189</c:v>
                      </c:pt>
                      <c:pt idx="658">
                        <c:v>22.505410000000001</c:v>
                      </c:pt>
                      <c:pt idx="659">
                        <c:v>22.610589999999998</c:v>
                      </c:pt>
                      <c:pt idx="660">
                        <c:v>22.739820000000002</c:v>
                      </c:pt>
                      <c:pt idx="661">
                        <c:v>22.912189999999999</c:v>
                      </c:pt>
                      <c:pt idx="662">
                        <c:v>23.002839999999999</c:v>
                      </c:pt>
                      <c:pt idx="663">
                        <c:v>23.122499999999999</c:v>
                      </c:pt>
                      <c:pt idx="664">
                        <c:v>23.260349999999999</c:v>
                      </c:pt>
                      <c:pt idx="665">
                        <c:v>23.44556</c:v>
                      </c:pt>
                      <c:pt idx="666">
                        <c:v>23.500599999999999</c:v>
                      </c:pt>
                      <c:pt idx="667">
                        <c:v>23.630600000000001</c:v>
                      </c:pt>
                      <c:pt idx="668">
                        <c:v>23.763870000000001</c:v>
                      </c:pt>
                      <c:pt idx="669">
                        <c:v>23.932839999999999</c:v>
                      </c:pt>
                      <c:pt idx="670">
                        <c:v>24.030650000000001</c:v>
                      </c:pt>
                      <c:pt idx="671">
                        <c:v>24.169820000000001</c:v>
                      </c:pt>
                      <c:pt idx="672">
                        <c:v>24.270589999999999</c:v>
                      </c:pt>
                      <c:pt idx="673">
                        <c:v>24.386369999999999</c:v>
                      </c:pt>
                      <c:pt idx="674">
                        <c:v>24.552579999999999</c:v>
                      </c:pt>
                      <c:pt idx="675">
                        <c:v>24.639189999999999</c:v>
                      </c:pt>
                      <c:pt idx="676">
                        <c:v>24.75074</c:v>
                      </c:pt>
                      <c:pt idx="677">
                        <c:v>24.877770000000002</c:v>
                      </c:pt>
                      <c:pt idx="678">
                        <c:v>25.071960000000001</c:v>
                      </c:pt>
                      <c:pt idx="679">
                        <c:v>25.131170000000001</c:v>
                      </c:pt>
                      <c:pt idx="680">
                        <c:v>25.276109999999999</c:v>
                      </c:pt>
                      <c:pt idx="681">
                        <c:v>25.400970000000001</c:v>
                      </c:pt>
                      <c:pt idx="682">
                        <c:v>25.598479999999999</c:v>
                      </c:pt>
                      <c:pt idx="683">
                        <c:v>25.647839999999999</c:v>
                      </c:pt>
                      <c:pt idx="684">
                        <c:v>25.773230000000002</c:v>
                      </c:pt>
                      <c:pt idx="685">
                        <c:v>25.913720000000001</c:v>
                      </c:pt>
                      <c:pt idx="686">
                        <c:v>26.06194</c:v>
                      </c:pt>
                      <c:pt idx="687">
                        <c:v>26.143370000000001</c:v>
                      </c:pt>
                      <c:pt idx="688">
                        <c:v>26.28105</c:v>
                      </c:pt>
                      <c:pt idx="689">
                        <c:v>26.41338</c:v>
                      </c:pt>
                      <c:pt idx="690">
                        <c:v>26.649899999999999</c:v>
                      </c:pt>
                      <c:pt idx="691">
                        <c:v>26.790610000000001</c:v>
                      </c:pt>
                      <c:pt idx="692">
                        <c:v>26.7836</c:v>
                      </c:pt>
                      <c:pt idx="693">
                        <c:v>26.89499</c:v>
                      </c:pt>
                      <c:pt idx="694">
                        <c:v>27.027439999999999</c:v>
                      </c:pt>
                      <c:pt idx="695">
                        <c:v>27.215140000000002</c:v>
                      </c:pt>
                      <c:pt idx="696">
                        <c:v>27.27093</c:v>
                      </c:pt>
                      <c:pt idx="697">
                        <c:v>27.386420000000001</c:v>
                      </c:pt>
                      <c:pt idx="698">
                        <c:v>27.52262</c:v>
                      </c:pt>
                      <c:pt idx="699">
                        <c:v>27.69388</c:v>
                      </c:pt>
                      <c:pt idx="700">
                        <c:v>27.75348</c:v>
                      </c:pt>
                      <c:pt idx="701">
                        <c:v>27.891220000000001</c:v>
                      </c:pt>
                      <c:pt idx="702">
                        <c:v>27.986499999999999</c:v>
                      </c:pt>
                      <c:pt idx="703">
                        <c:v>28.166899999999998</c:v>
                      </c:pt>
                      <c:pt idx="704">
                        <c:v>28.262160000000002</c:v>
                      </c:pt>
                      <c:pt idx="705">
                        <c:v>28.372409999999999</c:v>
                      </c:pt>
                      <c:pt idx="706">
                        <c:v>28.493639999999999</c:v>
                      </c:pt>
                      <c:pt idx="707">
                        <c:v>28.608550000000001</c:v>
                      </c:pt>
                      <c:pt idx="708">
                        <c:v>28.7928</c:v>
                      </c:pt>
                      <c:pt idx="709">
                        <c:v>28.858550000000001</c:v>
                      </c:pt>
                      <c:pt idx="710">
                        <c:v>28.99446</c:v>
                      </c:pt>
                      <c:pt idx="711">
                        <c:v>29.134450000000001</c:v>
                      </c:pt>
                      <c:pt idx="712">
                        <c:v>29.315829999999998</c:v>
                      </c:pt>
                      <c:pt idx="713">
                        <c:v>29.387460000000001</c:v>
                      </c:pt>
                      <c:pt idx="714">
                        <c:v>29.513870000000001</c:v>
                      </c:pt>
                      <c:pt idx="715">
                        <c:v>29.611830000000001</c:v>
                      </c:pt>
                      <c:pt idx="716">
                        <c:v>29.822849999999999</c:v>
                      </c:pt>
                      <c:pt idx="717">
                        <c:v>29.88383</c:v>
                      </c:pt>
                      <c:pt idx="718">
                        <c:v>29.994299999999999</c:v>
                      </c:pt>
                      <c:pt idx="719">
                        <c:v>30.13608</c:v>
                      </c:pt>
                      <c:pt idx="720">
                        <c:v>30.312889999999999</c:v>
                      </c:pt>
                      <c:pt idx="721">
                        <c:v>30.382100000000001</c:v>
                      </c:pt>
                      <c:pt idx="722">
                        <c:v>30.50665</c:v>
                      </c:pt>
                      <c:pt idx="723">
                        <c:v>30.63663</c:v>
                      </c:pt>
                      <c:pt idx="724">
                        <c:v>30.77786</c:v>
                      </c:pt>
                      <c:pt idx="725">
                        <c:v>30.917470000000002</c:v>
                      </c:pt>
                      <c:pt idx="726">
                        <c:v>31.003959999999999</c:v>
                      </c:pt>
                      <c:pt idx="727">
                        <c:v>31.131180000000001</c:v>
                      </c:pt>
                      <c:pt idx="728">
                        <c:v>31.250150000000001</c:v>
                      </c:pt>
                      <c:pt idx="729">
                        <c:v>31.411840000000002</c:v>
                      </c:pt>
                      <c:pt idx="730">
                        <c:v>31.507300000000001</c:v>
                      </c:pt>
                      <c:pt idx="731">
                        <c:v>31.640460000000001</c:v>
                      </c:pt>
                      <c:pt idx="732">
                        <c:v>31.74258</c:v>
                      </c:pt>
                      <c:pt idx="733">
                        <c:v>31.943000000000001</c:v>
                      </c:pt>
                      <c:pt idx="734">
                        <c:v>32.011380000000003</c:v>
                      </c:pt>
                      <c:pt idx="735">
                        <c:v>32.143430000000002</c:v>
                      </c:pt>
                      <c:pt idx="736">
                        <c:v>32.255090000000003</c:v>
                      </c:pt>
                      <c:pt idx="737">
                        <c:v>32.429430000000004</c:v>
                      </c:pt>
                      <c:pt idx="738">
                        <c:v>32.509979999999999</c:v>
                      </c:pt>
                      <c:pt idx="739">
                        <c:v>32.638150000000003</c:v>
                      </c:pt>
                      <c:pt idx="740">
                        <c:v>32.740070000000003</c:v>
                      </c:pt>
                      <c:pt idx="741">
                        <c:v>32.94462</c:v>
                      </c:pt>
                      <c:pt idx="742">
                        <c:v>33.018500000000003</c:v>
                      </c:pt>
                      <c:pt idx="743">
                        <c:v>33.148879999999998</c:v>
                      </c:pt>
                      <c:pt idx="744">
                        <c:v>33.25835</c:v>
                      </c:pt>
                      <c:pt idx="745">
                        <c:v>33.396889999999999</c:v>
                      </c:pt>
                      <c:pt idx="746">
                        <c:v>33.550730000000001</c:v>
                      </c:pt>
                      <c:pt idx="747">
                        <c:v>33.6479</c:v>
                      </c:pt>
                      <c:pt idx="748">
                        <c:v>33.765540000000001</c:v>
                      </c:pt>
                      <c:pt idx="749">
                        <c:v>33.895159999999997</c:v>
                      </c:pt>
                      <c:pt idx="750">
                        <c:v>34.059620000000002</c:v>
                      </c:pt>
                      <c:pt idx="751">
                        <c:v>34.280450000000002</c:v>
                      </c:pt>
                      <c:pt idx="752">
                        <c:v>34.357199999999999</c:v>
                      </c:pt>
                      <c:pt idx="753">
                        <c:v>34.381920000000001</c:v>
                      </c:pt>
                      <c:pt idx="754">
                        <c:v>34.575479999999999</c:v>
                      </c:pt>
                      <c:pt idx="755">
                        <c:v>34.646569999999997</c:v>
                      </c:pt>
                      <c:pt idx="756">
                        <c:v>34.781350000000003</c:v>
                      </c:pt>
                      <c:pt idx="757">
                        <c:v>34.903550000000003</c:v>
                      </c:pt>
                      <c:pt idx="758">
                        <c:v>35.081400000000002</c:v>
                      </c:pt>
                      <c:pt idx="759">
                        <c:v>35.134709999999998</c:v>
                      </c:pt>
                      <c:pt idx="760">
                        <c:v>35.277569999999997</c:v>
                      </c:pt>
                      <c:pt idx="761">
                        <c:v>35.393819999999998</c:v>
                      </c:pt>
                      <c:pt idx="762">
                        <c:v>35.556800000000003</c:v>
                      </c:pt>
                      <c:pt idx="763">
                        <c:v>35.669719999999998</c:v>
                      </c:pt>
                      <c:pt idx="764">
                        <c:v>35.795929999999998</c:v>
                      </c:pt>
                      <c:pt idx="765">
                        <c:v>35.920310000000001</c:v>
                      </c:pt>
                      <c:pt idx="766">
                        <c:v>36.025649999999999</c:v>
                      </c:pt>
                      <c:pt idx="767">
                        <c:v>36.196170000000002</c:v>
                      </c:pt>
                      <c:pt idx="768">
                        <c:v>36.273870000000002</c:v>
                      </c:pt>
                      <c:pt idx="769">
                        <c:v>36.373559999999998</c:v>
                      </c:pt>
                      <c:pt idx="770">
                        <c:v>36.505090000000003</c:v>
                      </c:pt>
                      <c:pt idx="771">
                        <c:v>36.687640000000002</c:v>
                      </c:pt>
                      <c:pt idx="772">
                        <c:v>36.770569999999999</c:v>
                      </c:pt>
                      <c:pt idx="773">
                        <c:v>36.914999999999999</c:v>
                      </c:pt>
                      <c:pt idx="774">
                        <c:v>37.029110000000003</c:v>
                      </c:pt>
                      <c:pt idx="775">
                        <c:v>37.208199999999998</c:v>
                      </c:pt>
                      <c:pt idx="776">
                        <c:v>37.286360000000002</c:v>
                      </c:pt>
                      <c:pt idx="777">
                        <c:v>37.39799</c:v>
                      </c:pt>
                      <c:pt idx="778">
                        <c:v>37.519500000000001</c:v>
                      </c:pt>
                      <c:pt idx="779">
                        <c:v>37.650500000000001</c:v>
                      </c:pt>
                      <c:pt idx="780">
                        <c:v>37.810850000000002</c:v>
                      </c:pt>
                      <c:pt idx="781">
                        <c:v>37.921500000000002</c:v>
                      </c:pt>
                      <c:pt idx="782">
                        <c:v>38.038760000000003</c:v>
                      </c:pt>
                      <c:pt idx="783">
                        <c:v>38.162570000000002</c:v>
                      </c:pt>
                      <c:pt idx="784">
                        <c:v>38.325780000000002</c:v>
                      </c:pt>
                      <c:pt idx="785">
                        <c:v>38.415430000000001</c:v>
                      </c:pt>
                      <c:pt idx="786">
                        <c:v>38.541020000000003</c:v>
                      </c:pt>
                      <c:pt idx="787">
                        <c:v>38.64602</c:v>
                      </c:pt>
                      <c:pt idx="788">
                        <c:v>38.816119999999998</c:v>
                      </c:pt>
                      <c:pt idx="789">
                        <c:v>38.888669999999998</c:v>
                      </c:pt>
                      <c:pt idx="790">
                        <c:v>39.044690000000003</c:v>
                      </c:pt>
                      <c:pt idx="791">
                        <c:v>39.16189</c:v>
                      </c:pt>
                      <c:pt idx="792">
                        <c:v>39.346179999999997</c:v>
                      </c:pt>
                      <c:pt idx="793">
                        <c:v>39.399070000000002</c:v>
                      </c:pt>
                      <c:pt idx="794">
                        <c:v>39.537779999999998</c:v>
                      </c:pt>
                      <c:pt idx="795">
                        <c:v>39.65672</c:v>
                      </c:pt>
                      <c:pt idx="796">
                        <c:v>39.796680000000002</c:v>
                      </c:pt>
                      <c:pt idx="797">
                        <c:v>39.92304</c:v>
                      </c:pt>
                      <c:pt idx="798">
                        <c:v>40.063420000000001</c:v>
                      </c:pt>
                      <c:pt idx="799">
                        <c:v>40.160690000000002</c:v>
                      </c:pt>
                      <c:pt idx="800">
                        <c:v>40.290480000000002</c:v>
                      </c:pt>
                      <c:pt idx="801">
                        <c:v>40.440359999999998</c:v>
                      </c:pt>
                      <c:pt idx="802">
                        <c:v>40.539659999999998</c:v>
                      </c:pt>
                      <c:pt idx="803">
                        <c:v>40.653039999999997</c:v>
                      </c:pt>
                      <c:pt idx="804">
                        <c:v>40.791269999999997</c:v>
                      </c:pt>
                      <c:pt idx="805">
                        <c:v>40.957740000000001</c:v>
                      </c:pt>
                      <c:pt idx="806">
                        <c:v>41.018180000000001</c:v>
                      </c:pt>
                      <c:pt idx="807">
                        <c:v>41.159399999999998</c:v>
                      </c:pt>
                      <c:pt idx="808">
                        <c:v>41.305489999999999</c:v>
                      </c:pt>
                      <c:pt idx="809">
                        <c:v>41.465870000000002</c:v>
                      </c:pt>
                      <c:pt idx="810">
                        <c:v>41.537370000000003</c:v>
                      </c:pt>
                      <c:pt idx="811">
                        <c:v>41.673909999999999</c:v>
                      </c:pt>
                      <c:pt idx="812">
                        <c:v>42.006979999999999</c:v>
                      </c:pt>
                      <c:pt idx="813">
                        <c:v>41.993270000000003</c:v>
                      </c:pt>
                      <c:pt idx="814">
                        <c:v>42.025500000000001</c:v>
                      </c:pt>
                      <c:pt idx="815">
                        <c:v>42.187559999999998</c:v>
                      </c:pt>
                      <c:pt idx="816">
                        <c:v>42.298810000000003</c:v>
                      </c:pt>
                      <c:pt idx="817">
                        <c:v>42.431229999999999</c:v>
                      </c:pt>
                      <c:pt idx="818">
                        <c:v>42.608890000000002</c:v>
                      </c:pt>
                      <c:pt idx="819">
                        <c:v>42.679340000000003</c:v>
                      </c:pt>
                      <c:pt idx="820">
                        <c:v>42.781489999999998</c:v>
                      </c:pt>
                      <c:pt idx="821">
                        <c:v>42.898519999999998</c:v>
                      </c:pt>
                      <c:pt idx="822">
                        <c:v>43.082929999999998</c:v>
                      </c:pt>
                      <c:pt idx="823">
                        <c:v>43.156959999999998</c:v>
                      </c:pt>
                      <c:pt idx="824">
                        <c:v>43.298409999999997</c:v>
                      </c:pt>
                      <c:pt idx="825">
                        <c:v>43.427430000000001</c:v>
                      </c:pt>
                      <c:pt idx="826">
                        <c:v>43.591569999999997</c:v>
                      </c:pt>
                      <c:pt idx="827">
                        <c:v>43.65645</c:v>
                      </c:pt>
                      <c:pt idx="828">
                        <c:v>43.788530000000002</c:v>
                      </c:pt>
                      <c:pt idx="829">
                        <c:v>43.92051</c:v>
                      </c:pt>
                      <c:pt idx="830">
                        <c:v>44.082239999999999</c:v>
                      </c:pt>
                      <c:pt idx="831">
                        <c:v>44.162880000000001</c:v>
                      </c:pt>
                      <c:pt idx="832">
                        <c:v>44.276090000000003</c:v>
                      </c:pt>
                      <c:pt idx="833">
                        <c:v>44.415680000000002</c:v>
                      </c:pt>
                      <c:pt idx="834">
                        <c:v>44.55397</c:v>
                      </c:pt>
                      <c:pt idx="835">
                        <c:v>44.702120000000001</c:v>
                      </c:pt>
                      <c:pt idx="836">
                        <c:v>44.788220000000003</c:v>
                      </c:pt>
                      <c:pt idx="837">
                        <c:v>44.936509999999998</c:v>
                      </c:pt>
                      <c:pt idx="838">
                        <c:v>45.074399999999997</c:v>
                      </c:pt>
                      <c:pt idx="839">
                        <c:v>45.218829999999997</c:v>
                      </c:pt>
                      <c:pt idx="840">
                        <c:v>45.300130000000003</c:v>
                      </c:pt>
                      <c:pt idx="841">
                        <c:v>45.4101</c:v>
                      </c:pt>
                      <c:pt idx="842">
                        <c:v>45.535029999999999</c:v>
                      </c:pt>
                      <c:pt idx="843">
                        <c:v>45.72627</c:v>
                      </c:pt>
                      <c:pt idx="844">
                        <c:v>45.780479999999997</c:v>
                      </c:pt>
                      <c:pt idx="845">
                        <c:v>45.915550000000003</c:v>
                      </c:pt>
                      <c:pt idx="846">
                        <c:v>46.035130000000002</c:v>
                      </c:pt>
                      <c:pt idx="847">
                        <c:v>46.230780000000003</c:v>
                      </c:pt>
                      <c:pt idx="848">
                        <c:v>46.280250000000002</c:v>
                      </c:pt>
                      <c:pt idx="849">
                        <c:v>46.42633</c:v>
                      </c:pt>
                      <c:pt idx="850">
                        <c:v>46.546190000000003</c:v>
                      </c:pt>
                      <c:pt idx="851">
                        <c:v>46.729190000000003</c:v>
                      </c:pt>
                      <c:pt idx="852">
                        <c:v>46.802149999999997</c:v>
                      </c:pt>
                      <c:pt idx="853">
                        <c:v>46.91225</c:v>
                      </c:pt>
                      <c:pt idx="854">
                        <c:v>47.042670000000001</c:v>
                      </c:pt>
                      <c:pt idx="855">
                        <c:v>47.168959999999998</c:v>
                      </c:pt>
                      <c:pt idx="856">
                        <c:v>47.3352</c:v>
                      </c:pt>
                      <c:pt idx="857">
                        <c:v>47.426670000000001</c:v>
                      </c:pt>
                      <c:pt idx="858">
                        <c:v>47.540109999999999</c:v>
                      </c:pt>
                      <c:pt idx="859">
                        <c:v>47.652639999999998</c:v>
                      </c:pt>
                      <c:pt idx="860">
                        <c:v>47.839939999999999</c:v>
                      </c:pt>
                      <c:pt idx="861">
                        <c:v>47.912100000000002</c:v>
                      </c:pt>
                      <c:pt idx="862">
                        <c:v>48.062579999999997</c:v>
                      </c:pt>
                      <c:pt idx="863">
                        <c:v>48.171370000000003</c:v>
                      </c:pt>
                      <c:pt idx="864">
                        <c:v>48.340789999999998</c:v>
                      </c:pt>
                      <c:pt idx="865">
                        <c:v>48.435600000000001</c:v>
                      </c:pt>
                      <c:pt idx="866">
                        <c:v>48.559269999999998</c:v>
                      </c:pt>
                      <c:pt idx="867">
                        <c:v>48.649740000000001</c:v>
                      </c:pt>
                      <c:pt idx="868">
                        <c:v>48.824599999999997</c:v>
                      </c:pt>
                      <c:pt idx="869">
                        <c:v>48.909350000000003</c:v>
                      </c:pt>
                      <c:pt idx="870">
                        <c:v>49.010950000000001</c:v>
                      </c:pt>
                      <c:pt idx="871">
                        <c:v>49.143360000000001</c:v>
                      </c:pt>
                      <c:pt idx="872">
                        <c:v>49.303260000000002</c:v>
                      </c:pt>
                      <c:pt idx="873">
                        <c:v>49.693060000000003</c:v>
                      </c:pt>
                      <c:pt idx="874">
                        <c:v>49.53302</c:v>
                      </c:pt>
                      <c:pt idx="875">
                        <c:v>49.662570000000002</c:v>
                      </c:pt>
                      <c:pt idx="876">
                        <c:v>49.791559999999997</c:v>
                      </c:pt>
                      <c:pt idx="877">
                        <c:v>49.958730000000003</c:v>
                      </c:pt>
                      <c:pt idx="878">
                        <c:v>50.048929999999999</c:v>
                      </c:pt>
                      <c:pt idx="879">
                        <c:v>50.160600000000002</c:v>
                      </c:pt>
                      <c:pt idx="880">
                        <c:v>50.268540000000002</c:v>
                      </c:pt>
                      <c:pt idx="881">
                        <c:v>50.327359999999999</c:v>
                      </c:pt>
                      <c:pt idx="882">
                        <c:v>50.283499999999997</c:v>
                      </c:pt>
                      <c:pt idx="883">
                        <c:v>50.284680000000002</c:v>
                      </c:pt>
                      <c:pt idx="884">
                        <c:v>50.262059999999998</c:v>
                      </c:pt>
                      <c:pt idx="885">
                        <c:v>50.325049999999997</c:v>
                      </c:pt>
                      <c:pt idx="886">
                        <c:v>50.281559999999999</c:v>
                      </c:pt>
                      <c:pt idx="887">
                        <c:v>50.272840000000002</c:v>
                      </c:pt>
                      <c:pt idx="888">
                        <c:v>50.274120000000003</c:v>
                      </c:pt>
                      <c:pt idx="889">
                        <c:v>50.335320000000003</c:v>
                      </c:pt>
                      <c:pt idx="890">
                        <c:v>50.293019999999999</c:v>
                      </c:pt>
                      <c:pt idx="891">
                        <c:v>50.274900000000002</c:v>
                      </c:pt>
                      <c:pt idx="892">
                        <c:v>50.283549999999998</c:v>
                      </c:pt>
                      <c:pt idx="893">
                        <c:v>50.279069999999997</c:v>
                      </c:pt>
                      <c:pt idx="894">
                        <c:v>50.339480000000002</c:v>
                      </c:pt>
                      <c:pt idx="895">
                        <c:v>50.291159999999998</c:v>
                      </c:pt>
                      <c:pt idx="896">
                        <c:v>50.277729999999998</c:v>
                      </c:pt>
                      <c:pt idx="897">
                        <c:v>50.272449999999999</c:v>
                      </c:pt>
                      <c:pt idx="898">
                        <c:v>50.324120000000001</c:v>
                      </c:pt>
                      <c:pt idx="899">
                        <c:v>50.281269999999999</c:v>
                      </c:pt>
                      <c:pt idx="900">
                        <c:v>50.27928</c:v>
                      </c:pt>
                      <c:pt idx="901">
                        <c:v>50.266330000000004</c:v>
                      </c:pt>
                      <c:pt idx="902">
                        <c:v>50.30639</c:v>
                      </c:pt>
                      <c:pt idx="903">
                        <c:v>50.272489999999998</c:v>
                      </c:pt>
                      <c:pt idx="904">
                        <c:v>50.271700000000003</c:v>
                      </c:pt>
                      <c:pt idx="905">
                        <c:v>50.261009999999999</c:v>
                      </c:pt>
                      <c:pt idx="906">
                        <c:v>50.323450000000001</c:v>
                      </c:pt>
                      <c:pt idx="907">
                        <c:v>50.269449999999999</c:v>
                      </c:pt>
                      <c:pt idx="908">
                        <c:v>50.265189999999997</c:v>
                      </c:pt>
                      <c:pt idx="909">
                        <c:v>50.27805</c:v>
                      </c:pt>
                      <c:pt idx="910">
                        <c:v>50.289990000000003</c:v>
                      </c:pt>
                      <c:pt idx="911">
                        <c:v>50.317810000000001</c:v>
                      </c:pt>
                      <c:pt idx="912">
                        <c:v>50.282899999999998</c:v>
                      </c:pt>
                      <c:pt idx="913">
                        <c:v>50.29034</c:v>
                      </c:pt>
                      <c:pt idx="914">
                        <c:v>50.267940000000003</c:v>
                      </c:pt>
                      <c:pt idx="915">
                        <c:v>50.314</c:v>
                      </c:pt>
                      <c:pt idx="916">
                        <c:v>50.274999999999999</c:v>
                      </c:pt>
                      <c:pt idx="917">
                        <c:v>50.271740000000001</c:v>
                      </c:pt>
                      <c:pt idx="918">
                        <c:v>50.273890000000002</c:v>
                      </c:pt>
                      <c:pt idx="919">
                        <c:v>50.311250000000001</c:v>
                      </c:pt>
                      <c:pt idx="920">
                        <c:v>50.260399999999997</c:v>
                      </c:pt>
                      <c:pt idx="921">
                        <c:v>50.26202</c:v>
                      </c:pt>
                      <c:pt idx="922">
                        <c:v>50.256430000000002</c:v>
                      </c:pt>
                      <c:pt idx="923">
                        <c:v>50.303820000000002</c:v>
                      </c:pt>
                      <c:pt idx="924">
                        <c:v>50.284280000000003</c:v>
                      </c:pt>
                      <c:pt idx="925">
                        <c:v>50.258659999999999</c:v>
                      </c:pt>
                      <c:pt idx="926">
                        <c:v>50.252899999999997</c:v>
                      </c:pt>
                      <c:pt idx="927">
                        <c:v>50.285919999999997</c:v>
                      </c:pt>
                      <c:pt idx="928">
                        <c:v>50.272779999999997</c:v>
                      </c:pt>
                      <c:pt idx="929">
                        <c:v>50.273629999999997</c:v>
                      </c:pt>
                      <c:pt idx="930">
                        <c:v>50.269779999999997</c:v>
                      </c:pt>
                      <c:pt idx="931">
                        <c:v>50.270850000000003</c:v>
                      </c:pt>
                      <c:pt idx="932">
                        <c:v>50.308450000000001</c:v>
                      </c:pt>
                      <c:pt idx="933">
                        <c:v>50.292009999999998</c:v>
                      </c:pt>
                      <c:pt idx="934">
                        <c:v>50.481580000000001</c:v>
                      </c:pt>
                      <c:pt idx="935">
                        <c:v>50.261760000000002</c:v>
                      </c:pt>
                      <c:pt idx="936">
                        <c:v>50.302700000000002</c:v>
                      </c:pt>
                      <c:pt idx="937">
                        <c:v>50.26802</c:v>
                      </c:pt>
                      <c:pt idx="938">
                        <c:v>50.261690000000002</c:v>
                      </c:pt>
                      <c:pt idx="939">
                        <c:v>50.272019999999998</c:v>
                      </c:pt>
                      <c:pt idx="940">
                        <c:v>50.315060000000003</c:v>
                      </c:pt>
                      <c:pt idx="941">
                        <c:v>50.27037</c:v>
                      </c:pt>
                      <c:pt idx="942">
                        <c:v>50.260480000000001</c:v>
                      </c:pt>
                      <c:pt idx="943">
                        <c:v>50.255070000000003</c:v>
                      </c:pt>
                      <c:pt idx="944">
                        <c:v>50.320500000000003</c:v>
                      </c:pt>
                      <c:pt idx="945">
                        <c:v>50.273330000000001</c:v>
                      </c:pt>
                      <c:pt idx="946">
                        <c:v>50.264859999999999</c:v>
                      </c:pt>
                      <c:pt idx="947">
                        <c:v>50.28257</c:v>
                      </c:pt>
                      <c:pt idx="948">
                        <c:v>50.284170000000003</c:v>
                      </c:pt>
                      <c:pt idx="949">
                        <c:v>50.313400000000001</c:v>
                      </c:pt>
                      <c:pt idx="950">
                        <c:v>50.253500000000003</c:v>
                      </c:pt>
                      <c:pt idx="951">
                        <c:v>50.263480000000001</c:v>
                      </c:pt>
                      <c:pt idx="952">
                        <c:v>50.274839999999998</c:v>
                      </c:pt>
                      <c:pt idx="953">
                        <c:v>50.313270000000003</c:v>
                      </c:pt>
                      <c:pt idx="954">
                        <c:v>50.268320000000003</c:v>
                      </c:pt>
                      <c:pt idx="955">
                        <c:v>50.269260000000003</c:v>
                      </c:pt>
                      <c:pt idx="956">
                        <c:v>50.257300000000001</c:v>
                      </c:pt>
                      <c:pt idx="957">
                        <c:v>50.308750000000003</c:v>
                      </c:pt>
                      <c:pt idx="958">
                        <c:v>50.258580000000002</c:v>
                      </c:pt>
                      <c:pt idx="959">
                        <c:v>50.260809999999999</c:v>
                      </c:pt>
                      <c:pt idx="960">
                        <c:v>50.260480000000001</c:v>
                      </c:pt>
                      <c:pt idx="961">
                        <c:v>50.30301</c:v>
                      </c:pt>
                      <c:pt idx="962">
                        <c:v>50.269390000000001</c:v>
                      </c:pt>
                      <c:pt idx="963">
                        <c:v>50.258220000000001</c:v>
                      </c:pt>
                      <c:pt idx="964">
                        <c:v>50.286169999999998</c:v>
                      </c:pt>
                      <c:pt idx="965">
                        <c:v>50.300370000000001</c:v>
                      </c:pt>
                      <c:pt idx="966">
                        <c:v>50.260910000000003</c:v>
                      </c:pt>
                      <c:pt idx="967">
                        <c:v>50.241300000000003</c:v>
                      </c:pt>
                      <c:pt idx="968">
                        <c:v>50.249780000000001</c:v>
                      </c:pt>
                      <c:pt idx="969">
                        <c:v>50.254719999999999</c:v>
                      </c:pt>
                      <c:pt idx="970">
                        <c:v>50.303060000000002</c:v>
                      </c:pt>
                      <c:pt idx="971">
                        <c:v>50.267389999999999</c:v>
                      </c:pt>
                      <c:pt idx="972">
                        <c:v>50.254550000000002</c:v>
                      </c:pt>
                      <c:pt idx="973">
                        <c:v>50.256309999999999</c:v>
                      </c:pt>
                      <c:pt idx="974">
                        <c:v>50.305599999999998</c:v>
                      </c:pt>
                      <c:pt idx="975">
                        <c:v>50.253630000000001</c:v>
                      </c:pt>
                      <c:pt idx="976">
                        <c:v>50.262689999999999</c:v>
                      </c:pt>
                      <c:pt idx="977">
                        <c:v>50.242429999999999</c:v>
                      </c:pt>
                      <c:pt idx="978">
                        <c:v>50.299930000000003</c:v>
                      </c:pt>
                      <c:pt idx="979">
                        <c:v>50.24512</c:v>
                      </c:pt>
                      <c:pt idx="980">
                        <c:v>50.244639999999997</c:v>
                      </c:pt>
                      <c:pt idx="981">
                        <c:v>50.243139999999997</c:v>
                      </c:pt>
                      <c:pt idx="982">
                        <c:v>50.309579999999997</c:v>
                      </c:pt>
                      <c:pt idx="983">
                        <c:v>50.273499999999999</c:v>
                      </c:pt>
                      <c:pt idx="984">
                        <c:v>50.265450000000001</c:v>
                      </c:pt>
                      <c:pt idx="985">
                        <c:v>50.266750000000002</c:v>
                      </c:pt>
                      <c:pt idx="986">
                        <c:v>50.2928</c:v>
                      </c:pt>
                      <c:pt idx="987">
                        <c:v>50.329230000000003</c:v>
                      </c:pt>
                      <c:pt idx="988">
                        <c:v>50.266840000000002</c:v>
                      </c:pt>
                      <c:pt idx="989">
                        <c:v>50.249250000000004</c:v>
                      </c:pt>
                      <c:pt idx="990">
                        <c:v>50.271560000000001</c:v>
                      </c:pt>
                      <c:pt idx="991">
                        <c:v>50.307429999999997</c:v>
                      </c:pt>
                      <c:pt idx="992">
                        <c:v>50.261699999999998</c:v>
                      </c:pt>
                      <c:pt idx="993">
                        <c:v>50.261940000000003</c:v>
                      </c:pt>
                      <c:pt idx="994">
                        <c:v>50.37923</c:v>
                      </c:pt>
                      <c:pt idx="995">
                        <c:v>50.417870000000001</c:v>
                      </c:pt>
                      <c:pt idx="996">
                        <c:v>50.25141</c:v>
                      </c:pt>
                      <c:pt idx="997">
                        <c:v>50.261989999999997</c:v>
                      </c:pt>
                      <c:pt idx="998">
                        <c:v>50.237200000000001</c:v>
                      </c:pt>
                      <c:pt idx="999">
                        <c:v>50.312489999999997</c:v>
                      </c:pt>
                      <c:pt idx="1000">
                        <c:v>50.250399999999999</c:v>
                      </c:pt>
                      <c:pt idx="1001">
                        <c:v>50.234400000000001</c:v>
                      </c:pt>
                      <c:pt idx="1002">
                        <c:v>50.249409999999997</c:v>
                      </c:pt>
                      <c:pt idx="1003">
                        <c:v>50.2789</c:v>
                      </c:pt>
                      <c:pt idx="1004">
                        <c:v>50.294080000000001</c:v>
                      </c:pt>
                      <c:pt idx="1005">
                        <c:v>50.235239999999997</c:v>
                      </c:pt>
                      <c:pt idx="1006">
                        <c:v>50.241579999999999</c:v>
                      </c:pt>
                      <c:pt idx="1007">
                        <c:v>50.259300000000003</c:v>
                      </c:pt>
                      <c:pt idx="1008">
                        <c:v>50.316119999999998</c:v>
                      </c:pt>
                      <c:pt idx="1009">
                        <c:v>50.264699999999998</c:v>
                      </c:pt>
                      <c:pt idx="1010">
                        <c:v>50.240400000000001</c:v>
                      </c:pt>
                      <c:pt idx="1011">
                        <c:v>50.258069999999996</c:v>
                      </c:pt>
                      <c:pt idx="1012">
                        <c:v>50.290889999999997</c:v>
                      </c:pt>
                      <c:pt idx="1013">
                        <c:v>50.251730000000002</c:v>
                      </c:pt>
                      <c:pt idx="1014">
                        <c:v>50.25056</c:v>
                      </c:pt>
                      <c:pt idx="1015">
                        <c:v>50.241500000000002</c:v>
                      </c:pt>
                      <c:pt idx="1016">
                        <c:v>50.282980000000002</c:v>
                      </c:pt>
                      <c:pt idx="1017">
                        <c:v>50.243119999999998</c:v>
                      </c:pt>
                      <c:pt idx="1018">
                        <c:v>50.264119999999998</c:v>
                      </c:pt>
                      <c:pt idx="1019">
                        <c:v>50.266509999999997</c:v>
                      </c:pt>
                      <c:pt idx="1020">
                        <c:v>50.312869999999997</c:v>
                      </c:pt>
                      <c:pt idx="1021">
                        <c:v>50.263680000000001</c:v>
                      </c:pt>
                      <c:pt idx="1022">
                        <c:v>50.260170000000002</c:v>
                      </c:pt>
                      <c:pt idx="1023">
                        <c:v>50.251840000000001</c:v>
                      </c:pt>
                      <c:pt idx="1024">
                        <c:v>50.248890000000003</c:v>
                      </c:pt>
                      <c:pt idx="1025">
                        <c:v>50.307659999999998</c:v>
                      </c:pt>
                      <c:pt idx="1026">
                        <c:v>50.248620000000003</c:v>
                      </c:pt>
                      <c:pt idx="1027">
                        <c:v>50.251959999999997</c:v>
                      </c:pt>
                      <c:pt idx="1028">
                        <c:v>50.261670000000002</c:v>
                      </c:pt>
                      <c:pt idx="1029">
                        <c:v>50.32244</c:v>
                      </c:pt>
                      <c:pt idx="1030">
                        <c:v>50.261420000000001</c:v>
                      </c:pt>
                      <c:pt idx="1031">
                        <c:v>50.270740000000004</c:v>
                      </c:pt>
                      <c:pt idx="1032">
                        <c:v>50.26587</c:v>
                      </c:pt>
                      <c:pt idx="1033">
                        <c:v>50.315649999999998</c:v>
                      </c:pt>
                      <c:pt idx="1034">
                        <c:v>50.265120000000003</c:v>
                      </c:pt>
                      <c:pt idx="1035">
                        <c:v>50.279220000000002</c:v>
                      </c:pt>
                      <c:pt idx="1036">
                        <c:v>50.276670000000003</c:v>
                      </c:pt>
                      <c:pt idx="1037">
                        <c:v>50.308689999999999</c:v>
                      </c:pt>
                      <c:pt idx="1038">
                        <c:v>50.268369999999997</c:v>
                      </c:pt>
                      <c:pt idx="1039">
                        <c:v>50.272640000000003</c:v>
                      </c:pt>
                      <c:pt idx="1040">
                        <c:v>50.278979999999997</c:v>
                      </c:pt>
                      <c:pt idx="1041">
                        <c:v>50.310360000000003</c:v>
                      </c:pt>
                      <c:pt idx="1042">
                        <c:v>50.29965</c:v>
                      </c:pt>
                      <c:pt idx="1043">
                        <c:v>50.267569999999999</c:v>
                      </c:pt>
                      <c:pt idx="1044">
                        <c:v>50.245060000000002</c:v>
                      </c:pt>
                      <c:pt idx="1045">
                        <c:v>50.241160000000001</c:v>
                      </c:pt>
                      <c:pt idx="1046">
                        <c:v>50.330889999999997</c:v>
                      </c:pt>
                      <c:pt idx="1047">
                        <c:v>50.27984</c:v>
                      </c:pt>
                      <c:pt idx="1048">
                        <c:v>50.281300000000002</c:v>
                      </c:pt>
                      <c:pt idx="1049">
                        <c:v>50.273949999999999</c:v>
                      </c:pt>
                      <c:pt idx="1050">
                        <c:v>50.327219999999997</c:v>
                      </c:pt>
                      <c:pt idx="1051">
                        <c:v>50.269039999999997</c:v>
                      </c:pt>
                      <c:pt idx="1052">
                        <c:v>50.263719999999999</c:v>
                      </c:pt>
                      <c:pt idx="1053">
                        <c:v>50.270809999999997</c:v>
                      </c:pt>
                      <c:pt idx="1054">
                        <c:v>50.337069999999997</c:v>
                      </c:pt>
                      <c:pt idx="1055">
                        <c:v>50.47148</c:v>
                      </c:pt>
                      <c:pt idx="1056">
                        <c:v>50.296709999999997</c:v>
                      </c:pt>
                      <c:pt idx="1057">
                        <c:v>50.281179999999999</c:v>
                      </c:pt>
                      <c:pt idx="1058">
                        <c:v>50.327240000000003</c:v>
                      </c:pt>
                      <c:pt idx="1059">
                        <c:v>50.275489999999998</c:v>
                      </c:pt>
                      <c:pt idx="1060">
                        <c:v>50.278109999999998</c:v>
                      </c:pt>
                      <c:pt idx="1061">
                        <c:v>50.254779999999997</c:v>
                      </c:pt>
                      <c:pt idx="1062">
                        <c:v>50.270629999999997</c:v>
                      </c:pt>
                      <c:pt idx="1063">
                        <c:v>50.303780000000003</c:v>
                      </c:pt>
                      <c:pt idx="1064">
                        <c:v>50.252789999999997</c:v>
                      </c:pt>
                      <c:pt idx="1065">
                        <c:v>50.258029999999998</c:v>
                      </c:pt>
                      <c:pt idx="1066">
                        <c:v>50.273809999999997</c:v>
                      </c:pt>
                      <c:pt idx="1067">
                        <c:v>50.321689999999997</c:v>
                      </c:pt>
                      <c:pt idx="1068">
                        <c:v>50.275069999999999</c:v>
                      </c:pt>
                      <c:pt idx="1069">
                        <c:v>50.272179999999999</c:v>
                      </c:pt>
                      <c:pt idx="1070">
                        <c:v>50.26352</c:v>
                      </c:pt>
                      <c:pt idx="1071">
                        <c:v>50.287460000000003</c:v>
                      </c:pt>
                      <c:pt idx="1072">
                        <c:v>50.266930000000002</c:v>
                      </c:pt>
                      <c:pt idx="1073">
                        <c:v>50.253990000000002</c:v>
                      </c:pt>
                      <c:pt idx="1074">
                        <c:v>50.258479999999999</c:v>
                      </c:pt>
                      <c:pt idx="1075">
                        <c:v>50.317590000000003</c:v>
                      </c:pt>
                      <c:pt idx="1076">
                        <c:v>50.289189999999998</c:v>
                      </c:pt>
                      <c:pt idx="1077">
                        <c:v>50.283560000000001</c:v>
                      </c:pt>
                      <c:pt idx="1078">
                        <c:v>50.298999999999999</c:v>
                      </c:pt>
                      <c:pt idx="1079">
                        <c:v>50.299689999999998</c:v>
                      </c:pt>
                      <c:pt idx="1080">
                        <c:v>50.341859999999997</c:v>
                      </c:pt>
                      <c:pt idx="1081">
                        <c:v>50.30874</c:v>
                      </c:pt>
                      <c:pt idx="1082">
                        <c:v>50.276229999999998</c:v>
                      </c:pt>
                      <c:pt idx="1083">
                        <c:v>50.286360000000002</c:v>
                      </c:pt>
                      <c:pt idx="1084">
                        <c:v>50.328760000000003</c:v>
                      </c:pt>
                      <c:pt idx="1085">
                        <c:v>50.284770000000002</c:v>
                      </c:pt>
                      <c:pt idx="1086">
                        <c:v>50.281599999999997</c:v>
                      </c:pt>
                      <c:pt idx="1087">
                        <c:v>50.29515</c:v>
                      </c:pt>
                      <c:pt idx="1088">
                        <c:v>50.341030000000003</c:v>
                      </c:pt>
                      <c:pt idx="1089">
                        <c:v>50.265270000000001</c:v>
                      </c:pt>
                      <c:pt idx="1090">
                        <c:v>50.278039999999997</c:v>
                      </c:pt>
                      <c:pt idx="1091">
                        <c:v>50.264830000000003</c:v>
                      </c:pt>
                      <c:pt idx="1092">
                        <c:v>50.337310000000002</c:v>
                      </c:pt>
                      <c:pt idx="1093">
                        <c:v>50.260779999999997</c:v>
                      </c:pt>
                      <c:pt idx="1094">
                        <c:v>50.280259999999998</c:v>
                      </c:pt>
                      <c:pt idx="1095">
                        <c:v>50.279690000000002</c:v>
                      </c:pt>
                      <c:pt idx="1096">
                        <c:v>50.33325</c:v>
                      </c:pt>
                      <c:pt idx="1097">
                        <c:v>50.3035</c:v>
                      </c:pt>
                      <c:pt idx="1098">
                        <c:v>50.25103</c:v>
                      </c:pt>
                      <c:pt idx="1099">
                        <c:v>50.268659999999997</c:v>
                      </c:pt>
                      <c:pt idx="1100">
                        <c:v>50.279159999999997</c:v>
                      </c:pt>
                      <c:pt idx="1101">
                        <c:v>50.341070000000002</c:v>
                      </c:pt>
                      <c:pt idx="1102">
                        <c:v>50.276110000000003</c:v>
                      </c:pt>
                      <c:pt idx="1103">
                        <c:v>50.271999999999998</c:v>
                      </c:pt>
                      <c:pt idx="1104">
                        <c:v>50.271250000000002</c:v>
                      </c:pt>
                      <c:pt idx="1105">
                        <c:v>50.328200000000002</c:v>
                      </c:pt>
                      <c:pt idx="1106">
                        <c:v>50.27422</c:v>
                      </c:pt>
                      <c:pt idx="1107">
                        <c:v>50.28051</c:v>
                      </c:pt>
                      <c:pt idx="1108">
                        <c:v>50.291980000000002</c:v>
                      </c:pt>
                      <c:pt idx="1109">
                        <c:v>50.338050000000003</c:v>
                      </c:pt>
                      <c:pt idx="1110">
                        <c:v>50.280729999999998</c:v>
                      </c:pt>
                      <c:pt idx="1111">
                        <c:v>50.27805</c:v>
                      </c:pt>
                      <c:pt idx="1112">
                        <c:v>50.272170000000003</c:v>
                      </c:pt>
                      <c:pt idx="1113">
                        <c:v>50.302070000000001</c:v>
                      </c:pt>
                      <c:pt idx="1114">
                        <c:v>50.280239999999999</c:v>
                      </c:pt>
                      <c:pt idx="1115">
                        <c:v>50.282780000000002</c:v>
                      </c:pt>
                      <c:pt idx="1116">
                        <c:v>50.505920000000003</c:v>
                      </c:pt>
                      <c:pt idx="1117">
                        <c:v>50.278309999999998</c:v>
                      </c:pt>
                      <c:pt idx="1118">
                        <c:v>50.321629999999999</c:v>
                      </c:pt>
                      <c:pt idx="1119">
                        <c:v>50.271279999999997</c:v>
                      </c:pt>
                      <c:pt idx="1120">
                        <c:v>50.279269999999997</c:v>
                      </c:pt>
                      <c:pt idx="1121">
                        <c:v>50.27704</c:v>
                      </c:pt>
                      <c:pt idx="1122">
                        <c:v>50.333019999999998</c:v>
                      </c:pt>
                      <c:pt idx="1123">
                        <c:v>50.281959999999998</c:v>
                      </c:pt>
                      <c:pt idx="1124">
                        <c:v>50.27122</c:v>
                      </c:pt>
                      <c:pt idx="1125">
                        <c:v>50.263210000000001</c:v>
                      </c:pt>
                      <c:pt idx="1126">
                        <c:v>50.322099999999999</c:v>
                      </c:pt>
                      <c:pt idx="1127">
                        <c:v>50.274819999999998</c:v>
                      </c:pt>
                      <c:pt idx="1128">
                        <c:v>50.285780000000003</c:v>
                      </c:pt>
                      <c:pt idx="1129">
                        <c:v>50.27946</c:v>
                      </c:pt>
                      <c:pt idx="1130">
                        <c:v>50.332689999999999</c:v>
                      </c:pt>
                      <c:pt idx="1131">
                        <c:v>50.304209999999998</c:v>
                      </c:pt>
                      <c:pt idx="1132">
                        <c:v>50.282179999999997</c:v>
                      </c:pt>
                      <c:pt idx="1133">
                        <c:v>50.287860000000002</c:v>
                      </c:pt>
                      <c:pt idx="1134">
                        <c:v>50.298279999999998</c:v>
                      </c:pt>
                      <c:pt idx="1135">
                        <c:v>50.294240000000002</c:v>
                      </c:pt>
                      <c:pt idx="1136">
                        <c:v>50.273890000000002</c:v>
                      </c:pt>
                      <c:pt idx="1137">
                        <c:v>50.280670000000001</c:v>
                      </c:pt>
                      <c:pt idx="1138">
                        <c:v>50.284520000000001</c:v>
                      </c:pt>
                      <c:pt idx="1139">
                        <c:v>50.336309999999997</c:v>
                      </c:pt>
                      <c:pt idx="1140">
                        <c:v>50.256630000000001</c:v>
                      </c:pt>
                      <c:pt idx="1141">
                        <c:v>50.266620000000003</c:v>
                      </c:pt>
                      <c:pt idx="1142">
                        <c:v>50.266489999999997</c:v>
                      </c:pt>
                      <c:pt idx="1143">
                        <c:v>50.32235</c:v>
                      </c:pt>
                      <c:pt idx="1144">
                        <c:v>50.285040000000002</c:v>
                      </c:pt>
                      <c:pt idx="1145">
                        <c:v>50.286290000000001</c:v>
                      </c:pt>
                      <c:pt idx="1146">
                        <c:v>50.28078</c:v>
                      </c:pt>
                      <c:pt idx="1147">
                        <c:v>50.326680000000003</c:v>
                      </c:pt>
                      <c:pt idx="1148">
                        <c:v>50.293089999999999</c:v>
                      </c:pt>
                      <c:pt idx="1149">
                        <c:v>50.286639999999998</c:v>
                      </c:pt>
                      <c:pt idx="1150">
                        <c:v>50.288469999999997</c:v>
                      </c:pt>
                      <c:pt idx="1151">
                        <c:v>50.335810000000002</c:v>
                      </c:pt>
                      <c:pt idx="1152">
                        <c:v>50.279420000000002</c:v>
                      </c:pt>
                      <c:pt idx="1153">
                        <c:v>50.29354</c:v>
                      </c:pt>
                      <c:pt idx="1154">
                        <c:v>50.292619999999999</c:v>
                      </c:pt>
                      <c:pt idx="1155">
                        <c:v>50.28763</c:v>
                      </c:pt>
                      <c:pt idx="1156">
                        <c:v>50.326810000000002</c:v>
                      </c:pt>
                      <c:pt idx="1157">
                        <c:v>50.28342</c:v>
                      </c:pt>
                      <c:pt idx="1158">
                        <c:v>50.264580000000002</c:v>
                      </c:pt>
                      <c:pt idx="1159">
                        <c:v>50.278179999999999</c:v>
                      </c:pt>
                      <c:pt idx="1160">
                        <c:v>50.313459999999999</c:v>
                      </c:pt>
                      <c:pt idx="1161">
                        <c:v>50.275959999999998</c:v>
                      </c:pt>
                      <c:pt idx="1162">
                        <c:v>50.28989</c:v>
                      </c:pt>
                      <c:pt idx="1163">
                        <c:v>50.310169999999999</c:v>
                      </c:pt>
                      <c:pt idx="1164">
                        <c:v>50.362430000000003</c:v>
                      </c:pt>
                      <c:pt idx="1165">
                        <c:v>50.29363</c:v>
                      </c:pt>
                      <c:pt idx="1166">
                        <c:v>50.29372</c:v>
                      </c:pt>
                      <c:pt idx="1167">
                        <c:v>50.275950000000002</c:v>
                      </c:pt>
                      <c:pt idx="1168">
                        <c:v>50.348390000000002</c:v>
                      </c:pt>
                      <c:pt idx="1169">
                        <c:v>50.272739999999999</c:v>
                      </c:pt>
                      <c:pt idx="1170">
                        <c:v>50.28839</c:v>
                      </c:pt>
                      <c:pt idx="1171">
                        <c:v>50.286900000000003</c:v>
                      </c:pt>
                      <c:pt idx="1172">
                        <c:v>50.317889999999998</c:v>
                      </c:pt>
                      <c:pt idx="1173">
                        <c:v>50.318689999999997</c:v>
                      </c:pt>
                      <c:pt idx="1174">
                        <c:v>50.289960000000001</c:v>
                      </c:pt>
                      <c:pt idx="1175">
                        <c:v>50.286490000000001</c:v>
                      </c:pt>
                      <c:pt idx="1176">
                        <c:v>50.316670000000002</c:v>
                      </c:pt>
                      <c:pt idx="1177">
                        <c:v>50.560839999999999</c:v>
                      </c:pt>
                      <c:pt idx="1178">
                        <c:v>50.292610000000003</c:v>
                      </c:pt>
                      <c:pt idx="1179">
                        <c:v>50.291449999999998</c:v>
                      </c:pt>
                      <c:pt idx="1180">
                        <c:v>50.290840000000003</c:v>
                      </c:pt>
                      <c:pt idx="1181">
                        <c:v>50.341140000000003</c:v>
                      </c:pt>
                      <c:pt idx="1182">
                        <c:v>50.275019999999998</c:v>
                      </c:pt>
                      <c:pt idx="1183">
                        <c:v>50.272460000000002</c:v>
                      </c:pt>
                      <c:pt idx="1184">
                        <c:v>50.292299999999997</c:v>
                      </c:pt>
                      <c:pt idx="1185">
                        <c:v>50.339770000000001</c:v>
                      </c:pt>
                      <c:pt idx="1186">
                        <c:v>50.27026</c:v>
                      </c:pt>
                      <c:pt idx="1187">
                        <c:v>50.27375</c:v>
                      </c:pt>
                      <c:pt idx="1188">
                        <c:v>50.291559999999997</c:v>
                      </c:pt>
                      <c:pt idx="1189">
                        <c:v>50.304310000000001</c:v>
                      </c:pt>
                      <c:pt idx="1190">
                        <c:v>50.340980000000002</c:v>
                      </c:pt>
                      <c:pt idx="1191">
                        <c:v>50.295340000000003</c:v>
                      </c:pt>
                      <c:pt idx="1192">
                        <c:v>50.303280000000001</c:v>
                      </c:pt>
                      <c:pt idx="1193">
                        <c:v>50.292160000000003</c:v>
                      </c:pt>
                      <c:pt idx="1194">
                        <c:v>50.356279999999998</c:v>
                      </c:pt>
                      <c:pt idx="1195">
                        <c:v>50.28396</c:v>
                      </c:pt>
                      <c:pt idx="1196">
                        <c:v>50.287379999999999</c:v>
                      </c:pt>
                      <c:pt idx="1197">
                        <c:v>50.293309999999998</c:v>
                      </c:pt>
                      <c:pt idx="1198">
                        <c:v>50.352060000000002</c:v>
                      </c:pt>
                      <c:pt idx="1199">
                        <c:v>50.28463</c:v>
                      </c:pt>
                      <c:pt idx="1200">
                        <c:v>50.262889999999999</c:v>
                      </c:pt>
                      <c:pt idx="1201">
                        <c:v>50.27102</c:v>
                      </c:pt>
                      <c:pt idx="1202">
                        <c:v>50.323349999999998</c:v>
                      </c:pt>
                      <c:pt idx="1203">
                        <c:v>50.286320000000003</c:v>
                      </c:pt>
                      <c:pt idx="1204">
                        <c:v>50.30865</c:v>
                      </c:pt>
                      <c:pt idx="1205">
                        <c:v>50.29148</c:v>
                      </c:pt>
                      <c:pt idx="1206">
                        <c:v>50.29786</c:v>
                      </c:pt>
                      <c:pt idx="1207">
                        <c:v>50.334890000000001</c:v>
                      </c:pt>
                      <c:pt idx="1208">
                        <c:v>50.297710000000002</c:v>
                      </c:pt>
                      <c:pt idx="1209">
                        <c:v>50.305610000000001</c:v>
                      </c:pt>
                      <c:pt idx="1210">
                        <c:v>50.297820000000002</c:v>
                      </c:pt>
                      <c:pt idx="1211">
                        <c:v>50.35286</c:v>
                      </c:pt>
                      <c:pt idx="1212">
                        <c:v>50.302160000000001</c:v>
                      </c:pt>
                      <c:pt idx="1213">
                        <c:v>50.284399999999998</c:v>
                      </c:pt>
                      <c:pt idx="1214">
                        <c:v>50.289400000000001</c:v>
                      </c:pt>
                      <c:pt idx="1215">
                        <c:v>50.350009999999997</c:v>
                      </c:pt>
                      <c:pt idx="1216">
                        <c:v>50.283850000000001</c:v>
                      </c:pt>
                      <c:pt idx="1217">
                        <c:v>50.271830000000001</c:v>
                      </c:pt>
                      <c:pt idx="1218">
                        <c:v>50.28989</c:v>
                      </c:pt>
                      <c:pt idx="1219">
                        <c:v>50.327159999999999</c:v>
                      </c:pt>
                      <c:pt idx="1220">
                        <c:v>50.285499999999999</c:v>
                      </c:pt>
                      <c:pt idx="1221">
                        <c:v>50.297939999999997</c:v>
                      </c:pt>
                      <c:pt idx="1222">
                        <c:v>50.296230000000001</c:v>
                      </c:pt>
                      <c:pt idx="1223">
                        <c:v>50.300310000000003</c:v>
                      </c:pt>
                      <c:pt idx="1224">
                        <c:v>50.319310000000002</c:v>
                      </c:pt>
                      <c:pt idx="1225">
                        <c:v>50.285350000000001</c:v>
                      </c:pt>
                      <c:pt idx="1226">
                        <c:v>50.280639999999998</c:v>
                      </c:pt>
                      <c:pt idx="1227">
                        <c:v>50.293880000000001</c:v>
                      </c:pt>
                      <c:pt idx="1228">
                        <c:v>50.34263</c:v>
                      </c:pt>
                      <c:pt idx="1229">
                        <c:v>50.283810000000003</c:v>
                      </c:pt>
                      <c:pt idx="1230">
                        <c:v>50.294139999999999</c:v>
                      </c:pt>
                      <c:pt idx="1231">
                        <c:v>50.30292</c:v>
                      </c:pt>
                      <c:pt idx="1232">
                        <c:v>50.342210000000001</c:v>
                      </c:pt>
                      <c:pt idx="1233">
                        <c:v>50.2898</c:v>
                      </c:pt>
                      <c:pt idx="1234">
                        <c:v>50.296689999999998</c:v>
                      </c:pt>
                      <c:pt idx="1235">
                        <c:v>50.288939999999997</c:v>
                      </c:pt>
                      <c:pt idx="1236">
                        <c:v>50.345089999999999</c:v>
                      </c:pt>
                      <c:pt idx="1237">
                        <c:v>50.309449999999998</c:v>
                      </c:pt>
                      <c:pt idx="1238">
                        <c:v>50.53895</c:v>
                      </c:pt>
                      <c:pt idx="1239">
                        <c:v>50.314839999999997</c:v>
                      </c:pt>
                      <c:pt idx="1240">
                        <c:v>50.343670000000003</c:v>
                      </c:pt>
                      <c:pt idx="1241">
                        <c:v>50.30818</c:v>
                      </c:pt>
                      <c:pt idx="1242">
                        <c:v>50.295749999999998</c:v>
                      </c:pt>
                      <c:pt idx="1243">
                        <c:v>50.29806</c:v>
                      </c:pt>
                      <c:pt idx="1244">
                        <c:v>50.32253</c:v>
                      </c:pt>
                      <c:pt idx="1245">
                        <c:v>50.358510000000003</c:v>
                      </c:pt>
                      <c:pt idx="1246">
                        <c:v>50.320070000000001</c:v>
                      </c:pt>
                      <c:pt idx="1247">
                        <c:v>50.310339999999997</c:v>
                      </c:pt>
                      <c:pt idx="1248">
                        <c:v>50.310139999999997</c:v>
                      </c:pt>
                      <c:pt idx="1249">
                        <c:v>50.367910000000002</c:v>
                      </c:pt>
                      <c:pt idx="1250">
                        <c:v>50.310200000000002</c:v>
                      </c:pt>
                      <c:pt idx="1251">
                        <c:v>50.306339999999999</c:v>
                      </c:pt>
                      <c:pt idx="1252">
                        <c:v>50.302109999999999</c:v>
                      </c:pt>
                      <c:pt idx="1253">
                        <c:v>50.342359999999999</c:v>
                      </c:pt>
                      <c:pt idx="1254">
                        <c:v>50.312060000000002</c:v>
                      </c:pt>
                      <c:pt idx="1255">
                        <c:v>50.320520000000002</c:v>
                      </c:pt>
                      <c:pt idx="1256">
                        <c:v>50.341850000000001</c:v>
                      </c:pt>
                      <c:pt idx="1257">
                        <c:v>50.376640000000002</c:v>
                      </c:pt>
                      <c:pt idx="1258">
                        <c:v>50.317529999999998</c:v>
                      </c:pt>
                      <c:pt idx="1259">
                        <c:v>50.322890000000001</c:v>
                      </c:pt>
                      <c:pt idx="1260">
                        <c:v>50.312339999999999</c:v>
                      </c:pt>
                      <c:pt idx="1261">
                        <c:v>50.312370000000001</c:v>
                      </c:pt>
                      <c:pt idx="1262">
                        <c:v>50.349850000000004</c:v>
                      </c:pt>
                      <c:pt idx="1263">
                        <c:v>50.301099999999998</c:v>
                      </c:pt>
                      <c:pt idx="1264">
                        <c:v>50.309260000000002</c:v>
                      </c:pt>
                      <c:pt idx="1265">
                        <c:v>50.313639999999999</c:v>
                      </c:pt>
                      <c:pt idx="1266">
                        <c:v>50.351080000000003</c:v>
                      </c:pt>
                      <c:pt idx="1267">
                        <c:v>50.281239999999997</c:v>
                      </c:pt>
                      <c:pt idx="1268">
                        <c:v>50.294499999999999</c:v>
                      </c:pt>
                      <c:pt idx="1269">
                        <c:v>50.316040000000001</c:v>
                      </c:pt>
                      <c:pt idx="1270">
                        <c:v>50.369799999999998</c:v>
                      </c:pt>
                      <c:pt idx="1271">
                        <c:v>50.301389999999998</c:v>
                      </c:pt>
                      <c:pt idx="1272">
                        <c:v>50.310760000000002</c:v>
                      </c:pt>
                      <c:pt idx="1273">
                        <c:v>50.284869999999998</c:v>
                      </c:pt>
                      <c:pt idx="1274">
                        <c:v>50.36253</c:v>
                      </c:pt>
                      <c:pt idx="1275">
                        <c:v>50.312089999999998</c:v>
                      </c:pt>
                      <c:pt idx="1276">
                        <c:v>50.308959999999999</c:v>
                      </c:pt>
                      <c:pt idx="1277">
                        <c:v>50.316679999999998</c:v>
                      </c:pt>
                      <c:pt idx="1278">
                        <c:v>50.353270000000002</c:v>
                      </c:pt>
                      <c:pt idx="1279">
                        <c:v>50.328740000000003</c:v>
                      </c:pt>
                      <c:pt idx="1280">
                        <c:v>50.29804</c:v>
                      </c:pt>
                      <c:pt idx="1281">
                        <c:v>50.303049999999999</c:v>
                      </c:pt>
                      <c:pt idx="1282">
                        <c:v>50.317270000000001</c:v>
                      </c:pt>
                      <c:pt idx="1283">
                        <c:v>50.340200000000003</c:v>
                      </c:pt>
                      <c:pt idx="1284">
                        <c:v>50.304139999999997</c:v>
                      </c:pt>
                      <c:pt idx="1285">
                        <c:v>50.302480000000003</c:v>
                      </c:pt>
                      <c:pt idx="1286">
                        <c:v>50.300109999999997</c:v>
                      </c:pt>
                      <c:pt idx="1287">
                        <c:v>50.348759999999999</c:v>
                      </c:pt>
                      <c:pt idx="1288">
                        <c:v>50.312989999999999</c:v>
                      </c:pt>
                      <c:pt idx="1289">
                        <c:v>50.300220000000003</c:v>
                      </c:pt>
                      <c:pt idx="1290">
                        <c:v>50.288319999999999</c:v>
                      </c:pt>
                      <c:pt idx="1291">
                        <c:v>50.353200000000001</c:v>
                      </c:pt>
                      <c:pt idx="1292">
                        <c:v>50.31729</c:v>
                      </c:pt>
                      <c:pt idx="1293">
                        <c:v>50.30556</c:v>
                      </c:pt>
                      <c:pt idx="1294">
                        <c:v>50.29027</c:v>
                      </c:pt>
                      <c:pt idx="1295">
                        <c:v>50.353380000000001</c:v>
                      </c:pt>
                      <c:pt idx="1296">
                        <c:v>50.300550000000001</c:v>
                      </c:pt>
                      <c:pt idx="1297">
                        <c:v>50.292830000000002</c:v>
                      </c:pt>
                      <c:pt idx="1298">
                        <c:v>50.408729999999998</c:v>
                      </c:pt>
                      <c:pt idx="1299">
                        <c:v>50.431609999999999</c:v>
                      </c:pt>
                      <c:pt idx="1300">
                        <c:v>50.362400000000001</c:v>
                      </c:pt>
                      <c:pt idx="1301">
                        <c:v>50.314590000000003</c:v>
                      </c:pt>
                      <c:pt idx="1302">
                        <c:v>50.310490000000001</c:v>
                      </c:pt>
                      <c:pt idx="1303">
                        <c:v>50.312620000000003</c:v>
                      </c:pt>
                      <c:pt idx="1304">
                        <c:v>50.355939999999997</c:v>
                      </c:pt>
                      <c:pt idx="1305">
                        <c:v>50.287500000000001</c:v>
                      </c:pt>
                      <c:pt idx="1306">
                        <c:v>50.29777</c:v>
                      </c:pt>
                      <c:pt idx="1307">
                        <c:v>50.293779999999998</c:v>
                      </c:pt>
                      <c:pt idx="1308">
                        <c:v>50.34572</c:v>
                      </c:pt>
                      <c:pt idx="1309">
                        <c:v>50.301340000000003</c:v>
                      </c:pt>
                      <c:pt idx="1310">
                        <c:v>50.301130000000001</c:v>
                      </c:pt>
                      <c:pt idx="1311">
                        <c:v>50.292560000000002</c:v>
                      </c:pt>
                      <c:pt idx="1312">
                        <c:v>50.357259999999997</c:v>
                      </c:pt>
                      <c:pt idx="1313">
                        <c:v>50.311300000000003</c:v>
                      </c:pt>
                      <c:pt idx="1314">
                        <c:v>50.30536</c:v>
                      </c:pt>
                      <c:pt idx="1315">
                        <c:v>50.303519999999999</c:v>
                      </c:pt>
                      <c:pt idx="1316">
                        <c:v>50.325519999999997</c:v>
                      </c:pt>
                      <c:pt idx="1317">
                        <c:v>50.309190000000001</c:v>
                      </c:pt>
                      <c:pt idx="1318">
                        <c:v>50.284289999999999</c:v>
                      </c:pt>
                      <c:pt idx="1319">
                        <c:v>50.297490000000003</c:v>
                      </c:pt>
                      <c:pt idx="1320">
                        <c:v>50.3155</c:v>
                      </c:pt>
                      <c:pt idx="1321">
                        <c:v>50.359279999999998</c:v>
                      </c:pt>
                      <c:pt idx="1322">
                        <c:v>50.31221</c:v>
                      </c:pt>
                      <c:pt idx="1323">
                        <c:v>50.329520000000002</c:v>
                      </c:pt>
                      <c:pt idx="1324">
                        <c:v>50.307789999999997</c:v>
                      </c:pt>
                      <c:pt idx="1325">
                        <c:v>50.35633</c:v>
                      </c:pt>
                      <c:pt idx="1326">
                        <c:v>50.29233</c:v>
                      </c:pt>
                      <c:pt idx="1327">
                        <c:v>50.28933</c:v>
                      </c:pt>
                      <c:pt idx="1328">
                        <c:v>50.30912</c:v>
                      </c:pt>
                      <c:pt idx="1329">
                        <c:v>50.374319999999997</c:v>
                      </c:pt>
                      <c:pt idx="1330">
                        <c:v>50.308669999999999</c:v>
                      </c:pt>
                      <c:pt idx="1331">
                        <c:v>50.309809999999999</c:v>
                      </c:pt>
                      <c:pt idx="1332">
                        <c:v>50.32891</c:v>
                      </c:pt>
                      <c:pt idx="1333">
                        <c:v>50.345100000000002</c:v>
                      </c:pt>
                      <c:pt idx="1334">
                        <c:v>50.31138</c:v>
                      </c:pt>
                      <c:pt idx="1335">
                        <c:v>50.297269999999997</c:v>
                      </c:pt>
                      <c:pt idx="1336">
                        <c:v>50.297220000000003</c:v>
                      </c:pt>
                      <c:pt idx="1337">
                        <c:v>50.29571</c:v>
                      </c:pt>
                      <c:pt idx="1338">
                        <c:v>50.359310000000001</c:v>
                      </c:pt>
                      <c:pt idx="1339">
                        <c:v>50.297620000000002</c:v>
                      </c:pt>
                      <c:pt idx="1340">
                        <c:v>50.300620000000002</c:v>
                      </c:pt>
                      <c:pt idx="1341">
                        <c:v>50.316960000000002</c:v>
                      </c:pt>
                      <c:pt idx="1342">
                        <c:v>50.380310000000001</c:v>
                      </c:pt>
                      <c:pt idx="1343">
                        <c:v>50.319189999999999</c:v>
                      </c:pt>
                      <c:pt idx="1344">
                        <c:v>50.314250000000001</c:v>
                      </c:pt>
                      <c:pt idx="1345">
                        <c:v>50.300350000000002</c:v>
                      </c:pt>
                      <c:pt idx="1346">
                        <c:v>50.34892</c:v>
                      </c:pt>
                      <c:pt idx="1347">
                        <c:v>50.317300000000003</c:v>
                      </c:pt>
                      <c:pt idx="1348">
                        <c:v>50.327910000000003</c:v>
                      </c:pt>
                      <c:pt idx="1349">
                        <c:v>50.307099999999998</c:v>
                      </c:pt>
                      <c:pt idx="1350">
                        <c:v>50.366300000000003</c:v>
                      </c:pt>
                      <c:pt idx="1351">
                        <c:v>50.299219999999998</c:v>
                      </c:pt>
                      <c:pt idx="1352">
                        <c:v>50.317250000000001</c:v>
                      </c:pt>
                      <c:pt idx="1353">
                        <c:v>50.308280000000003</c:v>
                      </c:pt>
                      <c:pt idx="1354">
                        <c:v>50.325539999999997</c:v>
                      </c:pt>
                      <c:pt idx="1355">
                        <c:v>50.312399999999997</c:v>
                      </c:pt>
                      <c:pt idx="1356">
                        <c:v>50.281669999999998</c:v>
                      </c:pt>
                      <c:pt idx="1357">
                        <c:v>50.292140000000003</c:v>
                      </c:pt>
                      <c:pt idx="1358">
                        <c:v>50.302639999999997</c:v>
                      </c:pt>
                      <c:pt idx="1359">
                        <c:v>50.569569999999999</c:v>
                      </c:pt>
                      <c:pt idx="1360">
                        <c:v>50.366990000000001</c:v>
                      </c:pt>
                      <c:pt idx="1361">
                        <c:v>50.305759999999999</c:v>
                      </c:pt>
                      <c:pt idx="1362">
                        <c:v>50.327379999999998</c:v>
                      </c:pt>
                      <c:pt idx="1363">
                        <c:v>50.345440000000004</c:v>
                      </c:pt>
                      <c:pt idx="1364">
                        <c:v>50.316949999999999</c:v>
                      </c:pt>
                      <c:pt idx="1365">
                        <c:v>50.315170000000002</c:v>
                      </c:pt>
                      <c:pt idx="1366">
                        <c:v>50.312930000000001</c:v>
                      </c:pt>
                      <c:pt idx="1367">
                        <c:v>50.354860000000002</c:v>
                      </c:pt>
                      <c:pt idx="1368">
                        <c:v>50.298960000000001</c:v>
                      </c:pt>
                      <c:pt idx="1369">
                        <c:v>50.297330000000002</c:v>
                      </c:pt>
                      <c:pt idx="1370">
                        <c:v>50.307879999999997</c:v>
                      </c:pt>
                      <c:pt idx="1371">
                        <c:v>50.348529999999997</c:v>
                      </c:pt>
                      <c:pt idx="1372">
                        <c:v>50.298769999999998</c:v>
                      </c:pt>
                      <c:pt idx="1373">
                        <c:v>50.325139999999998</c:v>
                      </c:pt>
                      <c:pt idx="1374">
                        <c:v>50.314720000000001</c:v>
                      </c:pt>
                      <c:pt idx="1375">
                        <c:v>50.324150000000003</c:v>
                      </c:pt>
                      <c:pt idx="1376">
                        <c:v>50.379689999999997</c:v>
                      </c:pt>
                      <c:pt idx="1377">
                        <c:v>50.315049999999999</c:v>
                      </c:pt>
                      <c:pt idx="1378">
                        <c:v>50.303649999999998</c:v>
                      </c:pt>
                      <c:pt idx="1379">
                        <c:v>50.302860000000003</c:v>
                      </c:pt>
                      <c:pt idx="1380">
                        <c:v>50.360280000000003</c:v>
                      </c:pt>
                      <c:pt idx="1381">
                        <c:v>50.308889999999998</c:v>
                      </c:pt>
                      <c:pt idx="1382">
                        <c:v>50.310519999999997</c:v>
                      </c:pt>
                      <c:pt idx="1383">
                        <c:v>50.306989999999999</c:v>
                      </c:pt>
                      <c:pt idx="1384">
                        <c:v>50.361750000000001</c:v>
                      </c:pt>
                      <c:pt idx="1385">
                        <c:v>50.31644</c:v>
                      </c:pt>
                      <c:pt idx="1386">
                        <c:v>50.311619999999998</c:v>
                      </c:pt>
                      <c:pt idx="1387">
                        <c:v>50.359900000000003</c:v>
                      </c:pt>
                      <c:pt idx="1388">
                        <c:v>50.528820000000003</c:v>
                      </c:pt>
                      <c:pt idx="1389">
                        <c:v>50.611199999999997</c:v>
                      </c:pt>
                      <c:pt idx="1390">
                        <c:v>50.76341</c:v>
                      </c:pt>
                      <c:pt idx="1391">
                        <c:v>50.883099999999999</c:v>
                      </c:pt>
                      <c:pt idx="1392">
                        <c:v>51.0182</c:v>
                      </c:pt>
                      <c:pt idx="1393">
                        <c:v>51.133679999999998</c:v>
                      </c:pt>
                      <c:pt idx="1394">
                        <c:v>51.219389999999997</c:v>
                      </c:pt>
                      <c:pt idx="1395">
                        <c:v>51.335520000000002</c:v>
                      </c:pt>
                      <c:pt idx="1396">
                        <c:v>51.474290000000003</c:v>
                      </c:pt>
                      <c:pt idx="1397">
                        <c:v>51.65193</c:v>
                      </c:pt>
                      <c:pt idx="1398">
                        <c:v>51.750300000000003</c:v>
                      </c:pt>
                      <c:pt idx="1399">
                        <c:v>51.883240000000001</c:v>
                      </c:pt>
                      <c:pt idx="1400">
                        <c:v>51.985750000000003</c:v>
                      </c:pt>
                      <c:pt idx="1401">
                        <c:v>52.162100000000002</c:v>
                      </c:pt>
                      <c:pt idx="1402">
                        <c:v>52.249209999999998</c:v>
                      </c:pt>
                      <c:pt idx="1403">
                        <c:v>52.365650000000002</c:v>
                      </c:pt>
                      <c:pt idx="1404">
                        <c:v>52.516069999999999</c:v>
                      </c:pt>
                      <c:pt idx="1405">
                        <c:v>52.666600000000003</c:v>
                      </c:pt>
                      <c:pt idx="1406">
                        <c:v>52.74521</c:v>
                      </c:pt>
                      <c:pt idx="1407">
                        <c:v>52.85613</c:v>
                      </c:pt>
                      <c:pt idx="1408">
                        <c:v>52.959949999999999</c:v>
                      </c:pt>
                      <c:pt idx="1409">
                        <c:v>53.153770000000002</c:v>
                      </c:pt>
                      <c:pt idx="1410">
                        <c:v>53.228749999999998</c:v>
                      </c:pt>
                      <c:pt idx="1411">
                        <c:v>53.361460000000001</c:v>
                      </c:pt>
                      <c:pt idx="1412">
                        <c:v>53.47307</c:v>
                      </c:pt>
                      <c:pt idx="1413">
                        <c:v>53.624679999999998</c:v>
                      </c:pt>
                      <c:pt idx="1414">
                        <c:v>53.772750000000002</c:v>
                      </c:pt>
                      <c:pt idx="1415">
                        <c:v>53.860520000000001</c:v>
                      </c:pt>
                      <c:pt idx="1416">
                        <c:v>53.981870000000001</c:v>
                      </c:pt>
                      <c:pt idx="1417">
                        <c:v>54.095979999999997</c:v>
                      </c:pt>
                      <c:pt idx="1418">
                        <c:v>54.296410000000002</c:v>
                      </c:pt>
                      <c:pt idx="1419">
                        <c:v>54.37209</c:v>
                      </c:pt>
                      <c:pt idx="1420">
                        <c:v>54.744750000000003</c:v>
                      </c:pt>
                      <c:pt idx="1421">
                        <c:v>54.606270000000002</c:v>
                      </c:pt>
                      <c:pt idx="1422">
                        <c:v>54.788209999999999</c:v>
                      </c:pt>
                      <c:pt idx="1423">
                        <c:v>54.847999999999999</c:v>
                      </c:pt>
                      <c:pt idx="1424">
                        <c:v>54.973260000000003</c:v>
                      </c:pt>
                      <c:pt idx="1425">
                        <c:v>55.096939999999996</c:v>
                      </c:pt>
                      <c:pt idx="1426">
                        <c:v>55.275359999999999</c:v>
                      </c:pt>
                      <c:pt idx="1427">
                        <c:v>55.35154</c:v>
                      </c:pt>
                      <c:pt idx="1428">
                        <c:v>55.4833</c:v>
                      </c:pt>
                      <c:pt idx="1429">
                        <c:v>55.616990000000001</c:v>
                      </c:pt>
                      <c:pt idx="1430">
                        <c:v>55.765250000000002</c:v>
                      </c:pt>
                      <c:pt idx="1431">
                        <c:v>55.888039999999997</c:v>
                      </c:pt>
                      <c:pt idx="1432">
                        <c:v>56.002499999999998</c:v>
                      </c:pt>
                      <c:pt idx="1433">
                        <c:v>56.110210000000002</c:v>
                      </c:pt>
                      <c:pt idx="1434">
                        <c:v>56.236579999999996</c:v>
                      </c:pt>
                      <c:pt idx="1435">
                        <c:v>56.409350000000003</c:v>
                      </c:pt>
                      <c:pt idx="1436">
                        <c:v>56.495339999999999</c:v>
                      </c:pt>
                      <c:pt idx="1437">
                        <c:v>56.603610000000003</c:v>
                      </c:pt>
                      <c:pt idx="1438">
                        <c:v>56.725760000000001</c:v>
                      </c:pt>
                      <c:pt idx="1439">
                        <c:v>56.934240000000003</c:v>
                      </c:pt>
                      <c:pt idx="1440">
                        <c:v>56.980490000000003</c:v>
                      </c:pt>
                      <c:pt idx="1441">
                        <c:v>57.083550000000002</c:v>
                      </c:pt>
                      <c:pt idx="1442">
                        <c:v>57.218620000000001</c:v>
                      </c:pt>
                      <c:pt idx="1443">
                        <c:v>57.412930000000003</c:v>
                      </c:pt>
                      <c:pt idx="1444">
                        <c:v>57.480739999999997</c:v>
                      </c:pt>
                      <c:pt idx="1445">
                        <c:v>57.592660000000002</c:v>
                      </c:pt>
                      <c:pt idx="1446">
                        <c:v>57.761180000000003</c:v>
                      </c:pt>
                      <c:pt idx="1447">
                        <c:v>57.925559999999997</c:v>
                      </c:pt>
                      <c:pt idx="1448">
                        <c:v>57.99633</c:v>
                      </c:pt>
                      <c:pt idx="1449">
                        <c:v>58.111530000000002</c:v>
                      </c:pt>
                      <c:pt idx="1450">
                        <c:v>58.249499999999998</c:v>
                      </c:pt>
                      <c:pt idx="1451">
                        <c:v>58.367089999999997</c:v>
                      </c:pt>
                      <c:pt idx="1452">
                        <c:v>58.534579999999998</c:v>
                      </c:pt>
                      <c:pt idx="1453">
                        <c:v>58.616050000000001</c:v>
                      </c:pt>
                      <c:pt idx="1454">
                        <c:v>58.729990000000001</c:v>
                      </c:pt>
                      <c:pt idx="1455">
                        <c:v>58.858539999999998</c:v>
                      </c:pt>
                      <c:pt idx="1456">
                        <c:v>59.027619999999999</c:v>
                      </c:pt>
                      <c:pt idx="1457">
                        <c:v>59.107289999999999</c:v>
                      </c:pt>
                      <c:pt idx="1458">
                        <c:v>59.256030000000003</c:v>
                      </c:pt>
                      <c:pt idx="1459">
                        <c:v>59.36195</c:v>
                      </c:pt>
                      <c:pt idx="1460">
                        <c:v>59.553130000000003</c:v>
                      </c:pt>
                      <c:pt idx="1461">
                        <c:v>59.610779999999998</c:v>
                      </c:pt>
                      <c:pt idx="1462">
                        <c:v>59.743690000000001</c:v>
                      </c:pt>
                      <c:pt idx="1463">
                        <c:v>59.854039999999998</c:v>
                      </c:pt>
                      <c:pt idx="1464">
                        <c:v>60.03783</c:v>
                      </c:pt>
                      <c:pt idx="1465">
                        <c:v>60.095860000000002</c:v>
                      </c:pt>
                      <c:pt idx="1466">
                        <c:v>60.235819999999997</c:v>
                      </c:pt>
                      <c:pt idx="1467">
                        <c:v>60.365360000000003</c:v>
                      </c:pt>
                      <c:pt idx="1468">
                        <c:v>60.531979999999997</c:v>
                      </c:pt>
                      <c:pt idx="1469">
                        <c:v>60.631250000000001</c:v>
                      </c:pt>
                      <c:pt idx="1470">
                        <c:v>60.747149999999998</c:v>
                      </c:pt>
                      <c:pt idx="1471">
                        <c:v>60.86103</c:v>
                      </c:pt>
                      <c:pt idx="1472">
                        <c:v>61.00224</c:v>
                      </c:pt>
                      <c:pt idx="1473">
                        <c:v>61.173569999999998</c:v>
                      </c:pt>
                      <c:pt idx="1474">
                        <c:v>61.251739999999998</c:v>
                      </c:pt>
                      <c:pt idx="1475">
                        <c:v>61.381270000000001</c:v>
                      </c:pt>
                      <c:pt idx="1476">
                        <c:v>61.49736</c:v>
                      </c:pt>
                      <c:pt idx="1477">
                        <c:v>61.674190000000003</c:v>
                      </c:pt>
                      <c:pt idx="1478">
                        <c:v>61.745539999999998</c:v>
                      </c:pt>
                      <c:pt idx="1479">
                        <c:v>61.847119999999997</c:v>
                      </c:pt>
                      <c:pt idx="1480">
                        <c:v>62.001649999999998</c:v>
                      </c:pt>
                      <c:pt idx="1481">
                        <c:v>62.400709999999997</c:v>
                      </c:pt>
                      <c:pt idx="1482">
                        <c:v>62.234630000000003</c:v>
                      </c:pt>
                      <c:pt idx="1483">
                        <c:v>62.349420000000002</c:v>
                      </c:pt>
                      <c:pt idx="1484">
                        <c:v>62.471739999999997</c:v>
                      </c:pt>
                      <c:pt idx="1485">
                        <c:v>62.613639999999997</c:v>
                      </c:pt>
                      <c:pt idx="1486">
                        <c:v>62.777810000000002</c:v>
                      </c:pt>
                      <c:pt idx="1487">
                        <c:v>62.860939999999999</c:v>
                      </c:pt>
                      <c:pt idx="1488">
                        <c:v>62.977919999999997</c:v>
                      </c:pt>
                      <c:pt idx="1489">
                        <c:v>63.12556</c:v>
                      </c:pt>
                      <c:pt idx="1490">
                        <c:v>63.285359999999997</c:v>
                      </c:pt>
                      <c:pt idx="1491">
                        <c:v>63.362110000000001</c:v>
                      </c:pt>
                      <c:pt idx="1492">
                        <c:v>63.494770000000003</c:v>
                      </c:pt>
                      <c:pt idx="1493">
                        <c:v>63.58699</c:v>
                      </c:pt>
                      <c:pt idx="1494">
                        <c:v>63.772820000000003</c:v>
                      </c:pt>
                      <c:pt idx="1495">
                        <c:v>63.841830000000002</c:v>
                      </c:pt>
                      <c:pt idx="1496">
                        <c:v>63.982250000000001</c:v>
                      </c:pt>
                      <c:pt idx="1497">
                        <c:v>64.102779999999996</c:v>
                      </c:pt>
                      <c:pt idx="1498">
                        <c:v>64.265240000000006</c:v>
                      </c:pt>
                      <c:pt idx="1499">
                        <c:v>64.346080000000001</c:v>
                      </c:pt>
                      <c:pt idx="1500">
                        <c:v>64.480080000000001</c:v>
                      </c:pt>
                      <c:pt idx="1501">
                        <c:v>64.599140000000006</c:v>
                      </c:pt>
                      <c:pt idx="1502">
                        <c:v>64.777889999999999</c:v>
                      </c:pt>
                      <c:pt idx="1503">
                        <c:v>64.852590000000006</c:v>
                      </c:pt>
                      <c:pt idx="1504">
                        <c:v>64.982749999999996</c:v>
                      </c:pt>
                      <c:pt idx="1505">
                        <c:v>65.084559999999996</c:v>
                      </c:pt>
                      <c:pt idx="1506">
                        <c:v>65.215620000000001</c:v>
                      </c:pt>
                      <c:pt idx="1507">
                        <c:v>65.388819999999996</c:v>
                      </c:pt>
                      <c:pt idx="1508">
                        <c:v>65.470659999999995</c:v>
                      </c:pt>
                      <c:pt idx="1509">
                        <c:v>65.604420000000005</c:v>
                      </c:pt>
                      <c:pt idx="1510">
                        <c:v>65.728520000000003</c:v>
                      </c:pt>
                      <c:pt idx="1511">
                        <c:v>65.898330000000001</c:v>
                      </c:pt>
                      <c:pt idx="1512">
                        <c:v>65.983140000000006</c:v>
                      </c:pt>
                      <c:pt idx="1513">
                        <c:v>66.075530000000001</c:v>
                      </c:pt>
                      <c:pt idx="1514">
                        <c:v>66.214560000000006</c:v>
                      </c:pt>
                      <c:pt idx="1515">
                        <c:v>66.425910000000002</c:v>
                      </c:pt>
                      <c:pt idx="1516">
                        <c:v>66.46593</c:v>
                      </c:pt>
                      <c:pt idx="1517">
                        <c:v>66.586709999999997</c:v>
                      </c:pt>
                      <c:pt idx="1518">
                        <c:v>66.704719999999995</c:v>
                      </c:pt>
                      <c:pt idx="1519">
                        <c:v>66.906419999999997</c:v>
                      </c:pt>
                      <c:pt idx="1520">
                        <c:v>66.979010000000002</c:v>
                      </c:pt>
                      <c:pt idx="1521">
                        <c:v>67.10284</c:v>
                      </c:pt>
                      <c:pt idx="1522">
                        <c:v>67.238969999999995</c:v>
                      </c:pt>
                      <c:pt idx="1523">
                        <c:v>67.374899999999997</c:v>
                      </c:pt>
                      <c:pt idx="1524">
                        <c:v>67.508399999999995</c:v>
                      </c:pt>
                      <c:pt idx="1525">
                        <c:v>67.590680000000006</c:v>
                      </c:pt>
                      <c:pt idx="1526">
                        <c:v>67.722300000000004</c:v>
                      </c:pt>
                      <c:pt idx="1527">
                        <c:v>67.878330000000005</c:v>
                      </c:pt>
                      <c:pt idx="1528">
                        <c:v>68.041719999999998</c:v>
                      </c:pt>
                      <c:pt idx="1529">
                        <c:v>68.11703</c:v>
                      </c:pt>
                      <c:pt idx="1530">
                        <c:v>68.226799999999997</c:v>
                      </c:pt>
                      <c:pt idx="1531">
                        <c:v>68.367310000000003</c:v>
                      </c:pt>
                      <c:pt idx="1532">
                        <c:v>68.539559999999994</c:v>
                      </c:pt>
                      <c:pt idx="1533">
                        <c:v>68.621880000000004</c:v>
                      </c:pt>
                      <c:pt idx="1534">
                        <c:v>68.747749999999996</c:v>
                      </c:pt>
                      <c:pt idx="1535">
                        <c:v>68.854200000000006</c:v>
                      </c:pt>
                      <c:pt idx="1536">
                        <c:v>69.034229999999994</c:v>
                      </c:pt>
                      <c:pt idx="1537">
                        <c:v>69.105959999999996</c:v>
                      </c:pt>
                      <c:pt idx="1538">
                        <c:v>69.230400000000003</c:v>
                      </c:pt>
                      <c:pt idx="1539">
                        <c:v>69.348089999999999</c:v>
                      </c:pt>
                      <c:pt idx="1540">
                        <c:v>69.506690000000006</c:v>
                      </c:pt>
                      <c:pt idx="1541">
                        <c:v>69.645560000000003</c:v>
                      </c:pt>
                      <c:pt idx="1542">
                        <c:v>69.951759999999993</c:v>
                      </c:pt>
                      <c:pt idx="1543">
                        <c:v>69.856579999999994</c:v>
                      </c:pt>
                      <c:pt idx="1544">
                        <c:v>69.993030000000005</c:v>
                      </c:pt>
                      <c:pt idx="1545">
                        <c:v>70.167529999999999</c:v>
                      </c:pt>
                      <c:pt idx="1546">
                        <c:v>70.230350000000001</c:v>
                      </c:pt>
                      <c:pt idx="1547">
                        <c:v>70.346369999999993</c:v>
                      </c:pt>
                      <c:pt idx="1548">
                        <c:v>70.479029999999995</c:v>
                      </c:pt>
                      <c:pt idx="1549">
                        <c:v>70.650899999999993</c:v>
                      </c:pt>
                      <c:pt idx="1550">
                        <c:v>70.721959999999996</c:v>
                      </c:pt>
                      <c:pt idx="1551">
                        <c:v>70.847470000000001</c:v>
                      </c:pt>
                      <c:pt idx="1552">
                        <c:v>70.996380000000002</c:v>
                      </c:pt>
                      <c:pt idx="1553">
                        <c:v>71.169169999999994</c:v>
                      </c:pt>
                      <c:pt idx="1554">
                        <c:v>71.206230000000005</c:v>
                      </c:pt>
                      <c:pt idx="1555">
                        <c:v>71.321389999999994</c:v>
                      </c:pt>
                      <c:pt idx="1556">
                        <c:v>71.472130000000007</c:v>
                      </c:pt>
                      <c:pt idx="1557">
                        <c:v>71.650030000000001</c:v>
                      </c:pt>
                      <c:pt idx="1558">
                        <c:v>71.699849999999998</c:v>
                      </c:pt>
                      <c:pt idx="1559">
                        <c:v>71.836129999999997</c:v>
                      </c:pt>
                      <c:pt idx="1560">
                        <c:v>71.959429999999998</c:v>
                      </c:pt>
                      <c:pt idx="1561">
                        <c:v>72.107410000000002</c:v>
                      </c:pt>
                      <c:pt idx="1562">
                        <c:v>72.270229999999998</c:v>
                      </c:pt>
                      <c:pt idx="1563">
                        <c:v>72.349199999999996</c:v>
                      </c:pt>
                      <c:pt idx="1564">
                        <c:v>72.456479999999999</c:v>
                      </c:pt>
                      <c:pt idx="1565">
                        <c:v>72.598460000000003</c:v>
                      </c:pt>
                      <c:pt idx="1566">
                        <c:v>72.781580000000005</c:v>
                      </c:pt>
                      <c:pt idx="1567">
                        <c:v>72.849990000000005</c:v>
                      </c:pt>
                      <c:pt idx="1568">
                        <c:v>72.980009999999993</c:v>
                      </c:pt>
                      <c:pt idx="1569">
                        <c:v>73.101110000000006</c:v>
                      </c:pt>
                      <c:pt idx="1570">
                        <c:v>73.266919999999999</c:v>
                      </c:pt>
                      <c:pt idx="1571">
                        <c:v>73.350229999999996</c:v>
                      </c:pt>
                      <c:pt idx="1572">
                        <c:v>73.461340000000007</c:v>
                      </c:pt>
                      <c:pt idx="1573">
                        <c:v>73.601240000000004</c:v>
                      </c:pt>
                      <c:pt idx="1574">
                        <c:v>73.752210000000005</c:v>
                      </c:pt>
                      <c:pt idx="1575">
                        <c:v>73.837980000000002</c:v>
                      </c:pt>
                      <c:pt idx="1576">
                        <c:v>73.965950000000007</c:v>
                      </c:pt>
                      <c:pt idx="1577">
                        <c:v>74.090490000000003</c:v>
                      </c:pt>
                      <c:pt idx="1578">
                        <c:v>74.228849999999994</c:v>
                      </c:pt>
                      <c:pt idx="1579">
                        <c:v>74.346500000000006</c:v>
                      </c:pt>
                      <c:pt idx="1580">
                        <c:v>74.454589999999996</c:v>
                      </c:pt>
                      <c:pt idx="1581">
                        <c:v>74.598860000000002</c:v>
                      </c:pt>
                      <c:pt idx="1582">
                        <c:v>74.700310000000002</c:v>
                      </c:pt>
                      <c:pt idx="1583">
                        <c:v>74.890529999999998</c:v>
                      </c:pt>
                      <c:pt idx="1584">
                        <c:v>74.971919999999997</c:v>
                      </c:pt>
                      <c:pt idx="1585">
                        <c:v>75.078990000000005</c:v>
                      </c:pt>
                      <c:pt idx="1586">
                        <c:v>75.197940000000003</c:v>
                      </c:pt>
                      <c:pt idx="1587">
                        <c:v>75.389120000000005</c:v>
                      </c:pt>
                      <c:pt idx="1588">
                        <c:v>75.467119999999994</c:v>
                      </c:pt>
                      <c:pt idx="1589">
                        <c:v>75.580399999999997</c:v>
                      </c:pt>
                      <c:pt idx="1590">
                        <c:v>75.710620000000006</c:v>
                      </c:pt>
                      <c:pt idx="1591">
                        <c:v>75.890960000000007</c:v>
                      </c:pt>
                      <c:pt idx="1592">
                        <c:v>75.962890000000002</c:v>
                      </c:pt>
                      <c:pt idx="1593">
                        <c:v>76.075980000000001</c:v>
                      </c:pt>
                      <c:pt idx="1594">
                        <c:v>76.212739999999997</c:v>
                      </c:pt>
                      <c:pt idx="1595">
                        <c:v>76.397779999999997</c:v>
                      </c:pt>
                      <c:pt idx="1596">
                        <c:v>76.459320000000005</c:v>
                      </c:pt>
                      <c:pt idx="1597">
                        <c:v>76.590900000000005</c:v>
                      </c:pt>
                      <c:pt idx="1598">
                        <c:v>76.722219999999993</c:v>
                      </c:pt>
                      <c:pt idx="1599">
                        <c:v>76.846350000000001</c:v>
                      </c:pt>
                      <c:pt idx="1600">
                        <c:v>77.030649999999994</c:v>
                      </c:pt>
                      <c:pt idx="1601">
                        <c:v>77.08717</c:v>
                      </c:pt>
                      <c:pt idx="1602">
                        <c:v>77.311689999999999</c:v>
                      </c:pt>
                      <c:pt idx="1603">
                        <c:v>77.481309999999993</c:v>
                      </c:pt>
                      <c:pt idx="1604">
                        <c:v>77.541110000000003</c:v>
                      </c:pt>
                      <c:pt idx="1605">
                        <c:v>77.588310000000007</c:v>
                      </c:pt>
                      <c:pt idx="1606">
                        <c:v>77.710530000000006</c:v>
                      </c:pt>
                      <c:pt idx="1607">
                        <c:v>77.847890000000007</c:v>
                      </c:pt>
                      <c:pt idx="1608">
                        <c:v>78.031710000000004</c:v>
                      </c:pt>
                      <c:pt idx="1609">
                        <c:v>78.08372</c:v>
                      </c:pt>
                      <c:pt idx="1610">
                        <c:v>78.219530000000006</c:v>
                      </c:pt>
                      <c:pt idx="1611">
                        <c:v>78.321629999999999</c:v>
                      </c:pt>
                      <c:pt idx="1612">
                        <c:v>78.514449999999997</c:v>
                      </c:pt>
                      <c:pt idx="1613">
                        <c:v>78.576130000000006</c:v>
                      </c:pt>
                      <c:pt idx="1614">
                        <c:v>78.706429999999997</c:v>
                      </c:pt>
                      <c:pt idx="1615">
                        <c:v>78.846710000000002</c:v>
                      </c:pt>
                      <c:pt idx="1616">
                        <c:v>78.952380000000005</c:v>
                      </c:pt>
                      <c:pt idx="1617">
                        <c:v>79.135639999999995</c:v>
                      </c:pt>
                      <c:pt idx="1618">
                        <c:v>79.194069999999996</c:v>
                      </c:pt>
                      <c:pt idx="1619">
                        <c:v>79.316869999999994</c:v>
                      </c:pt>
                      <c:pt idx="1620">
                        <c:v>79.454859999999996</c:v>
                      </c:pt>
                      <c:pt idx="1621">
                        <c:v>79.628129999999999</c:v>
                      </c:pt>
                      <c:pt idx="1622">
                        <c:v>79.688289999999995</c:v>
                      </c:pt>
                      <c:pt idx="1623">
                        <c:v>79.828059999999994</c:v>
                      </c:pt>
                      <c:pt idx="1624">
                        <c:v>79.946299999999994</c:v>
                      </c:pt>
                      <c:pt idx="1625">
                        <c:v>80.133120000000005</c:v>
                      </c:pt>
                      <c:pt idx="1626">
                        <c:v>80.208590000000001</c:v>
                      </c:pt>
                      <c:pt idx="1627">
                        <c:v>80.318730000000002</c:v>
                      </c:pt>
                      <c:pt idx="1628">
                        <c:v>80.465770000000006</c:v>
                      </c:pt>
                      <c:pt idx="1629">
                        <c:v>80.633989999999997</c:v>
                      </c:pt>
                      <c:pt idx="1630">
                        <c:v>80.702039999999997</c:v>
                      </c:pt>
                      <c:pt idx="1631">
                        <c:v>80.825680000000006</c:v>
                      </c:pt>
                      <c:pt idx="1632">
                        <c:v>80.973140000000001</c:v>
                      </c:pt>
                      <c:pt idx="1633">
                        <c:v>81.112939999999995</c:v>
                      </c:pt>
                      <c:pt idx="1634">
                        <c:v>81.259479999999996</c:v>
                      </c:pt>
                      <c:pt idx="1635">
                        <c:v>81.340909999999994</c:v>
                      </c:pt>
                      <c:pt idx="1636">
                        <c:v>81.473330000000004</c:v>
                      </c:pt>
                      <c:pt idx="1637">
                        <c:v>81.567080000000004</c:v>
                      </c:pt>
                      <c:pt idx="1638">
                        <c:v>81.772069999999999</c:v>
                      </c:pt>
                      <c:pt idx="1639">
                        <c:v>81.839579999999998</c:v>
                      </c:pt>
                      <c:pt idx="1640">
                        <c:v>81.944969999999998</c:v>
                      </c:pt>
                      <c:pt idx="1641">
                        <c:v>82.07432</c:v>
                      </c:pt>
                      <c:pt idx="1642">
                        <c:v>82.246830000000003</c:v>
                      </c:pt>
                      <c:pt idx="1643">
                        <c:v>82.333950000000002</c:v>
                      </c:pt>
                      <c:pt idx="1644">
                        <c:v>82.445070000000001</c:v>
                      </c:pt>
                      <c:pt idx="1645">
                        <c:v>82.560450000000003</c:v>
                      </c:pt>
                      <c:pt idx="1646">
                        <c:v>82.755240000000001</c:v>
                      </c:pt>
                      <c:pt idx="1647">
                        <c:v>82.808620000000005</c:v>
                      </c:pt>
                      <c:pt idx="1648">
                        <c:v>82.962090000000003</c:v>
                      </c:pt>
                      <c:pt idx="1649">
                        <c:v>83.082560000000001</c:v>
                      </c:pt>
                      <c:pt idx="1650">
                        <c:v>83.199920000000006</c:v>
                      </c:pt>
                      <c:pt idx="1651">
                        <c:v>83.359669999999994</c:v>
                      </c:pt>
                      <c:pt idx="1652">
                        <c:v>83.443039999999996</c:v>
                      </c:pt>
                      <c:pt idx="1653">
                        <c:v>83.564059999999998</c:v>
                      </c:pt>
                      <c:pt idx="1654">
                        <c:v>83.699070000000006</c:v>
                      </c:pt>
                      <c:pt idx="1655">
                        <c:v>83.890289999999993</c:v>
                      </c:pt>
                      <c:pt idx="1656">
                        <c:v>83.939019999999999</c:v>
                      </c:pt>
                      <c:pt idx="1657">
                        <c:v>84.065489999999997</c:v>
                      </c:pt>
                      <c:pt idx="1658">
                        <c:v>84.183260000000004</c:v>
                      </c:pt>
                      <c:pt idx="1659">
                        <c:v>84.382890000000003</c:v>
                      </c:pt>
                      <c:pt idx="1660">
                        <c:v>84.445120000000003</c:v>
                      </c:pt>
                      <c:pt idx="1661">
                        <c:v>84.552419999999998</c:v>
                      </c:pt>
                      <c:pt idx="1662">
                        <c:v>84.710899999999995</c:v>
                      </c:pt>
                      <c:pt idx="1663">
                        <c:v>85.016660000000002</c:v>
                      </c:pt>
                      <c:pt idx="1664">
                        <c:v>85.067610000000002</c:v>
                      </c:pt>
                      <c:pt idx="1665">
                        <c:v>85.0822</c:v>
                      </c:pt>
                      <c:pt idx="1666">
                        <c:v>85.212770000000006</c:v>
                      </c:pt>
                      <c:pt idx="1667">
                        <c:v>85.333500000000001</c:v>
                      </c:pt>
                      <c:pt idx="1668">
                        <c:v>85.517319999999998</c:v>
                      </c:pt>
                      <c:pt idx="1669">
                        <c:v>85.582909999999998</c:v>
                      </c:pt>
                      <c:pt idx="1670">
                        <c:v>85.700810000000004</c:v>
                      </c:pt>
                      <c:pt idx="1671">
                        <c:v>85.843869999999995</c:v>
                      </c:pt>
                      <c:pt idx="1672">
                        <c:v>86.025919999999999</c:v>
                      </c:pt>
                      <c:pt idx="1673">
                        <c:v>86.06653</c:v>
                      </c:pt>
                      <c:pt idx="1674">
                        <c:v>86.205600000000004</c:v>
                      </c:pt>
                      <c:pt idx="1675">
                        <c:v>86.325900000000004</c:v>
                      </c:pt>
                      <c:pt idx="1676">
                        <c:v>86.523439999999994</c:v>
                      </c:pt>
                      <c:pt idx="1677">
                        <c:v>86.595470000000006</c:v>
                      </c:pt>
                      <c:pt idx="1678">
                        <c:v>86.721649999999997</c:v>
                      </c:pt>
                      <c:pt idx="1679">
                        <c:v>86.817310000000006</c:v>
                      </c:pt>
                      <c:pt idx="1680">
                        <c:v>87.018870000000007</c:v>
                      </c:pt>
                      <c:pt idx="1681">
                        <c:v>87.063940000000002</c:v>
                      </c:pt>
                      <c:pt idx="1682">
                        <c:v>87.200299999999999</c:v>
                      </c:pt>
                      <c:pt idx="1683">
                        <c:v>87.333219999999997</c:v>
                      </c:pt>
                      <c:pt idx="1684">
                        <c:v>87.449550000000002</c:v>
                      </c:pt>
                      <c:pt idx="1685">
                        <c:v>87.625069999999994</c:v>
                      </c:pt>
                      <c:pt idx="1686">
                        <c:v>87.708699999999993</c:v>
                      </c:pt>
                      <c:pt idx="1687">
                        <c:v>87.830669999999998</c:v>
                      </c:pt>
                      <c:pt idx="1688">
                        <c:v>87.959969999999998</c:v>
                      </c:pt>
                      <c:pt idx="1689">
                        <c:v>88.150760000000005</c:v>
                      </c:pt>
                      <c:pt idx="1690">
                        <c:v>88.191280000000006</c:v>
                      </c:pt>
                      <c:pt idx="1691">
                        <c:v>88.331819999999993</c:v>
                      </c:pt>
                      <c:pt idx="1692">
                        <c:v>88.440259999999995</c:v>
                      </c:pt>
                      <c:pt idx="1693">
                        <c:v>88.624880000000005</c:v>
                      </c:pt>
                      <c:pt idx="1694">
                        <c:v>88.71499</c:v>
                      </c:pt>
                      <c:pt idx="1695">
                        <c:v>88.851010000000002</c:v>
                      </c:pt>
                      <c:pt idx="1696">
                        <c:v>88.981949999999998</c:v>
                      </c:pt>
                      <c:pt idx="1697">
                        <c:v>89.138810000000007</c:v>
                      </c:pt>
                      <c:pt idx="1698">
                        <c:v>89.202250000000006</c:v>
                      </c:pt>
                      <c:pt idx="1699">
                        <c:v>89.358509999999995</c:v>
                      </c:pt>
                      <c:pt idx="1700">
                        <c:v>89.477050000000006</c:v>
                      </c:pt>
                      <c:pt idx="1701">
                        <c:v>89.619489999999999</c:v>
                      </c:pt>
                      <c:pt idx="1702">
                        <c:v>89.736149999999995</c:v>
                      </c:pt>
                      <c:pt idx="1703">
                        <c:v>89.831180000000003</c:v>
                      </c:pt>
                      <c:pt idx="1704">
                        <c:v>89.952110000000005</c:v>
                      </c:pt>
                      <c:pt idx="1705">
                        <c:v>90.085560000000001</c:v>
                      </c:pt>
                      <c:pt idx="1706">
                        <c:v>90.273799999999994</c:v>
                      </c:pt>
                      <c:pt idx="1707">
                        <c:v>90.350239999999999</c:v>
                      </c:pt>
                      <c:pt idx="1708">
                        <c:v>90.449619999999996</c:v>
                      </c:pt>
                      <c:pt idx="1709">
                        <c:v>90.585949999999997</c:v>
                      </c:pt>
                      <c:pt idx="1710">
                        <c:v>90.776769999999999</c:v>
                      </c:pt>
                      <c:pt idx="1711">
                        <c:v>90.86224</c:v>
                      </c:pt>
                      <c:pt idx="1712">
                        <c:v>90.965919999999997</c:v>
                      </c:pt>
                      <c:pt idx="1713">
                        <c:v>91.093059999999994</c:v>
                      </c:pt>
                      <c:pt idx="1714">
                        <c:v>91.283929999999998</c:v>
                      </c:pt>
                      <c:pt idx="1715">
                        <c:v>91.350359999999995</c:v>
                      </c:pt>
                      <c:pt idx="1716">
                        <c:v>91.476759999999999</c:v>
                      </c:pt>
                      <c:pt idx="1717">
                        <c:v>91.597650000000002</c:v>
                      </c:pt>
                      <c:pt idx="1718">
                        <c:v>91.777590000000004</c:v>
                      </c:pt>
                      <c:pt idx="1719">
                        <c:v>91.834900000000005</c:v>
                      </c:pt>
                      <c:pt idx="1720">
                        <c:v>91.963589999999996</c:v>
                      </c:pt>
                      <c:pt idx="1721">
                        <c:v>92.100030000000004</c:v>
                      </c:pt>
                      <c:pt idx="1722">
                        <c:v>92.197289999999995</c:v>
                      </c:pt>
                      <c:pt idx="1723">
                        <c:v>92.381630000000001</c:v>
                      </c:pt>
                      <c:pt idx="1724">
                        <c:v>92.670439999999999</c:v>
                      </c:pt>
                      <c:pt idx="1725">
                        <c:v>92.618899999999996</c:v>
                      </c:pt>
                      <c:pt idx="1726">
                        <c:v>92.676630000000003</c:v>
                      </c:pt>
                      <c:pt idx="1727">
                        <c:v>92.894270000000006</c:v>
                      </c:pt>
                      <c:pt idx="1728">
                        <c:v>92.961029999999994</c:v>
                      </c:pt>
                      <c:pt idx="1729">
                        <c:v>93.075029999999998</c:v>
                      </c:pt>
                      <c:pt idx="1730">
                        <c:v>93.205690000000004</c:v>
                      </c:pt>
                      <c:pt idx="1731">
                        <c:v>93.400030000000001</c:v>
                      </c:pt>
                      <c:pt idx="1732">
                        <c:v>93.434950000000001</c:v>
                      </c:pt>
                      <c:pt idx="1733">
                        <c:v>93.578360000000004</c:v>
                      </c:pt>
                      <c:pt idx="1734">
                        <c:v>93.702479999999994</c:v>
                      </c:pt>
                      <c:pt idx="1735">
                        <c:v>93.875429999999994</c:v>
                      </c:pt>
                      <c:pt idx="1736">
                        <c:v>93.952969999999993</c:v>
                      </c:pt>
                      <c:pt idx="1737">
                        <c:v>94.089439999999996</c:v>
                      </c:pt>
                      <c:pt idx="1738">
                        <c:v>94.199799999999996</c:v>
                      </c:pt>
                      <c:pt idx="1739">
                        <c:v>94.347059999999999</c:v>
                      </c:pt>
                      <c:pt idx="1740">
                        <c:v>94.496080000000006</c:v>
                      </c:pt>
                      <c:pt idx="1741">
                        <c:v>94.5929</c:v>
                      </c:pt>
                      <c:pt idx="1742">
                        <c:v>94.698009999999996</c:v>
                      </c:pt>
                      <c:pt idx="1743">
                        <c:v>94.817030000000003</c:v>
                      </c:pt>
                      <c:pt idx="1744">
                        <c:v>95.012479999999996</c:v>
                      </c:pt>
                      <c:pt idx="1745">
                        <c:v>95.098990000000001</c:v>
                      </c:pt>
                      <c:pt idx="1746">
                        <c:v>95.196119999999993</c:v>
                      </c:pt>
                      <c:pt idx="1747">
                        <c:v>95.317740000000001</c:v>
                      </c:pt>
                      <c:pt idx="1748">
                        <c:v>95.512039999999999</c:v>
                      </c:pt>
                      <c:pt idx="1749">
                        <c:v>95.587010000000006</c:v>
                      </c:pt>
                      <c:pt idx="1750">
                        <c:v>95.687910000000002</c:v>
                      </c:pt>
                      <c:pt idx="1751">
                        <c:v>95.820959999999999</c:v>
                      </c:pt>
                      <c:pt idx="1752">
                        <c:v>96.029200000000003</c:v>
                      </c:pt>
                      <c:pt idx="1753">
                        <c:v>96.089280000000002</c:v>
                      </c:pt>
                      <c:pt idx="1754">
                        <c:v>96.195400000000006</c:v>
                      </c:pt>
                      <c:pt idx="1755">
                        <c:v>96.307900000000004</c:v>
                      </c:pt>
                      <c:pt idx="1756">
                        <c:v>96.503879999999995</c:v>
                      </c:pt>
                      <c:pt idx="1757">
                        <c:v>96.570589999999996</c:v>
                      </c:pt>
                      <c:pt idx="1758">
                        <c:v>96.692970000000003</c:v>
                      </c:pt>
                      <c:pt idx="1759">
                        <c:v>96.844070000000002</c:v>
                      </c:pt>
                      <c:pt idx="1760">
                        <c:v>96.955650000000006</c:v>
                      </c:pt>
                      <c:pt idx="1761">
                        <c:v>97.12612</c:v>
                      </c:pt>
                      <c:pt idx="1762">
                        <c:v>97.216340000000002</c:v>
                      </c:pt>
                      <c:pt idx="1763">
                        <c:v>97.326880000000003</c:v>
                      </c:pt>
                      <c:pt idx="1764">
                        <c:v>97.448909999999998</c:v>
                      </c:pt>
                      <c:pt idx="1765">
                        <c:v>97.636250000000004</c:v>
                      </c:pt>
                      <c:pt idx="1766">
                        <c:v>97.723479999999995</c:v>
                      </c:pt>
                      <c:pt idx="1767">
                        <c:v>97.814549999999997</c:v>
                      </c:pt>
                      <c:pt idx="1768">
                        <c:v>97.942549999999997</c:v>
                      </c:pt>
                      <c:pt idx="1769">
                        <c:v>98.114459999999994</c:v>
                      </c:pt>
                      <c:pt idx="1770">
                        <c:v>98.211399999999998</c:v>
                      </c:pt>
                      <c:pt idx="1771">
                        <c:v>98.322130000000001</c:v>
                      </c:pt>
                      <c:pt idx="1772">
                        <c:v>98.432109999999994</c:v>
                      </c:pt>
                      <c:pt idx="1773">
                        <c:v>98.642240000000001</c:v>
                      </c:pt>
                      <c:pt idx="1774">
                        <c:v>98.700550000000007</c:v>
                      </c:pt>
                      <c:pt idx="1775">
                        <c:v>98.836370000000002</c:v>
                      </c:pt>
                      <c:pt idx="1776">
                        <c:v>98.939099999999996</c:v>
                      </c:pt>
                      <c:pt idx="1777">
                        <c:v>99.105230000000006</c:v>
                      </c:pt>
                      <c:pt idx="1778">
                        <c:v>99.254859999999994</c:v>
                      </c:pt>
                      <c:pt idx="1779">
                        <c:v>99.314639999999997</c:v>
                      </c:pt>
                      <c:pt idx="1780">
                        <c:v>99.442880000000002</c:v>
                      </c:pt>
                      <c:pt idx="1781">
                        <c:v>99.57499</c:v>
                      </c:pt>
                      <c:pt idx="1782">
                        <c:v>99.758080000000007</c:v>
                      </c:pt>
                      <c:pt idx="1783">
                        <c:v>99.81644</c:v>
                      </c:pt>
                      <c:pt idx="1784">
                        <c:v>99.95384</c:v>
                      </c:pt>
                      <c:pt idx="1785">
                        <c:v>100.32076000000001</c:v>
                      </c:pt>
                      <c:pt idx="1786">
                        <c:v>100.25462</c:v>
                      </c:pt>
                      <c:pt idx="1787">
                        <c:v>100.28417</c:v>
                      </c:pt>
                      <c:pt idx="1788">
                        <c:v>100.26900999999999</c:v>
                      </c:pt>
                      <c:pt idx="1789">
                        <c:v>100.24961999999999</c:v>
                      </c:pt>
                      <c:pt idx="1790">
                        <c:v>100.33360999999999</c:v>
                      </c:pt>
                      <c:pt idx="1791">
                        <c:v>100.27816</c:v>
                      </c:pt>
                      <c:pt idx="1792">
                        <c:v>100.27628</c:v>
                      </c:pt>
                      <c:pt idx="1793">
                        <c:v>100.24449</c:v>
                      </c:pt>
                      <c:pt idx="1794">
                        <c:v>100.30895</c:v>
                      </c:pt>
                      <c:pt idx="1795">
                        <c:v>100.25906000000001</c:v>
                      </c:pt>
                      <c:pt idx="1796">
                        <c:v>100.25422</c:v>
                      </c:pt>
                      <c:pt idx="1797">
                        <c:v>100.25236</c:v>
                      </c:pt>
                      <c:pt idx="1798">
                        <c:v>100.26364</c:v>
                      </c:pt>
                      <c:pt idx="1799">
                        <c:v>100.30316000000001</c:v>
                      </c:pt>
                      <c:pt idx="1800">
                        <c:v>100.24551</c:v>
                      </c:pt>
                      <c:pt idx="1801">
                        <c:v>100.24583</c:v>
                      </c:pt>
                      <c:pt idx="1802">
                        <c:v>100.26125</c:v>
                      </c:pt>
                      <c:pt idx="1803">
                        <c:v>100.30265</c:v>
                      </c:pt>
                      <c:pt idx="1804">
                        <c:v>100.2543</c:v>
                      </c:pt>
                      <c:pt idx="1805">
                        <c:v>100.26521</c:v>
                      </c:pt>
                      <c:pt idx="1806">
                        <c:v>100.25715</c:v>
                      </c:pt>
                      <c:pt idx="1807">
                        <c:v>100.30286</c:v>
                      </c:pt>
                      <c:pt idx="1808">
                        <c:v>100.24883</c:v>
                      </c:pt>
                      <c:pt idx="1809">
                        <c:v>100.27068</c:v>
                      </c:pt>
                      <c:pt idx="1810">
                        <c:v>100.25031</c:v>
                      </c:pt>
                      <c:pt idx="1811">
                        <c:v>100.31292999999999</c:v>
                      </c:pt>
                      <c:pt idx="1812">
                        <c:v>100.25762</c:v>
                      </c:pt>
                      <c:pt idx="1813">
                        <c:v>100.26561</c:v>
                      </c:pt>
                      <c:pt idx="1814">
                        <c:v>100.27168</c:v>
                      </c:pt>
                      <c:pt idx="1815">
                        <c:v>100.26855</c:v>
                      </c:pt>
                      <c:pt idx="1816">
                        <c:v>100.26929</c:v>
                      </c:pt>
                      <c:pt idx="1817">
                        <c:v>100.24737</c:v>
                      </c:pt>
                      <c:pt idx="1818">
                        <c:v>100.23466000000001</c:v>
                      </c:pt>
                      <c:pt idx="1819">
                        <c:v>100.21957</c:v>
                      </c:pt>
                      <c:pt idx="1820">
                        <c:v>100.27764999999999</c:v>
                      </c:pt>
                      <c:pt idx="1821">
                        <c:v>100.24602</c:v>
                      </c:pt>
                      <c:pt idx="1822">
                        <c:v>100.23092</c:v>
                      </c:pt>
                      <c:pt idx="1823">
                        <c:v>100.24897</c:v>
                      </c:pt>
                      <c:pt idx="1824">
                        <c:v>100.28398</c:v>
                      </c:pt>
                      <c:pt idx="1825">
                        <c:v>100.23444000000001</c:v>
                      </c:pt>
                      <c:pt idx="1826">
                        <c:v>100.23761</c:v>
                      </c:pt>
                      <c:pt idx="1827">
                        <c:v>100.2355</c:v>
                      </c:pt>
                      <c:pt idx="1828">
                        <c:v>100.3074</c:v>
                      </c:pt>
                      <c:pt idx="1829">
                        <c:v>100.24800999999999</c:v>
                      </c:pt>
                      <c:pt idx="1830">
                        <c:v>100.25919</c:v>
                      </c:pt>
                      <c:pt idx="1831">
                        <c:v>100.24245999999999</c:v>
                      </c:pt>
                      <c:pt idx="1832">
                        <c:v>100.30455000000001</c:v>
                      </c:pt>
                      <c:pt idx="1833">
                        <c:v>100.27200999999999</c:v>
                      </c:pt>
                      <c:pt idx="1834">
                        <c:v>100.26851000000001</c:v>
                      </c:pt>
                      <c:pt idx="1835">
                        <c:v>100.25138</c:v>
                      </c:pt>
                      <c:pt idx="1836">
                        <c:v>100.27379000000001</c:v>
                      </c:pt>
                      <c:pt idx="1837">
                        <c:v>100.30464000000001</c:v>
                      </c:pt>
                      <c:pt idx="1838">
                        <c:v>100.24997999999999</c:v>
                      </c:pt>
                      <c:pt idx="1839">
                        <c:v>100.23795</c:v>
                      </c:pt>
                      <c:pt idx="1840">
                        <c:v>100.229</c:v>
                      </c:pt>
                      <c:pt idx="1841">
                        <c:v>100.30302</c:v>
                      </c:pt>
                      <c:pt idx="1842">
                        <c:v>100.23636</c:v>
                      </c:pt>
                      <c:pt idx="1843">
                        <c:v>100.24484</c:v>
                      </c:pt>
                      <c:pt idx="1844">
                        <c:v>100.24775</c:v>
                      </c:pt>
                      <c:pt idx="1845">
                        <c:v>100.31198999999999</c:v>
                      </c:pt>
                      <c:pt idx="1846">
                        <c:v>100.5034</c:v>
                      </c:pt>
                      <c:pt idx="1847">
                        <c:v>100.23674</c:v>
                      </c:pt>
                      <c:pt idx="1848">
                        <c:v>100.25633000000001</c:v>
                      </c:pt>
                      <c:pt idx="1849">
                        <c:v>100.31104999999999</c:v>
                      </c:pt>
                      <c:pt idx="1850">
                        <c:v>100.24988</c:v>
                      </c:pt>
                      <c:pt idx="1851">
                        <c:v>100.24055</c:v>
                      </c:pt>
                      <c:pt idx="1852">
                        <c:v>100.25257000000001</c:v>
                      </c:pt>
                      <c:pt idx="1853">
                        <c:v>100.25431</c:v>
                      </c:pt>
                      <c:pt idx="1854">
                        <c:v>100.29935</c:v>
                      </c:pt>
                      <c:pt idx="1855">
                        <c:v>100.26036000000001</c:v>
                      </c:pt>
                      <c:pt idx="1856">
                        <c:v>100.22656000000001</c:v>
                      </c:pt>
                      <c:pt idx="1857">
                        <c:v>100.261</c:v>
                      </c:pt>
                      <c:pt idx="1858">
                        <c:v>100.30343999999999</c:v>
                      </c:pt>
                      <c:pt idx="1859">
                        <c:v>100.25718000000001</c:v>
                      </c:pt>
                      <c:pt idx="1860">
                        <c:v>100.24363</c:v>
                      </c:pt>
                      <c:pt idx="1861">
                        <c:v>100.23716</c:v>
                      </c:pt>
                      <c:pt idx="1862">
                        <c:v>100.30286</c:v>
                      </c:pt>
                      <c:pt idx="1863">
                        <c:v>100.24212</c:v>
                      </c:pt>
                      <c:pt idx="1864">
                        <c:v>100.24384000000001</c:v>
                      </c:pt>
                      <c:pt idx="1865">
                        <c:v>100.24495</c:v>
                      </c:pt>
                      <c:pt idx="1866">
                        <c:v>100.28203000000001</c:v>
                      </c:pt>
                      <c:pt idx="1867">
                        <c:v>100.25371</c:v>
                      </c:pt>
                      <c:pt idx="1868">
                        <c:v>100.26017</c:v>
                      </c:pt>
                      <c:pt idx="1869">
                        <c:v>100.24729000000001</c:v>
                      </c:pt>
                      <c:pt idx="1870">
                        <c:v>100.27988000000001</c:v>
                      </c:pt>
                      <c:pt idx="1871">
                        <c:v>100.25125</c:v>
                      </c:pt>
                      <c:pt idx="1872">
                        <c:v>100.24754</c:v>
                      </c:pt>
                      <c:pt idx="1873">
                        <c:v>100.25324999999999</c:v>
                      </c:pt>
                      <c:pt idx="1874">
                        <c:v>100.24972</c:v>
                      </c:pt>
                      <c:pt idx="1875">
                        <c:v>100.31865000000001</c:v>
                      </c:pt>
                      <c:pt idx="1876">
                        <c:v>100.23824999999999</c:v>
                      </c:pt>
                      <c:pt idx="1877">
                        <c:v>100.23493999999999</c:v>
                      </c:pt>
                      <c:pt idx="1878">
                        <c:v>100.24729000000001</c:v>
                      </c:pt>
                      <c:pt idx="1879">
                        <c:v>100.27847</c:v>
                      </c:pt>
                      <c:pt idx="1880">
                        <c:v>100.22611000000001</c:v>
                      </c:pt>
                      <c:pt idx="1881">
                        <c:v>100.24369</c:v>
                      </c:pt>
                      <c:pt idx="1882">
                        <c:v>100.23822</c:v>
                      </c:pt>
                      <c:pt idx="1883">
                        <c:v>100.28196</c:v>
                      </c:pt>
                      <c:pt idx="1884">
                        <c:v>100.23777</c:v>
                      </c:pt>
                      <c:pt idx="1885">
                        <c:v>100.25086</c:v>
                      </c:pt>
                      <c:pt idx="1886">
                        <c:v>100.24262</c:v>
                      </c:pt>
                      <c:pt idx="1887">
                        <c:v>100.31017</c:v>
                      </c:pt>
                      <c:pt idx="1888">
                        <c:v>100.24184</c:v>
                      </c:pt>
                      <c:pt idx="1889">
                        <c:v>100.24202</c:v>
                      </c:pt>
                      <c:pt idx="1890">
                        <c:v>100.23068000000001</c:v>
                      </c:pt>
                      <c:pt idx="1891">
                        <c:v>100.23554</c:v>
                      </c:pt>
                      <c:pt idx="1892">
                        <c:v>100.30177999999999</c:v>
                      </c:pt>
                      <c:pt idx="1893">
                        <c:v>100.25566999999999</c:v>
                      </c:pt>
                      <c:pt idx="1894">
                        <c:v>100.24176</c:v>
                      </c:pt>
                      <c:pt idx="1895">
                        <c:v>100.27023</c:v>
                      </c:pt>
                      <c:pt idx="1896">
                        <c:v>100.29925</c:v>
                      </c:pt>
                      <c:pt idx="1897">
                        <c:v>100.2466</c:v>
                      </c:pt>
                      <c:pt idx="1898">
                        <c:v>100.22959</c:v>
                      </c:pt>
                      <c:pt idx="1899">
                        <c:v>100.24961</c:v>
                      </c:pt>
                      <c:pt idx="1900">
                        <c:v>100.29336000000001</c:v>
                      </c:pt>
                      <c:pt idx="1901">
                        <c:v>100.24841000000001</c:v>
                      </c:pt>
                      <c:pt idx="1902">
                        <c:v>100.23439999999999</c:v>
                      </c:pt>
                      <c:pt idx="1903">
                        <c:v>100.25353</c:v>
                      </c:pt>
                      <c:pt idx="1904">
                        <c:v>100.30821</c:v>
                      </c:pt>
                      <c:pt idx="1905">
                        <c:v>100.25855</c:v>
                      </c:pt>
                      <c:pt idx="1906">
                        <c:v>100.35521</c:v>
                      </c:pt>
                      <c:pt idx="1907">
                        <c:v>100.38027</c:v>
                      </c:pt>
                      <c:pt idx="1908">
                        <c:v>100.28055000000001</c:v>
                      </c:pt>
                      <c:pt idx="1909">
                        <c:v>100.27643999999999</c:v>
                      </c:pt>
                      <c:pt idx="1910">
                        <c:v>100.22880000000001</c:v>
                      </c:pt>
                      <c:pt idx="1911">
                        <c:v>100.24458</c:v>
                      </c:pt>
                      <c:pt idx="1912">
                        <c:v>100.24321999999999</c:v>
                      </c:pt>
                      <c:pt idx="1913">
                        <c:v>100.30495999999999</c:v>
                      </c:pt>
                      <c:pt idx="1914">
                        <c:v>100.26295</c:v>
                      </c:pt>
                      <c:pt idx="1915">
                        <c:v>100.27366000000001</c:v>
                      </c:pt>
                      <c:pt idx="1916">
                        <c:v>100.26721999999999</c:v>
                      </c:pt>
                      <c:pt idx="1917">
                        <c:v>100.30466</c:v>
                      </c:pt>
                      <c:pt idx="1918">
                        <c:v>100.2414</c:v>
                      </c:pt>
                      <c:pt idx="1919">
                        <c:v>100.25382</c:v>
                      </c:pt>
                      <c:pt idx="1920">
                        <c:v>100.24548</c:v>
                      </c:pt>
                      <c:pt idx="1921">
                        <c:v>100.29169</c:v>
                      </c:pt>
                      <c:pt idx="1922">
                        <c:v>100.22580000000001</c:v>
                      </c:pt>
                      <c:pt idx="1923">
                        <c:v>100.24111000000001</c:v>
                      </c:pt>
                      <c:pt idx="1924">
                        <c:v>100.25351999999999</c:v>
                      </c:pt>
                      <c:pt idx="1925">
                        <c:v>100.29822</c:v>
                      </c:pt>
                      <c:pt idx="1926">
                        <c:v>100.22732000000001</c:v>
                      </c:pt>
                      <c:pt idx="1927">
                        <c:v>100.24673</c:v>
                      </c:pt>
                      <c:pt idx="1928">
                        <c:v>100.22905</c:v>
                      </c:pt>
                      <c:pt idx="1929">
                        <c:v>100.23956</c:v>
                      </c:pt>
                      <c:pt idx="1930">
                        <c:v>100.31771999999999</c:v>
                      </c:pt>
                      <c:pt idx="1931">
                        <c:v>100.25349</c:v>
                      </c:pt>
                      <c:pt idx="1932">
                        <c:v>100.24353000000001</c:v>
                      </c:pt>
                      <c:pt idx="1933">
                        <c:v>100.2247</c:v>
                      </c:pt>
                      <c:pt idx="1934">
                        <c:v>100.27788</c:v>
                      </c:pt>
                      <c:pt idx="1935">
                        <c:v>100.22302000000001</c:v>
                      </c:pt>
                      <c:pt idx="1936">
                        <c:v>100.23259</c:v>
                      </c:pt>
                      <c:pt idx="1937">
                        <c:v>100.22217000000001</c:v>
                      </c:pt>
                      <c:pt idx="1938">
                        <c:v>100.28422</c:v>
                      </c:pt>
                      <c:pt idx="1939">
                        <c:v>100.22902999999999</c:v>
                      </c:pt>
                      <c:pt idx="1940">
                        <c:v>100.22441999999999</c:v>
                      </c:pt>
                      <c:pt idx="1941">
                        <c:v>100.22783</c:v>
                      </c:pt>
                      <c:pt idx="1942">
                        <c:v>100.28552000000001</c:v>
                      </c:pt>
                      <c:pt idx="1943">
                        <c:v>100.22490999999999</c:v>
                      </c:pt>
                      <c:pt idx="1944">
                        <c:v>100.23159</c:v>
                      </c:pt>
                      <c:pt idx="1945">
                        <c:v>100.23254</c:v>
                      </c:pt>
                      <c:pt idx="1946">
                        <c:v>100.24290000000001</c:v>
                      </c:pt>
                      <c:pt idx="1947">
                        <c:v>100.27779</c:v>
                      </c:pt>
                      <c:pt idx="1948">
                        <c:v>100.24878</c:v>
                      </c:pt>
                      <c:pt idx="1949">
                        <c:v>100.23797999999999</c:v>
                      </c:pt>
                      <c:pt idx="1950">
                        <c:v>100.21934</c:v>
                      </c:pt>
                      <c:pt idx="1951">
                        <c:v>100.28465</c:v>
                      </c:pt>
                      <c:pt idx="1952">
                        <c:v>100.22235999999999</c:v>
                      </c:pt>
                      <c:pt idx="1953">
                        <c:v>100.22666</c:v>
                      </c:pt>
                      <c:pt idx="1954">
                        <c:v>100.23426000000001</c:v>
                      </c:pt>
                      <c:pt idx="1955">
                        <c:v>100.28954</c:v>
                      </c:pt>
                      <c:pt idx="1956">
                        <c:v>100.2261</c:v>
                      </c:pt>
                      <c:pt idx="1957">
                        <c:v>100.22939</c:v>
                      </c:pt>
                      <c:pt idx="1958">
                        <c:v>100.22190000000001</c:v>
                      </c:pt>
                      <c:pt idx="1959">
                        <c:v>100.28733</c:v>
                      </c:pt>
                      <c:pt idx="1960">
                        <c:v>100.25748</c:v>
                      </c:pt>
                      <c:pt idx="1961">
                        <c:v>100.2433</c:v>
                      </c:pt>
                      <c:pt idx="1962">
                        <c:v>100.24263000000001</c:v>
                      </c:pt>
                      <c:pt idx="1963">
                        <c:v>100.27553</c:v>
                      </c:pt>
                      <c:pt idx="1964">
                        <c:v>100.25763999999999</c:v>
                      </c:pt>
                      <c:pt idx="1965">
                        <c:v>100.23569000000001</c:v>
                      </c:pt>
                      <c:pt idx="1966">
                        <c:v>100.2607</c:v>
                      </c:pt>
                      <c:pt idx="1967">
                        <c:v>100.44262999999999</c:v>
                      </c:pt>
                      <c:pt idx="1968">
                        <c:v>100.37004</c:v>
                      </c:pt>
                      <c:pt idx="1969">
                        <c:v>100.23943</c:v>
                      </c:pt>
                      <c:pt idx="1970">
                        <c:v>100.23385</c:v>
                      </c:pt>
                      <c:pt idx="1971">
                        <c:v>100.24845999999999</c:v>
                      </c:pt>
                      <c:pt idx="1972">
                        <c:v>100.31054</c:v>
                      </c:pt>
                      <c:pt idx="1973">
                        <c:v>100.25400999999999</c:v>
                      </c:pt>
                      <c:pt idx="1974">
                        <c:v>100.25462</c:v>
                      </c:pt>
                      <c:pt idx="1975">
                        <c:v>100.2299</c:v>
                      </c:pt>
                      <c:pt idx="1976">
                        <c:v>100.28273</c:v>
                      </c:pt>
                      <c:pt idx="1977">
                        <c:v>100.21984</c:v>
                      </c:pt>
                      <c:pt idx="1978">
                        <c:v>100.23233999999999</c:v>
                      </c:pt>
                      <c:pt idx="1979">
                        <c:v>100.23581</c:v>
                      </c:pt>
                      <c:pt idx="1980">
                        <c:v>100.25967</c:v>
                      </c:pt>
                      <c:pt idx="1981">
                        <c:v>100.26664</c:v>
                      </c:pt>
                      <c:pt idx="1982">
                        <c:v>100.23876</c:v>
                      </c:pt>
                      <c:pt idx="1983">
                        <c:v>100.23088</c:v>
                      </c:pt>
                      <c:pt idx="1984">
                        <c:v>100.24262</c:v>
                      </c:pt>
                      <c:pt idx="1985">
                        <c:v>100.30184</c:v>
                      </c:pt>
                      <c:pt idx="1986">
                        <c:v>100.23057</c:v>
                      </c:pt>
                      <c:pt idx="1987">
                        <c:v>100.2668</c:v>
                      </c:pt>
                      <c:pt idx="1988">
                        <c:v>100.2474</c:v>
                      </c:pt>
                      <c:pt idx="1989">
                        <c:v>100.32861</c:v>
                      </c:pt>
                      <c:pt idx="1990">
                        <c:v>100.26409</c:v>
                      </c:pt>
                      <c:pt idx="1991">
                        <c:v>100.25959</c:v>
                      </c:pt>
                      <c:pt idx="1992">
                        <c:v>100.26053</c:v>
                      </c:pt>
                      <c:pt idx="1993">
                        <c:v>100.30983999999999</c:v>
                      </c:pt>
                      <c:pt idx="1994">
                        <c:v>100.25565</c:v>
                      </c:pt>
                      <c:pt idx="1995">
                        <c:v>100.25275000000001</c:v>
                      </c:pt>
                      <c:pt idx="1996">
                        <c:v>100.24923</c:v>
                      </c:pt>
                      <c:pt idx="1997">
                        <c:v>100.30132999999999</c:v>
                      </c:pt>
                      <c:pt idx="1998">
                        <c:v>100.2353</c:v>
                      </c:pt>
                      <c:pt idx="1999">
                        <c:v>100.24992</c:v>
                      </c:pt>
                      <c:pt idx="2000">
                        <c:v>100.25087000000001</c:v>
                      </c:pt>
                      <c:pt idx="2001">
                        <c:v>100.24796000000001</c:v>
                      </c:pt>
                      <c:pt idx="2002">
                        <c:v>100.30324</c:v>
                      </c:pt>
                      <c:pt idx="2003">
                        <c:v>100.24263000000001</c:v>
                      </c:pt>
                      <c:pt idx="2004">
                        <c:v>100.26186</c:v>
                      </c:pt>
                      <c:pt idx="2005">
                        <c:v>100.25802</c:v>
                      </c:pt>
                      <c:pt idx="2006">
                        <c:v>100.30826999999999</c:v>
                      </c:pt>
                      <c:pt idx="2007">
                        <c:v>100.25230000000001</c:v>
                      </c:pt>
                      <c:pt idx="2008">
                        <c:v>100.24468</c:v>
                      </c:pt>
                      <c:pt idx="2009">
                        <c:v>100.23812</c:v>
                      </c:pt>
                      <c:pt idx="2010">
                        <c:v>100.32613000000001</c:v>
                      </c:pt>
                      <c:pt idx="2011">
                        <c:v>100.24653000000001</c:v>
                      </c:pt>
                      <c:pt idx="2012">
                        <c:v>100.24113</c:v>
                      </c:pt>
                      <c:pt idx="2013">
                        <c:v>100.26854</c:v>
                      </c:pt>
                      <c:pt idx="2014">
                        <c:v>100.29519999999999</c:v>
                      </c:pt>
                      <c:pt idx="2015">
                        <c:v>100.26464</c:v>
                      </c:pt>
                      <c:pt idx="2016">
                        <c:v>100.24656</c:v>
                      </c:pt>
                      <c:pt idx="2017">
                        <c:v>100.23886</c:v>
                      </c:pt>
                      <c:pt idx="2018">
                        <c:v>100.2624</c:v>
                      </c:pt>
                      <c:pt idx="2019">
                        <c:v>100.25644</c:v>
                      </c:pt>
                      <c:pt idx="2020">
                        <c:v>100.23471000000001</c:v>
                      </c:pt>
                      <c:pt idx="2021">
                        <c:v>100.21639</c:v>
                      </c:pt>
                      <c:pt idx="2022">
                        <c:v>100.24221</c:v>
                      </c:pt>
                      <c:pt idx="2023">
                        <c:v>100.29026</c:v>
                      </c:pt>
                      <c:pt idx="2024">
                        <c:v>100.22418</c:v>
                      </c:pt>
                      <c:pt idx="2025">
                        <c:v>100.26348</c:v>
                      </c:pt>
                      <c:pt idx="2026">
                        <c:v>100.23871</c:v>
                      </c:pt>
                      <c:pt idx="2027">
                        <c:v>100.27849000000001</c:v>
                      </c:pt>
                      <c:pt idx="2028">
                        <c:v>100.45592000000001</c:v>
                      </c:pt>
                      <c:pt idx="2029">
                        <c:v>100.28693</c:v>
                      </c:pt>
                      <c:pt idx="2030">
                        <c:v>100.23566</c:v>
                      </c:pt>
                      <c:pt idx="2031">
                        <c:v>100.30200000000001</c:v>
                      </c:pt>
                      <c:pt idx="2032">
                        <c:v>100.26185</c:v>
                      </c:pt>
                      <c:pt idx="2033">
                        <c:v>100.24263000000001</c:v>
                      </c:pt>
                      <c:pt idx="2034">
                        <c:v>100.23797999999999</c:v>
                      </c:pt>
                      <c:pt idx="2035">
                        <c:v>100.31811</c:v>
                      </c:pt>
                      <c:pt idx="2036">
                        <c:v>100.25060999999999</c:v>
                      </c:pt>
                      <c:pt idx="2037">
                        <c:v>100.22252</c:v>
                      </c:pt>
                      <c:pt idx="2038">
                        <c:v>100.22620000000001</c:v>
                      </c:pt>
                      <c:pt idx="2039">
                        <c:v>100.24311</c:v>
                      </c:pt>
                      <c:pt idx="2040">
                        <c:v>100.28511</c:v>
                      </c:pt>
                      <c:pt idx="2041">
                        <c:v>100.22223</c:v>
                      </c:pt>
                      <c:pt idx="2042">
                        <c:v>100.22248999999999</c:v>
                      </c:pt>
                      <c:pt idx="2043">
                        <c:v>100.21422</c:v>
                      </c:pt>
                      <c:pt idx="2044">
                        <c:v>100.26117000000001</c:v>
                      </c:pt>
                      <c:pt idx="2045">
                        <c:v>100.25774</c:v>
                      </c:pt>
                      <c:pt idx="2046">
                        <c:v>100.2397</c:v>
                      </c:pt>
                      <c:pt idx="2047">
                        <c:v>100.23215</c:v>
                      </c:pt>
                      <c:pt idx="2048">
                        <c:v>100.31864</c:v>
                      </c:pt>
                      <c:pt idx="2049">
                        <c:v>100.23401</c:v>
                      </c:pt>
                      <c:pt idx="2050">
                        <c:v>100.22181999999999</c:v>
                      </c:pt>
                      <c:pt idx="2051">
                        <c:v>100.22595</c:v>
                      </c:pt>
                      <c:pt idx="2052">
                        <c:v>100.24589</c:v>
                      </c:pt>
                      <c:pt idx="2053">
                        <c:v>100.23778</c:v>
                      </c:pt>
                      <c:pt idx="2054">
                        <c:v>100.22557</c:v>
                      </c:pt>
                      <c:pt idx="2055">
                        <c:v>100.21375</c:v>
                      </c:pt>
                      <c:pt idx="2056">
                        <c:v>100.23267</c:v>
                      </c:pt>
                      <c:pt idx="2057">
                        <c:v>100.31039</c:v>
                      </c:pt>
                      <c:pt idx="2058">
                        <c:v>100.25104</c:v>
                      </c:pt>
                      <c:pt idx="2059">
                        <c:v>100.23623000000001</c:v>
                      </c:pt>
                      <c:pt idx="2060">
                        <c:v>100.24784</c:v>
                      </c:pt>
                      <c:pt idx="2061">
                        <c:v>100.28570999999999</c:v>
                      </c:pt>
                      <c:pt idx="2062">
                        <c:v>100.23667</c:v>
                      </c:pt>
                      <c:pt idx="2063">
                        <c:v>100.21711000000001</c:v>
                      </c:pt>
                      <c:pt idx="2064">
                        <c:v>100.23624</c:v>
                      </c:pt>
                      <c:pt idx="2065">
                        <c:v>100.2803</c:v>
                      </c:pt>
                      <c:pt idx="2066">
                        <c:v>100.22611999999999</c:v>
                      </c:pt>
                      <c:pt idx="2067">
                        <c:v>100.22881</c:v>
                      </c:pt>
                      <c:pt idx="2068">
                        <c:v>100.22369999999999</c:v>
                      </c:pt>
                      <c:pt idx="2069">
                        <c:v>100.28901999999999</c:v>
                      </c:pt>
                      <c:pt idx="2070">
                        <c:v>100.23519</c:v>
                      </c:pt>
                      <c:pt idx="2071">
                        <c:v>100.23802000000001</c:v>
                      </c:pt>
                      <c:pt idx="2072">
                        <c:v>100.23833</c:v>
                      </c:pt>
                      <c:pt idx="2073">
                        <c:v>100.25687000000001</c:v>
                      </c:pt>
                      <c:pt idx="2074">
                        <c:v>100.30437000000001</c:v>
                      </c:pt>
                      <c:pt idx="2075">
                        <c:v>100.24688999999999</c:v>
                      </c:pt>
                      <c:pt idx="2076">
                        <c:v>100.25960000000001</c:v>
                      </c:pt>
                      <c:pt idx="2077">
                        <c:v>100.24903999999999</c:v>
                      </c:pt>
                      <c:pt idx="2078">
                        <c:v>100.30407</c:v>
                      </c:pt>
                      <c:pt idx="2079">
                        <c:v>100.22919</c:v>
                      </c:pt>
                      <c:pt idx="2080">
                        <c:v>100.23425</c:v>
                      </c:pt>
                      <c:pt idx="2081">
                        <c:v>100.25172000000001</c:v>
                      </c:pt>
                      <c:pt idx="2082">
                        <c:v>100.29644</c:v>
                      </c:pt>
                      <c:pt idx="2083">
                        <c:v>100.24</c:v>
                      </c:pt>
                      <c:pt idx="2084">
                        <c:v>100.23913</c:v>
                      </c:pt>
                      <c:pt idx="2085">
                        <c:v>100.22123999999999</c:v>
                      </c:pt>
                      <c:pt idx="2086">
                        <c:v>100.29701</c:v>
                      </c:pt>
                      <c:pt idx="2087">
                        <c:v>100.23618</c:v>
                      </c:pt>
                      <c:pt idx="2088">
                        <c:v>100.24536000000001</c:v>
                      </c:pt>
                      <c:pt idx="2089">
                        <c:v>100.47584999999999</c:v>
                      </c:pt>
                      <c:pt idx="2090">
                        <c:v>100.28254</c:v>
                      </c:pt>
                      <c:pt idx="2091">
                        <c:v>100.22318</c:v>
                      </c:pt>
                      <c:pt idx="2092">
                        <c:v>100.21467</c:v>
                      </c:pt>
                      <c:pt idx="2093">
                        <c:v>100.24244</c:v>
                      </c:pt>
                      <c:pt idx="2094">
                        <c:v>100.24838</c:v>
                      </c:pt>
                      <c:pt idx="2095">
                        <c:v>100.29024</c:v>
                      </c:pt>
                      <c:pt idx="2096">
                        <c:v>100.2358</c:v>
                      </c:pt>
                      <c:pt idx="2097">
                        <c:v>100.22508000000001</c:v>
                      </c:pt>
                      <c:pt idx="2098">
                        <c:v>100.22974000000001</c:v>
                      </c:pt>
                      <c:pt idx="2099">
                        <c:v>100.28685</c:v>
                      </c:pt>
                      <c:pt idx="2100">
                        <c:v>100.23068000000001</c:v>
                      </c:pt>
                      <c:pt idx="2101">
                        <c:v>100.23690000000001</c:v>
                      </c:pt>
                      <c:pt idx="2102">
                        <c:v>100.24838</c:v>
                      </c:pt>
                      <c:pt idx="2103">
                        <c:v>100.28955000000001</c:v>
                      </c:pt>
                      <c:pt idx="2104">
                        <c:v>100.23438</c:v>
                      </c:pt>
                      <c:pt idx="2105">
                        <c:v>100.22028</c:v>
                      </c:pt>
                      <c:pt idx="2106">
                        <c:v>100.2366</c:v>
                      </c:pt>
                      <c:pt idx="2107">
                        <c:v>100.27576000000001</c:v>
                      </c:pt>
                      <c:pt idx="2108">
                        <c:v>100.22234</c:v>
                      </c:pt>
                      <c:pt idx="2109">
                        <c:v>100.25457</c:v>
                      </c:pt>
                      <c:pt idx="2110">
                        <c:v>100.22915</c:v>
                      </c:pt>
                      <c:pt idx="2111">
                        <c:v>100.245</c:v>
                      </c:pt>
                      <c:pt idx="2112">
                        <c:v>100.27683</c:v>
                      </c:pt>
                      <c:pt idx="2113">
                        <c:v>100.2381</c:v>
                      </c:pt>
                      <c:pt idx="2114">
                        <c:v>100.23851000000001</c:v>
                      </c:pt>
                      <c:pt idx="2115">
                        <c:v>100.24824</c:v>
                      </c:pt>
                      <c:pt idx="2116">
                        <c:v>100.31695000000001</c:v>
                      </c:pt>
                      <c:pt idx="2117">
                        <c:v>100.25485999999999</c:v>
                      </c:pt>
                      <c:pt idx="2118">
                        <c:v>100.23829000000001</c:v>
                      </c:pt>
                      <c:pt idx="2119">
                        <c:v>100.24574</c:v>
                      </c:pt>
                      <c:pt idx="2120">
                        <c:v>100.30849000000001</c:v>
                      </c:pt>
                      <c:pt idx="2121">
                        <c:v>100.24426</c:v>
                      </c:pt>
                      <c:pt idx="2122">
                        <c:v>100.24266</c:v>
                      </c:pt>
                      <c:pt idx="2123">
                        <c:v>100.23101</c:v>
                      </c:pt>
                      <c:pt idx="2124">
                        <c:v>100.29091</c:v>
                      </c:pt>
                      <c:pt idx="2125">
                        <c:v>100.24567999999999</c:v>
                      </c:pt>
                      <c:pt idx="2126">
                        <c:v>100.22698</c:v>
                      </c:pt>
                      <c:pt idx="2127">
                        <c:v>100.24168</c:v>
                      </c:pt>
                      <c:pt idx="2128">
                        <c:v>100.30233</c:v>
                      </c:pt>
                      <c:pt idx="2129">
                        <c:v>100.27179</c:v>
                      </c:pt>
                      <c:pt idx="2130">
                        <c:v>100.2638</c:v>
                      </c:pt>
                      <c:pt idx="2131">
                        <c:v>100.24482</c:v>
                      </c:pt>
                      <c:pt idx="2132">
                        <c:v>100.224</c:v>
                      </c:pt>
                      <c:pt idx="2133">
                        <c:v>100.28205</c:v>
                      </c:pt>
                      <c:pt idx="2134">
                        <c:v>100.22781000000001</c:v>
                      </c:pt>
                      <c:pt idx="2135">
                        <c:v>100.23839</c:v>
                      </c:pt>
                      <c:pt idx="2136">
                        <c:v>100.22798</c:v>
                      </c:pt>
                      <c:pt idx="2137">
                        <c:v>100.28582</c:v>
                      </c:pt>
                      <c:pt idx="2138">
                        <c:v>100.22753</c:v>
                      </c:pt>
                      <c:pt idx="2139">
                        <c:v>100.21588</c:v>
                      </c:pt>
                      <c:pt idx="2140">
                        <c:v>100.23327999999999</c:v>
                      </c:pt>
                      <c:pt idx="2141">
                        <c:v>100.31066</c:v>
                      </c:pt>
                      <c:pt idx="2142">
                        <c:v>100.2377</c:v>
                      </c:pt>
                      <c:pt idx="2143">
                        <c:v>100.23602</c:v>
                      </c:pt>
                      <c:pt idx="2144">
                        <c:v>100.21297</c:v>
                      </c:pt>
                      <c:pt idx="2145">
                        <c:v>100.30042</c:v>
                      </c:pt>
                      <c:pt idx="2146">
                        <c:v>100.23215</c:v>
                      </c:pt>
                      <c:pt idx="2147">
                        <c:v>100.26242000000001</c:v>
                      </c:pt>
                      <c:pt idx="2148">
                        <c:v>100.24301</c:v>
                      </c:pt>
                      <c:pt idx="2149">
                        <c:v>100.25605</c:v>
                      </c:pt>
                      <c:pt idx="2150">
                        <c:v>100.5253</c:v>
                      </c:pt>
                      <c:pt idx="2151">
                        <c:v>100.24695</c:v>
                      </c:pt>
                      <c:pt idx="2152">
                        <c:v>100.24418</c:v>
                      </c:pt>
                      <c:pt idx="2153">
                        <c:v>100.25063</c:v>
                      </c:pt>
                      <c:pt idx="2154">
                        <c:v>100.2954</c:v>
                      </c:pt>
                      <c:pt idx="2155">
                        <c:v>100.22803</c:v>
                      </c:pt>
                      <c:pt idx="2156">
                        <c:v>100.24218</c:v>
                      </c:pt>
                      <c:pt idx="2157">
                        <c:v>100.24069</c:v>
                      </c:pt>
                      <c:pt idx="2158">
                        <c:v>100.30233</c:v>
                      </c:pt>
                      <c:pt idx="2159">
                        <c:v>100.23058</c:v>
                      </c:pt>
                      <c:pt idx="2160">
                        <c:v>100.223</c:v>
                      </c:pt>
                      <c:pt idx="2161">
                        <c:v>100.22778</c:v>
                      </c:pt>
                      <c:pt idx="2162">
                        <c:v>100.28755</c:v>
                      </c:pt>
                      <c:pt idx="2163">
                        <c:v>100.23826</c:v>
                      </c:pt>
                      <c:pt idx="2164">
                        <c:v>100.23701</c:v>
                      </c:pt>
                      <c:pt idx="2165">
                        <c:v>100.25592</c:v>
                      </c:pt>
                      <c:pt idx="2166">
                        <c:v>100.22727999999999</c:v>
                      </c:pt>
                      <c:pt idx="2167">
                        <c:v>100.2829</c:v>
                      </c:pt>
                      <c:pt idx="2168">
                        <c:v>100.24813</c:v>
                      </c:pt>
                      <c:pt idx="2169">
                        <c:v>100.23990000000001</c:v>
                      </c:pt>
                      <c:pt idx="2170">
                        <c:v>100.21741</c:v>
                      </c:pt>
                      <c:pt idx="2171">
                        <c:v>100.28649</c:v>
                      </c:pt>
                      <c:pt idx="2172">
                        <c:v>100.22781999999999</c:v>
                      </c:pt>
                      <c:pt idx="2173">
                        <c:v>100.24460999999999</c:v>
                      </c:pt>
                      <c:pt idx="2174">
                        <c:v>100.23257</c:v>
                      </c:pt>
                      <c:pt idx="2175">
                        <c:v>100.29125000000001</c:v>
                      </c:pt>
                      <c:pt idx="2176">
                        <c:v>100.22266999999999</c:v>
                      </c:pt>
                      <c:pt idx="2177">
                        <c:v>100.23326</c:v>
                      </c:pt>
                      <c:pt idx="2178">
                        <c:v>100.22589000000001</c:v>
                      </c:pt>
                      <c:pt idx="2179">
                        <c:v>100.29597</c:v>
                      </c:pt>
                      <c:pt idx="2180">
                        <c:v>100.23891</c:v>
                      </c:pt>
                      <c:pt idx="2181">
                        <c:v>100.22960999999999</c:v>
                      </c:pt>
                      <c:pt idx="2182">
                        <c:v>100.23618</c:v>
                      </c:pt>
                      <c:pt idx="2183">
                        <c:v>100.25454999999999</c:v>
                      </c:pt>
                      <c:pt idx="2184">
                        <c:v>100.26394999999999</c:v>
                      </c:pt>
                      <c:pt idx="2185">
                        <c:v>100.21974</c:v>
                      </c:pt>
                      <c:pt idx="2186">
                        <c:v>100.21756999999999</c:v>
                      </c:pt>
                      <c:pt idx="2187">
                        <c:v>100.23076</c:v>
                      </c:pt>
                      <c:pt idx="2188">
                        <c:v>100.27918</c:v>
                      </c:pt>
                      <c:pt idx="2189">
                        <c:v>100.25588</c:v>
                      </c:pt>
                      <c:pt idx="2190">
                        <c:v>100.24663</c:v>
                      </c:pt>
                      <c:pt idx="2191">
                        <c:v>100.22306</c:v>
                      </c:pt>
                      <c:pt idx="2192">
                        <c:v>100.27768</c:v>
                      </c:pt>
                      <c:pt idx="2193">
                        <c:v>100.20941999999999</c:v>
                      </c:pt>
                      <c:pt idx="2194">
                        <c:v>100.20541</c:v>
                      </c:pt>
                      <c:pt idx="2195">
                        <c:v>100.2199</c:v>
                      </c:pt>
                      <c:pt idx="2196">
                        <c:v>100.29631000000001</c:v>
                      </c:pt>
                      <c:pt idx="2197">
                        <c:v>100.22803999999999</c:v>
                      </c:pt>
                      <c:pt idx="2198">
                        <c:v>100.23389</c:v>
                      </c:pt>
                      <c:pt idx="2199">
                        <c:v>100.23562</c:v>
                      </c:pt>
                      <c:pt idx="2200">
                        <c:v>100.27546</c:v>
                      </c:pt>
                      <c:pt idx="2201">
                        <c:v>100.24267999999999</c:v>
                      </c:pt>
                      <c:pt idx="2202">
                        <c:v>100.24477</c:v>
                      </c:pt>
                      <c:pt idx="2203">
                        <c:v>100.21598</c:v>
                      </c:pt>
                      <c:pt idx="2204">
                        <c:v>100.2259</c:v>
                      </c:pt>
                      <c:pt idx="2205">
                        <c:v>100.28188</c:v>
                      </c:pt>
                      <c:pt idx="2206">
                        <c:v>100.24988</c:v>
                      </c:pt>
                      <c:pt idx="2207">
                        <c:v>100.23032000000001</c:v>
                      </c:pt>
                      <c:pt idx="2208">
                        <c:v>100.24464</c:v>
                      </c:pt>
                      <c:pt idx="2209">
                        <c:v>100.28173</c:v>
                      </c:pt>
                      <c:pt idx="2210">
                        <c:v>100.23857</c:v>
                      </c:pt>
                      <c:pt idx="2211">
                        <c:v>100.45701</c:v>
                      </c:pt>
                      <c:pt idx="2212">
                        <c:v>100.22127999999999</c:v>
                      </c:pt>
                      <c:pt idx="2213">
                        <c:v>100.31207999999999</c:v>
                      </c:pt>
                      <c:pt idx="2214">
                        <c:v>100.24903</c:v>
                      </c:pt>
                      <c:pt idx="2215">
                        <c:v>100.23347</c:v>
                      </c:pt>
                      <c:pt idx="2216">
                        <c:v>100.241</c:v>
                      </c:pt>
                      <c:pt idx="2217">
                        <c:v>100.29007</c:v>
                      </c:pt>
                      <c:pt idx="2218">
                        <c:v>100.23708999999999</c:v>
                      </c:pt>
                      <c:pt idx="2219">
                        <c:v>100.24369</c:v>
                      </c:pt>
                      <c:pt idx="2220">
                        <c:v>100.23929</c:v>
                      </c:pt>
                      <c:pt idx="2221">
                        <c:v>100.27065</c:v>
                      </c:pt>
                      <c:pt idx="2222">
                        <c:v>100.26852</c:v>
                      </c:pt>
                      <c:pt idx="2223">
                        <c:v>100.22609</c:v>
                      </c:pt>
                      <c:pt idx="2224">
                        <c:v>100.21879</c:v>
                      </c:pt>
                      <c:pt idx="2225">
                        <c:v>100.23878999999999</c:v>
                      </c:pt>
                      <c:pt idx="2226">
                        <c:v>100.27968</c:v>
                      </c:pt>
                      <c:pt idx="2227">
                        <c:v>100.23072999999999</c:v>
                      </c:pt>
                      <c:pt idx="2228">
                        <c:v>100.22349</c:v>
                      </c:pt>
                      <c:pt idx="2229">
                        <c:v>100.21519000000001</c:v>
                      </c:pt>
                      <c:pt idx="2230">
                        <c:v>100.28241</c:v>
                      </c:pt>
                      <c:pt idx="2231">
                        <c:v>100.21442999999999</c:v>
                      </c:pt>
                      <c:pt idx="2232">
                        <c:v>100.23515</c:v>
                      </c:pt>
                      <c:pt idx="2233">
                        <c:v>100.24489</c:v>
                      </c:pt>
                      <c:pt idx="2234">
                        <c:v>100.30076</c:v>
                      </c:pt>
                      <c:pt idx="2235">
                        <c:v>100.24059</c:v>
                      </c:pt>
                      <c:pt idx="2236">
                        <c:v>100.23909999999999</c:v>
                      </c:pt>
                      <c:pt idx="2237">
                        <c:v>100.24326000000001</c:v>
                      </c:pt>
                      <c:pt idx="2238">
                        <c:v>100.29955</c:v>
                      </c:pt>
                      <c:pt idx="2239">
                        <c:v>100.24796000000001</c:v>
                      </c:pt>
                      <c:pt idx="2240">
                        <c:v>100.22939</c:v>
                      </c:pt>
                      <c:pt idx="2241">
                        <c:v>100.21019</c:v>
                      </c:pt>
                      <c:pt idx="2242">
                        <c:v>100.25322</c:v>
                      </c:pt>
                      <c:pt idx="2243">
                        <c:v>100.27923</c:v>
                      </c:pt>
                      <c:pt idx="2244">
                        <c:v>100.23856000000001</c:v>
                      </c:pt>
                      <c:pt idx="2245">
                        <c:v>100.23638</c:v>
                      </c:pt>
                      <c:pt idx="2246">
                        <c:v>100.24673</c:v>
                      </c:pt>
                      <c:pt idx="2247">
                        <c:v>100.30019</c:v>
                      </c:pt>
                      <c:pt idx="2248">
                        <c:v>100.21924</c:v>
                      </c:pt>
                      <c:pt idx="2249">
                        <c:v>100.23600999999999</c:v>
                      </c:pt>
                      <c:pt idx="2250">
                        <c:v>100.22846</c:v>
                      </c:pt>
                      <c:pt idx="2251">
                        <c:v>100.28558</c:v>
                      </c:pt>
                      <c:pt idx="2252">
                        <c:v>100.23466000000001</c:v>
                      </c:pt>
                      <c:pt idx="2253">
                        <c:v>100.22516</c:v>
                      </c:pt>
                      <c:pt idx="2254">
                        <c:v>100.21586000000001</c:v>
                      </c:pt>
                      <c:pt idx="2255">
                        <c:v>100.29808</c:v>
                      </c:pt>
                      <c:pt idx="2256">
                        <c:v>100.25483</c:v>
                      </c:pt>
                      <c:pt idx="2257">
                        <c:v>100.24249</c:v>
                      </c:pt>
                      <c:pt idx="2258">
                        <c:v>100.24706999999999</c:v>
                      </c:pt>
                      <c:pt idx="2259">
                        <c:v>100.29782</c:v>
                      </c:pt>
                      <c:pt idx="2260">
                        <c:v>100.26591999999999</c:v>
                      </c:pt>
                      <c:pt idx="2261">
                        <c:v>100.25017</c:v>
                      </c:pt>
                      <c:pt idx="2262">
                        <c:v>100.23936</c:v>
                      </c:pt>
                      <c:pt idx="2263">
                        <c:v>100.2317</c:v>
                      </c:pt>
                      <c:pt idx="2264">
                        <c:v>100.28282</c:v>
                      </c:pt>
                      <c:pt idx="2265">
                        <c:v>100.251</c:v>
                      </c:pt>
                      <c:pt idx="2266">
                        <c:v>100.22132000000001</c:v>
                      </c:pt>
                      <c:pt idx="2267">
                        <c:v>100.24581000000001</c:v>
                      </c:pt>
                      <c:pt idx="2268">
                        <c:v>100.26967</c:v>
                      </c:pt>
                      <c:pt idx="2269">
                        <c:v>100.23442</c:v>
                      </c:pt>
                      <c:pt idx="2270">
                        <c:v>100.23375</c:v>
                      </c:pt>
                      <c:pt idx="2271">
                        <c:v>100.35014</c:v>
                      </c:pt>
                      <c:pt idx="2272">
                        <c:v>100.39954</c:v>
                      </c:pt>
                      <c:pt idx="2273">
                        <c:v>100.24451999999999</c:v>
                      </c:pt>
                      <c:pt idx="2274">
                        <c:v>100.22922</c:v>
                      </c:pt>
                      <c:pt idx="2275">
                        <c:v>100.23557</c:v>
                      </c:pt>
                      <c:pt idx="2276">
                        <c:v>100.29895</c:v>
                      </c:pt>
                      <c:pt idx="2277">
                        <c:v>100.25565</c:v>
                      </c:pt>
                      <c:pt idx="2278">
                        <c:v>100.25447</c:v>
                      </c:pt>
                      <c:pt idx="2279">
                        <c:v>100.23841</c:v>
                      </c:pt>
                      <c:pt idx="2280">
                        <c:v>100.23092</c:v>
                      </c:pt>
                      <c:pt idx="2281">
                        <c:v>100.28104999999999</c:v>
                      </c:pt>
                      <c:pt idx="2282">
                        <c:v>100.22093</c:v>
                      </c:pt>
                      <c:pt idx="2283">
                        <c:v>100.24387</c:v>
                      </c:pt>
                      <c:pt idx="2284">
                        <c:v>100.25238</c:v>
                      </c:pt>
                      <c:pt idx="2285">
                        <c:v>100.30200000000001</c:v>
                      </c:pt>
                      <c:pt idx="2286">
                        <c:v>100.23547000000001</c:v>
                      </c:pt>
                      <c:pt idx="2287">
                        <c:v>100.2392</c:v>
                      </c:pt>
                      <c:pt idx="2288">
                        <c:v>100.24392</c:v>
                      </c:pt>
                      <c:pt idx="2289">
                        <c:v>100.27800999999999</c:v>
                      </c:pt>
                      <c:pt idx="2290">
                        <c:v>100.23451</c:v>
                      </c:pt>
                      <c:pt idx="2291">
                        <c:v>100.2688</c:v>
                      </c:pt>
                      <c:pt idx="2292">
                        <c:v>100.23074</c:v>
                      </c:pt>
                      <c:pt idx="2293">
                        <c:v>100.29376999999999</c:v>
                      </c:pt>
                      <c:pt idx="2294">
                        <c:v>100.25218</c:v>
                      </c:pt>
                      <c:pt idx="2295">
                        <c:v>100.25703</c:v>
                      </c:pt>
                      <c:pt idx="2296">
                        <c:v>100.25834</c:v>
                      </c:pt>
                      <c:pt idx="2297">
                        <c:v>100.28877</c:v>
                      </c:pt>
                      <c:pt idx="2298">
                        <c:v>100.27436</c:v>
                      </c:pt>
                      <c:pt idx="2299">
                        <c:v>100.23487</c:v>
                      </c:pt>
                      <c:pt idx="2300">
                        <c:v>100.2432</c:v>
                      </c:pt>
                      <c:pt idx="2301">
                        <c:v>100.25698</c:v>
                      </c:pt>
                      <c:pt idx="2302">
                        <c:v>100.29849</c:v>
                      </c:pt>
                      <c:pt idx="2303">
                        <c:v>100.24543</c:v>
                      </c:pt>
                      <c:pt idx="2304">
                        <c:v>100.23403</c:v>
                      </c:pt>
                      <c:pt idx="2305">
                        <c:v>100.23345</c:v>
                      </c:pt>
                      <c:pt idx="2306">
                        <c:v>100.29510000000001</c:v>
                      </c:pt>
                      <c:pt idx="2307">
                        <c:v>100.22172999999999</c:v>
                      </c:pt>
                      <c:pt idx="2308">
                        <c:v>100.22712</c:v>
                      </c:pt>
                      <c:pt idx="2309">
                        <c:v>100.27759</c:v>
                      </c:pt>
                      <c:pt idx="2310">
                        <c:v>100.44477000000001</c:v>
                      </c:pt>
                      <c:pt idx="2311">
                        <c:v>100.53408</c:v>
                      </c:pt>
                      <c:pt idx="2312">
                        <c:v>100.66037</c:v>
                      </c:pt>
                      <c:pt idx="2313">
                        <c:v>100.77673</c:v>
                      </c:pt>
                      <c:pt idx="2314">
                        <c:v>100.95462000000001</c:v>
                      </c:pt>
                      <c:pt idx="2315">
                        <c:v>101.02173999999999</c:v>
                      </c:pt>
                      <c:pt idx="2316">
                        <c:v>101.15819999999999</c:v>
                      </c:pt>
                      <c:pt idx="2317">
                        <c:v>101.29554</c:v>
                      </c:pt>
                      <c:pt idx="2318">
                        <c:v>101.42007</c:v>
                      </c:pt>
                      <c:pt idx="2319">
                        <c:v>101.58284999999999</c:v>
                      </c:pt>
                      <c:pt idx="2320">
                        <c:v>101.65133</c:v>
                      </c:pt>
                      <c:pt idx="2321">
                        <c:v>101.77334</c:v>
                      </c:pt>
                      <c:pt idx="2322">
                        <c:v>101.90013999999999</c:v>
                      </c:pt>
                      <c:pt idx="2323">
                        <c:v>102.08119000000001</c:v>
                      </c:pt>
                      <c:pt idx="2324">
                        <c:v>102.1621</c:v>
                      </c:pt>
                      <c:pt idx="2325">
                        <c:v>102.27695</c:v>
                      </c:pt>
                      <c:pt idx="2326">
                        <c:v>102.38782</c:v>
                      </c:pt>
                      <c:pt idx="2327">
                        <c:v>102.57107000000001</c:v>
                      </c:pt>
                      <c:pt idx="2328">
                        <c:v>102.65109</c:v>
                      </c:pt>
                      <c:pt idx="2329">
                        <c:v>102.78487</c:v>
                      </c:pt>
                      <c:pt idx="2330">
                        <c:v>102.90483</c:v>
                      </c:pt>
                      <c:pt idx="2331">
                        <c:v>103.07002</c:v>
                      </c:pt>
                      <c:pt idx="2332">
                        <c:v>103.32393</c:v>
                      </c:pt>
                      <c:pt idx="2333">
                        <c:v>103.30676</c:v>
                      </c:pt>
                      <c:pt idx="2334">
                        <c:v>103.38693000000001</c:v>
                      </c:pt>
                      <c:pt idx="2335">
                        <c:v>103.55034000000001</c:v>
                      </c:pt>
                      <c:pt idx="2336">
                        <c:v>103.68434999999999</c:v>
                      </c:pt>
                      <c:pt idx="2337">
                        <c:v>103.78155</c:v>
                      </c:pt>
                      <c:pt idx="2338">
                        <c:v>103.9066</c:v>
                      </c:pt>
                      <c:pt idx="2339">
                        <c:v>104.03452</c:v>
                      </c:pt>
                      <c:pt idx="2340">
                        <c:v>104.21787999999999</c:v>
                      </c:pt>
                      <c:pt idx="2341">
                        <c:v>104.29209</c:v>
                      </c:pt>
                      <c:pt idx="2342">
                        <c:v>104.40770000000001</c:v>
                      </c:pt>
                      <c:pt idx="2343">
                        <c:v>104.52323</c:v>
                      </c:pt>
                      <c:pt idx="2344">
                        <c:v>104.70732</c:v>
                      </c:pt>
                      <c:pt idx="2345">
                        <c:v>104.77553</c:v>
                      </c:pt>
                      <c:pt idx="2346">
                        <c:v>104.90669</c:v>
                      </c:pt>
                      <c:pt idx="2347">
                        <c:v>105.03136000000001</c:v>
                      </c:pt>
                      <c:pt idx="2348">
                        <c:v>105.22409</c:v>
                      </c:pt>
                      <c:pt idx="2349">
                        <c:v>105.27829</c:v>
                      </c:pt>
                      <c:pt idx="2350">
                        <c:v>105.42874999999999</c:v>
                      </c:pt>
                      <c:pt idx="2351">
                        <c:v>105.55558000000001</c:v>
                      </c:pt>
                      <c:pt idx="2352">
                        <c:v>105.71572</c:v>
                      </c:pt>
                      <c:pt idx="2353">
                        <c:v>105.80046</c:v>
                      </c:pt>
                      <c:pt idx="2354">
                        <c:v>105.90729</c:v>
                      </c:pt>
                      <c:pt idx="2355">
                        <c:v>106.04392</c:v>
                      </c:pt>
                      <c:pt idx="2356">
                        <c:v>106.15857</c:v>
                      </c:pt>
                      <c:pt idx="2357">
                        <c:v>106.31982000000001</c:v>
                      </c:pt>
                      <c:pt idx="2358">
                        <c:v>106.40546999999999</c:v>
                      </c:pt>
                      <c:pt idx="2359">
                        <c:v>106.52127</c:v>
                      </c:pt>
                      <c:pt idx="2360">
                        <c:v>106.65734999999999</c:v>
                      </c:pt>
                      <c:pt idx="2361">
                        <c:v>106.83265</c:v>
                      </c:pt>
                      <c:pt idx="2362">
                        <c:v>106.93823</c:v>
                      </c:pt>
                      <c:pt idx="2363">
                        <c:v>107.01935</c:v>
                      </c:pt>
                      <c:pt idx="2364">
                        <c:v>107.14324000000001</c:v>
                      </c:pt>
                      <c:pt idx="2365">
                        <c:v>107.32444</c:v>
                      </c:pt>
                      <c:pt idx="2366">
                        <c:v>107.39905</c:v>
                      </c:pt>
                      <c:pt idx="2367">
                        <c:v>107.50631</c:v>
                      </c:pt>
                      <c:pt idx="2368">
                        <c:v>107.63921999999999</c:v>
                      </c:pt>
                      <c:pt idx="2369">
                        <c:v>107.81979</c:v>
                      </c:pt>
                      <c:pt idx="2370">
                        <c:v>107.90302</c:v>
                      </c:pt>
                      <c:pt idx="2371">
                        <c:v>108.0172</c:v>
                      </c:pt>
                      <c:pt idx="2372">
                        <c:v>108.14094</c:v>
                      </c:pt>
                      <c:pt idx="2373">
                        <c:v>108.28064000000001</c:v>
                      </c:pt>
                      <c:pt idx="2374">
                        <c:v>108.40813</c:v>
                      </c:pt>
                      <c:pt idx="2375">
                        <c:v>108.50694</c:v>
                      </c:pt>
                      <c:pt idx="2376">
                        <c:v>108.62524000000001</c:v>
                      </c:pt>
                      <c:pt idx="2377">
                        <c:v>108.74974</c:v>
                      </c:pt>
                      <c:pt idx="2378">
                        <c:v>108.95081999999999</c:v>
                      </c:pt>
                      <c:pt idx="2379">
                        <c:v>108.99727</c:v>
                      </c:pt>
                      <c:pt idx="2380">
                        <c:v>109.11194</c:v>
                      </c:pt>
                      <c:pt idx="2381">
                        <c:v>109.24594</c:v>
                      </c:pt>
                      <c:pt idx="2382">
                        <c:v>109.44741</c:v>
                      </c:pt>
                      <c:pt idx="2383">
                        <c:v>109.50530999999999</c:v>
                      </c:pt>
                      <c:pt idx="2384">
                        <c:v>109.63655</c:v>
                      </c:pt>
                      <c:pt idx="2385">
                        <c:v>109.76611</c:v>
                      </c:pt>
                      <c:pt idx="2386">
                        <c:v>109.91613</c:v>
                      </c:pt>
                      <c:pt idx="2387">
                        <c:v>110.00691</c:v>
                      </c:pt>
                      <c:pt idx="2388">
                        <c:v>110.13706999999999</c:v>
                      </c:pt>
                      <c:pt idx="2389">
                        <c:v>110.25265</c:v>
                      </c:pt>
                      <c:pt idx="2390">
                        <c:v>110.42219</c:v>
                      </c:pt>
                      <c:pt idx="2391">
                        <c:v>110.53175</c:v>
                      </c:pt>
                      <c:pt idx="2392">
                        <c:v>110.64512000000001</c:v>
                      </c:pt>
                      <c:pt idx="2393">
                        <c:v>111.00187</c:v>
                      </c:pt>
                      <c:pt idx="2394">
                        <c:v>110.88933</c:v>
                      </c:pt>
                      <c:pt idx="2395">
                        <c:v>111.07058000000001</c:v>
                      </c:pt>
                      <c:pt idx="2396">
                        <c:v>111.13751999999999</c:v>
                      </c:pt>
                      <c:pt idx="2397">
                        <c:v>111.25715</c:v>
                      </c:pt>
                      <c:pt idx="2398">
                        <c:v>111.37712000000001</c:v>
                      </c:pt>
                      <c:pt idx="2399">
                        <c:v>111.553</c:v>
                      </c:pt>
                      <c:pt idx="2400">
                        <c:v>111.61399</c:v>
                      </c:pt>
                      <c:pt idx="2401">
                        <c:v>111.78005</c:v>
                      </c:pt>
                      <c:pt idx="2402">
                        <c:v>111.8967</c:v>
                      </c:pt>
                      <c:pt idx="2403">
                        <c:v>112.05759</c:v>
                      </c:pt>
                      <c:pt idx="2404">
                        <c:v>112.14784</c:v>
                      </c:pt>
                      <c:pt idx="2405">
                        <c:v>112.26408000000001</c:v>
                      </c:pt>
                      <c:pt idx="2406">
                        <c:v>112.33693</c:v>
                      </c:pt>
                      <c:pt idx="2407">
                        <c:v>112.54669</c:v>
                      </c:pt>
                      <c:pt idx="2408">
                        <c:v>112.62994999999999</c:v>
                      </c:pt>
                      <c:pt idx="2409">
                        <c:v>112.75476</c:v>
                      </c:pt>
                      <c:pt idx="2410">
                        <c:v>112.88966000000001</c:v>
                      </c:pt>
                      <c:pt idx="2411">
                        <c:v>113.024</c:v>
                      </c:pt>
                      <c:pt idx="2412">
                        <c:v>113.17095999999999</c:v>
                      </c:pt>
                      <c:pt idx="2413">
                        <c:v>113.25646</c:v>
                      </c:pt>
                      <c:pt idx="2414">
                        <c:v>113.40548</c:v>
                      </c:pt>
                      <c:pt idx="2415">
                        <c:v>113.51997</c:v>
                      </c:pt>
                      <c:pt idx="2416">
                        <c:v>113.67373000000001</c:v>
                      </c:pt>
                      <c:pt idx="2417">
                        <c:v>113.74911</c:v>
                      </c:pt>
                      <c:pt idx="2418">
                        <c:v>113.88373</c:v>
                      </c:pt>
                      <c:pt idx="2419">
                        <c:v>113.99527999999999</c:v>
                      </c:pt>
                      <c:pt idx="2420">
                        <c:v>114.18340999999999</c:v>
                      </c:pt>
                      <c:pt idx="2421">
                        <c:v>114.25297</c:v>
                      </c:pt>
                      <c:pt idx="2422">
                        <c:v>114.38091</c:v>
                      </c:pt>
                      <c:pt idx="2423">
                        <c:v>114.50045</c:v>
                      </c:pt>
                      <c:pt idx="2424">
                        <c:v>114.67582</c:v>
                      </c:pt>
                      <c:pt idx="2425">
                        <c:v>114.77422</c:v>
                      </c:pt>
                      <c:pt idx="2426">
                        <c:v>114.88615</c:v>
                      </c:pt>
                      <c:pt idx="2427">
                        <c:v>114.99693000000001</c:v>
                      </c:pt>
                      <c:pt idx="2428">
                        <c:v>115.16851</c:v>
                      </c:pt>
                      <c:pt idx="2429">
                        <c:v>115.27141</c:v>
                      </c:pt>
                      <c:pt idx="2430">
                        <c:v>115.36177000000001</c:v>
                      </c:pt>
                      <c:pt idx="2431">
                        <c:v>115.49733000000001</c:v>
                      </c:pt>
                      <c:pt idx="2432">
                        <c:v>115.61539999999999</c:v>
                      </c:pt>
                      <c:pt idx="2433">
                        <c:v>115.80285000000001</c:v>
                      </c:pt>
                      <c:pt idx="2434">
                        <c:v>115.87647</c:v>
                      </c:pt>
                      <c:pt idx="2435">
                        <c:v>115.98814</c:v>
                      </c:pt>
                      <c:pt idx="2436">
                        <c:v>116.12994999999999</c:v>
                      </c:pt>
                      <c:pt idx="2437">
                        <c:v>116.30003000000001</c:v>
                      </c:pt>
                      <c:pt idx="2438">
                        <c:v>116.36347000000001</c:v>
                      </c:pt>
                      <c:pt idx="2439">
                        <c:v>116.51907</c:v>
                      </c:pt>
                      <c:pt idx="2440">
                        <c:v>116.64252</c:v>
                      </c:pt>
                      <c:pt idx="2441">
                        <c:v>116.80305</c:v>
                      </c:pt>
                      <c:pt idx="2442">
                        <c:v>116.88346</c:v>
                      </c:pt>
                      <c:pt idx="2443">
                        <c:v>116.99821</c:v>
                      </c:pt>
                      <c:pt idx="2444">
                        <c:v>117.11790999999999</c:v>
                      </c:pt>
                      <c:pt idx="2445">
                        <c:v>117.30882</c:v>
                      </c:pt>
                      <c:pt idx="2446">
                        <c:v>117.3593</c:v>
                      </c:pt>
                      <c:pt idx="2447">
                        <c:v>117.49557</c:v>
                      </c:pt>
                      <c:pt idx="2448">
                        <c:v>117.59438</c:v>
                      </c:pt>
                      <c:pt idx="2449">
                        <c:v>117.76597</c:v>
                      </c:pt>
                      <c:pt idx="2450">
                        <c:v>117.92227</c:v>
                      </c:pt>
                      <c:pt idx="2451">
                        <c:v>118.01241</c:v>
                      </c:pt>
                      <c:pt idx="2452">
                        <c:v>118.14863</c:v>
                      </c:pt>
                      <c:pt idx="2453">
                        <c:v>118.27043</c:v>
                      </c:pt>
                      <c:pt idx="2454">
                        <c:v>118.69615</c:v>
                      </c:pt>
                      <c:pt idx="2455">
                        <c:v>118.52338</c:v>
                      </c:pt>
                      <c:pt idx="2456">
                        <c:v>118.64363</c:v>
                      </c:pt>
                      <c:pt idx="2457">
                        <c:v>118.76428</c:v>
                      </c:pt>
                      <c:pt idx="2458">
                        <c:v>118.94416</c:v>
                      </c:pt>
                      <c:pt idx="2459">
                        <c:v>118.99332</c:v>
                      </c:pt>
                      <c:pt idx="2460">
                        <c:v>119.12815000000001</c:v>
                      </c:pt>
                      <c:pt idx="2461">
                        <c:v>119.24498</c:v>
                      </c:pt>
                      <c:pt idx="2462">
                        <c:v>119.37523</c:v>
                      </c:pt>
                      <c:pt idx="2463">
                        <c:v>119.55414</c:v>
                      </c:pt>
                      <c:pt idx="2464">
                        <c:v>119.60903999999999</c:v>
                      </c:pt>
                      <c:pt idx="2465">
                        <c:v>119.77094</c:v>
                      </c:pt>
                      <c:pt idx="2466">
                        <c:v>119.84954999999999</c:v>
                      </c:pt>
                      <c:pt idx="2467">
                        <c:v>120.03798</c:v>
                      </c:pt>
                      <c:pt idx="2468">
                        <c:v>120.12763</c:v>
                      </c:pt>
                      <c:pt idx="2469">
                        <c:v>120.23576</c:v>
                      </c:pt>
                      <c:pt idx="2470">
                        <c:v>120.36982999999999</c:v>
                      </c:pt>
                      <c:pt idx="2471">
                        <c:v>120.54714</c:v>
                      </c:pt>
                      <c:pt idx="2472">
                        <c:v>120.62621</c:v>
                      </c:pt>
                      <c:pt idx="2473">
                        <c:v>120.74512</c:v>
                      </c:pt>
                      <c:pt idx="2474">
                        <c:v>120.88075000000001</c:v>
                      </c:pt>
                      <c:pt idx="2475">
                        <c:v>121.04249</c:v>
                      </c:pt>
                      <c:pt idx="2476">
                        <c:v>121.09994</c:v>
                      </c:pt>
                      <c:pt idx="2477">
                        <c:v>121.23509</c:v>
                      </c:pt>
                      <c:pt idx="2478">
                        <c:v>121.36928</c:v>
                      </c:pt>
                      <c:pt idx="2479">
                        <c:v>121.4988</c:v>
                      </c:pt>
                      <c:pt idx="2480">
                        <c:v>121.66261</c:v>
                      </c:pt>
                      <c:pt idx="2481">
                        <c:v>121.74084000000001</c:v>
                      </c:pt>
                      <c:pt idx="2482">
                        <c:v>121.85757</c:v>
                      </c:pt>
                      <c:pt idx="2483">
                        <c:v>121.97481000000001</c:v>
                      </c:pt>
                      <c:pt idx="2484">
                        <c:v>122.1683</c:v>
                      </c:pt>
                      <c:pt idx="2485">
                        <c:v>122.21760999999999</c:v>
                      </c:pt>
                      <c:pt idx="2486">
                        <c:v>122.3541</c:v>
                      </c:pt>
                      <c:pt idx="2487">
                        <c:v>122.46093999999999</c:v>
                      </c:pt>
                      <c:pt idx="2488">
                        <c:v>122.63878</c:v>
                      </c:pt>
                      <c:pt idx="2489">
                        <c:v>122.74356</c:v>
                      </c:pt>
                      <c:pt idx="2490">
                        <c:v>122.8501</c:v>
                      </c:pt>
                      <c:pt idx="2491">
                        <c:v>122.98032000000001</c:v>
                      </c:pt>
                      <c:pt idx="2492">
                        <c:v>123.16972</c:v>
                      </c:pt>
                      <c:pt idx="2493">
                        <c:v>123.24256</c:v>
                      </c:pt>
                      <c:pt idx="2494">
                        <c:v>123.35851</c:v>
                      </c:pt>
                      <c:pt idx="2495">
                        <c:v>123.48334</c:v>
                      </c:pt>
                      <c:pt idx="2496">
                        <c:v>123.64475</c:v>
                      </c:pt>
                      <c:pt idx="2497">
                        <c:v>123.73163</c:v>
                      </c:pt>
                      <c:pt idx="2498">
                        <c:v>123.85662000000001</c:v>
                      </c:pt>
                      <c:pt idx="2499">
                        <c:v>123.97132000000001</c:v>
                      </c:pt>
                      <c:pt idx="2500">
                        <c:v>124.09820999999999</c:v>
                      </c:pt>
                      <c:pt idx="2501">
                        <c:v>124.27973</c:v>
                      </c:pt>
                      <c:pt idx="2502">
                        <c:v>124.36252</c:v>
                      </c:pt>
                      <c:pt idx="2503">
                        <c:v>124.49059</c:v>
                      </c:pt>
                      <c:pt idx="2504">
                        <c:v>124.60144</c:v>
                      </c:pt>
                      <c:pt idx="2505">
                        <c:v>124.78937999999999</c:v>
                      </c:pt>
                      <c:pt idx="2506">
                        <c:v>124.85205000000001</c:v>
                      </c:pt>
                      <c:pt idx="2507">
                        <c:v>125.00266999999999</c:v>
                      </c:pt>
                      <c:pt idx="2508">
                        <c:v>125.1113</c:v>
                      </c:pt>
                      <c:pt idx="2509">
                        <c:v>125.28167999999999</c:v>
                      </c:pt>
                      <c:pt idx="2510">
                        <c:v>125.36302999999999</c:v>
                      </c:pt>
                      <c:pt idx="2511">
                        <c:v>125.47871000000001</c:v>
                      </c:pt>
                      <c:pt idx="2512">
                        <c:v>125.60339</c:v>
                      </c:pt>
                      <c:pt idx="2513">
                        <c:v>125.78304</c:v>
                      </c:pt>
                      <c:pt idx="2514">
                        <c:v>125.88473</c:v>
                      </c:pt>
                      <c:pt idx="2515">
                        <c:v>126.21287</c:v>
                      </c:pt>
                      <c:pt idx="2516">
                        <c:v>126.08069</c:v>
                      </c:pt>
                      <c:pt idx="2517">
                        <c:v>126.21876</c:v>
                      </c:pt>
                      <c:pt idx="2518">
                        <c:v>126.40273999999999</c:v>
                      </c:pt>
                      <c:pt idx="2519">
                        <c:v>126.45527</c:v>
                      </c:pt>
                      <c:pt idx="2520">
                        <c:v>126.60563999999999</c:v>
                      </c:pt>
                      <c:pt idx="2521">
                        <c:v>126.70986000000001</c:v>
                      </c:pt>
                      <c:pt idx="2522">
                        <c:v>126.90186</c:v>
                      </c:pt>
                      <c:pt idx="2523">
                        <c:v>126.96504</c:v>
                      </c:pt>
                      <c:pt idx="2524">
                        <c:v>127.07657</c:v>
                      </c:pt>
                      <c:pt idx="2525">
                        <c:v>127.2062</c:v>
                      </c:pt>
                      <c:pt idx="2526">
                        <c:v>127.39828</c:v>
                      </c:pt>
                      <c:pt idx="2527">
                        <c:v>127.46052</c:v>
                      </c:pt>
                      <c:pt idx="2528">
                        <c:v>127.58107</c:v>
                      </c:pt>
                      <c:pt idx="2529">
                        <c:v>127.70961</c:v>
                      </c:pt>
                      <c:pt idx="2530">
                        <c:v>127.89418000000001</c:v>
                      </c:pt>
                      <c:pt idx="2531">
                        <c:v>127.97304</c:v>
                      </c:pt>
                      <c:pt idx="2532">
                        <c:v>128.08174</c:v>
                      </c:pt>
                      <c:pt idx="2533">
                        <c:v>128.20436000000001</c:v>
                      </c:pt>
                      <c:pt idx="2534">
                        <c:v>128.36356000000001</c:v>
                      </c:pt>
                      <c:pt idx="2535">
                        <c:v>128.49307999999999</c:v>
                      </c:pt>
                      <c:pt idx="2536">
                        <c:v>128.59175999999999</c:v>
                      </c:pt>
                      <c:pt idx="2537">
                        <c:v>128.71687</c:v>
                      </c:pt>
                      <c:pt idx="2538">
                        <c:v>128.85893999999999</c:v>
                      </c:pt>
                      <c:pt idx="2539">
                        <c:v>129.03416999999999</c:v>
                      </c:pt>
                      <c:pt idx="2540">
                        <c:v>129.07882000000001</c:v>
                      </c:pt>
                      <c:pt idx="2541">
                        <c:v>129.22289000000001</c:v>
                      </c:pt>
                      <c:pt idx="2542">
                        <c:v>129.33868000000001</c:v>
                      </c:pt>
                      <c:pt idx="2543">
                        <c:v>129.52438000000001</c:v>
                      </c:pt>
                      <c:pt idx="2544">
                        <c:v>129.60652999999999</c:v>
                      </c:pt>
                      <c:pt idx="2545">
                        <c:v>129.73389</c:v>
                      </c:pt>
                      <c:pt idx="2546">
                        <c:v>129.86089000000001</c:v>
                      </c:pt>
                      <c:pt idx="2547">
                        <c:v>130.02649</c:v>
                      </c:pt>
                      <c:pt idx="2548">
                        <c:v>130.09232</c:v>
                      </c:pt>
                      <c:pt idx="2549">
                        <c:v>130.19087999999999</c:v>
                      </c:pt>
                      <c:pt idx="2550">
                        <c:v>130.33069</c:v>
                      </c:pt>
                      <c:pt idx="2551">
                        <c:v>130.52189999999999</c:v>
                      </c:pt>
                      <c:pt idx="2552">
                        <c:v>130.59092999999999</c:v>
                      </c:pt>
                      <c:pt idx="2553">
                        <c:v>130.69594000000001</c:v>
                      </c:pt>
                      <c:pt idx="2554">
                        <c:v>130.81974</c:v>
                      </c:pt>
                      <c:pt idx="2555">
                        <c:v>130.95787000000001</c:v>
                      </c:pt>
                      <c:pt idx="2556">
                        <c:v>131.15545</c:v>
                      </c:pt>
                      <c:pt idx="2557">
                        <c:v>131.2167</c:v>
                      </c:pt>
                      <c:pt idx="2558">
                        <c:v>131.32821000000001</c:v>
                      </c:pt>
                      <c:pt idx="2559">
                        <c:v>131.46517</c:v>
                      </c:pt>
                      <c:pt idx="2560">
                        <c:v>131.65405000000001</c:v>
                      </c:pt>
                      <c:pt idx="2561">
                        <c:v>131.70332999999999</c:v>
                      </c:pt>
                      <c:pt idx="2562">
                        <c:v>131.84691000000001</c:v>
                      </c:pt>
                      <c:pt idx="2563">
                        <c:v>131.97800000000001</c:v>
                      </c:pt>
                      <c:pt idx="2564">
                        <c:v>132.14349000000001</c:v>
                      </c:pt>
                      <c:pt idx="2565">
                        <c:v>132.21347</c:v>
                      </c:pt>
                      <c:pt idx="2566">
                        <c:v>132.32864000000001</c:v>
                      </c:pt>
                      <c:pt idx="2567">
                        <c:v>132.45212000000001</c:v>
                      </c:pt>
                      <c:pt idx="2568">
                        <c:v>132.62858</c:v>
                      </c:pt>
                      <c:pt idx="2569">
                        <c:v>132.67283</c:v>
                      </c:pt>
                      <c:pt idx="2570">
                        <c:v>132.79875000000001</c:v>
                      </c:pt>
                      <c:pt idx="2571">
                        <c:v>132.93819999999999</c:v>
                      </c:pt>
                      <c:pt idx="2572">
                        <c:v>133.09119999999999</c:v>
                      </c:pt>
                      <c:pt idx="2573">
                        <c:v>133.20321000000001</c:v>
                      </c:pt>
                      <c:pt idx="2574">
                        <c:v>133.30492000000001</c:v>
                      </c:pt>
                      <c:pt idx="2575">
                        <c:v>133.55982</c:v>
                      </c:pt>
                      <c:pt idx="2576">
                        <c:v>133.70329000000001</c:v>
                      </c:pt>
                      <c:pt idx="2577">
                        <c:v>133.75275999999999</c:v>
                      </c:pt>
                      <c:pt idx="2578">
                        <c:v>133.81849</c:v>
                      </c:pt>
                      <c:pt idx="2579">
                        <c:v>133.92856</c:v>
                      </c:pt>
                      <c:pt idx="2580">
                        <c:v>134.07194000000001</c:v>
                      </c:pt>
                      <c:pt idx="2581">
                        <c:v>134.22470999999999</c:v>
                      </c:pt>
                      <c:pt idx="2582">
                        <c:v>134.29894999999999</c:v>
                      </c:pt>
                      <c:pt idx="2583">
                        <c:v>134.44461000000001</c:v>
                      </c:pt>
                      <c:pt idx="2584">
                        <c:v>134.55769000000001</c:v>
                      </c:pt>
                      <c:pt idx="2585">
                        <c:v>134.74883</c:v>
                      </c:pt>
                      <c:pt idx="2586">
                        <c:v>134.80598000000001</c:v>
                      </c:pt>
                      <c:pt idx="2587">
                        <c:v>134.93863999999999</c:v>
                      </c:pt>
                      <c:pt idx="2588">
                        <c:v>135.05856</c:v>
                      </c:pt>
                      <c:pt idx="2589">
                        <c:v>135.22856999999999</c:v>
                      </c:pt>
                      <c:pt idx="2590">
                        <c:v>135.30430000000001</c:v>
                      </c:pt>
                      <c:pt idx="2591">
                        <c:v>135.43387000000001</c:v>
                      </c:pt>
                      <c:pt idx="2592">
                        <c:v>135.54876999999999</c:v>
                      </c:pt>
                      <c:pt idx="2593">
                        <c:v>135.67941999999999</c:v>
                      </c:pt>
                      <c:pt idx="2594">
                        <c:v>135.86981</c:v>
                      </c:pt>
                      <c:pt idx="2595">
                        <c:v>135.92004</c:v>
                      </c:pt>
                      <c:pt idx="2596">
                        <c:v>136.04212999999999</c:v>
                      </c:pt>
                      <c:pt idx="2597">
                        <c:v>136.14345</c:v>
                      </c:pt>
                      <c:pt idx="2598">
                        <c:v>136.33459999999999</c:v>
                      </c:pt>
                      <c:pt idx="2599">
                        <c:v>136.43247</c:v>
                      </c:pt>
                      <c:pt idx="2600">
                        <c:v>136.54836</c:v>
                      </c:pt>
                      <c:pt idx="2601">
                        <c:v>136.68652</c:v>
                      </c:pt>
                      <c:pt idx="2602">
                        <c:v>136.87639999999999</c:v>
                      </c:pt>
                      <c:pt idx="2603">
                        <c:v>136.94483</c:v>
                      </c:pt>
                      <c:pt idx="2604">
                        <c:v>137.06596999999999</c:v>
                      </c:pt>
                      <c:pt idx="2605">
                        <c:v>137.21267</c:v>
                      </c:pt>
                      <c:pt idx="2606">
                        <c:v>137.39416</c:v>
                      </c:pt>
                      <c:pt idx="2607">
                        <c:v>137.44029</c:v>
                      </c:pt>
                      <c:pt idx="2608">
                        <c:v>137.55998</c:v>
                      </c:pt>
                      <c:pt idx="2609">
                        <c:v>137.69039000000001</c:v>
                      </c:pt>
                      <c:pt idx="2610">
                        <c:v>137.84008</c:v>
                      </c:pt>
                      <c:pt idx="2611">
                        <c:v>137.96619999999999</c:v>
                      </c:pt>
                      <c:pt idx="2612">
                        <c:v>138.05502999999999</c:v>
                      </c:pt>
                      <c:pt idx="2613">
                        <c:v>138.15122</c:v>
                      </c:pt>
                      <c:pt idx="2614">
                        <c:v>138.28016</c:v>
                      </c:pt>
                      <c:pt idx="2615">
                        <c:v>138.48846</c:v>
                      </c:pt>
                      <c:pt idx="2616">
                        <c:v>138.54990000000001</c:v>
                      </c:pt>
                      <c:pt idx="2617">
                        <c:v>138.6824</c:v>
                      </c:pt>
                      <c:pt idx="2618">
                        <c:v>138.83967000000001</c:v>
                      </c:pt>
                      <c:pt idx="2619">
                        <c:v>139.00045</c:v>
                      </c:pt>
                      <c:pt idx="2620">
                        <c:v>139.05884</c:v>
                      </c:pt>
                      <c:pt idx="2621">
                        <c:v>139.20124999999999</c:v>
                      </c:pt>
                      <c:pt idx="2622">
                        <c:v>139.2971</c:v>
                      </c:pt>
                      <c:pt idx="2623">
                        <c:v>139.49666999999999</c:v>
                      </c:pt>
                      <c:pt idx="2624">
                        <c:v>139.52807000000001</c:v>
                      </c:pt>
                      <c:pt idx="2625">
                        <c:v>139.68348</c:v>
                      </c:pt>
                      <c:pt idx="2626">
                        <c:v>139.78658999999999</c:v>
                      </c:pt>
                      <c:pt idx="2627">
                        <c:v>139.96691000000001</c:v>
                      </c:pt>
                      <c:pt idx="2628">
                        <c:v>140.05491000000001</c:v>
                      </c:pt>
                      <c:pt idx="2629">
                        <c:v>140.14205000000001</c:v>
                      </c:pt>
                      <c:pt idx="2630">
                        <c:v>140.27631</c:v>
                      </c:pt>
                      <c:pt idx="2631">
                        <c:v>140.39961</c:v>
                      </c:pt>
                      <c:pt idx="2632">
                        <c:v>140.58487</c:v>
                      </c:pt>
                      <c:pt idx="2633">
                        <c:v>140.62594999999999</c:v>
                      </c:pt>
                      <c:pt idx="2634">
                        <c:v>140.76775000000001</c:v>
                      </c:pt>
                      <c:pt idx="2635">
                        <c:v>140.89555999999999</c:v>
                      </c:pt>
                      <c:pt idx="2636">
                        <c:v>141.29557</c:v>
                      </c:pt>
                      <c:pt idx="2637">
                        <c:v>141.20614</c:v>
                      </c:pt>
                      <c:pt idx="2638">
                        <c:v>141.27274</c:v>
                      </c:pt>
                      <c:pt idx="2639">
                        <c:v>141.37564</c:v>
                      </c:pt>
                      <c:pt idx="2640">
                        <c:v>141.56683000000001</c:v>
                      </c:pt>
                      <c:pt idx="2641">
                        <c:v>141.63849999999999</c:v>
                      </c:pt>
                      <c:pt idx="2642">
                        <c:v>141.75188</c:v>
                      </c:pt>
                      <c:pt idx="2643">
                        <c:v>141.89394999999999</c:v>
                      </c:pt>
                      <c:pt idx="2644">
                        <c:v>142.08721</c:v>
                      </c:pt>
                      <c:pt idx="2645">
                        <c:v>142.15475000000001</c:v>
                      </c:pt>
                      <c:pt idx="2646">
                        <c:v>142.24185</c:v>
                      </c:pt>
                      <c:pt idx="2647">
                        <c:v>142.38050000000001</c:v>
                      </c:pt>
                      <c:pt idx="2648">
                        <c:v>142.52446</c:v>
                      </c:pt>
                      <c:pt idx="2649">
                        <c:v>142.66820999999999</c:v>
                      </c:pt>
                      <c:pt idx="2650">
                        <c:v>142.75606999999999</c:v>
                      </c:pt>
                      <c:pt idx="2651">
                        <c:v>142.89333999999999</c:v>
                      </c:pt>
                      <c:pt idx="2652">
                        <c:v>142.99776</c:v>
                      </c:pt>
                      <c:pt idx="2653">
                        <c:v>143.20949999999999</c:v>
                      </c:pt>
                      <c:pt idx="2654">
                        <c:v>143.28098</c:v>
                      </c:pt>
                      <c:pt idx="2655">
                        <c:v>143.37271000000001</c:v>
                      </c:pt>
                      <c:pt idx="2656">
                        <c:v>143.5069</c:v>
                      </c:pt>
                      <c:pt idx="2657">
                        <c:v>143.70780999999999</c:v>
                      </c:pt>
                      <c:pt idx="2658">
                        <c:v>143.73500000000001</c:v>
                      </c:pt>
                      <c:pt idx="2659">
                        <c:v>143.88494</c:v>
                      </c:pt>
                      <c:pt idx="2660">
                        <c:v>144.01275000000001</c:v>
                      </c:pt>
                      <c:pt idx="2661">
                        <c:v>144.20629</c:v>
                      </c:pt>
                      <c:pt idx="2662">
                        <c:v>144.26830000000001</c:v>
                      </c:pt>
                      <c:pt idx="2663">
                        <c:v>144.37626</c:v>
                      </c:pt>
                      <c:pt idx="2664">
                        <c:v>144.51082</c:v>
                      </c:pt>
                      <c:pt idx="2665">
                        <c:v>144.68208000000001</c:v>
                      </c:pt>
                      <c:pt idx="2666">
                        <c:v>144.75700000000001</c:v>
                      </c:pt>
                      <c:pt idx="2667">
                        <c:v>144.87528</c:v>
                      </c:pt>
                      <c:pt idx="2668">
                        <c:v>145.01301000000001</c:v>
                      </c:pt>
                      <c:pt idx="2669">
                        <c:v>145.15473</c:v>
                      </c:pt>
                      <c:pt idx="2670">
                        <c:v>145.34871000000001</c:v>
                      </c:pt>
                      <c:pt idx="2671">
                        <c:v>145.39382000000001</c:v>
                      </c:pt>
                      <c:pt idx="2672">
                        <c:v>145.49686</c:v>
                      </c:pt>
                      <c:pt idx="2673">
                        <c:v>145.61283</c:v>
                      </c:pt>
                      <c:pt idx="2674">
                        <c:v>145.80305999999999</c:v>
                      </c:pt>
                      <c:pt idx="2675">
                        <c:v>145.88262</c:v>
                      </c:pt>
                      <c:pt idx="2676">
                        <c:v>146.00366</c:v>
                      </c:pt>
                      <c:pt idx="2677">
                        <c:v>146.15725</c:v>
                      </c:pt>
                      <c:pt idx="2678">
                        <c:v>146.32165000000001</c:v>
                      </c:pt>
                      <c:pt idx="2679">
                        <c:v>146.38028</c:v>
                      </c:pt>
                      <c:pt idx="2680">
                        <c:v>146.49724000000001</c:v>
                      </c:pt>
                      <c:pt idx="2681">
                        <c:v>146.62196</c:v>
                      </c:pt>
                      <c:pt idx="2682">
                        <c:v>146.78980000000001</c:v>
                      </c:pt>
                      <c:pt idx="2683">
                        <c:v>146.85854</c:v>
                      </c:pt>
                      <c:pt idx="2684">
                        <c:v>146.97766999999999</c:v>
                      </c:pt>
                      <c:pt idx="2685">
                        <c:v>147.09816000000001</c:v>
                      </c:pt>
                      <c:pt idx="2686">
                        <c:v>147.22821999999999</c:v>
                      </c:pt>
                      <c:pt idx="2687">
                        <c:v>147.39465999999999</c:v>
                      </c:pt>
                      <c:pt idx="2688">
                        <c:v>147.50059999999999</c:v>
                      </c:pt>
                      <c:pt idx="2689">
                        <c:v>147.61004</c:v>
                      </c:pt>
                      <c:pt idx="2690">
                        <c:v>147.74158</c:v>
                      </c:pt>
                      <c:pt idx="2691">
                        <c:v>147.92658</c:v>
                      </c:pt>
                      <c:pt idx="2692">
                        <c:v>147.98898</c:v>
                      </c:pt>
                      <c:pt idx="2693">
                        <c:v>148.10505000000001</c:v>
                      </c:pt>
                      <c:pt idx="2694">
                        <c:v>148.20761999999999</c:v>
                      </c:pt>
                      <c:pt idx="2695">
                        <c:v>148.41505000000001</c:v>
                      </c:pt>
                      <c:pt idx="2696">
                        <c:v>148.46664999999999</c:v>
                      </c:pt>
                      <c:pt idx="2697">
                        <c:v>148.8656</c:v>
                      </c:pt>
                      <c:pt idx="2698">
                        <c:v>148.7097</c:v>
                      </c:pt>
                      <c:pt idx="2699">
                        <c:v>148.89682999999999</c:v>
                      </c:pt>
                      <c:pt idx="2700">
                        <c:v>148.94623000000001</c:v>
                      </c:pt>
                      <c:pt idx="2701">
                        <c:v>149.08166</c:v>
                      </c:pt>
                      <c:pt idx="2702">
                        <c:v>149.23939999999999</c:v>
                      </c:pt>
                      <c:pt idx="2703">
                        <c:v>149.37798000000001</c:v>
                      </c:pt>
                      <c:pt idx="2704">
                        <c:v>149.49044000000001</c:v>
                      </c:pt>
                      <c:pt idx="2705">
                        <c:v>149.61199999999999</c:v>
                      </c:pt>
                      <c:pt idx="2706">
                        <c:v>149.71548000000001</c:v>
                      </c:pt>
                      <c:pt idx="2707">
                        <c:v>149.85623000000001</c:v>
                      </c:pt>
                      <c:pt idx="2708">
                        <c:v>150.01775000000001</c:v>
                      </c:pt>
                      <c:pt idx="2709">
                        <c:v>150.06298000000001</c:v>
                      </c:pt>
                      <c:pt idx="2710">
                        <c:v>150.04772</c:v>
                      </c:pt>
                      <c:pt idx="2711">
                        <c:v>150.06983</c:v>
                      </c:pt>
                      <c:pt idx="2712">
                        <c:v>150.11185</c:v>
                      </c:pt>
                      <c:pt idx="2713">
                        <c:v>150.03453999999999</c:v>
                      </c:pt>
                      <c:pt idx="2714">
                        <c:v>150.02918</c:v>
                      </c:pt>
                      <c:pt idx="2715">
                        <c:v>150.02620999999999</c:v>
                      </c:pt>
                      <c:pt idx="2716">
                        <c:v>150.07951</c:v>
                      </c:pt>
                      <c:pt idx="2717">
                        <c:v>150.02969999999999</c:v>
                      </c:pt>
                      <c:pt idx="2718">
                        <c:v>150.02365</c:v>
                      </c:pt>
                      <c:pt idx="2719">
                        <c:v>150.02949000000001</c:v>
                      </c:pt>
                      <c:pt idx="2720">
                        <c:v>150.11575999999999</c:v>
                      </c:pt>
                      <c:pt idx="2721">
                        <c:v>150.03018</c:v>
                      </c:pt>
                      <c:pt idx="2722">
                        <c:v>150.00378000000001</c:v>
                      </c:pt>
                      <c:pt idx="2723">
                        <c:v>149.99973</c:v>
                      </c:pt>
                      <c:pt idx="2724">
                        <c:v>149.99881999999999</c:v>
                      </c:pt>
                      <c:pt idx="2725">
                        <c:v>150.05569</c:v>
                      </c:pt>
                      <c:pt idx="2726">
                        <c:v>150.00658000000001</c:v>
                      </c:pt>
                      <c:pt idx="2727">
                        <c:v>150.00910999999999</c:v>
                      </c:pt>
                      <c:pt idx="2728">
                        <c:v>149.99769000000001</c:v>
                      </c:pt>
                      <c:pt idx="2729">
                        <c:v>150.08082999999999</c:v>
                      </c:pt>
                      <c:pt idx="2730">
                        <c:v>149.99656999999999</c:v>
                      </c:pt>
                      <c:pt idx="2731">
                        <c:v>150.01177000000001</c:v>
                      </c:pt>
                      <c:pt idx="2732">
                        <c:v>150.00485</c:v>
                      </c:pt>
                      <c:pt idx="2733">
                        <c:v>150.06988999999999</c:v>
                      </c:pt>
                      <c:pt idx="2734">
                        <c:v>150.01607000000001</c:v>
                      </c:pt>
                      <c:pt idx="2735">
                        <c:v>150.01638</c:v>
                      </c:pt>
                      <c:pt idx="2736">
                        <c:v>150.00445999999999</c:v>
                      </c:pt>
                      <c:pt idx="2737">
                        <c:v>150.06765999999999</c:v>
                      </c:pt>
                      <c:pt idx="2738">
                        <c:v>150.01687000000001</c:v>
                      </c:pt>
                      <c:pt idx="2739">
                        <c:v>149.98023000000001</c:v>
                      </c:pt>
                      <c:pt idx="2740">
                        <c:v>150.00942000000001</c:v>
                      </c:pt>
                      <c:pt idx="2741">
                        <c:v>150.0421</c:v>
                      </c:pt>
                      <c:pt idx="2742">
                        <c:v>150.05893</c:v>
                      </c:pt>
                      <c:pt idx="2743">
                        <c:v>150.00044</c:v>
                      </c:pt>
                      <c:pt idx="2744">
                        <c:v>150.01383000000001</c:v>
                      </c:pt>
                      <c:pt idx="2745">
                        <c:v>150.02799999999999</c:v>
                      </c:pt>
                      <c:pt idx="2746">
                        <c:v>150.07522</c:v>
                      </c:pt>
                      <c:pt idx="2747">
                        <c:v>150.02216000000001</c:v>
                      </c:pt>
                      <c:pt idx="2748">
                        <c:v>150.04692</c:v>
                      </c:pt>
                      <c:pt idx="2749">
                        <c:v>150.01255</c:v>
                      </c:pt>
                      <c:pt idx="2750">
                        <c:v>150.07452000000001</c:v>
                      </c:pt>
                      <c:pt idx="2751">
                        <c:v>150.00772000000001</c:v>
                      </c:pt>
                      <c:pt idx="2752">
                        <c:v>150.01625999999999</c:v>
                      </c:pt>
                      <c:pt idx="2753">
                        <c:v>150.01285999999999</c:v>
                      </c:pt>
                      <c:pt idx="2754">
                        <c:v>150.07304999999999</c:v>
                      </c:pt>
                      <c:pt idx="2755">
                        <c:v>150.00409999999999</c:v>
                      </c:pt>
                      <c:pt idx="2756">
                        <c:v>149.99369999999999</c:v>
                      </c:pt>
                      <c:pt idx="2757">
                        <c:v>150.01992000000001</c:v>
                      </c:pt>
                      <c:pt idx="2758">
                        <c:v>150.33223000000001</c:v>
                      </c:pt>
                      <c:pt idx="2759">
                        <c:v>149.99721</c:v>
                      </c:pt>
                      <c:pt idx="2760">
                        <c:v>150.02664999999999</c:v>
                      </c:pt>
                      <c:pt idx="2761">
                        <c:v>150.01553000000001</c:v>
                      </c:pt>
                      <c:pt idx="2762">
                        <c:v>150.02302</c:v>
                      </c:pt>
                      <c:pt idx="2763">
                        <c:v>150.05655999999999</c:v>
                      </c:pt>
                      <c:pt idx="2764">
                        <c:v>150.01193000000001</c:v>
                      </c:pt>
                      <c:pt idx="2765">
                        <c:v>150.03494000000001</c:v>
                      </c:pt>
                      <c:pt idx="2766">
                        <c:v>150.01580999999999</c:v>
                      </c:pt>
                      <c:pt idx="2767">
                        <c:v>150.09861000000001</c:v>
                      </c:pt>
                      <c:pt idx="2768">
                        <c:v>150.02654000000001</c:v>
                      </c:pt>
                      <c:pt idx="2769">
                        <c:v>150.03014999999999</c:v>
                      </c:pt>
                      <c:pt idx="2770">
                        <c:v>150.02414999999999</c:v>
                      </c:pt>
                      <c:pt idx="2771">
                        <c:v>150.09756999999999</c:v>
                      </c:pt>
                      <c:pt idx="2772">
                        <c:v>150.01589999999999</c:v>
                      </c:pt>
                      <c:pt idx="2773">
                        <c:v>150.04768999999999</c:v>
                      </c:pt>
                      <c:pt idx="2774">
                        <c:v>150.03281000000001</c:v>
                      </c:pt>
                      <c:pt idx="2775">
                        <c:v>150.06659999999999</c:v>
                      </c:pt>
                      <c:pt idx="2776">
                        <c:v>150.02996999999999</c:v>
                      </c:pt>
                      <c:pt idx="2777">
                        <c:v>150.03021000000001</c:v>
                      </c:pt>
                      <c:pt idx="2778">
                        <c:v>150.03564</c:v>
                      </c:pt>
                      <c:pt idx="2779">
                        <c:v>150.06155999999999</c:v>
                      </c:pt>
                      <c:pt idx="2780">
                        <c:v>150.04691</c:v>
                      </c:pt>
                      <c:pt idx="2781">
                        <c:v>150.00985</c:v>
                      </c:pt>
                      <c:pt idx="2782">
                        <c:v>150.03539000000001</c:v>
                      </c:pt>
                      <c:pt idx="2783">
                        <c:v>150.04617999999999</c:v>
                      </c:pt>
                      <c:pt idx="2784">
                        <c:v>150.08580000000001</c:v>
                      </c:pt>
                      <c:pt idx="2785">
                        <c:v>150.00941</c:v>
                      </c:pt>
                      <c:pt idx="2786">
                        <c:v>150.02034</c:v>
                      </c:pt>
                      <c:pt idx="2787">
                        <c:v>150.01873000000001</c:v>
                      </c:pt>
                      <c:pt idx="2788">
                        <c:v>150.05803</c:v>
                      </c:pt>
                      <c:pt idx="2789">
                        <c:v>150.02816999999999</c:v>
                      </c:pt>
                      <c:pt idx="2790">
                        <c:v>150.01542000000001</c:v>
                      </c:pt>
                      <c:pt idx="2791">
                        <c:v>150.02510000000001</c:v>
                      </c:pt>
                      <c:pt idx="2792">
                        <c:v>150.06931</c:v>
                      </c:pt>
                      <c:pt idx="2793">
                        <c:v>150.02030999999999</c:v>
                      </c:pt>
                      <c:pt idx="2794">
                        <c:v>150.02785</c:v>
                      </c:pt>
                      <c:pt idx="2795">
                        <c:v>150.02252999999999</c:v>
                      </c:pt>
                      <c:pt idx="2796">
                        <c:v>150.07255000000001</c:v>
                      </c:pt>
                      <c:pt idx="2797">
                        <c:v>150.04</c:v>
                      </c:pt>
                      <c:pt idx="2798">
                        <c:v>150.02950000000001</c:v>
                      </c:pt>
                      <c:pt idx="2799">
                        <c:v>150.03575000000001</c:v>
                      </c:pt>
                      <c:pt idx="2800">
                        <c:v>150.05468999999999</c:v>
                      </c:pt>
                      <c:pt idx="2801">
                        <c:v>150.10439</c:v>
                      </c:pt>
                      <c:pt idx="2802">
                        <c:v>150.06960000000001</c:v>
                      </c:pt>
                      <c:pt idx="2803">
                        <c:v>150.04038</c:v>
                      </c:pt>
                      <c:pt idx="2804">
                        <c:v>150.04075</c:v>
                      </c:pt>
                      <c:pt idx="2805">
                        <c:v>150.09138999999999</c:v>
                      </c:pt>
                      <c:pt idx="2806">
                        <c:v>150.03892999999999</c:v>
                      </c:pt>
                      <c:pt idx="2807">
                        <c:v>150.02531999999999</c:v>
                      </c:pt>
                      <c:pt idx="2808">
                        <c:v>150.01015000000001</c:v>
                      </c:pt>
                      <c:pt idx="2809">
                        <c:v>150.09245999999999</c:v>
                      </c:pt>
                      <c:pt idx="2810">
                        <c:v>150.00851</c:v>
                      </c:pt>
                      <c:pt idx="2811">
                        <c:v>150.00435999999999</c:v>
                      </c:pt>
                      <c:pt idx="2812">
                        <c:v>150.03084999999999</c:v>
                      </c:pt>
                      <c:pt idx="2813">
                        <c:v>150.08636999999999</c:v>
                      </c:pt>
                      <c:pt idx="2814">
                        <c:v>150.02583999999999</c:v>
                      </c:pt>
                      <c:pt idx="2815">
                        <c:v>150.05214000000001</c:v>
                      </c:pt>
                      <c:pt idx="2816">
                        <c:v>150.01607999999999</c:v>
                      </c:pt>
                      <c:pt idx="2817">
                        <c:v>150.07240999999999</c:v>
                      </c:pt>
                      <c:pt idx="2818">
                        <c:v>150.16405</c:v>
                      </c:pt>
                      <c:pt idx="2819">
                        <c:v>150.19845000000001</c:v>
                      </c:pt>
                      <c:pt idx="2820">
                        <c:v>150.02712</c:v>
                      </c:pt>
                      <c:pt idx="2821">
                        <c:v>150.02274</c:v>
                      </c:pt>
                      <c:pt idx="2822">
                        <c:v>150.08938000000001</c:v>
                      </c:pt>
                      <c:pt idx="2823">
                        <c:v>150.03421</c:v>
                      </c:pt>
                      <c:pt idx="2824">
                        <c:v>150.04588000000001</c:v>
                      </c:pt>
                      <c:pt idx="2825">
                        <c:v>150.02628000000001</c:v>
                      </c:pt>
                      <c:pt idx="2826">
                        <c:v>150.10624000000001</c:v>
                      </c:pt>
                      <c:pt idx="2827">
                        <c:v>150.02313000000001</c:v>
                      </c:pt>
                      <c:pt idx="2828">
                        <c:v>150.03932</c:v>
                      </c:pt>
                      <c:pt idx="2829">
                        <c:v>150.03223</c:v>
                      </c:pt>
                      <c:pt idx="2830">
                        <c:v>150.09626</c:v>
                      </c:pt>
                      <c:pt idx="2831">
                        <c:v>150.01553000000001</c:v>
                      </c:pt>
                      <c:pt idx="2832">
                        <c:v>150.02471</c:v>
                      </c:pt>
                      <c:pt idx="2833">
                        <c:v>150.04354000000001</c:v>
                      </c:pt>
                      <c:pt idx="2834">
                        <c:v>150.09023999999999</c:v>
                      </c:pt>
                      <c:pt idx="2835">
                        <c:v>150.04676000000001</c:v>
                      </c:pt>
                      <c:pt idx="2836">
                        <c:v>150.05170000000001</c:v>
                      </c:pt>
                      <c:pt idx="2837">
                        <c:v>150.02153000000001</c:v>
                      </c:pt>
                      <c:pt idx="2838">
                        <c:v>150.01579000000001</c:v>
                      </c:pt>
                      <c:pt idx="2839">
                        <c:v>150.08077</c:v>
                      </c:pt>
                      <c:pt idx="2840">
                        <c:v>150.00295</c:v>
                      </c:pt>
                      <c:pt idx="2841">
                        <c:v>150.02355</c:v>
                      </c:pt>
                      <c:pt idx="2842">
                        <c:v>150.01991000000001</c:v>
                      </c:pt>
                      <c:pt idx="2843">
                        <c:v>150.07697999999999</c:v>
                      </c:pt>
                      <c:pt idx="2844">
                        <c:v>150.01707999999999</c:v>
                      </c:pt>
                      <c:pt idx="2845">
                        <c:v>150.01609999999999</c:v>
                      </c:pt>
                      <c:pt idx="2846">
                        <c:v>150.01928000000001</c:v>
                      </c:pt>
                      <c:pt idx="2847">
                        <c:v>150.09425999999999</c:v>
                      </c:pt>
                      <c:pt idx="2848">
                        <c:v>150.02713</c:v>
                      </c:pt>
                      <c:pt idx="2849">
                        <c:v>150.03487999999999</c:v>
                      </c:pt>
                      <c:pt idx="2850">
                        <c:v>150.03523000000001</c:v>
                      </c:pt>
                      <c:pt idx="2851">
                        <c:v>150.08985000000001</c:v>
                      </c:pt>
                      <c:pt idx="2852">
                        <c:v>150.03575000000001</c:v>
                      </c:pt>
                      <c:pt idx="2853">
                        <c:v>150.03063</c:v>
                      </c:pt>
                      <c:pt idx="2854">
                        <c:v>150.03845000000001</c:v>
                      </c:pt>
                      <c:pt idx="2855">
                        <c:v>150.05025000000001</c:v>
                      </c:pt>
                      <c:pt idx="2856">
                        <c:v>150.08589000000001</c:v>
                      </c:pt>
                      <c:pt idx="2857">
                        <c:v>150.02571</c:v>
                      </c:pt>
                      <c:pt idx="2858">
                        <c:v>150.06599</c:v>
                      </c:pt>
                      <c:pt idx="2859">
                        <c:v>150.03008</c:v>
                      </c:pt>
                      <c:pt idx="2860">
                        <c:v>150.09666999999999</c:v>
                      </c:pt>
                      <c:pt idx="2861">
                        <c:v>150.02839</c:v>
                      </c:pt>
                      <c:pt idx="2862">
                        <c:v>150.01401999999999</c:v>
                      </c:pt>
                      <c:pt idx="2863">
                        <c:v>150.01415</c:v>
                      </c:pt>
                      <c:pt idx="2864">
                        <c:v>150.11482000000001</c:v>
                      </c:pt>
                      <c:pt idx="2865">
                        <c:v>150.03823</c:v>
                      </c:pt>
                      <c:pt idx="2866">
                        <c:v>150.02453</c:v>
                      </c:pt>
                      <c:pt idx="2867">
                        <c:v>150.02697000000001</c:v>
                      </c:pt>
                      <c:pt idx="2868">
                        <c:v>150.09851</c:v>
                      </c:pt>
                      <c:pt idx="2869">
                        <c:v>150.01553999999999</c:v>
                      </c:pt>
                      <c:pt idx="2870">
                        <c:v>150.03233</c:v>
                      </c:pt>
                      <c:pt idx="2871">
                        <c:v>150.03035</c:v>
                      </c:pt>
                      <c:pt idx="2872">
                        <c:v>150.09201999999999</c:v>
                      </c:pt>
                      <c:pt idx="2873">
                        <c:v>150.04936000000001</c:v>
                      </c:pt>
                      <c:pt idx="2874">
                        <c:v>150.01584</c:v>
                      </c:pt>
                      <c:pt idx="2875">
                        <c:v>150.02842999999999</c:v>
                      </c:pt>
                      <c:pt idx="2876">
                        <c:v>150.02905999999999</c:v>
                      </c:pt>
                      <c:pt idx="2877">
                        <c:v>150.09008</c:v>
                      </c:pt>
                      <c:pt idx="2878">
                        <c:v>150.02934999999999</c:v>
                      </c:pt>
                      <c:pt idx="2879">
                        <c:v>150.24562</c:v>
                      </c:pt>
                      <c:pt idx="2880">
                        <c:v>150.11695</c:v>
                      </c:pt>
                      <c:pt idx="2881">
                        <c:v>150.0831</c:v>
                      </c:pt>
                      <c:pt idx="2882">
                        <c:v>149.99865</c:v>
                      </c:pt>
                      <c:pt idx="2883">
                        <c:v>150.01474999999999</c:v>
                      </c:pt>
                      <c:pt idx="2884">
                        <c:v>150.03756000000001</c:v>
                      </c:pt>
                      <c:pt idx="2885">
                        <c:v>150.09613999999999</c:v>
                      </c:pt>
                      <c:pt idx="2886">
                        <c:v>150.05028999999999</c:v>
                      </c:pt>
                      <c:pt idx="2887">
                        <c:v>150.04635999999999</c:v>
                      </c:pt>
                      <c:pt idx="2888">
                        <c:v>150.04844</c:v>
                      </c:pt>
                      <c:pt idx="2889">
                        <c:v>150.04011</c:v>
                      </c:pt>
                      <c:pt idx="2890">
                        <c:v>150.11103</c:v>
                      </c:pt>
                      <c:pt idx="2891">
                        <c:v>150.03165999999999</c:v>
                      </c:pt>
                      <c:pt idx="2892">
                        <c:v>150.06147000000001</c:v>
                      </c:pt>
                      <c:pt idx="2893">
                        <c:v>150.05053000000001</c:v>
                      </c:pt>
                      <c:pt idx="2894">
                        <c:v>150.08834999999999</c:v>
                      </c:pt>
                      <c:pt idx="2895">
                        <c:v>150.0196</c:v>
                      </c:pt>
                      <c:pt idx="2896">
                        <c:v>150.02696</c:v>
                      </c:pt>
                      <c:pt idx="2897">
                        <c:v>150.03233</c:v>
                      </c:pt>
                      <c:pt idx="2898">
                        <c:v>150.09424000000001</c:v>
                      </c:pt>
                      <c:pt idx="2899">
                        <c:v>150.04741999999999</c:v>
                      </c:pt>
                      <c:pt idx="2900">
                        <c:v>150.02837</c:v>
                      </c:pt>
                      <c:pt idx="2901">
                        <c:v>150.03298000000001</c:v>
                      </c:pt>
                      <c:pt idx="2902">
                        <c:v>150.08282</c:v>
                      </c:pt>
                      <c:pt idx="2903">
                        <c:v>150.04238000000001</c:v>
                      </c:pt>
                      <c:pt idx="2904">
                        <c:v>150.04379</c:v>
                      </c:pt>
                      <c:pt idx="2905">
                        <c:v>150.04642999999999</c:v>
                      </c:pt>
                      <c:pt idx="2906">
                        <c:v>150.08940000000001</c:v>
                      </c:pt>
                      <c:pt idx="2907">
                        <c:v>150.09290999999999</c:v>
                      </c:pt>
                      <c:pt idx="2908">
                        <c:v>150.04822999999999</c:v>
                      </c:pt>
                      <c:pt idx="2909">
                        <c:v>150.05041</c:v>
                      </c:pt>
                      <c:pt idx="2910">
                        <c:v>150.03616</c:v>
                      </c:pt>
                      <c:pt idx="2911">
                        <c:v>150.08582999999999</c:v>
                      </c:pt>
                      <c:pt idx="2912">
                        <c:v>150.03006999999999</c:v>
                      </c:pt>
                      <c:pt idx="2913">
                        <c:v>150.03620000000001</c:v>
                      </c:pt>
                      <c:pt idx="2914">
                        <c:v>150.02565999999999</c:v>
                      </c:pt>
                      <c:pt idx="2915">
                        <c:v>150.10842</c:v>
                      </c:pt>
                      <c:pt idx="2916">
                        <c:v>150.03236000000001</c:v>
                      </c:pt>
                      <c:pt idx="2917">
                        <c:v>150.05045999999999</c:v>
                      </c:pt>
                      <c:pt idx="2918">
                        <c:v>150.04961</c:v>
                      </c:pt>
                      <c:pt idx="2919">
                        <c:v>150.11452</c:v>
                      </c:pt>
                      <c:pt idx="2920">
                        <c:v>150.07364999999999</c:v>
                      </c:pt>
                      <c:pt idx="2921">
                        <c:v>150.06735</c:v>
                      </c:pt>
                      <c:pt idx="2922">
                        <c:v>150.04947000000001</c:v>
                      </c:pt>
                      <c:pt idx="2923">
                        <c:v>150.12526</c:v>
                      </c:pt>
                      <c:pt idx="2924">
                        <c:v>150.06502</c:v>
                      </c:pt>
                      <c:pt idx="2925">
                        <c:v>150.02422999999999</c:v>
                      </c:pt>
                      <c:pt idx="2926">
                        <c:v>150.04568</c:v>
                      </c:pt>
                      <c:pt idx="2927">
                        <c:v>150.04340999999999</c:v>
                      </c:pt>
                      <c:pt idx="2928">
                        <c:v>150.09701000000001</c:v>
                      </c:pt>
                      <c:pt idx="2929">
                        <c:v>150.04633000000001</c:v>
                      </c:pt>
                      <c:pt idx="2930">
                        <c:v>150.04427000000001</c:v>
                      </c:pt>
                      <c:pt idx="2931">
                        <c:v>150.05833000000001</c:v>
                      </c:pt>
                      <c:pt idx="2932">
                        <c:v>150.10391999999999</c:v>
                      </c:pt>
                      <c:pt idx="2933">
                        <c:v>150.05842000000001</c:v>
                      </c:pt>
                      <c:pt idx="2934">
                        <c:v>150.07382999999999</c:v>
                      </c:pt>
                      <c:pt idx="2935">
                        <c:v>150.04084</c:v>
                      </c:pt>
                      <c:pt idx="2936">
                        <c:v>150.11225999999999</c:v>
                      </c:pt>
                      <c:pt idx="2937">
                        <c:v>150.04754</c:v>
                      </c:pt>
                      <c:pt idx="2938">
                        <c:v>150.04337000000001</c:v>
                      </c:pt>
                      <c:pt idx="2939">
                        <c:v>150.03906000000001</c:v>
                      </c:pt>
                      <c:pt idx="2940">
                        <c:v>150.34338</c:v>
                      </c:pt>
                      <c:pt idx="2941">
                        <c:v>150.11027000000001</c:v>
                      </c:pt>
                      <c:pt idx="2942">
                        <c:v>150.02903000000001</c:v>
                      </c:pt>
                      <c:pt idx="2943">
                        <c:v>150.02842999999999</c:v>
                      </c:pt>
                      <c:pt idx="2944">
                        <c:v>150.02455</c:v>
                      </c:pt>
                      <c:pt idx="2945">
                        <c:v>150.10843</c:v>
                      </c:pt>
                      <c:pt idx="2946">
                        <c:v>150.02587</c:v>
                      </c:pt>
                      <c:pt idx="2947">
                        <c:v>150.03308999999999</c:v>
                      </c:pt>
                      <c:pt idx="2948">
                        <c:v>150.03801999999999</c:v>
                      </c:pt>
                      <c:pt idx="2949">
                        <c:v>150.10050000000001</c:v>
                      </c:pt>
                      <c:pt idx="2950">
                        <c:v>150.03405000000001</c:v>
                      </c:pt>
                      <c:pt idx="2951">
                        <c:v>150.03853000000001</c:v>
                      </c:pt>
                      <c:pt idx="2952">
                        <c:v>150.06305</c:v>
                      </c:pt>
                      <c:pt idx="2953">
                        <c:v>150.11009000000001</c:v>
                      </c:pt>
                      <c:pt idx="2954">
                        <c:v>150.06723</c:v>
                      </c:pt>
                      <c:pt idx="2955">
                        <c:v>150.03398000000001</c:v>
                      </c:pt>
                      <c:pt idx="2956">
                        <c:v>150.03731999999999</c:v>
                      </c:pt>
                      <c:pt idx="2957">
                        <c:v>150.05996999999999</c:v>
                      </c:pt>
                      <c:pt idx="2958">
                        <c:v>150.05868000000001</c:v>
                      </c:pt>
                      <c:pt idx="2959">
                        <c:v>150.03363999999999</c:v>
                      </c:pt>
                      <c:pt idx="2960">
                        <c:v>150.03071</c:v>
                      </c:pt>
                      <c:pt idx="2961">
                        <c:v>150.01383999999999</c:v>
                      </c:pt>
                      <c:pt idx="2962">
                        <c:v>150.11252999999999</c:v>
                      </c:pt>
                      <c:pt idx="2963">
                        <c:v>150.03198</c:v>
                      </c:pt>
                      <c:pt idx="2964">
                        <c:v>150.03890000000001</c:v>
                      </c:pt>
                      <c:pt idx="2965">
                        <c:v>150.03890999999999</c:v>
                      </c:pt>
                      <c:pt idx="2966">
                        <c:v>150.10051000000001</c:v>
                      </c:pt>
                      <c:pt idx="2967">
                        <c:v>150.03621000000001</c:v>
                      </c:pt>
                      <c:pt idx="2968">
                        <c:v>150.0343</c:v>
                      </c:pt>
                      <c:pt idx="2969">
                        <c:v>150.04695000000001</c:v>
                      </c:pt>
                      <c:pt idx="2970">
                        <c:v>150.09448</c:v>
                      </c:pt>
                      <c:pt idx="2971">
                        <c:v>150.02605</c:v>
                      </c:pt>
                      <c:pt idx="2972">
                        <c:v>150.02682999999999</c:v>
                      </c:pt>
                      <c:pt idx="2973">
                        <c:v>150.05528000000001</c:v>
                      </c:pt>
                      <c:pt idx="2974">
                        <c:v>150.11823000000001</c:v>
                      </c:pt>
                      <c:pt idx="2975">
                        <c:v>150.01864</c:v>
                      </c:pt>
                      <c:pt idx="2976">
                        <c:v>150.02269000000001</c:v>
                      </c:pt>
                      <c:pt idx="2977">
                        <c:v>149.99123</c:v>
                      </c:pt>
                      <c:pt idx="2978">
                        <c:v>150.00476</c:v>
                      </c:pt>
                      <c:pt idx="2979">
                        <c:v>150.08033</c:v>
                      </c:pt>
                      <c:pt idx="2980">
                        <c:v>150.02260999999999</c:v>
                      </c:pt>
                      <c:pt idx="2981">
                        <c:v>150.02267000000001</c:v>
                      </c:pt>
                      <c:pt idx="2982">
                        <c:v>150.02331000000001</c:v>
                      </c:pt>
                      <c:pt idx="2983">
                        <c:v>150.08611999999999</c:v>
                      </c:pt>
                      <c:pt idx="2984">
                        <c:v>150.03867</c:v>
                      </c:pt>
                      <c:pt idx="2985">
                        <c:v>150.00635</c:v>
                      </c:pt>
                      <c:pt idx="2986">
                        <c:v>150.01579000000001</c:v>
                      </c:pt>
                      <c:pt idx="2987">
                        <c:v>150.08615</c:v>
                      </c:pt>
                      <c:pt idx="2988">
                        <c:v>150.03016</c:v>
                      </c:pt>
                      <c:pt idx="2989">
                        <c:v>150.02828</c:v>
                      </c:pt>
                      <c:pt idx="2990">
                        <c:v>150.02636999999999</c:v>
                      </c:pt>
                      <c:pt idx="2991">
                        <c:v>150.08813000000001</c:v>
                      </c:pt>
                      <c:pt idx="2992">
                        <c:v>150.02452</c:v>
                      </c:pt>
                      <c:pt idx="2993">
                        <c:v>150.02207000000001</c:v>
                      </c:pt>
                      <c:pt idx="2994">
                        <c:v>150.03718000000001</c:v>
                      </c:pt>
                      <c:pt idx="2995">
                        <c:v>150.04695000000001</c:v>
                      </c:pt>
                      <c:pt idx="2996">
                        <c:v>150.06573</c:v>
                      </c:pt>
                      <c:pt idx="2997">
                        <c:v>150.03583</c:v>
                      </c:pt>
                      <c:pt idx="2998">
                        <c:v>150.03998999999999</c:v>
                      </c:pt>
                      <c:pt idx="2999">
                        <c:v>150.02977999999999</c:v>
                      </c:pt>
                      <c:pt idx="3000">
                        <c:v>150.10043999999999</c:v>
                      </c:pt>
                      <c:pt idx="3001">
                        <c:v>150.29954000000001</c:v>
                      </c:pt>
                      <c:pt idx="3002">
                        <c:v>150.05000000000001</c:v>
                      </c:pt>
                      <c:pt idx="3003">
                        <c:v>150.02438000000001</c:v>
                      </c:pt>
                      <c:pt idx="3004">
                        <c:v>150.09781000000001</c:v>
                      </c:pt>
                      <c:pt idx="3005">
                        <c:v>150.02874</c:v>
                      </c:pt>
                      <c:pt idx="3006">
                        <c:v>150.03102999999999</c:v>
                      </c:pt>
                      <c:pt idx="3007">
                        <c:v>150.03270000000001</c:v>
                      </c:pt>
                      <c:pt idx="3008">
                        <c:v>150.08414999999999</c:v>
                      </c:pt>
                      <c:pt idx="3009">
                        <c:v>150.02672999999999</c:v>
                      </c:pt>
                      <c:pt idx="3010">
                        <c:v>150.01159999999999</c:v>
                      </c:pt>
                      <c:pt idx="3011">
                        <c:v>150.03623999999999</c:v>
                      </c:pt>
                      <c:pt idx="3012">
                        <c:v>150.07861</c:v>
                      </c:pt>
                      <c:pt idx="3013">
                        <c:v>150.04085000000001</c:v>
                      </c:pt>
                      <c:pt idx="3014">
                        <c:v>150.03156000000001</c:v>
                      </c:pt>
                      <c:pt idx="3015">
                        <c:v>150.04853</c:v>
                      </c:pt>
                      <c:pt idx="3016">
                        <c:v>150.04899</c:v>
                      </c:pt>
                      <c:pt idx="3017">
                        <c:v>150.07661999999999</c:v>
                      </c:pt>
                      <c:pt idx="3018">
                        <c:v>150.02589</c:v>
                      </c:pt>
                      <c:pt idx="3019">
                        <c:v>150.01940999999999</c:v>
                      </c:pt>
                      <c:pt idx="3020">
                        <c:v>150.02708000000001</c:v>
                      </c:pt>
                      <c:pt idx="3021">
                        <c:v>150.08265</c:v>
                      </c:pt>
                      <c:pt idx="3022">
                        <c:v>150.03593000000001</c:v>
                      </c:pt>
                      <c:pt idx="3023">
                        <c:v>150.03077999999999</c:v>
                      </c:pt>
                      <c:pt idx="3024">
                        <c:v>150.02251000000001</c:v>
                      </c:pt>
                      <c:pt idx="3025">
                        <c:v>150.08941999999999</c:v>
                      </c:pt>
                      <c:pt idx="3026">
                        <c:v>150.04342</c:v>
                      </c:pt>
                      <c:pt idx="3027">
                        <c:v>150.03568999999999</c:v>
                      </c:pt>
                      <c:pt idx="3028">
                        <c:v>150.05714</c:v>
                      </c:pt>
                      <c:pt idx="3029">
                        <c:v>150.09843000000001</c:v>
                      </c:pt>
                      <c:pt idx="3030">
                        <c:v>150.04107999999999</c:v>
                      </c:pt>
                      <c:pt idx="3031">
                        <c:v>150.01927000000001</c:v>
                      </c:pt>
                      <c:pt idx="3032">
                        <c:v>150.02476999999999</c:v>
                      </c:pt>
                      <c:pt idx="3033">
                        <c:v>150.05610999999999</c:v>
                      </c:pt>
                      <c:pt idx="3034">
                        <c:v>150.06755000000001</c:v>
                      </c:pt>
                      <c:pt idx="3035">
                        <c:v>150.01302999999999</c:v>
                      </c:pt>
                      <c:pt idx="3036">
                        <c:v>150.05240000000001</c:v>
                      </c:pt>
                      <c:pt idx="3037">
                        <c:v>150.07266999999999</c:v>
                      </c:pt>
                      <c:pt idx="3038">
                        <c:v>150.12714</c:v>
                      </c:pt>
                      <c:pt idx="3039">
                        <c:v>150.04802000000001</c:v>
                      </c:pt>
                      <c:pt idx="3040">
                        <c:v>150.04284000000001</c:v>
                      </c:pt>
                      <c:pt idx="3041">
                        <c:v>150.04003</c:v>
                      </c:pt>
                      <c:pt idx="3042">
                        <c:v>150.09933000000001</c:v>
                      </c:pt>
                      <c:pt idx="3043">
                        <c:v>150.02153999999999</c:v>
                      </c:pt>
                      <c:pt idx="3044">
                        <c:v>150.02127999999999</c:v>
                      </c:pt>
                      <c:pt idx="3045">
                        <c:v>150.02951999999999</c:v>
                      </c:pt>
                      <c:pt idx="3046">
                        <c:v>150.10668999999999</c:v>
                      </c:pt>
                      <c:pt idx="3047">
                        <c:v>150.03737000000001</c:v>
                      </c:pt>
                      <c:pt idx="3048">
                        <c:v>150.03924000000001</c:v>
                      </c:pt>
                      <c:pt idx="3049">
                        <c:v>150.04743999999999</c:v>
                      </c:pt>
                      <c:pt idx="3050">
                        <c:v>150.11351999999999</c:v>
                      </c:pt>
                      <c:pt idx="3051">
                        <c:v>150.06003999999999</c:v>
                      </c:pt>
                      <c:pt idx="3052">
                        <c:v>150.01627999999999</c:v>
                      </c:pt>
                      <c:pt idx="3053">
                        <c:v>150.03909999999999</c:v>
                      </c:pt>
                      <c:pt idx="3054">
                        <c:v>150.03774999999999</c:v>
                      </c:pt>
                      <c:pt idx="3055">
                        <c:v>150.06469000000001</c:v>
                      </c:pt>
                      <c:pt idx="3056">
                        <c:v>150.01709</c:v>
                      </c:pt>
                      <c:pt idx="3057">
                        <c:v>150.02885000000001</c:v>
                      </c:pt>
                      <c:pt idx="3058">
                        <c:v>150.02970999999999</c:v>
                      </c:pt>
                      <c:pt idx="3059">
                        <c:v>150.10955000000001</c:v>
                      </c:pt>
                      <c:pt idx="3060">
                        <c:v>150.04445999999999</c:v>
                      </c:pt>
                      <c:pt idx="3061">
                        <c:v>150.04982999999999</c:v>
                      </c:pt>
                      <c:pt idx="3062">
                        <c:v>150.29186000000001</c:v>
                      </c:pt>
                      <c:pt idx="3063">
                        <c:v>150.08044000000001</c:v>
                      </c:pt>
                      <c:pt idx="3064">
                        <c:v>150.01304999999999</c:v>
                      </c:pt>
                      <c:pt idx="3065">
                        <c:v>150.01576</c:v>
                      </c:pt>
                      <c:pt idx="3066">
                        <c:v>150.03054</c:v>
                      </c:pt>
                      <c:pt idx="3067">
                        <c:v>150.09247999999999</c:v>
                      </c:pt>
                      <c:pt idx="3068">
                        <c:v>149.99176</c:v>
                      </c:pt>
                      <c:pt idx="3069">
                        <c:v>150.02208999999999</c:v>
                      </c:pt>
                      <c:pt idx="3070">
                        <c:v>150.01768999999999</c:v>
                      </c:pt>
                      <c:pt idx="3071">
                        <c:v>150.06966</c:v>
                      </c:pt>
                      <c:pt idx="3072">
                        <c:v>150.02644000000001</c:v>
                      </c:pt>
                      <c:pt idx="3073">
                        <c:v>150.03643</c:v>
                      </c:pt>
                      <c:pt idx="3074">
                        <c:v>150.01647</c:v>
                      </c:pt>
                      <c:pt idx="3075">
                        <c:v>150.01996</c:v>
                      </c:pt>
                      <c:pt idx="3076">
                        <c:v>150.07132999999999</c:v>
                      </c:pt>
                      <c:pt idx="3077">
                        <c:v>150.01049</c:v>
                      </c:pt>
                      <c:pt idx="3078">
                        <c:v>150.01756</c:v>
                      </c:pt>
                      <c:pt idx="3079">
                        <c:v>150.02868000000001</c:v>
                      </c:pt>
                      <c:pt idx="3080">
                        <c:v>150.07272</c:v>
                      </c:pt>
                      <c:pt idx="3081">
                        <c:v>150.02223000000001</c:v>
                      </c:pt>
                      <c:pt idx="3082">
                        <c:v>150.01053999999999</c:v>
                      </c:pt>
                      <c:pt idx="3083">
                        <c:v>150.03031999999999</c:v>
                      </c:pt>
                      <c:pt idx="3084">
                        <c:v>150.07123000000001</c:v>
                      </c:pt>
                      <c:pt idx="3085">
                        <c:v>150.07481999999999</c:v>
                      </c:pt>
                      <c:pt idx="3086">
                        <c:v>150.00291999999999</c:v>
                      </c:pt>
                      <c:pt idx="3087">
                        <c:v>150.01286999999999</c:v>
                      </c:pt>
                      <c:pt idx="3088">
                        <c:v>150.08362</c:v>
                      </c:pt>
                      <c:pt idx="3089">
                        <c:v>150.00825</c:v>
                      </c:pt>
                      <c:pt idx="3090">
                        <c:v>150.00086999999999</c:v>
                      </c:pt>
                      <c:pt idx="3091">
                        <c:v>149.98931999999999</c:v>
                      </c:pt>
                      <c:pt idx="3092">
                        <c:v>150.02152000000001</c:v>
                      </c:pt>
                      <c:pt idx="3093">
                        <c:v>150.03996000000001</c:v>
                      </c:pt>
                      <c:pt idx="3094">
                        <c:v>149.98612</c:v>
                      </c:pt>
                      <c:pt idx="3095">
                        <c:v>149.99691999999999</c:v>
                      </c:pt>
                      <c:pt idx="3096">
                        <c:v>149.99812</c:v>
                      </c:pt>
                      <c:pt idx="3097">
                        <c:v>150.04986</c:v>
                      </c:pt>
                      <c:pt idx="3098">
                        <c:v>149.99359000000001</c:v>
                      </c:pt>
                      <c:pt idx="3099">
                        <c:v>150.01111</c:v>
                      </c:pt>
                      <c:pt idx="3100">
                        <c:v>149.98894999999999</c:v>
                      </c:pt>
                      <c:pt idx="3101">
                        <c:v>150.06541999999999</c:v>
                      </c:pt>
                      <c:pt idx="3102">
                        <c:v>149.99377999999999</c:v>
                      </c:pt>
                      <c:pt idx="3103">
                        <c:v>149.99582000000001</c:v>
                      </c:pt>
                      <c:pt idx="3104">
                        <c:v>150.02313000000001</c:v>
                      </c:pt>
                      <c:pt idx="3105">
                        <c:v>150.04917</c:v>
                      </c:pt>
                      <c:pt idx="3106">
                        <c:v>149.97232</c:v>
                      </c:pt>
                      <c:pt idx="3107">
                        <c:v>149.99145999999999</c:v>
                      </c:pt>
                      <c:pt idx="3108">
                        <c:v>149.95407</c:v>
                      </c:pt>
                      <c:pt idx="3109">
                        <c:v>150.02717000000001</c:v>
                      </c:pt>
                      <c:pt idx="3110">
                        <c:v>150.00188</c:v>
                      </c:pt>
                      <c:pt idx="3111">
                        <c:v>149.99566999999999</c:v>
                      </c:pt>
                      <c:pt idx="3112">
                        <c:v>149.98976999999999</c:v>
                      </c:pt>
                      <c:pt idx="3113">
                        <c:v>149.98649</c:v>
                      </c:pt>
                      <c:pt idx="3114">
                        <c:v>150.06184999999999</c:v>
                      </c:pt>
                      <c:pt idx="3115">
                        <c:v>150.02458999999999</c:v>
                      </c:pt>
                      <c:pt idx="3116">
                        <c:v>150.01242999999999</c:v>
                      </c:pt>
                      <c:pt idx="3117">
                        <c:v>150.00223</c:v>
                      </c:pt>
                      <c:pt idx="3118">
                        <c:v>150.04954000000001</c:v>
                      </c:pt>
                      <c:pt idx="3119">
                        <c:v>149.983</c:v>
                      </c:pt>
                      <c:pt idx="3120">
                        <c:v>150.00050999999999</c:v>
                      </c:pt>
                      <c:pt idx="3121">
                        <c:v>149.98133999999999</c:v>
                      </c:pt>
                      <c:pt idx="3122">
                        <c:v>150.10151999999999</c:v>
                      </c:pt>
                      <c:pt idx="3123">
                        <c:v>150.17744999999999</c:v>
                      </c:pt>
                      <c:pt idx="3124">
                        <c:v>149.96466000000001</c:v>
                      </c:pt>
                      <c:pt idx="3125">
                        <c:v>149.99614</c:v>
                      </c:pt>
                      <c:pt idx="3126">
                        <c:v>150.05046999999999</c:v>
                      </c:pt>
                      <c:pt idx="3127">
                        <c:v>149.99849</c:v>
                      </c:pt>
                      <c:pt idx="3128">
                        <c:v>149.97699</c:v>
                      </c:pt>
                      <c:pt idx="3129">
                        <c:v>149.99032</c:v>
                      </c:pt>
                      <c:pt idx="3130">
                        <c:v>149.99438000000001</c:v>
                      </c:pt>
                      <c:pt idx="3131">
                        <c:v>150.00304</c:v>
                      </c:pt>
                      <c:pt idx="3132">
                        <c:v>149.98468</c:v>
                      </c:pt>
                      <c:pt idx="3133">
                        <c:v>149.97945999999999</c:v>
                      </c:pt>
                      <c:pt idx="3134">
                        <c:v>149.99773999999999</c:v>
                      </c:pt>
                      <c:pt idx="3135">
                        <c:v>150.04938999999999</c:v>
                      </c:pt>
                      <c:pt idx="3136">
                        <c:v>149.9889</c:v>
                      </c:pt>
                      <c:pt idx="3137">
                        <c:v>149.98354</c:v>
                      </c:pt>
                      <c:pt idx="3138">
                        <c:v>149.98680999999999</c:v>
                      </c:pt>
                      <c:pt idx="3139">
                        <c:v>150.03324000000001</c:v>
                      </c:pt>
                      <c:pt idx="3140">
                        <c:v>150.01158000000001</c:v>
                      </c:pt>
                      <c:pt idx="3141">
                        <c:v>150.00592</c:v>
                      </c:pt>
                      <c:pt idx="3142">
                        <c:v>149.97954999999999</c:v>
                      </c:pt>
                      <c:pt idx="3143">
                        <c:v>150.04991000000001</c:v>
                      </c:pt>
                      <c:pt idx="3144">
                        <c:v>150.00692000000001</c:v>
                      </c:pt>
                      <c:pt idx="3145">
                        <c:v>150.00647000000001</c:v>
                      </c:pt>
                      <c:pt idx="3146">
                        <c:v>149.97409999999999</c:v>
                      </c:pt>
                      <c:pt idx="3147">
                        <c:v>150.03792000000001</c:v>
                      </c:pt>
                      <c:pt idx="3148">
                        <c:v>149.99725000000001</c:v>
                      </c:pt>
                      <c:pt idx="3149">
                        <c:v>149.97913</c:v>
                      </c:pt>
                      <c:pt idx="3150">
                        <c:v>149.97371999999999</c:v>
                      </c:pt>
                      <c:pt idx="3151">
                        <c:v>149.99446</c:v>
                      </c:pt>
                      <c:pt idx="3152">
                        <c:v>150.04701</c:v>
                      </c:pt>
                      <c:pt idx="3153">
                        <c:v>149.96770000000001</c:v>
                      </c:pt>
                      <c:pt idx="3154">
                        <c:v>149.95018999999999</c:v>
                      </c:pt>
                      <c:pt idx="3155">
                        <c:v>149.97137000000001</c:v>
                      </c:pt>
                      <c:pt idx="3156">
                        <c:v>150.04257000000001</c:v>
                      </c:pt>
                      <c:pt idx="3157">
                        <c:v>149.98453000000001</c:v>
                      </c:pt>
                      <c:pt idx="3158">
                        <c:v>149.99761000000001</c:v>
                      </c:pt>
                      <c:pt idx="3159">
                        <c:v>149.98193000000001</c:v>
                      </c:pt>
                      <c:pt idx="3160">
                        <c:v>150.05233000000001</c:v>
                      </c:pt>
                      <c:pt idx="3161">
                        <c:v>149.9785</c:v>
                      </c:pt>
                      <c:pt idx="3162">
                        <c:v>149.98905999999999</c:v>
                      </c:pt>
                      <c:pt idx="3163">
                        <c:v>149.96870000000001</c:v>
                      </c:pt>
                      <c:pt idx="3164">
                        <c:v>150.03650999999999</c:v>
                      </c:pt>
                      <c:pt idx="3165">
                        <c:v>149.95761999999999</c:v>
                      </c:pt>
                      <c:pt idx="3166">
                        <c:v>149.96366</c:v>
                      </c:pt>
                      <c:pt idx="3167">
                        <c:v>149.96208999999999</c:v>
                      </c:pt>
                      <c:pt idx="3168">
                        <c:v>149.97187</c:v>
                      </c:pt>
                      <c:pt idx="3169">
                        <c:v>150.00532000000001</c:v>
                      </c:pt>
                      <c:pt idx="3170">
                        <c:v>149.89780999999999</c:v>
                      </c:pt>
                      <c:pt idx="3171">
                        <c:v>149.90119000000001</c:v>
                      </c:pt>
                      <c:pt idx="3172">
                        <c:v>149.89049</c:v>
                      </c:pt>
                      <c:pt idx="3173">
                        <c:v>149.96260000000001</c:v>
                      </c:pt>
                      <c:pt idx="3174">
                        <c:v>149.90716</c:v>
                      </c:pt>
                      <c:pt idx="3175">
                        <c:v>149.90777</c:v>
                      </c:pt>
                      <c:pt idx="3176">
                        <c:v>149.88789</c:v>
                      </c:pt>
                      <c:pt idx="3177">
                        <c:v>149.95751000000001</c:v>
                      </c:pt>
                      <c:pt idx="3178">
                        <c:v>149.90950000000001</c:v>
                      </c:pt>
                      <c:pt idx="3179">
                        <c:v>149.91045</c:v>
                      </c:pt>
                      <c:pt idx="3180">
                        <c:v>149.88768999999999</c:v>
                      </c:pt>
                      <c:pt idx="3181">
                        <c:v>149.99225000000001</c:v>
                      </c:pt>
                      <c:pt idx="3182">
                        <c:v>149.96378000000001</c:v>
                      </c:pt>
                      <c:pt idx="3183">
                        <c:v>150.18733</c:v>
                      </c:pt>
                      <c:pt idx="3184">
                        <c:v>150.08355</c:v>
                      </c:pt>
                      <c:pt idx="3185">
                        <c:v>150.00715</c:v>
                      </c:pt>
                      <c:pt idx="3186">
                        <c:v>149.97416999999999</c:v>
                      </c:pt>
                      <c:pt idx="3187">
                        <c:v>149.98651000000001</c:v>
                      </c:pt>
                      <c:pt idx="3188">
                        <c:v>150.00454999999999</c:v>
                      </c:pt>
                      <c:pt idx="3189">
                        <c:v>149.96755999999999</c:v>
                      </c:pt>
                      <c:pt idx="3190">
                        <c:v>150.02608000000001</c:v>
                      </c:pt>
                      <c:pt idx="3191">
                        <c:v>149.99530999999999</c:v>
                      </c:pt>
                      <c:pt idx="3192">
                        <c:v>149.9785</c:v>
                      </c:pt>
                      <c:pt idx="3193">
                        <c:v>149.97072</c:v>
                      </c:pt>
                      <c:pt idx="3194">
                        <c:v>150.04777999999999</c:v>
                      </c:pt>
                      <c:pt idx="3195">
                        <c:v>149.99556999999999</c:v>
                      </c:pt>
                      <c:pt idx="3196">
                        <c:v>150.00364999999999</c:v>
                      </c:pt>
                      <c:pt idx="3197">
                        <c:v>149.97710000000001</c:v>
                      </c:pt>
                      <c:pt idx="3198">
                        <c:v>150.02938</c:v>
                      </c:pt>
                      <c:pt idx="3199">
                        <c:v>149.96573000000001</c:v>
                      </c:pt>
                      <c:pt idx="3200">
                        <c:v>149.96423999999999</c:v>
                      </c:pt>
                      <c:pt idx="3201">
                        <c:v>149.96575999999999</c:v>
                      </c:pt>
                      <c:pt idx="3202">
                        <c:v>150.06559999999999</c:v>
                      </c:pt>
                      <c:pt idx="3203">
                        <c:v>150.00013000000001</c:v>
                      </c:pt>
                      <c:pt idx="3204">
                        <c:v>149.97103999999999</c:v>
                      </c:pt>
                      <c:pt idx="3205">
                        <c:v>150.00184999999999</c:v>
                      </c:pt>
                      <c:pt idx="3206">
                        <c:v>150.00962999999999</c:v>
                      </c:pt>
                      <c:pt idx="3207">
                        <c:v>150.05548999999999</c:v>
                      </c:pt>
                      <c:pt idx="3208">
                        <c:v>150.00968</c:v>
                      </c:pt>
                      <c:pt idx="3209">
                        <c:v>150.01590999999999</c:v>
                      </c:pt>
                      <c:pt idx="3210">
                        <c:v>149.93932000000001</c:v>
                      </c:pt>
                      <c:pt idx="3211">
                        <c:v>150.01504</c:v>
                      </c:pt>
                      <c:pt idx="3212">
                        <c:v>149.95256000000001</c:v>
                      </c:pt>
                      <c:pt idx="3213">
                        <c:v>149.97541000000001</c:v>
                      </c:pt>
                      <c:pt idx="3214">
                        <c:v>149.96172000000001</c:v>
                      </c:pt>
                      <c:pt idx="3215">
                        <c:v>150.02659</c:v>
                      </c:pt>
                      <c:pt idx="3216">
                        <c:v>149.97228999999999</c:v>
                      </c:pt>
                      <c:pt idx="3217">
                        <c:v>149.97918999999999</c:v>
                      </c:pt>
                      <c:pt idx="3218">
                        <c:v>149.9734</c:v>
                      </c:pt>
                      <c:pt idx="3219">
                        <c:v>150.02173999999999</c:v>
                      </c:pt>
                      <c:pt idx="3220">
                        <c:v>149.97602000000001</c:v>
                      </c:pt>
                      <c:pt idx="3221">
                        <c:v>149.97758999999999</c:v>
                      </c:pt>
                      <c:pt idx="3222">
                        <c:v>150.09213</c:v>
                      </c:pt>
                      <c:pt idx="3223">
                        <c:v>150.21948</c:v>
                      </c:pt>
                      <c:pt idx="3224">
                        <c:v>150.37083999999999</c:v>
                      </c:pt>
                      <c:pt idx="3225">
                        <c:v>150.48070000000001</c:v>
                      </c:pt>
                      <c:pt idx="3226">
                        <c:v>150.60481999999999</c:v>
                      </c:pt>
                      <c:pt idx="3227">
                        <c:v>150.72067000000001</c:v>
                      </c:pt>
                      <c:pt idx="3228">
                        <c:v>150.89764</c:v>
                      </c:pt>
                      <c:pt idx="3229">
                        <c:v>150.95004</c:v>
                      </c:pt>
                      <c:pt idx="3230">
                        <c:v>151.07658000000001</c:v>
                      </c:pt>
                      <c:pt idx="3231">
                        <c:v>151.20468</c:v>
                      </c:pt>
                      <c:pt idx="3232">
                        <c:v>151.40105</c:v>
                      </c:pt>
                      <c:pt idx="3233">
                        <c:v>151.44343000000001</c:v>
                      </c:pt>
                      <c:pt idx="3234">
                        <c:v>151.55556000000001</c:v>
                      </c:pt>
                      <c:pt idx="3235">
                        <c:v>151.68396000000001</c:v>
                      </c:pt>
                      <c:pt idx="3236">
                        <c:v>151.87273999999999</c:v>
                      </c:pt>
                      <c:pt idx="3237">
                        <c:v>151.95715999999999</c:v>
                      </c:pt>
                      <c:pt idx="3238">
                        <c:v>152.08037999999999</c:v>
                      </c:pt>
                      <c:pt idx="3239">
                        <c:v>152.21326999999999</c:v>
                      </c:pt>
                      <c:pt idx="3240">
                        <c:v>152.38634999999999</c:v>
                      </c:pt>
                      <c:pt idx="3241">
                        <c:v>152.47678999999999</c:v>
                      </c:pt>
                      <c:pt idx="3242">
                        <c:v>152.56851</c:v>
                      </c:pt>
                      <c:pt idx="3243">
                        <c:v>152.70819</c:v>
                      </c:pt>
                      <c:pt idx="3244">
                        <c:v>153.07167999999999</c:v>
                      </c:pt>
                      <c:pt idx="3245">
                        <c:v>153.06263000000001</c:v>
                      </c:pt>
                      <c:pt idx="3246">
                        <c:v>153.05985000000001</c:v>
                      </c:pt>
                      <c:pt idx="3247">
                        <c:v>153.21403000000001</c:v>
                      </c:pt>
                      <c:pt idx="3248">
                        <c:v>153.33714000000001</c:v>
                      </c:pt>
                      <c:pt idx="3249">
                        <c:v>153.50654</c:v>
                      </c:pt>
                      <c:pt idx="3250">
                        <c:v>153.56708</c:v>
                      </c:pt>
                      <c:pt idx="3251">
                        <c:v>153.67243999999999</c:v>
                      </c:pt>
                      <c:pt idx="3252">
                        <c:v>153.80099999999999</c:v>
                      </c:pt>
                      <c:pt idx="3253">
                        <c:v>153.99827999999999</c:v>
                      </c:pt>
                      <c:pt idx="3254">
                        <c:v>154.07996</c:v>
                      </c:pt>
                      <c:pt idx="3255">
                        <c:v>154.19781</c:v>
                      </c:pt>
                      <c:pt idx="3256">
                        <c:v>154.30959999999999</c:v>
                      </c:pt>
                      <c:pt idx="3257">
                        <c:v>154.49678</c:v>
                      </c:pt>
                      <c:pt idx="3258">
                        <c:v>154.56423000000001</c:v>
                      </c:pt>
                      <c:pt idx="3259">
                        <c:v>154.6979</c:v>
                      </c:pt>
                      <c:pt idx="3260">
                        <c:v>154.80632</c:v>
                      </c:pt>
                      <c:pt idx="3261">
                        <c:v>154.95027999999999</c:v>
                      </c:pt>
                      <c:pt idx="3262">
                        <c:v>155.11313999999999</c:v>
                      </c:pt>
                      <c:pt idx="3263">
                        <c:v>155.17724000000001</c:v>
                      </c:pt>
                      <c:pt idx="3264">
                        <c:v>155.30790999999999</c:v>
                      </c:pt>
                      <c:pt idx="3265">
                        <c:v>155.4462</c:v>
                      </c:pt>
                      <c:pt idx="3266">
                        <c:v>155.63565</c:v>
                      </c:pt>
                      <c:pt idx="3267">
                        <c:v>155.68902</c:v>
                      </c:pt>
                      <c:pt idx="3268">
                        <c:v>155.81222</c:v>
                      </c:pt>
                      <c:pt idx="3269">
                        <c:v>155.92885999999999</c:v>
                      </c:pt>
                      <c:pt idx="3270">
                        <c:v>156.11754999999999</c:v>
                      </c:pt>
                      <c:pt idx="3271">
                        <c:v>156.19761</c:v>
                      </c:pt>
                      <c:pt idx="3272">
                        <c:v>156.30714</c:v>
                      </c:pt>
                      <c:pt idx="3273">
                        <c:v>156.43134000000001</c:v>
                      </c:pt>
                      <c:pt idx="3274">
                        <c:v>156.6018</c:v>
                      </c:pt>
                      <c:pt idx="3275">
                        <c:v>156.68854999999999</c:v>
                      </c:pt>
                      <c:pt idx="3276">
                        <c:v>156.83188999999999</c:v>
                      </c:pt>
                      <c:pt idx="3277">
                        <c:v>156.95149000000001</c:v>
                      </c:pt>
                      <c:pt idx="3278">
                        <c:v>157.10736</c:v>
                      </c:pt>
                      <c:pt idx="3279">
                        <c:v>157.24189999999999</c:v>
                      </c:pt>
                      <c:pt idx="3280">
                        <c:v>157.31102000000001</c:v>
                      </c:pt>
                      <c:pt idx="3281">
                        <c:v>157.42662999999999</c:v>
                      </c:pt>
                      <c:pt idx="3282">
                        <c:v>157.55471</c:v>
                      </c:pt>
                      <c:pt idx="3283">
                        <c:v>157.71671000000001</c:v>
                      </c:pt>
                      <c:pt idx="3284">
                        <c:v>157.79922999999999</c:v>
                      </c:pt>
                      <c:pt idx="3285">
                        <c:v>157.94417000000001</c:v>
                      </c:pt>
                      <c:pt idx="3286">
                        <c:v>158.09616</c:v>
                      </c:pt>
                      <c:pt idx="3287">
                        <c:v>158.2534</c:v>
                      </c:pt>
                      <c:pt idx="3288">
                        <c:v>158.31748999999999</c:v>
                      </c:pt>
                      <c:pt idx="3289">
                        <c:v>158.44758999999999</c:v>
                      </c:pt>
                      <c:pt idx="3290">
                        <c:v>158.55332999999999</c:v>
                      </c:pt>
                      <c:pt idx="3291">
                        <c:v>158.74447000000001</c:v>
                      </c:pt>
                      <c:pt idx="3292">
                        <c:v>158.79841999999999</c:v>
                      </c:pt>
                      <c:pt idx="3293">
                        <c:v>158.92676</c:v>
                      </c:pt>
                      <c:pt idx="3294">
                        <c:v>159.04745</c:v>
                      </c:pt>
                      <c:pt idx="3295">
                        <c:v>159.23149000000001</c:v>
                      </c:pt>
                      <c:pt idx="3296">
                        <c:v>159.30983000000001</c:v>
                      </c:pt>
                      <c:pt idx="3297">
                        <c:v>159.41307</c:v>
                      </c:pt>
                      <c:pt idx="3298">
                        <c:v>159.55905000000001</c:v>
                      </c:pt>
                      <c:pt idx="3299">
                        <c:v>159.66111000000001</c:v>
                      </c:pt>
                      <c:pt idx="3300">
                        <c:v>159.88392999999999</c:v>
                      </c:pt>
                      <c:pt idx="3301">
                        <c:v>159.93764999999999</c:v>
                      </c:pt>
                      <c:pt idx="3302">
                        <c:v>160.07973000000001</c:v>
                      </c:pt>
                      <c:pt idx="3303">
                        <c:v>160.20699999999999</c:v>
                      </c:pt>
                      <c:pt idx="3304">
                        <c:v>160.36932999999999</c:v>
                      </c:pt>
                      <c:pt idx="3305">
                        <c:v>160.72045</c:v>
                      </c:pt>
                      <c:pt idx="3306">
                        <c:v>160.58432999999999</c:v>
                      </c:pt>
                      <c:pt idx="3307">
                        <c:v>160.70241999999999</c:v>
                      </c:pt>
                      <c:pt idx="3308">
                        <c:v>160.87900999999999</c:v>
                      </c:pt>
                      <c:pt idx="3309">
                        <c:v>160.94708</c:v>
                      </c:pt>
                      <c:pt idx="3310">
                        <c:v>161.06808000000001</c:v>
                      </c:pt>
                      <c:pt idx="3311">
                        <c:v>161.20851999999999</c:v>
                      </c:pt>
                      <c:pt idx="3312">
                        <c:v>161.36412000000001</c:v>
                      </c:pt>
                      <c:pt idx="3313">
                        <c:v>161.46731</c:v>
                      </c:pt>
                      <c:pt idx="3314">
                        <c:v>161.56891999999999</c:v>
                      </c:pt>
                      <c:pt idx="3315">
                        <c:v>161.70859999999999</c:v>
                      </c:pt>
                      <c:pt idx="3316">
                        <c:v>161.82377</c:v>
                      </c:pt>
                      <c:pt idx="3317">
                        <c:v>162.02158</c:v>
                      </c:pt>
                      <c:pt idx="3318">
                        <c:v>162.07542000000001</c:v>
                      </c:pt>
                      <c:pt idx="3319">
                        <c:v>162.20967999999999</c:v>
                      </c:pt>
                      <c:pt idx="3320">
                        <c:v>162.35798</c:v>
                      </c:pt>
                      <c:pt idx="3321">
                        <c:v>162.52118999999999</c:v>
                      </c:pt>
                      <c:pt idx="3322">
                        <c:v>162.56317000000001</c:v>
                      </c:pt>
                      <c:pt idx="3323">
                        <c:v>162.71655999999999</c:v>
                      </c:pt>
                      <c:pt idx="3324">
                        <c:v>162.84112999999999</c:v>
                      </c:pt>
                      <c:pt idx="3325">
                        <c:v>163.00381999999999</c:v>
                      </c:pt>
                      <c:pt idx="3326">
                        <c:v>163.09404000000001</c:v>
                      </c:pt>
                      <c:pt idx="3327">
                        <c:v>163.22262000000001</c:v>
                      </c:pt>
                      <c:pt idx="3328">
                        <c:v>163.33051</c:v>
                      </c:pt>
                      <c:pt idx="3329">
                        <c:v>163.51845</c:v>
                      </c:pt>
                      <c:pt idx="3330">
                        <c:v>163.58568</c:v>
                      </c:pt>
                      <c:pt idx="3331">
                        <c:v>163.71831</c:v>
                      </c:pt>
                      <c:pt idx="3332">
                        <c:v>163.82946000000001</c:v>
                      </c:pt>
                      <c:pt idx="3333">
                        <c:v>163.93322000000001</c:v>
                      </c:pt>
                      <c:pt idx="3334">
                        <c:v>164.14196999999999</c:v>
                      </c:pt>
                      <c:pt idx="3335">
                        <c:v>164.20325</c:v>
                      </c:pt>
                      <c:pt idx="3336">
                        <c:v>164.32277999999999</c:v>
                      </c:pt>
                      <c:pt idx="3337">
                        <c:v>164.50931</c:v>
                      </c:pt>
                      <c:pt idx="3338">
                        <c:v>164.65790999999999</c:v>
                      </c:pt>
                      <c:pt idx="3339">
                        <c:v>164.71564000000001</c:v>
                      </c:pt>
                      <c:pt idx="3340">
                        <c:v>164.84474</c:v>
                      </c:pt>
                      <c:pt idx="3341">
                        <c:v>164.97557</c:v>
                      </c:pt>
                      <c:pt idx="3342">
                        <c:v>165.13291000000001</c:v>
                      </c:pt>
                      <c:pt idx="3343">
                        <c:v>165.20605</c:v>
                      </c:pt>
                      <c:pt idx="3344">
                        <c:v>165.33149</c:v>
                      </c:pt>
                      <c:pt idx="3345">
                        <c:v>165.44197</c:v>
                      </c:pt>
                      <c:pt idx="3346">
                        <c:v>165.62465</c:v>
                      </c:pt>
                      <c:pt idx="3347">
                        <c:v>165.70376999999999</c:v>
                      </c:pt>
                      <c:pt idx="3348">
                        <c:v>165.81721999999999</c:v>
                      </c:pt>
                      <c:pt idx="3349">
                        <c:v>165.94980000000001</c:v>
                      </c:pt>
                      <c:pt idx="3350">
                        <c:v>166.10846000000001</c:v>
                      </c:pt>
                      <c:pt idx="3351">
                        <c:v>166.22898000000001</c:v>
                      </c:pt>
                      <c:pt idx="3352">
                        <c:v>166.30289999999999</c:v>
                      </c:pt>
                      <c:pt idx="3353">
                        <c:v>166.44317000000001</c:v>
                      </c:pt>
                      <c:pt idx="3354">
                        <c:v>166.53871000000001</c:v>
                      </c:pt>
                      <c:pt idx="3355">
                        <c:v>166.75944000000001</c:v>
                      </c:pt>
                      <c:pt idx="3356">
                        <c:v>166.83387999999999</c:v>
                      </c:pt>
                      <c:pt idx="3357">
                        <c:v>166.93228999999999</c:v>
                      </c:pt>
                      <c:pt idx="3358">
                        <c:v>167.05174</c:v>
                      </c:pt>
                      <c:pt idx="3359">
                        <c:v>167.25684999999999</c:v>
                      </c:pt>
                      <c:pt idx="3360">
                        <c:v>167.33951999999999</c:v>
                      </c:pt>
                      <c:pt idx="3361">
                        <c:v>167.47022999999999</c:v>
                      </c:pt>
                      <c:pt idx="3362">
                        <c:v>167.58723000000001</c:v>
                      </c:pt>
                      <c:pt idx="3363">
                        <c:v>167.78013000000001</c:v>
                      </c:pt>
                      <c:pt idx="3364">
                        <c:v>167.82263</c:v>
                      </c:pt>
                      <c:pt idx="3365">
                        <c:v>168.01034000000001</c:v>
                      </c:pt>
                      <c:pt idx="3366">
                        <c:v>168.29161999999999</c:v>
                      </c:pt>
                      <c:pt idx="3367">
                        <c:v>168.26918000000001</c:v>
                      </c:pt>
                      <c:pt idx="3368">
                        <c:v>168.3306</c:v>
                      </c:pt>
                      <c:pt idx="3369">
                        <c:v>168.46170000000001</c:v>
                      </c:pt>
                      <c:pt idx="3370">
                        <c:v>168.58027999999999</c:v>
                      </c:pt>
                      <c:pt idx="3371">
                        <c:v>168.71831</c:v>
                      </c:pt>
                      <c:pt idx="3372">
                        <c:v>168.88415000000001</c:v>
                      </c:pt>
                      <c:pt idx="3373">
                        <c:v>168.95964000000001</c:v>
                      </c:pt>
                      <c:pt idx="3374">
                        <c:v>169.07293000000001</c:v>
                      </c:pt>
                      <c:pt idx="3375">
                        <c:v>169.21645000000001</c:v>
                      </c:pt>
                      <c:pt idx="3376">
                        <c:v>169.38569000000001</c:v>
                      </c:pt>
                      <c:pt idx="3377">
                        <c:v>169.4658</c:v>
                      </c:pt>
                      <c:pt idx="3378">
                        <c:v>169.56441000000001</c:v>
                      </c:pt>
                      <c:pt idx="3379">
                        <c:v>169.69122999999999</c:v>
                      </c:pt>
                      <c:pt idx="3380">
                        <c:v>169.88514000000001</c:v>
                      </c:pt>
                      <c:pt idx="3381">
                        <c:v>169.97082</c:v>
                      </c:pt>
                      <c:pt idx="3382">
                        <c:v>170.09815</c:v>
                      </c:pt>
                      <c:pt idx="3383">
                        <c:v>170.22719000000001</c:v>
                      </c:pt>
                      <c:pt idx="3384">
                        <c:v>170.39037999999999</c:v>
                      </c:pt>
                      <c:pt idx="3385">
                        <c:v>170.48851999999999</c:v>
                      </c:pt>
                      <c:pt idx="3386">
                        <c:v>170.59862000000001</c:v>
                      </c:pt>
                      <c:pt idx="3387">
                        <c:v>170.71514999999999</c:v>
                      </c:pt>
                      <c:pt idx="3388">
                        <c:v>170.87029000000001</c:v>
                      </c:pt>
                      <c:pt idx="3389">
                        <c:v>170.99868000000001</c:v>
                      </c:pt>
                      <c:pt idx="3390">
                        <c:v>171.09030000000001</c:v>
                      </c:pt>
                      <c:pt idx="3391">
                        <c:v>171.18894</c:v>
                      </c:pt>
                      <c:pt idx="3392">
                        <c:v>171.33690000000001</c:v>
                      </c:pt>
                      <c:pt idx="3393">
                        <c:v>171.53053</c:v>
                      </c:pt>
                      <c:pt idx="3394">
                        <c:v>171.59737000000001</c:v>
                      </c:pt>
                      <c:pt idx="3395">
                        <c:v>171.72900999999999</c:v>
                      </c:pt>
                      <c:pt idx="3396">
                        <c:v>171.84417999999999</c:v>
                      </c:pt>
                      <c:pt idx="3397">
                        <c:v>172.03158999999999</c:v>
                      </c:pt>
                      <c:pt idx="3398">
                        <c:v>172.09739999999999</c:v>
                      </c:pt>
                      <c:pt idx="3399">
                        <c:v>172.24857</c:v>
                      </c:pt>
                      <c:pt idx="3400">
                        <c:v>172.34481</c:v>
                      </c:pt>
                      <c:pt idx="3401">
                        <c:v>172.5334</c:v>
                      </c:pt>
                      <c:pt idx="3402">
                        <c:v>172.60140000000001</c:v>
                      </c:pt>
                      <c:pt idx="3403">
                        <c:v>172.68610000000001</c:v>
                      </c:pt>
                      <c:pt idx="3404">
                        <c:v>172.86107999999999</c:v>
                      </c:pt>
                      <c:pt idx="3405">
                        <c:v>173.00788</c:v>
                      </c:pt>
                      <c:pt idx="3406">
                        <c:v>173.09109000000001</c:v>
                      </c:pt>
                      <c:pt idx="3407">
                        <c:v>173.20918</c:v>
                      </c:pt>
                      <c:pt idx="3408">
                        <c:v>173.33606</c:v>
                      </c:pt>
                      <c:pt idx="3409">
                        <c:v>173.48240999999999</c:v>
                      </c:pt>
                      <c:pt idx="3410">
                        <c:v>173.64251999999999</c:v>
                      </c:pt>
                      <c:pt idx="3411">
                        <c:v>173.71084999999999</c:v>
                      </c:pt>
                      <c:pt idx="3412">
                        <c:v>173.82965999999999</c:v>
                      </c:pt>
                      <c:pt idx="3413">
                        <c:v>173.95944</c:v>
                      </c:pt>
                      <c:pt idx="3414">
                        <c:v>174.14178000000001</c:v>
                      </c:pt>
                      <c:pt idx="3415">
                        <c:v>174.1961</c:v>
                      </c:pt>
                      <c:pt idx="3416">
                        <c:v>174.33724000000001</c:v>
                      </c:pt>
                      <c:pt idx="3417">
                        <c:v>174.43774999999999</c:v>
                      </c:pt>
                      <c:pt idx="3418">
                        <c:v>174.63910999999999</c:v>
                      </c:pt>
                      <c:pt idx="3419">
                        <c:v>174.69470000000001</c:v>
                      </c:pt>
                      <c:pt idx="3420">
                        <c:v>174.83455000000001</c:v>
                      </c:pt>
                      <c:pt idx="3421">
                        <c:v>174.94488000000001</c:v>
                      </c:pt>
                      <c:pt idx="3422">
                        <c:v>175.13990000000001</c:v>
                      </c:pt>
                      <c:pt idx="3423">
                        <c:v>175.19856999999999</c:v>
                      </c:pt>
                      <c:pt idx="3424">
                        <c:v>175.34293</c:v>
                      </c:pt>
                      <c:pt idx="3425">
                        <c:v>175.44909000000001</c:v>
                      </c:pt>
                      <c:pt idx="3426">
                        <c:v>175.70742000000001</c:v>
                      </c:pt>
                      <c:pt idx="3427">
                        <c:v>175.88964000000001</c:v>
                      </c:pt>
                      <c:pt idx="3428">
                        <c:v>175.81476000000001</c:v>
                      </c:pt>
                      <c:pt idx="3429">
                        <c:v>175.95927</c:v>
                      </c:pt>
                      <c:pt idx="3430">
                        <c:v>176.05887000000001</c:v>
                      </c:pt>
                      <c:pt idx="3431">
                        <c:v>176.2527</c:v>
                      </c:pt>
                      <c:pt idx="3432">
                        <c:v>176.31620000000001</c:v>
                      </c:pt>
                      <c:pt idx="3433">
                        <c:v>176.44570999999999</c:v>
                      </c:pt>
                      <c:pt idx="3434">
                        <c:v>176.56738999999999</c:v>
                      </c:pt>
                      <c:pt idx="3435">
                        <c:v>176.74062000000001</c:v>
                      </c:pt>
                      <c:pt idx="3436">
                        <c:v>176.82432</c:v>
                      </c:pt>
                      <c:pt idx="3437">
                        <c:v>176.93880999999999</c:v>
                      </c:pt>
                      <c:pt idx="3438">
                        <c:v>177.07722000000001</c:v>
                      </c:pt>
                      <c:pt idx="3439">
                        <c:v>177.23784000000001</c:v>
                      </c:pt>
                      <c:pt idx="3440">
                        <c:v>177.31637000000001</c:v>
                      </c:pt>
                      <c:pt idx="3441">
                        <c:v>177.44166000000001</c:v>
                      </c:pt>
                      <c:pt idx="3442">
                        <c:v>177.54827</c:v>
                      </c:pt>
                      <c:pt idx="3443">
                        <c:v>177.66677999999999</c:v>
                      </c:pt>
                      <c:pt idx="3444">
                        <c:v>177.87639999999999</c:v>
                      </c:pt>
                      <c:pt idx="3445">
                        <c:v>177.94945999999999</c:v>
                      </c:pt>
                      <c:pt idx="3446">
                        <c:v>178.07918000000001</c:v>
                      </c:pt>
                      <c:pt idx="3447">
                        <c:v>178.20001999999999</c:v>
                      </c:pt>
                      <c:pt idx="3448">
                        <c:v>178.36725000000001</c:v>
                      </c:pt>
                      <c:pt idx="3449">
                        <c:v>178.43863999999999</c:v>
                      </c:pt>
                      <c:pt idx="3450">
                        <c:v>178.53473</c:v>
                      </c:pt>
                      <c:pt idx="3451">
                        <c:v>178.67488</c:v>
                      </c:pt>
                      <c:pt idx="3452">
                        <c:v>178.86641</c:v>
                      </c:pt>
                      <c:pt idx="3453">
                        <c:v>178.92482999999999</c:v>
                      </c:pt>
                      <c:pt idx="3454">
                        <c:v>179.05629999999999</c:v>
                      </c:pt>
                      <c:pt idx="3455">
                        <c:v>179.17731000000001</c:v>
                      </c:pt>
                      <c:pt idx="3456">
                        <c:v>179.35346999999999</c:v>
                      </c:pt>
                      <c:pt idx="3457">
                        <c:v>179.41239999999999</c:v>
                      </c:pt>
                      <c:pt idx="3458">
                        <c:v>179.50617</c:v>
                      </c:pt>
                      <c:pt idx="3459">
                        <c:v>179.62465</c:v>
                      </c:pt>
                      <c:pt idx="3460">
                        <c:v>179.79371</c:v>
                      </c:pt>
                      <c:pt idx="3461">
                        <c:v>179.93486999999999</c:v>
                      </c:pt>
                      <c:pt idx="3462">
                        <c:v>180.04102</c:v>
                      </c:pt>
                      <c:pt idx="3463">
                        <c:v>180.17693</c:v>
                      </c:pt>
                      <c:pt idx="3464">
                        <c:v>180.29805999999999</c:v>
                      </c:pt>
                      <c:pt idx="3465">
                        <c:v>180.48424</c:v>
                      </c:pt>
                      <c:pt idx="3466">
                        <c:v>180.53128000000001</c:v>
                      </c:pt>
                      <c:pt idx="3467">
                        <c:v>180.65832</c:v>
                      </c:pt>
                      <c:pt idx="3468">
                        <c:v>180.78539000000001</c:v>
                      </c:pt>
                      <c:pt idx="3469">
                        <c:v>180.96745000000001</c:v>
                      </c:pt>
                      <c:pt idx="3470">
                        <c:v>181.03207</c:v>
                      </c:pt>
                      <c:pt idx="3471">
                        <c:v>181.18136000000001</c:v>
                      </c:pt>
                      <c:pt idx="3472">
                        <c:v>181.29691</c:v>
                      </c:pt>
                      <c:pt idx="3473">
                        <c:v>181.47568000000001</c:v>
                      </c:pt>
                      <c:pt idx="3474">
                        <c:v>181.54240999999999</c:v>
                      </c:pt>
                      <c:pt idx="3475">
                        <c:v>181.66258999999999</c:v>
                      </c:pt>
                      <c:pt idx="3476">
                        <c:v>181.77197000000001</c:v>
                      </c:pt>
                      <c:pt idx="3477">
                        <c:v>181.9605</c:v>
                      </c:pt>
                      <c:pt idx="3478">
                        <c:v>182.06309999999999</c:v>
                      </c:pt>
                      <c:pt idx="3479">
                        <c:v>182.15505999999999</c:v>
                      </c:pt>
                      <c:pt idx="3480">
                        <c:v>182.25728000000001</c:v>
                      </c:pt>
                      <c:pt idx="3481">
                        <c:v>182.39053999999999</c:v>
                      </c:pt>
                      <c:pt idx="3482">
                        <c:v>182.57567</c:v>
                      </c:pt>
                      <c:pt idx="3483">
                        <c:v>182.62216000000001</c:v>
                      </c:pt>
                      <c:pt idx="3484">
                        <c:v>182.77324999999999</c:v>
                      </c:pt>
                      <c:pt idx="3485">
                        <c:v>182.87536</c:v>
                      </c:pt>
                      <c:pt idx="3486">
                        <c:v>183.10149999999999</c:v>
                      </c:pt>
                      <c:pt idx="3487">
                        <c:v>183.33492000000001</c:v>
                      </c:pt>
                      <c:pt idx="3488">
                        <c:v>183.38343</c:v>
                      </c:pt>
                      <c:pt idx="3489">
                        <c:v>183.40884</c:v>
                      </c:pt>
                      <c:pt idx="3490">
                        <c:v>183.59234000000001</c:v>
                      </c:pt>
                      <c:pt idx="3491">
                        <c:v>183.65604999999999</c:v>
                      </c:pt>
                      <c:pt idx="3492">
                        <c:v>183.77167</c:v>
                      </c:pt>
                      <c:pt idx="3493">
                        <c:v>183.87094999999999</c:v>
                      </c:pt>
                      <c:pt idx="3494">
                        <c:v>184.05306999999999</c:v>
                      </c:pt>
                      <c:pt idx="3495">
                        <c:v>184.15069</c:v>
                      </c:pt>
                      <c:pt idx="3496">
                        <c:v>184.27068</c:v>
                      </c:pt>
                      <c:pt idx="3497">
                        <c:v>184.39770999999999</c:v>
                      </c:pt>
                      <c:pt idx="3498">
                        <c:v>184.54585</c:v>
                      </c:pt>
                      <c:pt idx="3499">
                        <c:v>184.71190999999999</c:v>
                      </c:pt>
                      <c:pt idx="3500">
                        <c:v>184.75731999999999</c:v>
                      </c:pt>
                      <c:pt idx="3501">
                        <c:v>184.91378</c:v>
                      </c:pt>
                      <c:pt idx="3502">
                        <c:v>185.03791000000001</c:v>
                      </c:pt>
                      <c:pt idx="3503">
                        <c:v>185.22997000000001</c:v>
                      </c:pt>
                      <c:pt idx="3504">
                        <c:v>185.30287999999999</c:v>
                      </c:pt>
                      <c:pt idx="3505">
                        <c:v>185.41723999999999</c:v>
                      </c:pt>
                      <c:pt idx="3506">
                        <c:v>185.54825</c:v>
                      </c:pt>
                      <c:pt idx="3507">
                        <c:v>185.72639000000001</c:v>
                      </c:pt>
                      <c:pt idx="3508">
                        <c:v>185.7842</c:v>
                      </c:pt>
                      <c:pt idx="3509">
                        <c:v>185.91856999999999</c:v>
                      </c:pt>
                      <c:pt idx="3510">
                        <c:v>186.04534000000001</c:v>
                      </c:pt>
                      <c:pt idx="3511">
                        <c:v>186.24288999999999</c:v>
                      </c:pt>
                      <c:pt idx="3512">
                        <c:v>186.29169999999999</c:v>
                      </c:pt>
                      <c:pt idx="3513">
                        <c:v>186.41419999999999</c:v>
                      </c:pt>
                      <c:pt idx="3514">
                        <c:v>186.53577000000001</c:v>
                      </c:pt>
                      <c:pt idx="3515">
                        <c:v>186.72173000000001</c:v>
                      </c:pt>
                      <c:pt idx="3516">
                        <c:v>186.82572999999999</c:v>
                      </c:pt>
                      <c:pt idx="3517">
                        <c:v>186.91686000000001</c:v>
                      </c:pt>
                      <c:pt idx="3518">
                        <c:v>187.05213000000001</c:v>
                      </c:pt>
                      <c:pt idx="3519">
                        <c:v>187.19474</c:v>
                      </c:pt>
                      <c:pt idx="3520">
                        <c:v>187.38118</c:v>
                      </c:pt>
                      <c:pt idx="3521">
                        <c:v>187.41900999999999</c:v>
                      </c:pt>
                      <c:pt idx="3522">
                        <c:v>187.54764</c:v>
                      </c:pt>
                      <c:pt idx="3523">
                        <c:v>187.67974000000001</c:v>
                      </c:pt>
                      <c:pt idx="3524">
                        <c:v>187.85312999999999</c:v>
                      </c:pt>
                      <c:pt idx="3525">
                        <c:v>187.90844000000001</c:v>
                      </c:pt>
                      <c:pt idx="3526">
                        <c:v>188.02764999999999</c:v>
                      </c:pt>
                      <c:pt idx="3527">
                        <c:v>188.17015000000001</c:v>
                      </c:pt>
                      <c:pt idx="3528">
                        <c:v>188.34501</c:v>
                      </c:pt>
                      <c:pt idx="3529">
                        <c:v>188.41177999999999</c:v>
                      </c:pt>
                      <c:pt idx="3530">
                        <c:v>188.52680000000001</c:v>
                      </c:pt>
                      <c:pt idx="3531">
                        <c:v>188.65979999999999</c:v>
                      </c:pt>
                      <c:pt idx="3532">
                        <c:v>188.84232</c:v>
                      </c:pt>
                      <c:pt idx="3533">
                        <c:v>188.90794</c:v>
                      </c:pt>
                      <c:pt idx="3534">
                        <c:v>189.04477</c:v>
                      </c:pt>
                      <c:pt idx="3535">
                        <c:v>189.14854</c:v>
                      </c:pt>
                      <c:pt idx="3536">
                        <c:v>189.26926</c:v>
                      </c:pt>
                      <c:pt idx="3537">
                        <c:v>189.42596</c:v>
                      </c:pt>
                      <c:pt idx="3538">
                        <c:v>189.50834</c:v>
                      </c:pt>
                      <c:pt idx="3539">
                        <c:v>189.63906</c:v>
                      </c:pt>
                      <c:pt idx="3540">
                        <c:v>189.77475999999999</c:v>
                      </c:pt>
                      <c:pt idx="3541">
                        <c:v>189.96987999999999</c:v>
                      </c:pt>
                      <c:pt idx="3542">
                        <c:v>190.03147999999999</c:v>
                      </c:pt>
                      <c:pt idx="3543">
                        <c:v>190.15252000000001</c:v>
                      </c:pt>
                      <c:pt idx="3544">
                        <c:v>190.2594</c:v>
                      </c:pt>
                      <c:pt idx="3545">
                        <c:v>190.43528000000001</c:v>
                      </c:pt>
                      <c:pt idx="3546">
                        <c:v>190.48616000000001</c:v>
                      </c:pt>
                      <c:pt idx="3547">
                        <c:v>190.60824</c:v>
                      </c:pt>
                      <c:pt idx="3548">
                        <c:v>190.99600000000001</c:v>
                      </c:pt>
                      <c:pt idx="3549">
                        <c:v>190.96983</c:v>
                      </c:pt>
                      <c:pt idx="3550">
                        <c:v>190.99583000000001</c:v>
                      </c:pt>
                      <c:pt idx="3551">
                        <c:v>191.13856999999999</c:v>
                      </c:pt>
                      <c:pt idx="3552">
                        <c:v>191.27530999999999</c:v>
                      </c:pt>
                      <c:pt idx="3553">
                        <c:v>191.40769</c:v>
                      </c:pt>
                      <c:pt idx="3554">
                        <c:v>191.5427</c:v>
                      </c:pt>
                      <c:pt idx="3555">
                        <c:v>191.64279999999999</c:v>
                      </c:pt>
                      <c:pt idx="3556">
                        <c:v>191.75657000000001</c:v>
                      </c:pt>
                      <c:pt idx="3557">
                        <c:v>191.90432999999999</c:v>
                      </c:pt>
                      <c:pt idx="3558">
                        <c:v>192.06661</c:v>
                      </c:pt>
                      <c:pt idx="3559">
                        <c:v>192.12738999999999</c:v>
                      </c:pt>
                      <c:pt idx="3560">
                        <c:v>192.25031999999999</c:v>
                      </c:pt>
                      <c:pt idx="3561">
                        <c:v>192.39238</c:v>
                      </c:pt>
                      <c:pt idx="3562">
                        <c:v>192.58663999999999</c:v>
                      </c:pt>
                      <c:pt idx="3563">
                        <c:v>192.63497000000001</c:v>
                      </c:pt>
                      <c:pt idx="3564">
                        <c:v>192.77049</c:v>
                      </c:pt>
                      <c:pt idx="3565">
                        <c:v>192.88006999999999</c:v>
                      </c:pt>
                      <c:pt idx="3566">
                        <c:v>193.07640000000001</c:v>
                      </c:pt>
                      <c:pt idx="3567">
                        <c:v>193.11122</c:v>
                      </c:pt>
                      <c:pt idx="3568">
                        <c:v>193.24331000000001</c:v>
                      </c:pt>
                      <c:pt idx="3569">
                        <c:v>193.35741999999999</c:v>
                      </c:pt>
                      <c:pt idx="3570">
                        <c:v>193.54936000000001</c:v>
                      </c:pt>
                      <c:pt idx="3571">
                        <c:v>193.60095000000001</c:v>
                      </c:pt>
                      <c:pt idx="3572">
                        <c:v>193.71953999999999</c:v>
                      </c:pt>
                      <c:pt idx="3573">
                        <c:v>193.84828999999999</c:v>
                      </c:pt>
                      <c:pt idx="3574">
                        <c:v>193.99437</c:v>
                      </c:pt>
                      <c:pt idx="3575">
                        <c:v>194.15275</c:v>
                      </c:pt>
                      <c:pt idx="3576">
                        <c:v>194.19465</c:v>
                      </c:pt>
                      <c:pt idx="3577">
                        <c:v>194.35147000000001</c:v>
                      </c:pt>
                      <c:pt idx="3578">
                        <c:v>194.45770999999999</c:v>
                      </c:pt>
                      <c:pt idx="3579">
                        <c:v>194.68196</c:v>
                      </c:pt>
                      <c:pt idx="3580">
                        <c:v>194.71917999999999</c:v>
                      </c:pt>
                      <c:pt idx="3581">
                        <c:v>194.82437999999999</c:v>
                      </c:pt>
                      <c:pt idx="3582">
                        <c:v>194.94269</c:v>
                      </c:pt>
                      <c:pt idx="3583">
                        <c:v>195.15575999999999</c:v>
                      </c:pt>
                      <c:pt idx="3584">
                        <c:v>195.1883</c:v>
                      </c:pt>
                      <c:pt idx="3585">
                        <c:v>195.32688999999999</c:v>
                      </c:pt>
                      <c:pt idx="3586">
                        <c:v>195.44807</c:v>
                      </c:pt>
                      <c:pt idx="3587">
                        <c:v>195.64089999999999</c:v>
                      </c:pt>
                      <c:pt idx="3588">
                        <c:v>195.69682</c:v>
                      </c:pt>
                      <c:pt idx="3589">
                        <c:v>195.80197999999999</c:v>
                      </c:pt>
                      <c:pt idx="3590">
                        <c:v>195.97087999999999</c:v>
                      </c:pt>
                      <c:pt idx="3591">
                        <c:v>196.12191000000001</c:v>
                      </c:pt>
                      <c:pt idx="3592">
                        <c:v>196.24498</c:v>
                      </c:pt>
                      <c:pt idx="3593">
                        <c:v>196.33277000000001</c:v>
                      </c:pt>
                      <c:pt idx="3594">
                        <c:v>196.47421</c:v>
                      </c:pt>
                      <c:pt idx="3595">
                        <c:v>196.58689000000001</c:v>
                      </c:pt>
                      <c:pt idx="3596">
                        <c:v>196.74298999999999</c:v>
                      </c:pt>
                      <c:pt idx="3597">
                        <c:v>196.82230000000001</c:v>
                      </c:pt>
                      <c:pt idx="3598">
                        <c:v>196.95742000000001</c:v>
                      </c:pt>
                      <c:pt idx="3599">
                        <c:v>197.06557000000001</c:v>
                      </c:pt>
                      <c:pt idx="3600">
                        <c:v>197.26898</c:v>
                      </c:pt>
                      <c:pt idx="3601">
                        <c:v>197.33517000000001</c:v>
                      </c:pt>
                      <c:pt idx="3602">
                        <c:v>197.47286</c:v>
                      </c:pt>
                      <c:pt idx="3603">
                        <c:v>197.57791</c:v>
                      </c:pt>
                      <c:pt idx="3604">
                        <c:v>197.76773</c:v>
                      </c:pt>
                      <c:pt idx="3605">
                        <c:v>197.80431999999999</c:v>
                      </c:pt>
                      <c:pt idx="3606">
                        <c:v>197.96519000000001</c:v>
                      </c:pt>
                      <c:pt idx="3607">
                        <c:v>198.09443999999999</c:v>
                      </c:pt>
                      <c:pt idx="3608">
                        <c:v>198.26591999999999</c:v>
                      </c:pt>
                      <c:pt idx="3609">
                        <c:v>198.62939</c:v>
                      </c:pt>
                      <c:pt idx="3610">
                        <c:v>198.48326</c:v>
                      </c:pt>
                      <c:pt idx="3611">
                        <c:v>198.59996000000001</c:v>
                      </c:pt>
                      <c:pt idx="3612">
                        <c:v>198.71429000000001</c:v>
                      </c:pt>
                      <c:pt idx="3613">
                        <c:v>198.91648000000001</c:v>
                      </c:pt>
                      <c:pt idx="3614">
                        <c:v>198.97047000000001</c:v>
                      </c:pt>
                      <c:pt idx="3615">
                        <c:v>199.09913</c:v>
                      </c:pt>
                      <c:pt idx="3616">
                        <c:v>199.22807</c:v>
                      </c:pt>
                      <c:pt idx="3617">
                        <c:v>199.39918</c:v>
                      </c:pt>
                      <c:pt idx="3618">
                        <c:v>199.44507999999999</c:v>
                      </c:pt>
                      <c:pt idx="3619">
                        <c:v>199.55179999999999</c:v>
                      </c:pt>
                      <c:pt idx="3620">
                        <c:v>199.70063999999999</c:v>
                      </c:pt>
                      <c:pt idx="3621">
                        <c:v>199.87707</c:v>
                      </c:pt>
                      <c:pt idx="3622">
                        <c:v>199.89249000000001</c:v>
                      </c:pt>
                      <c:pt idx="3623">
                        <c:v>199.89708999999999</c:v>
                      </c:pt>
                      <c:pt idx="3624">
                        <c:v>199.84479999999999</c:v>
                      </c:pt>
                      <c:pt idx="3625">
                        <c:v>199.92085</c:v>
                      </c:pt>
                      <c:pt idx="3626">
                        <c:v>199.8707</c:v>
                      </c:pt>
                      <c:pt idx="3627">
                        <c:v>199.86071999999999</c:v>
                      </c:pt>
                      <c:pt idx="3628">
                        <c:v>199.86021</c:v>
                      </c:pt>
                      <c:pt idx="3629">
                        <c:v>199.89320000000001</c:v>
                      </c:pt>
                      <c:pt idx="3630">
                        <c:v>199.91489000000001</c:v>
                      </c:pt>
                      <c:pt idx="3631">
                        <c:v>199.86216999999999</c:v>
                      </c:pt>
                      <c:pt idx="3632">
                        <c:v>199.85364999999999</c:v>
                      </c:pt>
                      <c:pt idx="3633">
                        <c:v>199.89022</c:v>
                      </c:pt>
                      <c:pt idx="3634">
                        <c:v>199.91659999999999</c:v>
                      </c:pt>
                      <c:pt idx="3635">
                        <c:v>199.84546</c:v>
                      </c:pt>
                      <c:pt idx="3636">
                        <c:v>199.87187</c:v>
                      </c:pt>
                      <c:pt idx="3637">
                        <c:v>199.85695000000001</c:v>
                      </c:pt>
                      <c:pt idx="3638">
                        <c:v>199.90282999999999</c:v>
                      </c:pt>
                      <c:pt idx="3639">
                        <c:v>199.83337</c:v>
                      </c:pt>
                      <c:pt idx="3640">
                        <c:v>199.85105999999999</c:v>
                      </c:pt>
                      <c:pt idx="3641">
                        <c:v>199.85575</c:v>
                      </c:pt>
                      <c:pt idx="3642">
                        <c:v>199.91498999999999</c:v>
                      </c:pt>
                      <c:pt idx="3643">
                        <c:v>199.85337999999999</c:v>
                      </c:pt>
                      <c:pt idx="3644">
                        <c:v>199.84038000000001</c:v>
                      </c:pt>
                      <c:pt idx="3645">
                        <c:v>199.84504000000001</c:v>
                      </c:pt>
                      <c:pt idx="3646">
                        <c:v>199.86935</c:v>
                      </c:pt>
                      <c:pt idx="3647">
                        <c:v>199.82113000000001</c:v>
                      </c:pt>
                      <c:pt idx="3648">
                        <c:v>199.81290000000001</c:v>
                      </c:pt>
                      <c:pt idx="3649">
                        <c:v>199.81650999999999</c:v>
                      </c:pt>
                      <c:pt idx="3650">
                        <c:v>199.82792000000001</c:v>
                      </c:pt>
                      <c:pt idx="3651">
                        <c:v>199.86886000000001</c:v>
                      </c:pt>
                      <c:pt idx="3652">
                        <c:v>199.80269999999999</c:v>
                      </c:pt>
                      <c:pt idx="3653">
                        <c:v>199.82608999999999</c:v>
                      </c:pt>
                      <c:pt idx="3654">
                        <c:v>199.82050000000001</c:v>
                      </c:pt>
                      <c:pt idx="3655">
                        <c:v>199.8717</c:v>
                      </c:pt>
                      <c:pt idx="3656">
                        <c:v>199.79794000000001</c:v>
                      </c:pt>
                      <c:pt idx="3657">
                        <c:v>199.82504</c:v>
                      </c:pt>
                      <c:pt idx="3658">
                        <c:v>199.80233000000001</c:v>
                      </c:pt>
                      <c:pt idx="3659">
                        <c:v>199.87576999999999</c:v>
                      </c:pt>
                      <c:pt idx="3660">
                        <c:v>199.82396</c:v>
                      </c:pt>
                      <c:pt idx="3661">
                        <c:v>199.82744</c:v>
                      </c:pt>
                      <c:pt idx="3662">
                        <c:v>199.81256999999999</c:v>
                      </c:pt>
                      <c:pt idx="3663">
                        <c:v>199.87944999999999</c:v>
                      </c:pt>
                      <c:pt idx="3664">
                        <c:v>199.81762000000001</c:v>
                      </c:pt>
                      <c:pt idx="3665">
                        <c:v>199.80860000000001</c:v>
                      </c:pt>
                      <c:pt idx="3666">
                        <c:v>199.83085</c:v>
                      </c:pt>
                      <c:pt idx="3667">
                        <c:v>199.84675999999999</c:v>
                      </c:pt>
                      <c:pt idx="3668">
                        <c:v>199.86793</c:v>
                      </c:pt>
                      <c:pt idx="3669">
                        <c:v>199.91001</c:v>
                      </c:pt>
                      <c:pt idx="3670">
                        <c:v>200.05517</c:v>
                      </c:pt>
                      <c:pt idx="3671">
                        <c:v>199.84495000000001</c:v>
                      </c:pt>
                      <c:pt idx="3672">
                        <c:v>199.9151</c:v>
                      </c:pt>
                      <c:pt idx="3673">
                        <c:v>199.82202000000001</c:v>
                      </c:pt>
                      <c:pt idx="3674">
                        <c:v>199.84845000000001</c:v>
                      </c:pt>
                      <c:pt idx="3675">
                        <c:v>199.81211999999999</c:v>
                      </c:pt>
                      <c:pt idx="3676">
                        <c:v>199.88395</c:v>
                      </c:pt>
                      <c:pt idx="3677">
                        <c:v>199.80068</c:v>
                      </c:pt>
                      <c:pt idx="3678">
                        <c:v>199.81083000000001</c:v>
                      </c:pt>
                      <c:pt idx="3679">
                        <c:v>199.81888000000001</c:v>
                      </c:pt>
                      <c:pt idx="3680">
                        <c:v>199.87756999999999</c:v>
                      </c:pt>
                      <c:pt idx="3681">
                        <c:v>199.81109000000001</c:v>
                      </c:pt>
                      <c:pt idx="3682">
                        <c:v>199.82391999999999</c:v>
                      </c:pt>
                      <c:pt idx="3683">
                        <c:v>199.82959</c:v>
                      </c:pt>
                      <c:pt idx="3684">
                        <c:v>199.88254000000001</c:v>
                      </c:pt>
                      <c:pt idx="3685">
                        <c:v>199.83161999999999</c:v>
                      </c:pt>
                      <c:pt idx="3686">
                        <c:v>199.82268999999999</c:v>
                      </c:pt>
                      <c:pt idx="3687">
                        <c:v>199.82822999999999</c:v>
                      </c:pt>
                      <c:pt idx="3688">
                        <c:v>199.83430000000001</c:v>
                      </c:pt>
                      <c:pt idx="3689">
                        <c:v>199.89044000000001</c:v>
                      </c:pt>
                      <c:pt idx="3690">
                        <c:v>199.84735000000001</c:v>
                      </c:pt>
                      <c:pt idx="3691">
                        <c:v>199.85294999999999</c:v>
                      </c:pt>
                      <c:pt idx="3692">
                        <c:v>199.83265</c:v>
                      </c:pt>
                      <c:pt idx="3693">
                        <c:v>199.88204999999999</c:v>
                      </c:pt>
                      <c:pt idx="3694">
                        <c:v>199.82658000000001</c:v>
                      </c:pt>
                      <c:pt idx="3695">
                        <c:v>199.83624</c:v>
                      </c:pt>
                      <c:pt idx="3696">
                        <c:v>199.82277999999999</c:v>
                      </c:pt>
                      <c:pt idx="3697">
                        <c:v>199.90565000000001</c:v>
                      </c:pt>
                      <c:pt idx="3698">
                        <c:v>199.82169999999999</c:v>
                      </c:pt>
                      <c:pt idx="3699">
                        <c:v>199.83954</c:v>
                      </c:pt>
                      <c:pt idx="3700">
                        <c:v>199.80701999999999</c:v>
                      </c:pt>
                      <c:pt idx="3701">
                        <c:v>199.88995</c:v>
                      </c:pt>
                      <c:pt idx="3702">
                        <c:v>199.80029999999999</c:v>
                      </c:pt>
                      <c:pt idx="3703">
                        <c:v>199.83592999999999</c:v>
                      </c:pt>
                      <c:pt idx="3704">
                        <c:v>199.81147000000001</c:v>
                      </c:pt>
                      <c:pt idx="3705">
                        <c:v>199.83514</c:v>
                      </c:pt>
                      <c:pt idx="3706">
                        <c:v>199.85445000000001</c:v>
                      </c:pt>
                      <c:pt idx="3707">
                        <c:v>199.81729999999999</c:v>
                      </c:pt>
                      <c:pt idx="3708">
                        <c:v>199.81870000000001</c:v>
                      </c:pt>
                      <c:pt idx="3709">
                        <c:v>199.80989</c:v>
                      </c:pt>
                      <c:pt idx="3710">
                        <c:v>199.85434000000001</c:v>
                      </c:pt>
                      <c:pt idx="3711">
                        <c:v>199.82014000000001</c:v>
                      </c:pt>
                      <c:pt idx="3712">
                        <c:v>199.80942999999999</c:v>
                      </c:pt>
                      <c:pt idx="3713">
                        <c:v>199.79442</c:v>
                      </c:pt>
                      <c:pt idx="3714">
                        <c:v>199.84449000000001</c:v>
                      </c:pt>
                      <c:pt idx="3715">
                        <c:v>199.79682</c:v>
                      </c:pt>
                      <c:pt idx="3716">
                        <c:v>199.79567</c:v>
                      </c:pt>
                      <c:pt idx="3717">
                        <c:v>199.79230999999999</c:v>
                      </c:pt>
                      <c:pt idx="3718">
                        <c:v>199.87470999999999</c:v>
                      </c:pt>
                      <c:pt idx="3719">
                        <c:v>199.82136</c:v>
                      </c:pt>
                      <c:pt idx="3720">
                        <c:v>199.80712</c:v>
                      </c:pt>
                      <c:pt idx="3721">
                        <c:v>199.82239999999999</c:v>
                      </c:pt>
                      <c:pt idx="3722">
                        <c:v>199.82857999999999</c:v>
                      </c:pt>
                      <c:pt idx="3723">
                        <c:v>199.78883999999999</c:v>
                      </c:pt>
                      <c:pt idx="3724">
                        <c:v>199.79902000000001</c:v>
                      </c:pt>
                      <c:pt idx="3725">
                        <c:v>199.78751</c:v>
                      </c:pt>
                      <c:pt idx="3726">
                        <c:v>199.80162999999999</c:v>
                      </c:pt>
                      <c:pt idx="3727">
                        <c:v>199.84397999999999</c:v>
                      </c:pt>
                      <c:pt idx="3728">
                        <c:v>199.76129</c:v>
                      </c:pt>
                      <c:pt idx="3729">
                        <c:v>199.77428</c:v>
                      </c:pt>
                      <c:pt idx="3730">
                        <c:v>199.97839999999999</c:v>
                      </c:pt>
                      <c:pt idx="3731">
                        <c:v>199.95661999999999</c:v>
                      </c:pt>
                      <c:pt idx="3732">
                        <c:v>199.79944</c:v>
                      </c:pt>
                      <c:pt idx="3733">
                        <c:v>199.78776999999999</c:v>
                      </c:pt>
                      <c:pt idx="3734">
                        <c:v>199.79747</c:v>
                      </c:pt>
                      <c:pt idx="3735">
                        <c:v>199.86060000000001</c:v>
                      </c:pt>
                      <c:pt idx="3736">
                        <c:v>199.80699999999999</c:v>
                      </c:pt>
                      <c:pt idx="3737">
                        <c:v>199.78783000000001</c:v>
                      </c:pt>
                      <c:pt idx="3738">
                        <c:v>199.80771999999999</c:v>
                      </c:pt>
                      <c:pt idx="3739">
                        <c:v>199.81576000000001</c:v>
                      </c:pt>
                      <c:pt idx="3740">
                        <c:v>199.84075000000001</c:v>
                      </c:pt>
                      <c:pt idx="3741">
                        <c:v>199.8073</c:v>
                      </c:pt>
                      <c:pt idx="3742">
                        <c:v>199.81985</c:v>
                      </c:pt>
                      <c:pt idx="3743">
                        <c:v>199.83430999999999</c:v>
                      </c:pt>
                      <c:pt idx="3744">
                        <c:v>199.85523000000001</c:v>
                      </c:pt>
                      <c:pt idx="3745">
                        <c:v>199.79773</c:v>
                      </c:pt>
                      <c:pt idx="3746">
                        <c:v>199.83484000000001</c:v>
                      </c:pt>
                      <c:pt idx="3747">
                        <c:v>199.82659000000001</c:v>
                      </c:pt>
                      <c:pt idx="3748">
                        <c:v>199.87586999999999</c:v>
                      </c:pt>
                      <c:pt idx="3749">
                        <c:v>199.84135000000001</c:v>
                      </c:pt>
                      <c:pt idx="3750">
                        <c:v>199.81566000000001</c:v>
                      </c:pt>
                      <c:pt idx="3751">
                        <c:v>199.85560000000001</c:v>
                      </c:pt>
                      <c:pt idx="3752">
                        <c:v>199.87411</c:v>
                      </c:pt>
                      <c:pt idx="3753">
                        <c:v>199.79583</c:v>
                      </c:pt>
                      <c:pt idx="3754">
                        <c:v>199.81004999999999</c:v>
                      </c:pt>
                      <c:pt idx="3755">
                        <c:v>199.82857000000001</c:v>
                      </c:pt>
                      <c:pt idx="3756">
                        <c:v>199.87755000000001</c:v>
                      </c:pt>
                      <c:pt idx="3757">
                        <c:v>199.84925000000001</c:v>
                      </c:pt>
                      <c:pt idx="3758">
                        <c:v>199.83489</c:v>
                      </c:pt>
                      <c:pt idx="3759">
                        <c:v>199.82579000000001</c:v>
                      </c:pt>
                      <c:pt idx="3760">
                        <c:v>199.83213000000001</c:v>
                      </c:pt>
                      <c:pt idx="3761">
                        <c:v>199.87857</c:v>
                      </c:pt>
                      <c:pt idx="3762">
                        <c:v>199.83118999999999</c:v>
                      </c:pt>
                      <c:pt idx="3763">
                        <c:v>199.81437</c:v>
                      </c:pt>
                      <c:pt idx="3764">
                        <c:v>199.79418999999999</c:v>
                      </c:pt>
                      <c:pt idx="3765">
                        <c:v>199.87745000000001</c:v>
                      </c:pt>
                      <c:pt idx="3766">
                        <c:v>199.80605</c:v>
                      </c:pt>
                      <c:pt idx="3767">
                        <c:v>199.81514000000001</c:v>
                      </c:pt>
                      <c:pt idx="3768">
                        <c:v>199.8193</c:v>
                      </c:pt>
                      <c:pt idx="3769">
                        <c:v>199.85937000000001</c:v>
                      </c:pt>
                      <c:pt idx="3770">
                        <c:v>199.81744</c:v>
                      </c:pt>
                      <c:pt idx="3771">
                        <c:v>199.82961</c:v>
                      </c:pt>
                      <c:pt idx="3772">
                        <c:v>199.82658000000001</c:v>
                      </c:pt>
                      <c:pt idx="3773">
                        <c:v>199.87933000000001</c:v>
                      </c:pt>
                      <c:pt idx="3774">
                        <c:v>199.81870000000001</c:v>
                      </c:pt>
                      <c:pt idx="3775">
                        <c:v>199.82643999999999</c:v>
                      </c:pt>
                      <c:pt idx="3776">
                        <c:v>199.82035999999999</c:v>
                      </c:pt>
                      <c:pt idx="3777">
                        <c:v>199.84056000000001</c:v>
                      </c:pt>
                      <c:pt idx="3778">
                        <c:v>199.88951</c:v>
                      </c:pt>
                      <c:pt idx="3779">
                        <c:v>199.83103</c:v>
                      </c:pt>
                      <c:pt idx="3780">
                        <c:v>199.81720999999999</c:v>
                      </c:pt>
                      <c:pt idx="3781">
                        <c:v>199.81460999999999</c:v>
                      </c:pt>
                      <c:pt idx="3782">
                        <c:v>199.89312000000001</c:v>
                      </c:pt>
                      <c:pt idx="3783">
                        <c:v>199.84612999999999</c:v>
                      </c:pt>
                      <c:pt idx="3784">
                        <c:v>199.80637999999999</c:v>
                      </c:pt>
                      <c:pt idx="3785">
                        <c:v>199.82288</c:v>
                      </c:pt>
                      <c:pt idx="3786">
                        <c:v>199.87536</c:v>
                      </c:pt>
                      <c:pt idx="3787">
                        <c:v>199.78876</c:v>
                      </c:pt>
                      <c:pt idx="3788">
                        <c:v>199.77977999999999</c:v>
                      </c:pt>
                      <c:pt idx="3789">
                        <c:v>199.80078</c:v>
                      </c:pt>
                      <c:pt idx="3790">
                        <c:v>199.84987000000001</c:v>
                      </c:pt>
                      <c:pt idx="3791">
                        <c:v>200.05512999999999</c:v>
                      </c:pt>
                      <c:pt idx="3792">
                        <c:v>199.84078</c:v>
                      </c:pt>
                      <c:pt idx="3793">
                        <c:v>199.80090000000001</c:v>
                      </c:pt>
                      <c:pt idx="3794">
                        <c:v>199.85842</c:v>
                      </c:pt>
                      <c:pt idx="3795">
                        <c:v>199.79320000000001</c:v>
                      </c:pt>
                      <c:pt idx="3796">
                        <c:v>199.79138</c:v>
                      </c:pt>
                      <c:pt idx="3797">
                        <c:v>199.77625</c:v>
                      </c:pt>
                      <c:pt idx="3798">
                        <c:v>199.78550999999999</c:v>
                      </c:pt>
                      <c:pt idx="3799">
                        <c:v>199.86429000000001</c:v>
                      </c:pt>
                      <c:pt idx="3800">
                        <c:v>199.80222000000001</c:v>
                      </c:pt>
                      <c:pt idx="3801">
                        <c:v>199.80011999999999</c:v>
                      </c:pt>
                      <c:pt idx="3802">
                        <c:v>199.80884</c:v>
                      </c:pt>
                      <c:pt idx="3803">
                        <c:v>199.86785</c:v>
                      </c:pt>
                      <c:pt idx="3804">
                        <c:v>199.77968999999999</c:v>
                      </c:pt>
                      <c:pt idx="3805">
                        <c:v>199.81157999999999</c:v>
                      </c:pt>
                      <c:pt idx="3806">
                        <c:v>199.82684</c:v>
                      </c:pt>
                      <c:pt idx="3807">
                        <c:v>199.87123</c:v>
                      </c:pt>
                      <c:pt idx="3808">
                        <c:v>199.79748000000001</c:v>
                      </c:pt>
                      <c:pt idx="3809">
                        <c:v>199.80064999999999</c:v>
                      </c:pt>
                      <c:pt idx="3810">
                        <c:v>199.79494</c:v>
                      </c:pt>
                      <c:pt idx="3811">
                        <c:v>199.84152</c:v>
                      </c:pt>
                      <c:pt idx="3812">
                        <c:v>199.78318999999999</c:v>
                      </c:pt>
                      <c:pt idx="3813">
                        <c:v>199.79061999999999</c:v>
                      </c:pt>
                      <c:pt idx="3814">
                        <c:v>199.79315</c:v>
                      </c:pt>
                      <c:pt idx="3815">
                        <c:v>199.82325</c:v>
                      </c:pt>
                      <c:pt idx="3816">
                        <c:v>199.82461000000001</c:v>
                      </c:pt>
                      <c:pt idx="3817">
                        <c:v>199.80134000000001</c:v>
                      </c:pt>
                      <c:pt idx="3818">
                        <c:v>199.81763000000001</c:v>
                      </c:pt>
                      <c:pt idx="3819">
                        <c:v>199.84133</c:v>
                      </c:pt>
                      <c:pt idx="3820">
                        <c:v>199.85448</c:v>
                      </c:pt>
                      <c:pt idx="3821">
                        <c:v>199.79409000000001</c:v>
                      </c:pt>
                      <c:pt idx="3822">
                        <c:v>199.79915</c:v>
                      </c:pt>
                      <c:pt idx="3823">
                        <c:v>199.81278</c:v>
                      </c:pt>
                      <c:pt idx="3824">
                        <c:v>199.88437999999999</c:v>
                      </c:pt>
                      <c:pt idx="3825">
                        <c:v>199.81431000000001</c:v>
                      </c:pt>
                      <c:pt idx="3826">
                        <c:v>199.79130000000001</c:v>
                      </c:pt>
                      <c:pt idx="3827">
                        <c:v>199.77377999999999</c:v>
                      </c:pt>
                      <c:pt idx="3828">
                        <c:v>199.87477000000001</c:v>
                      </c:pt>
                      <c:pt idx="3829">
                        <c:v>199.79977</c:v>
                      </c:pt>
                      <c:pt idx="3830">
                        <c:v>199.8186</c:v>
                      </c:pt>
                      <c:pt idx="3831">
                        <c:v>199.821</c:v>
                      </c:pt>
                      <c:pt idx="3832">
                        <c:v>199.86865</c:v>
                      </c:pt>
                      <c:pt idx="3833">
                        <c:v>199.80655999999999</c:v>
                      </c:pt>
                      <c:pt idx="3834">
                        <c:v>199.80006</c:v>
                      </c:pt>
                      <c:pt idx="3835">
                        <c:v>199.79057</c:v>
                      </c:pt>
                      <c:pt idx="3836">
                        <c:v>199.82980000000001</c:v>
                      </c:pt>
                      <c:pt idx="3837">
                        <c:v>199.86100999999999</c:v>
                      </c:pt>
                      <c:pt idx="3838">
                        <c:v>199.7945</c:v>
                      </c:pt>
                      <c:pt idx="3839">
                        <c:v>199.78677999999999</c:v>
                      </c:pt>
                      <c:pt idx="3840">
                        <c:v>199.81791000000001</c:v>
                      </c:pt>
                      <c:pt idx="3841">
                        <c:v>199.88072</c:v>
                      </c:pt>
                      <c:pt idx="3842">
                        <c:v>199.82963000000001</c:v>
                      </c:pt>
                      <c:pt idx="3843">
                        <c:v>199.81261000000001</c:v>
                      </c:pt>
                      <c:pt idx="3844">
                        <c:v>199.79447999999999</c:v>
                      </c:pt>
                      <c:pt idx="3845">
                        <c:v>199.86699999999999</c:v>
                      </c:pt>
                      <c:pt idx="3846">
                        <c:v>199.82538</c:v>
                      </c:pt>
                      <c:pt idx="3847">
                        <c:v>199.80100999999999</c:v>
                      </c:pt>
                      <c:pt idx="3848">
                        <c:v>199.81783999999999</c:v>
                      </c:pt>
                      <c:pt idx="3849">
                        <c:v>199.88101</c:v>
                      </c:pt>
                      <c:pt idx="3850">
                        <c:v>199.82517000000001</c:v>
                      </c:pt>
                      <c:pt idx="3851">
                        <c:v>199.81983</c:v>
                      </c:pt>
                      <c:pt idx="3852">
                        <c:v>200.09129999999999</c:v>
                      </c:pt>
                      <c:pt idx="3853">
                        <c:v>199.84726000000001</c:v>
                      </c:pt>
                      <c:pt idx="3854">
                        <c:v>199.80991</c:v>
                      </c:pt>
                      <c:pt idx="3855">
                        <c:v>199.80896000000001</c:v>
                      </c:pt>
                      <c:pt idx="3856">
                        <c:v>199.80914999999999</c:v>
                      </c:pt>
                      <c:pt idx="3857">
                        <c:v>199.79981000000001</c:v>
                      </c:pt>
                      <c:pt idx="3858">
                        <c:v>199.87815000000001</c:v>
                      </c:pt>
                      <c:pt idx="3859">
                        <c:v>199.80396999999999</c:v>
                      </c:pt>
                      <c:pt idx="3860">
                        <c:v>199.81141</c:v>
                      </c:pt>
                      <c:pt idx="3861">
                        <c:v>199.78919999999999</c:v>
                      </c:pt>
                      <c:pt idx="3862">
                        <c:v>199.87039999999999</c:v>
                      </c:pt>
                      <c:pt idx="3863">
                        <c:v>199.80726999999999</c:v>
                      </c:pt>
                      <c:pt idx="3864">
                        <c:v>199.81093000000001</c:v>
                      </c:pt>
                      <c:pt idx="3865">
                        <c:v>199.79449</c:v>
                      </c:pt>
                      <c:pt idx="3866">
                        <c:v>199.88946000000001</c:v>
                      </c:pt>
                      <c:pt idx="3867">
                        <c:v>199.82273000000001</c:v>
                      </c:pt>
                      <c:pt idx="3868">
                        <c:v>199.82993999999999</c:v>
                      </c:pt>
                      <c:pt idx="3869">
                        <c:v>199.8235</c:v>
                      </c:pt>
                      <c:pt idx="3870">
                        <c:v>199.88516000000001</c:v>
                      </c:pt>
                      <c:pt idx="3871">
                        <c:v>199.81385</c:v>
                      </c:pt>
                      <c:pt idx="3872">
                        <c:v>199.83729</c:v>
                      </c:pt>
                      <c:pt idx="3873">
                        <c:v>199.83731</c:v>
                      </c:pt>
                      <c:pt idx="3874">
                        <c:v>199.85317000000001</c:v>
                      </c:pt>
                      <c:pt idx="3875">
                        <c:v>199.86945</c:v>
                      </c:pt>
                      <c:pt idx="3876">
                        <c:v>199.80142000000001</c:v>
                      </c:pt>
                      <c:pt idx="3877">
                        <c:v>199.80305000000001</c:v>
                      </c:pt>
                      <c:pt idx="3878">
                        <c:v>199.82451</c:v>
                      </c:pt>
                      <c:pt idx="3879">
                        <c:v>199.87943000000001</c:v>
                      </c:pt>
                      <c:pt idx="3880">
                        <c:v>199.78326999999999</c:v>
                      </c:pt>
                      <c:pt idx="3881">
                        <c:v>199.80098000000001</c:v>
                      </c:pt>
                      <c:pt idx="3882">
                        <c:v>199.78926000000001</c:v>
                      </c:pt>
                      <c:pt idx="3883">
                        <c:v>199.85013000000001</c:v>
                      </c:pt>
                      <c:pt idx="3884">
                        <c:v>199.80304000000001</c:v>
                      </c:pt>
                      <c:pt idx="3885">
                        <c:v>199.77585999999999</c:v>
                      </c:pt>
                      <c:pt idx="3886">
                        <c:v>199.78811999999999</c:v>
                      </c:pt>
                      <c:pt idx="3887">
                        <c:v>199.82061999999999</c:v>
                      </c:pt>
                      <c:pt idx="3888">
                        <c:v>199.78749999999999</c:v>
                      </c:pt>
                      <c:pt idx="3889">
                        <c:v>199.78816</c:v>
                      </c:pt>
                      <c:pt idx="3890">
                        <c:v>199.76220000000001</c:v>
                      </c:pt>
                      <c:pt idx="3891">
                        <c:v>199.81709000000001</c:v>
                      </c:pt>
                      <c:pt idx="3892">
                        <c:v>199.80488</c:v>
                      </c:pt>
                      <c:pt idx="3893">
                        <c:v>199.77751000000001</c:v>
                      </c:pt>
                      <c:pt idx="3894">
                        <c:v>199.77148</c:v>
                      </c:pt>
                      <c:pt idx="3895">
                        <c:v>199.78946999999999</c:v>
                      </c:pt>
                      <c:pt idx="3896">
                        <c:v>199.85943</c:v>
                      </c:pt>
                      <c:pt idx="3897">
                        <c:v>199.80043000000001</c:v>
                      </c:pt>
                      <c:pt idx="3898">
                        <c:v>199.80486999999999</c:v>
                      </c:pt>
                      <c:pt idx="3899">
                        <c:v>199.80443</c:v>
                      </c:pt>
                      <c:pt idx="3900">
                        <c:v>199.85033999999999</c:v>
                      </c:pt>
                      <c:pt idx="3901">
                        <c:v>199.80145999999999</c:v>
                      </c:pt>
                      <c:pt idx="3902">
                        <c:v>199.79046</c:v>
                      </c:pt>
                      <c:pt idx="3903">
                        <c:v>199.79531</c:v>
                      </c:pt>
                      <c:pt idx="3904">
                        <c:v>199.85911999999999</c:v>
                      </c:pt>
                      <c:pt idx="3905">
                        <c:v>199.79791</c:v>
                      </c:pt>
                      <c:pt idx="3906">
                        <c:v>199.81567999999999</c:v>
                      </c:pt>
                      <c:pt idx="3907">
                        <c:v>199.81587999999999</c:v>
                      </c:pt>
                      <c:pt idx="3908">
                        <c:v>199.86684</c:v>
                      </c:pt>
                      <c:pt idx="3909">
                        <c:v>199.79329000000001</c:v>
                      </c:pt>
                      <c:pt idx="3910">
                        <c:v>199.83224999999999</c:v>
                      </c:pt>
                      <c:pt idx="3911">
                        <c:v>199.83407</c:v>
                      </c:pt>
                      <c:pt idx="3912">
                        <c:v>199.86589000000001</c:v>
                      </c:pt>
                      <c:pt idx="3913">
                        <c:v>200.1455</c:v>
                      </c:pt>
                      <c:pt idx="3914">
                        <c:v>199.80903000000001</c:v>
                      </c:pt>
                      <c:pt idx="3915">
                        <c:v>199.80921000000001</c:v>
                      </c:pt>
                      <c:pt idx="3916">
                        <c:v>199.79407</c:v>
                      </c:pt>
                      <c:pt idx="3917">
                        <c:v>199.86451</c:v>
                      </c:pt>
                      <c:pt idx="3918">
                        <c:v>199.81715</c:v>
                      </c:pt>
                      <c:pt idx="3919">
                        <c:v>199.80092999999999</c:v>
                      </c:pt>
                      <c:pt idx="3920">
                        <c:v>199.82351</c:v>
                      </c:pt>
                      <c:pt idx="3921">
                        <c:v>199.86734000000001</c:v>
                      </c:pt>
                      <c:pt idx="3922">
                        <c:v>199.78960000000001</c:v>
                      </c:pt>
                      <c:pt idx="3923">
                        <c:v>199.82357999999999</c:v>
                      </c:pt>
                      <c:pt idx="3924">
                        <c:v>199.80780999999999</c:v>
                      </c:pt>
                      <c:pt idx="3925">
                        <c:v>199.85407000000001</c:v>
                      </c:pt>
                      <c:pt idx="3926">
                        <c:v>199.84915000000001</c:v>
                      </c:pt>
                      <c:pt idx="3927">
                        <c:v>199.83769000000001</c:v>
                      </c:pt>
                      <c:pt idx="3928">
                        <c:v>199.82400000000001</c:v>
                      </c:pt>
                      <c:pt idx="3929">
                        <c:v>199.81018</c:v>
                      </c:pt>
                      <c:pt idx="3930">
                        <c:v>199.87280999999999</c:v>
                      </c:pt>
                      <c:pt idx="3931">
                        <c:v>199.80547000000001</c:v>
                      </c:pt>
                      <c:pt idx="3932">
                        <c:v>199.80794</c:v>
                      </c:pt>
                      <c:pt idx="3933">
                        <c:v>199.81218000000001</c:v>
                      </c:pt>
                      <c:pt idx="3934">
                        <c:v>199.88128</c:v>
                      </c:pt>
                      <c:pt idx="3935">
                        <c:v>199.83068</c:v>
                      </c:pt>
                      <c:pt idx="3936">
                        <c:v>199.81084999999999</c:v>
                      </c:pt>
                      <c:pt idx="3937">
                        <c:v>199.79918000000001</c:v>
                      </c:pt>
                      <c:pt idx="3938">
                        <c:v>199.85938999999999</c:v>
                      </c:pt>
                      <c:pt idx="3939">
                        <c:v>199.81764999999999</c:v>
                      </c:pt>
                      <c:pt idx="3940">
                        <c:v>199.78925000000001</c:v>
                      </c:pt>
                      <c:pt idx="3941">
                        <c:v>199.81041999999999</c:v>
                      </c:pt>
                      <c:pt idx="3942">
                        <c:v>199.86887999999999</c:v>
                      </c:pt>
                      <c:pt idx="3943">
                        <c:v>199.80009999999999</c:v>
                      </c:pt>
                      <c:pt idx="3944">
                        <c:v>199.78363999999999</c:v>
                      </c:pt>
                      <c:pt idx="3945">
                        <c:v>199.79974999999999</c:v>
                      </c:pt>
                      <c:pt idx="3946">
                        <c:v>199.78772000000001</c:v>
                      </c:pt>
                      <c:pt idx="3947">
                        <c:v>199.89062000000001</c:v>
                      </c:pt>
                      <c:pt idx="3948">
                        <c:v>199.81542999999999</c:v>
                      </c:pt>
                      <c:pt idx="3949">
                        <c:v>199.78666000000001</c:v>
                      </c:pt>
                      <c:pt idx="3950">
                        <c:v>199.76065</c:v>
                      </c:pt>
                      <c:pt idx="3951">
                        <c:v>199.85248000000001</c:v>
                      </c:pt>
                      <c:pt idx="3952">
                        <c:v>199.81177</c:v>
                      </c:pt>
                      <c:pt idx="3953">
                        <c:v>199.81446</c:v>
                      </c:pt>
                      <c:pt idx="3954">
                        <c:v>199.80999</c:v>
                      </c:pt>
                      <c:pt idx="3955">
                        <c:v>199.88535999999999</c:v>
                      </c:pt>
                      <c:pt idx="3956">
                        <c:v>199.80054999999999</c:v>
                      </c:pt>
                      <c:pt idx="3957">
                        <c:v>199.79504</c:v>
                      </c:pt>
                      <c:pt idx="3958">
                        <c:v>199.80055999999999</c:v>
                      </c:pt>
                      <c:pt idx="3959">
                        <c:v>199.86940000000001</c:v>
                      </c:pt>
                      <c:pt idx="3960">
                        <c:v>199.80473000000001</c:v>
                      </c:pt>
                      <c:pt idx="3961">
                        <c:v>199.81129000000001</c:v>
                      </c:pt>
                      <c:pt idx="3962">
                        <c:v>199.78097</c:v>
                      </c:pt>
                      <c:pt idx="3963">
                        <c:v>199.80426</c:v>
                      </c:pt>
                      <c:pt idx="3964">
                        <c:v>199.80860999999999</c:v>
                      </c:pt>
                      <c:pt idx="3965">
                        <c:v>199.80816999999999</c:v>
                      </c:pt>
                      <c:pt idx="3966">
                        <c:v>199.77960999999999</c:v>
                      </c:pt>
                      <c:pt idx="3967">
                        <c:v>199.78300999999999</c:v>
                      </c:pt>
                      <c:pt idx="3968">
                        <c:v>199.83669</c:v>
                      </c:pt>
                      <c:pt idx="3969">
                        <c:v>199.77259000000001</c:v>
                      </c:pt>
                      <c:pt idx="3970">
                        <c:v>199.81147999999999</c:v>
                      </c:pt>
                      <c:pt idx="3971">
                        <c:v>199.82016999999999</c:v>
                      </c:pt>
                      <c:pt idx="3972">
                        <c:v>199.87744000000001</c:v>
                      </c:pt>
                      <c:pt idx="3973">
                        <c:v>199.84849</c:v>
                      </c:pt>
                      <c:pt idx="3974">
                        <c:v>200.0505</c:v>
                      </c:pt>
                      <c:pt idx="3975">
                        <c:v>199.82565</c:v>
                      </c:pt>
                      <c:pt idx="3976">
                        <c:v>199.88453999999999</c:v>
                      </c:pt>
                      <c:pt idx="3977">
                        <c:v>199.81582</c:v>
                      </c:pt>
                      <c:pt idx="3978">
                        <c:v>199.81886</c:v>
                      </c:pt>
                      <c:pt idx="3979">
                        <c:v>199.82738000000001</c:v>
                      </c:pt>
                      <c:pt idx="3980">
                        <c:v>199.89649</c:v>
                      </c:pt>
                      <c:pt idx="3981">
                        <c:v>199.82955999999999</c:v>
                      </c:pt>
                      <c:pt idx="3982">
                        <c:v>199.81976</c:v>
                      </c:pt>
                      <c:pt idx="3983">
                        <c:v>199.82160999999999</c:v>
                      </c:pt>
                      <c:pt idx="3984">
                        <c:v>199.82046</c:v>
                      </c:pt>
                      <c:pt idx="3985">
                        <c:v>199.89033000000001</c:v>
                      </c:pt>
                      <c:pt idx="3986">
                        <c:v>199.83177000000001</c:v>
                      </c:pt>
                      <c:pt idx="3987">
                        <c:v>199.82719</c:v>
                      </c:pt>
                      <c:pt idx="3988">
                        <c:v>199.82160999999999</c:v>
                      </c:pt>
                      <c:pt idx="3989">
                        <c:v>199.87279000000001</c:v>
                      </c:pt>
                      <c:pt idx="3990">
                        <c:v>199.81469999999999</c:v>
                      </c:pt>
                      <c:pt idx="3991">
                        <c:v>199.83982</c:v>
                      </c:pt>
                      <c:pt idx="3992">
                        <c:v>199.82327000000001</c:v>
                      </c:pt>
                      <c:pt idx="3993">
                        <c:v>199.91222999999999</c:v>
                      </c:pt>
                      <c:pt idx="3994">
                        <c:v>199.81553</c:v>
                      </c:pt>
                      <c:pt idx="3995">
                        <c:v>199.82243</c:v>
                      </c:pt>
                      <c:pt idx="3996">
                        <c:v>199.82069999999999</c:v>
                      </c:pt>
                      <c:pt idx="3997">
                        <c:v>199.88077999999999</c:v>
                      </c:pt>
                      <c:pt idx="3998">
                        <c:v>199.80728999999999</c:v>
                      </c:pt>
                      <c:pt idx="3999">
                        <c:v>199.8091</c:v>
                      </c:pt>
                      <c:pt idx="4000">
                        <c:v>199.81818000000001</c:v>
                      </c:pt>
                      <c:pt idx="4001">
                        <c:v>199.83033</c:v>
                      </c:pt>
                      <c:pt idx="4002">
                        <c:v>199.8442</c:v>
                      </c:pt>
                      <c:pt idx="4003">
                        <c:v>199.81402</c:v>
                      </c:pt>
                      <c:pt idx="4004">
                        <c:v>199.81990999999999</c:v>
                      </c:pt>
                      <c:pt idx="4005">
                        <c:v>199.79441</c:v>
                      </c:pt>
                      <c:pt idx="4006">
                        <c:v>199.87225000000001</c:v>
                      </c:pt>
                      <c:pt idx="4007">
                        <c:v>199.81419</c:v>
                      </c:pt>
                      <c:pt idx="4008">
                        <c:v>199.79463999999999</c:v>
                      </c:pt>
                      <c:pt idx="4009">
                        <c:v>199.79154</c:v>
                      </c:pt>
                      <c:pt idx="4010">
                        <c:v>199.86528000000001</c:v>
                      </c:pt>
                      <c:pt idx="4011">
                        <c:v>199.82498000000001</c:v>
                      </c:pt>
                      <c:pt idx="4012">
                        <c:v>199.81035</c:v>
                      </c:pt>
                      <c:pt idx="4013">
                        <c:v>199.80001999999999</c:v>
                      </c:pt>
                      <c:pt idx="4014">
                        <c:v>199.85874999999999</c:v>
                      </c:pt>
                      <c:pt idx="4015">
                        <c:v>199.78408999999999</c:v>
                      </c:pt>
                      <c:pt idx="4016">
                        <c:v>199.82496</c:v>
                      </c:pt>
                      <c:pt idx="4017">
                        <c:v>199.82074</c:v>
                      </c:pt>
                      <c:pt idx="4018">
                        <c:v>199.86972</c:v>
                      </c:pt>
                      <c:pt idx="4019">
                        <c:v>199.79925</c:v>
                      </c:pt>
                      <c:pt idx="4020">
                        <c:v>199.79024000000001</c:v>
                      </c:pt>
                      <c:pt idx="4021">
                        <c:v>199.79411999999999</c:v>
                      </c:pt>
                      <c:pt idx="4022">
                        <c:v>199.76338000000001</c:v>
                      </c:pt>
                      <c:pt idx="4023">
                        <c:v>199.86326</c:v>
                      </c:pt>
                      <c:pt idx="4024">
                        <c:v>199.82022000000001</c:v>
                      </c:pt>
                      <c:pt idx="4025">
                        <c:v>199.80160000000001</c:v>
                      </c:pt>
                      <c:pt idx="4026">
                        <c:v>199.82456999999999</c:v>
                      </c:pt>
                      <c:pt idx="4027">
                        <c:v>199.88248999999999</c:v>
                      </c:pt>
                      <c:pt idx="4028">
                        <c:v>199.80685</c:v>
                      </c:pt>
                      <c:pt idx="4029">
                        <c:v>199.81045</c:v>
                      </c:pt>
                      <c:pt idx="4030">
                        <c:v>199.79740000000001</c:v>
                      </c:pt>
                      <c:pt idx="4031">
                        <c:v>199.84143</c:v>
                      </c:pt>
                      <c:pt idx="4032">
                        <c:v>199.80538000000001</c:v>
                      </c:pt>
                      <c:pt idx="4033">
                        <c:v>199.79884000000001</c:v>
                      </c:pt>
                      <c:pt idx="4034">
                        <c:v>199.96630999999999</c:v>
                      </c:pt>
                      <c:pt idx="4035">
                        <c:v>199.98849999999999</c:v>
                      </c:pt>
                      <c:pt idx="4036">
                        <c:v>199.79177999999999</c:v>
                      </c:pt>
                      <c:pt idx="4037">
                        <c:v>199.75183000000001</c:v>
                      </c:pt>
                      <c:pt idx="4038">
                        <c:v>199.75434000000001</c:v>
                      </c:pt>
                      <c:pt idx="4039">
                        <c:v>199.80328</c:v>
                      </c:pt>
                      <c:pt idx="4040">
                        <c:v>199.83181999999999</c:v>
                      </c:pt>
                      <c:pt idx="4041">
                        <c:v>199.79789</c:v>
                      </c:pt>
                      <c:pt idx="4042">
                        <c:v>199.79231999999999</c:v>
                      </c:pt>
                      <c:pt idx="4043">
                        <c:v>199.80551</c:v>
                      </c:pt>
                      <c:pt idx="4044">
                        <c:v>199.86825999999999</c:v>
                      </c:pt>
                      <c:pt idx="4045">
                        <c:v>199.80359999999999</c:v>
                      </c:pt>
                      <c:pt idx="4046">
                        <c:v>199.81341</c:v>
                      </c:pt>
                      <c:pt idx="4047">
                        <c:v>199.80572000000001</c:v>
                      </c:pt>
                      <c:pt idx="4048">
                        <c:v>199.86774</c:v>
                      </c:pt>
                      <c:pt idx="4049">
                        <c:v>199.80967000000001</c:v>
                      </c:pt>
                      <c:pt idx="4050">
                        <c:v>199.7945</c:v>
                      </c:pt>
                      <c:pt idx="4051">
                        <c:v>199.79755</c:v>
                      </c:pt>
                      <c:pt idx="4052">
                        <c:v>199.87479999999999</c:v>
                      </c:pt>
                      <c:pt idx="4053">
                        <c:v>199.82291000000001</c:v>
                      </c:pt>
                      <c:pt idx="4054">
                        <c:v>199.82149999999999</c:v>
                      </c:pt>
                      <c:pt idx="4055">
                        <c:v>199.81354999999999</c:v>
                      </c:pt>
                      <c:pt idx="4056">
                        <c:v>199.85965999999999</c:v>
                      </c:pt>
                      <c:pt idx="4057">
                        <c:v>199.81908000000001</c:v>
                      </c:pt>
                      <c:pt idx="4058">
                        <c:v>199.80644000000001</c:v>
                      </c:pt>
                      <c:pt idx="4059">
                        <c:v>199.81466</c:v>
                      </c:pt>
                      <c:pt idx="4060">
                        <c:v>199.81628000000001</c:v>
                      </c:pt>
                      <c:pt idx="4061">
                        <c:v>199.91242</c:v>
                      </c:pt>
                      <c:pt idx="4062">
                        <c:v>199.84062</c:v>
                      </c:pt>
                      <c:pt idx="4063">
                        <c:v>199.81717</c:v>
                      </c:pt>
                      <c:pt idx="4064">
                        <c:v>199.82069000000001</c:v>
                      </c:pt>
                      <c:pt idx="4065">
                        <c:v>199.88920999999999</c:v>
                      </c:pt>
                      <c:pt idx="4066">
                        <c:v>199.79537999999999</c:v>
                      </c:pt>
                      <c:pt idx="4067">
                        <c:v>199.81085999999999</c:v>
                      </c:pt>
                      <c:pt idx="4068">
                        <c:v>199.80774</c:v>
                      </c:pt>
                      <c:pt idx="4069">
                        <c:v>199.86945</c:v>
                      </c:pt>
                      <c:pt idx="4070">
                        <c:v>199.82347999999999</c:v>
                      </c:pt>
                      <c:pt idx="4071">
                        <c:v>199.80989</c:v>
                      </c:pt>
                      <c:pt idx="4072">
                        <c:v>199.80534</c:v>
                      </c:pt>
                      <c:pt idx="4073">
                        <c:v>199.86170999999999</c:v>
                      </c:pt>
                      <c:pt idx="4074">
                        <c:v>199.81207000000001</c:v>
                      </c:pt>
                      <c:pt idx="4075">
                        <c:v>199.82199</c:v>
                      </c:pt>
                      <c:pt idx="4076">
                        <c:v>199.81554</c:v>
                      </c:pt>
                      <c:pt idx="4077">
                        <c:v>199.85862</c:v>
                      </c:pt>
                      <c:pt idx="4078">
                        <c:v>199.84413000000001</c:v>
                      </c:pt>
                      <c:pt idx="4079">
                        <c:v>199.80116000000001</c:v>
                      </c:pt>
                      <c:pt idx="4080">
                        <c:v>199.81468000000001</c:v>
                      </c:pt>
                      <c:pt idx="4081">
                        <c:v>199.79208</c:v>
                      </c:pt>
                      <c:pt idx="4082">
                        <c:v>199.86639</c:v>
                      </c:pt>
                      <c:pt idx="4083">
                        <c:v>199.81416999999999</c:v>
                      </c:pt>
                      <c:pt idx="4084">
                        <c:v>199.79651999999999</c:v>
                      </c:pt>
                      <c:pt idx="4085">
                        <c:v>199.79159000000001</c:v>
                      </c:pt>
                      <c:pt idx="4086">
                        <c:v>199.84046000000001</c:v>
                      </c:pt>
                      <c:pt idx="4087">
                        <c:v>199.78426999999999</c:v>
                      </c:pt>
                      <c:pt idx="4088">
                        <c:v>199.78440000000001</c:v>
                      </c:pt>
                      <c:pt idx="4089">
                        <c:v>199.77526</c:v>
                      </c:pt>
                      <c:pt idx="4090">
                        <c:v>199.85992999999999</c:v>
                      </c:pt>
                      <c:pt idx="4091">
                        <c:v>199.78528</c:v>
                      </c:pt>
                      <c:pt idx="4092">
                        <c:v>199.7791</c:v>
                      </c:pt>
                      <c:pt idx="4093">
                        <c:v>199.80590000000001</c:v>
                      </c:pt>
                      <c:pt idx="4094">
                        <c:v>199.84542999999999</c:v>
                      </c:pt>
                      <c:pt idx="4095">
                        <c:v>200.05100999999999</c:v>
                      </c:pt>
                      <c:pt idx="4096">
                        <c:v>199.83384000000001</c:v>
                      </c:pt>
                      <c:pt idx="4097">
                        <c:v>199.79894999999999</c:v>
                      </c:pt>
                      <c:pt idx="4098">
                        <c:v>199.80117999999999</c:v>
                      </c:pt>
                      <c:pt idx="4099">
                        <c:v>199.87992</c:v>
                      </c:pt>
                      <c:pt idx="4100">
                        <c:v>199.77928</c:v>
                      </c:pt>
                      <c:pt idx="4101">
                        <c:v>199.79974000000001</c:v>
                      </c:pt>
                      <c:pt idx="4102">
                        <c:v>199.79692</c:v>
                      </c:pt>
                      <c:pt idx="4103">
                        <c:v>199.85557</c:v>
                      </c:pt>
                      <c:pt idx="4104">
                        <c:v>199.78804</c:v>
                      </c:pt>
                      <c:pt idx="4105">
                        <c:v>199.8032</c:v>
                      </c:pt>
                      <c:pt idx="4106">
                        <c:v>199.78491</c:v>
                      </c:pt>
                      <c:pt idx="4107">
                        <c:v>199.85998000000001</c:v>
                      </c:pt>
                      <c:pt idx="4108">
                        <c:v>199.80007000000001</c:v>
                      </c:pt>
                      <c:pt idx="4109">
                        <c:v>199.81034</c:v>
                      </c:pt>
                      <c:pt idx="4110">
                        <c:v>199.81</c:v>
                      </c:pt>
                      <c:pt idx="4111">
                        <c:v>199.87535</c:v>
                      </c:pt>
                      <c:pt idx="4112">
                        <c:v>199.81278</c:v>
                      </c:pt>
                      <c:pt idx="4113">
                        <c:v>199.82841999999999</c:v>
                      </c:pt>
                      <c:pt idx="4114">
                        <c:v>199.80265</c:v>
                      </c:pt>
                      <c:pt idx="4115">
                        <c:v>199.84916000000001</c:v>
                      </c:pt>
                      <c:pt idx="4116">
                        <c:v>199.8648</c:v>
                      </c:pt>
                      <c:pt idx="4117">
                        <c:v>199.82316</c:v>
                      </c:pt>
                      <c:pt idx="4118">
                        <c:v>199.82879</c:v>
                      </c:pt>
                      <c:pt idx="4119">
                        <c:v>199.79622000000001</c:v>
                      </c:pt>
                      <c:pt idx="4120">
                        <c:v>199.86775</c:v>
                      </c:pt>
                      <c:pt idx="4121">
                        <c:v>199.79447999999999</c:v>
                      </c:pt>
                      <c:pt idx="4122">
                        <c:v>199.77506</c:v>
                      </c:pt>
                      <c:pt idx="4123">
                        <c:v>199.83761999999999</c:v>
                      </c:pt>
                      <c:pt idx="4124">
                        <c:v>200.05574999999999</c:v>
                      </c:pt>
                      <c:pt idx="4125">
                        <c:v>200.11219</c:v>
                      </c:pt>
                      <c:pt idx="4126">
                        <c:v>200.24929</c:v>
                      </c:pt>
                      <c:pt idx="4127">
                        <c:v>200.36000999999999</c:v>
                      </c:pt>
                      <c:pt idx="4128">
                        <c:v>200.55856</c:v>
                      </c:pt>
                      <c:pt idx="4129">
                        <c:v>200.62055000000001</c:v>
                      </c:pt>
                      <c:pt idx="4130">
                        <c:v>200.74555000000001</c:v>
                      </c:pt>
                      <c:pt idx="4131">
                        <c:v>200.85925</c:v>
                      </c:pt>
                      <c:pt idx="4132">
                        <c:v>201.04053999999999</c:v>
                      </c:pt>
                      <c:pt idx="4133">
                        <c:v>201.09222</c:v>
                      </c:pt>
                      <c:pt idx="4134">
                        <c:v>201.1413</c:v>
                      </c:pt>
                      <c:pt idx="4135">
                        <c:v>201.21293</c:v>
                      </c:pt>
                      <c:pt idx="4136">
                        <c:v>201.33258000000001</c:v>
                      </c:pt>
                      <c:pt idx="4137">
                        <c:v>201.54510999999999</c:v>
                      </c:pt>
                      <c:pt idx="4138">
                        <c:v>201.5325</c:v>
                      </c:pt>
                      <c:pt idx="4139">
                        <c:v>201.68592000000001</c:v>
                      </c:pt>
                      <c:pt idx="4140">
                        <c:v>201.84017</c:v>
                      </c:pt>
                      <c:pt idx="4141">
                        <c:v>202.07657</c:v>
                      </c:pt>
                      <c:pt idx="4142">
                        <c:v>202.15075999999999</c:v>
                      </c:pt>
                      <c:pt idx="4143">
                        <c:v>202.26343</c:v>
                      </c:pt>
                      <c:pt idx="4144">
                        <c:v>202.36184</c:v>
                      </c:pt>
                      <c:pt idx="4145">
                        <c:v>202.56697</c:v>
                      </c:pt>
                      <c:pt idx="4146">
                        <c:v>202.65110000000001</c:v>
                      </c:pt>
                      <c:pt idx="4147">
                        <c:v>202.76024000000001</c:v>
                      </c:pt>
                      <c:pt idx="4148">
                        <c:v>202.91793000000001</c:v>
                      </c:pt>
                      <c:pt idx="4149">
                        <c:v>203.08420000000001</c:v>
                      </c:pt>
                      <c:pt idx="4150">
                        <c:v>203.15783999999999</c:v>
                      </c:pt>
                      <c:pt idx="4151">
                        <c:v>203.27370999999999</c:v>
                      </c:pt>
                      <c:pt idx="4152">
                        <c:v>203.37013999999999</c:v>
                      </c:pt>
                      <c:pt idx="4153">
                        <c:v>203.49655999999999</c:v>
                      </c:pt>
                      <c:pt idx="4154">
                        <c:v>203.68541999999999</c:v>
                      </c:pt>
                      <c:pt idx="4155">
                        <c:v>203.71406999999999</c:v>
                      </c:pt>
                      <c:pt idx="4156">
                        <c:v>204.10541000000001</c:v>
                      </c:pt>
                      <c:pt idx="4157">
                        <c:v>204.0017</c:v>
                      </c:pt>
                      <c:pt idx="4158">
                        <c:v>204.15525</c:v>
                      </c:pt>
                      <c:pt idx="4159">
                        <c:v>204.22053</c:v>
                      </c:pt>
                      <c:pt idx="4160">
                        <c:v>204.36246</c:v>
                      </c:pt>
                      <c:pt idx="4161">
                        <c:v>204.50675000000001</c:v>
                      </c:pt>
                      <c:pt idx="4162">
                        <c:v>204.68633</c:v>
                      </c:pt>
                      <c:pt idx="4163">
                        <c:v>204.70538999999999</c:v>
                      </c:pt>
                      <c:pt idx="4164">
                        <c:v>204.82525000000001</c:v>
                      </c:pt>
                      <c:pt idx="4165">
                        <c:v>204.92095</c:v>
                      </c:pt>
                      <c:pt idx="4166">
                        <c:v>205.11204000000001</c:v>
                      </c:pt>
                      <c:pt idx="4167">
                        <c:v>205.21232000000001</c:v>
                      </c:pt>
                      <c:pt idx="4168">
                        <c:v>205.33574999999999</c:v>
                      </c:pt>
                      <c:pt idx="4169">
                        <c:v>205.46785</c:v>
                      </c:pt>
                      <c:pt idx="4170">
                        <c:v>205.59732</c:v>
                      </c:pt>
                      <c:pt idx="4171">
                        <c:v>205.7944</c:v>
                      </c:pt>
                      <c:pt idx="4172">
                        <c:v>205.90380999999999</c:v>
                      </c:pt>
                      <c:pt idx="4173">
                        <c:v>206.03995</c:v>
                      </c:pt>
                      <c:pt idx="4174">
                        <c:v>206.14838</c:v>
                      </c:pt>
                      <c:pt idx="4175">
                        <c:v>206.33180999999999</c:v>
                      </c:pt>
                      <c:pt idx="4176">
                        <c:v>206.39758</c:v>
                      </c:pt>
                      <c:pt idx="4177">
                        <c:v>206.53234</c:v>
                      </c:pt>
                      <c:pt idx="4178">
                        <c:v>206.64897999999999</c:v>
                      </c:pt>
                      <c:pt idx="4179">
                        <c:v>206.86429999999999</c:v>
                      </c:pt>
                      <c:pt idx="4180">
                        <c:v>206.90699000000001</c:v>
                      </c:pt>
                      <c:pt idx="4181">
                        <c:v>207.01864</c:v>
                      </c:pt>
                      <c:pt idx="4182">
                        <c:v>207.15839</c:v>
                      </c:pt>
                      <c:pt idx="4183">
                        <c:v>207.34859</c:v>
                      </c:pt>
                      <c:pt idx="4184">
                        <c:v>207.41713999999999</c:v>
                      </c:pt>
                      <c:pt idx="4185">
                        <c:v>207.54417000000001</c:v>
                      </c:pt>
                      <c:pt idx="4186">
                        <c:v>207.68131</c:v>
                      </c:pt>
                      <c:pt idx="4187">
                        <c:v>207.81388999999999</c:v>
                      </c:pt>
                      <c:pt idx="4188">
                        <c:v>207.96188000000001</c:v>
                      </c:pt>
                      <c:pt idx="4189">
                        <c:v>208.03480999999999</c:v>
                      </c:pt>
                      <c:pt idx="4190">
                        <c:v>208.18308999999999</c:v>
                      </c:pt>
                      <c:pt idx="4191">
                        <c:v>208.31773999999999</c:v>
                      </c:pt>
                      <c:pt idx="4192">
                        <c:v>208.48569000000001</c:v>
                      </c:pt>
                      <c:pt idx="4193">
                        <c:v>208.54207</c:v>
                      </c:pt>
                      <c:pt idx="4194">
                        <c:v>208.65826000000001</c:v>
                      </c:pt>
                      <c:pt idx="4195">
                        <c:v>208.77171999999999</c:v>
                      </c:pt>
                      <c:pt idx="4196">
                        <c:v>208.98764</c:v>
                      </c:pt>
                      <c:pt idx="4197">
                        <c:v>209.0592</c:v>
                      </c:pt>
                      <c:pt idx="4198">
                        <c:v>209.18378000000001</c:v>
                      </c:pt>
                      <c:pt idx="4199">
                        <c:v>209.30457999999999</c:v>
                      </c:pt>
                      <c:pt idx="4200">
                        <c:v>209.48186999999999</c:v>
                      </c:pt>
                      <c:pt idx="4201">
                        <c:v>209.54266999999999</c:v>
                      </c:pt>
                      <c:pt idx="4202">
                        <c:v>209.67923999999999</c:v>
                      </c:pt>
                      <c:pt idx="4203">
                        <c:v>209.75717</c:v>
                      </c:pt>
                      <c:pt idx="4204">
                        <c:v>209.90477999999999</c:v>
                      </c:pt>
                      <c:pt idx="4205">
                        <c:v>210.05614</c:v>
                      </c:pt>
                      <c:pt idx="4206">
                        <c:v>210.15787</c:v>
                      </c:pt>
                      <c:pt idx="4207">
                        <c:v>210.27939000000001</c:v>
                      </c:pt>
                      <c:pt idx="4208">
                        <c:v>210.39259000000001</c:v>
                      </c:pt>
                      <c:pt idx="4209">
                        <c:v>210.55017000000001</c:v>
                      </c:pt>
                      <c:pt idx="4210">
                        <c:v>210.61706000000001</c:v>
                      </c:pt>
                      <c:pt idx="4211">
                        <c:v>210.7423</c:v>
                      </c:pt>
                      <c:pt idx="4212">
                        <c:v>210.88011</c:v>
                      </c:pt>
                      <c:pt idx="4213">
                        <c:v>211.0652</c:v>
                      </c:pt>
                      <c:pt idx="4214">
                        <c:v>211.13028</c:v>
                      </c:pt>
                      <c:pt idx="4215">
                        <c:v>211.26215999999999</c:v>
                      </c:pt>
                      <c:pt idx="4216">
                        <c:v>211.40916999999999</c:v>
                      </c:pt>
                      <c:pt idx="4217">
                        <c:v>211.80072000000001</c:v>
                      </c:pt>
                      <c:pt idx="4218">
                        <c:v>211.61949999999999</c:v>
                      </c:pt>
                      <c:pt idx="4219">
                        <c:v>211.78941</c:v>
                      </c:pt>
                      <c:pt idx="4220">
                        <c:v>211.92882</c:v>
                      </c:pt>
                      <c:pt idx="4221">
                        <c:v>212.10786999999999</c:v>
                      </c:pt>
                      <c:pt idx="4222">
                        <c:v>212.23096000000001</c:v>
                      </c:pt>
                      <c:pt idx="4223">
                        <c:v>212.31666999999999</c:v>
                      </c:pt>
                      <c:pt idx="4224">
                        <c:v>212.44882999999999</c:v>
                      </c:pt>
                      <c:pt idx="4225">
                        <c:v>212.56227999999999</c:v>
                      </c:pt>
                      <c:pt idx="4226">
                        <c:v>212.7483</c:v>
                      </c:pt>
                      <c:pt idx="4227">
                        <c:v>212.77913000000001</c:v>
                      </c:pt>
                      <c:pt idx="4228">
                        <c:v>212.89538999999999</c:v>
                      </c:pt>
                      <c:pt idx="4229">
                        <c:v>213.03482</c:v>
                      </c:pt>
                      <c:pt idx="4230">
                        <c:v>213.22756000000001</c:v>
                      </c:pt>
                      <c:pt idx="4231">
                        <c:v>213.28729999999999</c:v>
                      </c:pt>
                      <c:pt idx="4232">
                        <c:v>213.41489999999999</c:v>
                      </c:pt>
                      <c:pt idx="4233">
                        <c:v>213.53531000000001</c:v>
                      </c:pt>
                      <c:pt idx="4234">
                        <c:v>213.69176999999999</c:v>
                      </c:pt>
                      <c:pt idx="4235">
                        <c:v>213.79289</c:v>
                      </c:pt>
                      <c:pt idx="4236">
                        <c:v>213.90342999999999</c:v>
                      </c:pt>
                      <c:pt idx="4237">
                        <c:v>214.01130000000001</c:v>
                      </c:pt>
                      <c:pt idx="4238">
                        <c:v>214.15418</c:v>
                      </c:pt>
                      <c:pt idx="4239">
                        <c:v>214.30853999999999</c:v>
                      </c:pt>
                      <c:pt idx="4240">
                        <c:v>214.72809000000001</c:v>
                      </c:pt>
                      <c:pt idx="4241">
                        <c:v>214.8544</c:v>
                      </c:pt>
                      <c:pt idx="4242">
                        <c:v>214.98398</c:v>
                      </c:pt>
                      <c:pt idx="4243">
                        <c:v>215.15271999999999</c:v>
                      </c:pt>
                      <c:pt idx="4244">
                        <c:v>215.21512000000001</c:v>
                      </c:pt>
                      <c:pt idx="4245">
                        <c:v>215.28982999999999</c:v>
                      </c:pt>
                      <c:pt idx="4246">
                        <c:v>215.08920000000001</c:v>
                      </c:pt>
                      <c:pt idx="4247">
                        <c:v>215.67687000000001</c:v>
                      </c:pt>
                      <c:pt idx="4248">
                        <c:v>215.90468000000001</c:v>
                      </c:pt>
                      <c:pt idx="4249">
                        <c:v>216.05507</c:v>
                      </c:pt>
                      <c:pt idx="4250">
                        <c:v>216.14769000000001</c:v>
                      </c:pt>
                      <c:pt idx="4251">
                        <c:v>216.32112000000001</c:v>
                      </c:pt>
                      <c:pt idx="4252">
                        <c:v>216.39337</c:v>
                      </c:pt>
                      <c:pt idx="4253">
                        <c:v>216.48318</c:v>
                      </c:pt>
                      <c:pt idx="4254">
                        <c:v>216.71114</c:v>
                      </c:pt>
                      <c:pt idx="4255">
                        <c:v>216.91618</c:v>
                      </c:pt>
                      <c:pt idx="4256">
                        <c:v>217.01382000000001</c:v>
                      </c:pt>
                      <c:pt idx="4257">
                        <c:v>217.12890999999999</c:v>
                      </c:pt>
                      <c:pt idx="4258">
                        <c:v>217.23987</c:v>
                      </c:pt>
                      <c:pt idx="4259">
                        <c:v>217.45961</c:v>
                      </c:pt>
                      <c:pt idx="4260">
                        <c:v>217.60327000000001</c:v>
                      </c:pt>
                      <c:pt idx="4261">
                        <c:v>217.69882999999999</c:v>
                      </c:pt>
                      <c:pt idx="4262">
                        <c:v>217.84443999999999</c:v>
                      </c:pt>
                      <c:pt idx="4263">
                        <c:v>217.98061000000001</c:v>
                      </c:pt>
                      <c:pt idx="4264">
                        <c:v>218.13643999999999</c:v>
                      </c:pt>
                      <c:pt idx="4265">
                        <c:v>218.21761000000001</c:v>
                      </c:pt>
                      <c:pt idx="4266">
                        <c:v>218.33259000000001</c:v>
                      </c:pt>
                      <c:pt idx="4267">
                        <c:v>218.46055999999999</c:v>
                      </c:pt>
                      <c:pt idx="4268">
                        <c:v>218.62742</c:v>
                      </c:pt>
                      <c:pt idx="4269">
                        <c:v>218.72630000000001</c:v>
                      </c:pt>
                      <c:pt idx="4270">
                        <c:v>218.85140000000001</c:v>
                      </c:pt>
                      <c:pt idx="4271">
                        <c:v>218.96696</c:v>
                      </c:pt>
                      <c:pt idx="4272">
                        <c:v>219.12771000000001</c:v>
                      </c:pt>
                      <c:pt idx="4273">
                        <c:v>219.20766</c:v>
                      </c:pt>
                      <c:pt idx="4274">
                        <c:v>219.32669000000001</c:v>
                      </c:pt>
                      <c:pt idx="4275">
                        <c:v>219.44120000000001</c:v>
                      </c:pt>
                      <c:pt idx="4276">
                        <c:v>219.60946999999999</c:v>
                      </c:pt>
                      <c:pt idx="4277">
                        <c:v>219.69362000000001</c:v>
                      </c:pt>
                      <c:pt idx="4278">
                        <c:v>219.85482999999999</c:v>
                      </c:pt>
                      <c:pt idx="4279">
                        <c:v>219.83744999999999</c:v>
                      </c:pt>
                      <c:pt idx="4280">
                        <c:v>220.06377000000001</c:v>
                      </c:pt>
                      <c:pt idx="4281">
                        <c:v>220.21357</c:v>
                      </c:pt>
                      <c:pt idx="4282">
                        <c:v>220.32862</c:v>
                      </c:pt>
                      <c:pt idx="4283">
                        <c:v>220.45860999999999</c:v>
                      </c:pt>
                      <c:pt idx="4284">
                        <c:v>220.59791999999999</c:v>
                      </c:pt>
                      <c:pt idx="4285">
                        <c:v>220.75453999999999</c:v>
                      </c:pt>
                      <c:pt idx="4286">
                        <c:v>220.83214000000001</c:v>
                      </c:pt>
                      <c:pt idx="4287">
                        <c:v>220.99413999999999</c:v>
                      </c:pt>
                      <c:pt idx="4288">
                        <c:v>221.11143999999999</c:v>
                      </c:pt>
                      <c:pt idx="4289">
                        <c:v>221.27798999999999</c:v>
                      </c:pt>
                      <c:pt idx="4290">
                        <c:v>221.32996</c:v>
                      </c:pt>
                      <c:pt idx="4291">
                        <c:v>221.47264000000001</c:v>
                      </c:pt>
                      <c:pt idx="4292">
                        <c:v>221.60599999999999</c:v>
                      </c:pt>
                      <c:pt idx="4293">
                        <c:v>221.75846999999999</c:v>
                      </c:pt>
                      <c:pt idx="4294">
                        <c:v>221.85192000000001</c:v>
                      </c:pt>
                      <c:pt idx="4295">
                        <c:v>221.95556999999999</c:v>
                      </c:pt>
                      <c:pt idx="4296">
                        <c:v>222.08287000000001</c:v>
                      </c:pt>
                      <c:pt idx="4297">
                        <c:v>222.22666000000001</c:v>
                      </c:pt>
                      <c:pt idx="4298">
                        <c:v>222.37024</c:v>
                      </c:pt>
                      <c:pt idx="4299">
                        <c:v>222.46468999999999</c:v>
                      </c:pt>
                      <c:pt idx="4300">
                        <c:v>222.58565999999999</c:v>
                      </c:pt>
                      <c:pt idx="4301">
                        <c:v>222.72085999999999</c:v>
                      </c:pt>
                      <c:pt idx="4302">
                        <c:v>222.86854</c:v>
                      </c:pt>
                      <c:pt idx="4303">
                        <c:v>222.97452999999999</c:v>
                      </c:pt>
                      <c:pt idx="4304">
                        <c:v>223.09906000000001</c:v>
                      </c:pt>
                      <c:pt idx="4305">
                        <c:v>223.22924</c:v>
                      </c:pt>
                      <c:pt idx="4306">
                        <c:v>223.39213000000001</c:v>
                      </c:pt>
                      <c:pt idx="4307">
                        <c:v>223.47155000000001</c:v>
                      </c:pt>
                      <c:pt idx="4308">
                        <c:v>223.58739</c:v>
                      </c:pt>
                      <c:pt idx="4309">
                        <c:v>223.71284</c:v>
                      </c:pt>
                      <c:pt idx="4310">
                        <c:v>223.86067</c:v>
                      </c:pt>
                      <c:pt idx="4311">
                        <c:v>223.95513</c:v>
                      </c:pt>
                      <c:pt idx="4312">
                        <c:v>224.09827999999999</c:v>
                      </c:pt>
                      <c:pt idx="4313">
                        <c:v>224.21179000000001</c:v>
                      </c:pt>
                      <c:pt idx="4314">
                        <c:v>224.38149999999999</c:v>
                      </c:pt>
                      <c:pt idx="4315">
                        <c:v>224.46428</c:v>
                      </c:pt>
                      <c:pt idx="4316">
                        <c:v>224.59841</c:v>
                      </c:pt>
                      <c:pt idx="4317">
                        <c:v>224.72148999999999</c:v>
                      </c:pt>
                      <c:pt idx="4318">
                        <c:v>224.84205</c:v>
                      </c:pt>
                      <c:pt idx="4319">
                        <c:v>225.00466</c:v>
                      </c:pt>
                      <c:pt idx="4320">
                        <c:v>225.07974999999999</c:v>
                      </c:pt>
                      <c:pt idx="4321">
                        <c:v>225.18669</c:v>
                      </c:pt>
                      <c:pt idx="4322">
                        <c:v>225.30506</c:v>
                      </c:pt>
                      <c:pt idx="4323">
                        <c:v>225.48847000000001</c:v>
                      </c:pt>
                      <c:pt idx="4324">
                        <c:v>225.55197000000001</c:v>
                      </c:pt>
                      <c:pt idx="4325">
                        <c:v>225.71357</c:v>
                      </c:pt>
                      <c:pt idx="4326">
                        <c:v>225.83888999999999</c:v>
                      </c:pt>
                      <c:pt idx="4327">
                        <c:v>225.98303999999999</c:v>
                      </c:pt>
                      <c:pt idx="4328">
                        <c:v>226.05059</c:v>
                      </c:pt>
                      <c:pt idx="4329">
                        <c:v>226.21476999999999</c:v>
                      </c:pt>
                      <c:pt idx="4330">
                        <c:v>226.34297000000001</c:v>
                      </c:pt>
                      <c:pt idx="4331">
                        <c:v>226.50337999999999</c:v>
                      </c:pt>
                      <c:pt idx="4332">
                        <c:v>226.59324000000001</c:v>
                      </c:pt>
                      <c:pt idx="4333">
                        <c:v>226.71772999999999</c:v>
                      </c:pt>
                      <c:pt idx="4334">
                        <c:v>226.84609</c:v>
                      </c:pt>
                      <c:pt idx="4335">
                        <c:v>226.98632000000001</c:v>
                      </c:pt>
                      <c:pt idx="4336">
                        <c:v>227.09810999999999</c:v>
                      </c:pt>
                      <c:pt idx="4337">
                        <c:v>227.20310000000001</c:v>
                      </c:pt>
                      <c:pt idx="4338">
                        <c:v>227.46399</c:v>
                      </c:pt>
                      <c:pt idx="4339">
                        <c:v>227.50146000000001</c:v>
                      </c:pt>
                      <c:pt idx="4340">
                        <c:v>227.60865000000001</c:v>
                      </c:pt>
                      <c:pt idx="4341">
                        <c:v>227.69788</c:v>
                      </c:pt>
                      <c:pt idx="4342">
                        <c:v>227.81369000000001</c:v>
                      </c:pt>
                      <c:pt idx="4343">
                        <c:v>227.94685999999999</c:v>
                      </c:pt>
                      <c:pt idx="4344">
                        <c:v>228.1113</c:v>
                      </c:pt>
                      <c:pt idx="4345">
                        <c:v>228.19404</c:v>
                      </c:pt>
                      <c:pt idx="4346">
                        <c:v>228.35271</c:v>
                      </c:pt>
                      <c:pt idx="4347">
                        <c:v>228.45518999999999</c:v>
                      </c:pt>
                      <c:pt idx="4348">
                        <c:v>228.61739</c:v>
                      </c:pt>
                      <c:pt idx="4349">
                        <c:v>228.69056</c:v>
                      </c:pt>
                      <c:pt idx="4350">
                        <c:v>228.83178000000001</c:v>
                      </c:pt>
                      <c:pt idx="4351">
                        <c:v>228.93375</c:v>
                      </c:pt>
                      <c:pt idx="4352">
                        <c:v>229.11461</c:v>
                      </c:pt>
                      <c:pt idx="4353">
                        <c:v>229.20403999999999</c:v>
                      </c:pt>
                      <c:pt idx="4354">
                        <c:v>229.32556</c:v>
                      </c:pt>
                      <c:pt idx="4355">
                        <c:v>229.45518000000001</c:v>
                      </c:pt>
                      <c:pt idx="4356">
                        <c:v>229.57762</c:v>
                      </c:pt>
                      <c:pt idx="4357">
                        <c:v>229.75721999999999</c:v>
                      </c:pt>
                      <c:pt idx="4358">
                        <c:v>229.83642</c:v>
                      </c:pt>
                      <c:pt idx="4359">
                        <c:v>229.96146999999999</c:v>
                      </c:pt>
                      <c:pt idx="4360">
                        <c:v>230.08341999999999</c:v>
                      </c:pt>
                      <c:pt idx="4361">
                        <c:v>230.26820000000001</c:v>
                      </c:pt>
                      <c:pt idx="4362">
                        <c:v>230.33928</c:v>
                      </c:pt>
                      <c:pt idx="4363">
                        <c:v>230.46082999999999</c:v>
                      </c:pt>
                      <c:pt idx="4364">
                        <c:v>230.56924000000001</c:v>
                      </c:pt>
                      <c:pt idx="4365">
                        <c:v>230.72485</c:v>
                      </c:pt>
                      <c:pt idx="4366">
                        <c:v>230.81689</c:v>
                      </c:pt>
                      <c:pt idx="4367">
                        <c:v>230.92787999999999</c:v>
                      </c:pt>
                      <c:pt idx="4368">
                        <c:v>231.06200000000001</c:v>
                      </c:pt>
                      <c:pt idx="4369">
                        <c:v>231.19962000000001</c:v>
                      </c:pt>
                      <c:pt idx="4370">
                        <c:v>231.28868</c:v>
                      </c:pt>
                      <c:pt idx="4371">
                        <c:v>231.42556999999999</c:v>
                      </c:pt>
                      <c:pt idx="4372">
                        <c:v>231.54404</c:v>
                      </c:pt>
                      <c:pt idx="4373">
                        <c:v>231.68207000000001</c:v>
                      </c:pt>
                      <c:pt idx="4374">
                        <c:v>231.79832999999999</c:v>
                      </c:pt>
                      <c:pt idx="4375">
                        <c:v>231.91557</c:v>
                      </c:pt>
                      <c:pt idx="4376">
                        <c:v>232.07588000000001</c:v>
                      </c:pt>
                      <c:pt idx="4377">
                        <c:v>232.18747999999999</c:v>
                      </c:pt>
                      <c:pt idx="4378">
                        <c:v>232.3502</c:v>
                      </c:pt>
                      <c:pt idx="4379">
                        <c:v>232.42796000000001</c:v>
                      </c:pt>
                      <c:pt idx="4380">
                        <c:v>232.55068</c:v>
                      </c:pt>
                      <c:pt idx="4381">
                        <c:v>232.67527000000001</c:v>
                      </c:pt>
                      <c:pt idx="4382">
                        <c:v>232.86882</c:v>
                      </c:pt>
                      <c:pt idx="4383">
                        <c:v>232.92882</c:v>
                      </c:pt>
                      <c:pt idx="4384">
                        <c:v>233.05471</c:v>
                      </c:pt>
                      <c:pt idx="4385">
                        <c:v>233.17506</c:v>
                      </c:pt>
                      <c:pt idx="4386">
                        <c:v>233.3364</c:v>
                      </c:pt>
                      <c:pt idx="4387">
                        <c:v>233.41958</c:v>
                      </c:pt>
                      <c:pt idx="4388">
                        <c:v>233.54711</c:v>
                      </c:pt>
                      <c:pt idx="4389">
                        <c:v>233.66701</c:v>
                      </c:pt>
                      <c:pt idx="4390">
                        <c:v>233.83461</c:v>
                      </c:pt>
                      <c:pt idx="4391">
                        <c:v>233.91609</c:v>
                      </c:pt>
                      <c:pt idx="4392">
                        <c:v>234.05241000000001</c:v>
                      </c:pt>
                      <c:pt idx="4393">
                        <c:v>234.17731000000001</c:v>
                      </c:pt>
                      <c:pt idx="4394">
                        <c:v>234.29352</c:v>
                      </c:pt>
                      <c:pt idx="4395">
                        <c:v>234.46008</c:v>
                      </c:pt>
                      <c:pt idx="4396">
                        <c:v>234.54001</c:v>
                      </c:pt>
                      <c:pt idx="4397">
                        <c:v>234.65825000000001</c:v>
                      </c:pt>
                      <c:pt idx="4398">
                        <c:v>234.79732000000001</c:v>
                      </c:pt>
                      <c:pt idx="4399">
                        <c:v>235.15165999999999</c:v>
                      </c:pt>
                      <c:pt idx="4400">
                        <c:v>235.10720000000001</c:v>
                      </c:pt>
                      <c:pt idx="4401">
                        <c:v>235.19467</c:v>
                      </c:pt>
                      <c:pt idx="4402">
                        <c:v>235.33610999999999</c:v>
                      </c:pt>
                      <c:pt idx="4403">
                        <c:v>235.51262</c:v>
                      </c:pt>
                      <c:pt idx="4404">
                        <c:v>235.59217000000001</c:v>
                      </c:pt>
                      <c:pt idx="4405">
                        <c:v>235.69143</c:v>
                      </c:pt>
                      <c:pt idx="4406">
                        <c:v>235.80941000000001</c:v>
                      </c:pt>
                      <c:pt idx="4407">
                        <c:v>235.96938</c:v>
                      </c:pt>
                      <c:pt idx="4408">
                        <c:v>236.03009</c:v>
                      </c:pt>
                      <c:pt idx="4409">
                        <c:v>236.16373999999999</c:v>
                      </c:pt>
                      <c:pt idx="4410">
                        <c:v>236.29641000000001</c:v>
                      </c:pt>
                      <c:pt idx="4411">
                        <c:v>236.44999000000001</c:v>
                      </c:pt>
                      <c:pt idx="4412">
                        <c:v>236.61381</c:v>
                      </c:pt>
                      <c:pt idx="4413">
                        <c:v>236.68887000000001</c:v>
                      </c:pt>
                      <c:pt idx="4414">
                        <c:v>236.82873000000001</c:v>
                      </c:pt>
                      <c:pt idx="4415">
                        <c:v>236.94152</c:v>
                      </c:pt>
                      <c:pt idx="4416">
                        <c:v>237.12004999999999</c:v>
                      </c:pt>
                      <c:pt idx="4417">
                        <c:v>237.19451000000001</c:v>
                      </c:pt>
                      <c:pt idx="4418">
                        <c:v>237.30412999999999</c:v>
                      </c:pt>
                      <c:pt idx="4419">
                        <c:v>237.4315</c:v>
                      </c:pt>
                      <c:pt idx="4420">
                        <c:v>237.59549999999999</c:v>
                      </c:pt>
                      <c:pt idx="4421">
                        <c:v>237.68800999999999</c:v>
                      </c:pt>
                      <c:pt idx="4422">
                        <c:v>237.82652999999999</c:v>
                      </c:pt>
                      <c:pt idx="4423">
                        <c:v>237.93183999999999</c:v>
                      </c:pt>
                      <c:pt idx="4424">
                        <c:v>238.10078999999999</c:v>
                      </c:pt>
                      <c:pt idx="4425">
                        <c:v>238.18487999999999</c:v>
                      </c:pt>
                      <c:pt idx="4426">
                        <c:v>238.30192</c:v>
                      </c:pt>
                      <c:pt idx="4427">
                        <c:v>238.42472000000001</c:v>
                      </c:pt>
                      <c:pt idx="4428">
                        <c:v>238.58150000000001</c:v>
                      </c:pt>
                      <c:pt idx="4429">
                        <c:v>238.68946</c:v>
                      </c:pt>
                      <c:pt idx="4430">
                        <c:v>238.81004999999999</c:v>
                      </c:pt>
                      <c:pt idx="4431">
                        <c:v>238.92626999999999</c:v>
                      </c:pt>
                      <c:pt idx="4432">
                        <c:v>239.07185000000001</c:v>
                      </c:pt>
                      <c:pt idx="4433">
                        <c:v>239.25976</c:v>
                      </c:pt>
                      <c:pt idx="4434">
                        <c:v>239.30294000000001</c:v>
                      </c:pt>
                      <c:pt idx="4435">
                        <c:v>239.44288</c:v>
                      </c:pt>
                      <c:pt idx="4436">
                        <c:v>239.547</c:v>
                      </c:pt>
                      <c:pt idx="4437">
                        <c:v>239.73317</c:v>
                      </c:pt>
                      <c:pt idx="4438">
                        <c:v>239.81751</c:v>
                      </c:pt>
                      <c:pt idx="4439">
                        <c:v>239.95688999999999</c:v>
                      </c:pt>
                      <c:pt idx="4440">
                        <c:v>240.04865000000001</c:v>
                      </c:pt>
                      <c:pt idx="4441">
                        <c:v>240.21718999999999</c:v>
                      </c:pt>
                      <c:pt idx="4442">
                        <c:v>240.29443000000001</c:v>
                      </c:pt>
                      <c:pt idx="4443">
                        <c:v>240.40867</c:v>
                      </c:pt>
                      <c:pt idx="4444">
                        <c:v>240.55206000000001</c:v>
                      </c:pt>
                      <c:pt idx="4445">
                        <c:v>240.75650999999999</c:v>
                      </c:pt>
                      <c:pt idx="4446">
                        <c:v>240.81837999999999</c:v>
                      </c:pt>
                      <c:pt idx="4447">
                        <c:v>240.94025999999999</c:v>
                      </c:pt>
                      <c:pt idx="4448">
                        <c:v>241.08027999999999</c:v>
                      </c:pt>
                      <c:pt idx="4449">
                        <c:v>241.17491000000001</c:v>
                      </c:pt>
                      <c:pt idx="4450">
                        <c:v>241.33224999999999</c:v>
                      </c:pt>
                      <c:pt idx="4451">
                        <c:v>241.42069000000001</c:v>
                      </c:pt>
                      <c:pt idx="4452">
                        <c:v>241.56164000000001</c:v>
                      </c:pt>
                      <c:pt idx="4453">
                        <c:v>241.69492</c:v>
                      </c:pt>
                      <c:pt idx="4454">
                        <c:v>241.85748000000001</c:v>
                      </c:pt>
                      <c:pt idx="4455">
                        <c:v>241.93469999999999</c:v>
                      </c:pt>
                      <c:pt idx="4456">
                        <c:v>242.06802999999999</c:v>
                      </c:pt>
                      <c:pt idx="4457">
                        <c:v>242.17354</c:v>
                      </c:pt>
                      <c:pt idx="4458">
                        <c:v>242.32408000000001</c:v>
                      </c:pt>
                      <c:pt idx="4459">
                        <c:v>242.42683</c:v>
                      </c:pt>
                      <c:pt idx="4460">
                        <c:v>242.75230999999999</c:v>
                      </c:pt>
                      <c:pt idx="4461">
                        <c:v>242.67723000000001</c:v>
                      </c:pt>
                      <c:pt idx="4462">
                        <c:v>242.86269999999999</c:v>
                      </c:pt>
                      <c:pt idx="4463">
                        <c:v>242.92214000000001</c:v>
                      </c:pt>
                      <c:pt idx="4464">
                        <c:v>243.04432</c:v>
                      </c:pt>
                      <c:pt idx="4465">
                        <c:v>243.18655999999999</c:v>
                      </c:pt>
                      <c:pt idx="4466">
                        <c:v>243.32438999999999</c:v>
                      </c:pt>
                      <c:pt idx="4467">
                        <c:v>243.4365</c:v>
                      </c:pt>
                      <c:pt idx="4468">
                        <c:v>243.54867999999999</c:v>
                      </c:pt>
                      <c:pt idx="4469">
                        <c:v>243.69971000000001</c:v>
                      </c:pt>
                      <c:pt idx="4470">
                        <c:v>243.80846</c:v>
                      </c:pt>
                      <c:pt idx="4471">
                        <c:v>243.98532</c:v>
                      </c:pt>
                      <c:pt idx="4472">
                        <c:v>244.04759000000001</c:v>
                      </c:pt>
                      <c:pt idx="4473">
                        <c:v>244.17855</c:v>
                      </c:pt>
                      <c:pt idx="4474">
                        <c:v>244.28897000000001</c:v>
                      </c:pt>
                      <c:pt idx="4475">
                        <c:v>244.47540000000001</c:v>
                      </c:pt>
                      <c:pt idx="4476">
                        <c:v>244.52837</c:v>
                      </c:pt>
                      <c:pt idx="4477">
                        <c:v>244.66842</c:v>
                      </c:pt>
                      <c:pt idx="4478">
                        <c:v>244.78447</c:v>
                      </c:pt>
                      <c:pt idx="4479">
                        <c:v>244.96888000000001</c:v>
                      </c:pt>
                      <c:pt idx="4480">
                        <c:v>245.05632</c:v>
                      </c:pt>
                      <c:pt idx="4481">
                        <c:v>245.18145999999999</c:v>
                      </c:pt>
                      <c:pt idx="4482">
                        <c:v>245.29875000000001</c:v>
                      </c:pt>
                      <c:pt idx="4483">
                        <c:v>245.45666</c:v>
                      </c:pt>
                      <c:pt idx="4484">
                        <c:v>245.55226999999999</c:v>
                      </c:pt>
                      <c:pt idx="4485">
                        <c:v>245.67692</c:v>
                      </c:pt>
                      <c:pt idx="4486">
                        <c:v>245.77943999999999</c:v>
                      </c:pt>
                      <c:pt idx="4487">
                        <c:v>245.91484</c:v>
                      </c:pt>
                      <c:pt idx="4488">
                        <c:v>246.06227000000001</c:v>
                      </c:pt>
                      <c:pt idx="4489">
                        <c:v>246.13050000000001</c:v>
                      </c:pt>
                      <c:pt idx="4490">
                        <c:v>246.2979</c:v>
                      </c:pt>
                      <c:pt idx="4491">
                        <c:v>246.40361999999999</c:v>
                      </c:pt>
                      <c:pt idx="4492">
                        <c:v>246.58544000000001</c:v>
                      </c:pt>
                      <c:pt idx="4493">
                        <c:v>246.69184000000001</c:v>
                      </c:pt>
                      <c:pt idx="4494">
                        <c:v>246.80117999999999</c:v>
                      </c:pt>
                      <c:pt idx="4495">
                        <c:v>246.92989</c:v>
                      </c:pt>
                      <c:pt idx="4496">
                        <c:v>247.09869</c:v>
                      </c:pt>
                      <c:pt idx="4497">
                        <c:v>247.18236999999999</c:v>
                      </c:pt>
                      <c:pt idx="4498">
                        <c:v>247.32333</c:v>
                      </c:pt>
                      <c:pt idx="4499">
                        <c:v>247.43434999999999</c:v>
                      </c:pt>
                      <c:pt idx="4500">
                        <c:v>247.58846</c:v>
                      </c:pt>
                      <c:pt idx="4501">
                        <c:v>247.68204</c:v>
                      </c:pt>
                      <c:pt idx="4502">
                        <c:v>247.79853</c:v>
                      </c:pt>
                      <c:pt idx="4503">
                        <c:v>247.90035</c:v>
                      </c:pt>
                      <c:pt idx="4504">
                        <c:v>248.06301999999999</c:v>
                      </c:pt>
                      <c:pt idx="4505">
                        <c:v>248.17013</c:v>
                      </c:pt>
                      <c:pt idx="4506">
                        <c:v>248.29381000000001</c:v>
                      </c:pt>
                      <c:pt idx="4507">
                        <c:v>248.44721999999999</c:v>
                      </c:pt>
                      <c:pt idx="4508">
                        <c:v>248.54106999999999</c:v>
                      </c:pt>
                      <c:pt idx="4509">
                        <c:v>248.72370000000001</c:v>
                      </c:pt>
                      <c:pt idx="4510">
                        <c:v>248.79372000000001</c:v>
                      </c:pt>
                      <c:pt idx="4511">
                        <c:v>248.91598999999999</c:v>
                      </c:pt>
                      <c:pt idx="4512">
                        <c:v>249.02637999999999</c:v>
                      </c:pt>
                      <c:pt idx="4513">
                        <c:v>249.20289</c:v>
                      </c:pt>
                      <c:pt idx="4514">
                        <c:v>249.28698</c:v>
                      </c:pt>
                      <c:pt idx="4515">
                        <c:v>249.41829999999999</c:v>
                      </c:pt>
                      <c:pt idx="4516">
                        <c:v>249.56314</c:v>
                      </c:pt>
                      <c:pt idx="4517">
                        <c:v>249.71557000000001</c:v>
                      </c:pt>
                      <c:pt idx="4518">
                        <c:v>249.80432999999999</c:v>
                      </c:pt>
                      <c:pt idx="4519">
                        <c:v>249.92983000000001</c:v>
                      </c:pt>
                      <c:pt idx="4520">
                        <c:v>250.07149999999999</c:v>
                      </c:pt>
                      <c:pt idx="4521">
                        <c:v>250.39159000000001</c:v>
                      </c:pt>
                      <c:pt idx="4522">
                        <c:v>250.30862999999999</c:v>
                      </c:pt>
                      <c:pt idx="4523">
                        <c:v>250.33723000000001</c:v>
                      </c:pt>
                      <c:pt idx="4524">
                        <c:v>250.34115</c:v>
                      </c:pt>
                      <c:pt idx="4525">
                        <c:v>250.33008000000001</c:v>
                      </c:pt>
                      <c:pt idx="4526">
                        <c:v>250.34275</c:v>
                      </c:pt>
                      <c:pt idx="4527">
                        <c:v>250.29182</c:v>
                      </c:pt>
                      <c:pt idx="4528">
                        <c:v>250.30611999999999</c:v>
                      </c:pt>
                      <c:pt idx="4529">
                        <c:v>250.31755999999999</c:v>
                      </c:pt>
                      <c:pt idx="4530">
                        <c:v>250.34657999999999</c:v>
                      </c:pt>
                      <c:pt idx="4531">
                        <c:v>250.32456999999999</c:v>
                      </c:pt>
                      <c:pt idx="4532">
                        <c:v>250.31451999999999</c:v>
                      </c:pt>
                      <c:pt idx="4533">
                        <c:v>250.30177</c:v>
                      </c:pt>
                      <c:pt idx="4534">
                        <c:v>250.35446999999999</c:v>
                      </c:pt>
                      <c:pt idx="4535">
                        <c:v>250.33242999999999</c:v>
                      </c:pt>
                      <c:pt idx="4536">
                        <c:v>250.32445000000001</c:v>
                      </c:pt>
                      <c:pt idx="4537">
                        <c:v>250.30905000000001</c:v>
                      </c:pt>
                      <c:pt idx="4538">
                        <c:v>250.35422</c:v>
                      </c:pt>
                      <c:pt idx="4539">
                        <c:v>250.32369</c:v>
                      </c:pt>
                      <c:pt idx="4540">
                        <c:v>250.32400000000001</c:v>
                      </c:pt>
                      <c:pt idx="4541">
                        <c:v>250.32660999999999</c:v>
                      </c:pt>
                      <c:pt idx="4542">
                        <c:v>250.35791</c:v>
                      </c:pt>
                      <c:pt idx="4543">
                        <c:v>250.32441</c:v>
                      </c:pt>
                      <c:pt idx="4544">
                        <c:v>250.32633000000001</c:v>
                      </c:pt>
                      <c:pt idx="4545">
                        <c:v>250.3312</c:v>
                      </c:pt>
                      <c:pt idx="4546">
                        <c:v>250.32431</c:v>
                      </c:pt>
                      <c:pt idx="4547">
                        <c:v>250.36601999999999</c:v>
                      </c:pt>
                      <c:pt idx="4548">
                        <c:v>250.32799</c:v>
                      </c:pt>
                      <c:pt idx="4549">
                        <c:v>250.30976999999999</c:v>
                      </c:pt>
                      <c:pt idx="4550">
                        <c:v>250.31632999999999</c:v>
                      </c:pt>
                      <c:pt idx="4551">
                        <c:v>250.37593000000001</c:v>
                      </c:pt>
                      <c:pt idx="4552">
                        <c:v>250.32835</c:v>
                      </c:pt>
                      <c:pt idx="4553">
                        <c:v>250.32140000000001</c:v>
                      </c:pt>
                      <c:pt idx="4554">
                        <c:v>250.29944</c:v>
                      </c:pt>
                      <c:pt idx="4555">
                        <c:v>250.34972999999999</c:v>
                      </c:pt>
                      <c:pt idx="4556">
                        <c:v>250.30145999999999</c:v>
                      </c:pt>
                      <c:pt idx="4557">
                        <c:v>250.31225000000001</c:v>
                      </c:pt>
                      <c:pt idx="4558">
                        <c:v>250.29958999999999</c:v>
                      </c:pt>
                      <c:pt idx="4559">
                        <c:v>250.35767999999999</c:v>
                      </c:pt>
                      <c:pt idx="4560">
                        <c:v>250.30377999999999</c:v>
                      </c:pt>
                      <c:pt idx="4561">
                        <c:v>250.31061</c:v>
                      </c:pt>
                      <c:pt idx="4562">
                        <c:v>250.30099000000001</c:v>
                      </c:pt>
                      <c:pt idx="4563">
                        <c:v>250.30828</c:v>
                      </c:pt>
                      <c:pt idx="4564">
                        <c:v>250.32891000000001</c:v>
                      </c:pt>
                      <c:pt idx="4565">
                        <c:v>250.29707999999999</c:v>
                      </c:pt>
                      <c:pt idx="4566">
                        <c:v>250.31572</c:v>
                      </c:pt>
                      <c:pt idx="4567">
                        <c:v>250.29192</c:v>
                      </c:pt>
                      <c:pt idx="4568">
                        <c:v>250.32917</c:v>
                      </c:pt>
                      <c:pt idx="4569">
                        <c:v>250.29317</c:v>
                      </c:pt>
                      <c:pt idx="4570">
                        <c:v>250.27949000000001</c:v>
                      </c:pt>
                      <c:pt idx="4571">
                        <c:v>250.29640000000001</c:v>
                      </c:pt>
                      <c:pt idx="4572">
                        <c:v>250.32319000000001</c:v>
                      </c:pt>
                      <c:pt idx="4573">
                        <c:v>250.28327999999999</c:v>
                      </c:pt>
                      <c:pt idx="4574">
                        <c:v>250.28489999999999</c:v>
                      </c:pt>
                      <c:pt idx="4575">
                        <c:v>250.28994</c:v>
                      </c:pt>
                      <c:pt idx="4576">
                        <c:v>250.3202</c:v>
                      </c:pt>
                      <c:pt idx="4577">
                        <c:v>250.33762999999999</c:v>
                      </c:pt>
                      <c:pt idx="4578">
                        <c:v>250.30425</c:v>
                      </c:pt>
                      <c:pt idx="4579">
                        <c:v>250.3056</c:v>
                      </c:pt>
                      <c:pt idx="4580">
                        <c:v>250.30023</c:v>
                      </c:pt>
                      <c:pt idx="4581">
                        <c:v>250.43031999999999</c:v>
                      </c:pt>
                      <c:pt idx="4582">
                        <c:v>250.44264999999999</c:v>
                      </c:pt>
                      <c:pt idx="4583">
                        <c:v>250.30762999999999</c:v>
                      </c:pt>
                      <c:pt idx="4584">
                        <c:v>250.30765</c:v>
                      </c:pt>
                      <c:pt idx="4585">
                        <c:v>250.34465</c:v>
                      </c:pt>
                      <c:pt idx="4586">
                        <c:v>250.30727999999999</c:v>
                      </c:pt>
                      <c:pt idx="4587">
                        <c:v>250.30957000000001</c:v>
                      </c:pt>
                      <c:pt idx="4588">
                        <c:v>250.29082</c:v>
                      </c:pt>
                      <c:pt idx="4589">
                        <c:v>250.35015000000001</c:v>
                      </c:pt>
                      <c:pt idx="4590">
                        <c:v>250.29237000000001</c:v>
                      </c:pt>
                      <c:pt idx="4591">
                        <c:v>250.30518000000001</c:v>
                      </c:pt>
                      <c:pt idx="4592">
                        <c:v>250.29517000000001</c:v>
                      </c:pt>
                      <c:pt idx="4593">
                        <c:v>250.32845</c:v>
                      </c:pt>
                      <c:pt idx="4594">
                        <c:v>250.29633000000001</c:v>
                      </c:pt>
                      <c:pt idx="4595">
                        <c:v>250.29383999999999</c:v>
                      </c:pt>
                      <c:pt idx="4596">
                        <c:v>250.28665000000001</c:v>
                      </c:pt>
                      <c:pt idx="4597">
                        <c:v>250.29469</c:v>
                      </c:pt>
                      <c:pt idx="4598">
                        <c:v>250.35642000000001</c:v>
                      </c:pt>
                      <c:pt idx="4599">
                        <c:v>250.29817</c:v>
                      </c:pt>
                      <c:pt idx="4600">
                        <c:v>250.32386</c:v>
                      </c:pt>
                      <c:pt idx="4601">
                        <c:v>250.31636</c:v>
                      </c:pt>
                      <c:pt idx="4602">
                        <c:v>250.33774</c:v>
                      </c:pt>
                      <c:pt idx="4603">
                        <c:v>250.31425999999999</c:v>
                      </c:pt>
                      <c:pt idx="4604">
                        <c:v>250.29820000000001</c:v>
                      </c:pt>
                      <c:pt idx="4605">
                        <c:v>250.30324999999999</c:v>
                      </c:pt>
                      <c:pt idx="4606">
                        <c:v>250.34451999999999</c:v>
                      </c:pt>
                      <c:pt idx="4607">
                        <c:v>250.30964</c:v>
                      </c:pt>
                      <c:pt idx="4608">
                        <c:v>250.29623000000001</c:v>
                      </c:pt>
                      <c:pt idx="4609">
                        <c:v>250.30054000000001</c:v>
                      </c:pt>
                      <c:pt idx="4610">
                        <c:v>250.3262</c:v>
                      </c:pt>
                      <c:pt idx="4611">
                        <c:v>250.29854</c:v>
                      </c:pt>
                      <c:pt idx="4612">
                        <c:v>250.29066</c:v>
                      </c:pt>
                      <c:pt idx="4613">
                        <c:v>250.28792999999999</c:v>
                      </c:pt>
                      <c:pt idx="4614">
                        <c:v>250.33365000000001</c:v>
                      </c:pt>
                      <c:pt idx="4615">
                        <c:v>250.31514000000001</c:v>
                      </c:pt>
                      <c:pt idx="4616">
                        <c:v>250.30187000000001</c:v>
                      </c:pt>
                      <c:pt idx="4617">
                        <c:v>250.29194000000001</c:v>
                      </c:pt>
                      <c:pt idx="4618">
                        <c:v>250.30398</c:v>
                      </c:pt>
                      <c:pt idx="4619">
                        <c:v>250.34446</c:v>
                      </c:pt>
                      <c:pt idx="4620">
                        <c:v>250.29925</c:v>
                      </c:pt>
                      <c:pt idx="4621">
                        <c:v>250.28844000000001</c:v>
                      </c:pt>
                      <c:pt idx="4622">
                        <c:v>250.30905000000001</c:v>
                      </c:pt>
                      <c:pt idx="4623">
                        <c:v>250.32919000000001</c:v>
                      </c:pt>
                      <c:pt idx="4624">
                        <c:v>250.29655</c:v>
                      </c:pt>
                      <c:pt idx="4625">
                        <c:v>250.29951</c:v>
                      </c:pt>
                      <c:pt idx="4626">
                        <c:v>250.28106</c:v>
                      </c:pt>
                      <c:pt idx="4627">
                        <c:v>250.33684</c:v>
                      </c:pt>
                      <c:pt idx="4628">
                        <c:v>250.29607999999999</c:v>
                      </c:pt>
                      <c:pt idx="4629">
                        <c:v>250.31064000000001</c:v>
                      </c:pt>
                      <c:pt idx="4630">
                        <c:v>250.28421</c:v>
                      </c:pt>
                      <c:pt idx="4631">
                        <c:v>250.34016</c:v>
                      </c:pt>
                      <c:pt idx="4632">
                        <c:v>250.29752999999999</c:v>
                      </c:pt>
                      <c:pt idx="4633">
                        <c:v>250.30875</c:v>
                      </c:pt>
                      <c:pt idx="4634">
                        <c:v>250.30831000000001</c:v>
                      </c:pt>
                      <c:pt idx="4635">
                        <c:v>250.29452000000001</c:v>
                      </c:pt>
                      <c:pt idx="4636">
                        <c:v>250.31129999999999</c:v>
                      </c:pt>
                      <c:pt idx="4637">
                        <c:v>250.29982000000001</c:v>
                      </c:pt>
                      <c:pt idx="4638">
                        <c:v>250.28380000000001</c:v>
                      </c:pt>
                      <c:pt idx="4639">
                        <c:v>250.29039</c:v>
                      </c:pt>
                      <c:pt idx="4640">
                        <c:v>250.33452</c:v>
                      </c:pt>
                      <c:pt idx="4641">
                        <c:v>250.29913999999999</c:v>
                      </c:pt>
                      <c:pt idx="4642">
                        <c:v>250.45642000000001</c:v>
                      </c:pt>
                      <c:pt idx="4643">
                        <c:v>250.33878000000001</c:v>
                      </c:pt>
                      <c:pt idx="4644">
                        <c:v>250.34397999999999</c:v>
                      </c:pt>
                      <c:pt idx="4645">
                        <c:v>250.31209000000001</c:v>
                      </c:pt>
                      <c:pt idx="4646">
                        <c:v>250.31290000000001</c:v>
                      </c:pt>
                      <c:pt idx="4647">
                        <c:v>250.28872000000001</c:v>
                      </c:pt>
                      <c:pt idx="4648">
                        <c:v>250.33614</c:v>
                      </c:pt>
                      <c:pt idx="4649">
                        <c:v>250.29712000000001</c:v>
                      </c:pt>
                      <c:pt idx="4650">
                        <c:v>250.31952999999999</c:v>
                      </c:pt>
                      <c:pt idx="4651">
                        <c:v>250.28117</c:v>
                      </c:pt>
                      <c:pt idx="4652">
                        <c:v>250.32478</c:v>
                      </c:pt>
                      <c:pt idx="4653">
                        <c:v>250.31751</c:v>
                      </c:pt>
                      <c:pt idx="4654">
                        <c:v>250.32261</c:v>
                      </c:pt>
                      <c:pt idx="4655">
                        <c:v>250.30509000000001</c:v>
                      </c:pt>
                      <c:pt idx="4656">
                        <c:v>250.31119000000001</c:v>
                      </c:pt>
                      <c:pt idx="4657">
                        <c:v>250.3338</c:v>
                      </c:pt>
                      <c:pt idx="4658">
                        <c:v>250.28572</c:v>
                      </c:pt>
                      <c:pt idx="4659">
                        <c:v>250.29776000000001</c:v>
                      </c:pt>
                      <c:pt idx="4660">
                        <c:v>250.27726999999999</c:v>
                      </c:pt>
                      <c:pt idx="4661">
                        <c:v>250.33319</c:v>
                      </c:pt>
                      <c:pt idx="4662">
                        <c:v>250.30413999999999</c:v>
                      </c:pt>
                      <c:pt idx="4663">
                        <c:v>250.30289999999999</c:v>
                      </c:pt>
                      <c:pt idx="4664">
                        <c:v>250.31635</c:v>
                      </c:pt>
                      <c:pt idx="4665">
                        <c:v>250.35966999999999</c:v>
                      </c:pt>
                      <c:pt idx="4666">
                        <c:v>250.30948000000001</c:v>
                      </c:pt>
                      <c:pt idx="4667">
                        <c:v>250.28579999999999</c:v>
                      </c:pt>
                      <c:pt idx="4668">
                        <c:v>250.29026999999999</c:v>
                      </c:pt>
                      <c:pt idx="4669">
                        <c:v>250.3297</c:v>
                      </c:pt>
                      <c:pt idx="4670">
                        <c:v>250.32938999999999</c:v>
                      </c:pt>
                      <c:pt idx="4671">
                        <c:v>250.32336000000001</c:v>
                      </c:pt>
                      <c:pt idx="4672">
                        <c:v>250.32447999999999</c:v>
                      </c:pt>
                      <c:pt idx="4673">
                        <c:v>250.32245</c:v>
                      </c:pt>
                      <c:pt idx="4674">
                        <c:v>250.36696000000001</c:v>
                      </c:pt>
                      <c:pt idx="4675">
                        <c:v>250.30596</c:v>
                      </c:pt>
                      <c:pt idx="4676">
                        <c:v>250.29747</c:v>
                      </c:pt>
                      <c:pt idx="4677">
                        <c:v>250.29875999999999</c:v>
                      </c:pt>
                      <c:pt idx="4678">
                        <c:v>250.33330000000001</c:v>
                      </c:pt>
                      <c:pt idx="4679">
                        <c:v>250.30189999999999</c:v>
                      </c:pt>
                      <c:pt idx="4680">
                        <c:v>250.29792</c:v>
                      </c:pt>
                      <c:pt idx="4681">
                        <c:v>250.32078999999999</c:v>
                      </c:pt>
                      <c:pt idx="4682">
                        <c:v>250.36250999999999</c:v>
                      </c:pt>
                      <c:pt idx="4683">
                        <c:v>250.31585000000001</c:v>
                      </c:pt>
                      <c:pt idx="4684">
                        <c:v>250.3125</c:v>
                      </c:pt>
                      <c:pt idx="4685">
                        <c:v>250.31251</c:v>
                      </c:pt>
                      <c:pt idx="4686">
                        <c:v>250.37342000000001</c:v>
                      </c:pt>
                      <c:pt idx="4687">
                        <c:v>250.32066</c:v>
                      </c:pt>
                      <c:pt idx="4688">
                        <c:v>250.3058</c:v>
                      </c:pt>
                      <c:pt idx="4689">
                        <c:v>250.30538000000001</c:v>
                      </c:pt>
                      <c:pt idx="4690">
                        <c:v>250.32998000000001</c:v>
                      </c:pt>
                      <c:pt idx="4691">
                        <c:v>250.35794999999999</c:v>
                      </c:pt>
                      <c:pt idx="4692">
                        <c:v>250.33349000000001</c:v>
                      </c:pt>
                      <c:pt idx="4693">
                        <c:v>250.34502000000001</c:v>
                      </c:pt>
                      <c:pt idx="4694">
                        <c:v>250.32378</c:v>
                      </c:pt>
                      <c:pt idx="4695">
                        <c:v>250.37647999999999</c:v>
                      </c:pt>
                      <c:pt idx="4696">
                        <c:v>250.31388999999999</c:v>
                      </c:pt>
                      <c:pt idx="4697">
                        <c:v>250.31869</c:v>
                      </c:pt>
                      <c:pt idx="4698">
                        <c:v>250.32508999999999</c:v>
                      </c:pt>
                      <c:pt idx="4699">
                        <c:v>250.36299</c:v>
                      </c:pt>
                      <c:pt idx="4700">
                        <c:v>250.31608</c:v>
                      </c:pt>
                      <c:pt idx="4701">
                        <c:v>250.2878</c:v>
                      </c:pt>
                      <c:pt idx="4702">
                        <c:v>250.29182</c:v>
                      </c:pt>
                      <c:pt idx="4703">
                        <c:v>250.51356000000001</c:v>
                      </c:pt>
                      <c:pt idx="4704">
                        <c:v>250.35470000000001</c:v>
                      </c:pt>
                      <c:pt idx="4705">
                        <c:v>250.29568</c:v>
                      </c:pt>
                      <c:pt idx="4706">
                        <c:v>250.31231</c:v>
                      </c:pt>
                      <c:pt idx="4707">
                        <c:v>250.3022</c:v>
                      </c:pt>
                      <c:pt idx="4708">
                        <c:v>250.36292</c:v>
                      </c:pt>
                      <c:pt idx="4709">
                        <c:v>250.30339000000001</c:v>
                      </c:pt>
                      <c:pt idx="4710">
                        <c:v>250.30456000000001</c:v>
                      </c:pt>
                      <c:pt idx="4711">
                        <c:v>250.31668999999999</c:v>
                      </c:pt>
                      <c:pt idx="4712">
                        <c:v>250.37370000000001</c:v>
                      </c:pt>
                      <c:pt idx="4713">
                        <c:v>250.32183000000001</c:v>
                      </c:pt>
                      <c:pt idx="4714">
                        <c:v>250.30499</c:v>
                      </c:pt>
                      <c:pt idx="4715">
                        <c:v>250.32139000000001</c:v>
                      </c:pt>
                      <c:pt idx="4716">
                        <c:v>250.36326</c:v>
                      </c:pt>
                      <c:pt idx="4717">
                        <c:v>250.29940999999999</c:v>
                      </c:pt>
                      <c:pt idx="4718">
                        <c:v>250.2997</c:v>
                      </c:pt>
                      <c:pt idx="4719">
                        <c:v>250.29993999999999</c:v>
                      </c:pt>
                      <c:pt idx="4720">
                        <c:v>250.35755</c:v>
                      </c:pt>
                      <c:pt idx="4721">
                        <c:v>250.31039000000001</c:v>
                      </c:pt>
                      <c:pt idx="4722">
                        <c:v>250.30186</c:v>
                      </c:pt>
                      <c:pt idx="4723">
                        <c:v>250.31888000000001</c:v>
                      </c:pt>
                      <c:pt idx="4724">
                        <c:v>250.33364</c:v>
                      </c:pt>
                      <c:pt idx="4725">
                        <c:v>250.33500000000001</c:v>
                      </c:pt>
                      <c:pt idx="4726">
                        <c:v>250.25892999999999</c:v>
                      </c:pt>
                      <c:pt idx="4727">
                        <c:v>250.27346</c:v>
                      </c:pt>
                      <c:pt idx="4728">
                        <c:v>250.26597000000001</c:v>
                      </c:pt>
                      <c:pt idx="4729">
                        <c:v>250.31106</c:v>
                      </c:pt>
                      <c:pt idx="4730">
                        <c:v>250.25782000000001</c:v>
                      </c:pt>
                      <c:pt idx="4731">
                        <c:v>250.26897</c:v>
                      </c:pt>
                      <c:pt idx="4732">
                        <c:v>250.28720999999999</c:v>
                      </c:pt>
                      <c:pt idx="4733">
                        <c:v>250.33556999999999</c:v>
                      </c:pt>
                      <c:pt idx="4734">
                        <c:v>250.30071000000001</c:v>
                      </c:pt>
                      <c:pt idx="4735">
                        <c:v>250.29220000000001</c:v>
                      </c:pt>
                      <c:pt idx="4736">
                        <c:v>250.30409</c:v>
                      </c:pt>
                      <c:pt idx="4737">
                        <c:v>250.33506</c:v>
                      </c:pt>
                      <c:pt idx="4738">
                        <c:v>250.33663000000001</c:v>
                      </c:pt>
                      <c:pt idx="4739">
                        <c:v>250.31745000000001</c:v>
                      </c:pt>
                      <c:pt idx="4740">
                        <c:v>250.33028999999999</c:v>
                      </c:pt>
                      <c:pt idx="4741">
                        <c:v>250.36735999999999</c:v>
                      </c:pt>
                      <c:pt idx="4742">
                        <c:v>250.32579000000001</c:v>
                      </c:pt>
                      <c:pt idx="4743">
                        <c:v>250.32678999999999</c:v>
                      </c:pt>
                      <c:pt idx="4744">
                        <c:v>250.32073</c:v>
                      </c:pt>
                      <c:pt idx="4745">
                        <c:v>250.33100999999999</c:v>
                      </c:pt>
                      <c:pt idx="4746">
                        <c:v>250.36528999999999</c:v>
                      </c:pt>
                      <c:pt idx="4747">
                        <c:v>250.32628</c:v>
                      </c:pt>
                      <c:pt idx="4748">
                        <c:v>250.32373000000001</c:v>
                      </c:pt>
                      <c:pt idx="4749">
                        <c:v>250.32980000000001</c:v>
                      </c:pt>
                      <c:pt idx="4750">
                        <c:v>250.37351000000001</c:v>
                      </c:pt>
                      <c:pt idx="4751">
                        <c:v>250.30806999999999</c:v>
                      </c:pt>
                      <c:pt idx="4752">
                        <c:v>250.33562000000001</c:v>
                      </c:pt>
                      <c:pt idx="4753">
                        <c:v>250.33251999999999</c:v>
                      </c:pt>
                      <c:pt idx="4754">
                        <c:v>250.35265999999999</c:v>
                      </c:pt>
                      <c:pt idx="4755">
                        <c:v>250.32521</c:v>
                      </c:pt>
                      <c:pt idx="4756">
                        <c:v>250.33350999999999</c:v>
                      </c:pt>
                      <c:pt idx="4757">
                        <c:v>250.31820999999999</c:v>
                      </c:pt>
                      <c:pt idx="4758">
                        <c:v>250.36776</c:v>
                      </c:pt>
                      <c:pt idx="4759">
                        <c:v>250.34087</c:v>
                      </c:pt>
                      <c:pt idx="4760">
                        <c:v>250.32900000000001</c:v>
                      </c:pt>
                      <c:pt idx="4761">
                        <c:v>250.32187999999999</c:v>
                      </c:pt>
                      <c:pt idx="4762">
                        <c:v>250.31977000000001</c:v>
                      </c:pt>
                      <c:pt idx="4763">
                        <c:v>250.35169999999999</c:v>
                      </c:pt>
                      <c:pt idx="4764">
                        <c:v>250.51488000000001</c:v>
                      </c:pt>
                      <c:pt idx="4765">
                        <c:v>250.31401</c:v>
                      </c:pt>
                      <c:pt idx="4766">
                        <c:v>250.32659000000001</c:v>
                      </c:pt>
                      <c:pt idx="4767">
                        <c:v>250.38444999999999</c:v>
                      </c:pt>
                      <c:pt idx="4768">
                        <c:v>250.32098999999999</c:v>
                      </c:pt>
                      <c:pt idx="4769">
                        <c:v>250.31956</c:v>
                      </c:pt>
                      <c:pt idx="4770">
                        <c:v>250.30999</c:v>
                      </c:pt>
                      <c:pt idx="4771">
                        <c:v>250.36023</c:v>
                      </c:pt>
                      <c:pt idx="4772">
                        <c:v>250.30383</c:v>
                      </c:pt>
                      <c:pt idx="4773">
                        <c:v>250.30627000000001</c:v>
                      </c:pt>
                      <c:pt idx="4774">
                        <c:v>250.3261</c:v>
                      </c:pt>
                      <c:pt idx="4775">
                        <c:v>250.37191999999999</c:v>
                      </c:pt>
                      <c:pt idx="4776">
                        <c:v>250.31859</c:v>
                      </c:pt>
                      <c:pt idx="4777">
                        <c:v>250.31809999999999</c:v>
                      </c:pt>
                      <c:pt idx="4778">
                        <c:v>250.31544</c:v>
                      </c:pt>
                      <c:pt idx="4779">
                        <c:v>250.33152999999999</c:v>
                      </c:pt>
                      <c:pt idx="4780">
                        <c:v>250.35477</c:v>
                      </c:pt>
                      <c:pt idx="4781">
                        <c:v>250.32112000000001</c:v>
                      </c:pt>
                      <c:pt idx="4782">
                        <c:v>250.35364999999999</c:v>
                      </c:pt>
                      <c:pt idx="4783">
                        <c:v>250.33385000000001</c:v>
                      </c:pt>
                      <c:pt idx="4784">
                        <c:v>250.36708999999999</c:v>
                      </c:pt>
                      <c:pt idx="4785">
                        <c:v>250.33317</c:v>
                      </c:pt>
                      <c:pt idx="4786">
                        <c:v>250.32871</c:v>
                      </c:pt>
                      <c:pt idx="4787">
                        <c:v>250.32910999999999</c:v>
                      </c:pt>
                      <c:pt idx="4788">
                        <c:v>250.3657</c:v>
                      </c:pt>
                      <c:pt idx="4789">
                        <c:v>250.31605999999999</c:v>
                      </c:pt>
                      <c:pt idx="4790">
                        <c:v>250.33615</c:v>
                      </c:pt>
                      <c:pt idx="4791">
                        <c:v>250.34247999999999</c:v>
                      </c:pt>
                      <c:pt idx="4792">
                        <c:v>250.37370000000001</c:v>
                      </c:pt>
                      <c:pt idx="4793">
                        <c:v>250.33138</c:v>
                      </c:pt>
                      <c:pt idx="4794">
                        <c:v>250.34075999999999</c:v>
                      </c:pt>
                      <c:pt idx="4795">
                        <c:v>250.33070000000001</c:v>
                      </c:pt>
                      <c:pt idx="4796">
                        <c:v>250.35948999999999</c:v>
                      </c:pt>
                      <c:pt idx="4797">
                        <c:v>250.34693999999999</c:v>
                      </c:pt>
                      <c:pt idx="4798">
                        <c:v>250.33815999999999</c:v>
                      </c:pt>
                      <c:pt idx="4799">
                        <c:v>250.33922000000001</c:v>
                      </c:pt>
                      <c:pt idx="4800">
                        <c:v>250.33351999999999</c:v>
                      </c:pt>
                      <c:pt idx="4801">
                        <c:v>250.38352</c:v>
                      </c:pt>
                      <c:pt idx="4802">
                        <c:v>250.334</c:v>
                      </c:pt>
                      <c:pt idx="4803">
                        <c:v>250.34700000000001</c:v>
                      </c:pt>
                      <c:pt idx="4804">
                        <c:v>250.31807000000001</c:v>
                      </c:pt>
                      <c:pt idx="4805">
                        <c:v>250.36241999999999</c:v>
                      </c:pt>
                      <c:pt idx="4806">
                        <c:v>250.29987</c:v>
                      </c:pt>
                      <c:pt idx="4807">
                        <c:v>250.31709000000001</c:v>
                      </c:pt>
                      <c:pt idx="4808">
                        <c:v>250.32882000000001</c:v>
                      </c:pt>
                      <c:pt idx="4809">
                        <c:v>250.37473</c:v>
                      </c:pt>
                      <c:pt idx="4810">
                        <c:v>250.33982</c:v>
                      </c:pt>
                      <c:pt idx="4811">
                        <c:v>250.34182000000001</c:v>
                      </c:pt>
                      <c:pt idx="4812">
                        <c:v>250.33776</c:v>
                      </c:pt>
                      <c:pt idx="4813">
                        <c:v>250.39349999999999</c:v>
                      </c:pt>
                      <c:pt idx="4814">
                        <c:v>250.33453</c:v>
                      </c:pt>
                      <c:pt idx="4815">
                        <c:v>250.31677999999999</c:v>
                      </c:pt>
                      <c:pt idx="4816">
                        <c:v>250.31447</c:v>
                      </c:pt>
                      <c:pt idx="4817">
                        <c:v>250.3356</c:v>
                      </c:pt>
                      <c:pt idx="4818">
                        <c:v>250.34219999999999</c:v>
                      </c:pt>
                      <c:pt idx="4819">
                        <c:v>250.29593</c:v>
                      </c:pt>
                      <c:pt idx="4820">
                        <c:v>250.30937</c:v>
                      </c:pt>
                      <c:pt idx="4821">
                        <c:v>250.30717000000001</c:v>
                      </c:pt>
                      <c:pt idx="4822">
                        <c:v>250.33707000000001</c:v>
                      </c:pt>
                      <c:pt idx="4823">
                        <c:v>250.29140000000001</c:v>
                      </c:pt>
                      <c:pt idx="4824">
                        <c:v>250.32024999999999</c:v>
                      </c:pt>
                      <c:pt idx="4825">
                        <c:v>250.50308999999999</c:v>
                      </c:pt>
                      <c:pt idx="4826">
                        <c:v>250.34048000000001</c:v>
                      </c:pt>
                      <c:pt idx="4827">
                        <c:v>250.28926000000001</c:v>
                      </c:pt>
                      <c:pt idx="4828">
                        <c:v>250.30696</c:v>
                      </c:pt>
                      <c:pt idx="4829">
                        <c:v>250.32263</c:v>
                      </c:pt>
                      <c:pt idx="4830">
                        <c:v>250.34389999999999</c:v>
                      </c:pt>
                      <c:pt idx="4831">
                        <c:v>250.31298000000001</c:v>
                      </c:pt>
                      <c:pt idx="4832">
                        <c:v>250.31157999999999</c:v>
                      </c:pt>
                      <c:pt idx="4833">
                        <c:v>250.31041999999999</c:v>
                      </c:pt>
                      <c:pt idx="4834">
                        <c:v>250.35064</c:v>
                      </c:pt>
                      <c:pt idx="4835">
                        <c:v>250.33840000000001</c:v>
                      </c:pt>
                      <c:pt idx="4836">
                        <c:v>250.29813999999999</c:v>
                      </c:pt>
                      <c:pt idx="4837">
                        <c:v>250.30637999999999</c:v>
                      </c:pt>
                      <c:pt idx="4838">
                        <c:v>250.31148999999999</c:v>
                      </c:pt>
                      <c:pt idx="4839">
                        <c:v>250.3623</c:v>
                      </c:pt>
                      <c:pt idx="4840">
                        <c:v>250.30101999999999</c:v>
                      </c:pt>
                      <c:pt idx="4841">
                        <c:v>250.30013</c:v>
                      </c:pt>
                      <c:pt idx="4842">
                        <c:v>250.30329</c:v>
                      </c:pt>
                      <c:pt idx="4843">
                        <c:v>250.35410999999999</c:v>
                      </c:pt>
                      <c:pt idx="4844">
                        <c:v>250.32195999999999</c:v>
                      </c:pt>
                      <c:pt idx="4845">
                        <c:v>250.29768000000001</c:v>
                      </c:pt>
                      <c:pt idx="4846">
                        <c:v>250.29830000000001</c:v>
                      </c:pt>
                      <c:pt idx="4847">
                        <c:v>250.34646000000001</c:v>
                      </c:pt>
                      <c:pt idx="4848">
                        <c:v>250.27575999999999</c:v>
                      </c:pt>
                      <c:pt idx="4849">
                        <c:v>250.29209</c:v>
                      </c:pt>
                      <c:pt idx="4850">
                        <c:v>250.29489000000001</c:v>
                      </c:pt>
                      <c:pt idx="4851">
                        <c:v>250.33776</c:v>
                      </c:pt>
                      <c:pt idx="4852">
                        <c:v>250.30669</c:v>
                      </c:pt>
                      <c:pt idx="4853">
                        <c:v>250.31066000000001</c:v>
                      </c:pt>
                      <c:pt idx="4854">
                        <c:v>250.31102999999999</c:v>
                      </c:pt>
                      <c:pt idx="4855">
                        <c:v>250.31007</c:v>
                      </c:pt>
                      <c:pt idx="4856">
                        <c:v>250.36648</c:v>
                      </c:pt>
                      <c:pt idx="4857">
                        <c:v>250.30616000000001</c:v>
                      </c:pt>
                      <c:pt idx="4858">
                        <c:v>250.29841999999999</c:v>
                      </c:pt>
                      <c:pt idx="4859">
                        <c:v>250.31934999999999</c:v>
                      </c:pt>
                      <c:pt idx="4860">
                        <c:v>250.35756000000001</c:v>
                      </c:pt>
                      <c:pt idx="4861">
                        <c:v>250.29741000000001</c:v>
                      </c:pt>
                      <c:pt idx="4862">
                        <c:v>250.31199000000001</c:v>
                      </c:pt>
                      <c:pt idx="4863">
                        <c:v>250.30385000000001</c:v>
                      </c:pt>
                      <c:pt idx="4864">
                        <c:v>250.33521999999999</c:v>
                      </c:pt>
                      <c:pt idx="4865">
                        <c:v>250.29302999999999</c:v>
                      </c:pt>
                      <c:pt idx="4866">
                        <c:v>250.30677</c:v>
                      </c:pt>
                      <c:pt idx="4867">
                        <c:v>250.31177</c:v>
                      </c:pt>
                      <c:pt idx="4868">
                        <c:v>250.33770999999999</c:v>
                      </c:pt>
                      <c:pt idx="4869">
                        <c:v>250.31612000000001</c:v>
                      </c:pt>
                      <c:pt idx="4870">
                        <c:v>250.30404999999999</c:v>
                      </c:pt>
                      <c:pt idx="4871">
                        <c:v>250.30742000000001</c:v>
                      </c:pt>
                      <c:pt idx="4872">
                        <c:v>250.33819</c:v>
                      </c:pt>
                      <c:pt idx="4873">
                        <c:v>250.33793</c:v>
                      </c:pt>
                      <c:pt idx="4874">
                        <c:v>250.31908999999999</c:v>
                      </c:pt>
                      <c:pt idx="4875">
                        <c:v>250.30591999999999</c:v>
                      </c:pt>
                      <c:pt idx="4876">
                        <c:v>250.32689999999999</c:v>
                      </c:pt>
                      <c:pt idx="4877">
                        <c:v>250.36427</c:v>
                      </c:pt>
                      <c:pt idx="4878">
                        <c:v>250.3151</c:v>
                      </c:pt>
                      <c:pt idx="4879">
                        <c:v>250.31881000000001</c:v>
                      </c:pt>
                      <c:pt idx="4880">
                        <c:v>250.30000999999999</c:v>
                      </c:pt>
                      <c:pt idx="4881">
                        <c:v>250.34900999999999</c:v>
                      </c:pt>
                      <c:pt idx="4882">
                        <c:v>250.30765</c:v>
                      </c:pt>
                      <c:pt idx="4883">
                        <c:v>250.29504</c:v>
                      </c:pt>
                      <c:pt idx="4884">
                        <c:v>250.28586000000001</c:v>
                      </c:pt>
                      <c:pt idx="4885">
                        <c:v>250.43968000000001</c:v>
                      </c:pt>
                      <c:pt idx="4886">
                        <c:v>250.43779000000001</c:v>
                      </c:pt>
                      <c:pt idx="4887">
                        <c:v>250.31676999999999</c:v>
                      </c:pt>
                      <c:pt idx="4888">
                        <c:v>250.30835999999999</c:v>
                      </c:pt>
                      <c:pt idx="4889">
                        <c:v>250.32884000000001</c:v>
                      </c:pt>
                      <c:pt idx="4890">
                        <c:v>250.30011999999999</c:v>
                      </c:pt>
                      <c:pt idx="4891">
                        <c:v>250.30986999999999</c:v>
                      </c:pt>
                      <c:pt idx="4892">
                        <c:v>250.3083</c:v>
                      </c:pt>
                      <c:pt idx="4893">
                        <c:v>250.31715</c:v>
                      </c:pt>
                      <c:pt idx="4894">
                        <c:v>250.3844</c:v>
                      </c:pt>
                      <c:pt idx="4895">
                        <c:v>250.31582</c:v>
                      </c:pt>
                      <c:pt idx="4896">
                        <c:v>250.31492</c:v>
                      </c:pt>
                      <c:pt idx="4897">
                        <c:v>250.31575000000001</c:v>
                      </c:pt>
                      <c:pt idx="4898">
                        <c:v>250.36010999999999</c:v>
                      </c:pt>
                      <c:pt idx="4899">
                        <c:v>250.31623999999999</c:v>
                      </c:pt>
                      <c:pt idx="4900">
                        <c:v>250.29939999999999</c:v>
                      </c:pt>
                      <c:pt idx="4901">
                        <c:v>250.31133</c:v>
                      </c:pt>
                      <c:pt idx="4902">
                        <c:v>250.36285000000001</c:v>
                      </c:pt>
                      <c:pt idx="4903">
                        <c:v>250.31227999999999</c:v>
                      </c:pt>
                      <c:pt idx="4904">
                        <c:v>250.32005000000001</c:v>
                      </c:pt>
                      <c:pt idx="4905">
                        <c:v>250.29948999999999</c:v>
                      </c:pt>
                      <c:pt idx="4906">
                        <c:v>250.34482</c:v>
                      </c:pt>
                      <c:pt idx="4907">
                        <c:v>250.30847</c:v>
                      </c:pt>
                      <c:pt idx="4908">
                        <c:v>250.31099</c:v>
                      </c:pt>
                      <c:pt idx="4909">
                        <c:v>250.30184</c:v>
                      </c:pt>
                      <c:pt idx="4910">
                        <c:v>250.29737</c:v>
                      </c:pt>
                      <c:pt idx="4911">
                        <c:v>250.33875</c:v>
                      </c:pt>
                      <c:pt idx="4912">
                        <c:v>250.30038999999999</c:v>
                      </c:pt>
                      <c:pt idx="4913">
                        <c:v>250.30126000000001</c:v>
                      </c:pt>
                      <c:pt idx="4914">
                        <c:v>250.29174</c:v>
                      </c:pt>
                      <c:pt idx="4915">
                        <c:v>250.33080000000001</c:v>
                      </c:pt>
                      <c:pt idx="4916">
                        <c:v>250.30710999999999</c:v>
                      </c:pt>
                      <c:pt idx="4917">
                        <c:v>250.29444000000001</c:v>
                      </c:pt>
                      <c:pt idx="4918">
                        <c:v>250.32246000000001</c:v>
                      </c:pt>
                      <c:pt idx="4919">
                        <c:v>250.34933000000001</c:v>
                      </c:pt>
                      <c:pt idx="4920">
                        <c:v>250.31084000000001</c:v>
                      </c:pt>
                      <c:pt idx="4921">
                        <c:v>250.32608999999999</c:v>
                      </c:pt>
                      <c:pt idx="4922">
                        <c:v>250.31469000000001</c:v>
                      </c:pt>
                      <c:pt idx="4923">
                        <c:v>250.36542</c:v>
                      </c:pt>
                      <c:pt idx="4924">
                        <c:v>250.3109</c:v>
                      </c:pt>
                      <c:pt idx="4925">
                        <c:v>250.29727</c:v>
                      </c:pt>
                      <c:pt idx="4926">
                        <c:v>250.31108</c:v>
                      </c:pt>
                      <c:pt idx="4927">
                        <c:v>250.32016999999999</c:v>
                      </c:pt>
                      <c:pt idx="4928">
                        <c:v>250.31144</c:v>
                      </c:pt>
                      <c:pt idx="4929">
                        <c:v>250.28776999999999</c:v>
                      </c:pt>
                      <c:pt idx="4930">
                        <c:v>250.27618000000001</c:v>
                      </c:pt>
                      <c:pt idx="4931">
                        <c:v>250.29839999999999</c:v>
                      </c:pt>
                      <c:pt idx="4932">
                        <c:v>250.34734</c:v>
                      </c:pt>
                      <c:pt idx="4933">
                        <c:v>250.29325</c:v>
                      </c:pt>
                      <c:pt idx="4934">
                        <c:v>250.29285999999999</c:v>
                      </c:pt>
                      <c:pt idx="4935">
                        <c:v>250.29542000000001</c:v>
                      </c:pt>
                      <c:pt idx="4936">
                        <c:v>250.35713000000001</c:v>
                      </c:pt>
                      <c:pt idx="4937">
                        <c:v>250.28384</c:v>
                      </c:pt>
                      <c:pt idx="4938">
                        <c:v>250.28925000000001</c:v>
                      </c:pt>
                      <c:pt idx="4939">
                        <c:v>250.27366000000001</c:v>
                      </c:pt>
                      <c:pt idx="4940">
                        <c:v>250.34995000000001</c:v>
                      </c:pt>
                      <c:pt idx="4941">
                        <c:v>250.29659000000001</c:v>
                      </c:pt>
                      <c:pt idx="4942">
                        <c:v>250.31894</c:v>
                      </c:pt>
                      <c:pt idx="4943">
                        <c:v>250.30976000000001</c:v>
                      </c:pt>
                      <c:pt idx="4944">
                        <c:v>250.35875999999999</c:v>
                      </c:pt>
                      <c:pt idx="4945">
                        <c:v>250.30794</c:v>
                      </c:pt>
                      <c:pt idx="4946">
                        <c:v>250.4598</c:v>
                      </c:pt>
                      <c:pt idx="4947">
                        <c:v>250.38995</c:v>
                      </c:pt>
                      <c:pt idx="4948">
                        <c:v>250.30416</c:v>
                      </c:pt>
                      <c:pt idx="4949">
                        <c:v>250.34861000000001</c:v>
                      </c:pt>
                      <c:pt idx="4950">
                        <c:v>250.33994000000001</c:v>
                      </c:pt>
                      <c:pt idx="4951">
                        <c:v>250.33099999999999</c:v>
                      </c:pt>
                      <c:pt idx="4952">
                        <c:v>250.30482000000001</c:v>
                      </c:pt>
                      <c:pt idx="4953">
                        <c:v>250.36198999999999</c:v>
                      </c:pt>
                      <c:pt idx="4954">
                        <c:v>250.327</c:v>
                      </c:pt>
                      <c:pt idx="4955">
                        <c:v>250.32351</c:v>
                      </c:pt>
                      <c:pt idx="4956">
                        <c:v>250.31384</c:v>
                      </c:pt>
                      <c:pt idx="4957">
                        <c:v>250.33201</c:v>
                      </c:pt>
                      <c:pt idx="4958">
                        <c:v>250.27585999999999</c:v>
                      </c:pt>
                      <c:pt idx="4959">
                        <c:v>250.30188999999999</c:v>
                      </c:pt>
                      <c:pt idx="4960">
                        <c:v>250.32773</c:v>
                      </c:pt>
                      <c:pt idx="4961">
                        <c:v>250.36642000000001</c:v>
                      </c:pt>
                      <c:pt idx="4962">
                        <c:v>250.31746999999999</c:v>
                      </c:pt>
                      <c:pt idx="4963">
                        <c:v>250.31804</c:v>
                      </c:pt>
                      <c:pt idx="4964">
                        <c:v>250.34531000000001</c:v>
                      </c:pt>
                      <c:pt idx="4965">
                        <c:v>250.33233000000001</c:v>
                      </c:pt>
                      <c:pt idx="4966">
                        <c:v>250.34725</c:v>
                      </c:pt>
                      <c:pt idx="4967">
                        <c:v>250.32580999999999</c:v>
                      </c:pt>
                      <c:pt idx="4968">
                        <c:v>250.31395000000001</c:v>
                      </c:pt>
                      <c:pt idx="4969">
                        <c:v>250.30085</c:v>
                      </c:pt>
                      <c:pt idx="4970">
                        <c:v>250.3373</c:v>
                      </c:pt>
                      <c:pt idx="4971">
                        <c:v>250.33489</c:v>
                      </c:pt>
                      <c:pt idx="4972">
                        <c:v>250.30701999999999</c:v>
                      </c:pt>
                      <c:pt idx="4973">
                        <c:v>250.30865</c:v>
                      </c:pt>
                      <c:pt idx="4974">
                        <c:v>250.34959000000001</c:v>
                      </c:pt>
                      <c:pt idx="4975">
                        <c:v>250.29917</c:v>
                      </c:pt>
                      <c:pt idx="4976">
                        <c:v>250.29569000000001</c:v>
                      </c:pt>
                      <c:pt idx="4977">
                        <c:v>250.29984999999999</c:v>
                      </c:pt>
                      <c:pt idx="4978">
                        <c:v>250.3407</c:v>
                      </c:pt>
                      <c:pt idx="4979">
                        <c:v>250.31125</c:v>
                      </c:pt>
                      <c:pt idx="4980">
                        <c:v>250.31098</c:v>
                      </c:pt>
                      <c:pt idx="4981">
                        <c:v>250.3227</c:v>
                      </c:pt>
                      <c:pt idx="4982">
                        <c:v>250.39612</c:v>
                      </c:pt>
                      <c:pt idx="4983">
                        <c:v>250.33409</c:v>
                      </c:pt>
                      <c:pt idx="4984">
                        <c:v>250.30513999999999</c:v>
                      </c:pt>
                      <c:pt idx="4985">
                        <c:v>250.32911999999999</c:v>
                      </c:pt>
                      <c:pt idx="4986">
                        <c:v>250.32168999999999</c:v>
                      </c:pt>
                      <c:pt idx="4987">
                        <c:v>250.34995000000001</c:v>
                      </c:pt>
                      <c:pt idx="4988">
                        <c:v>250.30994000000001</c:v>
                      </c:pt>
                      <c:pt idx="4989">
                        <c:v>250.31336999999999</c:v>
                      </c:pt>
                      <c:pt idx="4990">
                        <c:v>250.31456</c:v>
                      </c:pt>
                      <c:pt idx="4991">
                        <c:v>250.37889000000001</c:v>
                      </c:pt>
                      <c:pt idx="4992">
                        <c:v>250.35218</c:v>
                      </c:pt>
                      <c:pt idx="4993">
                        <c:v>250.31076999999999</c:v>
                      </c:pt>
                      <c:pt idx="4994">
                        <c:v>250.32308</c:v>
                      </c:pt>
                      <c:pt idx="4995">
                        <c:v>250.36573000000001</c:v>
                      </c:pt>
                      <c:pt idx="4996">
                        <c:v>250.29470000000001</c:v>
                      </c:pt>
                      <c:pt idx="4997">
                        <c:v>250.33095</c:v>
                      </c:pt>
                      <c:pt idx="4998">
                        <c:v>250.32903999999999</c:v>
                      </c:pt>
                      <c:pt idx="4999">
                        <c:v>250.36945</c:v>
                      </c:pt>
                      <c:pt idx="5000">
                        <c:v>250.33090999999999</c:v>
                      </c:pt>
                      <c:pt idx="5001">
                        <c:v>250.31309999999999</c:v>
                      </c:pt>
                      <c:pt idx="5002">
                        <c:v>250.30077</c:v>
                      </c:pt>
                      <c:pt idx="5003">
                        <c:v>250.33107000000001</c:v>
                      </c:pt>
                      <c:pt idx="5004">
                        <c:v>250.35719</c:v>
                      </c:pt>
                      <c:pt idx="5005">
                        <c:v>250.30649</c:v>
                      </c:pt>
                      <c:pt idx="5006">
                        <c:v>250.29034999999999</c:v>
                      </c:pt>
                      <c:pt idx="5007">
                        <c:v>250.52042</c:v>
                      </c:pt>
                      <c:pt idx="5008">
                        <c:v>250.36956000000001</c:v>
                      </c:pt>
                      <c:pt idx="5009">
                        <c:v>250.32368</c:v>
                      </c:pt>
                      <c:pt idx="5010">
                        <c:v>250.31591</c:v>
                      </c:pt>
                      <c:pt idx="5011">
                        <c:v>250.31272000000001</c:v>
                      </c:pt>
                      <c:pt idx="5012">
                        <c:v>250.37085999999999</c:v>
                      </c:pt>
                      <c:pt idx="5013">
                        <c:v>250.34376</c:v>
                      </c:pt>
                      <c:pt idx="5014">
                        <c:v>250.3348</c:v>
                      </c:pt>
                      <c:pt idx="5015">
                        <c:v>250.32684</c:v>
                      </c:pt>
                      <c:pt idx="5016">
                        <c:v>250.37531000000001</c:v>
                      </c:pt>
                      <c:pt idx="5017">
                        <c:v>250.33499</c:v>
                      </c:pt>
                      <c:pt idx="5018">
                        <c:v>250.33636000000001</c:v>
                      </c:pt>
                      <c:pt idx="5019">
                        <c:v>250.35524000000001</c:v>
                      </c:pt>
                      <c:pt idx="5020">
                        <c:v>250.38346999999999</c:v>
                      </c:pt>
                      <c:pt idx="5021">
                        <c:v>250.3707</c:v>
                      </c:pt>
                      <c:pt idx="5022">
                        <c:v>250.32894999999999</c:v>
                      </c:pt>
                      <c:pt idx="5023">
                        <c:v>250.33535000000001</c:v>
                      </c:pt>
                      <c:pt idx="5024">
                        <c:v>250.34121999999999</c:v>
                      </c:pt>
                      <c:pt idx="5025">
                        <c:v>250.36704</c:v>
                      </c:pt>
                      <c:pt idx="5026">
                        <c:v>250.31979999999999</c:v>
                      </c:pt>
                      <c:pt idx="5027">
                        <c:v>250.33232000000001</c:v>
                      </c:pt>
                      <c:pt idx="5028">
                        <c:v>250.33215000000001</c:v>
                      </c:pt>
                      <c:pt idx="5029">
                        <c:v>250.37701000000001</c:v>
                      </c:pt>
                      <c:pt idx="5030">
                        <c:v>250.32292000000001</c:v>
                      </c:pt>
                      <c:pt idx="5031">
                        <c:v>250.33500000000001</c:v>
                      </c:pt>
                      <c:pt idx="5032">
                        <c:v>250.33759000000001</c:v>
                      </c:pt>
                      <c:pt idx="5033">
                        <c:v>250.35670999999999</c:v>
                      </c:pt>
                      <c:pt idx="5034">
                        <c:v>250.32254</c:v>
                      </c:pt>
                      <c:pt idx="5035">
                        <c:v>250.32022000000001</c:v>
                      </c:pt>
                      <c:pt idx="5036">
                        <c:v>250.30504999999999</c:v>
                      </c:pt>
                      <c:pt idx="5037">
                        <c:v>250.35063</c:v>
                      </c:pt>
                      <c:pt idx="5038">
                        <c:v>250.32193000000001</c:v>
                      </c:pt>
                      <c:pt idx="5039">
                        <c:v>250.33322000000001</c:v>
                      </c:pt>
                      <c:pt idx="5040">
                        <c:v>250.34703999999999</c:v>
                      </c:pt>
                      <c:pt idx="5041">
                        <c:v>250.30826999999999</c:v>
                      </c:pt>
                      <c:pt idx="5042">
                        <c:v>250.37033</c:v>
                      </c:pt>
                      <c:pt idx="5043">
                        <c:v>250.33246</c:v>
                      </c:pt>
                      <c:pt idx="5044">
                        <c:v>250.32409999999999</c:v>
                      </c:pt>
                      <c:pt idx="5045">
                        <c:v>250.32051000000001</c:v>
                      </c:pt>
                      <c:pt idx="5046">
                        <c:v>250.35494</c:v>
                      </c:pt>
                      <c:pt idx="5047">
                        <c:v>250.31679</c:v>
                      </c:pt>
                      <c:pt idx="5048">
                        <c:v>250.31845000000001</c:v>
                      </c:pt>
                      <c:pt idx="5049">
                        <c:v>250.31473</c:v>
                      </c:pt>
                      <c:pt idx="5050">
                        <c:v>250.37805</c:v>
                      </c:pt>
                      <c:pt idx="5051">
                        <c:v>250.34367</c:v>
                      </c:pt>
                      <c:pt idx="5052">
                        <c:v>250.33623</c:v>
                      </c:pt>
                      <c:pt idx="5053">
                        <c:v>250.31715</c:v>
                      </c:pt>
                      <c:pt idx="5054">
                        <c:v>250.35425000000001</c:v>
                      </c:pt>
                      <c:pt idx="5055">
                        <c:v>250.33212</c:v>
                      </c:pt>
                      <c:pt idx="5056">
                        <c:v>250.30382</c:v>
                      </c:pt>
                      <c:pt idx="5057">
                        <c:v>250.31650999999999</c:v>
                      </c:pt>
                      <c:pt idx="5058">
                        <c:v>250.33981</c:v>
                      </c:pt>
                      <c:pt idx="5059">
                        <c:v>250.34112999999999</c:v>
                      </c:pt>
                      <c:pt idx="5060">
                        <c:v>250.32749999999999</c:v>
                      </c:pt>
                      <c:pt idx="5061">
                        <c:v>250.30784</c:v>
                      </c:pt>
                      <c:pt idx="5062">
                        <c:v>250.32763</c:v>
                      </c:pt>
                      <c:pt idx="5063">
                        <c:v>250.34649999999999</c:v>
                      </c:pt>
                      <c:pt idx="5064">
                        <c:v>250.28675000000001</c:v>
                      </c:pt>
                      <c:pt idx="5065">
                        <c:v>250.30995999999999</c:v>
                      </c:pt>
                      <c:pt idx="5066">
                        <c:v>250.33447000000001</c:v>
                      </c:pt>
                      <c:pt idx="5067">
                        <c:v>250.37300999999999</c:v>
                      </c:pt>
                      <c:pt idx="5068">
                        <c:v>250.51751999999999</c:v>
                      </c:pt>
                      <c:pt idx="5069">
                        <c:v>250.33622</c:v>
                      </c:pt>
                      <c:pt idx="5070">
                        <c:v>250.32954000000001</c:v>
                      </c:pt>
                      <c:pt idx="5071">
                        <c:v>250.37482</c:v>
                      </c:pt>
                      <c:pt idx="5072">
                        <c:v>250.32692</c:v>
                      </c:pt>
                      <c:pt idx="5073">
                        <c:v>250.32031000000001</c:v>
                      </c:pt>
                      <c:pt idx="5074">
                        <c:v>250.32557</c:v>
                      </c:pt>
                      <c:pt idx="5075">
                        <c:v>250.36643000000001</c:v>
                      </c:pt>
                      <c:pt idx="5076">
                        <c:v>250.34672</c:v>
                      </c:pt>
                      <c:pt idx="5077">
                        <c:v>250.32486</c:v>
                      </c:pt>
                      <c:pt idx="5078">
                        <c:v>250.32896</c:v>
                      </c:pt>
                      <c:pt idx="5079">
                        <c:v>250.33870999999999</c:v>
                      </c:pt>
                      <c:pt idx="5080">
                        <c:v>250.36873</c:v>
                      </c:pt>
                      <c:pt idx="5081">
                        <c:v>250.31173000000001</c:v>
                      </c:pt>
                      <c:pt idx="5082">
                        <c:v>250.35097999999999</c:v>
                      </c:pt>
                      <c:pt idx="5083">
                        <c:v>250.47498999999999</c:v>
                      </c:pt>
                      <c:pt idx="5084">
                        <c:v>250.66694000000001</c:v>
                      </c:pt>
                      <c:pt idx="5085">
                        <c:v>250.74342999999999</c:v>
                      </c:pt>
                      <c:pt idx="5086">
                        <c:v>250.86822000000001</c:v>
                      </c:pt>
                      <c:pt idx="5087">
                        <c:v>250.98636999999999</c:v>
                      </c:pt>
                      <c:pt idx="5088">
                        <c:v>251.15974</c:v>
                      </c:pt>
                      <c:pt idx="5089">
                        <c:v>251.24403000000001</c:v>
                      </c:pt>
                      <c:pt idx="5090">
                        <c:v>251.37011999999999</c:v>
                      </c:pt>
                      <c:pt idx="5091">
                        <c:v>251.50801000000001</c:v>
                      </c:pt>
                      <c:pt idx="5092">
                        <c:v>251.65647000000001</c:v>
                      </c:pt>
                      <c:pt idx="5093">
                        <c:v>251.74746999999999</c:v>
                      </c:pt>
                      <c:pt idx="5094">
                        <c:v>251.87831</c:v>
                      </c:pt>
                      <c:pt idx="5095">
                        <c:v>252.01719</c:v>
                      </c:pt>
                      <c:pt idx="5096">
                        <c:v>252.13238000000001</c:v>
                      </c:pt>
                      <c:pt idx="5097">
                        <c:v>252.26337000000001</c:v>
                      </c:pt>
                      <c:pt idx="5098">
                        <c:v>252.34351000000001</c:v>
                      </c:pt>
                      <c:pt idx="5099">
                        <c:v>252.49238</c:v>
                      </c:pt>
                      <c:pt idx="5100">
                        <c:v>252.59161</c:v>
                      </c:pt>
                      <c:pt idx="5101">
                        <c:v>252.75932</c:v>
                      </c:pt>
                      <c:pt idx="5102">
                        <c:v>252.86622</c:v>
                      </c:pt>
                      <c:pt idx="5103">
                        <c:v>252.99426</c:v>
                      </c:pt>
                      <c:pt idx="5104">
                        <c:v>253.11024</c:v>
                      </c:pt>
                      <c:pt idx="5105">
                        <c:v>253.28543999999999</c:v>
                      </c:pt>
                      <c:pt idx="5106">
                        <c:v>253.37931</c:v>
                      </c:pt>
                      <c:pt idx="5107">
                        <c:v>253.49587</c:v>
                      </c:pt>
                      <c:pt idx="5108">
                        <c:v>253.63414</c:v>
                      </c:pt>
                      <c:pt idx="5109">
                        <c:v>253.81648000000001</c:v>
                      </c:pt>
                      <c:pt idx="5110">
                        <c:v>253.88261</c:v>
                      </c:pt>
                      <c:pt idx="5111">
                        <c:v>253.99879999999999</c:v>
                      </c:pt>
                      <c:pt idx="5112">
                        <c:v>254.10199</c:v>
                      </c:pt>
                      <c:pt idx="5113">
                        <c:v>254.28922</c:v>
                      </c:pt>
                      <c:pt idx="5114">
                        <c:v>254.40922</c:v>
                      </c:pt>
                      <c:pt idx="5115">
                        <c:v>254.51365000000001</c:v>
                      </c:pt>
                      <c:pt idx="5116">
                        <c:v>254.64313000000001</c:v>
                      </c:pt>
                      <c:pt idx="5117">
                        <c:v>254.77922000000001</c:v>
                      </c:pt>
                      <c:pt idx="5118">
                        <c:v>254.94720000000001</c:v>
                      </c:pt>
                      <c:pt idx="5119">
                        <c:v>255.03066999999999</c:v>
                      </c:pt>
                      <c:pt idx="5120">
                        <c:v>255.13311999999999</c:v>
                      </c:pt>
                      <c:pt idx="5121">
                        <c:v>255.28970000000001</c:v>
                      </c:pt>
                      <c:pt idx="5122">
                        <c:v>255.41501</c:v>
                      </c:pt>
                      <c:pt idx="5123">
                        <c:v>255.49761000000001</c:v>
                      </c:pt>
                      <c:pt idx="5124">
                        <c:v>255.62251000000001</c:v>
                      </c:pt>
                      <c:pt idx="5125">
                        <c:v>255.75396000000001</c:v>
                      </c:pt>
                      <c:pt idx="5126">
                        <c:v>255.90047000000001</c:v>
                      </c:pt>
                      <c:pt idx="5127">
                        <c:v>255.99093999999999</c:v>
                      </c:pt>
                      <c:pt idx="5128">
                        <c:v>256.19373999999999</c:v>
                      </c:pt>
                      <c:pt idx="5129">
                        <c:v>256.37214</c:v>
                      </c:pt>
                      <c:pt idx="5130">
                        <c:v>256.38724999999999</c:v>
                      </c:pt>
                      <c:pt idx="5131">
                        <c:v>256.50135999999998</c:v>
                      </c:pt>
                      <c:pt idx="5132">
                        <c:v>256.61727000000002</c:v>
                      </c:pt>
                      <c:pt idx="5133">
                        <c:v>256.73419000000001</c:v>
                      </c:pt>
                      <c:pt idx="5134">
                        <c:v>256.88717000000003</c:v>
                      </c:pt>
                      <c:pt idx="5135">
                        <c:v>257.02386000000001</c:v>
                      </c:pt>
                      <c:pt idx="5136">
                        <c:v>257.08717000000001</c:v>
                      </c:pt>
                      <c:pt idx="5137">
                        <c:v>257.22622999999999</c:v>
                      </c:pt>
                      <c:pt idx="5138">
                        <c:v>257.34750000000003</c:v>
                      </c:pt>
                      <c:pt idx="5139">
                        <c:v>257.51735000000002</c:v>
                      </c:pt>
                      <c:pt idx="5140">
                        <c:v>257.57785000000001</c:v>
                      </c:pt>
                      <c:pt idx="5141">
                        <c:v>257.73806000000002</c:v>
                      </c:pt>
                      <c:pt idx="5142">
                        <c:v>257.85617999999999</c:v>
                      </c:pt>
                      <c:pt idx="5143">
                        <c:v>258.03239000000002</c:v>
                      </c:pt>
                      <c:pt idx="5144">
                        <c:v>258.11338000000001</c:v>
                      </c:pt>
                      <c:pt idx="5145">
                        <c:v>258.23221000000001</c:v>
                      </c:pt>
                      <c:pt idx="5146">
                        <c:v>258.38272000000001</c:v>
                      </c:pt>
                      <c:pt idx="5147">
                        <c:v>258.53751999999997</c:v>
                      </c:pt>
                      <c:pt idx="5148">
                        <c:v>258.60759000000002</c:v>
                      </c:pt>
                      <c:pt idx="5149">
                        <c:v>258.74160999999998</c:v>
                      </c:pt>
                      <c:pt idx="5150">
                        <c:v>258.86392000000001</c:v>
                      </c:pt>
                      <c:pt idx="5151">
                        <c:v>259.02139</c:v>
                      </c:pt>
                      <c:pt idx="5152">
                        <c:v>259.11288000000002</c:v>
                      </c:pt>
                      <c:pt idx="5153">
                        <c:v>259.21060999999997</c:v>
                      </c:pt>
                      <c:pt idx="5154">
                        <c:v>259.36819000000003</c:v>
                      </c:pt>
                      <c:pt idx="5155">
                        <c:v>259.46953999999999</c:v>
                      </c:pt>
                      <c:pt idx="5156">
                        <c:v>259.66262</c:v>
                      </c:pt>
                      <c:pt idx="5157">
                        <c:v>259.74400000000003</c:v>
                      </c:pt>
                      <c:pt idx="5158">
                        <c:v>259.86347000000001</c:v>
                      </c:pt>
                      <c:pt idx="5159">
                        <c:v>260.00292999999999</c:v>
                      </c:pt>
                      <c:pt idx="5160">
                        <c:v>260.15550999999999</c:v>
                      </c:pt>
                      <c:pt idx="5161">
                        <c:v>260.23865000000001</c:v>
                      </c:pt>
                      <c:pt idx="5162">
                        <c:v>260.33731</c:v>
                      </c:pt>
                      <c:pt idx="5163">
                        <c:v>260.47536000000002</c:v>
                      </c:pt>
                      <c:pt idx="5164">
                        <c:v>260.63474000000002</c:v>
                      </c:pt>
                      <c:pt idx="5165">
                        <c:v>260.73014999999998</c:v>
                      </c:pt>
                      <c:pt idx="5166">
                        <c:v>260.87813999999997</c:v>
                      </c:pt>
                      <c:pt idx="5167">
                        <c:v>260.99896999999999</c:v>
                      </c:pt>
                      <c:pt idx="5168">
                        <c:v>261.15141</c:v>
                      </c:pt>
                      <c:pt idx="5169">
                        <c:v>261.23784000000001</c:v>
                      </c:pt>
                      <c:pt idx="5170">
                        <c:v>261.36982</c:v>
                      </c:pt>
                      <c:pt idx="5171">
                        <c:v>261.49759</c:v>
                      </c:pt>
                      <c:pt idx="5172">
                        <c:v>261.63303999999999</c:v>
                      </c:pt>
                      <c:pt idx="5173">
                        <c:v>261.79417000000001</c:v>
                      </c:pt>
                      <c:pt idx="5174">
                        <c:v>261.85746999999998</c:v>
                      </c:pt>
                      <c:pt idx="5175">
                        <c:v>261.98610000000002</c:v>
                      </c:pt>
                      <c:pt idx="5176">
                        <c:v>262.12718999999998</c:v>
                      </c:pt>
                      <c:pt idx="5177">
                        <c:v>262.29338999999999</c:v>
                      </c:pt>
                      <c:pt idx="5178">
                        <c:v>262.37159000000003</c:v>
                      </c:pt>
                      <c:pt idx="5179">
                        <c:v>262.48626999999999</c:v>
                      </c:pt>
                      <c:pt idx="5180">
                        <c:v>262.61606999999998</c:v>
                      </c:pt>
                      <c:pt idx="5181">
                        <c:v>262.78127000000001</c:v>
                      </c:pt>
                      <c:pt idx="5182">
                        <c:v>262.88612000000001</c:v>
                      </c:pt>
                      <c:pt idx="5183">
                        <c:v>263.00263999999999</c:v>
                      </c:pt>
                      <c:pt idx="5184">
                        <c:v>263.13220000000001</c:v>
                      </c:pt>
                      <c:pt idx="5185">
                        <c:v>263.28152999999998</c:v>
                      </c:pt>
                      <c:pt idx="5186">
                        <c:v>263.36496</c:v>
                      </c:pt>
                      <c:pt idx="5187">
                        <c:v>263.49034999999998</c:v>
                      </c:pt>
                      <c:pt idx="5188">
                        <c:v>263.61545000000001</c:v>
                      </c:pt>
                      <c:pt idx="5189">
                        <c:v>263.85966000000002</c:v>
                      </c:pt>
                      <c:pt idx="5190">
                        <c:v>263.96318000000002</c:v>
                      </c:pt>
                      <c:pt idx="5191">
                        <c:v>263.99185</c:v>
                      </c:pt>
                      <c:pt idx="5192">
                        <c:v>264.11266000000001</c:v>
                      </c:pt>
                      <c:pt idx="5193">
                        <c:v>264.22104999999999</c:v>
                      </c:pt>
                      <c:pt idx="5194">
                        <c:v>264.39274</c:v>
                      </c:pt>
                      <c:pt idx="5195">
                        <c:v>264.49144999999999</c:v>
                      </c:pt>
                      <c:pt idx="5196">
                        <c:v>264.60556000000003</c:v>
                      </c:pt>
                      <c:pt idx="5197">
                        <c:v>264.73910999999998</c:v>
                      </c:pt>
                      <c:pt idx="5198">
                        <c:v>264.89751999999999</c:v>
                      </c:pt>
                      <c:pt idx="5199">
                        <c:v>264.97949999999997</c:v>
                      </c:pt>
                      <c:pt idx="5200">
                        <c:v>265.11410000000001</c:v>
                      </c:pt>
                      <c:pt idx="5201">
                        <c:v>265.24022000000002</c:v>
                      </c:pt>
                      <c:pt idx="5202">
                        <c:v>265.39744000000002</c:v>
                      </c:pt>
                      <c:pt idx="5203">
                        <c:v>265.49034</c:v>
                      </c:pt>
                      <c:pt idx="5204">
                        <c:v>265.61639000000002</c:v>
                      </c:pt>
                      <c:pt idx="5205">
                        <c:v>265.74266</c:v>
                      </c:pt>
                      <c:pt idx="5206">
                        <c:v>265.87689</c:v>
                      </c:pt>
                      <c:pt idx="5207">
                        <c:v>265.99722000000003</c:v>
                      </c:pt>
                      <c:pt idx="5208">
                        <c:v>266.11628999999999</c:v>
                      </c:pt>
                      <c:pt idx="5209">
                        <c:v>266.24369000000002</c:v>
                      </c:pt>
                      <c:pt idx="5210">
                        <c:v>266.36802999999998</c:v>
                      </c:pt>
                      <c:pt idx="5211">
                        <c:v>266.52298999999999</c:v>
                      </c:pt>
                      <c:pt idx="5212">
                        <c:v>266.59158000000002</c:v>
                      </c:pt>
                      <c:pt idx="5213">
                        <c:v>266.72451999999998</c:v>
                      </c:pt>
                      <c:pt idx="5214">
                        <c:v>266.84669000000002</c:v>
                      </c:pt>
                      <c:pt idx="5215">
                        <c:v>267.01497999999998</c:v>
                      </c:pt>
                      <c:pt idx="5216">
                        <c:v>267.07375999999999</c:v>
                      </c:pt>
                      <c:pt idx="5217">
                        <c:v>267.21589</c:v>
                      </c:pt>
                      <c:pt idx="5218">
                        <c:v>267.34435999999999</c:v>
                      </c:pt>
                      <c:pt idx="5219">
                        <c:v>267.51494000000002</c:v>
                      </c:pt>
                      <c:pt idx="5220">
                        <c:v>267.58778000000001</c:v>
                      </c:pt>
                      <c:pt idx="5221">
                        <c:v>267.70753999999999</c:v>
                      </c:pt>
                      <c:pt idx="5222">
                        <c:v>267.86216999999999</c:v>
                      </c:pt>
                      <c:pt idx="5223">
                        <c:v>268.02775000000003</c:v>
                      </c:pt>
                      <c:pt idx="5224">
                        <c:v>268.12885999999997</c:v>
                      </c:pt>
                      <c:pt idx="5225">
                        <c:v>268.23883000000001</c:v>
                      </c:pt>
                      <c:pt idx="5226">
                        <c:v>268.36955</c:v>
                      </c:pt>
                      <c:pt idx="5227">
                        <c:v>268.47093999999998</c:v>
                      </c:pt>
                      <c:pt idx="5228">
                        <c:v>268.62671999999998</c:v>
                      </c:pt>
                      <c:pt idx="5229">
                        <c:v>268.71231999999998</c:v>
                      </c:pt>
                      <c:pt idx="5230">
                        <c:v>268.85721000000001</c:v>
                      </c:pt>
                      <c:pt idx="5231">
                        <c:v>268.98464999999999</c:v>
                      </c:pt>
                      <c:pt idx="5232">
                        <c:v>269.13112999999998</c:v>
                      </c:pt>
                      <c:pt idx="5233">
                        <c:v>269.22881999999998</c:v>
                      </c:pt>
                      <c:pt idx="5234">
                        <c:v>269.3546</c:v>
                      </c:pt>
                      <c:pt idx="5235">
                        <c:v>269.48277000000002</c:v>
                      </c:pt>
                      <c:pt idx="5236">
                        <c:v>269.64832999999999</c:v>
                      </c:pt>
                      <c:pt idx="5237">
                        <c:v>269.72341999999998</c:v>
                      </c:pt>
                      <c:pt idx="5238">
                        <c:v>269.85581999999999</c:v>
                      </c:pt>
                      <c:pt idx="5239">
                        <c:v>269.96967000000001</c:v>
                      </c:pt>
                      <c:pt idx="5240">
                        <c:v>270.13923999999997</c:v>
                      </c:pt>
                      <c:pt idx="5241">
                        <c:v>270.22313000000003</c:v>
                      </c:pt>
                      <c:pt idx="5242">
                        <c:v>270.34656000000001</c:v>
                      </c:pt>
                      <c:pt idx="5243">
                        <c:v>270.46908000000002</c:v>
                      </c:pt>
                      <c:pt idx="5244">
                        <c:v>270.59796999999998</c:v>
                      </c:pt>
                      <c:pt idx="5245">
                        <c:v>270.75042999999999</c:v>
                      </c:pt>
                      <c:pt idx="5246">
                        <c:v>270.84463</c:v>
                      </c:pt>
                      <c:pt idx="5247">
                        <c:v>270.99079</c:v>
                      </c:pt>
                      <c:pt idx="5248">
                        <c:v>271.0865</c:v>
                      </c:pt>
                      <c:pt idx="5249">
                        <c:v>271.25949000000003</c:v>
                      </c:pt>
                      <c:pt idx="5250">
                        <c:v>271.46787</c:v>
                      </c:pt>
                      <c:pt idx="5251">
                        <c:v>271.52103</c:v>
                      </c:pt>
                      <c:pt idx="5252">
                        <c:v>271.61128000000002</c:v>
                      </c:pt>
                      <c:pt idx="5253">
                        <c:v>271.76636000000002</c:v>
                      </c:pt>
                      <c:pt idx="5254">
                        <c:v>271.83857999999998</c:v>
                      </c:pt>
                      <c:pt idx="5255">
                        <c:v>271.96237000000002</c:v>
                      </c:pt>
                      <c:pt idx="5256">
                        <c:v>272.07961999999998</c:v>
                      </c:pt>
                      <c:pt idx="5257">
                        <c:v>272.24749000000003</c:v>
                      </c:pt>
                      <c:pt idx="5258">
                        <c:v>272.31250999999997</c:v>
                      </c:pt>
                      <c:pt idx="5259">
                        <c:v>272.44560999999999</c:v>
                      </c:pt>
                      <c:pt idx="5260">
                        <c:v>272.58776999999998</c:v>
                      </c:pt>
                      <c:pt idx="5261">
                        <c:v>272.74326000000002</c:v>
                      </c:pt>
                      <c:pt idx="5262">
                        <c:v>272.84237999999999</c:v>
                      </c:pt>
                      <c:pt idx="5263">
                        <c:v>272.95981</c:v>
                      </c:pt>
                      <c:pt idx="5264">
                        <c:v>273.08985999999999</c:v>
                      </c:pt>
                      <c:pt idx="5265">
                        <c:v>273.19594000000001</c:v>
                      </c:pt>
                      <c:pt idx="5266">
                        <c:v>273.37448000000001</c:v>
                      </c:pt>
                      <c:pt idx="5267">
                        <c:v>273.44711000000001</c:v>
                      </c:pt>
                      <c:pt idx="5268">
                        <c:v>273.59688999999997</c:v>
                      </c:pt>
                      <c:pt idx="5269">
                        <c:v>273.70152000000002</c:v>
                      </c:pt>
                      <c:pt idx="5270">
                        <c:v>273.89114999999998</c:v>
                      </c:pt>
                      <c:pt idx="5271">
                        <c:v>273.97183000000001</c:v>
                      </c:pt>
                      <c:pt idx="5272">
                        <c:v>274.07816000000003</c:v>
                      </c:pt>
                      <c:pt idx="5273">
                        <c:v>274.20672999999999</c:v>
                      </c:pt>
                      <c:pt idx="5274">
                        <c:v>274.36622</c:v>
                      </c:pt>
                      <c:pt idx="5275">
                        <c:v>274.43979000000002</c:v>
                      </c:pt>
                      <c:pt idx="5276">
                        <c:v>274.57470000000001</c:v>
                      </c:pt>
                      <c:pt idx="5277">
                        <c:v>274.70839999999998</c:v>
                      </c:pt>
                      <c:pt idx="5278">
                        <c:v>274.86644000000001</c:v>
                      </c:pt>
                      <c:pt idx="5279">
                        <c:v>274.94535000000002</c:v>
                      </c:pt>
                      <c:pt idx="5280">
                        <c:v>275.07463000000001</c:v>
                      </c:pt>
                      <c:pt idx="5281">
                        <c:v>275.19340999999997</c:v>
                      </c:pt>
                      <c:pt idx="5282">
                        <c:v>275.33476999999999</c:v>
                      </c:pt>
                      <c:pt idx="5283">
                        <c:v>275.48122999999998</c:v>
                      </c:pt>
                      <c:pt idx="5284">
                        <c:v>275.56731000000002</c:v>
                      </c:pt>
                      <c:pt idx="5285">
                        <c:v>275.67106999999999</c:v>
                      </c:pt>
                      <c:pt idx="5286">
                        <c:v>275.82616000000002</c:v>
                      </c:pt>
                      <c:pt idx="5287">
                        <c:v>275.98309</c:v>
                      </c:pt>
                      <c:pt idx="5288">
                        <c:v>276.07321000000002</c:v>
                      </c:pt>
                      <c:pt idx="5289">
                        <c:v>276.21566000000001</c:v>
                      </c:pt>
                      <c:pt idx="5290">
                        <c:v>276.33488999999997</c:v>
                      </c:pt>
                      <c:pt idx="5291">
                        <c:v>276.49119999999999</c:v>
                      </c:pt>
                      <c:pt idx="5292">
                        <c:v>276.56061</c:v>
                      </c:pt>
                      <c:pt idx="5293">
                        <c:v>276.69412999999997</c:v>
                      </c:pt>
                      <c:pt idx="5294">
                        <c:v>276.82083</c:v>
                      </c:pt>
                      <c:pt idx="5295">
                        <c:v>277.00114000000002</c:v>
                      </c:pt>
                      <c:pt idx="5296">
                        <c:v>277.09298000000001</c:v>
                      </c:pt>
                      <c:pt idx="5297">
                        <c:v>277.20114000000001</c:v>
                      </c:pt>
                      <c:pt idx="5298">
                        <c:v>277.33521999999999</c:v>
                      </c:pt>
                      <c:pt idx="5299">
                        <c:v>277.50031999999999</c:v>
                      </c:pt>
                      <c:pt idx="5300">
                        <c:v>277.57359000000002</c:v>
                      </c:pt>
                      <c:pt idx="5301">
                        <c:v>277.68813999999998</c:v>
                      </c:pt>
                      <c:pt idx="5302">
                        <c:v>277.81142</c:v>
                      </c:pt>
                      <c:pt idx="5303">
                        <c:v>277.95650999999998</c:v>
                      </c:pt>
                      <c:pt idx="5304">
                        <c:v>278.12781000000001</c:v>
                      </c:pt>
                      <c:pt idx="5305">
                        <c:v>278.19905</c:v>
                      </c:pt>
                      <c:pt idx="5306">
                        <c:v>278.31567999999999</c:v>
                      </c:pt>
                      <c:pt idx="5307">
                        <c:v>278.44585000000001</c:v>
                      </c:pt>
                      <c:pt idx="5308">
                        <c:v>278.61223000000001</c:v>
                      </c:pt>
                      <c:pt idx="5309">
                        <c:v>278.70546000000002</c:v>
                      </c:pt>
                      <c:pt idx="5310">
                        <c:v>278.81661000000003</c:v>
                      </c:pt>
                      <c:pt idx="5311">
                        <c:v>279.11559999999997</c:v>
                      </c:pt>
                      <c:pt idx="5312">
                        <c:v>279.10843</c:v>
                      </c:pt>
                      <c:pt idx="5313">
                        <c:v>279.19592999999998</c:v>
                      </c:pt>
                      <c:pt idx="5314">
                        <c:v>279.30813999999998</c:v>
                      </c:pt>
                      <c:pt idx="5315">
                        <c:v>279.45443</c:v>
                      </c:pt>
                      <c:pt idx="5316">
                        <c:v>279.61484999999999</c:v>
                      </c:pt>
                      <c:pt idx="5317">
                        <c:v>279.71028000000001</c:v>
                      </c:pt>
                      <c:pt idx="5318">
                        <c:v>279.83461999999997</c:v>
                      </c:pt>
                      <c:pt idx="5319">
                        <c:v>279.94287000000003</c:v>
                      </c:pt>
                      <c:pt idx="5320">
                        <c:v>280.07152000000002</c:v>
                      </c:pt>
                      <c:pt idx="5321">
                        <c:v>280.23117999999999</c:v>
                      </c:pt>
                      <c:pt idx="5322">
                        <c:v>280.31612000000001</c:v>
                      </c:pt>
                      <c:pt idx="5323">
                        <c:v>280.43901</c:v>
                      </c:pt>
                      <c:pt idx="5324">
                        <c:v>280.54771</c:v>
                      </c:pt>
                      <c:pt idx="5325">
                        <c:v>280.73878000000002</c:v>
                      </c:pt>
                      <c:pt idx="5326">
                        <c:v>280.79034000000001</c:v>
                      </c:pt>
                      <c:pt idx="5327">
                        <c:v>280.92640999999998</c:v>
                      </c:pt>
                      <c:pt idx="5328">
                        <c:v>281.07758000000001</c:v>
                      </c:pt>
                      <c:pt idx="5329">
                        <c:v>281.24097</c:v>
                      </c:pt>
                      <c:pt idx="5330">
                        <c:v>281.33834999999999</c:v>
                      </c:pt>
                      <c:pt idx="5331">
                        <c:v>281.43970000000002</c:v>
                      </c:pt>
                      <c:pt idx="5332">
                        <c:v>281.57067000000001</c:v>
                      </c:pt>
                      <c:pt idx="5333">
                        <c:v>281.72496000000001</c:v>
                      </c:pt>
                      <c:pt idx="5334">
                        <c:v>281.81630999999999</c:v>
                      </c:pt>
                      <c:pt idx="5335">
                        <c:v>281.92892000000001</c:v>
                      </c:pt>
                      <c:pt idx="5336">
                        <c:v>282.04239000000001</c:v>
                      </c:pt>
                      <c:pt idx="5337">
                        <c:v>282.21406000000002</c:v>
                      </c:pt>
                      <c:pt idx="5338">
                        <c:v>282.33156000000002</c:v>
                      </c:pt>
                      <c:pt idx="5339">
                        <c:v>282.42644000000001</c:v>
                      </c:pt>
                      <c:pt idx="5340">
                        <c:v>282.54394000000002</c:v>
                      </c:pt>
                      <c:pt idx="5341">
                        <c:v>282.68565999999998</c:v>
                      </c:pt>
                      <c:pt idx="5342">
                        <c:v>282.84748999999999</c:v>
                      </c:pt>
                      <c:pt idx="5343">
                        <c:v>282.95229</c:v>
                      </c:pt>
                      <c:pt idx="5344">
                        <c:v>283.06914999999998</c:v>
                      </c:pt>
                      <c:pt idx="5345">
                        <c:v>283.21539000000001</c:v>
                      </c:pt>
                      <c:pt idx="5346">
                        <c:v>283.35716000000002</c:v>
                      </c:pt>
                      <c:pt idx="5347">
                        <c:v>283.45418999999998</c:v>
                      </c:pt>
                      <c:pt idx="5348">
                        <c:v>283.56896</c:v>
                      </c:pt>
                      <c:pt idx="5349">
                        <c:v>283.69398999999999</c:v>
                      </c:pt>
                      <c:pt idx="5350">
                        <c:v>283.86236000000002</c:v>
                      </c:pt>
                      <c:pt idx="5351">
                        <c:v>283.93416999999999</c:v>
                      </c:pt>
                      <c:pt idx="5352">
                        <c:v>284.07666999999998</c:v>
                      </c:pt>
                      <c:pt idx="5353">
                        <c:v>284.18324999999999</c:v>
                      </c:pt>
                      <c:pt idx="5354">
                        <c:v>284.34573999999998</c:v>
                      </c:pt>
                      <c:pt idx="5355">
                        <c:v>284.44054999999997</c:v>
                      </c:pt>
                      <c:pt idx="5356">
                        <c:v>284.54259000000002</c:v>
                      </c:pt>
                      <c:pt idx="5357">
                        <c:v>284.69141999999999</c:v>
                      </c:pt>
                      <c:pt idx="5358">
                        <c:v>284.81819000000002</c:v>
                      </c:pt>
                      <c:pt idx="5359">
                        <c:v>284.99801000000002</c:v>
                      </c:pt>
                      <c:pt idx="5360">
                        <c:v>285.07970999999998</c:v>
                      </c:pt>
                      <c:pt idx="5361">
                        <c:v>285.2004</c:v>
                      </c:pt>
                      <c:pt idx="5362">
                        <c:v>285.33193999999997</c:v>
                      </c:pt>
                      <c:pt idx="5363">
                        <c:v>285.48352999999997</c:v>
                      </c:pt>
                      <c:pt idx="5364">
                        <c:v>285.57159000000001</c:v>
                      </c:pt>
                      <c:pt idx="5365">
                        <c:v>285.67665</c:v>
                      </c:pt>
                      <c:pt idx="5366">
                        <c:v>285.82100000000003</c:v>
                      </c:pt>
                      <c:pt idx="5367">
                        <c:v>285.96472999999997</c:v>
                      </c:pt>
                      <c:pt idx="5368">
                        <c:v>286.06790000000001</c:v>
                      </c:pt>
                      <c:pt idx="5369">
                        <c:v>286.18876999999998</c:v>
                      </c:pt>
                      <c:pt idx="5370">
                        <c:v>286.29361</c:v>
                      </c:pt>
                      <c:pt idx="5371">
                        <c:v>286.45546999999999</c:v>
                      </c:pt>
                      <c:pt idx="5372">
                        <c:v>286.73295999999999</c:v>
                      </c:pt>
                      <c:pt idx="5373">
                        <c:v>286.67887000000002</c:v>
                      </c:pt>
                      <c:pt idx="5374">
                        <c:v>286.80646000000002</c:v>
                      </c:pt>
                      <c:pt idx="5375">
                        <c:v>286.96447999999998</c:v>
                      </c:pt>
                      <c:pt idx="5376">
                        <c:v>287.08231999999998</c:v>
                      </c:pt>
                      <c:pt idx="5377">
                        <c:v>287.21379999999999</c:v>
                      </c:pt>
                      <c:pt idx="5378">
                        <c:v>287.33244000000002</c:v>
                      </c:pt>
                      <c:pt idx="5379">
                        <c:v>287.46217000000001</c:v>
                      </c:pt>
                      <c:pt idx="5380">
                        <c:v>287.60761000000002</c:v>
                      </c:pt>
                      <c:pt idx="5381">
                        <c:v>287.73136</c:v>
                      </c:pt>
                      <c:pt idx="5382">
                        <c:v>287.82497999999998</c:v>
                      </c:pt>
                      <c:pt idx="5383">
                        <c:v>287.96177</c:v>
                      </c:pt>
                      <c:pt idx="5384">
                        <c:v>288.11676</c:v>
                      </c:pt>
                      <c:pt idx="5385">
                        <c:v>288.19274000000001</c:v>
                      </c:pt>
                      <c:pt idx="5386">
                        <c:v>288.32046000000003</c:v>
                      </c:pt>
                      <c:pt idx="5387">
                        <c:v>288.40728000000001</c:v>
                      </c:pt>
                      <c:pt idx="5388">
                        <c:v>288.59323999999998</c:v>
                      </c:pt>
                      <c:pt idx="5389">
                        <c:v>288.69479000000001</c:v>
                      </c:pt>
                      <c:pt idx="5390">
                        <c:v>288.80230999999998</c:v>
                      </c:pt>
                      <c:pt idx="5391">
                        <c:v>288.94607000000002</c:v>
                      </c:pt>
                      <c:pt idx="5392">
                        <c:v>289.07722000000001</c:v>
                      </c:pt>
                      <c:pt idx="5393">
                        <c:v>289.17261999999999</c:v>
                      </c:pt>
                      <c:pt idx="5394">
                        <c:v>289.28789</c:v>
                      </c:pt>
                      <c:pt idx="5395">
                        <c:v>289.41820000000001</c:v>
                      </c:pt>
                      <c:pt idx="5396">
                        <c:v>289.54709000000003</c:v>
                      </c:pt>
                      <c:pt idx="5397">
                        <c:v>289.70069999999998</c:v>
                      </c:pt>
                      <c:pt idx="5398">
                        <c:v>289.77879999999999</c:v>
                      </c:pt>
                      <c:pt idx="5399">
                        <c:v>289.89429999999999</c:v>
                      </c:pt>
                      <c:pt idx="5400">
                        <c:v>290.03017999999997</c:v>
                      </c:pt>
                      <c:pt idx="5401">
                        <c:v>290.20819999999998</c:v>
                      </c:pt>
                      <c:pt idx="5402">
                        <c:v>290.25808000000001</c:v>
                      </c:pt>
                      <c:pt idx="5403">
                        <c:v>290.36862000000002</c:v>
                      </c:pt>
                      <c:pt idx="5404">
                        <c:v>290.49346000000003</c:v>
                      </c:pt>
                      <c:pt idx="5405">
                        <c:v>290.67012</c:v>
                      </c:pt>
                      <c:pt idx="5406">
                        <c:v>290.75751000000002</c:v>
                      </c:pt>
                      <c:pt idx="5407">
                        <c:v>290.89076</c:v>
                      </c:pt>
                      <c:pt idx="5408">
                        <c:v>291.00754000000001</c:v>
                      </c:pt>
                      <c:pt idx="5409">
                        <c:v>291.16205000000002</c:v>
                      </c:pt>
                      <c:pt idx="5410">
                        <c:v>291.22588999999999</c:v>
                      </c:pt>
                      <c:pt idx="5411">
                        <c:v>291.38103000000001</c:v>
                      </c:pt>
                      <c:pt idx="5412">
                        <c:v>291.51015000000001</c:v>
                      </c:pt>
                      <c:pt idx="5413">
                        <c:v>291.65303</c:v>
                      </c:pt>
                      <c:pt idx="5414">
                        <c:v>291.76603</c:v>
                      </c:pt>
                      <c:pt idx="5415">
                        <c:v>291.92712</c:v>
                      </c:pt>
                      <c:pt idx="5416">
                        <c:v>292.02413000000001</c:v>
                      </c:pt>
                      <c:pt idx="5417">
                        <c:v>292.13452000000001</c:v>
                      </c:pt>
                      <c:pt idx="5418">
                        <c:v>292.30491999999998</c:v>
                      </c:pt>
                      <c:pt idx="5419">
                        <c:v>292.38481000000002</c:v>
                      </c:pt>
                      <c:pt idx="5420">
                        <c:v>292.49590999999998</c:v>
                      </c:pt>
                      <c:pt idx="5421">
                        <c:v>292.61844000000002</c:v>
                      </c:pt>
                      <c:pt idx="5422">
                        <c:v>292.79442999999998</c:v>
                      </c:pt>
                      <c:pt idx="5423">
                        <c:v>292.88522999999998</c:v>
                      </c:pt>
                      <c:pt idx="5424">
                        <c:v>293.01015999999998</c:v>
                      </c:pt>
                      <c:pt idx="5425">
                        <c:v>293.15001999999998</c:v>
                      </c:pt>
                      <c:pt idx="5426">
                        <c:v>293.31225999999998</c:v>
                      </c:pt>
                      <c:pt idx="5427">
                        <c:v>293.39494000000002</c:v>
                      </c:pt>
                      <c:pt idx="5428">
                        <c:v>293.53102000000001</c:v>
                      </c:pt>
                      <c:pt idx="5429">
                        <c:v>293.64400999999998</c:v>
                      </c:pt>
                      <c:pt idx="5430">
                        <c:v>293.78658999999999</c:v>
                      </c:pt>
                      <c:pt idx="5431">
                        <c:v>293.88281000000001</c:v>
                      </c:pt>
                      <c:pt idx="5432">
                        <c:v>294.06411000000003</c:v>
                      </c:pt>
                      <c:pt idx="5433">
                        <c:v>294.28210000000001</c:v>
                      </c:pt>
                      <c:pt idx="5434">
                        <c:v>294.25502999999998</c:v>
                      </c:pt>
                      <c:pt idx="5435">
                        <c:v>294.42766999999998</c:v>
                      </c:pt>
                      <c:pt idx="5436">
                        <c:v>294.51549</c:v>
                      </c:pt>
                      <c:pt idx="5437">
                        <c:v>294.64078000000001</c:v>
                      </c:pt>
                      <c:pt idx="5438">
                        <c:v>294.77330000000001</c:v>
                      </c:pt>
                      <c:pt idx="5439">
                        <c:v>294.94945999999999</c:v>
                      </c:pt>
                      <c:pt idx="5440">
                        <c:v>295.02445999999998</c:v>
                      </c:pt>
                      <c:pt idx="5441">
                        <c:v>295.14305999999999</c:v>
                      </c:pt>
                      <c:pt idx="5442">
                        <c:v>295.25623000000002</c:v>
                      </c:pt>
                      <c:pt idx="5443">
                        <c:v>295.44841000000002</c:v>
                      </c:pt>
                      <c:pt idx="5444">
                        <c:v>295.52242000000001</c:v>
                      </c:pt>
                      <c:pt idx="5445">
                        <c:v>295.62518999999998</c:v>
                      </c:pt>
                      <c:pt idx="5446">
                        <c:v>295.74880000000002</c:v>
                      </c:pt>
                      <c:pt idx="5447">
                        <c:v>295.92347000000001</c:v>
                      </c:pt>
                      <c:pt idx="5448">
                        <c:v>295.99925000000002</c:v>
                      </c:pt>
                      <c:pt idx="5449">
                        <c:v>296.12490000000003</c:v>
                      </c:pt>
                      <c:pt idx="5450">
                        <c:v>296.24453</c:v>
                      </c:pt>
                      <c:pt idx="5451">
                        <c:v>296.399</c:v>
                      </c:pt>
                      <c:pt idx="5452">
                        <c:v>296.54097000000002</c:v>
                      </c:pt>
                      <c:pt idx="5453">
                        <c:v>296.63270999999997</c:v>
                      </c:pt>
                      <c:pt idx="5454">
                        <c:v>296.76143999999999</c:v>
                      </c:pt>
                      <c:pt idx="5455">
                        <c:v>296.89296000000002</c:v>
                      </c:pt>
                      <c:pt idx="5456">
                        <c:v>297.04320000000001</c:v>
                      </c:pt>
                      <c:pt idx="5457">
                        <c:v>297.14756999999997</c:v>
                      </c:pt>
                      <c:pt idx="5458">
                        <c:v>297.27582000000001</c:v>
                      </c:pt>
                      <c:pt idx="5459">
                        <c:v>297.38810999999998</c:v>
                      </c:pt>
                      <c:pt idx="5460">
                        <c:v>297.54512</c:v>
                      </c:pt>
                      <c:pt idx="5461">
                        <c:v>297.62461000000002</c:v>
                      </c:pt>
                      <c:pt idx="5462">
                        <c:v>297.74</c:v>
                      </c:pt>
                      <c:pt idx="5463">
                        <c:v>297.87581</c:v>
                      </c:pt>
                      <c:pt idx="5464">
                        <c:v>298.03264000000001</c:v>
                      </c:pt>
                      <c:pt idx="5465">
                        <c:v>298.14416999999997</c:v>
                      </c:pt>
                      <c:pt idx="5466">
                        <c:v>298.25695000000002</c:v>
                      </c:pt>
                      <c:pt idx="5467">
                        <c:v>298.37891999999999</c:v>
                      </c:pt>
                      <c:pt idx="5468">
                        <c:v>298.52794</c:v>
                      </c:pt>
                      <c:pt idx="5469">
                        <c:v>298.62772000000001</c:v>
                      </c:pt>
                      <c:pt idx="5470">
                        <c:v>298.75772000000001</c:v>
                      </c:pt>
                      <c:pt idx="5471">
                        <c:v>298.86608999999999</c:v>
                      </c:pt>
                      <c:pt idx="5472">
                        <c:v>298.99882000000002</c:v>
                      </c:pt>
                      <c:pt idx="5473">
                        <c:v>299.15931</c:v>
                      </c:pt>
                      <c:pt idx="5474">
                        <c:v>299.23746</c:v>
                      </c:pt>
                      <c:pt idx="5475">
                        <c:v>299.36239999999998</c:v>
                      </c:pt>
                      <c:pt idx="5476">
                        <c:v>299.50922000000003</c:v>
                      </c:pt>
                      <c:pt idx="5477">
                        <c:v>299.64402999999999</c:v>
                      </c:pt>
                      <c:pt idx="5478">
                        <c:v>299.75295999999997</c:v>
                      </c:pt>
                      <c:pt idx="5479">
                        <c:v>299.88283000000001</c:v>
                      </c:pt>
                      <c:pt idx="5480">
                        <c:v>300.00382000000002</c:v>
                      </c:pt>
                      <c:pt idx="5481">
                        <c:v>300.15499999999997</c:v>
                      </c:pt>
                      <c:pt idx="5482">
                        <c:v>300.19833</c:v>
                      </c:pt>
                      <c:pt idx="5483">
                        <c:v>300.19434000000001</c:v>
                      </c:pt>
                      <c:pt idx="5484">
                        <c:v>300.16192000000001</c:v>
                      </c:pt>
                      <c:pt idx="5485">
                        <c:v>300.21534000000003</c:v>
                      </c:pt>
                      <c:pt idx="5486">
                        <c:v>300.17950999999999</c:v>
                      </c:pt>
                      <c:pt idx="5487">
                        <c:v>300.1814</c:v>
                      </c:pt>
                      <c:pt idx="5488">
                        <c:v>300.17219</c:v>
                      </c:pt>
                      <c:pt idx="5489">
                        <c:v>300.18290999999999</c:v>
                      </c:pt>
                      <c:pt idx="5490">
                        <c:v>300.17469</c:v>
                      </c:pt>
                      <c:pt idx="5491">
                        <c:v>300.15706</c:v>
                      </c:pt>
                      <c:pt idx="5492">
                        <c:v>300.15197999999998</c:v>
                      </c:pt>
                      <c:pt idx="5493">
                        <c:v>300.27492999999998</c:v>
                      </c:pt>
                      <c:pt idx="5494">
                        <c:v>300.25628999999998</c:v>
                      </c:pt>
                      <c:pt idx="5495">
                        <c:v>300.14719000000002</c:v>
                      </c:pt>
                      <c:pt idx="5496">
                        <c:v>300.11993000000001</c:v>
                      </c:pt>
                      <c:pt idx="5497">
                        <c:v>300.13702999999998</c:v>
                      </c:pt>
                      <c:pt idx="5498">
                        <c:v>300.17505999999997</c:v>
                      </c:pt>
                      <c:pt idx="5499">
                        <c:v>300.14339999999999</c:v>
                      </c:pt>
                      <c:pt idx="5500">
                        <c:v>300.12549000000001</c:v>
                      </c:pt>
                      <c:pt idx="5501">
                        <c:v>300.13287000000003</c:v>
                      </c:pt>
                      <c:pt idx="5502">
                        <c:v>300.18659000000002</c:v>
                      </c:pt>
                      <c:pt idx="5503">
                        <c:v>300.14830000000001</c:v>
                      </c:pt>
                      <c:pt idx="5504">
                        <c:v>300.12563</c:v>
                      </c:pt>
                      <c:pt idx="5505">
                        <c:v>300.12774000000002</c:v>
                      </c:pt>
                      <c:pt idx="5506">
                        <c:v>300.13727999999998</c:v>
                      </c:pt>
                      <c:pt idx="5507">
                        <c:v>300.17194999999998</c:v>
                      </c:pt>
                      <c:pt idx="5508">
                        <c:v>300.15787</c:v>
                      </c:pt>
                      <c:pt idx="5509">
                        <c:v>300.15397000000002</c:v>
                      </c:pt>
                      <c:pt idx="5510">
                        <c:v>300.15600000000001</c:v>
                      </c:pt>
                      <c:pt idx="5511">
                        <c:v>300.18792999999999</c:v>
                      </c:pt>
                      <c:pt idx="5512">
                        <c:v>300.12790000000001</c:v>
                      </c:pt>
                      <c:pt idx="5513">
                        <c:v>300.13405999999998</c:v>
                      </c:pt>
                      <c:pt idx="5514">
                        <c:v>300.14544000000001</c:v>
                      </c:pt>
                      <c:pt idx="5515">
                        <c:v>300.17023999999998</c:v>
                      </c:pt>
                      <c:pt idx="5516">
                        <c:v>300.13779</c:v>
                      </c:pt>
                      <c:pt idx="5517">
                        <c:v>300.13632999999999</c:v>
                      </c:pt>
                      <c:pt idx="5518">
                        <c:v>300.14913000000001</c:v>
                      </c:pt>
                      <c:pt idx="5519">
                        <c:v>300.16550999999998</c:v>
                      </c:pt>
                      <c:pt idx="5520">
                        <c:v>300.13664</c:v>
                      </c:pt>
                      <c:pt idx="5521">
                        <c:v>300.13601999999997</c:v>
                      </c:pt>
                      <c:pt idx="5522">
                        <c:v>300.14166999999998</c:v>
                      </c:pt>
                      <c:pt idx="5523">
                        <c:v>300.18036999999998</c:v>
                      </c:pt>
                      <c:pt idx="5524">
                        <c:v>300.16248999999999</c:v>
                      </c:pt>
                      <c:pt idx="5525">
                        <c:v>300.15051999999997</c:v>
                      </c:pt>
                      <c:pt idx="5526">
                        <c:v>300.14850999999999</c:v>
                      </c:pt>
                      <c:pt idx="5527">
                        <c:v>300.13765000000001</c:v>
                      </c:pt>
                      <c:pt idx="5528">
                        <c:v>300.17712</c:v>
                      </c:pt>
                      <c:pt idx="5529">
                        <c:v>300.14418000000001</c:v>
                      </c:pt>
                      <c:pt idx="5530">
                        <c:v>300.12562000000003</c:v>
                      </c:pt>
                      <c:pt idx="5531">
                        <c:v>300.16138000000001</c:v>
                      </c:pt>
                      <c:pt idx="5532">
                        <c:v>300.16257000000002</c:v>
                      </c:pt>
                      <c:pt idx="5533">
                        <c:v>300.15095000000002</c:v>
                      </c:pt>
                      <c:pt idx="5534">
                        <c:v>300.15075999999999</c:v>
                      </c:pt>
                      <c:pt idx="5535">
                        <c:v>300.13878</c:v>
                      </c:pt>
                      <c:pt idx="5536">
                        <c:v>300.15607999999997</c:v>
                      </c:pt>
                      <c:pt idx="5537">
                        <c:v>300.12607000000003</c:v>
                      </c:pt>
                      <c:pt idx="5538">
                        <c:v>300.14418999999998</c:v>
                      </c:pt>
                      <c:pt idx="5539">
                        <c:v>300.13454999999999</c:v>
                      </c:pt>
                      <c:pt idx="5540">
                        <c:v>300.17867999999999</c:v>
                      </c:pt>
                      <c:pt idx="5541">
                        <c:v>300.12346000000002</c:v>
                      </c:pt>
                      <c:pt idx="5542">
                        <c:v>300.12792000000002</c:v>
                      </c:pt>
                      <c:pt idx="5543">
                        <c:v>300.12779999999998</c:v>
                      </c:pt>
                      <c:pt idx="5544">
                        <c:v>300.13612000000001</c:v>
                      </c:pt>
                      <c:pt idx="5545">
                        <c:v>300.19045999999997</c:v>
                      </c:pt>
                      <c:pt idx="5546">
                        <c:v>300.15514000000002</c:v>
                      </c:pt>
                      <c:pt idx="5547">
                        <c:v>300.13902000000002</c:v>
                      </c:pt>
                      <c:pt idx="5548">
                        <c:v>300.12108000000001</c:v>
                      </c:pt>
                      <c:pt idx="5549">
                        <c:v>300.17410000000001</c:v>
                      </c:pt>
                      <c:pt idx="5550">
                        <c:v>300.12846000000002</c:v>
                      </c:pt>
                      <c:pt idx="5551">
                        <c:v>300.13799999999998</c:v>
                      </c:pt>
                      <c:pt idx="5552">
                        <c:v>300.13544000000002</c:v>
                      </c:pt>
                      <c:pt idx="5553">
                        <c:v>300.18099999999998</c:v>
                      </c:pt>
                      <c:pt idx="5554">
                        <c:v>300.26755000000003</c:v>
                      </c:pt>
                      <c:pt idx="5555">
                        <c:v>300.19995999999998</c:v>
                      </c:pt>
                      <c:pt idx="5556">
                        <c:v>300.11651000000001</c:v>
                      </c:pt>
                      <c:pt idx="5557">
                        <c:v>300.14515</c:v>
                      </c:pt>
                      <c:pt idx="5558">
                        <c:v>300.12624</c:v>
                      </c:pt>
                      <c:pt idx="5559">
                        <c:v>300.10964000000001</c:v>
                      </c:pt>
                      <c:pt idx="5560">
                        <c:v>300.13294999999999</c:v>
                      </c:pt>
                      <c:pt idx="5561">
                        <c:v>300.15816999999998</c:v>
                      </c:pt>
                      <c:pt idx="5562">
                        <c:v>300.16512</c:v>
                      </c:pt>
                      <c:pt idx="5563">
                        <c:v>300.15442999999999</c:v>
                      </c:pt>
                      <c:pt idx="5564">
                        <c:v>300.14013</c:v>
                      </c:pt>
                      <c:pt idx="5565">
                        <c:v>300.15181999999999</c:v>
                      </c:pt>
                      <c:pt idx="5566">
                        <c:v>300.18063000000001</c:v>
                      </c:pt>
                      <c:pt idx="5567">
                        <c:v>300.14807000000002</c:v>
                      </c:pt>
                      <c:pt idx="5568">
                        <c:v>300.14091000000002</c:v>
                      </c:pt>
                      <c:pt idx="5569">
                        <c:v>300.14546000000001</c:v>
                      </c:pt>
                      <c:pt idx="5570">
                        <c:v>300.18808000000001</c:v>
                      </c:pt>
                      <c:pt idx="5571">
                        <c:v>300.12894999999997</c:v>
                      </c:pt>
                      <c:pt idx="5572">
                        <c:v>300.12475000000001</c:v>
                      </c:pt>
                      <c:pt idx="5573">
                        <c:v>300.11534</c:v>
                      </c:pt>
                      <c:pt idx="5574">
                        <c:v>300.17419999999998</c:v>
                      </c:pt>
                      <c:pt idx="5575">
                        <c:v>300.14503000000002</c:v>
                      </c:pt>
                      <c:pt idx="5576">
                        <c:v>300.13152000000002</c:v>
                      </c:pt>
                      <c:pt idx="5577">
                        <c:v>300.11783000000003</c:v>
                      </c:pt>
                      <c:pt idx="5578">
                        <c:v>300.17773999999997</c:v>
                      </c:pt>
                      <c:pt idx="5579">
                        <c:v>300.15147999999999</c:v>
                      </c:pt>
                      <c:pt idx="5580">
                        <c:v>300.14197000000001</c:v>
                      </c:pt>
                      <c:pt idx="5581">
                        <c:v>300.13801000000001</c:v>
                      </c:pt>
                      <c:pt idx="5582">
                        <c:v>300.13053000000002</c:v>
                      </c:pt>
                      <c:pt idx="5583">
                        <c:v>300.19929999999999</c:v>
                      </c:pt>
                      <c:pt idx="5584">
                        <c:v>300.15805</c:v>
                      </c:pt>
                      <c:pt idx="5585">
                        <c:v>300.12975</c:v>
                      </c:pt>
                      <c:pt idx="5586">
                        <c:v>300.11806999999999</c:v>
                      </c:pt>
                      <c:pt idx="5587">
                        <c:v>300.18509</c:v>
                      </c:pt>
                      <c:pt idx="5588">
                        <c:v>300.12311</c:v>
                      </c:pt>
                      <c:pt idx="5589">
                        <c:v>300.13004999999998</c:v>
                      </c:pt>
                      <c:pt idx="5590">
                        <c:v>300.13754999999998</c:v>
                      </c:pt>
                      <c:pt idx="5591">
                        <c:v>300.16757999999999</c:v>
                      </c:pt>
                      <c:pt idx="5592">
                        <c:v>300.13380999999998</c:v>
                      </c:pt>
                      <c:pt idx="5593">
                        <c:v>300.11322000000001</c:v>
                      </c:pt>
                      <c:pt idx="5594">
                        <c:v>300.12553000000003</c:v>
                      </c:pt>
                      <c:pt idx="5595">
                        <c:v>300.17016999999998</c:v>
                      </c:pt>
                      <c:pt idx="5596">
                        <c:v>300.11315000000002</c:v>
                      </c:pt>
                      <c:pt idx="5597">
                        <c:v>300.10523000000001</c:v>
                      </c:pt>
                      <c:pt idx="5598">
                        <c:v>300.13206000000002</c:v>
                      </c:pt>
                      <c:pt idx="5599">
                        <c:v>300.13288999999997</c:v>
                      </c:pt>
                      <c:pt idx="5600">
                        <c:v>300.15194000000002</c:v>
                      </c:pt>
                      <c:pt idx="5601">
                        <c:v>300.11320000000001</c:v>
                      </c:pt>
                      <c:pt idx="5602">
                        <c:v>300.09631000000002</c:v>
                      </c:pt>
                      <c:pt idx="5603">
                        <c:v>300.12698</c:v>
                      </c:pt>
                      <c:pt idx="5604">
                        <c:v>300.16309999999999</c:v>
                      </c:pt>
                      <c:pt idx="5605">
                        <c:v>300.10574000000003</c:v>
                      </c:pt>
                      <c:pt idx="5606">
                        <c:v>300.11558000000002</c:v>
                      </c:pt>
                      <c:pt idx="5607">
                        <c:v>300.11930000000001</c:v>
                      </c:pt>
                      <c:pt idx="5608">
                        <c:v>300.13605999999999</c:v>
                      </c:pt>
                      <c:pt idx="5609">
                        <c:v>300.10885999999999</c:v>
                      </c:pt>
                      <c:pt idx="5610">
                        <c:v>300.10442</c:v>
                      </c:pt>
                      <c:pt idx="5611">
                        <c:v>300.08481999999998</c:v>
                      </c:pt>
                      <c:pt idx="5612">
                        <c:v>300.12576999999999</c:v>
                      </c:pt>
                      <c:pt idx="5613">
                        <c:v>300.10117000000002</c:v>
                      </c:pt>
                      <c:pt idx="5614">
                        <c:v>300.09041999999999</c:v>
                      </c:pt>
                      <c:pt idx="5615">
                        <c:v>300.25549000000001</c:v>
                      </c:pt>
                      <c:pt idx="5616">
                        <c:v>300.13222999999999</c:v>
                      </c:pt>
                      <c:pt idx="5617">
                        <c:v>300.11437000000001</c:v>
                      </c:pt>
                      <c:pt idx="5618">
                        <c:v>300.07238000000001</c:v>
                      </c:pt>
                      <c:pt idx="5619">
                        <c:v>300.07603999999998</c:v>
                      </c:pt>
                      <c:pt idx="5620">
                        <c:v>300.07116000000002</c:v>
                      </c:pt>
                      <c:pt idx="5621">
                        <c:v>300.12571000000003</c:v>
                      </c:pt>
                      <c:pt idx="5622">
                        <c:v>300.06466999999998</c:v>
                      </c:pt>
                      <c:pt idx="5623">
                        <c:v>300.07355999999999</c:v>
                      </c:pt>
                      <c:pt idx="5624">
                        <c:v>300.10667999999998</c:v>
                      </c:pt>
                      <c:pt idx="5625">
                        <c:v>300.13445999999999</c:v>
                      </c:pt>
                      <c:pt idx="5626">
                        <c:v>300.07832000000002</c:v>
                      </c:pt>
                      <c:pt idx="5627">
                        <c:v>300.06196</c:v>
                      </c:pt>
                      <c:pt idx="5628">
                        <c:v>300.07960000000003</c:v>
                      </c:pt>
                      <c:pt idx="5629">
                        <c:v>300.09681</c:v>
                      </c:pt>
                      <c:pt idx="5630">
                        <c:v>300.05820999999997</c:v>
                      </c:pt>
                      <c:pt idx="5631">
                        <c:v>300.06835999999998</c:v>
                      </c:pt>
                      <c:pt idx="5632">
                        <c:v>300.05342999999999</c:v>
                      </c:pt>
                      <c:pt idx="5633">
                        <c:v>300.10847999999999</c:v>
                      </c:pt>
                      <c:pt idx="5634">
                        <c:v>300.06128999999999</c:v>
                      </c:pt>
                      <c:pt idx="5635">
                        <c:v>300.05063000000001</c:v>
                      </c:pt>
                      <c:pt idx="5636">
                        <c:v>300.04286999999999</c:v>
                      </c:pt>
                      <c:pt idx="5637">
                        <c:v>300.04552000000001</c:v>
                      </c:pt>
                      <c:pt idx="5638">
                        <c:v>300.07324</c:v>
                      </c:pt>
                      <c:pt idx="5639">
                        <c:v>300.03519999999997</c:v>
                      </c:pt>
                      <c:pt idx="5640">
                        <c:v>300.01238000000001</c:v>
                      </c:pt>
                      <c:pt idx="5641">
                        <c:v>300.00880999999998</c:v>
                      </c:pt>
                      <c:pt idx="5642">
                        <c:v>300.05272000000002</c:v>
                      </c:pt>
                      <c:pt idx="5643">
                        <c:v>299.97354999999999</c:v>
                      </c:pt>
                      <c:pt idx="5644">
                        <c:v>299.97674999999998</c:v>
                      </c:pt>
                      <c:pt idx="5645">
                        <c:v>299.99383</c:v>
                      </c:pt>
                      <c:pt idx="5646">
                        <c:v>300.03158000000002</c:v>
                      </c:pt>
                      <c:pt idx="5647">
                        <c:v>299.96832999999998</c:v>
                      </c:pt>
                      <c:pt idx="5648">
                        <c:v>299.98662999999999</c:v>
                      </c:pt>
                      <c:pt idx="5649">
                        <c:v>299.97070000000002</c:v>
                      </c:pt>
                      <c:pt idx="5650">
                        <c:v>300.01591999999999</c:v>
                      </c:pt>
                      <c:pt idx="5651">
                        <c:v>299.97575000000001</c:v>
                      </c:pt>
                      <c:pt idx="5652">
                        <c:v>299.98363000000001</c:v>
                      </c:pt>
                      <c:pt idx="5653">
                        <c:v>300.00130999999999</c:v>
                      </c:pt>
                      <c:pt idx="5654">
                        <c:v>300.00391000000002</c:v>
                      </c:pt>
                      <c:pt idx="5655">
                        <c:v>299.99777</c:v>
                      </c:pt>
                      <c:pt idx="5656">
                        <c:v>299.98548</c:v>
                      </c:pt>
                      <c:pt idx="5657">
                        <c:v>299.97744999999998</c:v>
                      </c:pt>
                      <c:pt idx="5658">
                        <c:v>299.95328999999998</c:v>
                      </c:pt>
                      <c:pt idx="5659">
                        <c:v>299.98701</c:v>
                      </c:pt>
                      <c:pt idx="5660">
                        <c:v>299.95753999999999</c:v>
                      </c:pt>
                      <c:pt idx="5661">
                        <c:v>299.95744999999999</c:v>
                      </c:pt>
                      <c:pt idx="5662">
                        <c:v>299.96769</c:v>
                      </c:pt>
                      <c:pt idx="5663">
                        <c:v>300.02202999999997</c:v>
                      </c:pt>
                      <c:pt idx="5664">
                        <c:v>299.97167999999999</c:v>
                      </c:pt>
                      <c:pt idx="5665">
                        <c:v>299.98647</c:v>
                      </c:pt>
                      <c:pt idx="5666">
                        <c:v>300.00522999999998</c:v>
                      </c:pt>
                      <c:pt idx="5667">
                        <c:v>300.06484</c:v>
                      </c:pt>
                      <c:pt idx="5668">
                        <c:v>300.02424999999999</c:v>
                      </c:pt>
                      <c:pt idx="5669">
                        <c:v>300.03017999999997</c:v>
                      </c:pt>
                      <c:pt idx="5670">
                        <c:v>300.00641000000002</c:v>
                      </c:pt>
                      <c:pt idx="5671">
                        <c:v>300.0403</c:v>
                      </c:pt>
                      <c:pt idx="5672">
                        <c:v>300.01387</c:v>
                      </c:pt>
                      <c:pt idx="5673">
                        <c:v>300.03505999999999</c:v>
                      </c:pt>
                      <c:pt idx="5674">
                        <c:v>300.01673</c:v>
                      </c:pt>
                      <c:pt idx="5675">
                        <c:v>300.00214999999997</c:v>
                      </c:pt>
                      <c:pt idx="5676">
                        <c:v>300.23146000000003</c:v>
                      </c:pt>
                      <c:pt idx="5677">
                        <c:v>299.98311999999999</c:v>
                      </c:pt>
                      <c:pt idx="5678">
                        <c:v>300.00479999999999</c:v>
                      </c:pt>
                      <c:pt idx="5679">
                        <c:v>299.98581000000001</c:v>
                      </c:pt>
                      <c:pt idx="5680">
                        <c:v>300.01969000000003</c:v>
                      </c:pt>
                      <c:pt idx="5681">
                        <c:v>299.96073999999999</c:v>
                      </c:pt>
                      <c:pt idx="5682">
                        <c:v>299.96042</c:v>
                      </c:pt>
                      <c:pt idx="5683">
                        <c:v>299.95075000000003</c:v>
                      </c:pt>
                      <c:pt idx="5684">
                        <c:v>300.00022000000001</c:v>
                      </c:pt>
                      <c:pt idx="5685">
                        <c:v>299.95350000000002</c:v>
                      </c:pt>
                      <c:pt idx="5686">
                        <c:v>299.95828</c:v>
                      </c:pt>
                      <c:pt idx="5687">
                        <c:v>299.96782999999999</c:v>
                      </c:pt>
                      <c:pt idx="5688">
                        <c:v>300.01774999999998</c:v>
                      </c:pt>
                      <c:pt idx="5689">
                        <c:v>300.01546999999999</c:v>
                      </c:pt>
                      <c:pt idx="5690">
                        <c:v>299.98737999999997</c:v>
                      </c:pt>
                      <c:pt idx="5691">
                        <c:v>299.97393</c:v>
                      </c:pt>
                      <c:pt idx="5692">
                        <c:v>299.95407999999998</c:v>
                      </c:pt>
                      <c:pt idx="5693">
                        <c:v>299.99207000000001</c:v>
                      </c:pt>
                      <c:pt idx="5694">
                        <c:v>299.94198</c:v>
                      </c:pt>
                      <c:pt idx="5695">
                        <c:v>299.94702999999998</c:v>
                      </c:pt>
                      <c:pt idx="5696">
                        <c:v>299.96046999999999</c:v>
                      </c:pt>
                      <c:pt idx="5697">
                        <c:v>299.98271</c:v>
                      </c:pt>
                      <c:pt idx="5698">
                        <c:v>299.95452</c:v>
                      </c:pt>
                      <c:pt idx="5699">
                        <c:v>299.95111000000003</c:v>
                      </c:pt>
                      <c:pt idx="5700">
                        <c:v>299.93178</c:v>
                      </c:pt>
                      <c:pt idx="5701">
                        <c:v>299.9855</c:v>
                      </c:pt>
                      <c:pt idx="5702">
                        <c:v>299.94585000000001</c:v>
                      </c:pt>
                      <c:pt idx="5703">
                        <c:v>299.94637999999998</c:v>
                      </c:pt>
                      <c:pt idx="5704">
                        <c:v>299.94898000000001</c:v>
                      </c:pt>
                      <c:pt idx="5705">
                        <c:v>299.99462</c:v>
                      </c:pt>
                      <c:pt idx="5706">
                        <c:v>299.93936000000002</c:v>
                      </c:pt>
                      <c:pt idx="5707">
                        <c:v>299.94657999999998</c:v>
                      </c:pt>
                      <c:pt idx="5708">
                        <c:v>299.92858999999999</c:v>
                      </c:pt>
                      <c:pt idx="5709">
                        <c:v>299.93553000000003</c:v>
                      </c:pt>
                      <c:pt idx="5710">
                        <c:v>299.99540000000002</c:v>
                      </c:pt>
                      <c:pt idx="5711">
                        <c:v>299.96472</c:v>
                      </c:pt>
                      <c:pt idx="5712">
                        <c:v>299.95164</c:v>
                      </c:pt>
                      <c:pt idx="5713">
                        <c:v>299.96987000000001</c:v>
                      </c:pt>
                      <c:pt idx="5714">
                        <c:v>300.00281999999999</c:v>
                      </c:pt>
                      <c:pt idx="5715">
                        <c:v>299.97672999999998</c:v>
                      </c:pt>
                      <c:pt idx="5716">
                        <c:v>299.95008000000001</c:v>
                      </c:pt>
                      <c:pt idx="5717">
                        <c:v>299.96116999999998</c:v>
                      </c:pt>
                      <c:pt idx="5718">
                        <c:v>299.99245999999999</c:v>
                      </c:pt>
                      <c:pt idx="5719">
                        <c:v>299.97242999999997</c:v>
                      </c:pt>
                      <c:pt idx="5720">
                        <c:v>299.98059000000001</c:v>
                      </c:pt>
                      <c:pt idx="5721">
                        <c:v>299.99009000000001</c:v>
                      </c:pt>
                      <c:pt idx="5722">
                        <c:v>300.00698</c:v>
                      </c:pt>
                      <c:pt idx="5723">
                        <c:v>299.98576000000003</c:v>
                      </c:pt>
                      <c:pt idx="5724">
                        <c:v>299.97458999999998</c:v>
                      </c:pt>
                      <c:pt idx="5725">
                        <c:v>299.97800999999998</c:v>
                      </c:pt>
                      <c:pt idx="5726">
                        <c:v>300.00355000000002</c:v>
                      </c:pt>
                      <c:pt idx="5727">
                        <c:v>300.02267000000001</c:v>
                      </c:pt>
                      <c:pt idx="5728">
                        <c:v>299.98881</c:v>
                      </c:pt>
                      <c:pt idx="5729">
                        <c:v>299.97683999999998</c:v>
                      </c:pt>
                      <c:pt idx="5730">
                        <c:v>299.97151000000002</c:v>
                      </c:pt>
                      <c:pt idx="5731">
                        <c:v>300.02877999999998</c:v>
                      </c:pt>
                      <c:pt idx="5732">
                        <c:v>299.97163</c:v>
                      </c:pt>
                      <c:pt idx="5733">
                        <c:v>299.96735999999999</c:v>
                      </c:pt>
                      <c:pt idx="5734">
                        <c:v>299.97827000000001</c:v>
                      </c:pt>
                      <c:pt idx="5735">
                        <c:v>300.01231000000001</c:v>
                      </c:pt>
                      <c:pt idx="5736">
                        <c:v>299.96897999999999</c:v>
                      </c:pt>
                      <c:pt idx="5737">
                        <c:v>300.16782000000001</c:v>
                      </c:pt>
                      <c:pt idx="5738">
                        <c:v>299.98131000000001</c:v>
                      </c:pt>
                      <c:pt idx="5739">
                        <c:v>300.02582999999998</c:v>
                      </c:pt>
                      <c:pt idx="5740">
                        <c:v>299.98856000000001</c:v>
                      </c:pt>
                      <c:pt idx="5741">
                        <c:v>300.01287000000002</c:v>
                      </c:pt>
                      <c:pt idx="5742">
                        <c:v>299.99236999999999</c:v>
                      </c:pt>
                      <c:pt idx="5743">
                        <c:v>299.98979000000003</c:v>
                      </c:pt>
                      <c:pt idx="5744">
                        <c:v>299.99547999999999</c:v>
                      </c:pt>
                      <c:pt idx="5745">
                        <c:v>299.99094000000002</c:v>
                      </c:pt>
                      <c:pt idx="5746">
                        <c:v>299.98367000000002</c:v>
                      </c:pt>
                      <c:pt idx="5747">
                        <c:v>299.99326000000002</c:v>
                      </c:pt>
                      <c:pt idx="5748">
                        <c:v>300.04219999999998</c:v>
                      </c:pt>
                      <c:pt idx="5749">
                        <c:v>299.99207999999999</c:v>
                      </c:pt>
                      <c:pt idx="5750">
                        <c:v>299.96872000000002</c:v>
                      </c:pt>
                      <c:pt idx="5751">
                        <c:v>299.96458999999999</c:v>
                      </c:pt>
                      <c:pt idx="5752">
                        <c:v>300.01206000000002</c:v>
                      </c:pt>
                      <c:pt idx="5753">
                        <c:v>299.97602000000001</c:v>
                      </c:pt>
                      <c:pt idx="5754">
                        <c:v>299.97926000000001</c:v>
                      </c:pt>
                      <c:pt idx="5755">
                        <c:v>299.97962000000001</c:v>
                      </c:pt>
                      <c:pt idx="5756">
                        <c:v>300.01022999999998</c:v>
                      </c:pt>
                      <c:pt idx="5757">
                        <c:v>299.97811999999999</c:v>
                      </c:pt>
                      <c:pt idx="5758">
                        <c:v>299.98005000000001</c:v>
                      </c:pt>
                      <c:pt idx="5759">
                        <c:v>299.98716000000002</c:v>
                      </c:pt>
                      <c:pt idx="5760">
                        <c:v>300.02954</c:v>
                      </c:pt>
                      <c:pt idx="5761">
                        <c:v>299.99115</c:v>
                      </c:pt>
                      <c:pt idx="5762">
                        <c:v>299.98808000000002</c:v>
                      </c:pt>
                      <c:pt idx="5763">
                        <c:v>299.98653000000002</c:v>
                      </c:pt>
                      <c:pt idx="5764">
                        <c:v>300.01053000000002</c:v>
                      </c:pt>
                      <c:pt idx="5765">
                        <c:v>299.98045999999999</c:v>
                      </c:pt>
                      <c:pt idx="5766">
                        <c:v>299.96555999999998</c:v>
                      </c:pt>
                      <c:pt idx="5767">
                        <c:v>299.96996999999999</c:v>
                      </c:pt>
                      <c:pt idx="5768">
                        <c:v>299.96776</c:v>
                      </c:pt>
                      <c:pt idx="5769">
                        <c:v>299.99970999999999</c:v>
                      </c:pt>
                      <c:pt idx="5770">
                        <c:v>299.95218999999997</c:v>
                      </c:pt>
                      <c:pt idx="5771">
                        <c:v>299.95918</c:v>
                      </c:pt>
                      <c:pt idx="5772">
                        <c:v>299.96078</c:v>
                      </c:pt>
                      <c:pt idx="5773">
                        <c:v>300.01594</c:v>
                      </c:pt>
                      <c:pt idx="5774">
                        <c:v>299.94857999999999</c:v>
                      </c:pt>
                      <c:pt idx="5775">
                        <c:v>299.96332000000001</c:v>
                      </c:pt>
                      <c:pt idx="5776">
                        <c:v>299.94833</c:v>
                      </c:pt>
                      <c:pt idx="5777">
                        <c:v>299.99862000000002</c:v>
                      </c:pt>
                      <c:pt idx="5778">
                        <c:v>299.94688000000002</c:v>
                      </c:pt>
                      <c:pt idx="5779">
                        <c:v>299.96697999999998</c:v>
                      </c:pt>
                      <c:pt idx="5780">
                        <c:v>299.93543</c:v>
                      </c:pt>
                      <c:pt idx="5781">
                        <c:v>299.99446</c:v>
                      </c:pt>
                      <c:pt idx="5782">
                        <c:v>299.95648</c:v>
                      </c:pt>
                      <c:pt idx="5783">
                        <c:v>299.95317999999997</c:v>
                      </c:pt>
                      <c:pt idx="5784">
                        <c:v>299.94882000000001</c:v>
                      </c:pt>
                      <c:pt idx="5785">
                        <c:v>299.94887999999997</c:v>
                      </c:pt>
                      <c:pt idx="5786">
                        <c:v>299.9948</c:v>
                      </c:pt>
                      <c:pt idx="5787">
                        <c:v>299.95179000000002</c:v>
                      </c:pt>
                      <c:pt idx="5788">
                        <c:v>299.94279</c:v>
                      </c:pt>
                      <c:pt idx="5789">
                        <c:v>299.94715000000002</c:v>
                      </c:pt>
                      <c:pt idx="5790">
                        <c:v>299.98421999999999</c:v>
                      </c:pt>
                      <c:pt idx="5791">
                        <c:v>299.94139999999999</c:v>
                      </c:pt>
                      <c:pt idx="5792">
                        <c:v>299.94456000000002</c:v>
                      </c:pt>
                      <c:pt idx="5793">
                        <c:v>299.94414999999998</c:v>
                      </c:pt>
                      <c:pt idx="5794">
                        <c:v>299.98415999999997</c:v>
                      </c:pt>
                      <c:pt idx="5795">
                        <c:v>299.93549000000002</c:v>
                      </c:pt>
                      <c:pt idx="5796">
                        <c:v>299.94421999999997</c:v>
                      </c:pt>
                      <c:pt idx="5797">
                        <c:v>299.9821</c:v>
                      </c:pt>
                      <c:pt idx="5798">
                        <c:v>300.12828000000002</c:v>
                      </c:pt>
                      <c:pt idx="5799">
                        <c:v>299.94029</c:v>
                      </c:pt>
                      <c:pt idx="5800">
                        <c:v>299.93856</c:v>
                      </c:pt>
                      <c:pt idx="5801">
                        <c:v>299.95344</c:v>
                      </c:pt>
                      <c:pt idx="5802">
                        <c:v>299.93934000000002</c:v>
                      </c:pt>
                      <c:pt idx="5803">
                        <c:v>299.96355</c:v>
                      </c:pt>
                      <c:pt idx="5804">
                        <c:v>299.93711999999999</c:v>
                      </c:pt>
                      <c:pt idx="5805">
                        <c:v>299.91275000000002</c:v>
                      </c:pt>
                      <c:pt idx="5806">
                        <c:v>299.92174999999997</c:v>
                      </c:pt>
                      <c:pt idx="5807">
                        <c:v>299.95272</c:v>
                      </c:pt>
                      <c:pt idx="5808">
                        <c:v>299.90451999999999</c:v>
                      </c:pt>
                      <c:pt idx="5809">
                        <c:v>299.92899999999997</c:v>
                      </c:pt>
                      <c:pt idx="5810">
                        <c:v>299.92581999999999</c:v>
                      </c:pt>
                      <c:pt idx="5811">
                        <c:v>299.9744</c:v>
                      </c:pt>
                      <c:pt idx="5812">
                        <c:v>299.94571999999999</c:v>
                      </c:pt>
                      <c:pt idx="5813">
                        <c:v>299.93664999999999</c:v>
                      </c:pt>
                      <c:pt idx="5814">
                        <c:v>299.93693000000002</c:v>
                      </c:pt>
                      <c:pt idx="5815">
                        <c:v>299.99092000000002</c:v>
                      </c:pt>
                      <c:pt idx="5816">
                        <c:v>299.93529999999998</c:v>
                      </c:pt>
                      <c:pt idx="5817">
                        <c:v>299.94132999999999</c:v>
                      </c:pt>
                      <c:pt idx="5818">
                        <c:v>299.9162</c:v>
                      </c:pt>
                      <c:pt idx="5819">
                        <c:v>299.95666999999997</c:v>
                      </c:pt>
                      <c:pt idx="5820">
                        <c:v>299.91280999999998</c:v>
                      </c:pt>
                      <c:pt idx="5821">
                        <c:v>299.90269000000001</c:v>
                      </c:pt>
                      <c:pt idx="5822">
                        <c:v>299.89666</c:v>
                      </c:pt>
                      <c:pt idx="5823">
                        <c:v>299.91584</c:v>
                      </c:pt>
                      <c:pt idx="5824">
                        <c:v>299.93896000000001</c:v>
                      </c:pt>
                      <c:pt idx="5825">
                        <c:v>299.90834000000001</c:v>
                      </c:pt>
                      <c:pt idx="5826">
                        <c:v>299.93146000000002</c:v>
                      </c:pt>
                      <c:pt idx="5827">
                        <c:v>299.92120999999997</c:v>
                      </c:pt>
                      <c:pt idx="5828">
                        <c:v>299.95877000000002</c:v>
                      </c:pt>
                      <c:pt idx="5829">
                        <c:v>299.91860000000003</c:v>
                      </c:pt>
                      <c:pt idx="5830">
                        <c:v>299.91428000000002</c:v>
                      </c:pt>
                      <c:pt idx="5831">
                        <c:v>299.92101000000002</c:v>
                      </c:pt>
                      <c:pt idx="5832">
                        <c:v>299.96487999999999</c:v>
                      </c:pt>
                      <c:pt idx="5833">
                        <c:v>299.92122000000001</c:v>
                      </c:pt>
                      <c:pt idx="5834">
                        <c:v>299.93113</c:v>
                      </c:pt>
                      <c:pt idx="5835">
                        <c:v>299.93585999999999</c:v>
                      </c:pt>
                      <c:pt idx="5836">
                        <c:v>299.97372000000001</c:v>
                      </c:pt>
                      <c:pt idx="5837">
                        <c:v>299.91158999999999</c:v>
                      </c:pt>
                      <c:pt idx="5838">
                        <c:v>299.89845000000003</c:v>
                      </c:pt>
                      <c:pt idx="5839">
                        <c:v>299.91167000000002</c:v>
                      </c:pt>
                      <c:pt idx="5840">
                        <c:v>299.92781000000002</c:v>
                      </c:pt>
                      <c:pt idx="5841">
                        <c:v>299.96104000000003</c:v>
                      </c:pt>
                      <c:pt idx="5842">
                        <c:v>299.93099999999998</c:v>
                      </c:pt>
                      <c:pt idx="5843">
                        <c:v>299.92369000000002</c:v>
                      </c:pt>
                      <c:pt idx="5844">
                        <c:v>299.90141999999997</c:v>
                      </c:pt>
                      <c:pt idx="5845">
                        <c:v>299.96339</c:v>
                      </c:pt>
                      <c:pt idx="5846">
                        <c:v>299.91318999999999</c:v>
                      </c:pt>
                      <c:pt idx="5847">
                        <c:v>299.92257999999998</c:v>
                      </c:pt>
                      <c:pt idx="5848">
                        <c:v>299.91595999999998</c:v>
                      </c:pt>
                      <c:pt idx="5849">
                        <c:v>299.94837000000001</c:v>
                      </c:pt>
                      <c:pt idx="5850">
                        <c:v>299.92552999999998</c:v>
                      </c:pt>
                      <c:pt idx="5851">
                        <c:v>299.93380000000002</c:v>
                      </c:pt>
                      <c:pt idx="5852">
                        <c:v>299.91223000000002</c:v>
                      </c:pt>
                      <c:pt idx="5853">
                        <c:v>299.96240999999998</c:v>
                      </c:pt>
                      <c:pt idx="5854">
                        <c:v>299.91701999999998</c:v>
                      </c:pt>
                      <c:pt idx="5855">
                        <c:v>299.93007</c:v>
                      </c:pt>
                      <c:pt idx="5856">
                        <c:v>299.92455000000001</c:v>
                      </c:pt>
                      <c:pt idx="5857">
                        <c:v>299.92747000000003</c:v>
                      </c:pt>
                      <c:pt idx="5858">
                        <c:v>300.06608</c:v>
                      </c:pt>
                      <c:pt idx="5859">
                        <c:v>299.99700999999999</c:v>
                      </c:pt>
                      <c:pt idx="5860">
                        <c:v>299.92540000000002</c:v>
                      </c:pt>
                      <c:pt idx="5861">
                        <c:v>299.91257999999999</c:v>
                      </c:pt>
                      <c:pt idx="5862">
                        <c:v>299.94506999999999</c:v>
                      </c:pt>
                      <c:pt idx="5863">
                        <c:v>299.91050000000001</c:v>
                      </c:pt>
                      <c:pt idx="5864">
                        <c:v>299.90566000000001</c:v>
                      </c:pt>
                      <c:pt idx="5865">
                        <c:v>299.90192999999999</c:v>
                      </c:pt>
                      <c:pt idx="5866">
                        <c:v>299.95902999999998</c:v>
                      </c:pt>
                      <c:pt idx="5867">
                        <c:v>299.91933</c:v>
                      </c:pt>
                      <c:pt idx="5868">
                        <c:v>299.92885999999999</c:v>
                      </c:pt>
                      <c:pt idx="5869">
                        <c:v>299.90935000000002</c:v>
                      </c:pt>
                      <c:pt idx="5870">
                        <c:v>299.95217000000002</c:v>
                      </c:pt>
                      <c:pt idx="5871">
                        <c:v>299.92135999999999</c:v>
                      </c:pt>
                      <c:pt idx="5872">
                        <c:v>299.92144000000002</c:v>
                      </c:pt>
                      <c:pt idx="5873">
                        <c:v>299.91638</c:v>
                      </c:pt>
                      <c:pt idx="5874">
                        <c:v>299.92146000000002</c:v>
                      </c:pt>
                      <c:pt idx="5875">
                        <c:v>299.93731000000002</c:v>
                      </c:pt>
                      <c:pt idx="5876">
                        <c:v>299.90848</c:v>
                      </c:pt>
                      <c:pt idx="5877">
                        <c:v>299.91804999999999</c:v>
                      </c:pt>
                      <c:pt idx="5878">
                        <c:v>299.92874999999998</c:v>
                      </c:pt>
                      <c:pt idx="5879">
                        <c:v>299.97653000000003</c:v>
                      </c:pt>
                      <c:pt idx="5880">
                        <c:v>299.94729999999998</c:v>
                      </c:pt>
                      <c:pt idx="5881">
                        <c:v>299.92791999999997</c:v>
                      </c:pt>
                      <c:pt idx="5882">
                        <c:v>299.94655</c:v>
                      </c:pt>
                      <c:pt idx="5883">
                        <c:v>299.99982</c:v>
                      </c:pt>
                      <c:pt idx="5884">
                        <c:v>299.93189000000001</c:v>
                      </c:pt>
                      <c:pt idx="5885">
                        <c:v>299.95317</c:v>
                      </c:pt>
                      <c:pt idx="5886">
                        <c:v>299.95287999999999</c:v>
                      </c:pt>
                      <c:pt idx="5887">
                        <c:v>299.99241999999998</c:v>
                      </c:pt>
                      <c:pt idx="5888">
                        <c:v>299.94506999999999</c:v>
                      </c:pt>
                      <c:pt idx="5889">
                        <c:v>299.94603000000001</c:v>
                      </c:pt>
                      <c:pt idx="5890">
                        <c:v>299.94450999999998</c:v>
                      </c:pt>
                      <c:pt idx="5891">
                        <c:v>299.96724999999998</c:v>
                      </c:pt>
                      <c:pt idx="5892">
                        <c:v>299.95033000000001</c:v>
                      </c:pt>
                      <c:pt idx="5893">
                        <c:v>299.94745</c:v>
                      </c:pt>
                      <c:pt idx="5894">
                        <c:v>299.95670999999999</c:v>
                      </c:pt>
                      <c:pt idx="5895">
                        <c:v>299.94391000000002</c:v>
                      </c:pt>
                      <c:pt idx="5896">
                        <c:v>299.99016</c:v>
                      </c:pt>
                      <c:pt idx="5897">
                        <c:v>299.91941000000003</c:v>
                      </c:pt>
                      <c:pt idx="5898">
                        <c:v>299.94094000000001</c:v>
                      </c:pt>
                      <c:pt idx="5899">
                        <c:v>299.93484999999998</c:v>
                      </c:pt>
                      <c:pt idx="5900">
                        <c:v>299.98651999999998</c:v>
                      </c:pt>
                      <c:pt idx="5901">
                        <c:v>299.94603000000001</c:v>
                      </c:pt>
                      <c:pt idx="5902">
                        <c:v>299.94889000000001</c:v>
                      </c:pt>
                      <c:pt idx="5903">
                        <c:v>299.94567999999998</c:v>
                      </c:pt>
                      <c:pt idx="5904">
                        <c:v>299.99266</c:v>
                      </c:pt>
                      <c:pt idx="5905">
                        <c:v>299.95706999999999</c:v>
                      </c:pt>
                      <c:pt idx="5906">
                        <c:v>299.94731999999999</c:v>
                      </c:pt>
                      <c:pt idx="5907">
                        <c:v>299.94592999999998</c:v>
                      </c:pt>
                      <c:pt idx="5908">
                        <c:v>299.96919000000003</c:v>
                      </c:pt>
                      <c:pt idx="5909">
                        <c:v>299.94297</c:v>
                      </c:pt>
                      <c:pt idx="5910">
                        <c:v>299.94349</c:v>
                      </c:pt>
                      <c:pt idx="5911">
                        <c:v>299.94569000000001</c:v>
                      </c:pt>
                      <c:pt idx="5912">
                        <c:v>299.95443999999998</c:v>
                      </c:pt>
                      <c:pt idx="5913">
                        <c:v>299.97683000000001</c:v>
                      </c:pt>
                      <c:pt idx="5914">
                        <c:v>299.94891999999999</c:v>
                      </c:pt>
                      <c:pt idx="5915">
                        <c:v>299.92766999999998</c:v>
                      </c:pt>
                      <c:pt idx="5916">
                        <c:v>299.93964</c:v>
                      </c:pt>
                      <c:pt idx="5917">
                        <c:v>299.98667</c:v>
                      </c:pt>
                      <c:pt idx="5918">
                        <c:v>299.95024000000001</c:v>
                      </c:pt>
                      <c:pt idx="5919">
                        <c:v>300.11666000000002</c:v>
                      </c:pt>
                      <c:pt idx="5920">
                        <c:v>299.96415000000002</c:v>
                      </c:pt>
                      <c:pt idx="5921">
                        <c:v>300.00076000000001</c:v>
                      </c:pt>
                      <c:pt idx="5922">
                        <c:v>299.97230999999999</c:v>
                      </c:pt>
                      <c:pt idx="5923">
                        <c:v>299.96328999999997</c:v>
                      </c:pt>
                      <c:pt idx="5924">
                        <c:v>299.95605999999998</c:v>
                      </c:pt>
                      <c:pt idx="5925">
                        <c:v>299.98827</c:v>
                      </c:pt>
                      <c:pt idx="5926">
                        <c:v>299.95195999999999</c:v>
                      </c:pt>
                      <c:pt idx="5927">
                        <c:v>299.97348</c:v>
                      </c:pt>
                      <c:pt idx="5928">
                        <c:v>299.9633</c:v>
                      </c:pt>
                      <c:pt idx="5929">
                        <c:v>299.99245000000002</c:v>
                      </c:pt>
                      <c:pt idx="5930">
                        <c:v>299.97048999999998</c:v>
                      </c:pt>
                      <c:pt idx="5931">
                        <c:v>299.96715</c:v>
                      </c:pt>
                      <c:pt idx="5932">
                        <c:v>299.95281</c:v>
                      </c:pt>
                      <c:pt idx="5933">
                        <c:v>299.96274</c:v>
                      </c:pt>
                      <c:pt idx="5934">
                        <c:v>300.00443000000001</c:v>
                      </c:pt>
                      <c:pt idx="5935">
                        <c:v>299.93963000000002</c:v>
                      </c:pt>
                      <c:pt idx="5936">
                        <c:v>299.94952000000001</c:v>
                      </c:pt>
                      <c:pt idx="5937">
                        <c:v>299.94483000000002</c:v>
                      </c:pt>
                      <c:pt idx="5938">
                        <c:v>299.98455000000001</c:v>
                      </c:pt>
                      <c:pt idx="5939">
                        <c:v>299.94252</c:v>
                      </c:pt>
                      <c:pt idx="5940">
                        <c:v>299.94884999999999</c:v>
                      </c:pt>
                      <c:pt idx="5941">
                        <c:v>299.94565999999998</c:v>
                      </c:pt>
                      <c:pt idx="5942">
                        <c:v>299.95807000000002</c:v>
                      </c:pt>
                      <c:pt idx="5943">
                        <c:v>299.93507</c:v>
                      </c:pt>
                      <c:pt idx="5944">
                        <c:v>299.92658999999998</c:v>
                      </c:pt>
                      <c:pt idx="5945">
                        <c:v>299.91534000000001</c:v>
                      </c:pt>
                      <c:pt idx="5946">
                        <c:v>299.94740000000002</c:v>
                      </c:pt>
                      <c:pt idx="5947">
                        <c:v>299.91534000000001</c:v>
                      </c:pt>
                      <c:pt idx="5948">
                        <c:v>299.9289</c:v>
                      </c:pt>
                      <c:pt idx="5949">
                        <c:v>299.91473000000002</c:v>
                      </c:pt>
                      <c:pt idx="5950">
                        <c:v>299.92266000000001</c:v>
                      </c:pt>
                      <c:pt idx="5951">
                        <c:v>299.94814000000002</c:v>
                      </c:pt>
                      <c:pt idx="5952">
                        <c:v>299.91901999999999</c:v>
                      </c:pt>
                      <c:pt idx="5953">
                        <c:v>299.92504000000002</c:v>
                      </c:pt>
                      <c:pt idx="5954">
                        <c:v>299.97021000000001</c:v>
                      </c:pt>
                      <c:pt idx="5955">
                        <c:v>300.02605</c:v>
                      </c:pt>
                      <c:pt idx="5956">
                        <c:v>299.98041999999998</c:v>
                      </c:pt>
                      <c:pt idx="5957">
                        <c:v>299.97372000000001</c:v>
                      </c:pt>
                      <c:pt idx="5958">
                        <c:v>299.97572000000002</c:v>
                      </c:pt>
                      <c:pt idx="5959">
                        <c:v>300.00153999999998</c:v>
                      </c:pt>
                      <c:pt idx="5960">
                        <c:v>299.98218000000003</c:v>
                      </c:pt>
                      <c:pt idx="5961">
                        <c:v>299.99714999999998</c:v>
                      </c:pt>
                      <c:pt idx="5962">
                        <c:v>299.98865000000001</c:v>
                      </c:pt>
                      <c:pt idx="5963">
                        <c:v>300.02280999999999</c:v>
                      </c:pt>
                      <c:pt idx="5964">
                        <c:v>299.98606000000001</c:v>
                      </c:pt>
                      <c:pt idx="5965">
                        <c:v>299.97958999999997</c:v>
                      </c:pt>
                      <c:pt idx="5966">
                        <c:v>299.97122999999999</c:v>
                      </c:pt>
                      <c:pt idx="5967">
                        <c:v>299.98746999999997</c:v>
                      </c:pt>
                      <c:pt idx="5968">
                        <c:v>299.97674000000001</c:v>
                      </c:pt>
                      <c:pt idx="5969">
                        <c:v>299.96999</c:v>
                      </c:pt>
                      <c:pt idx="5970">
                        <c:v>299.98322999999999</c:v>
                      </c:pt>
                      <c:pt idx="5971">
                        <c:v>299.96920999999998</c:v>
                      </c:pt>
                      <c:pt idx="5972">
                        <c:v>300.01450999999997</c:v>
                      </c:pt>
                      <c:pt idx="5973">
                        <c:v>299.99527999999998</c:v>
                      </c:pt>
                      <c:pt idx="5974">
                        <c:v>299.96708000000001</c:v>
                      </c:pt>
                      <c:pt idx="5975">
                        <c:v>299.95994999999999</c:v>
                      </c:pt>
                      <c:pt idx="5976">
                        <c:v>300.01938000000001</c:v>
                      </c:pt>
                      <c:pt idx="5977">
                        <c:v>299.96458000000001</c:v>
                      </c:pt>
                      <c:pt idx="5978">
                        <c:v>299.98523</c:v>
                      </c:pt>
                      <c:pt idx="5979">
                        <c:v>299.94878</c:v>
                      </c:pt>
                      <c:pt idx="5980">
                        <c:v>300.19238000000001</c:v>
                      </c:pt>
                      <c:pt idx="5981">
                        <c:v>299.98021999999997</c:v>
                      </c:pt>
                      <c:pt idx="5982">
                        <c:v>299.97644000000003</c:v>
                      </c:pt>
                      <c:pt idx="5983">
                        <c:v>299.99973999999997</c:v>
                      </c:pt>
                      <c:pt idx="5984">
                        <c:v>299.98388</c:v>
                      </c:pt>
                      <c:pt idx="5985">
                        <c:v>299.99713000000003</c:v>
                      </c:pt>
                      <c:pt idx="5986">
                        <c:v>299.97352000000001</c:v>
                      </c:pt>
                      <c:pt idx="5987">
                        <c:v>299.98133999999999</c:v>
                      </c:pt>
                      <c:pt idx="5988">
                        <c:v>299.97167999999999</c:v>
                      </c:pt>
                      <c:pt idx="5989">
                        <c:v>300.01288</c:v>
                      </c:pt>
                      <c:pt idx="5990">
                        <c:v>299.97161999999997</c:v>
                      </c:pt>
                      <c:pt idx="5991">
                        <c:v>299.97768000000002</c:v>
                      </c:pt>
                      <c:pt idx="5992">
                        <c:v>299.95845000000003</c:v>
                      </c:pt>
                      <c:pt idx="5993">
                        <c:v>300.02091000000001</c:v>
                      </c:pt>
                      <c:pt idx="5994">
                        <c:v>299.97462999999999</c:v>
                      </c:pt>
                      <c:pt idx="5995">
                        <c:v>299.98277000000002</c:v>
                      </c:pt>
                      <c:pt idx="5996">
                        <c:v>299.97188</c:v>
                      </c:pt>
                      <c:pt idx="5997">
                        <c:v>300.00200999999998</c:v>
                      </c:pt>
                      <c:pt idx="5998">
                        <c:v>299.96256</c:v>
                      </c:pt>
                      <c:pt idx="5999">
                        <c:v>299.98002000000002</c:v>
                      </c:pt>
                      <c:pt idx="6000">
                        <c:v>299.96852000000001</c:v>
                      </c:pt>
                      <c:pt idx="6001">
                        <c:v>299.96553</c:v>
                      </c:pt>
                      <c:pt idx="6002">
                        <c:v>299.96116000000001</c:v>
                      </c:pt>
                      <c:pt idx="6003">
                        <c:v>299.95256000000001</c:v>
                      </c:pt>
                      <c:pt idx="6004">
                        <c:v>299.96568000000002</c:v>
                      </c:pt>
                      <c:pt idx="6005">
                        <c:v>299.95148</c:v>
                      </c:pt>
                      <c:pt idx="6006">
                        <c:v>300.02496000000002</c:v>
                      </c:pt>
                      <c:pt idx="6007">
                        <c:v>299.97672999999998</c:v>
                      </c:pt>
                      <c:pt idx="6008">
                        <c:v>299.96652999999998</c:v>
                      </c:pt>
                      <c:pt idx="6009">
                        <c:v>299.96278999999998</c:v>
                      </c:pt>
                      <c:pt idx="6010">
                        <c:v>300.01001000000002</c:v>
                      </c:pt>
                      <c:pt idx="6011">
                        <c:v>299.95704999999998</c:v>
                      </c:pt>
                      <c:pt idx="6012">
                        <c:v>299.94517000000002</c:v>
                      </c:pt>
                      <c:pt idx="6013">
                        <c:v>299.95564000000002</c:v>
                      </c:pt>
                      <c:pt idx="6014">
                        <c:v>300.00691</c:v>
                      </c:pt>
                      <c:pt idx="6015">
                        <c:v>299.97145999999998</c:v>
                      </c:pt>
                      <c:pt idx="6016">
                        <c:v>299.94474000000002</c:v>
                      </c:pt>
                      <c:pt idx="6017">
                        <c:v>299.96445</c:v>
                      </c:pt>
                      <c:pt idx="6018">
                        <c:v>300.01195000000001</c:v>
                      </c:pt>
                      <c:pt idx="6019">
                        <c:v>299.96154999999999</c:v>
                      </c:pt>
                      <c:pt idx="6020">
                        <c:v>299.97314</c:v>
                      </c:pt>
                      <c:pt idx="6021">
                        <c:v>299.96928000000003</c:v>
                      </c:pt>
                      <c:pt idx="6022">
                        <c:v>299.96982000000003</c:v>
                      </c:pt>
                      <c:pt idx="6023">
                        <c:v>299.98561000000001</c:v>
                      </c:pt>
                      <c:pt idx="6024">
                        <c:v>299.96368999999999</c:v>
                      </c:pt>
                      <c:pt idx="6025">
                        <c:v>299.97206</c:v>
                      </c:pt>
                      <c:pt idx="6026">
                        <c:v>299.96532000000002</c:v>
                      </c:pt>
                      <c:pt idx="6027">
                        <c:v>300.01627999999999</c:v>
                      </c:pt>
                      <c:pt idx="6028">
                        <c:v>299.96535999999998</c:v>
                      </c:pt>
                      <c:pt idx="6029">
                        <c:v>299.97651000000002</c:v>
                      </c:pt>
                      <c:pt idx="6030">
                        <c:v>299.97021999999998</c:v>
                      </c:pt>
                      <c:pt idx="6031">
                        <c:v>300.0154</c:v>
                      </c:pt>
                      <c:pt idx="6032">
                        <c:v>299.98122000000001</c:v>
                      </c:pt>
                      <c:pt idx="6033">
                        <c:v>299.97566</c:v>
                      </c:pt>
                      <c:pt idx="6034">
                        <c:v>299.97062</c:v>
                      </c:pt>
                      <c:pt idx="6035">
                        <c:v>300.02888999999999</c:v>
                      </c:pt>
                      <c:pt idx="6036">
                        <c:v>299.99126999999999</c:v>
                      </c:pt>
                      <c:pt idx="6037">
                        <c:v>299.98795999999999</c:v>
                      </c:pt>
                      <c:pt idx="6038">
                        <c:v>299.97503</c:v>
                      </c:pt>
                      <c:pt idx="6039">
                        <c:v>300.00474000000003</c:v>
                      </c:pt>
                      <c:pt idx="6040">
                        <c:v>299.98559</c:v>
                      </c:pt>
                      <c:pt idx="6041">
                        <c:v>300.16171000000003</c:v>
                      </c:pt>
                      <c:pt idx="6042">
                        <c:v>299.96186999999998</c:v>
                      </c:pt>
                      <c:pt idx="6043">
                        <c:v>300.01317999999998</c:v>
                      </c:pt>
                      <c:pt idx="6044">
                        <c:v>300.04351000000003</c:v>
                      </c:pt>
                      <c:pt idx="6045">
                        <c:v>299.98907000000003</c:v>
                      </c:pt>
                      <c:pt idx="6046">
                        <c:v>299.98829000000001</c:v>
                      </c:pt>
                      <c:pt idx="6047">
                        <c:v>299.97286000000003</c:v>
                      </c:pt>
                      <c:pt idx="6048">
                        <c:v>300.00855999999999</c:v>
                      </c:pt>
                      <c:pt idx="6049">
                        <c:v>299.97291999999999</c:v>
                      </c:pt>
                      <c:pt idx="6050">
                        <c:v>299.96616999999998</c:v>
                      </c:pt>
                      <c:pt idx="6051">
                        <c:v>299.96046999999999</c:v>
                      </c:pt>
                      <c:pt idx="6052">
                        <c:v>300.02656000000002</c:v>
                      </c:pt>
                      <c:pt idx="6053">
                        <c:v>299.97906999999998</c:v>
                      </c:pt>
                      <c:pt idx="6054">
                        <c:v>300.0034</c:v>
                      </c:pt>
                      <c:pt idx="6055">
                        <c:v>299.99191000000002</c:v>
                      </c:pt>
                      <c:pt idx="6056">
                        <c:v>300.03764000000001</c:v>
                      </c:pt>
                      <c:pt idx="6057">
                        <c:v>299.98567000000003</c:v>
                      </c:pt>
                      <c:pt idx="6058">
                        <c:v>299.99041</c:v>
                      </c:pt>
                      <c:pt idx="6059">
                        <c:v>300.04271</c:v>
                      </c:pt>
                      <c:pt idx="6060">
                        <c:v>300.15854999999999</c:v>
                      </c:pt>
                      <c:pt idx="6061">
                        <c:v>300.32875000000001</c:v>
                      </c:pt>
                      <c:pt idx="6062">
                        <c:v>300.39541000000003</c:v>
                      </c:pt>
                      <c:pt idx="6063">
                        <c:v>300.44470999999999</c:v>
                      </c:pt>
                      <c:pt idx="6064">
                        <c:v>300.50639999999999</c:v>
                      </c:pt>
                      <c:pt idx="6065">
                        <c:v>300.64787000000001</c:v>
                      </c:pt>
                      <c:pt idx="6066">
                        <c:v>300.69707</c:v>
                      </c:pt>
                      <c:pt idx="6067">
                        <c:v>300.84669000000002</c:v>
                      </c:pt>
                      <c:pt idx="6068">
                        <c:v>300.96109000000001</c:v>
                      </c:pt>
                      <c:pt idx="6069">
                        <c:v>301.13959999999997</c:v>
                      </c:pt>
                      <c:pt idx="6070">
                        <c:v>301.22957000000002</c:v>
                      </c:pt>
                      <c:pt idx="6071">
                        <c:v>301.3492</c:v>
                      </c:pt>
                      <c:pt idx="6072">
                        <c:v>301.46766000000002</c:v>
                      </c:pt>
                      <c:pt idx="6073">
                        <c:v>301.64389999999997</c:v>
                      </c:pt>
                      <c:pt idx="6074">
                        <c:v>301.72453999999999</c:v>
                      </c:pt>
                      <c:pt idx="6075">
                        <c:v>301.85458</c:v>
                      </c:pt>
                      <c:pt idx="6076">
                        <c:v>301.99005</c:v>
                      </c:pt>
                      <c:pt idx="6077">
                        <c:v>302.15226999999999</c:v>
                      </c:pt>
                      <c:pt idx="6078">
                        <c:v>302.28217999999998</c:v>
                      </c:pt>
                      <c:pt idx="6079">
                        <c:v>302.38754</c:v>
                      </c:pt>
                      <c:pt idx="6080">
                        <c:v>302.51544000000001</c:v>
                      </c:pt>
                      <c:pt idx="6081">
                        <c:v>302.62797</c:v>
                      </c:pt>
                      <c:pt idx="6082">
                        <c:v>302.78422999999998</c:v>
                      </c:pt>
                      <c:pt idx="6083">
                        <c:v>302.85163999999997</c:v>
                      </c:pt>
                      <c:pt idx="6084">
                        <c:v>302.97451999999998</c:v>
                      </c:pt>
                      <c:pt idx="6085">
                        <c:v>303.11241000000001</c:v>
                      </c:pt>
                      <c:pt idx="6086">
                        <c:v>303.27679000000001</c:v>
                      </c:pt>
                      <c:pt idx="6087">
                        <c:v>303.35784999999998</c:v>
                      </c:pt>
                      <c:pt idx="6088">
                        <c:v>303.51056</c:v>
                      </c:pt>
                      <c:pt idx="6089">
                        <c:v>303.62526000000003</c:v>
                      </c:pt>
                      <c:pt idx="6090">
                        <c:v>303.79820999999998</c:v>
                      </c:pt>
                      <c:pt idx="6091">
                        <c:v>303.85892000000001</c:v>
                      </c:pt>
                      <c:pt idx="6092">
                        <c:v>303.99855000000002</c:v>
                      </c:pt>
                      <c:pt idx="6093">
                        <c:v>304.13227000000001</c:v>
                      </c:pt>
                      <c:pt idx="6094">
                        <c:v>304.32897000000003</c:v>
                      </c:pt>
                      <c:pt idx="6095">
                        <c:v>304.42351000000002</c:v>
                      </c:pt>
                      <c:pt idx="6096">
                        <c:v>304.56711999999999</c:v>
                      </c:pt>
                      <c:pt idx="6097">
                        <c:v>304.66520000000003</c:v>
                      </c:pt>
                      <c:pt idx="6098">
                        <c:v>304.76321999999999</c:v>
                      </c:pt>
                      <c:pt idx="6099">
                        <c:v>304.9522</c:v>
                      </c:pt>
                      <c:pt idx="6100">
                        <c:v>305.03746000000001</c:v>
                      </c:pt>
                      <c:pt idx="6101">
                        <c:v>305.22286000000003</c:v>
                      </c:pt>
                      <c:pt idx="6102">
                        <c:v>305.41224999999997</c:v>
                      </c:pt>
                      <c:pt idx="6103">
                        <c:v>305.47008</c:v>
                      </c:pt>
                      <c:pt idx="6104">
                        <c:v>305.54376999999999</c:v>
                      </c:pt>
                      <c:pt idx="6105">
                        <c:v>305.65458000000001</c:v>
                      </c:pt>
                      <c:pt idx="6106">
                        <c:v>305.79266999999999</c:v>
                      </c:pt>
                      <c:pt idx="6107">
                        <c:v>305.97156000000001</c:v>
                      </c:pt>
                      <c:pt idx="6108">
                        <c:v>306.04318999999998</c:v>
                      </c:pt>
                      <c:pt idx="6109">
                        <c:v>306.16214000000002</c:v>
                      </c:pt>
                      <c:pt idx="6110">
                        <c:v>306.29192</c:v>
                      </c:pt>
                      <c:pt idx="6111">
                        <c:v>306.45445999999998</c:v>
                      </c:pt>
                      <c:pt idx="6112">
                        <c:v>306.53348999999997</c:v>
                      </c:pt>
                      <c:pt idx="6113">
                        <c:v>306.67961000000003</c:v>
                      </c:pt>
                      <c:pt idx="6114">
                        <c:v>306.80642</c:v>
                      </c:pt>
                      <c:pt idx="6115">
                        <c:v>306.94526000000002</c:v>
                      </c:pt>
                      <c:pt idx="6116">
                        <c:v>307.07046000000003</c:v>
                      </c:pt>
                      <c:pt idx="6117">
                        <c:v>307.17748999999998</c:v>
                      </c:pt>
                      <c:pt idx="6118">
                        <c:v>307.29489000000001</c:v>
                      </c:pt>
                      <c:pt idx="6119">
                        <c:v>307.42576000000003</c:v>
                      </c:pt>
                      <c:pt idx="6120">
                        <c:v>307.59032999999999</c:v>
                      </c:pt>
                      <c:pt idx="6121">
                        <c:v>307.65559999999999</c:v>
                      </c:pt>
                      <c:pt idx="6122">
                        <c:v>307.78548000000001</c:v>
                      </c:pt>
                      <c:pt idx="6123">
                        <c:v>307.90318000000002</c:v>
                      </c:pt>
                      <c:pt idx="6124">
                        <c:v>308.10223000000002</c:v>
                      </c:pt>
                      <c:pt idx="6125">
                        <c:v>308.18137999999999</c:v>
                      </c:pt>
                      <c:pt idx="6126">
                        <c:v>308.27762000000001</c:v>
                      </c:pt>
                      <c:pt idx="6127">
                        <c:v>308.41512</c:v>
                      </c:pt>
                      <c:pt idx="6128">
                        <c:v>308.60198000000003</c:v>
                      </c:pt>
                      <c:pt idx="6129">
                        <c:v>308.6592</c:v>
                      </c:pt>
                      <c:pt idx="6130">
                        <c:v>308.79649999999998</c:v>
                      </c:pt>
                      <c:pt idx="6131">
                        <c:v>308.92126000000002</c:v>
                      </c:pt>
                      <c:pt idx="6132">
                        <c:v>309.06756999999999</c:v>
                      </c:pt>
                      <c:pt idx="6133">
                        <c:v>309.15494999999999</c:v>
                      </c:pt>
                      <c:pt idx="6134">
                        <c:v>309.24779999999998</c:v>
                      </c:pt>
                      <c:pt idx="6135">
                        <c:v>309.38869</c:v>
                      </c:pt>
                      <c:pt idx="6136">
                        <c:v>309.51799</c:v>
                      </c:pt>
                      <c:pt idx="6137">
                        <c:v>309.69259</c:v>
                      </c:pt>
                      <c:pt idx="6138">
                        <c:v>309.75448999999998</c:v>
                      </c:pt>
                      <c:pt idx="6139">
                        <c:v>309.88749000000001</c:v>
                      </c:pt>
                      <c:pt idx="6140">
                        <c:v>310.01880999999997</c:v>
                      </c:pt>
                      <c:pt idx="6141">
                        <c:v>310.18385000000001</c:v>
                      </c:pt>
                      <c:pt idx="6142">
                        <c:v>310.23572000000001</c:v>
                      </c:pt>
                      <c:pt idx="6143">
                        <c:v>310.40123999999997</c:v>
                      </c:pt>
                      <c:pt idx="6144">
                        <c:v>310.51004</c:v>
                      </c:pt>
                      <c:pt idx="6145">
                        <c:v>310.66068000000001</c:v>
                      </c:pt>
                      <c:pt idx="6146">
                        <c:v>310.73757000000001</c:v>
                      </c:pt>
                      <c:pt idx="6147">
                        <c:v>310.88551000000001</c:v>
                      </c:pt>
                      <c:pt idx="6148">
                        <c:v>311.01922000000002</c:v>
                      </c:pt>
                      <c:pt idx="6149">
                        <c:v>311.17372</c:v>
                      </c:pt>
                      <c:pt idx="6150">
                        <c:v>311.21395000000001</c:v>
                      </c:pt>
                      <c:pt idx="6151">
                        <c:v>311.31304999999998</c:v>
                      </c:pt>
                      <c:pt idx="6152">
                        <c:v>311.43400000000003</c:v>
                      </c:pt>
                      <c:pt idx="6153">
                        <c:v>311.57643000000002</c:v>
                      </c:pt>
                      <c:pt idx="6154">
                        <c:v>311.69234</c:v>
                      </c:pt>
                      <c:pt idx="6155">
                        <c:v>311.79610000000002</c:v>
                      </c:pt>
                      <c:pt idx="6156">
                        <c:v>311.91520000000003</c:v>
                      </c:pt>
                      <c:pt idx="6157">
                        <c:v>312.03501999999997</c:v>
                      </c:pt>
                      <c:pt idx="6158">
                        <c:v>312.22131999999999</c:v>
                      </c:pt>
                      <c:pt idx="6159">
                        <c:v>312.30149999999998</c:v>
                      </c:pt>
                      <c:pt idx="6160">
                        <c:v>312.40611999999999</c:v>
                      </c:pt>
                      <c:pt idx="6161">
                        <c:v>312.52584999999999</c:v>
                      </c:pt>
                      <c:pt idx="6162">
                        <c:v>312.81022000000002</c:v>
                      </c:pt>
                      <c:pt idx="6163">
                        <c:v>312.83499</c:v>
                      </c:pt>
                      <c:pt idx="6164">
                        <c:v>312.85547000000003</c:v>
                      </c:pt>
                      <c:pt idx="6165">
                        <c:v>313.02931000000001</c:v>
                      </c:pt>
                      <c:pt idx="6166">
                        <c:v>313.21348999999998</c:v>
                      </c:pt>
                      <c:pt idx="6167">
                        <c:v>313.30756000000002</c:v>
                      </c:pt>
                      <c:pt idx="6168">
                        <c:v>313.44562000000002</c:v>
                      </c:pt>
                      <c:pt idx="6169">
                        <c:v>313.59854999999999</c:v>
                      </c:pt>
                      <c:pt idx="6170">
                        <c:v>313.76544999999999</c:v>
                      </c:pt>
                      <c:pt idx="6171">
                        <c:v>313.86923999999999</c:v>
                      </c:pt>
                      <c:pt idx="6172">
                        <c:v>313.98540000000003</c:v>
                      </c:pt>
                      <c:pt idx="6173">
                        <c:v>314.20042000000001</c:v>
                      </c:pt>
                      <c:pt idx="6174">
                        <c:v>314.30437999999998</c:v>
                      </c:pt>
                      <c:pt idx="6175">
                        <c:v>314.43306000000001</c:v>
                      </c:pt>
                      <c:pt idx="6176">
                        <c:v>314.52515</c:v>
                      </c:pt>
                      <c:pt idx="6177">
                        <c:v>314.62635</c:v>
                      </c:pt>
                      <c:pt idx="6178">
                        <c:v>314.76306</c:v>
                      </c:pt>
                      <c:pt idx="6179">
                        <c:v>314.92550999999997</c:v>
                      </c:pt>
                      <c:pt idx="6180">
                        <c:v>315.00452999999999</c:v>
                      </c:pt>
                      <c:pt idx="6181">
                        <c:v>315.15386999999998</c:v>
                      </c:pt>
                      <c:pt idx="6182">
                        <c:v>315.27402000000001</c:v>
                      </c:pt>
                      <c:pt idx="6183">
                        <c:v>315.39434</c:v>
                      </c:pt>
                      <c:pt idx="6184">
                        <c:v>315.37002000000001</c:v>
                      </c:pt>
                      <c:pt idx="6185">
                        <c:v>315.48070000000001</c:v>
                      </c:pt>
                      <c:pt idx="6186">
                        <c:v>315.61376999999999</c:v>
                      </c:pt>
                      <c:pt idx="6187">
                        <c:v>315.76236999999998</c:v>
                      </c:pt>
                      <c:pt idx="6188">
                        <c:v>315.85291999999998</c:v>
                      </c:pt>
                      <c:pt idx="6189">
                        <c:v>315.96575000000001</c:v>
                      </c:pt>
                      <c:pt idx="6190">
                        <c:v>316.08393000000001</c:v>
                      </c:pt>
                      <c:pt idx="6191">
                        <c:v>316.23824999999999</c:v>
                      </c:pt>
                      <c:pt idx="6192">
                        <c:v>316.38393000000002</c:v>
                      </c:pt>
                      <c:pt idx="6193">
                        <c:v>316.50569999999999</c:v>
                      </c:pt>
                      <c:pt idx="6194">
                        <c:v>316.67986000000002</c:v>
                      </c:pt>
                      <c:pt idx="6195">
                        <c:v>316.81011999999998</c:v>
                      </c:pt>
                      <c:pt idx="6196">
                        <c:v>316.98813000000001</c:v>
                      </c:pt>
                      <c:pt idx="6197">
                        <c:v>317.13664</c:v>
                      </c:pt>
                      <c:pt idx="6198">
                        <c:v>317.26814000000002</c:v>
                      </c:pt>
                      <c:pt idx="6199">
                        <c:v>317.40159</c:v>
                      </c:pt>
                      <c:pt idx="6200">
                        <c:v>317.57479999999998</c:v>
                      </c:pt>
                      <c:pt idx="6201">
                        <c:v>317.67734000000002</c:v>
                      </c:pt>
                      <c:pt idx="6202">
                        <c:v>317.79241999999999</c:v>
                      </c:pt>
                      <c:pt idx="6203">
                        <c:v>317.91904</c:v>
                      </c:pt>
                      <c:pt idx="6204">
                        <c:v>318.10802000000001</c:v>
                      </c:pt>
                      <c:pt idx="6205">
                        <c:v>318.18470000000002</c:v>
                      </c:pt>
                      <c:pt idx="6206">
                        <c:v>318.30273</c:v>
                      </c:pt>
                      <c:pt idx="6207">
                        <c:v>318.42756000000003</c:v>
                      </c:pt>
                      <c:pt idx="6208">
                        <c:v>318.61923000000002</c:v>
                      </c:pt>
                      <c:pt idx="6209">
                        <c:v>318.67840999999999</c:v>
                      </c:pt>
                      <c:pt idx="6210">
                        <c:v>318.82152000000002</c:v>
                      </c:pt>
                      <c:pt idx="6211">
                        <c:v>318.94026000000002</c:v>
                      </c:pt>
                      <c:pt idx="6212">
                        <c:v>319.07171</c:v>
                      </c:pt>
                      <c:pt idx="6213">
                        <c:v>319.25193999999999</c:v>
                      </c:pt>
                      <c:pt idx="6214">
                        <c:v>319.33674000000002</c:v>
                      </c:pt>
                      <c:pt idx="6215">
                        <c:v>319.44974000000002</c:v>
                      </c:pt>
                      <c:pt idx="6216">
                        <c:v>319.56295999999998</c:v>
                      </c:pt>
                      <c:pt idx="6217">
                        <c:v>319.74203</c:v>
                      </c:pt>
                      <c:pt idx="6218">
                        <c:v>319.81202000000002</c:v>
                      </c:pt>
                      <c:pt idx="6219">
                        <c:v>319.95472999999998</c:v>
                      </c:pt>
                      <c:pt idx="6220">
                        <c:v>320.09219000000002</c:v>
                      </c:pt>
                      <c:pt idx="6221">
                        <c:v>320.23277000000002</c:v>
                      </c:pt>
                      <c:pt idx="6222">
                        <c:v>320.31819999999999</c:v>
                      </c:pt>
                      <c:pt idx="6223">
                        <c:v>320.62455999999997</c:v>
                      </c:pt>
                      <c:pt idx="6224">
                        <c:v>320.58039000000002</c:v>
                      </c:pt>
                      <c:pt idx="6225">
                        <c:v>320.74290000000002</c:v>
                      </c:pt>
                      <c:pt idx="6226">
                        <c:v>320.839</c:v>
                      </c:pt>
                      <c:pt idx="6227">
                        <c:v>320.94304</c:v>
                      </c:pt>
                      <c:pt idx="6228">
                        <c:v>321.05540999999999</c:v>
                      </c:pt>
                      <c:pt idx="6229">
                        <c:v>321.21190000000001</c:v>
                      </c:pt>
                      <c:pt idx="6230">
                        <c:v>321.30369999999999</c:v>
                      </c:pt>
                      <c:pt idx="6231">
                        <c:v>321.39859999999999</c:v>
                      </c:pt>
                      <c:pt idx="6232">
                        <c:v>321.54248999999999</c:v>
                      </c:pt>
                      <c:pt idx="6233">
                        <c:v>321.67651999999998</c:v>
                      </c:pt>
                      <c:pt idx="6234">
                        <c:v>321.85251</c:v>
                      </c:pt>
                      <c:pt idx="6235">
                        <c:v>321.90192000000002</c:v>
                      </c:pt>
                      <c:pt idx="6236">
                        <c:v>322.00063</c:v>
                      </c:pt>
                      <c:pt idx="6237">
                        <c:v>322.11671000000001</c:v>
                      </c:pt>
                      <c:pt idx="6238">
                        <c:v>322.27093000000002</c:v>
                      </c:pt>
                      <c:pt idx="6239">
                        <c:v>322.33924000000002</c:v>
                      </c:pt>
                      <c:pt idx="6240">
                        <c:v>322.48962999999998</c:v>
                      </c:pt>
                      <c:pt idx="6241">
                        <c:v>322.59568000000002</c:v>
                      </c:pt>
                      <c:pt idx="6242">
                        <c:v>322.72381000000001</c:v>
                      </c:pt>
                      <c:pt idx="6243">
                        <c:v>322.81094999999999</c:v>
                      </c:pt>
                      <c:pt idx="6244">
                        <c:v>322.91284000000002</c:v>
                      </c:pt>
                      <c:pt idx="6245">
                        <c:v>323.03735</c:v>
                      </c:pt>
                      <c:pt idx="6246">
                        <c:v>323.19873999999999</c:v>
                      </c:pt>
                      <c:pt idx="6247">
                        <c:v>323.28586000000001</c:v>
                      </c:pt>
                      <c:pt idx="6248">
                        <c:v>323.40134999999998</c:v>
                      </c:pt>
                      <c:pt idx="6249">
                        <c:v>323.54214999999999</c:v>
                      </c:pt>
                      <c:pt idx="6250">
                        <c:v>323.64760000000001</c:v>
                      </c:pt>
                      <c:pt idx="6251">
                        <c:v>323.80513000000002</c:v>
                      </c:pt>
                      <c:pt idx="6252">
                        <c:v>323.90190999999999</c:v>
                      </c:pt>
                      <c:pt idx="6253">
                        <c:v>324.03181000000001</c:v>
                      </c:pt>
                      <c:pt idx="6254">
                        <c:v>324.15105999999997</c:v>
                      </c:pt>
                      <c:pt idx="6255">
                        <c:v>324.33222999999998</c:v>
                      </c:pt>
                      <c:pt idx="6256">
                        <c:v>324.42466999999999</c:v>
                      </c:pt>
                      <c:pt idx="6257">
                        <c:v>324.53075999999999</c:v>
                      </c:pt>
                      <c:pt idx="6258">
                        <c:v>324.66806000000003</c:v>
                      </c:pt>
                      <c:pt idx="6259">
                        <c:v>324.83672999999999</c:v>
                      </c:pt>
                      <c:pt idx="6260">
                        <c:v>324.90604000000002</c:v>
                      </c:pt>
                      <c:pt idx="6261">
                        <c:v>325.02337</c:v>
                      </c:pt>
                      <c:pt idx="6262">
                        <c:v>325.18774999999999</c:v>
                      </c:pt>
                      <c:pt idx="6263">
                        <c:v>325.34575999999998</c:v>
                      </c:pt>
                      <c:pt idx="6264">
                        <c:v>325.41426999999999</c:v>
                      </c:pt>
                      <c:pt idx="6265">
                        <c:v>325.58427</c:v>
                      </c:pt>
                      <c:pt idx="6266">
                        <c:v>325.70992999999999</c:v>
                      </c:pt>
                      <c:pt idx="6267">
                        <c:v>325.86534</c:v>
                      </c:pt>
                      <c:pt idx="6268">
                        <c:v>326.06268</c:v>
                      </c:pt>
                      <c:pt idx="6269">
                        <c:v>326.13585</c:v>
                      </c:pt>
                      <c:pt idx="6270">
                        <c:v>326.26785000000001</c:v>
                      </c:pt>
                      <c:pt idx="6271">
                        <c:v>326.37736999999998</c:v>
                      </c:pt>
                      <c:pt idx="6272">
                        <c:v>326.52848</c:v>
                      </c:pt>
                      <c:pt idx="6273">
                        <c:v>326.61169000000001</c:v>
                      </c:pt>
                      <c:pt idx="6274">
                        <c:v>326.73656</c:v>
                      </c:pt>
                      <c:pt idx="6275">
                        <c:v>326.90782000000002</c:v>
                      </c:pt>
                      <c:pt idx="6276">
                        <c:v>327.10257999999999</c:v>
                      </c:pt>
                      <c:pt idx="6277">
                        <c:v>327.17946000000001</c:v>
                      </c:pt>
                      <c:pt idx="6278">
                        <c:v>327.27663999999999</c:v>
                      </c:pt>
                      <c:pt idx="6279">
                        <c:v>327.41588999999999</c:v>
                      </c:pt>
                      <c:pt idx="6280">
                        <c:v>327.59710999999999</c:v>
                      </c:pt>
                      <c:pt idx="6281">
                        <c:v>327.69643000000002</c:v>
                      </c:pt>
                      <c:pt idx="6282">
                        <c:v>327.82371000000001</c:v>
                      </c:pt>
                      <c:pt idx="6283">
                        <c:v>327.95808</c:v>
                      </c:pt>
                      <c:pt idx="6284">
                        <c:v>328.28552999999999</c:v>
                      </c:pt>
                      <c:pt idx="6285">
                        <c:v>328.27789999999999</c:v>
                      </c:pt>
                      <c:pt idx="6286">
                        <c:v>328.38756000000001</c:v>
                      </c:pt>
                      <c:pt idx="6287">
                        <c:v>328.5301</c:v>
                      </c:pt>
                      <c:pt idx="6288">
                        <c:v>328.69947000000002</c:v>
                      </c:pt>
                      <c:pt idx="6289">
                        <c:v>328.84669000000002</c:v>
                      </c:pt>
                      <c:pt idx="6290">
                        <c:v>328.94495999999998</c:v>
                      </c:pt>
                      <c:pt idx="6291">
                        <c:v>329.10063000000002</c:v>
                      </c:pt>
                      <c:pt idx="6292">
                        <c:v>329.24036000000001</c:v>
                      </c:pt>
                      <c:pt idx="6293">
                        <c:v>329.42642999999998</c:v>
                      </c:pt>
                      <c:pt idx="6294">
                        <c:v>329.48649</c:v>
                      </c:pt>
                      <c:pt idx="6295">
                        <c:v>329.63925</c:v>
                      </c:pt>
                      <c:pt idx="6296">
                        <c:v>329.77141999999998</c:v>
                      </c:pt>
                      <c:pt idx="6297">
                        <c:v>329.93833000000001</c:v>
                      </c:pt>
                      <c:pt idx="6298">
                        <c:v>330.02728999999999</c:v>
                      </c:pt>
                      <c:pt idx="6299">
                        <c:v>330.16144000000003</c:v>
                      </c:pt>
                      <c:pt idx="6300">
                        <c:v>330.28293000000002</c:v>
                      </c:pt>
                      <c:pt idx="6301">
                        <c:v>330.41568999999998</c:v>
                      </c:pt>
                      <c:pt idx="6302">
                        <c:v>330.55349000000001</c:v>
                      </c:pt>
                      <c:pt idx="6303">
                        <c:v>330.66449</c:v>
                      </c:pt>
                      <c:pt idx="6304">
                        <c:v>330.77605</c:v>
                      </c:pt>
                      <c:pt idx="6305">
                        <c:v>330.89587</c:v>
                      </c:pt>
                      <c:pt idx="6306">
                        <c:v>331.05405000000002</c:v>
                      </c:pt>
                      <c:pt idx="6307">
                        <c:v>331.11885000000001</c:v>
                      </c:pt>
                      <c:pt idx="6308">
                        <c:v>331.23665999999997</c:v>
                      </c:pt>
                      <c:pt idx="6309">
                        <c:v>331.38520999999997</c:v>
                      </c:pt>
                      <c:pt idx="6310">
                        <c:v>331.54338000000001</c:v>
                      </c:pt>
                      <c:pt idx="6311">
                        <c:v>331.63884999999999</c:v>
                      </c:pt>
                      <c:pt idx="6312">
                        <c:v>331.75794000000002</c:v>
                      </c:pt>
                      <c:pt idx="6313">
                        <c:v>331.88610999999997</c:v>
                      </c:pt>
                      <c:pt idx="6314">
                        <c:v>332.06096000000002</c:v>
                      </c:pt>
                      <c:pt idx="6315">
                        <c:v>332.16665</c:v>
                      </c:pt>
                      <c:pt idx="6316">
                        <c:v>332.28217000000001</c:v>
                      </c:pt>
                      <c:pt idx="6317">
                        <c:v>332.40332000000001</c:v>
                      </c:pt>
                      <c:pt idx="6318">
                        <c:v>332.57736999999997</c:v>
                      </c:pt>
                      <c:pt idx="6319">
                        <c:v>332.68999000000002</c:v>
                      </c:pt>
                      <c:pt idx="6320">
                        <c:v>332.79721000000001</c:v>
                      </c:pt>
                      <c:pt idx="6321">
                        <c:v>332.91045000000003</c:v>
                      </c:pt>
                      <c:pt idx="6322">
                        <c:v>333.04462999999998</c:v>
                      </c:pt>
                      <c:pt idx="6323">
                        <c:v>333.21406999999999</c:v>
                      </c:pt>
                      <c:pt idx="6324">
                        <c:v>333.27530999999999</c:v>
                      </c:pt>
                      <c:pt idx="6325">
                        <c:v>333.39846999999997</c:v>
                      </c:pt>
                      <c:pt idx="6326">
                        <c:v>333.51276000000001</c:v>
                      </c:pt>
                      <c:pt idx="6327">
                        <c:v>333.67935999999997</c:v>
                      </c:pt>
                      <c:pt idx="6328">
                        <c:v>333.76675999999998</c:v>
                      </c:pt>
                      <c:pt idx="6329">
                        <c:v>333.88592</c:v>
                      </c:pt>
                      <c:pt idx="6330">
                        <c:v>334.03411999999997</c:v>
                      </c:pt>
                      <c:pt idx="6331">
                        <c:v>334.19182999999998</c:v>
                      </c:pt>
                      <c:pt idx="6332">
                        <c:v>334.29372000000001</c:v>
                      </c:pt>
                      <c:pt idx="6333">
                        <c:v>334.40701000000001</c:v>
                      </c:pt>
                      <c:pt idx="6334">
                        <c:v>334.55536999999998</c:v>
                      </c:pt>
                      <c:pt idx="6335">
                        <c:v>334.7088</c:v>
                      </c:pt>
                      <c:pt idx="6336">
                        <c:v>334.78523999999999</c:v>
                      </c:pt>
                      <c:pt idx="6337">
                        <c:v>334.91487000000001</c:v>
                      </c:pt>
                      <c:pt idx="6338">
                        <c:v>335.05336</c:v>
                      </c:pt>
                      <c:pt idx="6339">
                        <c:v>335.19180999999998</c:v>
                      </c:pt>
                      <c:pt idx="6340">
                        <c:v>335.29097999999999</c:v>
                      </c:pt>
                      <c:pt idx="6341">
                        <c:v>335.40780999999998</c:v>
                      </c:pt>
                      <c:pt idx="6342">
                        <c:v>335.52253999999999</c:v>
                      </c:pt>
                      <c:pt idx="6343">
                        <c:v>335.65156999999999</c:v>
                      </c:pt>
                      <c:pt idx="6344">
                        <c:v>335.84809999999999</c:v>
                      </c:pt>
                      <c:pt idx="6345">
                        <c:v>336.02911999999998</c:v>
                      </c:pt>
                      <c:pt idx="6346">
                        <c:v>336.02213999999998</c:v>
                      </c:pt>
                      <c:pt idx="6347">
                        <c:v>336.14645999999999</c:v>
                      </c:pt>
                      <c:pt idx="6348">
                        <c:v>336.34012000000001</c:v>
                      </c:pt>
                      <c:pt idx="6349">
                        <c:v>336.41113999999999</c:v>
                      </c:pt>
                      <c:pt idx="6350">
                        <c:v>336.52805000000001</c:v>
                      </c:pt>
                      <c:pt idx="6351">
                        <c:v>336.67079000000001</c:v>
                      </c:pt>
                      <c:pt idx="6352">
                        <c:v>336.81142999999997</c:v>
                      </c:pt>
                      <c:pt idx="6353">
                        <c:v>336.88907</c:v>
                      </c:pt>
                      <c:pt idx="6354">
                        <c:v>337.00315999999998</c:v>
                      </c:pt>
                      <c:pt idx="6355">
                        <c:v>337.14256</c:v>
                      </c:pt>
                      <c:pt idx="6356">
                        <c:v>337.28987999999998</c:v>
                      </c:pt>
                      <c:pt idx="6357">
                        <c:v>337.41858000000002</c:v>
                      </c:pt>
                      <c:pt idx="6358">
                        <c:v>337.51152999999999</c:v>
                      </c:pt>
                      <c:pt idx="6359">
                        <c:v>337.64906999999999</c:v>
                      </c:pt>
                      <c:pt idx="6360">
                        <c:v>337.78868</c:v>
                      </c:pt>
                      <c:pt idx="6361">
                        <c:v>337.93621999999999</c:v>
                      </c:pt>
                      <c:pt idx="6362">
                        <c:v>338.04101000000003</c:v>
                      </c:pt>
                      <c:pt idx="6363">
                        <c:v>338.16023000000001</c:v>
                      </c:pt>
                      <c:pt idx="6364">
                        <c:v>338.27116000000001</c:v>
                      </c:pt>
                      <c:pt idx="6365">
                        <c:v>338.45404000000002</c:v>
                      </c:pt>
                      <c:pt idx="6366">
                        <c:v>338.52766000000003</c:v>
                      </c:pt>
                      <c:pt idx="6367">
                        <c:v>338.66924</c:v>
                      </c:pt>
                      <c:pt idx="6368">
                        <c:v>338.78381000000002</c:v>
                      </c:pt>
                      <c:pt idx="6369">
                        <c:v>338.92628999999999</c:v>
                      </c:pt>
                      <c:pt idx="6370">
                        <c:v>339.01889</c:v>
                      </c:pt>
                      <c:pt idx="6371">
                        <c:v>339.13868000000002</c:v>
                      </c:pt>
                      <c:pt idx="6372">
                        <c:v>339.26134000000002</c:v>
                      </c:pt>
                      <c:pt idx="6373">
                        <c:v>339.43696999999997</c:v>
                      </c:pt>
                      <c:pt idx="6374">
                        <c:v>339.51046000000002</c:v>
                      </c:pt>
                      <c:pt idx="6375">
                        <c:v>339.65107</c:v>
                      </c:pt>
                      <c:pt idx="6376">
                        <c:v>339.76958999999999</c:v>
                      </c:pt>
                      <c:pt idx="6377">
                        <c:v>339.88729000000001</c:v>
                      </c:pt>
                      <c:pt idx="6378">
                        <c:v>340.05306000000002</c:v>
                      </c:pt>
                      <c:pt idx="6379">
                        <c:v>340.14483000000001</c:v>
                      </c:pt>
                      <c:pt idx="6380">
                        <c:v>340.27240999999998</c:v>
                      </c:pt>
                      <c:pt idx="6381">
                        <c:v>340.39778999999999</c:v>
                      </c:pt>
                      <c:pt idx="6382">
                        <c:v>340.55288000000002</c:v>
                      </c:pt>
                      <c:pt idx="6383">
                        <c:v>340.64010000000002</c:v>
                      </c:pt>
                      <c:pt idx="6384">
                        <c:v>340.74432999999999</c:v>
                      </c:pt>
                      <c:pt idx="6385">
                        <c:v>340.89719000000002</c:v>
                      </c:pt>
                      <c:pt idx="6386">
                        <c:v>341.03057999999999</c:v>
                      </c:pt>
                      <c:pt idx="6387">
                        <c:v>341.13965000000002</c:v>
                      </c:pt>
                      <c:pt idx="6388">
                        <c:v>341.24254000000002</c:v>
                      </c:pt>
                      <c:pt idx="6389">
                        <c:v>341.39186999999998</c:v>
                      </c:pt>
                      <c:pt idx="6390">
                        <c:v>341.54887000000002</c:v>
                      </c:pt>
                      <c:pt idx="6391">
                        <c:v>341.63571999999999</c:v>
                      </c:pt>
                      <c:pt idx="6392">
                        <c:v>341.75240000000002</c:v>
                      </c:pt>
                      <c:pt idx="6393">
                        <c:v>341.88736999999998</c:v>
                      </c:pt>
                      <c:pt idx="6394">
                        <c:v>342.00456000000003</c:v>
                      </c:pt>
                      <c:pt idx="6395">
                        <c:v>342.13236000000001</c:v>
                      </c:pt>
                      <c:pt idx="6396">
                        <c:v>342.22969999999998</c:v>
                      </c:pt>
                      <c:pt idx="6397">
                        <c:v>342.37875000000003</c:v>
                      </c:pt>
                      <c:pt idx="6398">
                        <c:v>342.51213999999999</c:v>
                      </c:pt>
                      <c:pt idx="6399">
                        <c:v>342.67270000000002</c:v>
                      </c:pt>
                      <c:pt idx="6400">
                        <c:v>342.75895000000003</c:v>
                      </c:pt>
                      <c:pt idx="6401">
                        <c:v>342.89836000000003</c:v>
                      </c:pt>
                      <c:pt idx="6402">
                        <c:v>343.00799000000001</c:v>
                      </c:pt>
                      <c:pt idx="6403">
                        <c:v>343.17705000000001</c:v>
                      </c:pt>
                      <c:pt idx="6404">
                        <c:v>343.25583</c:v>
                      </c:pt>
                      <c:pt idx="6405">
                        <c:v>343.48827</c:v>
                      </c:pt>
                      <c:pt idx="6406">
                        <c:v>343.57753000000002</c:v>
                      </c:pt>
                      <c:pt idx="6407">
                        <c:v>343.66636</c:v>
                      </c:pt>
                      <c:pt idx="6408">
                        <c:v>343.75527</c:v>
                      </c:pt>
                      <c:pt idx="6409">
                        <c:v>343.90140000000002</c:v>
                      </c:pt>
                      <c:pt idx="6410">
                        <c:v>344.00661000000002</c:v>
                      </c:pt>
                      <c:pt idx="6411">
                        <c:v>344.154</c:v>
                      </c:pt>
                      <c:pt idx="6412">
                        <c:v>344.25218000000001</c:v>
                      </c:pt>
                      <c:pt idx="6413">
                        <c:v>344.37191000000001</c:v>
                      </c:pt>
                      <c:pt idx="6414">
                        <c:v>344.49045999999998</c:v>
                      </c:pt>
                      <c:pt idx="6415">
                        <c:v>344.60480000000001</c:v>
                      </c:pt>
                      <c:pt idx="6416">
                        <c:v>344.77143000000001</c:v>
                      </c:pt>
                      <c:pt idx="6417">
                        <c:v>344.85131999999999</c:v>
                      </c:pt>
                      <c:pt idx="6418">
                        <c:v>344.96397999999999</c:v>
                      </c:pt>
                      <c:pt idx="6419">
                        <c:v>345.10057999999998</c:v>
                      </c:pt>
                      <c:pt idx="6420">
                        <c:v>345.25328999999999</c:v>
                      </c:pt>
                      <c:pt idx="6421">
                        <c:v>345.36761999999999</c:v>
                      </c:pt>
                      <c:pt idx="6422">
                        <c:v>345.49283000000003</c:v>
                      </c:pt>
                      <c:pt idx="6423">
                        <c:v>345.61631999999997</c:v>
                      </c:pt>
                      <c:pt idx="6424">
                        <c:v>345.79358999999999</c:v>
                      </c:pt>
                      <c:pt idx="6425">
                        <c:v>345.87589000000003</c:v>
                      </c:pt>
                      <c:pt idx="6426">
                        <c:v>345.99457000000001</c:v>
                      </c:pt>
                      <c:pt idx="6427">
                        <c:v>346.12470999999999</c:v>
                      </c:pt>
                      <c:pt idx="6428">
                        <c:v>346.28642000000002</c:v>
                      </c:pt>
                      <c:pt idx="6429">
                        <c:v>346.37303000000003</c:v>
                      </c:pt>
                      <c:pt idx="6430">
                        <c:v>346.51643999999999</c:v>
                      </c:pt>
                      <c:pt idx="6431">
                        <c:v>346.62963999999999</c:v>
                      </c:pt>
                      <c:pt idx="6432">
                        <c:v>346.77503999999999</c:v>
                      </c:pt>
                      <c:pt idx="6433">
                        <c:v>346.87828999999999</c:v>
                      </c:pt>
                      <c:pt idx="6434">
                        <c:v>347.0247</c:v>
                      </c:pt>
                      <c:pt idx="6435">
                        <c:v>347.14030000000002</c:v>
                      </c:pt>
                      <c:pt idx="6436">
                        <c:v>347.24671999999998</c:v>
                      </c:pt>
                      <c:pt idx="6437">
                        <c:v>347.42086</c:v>
                      </c:pt>
                      <c:pt idx="6438">
                        <c:v>347.49770999999998</c:v>
                      </c:pt>
                      <c:pt idx="6439">
                        <c:v>347.6345</c:v>
                      </c:pt>
                      <c:pt idx="6440">
                        <c:v>347.76202000000001</c:v>
                      </c:pt>
                      <c:pt idx="6441">
                        <c:v>347.93513999999999</c:v>
                      </c:pt>
                      <c:pt idx="6442">
                        <c:v>348.01080999999999</c:v>
                      </c:pt>
                      <c:pt idx="6443">
                        <c:v>348.13974000000002</c:v>
                      </c:pt>
                      <c:pt idx="6444">
                        <c:v>348.24337000000003</c:v>
                      </c:pt>
                      <c:pt idx="6445">
                        <c:v>348.41520000000003</c:v>
                      </c:pt>
                      <c:pt idx="6446">
                        <c:v>348.52665999999999</c:v>
                      </c:pt>
                      <c:pt idx="6447">
                        <c:v>348.68344000000002</c:v>
                      </c:pt>
                      <c:pt idx="6448">
                        <c:v>348.78998999999999</c:v>
                      </c:pt>
                      <c:pt idx="6449">
                        <c:v>348.92847</c:v>
                      </c:pt>
                      <c:pt idx="6450">
                        <c:v>349.03343999999998</c:v>
                      </c:pt>
                      <c:pt idx="6451">
                        <c:v>349.1515</c:v>
                      </c:pt>
                      <c:pt idx="6452">
                        <c:v>349.26033999999999</c:v>
                      </c:pt>
                      <c:pt idx="6453">
                        <c:v>349.40249</c:v>
                      </c:pt>
                      <c:pt idx="6454">
                        <c:v>349.54561999999999</c:v>
                      </c:pt>
                      <c:pt idx="6455">
                        <c:v>349.61381</c:v>
                      </c:pt>
                      <c:pt idx="6456">
                        <c:v>349.74023999999997</c:v>
                      </c:pt>
                      <c:pt idx="6457">
                        <c:v>349.89247999999998</c:v>
                      </c:pt>
                      <c:pt idx="6458">
                        <c:v>350.03674000000001</c:v>
                      </c:pt>
                      <c:pt idx="6459">
                        <c:v>350.08933999999999</c:v>
                      </c:pt>
                      <c:pt idx="6460">
                        <c:v>350.09577999999999</c:v>
                      </c:pt>
                      <c:pt idx="6461">
                        <c:v>350.08134999999999</c:v>
                      </c:pt>
                      <c:pt idx="6462">
                        <c:v>350.10145999999997</c:v>
                      </c:pt>
                      <c:pt idx="6463">
                        <c:v>350.05766</c:v>
                      </c:pt>
                      <c:pt idx="6464">
                        <c:v>350.06013000000002</c:v>
                      </c:pt>
                      <c:pt idx="6465">
                        <c:v>350.05907999999999</c:v>
                      </c:pt>
                      <c:pt idx="6466">
                        <c:v>350.1814</c:v>
                      </c:pt>
                      <c:pt idx="6467">
                        <c:v>350.10651999999999</c:v>
                      </c:pt>
                      <c:pt idx="6468">
                        <c:v>350.03402</c:v>
                      </c:pt>
                      <c:pt idx="6469">
                        <c:v>350.06218000000001</c:v>
                      </c:pt>
                      <c:pt idx="6470">
                        <c:v>350.04813000000001</c:v>
                      </c:pt>
                      <c:pt idx="6471">
                        <c:v>350.09114</c:v>
                      </c:pt>
                      <c:pt idx="6472">
                        <c:v>350.05345999999997</c:v>
                      </c:pt>
                      <c:pt idx="6473">
                        <c:v>350.06096000000002</c:v>
                      </c:pt>
                      <c:pt idx="6474">
                        <c:v>350.05961000000002</c:v>
                      </c:pt>
                      <c:pt idx="6475">
                        <c:v>350.09931999999998</c:v>
                      </c:pt>
                      <c:pt idx="6476">
                        <c:v>350.0455</c:v>
                      </c:pt>
                      <c:pt idx="6477">
                        <c:v>350.08649000000003</c:v>
                      </c:pt>
                      <c:pt idx="6478">
                        <c:v>350.05955</c:v>
                      </c:pt>
                      <c:pt idx="6479">
                        <c:v>350.10043000000002</c:v>
                      </c:pt>
                      <c:pt idx="6480">
                        <c:v>350.04259999999999</c:v>
                      </c:pt>
                      <c:pt idx="6481">
                        <c:v>350.04082</c:v>
                      </c:pt>
                      <c:pt idx="6482">
                        <c:v>350.02634</c:v>
                      </c:pt>
                      <c:pt idx="6483">
                        <c:v>350.07711</c:v>
                      </c:pt>
                      <c:pt idx="6484">
                        <c:v>350.03951000000001</c:v>
                      </c:pt>
                      <c:pt idx="6485">
                        <c:v>350.07864999999998</c:v>
                      </c:pt>
                      <c:pt idx="6486">
                        <c:v>350.05444999999997</c:v>
                      </c:pt>
                      <c:pt idx="6487">
                        <c:v>350.05491000000001</c:v>
                      </c:pt>
                      <c:pt idx="6488">
                        <c:v>350.09161999999998</c:v>
                      </c:pt>
                      <c:pt idx="6489">
                        <c:v>350.03876000000002</c:v>
                      </c:pt>
                      <c:pt idx="6490">
                        <c:v>350.04036000000002</c:v>
                      </c:pt>
                      <c:pt idx="6491">
                        <c:v>350.04921000000002</c:v>
                      </c:pt>
                      <c:pt idx="6492">
                        <c:v>350.08055000000002</c:v>
                      </c:pt>
                      <c:pt idx="6493">
                        <c:v>350.06115999999997</c:v>
                      </c:pt>
                      <c:pt idx="6494">
                        <c:v>350.05182000000002</c:v>
                      </c:pt>
                      <c:pt idx="6495">
                        <c:v>350.06378000000001</c:v>
                      </c:pt>
                      <c:pt idx="6496">
                        <c:v>350.07283000000001</c:v>
                      </c:pt>
                      <c:pt idx="6497">
                        <c:v>350.05088000000001</c:v>
                      </c:pt>
                      <c:pt idx="6498">
                        <c:v>350.05236000000002</c:v>
                      </c:pt>
                      <c:pt idx="6499">
                        <c:v>350.02850999999998</c:v>
                      </c:pt>
                      <c:pt idx="6500">
                        <c:v>350.08958000000001</c:v>
                      </c:pt>
                      <c:pt idx="6501">
                        <c:v>350.05018999999999</c:v>
                      </c:pt>
                      <c:pt idx="6502">
                        <c:v>350.04455000000002</c:v>
                      </c:pt>
                      <c:pt idx="6503">
                        <c:v>350.04696999999999</c:v>
                      </c:pt>
                      <c:pt idx="6504">
                        <c:v>350.05964</c:v>
                      </c:pt>
                      <c:pt idx="6505">
                        <c:v>350.06097</c:v>
                      </c:pt>
                      <c:pt idx="6506">
                        <c:v>350.04298</c:v>
                      </c:pt>
                      <c:pt idx="6507">
                        <c:v>350.04975000000002</c:v>
                      </c:pt>
                      <c:pt idx="6508">
                        <c:v>350.06347</c:v>
                      </c:pt>
                      <c:pt idx="6509">
                        <c:v>350.09642000000002</c:v>
                      </c:pt>
                      <c:pt idx="6510">
                        <c:v>350.04978999999997</c:v>
                      </c:pt>
                      <c:pt idx="6511">
                        <c:v>350.04320000000001</c:v>
                      </c:pt>
                      <c:pt idx="6512">
                        <c:v>350.05675000000002</c:v>
                      </c:pt>
                      <c:pt idx="6513">
                        <c:v>350.10381999999998</c:v>
                      </c:pt>
                      <c:pt idx="6514">
                        <c:v>350.07468999999998</c:v>
                      </c:pt>
                      <c:pt idx="6515">
                        <c:v>350.06029000000001</c:v>
                      </c:pt>
                      <c:pt idx="6516">
                        <c:v>350.06574999999998</c:v>
                      </c:pt>
                      <c:pt idx="6517">
                        <c:v>350.10469000000001</c:v>
                      </c:pt>
                      <c:pt idx="6518">
                        <c:v>350.05468000000002</c:v>
                      </c:pt>
                      <c:pt idx="6519">
                        <c:v>350.06401</c:v>
                      </c:pt>
                      <c:pt idx="6520">
                        <c:v>350.06324999999998</c:v>
                      </c:pt>
                      <c:pt idx="6521">
                        <c:v>350.11254000000002</c:v>
                      </c:pt>
                      <c:pt idx="6522">
                        <c:v>350.06326000000001</c:v>
                      </c:pt>
                      <c:pt idx="6523">
                        <c:v>350.05975000000001</c:v>
                      </c:pt>
                      <c:pt idx="6524">
                        <c:v>350.05644000000001</c:v>
                      </c:pt>
                      <c:pt idx="6525">
                        <c:v>350.05579</c:v>
                      </c:pt>
                      <c:pt idx="6526">
                        <c:v>350.1026</c:v>
                      </c:pt>
                      <c:pt idx="6527">
                        <c:v>350.21771999999999</c:v>
                      </c:pt>
                      <c:pt idx="6528">
                        <c:v>350.07924000000003</c:v>
                      </c:pt>
                      <c:pt idx="6529">
                        <c:v>350.05099000000001</c:v>
                      </c:pt>
                      <c:pt idx="6530">
                        <c:v>350.09692999999999</c:v>
                      </c:pt>
                      <c:pt idx="6531">
                        <c:v>350.04930000000002</c:v>
                      </c:pt>
                      <c:pt idx="6532">
                        <c:v>350.05732999999998</c:v>
                      </c:pt>
                      <c:pt idx="6533">
                        <c:v>350.05988000000002</c:v>
                      </c:pt>
                      <c:pt idx="6534">
                        <c:v>350.08582000000001</c:v>
                      </c:pt>
                      <c:pt idx="6535">
                        <c:v>350.03836999999999</c:v>
                      </c:pt>
                      <c:pt idx="6536">
                        <c:v>350.05604</c:v>
                      </c:pt>
                      <c:pt idx="6537">
                        <c:v>350.04154</c:v>
                      </c:pt>
                      <c:pt idx="6538">
                        <c:v>350.05867000000001</c:v>
                      </c:pt>
                      <c:pt idx="6539">
                        <c:v>350.04466000000002</c:v>
                      </c:pt>
                      <c:pt idx="6540">
                        <c:v>350.03426999999999</c:v>
                      </c:pt>
                      <c:pt idx="6541">
                        <c:v>350.03395999999998</c:v>
                      </c:pt>
                      <c:pt idx="6542">
                        <c:v>350.02836000000002</c:v>
                      </c:pt>
                      <c:pt idx="6543">
                        <c:v>350.04372999999998</c:v>
                      </c:pt>
                      <c:pt idx="6544">
                        <c:v>350.0301</c:v>
                      </c:pt>
                      <c:pt idx="6545">
                        <c:v>350.02909</c:v>
                      </c:pt>
                      <c:pt idx="6546">
                        <c:v>350.03955000000002</c:v>
                      </c:pt>
                      <c:pt idx="6547">
                        <c:v>350.08161000000001</c:v>
                      </c:pt>
                      <c:pt idx="6548">
                        <c:v>350.03003000000001</c:v>
                      </c:pt>
                      <c:pt idx="6549">
                        <c:v>350.04399000000001</c:v>
                      </c:pt>
                      <c:pt idx="6550">
                        <c:v>350.04074000000003</c:v>
                      </c:pt>
                      <c:pt idx="6551">
                        <c:v>350.07889</c:v>
                      </c:pt>
                      <c:pt idx="6552">
                        <c:v>350.04077000000001</c:v>
                      </c:pt>
                      <c:pt idx="6553">
                        <c:v>350.05529000000001</c:v>
                      </c:pt>
                      <c:pt idx="6554">
                        <c:v>350.04223999999999</c:v>
                      </c:pt>
                      <c:pt idx="6555">
                        <c:v>350.08776999999998</c:v>
                      </c:pt>
                      <c:pt idx="6556">
                        <c:v>350.02321999999998</c:v>
                      </c:pt>
                      <c:pt idx="6557">
                        <c:v>350.02242999999999</c:v>
                      </c:pt>
                      <c:pt idx="6558">
                        <c:v>350.03174000000001</c:v>
                      </c:pt>
                      <c:pt idx="6559">
                        <c:v>350.06590999999997</c:v>
                      </c:pt>
                      <c:pt idx="6560">
                        <c:v>350.03262999999998</c:v>
                      </c:pt>
                      <c:pt idx="6561">
                        <c:v>350.02802000000003</c:v>
                      </c:pt>
                      <c:pt idx="6562">
                        <c:v>350.02260000000001</c:v>
                      </c:pt>
                      <c:pt idx="6563">
                        <c:v>350.03118999999998</c:v>
                      </c:pt>
                      <c:pt idx="6564">
                        <c:v>350.07578999999998</c:v>
                      </c:pt>
                      <c:pt idx="6565">
                        <c:v>350.04615999999999</c:v>
                      </c:pt>
                      <c:pt idx="6566">
                        <c:v>350.03527000000003</c:v>
                      </c:pt>
                      <c:pt idx="6567">
                        <c:v>350.02404999999999</c:v>
                      </c:pt>
                      <c:pt idx="6568">
                        <c:v>350.07459999999998</c:v>
                      </c:pt>
                      <c:pt idx="6569">
                        <c:v>350.02506</c:v>
                      </c:pt>
                      <c:pt idx="6570">
                        <c:v>350.04944999999998</c:v>
                      </c:pt>
                      <c:pt idx="6571">
                        <c:v>350.05419000000001</c:v>
                      </c:pt>
                      <c:pt idx="6572">
                        <c:v>350.09852999999998</c:v>
                      </c:pt>
                      <c:pt idx="6573">
                        <c:v>350.04761999999999</c:v>
                      </c:pt>
                      <c:pt idx="6574">
                        <c:v>350.03579000000002</c:v>
                      </c:pt>
                      <c:pt idx="6575">
                        <c:v>350.03712999999999</c:v>
                      </c:pt>
                      <c:pt idx="6576">
                        <c:v>350.07580000000002</c:v>
                      </c:pt>
                      <c:pt idx="6577">
                        <c:v>350.02143999999998</c:v>
                      </c:pt>
                      <c:pt idx="6578">
                        <c:v>350.03811999999999</c:v>
                      </c:pt>
                      <c:pt idx="6579">
                        <c:v>350.02715999999998</c:v>
                      </c:pt>
                      <c:pt idx="6580">
                        <c:v>350.06054</c:v>
                      </c:pt>
                      <c:pt idx="6581">
                        <c:v>350.06797999999998</c:v>
                      </c:pt>
                      <c:pt idx="6582">
                        <c:v>350.06619000000001</c:v>
                      </c:pt>
                      <c:pt idx="6583">
                        <c:v>350.07091000000003</c:v>
                      </c:pt>
                      <c:pt idx="6584">
                        <c:v>350.06358999999998</c:v>
                      </c:pt>
                      <c:pt idx="6585">
                        <c:v>350.09976999999998</c:v>
                      </c:pt>
                      <c:pt idx="6586">
                        <c:v>350.09064000000001</c:v>
                      </c:pt>
                      <c:pt idx="6587">
                        <c:v>350.06695999999999</c:v>
                      </c:pt>
                      <c:pt idx="6588">
                        <c:v>350.24178000000001</c:v>
                      </c:pt>
                      <c:pt idx="6589">
                        <c:v>350.06927000000002</c:v>
                      </c:pt>
                      <c:pt idx="6590">
                        <c:v>350.03953999999999</c:v>
                      </c:pt>
                      <c:pt idx="6591">
                        <c:v>350.05072999999999</c:v>
                      </c:pt>
                      <c:pt idx="6592">
                        <c:v>350.05007999999998</c:v>
                      </c:pt>
                      <c:pt idx="6593">
                        <c:v>350.10149000000001</c:v>
                      </c:pt>
                      <c:pt idx="6594">
                        <c:v>350.04271999999997</c:v>
                      </c:pt>
                      <c:pt idx="6595">
                        <c:v>350.07035000000002</c:v>
                      </c:pt>
                      <c:pt idx="6596">
                        <c:v>350.05284</c:v>
                      </c:pt>
                      <c:pt idx="6597">
                        <c:v>350.08107999999999</c:v>
                      </c:pt>
                      <c:pt idx="6598">
                        <c:v>350.03185999999999</c:v>
                      </c:pt>
                      <c:pt idx="6599">
                        <c:v>350.02202</c:v>
                      </c:pt>
                      <c:pt idx="6600">
                        <c:v>350.03057999999999</c:v>
                      </c:pt>
                      <c:pt idx="6601">
                        <c:v>350.02897999999999</c:v>
                      </c:pt>
                      <c:pt idx="6602">
                        <c:v>350.06709000000001</c:v>
                      </c:pt>
                      <c:pt idx="6603">
                        <c:v>350.02800999999999</c:v>
                      </c:pt>
                      <c:pt idx="6604">
                        <c:v>350.04343999999998</c:v>
                      </c:pt>
                      <c:pt idx="6605">
                        <c:v>350.04156999999998</c:v>
                      </c:pt>
                      <c:pt idx="6606">
                        <c:v>350.07891000000001</c:v>
                      </c:pt>
                      <c:pt idx="6607">
                        <c:v>350.04468000000003</c:v>
                      </c:pt>
                      <c:pt idx="6608">
                        <c:v>350.02715999999998</c:v>
                      </c:pt>
                      <c:pt idx="6609">
                        <c:v>350.03625</c:v>
                      </c:pt>
                      <c:pt idx="6610">
                        <c:v>350.05849000000001</c:v>
                      </c:pt>
                      <c:pt idx="6611">
                        <c:v>350.01535999999999</c:v>
                      </c:pt>
                      <c:pt idx="6612">
                        <c:v>350.02179000000001</c:v>
                      </c:pt>
                      <c:pt idx="6613">
                        <c:v>350.03951999999998</c:v>
                      </c:pt>
                      <c:pt idx="6614">
                        <c:v>350.09111999999999</c:v>
                      </c:pt>
                      <c:pt idx="6615">
                        <c:v>350.06106</c:v>
                      </c:pt>
                      <c:pt idx="6616">
                        <c:v>350.04363000000001</c:v>
                      </c:pt>
                      <c:pt idx="6617">
                        <c:v>350.06335999999999</c:v>
                      </c:pt>
                      <c:pt idx="6618">
                        <c:v>350.09115000000003</c:v>
                      </c:pt>
                      <c:pt idx="6619">
                        <c:v>350.07135</c:v>
                      </c:pt>
                      <c:pt idx="6620">
                        <c:v>350.06261999999998</c:v>
                      </c:pt>
                      <c:pt idx="6621">
                        <c:v>350.05748</c:v>
                      </c:pt>
                      <c:pt idx="6622">
                        <c:v>350.06569000000002</c:v>
                      </c:pt>
                      <c:pt idx="6623">
                        <c:v>350.09156000000002</c:v>
                      </c:pt>
                      <c:pt idx="6624">
                        <c:v>350.05155000000002</c:v>
                      </c:pt>
                      <c:pt idx="6625">
                        <c:v>350.04919999999998</c:v>
                      </c:pt>
                      <c:pt idx="6626">
                        <c:v>350.05072000000001</c:v>
                      </c:pt>
                      <c:pt idx="6627">
                        <c:v>350.12126000000001</c:v>
                      </c:pt>
                      <c:pt idx="6628">
                        <c:v>350.06846000000002</c:v>
                      </c:pt>
                      <c:pt idx="6629">
                        <c:v>350.07330000000002</c:v>
                      </c:pt>
                      <c:pt idx="6630">
                        <c:v>350.07664</c:v>
                      </c:pt>
                      <c:pt idx="6631">
                        <c:v>350.11374999999998</c:v>
                      </c:pt>
                      <c:pt idx="6632">
                        <c:v>350.09156000000002</c:v>
                      </c:pt>
                      <c:pt idx="6633">
                        <c:v>350.08843999999999</c:v>
                      </c:pt>
                      <c:pt idx="6634">
                        <c:v>350.07983999999999</c:v>
                      </c:pt>
                      <c:pt idx="6635">
                        <c:v>350.11797000000001</c:v>
                      </c:pt>
                      <c:pt idx="6636">
                        <c:v>350.07992000000002</c:v>
                      </c:pt>
                      <c:pt idx="6637">
                        <c:v>350.08326</c:v>
                      </c:pt>
                      <c:pt idx="6638">
                        <c:v>350.08922999999999</c:v>
                      </c:pt>
                      <c:pt idx="6639">
                        <c:v>350.09410000000003</c:v>
                      </c:pt>
                      <c:pt idx="6640">
                        <c:v>350.10324000000003</c:v>
                      </c:pt>
                      <c:pt idx="6641">
                        <c:v>350.06414999999998</c:v>
                      </c:pt>
                      <c:pt idx="6642">
                        <c:v>350.07126</c:v>
                      </c:pt>
                      <c:pt idx="6643">
                        <c:v>350.08681000000001</c:v>
                      </c:pt>
                      <c:pt idx="6644">
                        <c:v>350.11536000000001</c:v>
                      </c:pt>
                      <c:pt idx="6645">
                        <c:v>350.08497999999997</c:v>
                      </c:pt>
                      <c:pt idx="6646">
                        <c:v>350.07816000000003</c:v>
                      </c:pt>
                      <c:pt idx="6647">
                        <c:v>350.07915000000003</c:v>
                      </c:pt>
                      <c:pt idx="6648">
                        <c:v>350.13421</c:v>
                      </c:pt>
                      <c:pt idx="6649">
                        <c:v>350.22915</c:v>
                      </c:pt>
                      <c:pt idx="6650">
                        <c:v>350.09429</c:v>
                      </c:pt>
                      <c:pt idx="6651">
                        <c:v>350.07942000000003</c:v>
                      </c:pt>
                      <c:pt idx="6652">
                        <c:v>350.12148999999999</c:v>
                      </c:pt>
                      <c:pt idx="6653">
                        <c:v>350.09294999999997</c:v>
                      </c:pt>
                      <c:pt idx="6654">
                        <c:v>350.09527000000003</c:v>
                      </c:pt>
                      <c:pt idx="6655">
                        <c:v>350.08947000000001</c:v>
                      </c:pt>
                      <c:pt idx="6656">
                        <c:v>350.12329</c:v>
                      </c:pt>
                      <c:pt idx="6657">
                        <c:v>350.10680000000002</c:v>
                      </c:pt>
                      <c:pt idx="6658">
                        <c:v>350.06783999999999</c:v>
                      </c:pt>
                      <c:pt idx="6659">
                        <c:v>350.07569999999998</c:v>
                      </c:pt>
                      <c:pt idx="6660">
                        <c:v>350.06283000000002</c:v>
                      </c:pt>
                      <c:pt idx="6661">
                        <c:v>350.11660000000001</c:v>
                      </c:pt>
                      <c:pt idx="6662">
                        <c:v>350.06560999999999</c:v>
                      </c:pt>
                      <c:pt idx="6663">
                        <c:v>350.07360999999997</c:v>
                      </c:pt>
                      <c:pt idx="6664">
                        <c:v>350.06087000000002</c:v>
                      </c:pt>
                      <c:pt idx="6665">
                        <c:v>350.10070000000002</c:v>
                      </c:pt>
                      <c:pt idx="6666">
                        <c:v>350.04570000000001</c:v>
                      </c:pt>
                      <c:pt idx="6667">
                        <c:v>350.07542000000001</c:v>
                      </c:pt>
                      <c:pt idx="6668">
                        <c:v>350.05572999999998</c:v>
                      </c:pt>
                      <c:pt idx="6669">
                        <c:v>350.1069</c:v>
                      </c:pt>
                      <c:pt idx="6670">
                        <c:v>350.05011999999999</c:v>
                      </c:pt>
                      <c:pt idx="6671">
                        <c:v>350.05907999999999</c:v>
                      </c:pt>
                      <c:pt idx="6672">
                        <c:v>350.05667999999997</c:v>
                      </c:pt>
                      <c:pt idx="6673">
                        <c:v>350.11243999999999</c:v>
                      </c:pt>
                      <c:pt idx="6674">
                        <c:v>350.06081999999998</c:v>
                      </c:pt>
                      <c:pt idx="6675">
                        <c:v>350.05925999999999</c:v>
                      </c:pt>
                      <c:pt idx="6676">
                        <c:v>350.07146</c:v>
                      </c:pt>
                      <c:pt idx="6677">
                        <c:v>350.07799</c:v>
                      </c:pt>
                      <c:pt idx="6678">
                        <c:v>350.09859999999998</c:v>
                      </c:pt>
                      <c:pt idx="6679">
                        <c:v>350.06013999999999</c:v>
                      </c:pt>
                      <c:pt idx="6680">
                        <c:v>350.06256999999999</c:v>
                      </c:pt>
                      <c:pt idx="6681">
                        <c:v>350.05680000000001</c:v>
                      </c:pt>
                      <c:pt idx="6682">
                        <c:v>350.10953999999998</c:v>
                      </c:pt>
                      <c:pt idx="6683">
                        <c:v>350.06119000000001</c:v>
                      </c:pt>
                      <c:pt idx="6684">
                        <c:v>350.06331</c:v>
                      </c:pt>
                      <c:pt idx="6685">
                        <c:v>350.05959999999999</c:v>
                      </c:pt>
                      <c:pt idx="6686">
                        <c:v>350.10638</c:v>
                      </c:pt>
                      <c:pt idx="6687">
                        <c:v>350.07130999999998</c:v>
                      </c:pt>
                      <c:pt idx="6688">
                        <c:v>350.08875</c:v>
                      </c:pt>
                      <c:pt idx="6689">
                        <c:v>350.08033999999998</c:v>
                      </c:pt>
                      <c:pt idx="6690">
                        <c:v>350.10503999999997</c:v>
                      </c:pt>
                      <c:pt idx="6691">
                        <c:v>350.07236</c:v>
                      </c:pt>
                      <c:pt idx="6692">
                        <c:v>350.07522</c:v>
                      </c:pt>
                      <c:pt idx="6693">
                        <c:v>350.08197999999999</c:v>
                      </c:pt>
                      <c:pt idx="6694">
                        <c:v>350.06585999999999</c:v>
                      </c:pt>
                      <c:pt idx="6695">
                        <c:v>350.11615</c:v>
                      </c:pt>
                      <c:pt idx="6696">
                        <c:v>350.05804000000001</c:v>
                      </c:pt>
                      <c:pt idx="6697">
                        <c:v>350.05205000000001</c:v>
                      </c:pt>
                      <c:pt idx="6698">
                        <c:v>350.0711</c:v>
                      </c:pt>
                      <c:pt idx="6699">
                        <c:v>350.10214999999999</c:v>
                      </c:pt>
                      <c:pt idx="6700">
                        <c:v>350.07028000000003</c:v>
                      </c:pt>
                      <c:pt idx="6701">
                        <c:v>350.07628</c:v>
                      </c:pt>
                      <c:pt idx="6702">
                        <c:v>350.09332999999998</c:v>
                      </c:pt>
                      <c:pt idx="6703">
                        <c:v>350.10196999999999</c:v>
                      </c:pt>
                      <c:pt idx="6704">
                        <c:v>350.07704000000001</c:v>
                      </c:pt>
                      <c:pt idx="6705">
                        <c:v>350.08476999999999</c:v>
                      </c:pt>
                      <c:pt idx="6706">
                        <c:v>350.06797</c:v>
                      </c:pt>
                      <c:pt idx="6707">
                        <c:v>350.12218000000001</c:v>
                      </c:pt>
                      <c:pt idx="6708">
                        <c:v>350.07513999999998</c:v>
                      </c:pt>
                      <c:pt idx="6709">
                        <c:v>350.18184000000002</c:v>
                      </c:pt>
                      <c:pt idx="6710">
                        <c:v>350.13429000000002</c:v>
                      </c:pt>
                      <c:pt idx="6711">
                        <c:v>350.09809000000001</c:v>
                      </c:pt>
                      <c:pt idx="6712">
                        <c:v>350.08317</c:v>
                      </c:pt>
                      <c:pt idx="6713">
                        <c:v>350.07909000000001</c:v>
                      </c:pt>
                      <c:pt idx="6714">
                        <c:v>350.07344000000001</c:v>
                      </c:pt>
                      <c:pt idx="6715">
                        <c:v>350.07499999999999</c:v>
                      </c:pt>
                      <c:pt idx="6716">
                        <c:v>350.11302999999998</c:v>
                      </c:pt>
                      <c:pt idx="6717">
                        <c:v>350.04933999999997</c:v>
                      </c:pt>
                      <c:pt idx="6718">
                        <c:v>350.06858999999997</c:v>
                      </c:pt>
                      <c:pt idx="6719">
                        <c:v>350.07040999999998</c:v>
                      </c:pt>
                      <c:pt idx="6720">
                        <c:v>350.10789999999997</c:v>
                      </c:pt>
                      <c:pt idx="6721">
                        <c:v>350.08627999999999</c:v>
                      </c:pt>
                      <c:pt idx="6722">
                        <c:v>350.08451000000002</c:v>
                      </c:pt>
                      <c:pt idx="6723">
                        <c:v>350.08134000000001</c:v>
                      </c:pt>
                      <c:pt idx="6724">
                        <c:v>350.10271999999998</c:v>
                      </c:pt>
                      <c:pt idx="6725">
                        <c:v>350.07832000000002</c:v>
                      </c:pt>
                      <c:pt idx="6726">
                        <c:v>350.04960999999997</c:v>
                      </c:pt>
                      <c:pt idx="6727">
                        <c:v>350.04584</c:v>
                      </c:pt>
                      <c:pt idx="6728">
                        <c:v>350.08899000000002</c:v>
                      </c:pt>
                      <c:pt idx="6729">
                        <c:v>350.07366000000002</c:v>
                      </c:pt>
                      <c:pt idx="6730">
                        <c:v>350.08139</c:v>
                      </c:pt>
                      <c:pt idx="6731">
                        <c:v>350.06894</c:v>
                      </c:pt>
                      <c:pt idx="6732">
                        <c:v>350.08004</c:v>
                      </c:pt>
                      <c:pt idx="6733">
                        <c:v>350.1164</c:v>
                      </c:pt>
                      <c:pt idx="6734">
                        <c:v>350.08888999999999</c:v>
                      </c:pt>
                      <c:pt idx="6735">
                        <c:v>350.08748000000003</c:v>
                      </c:pt>
                      <c:pt idx="6736">
                        <c:v>350.05318999999997</c:v>
                      </c:pt>
                      <c:pt idx="6737">
                        <c:v>350.09293000000002</c:v>
                      </c:pt>
                      <c:pt idx="6738">
                        <c:v>350.07193999999998</c:v>
                      </c:pt>
                      <c:pt idx="6739">
                        <c:v>350.07198</c:v>
                      </c:pt>
                      <c:pt idx="6740">
                        <c:v>350.08832999999998</c:v>
                      </c:pt>
                      <c:pt idx="6741">
                        <c:v>350.12952000000001</c:v>
                      </c:pt>
                      <c:pt idx="6742">
                        <c:v>350.06760000000003</c:v>
                      </c:pt>
                      <c:pt idx="6743">
                        <c:v>350.06963000000002</c:v>
                      </c:pt>
                      <c:pt idx="6744">
                        <c:v>350.07274999999998</c:v>
                      </c:pt>
                      <c:pt idx="6745">
                        <c:v>350.10926000000001</c:v>
                      </c:pt>
                      <c:pt idx="6746">
                        <c:v>350.05959000000001</c:v>
                      </c:pt>
                      <c:pt idx="6747">
                        <c:v>350.07859999999999</c:v>
                      </c:pt>
                      <c:pt idx="6748">
                        <c:v>350.06981000000002</c:v>
                      </c:pt>
                      <c:pt idx="6749">
                        <c:v>350.10953999999998</c:v>
                      </c:pt>
                      <c:pt idx="6750">
                        <c:v>350.06743999999998</c:v>
                      </c:pt>
                      <c:pt idx="6751">
                        <c:v>350.07602000000003</c:v>
                      </c:pt>
                      <c:pt idx="6752">
                        <c:v>350.05522999999999</c:v>
                      </c:pt>
                      <c:pt idx="6753">
                        <c:v>350.07092999999998</c:v>
                      </c:pt>
                      <c:pt idx="6754">
                        <c:v>350.11331999999999</c:v>
                      </c:pt>
                      <c:pt idx="6755">
                        <c:v>350.05493000000001</c:v>
                      </c:pt>
                      <c:pt idx="6756">
                        <c:v>350.05623000000003</c:v>
                      </c:pt>
                      <c:pt idx="6757">
                        <c:v>350.08821999999998</c:v>
                      </c:pt>
                      <c:pt idx="6758">
                        <c:v>350.10642000000001</c:v>
                      </c:pt>
                      <c:pt idx="6759">
                        <c:v>350.05353000000002</c:v>
                      </c:pt>
                      <c:pt idx="6760">
                        <c:v>350.08470999999997</c:v>
                      </c:pt>
                      <c:pt idx="6761">
                        <c:v>350.08929000000001</c:v>
                      </c:pt>
                      <c:pt idx="6762">
                        <c:v>350.10406999999998</c:v>
                      </c:pt>
                      <c:pt idx="6763">
                        <c:v>350.09062</c:v>
                      </c:pt>
                      <c:pt idx="6764">
                        <c:v>350.08469000000002</c:v>
                      </c:pt>
                      <c:pt idx="6765">
                        <c:v>350.07306</c:v>
                      </c:pt>
                      <c:pt idx="6766">
                        <c:v>350.08938000000001</c:v>
                      </c:pt>
                      <c:pt idx="6767">
                        <c:v>350.06732</c:v>
                      </c:pt>
                      <c:pt idx="6768">
                        <c:v>350.05417999999997</c:v>
                      </c:pt>
                      <c:pt idx="6769">
                        <c:v>350.07148000000001</c:v>
                      </c:pt>
                      <c:pt idx="6770">
                        <c:v>350.19144</c:v>
                      </c:pt>
                      <c:pt idx="6771">
                        <c:v>350.13965000000002</c:v>
                      </c:pt>
                      <c:pt idx="6772">
                        <c:v>350.0806</c:v>
                      </c:pt>
                      <c:pt idx="6773">
                        <c:v>350.08746000000002</c:v>
                      </c:pt>
                      <c:pt idx="6774">
                        <c:v>350.05973999999998</c:v>
                      </c:pt>
                      <c:pt idx="6775">
                        <c:v>350.09134</c:v>
                      </c:pt>
                      <c:pt idx="6776">
                        <c:v>350.05896000000001</c:v>
                      </c:pt>
                      <c:pt idx="6777">
                        <c:v>350.05781000000002</c:v>
                      </c:pt>
                      <c:pt idx="6778">
                        <c:v>350.04298999999997</c:v>
                      </c:pt>
                      <c:pt idx="6779">
                        <c:v>350.08449999999999</c:v>
                      </c:pt>
                      <c:pt idx="6780">
                        <c:v>350.05187000000001</c:v>
                      </c:pt>
                      <c:pt idx="6781">
                        <c:v>350.07006000000001</c:v>
                      </c:pt>
                      <c:pt idx="6782">
                        <c:v>350.05856</c:v>
                      </c:pt>
                      <c:pt idx="6783">
                        <c:v>350.09239000000002</c:v>
                      </c:pt>
                      <c:pt idx="6784">
                        <c:v>350.08321999999998</c:v>
                      </c:pt>
                      <c:pt idx="6785">
                        <c:v>350.05856</c:v>
                      </c:pt>
                      <c:pt idx="6786">
                        <c:v>350.06853000000001</c:v>
                      </c:pt>
                      <c:pt idx="6787">
                        <c:v>350.06664000000001</c:v>
                      </c:pt>
                      <c:pt idx="6788">
                        <c:v>350.09586000000002</c:v>
                      </c:pt>
                      <c:pt idx="6789">
                        <c:v>350.06245999999999</c:v>
                      </c:pt>
                      <c:pt idx="6790">
                        <c:v>350.05696</c:v>
                      </c:pt>
                      <c:pt idx="6791">
                        <c:v>350.06103000000002</c:v>
                      </c:pt>
                      <c:pt idx="6792">
                        <c:v>350.11439000000001</c:v>
                      </c:pt>
                      <c:pt idx="6793">
                        <c:v>350.09231999999997</c:v>
                      </c:pt>
                      <c:pt idx="6794">
                        <c:v>350.07769999999999</c:v>
                      </c:pt>
                      <c:pt idx="6795">
                        <c:v>350.09550000000002</c:v>
                      </c:pt>
                      <c:pt idx="6796">
                        <c:v>350.1207</c:v>
                      </c:pt>
                      <c:pt idx="6797">
                        <c:v>350.07499000000001</c:v>
                      </c:pt>
                      <c:pt idx="6798">
                        <c:v>350.06193999999999</c:v>
                      </c:pt>
                      <c:pt idx="6799">
                        <c:v>350.05783000000002</c:v>
                      </c:pt>
                      <c:pt idx="6800">
                        <c:v>350.11451</c:v>
                      </c:pt>
                      <c:pt idx="6801">
                        <c:v>350.07233000000002</c:v>
                      </c:pt>
                      <c:pt idx="6802">
                        <c:v>350.06999000000002</c:v>
                      </c:pt>
                      <c:pt idx="6803">
                        <c:v>350.09784999999999</c:v>
                      </c:pt>
                      <c:pt idx="6804">
                        <c:v>350.08591999999999</c:v>
                      </c:pt>
                      <c:pt idx="6805">
                        <c:v>350.12034</c:v>
                      </c:pt>
                      <c:pt idx="6806">
                        <c:v>350.07429999999999</c:v>
                      </c:pt>
                      <c:pt idx="6807">
                        <c:v>350.08348000000001</c:v>
                      </c:pt>
                      <c:pt idx="6808">
                        <c:v>350.07209</c:v>
                      </c:pt>
                      <c:pt idx="6809">
                        <c:v>350.10750999999999</c:v>
                      </c:pt>
                      <c:pt idx="6810">
                        <c:v>350.07787999999999</c:v>
                      </c:pt>
                      <c:pt idx="6811">
                        <c:v>350.08474999999999</c:v>
                      </c:pt>
                      <c:pt idx="6812">
                        <c:v>350.07463999999999</c:v>
                      </c:pt>
                      <c:pt idx="6813">
                        <c:v>350.11430000000001</c:v>
                      </c:pt>
                      <c:pt idx="6814">
                        <c:v>350.07123000000001</c:v>
                      </c:pt>
                      <c:pt idx="6815">
                        <c:v>350.07778000000002</c:v>
                      </c:pt>
                      <c:pt idx="6816">
                        <c:v>350.05982</c:v>
                      </c:pt>
                      <c:pt idx="6817">
                        <c:v>350.10930999999999</c:v>
                      </c:pt>
                      <c:pt idx="6818">
                        <c:v>350.06225999999998</c:v>
                      </c:pt>
                      <c:pt idx="6819">
                        <c:v>350.06007</c:v>
                      </c:pt>
                      <c:pt idx="6820">
                        <c:v>350.08915999999999</c:v>
                      </c:pt>
                      <c:pt idx="6821">
                        <c:v>350.09746999999999</c:v>
                      </c:pt>
                      <c:pt idx="6822">
                        <c:v>350.08051999999998</c:v>
                      </c:pt>
                      <c:pt idx="6823">
                        <c:v>350.08371</c:v>
                      </c:pt>
                      <c:pt idx="6824">
                        <c:v>350.07729999999998</c:v>
                      </c:pt>
                      <c:pt idx="6825">
                        <c:v>350.08996000000002</c:v>
                      </c:pt>
                      <c:pt idx="6826">
                        <c:v>350.10007999999999</c:v>
                      </c:pt>
                      <c:pt idx="6827">
                        <c:v>350.05682000000002</c:v>
                      </c:pt>
                      <c:pt idx="6828">
                        <c:v>350.05308000000002</c:v>
                      </c:pt>
                      <c:pt idx="6829">
                        <c:v>350.07947000000001</c:v>
                      </c:pt>
                      <c:pt idx="6830">
                        <c:v>350.11097000000001</c:v>
                      </c:pt>
                      <c:pt idx="6831">
                        <c:v>350.23316</c:v>
                      </c:pt>
                      <c:pt idx="6832">
                        <c:v>350.11705999999998</c:v>
                      </c:pt>
                      <c:pt idx="6833">
                        <c:v>350.07297</c:v>
                      </c:pt>
                      <c:pt idx="6834">
                        <c:v>350.10523999999998</c:v>
                      </c:pt>
                      <c:pt idx="6835">
                        <c:v>350.08017999999998</c:v>
                      </c:pt>
                      <c:pt idx="6836">
                        <c:v>350.05649</c:v>
                      </c:pt>
                      <c:pt idx="6837">
                        <c:v>350.05549999999999</c:v>
                      </c:pt>
                      <c:pt idx="6838">
                        <c:v>350.09388000000001</c:v>
                      </c:pt>
                      <c:pt idx="6839">
                        <c:v>350.05984000000001</c:v>
                      </c:pt>
                      <c:pt idx="6840">
                        <c:v>350.06808999999998</c:v>
                      </c:pt>
                      <c:pt idx="6841">
                        <c:v>350.06617</c:v>
                      </c:pt>
                      <c:pt idx="6842">
                        <c:v>350.07296000000002</c:v>
                      </c:pt>
                      <c:pt idx="6843">
                        <c:v>350.08465999999999</c:v>
                      </c:pt>
                      <c:pt idx="6844">
                        <c:v>350.07096999999999</c:v>
                      </c:pt>
                      <c:pt idx="6845">
                        <c:v>350.06258000000003</c:v>
                      </c:pt>
                      <c:pt idx="6846">
                        <c:v>350.05779000000001</c:v>
                      </c:pt>
                      <c:pt idx="6847">
                        <c:v>350.08535000000001</c:v>
                      </c:pt>
                      <c:pt idx="6848">
                        <c:v>350.05714</c:v>
                      </c:pt>
                      <c:pt idx="6849">
                        <c:v>350.07522999999998</c:v>
                      </c:pt>
                      <c:pt idx="6850">
                        <c:v>350.06833</c:v>
                      </c:pt>
                      <c:pt idx="6851">
                        <c:v>350.10986000000003</c:v>
                      </c:pt>
                      <c:pt idx="6852">
                        <c:v>350.05509999999998</c:v>
                      </c:pt>
                      <c:pt idx="6853">
                        <c:v>350.07105000000001</c:v>
                      </c:pt>
                      <c:pt idx="6854">
                        <c:v>350.03787</c:v>
                      </c:pt>
                      <c:pt idx="6855">
                        <c:v>350.1189</c:v>
                      </c:pt>
                      <c:pt idx="6856">
                        <c:v>350.06133</c:v>
                      </c:pt>
                      <c:pt idx="6857">
                        <c:v>350.06648000000001</c:v>
                      </c:pt>
                      <c:pt idx="6858">
                        <c:v>350.06299000000001</c:v>
                      </c:pt>
                      <c:pt idx="6859">
                        <c:v>350.07276999999999</c:v>
                      </c:pt>
                      <c:pt idx="6860">
                        <c:v>350.0881</c:v>
                      </c:pt>
                      <c:pt idx="6861">
                        <c:v>350.06734</c:v>
                      </c:pt>
                      <c:pt idx="6862">
                        <c:v>350.05461000000003</c:v>
                      </c:pt>
                      <c:pt idx="6863">
                        <c:v>350.05315000000002</c:v>
                      </c:pt>
                      <c:pt idx="6864">
                        <c:v>350.0915</c:v>
                      </c:pt>
                      <c:pt idx="6865">
                        <c:v>350.05009000000001</c:v>
                      </c:pt>
                      <c:pt idx="6866">
                        <c:v>350.08566999999999</c:v>
                      </c:pt>
                      <c:pt idx="6867">
                        <c:v>350.08262999999999</c:v>
                      </c:pt>
                      <c:pt idx="6868">
                        <c:v>350.12108999999998</c:v>
                      </c:pt>
                      <c:pt idx="6869">
                        <c:v>350.07315999999997</c:v>
                      </c:pt>
                      <c:pt idx="6870">
                        <c:v>350.06313</c:v>
                      </c:pt>
                      <c:pt idx="6871">
                        <c:v>350.07029</c:v>
                      </c:pt>
                      <c:pt idx="6872">
                        <c:v>350.09332999999998</c:v>
                      </c:pt>
                      <c:pt idx="6873">
                        <c:v>350.05925000000002</c:v>
                      </c:pt>
                      <c:pt idx="6874">
                        <c:v>350.05549000000002</c:v>
                      </c:pt>
                      <c:pt idx="6875">
                        <c:v>350.06824</c:v>
                      </c:pt>
                      <c:pt idx="6876">
                        <c:v>350.11500000000001</c:v>
                      </c:pt>
                      <c:pt idx="6877">
                        <c:v>350.08958999999999</c:v>
                      </c:pt>
                      <c:pt idx="6878">
                        <c:v>350.05966999999998</c:v>
                      </c:pt>
                      <c:pt idx="6879">
                        <c:v>350.05054000000001</c:v>
                      </c:pt>
                      <c:pt idx="6880">
                        <c:v>350.06621999999999</c:v>
                      </c:pt>
                      <c:pt idx="6881">
                        <c:v>350.10451999999998</c:v>
                      </c:pt>
                      <c:pt idx="6882">
                        <c:v>350.06529</c:v>
                      </c:pt>
                      <c:pt idx="6883">
                        <c:v>350.07107000000002</c:v>
                      </c:pt>
                      <c:pt idx="6884">
                        <c:v>350.07038</c:v>
                      </c:pt>
                      <c:pt idx="6885">
                        <c:v>350.12540000000001</c:v>
                      </c:pt>
                      <c:pt idx="6886">
                        <c:v>350.08828999999997</c:v>
                      </c:pt>
                      <c:pt idx="6887">
                        <c:v>350.07396</c:v>
                      </c:pt>
                      <c:pt idx="6888">
                        <c:v>350.07121999999998</c:v>
                      </c:pt>
                      <c:pt idx="6889">
                        <c:v>350.09919000000002</c:v>
                      </c:pt>
                      <c:pt idx="6890">
                        <c:v>350.05622</c:v>
                      </c:pt>
                      <c:pt idx="6891">
                        <c:v>350.05853999999999</c:v>
                      </c:pt>
                      <c:pt idx="6892">
                        <c:v>350.24299000000002</c:v>
                      </c:pt>
                      <c:pt idx="6893">
                        <c:v>350.11543</c:v>
                      </c:pt>
                      <c:pt idx="6894">
                        <c:v>350.07411999999999</c:v>
                      </c:pt>
                      <c:pt idx="6895">
                        <c:v>350.06362000000001</c:v>
                      </c:pt>
                      <c:pt idx="6896">
                        <c:v>350.08278999999999</c:v>
                      </c:pt>
                      <c:pt idx="6897">
                        <c:v>350.08971000000003</c:v>
                      </c:pt>
                      <c:pt idx="6898">
                        <c:v>350.08582999999999</c:v>
                      </c:pt>
                      <c:pt idx="6899">
                        <c:v>350.05135999999999</c:v>
                      </c:pt>
                      <c:pt idx="6900">
                        <c:v>350.05806000000001</c:v>
                      </c:pt>
                      <c:pt idx="6901">
                        <c:v>350.04118</c:v>
                      </c:pt>
                      <c:pt idx="6902">
                        <c:v>350.09618</c:v>
                      </c:pt>
                      <c:pt idx="6903">
                        <c:v>350.08895999999999</c:v>
                      </c:pt>
                      <c:pt idx="6904">
                        <c:v>350.05963000000003</c:v>
                      </c:pt>
                      <c:pt idx="6905">
                        <c:v>350.05295999999998</c:v>
                      </c:pt>
                      <c:pt idx="6906">
                        <c:v>350.08942000000002</c:v>
                      </c:pt>
                      <c:pt idx="6907">
                        <c:v>350.04678999999999</c:v>
                      </c:pt>
                      <c:pt idx="6908">
                        <c:v>350.05891000000003</c:v>
                      </c:pt>
                      <c:pt idx="6909">
                        <c:v>350.05194</c:v>
                      </c:pt>
                      <c:pt idx="6910">
                        <c:v>350.07486</c:v>
                      </c:pt>
                      <c:pt idx="6911">
                        <c:v>350.03399000000002</c:v>
                      </c:pt>
                      <c:pt idx="6912">
                        <c:v>350.06684000000001</c:v>
                      </c:pt>
                      <c:pt idx="6913">
                        <c:v>350.07229000000001</c:v>
                      </c:pt>
                      <c:pt idx="6914">
                        <c:v>350.1139</c:v>
                      </c:pt>
                      <c:pt idx="6915">
                        <c:v>350.07294999999999</c:v>
                      </c:pt>
                      <c:pt idx="6916">
                        <c:v>350.05378000000002</c:v>
                      </c:pt>
                      <c:pt idx="6917">
                        <c:v>350.07512000000003</c:v>
                      </c:pt>
                      <c:pt idx="6918">
                        <c:v>350.06011000000001</c:v>
                      </c:pt>
                      <c:pt idx="6919">
                        <c:v>350.0967</c:v>
                      </c:pt>
                      <c:pt idx="6920">
                        <c:v>350.05376999999999</c:v>
                      </c:pt>
                      <c:pt idx="6921">
                        <c:v>350.04601000000002</c:v>
                      </c:pt>
                      <c:pt idx="6922">
                        <c:v>350.05329999999998</c:v>
                      </c:pt>
                      <c:pt idx="6923">
                        <c:v>350.10079000000002</c:v>
                      </c:pt>
                      <c:pt idx="6924">
                        <c:v>350.06268</c:v>
                      </c:pt>
                      <c:pt idx="6925">
                        <c:v>350.07494000000003</c:v>
                      </c:pt>
                      <c:pt idx="6926">
                        <c:v>350.0573</c:v>
                      </c:pt>
                      <c:pt idx="6927">
                        <c:v>350.09699999999998</c:v>
                      </c:pt>
                      <c:pt idx="6928">
                        <c:v>350.06864000000002</c:v>
                      </c:pt>
                      <c:pt idx="6929">
                        <c:v>350.06862999999998</c:v>
                      </c:pt>
                      <c:pt idx="6930">
                        <c:v>350.05957000000001</c:v>
                      </c:pt>
                      <c:pt idx="6931">
                        <c:v>350.10356999999999</c:v>
                      </c:pt>
                      <c:pt idx="6932">
                        <c:v>350.04881</c:v>
                      </c:pt>
                      <c:pt idx="6933">
                        <c:v>350.06374</c:v>
                      </c:pt>
                      <c:pt idx="6934">
                        <c:v>350.07123999999999</c:v>
                      </c:pt>
                      <c:pt idx="6935">
                        <c:v>350.07529</c:v>
                      </c:pt>
                      <c:pt idx="6936">
                        <c:v>350.08843000000002</c:v>
                      </c:pt>
                      <c:pt idx="6937">
                        <c:v>350.06671999999998</c:v>
                      </c:pt>
                      <c:pt idx="6938">
                        <c:v>350.08175999999997</c:v>
                      </c:pt>
                      <c:pt idx="6939">
                        <c:v>350.07553000000001</c:v>
                      </c:pt>
                      <c:pt idx="6940">
                        <c:v>350.11113</c:v>
                      </c:pt>
                      <c:pt idx="6941">
                        <c:v>350.07375000000002</c:v>
                      </c:pt>
                      <c:pt idx="6942">
                        <c:v>350.06265999999999</c:v>
                      </c:pt>
                      <c:pt idx="6943">
                        <c:v>350.04243000000002</c:v>
                      </c:pt>
                      <c:pt idx="6944">
                        <c:v>350.07947999999999</c:v>
                      </c:pt>
                      <c:pt idx="6945">
                        <c:v>350.05491000000001</c:v>
                      </c:pt>
                      <c:pt idx="6946">
                        <c:v>350.02915999999999</c:v>
                      </c:pt>
                      <c:pt idx="6947">
                        <c:v>350.04629</c:v>
                      </c:pt>
                      <c:pt idx="6948">
                        <c:v>350.07974000000002</c:v>
                      </c:pt>
                      <c:pt idx="6949">
                        <c:v>350.04178999999999</c:v>
                      </c:pt>
                      <c:pt idx="6950">
                        <c:v>350.03402</c:v>
                      </c:pt>
                      <c:pt idx="6951">
                        <c:v>350.02647000000002</c:v>
                      </c:pt>
                      <c:pt idx="6952">
                        <c:v>350.07168999999999</c:v>
                      </c:pt>
                      <c:pt idx="6953">
                        <c:v>350.20841000000001</c:v>
                      </c:pt>
                      <c:pt idx="6954">
                        <c:v>350.03987000000001</c:v>
                      </c:pt>
                      <c:pt idx="6955">
                        <c:v>350.03262000000001</c:v>
                      </c:pt>
                      <c:pt idx="6956">
                        <c:v>350.03769</c:v>
                      </c:pt>
                      <c:pt idx="6957">
                        <c:v>350.09690000000001</c:v>
                      </c:pt>
                      <c:pt idx="6958">
                        <c:v>350.06281999999999</c:v>
                      </c:pt>
                      <c:pt idx="6959">
                        <c:v>350.05374</c:v>
                      </c:pt>
                      <c:pt idx="6960">
                        <c:v>350.04113000000001</c:v>
                      </c:pt>
                      <c:pt idx="6961">
                        <c:v>350.08400999999998</c:v>
                      </c:pt>
                      <c:pt idx="6962">
                        <c:v>350.03764000000001</c:v>
                      </c:pt>
                      <c:pt idx="6963">
                        <c:v>350.04333000000003</c:v>
                      </c:pt>
                      <c:pt idx="6964">
                        <c:v>350.04836999999998</c:v>
                      </c:pt>
                      <c:pt idx="6965">
                        <c:v>350.09793000000002</c:v>
                      </c:pt>
                      <c:pt idx="6966">
                        <c:v>350.04894000000002</c:v>
                      </c:pt>
                      <c:pt idx="6967">
                        <c:v>350.04151000000002</c:v>
                      </c:pt>
                      <c:pt idx="6968">
                        <c:v>350.04115999999999</c:v>
                      </c:pt>
                      <c:pt idx="6969">
                        <c:v>350.08375000000001</c:v>
                      </c:pt>
                      <c:pt idx="6970">
                        <c:v>350.05036999999999</c:v>
                      </c:pt>
                      <c:pt idx="6971">
                        <c:v>350.03627999999998</c:v>
                      </c:pt>
                      <c:pt idx="6972">
                        <c:v>350.03577000000001</c:v>
                      </c:pt>
                      <c:pt idx="6973">
                        <c:v>350.03705000000002</c:v>
                      </c:pt>
                      <c:pt idx="6974">
                        <c:v>350.07447999999999</c:v>
                      </c:pt>
                      <c:pt idx="6975">
                        <c:v>350.03525000000002</c:v>
                      </c:pt>
                      <c:pt idx="6976">
                        <c:v>350.03377999999998</c:v>
                      </c:pt>
                      <c:pt idx="6977">
                        <c:v>350.04009000000002</c:v>
                      </c:pt>
                      <c:pt idx="6978">
                        <c:v>350.09077000000002</c:v>
                      </c:pt>
                      <c:pt idx="6979">
                        <c:v>350.04959000000002</c:v>
                      </c:pt>
                      <c:pt idx="6980">
                        <c:v>350.04253</c:v>
                      </c:pt>
                      <c:pt idx="6981">
                        <c:v>350.11363</c:v>
                      </c:pt>
                      <c:pt idx="6982">
                        <c:v>350.28746999999998</c:v>
                      </c:pt>
                      <c:pt idx="6983">
                        <c:v>350.38024999999999</c:v>
                      </c:pt>
                      <c:pt idx="6984">
                        <c:v>350.51729999999998</c:v>
                      </c:pt>
                      <c:pt idx="6985">
                        <c:v>350.62588</c:v>
                      </c:pt>
                      <c:pt idx="6986">
                        <c:v>350.78208999999998</c:v>
                      </c:pt>
                      <c:pt idx="6987">
                        <c:v>350.86781999999999</c:v>
                      </c:pt>
                      <c:pt idx="6988">
                        <c:v>350.98833000000002</c:v>
                      </c:pt>
                      <c:pt idx="6989">
                        <c:v>351.11358000000001</c:v>
                      </c:pt>
                      <c:pt idx="6990">
                        <c:v>351.25761999999997</c:v>
                      </c:pt>
                      <c:pt idx="6991">
                        <c:v>351.38204000000002</c:v>
                      </c:pt>
                      <c:pt idx="6992">
                        <c:v>351.49729000000002</c:v>
                      </c:pt>
                      <c:pt idx="6993">
                        <c:v>351.64927999999998</c:v>
                      </c:pt>
                      <c:pt idx="6994">
                        <c:v>351.76400000000001</c:v>
                      </c:pt>
                      <c:pt idx="6995">
                        <c:v>351.91611</c:v>
                      </c:pt>
                      <c:pt idx="6996">
                        <c:v>352.01620000000003</c:v>
                      </c:pt>
                      <c:pt idx="6997">
                        <c:v>352.11748999999998</c:v>
                      </c:pt>
                      <c:pt idx="6998">
                        <c:v>352.26859999999999</c:v>
                      </c:pt>
                      <c:pt idx="6999">
                        <c:v>352.42621000000003</c:v>
                      </c:pt>
                      <c:pt idx="7000">
                        <c:v>352.50153</c:v>
                      </c:pt>
                      <c:pt idx="7001">
                        <c:v>352.64546000000001</c:v>
                      </c:pt>
                      <c:pt idx="7002">
                        <c:v>352.75583</c:v>
                      </c:pt>
                      <c:pt idx="7003">
                        <c:v>352.91462999999999</c:v>
                      </c:pt>
                      <c:pt idx="7004">
                        <c:v>352.97906999999998</c:v>
                      </c:pt>
                      <c:pt idx="7005">
                        <c:v>353.13648000000001</c:v>
                      </c:pt>
                      <c:pt idx="7006">
                        <c:v>353.24774000000002</c:v>
                      </c:pt>
                      <c:pt idx="7007">
                        <c:v>353.40661</c:v>
                      </c:pt>
                      <c:pt idx="7008">
                        <c:v>353.4932</c:v>
                      </c:pt>
                      <c:pt idx="7009">
                        <c:v>353.61076000000003</c:v>
                      </c:pt>
                      <c:pt idx="7010">
                        <c:v>353.75885</c:v>
                      </c:pt>
                      <c:pt idx="7011">
                        <c:v>353.87218999999999</c:v>
                      </c:pt>
                      <c:pt idx="7012">
                        <c:v>354.04613999999998</c:v>
                      </c:pt>
                      <c:pt idx="7013">
                        <c:v>354.19096000000002</c:v>
                      </c:pt>
                      <c:pt idx="7014">
                        <c:v>354.37581999999998</c:v>
                      </c:pt>
                      <c:pt idx="7015">
                        <c:v>354.37779999999998</c:v>
                      </c:pt>
                      <c:pt idx="7016">
                        <c:v>354.55000999999999</c:v>
                      </c:pt>
                      <c:pt idx="7017">
                        <c:v>354.68184000000002</c:v>
                      </c:pt>
                      <c:pt idx="7018">
                        <c:v>354.79086000000001</c:v>
                      </c:pt>
                      <c:pt idx="7019">
                        <c:v>354.90715</c:v>
                      </c:pt>
                      <c:pt idx="7020">
                        <c:v>355.03167000000002</c:v>
                      </c:pt>
                      <c:pt idx="7021">
                        <c:v>355.15667999999999</c:v>
                      </c:pt>
                      <c:pt idx="7022">
                        <c:v>355.2731</c:v>
                      </c:pt>
                      <c:pt idx="7023">
                        <c:v>355.37306000000001</c:v>
                      </c:pt>
                      <c:pt idx="7024">
                        <c:v>355.55108000000001</c:v>
                      </c:pt>
                      <c:pt idx="7025">
                        <c:v>355.61775999999998</c:v>
                      </c:pt>
                      <c:pt idx="7026">
                        <c:v>355.75653999999997</c:v>
                      </c:pt>
                      <c:pt idx="7027">
                        <c:v>355.87669</c:v>
                      </c:pt>
                      <c:pt idx="7028">
                        <c:v>355.98921000000001</c:v>
                      </c:pt>
                      <c:pt idx="7029">
                        <c:v>356.15776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'DO to 356A'!$BD$47:$BD$7076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-8.697474999999999E-2</c:v>
                      </c:pt>
                      <c:pt idx="1">
                        <c:v>-8.6957250000000014E-2</c:v>
                      </c:pt>
                      <c:pt idx="2">
                        <c:v>-8.6934999999999998E-2</c:v>
                      </c:pt>
                      <c:pt idx="3">
                        <c:v>-8.6929500000000021E-2</c:v>
                      </c:pt>
                      <c:pt idx="4">
                        <c:v>-8.6911250000000009E-2</c:v>
                      </c:pt>
                      <c:pt idx="5">
                        <c:v>-8.6896500000000002E-2</c:v>
                      </c:pt>
                      <c:pt idx="6">
                        <c:v>-8.6878750000000018E-2</c:v>
                      </c:pt>
                      <c:pt idx="7">
                        <c:v>-8.6862250000000002E-2</c:v>
                      </c:pt>
                      <c:pt idx="8">
                        <c:v>-8.6849000000000023E-2</c:v>
                      </c:pt>
                      <c:pt idx="9">
                        <c:v>-8.6817500000000006E-2</c:v>
                      </c:pt>
                      <c:pt idx="10">
                        <c:v>-8.6791249999999986E-2</c:v>
                      </c:pt>
                      <c:pt idx="11">
                        <c:v>-8.6756500000000014E-2</c:v>
                      </c:pt>
                      <c:pt idx="12">
                        <c:v>-8.68115E-2</c:v>
                      </c:pt>
                      <c:pt idx="13">
                        <c:v>-8.6787500000000004E-2</c:v>
                      </c:pt>
                      <c:pt idx="14">
                        <c:v>-8.6769750000000007E-2</c:v>
                      </c:pt>
                      <c:pt idx="15">
                        <c:v>-8.6747500000000019E-2</c:v>
                      </c:pt>
                      <c:pt idx="16">
                        <c:v>-8.7630750000000007E-2</c:v>
                      </c:pt>
                      <c:pt idx="17">
                        <c:v>-8.7604000000000001E-2</c:v>
                      </c:pt>
                      <c:pt idx="18">
                        <c:v>-8.7582250000000014E-2</c:v>
                      </c:pt>
                      <c:pt idx="19">
                        <c:v>-8.7559250000000019E-2</c:v>
                      </c:pt>
                      <c:pt idx="20">
                        <c:v>-8.7520249999999994E-2</c:v>
                      </c:pt>
                      <c:pt idx="21">
                        <c:v>-8.749825E-2</c:v>
                      </c:pt>
                      <c:pt idx="22">
                        <c:v>-8.7478E-2</c:v>
                      </c:pt>
                      <c:pt idx="23">
                        <c:v>-8.7450250000000007E-2</c:v>
                      </c:pt>
                      <c:pt idx="24">
                        <c:v>-8.738700000000002E-2</c:v>
                      </c:pt>
                      <c:pt idx="25">
                        <c:v>-8.7356500000000004E-2</c:v>
                      </c:pt>
                      <c:pt idx="26">
                        <c:v>-8.7322749999999991E-2</c:v>
                      </c:pt>
                      <c:pt idx="27">
                        <c:v>-8.7292250000000002E-2</c:v>
                      </c:pt>
                      <c:pt idx="28">
                        <c:v>-8.7299749999999995E-2</c:v>
                      </c:pt>
                      <c:pt idx="29">
                        <c:v>-8.7283500000000014E-2</c:v>
                      </c:pt>
                      <c:pt idx="30">
                        <c:v>-8.7260500000000005E-2</c:v>
                      </c:pt>
                      <c:pt idx="31">
                        <c:v>-8.7241749999999993E-2</c:v>
                      </c:pt>
                      <c:pt idx="32">
                        <c:v>-8.7156249999999991E-2</c:v>
                      </c:pt>
                      <c:pt idx="33">
                        <c:v>-8.7136999999999978E-2</c:v>
                      </c:pt>
                      <c:pt idx="34">
                        <c:v>-8.7120499999999976E-2</c:v>
                      </c:pt>
                      <c:pt idx="35">
                        <c:v>-8.7102749999999979E-2</c:v>
                      </c:pt>
                      <c:pt idx="36">
                        <c:v>-8.70895E-2</c:v>
                      </c:pt>
                      <c:pt idx="37">
                        <c:v>-8.707274999999999E-2</c:v>
                      </c:pt>
                      <c:pt idx="38">
                        <c:v>-8.7061249999999979E-2</c:v>
                      </c:pt>
                      <c:pt idx="39">
                        <c:v>-8.7052749999999998E-2</c:v>
                      </c:pt>
                      <c:pt idx="40">
                        <c:v>-8.7036749999999968E-2</c:v>
                      </c:pt>
                      <c:pt idx="41">
                        <c:v>-8.7030249999999962E-2</c:v>
                      </c:pt>
                      <c:pt idx="42">
                        <c:v>-8.703024999999999E-2</c:v>
                      </c:pt>
                      <c:pt idx="43">
                        <c:v>-8.7029749999999989E-2</c:v>
                      </c:pt>
                      <c:pt idx="44">
                        <c:v>-8.7007999999999974E-2</c:v>
                      </c:pt>
                      <c:pt idx="45">
                        <c:v>-8.7002249999999962E-2</c:v>
                      </c:pt>
                      <c:pt idx="46">
                        <c:v>-8.6996499999999963E-2</c:v>
                      </c:pt>
                      <c:pt idx="47">
                        <c:v>-8.6986249999999946E-2</c:v>
                      </c:pt>
                      <c:pt idx="48">
                        <c:v>-8.6981249999999954E-2</c:v>
                      </c:pt>
                      <c:pt idx="49">
                        <c:v>-8.6964499999999972E-2</c:v>
                      </c:pt>
                      <c:pt idx="50">
                        <c:v>-8.6953749999999969E-2</c:v>
                      </c:pt>
                      <c:pt idx="51">
                        <c:v>-8.6950499999999945E-2</c:v>
                      </c:pt>
                      <c:pt idx="52">
                        <c:v>-8.8180499999999953E-2</c:v>
                      </c:pt>
                      <c:pt idx="53">
                        <c:v>-8.8163499999999964E-2</c:v>
                      </c:pt>
                      <c:pt idx="54">
                        <c:v>-8.8153999999999968E-2</c:v>
                      </c:pt>
                      <c:pt idx="55">
                        <c:v>-8.8151749999999959E-2</c:v>
                      </c:pt>
                      <c:pt idx="56">
                        <c:v>-8.8111249999999974E-2</c:v>
                      </c:pt>
                      <c:pt idx="57">
                        <c:v>-8.8103749999999967E-2</c:v>
                      </c:pt>
                      <c:pt idx="58">
                        <c:v>-8.8105249999999968E-2</c:v>
                      </c:pt>
                      <c:pt idx="59">
                        <c:v>-8.8091499999999975E-2</c:v>
                      </c:pt>
                      <c:pt idx="60">
                        <c:v>-8.8095499999999966E-2</c:v>
                      </c:pt>
                      <c:pt idx="61">
                        <c:v>-8.8092749999999956E-2</c:v>
                      </c:pt>
                      <c:pt idx="62">
                        <c:v>-8.8098499999999955E-2</c:v>
                      </c:pt>
                      <c:pt idx="63">
                        <c:v>-8.809724999999996E-2</c:v>
                      </c:pt>
                      <c:pt idx="64">
                        <c:v>-8.8122749999999958E-2</c:v>
                      </c:pt>
                      <c:pt idx="65">
                        <c:v>-8.8128999999999957E-2</c:v>
                      </c:pt>
                      <c:pt idx="66">
                        <c:v>-8.8131749999999981E-2</c:v>
                      </c:pt>
                      <c:pt idx="67">
                        <c:v>-8.8124499999999967E-2</c:v>
                      </c:pt>
                      <c:pt idx="68">
                        <c:v>-8.8175249999999941E-2</c:v>
                      </c:pt>
                      <c:pt idx="69">
                        <c:v>-8.8155499999999942E-2</c:v>
                      </c:pt>
                      <c:pt idx="70">
                        <c:v>-8.8143999999999972E-2</c:v>
                      </c:pt>
                      <c:pt idx="71">
                        <c:v>-8.8130749999999966E-2</c:v>
                      </c:pt>
                      <c:pt idx="72">
                        <c:v>-8.8122499999999937E-2</c:v>
                      </c:pt>
                      <c:pt idx="73">
                        <c:v>-8.8118499999999947E-2</c:v>
                      </c:pt>
                      <c:pt idx="74">
                        <c:v>-8.8109999999999952E-2</c:v>
                      </c:pt>
                      <c:pt idx="75">
                        <c:v>-8.8101249999999964E-2</c:v>
                      </c:pt>
                      <c:pt idx="76">
                        <c:v>-8.8088999999999959E-2</c:v>
                      </c:pt>
                      <c:pt idx="77">
                        <c:v>-8.8080499999999951E-2</c:v>
                      </c:pt>
                      <c:pt idx="78">
                        <c:v>-8.8072499999999956E-2</c:v>
                      </c:pt>
                      <c:pt idx="79">
                        <c:v>-8.8068499999999952E-2</c:v>
                      </c:pt>
                      <c:pt idx="80">
                        <c:v>-8.8057999999999956E-2</c:v>
                      </c:pt>
                      <c:pt idx="81">
                        <c:v>-8.8053749999999958E-2</c:v>
                      </c:pt>
                      <c:pt idx="82">
                        <c:v>-8.8047999999999946E-2</c:v>
                      </c:pt>
                      <c:pt idx="83">
                        <c:v>-8.8035499999999961E-2</c:v>
                      </c:pt>
                      <c:pt idx="84">
                        <c:v>-8.8014749999999947E-2</c:v>
                      </c:pt>
                      <c:pt idx="85">
                        <c:v>-8.8004999999999958E-2</c:v>
                      </c:pt>
                      <c:pt idx="86">
                        <c:v>-8.8000499999999954E-2</c:v>
                      </c:pt>
                      <c:pt idx="87">
                        <c:v>-8.7988249999999948E-2</c:v>
                      </c:pt>
                      <c:pt idx="88">
                        <c:v>-8.8374499999999953E-2</c:v>
                      </c:pt>
                      <c:pt idx="89">
                        <c:v>-8.8356999999999963E-2</c:v>
                      </c:pt>
                      <c:pt idx="90">
                        <c:v>-8.8359999999999966E-2</c:v>
                      </c:pt>
                      <c:pt idx="91">
                        <c:v>-8.8357999999999992E-2</c:v>
                      </c:pt>
                      <c:pt idx="92">
                        <c:v>-8.8277249999999974E-2</c:v>
                      </c:pt>
                      <c:pt idx="93">
                        <c:v>-8.8269749999999952E-2</c:v>
                      </c:pt>
                      <c:pt idx="94">
                        <c:v>-8.8270999999999961E-2</c:v>
                      </c:pt>
                      <c:pt idx="95">
                        <c:v>-8.8262749999999973E-2</c:v>
                      </c:pt>
                      <c:pt idx="96">
                        <c:v>-8.8242499999999974E-2</c:v>
                      </c:pt>
                      <c:pt idx="97">
                        <c:v>-8.8231249999999942E-2</c:v>
                      </c:pt>
                      <c:pt idx="98">
                        <c:v>-8.822524999999995E-2</c:v>
                      </c:pt>
                      <c:pt idx="99">
                        <c:v>-8.8220999999999938E-2</c:v>
                      </c:pt>
                      <c:pt idx="100">
                        <c:v>-8.8211999999999957E-2</c:v>
                      </c:pt>
                      <c:pt idx="101">
                        <c:v>-8.8219999999999951E-2</c:v>
                      </c:pt>
                      <c:pt idx="102">
                        <c:v>-8.8209499999999941E-2</c:v>
                      </c:pt>
                      <c:pt idx="103">
                        <c:v>-8.8192749999999959E-2</c:v>
                      </c:pt>
                      <c:pt idx="104">
                        <c:v>-8.8163999999999965E-2</c:v>
                      </c:pt>
                      <c:pt idx="105">
                        <c:v>-8.8154499999999969E-2</c:v>
                      </c:pt>
                      <c:pt idx="106">
                        <c:v>-8.8134249999999956E-2</c:v>
                      </c:pt>
                      <c:pt idx="107">
                        <c:v>-8.8115249999999937E-2</c:v>
                      </c:pt>
                      <c:pt idx="108">
                        <c:v>-8.8102749999999938E-2</c:v>
                      </c:pt>
                      <c:pt idx="109">
                        <c:v>-8.8089749999999925E-2</c:v>
                      </c:pt>
                      <c:pt idx="110">
                        <c:v>-8.8075499999999959E-2</c:v>
                      </c:pt>
                      <c:pt idx="111">
                        <c:v>-8.8057999999999956E-2</c:v>
                      </c:pt>
                      <c:pt idx="112">
                        <c:v>-8.8047749999999952E-2</c:v>
                      </c:pt>
                      <c:pt idx="113">
                        <c:v>-8.803449999999996E-2</c:v>
                      </c:pt>
                      <c:pt idx="114">
                        <c:v>-8.8031499999999985E-2</c:v>
                      </c:pt>
                      <c:pt idx="115">
                        <c:v>-8.8023249999999983E-2</c:v>
                      </c:pt>
                      <c:pt idx="116">
                        <c:v>-8.8026249999999986E-2</c:v>
                      </c:pt>
                      <c:pt idx="117">
                        <c:v>-8.8014499999999996E-2</c:v>
                      </c:pt>
                      <c:pt idx="118">
                        <c:v>-8.8013499999999995E-2</c:v>
                      </c:pt>
                      <c:pt idx="119">
                        <c:v>-8.8019500000000001E-2</c:v>
                      </c:pt>
                      <c:pt idx="120">
                        <c:v>-8.7980500000000003E-2</c:v>
                      </c:pt>
                      <c:pt idx="121">
                        <c:v>-8.7975250000000019E-2</c:v>
                      </c:pt>
                      <c:pt idx="122">
                        <c:v>-8.7962249999999992E-2</c:v>
                      </c:pt>
                      <c:pt idx="123">
                        <c:v>-8.7948249999999992E-2</c:v>
                      </c:pt>
                      <c:pt idx="124">
                        <c:v>-8.7908000000000014E-2</c:v>
                      </c:pt>
                      <c:pt idx="125">
                        <c:v>-8.7891500000000011E-2</c:v>
                      </c:pt>
                      <c:pt idx="126">
                        <c:v>-8.7878999999999999E-2</c:v>
                      </c:pt>
                      <c:pt idx="127">
                        <c:v>-8.7866750000000021E-2</c:v>
                      </c:pt>
                      <c:pt idx="128">
                        <c:v>-8.7860999999999995E-2</c:v>
                      </c:pt>
                      <c:pt idx="129">
                        <c:v>-8.7846999999999995E-2</c:v>
                      </c:pt>
                      <c:pt idx="130">
                        <c:v>-8.7837999999999999E-2</c:v>
                      </c:pt>
                      <c:pt idx="131">
                        <c:v>-8.7815749999999998E-2</c:v>
                      </c:pt>
                      <c:pt idx="132">
                        <c:v>-8.9008500000000004E-2</c:v>
                      </c:pt>
                      <c:pt idx="133">
                        <c:v>-8.8994500000000004E-2</c:v>
                      </c:pt>
                      <c:pt idx="134">
                        <c:v>-8.8988500000000012E-2</c:v>
                      </c:pt>
                      <c:pt idx="135">
                        <c:v>-8.8977499999999987E-2</c:v>
                      </c:pt>
                      <c:pt idx="136">
                        <c:v>-8.898724999999999E-2</c:v>
                      </c:pt>
                      <c:pt idx="137">
                        <c:v>-8.8971499999999995E-2</c:v>
                      </c:pt>
                      <c:pt idx="138">
                        <c:v>-8.896575000000001E-2</c:v>
                      </c:pt>
                      <c:pt idx="139">
                        <c:v>-8.8961250000000019E-2</c:v>
                      </c:pt>
                      <c:pt idx="140">
                        <c:v>-8.8955249999999986E-2</c:v>
                      </c:pt>
                      <c:pt idx="141">
                        <c:v>-8.8959500000000011E-2</c:v>
                      </c:pt>
                      <c:pt idx="142">
                        <c:v>-8.8957999999999995E-2</c:v>
                      </c:pt>
                      <c:pt idx="143">
                        <c:v>-8.8960749999999991E-2</c:v>
                      </c:pt>
                      <c:pt idx="144">
                        <c:v>-8.8966000000000017E-2</c:v>
                      </c:pt>
                      <c:pt idx="145">
                        <c:v>-8.897250000000001E-2</c:v>
                      </c:pt>
                      <c:pt idx="146">
                        <c:v>-8.8986750000000031E-2</c:v>
                      </c:pt>
                      <c:pt idx="147">
                        <c:v>-8.9012250000000015E-2</c:v>
                      </c:pt>
                      <c:pt idx="148">
                        <c:v>-8.9032500000000014E-2</c:v>
                      </c:pt>
                      <c:pt idx="149">
                        <c:v>-8.9058750000000034E-2</c:v>
                      </c:pt>
                      <c:pt idx="150">
                        <c:v>-8.9070250000000045E-2</c:v>
                      </c:pt>
                      <c:pt idx="151">
                        <c:v>-8.908200000000005E-2</c:v>
                      </c:pt>
                      <c:pt idx="152">
                        <c:v>-8.9010500000000034E-2</c:v>
                      </c:pt>
                      <c:pt idx="153">
                        <c:v>-8.902850000000001E-2</c:v>
                      </c:pt>
                      <c:pt idx="154">
                        <c:v>-8.9044500000000013E-2</c:v>
                      </c:pt>
                      <c:pt idx="155">
                        <c:v>-8.9057000000000025E-2</c:v>
                      </c:pt>
                      <c:pt idx="156">
                        <c:v>-8.9067500000000022E-2</c:v>
                      </c:pt>
                      <c:pt idx="157">
                        <c:v>-8.908625000000002E-2</c:v>
                      </c:pt>
                      <c:pt idx="158">
                        <c:v>-8.9091250000000052E-2</c:v>
                      </c:pt>
                      <c:pt idx="159">
                        <c:v>-8.9098000000000024E-2</c:v>
                      </c:pt>
                      <c:pt idx="160">
                        <c:v>-8.9115250000000007E-2</c:v>
                      </c:pt>
                      <c:pt idx="161">
                        <c:v>-8.9131500000000016E-2</c:v>
                      </c:pt>
                      <c:pt idx="162">
                        <c:v>-8.9151750000000002E-2</c:v>
                      </c:pt>
                      <c:pt idx="163">
                        <c:v>-8.9171000000000014E-2</c:v>
                      </c:pt>
                      <c:pt idx="164">
                        <c:v>-8.9194750000000017E-2</c:v>
                      </c:pt>
                      <c:pt idx="165">
                        <c:v>-8.920725000000003E-2</c:v>
                      </c:pt>
                      <c:pt idx="166">
                        <c:v>-8.9225250000000006E-2</c:v>
                      </c:pt>
                      <c:pt idx="167">
                        <c:v>-8.9252000000000026E-2</c:v>
                      </c:pt>
                      <c:pt idx="168">
                        <c:v>-8.9280000000000012E-2</c:v>
                      </c:pt>
                      <c:pt idx="169">
                        <c:v>-8.9291250000000003E-2</c:v>
                      </c:pt>
                      <c:pt idx="170">
                        <c:v>-8.9296500000000001E-2</c:v>
                      </c:pt>
                      <c:pt idx="171">
                        <c:v>-8.9310749999999994E-2</c:v>
                      </c:pt>
                      <c:pt idx="172">
                        <c:v>-8.9338750000000008E-2</c:v>
                      </c:pt>
                      <c:pt idx="173">
                        <c:v>-8.935425000000001E-2</c:v>
                      </c:pt>
                      <c:pt idx="174">
                        <c:v>-8.9364500000000027E-2</c:v>
                      </c:pt>
                      <c:pt idx="175">
                        <c:v>-8.9379500000000001E-2</c:v>
                      </c:pt>
                      <c:pt idx="176">
                        <c:v>-8.816149999999999E-2</c:v>
                      </c:pt>
                      <c:pt idx="177">
                        <c:v>-8.8166499999999981E-2</c:v>
                      </c:pt>
                      <c:pt idx="178">
                        <c:v>-8.8189499999999976E-2</c:v>
                      </c:pt>
                      <c:pt idx="179">
                        <c:v>-8.8197749999999964E-2</c:v>
                      </c:pt>
                      <c:pt idx="180">
                        <c:v>-8.8206499999999952E-2</c:v>
                      </c:pt>
                      <c:pt idx="181">
                        <c:v>-8.8215499999999947E-2</c:v>
                      </c:pt>
                      <c:pt idx="182">
                        <c:v>-8.822524999999995E-2</c:v>
                      </c:pt>
                      <c:pt idx="183">
                        <c:v>-8.8242499999999946E-2</c:v>
                      </c:pt>
                      <c:pt idx="184">
                        <c:v>-8.8263249999999932E-2</c:v>
                      </c:pt>
                      <c:pt idx="185">
                        <c:v>-8.8292499999999927E-2</c:v>
                      </c:pt>
                      <c:pt idx="186">
                        <c:v>-8.8310249999999951E-2</c:v>
                      </c:pt>
                      <c:pt idx="187">
                        <c:v>-8.8331249999999931E-2</c:v>
                      </c:pt>
                      <c:pt idx="188">
                        <c:v>-8.8340999999999961E-2</c:v>
                      </c:pt>
                      <c:pt idx="189">
                        <c:v>-8.8345999999999952E-2</c:v>
                      </c:pt>
                      <c:pt idx="190">
                        <c:v>-8.8356749999999942E-2</c:v>
                      </c:pt>
                      <c:pt idx="191">
                        <c:v>-8.8370749999999956E-2</c:v>
                      </c:pt>
                      <c:pt idx="192">
                        <c:v>-8.8380499999999959E-2</c:v>
                      </c:pt>
                      <c:pt idx="193">
                        <c:v>-8.838874999999996E-2</c:v>
                      </c:pt>
                      <c:pt idx="194">
                        <c:v>-8.839499999999996E-2</c:v>
                      </c:pt>
                      <c:pt idx="195">
                        <c:v>-8.8397249999999955E-2</c:v>
                      </c:pt>
                      <c:pt idx="196">
                        <c:v>-8.8420499999999957E-2</c:v>
                      </c:pt>
                      <c:pt idx="197">
                        <c:v>-8.8428999999999952E-2</c:v>
                      </c:pt>
                      <c:pt idx="198">
                        <c:v>-8.845024999999998E-2</c:v>
                      </c:pt>
                      <c:pt idx="199">
                        <c:v>-8.8464749999999981E-2</c:v>
                      </c:pt>
                      <c:pt idx="200">
                        <c:v>-8.8471499999999953E-2</c:v>
                      </c:pt>
                      <c:pt idx="201">
                        <c:v>-8.8490999999999959E-2</c:v>
                      </c:pt>
                      <c:pt idx="202">
                        <c:v>-8.8504749999999965E-2</c:v>
                      </c:pt>
                      <c:pt idx="203">
                        <c:v>-8.8516499999999956E-2</c:v>
                      </c:pt>
                      <c:pt idx="204">
                        <c:v>-8.8532499999999958E-2</c:v>
                      </c:pt>
                      <c:pt idx="205">
                        <c:v>-8.8553499999999966E-2</c:v>
                      </c:pt>
                      <c:pt idx="206">
                        <c:v>-8.8562999999999975E-2</c:v>
                      </c:pt>
                      <c:pt idx="207">
                        <c:v>-8.8576249999999954E-2</c:v>
                      </c:pt>
                      <c:pt idx="208">
                        <c:v>-8.8598249999999948E-2</c:v>
                      </c:pt>
                      <c:pt idx="209">
                        <c:v>-8.8626999999999956E-2</c:v>
                      </c:pt>
                      <c:pt idx="210">
                        <c:v>-8.8648999999999936E-2</c:v>
                      </c:pt>
                      <c:pt idx="211">
                        <c:v>-8.8673499999999933E-2</c:v>
                      </c:pt>
                      <c:pt idx="212">
                        <c:v>-8.8629749999999938E-2</c:v>
                      </c:pt>
                      <c:pt idx="213">
                        <c:v>-8.8650749999999945E-2</c:v>
                      </c:pt>
                      <c:pt idx="214">
                        <c:v>-8.866699999999994E-2</c:v>
                      </c:pt>
                      <c:pt idx="215">
                        <c:v>-8.8677749999999958E-2</c:v>
                      </c:pt>
                      <c:pt idx="216">
                        <c:v>-8.8692999999999966E-2</c:v>
                      </c:pt>
                      <c:pt idx="217">
                        <c:v>-8.8705249999999972E-2</c:v>
                      </c:pt>
                      <c:pt idx="218">
                        <c:v>-8.8715499999999961E-2</c:v>
                      </c:pt>
                      <c:pt idx="219">
                        <c:v>-8.8732749999999971E-2</c:v>
                      </c:pt>
                      <c:pt idx="220">
                        <c:v>-8.8757749999999996E-2</c:v>
                      </c:pt>
                      <c:pt idx="221">
                        <c:v>-8.8776499999999994E-2</c:v>
                      </c:pt>
                      <c:pt idx="222">
                        <c:v>-8.8791000000000009E-2</c:v>
                      </c:pt>
                      <c:pt idx="223">
                        <c:v>-8.8806250000000017E-2</c:v>
                      </c:pt>
                      <c:pt idx="224">
                        <c:v>-8.8852500000000015E-2</c:v>
                      </c:pt>
                      <c:pt idx="225">
                        <c:v>-8.8864000000000012E-2</c:v>
                      </c:pt>
                      <c:pt idx="226">
                        <c:v>-8.8883000000000004E-2</c:v>
                      </c:pt>
                      <c:pt idx="227">
                        <c:v>-8.8895250000000023E-2</c:v>
                      </c:pt>
                      <c:pt idx="228">
                        <c:v>-8.8897749999999998E-2</c:v>
                      </c:pt>
                      <c:pt idx="229">
                        <c:v>-8.8905750000000019E-2</c:v>
                      </c:pt>
                      <c:pt idx="230">
                        <c:v>-8.8916250000000044E-2</c:v>
                      </c:pt>
                      <c:pt idx="231">
                        <c:v>-8.8926000000000047E-2</c:v>
                      </c:pt>
                      <c:pt idx="232">
                        <c:v>-8.9010250000000055E-2</c:v>
                      </c:pt>
                      <c:pt idx="233">
                        <c:v>-8.9015500000000053E-2</c:v>
                      </c:pt>
                      <c:pt idx="234">
                        <c:v>-8.9022000000000059E-2</c:v>
                      </c:pt>
                      <c:pt idx="235">
                        <c:v>-8.9025750000000056E-2</c:v>
                      </c:pt>
                      <c:pt idx="236">
                        <c:v>-8.902600000000005E-2</c:v>
                      </c:pt>
                      <c:pt idx="237">
                        <c:v>-8.9034250000000079E-2</c:v>
                      </c:pt>
                      <c:pt idx="238">
                        <c:v>-8.904525000000009E-2</c:v>
                      </c:pt>
                      <c:pt idx="239">
                        <c:v>-8.9046250000000077E-2</c:v>
                      </c:pt>
                      <c:pt idx="240">
                        <c:v>-8.9054000000000078E-2</c:v>
                      </c:pt>
                      <c:pt idx="241">
                        <c:v>-8.9050500000000088E-2</c:v>
                      </c:pt>
                      <c:pt idx="242">
                        <c:v>-8.9057000000000081E-2</c:v>
                      </c:pt>
                      <c:pt idx="243">
                        <c:v>-8.9061750000000064E-2</c:v>
                      </c:pt>
                      <c:pt idx="244">
                        <c:v>-8.907475000000005E-2</c:v>
                      </c:pt>
                      <c:pt idx="245">
                        <c:v>-8.908275000000003E-2</c:v>
                      </c:pt>
                      <c:pt idx="246">
                        <c:v>-8.9088500000000043E-2</c:v>
                      </c:pt>
                      <c:pt idx="247">
                        <c:v>-8.909675000000003E-2</c:v>
                      </c:pt>
                      <c:pt idx="248">
                        <c:v>-8.9097000000000037E-2</c:v>
                      </c:pt>
                      <c:pt idx="249">
                        <c:v>-8.9111750000000017E-2</c:v>
                      </c:pt>
                      <c:pt idx="250">
                        <c:v>-8.9123250000000015E-2</c:v>
                      </c:pt>
                      <c:pt idx="251">
                        <c:v>-8.913500000000002E-2</c:v>
                      </c:pt>
                      <c:pt idx="252">
                        <c:v>-8.9141250000000005E-2</c:v>
                      </c:pt>
                      <c:pt idx="253">
                        <c:v>-8.9148499999999992E-2</c:v>
                      </c:pt>
                      <c:pt idx="254">
                        <c:v>-8.9153499999999983E-2</c:v>
                      </c:pt>
                      <c:pt idx="255">
                        <c:v>-8.9162499999999992E-2</c:v>
                      </c:pt>
                      <c:pt idx="256">
                        <c:v>-8.9210499999999998E-2</c:v>
                      </c:pt>
                      <c:pt idx="257">
                        <c:v>-8.921525000000001E-2</c:v>
                      </c:pt>
                      <c:pt idx="258">
                        <c:v>-8.9217749999999998E-2</c:v>
                      </c:pt>
                      <c:pt idx="259">
                        <c:v>-8.9231749999999999E-2</c:v>
                      </c:pt>
                      <c:pt idx="260">
                        <c:v>-8.9231999999999992E-2</c:v>
                      </c:pt>
                      <c:pt idx="261">
                        <c:v>-8.9235999999999982E-2</c:v>
                      </c:pt>
                      <c:pt idx="262">
                        <c:v>-8.9238999999999985E-2</c:v>
                      </c:pt>
                      <c:pt idx="263">
                        <c:v>-8.9246499999999979E-2</c:v>
                      </c:pt>
                      <c:pt idx="264">
                        <c:v>-8.924E-2</c:v>
                      </c:pt>
                      <c:pt idx="265">
                        <c:v>-8.923724999999999E-2</c:v>
                      </c:pt>
                      <c:pt idx="266">
                        <c:v>-8.9227999999999988E-2</c:v>
                      </c:pt>
                      <c:pt idx="267">
                        <c:v>-8.9234750000000002E-2</c:v>
                      </c:pt>
                      <c:pt idx="268">
                        <c:v>-8.9247750000000001E-2</c:v>
                      </c:pt>
                      <c:pt idx="269">
                        <c:v>-8.9268250000000007E-2</c:v>
                      </c:pt>
                      <c:pt idx="270">
                        <c:v>-8.927800000000001E-2</c:v>
                      </c:pt>
                      <c:pt idx="271">
                        <c:v>-8.9289500000000008E-2</c:v>
                      </c:pt>
                      <c:pt idx="272">
                        <c:v>-8.928825E-2</c:v>
                      </c:pt>
                      <c:pt idx="273">
                        <c:v>-8.9296E-2</c:v>
                      </c:pt>
                      <c:pt idx="274">
                        <c:v>-8.9301750000000013E-2</c:v>
                      </c:pt>
                      <c:pt idx="275">
                        <c:v>-8.9309999999999987E-2</c:v>
                      </c:pt>
                      <c:pt idx="276">
                        <c:v>-8.9314749999999984E-2</c:v>
                      </c:pt>
                      <c:pt idx="277">
                        <c:v>-8.9319250000000003E-2</c:v>
                      </c:pt>
                      <c:pt idx="278">
                        <c:v>-8.9316499999999993E-2</c:v>
                      </c:pt>
                      <c:pt idx="279">
                        <c:v>-8.9318999999999982E-2</c:v>
                      </c:pt>
                      <c:pt idx="280">
                        <c:v>-8.9326749999999996E-2</c:v>
                      </c:pt>
                      <c:pt idx="281">
                        <c:v>-8.9331750000000001E-2</c:v>
                      </c:pt>
                      <c:pt idx="282">
                        <c:v>-8.9343499999999978E-2</c:v>
                      </c:pt>
                      <c:pt idx="283">
                        <c:v>-8.935499999999999E-2</c:v>
                      </c:pt>
                      <c:pt idx="284">
                        <c:v>-8.939374999999998E-2</c:v>
                      </c:pt>
                      <c:pt idx="285">
                        <c:v>-8.9412749999999971E-2</c:v>
                      </c:pt>
                      <c:pt idx="286">
                        <c:v>-8.9420249999999979E-2</c:v>
                      </c:pt>
                      <c:pt idx="287">
                        <c:v>-8.9442499999999966E-2</c:v>
                      </c:pt>
                      <c:pt idx="288">
                        <c:v>-8.945324999999997E-2</c:v>
                      </c:pt>
                      <c:pt idx="289">
                        <c:v>-8.9460999999999957E-2</c:v>
                      </c:pt>
                      <c:pt idx="290">
                        <c:v>-8.9473749999999963E-2</c:v>
                      </c:pt>
                      <c:pt idx="291">
                        <c:v>-8.9484249999999974E-2</c:v>
                      </c:pt>
                      <c:pt idx="292">
                        <c:v>-8.9499999999999968E-2</c:v>
                      </c:pt>
                      <c:pt idx="293">
                        <c:v>-8.9509999999999965E-2</c:v>
                      </c:pt>
                      <c:pt idx="294">
                        <c:v>-8.9516499999999971E-2</c:v>
                      </c:pt>
                      <c:pt idx="295">
                        <c:v>-8.9528249999999976E-2</c:v>
                      </c:pt>
                      <c:pt idx="296">
                        <c:v>-8.9544499999999971E-2</c:v>
                      </c:pt>
                      <c:pt idx="297">
                        <c:v>-8.9553249999999987E-2</c:v>
                      </c:pt>
                      <c:pt idx="298">
                        <c:v>-8.9553999999999995E-2</c:v>
                      </c:pt>
                      <c:pt idx="299">
                        <c:v>-8.9556749999999991E-2</c:v>
                      </c:pt>
                      <c:pt idx="300">
                        <c:v>-8.9565499999999978E-2</c:v>
                      </c:pt>
                      <c:pt idx="301">
                        <c:v>-8.9558249999999978E-2</c:v>
                      </c:pt>
                      <c:pt idx="302">
                        <c:v>-8.9554749999999975E-2</c:v>
                      </c:pt>
                      <c:pt idx="303">
                        <c:v>-8.9552249999999972E-2</c:v>
                      </c:pt>
                      <c:pt idx="304">
                        <c:v>-8.9566749999999987E-2</c:v>
                      </c:pt>
                      <c:pt idx="305">
                        <c:v>-8.9564499999999991E-2</c:v>
                      </c:pt>
                      <c:pt idx="306">
                        <c:v>-8.9575499999999975E-2</c:v>
                      </c:pt>
                      <c:pt idx="307">
                        <c:v>-8.9571999999999985E-2</c:v>
                      </c:pt>
                      <c:pt idx="308">
                        <c:v>-8.9571250000000019E-2</c:v>
                      </c:pt>
                      <c:pt idx="309">
                        <c:v>-8.9564500000000005E-2</c:v>
                      </c:pt>
                      <c:pt idx="310">
                        <c:v>-8.9555750000000017E-2</c:v>
                      </c:pt>
                      <c:pt idx="311">
                        <c:v>-8.9540000000000008E-2</c:v>
                      </c:pt>
                      <c:pt idx="312">
                        <c:v>-8.954425000000002E-2</c:v>
                      </c:pt>
                      <c:pt idx="313">
                        <c:v>-8.9540250000000002E-2</c:v>
                      </c:pt>
                      <c:pt idx="314">
                        <c:v>-8.953875E-2</c:v>
                      </c:pt>
                      <c:pt idx="315">
                        <c:v>-8.9536999999999992E-2</c:v>
                      </c:pt>
                      <c:pt idx="316">
                        <c:v>-8.9543749999999991E-2</c:v>
                      </c:pt>
                      <c:pt idx="317">
                        <c:v>-8.9542750000000004E-2</c:v>
                      </c:pt>
                      <c:pt idx="318">
                        <c:v>-8.9536499999999991E-2</c:v>
                      </c:pt>
                      <c:pt idx="319">
                        <c:v>-8.9533249999999995E-2</c:v>
                      </c:pt>
                      <c:pt idx="320">
                        <c:v>-8.9576249999999982E-2</c:v>
                      </c:pt>
                      <c:pt idx="321">
                        <c:v>-8.9576999999999976E-2</c:v>
                      </c:pt>
                      <c:pt idx="322">
                        <c:v>-8.9578999999999964E-2</c:v>
                      </c:pt>
                      <c:pt idx="323">
                        <c:v>-8.9589999999999961E-2</c:v>
                      </c:pt>
                      <c:pt idx="324">
                        <c:v>-8.9593749999999972E-2</c:v>
                      </c:pt>
                      <c:pt idx="325">
                        <c:v>-8.9603749999999968E-2</c:v>
                      </c:pt>
                      <c:pt idx="326">
                        <c:v>-8.9604499999999962E-2</c:v>
                      </c:pt>
                      <c:pt idx="327">
                        <c:v>-8.9616999999999947E-2</c:v>
                      </c:pt>
                      <c:pt idx="328">
                        <c:v>-8.9625249999999962E-2</c:v>
                      </c:pt>
                      <c:pt idx="329">
                        <c:v>-8.9636499999999952E-2</c:v>
                      </c:pt>
                      <c:pt idx="330">
                        <c:v>-8.9648749999999944E-2</c:v>
                      </c:pt>
                      <c:pt idx="331">
                        <c:v>-8.9666999999999941E-2</c:v>
                      </c:pt>
                      <c:pt idx="332">
                        <c:v>-8.8468249999999957E-2</c:v>
                      </c:pt>
                      <c:pt idx="333">
                        <c:v>-8.8472999999999954E-2</c:v>
                      </c:pt>
                      <c:pt idx="334">
                        <c:v>-8.8479999999999948E-2</c:v>
                      </c:pt>
                      <c:pt idx="335">
                        <c:v>-8.8495749999999956E-2</c:v>
                      </c:pt>
                      <c:pt idx="336">
                        <c:v>-8.8509749999999943E-2</c:v>
                      </c:pt>
                      <c:pt idx="337">
                        <c:v>-8.8521249999999954E-2</c:v>
                      </c:pt>
                      <c:pt idx="338">
                        <c:v>-8.8535999999999962E-2</c:v>
                      </c:pt>
                      <c:pt idx="339">
                        <c:v>-8.8543499999999983E-2</c:v>
                      </c:pt>
                      <c:pt idx="340">
                        <c:v>-8.8555250000000002E-2</c:v>
                      </c:pt>
                      <c:pt idx="341">
                        <c:v>-8.8568499999999994E-2</c:v>
                      </c:pt>
                      <c:pt idx="342">
                        <c:v>-8.8570250000000003E-2</c:v>
                      </c:pt>
                      <c:pt idx="343">
                        <c:v>-8.8573250000000006E-2</c:v>
                      </c:pt>
                      <c:pt idx="344">
                        <c:v>-8.8572000000000012E-2</c:v>
                      </c:pt>
                      <c:pt idx="345">
                        <c:v>-8.8578249999999997E-2</c:v>
                      </c:pt>
                      <c:pt idx="346">
                        <c:v>-8.8577500000000017E-2</c:v>
                      </c:pt>
                      <c:pt idx="347">
                        <c:v>-8.8577500000000017E-2</c:v>
                      </c:pt>
                      <c:pt idx="348">
                        <c:v>-8.8572250000000019E-2</c:v>
                      </c:pt>
                      <c:pt idx="349">
                        <c:v>-8.8567999999999994E-2</c:v>
                      </c:pt>
                      <c:pt idx="350">
                        <c:v>-8.8569750000000017E-2</c:v>
                      </c:pt>
                      <c:pt idx="351">
                        <c:v>-8.8563000000000003E-2</c:v>
                      </c:pt>
                      <c:pt idx="352">
                        <c:v>-8.8559250000000006E-2</c:v>
                      </c:pt>
                      <c:pt idx="353">
                        <c:v>-8.8555500000000009E-2</c:v>
                      </c:pt>
                      <c:pt idx="354">
                        <c:v>-8.8543999999999998E-2</c:v>
                      </c:pt>
                      <c:pt idx="355">
                        <c:v>-8.8535749999999996E-2</c:v>
                      </c:pt>
                      <c:pt idx="356">
                        <c:v>-8.8520999999999989E-2</c:v>
                      </c:pt>
                      <c:pt idx="357">
                        <c:v>-8.8504749999999965E-2</c:v>
                      </c:pt>
                      <c:pt idx="358">
                        <c:v>-8.8496999999999951E-2</c:v>
                      </c:pt>
                      <c:pt idx="359">
                        <c:v>-8.8488749999999949E-2</c:v>
                      </c:pt>
                      <c:pt idx="360">
                        <c:v>-8.8473749999999948E-2</c:v>
                      </c:pt>
                      <c:pt idx="361">
                        <c:v>-8.8463749999999924E-2</c:v>
                      </c:pt>
                      <c:pt idx="362">
                        <c:v>-8.8448499999999916E-2</c:v>
                      </c:pt>
                      <c:pt idx="363">
                        <c:v>-8.843724999999994E-2</c:v>
                      </c:pt>
                      <c:pt idx="364">
                        <c:v>-8.8426499999999936E-2</c:v>
                      </c:pt>
                      <c:pt idx="365">
                        <c:v>-8.8420999999999944E-2</c:v>
                      </c:pt>
                      <c:pt idx="366">
                        <c:v>-8.8407249999999937E-2</c:v>
                      </c:pt>
                      <c:pt idx="367">
                        <c:v>-8.8390249999999948E-2</c:v>
                      </c:pt>
                      <c:pt idx="368">
                        <c:v>-8.8379499999999958E-2</c:v>
                      </c:pt>
                      <c:pt idx="369">
                        <c:v>-8.8369249999999941E-2</c:v>
                      </c:pt>
                      <c:pt idx="370">
                        <c:v>-8.8367999999999933E-2</c:v>
                      </c:pt>
                      <c:pt idx="371">
                        <c:v>-8.8368999999999934E-2</c:v>
                      </c:pt>
                      <c:pt idx="372">
                        <c:v>-8.836824999999994E-2</c:v>
                      </c:pt>
                      <c:pt idx="373">
                        <c:v>-8.8365249999999965E-2</c:v>
                      </c:pt>
                      <c:pt idx="374">
                        <c:v>-8.8354249999999968E-2</c:v>
                      </c:pt>
                      <c:pt idx="375">
                        <c:v>-8.8346999999999967E-2</c:v>
                      </c:pt>
                      <c:pt idx="376">
                        <c:v>-8.8339249999999966E-2</c:v>
                      </c:pt>
                      <c:pt idx="377">
                        <c:v>-8.8336499999999971E-2</c:v>
                      </c:pt>
                      <c:pt idx="378">
                        <c:v>-8.8332249999999973E-2</c:v>
                      </c:pt>
                      <c:pt idx="379">
                        <c:v>-8.8334249999999989E-2</c:v>
                      </c:pt>
                      <c:pt idx="380">
                        <c:v>-8.8328749999999998E-2</c:v>
                      </c:pt>
                      <c:pt idx="381">
                        <c:v>-8.8321249999999976E-2</c:v>
                      </c:pt>
                      <c:pt idx="382">
                        <c:v>-8.831124999999998E-2</c:v>
                      </c:pt>
                      <c:pt idx="383">
                        <c:v>-8.8298249999999981E-2</c:v>
                      </c:pt>
                      <c:pt idx="384">
                        <c:v>-8.8280999999999971E-2</c:v>
                      </c:pt>
                      <c:pt idx="385">
                        <c:v>-8.8256999999999974E-2</c:v>
                      </c:pt>
                      <c:pt idx="386">
                        <c:v>-8.8256499999999974E-2</c:v>
                      </c:pt>
                      <c:pt idx="387">
                        <c:v>-8.8245249999999956E-2</c:v>
                      </c:pt>
                      <c:pt idx="388">
                        <c:v>-8.8239499999999943E-2</c:v>
                      </c:pt>
                      <c:pt idx="389">
                        <c:v>-8.8228249999999966E-2</c:v>
                      </c:pt>
                      <c:pt idx="390">
                        <c:v>-8.8219749999999972E-2</c:v>
                      </c:pt>
                      <c:pt idx="391">
                        <c:v>-8.8209999999999941E-2</c:v>
                      </c:pt>
                      <c:pt idx="392">
                        <c:v>-8.8214999999999974E-2</c:v>
                      </c:pt>
                      <c:pt idx="393">
                        <c:v>-8.8210499999999942E-2</c:v>
                      </c:pt>
                      <c:pt idx="394">
                        <c:v>-8.8199249999999965E-2</c:v>
                      </c:pt>
                      <c:pt idx="395">
                        <c:v>-8.8201249999999967E-2</c:v>
                      </c:pt>
                      <c:pt idx="396">
                        <c:v>-8.819449999999994E-2</c:v>
                      </c:pt>
                      <c:pt idx="397">
                        <c:v>-8.8193999999999925E-2</c:v>
                      </c:pt>
                      <c:pt idx="398">
                        <c:v>-8.8196749999999935E-2</c:v>
                      </c:pt>
                      <c:pt idx="399">
                        <c:v>-8.8207999999999911E-2</c:v>
                      </c:pt>
                      <c:pt idx="400">
                        <c:v>-8.822374999999992E-2</c:v>
                      </c:pt>
                      <c:pt idx="401">
                        <c:v>-8.8221249999999904E-2</c:v>
                      </c:pt>
                      <c:pt idx="402">
                        <c:v>-8.8225749999999922E-2</c:v>
                      </c:pt>
                      <c:pt idx="403">
                        <c:v>-8.8232749999999929E-2</c:v>
                      </c:pt>
                      <c:pt idx="404">
                        <c:v>-8.8238249999999935E-2</c:v>
                      </c:pt>
                      <c:pt idx="405">
                        <c:v>-8.8232749999999929E-2</c:v>
                      </c:pt>
                      <c:pt idx="406">
                        <c:v>-8.823249999999995E-2</c:v>
                      </c:pt>
                      <c:pt idx="407">
                        <c:v>-8.8242249999999967E-2</c:v>
                      </c:pt>
                      <c:pt idx="408">
                        <c:v>-8.8233749999999944E-2</c:v>
                      </c:pt>
                      <c:pt idx="409">
                        <c:v>-8.8226999999999958E-2</c:v>
                      </c:pt>
                      <c:pt idx="410">
                        <c:v>-8.8224999999999984E-2</c:v>
                      </c:pt>
                      <c:pt idx="411">
                        <c:v>-8.8232499999999978E-2</c:v>
                      </c:pt>
                      <c:pt idx="412">
                        <c:v>-8.822449999999997E-2</c:v>
                      </c:pt>
                      <c:pt idx="413">
                        <c:v>-8.8219749999999944E-2</c:v>
                      </c:pt>
                      <c:pt idx="414">
                        <c:v>-8.8211249999999963E-2</c:v>
                      </c:pt>
                      <c:pt idx="415">
                        <c:v>-8.8212999999999958E-2</c:v>
                      </c:pt>
                      <c:pt idx="416">
                        <c:v>-8.8213249999999951E-2</c:v>
                      </c:pt>
                      <c:pt idx="417">
                        <c:v>-8.8216249999999968E-2</c:v>
                      </c:pt>
                      <c:pt idx="418">
                        <c:v>-8.8215999999999989E-2</c:v>
                      </c:pt>
                      <c:pt idx="419">
                        <c:v>-8.8210249999999976E-2</c:v>
                      </c:pt>
                      <c:pt idx="420">
                        <c:v>-8.8211999999999957E-2</c:v>
                      </c:pt>
                      <c:pt idx="421">
                        <c:v>-8.8211749999999964E-2</c:v>
                      </c:pt>
                      <c:pt idx="422">
                        <c:v>-8.8214749999999953E-2</c:v>
                      </c:pt>
                      <c:pt idx="423">
                        <c:v>-8.8221249999999959E-2</c:v>
                      </c:pt>
                      <c:pt idx="424">
                        <c:v>-8.8229749999999954E-2</c:v>
                      </c:pt>
                      <c:pt idx="425">
                        <c:v>-8.8232249999999957E-2</c:v>
                      </c:pt>
                      <c:pt idx="426">
                        <c:v>-8.8232749999999957E-2</c:v>
                      </c:pt>
                      <c:pt idx="427">
                        <c:v>-8.8238999999999942E-2</c:v>
                      </c:pt>
                      <c:pt idx="428">
                        <c:v>-8.8234499999999952E-2</c:v>
                      </c:pt>
                      <c:pt idx="429">
                        <c:v>-8.824374999999994E-2</c:v>
                      </c:pt>
                      <c:pt idx="430">
                        <c:v>-8.8238999999999942E-2</c:v>
                      </c:pt>
                      <c:pt idx="431">
                        <c:v>-8.8244749999999955E-2</c:v>
                      </c:pt>
                      <c:pt idx="432">
                        <c:v>-8.8240749999999965E-2</c:v>
                      </c:pt>
                      <c:pt idx="433">
                        <c:v>-8.8244749999999955E-2</c:v>
                      </c:pt>
                      <c:pt idx="434">
                        <c:v>-8.8252749999999963E-2</c:v>
                      </c:pt>
                      <c:pt idx="435">
                        <c:v>-8.8254249999999951E-2</c:v>
                      </c:pt>
                      <c:pt idx="436">
                        <c:v>-8.8262249999999931E-2</c:v>
                      </c:pt>
                      <c:pt idx="437">
                        <c:v>-8.8267499999999957E-2</c:v>
                      </c:pt>
                      <c:pt idx="438">
                        <c:v>-8.8269499999999959E-2</c:v>
                      </c:pt>
                      <c:pt idx="439">
                        <c:v>-8.827699999999998E-2</c:v>
                      </c:pt>
                      <c:pt idx="440">
                        <c:v>-8.8275249999999972E-2</c:v>
                      </c:pt>
                      <c:pt idx="441">
                        <c:v>-8.8282249999999993E-2</c:v>
                      </c:pt>
                      <c:pt idx="442">
                        <c:v>-8.8283E-2</c:v>
                      </c:pt>
                      <c:pt idx="443">
                        <c:v>-8.8283750000000008E-2</c:v>
                      </c:pt>
                      <c:pt idx="444">
                        <c:v>-8.8280500000000012E-2</c:v>
                      </c:pt>
                      <c:pt idx="445">
                        <c:v>-8.8278750000000003E-2</c:v>
                      </c:pt>
                      <c:pt idx="446">
                        <c:v>-8.8271000000000016E-2</c:v>
                      </c:pt>
                      <c:pt idx="447">
                        <c:v>-8.8258249999999996E-2</c:v>
                      </c:pt>
                      <c:pt idx="448">
                        <c:v>-8.824300000000003E-2</c:v>
                      </c:pt>
                      <c:pt idx="449">
                        <c:v>-8.8226500000000027E-2</c:v>
                      </c:pt>
                      <c:pt idx="450">
                        <c:v>-8.8204500000000047E-2</c:v>
                      </c:pt>
                      <c:pt idx="451">
                        <c:v>-8.8189000000000031E-2</c:v>
                      </c:pt>
                      <c:pt idx="452">
                        <c:v>-8.8174250000000023E-2</c:v>
                      </c:pt>
                      <c:pt idx="453">
                        <c:v>-8.8168750000000018E-2</c:v>
                      </c:pt>
                      <c:pt idx="454">
                        <c:v>-8.8156250000000019E-2</c:v>
                      </c:pt>
                      <c:pt idx="455">
                        <c:v>-8.813275000000001E-2</c:v>
                      </c:pt>
                      <c:pt idx="456">
                        <c:v>-8.8112250000000003E-2</c:v>
                      </c:pt>
                      <c:pt idx="457">
                        <c:v>-8.8098749999999976E-2</c:v>
                      </c:pt>
                      <c:pt idx="458">
                        <c:v>-8.8081749999999986E-2</c:v>
                      </c:pt>
                      <c:pt idx="459">
                        <c:v>-8.8065749999999984E-2</c:v>
                      </c:pt>
                      <c:pt idx="460">
                        <c:v>-8.8049999999999976E-2</c:v>
                      </c:pt>
                      <c:pt idx="461">
                        <c:v>-8.8031249999999978E-2</c:v>
                      </c:pt>
                      <c:pt idx="462">
                        <c:v>-8.8014749999999961E-2</c:v>
                      </c:pt>
                      <c:pt idx="463">
                        <c:v>-8.7994749999999969E-2</c:v>
                      </c:pt>
                      <c:pt idx="464">
                        <c:v>-8.7978999999999974E-2</c:v>
                      </c:pt>
                      <c:pt idx="465">
                        <c:v>-8.7963999999999987E-2</c:v>
                      </c:pt>
                      <c:pt idx="466">
                        <c:v>-8.795299999999999E-2</c:v>
                      </c:pt>
                      <c:pt idx="467">
                        <c:v>-8.793949999999999E-2</c:v>
                      </c:pt>
                      <c:pt idx="468">
                        <c:v>-8.7921749999999979E-2</c:v>
                      </c:pt>
                      <c:pt idx="469">
                        <c:v>-8.7906749999999978E-2</c:v>
                      </c:pt>
                      <c:pt idx="470">
                        <c:v>-8.7897249999999968E-2</c:v>
                      </c:pt>
                      <c:pt idx="471">
                        <c:v>-8.7884749999999998E-2</c:v>
                      </c:pt>
                      <c:pt idx="472">
                        <c:v>-8.7873499999999993E-2</c:v>
                      </c:pt>
                      <c:pt idx="473">
                        <c:v>-8.7857500000000033E-2</c:v>
                      </c:pt>
                      <c:pt idx="474">
                        <c:v>-8.7859750000000042E-2</c:v>
                      </c:pt>
                      <c:pt idx="475">
                        <c:v>-8.784375000000004E-2</c:v>
                      </c:pt>
                      <c:pt idx="476">
                        <c:v>-8.7839000000000028E-2</c:v>
                      </c:pt>
                      <c:pt idx="477">
                        <c:v>-8.7829000000000018E-2</c:v>
                      </c:pt>
                      <c:pt idx="478">
                        <c:v>-8.7823000000000012E-2</c:v>
                      </c:pt>
                      <c:pt idx="479">
                        <c:v>-8.7819750000000016E-2</c:v>
                      </c:pt>
                      <c:pt idx="480">
                        <c:v>-8.7804500000000021E-2</c:v>
                      </c:pt>
                      <c:pt idx="481">
                        <c:v>-8.779350000000001E-2</c:v>
                      </c:pt>
                      <c:pt idx="482">
                        <c:v>-8.7780750000000018E-2</c:v>
                      </c:pt>
                      <c:pt idx="483">
                        <c:v>-8.7775250000000013E-2</c:v>
                      </c:pt>
                      <c:pt idx="484">
                        <c:v>-8.7755250000000007E-2</c:v>
                      </c:pt>
                      <c:pt idx="485">
                        <c:v>-8.7744000000000016E-2</c:v>
                      </c:pt>
                      <c:pt idx="486">
                        <c:v>-8.7734000000000006E-2</c:v>
                      </c:pt>
                      <c:pt idx="487">
                        <c:v>-8.7719500000000006E-2</c:v>
                      </c:pt>
                      <c:pt idx="488">
                        <c:v>-8.7704249999999997E-2</c:v>
                      </c:pt>
                      <c:pt idx="489">
                        <c:v>-8.7704749999999998E-2</c:v>
                      </c:pt>
                      <c:pt idx="490">
                        <c:v>-8.7693750000000001E-2</c:v>
                      </c:pt>
                      <c:pt idx="491">
                        <c:v>-8.7688999999999989E-2</c:v>
                      </c:pt>
                      <c:pt idx="492">
                        <c:v>-8.7681999999999982E-2</c:v>
                      </c:pt>
                      <c:pt idx="493">
                        <c:v>-8.7673749999999995E-2</c:v>
                      </c:pt>
                      <c:pt idx="494">
                        <c:v>-8.7668999999999997E-2</c:v>
                      </c:pt>
                      <c:pt idx="495">
                        <c:v>-8.7658749999999994E-2</c:v>
                      </c:pt>
                      <c:pt idx="496">
                        <c:v>-8.7657499999999999E-2</c:v>
                      </c:pt>
                      <c:pt idx="497">
                        <c:v>-8.7653250000000002E-2</c:v>
                      </c:pt>
                      <c:pt idx="498">
                        <c:v>-8.7658749999999994E-2</c:v>
                      </c:pt>
                      <c:pt idx="499">
                        <c:v>-8.7670249999999991E-2</c:v>
                      </c:pt>
                      <c:pt idx="500">
                        <c:v>-8.7675999999999976E-2</c:v>
                      </c:pt>
                      <c:pt idx="501">
                        <c:v>-8.7682499999999983E-2</c:v>
                      </c:pt>
                      <c:pt idx="502">
                        <c:v>-8.7684999999999957E-2</c:v>
                      </c:pt>
                      <c:pt idx="503">
                        <c:v>-8.7682499999999969E-2</c:v>
                      </c:pt>
                      <c:pt idx="504">
                        <c:v>-8.7682749999999962E-2</c:v>
                      </c:pt>
                      <c:pt idx="505">
                        <c:v>-8.7690499999999949E-2</c:v>
                      </c:pt>
                      <c:pt idx="506">
                        <c:v>-8.7690499999999949E-2</c:v>
                      </c:pt>
                      <c:pt idx="507">
                        <c:v>-8.7698999999999958E-2</c:v>
                      </c:pt>
                      <c:pt idx="508">
                        <c:v>-8.7700499999999959E-2</c:v>
                      </c:pt>
                      <c:pt idx="509">
                        <c:v>-8.7706499999999979E-2</c:v>
                      </c:pt>
                      <c:pt idx="510">
                        <c:v>-8.7715999999999961E-2</c:v>
                      </c:pt>
                      <c:pt idx="511">
                        <c:v>-8.7736999999999968E-2</c:v>
                      </c:pt>
                      <c:pt idx="512">
                        <c:v>-8.7739749999999977E-2</c:v>
                      </c:pt>
                      <c:pt idx="513">
                        <c:v>-8.7751749999999962E-2</c:v>
                      </c:pt>
                      <c:pt idx="514">
                        <c:v>-8.7760499999999991E-2</c:v>
                      </c:pt>
                      <c:pt idx="515">
                        <c:v>-8.7767999999999999E-2</c:v>
                      </c:pt>
                      <c:pt idx="516">
                        <c:v>-8.7774499999999978E-2</c:v>
                      </c:pt>
                      <c:pt idx="517">
                        <c:v>-8.7780499999999984E-2</c:v>
                      </c:pt>
                      <c:pt idx="518">
                        <c:v>-8.7789249999999985E-2</c:v>
                      </c:pt>
                      <c:pt idx="519">
                        <c:v>-8.7790249999999986E-2</c:v>
                      </c:pt>
                      <c:pt idx="520">
                        <c:v>-8.7782249999999992E-2</c:v>
                      </c:pt>
                      <c:pt idx="521">
                        <c:v>-8.7786499999999976E-2</c:v>
                      </c:pt>
                      <c:pt idx="522">
                        <c:v>-8.7795499999999971E-2</c:v>
                      </c:pt>
                      <c:pt idx="523">
                        <c:v>-8.7795749999999992E-2</c:v>
                      </c:pt>
                      <c:pt idx="524">
                        <c:v>-8.7799999999999989E-2</c:v>
                      </c:pt>
                      <c:pt idx="525">
                        <c:v>-8.7798250000000008E-2</c:v>
                      </c:pt>
                      <c:pt idx="526">
                        <c:v>-8.7800249999999996E-2</c:v>
                      </c:pt>
                      <c:pt idx="527">
                        <c:v>-8.7799000000000002E-2</c:v>
                      </c:pt>
                      <c:pt idx="528">
                        <c:v>-8.7793250000000003E-2</c:v>
                      </c:pt>
                      <c:pt idx="529">
                        <c:v>-8.7783250000000007E-2</c:v>
                      </c:pt>
                      <c:pt idx="530">
                        <c:v>-8.7771749999999982E-2</c:v>
                      </c:pt>
                      <c:pt idx="531">
                        <c:v>-8.7750749999999961E-2</c:v>
                      </c:pt>
                      <c:pt idx="532">
                        <c:v>-8.7740249999999964E-2</c:v>
                      </c:pt>
                      <c:pt idx="533">
                        <c:v>-8.7732749999999984E-2</c:v>
                      </c:pt>
                      <c:pt idx="534">
                        <c:v>-8.7733999999999993E-2</c:v>
                      </c:pt>
                      <c:pt idx="535">
                        <c:v>-8.7720499999999979E-2</c:v>
                      </c:pt>
                      <c:pt idx="536">
                        <c:v>-8.7710250000000003E-2</c:v>
                      </c:pt>
                      <c:pt idx="537">
                        <c:v>-8.7703750000000011E-2</c:v>
                      </c:pt>
                      <c:pt idx="538">
                        <c:v>-8.7692750000000028E-2</c:v>
                      </c:pt>
                      <c:pt idx="539">
                        <c:v>-8.7692500000000034E-2</c:v>
                      </c:pt>
                      <c:pt idx="540">
                        <c:v>-8.7686000000000028E-2</c:v>
                      </c:pt>
                      <c:pt idx="541">
                        <c:v>-8.7676000000000046E-2</c:v>
                      </c:pt>
                      <c:pt idx="542">
                        <c:v>-8.7678500000000048E-2</c:v>
                      </c:pt>
                      <c:pt idx="543">
                        <c:v>-8.767725000000004E-2</c:v>
                      </c:pt>
                      <c:pt idx="544">
                        <c:v>-8.7672750000000035E-2</c:v>
                      </c:pt>
                      <c:pt idx="545">
                        <c:v>-8.766325000000004E-2</c:v>
                      </c:pt>
                      <c:pt idx="546">
                        <c:v>-8.7665000000000021E-2</c:v>
                      </c:pt>
                      <c:pt idx="547">
                        <c:v>-8.7662500000000032E-2</c:v>
                      </c:pt>
                      <c:pt idx="548">
                        <c:v>-8.7660750000000065E-2</c:v>
                      </c:pt>
                      <c:pt idx="549">
                        <c:v>-8.7660000000000057E-2</c:v>
                      </c:pt>
                      <c:pt idx="550">
                        <c:v>-8.7657000000000054E-2</c:v>
                      </c:pt>
                      <c:pt idx="551">
                        <c:v>-8.7660750000000065E-2</c:v>
                      </c:pt>
                      <c:pt idx="552">
                        <c:v>-8.7667500000000051E-2</c:v>
                      </c:pt>
                      <c:pt idx="553">
                        <c:v>-8.7676000000000032E-2</c:v>
                      </c:pt>
                      <c:pt idx="554">
                        <c:v>-8.7690500000000018E-2</c:v>
                      </c:pt>
                      <c:pt idx="555">
                        <c:v>-8.769875000000002E-2</c:v>
                      </c:pt>
                      <c:pt idx="556">
                        <c:v>-8.7713500000000041E-2</c:v>
                      </c:pt>
                      <c:pt idx="557">
                        <c:v>-8.7737750000000017E-2</c:v>
                      </c:pt>
                      <c:pt idx="558">
                        <c:v>-8.7743750000000051E-2</c:v>
                      </c:pt>
                      <c:pt idx="559">
                        <c:v>-8.7757500000000044E-2</c:v>
                      </c:pt>
                      <c:pt idx="560">
                        <c:v>-8.7776250000000042E-2</c:v>
                      </c:pt>
                      <c:pt idx="561">
                        <c:v>-8.7785000000000044E-2</c:v>
                      </c:pt>
                      <c:pt idx="562">
                        <c:v>-8.7791750000000043E-2</c:v>
                      </c:pt>
                      <c:pt idx="563">
                        <c:v>-8.7799250000000037E-2</c:v>
                      </c:pt>
                      <c:pt idx="564">
                        <c:v>-8.7803500000000034E-2</c:v>
                      </c:pt>
                      <c:pt idx="565">
                        <c:v>-8.7813750000000024E-2</c:v>
                      </c:pt>
                      <c:pt idx="566">
                        <c:v>-8.7828750000000025E-2</c:v>
                      </c:pt>
                      <c:pt idx="567">
                        <c:v>-8.7840250000000009E-2</c:v>
                      </c:pt>
                      <c:pt idx="568">
                        <c:v>-8.7847750000000002E-2</c:v>
                      </c:pt>
                      <c:pt idx="569">
                        <c:v>-8.7862250000000003E-2</c:v>
                      </c:pt>
                      <c:pt idx="570">
                        <c:v>-8.7869500000000031E-2</c:v>
                      </c:pt>
                      <c:pt idx="571">
                        <c:v>-8.7878750000000033E-2</c:v>
                      </c:pt>
                      <c:pt idx="572">
                        <c:v>-8.7879500000000027E-2</c:v>
                      </c:pt>
                      <c:pt idx="573">
                        <c:v>-8.7875999999999996E-2</c:v>
                      </c:pt>
                      <c:pt idx="574">
                        <c:v>-8.7877499999999997E-2</c:v>
                      </c:pt>
                      <c:pt idx="575">
                        <c:v>-8.7873499999999979E-2</c:v>
                      </c:pt>
                      <c:pt idx="576">
                        <c:v>-8.7879749999999979E-2</c:v>
                      </c:pt>
                      <c:pt idx="577">
                        <c:v>-8.788399999999999E-2</c:v>
                      </c:pt>
                      <c:pt idx="578">
                        <c:v>-8.7873749999999987E-2</c:v>
                      </c:pt>
                      <c:pt idx="579">
                        <c:v>-8.7867000000000001E-2</c:v>
                      </c:pt>
                      <c:pt idx="580">
                        <c:v>-8.7862250000000017E-2</c:v>
                      </c:pt>
                      <c:pt idx="581">
                        <c:v>-8.7865750000000006E-2</c:v>
                      </c:pt>
                      <c:pt idx="582">
                        <c:v>-8.7872499999999978E-2</c:v>
                      </c:pt>
                      <c:pt idx="583">
                        <c:v>-8.7876250000000003E-2</c:v>
                      </c:pt>
                      <c:pt idx="584">
                        <c:v>-8.7871500000000005E-2</c:v>
                      </c:pt>
                      <c:pt idx="585">
                        <c:v>-8.787600000000001E-2</c:v>
                      </c:pt>
                      <c:pt idx="586">
                        <c:v>-8.787250000000002E-2</c:v>
                      </c:pt>
                      <c:pt idx="587">
                        <c:v>-8.7865750000000006E-2</c:v>
                      </c:pt>
                      <c:pt idx="588">
                        <c:v>-8.7855499999999989E-2</c:v>
                      </c:pt>
                      <c:pt idx="589">
                        <c:v>-8.7845000000000006E-2</c:v>
                      </c:pt>
                      <c:pt idx="590">
                        <c:v>-8.7841000000000002E-2</c:v>
                      </c:pt>
                      <c:pt idx="591">
                        <c:v>-8.7836250000000005E-2</c:v>
                      </c:pt>
                      <c:pt idx="592">
                        <c:v>-8.7830000000000033E-2</c:v>
                      </c:pt>
                      <c:pt idx="593">
                        <c:v>-8.7822250000000046E-2</c:v>
                      </c:pt>
                      <c:pt idx="594">
                        <c:v>-8.7824000000000041E-2</c:v>
                      </c:pt>
                      <c:pt idx="595">
                        <c:v>-8.7818750000000015E-2</c:v>
                      </c:pt>
                      <c:pt idx="596">
                        <c:v>-8.7811500000000042E-2</c:v>
                      </c:pt>
                      <c:pt idx="597">
                        <c:v>-8.7805500000000036E-2</c:v>
                      </c:pt>
                      <c:pt idx="598">
                        <c:v>-8.778500000000003E-2</c:v>
                      </c:pt>
                      <c:pt idx="599">
                        <c:v>-8.7763000000000022E-2</c:v>
                      </c:pt>
                      <c:pt idx="600">
                        <c:v>-8.773950000000004E-2</c:v>
                      </c:pt>
                      <c:pt idx="601">
                        <c:v>-8.7724000000000052E-2</c:v>
                      </c:pt>
                      <c:pt idx="602">
                        <c:v>-8.7705750000000027E-2</c:v>
                      </c:pt>
                      <c:pt idx="603">
                        <c:v>-8.7686000000000028E-2</c:v>
                      </c:pt>
                      <c:pt idx="604">
                        <c:v>-8.7670000000000012E-2</c:v>
                      </c:pt>
                      <c:pt idx="605">
                        <c:v>-8.765775000000002E-2</c:v>
                      </c:pt>
                      <c:pt idx="606">
                        <c:v>-8.7647500000000031E-2</c:v>
                      </c:pt>
                      <c:pt idx="607">
                        <c:v>-8.7623250000000041E-2</c:v>
                      </c:pt>
                      <c:pt idx="608">
                        <c:v>-8.7598750000000045E-2</c:v>
                      </c:pt>
                      <c:pt idx="609">
                        <c:v>-8.7579250000000039E-2</c:v>
                      </c:pt>
                      <c:pt idx="610">
                        <c:v>-8.7553250000000027E-2</c:v>
                      </c:pt>
                      <c:pt idx="611">
                        <c:v>-8.7530500000000011E-2</c:v>
                      </c:pt>
                      <c:pt idx="612">
                        <c:v>-8.751150000000002E-2</c:v>
                      </c:pt>
                      <c:pt idx="613">
                        <c:v>-8.7496750000000012E-2</c:v>
                      </c:pt>
                      <c:pt idx="614">
                        <c:v>-8.7482500000000019E-2</c:v>
                      </c:pt>
                      <c:pt idx="615">
                        <c:v>-8.7471250000000028E-2</c:v>
                      </c:pt>
                      <c:pt idx="616">
                        <c:v>-8.7454000000000018E-2</c:v>
                      </c:pt>
                      <c:pt idx="617">
                        <c:v>-8.7441000000000033E-2</c:v>
                      </c:pt>
                      <c:pt idx="618">
                        <c:v>-8.7440750000000025E-2</c:v>
                      </c:pt>
                      <c:pt idx="619">
                        <c:v>-8.743925000000001E-2</c:v>
                      </c:pt>
                      <c:pt idx="620">
                        <c:v>-8.7424250000000009E-2</c:v>
                      </c:pt>
                      <c:pt idx="621">
                        <c:v>-8.7409250000000008E-2</c:v>
                      </c:pt>
                      <c:pt idx="622">
                        <c:v>-8.7387750000000028E-2</c:v>
                      </c:pt>
                      <c:pt idx="623">
                        <c:v>-8.7371750000000012E-2</c:v>
                      </c:pt>
                      <c:pt idx="624">
                        <c:v>-8.7361999999999995E-2</c:v>
                      </c:pt>
                      <c:pt idx="625">
                        <c:v>-8.7350750000000005E-2</c:v>
                      </c:pt>
                      <c:pt idx="626">
                        <c:v>-8.7337749999999992E-2</c:v>
                      </c:pt>
                      <c:pt idx="627">
                        <c:v>-8.7319249999999987E-2</c:v>
                      </c:pt>
                      <c:pt idx="628">
                        <c:v>-8.7314499999999989E-2</c:v>
                      </c:pt>
                      <c:pt idx="629">
                        <c:v>-8.7302000000000005E-2</c:v>
                      </c:pt>
                      <c:pt idx="630">
                        <c:v>-8.7291250000000015E-2</c:v>
                      </c:pt>
                      <c:pt idx="631">
                        <c:v>-8.7281000000000011E-2</c:v>
                      </c:pt>
                      <c:pt idx="632">
                        <c:v>-8.7270250000000008E-2</c:v>
                      </c:pt>
                      <c:pt idx="633">
                        <c:v>-8.7264750000000002E-2</c:v>
                      </c:pt>
                      <c:pt idx="634">
                        <c:v>-8.7243750000000009E-2</c:v>
                      </c:pt>
                      <c:pt idx="635">
                        <c:v>-8.7234750000000028E-2</c:v>
                      </c:pt>
                      <c:pt idx="636">
                        <c:v>-8.7222000000000022E-2</c:v>
                      </c:pt>
                      <c:pt idx="637">
                        <c:v>-8.7209000000000023E-2</c:v>
                      </c:pt>
                      <c:pt idx="638">
                        <c:v>-8.7195000000000022E-2</c:v>
                      </c:pt>
                      <c:pt idx="639">
                        <c:v>-8.7171000000000026E-2</c:v>
                      </c:pt>
                      <c:pt idx="640">
                        <c:v>-8.7161750000000038E-2</c:v>
                      </c:pt>
                      <c:pt idx="641">
                        <c:v>-8.7154500000000037E-2</c:v>
                      </c:pt>
                      <c:pt idx="642">
                        <c:v>-8.7146000000000043E-2</c:v>
                      </c:pt>
                      <c:pt idx="643">
                        <c:v>-8.7134000000000031E-2</c:v>
                      </c:pt>
                      <c:pt idx="644">
                        <c:v>-8.7133250000000051E-2</c:v>
                      </c:pt>
                      <c:pt idx="645">
                        <c:v>-8.713275000000005E-2</c:v>
                      </c:pt>
                      <c:pt idx="646">
                        <c:v>-8.7130750000000048E-2</c:v>
                      </c:pt>
                      <c:pt idx="647">
                        <c:v>-8.7135000000000046E-2</c:v>
                      </c:pt>
                      <c:pt idx="648">
                        <c:v>-8.7141000000000038E-2</c:v>
                      </c:pt>
                      <c:pt idx="649">
                        <c:v>-8.7147000000000044E-2</c:v>
                      </c:pt>
                      <c:pt idx="650">
                        <c:v>-8.7163250000000025E-2</c:v>
                      </c:pt>
                      <c:pt idx="651">
                        <c:v>-8.7174750000000037E-2</c:v>
                      </c:pt>
                      <c:pt idx="652">
                        <c:v>-8.7186750000000049E-2</c:v>
                      </c:pt>
                      <c:pt idx="653">
                        <c:v>-8.7192750000000027E-2</c:v>
                      </c:pt>
                      <c:pt idx="654">
                        <c:v>-8.7200250000000021E-2</c:v>
                      </c:pt>
                      <c:pt idx="655">
                        <c:v>-8.7220500000000034E-2</c:v>
                      </c:pt>
                      <c:pt idx="656">
                        <c:v>-8.7226750000000047E-2</c:v>
                      </c:pt>
                      <c:pt idx="657">
                        <c:v>-8.7230250000000037E-2</c:v>
                      </c:pt>
                      <c:pt idx="658">
                        <c:v>-8.7231250000000038E-2</c:v>
                      </c:pt>
                      <c:pt idx="659">
                        <c:v>-8.7234750000000041E-2</c:v>
                      </c:pt>
                      <c:pt idx="660">
                        <c:v>-8.7242250000000035E-2</c:v>
                      </c:pt>
                      <c:pt idx="661">
                        <c:v>-8.7252250000000017E-2</c:v>
                      </c:pt>
                      <c:pt idx="662">
                        <c:v>-8.7256500000000028E-2</c:v>
                      </c:pt>
                      <c:pt idx="663">
                        <c:v>-8.7260000000000046E-2</c:v>
                      </c:pt>
                      <c:pt idx="664">
                        <c:v>-8.7262750000000028E-2</c:v>
                      </c:pt>
                      <c:pt idx="665">
                        <c:v>-8.7273250000000024E-2</c:v>
                      </c:pt>
                      <c:pt idx="666">
                        <c:v>-8.7273250000000024E-2</c:v>
                      </c:pt>
                      <c:pt idx="667">
                        <c:v>-8.728000000000001E-2</c:v>
                      </c:pt>
                      <c:pt idx="668">
                        <c:v>-8.7285000000000015E-2</c:v>
                      </c:pt>
                      <c:pt idx="669">
                        <c:v>-8.7275750000000013E-2</c:v>
                      </c:pt>
                      <c:pt idx="670">
                        <c:v>-8.7263000000000021E-2</c:v>
                      </c:pt>
                      <c:pt idx="671">
                        <c:v>-8.7249250000000028E-2</c:v>
                      </c:pt>
                      <c:pt idx="672">
                        <c:v>-8.7243250000000008E-2</c:v>
                      </c:pt>
                      <c:pt idx="673">
                        <c:v>-8.7226250000000005E-2</c:v>
                      </c:pt>
                      <c:pt idx="674">
                        <c:v>-8.7210500000000024E-2</c:v>
                      </c:pt>
                      <c:pt idx="675">
                        <c:v>-8.7210750000000031E-2</c:v>
                      </c:pt>
                      <c:pt idx="676">
                        <c:v>-8.719975000000002E-2</c:v>
                      </c:pt>
                      <c:pt idx="677">
                        <c:v>-8.7201000000000028E-2</c:v>
                      </c:pt>
                      <c:pt idx="678">
                        <c:v>-8.7193750000000014E-2</c:v>
                      </c:pt>
                      <c:pt idx="679">
                        <c:v>-8.7183750000000004E-2</c:v>
                      </c:pt>
                      <c:pt idx="680">
                        <c:v>-8.7181250000000002E-2</c:v>
                      </c:pt>
                      <c:pt idx="681">
                        <c:v>-8.7180750000000029E-2</c:v>
                      </c:pt>
                      <c:pt idx="682">
                        <c:v>-8.717900000000002E-2</c:v>
                      </c:pt>
                      <c:pt idx="683">
                        <c:v>-8.7172500000000014E-2</c:v>
                      </c:pt>
                      <c:pt idx="684">
                        <c:v>-8.7169250000000018E-2</c:v>
                      </c:pt>
                      <c:pt idx="685">
                        <c:v>-8.7159250000000021E-2</c:v>
                      </c:pt>
                      <c:pt idx="686">
                        <c:v>-8.7145749999999994E-2</c:v>
                      </c:pt>
                      <c:pt idx="687">
                        <c:v>-8.7137249999999999E-2</c:v>
                      </c:pt>
                      <c:pt idx="688">
                        <c:v>-8.7140999999999996E-2</c:v>
                      </c:pt>
                      <c:pt idx="689">
                        <c:v>-8.7136999999999992E-2</c:v>
                      </c:pt>
                      <c:pt idx="690">
                        <c:v>-8.7125750000000016E-2</c:v>
                      </c:pt>
                      <c:pt idx="691">
                        <c:v>-8.7126499999999982E-2</c:v>
                      </c:pt>
                      <c:pt idx="692">
                        <c:v>-8.7117500000000014E-2</c:v>
                      </c:pt>
                      <c:pt idx="693">
                        <c:v>-8.7116000000000013E-2</c:v>
                      </c:pt>
                      <c:pt idx="694">
                        <c:v>-8.7119500000000016E-2</c:v>
                      </c:pt>
                      <c:pt idx="695">
                        <c:v>-8.7115250000000019E-2</c:v>
                      </c:pt>
                      <c:pt idx="696">
                        <c:v>-8.7108249999999998E-2</c:v>
                      </c:pt>
                      <c:pt idx="697">
                        <c:v>-8.7104250000000008E-2</c:v>
                      </c:pt>
                      <c:pt idx="698">
                        <c:v>-8.7090999999999988E-2</c:v>
                      </c:pt>
                      <c:pt idx="699">
                        <c:v>-8.707150000000001E-2</c:v>
                      </c:pt>
                      <c:pt idx="700">
                        <c:v>-8.7063749999999995E-2</c:v>
                      </c:pt>
                      <c:pt idx="701">
                        <c:v>-8.7049249999999995E-2</c:v>
                      </c:pt>
                      <c:pt idx="702">
                        <c:v>-8.7036249999999982E-2</c:v>
                      </c:pt>
                      <c:pt idx="703">
                        <c:v>-8.7034999999999987E-2</c:v>
                      </c:pt>
                      <c:pt idx="704">
                        <c:v>-8.7026249999999972E-2</c:v>
                      </c:pt>
                      <c:pt idx="705">
                        <c:v>-8.7017499999999984E-2</c:v>
                      </c:pt>
                      <c:pt idx="706">
                        <c:v>-8.7016500000000011E-2</c:v>
                      </c:pt>
                      <c:pt idx="707">
                        <c:v>-8.7010999999999991E-2</c:v>
                      </c:pt>
                      <c:pt idx="708">
                        <c:v>-8.7011999999999978E-2</c:v>
                      </c:pt>
                      <c:pt idx="709">
                        <c:v>-8.7009500000000004E-2</c:v>
                      </c:pt>
                      <c:pt idx="710">
                        <c:v>-8.7003000000000025E-2</c:v>
                      </c:pt>
                      <c:pt idx="711">
                        <c:v>-8.6986250000000015E-2</c:v>
                      </c:pt>
                      <c:pt idx="712">
                        <c:v>-8.6974249999999989E-2</c:v>
                      </c:pt>
                      <c:pt idx="713">
                        <c:v>-8.6961750000000004E-2</c:v>
                      </c:pt>
                      <c:pt idx="714">
                        <c:v>-8.6946499999999982E-2</c:v>
                      </c:pt>
                      <c:pt idx="715">
                        <c:v>-8.6931999999999968E-2</c:v>
                      </c:pt>
                      <c:pt idx="716">
                        <c:v>-8.6922999999999959E-2</c:v>
                      </c:pt>
                      <c:pt idx="717">
                        <c:v>-8.6922249999999965E-2</c:v>
                      </c:pt>
                      <c:pt idx="718">
                        <c:v>-8.6915249999999944E-2</c:v>
                      </c:pt>
                      <c:pt idx="719">
                        <c:v>-8.6906749999999977E-2</c:v>
                      </c:pt>
                      <c:pt idx="720">
                        <c:v>-8.6900249999999971E-2</c:v>
                      </c:pt>
                      <c:pt idx="721">
                        <c:v>-8.6890499999999982E-2</c:v>
                      </c:pt>
                      <c:pt idx="722">
                        <c:v>-8.687449999999998E-2</c:v>
                      </c:pt>
                      <c:pt idx="723">
                        <c:v>-8.6865249999999963E-2</c:v>
                      </c:pt>
                      <c:pt idx="724">
                        <c:v>-8.6858499999999964E-2</c:v>
                      </c:pt>
                      <c:pt idx="725">
                        <c:v>-8.6850249999999962E-2</c:v>
                      </c:pt>
                      <c:pt idx="726">
                        <c:v>-8.6846999999999952E-2</c:v>
                      </c:pt>
                      <c:pt idx="727">
                        <c:v>-8.6843249999999955E-2</c:v>
                      </c:pt>
                      <c:pt idx="728">
                        <c:v>-8.6845249999999971E-2</c:v>
                      </c:pt>
                      <c:pt idx="729">
                        <c:v>-8.6850249999999976E-2</c:v>
                      </c:pt>
                      <c:pt idx="730">
                        <c:v>-8.6850749999999977E-2</c:v>
                      </c:pt>
                      <c:pt idx="731">
                        <c:v>-8.6854999999999974E-2</c:v>
                      </c:pt>
                      <c:pt idx="732">
                        <c:v>-8.6860749999999973E-2</c:v>
                      </c:pt>
                      <c:pt idx="733">
                        <c:v>-8.6858749999999957E-2</c:v>
                      </c:pt>
                      <c:pt idx="734">
                        <c:v>-8.684774999999996E-2</c:v>
                      </c:pt>
                      <c:pt idx="735">
                        <c:v>-8.6847499999999953E-2</c:v>
                      </c:pt>
                      <c:pt idx="736">
                        <c:v>-8.6844749999999971E-2</c:v>
                      </c:pt>
                      <c:pt idx="737">
                        <c:v>-8.6833999999999953E-2</c:v>
                      </c:pt>
                      <c:pt idx="738">
                        <c:v>-8.6828999999999962E-2</c:v>
                      </c:pt>
                      <c:pt idx="739">
                        <c:v>-8.6807749999999975E-2</c:v>
                      </c:pt>
                      <c:pt idx="740">
                        <c:v>-8.6796999999999971E-2</c:v>
                      </c:pt>
                      <c:pt idx="741">
                        <c:v>-8.6780999999999969E-2</c:v>
                      </c:pt>
                      <c:pt idx="742">
                        <c:v>-8.6762749999999986E-2</c:v>
                      </c:pt>
                      <c:pt idx="743">
                        <c:v>-8.6753749999999991E-2</c:v>
                      </c:pt>
                      <c:pt idx="744">
                        <c:v>-8.6747499999999991E-2</c:v>
                      </c:pt>
                      <c:pt idx="745">
                        <c:v>-8.6738999999999997E-2</c:v>
                      </c:pt>
                      <c:pt idx="746">
                        <c:v>-8.6719249999999998E-2</c:v>
                      </c:pt>
                      <c:pt idx="747">
                        <c:v>-8.6699249999999992E-2</c:v>
                      </c:pt>
                      <c:pt idx="748">
                        <c:v>-8.6684250000000004E-2</c:v>
                      </c:pt>
                      <c:pt idx="749">
                        <c:v>-8.666150000000003E-2</c:v>
                      </c:pt>
                      <c:pt idx="750">
                        <c:v>-8.6639000000000035E-2</c:v>
                      </c:pt>
                      <c:pt idx="751">
                        <c:v>-8.6614000000000024E-2</c:v>
                      </c:pt>
                      <c:pt idx="752">
                        <c:v>-8.6591500000000016E-2</c:v>
                      </c:pt>
                      <c:pt idx="753">
                        <c:v>-8.6562750000000022E-2</c:v>
                      </c:pt>
                      <c:pt idx="754">
                        <c:v>-8.6539500000000033E-2</c:v>
                      </c:pt>
                      <c:pt idx="755">
                        <c:v>-8.6521250000000036E-2</c:v>
                      </c:pt>
                      <c:pt idx="756">
                        <c:v>-8.6501250000000043E-2</c:v>
                      </c:pt>
                      <c:pt idx="757">
                        <c:v>-8.6469500000000032E-2</c:v>
                      </c:pt>
                      <c:pt idx="758">
                        <c:v>-8.6456500000000019E-2</c:v>
                      </c:pt>
                      <c:pt idx="759">
                        <c:v>-8.6432000000000037E-2</c:v>
                      </c:pt>
                      <c:pt idx="760">
                        <c:v>-8.6415000000000047E-2</c:v>
                      </c:pt>
                      <c:pt idx="761">
                        <c:v>-8.640200000000002E-2</c:v>
                      </c:pt>
                      <c:pt idx="762">
                        <c:v>-8.6397750000000023E-2</c:v>
                      </c:pt>
                      <c:pt idx="763">
                        <c:v>-8.638475000000001E-2</c:v>
                      </c:pt>
                      <c:pt idx="764">
                        <c:v>-8.6373250000000013E-2</c:v>
                      </c:pt>
                      <c:pt idx="765">
                        <c:v>-8.6361250000000001E-2</c:v>
                      </c:pt>
                      <c:pt idx="766">
                        <c:v>-8.6352250000000005E-2</c:v>
                      </c:pt>
                      <c:pt idx="767">
                        <c:v>-8.6344749999999998E-2</c:v>
                      </c:pt>
                      <c:pt idx="768">
                        <c:v>-8.6336999999999969E-2</c:v>
                      </c:pt>
                      <c:pt idx="769">
                        <c:v>-8.6332999999999979E-2</c:v>
                      </c:pt>
                      <c:pt idx="770">
                        <c:v>-8.6318749999999972E-2</c:v>
                      </c:pt>
                      <c:pt idx="771">
                        <c:v>-8.6298999999999973E-2</c:v>
                      </c:pt>
                      <c:pt idx="772">
                        <c:v>-8.6294749999999962E-2</c:v>
                      </c:pt>
                      <c:pt idx="773">
                        <c:v>-8.6289999999999978E-2</c:v>
                      </c:pt>
                      <c:pt idx="774">
                        <c:v>-8.6286249999999953E-2</c:v>
                      </c:pt>
                      <c:pt idx="775">
                        <c:v>-8.6275749999999971E-2</c:v>
                      </c:pt>
                      <c:pt idx="776">
                        <c:v>-8.6260249999999955E-2</c:v>
                      </c:pt>
                      <c:pt idx="777">
                        <c:v>-8.6249249999999958E-2</c:v>
                      </c:pt>
                      <c:pt idx="778">
                        <c:v>-8.6236999999999953E-2</c:v>
                      </c:pt>
                      <c:pt idx="779">
                        <c:v>-8.6227499999999943E-2</c:v>
                      </c:pt>
                      <c:pt idx="780">
                        <c:v>-8.6231499999999961E-2</c:v>
                      </c:pt>
                      <c:pt idx="781">
                        <c:v>-8.622374999999996E-2</c:v>
                      </c:pt>
                      <c:pt idx="782">
                        <c:v>-8.6217249999999968E-2</c:v>
                      </c:pt>
                      <c:pt idx="783">
                        <c:v>-8.6206499999999964E-2</c:v>
                      </c:pt>
                      <c:pt idx="784">
                        <c:v>-8.6206499999999964E-2</c:v>
                      </c:pt>
                      <c:pt idx="785">
                        <c:v>-8.6201749999999966E-2</c:v>
                      </c:pt>
                      <c:pt idx="786">
                        <c:v>-8.618774999999998E-2</c:v>
                      </c:pt>
                      <c:pt idx="787">
                        <c:v>-8.6180499999999965E-2</c:v>
                      </c:pt>
                      <c:pt idx="788">
                        <c:v>-8.6177499999999976E-2</c:v>
                      </c:pt>
                      <c:pt idx="789">
                        <c:v>-8.6182249999999988E-2</c:v>
                      </c:pt>
                      <c:pt idx="790">
                        <c:v>-8.6174999999999974E-2</c:v>
                      </c:pt>
                      <c:pt idx="791">
                        <c:v>-8.617699999999999E-2</c:v>
                      </c:pt>
                      <c:pt idx="792">
                        <c:v>-8.6160499999999973E-2</c:v>
                      </c:pt>
                      <c:pt idx="793">
                        <c:v>-8.6150499999999963E-2</c:v>
                      </c:pt>
                      <c:pt idx="794">
                        <c:v>-8.6131999999999986E-2</c:v>
                      </c:pt>
                      <c:pt idx="795">
                        <c:v>-8.6122249999999984E-2</c:v>
                      </c:pt>
                      <c:pt idx="796">
                        <c:v>-8.6113749999999989E-2</c:v>
                      </c:pt>
                      <c:pt idx="797">
                        <c:v>-8.6099749999999975E-2</c:v>
                      </c:pt>
                      <c:pt idx="798">
                        <c:v>-8.6096999999999951E-2</c:v>
                      </c:pt>
                      <c:pt idx="799">
                        <c:v>-8.6096249999999958E-2</c:v>
                      </c:pt>
                      <c:pt idx="800">
                        <c:v>-8.609599999999995E-2</c:v>
                      </c:pt>
                      <c:pt idx="801">
                        <c:v>-8.609199999999996E-2</c:v>
                      </c:pt>
                      <c:pt idx="802">
                        <c:v>-8.6086499999999955E-2</c:v>
                      </c:pt>
                      <c:pt idx="803">
                        <c:v>-8.6085499999999954E-2</c:v>
                      </c:pt>
                      <c:pt idx="804">
                        <c:v>-8.607749999999996E-2</c:v>
                      </c:pt>
                      <c:pt idx="805">
                        <c:v>-8.6075999999999958E-2</c:v>
                      </c:pt>
                      <c:pt idx="806">
                        <c:v>-8.6072499999999968E-2</c:v>
                      </c:pt>
                      <c:pt idx="807">
                        <c:v>-8.6070249999999959E-2</c:v>
                      </c:pt>
                      <c:pt idx="808">
                        <c:v>-8.6073249999999976E-2</c:v>
                      </c:pt>
                      <c:pt idx="809">
                        <c:v>-8.6076249999999993E-2</c:v>
                      </c:pt>
                      <c:pt idx="810">
                        <c:v>-8.6081749999999957E-2</c:v>
                      </c:pt>
                      <c:pt idx="811">
                        <c:v>-8.6079249999999941E-2</c:v>
                      </c:pt>
                      <c:pt idx="812">
                        <c:v>-8.6078749999999982E-2</c:v>
                      </c:pt>
                      <c:pt idx="813">
                        <c:v>-8.6064749999999968E-2</c:v>
                      </c:pt>
                      <c:pt idx="814">
                        <c:v>-8.605999999999997E-2</c:v>
                      </c:pt>
                      <c:pt idx="815">
                        <c:v>-8.6048249999999979E-2</c:v>
                      </c:pt>
                      <c:pt idx="816">
                        <c:v>-8.6044749999999975E-2</c:v>
                      </c:pt>
                      <c:pt idx="817">
                        <c:v>-8.6035249999999952E-2</c:v>
                      </c:pt>
                      <c:pt idx="818">
                        <c:v>-8.6017749999999962E-2</c:v>
                      </c:pt>
                      <c:pt idx="819">
                        <c:v>-8.6007999999999959E-2</c:v>
                      </c:pt>
                      <c:pt idx="820">
                        <c:v>-8.6003749999999962E-2</c:v>
                      </c:pt>
                      <c:pt idx="821">
                        <c:v>-8.5994749999999967E-2</c:v>
                      </c:pt>
                      <c:pt idx="822">
                        <c:v>-8.5984999999999978E-2</c:v>
                      </c:pt>
                      <c:pt idx="823">
                        <c:v>-8.5971499999999951E-2</c:v>
                      </c:pt>
                      <c:pt idx="824">
                        <c:v>-8.5960249999999974E-2</c:v>
                      </c:pt>
                      <c:pt idx="825">
                        <c:v>-8.5955249999999983E-2</c:v>
                      </c:pt>
                      <c:pt idx="826">
                        <c:v>-8.5941999999999977E-2</c:v>
                      </c:pt>
                      <c:pt idx="827">
                        <c:v>-8.593099999999998E-2</c:v>
                      </c:pt>
                      <c:pt idx="828">
                        <c:v>-8.5907499999999984E-2</c:v>
                      </c:pt>
                      <c:pt idx="829">
                        <c:v>-8.5895749999999979E-2</c:v>
                      </c:pt>
                      <c:pt idx="830">
                        <c:v>-8.5872999999999991E-2</c:v>
                      </c:pt>
                      <c:pt idx="831">
                        <c:v>-8.5849499999999995E-2</c:v>
                      </c:pt>
                      <c:pt idx="832">
                        <c:v>-8.5832999999999993E-2</c:v>
                      </c:pt>
                      <c:pt idx="833">
                        <c:v>-8.5819500000000007E-2</c:v>
                      </c:pt>
                      <c:pt idx="834">
                        <c:v>-8.581225000000002E-2</c:v>
                      </c:pt>
                      <c:pt idx="835">
                        <c:v>-8.580249999999999E-2</c:v>
                      </c:pt>
                      <c:pt idx="836">
                        <c:v>-8.579450000000001E-2</c:v>
                      </c:pt>
                      <c:pt idx="837">
                        <c:v>-8.5789499999999991E-2</c:v>
                      </c:pt>
                      <c:pt idx="838">
                        <c:v>-8.5790999999999992E-2</c:v>
                      </c:pt>
                      <c:pt idx="839">
                        <c:v>-8.57985E-2</c:v>
                      </c:pt>
                      <c:pt idx="840">
                        <c:v>-8.5793749999999988E-2</c:v>
                      </c:pt>
                      <c:pt idx="841">
                        <c:v>-8.5779499999999995E-2</c:v>
                      </c:pt>
                      <c:pt idx="842">
                        <c:v>-8.5769999999999999E-2</c:v>
                      </c:pt>
                      <c:pt idx="843">
                        <c:v>-8.5762500000000005E-2</c:v>
                      </c:pt>
                      <c:pt idx="844">
                        <c:v>-8.5745250000000009E-2</c:v>
                      </c:pt>
                      <c:pt idx="845">
                        <c:v>-8.5731499999999988E-2</c:v>
                      </c:pt>
                      <c:pt idx="846">
                        <c:v>-8.5718999999999976E-2</c:v>
                      </c:pt>
                      <c:pt idx="847">
                        <c:v>-8.5699499999999984E-2</c:v>
                      </c:pt>
                      <c:pt idx="848">
                        <c:v>-8.5681249999999987E-2</c:v>
                      </c:pt>
                      <c:pt idx="849">
                        <c:v>-8.5663999999999976E-2</c:v>
                      </c:pt>
                      <c:pt idx="850">
                        <c:v>-8.5645249999999978E-2</c:v>
                      </c:pt>
                      <c:pt idx="851">
                        <c:v>-8.5621749999999983E-2</c:v>
                      </c:pt>
                      <c:pt idx="852">
                        <c:v>-8.5601249999999976E-2</c:v>
                      </c:pt>
                      <c:pt idx="853">
                        <c:v>-8.5584249999999973E-2</c:v>
                      </c:pt>
                      <c:pt idx="854">
                        <c:v>-8.5559499999999969E-2</c:v>
                      </c:pt>
                      <c:pt idx="855">
                        <c:v>-8.5529249999999959E-2</c:v>
                      </c:pt>
                      <c:pt idx="856">
                        <c:v>-8.5516249999999974E-2</c:v>
                      </c:pt>
                      <c:pt idx="857">
                        <c:v>-8.550549999999997E-2</c:v>
                      </c:pt>
                      <c:pt idx="858">
                        <c:v>-8.5494249999999994E-2</c:v>
                      </c:pt>
                      <c:pt idx="859">
                        <c:v>-8.5474499999999981E-2</c:v>
                      </c:pt>
                      <c:pt idx="860">
                        <c:v>-8.5450749999999992E-2</c:v>
                      </c:pt>
                      <c:pt idx="861">
                        <c:v>-8.5430500000000006E-2</c:v>
                      </c:pt>
                      <c:pt idx="862">
                        <c:v>-8.5416250000000013E-2</c:v>
                      </c:pt>
                      <c:pt idx="863">
                        <c:v>-8.5407750000000004E-2</c:v>
                      </c:pt>
                      <c:pt idx="864">
                        <c:v>-8.5402750000000013E-2</c:v>
                      </c:pt>
                      <c:pt idx="865">
                        <c:v>-8.5383750000000022E-2</c:v>
                      </c:pt>
                      <c:pt idx="866">
                        <c:v>-8.538575000000001E-2</c:v>
                      </c:pt>
                      <c:pt idx="867">
                        <c:v>-8.5368250000000021E-2</c:v>
                      </c:pt>
                      <c:pt idx="868">
                        <c:v>-8.5353500000000013E-2</c:v>
                      </c:pt>
                      <c:pt idx="869">
                        <c:v>-8.5346000000000005E-2</c:v>
                      </c:pt>
                      <c:pt idx="870">
                        <c:v>-8.5344000000000031E-2</c:v>
                      </c:pt>
                      <c:pt idx="871">
                        <c:v>-8.5338000000000053E-2</c:v>
                      </c:pt>
                      <c:pt idx="872">
                        <c:v>-8.5332750000000027E-2</c:v>
                      </c:pt>
                      <c:pt idx="873">
                        <c:v>-8.5335500000000022E-2</c:v>
                      </c:pt>
                      <c:pt idx="874">
                        <c:v>-8.5327500000000042E-2</c:v>
                      </c:pt>
                      <c:pt idx="875">
                        <c:v>-8.5324000000000011E-2</c:v>
                      </c:pt>
                      <c:pt idx="876">
                        <c:v>-8.5320750000000001E-2</c:v>
                      </c:pt>
                      <c:pt idx="877">
                        <c:v>-8.5318750000000013E-2</c:v>
                      </c:pt>
                      <c:pt idx="878">
                        <c:v>-8.5317500000000004E-2</c:v>
                      </c:pt>
                      <c:pt idx="879">
                        <c:v>-8.5304500000000005E-2</c:v>
                      </c:pt>
                      <c:pt idx="880">
                        <c:v>-8.529550000000001E-2</c:v>
                      </c:pt>
                      <c:pt idx="881">
                        <c:v>-8.5286750000000022E-2</c:v>
                      </c:pt>
                      <c:pt idx="882">
                        <c:v>-8.5278500000000007E-2</c:v>
                      </c:pt>
                      <c:pt idx="883">
                        <c:v>-8.5266250000000016E-2</c:v>
                      </c:pt>
                      <c:pt idx="884">
                        <c:v>-8.525400000000001E-2</c:v>
                      </c:pt>
                      <c:pt idx="885">
                        <c:v>-8.5252500000000009E-2</c:v>
                      </c:pt>
                      <c:pt idx="886">
                        <c:v>-8.525675000000002E-2</c:v>
                      </c:pt>
                      <c:pt idx="887">
                        <c:v>-8.5255000000000011E-2</c:v>
                      </c:pt>
                      <c:pt idx="888">
                        <c:v>-8.5243250000000007E-2</c:v>
                      </c:pt>
                      <c:pt idx="889">
                        <c:v>-8.5233000000000003E-2</c:v>
                      </c:pt>
                      <c:pt idx="890">
                        <c:v>-8.5226500000000011E-2</c:v>
                      </c:pt>
                      <c:pt idx="891">
                        <c:v>-8.5205250000000024E-2</c:v>
                      </c:pt>
                      <c:pt idx="892">
                        <c:v>-8.5197750000000017E-2</c:v>
                      </c:pt>
                      <c:pt idx="893">
                        <c:v>-8.5177750000000024E-2</c:v>
                      </c:pt>
                      <c:pt idx="894">
                        <c:v>-8.5153250000000028E-2</c:v>
                      </c:pt>
                      <c:pt idx="895">
                        <c:v>-8.5143500000000025E-2</c:v>
                      </c:pt>
                      <c:pt idx="896">
                        <c:v>-8.5137000000000004E-2</c:v>
                      </c:pt>
                      <c:pt idx="897">
                        <c:v>-8.5120250000000008E-2</c:v>
                      </c:pt>
                      <c:pt idx="898">
                        <c:v>-8.5107500000000016E-2</c:v>
                      </c:pt>
                      <c:pt idx="899">
                        <c:v>-8.5108750000000011E-2</c:v>
                      </c:pt>
                      <c:pt idx="900">
                        <c:v>-8.5102250000000018E-2</c:v>
                      </c:pt>
                      <c:pt idx="901">
                        <c:v>-8.5094000000000031E-2</c:v>
                      </c:pt>
                      <c:pt idx="902">
                        <c:v>-8.5095250000000039E-2</c:v>
                      </c:pt>
                      <c:pt idx="903">
                        <c:v>-8.5095500000000004E-2</c:v>
                      </c:pt>
                      <c:pt idx="904">
                        <c:v>-8.5100000000000009E-2</c:v>
                      </c:pt>
                      <c:pt idx="905">
                        <c:v>-8.5096500000000019E-2</c:v>
                      </c:pt>
                      <c:pt idx="906">
                        <c:v>-8.5084750000000001E-2</c:v>
                      </c:pt>
                      <c:pt idx="907">
                        <c:v>-8.5086250000000002E-2</c:v>
                      </c:pt>
                      <c:pt idx="908">
                        <c:v>-8.5089500000000026E-2</c:v>
                      </c:pt>
                      <c:pt idx="909">
                        <c:v>-8.5086750000000017E-2</c:v>
                      </c:pt>
                      <c:pt idx="910">
                        <c:v>-8.5094500000000017E-2</c:v>
                      </c:pt>
                      <c:pt idx="911">
                        <c:v>-8.5098750000000015E-2</c:v>
                      </c:pt>
                      <c:pt idx="912">
                        <c:v>-8.5109000000000018E-2</c:v>
                      </c:pt>
                      <c:pt idx="913">
                        <c:v>-8.5113000000000022E-2</c:v>
                      </c:pt>
                      <c:pt idx="914">
                        <c:v>-8.5122500000000004E-2</c:v>
                      </c:pt>
                      <c:pt idx="915">
                        <c:v>-8.5130999999999998E-2</c:v>
                      </c:pt>
                      <c:pt idx="916">
                        <c:v>-8.5131750000000006E-2</c:v>
                      </c:pt>
                      <c:pt idx="917">
                        <c:v>-8.513525000000001E-2</c:v>
                      </c:pt>
                      <c:pt idx="918">
                        <c:v>-8.5146500000000014E-2</c:v>
                      </c:pt>
                      <c:pt idx="919">
                        <c:v>-8.5155250000000016E-2</c:v>
                      </c:pt>
                      <c:pt idx="920">
                        <c:v>-8.5170000000000051E-2</c:v>
                      </c:pt>
                      <c:pt idx="921">
                        <c:v>-8.5185750000000032E-2</c:v>
                      </c:pt>
                      <c:pt idx="922">
                        <c:v>-8.5206000000000032E-2</c:v>
                      </c:pt>
                      <c:pt idx="923">
                        <c:v>-8.5214500000000012E-2</c:v>
                      </c:pt>
                      <c:pt idx="924">
                        <c:v>-8.5219250000000024E-2</c:v>
                      </c:pt>
                      <c:pt idx="925">
                        <c:v>-8.5239000000000009E-2</c:v>
                      </c:pt>
                      <c:pt idx="926">
                        <c:v>-8.5246250000000037E-2</c:v>
                      </c:pt>
                      <c:pt idx="927">
                        <c:v>-8.5251750000000043E-2</c:v>
                      </c:pt>
                      <c:pt idx="928">
                        <c:v>-8.525925000000005E-2</c:v>
                      </c:pt>
                      <c:pt idx="929">
                        <c:v>-8.5262000000000046E-2</c:v>
                      </c:pt>
                      <c:pt idx="930">
                        <c:v>-8.5262750000000054E-2</c:v>
                      </c:pt>
                      <c:pt idx="931">
                        <c:v>-8.5260000000000058E-2</c:v>
                      </c:pt>
                      <c:pt idx="932">
                        <c:v>-8.5253000000000065E-2</c:v>
                      </c:pt>
                      <c:pt idx="933">
                        <c:v>-8.5255000000000067E-2</c:v>
                      </c:pt>
                      <c:pt idx="934">
                        <c:v>-8.5267000000000065E-2</c:v>
                      </c:pt>
                      <c:pt idx="935">
                        <c:v>-8.5267500000000065E-2</c:v>
                      </c:pt>
                      <c:pt idx="936">
                        <c:v>-8.5266000000000078E-2</c:v>
                      </c:pt>
                      <c:pt idx="937">
                        <c:v>-8.5281750000000045E-2</c:v>
                      </c:pt>
                      <c:pt idx="938">
                        <c:v>-8.5282500000000053E-2</c:v>
                      </c:pt>
                      <c:pt idx="939">
                        <c:v>-8.5292000000000048E-2</c:v>
                      </c:pt>
                      <c:pt idx="940">
                        <c:v>-8.5300000000000029E-2</c:v>
                      </c:pt>
                      <c:pt idx="941">
                        <c:v>-8.5311250000000033E-2</c:v>
                      </c:pt>
                      <c:pt idx="942">
                        <c:v>-8.5317000000000032E-2</c:v>
                      </c:pt>
                      <c:pt idx="943">
                        <c:v>-8.5309000000000024E-2</c:v>
                      </c:pt>
                      <c:pt idx="944">
                        <c:v>-8.5307250000000015E-2</c:v>
                      </c:pt>
                      <c:pt idx="945">
                        <c:v>-8.5306250000000028E-2</c:v>
                      </c:pt>
                      <c:pt idx="946">
                        <c:v>-8.5324500000000011E-2</c:v>
                      </c:pt>
                      <c:pt idx="947">
                        <c:v>-8.5328500000000015E-2</c:v>
                      </c:pt>
                      <c:pt idx="948">
                        <c:v>-8.5331500000000032E-2</c:v>
                      </c:pt>
                      <c:pt idx="949">
                        <c:v>-8.5337750000000046E-2</c:v>
                      </c:pt>
                      <c:pt idx="950">
                        <c:v>-8.5341000000000056E-2</c:v>
                      </c:pt>
                      <c:pt idx="951">
                        <c:v>-8.5352000000000067E-2</c:v>
                      </c:pt>
                      <c:pt idx="952">
                        <c:v>-8.535225000000006E-2</c:v>
                      </c:pt>
                      <c:pt idx="953">
                        <c:v>-8.5347750000000069E-2</c:v>
                      </c:pt>
                      <c:pt idx="954">
                        <c:v>-8.5343750000000065E-2</c:v>
                      </c:pt>
                      <c:pt idx="955">
                        <c:v>-8.5333750000000042E-2</c:v>
                      </c:pt>
                      <c:pt idx="956">
                        <c:v>-8.5332000000000061E-2</c:v>
                      </c:pt>
                      <c:pt idx="957">
                        <c:v>-8.5331250000000053E-2</c:v>
                      </c:pt>
                      <c:pt idx="958">
                        <c:v>-8.5328000000000057E-2</c:v>
                      </c:pt>
                      <c:pt idx="959">
                        <c:v>-8.5326500000000041E-2</c:v>
                      </c:pt>
                      <c:pt idx="960">
                        <c:v>-8.532550000000004E-2</c:v>
                      </c:pt>
                      <c:pt idx="961">
                        <c:v>-8.5317250000000053E-2</c:v>
                      </c:pt>
                      <c:pt idx="962">
                        <c:v>-8.5309750000000045E-2</c:v>
                      </c:pt>
                      <c:pt idx="963">
                        <c:v>-8.5301750000000037E-2</c:v>
                      </c:pt>
                      <c:pt idx="964">
                        <c:v>-8.529025000000004E-2</c:v>
                      </c:pt>
                      <c:pt idx="965">
                        <c:v>-8.5286500000000029E-2</c:v>
                      </c:pt>
                      <c:pt idx="966">
                        <c:v>-8.5273500000000016E-2</c:v>
                      </c:pt>
                      <c:pt idx="967">
                        <c:v>-8.5257250000000007E-2</c:v>
                      </c:pt>
                      <c:pt idx="968">
                        <c:v>-8.5250250000000041E-2</c:v>
                      </c:pt>
                      <c:pt idx="969">
                        <c:v>-8.5236500000000048E-2</c:v>
                      </c:pt>
                      <c:pt idx="970">
                        <c:v>-8.5229250000000048E-2</c:v>
                      </c:pt>
                      <c:pt idx="971">
                        <c:v>-8.5229000000000069E-2</c:v>
                      </c:pt>
                      <c:pt idx="972">
                        <c:v>-8.5220750000000067E-2</c:v>
                      </c:pt>
                      <c:pt idx="973">
                        <c:v>-8.5206750000000053E-2</c:v>
                      </c:pt>
                      <c:pt idx="974">
                        <c:v>-8.518975000000005E-2</c:v>
                      </c:pt>
                      <c:pt idx="975">
                        <c:v>-8.5182750000000029E-2</c:v>
                      </c:pt>
                      <c:pt idx="976">
                        <c:v>-8.5173500000000041E-2</c:v>
                      </c:pt>
                      <c:pt idx="977">
                        <c:v>-8.5162750000000037E-2</c:v>
                      </c:pt>
                      <c:pt idx="978">
                        <c:v>-8.5165750000000054E-2</c:v>
                      </c:pt>
                      <c:pt idx="979">
                        <c:v>-8.5156000000000023E-2</c:v>
                      </c:pt>
                      <c:pt idx="980">
                        <c:v>-8.5144750000000033E-2</c:v>
                      </c:pt>
                      <c:pt idx="981">
                        <c:v>-8.5124500000000033E-2</c:v>
                      </c:pt>
                      <c:pt idx="982">
                        <c:v>-8.5108250000000024E-2</c:v>
                      </c:pt>
                      <c:pt idx="983">
                        <c:v>-8.5099250000000029E-2</c:v>
                      </c:pt>
                      <c:pt idx="984">
                        <c:v>-8.5078500000000029E-2</c:v>
                      </c:pt>
                      <c:pt idx="985">
                        <c:v>-8.5066500000000017E-2</c:v>
                      </c:pt>
                      <c:pt idx="986">
                        <c:v>-8.5067500000000032E-2</c:v>
                      </c:pt>
                      <c:pt idx="987">
                        <c:v>-8.5060500000000039E-2</c:v>
                      </c:pt>
                      <c:pt idx="988">
                        <c:v>-8.5052500000000031E-2</c:v>
                      </c:pt>
                      <c:pt idx="989">
                        <c:v>-8.5045000000000037E-2</c:v>
                      </c:pt>
                      <c:pt idx="990">
                        <c:v>-8.5037500000000044E-2</c:v>
                      </c:pt>
                      <c:pt idx="991">
                        <c:v>-8.5025500000000045E-2</c:v>
                      </c:pt>
                      <c:pt idx="992">
                        <c:v>-8.5016750000000044E-2</c:v>
                      </c:pt>
                      <c:pt idx="993">
                        <c:v>-8.5015750000000043E-2</c:v>
                      </c:pt>
                      <c:pt idx="994">
                        <c:v>-8.5026500000000046E-2</c:v>
                      </c:pt>
                      <c:pt idx="995">
                        <c:v>-8.5027250000000013E-2</c:v>
                      </c:pt>
                      <c:pt idx="996">
                        <c:v>-8.502075000000002E-2</c:v>
                      </c:pt>
                      <c:pt idx="997">
                        <c:v>-8.5008250000000021E-2</c:v>
                      </c:pt>
                      <c:pt idx="998">
                        <c:v>-8.4997000000000003E-2</c:v>
                      </c:pt>
                      <c:pt idx="999">
                        <c:v>-8.4987500000000007E-2</c:v>
                      </c:pt>
                      <c:pt idx="1000">
                        <c:v>-8.4984750000000012E-2</c:v>
                      </c:pt>
                      <c:pt idx="1001">
                        <c:v>-8.4979500000000013E-2</c:v>
                      </c:pt>
                      <c:pt idx="1002">
                        <c:v>-8.4982250000000009E-2</c:v>
                      </c:pt>
                      <c:pt idx="1003">
                        <c:v>-8.4975250000000016E-2</c:v>
                      </c:pt>
                      <c:pt idx="1004">
                        <c:v>-8.4972250000000027E-2</c:v>
                      </c:pt>
                      <c:pt idx="1005">
                        <c:v>-8.4967750000000036E-2</c:v>
                      </c:pt>
                      <c:pt idx="1006">
                        <c:v>-8.4964250000000033E-2</c:v>
                      </c:pt>
                      <c:pt idx="1007">
                        <c:v>-8.4975500000000037E-2</c:v>
                      </c:pt>
                      <c:pt idx="1008">
                        <c:v>-8.4976000000000051E-2</c:v>
                      </c:pt>
                      <c:pt idx="1009">
                        <c:v>-8.4979500000000041E-2</c:v>
                      </c:pt>
                      <c:pt idx="1010">
                        <c:v>-8.4986250000000055E-2</c:v>
                      </c:pt>
                      <c:pt idx="1011">
                        <c:v>-8.4984500000000032E-2</c:v>
                      </c:pt>
                      <c:pt idx="1012">
                        <c:v>-8.498875000000003E-2</c:v>
                      </c:pt>
                      <c:pt idx="1013">
                        <c:v>-8.5005500000000025E-2</c:v>
                      </c:pt>
                      <c:pt idx="1014">
                        <c:v>-8.5016250000000029E-2</c:v>
                      </c:pt>
                      <c:pt idx="1015">
                        <c:v>-8.5032500000000011E-2</c:v>
                      </c:pt>
                      <c:pt idx="1016">
                        <c:v>-8.5041750000000013E-2</c:v>
                      </c:pt>
                      <c:pt idx="1017">
                        <c:v>-8.5047999999999999E-2</c:v>
                      </c:pt>
                      <c:pt idx="1018">
                        <c:v>-8.505275000000001E-2</c:v>
                      </c:pt>
                      <c:pt idx="1019">
                        <c:v>-8.5053500000000004E-2</c:v>
                      </c:pt>
                      <c:pt idx="1020">
                        <c:v>-8.5057750000000001E-2</c:v>
                      </c:pt>
                      <c:pt idx="1021">
                        <c:v>-8.5060499999999983E-2</c:v>
                      </c:pt>
                      <c:pt idx="1022">
                        <c:v>-8.5071749999999988E-2</c:v>
                      </c:pt>
                      <c:pt idx="1023">
                        <c:v>-8.5072249999999988E-2</c:v>
                      </c:pt>
                      <c:pt idx="1024">
                        <c:v>-8.5071499999999994E-2</c:v>
                      </c:pt>
                      <c:pt idx="1025">
                        <c:v>-8.5070750000000001E-2</c:v>
                      </c:pt>
                      <c:pt idx="1026">
                        <c:v>-8.5081249999999983E-2</c:v>
                      </c:pt>
                      <c:pt idx="1027">
                        <c:v>-8.5086499999999982E-2</c:v>
                      </c:pt>
                      <c:pt idx="1028">
                        <c:v>-8.510299999999997E-2</c:v>
                      </c:pt>
                      <c:pt idx="1029">
                        <c:v>-8.5104999999999972E-2</c:v>
                      </c:pt>
                      <c:pt idx="1030">
                        <c:v>-8.5120499999999974E-2</c:v>
                      </c:pt>
                      <c:pt idx="1031">
                        <c:v>-8.513774999999997E-2</c:v>
                      </c:pt>
                      <c:pt idx="1032">
                        <c:v>-8.5149749999999982E-2</c:v>
                      </c:pt>
                      <c:pt idx="1033">
                        <c:v>-8.514999999999999E-2</c:v>
                      </c:pt>
                      <c:pt idx="1034">
                        <c:v>-8.5155750000000002E-2</c:v>
                      </c:pt>
                      <c:pt idx="1035">
                        <c:v>-8.5152999999999979E-2</c:v>
                      </c:pt>
                      <c:pt idx="1036">
                        <c:v>-8.5147749999999967E-2</c:v>
                      </c:pt>
                      <c:pt idx="1037">
                        <c:v>-8.513999999999998E-2</c:v>
                      </c:pt>
                      <c:pt idx="1038">
                        <c:v>-8.5125499999999979E-2</c:v>
                      </c:pt>
                      <c:pt idx="1039">
                        <c:v>-8.5117750000000006E-2</c:v>
                      </c:pt>
                      <c:pt idx="1040">
                        <c:v>-8.5106500000000002E-2</c:v>
                      </c:pt>
                      <c:pt idx="1041">
                        <c:v>-8.510849999999999E-2</c:v>
                      </c:pt>
                      <c:pt idx="1042">
                        <c:v>-8.5096749999999999E-2</c:v>
                      </c:pt>
                      <c:pt idx="1043">
                        <c:v>-8.5095749999999984E-2</c:v>
                      </c:pt>
                      <c:pt idx="1044">
                        <c:v>-8.5093999999999975E-2</c:v>
                      </c:pt>
                      <c:pt idx="1045">
                        <c:v>-8.508149999999999E-2</c:v>
                      </c:pt>
                      <c:pt idx="1046">
                        <c:v>-8.5073250000000003E-2</c:v>
                      </c:pt>
                      <c:pt idx="1047">
                        <c:v>-8.5066749999999997E-2</c:v>
                      </c:pt>
                      <c:pt idx="1048">
                        <c:v>-8.5058999999999982E-2</c:v>
                      </c:pt>
                      <c:pt idx="1049">
                        <c:v>-8.5050249999999994E-2</c:v>
                      </c:pt>
                      <c:pt idx="1050">
                        <c:v>-8.5036999999999988E-2</c:v>
                      </c:pt>
                      <c:pt idx="1051">
                        <c:v>-8.5023500000000002E-2</c:v>
                      </c:pt>
                      <c:pt idx="1052">
                        <c:v>-8.5011749999999983E-2</c:v>
                      </c:pt>
                      <c:pt idx="1053">
                        <c:v>-8.5001249999999973E-2</c:v>
                      </c:pt>
                      <c:pt idx="1054">
                        <c:v>-8.4993249999999965E-2</c:v>
                      </c:pt>
                      <c:pt idx="1055">
                        <c:v>-8.498799999999998E-2</c:v>
                      </c:pt>
                      <c:pt idx="1056">
                        <c:v>-8.4971999999999978E-2</c:v>
                      </c:pt>
                      <c:pt idx="1057">
                        <c:v>-8.4966499999999973E-2</c:v>
                      </c:pt>
                      <c:pt idx="1058">
                        <c:v>-8.4958749999999986E-2</c:v>
                      </c:pt>
                      <c:pt idx="1059">
                        <c:v>-8.4954499999999988E-2</c:v>
                      </c:pt>
                      <c:pt idx="1060">
                        <c:v>-8.495649999999999E-2</c:v>
                      </c:pt>
                      <c:pt idx="1061">
                        <c:v>-8.4949749999999963E-2</c:v>
                      </c:pt>
                      <c:pt idx="1062">
                        <c:v>-8.4936749999999978E-2</c:v>
                      </c:pt>
                      <c:pt idx="1063">
                        <c:v>-8.4927499999999975E-2</c:v>
                      </c:pt>
                      <c:pt idx="1064">
                        <c:v>-8.4917249999999986E-2</c:v>
                      </c:pt>
                      <c:pt idx="1065">
                        <c:v>-8.4916749999999985E-2</c:v>
                      </c:pt>
                      <c:pt idx="1066">
                        <c:v>-8.4889749999999986E-2</c:v>
                      </c:pt>
                      <c:pt idx="1067">
                        <c:v>-8.4885499999999989E-2</c:v>
                      </c:pt>
                      <c:pt idx="1068">
                        <c:v>-8.4881999999999985E-2</c:v>
                      </c:pt>
                      <c:pt idx="1069">
                        <c:v>-8.487299999999999E-2</c:v>
                      </c:pt>
                      <c:pt idx="1070">
                        <c:v>-8.4867500000000012E-2</c:v>
                      </c:pt>
                      <c:pt idx="1071">
                        <c:v>-8.4851499999999996E-2</c:v>
                      </c:pt>
                      <c:pt idx="1072">
                        <c:v>-8.4843500000000016E-2</c:v>
                      </c:pt>
                      <c:pt idx="1073">
                        <c:v>-8.483350000000002E-2</c:v>
                      </c:pt>
                      <c:pt idx="1074">
                        <c:v>-8.4818750000000026E-2</c:v>
                      </c:pt>
                      <c:pt idx="1075">
                        <c:v>-8.4813500000000028E-2</c:v>
                      </c:pt>
                      <c:pt idx="1076">
                        <c:v>-8.4804500000000033E-2</c:v>
                      </c:pt>
                      <c:pt idx="1077">
                        <c:v>-8.4791250000000012E-2</c:v>
                      </c:pt>
                      <c:pt idx="1078">
                        <c:v>-8.4793250000000014E-2</c:v>
                      </c:pt>
                      <c:pt idx="1079">
                        <c:v>-8.4799750000000007E-2</c:v>
                      </c:pt>
                      <c:pt idx="1080">
                        <c:v>-8.4804249999999998E-2</c:v>
                      </c:pt>
                      <c:pt idx="1081">
                        <c:v>-8.4790750000000012E-2</c:v>
                      </c:pt>
                      <c:pt idx="1082">
                        <c:v>-8.4773500000000029E-2</c:v>
                      </c:pt>
                      <c:pt idx="1083">
                        <c:v>-8.4772500000000015E-2</c:v>
                      </c:pt>
                      <c:pt idx="1084">
                        <c:v>-8.4770000000000026E-2</c:v>
                      </c:pt>
                      <c:pt idx="1085">
                        <c:v>-8.4761500000000004E-2</c:v>
                      </c:pt>
                      <c:pt idx="1086">
                        <c:v>-8.4753250000000016E-2</c:v>
                      </c:pt>
                      <c:pt idx="1087">
                        <c:v>-8.4740499999999996E-2</c:v>
                      </c:pt>
                      <c:pt idx="1088">
                        <c:v>-8.4738250000000001E-2</c:v>
                      </c:pt>
                      <c:pt idx="1089">
                        <c:v>-8.4732750000000009E-2</c:v>
                      </c:pt>
                      <c:pt idx="1090">
                        <c:v>-8.4728000000000012E-2</c:v>
                      </c:pt>
                      <c:pt idx="1091">
                        <c:v>-8.4734749999999984E-2</c:v>
                      </c:pt>
                      <c:pt idx="1092">
                        <c:v>-8.4722749999999986E-2</c:v>
                      </c:pt>
                      <c:pt idx="1093">
                        <c:v>-8.4724749999999974E-2</c:v>
                      </c:pt>
                      <c:pt idx="1094">
                        <c:v>-8.4729749999999979E-2</c:v>
                      </c:pt>
                      <c:pt idx="1095">
                        <c:v>-8.4721499999999991E-2</c:v>
                      </c:pt>
                      <c:pt idx="1096">
                        <c:v>-8.4706749999999983E-2</c:v>
                      </c:pt>
                      <c:pt idx="1097">
                        <c:v>-8.4693749999999998E-2</c:v>
                      </c:pt>
                      <c:pt idx="1098">
                        <c:v>-8.4679749999999998E-2</c:v>
                      </c:pt>
                      <c:pt idx="1099">
                        <c:v>-8.4656749999999975E-2</c:v>
                      </c:pt>
                      <c:pt idx="1100">
                        <c:v>-8.463649999999999E-2</c:v>
                      </c:pt>
                      <c:pt idx="1101">
                        <c:v>-8.4622749999999997E-2</c:v>
                      </c:pt>
                      <c:pt idx="1102">
                        <c:v>-8.4606500000000029E-2</c:v>
                      </c:pt>
                      <c:pt idx="1103">
                        <c:v>-8.4581500000000004E-2</c:v>
                      </c:pt>
                      <c:pt idx="1104">
                        <c:v>-8.4562000000000026E-2</c:v>
                      </c:pt>
                      <c:pt idx="1105">
                        <c:v>-8.4544500000000036E-2</c:v>
                      </c:pt>
                      <c:pt idx="1106">
                        <c:v>-8.4532000000000024E-2</c:v>
                      </c:pt>
                      <c:pt idx="1107">
                        <c:v>-8.4513749999999999E-2</c:v>
                      </c:pt>
                      <c:pt idx="1108">
                        <c:v>-8.4474750000000029E-2</c:v>
                      </c:pt>
                      <c:pt idx="1109">
                        <c:v>-8.444500000000002E-2</c:v>
                      </c:pt>
                      <c:pt idx="1110">
                        <c:v>-8.4415500000000018E-2</c:v>
                      </c:pt>
                      <c:pt idx="1111">
                        <c:v>-8.4387749999999997E-2</c:v>
                      </c:pt>
                      <c:pt idx="1112">
                        <c:v>-8.4360000000000004E-2</c:v>
                      </c:pt>
                      <c:pt idx="1113">
                        <c:v>-8.4331249999999983E-2</c:v>
                      </c:pt>
                      <c:pt idx="1114">
                        <c:v>-8.4305749999999999E-2</c:v>
                      </c:pt>
                      <c:pt idx="1115">
                        <c:v>-8.4273999999999988E-2</c:v>
                      </c:pt>
                      <c:pt idx="1116">
                        <c:v>-8.4245999999999988E-2</c:v>
                      </c:pt>
                      <c:pt idx="1117">
                        <c:v>-8.422049999999999E-2</c:v>
                      </c:pt>
                      <c:pt idx="1118">
                        <c:v>-8.4183999999999981E-2</c:v>
                      </c:pt>
                      <c:pt idx="1119">
                        <c:v>-8.4159749999999978E-2</c:v>
                      </c:pt>
                      <c:pt idx="1120">
                        <c:v>-8.414149999999998E-2</c:v>
                      </c:pt>
                      <c:pt idx="1121">
                        <c:v>-8.4112999999999966E-2</c:v>
                      </c:pt>
                      <c:pt idx="1122">
                        <c:v>-8.4092999999999987E-2</c:v>
                      </c:pt>
                      <c:pt idx="1123">
                        <c:v>-8.4072749999999988E-2</c:v>
                      </c:pt>
                      <c:pt idx="1124">
                        <c:v>-8.4052749999999982E-2</c:v>
                      </c:pt>
                      <c:pt idx="1125">
                        <c:v>-8.4025749999999982E-2</c:v>
                      </c:pt>
                      <c:pt idx="1126">
                        <c:v>-8.4003249999999974E-2</c:v>
                      </c:pt>
                      <c:pt idx="1127">
                        <c:v>-8.3986999999999978E-2</c:v>
                      </c:pt>
                      <c:pt idx="1128">
                        <c:v>-8.397124999999997E-2</c:v>
                      </c:pt>
                      <c:pt idx="1129">
                        <c:v>-8.3956749999999969E-2</c:v>
                      </c:pt>
                      <c:pt idx="1130">
                        <c:v>-8.3950999999999998E-2</c:v>
                      </c:pt>
                      <c:pt idx="1131">
                        <c:v>-8.3941499999999974E-2</c:v>
                      </c:pt>
                      <c:pt idx="1132">
                        <c:v>-8.3932249999999972E-2</c:v>
                      </c:pt>
                      <c:pt idx="1133">
                        <c:v>-8.3922249999999976E-2</c:v>
                      </c:pt>
                      <c:pt idx="1134">
                        <c:v>-8.3910499999999985E-2</c:v>
                      </c:pt>
                      <c:pt idx="1135">
                        <c:v>-8.3908749999999976E-2</c:v>
                      </c:pt>
                      <c:pt idx="1136">
                        <c:v>-8.3909249999999977E-2</c:v>
                      </c:pt>
                      <c:pt idx="1137">
                        <c:v>-8.3901749999999969E-2</c:v>
                      </c:pt>
                      <c:pt idx="1138">
                        <c:v>-8.3896999999999958E-2</c:v>
                      </c:pt>
                      <c:pt idx="1139">
                        <c:v>-8.3888499999999963E-2</c:v>
                      </c:pt>
                      <c:pt idx="1140">
                        <c:v>-8.3879249999999975E-2</c:v>
                      </c:pt>
                      <c:pt idx="1141">
                        <c:v>-8.3868749999999978E-2</c:v>
                      </c:pt>
                      <c:pt idx="1142">
                        <c:v>-8.3862249999999972E-2</c:v>
                      </c:pt>
                      <c:pt idx="1143">
                        <c:v>-8.3851749999999961E-2</c:v>
                      </c:pt>
                      <c:pt idx="1144">
                        <c:v>-8.3842749999999966E-2</c:v>
                      </c:pt>
                      <c:pt idx="1145">
                        <c:v>-8.3835249999999972E-2</c:v>
                      </c:pt>
                      <c:pt idx="1146">
                        <c:v>-8.3813749999999965E-2</c:v>
                      </c:pt>
                      <c:pt idx="1147">
                        <c:v>-8.3801499999999973E-2</c:v>
                      </c:pt>
                      <c:pt idx="1148">
                        <c:v>-8.3792749999999958E-2</c:v>
                      </c:pt>
                      <c:pt idx="1149">
                        <c:v>-8.3784749999999977E-2</c:v>
                      </c:pt>
                      <c:pt idx="1150">
                        <c:v>-8.3786249999999993E-2</c:v>
                      </c:pt>
                      <c:pt idx="1151">
                        <c:v>-8.3772749999999979E-2</c:v>
                      </c:pt>
                      <c:pt idx="1152">
                        <c:v>-8.3767749999999988E-2</c:v>
                      </c:pt>
                      <c:pt idx="1153">
                        <c:v>-8.3767749999999988E-2</c:v>
                      </c:pt>
                      <c:pt idx="1154">
                        <c:v>-8.3757999999999985E-2</c:v>
                      </c:pt>
                      <c:pt idx="1155">
                        <c:v>-8.375649999999997E-2</c:v>
                      </c:pt>
                      <c:pt idx="1156">
                        <c:v>-8.3745249999999979E-2</c:v>
                      </c:pt>
                      <c:pt idx="1157">
                        <c:v>-8.3733500000000002E-2</c:v>
                      </c:pt>
                      <c:pt idx="1158">
                        <c:v>-8.3718749999999995E-2</c:v>
                      </c:pt>
                      <c:pt idx="1159">
                        <c:v>-8.3708750000000012E-2</c:v>
                      </c:pt>
                      <c:pt idx="1160">
                        <c:v>-8.369900000000001E-2</c:v>
                      </c:pt>
                      <c:pt idx="1161">
                        <c:v>-8.3695500000000006E-2</c:v>
                      </c:pt>
                      <c:pt idx="1162">
                        <c:v>-8.368550000000001E-2</c:v>
                      </c:pt>
                      <c:pt idx="1163">
                        <c:v>-8.367800000000003E-2</c:v>
                      </c:pt>
                      <c:pt idx="1164">
                        <c:v>-8.3672499999999997E-2</c:v>
                      </c:pt>
                      <c:pt idx="1165">
                        <c:v>-8.3665500000000004E-2</c:v>
                      </c:pt>
                      <c:pt idx="1166">
                        <c:v>-8.3669499999999994E-2</c:v>
                      </c:pt>
                      <c:pt idx="1167">
                        <c:v>-8.3671499999999982E-2</c:v>
                      </c:pt>
                      <c:pt idx="1168">
                        <c:v>-8.3665999999999976E-2</c:v>
                      </c:pt>
                      <c:pt idx="1169">
                        <c:v>-8.3665500000000004E-2</c:v>
                      </c:pt>
                      <c:pt idx="1170">
                        <c:v>-8.3667250000000012E-2</c:v>
                      </c:pt>
                      <c:pt idx="1171">
                        <c:v>-8.3659999999999998E-2</c:v>
                      </c:pt>
                      <c:pt idx="1172">
                        <c:v>-8.3655250000000014E-2</c:v>
                      </c:pt>
                      <c:pt idx="1173">
                        <c:v>-8.3655500000000022E-2</c:v>
                      </c:pt>
                      <c:pt idx="1174">
                        <c:v>-8.366125000000002E-2</c:v>
                      </c:pt>
                      <c:pt idx="1175">
                        <c:v>-8.3660749999999992E-2</c:v>
                      </c:pt>
                      <c:pt idx="1176">
                        <c:v>-8.3665500000000004E-2</c:v>
                      </c:pt>
                      <c:pt idx="1177">
                        <c:v>-8.3670500000000009E-2</c:v>
                      </c:pt>
                      <c:pt idx="1178">
                        <c:v>-8.3662000000000014E-2</c:v>
                      </c:pt>
                      <c:pt idx="1179">
                        <c:v>-8.3667749999999985E-2</c:v>
                      </c:pt>
                      <c:pt idx="1180">
                        <c:v>-8.3661999999999986E-2</c:v>
                      </c:pt>
                      <c:pt idx="1181">
                        <c:v>-8.3671250000000016E-2</c:v>
                      </c:pt>
                      <c:pt idx="1182">
                        <c:v>-8.3667749999999999E-2</c:v>
                      </c:pt>
                      <c:pt idx="1183">
                        <c:v>-8.3667500000000034E-2</c:v>
                      </c:pt>
                      <c:pt idx="1184">
                        <c:v>-8.3671750000000045E-2</c:v>
                      </c:pt>
                      <c:pt idx="1185">
                        <c:v>-8.3666750000000026E-2</c:v>
                      </c:pt>
                      <c:pt idx="1186">
                        <c:v>-8.3655000000000049E-2</c:v>
                      </c:pt>
                      <c:pt idx="1187">
                        <c:v>-8.3646500000000026E-2</c:v>
                      </c:pt>
                      <c:pt idx="1188">
                        <c:v>-8.3638250000000025E-2</c:v>
                      </c:pt>
                      <c:pt idx="1189">
                        <c:v>-8.3630750000000004E-2</c:v>
                      </c:pt>
                      <c:pt idx="1190">
                        <c:v>-8.3620750000000008E-2</c:v>
                      </c:pt>
                      <c:pt idx="1191">
                        <c:v>-8.3608249999999995E-2</c:v>
                      </c:pt>
                      <c:pt idx="1192">
                        <c:v>-8.3605749999999993E-2</c:v>
                      </c:pt>
                      <c:pt idx="1193">
                        <c:v>-8.3590250000000005E-2</c:v>
                      </c:pt>
                      <c:pt idx="1194">
                        <c:v>-8.3570249999999999E-2</c:v>
                      </c:pt>
                      <c:pt idx="1195">
                        <c:v>-8.3557500000000007E-2</c:v>
                      </c:pt>
                      <c:pt idx="1196">
                        <c:v>-8.3558500000000022E-2</c:v>
                      </c:pt>
                      <c:pt idx="1197">
                        <c:v>-8.3566000000000015E-2</c:v>
                      </c:pt>
                      <c:pt idx="1198">
                        <c:v>-8.3564750000000035E-2</c:v>
                      </c:pt>
                      <c:pt idx="1199">
                        <c:v>-8.3569000000000032E-2</c:v>
                      </c:pt>
                      <c:pt idx="1200">
                        <c:v>-8.3568000000000031E-2</c:v>
                      </c:pt>
                      <c:pt idx="1201">
                        <c:v>-8.3573250000000043E-2</c:v>
                      </c:pt>
                      <c:pt idx="1202">
                        <c:v>-8.3565000000000028E-2</c:v>
                      </c:pt>
                      <c:pt idx="1203">
                        <c:v>-8.3563750000000048E-2</c:v>
                      </c:pt>
                      <c:pt idx="1204">
                        <c:v>-8.3561750000000046E-2</c:v>
                      </c:pt>
                      <c:pt idx="1205">
                        <c:v>-8.3566000000000043E-2</c:v>
                      </c:pt>
                      <c:pt idx="1206">
                        <c:v>-8.3564250000000034E-2</c:v>
                      </c:pt>
                      <c:pt idx="1207">
                        <c:v>-8.3560750000000045E-2</c:v>
                      </c:pt>
                      <c:pt idx="1208">
                        <c:v>-8.3562750000000061E-2</c:v>
                      </c:pt>
                      <c:pt idx="1209">
                        <c:v>-8.3559250000000043E-2</c:v>
                      </c:pt>
                      <c:pt idx="1210">
                        <c:v>-8.3547750000000032E-2</c:v>
                      </c:pt>
                      <c:pt idx="1211">
                        <c:v>-8.3548000000000067E-2</c:v>
                      </c:pt>
                      <c:pt idx="1212">
                        <c:v>-8.3540750000000039E-2</c:v>
                      </c:pt>
                      <c:pt idx="1213">
                        <c:v>-8.3525750000000037E-2</c:v>
                      </c:pt>
                      <c:pt idx="1214">
                        <c:v>-8.3516750000000042E-2</c:v>
                      </c:pt>
                      <c:pt idx="1215">
                        <c:v>-8.3504500000000023E-2</c:v>
                      </c:pt>
                      <c:pt idx="1216">
                        <c:v>-8.3494250000000034E-2</c:v>
                      </c:pt>
                      <c:pt idx="1217">
                        <c:v>-8.3485250000000039E-2</c:v>
                      </c:pt>
                      <c:pt idx="1218">
                        <c:v>-8.3477500000000052E-2</c:v>
                      </c:pt>
                      <c:pt idx="1219">
                        <c:v>-8.3460500000000049E-2</c:v>
                      </c:pt>
                      <c:pt idx="1220">
                        <c:v>-8.3446500000000062E-2</c:v>
                      </c:pt>
                      <c:pt idx="1221">
                        <c:v>-8.3439500000000069E-2</c:v>
                      </c:pt>
                      <c:pt idx="1222">
                        <c:v>-8.3426500000000084E-2</c:v>
                      </c:pt>
                      <c:pt idx="1223">
                        <c:v>-8.3421500000000079E-2</c:v>
                      </c:pt>
                      <c:pt idx="1224">
                        <c:v>-8.3422250000000059E-2</c:v>
                      </c:pt>
                      <c:pt idx="1225">
                        <c:v>-8.341375000000005E-2</c:v>
                      </c:pt>
                      <c:pt idx="1226">
                        <c:v>-8.339650000000004E-2</c:v>
                      </c:pt>
                      <c:pt idx="1227">
                        <c:v>-8.3390500000000034E-2</c:v>
                      </c:pt>
                      <c:pt idx="1228">
                        <c:v>-8.3383250000000034E-2</c:v>
                      </c:pt>
                      <c:pt idx="1229">
                        <c:v>-8.3370500000000028E-2</c:v>
                      </c:pt>
                      <c:pt idx="1230">
                        <c:v>-8.3361000000000032E-2</c:v>
                      </c:pt>
                      <c:pt idx="1231">
                        <c:v>-8.3350250000000028E-2</c:v>
                      </c:pt>
                      <c:pt idx="1232">
                        <c:v>-8.334825000000004E-2</c:v>
                      </c:pt>
                      <c:pt idx="1233">
                        <c:v>-8.3339500000000052E-2</c:v>
                      </c:pt>
                      <c:pt idx="1234">
                        <c:v>-8.3334750000000055E-2</c:v>
                      </c:pt>
                      <c:pt idx="1235">
                        <c:v>-8.3333000000000046E-2</c:v>
                      </c:pt>
                      <c:pt idx="1236">
                        <c:v>-8.3324750000000045E-2</c:v>
                      </c:pt>
                      <c:pt idx="1237">
                        <c:v>-8.333425000000004E-2</c:v>
                      </c:pt>
                      <c:pt idx="1238">
                        <c:v>-8.3343250000000035E-2</c:v>
                      </c:pt>
                      <c:pt idx="1239">
                        <c:v>-8.3345750000000024E-2</c:v>
                      </c:pt>
                      <c:pt idx="1240">
                        <c:v>-8.3348750000000027E-2</c:v>
                      </c:pt>
                      <c:pt idx="1241">
                        <c:v>-8.3347250000000025E-2</c:v>
                      </c:pt>
                      <c:pt idx="1242">
                        <c:v>-8.3342750000000035E-2</c:v>
                      </c:pt>
                      <c:pt idx="1243">
                        <c:v>-8.333825000000003E-2</c:v>
                      </c:pt>
                      <c:pt idx="1244">
                        <c:v>-8.3335250000000055E-2</c:v>
                      </c:pt>
                      <c:pt idx="1245">
                        <c:v>-8.3338750000000045E-2</c:v>
                      </c:pt>
                      <c:pt idx="1246">
                        <c:v>-8.3335750000000028E-2</c:v>
                      </c:pt>
                      <c:pt idx="1247">
                        <c:v>-8.333425000000004E-2</c:v>
                      </c:pt>
                      <c:pt idx="1248">
                        <c:v>-8.3333000000000046E-2</c:v>
                      </c:pt>
                      <c:pt idx="1249">
                        <c:v>-8.3333500000000033E-2</c:v>
                      </c:pt>
                      <c:pt idx="1250">
                        <c:v>-8.3334500000000006E-2</c:v>
                      </c:pt>
                      <c:pt idx="1251">
                        <c:v>-8.3339500000000011E-2</c:v>
                      </c:pt>
                      <c:pt idx="1252">
                        <c:v>-8.3334500000000006E-2</c:v>
                      </c:pt>
                      <c:pt idx="1253">
                        <c:v>-8.3332000000000031E-2</c:v>
                      </c:pt>
                      <c:pt idx="1254">
                        <c:v>-8.3328500000000041E-2</c:v>
                      </c:pt>
                      <c:pt idx="1255">
                        <c:v>-8.3325000000000052E-2</c:v>
                      </c:pt>
                      <c:pt idx="1256">
                        <c:v>-8.3322500000000035E-2</c:v>
                      </c:pt>
                      <c:pt idx="1257">
                        <c:v>-8.3313250000000033E-2</c:v>
                      </c:pt>
                      <c:pt idx="1258">
                        <c:v>-8.3308500000000035E-2</c:v>
                      </c:pt>
                      <c:pt idx="1259">
                        <c:v>-8.3308250000000042E-2</c:v>
                      </c:pt>
                      <c:pt idx="1260">
                        <c:v>-8.3299250000000061E-2</c:v>
                      </c:pt>
                      <c:pt idx="1261">
                        <c:v>-8.3296000000000064E-2</c:v>
                      </c:pt>
                      <c:pt idx="1262">
                        <c:v>-8.3302500000000043E-2</c:v>
                      </c:pt>
                      <c:pt idx="1263">
                        <c:v>-8.3312750000000046E-2</c:v>
                      </c:pt>
                      <c:pt idx="1264">
                        <c:v>-8.3298000000000039E-2</c:v>
                      </c:pt>
                      <c:pt idx="1265">
                        <c:v>-8.3289500000000044E-2</c:v>
                      </c:pt>
                      <c:pt idx="1266">
                        <c:v>-8.3296500000000023E-2</c:v>
                      </c:pt>
                      <c:pt idx="1267">
                        <c:v>-8.3293500000000034E-2</c:v>
                      </c:pt>
                      <c:pt idx="1268">
                        <c:v>-8.3294750000000042E-2</c:v>
                      </c:pt>
                      <c:pt idx="1269">
                        <c:v>-8.3293500000000034E-2</c:v>
                      </c:pt>
                      <c:pt idx="1270">
                        <c:v>-8.3295000000000008E-2</c:v>
                      </c:pt>
                      <c:pt idx="1271">
                        <c:v>-8.331050000000001E-2</c:v>
                      </c:pt>
                      <c:pt idx="1272">
                        <c:v>-8.3306250000000026E-2</c:v>
                      </c:pt>
                      <c:pt idx="1273">
                        <c:v>-8.3313750000000034E-2</c:v>
                      </c:pt>
                      <c:pt idx="1274">
                        <c:v>-8.332750000000004E-2</c:v>
                      </c:pt>
                      <c:pt idx="1275">
                        <c:v>-8.333050000000003E-2</c:v>
                      </c:pt>
                      <c:pt idx="1276">
                        <c:v>-8.3342000000000027E-2</c:v>
                      </c:pt>
                      <c:pt idx="1277">
                        <c:v>-8.3342000000000027E-2</c:v>
                      </c:pt>
                      <c:pt idx="1278">
                        <c:v>-8.3343250000000035E-2</c:v>
                      </c:pt>
                      <c:pt idx="1279">
                        <c:v>-8.3341500000000013E-2</c:v>
                      </c:pt>
                      <c:pt idx="1280">
                        <c:v>-8.3338000000000023E-2</c:v>
                      </c:pt>
                      <c:pt idx="1281">
                        <c:v>-8.3351000000000008E-2</c:v>
                      </c:pt>
                      <c:pt idx="1282">
                        <c:v>-8.3378000000000008E-2</c:v>
                      </c:pt>
                      <c:pt idx="1283">
                        <c:v>-8.3386499999999988E-2</c:v>
                      </c:pt>
                      <c:pt idx="1284">
                        <c:v>-8.3397249999999992E-2</c:v>
                      </c:pt>
                      <c:pt idx="1285">
                        <c:v>-8.3407499999999996E-2</c:v>
                      </c:pt>
                      <c:pt idx="1286">
                        <c:v>-8.3419999999999994E-2</c:v>
                      </c:pt>
                      <c:pt idx="1287">
                        <c:v>-8.3434250000000001E-2</c:v>
                      </c:pt>
                      <c:pt idx="1288">
                        <c:v>-8.3445000000000005E-2</c:v>
                      </c:pt>
                      <c:pt idx="1289">
                        <c:v>-8.3462250000000002E-2</c:v>
                      </c:pt>
                      <c:pt idx="1290">
                        <c:v>-8.3478499999999997E-2</c:v>
                      </c:pt>
                      <c:pt idx="1291">
                        <c:v>-8.3475999999999995E-2</c:v>
                      </c:pt>
                      <c:pt idx="1292">
                        <c:v>-8.3496000000000001E-2</c:v>
                      </c:pt>
                      <c:pt idx="1293">
                        <c:v>-8.3499500000000018E-2</c:v>
                      </c:pt>
                      <c:pt idx="1294">
                        <c:v>-8.3509999999999987E-2</c:v>
                      </c:pt>
                      <c:pt idx="1295">
                        <c:v>-8.3535999999999999E-2</c:v>
                      </c:pt>
                      <c:pt idx="1296">
                        <c:v>-8.3549999999999999E-2</c:v>
                      </c:pt>
                      <c:pt idx="1297">
                        <c:v>-8.3569750000000026E-2</c:v>
                      </c:pt>
                      <c:pt idx="1298">
                        <c:v>-8.3582000000000004E-2</c:v>
                      </c:pt>
                      <c:pt idx="1299">
                        <c:v>-8.359649999999999E-2</c:v>
                      </c:pt>
                      <c:pt idx="1300">
                        <c:v>-8.3608249999999995E-2</c:v>
                      </c:pt>
                      <c:pt idx="1301">
                        <c:v>-8.3624249999999997E-2</c:v>
                      </c:pt>
                      <c:pt idx="1302">
                        <c:v>-8.3644250000000003E-2</c:v>
                      </c:pt>
                      <c:pt idx="1303">
                        <c:v>-8.3655250000000014E-2</c:v>
                      </c:pt>
                      <c:pt idx="1304">
                        <c:v>-8.3666750000000012E-2</c:v>
                      </c:pt>
                      <c:pt idx="1305">
                        <c:v>-8.3672999999999997E-2</c:v>
                      </c:pt>
                      <c:pt idx="1306">
                        <c:v>-8.3677749999999995E-2</c:v>
                      </c:pt>
                      <c:pt idx="1307">
                        <c:v>-8.3687750000000033E-2</c:v>
                      </c:pt>
                      <c:pt idx="1308">
                        <c:v>-8.3715000000000026E-2</c:v>
                      </c:pt>
                      <c:pt idx="1309">
                        <c:v>-8.3728750000000018E-2</c:v>
                      </c:pt>
                      <c:pt idx="1310">
                        <c:v>-8.3737000000000006E-2</c:v>
                      </c:pt>
                      <c:pt idx="1311">
                        <c:v>-8.3748750000000011E-2</c:v>
                      </c:pt>
                      <c:pt idx="1312">
                        <c:v>-8.375175E-2</c:v>
                      </c:pt>
                      <c:pt idx="1313">
                        <c:v>-8.3766999999999994E-2</c:v>
                      </c:pt>
                      <c:pt idx="1314">
                        <c:v>-8.3767499999999995E-2</c:v>
                      </c:pt>
                      <c:pt idx="1315">
                        <c:v>-8.3775999999999989E-2</c:v>
                      </c:pt>
                      <c:pt idx="1316">
                        <c:v>-8.379049999999999E-2</c:v>
                      </c:pt>
                      <c:pt idx="1317">
                        <c:v>-8.37865E-2</c:v>
                      </c:pt>
                      <c:pt idx="1318">
                        <c:v>-8.3792249999999999E-2</c:v>
                      </c:pt>
                      <c:pt idx="1319">
                        <c:v>-8.3791500000000005E-2</c:v>
                      </c:pt>
                      <c:pt idx="1320">
                        <c:v>-8.3782750000000017E-2</c:v>
                      </c:pt>
                      <c:pt idx="1321">
                        <c:v>-8.3782000000000037E-2</c:v>
                      </c:pt>
                      <c:pt idx="1322">
                        <c:v>-8.3771250000000033E-2</c:v>
                      </c:pt>
                      <c:pt idx="1323">
                        <c:v>-8.3771000000000054E-2</c:v>
                      </c:pt>
                      <c:pt idx="1324">
                        <c:v>-8.3772500000000055E-2</c:v>
                      </c:pt>
                      <c:pt idx="1325">
                        <c:v>-8.3779750000000028E-2</c:v>
                      </c:pt>
                      <c:pt idx="1326">
                        <c:v>-8.3784500000000039E-2</c:v>
                      </c:pt>
                      <c:pt idx="1327">
                        <c:v>-8.3783500000000066E-2</c:v>
                      </c:pt>
                      <c:pt idx="1328">
                        <c:v>-8.3786750000000035E-2</c:v>
                      </c:pt>
                      <c:pt idx="1329">
                        <c:v>-8.379175000000004E-2</c:v>
                      </c:pt>
                      <c:pt idx="1330">
                        <c:v>-8.3791500000000046E-2</c:v>
                      </c:pt>
                      <c:pt idx="1331">
                        <c:v>-8.3798750000000061E-2</c:v>
                      </c:pt>
                      <c:pt idx="1332">
                        <c:v>-8.3808500000000064E-2</c:v>
                      </c:pt>
                      <c:pt idx="1333">
                        <c:v>-8.3808750000000071E-2</c:v>
                      </c:pt>
                      <c:pt idx="1334">
                        <c:v>-8.379625000000003E-2</c:v>
                      </c:pt>
                      <c:pt idx="1335">
                        <c:v>-8.3780750000000043E-2</c:v>
                      </c:pt>
                      <c:pt idx="1336">
                        <c:v>-8.3767750000000044E-2</c:v>
                      </c:pt>
                      <c:pt idx="1337">
                        <c:v>-8.3767250000000043E-2</c:v>
                      </c:pt>
                      <c:pt idx="1338">
                        <c:v>-8.3764500000000033E-2</c:v>
                      </c:pt>
                      <c:pt idx="1339">
                        <c:v>-8.3766500000000035E-2</c:v>
                      </c:pt>
                      <c:pt idx="1340">
                        <c:v>-8.376225000000001E-2</c:v>
                      </c:pt>
                      <c:pt idx="1341">
                        <c:v>-8.3756000000000025E-2</c:v>
                      </c:pt>
                      <c:pt idx="1342">
                        <c:v>-8.3754750000000031E-2</c:v>
                      </c:pt>
                      <c:pt idx="1343">
                        <c:v>-8.3769000000000038E-2</c:v>
                      </c:pt>
                      <c:pt idx="1344">
                        <c:v>-8.378500000000004E-2</c:v>
                      </c:pt>
                      <c:pt idx="1345">
                        <c:v>-8.3791249999999998E-2</c:v>
                      </c:pt>
                      <c:pt idx="1346">
                        <c:v>-8.3794750000000029E-2</c:v>
                      </c:pt>
                      <c:pt idx="1347">
                        <c:v>-8.3810000000000023E-2</c:v>
                      </c:pt>
                      <c:pt idx="1348">
                        <c:v>-8.3818500000000018E-2</c:v>
                      </c:pt>
                      <c:pt idx="1349">
                        <c:v>-8.3826000000000012E-2</c:v>
                      </c:pt>
                      <c:pt idx="1350">
                        <c:v>-8.3826250000000005E-2</c:v>
                      </c:pt>
                      <c:pt idx="1351">
                        <c:v>-8.3835250000000028E-2</c:v>
                      </c:pt>
                      <c:pt idx="1352">
                        <c:v>-8.3851500000000009E-2</c:v>
                      </c:pt>
                      <c:pt idx="1353">
                        <c:v>-8.3861250000000012E-2</c:v>
                      </c:pt>
                      <c:pt idx="1354">
                        <c:v>-8.3864500000000022E-2</c:v>
                      </c:pt>
                      <c:pt idx="1355">
                        <c:v>-8.3875000000000033E-2</c:v>
                      </c:pt>
                      <c:pt idx="1356">
                        <c:v>-8.3866499999999997E-2</c:v>
                      </c:pt>
                      <c:pt idx="1357">
                        <c:v>-8.3860749999999998E-2</c:v>
                      </c:pt>
                      <c:pt idx="1358">
                        <c:v>-8.3866250000000003E-2</c:v>
                      </c:pt>
                      <c:pt idx="1359">
                        <c:v>-8.3866750000000004E-2</c:v>
                      </c:pt>
                      <c:pt idx="1360">
                        <c:v>-8.3872750000000024E-2</c:v>
                      </c:pt>
                      <c:pt idx="1361">
                        <c:v>-8.3872250000000023E-2</c:v>
                      </c:pt>
                      <c:pt idx="1362">
                        <c:v>-8.388000000000001E-2</c:v>
                      </c:pt>
                      <c:pt idx="1363">
                        <c:v>-8.3887250000000024E-2</c:v>
                      </c:pt>
                      <c:pt idx="1364">
                        <c:v>-8.3887000000000031E-2</c:v>
                      </c:pt>
                      <c:pt idx="1365">
                        <c:v>-8.3881750000000019E-2</c:v>
                      </c:pt>
                      <c:pt idx="1366">
                        <c:v>-8.386875000000002E-2</c:v>
                      </c:pt>
                      <c:pt idx="1367">
                        <c:v>-8.3861000000000005E-2</c:v>
                      </c:pt>
                      <c:pt idx="1368">
                        <c:v>-8.3845000000000003E-2</c:v>
                      </c:pt>
                      <c:pt idx="1369">
                        <c:v>-8.3822000000000008E-2</c:v>
                      </c:pt>
                      <c:pt idx="1370">
                        <c:v>-8.3813250000000006E-2</c:v>
                      </c:pt>
                      <c:pt idx="1371">
                        <c:v>-8.3805500000000019E-2</c:v>
                      </c:pt>
                      <c:pt idx="1372">
                        <c:v>-8.379700000000001E-2</c:v>
                      </c:pt>
                      <c:pt idx="1373">
                        <c:v>-8.3800000000000013E-2</c:v>
                      </c:pt>
                      <c:pt idx="1374">
                        <c:v>-8.3797499999999997E-2</c:v>
                      </c:pt>
                      <c:pt idx="1375">
                        <c:v>-8.378975000000001E-2</c:v>
                      </c:pt>
                      <c:pt idx="1376">
                        <c:v>-8.3798250000000005E-2</c:v>
                      </c:pt>
                      <c:pt idx="1377">
                        <c:v>-8.3800500000000028E-2</c:v>
                      </c:pt>
                      <c:pt idx="1378">
                        <c:v>-8.3801500000000001E-2</c:v>
                      </c:pt>
                      <c:pt idx="1379">
                        <c:v>-8.3796249999999989E-2</c:v>
                      </c:pt>
                      <c:pt idx="1380">
                        <c:v>-8.3798499999999998E-2</c:v>
                      </c:pt>
                      <c:pt idx="1381">
                        <c:v>-8.3801249999999994E-2</c:v>
                      </c:pt>
                      <c:pt idx="1382">
                        <c:v>-8.3812749999999991E-2</c:v>
                      </c:pt>
                      <c:pt idx="1383">
                        <c:v>-8.3817500000000017E-2</c:v>
                      </c:pt>
                      <c:pt idx="1384">
                        <c:v>-8.3822750000000001E-2</c:v>
                      </c:pt>
                      <c:pt idx="1385">
                        <c:v>-8.383525E-2</c:v>
                      </c:pt>
                      <c:pt idx="1386">
                        <c:v>-8.3840250000000005E-2</c:v>
                      </c:pt>
                      <c:pt idx="1387">
                        <c:v>-8.3857750000000023E-2</c:v>
                      </c:pt>
                      <c:pt idx="1388">
                        <c:v>-8.3871000000000043E-2</c:v>
                      </c:pt>
                      <c:pt idx="1389">
                        <c:v>-8.3882500000000026E-2</c:v>
                      </c:pt>
                      <c:pt idx="1390">
                        <c:v>-8.3892750000000016E-2</c:v>
                      </c:pt>
                      <c:pt idx="1391">
                        <c:v>-8.3896000000000012E-2</c:v>
                      </c:pt>
                      <c:pt idx="1392">
                        <c:v>-8.3890500000000007E-2</c:v>
                      </c:pt>
                      <c:pt idx="1393">
                        <c:v>-8.3896000000000012E-2</c:v>
                      </c:pt>
                      <c:pt idx="1394">
                        <c:v>-8.3902500000000033E-2</c:v>
                      </c:pt>
                      <c:pt idx="1395">
                        <c:v>-8.3902250000000025E-2</c:v>
                      </c:pt>
                      <c:pt idx="1396">
                        <c:v>-8.3894750000000004E-2</c:v>
                      </c:pt>
                      <c:pt idx="1397">
                        <c:v>-8.3888500000000019E-2</c:v>
                      </c:pt>
                      <c:pt idx="1398">
                        <c:v>-8.3896000000000012E-2</c:v>
                      </c:pt>
                      <c:pt idx="1399">
                        <c:v>-8.3899750000000037E-2</c:v>
                      </c:pt>
                      <c:pt idx="1400">
                        <c:v>-8.3895750000000061E-2</c:v>
                      </c:pt>
                      <c:pt idx="1401">
                        <c:v>-8.3889250000000054E-2</c:v>
                      </c:pt>
                      <c:pt idx="1402">
                        <c:v>-8.3893500000000037E-2</c:v>
                      </c:pt>
                      <c:pt idx="1403">
                        <c:v>-8.3887250000000038E-2</c:v>
                      </c:pt>
                      <c:pt idx="1404">
                        <c:v>-8.3891500000000049E-2</c:v>
                      </c:pt>
                      <c:pt idx="1405">
                        <c:v>-8.3890000000000006E-2</c:v>
                      </c:pt>
                      <c:pt idx="1406">
                        <c:v>-8.3883500000000014E-2</c:v>
                      </c:pt>
                      <c:pt idx="1407">
                        <c:v>-8.3873500000000017E-2</c:v>
                      </c:pt>
                      <c:pt idx="1408">
                        <c:v>-8.3871749999999995E-2</c:v>
                      </c:pt>
                      <c:pt idx="1409">
                        <c:v>-8.386674999999999E-2</c:v>
                      </c:pt>
                      <c:pt idx="1410">
                        <c:v>-8.3868499999999971E-2</c:v>
                      </c:pt>
                      <c:pt idx="1411">
                        <c:v>-8.3865250000000002E-2</c:v>
                      </c:pt>
                      <c:pt idx="1412">
                        <c:v>-8.3866499999999997E-2</c:v>
                      </c:pt>
                      <c:pt idx="1413">
                        <c:v>-8.3862999999999965E-2</c:v>
                      </c:pt>
                      <c:pt idx="1414">
                        <c:v>-8.3857499999999974E-2</c:v>
                      </c:pt>
                      <c:pt idx="1415">
                        <c:v>-8.3847999999999978E-2</c:v>
                      </c:pt>
                      <c:pt idx="1416">
                        <c:v>-8.3843000000000001E-2</c:v>
                      </c:pt>
                      <c:pt idx="1417">
                        <c:v>-8.3840000000000026E-2</c:v>
                      </c:pt>
                      <c:pt idx="1418">
                        <c:v>-8.3839500000000025E-2</c:v>
                      </c:pt>
                      <c:pt idx="1419">
                        <c:v>-8.3846500000000046E-2</c:v>
                      </c:pt>
                      <c:pt idx="1420">
                        <c:v>-8.3851500000000023E-2</c:v>
                      </c:pt>
                      <c:pt idx="1421">
                        <c:v>-8.3860250000000039E-2</c:v>
                      </c:pt>
                      <c:pt idx="1422">
                        <c:v>-8.386250000000002E-2</c:v>
                      </c:pt>
                      <c:pt idx="1423">
                        <c:v>-8.3863750000000029E-2</c:v>
                      </c:pt>
                      <c:pt idx="1424">
                        <c:v>-8.385800000000003E-2</c:v>
                      </c:pt>
                      <c:pt idx="1425">
                        <c:v>-8.3863750000000029E-2</c:v>
                      </c:pt>
                      <c:pt idx="1426">
                        <c:v>-8.3870750000000008E-2</c:v>
                      </c:pt>
                      <c:pt idx="1427">
                        <c:v>-8.3873500000000017E-2</c:v>
                      </c:pt>
                      <c:pt idx="1428">
                        <c:v>-8.386724999999999E-2</c:v>
                      </c:pt>
                      <c:pt idx="1429">
                        <c:v>-8.3870499999999987E-2</c:v>
                      </c:pt>
                      <c:pt idx="1430">
                        <c:v>-8.3877499999999994E-2</c:v>
                      </c:pt>
                      <c:pt idx="1431">
                        <c:v>-8.387349999999999E-2</c:v>
                      </c:pt>
                      <c:pt idx="1432">
                        <c:v>-8.3861749999999985E-2</c:v>
                      </c:pt>
                      <c:pt idx="1433">
                        <c:v>-8.3861249999999998E-2</c:v>
                      </c:pt>
                      <c:pt idx="1434">
                        <c:v>-8.3868250000000005E-2</c:v>
                      </c:pt>
                      <c:pt idx="1435">
                        <c:v>-8.3873499999999976E-2</c:v>
                      </c:pt>
                      <c:pt idx="1436">
                        <c:v>-8.3870499999999973E-2</c:v>
                      </c:pt>
                      <c:pt idx="1437">
                        <c:v>-8.3858749999999982E-2</c:v>
                      </c:pt>
                      <c:pt idx="1438">
                        <c:v>-8.3837749999999989E-2</c:v>
                      </c:pt>
                      <c:pt idx="1439">
                        <c:v>-8.3828249999999993E-2</c:v>
                      </c:pt>
                      <c:pt idx="1440">
                        <c:v>-8.382474999999999E-2</c:v>
                      </c:pt>
                      <c:pt idx="1441">
                        <c:v>-8.3814499999999986E-2</c:v>
                      </c:pt>
                      <c:pt idx="1442">
                        <c:v>-8.382400000000001E-2</c:v>
                      </c:pt>
                      <c:pt idx="1443">
                        <c:v>-8.3826249999999977E-2</c:v>
                      </c:pt>
                      <c:pt idx="1444">
                        <c:v>-8.3827499999999958E-2</c:v>
                      </c:pt>
                      <c:pt idx="1445">
                        <c:v>-8.3833499999999964E-2</c:v>
                      </c:pt>
                      <c:pt idx="1446">
                        <c:v>-8.3844249999999981E-2</c:v>
                      </c:pt>
                      <c:pt idx="1447">
                        <c:v>-8.3848749999999958E-2</c:v>
                      </c:pt>
                      <c:pt idx="1448">
                        <c:v>-8.3844249999999954E-2</c:v>
                      </c:pt>
                      <c:pt idx="1449">
                        <c:v>-8.384399999999996E-2</c:v>
                      </c:pt>
                      <c:pt idx="1450">
                        <c:v>-8.3847499999999964E-2</c:v>
                      </c:pt>
                      <c:pt idx="1451">
                        <c:v>-8.3855749999999951E-2</c:v>
                      </c:pt>
                      <c:pt idx="1452">
                        <c:v>-8.3863999999999966E-2</c:v>
                      </c:pt>
                      <c:pt idx="1453">
                        <c:v>-8.3865749999999975E-2</c:v>
                      </c:pt>
                      <c:pt idx="1454">
                        <c:v>-8.3867749999999963E-2</c:v>
                      </c:pt>
                      <c:pt idx="1455">
                        <c:v>-8.3867749999999963E-2</c:v>
                      </c:pt>
                      <c:pt idx="1456">
                        <c:v>-8.3875249999999971E-2</c:v>
                      </c:pt>
                      <c:pt idx="1457">
                        <c:v>-8.3872499999999947E-2</c:v>
                      </c:pt>
                      <c:pt idx="1458">
                        <c:v>-8.3874749999999942E-2</c:v>
                      </c:pt>
                      <c:pt idx="1459">
                        <c:v>-8.3876499999999937E-2</c:v>
                      </c:pt>
                      <c:pt idx="1460">
                        <c:v>-8.3882499999999943E-2</c:v>
                      </c:pt>
                      <c:pt idx="1461">
                        <c:v>-8.3886749999999954E-2</c:v>
                      </c:pt>
                      <c:pt idx="1462">
                        <c:v>-8.3885249999999939E-2</c:v>
                      </c:pt>
                      <c:pt idx="1463">
                        <c:v>-8.3868499999999943E-2</c:v>
                      </c:pt>
                      <c:pt idx="1464">
                        <c:v>-8.3870249999999938E-2</c:v>
                      </c:pt>
                      <c:pt idx="1465">
                        <c:v>-8.3862749999999944E-2</c:v>
                      </c:pt>
                      <c:pt idx="1466">
                        <c:v>-8.3857749999999967E-2</c:v>
                      </c:pt>
                      <c:pt idx="1467">
                        <c:v>-8.3835249999999958E-2</c:v>
                      </c:pt>
                      <c:pt idx="1468">
                        <c:v>-8.3799999999999958E-2</c:v>
                      </c:pt>
                      <c:pt idx="1469">
                        <c:v>-8.3779499999999937E-2</c:v>
                      </c:pt>
                      <c:pt idx="1470">
                        <c:v>-8.3745749999999924E-2</c:v>
                      </c:pt>
                      <c:pt idx="1471">
                        <c:v>-8.3709999999999909E-2</c:v>
                      </c:pt>
                      <c:pt idx="1472">
                        <c:v>-8.3685249999999933E-2</c:v>
                      </c:pt>
                      <c:pt idx="1473">
                        <c:v>-8.3654249999999944E-2</c:v>
                      </c:pt>
                      <c:pt idx="1474">
                        <c:v>-8.3616749999999934E-2</c:v>
                      </c:pt>
                      <c:pt idx="1475">
                        <c:v>-8.3583249999999942E-2</c:v>
                      </c:pt>
                      <c:pt idx="1476">
                        <c:v>-8.3545999999999912E-2</c:v>
                      </c:pt>
                      <c:pt idx="1477">
                        <c:v>-8.3517249999999932E-2</c:v>
                      </c:pt>
                      <c:pt idx="1478">
                        <c:v>-8.3479249999999935E-2</c:v>
                      </c:pt>
                      <c:pt idx="1479">
                        <c:v>-8.3451749999999936E-2</c:v>
                      </c:pt>
                      <c:pt idx="1480">
                        <c:v>-8.3412249999999938E-2</c:v>
                      </c:pt>
                      <c:pt idx="1481">
                        <c:v>-8.3377499999999924E-2</c:v>
                      </c:pt>
                      <c:pt idx="1482">
                        <c:v>-8.3329499999999931E-2</c:v>
                      </c:pt>
                      <c:pt idx="1483">
                        <c:v>-8.3292749999999943E-2</c:v>
                      </c:pt>
                      <c:pt idx="1484">
                        <c:v>-8.3253999999999953E-2</c:v>
                      </c:pt>
                      <c:pt idx="1485">
                        <c:v>-8.320899999999995E-2</c:v>
                      </c:pt>
                      <c:pt idx="1486">
                        <c:v>-8.3169749999999959E-2</c:v>
                      </c:pt>
                      <c:pt idx="1487">
                        <c:v>-8.3135749999999953E-2</c:v>
                      </c:pt>
                      <c:pt idx="1488">
                        <c:v>-8.3103249999999948E-2</c:v>
                      </c:pt>
                      <c:pt idx="1489">
                        <c:v>-8.3076499999999942E-2</c:v>
                      </c:pt>
                      <c:pt idx="1490">
                        <c:v>-8.3047749999999962E-2</c:v>
                      </c:pt>
                      <c:pt idx="1491">
                        <c:v>-8.3020249999999948E-2</c:v>
                      </c:pt>
                      <c:pt idx="1492">
                        <c:v>-8.2994249999999936E-2</c:v>
                      </c:pt>
                      <c:pt idx="1493">
                        <c:v>-8.2981999999999945E-2</c:v>
                      </c:pt>
                      <c:pt idx="1494">
                        <c:v>-8.2949749999999933E-2</c:v>
                      </c:pt>
                      <c:pt idx="1495">
                        <c:v>-8.2917249999999942E-2</c:v>
                      </c:pt>
                      <c:pt idx="1496">
                        <c:v>-8.2895499999999955E-2</c:v>
                      </c:pt>
                      <c:pt idx="1497">
                        <c:v>-8.2874249999999955E-2</c:v>
                      </c:pt>
                      <c:pt idx="1498">
                        <c:v>-8.2867499999999955E-2</c:v>
                      </c:pt>
                      <c:pt idx="1499">
                        <c:v>-8.2858249999999967E-2</c:v>
                      </c:pt>
                      <c:pt idx="1500">
                        <c:v>-8.2850999999999966E-2</c:v>
                      </c:pt>
                      <c:pt idx="1501">
                        <c:v>-8.2839499999999969E-2</c:v>
                      </c:pt>
                      <c:pt idx="1502">
                        <c:v>-8.2811249999999975E-2</c:v>
                      </c:pt>
                      <c:pt idx="1503">
                        <c:v>-8.2805499999999976E-2</c:v>
                      </c:pt>
                      <c:pt idx="1504">
                        <c:v>-8.2788499999999987E-2</c:v>
                      </c:pt>
                      <c:pt idx="1505">
                        <c:v>-8.2781249999999987E-2</c:v>
                      </c:pt>
                      <c:pt idx="1506">
                        <c:v>-8.2764999999999991E-2</c:v>
                      </c:pt>
                      <c:pt idx="1507">
                        <c:v>-8.274200000000001E-2</c:v>
                      </c:pt>
                      <c:pt idx="1508">
                        <c:v>-8.2714499999999982E-2</c:v>
                      </c:pt>
                      <c:pt idx="1509">
                        <c:v>-8.2709999999999992E-2</c:v>
                      </c:pt>
                      <c:pt idx="1510">
                        <c:v>-8.2702749999999978E-2</c:v>
                      </c:pt>
                      <c:pt idx="1511">
                        <c:v>-8.2696999999999979E-2</c:v>
                      </c:pt>
                      <c:pt idx="1512">
                        <c:v>-8.2692500000000002E-2</c:v>
                      </c:pt>
                      <c:pt idx="1513">
                        <c:v>-8.268250000000002E-2</c:v>
                      </c:pt>
                      <c:pt idx="1514">
                        <c:v>-8.2674000000000025E-2</c:v>
                      </c:pt>
                      <c:pt idx="1515">
                        <c:v>-8.2663499999999987E-2</c:v>
                      </c:pt>
                      <c:pt idx="1516">
                        <c:v>-8.264524999999999E-2</c:v>
                      </c:pt>
                      <c:pt idx="1517">
                        <c:v>-8.2638750000000011E-2</c:v>
                      </c:pt>
                      <c:pt idx="1518">
                        <c:v>-8.2639249999999997E-2</c:v>
                      </c:pt>
                      <c:pt idx="1519">
                        <c:v>-8.263375000000002E-2</c:v>
                      </c:pt>
                      <c:pt idx="1520">
                        <c:v>-8.2623250000000009E-2</c:v>
                      </c:pt>
                      <c:pt idx="1521">
                        <c:v>-8.2612750000000013E-2</c:v>
                      </c:pt>
                      <c:pt idx="1522">
                        <c:v>-8.2608000000000015E-2</c:v>
                      </c:pt>
                      <c:pt idx="1523">
                        <c:v>-8.2588250000000002E-2</c:v>
                      </c:pt>
                      <c:pt idx="1524">
                        <c:v>-8.2578499999999971E-2</c:v>
                      </c:pt>
                      <c:pt idx="1525">
                        <c:v>-8.2559249999999973E-2</c:v>
                      </c:pt>
                      <c:pt idx="1526">
                        <c:v>-8.2547249999999975E-2</c:v>
                      </c:pt>
                      <c:pt idx="1527">
                        <c:v>-8.2534249999999976E-2</c:v>
                      </c:pt>
                      <c:pt idx="1528">
                        <c:v>-8.2523249999999992E-2</c:v>
                      </c:pt>
                      <c:pt idx="1529">
                        <c:v>-8.2501999999999978E-2</c:v>
                      </c:pt>
                      <c:pt idx="1530">
                        <c:v>-8.2476999999999995E-2</c:v>
                      </c:pt>
                      <c:pt idx="1531">
                        <c:v>-8.2454749999999993E-2</c:v>
                      </c:pt>
                      <c:pt idx="1532">
                        <c:v>-8.2447249999999986E-2</c:v>
                      </c:pt>
                      <c:pt idx="1533">
                        <c:v>-8.2434500000000008E-2</c:v>
                      </c:pt>
                      <c:pt idx="1534">
                        <c:v>-8.2425999999999972E-2</c:v>
                      </c:pt>
                      <c:pt idx="1535">
                        <c:v>-8.2420750000000001E-2</c:v>
                      </c:pt>
                      <c:pt idx="1536">
                        <c:v>-8.2416500000000018E-2</c:v>
                      </c:pt>
                      <c:pt idx="1537">
                        <c:v>-8.2388500000000017E-2</c:v>
                      </c:pt>
                      <c:pt idx="1538">
                        <c:v>-8.2375000000000004E-2</c:v>
                      </c:pt>
                      <c:pt idx="1539">
                        <c:v>-8.2347750000000011E-2</c:v>
                      </c:pt>
                      <c:pt idx="1540">
                        <c:v>-8.2329999999999987E-2</c:v>
                      </c:pt>
                      <c:pt idx="1541">
                        <c:v>-8.2325999999999996E-2</c:v>
                      </c:pt>
                      <c:pt idx="1542">
                        <c:v>-8.2307749999999999E-2</c:v>
                      </c:pt>
                      <c:pt idx="1543">
                        <c:v>-8.2279999999999992E-2</c:v>
                      </c:pt>
                      <c:pt idx="1544">
                        <c:v>-8.2245249999999992E-2</c:v>
                      </c:pt>
                      <c:pt idx="1545">
                        <c:v>-8.222649999999998E-2</c:v>
                      </c:pt>
                      <c:pt idx="1546">
                        <c:v>-8.2209499999999963E-2</c:v>
                      </c:pt>
                      <c:pt idx="1547">
                        <c:v>-8.2187249999999976E-2</c:v>
                      </c:pt>
                      <c:pt idx="1548">
                        <c:v>-8.2162999999999986E-2</c:v>
                      </c:pt>
                      <c:pt idx="1549">
                        <c:v>-8.2145999999999997E-2</c:v>
                      </c:pt>
                      <c:pt idx="1550">
                        <c:v>-8.2125000000000004E-2</c:v>
                      </c:pt>
                      <c:pt idx="1551">
                        <c:v>-8.2102000000000008E-2</c:v>
                      </c:pt>
                      <c:pt idx="1552">
                        <c:v>-8.2064749999999992E-2</c:v>
                      </c:pt>
                      <c:pt idx="1553">
                        <c:v>-8.2043750000000013E-2</c:v>
                      </c:pt>
                      <c:pt idx="1554">
                        <c:v>-8.2030750000000013E-2</c:v>
                      </c:pt>
                      <c:pt idx="1555">
                        <c:v>-8.200325E-2</c:v>
                      </c:pt>
                      <c:pt idx="1556">
                        <c:v>-8.1999749999999982E-2</c:v>
                      </c:pt>
                      <c:pt idx="1557">
                        <c:v>-8.1985749999999996E-2</c:v>
                      </c:pt>
                      <c:pt idx="1558">
                        <c:v>-8.1963499999999967E-2</c:v>
                      </c:pt>
                      <c:pt idx="1559">
                        <c:v>-8.1949749999999974E-2</c:v>
                      </c:pt>
                      <c:pt idx="1560">
                        <c:v>-8.1922749999999989E-2</c:v>
                      </c:pt>
                      <c:pt idx="1561">
                        <c:v>-8.1910749999999977E-2</c:v>
                      </c:pt>
                      <c:pt idx="1562">
                        <c:v>-8.1878499999999993E-2</c:v>
                      </c:pt>
                      <c:pt idx="1563">
                        <c:v>-8.1856999999999958E-2</c:v>
                      </c:pt>
                      <c:pt idx="1564">
                        <c:v>-8.1842749999999978E-2</c:v>
                      </c:pt>
                      <c:pt idx="1565">
                        <c:v>-8.182049999999999E-2</c:v>
                      </c:pt>
                      <c:pt idx="1566">
                        <c:v>-8.1804249999999967E-2</c:v>
                      </c:pt>
                      <c:pt idx="1567">
                        <c:v>-8.1788999999999945E-2</c:v>
                      </c:pt>
                      <c:pt idx="1568">
                        <c:v>-8.1784499999999968E-2</c:v>
                      </c:pt>
                      <c:pt idx="1569">
                        <c:v>-8.1785749999999949E-2</c:v>
                      </c:pt>
                      <c:pt idx="1570">
                        <c:v>-8.1777499999999947E-2</c:v>
                      </c:pt>
                      <c:pt idx="1571">
                        <c:v>-8.1763499999999961E-2</c:v>
                      </c:pt>
                      <c:pt idx="1572">
                        <c:v>-8.175249999999995E-2</c:v>
                      </c:pt>
                      <c:pt idx="1573">
                        <c:v>-8.1730749999999977E-2</c:v>
                      </c:pt>
                      <c:pt idx="1574">
                        <c:v>-8.1714999999999982E-2</c:v>
                      </c:pt>
                      <c:pt idx="1575">
                        <c:v>-8.1710999999999978E-2</c:v>
                      </c:pt>
                      <c:pt idx="1576">
                        <c:v>-8.168774999999999E-2</c:v>
                      </c:pt>
                      <c:pt idx="1577">
                        <c:v>-8.1674249999999976E-2</c:v>
                      </c:pt>
                      <c:pt idx="1578">
                        <c:v>-8.1664499999999987E-2</c:v>
                      </c:pt>
                      <c:pt idx="1579">
                        <c:v>-8.1654749999999984E-2</c:v>
                      </c:pt>
                      <c:pt idx="1580">
                        <c:v>-8.1635499999999986E-2</c:v>
                      </c:pt>
                      <c:pt idx="1581">
                        <c:v>-8.1612749999999984E-2</c:v>
                      </c:pt>
                      <c:pt idx="1582">
                        <c:v>-8.1592499999999984E-2</c:v>
                      </c:pt>
                      <c:pt idx="1583">
                        <c:v>-8.1578749999999992E-2</c:v>
                      </c:pt>
                      <c:pt idx="1584">
                        <c:v>-8.1561999999999968E-2</c:v>
                      </c:pt>
                      <c:pt idx="1585">
                        <c:v>-8.1537499999999971E-2</c:v>
                      </c:pt>
                      <c:pt idx="1586">
                        <c:v>-8.1513749999999982E-2</c:v>
                      </c:pt>
                      <c:pt idx="1587">
                        <c:v>-8.149025E-2</c:v>
                      </c:pt>
                      <c:pt idx="1588">
                        <c:v>-8.1465999999999997E-2</c:v>
                      </c:pt>
                      <c:pt idx="1589">
                        <c:v>-8.143800000000001E-2</c:v>
                      </c:pt>
                      <c:pt idx="1590">
                        <c:v>-8.1406499999999993E-2</c:v>
                      </c:pt>
                      <c:pt idx="1591">
                        <c:v>-8.139749999999997E-2</c:v>
                      </c:pt>
                      <c:pt idx="1592">
                        <c:v>-8.1379249999999986E-2</c:v>
                      </c:pt>
                      <c:pt idx="1593">
                        <c:v>-8.1361999999999976E-2</c:v>
                      </c:pt>
                      <c:pt idx="1594">
                        <c:v>-8.1342499999999998E-2</c:v>
                      </c:pt>
                      <c:pt idx="1595">
                        <c:v>-8.1319499999999975E-2</c:v>
                      </c:pt>
                      <c:pt idx="1596">
                        <c:v>-8.1309500000000007E-2</c:v>
                      </c:pt>
                      <c:pt idx="1597">
                        <c:v>-8.129450000000002E-2</c:v>
                      </c:pt>
                      <c:pt idx="1598">
                        <c:v>-8.1271499999999997E-2</c:v>
                      </c:pt>
                      <c:pt idx="1599">
                        <c:v>-8.123625000000001E-2</c:v>
                      </c:pt>
                      <c:pt idx="1600">
                        <c:v>-8.1214999999999996E-2</c:v>
                      </c:pt>
                      <c:pt idx="1601">
                        <c:v>-8.1199999999999994E-2</c:v>
                      </c:pt>
                      <c:pt idx="1602">
                        <c:v>-8.1176249999999964E-2</c:v>
                      </c:pt>
                      <c:pt idx="1603">
                        <c:v>-8.1159999999999954E-2</c:v>
                      </c:pt>
                      <c:pt idx="1604">
                        <c:v>-8.1131749999999989E-2</c:v>
                      </c:pt>
                      <c:pt idx="1605">
                        <c:v>-8.1106999999999985E-2</c:v>
                      </c:pt>
                      <c:pt idx="1606">
                        <c:v>-8.1088749999999973E-2</c:v>
                      </c:pt>
                      <c:pt idx="1607">
                        <c:v>-8.1069999999999962E-2</c:v>
                      </c:pt>
                      <c:pt idx="1608">
                        <c:v>-8.1045999999999938E-2</c:v>
                      </c:pt>
                      <c:pt idx="1609">
                        <c:v>-8.1020499999999981E-2</c:v>
                      </c:pt>
                      <c:pt idx="1610">
                        <c:v>-8.1003499999999992E-2</c:v>
                      </c:pt>
                      <c:pt idx="1611">
                        <c:v>-8.0985000000000001E-2</c:v>
                      </c:pt>
                      <c:pt idx="1612">
                        <c:v>-8.0955750000000007E-2</c:v>
                      </c:pt>
                      <c:pt idx="1613">
                        <c:v>-8.0931500000000017E-2</c:v>
                      </c:pt>
                      <c:pt idx="1614">
                        <c:v>-8.0909250000000002E-2</c:v>
                      </c:pt>
                      <c:pt idx="1615">
                        <c:v>-8.0892000000000006E-2</c:v>
                      </c:pt>
                      <c:pt idx="1616">
                        <c:v>-8.0878249999999999E-2</c:v>
                      </c:pt>
                      <c:pt idx="1617">
                        <c:v>-8.0863499999999991E-2</c:v>
                      </c:pt>
                      <c:pt idx="1618">
                        <c:v>-8.0837000000000006E-2</c:v>
                      </c:pt>
                      <c:pt idx="1619">
                        <c:v>-8.0812499999999995E-2</c:v>
                      </c:pt>
                      <c:pt idx="1620">
                        <c:v>-8.0787999999999999E-2</c:v>
                      </c:pt>
                      <c:pt idx="1621">
                        <c:v>-8.0761500000000014E-2</c:v>
                      </c:pt>
                      <c:pt idx="1622">
                        <c:v>-8.0736499999999989E-2</c:v>
                      </c:pt>
                      <c:pt idx="1623">
                        <c:v>-8.0716499999999997E-2</c:v>
                      </c:pt>
                      <c:pt idx="1624">
                        <c:v>-8.0701249999999988E-2</c:v>
                      </c:pt>
                      <c:pt idx="1625">
                        <c:v>-8.0677499999999985E-2</c:v>
                      </c:pt>
                      <c:pt idx="1626">
                        <c:v>-8.0650999999999973E-2</c:v>
                      </c:pt>
                      <c:pt idx="1627">
                        <c:v>-8.0630499999999966E-2</c:v>
                      </c:pt>
                      <c:pt idx="1628">
                        <c:v>-8.0614249999999985E-2</c:v>
                      </c:pt>
                      <c:pt idx="1629">
                        <c:v>-8.058899999999998E-2</c:v>
                      </c:pt>
                      <c:pt idx="1630">
                        <c:v>-8.055224999999995E-2</c:v>
                      </c:pt>
                      <c:pt idx="1631">
                        <c:v>-8.0520999999999981E-2</c:v>
                      </c:pt>
                      <c:pt idx="1632">
                        <c:v>-8.0488249999999956E-2</c:v>
                      </c:pt>
                      <c:pt idx="1633">
                        <c:v>-8.0467249999999962E-2</c:v>
                      </c:pt>
                      <c:pt idx="1634">
                        <c:v>-8.0440999999999971E-2</c:v>
                      </c:pt>
                      <c:pt idx="1635">
                        <c:v>-8.0422249999999987E-2</c:v>
                      </c:pt>
                      <c:pt idx="1636">
                        <c:v>-8.0404749999999969E-2</c:v>
                      </c:pt>
                      <c:pt idx="1637">
                        <c:v>-8.038774999999998E-2</c:v>
                      </c:pt>
                      <c:pt idx="1638">
                        <c:v>-8.0384749999999963E-2</c:v>
                      </c:pt>
                      <c:pt idx="1639">
                        <c:v>-8.0374749999999967E-2</c:v>
                      </c:pt>
                      <c:pt idx="1640">
                        <c:v>-8.035624999999999E-2</c:v>
                      </c:pt>
                      <c:pt idx="1641">
                        <c:v>-8.0347999999999989E-2</c:v>
                      </c:pt>
                      <c:pt idx="1642">
                        <c:v>-8.0325999999999981E-2</c:v>
                      </c:pt>
                      <c:pt idx="1643">
                        <c:v>-8.0301749999999977E-2</c:v>
                      </c:pt>
                      <c:pt idx="1644">
                        <c:v>-8.0289499999999986E-2</c:v>
                      </c:pt>
                      <c:pt idx="1645">
                        <c:v>-8.0266749999999998E-2</c:v>
                      </c:pt>
                      <c:pt idx="1646">
                        <c:v>-8.0243749999999989E-2</c:v>
                      </c:pt>
                      <c:pt idx="1647">
                        <c:v>-8.0230499999999996E-2</c:v>
                      </c:pt>
                      <c:pt idx="1648">
                        <c:v>-8.0223499999999989E-2</c:v>
                      </c:pt>
                      <c:pt idx="1649">
                        <c:v>-8.0214499999999994E-2</c:v>
                      </c:pt>
                      <c:pt idx="1650">
                        <c:v>-8.0197000000000004E-2</c:v>
                      </c:pt>
                      <c:pt idx="1651">
                        <c:v>-8.0174499999999982E-2</c:v>
                      </c:pt>
                      <c:pt idx="1652">
                        <c:v>-8.0143000000000006E-2</c:v>
                      </c:pt>
                      <c:pt idx="1653">
                        <c:v>-8.0134999999999984E-2</c:v>
                      </c:pt>
                      <c:pt idx="1654">
                        <c:v>-8.0129000000000006E-2</c:v>
                      </c:pt>
                      <c:pt idx="1655">
                        <c:v>-8.0120000000000011E-2</c:v>
                      </c:pt>
                      <c:pt idx="1656">
                        <c:v>-8.0101499999999992E-2</c:v>
                      </c:pt>
                      <c:pt idx="1657">
                        <c:v>-8.0090500000000009E-2</c:v>
                      </c:pt>
                      <c:pt idx="1658">
                        <c:v>-8.0077999999999996E-2</c:v>
                      </c:pt>
                      <c:pt idx="1659">
                        <c:v>-8.0068249999999994E-2</c:v>
                      </c:pt>
                      <c:pt idx="1660">
                        <c:v>-8.0052499999999999E-2</c:v>
                      </c:pt>
                      <c:pt idx="1661">
                        <c:v>-8.0038500000000012E-2</c:v>
                      </c:pt>
                      <c:pt idx="1662">
                        <c:v>-8.0026250000000021E-2</c:v>
                      </c:pt>
                      <c:pt idx="1663">
                        <c:v>-8.0019750000000014E-2</c:v>
                      </c:pt>
                      <c:pt idx="1664">
                        <c:v>-8.0003750000000012E-2</c:v>
                      </c:pt>
                      <c:pt idx="1665">
                        <c:v>-7.9996500000000012E-2</c:v>
                      </c:pt>
                      <c:pt idx="1666">
                        <c:v>-7.9992750000000001E-2</c:v>
                      </c:pt>
                      <c:pt idx="1667">
                        <c:v>-8.0000250000000009E-2</c:v>
                      </c:pt>
                      <c:pt idx="1668">
                        <c:v>-8.0010000000000012E-2</c:v>
                      </c:pt>
                      <c:pt idx="1669">
                        <c:v>-8.0017500000000019E-2</c:v>
                      </c:pt>
                      <c:pt idx="1670">
                        <c:v>-8.0028000000000002E-2</c:v>
                      </c:pt>
                      <c:pt idx="1671">
                        <c:v>-8.0043000000000003E-2</c:v>
                      </c:pt>
                      <c:pt idx="1672">
                        <c:v>-8.0051750000000019E-2</c:v>
                      </c:pt>
                      <c:pt idx="1673">
                        <c:v>-8.0066749999999992E-2</c:v>
                      </c:pt>
                      <c:pt idx="1674">
                        <c:v>-8.008125000000002E-2</c:v>
                      </c:pt>
                      <c:pt idx="1675">
                        <c:v>-8.0098000000000003E-2</c:v>
                      </c:pt>
                      <c:pt idx="1676">
                        <c:v>-8.0108500000000013E-2</c:v>
                      </c:pt>
                      <c:pt idx="1677">
                        <c:v>-8.0122000000000013E-2</c:v>
                      </c:pt>
                      <c:pt idx="1678">
                        <c:v>-8.0139500000000016E-2</c:v>
                      </c:pt>
                      <c:pt idx="1679">
                        <c:v>-8.0145750000000029E-2</c:v>
                      </c:pt>
                      <c:pt idx="1680">
                        <c:v>-8.016100000000001E-2</c:v>
                      </c:pt>
                      <c:pt idx="1681">
                        <c:v>-8.016899999999999E-2</c:v>
                      </c:pt>
                      <c:pt idx="1682">
                        <c:v>-8.0179000000000014E-2</c:v>
                      </c:pt>
                      <c:pt idx="1683">
                        <c:v>-8.0191499999999999E-2</c:v>
                      </c:pt>
                      <c:pt idx="1684">
                        <c:v>-8.0211749999999998E-2</c:v>
                      </c:pt>
                      <c:pt idx="1685">
                        <c:v>-8.0221000000000001E-2</c:v>
                      </c:pt>
                      <c:pt idx="1686">
                        <c:v>-8.0227750000000014E-2</c:v>
                      </c:pt>
                      <c:pt idx="1687">
                        <c:v>-8.0226749999999999E-2</c:v>
                      </c:pt>
                      <c:pt idx="1688">
                        <c:v>-8.0236000000000002E-2</c:v>
                      </c:pt>
                      <c:pt idx="1689">
                        <c:v>-8.0227750000000014E-2</c:v>
                      </c:pt>
                      <c:pt idx="1690">
                        <c:v>-8.0229249999999988E-2</c:v>
                      </c:pt>
                      <c:pt idx="1691">
                        <c:v>-8.0231999999999998E-2</c:v>
                      </c:pt>
                      <c:pt idx="1692">
                        <c:v>-8.022449999999999E-2</c:v>
                      </c:pt>
                      <c:pt idx="1693">
                        <c:v>-8.0212749999999999E-2</c:v>
                      </c:pt>
                      <c:pt idx="1694">
                        <c:v>-8.0216250000000003E-2</c:v>
                      </c:pt>
                      <c:pt idx="1695">
                        <c:v>-8.0208999999999989E-2</c:v>
                      </c:pt>
                      <c:pt idx="1696">
                        <c:v>-8.0205249999999992E-2</c:v>
                      </c:pt>
                      <c:pt idx="1697">
                        <c:v>-8.0202000000000009E-2</c:v>
                      </c:pt>
                      <c:pt idx="1698">
                        <c:v>-8.019975E-2</c:v>
                      </c:pt>
                      <c:pt idx="1699">
                        <c:v>-8.0189999999999997E-2</c:v>
                      </c:pt>
                      <c:pt idx="1700">
                        <c:v>-8.0182000000000003E-2</c:v>
                      </c:pt>
                      <c:pt idx="1701">
                        <c:v>-8.0163750000000006E-2</c:v>
                      </c:pt>
                      <c:pt idx="1702">
                        <c:v>-8.0167499999999989E-2</c:v>
                      </c:pt>
                      <c:pt idx="1703">
                        <c:v>-8.0149749999999978E-2</c:v>
                      </c:pt>
                      <c:pt idx="1704">
                        <c:v>-8.0141749999999984E-2</c:v>
                      </c:pt>
                      <c:pt idx="1705">
                        <c:v>-8.0119499999999982E-2</c:v>
                      </c:pt>
                      <c:pt idx="1706">
                        <c:v>-8.0117249999999987E-2</c:v>
                      </c:pt>
                      <c:pt idx="1707">
                        <c:v>-8.0112500000000003E-2</c:v>
                      </c:pt>
                      <c:pt idx="1708">
                        <c:v>-8.0106499999999983E-2</c:v>
                      </c:pt>
                      <c:pt idx="1709">
                        <c:v>-8.008825E-2</c:v>
                      </c:pt>
                      <c:pt idx="1710">
                        <c:v>-8.0079499999999998E-2</c:v>
                      </c:pt>
                      <c:pt idx="1711">
                        <c:v>-8.0066999999999985E-2</c:v>
                      </c:pt>
                      <c:pt idx="1712">
                        <c:v>-8.0057999999999976E-2</c:v>
                      </c:pt>
                      <c:pt idx="1713">
                        <c:v>-8.0040249999999966E-2</c:v>
                      </c:pt>
                      <c:pt idx="1714">
                        <c:v>-8.0027499999999974E-2</c:v>
                      </c:pt>
                      <c:pt idx="1715">
                        <c:v>-8.0022249999999989E-2</c:v>
                      </c:pt>
                      <c:pt idx="1716">
                        <c:v>-8.0013249999999966E-2</c:v>
                      </c:pt>
                      <c:pt idx="1717">
                        <c:v>-8.0002999999999977E-2</c:v>
                      </c:pt>
                      <c:pt idx="1718">
                        <c:v>-7.9987749999999969E-2</c:v>
                      </c:pt>
                      <c:pt idx="1719">
                        <c:v>-7.9976499999999964E-2</c:v>
                      </c:pt>
                      <c:pt idx="1720">
                        <c:v>-7.9970999999999959E-2</c:v>
                      </c:pt>
                      <c:pt idx="1721">
                        <c:v>-7.9964749999999973E-2</c:v>
                      </c:pt>
                      <c:pt idx="1722">
                        <c:v>-7.9952749999999975E-2</c:v>
                      </c:pt>
                      <c:pt idx="1723">
                        <c:v>-7.9955749999999964E-2</c:v>
                      </c:pt>
                      <c:pt idx="1724">
                        <c:v>-7.9956249999999979E-2</c:v>
                      </c:pt>
                      <c:pt idx="1725">
                        <c:v>-7.9951999999999981E-2</c:v>
                      </c:pt>
                      <c:pt idx="1726">
                        <c:v>-7.9949249999999986E-2</c:v>
                      </c:pt>
                      <c:pt idx="1727">
                        <c:v>-7.9942499999999972E-2</c:v>
                      </c:pt>
                      <c:pt idx="1728">
                        <c:v>-7.9934249999999971E-2</c:v>
                      </c:pt>
                      <c:pt idx="1729">
                        <c:v>-7.9934999999999978E-2</c:v>
                      </c:pt>
                      <c:pt idx="1730">
                        <c:v>-7.9938499999999982E-2</c:v>
                      </c:pt>
                      <c:pt idx="1731">
                        <c:v>-7.9939249999999976E-2</c:v>
                      </c:pt>
                      <c:pt idx="1732">
                        <c:v>-7.9931249999999968E-2</c:v>
                      </c:pt>
                      <c:pt idx="1733">
                        <c:v>-7.9932499999999976E-2</c:v>
                      </c:pt>
                      <c:pt idx="1734">
                        <c:v>-7.994049999999997E-2</c:v>
                      </c:pt>
                      <c:pt idx="1735">
                        <c:v>-7.9945499999999989E-2</c:v>
                      </c:pt>
                      <c:pt idx="1736">
                        <c:v>-7.9945499999999989E-2</c:v>
                      </c:pt>
                      <c:pt idx="1737">
                        <c:v>-7.995324999999999E-2</c:v>
                      </c:pt>
                      <c:pt idx="1738">
                        <c:v>-7.9949249999999999E-2</c:v>
                      </c:pt>
                      <c:pt idx="1739">
                        <c:v>-7.9971500000000001E-2</c:v>
                      </c:pt>
                      <c:pt idx="1740">
                        <c:v>-7.9973249999999982E-2</c:v>
                      </c:pt>
                      <c:pt idx="1741">
                        <c:v>-7.9974999999999991E-2</c:v>
                      </c:pt>
                      <c:pt idx="1742">
                        <c:v>-7.9979999999999982E-2</c:v>
                      </c:pt>
                      <c:pt idx="1743">
                        <c:v>-7.9990499999999992E-2</c:v>
                      </c:pt>
                      <c:pt idx="1744">
                        <c:v>-7.9994749999999976E-2</c:v>
                      </c:pt>
                      <c:pt idx="1745">
                        <c:v>-7.9991749999999986E-2</c:v>
                      </c:pt>
                      <c:pt idx="1746">
                        <c:v>-7.9993499999999981E-2</c:v>
                      </c:pt>
                      <c:pt idx="1747">
                        <c:v>-7.9991249999999986E-2</c:v>
                      </c:pt>
                      <c:pt idx="1748">
                        <c:v>-7.9994999999999983E-2</c:v>
                      </c:pt>
                      <c:pt idx="1749">
                        <c:v>-8.0004749999999986E-2</c:v>
                      </c:pt>
                      <c:pt idx="1750">
                        <c:v>-8.0022499999999969E-2</c:v>
                      </c:pt>
                      <c:pt idx="1751">
                        <c:v>-8.0034749999999988E-2</c:v>
                      </c:pt>
                      <c:pt idx="1752">
                        <c:v>-8.004799999999998E-2</c:v>
                      </c:pt>
                      <c:pt idx="1753">
                        <c:v>-8.0064999999999997E-2</c:v>
                      </c:pt>
                      <c:pt idx="1754">
                        <c:v>-8.0086249999999984E-2</c:v>
                      </c:pt>
                      <c:pt idx="1755">
                        <c:v>-8.0104749999999975E-2</c:v>
                      </c:pt>
                      <c:pt idx="1756">
                        <c:v>-8.0121249999999991E-2</c:v>
                      </c:pt>
                      <c:pt idx="1757">
                        <c:v>-8.0144500000000007E-2</c:v>
                      </c:pt>
                      <c:pt idx="1758">
                        <c:v>-8.0166499999999988E-2</c:v>
                      </c:pt>
                      <c:pt idx="1759">
                        <c:v>-8.0191999999999986E-2</c:v>
                      </c:pt>
                      <c:pt idx="1760">
                        <c:v>-8.021049999999999E-2</c:v>
                      </c:pt>
                      <c:pt idx="1761">
                        <c:v>-8.022725E-2</c:v>
                      </c:pt>
                      <c:pt idx="1762">
                        <c:v>-8.0252500000000004E-2</c:v>
                      </c:pt>
                      <c:pt idx="1763">
                        <c:v>-8.026875E-2</c:v>
                      </c:pt>
                      <c:pt idx="1764">
                        <c:v>-8.0280999999999991E-2</c:v>
                      </c:pt>
                      <c:pt idx="1765">
                        <c:v>-8.0317499999999986E-2</c:v>
                      </c:pt>
                      <c:pt idx="1766">
                        <c:v>-8.0341750000000017E-2</c:v>
                      </c:pt>
                      <c:pt idx="1767">
                        <c:v>-8.0367499999999994E-2</c:v>
                      </c:pt>
                      <c:pt idx="1768">
                        <c:v>-8.0385749999999992E-2</c:v>
                      </c:pt>
                      <c:pt idx="1769">
                        <c:v>-8.0398499999999998E-2</c:v>
                      </c:pt>
                      <c:pt idx="1770">
                        <c:v>-8.0411999999999997E-2</c:v>
                      </c:pt>
                      <c:pt idx="1771">
                        <c:v>-8.043199999999999E-2</c:v>
                      </c:pt>
                      <c:pt idx="1772">
                        <c:v>-8.0445749999999983E-2</c:v>
                      </c:pt>
                      <c:pt idx="1773">
                        <c:v>-8.0460249999999997E-2</c:v>
                      </c:pt>
                      <c:pt idx="1774">
                        <c:v>-8.0464499999999994E-2</c:v>
                      </c:pt>
                      <c:pt idx="1775">
                        <c:v>-8.0460749999999998E-2</c:v>
                      </c:pt>
                      <c:pt idx="1776">
                        <c:v>-8.0460749999999998E-2</c:v>
                      </c:pt>
                      <c:pt idx="1777">
                        <c:v>-8.0464999999999995E-2</c:v>
                      </c:pt>
                      <c:pt idx="1778">
                        <c:v>-8.047449999999999E-2</c:v>
                      </c:pt>
                      <c:pt idx="1779">
                        <c:v>-8.0477750000000015E-2</c:v>
                      </c:pt>
                      <c:pt idx="1780">
                        <c:v>-8.0486749999999996E-2</c:v>
                      </c:pt>
                      <c:pt idx="1781">
                        <c:v>-8.0490749999999986E-2</c:v>
                      </c:pt>
                      <c:pt idx="1782">
                        <c:v>-8.0496999999999999E-2</c:v>
                      </c:pt>
                      <c:pt idx="1783">
                        <c:v>-8.0494750000000032E-2</c:v>
                      </c:pt>
                      <c:pt idx="1784">
                        <c:v>-8.0491750000000001E-2</c:v>
                      </c:pt>
                      <c:pt idx="1785">
                        <c:v>-8.0499250000000022E-2</c:v>
                      </c:pt>
                      <c:pt idx="1786">
                        <c:v>-8.0510249999999992E-2</c:v>
                      </c:pt>
                      <c:pt idx="1787">
                        <c:v>-8.0506500000000009E-2</c:v>
                      </c:pt>
                      <c:pt idx="1788">
                        <c:v>-8.0516499999999991E-2</c:v>
                      </c:pt>
                      <c:pt idx="1789">
                        <c:v>-8.0520999999999981E-2</c:v>
                      </c:pt>
                      <c:pt idx="1790">
                        <c:v>-8.0533999999999981E-2</c:v>
                      </c:pt>
                      <c:pt idx="1791">
                        <c:v>-8.0532000000000006E-2</c:v>
                      </c:pt>
                      <c:pt idx="1792">
                        <c:v>-8.0539249999999993E-2</c:v>
                      </c:pt>
                      <c:pt idx="1793">
                        <c:v>-8.0545749999999999E-2</c:v>
                      </c:pt>
                      <c:pt idx="1794">
                        <c:v>-8.0549499999999996E-2</c:v>
                      </c:pt>
                      <c:pt idx="1795">
                        <c:v>-8.0550499999999997E-2</c:v>
                      </c:pt>
                      <c:pt idx="1796">
                        <c:v>-8.0556749999999996E-2</c:v>
                      </c:pt>
                      <c:pt idx="1797">
                        <c:v>-8.0557249999999983E-2</c:v>
                      </c:pt>
                      <c:pt idx="1798">
                        <c:v>-8.0567250000000007E-2</c:v>
                      </c:pt>
                      <c:pt idx="1799">
                        <c:v>-8.058174999999998E-2</c:v>
                      </c:pt>
                      <c:pt idx="1800">
                        <c:v>-8.0587749999999972E-2</c:v>
                      </c:pt>
                      <c:pt idx="1801">
                        <c:v>-8.0592500000000011E-2</c:v>
                      </c:pt>
                      <c:pt idx="1802">
                        <c:v>-8.0606750000000005E-2</c:v>
                      </c:pt>
                      <c:pt idx="1803">
                        <c:v>-8.0615500000000007E-2</c:v>
                      </c:pt>
                      <c:pt idx="1804">
                        <c:v>-8.0626999999999976E-2</c:v>
                      </c:pt>
                      <c:pt idx="1805">
                        <c:v>-8.0635749999999978E-2</c:v>
                      </c:pt>
                      <c:pt idx="1806">
                        <c:v>-8.0640249999999969E-2</c:v>
                      </c:pt>
                      <c:pt idx="1807">
                        <c:v>-8.0643749999999986E-2</c:v>
                      </c:pt>
                      <c:pt idx="1808">
                        <c:v>-8.065399999999999E-2</c:v>
                      </c:pt>
                      <c:pt idx="1809">
                        <c:v>-8.0670249999999957E-2</c:v>
                      </c:pt>
                      <c:pt idx="1810">
                        <c:v>-8.0673499999999981E-2</c:v>
                      </c:pt>
                      <c:pt idx="1811">
                        <c:v>-8.0676749999999978E-2</c:v>
                      </c:pt>
                      <c:pt idx="1812">
                        <c:v>-8.0694249999999967E-2</c:v>
                      </c:pt>
                      <c:pt idx="1813">
                        <c:v>-8.0705499999999972E-2</c:v>
                      </c:pt>
                      <c:pt idx="1814">
                        <c:v>-8.0713749999999959E-2</c:v>
                      </c:pt>
                      <c:pt idx="1815">
                        <c:v>-8.0717999999999956E-2</c:v>
                      </c:pt>
                      <c:pt idx="1816">
                        <c:v>-8.0724749999999956E-2</c:v>
                      </c:pt>
                      <c:pt idx="1817">
                        <c:v>-8.073149999999997E-2</c:v>
                      </c:pt>
                      <c:pt idx="1818">
                        <c:v>-8.0748249999999966E-2</c:v>
                      </c:pt>
                      <c:pt idx="1819">
                        <c:v>-8.0764999999999962E-2</c:v>
                      </c:pt>
                      <c:pt idx="1820">
                        <c:v>-8.0780499999999977E-2</c:v>
                      </c:pt>
                      <c:pt idx="1821">
                        <c:v>-8.0788499999999971E-2</c:v>
                      </c:pt>
                      <c:pt idx="1822">
                        <c:v>-8.0803249999999965E-2</c:v>
                      </c:pt>
                      <c:pt idx="1823">
                        <c:v>-8.0812999999999968E-2</c:v>
                      </c:pt>
                      <c:pt idx="1824">
                        <c:v>-8.0812249999999961E-2</c:v>
                      </c:pt>
                      <c:pt idx="1825">
                        <c:v>-8.0818749999999967E-2</c:v>
                      </c:pt>
                      <c:pt idx="1826">
                        <c:v>-8.0823249999999972E-2</c:v>
                      </c:pt>
                      <c:pt idx="1827">
                        <c:v>-8.0824499999999966E-2</c:v>
                      </c:pt>
                      <c:pt idx="1828">
                        <c:v>-8.0822999999999964E-2</c:v>
                      </c:pt>
                      <c:pt idx="1829">
                        <c:v>-8.0837249999999958E-2</c:v>
                      </c:pt>
                      <c:pt idx="1830">
                        <c:v>-8.0851749999999958E-2</c:v>
                      </c:pt>
                      <c:pt idx="1831">
                        <c:v>-8.0866499999999966E-2</c:v>
                      </c:pt>
                      <c:pt idx="1832">
                        <c:v>-8.0872249999999965E-2</c:v>
                      </c:pt>
                      <c:pt idx="1833">
                        <c:v>-8.0871249999999992E-2</c:v>
                      </c:pt>
                      <c:pt idx="1834">
                        <c:v>-8.0863999999999978E-2</c:v>
                      </c:pt>
                      <c:pt idx="1835">
                        <c:v>-8.0850749999999957E-2</c:v>
                      </c:pt>
                      <c:pt idx="1836">
                        <c:v>-8.0845249999999938E-2</c:v>
                      </c:pt>
                      <c:pt idx="1837">
                        <c:v>-8.0838749999999959E-2</c:v>
                      </c:pt>
                      <c:pt idx="1838">
                        <c:v>-8.0824749999999945E-2</c:v>
                      </c:pt>
                      <c:pt idx="1839">
                        <c:v>-8.0816999999999958E-2</c:v>
                      </c:pt>
                      <c:pt idx="1840">
                        <c:v>-8.0805749999999982E-2</c:v>
                      </c:pt>
                      <c:pt idx="1841">
                        <c:v>-8.0785999999999983E-2</c:v>
                      </c:pt>
                      <c:pt idx="1842">
                        <c:v>-8.0777499999999988E-2</c:v>
                      </c:pt>
                      <c:pt idx="1843">
                        <c:v>-8.0766499999999977E-2</c:v>
                      </c:pt>
                      <c:pt idx="1844">
                        <c:v>-8.0744249999999976E-2</c:v>
                      </c:pt>
                      <c:pt idx="1845">
                        <c:v>-8.0722999999999961E-2</c:v>
                      </c:pt>
                      <c:pt idx="1846">
                        <c:v>-8.0704499999999998E-2</c:v>
                      </c:pt>
                      <c:pt idx="1847">
                        <c:v>-8.068199999999999E-2</c:v>
                      </c:pt>
                      <c:pt idx="1848">
                        <c:v>-8.0665500000000001E-2</c:v>
                      </c:pt>
                      <c:pt idx="1849">
                        <c:v>-8.0648749999999991E-2</c:v>
                      </c:pt>
                      <c:pt idx="1850">
                        <c:v>-8.063099999999998E-2</c:v>
                      </c:pt>
                      <c:pt idx="1851">
                        <c:v>-8.061299999999999E-2</c:v>
                      </c:pt>
                      <c:pt idx="1852">
                        <c:v>-8.0606499999999984E-2</c:v>
                      </c:pt>
                      <c:pt idx="1853">
                        <c:v>-8.0580749999999993E-2</c:v>
                      </c:pt>
                      <c:pt idx="1854">
                        <c:v>-8.0563999999999997E-2</c:v>
                      </c:pt>
                      <c:pt idx="1855">
                        <c:v>-8.0546499999999993E-2</c:v>
                      </c:pt>
                      <c:pt idx="1856">
                        <c:v>-8.053550000000001E-2</c:v>
                      </c:pt>
                      <c:pt idx="1857">
                        <c:v>-8.0526749999999994E-2</c:v>
                      </c:pt>
                      <c:pt idx="1858">
                        <c:v>-8.0508999999999997E-2</c:v>
                      </c:pt>
                      <c:pt idx="1859">
                        <c:v>-8.0491999999999994E-2</c:v>
                      </c:pt>
                      <c:pt idx="1860">
                        <c:v>-8.0482000000000012E-2</c:v>
                      </c:pt>
                      <c:pt idx="1861">
                        <c:v>-8.0469749999999993E-2</c:v>
                      </c:pt>
                      <c:pt idx="1862">
                        <c:v>-8.0452499999999996E-2</c:v>
                      </c:pt>
                      <c:pt idx="1863">
                        <c:v>-8.0427999999999986E-2</c:v>
                      </c:pt>
                      <c:pt idx="1864">
                        <c:v>-8.0411999999999983E-2</c:v>
                      </c:pt>
                      <c:pt idx="1865">
                        <c:v>-8.0397999999999983E-2</c:v>
                      </c:pt>
                      <c:pt idx="1866">
                        <c:v>-8.0378249999999998E-2</c:v>
                      </c:pt>
                      <c:pt idx="1867">
                        <c:v>-8.0357499999999984E-2</c:v>
                      </c:pt>
                      <c:pt idx="1868">
                        <c:v>-8.034150000000001E-2</c:v>
                      </c:pt>
                      <c:pt idx="1869">
                        <c:v>-8.0319249999999995E-2</c:v>
                      </c:pt>
                      <c:pt idx="1870">
                        <c:v>-8.0302249999999992E-2</c:v>
                      </c:pt>
                      <c:pt idx="1871">
                        <c:v>-8.028550000000001E-2</c:v>
                      </c:pt>
                      <c:pt idx="1872">
                        <c:v>-8.0268499999999993E-2</c:v>
                      </c:pt>
                      <c:pt idx="1873">
                        <c:v>-8.0246250000000005E-2</c:v>
                      </c:pt>
                      <c:pt idx="1874">
                        <c:v>-8.022799999999998E-2</c:v>
                      </c:pt>
                      <c:pt idx="1875">
                        <c:v>-8.0200750000000001E-2</c:v>
                      </c:pt>
                      <c:pt idx="1876">
                        <c:v>-8.0182750000000011E-2</c:v>
                      </c:pt>
                      <c:pt idx="1877">
                        <c:v>-8.0162750000000005E-2</c:v>
                      </c:pt>
                      <c:pt idx="1878">
                        <c:v>-8.0135000000000012E-2</c:v>
                      </c:pt>
                      <c:pt idx="1879">
                        <c:v>-8.0120000000000011E-2</c:v>
                      </c:pt>
                      <c:pt idx="1880">
                        <c:v>-8.0107750000000005E-2</c:v>
                      </c:pt>
                      <c:pt idx="1881">
                        <c:v>-8.0090000000000008E-2</c:v>
                      </c:pt>
                      <c:pt idx="1882">
                        <c:v>-8.007499999999998E-2</c:v>
                      </c:pt>
                      <c:pt idx="1883">
                        <c:v>-8.0055250000000008E-2</c:v>
                      </c:pt>
                      <c:pt idx="1884">
                        <c:v>-8.0031999999999992E-2</c:v>
                      </c:pt>
                      <c:pt idx="1885">
                        <c:v>-8.0023749999999991E-2</c:v>
                      </c:pt>
                      <c:pt idx="1886">
                        <c:v>-8.0012249999999993E-2</c:v>
                      </c:pt>
                      <c:pt idx="1887">
                        <c:v>-7.9999749999999994E-2</c:v>
                      </c:pt>
                      <c:pt idx="1888">
                        <c:v>-7.9979250000000002E-2</c:v>
                      </c:pt>
                      <c:pt idx="1889">
                        <c:v>-7.9968999999999998E-2</c:v>
                      </c:pt>
                      <c:pt idx="1890">
                        <c:v>-7.9948249999999985E-2</c:v>
                      </c:pt>
                      <c:pt idx="1891">
                        <c:v>-7.9926499999999998E-2</c:v>
                      </c:pt>
                      <c:pt idx="1892">
                        <c:v>-7.9905749999999984E-2</c:v>
                      </c:pt>
                      <c:pt idx="1893">
                        <c:v>-7.9892749999999998E-2</c:v>
                      </c:pt>
                      <c:pt idx="1894">
                        <c:v>-7.9873249999999993E-2</c:v>
                      </c:pt>
                      <c:pt idx="1895">
                        <c:v>-7.9863249999999997E-2</c:v>
                      </c:pt>
                      <c:pt idx="1896">
                        <c:v>-7.9862999999999976E-2</c:v>
                      </c:pt>
                      <c:pt idx="1897">
                        <c:v>-7.9856749999999976E-2</c:v>
                      </c:pt>
                      <c:pt idx="1898">
                        <c:v>-7.9836249999999984E-2</c:v>
                      </c:pt>
                      <c:pt idx="1899">
                        <c:v>-7.9817499999999986E-2</c:v>
                      </c:pt>
                      <c:pt idx="1900">
                        <c:v>-7.9803999999999986E-2</c:v>
                      </c:pt>
                      <c:pt idx="1901">
                        <c:v>-7.9797249999999986E-2</c:v>
                      </c:pt>
                      <c:pt idx="1902">
                        <c:v>-7.9785999999999996E-2</c:v>
                      </c:pt>
                      <c:pt idx="1903">
                        <c:v>-7.9777749999999981E-2</c:v>
                      </c:pt>
                      <c:pt idx="1904">
                        <c:v>-7.976975E-2</c:v>
                      </c:pt>
                      <c:pt idx="1905">
                        <c:v>-7.9770999999999981E-2</c:v>
                      </c:pt>
                      <c:pt idx="1906">
                        <c:v>-7.9766749999999997E-2</c:v>
                      </c:pt>
                      <c:pt idx="1907">
                        <c:v>-7.975924999999999E-2</c:v>
                      </c:pt>
                      <c:pt idx="1908">
                        <c:v>-7.975199999999999E-2</c:v>
                      </c:pt>
                      <c:pt idx="1909">
                        <c:v>-7.9744249999999989E-2</c:v>
                      </c:pt>
                      <c:pt idx="1910">
                        <c:v>-7.9720999999999986E-2</c:v>
                      </c:pt>
                      <c:pt idx="1911">
                        <c:v>-7.9705249999999991E-2</c:v>
                      </c:pt>
                      <c:pt idx="1912">
                        <c:v>-7.968950000000001E-2</c:v>
                      </c:pt>
                      <c:pt idx="1913">
                        <c:v>-7.9681249999999995E-2</c:v>
                      </c:pt>
                      <c:pt idx="1914">
                        <c:v>-7.9678499999999999E-2</c:v>
                      </c:pt>
                      <c:pt idx="1915">
                        <c:v>-7.9663499999999998E-2</c:v>
                      </c:pt>
                      <c:pt idx="1916">
                        <c:v>-7.9653999999999989E-2</c:v>
                      </c:pt>
                      <c:pt idx="1917">
                        <c:v>-7.9648499999999997E-2</c:v>
                      </c:pt>
                      <c:pt idx="1918">
                        <c:v>-7.9644000000000006E-2</c:v>
                      </c:pt>
                      <c:pt idx="1919">
                        <c:v>-7.9632000000000008E-2</c:v>
                      </c:pt>
                      <c:pt idx="1920">
                        <c:v>-7.9620750000000004E-2</c:v>
                      </c:pt>
                      <c:pt idx="1921">
                        <c:v>-7.9604500000000009E-2</c:v>
                      </c:pt>
                      <c:pt idx="1922">
                        <c:v>-7.9587750000000013E-2</c:v>
                      </c:pt>
                      <c:pt idx="1923">
                        <c:v>-7.9568000000000014E-2</c:v>
                      </c:pt>
                      <c:pt idx="1924">
                        <c:v>-7.9545000000000005E-2</c:v>
                      </c:pt>
                      <c:pt idx="1925">
                        <c:v>-7.9531750000000012E-2</c:v>
                      </c:pt>
                      <c:pt idx="1926">
                        <c:v>-7.9517250000000012E-2</c:v>
                      </c:pt>
                      <c:pt idx="1927">
                        <c:v>-7.9511250000000006E-2</c:v>
                      </c:pt>
                      <c:pt idx="1928">
                        <c:v>-7.9497000000000012E-2</c:v>
                      </c:pt>
                      <c:pt idx="1929">
                        <c:v>-7.9488500000000017E-2</c:v>
                      </c:pt>
                      <c:pt idx="1930">
                        <c:v>-7.9485750000000022E-2</c:v>
                      </c:pt>
                      <c:pt idx="1931">
                        <c:v>-7.9477250000000013E-2</c:v>
                      </c:pt>
                      <c:pt idx="1932">
                        <c:v>-7.9458250000000022E-2</c:v>
                      </c:pt>
                      <c:pt idx="1933">
                        <c:v>-7.9445500000000002E-2</c:v>
                      </c:pt>
                      <c:pt idx="1934">
                        <c:v>-7.9432500000000031E-2</c:v>
                      </c:pt>
                      <c:pt idx="1935">
                        <c:v>-7.9409000000000021E-2</c:v>
                      </c:pt>
                      <c:pt idx="1936">
                        <c:v>-7.9384500000000011E-2</c:v>
                      </c:pt>
                      <c:pt idx="1937">
                        <c:v>-7.9365250000000012E-2</c:v>
                      </c:pt>
                      <c:pt idx="1938">
                        <c:v>-7.934200000000001E-2</c:v>
                      </c:pt>
                      <c:pt idx="1939">
                        <c:v>-7.9312500000000008E-2</c:v>
                      </c:pt>
                      <c:pt idx="1940">
                        <c:v>-7.9295250000000012E-2</c:v>
                      </c:pt>
                      <c:pt idx="1941">
                        <c:v>-7.9281000000000018E-2</c:v>
                      </c:pt>
                      <c:pt idx="1942">
                        <c:v>-7.9267000000000018E-2</c:v>
                      </c:pt>
                      <c:pt idx="1943">
                        <c:v>-7.9243999999999995E-2</c:v>
                      </c:pt>
                      <c:pt idx="1944">
                        <c:v>-7.923224999999999E-2</c:v>
                      </c:pt>
                      <c:pt idx="1945">
                        <c:v>-7.9222249999999994E-2</c:v>
                      </c:pt>
                      <c:pt idx="1946">
                        <c:v>-7.920424999999999E-2</c:v>
                      </c:pt>
                      <c:pt idx="1947">
                        <c:v>-7.9192250000000006E-2</c:v>
                      </c:pt>
                      <c:pt idx="1948">
                        <c:v>-7.9176750000000004E-2</c:v>
                      </c:pt>
                      <c:pt idx="1949">
                        <c:v>-7.9153749999999995E-2</c:v>
                      </c:pt>
                      <c:pt idx="1950">
                        <c:v>-7.9125500000000001E-2</c:v>
                      </c:pt>
                      <c:pt idx="1951">
                        <c:v>-7.911124999999998E-2</c:v>
                      </c:pt>
                      <c:pt idx="1952">
                        <c:v>-7.9090750000000001E-2</c:v>
                      </c:pt>
                      <c:pt idx="1953">
                        <c:v>-7.9055499999999973E-2</c:v>
                      </c:pt>
                      <c:pt idx="1954">
                        <c:v>-7.9015999999999961E-2</c:v>
                      </c:pt>
                      <c:pt idx="1955">
                        <c:v>-7.8986749999999967E-2</c:v>
                      </c:pt>
                      <c:pt idx="1956">
                        <c:v>-7.894874999999997E-2</c:v>
                      </c:pt>
                      <c:pt idx="1957">
                        <c:v>-7.892349999999998E-2</c:v>
                      </c:pt>
                      <c:pt idx="1958">
                        <c:v>-7.8899499999999984E-2</c:v>
                      </c:pt>
                      <c:pt idx="1959">
                        <c:v>-7.8847999999999974E-2</c:v>
                      </c:pt>
                      <c:pt idx="1960">
                        <c:v>-7.8817999999999985E-2</c:v>
                      </c:pt>
                      <c:pt idx="1961">
                        <c:v>-7.8776749999999993E-2</c:v>
                      </c:pt>
                      <c:pt idx="1962">
                        <c:v>-7.8739999999999991E-2</c:v>
                      </c:pt>
                      <c:pt idx="1963">
                        <c:v>-7.8696000000000002E-2</c:v>
                      </c:pt>
                      <c:pt idx="1964">
                        <c:v>-7.8664499999999998E-2</c:v>
                      </c:pt>
                      <c:pt idx="1965">
                        <c:v>-7.8622999999999985E-2</c:v>
                      </c:pt>
                      <c:pt idx="1966">
                        <c:v>-7.8578999999999996E-2</c:v>
                      </c:pt>
                      <c:pt idx="1967">
                        <c:v>-7.8544999999999976E-2</c:v>
                      </c:pt>
                      <c:pt idx="1968">
                        <c:v>-7.8512499999999985E-2</c:v>
                      </c:pt>
                      <c:pt idx="1969">
                        <c:v>-7.848224999999999E-2</c:v>
                      </c:pt>
                      <c:pt idx="1970">
                        <c:v>-7.8453749999999975E-2</c:v>
                      </c:pt>
                      <c:pt idx="1971">
                        <c:v>-7.8416499999999986E-2</c:v>
                      </c:pt>
                      <c:pt idx="1972">
                        <c:v>-7.8382749999999973E-2</c:v>
                      </c:pt>
                      <c:pt idx="1973">
                        <c:v>-7.8354249999999986E-2</c:v>
                      </c:pt>
                      <c:pt idx="1974">
                        <c:v>-7.8330999999999984E-2</c:v>
                      </c:pt>
                      <c:pt idx="1975">
                        <c:v>-7.8311249999999985E-2</c:v>
                      </c:pt>
                      <c:pt idx="1976">
                        <c:v>-7.8289749999999964E-2</c:v>
                      </c:pt>
                      <c:pt idx="1977">
                        <c:v>-7.8262999999999958E-2</c:v>
                      </c:pt>
                      <c:pt idx="1978">
                        <c:v>-7.8230749999999974E-2</c:v>
                      </c:pt>
                      <c:pt idx="1979">
                        <c:v>-7.8203249999999988E-2</c:v>
                      </c:pt>
                      <c:pt idx="1980">
                        <c:v>-7.8166749999999979E-2</c:v>
                      </c:pt>
                      <c:pt idx="1981">
                        <c:v>-7.8149499999999983E-2</c:v>
                      </c:pt>
                      <c:pt idx="1982">
                        <c:v>-7.8120749999999989E-2</c:v>
                      </c:pt>
                      <c:pt idx="1983">
                        <c:v>-7.8091999999999995E-2</c:v>
                      </c:pt>
                      <c:pt idx="1984">
                        <c:v>-7.8064750000000002E-2</c:v>
                      </c:pt>
                      <c:pt idx="1985">
                        <c:v>-7.8036999999999968E-2</c:v>
                      </c:pt>
                      <c:pt idx="1986">
                        <c:v>-7.8019999999999992E-2</c:v>
                      </c:pt>
                      <c:pt idx="1987">
                        <c:v>-7.8003249999999996E-2</c:v>
                      </c:pt>
                      <c:pt idx="1988">
                        <c:v>-7.7974500000000002E-2</c:v>
                      </c:pt>
                      <c:pt idx="1989">
                        <c:v>-7.7947249999999996E-2</c:v>
                      </c:pt>
                      <c:pt idx="1990">
                        <c:v>-7.792375E-2</c:v>
                      </c:pt>
                      <c:pt idx="1991">
                        <c:v>-7.7894999999999992E-2</c:v>
                      </c:pt>
                      <c:pt idx="1992">
                        <c:v>-7.7877249999999995E-2</c:v>
                      </c:pt>
                      <c:pt idx="1993">
                        <c:v>-7.785700000000001E-2</c:v>
                      </c:pt>
                      <c:pt idx="1994">
                        <c:v>-7.7846999999999986E-2</c:v>
                      </c:pt>
                      <c:pt idx="1995">
                        <c:v>-7.7841249999999987E-2</c:v>
                      </c:pt>
                      <c:pt idx="1996">
                        <c:v>-7.7814999999999981E-2</c:v>
                      </c:pt>
                      <c:pt idx="1997">
                        <c:v>-7.7803499999999998E-2</c:v>
                      </c:pt>
                      <c:pt idx="1998">
                        <c:v>-7.7784499999999993E-2</c:v>
                      </c:pt>
                      <c:pt idx="1999">
                        <c:v>-7.7773499999999982E-2</c:v>
                      </c:pt>
                      <c:pt idx="2000">
                        <c:v>-7.7760499999999982E-2</c:v>
                      </c:pt>
                      <c:pt idx="2001">
                        <c:v>-7.7741000000000005E-2</c:v>
                      </c:pt>
                      <c:pt idx="2002">
                        <c:v>-7.7717999999999995E-2</c:v>
                      </c:pt>
                      <c:pt idx="2003">
                        <c:v>-7.7712249999999997E-2</c:v>
                      </c:pt>
                      <c:pt idx="2004">
                        <c:v>-7.7697749999999996E-2</c:v>
                      </c:pt>
                      <c:pt idx="2005">
                        <c:v>-7.7684749999999983E-2</c:v>
                      </c:pt>
                      <c:pt idx="2006">
                        <c:v>-7.7683249999999981E-2</c:v>
                      </c:pt>
                      <c:pt idx="2007">
                        <c:v>-7.767425E-2</c:v>
                      </c:pt>
                      <c:pt idx="2008">
                        <c:v>-7.7662749999999989E-2</c:v>
                      </c:pt>
                      <c:pt idx="2009">
                        <c:v>-7.7645499999999978E-2</c:v>
                      </c:pt>
                      <c:pt idx="2010">
                        <c:v>-7.7643249999999983E-2</c:v>
                      </c:pt>
                      <c:pt idx="2011">
                        <c:v>-7.7641999999999975E-2</c:v>
                      </c:pt>
                      <c:pt idx="2012">
                        <c:v>-7.762949999999999E-2</c:v>
                      </c:pt>
                      <c:pt idx="2013">
                        <c:v>-7.7624499999999985E-2</c:v>
                      </c:pt>
                      <c:pt idx="2014">
                        <c:v>-7.7619999999999995E-2</c:v>
                      </c:pt>
                      <c:pt idx="2015">
                        <c:v>-7.7623249999999991E-2</c:v>
                      </c:pt>
                      <c:pt idx="2016">
                        <c:v>-7.7609499999999998E-2</c:v>
                      </c:pt>
                      <c:pt idx="2017">
                        <c:v>-7.7597250000000006E-2</c:v>
                      </c:pt>
                      <c:pt idx="2018">
                        <c:v>-7.7584000000000014E-2</c:v>
                      </c:pt>
                      <c:pt idx="2019">
                        <c:v>-7.7567000000000011E-2</c:v>
                      </c:pt>
                      <c:pt idx="2020">
                        <c:v>-7.7555750000000007E-2</c:v>
                      </c:pt>
                      <c:pt idx="2021">
                        <c:v>-7.7551000000000009E-2</c:v>
                      </c:pt>
                      <c:pt idx="2022">
                        <c:v>-7.7540250000000005E-2</c:v>
                      </c:pt>
                      <c:pt idx="2023">
                        <c:v>-7.7522999999999995E-2</c:v>
                      </c:pt>
                      <c:pt idx="2024">
                        <c:v>-7.7526750000000005E-2</c:v>
                      </c:pt>
                      <c:pt idx="2025">
                        <c:v>-7.7514250000000007E-2</c:v>
                      </c:pt>
                      <c:pt idx="2026">
                        <c:v>-7.7508250000000001E-2</c:v>
                      </c:pt>
                      <c:pt idx="2027">
                        <c:v>-7.7498999999999998E-2</c:v>
                      </c:pt>
                      <c:pt idx="2028">
                        <c:v>-7.7498250000000005E-2</c:v>
                      </c:pt>
                      <c:pt idx="2029">
                        <c:v>-7.7472000000000013E-2</c:v>
                      </c:pt>
                      <c:pt idx="2030">
                        <c:v>-7.7460000000000015E-2</c:v>
                      </c:pt>
                      <c:pt idx="2031">
                        <c:v>-7.7436250000000012E-2</c:v>
                      </c:pt>
                      <c:pt idx="2032">
                        <c:v>-7.7429500000000012E-2</c:v>
                      </c:pt>
                      <c:pt idx="2033">
                        <c:v>-7.741625000000002E-2</c:v>
                      </c:pt>
                      <c:pt idx="2034">
                        <c:v>-7.7419750000000023E-2</c:v>
                      </c:pt>
                      <c:pt idx="2035">
                        <c:v>-7.7410500000000035E-2</c:v>
                      </c:pt>
                      <c:pt idx="2036">
                        <c:v>-7.7414500000000025E-2</c:v>
                      </c:pt>
                      <c:pt idx="2037">
                        <c:v>-7.7406250000000038E-2</c:v>
                      </c:pt>
                      <c:pt idx="2038">
                        <c:v>-7.7407000000000045E-2</c:v>
                      </c:pt>
                      <c:pt idx="2039">
                        <c:v>-7.7393000000000045E-2</c:v>
                      </c:pt>
                      <c:pt idx="2040">
                        <c:v>-7.738525000000003E-2</c:v>
                      </c:pt>
                      <c:pt idx="2041">
                        <c:v>-7.7383500000000049E-2</c:v>
                      </c:pt>
                      <c:pt idx="2042">
                        <c:v>-7.7373000000000039E-2</c:v>
                      </c:pt>
                      <c:pt idx="2043">
                        <c:v>-7.7363500000000057E-2</c:v>
                      </c:pt>
                      <c:pt idx="2044">
                        <c:v>-7.7362250000000049E-2</c:v>
                      </c:pt>
                      <c:pt idx="2045">
                        <c:v>-7.7357750000000045E-2</c:v>
                      </c:pt>
                      <c:pt idx="2046">
                        <c:v>-7.7350750000000051E-2</c:v>
                      </c:pt>
                      <c:pt idx="2047">
                        <c:v>-7.7351250000000038E-2</c:v>
                      </c:pt>
                      <c:pt idx="2048">
                        <c:v>-7.7350500000000058E-2</c:v>
                      </c:pt>
                      <c:pt idx="2049">
                        <c:v>-7.7345750000000046E-2</c:v>
                      </c:pt>
                      <c:pt idx="2050">
                        <c:v>-7.7337500000000059E-2</c:v>
                      </c:pt>
                      <c:pt idx="2051">
                        <c:v>-7.7334500000000056E-2</c:v>
                      </c:pt>
                      <c:pt idx="2052">
                        <c:v>-7.7332500000000068E-2</c:v>
                      </c:pt>
                      <c:pt idx="2053">
                        <c:v>-7.7332250000000061E-2</c:v>
                      </c:pt>
                      <c:pt idx="2054">
                        <c:v>-7.7325250000000054E-2</c:v>
                      </c:pt>
                      <c:pt idx="2055">
                        <c:v>-7.7316750000000059E-2</c:v>
                      </c:pt>
                      <c:pt idx="2056">
                        <c:v>-7.7310750000000067E-2</c:v>
                      </c:pt>
                      <c:pt idx="2057">
                        <c:v>-7.7302500000000066E-2</c:v>
                      </c:pt>
                      <c:pt idx="2058">
                        <c:v>-7.7298500000000075E-2</c:v>
                      </c:pt>
                      <c:pt idx="2059">
                        <c:v>-7.7297000000000074E-2</c:v>
                      </c:pt>
                      <c:pt idx="2060">
                        <c:v>-7.7293250000000063E-2</c:v>
                      </c:pt>
                      <c:pt idx="2061">
                        <c:v>-7.7282250000000052E-2</c:v>
                      </c:pt>
                      <c:pt idx="2062">
                        <c:v>-7.727625000000006E-2</c:v>
                      </c:pt>
                      <c:pt idx="2063">
                        <c:v>-7.7279250000000049E-2</c:v>
                      </c:pt>
                      <c:pt idx="2064">
                        <c:v>-7.7276750000000047E-2</c:v>
                      </c:pt>
                      <c:pt idx="2065">
                        <c:v>-7.7267750000000038E-2</c:v>
                      </c:pt>
                      <c:pt idx="2066">
                        <c:v>-7.7258250000000042E-2</c:v>
                      </c:pt>
                      <c:pt idx="2067">
                        <c:v>-7.7255500000000046E-2</c:v>
                      </c:pt>
                      <c:pt idx="2068">
                        <c:v>-7.7253250000000051E-2</c:v>
                      </c:pt>
                      <c:pt idx="2069">
                        <c:v>-7.725950000000005E-2</c:v>
                      </c:pt>
                      <c:pt idx="2070">
                        <c:v>-7.726175000000006E-2</c:v>
                      </c:pt>
                      <c:pt idx="2071">
                        <c:v>-7.7268000000000045E-2</c:v>
                      </c:pt>
                      <c:pt idx="2072">
                        <c:v>-7.7269750000000054E-2</c:v>
                      </c:pt>
                      <c:pt idx="2073">
                        <c:v>-7.7273750000000044E-2</c:v>
                      </c:pt>
                      <c:pt idx="2074">
                        <c:v>-7.7274500000000038E-2</c:v>
                      </c:pt>
                      <c:pt idx="2075">
                        <c:v>-7.7275750000000032E-2</c:v>
                      </c:pt>
                      <c:pt idx="2076">
                        <c:v>-7.7282750000000039E-2</c:v>
                      </c:pt>
                      <c:pt idx="2077">
                        <c:v>-7.7283250000000039E-2</c:v>
                      </c:pt>
                      <c:pt idx="2078">
                        <c:v>-7.7291750000000048E-2</c:v>
                      </c:pt>
                      <c:pt idx="2079">
                        <c:v>-7.7300250000000043E-2</c:v>
                      </c:pt>
                      <c:pt idx="2080">
                        <c:v>-7.7293250000000036E-2</c:v>
                      </c:pt>
                      <c:pt idx="2081">
                        <c:v>-7.7295000000000044E-2</c:v>
                      </c:pt>
                      <c:pt idx="2082">
                        <c:v>-7.7296250000000039E-2</c:v>
                      </c:pt>
                      <c:pt idx="2083">
                        <c:v>-7.7300250000000015E-2</c:v>
                      </c:pt>
                      <c:pt idx="2084">
                        <c:v>-7.7296750000000025E-2</c:v>
                      </c:pt>
                      <c:pt idx="2085">
                        <c:v>-7.7291750000000034E-2</c:v>
                      </c:pt>
                      <c:pt idx="2086">
                        <c:v>-7.7288250000000017E-2</c:v>
                      </c:pt>
                      <c:pt idx="2087">
                        <c:v>-7.7292000000000027E-2</c:v>
                      </c:pt>
                      <c:pt idx="2088">
                        <c:v>-7.7289750000000032E-2</c:v>
                      </c:pt>
                      <c:pt idx="2089">
                        <c:v>-7.7285000000000034E-2</c:v>
                      </c:pt>
                      <c:pt idx="2090">
                        <c:v>-7.729100000000004E-2</c:v>
                      </c:pt>
                      <c:pt idx="2091">
                        <c:v>-7.7294500000000016E-2</c:v>
                      </c:pt>
                      <c:pt idx="2092">
                        <c:v>-7.7314500000000022E-2</c:v>
                      </c:pt>
                      <c:pt idx="2093">
                        <c:v>-7.7322750000000023E-2</c:v>
                      </c:pt>
                      <c:pt idx="2094">
                        <c:v>-7.7327250000000014E-2</c:v>
                      </c:pt>
                      <c:pt idx="2095">
                        <c:v>-7.7333750000000021E-2</c:v>
                      </c:pt>
                      <c:pt idx="2096">
                        <c:v>-7.7333750000000021E-2</c:v>
                      </c:pt>
                      <c:pt idx="2097">
                        <c:v>-7.7329500000000037E-2</c:v>
                      </c:pt>
                      <c:pt idx="2098">
                        <c:v>-7.7333000000000027E-2</c:v>
                      </c:pt>
                      <c:pt idx="2099">
                        <c:v>-7.7345750000000046E-2</c:v>
                      </c:pt>
                      <c:pt idx="2100">
                        <c:v>-7.7352000000000032E-2</c:v>
                      </c:pt>
                      <c:pt idx="2101">
                        <c:v>-7.7366000000000032E-2</c:v>
                      </c:pt>
                      <c:pt idx="2102">
                        <c:v>-7.7365500000000031E-2</c:v>
                      </c:pt>
                      <c:pt idx="2103">
                        <c:v>-7.7370250000000029E-2</c:v>
                      </c:pt>
                      <c:pt idx="2104">
                        <c:v>-7.7354000000000034E-2</c:v>
                      </c:pt>
                      <c:pt idx="2105">
                        <c:v>-7.7347750000000035E-2</c:v>
                      </c:pt>
                      <c:pt idx="2106">
                        <c:v>-7.7346250000000033E-2</c:v>
                      </c:pt>
                      <c:pt idx="2107">
                        <c:v>-7.7353250000000026E-2</c:v>
                      </c:pt>
                      <c:pt idx="2108">
                        <c:v>-7.7369500000000035E-2</c:v>
                      </c:pt>
                      <c:pt idx="2109">
                        <c:v>-7.737800000000003E-2</c:v>
                      </c:pt>
                      <c:pt idx="2110">
                        <c:v>-7.7401750000000033E-2</c:v>
                      </c:pt>
                      <c:pt idx="2111">
                        <c:v>-7.7419250000000009E-2</c:v>
                      </c:pt>
                      <c:pt idx="2112">
                        <c:v>-7.7445250000000035E-2</c:v>
                      </c:pt>
                      <c:pt idx="2113">
                        <c:v>-7.7460500000000015E-2</c:v>
                      </c:pt>
                      <c:pt idx="2114">
                        <c:v>-7.7474500000000002E-2</c:v>
                      </c:pt>
                      <c:pt idx="2115">
                        <c:v>-7.7491000000000018E-2</c:v>
                      </c:pt>
                      <c:pt idx="2116">
                        <c:v>-7.7517000000000016E-2</c:v>
                      </c:pt>
                      <c:pt idx="2117">
                        <c:v>-7.7534750000000027E-2</c:v>
                      </c:pt>
                      <c:pt idx="2118">
                        <c:v>-7.7551250000000016E-2</c:v>
                      </c:pt>
                      <c:pt idx="2119">
                        <c:v>-7.7569750000000021E-2</c:v>
                      </c:pt>
                      <c:pt idx="2120">
                        <c:v>-7.7585750000000009E-2</c:v>
                      </c:pt>
                      <c:pt idx="2121">
                        <c:v>-7.7603750000000013E-2</c:v>
                      </c:pt>
                      <c:pt idx="2122">
                        <c:v>-7.7623250000000019E-2</c:v>
                      </c:pt>
                      <c:pt idx="2123">
                        <c:v>-7.7643500000000018E-2</c:v>
                      </c:pt>
                      <c:pt idx="2124">
                        <c:v>-7.7655250000000009E-2</c:v>
                      </c:pt>
                      <c:pt idx="2125">
                        <c:v>-7.7665499999999998E-2</c:v>
                      </c:pt>
                      <c:pt idx="2126">
                        <c:v>-7.7678750000000005E-2</c:v>
                      </c:pt>
                      <c:pt idx="2127">
                        <c:v>-7.7682750000000009E-2</c:v>
                      </c:pt>
                      <c:pt idx="2128">
                        <c:v>-7.7686500000000006E-2</c:v>
                      </c:pt>
                      <c:pt idx="2129">
                        <c:v>-7.7682500000000015E-2</c:v>
                      </c:pt>
                      <c:pt idx="2130">
                        <c:v>-7.7675250000000001E-2</c:v>
                      </c:pt>
                      <c:pt idx="2131">
                        <c:v>-7.7681500000000001E-2</c:v>
                      </c:pt>
                      <c:pt idx="2132">
                        <c:v>-7.7678499999999998E-2</c:v>
                      </c:pt>
                      <c:pt idx="2133">
                        <c:v>-7.7677250000000003E-2</c:v>
                      </c:pt>
                      <c:pt idx="2134">
                        <c:v>-7.767099999999999E-2</c:v>
                      </c:pt>
                      <c:pt idx="2135">
                        <c:v>-7.76675E-2</c:v>
                      </c:pt>
                      <c:pt idx="2136">
                        <c:v>-7.7669749999999996E-2</c:v>
                      </c:pt>
                      <c:pt idx="2137">
                        <c:v>-7.7670500000000003E-2</c:v>
                      </c:pt>
                      <c:pt idx="2138">
                        <c:v>-7.7689749999999988E-2</c:v>
                      </c:pt>
                      <c:pt idx="2139">
                        <c:v>-7.7692999999999984E-2</c:v>
                      </c:pt>
                      <c:pt idx="2140">
                        <c:v>-7.769849999999999E-2</c:v>
                      </c:pt>
                      <c:pt idx="2141">
                        <c:v>-7.7689000000000008E-2</c:v>
                      </c:pt>
                      <c:pt idx="2142">
                        <c:v>-7.7691499999999983E-2</c:v>
                      </c:pt>
                      <c:pt idx="2143">
                        <c:v>-7.7700749999999999E-2</c:v>
                      </c:pt>
                      <c:pt idx="2144">
                        <c:v>-7.7705499999999997E-2</c:v>
                      </c:pt>
                      <c:pt idx="2145">
                        <c:v>-7.7713000000000004E-2</c:v>
                      </c:pt>
                      <c:pt idx="2146">
                        <c:v>-7.7725249999999996E-2</c:v>
                      </c:pt>
                      <c:pt idx="2147">
                        <c:v>-7.7725000000000002E-2</c:v>
                      </c:pt>
                      <c:pt idx="2148">
                        <c:v>-7.7737500000000001E-2</c:v>
                      </c:pt>
                      <c:pt idx="2149">
                        <c:v>-7.7740000000000004E-2</c:v>
                      </c:pt>
                      <c:pt idx="2150">
                        <c:v>-7.7747999999999998E-2</c:v>
                      </c:pt>
                      <c:pt idx="2151">
                        <c:v>-7.775E-2</c:v>
                      </c:pt>
                      <c:pt idx="2152">
                        <c:v>-7.7762000000000012E-2</c:v>
                      </c:pt>
                      <c:pt idx="2153">
                        <c:v>-7.7769500000000005E-2</c:v>
                      </c:pt>
                      <c:pt idx="2154">
                        <c:v>-7.7775999999999998E-2</c:v>
                      </c:pt>
                      <c:pt idx="2155">
                        <c:v>-7.7774499999999996E-2</c:v>
                      </c:pt>
                      <c:pt idx="2156">
                        <c:v>-7.778475E-2</c:v>
                      </c:pt>
                      <c:pt idx="2157">
                        <c:v>-7.7779500000000001E-2</c:v>
                      </c:pt>
                      <c:pt idx="2158">
                        <c:v>-7.7779250000000008E-2</c:v>
                      </c:pt>
                      <c:pt idx="2159">
                        <c:v>-7.7795750000000011E-2</c:v>
                      </c:pt>
                      <c:pt idx="2160">
                        <c:v>-7.7810750000000026E-2</c:v>
                      </c:pt>
                      <c:pt idx="2161">
                        <c:v>-7.782875000000003E-2</c:v>
                      </c:pt>
                      <c:pt idx="2162">
                        <c:v>-7.7849750000000023E-2</c:v>
                      </c:pt>
                      <c:pt idx="2163">
                        <c:v>-7.787400000000004E-2</c:v>
                      </c:pt>
                      <c:pt idx="2164">
                        <c:v>-7.7884500000000023E-2</c:v>
                      </c:pt>
                      <c:pt idx="2165">
                        <c:v>-7.7895000000000034E-2</c:v>
                      </c:pt>
                      <c:pt idx="2166">
                        <c:v>-7.7909750000000028E-2</c:v>
                      </c:pt>
                      <c:pt idx="2167">
                        <c:v>-7.7908000000000033E-2</c:v>
                      </c:pt>
                      <c:pt idx="2168">
                        <c:v>-7.7913000000000038E-2</c:v>
                      </c:pt>
                      <c:pt idx="2169">
                        <c:v>-7.7923500000000048E-2</c:v>
                      </c:pt>
                      <c:pt idx="2170">
                        <c:v>-7.7922750000000041E-2</c:v>
                      </c:pt>
                      <c:pt idx="2171">
                        <c:v>-7.7946750000000037E-2</c:v>
                      </c:pt>
                      <c:pt idx="2172">
                        <c:v>-7.7962750000000053E-2</c:v>
                      </c:pt>
                      <c:pt idx="2173">
                        <c:v>-7.7970250000000046E-2</c:v>
                      </c:pt>
                      <c:pt idx="2174">
                        <c:v>-7.798850000000003E-2</c:v>
                      </c:pt>
                      <c:pt idx="2175">
                        <c:v>-7.8002000000000044E-2</c:v>
                      </c:pt>
                      <c:pt idx="2176">
                        <c:v>-7.8009750000000044E-2</c:v>
                      </c:pt>
                      <c:pt idx="2177">
                        <c:v>-7.8008250000000029E-2</c:v>
                      </c:pt>
                      <c:pt idx="2178">
                        <c:v>-7.8018500000000032E-2</c:v>
                      </c:pt>
                      <c:pt idx="2179">
                        <c:v>-7.8021750000000029E-2</c:v>
                      </c:pt>
                      <c:pt idx="2180">
                        <c:v>-7.8041500000000028E-2</c:v>
                      </c:pt>
                      <c:pt idx="2181">
                        <c:v>-7.8034250000000027E-2</c:v>
                      </c:pt>
                      <c:pt idx="2182">
                        <c:v>-7.8040500000000027E-2</c:v>
                      </c:pt>
                      <c:pt idx="2183">
                        <c:v>-7.8049500000000022E-2</c:v>
                      </c:pt>
                      <c:pt idx="2184">
                        <c:v>-7.805875000000001E-2</c:v>
                      </c:pt>
                      <c:pt idx="2185">
                        <c:v>-7.806475000000003E-2</c:v>
                      </c:pt>
                      <c:pt idx="2186">
                        <c:v>-7.8060250000000025E-2</c:v>
                      </c:pt>
                      <c:pt idx="2187">
                        <c:v>-7.8062000000000006E-2</c:v>
                      </c:pt>
                      <c:pt idx="2188">
                        <c:v>-7.8063500000000008E-2</c:v>
                      </c:pt>
                      <c:pt idx="2189">
                        <c:v>-7.8070000000000001E-2</c:v>
                      </c:pt>
                      <c:pt idx="2190">
                        <c:v>-7.8073500000000004E-2</c:v>
                      </c:pt>
                      <c:pt idx="2191">
                        <c:v>-7.8084000000000001E-2</c:v>
                      </c:pt>
                      <c:pt idx="2192">
                        <c:v>-7.8087750000000011E-2</c:v>
                      </c:pt>
                      <c:pt idx="2193">
                        <c:v>-7.8085750000000023E-2</c:v>
                      </c:pt>
                      <c:pt idx="2194">
                        <c:v>-7.8076750000000014E-2</c:v>
                      </c:pt>
                      <c:pt idx="2195">
                        <c:v>-7.8067499999999998E-2</c:v>
                      </c:pt>
                      <c:pt idx="2196">
                        <c:v>-7.8050500000000009E-2</c:v>
                      </c:pt>
                      <c:pt idx="2197">
                        <c:v>-7.8035500000000008E-2</c:v>
                      </c:pt>
                      <c:pt idx="2198">
                        <c:v>-7.8020250000000013E-2</c:v>
                      </c:pt>
                      <c:pt idx="2199">
                        <c:v>-7.7996750000000017E-2</c:v>
                      </c:pt>
                      <c:pt idx="2200">
                        <c:v>-7.7983750000000004E-2</c:v>
                      </c:pt>
                      <c:pt idx="2201">
                        <c:v>-7.7966499999999994E-2</c:v>
                      </c:pt>
                      <c:pt idx="2202">
                        <c:v>-7.7960499999999988E-2</c:v>
                      </c:pt>
                      <c:pt idx="2203">
                        <c:v>-7.7939499999999995E-2</c:v>
                      </c:pt>
                      <c:pt idx="2204">
                        <c:v>-7.7922499999999978E-2</c:v>
                      </c:pt>
                      <c:pt idx="2205">
                        <c:v>-7.7897499999999995E-2</c:v>
                      </c:pt>
                      <c:pt idx="2206">
                        <c:v>-7.7869499999999994E-2</c:v>
                      </c:pt>
                      <c:pt idx="2207">
                        <c:v>-7.7843499999999996E-2</c:v>
                      </c:pt>
                      <c:pt idx="2208">
                        <c:v>-7.7819999999999986E-2</c:v>
                      </c:pt>
                      <c:pt idx="2209">
                        <c:v>-7.7810749999999984E-2</c:v>
                      </c:pt>
                      <c:pt idx="2210">
                        <c:v>-7.7784999999999979E-2</c:v>
                      </c:pt>
                      <c:pt idx="2211">
                        <c:v>-7.7770249999999999E-2</c:v>
                      </c:pt>
                      <c:pt idx="2212">
                        <c:v>-7.7752249999999995E-2</c:v>
                      </c:pt>
                      <c:pt idx="2213">
                        <c:v>-7.7743249999999986E-2</c:v>
                      </c:pt>
                      <c:pt idx="2214">
                        <c:v>-7.7729749999999986E-2</c:v>
                      </c:pt>
                      <c:pt idx="2215">
                        <c:v>-7.7716999999999981E-2</c:v>
                      </c:pt>
                      <c:pt idx="2216">
                        <c:v>-7.7709E-2</c:v>
                      </c:pt>
                      <c:pt idx="2217">
                        <c:v>-7.769775000000001E-2</c:v>
                      </c:pt>
                      <c:pt idx="2218">
                        <c:v>-7.7685749999999998E-2</c:v>
                      </c:pt>
                      <c:pt idx="2219">
                        <c:v>-7.7675250000000001E-2</c:v>
                      </c:pt>
                      <c:pt idx="2220">
                        <c:v>-7.7654000000000001E-2</c:v>
                      </c:pt>
                      <c:pt idx="2221">
                        <c:v>-7.7640250000000008E-2</c:v>
                      </c:pt>
                      <c:pt idx="2222">
                        <c:v>-7.7624750000000006E-2</c:v>
                      </c:pt>
                      <c:pt idx="2223">
                        <c:v>-7.7623750000000005E-2</c:v>
                      </c:pt>
                      <c:pt idx="2224">
                        <c:v>-7.7607000000000009E-2</c:v>
                      </c:pt>
                      <c:pt idx="2225">
                        <c:v>-7.7606000000000008E-2</c:v>
                      </c:pt>
                      <c:pt idx="2226">
                        <c:v>-7.7600749999999982E-2</c:v>
                      </c:pt>
                      <c:pt idx="2227">
                        <c:v>-7.7603249999999985E-2</c:v>
                      </c:pt>
                      <c:pt idx="2228">
                        <c:v>-7.760199999999999E-2</c:v>
                      </c:pt>
                      <c:pt idx="2229">
                        <c:v>-7.7616249999999998E-2</c:v>
                      </c:pt>
                      <c:pt idx="2230">
                        <c:v>-7.7623749999999991E-2</c:v>
                      </c:pt>
                      <c:pt idx="2231">
                        <c:v>-7.763500000000001E-2</c:v>
                      </c:pt>
                      <c:pt idx="2232">
                        <c:v>-7.7652499999999985E-2</c:v>
                      </c:pt>
                      <c:pt idx="2233">
                        <c:v>-7.7669000000000002E-2</c:v>
                      </c:pt>
                      <c:pt idx="2234">
                        <c:v>-7.766374999999999E-2</c:v>
                      </c:pt>
                      <c:pt idx="2235">
                        <c:v>-7.7668749999999995E-2</c:v>
                      </c:pt>
                      <c:pt idx="2236">
                        <c:v>-7.7660499999999993E-2</c:v>
                      </c:pt>
                      <c:pt idx="2237">
                        <c:v>-7.7669500000000002E-2</c:v>
                      </c:pt>
                      <c:pt idx="2238">
                        <c:v>-7.7668000000000001E-2</c:v>
                      </c:pt>
                      <c:pt idx="2239">
                        <c:v>-7.7668749999999995E-2</c:v>
                      </c:pt>
                      <c:pt idx="2240">
                        <c:v>-7.7677999999999997E-2</c:v>
                      </c:pt>
                      <c:pt idx="2241">
                        <c:v>-7.7679999999999985E-2</c:v>
                      </c:pt>
                      <c:pt idx="2242">
                        <c:v>-7.768499999999999E-2</c:v>
                      </c:pt>
                      <c:pt idx="2243">
                        <c:v>-7.7686249999999984E-2</c:v>
                      </c:pt>
                      <c:pt idx="2244">
                        <c:v>-7.7692749999999991E-2</c:v>
                      </c:pt>
                      <c:pt idx="2245">
                        <c:v>-7.770175E-2</c:v>
                      </c:pt>
                      <c:pt idx="2246">
                        <c:v>-7.7712000000000003E-2</c:v>
                      </c:pt>
                      <c:pt idx="2247">
                        <c:v>-7.7714749999999999E-2</c:v>
                      </c:pt>
                      <c:pt idx="2248">
                        <c:v>-7.7721250000000006E-2</c:v>
                      </c:pt>
                      <c:pt idx="2249">
                        <c:v>-7.7726750000000011E-2</c:v>
                      </c:pt>
                      <c:pt idx="2250">
                        <c:v>-7.7731999999999996E-2</c:v>
                      </c:pt>
                      <c:pt idx="2251">
                        <c:v>-7.7739000000000016E-2</c:v>
                      </c:pt>
                      <c:pt idx="2252">
                        <c:v>-7.7740750000000011E-2</c:v>
                      </c:pt>
                      <c:pt idx="2253">
                        <c:v>-7.7759250000000002E-2</c:v>
                      </c:pt>
                      <c:pt idx="2254">
                        <c:v>-7.7775500000000011E-2</c:v>
                      </c:pt>
                      <c:pt idx="2255">
                        <c:v>-7.7790000000000012E-2</c:v>
                      </c:pt>
                      <c:pt idx="2256">
                        <c:v>-7.7800250000000015E-2</c:v>
                      </c:pt>
                      <c:pt idx="2257">
                        <c:v>-7.7803750000000005E-2</c:v>
                      </c:pt>
                      <c:pt idx="2258">
                        <c:v>-7.7807250000000008E-2</c:v>
                      </c:pt>
                      <c:pt idx="2259">
                        <c:v>-7.7812250000000013E-2</c:v>
                      </c:pt>
                      <c:pt idx="2260">
                        <c:v>-7.786425000000001E-2</c:v>
                      </c:pt>
                      <c:pt idx="2261">
                        <c:v>-7.7868000000000007E-2</c:v>
                      </c:pt>
                      <c:pt idx="2262">
                        <c:v>-7.7873499999999998E-2</c:v>
                      </c:pt>
                      <c:pt idx="2263">
                        <c:v>-7.7883750000000015E-2</c:v>
                      </c:pt>
                      <c:pt idx="2264">
                        <c:v>-7.7901750000000006E-2</c:v>
                      </c:pt>
                      <c:pt idx="2265">
                        <c:v>-7.7920750000000011E-2</c:v>
                      </c:pt>
                      <c:pt idx="2266">
                        <c:v>-7.7940749999999989E-2</c:v>
                      </c:pt>
                      <c:pt idx="2267">
                        <c:v>-7.7952749999999987E-2</c:v>
                      </c:pt>
                      <c:pt idx="2268">
                        <c:v>-7.7970499999999984E-2</c:v>
                      </c:pt>
                      <c:pt idx="2269">
                        <c:v>-7.7977499999999991E-2</c:v>
                      </c:pt>
                      <c:pt idx="2270">
                        <c:v>-7.7985499999999972E-2</c:v>
                      </c:pt>
                      <c:pt idx="2271">
                        <c:v>-7.7971999999999972E-2</c:v>
                      </c:pt>
                      <c:pt idx="2272">
                        <c:v>-7.7969999999999984E-2</c:v>
                      </c:pt>
                      <c:pt idx="2273">
                        <c:v>-7.7970249999999991E-2</c:v>
                      </c:pt>
                      <c:pt idx="2274">
                        <c:v>-7.7974999999999989E-2</c:v>
                      </c:pt>
                      <c:pt idx="2275">
                        <c:v>-7.7975499999999989E-2</c:v>
                      </c:pt>
                      <c:pt idx="2276">
                        <c:v>-7.7973249999999994E-2</c:v>
                      </c:pt>
                      <c:pt idx="2277">
                        <c:v>-7.7969749999999977E-2</c:v>
                      </c:pt>
                      <c:pt idx="2278">
                        <c:v>-7.795974999999998E-2</c:v>
                      </c:pt>
                      <c:pt idx="2279">
                        <c:v>-7.7954499999999982E-2</c:v>
                      </c:pt>
                      <c:pt idx="2280">
                        <c:v>-7.7965499999999979E-2</c:v>
                      </c:pt>
                      <c:pt idx="2281">
                        <c:v>-7.7980999999999995E-2</c:v>
                      </c:pt>
                      <c:pt idx="2282">
                        <c:v>-7.7987499999999987E-2</c:v>
                      </c:pt>
                      <c:pt idx="2283">
                        <c:v>-7.7998499999999985E-2</c:v>
                      </c:pt>
                      <c:pt idx="2284">
                        <c:v>-7.8003749999999983E-2</c:v>
                      </c:pt>
                      <c:pt idx="2285">
                        <c:v>-7.8015999999999988E-2</c:v>
                      </c:pt>
                      <c:pt idx="2286">
                        <c:v>-7.8024499999999983E-2</c:v>
                      </c:pt>
                      <c:pt idx="2287">
                        <c:v>-7.8032999999999991E-2</c:v>
                      </c:pt>
                      <c:pt idx="2288">
                        <c:v>-7.804949999999998E-2</c:v>
                      </c:pt>
                      <c:pt idx="2289">
                        <c:v>-7.8060749999999984E-2</c:v>
                      </c:pt>
                      <c:pt idx="2290">
                        <c:v>-7.8078999999999982E-2</c:v>
                      </c:pt>
                      <c:pt idx="2291">
                        <c:v>-7.810774999999999E-2</c:v>
                      </c:pt>
                      <c:pt idx="2292">
                        <c:v>-7.8120749999999989E-2</c:v>
                      </c:pt>
                      <c:pt idx="2293">
                        <c:v>-7.8127499999999989E-2</c:v>
                      </c:pt>
                      <c:pt idx="2294">
                        <c:v>-7.8135249999999989E-2</c:v>
                      </c:pt>
                      <c:pt idx="2295">
                        <c:v>-7.814974999999999E-2</c:v>
                      </c:pt>
                      <c:pt idx="2296">
                        <c:v>-7.8153499999999987E-2</c:v>
                      </c:pt>
                      <c:pt idx="2297">
                        <c:v>-7.8165249999999978E-2</c:v>
                      </c:pt>
                      <c:pt idx="2298">
                        <c:v>-7.8175499999999981E-2</c:v>
                      </c:pt>
                      <c:pt idx="2299">
                        <c:v>-7.8185999999999978E-2</c:v>
                      </c:pt>
                      <c:pt idx="2300">
                        <c:v>-7.8193749999999992E-2</c:v>
                      </c:pt>
                      <c:pt idx="2301">
                        <c:v>-7.8202750000000001E-2</c:v>
                      </c:pt>
                      <c:pt idx="2302">
                        <c:v>-7.8225500000000003E-2</c:v>
                      </c:pt>
                      <c:pt idx="2303">
                        <c:v>-7.8244999999999995E-2</c:v>
                      </c:pt>
                      <c:pt idx="2304">
                        <c:v>-7.8286750000000002E-2</c:v>
                      </c:pt>
                      <c:pt idx="2305">
                        <c:v>-7.8307749999999995E-2</c:v>
                      </c:pt>
                      <c:pt idx="2306">
                        <c:v>-7.8317249999999991E-2</c:v>
                      </c:pt>
                      <c:pt idx="2307">
                        <c:v>-7.8321250000000009E-2</c:v>
                      </c:pt>
                      <c:pt idx="2308">
                        <c:v>-7.8316250000000004E-2</c:v>
                      </c:pt>
                      <c:pt idx="2309">
                        <c:v>-7.8317499999999998E-2</c:v>
                      </c:pt>
                      <c:pt idx="2310">
                        <c:v>-7.8313750000000001E-2</c:v>
                      </c:pt>
                      <c:pt idx="2311">
                        <c:v>-7.8309000000000004E-2</c:v>
                      </c:pt>
                      <c:pt idx="2312">
                        <c:v>-7.8309500000000004E-2</c:v>
                      </c:pt>
                      <c:pt idx="2313">
                        <c:v>-7.8281249999999997E-2</c:v>
                      </c:pt>
                      <c:pt idx="2314">
                        <c:v>-7.8259999999999996E-2</c:v>
                      </c:pt>
                      <c:pt idx="2315">
                        <c:v>-7.8260750000000004E-2</c:v>
                      </c:pt>
                      <c:pt idx="2316">
                        <c:v>-7.82495E-2</c:v>
                      </c:pt>
                      <c:pt idx="2317">
                        <c:v>-7.8245750000000003E-2</c:v>
                      </c:pt>
                      <c:pt idx="2318">
                        <c:v>-7.8244750000000016E-2</c:v>
                      </c:pt>
                      <c:pt idx="2319">
                        <c:v>-7.8245000000000009E-2</c:v>
                      </c:pt>
                      <c:pt idx="2320">
                        <c:v>-7.8248499999999985E-2</c:v>
                      </c:pt>
                      <c:pt idx="2321">
                        <c:v>-7.8254749999999998E-2</c:v>
                      </c:pt>
                      <c:pt idx="2322">
                        <c:v>-7.8255999999999992E-2</c:v>
                      </c:pt>
                      <c:pt idx="2323">
                        <c:v>-7.8251500000000002E-2</c:v>
                      </c:pt>
                      <c:pt idx="2324">
                        <c:v>-7.8257000000000007E-2</c:v>
                      </c:pt>
                      <c:pt idx="2325">
                        <c:v>-7.8250999999999987E-2</c:v>
                      </c:pt>
                      <c:pt idx="2326">
                        <c:v>-7.8238749999999996E-2</c:v>
                      </c:pt>
                      <c:pt idx="2327">
                        <c:v>-7.8234749999999978E-2</c:v>
                      </c:pt>
                      <c:pt idx="2328">
                        <c:v>-7.8231499999999995E-2</c:v>
                      </c:pt>
                      <c:pt idx="2329">
                        <c:v>-7.8236249999999993E-2</c:v>
                      </c:pt>
                      <c:pt idx="2330">
                        <c:v>-7.8244250000000001E-2</c:v>
                      </c:pt>
                      <c:pt idx="2331">
                        <c:v>-7.8237000000000001E-2</c:v>
                      </c:pt>
                      <c:pt idx="2332">
                        <c:v>-7.8244250000000001E-2</c:v>
                      </c:pt>
                      <c:pt idx="2333">
                        <c:v>-7.824275E-2</c:v>
                      </c:pt>
                      <c:pt idx="2334">
                        <c:v>-7.8238500000000002E-2</c:v>
                      </c:pt>
                      <c:pt idx="2335">
                        <c:v>-7.8246750000000004E-2</c:v>
                      </c:pt>
                      <c:pt idx="2336">
                        <c:v>-7.825275000000001E-2</c:v>
                      </c:pt>
                      <c:pt idx="2337">
                        <c:v>-7.8262749999999978E-2</c:v>
                      </c:pt>
                      <c:pt idx="2338">
                        <c:v>-7.8261749999999991E-2</c:v>
                      </c:pt>
                      <c:pt idx="2339">
                        <c:v>-7.8274499999999969E-2</c:v>
                      </c:pt>
                      <c:pt idx="2340">
                        <c:v>-7.8283249999999971E-2</c:v>
                      </c:pt>
                      <c:pt idx="2341">
                        <c:v>-7.8293499999999974E-2</c:v>
                      </c:pt>
                      <c:pt idx="2342">
                        <c:v>-7.829949999999998E-2</c:v>
                      </c:pt>
                      <c:pt idx="2343">
                        <c:v>-7.8300499999999967E-2</c:v>
                      </c:pt>
                      <c:pt idx="2344">
                        <c:v>-7.8295999999999977E-2</c:v>
                      </c:pt>
                      <c:pt idx="2345">
                        <c:v>-7.8292499999999973E-2</c:v>
                      </c:pt>
                      <c:pt idx="2346">
                        <c:v>-7.828499999999998E-2</c:v>
                      </c:pt>
                      <c:pt idx="2347">
                        <c:v>-7.8296749999999971E-2</c:v>
                      </c:pt>
                      <c:pt idx="2348">
                        <c:v>-7.829274999999998E-2</c:v>
                      </c:pt>
                      <c:pt idx="2349">
                        <c:v>-7.8287999999999969E-2</c:v>
                      </c:pt>
                      <c:pt idx="2350">
                        <c:v>-7.8287249999999975E-2</c:v>
                      </c:pt>
                      <c:pt idx="2351">
                        <c:v>-7.8284999999999966E-2</c:v>
                      </c:pt>
                      <c:pt idx="2352">
                        <c:v>-7.8286999999999954E-2</c:v>
                      </c:pt>
                      <c:pt idx="2353">
                        <c:v>-7.8292999999999974E-2</c:v>
                      </c:pt>
                      <c:pt idx="2354">
                        <c:v>-7.8302499999999969E-2</c:v>
                      </c:pt>
                      <c:pt idx="2355">
                        <c:v>-7.830974999999997E-2</c:v>
                      </c:pt>
                      <c:pt idx="2356">
                        <c:v>-7.8311499999999964E-2</c:v>
                      </c:pt>
                      <c:pt idx="2357">
                        <c:v>-7.8317749999999964E-2</c:v>
                      </c:pt>
                      <c:pt idx="2358">
                        <c:v>-7.8318749999999979E-2</c:v>
                      </c:pt>
                      <c:pt idx="2359">
                        <c:v>-7.8326499999999979E-2</c:v>
                      </c:pt>
                      <c:pt idx="2360">
                        <c:v>-7.8311749999999972E-2</c:v>
                      </c:pt>
                      <c:pt idx="2361">
                        <c:v>-7.8307249999999981E-2</c:v>
                      </c:pt>
                      <c:pt idx="2362">
                        <c:v>-7.8302249999999962E-2</c:v>
                      </c:pt>
                      <c:pt idx="2363">
                        <c:v>-7.8298249999999972E-2</c:v>
                      </c:pt>
                      <c:pt idx="2364">
                        <c:v>-7.8296499999999977E-2</c:v>
                      </c:pt>
                      <c:pt idx="2365">
                        <c:v>-7.8295499999999976E-2</c:v>
                      </c:pt>
                      <c:pt idx="2366">
                        <c:v>-7.8300249999999988E-2</c:v>
                      </c:pt>
                      <c:pt idx="2367">
                        <c:v>-7.8311749999999999E-2</c:v>
                      </c:pt>
                      <c:pt idx="2368">
                        <c:v>-7.8313499999999994E-2</c:v>
                      </c:pt>
                      <c:pt idx="2369">
                        <c:v>-7.8320499999999987E-2</c:v>
                      </c:pt>
                      <c:pt idx="2370">
                        <c:v>-7.8330499999999997E-2</c:v>
                      </c:pt>
                      <c:pt idx="2371">
                        <c:v>-7.8329249999999989E-2</c:v>
                      </c:pt>
                      <c:pt idx="2372">
                        <c:v>-7.8332749999999993E-2</c:v>
                      </c:pt>
                      <c:pt idx="2373">
                        <c:v>-7.8337249999999983E-2</c:v>
                      </c:pt>
                      <c:pt idx="2374">
                        <c:v>-7.8339249999999999E-2</c:v>
                      </c:pt>
                      <c:pt idx="2375">
                        <c:v>-7.8339999999999993E-2</c:v>
                      </c:pt>
                      <c:pt idx="2376">
                        <c:v>-7.8336500000000003E-2</c:v>
                      </c:pt>
                      <c:pt idx="2377">
                        <c:v>-7.8345499999999998E-2</c:v>
                      </c:pt>
                      <c:pt idx="2378">
                        <c:v>-7.8359500000000012E-2</c:v>
                      </c:pt>
                      <c:pt idx="2379">
                        <c:v>-7.837050000000001E-2</c:v>
                      </c:pt>
                      <c:pt idx="2380">
                        <c:v>-7.8382250000000014E-2</c:v>
                      </c:pt>
                      <c:pt idx="2381">
                        <c:v>-7.8402750000000021E-2</c:v>
                      </c:pt>
                      <c:pt idx="2382">
                        <c:v>-7.8421500000000019E-2</c:v>
                      </c:pt>
                      <c:pt idx="2383">
                        <c:v>-7.8428500000000026E-2</c:v>
                      </c:pt>
                      <c:pt idx="2384">
                        <c:v>-7.8440250000000017E-2</c:v>
                      </c:pt>
                      <c:pt idx="2385">
                        <c:v>-7.8442750000000019E-2</c:v>
                      </c:pt>
                      <c:pt idx="2386">
                        <c:v>-7.8451750000000015E-2</c:v>
                      </c:pt>
                      <c:pt idx="2387">
                        <c:v>-7.8461750000000038E-2</c:v>
                      </c:pt>
                      <c:pt idx="2388">
                        <c:v>-7.8473250000000036E-2</c:v>
                      </c:pt>
                      <c:pt idx="2389">
                        <c:v>-7.8485250000000048E-2</c:v>
                      </c:pt>
                      <c:pt idx="2390">
                        <c:v>-7.850450000000006E-2</c:v>
                      </c:pt>
                      <c:pt idx="2391">
                        <c:v>-7.8514000000000056E-2</c:v>
                      </c:pt>
                      <c:pt idx="2392">
                        <c:v>-7.852150000000005E-2</c:v>
                      </c:pt>
                      <c:pt idx="2393">
                        <c:v>-7.8537250000000058E-2</c:v>
                      </c:pt>
                      <c:pt idx="2394">
                        <c:v>-7.8542500000000043E-2</c:v>
                      </c:pt>
                      <c:pt idx="2395">
                        <c:v>-7.8542750000000064E-2</c:v>
                      </c:pt>
                      <c:pt idx="2396">
                        <c:v>-7.8564750000000058E-2</c:v>
                      </c:pt>
                      <c:pt idx="2397">
                        <c:v>-7.8575750000000041E-2</c:v>
                      </c:pt>
                      <c:pt idx="2398">
                        <c:v>-7.8588500000000033E-2</c:v>
                      </c:pt>
                      <c:pt idx="2399">
                        <c:v>-7.8600000000000045E-2</c:v>
                      </c:pt>
                      <c:pt idx="2400">
                        <c:v>-7.8613750000000038E-2</c:v>
                      </c:pt>
                      <c:pt idx="2401">
                        <c:v>-7.8629500000000047E-2</c:v>
                      </c:pt>
                      <c:pt idx="2402">
                        <c:v>-7.8637000000000054E-2</c:v>
                      </c:pt>
                      <c:pt idx="2403">
                        <c:v>-7.863575000000006E-2</c:v>
                      </c:pt>
                      <c:pt idx="2404">
                        <c:v>-7.8639250000000049E-2</c:v>
                      </c:pt>
                      <c:pt idx="2405">
                        <c:v>-7.8660250000000057E-2</c:v>
                      </c:pt>
                      <c:pt idx="2406">
                        <c:v>-7.867125000000004E-2</c:v>
                      </c:pt>
                      <c:pt idx="2407">
                        <c:v>-7.8684250000000053E-2</c:v>
                      </c:pt>
                      <c:pt idx="2408">
                        <c:v>-7.8690250000000045E-2</c:v>
                      </c:pt>
                      <c:pt idx="2409">
                        <c:v>-7.8690000000000052E-2</c:v>
                      </c:pt>
                      <c:pt idx="2410">
                        <c:v>-7.8701000000000049E-2</c:v>
                      </c:pt>
                      <c:pt idx="2411">
                        <c:v>-7.869925000000004E-2</c:v>
                      </c:pt>
                      <c:pt idx="2412">
                        <c:v>-7.8708500000000042E-2</c:v>
                      </c:pt>
                      <c:pt idx="2413">
                        <c:v>-7.8706750000000061E-2</c:v>
                      </c:pt>
                      <c:pt idx="2414">
                        <c:v>-7.8712750000000054E-2</c:v>
                      </c:pt>
                      <c:pt idx="2415">
                        <c:v>-7.8714500000000062E-2</c:v>
                      </c:pt>
                      <c:pt idx="2416">
                        <c:v>-7.8713000000000047E-2</c:v>
                      </c:pt>
                      <c:pt idx="2417">
                        <c:v>-7.8715750000000057E-2</c:v>
                      </c:pt>
                      <c:pt idx="2418">
                        <c:v>-7.8720750000000048E-2</c:v>
                      </c:pt>
                      <c:pt idx="2419">
                        <c:v>-7.8738750000000066E-2</c:v>
                      </c:pt>
                      <c:pt idx="2420">
                        <c:v>-7.8752500000000059E-2</c:v>
                      </c:pt>
                      <c:pt idx="2421">
                        <c:v>-7.8757000000000049E-2</c:v>
                      </c:pt>
                      <c:pt idx="2422">
                        <c:v>-7.8756250000000055E-2</c:v>
                      </c:pt>
                      <c:pt idx="2423">
                        <c:v>-7.8754500000000047E-2</c:v>
                      </c:pt>
                      <c:pt idx="2424">
                        <c:v>-7.8756500000000063E-2</c:v>
                      </c:pt>
                      <c:pt idx="2425">
                        <c:v>-7.874750000000004E-2</c:v>
                      </c:pt>
                      <c:pt idx="2426">
                        <c:v>-7.8747250000000046E-2</c:v>
                      </c:pt>
                      <c:pt idx="2427">
                        <c:v>-7.873800000000003E-2</c:v>
                      </c:pt>
                      <c:pt idx="2428">
                        <c:v>-7.8734000000000026E-2</c:v>
                      </c:pt>
                      <c:pt idx="2429">
                        <c:v>-7.8720500000000027E-2</c:v>
                      </c:pt>
                      <c:pt idx="2430">
                        <c:v>-7.8703000000000023E-2</c:v>
                      </c:pt>
                      <c:pt idx="2431">
                        <c:v>-7.8683500000000017E-2</c:v>
                      </c:pt>
                      <c:pt idx="2432">
                        <c:v>-7.8663250000000018E-2</c:v>
                      </c:pt>
                      <c:pt idx="2433">
                        <c:v>-7.8639000000000028E-2</c:v>
                      </c:pt>
                      <c:pt idx="2434">
                        <c:v>-7.8613250000000037E-2</c:v>
                      </c:pt>
                      <c:pt idx="2435">
                        <c:v>-7.8610250000000034E-2</c:v>
                      </c:pt>
                      <c:pt idx="2436">
                        <c:v>-7.8611250000000035E-2</c:v>
                      </c:pt>
                      <c:pt idx="2437">
                        <c:v>-7.8599250000000037E-2</c:v>
                      </c:pt>
                      <c:pt idx="2438">
                        <c:v>-7.8600500000000031E-2</c:v>
                      </c:pt>
                      <c:pt idx="2439">
                        <c:v>-7.859900000000003E-2</c:v>
                      </c:pt>
                      <c:pt idx="2440">
                        <c:v>-7.8597000000000028E-2</c:v>
                      </c:pt>
                      <c:pt idx="2441">
                        <c:v>-7.8597250000000021E-2</c:v>
                      </c:pt>
                      <c:pt idx="2442">
                        <c:v>-7.8607750000000032E-2</c:v>
                      </c:pt>
                      <c:pt idx="2443">
                        <c:v>-7.8616250000000026E-2</c:v>
                      </c:pt>
                      <c:pt idx="2444">
                        <c:v>-7.861700000000002E-2</c:v>
                      </c:pt>
                      <c:pt idx="2445">
                        <c:v>-7.8620750000000031E-2</c:v>
                      </c:pt>
                      <c:pt idx="2446">
                        <c:v>-7.8618750000000029E-2</c:v>
                      </c:pt>
                      <c:pt idx="2447">
                        <c:v>-7.8616750000000027E-2</c:v>
                      </c:pt>
                      <c:pt idx="2448">
                        <c:v>-7.8609000000000026E-2</c:v>
                      </c:pt>
                      <c:pt idx="2449">
                        <c:v>-7.8608500000000026E-2</c:v>
                      </c:pt>
                      <c:pt idx="2450">
                        <c:v>-7.8618000000000035E-2</c:v>
                      </c:pt>
                      <c:pt idx="2451">
                        <c:v>-7.8623500000000041E-2</c:v>
                      </c:pt>
                      <c:pt idx="2452">
                        <c:v>-7.8630500000000034E-2</c:v>
                      </c:pt>
                      <c:pt idx="2453">
                        <c:v>-7.8613500000000031E-2</c:v>
                      </c:pt>
                      <c:pt idx="2454">
                        <c:v>-7.8609250000000019E-2</c:v>
                      </c:pt>
                      <c:pt idx="2455">
                        <c:v>-7.8607250000000031E-2</c:v>
                      </c:pt>
                      <c:pt idx="2456">
                        <c:v>-7.8592500000000023E-2</c:v>
                      </c:pt>
                      <c:pt idx="2457">
                        <c:v>-7.8592000000000037E-2</c:v>
                      </c:pt>
                      <c:pt idx="2458">
                        <c:v>-7.8592750000000031E-2</c:v>
                      </c:pt>
                      <c:pt idx="2459">
                        <c:v>-7.8578000000000023E-2</c:v>
                      </c:pt>
                      <c:pt idx="2460">
                        <c:v>-7.8518750000000026E-2</c:v>
                      </c:pt>
                      <c:pt idx="2461">
                        <c:v>-7.8513750000000035E-2</c:v>
                      </c:pt>
                      <c:pt idx="2462">
                        <c:v>-7.8499750000000035E-2</c:v>
                      </c:pt>
                      <c:pt idx="2463">
                        <c:v>-7.8479250000000042E-2</c:v>
                      </c:pt>
                      <c:pt idx="2464">
                        <c:v>-7.8453500000000037E-2</c:v>
                      </c:pt>
                      <c:pt idx="2465">
                        <c:v>-7.8423750000000042E-2</c:v>
                      </c:pt>
                      <c:pt idx="2466">
                        <c:v>-7.8396750000000043E-2</c:v>
                      </c:pt>
                      <c:pt idx="2467">
                        <c:v>-7.8373750000000048E-2</c:v>
                      </c:pt>
                      <c:pt idx="2468">
                        <c:v>-7.8379250000000039E-2</c:v>
                      </c:pt>
                      <c:pt idx="2469">
                        <c:v>-7.8364250000000052E-2</c:v>
                      </c:pt>
                      <c:pt idx="2470">
                        <c:v>-7.8349750000000051E-2</c:v>
                      </c:pt>
                      <c:pt idx="2471">
                        <c:v>-7.835200000000006E-2</c:v>
                      </c:pt>
                      <c:pt idx="2472">
                        <c:v>-7.8351250000000053E-2</c:v>
                      </c:pt>
                      <c:pt idx="2473">
                        <c:v>-7.8347500000000056E-2</c:v>
                      </c:pt>
                      <c:pt idx="2474">
                        <c:v>-7.8341250000000043E-2</c:v>
                      </c:pt>
                      <c:pt idx="2475">
                        <c:v>-7.8340250000000056E-2</c:v>
                      </c:pt>
                      <c:pt idx="2476">
                        <c:v>-7.8325000000000033E-2</c:v>
                      </c:pt>
                      <c:pt idx="2477">
                        <c:v>-7.8328750000000044E-2</c:v>
                      </c:pt>
                      <c:pt idx="2478">
                        <c:v>-7.8327250000000043E-2</c:v>
                      </c:pt>
                      <c:pt idx="2479">
                        <c:v>-7.8314750000000044E-2</c:v>
                      </c:pt>
                      <c:pt idx="2480">
                        <c:v>-7.8300250000000043E-2</c:v>
                      </c:pt>
                      <c:pt idx="2481">
                        <c:v>-7.8276250000000047E-2</c:v>
                      </c:pt>
                      <c:pt idx="2482">
                        <c:v>-7.8255250000000054E-2</c:v>
                      </c:pt>
                      <c:pt idx="2483">
                        <c:v>-7.8240250000000039E-2</c:v>
                      </c:pt>
                      <c:pt idx="2484">
                        <c:v>-7.8230500000000036E-2</c:v>
                      </c:pt>
                      <c:pt idx="2485">
                        <c:v>-7.8216000000000022E-2</c:v>
                      </c:pt>
                      <c:pt idx="2486">
                        <c:v>-7.8205000000000024E-2</c:v>
                      </c:pt>
                      <c:pt idx="2487">
                        <c:v>-7.8191750000000018E-2</c:v>
                      </c:pt>
                      <c:pt idx="2488">
                        <c:v>-7.8171250000000025E-2</c:v>
                      </c:pt>
                      <c:pt idx="2489">
                        <c:v>-7.815175000000002E-2</c:v>
                      </c:pt>
                      <c:pt idx="2490">
                        <c:v>-7.8131750000000028E-2</c:v>
                      </c:pt>
                      <c:pt idx="2491">
                        <c:v>-7.810675000000003E-2</c:v>
                      </c:pt>
                      <c:pt idx="2492">
                        <c:v>-7.8081000000000025E-2</c:v>
                      </c:pt>
                      <c:pt idx="2493">
                        <c:v>-7.8055000000000027E-2</c:v>
                      </c:pt>
                      <c:pt idx="2494">
                        <c:v>-7.8032000000000018E-2</c:v>
                      </c:pt>
                      <c:pt idx="2495">
                        <c:v>-7.8001750000000009E-2</c:v>
                      </c:pt>
                      <c:pt idx="2496">
                        <c:v>-7.7960000000000029E-2</c:v>
                      </c:pt>
                      <c:pt idx="2497">
                        <c:v>-7.7920000000000031E-2</c:v>
                      </c:pt>
                      <c:pt idx="2498">
                        <c:v>-7.7891750000000023E-2</c:v>
                      </c:pt>
                      <c:pt idx="2499">
                        <c:v>-7.7844500000000011E-2</c:v>
                      </c:pt>
                      <c:pt idx="2500">
                        <c:v>-7.7806250000000007E-2</c:v>
                      </c:pt>
                      <c:pt idx="2501">
                        <c:v>-7.7750250000000007E-2</c:v>
                      </c:pt>
                      <c:pt idx="2502">
                        <c:v>-7.7698750000000011E-2</c:v>
                      </c:pt>
                      <c:pt idx="2503">
                        <c:v>-7.7660750000000001E-2</c:v>
                      </c:pt>
                      <c:pt idx="2504">
                        <c:v>-7.7616000000000018E-2</c:v>
                      </c:pt>
                      <c:pt idx="2505">
                        <c:v>-7.7585750000000009E-2</c:v>
                      </c:pt>
                      <c:pt idx="2506">
                        <c:v>-7.7560000000000018E-2</c:v>
                      </c:pt>
                      <c:pt idx="2507">
                        <c:v>-7.7524250000000003E-2</c:v>
                      </c:pt>
                      <c:pt idx="2508">
                        <c:v>-7.7498750000000005E-2</c:v>
                      </c:pt>
                      <c:pt idx="2509">
                        <c:v>-7.7467000000000008E-2</c:v>
                      </c:pt>
                      <c:pt idx="2510">
                        <c:v>-7.7438250000000014E-2</c:v>
                      </c:pt>
                      <c:pt idx="2511">
                        <c:v>-7.741625000000002E-2</c:v>
                      </c:pt>
                      <c:pt idx="2512">
                        <c:v>-7.7363250000000008E-2</c:v>
                      </c:pt>
                      <c:pt idx="2513">
                        <c:v>-7.7354000000000006E-2</c:v>
                      </c:pt>
                      <c:pt idx="2514">
                        <c:v>-7.733725000000001E-2</c:v>
                      </c:pt>
                      <c:pt idx="2515">
                        <c:v>-7.7293750000000008E-2</c:v>
                      </c:pt>
                      <c:pt idx="2516">
                        <c:v>-7.7251000000000014E-2</c:v>
                      </c:pt>
                      <c:pt idx="2517">
                        <c:v>-7.7216500000000021E-2</c:v>
                      </c:pt>
                      <c:pt idx="2518">
                        <c:v>-7.717350000000002E-2</c:v>
                      </c:pt>
                      <c:pt idx="2519">
                        <c:v>-7.713250000000002E-2</c:v>
                      </c:pt>
                      <c:pt idx="2520">
                        <c:v>-7.7086750000000023E-2</c:v>
                      </c:pt>
                      <c:pt idx="2521">
                        <c:v>-7.7041000000000012E-2</c:v>
                      </c:pt>
                      <c:pt idx="2522">
                        <c:v>-7.7007250000000027E-2</c:v>
                      </c:pt>
                      <c:pt idx="2523">
                        <c:v>-7.6972000000000027E-2</c:v>
                      </c:pt>
                      <c:pt idx="2524">
                        <c:v>-7.6936750000000026E-2</c:v>
                      </c:pt>
                      <c:pt idx="2525">
                        <c:v>-7.6913250000000016E-2</c:v>
                      </c:pt>
                      <c:pt idx="2526">
                        <c:v>-7.6904000000000028E-2</c:v>
                      </c:pt>
                      <c:pt idx="2527">
                        <c:v>-7.688525000000003E-2</c:v>
                      </c:pt>
                      <c:pt idx="2528">
                        <c:v>-7.6862750000000035E-2</c:v>
                      </c:pt>
                      <c:pt idx="2529">
                        <c:v>-7.6833000000000026E-2</c:v>
                      </c:pt>
                      <c:pt idx="2530">
                        <c:v>-7.6803500000000025E-2</c:v>
                      </c:pt>
                      <c:pt idx="2531">
                        <c:v>-7.6781250000000023E-2</c:v>
                      </c:pt>
                      <c:pt idx="2532">
                        <c:v>-7.6756250000000026E-2</c:v>
                      </c:pt>
                      <c:pt idx="2533">
                        <c:v>-7.6735250000000019E-2</c:v>
                      </c:pt>
                      <c:pt idx="2534">
                        <c:v>-7.6714000000000018E-2</c:v>
                      </c:pt>
                      <c:pt idx="2535">
                        <c:v>-7.6694000000000012E-2</c:v>
                      </c:pt>
                      <c:pt idx="2536">
                        <c:v>-7.6672750000000012E-2</c:v>
                      </c:pt>
                      <c:pt idx="2537">
                        <c:v>-7.6635500000000023E-2</c:v>
                      </c:pt>
                      <c:pt idx="2538">
                        <c:v>-7.6610500000000026E-2</c:v>
                      </c:pt>
                      <c:pt idx="2539">
                        <c:v>-7.6578000000000021E-2</c:v>
                      </c:pt>
                      <c:pt idx="2540">
                        <c:v>-7.6551750000000029E-2</c:v>
                      </c:pt>
                      <c:pt idx="2541">
                        <c:v>-7.6527000000000026E-2</c:v>
                      </c:pt>
                      <c:pt idx="2542">
                        <c:v>-7.6497250000000017E-2</c:v>
                      </c:pt>
                      <c:pt idx="2543">
                        <c:v>-7.648675000000002E-2</c:v>
                      </c:pt>
                      <c:pt idx="2544">
                        <c:v>-7.6477000000000017E-2</c:v>
                      </c:pt>
                      <c:pt idx="2545">
                        <c:v>-7.6447500000000029E-2</c:v>
                      </c:pt>
                      <c:pt idx="2546">
                        <c:v>-7.6426500000000036E-2</c:v>
                      </c:pt>
                      <c:pt idx="2547">
                        <c:v>-7.6390000000000027E-2</c:v>
                      </c:pt>
                      <c:pt idx="2548">
                        <c:v>-7.6367000000000032E-2</c:v>
                      </c:pt>
                      <c:pt idx="2549">
                        <c:v>-7.6352500000000018E-2</c:v>
                      </c:pt>
                      <c:pt idx="2550">
                        <c:v>-7.632700000000002E-2</c:v>
                      </c:pt>
                      <c:pt idx="2551">
                        <c:v>-7.6293750000000021E-2</c:v>
                      </c:pt>
                      <c:pt idx="2552">
                        <c:v>-7.6259250000000028E-2</c:v>
                      </c:pt>
                      <c:pt idx="2553">
                        <c:v>-7.6224750000000036E-2</c:v>
                      </c:pt>
                      <c:pt idx="2554">
                        <c:v>-7.6192500000000024E-2</c:v>
                      </c:pt>
                      <c:pt idx="2555">
                        <c:v>-7.6168250000000035E-2</c:v>
                      </c:pt>
                      <c:pt idx="2556">
                        <c:v>-7.6131750000000026E-2</c:v>
                      </c:pt>
                      <c:pt idx="2557">
                        <c:v>-7.6102500000000017E-2</c:v>
                      </c:pt>
                      <c:pt idx="2558">
                        <c:v>-7.6069250000000019E-2</c:v>
                      </c:pt>
                      <c:pt idx="2559">
                        <c:v>-7.6032249999999996E-2</c:v>
                      </c:pt>
                      <c:pt idx="2560">
                        <c:v>-7.6014999999999999E-2</c:v>
                      </c:pt>
                      <c:pt idx="2561">
                        <c:v>-7.5993000000000005E-2</c:v>
                      </c:pt>
                      <c:pt idx="2562">
                        <c:v>-7.5967000000000007E-2</c:v>
                      </c:pt>
                      <c:pt idx="2563">
                        <c:v>-7.5943750000000018E-2</c:v>
                      </c:pt>
                      <c:pt idx="2564">
                        <c:v>-7.5926250000000015E-2</c:v>
                      </c:pt>
                      <c:pt idx="2565">
                        <c:v>-7.5895000000000018E-2</c:v>
                      </c:pt>
                      <c:pt idx="2566">
                        <c:v>-7.586225000000002E-2</c:v>
                      </c:pt>
                      <c:pt idx="2567">
                        <c:v>-7.5834000000000013E-2</c:v>
                      </c:pt>
                      <c:pt idx="2568">
                        <c:v>-7.5816750000000002E-2</c:v>
                      </c:pt>
                      <c:pt idx="2569">
                        <c:v>-7.5778500000000026E-2</c:v>
                      </c:pt>
                      <c:pt idx="2570">
                        <c:v>-7.5756750000000012E-2</c:v>
                      </c:pt>
                      <c:pt idx="2571">
                        <c:v>-7.5724E-2</c:v>
                      </c:pt>
                      <c:pt idx="2572">
                        <c:v>-7.56965E-2</c:v>
                      </c:pt>
                      <c:pt idx="2573">
                        <c:v>-7.5670000000000015E-2</c:v>
                      </c:pt>
                      <c:pt idx="2574">
                        <c:v>-7.5632000000000019E-2</c:v>
                      </c:pt>
                      <c:pt idx="2575">
                        <c:v>-7.5596000000000024E-2</c:v>
                      </c:pt>
                      <c:pt idx="2576">
                        <c:v>-7.5569500000000012E-2</c:v>
                      </c:pt>
                      <c:pt idx="2577">
                        <c:v>-7.5543750000000007E-2</c:v>
                      </c:pt>
                      <c:pt idx="2578">
                        <c:v>-7.5496500000000022E-2</c:v>
                      </c:pt>
                      <c:pt idx="2579">
                        <c:v>-7.5474000000000027E-2</c:v>
                      </c:pt>
                      <c:pt idx="2580">
                        <c:v>-7.5441250000000015E-2</c:v>
                      </c:pt>
                      <c:pt idx="2581">
                        <c:v>-7.5411750000000027E-2</c:v>
                      </c:pt>
                      <c:pt idx="2582">
                        <c:v>-7.5374250000000032E-2</c:v>
                      </c:pt>
                      <c:pt idx="2583">
                        <c:v>-7.5350250000000007E-2</c:v>
                      </c:pt>
                      <c:pt idx="2584">
                        <c:v>-7.532125000000002E-2</c:v>
                      </c:pt>
                      <c:pt idx="2585">
                        <c:v>-7.530400000000001E-2</c:v>
                      </c:pt>
                      <c:pt idx="2586">
                        <c:v>-7.5287750000000014E-2</c:v>
                      </c:pt>
                      <c:pt idx="2587">
                        <c:v>-7.5272750000000013E-2</c:v>
                      </c:pt>
                      <c:pt idx="2588">
                        <c:v>-7.5253750000000036E-2</c:v>
                      </c:pt>
                      <c:pt idx="2589">
                        <c:v>-7.523775000000002E-2</c:v>
                      </c:pt>
                      <c:pt idx="2590">
                        <c:v>-7.5216250000000012E-2</c:v>
                      </c:pt>
                      <c:pt idx="2591">
                        <c:v>-7.520975000000002E-2</c:v>
                      </c:pt>
                      <c:pt idx="2592">
                        <c:v>-7.5202000000000005E-2</c:v>
                      </c:pt>
                      <c:pt idx="2593">
                        <c:v>-7.5184000000000029E-2</c:v>
                      </c:pt>
                      <c:pt idx="2594">
                        <c:v>-7.5173500000000032E-2</c:v>
                      </c:pt>
                      <c:pt idx="2595">
                        <c:v>-7.5179500000000038E-2</c:v>
                      </c:pt>
                      <c:pt idx="2596">
                        <c:v>-7.5183750000000035E-2</c:v>
                      </c:pt>
                      <c:pt idx="2597">
                        <c:v>-7.5187500000000018E-2</c:v>
                      </c:pt>
                      <c:pt idx="2598">
                        <c:v>-7.5188250000000026E-2</c:v>
                      </c:pt>
                      <c:pt idx="2599">
                        <c:v>-7.5188250000000026E-2</c:v>
                      </c:pt>
                      <c:pt idx="2600">
                        <c:v>-7.5180500000000039E-2</c:v>
                      </c:pt>
                      <c:pt idx="2601">
                        <c:v>-7.5184250000000036E-2</c:v>
                      </c:pt>
                      <c:pt idx="2602">
                        <c:v>-7.5183250000000049E-2</c:v>
                      </c:pt>
                      <c:pt idx="2603">
                        <c:v>-7.5194500000000039E-2</c:v>
                      </c:pt>
                      <c:pt idx="2604">
                        <c:v>-7.5189750000000041E-2</c:v>
                      </c:pt>
                      <c:pt idx="2605">
                        <c:v>-7.5176000000000048E-2</c:v>
                      </c:pt>
                      <c:pt idx="2606">
                        <c:v>-7.5174500000000033E-2</c:v>
                      </c:pt>
                      <c:pt idx="2607">
                        <c:v>-7.517200000000003E-2</c:v>
                      </c:pt>
                      <c:pt idx="2608">
                        <c:v>-7.5173750000000039E-2</c:v>
                      </c:pt>
                      <c:pt idx="2609">
                        <c:v>-7.5168000000000026E-2</c:v>
                      </c:pt>
                      <c:pt idx="2610">
                        <c:v>-7.5167250000000033E-2</c:v>
                      </c:pt>
                      <c:pt idx="2611">
                        <c:v>-7.5159000000000031E-2</c:v>
                      </c:pt>
                      <c:pt idx="2612">
                        <c:v>-7.5152000000000052E-2</c:v>
                      </c:pt>
                      <c:pt idx="2613">
                        <c:v>-7.5151250000000031E-2</c:v>
                      </c:pt>
                      <c:pt idx="2614">
                        <c:v>-7.5142250000000035E-2</c:v>
                      </c:pt>
                      <c:pt idx="2615">
                        <c:v>-7.5131250000000038E-2</c:v>
                      </c:pt>
                      <c:pt idx="2616">
                        <c:v>-7.512650000000004E-2</c:v>
                      </c:pt>
                      <c:pt idx="2617">
                        <c:v>-7.5122250000000029E-2</c:v>
                      </c:pt>
                      <c:pt idx="2618">
                        <c:v>-7.5108750000000044E-2</c:v>
                      </c:pt>
                      <c:pt idx="2619">
                        <c:v>-7.5078250000000041E-2</c:v>
                      </c:pt>
                      <c:pt idx="2620">
                        <c:v>-7.5055500000000039E-2</c:v>
                      </c:pt>
                      <c:pt idx="2621">
                        <c:v>-7.5036500000000034E-2</c:v>
                      </c:pt>
                      <c:pt idx="2622">
                        <c:v>-7.5024000000000035E-2</c:v>
                      </c:pt>
                      <c:pt idx="2623">
                        <c:v>-7.5017500000000042E-2</c:v>
                      </c:pt>
                      <c:pt idx="2624">
                        <c:v>-7.4999000000000052E-2</c:v>
                      </c:pt>
                      <c:pt idx="2625">
                        <c:v>-7.4994500000000061E-2</c:v>
                      </c:pt>
                      <c:pt idx="2626">
                        <c:v>-7.4988000000000068E-2</c:v>
                      </c:pt>
                      <c:pt idx="2627">
                        <c:v>-7.4991250000000051E-2</c:v>
                      </c:pt>
                      <c:pt idx="2628">
                        <c:v>-7.4986250000000046E-2</c:v>
                      </c:pt>
                      <c:pt idx="2629">
                        <c:v>-7.498300000000005E-2</c:v>
                      </c:pt>
                      <c:pt idx="2630">
                        <c:v>-7.4991750000000051E-2</c:v>
                      </c:pt>
                      <c:pt idx="2631">
                        <c:v>-7.5006250000000052E-2</c:v>
                      </c:pt>
                      <c:pt idx="2632">
                        <c:v>-7.5014500000000039E-2</c:v>
                      </c:pt>
                      <c:pt idx="2633">
                        <c:v>-7.5027750000000046E-2</c:v>
                      </c:pt>
                      <c:pt idx="2634">
                        <c:v>-7.5052250000000043E-2</c:v>
                      </c:pt>
                      <c:pt idx="2635">
                        <c:v>-7.5055000000000038E-2</c:v>
                      </c:pt>
                      <c:pt idx="2636">
                        <c:v>-7.505650000000004E-2</c:v>
                      </c:pt>
                      <c:pt idx="2637">
                        <c:v>-7.5064750000000041E-2</c:v>
                      </c:pt>
                      <c:pt idx="2638">
                        <c:v>-7.5056750000000033E-2</c:v>
                      </c:pt>
                      <c:pt idx="2639">
                        <c:v>-7.5048000000000045E-2</c:v>
                      </c:pt>
                      <c:pt idx="2640">
                        <c:v>-7.5042000000000039E-2</c:v>
                      </c:pt>
                      <c:pt idx="2641">
                        <c:v>-7.5033750000000052E-2</c:v>
                      </c:pt>
                      <c:pt idx="2642">
                        <c:v>-7.5020500000000045E-2</c:v>
                      </c:pt>
                      <c:pt idx="2643">
                        <c:v>-7.5016250000000048E-2</c:v>
                      </c:pt>
                      <c:pt idx="2644">
                        <c:v>-7.5001250000000047E-2</c:v>
                      </c:pt>
                      <c:pt idx="2645">
                        <c:v>-7.4992750000000039E-2</c:v>
                      </c:pt>
                      <c:pt idx="2646">
                        <c:v>-7.4985500000000038E-2</c:v>
                      </c:pt>
                      <c:pt idx="2647">
                        <c:v>-7.4982500000000035E-2</c:v>
                      </c:pt>
                      <c:pt idx="2648">
                        <c:v>-7.4980500000000047E-2</c:v>
                      </c:pt>
                      <c:pt idx="2649">
                        <c:v>-7.4967500000000034E-2</c:v>
                      </c:pt>
                      <c:pt idx="2650">
                        <c:v>-7.4953250000000041E-2</c:v>
                      </c:pt>
                      <c:pt idx="2651">
                        <c:v>-7.4936000000000044E-2</c:v>
                      </c:pt>
                      <c:pt idx="2652">
                        <c:v>-7.4929500000000038E-2</c:v>
                      </c:pt>
                      <c:pt idx="2653">
                        <c:v>-7.4924750000000054E-2</c:v>
                      </c:pt>
                      <c:pt idx="2654">
                        <c:v>-7.4910250000000053E-2</c:v>
                      </c:pt>
                      <c:pt idx="2655">
                        <c:v>-7.4908750000000052E-2</c:v>
                      </c:pt>
                      <c:pt idx="2656">
                        <c:v>-7.4917750000000061E-2</c:v>
                      </c:pt>
                      <c:pt idx="2657">
                        <c:v>-7.4914250000000057E-2</c:v>
                      </c:pt>
                      <c:pt idx="2658">
                        <c:v>-7.490675000000005E-2</c:v>
                      </c:pt>
                      <c:pt idx="2659">
                        <c:v>-7.4910500000000046E-2</c:v>
                      </c:pt>
                      <c:pt idx="2660">
                        <c:v>-7.4914250000000043E-2</c:v>
                      </c:pt>
                      <c:pt idx="2661">
                        <c:v>-7.4932000000000054E-2</c:v>
                      </c:pt>
                      <c:pt idx="2662">
                        <c:v>-7.4949250000000051E-2</c:v>
                      </c:pt>
                      <c:pt idx="2663">
                        <c:v>-7.4970250000000044E-2</c:v>
                      </c:pt>
                      <c:pt idx="2664">
                        <c:v>-7.4979250000000053E-2</c:v>
                      </c:pt>
                      <c:pt idx="2665">
                        <c:v>-7.4994250000000054E-2</c:v>
                      </c:pt>
                      <c:pt idx="2666">
                        <c:v>-7.5019750000000038E-2</c:v>
                      </c:pt>
                      <c:pt idx="2667">
                        <c:v>-7.5037750000000042E-2</c:v>
                      </c:pt>
                      <c:pt idx="2668">
                        <c:v>-7.5023750000000028E-2</c:v>
                      </c:pt>
                      <c:pt idx="2669">
                        <c:v>-7.5032250000000036E-2</c:v>
                      </c:pt>
                      <c:pt idx="2670">
                        <c:v>-7.5045750000000022E-2</c:v>
                      </c:pt>
                      <c:pt idx="2671">
                        <c:v>-7.5060000000000043E-2</c:v>
                      </c:pt>
                      <c:pt idx="2672">
                        <c:v>-7.5070750000000033E-2</c:v>
                      </c:pt>
                      <c:pt idx="2673">
                        <c:v>-7.508400000000004E-2</c:v>
                      </c:pt>
                      <c:pt idx="2674">
                        <c:v>-7.5096000000000038E-2</c:v>
                      </c:pt>
                      <c:pt idx="2675">
                        <c:v>-7.5099750000000048E-2</c:v>
                      </c:pt>
                      <c:pt idx="2676">
                        <c:v>-7.5123000000000037E-2</c:v>
                      </c:pt>
                      <c:pt idx="2677">
                        <c:v>-7.5129250000000036E-2</c:v>
                      </c:pt>
                      <c:pt idx="2678">
                        <c:v>-7.5145000000000031E-2</c:v>
                      </c:pt>
                      <c:pt idx="2679">
                        <c:v>-7.516075000000004E-2</c:v>
                      </c:pt>
                      <c:pt idx="2680">
                        <c:v>-7.5180250000000018E-2</c:v>
                      </c:pt>
                      <c:pt idx="2681">
                        <c:v>-7.5198500000000029E-2</c:v>
                      </c:pt>
                      <c:pt idx="2682">
                        <c:v>-7.5221500000000011E-2</c:v>
                      </c:pt>
                      <c:pt idx="2683">
                        <c:v>-7.5226500000000029E-2</c:v>
                      </c:pt>
                      <c:pt idx="2684">
                        <c:v>-7.5233250000000002E-2</c:v>
                      </c:pt>
                      <c:pt idx="2685">
                        <c:v>-7.5238000000000013E-2</c:v>
                      </c:pt>
                      <c:pt idx="2686">
                        <c:v>-7.5238250000000007E-2</c:v>
                      </c:pt>
                      <c:pt idx="2687">
                        <c:v>-7.5240749999999995E-2</c:v>
                      </c:pt>
                      <c:pt idx="2688">
                        <c:v>-7.5250000000000011E-2</c:v>
                      </c:pt>
                      <c:pt idx="2689">
                        <c:v>-7.524900000000001E-2</c:v>
                      </c:pt>
                      <c:pt idx="2690">
                        <c:v>-7.5244750000000013E-2</c:v>
                      </c:pt>
                      <c:pt idx="2691">
                        <c:v>-7.524575E-2</c:v>
                      </c:pt>
                      <c:pt idx="2692">
                        <c:v>-7.5252749999999993E-2</c:v>
                      </c:pt>
                      <c:pt idx="2693">
                        <c:v>-7.5264999999999985E-2</c:v>
                      </c:pt>
                      <c:pt idx="2694">
                        <c:v>-7.5282749999999996E-2</c:v>
                      </c:pt>
                      <c:pt idx="2695">
                        <c:v>-7.5290499999999996E-2</c:v>
                      </c:pt>
                      <c:pt idx="2696">
                        <c:v>-7.5313749999999999E-2</c:v>
                      </c:pt>
                      <c:pt idx="2697">
                        <c:v>-7.5330249999999987E-2</c:v>
                      </c:pt>
                      <c:pt idx="2698">
                        <c:v>-7.5334249999999991E-2</c:v>
                      </c:pt>
                      <c:pt idx="2699">
                        <c:v>-7.5361249999999991E-2</c:v>
                      </c:pt>
                      <c:pt idx="2700">
                        <c:v>-7.5371749999999973E-2</c:v>
                      </c:pt>
                      <c:pt idx="2701">
                        <c:v>-7.5392749999999994E-2</c:v>
                      </c:pt>
                      <c:pt idx="2702">
                        <c:v>-7.540224999999999E-2</c:v>
                      </c:pt>
                      <c:pt idx="2703">
                        <c:v>-7.5396249999999984E-2</c:v>
                      </c:pt>
                      <c:pt idx="2704">
                        <c:v>-7.5402999999999998E-2</c:v>
                      </c:pt>
                      <c:pt idx="2705">
                        <c:v>-7.5399249999999987E-2</c:v>
                      </c:pt>
                      <c:pt idx="2706">
                        <c:v>-7.5395999999999977E-2</c:v>
                      </c:pt>
                      <c:pt idx="2707">
                        <c:v>-7.5408249999999982E-2</c:v>
                      </c:pt>
                      <c:pt idx="2708">
                        <c:v>-7.5408749999999983E-2</c:v>
                      </c:pt>
                      <c:pt idx="2709">
                        <c:v>-7.5417249999999977E-2</c:v>
                      </c:pt>
                      <c:pt idx="2710">
                        <c:v>-7.5417749999999992E-2</c:v>
                      </c:pt>
                      <c:pt idx="2711">
                        <c:v>-7.5414499999999982E-2</c:v>
                      </c:pt>
                      <c:pt idx="2712">
                        <c:v>-7.5433749999999994E-2</c:v>
                      </c:pt>
                      <c:pt idx="2713">
                        <c:v>-7.5436499999999962E-2</c:v>
                      </c:pt>
                      <c:pt idx="2714">
                        <c:v>-7.5453749999999986E-2</c:v>
                      </c:pt>
                      <c:pt idx="2715">
                        <c:v>-7.5476249999999981E-2</c:v>
                      </c:pt>
                      <c:pt idx="2716">
                        <c:v>-7.5502999999999987E-2</c:v>
                      </c:pt>
                      <c:pt idx="2717">
                        <c:v>-7.5516249999999965E-2</c:v>
                      </c:pt>
                      <c:pt idx="2718">
                        <c:v>-7.5532499999999961E-2</c:v>
                      </c:pt>
                      <c:pt idx="2719">
                        <c:v>-7.5544499999999959E-2</c:v>
                      </c:pt>
                      <c:pt idx="2720">
                        <c:v>-7.5560999999999975E-2</c:v>
                      </c:pt>
                      <c:pt idx="2721">
                        <c:v>-7.5576749999999956E-2</c:v>
                      </c:pt>
                      <c:pt idx="2722">
                        <c:v>-7.5589749999999956E-2</c:v>
                      </c:pt>
                      <c:pt idx="2723">
                        <c:v>-7.5600499999999959E-2</c:v>
                      </c:pt>
                      <c:pt idx="2724">
                        <c:v>-7.5603249999999955E-2</c:v>
                      </c:pt>
                      <c:pt idx="2725">
                        <c:v>-7.5604749999999971E-2</c:v>
                      </c:pt>
                      <c:pt idx="2726">
                        <c:v>-7.5601999999999989E-2</c:v>
                      </c:pt>
                      <c:pt idx="2727">
                        <c:v>-7.5601499999999988E-2</c:v>
                      </c:pt>
                      <c:pt idx="2728">
                        <c:v>-7.5615249999999981E-2</c:v>
                      </c:pt>
                      <c:pt idx="2729">
                        <c:v>-7.5626249999999978E-2</c:v>
                      </c:pt>
                      <c:pt idx="2730">
                        <c:v>-7.5638499999999984E-2</c:v>
                      </c:pt>
                      <c:pt idx="2731">
                        <c:v>-7.5638249999999976E-2</c:v>
                      </c:pt>
                      <c:pt idx="2732">
                        <c:v>-7.564849999999998E-2</c:v>
                      </c:pt>
                      <c:pt idx="2733">
                        <c:v>-7.5652749999999991E-2</c:v>
                      </c:pt>
                      <c:pt idx="2734">
                        <c:v>-7.5667999999999985E-2</c:v>
                      </c:pt>
                      <c:pt idx="2735">
                        <c:v>-7.5672749999999983E-2</c:v>
                      </c:pt>
                      <c:pt idx="2736">
                        <c:v>-7.5680999999999971E-2</c:v>
                      </c:pt>
                      <c:pt idx="2737">
                        <c:v>-7.5700749999999969E-2</c:v>
                      </c:pt>
                      <c:pt idx="2738">
                        <c:v>-7.5707249999999976E-2</c:v>
                      </c:pt>
                      <c:pt idx="2739">
                        <c:v>-7.5719499999999981E-2</c:v>
                      </c:pt>
                      <c:pt idx="2740">
                        <c:v>-7.5727499999999989E-2</c:v>
                      </c:pt>
                      <c:pt idx="2741">
                        <c:v>-7.5734499999999996E-2</c:v>
                      </c:pt>
                      <c:pt idx="2742">
                        <c:v>-7.5734999999999997E-2</c:v>
                      </c:pt>
                      <c:pt idx="2743">
                        <c:v>-7.5730749999999999E-2</c:v>
                      </c:pt>
                      <c:pt idx="2744">
                        <c:v>-7.5735999999999998E-2</c:v>
                      </c:pt>
                      <c:pt idx="2745">
                        <c:v>-7.5747250000000002E-2</c:v>
                      </c:pt>
                      <c:pt idx="2746">
                        <c:v>-7.5767499999999974E-2</c:v>
                      </c:pt>
                      <c:pt idx="2747">
                        <c:v>-7.5782000000000002E-2</c:v>
                      </c:pt>
                      <c:pt idx="2748">
                        <c:v>-7.5788750000000002E-2</c:v>
                      </c:pt>
                      <c:pt idx="2749">
                        <c:v>-7.5799999999999979E-2</c:v>
                      </c:pt>
                      <c:pt idx="2750">
                        <c:v>-7.5809999999999975E-2</c:v>
                      </c:pt>
                      <c:pt idx="2751">
                        <c:v>-7.5826749999999971E-2</c:v>
                      </c:pt>
                      <c:pt idx="2752">
                        <c:v>-7.5833749999999978E-2</c:v>
                      </c:pt>
                      <c:pt idx="2753">
                        <c:v>-7.5851499999999988E-2</c:v>
                      </c:pt>
                      <c:pt idx="2754">
                        <c:v>-7.5868999999999992E-2</c:v>
                      </c:pt>
                      <c:pt idx="2755">
                        <c:v>-7.5880999999999976E-2</c:v>
                      </c:pt>
                      <c:pt idx="2756">
                        <c:v>-7.5901999999999969E-2</c:v>
                      </c:pt>
                      <c:pt idx="2757">
                        <c:v>-7.5923499999999977E-2</c:v>
                      </c:pt>
                      <c:pt idx="2758">
                        <c:v>-7.5935249999999968E-2</c:v>
                      </c:pt>
                      <c:pt idx="2759">
                        <c:v>-7.5955749999999961E-2</c:v>
                      </c:pt>
                      <c:pt idx="2760">
                        <c:v>-7.5953499999999965E-2</c:v>
                      </c:pt>
                      <c:pt idx="2761">
                        <c:v>-7.5956999999999955E-2</c:v>
                      </c:pt>
                      <c:pt idx="2762">
                        <c:v>-7.5966749999999972E-2</c:v>
                      </c:pt>
                      <c:pt idx="2763">
                        <c:v>-7.5974999999999959E-2</c:v>
                      </c:pt>
                      <c:pt idx="2764">
                        <c:v>-7.596924999999996E-2</c:v>
                      </c:pt>
                      <c:pt idx="2765">
                        <c:v>-7.5980749999999958E-2</c:v>
                      </c:pt>
                      <c:pt idx="2766">
                        <c:v>-7.5993999999999964E-2</c:v>
                      </c:pt>
                      <c:pt idx="2767">
                        <c:v>-7.5996249999999974E-2</c:v>
                      </c:pt>
                      <c:pt idx="2768">
                        <c:v>-7.5993749999999971E-2</c:v>
                      </c:pt>
                      <c:pt idx="2769">
                        <c:v>-7.6019249999999955E-2</c:v>
                      </c:pt>
                      <c:pt idx="2770">
                        <c:v>-7.6029999999999973E-2</c:v>
                      </c:pt>
                      <c:pt idx="2771">
                        <c:v>-7.6041749999999964E-2</c:v>
                      </c:pt>
                      <c:pt idx="2772">
                        <c:v>-7.6039999999999969E-2</c:v>
                      </c:pt>
                      <c:pt idx="2773">
                        <c:v>-7.6055249999999977E-2</c:v>
                      </c:pt>
                      <c:pt idx="2774">
                        <c:v>-7.6074499999999989E-2</c:v>
                      </c:pt>
                      <c:pt idx="2775">
                        <c:v>-7.609249999999998E-2</c:v>
                      </c:pt>
                      <c:pt idx="2776">
                        <c:v>-7.6111499999999985E-2</c:v>
                      </c:pt>
                      <c:pt idx="2777">
                        <c:v>-7.612724999999998E-2</c:v>
                      </c:pt>
                      <c:pt idx="2778">
                        <c:v>-7.6149749999999988E-2</c:v>
                      </c:pt>
                      <c:pt idx="2779">
                        <c:v>-7.6156249999999967E-2</c:v>
                      </c:pt>
                      <c:pt idx="2780">
                        <c:v>-7.6171999999999976E-2</c:v>
                      </c:pt>
                      <c:pt idx="2781">
                        <c:v>-7.6186249999999983E-2</c:v>
                      </c:pt>
                      <c:pt idx="2782">
                        <c:v>-7.6194999999999985E-2</c:v>
                      </c:pt>
                      <c:pt idx="2783">
                        <c:v>-7.6198249999999981E-2</c:v>
                      </c:pt>
                      <c:pt idx="2784">
                        <c:v>-7.6207249999999963E-2</c:v>
                      </c:pt>
                      <c:pt idx="2785">
                        <c:v>-7.6210499999999973E-2</c:v>
                      </c:pt>
                      <c:pt idx="2786">
                        <c:v>-7.621474999999997E-2</c:v>
                      </c:pt>
                      <c:pt idx="2787">
                        <c:v>-7.6206749999999962E-2</c:v>
                      </c:pt>
                      <c:pt idx="2788">
                        <c:v>-7.6212749999999968E-2</c:v>
                      </c:pt>
                      <c:pt idx="2789">
                        <c:v>-7.6203749999999959E-2</c:v>
                      </c:pt>
                      <c:pt idx="2790">
                        <c:v>-7.6196249999999979E-2</c:v>
                      </c:pt>
                      <c:pt idx="2791">
                        <c:v>-7.6182749999999966E-2</c:v>
                      </c:pt>
                      <c:pt idx="2792">
                        <c:v>-7.6180749999999964E-2</c:v>
                      </c:pt>
                      <c:pt idx="2793">
                        <c:v>-7.6182249999999951E-2</c:v>
                      </c:pt>
                      <c:pt idx="2794">
                        <c:v>-7.6183749999999953E-2</c:v>
                      </c:pt>
                      <c:pt idx="2795">
                        <c:v>-7.6175749999999959E-2</c:v>
                      </c:pt>
                      <c:pt idx="2796">
                        <c:v>-7.6164999999999955E-2</c:v>
                      </c:pt>
                      <c:pt idx="2797">
                        <c:v>-7.6149749999999961E-2</c:v>
                      </c:pt>
                      <c:pt idx="2798">
                        <c:v>-7.6145499999999963E-2</c:v>
                      </c:pt>
                      <c:pt idx="2799">
                        <c:v>-7.6138999999999971E-2</c:v>
                      </c:pt>
                      <c:pt idx="2800">
                        <c:v>-7.6134749999999959E-2</c:v>
                      </c:pt>
                      <c:pt idx="2801">
                        <c:v>-7.612799999999996E-2</c:v>
                      </c:pt>
                      <c:pt idx="2802">
                        <c:v>-7.6119999999999952E-2</c:v>
                      </c:pt>
                      <c:pt idx="2803">
                        <c:v>-7.6107999999999953E-2</c:v>
                      </c:pt>
                      <c:pt idx="2804">
                        <c:v>-7.6116999999999976E-2</c:v>
                      </c:pt>
                      <c:pt idx="2805">
                        <c:v>-7.6113499999999987E-2</c:v>
                      </c:pt>
                      <c:pt idx="2806">
                        <c:v>-7.6115749999999982E-2</c:v>
                      </c:pt>
                      <c:pt idx="2807">
                        <c:v>-7.6118499999999978E-2</c:v>
                      </c:pt>
                      <c:pt idx="2808">
                        <c:v>-7.6129499999999989E-2</c:v>
                      </c:pt>
                      <c:pt idx="2809">
                        <c:v>-7.6134749999999973E-2</c:v>
                      </c:pt>
                      <c:pt idx="2810">
                        <c:v>-7.613724999999999E-2</c:v>
                      </c:pt>
                      <c:pt idx="2811">
                        <c:v>-7.6141999999999974E-2</c:v>
                      </c:pt>
                      <c:pt idx="2812">
                        <c:v>-7.6142499999999988E-2</c:v>
                      </c:pt>
                      <c:pt idx="2813">
                        <c:v>-7.6131999999999977E-2</c:v>
                      </c:pt>
                      <c:pt idx="2814">
                        <c:v>-7.613174999999997E-2</c:v>
                      </c:pt>
                      <c:pt idx="2815">
                        <c:v>-7.6129999999999962E-2</c:v>
                      </c:pt>
                      <c:pt idx="2816">
                        <c:v>-7.6126249999999965E-2</c:v>
                      </c:pt>
                      <c:pt idx="2817">
                        <c:v>-7.6121499999999995E-2</c:v>
                      </c:pt>
                      <c:pt idx="2818">
                        <c:v>-7.6122749999999989E-2</c:v>
                      </c:pt>
                      <c:pt idx="2819">
                        <c:v>-7.6139999999999985E-2</c:v>
                      </c:pt>
                      <c:pt idx="2820">
                        <c:v>-7.6152999999999971E-2</c:v>
                      </c:pt>
                      <c:pt idx="2821">
                        <c:v>-7.6167749999999965E-2</c:v>
                      </c:pt>
                      <c:pt idx="2822">
                        <c:v>-7.6182249999999979E-2</c:v>
                      </c:pt>
                      <c:pt idx="2823">
                        <c:v>-7.6181499999999985E-2</c:v>
                      </c:pt>
                      <c:pt idx="2824">
                        <c:v>-7.6198249999999995E-2</c:v>
                      </c:pt>
                      <c:pt idx="2825">
                        <c:v>-7.6198749999999996E-2</c:v>
                      </c:pt>
                      <c:pt idx="2826">
                        <c:v>-7.6194749999999992E-2</c:v>
                      </c:pt>
                      <c:pt idx="2827">
                        <c:v>-7.6184499999999988E-2</c:v>
                      </c:pt>
                      <c:pt idx="2828">
                        <c:v>-7.6177999999999996E-2</c:v>
                      </c:pt>
                      <c:pt idx="2829">
                        <c:v>-7.6183749999999995E-2</c:v>
                      </c:pt>
                      <c:pt idx="2830">
                        <c:v>-7.6184500000000016E-2</c:v>
                      </c:pt>
                      <c:pt idx="2831">
                        <c:v>-7.6171749999999983E-2</c:v>
                      </c:pt>
                      <c:pt idx="2832">
                        <c:v>-7.616524999999999E-2</c:v>
                      </c:pt>
                      <c:pt idx="2833">
                        <c:v>-7.6164249999999989E-2</c:v>
                      </c:pt>
                      <c:pt idx="2834">
                        <c:v>-7.6150249999999989E-2</c:v>
                      </c:pt>
                      <c:pt idx="2835">
                        <c:v>-7.6150999999999983E-2</c:v>
                      </c:pt>
                      <c:pt idx="2836">
                        <c:v>-7.6154749999999993E-2</c:v>
                      </c:pt>
                      <c:pt idx="2837">
                        <c:v>-7.6153999999999986E-2</c:v>
                      </c:pt>
                      <c:pt idx="2838">
                        <c:v>-7.6156499999999974E-2</c:v>
                      </c:pt>
                      <c:pt idx="2839">
                        <c:v>-7.6163499999999995E-2</c:v>
                      </c:pt>
                      <c:pt idx="2840">
                        <c:v>-7.6164999999999983E-2</c:v>
                      </c:pt>
                      <c:pt idx="2841">
                        <c:v>-7.6164499999999982E-2</c:v>
                      </c:pt>
                      <c:pt idx="2842">
                        <c:v>-7.6160249999999985E-2</c:v>
                      </c:pt>
                      <c:pt idx="2843">
                        <c:v>-7.6157499999999975E-2</c:v>
                      </c:pt>
                      <c:pt idx="2844">
                        <c:v>-7.6166249999999977E-2</c:v>
                      </c:pt>
                      <c:pt idx="2845">
                        <c:v>-7.6174999999999993E-2</c:v>
                      </c:pt>
                      <c:pt idx="2846">
                        <c:v>-7.6184499999999988E-2</c:v>
                      </c:pt>
                      <c:pt idx="2847">
                        <c:v>-7.6178749999999976E-2</c:v>
                      </c:pt>
                      <c:pt idx="2848">
                        <c:v>-7.6181749999999979E-2</c:v>
                      </c:pt>
                      <c:pt idx="2849">
                        <c:v>-7.6186499999999976E-2</c:v>
                      </c:pt>
                      <c:pt idx="2850">
                        <c:v>-7.6194499999999984E-2</c:v>
                      </c:pt>
                      <c:pt idx="2851">
                        <c:v>-7.6209499999999986E-2</c:v>
                      </c:pt>
                      <c:pt idx="2852">
                        <c:v>-7.6212749999999982E-2</c:v>
                      </c:pt>
                      <c:pt idx="2853">
                        <c:v>-7.6216499999999993E-2</c:v>
                      </c:pt>
                      <c:pt idx="2854">
                        <c:v>-7.621124999999998E-2</c:v>
                      </c:pt>
                      <c:pt idx="2855">
                        <c:v>-7.6201749999999999E-2</c:v>
                      </c:pt>
                      <c:pt idx="2856">
                        <c:v>-7.6191999999999982E-2</c:v>
                      </c:pt>
                      <c:pt idx="2857">
                        <c:v>-7.6184749999999996E-2</c:v>
                      </c:pt>
                      <c:pt idx="2858">
                        <c:v>-7.6178249999999975E-2</c:v>
                      </c:pt>
                      <c:pt idx="2859">
                        <c:v>-7.6175249999999986E-2</c:v>
                      </c:pt>
                      <c:pt idx="2860">
                        <c:v>-7.6178249999999975E-2</c:v>
                      </c:pt>
                      <c:pt idx="2861">
                        <c:v>-7.6166249999999977E-2</c:v>
                      </c:pt>
                      <c:pt idx="2862">
                        <c:v>-7.6155999999999974E-2</c:v>
                      </c:pt>
                      <c:pt idx="2863">
                        <c:v>-7.614799999999998E-2</c:v>
                      </c:pt>
                      <c:pt idx="2864">
                        <c:v>-7.6152749999999964E-2</c:v>
                      </c:pt>
                      <c:pt idx="2865">
                        <c:v>-7.6152999999999971E-2</c:v>
                      </c:pt>
                      <c:pt idx="2866">
                        <c:v>-7.6130999999999963E-2</c:v>
                      </c:pt>
                      <c:pt idx="2867">
                        <c:v>-7.6117999999999963E-2</c:v>
                      </c:pt>
                      <c:pt idx="2868">
                        <c:v>-7.6105499999999965E-2</c:v>
                      </c:pt>
                      <c:pt idx="2869">
                        <c:v>-7.6094249999999974E-2</c:v>
                      </c:pt>
                      <c:pt idx="2870">
                        <c:v>-7.6083249999999963E-2</c:v>
                      </c:pt>
                      <c:pt idx="2871">
                        <c:v>-7.6071999999999959E-2</c:v>
                      </c:pt>
                      <c:pt idx="2872">
                        <c:v>-7.6060499999999961E-2</c:v>
                      </c:pt>
                      <c:pt idx="2873">
                        <c:v>-7.6041249999999963E-2</c:v>
                      </c:pt>
                      <c:pt idx="2874">
                        <c:v>-7.6029749999999965E-2</c:v>
                      </c:pt>
                      <c:pt idx="2875">
                        <c:v>-7.6021999999999965E-2</c:v>
                      </c:pt>
                      <c:pt idx="2876">
                        <c:v>-7.6007499999999964E-2</c:v>
                      </c:pt>
                      <c:pt idx="2877">
                        <c:v>-7.5994999999999979E-2</c:v>
                      </c:pt>
                      <c:pt idx="2878">
                        <c:v>-7.5979499999999978E-2</c:v>
                      </c:pt>
                      <c:pt idx="2879">
                        <c:v>-7.5962749999999982E-2</c:v>
                      </c:pt>
                      <c:pt idx="2880">
                        <c:v>-7.594449999999997E-2</c:v>
                      </c:pt>
                      <c:pt idx="2881">
                        <c:v>-7.5931499999999957E-2</c:v>
                      </c:pt>
                      <c:pt idx="2882">
                        <c:v>-7.5925749999999959E-2</c:v>
                      </c:pt>
                      <c:pt idx="2883">
                        <c:v>-7.5921749999999955E-2</c:v>
                      </c:pt>
                      <c:pt idx="2884">
                        <c:v>-7.5920499999999974E-2</c:v>
                      </c:pt>
                      <c:pt idx="2885">
                        <c:v>-7.5921999999999962E-2</c:v>
                      </c:pt>
                      <c:pt idx="2886">
                        <c:v>-7.5924499999999964E-2</c:v>
                      </c:pt>
                      <c:pt idx="2887">
                        <c:v>-7.592674999999996E-2</c:v>
                      </c:pt>
                      <c:pt idx="2888">
                        <c:v>-7.591599999999997E-2</c:v>
                      </c:pt>
                      <c:pt idx="2889">
                        <c:v>-7.592324999999997E-2</c:v>
                      </c:pt>
                      <c:pt idx="2890">
                        <c:v>-7.5922499999999962E-2</c:v>
                      </c:pt>
                      <c:pt idx="2891">
                        <c:v>-7.5915499999999969E-2</c:v>
                      </c:pt>
                      <c:pt idx="2892">
                        <c:v>-7.590924999999997E-2</c:v>
                      </c:pt>
                      <c:pt idx="2893">
                        <c:v>-7.590924999999997E-2</c:v>
                      </c:pt>
                      <c:pt idx="2894">
                        <c:v>-7.5898249999999973E-2</c:v>
                      </c:pt>
                      <c:pt idx="2895">
                        <c:v>-7.5890499999999972E-2</c:v>
                      </c:pt>
                      <c:pt idx="2896">
                        <c:v>-7.5881999999999963E-2</c:v>
                      </c:pt>
                      <c:pt idx="2897">
                        <c:v>-7.5887749999999976E-2</c:v>
                      </c:pt>
                      <c:pt idx="2898">
                        <c:v>-7.5888249999999977E-2</c:v>
                      </c:pt>
                      <c:pt idx="2899">
                        <c:v>-7.5882749999999971E-2</c:v>
                      </c:pt>
                      <c:pt idx="2900">
                        <c:v>-7.5891249999999966E-2</c:v>
                      </c:pt>
                      <c:pt idx="2901">
                        <c:v>-7.5899499999999967E-2</c:v>
                      </c:pt>
                      <c:pt idx="2902">
                        <c:v>-7.5893999999999975E-2</c:v>
                      </c:pt>
                      <c:pt idx="2903">
                        <c:v>-7.5900249999999975E-2</c:v>
                      </c:pt>
                      <c:pt idx="2904">
                        <c:v>-7.5889999999999971E-2</c:v>
                      </c:pt>
                      <c:pt idx="2905">
                        <c:v>-7.5894499999999976E-2</c:v>
                      </c:pt>
                      <c:pt idx="2906">
                        <c:v>-7.589124999999998E-2</c:v>
                      </c:pt>
                      <c:pt idx="2907">
                        <c:v>-7.5884999999999994E-2</c:v>
                      </c:pt>
                      <c:pt idx="2908">
                        <c:v>-7.5886499999999982E-2</c:v>
                      </c:pt>
                      <c:pt idx="2909">
                        <c:v>-7.5881249999999983E-2</c:v>
                      </c:pt>
                      <c:pt idx="2910">
                        <c:v>-7.5881999999999991E-2</c:v>
                      </c:pt>
                      <c:pt idx="2911">
                        <c:v>-7.5880749999999997E-2</c:v>
                      </c:pt>
                      <c:pt idx="2912">
                        <c:v>-7.5874499999999998E-2</c:v>
                      </c:pt>
                      <c:pt idx="2913">
                        <c:v>-7.5881999999999991E-2</c:v>
                      </c:pt>
                      <c:pt idx="2914">
                        <c:v>-7.587424999999999E-2</c:v>
                      </c:pt>
                      <c:pt idx="2915">
                        <c:v>-7.5867749999999984E-2</c:v>
                      </c:pt>
                      <c:pt idx="2916">
                        <c:v>-7.585374999999997E-2</c:v>
                      </c:pt>
                      <c:pt idx="2917">
                        <c:v>-7.5842999999999966E-2</c:v>
                      </c:pt>
                      <c:pt idx="2918">
                        <c:v>-7.5833999999999971E-2</c:v>
                      </c:pt>
                      <c:pt idx="2919">
                        <c:v>-7.583024999999996E-2</c:v>
                      </c:pt>
                      <c:pt idx="2920">
                        <c:v>-7.5820749999999965E-2</c:v>
                      </c:pt>
                      <c:pt idx="2921">
                        <c:v>-7.5813249999999957E-2</c:v>
                      </c:pt>
                      <c:pt idx="2922">
                        <c:v>-7.5797249999999969E-2</c:v>
                      </c:pt>
                      <c:pt idx="2923">
                        <c:v>-7.5792499999999971E-2</c:v>
                      </c:pt>
                      <c:pt idx="2924">
                        <c:v>-7.5783249999999955E-2</c:v>
                      </c:pt>
                      <c:pt idx="2925">
                        <c:v>-7.5783499999999962E-2</c:v>
                      </c:pt>
                      <c:pt idx="2926">
                        <c:v>-7.5775499999999968E-2</c:v>
                      </c:pt>
                      <c:pt idx="2927">
                        <c:v>-7.5765499999999972E-2</c:v>
                      </c:pt>
                      <c:pt idx="2928">
                        <c:v>-7.575674999999997E-2</c:v>
                      </c:pt>
                      <c:pt idx="2929">
                        <c:v>-7.5750249999999977E-2</c:v>
                      </c:pt>
                      <c:pt idx="2930">
                        <c:v>-7.5737249999999978E-2</c:v>
                      </c:pt>
                      <c:pt idx="2931">
                        <c:v>-7.5731499999999979E-2</c:v>
                      </c:pt>
                      <c:pt idx="2932">
                        <c:v>-7.5712249999999981E-2</c:v>
                      </c:pt>
                      <c:pt idx="2933">
                        <c:v>-7.5703749999999986E-2</c:v>
                      </c:pt>
                      <c:pt idx="2934">
                        <c:v>-7.5682249999999979E-2</c:v>
                      </c:pt>
                      <c:pt idx="2935">
                        <c:v>-7.5670249999999981E-2</c:v>
                      </c:pt>
                      <c:pt idx="2936">
                        <c:v>-7.5654749999999993E-2</c:v>
                      </c:pt>
                      <c:pt idx="2937">
                        <c:v>-7.563774999999999E-2</c:v>
                      </c:pt>
                      <c:pt idx="2938">
                        <c:v>-7.5629249999999995E-2</c:v>
                      </c:pt>
                      <c:pt idx="2939">
                        <c:v>-7.5625999999999999E-2</c:v>
                      </c:pt>
                      <c:pt idx="2940">
                        <c:v>-7.5613749999999993E-2</c:v>
                      </c:pt>
                      <c:pt idx="2941">
                        <c:v>-7.56135E-2</c:v>
                      </c:pt>
                      <c:pt idx="2942">
                        <c:v>-7.5622499999999995E-2</c:v>
                      </c:pt>
                      <c:pt idx="2943">
                        <c:v>-7.5618249999999998E-2</c:v>
                      </c:pt>
                      <c:pt idx="2944">
                        <c:v>-7.5606499999999993E-2</c:v>
                      </c:pt>
                      <c:pt idx="2945">
                        <c:v>-7.5608749999999988E-2</c:v>
                      </c:pt>
                      <c:pt idx="2946">
                        <c:v>-7.5597250000000005E-2</c:v>
                      </c:pt>
                      <c:pt idx="2947">
                        <c:v>-7.559624999999999E-2</c:v>
                      </c:pt>
                      <c:pt idx="2948">
                        <c:v>-7.5595999999999997E-2</c:v>
                      </c:pt>
                      <c:pt idx="2949">
                        <c:v>-7.5591499999999992E-2</c:v>
                      </c:pt>
                      <c:pt idx="2950">
                        <c:v>-7.5582750000000004E-2</c:v>
                      </c:pt>
                      <c:pt idx="2951">
                        <c:v>-7.5586500000000001E-2</c:v>
                      </c:pt>
                      <c:pt idx="2952">
                        <c:v>-7.5590000000000004E-2</c:v>
                      </c:pt>
                      <c:pt idx="2953">
                        <c:v>-7.5598750000000006E-2</c:v>
                      </c:pt>
                      <c:pt idx="2954">
                        <c:v>-7.5599750000000007E-2</c:v>
                      </c:pt>
                      <c:pt idx="2955">
                        <c:v>-7.5602249999999996E-2</c:v>
                      </c:pt>
                      <c:pt idx="2956">
                        <c:v>-7.5606999999999994E-2</c:v>
                      </c:pt>
                      <c:pt idx="2957">
                        <c:v>-7.5594749999999988E-2</c:v>
                      </c:pt>
                      <c:pt idx="2958">
                        <c:v>-7.5608499999999995E-2</c:v>
                      </c:pt>
                      <c:pt idx="2959">
                        <c:v>-7.5612249999999992E-2</c:v>
                      </c:pt>
                      <c:pt idx="2960">
                        <c:v>-7.562824999999998E-2</c:v>
                      </c:pt>
                      <c:pt idx="2961">
                        <c:v>-7.563824999999999E-2</c:v>
                      </c:pt>
                      <c:pt idx="2962">
                        <c:v>-7.5634749999999973E-2</c:v>
                      </c:pt>
                      <c:pt idx="2963">
                        <c:v>-7.5632749999999971E-2</c:v>
                      </c:pt>
                      <c:pt idx="2964">
                        <c:v>-7.5646499999999992E-2</c:v>
                      </c:pt>
                      <c:pt idx="2965">
                        <c:v>-7.5657999999999989E-2</c:v>
                      </c:pt>
                      <c:pt idx="2966">
                        <c:v>-7.5672249999999983E-2</c:v>
                      </c:pt>
                      <c:pt idx="2967">
                        <c:v>-7.5683749999999994E-2</c:v>
                      </c:pt>
                      <c:pt idx="2968">
                        <c:v>-7.5693999999999997E-2</c:v>
                      </c:pt>
                      <c:pt idx="2969">
                        <c:v>-7.5685499999999989E-2</c:v>
                      </c:pt>
                      <c:pt idx="2970">
                        <c:v>-7.567575E-2</c:v>
                      </c:pt>
                      <c:pt idx="2971">
                        <c:v>-7.5681249999999992E-2</c:v>
                      </c:pt>
                      <c:pt idx="2972">
                        <c:v>-7.5692749999999989E-2</c:v>
                      </c:pt>
                      <c:pt idx="2973">
                        <c:v>-7.5687249999999984E-2</c:v>
                      </c:pt>
                      <c:pt idx="2974">
                        <c:v>-7.5688749999999985E-2</c:v>
                      </c:pt>
                      <c:pt idx="2975">
                        <c:v>-7.5688749999999985E-2</c:v>
                      </c:pt>
                      <c:pt idx="2976">
                        <c:v>-7.5686499999999976E-2</c:v>
                      </c:pt>
                      <c:pt idx="2977">
                        <c:v>-7.568649999999999E-2</c:v>
                      </c:pt>
                      <c:pt idx="2978">
                        <c:v>-7.5683749999999994E-2</c:v>
                      </c:pt>
                      <c:pt idx="2979">
                        <c:v>-7.5684249999999995E-2</c:v>
                      </c:pt>
                      <c:pt idx="2980">
                        <c:v>-7.5686249999999997E-2</c:v>
                      </c:pt>
                      <c:pt idx="2981">
                        <c:v>-7.5680499999999984E-2</c:v>
                      </c:pt>
                      <c:pt idx="2982">
                        <c:v>-7.5687749999999998E-2</c:v>
                      </c:pt>
                      <c:pt idx="2983">
                        <c:v>-7.5689249999999986E-2</c:v>
                      </c:pt>
                      <c:pt idx="2984">
                        <c:v>-7.5697749999999994E-2</c:v>
                      </c:pt>
                      <c:pt idx="2985">
                        <c:v>-7.571E-2</c:v>
                      </c:pt>
                      <c:pt idx="2986">
                        <c:v>-7.5709500000000013E-2</c:v>
                      </c:pt>
                      <c:pt idx="2987">
                        <c:v>-7.5714250000000011E-2</c:v>
                      </c:pt>
                      <c:pt idx="2988">
                        <c:v>-7.5712750000000009E-2</c:v>
                      </c:pt>
                      <c:pt idx="2989">
                        <c:v>-7.5725749999999994E-2</c:v>
                      </c:pt>
                      <c:pt idx="2990">
                        <c:v>-7.5733250000000002E-2</c:v>
                      </c:pt>
                      <c:pt idx="2991">
                        <c:v>-7.5750750000000006E-2</c:v>
                      </c:pt>
                      <c:pt idx="2992">
                        <c:v>-7.5753250000000008E-2</c:v>
                      </c:pt>
                      <c:pt idx="2993">
                        <c:v>-7.575475000000001E-2</c:v>
                      </c:pt>
                      <c:pt idx="2994">
                        <c:v>-7.5750250000000005E-2</c:v>
                      </c:pt>
                      <c:pt idx="2995">
                        <c:v>-7.5751249999999992E-2</c:v>
                      </c:pt>
                      <c:pt idx="2996">
                        <c:v>-7.5746750000000002E-2</c:v>
                      </c:pt>
                      <c:pt idx="2997">
                        <c:v>-7.5755000000000003E-2</c:v>
                      </c:pt>
                      <c:pt idx="2998">
                        <c:v>-7.5748999999999997E-2</c:v>
                      </c:pt>
                      <c:pt idx="2999">
                        <c:v>-7.5761250000000002E-2</c:v>
                      </c:pt>
                      <c:pt idx="3000">
                        <c:v>-7.5759750000000001E-2</c:v>
                      </c:pt>
                      <c:pt idx="3001">
                        <c:v>-7.5757500000000019E-2</c:v>
                      </c:pt>
                      <c:pt idx="3002">
                        <c:v>-7.5758000000000006E-2</c:v>
                      </c:pt>
                      <c:pt idx="3003">
                        <c:v>-7.5762000000000024E-2</c:v>
                      </c:pt>
                      <c:pt idx="3004">
                        <c:v>-7.5748750000000004E-2</c:v>
                      </c:pt>
                      <c:pt idx="3005">
                        <c:v>-7.5755000000000003E-2</c:v>
                      </c:pt>
                      <c:pt idx="3006">
                        <c:v>-7.5749000000000011E-2</c:v>
                      </c:pt>
                      <c:pt idx="3007">
                        <c:v>-7.5736750000000005E-2</c:v>
                      </c:pt>
                      <c:pt idx="3008">
                        <c:v>-7.572000000000001E-2</c:v>
                      </c:pt>
                      <c:pt idx="3009">
                        <c:v>-7.5714750000000011E-2</c:v>
                      </c:pt>
                      <c:pt idx="3010">
                        <c:v>-7.5699500000000017E-2</c:v>
                      </c:pt>
                      <c:pt idx="3011">
                        <c:v>-7.5685749999999996E-2</c:v>
                      </c:pt>
                      <c:pt idx="3012">
                        <c:v>-7.5666250000000004E-2</c:v>
                      </c:pt>
                      <c:pt idx="3013">
                        <c:v>-7.5681750000000006E-2</c:v>
                      </c:pt>
                      <c:pt idx="3014">
                        <c:v>-7.5676750000000001E-2</c:v>
                      </c:pt>
                      <c:pt idx="3015">
                        <c:v>-7.567175000000001E-2</c:v>
                      </c:pt>
                      <c:pt idx="3016">
                        <c:v>-7.5660000000000005E-2</c:v>
                      </c:pt>
                      <c:pt idx="3017">
                        <c:v>-7.56545E-2</c:v>
                      </c:pt>
                      <c:pt idx="3018">
                        <c:v>-7.5646000000000019E-2</c:v>
                      </c:pt>
                      <c:pt idx="3019">
                        <c:v>-7.5626250000000006E-2</c:v>
                      </c:pt>
                      <c:pt idx="3020">
                        <c:v>-7.5615500000000016E-2</c:v>
                      </c:pt>
                      <c:pt idx="3021">
                        <c:v>-7.5601250000000023E-2</c:v>
                      </c:pt>
                      <c:pt idx="3022">
                        <c:v>-7.558825000000001E-2</c:v>
                      </c:pt>
                      <c:pt idx="3023">
                        <c:v>-7.5580500000000037E-2</c:v>
                      </c:pt>
                      <c:pt idx="3024">
                        <c:v>-7.5557750000000021E-2</c:v>
                      </c:pt>
                      <c:pt idx="3025">
                        <c:v>-7.5552500000000009E-2</c:v>
                      </c:pt>
                      <c:pt idx="3026">
                        <c:v>-7.5553000000000023E-2</c:v>
                      </c:pt>
                      <c:pt idx="3027">
                        <c:v>-7.5545750000000023E-2</c:v>
                      </c:pt>
                      <c:pt idx="3028">
                        <c:v>-7.5540250000000017E-2</c:v>
                      </c:pt>
                      <c:pt idx="3029">
                        <c:v>-7.5525000000000009E-2</c:v>
                      </c:pt>
                      <c:pt idx="3030">
                        <c:v>-7.5514750000000019E-2</c:v>
                      </c:pt>
                      <c:pt idx="3031">
                        <c:v>-7.5522750000000027E-2</c:v>
                      </c:pt>
                      <c:pt idx="3032">
                        <c:v>-7.551975000000001E-2</c:v>
                      </c:pt>
                      <c:pt idx="3033">
                        <c:v>-7.5515500000000013E-2</c:v>
                      </c:pt>
                      <c:pt idx="3034">
                        <c:v>-7.5515500000000013E-2</c:v>
                      </c:pt>
                      <c:pt idx="3035">
                        <c:v>-7.5507500000000005E-2</c:v>
                      </c:pt>
                      <c:pt idx="3036">
                        <c:v>-7.5496499999999994E-2</c:v>
                      </c:pt>
                      <c:pt idx="3037">
                        <c:v>-7.5482499999999994E-2</c:v>
                      </c:pt>
                      <c:pt idx="3038">
                        <c:v>-7.5473249999999992E-2</c:v>
                      </c:pt>
                      <c:pt idx="3039">
                        <c:v>-7.5465249999999984E-2</c:v>
                      </c:pt>
                      <c:pt idx="3040">
                        <c:v>-7.5460499999999986E-2</c:v>
                      </c:pt>
                      <c:pt idx="3041">
                        <c:v>-7.545700000000001E-2</c:v>
                      </c:pt>
                      <c:pt idx="3042">
                        <c:v>-7.5458250000000018E-2</c:v>
                      </c:pt>
                      <c:pt idx="3043">
                        <c:v>-7.5451249999999997E-2</c:v>
                      </c:pt>
                      <c:pt idx="3044">
                        <c:v>-7.5449749999999996E-2</c:v>
                      </c:pt>
                      <c:pt idx="3045">
                        <c:v>-7.5444499999999998E-2</c:v>
                      </c:pt>
                      <c:pt idx="3046">
                        <c:v>-7.5436249999999982E-2</c:v>
                      </c:pt>
                      <c:pt idx="3047">
                        <c:v>-7.5435749999999982E-2</c:v>
                      </c:pt>
                      <c:pt idx="3048">
                        <c:v>-7.5427499999999995E-2</c:v>
                      </c:pt>
                      <c:pt idx="3049">
                        <c:v>-7.543024999999999E-2</c:v>
                      </c:pt>
                      <c:pt idx="3050">
                        <c:v>-7.5414249999999988E-2</c:v>
                      </c:pt>
                      <c:pt idx="3051">
                        <c:v>-7.5400750000000002E-2</c:v>
                      </c:pt>
                      <c:pt idx="3052">
                        <c:v>-7.538874999999999E-2</c:v>
                      </c:pt>
                      <c:pt idx="3053">
                        <c:v>-7.538425E-2</c:v>
                      </c:pt>
                      <c:pt idx="3054">
                        <c:v>-7.5383000000000006E-2</c:v>
                      </c:pt>
                      <c:pt idx="3055">
                        <c:v>-7.5381250000000011E-2</c:v>
                      </c:pt>
                      <c:pt idx="3056">
                        <c:v>-7.5373000000000023E-2</c:v>
                      </c:pt>
                      <c:pt idx="3057">
                        <c:v>-7.5367000000000017E-2</c:v>
                      </c:pt>
                      <c:pt idx="3058">
                        <c:v>-7.5364500000000015E-2</c:v>
                      </c:pt>
                      <c:pt idx="3059">
                        <c:v>-7.5354000000000032E-2</c:v>
                      </c:pt>
                      <c:pt idx="3060">
                        <c:v>-7.5335500000000014E-2</c:v>
                      </c:pt>
                      <c:pt idx="3061">
                        <c:v>-7.5325500000000031E-2</c:v>
                      </c:pt>
                      <c:pt idx="3062">
                        <c:v>-7.5309750000000023E-2</c:v>
                      </c:pt>
                      <c:pt idx="3063">
                        <c:v>-7.5292000000000012E-2</c:v>
                      </c:pt>
                      <c:pt idx="3064">
                        <c:v>-7.5283500000000017E-2</c:v>
                      </c:pt>
                      <c:pt idx="3065">
                        <c:v>-7.5274750000000029E-2</c:v>
                      </c:pt>
                      <c:pt idx="3066">
                        <c:v>-7.5273500000000035E-2</c:v>
                      </c:pt>
                      <c:pt idx="3067">
                        <c:v>-7.5261000000000008E-2</c:v>
                      </c:pt>
                      <c:pt idx="3068">
                        <c:v>-7.525525000000001E-2</c:v>
                      </c:pt>
                      <c:pt idx="3069">
                        <c:v>-7.5253250000000008E-2</c:v>
                      </c:pt>
                      <c:pt idx="3070">
                        <c:v>-7.5244500000000006E-2</c:v>
                      </c:pt>
                      <c:pt idx="3071">
                        <c:v>-7.5242500000000004E-2</c:v>
                      </c:pt>
                      <c:pt idx="3072">
                        <c:v>-7.523500000000001E-2</c:v>
                      </c:pt>
                      <c:pt idx="3073">
                        <c:v>-7.5225750000000008E-2</c:v>
                      </c:pt>
                      <c:pt idx="3074">
                        <c:v>-7.5213750000000024E-2</c:v>
                      </c:pt>
                      <c:pt idx="3075">
                        <c:v>-7.5205750000000016E-2</c:v>
                      </c:pt>
                      <c:pt idx="3076">
                        <c:v>-7.5192250000000002E-2</c:v>
                      </c:pt>
                      <c:pt idx="3077">
                        <c:v>-7.5185250000000009E-2</c:v>
                      </c:pt>
                      <c:pt idx="3078">
                        <c:v>-7.5174749999999999E-2</c:v>
                      </c:pt>
                      <c:pt idx="3079">
                        <c:v>-7.5163750000000001E-2</c:v>
                      </c:pt>
                      <c:pt idx="3080">
                        <c:v>-7.5145249999999997E-2</c:v>
                      </c:pt>
                      <c:pt idx="3081">
                        <c:v>-7.5131000000000003E-2</c:v>
                      </c:pt>
                      <c:pt idx="3082">
                        <c:v>-7.5104749999999998E-2</c:v>
                      </c:pt>
                      <c:pt idx="3083">
                        <c:v>-7.5080750000000002E-2</c:v>
                      </c:pt>
                      <c:pt idx="3084">
                        <c:v>-7.5051500000000007E-2</c:v>
                      </c:pt>
                      <c:pt idx="3085">
                        <c:v>-7.5026999999999983E-2</c:v>
                      </c:pt>
                      <c:pt idx="3086">
                        <c:v>-7.5002249999999993E-2</c:v>
                      </c:pt>
                      <c:pt idx="3087">
                        <c:v>-7.4979000000000004E-2</c:v>
                      </c:pt>
                      <c:pt idx="3088">
                        <c:v>-7.4965249999999997E-2</c:v>
                      </c:pt>
                      <c:pt idx="3089">
                        <c:v>-7.4944750000000004E-2</c:v>
                      </c:pt>
                      <c:pt idx="3090">
                        <c:v>-7.4925749999999985E-2</c:v>
                      </c:pt>
                      <c:pt idx="3091">
                        <c:v>-7.4901999999999996E-2</c:v>
                      </c:pt>
                      <c:pt idx="3092">
                        <c:v>-7.4877499999999986E-2</c:v>
                      </c:pt>
                      <c:pt idx="3093">
                        <c:v>-7.4852749999999996E-2</c:v>
                      </c:pt>
                      <c:pt idx="3094">
                        <c:v>-7.4848249999999991E-2</c:v>
                      </c:pt>
                      <c:pt idx="3095">
                        <c:v>-7.4834999999999971E-2</c:v>
                      </c:pt>
                      <c:pt idx="3096">
                        <c:v>-7.4817499999999981E-2</c:v>
                      </c:pt>
                      <c:pt idx="3097">
                        <c:v>-7.480924999999998E-2</c:v>
                      </c:pt>
                      <c:pt idx="3098">
                        <c:v>-7.4804250000000003E-2</c:v>
                      </c:pt>
                      <c:pt idx="3099">
                        <c:v>-7.479849999999999E-2</c:v>
                      </c:pt>
                      <c:pt idx="3100">
                        <c:v>-7.4784000000000003E-2</c:v>
                      </c:pt>
                      <c:pt idx="3101">
                        <c:v>-7.4764250000000004E-2</c:v>
                      </c:pt>
                      <c:pt idx="3102">
                        <c:v>-7.4768249999999994E-2</c:v>
                      </c:pt>
                      <c:pt idx="3103">
                        <c:v>-7.4767500000000015E-2</c:v>
                      </c:pt>
                      <c:pt idx="3104">
                        <c:v>-7.4772750000000013E-2</c:v>
                      </c:pt>
                      <c:pt idx="3105">
                        <c:v>-7.4771250000000011E-2</c:v>
                      </c:pt>
                      <c:pt idx="3106">
                        <c:v>-7.4787499999999993E-2</c:v>
                      </c:pt>
                      <c:pt idx="3107">
                        <c:v>-7.4789749999999988E-2</c:v>
                      </c:pt>
                      <c:pt idx="3108">
                        <c:v>-7.4776750000000003E-2</c:v>
                      </c:pt>
                      <c:pt idx="3109">
                        <c:v>-7.4784749999999997E-2</c:v>
                      </c:pt>
                      <c:pt idx="3110">
                        <c:v>-7.4796749999999995E-2</c:v>
                      </c:pt>
                      <c:pt idx="3111">
                        <c:v>-7.4803000000000008E-2</c:v>
                      </c:pt>
                      <c:pt idx="3112">
                        <c:v>-7.4812750000000011E-2</c:v>
                      </c:pt>
                      <c:pt idx="3113">
                        <c:v>-7.481125000000001E-2</c:v>
                      </c:pt>
                      <c:pt idx="3114">
                        <c:v>-7.4810000000000001E-2</c:v>
                      </c:pt>
                      <c:pt idx="3115">
                        <c:v>-7.4803000000000008E-2</c:v>
                      </c:pt>
                      <c:pt idx="3116">
                        <c:v>-7.4802250000000015E-2</c:v>
                      </c:pt>
                      <c:pt idx="3117">
                        <c:v>-7.4799250000000012E-2</c:v>
                      </c:pt>
                      <c:pt idx="3118">
                        <c:v>-7.4796500000000016E-2</c:v>
                      </c:pt>
                      <c:pt idx="3119">
                        <c:v>-7.4795500000000001E-2</c:v>
                      </c:pt>
                      <c:pt idx="3120">
                        <c:v>-7.4800500000000006E-2</c:v>
                      </c:pt>
                      <c:pt idx="3121">
                        <c:v>-7.4795500000000001E-2</c:v>
                      </c:pt>
                      <c:pt idx="3122">
                        <c:v>-7.4804249999999989E-2</c:v>
                      </c:pt>
                      <c:pt idx="3123">
                        <c:v>-7.479174999999999E-2</c:v>
                      </c:pt>
                      <c:pt idx="3124">
                        <c:v>-7.4798500000000004E-2</c:v>
                      </c:pt>
                      <c:pt idx="3125">
                        <c:v>-7.4796499999999988E-2</c:v>
                      </c:pt>
                      <c:pt idx="3126">
                        <c:v>-7.4791499999999969E-2</c:v>
                      </c:pt>
                      <c:pt idx="3127">
                        <c:v>-7.4785749999999984E-2</c:v>
                      </c:pt>
                      <c:pt idx="3128">
                        <c:v>-7.4772249999999998E-2</c:v>
                      </c:pt>
                      <c:pt idx="3129">
                        <c:v>-7.4767249999999993E-2</c:v>
                      </c:pt>
                      <c:pt idx="3130">
                        <c:v>-7.4757000000000004E-2</c:v>
                      </c:pt>
                      <c:pt idx="3131">
                        <c:v>-7.4757750000000012E-2</c:v>
                      </c:pt>
                      <c:pt idx="3132">
                        <c:v>-7.4757250000000011E-2</c:v>
                      </c:pt>
                      <c:pt idx="3133">
                        <c:v>-7.4755500000000016E-2</c:v>
                      </c:pt>
                      <c:pt idx="3134">
                        <c:v>-7.4755249999999995E-2</c:v>
                      </c:pt>
                      <c:pt idx="3135">
                        <c:v>-7.4754750000000009E-2</c:v>
                      </c:pt>
                      <c:pt idx="3136">
                        <c:v>-7.4746000000000007E-2</c:v>
                      </c:pt>
                      <c:pt idx="3137">
                        <c:v>-7.4747250000000001E-2</c:v>
                      </c:pt>
                      <c:pt idx="3138">
                        <c:v>-7.4739000000000028E-2</c:v>
                      </c:pt>
                      <c:pt idx="3139">
                        <c:v>-7.4726250000000022E-2</c:v>
                      </c:pt>
                      <c:pt idx="3140">
                        <c:v>-7.4725750000000007E-2</c:v>
                      </c:pt>
                      <c:pt idx="3141">
                        <c:v>-7.4712750000000008E-2</c:v>
                      </c:pt>
                      <c:pt idx="3142">
                        <c:v>-7.4708500000000011E-2</c:v>
                      </c:pt>
                      <c:pt idx="3143">
                        <c:v>-7.4692500000000009E-2</c:v>
                      </c:pt>
                      <c:pt idx="3144">
                        <c:v>-7.4681500000000012E-2</c:v>
                      </c:pt>
                      <c:pt idx="3145">
                        <c:v>-7.4667500000000012E-2</c:v>
                      </c:pt>
                      <c:pt idx="3146">
                        <c:v>-7.4644750000000024E-2</c:v>
                      </c:pt>
                      <c:pt idx="3147">
                        <c:v>-7.4630750000000023E-2</c:v>
                      </c:pt>
                      <c:pt idx="3148">
                        <c:v>-7.4611250000000004E-2</c:v>
                      </c:pt>
                      <c:pt idx="3149">
                        <c:v>-7.4583750000000004E-2</c:v>
                      </c:pt>
                      <c:pt idx="3150">
                        <c:v>-7.4565750000000014E-2</c:v>
                      </c:pt>
                      <c:pt idx="3151">
                        <c:v>-7.4533000000000016E-2</c:v>
                      </c:pt>
                      <c:pt idx="3152">
                        <c:v>-7.4521000000000018E-2</c:v>
                      </c:pt>
                      <c:pt idx="3153">
                        <c:v>-7.4497750000000001E-2</c:v>
                      </c:pt>
                      <c:pt idx="3154">
                        <c:v>-7.4475750000000007E-2</c:v>
                      </c:pt>
                      <c:pt idx="3155">
                        <c:v>-7.4451500000000032E-2</c:v>
                      </c:pt>
                      <c:pt idx="3156">
                        <c:v>-7.4424500000000018E-2</c:v>
                      </c:pt>
                      <c:pt idx="3157">
                        <c:v>-7.4415250000000016E-2</c:v>
                      </c:pt>
                      <c:pt idx="3158">
                        <c:v>-7.4387500000000009E-2</c:v>
                      </c:pt>
                      <c:pt idx="3159">
                        <c:v>-7.4364500000000014E-2</c:v>
                      </c:pt>
                      <c:pt idx="3160">
                        <c:v>-7.4339500000000017E-2</c:v>
                      </c:pt>
                      <c:pt idx="3161">
                        <c:v>-7.4312750000000025E-2</c:v>
                      </c:pt>
                      <c:pt idx="3162">
                        <c:v>-7.4298500000000031E-2</c:v>
                      </c:pt>
                      <c:pt idx="3163">
                        <c:v>-7.4281000000000028E-2</c:v>
                      </c:pt>
                      <c:pt idx="3164">
                        <c:v>-7.4259500000000034E-2</c:v>
                      </c:pt>
                      <c:pt idx="3165">
                        <c:v>-7.4236000000000024E-2</c:v>
                      </c:pt>
                      <c:pt idx="3166">
                        <c:v>-7.4206250000000043E-2</c:v>
                      </c:pt>
                      <c:pt idx="3167">
                        <c:v>-7.4184000000000028E-2</c:v>
                      </c:pt>
                      <c:pt idx="3168">
                        <c:v>-7.4160750000000025E-2</c:v>
                      </c:pt>
                      <c:pt idx="3169">
                        <c:v>-7.4133500000000019E-2</c:v>
                      </c:pt>
                      <c:pt idx="3170">
                        <c:v>-7.4111250000000017E-2</c:v>
                      </c:pt>
                      <c:pt idx="3171">
                        <c:v>-7.4078750000000013E-2</c:v>
                      </c:pt>
                      <c:pt idx="3172">
                        <c:v>-7.4051250000000013E-2</c:v>
                      </c:pt>
                      <c:pt idx="3173">
                        <c:v>-7.4032750000000022E-2</c:v>
                      </c:pt>
                      <c:pt idx="3174">
                        <c:v>-7.3998500000000023E-2</c:v>
                      </c:pt>
                      <c:pt idx="3175">
                        <c:v>-7.3992000000000016E-2</c:v>
                      </c:pt>
                      <c:pt idx="3176">
                        <c:v>-7.3958500000000024E-2</c:v>
                      </c:pt>
                      <c:pt idx="3177">
                        <c:v>-7.3930750000000017E-2</c:v>
                      </c:pt>
                      <c:pt idx="3178">
                        <c:v>-7.3891000000000012E-2</c:v>
                      </c:pt>
                      <c:pt idx="3179">
                        <c:v>-7.3863500000000026E-2</c:v>
                      </c:pt>
                      <c:pt idx="3180">
                        <c:v>-7.3812000000000016E-2</c:v>
                      </c:pt>
                      <c:pt idx="3181">
                        <c:v>-7.3782250000000008E-2</c:v>
                      </c:pt>
                      <c:pt idx="3182">
                        <c:v>-7.3747750000000015E-2</c:v>
                      </c:pt>
                      <c:pt idx="3183">
                        <c:v>-7.3722250000000017E-2</c:v>
                      </c:pt>
                      <c:pt idx="3184">
                        <c:v>-7.3687500000000017E-2</c:v>
                      </c:pt>
                      <c:pt idx="3185">
                        <c:v>-7.3646000000000017E-2</c:v>
                      </c:pt>
                      <c:pt idx="3186">
                        <c:v>-7.3611250000000017E-2</c:v>
                      </c:pt>
                      <c:pt idx="3187">
                        <c:v>-7.3573750000000021E-2</c:v>
                      </c:pt>
                      <c:pt idx="3188">
                        <c:v>-7.3535250000000024E-2</c:v>
                      </c:pt>
                      <c:pt idx="3189">
                        <c:v>-7.3492750000000023E-2</c:v>
                      </c:pt>
                      <c:pt idx="3190">
                        <c:v>-7.3453750000000012E-2</c:v>
                      </c:pt>
                      <c:pt idx="3191">
                        <c:v>-7.3410750000000025E-2</c:v>
                      </c:pt>
                      <c:pt idx="3192">
                        <c:v>-7.3376750000000018E-2</c:v>
                      </c:pt>
                      <c:pt idx="3193">
                        <c:v>-7.3341500000000018E-2</c:v>
                      </c:pt>
                      <c:pt idx="3194">
                        <c:v>-7.3323750000000021E-2</c:v>
                      </c:pt>
                      <c:pt idx="3195">
                        <c:v>-7.330200000000002E-2</c:v>
                      </c:pt>
                      <c:pt idx="3196">
                        <c:v>-7.3278750000000004E-2</c:v>
                      </c:pt>
                      <c:pt idx="3197">
                        <c:v>-7.3244250000000011E-2</c:v>
                      </c:pt>
                      <c:pt idx="3198">
                        <c:v>-7.320850000000001E-2</c:v>
                      </c:pt>
                      <c:pt idx="3199">
                        <c:v>-7.3176000000000005E-2</c:v>
                      </c:pt>
                      <c:pt idx="3200">
                        <c:v>-7.3155000000000012E-2</c:v>
                      </c:pt>
                      <c:pt idx="3201">
                        <c:v>-7.3129500000000014E-2</c:v>
                      </c:pt>
                      <c:pt idx="3202">
                        <c:v>-7.3107250000000013E-2</c:v>
                      </c:pt>
                      <c:pt idx="3203">
                        <c:v>-7.3076000000000016E-2</c:v>
                      </c:pt>
                      <c:pt idx="3204">
                        <c:v>-7.3060750000000008E-2</c:v>
                      </c:pt>
                      <c:pt idx="3205">
                        <c:v>-7.303525000000001E-2</c:v>
                      </c:pt>
                      <c:pt idx="3206">
                        <c:v>-7.3023500000000019E-2</c:v>
                      </c:pt>
                      <c:pt idx="3207">
                        <c:v>-7.3010500000000006E-2</c:v>
                      </c:pt>
                      <c:pt idx="3208">
                        <c:v>-7.2990750000000007E-2</c:v>
                      </c:pt>
                      <c:pt idx="3209">
                        <c:v>-7.2978750000000009E-2</c:v>
                      </c:pt>
                      <c:pt idx="3210">
                        <c:v>-7.2965250000000009E-2</c:v>
                      </c:pt>
                      <c:pt idx="3211">
                        <c:v>-7.2959750000000004E-2</c:v>
                      </c:pt>
                      <c:pt idx="3212">
                        <c:v>-7.295575E-2</c:v>
                      </c:pt>
                      <c:pt idx="3213">
                        <c:v>-7.2924000000000003E-2</c:v>
                      </c:pt>
                      <c:pt idx="3214">
                        <c:v>-7.2902250000000002E-2</c:v>
                      </c:pt>
                      <c:pt idx="3215">
                        <c:v>-7.2885500000000006E-2</c:v>
                      </c:pt>
                      <c:pt idx="3216">
                        <c:v>-7.2874500000000009E-2</c:v>
                      </c:pt>
                      <c:pt idx="3217">
                        <c:v>-7.2854500000000003E-2</c:v>
                      </c:pt>
                      <c:pt idx="3218">
                        <c:v>-7.2830500000000006E-2</c:v>
                      </c:pt>
                      <c:pt idx="3219">
                        <c:v>-7.2818750000000002E-2</c:v>
                      </c:pt>
                      <c:pt idx="3220">
                        <c:v>-7.2800249999999997E-2</c:v>
                      </c:pt>
                      <c:pt idx="3221">
                        <c:v>-7.2778250000000003E-2</c:v>
                      </c:pt>
                      <c:pt idx="3222">
                        <c:v>-7.2758500000000004E-2</c:v>
                      </c:pt>
                      <c:pt idx="3223">
                        <c:v>-7.2747249999999999E-2</c:v>
                      </c:pt>
                      <c:pt idx="3224">
                        <c:v>-7.2735750000000002E-2</c:v>
                      </c:pt>
                      <c:pt idx="3225">
                        <c:v>-7.2722750000000003E-2</c:v>
                      </c:pt>
                      <c:pt idx="3226">
                        <c:v>-7.2700249999999994E-2</c:v>
                      </c:pt>
                      <c:pt idx="3227">
                        <c:v>-7.268949999999999E-2</c:v>
                      </c:pt>
                      <c:pt idx="3228">
                        <c:v>-7.2667249999999989E-2</c:v>
                      </c:pt>
                      <c:pt idx="3229">
                        <c:v>-7.2649499999999978E-2</c:v>
                      </c:pt>
                      <c:pt idx="3230">
                        <c:v>-7.2621749999999985E-2</c:v>
                      </c:pt>
                      <c:pt idx="3231">
                        <c:v>-7.2590749999999982E-2</c:v>
                      </c:pt>
                      <c:pt idx="3232">
                        <c:v>-7.2561999999999988E-2</c:v>
                      </c:pt>
                      <c:pt idx="3233">
                        <c:v>-7.2527749999999988E-2</c:v>
                      </c:pt>
                      <c:pt idx="3234">
                        <c:v>-7.2497749999999986E-2</c:v>
                      </c:pt>
                      <c:pt idx="3235">
                        <c:v>-7.2459249999999989E-2</c:v>
                      </c:pt>
                      <c:pt idx="3236">
                        <c:v>-7.2426499999999991E-2</c:v>
                      </c:pt>
                      <c:pt idx="3237">
                        <c:v>-7.2401750000000001E-2</c:v>
                      </c:pt>
                      <c:pt idx="3238">
                        <c:v>-7.2373999999999994E-2</c:v>
                      </c:pt>
                      <c:pt idx="3239">
                        <c:v>-7.2345000000000007E-2</c:v>
                      </c:pt>
                      <c:pt idx="3240">
                        <c:v>-7.2305499999999995E-2</c:v>
                      </c:pt>
                      <c:pt idx="3241">
                        <c:v>-7.227575E-2</c:v>
                      </c:pt>
                      <c:pt idx="3242">
                        <c:v>-7.2245500000000004E-2</c:v>
                      </c:pt>
                      <c:pt idx="3243">
                        <c:v>-7.221625000000001E-2</c:v>
                      </c:pt>
                      <c:pt idx="3244">
                        <c:v>-7.2188000000000002E-2</c:v>
                      </c:pt>
                      <c:pt idx="3245">
                        <c:v>-7.2149249999999998E-2</c:v>
                      </c:pt>
                      <c:pt idx="3246">
                        <c:v>-7.2128999999999999E-2</c:v>
                      </c:pt>
                      <c:pt idx="3247">
                        <c:v>-7.2108749999999999E-2</c:v>
                      </c:pt>
                      <c:pt idx="3248">
                        <c:v>-7.208175E-2</c:v>
                      </c:pt>
                      <c:pt idx="3249">
                        <c:v>-7.2051500000000018E-2</c:v>
                      </c:pt>
                      <c:pt idx="3250">
                        <c:v>-7.2036000000000017E-2</c:v>
                      </c:pt>
                      <c:pt idx="3251">
                        <c:v>-7.2011750000000013E-2</c:v>
                      </c:pt>
                      <c:pt idx="3252">
                        <c:v>-7.1986750000000016E-2</c:v>
                      </c:pt>
                      <c:pt idx="3253">
                        <c:v>-7.1958500000000009E-2</c:v>
                      </c:pt>
                      <c:pt idx="3254">
                        <c:v>-7.1934250000000019E-2</c:v>
                      </c:pt>
                      <c:pt idx="3255">
                        <c:v>-7.1912000000000004E-2</c:v>
                      </c:pt>
                      <c:pt idx="3256">
                        <c:v>-7.1900000000000006E-2</c:v>
                      </c:pt>
                      <c:pt idx="3257">
                        <c:v>-7.1892999999999999E-2</c:v>
                      </c:pt>
                      <c:pt idx="3258">
                        <c:v>-7.1886750000000013E-2</c:v>
                      </c:pt>
                      <c:pt idx="3259">
                        <c:v>-7.1872499999999992E-2</c:v>
                      </c:pt>
                      <c:pt idx="3260">
                        <c:v>-7.1867E-2</c:v>
                      </c:pt>
                      <c:pt idx="3261">
                        <c:v>-7.185575000000001E-2</c:v>
                      </c:pt>
                      <c:pt idx="3262">
                        <c:v>-7.1847750000000002E-2</c:v>
                      </c:pt>
                      <c:pt idx="3263">
                        <c:v>-7.183624999999999E-2</c:v>
                      </c:pt>
                      <c:pt idx="3264">
                        <c:v>-7.18115E-2</c:v>
                      </c:pt>
                      <c:pt idx="3265">
                        <c:v>-7.1784500000000001E-2</c:v>
                      </c:pt>
                      <c:pt idx="3266">
                        <c:v>-7.1763250000000001E-2</c:v>
                      </c:pt>
                      <c:pt idx="3267">
                        <c:v>-7.1759749999999997E-2</c:v>
                      </c:pt>
                      <c:pt idx="3268">
                        <c:v>-7.1739000000000011E-2</c:v>
                      </c:pt>
                      <c:pt idx="3269">
                        <c:v>-7.1718250000000011E-2</c:v>
                      </c:pt>
                      <c:pt idx="3270">
                        <c:v>-7.1702000000000016E-2</c:v>
                      </c:pt>
                      <c:pt idx="3271">
                        <c:v>-7.1674750000000023E-2</c:v>
                      </c:pt>
                      <c:pt idx="3272">
                        <c:v>-7.1646750000000023E-2</c:v>
                      </c:pt>
                      <c:pt idx="3273">
                        <c:v>-7.1630500000000014E-2</c:v>
                      </c:pt>
                      <c:pt idx="3274">
                        <c:v>-7.1604250000000022E-2</c:v>
                      </c:pt>
                      <c:pt idx="3275">
                        <c:v>-7.1586000000000011E-2</c:v>
                      </c:pt>
                      <c:pt idx="3276">
                        <c:v>-7.1574000000000026E-2</c:v>
                      </c:pt>
                      <c:pt idx="3277">
                        <c:v>-7.1551500000000018E-2</c:v>
                      </c:pt>
                      <c:pt idx="3278">
                        <c:v>-7.1534500000000029E-2</c:v>
                      </c:pt>
                      <c:pt idx="3279">
                        <c:v>-7.1527000000000035E-2</c:v>
                      </c:pt>
                      <c:pt idx="3280">
                        <c:v>-7.1523750000000025E-2</c:v>
                      </c:pt>
                      <c:pt idx="3281">
                        <c:v>-7.1506750000000036E-2</c:v>
                      </c:pt>
                      <c:pt idx="3282">
                        <c:v>-7.1493750000000036E-2</c:v>
                      </c:pt>
                      <c:pt idx="3283">
                        <c:v>-7.1494750000000037E-2</c:v>
                      </c:pt>
                      <c:pt idx="3284">
                        <c:v>-7.1492250000000021E-2</c:v>
                      </c:pt>
                      <c:pt idx="3285">
                        <c:v>-7.1477000000000027E-2</c:v>
                      </c:pt>
                      <c:pt idx="3286">
                        <c:v>-7.1472750000000029E-2</c:v>
                      </c:pt>
                      <c:pt idx="3287">
                        <c:v>-7.1475500000000039E-2</c:v>
                      </c:pt>
                      <c:pt idx="3288">
                        <c:v>-7.1465000000000029E-2</c:v>
                      </c:pt>
                      <c:pt idx="3289">
                        <c:v>-7.1504250000000047E-2</c:v>
                      </c:pt>
                      <c:pt idx="3290">
                        <c:v>-7.1494750000000037E-2</c:v>
                      </c:pt>
                      <c:pt idx="3291">
                        <c:v>-7.1478500000000042E-2</c:v>
                      </c:pt>
                      <c:pt idx="3292">
                        <c:v>-7.1452000000000029E-2</c:v>
                      </c:pt>
                      <c:pt idx="3293">
                        <c:v>-7.1428500000000034E-2</c:v>
                      </c:pt>
                      <c:pt idx="3294">
                        <c:v>-7.1398500000000031E-2</c:v>
                      </c:pt>
                      <c:pt idx="3295">
                        <c:v>-7.1377000000000038E-2</c:v>
                      </c:pt>
                      <c:pt idx="3296">
                        <c:v>-7.1359000000000034E-2</c:v>
                      </c:pt>
                      <c:pt idx="3297">
                        <c:v>-7.1324250000000033E-2</c:v>
                      </c:pt>
                      <c:pt idx="3298">
                        <c:v>-7.1295000000000025E-2</c:v>
                      </c:pt>
                      <c:pt idx="3299">
                        <c:v>-7.126175000000004E-2</c:v>
                      </c:pt>
                      <c:pt idx="3300">
                        <c:v>-7.1226750000000033E-2</c:v>
                      </c:pt>
                      <c:pt idx="3301">
                        <c:v>-7.1198250000000018E-2</c:v>
                      </c:pt>
                      <c:pt idx="3302">
                        <c:v>-7.1160750000000036E-2</c:v>
                      </c:pt>
                      <c:pt idx="3303">
                        <c:v>-7.1135000000000018E-2</c:v>
                      </c:pt>
                      <c:pt idx="3304">
                        <c:v>-7.1111750000000029E-2</c:v>
                      </c:pt>
                      <c:pt idx="3305">
                        <c:v>-7.1078500000000017E-2</c:v>
                      </c:pt>
                      <c:pt idx="3306">
                        <c:v>-7.1035000000000015E-2</c:v>
                      </c:pt>
                      <c:pt idx="3307">
                        <c:v>-7.1000500000000008E-2</c:v>
                      </c:pt>
                      <c:pt idx="3308">
                        <c:v>-7.0980500000000016E-2</c:v>
                      </c:pt>
                      <c:pt idx="3309">
                        <c:v>-7.0955750000000026E-2</c:v>
                      </c:pt>
                      <c:pt idx="3310">
                        <c:v>-7.0918000000000023E-2</c:v>
                      </c:pt>
                      <c:pt idx="3311">
                        <c:v>-7.0891750000000017E-2</c:v>
                      </c:pt>
                      <c:pt idx="3312">
                        <c:v>-7.0853500000000014E-2</c:v>
                      </c:pt>
                      <c:pt idx="3313">
                        <c:v>-7.0827500000000029E-2</c:v>
                      </c:pt>
                      <c:pt idx="3314">
                        <c:v>-7.0800750000000023E-2</c:v>
                      </c:pt>
                      <c:pt idx="3315">
                        <c:v>-7.0782000000000025E-2</c:v>
                      </c:pt>
                      <c:pt idx="3316">
                        <c:v>-7.0757750000000022E-2</c:v>
                      </c:pt>
                      <c:pt idx="3317">
                        <c:v>-7.0739500000000025E-2</c:v>
                      </c:pt>
                      <c:pt idx="3318">
                        <c:v>-7.0708000000000035E-2</c:v>
                      </c:pt>
                      <c:pt idx="3319">
                        <c:v>-7.0686250000000048E-2</c:v>
                      </c:pt>
                      <c:pt idx="3320">
                        <c:v>-7.0662000000000044E-2</c:v>
                      </c:pt>
                      <c:pt idx="3321">
                        <c:v>-7.063725000000004E-2</c:v>
                      </c:pt>
                      <c:pt idx="3322">
                        <c:v>-7.0605750000000037E-2</c:v>
                      </c:pt>
                      <c:pt idx="3323">
                        <c:v>-7.0593500000000045E-2</c:v>
                      </c:pt>
                      <c:pt idx="3324">
                        <c:v>-7.0561250000000048E-2</c:v>
                      </c:pt>
                      <c:pt idx="3325">
                        <c:v>-7.0539250000000039E-2</c:v>
                      </c:pt>
                      <c:pt idx="3326">
                        <c:v>-7.0515250000000029E-2</c:v>
                      </c:pt>
                      <c:pt idx="3327">
                        <c:v>-7.0510000000000017E-2</c:v>
                      </c:pt>
                      <c:pt idx="3328">
                        <c:v>-7.049150000000004E-2</c:v>
                      </c:pt>
                      <c:pt idx="3329">
                        <c:v>-7.0475750000000031E-2</c:v>
                      </c:pt>
                      <c:pt idx="3330">
                        <c:v>-7.0456500000000019E-2</c:v>
                      </c:pt>
                      <c:pt idx="3331">
                        <c:v>-7.0430750000000028E-2</c:v>
                      </c:pt>
                      <c:pt idx="3332">
                        <c:v>-7.0408500000000027E-2</c:v>
                      </c:pt>
                      <c:pt idx="3333">
                        <c:v>-7.0384250000000023E-2</c:v>
                      </c:pt>
                      <c:pt idx="3334">
                        <c:v>-7.0371000000000031E-2</c:v>
                      </c:pt>
                      <c:pt idx="3335">
                        <c:v>-7.0354500000000028E-2</c:v>
                      </c:pt>
                      <c:pt idx="3336">
                        <c:v>-7.0349500000000023E-2</c:v>
                      </c:pt>
                      <c:pt idx="3337">
                        <c:v>-7.033200000000002E-2</c:v>
                      </c:pt>
                      <c:pt idx="3338">
                        <c:v>-7.0315250000000024E-2</c:v>
                      </c:pt>
                      <c:pt idx="3339">
                        <c:v>-7.0293750000000016E-2</c:v>
                      </c:pt>
                      <c:pt idx="3340">
                        <c:v>-7.027975000000003E-2</c:v>
                      </c:pt>
                      <c:pt idx="3341">
                        <c:v>-7.0267250000000031E-2</c:v>
                      </c:pt>
                      <c:pt idx="3342">
                        <c:v>-7.0241500000000012E-2</c:v>
                      </c:pt>
                      <c:pt idx="3343">
                        <c:v>-7.0229750000000035E-2</c:v>
                      </c:pt>
                      <c:pt idx="3344">
                        <c:v>-7.0211750000000031E-2</c:v>
                      </c:pt>
                      <c:pt idx="3345">
                        <c:v>-7.0181250000000028E-2</c:v>
                      </c:pt>
                      <c:pt idx="3346">
                        <c:v>-7.0170250000000031E-2</c:v>
                      </c:pt>
                      <c:pt idx="3347">
                        <c:v>-7.0147000000000029E-2</c:v>
                      </c:pt>
                      <c:pt idx="3348">
                        <c:v>-7.0143750000000032E-2</c:v>
                      </c:pt>
                      <c:pt idx="3349">
                        <c:v>-7.013325000000005E-2</c:v>
                      </c:pt>
                      <c:pt idx="3350">
                        <c:v>-7.0121000000000044E-2</c:v>
                      </c:pt>
                      <c:pt idx="3351">
                        <c:v>-7.0116750000000047E-2</c:v>
                      </c:pt>
                      <c:pt idx="3352">
                        <c:v>-7.0105250000000049E-2</c:v>
                      </c:pt>
                      <c:pt idx="3353">
                        <c:v>-7.0082750000000055E-2</c:v>
                      </c:pt>
                      <c:pt idx="3354">
                        <c:v>-7.006700000000006E-2</c:v>
                      </c:pt>
                      <c:pt idx="3355">
                        <c:v>-7.0056000000000063E-2</c:v>
                      </c:pt>
                      <c:pt idx="3356">
                        <c:v>-7.0051500000000072E-2</c:v>
                      </c:pt>
                      <c:pt idx="3357">
                        <c:v>-7.002550000000006E-2</c:v>
                      </c:pt>
                      <c:pt idx="3358">
                        <c:v>-7.0015500000000064E-2</c:v>
                      </c:pt>
                      <c:pt idx="3359">
                        <c:v>-6.9995500000000058E-2</c:v>
                      </c:pt>
                      <c:pt idx="3360">
                        <c:v>-6.9978000000000054E-2</c:v>
                      </c:pt>
                      <c:pt idx="3361">
                        <c:v>-6.996275000000006E-2</c:v>
                      </c:pt>
                      <c:pt idx="3362">
                        <c:v>-6.9946750000000057E-2</c:v>
                      </c:pt>
                      <c:pt idx="3363">
                        <c:v>-6.993200000000005E-2</c:v>
                      </c:pt>
                      <c:pt idx="3364">
                        <c:v>-6.9925000000000057E-2</c:v>
                      </c:pt>
                      <c:pt idx="3365">
                        <c:v>-6.9905250000000058E-2</c:v>
                      </c:pt>
                      <c:pt idx="3366">
                        <c:v>-6.9882250000000048E-2</c:v>
                      </c:pt>
                      <c:pt idx="3367">
                        <c:v>-6.9862750000000043E-2</c:v>
                      </c:pt>
                      <c:pt idx="3368">
                        <c:v>-6.9844500000000045E-2</c:v>
                      </c:pt>
                      <c:pt idx="3369">
                        <c:v>-6.9830500000000045E-2</c:v>
                      </c:pt>
                      <c:pt idx="3370">
                        <c:v>-6.9829000000000058E-2</c:v>
                      </c:pt>
                      <c:pt idx="3371">
                        <c:v>-6.9817750000000053E-2</c:v>
                      </c:pt>
                      <c:pt idx="3372">
                        <c:v>-6.9807250000000043E-2</c:v>
                      </c:pt>
                      <c:pt idx="3373">
                        <c:v>-6.9793000000000049E-2</c:v>
                      </c:pt>
                      <c:pt idx="3374">
                        <c:v>-6.9782500000000039E-2</c:v>
                      </c:pt>
                      <c:pt idx="3375">
                        <c:v>-6.9746750000000052E-2</c:v>
                      </c:pt>
                      <c:pt idx="3376">
                        <c:v>-6.9736250000000041E-2</c:v>
                      </c:pt>
                      <c:pt idx="3377">
                        <c:v>-6.9717500000000057E-2</c:v>
                      </c:pt>
                      <c:pt idx="3378">
                        <c:v>-6.9713500000000053E-2</c:v>
                      </c:pt>
                      <c:pt idx="3379">
                        <c:v>-6.9704000000000044E-2</c:v>
                      </c:pt>
                      <c:pt idx="3380">
                        <c:v>-6.9702750000000049E-2</c:v>
                      </c:pt>
                      <c:pt idx="3381">
                        <c:v>-6.9694000000000048E-2</c:v>
                      </c:pt>
                      <c:pt idx="3382">
                        <c:v>-6.9683500000000051E-2</c:v>
                      </c:pt>
                      <c:pt idx="3383">
                        <c:v>-6.9675500000000043E-2</c:v>
                      </c:pt>
                      <c:pt idx="3384">
                        <c:v>-6.966500000000006E-2</c:v>
                      </c:pt>
                      <c:pt idx="3385">
                        <c:v>-6.9665500000000047E-2</c:v>
                      </c:pt>
                      <c:pt idx="3386">
                        <c:v>-6.9667500000000049E-2</c:v>
                      </c:pt>
                      <c:pt idx="3387">
                        <c:v>-6.9672000000000039E-2</c:v>
                      </c:pt>
                      <c:pt idx="3388">
                        <c:v>-6.9678000000000045E-2</c:v>
                      </c:pt>
                      <c:pt idx="3389">
                        <c:v>-6.9684000000000024E-2</c:v>
                      </c:pt>
                      <c:pt idx="3390">
                        <c:v>-6.9685500000000025E-2</c:v>
                      </c:pt>
                      <c:pt idx="3391">
                        <c:v>-6.9679000000000033E-2</c:v>
                      </c:pt>
                      <c:pt idx="3392">
                        <c:v>-6.9675500000000043E-2</c:v>
                      </c:pt>
                      <c:pt idx="3393">
                        <c:v>-6.9670250000000031E-2</c:v>
                      </c:pt>
                      <c:pt idx="3394">
                        <c:v>-6.9404500000000036E-2</c:v>
                      </c:pt>
                      <c:pt idx="3395">
                        <c:v>-6.939775000000005E-2</c:v>
                      </c:pt>
                      <c:pt idx="3396">
                        <c:v>-6.9386000000000045E-2</c:v>
                      </c:pt>
                      <c:pt idx="3397">
                        <c:v>-6.9380000000000053E-2</c:v>
                      </c:pt>
                      <c:pt idx="3398">
                        <c:v>-6.9388000000000019E-2</c:v>
                      </c:pt>
                      <c:pt idx="3399">
                        <c:v>-6.9376750000000029E-2</c:v>
                      </c:pt>
                      <c:pt idx="3400">
                        <c:v>-6.9360000000000033E-2</c:v>
                      </c:pt>
                      <c:pt idx="3401">
                        <c:v>-6.9352250000000032E-2</c:v>
                      </c:pt>
                      <c:pt idx="3402">
                        <c:v>-6.9347750000000014E-2</c:v>
                      </c:pt>
                      <c:pt idx="3403">
                        <c:v>-6.9348000000000007E-2</c:v>
                      </c:pt>
                      <c:pt idx="3404">
                        <c:v>-6.9344000000000003E-2</c:v>
                      </c:pt>
                      <c:pt idx="3405">
                        <c:v>-6.9333500000000006E-2</c:v>
                      </c:pt>
                      <c:pt idx="3406">
                        <c:v>-6.9314750000000022E-2</c:v>
                      </c:pt>
                      <c:pt idx="3407">
                        <c:v>-6.9297500000000012E-2</c:v>
                      </c:pt>
                      <c:pt idx="3408">
                        <c:v>-6.9293500000000008E-2</c:v>
                      </c:pt>
                      <c:pt idx="3409">
                        <c:v>-6.9262749999999998E-2</c:v>
                      </c:pt>
                      <c:pt idx="3410">
                        <c:v>-6.9243249999999992E-2</c:v>
                      </c:pt>
                      <c:pt idx="3411">
                        <c:v>-6.9223499999999993E-2</c:v>
                      </c:pt>
                      <c:pt idx="3412">
                        <c:v>-6.9198999999999997E-2</c:v>
                      </c:pt>
                      <c:pt idx="3413">
                        <c:v>-6.9190499999999988E-2</c:v>
                      </c:pt>
                      <c:pt idx="3414">
                        <c:v>-6.9176499999999988E-2</c:v>
                      </c:pt>
                      <c:pt idx="3415">
                        <c:v>-6.9161499999999987E-2</c:v>
                      </c:pt>
                      <c:pt idx="3416">
                        <c:v>-6.9151499999999991E-2</c:v>
                      </c:pt>
                      <c:pt idx="3417">
                        <c:v>-6.914099999999998E-2</c:v>
                      </c:pt>
                      <c:pt idx="3418">
                        <c:v>-6.9135749999999996E-2</c:v>
                      </c:pt>
                      <c:pt idx="3419">
                        <c:v>-6.9112999999999994E-2</c:v>
                      </c:pt>
                      <c:pt idx="3420">
                        <c:v>-6.9105749999999994E-2</c:v>
                      </c:pt>
                      <c:pt idx="3421">
                        <c:v>-6.909899999999998E-2</c:v>
                      </c:pt>
                      <c:pt idx="3422">
                        <c:v>-6.9086749999999975E-2</c:v>
                      </c:pt>
                      <c:pt idx="3423">
                        <c:v>-6.9069499999999978E-2</c:v>
                      </c:pt>
                      <c:pt idx="3424">
                        <c:v>-6.9053500000000004E-2</c:v>
                      </c:pt>
                      <c:pt idx="3425">
                        <c:v>-6.9033999999999998E-2</c:v>
                      </c:pt>
                      <c:pt idx="3426">
                        <c:v>-6.902549999999999E-2</c:v>
                      </c:pt>
                      <c:pt idx="3427">
                        <c:v>-6.9012500000000004E-2</c:v>
                      </c:pt>
                      <c:pt idx="3428">
                        <c:v>-6.9001500000000007E-2</c:v>
                      </c:pt>
                      <c:pt idx="3429">
                        <c:v>-6.8994249999999993E-2</c:v>
                      </c:pt>
                      <c:pt idx="3430">
                        <c:v>-6.8982000000000002E-2</c:v>
                      </c:pt>
                      <c:pt idx="3431">
                        <c:v>-6.8971999999999992E-2</c:v>
                      </c:pt>
                      <c:pt idx="3432">
                        <c:v>-6.8958749999999999E-2</c:v>
                      </c:pt>
                      <c:pt idx="3433">
                        <c:v>-6.8943249999999998E-2</c:v>
                      </c:pt>
                      <c:pt idx="3434">
                        <c:v>-6.8927000000000002E-2</c:v>
                      </c:pt>
                      <c:pt idx="3435">
                        <c:v>-6.8921499999999983E-2</c:v>
                      </c:pt>
                      <c:pt idx="3436">
                        <c:v>-6.8916499999999992E-2</c:v>
                      </c:pt>
                      <c:pt idx="3437">
                        <c:v>-6.8898499999999974E-2</c:v>
                      </c:pt>
                      <c:pt idx="3438">
                        <c:v>-6.8881749999999992E-2</c:v>
                      </c:pt>
                      <c:pt idx="3439">
                        <c:v>-6.8869999999999987E-2</c:v>
                      </c:pt>
                      <c:pt idx="3440">
                        <c:v>-6.8871249999999981E-2</c:v>
                      </c:pt>
                      <c:pt idx="3441">
                        <c:v>-6.886349999999998E-2</c:v>
                      </c:pt>
                      <c:pt idx="3442">
                        <c:v>-6.8842749999999966E-2</c:v>
                      </c:pt>
                      <c:pt idx="3443">
                        <c:v>-6.8823999999999982E-2</c:v>
                      </c:pt>
                      <c:pt idx="3444">
                        <c:v>-6.8799249999999978E-2</c:v>
                      </c:pt>
                      <c:pt idx="3445">
                        <c:v>-6.8780999999999981E-2</c:v>
                      </c:pt>
                      <c:pt idx="3446">
                        <c:v>-6.8750749999999985E-2</c:v>
                      </c:pt>
                      <c:pt idx="3447">
                        <c:v>-6.8716499999999986E-2</c:v>
                      </c:pt>
                      <c:pt idx="3448">
                        <c:v>-6.869575E-2</c:v>
                      </c:pt>
                      <c:pt idx="3449">
                        <c:v>-6.8671499999999996E-2</c:v>
                      </c:pt>
                      <c:pt idx="3450">
                        <c:v>-6.8646999999999986E-2</c:v>
                      </c:pt>
                      <c:pt idx="3451">
                        <c:v>-6.8625499999999992E-2</c:v>
                      </c:pt>
                      <c:pt idx="3452">
                        <c:v>-6.8610749999999984E-2</c:v>
                      </c:pt>
                      <c:pt idx="3453">
                        <c:v>-6.8595749999999983E-2</c:v>
                      </c:pt>
                      <c:pt idx="3454">
                        <c:v>-6.8581749999999983E-2</c:v>
                      </c:pt>
                      <c:pt idx="3455">
                        <c:v>-6.8555749999999985E-2</c:v>
                      </c:pt>
                      <c:pt idx="3456">
                        <c:v>-6.8536499999999986E-2</c:v>
                      </c:pt>
                      <c:pt idx="3457">
                        <c:v>-6.8505499999999983E-2</c:v>
                      </c:pt>
                      <c:pt idx="3458">
                        <c:v>-6.8477999999999983E-2</c:v>
                      </c:pt>
                      <c:pt idx="3459">
                        <c:v>-6.8461749999999974E-2</c:v>
                      </c:pt>
                      <c:pt idx="3460">
                        <c:v>-6.8446749999999987E-2</c:v>
                      </c:pt>
                      <c:pt idx="3461">
                        <c:v>-6.8429249999999983E-2</c:v>
                      </c:pt>
                      <c:pt idx="3462">
                        <c:v>-6.8418499999999979E-2</c:v>
                      </c:pt>
                      <c:pt idx="3463">
                        <c:v>-6.8411749999999993E-2</c:v>
                      </c:pt>
                      <c:pt idx="3464">
                        <c:v>-6.8408499999999983E-2</c:v>
                      </c:pt>
                      <c:pt idx="3465">
                        <c:v>-6.8410749999999992E-2</c:v>
                      </c:pt>
                      <c:pt idx="3466">
                        <c:v>-6.8389999999999992E-2</c:v>
                      </c:pt>
                      <c:pt idx="3467">
                        <c:v>-6.8364499999999981E-2</c:v>
                      </c:pt>
                      <c:pt idx="3468">
                        <c:v>-6.8357249999999981E-2</c:v>
                      </c:pt>
                      <c:pt idx="3469">
                        <c:v>-6.8347249999999984E-2</c:v>
                      </c:pt>
                      <c:pt idx="3470">
                        <c:v>-6.8328749999999994E-2</c:v>
                      </c:pt>
                      <c:pt idx="3471">
                        <c:v>-6.8315749999999995E-2</c:v>
                      </c:pt>
                      <c:pt idx="3472">
                        <c:v>-6.8307499999999993E-2</c:v>
                      </c:pt>
                      <c:pt idx="3473">
                        <c:v>-6.8302249999999995E-2</c:v>
                      </c:pt>
                      <c:pt idx="3474">
                        <c:v>-6.8295499999999995E-2</c:v>
                      </c:pt>
                      <c:pt idx="3475">
                        <c:v>-6.8287749999999994E-2</c:v>
                      </c:pt>
                      <c:pt idx="3476">
                        <c:v>-6.8267999999999995E-2</c:v>
                      </c:pt>
                      <c:pt idx="3477">
                        <c:v>-6.8257999999999999E-2</c:v>
                      </c:pt>
                      <c:pt idx="3478">
                        <c:v>-6.8243999999999985E-2</c:v>
                      </c:pt>
                      <c:pt idx="3479">
                        <c:v>-6.8215999999999999E-2</c:v>
                      </c:pt>
                      <c:pt idx="3480">
                        <c:v>-6.8191749999999995E-2</c:v>
                      </c:pt>
                      <c:pt idx="3481">
                        <c:v>-6.8179749999999997E-2</c:v>
                      </c:pt>
                      <c:pt idx="3482">
                        <c:v>-6.8168249999999986E-2</c:v>
                      </c:pt>
                      <c:pt idx="3483">
                        <c:v>-6.8142749999999988E-2</c:v>
                      </c:pt>
                      <c:pt idx="3484">
                        <c:v>-6.8126499999999993E-2</c:v>
                      </c:pt>
                      <c:pt idx="3485">
                        <c:v>-6.8112750000000014E-2</c:v>
                      </c:pt>
                      <c:pt idx="3486">
                        <c:v>-6.8091250000000006E-2</c:v>
                      </c:pt>
                      <c:pt idx="3487">
                        <c:v>-6.8058500000000008E-2</c:v>
                      </c:pt>
                      <c:pt idx="3488">
                        <c:v>-6.8036250000000006E-2</c:v>
                      </c:pt>
                      <c:pt idx="3489">
                        <c:v>-6.7969750000000009E-2</c:v>
                      </c:pt>
                      <c:pt idx="3490">
                        <c:v>-6.7936750000000004E-2</c:v>
                      </c:pt>
                      <c:pt idx="3491">
                        <c:v>-6.7929750000000011E-2</c:v>
                      </c:pt>
                      <c:pt idx="3492">
                        <c:v>-6.7921000000000009E-2</c:v>
                      </c:pt>
                      <c:pt idx="3493">
                        <c:v>-6.7902250000000011E-2</c:v>
                      </c:pt>
                      <c:pt idx="3494">
                        <c:v>-6.7882500000000012E-2</c:v>
                      </c:pt>
                      <c:pt idx="3495">
                        <c:v>-6.7864250000000015E-2</c:v>
                      </c:pt>
                      <c:pt idx="3496">
                        <c:v>-6.7854250000000005E-2</c:v>
                      </c:pt>
                      <c:pt idx="3497">
                        <c:v>-6.7843750000000008E-2</c:v>
                      </c:pt>
                      <c:pt idx="3498">
                        <c:v>-6.7843000000000001E-2</c:v>
                      </c:pt>
                      <c:pt idx="3499">
                        <c:v>-6.7833749999999998E-2</c:v>
                      </c:pt>
                      <c:pt idx="3500">
                        <c:v>-6.7829500000000015E-2</c:v>
                      </c:pt>
                      <c:pt idx="3501">
                        <c:v>-6.7829E-2</c:v>
                      </c:pt>
                      <c:pt idx="3502">
                        <c:v>-6.7829000000000014E-2</c:v>
                      </c:pt>
                      <c:pt idx="3503">
                        <c:v>-6.7810750000000017E-2</c:v>
                      </c:pt>
                      <c:pt idx="3504">
                        <c:v>-6.7786750000000007E-2</c:v>
                      </c:pt>
                      <c:pt idx="3505">
                        <c:v>-6.7777000000000018E-2</c:v>
                      </c:pt>
                      <c:pt idx="3506">
                        <c:v>-6.7770500000000011E-2</c:v>
                      </c:pt>
                      <c:pt idx="3507">
                        <c:v>-6.7767500000000008E-2</c:v>
                      </c:pt>
                      <c:pt idx="3508">
                        <c:v>-6.7762500000000003E-2</c:v>
                      </c:pt>
                      <c:pt idx="3509">
                        <c:v>-6.7735249999999997E-2</c:v>
                      </c:pt>
                      <c:pt idx="3510">
                        <c:v>-6.7720500000000017E-2</c:v>
                      </c:pt>
                      <c:pt idx="3511">
                        <c:v>-6.7708000000000004E-2</c:v>
                      </c:pt>
                      <c:pt idx="3512">
                        <c:v>-6.7696000000000006E-2</c:v>
                      </c:pt>
                      <c:pt idx="3513">
                        <c:v>-6.7687750000000005E-2</c:v>
                      </c:pt>
                      <c:pt idx="3514">
                        <c:v>-6.7674750000000006E-2</c:v>
                      </c:pt>
                      <c:pt idx="3515">
                        <c:v>-6.7661749999999993E-2</c:v>
                      </c:pt>
                      <c:pt idx="3516">
                        <c:v>-6.7649249999999994E-2</c:v>
                      </c:pt>
                      <c:pt idx="3517">
                        <c:v>-6.7637500000000003E-2</c:v>
                      </c:pt>
                      <c:pt idx="3518">
                        <c:v>-6.7633250000000006E-2</c:v>
                      </c:pt>
                      <c:pt idx="3519">
                        <c:v>-6.7621250000000022E-2</c:v>
                      </c:pt>
                      <c:pt idx="3520">
                        <c:v>-6.7608500000000016E-2</c:v>
                      </c:pt>
                      <c:pt idx="3521">
                        <c:v>-6.7607500000000015E-2</c:v>
                      </c:pt>
                      <c:pt idx="3522">
                        <c:v>-6.7600000000000021E-2</c:v>
                      </c:pt>
                      <c:pt idx="3523">
                        <c:v>-6.7592750000000021E-2</c:v>
                      </c:pt>
                      <c:pt idx="3524">
                        <c:v>-6.759900000000002E-2</c:v>
                      </c:pt>
                      <c:pt idx="3525">
                        <c:v>-6.7602750000000003E-2</c:v>
                      </c:pt>
                      <c:pt idx="3526">
                        <c:v>-6.7603750000000004E-2</c:v>
                      </c:pt>
                      <c:pt idx="3527">
                        <c:v>-6.7590500000000012E-2</c:v>
                      </c:pt>
                      <c:pt idx="3528">
                        <c:v>-6.7593750000000008E-2</c:v>
                      </c:pt>
                      <c:pt idx="3529">
                        <c:v>-6.7586000000000021E-2</c:v>
                      </c:pt>
                      <c:pt idx="3530">
                        <c:v>-6.7585500000000021E-2</c:v>
                      </c:pt>
                      <c:pt idx="3531">
                        <c:v>-6.7583000000000004E-2</c:v>
                      </c:pt>
                      <c:pt idx="3532">
                        <c:v>-6.7578000000000013E-2</c:v>
                      </c:pt>
                      <c:pt idx="3533">
                        <c:v>-6.757775000000002E-2</c:v>
                      </c:pt>
                      <c:pt idx="3534">
                        <c:v>-6.7566250000000022E-2</c:v>
                      </c:pt>
                      <c:pt idx="3535">
                        <c:v>-6.7552250000000036E-2</c:v>
                      </c:pt>
                      <c:pt idx="3536">
                        <c:v>-6.7534500000000039E-2</c:v>
                      </c:pt>
                      <c:pt idx="3537">
                        <c:v>-6.7521000000000025E-2</c:v>
                      </c:pt>
                      <c:pt idx="3538">
                        <c:v>-6.7507000000000039E-2</c:v>
                      </c:pt>
                      <c:pt idx="3539">
                        <c:v>-6.7501750000000027E-2</c:v>
                      </c:pt>
                      <c:pt idx="3540">
                        <c:v>-6.7485500000000032E-2</c:v>
                      </c:pt>
                      <c:pt idx="3541">
                        <c:v>-6.7463750000000031E-2</c:v>
                      </c:pt>
                      <c:pt idx="3542">
                        <c:v>-6.7445750000000027E-2</c:v>
                      </c:pt>
                      <c:pt idx="3543">
                        <c:v>-6.7439000000000041E-2</c:v>
                      </c:pt>
                      <c:pt idx="3544">
                        <c:v>-6.7433750000000042E-2</c:v>
                      </c:pt>
                      <c:pt idx="3545">
                        <c:v>-6.7437750000000032E-2</c:v>
                      </c:pt>
                      <c:pt idx="3546">
                        <c:v>-6.7440750000000022E-2</c:v>
                      </c:pt>
                      <c:pt idx="3547">
                        <c:v>-6.7437500000000025E-2</c:v>
                      </c:pt>
                      <c:pt idx="3548">
                        <c:v>-6.7416750000000025E-2</c:v>
                      </c:pt>
                      <c:pt idx="3549">
                        <c:v>-6.7411000000000026E-2</c:v>
                      </c:pt>
                      <c:pt idx="3550">
                        <c:v>-6.7406250000000029E-2</c:v>
                      </c:pt>
                      <c:pt idx="3551">
                        <c:v>-6.739050000000002E-2</c:v>
                      </c:pt>
                      <c:pt idx="3552">
                        <c:v>-6.7379500000000023E-2</c:v>
                      </c:pt>
                      <c:pt idx="3553">
                        <c:v>-6.7371000000000028E-2</c:v>
                      </c:pt>
                      <c:pt idx="3554">
                        <c:v>-6.7357500000000028E-2</c:v>
                      </c:pt>
                      <c:pt idx="3555">
                        <c:v>-6.7353500000000038E-2</c:v>
                      </c:pt>
                      <c:pt idx="3556">
                        <c:v>-6.7352750000000031E-2</c:v>
                      </c:pt>
                      <c:pt idx="3557">
                        <c:v>-6.7362000000000033E-2</c:v>
                      </c:pt>
                      <c:pt idx="3558">
                        <c:v>-6.735900000000003E-2</c:v>
                      </c:pt>
                      <c:pt idx="3559">
                        <c:v>-6.7357000000000042E-2</c:v>
                      </c:pt>
                      <c:pt idx="3560">
                        <c:v>-6.7353250000000031E-2</c:v>
                      </c:pt>
                      <c:pt idx="3561">
                        <c:v>-6.7354750000000033E-2</c:v>
                      </c:pt>
                      <c:pt idx="3562">
                        <c:v>-6.7351250000000029E-2</c:v>
                      </c:pt>
                      <c:pt idx="3563">
                        <c:v>-6.7343250000000049E-2</c:v>
                      </c:pt>
                      <c:pt idx="3564">
                        <c:v>-6.733150000000003E-2</c:v>
                      </c:pt>
                      <c:pt idx="3565">
                        <c:v>-6.7315750000000035E-2</c:v>
                      </c:pt>
                      <c:pt idx="3566">
                        <c:v>-6.731400000000004E-2</c:v>
                      </c:pt>
                      <c:pt idx="3567">
                        <c:v>-6.7313250000000033E-2</c:v>
                      </c:pt>
                      <c:pt idx="3568">
                        <c:v>-6.731075000000003E-2</c:v>
                      </c:pt>
                      <c:pt idx="3569">
                        <c:v>-6.7308000000000034E-2</c:v>
                      </c:pt>
                      <c:pt idx="3570">
                        <c:v>-6.7294000000000034E-2</c:v>
                      </c:pt>
                      <c:pt idx="3571">
                        <c:v>-6.7289750000000023E-2</c:v>
                      </c:pt>
                      <c:pt idx="3572">
                        <c:v>-6.7281500000000036E-2</c:v>
                      </c:pt>
                      <c:pt idx="3573">
                        <c:v>-6.7268500000000023E-2</c:v>
                      </c:pt>
                      <c:pt idx="3574">
                        <c:v>-6.7264000000000018E-2</c:v>
                      </c:pt>
                      <c:pt idx="3575">
                        <c:v>-6.7265250000000013E-2</c:v>
                      </c:pt>
                      <c:pt idx="3576">
                        <c:v>-6.7264250000000012E-2</c:v>
                      </c:pt>
                      <c:pt idx="3577">
                        <c:v>-6.7262750000000024E-2</c:v>
                      </c:pt>
                      <c:pt idx="3578">
                        <c:v>-6.7270750000000032E-2</c:v>
                      </c:pt>
                      <c:pt idx="3579">
                        <c:v>-6.7267000000000021E-2</c:v>
                      </c:pt>
                      <c:pt idx="3580">
                        <c:v>-6.7272750000000034E-2</c:v>
                      </c:pt>
                      <c:pt idx="3581">
                        <c:v>-6.7277750000000025E-2</c:v>
                      </c:pt>
                      <c:pt idx="3582">
                        <c:v>-6.728225000000003E-2</c:v>
                      </c:pt>
                      <c:pt idx="3583">
                        <c:v>-6.7281000000000035E-2</c:v>
                      </c:pt>
                      <c:pt idx="3584">
                        <c:v>-6.7278500000000033E-2</c:v>
                      </c:pt>
                      <c:pt idx="3585">
                        <c:v>-6.7270250000000031E-2</c:v>
                      </c:pt>
                      <c:pt idx="3586">
                        <c:v>-6.7258750000000034E-2</c:v>
                      </c:pt>
                      <c:pt idx="3587">
                        <c:v>-6.725850000000004E-2</c:v>
                      </c:pt>
                      <c:pt idx="3588">
                        <c:v>-6.7239750000000043E-2</c:v>
                      </c:pt>
                      <c:pt idx="3589">
                        <c:v>-6.7228750000000032E-2</c:v>
                      </c:pt>
                      <c:pt idx="3590">
                        <c:v>-6.7221750000000025E-2</c:v>
                      </c:pt>
                      <c:pt idx="3591">
                        <c:v>-6.7233250000000022E-2</c:v>
                      </c:pt>
                      <c:pt idx="3592">
                        <c:v>-6.7233000000000029E-2</c:v>
                      </c:pt>
                      <c:pt idx="3593">
                        <c:v>-6.7235500000000017E-2</c:v>
                      </c:pt>
                      <c:pt idx="3594">
                        <c:v>-6.7478250000000017E-2</c:v>
                      </c:pt>
                      <c:pt idx="3595">
                        <c:v>-6.7470750000000024E-2</c:v>
                      </c:pt>
                      <c:pt idx="3596">
                        <c:v>-6.7461500000000021E-2</c:v>
                      </c:pt>
                      <c:pt idx="3597">
                        <c:v>-6.7454250000000035E-2</c:v>
                      </c:pt>
                      <c:pt idx="3598">
                        <c:v>-6.7444750000000026E-2</c:v>
                      </c:pt>
                      <c:pt idx="3599">
                        <c:v>-6.7439500000000041E-2</c:v>
                      </c:pt>
                      <c:pt idx="3600">
                        <c:v>-6.7440000000000028E-2</c:v>
                      </c:pt>
                      <c:pt idx="3601">
                        <c:v>-6.7426750000000021E-2</c:v>
                      </c:pt>
                      <c:pt idx="3602">
                        <c:v>-6.7410500000000026E-2</c:v>
                      </c:pt>
                      <c:pt idx="3603">
                        <c:v>-6.7410250000000019E-2</c:v>
                      </c:pt>
                      <c:pt idx="3604">
                        <c:v>-6.7399000000000028E-2</c:v>
                      </c:pt>
                      <c:pt idx="3605">
                        <c:v>-6.7399500000000029E-2</c:v>
                      </c:pt>
                      <c:pt idx="3606">
                        <c:v>-6.7389000000000032E-2</c:v>
                      </c:pt>
                      <c:pt idx="3607">
                        <c:v>-6.7377250000000041E-2</c:v>
                      </c:pt>
                      <c:pt idx="3608">
                        <c:v>-6.7364000000000035E-2</c:v>
                      </c:pt>
                      <c:pt idx="3609">
                        <c:v>-6.7361750000000026E-2</c:v>
                      </c:pt>
                      <c:pt idx="3610">
                        <c:v>-6.734500000000003E-2</c:v>
                      </c:pt>
                      <c:pt idx="3611">
                        <c:v>-6.7327250000000033E-2</c:v>
                      </c:pt>
                      <c:pt idx="3612">
                        <c:v>-6.7323750000000016E-2</c:v>
                      </c:pt>
                      <c:pt idx="3613">
                        <c:v>-6.7307000000000033E-2</c:v>
                      </c:pt>
                      <c:pt idx="3614">
                        <c:v>-6.7296000000000036E-2</c:v>
                      </c:pt>
                      <c:pt idx="3615">
                        <c:v>-6.7289000000000029E-2</c:v>
                      </c:pt>
                      <c:pt idx="3616">
                        <c:v>-6.7276500000000017E-2</c:v>
                      </c:pt>
                      <c:pt idx="3617">
                        <c:v>-6.7271500000000026E-2</c:v>
                      </c:pt>
                      <c:pt idx="3618">
                        <c:v>-6.7265500000000034E-2</c:v>
                      </c:pt>
                      <c:pt idx="3619">
                        <c:v>-6.726475000000004E-2</c:v>
                      </c:pt>
                      <c:pt idx="3620">
                        <c:v>-6.7255250000000044E-2</c:v>
                      </c:pt>
                      <c:pt idx="3621">
                        <c:v>-6.7246500000000042E-2</c:v>
                      </c:pt>
                      <c:pt idx="3622">
                        <c:v>-6.7239750000000043E-2</c:v>
                      </c:pt>
                      <c:pt idx="3623">
                        <c:v>-6.7231750000000035E-2</c:v>
                      </c:pt>
                      <c:pt idx="3624">
                        <c:v>-6.7226500000000036E-2</c:v>
                      </c:pt>
                      <c:pt idx="3625">
                        <c:v>-6.7213000000000037E-2</c:v>
                      </c:pt>
                      <c:pt idx="3626">
                        <c:v>-6.719575000000004E-2</c:v>
                      </c:pt>
                      <c:pt idx="3627">
                        <c:v>-6.7176750000000021E-2</c:v>
                      </c:pt>
                      <c:pt idx="3628">
                        <c:v>-6.7162500000000028E-2</c:v>
                      </c:pt>
                      <c:pt idx="3629">
                        <c:v>-6.7149750000000022E-2</c:v>
                      </c:pt>
                      <c:pt idx="3630">
                        <c:v>-6.7140250000000026E-2</c:v>
                      </c:pt>
                      <c:pt idx="3631">
                        <c:v>-6.7132750000000019E-2</c:v>
                      </c:pt>
                      <c:pt idx="3632">
                        <c:v>-6.7129500000000022E-2</c:v>
                      </c:pt>
                      <c:pt idx="3633">
                        <c:v>-6.7134000000000013E-2</c:v>
                      </c:pt>
                      <c:pt idx="3634">
                        <c:v>-6.7136250000000008E-2</c:v>
                      </c:pt>
                      <c:pt idx="3635">
                        <c:v>-6.7132000000000011E-2</c:v>
                      </c:pt>
                      <c:pt idx="3636">
                        <c:v>-6.7124000000000003E-2</c:v>
                      </c:pt>
                      <c:pt idx="3637">
                        <c:v>-6.7115250000000001E-2</c:v>
                      </c:pt>
                      <c:pt idx="3638">
                        <c:v>-6.7112500000000005E-2</c:v>
                      </c:pt>
                      <c:pt idx="3639">
                        <c:v>-6.7098000000000005E-2</c:v>
                      </c:pt>
                      <c:pt idx="3640">
                        <c:v>-6.7076500000000011E-2</c:v>
                      </c:pt>
                      <c:pt idx="3641">
                        <c:v>-6.7056000000000018E-2</c:v>
                      </c:pt>
                      <c:pt idx="3642">
                        <c:v>-6.7048999999999997E-2</c:v>
                      </c:pt>
                      <c:pt idx="3643">
                        <c:v>-6.7042500000000005E-2</c:v>
                      </c:pt>
                      <c:pt idx="3644">
                        <c:v>-6.7032250000000002E-2</c:v>
                      </c:pt>
                      <c:pt idx="3645">
                        <c:v>-6.701950000000001E-2</c:v>
                      </c:pt>
                      <c:pt idx="3646">
                        <c:v>-6.7010250000000007E-2</c:v>
                      </c:pt>
                      <c:pt idx="3647">
                        <c:v>-6.7005000000000009E-2</c:v>
                      </c:pt>
                      <c:pt idx="3648">
                        <c:v>-6.6989750000000015E-2</c:v>
                      </c:pt>
                      <c:pt idx="3649">
                        <c:v>-6.6983500000000001E-2</c:v>
                      </c:pt>
                      <c:pt idx="3650">
                        <c:v>-6.6967000000000013E-2</c:v>
                      </c:pt>
                      <c:pt idx="3651">
                        <c:v>-6.6957500000000017E-2</c:v>
                      </c:pt>
                      <c:pt idx="3652">
                        <c:v>-6.6944250000000011E-2</c:v>
                      </c:pt>
                      <c:pt idx="3653">
                        <c:v>-6.6934500000000008E-2</c:v>
                      </c:pt>
                      <c:pt idx="3654">
                        <c:v>-6.6935500000000009E-2</c:v>
                      </c:pt>
                      <c:pt idx="3655">
                        <c:v>-6.6927000000000014E-2</c:v>
                      </c:pt>
                      <c:pt idx="3656">
                        <c:v>-6.6906500000000008E-2</c:v>
                      </c:pt>
                      <c:pt idx="3657">
                        <c:v>-6.6897000000000012E-2</c:v>
                      </c:pt>
                      <c:pt idx="3658">
                        <c:v>-6.6882499999999998E-2</c:v>
                      </c:pt>
                      <c:pt idx="3659">
                        <c:v>-6.6868499999999997E-2</c:v>
                      </c:pt>
                      <c:pt idx="3660">
                        <c:v>-6.6844500000000001E-2</c:v>
                      </c:pt>
                      <c:pt idx="3661">
                        <c:v>-6.6818500000000017E-2</c:v>
                      </c:pt>
                      <c:pt idx="3662">
                        <c:v>-6.6789750000000009E-2</c:v>
                      </c:pt>
                      <c:pt idx="3663">
                        <c:v>-6.6764250000000025E-2</c:v>
                      </c:pt>
                      <c:pt idx="3664">
                        <c:v>-6.6737500000000019E-2</c:v>
                      </c:pt>
                      <c:pt idx="3665">
                        <c:v>-6.6709249999999998E-2</c:v>
                      </c:pt>
                      <c:pt idx="3666">
                        <c:v>-6.6689249999999992E-2</c:v>
                      </c:pt>
                      <c:pt idx="3667">
                        <c:v>-6.6678250000000008E-2</c:v>
                      </c:pt>
                      <c:pt idx="3668">
                        <c:v>-6.6654500000000019E-2</c:v>
                      </c:pt>
                      <c:pt idx="3669">
                        <c:v>-6.6640500000000019E-2</c:v>
                      </c:pt>
                      <c:pt idx="3670">
                        <c:v>-6.6619000000000025E-2</c:v>
                      </c:pt>
                      <c:pt idx="3671">
                        <c:v>-6.6594000000000014E-2</c:v>
                      </c:pt>
                      <c:pt idx="3672">
                        <c:v>-6.6580500000000015E-2</c:v>
                      </c:pt>
                      <c:pt idx="3673">
                        <c:v>-6.6551000000000013E-2</c:v>
                      </c:pt>
                      <c:pt idx="3674">
                        <c:v>-6.654125000000001E-2</c:v>
                      </c:pt>
                      <c:pt idx="3675">
                        <c:v>-6.6524500000000014E-2</c:v>
                      </c:pt>
                      <c:pt idx="3676">
                        <c:v>-6.6515750000000012E-2</c:v>
                      </c:pt>
                      <c:pt idx="3677">
                        <c:v>-6.6497500000000015E-2</c:v>
                      </c:pt>
                      <c:pt idx="3678">
                        <c:v>-6.6486749999999997E-2</c:v>
                      </c:pt>
                      <c:pt idx="3679">
                        <c:v>-6.6477999999999995E-2</c:v>
                      </c:pt>
                      <c:pt idx="3680">
                        <c:v>-6.6466999999999998E-2</c:v>
                      </c:pt>
                      <c:pt idx="3681">
                        <c:v>-6.6452999999999998E-2</c:v>
                      </c:pt>
                      <c:pt idx="3682">
                        <c:v>-6.6429249999999995E-2</c:v>
                      </c:pt>
                      <c:pt idx="3683">
                        <c:v>-6.6403000000000004E-2</c:v>
                      </c:pt>
                      <c:pt idx="3684">
                        <c:v>-6.6383999999999999E-2</c:v>
                      </c:pt>
                      <c:pt idx="3685">
                        <c:v>-6.6378499999999993E-2</c:v>
                      </c:pt>
                      <c:pt idx="3686">
                        <c:v>-6.6359499999999988E-2</c:v>
                      </c:pt>
                      <c:pt idx="3687">
                        <c:v>-6.6348750000000012E-2</c:v>
                      </c:pt>
                      <c:pt idx="3688">
                        <c:v>-6.6344500000000001E-2</c:v>
                      </c:pt>
                      <c:pt idx="3689">
                        <c:v>-6.6332250000000009E-2</c:v>
                      </c:pt>
                      <c:pt idx="3690">
                        <c:v>-6.6345750000000009E-2</c:v>
                      </c:pt>
                      <c:pt idx="3691">
                        <c:v>-6.6337250000000014E-2</c:v>
                      </c:pt>
                      <c:pt idx="3692">
                        <c:v>-6.6334250000000011E-2</c:v>
                      </c:pt>
                      <c:pt idx="3693">
                        <c:v>-6.6329500000000013E-2</c:v>
                      </c:pt>
                      <c:pt idx="3694">
                        <c:v>-6.6323750000000001E-2</c:v>
                      </c:pt>
                      <c:pt idx="3695">
                        <c:v>-6.631925000000001E-2</c:v>
                      </c:pt>
                      <c:pt idx="3696">
                        <c:v>-6.6305500000000003E-2</c:v>
                      </c:pt>
                      <c:pt idx="3697">
                        <c:v>-6.6297000000000009E-2</c:v>
                      </c:pt>
                      <c:pt idx="3698">
                        <c:v>-6.6273000000000012E-2</c:v>
                      </c:pt>
                      <c:pt idx="3699">
                        <c:v>-6.6264750000000011E-2</c:v>
                      </c:pt>
                      <c:pt idx="3700">
                        <c:v>-6.6250749999999997E-2</c:v>
                      </c:pt>
                      <c:pt idx="3701">
                        <c:v>-6.6240499999999994E-2</c:v>
                      </c:pt>
                      <c:pt idx="3702">
                        <c:v>-6.6227249999999988E-2</c:v>
                      </c:pt>
                      <c:pt idx="3703">
                        <c:v>-6.6228499999999996E-2</c:v>
                      </c:pt>
                      <c:pt idx="3704">
                        <c:v>-6.622575E-2</c:v>
                      </c:pt>
                      <c:pt idx="3705">
                        <c:v>-6.6220749999999995E-2</c:v>
                      </c:pt>
                      <c:pt idx="3706">
                        <c:v>-6.6212750000000001E-2</c:v>
                      </c:pt>
                      <c:pt idx="3707">
                        <c:v>-6.6201250000000003E-2</c:v>
                      </c:pt>
                      <c:pt idx="3708">
                        <c:v>-6.6183499999999992E-2</c:v>
                      </c:pt>
                      <c:pt idx="3709">
                        <c:v>-6.618425E-2</c:v>
                      </c:pt>
                      <c:pt idx="3710">
                        <c:v>-6.6176499999999999E-2</c:v>
                      </c:pt>
                      <c:pt idx="3711">
                        <c:v>-6.6172999999999996E-2</c:v>
                      </c:pt>
                      <c:pt idx="3712">
                        <c:v>-6.6156749999999986E-2</c:v>
                      </c:pt>
                      <c:pt idx="3713">
                        <c:v>-6.6140249999999984E-2</c:v>
                      </c:pt>
                      <c:pt idx="3714">
                        <c:v>-6.6127749999999985E-2</c:v>
                      </c:pt>
                      <c:pt idx="3715">
                        <c:v>-6.611874999999999E-2</c:v>
                      </c:pt>
                      <c:pt idx="3716">
                        <c:v>-6.6107499999999986E-2</c:v>
                      </c:pt>
                      <c:pt idx="3717">
                        <c:v>-6.6102749999999988E-2</c:v>
                      </c:pt>
                      <c:pt idx="3718">
                        <c:v>-6.6103249999999975E-2</c:v>
                      </c:pt>
                      <c:pt idx="3719">
                        <c:v>-6.6097499999999976E-2</c:v>
                      </c:pt>
                      <c:pt idx="3720">
                        <c:v>-6.6097999999999976E-2</c:v>
                      </c:pt>
                      <c:pt idx="3721">
                        <c:v>-6.6087249999999986E-2</c:v>
                      </c:pt>
                      <c:pt idx="3722">
                        <c:v>-6.6088249999999973E-2</c:v>
                      </c:pt>
                      <c:pt idx="3723">
                        <c:v>-6.6087499999999993E-2</c:v>
                      </c:pt>
                      <c:pt idx="3724">
                        <c:v>-6.6077749999999977E-2</c:v>
                      </c:pt>
                      <c:pt idx="3725">
                        <c:v>-6.6061749999999975E-2</c:v>
                      </c:pt>
                      <c:pt idx="3726">
                        <c:v>-6.6049999999999984E-2</c:v>
                      </c:pt>
                      <c:pt idx="3727">
                        <c:v>-6.6046249999999987E-2</c:v>
                      </c:pt>
                      <c:pt idx="3728">
                        <c:v>-6.6041249999999996E-2</c:v>
                      </c:pt>
                      <c:pt idx="3729">
                        <c:v>-6.6033749999999988E-2</c:v>
                      </c:pt>
                      <c:pt idx="3730">
                        <c:v>-6.6027499999999989E-2</c:v>
                      </c:pt>
                      <c:pt idx="3731">
                        <c:v>-6.6027499999999989E-2</c:v>
                      </c:pt>
                      <c:pt idx="3732">
                        <c:v>-6.6021499999999997E-2</c:v>
                      </c:pt>
                      <c:pt idx="3733">
                        <c:v>-6.6015749999999998E-2</c:v>
                      </c:pt>
                      <c:pt idx="3734">
                        <c:v>-6.6009750000000006E-2</c:v>
                      </c:pt>
                      <c:pt idx="3735">
                        <c:v>-6.6005249999999988E-2</c:v>
                      </c:pt>
                      <c:pt idx="3736">
                        <c:v>-6.6001749999999998E-2</c:v>
                      </c:pt>
                      <c:pt idx="3737">
                        <c:v>-6.5992500000000009E-2</c:v>
                      </c:pt>
                      <c:pt idx="3738">
                        <c:v>-6.599025E-2</c:v>
                      </c:pt>
                      <c:pt idx="3739">
                        <c:v>-6.5982999999999986E-2</c:v>
                      </c:pt>
                      <c:pt idx="3740">
                        <c:v>-6.597625E-2</c:v>
                      </c:pt>
                      <c:pt idx="3741">
                        <c:v>-6.5972500000000003E-2</c:v>
                      </c:pt>
                      <c:pt idx="3742">
                        <c:v>-6.5981499999999998E-2</c:v>
                      </c:pt>
                      <c:pt idx="3743">
                        <c:v>-6.5974249999999998E-2</c:v>
                      </c:pt>
                      <c:pt idx="3744">
                        <c:v>-6.5971249999999995E-2</c:v>
                      </c:pt>
                      <c:pt idx="3745">
                        <c:v>-6.5964750000000016E-2</c:v>
                      </c:pt>
                      <c:pt idx="3746">
                        <c:v>-6.5946000000000005E-2</c:v>
                      </c:pt>
                      <c:pt idx="3747">
                        <c:v>-6.5938750000000004E-2</c:v>
                      </c:pt>
                      <c:pt idx="3748">
                        <c:v>-6.5926750000000006E-2</c:v>
                      </c:pt>
                      <c:pt idx="3749">
                        <c:v>-6.591675000000001E-2</c:v>
                      </c:pt>
                      <c:pt idx="3750">
                        <c:v>-6.5899249999999993E-2</c:v>
                      </c:pt>
                      <c:pt idx="3751">
                        <c:v>-6.5898249999999992E-2</c:v>
                      </c:pt>
                      <c:pt idx="3752">
                        <c:v>-6.5876249999999997E-2</c:v>
                      </c:pt>
                      <c:pt idx="3753">
                        <c:v>-6.5858E-2</c:v>
                      </c:pt>
                      <c:pt idx="3754">
                        <c:v>-6.584000000000001E-2</c:v>
                      </c:pt>
                      <c:pt idx="3755">
                        <c:v>-6.5828000000000012E-2</c:v>
                      </c:pt>
                      <c:pt idx="3756">
                        <c:v>-6.5810000000000007E-2</c:v>
                      </c:pt>
                      <c:pt idx="3757">
                        <c:v>-6.5787000000000012E-2</c:v>
                      </c:pt>
                      <c:pt idx="3758">
                        <c:v>-6.5765250000000025E-2</c:v>
                      </c:pt>
                      <c:pt idx="3759">
                        <c:v>-6.5752000000000019E-2</c:v>
                      </c:pt>
                      <c:pt idx="3760">
                        <c:v>-6.574350000000001E-2</c:v>
                      </c:pt>
                      <c:pt idx="3761">
                        <c:v>-6.5735750000000009E-2</c:v>
                      </c:pt>
                      <c:pt idx="3762">
                        <c:v>-6.5720500000000029E-2</c:v>
                      </c:pt>
                      <c:pt idx="3763">
                        <c:v>-6.571875000000002E-2</c:v>
                      </c:pt>
                      <c:pt idx="3764">
                        <c:v>-6.5713500000000022E-2</c:v>
                      </c:pt>
                      <c:pt idx="3765">
                        <c:v>-6.5717000000000025E-2</c:v>
                      </c:pt>
                      <c:pt idx="3766">
                        <c:v>-6.571875000000002E-2</c:v>
                      </c:pt>
                      <c:pt idx="3767">
                        <c:v>-6.5702750000000032E-2</c:v>
                      </c:pt>
                      <c:pt idx="3768">
                        <c:v>-6.5699500000000022E-2</c:v>
                      </c:pt>
                      <c:pt idx="3769">
                        <c:v>-6.5693750000000023E-2</c:v>
                      </c:pt>
                      <c:pt idx="3770">
                        <c:v>-6.5683000000000033E-2</c:v>
                      </c:pt>
                      <c:pt idx="3771">
                        <c:v>-6.5670000000000034E-2</c:v>
                      </c:pt>
                      <c:pt idx="3772">
                        <c:v>-6.5671250000000028E-2</c:v>
                      </c:pt>
                      <c:pt idx="3773">
                        <c:v>-6.5667500000000031E-2</c:v>
                      </c:pt>
                      <c:pt idx="3774">
                        <c:v>-6.5660750000000018E-2</c:v>
                      </c:pt>
                      <c:pt idx="3775">
                        <c:v>-6.5647750000000032E-2</c:v>
                      </c:pt>
                      <c:pt idx="3776">
                        <c:v>-6.5637500000000029E-2</c:v>
                      </c:pt>
                      <c:pt idx="3777">
                        <c:v>-6.5637750000000036E-2</c:v>
                      </c:pt>
                      <c:pt idx="3778">
                        <c:v>-6.5623250000000036E-2</c:v>
                      </c:pt>
                      <c:pt idx="3779">
                        <c:v>-6.5619000000000038E-2</c:v>
                      </c:pt>
                      <c:pt idx="3780">
                        <c:v>-6.5610500000000044E-2</c:v>
                      </c:pt>
                      <c:pt idx="3781">
                        <c:v>-6.5597000000000044E-2</c:v>
                      </c:pt>
                      <c:pt idx="3782">
                        <c:v>-6.5587500000000049E-2</c:v>
                      </c:pt>
                      <c:pt idx="3783">
                        <c:v>-6.5587750000000056E-2</c:v>
                      </c:pt>
                      <c:pt idx="3784">
                        <c:v>-6.5586500000000048E-2</c:v>
                      </c:pt>
                      <c:pt idx="3785">
                        <c:v>-6.5594500000000056E-2</c:v>
                      </c:pt>
                      <c:pt idx="3786">
                        <c:v>-6.5599750000000054E-2</c:v>
                      </c:pt>
                      <c:pt idx="3787">
                        <c:v>-6.5590500000000052E-2</c:v>
                      </c:pt>
                      <c:pt idx="3788">
                        <c:v>-6.5591500000000053E-2</c:v>
                      </c:pt>
                      <c:pt idx="3789">
                        <c:v>-6.5586250000000054E-2</c:v>
                      </c:pt>
                      <c:pt idx="3790">
                        <c:v>-6.5564500000000053E-2</c:v>
                      </c:pt>
                      <c:pt idx="3791">
                        <c:v>-6.5534500000000051E-2</c:v>
                      </c:pt>
                      <c:pt idx="3792">
                        <c:v>-6.5513750000000051E-2</c:v>
                      </c:pt>
                      <c:pt idx="3793">
                        <c:v>-6.5495500000000068E-2</c:v>
                      </c:pt>
                      <c:pt idx="3794">
                        <c:v>-6.5489250000000054E-2</c:v>
                      </c:pt>
                      <c:pt idx="3795">
                        <c:v>-6.5470750000000064E-2</c:v>
                      </c:pt>
                      <c:pt idx="3796">
                        <c:v>-6.5472750000000066E-2</c:v>
                      </c:pt>
                      <c:pt idx="3797">
                        <c:v>-6.546725000000006E-2</c:v>
                      </c:pt>
                      <c:pt idx="3798">
                        <c:v>-6.5455750000000062E-2</c:v>
                      </c:pt>
                      <c:pt idx="3799">
                        <c:v>-6.544600000000006E-2</c:v>
                      </c:pt>
                      <c:pt idx="3800">
                        <c:v>-6.5437000000000065E-2</c:v>
                      </c:pt>
                      <c:pt idx="3801">
                        <c:v>-6.5430750000000065E-2</c:v>
                      </c:pt>
                      <c:pt idx="3802">
                        <c:v>-6.542575000000006E-2</c:v>
                      </c:pt>
                      <c:pt idx="3803">
                        <c:v>-6.5406250000000055E-2</c:v>
                      </c:pt>
                      <c:pt idx="3804">
                        <c:v>-6.5391250000000053E-2</c:v>
                      </c:pt>
                      <c:pt idx="3805">
                        <c:v>-6.5365500000000049E-2</c:v>
                      </c:pt>
                      <c:pt idx="3806">
                        <c:v>-6.5358750000000077E-2</c:v>
                      </c:pt>
                      <c:pt idx="3807">
                        <c:v>-6.5364250000000054E-2</c:v>
                      </c:pt>
                      <c:pt idx="3808">
                        <c:v>-6.535225000000007E-2</c:v>
                      </c:pt>
                      <c:pt idx="3809">
                        <c:v>-6.5346500000000057E-2</c:v>
                      </c:pt>
                      <c:pt idx="3810">
                        <c:v>-6.535300000000005E-2</c:v>
                      </c:pt>
                      <c:pt idx="3811">
                        <c:v>-6.5359000000000056E-2</c:v>
                      </c:pt>
                      <c:pt idx="3812">
                        <c:v>-6.5354750000000045E-2</c:v>
                      </c:pt>
                      <c:pt idx="3813">
                        <c:v>-6.5352000000000049E-2</c:v>
                      </c:pt>
                      <c:pt idx="3814">
                        <c:v>-6.5350000000000047E-2</c:v>
                      </c:pt>
                      <c:pt idx="3815">
                        <c:v>-6.5347250000000037E-2</c:v>
                      </c:pt>
                      <c:pt idx="3816">
                        <c:v>-6.5349500000000046E-2</c:v>
                      </c:pt>
                      <c:pt idx="3817">
                        <c:v>-6.5341250000000045E-2</c:v>
                      </c:pt>
                      <c:pt idx="3818">
                        <c:v>-6.5338250000000042E-2</c:v>
                      </c:pt>
                      <c:pt idx="3819">
                        <c:v>-6.5338500000000035E-2</c:v>
                      </c:pt>
                      <c:pt idx="3820">
                        <c:v>-6.5333750000000038E-2</c:v>
                      </c:pt>
                      <c:pt idx="3821">
                        <c:v>-6.5330000000000027E-2</c:v>
                      </c:pt>
                      <c:pt idx="3822">
                        <c:v>-6.5338250000000028E-2</c:v>
                      </c:pt>
                      <c:pt idx="3823">
                        <c:v>-6.5337500000000034E-2</c:v>
                      </c:pt>
                      <c:pt idx="3824">
                        <c:v>-6.5334250000000038E-2</c:v>
                      </c:pt>
                      <c:pt idx="3825">
                        <c:v>-6.5352000000000021E-2</c:v>
                      </c:pt>
                      <c:pt idx="3826">
                        <c:v>-6.537050000000004E-2</c:v>
                      </c:pt>
                      <c:pt idx="3827">
                        <c:v>-6.5393500000000021E-2</c:v>
                      </c:pt>
                      <c:pt idx="3828">
                        <c:v>-6.5411250000000032E-2</c:v>
                      </c:pt>
                      <c:pt idx="3829">
                        <c:v>-6.542400000000001E-2</c:v>
                      </c:pt>
                      <c:pt idx="3830">
                        <c:v>-6.5438250000000017E-2</c:v>
                      </c:pt>
                      <c:pt idx="3831">
                        <c:v>-6.5444250000000009E-2</c:v>
                      </c:pt>
                      <c:pt idx="3832">
                        <c:v>-6.5461250000000012E-2</c:v>
                      </c:pt>
                      <c:pt idx="3833">
                        <c:v>-6.5467750000000005E-2</c:v>
                      </c:pt>
                      <c:pt idx="3834">
                        <c:v>-6.5476750000000014E-2</c:v>
                      </c:pt>
                      <c:pt idx="3835">
                        <c:v>-6.5489749999999999E-2</c:v>
                      </c:pt>
                      <c:pt idx="3836">
                        <c:v>-6.5499500000000002E-2</c:v>
                      </c:pt>
                      <c:pt idx="3837">
                        <c:v>-6.5525000000000014E-2</c:v>
                      </c:pt>
                      <c:pt idx="3838">
                        <c:v>-6.554900000000001E-2</c:v>
                      </c:pt>
                      <c:pt idx="3839">
                        <c:v>-6.5580750000000021E-2</c:v>
                      </c:pt>
                      <c:pt idx="3840">
                        <c:v>-6.5608250000000007E-2</c:v>
                      </c:pt>
                      <c:pt idx="3841">
                        <c:v>-6.5634499999999998E-2</c:v>
                      </c:pt>
                      <c:pt idx="3842">
                        <c:v>-6.5661499999999998E-2</c:v>
                      </c:pt>
                      <c:pt idx="3843">
                        <c:v>-6.568824999999999E-2</c:v>
                      </c:pt>
                      <c:pt idx="3844">
                        <c:v>-6.5709999999999991E-2</c:v>
                      </c:pt>
                      <c:pt idx="3845">
                        <c:v>-6.5742249999999988E-2</c:v>
                      </c:pt>
                      <c:pt idx="3846">
                        <c:v>-6.5762749999999981E-2</c:v>
                      </c:pt>
                      <c:pt idx="3847">
                        <c:v>-6.5791249999999982E-2</c:v>
                      </c:pt>
                      <c:pt idx="3848">
                        <c:v>-6.5812999999999983E-2</c:v>
                      </c:pt>
                      <c:pt idx="3849">
                        <c:v>-6.582724999999999E-2</c:v>
                      </c:pt>
                      <c:pt idx="3850">
                        <c:v>-6.5842499999999984E-2</c:v>
                      </c:pt>
                      <c:pt idx="3851">
                        <c:v>-6.5853749999999989E-2</c:v>
                      </c:pt>
                      <c:pt idx="3852">
                        <c:v>-6.5871999999999986E-2</c:v>
                      </c:pt>
                      <c:pt idx="3853">
                        <c:v>-6.5885999999999986E-2</c:v>
                      </c:pt>
                      <c:pt idx="3854">
                        <c:v>-6.5885999999999986E-2</c:v>
                      </c:pt>
                      <c:pt idx="3855">
                        <c:v>-6.5903999999999976E-2</c:v>
                      </c:pt>
                      <c:pt idx="3856">
                        <c:v>-6.5916499999999989E-2</c:v>
                      </c:pt>
                      <c:pt idx="3857">
                        <c:v>-6.5915499999999974E-2</c:v>
                      </c:pt>
                      <c:pt idx="3858">
                        <c:v>-6.5923249999999975E-2</c:v>
                      </c:pt>
                      <c:pt idx="3859">
                        <c:v>-6.5915249999999967E-2</c:v>
                      </c:pt>
                      <c:pt idx="3860">
                        <c:v>-6.592899999999996E-2</c:v>
                      </c:pt>
                      <c:pt idx="3861">
                        <c:v>-6.5943749999999954E-2</c:v>
                      </c:pt>
                      <c:pt idx="3862">
                        <c:v>-6.5965249999999961E-2</c:v>
                      </c:pt>
                      <c:pt idx="3863">
                        <c:v>-6.5982499999999972E-2</c:v>
                      </c:pt>
                      <c:pt idx="3864">
                        <c:v>-6.5996999999999972E-2</c:v>
                      </c:pt>
                      <c:pt idx="3865">
                        <c:v>-6.601124999999998E-2</c:v>
                      </c:pt>
                      <c:pt idx="3866">
                        <c:v>-6.6044249999999971E-2</c:v>
                      </c:pt>
                      <c:pt idx="3867">
                        <c:v>-6.6073749999999973E-2</c:v>
                      </c:pt>
                      <c:pt idx="3868">
                        <c:v>-6.610149999999998E-2</c:v>
                      </c:pt>
                      <c:pt idx="3869">
                        <c:v>-6.6116749999999974E-2</c:v>
                      </c:pt>
                      <c:pt idx="3870">
                        <c:v>-6.6144749999999974E-2</c:v>
                      </c:pt>
                      <c:pt idx="3871">
                        <c:v>-6.6179749999999982E-2</c:v>
                      </c:pt>
                      <c:pt idx="3872">
                        <c:v>-6.6193499999999975E-2</c:v>
                      </c:pt>
                      <c:pt idx="3873">
                        <c:v>-6.622649999999998E-2</c:v>
                      </c:pt>
                      <c:pt idx="3874">
                        <c:v>-6.6246499999999986E-2</c:v>
                      </c:pt>
                      <c:pt idx="3875">
                        <c:v>-6.6262999999999989E-2</c:v>
                      </c:pt>
                      <c:pt idx="3876">
                        <c:v>-6.6275750000000008E-2</c:v>
                      </c:pt>
                      <c:pt idx="3877">
                        <c:v>-6.6296999999999995E-2</c:v>
                      </c:pt>
                      <c:pt idx="3878">
                        <c:v>-6.6313750000000005E-2</c:v>
                      </c:pt>
                      <c:pt idx="3879">
                        <c:v>-6.6331500000000002E-2</c:v>
                      </c:pt>
                      <c:pt idx="3880">
                        <c:v>-6.6355250000000018E-2</c:v>
                      </c:pt>
                      <c:pt idx="3881">
                        <c:v>-6.6375000000000017E-2</c:v>
                      </c:pt>
                      <c:pt idx="3882">
                        <c:v>-6.6404250000000012E-2</c:v>
                      </c:pt>
                      <c:pt idx="3883">
                        <c:v>-6.6435000000000008E-2</c:v>
                      </c:pt>
                      <c:pt idx="3884">
                        <c:v>-6.6461500000000007E-2</c:v>
                      </c:pt>
                      <c:pt idx="3885">
                        <c:v>-6.6478750000000003E-2</c:v>
                      </c:pt>
                      <c:pt idx="3886">
                        <c:v>-6.6511000000000028E-2</c:v>
                      </c:pt>
                      <c:pt idx="3887">
                        <c:v>-6.6535000000000025E-2</c:v>
                      </c:pt>
                      <c:pt idx="3888">
                        <c:v>-6.6551750000000021E-2</c:v>
                      </c:pt>
                      <c:pt idx="3889">
                        <c:v>-6.657925000000002E-2</c:v>
                      </c:pt>
                      <c:pt idx="3890">
                        <c:v>-6.6593750000000021E-2</c:v>
                      </c:pt>
                      <c:pt idx="3891">
                        <c:v>-6.6619500000000012E-2</c:v>
                      </c:pt>
                      <c:pt idx="3892">
                        <c:v>-6.6639000000000018E-2</c:v>
                      </c:pt>
                      <c:pt idx="3893">
                        <c:v>-6.667250000000001E-2</c:v>
                      </c:pt>
                      <c:pt idx="3894">
                        <c:v>-6.6698500000000008E-2</c:v>
                      </c:pt>
                      <c:pt idx="3895">
                        <c:v>-6.6727499999999995E-2</c:v>
                      </c:pt>
                      <c:pt idx="3896">
                        <c:v>-6.6759749999999993E-2</c:v>
                      </c:pt>
                      <c:pt idx="3897">
                        <c:v>-6.6788500000000001E-2</c:v>
                      </c:pt>
                      <c:pt idx="3898">
                        <c:v>-6.6823750000000001E-2</c:v>
                      </c:pt>
                      <c:pt idx="3899">
                        <c:v>-6.6849249999999999E-2</c:v>
                      </c:pt>
                      <c:pt idx="3900">
                        <c:v>-6.6885250000000007E-2</c:v>
                      </c:pt>
                      <c:pt idx="3901">
                        <c:v>-6.6911749999999992E-2</c:v>
                      </c:pt>
                      <c:pt idx="3902">
                        <c:v>-6.6942000000000002E-2</c:v>
                      </c:pt>
                      <c:pt idx="3903">
                        <c:v>-6.6959999999999992E-2</c:v>
                      </c:pt>
                      <c:pt idx="3904">
                        <c:v>-6.6986249999999983E-2</c:v>
                      </c:pt>
                      <c:pt idx="3905">
                        <c:v>-6.7008749999999992E-2</c:v>
                      </c:pt>
                      <c:pt idx="3906">
                        <c:v>-6.7025249999999995E-2</c:v>
                      </c:pt>
                      <c:pt idx="3907">
                        <c:v>-6.7044499999999993E-2</c:v>
                      </c:pt>
                      <c:pt idx="3908">
                        <c:v>-6.7069749999999997E-2</c:v>
                      </c:pt>
                      <c:pt idx="3909">
                        <c:v>-6.708275000000001E-2</c:v>
                      </c:pt>
                      <c:pt idx="3910">
                        <c:v>-6.7096750000000011E-2</c:v>
                      </c:pt>
                      <c:pt idx="3911">
                        <c:v>-6.7103499999999996E-2</c:v>
                      </c:pt>
                      <c:pt idx="3912">
                        <c:v>-6.711774999999999E-2</c:v>
                      </c:pt>
                      <c:pt idx="3913">
                        <c:v>-6.7135500000000001E-2</c:v>
                      </c:pt>
                      <c:pt idx="3914">
                        <c:v>-6.7153499999999991E-2</c:v>
                      </c:pt>
                      <c:pt idx="3915">
                        <c:v>-6.7167249999999998E-2</c:v>
                      </c:pt>
                      <c:pt idx="3916">
                        <c:v>-6.7188499999999984E-2</c:v>
                      </c:pt>
                      <c:pt idx="3917">
                        <c:v>-6.7202749999999992E-2</c:v>
                      </c:pt>
                      <c:pt idx="3918">
                        <c:v>-6.7215749999999991E-2</c:v>
                      </c:pt>
                      <c:pt idx="3919">
                        <c:v>-6.722924999999999E-2</c:v>
                      </c:pt>
                      <c:pt idx="3920">
                        <c:v>-6.723925E-2</c:v>
                      </c:pt>
                      <c:pt idx="3921">
                        <c:v>-6.7259750000000007E-2</c:v>
                      </c:pt>
                      <c:pt idx="3922">
                        <c:v>-6.7272249999999992E-2</c:v>
                      </c:pt>
                      <c:pt idx="3923">
                        <c:v>-6.729149999999999E-2</c:v>
                      </c:pt>
                      <c:pt idx="3924">
                        <c:v>-6.7309999999999995E-2</c:v>
                      </c:pt>
                      <c:pt idx="3925">
                        <c:v>-6.7322250000000014E-2</c:v>
                      </c:pt>
                      <c:pt idx="3926">
                        <c:v>-6.7343750000000008E-2</c:v>
                      </c:pt>
                      <c:pt idx="3927">
                        <c:v>-6.7358500000000016E-2</c:v>
                      </c:pt>
                      <c:pt idx="3928">
                        <c:v>-6.7374500000000004E-2</c:v>
                      </c:pt>
                      <c:pt idx="3929">
                        <c:v>-6.7390999999999993E-2</c:v>
                      </c:pt>
                      <c:pt idx="3930">
                        <c:v>-6.7411999999999986E-2</c:v>
                      </c:pt>
                      <c:pt idx="3931">
                        <c:v>-6.7431999999999992E-2</c:v>
                      </c:pt>
                      <c:pt idx="3932">
                        <c:v>-6.7452249999999991E-2</c:v>
                      </c:pt>
                      <c:pt idx="3933">
                        <c:v>-6.7472000000000004E-2</c:v>
                      </c:pt>
                      <c:pt idx="3934">
                        <c:v>-6.7489750000000001E-2</c:v>
                      </c:pt>
                      <c:pt idx="3935">
                        <c:v>-6.7504250000000002E-2</c:v>
                      </c:pt>
                      <c:pt idx="3936">
                        <c:v>-6.7519250000000003E-2</c:v>
                      </c:pt>
                      <c:pt idx="3937">
                        <c:v>-6.7539249999999995E-2</c:v>
                      </c:pt>
                      <c:pt idx="3938">
                        <c:v>-6.7553999999999989E-2</c:v>
                      </c:pt>
                      <c:pt idx="3939">
                        <c:v>-6.7573499999999995E-2</c:v>
                      </c:pt>
                      <c:pt idx="3940">
                        <c:v>-6.7581500000000003E-2</c:v>
                      </c:pt>
                      <c:pt idx="3941">
                        <c:v>-6.7591249999999992E-2</c:v>
                      </c:pt>
                      <c:pt idx="3942">
                        <c:v>-6.758625E-2</c:v>
                      </c:pt>
                      <c:pt idx="3943">
                        <c:v>-6.7596000000000003E-2</c:v>
                      </c:pt>
                      <c:pt idx="3944">
                        <c:v>-6.760324999999999E-2</c:v>
                      </c:pt>
                      <c:pt idx="3945">
                        <c:v>-6.7615999999999982E-2</c:v>
                      </c:pt>
                      <c:pt idx="3946">
                        <c:v>-6.7633999999999986E-2</c:v>
                      </c:pt>
                      <c:pt idx="3947">
                        <c:v>-6.7642499999999994E-2</c:v>
                      </c:pt>
                      <c:pt idx="3948">
                        <c:v>-6.7661499999999999E-2</c:v>
                      </c:pt>
                      <c:pt idx="3949">
                        <c:v>-6.7674249999999991E-2</c:v>
                      </c:pt>
                      <c:pt idx="3950">
                        <c:v>-6.7688749999999992E-2</c:v>
                      </c:pt>
                      <c:pt idx="3951">
                        <c:v>-6.7699499999999996E-2</c:v>
                      </c:pt>
                      <c:pt idx="3952">
                        <c:v>-6.7712499999999981E-2</c:v>
                      </c:pt>
                      <c:pt idx="3953">
                        <c:v>-6.773274999999998E-2</c:v>
                      </c:pt>
                      <c:pt idx="3954">
                        <c:v>-6.7749249999999997E-2</c:v>
                      </c:pt>
                      <c:pt idx="3955">
                        <c:v>-6.7758749999999979E-2</c:v>
                      </c:pt>
                      <c:pt idx="3956">
                        <c:v>-6.7759499999999973E-2</c:v>
                      </c:pt>
                      <c:pt idx="3957">
                        <c:v>-6.7774749999999981E-2</c:v>
                      </c:pt>
                      <c:pt idx="3958">
                        <c:v>-6.7787999999999973E-2</c:v>
                      </c:pt>
                      <c:pt idx="3959">
                        <c:v>-6.7790749999999969E-2</c:v>
                      </c:pt>
                      <c:pt idx="3960">
                        <c:v>-6.7794999999999966E-2</c:v>
                      </c:pt>
                      <c:pt idx="3961">
                        <c:v>-6.7787499999999973E-2</c:v>
                      </c:pt>
                      <c:pt idx="3962">
                        <c:v>-6.7796749999999961E-2</c:v>
                      </c:pt>
                      <c:pt idx="3963">
                        <c:v>-6.7795499999999953E-2</c:v>
                      </c:pt>
                      <c:pt idx="3964">
                        <c:v>-6.7792499999999964E-2</c:v>
                      </c:pt>
                      <c:pt idx="3965">
                        <c:v>-6.7791499999999963E-2</c:v>
                      </c:pt>
                      <c:pt idx="3966">
                        <c:v>-6.7780249999999959E-2</c:v>
                      </c:pt>
                      <c:pt idx="3967">
                        <c:v>-6.778124999999996E-2</c:v>
                      </c:pt>
                      <c:pt idx="3968">
                        <c:v>-6.7768249999999974E-2</c:v>
                      </c:pt>
                      <c:pt idx="3969">
                        <c:v>-6.7763499999999963E-2</c:v>
                      </c:pt>
                      <c:pt idx="3970">
                        <c:v>-6.7770249999999976E-2</c:v>
                      </c:pt>
                      <c:pt idx="3971">
                        <c:v>-6.7773999999999959E-2</c:v>
                      </c:pt>
                      <c:pt idx="3972">
                        <c:v>-6.7764749999999971E-2</c:v>
                      </c:pt>
                      <c:pt idx="3973">
                        <c:v>-6.7773999999999987E-2</c:v>
                      </c:pt>
                      <c:pt idx="3974">
                        <c:v>-6.7778749999999985E-2</c:v>
                      </c:pt>
                      <c:pt idx="3975">
                        <c:v>-6.7776999999999976E-2</c:v>
                      </c:pt>
                      <c:pt idx="3976">
                        <c:v>-6.7781749999999988E-2</c:v>
                      </c:pt>
                      <c:pt idx="3977">
                        <c:v>-6.7774500000000001E-2</c:v>
                      </c:pt>
                      <c:pt idx="3978">
                        <c:v>-6.7766999999999994E-2</c:v>
                      </c:pt>
                      <c:pt idx="3979">
                        <c:v>-6.7760500000000001E-2</c:v>
                      </c:pt>
                      <c:pt idx="3980">
                        <c:v>-6.7759249999999993E-2</c:v>
                      </c:pt>
                      <c:pt idx="3981">
                        <c:v>-6.7759249999999993E-2</c:v>
                      </c:pt>
                      <c:pt idx="3982">
                        <c:v>-6.7754499999999995E-2</c:v>
                      </c:pt>
                      <c:pt idx="3983">
                        <c:v>-6.7741749999999989E-2</c:v>
                      </c:pt>
                      <c:pt idx="3984">
                        <c:v>-6.7727999999999997E-2</c:v>
                      </c:pt>
                      <c:pt idx="3985">
                        <c:v>-6.7706999999999989E-2</c:v>
                      </c:pt>
                      <c:pt idx="3986">
                        <c:v>-6.7692999999999989E-2</c:v>
                      </c:pt>
                      <c:pt idx="3987">
                        <c:v>-6.7690500000000001E-2</c:v>
                      </c:pt>
                      <c:pt idx="3988">
                        <c:v>-6.7689249999999992E-2</c:v>
                      </c:pt>
                      <c:pt idx="3989">
                        <c:v>-6.7691999999999988E-2</c:v>
                      </c:pt>
                      <c:pt idx="3990">
                        <c:v>-6.7706249999999982E-2</c:v>
                      </c:pt>
                      <c:pt idx="3991">
                        <c:v>-6.7712249999999974E-2</c:v>
                      </c:pt>
                      <c:pt idx="3992">
                        <c:v>-6.7719499999999974E-2</c:v>
                      </c:pt>
                      <c:pt idx="3993">
                        <c:v>-6.7722749999999984E-2</c:v>
                      </c:pt>
                      <c:pt idx="3994">
                        <c:v>-6.7719499999999988E-2</c:v>
                      </c:pt>
                      <c:pt idx="3995">
                        <c:v>-6.7717749999999993E-2</c:v>
                      </c:pt>
                      <c:pt idx="3996">
                        <c:v>-6.7712499999999981E-2</c:v>
                      </c:pt>
                      <c:pt idx="3997">
                        <c:v>-6.7704999999999974E-2</c:v>
                      </c:pt>
                      <c:pt idx="3998">
                        <c:v>-6.7703249999999965E-2</c:v>
                      </c:pt>
                      <c:pt idx="3999">
                        <c:v>-6.7696499999999979E-2</c:v>
                      </c:pt>
                      <c:pt idx="4000">
                        <c:v>-6.7687249999999977E-2</c:v>
                      </c:pt>
                      <c:pt idx="4001">
                        <c:v>-6.7682999999999965E-2</c:v>
                      </c:pt>
                      <c:pt idx="4002">
                        <c:v>-6.7671749999999961E-2</c:v>
                      </c:pt>
                      <c:pt idx="4003">
                        <c:v>-6.7662249999999979E-2</c:v>
                      </c:pt>
                      <c:pt idx="4004">
                        <c:v>-6.7648999999999959E-2</c:v>
                      </c:pt>
                      <c:pt idx="4005">
                        <c:v>-6.7654499999999965E-2</c:v>
                      </c:pt>
                      <c:pt idx="4006">
                        <c:v>-6.7642499999999967E-2</c:v>
                      </c:pt>
                      <c:pt idx="4007">
                        <c:v>-6.7626499999999978E-2</c:v>
                      </c:pt>
                      <c:pt idx="4008">
                        <c:v>-6.7624999999999977E-2</c:v>
                      </c:pt>
                      <c:pt idx="4009">
                        <c:v>-6.7620249999999965E-2</c:v>
                      </c:pt>
                      <c:pt idx="4010">
                        <c:v>-6.7605999999999972E-2</c:v>
                      </c:pt>
                      <c:pt idx="4011">
                        <c:v>-6.7593999999999946E-2</c:v>
                      </c:pt>
                      <c:pt idx="4012">
                        <c:v>-6.7585499999999965E-2</c:v>
                      </c:pt>
                      <c:pt idx="4013">
                        <c:v>-6.7572499999999952E-2</c:v>
                      </c:pt>
                      <c:pt idx="4014">
                        <c:v>-6.7558499999999952E-2</c:v>
                      </c:pt>
                      <c:pt idx="4015">
                        <c:v>-6.7548749999999963E-2</c:v>
                      </c:pt>
                      <c:pt idx="4016">
                        <c:v>-6.7528749999999929E-2</c:v>
                      </c:pt>
                      <c:pt idx="4017">
                        <c:v>-6.7511749999999954E-2</c:v>
                      </c:pt>
                      <c:pt idx="4018">
                        <c:v>-6.7489249999999959E-2</c:v>
                      </c:pt>
                      <c:pt idx="4019">
                        <c:v>-6.7466999999999958E-2</c:v>
                      </c:pt>
                      <c:pt idx="4020">
                        <c:v>-6.7450749999999948E-2</c:v>
                      </c:pt>
                      <c:pt idx="4021">
                        <c:v>-6.7423249999999962E-2</c:v>
                      </c:pt>
                      <c:pt idx="4022">
                        <c:v>-6.7394749999999962E-2</c:v>
                      </c:pt>
                      <c:pt idx="4023">
                        <c:v>-6.7366249999999961E-2</c:v>
                      </c:pt>
                      <c:pt idx="4024">
                        <c:v>-6.7349999999999952E-2</c:v>
                      </c:pt>
                      <c:pt idx="4025">
                        <c:v>-6.7311749999999962E-2</c:v>
                      </c:pt>
                      <c:pt idx="4026">
                        <c:v>-6.7278249999999942E-2</c:v>
                      </c:pt>
                      <c:pt idx="4027">
                        <c:v>-6.7237249999999943E-2</c:v>
                      </c:pt>
                      <c:pt idx="4028">
                        <c:v>-6.7194749999999942E-2</c:v>
                      </c:pt>
                      <c:pt idx="4029">
                        <c:v>-6.7162999999999959E-2</c:v>
                      </c:pt>
                      <c:pt idx="4030">
                        <c:v>-6.7127249999999958E-2</c:v>
                      </c:pt>
                      <c:pt idx="4031">
                        <c:v>-6.7100999999999966E-2</c:v>
                      </c:pt>
                      <c:pt idx="4032">
                        <c:v>-6.7069749999999956E-2</c:v>
                      </c:pt>
                      <c:pt idx="4033">
                        <c:v>-6.7048499999999955E-2</c:v>
                      </c:pt>
                      <c:pt idx="4034">
                        <c:v>-6.7025499999999974E-2</c:v>
                      </c:pt>
                      <c:pt idx="4035">
                        <c:v>-6.7007499999999956E-2</c:v>
                      </c:pt>
                      <c:pt idx="4036">
                        <c:v>-6.6988249999999971E-2</c:v>
                      </c:pt>
                      <c:pt idx="4037">
                        <c:v>-6.6960749999999958E-2</c:v>
                      </c:pt>
                      <c:pt idx="4038">
                        <c:v>-6.6931999999999964E-2</c:v>
                      </c:pt>
                      <c:pt idx="4039">
                        <c:v>-6.690374999999997E-2</c:v>
                      </c:pt>
                      <c:pt idx="4040">
                        <c:v>-6.6881249999999962E-2</c:v>
                      </c:pt>
                      <c:pt idx="4041">
                        <c:v>-6.6859999999999961E-2</c:v>
                      </c:pt>
                      <c:pt idx="4042">
                        <c:v>-6.6825749999999962E-2</c:v>
                      </c:pt>
                      <c:pt idx="4043">
                        <c:v>-6.6801249999999965E-2</c:v>
                      </c:pt>
                      <c:pt idx="4044">
                        <c:v>-6.6772749999999978E-2</c:v>
                      </c:pt>
                      <c:pt idx="4045">
                        <c:v>-6.6748499999999975E-2</c:v>
                      </c:pt>
                      <c:pt idx="4046">
                        <c:v>-6.6731249999999978E-2</c:v>
                      </c:pt>
                      <c:pt idx="4047">
                        <c:v>-6.6706749999999967E-2</c:v>
                      </c:pt>
                      <c:pt idx="4048">
                        <c:v>-6.6693499999999961E-2</c:v>
                      </c:pt>
                      <c:pt idx="4049">
                        <c:v>-6.6684749999999959E-2</c:v>
                      </c:pt>
                      <c:pt idx="4050">
                        <c:v>-6.6677249999999952E-2</c:v>
                      </c:pt>
                      <c:pt idx="4051">
                        <c:v>-6.6679249999999954E-2</c:v>
                      </c:pt>
                      <c:pt idx="4052">
                        <c:v>-6.6660499999999956E-2</c:v>
                      </c:pt>
                      <c:pt idx="4053">
                        <c:v>-6.6644749999999947E-2</c:v>
                      </c:pt>
                      <c:pt idx="4054">
                        <c:v>-6.6626249999999942E-2</c:v>
                      </c:pt>
                      <c:pt idx="4055">
                        <c:v>-6.6611499999999935E-2</c:v>
                      </c:pt>
                      <c:pt idx="4056">
                        <c:v>-6.6611999999999949E-2</c:v>
                      </c:pt>
                      <c:pt idx="4057">
                        <c:v>-6.6611999999999949E-2</c:v>
                      </c:pt>
                      <c:pt idx="4058">
                        <c:v>-6.6605499999999956E-2</c:v>
                      </c:pt>
                      <c:pt idx="4059">
                        <c:v>-6.6605999999999943E-2</c:v>
                      </c:pt>
                      <c:pt idx="4060">
                        <c:v>-6.658899999999994E-2</c:v>
                      </c:pt>
                      <c:pt idx="4061">
                        <c:v>-6.6579499999999944E-2</c:v>
                      </c:pt>
                      <c:pt idx="4062">
                        <c:v>-6.6565249999999951E-2</c:v>
                      </c:pt>
                      <c:pt idx="4063">
                        <c:v>-6.6548749999999948E-2</c:v>
                      </c:pt>
                      <c:pt idx="4064">
                        <c:v>-6.6547249999999947E-2</c:v>
                      </c:pt>
                      <c:pt idx="4065">
                        <c:v>-6.6540249999999954E-2</c:v>
                      </c:pt>
                      <c:pt idx="4066">
                        <c:v>-6.6514999999999963E-2</c:v>
                      </c:pt>
                      <c:pt idx="4067">
                        <c:v>-6.6502499999999951E-2</c:v>
                      </c:pt>
                      <c:pt idx="4068">
                        <c:v>-6.6485499999999961E-2</c:v>
                      </c:pt>
                      <c:pt idx="4069">
                        <c:v>-6.6468249999999965E-2</c:v>
                      </c:pt>
                      <c:pt idx="4070">
                        <c:v>-6.6451249999999976E-2</c:v>
                      </c:pt>
                      <c:pt idx="4071">
                        <c:v>-6.6422499999999982E-2</c:v>
                      </c:pt>
                      <c:pt idx="4072">
                        <c:v>-6.6402499999999975E-2</c:v>
                      </c:pt>
                      <c:pt idx="4073">
                        <c:v>-6.6378249999999972E-2</c:v>
                      </c:pt>
                      <c:pt idx="4074">
                        <c:v>-6.6360499999999989E-2</c:v>
                      </c:pt>
                      <c:pt idx="4075">
                        <c:v>-6.6348999999999977E-2</c:v>
                      </c:pt>
                      <c:pt idx="4076">
                        <c:v>-6.6329999999999986E-2</c:v>
                      </c:pt>
                      <c:pt idx="4077">
                        <c:v>-6.6325249999999988E-2</c:v>
                      </c:pt>
                      <c:pt idx="4078">
                        <c:v>-6.6309499999999993E-2</c:v>
                      </c:pt>
                      <c:pt idx="4079">
                        <c:v>-6.6302250000000007E-2</c:v>
                      </c:pt>
                      <c:pt idx="4080">
                        <c:v>-6.6289249999999994E-2</c:v>
                      </c:pt>
                      <c:pt idx="4081">
                        <c:v>-6.627124999999999E-2</c:v>
                      </c:pt>
                      <c:pt idx="4082">
                        <c:v>-6.6266999999999993E-2</c:v>
                      </c:pt>
                      <c:pt idx="4083">
                        <c:v>-6.6255249999999988E-2</c:v>
                      </c:pt>
                      <c:pt idx="4084">
                        <c:v>-6.6231249999999992E-2</c:v>
                      </c:pt>
                      <c:pt idx="4085">
                        <c:v>-6.6213499999999981E-2</c:v>
                      </c:pt>
                      <c:pt idx="4086">
                        <c:v>-6.6188749999999991E-2</c:v>
                      </c:pt>
                      <c:pt idx="4087">
                        <c:v>-6.6161499999999998E-2</c:v>
                      </c:pt>
                      <c:pt idx="4088">
                        <c:v>-6.6136999999999974E-2</c:v>
                      </c:pt>
                      <c:pt idx="4089">
                        <c:v>-6.6110999999999975E-2</c:v>
                      </c:pt>
                      <c:pt idx="4090">
                        <c:v>-6.607724999999999E-2</c:v>
                      </c:pt>
                      <c:pt idx="4091">
                        <c:v>-6.6050499999999984E-2</c:v>
                      </c:pt>
                      <c:pt idx="4092">
                        <c:v>-6.6032499999999994E-2</c:v>
                      </c:pt>
                      <c:pt idx="4093">
                        <c:v>-6.6000749999999983E-2</c:v>
                      </c:pt>
                      <c:pt idx="4094">
                        <c:v>-6.5966999999999998E-2</c:v>
                      </c:pt>
                      <c:pt idx="4095">
                        <c:v>-6.5934499999999993E-2</c:v>
                      </c:pt>
                      <c:pt idx="4096">
                        <c:v>-6.5897499999999998E-2</c:v>
                      </c:pt>
                      <c:pt idx="4097">
                        <c:v>-6.5864249999999999E-2</c:v>
                      </c:pt>
                      <c:pt idx="4098">
                        <c:v>-6.5825749999999988E-2</c:v>
                      </c:pt>
                      <c:pt idx="4099">
                        <c:v>-6.5797499999999995E-2</c:v>
                      </c:pt>
                      <c:pt idx="4100">
                        <c:v>-6.5767249999999985E-2</c:v>
                      </c:pt>
                      <c:pt idx="4101">
                        <c:v>-6.5742249999999988E-2</c:v>
                      </c:pt>
                      <c:pt idx="4102">
                        <c:v>-6.5716999999999984E-2</c:v>
                      </c:pt>
                      <c:pt idx="4103">
                        <c:v>-6.5695249999999997E-2</c:v>
                      </c:pt>
                      <c:pt idx="4104">
                        <c:v>-6.56775E-2</c:v>
                      </c:pt>
                      <c:pt idx="4105">
                        <c:v>-6.565725E-2</c:v>
                      </c:pt>
                      <c:pt idx="4106">
                        <c:v>-6.5637249999999994E-2</c:v>
                      </c:pt>
                      <c:pt idx="4107">
                        <c:v>-6.5619749999999991E-2</c:v>
                      </c:pt>
                      <c:pt idx="4108">
                        <c:v>-6.5596749999999995E-2</c:v>
                      </c:pt>
                      <c:pt idx="4109">
                        <c:v>-6.558449999999999E-2</c:v>
                      </c:pt>
                      <c:pt idx="4110">
                        <c:v>-6.5566249999999993E-2</c:v>
                      </c:pt>
                      <c:pt idx="4111">
                        <c:v>-6.5558499999999992E-2</c:v>
                      </c:pt>
                      <c:pt idx="4112">
                        <c:v>-6.5561999999999981E-2</c:v>
                      </c:pt>
                      <c:pt idx="4113">
                        <c:v>-6.5553749999999994E-2</c:v>
                      </c:pt>
                      <c:pt idx="4114">
                        <c:v>-6.5542249999999982E-2</c:v>
                      </c:pt>
                      <c:pt idx="4115">
                        <c:v>-6.553299999999998E-2</c:v>
                      </c:pt>
                      <c:pt idx="4116">
                        <c:v>-6.5514499999999989E-2</c:v>
                      </c:pt>
                      <c:pt idx="4117">
                        <c:v>-6.5488999999999992E-2</c:v>
                      </c:pt>
                      <c:pt idx="4118">
                        <c:v>-6.5470499999999987E-2</c:v>
                      </c:pt>
                      <c:pt idx="4119">
                        <c:v>-6.5448999999999993E-2</c:v>
                      </c:pt>
                      <c:pt idx="4120">
                        <c:v>-6.5421249999999986E-2</c:v>
                      </c:pt>
                      <c:pt idx="4121">
                        <c:v>-6.5405999999999992E-2</c:v>
                      </c:pt>
                      <c:pt idx="4122">
                        <c:v>-6.5378249999999985E-2</c:v>
                      </c:pt>
                      <c:pt idx="4123">
                        <c:v>-6.534524999999998E-2</c:v>
                      </c:pt>
                      <c:pt idx="4124">
                        <c:v>-6.5314749999999977E-2</c:v>
                      </c:pt>
                      <c:pt idx="4125">
                        <c:v>-6.5288249999999978E-2</c:v>
                      </c:pt>
                      <c:pt idx="4126">
                        <c:v>-6.5253999999999979E-2</c:v>
                      </c:pt>
                      <c:pt idx="4127">
                        <c:v>-6.5224499999999977E-2</c:v>
                      </c:pt>
                      <c:pt idx="4128">
                        <c:v>-6.5189499999999984E-2</c:v>
                      </c:pt>
                      <c:pt idx="4129">
                        <c:v>-6.5159999999999982E-2</c:v>
                      </c:pt>
                      <c:pt idx="4130">
                        <c:v>-6.5124999999999988E-2</c:v>
                      </c:pt>
                      <c:pt idx="4131">
                        <c:v>-6.5088999999999994E-2</c:v>
                      </c:pt>
                      <c:pt idx="4132">
                        <c:v>-6.5050249999999976E-2</c:v>
                      </c:pt>
                      <c:pt idx="4133">
                        <c:v>-6.5006249999999974E-2</c:v>
                      </c:pt>
                      <c:pt idx="4134">
                        <c:v>-6.4974999999999977E-2</c:v>
                      </c:pt>
                      <c:pt idx="4135">
                        <c:v>-6.4943749999999995E-2</c:v>
                      </c:pt>
                      <c:pt idx="4136">
                        <c:v>-6.4917249999999982E-2</c:v>
                      </c:pt>
                      <c:pt idx="4137">
                        <c:v>-6.4887499999999987E-2</c:v>
                      </c:pt>
                      <c:pt idx="4138">
                        <c:v>-6.4857749999999992E-2</c:v>
                      </c:pt>
                      <c:pt idx="4139">
                        <c:v>-6.4828999999999984E-2</c:v>
                      </c:pt>
                      <c:pt idx="4140">
                        <c:v>-6.4810999999999994E-2</c:v>
                      </c:pt>
                      <c:pt idx="4141">
                        <c:v>-6.4785999999999982E-2</c:v>
                      </c:pt>
                      <c:pt idx="4142">
                        <c:v>-6.4776499999999987E-2</c:v>
                      </c:pt>
                      <c:pt idx="4143">
                        <c:v>-6.4755749999999987E-2</c:v>
                      </c:pt>
                      <c:pt idx="4144">
                        <c:v>-6.4740499999999979E-2</c:v>
                      </c:pt>
                      <c:pt idx="4145">
                        <c:v>-6.4725249999999984E-2</c:v>
                      </c:pt>
                      <c:pt idx="4146">
                        <c:v>-6.4716249999999989E-2</c:v>
                      </c:pt>
                      <c:pt idx="4147">
                        <c:v>-6.4704249999999963E-2</c:v>
                      </c:pt>
                      <c:pt idx="4148">
                        <c:v>-6.4683749999999984E-2</c:v>
                      </c:pt>
                      <c:pt idx="4149">
                        <c:v>-6.4668749999999969E-2</c:v>
                      </c:pt>
                      <c:pt idx="4150">
                        <c:v>-6.4662249999999963E-2</c:v>
                      </c:pt>
                      <c:pt idx="4151">
                        <c:v>-6.464124999999997E-2</c:v>
                      </c:pt>
                      <c:pt idx="4152">
                        <c:v>-6.4628249999999957E-2</c:v>
                      </c:pt>
                      <c:pt idx="4153">
                        <c:v>-6.4602499999999952E-2</c:v>
                      </c:pt>
                      <c:pt idx="4154">
                        <c:v>-6.4593249999999963E-2</c:v>
                      </c:pt>
                      <c:pt idx="4155">
                        <c:v>-6.4571999999999963E-2</c:v>
                      </c:pt>
                      <c:pt idx="4156">
                        <c:v>-6.4563499999999968E-2</c:v>
                      </c:pt>
                      <c:pt idx="4157">
                        <c:v>-6.4536999999999969E-2</c:v>
                      </c:pt>
                      <c:pt idx="4158">
                        <c:v>-6.4512499999999973E-2</c:v>
                      </c:pt>
                      <c:pt idx="4159">
                        <c:v>-6.4502499999999963E-2</c:v>
                      </c:pt>
                      <c:pt idx="4160">
                        <c:v>-6.4482999999999971E-2</c:v>
                      </c:pt>
                      <c:pt idx="4161">
                        <c:v>-6.4462499999999978E-2</c:v>
                      </c:pt>
                      <c:pt idx="4162">
                        <c:v>-6.4436999999999967E-2</c:v>
                      </c:pt>
                      <c:pt idx="4163">
                        <c:v>-6.4411749999999962E-2</c:v>
                      </c:pt>
                      <c:pt idx="4164">
                        <c:v>-6.439574999999996E-2</c:v>
                      </c:pt>
                      <c:pt idx="4165">
                        <c:v>-6.4370499999999969E-2</c:v>
                      </c:pt>
                      <c:pt idx="4166">
                        <c:v>-6.4347749999999981E-2</c:v>
                      </c:pt>
                      <c:pt idx="4167">
                        <c:v>-6.432824999999999E-2</c:v>
                      </c:pt>
                      <c:pt idx="4168">
                        <c:v>-6.4318249999999966E-2</c:v>
                      </c:pt>
                      <c:pt idx="4169">
                        <c:v>-6.4296499999999965E-2</c:v>
                      </c:pt>
                      <c:pt idx="4170">
                        <c:v>-6.4265499999999975E-2</c:v>
                      </c:pt>
                      <c:pt idx="4171">
                        <c:v>-6.4235749999999966E-2</c:v>
                      </c:pt>
                      <c:pt idx="4172">
                        <c:v>-6.4214999999999967E-2</c:v>
                      </c:pt>
                      <c:pt idx="4173">
                        <c:v>-6.4179249999999965E-2</c:v>
                      </c:pt>
                      <c:pt idx="4174">
                        <c:v>-6.4155999999999963E-2</c:v>
                      </c:pt>
                      <c:pt idx="4175">
                        <c:v>-6.4136249999999964E-2</c:v>
                      </c:pt>
                      <c:pt idx="4176">
                        <c:v>-6.4120999999999956E-2</c:v>
                      </c:pt>
                      <c:pt idx="4177">
                        <c:v>-6.4112249999999968E-2</c:v>
                      </c:pt>
                      <c:pt idx="4178">
                        <c:v>-6.4116749999999958E-2</c:v>
                      </c:pt>
                      <c:pt idx="4179">
                        <c:v>-6.409749999999996E-2</c:v>
                      </c:pt>
                      <c:pt idx="4180">
                        <c:v>-6.4071749999999955E-2</c:v>
                      </c:pt>
                      <c:pt idx="4181">
                        <c:v>-6.4058499999999963E-2</c:v>
                      </c:pt>
                      <c:pt idx="4182">
                        <c:v>-6.4038249999999963E-2</c:v>
                      </c:pt>
                      <c:pt idx="4183">
                        <c:v>-6.4017499999999963E-2</c:v>
                      </c:pt>
                      <c:pt idx="4184">
                        <c:v>-6.4010249999999949E-2</c:v>
                      </c:pt>
                      <c:pt idx="4185">
                        <c:v>-6.3998749999999938E-2</c:v>
                      </c:pt>
                      <c:pt idx="4186">
                        <c:v>-6.3985499999999945E-2</c:v>
                      </c:pt>
                      <c:pt idx="4187">
                        <c:v>-6.3965249999999932E-2</c:v>
                      </c:pt>
                      <c:pt idx="4188">
                        <c:v>-6.3951249999999946E-2</c:v>
                      </c:pt>
                      <c:pt idx="4189">
                        <c:v>-6.3921999999999951E-2</c:v>
                      </c:pt>
                      <c:pt idx="4190">
                        <c:v>-6.3905749999999942E-2</c:v>
                      </c:pt>
                      <c:pt idx="4191">
                        <c:v>-6.3874999999999946E-2</c:v>
                      </c:pt>
                      <c:pt idx="4192">
                        <c:v>-6.3852499999999951E-2</c:v>
                      </c:pt>
                      <c:pt idx="4193">
                        <c:v>-6.3827249999999947E-2</c:v>
                      </c:pt>
                      <c:pt idx="4194">
                        <c:v>-6.3810999999999951E-2</c:v>
                      </c:pt>
                      <c:pt idx="4195">
                        <c:v>-6.3798999999999953E-2</c:v>
                      </c:pt>
                      <c:pt idx="4196">
                        <c:v>-6.3779749999999955E-2</c:v>
                      </c:pt>
                      <c:pt idx="4197">
                        <c:v>-6.3762999999999959E-2</c:v>
                      </c:pt>
                      <c:pt idx="4198">
                        <c:v>-6.3753749999999942E-2</c:v>
                      </c:pt>
                      <c:pt idx="4199">
                        <c:v>-6.3738499999999934E-2</c:v>
                      </c:pt>
                      <c:pt idx="4200">
                        <c:v>-6.3727999999999951E-2</c:v>
                      </c:pt>
                      <c:pt idx="4201">
                        <c:v>-6.3721249999999938E-2</c:v>
                      </c:pt>
                      <c:pt idx="4202">
                        <c:v>-6.3714499999999938E-2</c:v>
                      </c:pt>
                      <c:pt idx="4203">
                        <c:v>-6.3705499999999943E-2</c:v>
                      </c:pt>
                      <c:pt idx="4204">
                        <c:v>-6.3737499999999947E-2</c:v>
                      </c:pt>
                      <c:pt idx="4205">
                        <c:v>-6.3714249999999958E-2</c:v>
                      </c:pt>
                      <c:pt idx="4206">
                        <c:v>-6.3702499999999954E-2</c:v>
                      </c:pt>
                      <c:pt idx="4207">
                        <c:v>-6.368774999999996E-2</c:v>
                      </c:pt>
                      <c:pt idx="4208">
                        <c:v>-6.366749999999996E-2</c:v>
                      </c:pt>
                      <c:pt idx="4209">
                        <c:v>-6.3646749999999974E-2</c:v>
                      </c:pt>
                      <c:pt idx="4210">
                        <c:v>-6.3630749999999958E-2</c:v>
                      </c:pt>
                      <c:pt idx="4211">
                        <c:v>-6.3617999999999966E-2</c:v>
                      </c:pt>
                      <c:pt idx="4212">
                        <c:v>-6.360124999999997E-2</c:v>
                      </c:pt>
                      <c:pt idx="4213">
                        <c:v>-6.3592249999999975E-2</c:v>
                      </c:pt>
                      <c:pt idx="4214">
                        <c:v>-6.358049999999997E-2</c:v>
                      </c:pt>
                      <c:pt idx="4215">
                        <c:v>-6.3566999999999971E-2</c:v>
                      </c:pt>
                      <c:pt idx="4216">
                        <c:v>-6.3563999999999982E-2</c:v>
                      </c:pt>
                      <c:pt idx="4217">
                        <c:v>-6.3565249999999976E-2</c:v>
                      </c:pt>
                      <c:pt idx="4218">
                        <c:v>-6.355524999999998E-2</c:v>
                      </c:pt>
                      <c:pt idx="4219">
                        <c:v>-6.3549499999999981E-2</c:v>
                      </c:pt>
                      <c:pt idx="4220">
                        <c:v>-6.3549499999999967E-2</c:v>
                      </c:pt>
                      <c:pt idx="4221">
                        <c:v>-6.3555499999999959E-2</c:v>
                      </c:pt>
                      <c:pt idx="4222">
                        <c:v>-6.3558749999999983E-2</c:v>
                      </c:pt>
                      <c:pt idx="4223">
                        <c:v>-6.3559749999999984E-2</c:v>
                      </c:pt>
                      <c:pt idx="4224">
                        <c:v>-6.3565749999999976E-2</c:v>
                      </c:pt>
                      <c:pt idx="4225">
                        <c:v>-6.3544999999999977E-2</c:v>
                      </c:pt>
                      <c:pt idx="4226">
                        <c:v>-6.355799999999999E-2</c:v>
                      </c:pt>
                      <c:pt idx="4227">
                        <c:v>-6.3563499999999995E-2</c:v>
                      </c:pt>
                      <c:pt idx="4228">
                        <c:v>-6.357974999999999E-2</c:v>
                      </c:pt>
                      <c:pt idx="4229">
                        <c:v>-6.3588499999999992E-2</c:v>
                      </c:pt>
                      <c:pt idx="4230">
                        <c:v>-6.3597249999999994E-2</c:v>
                      </c:pt>
                      <c:pt idx="4231">
                        <c:v>-6.3601500000000005E-2</c:v>
                      </c:pt>
                      <c:pt idx="4232">
                        <c:v>-6.3605750000000003E-2</c:v>
                      </c:pt>
                      <c:pt idx="4233">
                        <c:v>-6.3597999999999988E-2</c:v>
                      </c:pt>
                      <c:pt idx="4234">
                        <c:v>-6.3594499999999984E-2</c:v>
                      </c:pt>
                      <c:pt idx="4235">
                        <c:v>-6.3575999999999994E-2</c:v>
                      </c:pt>
                      <c:pt idx="4236">
                        <c:v>-6.3561499999999979E-2</c:v>
                      </c:pt>
                      <c:pt idx="4237">
                        <c:v>-6.3558249999999983E-2</c:v>
                      </c:pt>
                      <c:pt idx="4238">
                        <c:v>-6.3550999999999983E-2</c:v>
                      </c:pt>
                      <c:pt idx="4239">
                        <c:v>-6.3548249999999987E-2</c:v>
                      </c:pt>
                      <c:pt idx="4240">
                        <c:v>-6.3545249999999984E-2</c:v>
                      </c:pt>
                      <c:pt idx="4241">
                        <c:v>-6.3546999999999992E-2</c:v>
                      </c:pt>
                      <c:pt idx="4242">
                        <c:v>-6.3565499999999969E-2</c:v>
                      </c:pt>
                      <c:pt idx="4243">
                        <c:v>-6.3566999999999985E-2</c:v>
                      </c:pt>
                      <c:pt idx="4244">
                        <c:v>-6.356974999999998E-2</c:v>
                      </c:pt>
                      <c:pt idx="4245">
                        <c:v>-6.3570249999999981E-2</c:v>
                      </c:pt>
                      <c:pt idx="4246">
                        <c:v>-6.3562249999999987E-2</c:v>
                      </c:pt>
                      <c:pt idx="4247">
                        <c:v>-6.3554749999999979E-2</c:v>
                      </c:pt>
                      <c:pt idx="4248">
                        <c:v>-6.3542749999999995E-2</c:v>
                      </c:pt>
                      <c:pt idx="4249">
                        <c:v>-6.3528999999999988E-2</c:v>
                      </c:pt>
                      <c:pt idx="4250">
                        <c:v>-6.3525249999999991E-2</c:v>
                      </c:pt>
                      <c:pt idx="4251">
                        <c:v>-6.3513499999999987E-2</c:v>
                      </c:pt>
                      <c:pt idx="4252">
                        <c:v>-6.3513499999999987E-2</c:v>
                      </c:pt>
                      <c:pt idx="4253">
                        <c:v>-6.3500749999999995E-2</c:v>
                      </c:pt>
                      <c:pt idx="4254">
                        <c:v>-6.3499749999999994E-2</c:v>
                      </c:pt>
                      <c:pt idx="4255">
                        <c:v>-6.3496999999999998E-2</c:v>
                      </c:pt>
                      <c:pt idx="4256">
                        <c:v>-6.3486749999999981E-2</c:v>
                      </c:pt>
                      <c:pt idx="4257">
                        <c:v>-6.3484749999999979E-2</c:v>
                      </c:pt>
                      <c:pt idx="4258">
                        <c:v>-6.3485249999999993E-2</c:v>
                      </c:pt>
                      <c:pt idx="4259">
                        <c:v>-6.3494749999999989E-2</c:v>
                      </c:pt>
                      <c:pt idx="4260">
                        <c:v>-6.3485499999999986E-2</c:v>
                      </c:pt>
                      <c:pt idx="4261">
                        <c:v>-6.3480499999999995E-2</c:v>
                      </c:pt>
                      <c:pt idx="4262">
                        <c:v>-6.3476500000000005E-2</c:v>
                      </c:pt>
                      <c:pt idx="4263">
                        <c:v>-6.3472999999999988E-2</c:v>
                      </c:pt>
                      <c:pt idx="4264">
                        <c:v>-6.3455749999999991E-2</c:v>
                      </c:pt>
                      <c:pt idx="4265">
                        <c:v>-6.3439999999999996E-2</c:v>
                      </c:pt>
                      <c:pt idx="4266">
                        <c:v>-6.343625E-2</c:v>
                      </c:pt>
                      <c:pt idx="4267">
                        <c:v>-6.3410249999999987E-2</c:v>
                      </c:pt>
                      <c:pt idx="4268">
                        <c:v>-6.3399749999999991E-2</c:v>
                      </c:pt>
                      <c:pt idx="4269">
                        <c:v>-6.3388749999999994E-2</c:v>
                      </c:pt>
                      <c:pt idx="4270">
                        <c:v>-6.3386500000000012E-2</c:v>
                      </c:pt>
                      <c:pt idx="4271">
                        <c:v>-6.3383749999999989E-2</c:v>
                      </c:pt>
                      <c:pt idx="4272">
                        <c:v>-6.3382500000000008E-2</c:v>
                      </c:pt>
                      <c:pt idx="4273">
                        <c:v>-6.3374E-2</c:v>
                      </c:pt>
                      <c:pt idx="4274">
                        <c:v>-6.3361999999999988E-2</c:v>
                      </c:pt>
                      <c:pt idx="4275">
                        <c:v>-6.3350999999999991E-2</c:v>
                      </c:pt>
                      <c:pt idx="4276">
                        <c:v>-6.3354250000000015E-2</c:v>
                      </c:pt>
                      <c:pt idx="4277">
                        <c:v>-6.333975E-2</c:v>
                      </c:pt>
                      <c:pt idx="4278">
                        <c:v>-6.3338000000000005E-2</c:v>
                      </c:pt>
                      <c:pt idx="4279">
                        <c:v>-6.334250000000001E-2</c:v>
                      </c:pt>
                      <c:pt idx="4280">
                        <c:v>-6.3341499999999995E-2</c:v>
                      </c:pt>
                      <c:pt idx="4281">
                        <c:v>-6.3341250000000016E-2</c:v>
                      </c:pt>
                      <c:pt idx="4282">
                        <c:v>-6.3322249999999997E-2</c:v>
                      </c:pt>
                      <c:pt idx="4283">
                        <c:v>-6.3313500000000009E-2</c:v>
                      </c:pt>
                      <c:pt idx="4284">
                        <c:v>-6.3322000000000017E-2</c:v>
                      </c:pt>
                      <c:pt idx="4285">
                        <c:v>-6.3323750000000012E-2</c:v>
                      </c:pt>
                      <c:pt idx="4286">
                        <c:v>-6.332900000000001E-2</c:v>
                      </c:pt>
                      <c:pt idx="4287">
                        <c:v>-6.333575000000001E-2</c:v>
                      </c:pt>
                      <c:pt idx="4288">
                        <c:v>-6.3336000000000017E-2</c:v>
                      </c:pt>
                      <c:pt idx="4289">
                        <c:v>-6.3326000000000007E-2</c:v>
                      </c:pt>
                      <c:pt idx="4290">
                        <c:v>-6.3333750000000022E-2</c:v>
                      </c:pt>
                      <c:pt idx="4291">
                        <c:v>-6.3332750000000007E-2</c:v>
                      </c:pt>
                      <c:pt idx="4292">
                        <c:v>-6.3330000000000025E-2</c:v>
                      </c:pt>
                      <c:pt idx="4293">
                        <c:v>-6.3338000000000033E-2</c:v>
                      </c:pt>
                      <c:pt idx="4294">
                        <c:v>-6.3347000000000028E-2</c:v>
                      </c:pt>
                      <c:pt idx="4295">
                        <c:v>-6.3354250000000029E-2</c:v>
                      </c:pt>
                      <c:pt idx="4296">
                        <c:v>-6.3367500000000035E-2</c:v>
                      </c:pt>
                      <c:pt idx="4297">
                        <c:v>-6.3376250000000023E-2</c:v>
                      </c:pt>
                      <c:pt idx="4298">
                        <c:v>-6.3390500000000044E-2</c:v>
                      </c:pt>
                      <c:pt idx="4299">
                        <c:v>-6.3392250000000039E-2</c:v>
                      </c:pt>
                      <c:pt idx="4300">
                        <c:v>-6.3390250000000023E-2</c:v>
                      </c:pt>
                      <c:pt idx="4301">
                        <c:v>-6.3384750000000031E-2</c:v>
                      </c:pt>
                      <c:pt idx="4302">
                        <c:v>-6.3382750000000029E-2</c:v>
                      </c:pt>
                      <c:pt idx="4303">
                        <c:v>-6.3396000000000022E-2</c:v>
                      </c:pt>
                      <c:pt idx="4304">
                        <c:v>-6.3386000000000026E-2</c:v>
                      </c:pt>
                      <c:pt idx="4305">
                        <c:v>-6.3375500000000015E-2</c:v>
                      </c:pt>
                      <c:pt idx="4306">
                        <c:v>-6.3372000000000026E-2</c:v>
                      </c:pt>
                      <c:pt idx="4307">
                        <c:v>-6.3377750000000038E-2</c:v>
                      </c:pt>
                      <c:pt idx="4308">
                        <c:v>-6.3372750000000033E-2</c:v>
                      </c:pt>
                      <c:pt idx="4309">
                        <c:v>-6.3366250000000013E-2</c:v>
                      </c:pt>
                      <c:pt idx="4310">
                        <c:v>-6.3372000000000026E-2</c:v>
                      </c:pt>
                      <c:pt idx="4311">
                        <c:v>-6.336325000000001E-2</c:v>
                      </c:pt>
                      <c:pt idx="4312">
                        <c:v>-6.3355500000000023E-2</c:v>
                      </c:pt>
                      <c:pt idx="4313">
                        <c:v>-6.3366750000000027E-2</c:v>
                      </c:pt>
                      <c:pt idx="4314">
                        <c:v>-6.3376750000000023E-2</c:v>
                      </c:pt>
                      <c:pt idx="4315">
                        <c:v>-6.3381750000000028E-2</c:v>
                      </c:pt>
                      <c:pt idx="4316">
                        <c:v>-6.3378250000000025E-2</c:v>
                      </c:pt>
                      <c:pt idx="4317">
                        <c:v>-6.3390750000000023E-2</c:v>
                      </c:pt>
                      <c:pt idx="4318">
                        <c:v>-6.340125000000002E-2</c:v>
                      </c:pt>
                      <c:pt idx="4319">
                        <c:v>-6.3409000000000021E-2</c:v>
                      </c:pt>
                      <c:pt idx="4320">
                        <c:v>-6.3421750000000013E-2</c:v>
                      </c:pt>
                      <c:pt idx="4321">
                        <c:v>-6.3415000000000013E-2</c:v>
                      </c:pt>
                      <c:pt idx="4322">
                        <c:v>-6.3425750000000003E-2</c:v>
                      </c:pt>
                      <c:pt idx="4323">
                        <c:v>-6.3436250000000027E-2</c:v>
                      </c:pt>
                      <c:pt idx="4324">
                        <c:v>-6.3437250000000028E-2</c:v>
                      </c:pt>
                      <c:pt idx="4325">
                        <c:v>-6.3445250000000022E-2</c:v>
                      </c:pt>
                      <c:pt idx="4326">
                        <c:v>-6.3454750000000032E-2</c:v>
                      </c:pt>
                      <c:pt idx="4327">
                        <c:v>-6.3459500000000016E-2</c:v>
                      </c:pt>
                      <c:pt idx="4328">
                        <c:v>-6.3474500000000017E-2</c:v>
                      </c:pt>
                      <c:pt idx="4329">
                        <c:v>-6.3419750000000025E-2</c:v>
                      </c:pt>
                      <c:pt idx="4330">
                        <c:v>-6.3424750000000016E-2</c:v>
                      </c:pt>
                      <c:pt idx="4331">
                        <c:v>-6.3438250000000002E-2</c:v>
                      </c:pt>
                      <c:pt idx="4332">
                        <c:v>-6.3444500000000015E-2</c:v>
                      </c:pt>
                      <c:pt idx="4333">
                        <c:v>-6.344950000000002E-2</c:v>
                      </c:pt>
                      <c:pt idx="4334">
                        <c:v>-6.3438000000000008E-2</c:v>
                      </c:pt>
                      <c:pt idx="4335">
                        <c:v>-6.3446000000000016E-2</c:v>
                      </c:pt>
                      <c:pt idx="4336">
                        <c:v>-6.3443000000000027E-2</c:v>
                      </c:pt>
                      <c:pt idx="4337">
                        <c:v>-6.3440250000000017E-2</c:v>
                      </c:pt>
                      <c:pt idx="4338">
                        <c:v>-6.3444750000000022E-2</c:v>
                      </c:pt>
                      <c:pt idx="4339">
                        <c:v>-6.3439000000000009E-2</c:v>
                      </c:pt>
                      <c:pt idx="4340">
                        <c:v>-6.3438750000000016E-2</c:v>
                      </c:pt>
                      <c:pt idx="4341">
                        <c:v>-6.3448500000000033E-2</c:v>
                      </c:pt>
                      <c:pt idx="4342">
                        <c:v>-6.3438750000000016E-2</c:v>
                      </c:pt>
                      <c:pt idx="4343">
                        <c:v>-6.3431750000000009E-2</c:v>
                      </c:pt>
                      <c:pt idx="4344">
                        <c:v>-6.3417500000000016E-2</c:v>
                      </c:pt>
                      <c:pt idx="4345">
                        <c:v>-6.3418250000000023E-2</c:v>
                      </c:pt>
                      <c:pt idx="4346">
                        <c:v>-6.3412250000000017E-2</c:v>
                      </c:pt>
                      <c:pt idx="4347">
                        <c:v>-6.3402250000000007E-2</c:v>
                      </c:pt>
                      <c:pt idx="4348">
                        <c:v>-6.3389500000000001E-2</c:v>
                      </c:pt>
                      <c:pt idx="4349">
                        <c:v>-6.3386250000000019E-2</c:v>
                      </c:pt>
                      <c:pt idx="4350">
                        <c:v>-6.337325000000002E-2</c:v>
                      </c:pt>
                      <c:pt idx="4351">
                        <c:v>-6.3378000000000018E-2</c:v>
                      </c:pt>
                      <c:pt idx="4352">
                        <c:v>-6.3371000000000011E-2</c:v>
                      </c:pt>
                      <c:pt idx="4353">
                        <c:v>-6.3387000000000027E-2</c:v>
                      </c:pt>
                      <c:pt idx="4354">
                        <c:v>-6.3378000000000018E-2</c:v>
                      </c:pt>
                      <c:pt idx="4355">
                        <c:v>-6.3390750000000023E-2</c:v>
                      </c:pt>
                      <c:pt idx="4356">
                        <c:v>-6.3382750000000015E-2</c:v>
                      </c:pt>
                      <c:pt idx="4357">
                        <c:v>-6.3389500000000001E-2</c:v>
                      </c:pt>
                      <c:pt idx="4358">
                        <c:v>-6.33885E-2</c:v>
                      </c:pt>
                      <c:pt idx="4359">
                        <c:v>-6.3380999999999993E-2</c:v>
                      </c:pt>
                      <c:pt idx="4360">
                        <c:v>-6.3384250000000003E-2</c:v>
                      </c:pt>
                      <c:pt idx="4361">
                        <c:v>-6.3395499999999994E-2</c:v>
                      </c:pt>
                      <c:pt idx="4362">
                        <c:v>-6.3397250000000002E-2</c:v>
                      </c:pt>
                      <c:pt idx="4363">
                        <c:v>-6.3404749999999982E-2</c:v>
                      </c:pt>
                      <c:pt idx="4364">
                        <c:v>-6.3412999999999983E-2</c:v>
                      </c:pt>
                      <c:pt idx="4365">
                        <c:v>-6.3420499999999991E-2</c:v>
                      </c:pt>
                      <c:pt idx="4366">
                        <c:v>-6.3420249999999997E-2</c:v>
                      </c:pt>
                      <c:pt idx="4367">
                        <c:v>-6.3426750000000004E-2</c:v>
                      </c:pt>
                      <c:pt idx="4368">
                        <c:v>-6.3431999999999988E-2</c:v>
                      </c:pt>
                      <c:pt idx="4369">
                        <c:v>-6.3451249999999987E-2</c:v>
                      </c:pt>
                      <c:pt idx="4370">
                        <c:v>-6.3458249999999994E-2</c:v>
                      </c:pt>
                      <c:pt idx="4371">
                        <c:v>-6.3487499999999975E-2</c:v>
                      </c:pt>
                      <c:pt idx="4372">
                        <c:v>-6.3499249999999993E-2</c:v>
                      </c:pt>
                      <c:pt idx="4373">
                        <c:v>-6.3522499999999982E-2</c:v>
                      </c:pt>
                      <c:pt idx="4374">
                        <c:v>-6.3529249999999982E-2</c:v>
                      </c:pt>
                      <c:pt idx="4375">
                        <c:v>-6.3544999999999977E-2</c:v>
                      </c:pt>
                      <c:pt idx="4376">
                        <c:v>-6.3550499999999982E-2</c:v>
                      </c:pt>
                      <c:pt idx="4377">
                        <c:v>-6.3556249999999981E-2</c:v>
                      </c:pt>
                      <c:pt idx="4378">
                        <c:v>-6.3539499999999985E-2</c:v>
                      </c:pt>
                      <c:pt idx="4379">
                        <c:v>-6.3548249999999987E-2</c:v>
                      </c:pt>
                      <c:pt idx="4380">
                        <c:v>-6.356974999999998E-2</c:v>
                      </c:pt>
                      <c:pt idx="4381">
                        <c:v>-6.3563499999999995E-2</c:v>
                      </c:pt>
                      <c:pt idx="4382">
                        <c:v>-6.3568749999999993E-2</c:v>
                      </c:pt>
                      <c:pt idx="4383">
                        <c:v>-6.3574999999999993E-2</c:v>
                      </c:pt>
                      <c:pt idx="4384">
                        <c:v>-6.3578249999999989E-2</c:v>
                      </c:pt>
                      <c:pt idx="4385">
                        <c:v>-6.3580999999999985E-2</c:v>
                      </c:pt>
                      <c:pt idx="4386">
                        <c:v>-6.3577749999999988E-2</c:v>
                      </c:pt>
                      <c:pt idx="4387">
                        <c:v>-6.3577249999999988E-2</c:v>
                      </c:pt>
                      <c:pt idx="4388">
                        <c:v>-6.357924999999999E-2</c:v>
                      </c:pt>
                      <c:pt idx="4389">
                        <c:v>-6.357974999999999E-2</c:v>
                      </c:pt>
                      <c:pt idx="4390">
                        <c:v>-6.3579499999999983E-2</c:v>
                      </c:pt>
                      <c:pt idx="4391">
                        <c:v>-6.3588999999999993E-2</c:v>
                      </c:pt>
                      <c:pt idx="4392">
                        <c:v>-6.3580999999999985E-2</c:v>
                      </c:pt>
                      <c:pt idx="4393">
                        <c:v>-6.358649999999999E-2</c:v>
                      </c:pt>
                      <c:pt idx="4394">
                        <c:v>-6.3597749999999995E-2</c:v>
                      </c:pt>
                      <c:pt idx="4395">
                        <c:v>-6.3598000000000002E-2</c:v>
                      </c:pt>
                      <c:pt idx="4396">
                        <c:v>-6.3607749999999991E-2</c:v>
                      </c:pt>
                      <c:pt idx="4397">
                        <c:v>-6.3609249999999992E-2</c:v>
                      </c:pt>
                      <c:pt idx="4398">
                        <c:v>-6.3606499999999982E-2</c:v>
                      </c:pt>
                      <c:pt idx="4399">
                        <c:v>-6.3613499999999976E-2</c:v>
                      </c:pt>
                      <c:pt idx="4400">
                        <c:v>-6.3606999999999983E-2</c:v>
                      </c:pt>
                      <c:pt idx="4401">
                        <c:v>-6.3604749999999974E-2</c:v>
                      </c:pt>
                      <c:pt idx="4402">
                        <c:v>-6.3601499999999977E-2</c:v>
                      </c:pt>
                      <c:pt idx="4403">
                        <c:v>-6.3599749999999983E-2</c:v>
                      </c:pt>
                      <c:pt idx="4404">
                        <c:v>-6.3570749999999968E-2</c:v>
                      </c:pt>
                      <c:pt idx="4405">
                        <c:v>-6.3583499999999973E-2</c:v>
                      </c:pt>
                      <c:pt idx="4406">
                        <c:v>-6.3593249999999976E-2</c:v>
                      </c:pt>
                      <c:pt idx="4407">
                        <c:v>-6.3597999999999974E-2</c:v>
                      </c:pt>
                      <c:pt idx="4408">
                        <c:v>-6.361524999999997E-2</c:v>
                      </c:pt>
                      <c:pt idx="4409">
                        <c:v>-6.3618499999999981E-2</c:v>
                      </c:pt>
                      <c:pt idx="4410">
                        <c:v>-6.3635999999999984E-2</c:v>
                      </c:pt>
                      <c:pt idx="4411">
                        <c:v>-6.363824999999998E-2</c:v>
                      </c:pt>
                      <c:pt idx="4412">
                        <c:v>-6.3645249999999973E-2</c:v>
                      </c:pt>
                      <c:pt idx="4413">
                        <c:v>-6.3645749999999973E-2</c:v>
                      </c:pt>
                      <c:pt idx="4414">
                        <c:v>-6.3661249999999961E-2</c:v>
                      </c:pt>
                      <c:pt idx="4415">
                        <c:v>-6.366349999999997E-2</c:v>
                      </c:pt>
                      <c:pt idx="4416">
                        <c:v>-6.3669249999999969E-2</c:v>
                      </c:pt>
                      <c:pt idx="4417">
                        <c:v>-6.3674999999999982E-2</c:v>
                      </c:pt>
                      <c:pt idx="4418">
                        <c:v>-6.3706499999999985E-2</c:v>
                      </c:pt>
                      <c:pt idx="4419">
                        <c:v>-6.3716999999999982E-2</c:v>
                      </c:pt>
                      <c:pt idx="4420">
                        <c:v>-6.3725749999999984E-2</c:v>
                      </c:pt>
                      <c:pt idx="4421">
                        <c:v>-6.3731999999999969E-2</c:v>
                      </c:pt>
                      <c:pt idx="4422">
                        <c:v>-6.3731999999999969E-2</c:v>
                      </c:pt>
                      <c:pt idx="4423">
                        <c:v>-6.3731999999999983E-2</c:v>
                      </c:pt>
                      <c:pt idx="4424">
                        <c:v>-6.3717249999999975E-2</c:v>
                      </c:pt>
                      <c:pt idx="4425">
                        <c:v>-6.3745249999999989E-2</c:v>
                      </c:pt>
                      <c:pt idx="4426">
                        <c:v>-6.372174999999998E-2</c:v>
                      </c:pt>
                      <c:pt idx="4427">
                        <c:v>-6.372174999999998E-2</c:v>
                      </c:pt>
                      <c:pt idx="4428">
                        <c:v>-6.3704999999999984E-2</c:v>
                      </c:pt>
                      <c:pt idx="4429">
                        <c:v>-6.3688749999999988E-2</c:v>
                      </c:pt>
                      <c:pt idx="4430">
                        <c:v>-6.3677999999999985E-2</c:v>
                      </c:pt>
                      <c:pt idx="4431">
                        <c:v>-6.3667249999999995E-2</c:v>
                      </c:pt>
                      <c:pt idx="4432">
                        <c:v>-6.365274999999998E-2</c:v>
                      </c:pt>
                      <c:pt idx="4433">
                        <c:v>-6.3653999999999988E-2</c:v>
                      </c:pt>
                      <c:pt idx="4434">
                        <c:v>-6.3646999999999967E-2</c:v>
                      </c:pt>
                      <c:pt idx="4435">
                        <c:v>-6.3648499999999969E-2</c:v>
                      </c:pt>
                      <c:pt idx="4436">
                        <c:v>-6.3644749999999972E-2</c:v>
                      </c:pt>
                      <c:pt idx="4437">
                        <c:v>-6.3637999999999972E-2</c:v>
                      </c:pt>
                      <c:pt idx="4438">
                        <c:v>-6.3627499999999976E-2</c:v>
                      </c:pt>
                      <c:pt idx="4439">
                        <c:v>-6.3621749999999991E-2</c:v>
                      </c:pt>
                      <c:pt idx="4440">
                        <c:v>-6.3617999999999994E-2</c:v>
                      </c:pt>
                      <c:pt idx="4441">
                        <c:v>-6.3608499999999984E-2</c:v>
                      </c:pt>
                      <c:pt idx="4442">
                        <c:v>-6.3573499999999977E-2</c:v>
                      </c:pt>
                      <c:pt idx="4443">
                        <c:v>-6.3555999999999974E-2</c:v>
                      </c:pt>
                      <c:pt idx="4444">
                        <c:v>-6.3541999999999974E-2</c:v>
                      </c:pt>
                      <c:pt idx="4445">
                        <c:v>-6.3515749999999968E-2</c:v>
                      </c:pt>
                      <c:pt idx="4446">
                        <c:v>-6.3509499999999969E-2</c:v>
                      </c:pt>
                      <c:pt idx="4447">
                        <c:v>-6.3507499999999967E-2</c:v>
                      </c:pt>
                      <c:pt idx="4448">
                        <c:v>-6.3502999999999962E-2</c:v>
                      </c:pt>
                      <c:pt idx="4449">
                        <c:v>-6.3502999999999962E-2</c:v>
                      </c:pt>
                      <c:pt idx="4450">
                        <c:v>-6.3499499999999959E-2</c:v>
                      </c:pt>
                      <c:pt idx="4451">
                        <c:v>-6.3486249999999966E-2</c:v>
                      </c:pt>
                      <c:pt idx="4452">
                        <c:v>-6.3471749999999952E-2</c:v>
                      </c:pt>
                      <c:pt idx="4453">
                        <c:v>-6.3470749999999965E-2</c:v>
                      </c:pt>
                      <c:pt idx="4454">
                        <c:v>-6.3455999999999971E-2</c:v>
                      </c:pt>
                      <c:pt idx="4455">
                        <c:v>-6.3446499999999975E-2</c:v>
                      </c:pt>
                      <c:pt idx="4456">
                        <c:v>-6.3434499999999977E-2</c:v>
                      </c:pt>
                      <c:pt idx="4457">
                        <c:v>-6.3419499999999976E-2</c:v>
                      </c:pt>
                      <c:pt idx="4458">
                        <c:v>-6.3403749999999967E-2</c:v>
                      </c:pt>
                      <c:pt idx="4459">
                        <c:v>-6.3387499999999972E-2</c:v>
                      </c:pt>
                      <c:pt idx="4460">
                        <c:v>-6.3377999999999976E-2</c:v>
                      </c:pt>
                      <c:pt idx="4461">
                        <c:v>-6.3360499999999986E-2</c:v>
                      </c:pt>
                      <c:pt idx="4462">
                        <c:v>-6.3353999999999966E-2</c:v>
                      </c:pt>
                      <c:pt idx="4463">
                        <c:v>-6.3352249999999985E-2</c:v>
                      </c:pt>
                      <c:pt idx="4464">
                        <c:v>-6.3337499999999977E-2</c:v>
                      </c:pt>
                      <c:pt idx="4465">
                        <c:v>-6.3331249999999978E-2</c:v>
                      </c:pt>
                      <c:pt idx="4466">
                        <c:v>-6.3329749999999976E-2</c:v>
                      </c:pt>
                      <c:pt idx="4467">
                        <c:v>-6.3334999999999975E-2</c:v>
                      </c:pt>
                      <c:pt idx="4468">
                        <c:v>-6.3327999999999995E-2</c:v>
                      </c:pt>
                      <c:pt idx="4469">
                        <c:v>-6.3326000000000007E-2</c:v>
                      </c:pt>
                      <c:pt idx="4470">
                        <c:v>-6.3323500000000005E-2</c:v>
                      </c:pt>
                      <c:pt idx="4471">
                        <c:v>-6.3322249999999997E-2</c:v>
                      </c:pt>
                      <c:pt idx="4472">
                        <c:v>-6.3329750000000004E-2</c:v>
                      </c:pt>
                      <c:pt idx="4473">
                        <c:v>-6.3316250000000004E-2</c:v>
                      </c:pt>
                      <c:pt idx="4474">
                        <c:v>-6.3316500000000012E-2</c:v>
                      </c:pt>
                      <c:pt idx="4475">
                        <c:v>-6.3310249999999998E-2</c:v>
                      </c:pt>
                      <c:pt idx="4476">
                        <c:v>-6.3296749999999999E-2</c:v>
                      </c:pt>
                      <c:pt idx="4477">
                        <c:v>-6.3290250000000006E-2</c:v>
                      </c:pt>
                      <c:pt idx="4478">
                        <c:v>-6.3296000000000005E-2</c:v>
                      </c:pt>
                      <c:pt idx="4479">
                        <c:v>-6.3278500000000015E-2</c:v>
                      </c:pt>
                      <c:pt idx="4480">
                        <c:v>-6.3268500000000005E-2</c:v>
                      </c:pt>
                      <c:pt idx="4481">
                        <c:v>-6.3259250000000017E-2</c:v>
                      </c:pt>
                      <c:pt idx="4482">
                        <c:v>-6.325200000000003E-2</c:v>
                      </c:pt>
                      <c:pt idx="4483">
                        <c:v>-6.3242750000000028E-2</c:v>
                      </c:pt>
                      <c:pt idx="4484">
                        <c:v>-6.3220000000000012E-2</c:v>
                      </c:pt>
                      <c:pt idx="4485">
                        <c:v>-6.3200500000000034E-2</c:v>
                      </c:pt>
                      <c:pt idx="4486">
                        <c:v>-6.3186250000000041E-2</c:v>
                      </c:pt>
                      <c:pt idx="4487">
                        <c:v>-6.3178250000000047E-2</c:v>
                      </c:pt>
                      <c:pt idx="4488">
                        <c:v>-6.3176250000000045E-2</c:v>
                      </c:pt>
                      <c:pt idx="4489">
                        <c:v>-6.317800000000004E-2</c:v>
                      </c:pt>
                      <c:pt idx="4490">
                        <c:v>-6.3178250000000047E-2</c:v>
                      </c:pt>
                      <c:pt idx="4491">
                        <c:v>-6.3167250000000036E-2</c:v>
                      </c:pt>
                      <c:pt idx="4492">
                        <c:v>-6.3169250000000024E-2</c:v>
                      </c:pt>
                      <c:pt idx="4493">
                        <c:v>-6.3158500000000034E-2</c:v>
                      </c:pt>
                      <c:pt idx="4494">
                        <c:v>-6.3153000000000029E-2</c:v>
                      </c:pt>
                      <c:pt idx="4495">
                        <c:v>-6.3155500000000017E-2</c:v>
                      </c:pt>
                      <c:pt idx="4496">
                        <c:v>-6.3164500000000012E-2</c:v>
                      </c:pt>
                      <c:pt idx="4497">
                        <c:v>-6.3156750000000011E-2</c:v>
                      </c:pt>
                      <c:pt idx="4498">
                        <c:v>-6.3149750000000018E-2</c:v>
                      </c:pt>
                      <c:pt idx="4499">
                        <c:v>-6.3146000000000008E-2</c:v>
                      </c:pt>
                      <c:pt idx="4500">
                        <c:v>-6.3147250000000016E-2</c:v>
                      </c:pt>
                      <c:pt idx="4501">
                        <c:v>-6.3144750000000027E-2</c:v>
                      </c:pt>
                      <c:pt idx="4502">
                        <c:v>-6.3137000000000026E-2</c:v>
                      </c:pt>
                      <c:pt idx="4503">
                        <c:v>-6.3113250000000023E-2</c:v>
                      </c:pt>
                      <c:pt idx="4504">
                        <c:v>-6.3116250000000026E-2</c:v>
                      </c:pt>
                      <c:pt idx="4505">
                        <c:v>-6.3123500000000027E-2</c:v>
                      </c:pt>
                      <c:pt idx="4506">
                        <c:v>-6.3115500000000019E-2</c:v>
                      </c:pt>
                      <c:pt idx="4507">
                        <c:v>-6.3109250000000033E-2</c:v>
                      </c:pt>
                      <c:pt idx="4508">
                        <c:v>-6.3113750000000038E-2</c:v>
                      </c:pt>
                      <c:pt idx="4509">
                        <c:v>-6.3119500000000037E-2</c:v>
                      </c:pt>
                      <c:pt idx="4510">
                        <c:v>-6.3113500000000031E-2</c:v>
                      </c:pt>
                      <c:pt idx="4511">
                        <c:v>-6.3114000000000031E-2</c:v>
                      </c:pt>
                      <c:pt idx="4512">
                        <c:v>-6.3113750000000024E-2</c:v>
                      </c:pt>
                      <c:pt idx="4513">
                        <c:v>-6.3098250000000022E-2</c:v>
                      </c:pt>
                      <c:pt idx="4514">
                        <c:v>-6.3092000000000023E-2</c:v>
                      </c:pt>
                      <c:pt idx="4515">
                        <c:v>-6.306775000000002E-2</c:v>
                      </c:pt>
                      <c:pt idx="4516">
                        <c:v>-6.306100000000002E-2</c:v>
                      </c:pt>
                      <c:pt idx="4517">
                        <c:v>-6.3037500000000024E-2</c:v>
                      </c:pt>
                      <c:pt idx="4518">
                        <c:v>-6.3005750000000027E-2</c:v>
                      </c:pt>
                      <c:pt idx="4519">
                        <c:v>-6.2997500000000026E-2</c:v>
                      </c:pt>
                      <c:pt idx="4520">
                        <c:v>-6.2983250000000018E-2</c:v>
                      </c:pt>
                      <c:pt idx="4521">
                        <c:v>-6.2972000000000028E-2</c:v>
                      </c:pt>
                      <c:pt idx="4522">
                        <c:v>-6.2970500000000026E-2</c:v>
                      </c:pt>
                      <c:pt idx="4523">
                        <c:v>-6.296050000000003E-2</c:v>
                      </c:pt>
                      <c:pt idx="4524">
                        <c:v>-6.295650000000004E-2</c:v>
                      </c:pt>
                      <c:pt idx="4525">
                        <c:v>-6.2947000000000031E-2</c:v>
                      </c:pt>
                      <c:pt idx="4526">
                        <c:v>-6.2939250000000044E-2</c:v>
                      </c:pt>
                      <c:pt idx="4527">
                        <c:v>-6.2924750000000029E-2</c:v>
                      </c:pt>
                      <c:pt idx="4528">
                        <c:v>-6.2913500000000025E-2</c:v>
                      </c:pt>
                      <c:pt idx="4529">
                        <c:v>-6.2967750000000017E-2</c:v>
                      </c:pt>
                      <c:pt idx="4530">
                        <c:v>-6.2963250000000026E-2</c:v>
                      </c:pt>
                      <c:pt idx="4531">
                        <c:v>-6.2947000000000031E-2</c:v>
                      </c:pt>
                      <c:pt idx="4532">
                        <c:v>-6.2946250000000023E-2</c:v>
                      </c:pt>
                      <c:pt idx="4533">
                        <c:v>-6.2949500000000019E-2</c:v>
                      </c:pt>
                      <c:pt idx="4534">
                        <c:v>-6.2959250000000036E-2</c:v>
                      </c:pt>
                      <c:pt idx="4535">
                        <c:v>-6.2949000000000033E-2</c:v>
                      </c:pt>
                      <c:pt idx="4536">
                        <c:v>-6.2957750000000048E-2</c:v>
                      </c:pt>
                      <c:pt idx="4537">
                        <c:v>-6.2951750000000029E-2</c:v>
                      </c:pt>
                      <c:pt idx="4538">
                        <c:v>-6.2957250000000034E-2</c:v>
                      </c:pt>
                      <c:pt idx="4539">
                        <c:v>-6.2963500000000019E-2</c:v>
                      </c:pt>
                      <c:pt idx="4540">
                        <c:v>-6.2969250000000018E-2</c:v>
                      </c:pt>
                      <c:pt idx="4541">
                        <c:v>-6.2963749999999999E-2</c:v>
                      </c:pt>
                      <c:pt idx="4542">
                        <c:v>-6.2977749999999999E-2</c:v>
                      </c:pt>
                      <c:pt idx="4543">
                        <c:v>-6.2989500000000004E-2</c:v>
                      </c:pt>
                      <c:pt idx="4544">
                        <c:v>-6.3000250000000008E-2</c:v>
                      </c:pt>
                      <c:pt idx="4545">
                        <c:v>-6.3001500000000016E-2</c:v>
                      </c:pt>
                      <c:pt idx="4546">
                        <c:v>-6.2986250000000008E-2</c:v>
                      </c:pt>
                      <c:pt idx="4547">
                        <c:v>-6.2993500000000008E-2</c:v>
                      </c:pt>
                      <c:pt idx="4548">
                        <c:v>-6.3004749999999998E-2</c:v>
                      </c:pt>
                      <c:pt idx="4549">
                        <c:v>-6.3009250000000003E-2</c:v>
                      </c:pt>
                      <c:pt idx="4550">
                        <c:v>-6.3025000000000012E-2</c:v>
                      </c:pt>
                      <c:pt idx="4551">
                        <c:v>-6.3028500000000015E-2</c:v>
                      </c:pt>
                      <c:pt idx="4552">
                        <c:v>-6.3036000000000009E-2</c:v>
                      </c:pt>
                      <c:pt idx="4553">
                        <c:v>-6.3038750000000005E-2</c:v>
                      </c:pt>
                      <c:pt idx="4554">
                        <c:v>-6.3048249999999986E-2</c:v>
                      </c:pt>
                      <c:pt idx="4555">
                        <c:v>-6.3040750000000007E-2</c:v>
                      </c:pt>
                      <c:pt idx="4556">
                        <c:v>-6.30415E-2</c:v>
                      </c:pt>
                      <c:pt idx="4557">
                        <c:v>-6.3043749999999996E-2</c:v>
                      </c:pt>
                      <c:pt idx="4558">
                        <c:v>-6.3059499999999991E-2</c:v>
                      </c:pt>
                      <c:pt idx="4559">
                        <c:v>-6.3071249999999995E-2</c:v>
                      </c:pt>
                      <c:pt idx="4560">
                        <c:v>-6.3088499999999978E-2</c:v>
                      </c:pt>
                      <c:pt idx="4561">
                        <c:v>-6.3088249999999971E-2</c:v>
                      </c:pt>
                      <c:pt idx="4562">
                        <c:v>-6.3097749999999966E-2</c:v>
                      </c:pt>
                      <c:pt idx="4563">
                        <c:v>-6.3109249999999964E-2</c:v>
                      </c:pt>
                      <c:pt idx="4564">
                        <c:v>-6.3097749999999966E-2</c:v>
                      </c:pt>
                      <c:pt idx="4565">
                        <c:v>-6.3102999999999965E-2</c:v>
                      </c:pt>
                      <c:pt idx="4566">
                        <c:v>-6.3123749999999978E-2</c:v>
                      </c:pt>
                      <c:pt idx="4567">
                        <c:v>-6.3137249999999978E-2</c:v>
                      </c:pt>
                      <c:pt idx="4568">
                        <c:v>-6.3136249999999963E-2</c:v>
                      </c:pt>
                      <c:pt idx="4569">
                        <c:v>-6.3140749999999968E-2</c:v>
                      </c:pt>
                      <c:pt idx="4570">
                        <c:v>-6.3156499999999977E-2</c:v>
                      </c:pt>
                      <c:pt idx="4571">
                        <c:v>-6.3148749999999962E-2</c:v>
                      </c:pt>
                      <c:pt idx="4572">
                        <c:v>-6.3154499999999988E-2</c:v>
                      </c:pt>
                      <c:pt idx="4573">
                        <c:v>-6.3147999999999982E-2</c:v>
                      </c:pt>
                      <c:pt idx="4574">
                        <c:v>-6.3151749999999979E-2</c:v>
                      </c:pt>
                      <c:pt idx="4575">
                        <c:v>-6.3149999999999984E-2</c:v>
                      </c:pt>
                      <c:pt idx="4576">
                        <c:v>-6.3164249999999977E-2</c:v>
                      </c:pt>
                      <c:pt idx="4577">
                        <c:v>-6.3162749999999976E-2</c:v>
                      </c:pt>
                      <c:pt idx="4578">
                        <c:v>-6.3173749999999987E-2</c:v>
                      </c:pt>
                      <c:pt idx="4579">
                        <c:v>-6.3173249999999986E-2</c:v>
                      </c:pt>
                      <c:pt idx="4580">
                        <c:v>-6.3170249999999969E-2</c:v>
                      </c:pt>
                      <c:pt idx="4581">
                        <c:v>-6.3180999999999987E-2</c:v>
                      </c:pt>
                      <c:pt idx="4582">
                        <c:v>-6.3184499999999977E-2</c:v>
                      </c:pt>
                      <c:pt idx="4583">
                        <c:v>-6.3178999999999985E-2</c:v>
                      </c:pt>
                      <c:pt idx="4584">
                        <c:v>-6.3172999999999979E-2</c:v>
                      </c:pt>
                      <c:pt idx="4585">
                        <c:v>-6.3173499999999994E-2</c:v>
                      </c:pt>
                      <c:pt idx="4586">
                        <c:v>-6.3186249999999999E-2</c:v>
                      </c:pt>
                      <c:pt idx="4587">
                        <c:v>-6.3189499999999982E-2</c:v>
                      </c:pt>
                      <c:pt idx="4588">
                        <c:v>-6.3182749999999996E-2</c:v>
                      </c:pt>
                      <c:pt idx="4589">
                        <c:v>-6.3201999999999994E-2</c:v>
                      </c:pt>
                      <c:pt idx="4590">
                        <c:v>-6.3199749999999999E-2</c:v>
                      </c:pt>
                      <c:pt idx="4591">
                        <c:v>-6.3203750000000003E-2</c:v>
                      </c:pt>
                      <c:pt idx="4592">
                        <c:v>-6.3225999999999991E-2</c:v>
                      </c:pt>
                      <c:pt idx="4593">
                        <c:v>-6.3230999999999982E-2</c:v>
                      </c:pt>
                      <c:pt idx="4594">
                        <c:v>-6.323274999999999E-2</c:v>
                      </c:pt>
                      <c:pt idx="4595">
                        <c:v>-6.3246499999999969E-2</c:v>
                      </c:pt>
                      <c:pt idx="4596">
                        <c:v>-6.3242249999999986E-2</c:v>
                      </c:pt>
                      <c:pt idx="4597">
                        <c:v>-6.32635E-2</c:v>
                      </c:pt>
                      <c:pt idx="4598">
                        <c:v>-6.3271499999999981E-2</c:v>
                      </c:pt>
                      <c:pt idx="4599">
                        <c:v>-6.3273249999999989E-2</c:v>
                      </c:pt>
                      <c:pt idx="4600">
                        <c:v>-6.328049999999999E-2</c:v>
                      </c:pt>
                      <c:pt idx="4601">
                        <c:v>-6.3277999999999987E-2</c:v>
                      </c:pt>
                      <c:pt idx="4602">
                        <c:v>-6.3285749999999988E-2</c:v>
                      </c:pt>
                      <c:pt idx="4603">
                        <c:v>-6.3292749999999981E-2</c:v>
                      </c:pt>
                      <c:pt idx="4604">
                        <c:v>-6.3298749999999973E-2</c:v>
                      </c:pt>
                      <c:pt idx="4605">
                        <c:v>-6.3294499999999976E-2</c:v>
                      </c:pt>
                      <c:pt idx="4606">
                        <c:v>-6.3288999999999984E-2</c:v>
                      </c:pt>
                      <c:pt idx="4607">
                        <c:v>-6.3293999999999975E-2</c:v>
                      </c:pt>
                      <c:pt idx="4608">
                        <c:v>-6.3293249999999968E-2</c:v>
                      </c:pt>
                      <c:pt idx="4609">
                        <c:v>-6.3301499999999969E-2</c:v>
                      </c:pt>
                      <c:pt idx="4610">
                        <c:v>-6.3300499999999968E-2</c:v>
                      </c:pt>
                      <c:pt idx="4611">
                        <c:v>-6.3307249999999982E-2</c:v>
                      </c:pt>
                      <c:pt idx="4612">
                        <c:v>-6.3313499999999981E-2</c:v>
                      </c:pt>
                      <c:pt idx="4613">
                        <c:v>-6.332299999999999E-2</c:v>
                      </c:pt>
                      <c:pt idx="4614">
                        <c:v>-6.3326249999999987E-2</c:v>
                      </c:pt>
                      <c:pt idx="4615">
                        <c:v>-6.3328499999999996E-2</c:v>
                      </c:pt>
                      <c:pt idx="4616">
                        <c:v>-6.3327999999999995E-2</c:v>
                      </c:pt>
                      <c:pt idx="4617">
                        <c:v>-6.3334999999999989E-2</c:v>
                      </c:pt>
                      <c:pt idx="4618">
                        <c:v>-6.3320999999999988E-2</c:v>
                      </c:pt>
                      <c:pt idx="4619">
                        <c:v>-6.3325749999999986E-2</c:v>
                      </c:pt>
                      <c:pt idx="4620">
                        <c:v>-6.3319999999999987E-2</c:v>
                      </c:pt>
                      <c:pt idx="4621">
                        <c:v>-6.3310499999999992E-2</c:v>
                      </c:pt>
                      <c:pt idx="4622">
                        <c:v>-6.3317499999999971E-2</c:v>
                      </c:pt>
                      <c:pt idx="4623">
                        <c:v>-6.3329499999999983E-2</c:v>
                      </c:pt>
                      <c:pt idx="4624">
                        <c:v>-6.3338249999999971E-2</c:v>
                      </c:pt>
                      <c:pt idx="4625">
                        <c:v>-6.3337749999999984E-2</c:v>
                      </c:pt>
                      <c:pt idx="4626">
                        <c:v>-6.3353249999999972E-2</c:v>
                      </c:pt>
                      <c:pt idx="4627">
                        <c:v>-6.3355999999999982E-2</c:v>
                      </c:pt>
                      <c:pt idx="4628">
                        <c:v>-6.336524999999997E-2</c:v>
                      </c:pt>
                      <c:pt idx="4629">
                        <c:v>-6.3374999999999973E-2</c:v>
                      </c:pt>
                      <c:pt idx="4630">
                        <c:v>-6.3398999999999969E-2</c:v>
                      </c:pt>
                      <c:pt idx="4631">
                        <c:v>-6.341349999999997E-2</c:v>
                      </c:pt>
                      <c:pt idx="4632">
                        <c:v>-6.3417999999999974E-2</c:v>
                      </c:pt>
                      <c:pt idx="4633">
                        <c:v>-6.3423749999999973E-2</c:v>
                      </c:pt>
                      <c:pt idx="4634">
                        <c:v>-6.3421749999999971E-2</c:v>
                      </c:pt>
                      <c:pt idx="4635">
                        <c:v>-6.3428499999999971E-2</c:v>
                      </c:pt>
                      <c:pt idx="4636">
                        <c:v>-6.3445999999999975E-2</c:v>
                      </c:pt>
                      <c:pt idx="4637">
                        <c:v>-6.3456749999999978E-2</c:v>
                      </c:pt>
                      <c:pt idx="4638">
                        <c:v>-6.3482749999999977E-2</c:v>
                      </c:pt>
                      <c:pt idx="4639">
                        <c:v>-6.3497999999999999E-2</c:v>
                      </c:pt>
                      <c:pt idx="4640">
                        <c:v>-6.3504999999999978E-2</c:v>
                      </c:pt>
                      <c:pt idx="4641">
                        <c:v>-6.3516249999999982E-2</c:v>
                      </c:pt>
                      <c:pt idx="4642">
                        <c:v>-6.3538499999999984E-2</c:v>
                      </c:pt>
                      <c:pt idx="4643">
                        <c:v>-6.3565499999999983E-2</c:v>
                      </c:pt>
                      <c:pt idx="4644">
                        <c:v>-6.3589499999999979E-2</c:v>
                      </c:pt>
                      <c:pt idx="4645">
                        <c:v>-6.3613999999999976E-2</c:v>
                      </c:pt>
                      <c:pt idx="4646">
                        <c:v>-6.3618499999999981E-2</c:v>
                      </c:pt>
                      <c:pt idx="4647">
                        <c:v>-6.3625749999999967E-2</c:v>
                      </c:pt>
                      <c:pt idx="4648">
                        <c:v>-6.3637749999999965E-2</c:v>
                      </c:pt>
                      <c:pt idx="4649">
                        <c:v>-6.3644249999999972E-2</c:v>
                      </c:pt>
                      <c:pt idx="4650">
                        <c:v>-6.3658749999999972E-2</c:v>
                      </c:pt>
                      <c:pt idx="4651">
                        <c:v>-6.3667999999999975E-2</c:v>
                      </c:pt>
                      <c:pt idx="4652">
                        <c:v>-6.3674999999999968E-2</c:v>
                      </c:pt>
                      <c:pt idx="4653">
                        <c:v>-6.3676499999999969E-2</c:v>
                      </c:pt>
                      <c:pt idx="4654">
                        <c:v>-6.369149999999997E-2</c:v>
                      </c:pt>
                      <c:pt idx="4655">
                        <c:v>-6.3693499999999958E-2</c:v>
                      </c:pt>
                      <c:pt idx="4656">
                        <c:v>-6.3692749999999965E-2</c:v>
                      </c:pt>
                      <c:pt idx="4657">
                        <c:v>-6.3706249999999964E-2</c:v>
                      </c:pt>
                      <c:pt idx="4658">
                        <c:v>-6.3713249999999957E-2</c:v>
                      </c:pt>
                      <c:pt idx="4659">
                        <c:v>-6.3711499999999963E-2</c:v>
                      </c:pt>
                      <c:pt idx="4660">
                        <c:v>-6.371849999999997E-2</c:v>
                      </c:pt>
                      <c:pt idx="4661">
                        <c:v>-6.3741749999999958E-2</c:v>
                      </c:pt>
                      <c:pt idx="4662">
                        <c:v>-6.3744249999999975E-2</c:v>
                      </c:pt>
                      <c:pt idx="4663">
                        <c:v>-6.3749249999999966E-2</c:v>
                      </c:pt>
                      <c:pt idx="4664">
                        <c:v>-6.3756249999999973E-2</c:v>
                      </c:pt>
                      <c:pt idx="4665">
                        <c:v>-6.3760749999999949E-2</c:v>
                      </c:pt>
                      <c:pt idx="4666">
                        <c:v>-6.3758499999999954E-2</c:v>
                      </c:pt>
                      <c:pt idx="4667">
                        <c:v>-6.3748499999999944E-2</c:v>
                      </c:pt>
                      <c:pt idx="4668">
                        <c:v>-6.3749249999999952E-2</c:v>
                      </c:pt>
                      <c:pt idx="4669">
                        <c:v>-6.3749999999999959E-2</c:v>
                      </c:pt>
                      <c:pt idx="4670">
                        <c:v>-6.3737749999999954E-2</c:v>
                      </c:pt>
                      <c:pt idx="4671">
                        <c:v>-6.3739249999999956E-2</c:v>
                      </c:pt>
                      <c:pt idx="4672">
                        <c:v>-6.3726999999999964E-2</c:v>
                      </c:pt>
                      <c:pt idx="4673">
                        <c:v>-6.3728999999999966E-2</c:v>
                      </c:pt>
                      <c:pt idx="4674">
                        <c:v>-6.3721749999999966E-2</c:v>
                      </c:pt>
                      <c:pt idx="4675">
                        <c:v>-6.3714499999999966E-2</c:v>
                      </c:pt>
                      <c:pt idx="4676">
                        <c:v>-6.3710249999999968E-2</c:v>
                      </c:pt>
                      <c:pt idx="4677">
                        <c:v>-6.3710499999999962E-2</c:v>
                      </c:pt>
                      <c:pt idx="4678">
                        <c:v>-6.3688249999999974E-2</c:v>
                      </c:pt>
                      <c:pt idx="4679">
                        <c:v>-6.3681249999999967E-2</c:v>
                      </c:pt>
                      <c:pt idx="4680">
                        <c:v>-6.3666499999999987E-2</c:v>
                      </c:pt>
                      <c:pt idx="4681">
                        <c:v>-6.3654499999999989E-2</c:v>
                      </c:pt>
                      <c:pt idx="4682">
                        <c:v>-6.3657499999999978E-2</c:v>
                      </c:pt>
                      <c:pt idx="4683">
                        <c:v>-6.3662249999999976E-2</c:v>
                      </c:pt>
                      <c:pt idx="4684">
                        <c:v>-6.3661249999999975E-2</c:v>
                      </c:pt>
                      <c:pt idx="4685">
                        <c:v>-6.3663249999999977E-2</c:v>
                      </c:pt>
                      <c:pt idx="4686">
                        <c:v>-6.3675749999999989E-2</c:v>
                      </c:pt>
                      <c:pt idx="4687">
                        <c:v>-6.3678999999999972E-2</c:v>
                      </c:pt>
                      <c:pt idx="4688">
                        <c:v>-6.3689999999999969E-2</c:v>
                      </c:pt>
                      <c:pt idx="4689">
                        <c:v>-6.3694499999999973E-2</c:v>
                      </c:pt>
                      <c:pt idx="4690">
                        <c:v>-6.3692749999999965E-2</c:v>
                      </c:pt>
                      <c:pt idx="4691">
                        <c:v>-6.3695499999999974E-2</c:v>
                      </c:pt>
                      <c:pt idx="4692">
                        <c:v>-6.3683499999999976E-2</c:v>
                      </c:pt>
                      <c:pt idx="4693">
                        <c:v>-6.3693499999999972E-2</c:v>
                      </c:pt>
                      <c:pt idx="4694">
                        <c:v>-6.3685249999999971E-2</c:v>
                      </c:pt>
                      <c:pt idx="4695">
                        <c:v>-6.3675249999999989E-2</c:v>
                      </c:pt>
                      <c:pt idx="4696">
                        <c:v>-6.3647999999999968E-2</c:v>
                      </c:pt>
                      <c:pt idx="4697">
                        <c:v>-6.3632999999999981E-2</c:v>
                      </c:pt>
                      <c:pt idx="4698">
                        <c:v>-6.3630749999999972E-2</c:v>
                      </c:pt>
                      <c:pt idx="4699">
                        <c:v>-6.3628999999999977E-2</c:v>
                      </c:pt>
                      <c:pt idx="4700">
                        <c:v>-6.362524999999998E-2</c:v>
                      </c:pt>
                      <c:pt idx="4701">
                        <c:v>-6.3628749999999984E-2</c:v>
                      </c:pt>
                      <c:pt idx="4702">
                        <c:v>-6.362799999999999E-2</c:v>
                      </c:pt>
                      <c:pt idx="4703">
                        <c:v>-6.3631750000000001E-2</c:v>
                      </c:pt>
                      <c:pt idx="4704">
                        <c:v>-6.3621749999999991E-2</c:v>
                      </c:pt>
                      <c:pt idx="4705">
                        <c:v>-6.3623750000000007E-2</c:v>
                      </c:pt>
                      <c:pt idx="4706">
                        <c:v>-6.3628500000000004E-2</c:v>
                      </c:pt>
                      <c:pt idx="4707">
                        <c:v>-6.362124999999999E-2</c:v>
                      </c:pt>
                      <c:pt idx="4708">
                        <c:v>-6.3616749999999986E-2</c:v>
                      </c:pt>
                      <c:pt idx="4709">
                        <c:v>-6.3616499999999979E-2</c:v>
                      </c:pt>
                      <c:pt idx="4710">
                        <c:v>-6.3623999999999986E-2</c:v>
                      </c:pt>
                      <c:pt idx="4711">
                        <c:v>-6.3633499999999982E-2</c:v>
                      </c:pt>
                      <c:pt idx="4712">
                        <c:v>-6.3639999999999974E-2</c:v>
                      </c:pt>
                      <c:pt idx="4713">
                        <c:v>-6.3626999999999989E-2</c:v>
                      </c:pt>
                      <c:pt idx="4714">
                        <c:v>-6.3615499999999991E-2</c:v>
                      </c:pt>
                      <c:pt idx="4715">
                        <c:v>-6.3620249999999975E-2</c:v>
                      </c:pt>
                      <c:pt idx="4716">
                        <c:v>-6.361749999999998E-2</c:v>
                      </c:pt>
                      <c:pt idx="4717">
                        <c:v>-6.3623749999999979E-2</c:v>
                      </c:pt>
                      <c:pt idx="4718">
                        <c:v>-6.364149999999999E-2</c:v>
                      </c:pt>
                      <c:pt idx="4719">
                        <c:v>-6.3639249999999981E-2</c:v>
                      </c:pt>
                      <c:pt idx="4720">
                        <c:v>-6.3643999999999992E-2</c:v>
                      </c:pt>
                      <c:pt idx="4721">
                        <c:v>-6.3647999999999982E-2</c:v>
                      </c:pt>
                      <c:pt idx="4722">
                        <c:v>-6.3633499999999968E-2</c:v>
                      </c:pt>
                      <c:pt idx="4723">
                        <c:v>-6.3628999999999977E-2</c:v>
                      </c:pt>
                      <c:pt idx="4724">
                        <c:v>-6.3639999999999974E-2</c:v>
                      </c:pt>
                      <c:pt idx="4725">
                        <c:v>-6.3647499999999968E-2</c:v>
                      </c:pt>
                      <c:pt idx="4726">
                        <c:v>-6.3644999999999993E-2</c:v>
                      </c:pt>
                      <c:pt idx="4727">
                        <c:v>-6.366624999999998E-2</c:v>
                      </c:pt>
                      <c:pt idx="4728">
                        <c:v>-6.3681999999999975E-2</c:v>
                      </c:pt>
                      <c:pt idx="4729">
                        <c:v>-6.3684499999999977E-2</c:v>
                      </c:pt>
                      <c:pt idx="4730">
                        <c:v>-6.368749999999998E-2</c:v>
                      </c:pt>
                      <c:pt idx="4731">
                        <c:v>-6.3693249999999979E-2</c:v>
                      </c:pt>
                      <c:pt idx="4732">
                        <c:v>-6.3709999999999989E-2</c:v>
                      </c:pt>
                      <c:pt idx="4733">
                        <c:v>-6.3724499999999976E-2</c:v>
                      </c:pt>
                      <c:pt idx="4734">
                        <c:v>-6.3737999999999975E-2</c:v>
                      </c:pt>
                      <c:pt idx="4735">
                        <c:v>-6.3756749999999987E-2</c:v>
                      </c:pt>
                      <c:pt idx="4736">
                        <c:v>-6.37625E-2</c:v>
                      </c:pt>
                      <c:pt idx="4737">
                        <c:v>-6.3782749999999971E-2</c:v>
                      </c:pt>
                      <c:pt idx="4738">
                        <c:v>-6.3773499999999983E-2</c:v>
                      </c:pt>
                      <c:pt idx="4739">
                        <c:v>-6.3777749999999966E-2</c:v>
                      </c:pt>
                      <c:pt idx="4740">
                        <c:v>-6.3774749999999977E-2</c:v>
                      </c:pt>
                      <c:pt idx="4741">
                        <c:v>-6.3782999999999965E-2</c:v>
                      </c:pt>
                      <c:pt idx="4742">
                        <c:v>-6.3779749999999968E-2</c:v>
                      </c:pt>
                      <c:pt idx="4743">
                        <c:v>-6.3783249999999972E-2</c:v>
                      </c:pt>
                      <c:pt idx="4744">
                        <c:v>-6.3781999999999978E-2</c:v>
                      </c:pt>
                      <c:pt idx="4745">
                        <c:v>-6.3770249999999973E-2</c:v>
                      </c:pt>
                      <c:pt idx="4746">
                        <c:v>-6.3774249999999977E-2</c:v>
                      </c:pt>
                      <c:pt idx="4747">
                        <c:v>-6.3762999999999959E-2</c:v>
                      </c:pt>
                      <c:pt idx="4748">
                        <c:v>-6.3764749999999967E-2</c:v>
                      </c:pt>
                      <c:pt idx="4749">
                        <c:v>-6.3748749999999979E-2</c:v>
                      </c:pt>
                      <c:pt idx="4750">
                        <c:v>-6.3728249999999986E-2</c:v>
                      </c:pt>
                      <c:pt idx="4751">
                        <c:v>-6.3721499999999986E-2</c:v>
                      </c:pt>
                      <c:pt idx="4752">
                        <c:v>-6.3721249999999979E-2</c:v>
                      </c:pt>
                      <c:pt idx="4753">
                        <c:v>-6.3708499999999987E-2</c:v>
                      </c:pt>
                      <c:pt idx="4754">
                        <c:v>-6.3694749999999981E-2</c:v>
                      </c:pt>
                      <c:pt idx="4755">
                        <c:v>-6.3681749999999968E-2</c:v>
                      </c:pt>
                      <c:pt idx="4756">
                        <c:v>-6.3672249999999972E-2</c:v>
                      </c:pt>
                      <c:pt idx="4757">
                        <c:v>-6.3665999999999959E-2</c:v>
                      </c:pt>
                      <c:pt idx="4758">
                        <c:v>-6.3653749999999967E-2</c:v>
                      </c:pt>
                      <c:pt idx="4759">
                        <c:v>-6.3631249999999973E-2</c:v>
                      </c:pt>
                      <c:pt idx="4760">
                        <c:v>-6.360474999999996E-2</c:v>
                      </c:pt>
                      <c:pt idx="4761">
                        <c:v>-6.3607749999999963E-2</c:v>
                      </c:pt>
                      <c:pt idx="4762">
                        <c:v>-6.3608249999999963E-2</c:v>
                      </c:pt>
                      <c:pt idx="4763">
                        <c:v>-6.3599749999999955E-2</c:v>
                      </c:pt>
                      <c:pt idx="4764">
                        <c:v>-6.3600499999999963E-2</c:v>
                      </c:pt>
                      <c:pt idx="4765">
                        <c:v>-6.3605499999999981E-2</c:v>
                      </c:pt>
                      <c:pt idx="4766">
                        <c:v>-6.3602249999999971E-2</c:v>
                      </c:pt>
                      <c:pt idx="4767">
                        <c:v>-6.3602249999999985E-2</c:v>
                      </c:pt>
                      <c:pt idx="4768">
                        <c:v>-6.3606499999999955E-2</c:v>
                      </c:pt>
                      <c:pt idx="4769">
                        <c:v>-6.359474999999995E-2</c:v>
                      </c:pt>
                      <c:pt idx="4770">
                        <c:v>-6.3585249999999954E-2</c:v>
                      </c:pt>
                      <c:pt idx="4771">
                        <c:v>-6.3571499999999947E-2</c:v>
                      </c:pt>
                      <c:pt idx="4772">
                        <c:v>-6.3568499999999944E-2</c:v>
                      </c:pt>
                      <c:pt idx="4773">
                        <c:v>-6.3566249999999963E-2</c:v>
                      </c:pt>
                      <c:pt idx="4774">
                        <c:v>-6.3563499999999953E-2</c:v>
                      </c:pt>
                      <c:pt idx="4775">
                        <c:v>-6.3559249999999956E-2</c:v>
                      </c:pt>
                      <c:pt idx="4776">
                        <c:v>-6.3543499999999961E-2</c:v>
                      </c:pt>
                      <c:pt idx="4777">
                        <c:v>-6.3529749999999954E-2</c:v>
                      </c:pt>
                      <c:pt idx="4778">
                        <c:v>-6.3522499999999954E-2</c:v>
                      </c:pt>
                      <c:pt idx="4779">
                        <c:v>-6.352524999999995E-2</c:v>
                      </c:pt>
                      <c:pt idx="4780">
                        <c:v>-6.3523249999999948E-2</c:v>
                      </c:pt>
                      <c:pt idx="4781">
                        <c:v>-6.3505249999999958E-2</c:v>
                      </c:pt>
                      <c:pt idx="4782">
                        <c:v>-6.3496249999999962E-2</c:v>
                      </c:pt>
                      <c:pt idx="4783">
                        <c:v>-6.3504749999999957E-2</c:v>
                      </c:pt>
                      <c:pt idx="4784">
                        <c:v>-6.3501249999999954E-2</c:v>
                      </c:pt>
                      <c:pt idx="4785">
                        <c:v>-6.3499999999999973E-2</c:v>
                      </c:pt>
                      <c:pt idx="4786">
                        <c:v>-6.3477749999999958E-2</c:v>
                      </c:pt>
                      <c:pt idx="4787">
                        <c:v>-6.346624999999996E-2</c:v>
                      </c:pt>
                      <c:pt idx="4788">
                        <c:v>-6.3462499999999963E-2</c:v>
                      </c:pt>
                      <c:pt idx="4789">
                        <c:v>-6.3458499999999946E-2</c:v>
                      </c:pt>
                      <c:pt idx="4790">
                        <c:v>-6.3459249999999953E-2</c:v>
                      </c:pt>
                      <c:pt idx="4791">
                        <c:v>-6.3461749999999956E-2</c:v>
                      </c:pt>
                      <c:pt idx="4792">
                        <c:v>-6.346174999999997E-2</c:v>
                      </c:pt>
                      <c:pt idx="4793">
                        <c:v>-6.3445749999999967E-2</c:v>
                      </c:pt>
                      <c:pt idx="4794">
                        <c:v>-6.3431249999999967E-2</c:v>
                      </c:pt>
                      <c:pt idx="4795">
                        <c:v>-6.3409249999999973E-2</c:v>
                      </c:pt>
                      <c:pt idx="4796">
                        <c:v>-6.3397499999999954E-2</c:v>
                      </c:pt>
                      <c:pt idx="4797">
                        <c:v>-6.3381249999999958E-2</c:v>
                      </c:pt>
                      <c:pt idx="4798">
                        <c:v>-6.3359999999999958E-2</c:v>
                      </c:pt>
                      <c:pt idx="4799">
                        <c:v>-6.3352749999999972E-2</c:v>
                      </c:pt>
                      <c:pt idx="4800">
                        <c:v>-6.3352749999999958E-2</c:v>
                      </c:pt>
                      <c:pt idx="4801">
                        <c:v>-6.3341999999999968E-2</c:v>
                      </c:pt>
                      <c:pt idx="4802">
                        <c:v>-6.3330749999999963E-2</c:v>
                      </c:pt>
                      <c:pt idx="4803">
                        <c:v>-6.3314749999999975E-2</c:v>
                      </c:pt>
                      <c:pt idx="4804">
                        <c:v>-6.3296499999999978E-2</c:v>
                      </c:pt>
                      <c:pt idx="4805">
                        <c:v>-6.3292999999999988E-2</c:v>
                      </c:pt>
                      <c:pt idx="4806">
                        <c:v>-6.3294749999999997E-2</c:v>
                      </c:pt>
                      <c:pt idx="4807">
                        <c:v>-6.3288999999999984E-2</c:v>
                      </c:pt>
                      <c:pt idx="4808">
                        <c:v>-6.3270749999999987E-2</c:v>
                      </c:pt>
                      <c:pt idx="4809">
                        <c:v>-6.3272749999999989E-2</c:v>
                      </c:pt>
                      <c:pt idx="4810">
                        <c:v>-6.3268499999999978E-2</c:v>
                      </c:pt>
                      <c:pt idx="4811">
                        <c:v>-6.3263749999999994E-2</c:v>
                      </c:pt>
                      <c:pt idx="4812">
                        <c:v>-6.3260999999999998E-2</c:v>
                      </c:pt>
                      <c:pt idx="4813">
                        <c:v>-6.3245249999999989E-2</c:v>
                      </c:pt>
                      <c:pt idx="4814">
                        <c:v>-6.3223249999999981E-2</c:v>
                      </c:pt>
                      <c:pt idx="4815">
                        <c:v>-6.3208499999999987E-2</c:v>
                      </c:pt>
                      <c:pt idx="4816">
                        <c:v>-6.3200999999999979E-2</c:v>
                      </c:pt>
                      <c:pt idx="4817">
                        <c:v>-6.3190499999999997E-2</c:v>
                      </c:pt>
                      <c:pt idx="4818">
                        <c:v>-6.3176499999999997E-2</c:v>
                      </c:pt>
                      <c:pt idx="4819">
                        <c:v>-6.3168249999999995E-2</c:v>
                      </c:pt>
                      <c:pt idx="4820">
                        <c:v>-6.3151750000000006E-2</c:v>
                      </c:pt>
                      <c:pt idx="4821">
                        <c:v>-6.3163500000000011E-2</c:v>
                      </c:pt>
                      <c:pt idx="4822">
                        <c:v>-6.3156249999999997E-2</c:v>
                      </c:pt>
                      <c:pt idx="4823">
                        <c:v>-6.3162250000000003E-2</c:v>
                      </c:pt>
                      <c:pt idx="4824">
                        <c:v>-6.318074999999998E-2</c:v>
                      </c:pt>
                      <c:pt idx="4825">
                        <c:v>-6.3188749999999988E-2</c:v>
                      </c:pt>
                      <c:pt idx="4826">
                        <c:v>-6.3188249999999987E-2</c:v>
                      </c:pt>
                      <c:pt idx="4827">
                        <c:v>-6.3181749999999995E-2</c:v>
                      </c:pt>
                      <c:pt idx="4828">
                        <c:v>-6.3182749999999996E-2</c:v>
                      </c:pt>
                      <c:pt idx="4829">
                        <c:v>-6.3174250000000001E-2</c:v>
                      </c:pt>
                      <c:pt idx="4830">
                        <c:v>-6.3153000000000001E-2</c:v>
                      </c:pt>
                      <c:pt idx="4831">
                        <c:v>-6.3149500000000011E-2</c:v>
                      </c:pt>
                      <c:pt idx="4832">
                        <c:v>-6.3134999999999997E-2</c:v>
                      </c:pt>
                      <c:pt idx="4833">
                        <c:v>-6.3122500000000012E-2</c:v>
                      </c:pt>
                      <c:pt idx="4834">
                        <c:v>-6.313325000000003E-2</c:v>
                      </c:pt>
                      <c:pt idx="4835">
                        <c:v>-6.3122250000000019E-2</c:v>
                      </c:pt>
                      <c:pt idx="4836">
                        <c:v>-6.3098750000000023E-2</c:v>
                      </c:pt>
                      <c:pt idx="4837">
                        <c:v>-6.3075250000000013E-2</c:v>
                      </c:pt>
                      <c:pt idx="4838">
                        <c:v>-6.3046000000000019E-2</c:v>
                      </c:pt>
                      <c:pt idx="4839">
                        <c:v>-6.3026500000000013E-2</c:v>
                      </c:pt>
                      <c:pt idx="4840">
                        <c:v>-6.300600000000002E-2</c:v>
                      </c:pt>
                      <c:pt idx="4841">
                        <c:v>-6.2989000000000017E-2</c:v>
                      </c:pt>
                      <c:pt idx="4842">
                        <c:v>-6.2976000000000032E-2</c:v>
                      </c:pt>
                      <c:pt idx="4843">
                        <c:v>-6.2958000000000028E-2</c:v>
                      </c:pt>
                      <c:pt idx="4844">
                        <c:v>-6.2945750000000023E-2</c:v>
                      </c:pt>
                      <c:pt idx="4845">
                        <c:v>-6.2932250000000037E-2</c:v>
                      </c:pt>
                      <c:pt idx="4846">
                        <c:v>-6.2919250000000024E-2</c:v>
                      </c:pt>
                      <c:pt idx="4847">
                        <c:v>-6.291850000000003E-2</c:v>
                      </c:pt>
                      <c:pt idx="4848">
                        <c:v>-6.2895500000000035E-2</c:v>
                      </c:pt>
                      <c:pt idx="4849">
                        <c:v>-6.2879500000000033E-2</c:v>
                      </c:pt>
                      <c:pt idx="4850">
                        <c:v>-6.2863250000000023E-2</c:v>
                      </c:pt>
                      <c:pt idx="4851">
                        <c:v>-6.285900000000004E-2</c:v>
                      </c:pt>
                      <c:pt idx="4852">
                        <c:v>-6.2859250000000033E-2</c:v>
                      </c:pt>
                      <c:pt idx="4853">
                        <c:v>-6.2847250000000021E-2</c:v>
                      </c:pt>
                      <c:pt idx="4854">
                        <c:v>-6.2838750000000027E-2</c:v>
                      </c:pt>
                      <c:pt idx="4855">
                        <c:v>-6.2834000000000029E-2</c:v>
                      </c:pt>
                      <c:pt idx="4856">
                        <c:v>-6.2837250000000025E-2</c:v>
                      </c:pt>
                      <c:pt idx="4857">
                        <c:v>-6.2825250000000027E-2</c:v>
                      </c:pt>
                      <c:pt idx="4858">
                        <c:v>-6.2817750000000019E-2</c:v>
                      </c:pt>
                      <c:pt idx="4859">
                        <c:v>-6.2823000000000018E-2</c:v>
                      </c:pt>
                      <c:pt idx="4860">
                        <c:v>-6.2833500000000014E-2</c:v>
                      </c:pt>
                      <c:pt idx="4861">
                        <c:v>-6.2818750000000007E-2</c:v>
                      </c:pt>
                      <c:pt idx="4862">
                        <c:v>-6.2831500000000012E-2</c:v>
                      </c:pt>
                      <c:pt idx="4863">
                        <c:v>-6.2816750000000005E-2</c:v>
                      </c:pt>
                      <c:pt idx="4864">
                        <c:v>-6.2825000000000006E-2</c:v>
                      </c:pt>
                      <c:pt idx="4865">
                        <c:v>-6.2823500000000004E-2</c:v>
                      </c:pt>
                      <c:pt idx="4866">
                        <c:v>-6.2824249999999998E-2</c:v>
                      </c:pt>
                      <c:pt idx="4867">
                        <c:v>-6.2828750000000003E-2</c:v>
                      </c:pt>
                      <c:pt idx="4868">
                        <c:v>-6.2824000000000005E-2</c:v>
                      </c:pt>
                      <c:pt idx="4869">
                        <c:v>-6.2820500000000001E-2</c:v>
                      </c:pt>
                      <c:pt idx="4870">
                        <c:v>-6.2826499999999993E-2</c:v>
                      </c:pt>
                      <c:pt idx="4871">
                        <c:v>-6.2824000000000005E-2</c:v>
                      </c:pt>
                      <c:pt idx="4872">
                        <c:v>-6.2822750000000011E-2</c:v>
                      </c:pt>
                      <c:pt idx="4873">
                        <c:v>-6.2833E-2</c:v>
                      </c:pt>
                      <c:pt idx="4874">
                        <c:v>-6.2838249999999998E-2</c:v>
                      </c:pt>
                      <c:pt idx="4875">
                        <c:v>-6.2844250000000004E-2</c:v>
                      </c:pt>
                      <c:pt idx="4876">
                        <c:v>-6.284350000000001E-2</c:v>
                      </c:pt>
                      <c:pt idx="4877">
                        <c:v>-6.2837750000000012E-2</c:v>
                      </c:pt>
                      <c:pt idx="4878">
                        <c:v>-6.2839250000000013E-2</c:v>
                      </c:pt>
                      <c:pt idx="4879">
                        <c:v>-6.2827250000000015E-2</c:v>
                      </c:pt>
                      <c:pt idx="4880">
                        <c:v>-6.2820249999999994E-2</c:v>
                      </c:pt>
                      <c:pt idx="4881">
                        <c:v>-6.2819250000000007E-2</c:v>
                      </c:pt>
                      <c:pt idx="4882">
                        <c:v>-6.2807000000000002E-2</c:v>
                      </c:pt>
                      <c:pt idx="4883">
                        <c:v>-6.2780500000000003E-2</c:v>
                      </c:pt>
                      <c:pt idx="4884">
                        <c:v>-6.2773000000000009E-2</c:v>
                      </c:pt>
                      <c:pt idx="4885">
                        <c:v>-6.2755000000000005E-2</c:v>
                      </c:pt>
                      <c:pt idx="4886">
                        <c:v>-6.2726250000000011E-2</c:v>
                      </c:pt>
                      <c:pt idx="4887">
                        <c:v>-6.2702250000000015E-2</c:v>
                      </c:pt>
                      <c:pt idx="4888">
                        <c:v>-6.2664500000000012E-2</c:v>
                      </c:pt>
                      <c:pt idx="4889">
                        <c:v>-6.2641500000000003E-2</c:v>
                      </c:pt>
                      <c:pt idx="4890">
                        <c:v>-6.2623750000000006E-2</c:v>
                      </c:pt>
                      <c:pt idx="4891">
                        <c:v>-6.260425E-2</c:v>
                      </c:pt>
                      <c:pt idx="4892">
                        <c:v>-6.2588500000000005E-2</c:v>
                      </c:pt>
                      <c:pt idx="4893">
                        <c:v>-6.2565750000000003E-2</c:v>
                      </c:pt>
                      <c:pt idx="4894">
                        <c:v>-6.2557249999999995E-2</c:v>
                      </c:pt>
                      <c:pt idx="4895">
                        <c:v>-6.254825E-2</c:v>
                      </c:pt>
                      <c:pt idx="4896">
                        <c:v>-6.2542499999999987E-2</c:v>
                      </c:pt>
                      <c:pt idx="4897">
                        <c:v>-6.2532499999999991E-2</c:v>
                      </c:pt>
                      <c:pt idx="4898">
                        <c:v>-6.2515749999999995E-2</c:v>
                      </c:pt>
                      <c:pt idx="4899">
                        <c:v>-6.2502000000000002E-2</c:v>
                      </c:pt>
                      <c:pt idx="4900">
                        <c:v>-6.247649999999999E-2</c:v>
                      </c:pt>
                      <c:pt idx="4901">
                        <c:v>-6.2455999999999998E-2</c:v>
                      </c:pt>
                      <c:pt idx="4902">
                        <c:v>-6.2439749999999988E-2</c:v>
                      </c:pt>
                      <c:pt idx="4903">
                        <c:v>-6.2437249999999986E-2</c:v>
                      </c:pt>
                      <c:pt idx="4904">
                        <c:v>-6.2422499999999992E-2</c:v>
                      </c:pt>
                      <c:pt idx="4905">
                        <c:v>-6.2394499999999978E-2</c:v>
                      </c:pt>
                      <c:pt idx="4906">
                        <c:v>-6.2378749999999983E-2</c:v>
                      </c:pt>
                      <c:pt idx="4907">
                        <c:v>-6.2352499999999964E-2</c:v>
                      </c:pt>
                      <c:pt idx="4908">
                        <c:v>-6.2334749999999967E-2</c:v>
                      </c:pt>
                      <c:pt idx="4909">
                        <c:v>-6.2308249999999968E-2</c:v>
                      </c:pt>
                      <c:pt idx="4910">
                        <c:v>-6.2291249999999965E-2</c:v>
                      </c:pt>
                      <c:pt idx="4911">
                        <c:v>-6.2271249999999972E-2</c:v>
                      </c:pt>
                      <c:pt idx="4912">
                        <c:v>-6.2249999999999972E-2</c:v>
                      </c:pt>
                      <c:pt idx="4913">
                        <c:v>-6.2248249999999977E-2</c:v>
                      </c:pt>
                      <c:pt idx="4914">
                        <c:v>-6.2237249999999966E-2</c:v>
                      </c:pt>
                      <c:pt idx="4915">
                        <c:v>-6.2226999999999963E-2</c:v>
                      </c:pt>
                      <c:pt idx="4916">
                        <c:v>-6.2223749999999967E-2</c:v>
                      </c:pt>
                      <c:pt idx="4917">
                        <c:v>-6.220674999999997E-2</c:v>
                      </c:pt>
                      <c:pt idx="4918">
                        <c:v>-6.2185249999999963E-2</c:v>
                      </c:pt>
                      <c:pt idx="4919">
                        <c:v>-6.2167249999999966E-2</c:v>
                      </c:pt>
                      <c:pt idx="4920">
                        <c:v>-6.2156249999999975E-2</c:v>
                      </c:pt>
                      <c:pt idx="4921">
                        <c:v>-6.2134249999999967E-2</c:v>
                      </c:pt>
                      <c:pt idx="4922">
                        <c:v>-6.2130999999999971E-2</c:v>
                      </c:pt>
                      <c:pt idx="4923">
                        <c:v>-6.2121749999999969E-2</c:v>
                      </c:pt>
                      <c:pt idx="4924">
                        <c:v>-6.2103749999999965E-2</c:v>
                      </c:pt>
                      <c:pt idx="4925">
                        <c:v>-6.2088749999999963E-2</c:v>
                      </c:pt>
                      <c:pt idx="4926">
                        <c:v>-6.2083749999999958E-2</c:v>
                      </c:pt>
                      <c:pt idx="4927">
                        <c:v>-6.2053999999999956E-2</c:v>
                      </c:pt>
                      <c:pt idx="4928">
                        <c:v>-6.2013249999999964E-2</c:v>
                      </c:pt>
                      <c:pt idx="4929">
                        <c:v>-6.1992749999999965E-2</c:v>
                      </c:pt>
                      <c:pt idx="4930">
                        <c:v>-6.1967999999999968E-2</c:v>
                      </c:pt>
                      <c:pt idx="4931">
                        <c:v>-6.1949999999999977E-2</c:v>
                      </c:pt>
                      <c:pt idx="4932">
                        <c:v>-6.1926749999999975E-2</c:v>
                      </c:pt>
                      <c:pt idx="4933">
                        <c:v>-6.1902499999999978E-2</c:v>
                      </c:pt>
                      <c:pt idx="4934">
                        <c:v>-6.1867249999999985E-2</c:v>
                      </c:pt>
                      <c:pt idx="4935">
                        <c:v>-6.1835249999999987E-2</c:v>
                      </c:pt>
                      <c:pt idx="4936">
                        <c:v>-6.1810749999999984E-2</c:v>
                      </c:pt>
                      <c:pt idx="4937">
                        <c:v>-6.1782249999999983E-2</c:v>
                      </c:pt>
                      <c:pt idx="4938">
                        <c:v>-6.176799999999999E-2</c:v>
                      </c:pt>
                      <c:pt idx="4939">
                        <c:v>-6.173799999999998E-2</c:v>
                      </c:pt>
                      <c:pt idx="4940">
                        <c:v>-6.1713749999999984E-2</c:v>
                      </c:pt>
                      <c:pt idx="4941">
                        <c:v>-6.1679499999999991E-2</c:v>
                      </c:pt>
                      <c:pt idx="4942">
                        <c:v>-6.1655499999999988E-2</c:v>
                      </c:pt>
                      <c:pt idx="4943">
                        <c:v>-6.1614749999999975E-2</c:v>
                      </c:pt>
                      <c:pt idx="4944">
                        <c:v>-6.1592499999999974E-2</c:v>
                      </c:pt>
                      <c:pt idx="4945">
                        <c:v>-6.1566499999999982E-2</c:v>
                      </c:pt>
                      <c:pt idx="4946">
                        <c:v>-6.153674999999998E-2</c:v>
                      </c:pt>
                      <c:pt idx="4947">
                        <c:v>-6.1514499999999979E-2</c:v>
                      </c:pt>
                      <c:pt idx="4948">
                        <c:v>-6.1484249999999976E-2</c:v>
                      </c:pt>
                      <c:pt idx="4949">
                        <c:v>-6.146349999999999E-2</c:v>
                      </c:pt>
                      <c:pt idx="4950">
                        <c:v>-6.1453499999999987E-2</c:v>
                      </c:pt>
                      <c:pt idx="4951">
                        <c:v>-6.1421749999999983E-2</c:v>
                      </c:pt>
                      <c:pt idx="4952">
                        <c:v>-6.1388999999999978E-2</c:v>
                      </c:pt>
                      <c:pt idx="4953">
                        <c:v>-6.1369749999999987E-2</c:v>
                      </c:pt>
                      <c:pt idx="4954">
                        <c:v>-6.1364749999999989E-2</c:v>
                      </c:pt>
                      <c:pt idx="4955">
                        <c:v>-6.1349999999999995E-2</c:v>
                      </c:pt>
                      <c:pt idx="4956">
                        <c:v>-6.1342999999999995E-2</c:v>
                      </c:pt>
                      <c:pt idx="4957">
                        <c:v>-6.1321250000000001E-2</c:v>
                      </c:pt>
                      <c:pt idx="4958">
                        <c:v>-6.1312499999999999E-2</c:v>
                      </c:pt>
                      <c:pt idx="4959">
                        <c:v>-6.1310000000000003E-2</c:v>
                      </c:pt>
                      <c:pt idx="4960">
                        <c:v>-6.1303250000000011E-2</c:v>
                      </c:pt>
                      <c:pt idx="4961">
                        <c:v>-6.1281999999999996E-2</c:v>
                      </c:pt>
                      <c:pt idx="4962">
                        <c:v>-6.1252750000000002E-2</c:v>
                      </c:pt>
                      <c:pt idx="4963">
                        <c:v>-6.1240500000000003E-2</c:v>
                      </c:pt>
                      <c:pt idx="4964">
                        <c:v>-6.1228249999999998E-2</c:v>
                      </c:pt>
                      <c:pt idx="4965">
                        <c:v>-6.1193499999999998E-2</c:v>
                      </c:pt>
                      <c:pt idx="4966">
                        <c:v>-6.1159999999999999E-2</c:v>
                      </c:pt>
                      <c:pt idx="4967">
                        <c:v>-6.1122249999999996E-2</c:v>
                      </c:pt>
                      <c:pt idx="4968">
                        <c:v>-6.1017000000000002E-2</c:v>
                      </c:pt>
                      <c:pt idx="4969">
                        <c:v>-6.0987E-2</c:v>
                      </c:pt>
                      <c:pt idx="4970">
                        <c:v>-6.0963250000000004E-2</c:v>
                      </c:pt>
                      <c:pt idx="4971">
                        <c:v>-6.0937999999999999E-2</c:v>
                      </c:pt>
                      <c:pt idx="4972">
                        <c:v>-6.0906750000000003E-2</c:v>
                      </c:pt>
                      <c:pt idx="4973">
                        <c:v>-6.0869500000000007E-2</c:v>
                      </c:pt>
                      <c:pt idx="4974">
                        <c:v>-6.0843750000000002E-2</c:v>
                      </c:pt>
                      <c:pt idx="4975">
                        <c:v>-6.0825000000000004E-2</c:v>
                      </c:pt>
                      <c:pt idx="4976">
                        <c:v>-6.0798750000000013E-2</c:v>
                      </c:pt>
                      <c:pt idx="4977">
                        <c:v>-6.0779000000000014E-2</c:v>
                      </c:pt>
                      <c:pt idx="4978">
                        <c:v>-6.0753750000000023E-2</c:v>
                      </c:pt>
                      <c:pt idx="4979">
                        <c:v>-6.0725500000000016E-2</c:v>
                      </c:pt>
                      <c:pt idx="4980">
                        <c:v>-6.0692500000000017E-2</c:v>
                      </c:pt>
                      <c:pt idx="4981">
                        <c:v>-6.0680500000000033E-2</c:v>
                      </c:pt>
                      <c:pt idx="4982">
                        <c:v>-6.0678750000000024E-2</c:v>
                      </c:pt>
                      <c:pt idx="4983">
                        <c:v>-6.0652000000000018E-2</c:v>
                      </c:pt>
                      <c:pt idx="4984">
                        <c:v>-6.0626000000000027E-2</c:v>
                      </c:pt>
                      <c:pt idx="4985">
                        <c:v>-6.0598000000000027E-2</c:v>
                      </c:pt>
                      <c:pt idx="4986">
                        <c:v>-6.0589500000000032E-2</c:v>
                      </c:pt>
                      <c:pt idx="4987">
                        <c:v>-6.0578250000000021E-2</c:v>
                      </c:pt>
                      <c:pt idx="4988">
                        <c:v>-6.0558250000000022E-2</c:v>
                      </c:pt>
                      <c:pt idx="4989">
                        <c:v>-6.0534000000000018E-2</c:v>
                      </c:pt>
                      <c:pt idx="4990">
                        <c:v>-6.0515250000000013E-2</c:v>
                      </c:pt>
                      <c:pt idx="4991">
                        <c:v>-6.0496500000000022E-2</c:v>
                      </c:pt>
                      <c:pt idx="4992">
                        <c:v>-6.0468250000000022E-2</c:v>
                      </c:pt>
                      <c:pt idx="4993">
                        <c:v>-6.0379250000000023E-2</c:v>
                      </c:pt>
                      <c:pt idx="4994">
                        <c:v>-6.0342000000000021E-2</c:v>
                      </c:pt>
                      <c:pt idx="4995">
                        <c:v>-6.0312000000000018E-2</c:v>
                      </c:pt>
                      <c:pt idx="4996">
                        <c:v>-6.028200000000003E-2</c:v>
                      </c:pt>
                      <c:pt idx="4997">
                        <c:v>-6.0244500000000013E-2</c:v>
                      </c:pt>
                      <c:pt idx="4998">
                        <c:v>-6.0215000000000012E-2</c:v>
                      </c:pt>
                      <c:pt idx="4999">
                        <c:v>-6.0190250000000001E-2</c:v>
                      </c:pt>
                      <c:pt idx="5000">
                        <c:v>-6.0154750000000014E-2</c:v>
                      </c:pt>
                      <c:pt idx="5001">
                        <c:v>-6.0134000000000014E-2</c:v>
                      </c:pt>
                      <c:pt idx="5002">
                        <c:v>-6.0105000000000013E-2</c:v>
                      </c:pt>
                      <c:pt idx="5003">
                        <c:v>-6.0089250000000011E-2</c:v>
                      </c:pt>
                      <c:pt idx="5004">
                        <c:v>-6.006350000000002E-2</c:v>
                      </c:pt>
                      <c:pt idx="5005">
                        <c:v>-6.0023250000000014E-2</c:v>
                      </c:pt>
                      <c:pt idx="5006">
                        <c:v>-5.998800000000002E-2</c:v>
                      </c:pt>
                      <c:pt idx="5007">
                        <c:v>-5.9956000000000016E-2</c:v>
                      </c:pt>
                      <c:pt idx="5008">
                        <c:v>-5.9934750000000009E-2</c:v>
                      </c:pt>
                      <c:pt idx="5009">
                        <c:v>-5.9880000000000023E-2</c:v>
                      </c:pt>
                      <c:pt idx="5010">
                        <c:v>-5.9837250000000015E-2</c:v>
                      </c:pt>
                      <c:pt idx="5011">
                        <c:v>-5.9798000000000018E-2</c:v>
                      </c:pt>
                      <c:pt idx="5012">
                        <c:v>-5.9767750000000015E-2</c:v>
                      </c:pt>
                      <c:pt idx="5013">
                        <c:v>-5.9753500000000022E-2</c:v>
                      </c:pt>
                      <c:pt idx="5014">
                        <c:v>-5.9740500000000016E-2</c:v>
                      </c:pt>
                      <c:pt idx="5015">
                        <c:v>-5.9718250000000014E-2</c:v>
                      </c:pt>
                      <c:pt idx="5016">
                        <c:v>-5.9692750000000024E-2</c:v>
                      </c:pt>
                      <c:pt idx="5017">
                        <c:v>-5.9659250000000025E-2</c:v>
                      </c:pt>
                      <c:pt idx="5018">
                        <c:v>-5.9636500000000023E-2</c:v>
                      </c:pt>
                      <c:pt idx="5019">
                        <c:v>-5.9602250000000023E-2</c:v>
                      </c:pt>
                      <c:pt idx="5020">
                        <c:v>-5.9583250000000018E-2</c:v>
                      </c:pt>
                      <c:pt idx="5021">
                        <c:v>-5.9542750000000026E-2</c:v>
                      </c:pt>
                      <c:pt idx="5022">
                        <c:v>-5.9513500000000025E-2</c:v>
                      </c:pt>
                      <c:pt idx="5023">
                        <c:v>-5.9471250000000024E-2</c:v>
                      </c:pt>
                      <c:pt idx="5024">
                        <c:v>-5.9422500000000024E-2</c:v>
                      </c:pt>
                      <c:pt idx="5025">
                        <c:v>-5.9380500000000024E-2</c:v>
                      </c:pt>
                      <c:pt idx="5026">
                        <c:v>-5.9337750000000022E-2</c:v>
                      </c:pt>
                      <c:pt idx="5027">
                        <c:v>-5.9312000000000031E-2</c:v>
                      </c:pt>
                      <c:pt idx="5028">
                        <c:v>-5.9280000000000027E-2</c:v>
                      </c:pt>
                      <c:pt idx="5029">
                        <c:v>-5.9253250000000028E-2</c:v>
                      </c:pt>
                      <c:pt idx="5030">
                        <c:v>-5.9240500000000008E-2</c:v>
                      </c:pt>
                      <c:pt idx="5031">
                        <c:v>-5.9209750000000019E-2</c:v>
                      </c:pt>
                      <c:pt idx="5032">
                        <c:v>-5.9199750000000016E-2</c:v>
                      </c:pt>
                      <c:pt idx="5033">
                        <c:v>-5.917250000000001E-2</c:v>
                      </c:pt>
                      <c:pt idx="5034">
                        <c:v>-5.9147500000000006E-2</c:v>
                      </c:pt>
                      <c:pt idx="5035">
                        <c:v>-5.9141000000000006E-2</c:v>
                      </c:pt>
                      <c:pt idx="5036">
                        <c:v>-5.9127500000000006E-2</c:v>
                      </c:pt>
                      <c:pt idx="5037">
                        <c:v>-5.9126250000000012E-2</c:v>
                      </c:pt>
                      <c:pt idx="5038">
                        <c:v>-5.9122500000000008E-2</c:v>
                      </c:pt>
                      <c:pt idx="5039">
                        <c:v>-5.909625000000001E-2</c:v>
                      </c:pt>
                      <c:pt idx="5040">
                        <c:v>-5.9084000000000012E-2</c:v>
                      </c:pt>
                      <c:pt idx="5041">
                        <c:v>-5.9069999999999998E-2</c:v>
                      </c:pt>
                      <c:pt idx="5042">
                        <c:v>-5.9036750000000006E-2</c:v>
                      </c:pt>
                      <c:pt idx="5043">
                        <c:v>-5.9008749999999999E-2</c:v>
                      </c:pt>
                      <c:pt idx="5044">
                        <c:v>-5.8989750000000001E-2</c:v>
                      </c:pt>
                      <c:pt idx="5045">
                        <c:v>-5.8962499999999994E-2</c:v>
                      </c:pt>
                      <c:pt idx="5046">
                        <c:v>-5.8951000000000003E-2</c:v>
                      </c:pt>
                      <c:pt idx="5047">
                        <c:v>-5.892975000000001E-2</c:v>
                      </c:pt>
                      <c:pt idx="5048">
                        <c:v>-5.892250000000001E-2</c:v>
                      </c:pt>
                      <c:pt idx="5049">
                        <c:v>-5.8900250000000015E-2</c:v>
                      </c:pt>
                      <c:pt idx="5050">
                        <c:v>-5.8875000000000004E-2</c:v>
                      </c:pt>
                      <c:pt idx="5051">
                        <c:v>-5.8847250000000004E-2</c:v>
                      </c:pt>
                      <c:pt idx="5052">
                        <c:v>-5.8821999999999999E-2</c:v>
                      </c:pt>
                      <c:pt idx="5053">
                        <c:v>-5.8817000000000001E-2</c:v>
                      </c:pt>
                      <c:pt idx="5054">
                        <c:v>-5.8806500000000012E-2</c:v>
                      </c:pt>
                      <c:pt idx="5055">
                        <c:v>-5.8781500000000007E-2</c:v>
                      </c:pt>
                      <c:pt idx="5056">
                        <c:v>-5.8762750000000016E-2</c:v>
                      </c:pt>
                      <c:pt idx="5057">
                        <c:v>-5.874925000000001E-2</c:v>
                      </c:pt>
                      <c:pt idx="5058">
                        <c:v>-5.8733000000000007E-2</c:v>
                      </c:pt>
                      <c:pt idx="5059">
                        <c:v>-5.8704500000000007E-2</c:v>
                      </c:pt>
                      <c:pt idx="5060">
                        <c:v>-5.8676500000000013E-2</c:v>
                      </c:pt>
                      <c:pt idx="5061">
                        <c:v>-5.8653750000000011E-2</c:v>
                      </c:pt>
                      <c:pt idx="5062">
                        <c:v>-5.8615500000000015E-2</c:v>
                      </c:pt>
                      <c:pt idx="5063">
                        <c:v>-5.8606250000000013E-2</c:v>
                      </c:pt>
                      <c:pt idx="5064">
                        <c:v>-5.858250000000001E-2</c:v>
                      </c:pt>
                      <c:pt idx="5065">
                        <c:v>-5.8574000000000008E-2</c:v>
                      </c:pt>
                      <c:pt idx="5066">
                        <c:v>-5.8560250000000008E-2</c:v>
                      </c:pt>
                      <c:pt idx="5067">
                        <c:v>-5.85455E-2</c:v>
                      </c:pt>
                      <c:pt idx="5068">
                        <c:v>-5.8533500000000009E-2</c:v>
                      </c:pt>
                      <c:pt idx="5069">
                        <c:v>-5.8500000000000017E-2</c:v>
                      </c:pt>
                      <c:pt idx="5070">
                        <c:v>-5.8482750000000021E-2</c:v>
                      </c:pt>
                      <c:pt idx="5071">
                        <c:v>-5.8460000000000026E-2</c:v>
                      </c:pt>
                      <c:pt idx="5072">
                        <c:v>-5.8438750000000025E-2</c:v>
                      </c:pt>
                      <c:pt idx="5073">
                        <c:v>-5.8414250000000029E-2</c:v>
                      </c:pt>
                      <c:pt idx="5074">
                        <c:v>-5.8390250000000019E-2</c:v>
                      </c:pt>
                      <c:pt idx="5075">
                        <c:v>-5.8367000000000023E-2</c:v>
                      </c:pt>
                      <c:pt idx="5076">
                        <c:v>-5.8350750000000028E-2</c:v>
                      </c:pt>
                      <c:pt idx="5077">
                        <c:v>-5.8328500000000033E-2</c:v>
                      </c:pt>
                      <c:pt idx="5078">
                        <c:v>-5.8304750000000037E-2</c:v>
                      </c:pt>
                      <c:pt idx="5079">
                        <c:v>-5.8295000000000027E-2</c:v>
                      </c:pt>
                      <c:pt idx="5080">
                        <c:v>-5.827675000000003E-2</c:v>
                      </c:pt>
                      <c:pt idx="5081">
                        <c:v>-5.8249750000000031E-2</c:v>
                      </c:pt>
                      <c:pt idx="5082">
                        <c:v>-5.8229000000000031E-2</c:v>
                      </c:pt>
                      <c:pt idx="5083">
                        <c:v>-5.8222250000000031E-2</c:v>
                      </c:pt>
                      <c:pt idx="5084">
                        <c:v>-5.8203500000000033E-2</c:v>
                      </c:pt>
                      <c:pt idx="5085">
                        <c:v>-5.8188000000000024E-2</c:v>
                      </c:pt>
                      <c:pt idx="5086">
                        <c:v>-5.8171500000000036E-2</c:v>
                      </c:pt>
                      <c:pt idx="5087">
                        <c:v>-5.8161000000000025E-2</c:v>
                      </c:pt>
                      <c:pt idx="5088">
                        <c:v>-5.8144000000000029E-2</c:v>
                      </c:pt>
                      <c:pt idx="5089">
                        <c:v>-5.8125500000000024E-2</c:v>
                      </c:pt>
                      <c:pt idx="5090">
                        <c:v>-5.8101750000000021E-2</c:v>
                      </c:pt>
                      <c:pt idx="5091">
                        <c:v>-5.8077250000000025E-2</c:v>
                      </c:pt>
                      <c:pt idx="5092">
                        <c:v>-5.8074250000000015E-2</c:v>
                      </c:pt>
                      <c:pt idx="5093">
                        <c:v>-5.8061000000000008E-2</c:v>
                      </c:pt>
                      <c:pt idx="5094">
                        <c:v>-5.8047750000000002E-2</c:v>
                      </c:pt>
                      <c:pt idx="5095">
                        <c:v>-5.8039250000000014E-2</c:v>
                      </c:pt>
                      <c:pt idx="5096">
                        <c:v>-5.8029250000000011E-2</c:v>
                      </c:pt>
                      <c:pt idx="5097">
                        <c:v>-5.8032000000000014E-2</c:v>
                      </c:pt>
                      <c:pt idx="5098">
                        <c:v>-5.8013250000000002E-2</c:v>
                      </c:pt>
                      <c:pt idx="5099">
                        <c:v>-5.8000750000000018E-2</c:v>
                      </c:pt>
                      <c:pt idx="5100">
                        <c:v>-5.7995249999999998E-2</c:v>
                      </c:pt>
                      <c:pt idx="5101">
                        <c:v>-5.7979500000000017E-2</c:v>
                      </c:pt>
                      <c:pt idx="5102">
                        <c:v>-5.7979750000000004E-2</c:v>
                      </c:pt>
                      <c:pt idx="5103">
                        <c:v>-5.7950500000000016E-2</c:v>
                      </c:pt>
                      <c:pt idx="5104">
                        <c:v>-5.7946750000000026E-2</c:v>
                      </c:pt>
                      <c:pt idx="5105">
                        <c:v>-5.7958500000000017E-2</c:v>
                      </c:pt>
                      <c:pt idx="5106">
                        <c:v>-5.7959750000000018E-2</c:v>
                      </c:pt>
                      <c:pt idx="5107">
                        <c:v>-5.7958750000000024E-2</c:v>
                      </c:pt>
                      <c:pt idx="5108">
                        <c:v>-5.7955500000000014E-2</c:v>
                      </c:pt>
                      <c:pt idx="5109">
                        <c:v>-5.7955250000000014E-2</c:v>
                      </c:pt>
                      <c:pt idx="5110">
                        <c:v>-5.7936750000000002E-2</c:v>
                      </c:pt>
                      <c:pt idx="5111">
                        <c:v>-5.7915000000000001E-2</c:v>
                      </c:pt>
                      <c:pt idx="5112">
                        <c:v>-5.7893500000000007E-2</c:v>
                      </c:pt>
                      <c:pt idx="5113">
                        <c:v>-5.7873250000000008E-2</c:v>
                      </c:pt>
                      <c:pt idx="5114">
                        <c:v>-5.7855500000000004E-2</c:v>
                      </c:pt>
                      <c:pt idx="5115">
                        <c:v>-5.7838249999999994E-2</c:v>
                      </c:pt>
                      <c:pt idx="5116">
                        <c:v>-5.7815250000000006E-2</c:v>
                      </c:pt>
                      <c:pt idx="5117">
                        <c:v>-5.7805000000000002E-2</c:v>
                      </c:pt>
                      <c:pt idx="5118">
                        <c:v>-5.7791500000000003E-2</c:v>
                      </c:pt>
                      <c:pt idx="5119">
                        <c:v>-5.7784500000000003E-2</c:v>
                      </c:pt>
                      <c:pt idx="5120">
                        <c:v>-5.7766249999999991E-2</c:v>
                      </c:pt>
                      <c:pt idx="5121">
                        <c:v>-5.7769499999999994E-2</c:v>
                      </c:pt>
                      <c:pt idx="5122">
                        <c:v>-5.7750749999999983E-2</c:v>
                      </c:pt>
                      <c:pt idx="5123">
                        <c:v>-5.7742249999999995E-2</c:v>
                      </c:pt>
                      <c:pt idx="5124">
                        <c:v>-5.7731999999999985E-2</c:v>
                      </c:pt>
                      <c:pt idx="5125">
                        <c:v>-5.7719499999999993E-2</c:v>
                      </c:pt>
                      <c:pt idx="5126">
                        <c:v>-5.7704749999999992E-2</c:v>
                      </c:pt>
                      <c:pt idx="5127">
                        <c:v>-5.7698999999999986E-2</c:v>
                      </c:pt>
                      <c:pt idx="5128">
                        <c:v>-5.768775000000001E-2</c:v>
                      </c:pt>
                      <c:pt idx="5129">
                        <c:v>-5.7682749999999998E-2</c:v>
                      </c:pt>
                      <c:pt idx="5130">
                        <c:v>-5.7675749999999991E-2</c:v>
                      </c:pt>
                      <c:pt idx="5131">
                        <c:v>-5.7668499999999991E-2</c:v>
                      </c:pt>
                      <c:pt idx="5132">
                        <c:v>-5.7658749999999988E-2</c:v>
                      </c:pt>
                      <c:pt idx="5133">
                        <c:v>-5.7645499999999975E-2</c:v>
                      </c:pt>
                      <c:pt idx="5134">
                        <c:v>-5.7645499999999981E-2</c:v>
                      </c:pt>
                      <c:pt idx="5135">
                        <c:v>-5.7633249999999962E-2</c:v>
                      </c:pt>
                      <c:pt idx="5136">
                        <c:v>-5.7620999999999978E-2</c:v>
                      </c:pt>
                      <c:pt idx="5137">
                        <c:v>-5.762699999999997E-2</c:v>
                      </c:pt>
                      <c:pt idx="5138">
                        <c:v>-5.7620749999999978E-2</c:v>
                      </c:pt>
                      <c:pt idx="5139">
                        <c:v>-5.7622499999999972E-2</c:v>
                      </c:pt>
                      <c:pt idx="5140">
                        <c:v>-5.7627999999999978E-2</c:v>
                      </c:pt>
                      <c:pt idx="5141">
                        <c:v>-5.7636249999999986E-2</c:v>
                      </c:pt>
                      <c:pt idx="5142">
                        <c:v>-5.7634999999999971E-2</c:v>
                      </c:pt>
                      <c:pt idx="5143">
                        <c:v>-5.7626499999999962E-2</c:v>
                      </c:pt>
                      <c:pt idx="5144">
                        <c:v>-5.7624249999999967E-2</c:v>
                      </c:pt>
                      <c:pt idx="5145">
                        <c:v>-5.7613999999999971E-2</c:v>
                      </c:pt>
                      <c:pt idx="5146">
                        <c:v>-5.7601999999999973E-2</c:v>
                      </c:pt>
                      <c:pt idx="5147">
                        <c:v>-5.7589249999999981E-2</c:v>
                      </c:pt>
                      <c:pt idx="5148">
                        <c:v>-5.7582499999999988E-2</c:v>
                      </c:pt>
                      <c:pt idx="5149">
                        <c:v>-5.7578999999999984E-2</c:v>
                      </c:pt>
                      <c:pt idx="5150">
                        <c:v>-5.757874999999997E-2</c:v>
                      </c:pt>
                      <c:pt idx="5151">
                        <c:v>-5.7569999999999996E-2</c:v>
                      </c:pt>
                      <c:pt idx="5152">
                        <c:v>-5.757424999999998E-2</c:v>
                      </c:pt>
                      <c:pt idx="5153">
                        <c:v>-5.7554499999999981E-2</c:v>
                      </c:pt>
                      <c:pt idx="5154">
                        <c:v>-5.7545999999999993E-2</c:v>
                      </c:pt>
                      <c:pt idx="5155">
                        <c:v>-5.7537499999999991E-2</c:v>
                      </c:pt>
                      <c:pt idx="5156">
                        <c:v>-5.7523499999999977E-2</c:v>
                      </c:pt>
                      <c:pt idx="5157">
                        <c:v>-5.7498749999999973E-2</c:v>
                      </c:pt>
                      <c:pt idx="5158">
                        <c:v>-5.7474749999999977E-2</c:v>
                      </c:pt>
                      <c:pt idx="5159">
                        <c:v>-5.7454249999999984E-2</c:v>
                      </c:pt>
                      <c:pt idx="5160">
                        <c:v>-5.7436499999999981E-2</c:v>
                      </c:pt>
                      <c:pt idx="5161">
                        <c:v>-5.7412999999999978E-2</c:v>
                      </c:pt>
                      <c:pt idx="5162">
                        <c:v>-5.739699999999999E-2</c:v>
                      </c:pt>
                      <c:pt idx="5163">
                        <c:v>-5.7371499999999992E-2</c:v>
                      </c:pt>
                      <c:pt idx="5164">
                        <c:v>-5.7354749999999989E-2</c:v>
                      </c:pt>
                      <c:pt idx="5165">
                        <c:v>-5.7357499999999985E-2</c:v>
                      </c:pt>
                      <c:pt idx="5166">
                        <c:v>-5.7360749999999988E-2</c:v>
                      </c:pt>
                      <c:pt idx="5167">
                        <c:v>-5.7354249999999996E-2</c:v>
                      </c:pt>
                      <c:pt idx="5168">
                        <c:v>-5.7416749999999989E-2</c:v>
                      </c:pt>
                      <c:pt idx="5169">
                        <c:v>-5.7402499999999995E-2</c:v>
                      </c:pt>
                      <c:pt idx="5170">
                        <c:v>-5.7387000000000007E-2</c:v>
                      </c:pt>
                      <c:pt idx="5171">
                        <c:v>-5.7389249999999989E-2</c:v>
                      </c:pt>
                      <c:pt idx="5172">
                        <c:v>-5.7383499999999997E-2</c:v>
                      </c:pt>
                      <c:pt idx="5173">
                        <c:v>-5.7369750000000004E-2</c:v>
                      </c:pt>
                      <c:pt idx="5174">
                        <c:v>-5.7355249999999997E-2</c:v>
                      </c:pt>
                      <c:pt idx="5175">
                        <c:v>-5.7319000000000002E-2</c:v>
                      </c:pt>
                      <c:pt idx="5176">
                        <c:v>-5.7306499999999996E-2</c:v>
                      </c:pt>
                      <c:pt idx="5177">
                        <c:v>-5.7284000000000009E-2</c:v>
                      </c:pt>
                      <c:pt idx="5178">
                        <c:v>-5.7272500000000018E-2</c:v>
                      </c:pt>
                      <c:pt idx="5179">
                        <c:v>-5.7253249999999999E-2</c:v>
                      </c:pt>
                      <c:pt idx="5180">
                        <c:v>-5.7243000000000016E-2</c:v>
                      </c:pt>
                      <c:pt idx="5181">
                        <c:v>-5.7224500000000011E-2</c:v>
                      </c:pt>
                      <c:pt idx="5182">
                        <c:v>-5.7193250000000022E-2</c:v>
                      </c:pt>
                      <c:pt idx="5183">
                        <c:v>-5.7183000000000025E-2</c:v>
                      </c:pt>
                      <c:pt idx="5184">
                        <c:v>-5.7178500000000028E-2</c:v>
                      </c:pt>
                      <c:pt idx="5185">
                        <c:v>-5.7150750000000021E-2</c:v>
                      </c:pt>
                      <c:pt idx="5186">
                        <c:v>-5.7129250000000027E-2</c:v>
                      </c:pt>
                      <c:pt idx="5187">
                        <c:v>-5.7101750000000034E-2</c:v>
                      </c:pt>
                      <c:pt idx="5188">
                        <c:v>-5.7085750000000025E-2</c:v>
                      </c:pt>
                      <c:pt idx="5189">
                        <c:v>-5.7054000000000028E-2</c:v>
                      </c:pt>
                      <c:pt idx="5190">
                        <c:v>-5.702825000000003E-2</c:v>
                      </c:pt>
                      <c:pt idx="5191">
                        <c:v>-5.6997500000000034E-2</c:v>
                      </c:pt>
                      <c:pt idx="5192">
                        <c:v>-5.6966750000000038E-2</c:v>
                      </c:pt>
                      <c:pt idx="5193">
                        <c:v>-5.7023750000000026E-2</c:v>
                      </c:pt>
                      <c:pt idx="5194">
                        <c:v>-5.7022500000000031E-2</c:v>
                      </c:pt>
                      <c:pt idx="5195">
                        <c:v>-5.7013500000000029E-2</c:v>
                      </c:pt>
                      <c:pt idx="5196">
                        <c:v>-5.7010750000000027E-2</c:v>
                      </c:pt>
                      <c:pt idx="5197">
                        <c:v>-5.7002750000000033E-2</c:v>
                      </c:pt>
                      <c:pt idx="5198">
                        <c:v>-5.7000500000000037E-2</c:v>
                      </c:pt>
                      <c:pt idx="5199">
                        <c:v>-5.6973250000000038E-2</c:v>
                      </c:pt>
                      <c:pt idx="5200">
                        <c:v>-5.6965500000000037E-2</c:v>
                      </c:pt>
                      <c:pt idx="5201">
                        <c:v>-5.6944000000000036E-2</c:v>
                      </c:pt>
                      <c:pt idx="5202">
                        <c:v>-5.6913000000000033E-2</c:v>
                      </c:pt>
                      <c:pt idx="5203">
                        <c:v>-5.6889750000000031E-2</c:v>
                      </c:pt>
                      <c:pt idx="5204">
                        <c:v>-5.6866250000000035E-2</c:v>
                      </c:pt>
                      <c:pt idx="5205">
                        <c:v>-5.6853250000000036E-2</c:v>
                      </c:pt>
                      <c:pt idx="5206">
                        <c:v>-5.6851000000000027E-2</c:v>
                      </c:pt>
                      <c:pt idx="5207">
                        <c:v>-5.6832000000000035E-2</c:v>
                      </c:pt>
                      <c:pt idx="5208">
                        <c:v>-5.6803750000000035E-2</c:v>
                      </c:pt>
                      <c:pt idx="5209">
                        <c:v>-5.6797500000000029E-2</c:v>
                      </c:pt>
                      <c:pt idx="5210">
                        <c:v>-5.6784500000000036E-2</c:v>
                      </c:pt>
                      <c:pt idx="5211">
                        <c:v>-5.6768500000000027E-2</c:v>
                      </c:pt>
                      <c:pt idx="5212">
                        <c:v>-5.6744750000000031E-2</c:v>
                      </c:pt>
                      <c:pt idx="5213">
                        <c:v>-5.6720250000000021E-2</c:v>
                      </c:pt>
                      <c:pt idx="5214">
                        <c:v>-5.669450000000003E-2</c:v>
                      </c:pt>
                      <c:pt idx="5215">
                        <c:v>-5.667075000000002E-2</c:v>
                      </c:pt>
                      <c:pt idx="5216">
                        <c:v>-5.6641750000000025E-2</c:v>
                      </c:pt>
                      <c:pt idx="5217">
                        <c:v>-5.6606250000000025E-2</c:v>
                      </c:pt>
                      <c:pt idx="5218">
                        <c:v>-5.6585250000000038E-2</c:v>
                      </c:pt>
                      <c:pt idx="5219">
                        <c:v>-5.6559250000000033E-2</c:v>
                      </c:pt>
                      <c:pt idx="5220">
                        <c:v>-5.6531500000000026E-2</c:v>
                      </c:pt>
                      <c:pt idx="5221">
                        <c:v>-5.6514000000000043E-2</c:v>
                      </c:pt>
                      <c:pt idx="5222">
                        <c:v>-5.6490750000000034E-2</c:v>
                      </c:pt>
                      <c:pt idx="5223">
                        <c:v>-5.6464750000000036E-2</c:v>
                      </c:pt>
                      <c:pt idx="5224">
                        <c:v>-5.6435750000000034E-2</c:v>
                      </c:pt>
                      <c:pt idx="5225">
                        <c:v>-5.6416250000000036E-2</c:v>
                      </c:pt>
                      <c:pt idx="5226">
                        <c:v>-5.6406250000000047E-2</c:v>
                      </c:pt>
                      <c:pt idx="5227">
                        <c:v>-5.6387750000000049E-2</c:v>
                      </c:pt>
                      <c:pt idx="5228">
                        <c:v>-5.6372000000000047E-2</c:v>
                      </c:pt>
                      <c:pt idx="5229">
                        <c:v>-5.6350000000000039E-2</c:v>
                      </c:pt>
                      <c:pt idx="5230">
                        <c:v>-5.6314000000000045E-2</c:v>
                      </c:pt>
                      <c:pt idx="5231">
                        <c:v>-5.6290750000000049E-2</c:v>
                      </c:pt>
                      <c:pt idx="5232">
                        <c:v>-5.6267500000000047E-2</c:v>
                      </c:pt>
                      <c:pt idx="5233">
                        <c:v>-5.6258500000000045E-2</c:v>
                      </c:pt>
                      <c:pt idx="5234">
                        <c:v>-5.6250250000000043E-2</c:v>
                      </c:pt>
                      <c:pt idx="5235">
                        <c:v>-5.6225000000000032E-2</c:v>
                      </c:pt>
                      <c:pt idx="5236">
                        <c:v>-5.6204750000000046E-2</c:v>
                      </c:pt>
                      <c:pt idx="5237">
                        <c:v>-5.6166500000000043E-2</c:v>
                      </c:pt>
                      <c:pt idx="5238">
                        <c:v>-5.6127750000000046E-2</c:v>
                      </c:pt>
                      <c:pt idx="5239">
                        <c:v>-5.6113000000000045E-2</c:v>
                      </c:pt>
                      <c:pt idx="5240">
                        <c:v>-5.6091000000000044E-2</c:v>
                      </c:pt>
                      <c:pt idx="5241">
                        <c:v>-5.6061500000000042E-2</c:v>
                      </c:pt>
                      <c:pt idx="5242">
                        <c:v>-5.6054000000000048E-2</c:v>
                      </c:pt>
                      <c:pt idx="5243">
                        <c:v>-5.6038250000000039E-2</c:v>
                      </c:pt>
                      <c:pt idx="5244">
                        <c:v>-5.6013250000000042E-2</c:v>
                      </c:pt>
                      <c:pt idx="5245">
                        <c:v>-5.599675000000004E-2</c:v>
                      </c:pt>
                      <c:pt idx="5246">
                        <c:v>-5.5977250000000048E-2</c:v>
                      </c:pt>
                      <c:pt idx="5247">
                        <c:v>-5.595875000000005E-2</c:v>
                      </c:pt>
                      <c:pt idx="5248">
                        <c:v>-5.5981000000000052E-2</c:v>
                      </c:pt>
                      <c:pt idx="5249">
                        <c:v>-5.5962000000000046E-2</c:v>
                      </c:pt>
                      <c:pt idx="5250">
                        <c:v>-5.5943750000000049E-2</c:v>
                      </c:pt>
                      <c:pt idx="5251">
                        <c:v>-5.5934500000000033E-2</c:v>
                      </c:pt>
                      <c:pt idx="5252">
                        <c:v>-5.5916750000000029E-2</c:v>
                      </c:pt>
                      <c:pt idx="5253">
                        <c:v>-5.5896000000000029E-2</c:v>
                      </c:pt>
                      <c:pt idx="5254">
                        <c:v>-5.5864750000000025E-2</c:v>
                      </c:pt>
                      <c:pt idx="5255">
                        <c:v>-5.5847000000000036E-2</c:v>
                      </c:pt>
                      <c:pt idx="5256">
                        <c:v>-5.5815500000000025E-2</c:v>
                      </c:pt>
                      <c:pt idx="5257">
                        <c:v>-5.5785750000000009E-2</c:v>
                      </c:pt>
                      <c:pt idx="5258">
                        <c:v>-5.5754500000000012E-2</c:v>
                      </c:pt>
                      <c:pt idx="5259">
                        <c:v>-5.5734500000000013E-2</c:v>
                      </c:pt>
                      <c:pt idx="5260">
                        <c:v>-5.5706000000000012E-2</c:v>
                      </c:pt>
                      <c:pt idx="5261">
                        <c:v>-5.5690000000000017E-2</c:v>
                      </c:pt>
                      <c:pt idx="5262">
                        <c:v>-5.5663750000000005E-2</c:v>
                      </c:pt>
                      <c:pt idx="5263">
                        <c:v>-5.5624500000000007E-2</c:v>
                      </c:pt>
                      <c:pt idx="5264">
                        <c:v>-5.5599749999999989E-2</c:v>
                      </c:pt>
                      <c:pt idx="5265">
                        <c:v>-5.5571249999999989E-2</c:v>
                      </c:pt>
                      <c:pt idx="5266">
                        <c:v>-5.5544249999999989E-2</c:v>
                      </c:pt>
                      <c:pt idx="5267">
                        <c:v>-5.5509749999999983E-2</c:v>
                      </c:pt>
                      <c:pt idx="5268">
                        <c:v>-5.5477249999999992E-2</c:v>
                      </c:pt>
                      <c:pt idx="5269">
                        <c:v>-5.546799999999999E-2</c:v>
                      </c:pt>
                      <c:pt idx="5270">
                        <c:v>-5.5439999999999996E-2</c:v>
                      </c:pt>
                      <c:pt idx="5271">
                        <c:v>-5.5415249999999992E-2</c:v>
                      </c:pt>
                      <c:pt idx="5272">
                        <c:v>-5.5397749999999989E-2</c:v>
                      </c:pt>
                      <c:pt idx="5273">
                        <c:v>-5.5378749999999997E-2</c:v>
                      </c:pt>
                      <c:pt idx="5274">
                        <c:v>-5.5346749999999993E-2</c:v>
                      </c:pt>
                      <c:pt idx="5275">
                        <c:v>-5.5333749999999994E-2</c:v>
                      </c:pt>
                      <c:pt idx="5276">
                        <c:v>-5.5312249999999993E-2</c:v>
                      </c:pt>
                      <c:pt idx="5277">
                        <c:v>-5.5292499999999994E-2</c:v>
                      </c:pt>
                      <c:pt idx="5278">
                        <c:v>-5.5271249999999987E-2</c:v>
                      </c:pt>
                      <c:pt idx="5279">
                        <c:v>-5.5250749999999994E-2</c:v>
                      </c:pt>
                      <c:pt idx="5280">
                        <c:v>-5.5243E-2</c:v>
                      </c:pt>
                      <c:pt idx="5281">
                        <c:v>-5.5243249999999994E-2</c:v>
                      </c:pt>
                      <c:pt idx="5282">
                        <c:v>-5.523525E-2</c:v>
                      </c:pt>
                      <c:pt idx="5283">
                        <c:v>-5.5223250000000002E-2</c:v>
                      </c:pt>
                      <c:pt idx="5284">
                        <c:v>-5.5218750000000011E-2</c:v>
                      </c:pt>
                      <c:pt idx="5285">
                        <c:v>-5.5212000000000018E-2</c:v>
                      </c:pt>
                      <c:pt idx="5286">
                        <c:v>-5.5196500000000023E-2</c:v>
                      </c:pt>
                      <c:pt idx="5287">
                        <c:v>-5.5173000000000014E-2</c:v>
                      </c:pt>
                      <c:pt idx="5288">
                        <c:v>-5.5165500000000006E-2</c:v>
                      </c:pt>
                      <c:pt idx="5289">
                        <c:v>-5.5163500000000011E-2</c:v>
                      </c:pt>
                      <c:pt idx="5290">
                        <c:v>-5.5149500000000004E-2</c:v>
                      </c:pt>
                      <c:pt idx="5291">
                        <c:v>-5.5133250000000009E-2</c:v>
                      </c:pt>
                      <c:pt idx="5292">
                        <c:v>-5.5109749999999999E-2</c:v>
                      </c:pt>
                      <c:pt idx="5293">
                        <c:v>-5.5089250000000006E-2</c:v>
                      </c:pt>
                      <c:pt idx="5294">
                        <c:v>-5.506624999999999E-2</c:v>
                      </c:pt>
                      <c:pt idx="5295">
                        <c:v>-5.502725E-2</c:v>
                      </c:pt>
                      <c:pt idx="5296">
                        <c:v>-5.499624999999999E-2</c:v>
                      </c:pt>
                      <c:pt idx="5297">
                        <c:v>-5.4952999999999995E-2</c:v>
                      </c:pt>
                      <c:pt idx="5298">
                        <c:v>-5.4933499999999996E-2</c:v>
                      </c:pt>
                      <c:pt idx="5299">
                        <c:v>-5.4896999999999994E-2</c:v>
                      </c:pt>
                      <c:pt idx="5300">
                        <c:v>-5.4883249999999988E-2</c:v>
                      </c:pt>
                      <c:pt idx="5301">
                        <c:v>-5.4847749999999994E-2</c:v>
                      </c:pt>
                      <c:pt idx="5302">
                        <c:v>-5.4808249999999982E-2</c:v>
                      </c:pt>
                      <c:pt idx="5303">
                        <c:v>-5.4780249999999982E-2</c:v>
                      </c:pt>
                      <c:pt idx="5304">
                        <c:v>-5.4748499999999971E-2</c:v>
                      </c:pt>
                      <c:pt idx="5305">
                        <c:v>-5.4696249999999981E-2</c:v>
                      </c:pt>
                      <c:pt idx="5306">
                        <c:v>-5.4658249999999992E-2</c:v>
                      </c:pt>
                      <c:pt idx="5307">
                        <c:v>-5.4623249999999984E-2</c:v>
                      </c:pt>
                      <c:pt idx="5308">
                        <c:v>-5.4588249999999984E-2</c:v>
                      </c:pt>
                      <c:pt idx="5309">
                        <c:v>-5.454649999999997E-2</c:v>
                      </c:pt>
                      <c:pt idx="5310">
                        <c:v>-5.4517749999999976E-2</c:v>
                      </c:pt>
                      <c:pt idx="5311">
                        <c:v>-5.4482499999999982E-2</c:v>
                      </c:pt>
                      <c:pt idx="5312">
                        <c:v>-5.445224999999998E-2</c:v>
                      </c:pt>
                      <c:pt idx="5313">
                        <c:v>-5.441099999999998E-2</c:v>
                      </c:pt>
                      <c:pt idx="5314">
                        <c:v>-5.4378749999999976E-2</c:v>
                      </c:pt>
                      <c:pt idx="5315">
                        <c:v>-5.4332499999999978E-2</c:v>
                      </c:pt>
                      <c:pt idx="5316">
                        <c:v>-5.4291249999999985E-2</c:v>
                      </c:pt>
                      <c:pt idx="5317">
                        <c:v>-5.4259499999999974E-2</c:v>
                      </c:pt>
                      <c:pt idx="5318">
                        <c:v>-5.4211999999999989E-2</c:v>
                      </c:pt>
                      <c:pt idx="5319">
                        <c:v>-5.4166999999999986E-2</c:v>
                      </c:pt>
                      <c:pt idx="5320">
                        <c:v>-5.4134499999999981E-2</c:v>
                      </c:pt>
                      <c:pt idx="5321">
                        <c:v>-5.4078999999999988E-2</c:v>
                      </c:pt>
                      <c:pt idx="5322">
                        <c:v>-5.4034499999999985E-2</c:v>
                      </c:pt>
                      <c:pt idx="5323">
                        <c:v>-5.398E-2</c:v>
                      </c:pt>
                      <c:pt idx="5324">
                        <c:v>-5.3923249999999985E-2</c:v>
                      </c:pt>
                      <c:pt idx="5325">
                        <c:v>-5.3856999999999981E-2</c:v>
                      </c:pt>
                      <c:pt idx="5326">
                        <c:v>-5.3810249999999983E-2</c:v>
                      </c:pt>
                      <c:pt idx="5327">
                        <c:v>-5.3771999999999986E-2</c:v>
                      </c:pt>
                      <c:pt idx="5328">
                        <c:v>-5.3722749999999993E-2</c:v>
                      </c:pt>
                      <c:pt idx="5329">
                        <c:v>-5.3699249999999997E-2</c:v>
                      </c:pt>
                      <c:pt idx="5330">
                        <c:v>-5.3670499999999989E-2</c:v>
                      </c:pt>
                      <c:pt idx="5331">
                        <c:v>-5.362575E-2</c:v>
                      </c:pt>
                      <c:pt idx="5332">
                        <c:v>-5.3590999999999986E-2</c:v>
                      </c:pt>
                      <c:pt idx="5333">
                        <c:v>-5.3556749999999986E-2</c:v>
                      </c:pt>
                      <c:pt idx="5334">
                        <c:v>-5.3515999999999987E-2</c:v>
                      </c:pt>
                      <c:pt idx="5335">
                        <c:v>-5.3490999999999983E-2</c:v>
                      </c:pt>
                      <c:pt idx="5336">
                        <c:v>-5.3460999999999974E-2</c:v>
                      </c:pt>
                      <c:pt idx="5337">
                        <c:v>-5.3417249999999965E-2</c:v>
                      </c:pt>
                      <c:pt idx="5338">
                        <c:v>-5.3389999999999965E-2</c:v>
                      </c:pt>
                      <c:pt idx="5339">
                        <c:v>-5.3354999999999972E-2</c:v>
                      </c:pt>
                      <c:pt idx="5340">
                        <c:v>-5.3313499999999972E-2</c:v>
                      </c:pt>
                      <c:pt idx="5341">
                        <c:v>-5.3275999999999969E-2</c:v>
                      </c:pt>
                      <c:pt idx="5342">
                        <c:v>-5.3232499999999974E-2</c:v>
                      </c:pt>
                      <c:pt idx="5343">
                        <c:v>-5.3209749999999979E-2</c:v>
                      </c:pt>
                      <c:pt idx="5344">
                        <c:v>-5.3186499999999984E-2</c:v>
                      </c:pt>
                      <c:pt idx="5345">
                        <c:v>-5.3169749999999988E-2</c:v>
                      </c:pt>
                      <c:pt idx="5346">
                        <c:v>-5.3152249999999991E-2</c:v>
                      </c:pt>
                      <c:pt idx="5347">
                        <c:v>-5.3128000000000002E-2</c:v>
                      </c:pt>
                      <c:pt idx="5348">
                        <c:v>-5.3103499999999998E-2</c:v>
                      </c:pt>
                      <c:pt idx="5349">
                        <c:v>-5.3073499999999996E-2</c:v>
                      </c:pt>
                      <c:pt idx="5350">
                        <c:v>-5.302624999999999E-2</c:v>
                      </c:pt>
                      <c:pt idx="5351">
                        <c:v>-5.3002249999999994E-2</c:v>
                      </c:pt>
                      <c:pt idx="5352">
                        <c:v>-5.2978999999999984E-2</c:v>
                      </c:pt>
                      <c:pt idx="5353">
                        <c:v>-5.2955999999999996E-2</c:v>
                      </c:pt>
                      <c:pt idx="5354">
                        <c:v>-5.292224999999999E-2</c:v>
                      </c:pt>
                      <c:pt idx="5355">
                        <c:v>-5.2904999999999987E-2</c:v>
                      </c:pt>
                      <c:pt idx="5356">
                        <c:v>-5.2882499999999985E-2</c:v>
                      </c:pt>
                      <c:pt idx="5357">
                        <c:v>-5.2878249999999988E-2</c:v>
                      </c:pt>
                      <c:pt idx="5358">
                        <c:v>-5.2869499999999993E-2</c:v>
                      </c:pt>
                      <c:pt idx="5359">
                        <c:v>-5.2854749999999978E-2</c:v>
                      </c:pt>
                      <c:pt idx="5360">
                        <c:v>-5.2833499999999985E-2</c:v>
                      </c:pt>
                      <c:pt idx="5361">
                        <c:v>-5.2819749999999985E-2</c:v>
                      </c:pt>
                      <c:pt idx="5362">
                        <c:v>-5.2809000000000002E-2</c:v>
                      </c:pt>
                      <c:pt idx="5363">
                        <c:v>-5.278374999999999E-2</c:v>
                      </c:pt>
                      <c:pt idx="5364">
                        <c:v>-5.2750499999999992E-2</c:v>
                      </c:pt>
                      <c:pt idx="5365">
                        <c:v>-5.2721499999999998E-2</c:v>
                      </c:pt>
                      <c:pt idx="5366">
                        <c:v>-5.2701250000000005E-2</c:v>
                      </c:pt>
                      <c:pt idx="5367">
                        <c:v>-5.2680999999999985E-2</c:v>
                      </c:pt>
                      <c:pt idx="5368">
                        <c:v>-5.2670999999999996E-2</c:v>
                      </c:pt>
                      <c:pt idx="5369">
                        <c:v>-5.2669749999999987E-2</c:v>
                      </c:pt>
                      <c:pt idx="5370">
                        <c:v>-5.2666249999999998E-2</c:v>
                      </c:pt>
                      <c:pt idx="5371">
                        <c:v>-5.2640999999999979E-2</c:v>
                      </c:pt>
                      <c:pt idx="5372">
                        <c:v>-5.2625499999999985E-2</c:v>
                      </c:pt>
                      <c:pt idx="5373">
                        <c:v>-5.2620499999999987E-2</c:v>
                      </c:pt>
                      <c:pt idx="5374">
                        <c:v>-5.2608499999999996E-2</c:v>
                      </c:pt>
                      <c:pt idx="5375">
                        <c:v>-5.2617499999999991E-2</c:v>
                      </c:pt>
                      <c:pt idx="5376">
                        <c:v>-5.2617499999999991E-2</c:v>
                      </c:pt>
                      <c:pt idx="5377">
                        <c:v>-5.2614250000000001E-2</c:v>
                      </c:pt>
                      <c:pt idx="5378">
                        <c:v>-5.260950000000001E-2</c:v>
                      </c:pt>
                      <c:pt idx="5379">
                        <c:v>-5.2612250000000006E-2</c:v>
                      </c:pt>
                      <c:pt idx="5380">
                        <c:v>-5.2607750000000009E-2</c:v>
                      </c:pt>
                      <c:pt idx="5381">
                        <c:v>-5.2597750000000006E-2</c:v>
                      </c:pt>
                      <c:pt idx="5382">
                        <c:v>-5.2591249999999999E-2</c:v>
                      </c:pt>
                      <c:pt idx="5383">
                        <c:v>-5.2576500000000026E-2</c:v>
                      </c:pt>
                      <c:pt idx="5384">
                        <c:v>-5.2571000000000014E-2</c:v>
                      </c:pt>
                      <c:pt idx="5385">
                        <c:v>-5.2585750000000014E-2</c:v>
                      </c:pt>
                      <c:pt idx="5386">
                        <c:v>-5.2585000000000014E-2</c:v>
                      </c:pt>
                      <c:pt idx="5387">
                        <c:v>-5.2596500000000018E-2</c:v>
                      </c:pt>
                      <c:pt idx="5388">
                        <c:v>-5.2604250000000026E-2</c:v>
                      </c:pt>
                      <c:pt idx="5389">
                        <c:v>-5.260950000000001E-2</c:v>
                      </c:pt>
                      <c:pt idx="5390">
                        <c:v>-5.261225000000002E-2</c:v>
                      </c:pt>
                      <c:pt idx="5391">
                        <c:v>-5.2613250000000021E-2</c:v>
                      </c:pt>
                      <c:pt idx="5392">
                        <c:v>-5.2616000000000003E-2</c:v>
                      </c:pt>
                      <c:pt idx="5393">
                        <c:v>-5.2621750000000016E-2</c:v>
                      </c:pt>
                      <c:pt idx="5394">
                        <c:v>-5.2621500000000015E-2</c:v>
                      </c:pt>
                      <c:pt idx="5395">
                        <c:v>-5.2620500000000014E-2</c:v>
                      </c:pt>
                      <c:pt idx="5396">
                        <c:v>-5.2614000000000008E-2</c:v>
                      </c:pt>
                      <c:pt idx="5397">
                        <c:v>-5.2613500000000021E-2</c:v>
                      </c:pt>
                      <c:pt idx="5398">
                        <c:v>-5.2619500000000013E-2</c:v>
                      </c:pt>
                      <c:pt idx="5399">
                        <c:v>-5.2630250000000031E-2</c:v>
                      </c:pt>
                      <c:pt idx="5400">
                        <c:v>-5.2628750000000023E-2</c:v>
                      </c:pt>
                      <c:pt idx="5401">
                        <c:v>-5.2634750000000015E-2</c:v>
                      </c:pt>
                      <c:pt idx="5402">
                        <c:v>-5.2657500000000024E-2</c:v>
                      </c:pt>
                      <c:pt idx="5403">
                        <c:v>-5.2655500000000029E-2</c:v>
                      </c:pt>
                      <c:pt idx="5404">
                        <c:v>-5.2669750000000029E-2</c:v>
                      </c:pt>
                      <c:pt idx="5405">
                        <c:v>-5.2688750000000034E-2</c:v>
                      </c:pt>
                      <c:pt idx="5406">
                        <c:v>-5.2687250000000026E-2</c:v>
                      </c:pt>
                      <c:pt idx="5407">
                        <c:v>-5.2701500000000026E-2</c:v>
                      </c:pt>
                      <c:pt idx="5408">
                        <c:v>-5.271250000000003E-2</c:v>
                      </c:pt>
                      <c:pt idx="5409">
                        <c:v>-5.2729250000000026E-2</c:v>
                      </c:pt>
                      <c:pt idx="5410">
                        <c:v>-5.2728750000000026E-2</c:v>
                      </c:pt>
                      <c:pt idx="5411">
                        <c:v>-5.2729000000000019E-2</c:v>
                      </c:pt>
                      <c:pt idx="5412">
                        <c:v>-5.2738500000000015E-2</c:v>
                      </c:pt>
                      <c:pt idx="5413">
                        <c:v>-5.2739000000000008E-2</c:v>
                      </c:pt>
                      <c:pt idx="5414">
                        <c:v>-5.2767000000000015E-2</c:v>
                      </c:pt>
                      <c:pt idx="5415">
                        <c:v>-5.278925000000001E-2</c:v>
                      </c:pt>
                      <c:pt idx="5416">
                        <c:v>-5.2813750000000013E-2</c:v>
                      </c:pt>
                      <c:pt idx="5417">
                        <c:v>-5.2840500000000026E-2</c:v>
                      </c:pt>
                      <c:pt idx="5418">
                        <c:v>-5.2860750000000019E-2</c:v>
                      </c:pt>
                      <c:pt idx="5419">
                        <c:v>-5.2892250000000036E-2</c:v>
                      </c:pt>
                      <c:pt idx="5420">
                        <c:v>-5.2908500000000025E-2</c:v>
                      </c:pt>
                      <c:pt idx="5421">
                        <c:v>-5.2921000000000031E-2</c:v>
                      </c:pt>
                      <c:pt idx="5422">
                        <c:v>-5.2931500000000041E-2</c:v>
                      </c:pt>
                      <c:pt idx="5423">
                        <c:v>-5.2944500000000033E-2</c:v>
                      </c:pt>
                      <c:pt idx="5424">
                        <c:v>-5.2972750000000027E-2</c:v>
                      </c:pt>
                      <c:pt idx="5425">
                        <c:v>-5.299725000000003E-2</c:v>
                      </c:pt>
                      <c:pt idx="5426">
                        <c:v>-5.3012500000000011E-2</c:v>
                      </c:pt>
                      <c:pt idx="5427">
                        <c:v>-5.303275000000001E-2</c:v>
                      </c:pt>
                      <c:pt idx="5428">
                        <c:v>-5.3057750000000022E-2</c:v>
                      </c:pt>
                      <c:pt idx="5429">
                        <c:v>-5.3089250000000039E-2</c:v>
                      </c:pt>
                      <c:pt idx="5430">
                        <c:v>-5.3114250000000023E-2</c:v>
                      </c:pt>
                      <c:pt idx="5431">
                        <c:v>-5.3123500000000018E-2</c:v>
                      </c:pt>
                      <c:pt idx="5432">
                        <c:v>-5.3141000000000022E-2</c:v>
                      </c:pt>
                      <c:pt idx="5433">
                        <c:v>-5.3148000000000015E-2</c:v>
                      </c:pt>
                      <c:pt idx="5434">
                        <c:v>-5.3136000000000017E-2</c:v>
                      </c:pt>
                      <c:pt idx="5435">
                        <c:v>-5.3143250000000017E-2</c:v>
                      </c:pt>
                      <c:pt idx="5436">
                        <c:v>-5.3151500000000018E-2</c:v>
                      </c:pt>
                      <c:pt idx="5437">
                        <c:v>-5.3169500000000008E-2</c:v>
                      </c:pt>
                      <c:pt idx="5438">
                        <c:v>-5.318450000000001E-2</c:v>
                      </c:pt>
                      <c:pt idx="5439">
                        <c:v>-5.3191000000000016E-2</c:v>
                      </c:pt>
                      <c:pt idx="5440">
                        <c:v>-5.3199000000000031E-2</c:v>
                      </c:pt>
                      <c:pt idx="5441">
                        <c:v>-5.3212500000000024E-2</c:v>
                      </c:pt>
                      <c:pt idx="5442">
                        <c:v>-5.3225500000000016E-2</c:v>
                      </c:pt>
                      <c:pt idx="5443">
                        <c:v>-5.3228250000000026E-2</c:v>
                      </c:pt>
                      <c:pt idx="5444">
                        <c:v>-5.3242750000000012E-2</c:v>
                      </c:pt>
                      <c:pt idx="5445">
                        <c:v>-5.3252750000000001E-2</c:v>
                      </c:pt>
                      <c:pt idx="5446">
                        <c:v>-5.3260000000000016E-2</c:v>
                      </c:pt>
                      <c:pt idx="5447">
                        <c:v>-5.3254500000000003E-2</c:v>
                      </c:pt>
                      <c:pt idx="5448">
                        <c:v>-5.3212000000000002E-2</c:v>
                      </c:pt>
                      <c:pt idx="5449">
                        <c:v>-5.3214249999999991E-2</c:v>
                      </c:pt>
                      <c:pt idx="5450">
                        <c:v>-5.3210999999999987E-2</c:v>
                      </c:pt>
                      <c:pt idx="5451">
                        <c:v>-5.3199999999999983E-2</c:v>
                      </c:pt>
                      <c:pt idx="5452">
                        <c:v>-5.3204249999999981E-2</c:v>
                      </c:pt>
                      <c:pt idx="5453">
                        <c:v>-5.3203999999999994E-2</c:v>
                      </c:pt>
                      <c:pt idx="5454">
                        <c:v>-5.3194249999999992E-2</c:v>
                      </c:pt>
                      <c:pt idx="5455">
                        <c:v>-5.3199999999999997E-2</c:v>
                      </c:pt>
                      <c:pt idx="5456">
                        <c:v>-5.3201499999999999E-2</c:v>
                      </c:pt>
                      <c:pt idx="5457">
                        <c:v>-5.3199500000000004E-2</c:v>
                      </c:pt>
                      <c:pt idx="5458">
                        <c:v>-5.3210249999999994E-2</c:v>
                      </c:pt>
                      <c:pt idx="5459">
                        <c:v>-5.3208749999999999E-2</c:v>
                      </c:pt>
                      <c:pt idx="5460">
                        <c:v>-5.3212000000000009E-2</c:v>
                      </c:pt>
                      <c:pt idx="5461">
                        <c:v>-5.3208499999999999E-2</c:v>
                      </c:pt>
                      <c:pt idx="5462">
                        <c:v>-5.3225500000000016E-2</c:v>
                      </c:pt>
                      <c:pt idx="5463">
                        <c:v>-5.3235250000000012E-2</c:v>
                      </c:pt>
                      <c:pt idx="5464">
                        <c:v>-5.3244250000000014E-2</c:v>
                      </c:pt>
                      <c:pt idx="5465">
                        <c:v>-5.3232749999999995E-2</c:v>
                      </c:pt>
                      <c:pt idx="5466">
                        <c:v>-5.3235499999999998E-2</c:v>
                      </c:pt>
                      <c:pt idx="5467">
                        <c:v>-5.3235999999999978E-2</c:v>
                      </c:pt>
                      <c:pt idx="5468">
                        <c:v>-5.3232749999999988E-2</c:v>
                      </c:pt>
                      <c:pt idx="5469">
                        <c:v>-5.3218749999999988E-2</c:v>
                      </c:pt>
                      <c:pt idx="5470">
                        <c:v>-5.3208249999999978E-2</c:v>
                      </c:pt>
                      <c:pt idx="5471">
                        <c:v>-5.321024999999998E-2</c:v>
                      </c:pt>
                      <c:pt idx="5472">
                        <c:v>-5.3204249999999981E-2</c:v>
                      </c:pt>
                      <c:pt idx="5473">
                        <c:v>-5.3204249999999974E-2</c:v>
                      </c:pt>
                      <c:pt idx="5474">
                        <c:v>-5.3211749999999981E-2</c:v>
                      </c:pt>
                      <c:pt idx="5475">
                        <c:v>-5.3199749999999983E-2</c:v>
                      </c:pt>
                      <c:pt idx="5476">
                        <c:v>-5.3189249999999973E-2</c:v>
                      </c:pt>
                      <c:pt idx="5477">
                        <c:v>-5.3184499999999975E-2</c:v>
                      </c:pt>
                      <c:pt idx="5478">
                        <c:v>-5.3192999999999976E-2</c:v>
                      </c:pt>
                      <c:pt idx="5479">
                        <c:v>-5.3193249999999963E-2</c:v>
                      </c:pt>
                      <c:pt idx="5480">
                        <c:v>-5.3192249999999976E-2</c:v>
                      </c:pt>
                      <c:pt idx="5481">
                        <c:v>-5.3189499999999973E-2</c:v>
                      </c:pt>
                      <c:pt idx="5482">
                        <c:v>-5.3183499999999981E-2</c:v>
                      </c:pt>
                      <c:pt idx="5483">
                        <c:v>-5.3184999999999975E-2</c:v>
                      </c:pt>
                      <c:pt idx="5484">
                        <c:v>-5.316874999999998E-2</c:v>
                      </c:pt>
                      <c:pt idx="5485">
                        <c:v>-5.3164249999999982E-2</c:v>
                      </c:pt>
                      <c:pt idx="5486">
                        <c:v>-5.316174999999998E-2</c:v>
                      </c:pt>
                      <c:pt idx="5487">
                        <c:v>-5.3162749999999981E-2</c:v>
                      </c:pt>
                      <c:pt idx="5488">
                        <c:v>-5.3160499999999979E-2</c:v>
                      </c:pt>
                      <c:pt idx="5489">
                        <c:v>-5.3146749999999979E-2</c:v>
                      </c:pt>
                      <c:pt idx="5490">
                        <c:v>-5.3153749999999979E-2</c:v>
                      </c:pt>
                      <c:pt idx="5491">
                        <c:v>-5.3174999999999979E-2</c:v>
                      </c:pt>
                      <c:pt idx="5492">
                        <c:v>-5.3183999999999981E-2</c:v>
                      </c:pt>
                      <c:pt idx="5493">
                        <c:v>-5.3185249999999983E-2</c:v>
                      </c:pt>
                      <c:pt idx="5494">
                        <c:v>-5.3205499999999989E-2</c:v>
                      </c:pt>
                      <c:pt idx="5495">
                        <c:v>-5.3218249999999988E-2</c:v>
                      </c:pt>
                      <c:pt idx="5496">
                        <c:v>-5.3225999999999989E-2</c:v>
                      </c:pt>
                      <c:pt idx="5497">
                        <c:v>-5.3242749999999991E-2</c:v>
                      </c:pt>
                      <c:pt idx="5498">
                        <c:v>-5.3241499999999997E-2</c:v>
                      </c:pt>
                      <c:pt idx="5499">
                        <c:v>-5.3247499999999989E-2</c:v>
                      </c:pt>
                      <c:pt idx="5500">
                        <c:v>-5.3236249999999992E-2</c:v>
                      </c:pt>
                      <c:pt idx="5501">
                        <c:v>-5.3242749999999985E-2</c:v>
                      </c:pt>
                      <c:pt idx="5502">
                        <c:v>-5.3249999999999985E-2</c:v>
                      </c:pt>
                      <c:pt idx="5503">
                        <c:v>-5.3256999999999985E-2</c:v>
                      </c:pt>
                      <c:pt idx="5504">
                        <c:v>-5.3256749999999978E-2</c:v>
                      </c:pt>
                      <c:pt idx="5505">
                        <c:v>-5.325549999999997E-2</c:v>
                      </c:pt>
                      <c:pt idx="5506">
                        <c:v>-5.3253999999999975E-2</c:v>
                      </c:pt>
                      <c:pt idx="5507">
                        <c:v>-5.326249999999997E-2</c:v>
                      </c:pt>
                      <c:pt idx="5508">
                        <c:v>-5.3272249999999979E-2</c:v>
                      </c:pt>
                      <c:pt idx="5509">
                        <c:v>-5.3281499999999982E-2</c:v>
                      </c:pt>
                      <c:pt idx="5510">
                        <c:v>-5.3288499999999975E-2</c:v>
                      </c:pt>
                      <c:pt idx="5511">
                        <c:v>-5.3299499999999965E-2</c:v>
                      </c:pt>
                      <c:pt idx="5512">
                        <c:v>-5.3305499999999971E-2</c:v>
                      </c:pt>
                      <c:pt idx="5513">
                        <c:v>-5.3338999999999963E-2</c:v>
                      </c:pt>
                      <c:pt idx="5514">
                        <c:v>-5.3344749999999969E-2</c:v>
                      </c:pt>
                      <c:pt idx="5515">
                        <c:v>-5.3364749999999968E-2</c:v>
                      </c:pt>
                      <c:pt idx="5516">
                        <c:v>-5.3392499999999961E-2</c:v>
                      </c:pt>
                      <c:pt idx="5517">
                        <c:v>-5.3405499999999967E-2</c:v>
                      </c:pt>
                      <c:pt idx="5518">
                        <c:v>-5.3437249999999971E-2</c:v>
                      </c:pt>
                      <c:pt idx="5519">
                        <c:v>-5.3462749999999976E-2</c:v>
                      </c:pt>
                      <c:pt idx="5520">
                        <c:v>-5.3471749999999971E-2</c:v>
                      </c:pt>
                      <c:pt idx="5521">
                        <c:v>-5.3490749999999976E-2</c:v>
                      </c:pt>
                      <c:pt idx="5522">
                        <c:v>-5.3515749999999966E-2</c:v>
                      </c:pt>
                      <c:pt idx="5523">
                        <c:v>-5.3539499999999969E-2</c:v>
                      </c:pt>
                      <c:pt idx="5524">
                        <c:v>-5.3568749999999971E-2</c:v>
                      </c:pt>
                      <c:pt idx="5525">
                        <c:v>-5.3600749999999968E-2</c:v>
                      </c:pt>
                      <c:pt idx="5526">
                        <c:v>-5.3622999999999969E-2</c:v>
                      </c:pt>
                      <c:pt idx="5527">
                        <c:v>-5.3636249999999969E-2</c:v>
                      </c:pt>
                      <c:pt idx="5528">
                        <c:v>-5.3675499999999959E-2</c:v>
                      </c:pt>
                      <c:pt idx="5529">
                        <c:v>-5.3670499999999961E-2</c:v>
                      </c:pt>
                      <c:pt idx="5530">
                        <c:v>-5.3681499999999958E-2</c:v>
                      </c:pt>
                      <c:pt idx="5531">
                        <c:v>-5.3698249999999961E-2</c:v>
                      </c:pt>
                      <c:pt idx="5532">
                        <c:v>-5.3701749999999951E-2</c:v>
                      </c:pt>
                      <c:pt idx="5533">
                        <c:v>-5.370749999999995E-2</c:v>
                      </c:pt>
                      <c:pt idx="5534">
                        <c:v>-5.3727749999999942E-2</c:v>
                      </c:pt>
                      <c:pt idx="5535">
                        <c:v>-5.3735249999999943E-2</c:v>
                      </c:pt>
                      <c:pt idx="5536">
                        <c:v>-5.3750249999999944E-2</c:v>
                      </c:pt>
                      <c:pt idx="5537">
                        <c:v>-5.3758749999999945E-2</c:v>
                      </c:pt>
                      <c:pt idx="5538">
                        <c:v>-5.3758749999999945E-2</c:v>
                      </c:pt>
                      <c:pt idx="5539">
                        <c:v>-5.3775999999999949E-2</c:v>
                      </c:pt>
                      <c:pt idx="5540">
                        <c:v>-5.3782749999999963E-2</c:v>
                      </c:pt>
                      <c:pt idx="5541">
                        <c:v>-5.3794999999999954E-2</c:v>
                      </c:pt>
                      <c:pt idx="5542">
                        <c:v>-5.381524999999996E-2</c:v>
                      </c:pt>
                      <c:pt idx="5543">
                        <c:v>-5.3826499999999965E-2</c:v>
                      </c:pt>
                      <c:pt idx="5544">
                        <c:v>-5.3831499999999963E-2</c:v>
                      </c:pt>
                      <c:pt idx="5545">
                        <c:v>-5.3848749999999966E-2</c:v>
                      </c:pt>
                      <c:pt idx="5546">
                        <c:v>-5.3859999999999963E-2</c:v>
                      </c:pt>
                      <c:pt idx="5547">
                        <c:v>-5.3868749999999965E-2</c:v>
                      </c:pt>
                      <c:pt idx="5548">
                        <c:v>-5.3880999999999964E-2</c:v>
                      </c:pt>
                      <c:pt idx="5549">
                        <c:v>-5.3894749999999964E-2</c:v>
                      </c:pt>
                      <c:pt idx="5550">
                        <c:v>-5.3913999999999976E-2</c:v>
                      </c:pt>
                      <c:pt idx="5551">
                        <c:v>-5.3928499999999976E-2</c:v>
                      </c:pt>
                      <c:pt idx="5552">
                        <c:v>-5.3931749999999987E-2</c:v>
                      </c:pt>
                      <c:pt idx="5553">
                        <c:v>-5.3970499999999984E-2</c:v>
                      </c:pt>
                      <c:pt idx="5554">
                        <c:v>-5.3975499999999982E-2</c:v>
                      </c:pt>
                      <c:pt idx="5555">
                        <c:v>-5.3982249999999989E-2</c:v>
                      </c:pt>
                      <c:pt idx="5556">
                        <c:v>-5.3988749999999995E-2</c:v>
                      </c:pt>
                      <c:pt idx="5557">
                        <c:v>-5.4009999999999996E-2</c:v>
                      </c:pt>
                      <c:pt idx="5558">
                        <c:v>-5.4016500000000002E-2</c:v>
                      </c:pt>
                      <c:pt idx="5559">
                        <c:v>-5.4028500000000007E-2</c:v>
                      </c:pt>
                      <c:pt idx="5560">
                        <c:v>-5.4041000000000006E-2</c:v>
                      </c:pt>
                      <c:pt idx="5561">
                        <c:v>-5.4034250000000006E-2</c:v>
                      </c:pt>
                      <c:pt idx="5562">
                        <c:v>-5.4042000000000014E-2</c:v>
                      </c:pt>
                      <c:pt idx="5563">
                        <c:v>-5.4054250000000012E-2</c:v>
                      </c:pt>
                      <c:pt idx="5564">
                        <c:v>-5.4071750000000016E-2</c:v>
                      </c:pt>
                      <c:pt idx="5565">
                        <c:v>-5.4079250000000023E-2</c:v>
                      </c:pt>
                      <c:pt idx="5566">
                        <c:v>-5.4074750000000026E-2</c:v>
                      </c:pt>
                      <c:pt idx="5567">
                        <c:v>-5.4074000000000025E-2</c:v>
                      </c:pt>
                      <c:pt idx="5568">
                        <c:v>-5.4063500000000042E-2</c:v>
                      </c:pt>
                      <c:pt idx="5569">
                        <c:v>-5.406125000000004E-2</c:v>
                      </c:pt>
                      <c:pt idx="5570">
                        <c:v>-5.4059250000000045E-2</c:v>
                      </c:pt>
                      <c:pt idx="5571">
                        <c:v>-5.4069750000000034E-2</c:v>
                      </c:pt>
                      <c:pt idx="5572">
                        <c:v>-5.4068250000000033E-2</c:v>
                      </c:pt>
                      <c:pt idx="5573">
                        <c:v>-5.4077750000000036E-2</c:v>
                      </c:pt>
                      <c:pt idx="5574">
                        <c:v>-5.4070750000000035E-2</c:v>
                      </c:pt>
                      <c:pt idx="5575">
                        <c:v>-5.407225000000003E-2</c:v>
                      </c:pt>
                      <c:pt idx="5576">
                        <c:v>-5.4074500000000032E-2</c:v>
                      </c:pt>
                      <c:pt idx="5577">
                        <c:v>-5.4095250000000032E-2</c:v>
                      </c:pt>
                      <c:pt idx="5578">
                        <c:v>-5.4110750000000027E-2</c:v>
                      </c:pt>
                      <c:pt idx="5579">
                        <c:v>-5.4103000000000033E-2</c:v>
                      </c:pt>
                      <c:pt idx="5580">
                        <c:v>-5.409600000000004E-2</c:v>
                      </c:pt>
                      <c:pt idx="5581">
                        <c:v>-5.4091250000000042E-2</c:v>
                      </c:pt>
                      <c:pt idx="5582">
                        <c:v>-5.4093750000000031E-2</c:v>
                      </c:pt>
                      <c:pt idx="5583">
                        <c:v>-5.4102000000000032E-2</c:v>
                      </c:pt>
                      <c:pt idx="5584">
                        <c:v>-5.4096750000000034E-2</c:v>
                      </c:pt>
                      <c:pt idx="5585">
                        <c:v>-5.4085250000000036E-2</c:v>
                      </c:pt>
                      <c:pt idx="5586">
                        <c:v>-5.4081000000000039E-2</c:v>
                      </c:pt>
                      <c:pt idx="5587">
                        <c:v>-5.4079500000000037E-2</c:v>
                      </c:pt>
                      <c:pt idx="5588">
                        <c:v>-5.4072750000000037E-2</c:v>
                      </c:pt>
                      <c:pt idx="5589">
                        <c:v>-5.4087250000000031E-2</c:v>
                      </c:pt>
                      <c:pt idx="5590">
                        <c:v>-5.4087500000000038E-2</c:v>
                      </c:pt>
                      <c:pt idx="5591">
                        <c:v>-5.409275000000003E-2</c:v>
                      </c:pt>
                      <c:pt idx="5592">
                        <c:v>-5.4093500000000037E-2</c:v>
                      </c:pt>
                      <c:pt idx="5593">
                        <c:v>-5.410325000000004E-2</c:v>
                      </c:pt>
                      <c:pt idx="5594">
                        <c:v>-5.410275000000004E-2</c:v>
                      </c:pt>
                      <c:pt idx="5595">
                        <c:v>-5.4097500000000034E-2</c:v>
                      </c:pt>
                      <c:pt idx="5596">
                        <c:v>-5.4097500000000034E-2</c:v>
                      </c:pt>
                      <c:pt idx="5597">
                        <c:v>-5.408625000000003E-2</c:v>
                      </c:pt>
                      <c:pt idx="5598">
                        <c:v>-5.4073500000000038E-2</c:v>
                      </c:pt>
                      <c:pt idx="5599">
                        <c:v>-5.406875000000004E-2</c:v>
                      </c:pt>
                      <c:pt idx="5600">
                        <c:v>-5.4063250000000042E-2</c:v>
                      </c:pt>
                      <c:pt idx="5601">
                        <c:v>-5.4066000000000045E-2</c:v>
                      </c:pt>
                      <c:pt idx="5602">
                        <c:v>-5.4066250000000052E-2</c:v>
                      </c:pt>
                      <c:pt idx="5603">
                        <c:v>-5.4081500000000053E-2</c:v>
                      </c:pt>
                      <c:pt idx="5604">
                        <c:v>-5.4081750000000053E-2</c:v>
                      </c:pt>
                      <c:pt idx="5605">
                        <c:v>-5.4084000000000042E-2</c:v>
                      </c:pt>
                      <c:pt idx="5606">
                        <c:v>-5.4085250000000043E-2</c:v>
                      </c:pt>
                      <c:pt idx="5607">
                        <c:v>-5.4086750000000045E-2</c:v>
                      </c:pt>
                      <c:pt idx="5608">
                        <c:v>-5.4093000000000044E-2</c:v>
                      </c:pt>
                      <c:pt idx="5609">
                        <c:v>-5.4092000000000036E-2</c:v>
                      </c:pt>
                      <c:pt idx="5610">
                        <c:v>-5.4101500000000045E-2</c:v>
                      </c:pt>
                      <c:pt idx="5611">
                        <c:v>-5.4117250000000047E-2</c:v>
                      </c:pt>
                      <c:pt idx="5612">
                        <c:v>-5.411425000000003E-2</c:v>
                      </c:pt>
                      <c:pt idx="5613">
                        <c:v>-5.4127500000000037E-2</c:v>
                      </c:pt>
                      <c:pt idx="5614">
                        <c:v>-5.4109000000000032E-2</c:v>
                      </c:pt>
                      <c:pt idx="5615">
                        <c:v>-5.4102000000000025E-2</c:v>
                      </c:pt>
                      <c:pt idx="5616">
                        <c:v>-5.4087500000000024E-2</c:v>
                      </c:pt>
                      <c:pt idx="5617">
                        <c:v>-5.4080000000000024E-2</c:v>
                      </c:pt>
                      <c:pt idx="5618">
                        <c:v>-5.4067750000000026E-2</c:v>
                      </c:pt>
                      <c:pt idx="5619">
                        <c:v>-5.4053250000000025E-2</c:v>
                      </c:pt>
                      <c:pt idx="5620">
                        <c:v>-5.4042000000000021E-2</c:v>
                      </c:pt>
                      <c:pt idx="5621">
                        <c:v>-5.4035750000000021E-2</c:v>
                      </c:pt>
                      <c:pt idx="5622">
                        <c:v>-5.4023250000000023E-2</c:v>
                      </c:pt>
                      <c:pt idx="5623">
                        <c:v>-5.4025250000000018E-2</c:v>
                      </c:pt>
                      <c:pt idx="5624">
                        <c:v>-5.4004000000000024E-2</c:v>
                      </c:pt>
                      <c:pt idx="5625">
                        <c:v>-5.397875000000002E-2</c:v>
                      </c:pt>
                      <c:pt idx="5626">
                        <c:v>-5.3961750000000024E-2</c:v>
                      </c:pt>
                      <c:pt idx="5627">
                        <c:v>-5.393725000000002E-2</c:v>
                      </c:pt>
                      <c:pt idx="5628">
                        <c:v>-5.3912000000000022E-2</c:v>
                      </c:pt>
                      <c:pt idx="5629">
                        <c:v>-5.3885500000000024E-2</c:v>
                      </c:pt>
                      <c:pt idx="5630">
                        <c:v>-5.3865750000000025E-2</c:v>
                      </c:pt>
                      <c:pt idx="5631">
                        <c:v>-5.3858500000000024E-2</c:v>
                      </c:pt>
                      <c:pt idx="5632">
                        <c:v>-5.3853250000000019E-2</c:v>
                      </c:pt>
                      <c:pt idx="5633">
                        <c:v>-5.3842750000000023E-2</c:v>
                      </c:pt>
                      <c:pt idx="5634">
                        <c:v>-5.3846500000000026E-2</c:v>
                      </c:pt>
                      <c:pt idx="5635">
                        <c:v>-5.383975000000002E-2</c:v>
                      </c:pt>
                      <c:pt idx="5636">
                        <c:v>-5.382925000000003E-2</c:v>
                      </c:pt>
                      <c:pt idx="5637">
                        <c:v>-5.3824750000000011E-2</c:v>
                      </c:pt>
                      <c:pt idx="5638">
                        <c:v>-5.3818000000000019E-2</c:v>
                      </c:pt>
                      <c:pt idx="5639">
                        <c:v>-5.3811250000000019E-2</c:v>
                      </c:pt>
                      <c:pt idx="5640">
                        <c:v>-5.3807250000000015E-2</c:v>
                      </c:pt>
                      <c:pt idx="5641">
                        <c:v>-5.3797000000000025E-2</c:v>
                      </c:pt>
                      <c:pt idx="5642">
                        <c:v>-5.3783500000000019E-2</c:v>
                      </c:pt>
                      <c:pt idx="5643">
                        <c:v>-5.3778750000000021E-2</c:v>
                      </c:pt>
                      <c:pt idx="5644">
                        <c:v>-5.3768750000000025E-2</c:v>
                      </c:pt>
                      <c:pt idx="5645">
                        <c:v>-5.377125000000002E-2</c:v>
                      </c:pt>
                      <c:pt idx="5646">
                        <c:v>-5.376700000000003E-2</c:v>
                      </c:pt>
                      <c:pt idx="5647">
                        <c:v>-5.3773250000000022E-2</c:v>
                      </c:pt>
                      <c:pt idx="5648">
                        <c:v>-5.3774500000000031E-2</c:v>
                      </c:pt>
                      <c:pt idx="5649">
                        <c:v>-5.3796500000000025E-2</c:v>
                      </c:pt>
                      <c:pt idx="5650">
                        <c:v>-5.3808500000000016E-2</c:v>
                      </c:pt>
                      <c:pt idx="5651">
                        <c:v>-5.3817750000000004E-2</c:v>
                      </c:pt>
                      <c:pt idx="5652">
                        <c:v>-5.3821000000000001E-2</c:v>
                      </c:pt>
                      <c:pt idx="5653">
                        <c:v>-5.383824999999999E-2</c:v>
                      </c:pt>
                      <c:pt idx="5654">
                        <c:v>-5.3866249999999997E-2</c:v>
                      </c:pt>
                      <c:pt idx="5655">
                        <c:v>-5.3878499999999996E-2</c:v>
                      </c:pt>
                      <c:pt idx="5656">
                        <c:v>-5.3903E-2</c:v>
                      </c:pt>
                      <c:pt idx="5657">
                        <c:v>-5.3925249999999994E-2</c:v>
                      </c:pt>
                      <c:pt idx="5658">
                        <c:v>-5.3938249999999979E-2</c:v>
                      </c:pt>
                      <c:pt idx="5659">
                        <c:v>-5.3955749999999983E-2</c:v>
                      </c:pt>
                      <c:pt idx="5660">
                        <c:v>-5.3974749999999981E-2</c:v>
                      </c:pt>
                      <c:pt idx="5661">
                        <c:v>-5.3989999999999982E-2</c:v>
                      </c:pt>
                      <c:pt idx="5662">
                        <c:v>-5.4003749999999968E-2</c:v>
                      </c:pt>
                      <c:pt idx="5663">
                        <c:v>-5.4013499999999971E-2</c:v>
                      </c:pt>
                      <c:pt idx="5664">
                        <c:v>-5.4025999999999977E-2</c:v>
                      </c:pt>
                      <c:pt idx="5665">
                        <c:v>-5.4056499999999973E-2</c:v>
                      </c:pt>
                      <c:pt idx="5666">
                        <c:v>-5.4075999999999978E-2</c:v>
                      </c:pt>
                      <c:pt idx="5667">
                        <c:v>-5.4101499999999983E-2</c:v>
                      </c:pt>
                      <c:pt idx="5668">
                        <c:v>-5.4132999999999987E-2</c:v>
                      </c:pt>
                      <c:pt idx="5669">
                        <c:v>-5.4168749999999974E-2</c:v>
                      </c:pt>
                      <c:pt idx="5670">
                        <c:v>-5.4197499999999968E-2</c:v>
                      </c:pt>
                      <c:pt idx="5671">
                        <c:v>-5.422024999999997E-2</c:v>
                      </c:pt>
                      <c:pt idx="5672">
                        <c:v>-5.4240249999999969E-2</c:v>
                      </c:pt>
                      <c:pt idx="5673">
                        <c:v>-5.4249499999999964E-2</c:v>
                      </c:pt>
                      <c:pt idx="5674">
                        <c:v>-5.4270749999999958E-2</c:v>
                      </c:pt>
                      <c:pt idx="5675">
                        <c:v>-5.4294999999999961E-2</c:v>
                      </c:pt>
                      <c:pt idx="5676">
                        <c:v>-5.4321999999999961E-2</c:v>
                      </c:pt>
                      <c:pt idx="5677">
                        <c:v>-5.4347749999999966E-2</c:v>
                      </c:pt>
                      <c:pt idx="5678">
                        <c:v>-5.4360749999999951E-2</c:v>
                      </c:pt>
                      <c:pt idx="5679">
                        <c:v>-5.4396999999999959E-2</c:v>
                      </c:pt>
                      <c:pt idx="5680">
                        <c:v>-5.4421749999999956E-2</c:v>
                      </c:pt>
                      <c:pt idx="5681">
                        <c:v>-5.4441749999999962E-2</c:v>
                      </c:pt>
                      <c:pt idx="5682">
                        <c:v>-5.4461249999999961E-2</c:v>
                      </c:pt>
                      <c:pt idx="5683">
                        <c:v>-5.4477999999999957E-2</c:v>
                      </c:pt>
                      <c:pt idx="5684">
                        <c:v>-5.4504249999999956E-2</c:v>
                      </c:pt>
                      <c:pt idx="5685">
                        <c:v>-5.4530249999999947E-2</c:v>
                      </c:pt>
                      <c:pt idx="5686">
                        <c:v>-5.4546499999999956E-2</c:v>
                      </c:pt>
                      <c:pt idx="5687">
                        <c:v>-5.4571749999999961E-2</c:v>
                      </c:pt>
                      <c:pt idx="5688">
                        <c:v>-5.4590249999999951E-2</c:v>
                      </c:pt>
                      <c:pt idx="5689">
                        <c:v>-5.461324999999994E-2</c:v>
                      </c:pt>
                      <c:pt idx="5690">
                        <c:v>-5.4627249999999947E-2</c:v>
                      </c:pt>
                      <c:pt idx="5691">
                        <c:v>-5.4633749999999946E-2</c:v>
                      </c:pt>
                      <c:pt idx="5692">
                        <c:v>-5.4641999999999954E-2</c:v>
                      </c:pt>
                      <c:pt idx="5693">
                        <c:v>-5.4666749999999951E-2</c:v>
                      </c:pt>
                      <c:pt idx="5694">
                        <c:v>-5.4679749999999944E-2</c:v>
                      </c:pt>
                      <c:pt idx="5695">
                        <c:v>-5.4701249999999944E-2</c:v>
                      </c:pt>
                      <c:pt idx="5696">
                        <c:v>-5.471749999999994E-2</c:v>
                      </c:pt>
                      <c:pt idx="5697">
                        <c:v>-5.4740499999999956E-2</c:v>
                      </c:pt>
                      <c:pt idx="5698">
                        <c:v>-5.476274999999995E-2</c:v>
                      </c:pt>
                      <c:pt idx="5699">
                        <c:v>-5.4793999999999954E-2</c:v>
                      </c:pt>
                      <c:pt idx="5700">
                        <c:v>-5.481074999999995E-2</c:v>
                      </c:pt>
                      <c:pt idx="5701">
                        <c:v>-5.4835749999999954E-2</c:v>
                      </c:pt>
                      <c:pt idx="5702">
                        <c:v>-5.4855249999999953E-2</c:v>
                      </c:pt>
                      <c:pt idx="5703">
                        <c:v>-5.4871249999999962E-2</c:v>
                      </c:pt>
                      <c:pt idx="5704">
                        <c:v>-5.4893499999999956E-2</c:v>
                      </c:pt>
                      <c:pt idx="5705">
                        <c:v>-5.4925749999999954E-2</c:v>
                      </c:pt>
                      <c:pt idx="5706">
                        <c:v>-5.4951999999999952E-2</c:v>
                      </c:pt>
                      <c:pt idx="5707">
                        <c:v>-5.4967749999999954E-2</c:v>
                      </c:pt>
                      <c:pt idx="5708">
                        <c:v>-5.4983999999999963E-2</c:v>
                      </c:pt>
                      <c:pt idx="5709">
                        <c:v>-5.5007749999999966E-2</c:v>
                      </c:pt>
                      <c:pt idx="5710">
                        <c:v>-5.5031749999999963E-2</c:v>
                      </c:pt>
                      <c:pt idx="5711">
                        <c:v>-5.5056499999999967E-2</c:v>
                      </c:pt>
                      <c:pt idx="5712">
                        <c:v>-5.508099999999997E-2</c:v>
                      </c:pt>
                      <c:pt idx="5713">
                        <c:v>-5.5089999999999965E-2</c:v>
                      </c:pt>
                      <c:pt idx="5714">
                        <c:v>-5.5111749999999973E-2</c:v>
                      </c:pt>
                      <c:pt idx="5715">
                        <c:v>-5.5138249999999951E-2</c:v>
                      </c:pt>
                      <c:pt idx="5716">
                        <c:v>-5.5150499999999963E-2</c:v>
                      </c:pt>
                      <c:pt idx="5717">
                        <c:v>-5.5166999999999959E-2</c:v>
                      </c:pt>
                      <c:pt idx="5718">
                        <c:v>-5.5179749999999951E-2</c:v>
                      </c:pt>
                      <c:pt idx="5719">
                        <c:v>-5.5189999999999954E-2</c:v>
                      </c:pt>
                      <c:pt idx="5720">
                        <c:v>-5.5212249999999956E-2</c:v>
                      </c:pt>
                      <c:pt idx="5721">
                        <c:v>-5.523449999999995E-2</c:v>
                      </c:pt>
                      <c:pt idx="5722">
                        <c:v>-5.5256749999999952E-2</c:v>
                      </c:pt>
                      <c:pt idx="5723">
                        <c:v>-5.5276499999999951E-2</c:v>
                      </c:pt>
                      <c:pt idx="5724">
                        <c:v>-5.5289249999999956E-2</c:v>
                      </c:pt>
                      <c:pt idx="5725">
                        <c:v>-5.5310999999999957E-2</c:v>
                      </c:pt>
                      <c:pt idx="5726">
                        <c:v>-5.5330999999999957E-2</c:v>
                      </c:pt>
                      <c:pt idx="5727">
                        <c:v>-5.5338999999999965E-2</c:v>
                      </c:pt>
                      <c:pt idx="5728">
                        <c:v>-5.5346249999999958E-2</c:v>
                      </c:pt>
                      <c:pt idx="5729">
                        <c:v>-5.536899999999996E-2</c:v>
                      </c:pt>
                      <c:pt idx="5730">
                        <c:v>-5.5384749999999962E-2</c:v>
                      </c:pt>
                      <c:pt idx="5731">
                        <c:v>-5.5402249999999965E-2</c:v>
                      </c:pt>
                      <c:pt idx="5732">
                        <c:v>-5.543149999999996E-2</c:v>
                      </c:pt>
                      <c:pt idx="5733">
                        <c:v>-5.5440499999999969E-2</c:v>
                      </c:pt>
                      <c:pt idx="5734">
                        <c:v>-5.5439249999999968E-2</c:v>
                      </c:pt>
                      <c:pt idx="5735">
                        <c:v>-5.5443749999999979E-2</c:v>
                      </c:pt>
                      <c:pt idx="5736">
                        <c:v>-5.5447749999999969E-2</c:v>
                      </c:pt>
                      <c:pt idx="5737">
                        <c:v>-5.5457999999999973E-2</c:v>
                      </c:pt>
                      <c:pt idx="5738">
                        <c:v>-5.547224999999998E-2</c:v>
                      </c:pt>
                      <c:pt idx="5739">
                        <c:v>-5.5482999999999984E-2</c:v>
                      </c:pt>
                      <c:pt idx="5740">
                        <c:v>-5.5496249999999983E-2</c:v>
                      </c:pt>
                      <c:pt idx="5741">
                        <c:v>-5.5497499999999977E-2</c:v>
                      </c:pt>
                      <c:pt idx="5742">
                        <c:v>-5.5496499999999969E-2</c:v>
                      </c:pt>
                      <c:pt idx="5743">
                        <c:v>-5.5499499999999972E-2</c:v>
                      </c:pt>
                      <c:pt idx="5744">
                        <c:v>-5.5498749999999986E-2</c:v>
                      </c:pt>
                      <c:pt idx="5745">
                        <c:v>-5.5488499999999982E-2</c:v>
                      </c:pt>
                      <c:pt idx="5746">
                        <c:v>-5.5493749999999967E-2</c:v>
                      </c:pt>
                      <c:pt idx="5747">
                        <c:v>-5.5504999999999978E-2</c:v>
                      </c:pt>
                      <c:pt idx="5748">
                        <c:v>-5.5502249999999982E-2</c:v>
                      </c:pt>
                      <c:pt idx="5749">
                        <c:v>-5.550374999999997E-2</c:v>
                      </c:pt>
                      <c:pt idx="5750">
                        <c:v>-5.5505499999999978E-2</c:v>
                      </c:pt>
                      <c:pt idx="5751">
                        <c:v>-5.5508499999999981E-2</c:v>
                      </c:pt>
                      <c:pt idx="5752">
                        <c:v>-5.5511999999999971E-2</c:v>
                      </c:pt>
                      <c:pt idx="5753">
                        <c:v>-5.5491499999999985E-2</c:v>
                      </c:pt>
                      <c:pt idx="5754">
                        <c:v>-5.5498749999999972E-2</c:v>
                      </c:pt>
                      <c:pt idx="5755">
                        <c:v>-5.5490499999999977E-2</c:v>
                      </c:pt>
                      <c:pt idx="5756">
                        <c:v>-5.5491499999999964E-2</c:v>
                      </c:pt>
                      <c:pt idx="5757">
                        <c:v>-5.5478749999999979E-2</c:v>
                      </c:pt>
                      <c:pt idx="5758">
                        <c:v>-5.5482999999999977E-2</c:v>
                      </c:pt>
                      <c:pt idx="5759">
                        <c:v>-5.5482249999999976E-2</c:v>
                      </c:pt>
                      <c:pt idx="5760">
                        <c:v>-5.5482499999999976E-2</c:v>
                      </c:pt>
                      <c:pt idx="5761">
                        <c:v>-5.5502249999999975E-2</c:v>
                      </c:pt>
                      <c:pt idx="5762">
                        <c:v>-5.549299999999998E-2</c:v>
                      </c:pt>
                      <c:pt idx="5763">
                        <c:v>-5.5489749999999984E-2</c:v>
                      </c:pt>
                      <c:pt idx="5764">
                        <c:v>-5.5473249999999974E-2</c:v>
                      </c:pt>
                      <c:pt idx="5765">
                        <c:v>-5.5470999999999979E-2</c:v>
                      </c:pt>
                      <c:pt idx="5766">
                        <c:v>-5.5472999999999974E-2</c:v>
                      </c:pt>
                      <c:pt idx="5767">
                        <c:v>-5.5486499999999973E-2</c:v>
                      </c:pt>
                      <c:pt idx="5768">
                        <c:v>-5.5508999999999989E-2</c:v>
                      </c:pt>
                      <c:pt idx="5769">
                        <c:v>-5.5518749999999971E-2</c:v>
                      </c:pt>
                      <c:pt idx="5770">
                        <c:v>-5.5516499999999989E-2</c:v>
                      </c:pt>
                      <c:pt idx="5771">
                        <c:v>-5.5513499999999986E-2</c:v>
                      </c:pt>
                      <c:pt idx="5772">
                        <c:v>-5.5520999999999987E-2</c:v>
                      </c:pt>
                      <c:pt idx="5773">
                        <c:v>-5.5524999999999984E-2</c:v>
                      </c:pt>
                      <c:pt idx="5774">
                        <c:v>-5.553824999999999E-2</c:v>
                      </c:pt>
                      <c:pt idx="5775">
                        <c:v>-5.5542999999999995E-2</c:v>
                      </c:pt>
                      <c:pt idx="5776">
                        <c:v>-5.5518999999999992E-2</c:v>
                      </c:pt>
                      <c:pt idx="5777">
                        <c:v>-5.5499999999999987E-2</c:v>
                      </c:pt>
                      <c:pt idx="5778">
                        <c:v>-5.5479249999999973E-2</c:v>
                      </c:pt>
                      <c:pt idx="5779">
                        <c:v>-5.5471499999999993E-2</c:v>
                      </c:pt>
                      <c:pt idx="5780">
                        <c:v>-5.5474999999999997E-2</c:v>
                      </c:pt>
                      <c:pt idx="5781">
                        <c:v>-5.5493499999999994E-2</c:v>
                      </c:pt>
                      <c:pt idx="5782">
                        <c:v>-5.5491249999999992E-2</c:v>
                      </c:pt>
                      <c:pt idx="5783">
                        <c:v>-5.5492499999999986E-2</c:v>
                      </c:pt>
                      <c:pt idx="5784">
                        <c:v>-5.549624999999999E-2</c:v>
                      </c:pt>
                      <c:pt idx="5785">
                        <c:v>-5.5502499999999989E-2</c:v>
                      </c:pt>
                      <c:pt idx="5786">
                        <c:v>-5.5508249999999988E-2</c:v>
                      </c:pt>
                      <c:pt idx="5787">
                        <c:v>-5.5505999999999993E-2</c:v>
                      </c:pt>
                      <c:pt idx="5788">
                        <c:v>-5.5507749999999995E-2</c:v>
                      </c:pt>
                      <c:pt idx="5789">
                        <c:v>-5.5498749999999999E-2</c:v>
                      </c:pt>
                      <c:pt idx="5790">
                        <c:v>-5.5496000000000011E-2</c:v>
                      </c:pt>
                      <c:pt idx="5791">
                        <c:v>-5.5497250000000005E-2</c:v>
                      </c:pt>
                      <c:pt idx="5792">
                        <c:v>-5.5494750000000002E-2</c:v>
                      </c:pt>
                      <c:pt idx="5793">
                        <c:v>-5.5492499999999986E-2</c:v>
                      </c:pt>
                      <c:pt idx="5794">
                        <c:v>-5.549975E-2</c:v>
                      </c:pt>
                      <c:pt idx="5795">
                        <c:v>-5.5518749999999999E-2</c:v>
                      </c:pt>
                      <c:pt idx="5796">
                        <c:v>-5.5529499999999982E-2</c:v>
                      </c:pt>
                      <c:pt idx="5797">
                        <c:v>-5.5547749999999986E-2</c:v>
                      </c:pt>
                      <c:pt idx="5798">
                        <c:v>-5.5561999999999986E-2</c:v>
                      </c:pt>
                      <c:pt idx="5799">
                        <c:v>-5.5568249999999979E-2</c:v>
                      </c:pt>
                      <c:pt idx="5800">
                        <c:v>-5.5571249999999975E-2</c:v>
                      </c:pt>
                      <c:pt idx="5801">
                        <c:v>-5.5574249999999978E-2</c:v>
                      </c:pt>
                      <c:pt idx="5802">
                        <c:v>-5.5569749999999987E-2</c:v>
                      </c:pt>
                      <c:pt idx="5803">
                        <c:v>-5.5559249999999991E-2</c:v>
                      </c:pt>
                      <c:pt idx="5804">
                        <c:v>-5.5560999999999999E-2</c:v>
                      </c:pt>
                      <c:pt idx="5805">
                        <c:v>-5.555125000000001E-2</c:v>
                      </c:pt>
                      <c:pt idx="5806">
                        <c:v>-5.5548500000000001E-2</c:v>
                      </c:pt>
                      <c:pt idx="5807">
                        <c:v>-5.5547000000000006E-2</c:v>
                      </c:pt>
                      <c:pt idx="5808">
                        <c:v>-5.5546749999999999E-2</c:v>
                      </c:pt>
                      <c:pt idx="5809">
                        <c:v>-5.5546999999999992E-2</c:v>
                      </c:pt>
                      <c:pt idx="5810">
                        <c:v>-5.5559250000000004E-2</c:v>
                      </c:pt>
                      <c:pt idx="5811">
                        <c:v>-5.556125E-2</c:v>
                      </c:pt>
                      <c:pt idx="5812">
                        <c:v>-5.557224999999999E-2</c:v>
                      </c:pt>
                      <c:pt idx="5813">
                        <c:v>-5.5567999999999999E-2</c:v>
                      </c:pt>
                      <c:pt idx="5814">
                        <c:v>-5.5566750000000012E-2</c:v>
                      </c:pt>
                      <c:pt idx="5815">
                        <c:v>-5.5567000000000012E-2</c:v>
                      </c:pt>
                      <c:pt idx="5816">
                        <c:v>-5.5578000000000009E-2</c:v>
                      </c:pt>
                      <c:pt idx="5817">
                        <c:v>-5.5602000000000019E-2</c:v>
                      </c:pt>
                      <c:pt idx="5818">
                        <c:v>-5.5615499999999998E-2</c:v>
                      </c:pt>
                      <c:pt idx="5819">
                        <c:v>-5.5616250000000013E-2</c:v>
                      </c:pt>
                      <c:pt idx="5820">
                        <c:v>-5.5628000000000011E-2</c:v>
                      </c:pt>
                      <c:pt idx="5821">
                        <c:v>-5.5646500000000002E-2</c:v>
                      </c:pt>
                      <c:pt idx="5822">
                        <c:v>-5.5673E-2</c:v>
                      </c:pt>
                      <c:pt idx="5823">
                        <c:v>-5.5678500000000006E-2</c:v>
                      </c:pt>
                      <c:pt idx="5824">
                        <c:v>-5.5699000000000005E-2</c:v>
                      </c:pt>
                      <c:pt idx="5825">
                        <c:v>-5.5726500000000005E-2</c:v>
                      </c:pt>
                      <c:pt idx="5826">
                        <c:v>-5.5746750000000012E-2</c:v>
                      </c:pt>
                      <c:pt idx="5827">
                        <c:v>-5.5763250000000007E-2</c:v>
                      </c:pt>
                      <c:pt idx="5828">
                        <c:v>-5.5777750000000008E-2</c:v>
                      </c:pt>
                      <c:pt idx="5829">
                        <c:v>-5.5799750000000009E-2</c:v>
                      </c:pt>
                      <c:pt idx="5830">
                        <c:v>-5.5822999999999998E-2</c:v>
                      </c:pt>
                      <c:pt idx="5831">
                        <c:v>-5.5847750000000002E-2</c:v>
                      </c:pt>
                      <c:pt idx="5832">
                        <c:v>-5.5867250000000007E-2</c:v>
                      </c:pt>
                      <c:pt idx="5833">
                        <c:v>-5.5888500000000028E-2</c:v>
                      </c:pt>
                      <c:pt idx="5834">
                        <c:v>-5.589750000000003E-2</c:v>
                      </c:pt>
                      <c:pt idx="5835">
                        <c:v>-5.5903750000000037E-2</c:v>
                      </c:pt>
                      <c:pt idx="5836">
                        <c:v>-5.5919000000000031E-2</c:v>
                      </c:pt>
                      <c:pt idx="5837">
                        <c:v>-5.5932250000000024E-2</c:v>
                      </c:pt>
                      <c:pt idx="5838">
                        <c:v>-5.5955750000000012E-2</c:v>
                      </c:pt>
                      <c:pt idx="5839">
                        <c:v>-5.5967750000000024E-2</c:v>
                      </c:pt>
                      <c:pt idx="5840">
                        <c:v>-5.5979000000000022E-2</c:v>
                      </c:pt>
                      <c:pt idx="5841">
                        <c:v>-5.5986000000000008E-2</c:v>
                      </c:pt>
                      <c:pt idx="5842">
                        <c:v>-5.5992750000000008E-2</c:v>
                      </c:pt>
                      <c:pt idx="5843">
                        <c:v>-5.600075000000003E-2</c:v>
                      </c:pt>
                      <c:pt idx="5844">
                        <c:v>-5.6000500000000016E-2</c:v>
                      </c:pt>
                      <c:pt idx="5845">
                        <c:v>-5.5997500000000019E-2</c:v>
                      </c:pt>
                      <c:pt idx="5846">
                        <c:v>-5.6006500000000008E-2</c:v>
                      </c:pt>
                      <c:pt idx="5847">
                        <c:v>-5.599825000000002E-2</c:v>
                      </c:pt>
                      <c:pt idx="5848">
                        <c:v>-5.6004750000000013E-2</c:v>
                      </c:pt>
                      <c:pt idx="5849">
                        <c:v>-5.5996250000000004E-2</c:v>
                      </c:pt>
                      <c:pt idx="5850">
                        <c:v>-5.6000500000000016E-2</c:v>
                      </c:pt>
                      <c:pt idx="5851">
                        <c:v>-5.5999500000000015E-2</c:v>
                      </c:pt>
                      <c:pt idx="5852">
                        <c:v>-5.5999750000000022E-2</c:v>
                      </c:pt>
                      <c:pt idx="5853">
                        <c:v>-5.5997500000000019E-2</c:v>
                      </c:pt>
                      <c:pt idx="5854">
                        <c:v>-5.5989500000000018E-2</c:v>
                      </c:pt>
                      <c:pt idx="5855">
                        <c:v>-5.5982000000000018E-2</c:v>
                      </c:pt>
                      <c:pt idx="5856">
                        <c:v>-5.597000000000002E-2</c:v>
                      </c:pt>
                      <c:pt idx="5857">
                        <c:v>-5.5965750000000015E-2</c:v>
                      </c:pt>
                      <c:pt idx="5858">
                        <c:v>-5.5911000000000016E-2</c:v>
                      </c:pt>
                      <c:pt idx="5859">
                        <c:v>-5.5891000000000031E-2</c:v>
                      </c:pt>
                      <c:pt idx="5860">
                        <c:v>-5.587575000000003E-2</c:v>
                      </c:pt>
                      <c:pt idx="5861">
                        <c:v>-5.5870500000000031E-2</c:v>
                      </c:pt>
                      <c:pt idx="5862">
                        <c:v>-5.5851500000000033E-2</c:v>
                      </c:pt>
                      <c:pt idx="5863">
                        <c:v>-5.5846250000000028E-2</c:v>
                      </c:pt>
                      <c:pt idx="5864">
                        <c:v>-5.5827500000000023E-2</c:v>
                      </c:pt>
                      <c:pt idx="5865">
                        <c:v>-5.580725000000003E-2</c:v>
                      </c:pt>
                      <c:pt idx="5866">
                        <c:v>-5.5784750000000029E-2</c:v>
                      </c:pt>
                      <c:pt idx="5867">
                        <c:v>-5.5763750000000042E-2</c:v>
                      </c:pt>
                      <c:pt idx="5868">
                        <c:v>-5.5745250000000038E-2</c:v>
                      </c:pt>
                      <c:pt idx="5869">
                        <c:v>-5.5720500000000041E-2</c:v>
                      </c:pt>
                      <c:pt idx="5870">
                        <c:v>-5.5705250000000046E-2</c:v>
                      </c:pt>
                      <c:pt idx="5871">
                        <c:v>-5.5688750000000037E-2</c:v>
                      </c:pt>
                      <c:pt idx="5872">
                        <c:v>-5.5683250000000052E-2</c:v>
                      </c:pt>
                      <c:pt idx="5873">
                        <c:v>-5.5683250000000045E-2</c:v>
                      </c:pt>
                      <c:pt idx="5874">
                        <c:v>-5.5675750000000045E-2</c:v>
                      </c:pt>
                      <c:pt idx="5875">
                        <c:v>-5.5658250000000041E-2</c:v>
                      </c:pt>
                      <c:pt idx="5876">
                        <c:v>-5.5643750000000027E-2</c:v>
                      </c:pt>
                      <c:pt idx="5877">
                        <c:v>-5.5624250000000028E-2</c:v>
                      </c:pt>
                      <c:pt idx="5878">
                        <c:v>-5.5610000000000027E-2</c:v>
                      </c:pt>
                      <c:pt idx="5879">
                        <c:v>-5.557475000000002E-2</c:v>
                      </c:pt>
                      <c:pt idx="5880">
                        <c:v>-5.5552500000000019E-2</c:v>
                      </c:pt>
                      <c:pt idx="5881">
                        <c:v>-5.5532750000000027E-2</c:v>
                      </c:pt>
                      <c:pt idx="5882">
                        <c:v>-5.5514250000000029E-2</c:v>
                      </c:pt>
                      <c:pt idx="5883">
                        <c:v>-5.5500250000000036E-2</c:v>
                      </c:pt>
                      <c:pt idx="5884">
                        <c:v>-5.548750000000003E-2</c:v>
                      </c:pt>
                      <c:pt idx="5885">
                        <c:v>-5.5466000000000036E-2</c:v>
                      </c:pt>
                      <c:pt idx="5886">
                        <c:v>-5.5458500000000036E-2</c:v>
                      </c:pt>
                      <c:pt idx="5887">
                        <c:v>-5.5440500000000031E-2</c:v>
                      </c:pt>
                      <c:pt idx="5888">
                        <c:v>-5.5431500000000022E-2</c:v>
                      </c:pt>
                      <c:pt idx="5889">
                        <c:v>-5.5420000000000025E-2</c:v>
                      </c:pt>
                      <c:pt idx="5890">
                        <c:v>-5.540475000000003E-2</c:v>
                      </c:pt>
                      <c:pt idx="5891">
                        <c:v>-5.5390000000000023E-2</c:v>
                      </c:pt>
                      <c:pt idx="5892">
                        <c:v>-5.537700000000003E-2</c:v>
                      </c:pt>
                      <c:pt idx="5893">
                        <c:v>-5.5347750000000022E-2</c:v>
                      </c:pt>
                      <c:pt idx="5894">
                        <c:v>-5.5316000000000025E-2</c:v>
                      </c:pt>
                      <c:pt idx="5895">
                        <c:v>-5.5292250000000022E-2</c:v>
                      </c:pt>
                      <c:pt idx="5896">
                        <c:v>-5.5274750000000025E-2</c:v>
                      </c:pt>
                      <c:pt idx="5897">
                        <c:v>-5.5247250000000019E-2</c:v>
                      </c:pt>
                      <c:pt idx="5898">
                        <c:v>-5.5218500000000025E-2</c:v>
                      </c:pt>
                      <c:pt idx="5899">
                        <c:v>-5.5202000000000015E-2</c:v>
                      </c:pt>
                      <c:pt idx="5900">
                        <c:v>-5.5194250000000028E-2</c:v>
                      </c:pt>
                      <c:pt idx="5901">
                        <c:v>-5.5185000000000012E-2</c:v>
                      </c:pt>
                      <c:pt idx="5902">
                        <c:v>-5.5162250000000003E-2</c:v>
                      </c:pt>
                      <c:pt idx="5903">
                        <c:v>-5.5145250000000007E-2</c:v>
                      </c:pt>
                      <c:pt idx="5904">
                        <c:v>-5.5133000000000001E-2</c:v>
                      </c:pt>
                      <c:pt idx="5905">
                        <c:v>-5.5125500000000001E-2</c:v>
                      </c:pt>
                      <c:pt idx="5906">
                        <c:v>-5.5116749999999992E-2</c:v>
                      </c:pt>
                      <c:pt idx="5907">
                        <c:v>-5.5109250000000005E-2</c:v>
                      </c:pt>
                      <c:pt idx="5908">
                        <c:v>-5.5092499999999996E-2</c:v>
                      </c:pt>
                      <c:pt idx="5909">
                        <c:v>-5.5073499999999997E-2</c:v>
                      </c:pt>
                      <c:pt idx="5910">
                        <c:v>-5.5056250000000001E-2</c:v>
                      </c:pt>
                      <c:pt idx="5911">
                        <c:v>-5.5032250000000005E-2</c:v>
                      </c:pt>
                      <c:pt idx="5912">
                        <c:v>-5.5003000000000003E-2</c:v>
                      </c:pt>
                      <c:pt idx="5913">
                        <c:v>-5.4985249999999992E-2</c:v>
                      </c:pt>
                      <c:pt idx="5914">
                        <c:v>-5.4960249999999988E-2</c:v>
                      </c:pt>
                      <c:pt idx="5915">
                        <c:v>-5.4939749999999982E-2</c:v>
                      </c:pt>
                      <c:pt idx="5916">
                        <c:v>-5.4915999999999986E-2</c:v>
                      </c:pt>
                      <c:pt idx="5917">
                        <c:v>-5.4895249999999979E-2</c:v>
                      </c:pt>
                      <c:pt idx="5918">
                        <c:v>-5.4886999999999977E-2</c:v>
                      </c:pt>
                      <c:pt idx="5919">
                        <c:v>-5.4870999999999982E-2</c:v>
                      </c:pt>
                      <c:pt idx="5920">
                        <c:v>-5.4860999999999979E-2</c:v>
                      </c:pt>
                      <c:pt idx="5921">
                        <c:v>-5.4842749999999968E-2</c:v>
                      </c:pt>
                      <c:pt idx="5922">
                        <c:v>-5.4817999999999971E-2</c:v>
                      </c:pt>
                      <c:pt idx="5923">
                        <c:v>-5.4792999999999967E-2</c:v>
                      </c:pt>
                      <c:pt idx="5924">
                        <c:v>-5.4783249999999971E-2</c:v>
                      </c:pt>
                      <c:pt idx="5925">
                        <c:v>-5.4770499999999965E-2</c:v>
                      </c:pt>
                      <c:pt idx="5926">
                        <c:v>-5.4751249999999974E-2</c:v>
                      </c:pt>
                      <c:pt idx="5927">
                        <c:v>-5.4750999999999966E-2</c:v>
                      </c:pt>
                      <c:pt idx="5928">
                        <c:v>-5.4745499999999975E-2</c:v>
                      </c:pt>
                      <c:pt idx="5929">
                        <c:v>-5.4732499999999976E-2</c:v>
                      </c:pt>
                      <c:pt idx="5930">
                        <c:v>-5.4718499999999982E-2</c:v>
                      </c:pt>
                      <c:pt idx="5931">
                        <c:v>-5.4701249999999986E-2</c:v>
                      </c:pt>
                      <c:pt idx="5932">
                        <c:v>-5.4673749999999986E-2</c:v>
                      </c:pt>
                      <c:pt idx="5933">
                        <c:v>-5.4657249999999998E-2</c:v>
                      </c:pt>
                      <c:pt idx="5934">
                        <c:v>-5.4651250000000005E-2</c:v>
                      </c:pt>
                      <c:pt idx="5935">
                        <c:v>-5.4639999999999994E-2</c:v>
                      </c:pt>
                      <c:pt idx="5936">
                        <c:v>-5.4627999999999989E-2</c:v>
                      </c:pt>
                      <c:pt idx="5937">
                        <c:v>-5.4613749999999989E-2</c:v>
                      </c:pt>
                      <c:pt idx="5938">
                        <c:v>-5.460124999999999E-2</c:v>
                      </c:pt>
                      <c:pt idx="5939">
                        <c:v>-5.4580499999999976E-2</c:v>
                      </c:pt>
                      <c:pt idx="5940">
                        <c:v>-5.4555499999999972E-2</c:v>
                      </c:pt>
                      <c:pt idx="5941">
                        <c:v>-5.4547749999999964E-2</c:v>
                      </c:pt>
                      <c:pt idx="5942">
                        <c:v>-5.453599999999996E-2</c:v>
                      </c:pt>
                      <c:pt idx="5943">
                        <c:v>-5.4538999999999976E-2</c:v>
                      </c:pt>
                      <c:pt idx="5944">
                        <c:v>-5.4523499999999975E-2</c:v>
                      </c:pt>
                      <c:pt idx="5945">
                        <c:v>-5.4429999999999985E-2</c:v>
                      </c:pt>
                      <c:pt idx="5946">
                        <c:v>-5.4414499999999991E-2</c:v>
                      </c:pt>
                      <c:pt idx="5947">
                        <c:v>-5.4398250000000002E-2</c:v>
                      </c:pt>
                      <c:pt idx="5948">
                        <c:v>-5.4390250000000001E-2</c:v>
                      </c:pt>
                      <c:pt idx="5949">
                        <c:v>-5.438574999999999E-2</c:v>
                      </c:pt>
                      <c:pt idx="5950">
                        <c:v>-5.4380249999999998E-2</c:v>
                      </c:pt>
                      <c:pt idx="5951">
                        <c:v>-5.4374499999999992E-2</c:v>
                      </c:pt>
                      <c:pt idx="5952">
                        <c:v>-5.4366999999999992E-2</c:v>
                      </c:pt>
                      <c:pt idx="5953">
                        <c:v>-5.4367749999999992E-2</c:v>
                      </c:pt>
                      <c:pt idx="5954">
                        <c:v>-5.4350250000000003E-2</c:v>
                      </c:pt>
                      <c:pt idx="5955">
                        <c:v>-5.4338250000000005E-2</c:v>
                      </c:pt>
                      <c:pt idx="5956">
                        <c:v>-5.432625E-2</c:v>
                      </c:pt>
                      <c:pt idx="5957">
                        <c:v>-5.4311000000000005E-2</c:v>
                      </c:pt>
                      <c:pt idx="5958">
                        <c:v>-5.4288499999999996E-2</c:v>
                      </c:pt>
                      <c:pt idx="5959">
                        <c:v>-5.4279999999999988E-2</c:v>
                      </c:pt>
                      <c:pt idx="5960">
                        <c:v>-5.42715E-2</c:v>
                      </c:pt>
                      <c:pt idx="5961">
                        <c:v>-5.4245999999999996E-2</c:v>
                      </c:pt>
                      <c:pt idx="5962">
                        <c:v>-5.423675E-2</c:v>
                      </c:pt>
                      <c:pt idx="5963">
                        <c:v>-5.4236000000000006E-2</c:v>
                      </c:pt>
                      <c:pt idx="5964">
                        <c:v>-5.4243500000000007E-2</c:v>
                      </c:pt>
                      <c:pt idx="5965">
                        <c:v>-5.4240750000000004E-2</c:v>
                      </c:pt>
                      <c:pt idx="5966">
                        <c:v>-5.4277750000000007E-2</c:v>
                      </c:pt>
                      <c:pt idx="5967">
                        <c:v>-5.4257500000000007E-2</c:v>
                      </c:pt>
                      <c:pt idx="5968">
                        <c:v>-5.4230750000000008E-2</c:v>
                      </c:pt>
                      <c:pt idx="5969">
                        <c:v>-5.4207750000000006E-2</c:v>
                      </c:pt>
                      <c:pt idx="5970">
                        <c:v>-5.4196500000000002E-2</c:v>
                      </c:pt>
                      <c:pt idx="5971">
                        <c:v>-5.4190500000000003E-2</c:v>
                      </c:pt>
                      <c:pt idx="5972">
                        <c:v>-5.417675000000001E-2</c:v>
                      </c:pt>
                      <c:pt idx="5973">
                        <c:v>-5.4170750000000004E-2</c:v>
                      </c:pt>
                      <c:pt idx="5974">
                        <c:v>-5.4158250000000005E-2</c:v>
                      </c:pt>
                      <c:pt idx="5975">
                        <c:v>-5.4144750000000012E-2</c:v>
                      </c:pt>
                      <c:pt idx="5976">
                        <c:v>-5.4154250000000015E-2</c:v>
                      </c:pt>
                      <c:pt idx="5977">
                        <c:v>-5.4152250000000013E-2</c:v>
                      </c:pt>
                      <c:pt idx="5978">
                        <c:v>-5.4152250000000013E-2</c:v>
                      </c:pt>
                      <c:pt idx="5979">
                        <c:v>-5.4171750000000012E-2</c:v>
                      </c:pt>
                      <c:pt idx="5980">
                        <c:v>-5.4158500000000005E-2</c:v>
                      </c:pt>
                      <c:pt idx="5981">
                        <c:v>-5.4145499999999999E-2</c:v>
                      </c:pt>
                      <c:pt idx="5982">
                        <c:v>-5.4138499999999999E-2</c:v>
                      </c:pt>
                      <c:pt idx="5983">
                        <c:v>-5.4134750000000002E-2</c:v>
                      </c:pt>
                      <c:pt idx="5984">
                        <c:v>-5.4162750000000009E-2</c:v>
                      </c:pt>
                      <c:pt idx="5985">
                        <c:v>-5.4160249999999993E-2</c:v>
                      </c:pt>
                      <c:pt idx="5986">
                        <c:v>-5.4152000000000006E-2</c:v>
                      </c:pt>
                      <c:pt idx="5987">
                        <c:v>-5.4135999999999997E-2</c:v>
                      </c:pt>
                      <c:pt idx="5988">
                        <c:v>-5.4125E-2</c:v>
                      </c:pt>
                      <c:pt idx="5989">
                        <c:v>-5.4104499999999993E-2</c:v>
                      </c:pt>
                      <c:pt idx="5990">
                        <c:v>-5.4106249999999995E-2</c:v>
                      </c:pt>
                      <c:pt idx="5991">
                        <c:v>-5.4110249999999999E-2</c:v>
                      </c:pt>
                      <c:pt idx="5992">
                        <c:v>-5.4117000000000005E-2</c:v>
                      </c:pt>
                      <c:pt idx="5993">
                        <c:v>-5.4106500000000016E-2</c:v>
                      </c:pt>
                      <c:pt idx="5994">
                        <c:v>-5.410125000000001E-2</c:v>
                      </c:pt>
                      <c:pt idx="5995">
                        <c:v>-5.4085500000000009E-2</c:v>
                      </c:pt>
                      <c:pt idx="5996">
                        <c:v>-5.4082250000000005E-2</c:v>
                      </c:pt>
                      <c:pt idx="5997">
                        <c:v>-5.4061500000000005E-2</c:v>
                      </c:pt>
                      <c:pt idx="5998">
                        <c:v>-5.4042500000000014E-2</c:v>
                      </c:pt>
                      <c:pt idx="5999">
                        <c:v>-5.4043750000000015E-2</c:v>
                      </c:pt>
                      <c:pt idx="6000">
                        <c:v>-5.4040000000000019E-2</c:v>
                      </c:pt>
                      <c:pt idx="6001">
                        <c:v>-5.4029250000000015E-2</c:v>
                      </c:pt>
                      <c:pt idx="6002">
                        <c:v>-5.4038250000000031E-2</c:v>
                      </c:pt>
                      <c:pt idx="6003">
                        <c:v>-5.4030000000000016E-2</c:v>
                      </c:pt>
                      <c:pt idx="6004">
                        <c:v>-5.4021250000000014E-2</c:v>
                      </c:pt>
                      <c:pt idx="6005">
                        <c:v>-5.4021250000000035E-2</c:v>
                      </c:pt>
                      <c:pt idx="6006">
                        <c:v>-5.4007250000000021E-2</c:v>
                      </c:pt>
                      <c:pt idx="6007">
                        <c:v>-5.4004750000000025E-2</c:v>
                      </c:pt>
                      <c:pt idx="6008">
                        <c:v>-5.4014500000000021E-2</c:v>
                      </c:pt>
                      <c:pt idx="6009">
                        <c:v>-5.4011750000000011E-2</c:v>
                      </c:pt>
                      <c:pt idx="6010">
                        <c:v>-5.4012750000000012E-2</c:v>
                      </c:pt>
                      <c:pt idx="6011">
                        <c:v>-5.4005500000000026E-2</c:v>
                      </c:pt>
                      <c:pt idx="6012">
                        <c:v>-5.4002000000000022E-2</c:v>
                      </c:pt>
                      <c:pt idx="6013">
                        <c:v>-5.4000500000000014E-2</c:v>
                      </c:pt>
                      <c:pt idx="6014">
                        <c:v>-5.4002000000000008E-2</c:v>
                      </c:pt>
                      <c:pt idx="6015">
                        <c:v>-5.399975000000002E-2</c:v>
                      </c:pt>
                      <c:pt idx="6016">
                        <c:v>-5.3991750000000012E-2</c:v>
                      </c:pt>
                      <c:pt idx="6017">
                        <c:v>-5.3973500000000021E-2</c:v>
                      </c:pt>
                      <c:pt idx="6018">
                        <c:v>-5.3984250000000011E-2</c:v>
                      </c:pt>
                      <c:pt idx="6019">
                        <c:v>-5.3988750000000023E-2</c:v>
                      </c:pt>
                      <c:pt idx="6020">
                        <c:v>-5.3984500000000005E-2</c:v>
                      </c:pt>
                      <c:pt idx="6021">
                        <c:v>-5.3971250000000019E-2</c:v>
                      </c:pt>
                      <c:pt idx="6022">
                        <c:v>-5.3965000000000013E-2</c:v>
                      </c:pt>
                      <c:pt idx="6023">
                        <c:v>-5.3958000000000013E-2</c:v>
                      </c:pt>
                      <c:pt idx="6024">
                        <c:v>-5.3948250000000017E-2</c:v>
                      </c:pt>
                      <c:pt idx="6025">
                        <c:v>-5.3936000000000026E-2</c:v>
                      </c:pt>
                      <c:pt idx="6026">
                        <c:v>-5.3918500000000022E-2</c:v>
                      </c:pt>
                      <c:pt idx="6027">
                        <c:v>-5.3913500000000031E-2</c:v>
                      </c:pt>
                      <c:pt idx="6028">
                        <c:v>-5.3895250000000026E-2</c:v>
                      </c:pt>
                      <c:pt idx="6029">
                        <c:v>-5.3880000000000025E-2</c:v>
                      </c:pt>
                      <c:pt idx="6030">
                        <c:v>-5.3858750000000004E-2</c:v>
                      </c:pt>
                      <c:pt idx="6031">
                        <c:v>-5.3847750000000021E-2</c:v>
                      </c:pt>
                      <c:pt idx="6032">
                        <c:v>-5.3813750000000014E-2</c:v>
                      </c:pt>
                      <c:pt idx="6033">
                        <c:v>-5.3778000000000013E-2</c:v>
                      </c:pt>
                      <c:pt idx="6034">
                        <c:v>-5.3755500000000005E-2</c:v>
                      </c:pt>
                      <c:pt idx="6035">
                        <c:v>-5.3739500000000016E-2</c:v>
                      </c:pt>
                      <c:pt idx="6036">
                        <c:v>-5.3721750000000006E-2</c:v>
                      </c:pt>
                      <c:pt idx="6037">
                        <c:v>-5.3682000000000001E-2</c:v>
                      </c:pt>
                      <c:pt idx="6038">
                        <c:v>-5.3652750000000006E-2</c:v>
                      </c:pt>
                      <c:pt idx="6039">
                        <c:v>-5.3640000000000007E-2</c:v>
                      </c:pt>
                      <c:pt idx="6040">
                        <c:v>-5.3618749999999993E-2</c:v>
                      </c:pt>
                      <c:pt idx="6041">
                        <c:v>-5.3606999999999988E-2</c:v>
                      </c:pt>
                      <c:pt idx="6042">
                        <c:v>-5.3599499999999987E-2</c:v>
                      </c:pt>
                      <c:pt idx="6043">
                        <c:v>-5.3584249999999979E-2</c:v>
                      </c:pt>
                      <c:pt idx="6044">
                        <c:v>-5.3570499999999986E-2</c:v>
                      </c:pt>
                      <c:pt idx="6045">
                        <c:v>-5.3527750000000006E-2</c:v>
                      </c:pt>
                      <c:pt idx="6046">
                        <c:v>-5.3507999999999986E-2</c:v>
                      </c:pt>
                      <c:pt idx="6047">
                        <c:v>-5.3493499999999986E-2</c:v>
                      </c:pt>
                      <c:pt idx="6048">
                        <c:v>-5.3477749999999984E-2</c:v>
                      </c:pt>
                      <c:pt idx="6049">
                        <c:v>-5.3450249999999991E-2</c:v>
                      </c:pt>
                      <c:pt idx="6050">
                        <c:v>-5.3428749999999976E-2</c:v>
                      </c:pt>
                      <c:pt idx="6051">
                        <c:v>-5.3422999999999977E-2</c:v>
                      </c:pt>
                      <c:pt idx="6052">
                        <c:v>-5.3405999999999974E-2</c:v>
                      </c:pt>
                      <c:pt idx="6053">
                        <c:v>-5.3387999999999984E-2</c:v>
                      </c:pt>
                      <c:pt idx="6054">
                        <c:v>-5.3379749999999976E-2</c:v>
                      </c:pt>
                      <c:pt idx="6055">
                        <c:v>-5.3363999999999967E-2</c:v>
                      </c:pt>
                      <c:pt idx="6056">
                        <c:v>-5.3356249999999973E-2</c:v>
                      </c:pt>
                      <c:pt idx="6057">
                        <c:v>-5.3335499999999973E-2</c:v>
                      </c:pt>
                      <c:pt idx="6058">
                        <c:v>-5.3386249999999968E-2</c:v>
                      </c:pt>
                      <c:pt idx="6059">
                        <c:v>-5.3388999999999964E-2</c:v>
                      </c:pt>
                      <c:pt idx="6060">
                        <c:v>-5.3385499999999968E-2</c:v>
                      </c:pt>
                      <c:pt idx="6061">
                        <c:v>-5.3385999999999968E-2</c:v>
                      </c:pt>
                      <c:pt idx="6062">
                        <c:v>-5.3376749999999966E-2</c:v>
                      </c:pt>
                      <c:pt idx="6063">
                        <c:v>-5.3364999999999975E-2</c:v>
                      </c:pt>
                      <c:pt idx="6064">
                        <c:v>-5.3351999999999969E-2</c:v>
                      </c:pt>
                      <c:pt idx="6065">
                        <c:v>-5.3341249999999965E-2</c:v>
                      </c:pt>
                      <c:pt idx="6066">
                        <c:v>-5.3329749999999974E-2</c:v>
                      </c:pt>
                      <c:pt idx="6067">
                        <c:v>-5.3323999999999969E-2</c:v>
                      </c:pt>
                      <c:pt idx="6068">
                        <c:v>-5.3310749999999969E-2</c:v>
                      </c:pt>
                      <c:pt idx="6069">
                        <c:v>-5.3310249999999969E-2</c:v>
                      </c:pt>
                      <c:pt idx="6070">
                        <c:v>-5.3300999999999973E-2</c:v>
                      </c:pt>
                      <c:pt idx="6071">
                        <c:v>-5.329099999999997E-2</c:v>
                      </c:pt>
                      <c:pt idx="6072">
                        <c:v>-5.3266999999999974E-2</c:v>
                      </c:pt>
                      <c:pt idx="6073">
                        <c:v>-5.3245499999999966E-2</c:v>
                      </c:pt>
                      <c:pt idx="6074">
                        <c:v>-5.3221999999999971E-2</c:v>
                      </c:pt>
                      <c:pt idx="6075">
                        <c:v>-5.3326499999999964E-2</c:v>
                      </c:pt>
                      <c:pt idx="6076">
                        <c:v>-5.3314499999999966E-2</c:v>
                      </c:pt>
                      <c:pt idx="6077">
                        <c:v>-5.3283999999999956E-2</c:v>
                      </c:pt>
                      <c:pt idx="6078">
                        <c:v>-5.3262749999999963E-2</c:v>
                      </c:pt>
                      <c:pt idx="6079">
                        <c:v>-5.3248999999999977E-2</c:v>
                      </c:pt>
                      <c:pt idx="6080">
                        <c:v>-5.3226249999999968E-2</c:v>
                      </c:pt>
                      <c:pt idx="6081">
                        <c:v>-5.3201499999999964E-2</c:v>
                      </c:pt>
                      <c:pt idx="6082">
                        <c:v>-5.3176749999999967E-2</c:v>
                      </c:pt>
                      <c:pt idx="6083">
                        <c:v>-5.302974999999998E-2</c:v>
                      </c:pt>
                      <c:pt idx="6084">
                        <c:v>-5.3007749999999972E-2</c:v>
                      </c:pt>
                      <c:pt idx="6085">
                        <c:v>-5.2980999999999973E-2</c:v>
                      </c:pt>
                      <c:pt idx="6086">
                        <c:v>-5.2958499999999971E-2</c:v>
                      </c:pt>
                      <c:pt idx="6087">
                        <c:v>-5.292724999999996E-2</c:v>
                      </c:pt>
                      <c:pt idx="6088">
                        <c:v>-5.2905999999999967E-2</c:v>
                      </c:pt>
                      <c:pt idx="6089">
                        <c:v>-5.2873749999999969E-2</c:v>
                      </c:pt>
                      <c:pt idx="6090">
                        <c:v>-5.283974999999997E-2</c:v>
                      </c:pt>
                      <c:pt idx="6091">
                        <c:v>-5.2817499999999969E-2</c:v>
                      </c:pt>
                      <c:pt idx="6092">
                        <c:v>-5.2791499999999977E-2</c:v>
                      </c:pt>
                      <c:pt idx="6093">
                        <c:v>-5.2761749999999975E-2</c:v>
                      </c:pt>
                      <c:pt idx="6094">
                        <c:v>-5.2744249999999972E-2</c:v>
                      </c:pt>
                      <c:pt idx="6095">
                        <c:v>-5.2720749999999962E-2</c:v>
                      </c:pt>
                      <c:pt idx="6096">
                        <c:v>-5.2688499999999971E-2</c:v>
                      </c:pt>
                      <c:pt idx="6097">
                        <c:v>-5.2668499999999965E-2</c:v>
                      </c:pt>
                      <c:pt idx="6098">
                        <c:v>-5.2657249999999961E-2</c:v>
                      </c:pt>
                      <c:pt idx="6099">
                        <c:v>-5.261474999999996E-2</c:v>
                      </c:pt>
                      <c:pt idx="6100">
                        <c:v>-5.2584999999999965E-2</c:v>
                      </c:pt>
                      <c:pt idx="6101">
                        <c:v>-5.255899999999996E-2</c:v>
                      </c:pt>
                      <c:pt idx="6102">
                        <c:v>-5.2534499999999963E-2</c:v>
                      </c:pt>
                      <c:pt idx="6103">
                        <c:v>-5.2508999999999979E-2</c:v>
                      </c:pt>
                      <c:pt idx="6104">
                        <c:v>-5.247774999999999E-2</c:v>
                      </c:pt>
                      <c:pt idx="6105">
                        <c:v>-5.2418999999999986E-2</c:v>
                      </c:pt>
                      <c:pt idx="6106">
                        <c:v>-5.2372499999999989E-2</c:v>
                      </c:pt>
                      <c:pt idx="6107">
                        <c:v>-5.2328999999999987E-2</c:v>
                      </c:pt>
                      <c:pt idx="6108">
                        <c:v>-5.2299749999999999E-2</c:v>
                      </c:pt>
                      <c:pt idx="6109">
                        <c:v>-5.2242999999999998E-2</c:v>
                      </c:pt>
                      <c:pt idx="6110">
                        <c:v>-5.2208249999999984E-2</c:v>
                      </c:pt>
                      <c:pt idx="6111">
                        <c:v>-5.2183999999999987E-2</c:v>
                      </c:pt>
                      <c:pt idx="6112">
                        <c:v>-5.2181249999999985E-2</c:v>
                      </c:pt>
                      <c:pt idx="6113">
                        <c:v>-5.2148249999999986E-2</c:v>
                      </c:pt>
                      <c:pt idx="6114">
                        <c:v>-5.2139499999999998E-2</c:v>
                      </c:pt>
                      <c:pt idx="6115">
                        <c:v>-5.2115749999999995E-2</c:v>
                      </c:pt>
                      <c:pt idx="6116">
                        <c:v>-5.2091499999999992E-2</c:v>
                      </c:pt>
                      <c:pt idx="6117">
                        <c:v>-5.2054000000000003E-2</c:v>
                      </c:pt>
                      <c:pt idx="6118">
                        <c:v>-5.2009249999999986E-2</c:v>
                      </c:pt>
                      <c:pt idx="6119">
                        <c:v>-5.1973249999999992E-2</c:v>
                      </c:pt>
                      <c:pt idx="6120">
                        <c:v>-5.1925249999999992E-2</c:v>
                      </c:pt>
                      <c:pt idx="6121">
                        <c:v>-5.1888499999999983E-2</c:v>
                      </c:pt>
                      <c:pt idx="6122">
                        <c:v>-5.1859249999999996E-2</c:v>
                      </c:pt>
                      <c:pt idx="6123">
                        <c:v>-5.1850249999999987E-2</c:v>
                      </c:pt>
                      <c:pt idx="6124">
                        <c:v>-5.1808499999999993E-2</c:v>
                      </c:pt>
                      <c:pt idx="6125">
                        <c:v>-5.1771499999999991E-2</c:v>
                      </c:pt>
                      <c:pt idx="6126">
                        <c:v>-5.1736999999999991E-2</c:v>
                      </c:pt>
                      <c:pt idx="6127">
                        <c:v>-5.1699749999999989E-2</c:v>
                      </c:pt>
                      <c:pt idx="6128">
                        <c:v>-5.1653249999999991E-2</c:v>
                      </c:pt>
                      <c:pt idx="6129">
                        <c:v>-5.1623249999999989E-2</c:v>
                      </c:pt>
                      <c:pt idx="6130">
                        <c:v>-5.1593749999999987E-2</c:v>
                      </c:pt>
                      <c:pt idx="6131">
                        <c:v>-5.1570499999999991E-2</c:v>
                      </c:pt>
                      <c:pt idx="6132">
                        <c:v>-5.1536249999999992E-2</c:v>
                      </c:pt>
                      <c:pt idx="6133">
                        <c:v>-5.151625E-2</c:v>
                      </c:pt>
                      <c:pt idx="6134">
                        <c:v>-5.1483000000000001E-2</c:v>
                      </c:pt>
                      <c:pt idx="6135">
                        <c:v>-5.1456000000000009E-2</c:v>
                      </c:pt>
                      <c:pt idx="6136">
                        <c:v>-5.1424000000000011E-2</c:v>
                      </c:pt>
                      <c:pt idx="6137">
                        <c:v>-5.140900000000001E-2</c:v>
                      </c:pt>
                      <c:pt idx="6138">
                        <c:v>-5.1375250000000018E-2</c:v>
                      </c:pt>
                      <c:pt idx="6139">
                        <c:v>-5.1352250000000009E-2</c:v>
                      </c:pt>
                      <c:pt idx="6140">
                        <c:v>-5.1344000000000015E-2</c:v>
                      </c:pt>
                      <c:pt idx="6141">
                        <c:v>-5.132175000000002E-2</c:v>
                      </c:pt>
                      <c:pt idx="6142">
                        <c:v>-5.1299000000000011E-2</c:v>
                      </c:pt>
                      <c:pt idx="6143">
                        <c:v>-5.1260500000000014E-2</c:v>
                      </c:pt>
                      <c:pt idx="6144">
                        <c:v>-5.1236250000000025E-2</c:v>
                      </c:pt>
                      <c:pt idx="6145">
                        <c:v>-5.1299000000000011E-2</c:v>
                      </c:pt>
                      <c:pt idx="6146">
                        <c:v>-5.1276750000000017E-2</c:v>
                      </c:pt>
                      <c:pt idx="6147">
                        <c:v>-5.1231250000000027E-2</c:v>
                      </c:pt>
                      <c:pt idx="6148">
                        <c:v>-5.1206250000000002E-2</c:v>
                      </c:pt>
                      <c:pt idx="6149">
                        <c:v>-5.1208750000000018E-2</c:v>
                      </c:pt>
                      <c:pt idx="6150">
                        <c:v>-5.1177250000000007E-2</c:v>
                      </c:pt>
                      <c:pt idx="6151">
                        <c:v>-5.1150250000000001E-2</c:v>
                      </c:pt>
                      <c:pt idx="6152">
                        <c:v>-5.1157249999999987E-2</c:v>
                      </c:pt>
                      <c:pt idx="6153">
                        <c:v>-5.1131249999999989E-2</c:v>
                      </c:pt>
                      <c:pt idx="6154">
                        <c:v>-5.1115499999999994E-2</c:v>
                      </c:pt>
                      <c:pt idx="6155">
                        <c:v>-5.1098749999999991E-2</c:v>
                      </c:pt>
                      <c:pt idx="6156">
                        <c:v>-5.108324999999999E-2</c:v>
                      </c:pt>
                      <c:pt idx="6157">
                        <c:v>-5.1061999999999982E-2</c:v>
                      </c:pt>
                      <c:pt idx="6158">
                        <c:v>-5.1041999999999997E-2</c:v>
                      </c:pt>
                      <c:pt idx="6159">
                        <c:v>-5.1011999999999988E-2</c:v>
                      </c:pt>
                      <c:pt idx="6160">
                        <c:v>-5.098049999999997E-2</c:v>
                      </c:pt>
                      <c:pt idx="6161">
                        <c:v>-5.096674999999997E-2</c:v>
                      </c:pt>
                      <c:pt idx="6162">
                        <c:v>-5.0943749999999968E-2</c:v>
                      </c:pt>
                      <c:pt idx="6163">
                        <c:v>-5.0935249999999967E-2</c:v>
                      </c:pt>
                      <c:pt idx="6164">
                        <c:v>-5.0924999999999977E-2</c:v>
                      </c:pt>
                      <c:pt idx="6165">
                        <c:v>-5.0900749999999967E-2</c:v>
                      </c:pt>
                      <c:pt idx="6166">
                        <c:v>-5.0857749999999965E-2</c:v>
                      </c:pt>
                      <c:pt idx="6167">
                        <c:v>-5.0850999999999959E-2</c:v>
                      </c:pt>
                      <c:pt idx="6168">
                        <c:v>-5.0844249999999959E-2</c:v>
                      </c:pt>
                      <c:pt idx="6169">
                        <c:v>-5.0844249999999959E-2</c:v>
                      </c:pt>
                      <c:pt idx="6170">
                        <c:v>-5.0839999999999962E-2</c:v>
                      </c:pt>
                      <c:pt idx="6171">
                        <c:v>-5.0827249999999956E-2</c:v>
                      </c:pt>
                      <c:pt idx="6172">
                        <c:v>-5.0818749999999968E-2</c:v>
                      </c:pt>
                      <c:pt idx="6173">
                        <c:v>-5.0812499999999983E-2</c:v>
                      </c:pt>
                      <c:pt idx="6174">
                        <c:v>-5.0803749999999995E-2</c:v>
                      </c:pt>
                      <c:pt idx="6175">
                        <c:v>-5.0797999999999982E-2</c:v>
                      </c:pt>
                      <c:pt idx="6176">
                        <c:v>-5.078924999999998E-2</c:v>
                      </c:pt>
                      <c:pt idx="6177">
                        <c:v>-5.0782999999999981E-2</c:v>
                      </c:pt>
                      <c:pt idx="6178">
                        <c:v>-5.0775999999999974E-2</c:v>
                      </c:pt>
                      <c:pt idx="6179">
                        <c:v>-5.0752749999999978E-2</c:v>
                      </c:pt>
                      <c:pt idx="6180">
                        <c:v>-5.0743249999999983E-2</c:v>
                      </c:pt>
                      <c:pt idx="6181">
                        <c:v>-5.073049999999997E-2</c:v>
                      </c:pt>
                      <c:pt idx="6182">
                        <c:v>-5.0718249999999979E-2</c:v>
                      </c:pt>
                      <c:pt idx="6183">
                        <c:v>-5.0695499999999977E-2</c:v>
                      </c:pt>
                      <c:pt idx="6184">
                        <c:v>-5.0638249999999996E-2</c:v>
                      </c:pt>
                      <c:pt idx="6185">
                        <c:v>-5.0612249999999977E-2</c:v>
                      </c:pt>
                      <c:pt idx="6186">
                        <c:v>-5.0603249999999982E-2</c:v>
                      </c:pt>
                      <c:pt idx="6187">
                        <c:v>-5.0602749999999981E-2</c:v>
                      </c:pt>
                      <c:pt idx="6188">
                        <c:v>-5.0595749999999981E-2</c:v>
                      </c:pt>
                      <c:pt idx="6189">
                        <c:v>-5.0591999999999991E-2</c:v>
                      </c:pt>
                      <c:pt idx="6190">
                        <c:v>-5.0595499999999988E-2</c:v>
                      </c:pt>
                      <c:pt idx="6191">
                        <c:v>-5.0574749999999974E-2</c:v>
                      </c:pt>
                      <c:pt idx="6192">
                        <c:v>-5.0564999999999992E-2</c:v>
                      </c:pt>
                      <c:pt idx="6193">
                        <c:v>-5.0557999999999999E-2</c:v>
                      </c:pt>
                      <c:pt idx="6194">
                        <c:v>-5.0546999999999995E-2</c:v>
                      </c:pt>
                      <c:pt idx="6195">
                        <c:v>-5.0542749999999997E-2</c:v>
                      </c:pt>
                      <c:pt idx="6196">
                        <c:v>-5.052124999999999E-2</c:v>
                      </c:pt>
                      <c:pt idx="6197">
                        <c:v>-5.0515750000000012E-2</c:v>
                      </c:pt>
                      <c:pt idx="6198">
                        <c:v>-5.0514000000000003E-2</c:v>
                      </c:pt>
                      <c:pt idx="6199">
                        <c:v>-5.0498500000000009E-2</c:v>
                      </c:pt>
                      <c:pt idx="6200">
                        <c:v>-5.0493000000000003E-2</c:v>
                      </c:pt>
                      <c:pt idx="6201">
                        <c:v>-5.0485750000000003E-2</c:v>
                      </c:pt>
                      <c:pt idx="6202">
                        <c:v>-5.0467000000000005E-2</c:v>
                      </c:pt>
                      <c:pt idx="6203">
                        <c:v>-5.0472000000000017E-2</c:v>
                      </c:pt>
                      <c:pt idx="6204">
                        <c:v>-5.047175000000001E-2</c:v>
                      </c:pt>
                      <c:pt idx="6205">
                        <c:v>-5.0467000000000012E-2</c:v>
                      </c:pt>
                      <c:pt idx="6206">
                        <c:v>-5.0473250000000025E-2</c:v>
                      </c:pt>
                      <c:pt idx="6207">
                        <c:v>-5.0474500000000019E-2</c:v>
                      </c:pt>
                      <c:pt idx="6208">
                        <c:v>-5.0452500000000011E-2</c:v>
                      </c:pt>
                      <c:pt idx="6209">
                        <c:v>-5.0446750000000026E-2</c:v>
                      </c:pt>
                      <c:pt idx="6210">
                        <c:v>-5.0430250000000017E-2</c:v>
                      </c:pt>
                      <c:pt idx="6211">
                        <c:v>-5.0429250000000009E-2</c:v>
                      </c:pt>
                      <c:pt idx="6212">
                        <c:v>-5.0421500000000022E-2</c:v>
                      </c:pt>
                      <c:pt idx="6213">
                        <c:v>-5.0410250000000004E-2</c:v>
                      </c:pt>
                      <c:pt idx="6214">
                        <c:v>-5.0415250000000016E-2</c:v>
                      </c:pt>
                      <c:pt idx="6215">
                        <c:v>-5.0416999999999997E-2</c:v>
                      </c:pt>
                      <c:pt idx="6216">
                        <c:v>-5.0417499999999997E-2</c:v>
                      </c:pt>
                      <c:pt idx="6217">
                        <c:v>-5.0405749999999999E-2</c:v>
                      </c:pt>
                      <c:pt idx="6218">
                        <c:v>-5.0377000000000012E-2</c:v>
                      </c:pt>
                      <c:pt idx="6219">
                        <c:v>-5.0363000000000019E-2</c:v>
                      </c:pt>
                      <c:pt idx="6220">
                        <c:v>-5.0359500000000015E-2</c:v>
                      </c:pt>
                      <c:pt idx="6221">
                        <c:v>-5.0357750000000021E-2</c:v>
                      </c:pt>
                      <c:pt idx="6222">
                        <c:v>-5.0348500000000011E-2</c:v>
                      </c:pt>
                      <c:pt idx="6223">
                        <c:v>-5.0351000000000014E-2</c:v>
                      </c:pt>
                      <c:pt idx="6224">
                        <c:v>-5.0357500000000013E-2</c:v>
                      </c:pt>
                      <c:pt idx="6225">
                        <c:v>-5.0355500000000018E-2</c:v>
                      </c:pt>
                      <c:pt idx="6226">
                        <c:v>-5.0362500000000025E-2</c:v>
                      </c:pt>
                      <c:pt idx="6227">
                        <c:v>-5.0377500000000019E-2</c:v>
                      </c:pt>
                      <c:pt idx="6228">
                        <c:v>-5.0394750000000016E-2</c:v>
                      </c:pt>
                      <c:pt idx="6229">
                        <c:v>-5.0412000000000019E-2</c:v>
                      </c:pt>
                      <c:pt idx="6230">
                        <c:v>-5.042350000000001E-2</c:v>
                      </c:pt>
                      <c:pt idx="6231">
                        <c:v>-5.0427750000000014E-2</c:v>
                      </c:pt>
                      <c:pt idx="6232">
                        <c:v>-5.043725000000001E-2</c:v>
                      </c:pt>
                      <c:pt idx="6233">
                        <c:v>-5.0459250000000011E-2</c:v>
                      </c:pt>
                      <c:pt idx="6234">
                        <c:v>-5.0466500000000011E-2</c:v>
                      </c:pt>
                      <c:pt idx="6235">
                        <c:v>-5.046125000000002E-2</c:v>
                      </c:pt>
                      <c:pt idx="6236">
                        <c:v>-5.0469750000000015E-2</c:v>
                      </c:pt>
                      <c:pt idx="6237">
                        <c:v>-5.0497500000000022E-2</c:v>
                      </c:pt>
                      <c:pt idx="6238">
                        <c:v>-5.0513500000000017E-2</c:v>
                      </c:pt>
                      <c:pt idx="6239">
                        <c:v>-5.051725000000002E-2</c:v>
                      </c:pt>
                      <c:pt idx="6240">
                        <c:v>-5.0531250000000021E-2</c:v>
                      </c:pt>
                      <c:pt idx="6241">
                        <c:v>-5.0552500000000021E-2</c:v>
                      </c:pt>
                      <c:pt idx="6242">
                        <c:v>-5.0563500000000018E-2</c:v>
                      </c:pt>
                      <c:pt idx="6243">
                        <c:v>-5.0574750000000009E-2</c:v>
                      </c:pt>
                      <c:pt idx="6244">
                        <c:v>-5.0587E-2</c:v>
                      </c:pt>
                      <c:pt idx="6245">
                        <c:v>-5.0617500000000003E-2</c:v>
                      </c:pt>
                      <c:pt idx="6246">
                        <c:v>-5.062175E-2</c:v>
                      </c:pt>
                      <c:pt idx="6247">
                        <c:v>-5.0649E-2</c:v>
                      </c:pt>
                      <c:pt idx="6248">
                        <c:v>-5.0644250000000002E-2</c:v>
                      </c:pt>
                      <c:pt idx="6249">
                        <c:v>-5.0647750000000012E-2</c:v>
                      </c:pt>
                      <c:pt idx="6250">
                        <c:v>-5.0648000000000006E-2</c:v>
                      </c:pt>
                      <c:pt idx="6251">
                        <c:v>-5.0634250000000013E-2</c:v>
                      </c:pt>
                      <c:pt idx="6252">
                        <c:v>-5.063425000000002E-2</c:v>
                      </c:pt>
                      <c:pt idx="6253">
                        <c:v>-5.0632000000000017E-2</c:v>
                      </c:pt>
                      <c:pt idx="6254">
                        <c:v>-5.0638250000000024E-2</c:v>
                      </c:pt>
                      <c:pt idx="6255">
                        <c:v>-5.0637250000000023E-2</c:v>
                      </c:pt>
                      <c:pt idx="6256">
                        <c:v>-5.0621250000000034E-2</c:v>
                      </c:pt>
                      <c:pt idx="6257">
                        <c:v>-5.0621000000000027E-2</c:v>
                      </c:pt>
                      <c:pt idx="6258">
                        <c:v>-5.0605750000000026E-2</c:v>
                      </c:pt>
                      <c:pt idx="6259">
                        <c:v>-5.0607500000000021E-2</c:v>
                      </c:pt>
                      <c:pt idx="6260">
                        <c:v>-5.0602500000000016E-2</c:v>
                      </c:pt>
                      <c:pt idx="6261">
                        <c:v>-5.0674500000000018E-2</c:v>
                      </c:pt>
                      <c:pt idx="6262">
                        <c:v>-5.0663250000000021E-2</c:v>
                      </c:pt>
                      <c:pt idx="6263">
                        <c:v>-5.0659000000000017E-2</c:v>
                      </c:pt>
                      <c:pt idx="6264">
                        <c:v>-5.0661750000000012E-2</c:v>
                      </c:pt>
                      <c:pt idx="6265">
                        <c:v>-5.0667250000000011E-2</c:v>
                      </c:pt>
                      <c:pt idx="6266">
                        <c:v>-5.0673500000000003E-2</c:v>
                      </c:pt>
                      <c:pt idx="6267">
                        <c:v>-5.0673000000000003E-2</c:v>
                      </c:pt>
                      <c:pt idx="6268">
                        <c:v>-5.0701749999999997E-2</c:v>
                      </c:pt>
                      <c:pt idx="6269">
                        <c:v>-5.0703500000000006E-2</c:v>
                      </c:pt>
                      <c:pt idx="6270">
                        <c:v>-5.0698749999999994E-2</c:v>
                      </c:pt>
                      <c:pt idx="6271">
                        <c:v>-5.0700500000000003E-2</c:v>
                      </c:pt>
                      <c:pt idx="6272">
                        <c:v>-5.0708000000000003E-2</c:v>
                      </c:pt>
                      <c:pt idx="6273">
                        <c:v>-5.0712500000000001E-2</c:v>
                      </c:pt>
                      <c:pt idx="6274">
                        <c:v>-5.0723749999999998E-2</c:v>
                      </c:pt>
                      <c:pt idx="6275">
                        <c:v>-5.0603250000000009E-2</c:v>
                      </c:pt>
                      <c:pt idx="6276">
                        <c:v>-5.0609000000000001E-2</c:v>
                      </c:pt>
                      <c:pt idx="6277">
                        <c:v>-5.0638750000000003E-2</c:v>
                      </c:pt>
                      <c:pt idx="6278">
                        <c:v>-5.0645500000000003E-2</c:v>
                      </c:pt>
                      <c:pt idx="6279">
                        <c:v>-5.0649250000000007E-2</c:v>
                      </c:pt>
                      <c:pt idx="6280">
                        <c:v>-5.0655749999999999E-2</c:v>
                      </c:pt>
                      <c:pt idx="6281">
                        <c:v>-5.067725E-2</c:v>
                      </c:pt>
                      <c:pt idx="6282">
                        <c:v>-5.0700250000000002E-2</c:v>
                      </c:pt>
                      <c:pt idx="6283">
                        <c:v>-5.0838000000000001E-2</c:v>
                      </c:pt>
                      <c:pt idx="6284">
                        <c:v>-5.0851500000000008E-2</c:v>
                      </c:pt>
                      <c:pt idx="6285">
                        <c:v>-5.0863500000000013E-2</c:v>
                      </c:pt>
                      <c:pt idx="6286">
                        <c:v>-5.0877500000000006E-2</c:v>
                      </c:pt>
                      <c:pt idx="6287">
                        <c:v>-5.0907250000000008E-2</c:v>
                      </c:pt>
                      <c:pt idx="6288">
                        <c:v>-5.0917750000000012E-2</c:v>
                      </c:pt>
                      <c:pt idx="6289">
                        <c:v>-5.0942000000000008E-2</c:v>
                      </c:pt>
                      <c:pt idx="6290">
                        <c:v>-5.0965750000000004E-2</c:v>
                      </c:pt>
                      <c:pt idx="6291">
                        <c:v>-5.0976250000000008E-2</c:v>
                      </c:pt>
                      <c:pt idx="6292">
                        <c:v>-5.0994999999999999E-2</c:v>
                      </c:pt>
                      <c:pt idx="6293">
                        <c:v>-5.1011249999999994E-2</c:v>
                      </c:pt>
                      <c:pt idx="6294">
                        <c:v>-5.1024749999999994E-2</c:v>
                      </c:pt>
                      <c:pt idx="6295">
                        <c:v>-5.1041499999999997E-2</c:v>
                      </c:pt>
                      <c:pt idx="6296">
                        <c:v>-5.1072749999999993E-2</c:v>
                      </c:pt>
                      <c:pt idx="6297">
                        <c:v>-5.1082249999999989E-2</c:v>
                      </c:pt>
                      <c:pt idx="6298">
                        <c:v>-5.1091499999999984E-2</c:v>
                      </c:pt>
                      <c:pt idx="6299">
                        <c:v>-5.1113499999999992E-2</c:v>
                      </c:pt>
                      <c:pt idx="6300">
                        <c:v>-5.1141999999999986E-2</c:v>
                      </c:pt>
                      <c:pt idx="6301">
                        <c:v>-5.1162749999999993E-2</c:v>
                      </c:pt>
                      <c:pt idx="6302">
                        <c:v>-5.1187749999999997E-2</c:v>
                      </c:pt>
                      <c:pt idx="6303">
                        <c:v>-5.1201749999999997E-2</c:v>
                      </c:pt>
                      <c:pt idx="6304">
                        <c:v>-5.1221499999999996E-2</c:v>
                      </c:pt>
                      <c:pt idx="6305">
                        <c:v>-5.1254749999999995E-2</c:v>
                      </c:pt>
                      <c:pt idx="6306">
                        <c:v>-5.1274999999999994E-2</c:v>
                      </c:pt>
                      <c:pt idx="6307">
                        <c:v>-5.1292750000000005E-2</c:v>
                      </c:pt>
                      <c:pt idx="6308">
                        <c:v>-5.1309000000000007E-2</c:v>
                      </c:pt>
                      <c:pt idx="6309">
                        <c:v>-5.1348000000000005E-2</c:v>
                      </c:pt>
                      <c:pt idx="6310">
                        <c:v>-5.1363750000000014E-2</c:v>
                      </c:pt>
                      <c:pt idx="6311">
                        <c:v>-5.1377000000000006E-2</c:v>
                      </c:pt>
                      <c:pt idx="6312">
                        <c:v>-5.1376750000000006E-2</c:v>
                      </c:pt>
                      <c:pt idx="6313">
                        <c:v>-5.1391000000000006E-2</c:v>
                      </c:pt>
                      <c:pt idx="6314">
                        <c:v>-5.1394000000000009E-2</c:v>
                      </c:pt>
                      <c:pt idx="6315">
                        <c:v>-5.1401000000000009E-2</c:v>
                      </c:pt>
                      <c:pt idx="6316">
                        <c:v>-5.1423250000000011E-2</c:v>
                      </c:pt>
                      <c:pt idx="6317">
                        <c:v>-5.1450500000000024E-2</c:v>
                      </c:pt>
                      <c:pt idx="6318">
                        <c:v>-5.1475750000000015E-2</c:v>
                      </c:pt>
                      <c:pt idx="6319">
                        <c:v>-5.1502750000000014E-2</c:v>
                      </c:pt>
                      <c:pt idx="6320">
                        <c:v>-5.1518000000000015E-2</c:v>
                      </c:pt>
                      <c:pt idx="6321">
                        <c:v>-5.1539750000000023E-2</c:v>
                      </c:pt>
                      <c:pt idx="6322">
                        <c:v>-5.1535000000000011E-2</c:v>
                      </c:pt>
                      <c:pt idx="6323">
                        <c:v>-5.1533250000000017E-2</c:v>
                      </c:pt>
                      <c:pt idx="6324">
                        <c:v>-5.1544500000000014E-2</c:v>
                      </c:pt>
                      <c:pt idx="6325">
                        <c:v>-5.1559750000000015E-2</c:v>
                      </c:pt>
                      <c:pt idx="6326">
                        <c:v>-5.1581750000000016E-2</c:v>
                      </c:pt>
                      <c:pt idx="6327">
                        <c:v>-5.1590000000000004E-2</c:v>
                      </c:pt>
                      <c:pt idx="6328">
                        <c:v>-5.1611500000000012E-2</c:v>
                      </c:pt>
                      <c:pt idx="6329">
                        <c:v>-5.1618500000000005E-2</c:v>
                      </c:pt>
                      <c:pt idx="6330">
                        <c:v>-5.1630750000000003E-2</c:v>
                      </c:pt>
                      <c:pt idx="6331">
                        <c:v>-5.163824999999999E-2</c:v>
                      </c:pt>
                      <c:pt idx="6332">
                        <c:v>-5.1667499999999998E-2</c:v>
                      </c:pt>
                      <c:pt idx="6333">
                        <c:v>-5.1676999999999994E-2</c:v>
                      </c:pt>
                      <c:pt idx="6334">
                        <c:v>-5.169399999999999E-2</c:v>
                      </c:pt>
                      <c:pt idx="6335">
                        <c:v>-5.1706249999999981E-2</c:v>
                      </c:pt>
                      <c:pt idx="6336">
                        <c:v>-5.172174999999999E-2</c:v>
                      </c:pt>
                      <c:pt idx="6337">
                        <c:v>-5.172174999999999E-2</c:v>
                      </c:pt>
                      <c:pt idx="6338">
                        <c:v>-5.1734999999999989E-2</c:v>
                      </c:pt>
                      <c:pt idx="6339">
                        <c:v>-5.1741499999999989E-2</c:v>
                      </c:pt>
                      <c:pt idx="6340">
                        <c:v>-5.1738499999999993E-2</c:v>
                      </c:pt>
                      <c:pt idx="6341">
                        <c:v>-5.1750499999999991E-2</c:v>
                      </c:pt>
                      <c:pt idx="6342">
                        <c:v>-5.176349999999999E-2</c:v>
                      </c:pt>
                      <c:pt idx="6343">
                        <c:v>-5.1777249999999997E-2</c:v>
                      </c:pt>
                      <c:pt idx="6344">
                        <c:v>-5.1787E-2</c:v>
                      </c:pt>
                      <c:pt idx="6345">
                        <c:v>-5.1789249999999995E-2</c:v>
                      </c:pt>
                      <c:pt idx="6346">
                        <c:v>-5.1793500000000006E-2</c:v>
                      </c:pt>
                      <c:pt idx="6347">
                        <c:v>-5.1825999999999997E-2</c:v>
                      </c:pt>
                      <c:pt idx="6348">
                        <c:v>-5.1829499999999994E-2</c:v>
                      </c:pt>
                      <c:pt idx="6349">
                        <c:v>-5.1802249999999994E-2</c:v>
                      </c:pt>
                      <c:pt idx="6350">
                        <c:v>-5.1816999999999995E-2</c:v>
                      </c:pt>
                      <c:pt idx="6351">
                        <c:v>-5.1817999999999989E-2</c:v>
                      </c:pt>
                      <c:pt idx="6352">
                        <c:v>-5.1777749999999984E-2</c:v>
                      </c:pt>
                      <c:pt idx="6353">
                        <c:v>-5.1772749999999999E-2</c:v>
                      </c:pt>
                      <c:pt idx="6354">
                        <c:v>-5.1776749999999983E-2</c:v>
                      </c:pt>
                      <c:pt idx="6355">
                        <c:v>-5.178074999999998E-2</c:v>
                      </c:pt>
                      <c:pt idx="6356">
                        <c:v>-5.1778249999999984E-2</c:v>
                      </c:pt>
                      <c:pt idx="6357">
                        <c:v>-5.1794749999999994E-2</c:v>
                      </c:pt>
                      <c:pt idx="6358">
                        <c:v>-5.1808999999999987E-2</c:v>
                      </c:pt>
                      <c:pt idx="6359">
                        <c:v>-5.1814999999999979E-2</c:v>
                      </c:pt>
                      <c:pt idx="6360">
                        <c:v>-5.1825249999999989E-2</c:v>
                      </c:pt>
                      <c:pt idx="6361">
                        <c:v>-5.1837250000000001E-2</c:v>
                      </c:pt>
                      <c:pt idx="6362">
                        <c:v>-5.1845999999999996E-2</c:v>
                      </c:pt>
                      <c:pt idx="6363">
                        <c:v>-5.1831249999999995E-2</c:v>
                      </c:pt>
                      <c:pt idx="6364">
                        <c:v>-5.1828249999999999E-2</c:v>
                      </c:pt>
                      <c:pt idx="6365">
                        <c:v>-5.1831500000000003E-2</c:v>
                      </c:pt>
                      <c:pt idx="6366">
                        <c:v>-5.1779999999999993E-2</c:v>
                      </c:pt>
                      <c:pt idx="6367">
                        <c:v>-5.1778999999999992E-2</c:v>
                      </c:pt>
                      <c:pt idx="6368">
                        <c:v>-5.1776999999999983E-2</c:v>
                      </c:pt>
                      <c:pt idx="6369">
                        <c:v>-5.1771999999999985E-2</c:v>
                      </c:pt>
                      <c:pt idx="6370">
                        <c:v>-5.1762499999999975E-2</c:v>
                      </c:pt>
                      <c:pt idx="6371">
                        <c:v>-5.1759999999999987E-2</c:v>
                      </c:pt>
                      <c:pt idx="6372">
                        <c:v>-5.1757249999999984E-2</c:v>
                      </c:pt>
                      <c:pt idx="6373">
                        <c:v>-5.1741999999999989E-2</c:v>
                      </c:pt>
                      <c:pt idx="6374">
                        <c:v>-5.1739749999999994E-2</c:v>
                      </c:pt>
                      <c:pt idx="6375">
                        <c:v>-5.1727499999999989E-2</c:v>
                      </c:pt>
                      <c:pt idx="6376">
                        <c:v>-5.1719250000000001E-2</c:v>
                      </c:pt>
                      <c:pt idx="6377">
                        <c:v>-5.1708249999999997E-2</c:v>
                      </c:pt>
                      <c:pt idx="6378">
                        <c:v>-5.1686750000000004E-2</c:v>
                      </c:pt>
                      <c:pt idx="6379">
                        <c:v>-5.1668749999999999E-2</c:v>
                      </c:pt>
                      <c:pt idx="6380">
                        <c:v>-5.1662500000000007E-2</c:v>
                      </c:pt>
                      <c:pt idx="6381">
                        <c:v>-5.1638750000000018E-2</c:v>
                      </c:pt>
                      <c:pt idx="6382">
                        <c:v>-5.1628500000000022E-2</c:v>
                      </c:pt>
                      <c:pt idx="6383">
                        <c:v>-5.1623750000000017E-2</c:v>
                      </c:pt>
                      <c:pt idx="6384">
                        <c:v>-5.1613000000000013E-2</c:v>
                      </c:pt>
                      <c:pt idx="6385">
                        <c:v>-5.1609750000000024E-2</c:v>
                      </c:pt>
                      <c:pt idx="6386">
                        <c:v>-5.1595750000000024E-2</c:v>
                      </c:pt>
                      <c:pt idx="6387">
                        <c:v>-5.1578250000000027E-2</c:v>
                      </c:pt>
                      <c:pt idx="6388">
                        <c:v>-5.155050000000002E-2</c:v>
                      </c:pt>
                      <c:pt idx="6389">
                        <c:v>-5.152250000000002E-2</c:v>
                      </c:pt>
                      <c:pt idx="6390">
                        <c:v>-5.1480000000000012E-2</c:v>
                      </c:pt>
                      <c:pt idx="6391">
                        <c:v>-5.1468250000000014E-2</c:v>
                      </c:pt>
                      <c:pt idx="6392">
                        <c:v>-5.1434750000000015E-2</c:v>
                      </c:pt>
                      <c:pt idx="6393">
                        <c:v>-5.1399250000000007E-2</c:v>
                      </c:pt>
                      <c:pt idx="6394">
                        <c:v>-5.1369000000000019E-2</c:v>
                      </c:pt>
                      <c:pt idx="6395">
                        <c:v>-5.1339250000000017E-2</c:v>
                      </c:pt>
                      <c:pt idx="6396">
                        <c:v>-5.1319750000000018E-2</c:v>
                      </c:pt>
                      <c:pt idx="6397">
                        <c:v>-5.1309750000000015E-2</c:v>
                      </c:pt>
                      <c:pt idx="6398">
                        <c:v>-5.1283250000000002E-2</c:v>
                      </c:pt>
                      <c:pt idx="6399">
                        <c:v>-5.1265750000000006E-2</c:v>
                      </c:pt>
                      <c:pt idx="6400">
                        <c:v>-5.1249750000000011E-2</c:v>
                      </c:pt>
                      <c:pt idx="6401">
                        <c:v>-5.1238500000000006E-2</c:v>
                      </c:pt>
                      <c:pt idx="6402">
                        <c:v>-5.1219000000000008E-2</c:v>
                      </c:pt>
                      <c:pt idx="6403">
                        <c:v>-5.1197500000000007E-2</c:v>
                      </c:pt>
                      <c:pt idx="6404">
                        <c:v>-5.1173500000000004E-2</c:v>
                      </c:pt>
                      <c:pt idx="6405">
                        <c:v>-5.1143999999999995E-2</c:v>
                      </c:pt>
                      <c:pt idx="6406">
                        <c:v>-5.1118500000000004E-2</c:v>
                      </c:pt>
                      <c:pt idx="6407">
                        <c:v>-5.1083999999999997E-2</c:v>
                      </c:pt>
                      <c:pt idx="6408">
                        <c:v>-5.1067999999999995E-2</c:v>
                      </c:pt>
                      <c:pt idx="6409">
                        <c:v>-5.1038749999999987E-2</c:v>
                      </c:pt>
                      <c:pt idx="6410">
                        <c:v>-5.1013249999999989E-2</c:v>
                      </c:pt>
                      <c:pt idx="6411">
                        <c:v>-5.0991249999999981E-2</c:v>
                      </c:pt>
                      <c:pt idx="6412">
                        <c:v>-5.096524999999999E-2</c:v>
                      </c:pt>
                      <c:pt idx="6413">
                        <c:v>-5.0954999999999993E-2</c:v>
                      </c:pt>
                      <c:pt idx="6414">
                        <c:v>-5.0940249999999992E-2</c:v>
                      </c:pt>
                      <c:pt idx="6415">
                        <c:v>-5.0911499999999998E-2</c:v>
                      </c:pt>
                      <c:pt idx="6416">
                        <c:v>-5.088924999999999E-2</c:v>
                      </c:pt>
                      <c:pt idx="6417">
                        <c:v>-5.0877499999999999E-2</c:v>
                      </c:pt>
                      <c:pt idx="6418">
                        <c:v>-5.0851750000000001E-2</c:v>
                      </c:pt>
                      <c:pt idx="6419">
                        <c:v>-5.0830500000000001E-2</c:v>
                      </c:pt>
                      <c:pt idx="6420">
                        <c:v>-5.0808000000000006E-2</c:v>
                      </c:pt>
                      <c:pt idx="6421">
                        <c:v>-5.0765750000000012E-2</c:v>
                      </c:pt>
                      <c:pt idx="6422">
                        <c:v>-5.0726250000000014E-2</c:v>
                      </c:pt>
                      <c:pt idx="6423">
                        <c:v>-5.0694000000000017E-2</c:v>
                      </c:pt>
                      <c:pt idx="6424">
                        <c:v>-5.0643250000000008E-2</c:v>
                      </c:pt>
                      <c:pt idx="6425">
                        <c:v>-5.0616000000000022E-2</c:v>
                      </c:pt>
                      <c:pt idx="6426">
                        <c:v>-5.0574500000000022E-2</c:v>
                      </c:pt>
                      <c:pt idx="6427">
                        <c:v>-5.0533750000000016E-2</c:v>
                      </c:pt>
                      <c:pt idx="6428">
                        <c:v>-5.0490500000000028E-2</c:v>
                      </c:pt>
                      <c:pt idx="6429">
                        <c:v>-5.0441500000000035E-2</c:v>
                      </c:pt>
                      <c:pt idx="6430">
                        <c:v>-5.0401000000000022E-2</c:v>
                      </c:pt>
                      <c:pt idx="6431">
                        <c:v>-5.0355500000000025E-2</c:v>
                      </c:pt>
                      <c:pt idx="6432">
                        <c:v>-5.033250000000003E-2</c:v>
                      </c:pt>
                      <c:pt idx="6433">
                        <c:v>-5.0299500000000032E-2</c:v>
                      </c:pt>
                      <c:pt idx="6434">
                        <c:v>-5.0270250000000037E-2</c:v>
                      </c:pt>
                      <c:pt idx="6435">
                        <c:v>-5.0254250000000035E-2</c:v>
                      </c:pt>
                      <c:pt idx="6436">
                        <c:v>-5.0227750000000036E-2</c:v>
                      </c:pt>
                      <c:pt idx="6437">
                        <c:v>-5.019725000000004E-2</c:v>
                      </c:pt>
                      <c:pt idx="6438">
                        <c:v>-5.0171250000000042E-2</c:v>
                      </c:pt>
                      <c:pt idx="6439">
                        <c:v>-5.0149500000000041E-2</c:v>
                      </c:pt>
                      <c:pt idx="6440">
                        <c:v>-5.0119250000000039E-2</c:v>
                      </c:pt>
                      <c:pt idx="6441">
                        <c:v>-5.0083000000000037E-2</c:v>
                      </c:pt>
                      <c:pt idx="6442">
                        <c:v>-5.0055750000000024E-2</c:v>
                      </c:pt>
                      <c:pt idx="6443">
                        <c:v>-5.0027750000000031E-2</c:v>
                      </c:pt>
                      <c:pt idx="6444">
                        <c:v>-5.0007000000000017E-2</c:v>
                      </c:pt>
                      <c:pt idx="6445">
                        <c:v>-4.999650000000002E-2</c:v>
                      </c:pt>
                      <c:pt idx="6446">
                        <c:v>-4.998300000000002E-2</c:v>
                      </c:pt>
                      <c:pt idx="6447">
                        <c:v>-4.994800000000002E-2</c:v>
                      </c:pt>
                      <c:pt idx="6448">
                        <c:v>-4.9929250000000029E-2</c:v>
                      </c:pt>
                      <c:pt idx="6449">
                        <c:v>-4.9913000000000027E-2</c:v>
                      </c:pt>
                      <c:pt idx="6450">
                        <c:v>-4.9902500000000016E-2</c:v>
                      </c:pt>
                      <c:pt idx="6451">
                        <c:v>-4.989975000000002E-2</c:v>
                      </c:pt>
                      <c:pt idx="6452">
                        <c:v>-4.9888250000000009E-2</c:v>
                      </c:pt>
                      <c:pt idx="6453">
                        <c:v>-4.9873250000000008E-2</c:v>
                      </c:pt>
                      <c:pt idx="6454">
                        <c:v>-4.9847250000000017E-2</c:v>
                      </c:pt>
                      <c:pt idx="6455">
                        <c:v>-4.9831250000000021E-2</c:v>
                      </c:pt>
                      <c:pt idx="6456">
                        <c:v>-4.9824750000000008E-2</c:v>
                      </c:pt>
                      <c:pt idx="6457">
                        <c:v>-4.9808750000000013E-2</c:v>
                      </c:pt>
                      <c:pt idx="6458">
                        <c:v>-4.9794500000000005E-2</c:v>
                      </c:pt>
                      <c:pt idx="6459">
                        <c:v>-4.9780250000000012E-2</c:v>
                      </c:pt>
                      <c:pt idx="6460">
                        <c:v>-4.9761499999999993E-2</c:v>
                      </c:pt>
                      <c:pt idx="6461">
                        <c:v>-4.9654249999999997E-2</c:v>
                      </c:pt>
                      <c:pt idx="6462">
                        <c:v>-4.9643E-2</c:v>
                      </c:pt>
                      <c:pt idx="6463">
                        <c:v>-4.9616999999999994E-2</c:v>
                      </c:pt>
                      <c:pt idx="6464">
                        <c:v>-4.9605750000000004E-2</c:v>
                      </c:pt>
                      <c:pt idx="6465">
                        <c:v>-4.9580000000000013E-2</c:v>
                      </c:pt>
                      <c:pt idx="6466">
                        <c:v>-4.9552000000000006E-2</c:v>
                      </c:pt>
                      <c:pt idx="6467">
                        <c:v>-4.9533249999999994E-2</c:v>
                      </c:pt>
                      <c:pt idx="6468">
                        <c:v>-4.9504249999999993E-2</c:v>
                      </c:pt>
                      <c:pt idx="6469">
                        <c:v>-4.9487249999999997E-2</c:v>
                      </c:pt>
                      <c:pt idx="6470">
                        <c:v>-4.9467499999999998E-2</c:v>
                      </c:pt>
                      <c:pt idx="6471">
                        <c:v>-4.9451000000000002E-2</c:v>
                      </c:pt>
                      <c:pt idx="6472">
                        <c:v>-4.9439499999999997E-2</c:v>
                      </c:pt>
                      <c:pt idx="6473">
                        <c:v>-4.9419500000000005E-2</c:v>
                      </c:pt>
                      <c:pt idx="6474">
                        <c:v>-4.9397499999999983E-2</c:v>
                      </c:pt>
                      <c:pt idx="6475">
                        <c:v>-4.9391249999999991E-2</c:v>
                      </c:pt>
                      <c:pt idx="6476">
                        <c:v>-4.9373249999999987E-2</c:v>
                      </c:pt>
                      <c:pt idx="6477">
                        <c:v>-4.9351999999999993E-2</c:v>
                      </c:pt>
                      <c:pt idx="6478">
                        <c:v>-4.934199999999999E-2</c:v>
                      </c:pt>
                      <c:pt idx="6479">
                        <c:v>-4.9348250000000003E-2</c:v>
                      </c:pt>
                      <c:pt idx="6480">
                        <c:v>-4.9352E-2</c:v>
                      </c:pt>
                      <c:pt idx="6481">
                        <c:v>-4.9342499999999997E-2</c:v>
                      </c:pt>
                      <c:pt idx="6482">
                        <c:v>-4.9336999999999999E-2</c:v>
                      </c:pt>
                      <c:pt idx="6483">
                        <c:v>-4.9331750000000001E-2</c:v>
                      </c:pt>
                      <c:pt idx="6484">
                        <c:v>-4.9318750000000008E-2</c:v>
                      </c:pt>
                      <c:pt idx="6485">
                        <c:v>-4.9322499999999998E-2</c:v>
                      </c:pt>
                      <c:pt idx="6486">
                        <c:v>-4.9310000000000007E-2</c:v>
                      </c:pt>
                      <c:pt idx="6487">
                        <c:v>-4.9296000000000006E-2</c:v>
                      </c:pt>
                      <c:pt idx="6488">
                        <c:v>-4.9285749999999996E-2</c:v>
                      </c:pt>
                      <c:pt idx="6489">
                        <c:v>-4.9281999999999992E-2</c:v>
                      </c:pt>
                      <c:pt idx="6490">
                        <c:v>-4.9271750000000003E-2</c:v>
                      </c:pt>
                      <c:pt idx="6491">
                        <c:v>-4.9268749999999993E-2</c:v>
                      </c:pt>
                      <c:pt idx="6492">
                        <c:v>-4.9268749999999993E-2</c:v>
                      </c:pt>
                      <c:pt idx="6493">
                        <c:v>-4.9280499999999991E-2</c:v>
                      </c:pt>
                      <c:pt idx="6494">
                        <c:v>-4.9272000000000003E-2</c:v>
                      </c:pt>
                      <c:pt idx="6495">
                        <c:v>-4.9266000000000004E-2</c:v>
                      </c:pt>
                      <c:pt idx="6496">
                        <c:v>-4.9251499999999997E-2</c:v>
                      </c:pt>
                      <c:pt idx="6497">
                        <c:v>-4.9239500000000005E-2</c:v>
                      </c:pt>
                      <c:pt idx="6498">
                        <c:v>-4.9222500000000002E-2</c:v>
                      </c:pt>
                      <c:pt idx="6499">
                        <c:v>-4.9213000000000007E-2</c:v>
                      </c:pt>
                      <c:pt idx="6500">
                        <c:v>-4.9184499999999999E-2</c:v>
                      </c:pt>
                      <c:pt idx="6501">
                        <c:v>-4.9162249999999991E-2</c:v>
                      </c:pt>
                      <c:pt idx="6502">
                        <c:v>-4.9143749999999979E-2</c:v>
                      </c:pt>
                      <c:pt idx="6503">
                        <c:v>-4.9139999999999996E-2</c:v>
                      </c:pt>
                      <c:pt idx="6504">
                        <c:v>-4.9130499999999994E-2</c:v>
                      </c:pt>
                      <c:pt idx="6505">
                        <c:v>-4.912749999999997E-2</c:v>
                      </c:pt>
                      <c:pt idx="6506">
                        <c:v>-4.9128999999999971E-2</c:v>
                      </c:pt>
                      <c:pt idx="6507">
                        <c:v>-4.9133999999999976E-2</c:v>
                      </c:pt>
                      <c:pt idx="6508">
                        <c:v>-4.912799999999997E-2</c:v>
                      </c:pt>
                      <c:pt idx="6509">
                        <c:v>-4.9127249999999963E-2</c:v>
                      </c:pt>
                      <c:pt idx="6510">
                        <c:v>-4.9124249999999973E-2</c:v>
                      </c:pt>
                      <c:pt idx="6511">
                        <c:v>-4.9125999999999982E-2</c:v>
                      </c:pt>
                      <c:pt idx="6512">
                        <c:v>-4.9122249999999978E-2</c:v>
                      </c:pt>
                      <c:pt idx="6513">
                        <c:v>-4.9110999999999974E-2</c:v>
                      </c:pt>
                      <c:pt idx="6514">
                        <c:v>-4.910949999999998E-2</c:v>
                      </c:pt>
                      <c:pt idx="6515">
                        <c:v>-4.9105749999999976E-2</c:v>
                      </c:pt>
                      <c:pt idx="6516">
                        <c:v>-4.9095499999999979E-2</c:v>
                      </c:pt>
                      <c:pt idx="6517">
                        <c:v>-4.9100999999999978E-2</c:v>
                      </c:pt>
                      <c:pt idx="6518">
                        <c:v>-4.9091249999999989E-2</c:v>
                      </c:pt>
                      <c:pt idx="6519">
                        <c:v>-4.9083999999999989E-2</c:v>
                      </c:pt>
                      <c:pt idx="6520">
                        <c:v>-4.9091500000000003E-2</c:v>
                      </c:pt>
                      <c:pt idx="6521">
                        <c:v>-4.9087750000000006E-2</c:v>
                      </c:pt>
                      <c:pt idx="6522">
                        <c:v>-4.9106999999999984E-2</c:v>
                      </c:pt>
                      <c:pt idx="6523">
                        <c:v>-4.9104749999999982E-2</c:v>
                      </c:pt>
                      <c:pt idx="6524">
                        <c:v>-4.911324999999999E-2</c:v>
                      </c:pt>
                      <c:pt idx="6525">
                        <c:v>-4.9114250000000005E-2</c:v>
                      </c:pt>
                      <c:pt idx="6526">
                        <c:v>-4.9107499999999991E-2</c:v>
                      </c:pt>
                      <c:pt idx="6527">
                        <c:v>-4.910525000000001E-2</c:v>
                      </c:pt>
                      <c:pt idx="6528">
                        <c:v>-4.9102000000000007E-2</c:v>
                      </c:pt>
                      <c:pt idx="6529">
                        <c:v>-4.9093999999999992E-2</c:v>
                      </c:pt>
                      <c:pt idx="6530">
                        <c:v>-4.9084750000000003E-2</c:v>
                      </c:pt>
                      <c:pt idx="6531">
                        <c:v>-4.9070250000000003E-2</c:v>
                      </c:pt>
                      <c:pt idx="6532">
                        <c:v>-4.9045500000000006E-2</c:v>
                      </c:pt>
                      <c:pt idx="6533">
                        <c:v>-4.904625E-2</c:v>
                      </c:pt>
                      <c:pt idx="6534">
                        <c:v>-4.9063499999999996E-2</c:v>
                      </c:pt>
                      <c:pt idx="6535">
                        <c:v>-4.9067E-2</c:v>
                      </c:pt>
                      <c:pt idx="6536">
                        <c:v>-4.9074000000000007E-2</c:v>
                      </c:pt>
                      <c:pt idx="6537">
                        <c:v>-4.9070000000000003E-2</c:v>
                      </c:pt>
                      <c:pt idx="6538">
                        <c:v>-4.9066249999999999E-2</c:v>
                      </c:pt>
                      <c:pt idx="6539">
                        <c:v>-4.9055250000000002E-2</c:v>
                      </c:pt>
                      <c:pt idx="6540">
                        <c:v>-4.9066249999999999E-2</c:v>
                      </c:pt>
                      <c:pt idx="6541">
                        <c:v>-4.9069000000000002E-2</c:v>
                      </c:pt>
                      <c:pt idx="6542">
                        <c:v>-4.9062000000000001E-2</c:v>
                      </c:pt>
                      <c:pt idx="6543">
                        <c:v>-4.9057750000000004E-2</c:v>
                      </c:pt>
                      <c:pt idx="6544">
                        <c:v>-4.9055999999999995E-2</c:v>
                      </c:pt>
                      <c:pt idx="6545">
                        <c:v>-4.9055500000000016E-2</c:v>
                      </c:pt>
                      <c:pt idx="6546">
                        <c:v>-4.9055500000000016E-2</c:v>
                      </c:pt>
                      <c:pt idx="6547">
                        <c:v>-4.9055250000000009E-2</c:v>
                      </c:pt>
                      <c:pt idx="6548">
                        <c:v>-4.9060500000000014E-2</c:v>
                      </c:pt>
                      <c:pt idx="6549">
                        <c:v>-4.9056250000000017E-2</c:v>
                      </c:pt>
                      <c:pt idx="6550">
                        <c:v>-4.9051000000000018E-2</c:v>
                      </c:pt>
                      <c:pt idx="6551">
                        <c:v>-4.9057750000000011E-2</c:v>
                      </c:pt>
                      <c:pt idx="6552">
                        <c:v>-4.9071250000000018E-2</c:v>
                      </c:pt>
                      <c:pt idx="6553">
                        <c:v>-4.907725000000001E-2</c:v>
                      </c:pt>
                      <c:pt idx="6554">
                        <c:v>-4.9080000000000006E-2</c:v>
                      </c:pt>
                      <c:pt idx="6555">
                        <c:v>-4.9083250000000002E-2</c:v>
                      </c:pt>
                      <c:pt idx="6556">
                        <c:v>-4.9092250000000011E-2</c:v>
                      </c:pt>
                      <c:pt idx="6557">
                        <c:v>-4.9084750000000003E-2</c:v>
                      </c:pt>
                      <c:pt idx="6558">
                        <c:v>-4.9077000000000003E-2</c:v>
                      </c:pt>
                      <c:pt idx="6559">
                        <c:v>-4.9080250000000006E-2</c:v>
                      </c:pt>
                      <c:pt idx="6560">
                        <c:v>-4.9079250000000012E-2</c:v>
                      </c:pt>
                      <c:pt idx="6561">
                        <c:v>-4.9073000000000012E-2</c:v>
                      </c:pt>
                      <c:pt idx="6562">
                        <c:v>-4.9072500000000012E-2</c:v>
                      </c:pt>
                      <c:pt idx="6563">
                        <c:v>-4.9069500000000009E-2</c:v>
                      </c:pt>
                      <c:pt idx="6564">
                        <c:v>-4.9068000000000014E-2</c:v>
                      </c:pt>
                      <c:pt idx="6565">
                        <c:v>-4.9067000000000006E-2</c:v>
                      </c:pt>
                      <c:pt idx="6566">
                        <c:v>-4.9101000000000006E-2</c:v>
                      </c:pt>
                      <c:pt idx="6567">
                        <c:v>-4.9098000000000003E-2</c:v>
                      </c:pt>
                      <c:pt idx="6568">
                        <c:v>-4.9091250000000003E-2</c:v>
                      </c:pt>
                      <c:pt idx="6569">
                        <c:v>-4.907775000000001E-2</c:v>
                      </c:pt>
                      <c:pt idx="6570">
                        <c:v>-4.9083500000000002E-2</c:v>
                      </c:pt>
                      <c:pt idx="6571">
                        <c:v>-4.9085000000000011E-2</c:v>
                      </c:pt>
                      <c:pt idx="6572">
                        <c:v>-4.9080250000000006E-2</c:v>
                      </c:pt>
                      <c:pt idx="6573">
                        <c:v>-4.9078749999999997E-2</c:v>
                      </c:pt>
                      <c:pt idx="6574">
                        <c:v>-4.9076249999999995E-2</c:v>
                      </c:pt>
                      <c:pt idx="6575">
                        <c:v>-4.9073749999999999E-2</c:v>
                      </c:pt>
                      <c:pt idx="6576">
                        <c:v>-4.9078249999999997E-2</c:v>
                      </c:pt>
                      <c:pt idx="6577">
                        <c:v>-4.9080999999999993E-2</c:v>
                      </c:pt>
                      <c:pt idx="6578">
                        <c:v>-4.9161250000000004E-2</c:v>
                      </c:pt>
                      <c:pt idx="6579">
                        <c:v>-4.9175000000000003E-2</c:v>
                      </c:pt>
                      <c:pt idx="6580">
                        <c:v>-4.918900000000001E-2</c:v>
                      </c:pt>
                      <c:pt idx="6581">
                        <c:v>-4.9211500000000005E-2</c:v>
                      </c:pt>
                      <c:pt idx="6582">
                        <c:v>-4.9214750000000008E-2</c:v>
                      </c:pt>
                      <c:pt idx="6583">
                        <c:v>-4.9220500000000007E-2</c:v>
                      </c:pt>
                      <c:pt idx="6584">
                        <c:v>-4.9231250000000004E-2</c:v>
                      </c:pt>
                      <c:pt idx="6585">
                        <c:v>-4.92405E-2</c:v>
                      </c:pt>
                      <c:pt idx="6586">
                        <c:v>-4.9239750000000006E-2</c:v>
                      </c:pt>
                      <c:pt idx="6587">
                        <c:v>-4.92405E-2</c:v>
                      </c:pt>
                      <c:pt idx="6588">
                        <c:v>-4.9257000000000002E-2</c:v>
                      </c:pt>
                      <c:pt idx="6589">
                        <c:v>-4.927875000000001E-2</c:v>
                      </c:pt>
                      <c:pt idx="6590">
                        <c:v>-4.9303500000000014E-2</c:v>
                      </c:pt>
                      <c:pt idx="6591">
                        <c:v>-4.9306000000000016E-2</c:v>
                      </c:pt>
                      <c:pt idx="6592">
                        <c:v>-4.9327500000000003E-2</c:v>
                      </c:pt>
                      <c:pt idx="6593">
                        <c:v>-4.9350750000000013E-2</c:v>
                      </c:pt>
                      <c:pt idx="6594">
                        <c:v>-4.9365250000000013E-2</c:v>
                      </c:pt>
                      <c:pt idx="6595">
                        <c:v>-4.939325000000002E-2</c:v>
                      </c:pt>
                      <c:pt idx="6596">
                        <c:v>-4.9418500000000011E-2</c:v>
                      </c:pt>
                      <c:pt idx="6597">
                        <c:v>-4.9430000000000016E-2</c:v>
                      </c:pt>
                      <c:pt idx="6598">
                        <c:v>-4.9449750000000015E-2</c:v>
                      </c:pt>
                      <c:pt idx="6599">
                        <c:v>-4.9465250000000009E-2</c:v>
                      </c:pt>
                      <c:pt idx="6600">
                        <c:v>-4.9479750000000017E-2</c:v>
                      </c:pt>
                      <c:pt idx="6601">
                        <c:v>-4.9485250000000008E-2</c:v>
                      </c:pt>
                      <c:pt idx="6602">
                        <c:v>-4.9508500000000011E-2</c:v>
                      </c:pt>
                      <c:pt idx="6603">
                        <c:v>-4.9522750000000018E-2</c:v>
                      </c:pt>
                      <c:pt idx="6604">
                        <c:v>-4.9534750000000009E-2</c:v>
                      </c:pt>
                      <c:pt idx="6605">
                        <c:v>-4.954275000000001E-2</c:v>
                      </c:pt>
                      <c:pt idx="6606">
                        <c:v>-4.9553750000000008E-2</c:v>
                      </c:pt>
                      <c:pt idx="6607">
                        <c:v>-4.9568000000000015E-2</c:v>
                      </c:pt>
                      <c:pt idx="6608">
                        <c:v>-4.9578750000000012E-2</c:v>
                      </c:pt>
                      <c:pt idx="6609">
                        <c:v>-4.9594750000000021E-2</c:v>
                      </c:pt>
                      <c:pt idx="6610">
                        <c:v>-4.9602750000000022E-2</c:v>
                      </c:pt>
                      <c:pt idx="6611">
                        <c:v>-4.9606000000000018E-2</c:v>
                      </c:pt>
                      <c:pt idx="6612">
                        <c:v>-4.9616750000000022E-2</c:v>
                      </c:pt>
                      <c:pt idx="6613">
                        <c:v>-4.9622000000000027E-2</c:v>
                      </c:pt>
                      <c:pt idx="6614">
                        <c:v>-4.9602750000000022E-2</c:v>
                      </c:pt>
                      <c:pt idx="6615">
                        <c:v>-4.9613500000000019E-2</c:v>
                      </c:pt>
                      <c:pt idx="6616">
                        <c:v>-4.9616750000000022E-2</c:v>
                      </c:pt>
                      <c:pt idx="6617">
                        <c:v>-4.9613000000000025E-2</c:v>
                      </c:pt>
                      <c:pt idx="6618">
                        <c:v>-4.9631000000000015E-2</c:v>
                      </c:pt>
                      <c:pt idx="6619">
                        <c:v>-4.9641750000000019E-2</c:v>
                      </c:pt>
                      <c:pt idx="6620">
                        <c:v>-4.9647250000000011E-2</c:v>
                      </c:pt>
                      <c:pt idx="6621">
                        <c:v>-4.9663000000000013E-2</c:v>
                      </c:pt>
                      <c:pt idx="6622">
                        <c:v>-4.9683750000000027E-2</c:v>
                      </c:pt>
                      <c:pt idx="6623">
                        <c:v>-4.9701000000000023E-2</c:v>
                      </c:pt>
                      <c:pt idx="6624">
                        <c:v>-4.9729000000000009E-2</c:v>
                      </c:pt>
                      <c:pt idx="6625">
                        <c:v>-4.9727000000000007E-2</c:v>
                      </c:pt>
                      <c:pt idx="6626">
                        <c:v>-4.9746500000000013E-2</c:v>
                      </c:pt>
                      <c:pt idx="6627">
                        <c:v>-4.9754250000000014E-2</c:v>
                      </c:pt>
                      <c:pt idx="6628">
                        <c:v>-4.9781250000000013E-2</c:v>
                      </c:pt>
                      <c:pt idx="6629">
                        <c:v>-4.9802750000000014E-2</c:v>
                      </c:pt>
                      <c:pt idx="6630">
                        <c:v>-4.9826500000000024E-2</c:v>
                      </c:pt>
                      <c:pt idx="6631">
                        <c:v>-4.9841750000000011E-2</c:v>
                      </c:pt>
                      <c:pt idx="6632">
                        <c:v>-4.9847250000000003E-2</c:v>
                      </c:pt>
                      <c:pt idx="6633">
                        <c:v>-4.9861750000000003E-2</c:v>
                      </c:pt>
                      <c:pt idx="6634">
                        <c:v>-4.9870000000000012E-2</c:v>
                      </c:pt>
                      <c:pt idx="6635">
                        <c:v>-4.988900000000001E-2</c:v>
                      </c:pt>
                      <c:pt idx="6636">
                        <c:v>-4.9900000000000014E-2</c:v>
                      </c:pt>
                      <c:pt idx="6637">
                        <c:v>-4.9908500000000008E-2</c:v>
                      </c:pt>
                      <c:pt idx="6638">
                        <c:v>-4.9918750000000012E-2</c:v>
                      </c:pt>
                      <c:pt idx="6639">
                        <c:v>-4.9924750000000004E-2</c:v>
                      </c:pt>
                      <c:pt idx="6640">
                        <c:v>-4.9937000000000002E-2</c:v>
                      </c:pt>
                      <c:pt idx="6641">
                        <c:v>-4.9938500000000011E-2</c:v>
                      </c:pt>
                      <c:pt idx="6642">
                        <c:v>-4.9943000000000008E-2</c:v>
                      </c:pt>
                      <c:pt idx="6643">
                        <c:v>-4.9941250000000006E-2</c:v>
                      </c:pt>
                      <c:pt idx="6644">
                        <c:v>-4.9942250000000001E-2</c:v>
                      </c:pt>
                      <c:pt idx="6645">
                        <c:v>-4.9946749999999998E-2</c:v>
                      </c:pt>
                      <c:pt idx="6646">
                        <c:v>-4.9953749999999998E-2</c:v>
                      </c:pt>
                      <c:pt idx="6647">
                        <c:v>-4.995525E-2</c:v>
                      </c:pt>
                      <c:pt idx="6648">
                        <c:v>-4.9973749999999997E-2</c:v>
                      </c:pt>
                      <c:pt idx="6649">
                        <c:v>-4.9990250000000007E-2</c:v>
                      </c:pt>
                      <c:pt idx="6650">
                        <c:v>-4.9995000000000005E-2</c:v>
                      </c:pt>
                      <c:pt idx="6651">
                        <c:v>-4.9990500000000007E-2</c:v>
                      </c:pt>
                      <c:pt idx="6652">
                        <c:v>-5.0001500000000011E-2</c:v>
                      </c:pt>
                      <c:pt idx="6653">
                        <c:v>-5.0000500000000017E-2</c:v>
                      </c:pt>
                      <c:pt idx="6654">
                        <c:v>-4.9990500000000021E-2</c:v>
                      </c:pt>
                      <c:pt idx="6655">
                        <c:v>-4.9995500000000019E-2</c:v>
                      </c:pt>
                      <c:pt idx="6656">
                        <c:v>-5.0017000000000034E-2</c:v>
                      </c:pt>
                      <c:pt idx="6657">
                        <c:v>-5.0033500000000029E-2</c:v>
                      </c:pt>
                      <c:pt idx="6658">
                        <c:v>-5.0037250000000005E-2</c:v>
                      </c:pt>
                      <c:pt idx="6659">
                        <c:v>-5.0047250000000022E-2</c:v>
                      </c:pt>
                      <c:pt idx="6660">
                        <c:v>-5.0064500000000012E-2</c:v>
                      </c:pt>
                      <c:pt idx="6661">
                        <c:v>-5.0084250000000018E-2</c:v>
                      </c:pt>
                      <c:pt idx="6662">
                        <c:v>-5.0105500000000011E-2</c:v>
                      </c:pt>
                      <c:pt idx="6663">
                        <c:v>-5.014550000000001E-2</c:v>
                      </c:pt>
                      <c:pt idx="6664">
                        <c:v>-5.015975000000001E-2</c:v>
                      </c:pt>
                      <c:pt idx="6665">
                        <c:v>-5.0186000000000001E-2</c:v>
                      </c:pt>
                      <c:pt idx="6666">
                        <c:v>-5.0215250000000024E-2</c:v>
                      </c:pt>
                      <c:pt idx="6667">
                        <c:v>-5.0225750000000034E-2</c:v>
                      </c:pt>
                      <c:pt idx="6668">
                        <c:v>-5.0233250000000014E-2</c:v>
                      </c:pt>
                      <c:pt idx="6669">
                        <c:v>-5.024350000000001E-2</c:v>
                      </c:pt>
                      <c:pt idx="6670">
                        <c:v>-5.0260750000000014E-2</c:v>
                      </c:pt>
                      <c:pt idx="6671">
                        <c:v>-5.0263750000000017E-2</c:v>
                      </c:pt>
                      <c:pt idx="6672">
                        <c:v>-5.026300000000003E-2</c:v>
                      </c:pt>
                      <c:pt idx="6673">
                        <c:v>-5.0268250000000014E-2</c:v>
                      </c:pt>
                      <c:pt idx="6674">
                        <c:v>-5.0265750000000019E-2</c:v>
                      </c:pt>
                      <c:pt idx="6675">
                        <c:v>-5.0258750000000019E-2</c:v>
                      </c:pt>
                      <c:pt idx="6676">
                        <c:v>-5.0263250000000023E-2</c:v>
                      </c:pt>
                      <c:pt idx="6677">
                        <c:v>-5.027125000000001E-2</c:v>
                      </c:pt>
                      <c:pt idx="6678">
                        <c:v>-5.0276250000000015E-2</c:v>
                      </c:pt>
                      <c:pt idx="6679">
                        <c:v>-5.026700000000002E-2</c:v>
                      </c:pt>
                      <c:pt idx="6680">
                        <c:v>-5.0266500000000019E-2</c:v>
                      </c:pt>
                      <c:pt idx="6681">
                        <c:v>-5.0256750000000017E-2</c:v>
                      </c:pt>
                      <c:pt idx="6682">
                        <c:v>-5.0248250000000008E-2</c:v>
                      </c:pt>
                      <c:pt idx="6683">
                        <c:v>-5.0235500000000016E-2</c:v>
                      </c:pt>
                      <c:pt idx="6684">
                        <c:v>-5.023275000000002E-2</c:v>
                      </c:pt>
                      <c:pt idx="6685">
                        <c:v>-5.0229250000000024E-2</c:v>
                      </c:pt>
                      <c:pt idx="6686">
                        <c:v>-5.0233500000000007E-2</c:v>
                      </c:pt>
                      <c:pt idx="6687">
                        <c:v>-5.0226000000000007E-2</c:v>
                      </c:pt>
                      <c:pt idx="6688">
                        <c:v>-5.0220250000000022E-2</c:v>
                      </c:pt>
                      <c:pt idx="6689">
                        <c:v>-5.0214250000000009E-2</c:v>
                      </c:pt>
                      <c:pt idx="6690">
                        <c:v>-5.0216000000000011E-2</c:v>
                      </c:pt>
                      <c:pt idx="6691">
                        <c:v>-5.0207500000000016E-2</c:v>
                      </c:pt>
                      <c:pt idx="6692">
                        <c:v>-5.0202999999999998E-2</c:v>
                      </c:pt>
                      <c:pt idx="6693">
                        <c:v>-5.0192999999999995E-2</c:v>
                      </c:pt>
                      <c:pt idx="6694">
                        <c:v>-5.0196499999999998E-2</c:v>
                      </c:pt>
                      <c:pt idx="6695">
                        <c:v>-5.0203499999999984E-2</c:v>
                      </c:pt>
                      <c:pt idx="6696">
                        <c:v>-5.0204499999999985E-2</c:v>
                      </c:pt>
                      <c:pt idx="6697">
                        <c:v>-5.0215749999999997E-2</c:v>
                      </c:pt>
                      <c:pt idx="6698">
                        <c:v>-5.0235749999999996E-2</c:v>
                      </c:pt>
                      <c:pt idx="6699">
                        <c:v>-5.0244249999999997E-2</c:v>
                      </c:pt>
                      <c:pt idx="6700">
                        <c:v>-5.0258000000000004E-2</c:v>
                      </c:pt>
                      <c:pt idx="6701">
                        <c:v>-5.0272750000000005E-2</c:v>
                      </c:pt>
                      <c:pt idx="6702">
                        <c:v>-5.0286749999999998E-2</c:v>
                      </c:pt>
                      <c:pt idx="6703">
                        <c:v>-5.0294000000000005E-2</c:v>
                      </c:pt>
                      <c:pt idx="6704">
                        <c:v>-5.028775000000002E-2</c:v>
                      </c:pt>
                      <c:pt idx="6705">
                        <c:v>-5.0290750000000016E-2</c:v>
                      </c:pt>
                      <c:pt idx="6706">
                        <c:v>-5.029500000000002E-2</c:v>
                      </c:pt>
                      <c:pt idx="6707">
                        <c:v>-5.0294500000000006E-2</c:v>
                      </c:pt>
                      <c:pt idx="6708">
                        <c:v>-5.0296250000000021E-2</c:v>
                      </c:pt>
                      <c:pt idx="6709">
                        <c:v>-5.0297000000000015E-2</c:v>
                      </c:pt>
                      <c:pt idx="6710">
                        <c:v>-5.0299000000000024E-2</c:v>
                      </c:pt>
                      <c:pt idx="6711">
                        <c:v>-5.0296500000000022E-2</c:v>
                      </c:pt>
                      <c:pt idx="6712">
                        <c:v>-5.0298750000000024E-2</c:v>
                      </c:pt>
                      <c:pt idx="6713">
                        <c:v>-5.0311250000000023E-2</c:v>
                      </c:pt>
                      <c:pt idx="6714">
                        <c:v>-5.0314750000000012E-2</c:v>
                      </c:pt>
                      <c:pt idx="6715">
                        <c:v>-5.0323000000000014E-2</c:v>
                      </c:pt>
                      <c:pt idx="6716">
                        <c:v>-5.0331000000000022E-2</c:v>
                      </c:pt>
                      <c:pt idx="6717">
                        <c:v>-5.0331000000000028E-2</c:v>
                      </c:pt>
                      <c:pt idx="6718">
                        <c:v>-5.0337750000000021E-2</c:v>
                      </c:pt>
                      <c:pt idx="6719">
                        <c:v>-5.0344000000000035E-2</c:v>
                      </c:pt>
                      <c:pt idx="6720">
                        <c:v>-5.0345000000000029E-2</c:v>
                      </c:pt>
                      <c:pt idx="6721">
                        <c:v>-5.0354000000000031E-2</c:v>
                      </c:pt>
                      <c:pt idx="6722">
                        <c:v>-5.0357000000000027E-2</c:v>
                      </c:pt>
                      <c:pt idx="6723">
                        <c:v>-5.0365500000000035E-2</c:v>
                      </c:pt>
                      <c:pt idx="6724">
                        <c:v>-5.0376750000000026E-2</c:v>
                      </c:pt>
                      <c:pt idx="6725">
                        <c:v>-5.0385000000000027E-2</c:v>
                      </c:pt>
                      <c:pt idx="6726">
                        <c:v>-5.0386000000000021E-2</c:v>
                      </c:pt>
                      <c:pt idx="6727">
                        <c:v>-5.0400000000000028E-2</c:v>
                      </c:pt>
                      <c:pt idx="6728">
                        <c:v>-5.0406000000000034E-2</c:v>
                      </c:pt>
                      <c:pt idx="6729">
                        <c:v>-5.0414500000000029E-2</c:v>
                      </c:pt>
                      <c:pt idx="6730">
                        <c:v>-5.0431500000000025E-2</c:v>
                      </c:pt>
                      <c:pt idx="6731">
                        <c:v>-5.0458500000000045E-2</c:v>
                      </c:pt>
                      <c:pt idx="6732">
                        <c:v>-5.0483500000000035E-2</c:v>
                      </c:pt>
                      <c:pt idx="6733">
                        <c:v>-5.0489000000000034E-2</c:v>
                      </c:pt>
                      <c:pt idx="6734">
                        <c:v>-5.0472000000000038E-2</c:v>
                      </c:pt>
                      <c:pt idx="6735">
                        <c:v>-5.0473250000000046E-2</c:v>
                      </c:pt>
                      <c:pt idx="6736">
                        <c:v>-5.0459500000000032E-2</c:v>
                      </c:pt>
                      <c:pt idx="6737">
                        <c:v>-5.0457000000000037E-2</c:v>
                      </c:pt>
                      <c:pt idx="6738">
                        <c:v>-5.0447500000000041E-2</c:v>
                      </c:pt>
                      <c:pt idx="6739">
                        <c:v>-5.0445500000000039E-2</c:v>
                      </c:pt>
                      <c:pt idx="6740">
                        <c:v>-5.043275000000004E-2</c:v>
                      </c:pt>
                      <c:pt idx="6741">
                        <c:v>-5.0421000000000021E-2</c:v>
                      </c:pt>
                      <c:pt idx="6742">
                        <c:v>-5.0408250000000043E-2</c:v>
                      </c:pt>
                      <c:pt idx="6743">
                        <c:v>-5.0401750000000044E-2</c:v>
                      </c:pt>
                      <c:pt idx="6744">
                        <c:v>-5.038850000000003E-2</c:v>
                      </c:pt>
                      <c:pt idx="6745">
                        <c:v>-5.0381500000000023E-2</c:v>
                      </c:pt>
                      <c:pt idx="6746">
                        <c:v>-5.0372000000000021E-2</c:v>
                      </c:pt>
                      <c:pt idx="6747">
                        <c:v>-5.036425000000002E-2</c:v>
                      </c:pt>
                      <c:pt idx="6748">
                        <c:v>-5.0367000000000009E-2</c:v>
                      </c:pt>
                      <c:pt idx="6749">
                        <c:v>-5.0370249999999998E-2</c:v>
                      </c:pt>
                      <c:pt idx="6750">
                        <c:v>-5.0366000000000001E-2</c:v>
                      </c:pt>
                      <c:pt idx="6751">
                        <c:v>-5.0358500000000007E-2</c:v>
                      </c:pt>
                      <c:pt idx="6752">
                        <c:v>-5.0355250000000004E-2</c:v>
                      </c:pt>
                      <c:pt idx="6753">
                        <c:v>-5.0341250000000004E-2</c:v>
                      </c:pt>
                      <c:pt idx="6754">
                        <c:v>-5.0335999999999992E-2</c:v>
                      </c:pt>
                      <c:pt idx="6755">
                        <c:v>-5.0328999999999999E-2</c:v>
                      </c:pt>
                      <c:pt idx="6756">
                        <c:v>-5.0328999999999999E-2</c:v>
                      </c:pt>
                      <c:pt idx="6757">
                        <c:v>-5.0317750000000008E-2</c:v>
                      </c:pt>
                      <c:pt idx="6758">
                        <c:v>-5.0318000000000002E-2</c:v>
                      </c:pt>
                      <c:pt idx="6759">
                        <c:v>-5.0317500000000015E-2</c:v>
                      </c:pt>
                      <c:pt idx="6760">
                        <c:v>-5.0321750000000012E-2</c:v>
                      </c:pt>
                      <c:pt idx="6761">
                        <c:v>-5.0306499999999997E-2</c:v>
                      </c:pt>
                      <c:pt idx="6762">
                        <c:v>-5.0303250000000001E-2</c:v>
                      </c:pt>
                      <c:pt idx="6763">
                        <c:v>-5.0305249999999996E-2</c:v>
                      </c:pt>
                      <c:pt idx="6764">
                        <c:v>-5.0297000000000001E-2</c:v>
                      </c:pt>
                      <c:pt idx="6765">
                        <c:v>-5.0288249999999993E-2</c:v>
                      </c:pt>
                      <c:pt idx="6766">
                        <c:v>-5.0275499999999987E-2</c:v>
                      </c:pt>
                      <c:pt idx="6767">
                        <c:v>-5.0261750000000001E-2</c:v>
                      </c:pt>
                      <c:pt idx="6768">
                        <c:v>-5.0256499999999996E-2</c:v>
                      </c:pt>
                      <c:pt idx="6769">
                        <c:v>-5.0261499999999994E-2</c:v>
                      </c:pt>
                      <c:pt idx="6770">
                        <c:v>-5.0252749999999999E-2</c:v>
                      </c:pt>
                      <c:pt idx="6771">
                        <c:v>-5.0228999999999996E-2</c:v>
                      </c:pt>
                      <c:pt idx="6772">
                        <c:v>-5.0221499999999988E-2</c:v>
                      </c:pt>
                      <c:pt idx="6773">
                        <c:v>-5.0205999999999994E-2</c:v>
                      </c:pt>
                      <c:pt idx="6774">
                        <c:v>-5.020199999999999E-2</c:v>
                      </c:pt>
                      <c:pt idx="6775">
                        <c:v>-5.0201749999999976E-2</c:v>
                      </c:pt>
                      <c:pt idx="6776">
                        <c:v>-5.0186999999999982E-2</c:v>
                      </c:pt>
                      <c:pt idx="6777">
                        <c:v>-5.0179749999999981E-2</c:v>
                      </c:pt>
                      <c:pt idx="6778">
                        <c:v>-5.0104499999999975E-2</c:v>
                      </c:pt>
                      <c:pt idx="6779">
                        <c:v>-5.0106499999999971E-2</c:v>
                      </c:pt>
                      <c:pt idx="6780">
                        <c:v>-5.0091499999999962E-2</c:v>
                      </c:pt>
                      <c:pt idx="6781">
                        <c:v>-5.008224999999996E-2</c:v>
                      </c:pt>
                      <c:pt idx="6782">
                        <c:v>-5.007499999999996E-2</c:v>
                      </c:pt>
                      <c:pt idx="6783">
                        <c:v>-5.0065249999999964E-2</c:v>
                      </c:pt>
                      <c:pt idx="6784">
                        <c:v>-5.0067249999999966E-2</c:v>
                      </c:pt>
                      <c:pt idx="6785">
                        <c:v>-5.0061499999999953E-2</c:v>
                      </c:pt>
                      <c:pt idx="6786">
                        <c:v>-5.0062999999999962E-2</c:v>
                      </c:pt>
                      <c:pt idx="6787">
                        <c:v>-5.0063749999999956E-2</c:v>
                      </c:pt>
                      <c:pt idx="6788">
                        <c:v>-5.0061249999999953E-2</c:v>
                      </c:pt>
                      <c:pt idx="6789">
                        <c:v>-5.0059749999999952E-2</c:v>
                      </c:pt>
                      <c:pt idx="6790">
                        <c:v>-5.0043499999999963E-2</c:v>
                      </c:pt>
                      <c:pt idx="6791">
                        <c:v>-5.0049249999999962E-2</c:v>
                      </c:pt>
                      <c:pt idx="6792">
                        <c:v>-5.003674999999997E-2</c:v>
                      </c:pt>
                      <c:pt idx="6793">
                        <c:v>-5.0027249999999961E-2</c:v>
                      </c:pt>
                      <c:pt idx="6794">
                        <c:v>-5.003674999999997E-2</c:v>
                      </c:pt>
                      <c:pt idx="6795">
                        <c:v>-5.0025749999999966E-2</c:v>
                      </c:pt>
                      <c:pt idx="6796">
                        <c:v>-4.9999499999999968E-2</c:v>
                      </c:pt>
                      <c:pt idx="6797">
                        <c:v>-4.9980249999999969E-2</c:v>
                      </c:pt>
                      <c:pt idx="6798">
                        <c:v>-4.9963749999999967E-2</c:v>
                      </c:pt>
                      <c:pt idx="6799">
                        <c:v>-4.9954249999999964E-2</c:v>
                      </c:pt>
                      <c:pt idx="6800">
                        <c:v>-4.9943999999999961E-2</c:v>
                      </c:pt>
                      <c:pt idx="6801">
                        <c:v>-4.9937749999999961E-2</c:v>
                      </c:pt>
                      <c:pt idx="6802">
                        <c:v>-4.9930499999999961E-2</c:v>
                      </c:pt>
                      <c:pt idx="6803">
                        <c:v>-4.9927749999999958E-2</c:v>
                      </c:pt>
                      <c:pt idx="6804">
                        <c:v>-4.9935249999999959E-2</c:v>
                      </c:pt>
                      <c:pt idx="6805">
                        <c:v>-4.9924249999999962E-2</c:v>
                      </c:pt>
                      <c:pt idx="6806">
                        <c:v>-4.9918999999999963E-2</c:v>
                      </c:pt>
                      <c:pt idx="6807">
                        <c:v>-4.9912749999999971E-2</c:v>
                      </c:pt>
                      <c:pt idx="6808">
                        <c:v>-4.9904749999999963E-2</c:v>
                      </c:pt>
                      <c:pt idx="6809">
                        <c:v>-4.9903249999999968E-2</c:v>
                      </c:pt>
                      <c:pt idx="6810">
                        <c:v>-4.9895999999999968E-2</c:v>
                      </c:pt>
                      <c:pt idx="6811">
                        <c:v>-4.9896499999999955E-2</c:v>
                      </c:pt>
                      <c:pt idx="6812">
                        <c:v>-4.9878999999999965E-2</c:v>
                      </c:pt>
                      <c:pt idx="6813">
                        <c:v>-4.9868999999999976E-2</c:v>
                      </c:pt>
                      <c:pt idx="6814">
                        <c:v>-4.9856499999999977E-2</c:v>
                      </c:pt>
                      <c:pt idx="6815">
                        <c:v>-4.9836249999999985E-2</c:v>
                      </c:pt>
                      <c:pt idx="6816">
                        <c:v>-4.9818999999999988E-2</c:v>
                      </c:pt>
                      <c:pt idx="6817">
                        <c:v>-4.9803249999999986E-2</c:v>
                      </c:pt>
                      <c:pt idx="6818">
                        <c:v>-4.977924999999999E-2</c:v>
                      </c:pt>
                      <c:pt idx="6819">
                        <c:v>-4.975174999999999E-2</c:v>
                      </c:pt>
                      <c:pt idx="6820">
                        <c:v>-4.9732249999999992E-2</c:v>
                      </c:pt>
                      <c:pt idx="6821">
                        <c:v>-4.9719749999999993E-2</c:v>
                      </c:pt>
                      <c:pt idx="6822">
                        <c:v>-4.9702999999999997E-2</c:v>
                      </c:pt>
                      <c:pt idx="6823">
                        <c:v>-4.9665750000000009E-2</c:v>
                      </c:pt>
                      <c:pt idx="6824">
                        <c:v>-4.9739499999999992E-2</c:v>
                      </c:pt>
                      <c:pt idx="6825">
                        <c:v>-4.9624249999999995E-2</c:v>
                      </c:pt>
                      <c:pt idx="6826">
                        <c:v>-5.0119750000000005E-2</c:v>
                      </c:pt>
                      <c:pt idx="6827">
                        <c:v>-5.0265750000000005E-2</c:v>
                      </c:pt>
                      <c:pt idx="6828">
                        <c:v>-5.0303500000000001E-2</c:v>
                      </c:pt>
                      <c:pt idx="6829">
                        <c:v>-5.0382249999999996E-2</c:v>
                      </c:pt>
                      <c:pt idx="6830">
                        <c:v>-5.0362999999999998E-2</c:v>
                      </c:pt>
                      <c:pt idx="6831">
                        <c:v>-5.0327499999999997E-2</c:v>
                      </c:pt>
                      <c:pt idx="6832">
                        <c:v>-5.0356749999999992E-2</c:v>
                      </c:pt>
                      <c:pt idx="6833">
                        <c:v>-5.0349749999999992E-2</c:v>
                      </c:pt>
                      <c:pt idx="6834">
                        <c:v>-5.0421499999999994E-2</c:v>
                      </c:pt>
                      <c:pt idx="6835">
                        <c:v>-5.0391000000000005E-2</c:v>
                      </c:pt>
                      <c:pt idx="6836">
                        <c:v>-5.0441749999999994E-2</c:v>
                      </c:pt>
                      <c:pt idx="6837">
                        <c:v>-5.0482999999999993E-2</c:v>
                      </c:pt>
                      <c:pt idx="6838">
                        <c:v>-5.0498249999999995E-2</c:v>
                      </c:pt>
                      <c:pt idx="6839">
                        <c:v>-5.0474000000000005E-2</c:v>
                      </c:pt>
                      <c:pt idx="6840">
                        <c:v>-5.0442000000000001E-2</c:v>
                      </c:pt>
                      <c:pt idx="6841">
                        <c:v>-5.0512500000000002E-2</c:v>
                      </c:pt>
                      <c:pt idx="6842">
                        <c:v>-5.0578999999999999E-2</c:v>
                      </c:pt>
                      <c:pt idx="6843">
                        <c:v>-5.0602500000000009E-2</c:v>
                      </c:pt>
                      <c:pt idx="6844">
                        <c:v>-5.0697000000000013E-2</c:v>
                      </c:pt>
                      <c:pt idx="6845">
                        <c:v>-5.0681749999999998E-2</c:v>
                      </c:pt>
                      <c:pt idx="6846">
                        <c:v>-5.0682750000000006E-2</c:v>
                      </c:pt>
                      <c:pt idx="6847">
                        <c:v>-5.0732750000000007E-2</c:v>
                      </c:pt>
                      <c:pt idx="6848">
                        <c:v>-5.077750000000001E-2</c:v>
                      </c:pt>
                      <c:pt idx="6849">
                        <c:v>-5.0847499999999997E-2</c:v>
                      </c:pt>
                      <c:pt idx="6850">
                        <c:v>-5.0919499999999999E-2</c:v>
                      </c:pt>
                      <c:pt idx="6851">
                        <c:v>-5.0941750000000001E-2</c:v>
                      </c:pt>
                      <c:pt idx="6852">
                        <c:v>-5.1006249999999989E-2</c:v>
                      </c:pt>
                      <c:pt idx="6853">
                        <c:v>-5.1072499999999993E-2</c:v>
                      </c:pt>
                      <c:pt idx="6854">
                        <c:v>-5.1142499999999994E-2</c:v>
                      </c:pt>
                      <c:pt idx="6855">
                        <c:v>-5.121924999999998E-2</c:v>
                      </c:pt>
                      <c:pt idx="6856">
                        <c:v>-5.1282249999999988E-2</c:v>
                      </c:pt>
                      <c:pt idx="6857">
                        <c:v>-5.1376249999999984E-2</c:v>
                      </c:pt>
                      <c:pt idx="6858">
                        <c:v>-5.1379999999999988E-2</c:v>
                      </c:pt>
                      <c:pt idx="6859">
                        <c:v>-5.1508999999999985E-2</c:v>
                      </c:pt>
                      <c:pt idx="6860">
                        <c:v>-5.1560249999999981E-2</c:v>
                      </c:pt>
                      <c:pt idx="6861">
                        <c:v>-5.1624499999999969E-2</c:v>
                      </c:pt>
                      <c:pt idx="6862">
                        <c:v>-5.1730499999999992E-2</c:v>
                      </c:pt>
                      <c:pt idx="6863">
                        <c:v>-5.1794249999999986E-2</c:v>
                      </c:pt>
                      <c:pt idx="6864">
                        <c:v>-5.1865749999999974E-2</c:v>
                      </c:pt>
                      <c:pt idx="6865">
                        <c:v>-5.1949249999999988E-2</c:v>
                      </c:pt>
                      <c:pt idx="6866">
                        <c:v>-5.2039499999999989E-2</c:v>
                      </c:pt>
                      <c:pt idx="6867">
                        <c:v>-5.2152499999999991E-2</c:v>
                      </c:pt>
                      <c:pt idx="6868">
                        <c:v>-5.2225499999999994E-2</c:v>
                      </c:pt>
                      <c:pt idx="6869">
                        <c:v>-5.2309750000000009E-2</c:v>
                      </c:pt>
                      <c:pt idx="6870">
                        <c:v>-5.2369750000000014E-2</c:v>
                      </c:pt>
                      <c:pt idx="6871">
                        <c:v>-5.2457500000000004E-2</c:v>
                      </c:pt>
                      <c:pt idx="6872">
                        <c:v>-5.2469750000000002E-2</c:v>
                      </c:pt>
                      <c:pt idx="6873">
                        <c:v>-5.2584500000000006E-2</c:v>
                      </c:pt>
                      <c:pt idx="6874">
                        <c:v>-5.2718250000000008E-2</c:v>
                      </c:pt>
                      <c:pt idx="6875">
                        <c:v>-5.2832750000000005E-2</c:v>
                      </c:pt>
                      <c:pt idx="6876">
                        <c:v>-5.2957999999999991E-2</c:v>
                      </c:pt>
                      <c:pt idx="6877">
                        <c:v>-5.3087249999999989E-2</c:v>
                      </c:pt>
                      <c:pt idx="6878">
                        <c:v>-5.3199249999999997E-2</c:v>
                      </c:pt>
                      <c:pt idx="6879">
                        <c:v>-5.33E-2</c:v>
                      </c:pt>
                      <c:pt idx="6880">
                        <c:v>-5.3430749999999999E-2</c:v>
                      </c:pt>
                      <c:pt idx="6881">
                        <c:v>-5.3562499999999992E-2</c:v>
                      </c:pt>
                      <c:pt idx="6882">
                        <c:v>-5.3691000000000003E-2</c:v>
                      </c:pt>
                      <c:pt idx="6883">
                        <c:v>-5.3804749999999998E-2</c:v>
                      </c:pt>
                      <c:pt idx="6884">
                        <c:v>-5.3946249999999994E-2</c:v>
                      </c:pt>
                      <c:pt idx="6885">
                        <c:v>-5.4066249999999989E-2</c:v>
                      </c:pt>
                      <c:pt idx="6886">
                        <c:v>-5.4197749999999996E-2</c:v>
                      </c:pt>
                      <c:pt idx="6887">
                        <c:v>-5.4332749999999999E-2</c:v>
                      </c:pt>
                      <c:pt idx="6888">
                        <c:v>-5.4474250000000009E-2</c:v>
                      </c:pt>
                      <c:pt idx="6889">
                        <c:v>-5.4630749999999999E-2</c:v>
                      </c:pt>
                      <c:pt idx="6890">
                        <c:v>-5.4733999999999998E-2</c:v>
                      </c:pt>
                      <c:pt idx="6891">
                        <c:v>-5.4882500000000001E-2</c:v>
                      </c:pt>
                      <c:pt idx="6892">
                        <c:v>-5.5008250000000009E-2</c:v>
                      </c:pt>
                      <c:pt idx="6893">
                        <c:v>-5.5168250000000002E-2</c:v>
                      </c:pt>
                      <c:pt idx="6894">
                        <c:v>-5.5326249999999993E-2</c:v>
                      </c:pt>
                      <c:pt idx="6895">
                        <c:v>-5.5469000000000011E-2</c:v>
                      </c:pt>
                      <c:pt idx="6896">
                        <c:v>-5.561E-2</c:v>
                      </c:pt>
                      <c:pt idx="6897">
                        <c:v>-5.5796000000000012E-2</c:v>
                      </c:pt>
                      <c:pt idx="6898">
                        <c:v>-5.5943500000000007E-2</c:v>
                      </c:pt>
                      <c:pt idx="6899">
                        <c:v>-5.6108749999999999E-2</c:v>
                      </c:pt>
                      <c:pt idx="6900">
                        <c:v>-5.6268500000000013E-2</c:v>
                      </c:pt>
                      <c:pt idx="6901">
                        <c:v>-5.6401750000000007E-2</c:v>
                      </c:pt>
                      <c:pt idx="6902">
                        <c:v>-5.6564250000000003E-2</c:v>
                      </c:pt>
                      <c:pt idx="6903">
                        <c:v>-5.6773750000000026E-2</c:v>
                      </c:pt>
                      <c:pt idx="6904">
                        <c:v>-5.6964250000000015E-2</c:v>
                      </c:pt>
                      <c:pt idx="6905">
                        <c:v>-5.7144750000000022E-2</c:v>
                      </c:pt>
                      <c:pt idx="6906">
                        <c:v>-5.7313250000000024E-2</c:v>
                      </c:pt>
                      <c:pt idx="6907">
                        <c:v>-5.7466000000000024E-2</c:v>
                      </c:pt>
                      <c:pt idx="6908">
                        <c:v>-5.7580500000000027E-2</c:v>
                      </c:pt>
                      <c:pt idx="6909">
                        <c:v>-5.7743500000000038E-2</c:v>
                      </c:pt>
                      <c:pt idx="6910">
                        <c:v>-5.791325000000002E-2</c:v>
                      </c:pt>
                      <c:pt idx="6911">
                        <c:v>-5.8110500000000023E-2</c:v>
                      </c:pt>
                      <c:pt idx="6912">
                        <c:v>-5.8304750000000023E-2</c:v>
                      </c:pt>
                      <c:pt idx="6913">
                        <c:v>-5.8514500000000018E-2</c:v>
                      </c:pt>
                      <c:pt idx="6914">
                        <c:v>-5.8712500000000029E-2</c:v>
                      </c:pt>
                      <c:pt idx="6915">
                        <c:v>-5.8915000000000023E-2</c:v>
                      </c:pt>
                      <c:pt idx="6916">
                        <c:v>-5.9103250000000031E-2</c:v>
                      </c:pt>
                      <c:pt idx="6917">
                        <c:v>-5.9294250000000027E-2</c:v>
                      </c:pt>
                      <c:pt idx="6918">
                        <c:v>-5.9466000000000026E-2</c:v>
                      </c:pt>
                      <c:pt idx="6919">
                        <c:v>-5.9678250000000016E-2</c:v>
                      </c:pt>
                      <c:pt idx="6920">
                        <c:v>-5.9879000000000016E-2</c:v>
                      </c:pt>
                      <c:pt idx="6921">
                        <c:v>-6.0054000000000024E-2</c:v>
                      </c:pt>
                      <c:pt idx="6922">
                        <c:v>-6.0267000000000029E-2</c:v>
                      </c:pt>
                      <c:pt idx="6923">
                        <c:v>-6.0461750000000015E-2</c:v>
                      </c:pt>
                      <c:pt idx="6924">
                        <c:v>-6.0652250000000019E-2</c:v>
                      </c:pt>
                      <c:pt idx="6925">
                        <c:v>-6.0852750000000018E-2</c:v>
                      </c:pt>
                      <c:pt idx="6926">
                        <c:v>-6.1001000000000027E-2</c:v>
                      </c:pt>
                      <c:pt idx="6927">
                        <c:v>-6.1212250000000024E-2</c:v>
                      </c:pt>
                      <c:pt idx="6928">
                        <c:v>-6.1418750000000022E-2</c:v>
                      </c:pt>
                      <c:pt idx="6929">
                        <c:v>-6.1626750000000008E-2</c:v>
                      </c:pt>
                      <c:pt idx="6930">
                        <c:v>-6.1811750000000026E-2</c:v>
                      </c:pt>
                      <c:pt idx="6931">
                        <c:v>-6.2009500000000023E-2</c:v>
                      </c:pt>
                      <c:pt idx="6932">
                        <c:v>-6.2194500000000021E-2</c:v>
                      </c:pt>
                      <c:pt idx="6933">
                        <c:v>-6.2369000000000022E-2</c:v>
                      </c:pt>
                      <c:pt idx="6934">
                        <c:v>-6.259225000000003E-2</c:v>
                      </c:pt>
                      <c:pt idx="6935">
                        <c:v>-6.2807250000000009E-2</c:v>
                      </c:pt>
                      <c:pt idx="6936">
                        <c:v>-6.3012500000000027E-2</c:v>
                      </c:pt>
                      <c:pt idx="6937">
                        <c:v>-6.3246750000000032E-2</c:v>
                      </c:pt>
                      <c:pt idx="6938">
                        <c:v>-6.3489750000000025E-2</c:v>
                      </c:pt>
                      <c:pt idx="6939">
                        <c:v>-6.3730500000000023E-2</c:v>
                      </c:pt>
                      <c:pt idx="6940">
                        <c:v>-6.395275000000003E-2</c:v>
                      </c:pt>
                      <c:pt idx="6941">
                        <c:v>-6.4162750000000018E-2</c:v>
                      </c:pt>
                      <c:pt idx="6942">
                        <c:v>-6.4388500000000001E-2</c:v>
                      </c:pt>
                      <c:pt idx="6943">
                        <c:v>-6.4637500000000014E-2</c:v>
                      </c:pt>
                      <c:pt idx="6944">
                        <c:v>-6.4858750000000007E-2</c:v>
                      </c:pt>
                      <c:pt idx="6945">
                        <c:v>-6.5078500000000011E-2</c:v>
                      </c:pt>
                      <c:pt idx="6946">
                        <c:v>-6.5310500000000007E-2</c:v>
                      </c:pt>
                      <c:pt idx="6947">
                        <c:v>-6.555225000000002E-2</c:v>
                      </c:pt>
                      <c:pt idx="6948">
                        <c:v>-6.5787250000000019E-2</c:v>
                      </c:pt>
                      <c:pt idx="6949">
                        <c:v>-6.5991500000000022E-2</c:v>
                      </c:pt>
                      <c:pt idx="6950">
                        <c:v>-6.6231500000000013E-2</c:v>
                      </c:pt>
                      <c:pt idx="6951">
                        <c:v>-6.6475250000000013E-2</c:v>
                      </c:pt>
                      <c:pt idx="6952">
                        <c:v>-6.6706500000000016E-2</c:v>
                      </c:pt>
                      <c:pt idx="6953">
                        <c:v>-6.6917500000000019E-2</c:v>
                      </c:pt>
                      <c:pt idx="6954">
                        <c:v>-6.7146750000000019E-2</c:v>
                      </c:pt>
                      <c:pt idx="6955">
                        <c:v>-6.7368750000000019E-2</c:v>
                      </c:pt>
                      <c:pt idx="6956">
                        <c:v>-6.7580000000000015E-2</c:v>
                      </c:pt>
                      <c:pt idx="6957">
                        <c:v>-6.7864750000000001E-2</c:v>
                      </c:pt>
                      <c:pt idx="6958">
                        <c:v>-6.8086250000000015E-2</c:v>
                      </c:pt>
                      <c:pt idx="6959">
                        <c:v>-6.8312500000000012E-2</c:v>
                      </c:pt>
                      <c:pt idx="6960">
                        <c:v>-6.8562000000000012E-2</c:v>
                      </c:pt>
                      <c:pt idx="6961">
                        <c:v>-6.8819750000000013E-2</c:v>
                      </c:pt>
                      <c:pt idx="6962">
                        <c:v>-6.9075000000000011E-2</c:v>
                      </c:pt>
                      <c:pt idx="6963">
                        <c:v>-6.9372500000000017E-2</c:v>
                      </c:pt>
                      <c:pt idx="6964">
                        <c:v>-6.9626750000000015E-2</c:v>
                      </c:pt>
                      <c:pt idx="6965">
                        <c:v>-6.9889000000000021E-2</c:v>
                      </c:pt>
                      <c:pt idx="6966">
                        <c:v>-7.014525000000002E-2</c:v>
                      </c:pt>
                      <c:pt idx="6967">
                        <c:v>-7.0426250000000024E-2</c:v>
                      </c:pt>
                      <c:pt idx="6968">
                        <c:v>-7.0686000000000013E-2</c:v>
                      </c:pt>
                      <c:pt idx="6969">
                        <c:v>-7.092275000000002E-2</c:v>
                      </c:pt>
                      <c:pt idx="6970">
                        <c:v>-7.1188250000000022E-2</c:v>
                      </c:pt>
                      <c:pt idx="6971">
                        <c:v>-7.1446000000000023E-2</c:v>
                      </c:pt>
                      <c:pt idx="6972">
                        <c:v>-7.1685000000000026E-2</c:v>
                      </c:pt>
                      <c:pt idx="6973">
                        <c:v>-7.1959750000000017E-2</c:v>
                      </c:pt>
                      <c:pt idx="6974">
                        <c:v>-7.2211000000000011E-2</c:v>
                      </c:pt>
                      <c:pt idx="6975">
                        <c:v>-7.2442000000000006E-2</c:v>
                      </c:pt>
                      <c:pt idx="6976">
                        <c:v>-7.268150000000001E-2</c:v>
                      </c:pt>
                      <c:pt idx="6977">
                        <c:v>-7.2912000000000005E-2</c:v>
                      </c:pt>
                      <c:pt idx="6978">
                        <c:v>-7.3142750000000006E-2</c:v>
                      </c:pt>
                      <c:pt idx="6979">
                        <c:v>-7.3388500000000009E-2</c:v>
                      </c:pt>
                      <c:pt idx="6980">
                        <c:v>-7.365975000000001E-2</c:v>
                      </c:pt>
                      <c:pt idx="6981">
                        <c:v>-7.3916750000000017E-2</c:v>
                      </c:pt>
                      <c:pt idx="6982">
                        <c:v>-7.4194750000000018E-2</c:v>
                      </c:pt>
                      <c:pt idx="6983">
                        <c:v>-7.4470250000000016E-2</c:v>
                      </c:pt>
                      <c:pt idx="6984">
                        <c:v>-7.4713750000000023E-2</c:v>
                      </c:pt>
                      <c:pt idx="6985">
                        <c:v>-7.4949250000000023E-2</c:v>
                      </c:pt>
                      <c:pt idx="6986">
                        <c:v>-7.5218500000000021E-2</c:v>
                      </c:pt>
                      <c:pt idx="6987">
                        <c:v>-7.5489500000000029E-2</c:v>
                      </c:pt>
                      <c:pt idx="6988">
                        <c:v>-7.573325000000003E-2</c:v>
                      </c:pt>
                      <c:pt idx="6989">
                        <c:v>-7.5988000000000028E-2</c:v>
                      </c:pt>
                      <c:pt idx="6990">
                        <c:v>-7.6270500000000019E-2</c:v>
                      </c:pt>
                      <c:pt idx="6991">
                        <c:v>-7.6534000000000019E-2</c:v>
                      </c:pt>
                      <c:pt idx="6992">
                        <c:v>-7.675025000000002E-2</c:v>
                      </c:pt>
                      <c:pt idx="6993">
                        <c:v>-7.701700000000003E-2</c:v>
                      </c:pt>
                      <c:pt idx="6994">
                        <c:v>-7.7270250000000013E-2</c:v>
                      </c:pt>
                      <c:pt idx="6995">
                        <c:v>-7.7475250000000009E-2</c:v>
                      </c:pt>
                      <c:pt idx="6996">
                        <c:v>-7.7739000000000016E-2</c:v>
                      </c:pt>
                      <c:pt idx="6997">
                        <c:v>-7.797850000000002E-2</c:v>
                      </c:pt>
                      <c:pt idx="6998">
                        <c:v>-7.8215250000000014E-2</c:v>
                      </c:pt>
                      <c:pt idx="6999">
                        <c:v>-7.8510750000000018E-2</c:v>
                      </c:pt>
                      <c:pt idx="7000">
                        <c:v>-7.8777250000000021E-2</c:v>
                      </c:pt>
                      <c:pt idx="7001">
                        <c:v>-7.9051750000000032E-2</c:v>
                      </c:pt>
                      <c:pt idx="7002">
                        <c:v>-7.9293250000000023E-2</c:v>
                      </c:pt>
                      <c:pt idx="7003">
                        <c:v>-7.9513250000000021E-2</c:v>
                      </c:pt>
                      <c:pt idx="7004">
                        <c:v>-7.9760250000000019E-2</c:v>
                      </c:pt>
                      <c:pt idx="7005">
                        <c:v>-8.0035000000000023E-2</c:v>
                      </c:pt>
                      <c:pt idx="7006">
                        <c:v>-8.0238250000000025E-2</c:v>
                      </c:pt>
                      <c:pt idx="7007">
                        <c:v>-8.047E-2</c:v>
                      </c:pt>
                      <c:pt idx="7008">
                        <c:v>-8.0680250000000023E-2</c:v>
                      </c:pt>
                      <c:pt idx="7009">
                        <c:v>-8.0953250000000004E-2</c:v>
                      </c:pt>
                      <c:pt idx="7010">
                        <c:v>-8.1211250000000026E-2</c:v>
                      </c:pt>
                      <c:pt idx="7011">
                        <c:v>-8.1455750000000007E-2</c:v>
                      </c:pt>
                      <c:pt idx="7012">
                        <c:v>-8.1706250000000008E-2</c:v>
                      </c:pt>
                      <c:pt idx="7013">
                        <c:v>-8.1964250000000016E-2</c:v>
                      </c:pt>
                      <c:pt idx="7014">
                        <c:v>-8.2224250000000013E-2</c:v>
                      </c:pt>
                      <c:pt idx="7015">
                        <c:v>-8.2514750000000012E-2</c:v>
                      </c:pt>
                      <c:pt idx="7016">
                        <c:v>-8.2774249999999994E-2</c:v>
                      </c:pt>
                      <c:pt idx="7017">
                        <c:v>-8.3049500000000012E-2</c:v>
                      </c:pt>
                      <c:pt idx="7018">
                        <c:v>-8.3295499999999995E-2</c:v>
                      </c:pt>
                      <c:pt idx="7019">
                        <c:v>-8.3570249999999999E-2</c:v>
                      </c:pt>
                      <c:pt idx="7020">
                        <c:v>-8.379925000000002E-2</c:v>
                      </c:pt>
                      <c:pt idx="7021">
                        <c:v>-8.4003000000000008E-2</c:v>
                      </c:pt>
                      <c:pt idx="7022">
                        <c:v>-8.4265999999999994E-2</c:v>
                      </c:pt>
                      <c:pt idx="7023">
                        <c:v>-8.4550750000000008E-2</c:v>
                      </c:pt>
                      <c:pt idx="7024">
                        <c:v>-8.4646999999999986E-2</c:v>
                      </c:pt>
                      <c:pt idx="7025">
                        <c:v>-8.5088499999999984E-2</c:v>
                      </c:pt>
                      <c:pt idx="7026">
                        <c:v>-8.4899749999999982E-2</c:v>
                      </c:pt>
                      <c:pt idx="7027">
                        <c:v>-8.4996749999999982E-2</c:v>
                      </c:pt>
                      <c:pt idx="7028">
                        <c:v>-8.5213499999999984E-2</c:v>
                      </c:pt>
                      <c:pt idx="7029">
                        <c:v>-8.5316249999999996E-2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D387-45C4-9FB2-4E89830B15B3}"/>
                  </c:ext>
                </c:extLst>
              </c15:ser>
            </c15:filteredScatterSeries>
            <c15:filteredScatte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356A'!$BE$1</c15:sqref>
                        </c15:formulaRef>
                      </c:ext>
                    </c:extLst>
                    <c:strCache>
                      <c:ptCount val="1"/>
                      <c:pt idx="0">
                        <c:v>Disk-1_In, 356 A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60000"/>
                        <a:lumOff val="4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356A'!$C$47:$C$7076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1.1259999999999999E-2</c:v>
                      </c:pt>
                      <c:pt idx="1">
                        <c:v>3.8330000000000003E-2</c:v>
                      </c:pt>
                      <c:pt idx="2">
                        <c:v>2.256E-2</c:v>
                      </c:pt>
                      <c:pt idx="3">
                        <c:v>2.4570000000000002E-2</c:v>
                      </c:pt>
                      <c:pt idx="4">
                        <c:v>2.8250000000000001E-2</c:v>
                      </c:pt>
                      <c:pt idx="5">
                        <c:v>0.20888999999999999</c:v>
                      </c:pt>
                      <c:pt idx="6">
                        <c:v>0.26550000000000001</c:v>
                      </c:pt>
                      <c:pt idx="7">
                        <c:v>0.23386999999999999</c:v>
                      </c:pt>
                      <c:pt idx="8">
                        <c:v>0.24238000000000001</c:v>
                      </c:pt>
                      <c:pt idx="9">
                        <c:v>4.8090000000000001E-2</c:v>
                      </c:pt>
                      <c:pt idx="10">
                        <c:v>6.5509999999999999E-2</c:v>
                      </c:pt>
                      <c:pt idx="11">
                        <c:v>2.9850000000000002E-2</c:v>
                      </c:pt>
                      <c:pt idx="12">
                        <c:v>4.6929999999999999E-2</c:v>
                      </c:pt>
                      <c:pt idx="13">
                        <c:v>3.356E-2</c:v>
                      </c:pt>
                      <c:pt idx="14">
                        <c:v>6.898E-2</c:v>
                      </c:pt>
                      <c:pt idx="15">
                        <c:v>1.5339999999999999E-2</c:v>
                      </c:pt>
                      <c:pt idx="16">
                        <c:v>1.7899999999999999E-2</c:v>
                      </c:pt>
                      <c:pt idx="17">
                        <c:v>0.21768999999999999</c:v>
                      </c:pt>
                      <c:pt idx="18">
                        <c:v>0.27083000000000002</c:v>
                      </c:pt>
                      <c:pt idx="19">
                        <c:v>0.20766000000000001</c:v>
                      </c:pt>
                      <c:pt idx="20">
                        <c:v>0.16039999999999999</c:v>
                      </c:pt>
                      <c:pt idx="21">
                        <c:v>8.6809999999999998E-2</c:v>
                      </c:pt>
                      <c:pt idx="22">
                        <c:v>0.13045000000000001</c:v>
                      </c:pt>
                      <c:pt idx="23">
                        <c:v>1.958E-2</c:v>
                      </c:pt>
                      <c:pt idx="24">
                        <c:v>6.0949999999999997E-2</c:v>
                      </c:pt>
                      <c:pt idx="25">
                        <c:v>3.9949999999999999E-2</c:v>
                      </c:pt>
                      <c:pt idx="26">
                        <c:v>5.7459999999999997E-2</c:v>
                      </c:pt>
                      <c:pt idx="27">
                        <c:v>5.2970000000000003E-2</c:v>
                      </c:pt>
                      <c:pt idx="28">
                        <c:v>3.1379999999999998E-2</c:v>
                      </c:pt>
                      <c:pt idx="29">
                        <c:v>0.22542000000000001</c:v>
                      </c:pt>
                      <c:pt idx="30">
                        <c:v>0.20429</c:v>
                      </c:pt>
                      <c:pt idx="31">
                        <c:v>0.26867000000000002</c:v>
                      </c:pt>
                      <c:pt idx="32">
                        <c:v>0.12145</c:v>
                      </c:pt>
                      <c:pt idx="33">
                        <c:v>-6.7600000000000004E-3</c:v>
                      </c:pt>
                      <c:pt idx="34">
                        <c:v>5.8700000000000002E-3</c:v>
                      </c:pt>
                      <c:pt idx="35">
                        <c:v>5.3510000000000002E-2</c:v>
                      </c:pt>
                      <c:pt idx="36">
                        <c:v>3.3869999999999997E-2</c:v>
                      </c:pt>
                      <c:pt idx="37">
                        <c:v>2.9149999999999999E-2</c:v>
                      </c:pt>
                      <c:pt idx="38">
                        <c:v>3.5720000000000002E-2</c:v>
                      </c:pt>
                      <c:pt idx="39">
                        <c:v>7.1690000000000004E-2</c:v>
                      </c:pt>
                      <c:pt idx="40">
                        <c:v>3.7719999999999997E-2</c:v>
                      </c:pt>
                      <c:pt idx="41">
                        <c:v>0.22700999999999999</c:v>
                      </c:pt>
                      <c:pt idx="42">
                        <c:v>0.20516999999999999</c:v>
                      </c:pt>
                      <c:pt idx="43">
                        <c:v>0.19858000000000001</c:v>
                      </c:pt>
                      <c:pt idx="44">
                        <c:v>0.16972000000000001</c:v>
                      </c:pt>
                      <c:pt idx="45" formatCode="0.00E+00">
                        <c:v>-6.6047899999999995E-4</c:v>
                      </c:pt>
                      <c:pt idx="46">
                        <c:v>1.01E-2</c:v>
                      </c:pt>
                      <c:pt idx="47">
                        <c:v>4.7099999999999998E-3</c:v>
                      </c:pt>
                      <c:pt idx="48">
                        <c:v>5.3710000000000001E-2</c:v>
                      </c:pt>
                      <c:pt idx="49">
                        <c:v>2.1440000000000001E-2</c:v>
                      </c:pt>
                      <c:pt idx="50">
                        <c:v>2.274E-2</c:v>
                      </c:pt>
                      <c:pt idx="51">
                        <c:v>4.2840000000000003E-2</c:v>
                      </c:pt>
                      <c:pt idx="52">
                        <c:v>6.5549999999999997E-2</c:v>
                      </c:pt>
                      <c:pt idx="53">
                        <c:v>0.21407000000000001</c:v>
                      </c:pt>
                      <c:pt idx="54">
                        <c:v>0.21379000000000001</c:v>
                      </c:pt>
                      <c:pt idx="55">
                        <c:v>0.21767</c:v>
                      </c:pt>
                      <c:pt idx="56">
                        <c:v>0.1555</c:v>
                      </c:pt>
                      <c:pt idx="57">
                        <c:v>1.363E-2</c:v>
                      </c:pt>
                      <c:pt idx="58">
                        <c:v>7.8409999999999994E-2</c:v>
                      </c:pt>
                      <c:pt idx="59">
                        <c:v>0.31598999999999999</c:v>
                      </c:pt>
                      <c:pt idx="60">
                        <c:v>0.45439000000000002</c:v>
                      </c:pt>
                      <c:pt idx="61">
                        <c:v>0.60772999999999999</c:v>
                      </c:pt>
                      <c:pt idx="62">
                        <c:v>0.72023999999999999</c:v>
                      </c:pt>
                      <c:pt idx="63">
                        <c:v>0.86295999999999995</c:v>
                      </c:pt>
                      <c:pt idx="64">
                        <c:v>0.97401000000000004</c:v>
                      </c:pt>
                      <c:pt idx="65">
                        <c:v>1.3258300000000001</c:v>
                      </c:pt>
                      <c:pt idx="66">
                        <c:v>1.40022</c:v>
                      </c:pt>
                      <c:pt idx="67">
                        <c:v>1.5329900000000001</c:v>
                      </c:pt>
                      <c:pt idx="68">
                        <c:v>1.62426</c:v>
                      </c:pt>
                      <c:pt idx="69">
                        <c:v>1.59179</c:v>
                      </c:pt>
                      <c:pt idx="70">
                        <c:v>1.6697200000000001</c:v>
                      </c:pt>
                      <c:pt idx="71">
                        <c:v>1.8156300000000001</c:v>
                      </c:pt>
                      <c:pt idx="72">
                        <c:v>1.9347799999999999</c:v>
                      </c:pt>
                      <c:pt idx="73">
                        <c:v>2.11165</c:v>
                      </c:pt>
                      <c:pt idx="74">
                        <c:v>2.20634</c:v>
                      </c:pt>
                      <c:pt idx="75">
                        <c:v>2.3128099999999998</c:v>
                      </c:pt>
                      <c:pt idx="76">
                        <c:v>2.4481700000000002</c:v>
                      </c:pt>
                      <c:pt idx="77">
                        <c:v>2.82233</c:v>
                      </c:pt>
                      <c:pt idx="78">
                        <c:v>2.8540999999999999</c:v>
                      </c:pt>
                      <c:pt idx="79">
                        <c:v>3.0057499999999999</c:v>
                      </c:pt>
                      <c:pt idx="80">
                        <c:v>3.1056499999999998</c:v>
                      </c:pt>
                      <c:pt idx="81">
                        <c:v>3.0878199999999998</c:v>
                      </c:pt>
                      <c:pt idx="82">
                        <c:v>3.4024299999999998</c:v>
                      </c:pt>
                      <c:pt idx="83">
                        <c:v>3.3864999999999998</c:v>
                      </c:pt>
                      <c:pt idx="84">
                        <c:v>3.4564400000000002</c:v>
                      </c:pt>
                      <c:pt idx="85">
                        <c:v>3.5627499999999999</c:v>
                      </c:pt>
                      <c:pt idx="86">
                        <c:v>3.7277499999999999</c:v>
                      </c:pt>
                      <c:pt idx="87">
                        <c:v>3.8008299999999999</c:v>
                      </c:pt>
                      <c:pt idx="88">
                        <c:v>3.9458799999999998</c:v>
                      </c:pt>
                      <c:pt idx="89">
                        <c:v>4.21028</c:v>
                      </c:pt>
                      <c:pt idx="90">
                        <c:v>4.4093200000000001</c:v>
                      </c:pt>
                      <c:pt idx="91">
                        <c:v>4.5120500000000003</c:v>
                      </c:pt>
                      <c:pt idx="92">
                        <c:v>4.6029299999999997</c:v>
                      </c:pt>
                      <c:pt idx="93">
                        <c:v>4.5785400000000003</c:v>
                      </c:pt>
                      <c:pt idx="94">
                        <c:v>4.73142</c:v>
                      </c:pt>
                      <c:pt idx="95">
                        <c:v>4.8152100000000004</c:v>
                      </c:pt>
                      <c:pt idx="96">
                        <c:v>4.9472300000000002</c:v>
                      </c:pt>
                      <c:pt idx="97">
                        <c:v>5.07599</c:v>
                      </c:pt>
                      <c:pt idx="98">
                        <c:v>5.2000299999999999</c:v>
                      </c:pt>
                      <c:pt idx="99">
                        <c:v>5.3278100000000004</c:v>
                      </c:pt>
                      <c:pt idx="100">
                        <c:v>5.4293199999999997</c:v>
                      </c:pt>
                      <c:pt idx="101">
                        <c:v>5.7590000000000003</c:v>
                      </c:pt>
                      <c:pt idx="102">
                        <c:v>5.9004300000000001</c:v>
                      </c:pt>
                      <c:pt idx="103">
                        <c:v>6.04643</c:v>
                      </c:pt>
                      <c:pt idx="104">
                        <c:v>6.0877699999999999</c:v>
                      </c:pt>
                      <c:pt idx="105">
                        <c:v>6.0799399999999997</c:v>
                      </c:pt>
                      <c:pt idx="106">
                        <c:v>6.2061900000000003</c:v>
                      </c:pt>
                      <c:pt idx="107">
                        <c:v>6.35703</c:v>
                      </c:pt>
                      <c:pt idx="108">
                        <c:v>6.4163899999999998</c:v>
                      </c:pt>
                      <c:pt idx="109">
                        <c:v>6.5485899999999999</c:v>
                      </c:pt>
                      <c:pt idx="110">
                        <c:v>6.6718599999999997</c:v>
                      </c:pt>
                      <c:pt idx="111">
                        <c:v>6.8580399999999999</c:v>
                      </c:pt>
                      <c:pt idx="112">
                        <c:v>6.9583199999999996</c:v>
                      </c:pt>
                      <c:pt idx="113">
                        <c:v>7.2732000000000001</c:v>
                      </c:pt>
                      <c:pt idx="114">
                        <c:v>7.38253</c:v>
                      </c:pt>
                      <c:pt idx="115">
                        <c:v>7.5360500000000004</c:v>
                      </c:pt>
                      <c:pt idx="116">
                        <c:v>7.65259</c:v>
                      </c:pt>
                      <c:pt idx="117">
                        <c:v>7.6000199999999998</c:v>
                      </c:pt>
                      <c:pt idx="118">
                        <c:v>7.7077299999999997</c:v>
                      </c:pt>
                      <c:pt idx="119">
                        <c:v>7.8237800000000002</c:v>
                      </c:pt>
                      <c:pt idx="120">
                        <c:v>7.9898499999999997</c:v>
                      </c:pt>
                      <c:pt idx="121">
                        <c:v>8.0796299999999999</c:v>
                      </c:pt>
                      <c:pt idx="122">
                        <c:v>8.2282200000000003</c:v>
                      </c:pt>
                      <c:pt idx="123">
                        <c:v>8.3374400000000009</c:v>
                      </c:pt>
                      <c:pt idx="124">
                        <c:v>8.5111399999999993</c:v>
                      </c:pt>
                      <c:pt idx="125">
                        <c:v>8.7507800000000007</c:v>
                      </c:pt>
                      <c:pt idx="126">
                        <c:v>8.8851300000000002</c:v>
                      </c:pt>
                      <c:pt idx="127">
                        <c:v>9.0058000000000007</c:v>
                      </c:pt>
                      <c:pt idx="128">
                        <c:v>9.1637500000000003</c:v>
                      </c:pt>
                      <c:pt idx="129">
                        <c:v>9.08047</c:v>
                      </c:pt>
                      <c:pt idx="130">
                        <c:v>9.2027900000000002</c:v>
                      </c:pt>
                      <c:pt idx="131">
                        <c:v>9.3510799999999996</c:v>
                      </c:pt>
                      <c:pt idx="132">
                        <c:v>9.4906299999999995</c:v>
                      </c:pt>
                      <c:pt idx="133">
                        <c:v>9.5724999999999998</c:v>
                      </c:pt>
                      <c:pt idx="134">
                        <c:v>9.6902000000000008</c:v>
                      </c:pt>
                      <c:pt idx="135">
                        <c:v>9.8011700000000008</c:v>
                      </c:pt>
                      <c:pt idx="136">
                        <c:v>9.9579500000000003</c:v>
                      </c:pt>
                      <c:pt idx="137">
                        <c:v>10.228899999999999</c:v>
                      </c:pt>
                      <c:pt idx="138">
                        <c:v>10.17807</c:v>
                      </c:pt>
                      <c:pt idx="139">
                        <c:v>10.18371</c:v>
                      </c:pt>
                      <c:pt idx="140">
                        <c:v>10.08952</c:v>
                      </c:pt>
                      <c:pt idx="141">
                        <c:v>10.036009999999999</c:v>
                      </c:pt>
                      <c:pt idx="142">
                        <c:v>9.9756300000000007</c:v>
                      </c:pt>
                      <c:pt idx="143">
                        <c:v>10.180580000000001</c:v>
                      </c:pt>
                      <c:pt idx="144">
                        <c:v>9.9981899999999992</c:v>
                      </c:pt>
                      <c:pt idx="145">
                        <c:v>10.03928</c:v>
                      </c:pt>
                      <c:pt idx="146">
                        <c:v>10.00094</c:v>
                      </c:pt>
                      <c:pt idx="147">
                        <c:v>10.00572</c:v>
                      </c:pt>
                      <c:pt idx="148">
                        <c:v>9.9953599999999998</c:v>
                      </c:pt>
                      <c:pt idx="149">
                        <c:v>10.235910000000001</c:v>
                      </c:pt>
                      <c:pt idx="150">
                        <c:v>10.17567</c:v>
                      </c:pt>
                      <c:pt idx="151">
                        <c:v>10.177709999999999</c:v>
                      </c:pt>
                      <c:pt idx="152">
                        <c:v>10.137230000000001</c:v>
                      </c:pt>
                      <c:pt idx="153">
                        <c:v>10.01545</c:v>
                      </c:pt>
                      <c:pt idx="154">
                        <c:v>10.02664</c:v>
                      </c:pt>
                      <c:pt idx="155">
                        <c:v>10.00395</c:v>
                      </c:pt>
                      <c:pt idx="156">
                        <c:v>9.9841200000000008</c:v>
                      </c:pt>
                      <c:pt idx="157">
                        <c:v>9.9927700000000002</c:v>
                      </c:pt>
                      <c:pt idx="158">
                        <c:v>10.03844</c:v>
                      </c:pt>
                      <c:pt idx="159">
                        <c:v>9.9813799999999997</c:v>
                      </c:pt>
                      <c:pt idx="160">
                        <c:v>9.9827300000000001</c:v>
                      </c:pt>
                      <c:pt idx="161">
                        <c:v>10.17807</c:v>
                      </c:pt>
                      <c:pt idx="162">
                        <c:v>10.24794</c:v>
                      </c:pt>
                      <c:pt idx="163">
                        <c:v>10.17572</c:v>
                      </c:pt>
                      <c:pt idx="164">
                        <c:v>10.156689999999999</c:v>
                      </c:pt>
                      <c:pt idx="165">
                        <c:v>9.9982199999999999</c:v>
                      </c:pt>
                      <c:pt idx="166">
                        <c:v>10.035690000000001</c:v>
                      </c:pt>
                      <c:pt idx="167">
                        <c:v>9.9962700000000009</c:v>
                      </c:pt>
                      <c:pt idx="168">
                        <c:v>9.9914699999999996</c:v>
                      </c:pt>
                      <c:pt idx="169">
                        <c:v>9.9750099999999993</c:v>
                      </c:pt>
                      <c:pt idx="170">
                        <c:v>10.007999999999999</c:v>
                      </c:pt>
                      <c:pt idx="171">
                        <c:v>9.9904200000000003</c:v>
                      </c:pt>
                      <c:pt idx="172">
                        <c:v>10.007250000000001</c:v>
                      </c:pt>
                      <c:pt idx="173">
                        <c:v>10.189679999999999</c:v>
                      </c:pt>
                      <c:pt idx="174">
                        <c:v>10.182919999999999</c:v>
                      </c:pt>
                      <c:pt idx="175">
                        <c:v>10.25184</c:v>
                      </c:pt>
                      <c:pt idx="176">
                        <c:v>10.18051</c:v>
                      </c:pt>
                      <c:pt idx="177">
                        <c:v>10.01529</c:v>
                      </c:pt>
                      <c:pt idx="178">
                        <c:v>10.024190000000001</c:v>
                      </c:pt>
                      <c:pt idx="179">
                        <c:v>10.039479999999999</c:v>
                      </c:pt>
                      <c:pt idx="180">
                        <c:v>10.004350000000001</c:v>
                      </c:pt>
                      <c:pt idx="181">
                        <c:v>10.02027</c:v>
                      </c:pt>
                      <c:pt idx="182">
                        <c:v>9.9980700000000002</c:v>
                      </c:pt>
                      <c:pt idx="183">
                        <c:v>10.04133</c:v>
                      </c:pt>
                      <c:pt idx="184">
                        <c:v>10.003920000000001</c:v>
                      </c:pt>
                      <c:pt idx="185">
                        <c:v>10.160539999999999</c:v>
                      </c:pt>
                      <c:pt idx="186">
                        <c:v>10.17196</c:v>
                      </c:pt>
                      <c:pt idx="187">
                        <c:v>10.24475</c:v>
                      </c:pt>
                      <c:pt idx="188">
                        <c:v>10.10366</c:v>
                      </c:pt>
                      <c:pt idx="189">
                        <c:v>9.9772499999999997</c:v>
                      </c:pt>
                      <c:pt idx="190">
                        <c:v>9.9877199999999995</c:v>
                      </c:pt>
                      <c:pt idx="191">
                        <c:v>10.007110000000001</c:v>
                      </c:pt>
                      <c:pt idx="192">
                        <c:v>10.02951</c:v>
                      </c:pt>
                      <c:pt idx="193">
                        <c:v>10.018269999999999</c:v>
                      </c:pt>
                      <c:pt idx="194">
                        <c:v>10.02373</c:v>
                      </c:pt>
                      <c:pt idx="195">
                        <c:v>10.006410000000001</c:v>
                      </c:pt>
                      <c:pt idx="196">
                        <c:v>10.039199999999999</c:v>
                      </c:pt>
                      <c:pt idx="197">
                        <c:v>10.169739999999999</c:v>
                      </c:pt>
                      <c:pt idx="198">
                        <c:v>10.185829999999999</c:v>
                      </c:pt>
                      <c:pt idx="199">
                        <c:v>10.186249999999999</c:v>
                      </c:pt>
                      <c:pt idx="200">
                        <c:v>10.149369999999999</c:v>
                      </c:pt>
                      <c:pt idx="201">
                        <c:v>9.9776199999999999</c:v>
                      </c:pt>
                      <c:pt idx="202">
                        <c:v>9.9908199999999994</c:v>
                      </c:pt>
                      <c:pt idx="203">
                        <c:v>9.9891100000000002</c:v>
                      </c:pt>
                      <c:pt idx="204">
                        <c:v>10.20153</c:v>
                      </c:pt>
                      <c:pt idx="205">
                        <c:v>9.9960199999999997</c:v>
                      </c:pt>
                      <c:pt idx="206">
                        <c:v>10.000109999999999</c:v>
                      </c:pt>
                      <c:pt idx="207">
                        <c:v>10.001849999999999</c:v>
                      </c:pt>
                      <c:pt idx="208">
                        <c:v>10.012869999999999</c:v>
                      </c:pt>
                      <c:pt idx="209">
                        <c:v>10.24845</c:v>
                      </c:pt>
                      <c:pt idx="210">
                        <c:v>10.21617</c:v>
                      </c:pt>
                      <c:pt idx="211">
                        <c:v>10.213369999999999</c:v>
                      </c:pt>
                      <c:pt idx="212">
                        <c:v>10.180770000000001</c:v>
                      </c:pt>
                      <c:pt idx="213">
                        <c:v>10.04734</c:v>
                      </c:pt>
                      <c:pt idx="214">
                        <c:v>10.00088</c:v>
                      </c:pt>
                      <c:pt idx="215">
                        <c:v>10.006959999999999</c:v>
                      </c:pt>
                      <c:pt idx="216">
                        <c:v>10.01646</c:v>
                      </c:pt>
                      <c:pt idx="217">
                        <c:v>10.05204</c:v>
                      </c:pt>
                      <c:pt idx="218">
                        <c:v>9.9875699999999998</c:v>
                      </c:pt>
                      <c:pt idx="219">
                        <c:v>10.000249999999999</c:v>
                      </c:pt>
                      <c:pt idx="220">
                        <c:v>10.00461</c:v>
                      </c:pt>
                      <c:pt idx="221">
                        <c:v>10.23387</c:v>
                      </c:pt>
                      <c:pt idx="222">
                        <c:v>10.19965</c:v>
                      </c:pt>
                      <c:pt idx="223">
                        <c:v>10.20692</c:v>
                      </c:pt>
                      <c:pt idx="224">
                        <c:v>10.16376</c:v>
                      </c:pt>
                      <c:pt idx="225">
                        <c:v>10.014699999999999</c:v>
                      </c:pt>
                      <c:pt idx="226">
                        <c:v>10.03416</c:v>
                      </c:pt>
                      <c:pt idx="227">
                        <c:v>10.02275</c:v>
                      </c:pt>
                      <c:pt idx="228">
                        <c:v>10.022069999999999</c:v>
                      </c:pt>
                      <c:pt idx="229">
                        <c:v>10.01637</c:v>
                      </c:pt>
                      <c:pt idx="230">
                        <c:v>10.04876</c:v>
                      </c:pt>
                      <c:pt idx="231">
                        <c:v>9.99681</c:v>
                      </c:pt>
                      <c:pt idx="232">
                        <c:v>10.022349999999999</c:v>
                      </c:pt>
                      <c:pt idx="233">
                        <c:v>10.184430000000001</c:v>
                      </c:pt>
                      <c:pt idx="234">
                        <c:v>10.25867</c:v>
                      </c:pt>
                      <c:pt idx="235">
                        <c:v>10.209210000000001</c:v>
                      </c:pt>
                      <c:pt idx="236">
                        <c:v>10.129720000000001</c:v>
                      </c:pt>
                      <c:pt idx="237">
                        <c:v>10.00916</c:v>
                      </c:pt>
                      <c:pt idx="238">
                        <c:v>10.040789999999999</c:v>
                      </c:pt>
                      <c:pt idx="239">
                        <c:v>9.9961000000000002</c:v>
                      </c:pt>
                      <c:pt idx="240">
                        <c:v>9.9879700000000007</c:v>
                      </c:pt>
                      <c:pt idx="241">
                        <c:v>9.9990299999999994</c:v>
                      </c:pt>
                      <c:pt idx="242">
                        <c:v>10.033910000000001</c:v>
                      </c:pt>
                      <c:pt idx="243">
                        <c:v>10.016080000000001</c:v>
                      </c:pt>
                      <c:pt idx="244">
                        <c:v>10.037179999999999</c:v>
                      </c:pt>
                      <c:pt idx="245">
                        <c:v>10.20326</c:v>
                      </c:pt>
                      <c:pt idx="246">
                        <c:v>10.21218</c:v>
                      </c:pt>
                      <c:pt idx="247">
                        <c:v>10.25811</c:v>
                      </c:pt>
                      <c:pt idx="248">
                        <c:v>10.173500000000001</c:v>
                      </c:pt>
                      <c:pt idx="249">
                        <c:v>10.036820000000001</c:v>
                      </c:pt>
                      <c:pt idx="250">
                        <c:v>10.02984</c:v>
                      </c:pt>
                      <c:pt idx="251">
                        <c:v>10.06406</c:v>
                      </c:pt>
                      <c:pt idx="252">
                        <c:v>10.019310000000001</c:v>
                      </c:pt>
                      <c:pt idx="253">
                        <c:v>10.01885</c:v>
                      </c:pt>
                      <c:pt idx="254">
                        <c:v>10.006169999999999</c:v>
                      </c:pt>
                      <c:pt idx="255">
                        <c:v>10.04294</c:v>
                      </c:pt>
                      <c:pt idx="256">
                        <c:v>10.01337</c:v>
                      </c:pt>
                      <c:pt idx="257">
                        <c:v>10.1913</c:v>
                      </c:pt>
                      <c:pt idx="258">
                        <c:v>10.18845</c:v>
                      </c:pt>
                      <c:pt idx="259">
                        <c:v>10.24967</c:v>
                      </c:pt>
                      <c:pt idx="260">
                        <c:v>10.11031</c:v>
                      </c:pt>
                      <c:pt idx="261">
                        <c:v>10.013400000000001</c:v>
                      </c:pt>
                      <c:pt idx="262">
                        <c:v>10.02314</c:v>
                      </c:pt>
                      <c:pt idx="263">
                        <c:v>10.04147</c:v>
                      </c:pt>
                      <c:pt idx="264">
                        <c:v>10.04022</c:v>
                      </c:pt>
                      <c:pt idx="265">
                        <c:v>10.172140000000001</c:v>
                      </c:pt>
                      <c:pt idx="266">
                        <c:v>10.01127</c:v>
                      </c:pt>
                      <c:pt idx="267">
                        <c:v>10.004429999999999</c:v>
                      </c:pt>
                      <c:pt idx="268">
                        <c:v>10.057980000000001</c:v>
                      </c:pt>
                      <c:pt idx="269">
                        <c:v>10.20013</c:v>
                      </c:pt>
                      <c:pt idx="270">
                        <c:v>10.20417</c:v>
                      </c:pt>
                      <c:pt idx="271">
                        <c:v>10.19509</c:v>
                      </c:pt>
                      <c:pt idx="272">
                        <c:v>10.20965</c:v>
                      </c:pt>
                      <c:pt idx="273">
                        <c:v>9.9945000000000004</c:v>
                      </c:pt>
                      <c:pt idx="274">
                        <c:v>10.01671</c:v>
                      </c:pt>
                      <c:pt idx="275">
                        <c:v>10.038259999999999</c:v>
                      </c:pt>
                      <c:pt idx="276">
                        <c:v>10.05429</c:v>
                      </c:pt>
                      <c:pt idx="277">
                        <c:v>10.02483</c:v>
                      </c:pt>
                      <c:pt idx="278">
                        <c:v>10.02224</c:v>
                      </c:pt>
                      <c:pt idx="279">
                        <c:v>10.025259999999999</c:v>
                      </c:pt>
                      <c:pt idx="280">
                        <c:v>10.061159999999999</c:v>
                      </c:pt>
                      <c:pt idx="281">
                        <c:v>10.21523</c:v>
                      </c:pt>
                      <c:pt idx="282">
                        <c:v>10.18806</c:v>
                      </c:pt>
                      <c:pt idx="283">
                        <c:v>10.18953</c:v>
                      </c:pt>
                      <c:pt idx="284">
                        <c:v>10.103009999999999</c:v>
                      </c:pt>
                      <c:pt idx="285">
                        <c:v>10.02375</c:v>
                      </c:pt>
                      <c:pt idx="286">
                        <c:v>9.9920500000000008</c:v>
                      </c:pt>
                      <c:pt idx="287">
                        <c:v>10.00498</c:v>
                      </c:pt>
                      <c:pt idx="288">
                        <c:v>9.9893599999999996</c:v>
                      </c:pt>
                      <c:pt idx="289">
                        <c:v>10.020440000000001</c:v>
                      </c:pt>
                      <c:pt idx="290">
                        <c:v>9.9717000000000002</c:v>
                      </c:pt>
                      <c:pt idx="291">
                        <c:v>9.9821000000000009</c:v>
                      </c:pt>
                      <c:pt idx="292">
                        <c:v>10.0101</c:v>
                      </c:pt>
                      <c:pt idx="293">
                        <c:v>10.236230000000001</c:v>
                      </c:pt>
                      <c:pt idx="294">
                        <c:v>10.197279999999999</c:v>
                      </c:pt>
                      <c:pt idx="295">
                        <c:v>10.18957</c:v>
                      </c:pt>
                      <c:pt idx="296">
                        <c:v>10.175750000000001</c:v>
                      </c:pt>
                      <c:pt idx="297">
                        <c:v>10.0388</c:v>
                      </c:pt>
                      <c:pt idx="298">
                        <c:v>10.00454</c:v>
                      </c:pt>
                      <c:pt idx="299">
                        <c:v>9.9998100000000001</c:v>
                      </c:pt>
                      <c:pt idx="300">
                        <c:v>9.9982100000000003</c:v>
                      </c:pt>
                      <c:pt idx="301">
                        <c:v>9.9946699999999993</c:v>
                      </c:pt>
                      <c:pt idx="302">
                        <c:v>10.01873</c:v>
                      </c:pt>
                      <c:pt idx="303">
                        <c:v>9.9956300000000002</c:v>
                      </c:pt>
                      <c:pt idx="304">
                        <c:v>10.00412</c:v>
                      </c:pt>
                      <c:pt idx="305">
                        <c:v>10.18853</c:v>
                      </c:pt>
                      <c:pt idx="306">
                        <c:v>10.23631</c:v>
                      </c:pt>
                      <c:pt idx="307">
                        <c:v>10.177049999999999</c:v>
                      </c:pt>
                      <c:pt idx="308">
                        <c:v>10.14847</c:v>
                      </c:pt>
                      <c:pt idx="309">
                        <c:v>9.99498</c:v>
                      </c:pt>
                      <c:pt idx="310">
                        <c:v>10.031879999999999</c:v>
                      </c:pt>
                      <c:pt idx="311">
                        <c:v>9.9773300000000003</c:v>
                      </c:pt>
                      <c:pt idx="312">
                        <c:v>9.9917999999999996</c:v>
                      </c:pt>
                      <c:pt idx="313">
                        <c:v>9.9883500000000005</c:v>
                      </c:pt>
                      <c:pt idx="314">
                        <c:v>10.01164</c:v>
                      </c:pt>
                      <c:pt idx="315">
                        <c:v>9.9686500000000002</c:v>
                      </c:pt>
                      <c:pt idx="316">
                        <c:v>9.98231</c:v>
                      </c:pt>
                      <c:pt idx="317">
                        <c:v>10.166790000000001</c:v>
                      </c:pt>
                      <c:pt idx="318">
                        <c:v>10.233890000000001</c:v>
                      </c:pt>
                      <c:pt idx="319">
                        <c:v>10.211830000000001</c:v>
                      </c:pt>
                      <c:pt idx="320">
                        <c:v>10.13151</c:v>
                      </c:pt>
                      <c:pt idx="321">
                        <c:v>10.01319</c:v>
                      </c:pt>
                      <c:pt idx="322">
                        <c:v>10.02412</c:v>
                      </c:pt>
                      <c:pt idx="323">
                        <c:v>10.03581</c:v>
                      </c:pt>
                      <c:pt idx="324">
                        <c:v>10.01961</c:v>
                      </c:pt>
                      <c:pt idx="325">
                        <c:v>10.05101</c:v>
                      </c:pt>
                      <c:pt idx="326">
                        <c:v>10.12923</c:v>
                      </c:pt>
                      <c:pt idx="327">
                        <c:v>10.04304</c:v>
                      </c:pt>
                      <c:pt idx="328">
                        <c:v>9.9962199999999992</c:v>
                      </c:pt>
                      <c:pt idx="329">
                        <c:v>10.18535</c:v>
                      </c:pt>
                      <c:pt idx="330">
                        <c:v>10.1927</c:v>
                      </c:pt>
                      <c:pt idx="331">
                        <c:v>10.2333</c:v>
                      </c:pt>
                      <c:pt idx="332">
                        <c:v>10.16933</c:v>
                      </c:pt>
                      <c:pt idx="333">
                        <c:v>10.02172</c:v>
                      </c:pt>
                      <c:pt idx="334">
                        <c:v>9.9726999999999997</c:v>
                      </c:pt>
                      <c:pt idx="335">
                        <c:v>10.01244</c:v>
                      </c:pt>
                      <c:pt idx="336">
                        <c:v>9.9573900000000002</c:v>
                      </c:pt>
                      <c:pt idx="337">
                        <c:v>9.9821100000000005</c:v>
                      </c:pt>
                      <c:pt idx="338">
                        <c:v>9.9910999999999994</c:v>
                      </c:pt>
                      <c:pt idx="339">
                        <c:v>10.00952</c:v>
                      </c:pt>
                      <c:pt idx="340">
                        <c:v>10.04851</c:v>
                      </c:pt>
                      <c:pt idx="341">
                        <c:v>10.217750000000001</c:v>
                      </c:pt>
                      <c:pt idx="342">
                        <c:v>10.207240000000001</c:v>
                      </c:pt>
                      <c:pt idx="343">
                        <c:v>10.188190000000001</c:v>
                      </c:pt>
                      <c:pt idx="344">
                        <c:v>10.185180000000001</c:v>
                      </c:pt>
                      <c:pt idx="345">
                        <c:v>10.00901</c:v>
                      </c:pt>
                      <c:pt idx="346">
                        <c:v>9.9861500000000003</c:v>
                      </c:pt>
                      <c:pt idx="347">
                        <c:v>9.9993499999999997</c:v>
                      </c:pt>
                      <c:pt idx="348">
                        <c:v>10.022740000000001</c:v>
                      </c:pt>
                      <c:pt idx="349">
                        <c:v>9.9720899999999997</c:v>
                      </c:pt>
                      <c:pt idx="350">
                        <c:v>9.9879899999999999</c:v>
                      </c:pt>
                      <c:pt idx="351">
                        <c:v>10.002359999999999</c:v>
                      </c:pt>
                      <c:pt idx="352">
                        <c:v>10.045970000000001</c:v>
                      </c:pt>
                      <c:pt idx="353">
                        <c:v>10.18323</c:v>
                      </c:pt>
                      <c:pt idx="354">
                        <c:v>10.19905</c:v>
                      </c:pt>
                      <c:pt idx="355">
                        <c:v>10.21011</c:v>
                      </c:pt>
                      <c:pt idx="356">
                        <c:v>10.17723</c:v>
                      </c:pt>
                      <c:pt idx="357">
                        <c:v>10.21889</c:v>
                      </c:pt>
                      <c:pt idx="358">
                        <c:v>10.18632</c:v>
                      </c:pt>
                      <c:pt idx="359">
                        <c:v>10.182969999999999</c:v>
                      </c:pt>
                      <c:pt idx="360">
                        <c:v>10.18074</c:v>
                      </c:pt>
                      <c:pt idx="361">
                        <c:v>10.244999999999999</c:v>
                      </c:pt>
                      <c:pt idx="362">
                        <c:v>10.18586</c:v>
                      </c:pt>
                      <c:pt idx="363">
                        <c:v>10.19844</c:v>
                      </c:pt>
                      <c:pt idx="364">
                        <c:v>10.20453</c:v>
                      </c:pt>
                      <c:pt idx="365">
                        <c:v>10.245620000000001</c:v>
                      </c:pt>
                      <c:pt idx="366">
                        <c:v>10.189220000000001</c:v>
                      </c:pt>
                      <c:pt idx="367">
                        <c:v>10.177619999999999</c:v>
                      </c:pt>
                      <c:pt idx="368">
                        <c:v>10.18896</c:v>
                      </c:pt>
                      <c:pt idx="369">
                        <c:v>10.25056</c:v>
                      </c:pt>
                      <c:pt idx="370">
                        <c:v>10.19627</c:v>
                      </c:pt>
                      <c:pt idx="371">
                        <c:v>10.18336</c:v>
                      </c:pt>
                      <c:pt idx="372">
                        <c:v>10.19721</c:v>
                      </c:pt>
                      <c:pt idx="373">
                        <c:v>10.205629999999999</c:v>
                      </c:pt>
                      <c:pt idx="374">
                        <c:v>10.24484</c:v>
                      </c:pt>
                      <c:pt idx="375">
                        <c:v>10.19454</c:v>
                      </c:pt>
                      <c:pt idx="376">
                        <c:v>10.20326</c:v>
                      </c:pt>
                      <c:pt idx="377">
                        <c:v>10.193490000000001</c:v>
                      </c:pt>
                      <c:pt idx="378">
                        <c:v>10.247260000000001</c:v>
                      </c:pt>
                      <c:pt idx="379">
                        <c:v>10.205780000000001</c:v>
                      </c:pt>
                      <c:pt idx="380">
                        <c:v>10.195830000000001</c:v>
                      </c:pt>
                      <c:pt idx="381">
                        <c:v>10.173780000000001</c:v>
                      </c:pt>
                      <c:pt idx="382">
                        <c:v>10.230499999999999</c:v>
                      </c:pt>
                      <c:pt idx="383">
                        <c:v>10.18404</c:v>
                      </c:pt>
                      <c:pt idx="384">
                        <c:v>10.203060000000001</c:v>
                      </c:pt>
                      <c:pt idx="385">
                        <c:v>10.19861</c:v>
                      </c:pt>
                      <c:pt idx="386">
                        <c:v>10.305770000000001</c:v>
                      </c:pt>
                      <c:pt idx="387">
                        <c:v>10.35975</c:v>
                      </c:pt>
                      <c:pt idx="388">
                        <c:v>10.195740000000001</c:v>
                      </c:pt>
                      <c:pt idx="389">
                        <c:v>10.195309999999999</c:v>
                      </c:pt>
                      <c:pt idx="390">
                        <c:v>10.18792</c:v>
                      </c:pt>
                      <c:pt idx="391">
                        <c:v>10.24789</c:v>
                      </c:pt>
                      <c:pt idx="392">
                        <c:v>10.20318</c:v>
                      </c:pt>
                      <c:pt idx="393">
                        <c:v>10.193440000000001</c:v>
                      </c:pt>
                      <c:pt idx="394">
                        <c:v>10.187139999999999</c:v>
                      </c:pt>
                      <c:pt idx="395">
                        <c:v>10.238810000000001</c:v>
                      </c:pt>
                      <c:pt idx="396">
                        <c:v>10.197380000000001</c:v>
                      </c:pt>
                      <c:pt idx="397">
                        <c:v>10.1965</c:v>
                      </c:pt>
                      <c:pt idx="398">
                        <c:v>10.21421</c:v>
                      </c:pt>
                      <c:pt idx="399">
                        <c:v>10.276339999999999</c:v>
                      </c:pt>
                      <c:pt idx="400">
                        <c:v>10.199590000000001</c:v>
                      </c:pt>
                      <c:pt idx="401">
                        <c:v>10.20308</c:v>
                      </c:pt>
                      <c:pt idx="402">
                        <c:v>10.202970000000001</c:v>
                      </c:pt>
                      <c:pt idx="403">
                        <c:v>10.24729</c:v>
                      </c:pt>
                      <c:pt idx="404">
                        <c:v>10.178660000000001</c:v>
                      </c:pt>
                      <c:pt idx="405">
                        <c:v>10.21116</c:v>
                      </c:pt>
                      <c:pt idx="406">
                        <c:v>10.19467</c:v>
                      </c:pt>
                      <c:pt idx="407">
                        <c:v>10.21712</c:v>
                      </c:pt>
                      <c:pt idx="408">
                        <c:v>10.24348</c:v>
                      </c:pt>
                      <c:pt idx="409">
                        <c:v>10.208080000000001</c:v>
                      </c:pt>
                      <c:pt idx="410">
                        <c:v>10.189019999999999</c:v>
                      </c:pt>
                      <c:pt idx="411">
                        <c:v>10.19566</c:v>
                      </c:pt>
                      <c:pt idx="412">
                        <c:v>10.242330000000001</c:v>
                      </c:pt>
                      <c:pt idx="413">
                        <c:v>10.18139</c:v>
                      </c:pt>
                      <c:pt idx="414">
                        <c:v>10.19871</c:v>
                      </c:pt>
                      <c:pt idx="415">
                        <c:v>10.22587</c:v>
                      </c:pt>
                      <c:pt idx="416">
                        <c:v>10.27003</c:v>
                      </c:pt>
                      <c:pt idx="417">
                        <c:v>10.20919</c:v>
                      </c:pt>
                      <c:pt idx="418">
                        <c:v>10.203720000000001</c:v>
                      </c:pt>
                      <c:pt idx="419">
                        <c:v>10.20778</c:v>
                      </c:pt>
                      <c:pt idx="420">
                        <c:v>10.24982</c:v>
                      </c:pt>
                      <c:pt idx="421">
                        <c:v>10.175990000000001</c:v>
                      </c:pt>
                      <c:pt idx="422">
                        <c:v>10.186</c:v>
                      </c:pt>
                      <c:pt idx="423">
                        <c:v>10.20026</c:v>
                      </c:pt>
                      <c:pt idx="424">
                        <c:v>10.23413</c:v>
                      </c:pt>
                      <c:pt idx="425">
                        <c:v>10.21832</c:v>
                      </c:pt>
                      <c:pt idx="426">
                        <c:v>10.20852</c:v>
                      </c:pt>
                      <c:pt idx="427">
                        <c:v>10.19651</c:v>
                      </c:pt>
                      <c:pt idx="428">
                        <c:v>10.201499999999999</c:v>
                      </c:pt>
                      <c:pt idx="429">
                        <c:v>10.24117</c:v>
                      </c:pt>
                      <c:pt idx="430">
                        <c:v>10.18773</c:v>
                      </c:pt>
                      <c:pt idx="431">
                        <c:v>10.17897</c:v>
                      </c:pt>
                      <c:pt idx="432">
                        <c:v>10.20398</c:v>
                      </c:pt>
                      <c:pt idx="433">
                        <c:v>10.26525</c:v>
                      </c:pt>
                      <c:pt idx="434">
                        <c:v>10.1973</c:v>
                      </c:pt>
                      <c:pt idx="435">
                        <c:v>10.20172</c:v>
                      </c:pt>
                      <c:pt idx="436">
                        <c:v>10.208069999999999</c:v>
                      </c:pt>
                      <c:pt idx="437">
                        <c:v>10.260820000000001</c:v>
                      </c:pt>
                      <c:pt idx="438">
                        <c:v>10.194990000000001</c:v>
                      </c:pt>
                      <c:pt idx="439">
                        <c:v>10.197139999999999</c:v>
                      </c:pt>
                      <c:pt idx="440">
                        <c:v>10.190720000000001</c:v>
                      </c:pt>
                      <c:pt idx="441">
                        <c:v>10.23002</c:v>
                      </c:pt>
                      <c:pt idx="442">
                        <c:v>10.173539999999999</c:v>
                      </c:pt>
                      <c:pt idx="443">
                        <c:v>10.197240000000001</c:v>
                      </c:pt>
                      <c:pt idx="444">
                        <c:v>10.19591</c:v>
                      </c:pt>
                      <c:pt idx="445">
                        <c:v>10.19476</c:v>
                      </c:pt>
                      <c:pt idx="446">
                        <c:v>10.241099999999999</c:v>
                      </c:pt>
                      <c:pt idx="447">
                        <c:v>10.37819</c:v>
                      </c:pt>
                      <c:pt idx="448">
                        <c:v>10.288679999999999</c:v>
                      </c:pt>
                      <c:pt idx="449">
                        <c:v>10.189679999999999</c:v>
                      </c:pt>
                      <c:pt idx="450">
                        <c:v>10.255559999999999</c:v>
                      </c:pt>
                      <c:pt idx="451">
                        <c:v>10.20919</c:v>
                      </c:pt>
                      <c:pt idx="452">
                        <c:v>10.20214</c:v>
                      </c:pt>
                      <c:pt idx="453">
                        <c:v>10.209849999999999</c:v>
                      </c:pt>
                      <c:pt idx="454">
                        <c:v>10.23799</c:v>
                      </c:pt>
                      <c:pt idx="455">
                        <c:v>10.18801</c:v>
                      </c:pt>
                      <c:pt idx="456">
                        <c:v>10.1868</c:v>
                      </c:pt>
                      <c:pt idx="457">
                        <c:v>10.18281</c:v>
                      </c:pt>
                      <c:pt idx="458">
                        <c:v>10.23509</c:v>
                      </c:pt>
                      <c:pt idx="459">
                        <c:v>10.198589999999999</c:v>
                      </c:pt>
                      <c:pt idx="460">
                        <c:v>10.18113</c:v>
                      </c:pt>
                      <c:pt idx="461">
                        <c:v>10.203950000000001</c:v>
                      </c:pt>
                      <c:pt idx="462">
                        <c:v>10.211309999999999</c:v>
                      </c:pt>
                      <c:pt idx="463">
                        <c:v>10.219139999999999</c:v>
                      </c:pt>
                      <c:pt idx="464">
                        <c:v>10.202030000000001</c:v>
                      </c:pt>
                      <c:pt idx="465">
                        <c:v>10.19486</c:v>
                      </c:pt>
                      <c:pt idx="466">
                        <c:v>10.19218</c:v>
                      </c:pt>
                      <c:pt idx="467">
                        <c:v>10.234500000000001</c:v>
                      </c:pt>
                      <c:pt idx="468">
                        <c:v>10.199199999999999</c:v>
                      </c:pt>
                      <c:pt idx="469">
                        <c:v>10.18763</c:v>
                      </c:pt>
                      <c:pt idx="470">
                        <c:v>10.16797</c:v>
                      </c:pt>
                      <c:pt idx="471">
                        <c:v>10.25163</c:v>
                      </c:pt>
                      <c:pt idx="472">
                        <c:v>10.187889999999999</c:v>
                      </c:pt>
                      <c:pt idx="473">
                        <c:v>10.17384</c:v>
                      </c:pt>
                      <c:pt idx="474">
                        <c:v>10.179550000000001</c:v>
                      </c:pt>
                      <c:pt idx="475">
                        <c:v>10.23888</c:v>
                      </c:pt>
                      <c:pt idx="476">
                        <c:v>10.17754</c:v>
                      </c:pt>
                      <c:pt idx="477">
                        <c:v>10.178800000000001</c:v>
                      </c:pt>
                      <c:pt idx="478">
                        <c:v>10.194050000000001</c:v>
                      </c:pt>
                      <c:pt idx="479">
                        <c:v>10.230930000000001</c:v>
                      </c:pt>
                      <c:pt idx="480">
                        <c:v>10.209110000000001</c:v>
                      </c:pt>
                      <c:pt idx="481">
                        <c:v>10.179510000000001</c:v>
                      </c:pt>
                      <c:pt idx="482">
                        <c:v>10.20017</c:v>
                      </c:pt>
                      <c:pt idx="483">
                        <c:v>10.201370000000001</c:v>
                      </c:pt>
                      <c:pt idx="484">
                        <c:v>10.25924</c:v>
                      </c:pt>
                      <c:pt idx="485">
                        <c:v>10.202260000000001</c:v>
                      </c:pt>
                      <c:pt idx="486">
                        <c:v>10.195959999999999</c:v>
                      </c:pt>
                      <c:pt idx="487">
                        <c:v>10.196400000000001</c:v>
                      </c:pt>
                      <c:pt idx="488">
                        <c:v>10.25287</c:v>
                      </c:pt>
                      <c:pt idx="489">
                        <c:v>10.20642</c:v>
                      </c:pt>
                      <c:pt idx="490">
                        <c:v>10.19614</c:v>
                      </c:pt>
                      <c:pt idx="491">
                        <c:v>10.20546</c:v>
                      </c:pt>
                      <c:pt idx="492">
                        <c:v>10.247769999999999</c:v>
                      </c:pt>
                      <c:pt idx="493">
                        <c:v>10.207560000000001</c:v>
                      </c:pt>
                      <c:pt idx="494">
                        <c:v>10.20749</c:v>
                      </c:pt>
                      <c:pt idx="495">
                        <c:v>10.209580000000001</c:v>
                      </c:pt>
                      <c:pt idx="496">
                        <c:v>10.250590000000001</c:v>
                      </c:pt>
                      <c:pt idx="497">
                        <c:v>10.183339999999999</c:v>
                      </c:pt>
                      <c:pt idx="498">
                        <c:v>10.17648</c:v>
                      </c:pt>
                      <c:pt idx="499">
                        <c:v>10.19247</c:v>
                      </c:pt>
                      <c:pt idx="500">
                        <c:v>10.180859999999999</c:v>
                      </c:pt>
                      <c:pt idx="501">
                        <c:v>10.228350000000001</c:v>
                      </c:pt>
                      <c:pt idx="502">
                        <c:v>10.1914</c:v>
                      </c:pt>
                      <c:pt idx="503">
                        <c:v>10.17315</c:v>
                      </c:pt>
                      <c:pt idx="504">
                        <c:v>10.167210000000001</c:v>
                      </c:pt>
                      <c:pt idx="505">
                        <c:v>10.23911</c:v>
                      </c:pt>
                      <c:pt idx="506">
                        <c:v>10.184060000000001</c:v>
                      </c:pt>
                      <c:pt idx="507">
                        <c:v>10.179270000000001</c:v>
                      </c:pt>
                      <c:pt idx="508">
                        <c:v>10.403840000000001</c:v>
                      </c:pt>
                      <c:pt idx="509">
                        <c:v>10.24797</c:v>
                      </c:pt>
                      <c:pt idx="510">
                        <c:v>10.18398</c:v>
                      </c:pt>
                      <c:pt idx="511">
                        <c:v>10.172840000000001</c:v>
                      </c:pt>
                      <c:pt idx="512">
                        <c:v>10.188800000000001</c:v>
                      </c:pt>
                      <c:pt idx="513">
                        <c:v>10.24231</c:v>
                      </c:pt>
                      <c:pt idx="514">
                        <c:v>10.196630000000001</c:v>
                      </c:pt>
                      <c:pt idx="515">
                        <c:v>10.18153</c:v>
                      </c:pt>
                      <c:pt idx="516">
                        <c:v>10.1892</c:v>
                      </c:pt>
                      <c:pt idx="517">
                        <c:v>10.21278</c:v>
                      </c:pt>
                      <c:pt idx="518">
                        <c:v>10.20692</c:v>
                      </c:pt>
                      <c:pt idx="519">
                        <c:v>10.19519</c:v>
                      </c:pt>
                      <c:pt idx="520">
                        <c:v>10.19707</c:v>
                      </c:pt>
                      <c:pt idx="521">
                        <c:v>10.184430000000001</c:v>
                      </c:pt>
                      <c:pt idx="522">
                        <c:v>10.24175</c:v>
                      </c:pt>
                      <c:pt idx="523">
                        <c:v>10.21566</c:v>
                      </c:pt>
                      <c:pt idx="524">
                        <c:v>10.19675</c:v>
                      </c:pt>
                      <c:pt idx="525">
                        <c:v>10.20101</c:v>
                      </c:pt>
                      <c:pt idx="526">
                        <c:v>10.223660000000001</c:v>
                      </c:pt>
                      <c:pt idx="527">
                        <c:v>10.178319999999999</c:v>
                      </c:pt>
                      <c:pt idx="528">
                        <c:v>10.19347</c:v>
                      </c:pt>
                      <c:pt idx="529">
                        <c:v>10.168430000000001</c:v>
                      </c:pt>
                      <c:pt idx="530">
                        <c:v>10.23516</c:v>
                      </c:pt>
                      <c:pt idx="531">
                        <c:v>10.17998</c:v>
                      </c:pt>
                      <c:pt idx="532">
                        <c:v>10.178369999999999</c:v>
                      </c:pt>
                      <c:pt idx="533">
                        <c:v>10.162319999999999</c:v>
                      </c:pt>
                      <c:pt idx="534">
                        <c:v>10.21313</c:v>
                      </c:pt>
                      <c:pt idx="535">
                        <c:v>10.17047</c:v>
                      </c:pt>
                      <c:pt idx="536">
                        <c:v>10.170859999999999</c:v>
                      </c:pt>
                      <c:pt idx="537">
                        <c:v>10.18136</c:v>
                      </c:pt>
                      <c:pt idx="538">
                        <c:v>10.190020000000001</c:v>
                      </c:pt>
                      <c:pt idx="539">
                        <c:v>10.228960000000001</c:v>
                      </c:pt>
                      <c:pt idx="540">
                        <c:v>10.17043</c:v>
                      </c:pt>
                      <c:pt idx="541">
                        <c:v>10.179</c:v>
                      </c:pt>
                      <c:pt idx="542">
                        <c:v>10.1836</c:v>
                      </c:pt>
                      <c:pt idx="543">
                        <c:v>10.213179999999999</c:v>
                      </c:pt>
                      <c:pt idx="544">
                        <c:v>10.154780000000001</c:v>
                      </c:pt>
                      <c:pt idx="545">
                        <c:v>10.178229999999999</c:v>
                      </c:pt>
                      <c:pt idx="546">
                        <c:v>10.16145</c:v>
                      </c:pt>
                      <c:pt idx="547">
                        <c:v>10.22457</c:v>
                      </c:pt>
                      <c:pt idx="548">
                        <c:v>10.14541</c:v>
                      </c:pt>
                      <c:pt idx="549">
                        <c:v>10.146039999999999</c:v>
                      </c:pt>
                      <c:pt idx="550">
                        <c:v>10.159829999999999</c:v>
                      </c:pt>
                      <c:pt idx="551">
                        <c:v>10.201320000000001</c:v>
                      </c:pt>
                      <c:pt idx="552">
                        <c:v>10.16367</c:v>
                      </c:pt>
                      <c:pt idx="553">
                        <c:v>10.147</c:v>
                      </c:pt>
                      <c:pt idx="554">
                        <c:v>10.16161</c:v>
                      </c:pt>
                      <c:pt idx="555">
                        <c:v>10.195539999999999</c:v>
                      </c:pt>
                      <c:pt idx="556">
                        <c:v>10.201169999999999</c:v>
                      </c:pt>
                      <c:pt idx="557">
                        <c:v>10.17022</c:v>
                      </c:pt>
                      <c:pt idx="558">
                        <c:v>10.19145</c:v>
                      </c:pt>
                      <c:pt idx="559">
                        <c:v>10.18637</c:v>
                      </c:pt>
                      <c:pt idx="560">
                        <c:v>10.25196</c:v>
                      </c:pt>
                      <c:pt idx="561">
                        <c:v>10.342779999999999</c:v>
                      </c:pt>
                      <c:pt idx="562">
                        <c:v>10.48892</c:v>
                      </c:pt>
                      <c:pt idx="563">
                        <c:v>10.62635</c:v>
                      </c:pt>
                      <c:pt idx="564">
                        <c:v>10.78711</c:v>
                      </c:pt>
                      <c:pt idx="565">
                        <c:v>10.85214</c:v>
                      </c:pt>
                      <c:pt idx="566">
                        <c:v>10.97827</c:v>
                      </c:pt>
                      <c:pt idx="567">
                        <c:v>11.10252</c:v>
                      </c:pt>
                      <c:pt idx="568">
                        <c:v>11.262589999999999</c:v>
                      </c:pt>
                      <c:pt idx="569">
                        <c:v>11.576650000000001</c:v>
                      </c:pt>
                      <c:pt idx="570">
                        <c:v>11.46349</c:v>
                      </c:pt>
                      <c:pt idx="571">
                        <c:v>11.583270000000001</c:v>
                      </c:pt>
                      <c:pt idx="572">
                        <c:v>11.76404</c:v>
                      </c:pt>
                      <c:pt idx="573">
                        <c:v>11.84548</c:v>
                      </c:pt>
                      <c:pt idx="574">
                        <c:v>11.96129</c:v>
                      </c:pt>
                      <c:pt idx="575">
                        <c:v>12.10403</c:v>
                      </c:pt>
                      <c:pt idx="576">
                        <c:v>12.23418</c:v>
                      </c:pt>
                      <c:pt idx="577">
                        <c:v>12.41128</c:v>
                      </c:pt>
                      <c:pt idx="578">
                        <c:v>12.491149999999999</c:v>
                      </c:pt>
                      <c:pt idx="579">
                        <c:v>12.60102</c:v>
                      </c:pt>
                      <c:pt idx="580">
                        <c:v>12.73387</c:v>
                      </c:pt>
                      <c:pt idx="581">
                        <c:v>12.90991</c:v>
                      </c:pt>
                      <c:pt idx="582">
                        <c:v>12.993600000000001</c:v>
                      </c:pt>
                      <c:pt idx="583">
                        <c:v>13.11153</c:v>
                      </c:pt>
                      <c:pt idx="584">
                        <c:v>13.249370000000001</c:v>
                      </c:pt>
                      <c:pt idx="585">
                        <c:v>13.40719</c:v>
                      </c:pt>
                      <c:pt idx="586">
                        <c:v>13.47763</c:v>
                      </c:pt>
                      <c:pt idx="587">
                        <c:v>13.6214</c:v>
                      </c:pt>
                      <c:pt idx="588">
                        <c:v>13.736499999999999</c:v>
                      </c:pt>
                      <c:pt idx="589">
                        <c:v>13.91296</c:v>
                      </c:pt>
                      <c:pt idx="590">
                        <c:v>14.00516</c:v>
                      </c:pt>
                      <c:pt idx="591">
                        <c:v>14.134729999999999</c:v>
                      </c:pt>
                      <c:pt idx="592">
                        <c:v>14.2454</c:v>
                      </c:pt>
                      <c:pt idx="593">
                        <c:v>14.38836</c:v>
                      </c:pt>
                      <c:pt idx="594">
                        <c:v>14.52617</c:v>
                      </c:pt>
                      <c:pt idx="595">
                        <c:v>14.631180000000001</c:v>
                      </c:pt>
                      <c:pt idx="596">
                        <c:v>14.73376</c:v>
                      </c:pt>
                      <c:pt idx="597">
                        <c:v>14.84756</c:v>
                      </c:pt>
                      <c:pt idx="598">
                        <c:v>15.034520000000001</c:v>
                      </c:pt>
                      <c:pt idx="599">
                        <c:v>15.122490000000001</c:v>
                      </c:pt>
                      <c:pt idx="600">
                        <c:v>15.24358</c:v>
                      </c:pt>
                      <c:pt idx="601">
                        <c:v>15.367229999999999</c:v>
                      </c:pt>
                      <c:pt idx="602">
                        <c:v>15.54077</c:v>
                      </c:pt>
                      <c:pt idx="603">
                        <c:v>15.61753</c:v>
                      </c:pt>
                      <c:pt idx="604">
                        <c:v>15.74689</c:v>
                      </c:pt>
                      <c:pt idx="605">
                        <c:v>15.88828</c:v>
                      </c:pt>
                      <c:pt idx="606">
                        <c:v>16.032910000000001</c:v>
                      </c:pt>
                      <c:pt idx="607">
                        <c:v>16.135179999999998</c:v>
                      </c:pt>
                      <c:pt idx="608">
                        <c:v>16.25318</c:v>
                      </c:pt>
                      <c:pt idx="609">
                        <c:v>16.350989999999999</c:v>
                      </c:pt>
                      <c:pt idx="610">
                        <c:v>16.551850000000002</c:v>
                      </c:pt>
                      <c:pt idx="611">
                        <c:v>16.624939999999999</c:v>
                      </c:pt>
                      <c:pt idx="612">
                        <c:v>16.74334</c:v>
                      </c:pt>
                      <c:pt idx="613">
                        <c:v>16.873480000000001</c:v>
                      </c:pt>
                      <c:pt idx="614">
                        <c:v>17.000160000000001</c:v>
                      </c:pt>
                      <c:pt idx="615">
                        <c:v>17.179770000000001</c:v>
                      </c:pt>
                      <c:pt idx="616">
                        <c:v>17.246359999999999</c:v>
                      </c:pt>
                      <c:pt idx="617">
                        <c:v>17.37077</c:v>
                      </c:pt>
                      <c:pt idx="618">
                        <c:v>17.502929999999999</c:v>
                      </c:pt>
                      <c:pt idx="619">
                        <c:v>17.674600000000002</c:v>
                      </c:pt>
                      <c:pt idx="620">
                        <c:v>17.727129999999999</c:v>
                      </c:pt>
                      <c:pt idx="621">
                        <c:v>17.853539999999999</c:v>
                      </c:pt>
                      <c:pt idx="622">
                        <c:v>17.97269</c:v>
                      </c:pt>
                      <c:pt idx="623">
                        <c:v>18.175219999999999</c:v>
                      </c:pt>
                      <c:pt idx="624">
                        <c:v>18.259219999999999</c:v>
                      </c:pt>
                      <c:pt idx="625">
                        <c:v>18.365939999999998</c:v>
                      </c:pt>
                      <c:pt idx="626">
                        <c:v>18.503679999999999</c:v>
                      </c:pt>
                      <c:pt idx="627">
                        <c:v>18.680679999999999</c:v>
                      </c:pt>
                      <c:pt idx="628">
                        <c:v>18.766190000000002</c:v>
                      </c:pt>
                      <c:pt idx="629">
                        <c:v>18.9329</c:v>
                      </c:pt>
                      <c:pt idx="630">
                        <c:v>19.163599999999999</c:v>
                      </c:pt>
                      <c:pt idx="631">
                        <c:v>19.16499</c:v>
                      </c:pt>
                      <c:pt idx="632">
                        <c:v>19.28218</c:v>
                      </c:pt>
                      <c:pt idx="633">
                        <c:v>19.386489999999998</c:v>
                      </c:pt>
                      <c:pt idx="634">
                        <c:v>19.502089999999999</c:v>
                      </c:pt>
                      <c:pt idx="635">
                        <c:v>19.64631</c:v>
                      </c:pt>
                      <c:pt idx="636">
                        <c:v>19.81024</c:v>
                      </c:pt>
                      <c:pt idx="637">
                        <c:v>19.874210000000001</c:v>
                      </c:pt>
                      <c:pt idx="638">
                        <c:v>20.012640000000001</c:v>
                      </c:pt>
                      <c:pt idx="639">
                        <c:v>20.139980000000001</c:v>
                      </c:pt>
                      <c:pt idx="640">
                        <c:v>20.304349999999999</c:v>
                      </c:pt>
                      <c:pt idx="641">
                        <c:v>20.382349999999999</c:v>
                      </c:pt>
                      <c:pt idx="642">
                        <c:v>20.478110000000001</c:v>
                      </c:pt>
                      <c:pt idx="643">
                        <c:v>20.613589999999999</c:v>
                      </c:pt>
                      <c:pt idx="644">
                        <c:v>20.790189999999999</c:v>
                      </c:pt>
                      <c:pt idx="645">
                        <c:v>20.857970000000002</c:v>
                      </c:pt>
                      <c:pt idx="646">
                        <c:v>20.984400000000001</c:v>
                      </c:pt>
                      <c:pt idx="647">
                        <c:v>21.120609999999999</c:v>
                      </c:pt>
                      <c:pt idx="648">
                        <c:v>21.30096</c:v>
                      </c:pt>
                      <c:pt idx="649">
                        <c:v>21.366240000000001</c:v>
                      </c:pt>
                      <c:pt idx="650">
                        <c:v>21.490459999999999</c:v>
                      </c:pt>
                      <c:pt idx="651">
                        <c:v>21.60267</c:v>
                      </c:pt>
                      <c:pt idx="652">
                        <c:v>21.749559999999999</c:v>
                      </c:pt>
                      <c:pt idx="653">
                        <c:v>21.915320000000001</c:v>
                      </c:pt>
                      <c:pt idx="654">
                        <c:v>21.999590000000001</c:v>
                      </c:pt>
                      <c:pt idx="655">
                        <c:v>22.104880000000001</c:v>
                      </c:pt>
                      <c:pt idx="656">
                        <c:v>22.244820000000001</c:v>
                      </c:pt>
                      <c:pt idx="657">
                        <c:v>22.41189</c:v>
                      </c:pt>
                      <c:pt idx="658">
                        <c:v>22.505410000000001</c:v>
                      </c:pt>
                      <c:pt idx="659">
                        <c:v>22.610589999999998</c:v>
                      </c:pt>
                      <c:pt idx="660">
                        <c:v>22.739820000000002</c:v>
                      </c:pt>
                      <c:pt idx="661">
                        <c:v>22.912189999999999</c:v>
                      </c:pt>
                      <c:pt idx="662">
                        <c:v>23.002839999999999</c:v>
                      </c:pt>
                      <c:pt idx="663">
                        <c:v>23.122499999999999</c:v>
                      </c:pt>
                      <c:pt idx="664">
                        <c:v>23.260349999999999</c:v>
                      </c:pt>
                      <c:pt idx="665">
                        <c:v>23.44556</c:v>
                      </c:pt>
                      <c:pt idx="666">
                        <c:v>23.500599999999999</c:v>
                      </c:pt>
                      <c:pt idx="667">
                        <c:v>23.630600000000001</c:v>
                      </c:pt>
                      <c:pt idx="668">
                        <c:v>23.763870000000001</c:v>
                      </c:pt>
                      <c:pt idx="669">
                        <c:v>23.932839999999999</c:v>
                      </c:pt>
                      <c:pt idx="670">
                        <c:v>24.030650000000001</c:v>
                      </c:pt>
                      <c:pt idx="671">
                        <c:v>24.169820000000001</c:v>
                      </c:pt>
                      <c:pt idx="672">
                        <c:v>24.270589999999999</c:v>
                      </c:pt>
                      <c:pt idx="673">
                        <c:v>24.386369999999999</c:v>
                      </c:pt>
                      <c:pt idx="674">
                        <c:v>24.552579999999999</c:v>
                      </c:pt>
                      <c:pt idx="675">
                        <c:v>24.639189999999999</c:v>
                      </c:pt>
                      <c:pt idx="676">
                        <c:v>24.75074</c:v>
                      </c:pt>
                      <c:pt idx="677">
                        <c:v>24.877770000000002</c:v>
                      </c:pt>
                      <c:pt idx="678">
                        <c:v>25.071960000000001</c:v>
                      </c:pt>
                      <c:pt idx="679">
                        <c:v>25.131170000000001</c:v>
                      </c:pt>
                      <c:pt idx="680">
                        <c:v>25.276109999999999</c:v>
                      </c:pt>
                      <c:pt idx="681">
                        <c:v>25.400970000000001</c:v>
                      </c:pt>
                      <c:pt idx="682">
                        <c:v>25.598479999999999</c:v>
                      </c:pt>
                      <c:pt idx="683">
                        <c:v>25.647839999999999</c:v>
                      </c:pt>
                      <c:pt idx="684">
                        <c:v>25.773230000000002</c:v>
                      </c:pt>
                      <c:pt idx="685">
                        <c:v>25.913720000000001</c:v>
                      </c:pt>
                      <c:pt idx="686">
                        <c:v>26.06194</c:v>
                      </c:pt>
                      <c:pt idx="687">
                        <c:v>26.143370000000001</c:v>
                      </c:pt>
                      <c:pt idx="688">
                        <c:v>26.28105</c:v>
                      </c:pt>
                      <c:pt idx="689">
                        <c:v>26.41338</c:v>
                      </c:pt>
                      <c:pt idx="690">
                        <c:v>26.649899999999999</c:v>
                      </c:pt>
                      <c:pt idx="691">
                        <c:v>26.790610000000001</c:v>
                      </c:pt>
                      <c:pt idx="692">
                        <c:v>26.7836</c:v>
                      </c:pt>
                      <c:pt idx="693">
                        <c:v>26.89499</c:v>
                      </c:pt>
                      <c:pt idx="694">
                        <c:v>27.027439999999999</c:v>
                      </c:pt>
                      <c:pt idx="695">
                        <c:v>27.215140000000002</c:v>
                      </c:pt>
                      <c:pt idx="696">
                        <c:v>27.27093</c:v>
                      </c:pt>
                      <c:pt idx="697">
                        <c:v>27.386420000000001</c:v>
                      </c:pt>
                      <c:pt idx="698">
                        <c:v>27.52262</c:v>
                      </c:pt>
                      <c:pt idx="699">
                        <c:v>27.69388</c:v>
                      </c:pt>
                      <c:pt idx="700">
                        <c:v>27.75348</c:v>
                      </c:pt>
                      <c:pt idx="701">
                        <c:v>27.891220000000001</c:v>
                      </c:pt>
                      <c:pt idx="702">
                        <c:v>27.986499999999999</c:v>
                      </c:pt>
                      <c:pt idx="703">
                        <c:v>28.166899999999998</c:v>
                      </c:pt>
                      <c:pt idx="704">
                        <c:v>28.262160000000002</c:v>
                      </c:pt>
                      <c:pt idx="705">
                        <c:v>28.372409999999999</c:v>
                      </c:pt>
                      <c:pt idx="706">
                        <c:v>28.493639999999999</c:v>
                      </c:pt>
                      <c:pt idx="707">
                        <c:v>28.608550000000001</c:v>
                      </c:pt>
                      <c:pt idx="708">
                        <c:v>28.7928</c:v>
                      </c:pt>
                      <c:pt idx="709">
                        <c:v>28.858550000000001</c:v>
                      </c:pt>
                      <c:pt idx="710">
                        <c:v>28.99446</c:v>
                      </c:pt>
                      <c:pt idx="711">
                        <c:v>29.134450000000001</c:v>
                      </c:pt>
                      <c:pt idx="712">
                        <c:v>29.315829999999998</c:v>
                      </c:pt>
                      <c:pt idx="713">
                        <c:v>29.387460000000001</c:v>
                      </c:pt>
                      <c:pt idx="714">
                        <c:v>29.513870000000001</c:v>
                      </c:pt>
                      <c:pt idx="715">
                        <c:v>29.611830000000001</c:v>
                      </c:pt>
                      <c:pt idx="716">
                        <c:v>29.822849999999999</c:v>
                      </c:pt>
                      <c:pt idx="717">
                        <c:v>29.88383</c:v>
                      </c:pt>
                      <c:pt idx="718">
                        <c:v>29.994299999999999</c:v>
                      </c:pt>
                      <c:pt idx="719">
                        <c:v>30.13608</c:v>
                      </c:pt>
                      <c:pt idx="720">
                        <c:v>30.312889999999999</c:v>
                      </c:pt>
                      <c:pt idx="721">
                        <c:v>30.382100000000001</c:v>
                      </c:pt>
                      <c:pt idx="722">
                        <c:v>30.50665</c:v>
                      </c:pt>
                      <c:pt idx="723">
                        <c:v>30.63663</c:v>
                      </c:pt>
                      <c:pt idx="724">
                        <c:v>30.77786</c:v>
                      </c:pt>
                      <c:pt idx="725">
                        <c:v>30.917470000000002</c:v>
                      </c:pt>
                      <c:pt idx="726">
                        <c:v>31.003959999999999</c:v>
                      </c:pt>
                      <c:pt idx="727">
                        <c:v>31.131180000000001</c:v>
                      </c:pt>
                      <c:pt idx="728">
                        <c:v>31.250150000000001</c:v>
                      </c:pt>
                      <c:pt idx="729">
                        <c:v>31.411840000000002</c:v>
                      </c:pt>
                      <c:pt idx="730">
                        <c:v>31.507300000000001</c:v>
                      </c:pt>
                      <c:pt idx="731">
                        <c:v>31.640460000000001</c:v>
                      </c:pt>
                      <c:pt idx="732">
                        <c:v>31.74258</c:v>
                      </c:pt>
                      <c:pt idx="733">
                        <c:v>31.943000000000001</c:v>
                      </c:pt>
                      <c:pt idx="734">
                        <c:v>32.011380000000003</c:v>
                      </c:pt>
                      <c:pt idx="735">
                        <c:v>32.143430000000002</c:v>
                      </c:pt>
                      <c:pt idx="736">
                        <c:v>32.255090000000003</c:v>
                      </c:pt>
                      <c:pt idx="737">
                        <c:v>32.429430000000004</c:v>
                      </c:pt>
                      <c:pt idx="738">
                        <c:v>32.509979999999999</c:v>
                      </c:pt>
                      <c:pt idx="739">
                        <c:v>32.638150000000003</c:v>
                      </c:pt>
                      <c:pt idx="740">
                        <c:v>32.740070000000003</c:v>
                      </c:pt>
                      <c:pt idx="741">
                        <c:v>32.94462</c:v>
                      </c:pt>
                      <c:pt idx="742">
                        <c:v>33.018500000000003</c:v>
                      </c:pt>
                      <c:pt idx="743">
                        <c:v>33.148879999999998</c:v>
                      </c:pt>
                      <c:pt idx="744">
                        <c:v>33.25835</c:v>
                      </c:pt>
                      <c:pt idx="745">
                        <c:v>33.396889999999999</c:v>
                      </c:pt>
                      <c:pt idx="746">
                        <c:v>33.550730000000001</c:v>
                      </c:pt>
                      <c:pt idx="747">
                        <c:v>33.6479</c:v>
                      </c:pt>
                      <c:pt idx="748">
                        <c:v>33.765540000000001</c:v>
                      </c:pt>
                      <c:pt idx="749">
                        <c:v>33.895159999999997</c:v>
                      </c:pt>
                      <c:pt idx="750">
                        <c:v>34.059620000000002</c:v>
                      </c:pt>
                      <c:pt idx="751">
                        <c:v>34.280450000000002</c:v>
                      </c:pt>
                      <c:pt idx="752">
                        <c:v>34.357199999999999</c:v>
                      </c:pt>
                      <c:pt idx="753">
                        <c:v>34.381920000000001</c:v>
                      </c:pt>
                      <c:pt idx="754">
                        <c:v>34.575479999999999</c:v>
                      </c:pt>
                      <c:pt idx="755">
                        <c:v>34.646569999999997</c:v>
                      </c:pt>
                      <c:pt idx="756">
                        <c:v>34.781350000000003</c:v>
                      </c:pt>
                      <c:pt idx="757">
                        <c:v>34.903550000000003</c:v>
                      </c:pt>
                      <c:pt idx="758">
                        <c:v>35.081400000000002</c:v>
                      </c:pt>
                      <c:pt idx="759">
                        <c:v>35.134709999999998</c:v>
                      </c:pt>
                      <c:pt idx="760">
                        <c:v>35.277569999999997</c:v>
                      </c:pt>
                      <c:pt idx="761">
                        <c:v>35.393819999999998</c:v>
                      </c:pt>
                      <c:pt idx="762">
                        <c:v>35.556800000000003</c:v>
                      </c:pt>
                      <c:pt idx="763">
                        <c:v>35.669719999999998</c:v>
                      </c:pt>
                      <c:pt idx="764">
                        <c:v>35.795929999999998</c:v>
                      </c:pt>
                      <c:pt idx="765">
                        <c:v>35.920310000000001</c:v>
                      </c:pt>
                      <c:pt idx="766">
                        <c:v>36.025649999999999</c:v>
                      </c:pt>
                      <c:pt idx="767">
                        <c:v>36.196170000000002</c:v>
                      </c:pt>
                      <c:pt idx="768">
                        <c:v>36.273870000000002</c:v>
                      </c:pt>
                      <c:pt idx="769">
                        <c:v>36.373559999999998</c:v>
                      </c:pt>
                      <c:pt idx="770">
                        <c:v>36.505090000000003</c:v>
                      </c:pt>
                      <c:pt idx="771">
                        <c:v>36.687640000000002</c:v>
                      </c:pt>
                      <c:pt idx="772">
                        <c:v>36.770569999999999</c:v>
                      </c:pt>
                      <c:pt idx="773">
                        <c:v>36.914999999999999</c:v>
                      </c:pt>
                      <c:pt idx="774">
                        <c:v>37.029110000000003</c:v>
                      </c:pt>
                      <c:pt idx="775">
                        <c:v>37.208199999999998</c:v>
                      </c:pt>
                      <c:pt idx="776">
                        <c:v>37.286360000000002</c:v>
                      </c:pt>
                      <c:pt idx="777">
                        <c:v>37.39799</c:v>
                      </c:pt>
                      <c:pt idx="778">
                        <c:v>37.519500000000001</c:v>
                      </c:pt>
                      <c:pt idx="779">
                        <c:v>37.650500000000001</c:v>
                      </c:pt>
                      <c:pt idx="780">
                        <c:v>37.810850000000002</c:v>
                      </c:pt>
                      <c:pt idx="781">
                        <c:v>37.921500000000002</c:v>
                      </c:pt>
                      <c:pt idx="782">
                        <c:v>38.038760000000003</c:v>
                      </c:pt>
                      <c:pt idx="783">
                        <c:v>38.162570000000002</c:v>
                      </c:pt>
                      <c:pt idx="784">
                        <c:v>38.325780000000002</c:v>
                      </c:pt>
                      <c:pt idx="785">
                        <c:v>38.415430000000001</c:v>
                      </c:pt>
                      <c:pt idx="786">
                        <c:v>38.541020000000003</c:v>
                      </c:pt>
                      <c:pt idx="787">
                        <c:v>38.64602</c:v>
                      </c:pt>
                      <c:pt idx="788">
                        <c:v>38.816119999999998</c:v>
                      </c:pt>
                      <c:pt idx="789">
                        <c:v>38.888669999999998</c:v>
                      </c:pt>
                      <c:pt idx="790">
                        <c:v>39.044690000000003</c:v>
                      </c:pt>
                      <c:pt idx="791">
                        <c:v>39.16189</c:v>
                      </c:pt>
                      <c:pt idx="792">
                        <c:v>39.346179999999997</c:v>
                      </c:pt>
                      <c:pt idx="793">
                        <c:v>39.399070000000002</c:v>
                      </c:pt>
                      <c:pt idx="794">
                        <c:v>39.537779999999998</c:v>
                      </c:pt>
                      <c:pt idx="795">
                        <c:v>39.65672</c:v>
                      </c:pt>
                      <c:pt idx="796">
                        <c:v>39.796680000000002</c:v>
                      </c:pt>
                      <c:pt idx="797">
                        <c:v>39.92304</c:v>
                      </c:pt>
                      <c:pt idx="798">
                        <c:v>40.063420000000001</c:v>
                      </c:pt>
                      <c:pt idx="799">
                        <c:v>40.160690000000002</c:v>
                      </c:pt>
                      <c:pt idx="800">
                        <c:v>40.290480000000002</c:v>
                      </c:pt>
                      <c:pt idx="801">
                        <c:v>40.440359999999998</c:v>
                      </c:pt>
                      <c:pt idx="802">
                        <c:v>40.539659999999998</c:v>
                      </c:pt>
                      <c:pt idx="803">
                        <c:v>40.653039999999997</c:v>
                      </c:pt>
                      <c:pt idx="804">
                        <c:v>40.791269999999997</c:v>
                      </c:pt>
                      <c:pt idx="805">
                        <c:v>40.957740000000001</c:v>
                      </c:pt>
                      <c:pt idx="806">
                        <c:v>41.018180000000001</c:v>
                      </c:pt>
                      <c:pt idx="807">
                        <c:v>41.159399999999998</c:v>
                      </c:pt>
                      <c:pt idx="808">
                        <c:v>41.305489999999999</c:v>
                      </c:pt>
                      <c:pt idx="809">
                        <c:v>41.465870000000002</c:v>
                      </c:pt>
                      <c:pt idx="810">
                        <c:v>41.537370000000003</c:v>
                      </c:pt>
                      <c:pt idx="811">
                        <c:v>41.673909999999999</c:v>
                      </c:pt>
                      <c:pt idx="812">
                        <c:v>42.006979999999999</c:v>
                      </c:pt>
                      <c:pt idx="813">
                        <c:v>41.993270000000003</c:v>
                      </c:pt>
                      <c:pt idx="814">
                        <c:v>42.025500000000001</c:v>
                      </c:pt>
                      <c:pt idx="815">
                        <c:v>42.187559999999998</c:v>
                      </c:pt>
                      <c:pt idx="816">
                        <c:v>42.298810000000003</c:v>
                      </c:pt>
                      <c:pt idx="817">
                        <c:v>42.431229999999999</c:v>
                      </c:pt>
                      <c:pt idx="818">
                        <c:v>42.608890000000002</c:v>
                      </c:pt>
                      <c:pt idx="819">
                        <c:v>42.679340000000003</c:v>
                      </c:pt>
                      <c:pt idx="820">
                        <c:v>42.781489999999998</c:v>
                      </c:pt>
                      <c:pt idx="821">
                        <c:v>42.898519999999998</c:v>
                      </c:pt>
                      <c:pt idx="822">
                        <c:v>43.082929999999998</c:v>
                      </c:pt>
                      <c:pt idx="823">
                        <c:v>43.156959999999998</c:v>
                      </c:pt>
                      <c:pt idx="824">
                        <c:v>43.298409999999997</c:v>
                      </c:pt>
                      <c:pt idx="825">
                        <c:v>43.427430000000001</c:v>
                      </c:pt>
                      <c:pt idx="826">
                        <c:v>43.591569999999997</c:v>
                      </c:pt>
                      <c:pt idx="827">
                        <c:v>43.65645</c:v>
                      </c:pt>
                      <c:pt idx="828">
                        <c:v>43.788530000000002</c:v>
                      </c:pt>
                      <c:pt idx="829">
                        <c:v>43.92051</c:v>
                      </c:pt>
                      <c:pt idx="830">
                        <c:v>44.082239999999999</c:v>
                      </c:pt>
                      <c:pt idx="831">
                        <c:v>44.162880000000001</c:v>
                      </c:pt>
                      <c:pt idx="832">
                        <c:v>44.276090000000003</c:v>
                      </c:pt>
                      <c:pt idx="833">
                        <c:v>44.415680000000002</c:v>
                      </c:pt>
                      <c:pt idx="834">
                        <c:v>44.55397</c:v>
                      </c:pt>
                      <c:pt idx="835">
                        <c:v>44.702120000000001</c:v>
                      </c:pt>
                      <c:pt idx="836">
                        <c:v>44.788220000000003</c:v>
                      </c:pt>
                      <c:pt idx="837">
                        <c:v>44.936509999999998</c:v>
                      </c:pt>
                      <c:pt idx="838">
                        <c:v>45.074399999999997</c:v>
                      </c:pt>
                      <c:pt idx="839">
                        <c:v>45.218829999999997</c:v>
                      </c:pt>
                      <c:pt idx="840">
                        <c:v>45.300130000000003</c:v>
                      </c:pt>
                      <c:pt idx="841">
                        <c:v>45.4101</c:v>
                      </c:pt>
                      <c:pt idx="842">
                        <c:v>45.535029999999999</c:v>
                      </c:pt>
                      <c:pt idx="843">
                        <c:v>45.72627</c:v>
                      </c:pt>
                      <c:pt idx="844">
                        <c:v>45.780479999999997</c:v>
                      </c:pt>
                      <c:pt idx="845">
                        <c:v>45.915550000000003</c:v>
                      </c:pt>
                      <c:pt idx="846">
                        <c:v>46.035130000000002</c:v>
                      </c:pt>
                      <c:pt idx="847">
                        <c:v>46.230780000000003</c:v>
                      </c:pt>
                      <c:pt idx="848">
                        <c:v>46.280250000000002</c:v>
                      </c:pt>
                      <c:pt idx="849">
                        <c:v>46.42633</c:v>
                      </c:pt>
                      <c:pt idx="850">
                        <c:v>46.546190000000003</c:v>
                      </c:pt>
                      <c:pt idx="851">
                        <c:v>46.729190000000003</c:v>
                      </c:pt>
                      <c:pt idx="852">
                        <c:v>46.802149999999997</c:v>
                      </c:pt>
                      <c:pt idx="853">
                        <c:v>46.91225</c:v>
                      </c:pt>
                      <c:pt idx="854">
                        <c:v>47.042670000000001</c:v>
                      </c:pt>
                      <c:pt idx="855">
                        <c:v>47.168959999999998</c:v>
                      </c:pt>
                      <c:pt idx="856">
                        <c:v>47.3352</c:v>
                      </c:pt>
                      <c:pt idx="857">
                        <c:v>47.426670000000001</c:v>
                      </c:pt>
                      <c:pt idx="858">
                        <c:v>47.540109999999999</c:v>
                      </c:pt>
                      <c:pt idx="859">
                        <c:v>47.652639999999998</c:v>
                      </c:pt>
                      <c:pt idx="860">
                        <c:v>47.839939999999999</c:v>
                      </c:pt>
                      <c:pt idx="861">
                        <c:v>47.912100000000002</c:v>
                      </c:pt>
                      <c:pt idx="862">
                        <c:v>48.062579999999997</c:v>
                      </c:pt>
                      <c:pt idx="863">
                        <c:v>48.171370000000003</c:v>
                      </c:pt>
                      <c:pt idx="864">
                        <c:v>48.340789999999998</c:v>
                      </c:pt>
                      <c:pt idx="865">
                        <c:v>48.435600000000001</c:v>
                      </c:pt>
                      <c:pt idx="866">
                        <c:v>48.559269999999998</c:v>
                      </c:pt>
                      <c:pt idx="867">
                        <c:v>48.649740000000001</c:v>
                      </c:pt>
                      <c:pt idx="868">
                        <c:v>48.824599999999997</c:v>
                      </c:pt>
                      <c:pt idx="869">
                        <c:v>48.909350000000003</c:v>
                      </c:pt>
                      <c:pt idx="870">
                        <c:v>49.010950000000001</c:v>
                      </c:pt>
                      <c:pt idx="871">
                        <c:v>49.143360000000001</c:v>
                      </c:pt>
                      <c:pt idx="872">
                        <c:v>49.303260000000002</c:v>
                      </c:pt>
                      <c:pt idx="873">
                        <c:v>49.693060000000003</c:v>
                      </c:pt>
                      <c:pt idx="874">
                        <c:v>49.53302</c:v>
                      </c:pt>
                      <c:pt idx="875">
                        <c:v>49.662570000000002</c:v>
                      </c:pt>
                      <c:pt idx="876">
                        <c:v>49.791559999999997</c:v>
                      </c:pt>
                      <c:pt idx="877">
                        <c:v>49.958730000000003</c:v>
                      </c:pt>
                      <c:pt idx="878">
                        <c:v>50.048929999999999</c:v>
                      </c:pt>
                      <c:pt idx="879">
                        <c:v>50.160600000000002</c:v>
                      </c:pt>
                      <c:pt idx="880">
                        <c:v>50.268540000000002</c:v>
                      </c:pt>
                      <c:pt idx="881">
                        <c:v>50.327359999999999</c:v>
                      </c:pt>
                      <c:pt idx="882">
                        <c:v>50.283499999999997</c:v>
                      </c:pt>
                      <c:pt idx="883">
                        <c:v>50.284680000000002</c:v>
                      </c:pt>
                      <c:pt idx="884">
                        <c:v>50.262059999999998</c:v>
                      </c:pt>
                      <c:pt idx="885">
                        <c:v>50.325049999999997</c:v>
                      </c:pt>
                      <c:pt idx="886">
                        <c:v>50.281559999999999</c:v>
                      </c:pt>
                      <c:pt idx="887">
                        <c:v>50.272840000000002</c:v>
                      </c:pt>
                      <c:pt idx="888">
                        <c:v>50.274120000000003</c:v>
                      </c:pt>
                      <c:pt idx="889">
                        <c:v>50.335320000000003</c:v>
                      </c:pt>
                      <c:pt idx="890">
                        <c:v>50.293019999999999</c:v>
                      </c:pt>
                      <c:pt idx="891">
                        <c:v>50.274900000000002</c:v>
                      </c:pt>
                      <c:pt idx="892">
                        <c:v>50.283549999999998</c:v>
                      </c:pt>
                      <c:pt idx="893">
                        <c:v>50.279069999999997</c:v>
                      </c:pt>
                      <c:pt idx="894">
                        <c:v>50.339480000000002</c:v>
                      </c:pt>
                      <c:pt idx="895">
                        <c:v>50.291159999999998</c:v>
                      </c:pt>
                      <c:pt idx="896">
                        <c:v>50.277729999999998</c:v>
                      </c:pt>
                      <c:pt idx="897">
                        <c:v>50.272449999999999</c:v>
                      </c:pt>
                      <c:pt idx="898">
                        <c:v>50.324120000000001</c:v>
                      </c:pt>
                      <c:pt idx="899">
                        <c:v>50.281269999999999</c:v>
                      </c:pt>
                      <c:pt idx="900">
                        <c:v>50.27928</c:v>
                      </c:pt>
                      <c:pt idx="901">
                        <c:v>50.266330000000004</c:v>
                      </c:pt>
                      <c:pt idx="902">
                        <c:v>50.30639</c:v>
                      </c:pt>
                      <c:pt idx="903">
                        <c:v>50.272489999999998</c:v>
                      </c:pt>
                      <c:pt idx="904">
                        <c:v>50.271700000000003</c:v>
                      </c:pt>
                      <c:pt idx="905">
                        <c:v>50.261009999999999</c:v>
                      </c:pt>
                      <c:pt idx="906">
                        <c:v>50.323450000000001</c:v>
                      </c:pt>
                      <c:pt idx="907">
                        <c:v>50.269449999999999</c:v>
                      </c:pt>
                      <c:pt idx="908">
                        <c:v>50.265189999999997</c:v>
                      </c:pt>
                      <c:pt idx="909">
                        <c:v>50.27805</c:v>
                      </c:pt>
                      <c:pt idx="910">
                        <c:v>50.289990000000003</c:v>
                      </c:pt>
                      <c:pt idx="911">
                        <c:v>50.317810000000001</c:v>
                      </c:pt>
                      <c:pt idx="912">
                        <c:v>50.282899999999998</c:v>
                      </c:pt>
                      <c:pt idx="913">
                        <c:v>50.29034</c:v>
                      </c:pt>
                      <c:pt idx="914">
                        <c:v>50.267940000000003</c:v>
                      </c:pt>
                      <c:pt idx="915">
                        <c:v>50.314</c:v>
                      </c:pt>
                      <c:pt idx="916">
                        <c:v>50.274999999999999</c:v>
                      </c:pt>
                      <c:pt idx="917">
                        <c:v>50.271740000000001</c:v>
                      </c:pt>
                      <c:pt idx="918">
                        <c:v>50.273890000000002</c:v>
                      </c:pt>
                      <c:pt idx="919">
                        <c:v>50.311250000000001</c:v>
                      </c:pt>
                      <c:pt idx="920">
                        <c:v>50.260399999999997</c:v>
                      </c:pt>
                      <c:pt idx="921">
                        <c:v>50.26202</c:v>
                      </c:pt>
                      <c:pt idx="922">
                        <c:v>50.256430000000002</c:v>
                      </c:pt>
                      <c:pt idx="923">
                        <c:v>50.303820000000002</c:v>
                      </c:pt>
                      <c:pt idx="924">
                        <c:v>50.284280000000003</c:v>
                      </c:pt>
                      <c:pt idx="925">
                        <c:v>50.258659999999999</c:v>
                      </c:pt>
                      <c:pt idx="926">
                        <c:v>50.252899999999997</c:v>
                      </c:pt>
                      <c:pt idx="927">
                        <c:v>50.285919999999997</c:v>
                      </c:pt>
                      <c:pt idx="928">
                        <c:v>50.272779999999997</c:v>
                      </c:pt>
                      <c:pt idx="929">
                        <c:v>50.273629999999997</c:v>
                      </c:pt>
                      <c:pt idx="930">
                        <c:v>50.269779999999997</c:v>
                      </c:pt>
                      <c:pt idx="931">
                        <c:v>50.270850000000003</c:v>
                      </c:pt>
                      <c:pt idx="932">
                        <c:v>50.308450000000001</c:v>
                      </c:pt>
                      <c:pt idx="933">
                        <c:v>50.292009999999998</c:v>
                      </c:pt>
                      <c:pt idx="934">
                        <c:v>50.481580000000001</c:v>
                      </c:pt>
                      <c:pt idx="935">
                        <c:v>50.261760000000002</c:v>
                      </c:pt>
                      <c:pt idx="936">
                        <c:v>50.302700000000002</c:v>
                      </c:pt>
                      <c:pt idx="937">
                        <c:v>50.26802</c:v>
                      </c:pt>
                      <c:pt idx="938">
                        <c:v>50.261690000000002</c:v>
                      </c:pt>
                      <c:pt idx="939">
                        <c:v>50.272019999999998</c:v>
                      </c:pt>
                      <c:pt idx="940">
                        <c:v>50.315060000000003</c:v>
                      </c:pt>
                      <c:pt idx="941">
                        <c:v>50.27037</c:v>
                      </c:pt>
                      <c:pt idx="942">
                        <c:v>50.260480000000001</c:v>
                      </c:pt>
                      <c:pt idx="943">
                        <c:v>50.255070000000003</c:v>
                      </c:pt>
                      <c:pt idx="944">
                        <c:v>50.320500000000003</c:v>
                      </c:pt>
                      <c:pt idx="945">
                        <c:v>50.273330000000001</c:v>
                      </c:pt>
                      <c:pt idx="946">
                        <c:v>50.264859999999999</c:v>
                      </c:pt>
                      <c:pt idx="947">
                        <c:v>50.28257</c:v>
                      </c:pt>
                      <c:pt idx="948">
                        <c:v>50.284170000000003</c:v>
                      </c:pt>
                      <c:pt idx="949">
                        <c:v>50.313400000000001</c:v>
                      </c:pt>
                      <c:pt idx="950">
                        <c:v>50.253500000000003</c:v>
                      </c:pt>
                      <c:pt idx="951">
                        <c:v>50.263480000000001</c:v>
                      </c:pt>
                      <c:pt idx="952">
                        <c:v>50.274839999999998</c:v>
                      </c:pt>
                      <c:pt idx="953">
                        <c:v>50.313270000000003</c:v>
                      </c:pt>
                      <c:pt idx="954">
                        <c:v>50.268320000000003</c:v>
                      </c:pt>
                      <c:pt idx="955">
                        <c:v>50.269260000000003</c:v>
                      </c:pt>
                      <c:pt idx="956">
                        <c:v>50.257300000000001</c:v>
                      </c:pt>
                      <c:pt idx="957">
                        <c:v>50.308750000000003</c:v>
                      </c:pt>
                      <c:pt idx="958">
                        <c:v>50.258580000000002</c:v>
                      </c:pt>
                      <c:pt idx="959">
                        <c:v>50.260809999999999</c:v>
                      </c:pt>
                      <c:pt idx="960">
                        <c:v>50.260480000000001</c:v>
                      </c:pt>
                      <c:pt idx="961">
                        <c:v>50.30301</c:v>
                      </c:pt>
                      <c:pt idx="962">
                        <c:v>50.269390000000001</c:v>
                      </c:pt>
                      <c:pt idx="963">
                        <c:v>50.258220000000001</c:v>
                      </c:pt>
                      <c:pt idx="964">
                        <c:v>50.286169999999998</c:v>
                      </c:pt>
                      <c:pt idx="965">
                        <c:v>50.300370000000001</c:v>
                      </c:pt>
                      <c:pt idx="966">
                        <c:v>50.260910000000003</c:v>
                      </c:pt>
                      <c:pt idx="967">
                        <c:v>50.241300000000003</c:v>
                      </c:pt>
                      <c:pt idx="968">
                        <c:v>50.249780000000001</c:v>
                      </c:pt>
                      <c:pt idx="969">
                        <c:v>50.254719999999999</c:v>
                      </c:pt>
                      <c:pt idx="970">
                        <c:v>50.303060000000002</c:v>
                      </c:pt>
                      <c:pt idx="971">
                        <c:v>50.267389999999999</c:v>
                      </c:pt>
                      <c:pt idx="972">
                        <c:v>50.254550000000002</c:v>
                      </c:pt>
                      <c:pt idx="973">
                        <c:v>50.256309999999999</c:v>
                      </c:pt>
                      <c:pt idx="974">
                        <c:v>50.305599999999998</c:v>
                      </c:pt>
                      <c:pt idx="975">
                        <c:v>50.253630000000001</c:v>
                      </c:pt>
                      <c:pt idx="976">
                        <c:v>50.262689999999999</c:v>
                      </c:pt>
                      <c:pt idx="977">
                        <c:v>50.242429999999999</c:v>
                      </c:pt>
                      <c:pt idx="978">
                        <c:v>50.299930000000003</c:v>
                      </c:pt>
                      <c:pt idx="979">
                        <c:v>50.24512</c:v>
                      </c:pt>
                      <c:pt idx="980">
                        <c:v>50.244639999999997</c:v>
                      </c:pt>
                      <c:pt idx="981">
                        <c:v>50.243139999999997</c:v>
                      </c:pt>
                      <c:pt idx="982">
                        <c:v>50.309579999999997</c:v>
                      </c:pt>
                      <c:pt idx="983">
                        <c:v>50.273499999999999</c:v>
                      </c:pt>
                      <c:pt idx="984">
                        <c:v>50.265450000000001</c:v>
                      </c:pt>
                      <c:pt idx="985">
                        <c:v>50.266750000000002</c:v>
                      </c:pt>
                      <c:pt idx="986">
                        <c:v>50.2928</c:v>
                      </c:pt>
                      <c:pt idx="987">
                        <c:v>50.329230000000003</c:v>
                      </c:pt>
                      <c:pt idx="988">
                        <c:v>50.266840000000002</c:v>
                      </c:pt>
                      <c:pt idx="989">
                        <c:v>50.249250000000004</c:v>
                      </c:pt>
                      <c:pt idx="990">
                        <c:v>50.271560000000001</c:v>
                      </c:pt>
                      <c:pt idx="991">
                        <c:v>50.307429999999997</c:v>
                      </c:pt>
                      <c:pt idx="992">
                        <c:v>50.261699999999998</c:v>
                      </c:pt>
                      <c:pt idx="993">
                        <c:v>50.261940000000003</c:v>
                      </c:pt>
                      <c:pt idx="994">
                        <c:v>50.37923</c:v>
                      </c:pt>
                      <c:pt idx="995">
                        <c:v>50.417870000000001</c:v>
                      </c:pt>
                      <c:pt idx="996">
                        <c:v>50.25141</c:v>
                      </c:pt>
                      <c:pt idx="997">
                        <c:v>50.261989999999997</c:v>
                      </c:pt>
                      <c:pt idx="998">
                        <c:v>50.237200000000001</c:v>
                      </c:pt>
                      <c:pt idx="999">
                        <c:v>50.312489999999997</c:v>
                      </c:pt>
                      <c:pt idx="1000">
                        <c:v>50.250399999999999</c:v>
                      </c:pt>
                      <c:pt idx="1001">
                        <c:v>50.234400000000001</c:v>
                      </c:pt>
                      <c:pt idx="1002">
                        <c:v>50.249409999999997</c:v>
                      </c:pt>
                      <c:pt idx="1003">
                        <c:v>50.2789</c:v>
                      </c:pt>
                      <c:pt idx="1004">
                        <c:v>50.294080000000001</c:v>
                      </c:pt>
                      <c:pt idx="1005">
                        <c:v>50.235239999999997</c:v>
                      </c:pt>
                      <c:pt idx="1006">
                        <c:v>50.241579999999999</c:v>
                      </c:pt>
                      <c:pt idx="1007">
                        <c:v>50.259300000000003</c:v>
                      </c:pt>
                      <c:pt idx="1008">
                        <c:v>50.316119999999998</c:v>
                      </c:pt>
                      <c:pt idx="1009">
                        <c:v>50.264699999999998</c:v>
                      </c:pt>
                      <c:pt idx="1010">
                        <c:v>50.240400000000001</c:v>
                      </c:pt>
                      <c:pt idx="1011">
                        <c:v>50.258069999999996</c:v>
                      </c:pt>
                      <c:pt idx="1012">
                        <c:v>50.290889999999997</c:v>
                      </c:pt>
                      <c:pt idx="1013">
                        <c:v>50.251730000000002</c:v>
                      </c:pt>
                      <c:pt idx="1014">
                        <c:v>50.25056</c:v>
                      </c:pt>
                      <c:pt idx="1015">
                        <c:v>50.241500000000002</c:v>
                      </c:pt>
                      <c:pt idx="1016">
                        <c:v>50.282980000000002</c:v>
                      </c:pt>
                      <c:pt idx="1017">
                        <c:v>50.243119999999998</c:v>
                      </c:pt>
                      <c:pt idx="1018">
                        <c:v>50.264119999999998</c:v>
                      </c:pt>
                      <c:pt idx="1019">
                        <c:v>50.266509999999997</c:v>
                      </c:pt>
                      <c:pt idx="1020">
                        <c:v>50.312869999999997</c:v>
                      </c:pt>
                      <c:pt idx="1021">
                        <c:v>50.263680000000001</c:v>
                      </c:pt>
                      <c:pt idx="1022">
                        <c:v>50.260170000000002</c:v>
                      </c:pt>
                      <c:pt idx="1023">
                        <c:v>50.251840000000001</c:v>
                      </c:pt>
                      <c:pt idx="1024">
                        <c:v>50.248890000000003</c:v>
                      </c:pt>
                      <c:pt idx="1025">
                        <c:v>50.307659999999998</c:v>
                      </c:pt>
                      <c:pt idx="1026">
                        <c:v>50.248620000000003</c:v>
                      </c:pt>
                      <c:pt idx="1027">
                        <c:v>50.251959999999997</c:v>
                      </c:pt>
                      <c:pt idx="1028">
                        <c:v>50.261670000000002</c:v>
                      </c:pt>
                      <c:pt idx="1029">
                        <c:v>50.32244</c:v>
                      </c:pt>
                      <c:pt idx="1030">
                        <c:v>50.261420000000001</c:v>
                      </c:pt>
                      <c:pt idx="1031">
                        <c:v>50.270740000000004</c:v>
                      </c:pt>
                      <c:pt idx="1032">
                        <c:v>50.26587</c:v>
                      </c:pt>
                      <c:pt idx="1033">
                        <c:v>50.315649999999998</c:v>
                      </c:pt>
                      <c:pt idx="1034">
                        <c:v>50.265120000000003</c:v>
                      </c:pt>
                      <c:pt idx="1035">
                        <c:v>50.279220000000002</c:v>
                      </c:pt>
                      <c:pt idx="1036">
                        <c:v>50.276670000000003</c:v>
                      </c:pt>
                      <c:pt idx="1037">
                        <c:v>50.308689999999999</c:v>
                      </c:pt>
                      <c:pt idx="1038">
                        <c:v>50.268369999999997</c:v>
                      </c:pt>
                      <c:pt idx="1039">
                        <c:v>50.272640000000003</c:v>
                      </c:pt>
                      <c:pt idx="1040">
                        <c:v>50.278979999999997</c:v>
                      </c:pt>
                      <c:pt idx="1041">
                        <c:v>50.310360000000003</c:v>
                      </c:pt>
                      <c:pt idx="1042">
                        <c:v>50.29965</c:v>
                      </c:pt>
                      <c:pt idx="1043">
                        <c:v>50.267569999999999</c:v>
                      </c:pt>
                      <c:pt idx="1044">
                        <c:v>50.245060000000002</c:v>
                      </c:pt>
                      <c:pt idx="1045">
                        <c:v>50.241160000000001</c:v>
                      </c:pt>
                      <c:pt idx="1046">
                        <c:v>50.330889999999997</c:v>
                      </c:pt>
                      <c:pt idx="1047">
                        <c:v>50.27984</c:v>
                      </c:pt>
                      <c:pt idx="1048">
                        <c:v>50.281300000000002</c:v>
                      </c:pt>
                      <c:pt idx="1049">
                        <c:v>50.273949999999999</c:v>
                      </c:pt>
                      <c:pt idx="1050">
                        <c:v>50.327219999999997</c:v>
                      </c:pt>
                      <c:pt idx="1051">
                        <c:v>50.269039999999997</c:v>
                      </c:pt>
                      <c:pt idx="1052">
                        <c:v>50.263719999999999</c:v>
                      </c:pt>
                      <c:pt idx="1053">
                        <c:v>50.270809999999997</c:v>
                      </c:pt>
                      <c:pt idx="1054">
                        <c:v>50.337069999999997</c:v>
                      </c:pt>
                      <c:pt idx="1055">
                        <c:v>50.47148</c:v>
                      </c:pt>
                      <c:pt idx="1056">
                        <c:v>50.296709999999997</c:v>
                      </c:pt>
                      <c:pt idx="1057">
                        <c:v>50.281179999999999</c:v>
                      </c:pt>
                      <c:pt idx="1058">
                        <c:v>50.327240000000003</c:v>
                      </c:pt>
                      <c:pt idx="1059">
                        <c:v>50.275489999999998</c:v>
                      </c:pt>
                      <c:pt idx="1060">
                        <c:v>50.278109999999998</c:v>
                      </c:pt>
                      <c:pt idx="1061">
                        <c:v>50.254779999999997</c:v>
                      </c:pt>
                      <c:pt idx="1062">
                        <c:v>50.270629999999997</c:v>
                      </c:pt>
                      <c:pt idx="1063">
                        <c:v>50.303780000000003</c:v>
                      </c:pt>
                      <c:pt idx="1064">
                        <c:v>50.252789999999997</c:v>
                      </c:pt>
                      <c:pt idx="1065">
                        <c:v>50.258029999999998</c:v>
                      </c:pt>
                      <c:pt idx="1066">
                        <c:v>50.273809999999997</c:v>
                      </c:pt>
                      <c:pt idx="1067">
                        <c:v>50.321689999999997</c:v>
                      </c:pt>
                      <c:pt idx="1068">
                        <c:v>50.275069999999999</c:v>
                      </c:pt>
                      <c:pt idx="1069">
                        <c:v>50.272179999999999</c:v>
                      </c:pt>
                      <c:pt idx="1070">
                        <c:v>50.26352</c:v>
                      </c:pt>
                      <c:pt idx="1071">
                        <c:v>50.287460000000003</c:v>
                      </c:pt>
                      <c:pt idx="1072">
                        <c:v>50.266930000000002</c:v>
                      </c:pt>
                      <c:pt idx="1073">
                        <c:v>50.253990000000002</c:v>
                      </c:pt>
                      <c:pt idx="1074">
                        <c:v>50.258479999999999</c:v>
                      </c:pt>
                      <c:pt idx="1075">
                        <c:v>50.317590000000003</c:v>
                      </c:pt>
                      <c:pt idx="1076">
                        <c:v>50.289189999999998</c:v>
                      </c:pt>
                      <c:pt idx="1077">
                        <c:v>50.283560000000001</c:v>
                      </c:pt>
                      <c:pt idx="1078">
                        <c:v>50.298999999999999</c:v>
                      </c:pt>
                      <c:pt idx="1079">
                        <c:v>50.299689999999998</c:v>
                      </c:pt>
                      <c:pt idx="1080">
                        <c:v>50.341859999999997</c:v>
                      </c:pt>
                      <c:pt idx="1081">
                        <c:v>50.30874</c:v>
                      </c:pt>
                      <c:pt idx="1082">
                        <c:v>50.276229999999998</c:v>
                      </c:pt>
                      <c:pt idx="1083">
                        <c:v>50.286360000000002</c:v>
                      </c:pt>
                      <c:pt idx="1084">
                        <c:v>50.328760000000003</c:v>
                      </c:pt>
                      <c:pt idx="1085">
                        <c:v>50.284770000000002</c:v>
                      </c:pt>
                      <c:pt idx="1086">
                        <c:v>50.281599999999997</c:v>
                      </c:pt>
                      <c:pt idx="1087">
                        <c:v>50.29515</c:v>
                      </c:pt>
                      <c:pt idx="1088">
                        <c:v>50.341030000000003</c:v>
                      </c:pt>
                      <c:pt idx="1089">
                        <c:v>50.265270000000001</c:v>
                      </c:pt>
                      <c:pt idx="1090">
                        <c:v>50.278039999999997</c:v>
                      </c:pt>
                      <c:pt idx="1091">
                        <c:v>50.264830000000003</c:v>
                      </c:pt>
                      <c:pt idx="1092">
                        <c:v>50.337310000000002</c:v>
                      </c:pt>
                      <c:pt idx="1093">
                        <c:v>50.260779999999997</c:v>
                      </c:pt>
                      <c:pt idx="1094">
                        <c:v>50.280259999999998</c:v>
                      </c:pt>
                      <c:pt idx="1095">
                        <c:v>50.279690000000002</c:v>
                      </c:pt>
                      <c:pt idx="1096">
                        <c:v>50.33325</c:v>
                      </c:pt>
                      <c:pt idx="1097">
                        <c:v>50.3035</c:v>
                      </c:pt>
                      <c:pt idx="1098">
                        <c:v>50.25103</c:v>
                      </c:pt>
                      <c:pt idx="1099">
                        <c:v>50.268659999999997</c:v>
                      </c:pt>
                      <c:pt idx="1100">
                        <c:v>50.279159999999997</c:v>
                      </c:pt>
                      <c:pt idx="1101">
                        <c:v>50.341070000000002</c:v>
                      </c:pt>
                      <c:pt idx="1102">
                        <c:v>50.276110000000003</c:v>
                      </c:pt>
                      <c:pt idx="1103">
                        <c:v>50.271999999999998</c:v>
                      </c:pt>
                      <c:pt idx="1104">
                        <c:v>50.271250000000002</c:v>
                      </c:pt>
                      <c:pt idx="1105">
                        <c:v>50.328200000000002</c:v>
                      </c:pt>
                      <c:pt idx="1106">
                        <c:v>50.27422</c:v>
                      </c:pt>
                      <c:pt idx="1107">
                        <c:v>50.28051</c:v>
                      </c:pt>
                      <c:pt idx="1108">
                        <c:v>50.291980000000002</c:v>
                      </c:pt>
                      <c:pt idx="1109">
                        <c:v>50.338050000000003</c:v>
                      </c:pt>
                      <c:pt idx="1110">
                        <c:v>50.280729999999998</c:v>
                      </c:pt>
                      <c:pt idx="1111">
                        <c:v>50.27805</c:v>
                      </c:pt>
                      <c:pt idx="1112">
                        <c:v>50.272170000000003</c:v>
                      </c:pt>
                      <c:pt idx="1113">
                        <c:v>50.302070000000001</c:v>
                      </c:pt>
                      <c:pt idx="1114">
                        <c:v>50.280239999999999</c:v>
                      </c:pt>
                      <c:pt idx="1115">
                        <c:v>50.282780000000002</c:v>
                      </c:pt>
                      <c:pt idx="1116">
                        <c:v>50.505920000000003</c:v>
                      </c:pt>
                      <c:pt idx="1117">
                        <c:v>50.278309999999998</c:v>
                      </c:pt>
                      <c:pt idx="1118">
                        <c:v>50.321629999999999</c:v>
                      </c:pt>
                      <c:pt idx="1119">
                        <c:v>50.271279999999997</c:v>
                      </c:pt>
                      <c:pt idx="1120">
                        <c:v>50.279269999999997</c:v>
                      </c:pt>
                      <c:pt idx="1121">
                        <c:v>50.27704</c:v>
                      </c:pt>
                      <c:pt idx="1122">
                        <c:v>50.333019999999998</c:v>
                      </c:pt>
                      <c:pt idx="1123">
                        <c:v>50.281959999999998</c:v>
                      </c:pt>
                      <c:pt idx="1124">
                        <c:v>50.27122</c:v>
                      </c:pt>
                      <c:pt idx="1125">
                        <c:v>50.263210000000001</c:v>
                      </c:pt>
                      <c:pt idx="1126">
                        <c:v>50.322099999999999</c:v>
                      </c:pt>
                      <c:pt idx="1127">
                        <c:v>50.274819999999998</c:v>
                      </c:pt>
                      <c:pt idx="1128">
                        <c:v>50.285780000000003</c:v>
                      </c:pt>
                      <c:pt idx="1129">
                        <c:v>50.27946</c:v>
                      </c:pt>
                      <c:pt idx="1130">
                        <c:v>50.332689999999999</c:v>
                      </c:pt>
                      <c:pt idx="1131">
                        <c:v>50.304209999999998</c:v>
                      </c:pt>
                      <c:pt idx="1132">
                        <c:v>50.282179999999997</c:v>
                      </c:pt>
                      <c:pt idx="1133">
                        <c:v>50.287860000000002</c:v>
                      </c:pt>
                      <c:pt idx="1134">
                        <c:v>50.298279999999998</c:v>
                      </c:pt>
                      <c:pt idx="1135">
                        <c:v>50.294240000000002</c:v>
                      </c:pt>
                      <c:pt idx="1136">
                        <c:v>50.273890000000002</c:v>
                      </c:pt>
                      <c:pt idx="1137">
                        <c:v>50.280670000000001</c:v>
                      </c:pt>
                      <c:pt idx="1138">
                        <c:v>50.284520000000001</c:v>
                      </c:pt>
                      <c:pt idx="1139">
                        <c:v>50.336309999999997</c:v>
                      </c:pt>
                      <c:pt idx="1140">
                        <c:v>50.256630000000001</c:v>
                      </c:pt>
                      <c:pt idx="1141">
                        <c:v>50.266620000000003</c:v>
                      </c:pt>
                      <c:pt idx="1142">
                        <c:v>50.266489999999997</c:v>
                      </c:pt>
                      <c:pt idx="1143">
                        <c:v>50.32235</c:v>
                      </c:pt>
                      <c:pt idx="1144">
                        <c:v>50.285040000000002</c:v>
                      </c:pt>
                      <c:pt idx="1145">
                        <c:v>50.286290000000001</c:v>
                      </c:pt>
                      <c:pt idx="1146">
                        <c:v>50.28078</c:v>
                      </c:pt>
                      <c:pt idx="1147">
                        <c:v>50.326680000000003</c:v>
                      </c:pt>
                      <c:pt idx="1148">
                        <c:v>50.293089999999999</c:v>
                      </c:pt>
                      <c:pt idx="1149">
                        <c:v>50.286639999999998</c:v>
                      </c:pt>
                      <c:pt idx="1150">
                        <c:v>50.288469999999997</c:v>
                      </c:pt>
                      <c:pt idx="1151">
                        <c:v>50.335810000000002</c:v>
                      </c:pt>
                      <c:pt idx="1152">
                        <c:v>50.279420000000002</c:v>
                      </c:pt>
                      <c:pt idx="1153">
                        <c:v>50.29354</c:v>
                      </c:pt>
                      <c:pt idx="1154">
                        <c:v>50.292619999999999</c:v>
                      </c:pt>
                      <c:pt idx="1155">
                        <c:v>50.28763</c:v>
                      </c:pt>
                      <c:pt idx="1156">
                        <c:v>50.326810000000002</c:v>
                      </c:pt>
                      <c:pt idx="1157">
                        <c:v>50.28342</c:v>
                      </c:pt>
                      <c:pt idx="1158">
                        <c:v>50.264580000000002</c:v>
                      </c:pt>
                      <c:pt idx="1159">
                        <c:v>50.278179999999999</c:v>
                      </c:pt>
                      <c:pt idx="1160">
                        <c:v>50.313459999999999</c:v>
                      </c:pt>
                      <c:pt idx="1161">
                        <c:v>50.275959999999998</c:v>
                      </c:pt>
                      <c:pt idx="1162">
                        <c:v>50.28989</c:v>
                      </c:pt>
                      <c:pt idx="1163">
                        <c:v>50.310169999999999</c:v>
                      </c:pt>
                      <c:pt idx="1164">
                        <c:v>50.362430000000003</c:v>
                      </c:pt>
                      <c:pt idx="1165">
                        <c:v>50.29363</c:v>
                      </c:pt>
                      <c:pt idx="1166">
                        <c:v>50.29372</c:v>
                      </c:pt>
                      <c:pt idx="1167">
                        <c:v>50.275950000000002</c:v>
                      </c:pt>
                      <c:pt idx="1168">
                        <c:v>50.348390000000002</c:v>
                      </c:pt>
                      <c:pt idx="1169">
                        <c:v>50.272739999999999</c:v>
                      </c:pt>
                      <c:pt idx="1170">
                        <c:v>50.28839</c:v>
                      </c:pt>
                      <c:pt idx="1171">
                        <c:v>50.286900000000003</c:v>
                      </c:pt>
                      <c:pt idx="1172">
                        <c:v>50.317889999999998</c:v>
                      </c:pt>
                      <c:pt idx="1173">
                        <c:v>50.318689999999997</c:v>
                      </c:pt>
                      <c:pt idx="1174">
                        <c:v>50.289960000000001</c:v>
                      </c:pt>
                      <c:pt idx="1175">
                        <c:v>50.286490000000001</c:v>
                      </c:pt>
                      <c:pt idx="1176">
                        <c:v>50.316670000000002</c:v>
                      </c:pt>
                      <c:pt idx="1177">
                        <c:v>50.560839999999999</c:v>
                      </c:pt>
                      <c:pt idx="1178">
                        <c:v>50.292610000000003</c:v>
                      </c:pt>
                      <c:pt idx="1179">
                        <c:v>50.291449999999998</c:v>
                      </c:pt>
                      <c:pt idx="1180">
                        <c:v>50.290840000000003</c:v>
                      </c:pt>
                      <c:pt idx="1181">
                        <c:v>50.341140000000003</c:v>
                      </c:pt>
                      <c:pt idx="1182">
                        <c:v>50.275019999999998</c:v>
                      </c:pt>
                      <c:pt idx="1183">
                        <c:v>50.272460000000002</c:v>
                      </c:pt>
                      <c:pt idx="1184">
                        <c:v>50.292299999999997</c:v>
                      </c:pt>
                      <c:pt idx="1185">
                        <c:v>50.339770000000001</c:v>
                      </c:pt>
                      <c:pt idx="1186">
                        <c:v>50.27026</c:v>
                      </c:pt>
                      <c:pt idx="1187">
                        <c:v>50.27375</c:v>
                      </c:pt>
                      <c:pt idx="1188">
                        <c:v>50.291559999999997</c:v>
                      </c:pt>
                      <c:pt idx="1189">
                        <c:v>50.304310000000001</c:v>
                      </c:pt>
                      <c:pt idx="1190">
                        <c:v>50.340980000000002</c:v>
                      </c:pt>
                      <c:pt idx="1191">
                        <c:v>50.295340000000003</c:v>
                      </c:pt>
                      <c:pt idx="1192">
                        <c:v>50.303280000000001</c:v>
                      </c:pt>
                      <c:pt idx="1193">
                        <c:v>50.292160000000003</c:v>
                      </c:pt>
                      <c:pt idx="1194">
                        <c:v>50.356279999999998</c:v>
                      </c:pt>
                      <c:pt idx="1195">
                        <c:v>50.28396</c:v>
                      </c:pt>
                      <c:pt idx="1196">
                        <c:v>50.287379999999999</c:v>
                      </c:pt>
                      <c:pt idx="1197">
                        <c:v>50.293309999999998</c:v>
                      </c:pt>
                      <c:pt idx="1198">
                        <c:v>50.352060000000002</c:v>
                      </c:pt>
                      <c:pt idx="1199">
                        <c:v>50.28463</c:v>
                      </c:pt>
                      <c:pt idx="1200">
                        <c:v>50.262889999999999</c:v>
                      </c:pt>
                      <c:pt idx="1201">
                        <c:v>50.27102</c:v>
                      </c:pt>
                      <c:pt idx="1202">
                        <c:v>50.323349999999998</c:v>
                      </c:pt>
                      <c:pt idx="1203">
                        <c:v>50.286320000000003</c:v>
                      </c:pt>
                      <c:pt idx="1204">
                        <c:v>50.30865</c:v>
                      </c:pt>
                      <c:pt idx="1205">
                        <c:v>50.29148</c:v>
                      </c:pt>
                      <c:pt idx="1206">
                        <c:v>50.29786</c:v>
                      </c:pt>
                      <c:pt idx="1207">
                        <c:v>50.334890000000001</c:v>
                      </c:pt>
                      <c:pt idx="1208">
                        <c:v>50.297710000000002</c:v>
                      </c:pt>
                      <c:pt idx="1209">
                        <c:v>50.305610000000001</c:v>
                      </c:pt>
                      <c:pt idx="1210">
                        <c:v>50.297820000000002</c:v>
                      </c:pt>
                      <c:pt idx="1211">
                        <c:v>50.35286</c:v>
                      </c:pt>
                      <c:pt idx="1212">
                        <c:v>50.302160000000001</c:v>
                      </c:pt>
                      <c:pt idx="1213">
                        <c:v>50.284399999999998</c:v>
                      </c:pt>
                      <c:pt idx="1214">
                        <c:v>50.289400000000001</c:v>
                      </c:pt>
                      <c:pt idx="1215">
                        <c:v>50.350009999999997</c:v>
                      </c:pt>
                      <c:pt idx="1216">
                        <c:v>50.283850000000001</c:v>
                      </c:pt>
                      <c:pt idx="1217">
                        <c:v>50.271830000000001</c:v>
                      </c:pt>
                      <c:pt idx="1218">
                        <c:v>50.28989</c:v>
                      </c:pt>
                      <c:pt idx="1219">
                        <c:v>50.327159999999999</c:v>
                      </c:pt>
                      <c:pt idx="1220">
                        <c:v>50.285499999999999</c:v>
                      </c:pt>
                      <c:pt idx="1221">
                        <c:v>50.297939999999997</c:v>
                      </c:pt>
                      <c:pt idx="1222">
                        <c:v>50.296230000000001</c:v>
                      </c:pt>
                      <c:pt idx="1223">
                        <c:v>50.300310000000003</c:v>
                      </c:pt>
                      <c:pt idx="1224">
                        <c:v>50.319310000000002</c:v>
                      </c:pt>
                      <c:pt idx="1225">
                        <c:v>50.285350000000001</c:v>
                      </c:pt>
                      <c:pt idx="1226">
                        <c:v>50.280639999999998</c:v>
                      </c:pt>
                      <c:pt idx="1227">
                        <c:v>50.293880000000001</c:v>
                      </c:pt>
                      <c:pt idx="1228">
                        <c:v>50.34263</c:v>
                      </c:pt>
                      <c:pt idx="1229">
                        <c:v>50.283810000000003</c:v>
                      </c:pt>
                      <c:pt idx="1230">
                        <c:v>50.294139999999999</c:v>
                      </c:pt>
                      <c:pt idx="1231">
                        <c:v>50.30292</c:v>
                      </c:pt>
                      <c:pt idx="1232">
                        <c:v>50.342210000000001</c:v>
                      </c:pt>
                      <c:pt idx="1233">
                        <c:v>50.2898</c:v>
                      </c:pt>
                      <c:pt idx="1234">
                        <c:v>50.296689999999998</c:v>
                      </c:pt>
                      <c:pt idx="1235">
                        <c:v>50.288939999999997</c:v>
                      </c:pt>
                      <c:pt idx="1236">
                        <c:v>50.345089999999999</c:v>
                      </c:pt>
                      <c:pt idx="1237">
                        <c:v>50.309449999999998</c:v>
                      </c:pt>
                      <c:pt idx="1238">
                        <c:v>50.53895</c:v>
                      </c:pt>
                      <c:pt idx="1239">
                        <c:v>50.314839999999997</c:v>
                      </c:pt>
                      <c:pt idx="1240">
                        <c:v>50.343670000000003</c:v>
                      </c:pt>
                      <c:pt idx="1241">
                        <c:v>50.30818</c:v>
                      </c:pt>
                      <c:pt idx="1242">
                        <c:v>50.295749999999998</c:v>
                      </c:pt>
                      <c:pt idx="1243">
                        <c:v>50.29806</c:v>
                      </c:pt>
                      <c:pt idx="1244">
                        <c:v>50.32253</c:v>
                      </c:pt>
                      <c:pt idx="1245">
                        <c:v>50.358510000000003</c:v>
                      </c:pt>
                      <c:pt idx="1246">
                        <c:v>50.320070000000001</c:v>
                      </c:pt>
                      <c:pt idx="1247">
                        <c:v>50.310339999999997</c:v>
                      </c:pt>
                      <c:pt idx="1248">
                        <c:v>50.310139999999997</c:v>
                      </c:pt>
                      <c:pt idx="1249">
                        <c:v>50.367910000000002</c:v>
                      </c:pt>
                      <c:pt idx="1250">
                        <c:v>50.310200000000002</c:v>
                      </c:pt>
                      <c:pt idx="1251">
                        <c:v>50.306339999999999</c:v>
                      </c:pt>
                      <c:pt idx="1252">
                        <c:v>50.302109999999999</c:v>
                      </c:pt>
                      <c:pt idx="1253">
                        <c:v>50.342359999999999</c:v>
                      </c:pt>
                      <c:pt idx="1254">
                        <c:v>50.312060000000002</c:v>
                      </c:pt>
                      <c:pt idx="1255">
                        <c:v>50.320520000000002</c:v>
                      </c:pt>
                      <c:pt idx="1256">
                        <c:v>50.341850000000001</c:v>
                      </c:pt>
                      <c:pt idx="1257">
                        <c:v>50.376640000000002</c:v>
                      </c:pt>
                      <c:pt idx="1258">
                        <c:v>50.317529999999998</c:v>
                      </c:pt>
                      <c:pt idx="1259">
                        <c:v>50.322890000000001</c:v>
                      </c:pt>
                      <c:pt idx="1260">
                        <c:v>50.312339999999999</c:v>
                      </c:pt>
                      <c:pt idx="1261">
                        <c:v>50.312370000000001</c:v>
                      </c:pt>
                      <c:pt idx="1262">
                        <c:v>50.349850000000004</c:v>
                      </c:pt>
                      <c:pt idx="1263">
                        <c:v>50.301099999999998</c:v>
                      </c:pt>
                      <c:pt idx="1264">
                        <c:v>50.309260000000002</c:v>
                      </c:pt>
                      <c:pt idx="1265">
                        <c:v>50.313639999999999</c:v>
                      </c:pt>
                      <c:pt idx="1266">
                        <c:v>50.351080000000003</c:v>
                      </c:pt>
                      <c:pt idx="1267">
                        <c:v>50.281239999999997</c:v>
                      </c:pt>
                      <c:pt idx="1268">
                        <c:v>50.294499999999999</c:v>
                      </c:pt>
                      <c:pt idx="1269">
                        <c:v>50.316040000000001</c:v>
                      </c:pt>
                      <c:pt idx="1270">
                        <c:v>50.369799999999998</c:v>
                      </c:pt>
                      <c:pt idx="1271">
                        <c:v>50.301389999999998</c:v>
                      </c:pt>
                      <c:pt idx="1272">
                        <c:v>50.310760000000002</c:v>
                      </c:pt>
                      <c:pt idx="1273">
                        <c:v>50.284869999999998</c:v>
                      </c:pt>
                      <c:pt idx="1274">
                        <c:v>50.36253</c:v>
                      </c:pt>
                      <c:pt idx="1275">
                        <c:v>50.312089999999998</c:v>
                      </c:pt>
                      <c:pt idx="1276">
                        <c:v>50.308959999999999</c:v>
                      </c:pt>
                      <c:pt idx="1277">
                        <c:v>50.316679999999998</c:v>
                      </c:pt>
                      <c:pt idx="1278">
                        <c:v>50.353270000000002</c:v>
                      </c:pt>
                      <c:pt idx="1279">
                        <c:v>50.328740000000003</c:v>
                      </c:pt>
                      <c:pt idx="1280">
                        <c:v>50.29804</c:v>
                      </c:pt>
                      <c:pt idx="1281">
                        <c:v>50.303049999999999</c:v>
                      </c:pt>
                      <c:pt idx="1282">
                        <c:v>50.317270000000001</c:v>
                      </c:pt>
                      <c:pt idx="1283">
                        <c:v>50.340200000000003</c:v>
                      </c:pt>
                      <c:pt idx="1284">
                        <c:v>50.304139999999997</c:v>
                      </c:pt>
                      <c:pt idx="1285">
                        <c:v>50.302480000000003</c:v>
                      </c:pt>
                      <c:pt idx="1286">
                        <c:v>50.300109999999997</c:v>
                      </c:pt>
                      <c:pt idx="1287">
                        <c:v>50.348759999999999</c:v>
                      </c:pt>
                      <c:pt idx="1288">
                        <c:v>50.312989999999999</c:v>
                      </c:pt>
                      <c:pt idx="1289">
                        <c:v>50.300220000000003</c:v>
                      </c:pt>
                      <c:pt idx="1290">
                        <c:v>50.288319999999999</c:v>
                      </c:pt>
                      <c:pt idx="1291">
                        <c:v>50.353200000000001</c:v>
                      </c:pt>
                      <c:pt idx="1292">
                        <c:v>50.31729</c:v>
                      </c:pt>
                      <c:pt idx="1293">
                        <c:v>50.30556</c:v>
                      </c:pt>
                      <c:pt idx="1294">
                        <c:v>50.29027</c:v>
                      </c:pt>
                      <c:pt idx="1295">
                        <c:v>50.353380000000001</c:v>
                      </c:pt>
                      <c:pt idx="1296">
                        <c:v>50.300550000000001</c:v>
                      </c:pt>
                      <c:pt idx="1297">
                        <c:v>50.292830000000002</c:v>
                      </c:pt>
                      <c:pt idx="1298">
                        <c:v>50.408729999999998</c:v>
                      </c:pt>
                      <c:pt idx="1299">
                        <c:v>50.431609999999999</c:v>
                      </c:pt>
                      <c:pt idx="1300">
                        <c:v>50.362400000000001</c:v>
                      </c:pt>
                      <c:pt idx="1301">
                        <c:v>50.314590000000003</c:v>
                      </c:pt>
                      <c:pt idx="1302">
                        <c:v>50.310490000000001</c:v>
                      </c:pt>
                      <c:pt idx="1303">
                        <c:v>50.312620000000003</c:v>
                      </c:pt>
                      <c:pt idx="1304">
                        <c:v>50.355939999999997</c:v>
                      </c:pt>
                      <c:pt idx="1305">
                        <c:v>50.287500000000001</c:v>
                      </c:pt>
                      <c:pt idx="1306">
                        <c:v>50.29777</c:v>
                      </c:pt>
                      <c:pt idx="1307">
                        <c:v>50.293779999999998</c:v>
                      </c:pt>
                      <c:pt idx="1308">
                        <c:v>50.34572</c:v>
                      </c:pt>
                      <c:pt idx="1309">
                        <c:v>50.301340000000003</c:v>
                      </c:pt>
                      <c:pt idx="1310">
                        <c:v>50.301130000000001</c:v>
                      </c:pt>
                      <c:pt idx="1311">
                        <c:v>50.292560000000002</c:v>
                      </c:pt>
                      <c:pt idx="1312">
                        <c:v>50.357259999999997</c:v>
                      </c:pt>
                      <c:pt idx="1313">
                        <c:v>50.311300000000003</c:v>
                      </c:pt>
                      <c:pt idx="1314">
                        <c:v>50.30536</c:v>
                      </c:pt>
                      <c:pt idx="1315">
                        <c:v>50.303519999999999</c:v>
                      </c:pt>
                      <c:pt idx="1316">
                        <c:v>50.325519999999997</c:v>
                      </c:pt>
                      <c:pt idx="1317">
                        <c:v>50.309190000000001</c:v>
                      </c:pt>
                      <c:pt idx="1318">
                        <c:v>50.284289999999999</c:v>
                      </c:pt>
                      <c:pt idx="1319">
                        <c:v>50.297490000000003</c:v>
                      </c:pt>
                      <c:pt idx="1320">
                        <c:v>50.3155</c:v>
                      </c:pt>
                      <c:pt idx="1321">
                        <c:v>50.359279999999998</c:v>
                      </c:pt>
                      <c:pt idx="1322">
                        <c:v>50.31221</c:v>
                      </c:pt>
                      <c:pt idx="1323">
                        <c:v>50.329520000000002</c:v>
                      </c:pt>
                      <c:pt idx="1324">
                        <c:v>50.307789999999997</c:v>
                      </c:pt>
                      <c:pt idx="1325">
                        <c:v>50.35633</c:v>
                      </c:pt>
                      <c:pt idx="1326">
                        <c:v>50.29233</c:v>
                      </c:pt>
                      <c:pt idx="1327">
                        <c:v>50.28933</c:v>
                      </c:pt>
                      <c:pt idx="1328">
                        <c:v>50.30912</c:v>
                      </c:pt>
                      <c:pt idx="1329">
                        <c:v>50.374319999999997</c:v>
                      </c:pt>
                      <c:pt idx="1330">
                        <c:v>50.308669999999999</c:v>
                      </c:pt>
                      <c:pt idx="1331">
                        <c:v>50.309809999999999</c:v>
                      </c:pt>
                      <c:pt idx="1332">
                        <c:v>50.32891</c:v>
                      </c:pt>
                      <c:pt idx="1333">
                        <c:v>50.345100000000002</c:v>
                      </c:pt>
                      <c:pt idx="1334">
                        <c:v>50.31138</c:v>
                      </c:pt>
                      <c:pt idx="1335">
                        <c:v>50.297269999999997</c:v>
                      </c:pt>
                      <c:pt idx="1336">
                        <c:v>50.297220000000003</c:v>
                      </c:pt>
                      <c:pt idx="1337">
                        <c:v>50.29571</c:v>
                      </c:pt>
                      <c:pt idx="1338">
                        <c:v>50.359310000000001</c:v>
                      </c:pt>
                      <c:pt idx="1339">
                        <c:v>50.297620000000002</c:v>
                      </c:pt>
                      <c:pt idx="1340">
                        <c:v>50.300620000000002</c:v>
                      </c:pt>
                      <c:pt idx="1341">
                        <c:v>50.316960000000002</c:v>
                      </c:pt>
                      <c:pt idx="1342">
                        <c:v>50.380310000000001</c:v>
                      </c:pt>
                      <c:pt idx="1343">
                        <c:v>50.319189999999999</c:v>
                      </c:pt>
                      <c:pt idx="1344">
                        <c:v>50.314250000000001</c:v>
                      </c:pt>
                      <c:pt idx="1345">
                        <c:v>50.300350000000002</c:v>
                      </c:pt>
                      <c:pt idx="1346">
                        <c:v>50.34892</c:v>
                      </c:pt>
                      <c:pt idx="1347">
                        <c:v>50.317300000000003</c:v>
                      </c:pt>
                      <c:pt idx="1348">
                        <c:v>50.327910000000003</c:v>
                      </c:pt>
                      <c:pt idx="1349">
                        <c:v>50.307099999999998</c:v>
                      </c:pt>
                      <c:pt idx="1350">
                        <c:v>50.366300000000003</c:v>
                      </c:pt>
                      <c:pt idx="1351">
                        <c:v>50.299219999999998</c:v>
                      </c:pt>
                      <c:pt idx="1352">
                        <c:v>50.317250000000001</c:v>
                      </c:pt>
                      <c:pt idx="1353">
                        <c:v>50.308280000000003</c:v>
                      </c:pt>
                      <c:pt idx="1354">
                        <c:v>50.325539999999997</c:v>
                      </c:pt>
                      <c:pt idx="1355">
                        <c:v>50.312399999999997</c:v>
                      </c:pt>
                      <c:pt idx="1356">
                        <c:v>50.281669999999998</c:v>
                      </c:pt>
                      <c:pt idx="1357">
                        <c:v>50.292140000000003</c:v>
                      </c:pt>
                      <c:pt idx="1358">
                        <c:v>50.302639999999997</c:v>
                      </c:pt>
                      <c:pt idx="1359">
                        <c:v>50.569569999999999</c:v>
                      </c:pt>
                      <c:pt idx="1360">
                        <c:v>50.366990000000001</c:v>
                      </c:pt>
                      <c:pt idx="1361">
                        <c:v>50.305759999999999</c:v>
                      </c:pt>
                      <c:pt idx="1362">
                        <c:v>50.327379999999998</c:v>
                      </c:pt>
                      <c:pt idx="1363">
                        <c:v>50.345440000000004</c:v>
                      </c:pt>
                      <c:pt idx="1364">
                        <c:v>50.316949999999999</c:v>
                      </c:pt>
                      <c:pt idx="1365">
                        <c:v>50.315170000000002</c:v>
                      </c:pt>
                      <c:pt idx="1366">
                        <c:v>50.312930000000001</c:v>
                      </c:pt>
                      <c:pt idx="1367">
                        <c:v>50.354860000000002</c:v>
                      </c:pt>
                      <c:pt idx="1368">
                        <c:v>50.298960000000001</c:v>
                      </c:pt>
                      <c:pt idx="1369">
                        <c:v>50.297330000000002</c:v>
                      </c:pt>
                      <c:pt idx="1370">
                        <c:v>50.307879999999997</c:v>
                      </c:pt>
                      <c:pt idx="1371">
                        <c:v>50.348529999999997</c:v>
                      </c:pt>
                      <c:pt idx="1372">
                        <c:v>50.298769999999998</c:v>
                      </c:pt>
                      <c:pt idx="1373">
                        <c:v>50.325139999999998</c:v>
                      </c:pt>
                      <c:pt idx="1374">
                        <c:v>50.314720000000001</c:v>
                      </c:pt>
                      <c:pt idx="1375">
                        <c:v>50.324150000000003</c:v>
                      </c:pt>
                      <c:pt idx="1376">
                        <c:v>50.379689999999997</c:v>
                      </c:pt>
                      <c:pt idx="1377">
                        <c:v>50.315049999999999</c:v>
                      </c:pt>
                      <c:pt idx="1378">
                        <c:v>50.303649999999998</c:v>
                      </c:pt>
                      <c:pt idx="1379">
                        <c:v>50.302860000000003</c:v>
                      </c:pt>
                      <c:pt idx="1380">
                        <c:v>50.360280000000003</c:v>
                      </c:pt>
                      <c:pt idx="1381">
                        <c:v>50.308889999999998</c:v>
                      </c:pt>
                      <c:pt idx="1382">
                        <c:v>50.310519999999997</c:v>
                      </c:pt>
                      <c:pt idx="1383">
                        <c:v>50.306989999999999</c:v>
                      </c:pt>
                      <c:pt idx="1384">
                        <c:v>50.361750000000001</c:v>
                      </c:pt>
                      <c:pt idx="1385">
                        <c:v>50.31644</c:v>
                      </c:pt>
                      <c:pt idx="1386">
                        <c:v>50.311619999999998</c:v>
                      </c:pt>
                      <c:pt idx="1387">
                        <c:v>50.359900000000003</c:v>
                      </c:pt>
                      <c:pt idx="1388">
                        <c:v>50.528820000000003</c:v>
                      </c:pt>
                      <c:pt idx="1389">
                        <c:v>50.611199999999997</c:v>
                      </c:pt>
                      <c:pt idx="1390">
                        <c:v>50.76341</c:v>
                      </c:pt>
                      <c:pt idx="1391">
                        <c:v>50.883099999999999</c:v>
                      </c:pt>
                      <c:pt idx="1392">
                        <c:v>51.0182</c:v>
                      </c:pt>
                      <c:pt idx="1393">
                        <c:v>51.133679999999998</c:v>
                      </c:pt>
                      <c:pt idx="1394">
                        <c:v>51.219389999999997</c:v>
                      </c:pt>
                      <c:pt idx="1395">
                        <c:v>51.335520000000002</c:v>
                      </c:pt>
                      <c:pt idx="1396">
                        <c:v>51.474290000000003</c:v>
                      </c:pt>
                      <c:pt idx="1397">
                        <c:v>51.65193</c:v>
                      </c:pt>
                      <c:pt idx="1398">
                        <c:v>51.750300000000003</c:v>
                      </c:pt>
                      <c:pt idx="1399">
                        <c:v>51.883240000000001</c:v>
                      </c:pt>
                      <c:pt idx="1400">
                        <c:v>51.985750000000003</c:v>
                      </c:pt>
                      <c:pt idx="1401">
                        <c:v>52.162100000000002</c:v>
                      </c:pt>
                      <c:pt idx="1402">
                        <c:v>52.249209999999998</c:v>
                      </c:pt>
                      <c:pt idx="1403">
                        <c:v>52.365650000000002</c:v>
                      </c:pt>
                      <c:pt idx="1404">
                        <c:v>52.516069999999999</c:v>
                      </c:pt>
                      <c:pt idx="1405">
                        <c:v>52.666600000000003</c:v>
                      </c:pt>
                      <c:pt idx="1406">
                        <c:v>52.74521</c:v>
                      </c:pt>
                      <c:pt idx="1407">
                        <c:v>52.85613</c:v>
                      </c:pt>
                      <c:pt idx="1408">
                        <c:v>52.959949999999999</c:v>
                      </c:pt>
                      <c:pt idx="1409">
                        <c:v>53.153770000000002</c:v>
                      </c:pt>
                      <c:pt idx="1410">
                        <c:v>53.228749999999998</c:v>
                      </c:pt>
                      <c:pt idx="1411">
                        <c:v>53.361460000000001</c:v>
                      </c:pt>
                      <c:pt idx="1412">
                        <c:v>53.47307</c:v>
                      </c:pt>
                      <c:pt idx="1413">
                        <c:v>53.624679999999998</c:v>
                      </c:pt>
                      <c:pt idx="1414">
                        <c:v>53.772750000000002</c:v>
                      </c:pt>
                      <c:pt idx="1415">
                        <c:v>53.860520000000001</c:v>
                      </c:pt>
                      <c:pt idx="1416">
                        <c:v>53.981870000000001</c:v>
                      </c:pt>
                      <c:pt idx="1417">
                        <c:v>54.095979999999997</c:v>
                      </c:pt>
                      <c:pt idx="1418">
                        <c:v>54.296410000000002</c:v>
                      </c:pt>
                      <c:pt idx="1419">
                        <c:v>54.37209</c:v>
                      </c:pt>
                      <c:pt idx="1420">
                        <c:v>54.744750000000003</c:v>
                      </c:pt>
                      <c:pt idx="1421">
                        <c:v>54.606270000000002</c:v>
                      </c:pt>
                      <c:pt idx="1422">
                        <c:v>54.788209999999999</c:v>
                      </c:pt>
                      <c:pt idx="1423">
                        <c:v>54.847999999999999</c:v>
                      </c:pt>
                      <c:pt idx="1424">
                        <c:v>54.973260000000003</c:v>
                      </c:pt>
                      <c:pt idx="1425">
                        <c:v>55.096939999999996</c:v>
                      </c:pt>
                      <c:pt idx="1426">
                        <c:v>55.275359999999999</c:v>
                      </c:pt>
                      <c:pt idx="1427">
                        <c:v>55.35154</c:v>
                      </c:pt>
                      <c:pt idx="1428">
                        <c:v>55.4833</c:v>
                      </c:pt>
                      <c:pt idx="1429">
                        <c:v>55.616990000000001</c:v>
                      </c:pt>
                      <c:pt idx="1430">
                        <c:v>55.765250000000002</c:v>
                      </c:pt>
                      <c:pt idx="1431">
                        <c:v>55.888039999999997</c:v>
                      </c:pt>
                      <c:pt idx="1432">
                        <c:v>56.002499999999998</c:v>
                      </c:pt>
                      <c:pt idx="1433">
                        <c:v>56.110210000000002</c:v>
                      </c:pt>
                      <c:pt idx="1434">
                        <c:v>56.236579999999996</c:v>
                      </c:pt>
                      <c:pt idx="1435">
                        <c:v>56.409350000000003</c:v>
                      </c:pt>
                      <c:pt idx="1436">
                        <c:v>56.495339999999999</c:v>
                      </c:pt>
                      <c:pt idx="1437">
                        <c:v>56.603610000000003</c:v>
                      </c:pt>
                      <c:pt idx="1438">
                        <c:v>56.725760000000001</c:v>
                      </c:pt>
                      <c:pt idx="1439">
                        <c:v>56.934240000000003</c:v>
                      </c:pt>
                      <c:pt idx="1440">
                        <c:v>56.980490000000003</c:v>
                      </c:pt>
                      <c:pt idx="1441">
                        <c:v>57.083550000000002</c:v>
                      </c:pt>
                      <c:pt idx="1442">
                        <c:v>57.218620000000001</c:v>
                      </c:pt>
                      <c:pt idx="1443">
                        <c:v>57.412930000000003</c:v>
                      </c:pt>
                      <c:pt idx="1444">
                        <c:v>57.480739999999997</c:v>
                      </c:pt>
                      <c:pt idx="1445">
                        <c:v>57.592660000000002</c:v>
                      </c:pt>
                      <c:pt idx="1446">
                        <c:v>57.761180000000003</c:v>
                      </c:pt>
                      <c:pt idx="1447">
                        <c:v>57.925559999999997</c:v>
                      </c:pt>
                      <c:pt idx="1448">
                        <c:v>57.99633</c:v>
                      </c:pt>
                      <c:pt idx="1449">
                        <c:v>58.111530000000002</c:v>
                      </c:pt>
                      <c:pt idx="1450">
                        <c:v>58.249499999999998</c:v>
                      </c:pt>
                      <c:pt idx="1451">
                        <c:v>58.367089999999997</c:v>
                      </c:pt>
                      <c:pt idx="1452">
                        <c:v>58.534579999999998</c:v>
                      </c:pt>
                      <c:pt idx="1453">
                        <c:v>58.616050000000001</c:v>
                      </c:pt>
                      <c:pt idx="1454">
                        <c:v>58.729990000000001</c:v>
                      </c:pt>
                      <c:pt idx="1455">
                        <c:v>58.858539999999998</c:v>
                      </c:pt>
                      <c:pt idx="1456">
                        <c:v>59.027619999999999</c:v>
                      </c:pt>
                      <c:pt idx="1457">
                        <c:v>59.107289999999999</c:v>
                      </c:pt>
                      <c:pt idx="1458">
                        <c:v>59.256030000000003</c:v>
                      </c:pt>
                      <c:pt idx="1459">
                        <c:v>59.36195</c:v>
                      </c:pt>
                      <c:pt idx="1460">
                        <c:v>59.553130000000003</c:v>
                      </c:pt>
                      <c:pt idx="1461">
                        <c:v>59.610779999999998</c:v>
                      </c:pt>
                      <c:pt idx="1462">
                        <c:v>59.743690000000001</c:v>
                      </c:pt>
                      <c:pt idx="1463">
                        <c:v>59.854039999999998</c:v>
                      </c:pt>
                      <c:pt idx="1464">
                        <c:v>60.03783</c:v>
                      </c:pt>
                      <c:pt idx="1465">
                        <c:v>60.095860000000002</c:v>
                      </c:pt>
                      <c:pt idx="1466">
                        <c:v>60.235819999999997</c:v>
                      </c:pt>
                      <c:pt idx="1467">
                        <c:v>60.365360000000003</c:v>
                      </c:pt>
                      <c:pt idx="1468">
                        <c:v>60.531979999999997</c:v>
                      </c:pt>
                      <c:pt idx="1469">
                        <c:v>60.631250000000001</c:v>
                      </c:pt>
                      <c:pt idx="1470">
                        <c:v>60.747149999999998</c:v>
                      </c:pt>
                      <c:pt idx="1471">
                        <c:v>60.86103</c:v>
                      </c:pt>
                      <c:pt idx="1472">
                        <c:v>61.00224</c:v>
                      </c:pt>
                      <c:pt idx="1473">
                        <c:v>61.173569999999998</c:v>
                      </c:pt>
                      <c:pt idx="1474">
                        <c:v>61.251739999999998</c:v>
                      </c:pt>
                      <c:pt idx="1475">
                        <c:v>61.381270000000001</c:v>
                      </c:pt>
                      <c:pt idx="1476">
                        <c:v>61.49736</c:v>
                      </c:pt>
                      <c:pt idx="1477">
                        <c:v>61.674190000000003</c:v>
                      </c:pt>
                      <c:pt idx="1478">
                        <c:v>61.745539999999998</c:v>
                      </c:pt>
                      <c:pt idx="1479">
                        <c:v>61.847119999999997</c:v>
                      </c:pt>
                      <c:pt idx="1480">
                        <c:v>62.001649999999998</c:v>
                      </c:pt>
                      <c:pt idx="1481">
                        <c:v>62.400709999999997</c:v>
                      </c:pt>
                      <c:pt idx="1482">
                        <c:v>62.234630000000003</c:v>
                      </c:pt>
                      <c:pt idx="1483">
                        <c:v>62.349420000000002</c:v>
                      </c:pt>
                      <c:pt idx="1484">
                        <c:v>62.471739999999997</c:v>
                      </c:pt>
                      <c:pt idx="1485">
                        <c:v>62.613639999999997</c:v>
                      </c:pt>
                      <c:pt idx="1486">
                        <c:v>62.777810000000002</c:v>
                      </c:pt>
                      <c:pt idx="1487">
                        <c:v>62.860939999999999</c:v>
                      </c:pt>
                      <c:pt idx="1488">
                        <c:v>62.977919999999997</c:v>
                      </c:pt>
                      <c:pt idx="1489">
                        <c:v>63.12556</c:v>
                      </c:pt>
                      <c:pt idx="1490">
                        <c:v>63.285359999999997</c:v>
                      </c:pt>
                      <c:pt idx="1491">
                        <c:v>63.362110000000001</c:v>
                      </c:pt>
                      <c:pt idx="1492">
                        <c:v>63.494770000000003</c:v>
                      </c:pt>
                      <c:pt idx="1493">
                        <c:v>63.58699</c:v>
                      </c:pt>
                      <c:pt idx="1494">
                        <c:v>63.772820000000003</c:v>
                      </c:pt>
                      <c:pt idx="1495">
                        <c:v>63.841830000000002</c:v>
                      </c:pt>
                      <c:pt idx="1496">
                        <c:v>63.982250000000001</c:v>
                      </c:pt>
                      <c:pt idx="1497">
                        <c:v>64.102779999999996</c:v>
                      </c:pt>
                      <c:pt idx="1498">
                        <c:v>64.265240000000006</c:v>
                      </c:pt>
                      <c:pt idx="1499">
                        <c:v>64.346080000000001</c:v>
                      </c:pt>
                      <c:pt idx="1500">
                        <c:v>64.480080000000001</c:v>
                      </c:pt>
                      <c:pt idx="1501">
                        <c:v>64.599140000000006</c:v>
                      </c:pt>
                      <c:pt idx="1502">
                        <c:v>64.777889999999999</c:v>
                      </c:pt>
                      <c:pt idx="1503">
                        <c:v>64.852590000000006</c:v>
                      </c:pt>
                      <c:pt idx="1504">
                        <c:v>64.982749999999996</c:v>
                      </c:pt>
                      <c:pt idx="1505">
                        <c:v>65.084559999999996</c:v>
                      </c:pt>
                      <c:pt idx="1506">
                        <c:v>65.215620000000001</c:v>
                      </c:pt>
                      <c:pt idx="1507">
                        <c:v>65.388819999999996</c:v>
                      </c:pt>
                      <c:pt idx="1508">
                        <c:v>65.470659999999995</c:v>
                      </c:pt>
                      <c:pt idx="1509">
                        <c:v>65.604420000000005</c:v>
                      </c:pt>
                      <c:pt idx="1510">
                        <c:v>65.728520000000003</c:v>
                      </c:pt>
                      <c:pt idx="1511">
                        <c:v>65.898330000000001</c:v>
                      </c:pt>
                      <c:pt idx="1512">
                        <c:v>65.983140000000006</c:v>
                      </c:pt>
                      <c:pt idx="1513">
                        <c:v>66.075530000000001</c:v>
                      </c:pt>
                      <c:pt idx="1514">
                        <c:v>66.214560000000006</c:v>
                      </c:pt>
                      <c:pt idx="1515">
                        <c:v>66.425910000000002</c:v>
                      </c:pt>
                      <c:pt idx="1516">
                        <c:v>66.46593</c:v>
                      </c:pt>
                      <c:pt idx="1517">
                        <c:v>66.586709999999997</c:v>
                      </c:pt>
                      <c:pt idx="1518">
                        <c:v>66.704719999999995</c:v>
                      </c:pt>
                      <c:pt idx="1519">
                        <c:v>66.906419999999997</c:v>
                      </c:pt>
                      <c:pt idx="1520">
                        <c:v>66.979010000000002</c:v>
                      </c:pt>
                      <c:pt idx="1521">
                        <c:v>67.10284</c:v>
                      </c:pt>
                      <c:pt idx="1522">
                        <c:v>67.238969999999995</c:v>
                      </c:pt>
                      <c:pt idx="1523">
                        <c:v>67.374899999999997</c:v>
                      </c:pt>
                      <c:pt idx="1524">
                        <c:v>67.508399999999995</c:v>
                      </c:pt>
                      <c:pt idx="1525">
                        <c:v>67.590680000000006</c:v>
                      </c:pt>
                      <c:pt idx="1526">
                        <c:v>67.722300000000004</c:v>
                      </c:pt>
                      <c:pt idx="1527">
                        <c:v>67.878330000000005</c:v>
                      </c:pt>
                      <c:pt idx="1528">
                        <c:v>68.041719999999998</c:v>
                      </c:pt>
                      <c:pt idx="1529">
                        <c:v>68.11703</c:v>
                      </c:pt>
                      <c:pt idx="1530">
                        <c:v>68.226799999999997</c:v>
                      </c:pt>
                      <c:pt idx="1531">
                        <c:v>68.367310000000003</c:v>
                      </c:pt>
                      <c:pt idx="1532">
                        <c:v>68.539559999999994</c:v>
                      </c:pt>
                      <c:pt idx="1533">
                        <c:v>68.621880000000004</c:v>
                      </c:pt>
                      <c:pt idx="1534">
                        <c:v>68.747749999999996</c:v>
                      </c:pt>
                      <c:pt idx="1535">
                        <c:v>68.854200000000006</c:v>
                      </c:pt>
                      <c:pt idx="1536">
                        <c:v>69.034229999999994</c:v>
                      </c:pt>
                      <c:pt idx="1537">
                        <c:v>69.105959999999996</c:v>
                      </c:pt>
                      <c:pt idx="1538">
                        <c:v>69.230400000000003</c:v>
                      </c:pt>
                      <c:pt idx="1539">
                        <c:v>69.348089999999999</c:v>
                      </c:pt>
                      <c:pt idx="1540">
                        <c:v>69.506690000000006</c:v>
                      </c:pt>
                      <c:pt idx="1541">
                        <c:v>69.645560000000003</c:v>
                      </c:pt>
                      <c:pt idx="1542">
                        <c:v>69.951759999999993</c:v>
                      </c:pt>
                      <c:pt idx="1543">
                        <c:v>69.856579999999994</c:v>
                      </c:pt>
                      <c:pt idx="1544">
                        <c:v>69.993030000000005</c:v>
                      </c:pt>
                      <c:pt idx="1545">
                        <c:v>70.167529999999999</c:v>
                      </c:pt>
                      <c:pt idx="1546">
                        <c:v>70.230350000000001</c:v>
                      </c:pt>
                      <c:pt idx="1547">
                        <c:v>70.346369999999993</c:v>
                      </c:pt>
                      <c:pt idx="1548">
                        <c:v>70.479029999999995</c:v>
                      </c:pt>
                      <c:pt idx="1549">
                        <c:v>70.650899999999993</c:v>
                      </c:pt>
                      <c:pt idx="1550">
                        <c:v>70.721959999999996</c:v>
                      </c:pt>
                      <c:pt idx="1551">
                        <c:v>70.847470000000001</c:v>
                      </c:pt>
                      <c:pt idx="1552">
                        <c:v>70.996380000000002</c:v>
                      </c:pt>
                      <c:pt idx="1553">
                        <c:v>71.169169999999994</c:v>
                      </c:pt>
                      <c:pt idx="1554">
                        <c:v>71.206230000000005</c:v>
                      </c:pt>
                      <c:pt idx="1555">
                        <c:v>71.321389999999994</c:v>
                      </c:pt>
                      <c:pt idx="1556">
                        <c:v>71.472130000000007</c:v>
                      </c:pt>
                      <c:pt idx="1557">
                        <c:v>71.650030000000001</c:v>
                      </c:pt>
                      <c:pt idx="1558">
                        <c:v>71.699849999999998</c:v>
                      </c:pt>
                      <c:pt idx="1559">
                        <c:v>71.836129999999997</c:v>
                      </c:pt>
                      <c:pt idx="1560">
                        <c:v>71.959429999999998</c:v>
                      </c:pt>
                      <c:pt idx="1561">
                        <c:v>72.107410000000002</c:v>
                      </c:pt>
                      <c:pt idx="1562">
                        <c:v>72.270229999999998</c:v>
                      </c:pt>
                      <c:pt idx="1563">
                        <c:v>72.349199999999996</c:v>
                      </c:pt>
                      <c:pt idx="1564">
                        <c:v>72.456479999999999</c:v>
                      </c:pt>
                      <c:pt idx="1565">
                        <c:v>72.598460000000003</c:v>
                      </c:pt>
                      <c:pt idx="1566">
                        <c:v>72.781580000000005</c:v>
                      </c:pt>
                      <c:pt idx="1567">
                        <c:v>72.849990000000005</c:v>
                      </c:pt>
                      <c:pt idx="1568">
                        <c:v>72.980009999999993</c:v>
                      </c:pt>
                      <c:pt idx="1569">
                        <c:v>73.101110000000006</c:v>
                      </c:pt>
                      <c:pt idx="1570">
                        <c:v>73.266919999999999</c:v>
                      </c:pt>
                      <c:pt idx="1571">
                        <c:v>73.350229999999996</c:v>
                      </c:pt>
                      <c:pt idx="1572">
                        <c:v>73.461340000000007</c:v>
                      </c:pt>
                      <c:pt idx="1573">
                        <c:v>73.601240000000004</c:v>
                      </c:pt>
                      <c:pt idx="1574">
                        <c:v>73.752210000000005</c:v>
                      </c:pt>
                      <c:pt idx="1575">
                        <c:v>73.837980000000002</c:v>
                      </c:pt>
                      <c:pt idx="1576">
                        <c:v>73.965950000000007</c:v>
                      </c:pt>
                      <c:pt idx="1577">
                        <c:v>74.090490000000003</c:v>
                      </c:pt>
                      <c:pt idx="1578">
                        <c:v>74.228849999999994</c:v>
                      </c:pt>
                      <c:pt idx="1579">
                        <c:v>74.346500000000006</c:v>
                      </c:pt>
                      <c:pt idx="1580">
                        <c:v>74.454589999999996</c:v>
                      </c:pt>
                      <c:pt idx="1581">
                        <c:v>74.598860000000002</c:v>
                      </c:pt>
                      <c:pt idx="1582">
                        <c:v>74.700310000000002</c:v>
                      </c:pt>
                      <c:pt idx="1583">
                        <c:v>74.890529999999998</c:v>
                      </c:pt>
                      <c:pt idx="1584">
                        <c:v>74.971919999999997</c:v>
                      </c:pt>
                      <c:pt idx="1585">
                        <c:v>75.078990000000005</c:v>
                      </c:pt>
                      <c:pt idx="1586">
                        <c:v>75.197940000000003</c:v>
                      </c:pt>
                      <c:pt idx="1587">
                        <c:v>75.389120000000005</c:v>
                      </c:pt>
                      <c:pt idx="1588">
                        <c:v>75.467119999999994</c:v>
                      </c:pt>
                      <c:pt idx="1589">
                        <c:v>75.580399999999997</c:v>
                      </c:pt>
                      <c:pt idx="1590">
                        <c:v>75.710620000000006</c:v>
                      </c:pt>
                      <c:pt idx="1591">
                        <c:v>75.890960000000007</c:v>
                      </c:pt>
                      <c:pt idx="1592">
                        <c:v>75.962890000000002</c:v>
                      </c:pt>
                      <c:pt idx="1593">
                        <c:v>76.075980000000001</c:v>
                      </c:pt>
                      <c:pt idx="1594">
                        <c:v>76.212739999999997</c:v>
                      </c:pt>
                      <c:pt idx="1595">
                        <c:v>76.397779999999997</c:v>
                      </c:pt>
                      <c:pt idx="1596">
                        <c:v>76.459320000000005</c:v>
                      </c:pt>
                      <c:pt idx="1597">
                        <c:v>76.590900000000005</c:v>
                      </c:pt>
                      <c:pt idx="1598">
                        <c:v>76.722219999999993</c:v>
                      </c:pt>
                      <c:pt idx="1599">
                        <c:v>76.846350000000001</c:v>
                      </c:pt>
                      <c:pt idx="1600">
                        <c:v>77.030649999999994</c:v>
                      </c:pt>
                      <c:pt idx="1601">
                        <c:v>77.08717</c:v>
                      </c:pt>
                      <c:pt idx="1602">
                        <c:v>77.311689999999999</c:v>
                      </c:pt>
                      <c:pt idx="1603">
                        <c:v>77.481309999999993</c:v>
                      </c:pt>
                      <c:pt idx="1604">
                        <c:v>77.541110000000003</c:v>
                      </c:pt>
                      <c:pt idx="1605">
                        <c:v>77.588310000000007</c:v>
                      </c:pt>
                      <c:pt idx="1606">
                        <c:v>77.710530000000006</c:v>
                      </c:pt>
                      <c:pt idx="1607">
                        <c:v>77.847890000000007</c:v>
                      </c:pt>
                      <c:pt idx="1608">
                        <c:v>78.031710000000004</c:v>
                      </c:pt>
                      <c:pt idx="1609">
                        <c:v>78.08372</c:v>
                      </c:pt>
                      <c:pt idx="1610">
                        <c:v>78.219530000000006</c:v>
                      </c:pt>
                      <c:pt idx="1611">
                        <c:v>78.321629999999999</c:v>
                      </c:pt>
                      <c:pt idx="1612">
                        <c:v>78.514449999999997</c:v>
                      </c:pt>
                      <c:pt idx="1613">
                        <c:v>78.576130000000006</c:v>
                      </c:pt>
                      <c:pt idx="1614">
                        <c:v>78.706429999999997</c:v>
                      </c:pt>
                      <c:pt idx="1615">
                        <c:v>78.846710000000002</c:v>
                      </c:pt>
                      <c:pt idx="1616">
                        <c:v>78.952380000000005</c:v>
                      </c:pt>
                      <c:pt idx="1617">
                        <c:v>79.135639999999995</c:v>
                      </c:pt>
                      <c:pt idx="1618">
                        <c:v>79.194069999999996</c:v>
                      </c:pt>
                      <c:pt idx="1619">
                        <c:v>79.316869999999994</c:v>
                      </c:pt>
                      <c:pt idx="1620">
                        <c:v>79.454859999999996</c:v>
                      </c:pt>
                      <c:pt idx="1621">
                        <c:v>79.628129999999999</c:v>
                      </c:pt>
                      <c:pt idx="1622">
                        <c:v>79.688289999999995</c:v>
                      </c:pt>
                      <c:pt idx="1623">
                        <c:v>79.828059999999994</c:v>
                      </c:pt>
                      <c:pt idx="1624">
                        <c:v>79.946299999999994</c:v>
                      </c:pt>
                      <c:pt idx="1625">
                        <c:v>80.133120000000005</c:v>
                      </c:pt>
                      <c:pt idx="1626">
                        <c:v>80.208590000000001</c:v>
                      </c:pt>
                      <c:pt idx="1627">
                        <c:v>80.318730000000002</c:v>
                      </c:pt>
                      <c:pt idx="1628">
                        <c:v>80.465770000000006</c:v>
                      </c:pt>
                      <c:pt idx="1629">
                        <c:v>80.633989999999997</c:v>
                      </c:pt>
                      <c:pt idx="1630">
                        <c:v>80.702039999999997</c:v>
                      </c:pt>
                      <c:pt idx="1631">
                        <c:v>80.825680000000006</c:v>
                      </c:pt>
                      <c:pt idx="1632">
                        <c:v>80.973140000000001</c:v>
                      </c:pt>
                      <c:pt idx="1633">
                        <c:v>81.112939999999995</c:v>
                      </c:pt>
                      <c:pt idx="1634">
                        <c:v>81.259479999999996</c:v>
                      </c:pt>
                      <c:pt idx="1635">
                        <c:v>81.340909999999994</c:v>
                      </c:pt>
                      <c:pt idx="1636">
                        <c:v>81.473330000000004</c:v>
                      </c:pt>
                      <c:pt idx="1637">
                        <c:v>81.567080000000004</c:v>
                      </c:pt>
                      <c:pt idx="1638">
                        <c:v>81.772069999999999</c:v>
                      </c:pt>
                      <c:pt idx="1639">
                        <c:v>81.839579999999998</c:v>
                      </c:pt>
                      <c:pt idx="1640">
                        <c:v>81.944969999999998</c:v>
                      </c:pt>
                      <c:pt idx="1641">
                        <c:v>82.07432</c:v>
                      </c:pt>
                      <c:pt idx="1642">
                        <c:v>82.246830000000003</c:v>
                      </c:pt>
                      <c:pt idx="1643">
                        <c:v>82.333950000000002</c:v>
                      </c:pt>
                      <c:pt idx="1644">
                        <c:v>82.445070000000001</c:v>
                      </c:pt>
                      <c:pt idx="1645">
                        <c:v>82.560450000000003</c:v>
                      </c:pt>
                      <c:pt idx="1646">
                        <c:v>82.755240000000001</c:v>
                      </c:pt>
                      <c:pt idx="1647">
                        <c:v>82.808620000000005</c:v>
                      </c:pt>
                      <c:pt idx="1648">
                        <c:v>82.962090000000003</c:v>
                      </c:pt>
                      <c:pt idx="1649">
                        <c:v>83.082560000000001</c:v>
                      </c:pt>
                      <c:pt idx="1650">
                        <c:v>83.199920000000006</c:v>
                      </c:pt>
                      <c:pt idx="1651">
                        <c:v>83.359669999999994</c:v>
                      </c:pt>
                      <c:pt idx="1652">
                        <c:v>83.443039999999996</c:v>
                      </c:pt>
                      <c:pt idx="1653">
                        <c:v>83.564059999999998</c:v>
                      </c:pt>
                      <c:pt idx="1654">
                        <c:v>83.699070000000006</c:v>
                      </c:pt>
                      <c:pt idx="1655">
                        <c:v>83.890289999999993</c:v>
                      </c:pt>
                      <c:pt idx="1656">
                        <c:v>83.939019999999999</c:v>
                      </c:pt>
                      <c:pt idx="1657">
                        <c:v>84.065489999999997</c:v>
                      </c:pt>
                      <c:pt idx="1658">
                        <c:v>84.183260000000004</c:v>
                      </c:pt>
                      <c:pt idx="1659">
                        <c:v>84.382890000000003</c:v>
                      </c:pt>
                      <c:pt idx="1660">
                        <c:v>84.445120000000003</c:v>
                      </c:pt>
                      <c:pt idx="1661">
                        <c:v>84.552419999999998</c:v>
                      </c:pt>
                      <c:pt idx="1662">
                        <c:v>84.710899999999995</c:v>
                      </c:pt>
                      <c:pt idx="1663">
                        <c:v>85.016660000000002</c:v>
                      </c:pt>
                      <c:pt idx="1664">
                        <c:v>85.067610000000002</c:v>
                      </c:pt>
                      <c:pt idx="1665">
                        <c:v>85.0822</c:v>
                      </c:pt>
                      <c:pt idx="1666">
                        <c:v>85.212770000000006</c:v>
                      </c:pt>
                      <c:pt idx="1667">
                        <c:v>85.333500000000001</c:v>
                      </c:pt>
                      <c:pt idx="1668">
                        <c:v>85.517319999999998</c:v>
                      </c:pt>
                      <c:pt idx="1669">
                        <c:v>85.582909999999998</c:v>
                      </c:pt>
                      <c:pt idx="1670">
                        <c:v>85.700810000000004</c:v>
                      </c:pt>
                      <c:pt idx="1671">
                        <c:v>85.843869999999995</c:v>
                      </c:pt>
                      <c:pt idx="1672">
                        <c:v>86.025919999999999</c:v>
                      </c:pt>
                      <c:pt idx="1673">
                        <c:v>86.06653</c:v>
                      </c:pt>
                      <c:pt idx="1674">
                        <c:v>86.205600000000004</c:v>
                      </c:pt>
                      <c:pt idx="1675">
                        <c:v>86.325900000000004</c:v>
                      </c:pt>
                      <c:pt idx="1676">
                        <c:v>86.523439999999994</c:v>
                      </c:pt>
                      <c:pt idx="1677">
                        <c:v>86.595470000000006</c:v>
                      </c:pt>
                      <c:pt idx="1678">
                        <c:v>86.721649999999997</c:v>
                      </c:pt>
                      <c:pt idx="1679">
                        <c:v>86.817310000000006</c:v>
                      </c:pt>
                      <c:pt idx="1680">
                        <c:v>87.018870000000007</c:v>
                      </c:pt>
                      <c:pt idx="1681">
                        <c:v>87.063940000000002</c:v>
                      </c:pt>
                      <c:pt idx="1682">
                        <c:v>87.200299999999999</c:v>
                      </c:pt>
                      <c:pt idx="1683">
                        <c:v>87.333219999999997</c:v>
                      </c:pt>
                      <c:pt idx="1684">
                        <c:v>87.449550000000002</c:v>
                      </c:pt>
                      <c:pt idx="1685">
                        <c:v>87.625069999999994</c:v>
                      </c:pt>
                      <c:pt idx="1686">
                        <c:v>87.708699999999993</c:v>
                      </c:pt>
                      <c:pt idx="1687">
                        <c:v>87.830669999999998</c:v>
                      </c:pt>
                      <c:pt idx="1688">
                        <c:v>87.959969999999998</c:v>
                      </c:pt>
                      <c:pt idx="1689">
                        <c:v>88.150760000000005</c:v>
                      </c:pt>
                      <c:pt idx="1690">
                        <c:v>88.191280000000006</c:v>
                      </c:pt>
                      <c:pt idx="1691">
                        <c:v>88.331819999999993</c:v>
                      </c:pt>
                      <c:pt idx="1692">
                        <c:v>88.440259999999995</c:v>
                      </c:pt>
                      <c:pt idx="1693">
                        <c:v>88.624880000000005</c:v>
                      </c:pt>
                      <c:pt idx="1694">
                        <c:v>88.71499</c:v>
                      </c:pt>
                      <c:pt idx="1695">
                        <c:v>88.851010000000002</c:v>
                      </c:pt>
                      <c:pt idx="1696">
                        <c:v>88.981949999999998</c:v>
                      </c:pt>
                      <c:pt idx="1697">
                        <c:v>89.138810000000007</c:v>
                      </c:pt>
                      <c:pt idx="1698">
                        <c:v>89.202250000000006</c:v>
                      </c:pt>
                      <c:pt idx="1699">
                        <c:v>89.358509999999995</c:v>
                      </c:pt>
                      <c:pt idx="1700">
                        <c:v>89.477050000000006</c:v>
                      </c:pt>
                      <c:pt idx="1701">
                        <c:v>89.619489999999999</c:v>
                      </c:pt>
                      <c:pt idx="1702">
                        <c:v>89.736149999999995</c:v>
                      </c:pt>
                      <c:pt idx="1703">
                        <c:v>89.831180000000003</c:v>
                      </c:pt>
                      <c:pt idx="1704">
                        <c:v>89.952110000000005</c:v>
                      </c:pt>
                      <c:pt idx="1705">
                        <c:v>90.085560000000001</c:v>
                      </c:pt>
                      <c:pt idx="1706">
                        <c:v>90.273799999999994</c:v>
                      </c:pt>
                      <c:pt idx="1707">
                        <c:v>90.350239999999999</c:v>
                      </c:pt>
                      <c:pt idx="1708">
                        <c:v>90.449619999999996</c:v>
                      </c:pt>
                      <c:pt idx="1709">
                        <c:v>90.585949999999997</c:v>
                      </c:pt>
                      <c:pt idx="1710">
                        <c:v>90.776769999999999</c:v>
                      </c:pt>
                      <c:pt idx="1711">
                        <c:v>90.86224</c:v>
                      </c:pt>
                      <c:pt idx="1712">
                        <c:v>90.965919999999997</c:v>
                      </c:pt>
                      <c:pt idx="1713">
                        <c:v>91.093059999999994</c:v>
                      </c:pt>
                      <c:pt idx="1714">
                        <c:v>91.283929999999998</c:v>
                      </c:pt>
                      <c:pt idx="1715">
                        <c:v>91.350359999999995</c:v>
                      </c:pt>
                      <c:pt idx="1716">
                        <c:v>91.476759999999999</c:v>
                      </c:pt>
                      <c:pt idx="1717">
                        <c:v>91.597650000000002</c:v>
                      </c:pt>
                      <c:pt idx="1718">
                        <c:v>91.777590000000004</c:v>
                      </c:pt>
                      <c:pt idx="1719">
                        <c:v>91.834900000000005</c:v>
                      </c:pt>
                      <c:pt idx="1720">
                        <c:v>91.963589999999996</c:v>
                      </c:pt>
                      <c:pt idx="1721">
                        <c:v>92.100030000000004</c:v>
                      </c:pt>
                      <c:pt idx="1722">
                        <c:v>92.197289999999995</c:v>
                      </c:pt>
                      <c:pt idx="1723">
                        <c:v>92.381630000000001</c:v>
                      </c:pt>
                      <c:pt idx="1724">
                        <c:v>92.670439999999999</c:v>
                      </c:pt>
                      <c:pt idx="1725">
                        <c:v>92.618899999999996</c:v>
                      </c:pt>
                      <c:pt idx="1726">
                        <c:v>92.676630000000003</c:v>
                      </c:pt>
                      <c:pt idx="1727">
                        <c:v>92.894270000000006</c:v>
                      </c:pt>
                      <c:pt idx="1728">
                        <c:v>92.961029999999994</c:v>
                      </c:pt>
                      <c:pt idx="1729">
                        <c:v>93.075029999999998</c:v>
                      </c:pt>
                      <c:pt idx="1730">
                        <c:v>93.205690000000004</c:v>
                      </c:pt>
                      <c:pt idx="1731">
                        <c:v>93.400030000000001</c:v>
                      </c:pt>
                      <c:pt idx="1732">
                        <c:v>93.434950000000001</c:v>
                      </c:pt>
                      <c:pt idx="1733">
                        <c:v>93.578360000000004</c:v>
                      </c:pt>
                      <c:pt idx="1734">
                        <c:v>93.702479999999994</c:v>
                      </c:pt>
                      <c:pt idx="1735">
                        <c:v>93.875429999999994</c:v>
                      </c:pt>
                      <c:pt idx="1736">
                        <c:v>93.952969999999993</c:v>
                      </c:pt>
                      <c:pt idx="1737">
                        <c:v>94.089439999999996</c:v>
                      </c:pt>
                      <c:pt idx="1738">
                        <c:v>94.199799999999996</c:v>
                      </c:pt>
                      <c:pt idx="1739">
                        <c:v>94.347059999999999</c:v>
                      </c:pt>
                      <c:pt idx="1740">
                        <c:v>94.496080000000006</c:v>
                      </c:pt>
                      <c:pt idx="1741">
                        <c:v>94.5929</c:v>
                      </c:pt>
                      <c:pt idx="1742">
                        <c:v>94.698009999999996</c:v>
                      </c:pt>
                      <c:pt idx="1743">
                        <c:v>94.817030000000003</c:v>
                      </c:pt>
                      <c:pt idx="1744">
                        <c:v>95.012479999999996</c:v>
                      </c:pt>
                      <c:pt idx="1745">
                        <c:v>95.098990000000001</c:v>
                      </c:pt>
                      <c:pt idx="1746">
                        <c:v>95.196119999999993</c:v>
                      </c:pt>
                      <c:pt idx="1747">
                        <c:v>95.317740000000001</c:v>
                      </c:pt>
                      <c:pt idx="1748">
                        <c:v>95.512039999999999</c:v>
                      </c:pt>
                      <c:pt idx="1749">
                        <c:v>95.587010000000006</c:v>
                      </c:pt>
                      <c:pt idx="1750">
                        <c:v>95.687910000000002</c:v>
                      </c:pt>
                      <c:pt idx="1751">
                        <c:v>95.820959999999999</c:v>
                      </c:pt>
                      <c:pt idx="1752">
                        <c:v>96.029200000000003</c:v>
                      </c:pt>
                      <c:pt idx="1753">
                        <c:v>96.089280000000002</c:v>
                      </c:pt>
                      <c:pt idx="1754">
                        <c:v>96.195400000000006</c:v>
                      </c:pt>
                      <c:pt idx="1755">
                        <c:v>96.307900000000004</c:v>
                      </c:pt>
                      <c:pt idx="1756">
                        <c:v>96.503879999999995</c:v>
                      </c:pt>
                      <c:pt idx="1757">
                        <c:v>96.570589999999996</c:v>
                      </c:pt>
                      <c:pt idx="1758">
                        <c:v>96.692970000000003</c:v>
                      </c:pt>
                      <c:pt idx="1759">
                        <c:v>96.844070000000002</c:v>
                      </c:pt>
                      <c:pt idx="1760">
                        <c:v>96.955650000000006</c:v>
                      </c:pt>
                      <c:pt idx="1761">
                        <c:v>97.12612</c:v>
                      </c:pt>
                      <c:pt idx="1762">
                        <c:v>97.216340000000002</c:v>
                      </c:pt>
                      <c:pt idx="1763">
                        <c:v>97.326880000000003</c:v>
                      </c:pt>
                      <c:pt idx="1764">
                        <c:v>97.448909999999998</c:v>
                      </c:pt>
                      <c:pt idx="1765">
                        <c:v>97.636250000000004</c:v>
                      </c:pt>
                      <c:pt idx="1766">
                        <c:v>97.723479999999995</c:v>
                      </c:pt>
                      <c:pt idx="1767">
                        <c:v>97.814549999999997</c:v>
                      </c:pt>
                      <c:pt idx="1768">
                        <c:v>97.942549999999997</c:v>
                      </c:pt>
                      <c:pt idx="1769">
                        <c:v>98.114459999999994</c:v>
                      </c:pt>
                      <c:pt idx="1770">
                        <c:v>98.211399999999998</c:v>
                      </c:pt>
                      <c:pt idx="1771">
                        <c:v>98.322130000000001</c:v>
                      </c:pt>
                      <c:pt idx="1772">
                        <c:v>98.432109999999994</c:v>
                      </c:pt>
                      <c:pt idx="1773">
                        <c:v>98.642240000000001</c:v>
                      </c:pt>
                      <c:pt idx="1774">
                        <c:v>98.700550000000007</c:v>
                      </c:pt>
                      <c:pt idx="1775">
                        <c:v>98.836370000000002</c:v>
                      </c:pt>
                      <c:pt idx="1776">
                        <c:v>98.939099999999996</c:v>
                      </c:pt>
                      <c:pt idx="1777">
                        <c:v>99.105230000000006</c:v>
                      </c:pt>
                      <c:pt idx="1778">
                        <c:v>99.254859999999994</c:v>
                      </c:pt>
                      <c:pt idx="1779">
                        <c:v>99.314639999999997</c:v>
                      </c:pt>
                      <c:pt idx="1780">
                        <c:v>99.442880000000002</c:v>
                      </c:pt>
                      <c:pt idx="1781">
                        <c:v>99.57499</c:v>
                      </c:pt>
                      <c:pt idx="1782">
                        <c:v>99.758080000000007</c:v>
                      </c:pt>
                      <c:pt idx="1783">
                        <c:v>99.81644</c:v>
                      </c:pt>
                      <c:pt idx="1784">
                        <c:v>99.95384</c:v>
                      </c:pt>
                      <c:pt idx="1785">
                        <c:v>100.32076000000001</c:v>
                      </c:pt>
                      <c:pt idx="1786">
                        <c:v>100.25462</c:v>
                      </c:pt>
                      <c:pt idx="1787">
                        <c:v>100.28417</c:v>
                      </c:pt>
                      <c:pt idx="1788">
                        <c:v>100.26900999999999</c:v>
                      </c:pt>
                      <c:pt idx="1789">
                        <c:v>100.24961999999999</c:v>
                      </c:pt>
                      <c:pt idx="1790">
                        <c:v>100.33360999999999</c:v>
                      </c:pt>
                      <c:pt idx="1791">
                        <c:v>100.27816</c:v>
                      </c:pt>
                      <c:pt idx="1792">
                        <c:v>100.27628</c:v>
                      </c:pt>
                      <c:pt idx="1793">
                        <c:v>100.24449</c:v>
                      </c:pt>
                      <c:pt idx="1794">
                        <c:v>100.30895</c:v>
                      </c:pt>
                      <c:pt idx="1795">
                        <c:v>100.25906000000001</c:v>
                      </c:pt>
                      <c:pt idx="1796">
                        <c:v>100.25422</c:v>
                      </c:pt>
                      <c:pt idx="1797">
                        <c:v>100.25236</c:v>
                      </c:pt>
                      <c:pt idx="1798">
                        <c:v>100.26364</c:v>
                      </c:pt>
                      <c:pt idx="1799">
                        <c:v>100.30316000000001</c:v>
                      </c:pt>
                      <c:pt idx="1800">
                        <c:v>100.24551</c:v>
                      </c:pt>
                      <c:pt idx="1801">
                        <c:v>100.24583</c:v>
                      </c:pt>
                      <c:pt idx="1802">
                        <c:v>100.26125</c:v>
                      </c:pt>
                      <c:pt idx="1803">
                        <c:v>100.30265</c:v>
                      </c:pt>
                      <c:pt idx="1804">
                        <c:v>100.2543</c:v>
                      </c:pt>
                      <c:pt idx="1805">
                        <c:v>100.26521</c:v>
                      </c:pt>
                      <c:pt idx="1806">
                        <c:v>100.25715</c:v>
                      </c:pt>
                      <c:pt idx="1807">
                        <c:v>100.30286</c:v>
                      </c:pt>
                      <c:pt idx="1808">
                        <c:v>100.24883</c:v>
                      </c:pt>
                      <c:pt idx="1809">
                        <c:v>100.27068</c:v>
                      </c:pt>
                      <c:pt idx="1810">
                        <c:v>100.25031</c:v>
                      </c:pt>
                      <c:pt idx="1811">
                        <c:v>100.31292999999999</c:v>
                      </c:pt>
                      <c:pt idx="1812">
                        <c:v>100.25762</c:v>
                      </c:pt>
                      <c:pt idx="1813">
                        <c:v>100.26561</c:v>
                      </c:pt>
                      <c:pt idx="1814">
                        <c:v>100.27168</c:v>
                      </c:pt>
                      <c:pt idx="1815">
                        <c:v>100.26855</c:v>
                      </c:pt>
                      <c:pt idx="1816">
                        <c:v>100.26929</c:v>
                      </c:pt>
                      <c:pt idx="1817">
                        <c:v>100.24737</c:v>
                      </c:pt>
                      <c:pt idx="1818">
                        <c:v>100.23466000000001</c:v>
                      </c:pt>
                      <c:pt idx="1819">
                        <c:v>100.21957</c:v>
                      </c:pt>
                      <c:pt idx="1820">
                        <c:v>100.27764999999999</c:v>
                      </c:pt>
                      <c:pt idx="1821">
                        <c:v>100.24602</c:v>
                      </c:pt>
                      <c:pt idx="1822">
                        <c:v>100.23092</c:v>
                      </c:pt>
                      <c:pt idx="1823">
                        <c:v>100.24897</c:v>
                      </c:pt>
                      <c:pt idx="1824">
                        <c:v>100.28398</c:v>
                      </c:pt>
                      <c:pt idx="1825">
                        <c:v>100.23444000000001</c:v>
                      </c:pt>
                      <c:pt idx="1826">
                        <c:v>100.23761</c:v>
                      </c:pt>
                      <c:pt idx="1827">
                        <c:v>100.2355</c:v>
                      </c:pt>
                      <c:pt idx="1828">
                        <c:v>100.3074</c:v>
                      </c:pt>
                      <c:pt idx="1829">
                        <c:v>100.24800999999999</c:v>
                      </c:pt>
                      <c:pt idx="1830">
                        <c:v>100.25919</c:v>
                      </c:pt>
                      <c:pt idx="1831">
                        <c:v>100.24245999999999</c:v>
                      </c:pt>
                      <c:pt idx="1832">
                        <c:v>100.30455000000001</c:v>
                      </c:pt>
                      <c:pt idx="1833">
                        <c:v>100.27200999999999</c:v>
                      </c:pt>
                      <c:pt idx="1834">
                        <c:v>100.26851000000001</c:v>
                      </c:pt>
                      <c:pt idx="1835">
                        <c:v>100.25138</c:v>
                      </c:pt>
                      <c:pt idx="1836">
                        <c:v>100.27379000000001</c:v>
                      </c:pt>
                      <c:pt idx="1837">
                        <c:v>100.30464000000001</c:v>
                      </c:pt>
                      <c:pt idx="1838">
                        <c:v>100.24997999999999</c:v>
                      </c:pt>
                      <c:pt idx="1839">
                        <c:v>100.23795</c:v>
                      </c:pt>
                      <c:pt idx="1840">
                        <c:v>100.229</c:v>
                      </c:pt>
                      <c:pt idx="1841">
                        <c:v>100.30302</c:v>
                      </c:pt>
                      <c:pt idx="1842">
                        <c:v>100.23636</c:v>
                      </c:pt>
                      <c:pt idx="1843">
                        <c:v>100.24484</c:v>
                      </c:pt>
                      <c:pt idx="1844">
                        <c:v>100.24775</c:v>
                      </c:pt>
                      <c:pt idx="1845">
                        <c:v>100.31198999999999</c:v>
                      </c:pt>
                      <c:pt idx="1846">
                        <c:v>100.5034</c:v>
                      </c:pt>
                      <c:pt idx="1847">
                        <c:v>100.23674</c:v>
                      </c:pt>
                      <c:pt idx="1848">
                        <c:v>100.25633000000001</c:v>
                      </c:pt>
                      <c:pt idx="1849">
                        <c:v>100.31104999999999</c:v>
                      </c:pt>
                      <c:pt idx="1850">
                        <c:v>100.24988</c:v>
                      </c:pt>
                      <c:pt idx="1851">
                        <c:v>100.24055</c:v>
                      </c:pt>
                      <c:pt idx="1852">
                        <c:v>100.25257000000001</c:v>
                      </c:pt>
                      <c:pt idx="1853">
                        <c:v>100.25431</c:v>
                      </c:pt>
                      <c:pt idx="1854">
                        <c:v>100.29935</c:v>
                      </c:pt>
                      <c:pt idx="1855">
                        <c:v>100.26036000000001</c:v>
                      </c:pt>
                      <c:pt idx="1856">
                        <c:v>100.22656000000001</c:v>
                      </c:pt>
                      <c:pt idx="1857">
                        <c:v>100.261</c:v>
                      </c:pt>
                      <c:pt idx="1858">
                        <c:v>100.30343999999999</c:v>
                      </c:pt>
                      <c:pt idx="1859">
                        <c:v>100.25718000000001</c:v>
                      </c:pt>
                      <c:pt idx="1860">
                        <c:v>100.24363</c:v>
                      </c:pt>
                      <c:pt idx="1861">
                        <c:v>100.23716</c:v>
                      </c:pt>
                      <c:pt idx="1862">
                        <c:v>100.30286</c:v>
                      </c:pt>
                      <c:pt idx="1863">
                        <c:v>100.24212</c:v>
                      </c:pt>
                      <c:pt idx="1864">
                        <c:v>100.24384000000001</c:v>
                      </c:pt>
                      <c:pt idx="1865">
                        <c:v>100.24495</c:v>
                      </c:pt>
                      <c:pt idx="1866">
                        <c:v>100.28203000000001</c:v>
                      </c:pt>
                      <c:pt idx="1867">
                        <c:v>100.25371</c:v>
                      </c:pt>
                      <c:pt idx="1868">
                        <c:v>100.26017</c:v>
                      </c:pt>
                      <c:pt idx="1869">
                        <c:v>100.24729000000001</c:v>
                      </c:pt>
                      <c:pt idx="1870">
                        <c:v>100.27988000000001</c:v>
                      </c:pt>
                      <c:pt idx="1871">
                        <c:v>100.25125</c:v>
                      </c:pt>
                      <c:pt idx="1872">
                        <c:v>100.24754</c:v>
                      </c:pt>
                      <c:pt idx="1873">
                        <c:v>100.25324999999999</c:v>
                      </c:pt>
                      <c:pt idx="1874">
                        <c:v>100.24972</c:v>
                      </c:pt>
                      <c:pt idx="1875">
                        <c:v>100.31865000000001</c:v>
                      </c:pt>
                      <c:pt idx="1876">
                        <c:v>100.23824999999999</c:v>
                      </c:pt>
                      <c:pt idx="1877">
                        <c:v>100.23493999999999</c:v>
                      </c:pt>
                      <c:pt idx="1878">
                        <c:v>100.24729000000001</c:v>
                      </c:pt>
                      <c:pt idx="1879">
                        <c:v>100.27847</c:v>
                      </c:pt>
                      <c:pt idx="1880">
                        <c:v>100.22611000000001</c:v>
                      </c:pt>
                      <c:pt idx="1881">
                        <c:v>100.24369</c:v>
                      </c:pt>
                      <c:pt idx="1882">
                        <c:v>100.23822</c:v>
                      </c:pt>
                      <c:pt idx="1883">
                        <c:v>100.28196</c:v>
                      </c:pt>
                      <c:pt idx="1884">
                        <c:v>100.23777</c:v>
                      </c:pt>
                      <c:pt idx="1885">
                        <c:v>100.25086</c:v>
                      </c:pt>
                      <c:pt idx="1886">
                        <c:v>100.24262</c:v>
                      </c:pt>
                      <c:pt idx="1887">
                        <c:v>100.31017</c:v>
                      </c:pt>
                      <c:pt idx="1888">
                        <c:v>100.24184</c:v>
                      </c:pt>
                      <c:pt idx="1889">
                        <c:v>100.24202</c:v>
                      </c:pt>
                      <c:pt idx="1890">
                        <c:v>100.23068000000001</c:v>
                      </c:pt>
                      <c:pt idx="1891">
                        <c:v>100.23554</c:v>
                      </c:pt>
                      <c:pt idx="1892">
                        <c:v>100.30177999999999</c:v>
                      </c:pt>
                      <c:pt idx="1893">
                        <c:v>100.25566999999999</c:v>
                      </c:pt>
                      <c:pt idx="1894">
                        <c:v>100.24176</c:v>
                      </c:pt>
                      <c:pt idx="1895">
                        <c:v>100.27023</c:v>
                      </c:pt>
                      <c:pt idx="1896">
                        <c:v>100.29925</c:v>
                      </c:pt>
                      <c:pt idx="1897">
                        <c:v>100.2466</c:v>
                      </c:pt>
                      <c:pt idx="1898">
                        <c:v>100.22959</c:v>
                      </c:pt>
                      <c:pt idx="1899">
                        <c:v>100.24961</c:v>
                      </c:pt>
                      <c:pt idx="1900">
                        <c:v>100.29336000000001</c:v>
                      </c:pt>
                      <c:pt idx="1901">
                        <c:v>100.24841000000001</c:v>
                      </c:pt>
                      <c:pt idx="1902">
                        <c:v>100.23439999999999</c:v>
                      </c:pt>
                      <c:pt idx="1903">
                        <c:v>100.25353</c:v>
                      </c:pt>
                      <c:pt idx="1904">
                        <c:v>100.30821</c:v>
                      </c:pt>
                      <c:pt idx="1905">
                        <c:v>100.25855</c:v>
                      </c:pt>
                      <c:pt idx="1906">
                        <c:v>100.35521</c:v>
                      </c:pt>
                      <c:pt idx="1907">
                        <c:v>100.38027</c:v>
                      </c:pt>
                      <c:pt idx="1908">
                        <c:v>100.28055000000001</c:v>
                      </c:pt>
                      <c:pt idx="1909">
                        <c:v>100.27643999999999</c:v>
                      </c:pt>
                      <c:pt idx="1910">
                        <c:v>100.22880000000001</c:v>
                      </c:pt>
                      <c:pt idx="1911">
                        <c:v>100.24458</c:v>
                      </c:pt>
                      <c:pt idx="1912">
                        <c:v>100.24321999999999</c:v>
                      </c:pt>
                      <c:pt idx="1913">
                        <c:v>100.30495999999999</c:v>
                      </c:pt>
                      <c:pt idx="1914">
                        <c:v>100.26295</c:v>
                      </c:pt>
                      <c:pt idx="1915">
                        <c:v>100.27366000000001</c:v>
                      </c:pt>
                      <c:pt idx="1916">
                        <c:v>100.26721999999999</c:v>
                      </c:pt>
                      <c:pt idx="1917">
                        <c:v>100.30466</c:v>
                      </c:pt>
                      <c:pt idx="1918">
                        <c:v>100.2414</c:v>
                      </c:pt>
                      <c:pt idx="1919">
                        <c:v>100.25382</c:v>
                      </c:pt>
                      <c:pt idx="1920">
                        <c:v>100.24548</c:v>
                      </c:pt>
                      <c:pt idx="1921">
                        <c:v>100.29169</c:v>
                      </c:pt>
                      <c:pt idx="1922">
                        <c:v>100.22580000000001</c:v>
                      </c:pt>
                      <c:pt idx="1923">
                        <c:v>100.24111000000001</c:v>
                      </c:pt>
                      <c:pt idx="1924">
                        <c:v>100.25351999999999</c:v>
                      </c:pt>
                      <c:pt idx="1925">
                        <c:v>100.29822</c:v>
                      </c:pt>
                      <c:pt idx="1926">
                        <c:v>100.22732000000001</c:v>
                      </c:pt>
                      <c:pt idx="1927">
                        <c:v>100.24673</c:v>
                      </c:pt>
                      <c:pt idx="1928">
                        <c:v>100.22905</c:v>
                      </c:pt>
                      <c:pt idx="1929">
                        <c:v>100.23956</c:v>
                      </c:pt>
                      <c:pt idx="1930">
                        <c:v>100.31771999999999</c:v>
                      </c:pt>
                      <c:pt idx="1931">
                        <c:v>100.25349</c:v>
                      </c:pt>
                      <c:pt idx="1932">
                        <c:v>100.24353000000001</c:v>
                      </c:pt>
                      <c:pt idx="1933">
                        <c:v>100.2247</c:v>
                      </c:pt>
                      <c:pt idx="1934">
                        <c:v>100.27788</c:v>
                      </c:pt>
                      <c:pt idx="1935">
                        <c:v>100.22302000000001</c:v>
                      </c:pt>
                      <c:pt idx="1936">
                        <c:v>100.23259</c:v>
                      </c:pt>
                      <c:pt idx="1937">
                        <c:v>100.22217000000001</c:v>
                      </c:pt>
                      <c:pt idx="1938">
                        <c:v>100.28422</c:v>
                      </c:pt>
                      <c:pt idx="1939">
                        <c:v>100.22902999999999</c:v>
                      </c:pt>
                      <c:pt idx="1940">
                        <c:v>100.22441999999999</c:v>
                      </c:pt>
                      <c:pt idx="1941">
                        <c:v>100.22783</c:v>
                      </c:pt>
                      <c:pt idx="1942">
                        <c:v>100.28552000000001</c:v>
                      </c:pt>
                      <c:pt idx="1943">
                        <c:v>100.22490999999999</c:v>
                      </c:pt>
                      <c:pt idx="1944">
                        <c:v>100.23159</c:v>
                      </c:pt>
                      <c:pt idx="1945">
                        <c:v>100.23254</c:v>
                      </c:pt>
                      <c:pt idx="1946">
                        <c:v>100.24290000000001</c:v>
                      </c:pt>
                      <c:pt idx="1947">
                        <c:v>100.27779</c:v>
                      </c:pt>
                      <c:pt idx="1948">
                        <c:v>100.24878</c:v>
                      </c:pt>
                      <c:pt idx="1949">
                        <c:v>100.23797999999999</c:v>
                      </c:pt>
                      <c:pt idx="1950">
                        <c:v>100.21934</c:v>
                      </c:pt>
                      <c:pt idx="1951">
                        <c:v>100.28465</c:v>
                      </c:pt>
                      <c:pt idx="1952">
                        <c:v>100.22235999999999</c:v>
                      </c:pt>
                      <c:pt idx="1953">
                        <c:v>100.22666</c:v>
                      </c:pt>
                      <c:pt idx="1954">
                        <c:v>100.23426000000001</c:v>
                      </c:pt>
                      <c:pt idx="1955">
                        <c:v>100.28954</c:v>
                      </c:pt>
                      <c:pt idx="1956">
                        <c:v>100.2261</c:v>
                      </c:pt>
                      <c:pt idx="1957">
                        <c:v>100.22939</c:v>
                      </c:pt>
                      <c:pt idx="1958">
                        <c:v>100.22190000000001</c:v>
                      </c:pt>
                      <c:pt idx="1959">
                        <c:v>100.28733</c:v>
                      </c:pt>
                      <c:pt idx="1960">
                        <c:v>100.25748</c:v>
                      </c:pt>
                      <c:pt idx="1961">
                        <c:v>100.2433</c:v>
                      </c:pt>
                      <c:pt idx="1962">
                        <c:v>100.24263000000001</c:v>
                      </c:pt>
                      <c:pt idx="1963">
                        <c:v>100.27553</c:v>
                      </c:pt>
                      <c:pt idx="1964">
                        <c:v>100.25763999999999</c:v>
                      </c:pt>
                      <c:pt idx="1965">
                        <c:v>100.23569000000001</c:v>
                      </c:pt>
                      <c:pt idx="1966">
                        <c:v>100.2607</c:v>
                      </c:pt>
                      <c:pt idx="1967">
                        <c:v>100.44262999999999</c:v>
                      </c:pt>
                      <c:pt idx="1968">
                        <c:v>100.37004</c:v>
                      </c:pt>
                      <c:pt idx="1969">
                        <c:v>100.23943</c:v>
                      </c:pt>
                      <c:pt idx="1970">
                        <c:v>100.23385</c:v>
                      </c:pt>
                      <c:pt idx="1971">
                        <c:v>100.24845999999999</c:v>
                      </c:pt>
                      <c:pt idx="1972">
                        <c:v>100.31054</c:v>
                      </c:pt>
                      <c:pt idx="1973">
                        <c:v>100.25400999999999</c:v>
                      </c:pt>
                      <c:pt idx="1974">
                        <c:v>100.25462</c:v>
                      </c:pt>
                      <c:pt idx="1975">
                        <c:v>100.2299</c:v>
                      </c:pt>
                      <c:pt idx="1976">
                        <c:v>100.28273</c:v>
                      </c:pt>
                      <c:pt idx="1977">
                        <c:v>100.21984</c:v>
                      </c:pt>
                      <c:pt idx="1978">
                        <c:v>100.23233999999999</c:v>
                      </c:pt>
                      <c:pt idx="1979">
                        <c:v>100.23581</c:v>
                      </c:pt>
                      <c:pt idx="1980">
                        <c:v>100.25967</c:v>
                      </c:pt>
                      <c:pt idx="1981">
                        <c:v>100.26664</c:v>
                      </c:pt>
                      <c:pt idx="1982">
                        <c:v>100.23876</c:v>
                      </c:pt>
                      <c:pt idx="1983">
                        <c:v>100.23088</c:v>
                      </c:pt>
                      <c:pt idx="1984">
                        <c:v>100.24262</c:v>
                      </c:pt>
                      <c:pt idx="1985">
                        <c:v>100.30184</c:v>
                      </c:pt>
                      <c:pt idx="1986">
                        <c:v>100.23057</c:v>
                      </c:pt>
                      <c:pt idx="1987">
                        <c:v>100.2668</c:v>
                      </c:pt>
                      <c:pt idx="1988">
                        <c:v>100.2474</c:v>
                      </c:pt>
                      <c:pt idx="1989">
                        <c:v>100.32861</c:v>
                      </c:pt>
                      <c:pt idx="1990">
                        <c:v>100.26409</c:v>
                      </c:pt>
                      <c:pt idx="1991">
                        <c:v>100.25959</c:v>
                      </c:pt>
                      <c:pt idx="1992">
                        <c:v>100.26053</c:v>
                      </c:pt>
                      <c:pt idx="1993">
                        <c:v>100.30983999999999</c:v>
                      </c:pt>
                      <c:pt idx="1994">
                        <c:v>100.25565</c:v>
                      </c:pt>
                      <c:pt idx="1995">
                        <c:v>100.25275000000001</c:v>
                      </c:pt>
                      <c:pt idx="1996">
                        <c:v>100.24923</c:v>
                      </c:pt>
                      <c:pt idx="1997">
                        <c:v>100.30132999999999</c:v>
                      </c:pt>
                      <c:pt idx="1998">
                        <c:v>100.2353</c:v>
                      </c:pt>
                      <c:pt idx="1999">
                        <c:v>100.24992</c:v>
                      </c:pt>
                      <c:pt idx="2000">
                        <c:v>100.25087000000001</c:v>
                      </c:pt>
                      <c:pt idx="2001">
                        <c:v>100.24796000000001</c:v>
                      </c:pt>
                      <c:pt idx="2002">
                        <c:v>100.30324</c:v>
                      </c:pt>
                      <c:pt idx="2003">
                        <c:v>100.24263000000001</c:v>
                      </c:pt>
                      <c:pt idx="2004">
                        <c:v>100.26186</c:v>
                      </c:pt>
                      <c:pt idx="2005">
                        <c:v>100.25802</c:v>
                      </c:pt>
                      <c:pt idx="2006">
                        <c:v>100.30826999999999</c:v>
                      </c:pt>
                      <c:pt idx="2007">
                        <c:v>100.25230000000001</c:v>
                      </c:pt>
                      <c:pt idx="2008">
                        <c:v>100.24468</c:v>
                      </c:pt>
                      <c:pt idx="2009">
                        <c:v>100.23812</c:v>
                      </c:pt>
                      <c:pt idx="2010">
                        <c:v>100.32613000000001</c:v>
                      </c:pt>
                      <c:pt idx="2011">
                        <c:v>100.24653000000001</c:v>
                      </c:pt>
                      <c:pt idx="2012">
                        <c:v>100.24113</c:v>
                      </c:pt>
                      <c:pt idx="2013">
                        <c:v>100.26854</c:v>
                      </c:pt>
                      <c:pt idx="2014">
                        <c:v>100.29519999999999</c:v>
                      </c:pt>
                      <c:pt idx="2015">
                        <c:v>100.26464</c:v>
                      </c:pt>
                      <c:pt idx="2016">
                        <c:v>100.24656</c:v>
                      </c:pt>
                      <c:pt idx="2017">
                        <c:v>100.23886</c:v>
                      </c:pt>
                      <c:pt idx="2018">
                        <c:v>100.2624</c:v>
                      </c:pt>
                      <c:pt idx="2019">
                        <c:v>100.25644</c:v>
                      </c:pt>
                      <c:pt idx="2020">
                        <c:v>100.23471000000001</c:v>
                      </c:pt>
                      <c:pt idx="2021">
                        <c:v>100.21639</c:v>
                      </c:pt>
                      <c:pt idx="2022">
                        <c:v>100.24221</c:v>
                      </c:pt>
                      <c:pt idx="2023">
                        <c:v>100.29026</c:v>
                      </c:pt>
                      <c:pt idx="2024">
                        <c:v>100.22418</c:v>
                      </c:pt>
                      <c:pt idx="2025">
                        <c:v>100.26348</c:v>
                      </c:pt>
                      <c:pt idx="2026">
                        <c:v>100.23871</c:v>
                      </c:pt>
                      <c:pt idx="2027">
                        <c:v>100.27849000000001</c:v>
                      </c:pt>
                      <c:pt idx="2028">
                        <c:v>100.45592000000001</c:v>
                      </c:pt>
                      <c:pt idx="2029">
                        <c:v>100.28693</c:v>
                      </c:pt>
                      <c:pt idx="2030">
                        <c:v>100.23566</c:v>
                      </c:pt>
                      <c:pt idx="2031">
                        <c:v>100.30200000000001</c:v>
                      </c:pt>
                      <c:pt idx="2032">
                        <c:v>100.26185</c:v>
                      </c:pt>
                      <c:pt idx="2033">
                        <c:v>100.24263000000001</c:v>
                      </c:pt>
                      <c:pt idx="2034">
                        <c:v>100.23797999999999</c:v>
                      </c:pt>
                      <c:pt idx="2035">
                        <c:v>100.31811</c:v>
                      </c:pt>
                      <c:pt idx="2036">
                        <c:v>100.25060999999999</c:v>
                      </c:pt>
                      <c:pt idx="2037">
                        <c:v>100.22252</c:v>
                      </c:pt>
                      <c:pt idx="2038">
                        <c:v>100.22620000000001</c:v>
                      </c:pt>
                      <c:pt idx="2039">
                        <c:v>100.24311</c:v>
                      </c:pt>
                      <c:pt idx="2040">
                        <c:v>100.28511</c:v>
                      </c:pt>
                      <c:pt idx="2041">
                        <c:v>100.22223</c:v>
                      </c:pt>
                      <c:pt idx="2042">
                        <c:v>100.22248999999999</c:v>
                      </c:pt>
                      <c:pt idx="2043">
                        <c:v>100.21422</c:v>
                      </c:pt>
                      <c:pt idx="2044">
                        <c:v>100.26117000000001</c:v>
                      </c:pt>
                      <c:pt idx="2045">
                        <c:v>100.25774</c:v>
                      </c:pt>
                      <c:pt idx="2046">
                        <c:v>100.2397</c:v>
                      </c:pt>
                      <c:pt idx="2047">
                        <c:v>100.23215</c:v>
                      </c:pt>
                      <c:pt idx="2048">
                        <c:v>100.31864</c:v>
                      </c:pt>
                      <c:pt idx="2049">
                        <c:v>100.23401</c:v>
                      </c:pt>
                      <c:pt idx="2050">
                        <c:v>100.22181999999999</c:v>
                      </c:pt>
                      <c:pt idx="2051">
                        <c:v>100.22595</c:v>
                      </c:pt>
                      <c:pt idx="2052">
                        <c:v>100.24589</c:v>
                      </c:pt>
                      <c:pt idx="2053">
                        <c:v>100.23778</c:v>
                      </c:pt>
                      <c:pt idx="2054">
                        <c:v>100.22557</c:v>
                      </c:pt>
                      <c:pt idx="2055">
                        <c:v>100.21375</c:v>
                      </c:pt>
                      <c:pt idx="2056">
                        <c:v>100.23267</c:v>
                      </c:pt>
                      <c:pt idx="2057">
                        <c:v>100.31039</c:v>
                      </c:pt>
                      <c:pt idx="2058">
                        <c:v>100.25104</c:v>
                      </c:pt>
                      <c:pt idx="2059">
                        <c:v>100.23623000000001</c:v>
                      </c:pt>
                      <c:pt idx="2060">
                        <c:v>100.24784</c:v>
                      </c:pt>
                      <c:pt idx="2061">
                        <c:v>100.28570999999999</c:v>
                      </c:pt>
                      <c:pt idx="2062">
                        <c:v>100.23667</c:v>
                      </c:pt>
                      <c:pt idx="2063">
                        <c:v>100.21711000000001</c:v>
                      </c:pt>
                      <c:pt idx="2064">
                        <c:v>100.23624</c:v>
                      </c:pt>
                      <c:pt idx="2065">
                        <c:v>100.2803</c:v>
                      </c:pt>
                      <c:pt idx="2066">
                        <c:v>100.22611999999999</c:v>
                      </c:pt>
                      <c:pt idx="2067">
                        <c:v>100.22881</c:v>
                      </c:pt>
                      <c:pt idx="2068">
                        <c:v>100.22369999999999</c:v>
                      </c:pt>
                      <c:pt idx="2069">
                        <c:v>100.28901999999999</c:v>
                      </c:pt>
                      <c:pt idx="2070">
                        <c:v>100.23519</c:v>
                      </c:pt>
                      <c:pt idx="2071">
                        <c:v>100.23802000000001</c:v>
                      </c:pt>
                      <c:pt idx="2072">
                        <c:v>100.23833</c:v>
                      </c:pt>
                      <c:pt idx="2073">
                        <c:v>100.25687000000001</c:v>
                      </c:pt>
                      <c:pt idx="2074">
                        <c:v>100.30437000000001</c:v>
                      </c:pt>
                      <c:pt idx="2075">
                        <c:v>100.24688999999999</c:v>
                      </c:pt>
                      <c:pt idx="2076">
                        <c:v>100.25960000000001</c:v>
                      </c:pt>
                      <c:pt idx="2077">
                        <c:v>100.24903999999999</c:v>
                      </c:pt>
                      <c:pt idx="2078">
                        <c:v>100.30407</c:v>
                      </c:pt>
                      <c:pt idx="2079">
                        <c:v>100.22919</c:v>
                      </c:pt>
                      <c:pt idx="2080">
                        <c:v>100.23425</c:v>
                      </c:pt>
                      <c:pt idx="2081">
                        <c:v>100.25172000000001</c:v>
                      </c:pt>
                      <c:pt idx="2082">
                        <c:v>100.29644</c:v>
                      </c:pt>
                      <c:pt idx="2083">
                        <c:v>100.24</c:v>
                      </c:pt>
                      <c:pt idx="2084">
                        <c:v>100.23913</c:v>
                      </c:pt>
                      <c:pt idx="2085">
                        <c:v>100.22123999999999</c:v>
                      </c:pt>
                      <c:pt idx="2086">
                        <c:v>100.29701</c:v>
                      </c:pt>
                      <c:pt idx="2087">
                        <c:v>100.23618</c:v>
                      </c:pt>
                      <c:pt idx="2088">
                        <c:v>100.24536000000001</c:v>
                      </c:pt>
                      <c:pt idx="2089">
                        <c:v>100.47584999999999</c:v>
                      </c:pt>
                      <c:pt idx="2090">
                        <c:v>100.28254</c:v>
                      </c:pt>
                      <c:pt idx="2091">
                        <c:v>100.22318</c:v>
                      </c:pt>
                      <c:pt idx="2092">
                        <c:v>100.21467</c:v>
                      </c:pt>
                      <c:pt idx="2093">
                        <c:v>100.24244</c:v>
                      </c:pt>
                      <c:pt idx="2094">
                        <c:v>100.24838</c:v>
                      </c:pt>
                      <c:pt idx="2095">
                        <c:v>100.29024</c:v>
                      </c:pt>
                      <c:pt idx="2096">
                        <c:v>100.2358</c:v>
                      </c:pt>
                      <c:pt idx="2097">
                        <c:v>100.22508000000001</c:v>
                      </c:pt>
                      <c:pt idx="2098">
                        <c:v>100.22974000000001</c:v>
                      </c:pt>
                      <c:pt idx="2099">
                        <c:v>100.28685</c:v>
                      </c:pt>
                      <c:pt idx="2100">
                        <c:v>100.23068000000001</c:v>
                      </c:pt>
                      <c:pt idx="2101">
                        <c:v>100.23690000000001</c:v>
                      </c:pt>
                      <c:pt idx="2102">
                        <c:v>100.24838</c:v>
                      </c:pt>
                      <c:pt idx="2103">
                        <c:v>100.28955000000001</c:v>
                      </c:pt>
                      <c:pt idx="2104">
                        <c:v>100.23438</c:v>
                      </c:pt>
                      <c:pt idx="2105">
                        <c:v>100.22028</c:v>
                      </c:pt>
                      <c:pt idx="2106">
                        <c:v>100.2366</c:v>
                      </c:pt>
                      <c:pt idx="2107">
                        <c:v>100.27576000000001</c:v>
                      </c:pt>
                      <c:pt idx="2108">
                        <c:v>100.22234</c:v>
                      </c:pt>
                      <c:pt idx="2109">
                        <c:v>100.25457</c:v>
                      </c:pt>
                      <c:pt idx="2110">
                        <c:v>100.22915</c:v>
                      </c:pt>
                      <c:pt idx="2111">
                        <c:v>100.245</c:v>
                      </c:pt>
                      <c:pt idx="2112">
                        <c:v>100.27683</c:v>
                      </c:pt>
                      <c:pt idx="2113">
                        <c:v>100.2381</c:v>
                      </c:pt>
                      <c:pt idx="2114">
                        <c:v>100.23851000000001</c:v>
                      </c:pt>
                      <c:pt idx="2115">
                        <c:v>100.24824</c:v>
                      </c:pt>
                      <c:pt idx="2116">
                        <c:v>100.31695000000001</c:v>
                      </c:pt>
                      <c:pt idx="2117">
                        <c:v>100.25485999999999</c:v>
                      </c:pt>
                      <c:pt idx="2118">
                        <c:v>100.23829000000001</c:v>
                      </c:pt>
                      <c:pt idx="2119">
                        <c:v>100.24574</c:v>
                      </c:pt>
                      <c:pt idx="2120">
                        <c:v>100.30849000000001</c:v>
                      </c:pt>
                      <c:pt idx="2121">
                        <c:v>100.24426</c:v>
                      </c:pt>
                      <c:pt idx="2122">
                        <c:v>100.24266</c:v>
                      </c:pt>
                      <c:pt idx="2123">
                        <c:v>100.23101</c:v>
                      </c:pt>
                      <c:pt idx="2124">
                        <c:v>100.29091</c:v>
                      </c:pt>
                      <c:pt idx="2125">
                        <c:v>100.24567999999999</c:v>
                      </c:pt>
                      <c:pt idx="2126">
                        <c:v>100.22698</c:v>
                      </c:pt>
                      <c:pt idx="2127">
                        <c:v>100.24168</c:v>
                      </c:pt>
                      <c:pt idx="2128">
                        <c:v>100.30233</c:v>
                      </c:pt>
                      <c:pt idx="2129">
                        <c:v>100.27179</c:v>
                      </c:pt>
                      <c:pt idx="2130">
                        <c:v>100.2638</c:v>
                      </c:pt>
                      <c:pt idx="2131">
                        <c:v>100.24482</c:v>
                      </c:pt>
                      <c:pt idx="2132">
                        <c:v>100.224</c:v>
                      </c:pt>
                      <c:pt idx="2133">
                        <c:v>100.28205</c:v>
                      </c:pt>
                      <c:pt idx="2134">
                        <c:v>100.22781000000001</c:v>
                      </c:pt>
                      <c:pt idx="2135">
                        <c:v>100.23839</c:v>
                      </c:pt>
                      <c:pt idx="2136">
                        <c:v>100.22798</c:v>
                      </c:pt>
                      <c:pt idx="2137">
                        <c:v>100.28582</c:v>
                      </c:pt>
                      <c:pt idx="2138">
                        <c:v>100.22753</c:v>
                      </c:pt>
                      <c:pt idx="2139">
                        <c:v>100.21588</c:v>
                      </c:pt>
                      <c:pt idx="2140">
                        <c:v>100.23327999999999</c:v>
                      </c:pt>
                      <c:pt idx="2141">
                        <c:v>100.31066</c:v>
                      </c:pt>
                      <c:pt idx="2142">
                        <c:v>100.2377</c:v>
                      </c:pt>
                      <c:pt idx="2143">
                        <c:v>100.23602</c:v>
                      </c:pt>
                      <c:pt idx="2144">
                        <c:v>100.21297</c:v>
                      </c:pt>
                      <c:pt idx="2145">
                        <c:v>100.30042</c:v>
                      </c:pt>
                      <c:pt idx="2146">
                        <c:v>100.23215</c:v>
                      </c:pt>
                      <c:pt idx="2147">
                        <c:v>100.26242000000001</c:v>
                      </c:pt>
                      <c:pt idx="2148">
                        <c:v>100.24301</c:v>
                      </c:pt>
                      <c:pt idx="2149">
                        <c:v>100.25605</c:v>
                      </c:pt>
                      <c:pt idx="2150">
                        <c:v>100.5253</c:v>
                      </c:pt>
                      <c:pt idx="2151">
                        <c:v>100.24695</c:v>
                      </c:pt>
                      <c:pt idx="2152">
                        <c:v>100.24418</c:v>
                      </c:pt>
                      <c:pt idx="2153">
                        <c:v>100.25063</c:v>
                      </c:pt>
                      <c:pt idx="2154">
                        <c:v>100.2954</c:v>
                      </c:pt>
                      <c:pt idx="2155">
                        <c:v>100.22803</c:v>
                      </c:pt>
                      <c:pt idx="2156">
                        <c:v>100.24218</c:v>
                      </c:pt>
                      <c:pt idx="2157">
                        <c:v>100.24069</c:v>
                      </c:pt>
                      <c:pt idx="2158">
                        <c:v>100.30233</c:v>
                      </c:pt>
                      <c:pt idx="2159">
                        <c:v>100.23058</c:v>
                      </c:pt>
                      <c:pt idx="2160">
                        <c:v>100.223</c:v>
                      </c:pt>
                      <c:pt idx="2161">
                        <c:v>100.22778</c:v>
                      </c:pt>
                      <c:pt idx="2162">
                        <c:v>100.28755</c:v>
                      </c:pt>
                      <c:pt idx="2163">
                        <c:v>100.23826</c:v>
                      </c:pt>
                      <c:pt idx="2164">
                        <c:v>100.23701</c:v>
                      </c:pt>
                      <c:pt idx="2165">
                        <c:v>100.25592</c:v>
                      </c:pt>
                      <c:pt idx="2166">
                        <c:v>100.22727999999999</c:v>
                      </c:pt>
                      <c:pt idx="2167">
                        <c:v>100.2829</c:v>
                      </c:pt>
                      <c:pt idx="2168">
                        <c:v>100.24813</c:v>
                      </c:pt>
                      <c:pt idx="2169">
                        <c:v>100.23990000000001</c:v>
                      </c:pt>
                      <c:pt idx="2170">
                        <c:v>100.21741</c:v>
                      </c:pt>
                      <c:pt idx="2171">
                        <c:v>100.28649</c:v>
                      </c:pt>
                      <c:pt idx="2172">
                        <c:v>100.22781999999999</c:v>
                      </c:pt>
                      <c:pt idx="2173">
                        <c:v>100.24460999999999</c:v>
                      </c:pt>
                      <c:pt idx="2174">
                        <c:v>100.23257</c:v>
                      </c:pt>
                      <c:pt idx="2175">
                        <c:v>100.29125000000001</c:v>
                      </c:pt>
                      <c:pt idx="2176">
                        <c:v>100.22266999999999</c:v>
                      </c:pt>
                      <c:pt idx="2177">
                        <c:v>100.23326</c:v>
                      </c:pt>
                      <c:pt idx="2178">
                        <c:v>100.22589000000001</c:v>
                      </c:pt>
                      <c:pt idx="2179">
                        <c:v>100.29597</c:v>
                      </c:pt>
                      <c:pt idx="2180">
                        <c:v>100.23891</c:v>
                      </c:pt>
                      <c:pt idx="2181">
                        <c:v>100.22960999999999</c:v>
                      </c:pt>
                      <c:pt idx="2182">
                        <c:v>100.23618</c:v>
                      </c:pt>
                      <c:pt idx="2183">
                        <c:v>100.25454999999999</c:v>
                      </c:pt>
                      <c:pt idx="2184">
                        <c:v>100.26394999999999</c:v>
                      </c:pt>
                      <c:pt idx="2185">
                        <c:v>100.21974</c:v>
                      </c:pt>
                      <c:pt idx="2186">
                        <c:v>100.21756999999999</c:v>
                      </c:pt>
                      <c:pt idx="2187">
                        <c:v>100.23076</c:v>
                      </c:pt>
                      <c:pt idx="2188">
                        <c:v>100.27918</c:v>
                      </c:pt>
                      <c:pt idx="2189">
                        <c:v>100.25588</c:v>
                      </c:pt>
                      <c:pt idx="2190">
                        <c:v>100.24663</c:v>
                      </c:pt>
                      <c:pt idx="2191">
                        <c:v>100.22306</c:v>
                      </c:pt>
                      <c:pt idx="2192">
                        <c:v>100.27768</c:v>
                      </c:pt>
                      <c:pt idx="2193">
                        <c:v>100.20941999999999</c:v>
                      </c:pt>
                      <c:pt idx="2194">
                        <c:v>100.20541</c:v>
                      </c:pt>
                      <c:pt idx="2195">
                        <c:v>100.2199</c:v>
                      </c:pt>
                      <c:pt idx="2196">
                        <c:v>100.29631000000001</c:v>
                      </c:pt>
                      <c:pt idx="2197">
                        <c:v>100.22803999999999</c:v>
                      </c:pt>
                      <c:pt idx="2198">
                        <c:v>100.23389</c:v>
                      </c:pt>
                      <c:pt idx="2199">
                        <c:v>100.23562</c:v>
                      </c:pt>
                      <c:pt idx="2200">
                        <c:v>100.27546</c:v>
                      </c:pt>
                      <c:pt idx="2201">
                        <c:v>100.24267999999999</c:v>
                      </c:pt>
                      <c:pt idx="2202">
                        <c:v>100.24477</c:v>
                      </c:pt>
                      <c:pt idx="2203">
                        <c:v>100.21598</c:v>
                      </c:pt>
                      <c:pt idx="2204">
                        <c:v>100.2259</c:v>
                      </c:pt>
                      <c:pt idx="2205">
                        <c:v>100.28188</c:v>
                      </c:pt>
                      <c:pt idx="2206">
                        <c:v>100.24988</c:v>
                      </c:pt>
                      <c:pt idx="2207">
                        <c:v>100.23032000000001</c:v>
                      </c:pt>
                      <c:pt idx="2208">
                        <c:v>100.24464</c:v>
                      </c:pt>
                      <c:pt idx="2209">
                        <c:v>100.28173</c:v>
                      </c:pt>
                      <c:pt idx="2210">
                        <c:v>100.23857</c:v>
                      </c:pt>
                      <c:pt idx="2211">
                        <c:v>100.45701</c:v>
                      </c:pt>
                      <c:pt idx="2212">
                        <c:v>100.22127999999999</c:v>
                      </c:pt>
                      <c:pt idx="2213">
                        <c:v>100.31207999999999</c:v>
                      </c:pt>
                      <c:pt idx="2214">
                        <c:v>100.24903</c:v>
                      </c:pt>
                      <c:pt idx="2215">
                        <c:v>100.23347</c:v>
                      </c:pt>
                      <c:pt idx="2216">
                        <c:v>100.241</c:v>
                      </c:pt>
                      <c:pt idx="2217">
                        <c:v>100.29007</c:v>
                      </c:pt>
                      <c:pt idx="2218">
                        <c:v>100.23708999999999</c:v>
                      </c:pt>
                      <c:pt idx="2219">
                        <c:v>100.24369</c:v>
                      </c:pt>
                      <c:pt idx="2220">
                        <c:v>100.23929</c:v>
                      </c:pt>
                      <c:pt idx="2221">
                        <c:v>100.27065</c:v>
                      </c:pt>
                      <c:pt idx="2222">
                        <c:v>100.26852</c:v>
                      </c:pt>
                      <c:pt idx="2223">
                        <c:v>100.22609</c:v>
                      </c:pt>
                      <c:pt idx="2224">
                        <c:v>100.21879</c:v>
                      </c:pt>
                      <c:pt idx="2225">
                        <c:v>100.23878999999999</c:v>
                      </c:pt>
                      <c:pt idx="2226">
                        <c:v>100.27968</c:v>
                      </c:pt>
                      <c:pt idx="2227">
                        <c:v>100.23072999999999</c:v>
                      </c:pt>
                      <c:pt idx="2228">
                        <c:v>100.22349</c:v>
                      </c:pt>
                      <c:pt idx="2229">
                        <c:v>100.21519000000001</c:v>
                      </c:pt>
                      <c:pt idx="2230">
                        <c:v>100.28241</c:v>
                      </c:pt>
                      <c:pt idx="2231">
                        <c:v>100.21442999999999</c:v>
                      </c:pt>
                      <c:pt idx="2232">
                        <c:v>100.23515</c:v>
                      </c:pt>
                      <c:pt idx="2233">
                        <c:v>100.24489</c:v>
                      </c:pt>
                      <c:pt idx="2234">
                        <c:v>100.30076</c:v>
                      </c:pt>
                      <c:pt idx="2235">
                        <c:v>100.24059</c:v>
                      </c:pt>
                      <c:pt idx="2236">
                        <c:v>100.23909999999999</c:v>
                      </c:pt>
                      <c:pt idx="2237">
                        <c:v>100.24326000000001</c:v>
                      </c:pt>
                      <c:pt idx="2238">
                        <c:v>100.29955</c:v>
                      </c:pt>
                      <c:pt idx="2239">
                        <c:v>100.24796000000001</c:v>
                      </c:pt>
                      <c:pt idx="2240">
                        <c:v>100.22939</c:v>
                      </c:pt>
                      <c:pt idx="2241">
                        <c:v>100.21019</c:v>
                      </c:pt>
                      <c:pt idx="2242">
                        <c:v>100.25322</c:v>
                      </c:pt>
                      <c:pt idx="2243">
                        <c:v>100.27923</c:v>
                      </c:pt>
                      <c:pt idx="2244">
                        <c:v>100.23856000000001</c:v>
                      </c:pt>
                      <c:pt idx="2245">
                        <c:v>100.23638</c:v>
                      </c:pt>
                      <c:pt idx="2246">
                        <c:v>100.24673</c:v>
                      </c:pt>
                      <c:pt idx="2247">
                        <c:v>100.30019</c:v>
                      </c:pt>
                      <c:pt idx="2248">
                        <c:v>100.21924</c:v>
                      </c:pt>
                      <c:pt idx="2249">
                        <c:v>100.23600999999999</c:v>
                      </c:pt>
                      <c:pt idx="2250">
                        <c:v>100.22846</c:v>
                      </c:pt>
                      <c:pt idx="2251">
                        <c:v>100.28558</c:v>
                      </c:pt>
                      <c:pt idx="2252">
                        <c:v>100.23466000000001</c:v>
                      </c:pt>
                      <c:pt idx="2253">
                        <c:v>100.22516</c:v>
                      </c:pt>
                      <c:pt idx="2254">
                        <c:v>100.21586000000001</c:v>
                      </c:pt>
                      <c:pt idx="2255">
                        <c:v>100.29808</c:v>
                      </c:pt>
                      <c:pt idx="2256">
                        <c:v>100.25483</c:v>
                      </c:pt>
                      <c:pt idx="2257">
                        <c:v>100.24249</c:v>
                      </c:pt>
                      <c:pt idx="2258">
                        <c:v>100.24706999999999</c:v>
                      </c:pt>
                      <c:pt idx="2259">
                        <c:v>100.29782</c:v>
                      </c:pt>
                      <c:pt idx="2260">
                        <c:v>100.26591999999999</c:v>
                      </c:pt>
                      <c:pt idx="2261">
                        <c:v>100.25017</c:v>
                      </c:pt>
                      <c:pt idx="2262">
                        <c:v>100.23936</c:v>
                      </c:pt>
                      <c:pt idx="2263">
                        <c:v>100.2317</c:v>
                      </c:pt>
                      <c:pt idx="2264">
                        <c:v>100.28282</c:v>
                      </c:pt>
                      <c:pt idx="2265">
                        <c:v>100.251</c:v>
                      </c:pt>
                      <c:pt idx="2266">
                        <c:v>100.22132000000001</c:v>
                      </c:pt>
                      <c:pt idx="2267">
                        <c:v>100.24581000000001</c:v>
                      </c:pt>
                      <c:pt idx="2268">
                        <c:v>100.26967</c:v>
                      </c:pt>
                      <c:pt idx="2269">
                        <c:v>100.23442</c:v>
                      </c:pt>
                      <c:pt idx="2270">
                        <c:v>100.23375</c:v>
                      </c:pt>
                      <c:pt idx="2271">
                        <c:v>100.35014</c:v>
                      </c:pt>
                      <c:pt idx="2272">
                        <c:v>100.39954</c:v>
                      </c:pt>
                      <c:pt idx="2273">
                        <c:v>100.24451999999999</c:v>
                      </c:pt>
                      <c:pt idx="2274">
                        <c:v>100.22922</c:v>
                      </c:pt>
                      <c:pt idx="2275">
                        <c:v>100.23557</c:v>
                      </c:pt>
                      <c:pt idx="2276">
                        <c:v>100.29895</c:v>
                      </c:pt>
                      <c:pt idx="2277">
                        <c:v>100.25565</c:v>
                      </c:pt>
                      <c:pt idx="2278">
                        <c:v>100.25447</c:v>
                      </c:pt>
                      <c:pt idx="2279">
                        <c:v>100.23841</c:v>
                      </c:pt>
                      <c:pt idx="2280">
                        <c:v>100.23092</c:v>
                      </c:pt>
                      <c:pt idx="2281">
                        <c:v>100.28104999999999</c:v>
                      </c:pt>
                      <c:pt idx="2282">
                        <c:v>100.22093</c:v>
                      </c:pt>
                      <c:pt idx="2283">
                        <c:v>100.24387</c:v>
                      </c:pt>
                      <c:pt idx="2284">
                        <c:v>100.25238</c:v>
                      </c:pt>
                      <c:pt idx="2285">
                        <c:v>100.30200000000001</c:v>
                      </c:pt>
                      <c:pt idx="2286">
                        <c:v>100.23547000000001</c:v>
                      </c:pt>
                      <c:pt idx="2287">
                        <c:v>100.2392</c:v>
                      </c:pt>
                      <c:pt idx="2288">
                        <c:v>100.24392</c:v>
                      </c:pt>
                      <c:pt idx="2289">
                        <c:v>100.27800999999999</c:v>
                      </c:pt>
                      <c:pt idx="2290">
                        <c:v>100.23451</c:v>
                      </c:pt>
                      <c:pt idx="2291">
                        <c:v>100.2688</c:v>
                      </c:pt>
                      <c:pt idx="2292">
                        <c:v>100.23074</c:v>
                      </c:pt>
                      <c:pt idx="2293">
                        <c:v>100.29376999999999</c:v>
                      </c:pt>
                      <c:pt idx="2294">
                        <c:v>100.25218</c:v>
                      </c:pt>
                      <c:pt idx="2295">
                        <c:v>100.25703</c:v>
                      </c:pt>
                      <c:pt idx="2296">
                        <c:v>100.25834</c:v>
                      </c:pt>
                      <c:pt idx="2297">
                        <c:v>100.28877</c:v>
                      </c:pt>
                      <c:pt idx="2298">
                        <c:v>100.27436</c:v>
                      </c:pt>
                      <c:pt idx="2299">
                        <c:v>100.23487</c:v>
                      </c:pt>
                      <c:pt idx="2300">
                        <c:v>100.2432</c:v>
                      </c:pt>
                      <c:pt idx="2301">
                        <c:v>100.25698</c:v>
                      </c:pt>
                      <c:pt idx="2302">
                        <c:v>100.29849</c:v>
                      </c:pt>
                      <c:pt idx="2303">
                        <c:v>100.24543</c:v>
                      </c:pt>
                      <c:pt idx="2304">
                        <c:v>100.23403</c:v>
                      </c:pt>
                      <c:pt idx="2305">
                        <c:v>100.23345</c:v>
                      </c:pt>
                      <c:pt idx="2306">
                        <c:v>100.29510000000001</c:v>
                      </c:pt>
                      <c:pt idx="2307">
                        <c:v>100.22172999999999</c:v>
                      </c:pt>
                      <c:pt idx="2308">
                        <c:v>100.22712</c:v>
                      </c:pt>
                      <c:pt idx="2309">
                        <c:v>100.27759</c:v>
                      </c:pt>
                      <c:pt idx="2310">
                        <c:v>100.44477000000001</c:v>
                      </c:pt>
                      <c:pt idx="2311">
                        <c:v>100.53408</c:v>
                      </c:pt>
                      <c:pt idx="2312">
                        <c:v>100.66037</c:v>
                      </c:pt>
                      <c:pt idx="2313">
                        <c:v>100.77673</c:v>
                      </c:pt>
                      <c:pt idx="2314">
                        <c:v>100.95462000000001</c:v>
                      </c:pt>
                      <c:pt idx="2315">
                        <c:v>101.02173999999999</c:v>
                      </c:pt>
                      <c:pt idx="2316">
                        <c:v>101.15819999999999</c:v>
                      </c:pt>
                      <c:pt idx="2317">
                        <c:v>101.29554</c:v>
                      </c:pt>
                      <c:pt idx="2318">
                        <c:v>101.42007</c:v>
                      </c:pt>
                      <c:pt idx="2319">
                        <c:v>101.58284999999999</c:v>
                      </c:pt>
                      <c:pt idx="2320">
                        <c:v>101.65133</c:v>
                      </c:pt>
                      <c:pt idx="2321">
                        <c:v>101.77334</c:v>
                      </c:pt>
                      <c:pt idx="2322">
                        <c:v>101.90013999999999</c:v>
                      </c:pt>
                      <c:pt idx="2323">
                        <c:v>102.08119000000001</c:v>
                      </c:pt>
                      <c:pt idx="2324">
                        <c:v>102.1621</c:v>
                      </c:pt>
                      <c:pt idx="2325">
                        <c:v>102.27695</c:v>
                      </c:pt>
                      <c:pt idx="2326">
                        <c:v>102.38782</c:v>
                      </c:pt>
                      <c:pt idx="2327">
                        <c:v>102.57107000000001</c:v>
                      </c:pt>
                      <c:pt idx="2328">
                        <c:v>102.65109</c:v>
                      </c:pt>
                      <c:pt idx="2329">
                        <c:v>102.78487</c:v>
                      </c:pt>
                      <c:pt idx="2330">
                        <c:v>102.90483</c:v>
                      </c:pt>
                      <c:pt idx="2331">
                        <c:v>103.07002</c:v>
                      </c:pt>
                      <c:pt idx="2332">
                        <c:v>103.32393</c:v>
                      </c:pt>
                      <c:pt idx="2333">
                        <c:v>103.30676</c:v>
                      </c:pt>
                      <c:pt idx="2334">
                        <c:v>103.38693000000001</c:v>
                      </c:pt>
                      <c:pt idx="2335">
                        <c:v>103.55034000000001</c:v>
                      </c:pt>
                      <c:pt idx="2336">
                        <c:v>103.68434999999999</c:v>
                      </c:pt>
                      <c:pt idx="2337">
                        <c:v>103.78155</c:v>
                      </c:pt>
                      <c:pt idx="2338">
                        <c:v>103.9066</c:v>
                      </c:pt>
                      <c:pt idx="2339">
                        <c:v>104.03452</c:v>
                      </c:pt>
                      <c:pt idx="2340">
                        <c:v>104.21787999999999</c:v>
                      </c:pt>
                      <c:pt idx="2341">
                        <c:v>104.29209</c:v>
                      </c:pt>
                      <c:pt idx="2342">
                        <c:v>104.40770000000001</c:v>
                      </c:pt>
                      <c:pt idx="2343">
                        <c:v>104.52323</c:v>
                      </c:pt>
                      <c:pt idx="2344">
                        <c:v>104.70732</c:v>
                      </c:pt>
                      <c:pt idx="2345">
                        <c:v>104.77553</c:v>
                      </c:pt>
                      <c:pt idx="2346">
                        <c:v>104.90669</c:v>
                      </c:pt>
                      <c:pt idx="2347">
                        <c:v>105.03136000000001</c:v>
                      </c:pt>
                      <c:pt idx="2348">
                        <c:v>105.22409</c:v>
                      </c:pt>
                      <c:pt idx="2349">
                        <c:v>105.27829</c:v>
                      </c:pt>
                      <c:pt idx="2350">
                        <c:v>105.42874999999999</c:v>
                      </c:pt>
                      <c:pt idx="2351">
                        <c:v>105.55558000000001</c:v>
                      </c:pt>
                      <c:pt idx="2352">
                        <c:v>105.71572</c:v>
                      </c:pt>
                      <c:pt idx="2353">
                        <c:v>105.80046</c:v>
                      </c:pt>
                      <c:pt idx="2354">
                        <c:v>105.90729</c:v>
                      </c:pt>
                      <c:pt idx="2355">
                        <c:v>106.04392</c:v>
                      </c:pt>
                      <c:pt idx="2356">
                        <c:v>106.15857</c:v>
                      </c:pt>
                      <c:pt idx="2357">
                        <c:v>106.31982000000001</c:v>
                      </c:pt>
                      <c:pt idx="2358">
                        <c:v>106.40546999999999</c:v>
                      </c:pt>
                      <c:pt idx="2359">
                        <c:v>106.52127</c:v>
                      </c:pt>
                      <c:pt idx="2360">
                        <c:v>106.65734999999999</c:v>
                      </c:pt>
                      <c:pt idx="2361">
                        <c:v>106.83265</c:v>
                      </c:pt>
                      <c:pt idx="2362">
                        <c:v>106.93823</c:v>
                      </c:pt>
                      <c:pt idx="2363">
                        <c:v>107.01935</c:v>
                      </c:pt>
                      <c:pt idx="2364">
                        <c:v>107.14324000000001</c:v>
                      </c:pt>
                      <c:pt idx="2365">
                        <c:v>107.32444</c:v>
                      </c:pt>
                      <c:pt idx="2366">
                        <c:v>107.39905</c:v>
                      </c:pt>
                      <c:pt idx="2367">
                        <c:v>107.50631</c:v>
                      </c:pt>
                      <c:pt idx="2368">
                        <c:v>107.63921999999999</c:v>
                      </c:pt>
                      <c:pt idx="2369">
                        <c:v>107.81979</c:v>
                      </c:pt>
                      <c:pt idx="2370">
                        <c:v>107.90302</c:v>
                      </c:pt>
                      <c:pt idx="2371">
                        <c:v>108.0172</c:v>
                      </c:pt>
                      <c:pt idx="2372">
                        <c:v>108.14094</c:v>
                      </c:pt>
                      <c:pt idx="2373">
                        <c:v>108.28064000000001</c:v>
                      </c:pt>
                      <c:pt idx="2374">
                        <c:v>108.40813</c:v>
                      </c:pt>
                      <c:pt idx="2375">
                        <c:v>108.50694</c:v>
                      </c:pt>
                      <c:pt idx="2376">
                        <c:v>108.62524000000001</c:v>
                      </c:pt>
                      <c:pt idx="2377">
                        <c:v>108.74974</c:v>
                      </c:pt>
                      <c:pt idx="2378">
                        <c:v>108.95081999999999</c:v>
                      </c:pt>
                      <c:pt idx="2379">
                        <c:v>108.99727</c:v>
                      </c:pt>
                      <c:pt idx="2380">
                        <c:v>109.11194</c:v>
                      </c:pt>
                      <c:pt idx="2381">
                        <c:v>109.24594</c:v>
                      </c:pt>
                      <c:pt idx="2382">
                        <c:v>109.44741</c:v>
                      </c:pt>
                      <c:pt idx="2383">
                        <c:v>109.50530999999999</c:v>
                      </c:pt>
                      <c:pt idx="2384">
                        <c:v>109.63655</c:v>
                      </c:pt>
                      <c:pt idx="2385">
                        <c:v>109.76611</c:v>
                      </c:pt>
                      <c:pt idx="2386">
                        <c:v>109.91613</c:v>
                      </c:pt>
                      <c:pt idx="2387">
                        <c:v>110.00691</c:v>
                      </c:pt>
                      <c:pt idx="2388">
                        <c:v>110.13706999999999</c:v>
                      </c:pt>
                      <c:pt idx="2389">
                        <c:v>110.25265</c:v>
                      </c:pt>
                      <c:pt idx="2390">
                        <c:v>110.42219</c:v>
                      </c:pt>
                      <c:pt idx="2391">
                        <c:v>110.53175</c:v>
                      </c:pt>
                      <c:pt idx="2392">
                        <c:v>110.64512000000001</c:v>
                      </c:pt>
                      <c:pt idx="2393">
                        <c:v>111.00187</c:v>
                      </c:pt>
                      <c:pt idx="2394">
                        <c:v>110.88933</c:v>
                      </c:pt>
                      <c:pt idx="2395">
                        <c:v>111.07058000000001</c:v>
                      </c:pt>
                      <c:pt idx="2396">
                        <c:v>111.13751999999999</c:v>
                      </c:pt>
                      <c:pt idx="2397">
                        <c:v>111.25715</c:v>
                      </c:pt>
                      <c:pt idx="2398">
                        <c:v>111.37712000000001</c:v>
                      </c:pt>
                      <c:pt idx="2399">
                        <c:v>111.553</c:v>
                      </c:pt>
                      <c:pt idx="2400">
                        <c:v>111.61399</c:v>
                      </c:pt>
                      <c:pt idx="2401">
                        <c:v>111.78005</c:v>
                      </c:pt>
                      <c:pt idx="2402">
                        <c:v>111.8967</c:v>
                      </c:pt>
                      <c:pt idx="2403">
                        <c:v>112.05759</c:v>
                      </c:pt>
                      <c:pt idx="2404">
                        <c:v>112.14784</c:v>
                      </c:pt>
                      <c:pt idx="2405">
                        <c:v>112.26408000000001</c:v>
                      </c:pt>
                      <c:pt idx="2406">
                        <c:v>112.33693</c:v>
                      </c:pt>
                      <c:pt idx="2407">
                        <c:v>112.54669</c:v>
                      </c:pt>
                      <c:pt idx="2408">
                        <c:v>112.62994999999999</c:v>
                      </c:pt>
                      <c:pt idx="2409">
                        <c:v>112.75476</c:v>
                      </c:pt>
                      <c:pt idx="2410">
                        <c:v>112.88966000000001</c:v>
                      </c:pt>
                      <c:pt idx="2411">
                        <c:v>113.024</c:v>
                      </c:pt>
                      <c:pt idx="2412">
                        <c:v>113.17095999999999</c:v>
                      </c:pt>
                      <c:pt idx="2413">
                        <c:v>113.25646</c:v>
                      </c:pt>
                      <c:pt idx="2414">
                        <c:v>113.40548</c:v>
                      </c:pt>
                      <c:pt idx="2415">
                        <c:v>113.51997</c:v>
                      </c:pt>
                      <c:pt idx="2416">
                        <c:v>113.67373000000001</c:v>
                      </c:pt>
                      <c:pt idx="2417">
                        <c:v>113.74911</c:v>
                      </c:pt>
                      <c:pt idx="2418">
                        <c:v>113.88373</c:v>
                      </c:pt>
                      <c:pt idx="2419">
                        <c:v>113.99527999999999</c:v>
                      </c:pt>
                      <c:pt idx="2420">
                        <c:v>114.18340999999999</c:v>
                      </c:pt>
                      <c:pt idx="2421">
                        <c:v>114.25297</c:v>
                      </c:pt>
                      <c:pt idx="2422">
                        <c:v>114.38091</c:v>
                      </c:pt>
                      <c:pt idx="2423">
                        <c:v>114.50045</c:v>
                      </c:pt>
                      <c:pt idx="2424">
                        <c:v>114.67582</c:v>
                      </c:pt>
                      <c:pt idx="2425">
                        <c:v>114.77422</c:v>
                      </c:pt>
                      <c:pt idx="2426">
                        <c:v>114.88615</c:v>
                      </c:pt>
                      <c:pt idx="2427">
                        <c:v>114.99693000000001</c:v>
                      </c:pt>
                      <c:pt idx="2428">
                        <c:v>115.16851</c:v>
                      </c:pt>
                      <c:pt idx="2429">
                        <c:v>115.27141</c:v>
                      </c:pt>
                      <c:pt idx="2430">
                        <c:v>115.36177000000001</c:v>
                      </c:pt>
                      <c:pt idx="2431">
                        <c:v>115.49733000000001</c:v>
                      </c:pt>
                      <c:pt idx="2432">
                        <c:v>115.61539999999999</c:v>
                      </c:pt>
                      <c:pt idx="2433">
                        <c:v>115.80285000000001</c:v>
                      </c:pt>
                      <c:pt idx="2434">
                        <c:v>115.87647</c:v>
                      </c:pt>
                      <c:pt idx="2435">
                        <c:v>115.98814</c:v>
                      </c:pt>
                      <c:pt idx="2436">
                        <c:v>116.12994999999999</c:v>
                      </c:pt>
                      <c:pt idx="2437">
                        <c:v>116.30003000000001</c:v>
                      </c:pt>
                      <c:pt idx="2438">
                        <c:v>116.36347000000001</c:v>
                      </c:pt>
                      <c:pt idx="2439">
                        <c:v>116.51907</c:v>
                      </c:pt>
                      <c:pt idx="2440">
                        <c:v>116.64252</c:v>
                      </c:pt>
                      <c:pt idx="2441">
                        <c:v>116.80305</c:v>
                      </c:pt>
                      <c:pt idx="2442">
                        <c:v>116.88346</c:v>
                      </c:pt>
                      <c:pt idx="2443">
                        <c:v>116.99821</c:v>
                      </c:pt>
                      <c:pt idx="2444">
                        <c:v>117.11790999999999</c:v>
                      </c:pt>
                      <c:pt idx="2445">
                        <c:v>117.30882</c:v>
                      </c:pt>
                      <c:pt idx="2446">
                        <c:v>117.3593</c:v>
                      </c:pt>
                      <c:pt idx="2447">
                        <c:v>117.49557</c:v>
                      </c:pt>
                      <c:pt idx="2448">
                        <c:v>117.59438</c:v>
                      </c:pt>
                      <c:pt idx="2449">
                        <c:v>117.76597</c:v>
                      </c:pt>
                      <c:pt idx="2450">
                        <c:v>117.92227</c:v>
                      </c:pt>
                      <c:pt idx="2451">
                        <c:v>118.01241</c:v>
                      </c:pt>
                      <c:pt idx="2452">
                        <c:v>118.14863</c:v>
                      </c:pt>
                      <c:pt idx="2453">
                        <c:v>118.27043</c:v>
                      </c:pt>
                      <c:pt idx="2454">
                        <c:v>118.69615</c:v>
                      </c:pt>
                      <c:pt idx="2455">
                        <c:v>118.52338</c:v>
                      </c:pt>
                      <c:pt idx="2456">
                        <c:v>118.64363</c:v>
                      </c:pt>
                      <c:pt idx="2457">
                        <c:v>118.76428</c:v>
                      </c:pt>
                      <c:pt idx="2458">
                        <c:v>118.94416</c:v>
                      </c:pt>
                      <c:pt idx="2459">
                        <c:v>118.99332</c:v>
                      </c:pt>
                      <c:pt idx="2460">
                        <c:v>119.12815000000001</c:v>
                      </c:pt>
                      <c:pt idx="2461">
                        <c:v>119.24498</c:v>
                      </c:pt>
                      <c:pt idx="2462">
                        <c:v>119.37523</c:v>
                      </c:pt>
                      <c:pt idx="2463">
                        <c:v>119.55414</c:v>
                      </c:pt>
                      <c:pt idx="2464">
                        <c:v>119.60903999999999</c:v>
                      </c:pt>
                      <c:pt idx="2465">
                        <c:v>119.77094</c:v>
                      </c:pt>
                      <c:pt idx="2466">
                        <c:v>119.84954999999999</c:v>
                      </c:pt>
                      <c:pt idx="2467">
                        <c:v>120.03798</c:v>
                      </c:pt>
                      <c:pt idx="2468">
                        <c:v>120.12763</c:v>
                      </c:pt>
                      <c:pt idx="2469">
                        <c:v>120.23576</c:v>
                      </c:pt>
                      <c:pt idx="2470">
                        <c:v>120.36982999999999</c:v>
                      </c:pt>
                      <c:pt idx="2471">
                        <c:v>120.54714</c:v>
                      </c:pt>
                      <c:pt idx="2472">
                        <c:v>120.62621</c:v>
                      </c:pt>
                      <c:pt idx="2473">
                        <c:v>120.74512</c:v>
                      </c:pt>
                      <c:pt idx="2474">
                        <c:v>120.88075000000001</c:v>
                      </c:pt>
                      <c:pt idx="2475">
                        <c:v>121.04249</c:v>
                      </c:pt>
                      <c:pt idx="2476">
                        <c:v>121.09994</c:v>
                      </c:pt>
                      <c:pt idx="2477">
                        <c:v>121.23509</c:v>
                      </c:pt>
                      <c:pt idx="2478">
                        <c:v>121.36928</c:v>
                      </c:pt>
                      <c:pt idx="2479">
                        <c:v>121.4988</c:v>
                      </c:pt>
                      <c:pt idx="2480">
                        <c:v>121.66261</c:v>
                      </c:pt>
                      <c:pt idx="2481">
                        <c:v>121.74084000000001</c:v>
                      </c:pt>
                      <c:pt idx="2482">
                        <c:v>121.85757</c:v>
                      </c:pt>
                      <c:pt idx="2483">
                        <c:v>121.97481000000001</c:v>
                      </c:pt>
                      <c:pt idx="2484">
                        <c:v>122.1683</c:v>
                      </c:pt>
                      <c:pt idx="2485">
                        <c:v>122.21760999999999</c:v>
                      </c:pt>
                      <c:pt idx="2486">
                        <c:v>122.3541</c:v>
                      </c:pt>
                      <c:pt idx="2487">
                        <c:v>122.46093999999999</c:v>
                      </c:pt>
                      <c:pt idx="2488">
                        <c:v>122.63878</c:v>
                      </c:pt>
                      <c:pt idx="2489">
                        <c:v>122.74356</c:v>
                      </c:pt>
                      <c:pt idx="2490">
                        <c:v>122.8501</c:v>
                      </c:pt>
                      <c:pt idx="2491">
                        <c:v>122.98032000000001</c:v>
                      </c:pt>
                      <c:pt idx="2492">
                        <c:v>123.16972</c:v>
                      </c:pt>
                      <c:pt idx="2493">
                        <c:v>123.24256</c:v>
                      </c:pt>
                      <c:pt idx="2494">
                        <c:v>123.35851</c:v>
                      </c:pt>
                      <c:pt idx="2495">
                        <c:v>123.48334</c:v>
                      </c:pt>
                      <c:pt idx="2496">
                        <c:v>123.64475</c:v>
                      </c:pt>
                      <c:pt idx="2497">
                        <c:v>123.73163</c:v>
                      </c:pt>
                      <c:pt idx="2498">
                        <c:v>123.85662000000001</c:v>
                      </c:pt>
                      <c:pt idx="2499">
                        <c:v>123.97132000000001</c:v>
                      </c:pt>
                      <c:pt idx="2500">
                        <c:v>124.09820999999999</c:v>
                      </c:pt>
                      <c:pt idx="2501">
                        <c:v>124.27973</c:v>
                      </c:pt>
                      <c:pt idx="2502">
                        <c:v>124.36252</c:v>
                      </c:pt>
                      <c:pt idx="2503">
                        <c:v>124.49059</c:v>
                      </c:pt>
                      <c:pt idx="2504">
                        <c:v>124.60144</c:v>
                      </c:pt>
                      <c:pt idx="2505">
                        <c:v>124.78937999999999</c:v>
                      </c:pt>
                      <c:pt idx="2506">
                        <c:v>124.85205000000001</c:v>
                      </c:pt>
                      <c:pt idx="2507">
                        <c:v>125.00266999999999</c:v>
                      </c:pt>
                      <c:pt idx="2508">
                        <c:v>125.1113</c:v>
                      </c:pt>
                      <c:pt idx="2509">
                        <c:v>125.28167999999999</c:v>
                      </c:pt>
                      <c:pt idx="2510">
                        <c:v>125.36302999999999</c:v>
                      </c:pt>
                      <c:pt idx="2511">
                        <c:v>125.47871000000001</c:v>
                      </c:pt>
                      <c:pt idx="2512">
                        <c:v>125.60339</c:v>
                      </c:pt>
                      <c:pt idx="2513">
                        <c:v>125.78304</c:v>
                      </c:pt>
                      <c:pt idx="2514">
                        <c:v>125.88473</c:v>
                      </c:pt>
                      <c:pt idx="2515">
                        <c:v>126.21287</c:v>
                      </c:pt>
                      <c:pt idx="2516">
                        <c:v>126.08069</c:v>
                      </c:pt>
                      <c:pt idx="2517">
                        <c:v>126.21876</c:v>
                      </c:pt>
                      <c:pt idx="2518">
                        <c:v>126.40273999999999</c:v>
                      </c:pt>
                      <c:pt idx="2519">
                        <c:v>126.45527</c:v>
                      </c:pt>
                      <c:pt idx="2520">
                        <c:v>126.60563999999999</c:v>
                      </c:pt>
                      <c:pt idx="2521">
                        <c:v>126.70986000000001</c:v>
                      </c:pt>
                      <c:pt idx="2522">
                        <c:v>126.90186</c:v>
                      </c:pt>
                      <c:pt idx="2523">
                        <c:v>126.96504</c:v>
                      </c:pt>
                      <c:pt idx="2524">
                        <c:v>127.07657</c:v>
                      </c:pt>
                      <c:pt idx="2525">
                        <c:v>127.2062</c:v>
                      </c:pt>
                      <c:pt idx="2526">
                        <c:v>127.39828</c:v>
                      </c:pt>
                      <c:pt idx="2527">
                        <c:v>127.46052</c:v>
                      </c:pt>
                      <c:pt idx="2528">
                        <c:v>127.58107</c:v>
                      </c:pt>
                      <c:pt idx="2529">
                        <c:v>127.70961</c:v>
                      </c:pt>
                      <c:pt idx="2530">
                        <c:v>127.89418000000001</c:v>
                      </c:pt>
                      <c:pt idx="2531">
                        <c:v>127.97304</c:v>
                      </c:pt>
                      <c:pt idx="2532">
                        <c:v>128.08174</c:v>
                      </c:pt>
                      <c:pt idx="2533">
                        <c:v>128.20436000000001</c:v>
                      </c:pt>
                      <c:pt idx="2534">
                        <c:v>128.36356000000001</c:v>
                      </c:pt>
                      <c:pt idx="2535">
                        <c:v>128.49307999999999</c:v>
                      </c:pt>
                      <c:pt idx="2536">
                        <c:v>128.59175999999999</c:v>
                      </c:pt>
                      <c:pt idx="2537">
                        <c:v>128.71687</c:v>
                      </c:pt>
                      <c:pt idx="2538">
                        <c:v>128.85893999999999</c:v>
                      </c:pt>
                      <c:pt idx="2539">
                        <c:v>129.03416999999999</c:v>
                      </c:pt>
                      <c:pt idx="2540">
                        <c:v>129.07882000000001</c:v>
                      </c:pt>
                      <c:pt idx="2541">
                        <c:v>129.22289000000001</c:v>
                      </c:pt>
                      <c:pt idx="2542">
                        <c:v>129.33868000000001</c:v>
                      </c:pt>
                      <c:pt idx="2543">
                        <c:v>129.52438000000001</c:v>
                      </c:pt>
                      <c:pt idx="2544">
                        <c:v>129.60652999999999</c:v>
                      </c:pt>
                      <c:pt idx="2545">
                        <c:v>129.73389</c:v>
                      </c:pt>
                      <c:pt idx="2546">
                        <c:v>129.86089000000001</c:v>
                      </c:pt>
                      <c:pt idx="2547">
                        <c:v>130.02649</c:v>
                      </c:pt>
                      <c:pt idx="2548">
                        <c:v>130.09232</c:v>
                      </c:pt>
                      <c:pt idx="2549">
                        <c:v>130.19087999999999</c:v>
                      </c:pt>
                      <c:pt idx="2550">
                        <c:v>130.33069</c:v>
                      </c:pt>
                      <c:pt idx="2551">
                        <c:v>130.52189999999999</c:v>
                      </c:pt>
                      <c:pt idx="2552">
                        <c:v>130.59092999999999</c:v>
                      </c:pt>
                      <c:pt idx="2553">
                        <c:v>130.69594000000001</c:v>
                      </c:pt>
                      <c:pt idx="2554">
                        <c:v>130.81974</c:v>
                      </c:pt>
                      <c:pt idx="2555">
                        <c:v>130.95787000000001</c:v>
                      </c:pt>
                      <c:pt idx="2556">
                        <c:v>131.15545</c:v>
                      </c:pt>
                      <c:pt idx="2557">
                        <c:v>131.2167</c:v>
                      </c:pt>
                      <c:pt idx="2558">
                        <c:v>131.32821000000001</c:v>
                      </c:pt>
                      <c:pt idx="2559">
                        <c:v>131.46517</c:v>
                      </c:pt>
                      <c:pt idx="2560">
                        <c:v>131.65405000000001</c:v>
                      </c:pt>
                      <c:pt idx="2561">
                        <c:v>131.70332999999999</c:v>
                      </c:pt>
                      <c:pt idx="2562">
                        <c:v>131.84691000000001</c:v>
                      </c:pt>
                      <c:pt idx="2563">
                        <c:v>131.97800000000001</c:v>
                      </c:pt>
                      <c:pt idx="2564">
                        <c:v>132.14349000000001</c:v>
                      </c:pt>
                      <c:pt idx="2565">
                        <c:v>132.21347</c:v>
                      </c:pt>
                      <c:pt idx="2566">
                        <c:v>132.32864000000001</c:v>
                      </c:pt>
                      <c:pt idx="2567">
                        <c:v>132.45212000000001</c:v>
                      </c:pt>
                      <c:pt idx="2568">
                        <c:v>132.62858</c:v>
                      </c:pt>
                      <c:pt idx="2569">
                        <c:v>132.67283</c:v>
                      </c:pt>
                      <c:pt idx="2570">
                        <c:v>132.79875000000001</c:v>
                      </c:pt>
                      <c:pt idx="2571">
                        <c:v>132.93819999999999</c:v>
                      </c:pt>
                      <c:pt idx="2572">
                        <c:v>133.09119999999999</c:v>
                      </c:pt>
                      <c:pt idx="2573">
                        <c:v>133.20321000000001</c:v>
                      </c:pt>
                      <c:pt idx="2574">
                        <c:v>133.30492000000001</c:v>
                      </c:pt>
                      <c:pt idx="2575">
                        <c:v>133.55982</c:v>
                      </c:pt>
                      <c:pt idx="2576">
                        <c:v>133.70329000000001</c:v>
                      </c:pt>
                      <c:pt idx="2577">
                        <c:v>133.75275999999999</c:v>
                      </c:pt>
                      <c:pt idx="2578">
                        <c:v>133.81849</c:v>
                      </c:pt>
                      <c:pt idx="2579">
                        <c:v>133.92856</c:v>
                      </c:pt>
                      <c:pt idx="2580">
                        <c:v>134.07194000000001</c:v>
                      </c:pt>
                      <c:pt idx="2581">
                        <c:v>134.22470999999999</c:v>
                      </c:pt>
                      <c:pt idx="2582">
                        <c:v>134.29894999999999</c:v>
                      </c:pt>
                      <c:pt idx="2583">
                        <c:v>134.44461000000001</c:v>
                      </c:pt>
                      <c:pt idx="2584">
                        <c:v>134.55769000000001</c:v>
                      </c:pt>
                      <c:pt idx="2585">
                        <c:v>134.74883</c:v>
                      </c:pt>
                      <c:pt idx="2586">
                        <c:v>134.80598000000001</c:v>
                      </c:pt>
                      <c:pt idx="2587">
                        <c:v>134.93863999999999</c:v>
                      </c:pt>
                      <c:pt idx="2588">
                        <c:v>135.05856</c:v>
                      </c:pt>
                      <c:pt idx="2589">
                        <c:v>135.22856999999999</c:v>
                      </c:pt>
                      <c:pt idx="2590">
                        <c:v>135.30430000000001</c:v>
                      </c:pt>
                      <c:pt idx="2591">
                        <c:v>135.43387000000001</c:v>
                      </c:pt>
                      <c:pt idx="2592">
                        <c:v>135.54876999999999</c:v>
                      </c:pt>
                      <c:pt idx="2593">
                        <c:v>135.67941999999999</c:v>
                      </c:pt>
                      <c:pt idx="2594">
                        <c:v>135.86981</c:v>
                      </c:pt>
                      <c:pt idx="2595">
                        <c:v>135.92004</c:v>
                      </c:pt>
                      <c:pt idx="2596">
                        <c:v>136.04212999999999</c:v>
                      </c:pt>
                      <c:pt idx="2597">
                        <c:v>136.14345</c:v>
                      </c:pt>
                      <c:pt idx="2598">
                        <c:v>136.33459999999999</c:v>
                      </c:pt>
                      <c:pt idx="2599">
                        <c:v>136.43247</c:v>
                      </c:pt>
                      <c:pt idx="2600">
                        <c:v>136.54836</c:v>
                      </c:pt>
                      <c:pt idx="2601">
                        <c:v>136.68652</c:v>
                      </c:pt>
                      <c:pt idx="2602">
                        <c:v>136.87639999999999</c:v>
                      </c:pt>
                      <c:pt idx="2603">
                        <c:v>136.94483</c:v>
                      </c:pt>
                      <c:pt idx="2604">
                        <c:v>137.06596999999999</c:v>
                      </c:pt>
                      <c:pt idx="2605">
                        <c:v>137.21267</c:v>
                      </c:pt>
                      <c:pt idx="2606">
                        <c:v>137.39416</c:v>
                      </c:pt>
                      <c:pt idx="2607">
                        <c:v>137.44029</c:v>
                      </c:pt>
                      <c:pt idx="2608">
                        <c:v>137.55998</c:v>
                      </c:pt>
                      <c:pt idx="2609">
                        <c:v>137.69039000000001</c:v>
                      </c:pt>
                      <c:pt idx="2610">
                        <c:v>137.84008</c:v>
                      </c:pt>
                      <c:pt idx="2611">
                        <c:v>137.96619999999999</c:v>
                      </c:pt>
                      <c:pt idx="2612">
                        <c:v>138.05502999999999</c:v>
                      </c:pt>
                      <c:pt idx="2613">
                        <c:v>138.15122</c:v>
                      </c:pt>
                      <c:pt idx="2614">
                        <c:v>138.28016</c:v>
                      </c:pt>
                      <c:pt idx="2615">
                        <c:v>138.48846</c:v>
                      </c:pt>
                      <c:pt idx="2616">
                        <c:v>138.54990000000001</c:v>
                      </c:pt>
                      <c:pt idx="2617">
                        <c:v>138.6824</c:v>
                      </c:pt>
                      <c:pt idx="2618">
                        <c:v>138.83967000000001</c:v>
                      </c:pt>
                      <c:pt idx="2619">
                        <c:v>139.00045</c:v>
                      </c:pt>
                      <c:pt idx="2620">
                        <c:v>139.05884</c:v>
                      </c:pt>
                      <c:pt idx="2621">
                        <c:v>139.20124999999999</c:v>
                      </c:pt>
                      <c:pt idx="2622">
                        <c:v>139.2971</c:v>
                      </c:pt>
                      <c:pt idx="2623">
                        <c:v>139.49666999999999</c:v>
                      </c:pt>
                      <c:pt idx="2624">
                        <c:v>139.52807000000001</c:v>
                      </c:pt>
                      <c:pt idx="2625">
                        <c:v>139.68348</c:v>
                      </c:pt>
                      <c:pt idx="2626">
                        <c:v>139.78658999999999</c:v>
                      </c:pt>
                      <c:pt idx="2627">
                        <c:v>139.96691000000001</c:v>
                      </c:pt>
                      <c:pt idx="2628">
                        <c:v>140.05491000000001</c:v>
                      </c:pt>
                      <c:pt idx="2629">
                        <c:v>140.14205000000001</c:v>
                      </c:pt>
                      <c:pt idx="2630">
                        <c:v>140.27631</c:v>
                      </c:pt>
                      <c:pt idx="2631">
                        <c:v>140.39961</c:v>
                      </c:pt>
                      <c:pt idx="2632">
                        <c:v>140.58487</c:v>
                      </c:pt>
                      <c:pt idx="2633">
                        <c:v>140.62594999999999</c:v>
                      </c:pt>
                      <c:pt idx="2634">
                        <c:v>140.76775000000001</c:v>
                      </c:pt>
                      <c:pt idx="2635">
                        <c:v>140.89555999999999</c:v>
                      </c:pt>
                      <c:pt idx="2636">
                        <c:v>141.29557</c:v>
                      </c:pt>
                      <c:pt idx="2637">
                        <c:v>141.20614</c:v>
                      </c:pt>
                      <c:pt idx="2638">
                        <c:v>141.27274</c:v>
                      </c:pt>
                      <c:pt idx="2639">
                        <c:v>141.37564</c:v>
                      </c:pt>
                      <c:pt idx="2640">
                        <c:v>141.56683000000001</c:v>
                      </c:pt>
                      <c:pt idx="2641">
                        <c:v>141.63849999999999</c:v>
                      </c:pt>
                      <c:pt idx="2642">
                        <c:v>141.75188</c:v>
                      </c:pt>
                      <c:pt idx="2643">
                        <c:v>141.89394999999999</c:v>
                      </c:pt>
                      <c:pt idx="2644">
                        <c:v>142.08721</c:v>
                      </c:pt>
                      <c:pt idx="2645">
                        <c:v>142.15475000000001</c:v>
                      </c:pt>
                      <c:pt idx="2646">
                        <c:v>142.24185</c:v>
                      </c:pt>
                      <c:pt idx="2647">
                        <c:v>142.38050000000001</c:v>
                      </c:pt>
                      <c:pt idx="2648">
                        <c:v>142.52446</c:v>
                      </c:pt>
                      <c:pt idx="2649">
                        <c:v>142.66820999999999</c:v>
                      </c:pt>
                      <c:pt idx="2650">
                        <c:v>142.75606999999999</c:v>
                      </c:pt>
                      <c:pt idx="2651">
                        <c:v>142.89333999999999</c:v>
                      </c:pt>
                      <c:pt idx="2652">
                        <c:v>142.99776</c:v>
                      </c:pt>
                      <c:pt idx="2653">
                        <c:v>143.20949999999999</c:v>
                      </c:pt>
                      <c:pt idx="2654">
                        <c:v>143.28098</c:v>
                      </c:pt>
                      <c:pt idx="2655">
                        <c:v>143.37271000000001</c:v>
                      </c:pt>
                      <c:pt idx="2656">
                        <c:v>143.5069</c:v>
                      </c:pt>
                      <c:pt idx="2657">
                        <c:v>143.70780999999999</c:v>
                      </c:pt>
                      <c:pt idx="2658">
                        <c:v>143.73500000000001</c:v>
                      </c:pt>
                      <c:pt idx="2659">
                        <c:v>143.88494</c:v>
                      </c:pt>
                      <c:pt idx="2660">
                        <c:v>144.01275000000001</c:v>
                      </c:pt>
                      <c:pt idx="2661">
                        <c:v>144.20629</c:v>
                      </c:pt>
                      <c:pt idx="2662">
                        <c:v>144.26830000000001</c:v>
                      </c:pt>
                      <c:pt idx="2663">
                        <c:v>144.37626</c:v>
                      </c:pt>
                      <c:pt idx="2664">
                        <c:v>144.51082</c:v>
                      </c:pt>
                      <c:pt idx="2665">
                        <c:v>144.68208000000001</c:v>
                      </c:pt>
                      <c:pt idx="2666">
                        <c:v>144.75700000000001</c:v>
                      </c:pt>
                      <c:pt idx="2667">
                        <c:v>144.87528</c:v>
                      </c:pt>
                      <c:pt idx="2668">
                        <c:v>145.01301000000001</c:v>
                      </c:pt>
                      <c:pt idx="2669">
                        <c:v>145.15473</c:v>
                      </c:pt>
                      <c:pt idx="2670">
                        <c:v>145.34871000000001</c:v>
                      </c:pt>
                      <c:pt idx="2671">
                        <c:v>145.39382000000001</c:v>
                      </c:pt>
                      <c:pt idx="2672">
                        <c:v>145.49686</c:v>
                      </c:pt>
                      <c:pt idx="2673">
                        <c:v>145.61283</c:v>
                      </c:pt>
                      <c:pt idx="2674">
                        <c:v>145.80305999999999</c:v>
                      </c:pt>
                      <c:pt idx="2675">
                        <c:v>145.88262</c:v>
                      </c:pt>
                      <c:pt idx="2676">
                        <c:v>146.00366</c:v>
                      </c:pt>
                      <c:pt idx="2677">
                        <c:v>146.15725</c:v>
                      </c:pt>
                      <c:pt idx="2678">
                        <c:v>146.32165000000001</c:v>
                      </c:pt>
                      <c:pt idx="2679">
                        <c:v>146.38028</c:v>
                      </c:pt>
                      <c:pt idx="2680">
                        <c:v>146.49724000000001</c:v>
                      </c:pt>
                      <c:pt idx="2681">
                        <c:v>146.62196</c:v>
                      </c:pt>
                      <c:pt idx="2682">
                        <c:v>146.78980000000001</c:v>
                      </c:pt>
                      <c:pt idx="2683">
                        <c:v>146.85854</c:v>
                      </c:pt>
                      <c:pt idx="2684">
                        <c:v>146.97766999999999</c:v>
                      </c:pt>
                      <c:pt idx="2685">
                        <c:v>147.09816000000001</c:v>
                      </c:pt>
                      <c:pt idx="2686">
                        <c:v>147.22821999999999</c:v>
                      </c:pt>
                      <c:pt idx="2687">
                        <c:v>147.39465999999999</c:v>
                      </c:pt>
                      <c:pt idx="2688">
                        <c:v>147.50059999999999</c:v>
                      </c:pt>
                      <c:pt idx="2689">
                        <c:v>147.61004</c:v>
                      </c:pt>
                      <c:pt idx="2690">
                        <c:v>147.74158</c:v>
                      </c:pt>
                      <c:pt idx="2691">
                        <c:v>147.92658</c:v>
                      </c:pt>
                      <c:pt idx="2692">
                        <c:v>147.98898</c:v>
                      </c:pt>
                      <c:pt idx="2693">
                        <c:v>148.10505000000001</c:v>
                      </c:pt>
                      <c:pt idx="2694">
                        <c:v>148.20761999999999</c:v>
                      </c:pt>
                      <c:pt idx="2695">
                        <c:v>148.41505000000001</c:v>
                      </c:pt>
                      <c:pt idx="2696">
                        <c:v>148.46664999999999</c:v>
                      </c:pt>
                      <c:pt idx="2697">
                        <c:v>148.8656</c:v>
                      </c:pt>
                      <c:pt idx="2698">
                        <c:v>148.7097</c:v>
                      </c:pt>
                      <c:pt idx="2699">
                        <c:v>148.89682999999999</c:v>
                      </c:pt>
                      <c:pt idx="2700">
                        <c:v>148.94623000000001</c:v>
                      </c:pt>
                      <c:pt idx="2701">
                        <c:v>149.08166</c:v>
                      </c:pt>
                      <c:pt idx="2702">
                        <c:v>149.23939999999999</c:v>
                      </c:pt>
                      <c:pt idx="2703">
                        <c:v>149.37798000000001</c:v>
                      </c:pt>
                      <c:pt idx="2704">
                        <c:v>149.49044000000001</c:v>
                      </c:pt>
                      <c:pt idx="2705">
                        <c:v>149.61199999999999</c:v>
                      </c:pt>
                      <c:pt idx="2706">
                        <c:v>149.71548000000001</c:v>
                      </c:pt>
                      <c:pt idx="2707">
                        <c:v>149.85623000000001</c:v>
                      </c:pt>
                      <c:pt idx="2708">
                        <c:v>150.01775000000001</c:v>
                      </c:pt>
                      <c:pt idx="2709">
                        <c:v>150.06298000000001</c:v>
                      </c:pt>
                      <c:pt idx="2710">
                        <c:v>150.04772</c:v>
                      </c:pt>
                      <c:pt idx="2711">
                        <c:v>150.06983</c:v>
                      </c:pt>
                      <c:pt idx="2712">
                        <c:v>150.11185</c:v>
                      </c:pt>
                      <c:pt idx="2713">
                        <c:v>150.03453999999999</c:v>
                      </c:pt>
                      <c:pt idx="2714">
                        <c:v>150.02918</c:v>
                      </c:pt>
                      <c:pt idx="2715">
                        <c:v>150.02620999999999</c:v>
                      </c:pt>
                      <c:pt idx="2716">
                        <c:v>150.07951</c:v>
                      </c:pt>
                      <c:pt idx="2717">
                        <c:v>150.02969999999999</c:v>
                      </c:pt>
                      <c:pt idx="2718">
                        <c:v>150.02365</c:v>
                      </c:pt>
                      <c:pt idx="2719">
                        <c:v>150.02949000000001</c:v>
                      </c:pt>
                      <c:pt idx="2720">
                        <c:v>150.11575999999999</c:v>
                      </c:pt>
                      <c:pt idx="2721">
                        <c:v>150.03018</c:v>
                      </c:pt>
                      <c:pt idx="2722">
                        <c:v>150.00378000000001</c:v>
                      </c:pt>
                      <c:pt idx="2723">
                        <c:v>149.99973</c:v>
                      </c:pt>
                      <c:pt idx="2724">
                        <c:v>149.99881999999999</c:v>
                      </c:pt>
                      <c:pt idx="2725">
                        <c:v>150.05569</c:v>
                      </c:pt>
                      <c:pt idx="2726">
                        <c:v>150.00658000000001</c:v>
                      </c:pt>
                      <c:pt idx="2727">
                        <c:v>150.00910999999999</c:v>
                      </c:pt>
                      <c:pt idx="2728">
                        <c:v>149.99769000000001</c:v>
                      </c:pt>
                      <c:pt idx="2729">
                        <c:v>150.08082999999999</c:v>
                      </c:pt>
                      <c:pt idx="2730">
                        <c:v>149.99656999999999</c:v>
                      </c:pt>
                      <c:pt idx="2731">
                        <c:v>150.01177000000001</c:v>
                      </c:pt>
                      <c:pt idx="2732">
                        <c:v>150.00485</c:v>
                      </c:pt>
                      <c:pt idx="2733">
                        <c:v>150.06988999999999</c:v>
                      </c:pt>
                      <c:pt idx="2734">
                        <c:v>150.01607000000001</c:v>
                      </c:pt>
                      <c:pt idx="2735">
                        <c:v>150.01638</c:v>
                      </c:pt>
                      <c:pt idx="2736">
                        <c:v>150.00445999999999</c:v>
                      </c:pt>
                      <c:pt idx="2737">
                        <c:v>150.06765999999999</c:v>
                      </c:pt>
                      <c:pt idx="2738">
                        <c:v>150.01687000000001</c:v>
                      </c:pt>
                      <c:pt idx="2739">
                        <c:v>149.98023000000001</c:v>
                      </c:pt>
                      <c:pt idx="2740">
                        <c:v>150.00942000000001</c:v>
                      </c:pt>
                      <c:pt idx="2741">
                        <c:v>150.0421</c:v>
                      </c:pt>
                      <c:pt idx="2742">
                        <c:v>150.05893</c:v>
                      </c:pt>
                      <c:pt idx="2743">
                        <c:v>150.00044</c:v>
                      </c:pt>
                      <c:pt idx="2744">
                        <c:v>150.01383000000001</c:v>
                      </c:pt>
                      <c:pt idx="2745">
                        <c:v>150.02799999999999</c:v>
                      </c:pt>
                      <c:pt idx="2746">
                        <c:v>150.07522</c:v>
                      </c:pt>
                      <c:pt idx="2747">
                        <c:v>150.02216000000001</c:v>
                      </c:pt>
                      <c:pt idx="2748">
                        <c:v>150.04692</c:v>
                      </c:pt>
                      <c:pt idx="2749">
                        <c:v>150.01255</c:v>
                      </c:pt>
                      <c:pt idx="2750">
                        <c:v>150.07452000000001</c:v>
                      </c:pt>
                      <c:pt idx="2751">
                        <c:v>150.00772000000001</c:v>
                      </c:pt>
                      <c:pt idx="2752">
                        <c:v>150.01625999999999</c:v>
                      </c:pt>
                      <c:pt idx="2753">
                        <c:v>150.01285999999999</c:v>
                      </c:pt>
                      <c:pt idx="2754">
                        <c:v>150.07304999999999</c:v>
                      </c:pt>
                      <c:pt idx="2755">
                        <c:v>150.00409999999999</c:v>
                      </c:pt>
                      <c:pt idx="2756">
                        <c:v>149.99369999999999</c:v>
                      </c:pt>
                      <c:pt idx="2757">
                        <c:v>150.01992000000001</c:v>
                      </c:pt>
                      <c:pt idx="2758">
                        <c:v>150.33223000000001</c:v>
                      </c:pt>
                      <c:pt idx="2759">
                        <c:v>149.99721</c:v>
                      </c:pt>
                      <c:pt idx="2760">
                        <c:v>150.02664999999999</c:v>
                      </c:pt>
                      <c:pt idx="2761">
                        <c:v>150.01553000000001</c:v>
                      </c:pt>
                      <c:pt idx="2762">
                        <c:v>150.02302</c:v>
                      </c:pt>
                      <c:pt idx="2763">
                        <c:v>150.05655999999999</c:v>
                      </c:pt>
                      <c:pt idx="2764">
                        <c:v>150.01193000000001</c:v>
                      </c:pt>
                      <c:pt idx="2765">
                        <c:v>150.03494000000001</c:v>
                      </c:pt>
                      <c:pt idx="2766">
                        <c:v>150.01580999999999</c:v>
                      </c:pt>
                      <c:pt idx="2767">
                        <c:v>150.09861000000001</c:v>
                      </c:pt>
                      <c:pt idx="2768">
                        <c:v>150.02654000000001</c:v>
                      </c:pt>
                      <c:pt idx="2769">
                        <c:v>150.03014999999999</c:v>
                      </c:pt>
                      <c:pt idx="2770">
                        <c:v>150.02414999999999</c:v>
                      </c:pt>
                      <c:pt idx="2771">
                        <c:v>150.09756999999999</c:v>
                      </c:pt>
                      <c:pt idx="2772">
                        <c:v>150.01589999999999</c:v>
                      </c:pt>
                      <c:pt idx="2773">
                        <c:v>150.04768999999999</c:v>
                      </c:pt>
                      <c:pt idx="2774">
                        <c:v>150.03281000000001</c:v>
                      </c:pt>
                      <c:pt idx="2775">
                        <c:v>150.06659999999999</c:v>
                      </c:pt>
                      <c:pt idx="2776">
                        <c:v>150.02996999999999</c:v>
                      </c:pt>
                      <c:pt idx="2777">
                        <c:v>150.03021000000001</c:v>
                      </c:pt>
                      <c:pt idx="2778">
                        <c:v>150.03564</c:v>
                      </c:pt>
                      <c:pt idx="2779">
                        <c:v>150.06155999999999</c:v>
                      </c:pt>
                      <c:pt idx="2780">
                        <c:v>150.04691</c:v>
                      </c:pt>
                      <c:pt idx="2781">
                        <c:v>150.00985</c:v>
                      </c:pt>
                      <c:pt idx="2782">
                        <c:v>150.03539000000001</c:v>
                      </c:pt>
                      <c:pt idx="2783">
                        <c:v>150.04617999999999</c:v>
                      </c:pt>
                      <c:pt idx="2784">
                        <c:v>150.08580000000001</c:v>
                      </c:pt>
                      <c:pt idx="2785">
                        <c:v>150.00941</c:v>
                      </c:pt>
                      <c:pt idx="2786">
                        <c:v>150.02034</c:v>
                      </c:pt>
                      <c:pt idx="2787">
                        <c:v>150.01873000000001</c:v>
                      </c:pt>
                      <c:pt idx="2788">
                        <c:v>150.05803</c:v>
                      </c:pt>
                      <c:pt idx="2789">
                        <c:v>150.02816999999999</c:v>
                      </c:pt>
                      <c:pt idx="2790">
                        <c:v>150.01542000000001</c:v>
                      </c:pt>
                      <c:pt idx="2791">
                        <c:v>150.02510000000001</c:v>
                      </c:pt>
                      <c:pt idx="2792">
                        <c:v>150.06931</c:v>
                      </c:pt>
                      <c:pt idx="2793">
                        <c:v>150.02030999999999</c:v>
                      </c:pt>
                      <c:pt idx="2794">
                        <c:v>150.02785</c:v>
                      </c:pt>
                      <c:pt idx="2795">
                        <c:v>150.02252999999999</c:v>
                      </c:pt>
                      <c:pt idx="2796">
                        <c:v>150.07255000000001</c:v>
                      </c:pt>
                      <c:pt idx="2797">
                        <c:v>150.04</c:v>
                      </c:pt>
                      <c:pt idx="2798">
                        <c:v>150.02950000000001</c:v>
                      </c:pt>
                      <c:pt idx="2799">
                        <c:v>150.03575000000001</c:v>
                      </c:pt>
                      <c:pt idx="2800">
                        <c:v>150.05468999999999</c:v>
                      </c:pt>
                      <c:pt idx="2801">
                        <c:v>150.10439</c:v>
                      </c:pt>
                      <c:pt idx="2802">
                        <c:v>150.06960000000001</c:v>
                      </c:pt>
                      <c:pt idx="2803">
                        <c:v>150.04038</c:v>
                      </c:pt>
                      <c:pt idx="2804">
                        <c:v>150.04075</c:v>
                      </c:pt>
                      <c:pt idx="2805">
                        <c:v>150.09138999999999</c:v>
                      </c:pt>
                      <c:pt idx="2806">
                        <c:v>150.03892999999999</c:v>
                      </c:pt>
                      <c:pt idx="2807">
                        <c:v>150.02531999999999</c:v>
                      </c:pt>
                      <c:pt idx="2808">
                        <c:v>150.01015000000001</c:v>
                      </c:pt>
                      <c:pt idx="2809">
                        <c:v>150.09245999999999</c:v>
                      </c:pt>
                      <c:pt idx="2810">
                        <c:v>150.00851</c:v>
                      </c:pt>
                      <c:pt idx="2811">
                        <c:v>150.00435999999999</c:v>
                      </c:pt>
                      <c:pt idx="2812">
                        <c:v>150.03084999999999</c:v>
                      </c:pt>
                      <c:pt idx="2813">
                        <c:v>150.08636999999999</c:v>
                      </c:pt>
                      <c:pt idx="2814">
                        <c:v>150.02583999999999</c:v>
                      </c:pt>
                      <c:pt idx="2815">
                        <c:v>150.05214000000001</c:v>
                      </c:pt>
                      <c:pt idx="2816">
                        <c:v>150.01607999999999</c:v>
                      </c:pt>
                      <c:pt idx="2817">
                        <c:v>150.07240999999999</c:v>
                      </c:pt>
                      <c:pt idx="2818">
                        <c:v>150.16405</c:v>
                      </c:pt>
                      <c:pt idx="2819">
                        <c:v>150.19845000000001</c:v>
                      </c:pt>
                      <c:pt idx="2820">
                        <c:v>150.02712</c:v>
                      </c:pt>
                      <c:pt idx="2821">
                        <c:v>150.02274</c:v>
                      </c:pt>
                      <c:pt idx="2822">
                        <c:v>150.08938000000001</c:v>
                      </c:pt>
                      <c:pt idx="2823">
                        <c:v>150.03421</c:v>
                      </c:pt>
                      <c:pt idx="2824">
                        <c:v>150.04588000000001</c:v>
                      </c:pt>
                      <c:pt idx="2825">
                        <c:v>150.02628000000001</c:v>
                      </c:pt>
                      <c:pt idx="2826">
                        <c:v>150.10624000000001</c:v>
                      </c:pt>
                      <c:pt idx="2827">
                        <c:v>150.02313000000001</c:v>
                      </c:pt>
                      <c:pt idx="2828">
                        <c:v>150.03932</c:v>
                      </c:pt>
                      <c:pt idx="2829">
                        <c:v>150.03223</c:v>
                      </c:pt>
                      <c:pt idx="2830">
                        <c:v>150.09626</c:v>
                      </c:pt>
                      <c:pt idx="2831">
                        <c:v>150.01553000000001</c:v>
                      </c:pt>
                      <c:pt idx="2832">
                        <c:v>150.02471</c:v>
                      </c:pt>
                      <c:pt idx="2833">
                        <c:v>150.04354000000001</c:v>
                      </c:pt>
                      <c:pt idx="2834">
                        <c:v>150.09023999999999</c:v>
                      </c:pt>
                      <c:pt idx="2835">
                        <c:v>150.04676000000001</c:v>
                      </c:pt>
                      <c:pt idx="2836">
                        <c:v>150.05170000000001</c:v>
                      </c:pt>
                      <c:pt idx="2837">
                        <c:v>150.02153000000001</c:v>
                      </c:pt>
                      <c:pt idx="2838">
                        <c:v>150.01579000000001</c:v>
                      </c:pt>
                      <c:pt idx="2839">
                        <c:v>150.08077</c:v>
                      </c:pt>
                      <c:pt idx="2840">
                        <c:v>150.00295</c:v>
                      </c:pt>
                      <c:pt idx="2841">
                        <c:v>150.02355</c:v>
                      </c:pt>
                      <c:pt idx="2842">
                        <c:v>150.01991000000001</c:v>
                      </c:pt>
                      <c:pt idx="2843">
                        <c:v>150.07697999999999</c:v>
                      </c:pt>
                      <c:pt idx="2844">
                        <c:v>150.01707999999999</c:v>
                      </c:pt>
                      <c:pt idx="2845">
                        <c:v>150.01609999999999</c:v>
                      </c:pt>
                      <c:pt idx="2846">
                        <c:v>150.01928000000001</c:v>
                      </c:pt>
                      <c:pt idx="2847">
                        <c:v>150.09425999999999</c:v>
                      </c:pt>
                      <c:pt idx="2848">
                        <c:v>150.02713</c:v>
                      </c:pt>
                      <c:pt idx="2849">
                        <c:v>150.03487999999999</c:v>
                      </c:pt>
                      <c:pt idx="2850">
                        <c:v>150.03523000000001</c:v>
                      </c:pt>
                      <c:pt idx="2851">
                        <c:v>150.08985000000001</c:v>
                      </c:pt>
                      <c:pt idx="2852">
                        <c:v>150.03575000000001</c:v>
                      </c:pt>
                      <c:pt idx="2853">
                        <c:v>150.03063</c:v>
                      </c:pt>
                      <c:pt idx="2854">
                        <c:v>150.03845000000001</c:v>
                      </c:pt>
                      <c:pt idx="2855">
                        <c:v>150.05025000000001</c:v>
                      </c:pt>
                      <c:pt idx="2856">
                        <c:v>150.08589000000001</c:v>
                      </c:pt>
                      <c:pt idx="2857">
                        <c:v>150.02571</c:v>
                      </c:pt>
                      <c:pt idx="2858">
                        <c:v>150.06599</c:v>
                      </c:pt>
                      <c:pt idx="2859">
                        <c:v>150.03008</c:v>
                      </c:pt>
                      <c:pt idx="2860">
                        <c:v>150.09666999999999</c:v>
                      </c:pt>
                      <c:pt idx="2861">
                        <c:v>150.02839</c:v>
                      </c:pt>
                      <c:pt idx="2862">
                        <c:v>150.01401999999999</c:v>
                      </c:pt>
                      <c:pt idx="2863">
                        <c:v>150.01415</c:v>
                      </c:pt>
                      <c:pt idx="2864">
                        <c:v>150.11482000000001</c:v>
                      </c:pt>
                      <c:pt idx="2865">
                        <c:v>150.03823</c:v>
                      </c:pt>
                      <c:pt idx="2866">
                        <c:v>150.02453</c:v>
                      </c:pt>
                      <c:pt idx="2867">
                        <c:v>150.02697000000001</c:v>
                      </c:pt>
                      <c:pt idx="2868">
                        <c:v>150.09851</c:v>
                      </c:pt>
                      <c:pt idx="2869">
                        <c:v>150.01553999999999</c:v>
                      </c:pt>
                      <c:pt idx="2870">
                        <c:v>150.03233</c:v>
                      </c:pt>
                      <c:pt idx="2871">
                        <c:v>150.03035</c:v>
                      </c:pt>
                      <c:pt idx="2872">
                        <c:v>150.09201999999999</c:v>
                      </c:pt>
                      <c:pt idx="2873">
                        <c:v>150.04936000000001</c:v>
                      </c:pt>
                      <c:pt idx="2874">
                        <c:v>150.01584</c:v>
                      </c:pt>
                      <c:pt idx="2875">
                        <c:v>150.02842999999999</c:v>
                      </c:pt>
                      <c:pt idx="2876">
                        <c:v>150.02905999999999</c:v>
                      </c:pt>
                      <c:pt idx="2877">
                        <c:v>150.09008</c:v>
                      </c:pt>
                      <c:pt idx="2878">
                        <c:v>150.02934999999999</c:v>
                      </c:pt>
                      <c:pt idx="2879">
                        <c:v>150.24562</c:v>
                      </c:pt>
                      <c:pt idx="2880">
                        <c:v>150.11695</c:v>
                      </c:pt>
                      <c:pt idx="2881">
                        <c:v>150.0831</c:v>
                      </c:pt>
                      <c:pt idx="2882">
                        <c:v>149.99865</c:v>
                      </c:pt>
                      <c:pt idx="2883">
                        <c:v>150.01474999999999</c:v>
                      </c:pt>
                      <c:pt idx="2884">
                        <c:v>150.03756000000001</c:v>
                      </c:pt>
                      <c:pt idx="2885">
                        <c:v>150.09613999999999</c:v>
                      </c:pt>
                      <c:pt idx="2886">
                        <c:v>150.05028999999999</c:v>
                      </c:pt>
                      <c:pt idx="2887">
                        <c:v>150.04635999999999</c:v>
                      </c:pt>
                      <c:pt idx="2888">
                        <c:v>150.04844</c:v>
                      </c:pt>
                      <c:pt idx="2889">
                        <c:v>150.04011</c:v>
                      </c:pt>
                      <c:pt idx="2890">
                        <c:v>150.11103</c:v>
                      </c:pt>
                      <c:pt idx="2891">
                        <c:v>150.03165999999999</c:v>
                      </c:pt>
                      <c:pt idx="2892">
                        <c:v>150.06147000000001</c:v>
                      </c:pt>
                      <c:pt idx="2893">
                        <c:v>150.05053000000001</c:v>
                      </c:pt>
                      <c:pt idx="2894">
                        <c:v>150.08834999999999</c:v>
                      </c:pt>
                      <c:pt idx="2895">
                        <c:v>150.0196</c:v>
                      </c:pt>
                      <c:pt idx="2896">
                        <c:v>150.02696</c:v>
                      </c:pt>
                      <c:pt idx="2897">
                        <c:v>150.03233</c:v>
                      </c:pt>
                      <c:pt idx="2898">
                        <c:v>150.09424000000001</c:v>
                      </c:pt>
                      <c:pt idx="2899">
                        <c:v>150.04741999999999</c:v>
                      </c:pt>
                      <c:pt idx="2900">
                        <c:v>150.02837</c:v>
                      </c:pt>
                      <c:pt idx="2901">
                        <c:v>150.03298000000001</c:v>
                      </c:pt>
                      <c:pt idx="2902">
                        <c:v>150.08282</c:v>
                      </c:pt>
                      <c:pt idx="2903">
                        <c:v>150.04238000000001</c:v>
                      </c:pt>
                      <c:pt idx="2904">
                        <c:v>150.04379</c:v>
                      </c:pt>
                      <c:pt idx="2905">
                        <c:v>150.04642999999999</c:v>
                      </c:pt>
                      <c:pt idx="2906">
                        <c:v>150.08940000000001</c:v>
                      </c:pt>
                      <c:pt idx="2907">
                        <c:v>150.09290999999999</c:v>
                      </c:pt>
                      <c:pt idx="2908">
                        <c:v>150.04822999999999</c:v>
                      </c:pt>
                      <c:pt idx="2909">
                        <c:v>150.05041</c:v>
                      </c:pt>
                      <c:pt idx="2910">
                        <c:v>150.03616</c:v>
                      </c:pt>
                      <c:pt idx="2911">
                        <c:v>150.08582999999999</c:v>
                      </c:pt>
                      <c:pt idx="2912">
                        <c:v>150.03006999999999</c:v>
                      </c:pt>
                      <c:pt idx="2913">
                        <c:v>150.03620000000001</c:v>
                      </c:pt>
                      <c:pt idx="2914">
                        <c:v>150.02565999999999</c:v>
                      </c:pt>
                      <c:pt idx="2915">
                        <c:v>150.10842</c:v>
                      </c:pt>
                      <c:pt idx="2916">
                        <c:v>150.03236000000001</c:v>
                      </c:pt>
                      <c:pt idx="2917">
                        <c:v>150.05045999999999</c:v>
                      </c:pt>
                      <c:pt idx="2918">
                        <c:v>150.04961</c:v>
                      </c:pt>
                      <c:pt idx="2919">
                        <c:v>150.11452</c:v>
                      </c:pt>
                      <c:pt idx="2920">
                        <c:v>150.07364999999999</c:v>
                      </c:pt>
                      <c:pt idx="2921">
                        <c:v>150.06735</c:v>
                      </c:pt>
                      <c:pt idx="2922">
                        <c:v>150.04947000000001</c:v>
                      </c:pt>
                      <c:pt idx="2923">
                        <c:v>150.12526</c:v>
                      </c:pt>
                      <c:pt idx="2924">
                        <c:v>150.06502</c:v>
                      </c:pt>
                      <c:pt idx="2925">
                        <c:v>150.02422999999999</c:v>
                      </c:pt>
                      <c:pt idx="2926">
                        <c:v>150.04568</c:v>
                      </c:pt>
                      <c:pt idx="2927">
                        <c:v>150.04340999999999</c:v>
                      </c:pt>
                      <c:pt idx="2928">
                        <c:v>150.09701000000001</c:v>
                      </c:pt>
                      <c:pt idx="2929">
                        <c:v>150.04633000000001</c:v>
                      </c:pt>
                      <c:pt idx="2930">
                        <c:v>150.04427000000001</c:v>
                      </c:pt>
                      <c:pt idx="2931">
                        <c:v>150.05833000000001</c:v>
                      </c:pt>
                      <c:pt idx="2932">
                        <c:v>150.10391999999999</c:v>
                      </c:pt>
                      <c:pt idx="2933">
                        <c:v>150.05842000000001</c:v>
                      </c:pt>
                      <c:pt idx="2934">
                        <c:v>150.07382999999999</c:v>
                      </c:pt>
                      <c:pt idx="2935">
                        <c:v>150.04084</c:v>
                      </c:pt>
                      <c:pt idx="2936">
                        <c:v>150.11225999999999</c:v>
                      </c:pt>
                      <c:pt idx="2937">
                        <c:v>150.04754</c:v>
                      </c:pt>
                      <c:pt idx="2938">
                        <c:v>150.04337000000001</c:v>
                      </c:pt>
                      <c:pt idx="2939">
                        <c:v>150.03906000000001</c:v>
                      </c:pt>
                      <c:pt idx="2940">
                        <c:v>150.34338</c:v>
                      </c:pt>
                      <c:pt idx="2941">
                        <c:v>150.11027000000001</c:v>
                      </c:pt>
                      <c:pt idx="2942">
                        <c:v>150.02903000000001</c:v>
                      </c:pt>
                      <c:pt idx="2943">
                        <c:v>150.02842999999999</c:v>
                      </c:pt>
                      <c:pt idx="2944">
                        <c:v>150.02455</c:v>
                      </c:pt>
                      <c:pt idx="2945">
                        <c:v>150.10843</c:v>
                      </c:pt>
                      <c:pt idx="2946">
                        <c:v>150.02587</c:v>
                      </c:pt>
                      <c:pt idx="2947">
                        <c:v>150.03308999999999</c:v>
                      </c:pt>
                      <c:pt idx="2948">
                        <c:v>150.03801999999999</c:v>
                      </c:pt>
                      <c:pt idx="2949">
                        <c:v>150.10050000000001</c:v>
                      </c:pt>
                      <c:pt idx="2950">
                        <c:v>150.03405000000001</c:v>
                      </c:pt>
                      <c:pt idx="2951">
                        <c:v>150.03853000000001</c:v>
                      </c:pt>
                      <c:pt idx="2952">
                        <c:v>150.06305</c:v>
                      </c:pt>
                      <c:pt idx="2953">
                        <c:v>150.11009000000001</c:v>
                      </c:pt>
                      <c:pt idx="2954">
                        <c:v>150.06723</c:v>
                      </c:pt>
                      <c:pt idx="2955">
                        <c:v>150.03398000000001</c:v>
                      </c:pt>
                      <c:pt idx="2956">
                        <c:v>150.03731999999999</c:v>
                      </c:pt>
                      <c:pt idx="2957">
                        <c:v>150.05996999999999</c:v>
                      </c:pt>
                      <c:pt idx="2958">
                        <c:v>150.05868000000001</c:v>
                      </c:pt>
                      <c:pt idx="2959">
                        <c:v>150.03363999999999</c:v>
                      </c:pt>
                      <c:pt idx="2960">
                        <c:v>150.03071</c:v>
                      </c:pt>
                      <c:pt idx="2961">
                        <c:v>150.01383999999999</c:v>
                      </c:pt>
                      <c:pt idx="2962">
                        <c:v>150.11252999999999</c:v>
                      </c:pt>
                      <c:pt idx="2963">
                        <c:v>150.03198</c:v>
                      </c:pt>
                      <c:pt idx="2964">
                        <c:v>150.03890000000001</c:v>
                      </c:pt>
                      <c:pt idx="2965">
                        <c:v>150.03890999999999</c:v>
                      </c:pt>
                      <c:pt idx="2966">
                        <c:v>150.10051000000001</c:v>
                      </c:pt>
                      <c:pt idx="2967">
                        <c:v>150.03621000000001</c:v>
                      </c:pt>
                      <c:pt idx="2968">
                        <c:v>150.0343</c:v>
                      </c:pt>
                      <c:pt idx="2969">
                        <c:v>150.04695000000001</c:v>
                      </c:pt>
                      <c:pt idx="2970">
                        <c:v>150.09448</c:v>
                      </c:pt>
                      <c:pt idx="2971">
                        <c:v>150.02605</c:v>
                      </c:pt>
                      <c:pt idx="2972">
                        <c:v>150.02682999999999</c:v>
                      </c:pt>
                      <c:pt idx="2973">
                        <c:v>150.05528000000001</c:v>
                      </c:pt>
                      <c:pt idx="2974">
                        <c:v>150.11823000000001</c:v>
                      </c:pt>
                      <c:pt idx="2975">
                        <c:v>150.01864</c:v>
                      </c:pt>
                      <c:pt idx="2976">
                        <c:v>150.02269000000001</c:v>
                      </c:pt>
                      <c:pt idx="2977">
                        <c:v>149.99123</c:v>
                      </c:pt>
                      <c:pt idx="2978">
                        <c:v>150.00476</c:v>
                      </c:pt>
                      <c:pt idx="2979">
                        <c:v>150.08033</c:v>
                      </c:pt>
                      <c:pt idx="2980">
                        <c:v>150.02260999999999</c:v>
                      </c:pt>
                      <c:pt idx="2981">
                        <c:v>150.02267000000001</c:v>
                      </c:pt>
                      <c:pt idx="2982">
                        <c:v>150.02331000000001</c:v>
                      </c:pt>
                      <c:pt idx="2983">
                        <c:v>150.08611999999999</c:v>
                      </c:pt>
                      <c:pt idx="2984">
                        <c:v>150.03867</c:v>
                      </c:pt>
                      <c:pt idx="2985">
                        <c:v>150.00635</c:v>
                      </c:pt>
                      <c:pt idx="2986">
                        <c:v>150.01579000000001</c:v>
                      </c:pt>
                      <c:pt idx="2987">
                        <c:v>150.08615</c:v>
                      </c:pt>
                      <c:pt idx="2988">
                        <c:v>150.03016</c:v>
                      </c:pt>
                      <c:pt idx="2989">
                        <c:v>150.02828</c:v>
                      </c:pt>
                      <c:pt idx="2990">
                        <c:v>150.02636999999999</c:v>
                      </c:pt>
                      <c:pt idx="2991">
                        <c:v>150.08813000000001</c:v>
                      </c:pt>
                      <c:pt idx="2992">
                        <c:v>150.02452</c:v>
                      </c:pt>
                      <c:pt idx="2993">
                        <c:v>150.02207000000001</c:v>
                      </c:pt>
                      <c:pt idx="2994">
                        <c:v>150.03718000000001</c:v>
                      </c:pt>
                      <c:pt idx="2995">
                        <c:v>150.04695000000001</c:v>
                      </c:pt>
                      <c:pt idx="2996">
                        <c:v>150.06573</c:v>
                      </c:pt>
                      <c:pt idx="2997">
                        <c:v>150.03583</c:v>
                      </c:pt>
                      <c:pt idx="2998">
                        <c:v>150.03998999999999</c:v>
                      </c:pt>
                      <c:pt idx="2999">
                        <c:v>150.02977999999999</c:v>
                      </c:pt>
                      <c:pt idx="3000">
                        <c:v>150.10043999999999</c:v>
                      </c:pt>
                      <c:pt idx="3001">
                        <c:v>150.29954000000001</c:v>
                      </c:pt>
                      <c:pt idx="3002">
                        <c:v>150.05000000000001</c:v>
                      </c:pt>
                      <c:pt idx="3003">
                        <c:v>150.02438000000001</c:v>
                      </c:pt>
                      <c:pt idx="3004">
                        <c:v>150.09781000000001</c:v>
                      </c:pt>
                      <c:pt idx="3005">
                        <c:v>150.02874</c:v>
                      </c:pt>
                      <c:pt idx="3006">
                        <c:v>150.03102999999999</c:v>
                      </c:pt>
                      <c:pt idx="3007">
                        <c:v>150.03270000000001</c:v>
                      </c:pt>
                      <c:pt idx="3008">
                        <c:v>150.08414999999999</c:v>
                      </c:pt>
                      <c:pt idx="3009">
                        <c:v>150.02672999999999</c:v>
                      </c:pt>
                      <c:pt idx="3010">
                        <c:v>150.01159999999999</c:v>
                      </c:pt>
                      <c:pt idx="3011">
                        <c:v>150.03623999999999</c:v>
                      </c:pt>
                      <c:pt idx="3012">
                        <c:v>150.07861</c:v>
                      </c:pt>
                      <c:pt idx="3013">
                        <c:v>150.04085000000001</c:v>
                      </c:pt>
                      <c:pt idx="3014">
                        <c:v>150.03156000000001</c:v>
                      </c:pt>
                      <c:pt idx="3015">
                        <c:v>150.04853</c:v>
                      </c:pt>
                      <c:pt idx="3016">
                        <c:v>150.04899</c:v>
                      </c:pt>
                      <c:pt idx="3017">
                        <c:v>150.07661999999999</c:v>
                      </c:pt>
                      <c:pt idx="3018">
                        <c:v>150.02589</c:v>
                      </c:pt>
                      <c:pt idx="3019">
                        <c:v>150.01940999999999</c:v>
                      </c:pt>
                      <c:pt idx="3020">
                        <c:v>150.02708000000001</c:v>
                      </c:pt>
                      <c:pt idx="3021">
                        <c:v>150.08265</c:v>
                      </c:pt>
                      <c:pt idx="3022">
                        <c:v>150.03593000000001</c:v>
                      </c:pt>
                      <c:pt idx="3023">
                        <c:v>150.03077999999999</c:v>
                      </c:pt>
                      <c:pt idx="3024">
                        <c:v>150.02251000000001</c:v>
                      </c:pt>
                      <c:pt idx="3025">
                        <c:v>150.08941999999999</c:v>
                      </c:pt>
                      <c:pt idx="3026">
                        <c:v>150.04342</c:v>
                      </c:pt>
                      <c:pt idx="3027">
                        <c:v>150.03568999999999</c:v>
                      </c:pt>
                      <c:pt idx="3028">
                        <c:v>150.05714</c:v>
                      </c:pt>
                      <c:pt idx="3029">
                        <c:v>150.09843000000001</c:v>
                      </c:pt>
                      <c:pt idx="3030">
                        <c:v>150.04107999999999</c:v>
                      </c:pt>
                      <c:pt idx="3031">
                        <c:v>150.01927000000001</c:v>
                      </c:pt>
                      <c:pt idx="3032">
                        <c:v>150.02476999999999</c:v>
                      </c:pt>
                      <c:pt idx="3033">
                        <c:v>150.05610999999999</c:v>
                      </c:pt>
                      <c:pt idx="3034">
                        <c:v>150.06755000000001</c:v>
                      </c:pt>
                      <c:pt idx="3035">
                        <c:v>150.01302999999999</c:v>
                      </c:pt>
                      <c:pt idx="3036">
                        <c:v>150.05240000000001</c:v>
                      </c:pt>
                      <c:pt idx="3037">
                        <c:v>150.07266999999999</c:v>
                      </c:pt>
                      <c:pt idx="3038">
                        <c:v>150.12714</c:v>
                      </c:pt>
                      <c:pt idx="3039">
                        <c:v>150.04802000000001</c:v>
                      </c:pt>
                      <c:pt idx="3040">
                        <c:v>150.04284000000001</c:v>
                      </c:pt>
                      <c:pt idx="3041">
                        <c:v>150.04003</c:v>
                      </c:pt>
                      <c:pt idx="3042">
                        <c:v>150.09933000000001</c:v>
                      </c:pt>
                      <c:pt idx="3043">
                        <c:v>150.02153999999999</c:v>
                      </c:pt>
                      <c:pt idx="3044">
                        <c:v>150.02127999999999</c:v>
                      </c:pt>
                      <c:pt idx="3045">
                        <c:v>150.02951999999999</c:v>
                      </c:pt>
                      <c:pt idx="3046">
                        <c:v>150.10668999999999</c:v>
                      </c:pt>
                      <c:pt idx="3047">
                        <c:v>150.03737000000001</c:v>
                      </c:pt>
                      <c:pt idx="3048">
                        <c:v>150.03924000000001</c:v>
                      </c:pt>
                      <c:pt idx="3049">
                        <c:v>150.04743999999999</c:v>
                      </c:pt>
                      <c:pt idx="3050">
                        <c:v>150.11351999999999</c:v>
                      </c:pt>
                      <c:pt idx="3051">
                        <c:v>150.06003999999999</c:v>
                      </c:pt>
                      <c:pt idx="3052">
                        <c:v>150.01627999999999</c:v>
                      </c:pt>
                      <c:pt idx="3053">
                        <c:v>150.03909999999999</c:v>
                      </c:pt>
                      <c:pt idx="3054">
                        <c:v>150.03774999999999</c:v>
                      </c:pt>
                      <c:pt idx="3055">
                        <c:v>150.06469000000001</c:v>
                      </c:pt>
                      <c:pt idx="3056">
                        <c:v>150.01709</c:v>
                      </c:pt>
                      <c:pt idx="3057">
                        <c:v>150.02885000000001</c:v>
                      </c:pt>
                      <c:pt idx="3058">
                        <c:v>150.02970999999999</c:v>
                      </c:pt>
                      <c:pt idx="3059">
                        <c:v>150.10955000000001</c:v>
                      </c:pt>
                      <c:pt idx="3060">
                        <c:v>150.04445999999999</c:v>
                      </c:pt>
                      <c:pt idx="3061">
                        <c:v>150.04982999999999</c:v>
                      </c:pt>
                      <c:pt idx="3062">
                        <c:v>150.29186000000001</c:v>
                      </c:pt>
                      <c:pt idx="3063">
                        <c:v>150.08044000000001</c:v>
                      </c:pt>
                      <c:pt idx="3064">
                        <c:v>150.01304999999999</c:v>
                      </c:pt>
                      <c:pt idx="3065">
                        <c:v>150.01576</c:v>
                      </c:pt>
                      <c:pt idx="3066">
                        <c:v>150.03054</c:v>
                      </c:pt>
                      <c:pt idx="3067">
                        <c:v>150.09247999999999</c:v>
                      </c:pt>
                      <c:pt idx="3068">
                        <c:v>149.99176</c:v>
                      </c:pt>
                      <c:pt idx="3069">
                        <c:v>150.02208999999999</c:v>
                      </c:pt>
                      <c:pt idx="3070">
                        <c:v>150.01768999999999</c:v>
                      </c:pt>
                      <c:pt idx="3071">
                        <c:v>150.06966</c:v>
                      </c:pt>
                      <c:pt idx="3072">
                        <c:v>150.02644000000001</c:v>
                      </c:pt>
                      <c:pt idx="3073">
                        <c:v>150.03643</c:v>
                      </c:pt>
                      <c:pt idx="3074">
                        <c:v>150.01647</c:v>
                      </c:pt>
                      <c:pt idx="3075">
                        <c:v>150.01996</c:v>
                      </c:pt>
                      <c:pt idx="3076">
                        <c:v>150.07132999999999</c:v>
                      </c:pt>
                      <c:pt idx="3077">
                        <c:v>150.01049</c:v>
                      </c:pt>
                      <c:pt idx="3078">
                        <c:v>150.01756</c:v>
                      </c:pt>
                      <c:pt idx="3079">
                        <c:v>150.02868000000001</c:v>
                      </c:pt>
                      <c:pt idx="3080">
                        <c:v>150.07272</c:v>
                      </c:pt>
                      <c:pt idx="3081">
                        <c:v>150.02223000000001</c:v>
                      </c:pt>
                      <c:pt idx="3082">
                        <c:v>150.01053999999999</c:v>
                      </c:pt>
                      <c:pt idx="3083">
                        <c:v>150.03031999999999</c:v>
                      </c:pt>
                      <c:pt idx="3084">
                        <c:v>150.07123000000001</c:v>
                      </c:pt>
                      <c:pt idx="3085">
                        <c:v>150.07481999999999</c:v>
                      </c:pt>
                      <c:pt idx="3086">
                        <c:v>150.00291999999999</c:v>
                      </c:pt>
                      <c:pt idx="3087">
                        <c:v>150.01286999999999</c:v>
                      </c:pt>
                      <c:pt idx="3088">
                        <c:v>150.08362</c:v>
                      </c:pt>
                      <c:pt idx="3089">
                        <c:v>150.00825</c:v>
                      </c:pt>
                      <c:pt idx="3090">
                        <c:v>150.00086999999999</c:v>
                      </c:pt>
                      <c:pt idx="3091">
                        <c:v>149.98931999999999</c:v>
                      </c:pt>
                      <c:pt idx="3092">
                        <c:v>150.02152000000001</c:v>
                      </c:pt>
                      <c:pt idx="3093">
                        <c:v>150.03996000000001</c:v>
                      </c:pt>
                      <c:pt idx="3094">
                        <c:v>149.98612</c:v>
                      </c:pt>
                      <c:pt idx="3095">
                        <c:v>149.99691999999999</c:v>
                      </c:pt>
                      <c:pt idx="3096">
                        <c:v>149.99812</c:v>
                      </c:pt>
                      <c:pt idx="3097">
                        <c:v>150.04986</c:v>
                      </c:pt>
                      <c:pt idx="3098">
                        <c:v>149.99359000000001</c:v>
                      </c:pt>
                      <c:pt idx="3099">
                        <c:v>150.01111</c:v>
                      </c:pt>
                      <c:pt idx="3100">
                        <c:v>149.98894999999999</c:v>
                      </c:pt>
                      <c:pt idx="3101">
                        <c:v>150.06541999999999</c:v>
                      </c:pt>
                      <c:pt idx="3102">
                        <c:v>149.99377999999999</c:v>
                      </c:pt>
                      <c:pt idx="3103">
                        <c:v>149.99582000000001</c:v>
                      </c:pt>
                      <c:pt idx="3104">
                        <c:v>150.02313000000001</c:v>
                      </c:pt>
                      <c:pt idx="3105">
                        <c:v>150.04917</c:v>
                      </c:pt>
                      <c:pt idx="3106">
                        <c:v>149.97232</c:v>
                      </c:pt>
                      <c:pt idx="3107">
                        <c:v>149.99145999999999</c:v>
                      </c:pt>
                      <c:pt idx="3108">
                        <c:v>149.95407</c:v>
                      </c:pt>
                      <c:pt idx="3109">
                        <c:v>150.02717000000001</c:v>
                      </c:pt>
                      <c:pt idx="3110">
                        <c:v>150.00188</c:v>
                      </c:pt>
                      <c:pt idx="3111">
                        <c:v>149.99566999999999</c:v>
                      </c:pt>
                      <c:pt idx="3112">
                        <c:v>149.98976999999999</c:v>
                      </c:pt>
                      <c:pt idx="3113">
                        <c:v>149.98649</c:v>
                      </c:pt>
                      <c:pt idx="3114">
                        <c:v>150.06184999999999</c:v>
                      </c:pt>
                      <c:pt idx="3115">
                        <c:v>150.02458999999999</c:v>
                      </c:pt>
                      <c:pt idx="3116">
                        <c:v>150.01242999999999</c:v>
                      </c:pt>
                      <c:pt idx="3117">
                        <c:v>150.00223</c:v>
                      </c:pt>
                      <c:pt idx="3118">
                        <c:v>150.04954000000001</c:v>
                      </c:pt>
                      <c:pt idx="3119">
                        <c:v>149.983</c:v>
                      </c:pt>
                      <c:pt idx="3120">
                        <c:v>150.00050999999999</c:v>
                      </c:pt>
                      <c:pt idx="3121">
                        <c:v>149.98133999999999</c:v>
                      </c:pt>
                      <c:pt idx="3122">
                        <c:v>150.10151999999999</c:v>
                      </c:pt>
                      <c:pt idx="3123">
                        <c:v>150.17744999999999</c:v>
                      </c:pt>
                      <c:pt idx="3124">
                        <c:v>149.96466000000001</c:v>
                      </c:pt>
                      <c:pt idx="3125">
                        <c:v>149.99614</c:v>
                      </c:pt>
                      <c:pt idx="3126">
                        <c:v>150.05046999999999</c:v>
                      </c:pt>
                      <c:pt idx="3127">
                        <c:v>149.99849</c:v>
                      </c:pt>
                      <c:pt idx="3128">
                        <c:v>149.97699</c:v>
                      </c:pt>
                      <c:pt idx="3129">
                        <c:v>149.99032</c:v>
                      </c:pt>
                      <c:pt idx="3130">
                        <c:v>149.99438000000001</c:v>
                      </c:pt>
                      <c:pt idx="3131">
                        <c:v>150.00304</c:v>
                      </c:pt>
                      <c:pt idx="3132">
                        <c:v>149.98468</c:v>
                      </c:pt>
                      <c:pt idx="3133">
                        <c:v>149.97945999999999</c:v>
                      </c:pt>
                      <c:pt idx="3134">
                        <c:v>149.99773999999999</c:v>
                      </c:pt>
                      <c:pt idx="3135">
                        <c:v>150.04938999999999</c:v>
                      </c:pt>
                      <c:pt idx="3136">
                        <c:v>149.9889</c:v>
                      </c:pt>
                      <c:pt idx="3137">
                        <c:v>149.98354</c:v>
                      </c:pt>
                      <c:pt idx="3138">
                        <c:v>149.98680999999999</c:v>
                      </c:pt>
                      <c:pt idx="3139">
                        <c:v>150.03324000000001</c:v>
                      </c:pt>
                      <c:pt idx="3140">
                        <c:v>150.01158000000001</c:v>
                      </c:pt>
                      <c:pt idx="3141">
                        <c:v>150.00592</c:v>
                      </c:pt>
                      <c:pt idx="3142">
                        <c:v>149.97954999999999</c:v>
                      </c:pt>
                      <c:pt idx="3143">
                        <c:v>150.04991000000001</c:v>
                      </c:pt>
                      <c:pt idx="3144">
                        <c:v>150.00692000000001</c:v>
                      </c:pt>
                      <c:pt idx="3145">
                        <c:v>150.00647000000001</c:v>
                      </c:pt>
                      <c:pt idx="3146">
                        <c:v>149.97409999999999</c:v>
                      </c:pt>
                      <c:pt idx="3147">
                        <c:v>150.03792000000001</c:v>
                      </c:pt>
                      <c:pt idx="3148">
                        <c:v>149.99725000000001</c:v>
                      </c:pt>
                      <c:pt idx="3149">
                        <c:v>149.97913</c:v>
                      </c:pt>
                      <c:pt idx="3150">
                        <c:v>149.97371999999999</c:v>
                      </c:pt>
                      <c:pt idx="3151">
                        <c:v>149.99446</c:v>
                      </c:pt>
                      <c:pt idx="3152">
                        <c:v>150.04701</c:v>
                      </c:pt>
                      <c:pt idx="3153">
                        <c:v>149.96770000000001</c:v>
                      </c:pt>
                      <c:pt idx="3154">
                        <c:v>149.95018999999999</c:v>
                      </c:pt>
                      <c:pt idx="3155">
                        <c:v>149.97137000000001</c:v>
                      </c:pt>
                      <c:pt idx="3156">
                        <c:v>150.04257000000001</c:v>
                      </c:pt>
                      <c:pt idx="3157">
                        <c:v>149.98453000000001</c:v>
                      </c:pt>
                      <c:pt idx="3158">
                        <c:v>149.99761000000001</c:v>
                      </c:pt>
                      <c:pt idx="3159">
                        <c:v>149.98193000000001</c:v>
                      </c:pt>
                      <c:pt idx="3160">
                        <c:v>150.05233000000001</c:v>
                      </c:pt>
                      <c:pt idx="3161">
                        <c:v>149.9785</c:v>
                      </c:pt>
                      <c:pt idx="3162">
                        <c:v>149.98905999999999</c:v>
                      </c:pt>
                      <c:pt idx="3163">
                        <c:v>149.96870000000001</c:v>
                      </c:pt>
                      <c:pt idx="3164">
                        <c:v>150.03650999999999</c:v>
                      </c:pt>
                      <c:pt idx="3165">
                        <c:v>149.95761999999999</c:v>
                      </c:pt>
                      <c:pt idx="3166">
                        <c:v>149.96366</c:v>
                      </c:pt>
                      <c:pt idx="3167">
                        <c:v>149.96208999999999</c:v>
                      </c:pt>
                      <c:pt idx="3168">
                        <c:v>149.97187</c:v>
                      </c:pt>
                      <c:pt idx="3169">
                        <c:v>150.00532000000001</c:v>
                      </c:pt>
                      <c:pt idx="3170">
                        <c:v>149.89780999999999</c:v>
                      </c:pt>
                      <c:pt idx="3171">
                        <c:v>149.90119000000001</c:v>
                      </c:pt>
                      <c:pt idx="3172">
                        <c:v>149.89049</c:v>
                      </c:pt>
                      <c:pt idx="3173">
                        <c:v>149.96260000000001</c:v>
                      </c:pt>
                      <c:pt idx="3174">
                        <c:v>149.90716</c:v>
                      </c:pt>
                      <c:pt idx="3175">
                        <c:v>149.90777</c:v>
                      </c:pt>
                      <c:pt idx="3176">
                        <c:v>149.88789</c:v>
                      </c:pt>
                      <c:pt idx="3177">
                        <c:v>149.95751000000001</c:v>
                      </c:pt>
                      <c:pt idx="3178">
                        <c:v>149.90950000000001</c:v>
                      </c:pt>
                      <c:pt idx="3179">
                        <c:v>149.91045</c:v>
                      </c:pt>
                      <c:pt idx="3180">
                        <c:v>149.88768999999999</c:v>
                      </c:pt>
                      <c:pt idx="3181">
                        <c:v>149.99225000000001</c:v>
                      </c:pt>
                      <c:pt idx="3182">
                        <c:v>149.96378000000001</c:v>
                      </c:pt>
                      <c:pt idx="3183">
                        <c:v>150.18733</c:v>
                      </c:pt>
                      <c:pt idx="3184">
                        <c:v>150.08355</c:v>
                      </c:pt>
                      <c:pt idx="3185">
                        <c:v>150.00715</c:v>
                      </c:pt>
                      <c:pt idx="3186">
                        <c:v>149.97416999999999</c:v>
                      </c:pt>
                      <c:pt idx="3187">
                        <c:v>149.98651000000001</c:v>
                      </c:pt>
                      <c:pt idx="3188">
                        <c:v>150.00454999999999</c:v>
                      </c:pt>
                      <c:pt idx="3189">
                        <c:v>149.96755999999999</c:v>
                      </c:pt>
                      <c:pt idx="3190">
                        <c:v>150.02608000000001</c:v>
                      </c:pt>
                      <c:pt idx="3191">
                        <c:v>149.99530999999999</c:v>
                      </c:pt>
                      <c:pt idx="3192">
                        <c:v>149.9785</c:v>
                      </c:pt>
                      <c:pt idx="3193">
                        <c:v>149.97072</c:v>
                      </c:pt>
                      <c:pt idx="3194">
                        <c:v>150.04777999999999</c:v>
                      </c:pt>
                      <c:pt idx="3195">
                        <c:v>149.99556999999999</c:v>
                      </c:pt>
                      <c:pt idx="3196">
                        <c:v>150.00364999999999</c:v>
                      </c:pt>
                      <c:pt idx="3197">
                        <c:v>149.97710000000001</c:v>
                      </c:pt>
                      <c:pt idx="3198">
                        <c:v>150.02938</c:v>
                      </c:pt>
                      <c:pt idx="3199">
                        <c:v>149.96573000000001</c:v>
                      </c:pt>
                      <c:pt idx="3200">
                        <c:v>149.96423999999999</c:v>
                      </c:pt>
                      <c:pt idx="3201">
                        <c:v>149.96575999999999</c:v>
                      </c:pt>
                      <c:pt idx="3202">
                        <c:v>150.06559999999999</c:v>
                      </c:pt>
                      <c:pt idx="3203">
                        <c:v>150.00013000000001</c:v>
                      </c:pt>
                      <c:pt idx="3204">
                        <c:v>149.97103999999999</c:v>
                      </c:pt>
                      <c:pt idx="3205">
                        <c:v>150.00184999999999</c:v>
                      </c:pt>
                      <c:pt idx="3206">
                        <c:v>150.00962999999999</c:v>
                      </c:pt>
                      <c:pt idx="3207">
                        <c:v>150.05548999999999</c:v>
                      </c:pt>
                      <c:pt idx="3208">
                        <c:v>150.00968</c:v>
                      </c:pt>
                      <c:pt idx="3209">
                        <c:v>150.01590999999999</c:v>
                      </c:pt>
                      <c:pt idx="3210">
                        <c:v>149.93932000000001</c:v>
                      </c:pt>
                      <c:pt idx="3211">
                        <c:v>150.01504</c:v>
                      </c:pt>
                      <c:pt idx="3212">
                        <c:v>149.95256000000001</c:v>
                      </c:pt>
                      <c:pt idx="3213">
                        <c:v>149.97541000000001</c:v>
                      </c:pt>
                      <c:pt idx="3214">
                        <c:v>149.96172000000001</c:v>
                      </c:pt>
                      <c:pt idx="3215">
                        <c:v>150.02659</c:v>
                      </c:pt>
                      <c:pt idx="3216">
                        <c:v>149.97228999999999</c:v>
                      </c:pt>
                      <c:pt idx="3217">
                        <c:v>149.97918999999999</c:v>
                      </c:pt>
                      <c:pt idx="3218">
                        <c:v>149.9734</c:v>
                      </c:pt>
                      <c:pt idx="3219">
                        <c:v>150.02173999999999</c:v>
                      </c:pt>
                      <c:pt idx="3220">
                        <c:v>149.97602000000001</c:v>
                      </c:pt>
                      <c:pt idx="3221">
                        <c:v>149.97758999999999</c:v>
                      </c:pt>
                      <c:pt idx="3222">
                        <c:v>150.09213</c:v>
                      </c:pt>
                      <c:pt idx="3223">
                        <c:v>150.21948</c:v>
                      </c:pt>
                      <c:pt idx="3224">
                        <c:v>150.37083999999999</c:v>
                      </c:pt>
                      <c:pt idx="3225">
                        <c:v>150.48070000000001</c:v>
                      </c:pt>
                      <c:pt idx="3226">
                        <c:v>150.60481999999999</c:v>
                      </c:pt>
                      <c:pt idx="3227">
                        <c:v>150.72067000000001</c:v>
                      </c:pt>
                      <c:pt idx="3228">
                        <c:v>150.89764</c:v>
                      </c:pt>
                      <c:pt idx="3229">
                        <c:v>150.95004</c:v>
                      </c:pt>
                      <c:pt idx="3230">
                        <c:v>151.07658000000001</c:v>
                      </c:pt>
                      <c:pt idx="3231">
                        <c:v>151.20468</c:v>
                      </c:pt>
                      <c:pt idx="3232">
                        <c:v>151.40105</c:v>
                      </c:pt>
                      <c:pt idx="3233">
                        <c:v>151.44343000000001</c:v>
                      </c:pt>
                      <c:pt idx="3234">
                        <c:v>151.55556000000001</c:v>
                      </c:pt>
                      <c:pt idx="3235">
                        <c:v>151.68396000000001</c:v>
                      </c:pt>
                      <c:pt idx="3236">
                        <c:v>151.87273999999999</c:v>
                      </c:pt>
                      <c:pt idx="3237">
                        <c:v>151.95715999999999</c:v>
                      </c:pt>
                      <c:pt idx="3238">
                        <c:v>152.08037999999999</c:v>
                      </c:pt>
                      <c:pt idx="3239">
                        <c:v>152.21326999999999</c:v>
                      </c:pt>
                      <c:pt idx="3240">
                        <c:v>152.38634999999999</c:v>
                      </c:pt>
                      <c:pt idx="3241">
                        <c:v>152.47678999999999</c:v>
                      </c:pt>
                      <c:pt idx="3242">
                        <c:v>152.56851</c:v>
                      </c:pt>
                      <c:pt idx="3243">
                        <c:v>152.70819</c:v>
                      </c:pt>
                      <c:pt idx="3244">
                        <c:v>153.07167999999999</c:v>
                      </c:pt>
                      <c:pt idx="3245">
                        <c:v>153.06263000000001</c:v>
                      </c:pt>
                      <c:pt idx="3246">
                        <c:v>153.05985000000001</c:v>
                      </c:pt>
                      <c:pt idx="3247">
                        <c:v>153.21403000000001</c:v>
                      </c:pt>
                      <c:pt idx="3248">
                        <c:v>153.33714000000001</c:v>
                      </c:pt>
                      <c:pt idx="3249">
                        <c:v>153.50654</c:v>
                      </c:pt>
                      <c:pt idx="3250">
                        <c:v>153.56708</c:v>
                      </c:pt>
                      <c:pt idx="3251">
                        <c:v>153.67243999999999</c:v>
                      </c:pt>
                      <c:pt idx="3252">
                        <c:v>153.80099999999999</c:v>
                      </c:pt>
                      <c:pt idx="3253">
                        <c:v>153.99827999999999</c:v>
                      </c:pt>
                      <c:pt idx="3254">
                        <c:v>154.07996</c:v>
                      </c:pt>
                      <c:pt idx="3255">
                        <c:v>154.19781</c:v>
                      </c:pt>
                      <c:pt idx="3256">
                        <c:v>154.30959999999999</c:v>
                      </c:pt>
                      <c:pt idx="3257">
                        <c:v>154.49678</c:v>
                      </c:pt>
                      <c:pt idx="3258">
                        <c:v>154.56423000000001</c:v>
                      </c:pt>
                      <c:pt idx="3259">
                        <c:v>154.6979</c:v>
                      </c:pt>
                      <c:pt idx="3260">
                        <c:v>154.80632</c:v>
                      </c:pt>
                      <c:pt idx="3261">
                        <c:v>154.95027999999999</c:v>
                      </c:pt>
                      <c:pt idx="3262">
                        <c:v>155.11313999999999</c:v>
                      </c:pt>
                      <c:pt idx="3263">
                        <c:v>155.17724000000001</c:v>
                      </c:pt>
                      <c:pt idx="3264">
                        <c:v>155.30790999999999</c:v>
                      </c:pt>
                      <c:pt idx="3265">
                        <c:v>155.4462</c:v>
                      </c:pt>
                      <c:pt idx="3266">
                        <c:v>155.63565</c:v>
                      </c:pt>
                      <c:pt idx="3267">
                        <c:v>155.68902</c:v>
                      </c:pt>
                      <c:pt idx="3268">
                        <c:v>155.81222</c:v>
                      </c:pt>
                      <c:pt idx="3269">
                        <c:v>155.92885999999999</c:v>
                      </c:pt>
                      <c:pt idx="3270">
                        <c:v>156.11754999999999</c:v>
                      </c:pt>
                      <c:pt idx="3271">
                        <c:v>156.19761</c:v>
                      </c:pt>
                      <c:pt idx="3272">
                        <c:v>156.30714</c:v>
                      </c:pt>
                      <c:pt idx="3273">
                        <c:v>156.43134000000001</c:v>
                      </c:pt>
                      <c:pt idx="3274">
                        <c:v>156.6018</c:v>
                      </c:pt>
                      <c:pt idx="3275">
                        <c:v>156.68854999999999</c:v>
                      </c:pt>
                      <c:pt idx="3276">
                        <c:v>156.83188999999999</c:v>
                      </c:pt>
                      <c:pt idx="3277">
                        <c:v>156.95149000000001</c:v>
                      </c:pt>
                      <c:pt idx="3278">
                        <c:v>157.10736</c:v>
                      </c:pt>
                      <c:pt idx="3279">
                        <c:v>157.24189999999999</c:v>
                      </c:pt>
                      <c:pt idx="3280">
                        <c:v>157.31102000000001</c:v>
                      </c:pt>
                      <c:pt idx="3281">
                        <c:v>157.42662999999999</c:v>
                      </c:pt>
                      <c:pt idx="3282">
                        <c:v>157.55471</c:v>
                      </c:pt>
                      <c:pt idx="3283">
                        <c:v>157.71671000000001</c:v>
                      </c:pt>
                      <c:pt idx="3284">
                        <c:v>157.79922999999999</c:v>
                      </c:pt>
                      <c:pt idx="3285">
                        <c:v>157.94417000000001</c:v>
                      </c:pt>
                      <c:pt idx="3286">
                        <c:v>158.09616</c:v>
                      </c:pt>
                      <c:pt idx="3287">
                        <c:v>158.2534</c:v>
                      </c:pt>
                      <c:pt idx="3288">
                        <c:v>158.31748999999999</c:v>
                      </c:pt>
                      <c:pt idx="3289">
                        <c:v>158.44758999999999</c:v>
                      </c:pt>
                      <c:pt idx="3290">
                        <c:v>158.55332999999999</c:v>
                      </c:pt>
                      <c:pt idx="3291">
                        <c:v>158.74447000000001</c:v>
                      </c:pt>
                      <c:pt idx="3292">
                        <c:v>158.79841999999999</c:v>
                      </c:pt>
                      <c:pt idx="3293">
                        <c:v>158.92676</c:v>
                      </c:pt>
                      <c:pt idx="3294">
                        <c:v>159.04745</c:v>
                      </c:pt>
                      <c:pt idx="3295">
                        <c:v>159.23149000000001</c:v>
                      </c:pt>
                      <c:pt idx="3296">
                        <c:v>159.30983000000001</c:v>
                      </c:pt>
                      <c:pt idx="3297">
                        <c:v>159.41307</c:v>
                      </c:pt>
                      <c:pt idx="3298">
                        <c:v>159.55905000000001</c:v>
                      </c:pt>
                      <c:pt idx="3299">
                        <c:v>159.66111000000001</c:v>
                      </c:pt>
                      <c:pt idx="3300">
                        <c:v>159.88392999999999</c:v>
                      </c:pt>
                      <c:pt idx="3301">
                        <c:v>159.93764999999999</c:v>
                      </c:pt>
                      <c:pt idx="3302">
                        <c:v>160.07973000000001</c:v>
                      </c:pt>
                      <c:pt idx="3303">
                        <c:v>160.20699999999999</c:v>
                      </c:pt>
                      <c:pt idx="3304">
                        <c:v>160.36932999999999</c:v>
                      </c:pt>
                      <c:pt idx="3305">
                        <c:v>160.72045</c:v>
                      </c:pt>
                      <c:pt idx="3306">
                        <c:v>160.58432999999999</c:v>
                      </c:pt>
                      <c:pt idx="3307">
                        <c:v>160.70241999999999</c:v>
                      </c:pt>
                      <c:pt idx="3308">
                        <c:v>160.87900999999999</c:v>
                      </c:pt>
                      <c:pt idx="3309">
                        <c:v>160.94708</c:v>
                      </c:pt>
                      <c:pt idx="3310">
                        <c:v>161.06808000000001</c:v>
                      </c:pt>
                      <c:pt idx="3311">
                        <c:v>161.20851999999999</c:v>
                      </c:pt>
                      <c:pt idx="3312">
                        <c:v>161.36412000000001</c:v>
                      </c:pt>
                      <c:pt idx="3313">
                        <c:v>161.46731</c:v>
                      </c:pt>
                      <c:pt idx="3314">
                        <c:v>161.56891999999999</c:v>
                      </c:pt>
                      <c:pt idx="3315">
                        <c:v>161.70859999999999</c:v>
                      </c:pt>
                      <c:pt idx="3316">
                        <c:v>161.82377</c:v>
                      </c:pt>
                      <c:pt idx="3317">
                        <c:v>162.02158</c:v>
                      </c:pt>
                      <c:pt idx="3318">
                        <c:v>162.07542000000001</c:v>
                      </c:pt>
                      <c:pt idx="3319">
                        <c:v>162.20967999999999</c:v>
                      </c:pt>
                      <c:pt idx="3320">
                        <c:v>162.35798</c:v>
                      </c:pt>
                      <c:pt idx="3321">
                        <c:v>162.52118999999999</c:v>
                      </c:pt>
                      <c:pt idx="3322">
                        <c:v>162.56317000000001</c:v>
                      </c:pt>
                      <c:pt idx="3323">
                        <c:v>162.71655999999999</c:v>
                      </c:pt>
                      <c:pt idx="3324">
                        <c:v>162.84112999999999</c:v>
                      </c:pt>
                      <c:pt idx="3325">
                        <c:v>163.00381999999999</c:v>
                      </c:pt>
                      <c:pt idx="3326">
                        <c:v>163.09404000000001</c:v>
                      </c:pt>
                      <c:pt idx="3327">
                        <c:v>163.22262000000001</c:v>
                      </c:pt>
                      <c:pt idx="3328">
                        <c:v>163.33051</c:v>
                      </c:pt>
                      <c:pt idx="3329">
                        <c:v>163.51845</c:v>
                      </c:pt>
                      <c:pt idx="3330">
                        <c:v>163.58568</c:v>
                      </c:pt>
                      <c:pt idx="3331">
                        <c:v>163.71831</c:v>
                      </c:pt>
                      <c:pt idx="3332">
                        <c:v>163.82946000000001</c:v>
                      </c:pt>
                      <c:pt idx="3333">
                        <c:v>163.93322000000001</c:v>
                      </c:pt>
                      <c:pt idx="3334">
                        <c:v>164.14196999999999</c:v>
                      </c:pt>
                      <c:pt idx="3335">
                        <c:v>164.20325</c:v>
                      </c:pt>
                      <c:pt idx="3336">
                        <c:v>164.32277999999999</c:v>
                      </c:pt>
                      <c:pt idx="3337">
                        <c:v>164.50931</c:v>
                      </c:pt>
                      <c:pt idx="3338">
                        <c:v>164.65790999999999</c:v>
                      </c:pt>
                      <c:pt idx="3339">
                        <c:v>164.71564000000001</c:v>
                      </c:pt>
                      <c:pt idx="3340">
                        <c:v>164.84474</c:v>
                      </c:pt>
                      <c:pt idx="3341">
                        <c:v>164.97557</c:v>
                      </c:pt>
                      <c:pt idx="3342">
                        <c:v>165.13291000000001</c:v>
                      </c:pt>
                      <c:pt idx="3343">
                        <c:v>165.20605</c:v>
                      </c:pt>
                      <c:pt idx="3344">
                        <c:v>165.33149</c:v>
                      </c:pt>
                      <c:pt idx="3345">
                        <c:v>165.44197</c:v>
                      </c:pt>
                      <c:pt idx="3346">
                        <c:v>165.62465</c:v>
                      </c:pt>
                      <c:pt idx="3347">
                        <c:v>165.70376999999999</c:v>
                      </c:pt>
                      <c:pt idx="3348">
                        <c:v>165.81721999999999</c:v>
                      </c:pt>
                      <c:pt idx="3349">
                        <c:v>165.94980000000001</c:v>
                      </c:pt>
                      <c:pt idx="3350">
                        <c:v>166.10846000000001</c:v>
                      </c:pt>
                      <c:pt idx="3351">
                        <c:v>166.22898000000001</c:v>
                      </c:pt>
                      <c:pt idx="3352">
                        <c:v>166.30289999999999</c:v>
                      </c:pt>
                      <c:pt idx="3353">
                        <c:v>166.44317000000001</c:v>
                      </c:pt>
                      <c:pt idx="3354">
                        <c:v>166.53871000000001</c:v>
                      </c:pt>
                      <c:pt idx="3355">
                        <c:v>166.75944000000001</c:v>
                      </c:pt>
                      <c:pt idx="3356">
                        <c:v>166.83387999999999</c:v>
                      </c:pt>
                      <c:pt idx="3357">
                        <c:v>166.93228999999999</c:v>
                      </c:pt>
                      <c:pt idx="3358">
                        <c:v>167.05174</c:v>
                      </c:pt>
                      <c:pt idx="3359">
                        <c:v>167.25684999999999</c:v>
                      </c:pt>
                      <c:pt idx="3360">
                        <c:v>167.33951999999999</c:v>
                      </c:pt>
                      <c:pt idx="3361">
                        <c:v>167.47022999999999</c:v>
                      </c:pt>
                      <c:pt idx="3362">
                        <c:v>167.58723000000001</c:v>
                      </c:pt>
                      <c:pt idx="3363">
                        <c:v>167.78013000000001</c:v>
                      </c:pt>
                      <c:pt idx="3364">
                        <c:v>167.82263</c:v>
                      </c:pt>
                      <c:pt idx="3365">
                        <c:v>168.01034000000001</c:v>
                      </c:pt>
                      <c:pt idx="3366">
                        <c:v>168.29161999999999</c:v>
                      </c:pt>
                      <c:pt idx="3367">
                        <c:v>168.26918000000001</c:v>
                      </c:pt>
                      <c:pt idx="3368">
                        <c:v>168.3306</c:v>
                      </c:pt>
                      <c:pt idx="3369">
                        <c:v>168.46170000000001</c:v>
                      </c:pt>
                      <c:pt idx="3370">
                        <c:v>168.58027999999999</c:v>
                      </c:pt>
                      <c:pt idx="3371">
                        <c:v>168.71831</c:v>
                      </c:pt>
                      <c:pt idx="3372">
                        <c:v>168.88415000000001</c:v>
                      </c:pt>
                      <c:pt idx="3373">
                        <c:v>168.95964000000001</c:v>
                      </c:pt>
                      <c:pt idx="3374">
                        <c:v>169.07293000000001</c:v>
                      </c:pt>
                      <c:pt idx="3375">
                        <c:v>169.21645000000001</c:v>
                      </c:pt>
                      <c:pt idx="3376">
                        <c:v>169.38569000000001</c:v>
                      </c:pt>
                      <c:pt idx="3377">
                        <c:v>169.4658</c:v>
                      </c:pt>
                      <c:pt idx="3378">
                        <c:v>169.56441000000001</c:v>
                      </c:pt>
                      <c:pt idx="3379">
                        <c:v>169.69122999999999</c:v>
                      </c:pt>
                      <c:pt idx="3380">
                        <c:v>169.88514000000001</c:v>
                      </c:pt>
                      <c:pt idx="3381">
                        <c:v>169.97082</c:v>
                      </c:pt>
                      <c:pt idx="3382">
                        <c:v>170.09815</c:v>
                      </c:pt>
                      <c:pt idx="3383">
                        <c:v>170.22719000000001</c:v>
                      </c:pt>
                      <c:pt idx="3384">
                        <c:v>170.39037999999999</c:v>
                      </c:pt>
                      <c:pt idx="3385">
                        <c:v>170.48851999999999</c:v>
                      </c:pt>
                      <c:pt idx="3386">
                        <c:v>170.59862000000001</c:v>
                      </c:pt>
                      <c:pt idx="3387">
                        <c:v>170.71514999999999</c:v>
                      </c:pt>
                      <c:pt idx="3388">
                        <c:v>170.87029000000001</c:v>
                      </c:pt>
                      <c:pt idx="3389">
                        <c:v>170.99868000000001</c:v>
                      </c:pt>
                      <c:pt idx="3390">
                        <c:v>171.09030000000001</c:v>
                      </c:pt>
                      <c:pt idx="3391">
                        <c:v>171.18894</c:v>
                      </c:pt>
                      <c:pt idx="3392">
                        <c:v>171.33690000000001</c:v>
                      </c:pt>
                      <c:pt idx="3393">
                        <c:v>171.53053</c:v>
                      </c:pt>
                      <c:pt idx="3394">
                        <c:v>171.59737000000001</c:v>
                      </c:pt>
                      <c:pt idx="3395">
                        <c:v>171.72900999999999</c:v>
                      </c:pt>
                      <c:pt idx="3396">
                        <c:v>171.84417999999999</c:v>
                      </c:pt>
                      <c:pt idx="3397">
                        <c:v>172.03158999999999</c:v>
                      </c:pt>
                      <c:pt idx="3398">
                        <c:v>172.09739999999999</c:v>
                      </c:pt>
                      <c:pt idx="3399">
                        <c:v>172.24857</c:v>
                      </c:pt>
                      <c:pt idx="3400">
                        <c:v>172.34481</c:v>
                      </c:pt>
                      <c:pt idx="3401">
                        <c:v>172.5334</c:v>
                      </c:pt>
                      <c:pt idx="3402">
                        <c:v>172.60140000000001</c:v>
                      </c:pt>
                      <c:pt idx="3403">
                        <c:v>172.68610000000001</c:v>
                      </c:pt>
                      <c:pt idx="3404">
                        <c:v>172.86107999999999</c:v>
                      </c:pt>
                      <c:pt idx="3405">
                        <c:v>173.00788</c:v>
                      </c:pt>
                      <c:pt idx="3406">
                        <c:v>173.09109000000001</c:v>
                      </c:pt>
                      <c:pt idx="3407">
                        <c:v>173.20918</c:v>
                      </c:pt>
                      <c:pt idx="3408">
                        <c:v>173.33606</c:v>
                      </c:pt>
                      <c:pt idx="3409">
                        <c:v>173.48240999999999</c:v>
                      </c:pt>
                      <c:pt idx="3410">
                        <c:v>173.64251999999999</c:v>
                      </c:pt>
                      <c:pt idx="3411">
                        <c:v>173.71084999999999</c:v>
                      </c:pt>
                      <c:pt idx="3412">
                        <c:v>173.82965999999999</c:v>
                      </c:pt>
                      <c:pt idx="3413">
                        <c:v>173.95944</c:v>
                      </c:pt>
                      <c:pt idx="3414">
                        <c:v>174.14178000000001</c:v>
                      </c:pt>
                      <c:pt idx="3415">
                        <c:v>174.1961</c:v>
                      </c:pt>
                      <c:pt idx="3416">
                        <c:v>174.33724000000001</c:v>
                      </c:pt>
                      <c:pt idx="3417">
                        <c:v>174.43774999999999</c:v>
                      </c:pt>
                      <c:pt idx="3418">
                        <c:v>174.63910999999999</c:v>
                      </c:pt>
                      <c:pt idx="3419">
                        <c:v>174.69470000000001</c:v>
                      </c:pt>
                      <c:pt idx="3420">
                        <c:v>174.83455000000001</c:v>
                      </c:pt>
                      <c:pt idx="3421">
                        <c:v>174.94488000000001</c:v>
                      </c:pt>
                      <c:pt idx="3422">
                        <c:v>175.13990000000001</c:v>
                      </c:pt>
                      <c:pt idx="3423">
                        <c:v>175.19856999999999</c:v>
                      </c:pt>
                      <c:pt idx="3424">
                        <c:v>175.34293</c:v>
                      </c:pt>
                      <c:pt idx="3425">
                        <c:v>175.44909000000001</c:v>
                      </c:pt>
                      <c:pt idx="3426">
                        <c:v>175.70742000000001</c:v>
                      </c:pt>
                      <c:pt idx="3427">
                        <c:v>175.88964000000001</c:v>
                      </c:pt>
                      <c:pt idx="3428">
                        <c:v>175.81476000000001</c:v>
                      </c:pt>
                      <c:pt idx="3429">
                        <c:v>175.95927</c:v>
                      </c:pt>
                      <c:pt idx="3430">
                        <c:v>176.05887000000001</c:v>
                      </c:pt>
                      <c:pt idx="3431">
                        <c:v>176.2527</c:v>
                      </c:pt>
                      <c:pt idx="3432">
                        <c:v>176.31620000000001</c:v>
                      </c:pt>
                      <c:pt idx="3433">
                        <c:v>176.44570999999999</c:v>
                      </c:pt>
                      <c:pt idx="3434">
                        <c:v>176.56738999999999</c:v>
                      </c:pt>
                      <c:pt idx="3435">
                        <c:v>176.74062000000001</c:v>
                      </c:pt>
                      <c:pt idx="3436">
                        <c:v>176.82432</c:v>
                      </c:pt>
                      <c:pt idx="3437">
                        <c:v>176.93880999999999</c:v>
                      </c:pt>
                      <c:pt idx="3438">
                        <c:v>177.07722000000001</c:v>
                      </c:pt>
                      <c:pt idx="3439">
                        <c:v>177.23784000000001</c:v>
                      </c:pt>
                      <c:pt idx="3440">
                        <c:v>177.31637000000001</c:v>
                      </c:pt>
                      <c:pt idx="3441">
                        <c:v>177.44166000000001</c:v>
                      </c:pt>
                      <c:pt idx="3442">
                        <c:v>177.54827</c:v>
                      </c:pt>
                      <c:pt idx="3443">
                        <c:v>177.66677999999999</c:v>
                      </c:pt>
                      <c:pt idx="3444">
                        <c:v>177.87639999999999</c:v>
                      </c:pt>
                      <c:pt idx="3445">
                        <c:v>177.94945999999999</c:v>
                      </c:pt>
                      <c:pt idx="3446">
                        <c:v>178.07918000000001</c:v>
                      </c:pt>
                      <c:pt idx="3447">
                        <c:v>178.20001999999999</c:v>
                      </c:pt>
                      <c:pt idx="3448">
                        <c:v>178.36725000000001</c:v>
                      </c:pt>
                      <c:pt idx="3449">
                        <c:v>178.43863999999999</c:v>
                      </c:pt>
                      <c:pt idx="3450">
                        <c:v>178.53473</c:v>
                      </c:pt>
                      <c:pt idx="3451">
                        <c:v>178.67488</c:v>
                      </c:pt>
                      <c:pt idx="3452">
                        <c:v>178.86641</c:v>
                      </c:pt>
                      <c:pt idx="3453">
                        <c:v>178.92482999999999</c:v>
                      </c:pt>
                      <c:pt idx="3454">
                        <c:v>179.05629999999999</c:v>
                      </c:pt>
                      <c:pt idx="3455">
                        <c:v>179.17731000000001</c:v>
                      </c:pt>
                      <c:pt idx="3456">
                        <c:v>179.35346999999999</c:v>
                      </c:pt>
                      <c:pt idx="3457">
                        <c:v>179.41239999999999</c:v>
                      </c:pt>
                      <c:pt idx="3458">
                        <c:v>179.50617</c:v>
                      </c:pt>
                      <c:pt idx="3459">
                        <c:v>179.62465</c:v>
                      </c:pt>
                      <c:pt idx="3460">
                        <c:v>179.79371</c:v>
                      </c:pt>
                      <c:pt idx="3461">
                        <c:v>179.93486999999999</c:v>
                      </c:pt>
                      <c:pt idx="3462">
                        <c:v>180.04102</c:v>
                      </c:pt>
                      <c:pt idx="3463">
                        <c:v>180.17693</c:v>
                      </c:pt>
                      <c:pt idx="3464">
                        <c:v>180.29805999999999</c:v>
                      </c:pt>
                      <c:pt idx="3465">
                        <c:v>180.48424</c:v>
                      </c:pt>
                      <c:pt idx="3466">
                        <c:v>180.53128000000001</c:v>
                      </c:pt>
                      <c:pt idx="3467">
                        <c:v>180.65832</c:v>
                      </c:pt>
                      <c:pt idx="3468">
                        <c:v>180.78539000000001</c:v>
                      </c:pt>
                      <c:pt idx="3469">
                        <c:v>180.96745000000001</c:v>
                      </c:pt>
                      <c:pt idx="3470">
                        <c:v>181.03207</c:v>
                      </c:pt>
                      <c:pt idx="3471">
                        <c:v>181.18136000000001</c:v>
                      </c:pt>
                      <c:pt idx="3472">
                        <c:v>181.29691</c:v>
                      </c:pt>
                      <c:pt idx="3473">
                        <c:v>181.47568000000001</c:v>
                      </c:pt>
                      <c:pt idx="3474">
                        <c:v>181.54240999999999</c:v>
                      </c:pt>
                      <c:pt idx="3475">
                        <c:v>181.66258999999999</c:v>
                      </c:pt>
                      <c:pt idx="3476">
                        <c:v>181.77197000000001</c:v>
                      </c:pt>
                      <c:pt idx="3477">
                        <c:v>181.9605</c:v>
                      </c:pt>
                      <c:pt idx="3478">
                        <c:v>182.06309999999999</c:v>
                      </c:pt>
                      <c:pt idx="3479">
                        <c:v>182.15505999999999</c:v>
                      </c:pt>
                      <c:pt idx="3480">
                        <c:v>182.25728000000001</c:v>
                      </c:pt>
                      <c:pt idx="3481">
                        <c:v>182.39053999999999</c:v>
                      </c:pt>
                      <c:pt idx="3482">
                        <c:v>182.57567</c:v>
                      </c:pt>
                      <c:pt idx="3483">
                        <c:v>182.62216000000001</c:v>
                      </c:pt>
                      <c:pt idx="3484">
                        <c:v>182.77324999999999</c:v>
                      </c:pt>
                      <c:pt idx="3485">
                        <c:v>182.87536</c:v>
                      </c:pt>
                      <c:pt idx="3486">
                        <c:v>183.10149999999999</c:v>
                      </c:pt>
                      <c:pt idx="3487">
                        <c:v>183.33492000000001</c:v>
                      </c:pt>
                      <c:pt idx="3488">
                        <c:v>183.38343</c:v>
                      </c:pt>
                      <c:pt idx="3489">
                        <c:v>183.40884</c:v>
                      </c:pt>
                      <c:pt idx="3490">
                        <c:v>183.59234000000001</c:v>
                      </c:pt>
                      <c:pt idx="3491">
                        <c:v>183.65604999999999</c:v>
                      </c:pt>
                      <c:pt idx="3492">
                        <c:v>183.77167</c:v>
                      </c:pt>
                      <c:pt idx="3493">
                        <c:v>183.87094999999999</c:v>
                      </c:pt>
                      <c:pt idx="3494">
                        <c:v>184.05306999999999</c:v>
                      </c:pt>
                      <c:pt idx="3495">
                        <c:v>184.15069</c:v>
                      </c:pt>
                      <c:pt idx="3496">
                        <c:v>184.27068</c:v>
                      </c:pt>
                      <c:pt idx="3497">
                        <c:v>184.39770999999999</c:v>
                      </c:pt>
                      <c:pt idx="3498">
                        <c:v>184.54585</c:v>
                      </c:pt>
                      <c:pt idx="3499">
                        <c:v>184.71190999999999</c:v>
                      </c:pt>
                      <c:pt idx="3500">
                        <c:v>184.75731999999999</c:v>
                      </c:pt>
                      <c:pt idx="3501">
                        <c:v>184.91378</c:v>
                      </c:pt>
                      <c:pt idx="3502">
                        <c:v>185.03791000000001</c:v>
                      </c:pt>
                      <c:pt idx="3503">
                        <c:v>185.22997000000001</c:v>
                      </c:pt>
                      <c:pt idx="3504">
                        <c:v>185.30287999999999</c:v>
                      </c:pt>
                      <c:pt idx="3505">
                        <c:v>185.41723999999999</c:v>
                      </c:pt>
                      <c:pt idx="3506">
                        <c:v>185.54825</c:v>
                      </c:pt>
                      <c:pt idx="3507">
                        <c:v>185.72639000000001</c:v>
                      </c:pt>
                      <c:pt idx="3508">
                        <c:v>185.7842</c:v>
                      </c:pt>
                      <c:pt idx="3509">
                        <c:v>185.91856999999999</c:v>
                      </c:pt>
                      <c:pt idx="3510">
                        <c:v>186.04534000000001</c:v>
                      </c:pt>
                      <c:pt idx="3511">
                        <c:v>186.24288999999999</c:v>
                      </c:pt>
                      <c:pt idx="3512">
                        <c:v>186.29169999999999</c:v>
                      </c:pt>
                      <c:pt idx="3513">
                        <c:v>186.41419999999999</c:v>
                      </c:pt>
                      <c:pt idx="3514">
                        <c:v>186.53577000000001</c:v>
                      </c:pt>
                      <c:pt idx="3515">
                        <c:v>186.72173000000001</c:v>
                      </c:pt>
                      <c:pt idx="3516">
                        <c:v>186.82572999999999</c:v>
                      </c:pt>
                      <c:pt idx="3517">
                        <c:v>186.91686000000001</c:v>
                      </c:pt>
                      <c:pt idx="3518">
                        <c:v>187.05213000000001</c:v>
                      </c:pt>
                      <c:pt idx="3519">
                        <c:v>187.19474</c:v>
                      </c:pt>
                      <c:pt idx="3520">
                        <c:v>187.38118</c:v>
                      </c:pt>
                      <c:pt idx="3521">
                        <c:v>187.41900999999999</c:v>
                      </c:pt>
                      <c:pt idx="3522">
                        <c:v>187.54764</c:v>
                      </c:pt>
                      <c:pt idx="3523">
                        <c:v>187.67974000000001</c:v>
                      </c:pt>
                      <c:pt idx="3524">
                        <c:v>187.85312999999999</c:v>
                      </c:pt>
                      <c:pt idx="3525">
                        <c:v>187.90844000000001</c:v>
                      </c:pt>
                      <c:pt idx="3526">
                        <c:v>188.02764999999999</c:v>
                      </c:pt>
                      <c:pt idx="3527">
                        <c:v>188.17015000000001</c:v>
                      </c:pt>
                      <c:pt idx="3528">
                        <c:v>188.34501</c:v>
                      </c:pt>
                      <c:pt idx="3529">
                        <c:v>188.41177999999999</c:v>
                      </c:pt>
                      <c:pt idx="3530">
                        <c:v>188.52680000000001</c:v>
                      </c:pt>
                      <c:pt idx="3531">
                        <c:v>188.65979999999999</c:v>
                      </c:pt>
                      <c:pt idx="3532">
                        <c:v>188.84232</c:v>
                      </c:pt>
                      <c:pt idx="3533">
                        <c:v>188.90794</c:v>
                      </c:pt>
                      <c:pt idx="3534">
                        <c:v>189.04477</c:v>
                      </c:pt>
                      <c:pt idx="3535">
                        <c:v>189.14854</c:v>
                      </c:pt>
                      <c:pt idx="3536">
                        <c:v>189.26926</c:v>
                      </c:pt>
                      <c:pt idx="3537">
                        <c:v>189.42596</c:v>
                      </c:pt>
                      <c:pt idx="3538">
                        <c:v>189.50834</c:v>
                      </c:pt>
                      <c:pt idx="3539">
                        <c:v>189.63906</c:v>
                      </c:pt>
                      <c:pt idx="3540">
                        <c:v>189.77475999999999</c:v>
                      </c:pt>
                      <c:pt idx="3541">
                        <c:v>189.96987999999999</c:v>
                      </c:pt>
                      <c:pt idx="3542">
                        <c:v>190.03147999999999</c:v>
                      </c:pt>
                      <c:pt idx="3543">
                        <c:v>190.15252000000001</c:v>
                      </c:pt>
                      <c:pt idx="3544">
                        <c:v>190.2594</c:v>
                      </c:pt>
                      <c:pt idx="3545">
                        <c:v>190.43528000000001</c:v>
                      </c:pt>
                      <c:pt idx="3546">
                        <c:v>190.48616000000001</c:v>
                      </c:pt>
                      <c:pt idx="3547">
                        <c:v>190.60824</c:v>
                      </c:pt>
                      <c:pt idx="3548">
                        <c:v>190.99600000000001</c:v>
                      </c:pt>
                      <c:pt idx="3549">
                        <c:v>190.96983</c:v>
                      </c:pt>
                      <c:pt idx="3550">
                        <c:v>190.99583000000001</c:v>
                      </c:pt>
                      <c:pt idx="3551">
                        <c:v>191.13856999999999</c:v>
                      </c:pt>
                      <c:pt idx="3552">
                        <c:v>191.27530999999999</c:v>
                      </c:pt>
                      <c:pt idx="3553">
                        <c:v>191.40769</c:v>
                      </c:pt>
                      <c:pt idx="3554">
                        <c:v>191.5427</c:v>
                      </c:pt>
                      <c:pt idx="3555">
                        <c:v>191.64279999999999</c:v>
                      </c:pt>
                      <c:pt idx="3556">
                        <c:v>191.75657000000001</c:v>
                      </c:pt>
                      <c:pt idx="3557">
                        <c:v>191.90432999999999</c:v>
                      </c:pt>
                      <c:pt idx="3558">
                        <c:v>192.06661</c:v>
                      </c:pt>
                      <c:pt idx="3559">
                        <c:v>192.12738999999999</c:v>
                      </c:pt>
                      <c:pt idx="3560">
                        <c:v>192.25031999999999</c:v>
                      </c:pt>
                      <c:pt idx="3561">
                        <c:v>192.39238</c:v>
                      </c:pt>
                      <c:pt idx="3562">
                        <c:v>192.58663999999999</c:v>
                      </c:pt>
                      <c:pt idx="3563">
                        <c:v>192.63497000000001</c:v>
                      </c:pt>
                      <c:pt idx="3564">
                        <c:v>192.77049</c:v>
                      </c:pt>
                      <c:pt idx="3565">
                        <c:v>192.88006999999999</c:v>
                      </c:pt>
                      <c:pt idx="3566">
                        <c:v>193.07640000000001</c:v>
                      </c:pt>
                      <c:pt idx="3567">
                        <c:v>193.11122</c:v>
                      </c:pt>
                      <c:pt idx="3568">
                        <c:v>193.24331000000001</c:v>
                      </c:pt>
                      <c:pt idx="3569">
                        <c:v>193.35741999999999</c:v>
                      </c:pt>
                      <c:pt idx="3570">
                        <c:v>193.54936000000001</c:v>
                      </c:pt>
                      <c:pt idx="3571">
                        <c:v>193.60095000000001</c:v>
                      </c:pt>
                      <c:pt idx="3572">
                        <c:v>193.71953999999999</c:v>
                      </c:pt>
                      <c:pt idx="3573">
                        <c:v>193.84828999999999</c:v>
                      </c:pt>
                      <c:pt idx="3574">
                        <c:v>193.99437</c:v>
                      </c:pt>
                      <c:pt idx="3575">
                        <c:v>194.15275</c:v>
                      </c:pt>
                      <c:pt idx="3576">
                        <c:v>194.19465</c:v>
                      </c:pt>
                      <c:pt idx="3577">
                        <c:v>194.35147000000001</c:v>
                      </c:pt>
                      <c:pt idx="3578">
                        <c:v>194.45770999999999</c:v>
                      </c:pt>
                      <c:pt idx="3579">
                        <c:v>194.68196</c:v>
                      </c:pt>
                      <c:pt idx="3580">
                        <c:v>194.71917999999999</c:v>
                      </c:pt>
                      <c:pt idx="3581">
                        <c:v>194.82437999999999</c:v>
                      </c:pt>
                      <c:pt idx="3582">
                        <c:v>194.94269</c:v>
                      </c:pt>
                      <c:pt idx="3583">
                        <c:v>195.15575999999999</c:v>
                      </c:pt>
                      <c:pt idx="3584">
                        <c:v>195.1883</c:v>
                      </c:pt>
                      <c:pt idx="3585">
                        <c:v>195.32688999999999</c:v>
                      </c:pt>
                      <c:pt idx="3586">
                        <c:v>195.44807</c:v>
                      </c:pt>
                      <c:pt idx="3587">
                        <c:v>195.64089999999999</c:v>
                      </c:pt>
                      <c:pt idx="3588">
                        <c:v>195.69682</c:v>
                      </c:pt>
                      <c:pt idx="3589">
                        <c:v>195.80197999999999</c:v>
                      </c:pt>
                      <c:pt idx="3590">
                        <c:v>195.97087999999999</c:v>
                      </c:pt>
                      <c:pt idx="3591">
                        <c:v>196.12191000000001</c:v>
                      </c:pt>
                      <c:pt idx="3592">
                        <c:v>196.24498</c:v>
                      </c:pt>
                      <c:pt idx="3593">
                        <c:v>196.33277000000001</c:v>
                      </c:pt>
                      <c:pt idx="3594">
                        <c:v>196.47421</c:v>
                      </c:pt>
                      <c:pt idx="3595">
                        <c:v>196.58689000000001</c:v>
                      </c:pt>
                      <c:pt idx="3596">
                        <c:v>196.74298999999999</c:v>
                      </c:pt>
                      <c:pt idx="3597">
                        <c:v>196.82230000000001</c:v>
                      </c:pt>
                      <c:pt idx="3598">
                        <c:v>196.95742000000001</c:v>
                      </c:pt>
                      <c:pt idx="3599">
                        <c:v>197.06557000000001</c:v>
                      </c:pt>
                      <c:pt idx="3600">
                        <c:v>197.26898</c:v>
                      </c:pt>
                      <c:pt idx="3601">
                        <c:v>197.33517000000001</c:v>
                      </c:pt>
                      <c:pt idx="3602">
                        <c:v>197.47286</c:v>
                      </c:pt>
                      <c:pt idx="3603">
                        <c:v>197.57791</c:v>
                      </c:pt>
                      <c:pt idx="3604">
                        <c:v>197.76773</c:v>
                      </c:pt>
                      <c:pt idx="3605">
                        <c:v>197.80431999999999</c:v>
                      </c:pt>
                      <c:pt idx="3606">
                        <c:v>197.96519000000001</c:v>
                      </c:pt>
                      <c:pt idx="3607">
                        <c:v>198.09443999999999</c:v>
                      </c:pt>
                      <c:pt idx="3608">
                        <c:v>198.26591999999999</c:v>
                      </c:pt>
                      <c:pt idx="3609">
                        <c:v>198.62939</c:v>
                      </c:pt>
                      <c:pt idx="3610">
                        <c:v>198.48326</c:v>
                      </c:pt>
                      <c:pt idx="3611">
                        <c:v>198.59996000000001</c:v>
                      </c:pt>
                      <c:pt idx="3612">
                        <c:v>198.71429000000001</c:v>
                      </c:pt>
                      <c:pt idx="3613">
                        <c:v>198.91648000000001</c:v>
                      </c:pt>
                      <c:pt idx="3614">
                        <c:v>198.97047000000001</c:v>
                      </c:pt>
                      <c:pt idx="3615">
                        <c:v>199.09913</c:v>
                      </c:pt>
                      <c:pt idx="3616">
                        <c:v>199.22807</c:v>
                      </c:pt>
                      <c:pt idx="3617">
                        <c:v>199.39918</c:v>
                      </c:pt>
                      <c:pt idx="3618">
                        <c:v>199.44507999999999</c:v>
                      </c:pt>
                      <c:pt idx="3619">
                        <c:v>199.55179999999999</c:v>
                      </c:pt>
                      <c:pt idx="3620">
                        <c:v>199.70063999999999</c:v>
                      </c:pt>
                      <c:pt idx="3621">
                        <c:v>199.87707</c:v>
                      </c:pt>
                      <c:pt idx="3622">
                        <c:v>199.89249000000001</c:v>
                      </c:pt>
                      <c:pt idx="3623">
                        <c:v>199.89708999999999</c:v>
                      </c:pt>
                      <c:pt idx="3624">
                        <c:v>199.84479999999999</c:v>
                      </c:pt>
                      <c:pt idx="3625">
                        <c:v>199.92085</c:v>
                      </c:pt>
                      <c:pt idx="3626">
                        <c:v>199.8707</c:v>
                      </c:pt>
                      <c:pt idx="3627">
                        <c:v>199.86071999999999</c:v>
                      </c:pt>
                      <c:pt idx="3628">
                        <c:v>199.86021</c:v>
                      </c:pt>
                      <c:pt idx="3629">
                        <c:v>199.89320000000001</c:v>
                      </c:pt>
                      <c:pt idx="3630">
                        <c:v>199.91489000000001</c:v>
                      </c:pt>
                      <c:pt idx="3631">
                        <c:v>199.86216999999999</c:v>
                      </c:pt>
                      <c:pt idx="3632">
                        <c:v>199.85364999999999</c:v>
                      </c:pt>
                      <c:pt idx="3633">
                        <c:v>199.89022</c:v>
                      </c:pt>
                      <c:pt idx="3634">
                        <c:v>199.91659999999999</c:v>
                      </c:pt>
                      <c:pt idx="3635">
                        <c:v>199.84546</c:v>
                      </c:pt>
                      <c:pt idx="3636">
                        <c:v>199.87187</c:v>
                      </c:pt>
                      <c:pt idx="3637">
                        <c:v>199.85695000000001</c:v>
                      </c:pt>
                      <c:pt idx="3638">
                        <c:v>199.90282999999999</c:v>
                      </c:pt>
                      <c:pt idx="3639">
                        <c:v>199.83337</c:v>
                      </c:pt>
                      <c:pt idx="3640">
                        <c:v>199.85105999999999</c:v>
                      </c:pt>
                      <c:pt idx="3641">
                        <c:v>199.85575</c:v>
                      </c:pt>
                      <c:pt idx="3642">
                        <c:v>199.91498999999999</c:v>
                      </c:pt>
                      <c:pt idx="3643">
                        <c:v>199.85337999999999</c:v>
                      </c:pt>
                      <c:pt idx="3644">
                        <c:v>199.84038000000001</c:v>
                      </c:pt>
                      <c:pt idx="3645">
                        <c:v>199.84504000000001</c:v>
                      </c:pt>
                      <c:pt idx="3646">
                        <c:v>199.86935</c:v>
                      </c:pt>
                      <c:pt idx="3647">
                        <c:v>199.82113000000001</c:v>
                      </c:pt>
                      <c:pt idx="3648">
                        <c:v>199.81290000000001</c:v>
                      </c:pt>
                      <c:pt idx="3649">
                        <c:v>199.81650999999999</c:v>
                      </c:pt>
                      <c:pt idx="3650">
                        <c:v>199.82792000000001</c:v>
                      </c:pt>
                      <c:pt idx="3651">
                        <c:v>199.86886000000001</c:v>
                      </c:pt>
                      <c:pt idx="3652">
                        <c:v>199.80269999999999</c:v>
                      </c:pt>
                      <c:pt idx="3653">
                        <c:v>199.82608999999999</c:v>
                      </c:pt>
                      <c:pt idx="3654">
                        <c:v>199.82050000000001</c:v>
                      </c:pt>
                      <c:pt idx="3655">
                        <c:v>199.8717</c:v>
                      </c:pt>
                      <c:pt idx="3656">
                        <c:v>199.79794000000001</c:v>
                      </c:pt>
                      <c:pt idx="3657">
                        <c:v>199.82504</c:v>
                      </c:pt>
                      <c:pt idx="3658">
                        <c:v>199.80233000000001</c:v>
                      </c:pt>
                      <c:pt idx="3659">
                        <c:v>199.87576999999999</c:v>
                      </c:pt>
                      <c:pt idx="3660">
                        <c:v>199.82396</c:v>
                      </c:pt>
                      <c:pt idx="3661">
                        <c:v>199.82744</c:v>
                      </c:pt>
                      <c:pt idx="3662">
                        <c:v>199.81256999999999</c:v>
                      </c:pt>
                      <c:pt idx="3663">
                        <c:v>199.87944999999999</c:v>
                      </c:pt>
                      <c:pt idx="3664">
                        <c:v>199.81762000000001</c:v>
                      </c:pt>
                      <c:pt idx="3665">
                        <c:v>199.80860000000001</c:v>
                      </c:pt>
                      <c:pt idx="3666">
                        <c:v>199.83085</c:v>
                      </c:pt>
                      <c:pt idx="3667">
                        <c:v>199.84675999999999</c:v>
                      </c:pt>
                      <c:pt idx="3668">
                        <c:v>199.86793</c:v>
                      </c:pt>
                      <c:pt idx="3669">
                        <c:v>199.91001</c:v>
                      </c:pt>
                      <c:pt idx="3670">
                        <c:v>200.05517</c:v>
                      </c:pt>
                      <c:pt idx="3671">
                        <c:v>199.84495000000001</c:v>
                      </c:pt>
                      <c:pt idx="3672">
                        <c:v>199.9151</c:v>
                      </c:pt>
                      <c:pt idx="3673">
                        <c:v>199.82202000000001</c:v>
                      </c:pt>
                      <c:pt idx="3674">
                        <c:v>199.84845000000001</c:v>
                      </c:pt>
                      <c:pt idx="3675">
                        <c:v>199.81211999999999</c:v>
                      </c:pt>
                      <c:pt idx="3676">
                        <c:v>199.88395</c:v>
                      </c:pt>
                      <c:pt idx="3677">
                        <c:v>199.80068</c:v>
                      </c:pt>
                      <c:pt idx="3678">
                        <c:v>199.81083000000001</c:v>
                      </c:pt>
                      <c:pt idx="3679">
                        <c:v>199.81888000000001</c:v>
                      </c:pt>
                      <c:pt idx="3680">
                        <c:v>199.87756999999999</c:v>
                      </c:pt>
                      <c:pt idx="3681">
                        <c:v>199.81109000000001</c:v>
                      </c:pt>
                      <c:pt idx="3682">
                        <c:v>199.82391999999999</c:v>
                      </c:pt>
                      <c:pt idx="3683">
                        <c:v>199.82959</c:v>
                      </c:pt>
                      <c:pt idx="3684">
                        <c:v>199.88254000000001</c:v>
                      </c:pt>
                      <c:pt idx="3685">
                        <c:v>199.83161999999999</c:v>
                      </c:pt>
                      <c:pt idx="3686">
                        <c:v>199.82268999999999</c:v>
                      </c:pt>
                      <c:pt idx="3687">
                        <c:v>199.82822999999999</c:v>
                      </c:pt>
                      <c:pt idx="3688">
                        <c:v>199.83430000000001</c:v>
                      </c:pt>
                      <c:pt idx="3689">
                        <c:v>199.89044000000001</c:v>
                      </c:pt>
                      <c:pt idx="3690">
                        <c:v>199.84735000000001</c:v>
                      </c:pt>
                      <c:pt idx="3691">
                        <c:v>199.85294999999999</c:v>
                      </c:pt>
                      <c:pt idx="3692">
                        <c:v>199.83265</c:v>
                      </c:pt>
                      <c:pt idx="3693">
                        <c:v>199.88204999999999</c:v>
                      </c:pt>
                      <c:pt idx="3694">
                        <c:v>199.82658000000001</c:v>
                      </c:pt>
                      <c:pt idx="3695">
                        <c:v>199.83624</c:v>
                      </c:pt>
                      <c:pt idx="3696">
                        <c:v>199.82277999999999</c:v>
                      </c:pt>
                      <c:pt idx="3697">
                        <c:v>199.90565000000001</c:v>
                      </c:pt>
                      <c:pt idx="3698">
                        <c:v>199.82169999999999</c:v>
                      </c:pt>
                      <c:pt idx="3699">
                        <c:v>199.83954</c:v>
                      </c:pt>
                      <c:pt idx="3700">
                        <c:v>199.80701999999999</c:v>
                      </c:pt>
                      <c:pt idx="3701">
                        <c:v>199.88995</c:v>
                      </c:pt>
                      <c:pt idx="3702">
                        <c:v>199.80029999999999</c:v>
                      </c:pt>
                      <c:pt idx="3703">
                        <c:v>199.83592999999999</c:v>
                      </c:pt>
                      <c:pt idx="3704">
                        <c:v>199.81147000000001</c:v>
                      </c:pt>
                      <c:pt idx="3705">
                        <c:v>199.83514</c:v>
                      </c:pt>
                      <c:pt idx="3706">
                        <c:v>199.85445000000001</c:v>
                      </c:pt>
                      <c:pt idx="3707">
                        <c:v>199.81729999999999</c:v>
                      </c:pt>
                      <c:pt idx="3708">
                        <c:v>199.81870000000001</c:v>
                      </c:pt>
                      <c:pt idx="3709">
                        <c:v>199.80989</c:v>
                      </c:pt>
                      <c:pt idx="3710">
                        <c:v>199.85434000000001</c:v>
                      </c:pt>
                      <c:pt idx="3711">
                        <c:v>199.82014000000001</c:v>
                      </c:pt>
                      <c:pt idx="3712">
                        <c:v>199.80942999999999</c:v>
                      </c:pt>
                      <c:pt idx="3713">
                        <c:v>199.79442</c:v>
                      </c:pt>
                      <c:pt idx="3714">
                        <c:v>199.84449000000001</c:v>
                      </c:pt>
                      <c:pt idx="3715">
                        <c:v>199.79682</c:v>
                      </c:pt>
                      <c:pt idx="3716">
                        <c:v>199.79567</c:v>
                      </c:pt>
                      <c:pt idx="3717">
                        <c:v>199.79230999999999</c:v>
                      </c:pt>
                      <c:pt idx="3718">
                        <c:v>199.87470999999999</c:v>
                      </c:pt>
                      <c:pt idx="3719">
                        <c:v>199.82136</c:v>
                      </c:pt>
                      <c:pt idx="3720">
                        <c:v>199.80712</c:v>
                      </c:pt>
                      <c:pt idx="3721">
                        <c:v>199.82239999999999</c:v>
                      </c:pt>
                      <c:pt idx="3722">
                        <c:v>199.82857999999999</c:v>
                      </c:pt>
                      <c:pt idx="3723">
                        <c:v>199.78883999999999</c:v>
                      </c:pt>
                      <c:pt idx="3724">
                        <c:v>199.79902000000001</c:v>
                      </c:pt>
                      <c:pt idx="3725">
                        <c:v>199.78751</c:v>
                      </c:pt>
                      <c:pt idx="3726">
                        <c:v>199.80162999999999</c:v>
                      </c:pt>
                      <c:pt idx="3727">
                        <c:v>199.84397999999999</c:v>
                      </c:pt>
                      <c:pt idx="3728">
                        <c:v>199.76129</c:v>
                      </c:pt>
                      <c:pt idx="3729">
                        <c:v>199.77428</c:v>
                      </c:pt>
                      <c:pt idx="3730">
                        <c:v>199.97839999999999</c:v>
                      </c:pt>
                      <c:pt idx="3731">
                        <c:v>199.95661999999999</c:v>
                      </c:pt>
                      <c:pt idx="3732">
                        <c:v>199.79944</c:v>
                      </c:pt>
                      <c:pt idx="3733">
                        <c:v>199.78776999999999</c:v>
                      </c:pt>
                      <c:pt idx="3734">
                        <c:v>199.79747</c:v>
                      </c:pt>
                      <c:pt idx="3735">
                        <c:v>199.86060000000001</c:v>
                      </c:pt>
                      <c:pt idx="3736">
                        <c:v>199.80699999999999</c:v>
                      </c:pt>
                      <c:pt idx="3737">
                        <c:v>199.78783000000001</c:v>
                      </c:pt>
                      <c:pt idx="3738">
                        <c:v>199.80771999999999</c:v>
                      </c:pt>
                      <c:pt idx="3739">
                        <c:v>199.81576000000001</c:v>
                      </c:pt>
                      <c:pt idx="3740">
                        <c:v>199.84075000000001</c:v>
                      </c:pt>
                      <c:pt idx="3741">
                        <c:v>199.8073</c:v>
                      </c:pt>
                      <c:pt idx="3742">
                        <c:v>199.81985</c:v>
                      </c:pt>
                      <c:pt idx="3743">
                        <c:v>199.83430999999999</c:v>
                      </c:pt>
                      <c:pt idx="3744">
                        <c:v>199.85523000000001</c:v>
                      </c:pt>
                      <c:pt idx="3745">
                        <c:v>199.79773</c:v>
                      </c:pt>
                      <c:pt idx="3746">
                        <c:v>199.83484000000001</c:v>
                      </c:pt>
                      <c:pt idx="3747">
                        <c:v>199.82659000000001</c:v>
                      </c:pt>
                      <c:pt idx="3748">
                        <c:v>199.87586999999999</c:v>
                      </c:pt>
                      <c:pt idx="3749">
                        <c:v>199.84135000000001</c:v>
                      </c:pt>
                      <c:pt idx="3750">
                        <c:v>199.81566000000001</c:v>
                      </c:pt>
                      <c:pt idx="3751">
                        <c:v>199.85560000000001</c:v>
                      </c:pt>
                      <c:pt idx="3752">
                        <c:v>199.87411</c:v>
                      </c:pt>
                      <c:pt idx="3753">
                        <c:v>199.79583</c:v>
                      </c:pt>
                      <c:pt idx="3754">
                        <c:v>199.81004999999999</c:v>
                      </c:pt>
                      <c:pt idx="3755">
                        <c:v>199.82857000000001</c:v>
                      </c:pt>
                      <c:pt idx="3756">
                        <c:v>199.87755000000001</c:v>
                      </c:pt>
                      <c:pt idx="3757">
                        <c:v>199.84925000000001</c:v>
                      </c:pt>
                      <c:pt idx="3758">
                        <c:v>199.83489</c:v>
                      </c:pt>
                      <c:pt idx="3759">
                        <c:v>199.82579000000001</c:v>
                      </c:pt>
                      <c:pt idx="3760">
                        <c:v>199.83213000000001</c:v>
                      </c:pt>
                      <c:pt idx="3761">
                        <c:v>199.87857</c:v>
                      </c:pt>
                      <c:pt idx="3762">
                        <c:v>199.83118999999999</c:v>
                      </c:pt>
                      <c:pt idx="3763">
                        <c:v>199.81437</c:v>
                      </c:pt>
                      <c:pt idx="3764">
                        <c:v>199.79418999999999</c:v>
                      </c:pt>
                      <c:pt idx="3765">
                        <c:v>199.87745000000001</c:v>
                      </c:pt>
                      <c:pt idx="3766">
                        <c:v>199.80605</c:v>
                      </c:pt>
                      <c:pt idx="3767">
                        <c:v>199.81514000000001</c:v>
                      </c:pt>
                      <c:pt idx="3768">
                        <c:v>199.8193</c:v>
                      </c:pt>
                      <c:pt idx="3769">
                        <c:v>199.85937000000001</c:v>
                      </c:pt>
                      <c:pt idx="3770">
                        <c:v>199.81744</c:v>
                      </c:pt>
                      <c:pt idx="3771">
                        <c:v>199.82961</c:v>
                      </c:pt>
                      <c:pt idx="3772">
                        <c:v>199.82658000000001</c:v>
                      </c:pt>
                      <c:pt idx="3773">
                        <c:v>199.87933000000001</c:v>
                      </c:pt>
                      <c:pt idx="3774">
                        <c:v>199.81870000000001</c:v>
                      </c:pt>
                      <c:pt idx="3775">
                        <c:v>199.82643999999999</c:v>
                      </c:pt>
                      <c:pt idx="3776">
                        <c:v>199.82035999999999</c:v>
                      </c:pt>
                      <c:pt idx="3777">
                        <c:v>199.84056000000001</c:v>
                      </c:pt>
                      <c:pt idx="3778">
                        <c:v>199.88951</c:v>
                      </c:pt>
                      <c:pt idx="3779">
                        <c:v>199.83103</c:v>
                      </c:pt>
                      <c:pt idx="3780">
                        <c:v>199.81720999999999</c:v>
                      </c:pt>
                      <c:pt idx="3781">
                        <c:v>199.81460999999999</c:v>
                      </c:pt>
                      <c:pt idx="3782">
                        <c:v>199.89312000000001</c:v>
                      </c:pt>
                      <c:pt idx="3783">
                        <c:v>199.84612999999999</c:v>
                      </c:pt>
                      <c:pt idx="3784">
                        <c:v>199.80637999999999</c:v>
                      </c:pt>
                      <c:pt idx="3785">
                        <c:v>199.82288</c:v>
                      </c:pt>
                      <c:pt idx="3786">
                        <c:v>199.87536</c:v>
                      </c:pt>
                      <c:pt idx="3787">
                        <c:v>199.78876</c:v>
                      </c:pt>
                      <c:pt idx="3788">
                        <c:v>199.77977999999999</c:v>
                      </c:pt>
                      <c:pt idx="3789">
                        <c:v>199.80078</c:v>
                      </c:pt>
                      <c:pt idx="3790">
                        <c:v>199.84987000000001</c:v>
                      </c:pt>
                      <c:pt idx="3791">
                        <c:v>200.05512999999999</c:v>
                      </c:pt>
                      <c:pt idx="3792">
                        <c:v>199.84078</c:v>
                      </c:pt>
                      <c:pt idx="3793">
                        <c:v>199.80090000000001</c:v>
                      </c:pt>
                      <c:pt idx="3794">
                        <c:v>199.85842</c:v>
                      </c:pt>
                      <c:pt idx="3795">
                        <c:v>199.79320000000001</c:v>
                      </c:pt>
                      <c:pt idx="3796">
                        <c:v>199.79138</c:v>
                      </c:pt>
                      <c:pt idx="3797">
                        <c:v>199.77625</c:v>
                      </c:pt>
                      <c:pt idx="3798">
                        <c:v>199.78550999999999</c:v>
                      </c:pt>
                      <c:pt idx="3799">
                        <c:v>199.86429000000001</c:v>
                      </c:pt>
                      <c:pt idx="3800">
                        <c:v>199.80222000000001</c:v>
                      </c:pt>
                      <c:pt idx="3801">
                        <c:v>199.80011999999999</c:v>
                      </c:pt>
                      <c:pt idx="3802">
                        <c:v>199.80884</c:v>
                      </c:pt>
                      <c:pt idx="3803">
                        <c:v>199.86785</c:v>
                      </c:pt>
                      <c:pt idx="3804">
                        <c:v>199.77968999999999</c:v>
                      </c:pt>
                      <c:pt idx="3805">
                        <c:v>199.81157999999999</c:v>
                      </c:pt>
                      <c:pt idx="3806">
                        <c:v>199.82684</c:v>
                      </c:pt>
                      <c:pt idx="3807">
                        <c:v>199.87123</c:v>
                      </c:pt>
                      <c:pt idx="3808">
                        <c:v>199.79748000000001</c:v>
                      </c:pt>
                      <c:pt idx="3809">
                        <c:v>199.80064999999999</c:v>
                      </c:pt>
                      <c:pt idx="3810">
                        <c:v>199.79494</c:v>
                      </c:pt>
                      <c:pt idx="3811">
                        <c:v>199.84152</c:v>
                      </c:pt>
                      <c:pt idx="3812">
                        <c:v>199.78318999999999</c:v>
                      </c:pt>
                      <c:pt idx="3813">
                        <c:v>199.79061999999999</c:v>
                      </c:pt>
                      <c:pt idx="3814">
                        <c:v>199.79315</c:v>
                      </c:pt>
                      <c:pt idx="3815">
                        <c:v>199.82325</c:v>
                      </c:pt>
                      <c:pt idx="3816">
                        <c:v>199.82461000000001</c:v>
                      </c:pt>
                      <c:pt idx="3817">
                        <c:v>199.80134000000001</c:v>
                      </c:pt>
                      <c:pt idx="3818">
                        <c:v>199.81763000000001</c:v>
                      </c:pt>
                      <c:pt idx="3819">
                        <c:v>199.84133</c:v>
                      </c:pt>
                      <c:pt idx="3820">
                        <c:v>199.85448</c:v>
                      </c:pt>
                      <c:pt idx="3821">
                        <c:v>199.79409000000001</c:v>
                      </c:pt>
                      <c:pt idx="3822">
                        <c:v>199.79915</c:v>
                      </c:pt>
                      <c:pt idx="3823">
                        <c:v>199.81278</c:v>
                      </c:pt>
                      <c:pt idx="3824">
                        <c:v>199.88437999999999</c:v>
                      </c:pt>
                      <c:pt idx="3825">
                        <c:v>199.81431000000001</c:v>
                      </c:pt>
                      <c:pt idx="3826">
                        <c:v>199.79130000000001</c:v>
                      </c:pt>
                      <c:pt idx="3827">
                        <c:v>199.77377999999999</c:v>
                      </c:pt>
                      <c:pt idx="3828">
                        <c:v>199.87477000000001</c:v>
                      </c:pt>
                      <c:pt idx="3829">
                        <c:v>199.79977</c:v>
                      </c:pt>
                      <c:pt idx="3830">
                        <c:v>199.8186</c:v>
                      </c:pt>
                      <c:pt idx="3831">
                        <c:v>199.821</c:v>
                      </c:pt>
                      <c:pt idx="3832">
                        <c:v>199.86865</c:v>
                      </c:pt>
                      <c:pt idx="3833">
                        <c:v>199.80655999999999</c:v>
                      </c:pt>
                      <c:pt idx="3834">
                        <c:v>199.80006</c:v>
                      </c:pt>
                      <c:pt idx="3835">
                        <c:v>199.79057</c:v>
                      </c:pt>
                      <c:pt idx="3836">
                        <c:v>199.82980000000001</c:v>
                      </c:pt>
                      <c:pt idx="3837">
                        <c:v>199.86100999999999</c:v>
                      </c:pt>
                      <c:pt idx="3838">
                        <c:v>199.7945</c:v>
                      </c:pt>
                      <c:pt idx="3839">
                        <c:v>199.78677999999999</c:v>
                      </c:pt>
                      <c:pt idx="3840">
                        <c:v>199.81791000000001</c:v>
                      </c:pt>
                      <c:pt idx="3841">
                        <c:v>199.88072</c:v>
                      </c:pt>
                      <c:pt idx="3842">
                        <c:v>199.82963000000001</c:v>
                      </c:pt>
                      <c:pt idx="3843">
                        <c:v>199.81261000000001</c:v>
                      </c:pt>
                      <c:pt idx="3844">
                        <c:v>199.79447999999999</c:v>
                      </c:pt>
                      <c:pt idx="3845">
                        <c:v>199.86699999999999</c:v>
                      </c:pt>
                      <c:pt idx="3846">
                        <c:v>199.82538</c:v>
                      </c:pt>
                      <c:pt idx="3847">
                        <c:v>199.80100999999999</c:v>
                      </c:pt>
                      <c:pt idx="3848">
                        <c:v>199.81783999999999</c:v>
                      </c:pt>
                      <c:pt idx="3849">
                        <c:v>199.88101</c:v>
                      </c:pt>
                      <c:pt idx="3850">
                        <c:v>199.82517000000001</c:v>
                      </c:pt>
                      <c:pt idx="3851">
                        <c:v>199.81983</c:v>
                      </c:pt>
                      <c:pt idx="3852">
                        <c:v>200.09129999999999</c:v>
                      </c:pt>
                      <c:pt idx="3853">
                        <c:v>199.84726000000001</c:v>
                      </c:pt>
                      <c:pt idx="3854">
                        <c:v>199.80991</c:v>
                      </c:pt>
                      <c:pt idx="3855">
                        <c:v>199.80896000000001</c:v>
                      </c:pt>
                      <c:pt idx="3856">
                        <c:v>199.80914999999999</c:v>
                      </c:pt>
                      <c:pt idx="3857">
                        <c:v>199.79981000000001</c:v>
                      </c:pt>
                      <c:pt idx="3858">
                        <c:v>199.87815000000001</c:v>
                      </c:pt>
                      <c:pt idx="3859">
                        <c:v>199.80396999999999</c:v>
                      </c:pt>
                      <c:pt idx="3860">
                        <c:v>199.81141</c:v>
                      </c:pt>
                      <c:pt idx="3861">
                        <c:v>199.78919999999999</c:v>
                      </c:pt>
                      <c:pt idx="3862">
                        <c:v>199.87039999999999</c:v>
                      </c:pt>
                      <c:pt idx="3863">
                        <c:v>199.80726999999999</c:v>
                      </c:pt>
                      <c:pt idx="3864">
                        <c:v>199.81093000000001</c:v>
                      </c:pt>
                      <c:pt idx="3865">
                        <c:v>199.79449</c:v>
                      </c:pt>
                      <c:pt idx="3866">
                        <c:v>199.88946000000001</c:v>
                      </c:pt>
                      <c:pt idx="3867">
                        <c:v>199.82273000000001</c:v>
                      </c:pt>
                      <c:pt idx="3868">
                        <c:v>199.82993999999999</c:v>
                      </c:pt>
                      <c:pt idx="3869">
                        <c:v>199.8235</c:v>
                      </c:pt>
                      <c:pt idx="3870">
                        <c:v>199.88516000000001</c:v>
                      </c:pt>
                      <c:pt idx="3871">
                        <c:v>199.81385</c:v>
                      </c:pt>
                      <c:pt idx="3872">
                        <c:v>199.83729</c:v>
                      </c:pt>
                      <c:pt idx="3873">
                        <c:v>199.83731</c:v>
                      </c:pt>
                      <c:pt idx="3874">
                        <c:v>199.85317000000001</c:v>
                      </c:pt>
                      <c:pt idx="3875">
                        <c:v>199.86945</c:v>
                      </c:pt>
                      <c:pt idx="3876">
                        <c:v>199.80142000000001</c:v>
                      </c:pt>
                      <c:pt idx="3877">
                        <c:v>199.80305000000001</c:v>
                      </c:pt>
                      <c:pt idx="3878">
                        <c:v>199.82451</c:v>
                      </c:pt>
                      <c:pt idx="3879">
                        <c:v>199.87943000000001</c:v>
                      </c:pt>
                      <c:pt idx="3880">
                        <c:v>199.78326999999999</c:v>
                      </c:pt>
                      <c:pt idx="3881">
                        <c:v>199.80098000000001</c:v>
                      </c:pt>
                      <c:pt idx="3882">
                        <c:v>199.78926000000001</c:v>
                      </c:pt>
                      <c:pt idx="3883">
                        <c:v>199.85013000000001</c:v>
                      </c:pt>
                      <c:pt idx="3884">
                        <c:v>199.80304000000001</c:v>
                      </c:pt>
                      <c:pt idx="3885">
                        <c:v>199.77585999999999</c:v>
                      </c:pt>
                      <c:pt idx="3886">
                        <c:v>199.78811999999999</c:v>
                      </c:pt>
                      <c:pt idx="3887">
                        <c:v>199.82061999999999</c:v>
                      </c:pt>
                      <c:pt idx="3888">
                        <c:v>199.78749999999999</c:v>
                      </c:pt>
                      <c:pt idx="3889">
                        <c:v>199.78816</c:v>
                      </c:pt>
                      <c:pt idx="3890">
                        <c:v>199.76220000000001</c:v>
                      </c:pt>
                      <c:pt idx="3891">
                        <c:v>199.81709000000001</c:v>
                      </c:pt>
                      <c:pt idx="3892">
                        <c:v>199.80488</c:v>
                      </c:pt>
                      <c:pt idx="3893">
                        <c:v>199.77751000000001</c:v>
                      </c:pt>
                      <c:pt idx="3894">
                        <c:v>199.77148</c:v>
                      </c:pt>
                      <c:pt idx="3895">
                        <c:v>199.78946999999999</c:v>
                      </c:pt>
                      <c:pt idx="3896">
                        <c:v>199.85943</c:v>
                      </c:pt>
                      <c:pt idx="3897">
                        <c:v>199.80043000000001</c:v>
                      </c:pt>
                      <c:pt idx="3898">
                        <c:v>199.80486999999999</c:v>
                      </c:pt>
                      <c:pt idx="3899">
                        <c:v>199.80443</c:v>
                      </c:pt>
                      <c:pt idx="3900">
                        <c:v>199.85033999999999</c:v>
                      </c:pt>
                      <c:pt idx="3901">
                        <c:v>199.80145999999999</c:v>
                      </c:pt>
                      <c:pt idx="3902">
                        <c:v>199.79046</c:v>
                      </c:pt>
                      <c:pt idx="3903">
                        <c:v>199.79531</c:v>
                      </c:pt>
                      <c:pt idx="3904">
                        <c:v>199.85911999999999</c:v>
                      </c:pt>
                      <c:pt idx="3905">
                        <c:v>199.79791</c:v>
                      </c:pt>
                      <c:pt idx="3906">
                        <c:v>199.81567999999999</c:v>
                      </c:pt>
                      <c:pt idx="3907">
                        <c:v>199.81587999999999</c:v>
                      </c:pt>
                      <c:pt idx="3908">
                        <c:v>199.86684</c:v>
                      </c:pt>
                      <c:pt idx="3909">
                        <c:v>199.79329000000001</c:v>
                      </c:pt>
                      <c:pt idx="3910">
                        <c:v>199.83224999999999</c:v>
                      </c:pt>
                      <c:pt idx="3911">
                        <c:v>199.83407</c:v>
                      </c:pt>
                      <c:pt idx="3912">
                        <c:v>199.86589000000001</c:v>
                      </c:pt>
                      <c:pt idx="3913">
                        <c:v>200.1455</c:v>
                      </c:pt>
                      <c:pt idx="3914">
                        <c:v>199.80903000000001</c:v>
                      </c:pt>
                      <c:pt idx="3915">
                        <c:v>199.80921000000001</c:v>
                      </c:pt>
                      <c:pt idx="3916">
                        <c:v>199.79407</c:v>
                      </c:pt>
                      <c:pt idx="3917">
                        <c:v>199.86451</c:v>
                      </c:pt>
                      <c:pt idx="3918">
                        <c:v>199.81715</c:v>
                      </c:pt>
                      <c:pt idx="3919">
                        <c:v>199.80092999999999</c:v>
                      </c:pt>
                      <c:pt idx="3920">
                        <c:v>199.82351</c:v>
                      </c:pt>
                      <c:pt idx="3921">
                        <c:v>199.86734000000001</c:v>
                      </c:pt>
                      <c:pt idx="3922">
                        <c:v>199.78960000000001</c:v>
                      </c:pt>
                      <c:pt idx="3923">
                        <c:v>199.82357999999999</c:v>
                      </c:pt>
                      <c:pt idx="3924">
                        <c:v>199.80780999999999</c:v>
                      </c:pt>
                      <c:pt idx="3925">
                        <c:v>199.85407000000001</c:v>
                      </c:pt>
                      <c:pt idx="3926">
                        <c:v>199.84915000000001</c:v>
                      </c:pt>
                      <c:pt idx="3927">
                        <c:v>199.83769000000001</c:v>
                      </c:pt>
                      <c:pt idx="3928">
                        <c:v>199.82400000000001</c:v>
                      </c:pt>
                      <c:pt idx="3929">
                        <c:v>199.81018</c:v>
                      </c:pt>
                      <c:pt idx="3930">
                        <c:v>199.87280999999999</c:v>
                      </c:pt>
                      <c:pt idx="3931">
                        <c:v>199.80547000000001</c:v>
                      </c:pt>
                      <c:pt idx="3932">
                        <c:v>199.80794</c:v>
                      </c:pt>
                      <c:pt idx="3933">
                        <c:v>199.81218000000001</c:v>
                      </c:pt>
                      <c:pt idx="3934">
                        <c:v>199.88128</c:v>
                      </c:pt>
                      <c:pt idx="3935">
                        <c:v>199.83068</c:v>
                      </c:pt>
                      <c:pt idx="3936">
                        <c:v>199.81084999999999</c:v>
                      </c:pt>
                      <c:pt idx="3937">
                        <c:v>199.79918000000001</c:v>
                      </c:pt>
                      <c:pt idx="3938">
                        <c:v>199.85938999999999</c:v>
                      </c:pt>
                      <c:pt idx="3939">
                        <c:v>199.81764999999999</c:v>
                      </c:pt>
                      <c:pt idx="3940">
                        <c:v>199.78925000000001</c:v>
                      </c:pt>
                      <c:pt idx="3941">
                        <c:v>199.81041999999999</c:v>
                      </c:pt>
                      <c:pt idx="3942">
                        <c:v>199.86887999999999</c:v>
                      </c:pt>
                      <c:pt idx="3943">
                        <c:v>199.80009999999999</c:v>
                      </c:pt>
                      <c:pt idx="3944">
                        <c:v>199.78363999999999</c:v>
                      </c:pt>
                      <c:pt idx="3945">
                        <c:v>199.79974999999999</c:v>
                      </c:pt>
                      <c:pt idx="3946">
                        <c:v>199.78772000000001</c:v>
                      </c:pt>
                      <c:pt idx="3947">
                        <c:v>199.89062000000001</c:v>
                      </c:pt>
                      <c:pt idx="3948">
                        <c:v>199.81542999999999</c:v>
                      </c:pt>
                      <c:pt idx="3949">
                        <c:v>199.78666000000001</c:v>
                      </c:pt>
                      <c:pt idx="3950">
                        <c:v>199.76065</c:v>
                      </c:pt>
                      <c:pt idx="3951">
                        <c:v>199.85248000000001</c:v>
                      </c:pt>
                      <c:pt idx="3952">
                        <c:v>199.81177</c:v>
                      </c:pt>
                      <c:pt idx="3953">
                        <c:v>199.81446</c:v>
                      </c:pt>
                      <c:pt idx="3954">
                        <c:v>199.80999</c:v>
                      </c:pt>
                      <c:pt idx="3955">
                        <c:v>199.88535999999999</c:v>
                      </c:pt>
                      <c:pt idx="3956">
                        <c:v>199.80054999999999</c:v>
                      </c:pt>
                      <c:pt idx="3957">
                        <c:v>199.79504</c:v>
                      </c:pt>
                      <c:pt idx="3958">
                        <c:v>199.80055999999999</c:v>
                      </c:pt>
                      <c:pt idx="3959">
                        <c:v>199.86940000000001</c:v>
                      </c:pt>
                      <c:pt idx="3960">
                        <c:v>199.80473000000001</c:v>
                      </c:pt>
                      <c:pt idx="3961">
                        <c:v>199.81129000000001</c:v>
                      </c:pt>
                      <c:pt idx="3962">
                        <c:v>199.78097</c:v>
                      </c:pt>
                      <c:pt idx="3963">
                        <c:v>199.80426</c:v>
                      </c:pt>
                      <c:pt idx="3964">
                        <c:v>199.80860999999999</c:v>
                      </c:pt>
                      <c:pt idx="3965">
                        <c:v>199.80816999999999</c:v>
                      </c:pt>
                      <c:pt idx="3966">
                        <c:v>199.77960999999999</c:v>
                      </c:pt>
                      <c:pt idx="3967">
                        <c:v>199.78300999999999</c:v>
                      </c:pt>
                      <c:pt idx="3968">
                        <c:v>199.83669</c:v>
                      </c:pt>
                      <c:pt idx="3969">
                        <c:v>199.77259000000001</c:v>
                      </c:pt>
                      <c:pt idx="3970">
                        <c:v>199.81147999999999</c:v>
                      </c:pt>
                      <c:pt idx="3971">
                        <c:v>199.82016999999999</c:v>
                      </c:pt>
                      <c:pt idx="3972">
                        <c:v>199.87744000000001</c:v>
                      </c:pt>
                      <c:pt idx="3973">
                        <c:v>199.84849</c:v>
                      </c:pt>
                      <c:pt idx="3974">
                        <c:v>200.0505</c:v>
                      </c:pt>
                      <c:pt idx="3975">
                        <c:v>199.82565</c:v>
                      </c:pt>
                      <c:pt idx="3976">
                        <c:v>199.88453999999999</c:v>
                      </c:pt>
                      <c:pt idx="3977">
                        <c:v>199.81582</c:v>
                      </c:pt>
                      <c:pt idx="3978">
                        <c:v>199.81886</c:v>
                      </c:pt>
                      <c:pt idx="3979">
                        <c:v>199.82738000000001</c:v>
                      </c:pt>
                      <c:pt idx="3980">
                        <c:v>199.89649</c:v>
                      </c:pt>
                      <c:pt idx="3981">
                        <c:v>199.82955999999999</c:v>
                      </c:pt>
                      <c:pt idx="3982">
                        <c:v>199.81976</c:v>
                      </c:pt>
                      <c:pt idx="3983">
                        <c:v>199.82160999999999</c:v>
                      </c:pt>
                      <c:pt idx="3984">
                        <c:v>199.82046</c:v>
                      </c:pt>
                      <c:pt idx="3985">
                        <c:v>199.89033000000001</c:v>
                      </c:pt>
                      <c:pt idx="3986">
                        <c:v>199.83177000000001</c:v>
                      </c:pt>
                      <c:pt idx="3987">
                        <c:v>199.82719</c:v>
                      </c:pt>
                      <c:pt idx="3988">
                        <c:v>199.82160999999999</c:v>
                      </c:pt>
                      <c:pt idx="3989">
                        <c:v>199.87279000000001</c:v>
                      </c:pt>
                      <c:pt idx="3990">
                        <c:v>199.81469999999999</c:v>
                      </c:pt>
                      <c:pt idx="3991">
                        <c:v>199.83982</c:v>
                      </c:pt>
                      <c:pt idx="3992">
                        <c:v>199.82327000000001</c:v>
                      </c:pt>
                      <c:pt idx="3993">
                        <c:v>199.91222999999999</c:v>
                      </c:pt>
                      <c:pt idx="3994">
                        <c:v>199.81553</c:v>
                      </c:pt>
                      <c:pt idx="3995">
                        <c:v>199.82243</c:v>
                      </c:pt>
                      <c:pt idx="3996">
                        <c:v>199.82069999999999</c:v>
                      </c:pt>
                      <c:pt idx="3997">
                        <c:v>199.88077999999999</c:v>
                      </c:pt>
                      <c:pt idx="3998">
                        <c:v>199.80728999999999</c:v>
                      </c:pt>
                      <c:pt idx="3999">
                        <c:v>199.8091</c:v>
                      </c:pt>
                      <c:pt idx="4000">
                        <c:v>199.81818000000001</c:v>
                      </c:pt>
                      <c:pt idx="4001">
                        <c:v>199.83033</c:v>
                      </c:pt>
                      <c:pt idx="4002">
                        <c:v>199.8442</c:v>
                      </c:pt>
                      <c:pt idx="4003">
                        <c:v>199.81402</c:v>
                      </c:pt>
                      <c:pt idx="4004">
                        <c:v>199.81990999999999</c:v>
                      </c:pt>
                      <c:pt idx="4005">
                        <c:v>199.79441</c:v>
                      </c:pt>
                      <c:pt idx="4006">
                        <c:v>199.87225000000001</c:v>
                      </c:pt>
                      <c:pt idx="4007">
                        <c:v>199.81419</c:v>
                      </c:pt>
                      <c:pt idx="4008">
                        <c:v>199.79463999999999</c:v>
                      </c:pt>
                      <c:pt idx="4009">
                        <c:v>199.79154</c:v>
                      </c:pt>
                      <c:pt idx="4010">
                        <c:v>199.86528000000001</c:v>
                      </c:pt>
                      <c:pt idx="4011">
                        <c:v>199.82498000000001</c:v>
                      </c:pt>
                      <c:pt idx="4012">
                        <c:v>199.81035</c:v>
                      </c:pt>
                      <c:pt idx="4013">
                        <c:v>199.80001999999999</c:v>
                      </c:pt>
                      <c:pt idx="4014">
                        <c:v>199.85874999999999</c:v>
                      </c:pt>
                      <c:pt idx="4015">
                        <c:v>199.78408999999999</c:v>
                      </c:pt>
                      <c:pt idx="4016">
                        <c:v>199.82496</c:v>
                      </c:pt>
                      <c:pt idx="4017">
                        <c:v>199.82074</c:v>
                      </c:pt>
                      <c:pt idx="4018">
                        <c:v>199.86972</c:v>
                      </c:pt>
                      <c:pt idx="4019">
                        <c:v>199.79925</c:v>
                      </c:pt>
                      <c:pt idx="4020">
                        <c:v>199.79024000000001</c:v>
                      </c:pt>
                      <c:pt idx="4021">
                        <c:v>199.79411999999999</c:v>
                      </c:pt>
                      <c:pt idx="4022">
                        <c:v>199.76338000000001</c:v>
                      </c:pt>
                      <c:pt idx="4023">
                        <c:v>199.86326</c:v>
                      </c:pt>
                      <c:pt idx="4024">
                        <c:v>199.82022000000001</c:v>
                      </c:pt>
                      <c:pt idx="4025">
                        <c:v>199.80160000000001</c:v>
                      </c:pt>
                      <c:pt idx="4026">
                        <c:v>199.82456999999999</c:v>
                      </c:pt>
                      <c:pt idx="4027">
                        <c:v>199.88248999999999</c:v>
                      </c:pt>
                      <c:pt idx="4028">
                        <c:v>199.80685</c:v>
                      </c:pt>
                      <c:pt idx="4029">
                        <c:v>199.81045</c:v>
                      </c:pt>
                      <c:pt idx="4030">
                        <c:v>199.79740000000001</c:v>
                      </c:pt>
                      <c:pt idx="4031">
                        <c:v>199.84143</c:v>
                      </c:pt>
                      <c:pt idx="4032">
                        <c:v>199.80538000000001</c:v>
                      </c:pt>
                      <c:pt idx="4033">
                        <c:v>199.79884000000001</c:v>
                      </c:pt>
                      <c:pt idx="4034">
                        <c:v>199.96630999999999</c:v>
                      </c:pt>
                      <c:pt idx="4035">
                        <c:v>199.98849999999999</c:v>
                      </c:pt>
                      <c:pt idx="4036">
                        <c:v>199.79177999999999</c:v>
                      </c:pt>
                      <c:pt idx="4037">
                        <c:v>199.75183000000001</c:v>
                      </c:pt>
                      <c:pt idx="4038">
                        <c:v>199.75434000000001</c:v>
                      </c:pt>
                      <c:pt idx="4039">
                        <c:v>199.80328</c:v>
                      </c:pt>
                      <c:pt idx="4040">
                        <c:v>199.83181999999999</c:v>
                      </c:pt>
                      <c:pt idx="4041">
                        <c:v>199.79789</c:v>
                      </c:pt>
                      <c:pt idx="4042">
                        <c:v>199.79231999999999</c:v>
                      </c:pt>
                      <c:pt idx="4043">
                        <c:v>199.80551</c:v>
                      </c:pt>
                      <c:pt idx="4044">
                        <c:v>199.86825999999999</c:v>
                      </c:pt>
                      <c:pt idx="4045">
                        <c:v>199.80359999999999</c:v>
                      </c:pt>
                      <c:pt idx="4046">
                        <c:v>199.81341</c:v>
                      </c:pt>
                      <c:pt idx="4047">
                        <c:v>199.80572000000001</c:v>
                      </c:pt>
                      <c:pt idx="4048">
                        <c:v>199.86774</c:v>
                      </c:pt>
                      <c:pt idx="4049">
                        <c:v>199.80967000000001</c:v>
                      </c:pt>
                      <c:pt idx="4050">
                        <c:v>199.7945</c:v>
                      </c:pt>
                      <c:pt idx="4051">
                        <c:v>199.79755</c:v>
                      </c:pt>
                      <c:pt idx="4052">
                        <c:v>199.87479999999999</c:v>
                      </c:pt>
                      <c:pt idx="4053">
                        <c:v>199.82291000000001</c:v>
                      </c:pt>
                      <c:pt idx="4054">
                        <c:v>199.82149999999999</c:v>
                      </c:pt>
                      <c:pt idx="4055">
                        <c:v>199.81354999999999</c:v>
                      </c:pt>
                      <c:pt idx="4056">
                        <c:v>199.85965999999999</c:v>
                      </c:pt>
                      <c:pt idx="4057">
                        <c:v>199.81908000000001</c:v>
                      </c:pt>
                      <c:pt idx="4058">
                        <c:v>199.80644000000001</c:v>
                      </c:pt>
                      <c:pt idx="4059">
                        <c:v>199.81466</c:v>
                      </c:pt>
                      <c:pt idx="4060">
                        <c:v>199.81628000000001</c:v>
                      </c:pt>
                      <c:pt idx="4061">
                        <c:v>199.91242</c:v>
                      </c:pt>
                      <c:pt idx="4062">
                        <c:v>199.84062</c:v>
                      </c:pt>
                      <c:pt idx="4063">
                        <c:v>199.81717</c:v>
                      </c:pt>
                      <c:pt idx="4064">
                        <c:v>199.82069000000001</c:v>
                      </c:pt>
                      <c:pt idx="4065">
                        <c:v>199.88920999999999</c:v>
                      </c:pt>
                      <c:pt idx="4066">
                        <c:v>199.79537999999999</c:v>
                      </c:pt>
                      <c:pt idx="4067">
                        <c:v>199.81085999999999</c:v>
                      </c:pt>
                      <c:pt idx="4068">
                        <c:v>199.80774</c:v>
                      </c:pt>
                      <c:pt idx="4069">
                        <c:v>199.86945</c:v>
                      </c:pt>
                      <c:pt idx="4070">
                        <c:v>199.82347999999999</c:v>
                      </c:pt>
                      <c:pt idx="4071">
                        <c:v>199.80989</c:v>
                      </c:pt>
                      <c:pt idx="4072">
                        <c:v>199.80534</c:v>
                      </c:pt>
                      <c:pt idx="4073">
                        <c:v>199.86170999999999</c:v>
                      </c:pt>
                      <c:pt idx="4074">
                        <c:v>199.81207000000001</c:v>
                      </c:pt>
                      <c:pt idx="4075">
                        <c:v>199.82199</c:v>
                      </c:pt>
                      <c:pt idx="4076">
                        <c:v>199.81554</c:v>
                      </c:pt>
                      <c:pt idx="4077">
                        <c:v>199.85862</c:v>
                      </c:pt>
                      <c:pt idx="4078">
                        <c:v>199.84413000000001</c:v>
                      </c:pt>
                      <c:pt idx="4079">
                        <c:v>199.80116000000001</c:v>
                      </c:pt>
                      <c:pt idx="4080">
                        <c:v>199.81468000000001</c:v>
                      </c:pt>
                      <c:pt idx="4081">
                        <c:v>199.79208</c:v>
                      </c:pt>
                      <c:pt idx="4082">
                        <c:v>199.86639</c:v>
                      </c:pt>
                      <c:pt idx="4083">
                        <c:v>199.81416999999999</c:v>
                      </c:pt>
                      <c:pt idx="4084">
                        <c:v>199.79651999999999</c:v>
                      </c:pt>
                      <c:pt idx="4085">
                        <c:v>199.79159000000001</c:v>
                      </c:pt>
                      <c:pt idx="4086">
                        <c:v>199.84046000000001</c:v>
                      </c:pt>
                      <c:pt idx="4087">
                        <c:v>199.78426999999999</c:v>
                      </c:pt>
                      <c:pt idx="4088">
                        <c:v>199.78440000000001</c:v>
                      </c:pt>
                      <c:pt idx="4089">
                        <c:v>199.77526</c:v>
                      </c:pt>
                      <c:pt idx="4090">
                        <c:v>199.85992999999999</c:v>
                      </c:pt>
                      <c:pt idx="4091">
                        <c:v>199.78528</c:v>
                      </c:pt>
                      <c:pt idx="4092">
                        <c:v>199.7791</c:v>
                      </c:pt>
                      <c:pt idx="4093">
                        <c:v>199.80590000000001</c:v>
                      </c:pt>
                      <c:pt idx="4094">
                        <c:v>199.84542999999999</c:v>
                      </c:pt>
                      <c:pt idx="4095">
                        <c:v>200.05100999999999</c:v>
                      </c:pt>
                      <c:pt idx="4096">
                        <c:v>199.83384000000001</c:v>
                      </c:pt>
                      <c:pt idx="4097">
                        <c:v>199.79894999999999</c:v>
                      </c:pt>
                      <c:pt idx="4098">
                        <c:v>199.80117999999999</c:v>
                      </c:pt>
                      <c:pt idx="4099">
                        <c:v>199.87992</c:v>
                      </c:pt>
                      <c:pt idx="4100">
                        <c:v>199.77928</c:v>
                      </c:pt>
                      <c:pt idx="4101">
                        <c:v>199.79974000000001</c:v>
                      </c:pt>
                      <c:pt idx="4102">
                        <c:v>199.79692</c:v>
                      </c:pt>
                      <c:pt idx="4103">
                        <c:v>199.85557</c:v>
                      </c:pt>
                      <c:pt idx="4104">
                        <c:v>199.78804</c:v>
                      </c:pt>
                      <c:pt idx="4105">
                        <c:v>199.8032</c:v>
                      </c:pt>
                      <c:pt idx="4106">
                        <c:v>199.78491</c:v>
                      </c:pt>
                      <c:pt idx="4107">
                        <c:v>199.85998000000001</c:v>
                      </c:pt>
                      <c:pt idx="4108">
                        <c:v>199.80007000000001</c:v>
                      </c:pt>
                      <c:pt idx="4109">
                        <c:v>199.81034</c:v>
                      </c:pt>
                      <c:pt idx="4110">
                        <c:v>199.81</c:v>
                      </c:pt>
                      <c:pt idx="4111">
                        <c:v>199.87535</c:v>
                      </c:pt>
                      <c:pt idx="4112">
                        <c:v>199.81278</c:v>
                      </c:pt>
                      <c:pt idx="4113">
                        <c:v>199.82841999999999</c:v>
                      </c:pt>
                      <c:pt idx="4114">
                        <c:v>199.80265</c:v>
                      </c:pt>
                      <c:pt idx="4115">
                        <c:v>199.84916000000001</c:v>
                      </c:pt>
                      <c:pt idx="4116">
                        <c:v>199.8648</c:v>
                      </c:pt>
                      <c:pt idx="4117">
                        <c:v>199.82316</c:v>
                      </c:pt>
                      <c:pt idx="4118">
                        <c:v>199.82879</c:v>
                      </c:pt>
                      <c:pt idx="4119">
                        <c:v>199.79622000000001</c:v>
                      </c:pt>
                      <c:pt idx="4120">
                        <c:v>199.86775</c:v>
                      </c:pt>
                      <c:pt idx="4121">
                        <c:v>199.79447999999999</c:v>
                      </c:pt>
                      <c:pt idx="4122">
                        <c:v>199.77506</c:v>
                      </c:pt>
                      <c:pt idx="4123">
                        <c:v>199.83761999999999</c:v>
                      </c:pt>
                      <c:pt idx="4124">
                        <c:v>200.05574999999999</c:v>
                      </c:pt>
                      <c:pt idx="4125">
                        <c:v>200.11219</c:v>
                      </c:pt>
                      <c:pt idx="4126">
                        <c:v>200.24929</c:v>
                      </c:pt>
                      <c:pt idx="4127">
                        <c:v>200.36000999999999</c:v>
                      </c:pt>
                      <c:pt idx="4128">
                        <c:v>200.55856</c:v>
                      </c:pt>
                      <c:pt idx="4129">
                        <c:v>200.62055000000001</c:v>
                      </c:pt>
                      <c:pt idx="4130">
                        <c:v>200.74555000000001</c:v>
                      </c:pt>
                      <c:pt idx="4131">
                        <c:v>200.85925</c:v>
                      </c:pt>
                      <c:pt idx="4132">
                        <c:v>201.04053999999999</c:v>
                      </c:pt>
                      <c:pt idx="4133">
                        <c:v>201.09222</c:v>
                      </c:pt>
                      <c:pt idx="4134">
                        <c:v>201.1413</c:v>
                      </c:pt>
                      <c:pt idx="4135">
                        <c:v>201.21293</c:v>
                      </c:pt>
                      <c:pt idx="4136">
                        <c:v>201.33258000000001</c:v>
                      </c:pt>
                      <c:pt idx="4137">
                        <c:v>201.54510999999999</c:v>
                      </c:pt>
                      <c:pt idx="4138">
                        <c:v>201.5325</c:v>
                      </c:pt>
                      <c:pt idx="4139">
                        <c:v>201.68592000000001</c:v>
                      </c:pt>
                      <c:pt idx="4140">
                        <c:v>201.84017</c:v>
                      </c:pt>
                      <c:pt idx="4141">
                        <c:v>202.07657</c:v>
                      </c:pt>
                      <c:pt idx="4142">
                        <c:v>202.15075999999999</c:v>
                      </c:pt>
                      <c:pt idx="4143">
                        <c:v>202.26343</c:v>
                      </c:pt>
                      <c:pt idx="4144">
                        <c:v>202.36184</c:v>
                      </c:pt>
                      <c:pt idx="4145">
                        <c:v>202.56697</c:v>
                      </c:pt>
                      <c:pt idx="4146">
                        <c:v>202.65110000000001</c:v>
                      </c:pt>
                      <c:pt idx="4147">
                        <c:v>202.76024000000001</c:v>
                      </c:pt>
                      <c:pt idx="4148">
                        <c:v>202.91793000000001</c:v>
                      </c:pt>
                      <c:pt idx="4149">
                        <c:v>203.08420000000001</c:v>
                      </c:pt>
                      <c:pt idx="4150">
                        <c:v>203.15783999999999</c:v>
                      </c:pt>
                      <c:pt idx="4151">
                        <c:v>203.27370999999999</c:v>
                      </c:pt>
                      <c:pt idx="4152">
                        <c:v>203.37013999999999</c:v>
                      </c:pt>
                      <c:pt idx="4153">
                        <c:v>203.49655999999999</c:v>
                      </c:pt>
                      <c:pt idx="4154">
                        <c:v>203.68541999999999</c:v>
                      </c:pt>
                      <c:pt idx="4155">
                        <c:v>203.71406999999999</c:v>
                      </c:pt>
                      <c:pt idx="4156">
                        <c:v>204.10541000000001</c:v>
                      </c:pt>
                      <c:pt idx="4157">
                        <c:v>204.0017</c:v>
                      </c:pt>
                      <c:pt idx="4158">
                        <c:v>204.15525</c:v>
                      </c:pt>
                      <c:pt idx="4159">
                        <c:v>204.22053</c:v>
                      </c:pt>
                      <c:pt idx="4160">
                        <c:v>204.36246</c:v>
                      </c:pt>
                      <c:pt idx="4161">
                        <c:v>204.50675000000001</c:v>
                      </c:pt>
                      <c:pt idx="4162">
                        <c:v>204.68633</c:v>
                      </c:pt>
                      <c:pt idx="4163">
                        <c:v>204.70538999999999</c:v>
                      </c:pt>
                      <c:pt idx="4164">
                        <c:v>204.82525000000001</c:v>
                      </c:pt>
                      <c:pt idx="4165">
                        <c:v>204.92095</c:v>
                      </c:pt>
                      <c:pt idx="4166">
                        <c:v>205.11204000000001</c:v>
                      </c:pt>
                      <c:pt idx="4167">
                        <c:v>205.21232000000001</c:v>
                      </c:pt>
                      <c:pt idx="4168">
                        <c:v>205.33574999999999</c:v>
                      </c:pt>
                      <c:pt idx="4169">
                        <c:v>205.46785</c:v>
                      </c:pt>
                      <c:pt idx="4170">
                        <c:v>205.59732</c:v>
                      </c:pt>
                      <c:pt idx="4171">
                        <c:v>205.7944</c:v>
                      </c:pt>
                      <c:pt idx="4172">
                        <c:v>205.90380999999999</c:v>
                      </c:pt>
                      <c:pt idx="4173">
                        <c:v>206.03995</c:v>
                      </c:pt>
                      <c:pt idx="4174">
                        <c:v>206.14838</c:v>
                      </c:pt>
                      <c:pt idx="4175">
                        <c:v>206.33180999999999</c:v>
                      </c:pt>
                      <c:pt idx="4176">
                        <c:v>206.39758</c:v>
                      </c:pt>
                      <c:pt idx="4177">
                        <c:v>206.53234</c:v>
                      </c:pt>
                      <c:pt idx="4178">
                        <c:v>206.64897999999999</c:v>
                      </c:pt>
                      <c:pt idx="4179">
                        <c:v>206.86429999999999</c:v>
                      </c:pt>
                      <c:pt idx="4180">
                        <c:v>206.90699000000001</c:v>
                      </c:pt>
                      <c:pt idx="4181">
                        <c:v>207.01864</c:v>
                      </c:pt>
                      <c:pt idx="4182">
                        <c:v>207.15839</c:v>
                      </c:pt>
                      <c:pt idx="4183">
                        <c:v>207.34859</c:v>
                      </c:pt>
                      <c:pt idx="4184">
                        <c:v>207.41713999999999</c:v>
                      </c:pt>
                      <c:pt idx="4185">
                        <c:v>207.54417000000001</c:v>
                      </c:pt>
                      <c:pt idx="4186">
                        <c:v>207.68131</c:v>
                      </c:pt>
                      <c:pt idx="4187">
                        <c:v>207.81388999999999</c:v>
                      </c:pt>
                      <c:pt idx="4188">
                        <c:v>207.96188000000001</c:v>
                      </c:pt>
                      <c:pt idx="4189">
                        <c:v>208.03480999999999</c:v>
                      </c:pt>
                      <c:pt idx="4190">
                        <c:v>208.18308999999999</c:v>
                      </c:pt>
                      <c:pt idx="4191">
                        <c:v>208.31773999999999</c:v>
                      </c:pt>
                      <c:pt idx="4192">
                        <c:v>208.48569000000001</c:v>
                      </c:pt>
                      <c:pt idx="4193">
                        <c:v>208.54207</c:v>
                      </c:pt>
                      <c:pt idx="4194">
                        <c:v>208.65826000000001</c:v>
                      </c:pt>
                      <c:pt idx="4195">
                        <c:v>208.77171999999999</c:v>
                      </c:pt>
                      <c:pt idx="4196">
                        <c:v>208.98764</c:v>
                      </c:pt>
                      <c:pt idx="4197">
                        <c:v>209.0592</c:v>
                      </c:pt>
                      <c:pt idx="4198">
                        <c:v>209.18378000000001</c:v>
                      </c:pt>
                      <c:pt idx="4199">
                        <c:v>209.30457999999999</c:v>
                      </c:pt>
                      <c:pt idx="4200">
                        <c:v>209.48186999999999</c:v>
                      </c:pt>
                      <c:pt idx="4201">
                        <c:v>209.54266999999999</c:v>
                      </c:pt>
                      <c:pt idx="4202">
                        <c:v>209.67923999999999</c:v>
                      </c:pt>
                      <c:pt idx="4203">
                        <c:v>209.75717</c:v>
                      </c:pt>
                      <c:pt idx="4204">
                        <c:v>209.90477999999999</c:v>
                      </c:pt>
                      <c:pt idx="4205">
                        <c:v>210.05614</c:v>
                      </c:pt>
                      <c:pt idx="4206">
                        <c:v>210.15787</c:v>
                      </c:pt>
                      <c:pt idx="4207">
                        <c:v>210.27939000000001</c:v>
                      </c:pt>
                      <c:pt idx="4208">
                        <c:v>210.39259000000001</c:v>
                      </c:pt>
                      <c:pt idx="4209">
                        <c:v>210.55017000000001</c:v>
                      </c:pt>
                      <c:pt idx="4210">
                        <c:v>210.61706000000001</c:v>
                      </c:pt>
                      <c:pt idx="4211">
                        <c:v>210.7423</c:v>
                      </c:pt>
                      <c:pt idx="4212">
                        <c:v>210.88011</c:v>
                      </c:pt>
                      <c:pt idx="4213">
                        <c:v>211.0652</c:v>
                      </c:pt>
                      <c:pt idx="4214">
                        <c:v>211.13028</c:v>
                      </c:pt>
                      <c:pt idx="4215">
                        <c:v>211.26215999999999</c:v>
                      </c:pt>
                      <c:pt idx="4216">
                        <c:v>211.40916999999999</c:v>
                      </c:pt>
                      <c:pt idx="4217">
                        <c:v>211.80072000000001</c:v>
                      </c:pt>
                      <c:pt idx="4218">
                        <c:v>211.61949999999999</c:v>
                      </c:pt>
                      <c:pt idx="4219">
                        <c:v>211.78941</c:v>
                      </c:pt>
                      <c:pt idx="4220">
                        <c:v>211.92882</c:v>
                      </c:pt>
                      <c:pt idx="4221">
                        <c:v>212.10786999999999</c:v>
                      </c:pt>
                      <c:pt idx="4222">
                        <c:v>212.23096000000001</c:v>
                      </c:pt>
                      <c:pt idx="4223">
                        <c:v>212.31666999999999</c:v>
                      </c:pt>
                      <c:pt idx="4224">
                        <c:v>212.44882999999999</c:v>
                      </c:pt>
                      <c:pt idx="4225">
                        <c:v>212.56227999999999</c:v>
                      </c:pt>
                      <c:pt idx="4226">
                        <c:v>212.7483</c:v>
                      </c:pt>
                      <c:pt idx="4227">
                        <c:v>212.77913000000001</c:v>
                      </c:pt>
                      <c:pt idx="4228">
                        <c:v>212.89538999999999</c:v>
                      </c:pt>
                      <c:pt idx="4229">
                        <c:v>213.03482</c:v>
                      </c:pt>
                      <c:pt idx="4230">
                        <c:v>213.22756000000001</c:v>
                      </c:pt>
                      <c:pt idx="4231">
                        <c:v>213.28729999999999</c:v>
                      </c:pt>
                      <c:pt idx="4232">
                        <c:v>213.41489999999999</c:v>
                      </c:pt>
                      <c:pt idx="4233">
                        <c:v>213.53531000000001</c:v>
                      </c:pt>
                      <c:pt idx="4234">
                        <c:v>213.69176999999999</c:v>
                      </c:pt>
                      <c:pt idx="4235">
                        <c:v>213.79289</c:v>
                      </c:pt>
                      <c:pt idx="4236">
                        <c:v>213.90342999999999</c:v>
                      </c:pt>
                      <c:pt idx="4237">
                        <c:v>214.01130000000001</c:v>
                      </c:pt>
                      <c:pt idx="4238">
                        <c:v>214.15418</c:v>
                      </c:pt>
                      <c:pt idx="4239">
                        <c:v>214.30853999999999</c:v>
                      </c:pt>
                      <c:pt idx="4240">
                        <c:v>214.72809000000001</c:v>
                      </c:pt>
                      <c:pt idx="4241">
                        <c:v>214.8544</c:v>
                      </c:pt>
                      <c:pt idx="4242">
                        <c:v>214.98398</c:v>
                      </c:pt>
                      <c:pt idx="4243">
                        <c:v>215.15271999999999</c:v>
                      </c:pt>
                      <c:pt idx="4244">
                        <c:v>215.21512000000001</c:v>
                      </c:pt>
                      <c:pt idx="4245">
                        <c:v>215.28982999999999</c:v>
                      </c:pt>
                      <c:pt idx="4246">
                        <c:v>215.08920000000001</c:v>
                      </c:pt>
                      <c:pt idx="4247">
                        <c:v>215.67687000000001</c:v>
                      </c:pt>
                      <c:pt idx="4248">
                        <c:v>215.90468000000001</c:v>
                      </c:pt>
                      <c:pt idx="4249">
                        <c:v>216.05507</c:v>
                      </c:pt>
                      <c:pt idx="4250">
                        <c:v>216.14769000000001</c:v>
                      </c:pt>
                      <c:pt idx="4251">
                        <c:v>216.32112000000001</c:v>
                      </c:pt>
                      <c:pt idx="4252">
                        <c:v>216.39337</c:v>
                      </c:pt>
                      <c:pt idx="4253">
                        <c:v>216.48318</c:v>
                      </c:pt>
                      <c:pt idx="4254">
                        <c:v>216.71114</c:v>
                      </c:pt>
                      <c:pt idx="4255">
                        <c:v>216.91618</c:v>
                      </c:pt>
                      <c:pt idx="4256">
                        <c:v>217.01382000000001</c:v>
                      </c:pt>
                      <c:pt idx="4257">
                        <c:v>217.12890999999999</c:v>
                      </c:pt>
                      <c:pt idx="4258">
                        <c:v>217.23987</c:v>
                      </c:pt>
                      <c:pt idx="4259">
                        <c:v>217.45961</c:v>
                      </c:pt>
                      <c:pt idx="4260">
                        <c:v>217.60327000000001</c:v>
                      </c:pt>
                      <c:pt idx="4261">
                        <c:v>217.69882999999999</c:v>
                      </c:pt>
                      <c:pt idx="4262">
                        <c:v>217.84443999999999</c:v>
                      </c:pt>
                      <c:pt idx="4263">
                        <c:v>217.98061000000001</c:v>
                      </c:pt>
                      <c:pt idx="4264">
                        <c:v>218.13643999999999</c:v>
                      </c:pt>
                      <c:pt idx="4265">
                        <c:v>218.21761000000001</c:v>
                      </c:pt>
                      <c:pt idx="4266">
                        <c:v>218.33259000000001</c:v>
                      </c:pt>
                      <c:pt idx="4267">
                        <c:v>218.46055999999999</c:v>
                      </c:pt>
                      <c:pt idx="4268">
                        <c:v>218.62742</c:v>
                      </c:pt>
                      <c:pt idx="4269">
                        <c:v>218.72630000000001</c:v>
                      </c:pt>
                      <c:pt idx="4270">
                        <c:v>218.85140000000001</c:v>
                      </c:pt>
                      <c:pt idx="4271">
                        <c:v>218.96696</c:v>
                      </c:pt>
                      <c:pt idx="4272">
                        <c:v>219.12771000000001</c:v>
                      </c:pt>
                      <c:pt idx="4273">
                        <c:v>219.20766</c:v>
                      </c:pt>
                      <c:pt idx="4274">
                        <c:v>219.32669000000001</c:v>
                      </c:pt>
                      <c:pt idx="4275">
                        <c:v>219.44120000000001</c:v>
                      </c:pt>
                      <c:pt idx="4276">
                        <c:v>219.60946999999999</c:v>
                      </c:pt>
                      <c:pt idx="4277">
                        <c:v>219.69362000000001</c:v>
                      </c:pt>
                      <c:pt idx="4278">
                        <c:v>219.85482999999999</c:v>
                      </c:pt>
                      <c:pt idx="4279">
                        <c:v>219.83744999999999</c:v>
                      </c:pt>
                      <c:pt idx="4280">
                        <c:v>220.06377000000001</c:v>
                      </c:pt>
                      <c:pt idx="4281">
                        <c:v>220.21357</c:v>
                      </c:pt>
                      <c:pt idx="4282">
                        <c:v>220.32862</c:v>
                      </c:pt>
                      <c:pt idx="4283">
                        <c:v>220.45860999999999</c:v>
                      </c:pt>
                      <c:pt idx="4284">
                        <c:v>220.59791999999999</c:v>
                      </c:pt>
                      <c:pt idx="4285">
                        <c:v>220.75453999999999</c:v>
                      </c:pt>
                      <c:pt idx="4286">
                        <c:v>220.83214000000001</c:v>
                      </c:pt>
                      <c:pt idx="4287">
                        <c:v>220.99413999999999</c:v>
                      </c:pt>
                      <c:pt idx="4288">
                        <c:v>221.11143999999999</c:v>
                      </c:pt>
                      <c:pt idx="4289">
                        <c:v>221.27798999999999</c:v>
                      </c:pt>
                      <c:pt idx="4290">
                        <c:v>221.32996</c:v>
                      </c:pt>
                      <c:pt idx="4291">
                        <c:v>221.47264000000001</c:v>
                      </c:pt>
                      <c:pt idx="4292">
                        <c:v>221.60599999999999</c:v>
                      </c:pt>
                      <c:pt idx="4293">
                        <c:v>221.75846999999999</c:v>
                      </c:pt>
                      <c:pt idx="4294">
                        <c:v>221.85192000000001</c:v>
                      </c:pt>
                      <c:pt idx="4295">
                        <c:v>221.95556999999999</c:v>
                      </c:pt>
                      <c:pt idx="4296">
                        <c:v>222.08287000000001</c:v>
                      </c:pt>
                      <c:pt idx="4297">
                        <c:v>222.22666000000001</c:v>
                      </c:pt>
                      <c:pt idx="4298">
                        <c:v>222.37024</c:v>
                      </c:pt>
                      <c:pt idx="4299">
                        <c:v>222.46468999999999</c:v>
                      </c:pt>
                      <c:pt idx="4300">
                        <c:v>222.58565999999999</c:v>
                      </c:pt>
                      <c:pt idx="4301">
                        <c:v>222.72085999999999</c:v>
                      </c:pt>
                      <c:pt idx="4302">
                        <c:v>222.86854</c:v>
                      </c:pt>
                      <c:pt idx="4303">
                        <c:v>222.97452999999999</c:v>
                      </c:pt>
                      <c:pt idx="4304">
                        <c:v>223.09906000000001</c:v>
                      </c:pt>
                      <c:pt idx="4305">
                        <c:v>223.22924</c:v>
                      </c:pt>
                      <c:pt idx="4306">
                        <c:v>223.39213000000001</c:v>
                      </c:pt>
                      <c:pt idx="4307">
                        <c:v>223.47155000000001</c:v>
                      </c:pt>
                      <c:pt idx="4308">
                        <c:v>223.58739</c:v>
                      </c:pt>
                      <c:pt idx="4309">
                        <c:v>223.71284</c:v>
                      </c:pt>
                      <c:pt idx="4310">
                        <c:v>223.86067</c:v>
                      </c:pt>
                      <c:pt idx="4311">
                        <c:v>223.95513</c:v>
                      </c:pt>
                      <c:pt idx="4312">
                        <c:v>224.09827999999999</c:v>
                      </c:pt>
                      <c:pt idx="4313">
                        <c:v>224.21179000000001</c:v>
                      </c:pt>
                      <c:pt idx="4314">
                        <c:v>224.38149999999999</c:v>
                      </c:pt>
                      <c:pt idx="4315">
                        <c:v>224.46428</c:v>
                      </c:pt>
                      <c:pt idx="4316">
                        <c:v>224.59841</c:v>
                      </c:pt>
                      <c:pt idx="4317">
                        <c:v>224.72148999999999</c:v>
                      </c:pt>
                      <c:pt idx="4318">
                        <c:v>224.84205</c:v>
                      </c:pt>
                      <c:pt idx="4319">
                        <c:v>225.00466</c:v>
                      </c:pt>
                      <c:pt idx="4320">
                        <c:v>225.07974999999999</c:v>
                      </c:pt>
                      <c:pt idx="4321">
                        <c:v>225.18669</c:v>
                      </c:pt>
                      <c:pt idx="4322">
                        <c:v>225.30506</c:v>
                      </c:pt>
                      <c:pt idx="4323">
                        <c:v>225.48847000000001</c:v>
                      </c:pt>
                      <c:pt idx="4324">
                        <c:v>225.55197000000001</c:v>
                      </c:pt>
                      <c:pt idx="4325">
                        <c:v>225.71357</c:v>
                      </c:pt>
                      <c:pt idx="4326">
                        <c:v>225.83888999999999</c:v>
                      </c:pt>
                      <c:pt idx="4327">
                        <c:v>225.98303999999999</c:v>
                      </c:pt>
                      <c:pt idx="4328">
                        <c:v>226.05059</c:v>
                      </c:pt>
                      <c:pt idx="4329">
                        <c:v>226.21476999999999</c:v>
                      </c:pt>
                      <c:pt idx="4330">
                        <c:v>226.34297000000001</c:v>
                      </c:pt>
                      <c:pt idx="4331">
                        <c:v>226.50337999999999</c:v>
                      </c:pt>
                      <c:pt idx="4332">
                        <c:v>226.59324000000001</c:v>
                      </c:pt>
                      <c:pt idx="4333">
                        <c:v>226.71772999999999</c:v>
                      </c:pt>
                      <c:pt idx="4334">
                        <c:v>226.84609</c:v>
                      </c:pt>
                      <c:pt idx="4335">
                        <c:v>226.98632000000001</c:v>
                      </c:pt>
                      <c:pt idx="4336">
                        <c:v>227.09810999999999</c:v>
                      </c:pt>
                      <c:pt idx="4337">
                        <c:v>227.20310000000001</c:v>
                      </c:pt>
                      <c:pt idx="4338">
                        <c:v>227.46399</c:v>
                      </c:pt>
                      <c:pt idx="4339">
                        <c:v>227.50146000000001</c:v>
                      </c:pt>
                      <c:pt idx="4340">
                        <c:v>227.60865000000001</c:v>
                      </c:pt>
                      <c:pt idx="4341">
                        <c:v>227.69788</c:v>
                      </c:pt>
                      <c:pt idx="4342">
                        <c:v>227.81369000000001</c:v>
                      </c:pt>
                      <c:pt idx="4343">
                        <c:v>227.94685999999999</c:v>
                      </c:pt>
                      <c:pt idx="4344">
                        <c:v>228.1113</c:v>
                      </c:pt>
                      <c:pt idx="4345">
                        <c:v>228.19404</c:v>
                      </c:pt>
                      <c:pt idx="4346">
                        <c:v>228.35271</c:v>
                      </c:pt>
                      <c:pt idx="4347">
                        <c:v>228.45518999999999</c:v>
                      </c:pt>
                      <c:pt idx="4348">
                        <c:v>228.61739</c:v>
                      </c:pt>
                      <c:pt idx="4349">
                        <c:v>228.69056</c:v>
                      </c:pt>
                      <c:pt idx="4350">
                        <c:v>228.83178000000001</c:v>
                      </c:pt>
                      <c:pt idx="4351">
                        <c:v>228.93375</c:v>
                      </c:pt>
                      <c:pt idx="4352">
                        <c:v>229.11461</c:v>
                      </c:pt>
                      <c:pt idx="4353">
                        <c:v>229.20403999999999</c:v>
                      </c:pt>
                      <c:pt idx="4354">
                        <c:v>229.32556</c:v>
                      </c:pt>
                      <c:pt idx="4355">
                        <c:v>229.45518000000001</c:v>
                      </c:pt>
                      <c:pt idx="4356">
                        <c:v>229.57762</c:v>
                      </c:pt>
                      <c:pt idx="4357">
                        <c:v>229.75721999999999</c:v>
                      </c:pt>
                      <c:pt idx="4358">
                        <c:v>229.83642</c:v>
                      </c:pt>
                      <c:pt idx="4359">
                        <c:v>229.96146999999999</c:v>
                      </c:pt>
                      <c:pt idx="4360">
                        <c:v>230.08341999999999</c:v>
                      </c:pt>
                      <c:pt idx="4361">
                        <c:v>230.26820000000001</c:v>
                      </c:pt>
                      <c:pt idx="4362">
                        <c:v>230.33928</c:v>
                      </c:pt>
                      <c:pt idx="4363">
                        <c:v>230.46082999999999</c:v>
                      </c:pt>
                      <c:pt idx="4364">
                        <c:v>230.56924000000001</c:v>
                      </c:pt>
                      <c:pt idx="4365">
                        <c:v>230.72485</c:v>
                      </c:pt>
                      <c:pt idx="4366">
                        <c:v>230.81689</c:v>
                      </c:pt>
                      <c:pt idx="4367">
                        <c:v>230.92787999999999</c:v>
                      </c:pt>
                      <c:pt idx="4368">
                        <c:v>231.06200000000001</c:v>
                      </c:pt>
                      <c:pt idx="4369">
                        <c:v>231.19962000000001</c:v>
                      </c:pt>
                      <c:pt idx="4370">
                        <c:v>231.28868</c:v>
                      </c:pt>
                      <c:pt idx="4371">
                        <c:v>231.42556999999999</c:v>
                      </c:pt>
                      <c:pt idx="4372">
                        <c:v>231.54404</c:v>
                      </c:pt>
                      <c:pt idx="4373">
                        <c:v>231.68207000000001</c:v>
                      </c:pt>
                      <c:pt idx="4374">
                        <c:v>231.79832999999999</c:v>
                      </c:pt>
                      <c:pt idx="4375">
                        <c:v>231.91557</c:v>
                      </c:pt>
                      <c:pt idx="4376">
                        <c:v>232.07588000000001</c:v>
                      </c:pt>
                      <c:pt idx="4377">
                        <c:v>232.18747999999999</c:v>
                      </c:pt>
                      <c:pt idx="4378">
                        <c:v>232.3502</c:v>
                      </c:pt>
                      <c:pt idx="4379">
                        <c:v>232.42796000000001</c:v>
                      </c:pt>
                      <c:pt idx="4380">
                        <c:v>232.55068</c:v>
                      </c:pt>
                      <c:pt idx="4381">
                        <c:v>232.67527000000001</c:v>
                      </c:pt>
                      <c:pt idx="4382">
                        <c:v>232.86882</c:v>
                      </c:pt>
                      <c:pt idx="4383">
                        <c:v>232.92882</c:v>
                      </c:pt>
                      <c:pt idx="4384">
                        <c:v>233.05471</c:v>
                      </c:pt>
                      <c:pt idx="4385">
                        <c:v>233.17506</c:v>
                      </c:pt>
                      <c:pt idx="4386">
                        <c:v>233.3364</c:v>
                      </c:pt>
                      <c:pt idx="4387">
                        <c:v>233.41958</c:v>
                      </c:pt>
                      <c:pt idx="4388">
                        <c:v>233.54711</c:v>
                      </c:pt>
                      <c:pt idx="4389">
                        <c:v>233.66701</c:v>
                      </c:pt>
                      <c:pt idx="4390">
                        <c:v>233.83461</c:v>
                      </c:pt>
                      <c:pt idx="4391">
                        <c:v>233.91609</c:v>
                      </c:pt>
                      <c:pt idx="4392">
                        <c:v>234.05241000000001</c:v>
                      </c:pt>
                      <c:pt idx="4393">
                        <c:v>234.17731000000001</c:v>
                      </c:pt>
                      <c:pt idx="4394">
                        <c:v>234.29352</c:v>
                      </c:pt>
                      <c:pt idx="4395">
                        <c:v>234.46008</c:v>
                      </c:pt>
                      <c:pt idx="4396">
                        <c:v>234.54001</c:v>
                      </c:pt>
                      <c:pt idx="4397">
                        <c:v>234.65825000000001</c:v>
                      </c:pt>
                      <c:pt idx="4398">
                        <c:v>234.79732000000001</c:v>
                      </c:pt>
                      <c:pt idx="4399">
                        <c:v>235.15165999999999</c:v>
                      </c:pt>
                      <c:pt idx="4400">
                        <c:v>235.10720000000001</c:v>
                      </c:pt>
                      <c:pt idx="4401">
                        <c:v>235.19467</c:v>
                      </c:pt>
                      <c:pt idx="4402">
                        <c:v>235.33610999999999</c:v>
                      </c:pt>
                      <c:pt idx="4403">
                        <c:v>235.51262</c:v>
                      </c:pt>
                      <c:pt idx="4404">
                        <c:v>235.59217000000001</c:v>
                      </c:pt>
                      <c:pt idx="4405">
                        <c:v>235.69143</c:v>
                      </c:pt>
                      <c:pt idx="4406">
                        <c:v>235.80941000000001</c:v>
                      </c:pt>
                      <c:pt idx="4407">
                        <c:v>235.96938</c:v>
                      </c:pt>
                      <c:pt idx="4408">
                        <c:v>236.03009</c:v>
                      </c:pt>
                      <c:pt idx="4409">
                        <c:v>236.16373999999999</c:v>
                      </c:pt>
                      <c:pt idx="4410">
                        <c:v>236.29641000000001</c:v>
                      </c:pt>
                      <c:pt idx="4411">
                        <c:v>236.44999000000001</c:v>
                      </c:pt>
                      <c:pt idx="4412">
                        <c:v>236.61381</c:v>
                      </c:pt>
                      <c:pt idx="4413">
                        <c:v>236.68887000000001</c:v>
                      </c:pt>
                      <c:pt idx="4414">
                        <c:v>236.82873000000001</c:v>
                      </c:pt>
                      <c:pt idx="4415">
                        <c:v>236.94152</c:v>
                      </c:pt>
                      <c:pt idx="4416">
                        <c:v>237.12004999999999</c:v>
                      </c:pt>
                      <c:pt idx="4417">
                        <c:v>237.19451000000001</c:v>
                      </c:pt>
                      <c:pt idx="4418">
                        <c:v>237.30412999999999</c:v>
                      </c:pt>
                      <c:pt idx="4419">
                        <c:v>237.4315</c:v>
                      </c:pt>
                      <c:pt idx="4420">
                        <c:v>237.59549999999999</c:v>
                      </c:pt>
                      <c:pt idx="4421">
                        <c:v>237.68800999999999</c:v>
                      </c:pt>
                      <c:pt idx="4422">
                        <c:v>237.82652999999999</c:v>
                      </c:pt>
                      <c:pt idx="4423">
                        <c:v>237.93183999999999</c:v>
                      </c:pt>
                      <c:pt idx="4424">
                        <c:v>238.10078999999999</c:v>
                      </c:pt>
                      <c:pt idx="4425">
                        <c:v>238.18487999999999</c:v>
                      </c:pt>
                      <c:pt idx="4426">
                        <c:v>238.30192</c:v>
                      </c:pt>
                      <c:pt idx="4427">
                        <c:v>238.42472000000001</c:v>
                      </c:pt>
                      <c:pt idx="4428">
                        <c:v>238.58150000000001</c:v>
                      </c:pt>
                      <c:pt idx="4429">
                        <c:v>238.68946</c:v>
                      </c:pt>
                      <c:pt idx="4430">
                        <c:v>238.81004999999999</c:v>
                      </c:pt>
                      <c:pt idx="4431">
                        <c:v>238.92626999999999</c:v>
                      </c:pt>
                      <c:pt idx="4432">
                        <c:v>239.07185000000001</c:v>
                      </c:pt>
                      <c:pt idx="4433">
                        <c:v>239.25976</c:v>
                      </c:pt>
                      <c:pt idx="4434">
                        <c:v>239.30294000000001</c:v>
                      </c:pt>
                      <c:pt idx="4435">
                        <c:v>239.44288</c:v>
                      </c:pt>
                      <c:pt idx="4436">
                        <c:v>239.547</c:v>
                      </c:pt>
                      <c:pt idx="4437">
                        <c:v>239.73317</c:v>
                      </c:pt>
                      <c:pt idx="4438">
                        <c:v>239.81751</c:v>
                      </c:pt>
                      <c:pt idx="4439">
                        <c:v>239.95688999999999</c:v>
                      </c:pt>
                      <c:pt idx="4440">
                        <c:v>240.04865000000001</c:v>
                      </c:pt>
                      <c:pt idx="4441">
                        <c:v>240.21718999999999</c:v>
                      </c:pt>
                      <c:pt idx="4442">
                        <c:v>240.29443000000001</c:v>
                      </c:pt>
                      <c:pt idx="4443">
                        <c:v>240.40867</c:v>
                      </c:pt>
                      <c:pt idx="4444">
                        <c:v>240.55206000000001</c:v>
                      </c:pt>
                      <c:pt idx="4445">
                        <c:v>240.75650999999999</c:v>
                      </c:pt>
                      <c:pt idx="4446">
                        <c:v>240.81837999999999</c:v>
                      </c:pt>
                      <c:pt idx="4447">
                        <c:v>240.94025999999999</c:v>
                      </c:pt>
                      <c:pt idx="4448">
                        <c:v>241.08027999999999</c:v>
                      </c:pt>
                      <c:pt idx="4449">
                        <c:v>241.17491000000001</c:v>
                      </c:pt>
                      <c:pt idx="4450">
                        <c:v>241.33224999999999</c:v>
                      </c:pt>
                      <c:pt idx="4451">
                        <c:v>241.42069000000001</c:v>
                      </c:pt>
                      <c:pt idx="4452">
                        <c:v>241.56164000000001</c:v>
                      </c:pt>
                      <c:pt idx="4453">
                        <c:v>241.69492</c:v>
                      </c:pt>
                      <c:pt idx="4454">
                        <c:v>241.85748000000001</c:v>
                      </c:pt>
                      <c:pt idx="4455">
                        <c:v>241.93469999999999</c:v>
                      </c:pt>
                      <c:pt idx="4456">
                        <c:v>242.06802999999999</c:v>
                      </c:pt>
                      <c:pt idx="4457">
                        <c:v>242.17354</c:v>
                      </c:pt>
                      <c:pt idx="4458">
                        <c:v>242.32408000000001</c:v>
                      </c:pt>
                      <c:pt idx="4459">
                        <c:v>242.42683</c:v>
                      </c:pt>
                      <c:pt idx="4460">
                        <c:v>242.75230999999999</c:v>
                      </c:pt>
                      <c:pt idx="4461">
                        <c:v>242.67723000000001</c:v>
                      </c:pt>
                      <c:pt idx="4462">
                        <c:v>242.86269999999999</c:v>
                      </c:pt>
                      <c:pt idx="4463">
                        <c:v>242.92214000000001</c:v>
                      </c:pt>
                      <c:pt idx="4464">
                        <c:v>243.04432</c:v>
                      </c:pt>
                      <c:pt idx="4465">
                        <c:v>243.18655999999999</c:v>
                      </c:pt>
                      <c:pt idx="4466">
                        <c:v>243.32438999999999</c:v>
                      </c:pt>
                      <c:pt idx="4467">
                        <c:v>243.4365</c:v>
                      </c:pt>
                      <c:pt idx="4468">
                        <c:v>243.54867999999999</c:v>
                      </c:pt>
                      <c:pt idx="4469">
                        <c:v>243.69971000000001</c:v>
                      </c:pt>
                      <c:pt idx="4470">
                        <c:v>243.80846</c:v>
                      </c:pt>
                      <c:pt idx="4471">
                        <c:v>243.98532</c:v>
                      </c:pt>
                      <c:pt idx="4472">
                        <c:v>244.04759000000001</c:v>
                      </c:pt>
                      <c:pt idx="4473">
                        <c:v>244.17855</c:v>
                      </c:pt>
                      <c:pt idx="4474">
                        <c:v>244.28897000000001</c:v>
                      </c:pt>
                      <c:pt idx="4475">
                        <c:v>244.47540000000001</c:v>
                      </c:pt>
                      <c:pt idx="4476">
                        <c:v>244.52837</c:v>
                      </c:pt>
                      <c:pt idx="4477">
                        <c:v>244.66842</c:v>
                      </c:pt>
                      <c:pt idx="4478">
                        <c:v>244.78447</c:v>
                      </c:pt>
                      <c:pt idx="4479">
                        <c:v>244.96888000000001</c:v>
                      </c:pt>
                      <c:pt idx="4480">
                        <c:v>245.05632</c:v>
                      </c:pt>
                      <c:pt idx="4481">
                        <c:v>245.18145999999999</c:v>
                      </c:pt>
                      <c:pt idx="4482">
                        <c:v>245.29875000000001</c:v>
                      </c:pt>
                      <c:pt idx="4483">
                        <c:v>245.45666</c:v>
                      </c:pt>
                      <c:pt idx="4484">
                        <c:v>245.55226999999999</c:v>
                      </c:pt>
                      <c:pt idx="4485">
                        <c:v>245.67692</c:v>
                      </c:pt>
                      <c:pt idx="4486">
                        <c:v>245.77943999999999</c:v>
                      </c:pt>
                      <c:pt idx="4487">
                        <c:v>245.91484</c:v>
                      </c:pt>
                      <c:pt idx="4488">
                        <c:v>246.06227000000001</c:v>
                      </c:pt>
                      <c:pt idx="4489">
                        <c:v>246.13050000000001</c:v>
                      </c:pt>
                      <c:pt idx="4490">
                        <c:v>246.2979</c:v>
                      </c:pt>
                      <c:pt idx="4491">
                        <c:v>246.40361999999999</c:v>
                      </c:pt>
                      <c:pt idx="4492">
                        <c:v>246.58544000000001</c:v>
                      </c:pt>
                      <c:pt idx="4493">
                        <c:v>246.69184000000001</c:v>
                      </c:pt>
                      <c:pt idx="4494">
                        <c:v>246.80117999999999</c:v>
                      </c:pt>
                      <c:pt idx="4495">
                        <c:v>246.92989</c:v>
                      </c:pt>
                      <c:pt idx="4496">
                        <c:v>247.09869</c:v>
                      </c:pt>
                      <c:pt idx="4497">
                        <c:v>247.18236999999999</c:v>
                      </c:pt>
                      <c:pt idx="4498">
                        <c:v>247.32333</c:v>
                      </c:pt>
                      <c:pt idx="4499">
                        <c:v>247.43434999999999</c:v>
                      </c:pt>
                      <c:pt idx="4500">
                        <c:v>247.58846</c:v>
                      </c:pt>
                      <c:pt idx="4501">
                        <c:v>247.68204</c:v>
                      </c:pt>
                      <c:pt idx="4502">
                        <c:v>247.79853</c:v>
                      </c:pt>
                      <c:pt idx="4503">
                        <c:v>247.90035</c:v>
                      </c:pt>
                      <c:pt idx="4504">
                        <c:v>248.06301999999999</c:v>
                      </c:pt>
                      <c:pt idx="4505">
                        <c:v>248.17013</c:v>
                      </c:pt>
                      <c:pt idx="4506">
                        <c:v>248.29381000000001</c:v>
                      </c:pt>
                      <c:pt idx="4507">
                        <c:v>248.44721999999999</c:v>
                      </c:pt>
                      <c:pt idx="4508">
                        <c:v>248.54106999999999</c:v>
                      </c:pt>
                      <c:pt idx="4509">
                        <c:v>248.72370000000001</c:v>
                      </c:pt>
                      <c:pt idx="4510">
                        <c:v>248.79372000000001</c:v>
                      </c:pt>
                      <c:pt idx="4511">
                        <c:v>248.91598999999999</c:v>
                      </c:pt>
                      <c:pt idx="4512">
                        <c:v>249.02637999999999</c:v>
                      </c:pt>
                      <c:pt idx="4513">
                        <c:v>249.20289</c:v>
                      </c:pt>
                      <c:pt idx="4514">
                        <c:v>249.28698</c:v>
                      </c:pt>
                      <c:pt idx="4515">
                        <c:v>249.41829999999999</c:v>
                      </c:pt>
                      <c:pt idx="4516">
                        <c:v>249.56314</c:v>
                      </c:pt>
                      <c:pt idx="4517">
                        <c:v>249.71557000000001</c:v>
                      </c:pt>
                      <c:pt idx="4518">
                        <c:v>249.80432999999999</c:v>
                      </c:pt>
                      <c:pt idx="4519">
                        <c:v>249.92983000000001</c:v>
                      </c:pt>
                      <c:pt idx="4520">
                        <c:v>250.07149999999999</c:v>
                      </c:pt>
                      <c:pt idx="4521">
                        <c:v>250.39159000000001</c:v>
                      </c:pt>
                      <c:pt idx="4522">
                        <c:v>250.30862999999999</c:v>
                      </c:pt>
                      <c:pt idx="4523">
                        <c:v>250.33723000000001</c:v>
                      </c:pt>
                      <c:pt idx="4524">
                        <c:v>250.34115</c:v>
                      </c:pt>
                      <c:pt idx="4525">
                        <c:v>250.33008000000001</c:v>
                      </c:pt>
                      <c:pt idx="4526">
                        <c:v>250.34275</c:v>
                      </c:pt>
                      <c:pt idx="4527">
                        <c:v>250.29182</c:v>
                      </c:pt>
                      <c:pt idx="4528">
                        <c:v>250.30611999999999</c:v>
                      </c:pt>
                      <c:pt idx="4529">
                        <c:v>250.31755999999999</c:v>
                      </c:pt>
                      <c:pt idx="4530">
                        <c:v>250.34657999999999</c:v>
                      </c:pt>
                      <c:pt idx="4531">
                        <c:v>250.32456999999999</c:v>
                      </c:pt>
                      <c:pt idx="4532">
                        <c:v>250.31451999999999</c:v>
                      </c:pt>
                      <c:pt idx="4533">
                        <c:v>250.30177</c:v>
                      </c:pt>
                      <c:pt idx="4534">
                        <c:v>250.35446999999999</c:v>
                      </c:pt>
                      <c:pt idx="4535">
                        <c:v>250.33242999999999</c:v>
                      </c:pt>
                      <c:pt idx="4536">
                        <c:v>250.32445000000001</c:v>
                      </c:pt>
                      <c:pt idx="4537">
                        <c:v>250.30905000000001</c:v>
                      </c:pt>
                      <c:pt idx="4538">
                        <c:v>250.35422</c:v>
                      </c:pt>
                      <c:pt idx="4539">
                        <c:v>250.32369</c:v>
                      </c:pt>
                      <c:pt idx="4540">
                        <c:v>250.32400000000001</c:v>
                      </c:pt>
                      <c:pt idx="4541">
                        <c:v>250.32660999999999</c:v>
                      </c:pt>
                      <c:pt idx="4542">
                        <c:v>250.35791</c:v>
                      </c:pt>
                      <c:pt idx="4543">
                        <c:v>250.32441</c:v>
                      </c:pt>
                      <c:pt idx="4544">
                        <c:v>250.32633000000001</c:v>
                      </c:pt>
                      <c:pt idx="4545">
                        <c:v>250.3312</c:v>
                      </c:pt>
                      <c:pt idx="4546">
                        <c:v>250.32431</c:v>
                      </c:pt>
                      <c:pt idx="4547">
                        <c:v>250.36601999999999</c:v>
                      </c:pt>
                      <c:pt idx="4548">
                        <c:v>250.32799</c:v>
                      </c:pt>
                      <c:pt idx="4549">
                        <c:v>250.30976999999999</c:v>
                      </c:pt>
                      <c:pt idx="4550">
                        <c:v>250.31632999999999</c:v>
                      </c:pt>
                      <c:pt idx="4551">
                        <c:v>250.37593000000001</c:v>
                      </c:pt>
                      <c:pt idx="4552">
                        <c:v>250.32835</c:v>
                      </c:pt>
                      <c:pt idx="4553">
                        <c:v>250.32140000000001</c:v>
                      </c:pt>
                      <c:pt idx="4554">
                        <c:v>250.29944</c:v>
                      </c:pt>
                      <c:pt idx="4555">
                        <c:v>250.34972999999999</c:v>
                      </c:pt>
                      <c:pt idx="4556">
                        <c:v>250.30145999999999</c:v>
                      </c:pt>
                      <c:pt idx="4557">
                        <c:v>250.31225000000001</c:v>
                      </c:pt>
                      <c:pt idx="4558">
                        <c:v>250.29958999999999</c:v>
                      </c:pt>
                      <c:pt idx="4559">
                        <c:v>250.35767999999999</c:v>
                      </c:pt>
                      <c:pt idx="4560">
                        <c:v>250.30377999999999</c:v>
                      </c:pt>
                      <c:pt idx="4561">
                        <c:v>250.31061</c:v>
                      </c:pt>
                      <c:pt idx="4562">
                        <c:v>250.30099000000001</c:v>
                      </c:pt>
                      <c:pt idx="4563">
                        <c:v>250.30828</c:v>
                      </c:pt>
                      <c:pt idx="4564">
                        <c:v>250.32891000000001</c:v>
                      </c:pt>
                      <c:pt idx="4565">
                        <c:v>250.29707999999999</c:v>
                      </c:pt>
                      <c:pt idx="4566">
                        <c:v>250.31572</c:v>
                      </c:pt>
                      <c:pt idx="4567">
                        <c:v>250.29192</c:v>
                      </c:pt>
                      <c:pt idx="4568">
                        <c:v>250.32917</c:v>
                      </c:pt>
                      <c:pt idx="4569">
                        <c:v>250.29317</c:v>
                      </c:pt>
                      <c:pt idx="4570">
                        <c:v>250.27949000000001</c:v>
                      </c:pt>
                      <c:pt idx="4571">
                        <c:v>250.29640000000001</c:v>
                      </c:pt>
                      <c:pt idx="4572">
                        <c:v>250.32319000000001</c:v>
                      </c:pt>
                      <c:pt idx="4573">
                        <c:v>250.28327999999999</c:v>
                      </c:pt>
                      <c:pt idx="4574">
                        <c:v>250.28489999999999</c:v>
                      </c:pt>
                      <c:pt idx="4575">
                        <c:v>250.28994</c:v>
                      </c:pt>
                      <c:pt idx="4576">
                        <c:v>250.3202</c:v>
                      </c:pt>
                      <c:pt idx="4577">
                        <c:v>250.33762999999999</c:v>
                      </c:pt>
                      <c:pt idx="4578">
                        <c:v>250.30425</c:v>
                      </c:pt>
                      <c:pt idx="4579">
                        <c:v>250.3056</c:v>
                      </c:pt>
                      <c:pt idx="4580">
                        <c:v>250.30023</c:v>
                      </c:pt>
                      <c:pt idx="4581">
                        <c:v>250.43031999999999</c:v>
                      </c:pt>
                      <c:pt idx="4582">
                        <c:v>250.44264999999999</c:v>
                      </c:pt>
                      <c:pt idx="4583">
                        <c:v>250.30762999999999</c:v>
                      </c:pt>
                      <c:pt idx="4584">
                        <c:v>250.30765</c:v>
                      </c:pt>
                      <c:pt idx="4585">
                        <c:v>250.34465</c:v>
                      </c:pt>
                      <c:pt idx="4586">
                        <c:v>250.30727999999999</c:v>
                      </c:pt>
                      <c:pt idx="4587">
                        <c:v>250.30957000000001</c:v>
                      </c:pt>
                      <c:pt idx="4588">
                        <c:v>250.29082</c:v>
                      </c:pt>
                      <c:pt idx="4589">
                        <c:v>250.35015000000001</c:v>
                      </c:pt>
                      <c:pt idx="4590">
                        <c:v>250.29237000000001</c:v>
                      </c:pt>
                      <c:pt idx="4591">
                        <c:v>250.30518000000001</c:v>
                      </c:pt>
                      <c:pt idx="4592">
                        <c:v>250.29517000000001</c:v>
                      </c:pt>
                      <c:pt idx="4593">
                        <c:v>250.32845</c:v>
                      </c:pt>
                      <c:pt idx="4594">
                        <c:v>250.29633000000001</c:v>
                      </c:pt>
                      <c:pt idx="4595">
                        <c:v>250.29383999999999</c:v>
                      </c:pt>
                      <c:pt idx="4596">
                        <c:v>250.28665000000001</c:v>
                      </c:pt>
                      <c:pt idx="4597">
                        <c:v>250.29469</c:v>
                      </c:pt>
                      <c:pt idx="4598">
                        <c:v>250.35642000000001</c:v>
                      </c:pt>
                      <c:pt idx="4599">
                        <c:v>250.29817</c:v>
                      </c:pt>
                      <c:pt idx="4600">
                        <c:v>250.32386</c:v>
                      </c:pt>
                      <c:pt idx="4601">
                        <c:v>250.31636</c:v>
                      </c:pt>
                      <c:pt idx="4602">
                        <c:v>250.33774</c:v>
                      </c:pt>
                      <c:pt idx="4603">
                        <c:v>250.31425999999999</c:v>
                      </c:pt>
                      <c:pt idx="4604">
                        <c:v>250.29820000000001</c:v>
                      </c:pt>
                      <c:pt idx="4605">
                        <c:v>250.30324999999999</c:v>
                      </c:pt>
                      <c:pt idx="4606">
                        <c:v>250.34451999999999</c:v>
                      </c:pt>
                      <c:pt idx="4607">
                        <c:v>250.30964</c:v>
                      </c:pt>
                      <c:pt idx="4608">
                        <c:v>250.29623000000001</c:v>
                      </c:pt>
                      <c:pt idx="4609">
                        <c:v>250.30054000000001</c:v>
                      </c:pt>
                      <c:pt idx="4610">
                        <c:v>250.3262</c:v>
                      </c:pt>
                      <c:pt idx="4611">
                        <c:v>250.29854</c:v>
                      </c:pt>
                      <c:pt idx="4612">
                        <c:v>250.29066</c:v>
                      </c:pt>
                      <c:pt idx="4613">
                        <c:v>250.28792999999999</c:v>
                      </c:pt>
                      <c:pt idx="4614">
                        <c:v>250.33365000000001</c:v>
                      </c:pt>
                      <c:pt idx="4615">
                        <c:v>250.31514000000001</c:v>
                      </c:pt>
                      <c:pt idx="4616">
                        <c:v>250.30187000000001</c:v>
                      </c:pt>
                      <c:pt idx="4617">
                        <c:v>250.29194000000001</c:v>
                      </c:pt>
                      <c:pt idx="4618">
                        <c:v>250.30398</c:v>
                      </c:pt>
                      <c:pt idx="4619">
                        <c:v>250.34446</c:v>
                      </c:pt>
                      <c:pt idx="4620">
                        <c:v>250.29925</c:v>
                      </c:pt>
                      <c:pt idx="4621">
                        <c:v>250.28844000000001</c:v>
                      </c:pt>
                      <c:pt idx="4622">
                        <c:v>250.30905000000001</c:v>
                      </c:pt>
                      <c:pt idx="4623">
                        <c:v>250.32919000000001</c:v>
                      </c:pt>
                      <c:pt idx="4624">
                        <c:v>250.29655</c:v>
                      </c:pt>
                      <c:pt idx="4625">
                        <c:v>250.29951</c:v>
                      </c:pt>
                      <c:pt idx="4626">
                        <c:v>250.28106</c:v>
                      </c:pt>
                      <c:pt idx="4627">
                        <c:v>250.33684</c:v>
                      </c:pt>
                      <c:pt idx="4628">
                        <c:v>250.29607999999999</c:v>
                      </c:pt>
                      <c:pt idx="4629">
                        <c:v>250.31064000000001</c:v>
                      </c:pt>
                      <c:pt idx="4630">
                        <c:v>250.28421</c:v>
                      </c:pt>
                      <c:pt idx="4631">
                        <c:v>250.34016</c:v>
                      </c:pt>
                      <c:pt idx="4632">
                        <c:v>250.29752999999999</c:v>
                      </c:pt>
                      <c:pt idx="4633">
                        <c:v>250.30875</c:v>
                      </c:pt>
                      <c:pt idx="4634">
                        <c:v>250.30831000000001</c:v>
                      </c:pt>
                      <c:pt idx="4635">
                        <c:v>250.29452000000001</c:v>
                      </c:pt>
                      <c:pt idx="4636">
                        <c:v>250.31129999999999</c:v>
                      </c:pt>
                      <c:pt idx="4637">
                        <c:v>250.29982000000001</c:v>
                      </c:pt>
                      <c:pt idx="4638">
                        <c:v>250.28380000000001</c:v>
                      </c:pt>
                      <c:pt idx="4639">
                        <c:v>250.29039</c:v>
                      </c:pt>
                      <c:pt idx="4640">
                        <c:v>250.33452</c:v>
                      </c:pt>
                      <c:pt idx="4641">
                        <c:v>250.29913999999999</c:v>
                      </c:pt>
                      <c:pt idx="4642">
                        <c:v>250.45642000000001</c:v>
                      </c:pt>
                      <c:pt idx="4643">
                        <c:v>250.33878000000001</c:v>
                      </c:pt>
                      <c:pt idx="4644">
                        <c:v>250.34397999999999</c:v>
                      </c:pt>
                      <c:pt idx="4645">
                        <c:v>250.31209000000001</c:v>
                      </c:pt>
                      <c:pt idx="4646">
                        <c:v>250.31290000000001</c:v>
                      </c:pt>
                      <c:pt idx="4647">
                        <c:v>250.28872000000001</c:v>
                      </c:pt>
                      <c:pt idx="4648">
                        <c:v>250.33614</c:v>
                      </c:pt>
                      <c:pt idx="4649">
                        <c:v>250.29712000000001</c:v>
                      </c:pt>
                      <c:pt idx="4650">
                        <c:v>250.31952999999999</c:v>
                      </c:pt>
                      <c:pt idx="4651">
                        <c:v>250.28117</c:v>
                      </c:pt>
                      <c:pt idx="4652">
                        <c:v>250.32478</c:v>
                      </c:pt>
                      <c:pt idx="4653">
                        <c:v>250.31751</c:v>
                      </c:pt>
                      <c:pt idx="4654">
                        <c:v>250.32261</c:v>
                      </c:pt>
                      <c:pt idx="4655">
                        <c:v>250.30509000000001</c:v>
                      </c:pt>
                      <c:pt idx="4656">
                        <c:v>250.31119000000001</c:v>
                      </c:pt>
                      <c:pt idx="4657">
                        <c:v>250.3338</c:v>
                      </c:pt>
                      <c:pt idx="4658">
                        <c:v>250.28572</c:v>
                      </c:pt>
                      <c:pt idx="4659">
                        <c:v>250.29776000000001</c:v>
                      </c:pt>
                      <c:pt idx="4660">
                        <c:v>250.27726999999999</c:v>
                      </c:pt>
                      <c:pt idx="4661">
                        <c:v>250.33319</c:v>
                      </c:pt>
                      <c:pt idx="4662">
                        <c:v>250.30413999999999</c:v>
                      </c:pt>
                      <c:pt idx="4663">
                        <c:v>250.30289999999999</c:v>
                      </c:pt>
                      <c:pt idx="4664">
                        <c:v>250.31635</c:v>
                      </c:pt>
                      <c:pt idx="4665">
                        <c:v>250.35966999999999</c:v>
                      </c:pt>
                      <c:pt idx="4666">
                        <c:v>250.30948000000001</c:v>
                      </c:pt>
                      <c:pt idx="4667">
                        <c:v>250.28579999999999</c:v>
                      </c:pt>
                      <c:pt idx="4668">
                        <c:v>250.29026999999999</c:v>
                      </c:pt>
                      <c:pt idx="4669">
                        <c:v>250.3297</c:v>
                      </c:pt>
                      <c:pt idx="4670">
                        <c:v>250.32938999999999</c:v>
                      </c:pt>
                      <c:pt idx="4671">
                        <c:v>250.32336000000001</c:v>
                      </c:pt>
                      <c:pt idx="4672">
                        <c:v>250.32447999999999</c:v>
                      </c:pt>
                      <c:pt idx="4673">
                        <c:v>250.32245</c:v>
                      </c:pt>
                      <c:pt idx="4674">
                        <c:v>250.36696000000001</c:v>
                      </c:pt>
                      <c:pt idx="4675">
                        <c:v>250.30596</c:v>
                      </c:pt>
                      <c:pt idx="4676">
                        <c:v>250.29747</c:v>
                      </c:pt>
                      <c:pt idx="4677">
                        <c:v>250.29875999999999</c:v>
                      </c:pt>
                      <c:pt idx="4678">
                        <c:v>250.33330000000001</c:v>
                      </c:pt>
                      <c:pt idx="4679">
                        <c:v>250.30189999999999</c:v>
                      </c:pt>
                      <c:pt idx="4680">
                        <c:v>250.29792</c:v>
                      </c:pt>
                      <c:pt idx="4681">
                        <c:v>250.32078999999999</c:v>
                      </c:pt>
                      <c:pt idx="4682">
                        <c:v>250.36250999999999</c:v>
                      </c:pt>
                      <c:pt idx="4683">
                        <c:v>250.31585000000001</c:v>
                      </c:pt>
                      <c:pt idx="4684">
                        <c:v>250.3125</c:v>
                      </c:pt>
                      <c:pt idx="4685">
                        <c:v>250.31251</c:v>
                      </c:pt>
                      <c:pt idx="4686">
                        <c:v>250.37342000000001</c:v>
                      </c:pt>
                      <c:pt idx="4687">
                        <c:v>250.32066</c:v>
                      </c:pt>
                      <c:pt idx="4688">
                        <c:v>250.3058</c:v>
                      </c:pt>
                      <c:pt idx="4689">
                        <c:v>250.30538000000001</c:v>
                      </c:pt>
                      <c:pt idx="4690">
                        <c:v>250.32998000000001</c:v>
                      </c:pt>
                      <c:pt idx="4691">
                        <c:v>250.35794999999999</c:v>
                      </c:pt>
                      <c:pt idx="4692">
                        <c:v>250.33349000000001</c:v>
                      </c:pt>
                      <c:pt idx="4693">
                        <c:v>250.34502000000001</c:v>
                      </c:pt>
                      <c:pt idx="4694">
                        <c:v>250.32378</c:v>
                      </c:pt>
                      <c:pt idx="4695">
                        <c:v>250.37647999999999</c:v>
                      </c:pt>
                      <c:pt idx="4696">
                        <c:v>250.31388999999999</c:v>
                      </c:pt>
                      <c:pt idx="4697">
                        <c:v>250.31869</c:v>
                      </c:pt>
                      <c:pt idx="4698">
                        <c:v>250.32508999999999</c:v>
                      </c:pt>
                      <c:pt idx="4699">
                        <c:v>250.36299</c:v>
                      </c:pt>
                      <c:pt idx="4700">
                        <c:v>250.31608</c:v>
                      </c:pt>
                      <c:pt idx="4701">
                        <c:v>250.2878</c:v>
                      </c:pt>
                      <c:pt idx="4702">
                        <c:v>250.29182</c:v>
                      </c:pt>
                      <c:pt idx="4703">
                        <c:v>250.51356000000001</c:v>
                      </c:pt>
                      <c:pt idx="4704">
                        <c:v>250.35470000000001</c:v>
                      </c:pt>
                      <c:pt idx="4705">
                        <c:v>250.29568</c:v>
                      </c:pt>
                      <c:pt idx="4706">
                        <c:v>250.31231</c:v>
                      </c:pt>
                      <c:pt idx="4707">
                        <c:v>250.3022</c:v>
                      </c:pt>
                      <c:pt idx="4708">
                        <c:v>250.36292</c:v>
                      </c:pt>
                      <c:pt idx="4709">
                        <c:v>250.30339000000001</c:v>
                      </c:pt>
                      <c:pt idx="4710">
                        <c:v>250.30456000000001</c:v>
                      </c:pt>
                      <c:pt idx="4711">
                        <c:v>250.31668999999999</c:v>
                      </c:pt>
                      <c:pt idx="4712">
                        <c:v>250.37370000000001</c:v>
                      </c:pt>
                      <c:pt idx="4713">
                        <c:v>250.32183000000001</c:v>
                      </c:pt>
                      <c:pt idx="4714">
                        <c:v>250.30499</c:v>
                      </c:pt>
                      <c:pt idx="4715">
                        <c:v>250.32139000000001</c:v>
                      </c:pt>
                      <c:pt idx="4716">
                        <c:v>250.36326</c:v>
                      </c:pt>
                      <c:pt idx="4717">
                        <c:v>250.29940999999999</c:v>
                      </c:pt>
                      <c:pt idx="4718">
                        <c:v>250.2997</c:v>
                      </c:pt>
                      <c:pt idx="4719">
                        <c:v>250.29993999999999</c:v>
                      </c:pt>
                      <c:pt idx="4720">
                        <c:v>250.35755</c:v>
                      </c:pt>
                      <c:pt idx="4721">
                        <c:v>250.31039000000001</c:v>
                      </c:pt>
                      <c:pt idx="4722">
                        <c:v>250.30186</c:v>
                      </c:pt>
                      <c:pt idx="4723">
                        <c:v>250.31888000000001</c:v>
                      </c:pt>
                      <c:pt idx="4724">
                        <c:v>250.33364</c:v>
                      </c:pt>
                      <c:pt idx="4725">
                        <c:v>250.33500000000001</c:v>
                      </c:pt>
                      <c:pt idx="4726">
                        <c:v>250.25892999999999</c:v>
                      </c:pt>
                      <c:pt idx="4727">
                        <c:v>250.27346</c:v>
                      </c:pt>
                      <c:pt idx="4728">
                        <c:v>250.26597000000001</c:v>
                      </c:pt>
                      <c:pt idx="4729">
                        <c:v>250.31106</c:v>
                      </c:pt>
                      <c:pt idx="4730">
                        <c:v>250.25782000000001</c:v>
                      </c:pt>
                      <c:pt idx="4731">
                        <c:v>250.26897</c:v>
                      </c:pt>
                      <c:pt idx="4732">
                        <c:v>250.28720999999999</c:v>
                      </c:pt>
                      <c:pt idx="4733">
                        <c:v>250.33556999999999</c:v>
                      </c:pt>
                      <c:pt idx="4734">
                        <c:v>250.30071000000001</c:v>
                      </c:pt>
                      <c:pt idx="4735">
                        <c:v>250.29220000000001</c:v>
                      </c:pt>
                      <c:pt idx="4736">
                        <c:v>250.30409</c:v>
                      </c:pt>
                      <c:pt idx="4737">
                        <c:v>250.33506</c:v>
                      </c:pt>
                      <c:pt idx="4738">
                        <c:v>250.33663000000001</c:v>
                      </c:pt>
                      <c:pt idx="4739">
                        <c:v>250.31745000000001</c:v>
                      </c:pt>
                      <c:pt idx="4740">
                        <c:v>250.33028999999999</c:v>
                      </c:pt>
                      <c:pt idx="4741">
                        <c:v>250.36735999999999</c:v>
                      </c:pt>
                      <c:pt idx="4742">
                        <c:v>250.32579000000001</c:v>
                      </c:pt>
                      <c:pt idx="4743">
                        <c:v>250.32678999999999</c:v>
                      </c:pt>
                      <c:pt idx="4744">
                        <c:v>250.32073</c:v>
                      </c:pt>
                      <c:pt idx="4745">
                        <c:v>250.33100999999999</c:v>
                      </c:pt>
                      <c:pt idx="4746">
                        <c:v>250.36528999999999</c:v>
                      </c:pt>
                      <c:pt idx="4747">
                        <c:v>250.32628</c:v>
                      </c:pt>
                      <c:pt idx="4748">
                        <c:v>250.32373000000001</c:v>
                      </c:pt>
                      <c:pt idx="4749">
                        <c:v>250.32980000000001</c:v>
                      </c:pt>
                      <c:pt idx="4750">
                        <c:v>250.37351000000001</c:v>
                      </c:pt>
                      <c:pt idx="4751">
                        <c:v>250.30806999999999</c:v>
                      </c:pt>
                      <c:pt idx="4752">
                        <c:v>250.33562000000001</c:v>
                      </c:pt>
                      <c:pt idx="4753">
                        <c:v>250.33251999999999</c:v>
                      </c:pt>
                      <c:pt idx="4754">
                        <c:v>250.35265999999999</c:v>
                      </c:pt>
                      <c:pt idx="4755">
                        <c:v>250.32521</c:v>
                      </c:pt>
                      <c:pt idx="4756">
                        <c:v>250.33350999999999</c:v>
                      </c:pt>
                      <c:pt idx="4757">
                        <c:v>250.31820999999999</c:v>
                      </c:pt>
                      <c:pt idx="4758">
                        <c:v>250.36776</c:v>
                      </c:pt>
                      <c:pt idx="4759">
                        <c:v>250.34087</c:v>
                      </c:pt>
                      <c:pt idx="4760">
                        <c:v>250.32900000000001</c:v>
                      </c:pt>
                      <c:pt idx="4761">
                        <c:v>250.32187999999999</c:v>
                      </c:pt>
                      <c:pt idx="4762">
                        <c:v>250.31977000000001</c:v>
                      </c:pt>
                      <c:pt idx="4763">
                        <c:v>250.35169999999999</c:v>
                      </c:pt>
                      <c:pt idx="4764">
                        <c:v>250.51488000000001</c:v>
                      </c:pt>
                      <c:pt idx="4765">
                        <c:v>250.31401</c:v>
                      </c:pt>
                      <c:pt idx="4766">
                        <c:v>250.32659000000001</c:v>
                      </c:pt>
                      <c:pt idx="4767">
                        <c:v>250.38444999999999</c:v>
                      </c:pt>
                      <c:pt idx="4768">
                        <c:v>250.32098999999999</c:v>
                      </c:pt>
                      <c:pt idx="4769">
                        <c:v>250.31956</c:v>
                      </c:pt>
                      <c:pt idx="4770">
                        <c:v>250.30999</c:v>
                      </c:pt>
                      <c:pt idx="4771">
                        <c:v>250.36023</c:v>
                      </c:pt>
                      <c:pt idx="4772">
                        <c:v>250.30383</c:v>
                      </c:pt>
                      <c:pt idx="4773">
                        <c:v>250.30627000000001</c:v>
                      </c:pt>
                      <c:pt idx="4774">
                        <c:v>250.3261</c:v>
                      </c:pt>
                      <c:pt idx="4775">
                        <c:v>250.37191999999999</c:v>
                      </c:pt>
                      <c:pt idx="4776">
                        <c:v>250.31859</c:v>
                      </c:pt>
                      <c:pt idx="4777">
                        <c:v>250.31809999999999</c:v>
                      </c:pt>
                      <c:pt idx="4778">
                        <c:v>250.31544</c:v>
                      </c:pt>
                      <c:pt idx="4779">
                        <c:v>250.33152999999999</c:v>
                      </c:pt>
                      <c:pt idx="4780">
                        <c:v>250.35477</c:v>
                      </c:pt>
                      <c:pt idx="4781">
                        <c:v>250.32112000000001</c:v>
                      </c:pt>
                      <c:pt idx="4782">
                        <c:v>250.35364999999999</c:v>
                      </c:pt>
                      <c:pt idx="4783">
                        <c:v>250.33385000000001</c:v>
                      </c:pt>
                      <c:pt idx="4784">
                        <c:v>250.36708999999999</c:v>
                      </c:pt>
                      <c:pt idx="4785">
                        <c:v>250.33317</c:v>
                      </c:pt>
                      <c:pt idx="4786">
                        <c:v>250.32871</c:v>
                      </c:pt>
                      <c:pt idx="4787">
                        <c:v>250.32910999999999</c:v>
                      </c:pt>
                      <c:pt idx="4788">
                        <c:v>250.3657</c:v>
                      </c:pt>
                      <c:pt idx="4789">
                        <c:v>250.31605999999999</c:v>
                      </c:pt>
                      <c:pt idx="4790">
                        <c:v>250.33615</c:v>
                      </c:pt>
                      <c:pt idx="4791">
                        <c:v>250.34247999999999</c:v>
                      </c:pt>
                      <c:pt idx="4792">
                        <c:v>250.37370000000001</c:v>
                      </c:pt>
                      <c:pt idx="4793">
                        <c:v>250.33138</c:v>
                      </c:pt>
                      <c:pt idx="4794">
                        <c:v>250.34075999999999</c:v>
                      </c:pt>
                      <c:pt idx="4795">
                        <c:v>250.33070000000001</c:v>
                      </c:pt>
                      <c:pt idx="4796">
                        <c:v>250.35948999999999</c:v>
                      </c:pt>
                      <c:pt idx="4797">
                        <c:v>250.34693999999999</c:v>
                      </c:pt>
                      <c:pt idx="4798">
                        <c:v>250.33815999999999</c:v>
                      </c:pt>
                      <c:pt idx="4799">
                        <c:v>250.33922000000001</c:v>
                      </c:pt>
                      <c:pt idx="4800">
                        <c:v>250.33351999999999</c:v>
                      </c:pt>
                      <c:pt idx="4801">
                        <c:v>250.38352</c:v>
                      </c:pt>
                      <c:pt idx="4802">
                        <c:v>250.334</c:v>
                      </c:pt>
                      <c:pt idx="4803">
                        <c:v>250.34700000000001</c:v>
                      </c:pt>
                      <c:pt idx="4804">
                        <c:v>250.31807000000001</c:v>
                      </c:pt>
                      <c:pt idx="4805">
                        <c:v>250.36241999999999</c:v>
                      </c:pt>
                      <c:pt idx="4806">
                        <c:v>250.29987</c:v>
                      </c:pt>
                      <c:pt idx="4807">
                        <c:v>250.31709000000001</c:v>
                      </c:pt>
                      <c:pt idx="4808">
                        <c:v>250.32882000000001</c:v>
                      </c:pt>
                      <c:pt idx="4809">
                        <c:v>250.37473</c:v>
                      </c:pt>
                      <c:pt idx="4810">
                        <c:v>250.33982</c:v>
                      </c:pt>
                      <c:pt idx="4811">
                        <c:v>250.34182000000001</c:v>
                      </c:pt>
                      <c:pt idx="4812">
                        <c:v>250.33776</c:v>
                      </c:pt>
                      <c:pt idx="4813">
                        <c:v>250.39349999999999</c:v>
                      </c:pt>
                      <c:pt idx="4814">
                        <c:v>250.33453</c:v>
                      </c:pt>
                      <c:pt idx="4815">
                        <c:v>250.31677999999999</c:v>
                      </c:pt>
                      <c:pt idx="4816">
                        <c:v>250.31447</c:v>
                      </c:pt>
                      <c:pt idx="4817">
                        <c:v>250.3356</c:v>
                      </c:pt>
                      <c:pt idx="4818">
                        <c:v>250.34219999999999</c:v>
                      </c:pt>
                      <c:pt idx="4819">
                        <c:v>250.29593</c:v>
                      </c:pt>
                      <c:pt idx="4820">
                        <c:v>250.30937</c:v>
                      </c:pt>
                      <c:pt idx="4821">
                        <c:v>250.30717000000001</c:v>
                      </c:pt>
                      <c:pt idx="4822">
                        <c:v>250.33707000000001</c:v>
                      </c:pt>
                      <c:pt idx="4823">
                        <c:v>250.29140000000001</c:v>
                      </c:pt>
                      <c:pt idx="4824">
                        <c:v>250.32024999999999</c:v>
                      </c:pt>
                      <c:pt idx="4825">
                        <c:v>250.50308999999999</c:v>
                      </c:pt>
                      <c:pt idx="4826">
                        <c:v>250.34048000000001</c:v>
                      </c:pt>
                      <c:pt idx="4827">
                        <c:v>250.28926000000001</c:v>
                      </c:pt>
                      <c:pt idx="4828">
                        <c:v>250.30696</c:v>
                      </c:pt>
                      <c:pt idx="4829">
                        <c:v>250.32263</c:v>
                      </c:pt>
                      <c:pt idx="4830">
                        <c:v>250.34389999999999</c:v>
                      </c:pt>
                      <c:pt idx="4831">
                        <c:v>250.31298000000001</c:v>
                      </c:pt>
                      <c:pt idx="4832">
                        <c:v>250.31157999999999</c:v>
                      </c:pt>
                      <c:pt idx="4833">
                        <c:v>250.31041999999999</c:v>
                      </c:pt>
                      <c:pt idx="4834">
                        <c:v>250.35064</c:v>
                      </c:pt>
                      <c:pt idx="4835">
                        <c:v>250.33840000000001</c:v>
                      </c:pt>
                      <c:pt idx="4836">
                        <c:v>250.29813999999999</c:v>
                      </c:pt>
                      <c:pt idx="4837">
                        <c:v>250.30637999999999</c:v>
                      </c:pt>
                      <c:pt idx="4838">
                        <c:v>250.31148999999999</c:v>
                      </c:pt>
                      <c:pt idx="4839">
                        <c:v>250.3623</c:v>
                      </c:pt>
                      <c:pt idx="4840">
                        <c:v>250.30101999999999</c:v>
                      </c:pt>
                      <c:pt idx="4841">
                        <c:v>250.30013</c:v>
                      </c:pt>
                      <c:pt idx="4842">
                        <c:v>250.30329</c:v>
                      </c:pt>
                      <c:pt idx="4843">
                        <c:v>250.35410999999999</c:v>
                      </c:pt>
                      <c:pt idx="4844">
                        <c:v>250.32195999999999</c:v>
                      </c:pt>
                      <c:pt idx="4845">
                        <c:v>250.29768000000001</c:v>
                      </c:pt>
                      <c:pt idx="4846">
                        <c:v>250.29830000000001</c:v>
                      </c:pt>
                      <c:pt idx="4847">
                        <c:v>250.34646000000001</c:v>
                      </c:pt>
                      <c:pt idx="4848">
                        <c:v>250.27575999999999</c:v>
                      </c:pt>
                      <c:pt idx="4849">
                        <c:v>250.29209</c:v>
                      </c:pt>
                      <c:pt idx="4850">
                        <c:v>250.29489000000001</c:v>
                      </c:pt>
                      <c:pt idx="4851">
                        <c:v>250.33776</c:v>
                      </c:pt>
                      <c:pt idx="4852">
                        <c:v>250.30669</c:v>
                      </c:pt>
                      <c:pt idx="4853">
                        <c:v>250.31066000000001</c:v>
                      </c:pt>
                      <c:pt idx="4854">
                        <c:v>250.31102999999999</c:v>
                      </c:pt>
                      <c:pt idx="4855">
                        <c:v>250.31007</c:v>
                      </c:pt>
                      <c:pt idx="4856">
                        <c:v>250.36648</c:v>
                      </c:pt>
                      <c:pt idx="4857">
                        <c:v>250.30616000000001</c:v>
                      </c:pt>
                      <c:pt idx="4858">
                        <c:v>250.29841999999999</c:v>
                      </c:pt>
                      <c:pt idx="4859">
                        <c:v>250.31934999999999</c:v>
                      </c:pt>
                      <c:pt idx="4860">
                        <c:v>250.35756000000001</c:v>
                      </c:pt>
                      <c:pt idx="4861">
                        <c:v>250.29741000000001</c:v>
                      </c:pt>
                      <c:pt idx="4862">
                        <c:v>250.31199000000001</c:v>
                      </c:pt>
                      <c:pt idx="4863">
                        <c:v>250.30385000000001</c:v>
                      </c:pt>
                      <c:pt idx="4864">
                        <c:v>250.33521999999999</c:v>
                      </c:pt>
                      <c:pt idx="4865">
                        <c:v>250.29302999999999</c:v>
                      </c:pt>
                      <c:pt idx="4866">
                        <c:v>250.30677</c:v>
                      </c:pt>
                      <c:pt idx="4867">
                        <c:v>250.31177</c:v>
                      </c:pt>
                      <c:pt idx="4868">
                        <c:v>250.33770999999999</c:v>
                      </c:pt>
                      <c:pt idx="4869">
                        <c:v>250.31612000000001</c:v>
                      </c:pt>
                      <c:pt idx="4870">
                        <c:v>250.30404999999999</c:v>
                      </c:pt>
                      <c:pt idx="4871">
                        <c:v>250.30742000000001</c:v>
                      </c:pt>
                      <c:pt idx="4872">
                        <c:v>250.33819</c:v>
                      </c:pt>
                      <c:pt idx="4873">
                        <c:v>250.33793</c:v>
                      </c:pt>
                      <c:pt idx="4874">
                        <c:v>250.31908999999999</c:v>
                      </c:pt>
                      <c:pt idx="4875">
                        <c:v>250.30591999999999</c:v>
                      </c:pt>
                      <c:pt idx="4876">
                        <c:v>250.32689999999999</c:v>
                      </c:pt>
                      <c:pt idx="4877">
                        <c:v>250.36427</c:v>
                      </c:pt>
                      <c:pt idx="4878">
                        <c:v>250.3151</c:v>
                      </c:pt>
                      <c:pt idx="4879">
                        <c:v>250.31881000000001</c:v>
                      </c:pt>
                      <c:pt idx="4880">
                        <c:v>250.30000999999999</c:v>
                      </c:pt>
                      <c:pt idx="4881">
                        <c:v>250.34900999999999</c:v>
                      </c:pt>
                      <c:pt idx="4882">
                        <c:v>250.30765</c:v>
                      </c:pt>
                      <c:pt idx="4883">
                        <c:v>250.29504</c:v>
                      </c:pt>
                      <c:pt idx="4884">
                        <c:v>250.28586000000001</c:v>
                      </c:pt>
                      <c:pt idx="4885">
                        <c:v>250.43968000000001</c:v>
                      </c:pt>
                      <c:pt idx="4886">
                        <c:v>250.43779000000001</c:v>
                      </c:pt>
                      <c:pt idx="4887">
                        <c:v>250.31676999999999</c:v>
                      </c:pt>
                      <c:pt idx="4888">
                        <c:v>250.30835999999999</c:v>
                      </c:pt>
                      <c:pt idx="4889">
                        <c:v>250.32884000000001</c:v>
                      </c:pt>
                      <c:pt idx="4890">
                        <c:v>250.30011999999999</c:v>
                      </c:pt>
                      <c:pt idx="4891">
                        <c:v>250.30986999999999</c:v>
                      </c:pt>
                      <c:pt idx="4892">
                        <c:v>250.3083</c:v>
                      </c:pt>
                      <c:pt idx="4893">
                        <c:v>250.31715</c:v>
                      </c:pt>
                      <c:pt idx="4894">
                        <c:v>250.3844</c:v>
                      </c:pt>
                      <c:pt idx="4895">
                        <c:v>250.31582</c:v>
                      </c:pt>
                      <c:pt idx="4896">
                        <c:v>250.31492</c:v>
                      </c:pt>
                      <c:pt idx="4897">
                        <c:v>250.31575000000001</c:v>
                      </c:pt>
                      <c:pt idx="4898">
                        <c:v>250.36010999999999</c:v>
                      </c:pt>
                      <c:pt idx="4899">
                        <c:v>250.31623999999999</c:v>
                      </c:pt>
                      <c:pt idx="4900">
                        <c:v>250.29939999999999</c:v>
                      </c:pt>
                      <c:pt idx="4901">
                        <c:v>250.31133</c:v>
                      </c:pt>
                      <c:pt idx="4902">
                        <c:v>250.36285000000001</c:v>
                      </c:pt>
                      <c:pt idx="4903">
                        <c:v>250.31227999999999</c:v>
                      </c:pt>
                      <c:pt idx="4904">
                        <c:v>250.32005000000001</c:v>
                      </c:pt>
                      <c:pt idx="4905">
                        <c:v>250.29948999999999</c:v>
                      </c:pt>
                      <c:pt idx="4906">
                        <c:v>250.34482</c:v>
                      </c:pt>
                      <c:pt idx="4907">
                        <c:v>250.30847</c:v>
                      </c:pt>
                      <c:pt idx="4908">
                        <c:v>250.31099</c:v>
                      </c:pt>
                      <c:pt idx="4909">
                        <c:v>250.30184</c:v>
                      </c:pt>
                      <c:pt idx="4910">
                        <c:v>250.29737</c:v>
                      </c:pt>
                      <c:pt idx="4911">
                        <c:v>250.33875</c:v>
                      </c:pt>
                      <c:pt idx="4912">
                        <c:v>250.30038999999999</c:v>
                      </c:pt>
                      <c:pt idx="4913">
                        <c:v>250.30126000000001</c:v>
                      </c:pt>
                      <c:pt idx="4914">
                        <c:v>250.29174</c:v>
                      </c:pt>
                      <c:pt idx="4915">
                        <c:v>250.33080000000001</c:v>
                      </c:pt>
                      <c:pt idx="4916">
                        <c:v>250.30710999999999</c:v>
                      </c:pt>
                      <c:pt idx="4917">
                        <c:v>250.29444000000001</c:v>
                      </c:pt>
                      <c:pt idx="4918">
                        <c:v>250.32246000000001</c:v>
                      </c:pt>
                      <c:pt idx="4919">
                        <c:v>250.34933000000001</c:v>
                      </c:pt>
                      <c:pt idx="4920">
                        <c:v>250.31084000000001</c:v>
                      </c:pt>
                      <c:pt idx="4921">
                        <c:v>250.32608999999999</c:v>
                      </c:pt>
                      <c:pt idx="4922">
                        <c:v>250.31469000000001</c:v>
                      </c:pt>
                      <c:pt idx="4923">
                        <c:v>250.36542</c:v>
                      </c:pt>
                      <c:pt idx="4924">
                        <c:v>250.3109</c:v>
                      </c:pt>
                      <c:pt idx="4925">
                        <c:v>250.29727</c:v>
                      </c:pt>
                      <c:pt idx="4926">
                        <c:v>250.31108</c:v>
                      </c:pt>
                      <c:pt idx="4927">
                        <c:v>250.32016999999999</c:v>
                      </c:pt>
                      <c:pt idx="4928">
                        <c:v>250.31144</c:v>
                      </c:pt>
                      <c:pt idx="4929">
                        <c:v>250.28776999999999</c:v>
                      </c:pt>
                      <c:pt idx="4930">
                        <c:v>250.27618000000001</c:v>
                      </c:pt>
                      <c:pt idx="4931">
                        <c:v>250.29839999999999</c:v>
                      </c:pt>
                      <c:pt idx="4932">
                        <c:v>250.34734</c:v>
                      </c:pt>
                      <c:pt idx="4933">
                        <c:v>250.29325</c:v>
                      </c:pt>
                      <c:pt idx="4934">
                        <c:v>250.29285999999999</c:v>
                      </c:pt>
                      <c:pt idx="4935">
                        <c:v>250.29542000000001</c:v>
                      </c:pt>
                      <c:pt idx="4936">
                        <c:v>250.35713000000001</c:v>
                      </c:pt>
                      <c:pt idx="4937">
                        <c:v>250.28384</c:v>
                      </c:pt>
                      <c:pt idx="4938">
                        <c:v>250.28925000000001</c:v>
                      </c:pt>
                      <c:pt idx="4939">
                        <c:v>250.27366000000001</c:v>
                      </c:pt>
                      <c:pt idx="4940">
                        <c:v>250.34995000000001</c:v>
                      </c:pt>
                      <c:pt idx="4941">
                        <c:v>250.29659000000001</c:v>
                      </c:pt>
                      <c:pt idx="4942">
                        <c:v>250.31894</c:v>
                      </c:pt>
                      <c:pt idx="4943">
                        <c:v>250.30976000000001</c:v>
                      </c:pt>
                      <c:pt idx="4944">
                        <c:v>250.35875999999999</c:v>
                      </c:pt>
                      <c:pt idx="4945">
                        <c:v>250.30794</c:v>
                      </c:pt>
                      <c:pt idx="4946">
                        <c:v>250.4598</c:v>
                      </c:pt>
                      <c:pt idx="4947">
                        <c:v>250.38995</c:v>
                      </c:pt>
                      <c:pt idx="4948">
                        <c:v>250.30416</c:v>
                      </c:pt>
                      <c:pt idx="4949">
                        <c:v>250.34861000000001</c:v>
                      </c:pt>
                      <c:pt idx="4950">
                        <c:v>250.33994000000001</c:v>
                      </c:pt>
                      <c:pt idx="4951">
                        <c:v>250.33099999999999</c:v>
                      </c:pt>
                      <c:pt idx="4952">
                        <c:v>250.30482000000001</c:v>
                      </c:pt>
                      <c:pt idx="4953">
                        <c:v>250.36198999999999</c:v>
                      </c:pt>
                      <c:pt idx="4954">
                        <c:v>250.327</c:v>
                      </c:pt>
                      <c:pt idx="4955">
                        <c:v>250.32351</c:v>
                      </c:pt>
                      <c:pt idx="4956">
                        <c:v>250.31384</c:v>
                      </c:pt>
                      <c:pt idx="4957">
                        <c:v>250.33201</c:v>
                      </c:pt>
                      <c:pt idx="4958">
                        <c:v>250.27585999999999</c:v>
                      </c:pt>
                      <c:pt idx="4959">
                        <c:v>250.30188999999999</c:v>
                      </c:pt>
                      <c:pt idx="4960">
                        <c:v>250.32773</c:v>
                      </c:pt>
                      <c:pt idx="4961">
                        <c:v>250.36642000000001</c:v>
                      </c:pt>
                      <c:pt idx="4962">
                        <c:v>250.31746999999999</c:v>
                      </c:pt>
                      <c:pt idx="4963">
                        <c:v>250.31804</c:v>
                      </c:pt>
                      <c:pt idx="4964">
                        <c:v>250.34531000000001</c:v>
                      </c:pt>
                      <c:pt idx="4965">
                        <c:v>250.33233000000001</c:v>
                      </c:pt>
                      <c:pt idx="4966">
                        <c:v>250.34725</c:v>
                      </c:pt>
                      <c:pt idx="4967">
                        <c:v>250.32580999999999</c:v>
                      </c:pt>
                      <c:pt idx="4968">
                        <c:v>250.31395000000001</c:v>
                      </c:pt>
                      <c:pt idx="4969">
                        <c:v>250.30085</c:v>
                      </c:pt>
                      <c:pt idx="4970">
                        <c:v>250.3373</c:v>
                      </c:pt>
                      <c:pt idx="4971">
                        <c:v>250.33489</c:v>
                      </c:pt>
                      <c:pt idx="4972">
                        <c:v>250.30701999999999</c:v>
                      </c:pt>
                      <c:pt idx="4973">
                        <c:v>250.30865</c:v>
                      </c:pt>
                      <c:pt idx="4974">
                        <c:v>250.34959000000001</c:v>
                      </c:pt>
                      <c:pt idx="4975">
                        <c:v>250.29917</c:v>
                      </c:pt>
                      <c:pt idx="4976">
                        <c:v>250.29569000000001</c:v>
                      </c:pt>
                      <c:pt idx="4977">
                        <c:v>250.29984999999999</c:v>
                      </c:pt>
                      <c:pt idx="4978">
                        <c:v>250.3407</c:v>
                      </c:pt>
                      <c:pt idx="4979">
                        <c:v>250.31125</c:v>
                      </c:pt>
                      <c:pt idx="4980">
                        <c:v>250.31098</c:v>
                      </c:pt>
                      <c:pt idx="4981">
                        <c:v>250.3227</c:v>
                      </c:pt>
                      <c:pt idx="4982">
                        <c:v>250.39612</c:v>
                      </c:pt>
                      <c:pt idx="4983">
                        <c:v>250.33409</c:v>
                      </c:pt>
                      <c:pt idx="4984">
                        <c:v>250.30513999999999</c:v>
                      </c:pt>
                      <c:pt idx="4985">
                        <c:v>250.32911999999999</c:v>
                      </c:pt>
                      <c:pt idx="4986">
                        <c:v>250.32168999999999</c:v>
                      </c:pt>
                      <c:pt idx="4987">
                        <c:v>250.34995000000001</c:v>
                      </c:pt>
                      <c:pt idx="4988">
                        <c:v>250.30994000000001</c:v>
                      </c:pt>
                      <c:pt idx="4989">
                        <c:v>250.31336999999999</c:v>
                      </c:pt>
                      <c:pt idx="4990">
                        <c:v>250.31456</c:v>
                      </c:pt>
                      <c:pt idx="4991">
                        <c:v>250.37889000000001</c:v>
                      </c:pt>
                      <c:pt idx="4992">
                        <c:v>250.35218</c:v>
                      </c:pt>
                      <c:pt idx="4993">
                        <c:v>250.31076999999999</c:v>
                      </c:pt>
                      <c:pt idx="4994">
                        <c:v>250.32308</c:v>
                      </c:pt>
                      <c:pt idx="4995">
                        <c:v>250.36573000000001</c:v>
                      </c:pt>
                      <c:pt idx="4996">
                        <c:v>250.29470000000001</c:v>
                      </c:pt>
                      <c:pt idx="4997">
                        <c:v>250.33095</c:v>
                      </c:pt>
                      <c:pt idx="4998">
                        <c:v>250.32903999999999</c:v>
                      </c:pt>
                      <c:pt idx="4999">
                        <c:v>250.36945</c:v>
                      </c:pt>
                      <c:pt idx="5000">
                        <c:v>250.33090999999999</c:v>
                      </c:pt>
                      <c:pt idx="5001">
                        <c:v>250.31309999999999</c:v>
                      </c:pt>
                      <c:pt idx="5002">
                        <c:v>250.30077</c:v>
                      </c:pt>
                      <c:pt idx="5003">
                        <c:v>250.33107000000001</c:v>
                      </c:pt>
                      <c:pt idx="5004">
                        <c:v>250.35719</c:v>
                      </c:pt>
                      <c:pt idx="5005">
                        <c:v>250.30649</c:v>
                      </c:pt>
                      <c:pt idx="5006">
                        <c:v>250.29034999999999</c:v>
                      </c:pt>
                      <c:pt idx="5007">
                        <c:v>250.52042</c:v>
                      </c:pt>
                      <c:pt idx="5008">
                        <c:v>250.36956000000001</c:v>
                      </c:pt>
                      <c:pt idx="5009">
                        <c:v>250.32368</c:v>
                      </c:pt>
                      <c:pt idx="5010">
                        <c:v>250.31591</c:v>
                      </c:pt>
                      <c:pt idx="5011">
                        <c:v>250.31272000000001</c:v>
                      </c:pt>
                      <c:pt idx="5012">
                        <c:v>250.37085999999999</c:v>
                      </c:pt>
                      <c:pt idx="5013">
                        <c:v>250.34376</c:v>
                      </c:pt>
                      <c:pt idx="5014">
                        <c:v>250.3348</c:v>
                      </c:pt>
                      <c:pt idx="5015">
                        <c:v>250.32684</c:v>
                      </c:pt>
                      <c:pt idx="5016">
                        <c:v>250.37531000000001</c:v>
                      </c:pt>
                      <c:pt idx="5017">
                        <c:v>250.33499</c:v>
                      </c:pt>
                      <c:pt idx="5018">
                        <c:v>250.33636000000001</c:v>
                      </c:pt>
                      <c:pt idx="5019">
                        <c:v>250.35524000000001</c:v>
                      </c:pt>
                      <c:pt idx="5020">
                        <c:v>250.38346999999999</c:v>
                      </c:pt>
                      <c:pt idx="5021">
                        <c:v>250.3707</c:v>
                      </c:pt>
                      <c:pt idx="5022">
                        <c:v>250.32894999999999</c:v>
                      </c:pt>
                      <c:pt idx="5023">
                        <c:v>250.33535000000001</c:v>
                      </c:pt>
                      <c:pt idx="5024">
                        <c:v>250.34121999999999</c:v>
                      </c:pt>
                      <c:pt idx="5025">
                        <c:v>250.36704</c:v>
                      </c:pt>
                      <c:pt idx="5026">
                        <c:v>250.31979999999999</c:v>
                      </c:pt>
                      <c:pt idx="5027">
                        <c:v>250.33232000000001</c:v>
                      </c:pt>
                      <c:pt idx="5028">
                        <c:v>250.33215000000001</c:v>
                      </c:pt>
                      <c:pt idx="5029">
                        <c:v>250.37701000000001</c:v>
                      </c:pt>
                      <c:pt idx="5030">
                        <c:v>250.32292000000001</c:v>
                      </c:pt>
                      <c:pt idx="5031">
                        <c:v>250.33500000000001</c:v>
                      </c:pt>
                      <c:pt idx="5032">
                        <c:v>250.33759000000001</c:v>
                      </c:pt>
                      <c:pt idx="5033">
                        <c:v>250.35670999999999</c:v>
                      </c:pt>
                      <c:pt idx="5034">
                        <c:v>250.32254</c:v>
                      </c:pt>
                      <c:pt idx="5035">
                        <c:v>250.32022000000001</c:v>
                      </c:pt>
                      <c:pt idx="5036">
                        <c:v>250.30504999999999</c:v>
                      </c:pt>
                      <c:pt idx="5037">
                        <c:v>250.35063</c:v>
                      </c:pt>
                      <c:pt idx="5038">
                        <c:v>250.32193000000001</c:v>
                      </c:pt>
                      <c:pt idx="5039">
                        <c:v>250.33322000000001</c:v>
                      </c:pt>
                      <c:pt idx="5040">
                        <c:v>250.34703999999999</c:v>
                      </c:pt>
                      <c:pt idx="5041">
                        <c:v>250.30826999999999</c:v>
                      </c:pt>
                      <c:pt idx="5042">
                        <c:v>250.37033</c:v>
                      </c:pt>
                      <c:pt idx="5043">
                        <c:v>250.33246</c:v>
                      </c:pt>
                      <c:pt idx="5044">
                        <c:v>250.32409999999999</c:v>
                      </c:pt>
                      <c:pt idx="5045">
                        <c:v>250.32051000000001</c:v>
                      </c:pt>
                      <c:pt idx="5046">
                        <c:v>250.35494</c:v>
                      </c:pt>
                      <c:pt idx="5047">
                        <c:v>250.31679</c:v>
                      </c:pt>
                      <c:pt idx="5048">
                        <c:v>250.31845000000001</c:v>
                      </c:pt>
                      <c:pt idx="5049">
                        <c:v>250.31473</c:v>
                      </c:pt>
                      <c:pt idx="5050">
                        <c:v>250.37805</c:v>
                      </c:pt>
                      <c:pt idx="5051">
                        <c:v>250.34367</c:v>
                      </c:pt>
                      <c:pt idx="5052">
                        <c:v>250.33623</c:v>
                      </c:pt>
                      <c:pt idx="5053">
                        <c:v>250.31715</c:v>
                      </c:pt>
                      <c:pt idx="5054">
                        <c:v>250.35425000000001</c:v>
                      </c:pt>
                      <c:pt idx="5055">
                        <c:v>250.33212</c:v>
                      </c:pt>
                      <c:pt idx="5056">
                        <c:v>250.30382</c:v>
                      </c:pt>
                      <c:pt idx="5057">
                        <c:v>250.31650999999999</c:v>
                      </c:pt>
                      <c:pt idx="5058">
                        <c:v>250.33981</c:v>
                      </c:pt>
                      <c:pt idx="5059">
                        <c:v>250.34112999999999</c:v>
                      </c:pt>
                      <c:pt idx="5060">
                        <c:v>250.32749999999999</c:v>
                      </c:pt>
                      <c:pt idx="5061">
                        <c:v>250.30784</c:v>
                      </c:pt>
                      <c:pt idx="5062">
                        <c:v>250.32763</c:v>
                      </c:pt>
                      <c:pt idx="5063">
                        <c:v>250.34649999999999</c:v>
                      </c:pt>
                      <c:pt idx="5064">
                        <c:v>250.28675000000001</c:v>
                      </c:pt>
                      <c:pt idx="5065">
                        <c:v>250.30995999999999</c:v>
                      </c:pt>
                      <c:pt idx="5066">
                        <c:v>250.33447000000001</c:v>
                      </c:pt>
                      <c:pt idx="5067">
                        <c:v>250.37300999999999</c:v>
                      </c:pt>
                      <c:pt idx="5068">
                        <c:v>250.51751999999999</c:v>
                      </c:pt>
                      <c:pt idx="5069">
                        <c:v>250.33622</c:v>
                      </c:pt>
                      <c:pt idx="5070">
                        <c:v>250.32954000000001</c:v>
                      </c:pt>
                      <c:pt idx="5071">
                        <c:v>250.37482</c:v>
                      </c:pt>
                      <c:pt idx="5072">
                        <c:v>250.32692</c:v>
                      </c:pt>
                      <c:pt idx="5073">
                        <c:v>250.32031000000001</c:v>
                      </c:pt>
                      <c:pt idx="5074">
                        <c:v>250.32557</c:v>
                      </c:pt>
                      <c:pt idx="5075">
                        <c:v>250.36643000000001</c:v>
                      </c:pt>
                      <c:pt idx="5076">
                        <c:v>250.34672</c:v>
                      </c:pt>
                      <c:pt idx="5077">
                        <c:v>250.32486</c:v>
                      </c:pt>
                      <c:pt idx="5078">
                        <c:v>250.32896</c:v>
                      </c:pt>
                      <c:pt idx="5079">
                        <c:v>250.33870999999999</c:v>
                      </c:pt>
                      <c:pt idx="5080">
                        <c:v>250.36873</c:v>
                      </c:pt>
                      <c:pt idx="5081">
                        <c:v>250.31173000000001</c:v>
                      </c:pt>
                      <c:pt idx="5082">
                        <c:v>250.35097999999999</c:v>
                      </c:pt>
                      <c:pt idx="5083">
                        <c:v>250.47498999999999</c:v>
                      </c:pt>
                      <c:pt idx="5084">
                        <c:v>250.66694000000001</c:v>
                      </c:pt>
                      <c:pt idx="5085">
                        <c:v>250.74342999999999</c:v>
                      </c:pt>
                      <c:pt idx="5086">
                        <c:v>250.86822000000001</c:v>
                      </c:pt>
                      <c:pt idx="5087">
                        <c:v>250.98636999999999</c:v>
                      </c:pt>
                      <c:pt idx="5088">
                        <c:v>251.15974</c:v>
                      </c:pt>
                      <c:pt idx="5089">
                        <c:v>251.24403000000001</c:v>
                      </c:pt>
                      <c:pt idx="5090">
                        <c:v>251.37011999999999</c:v>
                      </c:pt>
                      <c:pt idx="5091">
                        <c:v>251.50801000000001</c:v>
                      </c:pt>
                      <c:pt idx="5092">
                        <c:v>251.65647000000001</c:v>
                      </c:pt>
                      <c:pt idx="5093">
                        <c:v>251.74746999999999</c:v>
                      </c:pt>
                      <c:pt idx="5094">
                        <c:v>251.87831</c:v>
                      </c:pt>
                      <c:pt idx="5095">
                        <c:v>252.01719</c:v>
                      </c:pt>
                      <c:pt idx="5096">
                        <c:v>252.13238000000001</c:v>
                      </c:pt>
                      <c:pt idx="5097">
                        <c:v>252.26337000000001</c:v>
                      </c:pt>
                      <c:pt idx="5098">
                        <c:v>252.34351000000001</c:v>
                      </c:pt>
                      <c:pt idx="5099">
                        <c:v>252.49238</c:v>
                      </c:pt>
                      <c:pt idx="5100">
                        <c:v>252.59161</c:v>
                      </c:pt>
                      <c:pt idx="5101">
                        <c:v>252.75932</c:v>
                      </c:pt>
                      <c:pt idx="5102">
                        <c:v>252.86622</c:v>
                      </c:pt>
                      <c:pt idx="5103">
                        <c:v>252.99426</c:v>
                      </c:pt>
                      <c:pt idx="5104">
                        <c:v>253.11024</c:v>
                      </c:pt>
                      <c:pt idx="5105">
                        <c:v>253.28543999999999</c:v>
                      </c:pt>
                      <c:pt idx="5106">
                        <c:v>253.37931</c:v>
                      </c:pt>
                      <c:pt idx="5107">
                        <c:v>253.49587</c:v>
                      </c:pt>
                      <c:pt idx="5108">
                        <c:v>253.63414</c:v>
                      </c:pt>
                      <c:pt idx="5109">
                        <c:v>253.81648000000001</c:v>
                      </c:pt>
                      <c:pt idx="5110">
                        <c:v>253.88261</c:v>
                      </c:pt>
                      <c:pt idx="5111">
                        <c:v>253.99879999999999</c:v>
                      </c:pt>
                      <c:pt idx="5112">
                        <c:v>254.10199</c:v>
                      </c:pt>
                      <c:pt idx="5113">
                        <c:v>254.28922</c:v>
                      </c:pt>
                      <c:pt idx="5114">
                        <c:v>254.40922</c:v>
                      </c:pt>
                      <c:pt idx="5115">
                        <c:v>254.51365000000001</c:v>
                      </c:pt>
                      <c:pt idx="5116">
                        <c:v>254.64313000000001</c:v>
                      </c:pt>
                      <c:pt idx="5117">
                        <c:v>254.77922000000001</c:v>
                      </c:pt>
                      <c:pt idx="5118">
                        <c:v>254.94720000000001</c:v>
                      </c:pt>
                      <c:pt idx="5119">
                        <c:v>255.03066999999999</c:v>
                      </c:pt>
                      <c:pt idx="5120">
                        <c:v>255.13311999999999</c:v>
                      </c:pt>
                      <c:pt idx="5121">
                        <c:v>255.28970000000001</c:v>
                      </c:pt>
                      <c:pt idx="5122">
                        <c:v>255.41501</c:v>
                      </c:pt>
                      <c:pt idx="5123">
                        <c:v>255.49761000000001</c:v>
                      </c:pt>
                      <c:pt idx="5124">
                        <c:v>255.62251000000001</c:v>
                      </c:pt>
                      <c:pt idx="5125">
                        <c:v>255.75396000000001</c:v>
                      </c:pt>
                      <c:pt idx="5126">
                        <c:v>255.90047000000001</c:v>
                      </c:pt>
                      <c:pt idx="5127">
                        <c:v>255.99093999999999</c:v>
                      </c:pt>
                      <c:pt idx="5128">
                        <c:v>256.19373999999999</c:v>
                      </c:pt>
                      <c:pt idx="5129">
                        <c:v>256.37214</c:v>
                      </c:pt>
                      <c:pt idx="5130">
                        <c:v>256.38724999999999</c:v>
                      </c:pt>
                      <c:pt idx="5131">
                        <c:v>256.50135999999998</c:v>
                      </c:pt>
                      <c:pt idx="5132">
                        <c:v>256.61727000000002</c:v>
                      </c:pt>
                      <c:pt idx="5133">
                        <c:v>256.73419000000001</c:v>
                      </c:pt>
                      <c:pt idx="5134">
                        <c:v>256.88717000000003</c:v>
                      </c:pt>
                      <c:pt idx="5135">
                        <c:v>257.02386000000001</c:v>
                      </c:pt>
                      <c:pt idx="5136">
                        <c:v>257.08717000000001</c:v>
                      </c:pt>
                      <c:pt idx="5137">
                        <c:v>257.22622999999999</c:v>
                      </c:pt>
                      <c:pt idx="5138">
                        <c:v>257.34750000000003</c:v>
                      </c:pt>
                      <c:pt idx="5139">
                        <c:v>257.51735000000002</c:v>
                      </c:pt>
                      <c:pt idx="5140">
                        <c:v>257.57785000000001</c:v>
                      </c:pt>
                      <c:pt idx="5141">
                        <c:v>257.73806000000002</c:v>
                      </c:pt>
                      <c:pt idx="5142">
                        <c:v>257.85617999999999</c:v>
                      </c:pt>
                      <c:pt idx="5143">
                        <c:v>258.03239000000002</c:v>
                      </c:pt>
                      <c:pt idx="5144">
                        <c:v>258.11338000000001</c:v>
                      </c:pt>
                      <c:pt idx="5145">
                        <c:v>258.23221000000001</c:v>
                      </c:pt>
                      <c:pt idx="5146">
                        <c:v>258.38272000000001</c:v>
                      </c:pt>
                      <c:pt idx="5147">
                        <c:v>258.53751999999997</c:v>
                      </c:pt>
                      <c:pt idx="5148">
                        <c:v>258.60759000000002</c:v>
                      </c:pt>
                      <c:pt idx="5149">
                        <c:v>258.74160999999998</c:v>
                      </c:pt>
                      <c:pt idx="5150">
                        <c:v>258.86392000000001</c:v>
                      </c:pt>
                      <c:pt idx="5151">
                        <c:v>259.02139</c:v>
                      </c:pt>
                      <c:pt idx="5152">
                        <c:v>259.11288000000002</c:v>
                      </c:pt>
                      <c:pt idx="5153">
                        <c:v>259.21060999999997</c:v>
                      </c:pt>
                      <c:pt idx="5154">
                        <c:v>259.36819000000003</c:v>
                      </c:pt>
                      <c:pt idx="5155">
                        <c:v>259.46953999999999</c:v>
                      </c:pt>
                      <c:pt idx="5156">
                        <c:v>259.66262</c:v>
                      </c:pt>
                      <c:pt idx="5157">
                        <c:v>259.74400000000003</c:v>
                      </c:pt>
                      <c:pt idx="5158">
                        <c:v>259.86347000000001</c:v>
                      </c:pt>
                      <c:pt idx="5159">
                        <c:v>260.00292999999999</c:v>
                      </c:pt>
                      <c:pt idx="5160">
                        <c:v>260.15550999999999</c:v>
                      </c:pt>
                      <c:pt idx="5161">
                        <c:v>260.23865000000001</c:v>
                      </c:pt>
                      <c:pt idx="5162">
                        <c:v>260.33731</c:v>
                      </c:pt>
                      <c:pt idx="5163">
                        <c:v>260.47536000000002</c:v>
                      </c:pt>
                      <c:pt idx="5164">
                        <c:v>260.63474000000002</c:v>
                      </c:pt>
                      <c:pt idx="5165">
                        <c:v>260.73014999999998</c:v>
                      </c:pt>
                      <c:pt idx="5166">
                        <c:v>260.87813999999997</c:v>
                      </c:pt>
                      <c:pt idx="5167">
                        <c:v>260.99896999999999</c:v>
                      </c:pt>
                      <c:pt idx="5168">
                        <c:v>261.15141</c:v>
                      </c:pt>
                      <c:pt idx="5169">
                        <c:v>261.23784000000001</c:v>
                      </c:pt>
                      <c:pt idx="5170">
                        <c:v>261.36982</c:v>
                      </c:pt>
                      <c:pt idx="5171">
                        <c:v>261.49759</c:v>
                      </c:pt>
                      <c:pt idx="5172">
                        <c:v>261.63303999999999</c:v>
                      </c:pt>
                      <c:pt idx="5173">
                        <c:v>261.79417000000001</c:v>
                      </c:pt>
                      <c:pt idx="5174">
                        <c:v>261.85746999999998</c:v>
                      </c:pt>
                      <c:pt idx="5175">
                        <c:v>261.98610000000002</c:v>
                      </c:pt>
                      <c:pt idx="5176">
                        <c:v>262.12718999999998</c:v>
                      </c:pt>
                      <c:pt idx="5177">
                        <c:v>262.29338999999999</c:v>
                      </c:pt>
                      <c:pt idx="5178">
                        <c:v>262.37159000000003</c:v>
                      </c:pt>
                      <c:pt idx="5179">
                        <c:v>262.48626999999999</c:v>
                      </c:pt>
                      <c:pt idx="5180">
                        <c:v>262.61606999999998</c:v>
                      </c:pt>
                      <c:pt idx="5181">
                        <c:v>262.78127000000001</c:v>
                      </c:pt>
                      <c:pt idx="5182">
                        <c:v>262.88612000000001</c:v>
                      </c:pt>
                      <c:pt idx="5183">
                        <c:v>263.00263999999999</c:v>
                      </c:pt>
                      <c:pt idx="5184">
                        <c:v>263.13220000000001</c:v>
                      </c:pt>
                      <c:pt idx="5185">
                        <c:v>263.28152999999998</c:v>
                      </c:pt>
                      <c:pt idx="5186">
                        <c:v>263.36496</c:v>
                      </c:pt>
                      <c:pt idx="5187">
                        <c:v>263.49034999999998</c:v>
                      </c:pt>
                      <c:pt idx="5188">
                        <c:v>263.61545000000001</c:v>
                      </c:pt>
                      <c:pt idx="5189">
                        <c:v>263.85966000000002</c:v>
                      </c:pt>
                      <c:pt idx="5190">
                        <c:v>263.96318000000002</c:v>
                      </c:pt>
                      <c:pt idx="5191">
                        <c:v>263.99185</c:v>
                      </c:pt>
                      <c:pt idx="5192">
                        <c:v>264.11266000000001</c:v>
                      </c:pt>
                      <c:pt idx="5193">
                        <c:v>264.22104999999999</c:v>
                      </c:pt>
                      <c:pt idx="5194">
                        <c:v>264.39274</c:v>
                      </c:pt>
                      <c:pt idx="5195">
                        <c:v>264.49144999999999</c:v>
                      </c:pt>
                      <c:pt idx="5196">
                        <c:v>264.60556000000003</c:v>
                      </c:pt>
                      <c:pt idx="5197">
                        <c:v>264.73910999999998</c:v>
                      </c:pt>
                      <c:pt idx="5198">
                        <c:v>264.89751999999999</c:v>
                      </c:pt>
                      <c:pt idx="5199">
                        <c:v>264.97949999999997</c:v>
                      </c:pt>
                      <c:pt idx="5200">
                        <c:v>265.11410000000001</c:v>
                      </c:pt>
                      <c:pt idx="5201">
                        <c:v>265.24022000000002</c:v>
                      </c:pt>
                      <c:pt idx="5202">
                        <c:v>265.39744000000002</c:v>
                      </c:pt>
                      <c:pt idx="5203">
                        <c:v>265.49034</c:v>
                      </c:pt>
                      <c:pt idx="5204">
                        <c:v>265.61639000000002</c:v>
                      </c:pt>
                      <c:pt idx="5205">
                        <c:v>265.74266</c:v>
                      </c:pt>
                      <c:pt idx="5206">
                        <c:v>265.87689</c:v>
                      </c:pt>
                      <c:pt idx="5207">
                        <c:v>265.99722000000003</c:v>
                      </c:pt>
                      <c:pt idx="5208">
                        <c:v>266.11628999999999</c:v>
                      </c:pt>
                      <c:pt idx="5209">
                        <c:v>266.24369000000002</c:v>
                      </c:pt>
                      <c:pt idx="5210">
                        <c:v>266.36802999999998</c:v>
                      </c:pt>
                      <c:pt idx="5211">
                        <c:v>266.52298999999999</c:v>
                      </c:pt>
                      <c:pt idx="5212">
                        <c:v>266.59158000000002</c:v>
                      </c:pt>
                      <c:pt idx="5213">
                        <c:v>266.72451999999998</c:v>
                      </c:pt>
                      <c:pt idx="5214">
                        <c:v>266.84669000000002</c:v>
                      </c:pt>
                      <c:pt idx="5215">
                        <c:v>267.01497999999998</c:v>
                      </c:pt>
                      <c:pt idx="5216">
                        <c:v>267.07375999999999</c:v>
                      </c:pt>
                      <c:pt idx="5217">
                        <c:v>267.21589</c:v>
                      </c:pt>
                      <c:pt idx="5218">
                        <c:v>267.34435999999999</c:v>
                      </c:pt>
                      <c:pt idx="5219">
                        <c:v>267.51494000000002</c:v>
                      </c:pt>
                      <c:pt idx="5220">
                        <c:v>267.58778000000001</c:v>
                      </c:pt>
                      <c:pt idx="5221">
                        <c:v>267.70753999999999</c:v>
                      </c:pt>
                      <c:pt idx="5222">
                        <c:v>267.86216999999999</c:v>
                      </c:pt>
                      <c:pt idx="5223">
                        <c:v>268.02775000000003</c:v>
                      </c:pt>
                      <c:pt idx="5224">
                        <c:v>268.12885999999997</c:v>
                      </c:pt>
                      <c:pt idx="5225">
                        <c:v>268.23883000000001</c:v>
                      </c:pt>
                      <c:pt idx="5226">
                        <c:v>268.36955</c:v>
                      </c:pt>
                      <c:pt idx="5227">
                        <c:v>268.47093999999998</c:v>
                      </c:pt>
                      <c:pt idx="5228">
                        <c:v>268.62671999999998</c:v>
                      </c:pt>
                      <c:pt idx="5229">
                        <c:v>268.71231999999998</c:v>
                      </c:pt>
                      <c:pt idx="5230">
                        <c:v>268.85721000000001</c:v>
                      </c:pt>
                      <c:pt idx="5231">
                        <c:v>268.98464999999999</c:v>
                      </c:pt>
                      <c:pt idx="5232">
                        <c:v>269.13112999999998</c:v>
                      </c:pt>
                      <c:pt idx="5233">
                        <c:v>269.22881999999998</c:v>
                      </c:pt>
                      <c:pt idx="5234">
                        <c:v>269.3546</c:v>
                      </c:pt>
                      <c:pt idx="5235">
                        <c:v>269.48277000000002</c:v>
                      </c:pt>
                      <c:pt idx="5236">
                        <c:v>269.64832999999999</c:v>
                      </c:pt>
                      <c:pt idx="5237">
                        <c:v>269.72341999999998</c:v>
                      </c:pt>
                      <c:pt idx="5238">
                        <c:v>269.85581999999999</c:v>
                      </c:pt>
                      <c:pt idx="5239">
                        <c:v>269.96967000000001</c:v>
                      </c:pt>
                      <c:pt idx="5240">
                        <c:v>270.13923999999997</c:v>
                      </c:pt>
                      <c:pt idx="5241">
                        <c:v>270.22313000000003</c:v>
                      </c:pt>
                      <c:pt idx="5242">
                        <c:v>270.34656000000001</c:v>
                      </c:pt>
                      <c:pt idx="5243">
                        <c:v>270.46908000000002</c:v>
                      </c:pt>
                      <c:pt idx="5244">
                        <c:v>270.59796999999998</c:v>
                      </c:pt>
                      <c:pt idx="5245">
                        <c:v>270.75042999999999</c:v>
                      </c:pt>
                      <c:pt idx="5246">
                        <c:v>270.84463</c:v>
                      </c:pt>
                      <c:pt idx="5247">
                        <c:v>270.99079</c:v>
                      </c:pt>
                      <c:pt idx="5248">
                        <c:v>271.0865</c:v>
                      </c:pt>
                      <c:pt idx="5249">
                        <c:v>271.25949000000003</c:v>
                      </c:pt>
                      <c:pt idx="5250">
                        <c:v>271.46787</c:v>
                      </c:pt>
                      <c:pt idx="5251">
                        <c:v>271.52103</c:v>
                      </c:pt>
                      <c:pt idx="5252">
                        <c:v>271.61128000000002</c:v>
                      </c:pt>
                      <c:pt idx="5253">
                        <c:v>271.76636000000002</c:v>
                      </c:pt>
                      <c:pt idx="5254">
                        <c:v>271.83857999999998</c:v>
                      </c:pt>
                      <c:pt idx="5255">
                        <c:v>271.96237000000002</c:v>
                      </c:pt>
                      <c:pt idx="5256">
                        <c:v>272.07961999999998</c:v>
                      </c:pt>
                      <c:pt idx="5257">
                        <c:v>272.24749000000003</c:v>
                      </c:pt>
                      <c:pt idx="5258">
                        <c:v>272.31250999999997</c:v>
                      </c:pt>
                      <c:pt idx="5259">
                        <c:v>272.44560999999999</c:v>
                      </c:pt>
                      <c:pt idx="5260">
                        <c:v>272.58776999999998</c:v>
                      </c:pt>
                      <c:pt idx="5261">
                        <c:v>272.74326000000002</c:v>
                      </c:pt>
                      <c:pt idx="5262">
                        <c:v>272.84237999999999</c:v>
                      </c:pt>
                      <c:pt idx="5263">
                        <c:v>272.95981</c:v>
                      </c:pt>
                      <c:pt idx="5264">
                        <c:v>273.08985999999999</c:v>
                      </c:pt>
                      <c:pt idx="5265">
                        <c:v>273.19594000000001</c:v>
                      </c:pt>
                      <c:pt idx="5266">
                        <c:v>273.37448000000001</c:v>
                      </c:pt>
                      <c:pt idx="5267">
                        <c:v>273.44711000000001</c:v>
                      </c:pt>
                      <c:pt idx="5268">
                        <c:v>273.59688999999997</c:v>
                      </c:pt>
                      <c:pt idx="5269">
                        <c:v>273.70152000000002</c:v>
                      </c:pt>
                      <c:pt idx="5270">
                        <c:v>273.89114999999998</c:v>
                      </c:pt>
                      <c:pt idx="5271">
                        <c:v>273.97183000000001</c:v>
                      </c:pt>
                      <c:pt idx="5272">
                        <c:v>274.07816000000003</c:v>
                      </c:pt>
                      <c:pt idx="5273">
                        <c:v>274.20672999999999</c:v>
                      </c:pt>
                      <c:pt idx="5274">
                        <c:v>274.36622</c:v>
                      </c:pt>
                      <c:pt idx="5275">
                        <c:v>274.43979000000002</c:v>
                      </c:pt>
                      <c:pt idx="5276">
                        <c:v>274.57470000000001</c:v>
                      </c:pt>
                      <c:pt idx="5277">
                        <c:v>274.70839999999998</c:v>
                      </c:pt>
                      <c:pt idx="5278">
                        <c:v>274.86644000000001</c:v>
                      </c:pt>
                      <c:pt idx="5279">
                        <c:v>274.94535000000002</c:v>
                      </c:pt>
                      <c:pt idx="5280">
                        <c:v>275.07463000000001</c:v>
                      </c:pt>
                      <c:pt idx="5281">
                        <c:v>275.19340999999997</c:v>
                      </c:pt>
                      <c:pt idx="5282">
                        <c:v>275.33476999999999</c:v>
                      </c:pt>
                      <c:pt idx="5283">
                        <c:v>275.48122999999998</c:v>
                      </c:pt>
                      <c:pt idx="5284">
                        <c:v>275.56731000000002</c:v>
                      </c:pt>
                      <c:pt idx="5285">
                        <c:v>275.67106999999999</c:v>
                      </c:pt>
                      <c:pt idx="5286">
                        <c:v>275.82616000000002</c:v>
                      </c:pt>
                      <c:pt idx="5287">
                        <c:v>275.98309</c:v>
                      </c:pt>
                      <c:pt idx="5288">
                        <c:v>276.07321000000002</c:v>
                      </c:pt>
                      <c:pt idx="5289">
                        <c:v>276.21566000000001</c:v>
                      </c:pt>
                      <c:pt idx="5290">
                        <c:v>276.33488999999997</c:v>
                      </c:pt>
                      <c:pt idx="5291">
                        <c:v>276.49119999999999</c:v>
                      </c:pt>
                      <c:pt idx="5292">
                        <c:v>276.56061</c:v>
                      </c:pt>
                      <c:pt idx="5293">
                        <c:v>276.69412999999997</c:v>
                      </c:pt>
                      <c:pt idx="5294">
                        <c:v>276.82083</c:v>
                      </c:pt>
                      <c:pt idx="5295">
                        <c:v>277.00114000000002</c:v>
                      </c:pt>
                      <c:pt idx="5296">
                        <c:v>277.09298000000001</c:v>
                      </c:pt>
                      <c:pt idx="5297">
                        <c:v>277.20114000000001</c:v>
                      </c:pt>
                      <c:pt idx="5298">
                        <c:v>277.33521999999999</c:v>
                      </c:pt>
                      <c:pt idx="5299">
                        <c:v>277.50031999999999</c:v>
                      </c:pt>
                      <c:pt idx="5300">
                        <c:v>277.57359000000002</c:v>
                      </c:pt>
                      <c:pt idx="5301">
                        <c:v>277.68813999999998</c:v>
                      </c:pt>
                      <c:pt idx="5302">
                        <c:v>277.81142</c:v>
                      </c:pt>
                      <c:pt idx="5303">
                        <c:v>277.95650999999998</c:v>
                      </c:pt>
                      <c:pt idx="5304">
                        <c:v>278.12781000000001</c:v>
                      </c:pt>
                      <c:pt idx="5305">
                        <c:v>278.19905</c:v>
                      </c:pt>
                      <c:pt idx="5306">
                        <c:v>278.31567999999999</c:v>
                      </c:pt>
                      <c:pt idx="5307">
                        <c:v>278.44585000000001</c:v>
                      </c:pt>
                      <c:pt idx="5308">
                        <c:v>278.61223000000001</c:v>
                      </c:pt>
                      <c:pt idx="5309">
                        <c:v>278.70546000000002</c:v>
                      </c:pt>
                      <c:pt idx="5310">
                        <c:v>278.81661000000003</c:v>
                      </c:pt>
                      <c:pt idx="5311">
                        <c:v>279.11559999999997</c:v>
                      </c:pt>
                      <c:pt idx="5312">
                        <c:v>279.10843</c:v>
                      </c:pt>
                      <c:pt idx="5313">
                        <c:v>279.19592999999998</c:v>
                      </c:pt>
                      <c:pt idx="5314">
                        <c:v>279.30813999999998</c:v>
                      </c:pt>
                      <c:pt idx="5315">
                        <c:v>279.45443</c:v>
                      </c:pt>
                      <c:pt idx="5316">
                        <c:v>279.61484999999999</c:v>
                      </c:pt>
                      <c:pt idx="5317">
                        <c:v>279.71028000000001</c:v>
                      </c:pt>
                      <c:pt idx="5318">
                        <c:v>279.83461999999997</c:v>
                      </c:pt>
                      <c:pt idx="5319">
                        <c:v>279.94287000000003</c:v>
                      </c:pt>
                      <c:pt idx="5320">
                        <c:v>280.07152000000002</c:v>
                      </c:pt>
                      <c:pt idx="5321">
                        <c:v>280.23117999999999</c:v>
                      </c:pt>
                      <c:pt idx="5322">
                        <c:v>280.31612000000001</c:v>
                      </c:pt>
                      <c:pt idx="5323">
                        <c:v>280.43901</c:v>
                      </c:pt>
                      <c:pt idx="5324">
                        <c:v>280.54771</c:v>
                      </c:pt>
                      <c:pt idx="5325">
                        <c:v>280.73878000000002</c:v>
                      </c:pt>
                      <c:pt idx="5326">
                        <c:v>280.79034000000001</c:v>
                      </c:pt>
                      <c:pt idx="5327">
                        <c:v>280.92640999999998</c:v>
                      </c:pt>
                      <c:pt idx="5328">
                        <c:v>281.07758000000001</c:v>
                      </c:pt>
                      <c:pt idx="5329">
                        <c:v>281.24097</c:v>
                      </c:pt>
                      <c:pt idx="5330">
                        <c:v>281.33834999999999</c:v>
                      </c:pt>
                      <c:pt idx="5331">
                        <c:v>281.43970000000002</c:v>
                      </c:pt>
                      <c:pt idx="5332">
                        <c:v>281.57067000000001</c:v>
                      </c:pt>
                      <c:pt idx="5333">
                        <c:v>281.72496000000001</c:v>
                      </c:pt>
                      <c:pt idx="5334">
                        <c:v>281.81630999999999</c:v>
                      </c:pt>
                      <c:pt idx="5335">
                        <c:v>281.92892000000001</c:v>
                      </c:pt>
                      <c:pt idx="5336">
                        <c:v>282.04239000000001</c:v>
                      </c:pt>
                      <c:pt idx="5337">
                        <c:v>282.21406000000002</c:v>
                      </c:pt>
                      <c:pt idx="5338">
                        <c:v>282.33156000000002</c:v>
                      </c:pt>
                      <c:pt idx="5339">
                        <c:v>282.42644000000001</c:v>
                      </c:pt>
                      <c:pt idx="5340">
                        <c:v>282.54394000000002</c:v>
                      </c:pt>
                      <c:pt idx="5341">
                        <c:v>282.68565999999998</c:v>
                      </c:pt>
                      <c:pt idx="5342">
                        <c:v>282.84748999999999</c:v>
                      </c:pt>
                      <c:pt idx="5343">
                        <c:v>282.95229</c:v>
                      </c:pt>
                      <c:pt idx="5344">
                        <c:v>283.06914999999998</c:v>
                      </c:pt>
                      <c:pt idx="5345">
                        <c:v>283.21539000000001</c:v>
                      </c:pt>
                      <c:pt idx="5346">
                        <c:v>283.35716000000002</c:v>
                      </c:pt>
                      <c:pt idx="5347">
                        <c:v>283.45418999999998</c:v>
                      </c:pt>
                      <c:pt idx="5348">
                        <c:v>283.56896</c:v>
                      </c:pt>
                      <c:pt idx="5349">
                        <c:v>283.69398999999999</c:v>
                      </c:pt>
                      <c:pt idx="5350">
                        <c:v>283.86236000000002</c:v>
                      </c:pt>
                      <c:pt idx="5351">
                        <c:v>283.93416999999999</c:v>
                      </c:pt>
                      <c:pt idx="5352">
                        <c:v>284.07666999999998</c:v>
                      </c:pt>
                      <c:pt idx="5353">
                        <c:v>284.18324999999999</c:v>
                      </c:pt>
                      <c:pt idx="5354">
                        <c:v>284.34573999999998</c:v>
                      </c:pt>
                      <c:pt idx="5355">
                        <c:v>284.44054999999997</c:v>
                      </c:pt>
                      <c:pt idx="5356">
                        <c:v>284.54259000000002</c:v>
                      </c:pt>
                      <c:pt idx="5357">
                        <c:v>284.69141999999999</c:v>
                      </c:pt>
                      <c:pt idx="5358">
                        <c:v>284.81819000000002</c:v>
                      </c:pt>
                      <c:pt idx="5359">
                        <c:v>284.99801000000002</c:v>
                      </c:pt>
                      <c:pt idx="5360">
                        <c:v>285.07970999999998</c:v>
                      </c:pt>
                      <c:pt idx="5361">
                        <c:v>285.2004</c:v>
                      </c:pt>
                      <c:pt idx="5362">
                        <c:v>285.33193999999997</c:v>
                      </c:pt>
                      <c:pt idx="5363">
                        <c:v>285.48352999999997</c:v>
                      </c:pt>
                      <c:pt idx="5364">
                        <c:v>285.57159000000001</c:v>
                      </c:pt>
                      <c:pt idx="5365">
                        <c:v>285.67665</c:v>
                      </c:pt>
                      <c:pt idx="5366">
                        <c:v>285.82100000000003</c:v>
                      </c:pt>
                      <c:pt idx="5367">
                        <c:v>285.96472999999997</c:v>
                      </c:pt>
                      <c:pt idx="5368">
                        <c:v>286.06790000000001</c:v>
                      </c:pt>
                      <c:pt idx="5369">
                        <c:v>286.18876999999998</c:v>
                      </c:pt>
                      <c:pt idx="5370">
                        <c:v>286.29361</c:v>
                      </c:pt>
                      <c:pt idx="5371">
                        <c:v>286.45546999999999</c:v>
                      </c:pt>
                      <c:pt idx="5372">
                        <c:v>286.73295999999999</c:v>
                      </c:pt>
                      <c:pt idx="5373">
                        <c:v>286.67887000000002</c:v>
                      </c:pt>
                      <c:pt idx="5374">
                        <c:v>286.80646000000002</c:v>
                      </c:pt>
                      <c:pt idx="5375">
                        <c:v>286.96447999999998</c:v>
                      </c:pt>
                      <c:pt idx="5376">
                        <c:v>287.08231999999998</c:v>
                      </c:pt>
                      <c:pt idx="5377">
                        <c:v>287.21379999999999</c:v>
                      </c:pt>
                      <c:pt idx="5378">
                        <c:v>287.33244000000002</c:v>
                      </c:pt>
                      <c:pt idx="5379">
                        <c:v>287.46217000000001</c:v>
                      </c:pt>
                      <c:pt idx="5380">
                        <c:v>287.60761000000002</c:v>
                      </c:pt>
                      <c:pt idx="5381">
                        <c:v>287.73136</c:v>
                      </c:pt>
                      <c:pt idx="5382">
                        <c:v>287.82497999999998</c:v>
                      </c:pt>
                      <c:pt idx="5383">
                        <c:v>287.96177</c:v>
                      </c:pt>
                      <c:pt idx="5384">
                        <c:v>288.11676</c:v>
                      </c:pt>
                      <c:pt idx="5385">
                        <c:v>288.19274000000001</c:v>
                      </c:pt>
                      <c:pt idx="5386">
                        <c:v>288.32046000000003</c:v>
                      </c:pt>
                      <c:pt idx="5387">
                        <c:v>288.40728000000001</c:v>
                      </c:pt>
                      <c:pt idx="5388">
                        <c:v>288.59323999999998</c:v>
                      </c:pt>
                      <c:pt idx="5389">
                        <c:v>288.69479000000001</c:v>
                      </c:pt>
                      <c:pt idx="5390">
                        <c:v>288.80230999999998</c:v>
                      </c:pt>
                      <c:pt idx="5391">
                        <c:v>288.94607000000002</c:v>
                      </c:pt>
                      <c:pt idx="5392">
                        <c:v>289.07722000000001</c:v>
                      </c:pt>
                      <c:pt idx="5393">
                        <c:v>289.17261999999999</c:v>
                      </c:pt>
                      <c:pt idx="5394">
                        <c:v>289.28789</c:v>
                      </c:pt>
                      <c:pt idx="5395">
                        <c:v>289.41820000000001</c:v>
                      </c:pt>
                      <c:pt idx="5396">
                        <c:v>289.54709000000003</c:v>
                      </c:pt>
                      <c:pt idx="5397">
                        <c:v>289.70069999999998</c:v>
                      </c:pt>
                      <c:pt idx="5398">
                        <c:v>289.77879999999999</c:v>
                      </c:pt>
                      <c:pt idx="5399">
                        <c:v>289.89429999999999</c:v>
                      </c:pt>
                      <c:pt idx="5400">
                        <c:v>290.03017999999997</c:v>
                      </c:pt>
                      <c:pt idx="5401">
                        <c:v>290.20819999999998</c:v>
                      </c:pt>
                      <c:pt idx="5402">
                        <c:v>290.25808000000001</c:v>
                      </c:pt>
                      <c:pt idx="5403">
                        <c:v>290.36862000000002</c:v>
                      </c:pt>
                      <c:pt idx="5404">
                        <c:v>290.49346000000003</c:v>
                      </c:pt>
                      <c:pt idx="5405">
                        <c:v>290.67012</c:v>
                      </c:pt>
                      <c:pt idx="5406">
                        <c:v>290.75751000000002</c:v>
                      </c:pt>
                      <c:pt idx="5407">
                        <c:v>290.89076</c:v>
                      </c:pt>
                      <c:pt idx="5408">
                        <c:v>291.00754000000001</c:v>
                      </c:pt>
                      <c:pt idx="5409">
                        <c:v>291.16205000000002</c:v>
                      </c:pt>
                      <c:pt idx="5410">
                        <c:v>291.22588999999999</c:v>
                      </c:pt>
                      <c:pt idx="5411">
                        <c:v>291.38103000000001</c:v>
                      </c:pt>
                      <c:pt idx="5412">
                        <c:v>291.51015000000001</c:v>
                      </c:pt>
                      <c:pt idx="5413">
                        <c:v>291.65303</c:v>
                      </c:pt>
                      <c:pt idx="5414">
                        <c:v>291.76603</c:v>
                      </c:pt>
                      <c:pt idx="5415">
                        <c:v>291.92712</c:v>
                      </c:pt>
                      <c:pt idx="5416">
                        <c:v>292.02413000000001</c:v>
                      </c:pt>
                      <c:pt idx="5417">
                        <c:v>292.13452000000001</c:v>
                      </c:pt>
                      <c:pt idx="5418">
                        <c:v>292.30491999999998</c:v>
                      </c:pt>
                      <c:pt idx="5419">
                        <c:v>292.38481000000002</c:v>
                      </c:pt>
                      <c:pt idx="5420">
                        <c:v>292.49590999999998</c:v>
                      </c:pt>
                      <c:pt idx="5421">
                        <c:v>292.61844000000002</c:v>
                      </c:pt>
                      <c:pt idx="5422">
                        <c:v>292.79442999999998</c:v>
                      </c:pt>
                      <c:pt idx="5423">
                        <c:v>292.88522999999998</c:v>
                      </c:pt>
                      <c:pt idx="5424">
                        <c:v>293.01015999999998</c:v>
                      </c:pt>
                      <c:pt idx="5425">
                        <c:v>293.15001999999998</c:v>
                      </c:pt>
                      <c:pt idx="5426">
                        <c:v>293.31225999999998</c:v>
                      </c:pt>
                      <c:pt idx="5427">
                        <c:v>293.39494000000002</c:v>
                      </c:pt>
                      <c:pt idx="5428">
                        <c:v>293.53102000000001</c:v>
                      </c:pt>
                      <c:pt idx="5429">
                        <c:v>293.64400999999998</c:v>
                      </c:pt>
                      <c:pt idx="5430">
                        <c:v>293.78658999999999</c:v>
                      </c:pt>
                      <c:pt idx="5431">
                        <c:v>293.88281000000001</c:v>
                      </c:pt>
                      <c:pt idx="5432">
                        <c:v>294.06411000000003</c:v>
                      </c:pt>
                      <c:pt idx="5433">
                        <c:v>294.28210000000001</c:v>
                      </c:pt>
                      <c:pt idx="5434">
                        <c:v>294.25502999999998</c:v>
                      </c:pt>
                      <c:pt idx="5435">
                        <c:v>294.42766999999998</c:v>
                      </c:pt>
                      <c:pt idx="5436">
                        <c:v>294.51549</c:v>
                      </c:pt>
                      <c:pt idx="5437">
                        <c:v>294.64078000000001</c:v>
                      </c:pt>
                      <c:pt idx="5438">
                        <c:v>294.77330000000001</c:v>
                      </c:pt>
                      <c:pt idx="5439">
                        <c:v>294.94945999999999</c:v>
                      </c:pt>
                      <c:pt idx="5440">
                        <c:v>295.02445999999998</c:v>
                      </c:pt>
                      <c:pt idx="5441">
                        <c:v>295.14305999999999</c:v>
                      </c:pt>
                      <c:pt idx="5442">
                        <c:v>295.25623000000002</c:v>
                      </c:pt>
                      <c:pt idx="5443">
                        <c:v>295.44841000000002</c:v>
                      </c:pt>
                      <c:pt idx="5444">
                        <c:v>295.52242000000001</c:v>
                      </c:pt>
                      <c:pt idx="5445">
                        <c:v>295.62518999999998</c:v>
                      </c:pt>
                      <c:pt idx="5446">
                        <c:v>295.74880000000002</c:v>
                      </c:pt>
                      <c:pt idx="5447">
                        <c:v>295.92347000000001</c:v>
                      </c:pt>
                      <c:pt idx="5448">
                        <c:v>295.99925000000002</c:v>
                      </c:pt>
                      <c:pt idx="5449">
                        <c:v>296.12490000000003</c:v>
                      </c:pt>
                      <c:pt idx="5450">
                        <c:v>296.24453</c:v>
                      </c:pt>
                      <c:pt idx="5451">
                        <c:v>296.399</c:v>
                      </c:pt>
                      <c:pt idx="5452">
                        <c:v>296.54097000000002</c:v>
                      </c:pt>
                      <c:pt idx="5453">
                        <c:v>296.63270999999997</c:v>
                      </c:pt>
                      <c:pt idx="5454">
                        <c:v>296.76143999999999</c:v>
                      </c:pt>
                      <c:pt idx="5455">
                        <c:v>296.89296000000002</c:v>
                      </c:pt>
                      <c:pt idx="5456">
                        <c:v>297.04320000000001</c:v>
                      </c:pt>
                      <c:pt idx="5457">
                        <c:v>297.14756999999997</c:v>
                      </c:pt>
                      <c:pt idx="5458">
                        <c:v>297.27582000000001</c:v>
                      </c:pt>
                      <c:pt idx="5459">
                        <c:v>297.38810999999998</c:v>
                      </c:pt>
                      <c:pt idx="5460">
                        <c:v>297.54512</c:v>
                      </c:pt>
                      <c:pt idx="5461">
                        <c:v>297.62461000000002</c:v>
                      </c:pt>
                      <c:pt idx="5462">
                        <c:v>297.74</c:v>
                      </c:pt>
                      <c:pt idx="5463">
                        <c:v>297.87581</c:v>
                      </c:pt>
                      <c:pt idx="5464">
                        <c:v>298.03264000000001</c:v>
                      </c:pt>
                      <c:pt idx="5465">
                        <c:v>298.14416999999997</c:v>
                      </c:pt>
                      <c:pt idx="5466">
                        <c:v>298.25695000000002</c:v>
                      </c:pt>
                      <c:pt idx="5467">
                        <c:v>298.37891999999999</c:v>
                      </c:pt>
                      <c:pt idx="5468">
                        <c:v>298.52794</c:v>
                      </c:pt>
                      <c:pt idx="5469">
                        <c:v>298.62772000000001</c:v>
                      </c:pt>
                      <c:pt idx="5470">
                        <c:v>298.75772000000001</c:v>
                      </c:pt>
                      <c:pt idx="5471">
                        <c:v>298.86608999999999</c:v>
                      </c:pt>
                      <c:pt idx="5472">
                        <c:v>298.99882000000002</c:v>
                      </c:pt>
                      <c:pt idx="5473">
                        <c:v>299.15931</c:v>
                      </c:pt>
                      <c:pt idx="5474">
                        <c:v>299.23746</c:v>
                      </c:pt>
                      <c:pt idx="5475">
                        <c:v>299.36239999999998</c:v>
                      </c:pt>
                      <c:pt idx="5476">
                        <c:v>299.50922000000003</c:v>
                      </c:pt>
                      <c:pt idx="5477">
                        <c:v>299.64402999999999</c:v>
                      </c:pt>
                      <c:pt idx="5478">
                        <c:v>299.75295999999997</c:v>
                      </c:pt>
                      <c:pt idx="5479">
                        <c:v>299.88283000000001</c:v>
                      </c:pt>
                      <c:pt idx="5480">
                        <c:v>300.00382000000002</c:v>
                      </c:pt>
                      <c:pt idx="5481">
                        <c:v>300.15499999999997</c:v>
                      </c:pt>
                      <c:pt idx="5482">
                        <c:v>300.19833</c:v>
                      </c:pt>
                      <c:pt idx="5483">
                        <c:v>300.19434000000001</c:v>
                      </c:pt>
                      <c:pt idx="5484">
                        <c:v>300.16192000000001</c:v>
                      </c:pt>
                      <c:pt idx="5485">
                        <c:v>300.21534000000003</c:v>
                      </c:pt>
                      <c:pt idx="5486">
                        <c:v>300.17950999999999</c:v>
                      </c:pt>
                      <c:pt idx="5487">
                        <c:v>300.1814</c:v>
                      </c:pt>
                      <c:pt idx="5488">
                        <c:v>300.17219</c:v>
                      </c:pt>
                      <c:pt idx="5489">
                        <c:v>300.18290999999999</c:v>
                      </c:pt>
                      <c:pt idx="5490">
                        <c:v>300.17469</c:v>
                      </c:pt>
                      <c:pt idx="5491">
                        <c:v>300.15706</c:v>
                      </c:pt>
                      <c:pt idx="5492">
                        <c:v>300.15197999999998</c:v>
                      </c:pt>
                      <c:pt idx="5493">
                        <c:v>300.27492999999998</c:v>
                      </c:pt>
                      <c:pt idx="5494">
                        <c:v>300.25628999999998</c:v>
                      </c:pt>
                      <c:pt idx="5495">
                        <c:v>300.14719000000002</c:v>
                      </c:pt>
                      <c:pt idx="5496">
                        <c:v>300.11993000000001</c:v>
                      </c:pt>
                      <c:pt idx="5497">
                        <c:v>300.13702999999998</c:v>
                      </c:pt>
                      <c:pt idx="5498">
                        <c:v>300.17505999999997</c:v>
                      </c:pt>
                      <c:pt idx="5499">
                        <c:v>300.14339999999999</c:v>
                      </c:pt>
                      <c:pt idx="5500">
                        <c:v>300.12549000000001</c:v>
                      </c:pt>
                      <c:pt idx="5501">
                        <c:v>300.13287000000003</c:v>
                      </c:pt>
                      <c:pt idx="5502">
                        <c:v>300.18659000000002</c:v>
                      </c:pt>
                      <c:pt idx="5503">
                        <c:v>300.14830000000001</c:v>
                      </c:pt>
                      <c:pt idx="5504">
                        <c:v>300.12563</c:v>
                      </c:pt>
                      <c:pt idx="5505">
                        <c:v>300.12774000000002</c:v>
                      </c:pt>
                      <c:pt idx="5506">
                        <c:v>300.13727999999998</c:v>
                      </c:pt>
                      <c:pt idx="5507">
                        <c:v>300.17194999999998</c:v>
                      </c:pt>
                      <c:pt idx="5508">
                        <c:v>300.15787</c:v>
                      </c:pt>
                      <c:pt idx="5509">
                        <c:v>300.15397000000002</c:v>
                      </c:pt>
                      <c:pt idx="5510">
                        <c:v>300.15600000000001</c:v>
                      </c:pt>
                      <c:pt idx="5511">
                        <c:v>300.18792999999999</c:v>
                      </c:pt>
                      <c:pt idx="5512">
                        <c:v>300.12790000000001</c:v>
                      </c:pt>
                      <c:pt idx="5513">
                        <c:v>300.13405999999998</c:v>
                      </c:pt>
                      <c:pt idx="5514">
                        <c:v>300.14544000000001</c:v>
                      </c:pt>
                      <c:pt idx="5515">
                        <c:v>300.17023999999998</c:v>
                      </c:pt>
                      <c:pt idx="5516">
                        <c:v>300.13779</c:v>
                      </c:pt>
                      <c:pt idx="5517">
                        <c:v>300.13632999999999</c:v>
                      </c:pt>
                      <c:pt idx="5518">
                        <c:v>300.14913000000001</c:v>
                      </c:pt>
                      <c:pt idx="5519">
                        <c:v>300.16550999999998</c:v>
                      </c:pt>
                      <c:pt idx="5520">
                        <c:v>300.13664</c:v>
                      </c:pt>
                      <c:pt idx="5521">
                        <c:v>300.13601999999997</c:v>
                      </c:pt>
                      <c:pt idx="5522">
                        <c:v>300.14166999999998</c:v>
                      </c:pt>
                      <c:pt idx="5523">
                        <c:v>300.18036999999998</c:v>
                      </c:pt>
                      <c:pt idx="5524">
                        <c:v>300.16248999999999</c:v>
                      </c:pt>
                      <c:pt idx="5525">
                        <c:v>300.15051999999997</c:v>
                      </c:pt>
                      <c:pt idx="5526">
                        <c:v>300.14850999999999</c:v>
                      </c:pt>
                      <c:pt idx="5527">
                        <c:v>300.13765000000001</c:v>
                      </c:pt>
                      <c:pt idx="5528">
                        <c:v>300.17712</c:v>
                      </c:pt>
                      <c:pt idx="5529">
                        <c:v>300.14418000000001</c:v>
                      </c:pt>
                      <c:pt idx="5530">
                        <c:v>300.12562000000003</c:v>
                      </c:pt>
                      <c:pt idx="5531">
                        <c:v>300.16138000000001</c:v>
                      </c:pt>
                      <c:pt idx="5532">
                        <c:v>300.16257000000002</c:v>
                      </c:pt>
                      <c:pt idx="5533">
                        <c:v>300.15095000000002</c:v>
                      </c:pt>
                      <c:pt idx="5534">
                        <c:v>300.15075999999999</c:v>
                      </c:pt>
                      <c:pt idx="5535">
                        <c:v>300.13878</c:v>
                      </c:pt>
                      <c:pt idx="5536">
                        <c:v>300.15607999999997</c:v>
                      </c:pt>
                      <c:pt idx="5537">
                        <c:v>300.12607000000003</c:v>
                      </c:pt>
                      <c:pt idx="5538">
                        <c:v>300.14418999999998</c:v>
                      </c:pt>
                      <c:pt idx="5539">
                        <c:v>300.13454999999999</c:v>
                      </c:pt>
                      <c:pt idx="5540">
                        <c:v>300.17867999999999</c:v>
                      </c:pt>
                      <c:pt idx="5541">
                        <c:v>300.12346000000002</c:v>
                      </c:pt>
                      <c:pt idx="5542">
                        <c:v>300.12792000000002</c:v>
                      </c:pt>
                      <c:pt idx="5543">
                        <c:v>300.12779999999998</c:v>
                      </c:pt>
                      <c:pt idx="5544">
                        <c:v>300.13612000000001</c:v>
                      </c:pt>
                      <c:pt idx="5545">
                        <c:v>300.19045999999997</c:v>
                      </c:pt>
                      <c:pt idx="5546">
                        <c:v>300.15514000000002</c:v>
                      </c:pt>
                      <c:pt idx="5547">
                        <c:v>300.13902000000002</c:v>
                      </c:pt>
                      <c:pt idx="5548">
                        <c:v>300.12108000000001</c:v>
                      </c:pt>
                      <c:pt idx="5549">
                        <c:v>300.17410000000001</c:v>
                      </c:pt>
                      <c:pt idx="5550">
                        <c:v>300.12846000000002</c:v>
                      </c:pt>
                      <c:pt idx="5551">
                        <c:v>300.13799999999998</c:v>
                      </c:pt>
                      <c:pt idx="5552">
                        <c:v>300.13544000000002</c:v>
                      </c:pt>
                      <c:pt idx="5553">
                        <c:v>300.18099999999998</c:v>
                      </c:pt>
                      <c:pt idx="5554">
                        <c:v>300.26755000000003</c:v>
                      </c:pt>
                      <c:pt idx="5555">
                        <c:v>300.19995999999998</c:v>
                      </c:pt>
                      <c:pt idx="5556">
                        <c:v>300.11651000000001</c:v>
                      </c:pt>
                      <c:pt idx="5557">
                        <c:v>300.14515</c:v>
                      </c:pt>
                      <c:pt idx="5558">
                        <c:v>300.12624</c:v>
                      </c:pt>
                      <c:pt idx="5559">
                        <c:v>300.10964000000001</c:v>
                      </c:pt>
                      <c:pt idx="5560">
                        <c:v>300.13294999999999</c:v>
                      </c:pt>
                      <c:pt idx="5561">
                        <c:v>300.15816999999998</c:v>
                      </c:pt>
                      <c:pt idx="5562">
                        <c:v>300.16512</c:v>
                      </c:pt>
                      <c:pt idx="5563">
                        <c:v>300.15442999999999</c:v>
                      </c:pt>
                      <c:pt idx="5564">
                        <c:v>300.14013</c:v>
                      </c:pt>
                      <c:pt idx="5565">
                        <c:v>300.15181999999999</c:v>
                      </c:pt>
                      <c:pt idx="5566">
                        <c:v>300.18063000000001</c:v>
                      </c:pt>
                      <c:pt idx="5567">
                        <c:v>300.14807000000002</c:v>
                      </c:pt>
                      <c:pt idx="5568">
                        <c:v>300.14091000000002</c:v>
                      </c:pt>
                      <c:pt idx="5569">
                        <c:v>300.14546000000001</c:v>
                      </c:pt>
                      <c:pt idx="5570">
                        <c:v>300.18808000000001</c:v>
                      </c:pt>
                      <c:pt idx="5571">
                        <c:v>300.12894999999997</c:v>
                      </c:pt>
                      <c:pt idx="5572">
                        <c:v>300.12475000000001</c:v>
                      </c:pt>
                      <c:pt idx="5573">
                        <c:v>300.11534</c:v>
                      </c:pt>
                      <c:pt idx="5574">
                        <c:v>300.17419999999998</c:v>
                      </c:pt>
                      <c:pt idx="5575">
                        <c:v>300.14503000000002</c:v>
                      </c:pt>
                      <c:pt idx="5576">
                        <c:v>300.13152000000002</c:v>
                      </c:pt>
                      <c:pt idx="5577">
                        <c:v>300.11783000000003</c:v>
                      </c:pt>
                      <c:pt idx="5578">
                        <c:v>300.17773999999997</c:v>
                      </c:pt>
                      <c:pt idx="5579">
                        <c:v>300.15147999999999</c:v>
                      </c:pt>
                      <c:pt idx="5580">
                        <c:v>300.14197000000001</c:v>
                      </c:pt>
                      <c:pt idx="5581">
                        <c:v>300.13801000000001</c:v>
                      </c:pt>
                      <c:pt idx="5582">
                        <c:v>300.13053000000002</c:v>
                      </c:pt>
                      <c:pt idx="5583">
                        <c:v>300.19929999999999</c:v>
                      </c:pt>
                      <c:pt idx="5584">
                        <c:v>300.15805</c:v>
                      </c:pt>
                      <c:pt idx="5585">
                        <c:v>300.12975</c:v>
                      </c:pt>
                      <c:pt idx="5586">
                        <c:v>300.11806999999999</c:v>
                      </c:pt>
                      <c:pt idx="5587">
                        <c:v>300.18509</c:v>
                      </c:pt>
                      <c:pt idx="5588">
                        <c:v>300.12311</c:v>
                      </c:pt>
                      <c:pt idx="5589">
                        <c:v>300.13004999999998</c:v>
                      </c:pt>
                      <c:pt idx="5590">
                        <c:v>300.13754999999998</c:v>
                      </c:pt>
                      <c:pt idx="5591">
                        <c:v>300.16757999999999</c:v>
                      </c:pt>
                      <c:pt idx="5592">
                        <c:v>300.13380999999998</c:v>
                      </c:pt>
                      <c:pt idx="5593">
                        <c:v>300.11322000000001</c:v>
                      </c:pt>
                      <c:pt idx="5594">
                        <c:v>300.12553000000003</c:v>
                      </c:pt>
                      <c:pt idx="5595">
                        <c:v>300.17016999999998</c:v>
                      </c:pt>
                      <c:pt idx="5596">
                        <c:v>300.11315000000002</c:v>
                      </c:pt>
                      <c:pt idx="5597">
                        <c:v>300.10523000000001</c:v>
                      </c:pt>
                      <c:pt idx="5598">
                        <c:v>300.13206000000002</c:v>
                      </c:pt>
                      <c:pt idx="5599">
                        <c:v>300.13288999999997</c:v>
                      </c:pt>
                      <c:pt idx="5600">
                        <c:v>300.15194000000002</c:v>
                      </c:pt>
                      <c:pt idx="5601">
                        <c:v>300.11320000000001</c:v>
                      </c:pt>
                      <c:pt idx="5602">
                        <c:v>300.09631000000002</c:v>
                      </c:pt>
                      <c:pt idx="5603">
                        <c:v>300.12698</c:v>
                      </c:pt>
                      <c:pt idx="5604">
                        <c:v>300.16309999999999</c:v>
                      </c:pt>
                      <c:pt idx="5605">
                        <c:v>300.10574000000003</c:v>
                      </c:pt>
                      <c:pt idx="5606">
                        <c:v>300.11558000000002</c:v>
                      </c:pt>
                      <c:pt idx="5607">
                        <c:v>300.11930000000001</c:v>
                      </c:pt>
                      <c:pt idx="5608">
                        <c:v>300.13605999999999</c:v>
                      </c:pt>
                      <c:pt idx="5609">
                        <c:v>300.10885999999999</c:v>
                      </c:pt>
                      <c:pt idx="5610">
                        <c:v>300.10442</c:v>
                      </c:pt>
                      <c:pt idx="5611">
                        <c:v>300.08481999999998</c:v>
                      </c:pt>
                      <c:pt idx="5612">
                        <c:v>300.12576999999999</c:v>
                      </c:pt>
                      <c:pt idx="5613">
                        <c:v>300.10117000000002</c:v>
                      </c:pt>
                      <c:pt idx="5614">
                        <c:v>300.09041999999999</c:v>
                      </c:pt>
                      <c:pt idx="5615">
                        <c:v>300.25549000000001</c:v>
                      </c:pt>
                      <c:pt idx="5616">
                        <c:v>300.13222999999999</c:v>
                      </c:pt>
                      <c:pt idx="5617">
                        <c:v>300.11437000000001</c:v>
                      </c:pt>
                      <c:pt idx="5618">
                        <c:v>300.07238000000001</c:v>
                      </c:pt>
                      <c:pt idx="5619">
                        <c:v>300.07603999999998</c:v>
                      </c:pt>
                      <c:pt idx="5620">
                        <c:v>300.07116000000002</c:v>
                      </c:pt>
                      <c:pt idx="5621">
                        <c:v>300.12571000000003</c:v>
                      </c:pt>
                      <c:pt idx="5622">
                        <c:v>300.06466999999998</c:v>
                      </c:pt>
                      <c:pt idx="5623">
                        <c:v>300.07355999999999</c:v>
                      </c:pt>
                      <c:pt idx="5624">
                        <c:v>300.10667999999998</c:v>
                      </c:pt>
                      <c:pt idx="5625">
                        <c:v>300.13445999999999</c:v>
                      </c:pt>
                      <c:pt idx="5626">
                        <c:v>300.07832000000002</c:v>
                      </c:pt>
                      <c:pt idx="5627">
                        <c:v>300.06196</c:v>
                      </c:pt>
                      <c:pt idx="5628">
                        <c:v>300.07960000000003</c:v>
                      </c:pt>
                      <c:pt idx="5629">
                        <c:v>300.09681</c:v>
                      </c:pt>
                      <c:pt idx="5630">
                        <c:v>300.05820999999997</c:v>
                      </c:pt>
                      <c:pt idx="5631">
                        <c:v>300.06835999999998</c:v>
                      </c:pt>
                      <c:pt idx="5632">
                        <c:v>300.05342999999999</c:v>
                      </c:pt>
                      <c:pt idx="5633">
                        <c:v>300.10847999999999</c:v>
                      </c:pt>
                      <c:pt idx="5634">
                        <c:v>300.06128999999999</c:v>
                      </c:pt>
                      <c:pt idx="5635">
                        <c:v>300.05063000000001</c:v>
                      </c:pt>
                      <c:pt idx="5636">
                        <c:v>300.04286999999999</c:v>
                      </c:pt>
                      <c:pt idx="5637">
                        <c:v>300.04552000000001</c:v>
                      </c:pt>
                      <c:pt idx="5638">
                        <c:v>300.07324</c:v>
                      </c:pt>
                      <c:pt idx="5639">
                        <c:v>300.03519999999997</c:v>
                      </c:pt>
                      <c:pt idx="5640">
                        <c:v>300.01238000000001</c:v>
                      </c:pt>
                      <c:pt idx="5641">
                        <c:v>300.00880999999998</c:v>
                      </c:pt>
                      <c:pt idx="5642">
                        <c:v>300.05272000000002</c:v>
                      </c:pt>
                      <c:pt idx="5643">
                        <c:v>299.97354999999999</c:v>
                      </c:pt>
                      <c:pt idx="5644">
                        <c:v>299.97674999999998</c:v>
                      </c:pt>
                      <c:pt idx="5645">
                        <c:v>299.99383</c:v>
                      </c:pt>
                      <c:pt idx="5646">
                        <c:v>300.03158000000002</c:v>
                      </c:pt>
                      <c:pt idx="5647">
                        <c:v>299.96832999999998</c:v>
                      </c:pt>
                      <c:pt idx="5648">
                        <c:v>299.98662999999999</c:v>
                      </c:pt>
                      <c:pt idx="5649">
                        <c:v>299.97070000000002</c:v>
                      </c:pt>
                      <c:pt idx="5650">
                        <c:v>300.01591999999999</c:v>
                      </c:pt>
                      <c:pt idx="5651">
                        <c:v>299.97575000000001</c:v>
                      </c:pt>
                      <c:pt idx="5652">
                        <c:v>299.98363000000001</c:v>
                      </c:pt>
                      <c:pt idx="5653">
                        <c:v>300.00130999999999</c:v>
                      </c:pt>
                      <c:pt idx="5654">
                        <c:v>300.00391000000002</c:v>
                      </c:pt>
                      <c:pt idx="5655">
                        <c:v>299.99777</c:v>
                      </c:pt>
                      <c:pt idx="5656">
                        <c:v>299.98548</c:v>
                      </c:pt>
                      <c:pt idx="5657">
                        <c:v>299.97744999999998</c:v>
                      </c:pt>
                      <c:pt idx="5658">
                        <c:v>299.95328999999998</c:v>
                      </c:pt>
                      <c:pt idx="5659">
                        <c:v>299.98701</c:v>
                      </c:pt>
                      <c:pt idx="5660">
                        <c:v>299.95753999999999</c:v>
                      </c:pt>
                      <c:pt idx="5661">
                        <c:v>299.95744999999999</c:v>
                      </c:pt>
                      <c:pt idx="5662">
                        <c:v>299.96769</c:v>
                      </c:pt>
                      <c:pt idx="5663">
                        <c:v>300.02202999999997</c:v>
                      </c:pt>
                      <c:pt idx="5664">
                        <c:v>299.97167999999999</c:v>
                      </c:pt>
                      <c:pt idx="5665">
                        <c:v>299.98647</c:v>
                      </c:pt>
                      <c:pt idx="5666">
                        <c:v>300.00522999999998</c:v>
                      </c:pt>
                      <c:pt idx="5667">
                        <c:v>300.06484</c:v>
                      </c:pt>
                      <c:pt idx="5668">
                        <c:v>300.02424999999999</c:v>
                      </c:pt>
                      <c:pt idx="5669">
                        <c:v>300.03017999999997</c:v>
                      </c:pt>
                      <c:pt idx="5670">
                        <c:v>300.00641000000002</c:v>
                      </c:pt>
                      <c:pt idx="5671">
                        <c:v>300.0403</c:v>
                      </c:pt>
                      <c:pt idx="5672">
                        <c:v>300.01387</c:v>
                      </c:pt>
                      <c:pt idx="5673">
                        <c:v>300.03505999999999</c:v>
                      </c:pt>
                      <c:pt idx="5674">
                        <c:v>300.01673</c:v>
                      </c:pt>
                      <c:pt idx="5675">
                        <c:v>300.00214999999997</c:v>
                      </c:pt>
                      <c:pt idx="5676">
                        <c:v>300.23146000000003</c:v>
                      </c:pt>
                      <c:pt idx="5677">
                        <c:v>299.98311999999999</c:v>
                      </c:pt>
                      <c:pt idx="5678">
                        <c:v>300.00479999999999</c:v>
                      </c:pt>
                      <c:pt idx="5679">
                        <c:v>299.98581000000001</c:v>
                      </c:pt>
                      <c:pt idx="5680">
                        <c:v>300.01969000000003</c:v>
                      </c:pt>
                      <c:pt idx="5681">
                        <c:v>299.96073999999999</c:v>
                      </c:pt>
                      <c:pt idx="5682">
                        <c:v>299.96042</c:v>
                      </c:pt>
                      <c:pt idx="5683">
                        <c:v>299.95075000000003</c:v>
                      </c:pt>
                      <c:pt idx="5684">
                        <c:v>300.00022000000001</c:v>
                      </c:pt>
                      <c:pt idx="5685">
                        <c:v>299.95350000000002</c:v>
                      </c:pt>
                      <c:pt idx="5686">
                        <c:v>299.95828</c:v>
                      </c:pt>
                      <c:pt idx="5687">
                        <c:v>299.96782999999999</c:v>
                      </c:pt>
                      <c:pt idx="5688">
                        <c:v>300.01774999999998</c:v>
                      </c:pt>
                      <c:pt idx="5689">
                        <c:v>300.01546999999999</c:v>
                      </c:pt>
                      <c:pt idx="5690">
                        <c:v>299.98737999999997</c:v>
                      </c:pt>
                      <c:pt idx="5691">
                        <c:v>299.97393</c:v>
                      </c:pt>
                      <c:pt idx="5692">
                        <c:v>299.95407999999998</c:v>
                      </c:pt>
                      <c:pt idx="5693">
                        <c:v>299.99207000000001</c:v>
                      </c:pt>
                      <c:pt idx="5694">
                        <c:v>299.94198</c:v>
                      </c:pt>
                      <c:pt idx="5695">
                        <c:v>299.94702999999998</c:v>
                      </c:pt>
                      <c:pt idx="5696">
                        <c:v>299.96046999999999</c:v>
                      </c:pt>
                      <c:pt idx="5697">
                        <c:v>299.98271</c:v>
                      </c:pt>
                      <c:pt idx="5698">
                        <c:v>299.95452</c:v>
                      </c:pt>
                      <c:pt idx="5699">
                        <c:v>299.95111000000003</c:v>
                      </c:pt>
                      <c:pt idx="5700">
                        <c:v>299.93178</c:v>
                      </c:pt>
                      <c:pt idx="5701">
                        <c:v>299.9855</c:v>
                      </c:pt>
                      <c:pt idx="5702">
                        <c:v>299.94585000000001</c:v>
                      </c:pt>
                      <c:pt idx="5703">
                        <c:v>299.94637999999998</c:v>
                      </c:pt>
                      <c:pt idx="5704">
                        <c:v>299.94898000000001</c:v>
                      </c:pt>
                      <c:pt idx="5705">
                        <c:v>299.99462</c:v>
                      </c:pt>
                      <c:pt idx="5706">
                        <c:v>299.93936000000002</c:v>
                      </c:pt>
                      <c:pt idx="5707">
                        <c:v>299.94657999999998</c:v>
                      </c:pt>
                      <c:pt idx="5708">
                        <c:v>299.92858999999999</c:v>
                      </c:pt>
                      <c:pt idx="5709">
                        <c:v>299.93553000000003</c:v>
                      </c:pt>
                      <c:pt idx="5710">
                        <c:v>299.99540000000002</c:v>
                      </c:pt>
                      <c:pt idx="5711">
                        <c:v>299.96472</c:v>
                      </c:pt>
                      <c:pt idx="5712">
                        <c:v>299.95164</c:v>
                      </c:pt>
                      <c:pt idx="5713">
                        <c:v>299.96987000000001</c:v>
                      </c:pt>
                      <c:pt idx="5714">
                        <c:v>300.00281999999999</c:v>
                      </c:pt>
                      <c:pt idx="5715">
                        <c:v>299.97672999999998</c:v>
                      </c:pt>
                      <c:pt idx="5716">
                        <c:v>299.95008000000001</c:v>
                      </c:pt>
                      <c:pt idx="5717">
                        <c:v>299.96116999999998</c:v>
                      </c:pt>
                      <c:pt idx="5718">
                        <c:v>299.99245999999999</c:v>
                      </c:pt>
                      <c:pt idx="5719">
                        <c:v>299.97242999999997</c:v>
                      </c:pt>
                      <c:pt idx="5720">
                        <c:v>299.98059000000001</c:v>
                      </c:pt>
                      <c:pt idx="5721">
                        <c:v>299.99009000000001</c:v>
                      </c:pt>
                      <c:pt idx="5722">
                        <c:v>300.00698</c:v>
                      </c:pt>
                      <c:pt idx="5723">
                        <c:v>299.98576000000003</c:v>
                      </c:pt>
                      <c:pt idx="5724">
                        <c:v>299.97458999999998</c:v>
                      </c:pt>
                      <c:pt idx="5725">
                        <c:v>299.97800999999998</c:v>
                      </c:pt>
                      <c:pt idx="5726">
                        <c:v>300.00355000000002</c:v>
                      </c:pt>
                      <c:pt idx="5727">
                        <c:v>300.02267000000001</c:v>
                      </c:pt>
                      <c:pt idx="5728">
                        <c:v>299.98881</c:v>
                      </c:pt>
                      <c:pt idx="5729">
                        <c:v>299.97683999999998</c:v>
                      </c:pt>
                      <c:pt idx="5730">
                        <c:v>299.97151000000002</c:v>
                      </c:pt>
                      <c:pt idx="5731">
                        <c:v>300.02877999999998</c:v>
                      </c:pt>
                      <c:pt idx="5732">
                        <c:v>299.97163</c:v>
                      </c:pt>
                      <c:pt idx="5733">
                        <c:v>299.96735999999999</c:v>
                      </c:pt>
                      <c:pt idx="5734">
                        <c:v>299.97827000000001</c:v>
                      </c:pt>
                      <c:pt idx="5735">
                        <c:v>300.01231000000001</c:v>
                      </c:pt>
                      <c:pt idx="5736">
                        <c:v>299.96897999999999</c:v>
                      </c:pt>
                      <c:pt idx="5737">
                        <c:v>300.16782000000001</c:v>
                      </c:pt>
                      <c:pt idx="5738">
                        <c:v>299.98131000000001</c:v>
                      </c:pt>
                      <c:pt idx="5739">
                        <c:v>300.02582999999998</c:v>
                      </c:pt>
                      <c:pt idx="5740">
                        <c:v>299.98856000000001</c:v>
                      </c:pt>
                      <c:pt idx="5741">
                        <c:v>300.01287000000002</c:v>
                      </c:pt>
                      <c:pt idx="5742">
                        <c:v>299.99236999999999</c:v>
                      </c:pt>
                      <c:pt idx="5743">
                        <c:v>299.98979000000003</c:v>
                      </c:pt>
                      <c:pt idx="5744">
                        <c:v>299.99547999999999</c:v>
                      </c:pt>
                      <c:pt idx="5745">
                        <c:v>299.99094000000002</c:v>
                      </c:pt>
                      <c:pt idx="5746">
                        <c:v>299.98367000000002</c:v>
                      </c:pt>
                      <c:pt idx="5747">
                        <c:v>299.99326000000002</c:v>
                      </c:pt>
                      <c:pt idx="5748">
                        <c:v>300.04219999999998</c:v>
                      </c:pt>
                      <c:pt idx="5749">
                        <c:v>299.99207999999999</c:v>
                      </c:pt>
                      <c:pt idx="5750">
                        <c:v>299.96872000000002</c:v>
                      </c:pt>
                      <c:pt idx="5751">
                        <c:v>299.96458999999999</c:v>
                      </c:pt>
                      <c:pt idx="5752">
                        <c:v>300.01206000000002</c:v>
                      </c:pt>
                      <c:pt idx="5753">
                        <c:v>299.97602000000001</c:v>
                      </c:pt>
                      <c:pt idx="5754">
                        <c:v>299.97926000000001</c:v>
                      </c:pt>
                      <c:pt idx="5755">
                        <c:v>299.97962000000001</c:v>
                      </c:pt>
                      <c:pt idx="5756">
                        <c:v>300.01022999999998</c:v>
                      </c:pt>
                      <c:pt idx="5757">
                        <c:v>299.97811999999999</c:v>
                      </c:pt>
                      <c:pt idx="5758">
                        <c:v>299.98005000000001</c:v>
                      </c:pt>
                      <c:pt idx="5759">
                        <c:v>299.98716000000002</c:v>
                      </c:pt>
                      <c:pt idx="5760">
                        <c:v>300.02954</c:v>
                      </c:pt>
                      <c:pt idx="5761">
                        <c:v>299.99115</c:v>
                      </c:pt>
                      <c:pt idx="5762">
                        <c:v>299.98808000000002</c:v>
                      </c:pt>
                      <c:pt idx="5763">
                        <c:v>299.98653000000002</c:v>
                      </c:pt>
                      <c:pt idx="5764">
                        <c:v>300.01053000000002</c:v>
                      </c:pt>
                      <c:pt idx="5765">
                        <c:v>299.98045999999999</c:v>
                      </c:pt>
                      <c:pt idx="5766">
                        <c:v>299.96555999999998</c:v>
                      </c:pt>
                      <c:pt idx="5767">
                        <c:v>299.96996999999999</c:v>
                      </c:pt>
                      <c:pt idx="5768">
                        <c:v>299.96776</c:v>
                      </c:pt>
                      <c:pt idx="5769">
                        <c:v>299.99970999999999</c:v>
                      </c:pt>
                      <c:pt idx="5770">
                        <c:v>299.95218999999997</c:v>
                      </c:pt>
                      <c:pt idx="5771">
                        <c:v>299.95918</c:v>
                      </c:pt>
                      <c:pt idx="5772">
                        <c:v>299.96078</c:v>
                      </c:pt>
                      <c:pt idx="5773">
                        <c:v>300.01594</c:v>
                      </c:pt>
                      <c:pt idx="5774">
                        <c:v>299.94857999999999</c:v>
                      </c:pt>
                      <c:pt idx="5775">
                        <c:v>299.96332000000001</c:v>
                      </c:pt>
                      <c:pt idx="5776">
                        <c:v>299.94833</c:v>
                      </c:pt>
                      <c:pt idx="5777">
                        <c:v>299.99862000000002</c:v>
                      </c:pt>
                      <c:pt idx="5778">
                        <c:v>299.94688000000002</c:v>
                      </c:pt>
                      <c:pt idx="5779">
                        <c:v>299.96697999999998</c:v>
                      </c:pt>
                      <c:pt idx="5780">
                        <c:v>299.93543</c:v>
                      </c:pt>
                      <c:pt idx="5781">
                        <c:v>299.99446</c:v>
                      </c:pt>
                      <c:pt idx="5782">
                        <c:v>299.95648</c:v>
                      </c:pt>
                      <c:pt idx="5783">
                        <c:v>299.95317999999997</c:v>
                      </c:pt>
                      <c:pt idx="5784">
                        <c:v>299.94882000000001</c:v>
                      </c:pt>
                      <c:pt idx="5785">
                        <c:v>299.94887999999997</c:v>
                      </c:pt>
                      <c:pt idx="5786">
                        <c:v>299.9948</c:v>
                      </c:pt>
                      <c:pt idx="5787">
                        <c:v>299.95179000000002</c:v>
                      </c:pt>
                      <c:pt idx="5788">
                        <c:v>299.94279</c:v>
                      </c:pt>
                      <c:pt idx="5789">
                        <c:v>299.94715000000002</c:v>
                      </c:pt>
                      <c:pt idx="5790">
                        <c:v>299.98421999999999</c:v>
                      </c:pt>
                      <c:pt idx="5791">
                        <c:v>299.94139999999999</c:v>
                      </c:pt>
                      <c:pt idx="5792">
                        <c:v>299.94456000000002</c:v>
                      </c:pt>
                      <c:pt idx="5793">
                        <c:v>299.94414999999998</c:v>
                      </c:pt>
                      <c:pt idx="5794">
                        <c:v>299.98415999999997</c:v>
                      </c:pt>
                      <c:pt idx="5795">
                        <c:v>299.93549000000002</c:v>
                      </c:pt>
                      <c:pt idx="5796">
                        <c:v>299.94421999999997</c:v>
                      </c:pt>
                      <c:pt idx="5797">
                        <c:v>299.9821</c:v>
                      </c:pt>
                      <c:pt idx="5798">
                        <c:v>300.12828000000002</c:v>
                      </c:pt>
                      <c:pt idx="5799">
                        <c:v>299.94029</c:v>
                      </c:pt>
                      <c:pt idx="5800">
                        <c:v>299.93856</c:v>
                      </c:pt>
                      <c:pt idx="5801">
                        <c:v>299.95344</c:v>
                      </c:pt>
                      <c:pt idx="5802">
                        <c:v>299.93934000000002</c:v>
                      </c:pt>
                      <c:pt idx="5803">
                        <c:v>299.96355</c:v>
                      </c:pt>
                      <c:pt idx="5804">
                        <c:v>299.93711999999999</c:v>
                      </c:pt>
                      <c:pt idx="5805">
                        <c:v>299.91275000000002</c:v>
                      </c:pt>
                      <c:pt idx="5806">
                        <c:v>299.92174999999997</c:v>
                      </c:pt>
                      <c:pt idx="5807">
                        <c:v>299.95272</c:v>
                      </c:pt>
                      <c:pt idx="5808">
                        <c:v>299.90451999999999</c:v>
                      </c:pt>
                      <c:pt idx="5809">
                        <c:v>299.92899999999997</c:v>
                      </c:pt>
                      <c:pt idx="5810">
                        <c:v>299.92581999999999</c:v>
                      </c:pt>
                      <c:pt idx="5811">
                        <c:v>299.9744</c:v>
                      </c:pt>
                      <c:pt idx="5812">
                        <c:v>299.94571999999999</c:v>
                      </c:pt>
                      <c:pt idx="5813">
                        <c:v>299.93664999999999</c:v>
                      </c:pt>
                      <c:pt idx="5814">
                        <c:v>299.93693000000002</c:v>
                      </c:pt>
                      <c:pt idx="5815">
                        <c:v>299.99092000000002</c:v>
                      </c:pt>
                      <c:pt idx="5816">
                        <c:v>299.93529999999998</c:v>
                      </c:pt>
                      <c:pt idx="5817">
                        <c:v>299.94132999999999</c:v>
                      </c:pt>
                      <c:pt idx="5818">
                        <c:v>299.9162</c:v>
                      </c:pt>
                      <c:pt idx="5819">
                        <c:v>299.95666999999997</c:v>
                      </c:pt>
                      <c:pt idx="5820">
                        <c:v>299.91280999999998</c:v>
                      </c:pt>
                      <c:pt idx="5821">
                        <c:v>299.90269000000001</c:v>
                      </c:pt>
                      <c:pt idx="5822">
                        <c:v>299.89666</c:v>
                      </c:pt>
                      <c:pt idx="5823">
                        <c:v>299.91584</c:v>
                      </c:pt>
                      <c:pt idx="5824">
                        <c:v>299.93896000000001</c:v>
                      </c:pt>
                      <c:pt idx="5825">
                        <c:v>299.90834000000001</c:v>
                      </c:pt>
                      <c:pt idx="5826">
                        <c:v>299.93146000000002</c:v>
                      </c:pt>
                      <c:pt idx="5827">
                        <c:v>299.92120999999997</c:v>
                      </c:pt>
                      <c:pt idx="5828">
                        <c:v>299.95877000000002</c:v>
                      </c:pt>
                      <c:pt idx="5829">
                        <c:v>299.91860000000003</c:v>
                      </c:pt>
                      <c:pt idx="5830">
                        <c:v>299.91428000000002</c:v>
                      </c:pt>
                      <c:pt idx="5831">
                        <c:v>299.92101000000002</c:v>
                      </c:pt>
                      <c:pt idx="5832">
                        <c:v>299.96487999999999</c:v>
                      </c:pt>
                      <c:pt idx="5833">
                        <c:v>299.92122000000001</c:v>
                      </c:pt>
                      <c:pt idx="5834">
                        <c:v>299.93113</c:v>
                      </c:pt>
                      <c:pt idx="5835">
                        <c:v>299.93585999999999</c:v>
                      </c:pt>
                      <c:pt idx="5836">
                        <c:v>299.97372000000001</c:v>
                      </c:pt>
                      <c:pt idx="5837">
                        <c:v>299.91158999999999</c:v>
                      </c:pt>
                      <c:pt idx="5838">
                        <c:v>299.89845000000003</c:v>
                      </c:pt>
                      <c:pt idx="5839">
                        <c:v>299.91167000000002</c:v>
                      </c:pt>
                      <c:pt idx="5840">
                        <c:v>299.92781000000002</c:v>
                      </c:pt>
                      <c:pt idx="5841">
                        <c:v>299.96104000000003</c:v>
                      </c:pt>
                      <c:pt idx="5842">
                        <c:v>299.93099999999998</c:v>
                      </c:pt>
                      <c:pt idx="5843">
                        <c:v>299.92369000000002</c:v>
                      </c:pt>
                      <c:pt idx="5844">
                        <c:v>299.90141999999997</c:v>
                      </c:pt>
                      <c:pt idx="5845">
                        <c:v>299.96339</c:v>
                      </c:pt>
                      <c:pt idx="5846">
                        <c:v>299.91318999999999</c:v>
                      </c:pt>
                      <c:pt idx="5847">
                        <c:v>299.92257999999998</c:v>
                      </c:pt>
                      <c:pt idx="5848">
                        <c:v>299.91595999999998</c:v>
                      </c:pt>
                      <c:pt idx="5849">
                        <c:v>299.94837000000001</c:v>
                      </c:pt>
                      <c:pt idx="5850">
                        <c:v>299.92552999999998</c:v>
                      </c:pt>
                      <c:pt idx="5851">
                        <c:v>299.93380000000002</c:v>
                      </c:pt>
                      <c:pt idx="5852">
                        <c:v>299.91223000000002</c:v>
                      </c:pt>
                      <c:pt idx="5853">
                        <c:v>299.96240999999998</c:v>
                      </c:pt>
                      <c:pt idx="5854">
                        <c:v>299.91701999999998</c:v>
                      </c:pt>
                      <c:pt idx="5855">
                        <c:v>299.93007</c:v>
                      </c:pt>
                      <c:pt idx="5856">
                        <c:v>299.92455000000001</c:v>
                      </c:pt>
                      <c:pt idx="5857">
                        <c:v>299.92747000000003</c:v>
                      </c:pt>
                      <c:pt idx="5858">
                        <c:v>300.06608</c:v>
                      </c:pt>
                      <c:pt idx="5859">
                        <c:v>299.99700999999999</c:v>
                      </c:pt>
                      <c:pt idx="5860">
                        <c:v>299.92540000000002</c:v>
                      </c:pt>
                      <c:pt idx="5861">
                        <c:v>299.91257999999999</c:v>
                      </c:pt>
                      <c:pt idx="5862">
                        <c:v>299.94506999999999</c:v>
                      </c:pt>
                      <c:pt idx="5863">
                        <c:v>299.91050000000001</c:v>
                      </c:pt>
                      <c:pt idx="5864">
                        <c:v>299.90566000000001</c:v>
                      </c:pt>
                      <c:pt idx="5865">
                        <c:v>299.90192999999999</c:v>
                      </c:pt>
                      <c:pt idx="5866">
                        <c:v>299.95902999999998</c:v>
                      </c:pt>
                      <c:pt idx="5867">
                        <c:v>299.91933</c:v>
                      </c:pt>
                      <c:pt idx="5868">
                        <c:v>299.92885999999999</c:v>
                      </c:pt>
                      <c:pt idx="5869">
                        <c:v>299.90935000000002</c:v>
                      </c:pt>
                      <c:pt idx="5870">
                        <c:v>299.95217000000002</c:v>
                      </c:pt>
                      <c:pt idx="5871">
                        <c:v>299.92135999999999</c:v>
                      </c:pt>
                      <c:pt idx="5872">
                        <c:v>299.92144000000002</c:v>
                      </c:pt>
                      <c:pt idx="5873">
                        <c:v>299.91638</c:v>
                      </c:pt>
                      <c:pt idx="5874">
                        <c:v>299.92146000000002</c:v>
                      </c:pt>
                      <c:pt idx="5875">
                        <c:v>299.93731000000002</c:v>
                      </c:pt>
                      <c:pt idx="5876">
                        <c:v>299.90848</c:v>
                      </c:pt>
                      <c:pt idx="5877">
                        <c:v>299.91804999999999</c:v>
                      </c:pt>
                      <c:pt idx="5878">
                        <c:v>299.92874999999998</c:v>
                      </c:pt>
                      <c:pt idx="5879">
                        <c:v>299.97653000000003</c:v>
                      </c:pt>
                      <c:pt idx="5880">
                        <c:v>299.94729999999998</c:v>
                      </c:pt>
                      <c:pt idx="5881">
                        <c:v>299.92791999999997</c:v>
                      </c:pt>
                      <c:pt idx="5882">
                        <c:v>299.94655</c:v>
                      </c:pt>
                      <c:pt idx="5883">
                        <c:v>299.99982</c:v>
                      </c:pt>
                      <c:pt idx="5884">
                        <c:v>299.93189000000001</c:v>
                      </c:pt>
                      <c:pt idx="5885">
                        <c:v>299.95317</c:v>
                      </c:pt>
                      <c:pt idx="5886">
                        <c:v>299.95287999999999</c:v>
                      </c:pt>
                      <c:pt idx="5887">
                        <c:v>299.99241999999998</c:v>
                      </c:pt>
                      <c:pt idx="5888">
                        <c:v>299.94506999999999</c:v>
                      </c:pt>
                      <c:pt idx="5889">
                        <c:v>299.94603000000001</c:v>
                      </c:pt>
                      <c:pt idx="5890">
                        <c:v>299.94450999999998</c:v>
                      </c:pt>
                      <c:pt idx="5891">
                        <c:v>299.96724999999998</c:v>
                      </c:pt>
                      <c:pt idx="5892">
                        <c:v>299.95033000000001</c:v>
                      </c:pt>
                      <c:pt idx="5893">
                        <c:v>299.94745</c:v>
                      </c:pt>
                      <c:pt idx="5894">
                        <c:v>299.95670999999999</c:v>
                      </c:pt>
                      <c:pt idx="5895">
                        <c:v>299.94391000000002</c:v>
                      </c:pt>
                      <c:pt idx="5896">
                        <c:v>299.99016</c:v>
                      </c:pt>
                      <c:pt idx="5897">
                        <c:v>299.91941000000003</c:v>
                      </c:pt>
                      <c:pt idx="5898">
                        <c:v>299.94094000000001</c:v>
                      </c:pt>
                      <c:pt idx="5899">
                        <c:v>299.93484999999998</c:v>
                      </c:pt>
                      <c:pt idx="5900">
                        <c:v>299.98651999999998</c:v>
                      </c:pt>
                      <c:pt idx="5901">
                        <c:v>299.94603000000001</c:v>
                      </c:pt>
                      <c:pt idx="5902">
                        <c:v>299.94889000000001</c:v>
                      </c:pt>
                      <c:pt idx="5903">
                        <c:v>299.94567999999998</c:v>
                      </c:pt>
                      <c:pt idx="5904">
                        <c:v>299.99266</c:v>
                      </c:pt>
                      <c:pt idx="5905">
                        <c:v>299.95706999999999</c:v>
                      </c:pt>
                      <c:pt idx="5906">
                        <c:v>299.94731999999999</c:v>
                      </c:pt>
                      <c:pt idx="5907">
                        <c:v>299.94592999999998</c:v>
                      </c:pt>
                      <c:pt idx="5908">
                        <c:v>299.96919000000003</c:v>
                      </c:pt>
                      <c:pt idx="5909">
                        <c:v>299.94297</c:v>
                      </c:pt>
                      <c:pt idx="5910">
                        <c:v>299.94349</c:v>
                      </c:pt>
                      <c:pt idx="5911">
                        <c:v>299.94569000000001</c:v>
                      </c:pt>
                      <c:pt idx="5912">
                        <c:v>299.95443999999998</c:v>
                      </c:pt>
                      <c:pt idx="5913">
                        <c:v>299.97683000000001</c:v>
                      </c:pt>
                      <c:pt idx="5914">
                        <c:v>299.94891999999999</c:v>
                      </c:pt>
                      <c:pt idx="5915">
                        <c:v>299.92766999999998</c:v>
                      </c:pt>
                      <c:pt idx="5916">
                        <c:v>299.93964</c:v>
                      </c:pt>
                      <c:pt idx="5917">
                        <c:v>299.98667</c:v>
                      </c:pt>
                      <c:pt idx="5918">
                        <c:v>299.95024000000001</c:v>
                      </c:pt>
                      <c:pt idx="5919">
                        <c:v>300.11666000000002</c:v>
                      </c:pt>
                      <c:pt idx="5920">
                        <c:v>299.96415000000002</c:v>
                      </c:pt>
                      <c:pt idx="5921">
                        <c:v>300.00076000000001</c:v>
                      </c:pt>
                      <c:pt idx="5922">
                        <c:v>299.97230999999999</c:v>
                      </c:pt>
                      <c:pt idx="5923">
                        <c:v>299.96328999999997</c:v>
                      </c:pt>
                      <c:pt idx="5924">
                        <c:v>299.95605999999998</c:v>
                      </c:pt>
                      <c:pt idx="5925">
                        <c:v>299.98827</c:v>
                      </c:pt>
                      <c:pt idx="5926">
                        <c:v>299.95195999999999</c:v>
                      </c:pt>
                      <c:pt idx="5927">
                        <c:v>299.97348</c:v>
                      </c:pt>
                      <c:pt idx="5928">
                        <c:v>299.9633</c:v>
                      </c:pt>
                      <c:pt idx="5929">
                        <c:v>299.99245000000002</c:v>
                      </c:pt>
                      <c:pt idx="5930">
                        <c:v>299.97048999999998</c:v>
                      </c:pt>
                      <c:pt idx="5931">
                        <c:v>299.96715</c:v>
                      </c:pt>
                      <c:pt idx="5932">
                        <c:v>299.95281</c:v>
                      </c:pt>
                      <c:pt idx="5933">
                        <c:v>299.96274</c:v>
                      </c:pt>
                      <c:pt idx="5934">
                        <c:v>300.00443000000001</c:v>
                      </c:pt>
                      <c:pt idx="5935">
                        <c:v>299.93963000000002</c:v>
                      </c:pt>
                      <c:pt idx="5936">
                        <c:v>299.94952000000001</c:v>
                      </c:pt>
                      <c:pt idx="5937">
                        <c:v>299.94483000000002</c:v>
                      </c:pt>
                      <c:pt idx="5938">
                        <c:v>299.98455000000001</c:v>
                      </c:pt>
                      <c:pt idx="5939">
                        <c:v>299.94252</c:v>
                      </c:pt>
                      <c:pt idx="5940">
                        <c:v>299.94884999999999</c:v>
                      </c:pt>
                      <c:pt idx="5941">
                        <c:v>299.94565999999998</c:v>
                      </c:pt>
                      <c:pt idx="5942">
                        <c:v>299.95807000000002</c:v>
                      </c:pt>
                      <c:pt idx="5943">
                        <c:v>299.93507</c:v>
                      </c:pt>
                      <c:pt idx="5944">
                        <c:v>299.92658999999998</c:v>
                      </c:pt>
                      <c:pt idx="5945">
                        <c:v>299.91534000000001</c:v>
                      </c:pt>
                      <c:pt idx="5946">
                        <c:v>299.94740000000002</c:v>
                      </c:pt>
                      <c:pt idx="5947">
                        <c:v>299.91534000000001</c:v>
                      </c:pt>
                      <c:pt idx="5948">
                        <c:v>299.9289</c:v>
                      </c:pt>
                      <c:pt idx="5949">
                        <c:v>299.91473000000002</c:v>
                      </c:pt>
                      <c:pt idx="5950">
                        <c:v>299.92266000000001</c:v>
                      </c:pt>
                      <c:pt idx="5951">
                        <c:v>299.94814000000002</c:v>
                      </c:pt>
                      <c:pt idx="5952">
                        <c:v>299.91901999999999</c:v>
                      </c:pt>
                      <c:pt idx="5953">
                        <c:v>299.92504000000002</c:v>
                      </c:pt>
                      <c:pt idx="5954">
                        <c:v>299.97021000000001</c:v>
                      </c:pt>
                      <c:pt idx="5955">
                        <c:v>300.02605</c:v>
                      </c:pt>
                      <c:pt idx="5956">
                        <c:v>299.98041999999998</c:v>
                      </c:pt>
                      <c:pt idx="5957">
                        <c:v>299.97372000000001</c:v>
                      </c:pt>
                      <c:pt idx="5958">
                        <c:v>299.97572000000002</c:v>
                      </c:pt>
                      <c:pt idx="5959">
                        <c:v>300.00153999999998</c:v>
                      </c:pt>
                      <c:pt idx="5960">
                        <c:v>299.98218000000003</c:v>
                      </c:pt>
                      <c:pt idx="5961">
                        <c:v>299.99714999999998</c:v>
                      </c:pt>
                      <c:pt idx="5962">
                        <c:v>299.98865000000001</c:v>
                      </c:pt>
                      <c:pt idx="5963">
                        <c:v>300.02280999999999</c:v>
                      </c:pt>
                      <c:pt idx="5964">
                        <c:v>299.98606000000001</c:v>
                      </c:pt>
                      <c:pt idx="5965">
                        <c:v>299.97958999999997</c:v>
                      </c:pt>
                      <c:pt idx="5966">
                        <c:v>299.97122999999999</c:v>
                      </c:pt>
                      <c:pt idx="5967">
                        <c:v>299.98746999999997</c:v>
                      </c:pt>
                      <c:pt idx="5968">
                        <c:v>299.97674000000001</c:v>
                      </c:pt>
                      <c:pt idx="5969">
                        <c:v>299.96999</c:v>
                      </c:pt>
                      <c:pt idx="5970">
                        <c:v>299.98322999999999</c:v>
                      </c:pt>
                      <c:pt idx="5971">
                        <c:v>299.96920999999998</c:v>
                      </c:pt>
                      <c:pt idx="5972">
                        <c:v>300.01450999999997</c:v>
                      </c:pt>
                      <c:pt idx="5973">
                        <c:v>299.99527999999998</c:v>
                      </c:pt>
                      <c:pt idx="5974">
                        <c:v>299.96708000000001</c:v>
                      </c:pt>
                      <c:pt idx="5975">
                        <c:v>299.95994999999999</c:v>
                      </c:pt>
                      <c:pt idx="5976">
                        <c:v>300.01938000000001</c:v>
                      </c:pt>
                      <c:pt idx="5977">
                        <c:v>299.96458000000001</c:v>
                      </c:pt>
                      <c:pt idx="5978">
                        <c:v>299.98523</c:v>
                      </c:pt>
                      <c:pt idx="5979">
                        <c:v>299.94878</c:v>
                      </c:pt>
                      <c:pt idx="5980">
                        <c:v>300.19238000000001</c:v>
                      </c:pt>
                      <c:pt idx="5981">
                        <c:v>299.98021999999997</c:v>
                      </c:pt>
                      <c:pt idx="5982">
                        <c:v>299.97644000000003</c:v>
                      </c:pt>
                      <c:pt idx="5983">
                        <c:v>299.99973999999997</c:v>
                      </c:pt>
                      <c:pt idx="5984">
                        <c:v>299.98388</c:v>
                      </c:pt>
                      <c:pt idx="5985">
                        <c:v>299.99713000000003</c:v>
                      </c:pt>
                      <c:pt idx="5986">
                        <c:v>299.97352000000001</c:v>
                      </c:pt>
                      <c:pt idx="5987">
                        <c:v>299.98133999999999</c:v>
                      </c:pt>
                      <c:pt idx="5988">
                        <c:v>299.97167999999999</c:v>
                      </c:pt>
                      <c:pt idx="5989">
                        <c:v>300.01288</c:v>
                      </c:pt>
                      <c:pt idx="5990">
                        <c:v>299.97161999999997</c:v>
                      </c:pt>
                      <c:pt idx="5991">
                        <c:v>299.97768000000002</c:v>
                      </c:pt>
                      <c:pt idx="5992">
                        <c:v>299.95845000000003</c:v>
                      </c:pt>
                      <c:pt idx="5993">
                        <c:v>300.02091000000001</c:v>
                      </c:pt>
                      <c:pt idx="5994">
                        <c:v>299.97462999999999</c:v>
                      </c:pt>
                      <c:pt idx="5995">
                        <c:v>299.98277000000002</c:v>
                      </c:pt>
                      <c:pt idx="5996">
                        <c:v>299.97188</c:v>
                      </c:pt>
                      <c:pt idx="5997">
                        <c:v>300.00200999999998</c:v>
                      </c:pt>
                      <c:pt idx="5998">
                        <c:v>299.96256</c:v>
                      </c:pt>
                      <c:pt idx="5999">
                        <c:v>299.98002000000002</c:v>
                      </c:pt>
                      <c:pt idx="6000">
                        <c:v>299.96852000000001</c:v>
                      </c:pt>
                      <c:pt idx="6001">
                        <c:v>299.96553</c:v>
                      </c:pt>
                      <c:pt idx="6002">
                        <c:v>299.96116000000001</c:v>
                      </c:pt>
                      <c:pt idx="6003">
                        <c:v>299.95256000000001</c:v>
                      </c:pt>
                      <c:pt idx="6004">
                        <c:v>299.96568000000002</c:v>
                      </c:pt>
                      <c:pt idx="6005">
                        <c:v>299.95148</c:v>
                      </c:pt>
                      <c:pt idx="6006">
                        <c:v>300.02496000000002</c:v>
                      </c:pt>
                      <c:pt idx="6007">
                        <c:v>299.97672999999998</c:v>
                      </c:pt>
                      <c:pt idx="6008">
                        <c:v>299.96652999999998</c:v>
                      </c:pt>
                      <c:pt idx="6009">
                        <c:v>299.96278999999998</c:v>
                      </c:pt>
                      <c:pt idx="6010">
                        <c:v>300.01001000000002</c:v>
                      </c:pt>
                      <c:pt idx="6011">
                        <c:v>299.95704999999998</c:v>
                      </c:pt>
                      <c:pt idx="6012">
                        <c:v>299.94517000000002</c:v>
                      </c:pt>
                      <c:pt idx="6013">
                        <c:v>299.95564000000002</c:v>
                      </c:pt>
                      <c:pt idx="6014">
                        <c:v>300.00691</c:v>
                      </c:pt>
                      <c:pt idx="6015">
                        <c:v>299.97145999999998</c:v>
                      </c:pt>
                      <c:pt idx="6016">
                        <c:v>299.94474000000002</c:v>
                      </c:pt>
                      <c:pt idx="6017">
                        <c:v>299.96445</c:v>
                      </c:pt>
                      <c:pt idx="6018">
                        <c:v>300.01195000000001</c:v>
                      </c:pt>
                      <c:pt idx="6019">
                        <c:v>299.96154999999999</c:v>
                      </c:pt>
                      <c:pt idx="6020">
                        <c:v>299.97314</c:v>
                      </c:pt>
                      <c:pt idx="6021">
                        <c:v>299.96928000000003</c:v>
                      </c:pt>
                      <c:pt idx="6022">
                        <c:v>299.96982000000003</c:v>
                      </c:pt>
                      <c:pt idx="6023">
                        <c:v>299.98561000000001</c:v>
                      </c:pt>
                      <c:pt idx="6024">
                        <c:v>299.96368999999999</c:v>
                      </c:pt>
                      <c:pt idx="6025">
                        <c:v>299.97206</c:v>
                      </c:pt>
                      <c:pt idx="6026">
                        <c:v>299.96532000000002</c:v>
                      </c:pt>
                      <c:pt idx="6027">
                        <c:v>300.01627999999999</c:v>
                      </c:pt>
                      <c:pt idx="6028">
                        <c:v>299.96535999999998</c:v>
                      </c:pt>
                      <c:pt idx="6029">
                        <c:v>299.97651000000002</c:v>
                      </c:pt>
                      <c:pt idx="6030">
                        <c:v>299.97021999999998</c:v>
                      </c:pt>
                      <c:pt idx="6031">
                        <c:v>300.0154</c:v>
                      </c:pt>
                      <c:pt idx="6032">
                        <c:v>299.98122000000001</c:v>
                      </c:pt>
                      <c:pt idx="6033">
                        <c:v>299.97566</c:v>
                      </c:pt>
                      <c:pt idx="6034">
                        <c:v>299.97062</c:v>
                      </c:pt>
                      <c:pt idx="6035">
                        <c:v>300.02888999999999</c:v>
                      </c:pt>
                      <c:pt idx="6036">
                        <c:v>299.99126999999999</c:v>
                      </c:pt>
                      <c:pt idx="6037">
                        <c:v>299.98795999999999</c:v>
                      </c:pt>
                      <c:pt idx="6038">
                        <c:v>299.97503</c:v>
                      </c:pt>
                      <c:pt idx="6039">
                        <c:v>300.00474000000003</c:v>
                      </c:pt>
                      <c:pt idx="6040">
                        <c:v>299.98559</c:v>
                      </c:pt>
                      <c:pt idx="6041">
                        <c:v>300.16171000000003</c:v>
                      </c:pt>
                      <c:pt idx="6042">
                        <c:v>299.96186999999998</c:v>
                      </c:pt>
                      <c:pt idx="6043">
                        <c:v>300.01317999999998</c:v>
                      </c:pt>
                      <c:pt idx="6044">
                        <c:v>300.04351000000003</c:v>
                      </c:pt>
                      <c:pt idx="6045">
                        <c:v>299.98907000000003</c:v>
                      </c:pt>
                      <c:pt idx="6046">
                        <c:v>299.98829000000001</c:v>
                      </c:pt>
                      <c:pt idx="6047">
                        <c:v>299.97286000000003</c:v>
                      </c:pt>
                      <c:pt idx="6048">
                        <c:v>300.00855999999999</c:v>
                      </c:pt>
                      <c:pt idx="6049">
                        <c:v>299.97291999999999</c:v>
                      </c:pt>
                      <c:pt idx="6050">
                        <c:v>299.96616999999998</c:v>
                      </c:pt>
                      <c:pt idx="6051">
                        <c:v>299.96046999999999</c:v>
                      </c:pt>
                      <c:pt idx="6052">
                        <c:v>300.02656000000002</c:v>
                      </c:pt>
                      <c:pt idx="6053">
                        <c:v>299.97906999999998</c:v>
                      </c:pt>
                      <c:pt idx="6054">
                        <c:v>300.0034</c:v>
                      </c:pt>
                      <c:pt idx="6055">
                        <c:v>299.99191000000002</c:v>
                      </c:pt>
                      <c:pt idx="6056">
                        <c:v>300.03764000000001</c:v>
                      </c:pt>
                      <c:pt idx="6057">
                        <c:v>299.98567000000003</c:v>
                      </c:pt>
                      <c:pt idx="6058">
                        <c:v>299.99041</c:v>
                      </c:pt>
                      <c:pt idx="6059">
                        <c:v>300.04271</c:v>
                      </c:pt>
                      <c:pt idx="6060">
                        <c:v>300.15854999999999</c:v>
                      </c:pt>
                      <c:pt idx="6061">
                        <c:v>300.32875000000001</c:v>
                      </c:pt>
                      <c:pt idx="6062">
                        <c:v>300.39541000000003</c:v>
                      </c:pt>
                      <c:pt idx="6063">
                        <c:v>300.44470999999999</c:v>
                      </c:pt>
                      <c:pt idx="6064">
                        <c:v>300.50639999999999</c:v>
                      </c:pt>
                      <c:pt idx="6065">
                        <c:v>300.64787000000001</c:v>
                      </c:pt>
                      <c:pt idx="6066">
                        <c:v>300.69707</c:v>
                      </c:pt>
                      <c:pt idx="6067">
                        <c:v>300.84669000000002</c:v>
                      </c:pt>
                      <c:pt idx="6068">
                        <c:v>300.96109000000001</c:v>
                      </c:pt>
                      <c:pt idx="6069">
                        <c:v>301.13959999999997</c:v>
                      </c:pt>
                      <c:pt idx="6070">
                        <c:v>301.22957000000002</c:v>
                      </c:pt>
                      <c:pt idx="6071">
                        <c:v>301.3492</c:v>
                      </c:pt>
                      <c:pt idx="6072">
                        <c:v>301.46766000000002</c:v>
                      </c:pt>
                      <c:pt idx="6073">
                        <c:v>301.64389999999997</c:v>
                      </c:pt>
                      <c:pt idx="6074">
                        <c:v>301.72453999999999</c:v>
                      </c:pt>
                      <c:pt idx="6075">
                        <c:v>301.85458</c:v>
                      </c:pt>
                      <c:pt idx="6076">
                        <c:v>301.99005</c:v>
                      </c:pt>
                      <c:pt idx="6077">
                        <c:v>302.15226999999999</c:v>
                      </c:pt>
                      <c:pt idx="6078">
                        <c:v>302.28217999999998</c:v>
                      </c:pt>
                      <c:pt idx="6079">
                        <c:v>302.38754</c:v>
                      </c:pt>
                      <c:pt idx="6080">
                        <c:v>302.51544000000001</c:v>
                      </c:pt>
                      <c:pt idx="6081">
                        <c:v>302.62797</c:v>
                      </c:pt>
                      <c:pt idx="6082">
                        <c:v>302.78422999999998</c:v>
                      </c:pt>
                      <c:pt idx="6083">
                        <c:v>302.85163999999997</c:v>
                      </c:pt>
                      <c:pt idx="6084">
                        <c:v>302.97451999999998</c:v>
                      </c:pt>
                      <c:pt idx="6085">
                        <c:v>303.11241000000001</c:v>
                      </c:pt>
                      <c:pt idx="6086">
                        <c:v>303.27679000000001</c:v>
                      </c:pt>
                      <c:pt idx="6087">
                        <c:v>303.35784999999998</c:v>
                      </c:pt>
                      <c:pt idx="6088">
                        <c:v>303.51056</c:v>
                      </c:pt>
                      <c:pt idx="6089">
                        <c:v>303.62526000000003</c:v>
                      </c:pt>
                      <c:pt idx="6090">
                        <c:v>303.79820999999998</c:v>
                      </c:pt>
                      <c:pt idx="6091">
                        <c:v>303.85892000000001</c:v>
                      </c:pt>
                      <c:pt idx="6092">
                        <c:v>303.99855000000002</c:v>
                      </c:pt>
                      <c:pt idx="6093">
                        <c:v>304.13227000000001</c:v>
                      </c:pt>
                      <c:pt idx="6094">
                        <c:v>304.32897000000003</c:v>
                      </c:pt>
                      <c:pt idx="6095">
                        <c:v>304.42351000000002</c:v>
                      </c:pt>
                      <c:pt idx="6096">
                        <c:v>304.56711999999999</c:v>
                      </c:pt>
                      <c:pt idx="6097">
                        <c:v>304.66520000000003</c:v>
                      </c:pt>
                      <c:pt idx="6098">
                        <c:v>304.76321999999999</c:v>
                      </c:pt>
                      <c:pt idx="6099">
                        <c:v>304.9522</c:v>
                      </c:pt>
                      <c:pt idx="6100">
                        <c:v>305.03746000000001</c:v>
                      </c:pt>
                      <c:pt idx="6101">
                        <c:v>305.22286000000003</c:v>
                      </c:pt>
                      <c:pt idx="6102">
                        <c:v>305.41224999999997</c:v>
                      </c:pt>
                      <c:pt idx="6103">
                        <c:v>305.47008</c:v>
                      </c:pt>
                      <c:pt idx="6104">
                        <c:v>305.54376999999999</c:v>
                      </c:pt>
                      <c:pt idx="6105">
                        <c:v>305.65458000000001</c:v>
                      </c:pt>
                      <c:pt idx="6106">
                        <c:v>305.79266999999999</c:v>
                      </c:pt>
                      <c:pt idx="6107">
                        <c:v>305.97156000000001</c:v>
                      </c:pt>
                      <c:pt idx="6108">
                        <c:v>306.04318999999998</c:v>
                      </c:pt>
                      <c:pt idx="6109">
                        <c:v>306.16214000000002</c:v>
                      </c:pt>
                      <c:pt idx="6110">
                        <c:v>306.29192</c:v>
                      </c:pt>
                      <c:pt idx="6111">
                        <c:v>306.45445999999998</c:v>
                      </c:pt>
                      <c:pt idx="6112">
                        <c:v>306.53348999999997</c:v>
                      </c:pt>
                      <c:pt idx="6113">
                        <c:v>306.67961000000003</c:v>
                      </c:pt>
                      <c:pt idx="6114">
                        <c:v>306.80642</c:v>
                      </c:pt>
                      <c:pt idx="6115">
                        <c:v>306.94526000000002</c:v>
                      </c:pt>
                      <c:pt idx="6116">
                        <c:v>307.07046000000003</c:v>
                      </c:pt>
                      <c:pt idx="6117">
                        <c:v>307.17748999999998</c:v>
                      </c:pt>
                      <c:pt idx="6118">
                        <c:v>307.29489000000001</c:v>
                      </c:pt>
                      <c:pt idx="6119">
                        <c:v>307.42576000000003</c:v>
                      </c:pt>
                      <c:pt idx="6120">
                        <c:v>307.59032999999999</c:v>
                      </c:pt>
                      <c:pt idx="6121">
                        <c:v>307.65559999999999</c:v>
                      </c:pt>
                      <c:pt idx="6122">
                        <c:v>307.78548000000001</c:v>
                      </c:pt>
                      <c:pt idx="6123">
                        <c:v>307.90318000000002</c:v>
                      </c:pt>
                      <c:pt idx="6124">
                        <c:v>308.10223000000002</c:v>
                      </c:pt>
                      <c:pt idx="6125">
                        <c:v>308.18137999999999</c:v>
                      </c:pt>
                      <c:pt idx="6126">
                        <c:v>308.27762000000001</c:v>
                      </c:pt>
                      <c:pt idx="6127">
                        <c:v>308.41512</c:v>
                      </c:pt>
                      <c:pt idx="6128">
                        <c:v>308.60198000000003</c:v>
                      </c:pt>
                      <c:pt idx="6129">
                        <c:v>308.6592</c:v>
                      </c:pt>
                      <c:pt idx="6130">
                        <c:v>308.79649999999998</c:v>
                      </c:pt>
                      <c:pt idx="6131">
                        <c:v>308.92126000000002</c:v>
                      </c:pt>
                      <c:pt idx="6132">
                        <c:v>309.06756999999999</c:v>
                      </c:pt>
                      <c:pt idx="6133">
                        <c:v>309.15494999999999</c:v>
                      </c:pt>
                      <c:pt idx="6134">
                        <c:v>309.24779999999998</c:v>
                      </c:pt>
                      <c:pt idx="6135">
                        <c:v>309.38869</c:v>
                      </c:pt>
                      <c:pt idx="6136">
                        <c:v>309.51799</c:v>
                      </c:pt>
                      <c:pt idx="6137">
                        <c:v>309.69259</c:v>
                      </c:pt>
                      <c:pt idx="6138">
                        <c:v>309.75448999999998</c:v>
                      </c:pt>
                      <c:pt idx="6139">
                        <c:v>309.88749000000001</c:v>
                      </c:pt>
                      <c:pt idx="6140">
                        <c:v>310.01880999999997</c:v>
                      </c:pt>
                      <c:pt idx="6141">
                        <c:v>310.18385000000001</c:v>
                      </c:pt>
                      <c:pt idx="6142">
                        <c:v>310.23572000000001</c:v>
                      </c:pt>
                      <c:pt idx="6143">
                        <c:v>310.40123999999997</c:v>
                      </c:pt>
                      <c:pt idx="6144">
                        <c:v>310.51004</c:v>
                      </c:pt>
                      <c:pt idx="6145">
                        <c:v>310.66068000000001</c:v>
                      </c:pt>
                      <c:pt idx="6146">
                        <c:v>310.73757000000001</c:v>
                      </c:pt>
                      <c:pt idx="6147">
                        <c:v>310.88551000000001</c:v>
                      </c:pt>
                      <c:pt idx="6148">
                        <c:v>311.01922000000002</c:v>
                      </c:pt>
                      <c:pt idx="6149">
                        <c:v>311.17372</c:v>
                      </c:pt>
                      <c:pt idx="6150">
                        <c:v>311.21395000000001</c:v>
                      </c:pt>
                      <c:pt idx="6151">
                        <c:v>311.31304999999998</c:v>
                      </c:pt>
                      <c:pt idx="6152">
                        <c:v>311.43400000000003</c:v>
                      </c:pt>
                      <c:pt idx="6153">
                        <c:v>311.57643000000002</c:v>
                      </c:pt>
                      <c:pt idx="6154">
                        <c:v>311.69234</c:v>
                      </c:pt>
                      <c:pt idx="6155">
                        <c:v>311.79610000000002</c:v>
                      </c:pt>
                      <c:pt idx="6156">
                        <c:v>311.91520000000003</c:v>
                      </c:pt>
                      <c:pt idx="6157">
                        <c:v>312.03501999999997</c:v>
                      </c:pt>
                      <c:pt idx="6158">
                        <c:v>312.22131999999999</c:v>
                      </c:pt>
                      <c:pt idx="6159">
                        <c:v>312.30149999999998</c:v>
                      </c:pt>
                      <c:pt idx="6160">
                        <c:v>312.40611999999999</c:v>
                      </c:pt>
                      <c:pt idx="6161">
                        <c:v>312.52584999999999</c:v>
                      </c:pt>
                      <c:pt idx="6162">
                        <c:v>312.81022000000002</c:v>
                      </c:pt>
                      <c:pt idx="6163">
                        <c:v>312.83499</c:v>
                      </c:pt>
                      <c:pt idx="6164">
                        <c:v>312.85547000000003</c:v>
                      </c:pt>
                      <c:pt idx="6165">
                        <c:v>313.02931000000001</c:v>
                      </c:pt>
                      <c:pt idx="6166">
                        <c:v>313.21348999999998</c:v>
                      </c:pt>
                      <c:pt idx="6167">
                        <c:v>313.30756000000002</c:v>
                      </c:pt>
                      <c:pt idx="6168">
                        <c:v>313.44562000000002</c:v>
                      </c:pt>
                      <c:pt idx="6169">
                        <c:v>313.59854999999999</c:v>
                      </c:pt>
                      <c:pt idx="6170">
                        <c:v>313.76544999999999</c:v>
                      </c:pt>
                      <c:pt idx="6171">
                        <c:v>313.86923999999999</c:v>
                      </c:pt>
                      <c:pt idx="6172">
                        <c:v>313.98540000000003</c:v>
                      </c:pt>
                      <c:pt idx="6173">
                        <c:v>314.20042000000001</c:v>
                      </c:pt>
                      <c:pt idx="6174">
                        <c:v>314.30437999999998</c:v>
                      </c:pt>
                      <c:pt idx="6175">
                        <c:v>314.43306000000001</c:v>
                      </c:pt>
                      <c:pt idx="6176">
                        <c:v>314.52515</c:v>
                      </c:pt>
                      <c:pt idx="6177">
                        <c:v>314.62635</c:v>
                      </c:pt>
                      <c:pt idx="6178">
                        <c:v>314.76306</c:v>
                      </c:pt>
                      <c:pt idx="6179">
                        <c:v>314.92550999999997</c:v>
                      </c:pt>
                      <c:pt idx="6180">
                        <c:v>315.00452999999999</c:v>
                      </c:pt>
                      <c:pt idx="6181">
                        <c:v>315.15386999999998</c:v>
                      </c:pt>
                      <c:pt idx="6182">
                        <c:v>315.27402000000001</c:v>
                      </c:pt>
                      <c:pt idx="6183">
                        <c:v>315.39434</c:v>
                      </c:pt>
                      <c:pt idx="6184">
                        <c:v>315.37002000000001</c:v>
                      </c:pt>
                      <c:pt idx="6185">
                        <c:v>315.48070000000001</c:v>
                      </c:pt>
                      <c:pt idx="6186">
                        <c:v>315.61376999999999</c:v>
                      </c:pt>
                      <c:pt idx="6187">
                        <c:v>315.76236999999998</c:v>
                      </c:pt>
                      <c:pt idx="6188">
                        <c:v>315.85291999999998</c:v>
                      </c:pt>
                      <c:pt idx="6189">
                        <c:v>315.96575000000001</c:v>
                      </c:pt>
                      <c:pt idx="6190">
                        <c:v>316.08393000000001</c:v>
                      </c:pt>
                      <c:pt idx="6191">
                        <c:v>316.23824999999999</c:v>
                      </c:pt>
                      <c:pt idx="6192">
                        <c:v>316.38393000000002</c:v>
                      </c:pt>
                      <c:pt idx="6193">
                        <c:v>316.50569999999999</c:v>
                      </c:pt>
                      <c:pt idx="6194">
                        <c:v>316.67986000000002</c:v>
                      </c:pt>
                      <c:pt idx="6195">
                        <c:v>316.81011999999998</c:v>
                      </c:pt>
                      <c:pt idx="6196">
                        <c:v>316.98813000000001</c:v>
                      </c:pt>
                      <c:pt idx="6197">
                        <c:v>317.13664</c:v>
                      </c:pt>
                      <c:pt idx="6198">
                        <c:v>317.26814000000002</c:v>
                      </c:pt>
                      <c:pt idx="6199">
                        <c:v>317.40159</c:v>
                      </c:pt>
                      <c:pt idx="6200">
                        <c:v>317.57479999999998</c:v>
                      </c:pt>
                      <c:pt idx="6201">
                        <c:v>317.67734000000002</c:v>
                      </c:pt>
                      <c:pt idx="6202">
                        <c:v>317.79241999999999</c:v>
                      </c:pt>
                      <c:pt idx="6203">
                        <c:v>317.91904</c:v>
                      </c:pt>
                      <c:pt idx="6204">
                        <c:v>318.10802000000001</c:v>
                      </c:pt>
                      <c:pt idx="6205">
                        <c:v>318.18470000000002</c:v>
                      </c:pt>
                      <c:pt idx="6206">
                        <c:v>318.30273</c:v>
                      </c:pt>
                      <c:pt idx="6207">
                        <c:v>318.42756000000003</c:v>
                      </c:pt>
                      <c:pt idx="6208">
                        <c:v>318.61923000000002</c:v>
                      </c:pt>
                      <c:pt idx="6209">
                        <c:v>318.67840999999999</c:v>
                      </c:pt>
                      <c:pt idx="6210">
                        <c:v>318.82152000000002</c:v>
                      </c:pt>
                      <c:pt idx="6211">
                        <c:v>318.94026000000002</c:v>
                      </c:pt>
                      <c:pt idx="6212">
                        <c:v>319.07171</c:v>
                      </c:pt>
                      <c:pt idx="6213">
                        <c:v>319.25193999999999</c:v>
                      </c:pt>
                      <c:pt idx="6214">
                        <c:v>319.33674000000002</c:v>
                      </c:pt>
                      <c:pt idx="6215">
                        <c:v>319.44974000000002</c:v>
                      </c:pt>
                      <c:pt idx="6216">
                        <c:v>319.56295999999998</c:v>
                      </c:pt>
                      <c:pt idx="6217">
                        <c:v>319.74203</c:v>
                      </c:pt>
                      <c:pt idx="6218">
                        <c:v>319.81202000000002</c:v>
                      </c:pt>
                      <c:pt idx="6219">
                        <c:v>319.95472999999998</c:v>
                      </c:pt>
                      <c:pt idx="6220">
                        <c:v>320.09219000000002</c:v>
                      </c:pt>
                      <c:pt idx="6221">
                        <c:v>320.23277000000002</c:v>
                      </c:pt>
                      <c:pt idx="6222">
                        <c:v>320.31819999999999</c:v>
                      </c:pt>
                      <c:pt idx="6223">
                        <c:v>320.62455999999997</c:v>
                      </c:pt>
                      <c:pt idx="6224">
                        <c:v>320.58039000000002</c:v>
                      </c:pt>
                      <c:pt idx="6225">
                        <c:v>320.74290000000002</c:v>
                      </c:pt>
                      <c:pt idx="6226">
                        <c:v>320.839</c:v>
                      </c:pt>
                      <c:pt idx="6227">
                        <c:v>320.94304</c:v>
                      </c:pt>
                      <c:pt idx="6228">
                        <c:v>321.05540999999999</c:v>
                      </c:pt>
                      <c:pt idx="6229">
                        <c:v>321.21190000000001</c:v>
                      </c:pt>
                      <c:pt idx="6230">
                        <c:v>321.30369999999999</c:v>
                      </c:pt>
                      <c:pt idx="6231">
                        <c:v>321.39859999999999</c:v>
                      </c:pt>
                      <c:pt idx="6232">
                        <c:v>321.54248999999999</c:v>
                      </c:pt>
                      <c:pt idx="6233">
                        <c:v>321.67651999999998</c:v>
                      </c:pt>
                      <c:pt idx="6234">
                        <c:v>321.85251</c:v>
                      </c:pt>
                      <c:pt idx="6235">
                        <c:v>321.90192000000002</c:v>
                      </c:pt>
                      <c:pt idx="6236">
                        <c:v>322.00063</c:v>
                      </c:pt>
                      <c:pt idx="6237">
                        <c:v>322.11671000000001</c:v>
                      </c:pt>
                      <c:pt idx="6238">
                        <c:v>322.27093000000002</c:v>
                      </c:pt>
                      <c:pt idx="6239">
                        <c:v>322.33924000000002</c:v>
                      </c:pt>
                      <c:pt idx="6240">
                        <c:v>322.48962999999998</c:v>
                      </c:pt>
                      <c:pt idx="6241">
                        <c:v>322.59568000000002</c:v>
                      </c:pt>
                      <c:pt idx="6242">
                        <c:v>322.72381000000001</c:v>
                      </c:pt>
                      <c:pt idx="6243">
                        <c:v>322.81094999999999</c:v>
                      </c:pt>
                      <c:pt idx="6244">
                        <c:v>322.91284000000002</c:v>
                      </c:pt>
                      <c:pt idx="6245">
                        <c:v>323.03735</c:v>
                      </c:pt>
                      <c:pt idx="6246">
                        <c:v>323.19873999999999</c:v>
                      </c:pt>
                      <c:pt idx="6247">
                        <c:v>323.28586000000001</c:v>
                      </c:pt>
                      <c:pt idx="6248">
                        <c:v>323.40134999999998</c:v>
                      </c:pt>
                      <c:pt idx="6249">
                        <c:v>323.54214999999999</c:v>
                      </c:pt>
                      <c:pt idx="6250">
                        <c:v>323.64760000000001</c:v>
                      </c:pt>
                      <c:pt idx="6251">
                        <c:v>323.80513000000002</c:v>
                      </c:pt>
                      <c:pt idx="6252">
                        <c:v>323.90190999999999</c:v>
                      </c:pt>
                      <c:pt idx="6253">
                        <c:v>324.03181000000001</c:v>
                      </c:pt>
                      <c:pt idx="6254">
                        <c:v>324.15105999999997</c:v>
                      </c:pt>
                      <c:pt idx="6255">
                        <c:v>324.33222999999998</c:v>
                      </c:pt>
                      <c:pt idx="6256">
                        <c:v>324.42466999999999</c:v>
                      </c:pt>
                      <c:pt idx="6257">
                        <c:v>324.53075999999999</c:v>
                      </c:pt>
                      <c:pt idx="6258">
                        <c:v>324.66806000000003</c:v>
                      </c:pt>
                      <c:pt idx="6259">
                        <c:v>324.83672999999999</c:v>
                      </c:pt>
                      <c:pt idx="6260">
                        <c:v>324.90604000000002</c:v>
                      </c:pt>
                      <c:pt idx="6261">
                        <c:v>325.02337</c:v>
                      </c:pt>
                      <c:pt idx="6262">
                        <c:v>325.18774999999999</c:v>
                      </c:pt>
                      <c:pt idx="6263">
                        <c:v>325.34575999999998</c:v>
                      </c:pt>
                      <c:pt idx="6264">
                        <c:v>325.41426999999999</c:v>
                      </c:pt>
                      <c:pt idx="6265">
                        <c:v>325.58427</c:v>
                      </c:pt>
                      <c:pt idx="6266">
                        <c:v>325.70992999999999</c:v>
                      </c:pt>
                      <c:pt idx="6267">
                        <c:v>325.86534</c:v>
                      </c:pt>
                      <c:pt idx="6268">
                        <c:v>326.06268</c:v>
                      </c:pt>
                      <c:pt idx="6269">
                        <c:v>326.13585</c:v>
                      </c:pt>
                      <c:pt idx="6270">
                        <c:v>326.26785000000001</c:v>
                      </c:pt>
                      <c:pt idx="6271">
                        <c:v>326.37736999999998</c:v>
                      </c:pt>
                      <c:pt idx="6272">
                        <c:v>326.52848</c:v>
                      </c:pt>
                      <c:pt idx="6273">
                        <c:v>326.61169000000001</c:v>
                      </c:pt>
                      <c:pt idx="6274">
                        <c:v>326.73656</c:v>
                      </c:pt>
                      <c:pt idx="6275">
                        <c:v>326.90782000000002</c:v>
                      </c:pt>
                      <c:pt idx="6276">
                        <c:v>327.10257999999999</c:v>
                      </c:pt>
                      <c:pt idx="6277">
                        <c:v>327.17946000000001</c:v>
                      </c:pt>
                      <c:pt idx="6278">
                        <c:v>327.27663999999999</c:v>
                      </c:pt>
                      <c:pt idx="6279">
                        <c:v>327.41588999999999</c:v>
                      </c:pt>
                      <c:pt idx="6280">
                        <c:v>327.59710999999999</c:v>
                      </c:pt>
                      <c:pt idx="6281">
                        <c:v>327.69643000000002</c:v>
                      </c:pt>
                      <c:pt idx="6282">
                        <c:v>327.82371000000001</c:v>
                      </c:pt>
                      <c:pt idx="6283">
                        <c:v>327.95808</c:v>
                      </c:pt>
                      <c:pt idx="6284">
                        <c:v>328.28552999999999</c:v>
                      </c:pt>
                      <c:pt idx="6285">
                        <c:v>328.27789999999999</c:v>
                      </c:pt>
                      <c:pt idx="6286">
                        <c:v>328.38756000000001</c:v>
                      </c:pt>
                      <c:pt idx="6287">
                        <c:v>328.5301</c:v>
                      </c:pt>
                      <c:pt idx="6288">
                        <c:v>328.69947000000002</c:v>
                      </c:pt>
                      <c:pt idx="6289">
                        <c:v>328.84669000000002</c:v>
                      </c:pt>
                      <c:pt idx="6290">
                        <c:v>328.94495999999998</c:v>
                      </c:pt>
                      <c:pt idx="6291">
                        <c:v>329.10063000000002</c:v>
                      </c:pt>
                      <c:pt idx="6292">
                        <c:v>329.24036000000001</c:v>
                      </c:pt>
                      <c:pt idx="6293">
                        <c:v>329.42642999999998</c:v>
                      </c:pt>
                      <c:pt idx="6294">
                        <c:v>329.48649</c:v>
                      </c:pt>
                      <c:pt idx="6295">
                        <c:v>329.63925</c:v>
                      </c:pt>
                      <c:pt idx="6296">
                        <c:v>329.77141999999998</c:v>
                      </c:pt>
                      <c:pt idx="6297">
                        <c:v>329.93833000000001</c:v>
                      </c:pt>
                      <c:pt idx="6298">
                        <c:v>330.02728999999999</c:v>
                      </c:pt>
                      <c:pt idx="6299">
                        <c:v>330.16144000000003</c:v>
                      </c:pt>
                      <c:pt idx="6300">
                        <c:v>330.28293000000002</c:v>
                      </c:pt>
                      <c:pt idx="6301">
                        <c:v>330.41568999999998</c:v>
                      </c:pt>
                      <c:pt idx="6302">
                        <c:v>330.55349000000001</c:v>
                      </c:pt>
                      <c:pt idx="6303">
                        <c:v>330.66449</c:v>
                      </c:pt>
                      <c:pt idx="6304">
                        <c:v>330.77605</c:v>
                      </c:pt>
                      <c:pt idx="6305">
                        <c:v>330.89587</c:v>
                      </c:pt>
                      <c:pt idx="6306">
                        <c:v>331.05405000000002</c:v>
                      </c:pt>
                      <c:pt idx="6307">
                        <c:v>331.11885000000001</c:v>
                      </c:pt>
                      <c:pt idx="6308">
                        <c:v>331.23665999999997</c:v>
                      </c:pt>
                      <c:pt idx="6309">
                        <c:v>331.38520999999997</c:v>
                      </c:pt>
                      <c:pt idx="6310">
                        <c:v>331.54338000000001</c:v>
                      </c:pt>
                      <c:pt idx="6311">
                        <c:v>331.63884999999999</c:v>
                      </c:pt>
                      <c:pt idx="6312">
                        <c:v>331.75794000000002</c:v>
                      </c:pt>
                      <c:pt idx="6313">
                        <c:v>331.88610999999997</c:v>
                      </c:pt>
                      <c:pt idx="6314">
                        <c:v>332.06096000000002</c:v>
                      </c:pt>
                      <c:pt idx="6315">
                        <c:v>332.16665</c:v>
                      </c:pt>
                      <c:pt idx="6316">
                        <c:v>332.28217000000001</c:v>
                      </c:pt>
                      <c:pt idx="6317">
                        <c:v>332.40332000000001</c:v>
                      </c:pt>
                      <c:pt idx="6318">
                        <c:v>332.57736999999997</c:v>
                      </c:pt>
                      <c:pt idx="6319">
                        <c:v>332.68999000000002</c:v>
                      </c:pt>
                      <c:pt idx="6320">
                        <c:v>332.79721000000001</c:v>
                      </c:pt>
                      <c:pt idx="6321">
                        <c:v>332.91045000000003</c:v>
                      </c:pt>
                      <c:pt idx="6322">
                        <c:v>333.04462999999998</c:v>
                      </c:pt>
                      <c:pt idx="6323">
                        <c:v>333.21406999999999</c:v>
                      </c:pt>
                      <c:pt idx="6324">
                        <c:v>333.27530999999999</c:v>
                      </c:pt>
                      <c:pt idx="6325">
                        <c:v>333.39846999999997</c:v>
                      </c:pt>
                      <c:pt idx="6326">
                        <c:v>333.51276000000001</c:v>
                      </c:pt>
                      <c:pt idx="6327">
                        <c:v>333.67935999999997</c:v>
                      </c:pt>
                      <c:pt idx="6328">
                        <c:v>333.76675999999998</c:v>
                      </c:pt>
                      <c:pt idx="6329">
                        <c:v>333.88592</c:v>
                      </c:pt>
                      <c:pt idx="6330">
                        <c:v>334.03411999999997</c:v>
                      </c:pt>
                      <c:pt idx="6331">
                        <c:v>334.19182999999998</c:v>
                      </c:pt>
                      <c:pt idx="6332">
                        <c:v>334.29372000000001</c:v>
                      </c:pt>
                      <c:pt idx="6333">
                        <c:v>334.40701000000001</c:v>
                      </c:pt>
                      <c:pt idx="6334">
                        <c:v>334.55536999999998</c:v>
                      </c:pt>
                      <c:pt idx="6335">
                        <c:v>334.7088</c:v>
                      </c:pt>
                      <c:pt idx="6336">
                        <c:v>334.78523999999999</c:v>
                      </c:pt>
                      <c:pt idx="6337">
                        <c:v>334.91487000000001</c:v>
                      </c:pt>
                      <c:pt idx="6338">
                        <c:v>335.05336</c:v>
                      </c:pt>
                      <c:pt idx="6339">
                        <c:v>335.19180999999998</c:v>
                      </c:pt>
                      <c:pt idx="6340">
                        <c:v>335.29097999999999</c:v>
                      </c:pt>
                      <c:pt idx="6341">
                        <c:v>335.40780999999998</c:v>
                      </c:pt>
                      <c:pt idx="6342">
                        <c:v>335.52253999999999</c:v>
                      </c:pt>
                      <c:pt idx="6343">
                        <c:v>335.65156999999999</c:v>
                      </c:pt>
                      <c:pt idx="6344">
                        <c:v>335.84809999999999</c:v>
                      </c:pt>
                      <c:pt idx="6345">
                        <c:v>336.02911999999998</c:v>
                      </c:pt>
                      <c:pt idx="6346">
                        <c:v>336.02213999999998</c:v>
                      </c:pt>
                      <c:pt idx="6347">
                        <c:v>336.14645999999999</c:v>
                      </c:pt>
                      <c:pt idx="6348">
                        <c:v>336.34012000000001</c:v>
                      </c:pt>
                      <c:pt idx="6349">
                        <c:v>336.41113999999999</c:v>
                      </c:pt>
                      <c:pt idx="6350">
                        <c:v>336.52805000000001</c:v>
                      </c:pt>
                      <c:pt idx="6351">
                        <c:v>336.67079000000001</c:v>
                      </c:pt>
                      <c:pt idx="6352">
                        <c:v>336.81142999999997</c:v>
                      </c:pt>
                      <c:pt idx="6353">
                        <c:v>336.88907</c:v>
                      </c:pt>
                      <c:pt idx="6354">
                        <c:v>337.00315999999998</c:v>
                      </c:pt>
                      <c:pt idx="6355">
                        <c:v>337.14256</c:v>
                      </c:pt>
                      <c:pt idx="6356">
                        <c:v>337.28987999999998</c:v>
                      </c:pt>
                      <c:pt idx="6357">
                        <c:v>337.41858000000002</c:v>
                      </c:pt>
                      <c:pt idx="6358">
                        <c:v>337.51152999999999</c:v>
                      </c:pt>
                      <c:pt idx="6359">
                        <c:v>337.64906999999999</c:v>
                      </c:pt>
                      <c:pt idx="6360">
                        <c:v>337.78868</c:v>
                      </c:pt>
                      <c:pt idx="6361">
                        <c:v>337.93621999999999</c:v>
                      </c:pt>
                      <c:pt idx="6362">
                        <c:v>338.04101000000003</c:v>
                      </c:pt>
                      <c:pt idx="6363">
                        <c:v>338.16023000000001</c:v>
                      </c:pt>
                      <c:pt idx="6364">
                        <c:v>338.27116000000001</c:v>
                      </c:pt>
                      <c:pt idx="6365">
                        <c:v>338.45404000000002</c:v>
                      </c:pt>
                      <c:pt idx="6366">
                        <c:v>338.52766000000003</c:v>
                      </c:pt>
                      <c:pt idx="6367">
                        <c:v>338.66924</c:v>
                      </c:pt>
                      <c:pt idx="6368">
                        <c:v>338.78381000000002</c:v>
                      </c:pt>
                      <c:pt idx="6369">
                        <c:v>338.92628999999999</c:v>
                      </c:pt>
                      <c:pt idx="6370">
                        <c:v>339.01889</c:v>
                      </c:pt>
                      <c:pt idx="6371">
                        <c:v>339.13868000000002</c:v>
                      </c:pt>
                      <c:pt idx="6372">
                        <c:v>339.26134000000002</c:v>
                      </c:pt>
                      <c:pt idx="6373">
                        <c:v>339.43696999999997</c:v>
                      </c:pt>
                      <c:pt idx="6374">
                        <c:v>339.51046000000002</c:v>
                      </c:pt>
                      <c:pt idx="6375">
                        <c:v>339.65107</c:v>
                      </c:pt>
                      <c:pt idx="6376">
                        <c:v>339.76958999999999</c:v>
                      </c:pt>
                      <c:pt idx="6377">
                        <c:v>339.88729000000001</c:v>
                      </c:pt>
                      <c:pt idx="6378">
                        <c:v>340.05306000000002</c:v>
                      </c:pt>
                      <c:pt idx="6379">
                        <c:v>340.14483000000001</c:v>
                      </c:pt>
                      <c:pt idx="6380">
                        <c:v>340.27240999999998</c:v>
                      </c:pt>
                      <c:pt idx="6381">
                        <c:v>340.39778999999999</c:v>
                      </c:pt>
                      <c:pt idx="6382">
                        <c:v>340.55288000000002</c:v>
                      </c:pt>
                      <c:pt idx="6383">
                        <c:v>340.64010000000002</c:v>
                      </c:pt>
                      <c:pt idx="6384">
                        <c:v>340.74432999999999</c:v>
                      </c:pt>
                      <c:pt idx="6385">
                        <c:v>340.89719000000002</c:v>
                      </c:pt>
                      <c:pt idx="6386">
                        <c:v>341.03057999999999</c:v>
                      </c:pt>
                      <c:pt idx="6387">
                        <c:v>341.13965000000002</c:v>
                      </c:pt>
                      <c:pt idx="6388">
                        <c:v>341.24254000000002</c:v>
                      </c:pt>
                      <c:pt idx="6389">
                        <c:v>341.39186999999998</c:v>
                      </c:pt>
                      <c:pt idx="6390">
                        <c:v>341.54887000000002</c:v>
                      </c:pt>
                      <c:pt idx="6391">
                        <c:v>341.63571999999999</c:v>
                      </c:pt>
                      <c:pt idx="6392">
                        <c:v>341.75240000000002</c:v>
                      </c:pt>
                      <c:pt idx="6393">
                        <c:v>341.88736999999998</c:v>
                      </c:pt>
                      <c:pt idx="6394">
                        <c:v>342.00456000000003</c:v>
                      </c:pt>
                      <c:pt idx="6395">
                        <c:v>342.13236000000001</c:v>
                      </c:pt>
                      <c:pt idx="6396">
                        <c:v>342.22969999999998</c:v>
                      </c:pt>
                      <c:pt idx="6397">
                        <c:v>342.37875000000003</c:v>
                      </c:pt>
                      <c:pt idx="6398">
                        <c:v>342.51213999999999</c:v>
                      </c:pt>
                      <c:pt idx="6399">
                        <c:v>342.67270000000002</c:v>
                      </c:pt>
                      <c:pt idx="6400">
                        <c:v>342.75895000000003</c:v>
                      </c:pt>
                      <c:pt idx="6401">
                        <c:v>342.89836000000003</c:v>
                      </c:pt>
                      <c:pt idx="6402">
                        <c:v>343.00799000000001</c:v>
                      </c:pt>
                      <c:pt idx="6403">
                        <c:v>343.17705000000001</c:v>
                      </c:pt>
                      <c:pt idx="6404">
                        <c:v>343.25583</c:v>
                      </c:pt>
                      <c:pt idx="6405">
                        <c:v>343.48827</c:v>
                      </c:pt>
                      <c:pt idx="6406">
                        <c:v>343.57753000000002</c:v>
                      </c:pt>
                      <c:pt idx="6407">
                        <c:v>343.66636</c:v>
                      </c:pt>
                      <c:pt idx="6408">
                        <c:v>343.75527</c:v>
                      </c:pt>
                      <c:pt idx="6409">
                        <c:v>343.90140000000002</c:v>
                      </c:pt>
                      <c:pt idx="6410">
                        <c:v>344.00661000000002</c:v>
                      </c:pt>
                      <c:pt idx="6411">
                        <c:v>344.154</c:v>
                      </c:pt>
                      <c:pt idx="6412">
                        <c:v>344.25218000000001</c:v>
                      </c:pt>
                      <c:pt idx="6413">
                        <c:v>344.37191000000001</c:v>
                      </c:pt>
                      <c:pt idx="6414">
                        <c:v>344.49045999999998</c:v>
                      </c:pt>
                      <c:pt idx="6415">
                        <c:v>344.60480000000001</c:v>
                      </c:pt>
                      <c:pt idx="6416">
                        <c:v>344.77143000000001</c:v>
                      </c:pt>
                      <c:pt idx="6417">
                        <c:v>344.85131999999999</c:v>
                      </c:pt>
                      <c:pt idx="6418">
                        <c:v>344.96397999999999</c:v>
                      </c:pt>
                      <c:pt idx="6419">
                        <c:v>345.10057999999998</c:v>
                      </c:pt>
                      <c:pt idx="6420">
                        <c:v>345.25328999999999</c:v>
                      </c:pt>
                      <c:pt idx="6421">
                        <c:v>345.36761999999999</c:v>
                      </c:pt>
                      <c:pt idx="6422">
                        <c:v>345.49283000000003</c:v>
                      </c:pt>
                      <c:pt idx="6423">
                        <c:v>345.61631999999997</c:v>
                      </c:pt>
                      <c:pt idx="6424">
                        <c:v>345.79358999999999</c:v>
                      </c:pt>
                      <c:pt idx="6425">
                        <c:v>345.87589000000003</c:v>
                      </c:pt>
                      <c:pt idx="6426">
                        <c:v>345.99457000000001</c:v>
                      </c:pt>
                      <c:pt idx="6427">
                        <c:v>346.12470999999999</c:v>
                      </c:pt>
                      <c:pt idx="6428">
                        <c:v>346.28642000000002</c:v>
                      </c:pt>
                      <c:pt idx="6429">
                        <c:v>346.37303000000003</c:v>
                      </c:pt>
                      <c:pt idx="6430">
                        <c:v>346.51643999999999</c:v>
                      </c:pt>
                      <c:pt idx="6431">
                        <c:v>346.62963999999999</c:v>
                      </c:pt>
                      <c:pt idx="6432">
                        <c:v>346.77503999999999</c:v>
                      </c:pt>
                      <c:pt idx="6433">
                        <c:v>346.87828999999999</c:v>
                      </c:pt>
                      <c:pt idx="6434">
                        <c:v>347.0247</c:v>
                      </c:pt>
                      <c:pt idx="6435">
                        <c:v>347.14030000000002</c:v>
                      </c:pt>
                      <c:pt idx="6436">
                        <c:v>347.24671999999998</c:v>
                      </c:pt>
                      <c:pt idx="6437">
                        <c:v>347.42086</c:v>
                      </c:pt>
                      <c:pt idx="6438">
                        <c:v>347.49770999999998</c:v>
                      </c:pt>
                      <c:pt idx="6439">
                        <c:v>347.6345</c:v>
                      </c:pt>
                      <c:pt idx="6440">
                        <c:v>347.76202000000001</c:v>
                      </c:pt>
                      <c:pt idx="6441">
                        <c:v>347.93513999999999</c:v>
                      </c:pt>
                      <c:pt idx="6442">
                        <c:v>348.01080999999999</c:v>
                      </c:pt>
                      <c:pt idx="6443">
                        <c:v>348.13974000000002</c:v>
                      </c:pt>
                      <c:pt idx="6444">
                        <c:v>348.24337000000003</c:v>
                      </c:pt>
                      <c:pt idx="6445">
                        <c:v>348.41520000000003</c:v>
                      </c:pt>
                      <c:pt idx="6446">
                        <c:v>348.52665999999999</c:v>
                      </c:pt>
                      <c:pt idx="6447">
                        <c:v>348.68344000000002</c:v>
                      </c:pt>
                      <c:pt idx="6448">
                        <c:v>348.78998999999999</c:v>
                      </c:pt>
                      <c:pt idx="6449">
                        <c:v>348.92847</c:v>
                      </c:pt>
                      <c:pt idx="6450">
                        <c:v>349.03343999999998</c:v>
                      </c:pt>
                      <c:pt idx="6451">
                        <c:v>349.1515</c:v>
                      </c:pt>
                      <c:pt idx="6452">
                        <c:v>349.26033999999999</c:v>
                      </c:pt>
                      <c:pt idx="6453">
                        <c:v>349.40249</c:v>
                      </c:pt>
                      <c:pt idx="6454">
                        <c:v>349.54561999999999</c:v>
                      </c:pt>
                      <c:pt idx="6455">
                        <c:v>349.61381</c:v>
                      </c:pt>
                      <c:pt idx="6456">
                        <c:v>349.74023999999997</c:v>
                      </c:pt>
                      <c:pt idx="6457">
                        <c:v>349.89247999999998</c:v>
                      </c:pt>
                      <c:pt idx="6458">
                        <c:v>350.03674000000001</c:v>
                      </c:pt>
                      <c:pt idx="6459">
                        <c:v>350.08933999999999</c:v>
                      </c:pt>
                      <c:pt idx="6460">
                        <c:v>350.09577999999999</c:v>
                      </c:pt>
                      <c:pt idx="6461">
                        <c:v>350.08134999999999</c:v>
                      </c:pt>
                      <c:pt idx="6462">
                        <c:v>350.10145999999997</c:v>
                      </c:pt>
                      <c:pt idx="6463">
                        <c:v>350.05766</c:v>
                      </c:pt>
                      <c:pt idx="6464">
                        <c:v>350.06013000000002</c:v>
                      </c:pt>
                      <c:pt idx="6465">
                        <c:v>350.05907999999999</c:v>
                      </c:pt>
                      <c:pt idx="6466">
                        <c:v>350.1814</c:v>
                      </c:pt>
                      <c:pt idx="6467">
                        <c:v>350.10651999999999</c:v>
                      </c:pt>
                      <c:pt idx="6468">
                        <c:v>350.03402</c:v>
                      </c:pt>
                      <c:pt idx="6469">
                        <c:v>350.06218000000001</c:v>
                      </c:pt>
                      <c:pt idx="6470">
                        <c:v>350.04813000000001</c:v>
                      </c:pt>
                      <c:pt idx="6471">
                        <c:v>350.09114</c:v>
                      </c:pt>
                      <c:pt idx="6472">
                        <c:v>350.05345999999997</c:v>
                      </c:pt>
                      <c:pt idx="6473">
                        <c:v>350.06096000000002</c:v>
                      </c:pt>
                      <c:pt idx="6474">
                        <c:v>350.05961000000002</c:v>
                      </c:pt>
                      <c:pt idx="6475">
                        <c:v>350.09931999999998</c:v>
                      </c:pt>
                      <c:pt idx="6476">
                        <c:v>350.0455</c:v>
                      </c:pt>
                      <c:pt idx="6477">
                        <c:v>350.08649000000003</c:v>
                      </c:pt>
                      <c:pt idx="6478">
                        <c:v>350.05955</c:v>
                      </c:pt>
                      <c:pt idx="6479">
                        <c:v>350.10043000000002</c:v>
                      </c:pt>
                      <c:pt idx="6480">
                        <c:v>350.04259999999999</c:v>
                      </c:pt>
                      <c:pt idx="6481">
                        <c:v>350.04082</c:v>
                      </c:pt>
                      <c:pt idx="6482">
                        <c:v>350.02634</c:v>
                      </c:pt>
                      <c:pt idx="6483">
                        <c:v>350.07711</c:v>
                      </c:pt>
                      <c:pt idx="6484">
                        <c:v>350.03951000000001</c:v>
                      </c:pt>
                      <c:pt idx="6485">
                        <c:v>350.07864999999998</c:v>
                      </c:pt>
                      <c:pt idx="6486">
                        <c:v>350.05444999999997</c:v>
                      </c:pt>
                      <c:pt idx="6487">
                        <c:v>350.05491000000001</c:v>
                      </c:pt>
                      <c:pt idx="6488">
                        <c:v>350.09161999999998</c:v>
                      </c:pt>
                      <c:pt idx="6489">
                        <c:v>350.03876000000002</c:v>
                      </c:pt>
                      <c:pt idx="6490">
                        <c:v>350.04036000000002</c:v>
                      </c:pt>
                      <c:pt idx="6491">
                        <c:v>350.04921000000002</c:v>
                      </c:pt>
                      <c:pt idx="6492">
                        <c:v>350.08055000000002</c:v>
                      </c:pt>
                      <c:pt idx="6493">
                        <c:v>350.06115999999997</c:v>
                      </c:pt>
                      <c:pt idx="6494">
                        <c:v>350.05182000000002</c:v>
                      </c:pt>
                      <c:pt idx="6495">
                        <c:v>350.06378000000001</c:v>
                      </c:pt>
                      <c:pt idx="6496">
                        <c:v>350.07283000000001</c:v>
                      </c:pt>
                      <c:pt idx="6497">
                        <c:v>350.05088000000001</c:v>
                      </c:pt>
                      <c:pt idx="6498">
                        <c:v>350.05236000000002</c:v>
                      </c:pt>
                      <c:pt idx="6499">
                        <c:v>350.02850999999998</c:v>
                      </c:pt>
                      <c:pt idx="6500">
                        <c:v>350.08958000000001</c:v>
                      </c:pt>
                      <c:pt idx="6501">
                        <c:v>350.05018999999999</c:v>
                      </c:pt>
                      <c:pt idx="6502">
                        <c:v>350.04455000000002</c:v>
                      </c:pt>
                      <c:pt idx="6503">
                        <c:v>350.04696999999999</c:v>
                      </c:pt>
                      <c:pt idx="6504">
                        <c:v>350.05964</c:v>
                      </c:pt>
                      <c:pt idx="6505">
                        <c:v>350.06097</c:v>
                      </c:pt>
                      <c:pt idx="6506">
                        <c:v>350.04298</c:v>
                      </c:pt>
                      <c:pt idx="6507">
                        <c:v>350.04975000000002</c:v>
                      </c:pt>
                      <c:pt idx="6508">
                        <c:v>350.06347</c:v>
                      </c:pt>
                      <c:pt idx="6509">
                        <c:v>350.09642000000002</c:v>
                      </c:pt>
                      <c:pt idx="6510">
                        <c:v>350.04978999999997</c:v>
                      </c:pt>
                      <c:pt idx="6511">
                        <c:v>350.04320000000001</c:v>
                      </c:pt>
                      <c:pt idx="6512">
                        <c:v>350.05675000000002</c:v>
                      </c:pt>
                      <c:pt idx="6513">
                        <c:v>350.10381999999998</c:v>
                      </c:pt>
                      <c:pt idx="6514">
                        <c:v>350.07468999999998</c:v>
                      </c:pt>
                      <c:pt idx="6515">
                        <c:v>350.06029000000001</c:v>
                      </c:pt>
                      <c:pt idx="6516">
                        <c:v>350.06574999999998</c:v>
                      </c:pt>
                      <c:pt idx="6517">
                        <c:v>350.10469000000001</c:v>
                      </c:pt>
                      <c:pt idx="6518">
                        <c:v>350.05468000000002</c:v>
                      </c:pt>
                      <c:pt idx="6519">
                        <c:v>350.06401</c:v>
                      </c:pt>
                      <c:pt idx="6520">
                        <c:v>350.06324999999998</c:v>
                      </c:pt>
                      <c:pt idx="6521">
                        <c:v>350.11254000000002</c:v>
                      </c:pt>
                      <c:pt idx="6522">
                        <c:v>350.06326000000001</c:v>
                      </c:pt>
                      <c:pt idx="6523">
                        <c:v>350.05975000000001</c:v>
                      </c:pt>
                      <c:pt idx="6524">
                        <c:v>350.05644000000001</c:v>
                      </c:pt>
                      <c:pt idx="6525">
                        <c:v>350.05579</c:v>
                      </c:pt>
                      <c:pt idx="6526">
                        <c:v>350.1026</c:v>
                      </c:pt>
                      <c:pt idx="6527">
                        <c:v>350.21771999999999</c:v>
                      </c:pt>
                      <c:pt idx="6528">
                        <c:v>350.07924000000003</c:v>
                      </c:pt>
                      <c:pt idx="6529">
                        <c:v>350.05099000000001</c:v>
                      </c:pt>
                      <c:pt idx="6530">
                        <c:v>350.09692999999999</c:v>
                      </c:pt>
                      <c:pt idx="6531">
                        <c:v>350.04930000000002</c:v>
                      </c:pt>
                      <c:pt idx="6532">
                        <c:v>350.05732999999998</c:v>
                      </c:pt>
                      <c:pt idx="6533">
                        <c:v>350.05988000000002</c:v>
                      </c:pt>
                      <c:pt idx="6534">
                        <c:v>350.08582000000001</c:v>
                      </c:pt>
                      <c:pt idx="6535">
                        <c:v>350.03836999999999</c:v>
                      </c:pt>
                      <c:pt idx="6536">
                        <c:v>350.05604</c:v>
                      </c:pt>
                      <c:pt idx="6537">
                        <c:v>350.04154</c:v>
                      </c:pt>
                      <c:pt idx="6538">
                        <c:v>350.05867000000001</c:v>
                      </c:pt>
                      <c:pt idx="6539">
                        <c:v>350.04466000000002</c:v>
                      </c:pt>
                      <c:pt idx="6540">
                        <c:v>350.03426999999999</c:v>
                      </c:pt>
                      <c:pt idx="6541">
                        <c:v>350.03395999999998</c:v>
                      </c:pt>
                      <c:pt idx="6542">
                        <c:v>350.02836000000002</c:v>
                      </c:pt>
                      <c:pt idx="6543">
                        <c:v>350.04372999999998</c:v>
                      </c:pt>
                      <c:pt idx="6544">
                        <c:v>350.0301</c:v>
                      </c:pt>
                      <c:pt idx="6545">
                        <c:v>350.02909</c:v>
                      </c:pt>
                      <c:pt idx="6546">
                        <c:v>350.03955000000002</c:v>
                      </c:pt>
                      <c:pt idx="6547">
                        <c:v>350.08161000000001</c:v>
                      </c:pt>
                      <c:pt idx="6548">
                        <c:v>350.03003000000001</c:v>
                      </c:pt>
                      <c:pt idx="6549">
                        <c:v>350.04399000000001</c:v>
                      </c:pt>
                      <c:pt idx="6550">
                        <c:v>350.04074000000003</c:v>
                      </c:pt>
                      <c:pt idx="6551">
                        <c:v>350.07889</c:v>
                      </c:pt>
                      <c:pt idx="6552">
                        <c:v>350.04077000000001</c:v>
                      </c:pt>
                      <c:pt idx="6553">
                        <c:v>350.05529000000001</c:v>
                      </c:pt>
                      <c:pt idx="6554">
                        <c:v>350.04223999999999</c:v>
                      </c:pt>
                      <c:pt idx="6555">
                        <c:v>350.08776999999998</c:v>
                      </c:pt>
                      <c:pt idx="6556">
                        <c:v>350.02321999999998</c:v>
                      </c:pt>
                      <c:pt idx="6557">
                        <c:v>350.02242999999999</c:v>
                      </c:pt>
                      <c:pt idx="6558">
                        <c:v>350.03174000000001</c:v>
                      </c:pt>
                      <c:pt idx="6559">
                        <c:v>350.06590999999997</c:v>
                      </c:pt>
                      <c:pt idx="6560">
                        <c:v>350.03262999999998</c:v>
                      </c:pt>
                      <c:pt idx="6561">
                        <c:v>350.02802000000003</c:v>
                      </c:pt>
                      <c:pt idx="6562">
                        <c:v>350.02260000000001</c:v>
                      </c:pt>
                      <c:pt idx="6563">
                        <c:v>350.03118999999998</c:v>
                      </c:pt>
                      <c:pt idx="6564">
                        <c:v>350.07578999999998</c:v>
                      </c:pt>
                      <c:pt idx="6565">
                        <c:v>350.04615999999999</c:v>
                      </c:pt>
                      <c:pt idx="6566">
                        <c:v>350.03527000000003</c:v>
                      </c:pt>
                      <c:pt idx="6567">
                        <c:v>350.02404999999999</c:v>
                      </c:pt>
                      <c:pt idx="6568">
                        <c:v>350.07459999999998</c:v>
                      </c:pt>
                      <c:pt idx="6569">
                        <c:v>350.02506</c:v>
                      </c:pt>
                      <c:pt idx="6570">
                        <c:v>350.04944999999998</c:v>
                      </c:pt>
                      <c:pt idx="6571">
                        <c:v>350.05419000000001</c:v>
                      </c:pt>
                      <c:pt idx="6572">
                        <c:v>350.09852999999998</c:v>
                      </c:pt>
                      <c:pt idx="6573">
                        <c:v>350.04761999999999</c:v>
                      </c:pt>
                      <c:pt idx="6574">
                        <c:v>350.03579000000002</c:v>
                      </c:pt>
                      <c:pt idx="6575">
                        <c:v>350.03712999999999</c:v>
                      </c:pt>
                      <c:pt idx="6576">
                        <c:v>350.07580000000002</c:v>
                      </c:pt>
                      <c:pt idx="6577">
                        <c:v>350.02143999999998</c:v>
                      </c:pt>
                      <c:pt idx="6578">
                        <c:v>350.03811999999999</c:v>
                      </c:pt>
                      <c:pt idx="6579">
                        <c:v>350.02715999999998</c:v>
                      </c:pt>
                      <c:pt idx="6580">
                        <c:v>350.06054</c:v>
                      </c:pt>
                      <c:pt idx="6581">
                        <c:v>350.06797999999998</c:v>
                      </c:pt>
                      <c:pt idx="6582">
                        <c:v>350.06619000000001</c:v>
                      </c:pt>
                      <c:pt idx="6583">
                        <c:v>350.07091000000003</c:v>
                      </c:pt>
                      <c:pt idx="6584">
                        <c:v>350.06358999999998</c:v>
                      </c:pt>
                      <c:pt idx="6585">
                        <c:v>350.09976999999998</c:v>
                      </c:pt>
                      <c:pt idx="6586">
                        <c:v>350.09064000000001</c:v>
                      </c:pt>
                      <c:pt idx="6587">
                        <c:v>350.06695999999999</c:v>
                      </c:pt>
                      <c:pt idx="6588">
                        <c:v>350.24178000000001</c:v>
                      </c:pt>
                      <c:pt idx="6589">
                        <c:v>350.06927000000002</c:v>
                      </c:pt>
                      <c:pt idx="6590">
                        <c:v>350.03953999999999</c:v>
                      </c:pt>
                      <c:pt idx="6591">
                        <c:v>350.05072999999999</c:v>
                      </c:pt>
                      <c:pt idx="6592">
                        <c:v>350.05007999999998</c:v>
                      </c:pt>
                      <c:pt idx="6593">
                        <c:v>350.10149000000001</c:v>
                      </c:pt>
                      <c:pt idx="6594">
                        <c:v>350.04271999999997</c:v>
                      </c:pt>
                      <c:pt idx="6595">
                        <c:v>350.07035000000002</c:v>
                      </c:pt>
                      <c:pt idx="6596">
                        <c:v>350.05284</c:v>
                      </c:pt>
                      <c:pt idx="6597">
                        <c:v>350.08107999999999</c:v>
                      </c:pt>
                      <c:pt idx="6598">
                        <c:v>350.03185999999999</c:v>
                      </c:pt>
                      <c:pt idx="6599">
                        <c:v>350.02202</c:v>
                      </c:pt>
                      <c:pt idx="6600">
                        <c:v>350.03057999999999</c:v>
                      </c:pt>
                      <c:pt idx="6601">
                        <c:v>350.02897999999999</c:v>
                      </c:pt>
                      <c:pt idx="6602">
                        <c:v>350.06709000000001</c:v>
                      </c:pt>
                      <c:pt idx="6603">
                        <c:v>350.02800999999999</c:v>
                      </c:pt>
                      <c:pt idx="6604">
                        <c:v>350.04343999999998</c:v>
                      </c:pt>
                      <c:pt idx="6605">
                        <c:v>350.04156999999998</c:v>
                      </c:pt>
                      <c:pt idx="6606">
                        <c:v>350.07891000000001</c:v>
                      </c:pt>
                      <c:pt idx="6607">
                        <c:v>350.04468000000003</c:v>
                      </c:pt>
                      <c:pt idx="6608">
                        <c:v>350.02715999999998</c:v>
                      </c:pt>
                      <c:pt idx="6609">
                        <c:v>350.03625</c:v>
                      </c:pt>
                      <c:pt idx="6610">
                        <c:v>350.05849000000001</c:v>
                      </c:pt>
                      <c:pt idx="6611">
                        <c:v>350.01535999999999</c:v>
                      </c:pt>
                      <c:pt idx="6612">
                        <c:v>350.02179000000001</c:v>
                      </c:pt>
                      <c:pt idx="6613">
                        <c:v>350.03951999999998</c:v>
                      </c:pt>
                      <c:pt idx="6614">
                        <c:v>350.09111999999999</c:v>
                      </c:pt>
                      <c:pt idx="6615">
                        <c:v>350.06106</c:v>
                      </c:pt>
                      <c:pt idx="6616">
                        <c:v>350.04363000000001</c:v>
                      </c:pt>
                      <c:pt idx="6617">
                        <c:v>350.06335999999999</c:v>
                      </c:pt>
                      <c:pt idx="6618">
                        <c:v>350.09115000000003</c:v>
                      </c:pt>
                      <c:pt idx="6619">
                        <c:v>350.07135</c:v>
                      </c:pt>
                      <c:pt idx="6620">
                        <c:v>350.06261999999998</c:v>
                      </c:pt>
                      <c:pt idx="6621">
                        <c:v>350.05748</c:v>
                      </c:pt>
                      <c:pt idx="6622">
                        <c:v>350.06569000000002</c:v>
                      </c:pt>
                      <c:pt idx="6623">
                        <c:v>350.09156000000002</c:v>
                      </c:pt>
                      <c:pt idx="6624">
                        <c:v>350.05155000000002</c:v>
                      </c:pt>
                      <c:pt idx="6625">
                        <c:v>350.04919999999998</c:v>
                      </c:pt>
                      <c:pt idx="6626">
                        <c:v>350.05072000000001</c:v>
                      </c:pt>
                      <c:pt idx="6627">
                        <c:v>350.12126000000001</c:v>
                      </c:pt>
                      <c:pt idx="6628">
                        <c:v>350.06846000000002</c:v>
                      </c:pt>
                      <c:pt idx="6629">
                        <c:v>350.07330000000002</c:v>
                      </c:pt>
                      <c:pt idx="6630">
                        <c:v>350.07664</c:v>
                      </c:pt>
                      <c:pt idx="6631">
                        <c:v>350.11374999999998</c:v>
                      </c:pt>
                      <c:pt idx="6632">
                        <c:v>350.09156000000002</c:v>
                      </c:pt>
                      <c:pt idx="6633">
                        <c:v>350.08843999999999</c:v>
                      </c:pt>
                      <c:pt idx="6634">
                        <c:v>350.07983999999999</c:v>
                      </c:pt>
                      <c:pt idx="6635">
                        <c:v>350.11797000000001</c:v>
                      </c:pt>
                      <c:pt idx="6636">
                        <c:v>350.07992000000002</c:v>
                      </c:pt>
                      <c:pt idx="6637">
                        <c:v>350.08326</c:v>
                      </c:pt>
                      <c:pt idx="6638">
                        <c:v>350.08922999999999</c:v>
                      </c:pt>
                      <c:pt idx="6639">
                        <c:v>350.09410000000003</c:v>
                      </c:pt>
                      <c:pt idx="6640">
                        <c:v>350.10324000000003</c:v>
                      </c:pt>
                      <c:pt idx="6641">
                        <c:v>350.06414999999998</c:v>
                      </c:pt>
                      <c:pt idx="6642">
                        <c:v>350.07126</c:v>
                      </c:pt>
                      <c:pt idx="6643">
                        <c:v>350.08681000000001</c:v>
                      </c:pt>
                      <c:pt idx="6644">
                        <c:v>350.11536000000001</c:v>
                      </c:pt>
                      <c:pt idx="6645">
                        <c:v>350.08497999999997</c:v>
                      </c:pt>
                      <c:pt idx="6646">
                        <c:v>350.07816000000003</c:v>
                      </c:pt>
                      <c:pt idx="6647">
                        <c:v>350.07915000000003</c:v>
                      </c:pt>
                      <c:pt idx="6648">
                        <c:v>350.13421</c:v>
                      </c:pt>
                      <c:pt idx="6649">
                        <c:v>350.22915</c:v>
                      </c:pt>
                      <c:pt idx="6650">
                        <c:v>350.09429</c:v>
                      </c:pt>
                      <c:pt idx="6651">
                        <c:v>350.07942000000003</c:v>
                      </c:pt>
                      <c:pt idx="6652">
                        <c:v>350.12148999999999</c:v>
                      </c:pt>
                      <c:pt idx="6653">
                        <c:v>350.09294999999997</c:v>
                      </c:pt>
                      <c:pt idx="6654">
                        <c:v>350.09527000000003</c:v>
                      </c:pt>
                      <c:pt idx="6655">
                        <c:v>350.08947000000001</c:v>
                      </c:pt>
                      <c:pt idx="6656">
                        <c:v>350.12329</c:v>
                      </c:pt>
                      <c:pt idx="6657">
                        <c:v>350.10680000000002</c:v>
                      </c:pt>
                      <c:pt idx="6658">
                        <c:v>350.06783999999999</c:v>
                      </c:pt>
                      <c:pt idx="6659">
                        <c:v>350.07569999999998</c:v>
                      </c:pt>
                      <c:pt idx="6660">
                        <c:v>350.06283000000002</c:v>
                      </c:pt>
                      <c:pt idx="6661">
                        <c:v>350.11660000000001</c:v>
                      </c:pt>
                      <c:pt idx="6662">
                        <c:v>350.06560999999999</c:v>
                      </c:pt>
                      <c:pt idx="6663">
                        <c:v>350.07360999999997</c:v>
                      </c:pt>
                      <c:pt idx="6664">
                        <c:v>350.06087000000002</c:v>
                      </c:pt>
                      <c:pt idx="6665">
                        <c:v>350.10070000000002</c:v>
                      </c:pt>
                      <c:pt idx="6666">
                        <c:v>350.04570000000001</c:v>
                      </c:pt>
                      <c:pt idx="6667">
                        <c:v>350.07542000000001</c:v>
                      </c:pt>
                      <c:pt idx="6668">
                        <c:v>350.05572999999998</c:v>
                      </c:pt>
                      <c:pt idx="6669">
                        <c:v>350.1069</c:v>
                      </c:pt>
                      <c:pt idx="6670">
                        <c:v>350.05011999999999</c:v>
                      </c:pt>
                      <c:pt idx="6671">
                        <c:v>350.05907999999999</c:v>
                      </c:pt>
                      <c:pt idx="6672">
                        <c:v>350.05667999999997</c:v>
                      </c:pt>
                      <c:pt idx="6673">
                        <c:v>350.11243999999999</c:v>
                      </c:pt>
                      <c:pt idx="6674">
                        <c:v>350.06081999999998</c:v>
                      </c:pt>
                      <c:pt idx="6675">
                        <c:v>350.05925999999999</c:v>
                      </c:pt>
                      <c:pt idx="6676">
                        <c:v>350.07146</c:v>
                      </c:pt>
                      <c:pt idx="6677">
                        <c:v>350.07799</c:v>
                      </c:pt>
                      <c:pt idx="6678">
                        <c:v>350.09859999999998</c:v>
                      </c:pt>
                      <c:pt idx="6679">
                        <c:v>350.06013999999999</c:v>
                      </c:pt>
                      <c:pt idx="6680">
                        <c:v>350.06256999999999</c:v>
                      </c:pt>
                      <c:pt idx="6681">
                        <c:v>350.05680000000001</c:v>
                      </c:pt>
                      <c:pt idx="6682">
                        <c:v>350.10953999999998</c:v>
                      </c:pt>
                      <c:pt idx="6683">
                        <c:v>350.06119000000001</c:v>
                      </c:pt>
                      <c:pt idx="6684">
                        <c:v>350.06331</c:v>
                      </c:pt>
                      <c:pt idx="6685">
                        <c:v>350.05959999999999</c:v>
                      </c:pt>
                      <c:pt idx="6686">
                        <c:v>350.10638</c:v>
                      </c:pt>
                      <c:pt idx="6687">
                        <c:v>350.07130999999998</c:v>
                      </c:pt>
                      <c:pt idx="6688">
                        <c:v>350.08875</c:v>
                      </c:pt>
                      <c:pt idx="6689">
                        <c:v>350.08033999999998</c:v>
                      </c:pt>
                      <c:pt idx="6690">
                        <c:v>350.10503999999997</c:v>
                      </c:pt>
                      <c:pt idx="6691">
                        <c:v>350.07236</c:v>
                      </c:pt>
                      <c:pt idx="6692">
                        <c:v>350.07522</c:v>
                      </c:pt>
                      <c:pt idx="6693">
                        <c:v>350.08197999999999</c:v>
                      </c:pt>
                      <c:pt idx="6694">
                        <c:v>350.06585999999999</c:v>
                      </c:pt>
                      <c:pt idx="6695">
                        <c:v>350.11615</c:v>
                      </c:pt>
                      <c:pt idx="6696">
                        <c:v>350.05804000000001</c:v>
                      </c:pt>
                      <c:pt idx="6697">
                        <c:v>350.05205000000001</c:v>
                      </c:pt>
                      <c:pt idx="6698">
                        <c:v>350.0711</c:v>
                      </c:pt>
                      <c:pt idx="6699">
                        <c:v>350.10214999999999</c:v>
                      </c:pt>
                      <c:pt idx="6700">
                        <c:v>350.07028000000003</c:v>
                      </c:pt>
                      <c:pt idx="6701">
                        <c:v>350.07628</c:v>
                      </c:pt>
                      <c:pt idx="6702">
                        <c:v>350.09332999999998</c:v>
                      </c:pt>
                      <c:pt idx="6703">
                        <c:v>350.10196999999999</c:v>
                      </c:pt>
                      <c:pt idx="6704">
                        <c:v>350.07704000000001</c:v>
                      </c:pt>
                      <c:pt idx="6705">
                        <c:v>350.08476999999999</c:v>
                      </c:pt>
                      <c:pt idx="6706">
                        <c:v>350.06797</c:v>
                      </c:pt>
                      <c:pt idx="6707">
                        <c:v>350.12218000000001</c:v>
                      </c:pt>
                      <c:pt idx="6708">
                        <c:v>350.07513999999998</c:v>
                      </c:pt>
                      <c:pt idx="6709">
                        <c:v>350.18184000000002</c:v>
                      </c:pt>
                      <c:pt idx="6710">
                        <c:v>350.13429000000002</c:v>
                      </c:pt>
                      <c:pt idx="6711">
                        <c:v>350.09809000000001</c:v>
                      </c:pt>
                      <c:pt idx="6712">
                        <c:v>350.08317</c:v>
                      </c:pt>
                      <c:pt idx="6713">
                        <c:v>350.07909000000001</c:v>
                      </c:pt>
                      <c:pt idx="6714">
                        <c:v>350.07344000000001</c:v>
                      </c:pt>
                      <c:pt idx="6715">
                        <c:v>350.07499999999999</c:v>
                      </c:pt>
                      <c:pt idx="6716">
                        <c:v>350.11302999999998</c:v>
                      </c:pt>
                      <c:pt idx="6717">
                        <c:v>350.04933999999997</c:v>
                      </c:pt>
                      <c:pt idx="6718">
                        <c:v>350.06858999999997</c:v>
                      </c:pt>
                      <c:pt idx="6719">
                        <c:v>350.07040999999998</c:v>
                      </c:pt>
                      <c:pt idx="6720">
                        <c:v>350.10789999999997</c:v>
                      </c:pt>
                      <c:pt idx="6721">
                        <c:v>350.08627999999999</c:v>
                      </c:pt>
                      <c:pt idx="6722">
                        <c:v>350.08451000000002</c:v>
                      </c:pt>
                      <c:pt idx="6723">
                        <c:v>350.08134000000001</c:v>
                      </c:pt>
                      <c:pt idx="6724">
                        <c:v>350.10271999999998</c:v>
                      </c:pt>
                      <c:pt idx="6725">
                        <c:v>350.07832000000002</c:v>
                      </c:pt>
                      <c:pt idx="6726">
                        <c:v>350.04960999999997</c:v>
                      </c:pt>
                      <c:pt idx="6727">
                        <c:v>350.04584</c:v>
                      </c:pt>
                      <c:pt idx="6728">
                        <c:v>350.08899000000002</c:v>
                      </c:pt>
                      <c:pt idx="6729">
                        <c:v>350.07366000000002</c:v>
                      </c:pt>
                      <c:pt idx="6730">
                        <c:v>350.08139</c:v>
                      </c:pt>
                      <c:pt idx="6731">
                        <c:v>350.06894</c:v>
                      </c:pt>
                      <c:pt idx="6732">
                        <c:v>350.08004</c:v>
                      </c:pt>
                      <c:pt idx="6733">
                        <c:v>350.1164</c:v>
                      </c:pt>
                      <c:pt idx="6734">
                        <c:v>350.08888999999999</c:v>
                      </c:pt>
                      <c:pt idx="6735">
                        <c:v>350.08748000000003</c:v>
                      </c:pt>
                      <c:pt idx="6736">
                        <c:v>350.05318999999997</c:v>
                      </c:pt>
                      <c:pt idx="6737">
                        <c:v>350.09293000000002</c:v>
                      </c:pt>
                      <c:pt idx="6738">
                        <c:v>350.07193999999998</c:v>
                      </c:pt>
                      <c:pt idx="6739">
                        <c:v>350.07198</c:v>
                      </c:pt>
                      <c:pt idx="6740">
                        <c:v>350.08832999999998</c:v>
                      </c:pt>
                      <c:pt idx="6741">
                        <c:v>350.12952000000001</c:v>
                      </c:pt>
                      <c:pt idx="6742">
                        <c:v>350.06760000000003</c:v>
                      </c:pt>
                      <c:pt idx="6743">
                        <c:v>350.06963000000002</c:v>
                      </c:pt>
                      <c:pt idx="6744">
                        <c:v>350.07274999999998</c:v>
                      </c:pt>
                      <c:pt idx="6745">
                        <c:v>350.10926000000001</c:v>
                      </c:pt>
                      <c:pt idx="6746">
                        <c:v>350.05959000000001</c:v>
                      </c:pt>
                      <c:pt idx="6747">
                        <c:v>350.07859999999999</c:v>
                      </c:pt>
                      <c:pt idx="6748">
                        <c:v>350.06981000000002</c:v>
                      </c:pt>
                      <c:pt idx="6749">
                        <c:v>350.10953999999998</c:v>
                      </c:pt>
                      <c:pt idx="6750">
                        <c:v>350.06743999999998</c:v>
                      </c:pt>
                      <c:pt idx="6751">
                        <c:v>350.07602000000003</c:v>
                      </c:pt>
                      <c:pt idx="6752">
                        <c:v>350.05522999999999</c:v>
                      </c:pt>
                      <c:pt idx="6753">
                        <c:v>350.07092999999998</c:v>
                      </c:pt>
                      <c:pt idx="6754">
                        <c:v>350.11331999999999</c:v>
                      </c:pt>
                      <c:pt idx="6755">
                        <c:v>350.05493000000001</c:v>
                      </c:pt>
                      <c:pt idx="6756">
                        <c:v>350.05623000000003</c:v>
                      </c:pt>
                      <c:pt idx="6757">
                        <c:v>350.08821999999998</c:v>
                      </c:pt>
                      <c:pt idx="6758">
                        <c:v>350.10642000000001</c:v>
                      </c:pt>
                      <c:pt idx="6759">
                        <c:v>350.05353000000002</c:v>
                      </c:pt>
                      <c:pt idx="6760">
                        <c:v>350.08470999999997</c:v>
                      </c:pt>
                      <c:pt idx="6761">
                        <c:v>350.08929000000001</c:v>
                      </c:pt>
                      <c:pt idx="6762">
                        <c:v>350.10406999999998</c:v>
                      </c:pt>
                      <c:pt idx="6763">
                        <c:v>350.09062</c:v>
                      </c:pt>
                      <c:pt idx="6764">
                        <c:v>350.08469000000002</c:v>
                      </c:pt>
                      <c:pt idx="6765">
                        <c:v>350.07306</c:v>
                      </c:pt>
                      <c:pt idx="6766">
                        <c:v>350.08938000000001</c:v>
                      </c:pt>
                      <c:pt idx="6767">
                        <c:v>350.06732</c:v>
                      </c:pt>
                      <c:pt idx="6768">
                        <c:v>350.05417999999997</c:v>
                      </c:pt>
                      <c:pt idx="6769">
                        <c:v>350.07148000000001</c:v>
                      </c:pt>
                      <c:pt idx="6770">
                        <c:v>350.19144</c:v>
                      </c:pt>
                      <c:pt idx="6771">
                        <c:v>350.13965000000002</c:v>
                      </c:pt>
                      <c:pt idx="6772">
                        <c:v>350.0806</c:v>
                      </c:pt>
                      <c:pt idx="6773">
                        <c:v>350.08746000000002</c:v>
                      </c:pt>
                      <c:pt idx="6774">
                        <c:v>350.05973999999998</c:v>
                      </c:pt>
                      <c:pt idx="6775">
                        <c:v>350.09134</c:v>
                      </c:pt>
                      <c:pt idx="6776">
                        <c:v>350.05896000000001</c:v>
                      </c:pt>
                      <c:pt idx="6777">
                        <c:v>350.05781000000002</c:v>
                      </c:pt>
                      <c:pt idx="6778">
                        <c:v>350.04298999999997</c:v>
                      </c:pt>
                      <c:pt idx="6779">
                        <c:v>350.08449999999999</c:v>
                      </c:pt>
                      <c:pt idx="6780">
                        <c:v>350.05187000000001</c:v>
                      </c:pt>
                      <c:pt idx="6781">
                        <c:v>350.07006000000001</c:v>
                      </c:pt>
                      <c:pt idx="6782">
                        <c:v>350.05856</c:v>
                      </c:pt>
                      <c:pt idx="6783">
                        <c:v>350.09239000000002</c:v>
                      </c:pt>
                      <c:pt idx="6784">
                        <c:v>350.08321999999998</c:v>
                      </c:pt>
                      <c:pt idx="6785">
                        <c:v>350.05856</c:v>
                      </c:pt>
                      <c:pt idx="6786">
                        <c:v>350.06853000000001</c:v>
                      </c:pt>
                      <c:pt idx="6787">
                        <c:v>350.06664000000001</c:v>
                      </c:pt>
                      <c:pt idx="6788">
                        <c:v>350.09586000000002</c:v>
                      </c:pt>
                      <c:pt idx="6789">
                        <c:v>350.06245999999999</c:v>
                      </c:pt>
                      <c:pt idx="6790">
                        <c:v>350.05696</c:v>
                      </c:pt>
                      <c:pt idx="6791">
                        <c:v>350.06103000000002</c:v>
                      </c:pt>
                      <c:pt idx="6792">
                        <c:v>350.11439000000001</c:v>
                      </c:pt>
                      <c:pt idx="6793">
                        <c:v>350.09231999999997</c:v>
                      </c:pt>
                      <c:pt idx="6794">
                        <c:v>350.07769999999999</c:v>
                      </c:pt>
                      <c:pt idx="6795">
                        <c:v>350.09550000000002</c:v>
                      </c:pt>
                      <c:pt idx="6796">
                        <c:v>350.1207</c:v>
                      </c:pt>
                      <c:pt idx="6797">
                        <c:v>350.07499000000001</c:v>
                      </c:pt>
                      <c:pt idx="6798">
                        <c:v>350.06193999999999</c:v>
                      </c:pt>
                      <c:pt idx="6799">
                        <c:v>350.05783000000002</c:v>
                      </c:pt>
                      <c:pt idx="6800">
                        <c:v>350.11451</c:v>
                      </c:pt>
                      <c:pt idx="6801">
                        <c:v>350.07233000000002</c:v>
                      </c:pt>
                      <c:pt idx="6802">
                        <c:v>350.06999000000002</c:v>
                      </c:pt>
                      <c:pt idx="6803">
                        <c:v>350.09784999999999</c:v>
                      </c:pt>
                      <c:pt idx="6804">
                        <c:v>350.08591999999999</c:v>
                      </c:pt>
                      <c:pt idx="6805">
                        <c:v>350.12034</c:v>
                      </c:pt>
                      <c:pt idx="6806">
                        <c:v>350.07429999999999</c:v>
                      </c:pt>
                      <c:pt idx="6807">
                        <c:v>350.08348000000001</c:v>
                      </c:pt>
                      <c:pt idx="6808">
                        <c:v>350.07209</c:v>
                      </c:pt>
                      <c:pt idx="6809">
                        <c:v>350.10750999999999</c:v>
                      </c:pt>
                      <c:pt idx="6810">
                        <c:v>350.07787999999999</c:v>
                      </c:pt>
                      <c:pt idx="6811">
                        <c:v>350.08474999999999</c:v>
                      </c:pt>
                      <c:pt idx="6812">
                        <c:v>350.07463999999999</c:v>
                      </c:pt>
                      <c:pt idx="6813">
                        <c:v>350.11430000000001</c:v>
                      </c:pt>
                      <c:pt idx="6814">
                        <c:v>350.07123000000001</c:v>
                      </c:pt>
                      <c:pt idx="6815">
                        <c:v>350.07778000000002</c:v>
                      </c:pt>
                      <c:pt idx="6816">
                        <c:v>350.05982</c:v>
                      </c:pt>
                      <c:pt idx="6817">
                        <c:v>350.10930999999999</c:v>
                      </c:pt>
                      <c:pt idx="6818">
                        <c:v>350.06225999999998</c:v>
                      </c:pt>
                      <c:pt idx="6819">
                        <c:v>350.06007</c:v>
                      </c:pt>
                      <c:pt idx="6820">
                        <c:v>350.08915999999999</c:v>
                      </c:pt>
                      <c:pt idx="6821">
                        <c:v>350.09746999999999</c:v>
                      </c:pt>
                      <c:pt idx="6822">
                        <c:v>350.08051999999998</c:v>
                      </c:pt>
                      <c:pt idx="6823">
                        <c:v>350.08371</c:v>
                      </c:pt>
                      <c:pt idx="6824">
                        <c:v>350.07729999999998</c:v>
                      </c:pt>
                      <c:pt idx="6825">
                        <c:v>350.08996000000002</c:v>
                      </c:pt>
                      <c:pt idx="6826">
                        <c:v>350.10007999999999</c:v>
                      </c:pt>
                      <c:pt idx="6827">
                        <c:v>350.05682000000002</c:v>
                      </c:pt>
                      <c:pt idx="6828">
                        <c:v>350.05308000000002</c:v>
                      </c:pt>
                      <c:pt idx="6829">
                        <c:v>350.07947000000001</c:v>
                      </c:pt>
                      <c:pt idx="6830">
                        <c:v>350.11097000000001</c:v>
                      </c:pt>
                      <c:pt idx="6831">
                        <c:v>350.23316</c:v>
                      </c:pt>
                      <c:pt idx="6832">
                        <c:v>350.11705999999998</c:v>
                      </c:pt>
                      <c:pt idx="6833">
                        <c:v>350.07297</c:v>
                      </c:pt>
                      <c:pt idx="6834">
                        <c:v>350.10523999999998</c:v>
                      </c:pt>
                      <c:pt idx="6835">
                        <c:v>350.08017999999998</c:v>
                      </c:pt>
                      <c:pt idx="6836">
                        <c:v>350.05649</c:v>
                      </c:pt>
                      <c:pt idx="6837">
                        <c:v>350.05549999999999</c:v>
                      </c:pt>
                      <c:pt idx="6838">
                        <c:v>350.09388000000001</c:v>
                      </c:pt>
                      <c:pt idx="6839">
                        <c:v>350.05984000000001</c:v>
                      </c:pt>
                      <c:pt idx="6840">
                        <c:v>350.06808999999998</c:v>
                      </c:pt>
                      <c:pt idx="6841">
                        <c:v>350.06617</c:v>
                      </c:pt>
                      <c:pt idx="6842">
                        <c:v>350.07296000000002</c:v>
                      </c:pt>
                      <c:pt idx="6843">
                        <c:v>350.08465999999999</c:v>
                      </c:pt>
                      <c:pt idx="6844">
                        <c:v>350.07096999999999</c:v>
                      </c:pt>
                      <c:pt idx="6845">
                        <c:v>350.06258000000003</c:v>
                      </c:pt>
                      <c:pt idx="6846">
                        <c:v>350.05779000000001</c:v>
                      </c:pt>
                      <c:pt idx="6847">
                        <c:v>350.08535000000001</c:v>
                      </c:pt>
                      <c:pt idx="6848">
                        <c:v>350.05714</c:v>
                      </c:pt>
                      <c:pt idx="6849">
                        <c:v>350.07522999999998</c:v>
                      </c:pt>
                      <c:pt idx="6850">
                        <c:v>350.06833</c:v>
                      </c:pt>
                      <c:pt idx="6851">
                        <c:v>350.10986000000003</c:v>
                      </c:pt>
                      <c:pt idx="6852">
                        <c:v>350.05509999999998</c:v>
                      </c:pt>
                      <c:pt idx="6853">
                        <c:v>350.07105000000001</c:v>
                      </c:pt>
                      <c:pt idx="6854">
                        <c:v>350.03787</c:v>
                      </c:pt>
                      <c:pt idx="6855">
                        <c:v>350.1189</c:v>
                      </c:pt>
                      <c:pt idx="6856">
                        <c:v>350.06133</c:v>
                      </c:pt>
                      <c:pt idx="6857">
                        <c:v>350.06648000000001</c:v>
                      </c:pt>
                      <c:pt idx="6858">
                        <c:v>350.06299000000001</c:v>
                      </c:pt>
                      <c:pt idx="6859">
                        <c:v>350.07276999999999</c:v>
                      </c:pt>
                      <c:pt idx="6860">
                        <c:v>350.0881</c:v>
                      </c:pt>
                      <c:pt idx="6861">
                        <c:v>350.06734</c:v>
                      </c:pt>
                      <c:pt idx="6862">
                        <c:v>350.05461000000003</c:v>
                      </c:pt>
                      <c:pt idx="6863">
                        <c:v>350.05315000000002</c:v>
                      </c:pt>
                      <c:pt idx="6864">
                        <c:v>350.0915</c:v>
                      </c:pt>
                      <c:pt idx="6865">
                        <c:v>350.05009000000001</c:v>
                      </c:pt>
                      <c:pt idx="6866">
                        <c:v>350.08566999999999</c:v>
                      </c:pt>
                      <c:pt idx="6867">
                        <c:v>350.08262999999999</c:v>
                      </c:pt>
                      <c:pt idx="6868">
                        <c:v>350.12108999999998</c:v>
                      </c:pt>
                      <c:pt idx="6869">
                        <c:v>350.07315999999997</c:v>
                      </c:pt>
                      <c:pt idx="6870">
                        <c:v>350.06313</c:v>
                      </c:pt>
                      <c:pt idx="6871">
                        <c:v>350.07029</c:v>
                      </c:pt>
                      <c:pt idx="6872">
                        <c:v>350.09332999999998</c:v>
                      </c:pt>
                      <c:pt idx="6873">
                        <c:v>350.05925000000002</c:v>
                      </c:pt>
                      <c:pt idx="6874">
                        <c:v>350.05549000000002</c:v>
                      </c:pt>
                      <c:pt idx="6875">
                        <c:v>350.06824</c:v>
                      </c:pt>
                      <c:pt idx="6876">
                        <c:v>350.11500000000001</c:v>
                      </c:pt>
                      <c:pt idx="6877">
                        <c:v>350.08958999999999</c:v>
                      </c:pt>
                      <c:pt idx="6878">
                        <c:v>350.05966999999998</c:v>
                      </c:pt>
                      <c:pt idx="6879">
                        <c:v>350.05054000000001</c:v>
                      </c:pt>
                      <c:pt idx="6880">
                        <c:v>350.06621999999999</c:v>
                      </c:pt>
                      <c:pt idx="6881">
                        <c:v>350.10451999999998</c:v>
                      </c:pt>
                      <c:pt idx="6882">
                        <c:v>350.06529</c:v>
                      </c:pt>
                      <c:pt idx="6883">
                        <c:v>350.07107000000002</c:v>
                      </c:pt>
                      <c:pt idx="6884">
                        <c:v>350.07038</c:v>
                      </c:pt>
                      <c:pt idx="6885">
                        <c:v>350.12540000000001</c:v>
                      </c:pt>
                      <c:pt idx="6886">
                        <c:v>350.08828999999997</c:v>
                      </c:pt>
                      <c:pt idx="6887">
                        <c:v>350.07396</c:v>
                      </c:pt>
                      <c:pt idx="6888">
                        <c:v>350.07121999999998</c:v>
                      </c:pt>
                      <c:pt idx="6889">
                        <c:v>350.09919000000002</c:v>
                      </c:pt>
                      <c:pt idx="6890">
                        <c:v>350.05622</c:v>
                      </c:pt>
                      <c:pt idx="6891">
                        <c:v>350.05853999999999</c:v>
                      </c:pt>
                      <c:pt idx="6892">
                        <c:v>350.24299000000002</c:v>
                      </c:pt>
                      <c:pt idx="6893">
                        <c:v>350.11543</c:v>
                      </c:pt>
                      <c:pt idx="6894">
                        <c:v>350.07411999999999</c:v>
                      </c:pt>
                      <c:pt idx="6895">
                        <c:v>350.06362000000001</c:v>
                      </c:pt>
                      <c:pt idx="6896">
                        <c:v>350.08278999999999</c:v>
                      </c:pt>
                      <c:pt idx="6897">
                        <c:v>350.08971000000003</c:v>
                      </c:pt>
                      <c:pt idx="6898">
                        <c:v>350.08582999999999</c:v>
                      </c:pt>
                      <c:pt idx="6899">
                        <c:v>350.05135999999999</c:v>
                      </c:pt>
                      <c:pt idx="6900">
                        <c:v>350.05806000000001</c:v>
                      </c:pt>
                      <c:pt idx="6901">
                        <c:v>350.04118</c:v>
                      </c:pt>
                      <c:pt idx="6902">
                        <c:v>350.09618</c:v>
                      </c:pt>
                      <c:pt idx="6903">
                        <c:v>350.08895999999999</c:v>
                      </c:pt>
                      <c:pt idx="6904">
                        <c:v>350.05963000000003</c:v>
                      </c:pt>
                      <c:pt idx="6905">
                        <c:v>350.05295999999998</c:v>
                      </c:pt>
                      <c:pt idx="6906">
                        <c:v>350.08942000000002</c:v>
                      </c:pt>
                      <c:pt idx="6907">
                        <c:v>350.04678999999999</c:v>
                      </c:pt>
                      <c:pt idx="6908">
                        <c:v>350.05891000000003</c:v>
                      </c:pt>
                      <c:pt idx="6909">
                        <c:v>350.05194</c:v>
                      </c:pt>
                      <c:pt idx="6910">
                        <c:v>350.07486</c:v>
                      </c:pt>
                      <c:pt idx="6911">
                        <c:v>350.03399000000002</c:v>
                      </c:pt>
                      <c:pt idx="6912">
                        <c:v>350.06684000000001</c:v>
                      </c:pt>
                      <c:pt idx="6913">
                        <c:v>350.07229000000001</c:v>
                      </c:pt>
                      <c:pt idx="6914">
                        <c:v>350.1139</c:v>
                      </c:pt>
                      <c:pt idx="6915">
                        <c:v>350.07294999999999</c:v>
                      </c:pt>
                      <c:pt idx="6916">
                        <c:v>350.05378000000002</c:v>
                      </c:pt>
                      <c:pt idx="6917">
                        <c:v>350.07512000000003</c:v>
                      </c:pt>
                      <c:pt idx="6918">
                        <c:v>350.06011000000001</c:v>
                      </c:pt>
                      <c:pt idx="6919">
                        <c:v>350.0967</c:v>
                      </c:pt>
                      <c:pt idx="6920">
                        <c:v>350.05376999999999</c:v>
                      </c:pt>
                      <c:pt idx="6921">
                        <c:v>350.04601000000002</c:v>
                      </c:pt>
                      <c:pt idx="6922">
                        <c:v>350.05329999999998</c:v>
                      </c:pt>
                      <c:pt idx="6923">
                        <c:v>350.10079000000002</c:v>
                      </c:pt>
                      <c:pt idx="6924">
                        <c:v>350.06268</c:v>
                      </c:pt>
                      <c:pt idx="6925">
                        <c:v>350.07494000000003</c:v>
                      </c:pt>
                      <c:pt idx="6926">
                        <c:v>350.0573</c:v>
                      </c:pt>
                      <c:pt idx="6927">
                        <c:v>350.09699999999998</c:v>
                      </c:pt>
                      <c:pt idx="6928">
                        <c:v>350.06864000000002</c:v>
                      </c:pt>
                      <c:pt idx="6929">
                        <c:v>350.06862999999998</c:v>
                      </c:pt>
                      <c:pt idx="6930">
                        <c:v>350.05957000000001</c:v>
                      </c:pt>
                      <c:pt idx="6931">
                        <c:v>350.10356999999999</c:v>
                      </c:pt>
                      <c:pt idx="6932">
                        <c:v>350.04881</c:v>
                      </c:pt>
                      <c:pt idx="6933">
                        <c:v>350.06374</c:v>
                      </c:pt>
                      <c:pt idx="6934">
                        <c:v>350.07123999999999</c:v>
                      </c:pt>
                      <c:pt idx="6935">
                        <c:v>350.07529</c:v>
                      </c:pt>
                      <c:pt idx="6936">
                        <c:v>350.08843000000002</c:v>
                      </c:pt>
                      <c:pt idx="6937">
                        <c:v>350.06671999999998</c:v>
                      </c:pt>
                      <c:pt idx="6938">
                        <c:v>350.08175999999997</c:v>
                      </c:pt>
                      <c:pt idx="6939">
                        <c:v>350.07553000000001</c:v>
                      </c:pt>
                      <c:pt idx="6940">
                        <c:v>350.11113</c:v>
                      </c:pt>
                      <c:pt idx="6941">
                        <c:v>350.07375000000002</c:v>
                      </c:pt>
                      <c:pt idx="6942">
                        <c:v>350.06265999999999</c:v>
                      </c:pt>
                      <c:pt idx="6943">
                        <c:v>350.04243000000002</c:v>
                      </c:pt>
                      <c:pt idx="6944">
                        <c:v>350.07947999999999</c:v>
                      </c:pt>
                      <c:pt idx="6945">
                        <c:v>350.05491000000001</c:v>
                      </c:pt>
                      <c:pt idx="6946">
                        <c:v>350.02915999999999</c:v>
                      </c:pt>
                      <c:pt idx="6947">
                        <c:v>350.04629</c:v>
                      </c:pt>
                      <c:pt idx="6948">
                        <c:v>350.07974000000002</c:v>
                      </c:pt>
                      <c:pt idx="6949">
                        <c:v>350.04178999999999</c:v>
                      </c:pt>
                      <c:pt idx="6950">
                        <c:v>350.03402</c:v>
                      </c:pt>
                      <c:pt idx="6951">
                        <c:v>350.02647000000002</c:v>
                      </c:pt>
                      <c:pt idx="6952">
                        <c:v>350.07168999999999</c:v>
                      </c:pt>
                      <c:pt idx="6953">
                        <c:v>350.20841000000001</c:v>
                      </c:pt>
                      <c:pt idx="6954">
                        <c:v>350.03987000000001</c:v>
                      </c:pt>
                      <c:pt idx="6955">
                        <c:v>350.03262000000001</c:v>
                      </c:pt>
                      <c:pt idx="6956">
                        <c:v>350.03769</c:v>
                      </c:pt>
                      <c:pt idx="6957">
                        <c:v>350.09690000000001</c:v>
                      </c:pt>
                      <c:pt idx="6958">
                        <c:v>350.06281999999999</c:v>
                      </c:pt>
                      <c:pt idx="6959">
                        <c:v>350.05374</c:v>
                      </c:pt>
                      <c:pt idx="6960">
                        <c:v>350.04113000000001</c:v>
                      </c:pt>
                      <c:pt idx="6961">
                        <c:v>350.08400999999998</c:v>
                      </c:pt>
                      <c:pt idx="6962">
                        <c:v>350.03764000000001</c:v>
                      </c:pt>
                      <c:pt idx="6963">
                        <c:v>350.04333000000003</c:v>
                      </c:pt>
                      <c:pt idx="6964">
                        <c:v>350.04836999999998</c:v>
                      </c:pt>
                      <c:pt idx="6965">
                        <c:v>350.09793000000002</c:v>
                      </c:pt>
                      <c:pt idx="6966">
                        <c:v>350.04894000000002</c:v>
                      </c:pt>
                      <c:pt idx="6967">
                        <c:v>350.04151000000002</c:v>
                      </c:pt>
                      <c:pt idx="6968">
                        <c:v>350.04115999999999</c:v>
                      </c:pt>
                      <c:pt idx="6969">
                        <c:v>350.08375000000001</c:v>
                      </c:pt>
                      <c:pt idx="6970">
                        <c:v>350.05036999999999</c:v>
                      </c:pt>
                      <c:pt idx="6971">
                        <c:v>350.03627999999998</c:v>
                      </c:pt>
                      <c:pt idx="6972">
                        <c:v>350.03577000000001</c:v>
                      </c:pt>
                      <c:pt idx="6973">
                        <c:v>350.03705000000002</c:v>
                      </c:pt>
                      <c:pt idx="6974">
                        <c:v>350.07447999999999</c:v>
                      </c:pt>
                      <c:pt idx="6975">
                        <c:v>350.03525000000002</c:v>
                      </c:pt>
                      <c:pt idx="6976">
                        <c:v>350.03377999999998</c:v>
                      </c:pt>
                      <c:pt idx="6977">
                        <c:v>350.04009000000002</c:v>
                      </c:pt>
                      <c:pt idx="6978">
                        <c:v>350.09077000000002</c:v>
                      </c:pt>
                      <c:pt idx="6979">
                        <c:v>350.04959000000002</c:v>
                      </c:pt>
                      <c:pt idx="6980">
                        <c:v>350.04253</c:v>
                      </c:pt>
                      <c:pt idx="6981">
                        <c:v>350.11363</c:v>
                      </c:pt>
                      <c:pt idx="6982">
                        <c:v>350.28746999999998</c:v>
                      </c:pt>
                      <c:pt idx="6983">
                        <c:v>350.38024999999999</c:v>
                      </c:pt>
                      <c:pt idx="6984">
                        <c:v>350.51729999999998</c:v>
                      </c:pt>
                      <c:pt idx="6985">
                        <c:v>350.62588</c:v>
                      </c:pt>
                      <c:pt idx="6986">
                        <c:v>350.78208999999998</c:v>
                      </c:pt>
                      <c:pt idx="6987">
                        <c:v>350.86781999999999</c:v>
                      </c:pt>
                      <c:pt idx="6988">
                        <c:v>350.98833000000002</c:v>
                      </c:pt>
                      <c:pt idx="6989">
                        <c:v>351.11358000000001</c:v>
                      </c:pt>
                      <c:pt idx="6990">
                        <c:v>351.25761999999997</c:v>
                      </c:pt>
                      <c:pt idx="6991">
                        <c:v>351.38204000000002</c:v>
                      </c:pt>
                      <c:pt idx="6992">
                        <c:v>351.49729000000002</c:v>
                      </c:pt>
                      <c:pt idx="6993">
                        <c:v>351.64927999999998</c:v>
                      </c:pt>
                      <c:pt idx="6994">
                        <c:v>351.76400000000001</c:v>
                      </c:pt>
                      <c:pt idx="6995">
                        <c:v>351.91611</c:v>
                      </c:pt>
                      <c:pt idx="6996">
                        <c:v>352.01620000000003</c:v>
                      </c:pt>
                      <c:pt idx="6997">
                        <c:v>352.11748999999998</c:v>
                      </c:pt>
                      <c:pt idx="6998">
                        <c:v>352.26859999999999</c:v>
                      </c:pt>
                      <c:pt idx="6999">
                        <c:v>352.42621000000003</c:v>
                      </c:pt>
                      <c:pt idx="7000">
                        <c:v>352.50153</c:v>
                      </c:pt>
                      <c:pt idx="7001">
                        <c:v>352.64546000000001</c:v>
                      </c:pt>
                      <c:pt idx="7002">
                        <c:v>352.75583</c:v>
                      </c:pt>
                      <c:pt idx="7003">
                        <c:v>352.91462999999999</c:v>
                      </c:pt>
                      <c:pt idx="7004">
                        <c:v>352.97906999999998</c:v>
                      </c:pt>
                      <c:pt idx="7005">
                        <c:v>353.13648000000001</c:v>
                      </c:pt>
                      <c:pt idx="7006">
                        <c:v>353.24774000000002</c:v>
                      </c:pt>
                      <c:pt idx="7007">
                        <c:v>353.40661</c:v>
                      </c:pt>
                      <c:pt idx="7008">
                        <c:v>353.4932</c:v>
                      </c:pt>
                      <c:pt idx="7009">
                        <c:v>353.61076000000003</c:v>
                      </c:pt>
                      <c:pt idx="7010">
                        <c:v>353.75885</c:v>
                      </c:pt>
                      <c:pt idx="7011">
                        <c:v>353.87218999999999</c:v>
                      </c:pt>
                      <c:pt idx="7012">
                        <c:v>354.04613999999998</c:v>
                      </c:pt>
                      <c:pt idx="7013">
                        <c:v>354.19096000000002</c:v>
                      </c:pt>
                      <c:pt idx="7014">
                        <c:v>354.37581999999998</c:v>
                      </c:pt>
                      <c:pt idx="7015">
                        <c:v>354.37779999999998</c:v>
                      </c:pt>
                      <c:pt idx="7016">
                        <c:v>354.55000999999999</c:v>
                      </c:pt>
                      <c:pt idx="7017">
                        <c:v>354.68184000000002</c:v>
                      </c:pt>
                      <c:pt idx="7018">
                        <c:v>354.79086000000001</c:v>
                      </c:pt>
                      <c:pt idx="7019">
                        <c:v>354.90715</c:v>
                      </c:pt>
                      <c:pt idx="7020">
                        <c:v>355.03167000000002</c:v>
                      </c:pt>
                      <c:pt idx="7021">
                        <c:v>355.15667999999999</c:v>
                      </c:pt>
                      <c:pt idx="7022">
                        <c:v>355.2731</c:v>
                      </c:pt>
                      <c:pt idx="7023">
                        <c:v>355.37306000000001</c:v>
                      </c:pt>
                      <c:pt idx="7024">
                        <c:v>355.55108000000001</c:v>
                      </c:pt>
                      <c:pt idx="7025">
                        <c:v>355.61775999999998</c:v>
                      </c:pt>
                      <c:pt idx="7026">
                        <c:v>355.75653999999997</c:v>
                      </c:pt>
                      <c:pt idx="7027">
                        <c:v>355.87669</c:v>
                      </c:pt>
                      <c:pt idx="7028">
                        <c:v>355.98921000000001</c:v>
                      </c:pt>
                      <c:pt idx="7029">
                        <c:v>356.15776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356A'!$BE$47:$BE$7076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-0.10244024999999995</c:v>
                      </c:pt>
                      <c:pt idx="1">
                        <c:v>-0.10242224999999996</c:v>
                      </c:pt>
                      <c:pt idx="2">
                        <c:v>-0.10240349999999998</c:v>
                      </c:pt>
                      <c:pt idx="3">
                        <c:v>-0.10239849999999995</c:v>
                      </c:pt>
                      <c:pt idx="4">
                        <c:v>-0.10238024999999996</c:v>
                      </c:pt>
                      <c:pt idx="5">
                        <c:v>-0.10237199999999996</c:v>
                      </c:pt>
                      <c:pt idx="6">
                        <c:v>-0.10235924999999998</c:v>
                      </c:pt>
                      <c:pt idx="7">
                        <c:v>-0.10234774999999997</c:v>
                      </c:pt>
                      <c:pt idx="8">
                        <c:v>-0.1023365</c:v>
                      </c:pt>
                      <c:pt idx="9">
                        <c:v>-0.10231</c:v>
                      </c:pt>
                      <c:pt idx="10">
                        <c:v>-0.10228625</c:v>
                      </c:pt>
                      <c:pt idx="11">
                        <c:v>-0.10225499999999998</c:v>
                      </c:pt>
                      <c:pt idx="12">
                        <c:v>-0.10231200000000001</c:v>
                      </c:pt>
                      <c:pt idx="13">
                        <c:v>-0.10229150000000001</c:v>
                      </c:pt>
                      <c:pt idx="14">
                        <c:v>-0.10227075000000001</c:v>
                      </c:pt>
                      <c:pt idx="15">
                        <c:v>-0.10224900000000002</c:v>
                      </c:pt>
                      <c:pt idx="16">
                        <c:v>-0.10314325000000003</c:v>
                      </c:pt>
                      <c:pt idx="17">
                        <c:v>-0.10311750000000001</c:v>
                      </c:pt>
                      <c:pt idx="18">
                        <c:v>-0.10309725000000004</c:v>
                      </c:pt>
                      <c:pt idx="19">
                        <c:v>-0.10307575000000004</c:v>
                      </c:pt>
                      <c:pt idx="20">
                        <c:v>-0.10306125000000003</c:v>
                      </c:pt>
                      <c:pt idx="21">
                        <c:v>-0.10303975000000003</c:v>
                      </c:pt>
                      <c:pt idx="22">
                        <c:v>-0.10301950000000006</c:v>
                      </c:pt>
                      <c:pt idx="23">
                        <c:v>-0.10298975000000005</c:v>
                      </c:pt>
                      <c:pt idx="24">
                        <c:v>-0.10296850000000003</c:v>
                      </c:pt>
                      <c:pt idx="25">
                        <c:v>-0.10293950000000002</c:v>
                      </c:pt>
                      <c:pt idx="26">
                        <c:v>-0.10290225000000003</c:v>
                      </c:pt>
                      <c:pt idx="27">
                        <c:v>-0.10287175000000005</c:v>
                      </c:pt>
                      <c:pt idx="28">
                        <c:v>-0.10286825000000005</c:v>
                      </c:pt>
                      <c:pt idx="29">
                        <c:v>-0.10284900000000005</c:v>
                      </c:pt>
                      <c:pt idx="30">
                        <c:v>-0.10282700000000006</c:v>
                      </c:pt>
                      <c:pt idx="31">
                        <c:v>-0.10280475000000006</c:v>
                      </c:pt>
                      <c:pt idx="32">
                        <c:v>-0.10272875000000008</c:v>
                      </c:pt>
                      <c:pt idx="33">
                        <c:v>-0.10270700000000006</c:v>
                      </c:pt>
                      <c:pt idx="34">
                        <c:v>-0.10269000000000007</c:v>
                      </c:pt>
                      <c:pt idx="35">
                        <c:v>-0.10267525000000007</c:v>
                      </c:pt>
                      <c:pt idx="36">
                        <c:v>-0.10265400000000006</c:v>
                      </c:pt>
                      <c:pt idx="37">
                        <c:v>-0.10263825000000006</c:v>
                      </c:pt>
                      <c:pt idx="38">
                        <c:v>-0.10262125000000007</c:v>
                      </c:pt>
                      <c:pt idx="39">
                        <c:v>-0.10261225000000007</c:v>
                      </c:pt>
                      <c:pt idx="40">
                        <c:v>-0.10259975000000006</c:v>
                      </c:pt>
                      <c:pt idx="41">
                        <c:v>-0.10259075000000006</c:v>
                      </c:pt>
                      <c:pt idx="42">
                        <c:v>-0.10258825000000005</c:v>
                      </c:pt>
                      <c:pt idx="43">
                        <c:v>-0.10258925000000005</c:v>
                      </c:pt>
                      <c:pt idx="44">
                        <c:v>-0.10258000000000007</c:v>
                      </c:pt>
                      <c:pt idx="45">
                        <c:v>-0.10256925000000006</c:v>
                      </c:pt>
                      <c:pt idx="46">
                        <c:v>-0.10255850000000008</c:v>
                      </c:pt>
                      <c:pt idx="47">
                        <c:v>-0.10254425000000009</c:v>
                      </c:pt>
                      <c:pt idx="48">
                        <c:v>-0.1025392500000001</c:v>
                      </c:pt>
                      <c:pt idx="49">
                        <c:v>-0.1025205000000001</c:v>
                      </c:pt>
                      <c:pt idx="50">
                        <c:v>-0.10250825000000008</c:v>
                      </c:pt>
                      <c:pt idx="51">
                        <c:v>-0.10249750000000009</c:v>
                      </c:pt>
                      <c:pt idx="52">
                        <c:v>-0.10371000000000008</c:v>
                      </c:pt>
                      <c:pt idx="53">
                        <c:v>-0.10369500000000009</c:v>
                      </c:pt>
                      <c:pt idx="54">
                        <c:v>-0.10368000000000008</c:v>
                      </c:pt>
                      <c:pt idx="55">
                        <c:v>-0.10367275000000008</c:v>
                      </c:pt>
                      <c:pt idx="56">
                        <c:v>-0.10366875000000006</c:v>
                      </c:pt>
                      <c:pt idx="57">
                        <c:v>-0.10366325000000008</c:v>
                      </c:pt>
                      <c:pt idx="58">
                        <c:v>-0.10366525000000004</c:v>
                      </c:pt>
                      <c:pt idx="59">
                        <c:v>-0.10364950000000006</c:v>
                      </c:pt>
                      <c:pt idx="60">
                        <c:v>-0.10365050000000008</c:v>
                      </c:pt>
                      <c:pt idx="61">
                        <c:v>-0.10364475000000008</c:v>
                      </c:pt>
                      <c:pt idx="62">
                        <c:v>-0.10365000000000006</c:v>
                      </c:pt>
                      <c:pt idx="63">
                        <c:v>-0.10364225000000006</c:v>
                      </c:pt>
                      <c:pt idx="64">
                        <c:v>-0.10366875000000006</c:v>
                      </c:pt>
                      <c:pt idx="65">
                        <c:v>-0.10367150000000004</c:v>
                      </c:pt>
                      <c:pt idx="66">
                        <c:v>-0.10367075000000005</c:v>
                      </c:pt>
                      <c:pt idx="67">
                        <c:v>-0.10366050000000003</c:v>
                      </c:pt>
                      <c:pt idx="68">
                        <c:v>-0.10371475000000004</c:v>
                      </c:pt>
                      <c:pt idx="69">
                        <c:v>-0.10369500000000004</c:v>
                      </c:pt>
                      <c:pt idx="70">
                        <c:v>-0.10367900000000002</c:v>
                      </c:pt>
                      <c:pt idx="71">
                        <c:v>-0.10366724999999999</c:v>
                      </c:pt>
                      <c:pt idx="72">
                        <c:v>-0.1036535</c:v>
                      </c:pt>
                      <c:pt idx="73">
                        <c:v>-0.10364550000000002</c:v>
                      </c:pt>
                      <c:pt idx="74">
                        <c:v>-0.10363849999999999</c:v>
                      </c:pt>
                      <c:pt idx="75">
                        <c:v>-0.10362825000000003</c:v>
                      </c:pt>
                      <c:pt idx="76">
                        <c:v>-0.10360649999999999</c:v>
                      </c:pt>
                      <c:pt idx="77">
                        <c:v>-0.10359600000000002</c:v>
                      </c:pt>
                      <c:pt idx="78">
                        <c:v>-0.10358100000000002</c:v>
                      </c:pt>
                      <c:pt idx="79">
                        <c:v>-0.103575</c:v>
                      </c:pt>
                      <c:pt idx="80">
                        <c:v>-0.10355650000000001</c:v>
                      </c:pt>
                      <c:pt idx="81">
                        <c:v>-0.10354874999999999</c:v>
                      </c:pt>
                      <c:pt idx="82">
                        <c:v>-0.10354000000000001</c:v>
                      </c:pt>
                      <c:pt idx="83">
                        <c:v>-0.10352949999999998</c:v>
                      </c:pt>
                      <c:pt idx="84">
                        <c:v>-0.10351624999999999</c:v>
                      </c:pt>
                      <c:pt idx="85">
                        <c:v>-0.10350249999999997</c:v>
                      </c:pt>
                      <c:pt idx="86">
                        <c:v>-0.1034915</c:v>
                      </c:pt>
                      <c:pt idx="87">
                        <c:v>-0.10347425000000002</c:v>
                      </c:pt>
                      <c:pt idx="88">
                        <c:v>-0.10384800000000002</c:v>
                      </c:pt>
                      <c:pt idx="89">
                        <c:v>-0.10382999999999999</c:v>
                      </c:pt>
                      <c:pt idx="90">
                        <c:v>-0.10382649999999999</c:v>
                      </c:pt>
                      <c:pt idx="91">
                        <c:v>-0.103825</c:v>
                      </c:pt>
                      <c:pt idx="92">
                        <c:v>-0.10380324999999997</c:v>
                      </c:pt>
                      <c:pt idx="93">
                        <c:v>-0.10379074999999997</c:v>
                      </c:pt>
                      <c:pt idx="94">
                        <c:v>-0.10378999999999998</c:v>
                      </c:pt>
                      <c:pt idx="95">
                        <c:v>-0.10378074999999995</c:v>
                      </c:pt>
                      <c:pt idx="96">
                        <c:v>-0.10376949999999999</c:v>
                      </c:pt>
                      <c:pt idx="97">
                        <c:v>-0.10375724999999997</c:v>
                      </c:pt>
                      <c:pt idx="98">
                        <c:v>-0.10374975000000002</c:v>
                      </c:pt>
                      <c:pt idx="99">
                        <c:v>-0.1037385</c:v>
                      </c:pt>
                      <c:pt idx="100">
                        <c:v>-0.10372900000000002</c:v>
                      </c:pt>
                      <c:pt idx="101">
                        <c:v>-0.10372749999999999</c:v>
                      </c:pt>
                      <c:pt idx="102">
                        <c:v>-0.10372149999999999</c:v>
                      </c:pt>
                      <c:pt idx="103">
                        <c:v>-0.10370475000000001</c:v>
                      </c:pt>
                      <c:pt idx="104">
                        <c:v>-0.10368900000000002</c:v>
                      </c:pt>
                      <c:pt idx="105">
                        <c:v>-0.10367400000000002</c:v>
                      </c:pt>
                      <c:pt idx="106">
                        <c:v>-0.10365274999999999</c:v>
                      </c:pt>
                      <c:pt idx="107">
                        <c:v>-0.10363575000000001</c:v>
                      </c:pt>
                      <c:pt idx="108">
                        <c:v>-0.10362224999999999</c:v>
                      </c:pt>
                      <c:pt idx="109">
                        <c:v>-0.10360925</c:v>
                      </c:pt>
                      <c:pt idx="110">
                        <c:v>-0.10359549999999999</c:v>
                      </c:pt>
                      <c:pt idx="111">
                        <c:v>-0.10358099999999998</c:v>
                      </c:pt>
                      <c:pt idx="112">
                        <c:v>-0.10359374999999998</c:v>
                      </c:pt>
                      <c:pt idx="113">
                        <c:v>-0.10358349999999998</c:v>
                      </c:pt>
                      <c:pt idx="114">
                        <c:v>-0.10357949999999998</c:v>
                      </c:pt>
                      <c:pt idx="115">
                        <c:v>-0.10357524999999999</c:v>
                      </c:pt>
                      <c:pt idx="116">
                        <c:v>-0.10356724999999999</c:v>
                      </c:pt>
                      <c:pt idx="117">
                        <c:v>-0.103561</c:v>
                      </c:pt>
                      <c:pt idx="118">
                        <c:v>-0.10356</c:v>
                      </c:pt>
                      <c:pt idx="119">
                        <c:v>-0.10356400000000003</c:v>
                      </c:pt>
                      <c:pt idx="120">
                        <c:v>-0.103558</c:v>
                      </c:pt>
                      <c:pt idx="121">
                        <c:v>-0.10355375</c:v>
                      </c:pt>
                      <c:pt idx="122">
                        <c:v>-0.10354725000000002</c:v>
                      </c:pt>
                      <c:pt idx="123">
                        <c:v>-0.10353225000000002</c:v>
                      </c:pt>
                      <c:pt idx="124">
                        <c:v>-0.10352549999999999</c:v>
                      </c:pt>
                      <c:pt idx="125">
                        <c:v>-0.10351250000000002</c:v>
                      </c:pt>
                      <c:pt idx="126">
                        <c:v>-0.10350100000000001</c:v>
                      </c:pt>
                      <c:pt idx="127">
                        <c:v>-0.10349425</c:v>
                      </c:pt>
                      <c:pt idx="128">
                        <c:v>-0.1034895</c:v>
                      </c:pt>
                      <c:pt idx="129">
                        <c:v>-0.10347800000000003</c:v>
                      </c:pt>
                      <c:pt idx="130">
                        <c:v>-0.10346800000000002</c:v>
                      </c:pt>
                      <c:pt idx="131">
                        <c:v>-0.10344825000000003</c:v>
                      </c:pt>
                      <c:pt idx="132">
                        <c:v>-0.10463800000000001</c:v>
                      </c:pt>
                      <c:pt idx="133">
                        <c:v>-0.10462350000000001</c:v>
                      </c:pt>
                      <c:pt idx="134">
                        <c:v>-0.10461800000000002</c:v>
                      </c:pt>
                      <c:pt idx="135">
                        <c:v>-0.10460850000000001</c:v>
                      </c:pt>
                      <c:pt idx="136">
                        <c:v>-0.10461175000000003</c:v>
                      </c:pt>
                      <c:pt idx="137">
                        <c:v>-0.10459950000000003</c:v>
                      </c:pt>
                      <c:pt idx="138">
                        <c:v>-0.10459225</c:v>
                      </c:pt>
                      <c:pt idx="139">
                        <c:v>-0.10458925000000004</c:v>
                      </c:pt>
                      <c:pt idx="140">
                        <c:v>-0.10457825000000001</c:v>
                      </c:pt>
                      <c:pt idx="141">
                        <c:v>-0.10458200000000005</c:v>
                      </c:pt>
                      <c:pt idx="142">
                        <c:v>-0.10458600000000003</c:v>
                      </c:pt>
                      <c:pt idx="143">
                        <c:v>-0.10458775000000003</c:v>
                      </c:pt>
                      <c:pt idx="144">
                        <c:v>-0.10459400000000002</c:v>
                      </c:pt>
                      <c:pt idx="145">
                        <c:v>-0.10460300000000002</c:v>
                      </c:pt>
                      <c:pt idx="146">
                        <c:v>-0.10461174999999999</c:v>
                      </c:pt>
                      <c:pt idx="147">
                        <c:v>-0.10463425000000001</c:v>
                      </c:pt>
                      <c:pt idx="148">
                        <c:v>-0.1046195</c:v>
                      </c:pt>
                      <c:pt idx="149">
                        <c:v>-0.10464374999999998</c:v>
                      </c:pt>
                      <c:pt idx="150">
                        <c:v>-0.10465874999999997</c:v>
                      </c:pt>
                      <c:pt idx="151">
                        <c:v>-0.10466899999999998</c:v>
                      </c:pt>
                      <c:pt idx="152">
                        <c:v>-0.10467149999999999</c:v>
                      </c:pt>
                      <c:pt idx="153">
                        <c:v>-0.1046855</c:v>
                      </c:pt>
                      <c:pt idx="154">
                        <c:v>-0.104696</c:v>
                      </c:pt>
                      <c:pt idx="155">
                        <c:v>-0.10470799999999998</c:v>
                      </c:pt>
                      <c:pt idx="156">
                        <c:v>-0.104713</c:v>
                      </c:pt>
                      <c:pt idx="157">
                        <c:v>-0.10472725000000001</c:v>
                      </c:pt>
                      <c:pt idx="158">
                        <c:v>-0.10472674999999999</c:v>
                      </c:pt>
                      <c:pt idx="159">
                        <c:v>-0.10472599999999999</c:v>
                      </c:pt>
                      <c:pt idx="160">
                        <c:v>-0.10473974999999998</c:v>
                      </c:pt>
                      <c:pt idx="161">
                        <c:v>-0.1047515</c:v>
                      </c:pt>
                      <c:pt idx="162">
                        <c:v>-0.10476374999999997</c:v>
                      </c:pt>
                      <c:pt idx="163">
                        <c:v>-0.10477799999999998</c:v>
                      </c:pt>
                      <c:pt idx="164">
                        <c:v>-0.10479374999999998</c:v>
                      </c:pt>
                      <c:pt idx="165">
                        <c:v>-0.10480525</c:v>
                      </c:pt>
                      <c:pt idx="166">
                        <c:v>-0.10481824999999997</c:v>
                      </c:pt>
                      <c:pt idx="167">
                        <c:v>-0.10483399999999998</c:v>
                      </c:pt>
                      <c:pt idx="168">
                        <c:v>-0.10484949999999998</c:v>
                      </c:pt>
                      <c:pt idx="169">
                        <c:v>-0.10485674999999998</c:v>
                      </c:pt>
                      <c:pt idx="170">
                        <c:v>-0.10485799999999998</c:v>
                      </c:pt>
                      <c:pt idx="171">
                        <c:v>-0.10486474999999996</c:v>
                      </c:pt>
                      <c:pt idx="172">
                        <c:v>-0.10488874999999996</c:v>
                      </c:pt>
                      <c:pt idx="173">
                        <c:v>-0.10490174999999993</c:v>
                      </c:pt>
                      <c:pt idx="174">
                        <c:v>-0.10490949999999993</c:v>
                      </c:pt>
                      <c:pt idx="175">
                        <c:v>-0.10491849999999993</c:v>
                      </c:pt>
                      <c:pt idx="176">
                        <c:v>-0.10369149999999994</c:v>
                      </c:pt>
                      <c:pt idx="177">
                        <c:v>-0.10369299999999994</c:v>
                      </c:pt>
                      <c:pt idx="178">
                        <c:v>-0.10370699999999994</c:v>
                      </c:pt>
                      <c:pt idx="179">
                        <c:v>-0.10371024999999995</c:v>
                      </c:pt>
                      <c:pt idx="180">
                        <c:v>-0.10371449999999995</c:v>
                      </c:pt>
                      <c:pt idx="181">
                        <c:v>-0.10371899999999994</c:v>
                      </c:pt>
                      <c:pt idx="182">
                        <c:v>-0.10372574999999992</c:v>
                      </c:pt>
                      <c:pt idx="183">
                        <c:v>-0.10374199999999992</c:v>
                      </c:pt>
                      <c:pt idx="184">
                        <c:v>-0.10376624999999992</c:v>
                      </c:pt>
                      <c:pt idx="185">
                        <c:v>-0.10378899999999992</c:v>
                      </c:pt>
                      <c:pt idx="186">
                        <c:v>-0.10380574999999992</c:v>
                      </c:pt>
                      <c:pt idx="187">
                        <c:v>-0.10382324999999991</c:v>
                      </c:pt>
                      <c:pt idx="188">
                        <c:v>-0.10383299999999991</c:v>
                      </c:pt>
                      <c:pt idx="189">
                        <c:v>-0.10383849999999992</c:v>
                      </c:pt>
                      <c:pt idx="190">
                        <c:v>-0.10384774999999991</c:v>
                      </c:pt>
                      <c:pt idx="191">
                        <c:v>-0.10385974999999992</c:v>
                      </c:pt>
                      <c:pt idx="192">
                        <c:v>-0.1038669999999999</c:v>
                      </c:pt>
                      <c:pt idx="193">
                        <c:v>-0.10387124999999992</c:v>
                      </c:pt>
                      <c:pt idx="194">
                        <c:v>-0.10387449999999993</c:v>
                      </c:pt>
                      <c:pt idx="195">
                        <c:v>-0.10387924999999992</c:v>
                      </c:pt>
                      <c:pt idx="196">
                        <c:v>-0.10389249999999992</c:v>
                      </c:pt>
                      <c:pt idx="197">
                        <c:v>-0.10389799999999991</c:v>
                      </c:pt>
                      <c:pt idx="198">
                        <c:v>-0.10392124999999991</c:v>
                      </c:pt>
                      <c:pt idx="199">
                        <c:v>-0.10393324999999991</c:v>
                      </c:pt>
                      <c:pt idx="200">
                        <c:v>-0.10394349999999992</c:v>
                      </c:pt>
                      <c:pt idx="201">
                        <c:v>-0.10396299999999992</c:v>
                      </c:pt>
                      <c:pt idx="202">
                        <c:v>-0.10397424999999991</c:v>
                      </c:pt>
                      <c:pt idx="203">
                        <c:v>-0.10398049999999991</c:v>
                      </c:pt>
                      <c:pt idx="204">
                        <c:v>-0.10399699999999992</c:v>
                      </c:pt>
                      <c:pt idx="205">
                        <c:v>-0.10400949999999992</c:v>
                      </c:pt>
                      <c:pt idx="206">
                        <c:v>-0.10401599999999993</c:v>
                      </c:pt>
                      <c:pt idx="207">
                        <c:v>-0.10402724999999992</c:v>
                      </c:pt>
                      <c:pt idx="208">
                        <c:v>-0.10404524999999992</c:v>
                      </c:pt>
                      <c:pt idx="209">
                        <c:v>-0.10406599999999992</c:v>
                      </c:pt>
                      <c:pt idx="210">
                        <c:v>-0.10408549999999993</c:v>
                      </c:pt>
                      <c:pt idx="211">
                        <c:v>-0.10411049999999993</c:v>
                      </c:pt>
                      <c:pt idx="212">
                        <c:v>-0.10405974999999992</c:v>
                      </c:pt>
                      <c:pt idx="213">
                        <c:v>-0.10407874999999991</c:v>
                      </c:pt>
                      <c:pt idx="214">
                        <c:v>-0.10409299999999991</c:v>
                      </c:pt>
                      <c:pt idx="215">
                        <c:v>-0.10410524999999991</c:v>
                      </c:pt>
                      <c:pt idx="216">
                        <c:v>-0.10411949999999991</c:v>
                      </c:pt>
                      <c:pt idx="217">
                        <c:v>-0.10413424999999991</c:v>
                      </c:pt>
                      <c:pt idx="218">
                        <c:v>-0.10414449999999992</c:v>
                      </c:pt>
                      <c:pt idx="219">
                        <c:v>-0.1041612499999999</c:v>
                      </c:pt>
                      <c:pt idx="220">
                        <c:v>-0.1041772499999999</c:v>
                      </c:pt>
                      <c:pt idx="221">
                        <c:v>-0.1041974999999999</c:v>
                      </c:pt>
                      <c:pt idx="222">
                        <c:v>-0.10421399999999992</c:v>
                      </c:pt>
                      <c:pt idx="223">
                        <c:v>-0.10422824999999993</c:v>
                      </c:pt>
                      <c:pt idx="224">
                        <c:v>-0.10422999999999991</c:v>
                      </c:pt>
                      <c:pt idx="225">
                        <c:v>-0.10424199999999992</c:v>
                      </c:pt>
                      <c:pt idx="226">
                        <c:v>-0.10426249999999992</c:v>
                      </c:pt>
                      <c:pt idx="227">
                        <c:v>-0.10427574999999992</c:v>
                      </c:pt>
                      <c:pt idx="228">
                        <c:v>-0.10428374999999993</c:v>
                      </c:pt>
                      <c:pt idx="229">
                        <c:v>-0.10429324999999993</c:v>
                      </c:pt>
                      <c:pt idx="230">
                        <c:v>-0.10430524999999995</c:v>
                      </c:pt>
                      <c:pt idx="231">
                        <c:v>-0.10431899999999991</c:v>
                      </c:pt>
                      <c:pt idx="232">
                        <c:v>-0.10439324999999994</c:v>
                      </c:pt>
                      <c:pt idx="233">
                        <c:v>-0.10440499999999991</c:v>
                      </c:pt>
                      <c:pt idx="234">
                        <c:v>-0.10441049999999992</c:v>
                      </c:pt>
                      <c:pt idx="235">
                        <c:v>-0.10441274999999994</c:v>
                      </c:pt>
                      <c:pt idx="236">
                        <c:v>-0.10441899999999993</c:v>
                      </c:pt>
                      <c:pt idx="237">
                        <c:v>-0.10442774999999996</c:v>
                      </c:pt>
                      <c:pt idx="238">
                        <c:v>-0.10444124999999994</c:v>
                      </c:pt>
                      <c:pt idx="239">
                        <c:v>-0.10444324999999993</c:v>
                      </c:pt>
                      <c:pt idx="240">
                        <c:v>-0.10445149999999993</c:v>
                      </c:pt>
                      <c:pt idx="241">
                        <c:v>-0.10444949999999993</c:v>
                      </c:pt>
                      <c:pt idx="242">
                        <c:v>-0.10445699999999995</c:v>
                      </c:pt>
                      <c:pt idx="243">
                        <c:v>-0.10445974999999993</c:v>
                      </c:pt>
                      <c:pt idx="244">
                        <c:v>-0.10445874999999996</c:v>
                      </c:pt>
                      <c:pt idx="245">
                        <c:v>-0.10447124999999996</c:v>
                      </c:pt>
                      <c:pt idx="246">
                        <c:v>-0.10448049999999996</c:v>
                      </c:pt>
                      <c:pt idx="247">
                        <c:v>-0.10448974999999995</c:v>
                      </c:pt>
                      <c:pt idx="248">
                        <c:v>-0.10449149999999996</c:v>
                      </c:pt>
                      <c:pt idx="249">
                        <c:v>-0.10450724999999997</c:v>
                      </c:pt>
                      <c:pt idx="250">
                        <c:v>-0.10451674999999995</c:v>
                      </c:pt>
                      <c:pt idx="251">
                        <c:v>-0.10452849999999993</c:v>
                      </c:pt>
                      <c:pt idx="252">
                        <c:v>-0.10453674999999993</c:v>
                      </c:pt>
                      <c:pt idx="253">
                        <c:v>-0.10454249999999994</c:v>
                      </c:pt>
                      <c:pt idx="254">
                        <c:v>-0.10455199999999992</c:v>
                      </c:pt>
                      <c:pt idx="255">
                        <c:v>-0.10456449999999994</c:v>
                      </c:pt>
                      <c:pt idx="256">
                        <c:v>-0.10457099999999991</c:v>
                      </c:pt>
                      <c:pt idx="257">
                        <c:v>-0.10457124999999992</c:v>
                      </c:pt>
                      <c:pt idx="258">
                        <c:v>-0.10457174999999992</c:v>
                      </c:pt>
                      <c:pt idx="259">
                        <c:v>-0.10458674999999992</c:v>
                      </c:pt>
                      <c:pt idx="260">
                        <c:v>-0.10458699999999994</c:v>
                      </c:pt>
                      <c:pt idx="261">
                        <c:v>-0.10459499999999995</c:v>
                      </c:pt>
                      <c:pt idx="262">
                        <c:v>-0.10459499999999995</c:v>
                      </c:pt>
                      <c:pt idx="263">
                        <c:v>-0.10460599999999996</c:v>
                      </c:pt>
                      <c:pt idx="264">
                        <c:v>-0.10460049999999997</c:v>
                      </c:pt>
                      <c:pt idx="265">
                        <c:v>-0.10459674999999997</c:v>
                      </c:pt>
                      <c:pt idx="266">
                        <c:v>-0.10459299999999998</c:v>
                      </c:pt>
                      <c:pt idx="267">
                        <c:v>-0.10460074999999998</c:v>
                      </c:pt>
                      <c:pt idx="268">
                        <c:v>-0.10460674999999998</c:v>
                      </c:pt>
                      <c:pt idx="269">
                        <c:v>-0.10462374999999997</c:v>
                      </c:pt>
                      <c:pt idx="270">
                        <c:v>-0.10463249999999999</c:v>
                      </c:pt>
                      <c:pt idx="271">
                        <c:v>-0.10464549999999999</c:v>
                      </c:pt>
                      <c:pt idx="272">
                        <c:v>-0.10464624999999998</c:v>
                      </c:pt>
                      <c:pt idx="273">
                        <c:v>-0.10465549999999998</c:v>
                      </c:pt>
                      <c:pt idx="274">
                        <c:v>-0.10465974999999998</c:v>
                      </c:pt>
                      <c:pt idx="275">
                        <c:v>-0.10466899999999997</c:v>
                      </c:pt>
                      <c:pt idx="276">
                        <c:v>-0.10467924999999997</c:v>
                      </c:pt>
                      <c:pt idx="277">
                        <c:v>-0.10468275</c:v>
                      </c:pt>
                      <c:pt idx="278">
                        <c:v>-0.104688</c:v>
                      </c:pt>
                      <c:pt idx="279">
                        <c:v>-0.10469349999999998</c:v>
                      </c:pt>
                      <c:pt idx="280">
                        <c:v>-0.10469924999999998</c:v>
                      </c:pt>
                      <c:pt idx="281">
                        <c:v>-0.10470674999999999</c:v>
                      </c:pt>
                      <c:pt idx="282">
                        <c:v>-0.10472199999999997</c:v>
                      </c:pt>
                      <c:pt idx="283">
                        <c:v>-0.10473549999999995</c:v>
                      </c:pt>
                      <c:pt idx="284">
                        <c:v>-0.10476474999999995</c:v>
                      </c:pt>
                      <c:pt idx="285">
                        <c:v>-0.10478474999999995</c:v>
                      </c:pt>
                      <c:pt idx="286">
                        <c:v>-0.10479824999999997</c:v>
                      </c:pt>
                      <c:pt idx="287">
                        <c:v>-0.10482249999999996</c:v>
                      </c:pt>
                      <c:pt idx="288">
                        <c:v>-0.10483924999999995</c:v>
                      </c:pt>
                      <c:pt idx="289">
                        <c:v>-0.10485199999999996</c:v>
                      </c:pt>
                      <c:pt idx="290">
                        <c:v>-0.10486674999999997</c:v>
                      </c:pt>
                      <c:pt idx="291">
                        <c:v>-0.10487624999999998</c:v>
                      </c:pt>
                      <c:pt idx="292">
                        <c:v>-0.10490099999999997</c:v>
                      </c:pt>
                      <c:pt idx="293">
                        <c:v>-0.10491349999999997</c:v>
                      </c:pt>
                      <c:pt idx="294">
                        <c:v>-0.10492149999999997</c:v>
                      </c:pt>
                      <c:pt idx="295">
                        <c:v>-0.10493474999999998</c:v>
                      </c:pt>
                      <c:pt idx="296">
                        <c:v>-0.10494599999999998</c:v>
                      </c:pt>
                      <c:pt idx="297">
                        <c:v>-0.10495274999999998</c:v>
                      </c:pt>
                      <c:pt idx="298">
                        <c:v>-0.1049585</c:v>
                      </c:pt>
                      <c:pt idx="299">
                        <c:v>-0.10496425000000001</c:v>
                      </c:pt>
                      <c:pt idx="300">
                        <c:v>-0.10497049999999999</c:v>
                      </c:pt>
                      <c:pt idx="301">
                        <c:v>-0.10496775000000001</c:v>
                      </c:pt>
                      <c:pt idx="302">
                        <c:v>-0.10496475</c:v>
                      </c:pt>
                      <c:pt idx="303">
                        <c:v>-0.10496325000000001</c:v>
                      </c:pt>
                      <c:pt idx="304">
                        <c:v>-0.10496175000000001</c:v>
                      </c:pt>
                      <c:pt idx="305">
                        <c:v>-0.10496050000000004</c:v>
                      </c:pt>
                      <c:pt idx="306">
                        <c:v>-0.10496900000000003</c:v>
                      </c:pt>
                      <c:pt idx="307">
                        <c:v>-0.10496500000000003</c:v>
                      </c:pt>
                      <c:pt idx="308">
                        <c:v>-0.10496175000000002</c:v>
                      </c:pt>
                      <c:pt idx="309">
                        <c:v>-0.10495300000000002</c:v>
                      </c:pt>
                      <c:pt idx="310">
                        <c:v>-0.10494425000000007</c:v>
                      </c:pt>
                      <c:pt idx="311">
                        <c:v>-0.10493250000000005</c:v>
                      </c:pt>
                      <c:pt idx="312">
                        <c:v>-0.10493225000000002</c:v>
                      </c:pt>
                      <c:pt idx="313">
                        <c:v>-0.10492725000000006</c:v>
                      </c:pt>
                      <c:pt idx="314">
                        <c:v>-0.10492275000000005</c:v>
                      </c:pt>
                      <c:pt idx="315">
                        <c:v>-0.10491750000000007</c:v>
                      </c:pt>
                      <c:pt idx="316">
                        <c:v>-0.10493575000000005</c:v>
                      </c:pt>
                      <c:pt idx="317">
                        <c:v>-0.10493375000000006</c:v>
                      </c:pt>
                      <c:pt idx="318">
                        <c:v>-0.10492600000000005</c:v>
                      </c:pt>
                      <c:pt idx="319">
                        <c:v>-0.10491975000000005</c:v>
                      </c:pt>
                      <c:pt idx="320">
                        <c:v>-0.10493175000000005</c:v>
                      </c:pt>
                      <c:pt idx="321">
                        <c:v>-0.10492900000000004</c:v>
                      </c:pt>
                      <c:pt idx="322">
                        <c:v>-0.10493000000000002</c:v>
                      </c:pt>
                      <c:pt idx="323">
                        <c:v>-0.10493700000000002</c:v>
                      </c:pt>
                      <c:pt idx="324">
                        <c:v>-0.10494125000000004</c:v>
                      </c:pt>
                      <c:pt idx="325">
                        <c:v>-0.10494775000000002</c:v>
                      </c:pt>
                      <c:pt idx="326">
                        <c:v>-0.10494850000000003</c:v>
                      </c:pt>
                      <c:pt idx="327">
                        <c:v>-0.10495600000000004</c:v>
                      </c:pt>
                      <c:pt idx="328">
                        <c:v>-0.10495575000000003</c:v>
                      </c:pt>
                      <c:pt idx="329">
                        <c:v>-0.10496600000000005</c:v>
                      </c:pt>
                      <c:pt idx="330">
                        <c:v>-0.10497625000000005</c:v>
                      </c:pt>
                      <c:pt idx="331">
                        <c:v>-0.10499600000000005</c:v>
                      </c:pt>
                      <c:pt idx="332">
                        <c:v>-0.10380125000000003</c:v>
                      </c:pt>
                      <c:pt idx="333">
                        <c:v>-0.10380450000000005</c:v>
                      </c:pt>
                      <c:pt idx="334">
                        <c:v>-0.10381000000000004</c:v>
                      </c:pt>
                      <c:pt idx="335">
                        <c:v>-0.10382225000000006</c:v>
                      </c:pt>
                      <c:pt idx="336">
                        <c:v>-0.10383825000000005</c:v>
                      </c:pt>
                      <c:pt idx="337">
                        <c:v>-0.10385125000000002</c:v>
                      </c:pt>
                      <c:pt idx="338">
                        <c:v>-0.10386700000000001</c:v>
                      </c:pt>
                      <c:pt idx="339">
                        <c:v>-0.10387700000000002</c:v>
                      </c:pt>
                      <c:pt idx="340">
                        <c:v>-0.10389575000000004</c:v>
                      </c:pt>
                      <c:pt idx="341">
                        <c:v>-0.10391200000000003</c:v>
                      </c:pt>
                      <c:pt idx="342">
                        <c:v>-0.10391875000000006</c:v>
                      </c:pt>
                      <c:pt idx="343">
                        <c:v>-0.10392225000000005</c:v>
                      </c:pt>
                      <c:pt idx="344">
                        <c:v>-0.10392800000000006</c:v>
                      </c:pt>
                      <c:pt idx="345">
                        <c:v>-0.10393925000000007</c:v>
                      </c:pt>
                      <c:pt idx="346">
                        <c:v>-0.10394800000000007</c:v>
                      </c:pt>
                      <c:pt idx="347">
                        <c:v>-0.10395450000000003</c:v>
                      </c:pt>
                      <c:pt idx="348">
                        <c:v>-0.10395825000000006</c:v>
                      </c:pt>
                      <c:pt idx="349">
                        <c:v>-0.10396200000000004</c:v>
                      </c:pt>
                      <c:pt idx="350">
                        <c:v>-0.10396275000000001</c:v>
                      </c:pt>
                      <c:pt idx="351">
                        <c:v>-0.10396300000000001</c:v>
                      </c:pt>
                      <c:pt idx="352">
                        <c:v>-0.10397174999999999</c:v>
                      </c:pt>
                      <c:pt idx="353">
                        <c:v>-0.1039765</c:v>
                      </c:pt>
                      <c:pt idx="354">
                        <c:v>-0.103978</c:v>
                      </c:pt>
                      <c:pt idx="355">
                        <c:v>-0.10397724999999999</c:v>
                      </c:pt>
                      <c:pt idx="356">
                        <c:v>-0.10397100000000002</c:v>
                      </c:pt>
                      <c:pt idx="357">
                        <c:v>-0.10395975000000002</c:v>
                      </c:pt>
                      <c:pt idx="358">
                        <c:v>-0.10396150000000003</c:v>
                      </c:pt>
                      <c:pt idx="359">
                        <c:v>-0.10396325000000001</c:v>
                      </c:pt>
                      <c:pt idx="360">
                        <c:v>-0.10395375</c:v>
                      </c:pt>
                      <c:pt idx="361">
                        <c:v>-0.10394775000000001</c:v>
                      </c:pt>
                      <c:pt idx="362">
                        <c:v>-0.10394300000000001</c:v>
                      </c:pt>
                      <c:pt idx="363">
                        <c:v>-0.10393725000000002</c:v>
                      </c:pt>
                      <c:pt idx="364">
                        <c:v>-0.10392650000000003</c:v>
                      </c:pt>
                      <c:pt idx="365">
                        <c:v>-0.10392700000000003</c:v>
                      </c:pt>
                      <c:pt idx="366">
                        <c:v>-0.10391825000000005</c:v>
                      </c:pt>
                      <c:pt idx="367">
                        <c:v>-0.10390775000000005</c:v>
                      </c:pt>
                      <c:pt idx="368">
                        <c:v>-0.10390500000000005</c:v>
                      </c:pt>
                      <c:pt idx="369">
                        <c:v>-0.10390125000000007</c:v>
                      </c:pt>
                      <c:pt idx="370">
                        <c:v>-0.10390300000000005</c:v>
                      </c:pt>
                      <c:pt idx="371">
                        <c:v>-0.10390900000000006</c:v>
                      </c:pt>
                      <c:pt idx="372">
                        <c:v>-0.10391025000000008</c:v>
                      </c:pt>
                      <c:pt idx="373">
                        <c:v>-0.10390825000000005</c:v>
                      </c:pt>
                      <c:pt idx="374">
                        <c:v>-0.10389675000000004</c:v>
                      </c:pt>
                      <c:pt idx="375">
                        <c:v>-0.10389350000000003</c:v>
                      </c:pt>
                      <c:pt idx="376">
                        <c:v>-0.10388825000000004</c:v>
                      </c:pt>
                      <c:pt idx="377">
                        <c:v>-0.10388850000000004</c:v>
                      </c:pt>
                      <c:pt idx="378">
                        <c:v>-0.10388725000000006</c:v>
                      </c:pt>
                      <c:pt idx="379">
                        <c:v>-0.10389025000000003</c:v>
                      </c:pt>
                      <c:pt idx="380">
                        <c:v>-0.10388425000000005</c:v>
                      </c:pt>
                      <c:pt idx="381">
                        <c:v>-0.10387675000000003</c:v>
                      </c:pt>
                      <c:pt idx="382">
                        <c:v>-0.10386925000000004</c:v>
                      </c:pt>
                      <c:pt idx="383">
                        <c:v>-0.10385875000000004</c:v>
                      </c:pt>
                      <c:pt idx="384">
                        <c:v>-0.10384000000000004</c:v>
                      </c:pt>
                      <c:pt idx="385">
                        <c:v>-0.10381750000000003</c:v>
                      </c:pt>
                      <c:pt idx="386">
                        <c:v>-0.10381700000000003</c:v>
                      </c:pt>
                      <c:pt idx="387">
                        <c:v>-0.10380675000000003</c:v>
                      </c:pt>
                      <c:pt idx="388">
                        <c:v>-0.1038005</c:v>
                      </c:pt>
                      <c:pt idx="389">
                        <c:v>-0.10378925</c:v>
                      </c:pt>
                      <c:pt idx="390">
                        <c:v>-0.10378025</c:v>
                      </c:pt>
                      <c:pt idx="391">
                        <c:v>-0.10376999999999999</c:v>
                      </c:pt>
                      <c:pt idx="392">
                        <c:v>-0.1037725</c:v>
                      </c:pt>
                      <c:pt idx="393">
                        <c:v>-0.10376849999999999</c:v>
                      </c:pt>
                      <c:pt idx="394">
                        <c:v>-0.10375974999999998</c:v>
                      </c:pt>
                      <c:pt idx="395">
                        <c:v>-0.10375724999999997</c:v>
                      </c:pt>
                      <c:pt idx="396">
                        <c:v>-0.10375150000000001</c:v>
                      </c:pt>
                      <c:pt idx="397">
                        <c:v>-0.10375200000000001</c:v>
                      </c:pt>
                      <c:pt idx="398">
                        <c:v>-0.10375275000000002</c:v>
                      </c:pt>
                      <c:pt idx="399">
                        <c:v>-0.10376100000000001</c:v>
                      </c:pt>
                      <c:pt idx="400">
                        <c:v>-0.10377075000000001</c:v>
                      </c:pt>
                      <c:pt idx="401">
                        <c:v>-0.10376825000000001</c:v>
                      </c:pt>
                      <c:pt idx="402">
                        <c:v>-0.10377375000000001</c:v>
                      </c:pt>
                      <c:pt idx="403">
                        <c:v>-0.10378075</c:v>
                      </c:pt>
                      <c:pt idx="404">
                        <c:v>-0.10378525000000001</c:v>
                      </c:pt>
                      <c:pt idx="405">
                        <c:v>-0.10377825</c:v>
                      </c:pt>
                      <c:pt idx="406">
                        <c:v>-0.10377700000000001</c:v>
                      </c:pt>
                      <c:pt idx="407">
                        <c:v>-0.10378325000000001</c:v>
                      </c:pt>
                      <c:pt idx="408">
                        <c:v>-0.10377275000000001</c:v>
                      </c:pt>
                      <c:pt idx="409">
                        <c:v>-0.10376750000000001</c:v>
                      </c:pt>
                      <c:pt idx="410">
                        <c:v>-0.10376350000000002</c:v>
                      </c:pt>
                      <c:pt idx="411">
                        <c:v>-0.10376850000000003</c:v>
                      </c:pt>
                      <c:pt idx="412">
                        <c:v>-0.103757</c:v>
                      </c:pt>
                      <c:pt idx="413">
                        <c:v>-0.10375175000000002</c:v>
                      </c:pt>
                      <c:pt idx="414">
                        <c:v>-0.10374325</c:v>
                      </c:pt>
                      <c:pt idx="415">
                        <c:v>-0.10374149999999999</c:v>
                      </c:pt>
                      <c:pt idx="416">
                        <c:v>-0.10373774999999999</c:v>
                      </c:pt>
                      <c:pt idx="417">
                        <c:v>-0.10373574999999999</c:v>
                      </c:pt>
                      <c:pt idx="418">
                        <c:v>-0.10373099999999999</c:v>
                      </c:pt>
                      <c:pt idx="419">
                        <c:v>-0.10372474999999999</c:v>
                      </c:pt>
                      <c:pt idx="420">
                        <c:v>-0.10372049999999999</c:v>
                      </c:pt>
                      <c:pt idx="421">
                        <c:v>-0.10371524999999998</c:v>
                      </c:pt>
                      <c:pt idx="422">
                        <c:v>-0.10371425000000001</c:v>
                      </c:pt>
                      <c:pt idx="423">
                        <c:v>-0.10371725</c:v>
                      </c:pt>
                      <c:pt idx="424">
                        <c:v>-0.10372274999999999</c:v>
                      </c:pt>
                      <c:pt idx="425">
                        <c:v>-0.10372024999999999</c:v>
                      </c:pt>
                      <c:pt idx="426">
                        <c:v>-0.10371924999999999</c:v>
                      </c:pt>
                      <c:pt idx="427">
                        <c:v>-0.10371950000000001</c:v>
                      </c:pt>
                      <c:pt idx="428">
                        <c:v>-0.10371249999999999</c:v>
                      </c:pt>
                      <c:pt idx="429">
                        <c:v>-0.10371524999999999</c:v>
                      </c:pt>
                      <c:pt idx="430">
                        <c:v>-0.10370849999999997</c:v>
                      </c:pt>
                      <c:pt idx="431">
                        <c:v>-0.10370574999999999</c:v>
                      </c:pt>
                      <c:pt idx="432">
                        <c:v>-0.10369824999999999</c:v>
                      </c:pt>
                      <c:pt idx="433">
                        <c:v>-0.10369674999999999</c:v>
                      </c:pt>
                      <c:pt idx="434">
                        <c:v>-0.10370175</c:v>
                      </c:pt>
                      <c:pt idx="435">
                        <c:v>-0.10370325000000001</c:v>
                      </c:pt>
                      <c:pt idx="436">
                        <c:v>-0.10370575000000003</c:v>
                      </c:pt>
                      <c:pt idx="437">
                        <c:v>-0.10370700000000004</c:v>
                      </c:pt>
                      <c:pt idx="438">
                        <c:v>-0.10370200000000002</c:v>
                      </c:pt>
                      <c:pt idx="439">
                        <c:v>-0.10370450000000002</c:v>
                      </c:pt>
                      <c:pt idx="440">
                        <c:v>-0.10369725000000005</c:v>
                      </c:pt>
                      <c:pt idx="441">
                        <c:v>-0.10369675000000005</c:v>
                      </c:pt>
                      <c:pt idx="442">
                        <c:v>-0.10368950000000003</c:v>
                      </c:pt>
                      <c:pt idx="443">
                        <c:v>-0.10368375000000003</c:v>
                      </c:pt>
                      <c:pt idx="444">
                        <c:v>-0.10367600000000003</c:v>
                      </c:pt>
                      <c:pt idx="445">
                        <c:v>-0.10366225000000004</c:v>
                      </c:pt>
                      <c:pt idx="446">
                        <c:v>-0.10364650000000003</c:v>
                      </c:pt>
                      <c:pt idx="447">
                        <c:v>-0.10362575000000002</c:v>
                      </c:pt>
                      <c:pt idx="448">
                        <c:v>-0.10360250000000003</c:v>
                      </c:pt>
                      <c:pt idx="449">
                        <c:v>-0.10357550000000003</c:v>
                      </c:pt>
                      <c:pt idx="450">
                        <c:v>-0.10354350000000004</c:v>
                      </c:pt>
                      <c:pt idx="451">
                        <c:v>-0.10352200000000003</c:v>
                      </c:pt>
                      <c:pt idx="452">
                        <c:v>-0.10349925000000004</c:v>
                      </c:pt>
                      <c:pt idx="453">
                        <c:v>-0.10348575000000004</c:v>
                      </c:pt>
                      <c:pt idx="454">
                        <c:v>-0.10346275000000003</c:v>
                      </c:pt>
                      <c:pt idx="455">
                        <c:v>-0.10343125000000006</c:v>
                      </c:pt>
                      <c:pt idx="456">
                        <c:v>-0.10340425000000004</c:v>
                      </c:pt>
                      <c:pt idx="457">
                        <c:v>-0.10338475000000004</c:v>
                      </c:pt>
                      <c:pt idx="458">
                        <c:v>-0.10336025000000007</c:v>
                      </c:pt>
                      <c:pt idx="459">
                        <c:v>-0.10333475000000007</c:v>
                      </c:pt>
                      <c:pt idx="460">
                        <c:v>-0.10330850000000007</c:v>
                      </c:pt>
                      <c:pt idx="461">
                        <c:v>-0.10327875000000007</c:v>
                      </c:pt>
                      <c:pt idx="462">
                        <c:v>-0.10325725000000008</c:v>
                      </c:pt>
                      <c:pt idx="463">
                        <c:v>-0.10322725000000008</c:v>
                      </c:pt>
                      <c:pt idx="464">
                        <c:v>-0.10320300000000009</c:v>
                      </c:pt>
                      <c:pt idx="465">
                        <c:v>-0.10317850000000008</c:v>
                      </c:pt>
                      <c:pt idx="466">
                        <c:v>-0.1031580000000001</c:v>
                      </c:pt>
                      <c:pt idx="467">
                        <c:v>-0.1031355000000001</c:v>
                      </c:pt>
                      <c:pt idx="468">
                        <c:v>-0.10311025000000008</c:v>
                      </c:pt>
                      <c:pt idx="469">
                        <c:v>-0.10308875000000009</c:v>
                      </c:pt>
                      <c:pt idx="470">
                        <c:v>-0.10307475000000005</c:v>
                      </c:pt>
                      <c:pt idx="471">
                        <c:v>-0.10305075000000005</c:v>
                      </c:pt>
                      <c:pt idx="472">
                        <c:v>-0.10303600000000004</c:v>
                      </c:pt>
                      <c:pt idx="473">
                        <c:v>-0.10301350000000005</c:v>
                      </c:pt>
                      <c:pt idx="474">
                        <c:v>-0.10300525000000006</c:v>
                      </c:pt>
                      <c:pt idx="475">
                        <c:v>-0.10298425000000007</c:v>
                      </c:pt>
                      <c:pt idx="476">
                        <c:v>-0.10296600000000009</c:v>
                      </c:pt>
                      <c:pt idx="477">
                        <c:v>-0.10294700000000008</c:v>
                      </c:pt>
                      <c:pt idx="478">
                        <c:v>-0.10292700000000009</c:v>
                      </c:pt>
                      <c:pt idx="479">
                        <c:v>-0.10291425000000007</c:v>
                      </c:pt>
                      <c:pt idx="480">
                        <c:v>-0.10289400000000008</c:v>
                      </c:pt>
                      <c:pt idx="481">
                        <c:v>-0.10287250000000007</c:v>
                      </c:pt>
                      <c:pt idx="482">
                        <c:v>-0.10284925000000009</c:v>
                      </c:pt>
                      <c:pt idx="483">
                        <c:v>-0.10283225000000008</c:v>
                      </c:pt>
                      <c:pt idx="484">
                        <c:v>-0.1028032500000001</c:v>
                      </c:pt>
                      <c:pt idx="485">
                        <c:v>-0.10278600000000009</c:v>
                      </c:pt>
                      <c:pt idx="486">
                        <c:v>-0.10276300000000008</c:v>
                      </c:pt>
                      <c:pt idx="487">
                        <c:v>-0.1027410000000001</c:v>
                      </c:pt>
                      <c:pt idx="488">
                        <c:v>-0.1027132500000001</c:v>
                      </c:pt>
                      <c:pt idx="489">
                        <c:v>-0.10269925000000009</c:v>
                      </c:pt>
                      <c:pt idx="490">
                        <c:v>-0.1026822500000001</c:v>
                      </c:pt>
                      <c:pt idx="491">
                        <c:v>-0.10266700000000009</c:v>
                      </c:pt>
                      <c:pt idx="492">
                        <c:v>-0.10264700000000009</c:v>
                      </c:pt>
                      <c:pt idx="493">
                        <c:v>-0.10263175000000008</c:v>
                      </c:pt>
                      <c:pt idx="494">
                        <c:v>-0.10261450000000007</c:v>
                      </c:pt>
                      <c:pt idx="495">
                        <c:v>-0.10259475000000007</c:v>
                      </c:pt>
                      <c:pt idx="496">
                        <c:v>-0.10258050000000007</c:v>
                      </c:pt>
                      <c:pt idx="497">
                        <c:v>-0.10256975000000006</c:v>
                      </c:pt>
                      <c:pt idx="498">
                        <c:v>-0.10256725000000007</c:v>
                      </c:pt>
                      <c:pt idx="499">
                        <c:v>-0.10256825000000007</c:v>
                      </c:pt>
                      <c:pt idx="500">
                        <c:v>-0.10256450000000006</c:v>
                      </c:pt>
                      <c:pt idx="501">
                        <c:v>-0.10256150000000007</c:v>
                      </c:pt>
                      <c:pt idx="502">
                        <c:v>-0.10255050000000007</c:v>
                      </c:pt>
                      <c:pt idx="503">
                        <c:v>-0.10253700000000007</c:v>
                      </c:pt>
                      <c:pt idx="504">
                        <c:v>-0.10252725000000008</c:v>
                      </c:pt>
                      <c:pt idx="505">
                        <c:v>-0.10252500000000009</c:v>
                      </c:pt>
                      <c:pt idx="506">
                        <c:v>-0.10251550000000009</c:v>
                      </c:pt>
                      <c:pt idx="507">
                        <c:v>-0.10251050000000009</c:v>
                      </c:pt>
                      <c:pt idx="508">
                        <c:v>-0.10250300000000009</c:v>
                      </c:pt>
                      <c:pt idx="509">
                        <c:v>-0.1024970000000001</c:v>
                      </c:pt>
                      <c:pt idx="510">
                        <c:v>-0.10249400000000009</c:v>
                      </c:pt>
                      <c:pt idx="511">
                        <c:v>-0.10249700000000007</c:v>
                      </c:pt>
                      <c:pt idx="512">
                        <c:v>-0.10248925000000007</c:v>
                      </c:pt>
                      <c:pt idx="513">
                        <c:v>-0.10248875000000007</c:v>
                      </c:pt>
                      <c:pt idx="514">
                        <c:v>-0.10248500000000008</c:v>
                      </c:pt>
                      <c:pt idx="515">
                        <c:v>-0.10248100000000006</c:v>
                      </c:pt>
                      <c:pt idx="516">
                        <c:v>-0.10247200000000008</c:v>
                      </c:pt>
                      <c:pt idx="517">
                        <c:v>-0.10246200000000009</c:v>
                      </c:pt>
                      <c:pt idx="518">
                        <c:v>-0.10245525000000009</c:v>
                      </c:pt>
                      <c:pt idx="519">
                        <c:v>-0.10244275000000008</c:v>
                      </c:pt>
                      <c:pt idx="520">
                        <c:v>-0.10241825000000007</c:v>
                      </c:pt>
                      <c:pt idx="521">
                        <c:v>-0.10240850000000008</c:v>
                      </c:pt>
                      <c:pt idx="522">
                        <c:v>-0.10239800000000006</c:v>
                      </c:pt>
                      <c:pt idx="523">
                        <c:v>-0.10238425000000007</c:v>
                      </c:pt>
                      <c:pt idx="524">
                        <c:v>-0.10236900000000007</c:v>
                      </c:pt>
                      <c:pt idx="525">
                        <c:v>-0.10234875000000006</c:v>
                      </c:pt>
                      <c:pt idx="526">
                        <c:v>-0.10233175000000004</c:v>
                      </c:pt>
                      <c:pt idx="527">
                        <c:v>-0.10231300000000006</c:v>
                      </c:pt>
                      <c:pt idx="528">
                        <c:v>-0.10228825000000005</c:v>
                      </c:pt>
                      <c:pt idx="529">
                        <c:v>-0.10225975000000005</c:v>
                      </c:pt>
                      <c:pt idx="530">
                        <c:v>-0.10222975000000004</c:v>
                      </c:pt>
                      <c:pt idx="531">
                        <c:v>-0.10218875000000004</c:v>
                      </c:pt>
                      <c:pt idx="532">
                        <c:v>-0.10216025000000004</c:v>
                      </c:pt>
                      <c:pt idx="533">
                        <c:v>-0.10213725000000004</c:v>
                      </c:pt>
                      <c:pt idx="534">
                        <c:v>-0.10211900000000003</c:v>
                      </c:pt>
                      <c:pt idx="535">
                        <c:v>-0.10209000000000003</c:v>
                      </c:pt>
                      <c:pt idx="536">
                        <c:v>-0.10205775000000003</c:v>
                      </c:pt>
                      <c:pt idx="537">
                        <c:v>-0.10203125000000003</c:v>
                      </c:pt>
                      <c:pt idx="538">
                        <c:v>-0.10199925000000004</c:v>
                      </c:pt>
                      <c:pt idx="539">
                        <c:v>-0.10197950000000004</c:v>
                      </c:pt>
                      <c:pt idx="540">
                        <c:v>-0.10194800000000001</c:v>
                      </c:pt>
                      <c:pt idx="541">
                        <c:v>-0.10191850000000001</c:v>
                      </c:pt>
                      <c:pt idx="542">
                        <c:v>-0.10189750000000002</c:v>
                      </c:pt>
                      <c:pt idx="543">
                        <c:v>-0.10187675</c:v>
                      </c:pt>
                      <c:pt idx="544">
                        <c:v>-0.10184975000000002</c:v>
                      </c:pt>
                      <c:pt idx="545">
                        <c:v>-0.10181775000000001</c:v>
                      </c:pt>
                      <c:pt idx="546">
                        <c:v>-0.101794</c:v>
                      </c:pt>
                      <c:pt idx="547">
                        <c:v>-0.10176849999999998</c:v>
                      </c:pt>
                      <c:pt idx="548">
                        <c:v>-0.10174174999999998</c:v>
                      </c:pt>
                      <c:pt idx="549">
                        <c:v>-0.101716</c:v>
                      </c:pt>
                      <c:pt idx="550">
                        <c:v>-0.10169500000000001</c:v>
                      </c:pt>
                      <c:pt idx="551">
                        <c:v>-0.10167675000000002</c:v>
                      </c:pt>
                      <c:pt idx="552">
                        <c:v>-0.10165600000000001</c:v>
                      </c:pt>
                      <c:pt idx="553">
                        <c:v>-0.10164200000000001</c:v>
                      </c:pt>
                      <c:pt idx="554">
                        <c:v>-0.1016315</c:v>
                      </c:pt>
                      <c:pt idx="555">
                        <c:v>-0.10161725000000001</c:v>
                      </c:pt>
                      <c:pt idx="556">
                        <c:v>-0.10161250000000001</c:v>
                      </c:pt>
                      <c:pt idx="557">
                        <c:v>-0.10161375000000002</c:v>
                      </c:pt>
                      <c:pt idx="558">
                        <c:v>-0.10159775000000003</c:v>
                      </c:pt>
                      <c:pt idx="559">
                        <c:v>-0.10158750000000003</c:v>
                      </c:pt>
                      <c:pt idx="560">
                        <c:v>-0.10158225000000001</c:v>
                      </c:pt>
                      <c:pt idx="561">
                        <c:v>-0.10157100000000002</c:v>
                      </c:pt>
                      <c:pt idx="562">
                        <c:v>-0.10155225000000004</c:v>
                      </c:pt>
                      <c:pt idx="563">
                        <c:v>-0.10153725000000001</c:v>
                      </c:pt>
                      <c:pt idx="564">
                        <c:v>-0.10152450000000002</c:v>
                      </c:pt>
                      <c:pt idx="565">
                        <c:v>-0.10150725000000001</c:v>
                      </c:pt>
                      <c:pt idx="566">
                        <c:v>-0.10150125000000003</c:v>
                      </c:pt>
                      <c:pt idx="567">
                        <c:v>-0.10149125000000002</c:v>
                      </c:pt>
                      <c:pt idx="568">
                        <c:v>-0.10147375000000002</c:v>
                      </c:pt>
                      <c:pt idx="569">
                        <c:v>-0.10146175000000003</c:v>
                      </c:pt>
                      <c:pt idx="570">
                        <c:v>-0.10144550000000002</c:v>
                      </c:pt>
                      <c:pt idx="571">
                        <c:v>-0.10142975000000001</c:v>
                      </c:pt>
                      <c:pt idx="572">
                        <c:v>-0.10140900000000003</c:v>
                      </c:pt>
                      <c:pt idx="573">
                        <c:v>-0.10138350000000003</c:v>
                      </c:pt>
                      <c:pt idx="574">
                        <c:v>-0.10136350000000002</c:v>
                      </c:pt>
                      <c:pt idx="575">
                        <c:v>-0.10133600000000004</c:v>
                      </c:pt>
                      <c:pt idx="576">
                        <c:v>-0.10131925000000003</c:v>
                      </c:pt>
                      <c:pt idx="577">
                        <c:v>-0.10129700000000005</c:v>
                      </c:pt>
                      <c:pt idx="578">
                        <c:v>-0.10126275000000005</c:v>
                      </c:pt>
                      <c:pt idx="579">
                        <c:v>-0.10123400000000003</c:v>
                      </c:pt>
                      <c:pt idx="580">
                        <c:v>-0.10120875000000006</c:v>
                      </c:pt>
                      <c:pt idx="581">
                        <c:v>-0.10118975000000004</c:v>
                      </c:pt>
                      <c:pt idx="582">
                        <c:v>-0.10117200000000005</c:v>
                      </c:pt>
                      <c:pt idx="583">
                        <c:v>-0.10114925000000005</c:v>
                      </c:pt>
                      <c:pt idx="584">
                        <c:v>-0.10112400000000006</c:v>
                      </c:pt>
                      <c:pt idx="585">
                        <c:v>-0.10110850000000005</c:v>
                      </c:pt>
                      <c:pt idx="586">
                        <c:v>-0.10107950000000006</c:v>
                      </c:pt>
                      <c:pt idx="587">
                        <c:v>-0.10105075000000005</c:v>
                      </c:pt>
                      <c:pt idx="588">
                        <c:v>-0.10101700000000008</c:v>
                      </c:pt>
                      <c:pt idx="589">
                        <c:v>-0.10098400000000009</c:v>
                      </c:pt>
                      <c:pt idx="590">
                        <c:v>-0.10095250000000008</c:v>
                      </c:pt>
                      <c:pt idx="591">
                        <c:v>-0.10092875000000009</c:v>
                      </c:pt>
                      <c:pt idx="592">
                        <c:v>-0.10090050000000009</c:v>
                      </c:pt>
                      <c:pt idx="593">
                        <c:v>-0.10087125000000008</c:v>
                      </c:pt>
                      <c:pt idx="594">
                        <c:v>-0.10085550000000004</c:v>
                      </c:pt>
                      <c:pt idx="595">
                        <c:v>-0.10082775000000006</c:v>
                      </c:pt>
                      <c:pt idx="596">
                        <c:v>-0.10080150000000007</c:v>
                      </c:pt>
                      <c:pt idx="597">
                        <c:v>-0.10077200000000008</c:v>
                      </c:pt>
                      <c:pt idx="598">
                        <c:v>-0.10073200000000007</c:v>
                      </c:pt>
                      <c:pt idx="599">
                        <c:v>-0.10069250000000006</c:v>
                      </c:pt>
                      <c:pt idx="600">
                        <c:v>-0.10065100000000009</c:v>
                      </c:pt>
                      <c:pt idx="601">
                        <c:v>-0.10061600000000005</c:v>
                      </c:pt>
                      <c:pt idx="602">
                        <c:v>-0.10057775000000006</c:v>
                      </c:pt>
                      <c:pt idx="603">
                        <c:v>-0.10053800000000004</c:v>
                      </c:pt>
                      <c:pt idx="604">
                        <c:v>-0.10050000000000005</c:v>
                      </c:pt>
                      <c:pt idx="605">
                        <c:v>-0.10047125000000003</c:v>
                      </c:pt>
                      <c:pt idx="606">
                        <c:v>-0.10043650000000007</c:v>
                      </c:pt>
                      <c:pt idx="607">
                        <c:v>-0.10039125000000006</c:v>
                      </c:pt>
                      <c:pt idx="608">
                        <c:v>-0.10035225000000006</c:v>
                      </c:pt>
                      <c:pt idx="609">
                        <c:v>-0.10031275000000006</c:v>
                      </c:pt>
                      <c:pt idx="610">
                        <c:v>-0.10026925000000003</c:v>
                      </c:pt>
                      <c:pt idx="611">
                        <c:v>-0.10022250000000005</c:v>
                      </c:pt>
                      <c:pt idx="612">
                        <c:v>-0.10018550000000005</c:v>
                      </c:pt>
                      <c:pt idx="613">
                        <c:v>-0.10014975000000004</c:v>
                      </c:pt>
                      <c:pt idx="614">
                        <c:v>-0.10011400000000004</c:v>
                      </c:pt>
                      <c:pt idx="615">
                        <c:v>-0.10008175000000001</c:v>
                      </c:pt>
                      <c:pt idx="616">
                        <c:v>-0.10004900000000001</c:v>
                      </c:pt>
                      <c:pt idx="617">
                        <c:v>-0.10001750000000001</c:v>
                      </c:pt>
                      <c:pt idx="618">
                        <c:v>-9.999775000000001E-2</c:v>
                      </c:pt>
                      <c:pt idx="619">
                        <c:v>-9.9972250000000026E-2</c:v>
                      </c:pt>
                      <c:pt idx="620">
                        <c:v>-9.9936250000000004E-2</c:v>
                      </c:pt>
                      <c:pt idx="621">
                        <c:v>-9.9898249999999994E-2</c:v>
                      </c:pt>
                      <c:pt idx="622">
                        <c:v>-9.9855749999999993E-2</c:v>
                      </c:pt>
                      <c:pt idx="623">
                        <c:v>-9.9822250000000001E-2</c:v>
                      </c:pt>
                      <c:pt idx="624">
                        <c:v>-9.979399999999998E-2</c:v>
                      </c:pt>
                      <c:pt idx="625">
                        <c:v>-9.9760249999999995E-2</c:v>
                      </c:pt>
                      <c:pt idx="626">
                        <c:v>-9.972425E-2</c:v>
                      </c:pt>
                      <c:pt idx="627">
                        <c:v>-9.9686749999999991E-2</c:v>
                      </c:pt>
                      <c:pt idx="628">
                        <c:v>-9.9660499999999971E-2</c:v>
                      </c:pt>
                      <c:pt idx="629">
                        <c:v>-9.9629499999999982E-2</c:v>
                      </c:pt>
                      <c:pt idx="630">
                        <c:v>-9.9594749999999982E-2</c:v>
                      </c:pt>
                      <c:pt idx="631">
                        <c:v>-9.9566499999999947E-2</c:v>
                      </c:pt>
                      <c:pt idx="632">
                        <c:v>-9.9531749999999947E-2</c:v>
                      </c:pt>
                      <c:pt idx="633">
                        <c:v>-9.9500749999999943E-2</c:v>
                      </c:pt>
                      <c:pt idx="634">
                        <c:v>-9.9457249999999942E-2</c:v>
                      </c:pt>
                      <c:pt idx="635">
                        <c:v>-9.9424749999999965E-2</c:v>
                      </c:pt>
                      <c:pt idx="636">
                        <c:v>-9.938899999999995E-2</c:v>
                      </c:pt>
                      <c:pt idx="637">
                        <c:v>-9.9350499999999967E-2</c:v>
                      </c:pt>
                      <c:pt idx="638">
                        <c:v>-9.932049999999995E-2</c:v>
                      </c:pt>
                      <c:pt idx="639">
                        <c:v>-9.9277999999999977E-2</c:v>
                      </c:pt>
                      <c:pt idx="640">
                        <c:v>-9.9242749999999963E-2</c:v>
                      </c:pt>
                      <c:pt idx="641">
                        <c:v>-9.9217499999999972E-2</c:v>
                      </c:pt>
                      <c:pt idx="642">
                        <c:v>-9.9189999999999973E-2</c:v>
                      </c:pt>
                      <c:pt idx="643">
                        <c:v>-9.9158999999999956E-2</c:v>
                      </c:pt>
                      <c:pt idx="644">
                        <c:v>-9.9133249999999964E-2</c:v>
                      </c:pt>
                      <c:pt idx="645">
                        <c:v>-9.9108749999999968E-2</c:v>
                      </c:pt>
                      <c:pt idx="646">
                        <c:v>-9.9087249999999974E-2</c:v>
                      </c:pt>
                      <c:pt idx="647">
                        <c:v>-9.9071499999999979E-2</c:v>
                      </c:pt>
                      <c:pt idx="648">
                        <c:v>-9.9055499999999977E-2</c:v>
                      </c:pt>
                      <c:pt idx="649">
                        <c:v>-9.9044499999999966E-2</c:v>
                      </c:pt>
                      <c:pt idx="650">
                        <c:v>-9.904124999999997E-2</c:v>
                      </c:pt>
                      <c:pt idx="651">
                        <c:v>-9.9034249999999963E-2</c:v>
                      </c:pt>
                      <c:pt idx="652">
                        <c:v>-9.9022749999999965E-2</c:v>
                      </c:pt>
                      <c:pt idx="653">
                        <c:v>-9.9008249999999978E-2</c:v>
                      </c:pt>
                      <c:pt idx="654">
                        <c:v>-9.8999749999999984E-2</c:v>
                      </c:pt>
                      <c:pt idx="655">
                        <c:v>-9.8998999999999976E-2</c:v>
                      </c:pt>
                      <c:pt idx="656">
                        <c:v>-9.898624999999997E-2</c:v>
                      </c:pt>
                      <c:pt idx="657">
                        <c:v>-9.897224999999997E-2</c:v>
                      </c:pt>
                      <c:pt idx="658">
                        <c:v>-9.895474999999998E-2</c:v>
                      </c:pt>
                      <c:pt idx="659">
                        <c:v>-9.8939749999999979E-2</c:v>
                      </c:pt>
                      <c:pt idx="660">
                        <c:v>-9.8925750000000007E-2</c:v>
                      </c:pt>
                      <c:pt idx="661">
                        <c:v>-9.891674999999997E-2</c:v>
                      </c:pt>
                      <c:pt idx="662">
                        <c:v>-9.8901499999999962E-2</c:v>
                      </c:pt>
                      <c:pt idx="663">
                        <c:v>-9.8888999999999977E-2</c:v>
                      </c:pt>
                      <c:pt idx="664">
                        <c:v>-9.8873249999999982E-2</c:v>
                      </c:pt>
                      <c:pt idx="665">
                        <c:v>-9.8863749999999972E-2</c:v>
                      </c:pt>
                      <c:pt idx="666">
                        <c:v>-9.8845249999999982E-2</c:v>
                      </c:pt>
                      <c:pt idx="667">
                        <c:v>-9.8831499999999975E-2</c:v>
                      </c:pt>
                      <c:pt idx="668">
                        <c:v>-9.8817499999999989E-2</c:v>
                      </c:pt>
                      <c:pt idx="669">
                        <c:v>-9.8789249999999995E-2</c:v>
                      </c:pt>
                      <c:pt idx="670">
                        <c:v>-9.8752499999999979E-2</c:v>
                      </c:pt>
                      <c:pt idx="671">
                        <c:v>-9.8722749999999984E-2</c:v>
                      </c:pt>
                      <c:pt idx="672">
                        <c:v>-9.8693749999999983E-2</c:v>
                      </c:pt>
                      <c:pt idx="673">
                        <c:v>-9.8657749999999975E-2</c:v>
                      </c:pt>
                      <c:pt idx="674">
                        <c:v>-9.8623499999999961E-2</c:v>
                      </c:pt>
                      <c:pt idx="675">
                        <c:v>-9.8602749999999947E-2</c:v>
                      </c:pt>
                      <c:pt idx="676">
                        <c:v>-9.8576249999999949E-2</c:v>
                      </c:pt>
                      <c:pt idx="677">
                        <c:v>-9.8557999999999951E-2</c:v>
                      </c:pt>
                      <c:pt idx="678">
                        <c:v>-9.8530749999999973E-2</c:v>
                      </c:pt>
                      <c:pt idx="679">
                        <c:v>-9.8502249999999958E-2</c:v>
                      </c:pt>
                      <c:pt idx="680">
                        <c:v>-9.8477749999999975E-2</c:v>
                      </c:pt>
                      <c:pt idx="681">
                        <c:v>-9.8455249999999966E-2</c:v>
                      </c:pt>
                      <c:pt idx="682">
                        <c:v>-9.8432999999999979E-2</c:v>
                      </c:pt>
                      <c:pt idx="683">
                        <c:v>-9.8402999999999963E-2</c:v>
                      </c:pt>
                      <c:pt idx="684">
                        <c:v>-9.8375249999999956E-2</c:v>
                      </c:pt>
                      <c:pt idx="685">
                        <c:v>-9.8341749999999936E-2</c:v>
                      </c:pt>
                      <c:pt idx="686">
                        <c:v>-9.8310749999999933E-2</c:v>
                      </c:pt>
                      <c:pt idx="687">
                        <c:v>-9.8278249999999956E-2</c:v>
                      </c:pt>
                      <c:pt idx="688">
                        <c:v>-9.8257499999999956E-2</c:v>
                      </c:pt>
                      <c:pt idx="689">
                        <c:v>-9.8230499999999971E-2</c:v>
                      </c:pt>
                      <c:pt idx="690">
                        <c:v>-9.8196249999999971E-2</c:v>
                      </c:pt>
                      <c:pt idx="691">
                        <c:v>-9.8173499999999955E-2</c:v>
                      </c:pt>
                      <c:pt idx="692">
                        <c:v>-9.8143999999999953E-2</c:v>
                      </c:pt>
                      <c:pt idx="693">
                        <c:v>-9.8118499999999997E-2</c:v>
                      </c:pt>
                      <c:pt idx="694">
                        <c:v>-9.8097999999999977E-2</c:v>
                      </c:pt>
                      <c:pt idx="695">
                        <c:v>-9.8072249999999972E-2</c:v>
                      </c:pt>
                      <c:pt idx="696">
                        <c:v>-9.8047749999999975E-2</c:v>
                      </c:pt>
                      <c:pt idx="697">
                        <c:v>-9.8019749999999989E-2</c:v>
                      </c:pt>
                      <c:pt idx="698">
                        <c:v>-9.7982E-2</c:v>
                      </c:pt>
                      <c:pt idx="699">
                        <c:v>-9.7939999999999999E-2</c:v>
                      </c:pt>
                      <c:pt idx="700">
                        <c:v>-9.7908749999999975E-2</c:v>
                      </c:pt>
                      <c:pt idx="701">
                        <c:v>-9.7874249999999968E-2</c:v>
                      </c:pt>
                      <c:pt idx="702">
                        <c:v>-9.7840749999999976E-2</c:v>
                      </c:pt>
                      <c:pt idx="703">
                        <c:v>-9.7816499999999987E-2</c:v>
                      </c:pt>
                      <c:pt idx="704">
                        <c:v>-9.7788249999999993E-2</c:v>
                      </c:pt>
                      <c:pt idx="705">
                        <c:v>-9.7761500000000001E-2</c:v>
                      </c:pt>
                      <c:pt idx="706">
                        <c:v>-9.7739499999999993E-2</c:v>
                      </c:pt>
                      <c:pt idx="707">
                        <c:v>-9.7713499999999981E-2</c:v>
                      </c:pt>
                      <c:pt idx="708">
                        <c:v>-9.769449999999999E-2</c:v>
                      </c:pt>
                      <c:pt idx="709">
                        <c:v>-9.7670999999999994E-2</c:v>
                      </c:pt>
                      <c:pt idx="710">
                        <c:v>-9.7644499999999995E-2</c:v>
                      </c:pt>
                      <c:pt idx="711">
                        <c:v>-9.7613250000000013E-2</c:v>
                      </c:pt>
                      <c:pt idx="712">
                        <c:v>-9.7579750000000021E-2</c:v>
                      </c:pt>
                      <c:pt idx="713">
                        <c:v>-9.7546750000000002E-2</c:v>
                      </c:pt>
                      <c:pt idx="714">
                        <c:v>-9.7514000000000003E-2</c:v>
                      </c:pt>
                      <c:pt idx="715">
                        <c:v>-9.7483E-2</c:v>
                      </c:pt>
                      <c:pt idx="716">
                        <c:v>-9.7455500000000014E-2</c:v>
                      </c:pt>
                      <c:pt idx="717">
                        <c:v>-9.7439250000000033E-2</c:v>
                      </c:pt>
                      <c:pt idx="718">
                        <c:v>-9.741675000000001E-2</c:v>
                      </c:pt>
                      <c:pt idx="719">
                        <c:v>-9.7394750000000002E-2</c:v>
                      </c:pt>
                      <c:pt idx="720">
                        <c:v>-9.7379750000000001E-2</c:v>
                      </c:pt>
                      <c:pt idx="721">
                        <c:v>-9.7355499999999998E-2</c:v>
                      </c:pt>
                      <c:pt idx="722">
                        <c:v>-9.7328999999999985E-2</c:v>
                      </c:pt>
                      <c:pt idx="723">
                        <c:v>-9.7307750000000012E-2</c:v>
                      </c:pt>
                      <c:pt idx="724">
                        <c:v>-9.7290500000000002E-2</c:v>
                      </c:pt>
                      <c:pt idx="725">
                        <c:v>-9.7272249999999991E-2</c:v>
                      </c:pt>
                      <c:pt idx="726">
                        <c:v>-9.7259499999999999E-2</c:v>
                      </c:pt>
                      <c:pt idx="727">
                        <c:v>-9.7245249999999978E-2</c:v>
                      </c:pt>
                      <c:pt idx="728">
                        <c:v>-9.7237749999999956E-2</c:v>
                      </c:pt>
                      <c:pt idx="729">
                        <c:v>-9.7232749999999951E-2</c:v>
                      </c:pt>
                      <c:pt idx="730">
                        <c:v>-9.7225749999999958E-2</c:v>
                      </c:pt>
                      <c:pt idx="731">
                        <c:v>-9.7219499999999959E-2</c:v>
                      </c:pt>
                      <c:pt idx="732">
                        <c:v>-9.7208749999999941E-2</c:v>
                      </c:pt>
                      <c:pt idx="733">
                        <c:v>-9.7194749999999941E-2</c:v>
                      </c:pt>
                      <c:pt idx="734">
                        <c:v>-9.7176749999999951E-2</c:v>
                      </c:pt>
                      <c:pt idx="735">
                        <c:v>-9.7163499999999944E-2</c:v>
                      </c:pt>
                      <c:pt idx="736">
                        <c:v>-9.7150249999999952E-2</c:v>
                      </c:pt>
                      <c:pt idx="737">
                        <c:v>-9.7130999999999953E-2</c:v>
                      </c:pt>
                      <c:pt idx="738">
                        <c:v>-9.7115999999999966E-2</c:v>
                      </c:pt>
                      <c:pt idx="739">
                        <c:v>-9.7084249999999941E-2</c:v>
                      </c:pt>
                      <c:pt idx="740">
                        <c:v>-9.7062999999999941E-2</c:v>
                      </c:pt>
                      <c:pt idx="741">
                        <c:v>-9.7036999999999957E-2</c:v>
                      </c:pt>
                      <c:pt idx="742">
                        <c:v>-9.7008749999999949E-2</c:v>
                      </c:pt>
                      <c:pt idx="743">
                        <c:v>-9.6987249999999955E-2</c:v>
                      </c:pt>
                      <c:pt idx="744">
                        <c:v>-9.6966999999999942E-2</c:v>
                      </c:pt>
                      <c:pt idx="745">
                        <c:v>-9.6945499999999962E-2</c:v>
                      </c:pt>
                      <c:pt idx="746">
                        <c:v>-9.6915749999999953E-2</c:v>
                      </c:pt>
                      <c:pt idx="747">
                        <c:v>-9.6883249999999935E-2</c:v>
                      </c:pt>
                      <c:pt idx="748">
                        <c:v>-9.6857749999999937E-2</c:v>
                      </c:pt>
                      <c:pt idx="749">
                        <c:v>-9.6823499999999965E-2</c:v>
                      </c:pt>
                      <c:pt idx="750">
                        <c:v>-9.6787999999999957E-2</c:v>
                      </c:pt>
                      <c:pt idx="751">
                        <c:v>-9.6749499999999933E-2</c:v>
                      </c:pt>
                      <c:pt idx="752">
                        <c:v>-9.6712999999999938E-2</c:v>
                      </c:pt>
                      <c:pt idx="753">
                        <c:v>-9.6673249999999947E-2</c:v>
                      </c:pt>
                      <c:pt idx="754">
                        <c:v>-9.663549999999993E-2</c:v>
                      </c:pt>
                      <c:pt idx="755">
                        <c:v>-9.6602749999999946E-2</c:v>
                      </c:pt>
                      <c:pt idx="756">
                        <c:v>-9.6563749999999948E-2</c:v>
                      </c:pt>
                      <c:pt idx="757">
                        <c:v>-9.652099999999994E-2</c:v>
                      </c:pt>
                      <c:pt idx="758">
                        <c:v>-9.6490999999999938E-2</c:v>
                      </c:pt>
                      <c:pt idx="759">
                        <c:v>-9.6454499999999929E-2</c:v>
                      </c:pt>
                      <c:pt idx="760">
                        <c:v>-9.6421499999999938E-2</c:v>
                      </c:pt>
                      <c:pt idx="761">
                        <c:v>-9.6394999999999967E-2</c:v>
                      </c:pt>
                      <c:pt idx="762">
                        <c:v>-9.6375749999999968E-2</c:v>
                      </c:pt>
                      <c:pt idx="763">
                        <c:v>-9.6348749999999955E-2</c:v>
                      </c:pt>
                      <c:pt idx="764">
                        <c:v>-9.6321749999999984E-2</c:v>
                      </c:pt>
                      <c:pt idx="765">
                        <c:v>-9.6296749999999973E-2</c:v>
                      </c:pt>
                      <c:pt idx="766">
                        <c:v>-9.6271749999999962E-2</c:v>
                      </c:pt>
                      <c:pt idx="767">
                        <c:v>-9.6247749999999965E-2</c:v>
                      </c:pt>
                      <c:pt idx="768">
                        <c:v>-9.6226999999999965E-2</c:v>
                      </c:pt>
                      <c:pt idx="769">
                        <c:v>-9.620749999999996E-2</c:v>
                      </c:pt>
                      <c:pt idx="770">
                        <c:v>-9.6185749999999959E-2</c:v>
                      </c:pt>
                      <c:pt idx="771">
                        <c:v>-9.6155499999999949E-2</c:v>
                      </c:pt>
                      <c:pt idx="772">
                        <c:v>-9.6133749999999962E-2</c:v>
                      </c:pt>
                      <c:pt idx="773">
                        <c:v>-9.6114499999999964E-2</c:v>
                      </c:pt>
                      <c:pt idx="774">
                        <c:v>-9.6098249999999955E-2</c:v>
                      </c:pt>
                      <c:pt idx="775">
                        <c:v>-9.6075249999999959E-2</c:v>
                      </c:pt>
                      <c:pt idx="776">
                        <c:v>-9.6049249999999975E-2</c:v>
                      </c:pt>
                      <c:pt idx="777">
                        <c:v>-9.6027249999999981E-2</c:v>
                      </c:pt>
                      <c:pt idx="778">
                        <c:v>-9.6007499999999982E-2</c:v>
                      </c:pt>
                      <c:pt idx="779">
                        <c:v>-9.5983499999999985E-2</c:v>
                      </c:pt>
                      <c:pt idx="780">
                        <c:v>-9.5973499999999975E-2</c:v>
                      </c:pt>
                      <c:pt idx="781">
                        <c:v>-9.5954249999999991E-2</c:v>
                      </c:pt>
                      <c:pt idx="782">
                        <c:v>-9.5935249999999972E-2</c:v>
                      </c:pt>
                      <c:pt idx="783">
                        <c:v>-9.5910999999999955E-2</c:v>
                      </c:pt>
                      <c:pt idx="784">
                        <c:v>-9.5897499999999969E-2</c:v>
                      </c:pt>
                      <c:pt idx="785">
                        <c:v>-9.5876249999999968E-2</c:v>
                      </c:pt>
                      <c:pt idx="786">
                        <c:v>-9.5853749999999988E-2</c:v>
                      </c:pt>
                      <c:pt idx="787">
                        <c:v>-9.5833000000000002E-2</c:v>
                      </c:pt>
                      <c:pt idx="788">
                        <c:v>-9.58175E-2</c:v>
                      </c:pt>
                      <c:pt idx="789">
                        <c:v>-9.5809749999999985E-2</c:v>
                      </c:pt>
                      <c:pt idx="790">
                        <c:v>-9.5793500000000004E-2</c:v>
                      </c:pt>
                      <c:pt idx="791">
                        <c:v>-9.5783000000000007E-2</c:v>
                      </c:pt>
                      <c:pt idx="792">
                        <c:v>-9.5755000000000021E-2</c:v>
                      </c:pt>
                      <c:pt idx="793">
                        <c:v>-9.5732500000000012E-2</c:v>
                      </c:pt>
                      <c:pt idx="794">
                        <c:v>-9.5697000000000046E-2</c:v>
                      </c:pt>
                      <c:pt idx="795">
                        <c:v>-9.567825000000002E-2</c:v>
                      </c:pt>
                      <c:pt idx="796">
                        <c:v>-9.5655750000000012E-2</c:v>
                      </c:pt>
                      <c:pt idx="797">
                        <c:v>-9.5632250000000016E-2</c:v>
                      </c:pt>
                      <c:pt idx="798">
                        <c:v>-9.5616000000000007E-2</c:v>
                      </c:pt>
                      <c:pt idx="799">
                        <c:v>-9.5602750000000042E-2</c:v>
                      </c:pt>
                      <c:pt idx="800">
                        <c:v>-9.5590500000000023E-2</c:v>
                      </c:pt>
                      <c:pt idx="801">
                        <c:v>-9.557350000000002E-2</c:v>
                      </c:pt>
                      <c:pt idx="802">
                        <c:v>-9.5555500000000015E-2</c:v>
                      </c:pt>
                      <c:pt idx="803">
                        <c:v>-9.5541500000000015E-2</c:v>
                      </c:pt>
                      <c:pt idx="804">
                        <c:v>-9.5521500000000023E-2</c:v>
                      </c:pt>
                      <c:pt idx="805">
                        <c:v>-9.5508000000000037E-2</c:v>
                      </c:pt>
                      <c:pt idx="806">
                        <c:v>-9.5494000000000051E-2</c:v>
                      </c:pt>
                      <c:pt idx="807">
                        <c:v>-9.5480750000000059E-2</c:v>
                      </c:pt>
                      <c:pt idx="808">
                        <c:v>-9.5467750000000032E-2</c:v>
                      </c:pt>
                      <c:pt idx="809">
                        <c:v>-9.5457250000000021E-2</c:v>
                      </c:pt>
                      <c:pt idx="810">
                        <c:v>-9.5445750000000051E-2</c:v>
                      </c:pt>
                      <c:pt idx="811">
                        <c:v>-9.5433250000000025E-2</c:v>
                      </c:pt>
                      <c:pt idx="812">
                        <c:v>-9.5423250000000057E-2</c:v>
                      </c:pt>
                      <c:pt idx="813">
                        <c:v>-9.539875000000006E-2</c:v>
                      </c:pt>
                      <c:pt idx="814">
                        <c:v>-9.5383500000000065E-2</c:v>
                      </c:pt>
                      <c:pt idx="815">
                        <c:v>-9.5361750000000051E-2</c:v>
                      </c:pt>
                      <c:pt idx="816">
                        <c:v>-9.5339750000000084E-2</c:v>
                      </c:pt>
                      <c:pt idx="817">
                        <c:v>-9.531525000000006E-2</c:v>
                      </c:pt>
                      <c:pt idx="818">
                        <c:v>-9.528825000000006E-2</c:v>
                      </c:pt>
                      <c:pt idx="819">
                        <c:v>-9.5265500000000045E-2</c:v>
                      </c:pt>
                      <c:pt idx="820">
                        <c:v>-9.5248750000000035E-2</c:v>
                      </c:pt>
                      <c:pt idx="821">
                        <c:v>-9.5229750000000044E-2</c:v>
                      </c:pt>
                      <c:pt idx="822">
                        <c:v>-9.520900000000003E-2</c:v>
                      </c:pt>
                      <c:pt idx="823">
                        <c:v>-9.5181000000000043E-2</c:v>
                      </c:pt>
                      <c:pt idx="824">
                        <c:v>-9.5156250000000012E-2</c:v>
                      </c:pt>
                      <c:pt idx="825">
                        <c:v>-9.5141250000000011E-2</c:v>
                      </c:pt>
                      <c:pt idx="826">
                        <c:v>-9.5115000000000019E-2</c:v>
                      </c:pt>
                      <c:pt idx="827">
                        <c:v>-9.508800000000002E-2</c:v>
                      </c:pt>
                      <c:pt idx="828">
                        <c:v>-9.5055500000000043E-2</c:v>
                      </c:pt>
                      <c:pt idx="829">
                        <c:v>-9.5030250000000038E-2</c:v>
                      </c:pt>
                      <c:pt idx="830">
                        <c:v>-9.4999500000000056E-2</c:v>
                      </c:pt>
                      <c:pt idx="831">
                        <c:v>-9.4964000000000034E-2</c:v>
                      </c:pt>
                      <c:pt idx="832">
                        <c:v>-9.493550000000002E-2</c:v>
                      </c:pt>
                      <c:pt idx="833">
                        <c:v>-9.491050000000005E-2</c:v>
                      </c:pt>
                      <c:pt idx="834">
                        <c:v>-9.4892250000000053E-2</c:v>
                      </c:pt>
                      <c:pt idx="835">
                        <c:v>-9.4871000000000039E-2</c:v>
                      </c:pt>
                      <c:pt idx="836">
                        <c:v>-9.4851000000000033E-2</c:v>
                      </c:pt>
                      <c:pt idx="837">
                        <c:v>-9.4836000000000031E-2</c:v>
                      </c:pt>
                      <c:pt idx="838">
                        <c:v>-9.4824000000000019E-2</c:v>
                      </c:pt>
                      <c:pt idx="839">
                        <c:v>-9.4815499999999997E-2</c:v>
                      </c:pt>
                      <c:pt idx="840">
                        <c:v>-9.4805750000000022E-2</c:v>
                      </c:pt>
                      <c:pt idx="841">
                        <c:v>-9.4780000000000017E-2</c:v>
                      </c:pt>
                      <c:pt idx="842">
                        <c:v>-9.4757999999999981E-2</c:v>
                      </c:pt>
                      <c:pt idx="843">
                        <c:v>-9.4738499999999989E-2</c:v>
                      </c:pt>
                      <c:pt idx="844">
                        <c:v>-9.4714749999999959E-2</c:v>
                      </c:pt>
                      <c:pt idx="845">
                        <c:v>-9.4695499999999988E-2</c:v>
                      </c:pt>
                      <c:pt idx="846">
                        <c:v>-9.4674999999999981E-2</c:v>
                      </c:pt>
                      <c:pt idx="847">
                        <c:v>-9.4646999999999967E-2</c:v>
                      </c:pt>
                      <c:pt idx="848">
                        <c:v>-9.4623249999999978E-2</c:v>
                      </c:pt>
                      <c:pt idx="849">
                        <c:v>-9.4594999999999985E-2</c:v>
                      </c:pt>
                      <c:pt idx="850">
                        <c:v>-9.4563749999999974E-2</c:v>
                      </c:pt>
                      <c:pt idx="851">
                        <c:v>-9.4531249999999983E-2</c:v>
                      </c:pt>
                      <c:pt idx="852">
                        <c:v>-9.450374999999997E-2</c:v>
                      </c:pt>
                      <c:pt idx="853">
                        <c:v>-9.4477249999999985E-2</c:v>
                      </c:pt>
                      <c:pt idx="854">
                        <c:v>-9.4443499999999986E-2</c:v>
                      </c:pt>
                      <c:pt idx="855">
                        <c:v>-9.440575000000001E-2</c:v>
                      </c:pt>
                      <c:pt idx="856">
                        <c:v>-9.438524999999999E-2</c:v>
                      </c:pt>
                      <c:pt idx="857">
                        <c:v>-9.4366000000000005E-2</c:v>
                      </c:pt>
                      <c:pt idx="858">
                        <c:v>-9.4349249999999982E-2</c:v>
                      </c:pt>
                      <c:pt idx="859">
                        <c:v>-9.4324999999999978E-2</c:v>
                      </c:pt>
                      <c:pt idx="860">
                        <c:v>-9.4298249999999972E-2</c:v>
                      </c:pt>
                      <c:pt idx="861">
                        <c:v>-9.4271499999999994E-2</c:v>
                      </c:pt>
                      <c:pt idx="862">
                        <c:v>-9.4250249999999994E-2</c:v>
                      </c:pt>
                      <c:pt idx="863">
                        <c:v>-9.4233749999999977E-2</c:v>
                      </c:pt>
                      <c:pt idx="864">
                        <c:v>-9.4219249999999977E-2</c:v>
                      </c:pt>
                      <c:pt idx="865">
                        <c:v>-9.4197249999999982E-2</c:v>
                      </c:pt>
                      <c:pt idx="866">
                        <c:v>-9.4190249999999975E-2</c:v>
                      </c:pt>
                      <c:pt idx="867">
                        <c:v>-9.4169749999999997E-2</c:v>
                      </c:pt>
                      <c:pt idx="868">
                        <c:v>-9.4146999999999995E-2</c:v>
                      </c:pt>
                      <c:pt idx="869">
                        <c:v>-9.4132999999999981E-2</c:v>
                      </c:pt>
                      <c:pt idx="870">
                        <c:v>-9.4128999999999963E-2</c:v>
                      </c:pt>
                      <c:pt idx="871">
                        <c:v>-9.4117999999999979E-2</c:v>
                      </c:pt>
                      <c:pt idx="872">
                        <c:v>-9.4107249999999962E-2</c:v>
                      </c:pt>
                      <c:pt idx="873">
                        <c:v>-9.4103999999999952E-2</c:v>
                      </c:pt>
                      <c:pt idx="874">
                        <c:v>-9.4092999999999968E-2</c:v>
                      </c:pt>
                      <c:pt idx="875">
                        <c:v>-9.4083499999999945E-2</c:v>
                      </c:pt>
                      <c:pt idx="876">
                        <c:v>-9.4074749999999957E-2</c:v>
                      </c:pt>
                      <c:pt idx="877">
                        <c:v>-9.4064749999999947E-2</c:v>
                      </c:pt>
                      <c:pt idx="878">
                        <c:v>-9.4057499999999961E-2</c:v>
                      </c:pt>
                      <c:pt idx="879">
                        <c:v>-9.4041999999999945E-2</c:v>
                      </c:pt>
                      <c:pt idx="880">
                        <c:v>-9.4029999999999947E-2</c:v>
                      </c:pt>
                      <c:pt idx="881">
                        <c:v>-9.401574999999994E-2</c:v>
                      </c:pt>
                      <c:pt idx="882">
                        <c:v>-9.4002499999999947E-2</c:v>
                      </c:pt>
                      <c:pt idx="883">
                        <c:v>-9.3987749999999953E-2</c:v>
                      </c:pt>
                      <c:pt idx="884">
                        <c:v>-9.3972999999999945E-2</c:v>
                      </c:pt>
                      <c:pt idx="885">
                        <c:v>-9.3964999999999937E-2</c:v>
                      </c:pt>
                      <c:pt idx="886">
                        <c:v>-9.3963249999999943E-2</c:v>
                      </c:pt>
                      <c:pt idx="887">
                        <c:v>-9.3956499999999943E-2</c:v>
                      </c:pt>
                      <c:pt idx="888">
                        <c:v>-9.3941249999999935E-2</c:v>
                      </c:pt>
                      <c:pt idx="889">
                        <c:v>-9.3926999999999927E-2</c:v>
                      </c:pt>
                      <c:pt idx="890">
                        <c:v>-9.3912999999999941E-2</c:v>
                      </c:pt>
                      <c:pt idx="891">
                        <c:v>-9.3888249999999951E-2</c:v>
                      </c:pt>
                      <c:pt idx="892">
                        <c:v>-9.3872249999999949E-2</c:v>
                      </c:pt>
                      <c:pt idx="893">
                        <c:v>-9.384574999999995E-2</c:v>
                      </c:pt>
                      <c:pt idx="894">
                        <c:v>-9.3817749999999964E-2</c:v>
                      </c:pt>
                      <c:pt idx="895">
                        <c:v>-9.3800999999999954E-2</c:v>
                      </c:pt>
                      <c:pt idx="896">
                        <c:v>-9.3779999999999947E-2</c:v>
                      </c:pt>
                      <c:pt idx="897">
                        <c:v>-9.3757749999999931E-2</c:v>
                      </c:pt>
                      <c:pt idx="898">
                        <c:v>-9.3737999999999932E-2</c:v>
                      </c:pt>
                      <c:pt idx="899">
                        <c:v>-9.3733249999999935E-2</c:v>
                      </c:pt>
                      <c:pt idx="900">
                        <c:v>-9.372124999999995E-2</c:v>
                      </c:pt>
                      <c:pt idx="901">
                        <c:v>-9.3704499999999968E-2</c:v>
                      </c:pt>
                      <c:pt idx="902">
                        <c:v>-9.3701249999999986E-2</c:v>
                      </c:pt>
                      <c:pt idx="903">
                        <c:v>-9.3694999999999973E-2</c:v>
                      </c:pt>
                      <c:pt idx="904">
                        <c:v>-9.3689999999999982E-2</c:v>
                      </c:pt>
                      <c:pt idx="905">
                        <c:v>-9.367799999999997E-2</c:v>
                      </c:pt>
                      <c:pt idx="906">
                        <c:v>-9.3662249999999989E-2</c:v>
                      </c:pt>
                      <c:pt idx="907">
                        <c:v>-9.365774999999997E-2</c:v>
                      </c:pt>
                      <c:pt idx="908">
                        <c:v>-9.3648999999999982E-2</c:v>
                      </c:pt>
                      <c:pt idx="909">
                        <c:v>-9.3643750000000012E-2</c:v>
                      </c:pt>
                      <c:pt idx="910">
                        <c:v>-9.3641000000000002E-2</c:v>
                      </c:pt>
                      <c:pt idx="911">
                        <c:v>-9.3635250000000003E-2</c:v>
                      </c:pt>
                      <c:pt idx="912">
                        <c:v>-9.3639000000000014E-2</c:v>
                      </c:pt>
                      <c:pt idx="913">
                        <c:v>-9.3636500000000011E-2</c:v>
                      </c:pt>
                      <c:pt idx="914">
                        <c:v>-9.364100000000003E-2</c:v>
                      </c:pt>
                      <c:pt idx="915">
                        <c:v>-9.3638500000000013E-2</c:v>
                      </c:pt>
                      <c:pt idx="916">
                        <c:v>-9.3632750000000015E-2</c:v>
                      </c:pt>
                      <c:pt idx="917">
                        <c:v>-9.3629750000000025E-2</c:v>
                      </c:pt>
                      <c:pt idx="918">
                        <c:v>-9.3633000000000036E-2</c:v>
                      </c:pt>
                      <c:pt idx="919">
                        <c:v>-9.3633750000000029E-2</c:v>
                      </c:pt>
                      <c:pt idx="920">
                        <c:v>-9.3634500000000051E-2</c:v>
                      </c:pt>
                      <c:pt idx="921">
                        <c:v>-9.3641250000000051E-2</c:v>
                      </c:pt>
                      <c:pt idx="922">
                        <c:v>-9.365300000000007E-2</c:v>
                      </c:pt>
                      <c:pt idx="923">
                        <c:v>-9.3652000000000055E-2</c:v>
                      </c:pt>
                      <c:pt idx="924">
                        <c:v>-9.3644750000000054E-2</c:v>
                      </c:pt>
                      <c:pt idx="925">
                        <c:v>-9.3654000000000071E-2</c:v>
                      </c:pt>
                      <c:pt idx="926">
                        <c:v>-9.3653750000000049E-2</c:v>
                      </c:pt>
                      <c:pt idx="927">
                        <c:v>-9.3651250000000061E-2</c:v>
                      </c:pt>
                      <c:pt idx="928">
                        <c:v>-9.3649750000000045E-2</c:v>
                      </c:pt>
                      <c:pt idx="929">
                        <c:v>-9.364300000000006E-2</c:v>
                      </c:pt>
                      <c:pt idx="930">
                        <c:v>-9.363675000000006E-2</c:v>
                      </c:pt>
                      <c:pt idx="931">
                        <c:v>-9.3629000000000046E-2</c:v>
                      </c:pt>
                      <c:pt idx="932">
                        <c:v>-9.3620500000000037E-2</c:v>
                      </c:pt>
                      <c:pt idx="933">
                        <c:v>-9.3616000000000046E-2</c:v>
                      </c:pt>
                      <c:pt idx="934">
                        <c:v>-9.3617000000000047E-2</c:v>
                      </c:pt>
                      <c:pt idx="935">
                        <c:v>-9.3613000000000057E-2</c:v>
                      </c:pt>
                      <c:pt idx="936">
                        <c:v>-9.3605500000000036E-2</c:v>
                      </c:pt>
                      <c:pt idx="937">
                        <c:v>-9.3607750000000017E-2</c:v>
                      </c:pt>
                      <c:pt idx="938">
                        <c:v>-9.3601000000000031E-2</c:v>
                      </c:pt>
                      <c:pt idx="939">
                        <c:v>-9.3603000000000047E-2</c:v>
                      </c:pt>
                      <c:pt idx="940">
                        <c:v>-9.360550000000005E-2</c:v>
                      </c:pt>
                      <c:pt idx="941">
                        <c:v>-9.3608250000000059E-2</c:v>
                      </c:pt>
                      <c:pt idx="942">
                        <c:v>-9.3608500000000067E-2</c:v>
                      </c:pt>
                      <c:pt idx="943">
                        <c:v>-9.3596500000000041E-2</c:v>
                      </c:pt>
                      <c:pt idx="944">
                        <c:v>-9.3588750000000054E-2</c:v>
                      </c:pt>
                      <c:pt idx="945">
                        <c:v>-9.358275000000002E-2</c:v>
                      </c:pt>
                      <c:pt idx="946">
                        <c:v>-9.3592500000000023E-2</c:v>
                      </c:pt>
                      <c:pt idx="947">
                        <c:v>-9.3593500000000024E-2</c:v>
                      </c:pt>
                      <c:pt idx="948">
                        <c:v>-9.3588000000000018E-2</c:v>
                      </c:pt>
                      <c:pt idx="949">
                        <c:v>-9.3588250000000026E-2</c:v>
                      </c:pt>
                      <c:pt idx="950">
                        <c:v>-9.3580999999999998E-2</c:v>
                      </c:pt>
                      <c:pt idx="951">
                        <c:v>-9.3585499999999988E-2</c:v>
                      </c:pt>
                      <c:pt idx="952">
                        <c:v>-9.3583750000000007E-2</c:v>
                      </c:pt>
                      <c:pt idx="953">
                        <c:v>-9.357275000000001E-2</c:v>
                      </c:pt>
                      <c:pt idx="954">
                        <c:v>-9.3564750000000016E-2</c:v>
                      </c:pt>
                      <c:pt idx="955">
                        <c:v>-9.355125000000003E-2</c:v>
                      </c:pt>
                      <c:pt idx="956">
                        <c:v>-9.3546500000000019E-2</c:v>
                      </c:pt>
                      <c:pt idx="957">
                        <c:v>-9.353675000000003E-2</c:v>
                      </c:pt>
                      <c:pt idx="958">
                        <c:v>-9.353000000000003E-2</c:v>
                      </c:pt>
                      <c:pt idx="959">
                        <c:v>-9.3523500000000009E-2</c:v>
                      </c:pt>
                      <c:pt idx="960">
                        <c:v>-9.3518000000000046E-2</c:v>
                      </c:pt>
                      <c:pt idx="961">
                        <c:v>-9.3507750000000028E-2</c:v>
                      </c:pt>
                      <c:pt idx="962">
                        <c:v>-9.3499250000000048E-2</c:v>
                      </c:pt>
                      <c:pt idx="963">
                        <c:v>-9.3485750000000034E-2</c:v>
                      </c:pt>
                      <c:pt idx="964">
                        <c:v>-9.3475250000000051E-2</c:v>
                      </c:pt>
                      <c:pt idx="965">
                        <c:v>-9.3467000000000036E-2</c:v>
                      </c:pt>
                      <c:pt idx="966">
                        <c:v>-9.3455000000000024E-2</c:v>
                      </c:pt>
                      <c:pt idx="967">
                        <c:v>-9.3436250000000054E-2</c:v>
                      </c:pt>
                      <c:pt idx="968">
                        <c:v>-9.342625000000003E-2</c:v>
                      </c:pt>
                      <c:pt idx="969">
                        <c:v>-9.3412000000000009E-2</c:v>
                      </c:pt>
                      <c:pt idx="970">
                        <c:v>-9.3400250000000018E-2</c:v>
                      </c:pt>
                      <c:pt idx="971">
                        <c:v>-9.339550000000002E-2</c:v>
                      </c:pt>
                      <c:pt idx="972">
                        <c:v>-9.338875000000002E-2</c:v>
                      </c:pt>
                      <c:pt idx="973">
                        <c:v>-9.3373750000000033E-2</c:v>
                      </c:pt>
                      <c:pt idx="974">
                        <c:v>-9.3356250000000016E-2</c:v>
                      </c:pt>
                      <c:pt idx="975">
                        <c:v>-9.3347750000000035E-2</c:v>
                      </c:pt>
                      <c:pt idx="976">
                        <c:v>-9.3336500000000044E-2</c:v>
                      </c:pt>
                      <c:pt idx="977">
                        <c:v>-9.3324250000000053E-2</c:v>
                      </c:pt>
                      <c:pt idx="978">
                        <c:v>-9.332125000000005E-2</c:v>
                      </c:pt>
                      <c:pt idx="979">
                        <c:v>-9.3313000000000063E-2</c:v>
                      </c:pt>
                      <c:pt idx="980">
                        <c:v>-9.3300250000000057E-2</c:v>
                      </c:pt>
                      <c:pt idx="981">
                        <c:v>-9.3280000000000071E-2</c:v>
                      </c:pt>
                      <c:pt idx="982">
                        <c:v>-9.3264250000000062E-2</c:v>
                      </c:pt>
                      <c:pt idx="983">
                        <c:v>-9.3257250000000069E-2</c:v>
                      </c:pt>
                      <c:pt idx="984">
                        <c:v>-9.3239000000000072E-2</c:v>
                      </c:pt>
                      <c:pt idx="985">
                        <c:v>-9.3228500000000061E-2</c:v>
                      </c:pt>
                      <c:pt idx="986">
                        <c:v>-9.3223500000000056E-2</c:v>
                      </c:pt>
                      <c:pt idx="987">
                        <c:v>-9.3214500000000061E-2</c:v>
                      </c:pt>
                      <c:pt idx="988">
                        <c:v>-9.3210000000000071E-2</c:v>
                      </c:pt>
                      <c:pt idx="989">
                        <c:v>-9.3201000000000048E-2</c:v>
                      </c:pt>
                      <c:pt idx="990">
                        <c:v>-9.3194500000000055E-2</c:v>
                      </c:pt>
                      <c:pt idx="991">
                        <c:v>-9.3180000000000027E-2</c:v>
                      </c:pt>
                      <c:pt idx="992">
                        <c:v>-9.3173250000000041E-2</c:v>
                      </c:pt>
                      <c:pt idx="993">
                        <c:v>-9.3168750000000036E-2</c:v>
                      </c:pt>
                      <c:pt idx="994">
                        <c:v>-9.3173500000000034E-2</c:v>
                      </c:pt>
                      <c:pt idx="995">
                        <c:v>-9.3171750000000025E-2</c:v>
                      </c:pt>
                      <c:pt idx="996">
                        <c:v>-9.3166750000000034E-2</c:v>
                      </c:pt>
                      <c:pt idx="997">
                        <c:v>-9.3154250000000036E-2</c:v>
                      </c:pt>
                      <c:pt idx="998">
                        <c:v>-9.3140000000000014E-2</c:v>
                      </c:pt>
                      <c:pt idx="999">
                        <c:v>-9.312800000000003E-2</c:v>
                      </c:pt>
                      <c:pt idx="1000">
                        <c:v>-9.3121750000000031E-2</c:v>
                      </c:pt>
                      <c:pt idx="1001">
                        <c:v>-9.3115500000000045E-2</c:v>
                      </c:pt>
                      <c:pt idx="1002">
                        <c:v>-9.3114250000000037E-2</c:v>
                      </c:pt>
                      <c:pt idx="1003">
                        <c:v>-9.3103250000000026E-2</c:v>
                      </c:pt>
                      <c:pt idx="1004">
                        <c:v>-9.3098750000000022E-2</c:v>
                      </c:pt>
                      <c:pt idx="1005">
                        <c:v>-9.3090750000000014E-2</c:v>
                      </c:pt>
                      <c:pt idx="1006">
                        <c:v>-9.3088250000000011E-2</c:v>
                      </c:pt>
                      <c:pt idx="1007">
                        <c:v>-9.3094999999999997E-2</c:v>
                      </c:pt>
                      <c:pt idx="1008">
                        <c:v>-9.3095500000000012E-2</c:v>
                      </c:pt>
                      <c:pt idx="1009">
                        <c:v>-9.3096500000000013E-2</c:v>
                      </c:pt>
                      <c:pt idx="1010">
                        <c:v>-9.3102750000000026E-2</c:v>
                      </c:pt>
                      <c:pt idx="1011">
                        <c:v>-9.3100500000000044E-2</c:v>
                      </c:pt>
                      <c:pt idx="1012">
                        <c:v>-9.3099750000000037E-2</c:v>
                      </c:pt>
                      <c:pt idx="1013">
                        <c:v>-9.3114500000000031E-2</c:v>
                      </c:pt>
                      <c:pt idx="1014">
                        <c:v>-9.3122750000000018E-2</c:v>
                      </c:pt>
                      <c:pt idx="1015">
                        <c:v>-9.3133000000000021E-2</c:v>
                      </c:pt>
                      <c:pt idx="1016">
                        <c:v>-9.3144250000000012E-2</c:v>
                      </c:pt>
                      <c:pt idx="1017">
                        <c:v>-9.3153000000000027E-2</c:v>
                      </c:pt>
                      <c:pt idx="1018">
                        <c:v>-9.3153750000000035E-2</c:v>
                      </c:pt>
                      <c:pt idx="1019">
                        <c:v>-9.3153500000000028E-2</c:v>
                      </c:pt>
                      <c:pt idx="1020">
                        <c:v>-9.3157250000000025E-2</c:v>
                      </c:pt>
                      <c:pt idx="1021">
                        <c:v>-9.315950000000002E-2</c:v>
                      </c:pt>
                      <c:pt idx="1022">
                        <c:v>-9.316825000000005E-2</c:v>
                      </c:pt>
                      <c:pt idx="1023">
                        <c:v>-9.3169750000000023E-2</c:v>
                      </c:pt>
                      <c:pt idx="1024">
                        <c:v>-9.3165500000000012E-2</c:v>
                      </c:pt>
                      <c:pt idx="1025">
                        <c:v>-9.3163250000000003E-2</c:v>
                      </c:pt>
                      <c:pt idx="1026">
                        <c:v>-9.3174250000000014E-2</c:v>
                      </c:pt>
                      <c:pt idx="1027">
                        <c:v>-9.3182000000000029E-2</c:v>
                      </c:pt>
                      <c:pt idx="1028">
                        <c:v>-9.3193499999999999E-2</c:v>
                      </c:pt>
                      <c:pt idx="1029">
                        <c:v>-9.3196999999999988E-2</c:v>
                      </c:pt>
                      <c:pt idx="1030">
                        <c:v>-9.3211000000000016E-2</c:v>
                      </c:pt>
                      <c:pt idx="1031">
                        <c:v>-9.3224750000000023E-2</c:v>
                      </c:pt>
                      <c:pt idx="1032">
                        <c:v>-9.3237250000000008E-2</c:v>
                      </c:pt>
                      <c:pt idx="1033">
                        <c:v>-9.3241500000000019E-2</c:v>
                      </c:pt>
                      <c:pt idx="1034">
                        <c:v>-9.324575000000003E-2</c:v>
                      </c:pt>
                      <c:pt idx="1035">
                        <c:v>-9.324300000000002E-2</c:v>
                      </c:pt>
                      <c:pt idx="1036">
                        <c:v>-9.3239750000000024E-2</c:v>
                      </c:pt>
                      <c:pt idx="1037">
                        <c:v>-9.3235000000000026E-2</c:v>
                      </c:pt>
                      <c:pt idx="1038">
                        <c:v>-9.3219500000000011E-2</c:v>
                      </c:pt>
                      <c:pt idx="1039">
                        <c:v>-9.3214750000000013E-2</c:v>
                      </c:pt>
                      <c:pt idx="1040">
                        <c:v>-9.3203000000000008E-2</c:v>
                      </c:pt>
                      <c:pt idx="1041">
                        <c:v>-9.3203000000000008E-2</c:v>
                      </c:pt>
                      <c:pt idx="1042">
                        <c:v>-9.3196250000000022E-2</c:v>
                      </c:pt>
                      <c:pt idx="1043">
                        <c:v>-9.3194750000000007E-2</c:v>
                      </c:pt>
                      <c:pt idx="1044">
                        <c:v>-9.3190500000000009E-2</c:v>
                      </c:pt>
                      <c:pt idx="1045">
                        <c:v>-9.3178499999999997E-2</c:v>
                      </c:pt>
                      <c:pt idx="1046">
                        <c:v>-9.3167749999999994E-2</c:v>
                      </c:pt>
                      <c:pt idx="1047">
                        <c:v>-9.3163249999999989E-2</c:v>
                      </c:pt>
                      <c:pt idx="1048">
                        <c:v>-9.314900000000001E-2</c:v>
                      </c:pt>
                      <c:pt idx="1049">
                        <c:v>-9.3138249999999992E-2</c:v>
                      </c:pt>
                      <c:pt idx="1050">
                        <c:v>-9.3124999999999999E-2</c:v>
                      </c:pt>
                      <c:pt idx="1051">
                        <c:v>-9.3111000000000013E-2</c:v>
                      </c:pt>
                      <c:pt idx="1052">
                        <c:v>-9.3098750000000022E-2</c:v>
                      </c:pt>
                      <c:pt idx="1053">
                        <c:v>-9.3085750000000009E-2</c:v>
                      </c:pt>
                      <c:pt idx="1054">
                        <c:v>-9.3073250000000024E-2</c:v>
                      </c:pt>
                      <c:pt idx="1055">
                        <c:v>-9.3068500000000012E-2</c:v>
                      </c:pt>
                      <c:pt idx="1056">
                        <c:v>-9.3055499999999985E-2</c:v>
                      </c:pt>
                      <c:pt idx="1057">
                        <c:v>-9.3044000000000016E-2</c:v>
                      </c:pt>
                      <c:pt idx="1058">
                        <c:v>-9.3031249999999996E-2</c:v>
                      </c:pt>
                      <c:pt idx="1059">
                        <c:v>-9.3023499999999967E-2</c:v>
                      </c:pt>
                      <c:pt idx="1060">
                        <c:v>-9.3018999999999963E-2</c:v>
                      </c:pt>
                      <c:pt idx="1061">
                        <c:v>-9.3010249999999975E-2</c:v>
                      </c:pt>
                      <c:pt idx="1062">
                        <c:v>-9.2995749999999974E-2</c:v>
                      </c:pt>
                      <c:pt idx="1063">
                        <c:v>-9.2984999999999984E-2</c:v>
                      </c:pt>
                      <c:pt idx="1064">
                        <c:v>-9.2971749999999964E-2</c:v>
                      </c:pt>
                      <c:pt idx="1065">
                        <c:v>-9.2967749999999988E-2</c:v>
                      </c:pt>
                      <c:pt idx="1066">
                        <c:v>-9.2940249999999974E-2</c:v>
                      </c:pt>
                      <c:pt idx="1067">
                        <c:v>-9.29315E-2</c:v>
                      </c:pt>
                      <c:pt idx="1068">
                        <c:v>-9.2924500000000007E-2</c:v>
                      </c:pt>
                      <c:pt idx="1069">
                        <c:v>-9.2916000000000012E-2</c:v>
                      </c:pt>
                      <c:pt idx="1070">
                        <c:v>-9.2905999999999989E-2</c:v>
                      </c:pt>
                      <c:pt idx="1071">
                        <c:v>-9.2890499999999973E-2</c:v>
                      </c:pt>
                      <c:pt idx="1072">
                        <c:v>-9.2876999999999973E-2</c:v>
                      </c:pt>
                      <c:pt idx="1073">
                        <c:v>-9.2861000000000013E-2</c:v>
                      </c:pt>
                      <c:pt idx="1074">
                        <c:v>-9.2840250000000013E-2</c:v>
                      </c:pt>
                      <c:pt idx="1075">
                        <c:v>-9.2827999999999994E-2</c:v>
                      </c:pt>
                      <c:pt idx="1076">
                        <c:v>-9.2818000000000012E-2</c:v>
                      </c:pt>
                      <c:pt idx="1077">
                        <c:v>-9.2803250000000018E-2</c:v>
                      </c:pt>
                      <c:pt idx="1078">
                        <c:v>-9.2805250000000006E-2</c:v>
                      </c:pt>
                      <c:pt idx="1079">
                        <c:v>-9.2808749999999968E-2</c:v>
                      </c:pt>
                      <c:pt idx="1080">
                        <c:v>-9.2807249999999966E-2</c:v>
                      </c:pt>
                      <c:pt idx="1081">
                        <c:v>-9.2796249999999969E-2</c:v>
                      </c:pt>
                      <c:pt idx="1082">
                        <c:v>-9.2783499999999977E-2</c:v>
                      </c:pt>
                      <c:pt idx="1083">
                        <c:v>-9.2778499999999986E-2</c:v>
                      </c:pt>
                      <c:pt idx="1084">
                        <c:v>-9.277299999999998E-2</c:v>
                      </c:pt>
                      <c:pt idx="1085">
                        <c:v>-9.2766999999999961E-2</c:v>
                      </c:pt>
                      <c:pt idx="1086">
                        <c:v>-9.2758749999999973E-2</c:v>
                      </c:pt>
                      <c:pt idx="1087">
                        <c:v>-9.2747999999999969E-2</c:v>
                      </c:pt>
                      <c:pt idx="1088">
                        <c:v>-9.2748249999999963E-2</c:v>
                      </c:pt>
                      <c:pt idx="1089">
                        <c:v>-9.2746749999999961E-2</c:v>
                      </c:pt>
                      <c:pt idx="1090">
                        <c:v>-9.2745499999999967E-2</c:v>
                      </c:pt>
                      <c:pt idx="1091">
                        <c:v>-9.2752749999999939E-2</c:v>
                      </c:pt>
                      <c:pt idx="1092">
                        <c:v>-9.2747749999999934E-2</c:v>
                      </c:pt>
                      <c:pt idx="1093">
                        <c:v>-9.2755249999999914E-2</c:v>
                      </c:pt>
                      <c:pt idx="1094">
                        <c:v>-9.2764749999999924E-2</c:v>
                      </c:pt>
                      <c:pt idx="1095">
                        <c:v>-9.2761499999999927E-2</c:v>
                      </c:pt>
                      <c:pt idx="1096">
                        <c:v>-9.2758249999999945E-2</c:v>
                      </c:pt>
                      <c:pt idx="1097">
                        <c:v>-9.2748249999999949E-2</c:v>
                      </c:pt>
                      <c:pt idx="1098">
                        <c:v>-9.2740249999999941E-2</c:v>
                      </c:pt>
                      <c:pt idx="1099">
                        <c:v>-9.2722249999999937E-2</c:v>
                      </c:pt>
                      <c:pt idx="1100">
                        <c:v>-9.2709499999999959E-2</c:v>
                      </c:pt>
                      <c:pt idx="1101">
                        <c:v>-9.2699249999999955E-2</c:v>
                      </c:pt>
                      <c:pt idx="1102">
                        <c:v>-9.2687999999999951E-2</c:v>
                      </c:pt>
                      <c:pt idx="1103">
                        <c:v>-9.2669499999999946E-2</c:v>
                      </c:pt>
                      <c:pt idx="1104">
                        <c:v>-9.2656999999999934E-2</c:v>
                      </c:pt>
                      <c:pt idx="1105">
                        <c:v>-9.2643999999999949E-2</c:v>
                      </c:pt>
                      <c:pt idx="1106">
                        <c:v>-9.2632499999999951E-2</c:v>
                      </c:pt>
                      <c:pt idx="1107">
                        <c:v>-9.2616249999999956E-2</c:v>
                      </c:pt>
                      <c:pt idx="1108">
                        <c:v>-9.2585749999999967E-2</c:v>
                      </c:pt>
                      <c:pt idx="1109">
                        <c:v>-9.2554999999999985E-2</c:v>
                      </c:pt>
                      <c:pt idx="1110">
                        <c:v>-9.2532999999999976E-2</c:v>
                      </c:pt>
                      <c:pt idx="1111">
                        <c:v>-9.2510749999999989E-2</c:v>
                      </c:pt>
                      <c:pt idx="1112">
                        <c:v>-9.2485999999999999E-2</c:v>
                      </c:pt>
                      <c:pt idx="1113">
                        <c:v>-9.246275000000001E-2</c:v>
                      </c:pt>
                      <c:pt idx="1114">
                        <c:v>-9.2436249999999984E-2</c:v>
                      </c:pt>
                      <c:pt idx="1115">
                        <c:v>-9.2411499999999994E-2</c:v>
                      </c:pt>
                      <c:pt idx="1116">
                        <c:v>-9.2389499999999986E-2</c:v>
                      </c:pt>
                      <c:pt idx="1117">
                        <c:v>-9.2362499999999986E-2</c:v>
                      </c:pt>
                      <c:pt idx="1118">
                        <c:v>-9.2332999999999985E-2</c:v>
                      </c:pt>
                      <c:pt idx="1119">
                        <c:v>-9.2312749999999999E-2</c:v>
                      </c:pt>
                      <c:pt idx="1120">
                        <c:v>-9.2295500000000003E-2</c:v>
                      </c:pt>
                      <c:pt idx="1121">
                        <c:v>-9.2271000000000006E-2</c:v>
                      </c:pt>
                      <c:pt idx="1122">
                        <c:v>-9.2249999999999999E-2</c:v>
                      </c:pt>
                      <c:pt idx="1123">
                        <c:v>-9.2231749999999973E-2</c:v>
                      </c:pt>
                      <c:pt idx="1124">
                        <c:v>-9.2216749999999958E-2</c:v>
                      </c:pt>
                      <c:pt idx="1125">
                        <c:v>-9.2189749999999973E-2</c:v>
                      </c:pt>
                      <c:pt idx="1126">
                        <c:v>-9.2168249999999952E-2</c:v>
                      </c:pt>
                      <c:pt idx="1127">
                        <c:v>-9.2151499999999942E-2</c:v>
                      </c:pt>
                      <c:pt idx="1128">
                        <c:v>-9.2137249999999962E-2</c:v>
                      </c:pt>
                      <c:pt idx="1129">
                        <c:v>-9.2125249999999936E-2</c:v>
                      </c:pt>
                      <c:pt idx="1130">
                        <c:v>-9.2114499999999933E-2</c:v>
                      </c:pt>
                      <c:pt idx="1131">
                        <c:v>-9.2104999999999937E-2</c:v>
                      </c:pt>
                      <c:pt idx="1132">
                        <c:v>-9.2096249999999935E-2</c:v>
                      </c:pt>
                      <c:pt idx="1133">
                        <c:v>-9.2088249999999941E-2</c:v>
                      </c:pt>
                      <c:pt idx="1134">
                        <c:v>-9.207649999999995E-2</c:v>
                      </c:pt>
                      <c:pt idx="1135">
                        <c:v>-9.2072249999999925E-2</c:v>
                      </c:pt>
                      <c:pt idx="1136">
                        <c:v>-9.206974999999995E-2</c:v>
                      </c:pt>
                      <c:pt idx="1137">
                        <c:v>-9.2064249999999972E-2</c:v>
                      </c:pt>
                      <c:pt idx="1138">
                        <c:v>-9.2057999999999945E-2</c:v>
                      </c:pt>
                      <c:pt idx="1139">
                        <c:v>-9.2051999999999967E-2</c:v>
                      </c:pt>
                      <c:pt idx="1140">
                        <c:v>-9.2039249999999947E-2</c:v>
                      </c:pt>
                      <c:pt idx="1141">
                        <c:v>-9.2025749999999948E-2</c:v>
                      </c:pt>
                      <c:pt idx="1142">
                        <c:v>-9.201824999999994E-2</c:v>
                      </c:pt>
                      <c:pt idx="1143">
                        <c:v>-9.2008249999999944E-2</c:v>
                      </c:pt>
                      <c:pt idx="1144">
                        <c:v>-9.1999249999999949E-2</c:v>
                      </c:pt>
                      <c:pt idx="1145">
                        <c:v>-9.1992249999999942E-2</c:v>
                      </c:pt>
                      <c:pt idx="1146">
                        <c:v>-9.1972249999999936E-2</c:v>
                      </c:pt>
                      <c:pt idx="1147">
                        <c:v>-9.1958999999999944E-2</c:v>
                      </c:pt>
                      <c:pt idx="1148">
                        <c:v>-9.194874999999994E-2</c:v>
                      </c:pt>
                      <c:pt idx="1149">
                        <c:v>-9.1937749999999957E-2</c:v>
                      </c:pt>
                      <c:pt idx="1150">
                        <c:v>-9.1939249999999972E-2</c:v>
                      </c:pt>
                      <c:pt idx="1151">
                        <c:v>-9.1925749999999959E-2</c:v>
                      </c:pt>
                      <c:pt idx="1152">
                        <c:v>-9.1918749999999966E-2</c:v>
                      </c:pt>
                      <c:pt idx="1153">
                        <c:v>-9.1914249999999989E-2</c:v>
                      </c:pt>
                      <c:pt idx="1154">
                        <c:v>-9.190249999999997E-2</c:v>
                      </c:pt>
                      <c:pt idx="1155">
                        <c:v>-9.1896499999999992E-2</c:v>
                      </c:pt>
                      <c:pt idx="1156">
                        <c:v>-9.1884749999999973E-2</c:v>
                      </c:pt>
                      <c:pt idx="1157">
                        <c:v>-9.1871499999999953E-2</c:v>
                      </c:pt>
                      <c:pt idx="1158">
                        <c:v>-9.1855749999999958E-2</c:v>
                      </c:pt>
                      <c:pt idx="1159">
                        <c:v>-9.1844749999999961E-2</c:v>
                      </c:pt>
                      <c:pt idx="1160">
                        <c:v>-9.1834499999999958E-2</c:v>
                      </c:pt>
                      <c:pt idx="1161">
                        <c:v>-9.1823999999999961E-2</c:v>
                      </c:pt>
                      <c:pt idx="1162">
                        <c:v>-9.1810999999999948E-2</c:v>
                      </c:pt>
                      <c:pt idx="1163">
                        <c:v>-9.1804999999999956E-2</c:v>
                      </c:pt>
                      <c:pt idx="1164">
                        <c:v>-9.1794999999999974E-2</c:v>
                      </c:pt>
                      <c:pt idx="1165">
                        <c:v>-9.1785999999999965E-2</c:v>
                      </c:pt>
                      <c:pt idx="1166">
                        <c:v>-9.1787499999999966E-2</c:v>
                      </c:pt>
                      <c:pt idx="1167">
                        <c:v>-9.1789999999999983E-2</c:v>
                      </c:pt>
                      <c:pt idx="1168">
                        <c:v>-9.1780499999999987E-2</c:v>
                      </c:pt>
                      <c:pt idx="1169">
                        <c:v>-9.1779500000000014E-2</c:v>
                      </c:pt>
                      <c:pt idx="1170">
                        <c:v>-9.1776750000000004E-2</c:v>
                      </c:pt>
                      <c:pt idx="1171">
                        <c:v>-9.1768500000000003E-2</c:v>
                      </c:pt>
                      <c:pt idx="1172">
                        <c:v>-9.1763750000000005E-2</c:v>
                      </c:pt>
                      <c:pt idx="1173">
                        <c:v>-9.1766000000000028E-2</c:v>
                      </c:pt>
                      <c:pt idx="1174">
                        <c:v>-9.1768750000000038E-2</c:v>
                      </c:pt>
                      <c:pt idx="1175">
                        <c:v>-9.1766250000000035E-2</c:v>
                      </c:pt>
                      <c:pt idx="1176">
                        <c:v>-9.1766500000000029E-2</c:v>
                      </c:pt>
                      <c:pt idx="1177">
                        <c:v>-9.1767000000000043E-2</c:v>
                      </c:pt>
                      <c:pt idx="1178">
                        <c:v>-9.1757000000000047E-2</c:v>
                      </c:pt>
                      <c:pt idx="1179">
                        <c:v>-9.1759250000000042E-2</c:v>
                      </c:pt>
                      <c:pt idx="1180">
                        <c:v>-9.1753000000000057E-2</c:v>
                      </c:pt>
                      <c:pt idx="1181">
                        <c:v>-9.1757750000000055E-2</c:v>
                      </c:pt>
                      <c:pt idx="1182">
                        <c:v>-9.1751750000000062E-2</c:v>
                      </c:pt>
                      <c:pt idx="1183">
                        <c:v>-9.174900000000008E-2</c:v>
                      </c:pt>
                      <c:pt idx="1184">
                        <c:v>-9.1748250000000087E-2</c:v>
                      </c:pt>
                      <c:pt idx="1185">
                        <c:v>-9.1740250000000079E-2</c:v>
                      </c:pt>
                      <c:pt idx="1186">
                        <c:v>-9.1732000000000091E-2</c:v>
                      </c:pt>
                      <c:pt idx="1187">
                        <c:v>-9.1724000000000083E-2</c:v>
                      </c:pt>
                      <c:pt idx="1188">
                        <c:v>-9.171025000000009E-2</c:v>
                      </c:pt>
                      <c:pt idx="1189">
                        <c:v>-9.1697250000000105E-2</c:v>
                      </c:pt>
                      <c:pt idx="1190">
                        <c:v>-9.1685250000000093E-2</c:v>
                      </c:pt>
                      <c:pt idx="1191">
                        <c:v>-9.1669750000000078E-2</c:v>
                      </c:pt>
                      <c:pt idx="1192">
                        <c:v>-9.165875000000008E-2</c:v>
                      </c:pt>
                      <c:pt idx="1193">
                        <c:v>-9.1643250000000065E-2</c:v>
                      </c:pt>
                      <c:pt idx="1194">
                        <c:v>-9.1625250000000075E-2</c:v>
                      </c:pt>
                      <c:pt idx="1195">
                        <c:v>-9.1611000000000054E-2</c:v>
                      </c:pt>
                      <c:pt idx="1196">
                        <c:v>-9.1605000000000075E-2</c:v>
                      </c:pt>
                      <c:pt idx="1197">
                        <c:v>-9.1607000000000077E-2</c:v>
                      </c:pt>
                      <c:pt idx="1198">
                        <c:v>-9.160325000000008E-2</c:v>
                      </c:pt>
                      <c:pt idx="1199">
                        <c:v>-9.1598500000000055E-2</c:v>
                      </c:pt>
                      <c:pt idx="1200">
                        <c:v>-9.159350000000005E-2</c:v>
                      </c:pt>
                      <c:pt idx="1201">
                        <c:v>-9.1591750000000069E-2</c:v>
                      </c:pt>
                      <c:pt idx="1202">
                        <c:v>-9.1580500000000065E-2</c:v>
                      </c:pt>
                      <c:pt idx="1203">
                        <c:v>-9.1577750000000083E-2</c:v>
                      </c:pt>
                      <c:pt idx="1204">
                        <c:v>-9.1571750000000077E-2</c:v>
                      </c:pt>
                      <c:pt idx="1205">
                        <c:v>-9.1570000000000096E-2</c:v>
                      </c:pt>
                      <c:pt idx="1206">
                        <c:v>-9.156475000000007E-2</c:v>
                      </c:pt>
                      <c:pt idx="1207">
                        <c:v>-9.155475000000006E-2</c:v>
                      </c:pt>
                      <c:pt idx="1208">
                        <c:v>-9.1553750000000059E-2</c:v>
                      </c:pt>
                      <c:pt idx="1209">
                        <c:v>-9.1547250000000024E-2</c:v>
                      </c:pt>
                      <c:pt idx="1210">
                        <c:v>-9.153925000000003E-2</c:v>
                      </c:pt>
                      <c:pt idx="1211">
                        <c:v>-9.1536500000000007E-2</c:v>
                      </c:pt>
                      <c:pt idx="1212">
                        <c:v>-9.152925000000002E-2</c:v>
                      </c:pt>
                      <c:pt idx="1213">
                        <c:v>-9.1509250000000028E-2</c:v>
                      </c:pt>
                      <c:pt idx="1214">
                        <c:v>-9.1497750000000017E-2</c:v>
                      </c:pt>
                      <c:pt idx="1215">
                        <c:v>-9.1483500000000009E-2</c:v>
                      </c:pt>
                      <c:pt idx="1216">
                        <c:v>-9.1470750000000003E-2</c:v>
                      </c:pt>
                      <c:pt idx="1217">
                        <c:v>-9.1457250000000004E-2</c:v>
                      </c:pt>
                      <c:pt idx="1218">
                        <c:v>-9.1444500000000012E-2</c:v>
                      </c:pt>
                      <c:pt idx="1219">
                        <c:v>-9.1430000000000025E-2</c:v>
                      </c:pt>
                      <c:pt idx="1220">
                        <c:v>-9.1413000000000008E-2</c:v>
                      </c:pt>
                      <c:pt idx="1221">
                        <c:v>-9.1402999999999998E-2</c:v>
                      </c:pt>
                      <c:pt idx="1222">
                        <c:v>-9.1388999999999998E-2</c:v>
                      </c:pt>
                      <c:pt idx="1223">
                        <c:v>-9.138099999999999E-2</c:v>
                      </c:pt>
                      <c:pt idx="1224">
                        <c:v>-9.1377749999999994E-2</c:v>
                      </c:pt>
                      <c:pt idx="1225">
                        <c:v>-9.136975E-2</c:v>
                      </c:pt>
                      <c:pt idx="1226">
                        <c:v>-9.1349500000000014E-2</c:v>
                      </c:pt>
                      <c:pt idx="1227">
                        <c:v>-9.134200000000002E-2</c:v>
                      </c:pt>
                      <c:pt idx="1228">
                        <c:v>-9.1333250000000046E-2</c:v>
                      </c:pt>
                      <c:pt idx="1229">
                        <c:v>-9.131950000000004E-2</c:v>
                      </c:pt>
                      <c:pt idx="1230">
                        <c:v>-9.130650000000004E-2</c:v>
                      </c:pt>
                      <c:pt idx="1231">
                        <c:v>-9.1297750000000039E-2</c:v>
                      </c:pt>
                      <c:pt idx="1232">
                        <c:v>-9.1293250000000034E-2</c:v>
                      </c:pt>
                      <c:pt idx="1233">
                        <c:v>-9.1283500000000031E-2</c:v>
                      </c:pt>
                      <c:pt idx="1234">
                        <c:v>-9.1276250000000031E-2</c:v>
                      </c:pt>
                      <c:pt idx="1235">
                        <c:v>-9.1273000000000035E-2</c:v>
                      </c:pt>
                      <c:pt idx="1236">
                        <c:v>-9.1264250000000033E-2</c:v>
                      </c:pt>
                      <c:pt idx="1237">
                        <c:v>-9.1267750000000036E-2</c:v>
                      </c:pt>
                      <c:pt idx="1238">
                        <c:v>-9.1275250000000002E-2</c:v>
                      </c:pt>
                      <c:pt idx="1239">
                        <c:v>-9.1276750000000031E-2</c:v>
                      </c:pt>
                      <c:pt idx="1240">
                        <c:v>-9.1277750000000046E-2</c:v>
                      </c:pt>
                      <c:pt idx="1241">
                        <c:v>-9.1275250000000044E-2</c:v>
                      </c:pt>
                      <c:pt idx="1242">
                        <c:v>-9.1271250000000054E-2</c:v>
                      </c:pt>
                      <c:pt idx="1243">
                        <c:v>-9.1269250000000024E-2</c:v>
                      </c:pt>
                      <c:pt idx="1244">
                        <c:v>-9.1267750000000036E-2</c:v>
                      </c:pt>
                      <c:pt idx="1245">
                        <c:v>-9.1269750000000038E-2</c:v>
                      </c:pt>
                      <c:pt idx="1246">
                        <c:v>-9.1266250000000021E-2</c:v>
                      </c:pt>
                      <c:pt idx="1247">
                        <c:v>-9.1258250000000027E-2</c:v>
                      </c:pt>
                      <c:pt idx="1248">
                        <c:v>-9.1259000000000021E-2</c:v>
                      </c:pt>
                      <c:pt idx="1249">
                        <c:v>-9.1261000000000023E-2</c:v>
                      </c:pt>
                      <c:pt idx="1250">
                        <c:v>-9.126250000000001E-2</c:v>
                      </c:pt>
                      <c:pt idx="1251">
                        <c:v>-9.1264499999999998E-2</c:v>
                      </c:pt>
                      <c:pt idx="1252">
                        <c:v>-9.1258000000000006E-2</c:v>
                      </c:pt>
                      <c:pt idx="1253">
                        <c:v>-9.1253999999999988E-2</c:v>
                      </c:pt>
                      <c:pt idx="1254">
                        <c:v>-9.1248999999999997E-2</c:v>
                      </c:pt>
                      <c:pt idx="1255">
                        <c:v>-9.1242500000000004E-2</c:v>
                      </c:pt>
                      <c:pt idx="1256">
                        <c:v>-9.1235000000000011E-2</c:v>
                      </c:pt>
                      <c:pt idx="1257">
                        <c:v>-9.122725000000001E-2</c:v>
                      </c:pt>
                      <c:pt idx="1258">
                        <c:v>-9.1218000000000007E-2</c:v>
                      </c:pt>
                      <c:pt idx="1259">
                        <c:v>-9.1212249999999995E-2</c:v>
                      </c:pt>
                      <c:pt idx="1260">
                        <c:v>-9.1206250000000003E-2</c:v>
                      </c:pt>
                      <c:pt idx="1261">
                        <c:v>-9.120099999999999E-2</c:v>
                      </c:pt>
                      <c:pt idx="1262">
                        <c:v>-9.1201000000000032E-2</c:v>
                      </c:pt>
                      <c:pt idx="1263">
                        <c:v>-9.1200750000000011E-2</c:v>
                      </c:pt>
                      <c:pt idx="1264">
                        <c:v>-9.1183500000000001E-2</c:v>
                      </c:pt>
                      <c:pt idx="1265">
                        <c:v>-9.1167999999999999E-2</c:v>
                      </c:pt>
                      <c:pt idx="1266">
                        <c:v>-9.1169999999999987E-2</c:v>
                      </c:pt>
                      <c:pt idx="1267">
                        <c:v>-9.1159500000000018E-2</c:v>
                      </c:pt>
                      <c:pt idx="1268">
                        <c:v>-9.1153250000000019E-2</c:v>
                      </c:pt>
                      <c:pt idx="1269">
                        <c:v>-9.1146000000000033E-2</c:v>
                      </c:pt>
                      <c:pt idx="1270">
                        <c:v>-9.1141000000000028E-2</c:v>
                      </c:pt>
                      <c:pt idx="1271">
                        <c:v>-9.1145999999999991E-2</c:v>
                      </c:pt>
                      <c:pt idx="1272">
                        <c:v>-9.1137750000000017E-2</c:v>
                      </c:pt>
                      <c:pt idx="1273">
                        <c:v>-9.1143249999999995E-2</c:v>
                      </c:pt>
                      <c:pt idx="1274">
                        <c:v>-9.1150999999999996E-2</c:v>
                      </c:pt>
                      <c:pt idx="1275">
                        <c:v>-9.1151999999999997E-2</c:v>
                      </c:pt>
                      <c:pt idx="1276">
                        <c:v>-9.1152999999999984E-2</c:v>
                      </c:pt>
                      <c:pt idx="1277">
                        <c:v>-9.1150499999999982E-2</c:v>
                      </c:pt>
                      <c:pt idx="1278">
                        <c:v>-9.1143749999999996E-2</c:v>
                      </c:pt>
                      <c:pt idx="1279">
                        <c:v>-9.1137499999999996E-2</c:v>
                      </c:pt>
                      <c:pt idx="1280">
                        <c:v>-9.1128999999999974E-2</c:v>
                      </c:pt>
                      <c:pt idx="1281">
                        <c:v>-9.1134999999999966E-2</c:v>
                      </c:pt>
                      <c:pt idx="1282">
                        <c:v>-9.1151499999999969E-2</c:v>
                      </c:pt>
                      <c:pt idx="1283">
                        <c:v>-9.1154499999999986E-2</c:v>
                      </c:pt>
                      <c:pt idx="1284">
                        <c:v>-9.1158249999999955E-2</c:v>
                      </c:pt>
                      <c:pt idx="1285">
                        <c:v>-9.1162999999999966E-2</c:v>
                      </c:pt>
                      <c:pt idx="1286">
                        <c:v>-9.1168499999999972E-2</c:v>
                      </c:pt>
                      <c:pt idx="1287">
                        <c:v>-9.1174249999999971E-2</c:v>
                      </c:pt>
                      <c:pt idx="1288">
                        <c:v>-9.1177999999999995E-2</c:v>
                      </c:pt>
                      <c:pt idx="1289">
                        <c:v>-9.1186749999999997E-2</c:v>
                      </c:pt>
                      <c:pt idx="1290">
                        <c:v>-9.119449999999997E-2</c:v>
                      </c:pt>
                      <c:pt idx="1291">
                        <c:v>-9.1191499999999981E-2</c:v>
                      </c:pt>
                      <c:pt idx="1292">
                        <c:v>-9.1198499999999974E-2</c:v>
                      </c:pt>
                      <c:pt idx="1293">
                        <c:v>-9.1193999999999983E-2</c:v>
                      </c:pt>
                      <c:pt idx="1294">
                        <c:v>-9.1198500000000002E-2</c:v>
                      </c:pt>
                      <c:pt idx="1295">
                        <c:v>-9.1212000000000001E-2</c:v>
                      </c:pt>
                      <c:pt idx="1296">
                        <c:v>-9.1215500000000005E-2</c:v>
                      </c:pt>
                      <c:pt idx="1297">
                        <c:v>-9.1226250000000009E-2</c:v>
                      </c:pt>
                      <c:pt idx="1298">
                        <c:v>-9.1230500000000034E-2</c:v>
                      </c:pt>
                      <c:pt idx="1299">
                        <c:v>-9.1233500000000023E-2</c:v>
                      </c:pt>
                      <c:pt idx="1300">
                        <c:v>-9.123574999999999E-2</c:v>
                      </c:pt>
                      <c:pt idx="1301">
                        <c:v>-9.1245749999999987E-2</c:v>
                      </c:pt>
                      <c:pt idx="1302">
                        <c:v>-9.1254249999999995E-2</c:v>
                      </c:pt>
                      <c:pt idx="1303">
                        <c:v>-9.125875E-2</c:v>
                      </c:pt>
                      <c:pt idx="1304">
                        <c:v>-9.126175000000003E-2</c:v>
                      </c:pt>
                      <c:pt idx="1305">
                        <c:v>-9.1258000000000034E-2</c:v>
                      </c:pt>
                      <c:pt idx="1306">
                        <c:v>-9.1256750000000025E-2</c:v>
                      </c:pt>
                      <c:pt idx="1307">
                        <c:v>-9.1258750000000041E-2</c:v>
                      </c:pt>
                      <c:pt idx="1308">
                        <c:v>-9.1272000000000061E-2</c:v>
                      </c:pt>
                      <c:pt idx="1309">
                        <c:v>-9.1278750000000061E-2</c:v>
                      </c:pt>
                      <c:pt idx="1310">
                        <c:v>-9.1279500000000041E-2</c:v>
                      </c:pt>
                      <c:pt idx="1311">
                        <c:v>-9.1282750000000051E-2</c:v>
                      </c:pt>
                      <c:pt idx="1312">
                        <c:v>-9.1280750000000049E-2</c:v>
                      </c:pt>
                      <c:pt idx="1313">
                        <c:v>-9.1286000000000034E-2</c:v>
                      </c:pt>
                      <c:pt idx="1314">
                        <c:v>-9.1281000000000057E-2</c:v>
                      </c:pt>
                      <c:pt idx="1315">
                        <c:v>-9.1279500000000055E-2</c:v>
                      </c:pt>
                      <c:pt idx="1316">
                        <c:v>-9.1283000000000031E-2</c:v>
                      </c:pt>
                      <c:pt idx="1317">
                        <c:v>-9.1275500000000023E-2</c:v>
                      </c:pt>
                      <c:pt idx="1318">
                        <c:v>-9.1266250000000021E-2</c:v>
                      </c:pt>
                      <c:pt idx="1319">
                        <c:v>-9.1258000000000034E-2</c:v>
                      </c:pt>
                      <c:pt idx="1320">
                        <c:v>-9.1245250000000042E-2</c:v>
                      </c:pt>
                      <c:pt idx="1321">
                        <c:v>-9.1236000000000039E-2</c:v>
                      </c:pt>
                      <c:pt idx="1322">
                        <c:v>-9.1218750000000029E-2</c:v>
                      </c:pt>
                      <c:pt idx="1323">
                        <c:v>-9.1212000000000029E-2</c:v>
                      </c:pt>
                      <c:pt idx="1324">
                        <c:v>-9.1207500000000052E-2</c:v>
                      </c:pt>
                      <c:pt idx="1325">
                        <c:v>-9.1206750000000059E-2</c:v>
                      </c:pt>
                      <c:pt idx="1326">
                        <c:v>-9.120150000000006E-2</c:v>
                      </c:pt>
                      <c:pt idx="1327">
                        <c:v>-9.1192500000000051E-2</c:v>
                      </c:pt>
                      <c:pt idx="1328">
                        <c:v>-9.1188750000000068E-2</c:v>
                      </c:pt>
                      <c:pt idx="1329">
                        <c:v>-9.1185250000000037E-2</c:v>
                      </c:pt>
                      <c:pt idx="1330">
                        <c:v>-9.1179500000000052E-2</c:v>
                      </c:pt>
                      <c:pt idx="1331">
                        <c:v>-9.117475000000004E-2</c:v>
                      </c:pt>
                      <c:pt idx="1332">
                        <c:v>-9.1172500000000045E-2</c:v>
                      </c:pt>
                      <c:pt idx="1333">
                        <c:v>-9.1161250000000041E-2</c:v>
                      </c:pt>
                      <c:pt idx="1334">
                        <c:v>-9.1141250000000035E-2</c:v>
                      </c:pt>
                      <c:pt idx="1335">
                        <c:v>-9.1117750000000039E-2</c:v>
                      </c:pt>
                      <c:pt idx="1336">
                        <c:v>-9.1102250000000051E-2</c:v>
                      </c:pt>
                      <c:pt idx="1337">
                        <c:v>-9.109325000000007E-2</c:v>
                      </c:pt>
                      <c:pt idx="1338">
                        <c:v>-9.1085500000000083E-2</c:v>
                      </c:pt>
                      <c:pt idx="1339">
                        <c:v>-9.1074500000000058E-2</c:v>
                      </c:pt>
                      <c:pt idx="1340">
                        <c:v>-9.1068250000000073E-2</c:v>
                      </c:pt>
                      <c:pt idx="1341">
                        <c:v>-9.1059500000000071E-2</c:v>
                      </c:pt>
                      <c:pt idx="1342">
                        <c:v>-9.1049250000000054E-2</c:v>
                      </c:pt>
                      <c:pt idx="1343">
                        <c:v>-9.1054000000000079E-2</c:v>
                      </c:pt>
                      <c:pt idx="1344">
                        <c:v>-9.1061500000000045E-2</c:v>
                      </c:pt>
                      <c:pt idx="1345">
                        <c:v>-9.1059250000000064E-2</c:v>
                      </c:pt>
                      <c:pt idx="1346">
                        <c:v>-9.1057250000000048E-2</c:v>
                      </c:pt>
                      <c:pt idx="1347">
                        <c:v>-9.1067000000000092E-2</c:v>
                      </c:pt>
                      <c:pt idx="1348">
                        <c:v>-9.1073000000000057E-2</c:v>
                      </c:pt>
                      <c:pt idx="1349">
                        <c:v>-9.1079500000000063E-2</c:v>
                      </c:pt>
                      <c:pt idx="1350">
                        <c:v>-9.1078250000000083E-2</c:v>
                      </c:pt>
                      <c:pt idx="1351">
                        <c:v>-9.1082750000000059E-2</c:v>
                      </c:pt>
                      <c:pt idx="1352">
                        <c:v>-9.1091000000000075E-2</c:v>
                      </c:pt>
                      <c:pt idx="1353">
                        <c:v>-9.109675000000006E-2</c:v>
                      </c:pt>
                      <c:pt idx="1354">
                        <c:v>-9.110050000000007E-2</c:v>
                      </c:pt>
                      <c:pt idx="1355">
                        <c:v>-9.1107000000000049E-2</c:v>
                      </c:pt>
                      <c:pt idx="1356">
                        <c:v>-9.1095000000000037E-2</c:v>
                      </c:pt>
                      <c:pt idx="1357">
                        <c:v>-9.1089750000000066E-2</c:v>
                      </c:pt>
                      <c:pt idx="1358">
                        <c:v>-9.1087250000000064E-2</c:v>
                      </c:pt>
                      <c:pt idx="1359">
                        <c:v>-9.1083750000000074E-2</c:v>
                      </c:pt>
                      <c:pt idx="1360">
                        <c:v>-9.1083750000000074E-2</c:v>
                      </c:pt>
                      <c:pt idx="1361">
                        <c:v>-9.1080250000000099E-2</c:v>
                      </c:pt>
                      <c:pt idx="1362">
                        <c:v>-9.1082500000000066E-2</c:v>
                      </c:pt>
                      <c:pt idx="1363">
                        <c:v>-9.1082250000000101E-2</c:v>
                      </c:pt>
                      <c:pt idx="1364">
                        <c:v>-9.1074000000000085E-2</c:v>
                      </c:pt>
                      <c:pt idx="1365">
                        <c:v>-9.1066250000000085E-2</c:v>
                      </c:pt>
                      <c:pt idx="1366">
                        <c:v>-9.1045750000000092E-2</c:v>
                      </c:pt>
                      <c:pt idx="1367">
                        <c:v>-9.10335000000001E-2</c:v>
                      </c:pt>
                      <c:pt idx="1368">
                        <c:v>-9.101500000000011E-2</c:v>
                      </c:pt>
                      <c:pt idx="1369">
                        <c:v>-9.0984000000000106E-2</c:v>
                      </c:pt>
                      <c:pt idx="1370">
                        <c:v>-9.0964250000000108E-2</c:v>
                      </c:pt>
                      <c:pt idx="1371">
                        <c:v>-9.09495000000001E-2</c:v>
                      </c:pt>
                      <c:pt idx="1372">
                        <c:v>-9.0937500000000088E-2</c:v>
                      </c:pt>
                      <c:pt idx="1373">
                        <c:v>-9.0929500000000107E-2</c:v>
                      </c:pt>
                      <c:pt idx="1374">
                        <c:v>-9.0919500000000084E-2</c:v>
                      </c:pt>
                      <c:pt idx="1375">
                        <c:v>-9.0908750000000052E-2</c:v>
                      </c:pt>
                      <c:pt idx="1376">
                        <c:v>-9.0910250000000067E-2</c:v>
                      </c:pt>
                      <c:pt idx="1377">
                        <c:v>-9.0908500000000073E-2</c:v>
                      </c:pt>
                      <c:pt idx="1378">
                        <c:v>-9.0905000000000055E-2</c:v>
                      </c:pt>
                      <c:pt idx="1379">
                        <c:v>-9.0893750000000051E-2</c:v>
                      </c:pt>
                      <c:pt idx="1380">
                        <c:v>-9.0887500000000065E-2</c:v>
                      </c:pt>
                      <c:pt idx="1381">
                        <c:v>-9.0884250000000083E-2</c:v>
                      </c:pt>
                      <c:pt idx="1382">
                        <c:v>-9.0885750000000071E-2</c:v>
                      </c:pt>
                      <c:pt idx="1383">
                        <c:v>-9.0881000000000073E-2</c:v>
                      </c:pt>
                      <c:pt idx="1384">
                        <c:v>-9.0878250000000077E-2</c:v>
                      </c:pt>
                      <c:pt idx="1385">
                        <c:v>-9.0886250000000057E-2</c:v>
                      </c:pt>
                      <c:pt idx="1386">
                        <c:v>-9.0880250000000065E-2</c:v>
                      </c:pt>
                      <c:pt idx="1387">
                        <c:v>-9.0883750000000069E-2</c:v>
                      </c:pt>
                      <c:pt idx="1388">
                        <c:v>-9.0886500000000051E-2</c:v>
                      </c:pt>
                      <c:pt idx="1389">
                        <c:v>-9.0890500000000055E-2</c:v>
                      </c:pt>
                      <c:pt idx="1390">
                        <c:v>-9.0894750000000052E-2</c:v>
                      </c:pt>
                      <c:pt idx="1391">
                        <c:v>-9.089250000000007E-2</c:v>
                      </c:pt>
                      <c:pt idx="1392">
                        <c:v>-9.0881000000000059E-2</c:v>
                      </c:pt>
                      <c:pt idx="1393">
                        <c:v>-9.0881000000000059E-2</c:v>
                      </c:pt>
                      <c:pt idx="1394">
                        <c:v>-9.0878000000000056E-2</c:v>
                      </c:pt>
                      <c:pt idx="1395">
                        <c:v>-9.087275000000003E-2</c:v>
                      </c:pt>
                      <c:pt idx="1396">
                        <c:v>-9.0859750000000045E-2</c:v>
                      </c:pt>
                      <c:pt idx="1397">
                        <c:v>-9.0844500000000036E-2</c:v>
                      </c:pt>
                      <c:pt idx="1398">
                        <c:v>-9.0845000000000051E-2</c:v>
                      </c:pt>
                      <c:pt idx="1399">
                        <c:v>-9.0844250000000043E-2</c:v>
                      </c:pt>
                      <c:pt idx="1400">
                        <c:v>-9.0833250000000032E-2</c:v>
                      </c:pt>
                      <c:pt idx="1401">
                        <c:v>-9.0819250000000074E-2</c:v>
                      </c:pt>
                      <c:pt idx="1402">
                        <c:v>-9.0814500000000062E-2</c:v>
                      </c:pt>
                      <c:pt idx="1403">
                        <c:v>-9.0803250000000058E-2</c:v>
                      </c:pt>
                      <c:pt idx="1404">
                        <c:v>-9.0800000000000047E-2</c:v>
                      </c:pt>
                      <c:pt idx="1405">
                        <c:v>-9.0793000000000054E-2</c:v>
                      </c:pt>
                      <c:pt idx="1406">
                        <c:v>-9.0779500000000027E-2</c:v>
                      </c:pt>
                      <c:pt idx="1407">
                        <c:v>-9.0767500000000029E-2</c:v>
                      </c:pt>
                      <c:pt idx="1408">
                        <c:v>-9.0756250000000024E-2</c:v>
                      </c:pt>
                      <c:pt idx="1409">
                        <c:v>-9.0740750000000023E-2</c:v>
                      </c:pt>
                      <c:pt idx="1410">
                        <c:v>-9.0728500000000004E-2</c:v>
                      </c:pt>
                      <c:pt idx="1411">
                        <c:v>-9.0716750000000013E-2</c:v>
                      </c:pt>
                      <c:pt idx="1412">
                        <c:v>-9.0705500000000022E-2</c:v>
                      </c:pt>
                      <c:pt idx="1413">
                        <c:v>-9.0697500000000028E-2</c:v>
                      </c:pt>
                      <c:pt idx="1414">
                        <c:v>-9.0682000000000013E-2</c:v>
                      </c:pt>
                      <c:pt idx="1415">
                        <c:v>-9.0667500000000012E-2</c:v>
                      </c:pt>
                      <c:pt idx="1416">
                        <c:v>-9.0653000000000025E-2</c:v>
                      </c:pt>
                      <c:pt idx="1417">
                        <c:v>-9.064000000000004E-2</c:v>
                      </c:pt>
                      <c:pt idx="1418">
                        <c:v>-9.0634500000000048E-2</c:v>
                      </c:pt>
                      <c:pt idx="1419">
                        <c:v>-9.0629000000000043E-2</c:v>
                      </c:pt>
                      <c:pt idx="1420">
                        <c:v>-9.0623500000000037E-2</c:v>
                      </c:pt>
                      <c:pt idx="1421">
                        <c:v>-9.0622750000000044E-2</c:v>
                      </c:pt>
                      <c:pt idx="1422">
                        <c:v>-9.0614500000000056E-2</c:v>
                      </c:pt>
                      <c:pt idx="1423">
                        <c:v>-9.0606250000000055E-2</c:v>
                      </c:pt>
                      <c:pt idx="1424">
                        <c:v>-9.0597500000000053E-2</c:v>
                      </c:pt>
                      <c:pt idx="1425">
                        <c:v>-9.0590750000000053E-2</c:v>
                      </c:pt>
                      <c:pt idx="1426">
                        <c:v>-9.0589250000000038E-2</c:v>
                      </c:pt>
                      <c:pt idx="1427">
                        <c:v>-9.0578500000000034E-2</c:v>
                      </c:pt>
                      <c:pt idx="1428">
                        <c:v>-9.0563250000000026E-2</c:v>
                      </c:pt>
                      <c:pt idx="1429">
                        <c:v>-9.0558000000000027E-2</c:v>
                      </c:pt>
                      <c:pt idx="1430">
                        <c:v>-9.0552000000000021E-2</c:v>
                      </c:pt>
                      <c:pt idx="1431">
                        <c:v>-9.0536000000000033E-2</c:v>
                      </c:pt>
                      <c:pt idx="1432">
                        <c:v>-9.051425000000006E-2</c:v>
                      </c:pt>
                      <c:pt idx="1433">
                        <c:v>-9.0503250000000049E-2</c:v>
                      </c:pt>
                      <c:pt idx="1434">
                        <c:v>-9.0501250000000019E-2</c:v>
                      </c:pt>
                      <c:pt idx="1435">
                        <c:v>-9.0495000000000034E-2</c:v>
                      </c:pt>
                      <c:pt idx="1436">
                        <c:v>-9.0486000000000011E-2</c:v>
                      </c:pt>
                      <c:pt idx="1437">
                        <c:v>-9.0466749999999999E-2</c:v>
                      </c:pt>
                      <c:pt idx="1438">
                        <c:v>-9.0437250000000025E-2</c:v>
                      </c:pt>
                      <c:pt idx="1439">
                        <c:v>-9.0417750000000019E-2</c:v>
                      </c:pt>
                      <c:pt idx="1440">
                        <c:v>-9.0403250000000004E-2</c:v>
                      </c:pt>
                      <c:pt idx="1441">
                        <c:v>-9.0386500000000022E-2</c:v>
                      </c:pt>
                      <c:pt idx="1442">
                        <c:v>-9.0379500000000002E-2</c:v>
                      </c:pt>
                      <c:pt idx="1443">
                        <c:v>-9.0368750000000025E-2</c:v>
                      </c:pt>
                      <c:pt idx="1444">
                        <c:v>-9.0357999999999966E-2</c:v>
                      </c:pt>
                      <c:pt idx="1445">
                        <c:v>-9.0349999999999986E-2</c:v>
                      </c:pt>
                      <c:pt idx="1446">
                        <c:v>-9.0352249999999981E-2</c:v>
                      </c:pt>
                      <c:pt idx="1447">
                        <c:v>-9.0348749999999978E-2</c:v>
                      </c:pt>
                      <c:pt idx="1448">
                        <c:v>-9.0336250000000007E-2</c:v>
                      </c:pt>
                      <c:pt idx="1449">
                        <c:v>-9.0329999999999994E-2</c:v>
                      </c:pt>
                      <c:pt idx="1450">
                        <c:v>-9.0328999999999979E-2</c:v>
                      </c:pt>
                      <c:pt idx="1451">
                        <c:v>-9.032925E-2</c:v>
                      </c:pt>
                      <c:pt idx="1452">
                        <c:v>-9.0326000000000004E-2</c:v>
                      </c:pt>
                      <c:pt idx="1453">
                        <c:v>-9.0319750000000004E-2</c:v>
                      </c:pt>
                      <c:pt idx="1454">
                        <c:v>-9.0320749999999977E-2</c:v>
                      </c:pt>
                      <c:pt idx="1455">
                        <c:v>-9.0328249999999985E-2</c:v>
                      </c:pt>
                      <c:pt idx="1456">
                        <c:v>-9.0330750000000001E-2</c:v>
                      </c:pt>
                      <c:pt idx="1457">
                        <c:v>-9.0322000000000013E-2</c:v>
                      </c:pt>
                      <c:pt idx="1458">
                        <c:v>-9.0318750000000017E-2</c:v>
                      </c:pt>
                      <c:pt idx="1459">
                        <c:v>-9.0313499999999991E-2</c:v>
                      </c:pt>
                      <c:pt idx="1460">
                        <c:v>-9.0314499999999992E-2</c:v>
                      </c:pt>
                      <c:pt idx="1461">
                        <c:v>-9.0314749999999985E-2</c:v>
                      </c:pt>
                      <c:pt idx="1462">
                        <c:v>-9.0312749999999997E-2</c:v>
                      </c:pt>
                      <c:pt idx="1463">
                        <c:v>-9.0304499999999982E-2</c:v>
                      </c:pt>
                      <c:pt idx="1464">
                        <c:v>-9.0306749999999991E-2</c:v>
                      </c:pt>
                      <c:pt idx="1465">
                        <c:v>-9.030175E-2</c:v>
                      </c:pt>
                      <c:pt idx="1466">
                        <c:v>-9.0299249999999998E-2</c:v>
                      </c:pt>
                      <c:pt idx="1467">
                        <c:v>-9.0278750000000005E-2</c:v>
                      </c:pt>
                      <c:pt idx="1468">
                        <c:v>-9.0251499999999985E-2</c:v>
                      </c:pt>
                      <c:pt idx="1469">
                        <c:v>-9.0228999999999976E-2</c:v>
                      </c:pt>
                      <c:pt idx="1470">
                        <c:v>-9.0198749999999994E-2</c:v>
                      </c:pt>
                      <c:pt idx="1471">
                        <c:v>-9.0162999999999993E-2</c:v>
                      </c:pt>
                      <c:pt idx="1472">
                        <c:v>-9.0140749999999978E-2</c:v>
                      </c:pt>
                      <c:pt idx="1473">
                        <c:v>-9.0107749999999973E-2</c:v>
                      </c:pt>
                      <c:pt idx="1474">
                        <c:v>-9.0068749999999961E-2</c:v>
                      </c:pt>
                      <c:pt idx="1475">
                        <c:v>-9.0034249999999968E-2</c:v>
                      </c:pt>
                      <c:pt idx="1476">
                        <c:v>-8.9995999999999951E-2</c:v>
                      </c:pt>
                      <c:pt idx="1477">
                        <c:v>-8.9964249999999926E-2</c:v>
                      </c:pt>
                      <c:pt idx="1478">
                        <c:v>-8.993024999999992E-2</c:v>
                      </c:pt>
                      <c:pt idx="1479">
                        <c:v>-8.989824999999993E-2</c:v>
                      </c:pt>
                      <c:pt idx="1480">
                        <c:v>-8.986124999999992E-2</c:v>
                      </c:pt>
                      <c:pt idx="1481">
                        <c:v>-8.982249999999993E-2</c:v>
                      </c:pt>
                      <c:pt idx="1482">
                        <c:v>-8.9771999999999921E-2</c:v>
                      </c:pt>
                      <c:pt idx="1483">
                        <c:v>-8.9732249999999944E-2</c:v>
                      </c:pt>
                      <c:pt idx="1484">
                        <c:v>-8.9694499999999955E-2</c:v>
                      </c:pt>
                      <c:pt idx="1485">
                        <c:v>-8.9644499999999946E-2</c:v>
                      </c:pt>
                      <c:pt idx="1486">
                        <c:v>-8.9599749999999923E-2</c:v>
                      </c:pt>
                      <c:pt idx="1487">
                        <c:v>-8.9562249999999941E-2</c:v>
                      </c:pt>
                      <c:pt idx="1488">
                        <c:v>-8.9525749999999946E-2</c:v>
                      </c:pt>
                      <c:pt idx="1489">
                        <c:v>-8.9492499999999933E-2</c:v>
                      </c:pt>
                      <c:pt idx="1490">
                        <c:v>-8.9463249999999925E-2</c:v>
                      </c:pt>
                      <c:pt idx="1491">
                        <c:v>-8.9429749999999933E-2</c:v>
                      </c:pt>
                      <c:pt idx="1492">
                        <c:v>-8.9401249999999946E-2</c:v>
                      </c:pt>
                      <c:pt idx="1493">
                        <c:v>-8.9382499999999948E-2</c:v>
                      </c:pt>
                      <c:pt idx="1494">
                        <c:v>-8.9346749999999947E-2</c:v>
                      </c:pt>
                      <c:pt idx="1495">
                        <c:v>-8.9312749999999955E-2</c:v>
                      </c:pt>
                      <c:pt idx="1496">
                        <c:v>-8.9286499999999935E-2</c:v>
                      </c:pt>
                      <c:pt idx="1497">
                        <c:v>-8.9265749999999949E-2</c:v>
                      </c:pt>
                      <c:pt idx="1498">
                        <c:v>-8.924799999999998E-2</c:v>
                      </c:pt>
                      <c:pt idx="1499">
                        <c:v>-8.9232749999999944E-2</c:v>
                      </c:pt>
                      <c:pt idx="1500">
                        <c:v>-8.9217999999999992E-2</c:v>
                      </c:pt>
                      <c:pt idx="1501">
                        <c:v>-8.9194499999999996E-2</c:v>
                      </c:pt>
                      <c:pt idx="1502">
                        <c:v>-8.9161249999999997E-2</c:v>
                      </c:pt>
                      <c:pt idx="1503">
                        <c:v>-8.9141999999999971E-2</c:v>
                      </c:pt>
                      <c:pt idx="1504">
                        <c:v>-8.9116999999999974E-2</c:v>
                      </c:pt>
                      <c:pt idx="1505">
                        <c:v>-8.910024999999995E-2</c:v>
                      </c:pt>
                      <c:pt idx="1506">
                        <c:v>-8.9075499999999974E-2</c:v>
                      </c:pt>
                      <c:pt idx="1507">
                        <c:v>-8.904349999999997E-2</c:v>
                      </c:pt>
                      <c:pt idx="1508">
                        <c:v>-8.901149999999998E-2</c:v>
                      </c:pt>
                      <c:pt idx="1509">
                        <c:v>-8.900149999999997E-2</c:v>
                      </c:pt>
                      <c:pt idx="1510">
                        <c:v>-8.898124999999997E-2</c:v>
                      </c:pt>
                      <c:pt idx="1511">
                        <c:v>-8.8966499999999976E-2</c:v>
                      </c:pt>
                      <c:pt idx="1512">
                        <c:v>-8.8949999999999974E-2</c:v>
                      </c:pt>
                      <c:pt idx="1513">
                        <c:v>-8.8932499999999984E-2</c:v>
                      </c:pt>
                      <c:pt idx="1514">
                        <c:v>-8.8917999999999983E-2</c:v>
                      </c:pt>
                      <c:pt idx="1515">
                        <c:v>-8.8897499999999963E-2</c:v>
                      </c:pt>
                      <c:pt idx="1516">
                        <c:v>-8.8873249999999987E-2</c:v>
                      </c:pt>
                      <c:pt idx="1517">
                        <c:v>-8.8854249999999982E-2</c:v>
                      </c:pt>
                      <c:pt idx="1518">
                        <c:v>-8.8847249999999975E-2</c:v>
                      </c:pt>
                      <c:pt idx="1519">
                        <c:v>-8.8831249999999959E-2</c:v>
                      </c:pt>
                      <c:pt idx="1520">
                        <c:v>-8.8812749999999968E-2</c:v>
                      </c:pt>
                      <c:pt idx="1521">
                        <c:v>-8.8792749999999962E-2</c:v>
                      </c:pt>
                      <c:pt idx="1522">
                        <c:v>-8.8775499999999979E-2</c:v>
                      </c:pt>
                      <c:pt idx="1523">
                        <c:v>-8.8746249999999985E-2</c:v>
                      </c:pt>
                      <c:pt idx="1524">
                        <c:v>-8.872399999999997E-2</c:v>
                      </c:pt>
                      <c:pt idx="1525">
                        <c:v>-8.8699249999999979E-2</c:v>
                      </c:pt>
                      <c:pt idx="1526">
                        <c:v>-8.868224999999999E-2</c:v>
                      </c:pt>
                      <c:pt idx="1527">
                        <c:v>-8.8663249999999957E-2</c:v>
                      </c:pt>
                      <c:pt idx="1528">
                        <c:v>-8.8637249999999945E-2</c:v>
                      </c:pt>
                      <c:pt idx="1529">
                        <c:v>-8.8610499999999953E-2</c:v>
                      </c:pt>
                      <c:pt idx="1530">
                        <c:v>-8.8579499999999992E-2</c:v>
                      </c:pt>
                      <c:pt idx="1531">
                        <c:v>-8.8554249999999973E-2</c:v>
                      </c:pt>
                      <c:pt idx="1532">
                        <c:v>-8.8537249999999984E-2</c:v>
                      </c:pt>
                      <c:pt idx="1533">
                        <c:v>-8.8516999999999971E-2</c:v>
                      </c:pt>
                      <c:pt idx="1534">
                        <c:v>-8.850249999999997E-2</c:v>
                      </c:pt>
                      <c:pt idx="1535">
                        <c:v>-8.8490249999999951E-2</c:v>
                      </c:pt>
                      <c:pt idx="1536">
                        <c:v>-8.8477499999999959E-2</c:v>
                      </c:pt>
                      <c:pt idx="1537">
                        <c:v>-8.8443999999999967E-2</c:v>
                      </c:pt>
                      <c:pt idx="1538">
                        <c:v>-8.8420499999999971E-2</c:v>
                      </c:pt>
                      <c:pt idx="1539">
                        <c:v>-8.8390749999999976E-2</c:v>
                      </c:pt>
                      <c:pt idx="1540">
                        <c:v>-8.8363499999999984E-2</c:v>
                      </c:pt>
                      <c:pt idx="1541">
                        <c:v>-8.8348999999999969E-2</c:v>
                      </c:pt>
                      <c:pt idx="1542">
                        <c:v>-8.8325749999999953E-2</c:v>
                      </c:pt>
                      <c:pt idx="1543">
                        <c:v>-8.8291499999999953E-2</c:v>
                      </c:pt>
                      <c:pt idx="1544">
                        <c:v>-8.8251249999999962E-2</c:v>
                      </c:pt>
                      <c:pt idx="1545">
                        <c:v>-8.8225999999999971E-2</c:v>
                      </c:pt>
                      <c:pt idx="1546">
                        <c:v>-8.820149999999996E-2</c:v>
                      </c:pt>
                      <c:pt idx="1547">
                        <c:v>-8.8165249999999973E-2</c:v>
                      </c:pt>
                      <c:pt idx="1548">
                        <c:v>-8.813199999999996E-2</c:v>
                      </c:pt>
                      <c:pt idx="1549">
                        <c:v>-8.8100499999999957E-2</c:v>
                      </c:pt>
                      <c:pt idx="1550">
                        <c:v>-8.8066499999999923E-2</c:v>
                      </c:pt>
                      <c:pt idx="1551">
                        <c:v>-8.8032499999999916E-2</c:v>
                      </c:pt>
                      <c:pt idx="1552">
                        <c:v>-8.7989749999999922E-2</c:v>
                      </c:pt>
                      <c:pt idx="1553">
                        <c:v>-8.795574999999993E-2</c:v>
                      </c:pt>
                      <c:pt idx="1554">
                        <c:v>-8.7927249999999943E-2</c:v>
                      </c:pt>
                      <c:pt idx="1555">
                        <c:v>-8.788924999999996E-2</c:v>
                      </c:pt>
                      <c:pt idx="1556">
                        <c:v>-8.7873749999999931E-2</c:v>
                      </c:pt>
                      <c:pt idx="1557">
                        <c:v>-8.7848749999999948E-2</c:v>
                      </c:pt>
                      <c:pt idx="1558">
                        <c:v>-8.7821499999999941E-2</c:v>
                      </c:pt>
                      <c:pt idx="1559">
                        <c:v>-8.7792249999999947E-2</c:v>
                      </c:pt>
                      <c:pt idx="1560">
                        <c:v>-8.7755749999999966E-2</c:v>
                      </c:pt>
                      <c:pt idx="1561">
                        <c:v>-8.7730749999999968E-2</c:v>
                      </c:pt>
                      <c:pt idx="1562">
                        <c:v>-8.769149999999995E-2</c:v>
                      </c:pt>
                      <c:pt idx="1563">
                        <c:v>-8.765749999999993E-2</c:v>
                      </c:pt>
                      <c:pt idx="1564">
                        <c:v>-8.7632249999999953E-2</c:v>
                      </c:pt>
                      <c:pt idx="1565">
                        <c:v>-8.7601499999999957E-2</c:v>
                      </c:pt>
                      <c:pt idx="1566">
                        <c:v>-8.7571249999999962E-2</c:v>
                      </c:pt>
                      <c:pt idx="1567">
                        <c:v>-8.7543499999999982E-2</c:v>
                      </c:pt>
                      <c:pt idx="1568">
                        <c:v>-8.7526999999999994E-2</c:v>
                      </c:pt>
                      <c:pt idx="1569">
                        <c:v>-8.7518249999999978E-2</c:v>
                      </c:pt>
                      <c:pt idx="1570">
                        <c:v>-8.7501999999999996E-2</c:v>
                      </c:pt>
                      <c:pt idx="1571">
                        <c:v>-8.74775E-2</c:v>
                      </c:pt>
                      <c:pt idx="1572">
                        <c:v>-8.7447999999999998E-2</c:v>
                      </c:pt>
                      <c:pt idx="1573">
                        <c:v>-8.7416249999999987E-2</c:v>
                      </c:pt>
                      <c:pt idx="1574">
                        <c:v>-8.7389999999999968E-2</c:v>
                      </c:pt>
                      <c:pt idx="1575">
                        <c:v>-8.7370499999999976E-2</c:v>
                      </c:pt>
                      <c:pt idx="1576">
                        <c:v>-8.7340249999999994E-2</c:v>
                      </c:pt>
                      <c:pt idx="1577">
                        <c:v>-8.7313749999999996E-2</c:v>
                      </c:pt>
                      <c:pt idx="1578">
                        <c:v>-8.7292000000000008E-2</c:v>
                      </c:pt>
                      <c:pt idx="1579">
                        <c:v>-8.7273250000000011E-2</c:v>
                      </c:pt>
                      <c:pt idx="1580">
                        <c:v>-8.7244999999999989E-2</c:v>
                      </c:pt>
                      <c:pt idx="1581">
                        <c:v>-8.7212250000000005E-2</c:v>
                      </c:pt>
                      <c:pt idx="1582">
                        <c:v>-8.7182999999999997E-2</c:v>
                      </c:pt>
                      <c:pt idx="1583">
                        <c:v>-8.715974999999998E-2</c:v>
                      </c:pt>
                      <c:pt idx="1584">
                        <c:v>-8.7133500000000003E-2</c:v>
                      </c:pt>
                      <c:pt idx="1585">
                        <c:v>-8.7101999999999985E-2</c:v>
                      </c:pt>
                      <c:pt idx="1586">
                        <c:v>-8.7071249999999975E-2</c:v>
                      </c:pt>
                      <c:pt idx="1587">
                        <c:v>-8.7045749999999977E-2</c:v>
                      </c:pt>
                      <c:pt idx="1588">
                        <c:v>-8.7016999999999983E-2</c:v>
                      </c:pt>
                      <c:pt idx="1589">
                        <c:v>-8.6982999999999977E-2</c:v>
                      </c:pt>
                      <c:pt idx="1590">
                        <c:v>-8.6944000000000021E-2</c:v>
                      </c:pt>
                      <c:pt idx="1591">
                        <c:v>-8.6920499999999998E-2</c:v>
                      </c:pt>
                      <c:pt idx="1592">
                        <c:v>-8.6895750000000008E-2</c:v>
                      </c:pt>
                      <c:pt idx="1593">
                        <c:v>-8.6868500000000015E-2</c:v>
                      </c:pt>
                      <c:pt idx="1594">
                        <c:v>-8.6843000000000004E-2</c:v>
                      </c:pt>
                      <c:pt idx="1595">
                        <c:v>-8.6811999999999986E-2</c:v>
                      </c:pt>
                      <c:pt idx="1596">
                        <c:v>-8.6796999999999999E-2</c:v>
                      </c:pt>
                      <c:pt idx="1597">
                        <c:v>-8.678050000000001E-2</c:v>
                      </c:pt>
                      <c:pt idx="1598">
                        <c:v>-8.6748000000000033E-2</c:v>
                      </c:pt>
                      <c:pt idx="1599">
                        <c:v>-8.6710750000000017E-2</c:v>
                      </c:pt>
                      <c:pt idx="1600">
                        <c:v>-8.6683500000000038E-2</c:v>
                      </c:pt>
                      <c:pt idx="1601">
                        <c:v>-8.6662000000000031E-2</c:v>
                      </c:pt>
                      <c:pt idx="1602">
                        <c:v>-8.6635250000000011E-2</c:v>
                      </c:pt>
                      <c:pt idx="1603">
                        <c:v>-8.6615000000000025E-2</c:v>
                      </c:pt>
                      <c:pt idx="1604">
                        <c:v>-8.6584250000000015E-2</c:v>
                      </c:pt>
                      <c:pt idx="1605">
                        <c:v>-8.655450000000002E-2</c:v>
                      </c:pt>
                      <c:pt idx="1606">
                        <c:v>-8.6528750000000029E-2</c:v>
                      </c:pt>
                      <c:pt idx="1607">
                        <c:v>-8.6504500000000026E-2</c:v>
                      </c:pt>
                      <c:pt idx="1608">
                        <c:v>-8.6479500000000029E-2</c:v>
                      </c:pt>
                      <c:pt idx="1609">
                        <c:v>-8.6452500000000043E-2</c:v>
                      </c:pt>
                      <c:pt idx="1610">
                        <c:v>-8.6431500000000022E-2</c:v>
                      </c:pt>
                      <c:pt idx="1611">
                        <c:v>-8.640800000000004E-2</c:v>
                      </c:pt>
                      <c:pt idx="1612">
                        <c:v>-8.6375750000000029E-2</c:v>
                      </c:pt>
                      <c:pt idx="1613">
                        <c:v>-8.6344500000000005E-2</c:v>
                      </c:pt>
                      <c:pt idx="1614">
                        <c:v>-8.6319250000000014E-2</c:v>
                      </c:pt>
                      <c:pt idx="1615">
                        <c:v>-8.6295000000000024E-2</c:v>
                      </c:pt>
                      <c:pt idx="1616">
                        <c:v>-8.6278750000000015E-2</c:v>
                      </c:pt>
                      <c:pt idx="1617">
                        <c:v>-8.626049999999999E-2</c:v>
                      </c:pt>
                      <c:pt idx="1618">
                        <c:v>-8.6227499999999999E-2</c:v>
                      </c:pt>
                      <c:pt idx="1619">
                        <c:v>-8.6197499999999982E-2</c:v>
                      </c:pt>
                      <c:pt idx="1620">
                        <c:v>-8.6169499999999968E-2</c:v>
                      </c:pt>
                      <c:pt idx="1621">
                        <c:v>-8.6136499999999963E-2</c:v>
                      </c:pt>
                      <c:pt idx="1622">
                        <c:v>-8.6104499999999945E-2</c:v>
                      </c:pt>
                      <c:pt idx="1623">
                        <c:v>-8.6076999999999945E-2</c:v>
                      </c:pt>
                      <c:pt idx="1624">
                        <c:v>-8.6049749999999939E-2</c:v>
                      </c:pt>
                      <c:pt idx="1625">
                        <c:v>-8.6018499999999942E-2</c:v>
                      </c:pt>
                      <c:pt idx="1626">
                        <c:v>-8.5986499999999924E-2</c:v>
                      </c:pt>
                      <c:pt idx="1627">
                        <c:v>-8.5962999999999942E-2</c:v>
                      </c:pt>
                      <c:pt idx="1628">
                        <c:v>-8.5938249999999938E-2</c:v>
                      </c:pt>
                      <c:pt idx="1629">
                        <c:v>-8.5903999999999939E-2</c:v>
                      </c:pt>
                      <c:pt idx="1630">
                        <c:v>-8.5863749999999933E-2</c:v>
                      </c:pt>
                      <c:pt idx="1631">
                        <c:v>-8.5821999999999954E-2</c:v>
                      </c:pt>
                      <c:pt idx="1632">
                        <c:v>-8.5788249999999969E-2</c:v>
                      </c:pt>
                      <c:pt idx="1633">
                        <c:v>-8.5756749999999951E-2</c:v>
                      </c:pt>
                      <c:pt idx="1634">
                        <c:v>-8.5723499999999966E-2</c:v>
                      </c:pt>
                      <c:pt idx="1635">
                        <c:v>-8.5697249999999961E-2</c:v>
                      </c:pt>
                      <c:pt idx="1636">
                        <c:v>-8.5667249999999986E-2</c:v>
                      </c:pt>
                      <c:pt idx="1637">
                        <c:v>-8.5640749999999974E-2</c:v>
                      </c:pt>
                      <c:pt idx="1638">
                        <c:v>-8.5626749999999988E-2</c:v>
                      </c:pt>
                      <c:pt idx="1639">
                        <c:v>-8.5607749999999996E-2</c:v>
                      </c:pt>
                      <c:pt idx="1640">
                        <c:v>-8.5582249999999999E-2</c:v>
                      </c:pt>
                      <c:pt idx="1641">
                        <c:v>-8.5561999999999999E-2</c:v>
                      </c:pt>
                      <c:pt idx="1642">
                        <c:v>-8.5529999999999995E-2</c:v>
                      </c:pt>
                      <c:pt idx="1643">
                        <c:v>-8.5501749999999987E-2</c:v>
                      </c:pt>
                      <c:pt idx="1644">
                        <c:v>-8.54795E-2</c:v>
                      </c:pt>
                      <c:pt idx="1645">
                        <c:v>-8.5450250000000005E-2</c:v>
                      </c:pt>
                      <c:pt idx="1646">
                        <c:v>-8.5415250000000012E-2</c:v>
                      </c:pt>
                      <c:pt idx="1647">
                        <c:v>-8.539250000000001E-2</c:v>
                      </c:pt>
                      <c:pt idx="1648">
                        <c:v>-8.5377000000000008E-2</c:v>
                      </c:pt>
                      <c:pt idx="1649">
                        <c:v>-8.5351499999999997E-2</c:v>
                      </c:pt>
                      <c:pt idx="1650">
                        <c:v>-8.532300000000001E-2</c:v>
                      </c:pt>
                      <c:pt idx="1651">
                        <c:v>-8.5290499999999991E-2</c:v>
                      </c:pt>
                      <c:pt idx="1652">
                        <c:v>-8.5255999999999985E-2</c:v>
                      </c:pt>
                      <c:pt idx="1653">
                        <c:v>-8.523749999999998E-2</c:v>
                      </c:pt>
                      <c:pt idx="1654">
                        <c:v>-8.5217499999999974E-2</c:v>
                      </c:pt>
                      <c:pt idx="1655">
                        <c:v>-8.5183999999999982E-2</c:v>
                      </c:pt>
                      <c:pt idx="1656">
                        <c:v>-8.5149499999999975E-2</c:v>
                      </c:pt>
                      <c:pt idx="1657">
                        <c:v>-8.5126499999999966E-2</c:v>
                      </c:pt>
                      <c:pt idx="1658">
                        <c:v>-8.5105499999999987E-2</c:v>
                      </c:pt>
                      <c:pt idx="1659">
                        <c:v>-8.5087749999999976E-2</c:v>
                      </c:pt>
                      <c:pt idx="1660">
                        <c:v>-8.5058999999999968E-2</c:v>
                      </c:pt>
                      <c:pt idx="1661">
                        <c:v>-8.5030499999999967E-2</c:v>
                      </c:pt>
                      <c:pt idx="1662">
                        <c:v>-8.5002249999999974E-2</c:v>
                      </c:pt>
                      <c:pt idx="1663">
                        <c:v>-8.4975749999999975E-2</c:v>
                      </c:pt>
                      <c:pt idx="1664">
                        <c:v>-8.4949749999999991E-2</c:v>
                      </c:pt>
                      <c:pt idx="1665">
                        <c:v>-8.4928999999999991E-2</c:v>
                      </c:pt>
                      <c:pt idx="1666">
                        <c:v>-8.4909749999999964E-2</c:v>
                      </c:pt>
                      <c:pt idx="1667">
                        <c:v>-8.4903749999999972E-2</c:v>
                      </c:pt>
                      <c:pt idx="1668">
                        <c:v>-8.4898499999999946E-2</c:v>
                      </c:pt>
                      <c:pt idx="1669">
                        <c:v>-8.4893499999999941E-2</c:v>
                      </c:pt>
                      <c:pt idx="1670">
                        <c:v>-8.4888999999999951E-2</c:v>
                      </c:pt>
                      <c:pt idx="1671">
                        <c:v>-8.4888999999999951E-2</c:v>
                      </c:pt>
                      <c:pt idx="1672">
                        <c:v>-8.4884249999999953E-2</c:v>
                      </c:pt>
                      <c:pt idx="1673">
                        <c:v>-8.4884249999999953E-2</c:v>
                      </c:pt>
                      <c:pt idx="1674">
                        <c:v>-8.4889749999999958E-2</c:v>
                      </c:pt>
                      <c:pt idx="1675">
                        <c:v>-8.4890999999999953E-2</c:v>
                      </c:pt>
                      <c:pt idx="1676">
                        <c:v>-8.4887999999999963E-2</c:v>
                      </c:pt>
                      <c:pt idx="1677">
                        <c:v>-8.4890499999999994E-2</c:v>
                      </c:pt>
                      <c:pt idx="1678">
                        <c:v>-8.4893999999999983E-2</c:v>
                      </c:pt>
                      <c:pt idx="1679">
                        <c:v>-8.4886750000000011E-2</c:v>
                      </c:pt>
                      <c:pt idx="1680">
                        <c:v>-8.488699999999999E-2</c:v>
                      </c:pt>
                      <c:pt idx="1681">
                        <c:v>-8.4882999999999986E-2</c:v>
                      </c:pt>
                      <c:pt idx="1682">
                        <c:v>-8.4880499999999998E-2</c:v>
                      </c:pt>
                      <c:pt idx="1683">
                        <c:v>-8.4881499999999999E-2</c:v>
                      </c:pt>
                      <c:pt idx="1684">
                        <c:v>-8.488625000000001E-2</c:v>
                      </c:pt>
                      <c:pt idx="1685">
                        <c:v>-8.4885499999999989E-2</c:v>
                      </c:pt>
                      <c:pt idx="1686">
                        <c:v>-8.4884749999999995E-2</c:v>
                      </c:pt>
                      <c:pt idx="1687">
                        <c:v>-8.4873249999999997E-2</c:v>
                      </c:pt>
                      <c:pt idx="1688">
                        <c:v>-8.4873499999999991E-2</c:v>
                      </c:pt>
                      <c:pt idx="1689">
                        <c:v>-8.4854250000000006E-2</c:v>
                      </c:pt>
                      <c:pt idx="1690">
                        <c:v>-8.4840750000000006E-2</c:v>
                      </c:pt>
                      <c:pt idx="1691">
                        <c:v>-8.4828499999999987E-2</c:v>
                      </c:pt>
                      <c:pt idx="1692">
                        <c:v>-8.4814500000000001E-2</c:v>
                      </c:pt>
                      <c:pt idx="1693">
                        <c:v>-8.4789250000000024E-2</c:v>
                      </c:pt>
                      <c:pt idx="1694">
                        <c:v>-8.4781250000000044E-2</c:v>
                      </c:pt>
                      <c:pt idx="1695">
                        <c:v>-8.4763000000000033E-2</c:v>
                      </c:pt>
                      <c:pt idx="1696">
                        <c:v>-8.474925000000004E-2</c:v>
                      </c:pt>
                      <c:pt idx="1697">
                        <c:v>-8.4731500000000015E-2</c:v>
                      </c:pt>
                      <c:pt idx="1698">
                        <c:v>-8.4725750000000044E-2</c:v>
                      </c:pt>
                      <c:pt idx="1699">
                        <c:v>-8.4708000000000019E-2</c:v>
                      </c:pt>
                      <c:pt idx="1700">
                        <c:v>-8.4694000000000019E-2</c:v>
                      </c:pt>
                      <c:pt idx="1701">
                        <c:v>-8.4671750000000032E-2</c:v>
                      </c:pt>
                      <c:pt idx="1702">
                        <c:v>-8.4665000000000018E-2</c:v>
                      </c:pt>
                      <c:pt idx="1703">
                        <c:v>-8.4646749999999993E-2</c:v>
                      </c:pt>
                      <c:pt idx="1704">
                        <c:v>-8.4632249999999992E-2</c:v>
                      </c:pt>
                      <c:pt idx="1705">
                        <c:v>-8.460899999999999E-2</c:v>
                      </c:pt>
                      <c:pt idx="1706">
                        <c:v>-8.4601250000000003E-2</c:v>
                      </c:pt>
                      <c:pt idx="1707">
                        <c:v>-8.459549999999999E-2</c:v>
                      </c:pt>
                      <c:pt idx="1708">
                        <c:v>-8.4585999999999967E-2</c:v>
                      </c:pt>
                      <c:pt idx="1709">
                        <c:v>-8.4562249999999978E-2</c:v>
                      </c:pt>
                      <c:pt idx="1710">
                        <c:v>-8.455349999999999E-2</c:v>
                      </c:pt>
                      <c:pt idx="1711">
                        <c:v>-8.4535499999999986E-2</c:v>
                      </c:pt>
                      <c:pt idx="1712">
                        <c:v>-8.452549999999999E-2</c:v>
                      </c:pt>
                      <c:pt idx="1713">
                        <c:v>-8.450175E-2</c:v>
                      </c:pt>
                      <c:pt idx="1714">
                        <c:v>-8.4485499999999991E-2</c:v>
                      </c:pt>
                      <c:pt idx="1715">
                        <c:v>-8.4476750000000003E-2</c:v>
                      </c:pt>
                      <c:pt idx="1716">
                        <c:v>-8.4462250000000016E-2</c:v>
                      </c:pt>
                      <c:pt idx="1717">
                        <c:v>-8.4453500000000015E-2</c:v>
                      </c:pt>
                      <c:pt idx="1718">
                        <c:v>-8.4440250000000022E-2</c:v>
                      </c:pt>
                      <c:pt idx="1719">
                        <c:v>-8.4425000000000028E-2</c:v>
                      </c:pt>
                      <c:pt idx="1720">
                        <c:v>-8.441700000000002E-2</c:v>
                      </c:pt>
                      <c:pt idx="1721">
                        <c:v>-8.4409250000000033E-2</c:v>
                      </c:pt>
                      <c:pt idx="1722">
                        <c:v>-8.4400250000000024E-2</c:v>
                      </c:pt>
                      <c:pt idx="1723">
                        <c:v>-8.4403250000000027E-2</c:v>
                      </c:pt>
                      <c:pt idx="1724">
                        <c:v>-8.4398750000000022E-2</c:v>
                      </c:pt>
                      <c:pt idx="1725">
                        <c:v>-8.4394000000000025E-2</c:v>
                      </c:pt>
                      <c:pt idx="1726">
                        <c:v>-8.4387250000000011E-2</c:v>
                      </c:pt>
                      <c:pt idx="1727">
                        <c:v>-8.4377500000000008E-2</c:v>
                      </c:pt>
                      <c:pt idx="1728">
                        <c:v>-8.4371750000000037E-2</c:v>
                      </c:pt>
                      <c:pt idx="1729">
                        <c:v>-8.4366500000000025E-2</c:v>
                      </c:pt>
                      <c:pt idx="1730">
                        <c:v>-8.4363000000000007E-2</c:v>
                      </c:pt>
                      <c:pt idx="1731">
                        <c:v>-8.4360250000000012E-2</c:v>
                      </c:pt>
                      <c:pt idx="1732">
                        <c:v>-8.4352250000000004E-2</c:v>
                      </c:pt>
                      <c:pt idx="1733">
                        <c:v>-8.4352499999999997E-2</c:v>
                      </c:pt>
                      <c:pt idx="1734">
                        <c:v>-8.4354499999999999E-2</c:v>
                      </c:pt>
                      <c:pt idx="1735">
                        <c:v>-8.4354500000000013E-2</c:v>
                      </c:pt>
                      <c:pt idx="1736">
                        <c:v>-8.4351999999999996E-2</c:v>
                      </c:pt>
                      <c:pt idx="1737">
                        <c:v>-8.4353249999999991E-2</c:v>
                      </c:pt>
                      <c:pt idx="1738">
                        <c:v>-8.4349249999999959E-2</c:v>
                      </c:pt>
                      <c:pt idx="1739">
                        <c:v>-8.436299999999998E-2</c:v>
                      </c:pt>
                      <c:pt idx="1740">
                        <c:v>-8.4359749999999969E-2</c:v>
                      </c:pt>
                      <c:pt idx="1741">
                        <c:v>-8.4356499999999973E-2</c:v>
                      </c:pt>
                      <c:pt idx="1742">
                        <c:v>-8.435699999999996E-2</c:v>
                      </c:pt>
                      <c:pt idx="1743">
                        <c:v>-8.4364499999999967E-2</c:v>
                      </c:pt>
                      <c:pt idx="1744">
                        <c:v>-8.4366749999999963E-2</c:v>
                      </c:pt>
                      <c:pt idx="1745">
                        <c:v>-8.4357749999999954E-2</c:v>
                      </c:pt>
                      <c:pt idx="1746">
                        <c:v>-8.4356499999999973E-2</c:v>
                      </c:pt>
                      <c:pt idx="1747">
                        <c:v>-8.4349749999999973E-2</c:v>
                      </c:pt>
                      <c:pt idx="1748">
                        <c:v>-8.4349499999999966E-2</c:v>
                      </c:pt>
                      <c:pt idx="1749">
                        <c:v>-8.4357249999999981E-2</c:v>
                      </c:pt>
                      <c:pt idx="1750">
                        <c:v>-8.4371499999999974E-2</c:v>
                      </c:pt>
                      <c:pt idx="1751">
                        <c:v>-8.4380749999999977E-2</c:v>
                      </c:pt>
                      <c:pt idx="1752">
                        <c:v>-8.4388999999999964E-2</c:v>
                      </c:pt>
                      <c:pt idx="1753">
                        <c:v>-8.4405999999999981E-2</c:v>
                      </c:pt>
                      <c:pt idx="1754">
                        <c:v>-8.4423249999999964E-2</c:v>
                      </c:pt>
                      <c:pt idx="1755">
                        <c:v>-8.4442249999999955E-2</c:v>
                      </c:pt>
                      <c:pt idx="1756">
                        <c:v>-8.4456749999999955E-2</c:v>
                      </c:pt>
                      <c:pt idx="1757">
                        <c:v>-8.4476499999999954E-2</c:v>
                      </c:pt>
                      <c:pt idx="1758">
                        <c:v>-8.4492999999999957E-2</c:v>
                      </c:pt>
                      <c:pt idx="1759">
                        <c:v>-8.4515999999999952E-2</c:v>
                      </c:pt>
                      <c:pt idx="1760">
                        <c:v>-8.4532499999999941E-2</c:v>
                      </c:pt>
                      <c:pt idx="1761">
                        <c:v>-8.455024999999998E-2</c:v>
                      </c:pt>
                      <c:pt idx="1762">
                        <c:v>-8.4569999999999951E-2</c:v>
                      </c:pt>
                      <c:pt idx="1763">
                        <c:v>-8.4584249999999944E-2</c:v>
                      </c:pt>
                      <c:pt idx="1764">
                        <c:v>-8.4600999999999968E-2</c:v>
                      </c:pt>
                      <c:pt idx="1765">
                        <c:v>-8.4628999999999954E-2</c:v>
                      </c:pt>
                      <c:pt idx="1766">
                        <c:v>-8.4654749999999959E-2</c:v>
                      </c:pt>
                      <c:pt idx="1767">
                        <c:v>-8.4679499999999963E-2</c:v>
                      </c:pt>
                      <c:pt idx="1768">
                        <c:v>-8.4693749999999957E-2</c:v>
                      </c:pt>
                      <c:pt idx="1769">
                        <c:v>-8.4707499999999977E-2</c:v>
                      </c:pt>
                      <c:pt idx="1770">
                        <c:v>-8.4720499999999976E-2</c:v>
                      </c:pt>
                      <c:pt idx="1771">
                        <c:v>-8.4736999999999979E-2</c:v>
                      </c:pt>
                      <c:pt idx="1772">
                        <c:v>-8.4751749999999987E-2</c:v>
                      </c:pt>
                      <c:pt idx="1773">
                        <c:v>-8.476475E-2</c:v>
                      </c:pt>
                      <c:pt idx="1774">
                        <c:v>-8.4769000000000011E-2</c:v>
                      </c:pt>
                      <c:pt idx="1775">
                        <c:v>-8.4765750000000001E-2</c:v>
                      </c:pt>
                      <c:pt idx="1776">
                        <c:v>-8.4762750000000012E-2</c:v>
                      </c:pt>
                      <c:pt idx="1777">
                        <c:v>-8.4763500000000006E-2</c:v>
                      </c:pt>
                      <c:pt idx="1778">
                        <c:v>-8.4769999999999998E-2</c:v>
                      </c:pt>
                      <c:pt idx="1779">
                        <c:v>-8.476924999999999E-2</c:v>
                      </c:pt>
                      <c:pt idx="1780">
                        <c:v>-8.4774249999999995E-2</c:v>
                      </c:pt>
                      <c:pt idx="1781">
                        <c:v>-8.4778749999999972E-2</c:v>
                      </c:pt>
                      <c:pt idx="1782">
                        <c:v>-8.478399999999997E-2</c:v>
                      </c:pt>
                      <c:pt idx="1783">
                        <c:v>-8.4782249999999962E-2</c:v>
                      </c:pt>
                      <c:pt idx="1784">
                        <c:v>-8.4778749999999958E-2</c:v>
                      </c:pt>
                      <c:pt idx="1785">
                        <c:v>-8.4777749999999957E-2</c:v>
                      </c:pt>
                      <c:pt idx="1786">
                        <c:v>-8.4784249999999964E-2</c:v>
                      </c:pt>
                      <c:pt idx="1787">
                        <c:v>-8.4776499999999949E-2</c:v>
                      </c:pt>
                      <c:pt idx="1788">
                        <c:v>-8.4781499999999982E-2</c:v>
                      </c:pt>
                      <c:pt idx="1789">
                        <c:v>-8.4782499999999955E-2</c:v>
                      </c:pt>
                      <c:pt idx="1790">
                        <c:v>-8.4791499999999964E-2</c:v>
                      </c:pt>
                      <c:pt idx="1791">
                        <c:v>-8.4790499999999977E-2</c:v>
                      </c:pt>
                      <c:pt idx="1792">
                        <c:v>-8.4794749999999974E-2</c:v>
                      </c:pt>
                      <c:pt idx="1793">
                        <c:v>-8.4796249999999962E-2</c:v>
                      </c:pt>
                      <c:pt idx="1794">
                        <c:v>-8.4797499999999956E-2</c:v>
                      </c:pt>
                      <c:pt idx="1795">
                        <c:v>-8.4794499999999981E-2</c:v>
                      </c:pt>
                      <c:pt idx="1796">
                        <c:v>-8.4793749999999987E-2</c:v>
                      </c:pt>
                      <c:pt idx="1797">
                        <c:v>-8.4790249999999998E-2</c:v>
                      </c:pt>
                      <c:pt idx="1798">
                        <c:v>-8.4794749999999988E-2</c:v>
                      </c:pt>
                      <c:pt idx="1799">
                        <c:v>-8.4802749999999968E-2</c:v>
                      </c:pt>
                      <c:pt idx="1800">
                        <c:v>-8.4804249999999984E-2</c:v>
                      </c:pt>
                      <c:pt idx="1801">
                        <c:v>-8.4806999999999994E-2</c:v>
                      </c:pt>
                      <c:pt idx="1802">
                        <c:v>-8.4814749999999994E-2</c:v>
                      </c:pt>
                      <c:pt idx="1803">
                        <c:v>-8.4816000000000003E-2</c:v>
                      </c:pt>
                      <c:pt idx="1804">
                        <c:v>-8.4821000000000008E-2</c:v>
                      </c:pt>
                      <c:pt idx="1805">
                        <c:v>-8.4824250000000004E-2</c:v>
                      </c:pt>
                      <c:pt idx="1806">
                        <c:v>-8.4825250000000019E-2</c:v>
                      </c:pt>
                      <c:pt idx="1807">
                        <c:v>-8.4824250000000004E-2</c:v>
                      </c:pt>
                      <c:pt idx="1808">
                        <c:v>-8.4826499999999999E-2</c:v>
                      </c:pt>
                      <c:pt idx="1809">
                        <c:v>-8.4837250000000017E-2</c:v>
                      </c:pt>
                      <c:pt idx="1810">
                        <c:v>-8.4833999999999993E-2</c:v>
                      </c:pt>
                      <c:pt idx="1811">
                        <c:v>-8.4836250000000002E-2</c:v>
                      </c:pt>
                      <c:pt idx="1812">
                        <c:v>-8.4845749999999998E-2</c:v>
                      </c:pt>
                      <c:pt idx="1813">
                        <c:v>-8.4851999999999983E-2</c:v>
                      </c:pt>
                      <c:pt idx="1814">
                        <c:v>-8.4856750000000009E-2</c:v>
                      </c:pt>
                      <c:pt idx="1815">
                        <c:v>-8.4858000000000017E-2</c:v>
                      </c:pt>
                      <c:pt idx="1816">
                        <c:v>-8.4859749999999998E-2</c:v>
                      </c:pt>
                      <c:pt idx="1817">
                        <c:v>-8.4862500000000007E-2</c:v>
                      </c:pt>
                      <c:pt idx="1818">
                        <c:v>-8.4876749999999973E-2</c:v>
                      </c:pt>
                      <c:pt idx="1819">
                        <c:v>-8.4892999999999982E-2</c:v>
                      </c:pt>
                      <c:pt idx="1820">
                        <c:v>-8.4907999999999997E-2</c:v>
                      </c:pt>
                      <c:pt idx="1821">
                        <c:v>-8.4916500000000006E-2</c:v>
                      </c:pt>
                      <c:pt idx="1822">
                        <c:v>-8.4931749999999973E-2</c:v>
                      </c:pt>
                      <c:pt idx="1823">
                        <c:v>-8.4938499999999972E-2</c:v>
                      </c:pt>
                      <c:pt idx="1824">
                        <c:v>-8.494324999999997E-2</c:v>
                      </c:pt>
                      <c:pt idx="1825">
                        <c:v>-8.494924999999999E-2</c:v>
                      </c:pt>
                      <c:pt idx="1826">
                        <c:v>-8.4954249999999967E-2</c:v>
                      </c:pt>
                      <c:pt idx="1827">
                        <c:v>-8.4954499999999961E-2</c:v>
                      </c:pt>
                      <c:pt idx="1828">
                        <c:v>-8.4956999999999977E-2</c:v>
                      </c:pt>
                      <c:pt idx="1829">
                        <c:v>-8.4970249999999969E-2</c:v>
                      </c:pt>
                      <c:pt idx="1830">
                        <c:v>-8.498424999999997E-2</c:v>
                      </c:pt>
                      <c:pt idx="1831">
                        <c:v>-8.5004499999999969E-2</c:v>
                      </c:pt>
                      <c:pt idx="1832">
                        <c:v>-8.5011249999999983E-2</c:v>
                      </c:pt>
                      <c:pt idx="1833">
                        <c:v>-8.501425E-2</c:v>
                      </c:pt>
                      <c:pt idx="1834">
                        <c:v>-8.5009000000000015E-2</c:v>
                      </c:pt>
                      <c:pt idx="1835">
                        <c:v>-8.500125E-2</c:v>
                      </c:pt>
                      <c:pt idx="1836">
                        <c:v>-8.4998749999999998E-2</c:v>
                      </c:pt>
                      <c:pt idx="1837">
                        <c:v>-8.4995250000000008E-2</c:v>
                      </c:pt>
                      <c:pt idx="1838">
                        <c:v>-8.4984249999999997E-2</c:v>
                      </c:pt>
                      <c:pt idx="1839">
                        <c:v>-8.4973500000000007E-2</c:v>
                      </c:pt>
                      <c:pt idx="1840">
                        <c:v>-8.4966250000000021E-2</c:v>
                      </c:pt>
                      <c:pt idx="1841">
                        <c:v>-8.4951000000000013E-2</c:v>
                      </c:pt>
                      <c:pt idx="1842">
                        <c:v>-8.4946499999999994E-2</c:v>
                      </c:pt>
                      <c:pt idx="1843">
                        <c:v>-8.4931000000000006E-2</c:v>
                      </c:pt>
                      <c:pt idx="1844">
                        <c:v>-8.4912250000000022E-2</c:v>
                      </c:pt>
                      <c:pt idx="1845">
                        <c:v>-8.4895000000000012E-2</c:v>
                      </c:pt>
                      <c:pt idx="1846">
                        <c:v>-8.4876000000000007E-2</c:v>
                      </c:pt>
                      <c:pt idx="1847">
                        <c:v>-8.4857000000000016E-2</c:v>
                      </c:pt>
                      <c:pt idx="1848">
                        <c:v>-8.483700000000001E-2</c:v>
                      </c:pt>
                      <c:pt idx="1849">
                        <c:v>-8.4823750000000017E-2</c:v>
                      </c:pt>
                      <c:pt idx="1850">
                        <c:v>-8.4807000000000021E-2</c:v>
                      </c:pt>
                      <c:pt idx="1851">
                        <c:v>-8.4791500000000006E-2</c:v>
                      </c:pt>
                      <c:pt idx="1852">
                        <c:v>-8.4781000000000009E-2</c:v>
                      </c:pt>
                      <c:pt idx="1853">
                        <c:v>-8.4758250000000007E-2</c:v>
                      </c:pt>
                      <c:pt idx="1854">
                        <c:v>-8.4740999999999997E-2</c:v>
                      </c:pt>
                      <c:pt idx="1855">
                        <c:v>-8.4724000000000008E-2</c:v>
                      </c:pt>
                      <c:pt idx="1856">
                        <c:v>-8.4712499999999996E-2</c:v>
                      </c:pt>
                      <c:pt idx="1857">
                        <c:v>-8.4704250000000009E-2</c:v>
                      </c:pt>
                      <c:pt idx="1858">
                        <c:v>-8.4689500000000015E-2</c:v>
                      </c:pt>
                      <c:pt idx="1859">
                        <c:v>-8.4670999999999996E-2</c:v>
                      </c:pt>
                      <c:pt idx="1860">
                        <c:v>-8.4661500000000001E-2</c:v>
                      </c:pt>
                      <c:pt idx="1861">
                        <c:v>-8.465025000000001E-2</c:v>
                      </c:pt>
                      <c:pt idx="1862">
                        <c:v>-8.4636000000000031E-2</c:v>
                      </c:pt>
                      <c:pt idx="1863">
                        <c:v>-8.4614500000000023E-2</c:v>
                      </c:pt>
                      <c:pt idx="1864">
                        <c:v>-8.4595000000000004E-2</c:v>
                      </c:pt>
                      <c:pt idx="1865">
                        <c:v>-8.4579500000000002E-2</c:v>
                      </c:pt>
                      <c:pt idx="1866">
                        <c:v>-8.4559750000000003E-2</c:v>
                      </c:pt>
                      <c:pt idx="1867">
                        <c:v>-8.4537500000000015E-2</c:v>
                      </c:pt>
                      <c:pt idx="1868">
                        <c:v>-8.4514999999999979E-2</c:v>
                      </c:pt>
                      <c:pt idx="1869">
                        <c:v>-8.449174999999999E-2</c:v>
                      </c:pt>
                      <c:pt idx="1870">
                        <c:v>-8.4472749999999999E-2</c:v>
                      </c:pt>
                      <c:pt idx="1871">
                        <c:v>-8.445699999999999E-2</c:v>
                      </c:pt>
                      <c:pt idx="1872">
                        <c:v>-8.4439999999999987E-2</c:v>
                      </c:pt>
                      <c:pt idx="1873">
                        <c:v>-8.4415249999999983E-2</c:v>
                      </c:pt>
                      <c:pt idx="1874">
                        <c:v>-8.4395000000000012E-2</c:v>
                      </c:pt>
                      <c:pt idx="1875">
                        <c:v>-8.4370250000000022E-2</c:v>
                      </c:pt>
                      <c:pt idx="1876">
                        <c:v>-8.4352250000000004E-2</c:v>
                      </c:pt>
                      <c:pt idx="1877">
                        <c:v>-8.4329250000000022E-2</c:v>
                      </c:pt>
                      <c:pt idx="1878">
                        <c:v>-8.4294000000000036E-2</c:v>
                      </c:pt>
                      <c:pt idx="1879">
                        <c:v>-8.4277500000000033E-2</c:v>
                      </c:pt>
                      <c:pt idx="1880">
                        <c:v>-8.4266250000000015E-2</c:v>
                      </c:pt>
                      <c:pt idx="1881">
                        <c:v>-8.4247500000000031E-2</c:v>
                      </c:pt>
                      <c:pt idx="1882">
                        <c:v>-8.4231500000000029E-2</c:v>
                      </c:pt>
                      <c:pt idx="1883">
                        <c:v>-8.4209250000000027E-2</c:v>
                      </c:pt>
                      <c:pt idx="1884">
                        <c:v>-8.4181500000000006E-2</c:v>
                      </c:pt>
                      <c:pt idx="1885">
                        <c:v>-8.4169249999999987E-2</c:v>
                      </c:pt>
                      <c:pt idx="1886">
                        <c:v>-8.4151750000000011E-2</c:v>
                      </c:pt>
                      <c:pt idx="1887">
                        <c:v>-8.4138750000000012E-2</c:v>
                      </c:pt>
                      <c:pt idx="1888">
                        <c:v>-8.4115250000000016E-2</c:v>
                      </c:pt>
                      <c:pt idx="1889">
                        <c:v>-8.4102500000000011E-2</c:v>
                      </c:pt>
                      <c:pt idx="1890">
                        <c:v>-8.4078750000000008E-2</c:v>
                      </c:pt>
                      <c:pt idx="1891">
                        <c:v>-8.4055999999999992E-2</c:v>
                      </c:pt>
                      <c:pt idx="1892">
                        <c:v>-8.4031250000000016E-2</c:v>
                      </c:pt>
                      <c:pt idx="1893">
                        <c:v>-8.4019750000000018E-2</c:v>
                      </c:pt>
                      <c:pt idx="1894">
                        <c:v>-8.3997250000000023E-2</c:v>
                      </c:pt>
                      <c:pt idx="1895">
                        <c:v>-8.3987750000000028E-2</c:v>
                      </c:pt>
                      <c:pt idx="1896">
                        <c:v>-8.3982500000000015E-2</c:v>
                      </c:pt>
                      <c:pt idx="1897">
                        <c:v>-8.3972749999999999E-2</c:v>
                      </c:pt>
                      <c:pt idx="1898">
                        <c:v>-8.3949750000000004E-2</c:v>
                      </c:pt>
                      <c:pt idx="1899">
                        <c:v>-8.3930499999999991E-2</c:v>
                      </c:pt>
                      <c:pt idx="1900">
                        <c:v>-8.3912000000000014E-2</c:v>
                      </c:pt>
                      <c:pt idx="1901">
                        <c:v>-8.3904749999999986E-2</c:v>
                      </c:pt>
                      <c:pt idx="1902">
                        <c:v>-8.3891500000000008E-2</c:v>
                      </c:pt>
                      <c:pt idx="1903">
                        <c:v>-8.3877750000000015E-2</c:v>
                      </c:pt>
                      <c:pt idx="1904">
                        <c:v>-8.3871249999999994E-2</c:v>
                      </c:pt>
                      <c:pt idx="1905">
                        <c:v>-8.3865999999999996E-2</c:v>
                      </c:pt>
                      <c:pt idx="1906">
                        <c:v>-8.3857249999999994E-2</c:v>
                      </c:pt>
                      <c:pt idx="1907">
                        <c:v>-8.3844749999999996E-2</c:v>
                      </c:pt>
                      <c:pt idx="1908">
                        <c:v>-8.3837500000000009E-2</c:v>
                      </c:pt>
                      <c:pt idx="1909">
                        <c:v>-8.3826750000000005E-2</c:v>
                      </c:pt>
                      <c:pt idx="1910">
                        <c:v>-8.3803500000000017E-2</c:v>
                      </c:pt>
                      <c:pt idx="1911">
                        <c:v>-8.378775000000005E-2</c:v>
                      </c:pt>
                      <c:pt idx="1912">
                        <c:v>-8.376900000000001E-2</c:v>
                      </c:pt>
                      <c:pt idx="1913">
                        <c:v>-8.376225000000001E-2</c:v>
                      </c:pt>
                      <c:pt idx="1914">
                        <c:v>-8.3753500000000008E-2</c:v>
                      </c:pt>
                      <c:pt idx="1915">
                        <c:v>-8.3738000000000007E-2</c:v>
                      </c:pt>
                      <c:pt idx="1916">
                        <c:v>-8.3723999999999993E-2</c:v>
                      </c:pt>
                      <c:pt idx="1917">
                        <c:v>-8.3712499999999995E-2</c:v>
                      </c:pt>
                      <c:pt idx="1918">
                        <c:v>-8.3701999999999999E-2</c:v>
                      </c:pt>
                      <c:pt idx="1919">
                        <c:v>-8.3689000000000013E-2</c:v>
                      </c:pt>
                      <c:pt idx="1920">
                        <c:v>-8.3673250000000005E-2</c:v>
                      </c:pt>
                      <c:pt idx="1921">
                        <c:v>-8.3655500000000008E-2</c:v>
                      </c:pt>
                      <c:pt idx="1922">
                        <c:v>-8.3629750000000017E-2</c:v>
                      </c:pt>
                      <c:pt idx="1923">
                        <c:v>-8.3602500000000024E-2</c:v>
                      </c:pt>
                      <c:pt idx="1924">
                        <c:v>-8.3579500000000001E-2</c:v>
                      </c:pt>
                      <c:pt idx="1925">
                        <c:v>-8.3558750000000029E-2</c:v>
                      </c:pt>
                      <c:pt idx="1926">
                        <c:v>-8.3536250000000034E-2</c:v>
                      </c:pt>
                      <c:pt idx="1927">
                        <c:v>-8.3523250000000021E-2</c:v>
                      </c:pt>
                      <c:pt idx="1928">
                        <c:v>-8.3503500000000022E-2</c:v>
                      </c:pt>
                      <c:pt idx="1929">
                        <c:v>-8.3490000000000036E-2</c:v>
                      </c:pt>
                      <c:pt idx="1930">
                        <c:v>-8.3482750000000022E-2</c:v>
                      </c:pt>
                      <c:pt idx="1931">
                        <c:v>-8.3466750000000006E-2</c:v>
                      </c:pt>
                      <c:pt idx="1932">
                        <c:v>-8.3444250000000025E-2</c:v>
                      </c:pt>
                      <c:pt idx="1933">
                        <c:v>-8.3423000000000011E-2</c:v>
                      </c:pt>
                      <c:pt idx="1934">
                        <c:v>-8.3405500000000021E-2</c:v>
                      </c:pt>
                      <c:pt idx="1935">
                        <c:v>-8.3377000000000021E-2</c:v>
                      </c:pt>
                      <c:pt idx="1936">
                        <c:v>-8.3347000000000004E-2</c:v>
                      </c:pt>
                      <c:pt idx="1937">
                        <c:v>-8.3326250000000032E-2</c:v>
                      </c:pt>
                      <c:pt idx="1938">
                        <c:v>-8.3294500000000035E-2</c:v>
                      </c:pt>
                      <c:pt idx="1939">
                        <c:v>-8.3263000000000031E-2</c:v>
                      </c:pt>
                      <c:pt idx="1940">
                        <c:v>-8.3240250000000029E-2</c:v>
                      </c:pt>
                      <c:pt idx="1941">
                        <c:v>-8.3219000000000029E-2</c:v>
                      </c:pt>
                      <c:pt idx="1942">
                        <c:v>-8.3200000000000024E-2</c:v>
                      </c:pt>
                      <c:pt idx="1943">
                        <c:v>-8.3168500000000034E-2</c:v>
                      </c:pt>
                      <c:pt idx="1944">
                        <c:v>-8.3149750000000022E-2</c:v>
                      </c:pt>
                      <c:pt idx="1945">
                        <c:v>-8.3135750000000008E-2</c:v>
                      </c:pt>
                      <c:pt idx="1946">
                        <c:v>-8.3113250000000014E-2</c:v>
                      </c:pt>
                      <c:pt idx="1947">
                        <c:v>-8.3098749999999999E-2</c:v>
                      </c:pt>
                      <c:pt idx="1948">
                        <c:v>-8.3076750000000019E-2</c:v>
                      </c:pt>
                      <c:pt idx="1949">
                        <c:v>-8.3051750000000021E-2</c:v>
                      </c:pt>
                      <c:pt idx="1950">
                        <c:v>-8.3023000000000027E-2</c:v>
                      </c:pt>
                      <c:pt idx="1951">
                        <c:v>-8.3001250000000026E-2</c:v>
                      </c:pt>
                      <c:pt idx="1952">
                        <c:v>-8.297725000000003E-2</c:v>
                      </c:pt>
                      <c:pt idx="1953">
                        <c:v>-8.2938500000000026E-2</c:v>
                      </c:pt>
                      <c:pt idx="1954">
                        <c:v>-8.2897500000000027E-2</c:v>
                      </c:pt>
                      <c:pt idx="1955">
                        <c:v>-8.2862750000000013E-2</c:v>
                      </c:pt>
                      <c:pt idx="1956">
                        <c:v>-8.2823250000000001E-2</c:v>
                      </c:pt>
                      <c:pt idx="1957">
                        <c:v>-8.2791999999999991E-2</c:v>
                      </c:pt>
                      <c:pt idx="1958">
                        <c:v>-8.2766499999999979E-2</c:v>
                      </c:pt>
                      <c:pt idx="1959">
                        <c:v>-8.2717499999999985E-2</c:v>
                      </c:pt>
                      <c:pt idx="1960">
                        <c:v>-8.2681499999999991E-2</c:v>
                      </c:pt>
                      <c:pt idx="1961">
                        <c:v>-8.2639749999999984E-2</c:v>
                      </c:pt>
                      <c:pt idx="1962">
                        <c:v>-8.259749999999999E-2</c:v>
                      </c:pt>
                      <c:pt idx="1963">
                        <c:v>-8.2558499999999993E-2</c:v>
                      </c:pt>
                      <c:pt idx="1964">
                        <c:v>-8.2521000000000011E-2</c:v>
                      </c:pt>
                      <c:pt idx="1965">
                        <c:v>-8.2482E-2</c:v>
                      </c:pt>
                      <c:pt idx="1966">
                        <c:v>-8.2437499999999997E-2</c:v>
                      </c:pt>
                      <c:pt idx="1967">
                        <c:v>-8.2402000000000017E-2</c:v>
                      </c:pt>
                      <c:pt idx="1968">
                        <c:v>-8.2371500000000028E-2</c:v>
                      </c:pt>
                      <c:pt idx="1969">
                        <c:v>-8.2338250000000029E-2</c:v>
                      </c:pt>
                      <c:pt idx="1970">
                        <c:v>-8.2307750000000027E-2</c:v>
                      </c:pt>
                      <c:pt idx="1971">
                        <c:v>-8.2275000000000029E-2</c:v>
                      </c:pt>
                      <c:pt idx="1972">
                        <c:v>-8.2240250000000029E-2</c:v>
                      </c:pt>
                      <c:pt idx="1973">
                        <c:v>-8.2210250000000026E-2</c:v>
                      </c:pt>
                      <c:pt idx="1974">
                        <c:v>-8.2187499999999997E-2</c:v>
                      </c:pt>
                      <c:pt idx="1975">
                        <c:v>-8.216575000000001E-2</c:v>
                      </c:pt>
                      <c:pt idx="1976">
                        <c:v>-8.2145750000000017E-2</c:v>
                      </c:pt>
                      <c:pt idx="1977">
                        <c:v>-8.2121500000000028E-2</c:v>
                      </c:pt>
                      <c:pt idx="1978">
                        <c:v>-8.2090250000000017E-2</c:v>
                      </c:pt>
                      <c:pt idx="1979">
                        <c:v>-8.2062250000000017E-2</c:v>
                      </c:pt>
                      <c:pt idx="1980">
                        <c:v>-8.2029749999999998E-2</c:v>
                      </c:pt>
                      <c:pt idx="1981">
                        <c:v>-8.2004500000000022E-2</c:v>
                      </c:pt>
                      <c:pt idx="1982">
                        <c:v>-8.1976750000000015E-2</c:v>
                      </c:pt>
                      <c:pt idx="1983">
                        <c:v>-8.1946000000000033E-2</c:v>
                      </c:pt>
                      <c:pt idx="1984">
                        <c:v>-8.1916250000000024E-2</c:v>
                      </c:pt>
                      <c:pt idx="1985">
                        <c:v>-8.1890500000000019E-2</c:v>
                      </c:pt>
                      <c:pt idx="1986">
                        <c:v>-8.1871000000000013E-2</c:v>
                      </c:pt>
                      <c:pt idx="1987">
                        <c:v>-8.1853749999999989E-2</c:v>
                      </c:pt>
                      <c:pt idx="1988">
                        <c:v>-8.1824499999999994E-2</c:v>
                      </c:pt>
                      <c:pt idx="1989">
                        <c:v>-8.1796750000000001E-2</c:v>
                      </c:pt>
                      <c:pt idx="1990">
                        <c:v>-8.177124999999999E-2</c:v>
                      </c:pt>
                      <c:pt idx="1991">
                        <c:v>-8.1740500000000008E-2</c:v>
                      </c:pt>
                      <c:pt idx="1992">
                        <c:v>-8.1717750000000006E-2</c:v>
                      </c:pt>
                      <c:pt idx="1993">
                        <c:v>-8.1695499999999976E-2</c:v>
                      </c:pt>
                      <c:pt idx="1994">
                        <c:v>-8.1681500000000004E-2</c:v>
                      </c:pt>
                      <c:pt idx="1995">
                        <c:v>-8.1672750000000002E-2</c:v>
                      </c:pt>
                      <c:pt idx="1996">
                        <c:v>-8.1646499999999997E-2</c:v>
                      </c:pt>
                      <c:pt idx="1997">
                        <c:v>-8.1630000000000008E-2</c:v>
                      </c:pt>
                      <c:pt idx="1998">
                        <c:v>-8.1613499999999992E-2</c:v>
                      </c:pt>
                      <c:pt idx="1999">
                        <c:v>-8.1599500000000005E-2</c:v>
                      </c:pt>
                      <c:pt idx="2000">
                        <c:v>-8.1584000000000004E-2</c:v>
                      </c:pt>
                      <c:pt idx="2001">
                        <c:v>-8.1563999999999998E-2</c:v>
                      </c:pt>
                      <c:pt idx="2002">
                        <c:v>-8.1540500000000016E-2</c:v>
                      </c:pt>
                      <c:pt idx="2003">
                        <c:v>-8.1528749999999983E-2</c:v>
                      </c:pt>
                      <c:pt idx="2004">
                        <c:v>-8.1511250000000007E-2</c:v>
                      </c:pt>
                      <c:pt idx="2005">
                        <c:v>-8.1499249999999995E-2</c:v>
                      </c:pt>
                      <c:pt idx="2006">
                        <c:v>-8.1492250000000016E-2</c:v>
                      </c:pt>
                      <c:pt idx="2007">
                        <c:v>-8.147875000000003E-2</c:v>
                      </c:pt>
                      <c:pt idx="2008">
                        <c:v>-8.1463750000000029E-2</c:v>
                      </c:pt>
                      <c:pt idx="2009">
                        <c:v>-8.1445000000000004E-2</c:v>
                      </c:pt>
                      <c:pt idx="2010">
                        <c:v>-8.1441250000000007E-2</c:v>
                      </c:pt>
                      <c:pt idx="2011">
                        <c:v>-8.1435499999999994E-2</c:v>
                      </c:pt>
                      <c:pt idx="2012">
                        <c:v>-8.1421999999999994E-2</c:v>
                      </c:pt>
                      <c:pt idx="2013">
                        <c:v>-8.1412499999999999E-2</c:v>
                      </c:pt>
                      <c:pt idx="2014">
                        <c:v>-8.1403999999999976E-2</c:v>
                      </c:pt>
                      <c:pt idx="2015">
                        <c:v>-8.1405249999999985E-2</c:v>
                      </c:pt>
                      <c:pt idx="2016">
                        <c:v>-8.1389499999999976E-2</c:v>
                      </c:pt>
                      <c:pt idx="2017">
                        <c:v>-8.1375249999999982E-2</c:v>
                      </c:pt>
                      <c:pt idx="2018">
                        <c:v>-8.1359499999999987E-2</c:v>
                      </c:pt>
                      <c:pt idx="2019">
                        <c:v>-8.1339499999999981E-2</c:v>
                      </c:pt>
                      <c:pt idx="2020">
                        <c:v>-8.1325749999999974E-2</c:v>
                      </c:pt>
                      <c:pt idx="2021">
                        <c:v>-8.1317499999999987E-2</c:v>
                      </c:pt>
                      <c:pt idx="2022">
                        <c:v>-8.1300250000000004E-2</c:v>
                      </c:pt>
                      <c:pt idx="2023">
                        <c:v>-8.1285000000000024E-2</c:v>
                      </c:pt>
                      <c:pt idx="2024">
                        <c:v>-8.1278749999999997E-2</c:v>
                      </c:pt>
                      <c:pt idx="2025">
                        <c:v>-8.1265749999999984E-2</c:v>
                      </c:pt>
                      <c:pt idx="2026">
                        <c:v>-8.1255749999999974E-2</c:v>
                      </c:pt>
                      <c:pt idx="2027">
                        <c:v>-8.1246999999999986E-2</c:v>
                      </c:pt>
                      <c:pt idx="2028">
                        <c:v>-8.1238749999999985E-2</c:v>
                      </c:pt>
                      <c:pt idx="2029">
                        <c:v>-8.1212499999999979E-2</c:v>
                      </c:pt>
                      <c:pt idx="2030">
                        <c:v>-8.1197999999999979E-2</c:v>
                      </c:pt>
                      <c:pt idx="2031">
                        <c:v>-8.1172249999999974E-2</c:v>
                      </c:pt>
                      <c:pt idx="2032">
                        <c:v>-8.1156999999999979E-2</c:v>
                      </c:pt>
                      <c:pt idx="2033">
                        <c:v>-8.1140249999999983E-2</c:v>
                      </c:pt>
                      <c:pt idx="2034">
                        <c:v>-8.1140249999999983E-2</c:v>
                      </c:pt>
                      <c:pt idx="2035">
                        <c:v>-8.1128999999999979E-2</c:v>
                      </c:pt>
                      <c:pt idx="2036">
                        <c:v>-8.1125499999999989E-2</c:v>
                      </c:pt>
                      <c:pt idx="2037">
                        <c:v>-8.1115749999999986E-2</c:v>
                      </c:pt>
                      <c:pt idx="2038">
                        <c:v>-8.1110499999999988E-2</c:v>
                      </c:pt>
                      <c:pt idx="2039">
                        <c:v>-8.1100499999999978E-2</c:v>
                      </c:pt>
                      <c:pt idx="2040">
                        <c:v>-8.1084749999999969E-2</c:v>
                      </c:pt>
                      <c:pt idx="2041">
                        <c:v>-8.1078999999999971E-2</c:v>
                      </c:pt>
                      <c:pt idx="2042">
                        <c:v>-8.1068999999999974E-2</c:v>
                      </c:pt>
                      <c:pt idx="2043">
                        <c:v>-8.1059499999999979E-2</c:v>
                      </c:pt>
                      <c:pt idx="2044">
                        <c:v>-8.1052749999999965E-2</c:v>
                      </c:pt>
                      <c:pt idx="2045">
                        <c:v>-8.1046249999999972E-2</c:v>
                      </c:pt>
                      <c:pt idx="2046">
                        <c:v>-8.1040249999999994E-2</c:v>
                      </c:pt>
                      <c:pt idx="2047">
                        <c:v>-8.103574999999999E-2</c:v>
                      </c:pt>
                      <c:pt idx="2048">
                        <c:v>-8.1034999999999982E-2</c:v>
                      </c:pt>
                      <c:pt idx="2049">
                        <c:v>-8.1023250000000005E-2</c:v>
                      </c:pt>
                      <c:pt idx="2050">
                        <c:v>-8.1013000000000016E-2</c:v>
                      </c:pt>
                      <c:pt idx="2051">
                        <c:v>-8.1006500000000023E-2</c:v>
                      </c:pt>
                      <c:pt idx="2052">
                        <c:v>-8.0999500000000002E-2</c:v>
                      </c:pt>
                      <c:pt idx="2053">
                        <c:v>-8.0994750000000018E-2</c:v>
                      </c:pt>
                      <c:pt idx="2054">
                        <c:v>-8.0983750000000007E-2</c:v>
                      </c:pt>
                      <c:pt idx="2055">
                        <c:v>-8.097325000000001E-2</c:v>
                      </c:pt>
                      <c:pt idx="2056">
                        <c:v>-8.0968249999999978E-2</c:v>
                      </c:pt>
                      <c:pt idx="2057">
                        <c:v>-8.0957499999999988E-2</c:v>
                      </c:pt>
                      <c:pt idx="2058">
                        <c:v>-8.0949499999999994E-2</c:v>
                      </c:pt>
                      <c:pt idx="2059">
                        <c:v>-8.0948499999999993E-2</c:v>
                      </c:pt>
                      <c:pt idx="2060">
                        <c:v>-8.0942249999999979E-2</c:v>
                      </c:pt>
                      <c:pt idx="2061">
                        <c:v>-8.0930749999999996E-2</c:v>
                      </c:pt>
                      <c:pt idx="2062">
                        <c:v>-8.0923249999999988E-2</c:v>
                      </c:pt>
                      <c:pt idx="2063">
                        <c:v>-8.0924749999999962E-2</c:v>
                      </c:pt>
                      <c:pt idx="2064">
                        <c:v>-8.0923249999999974E-2</c:v>
                      </c:pt>
                      <c:pt idx="2065">
                        <c:v>-8.0912749999999992E-2</c:v>
                      </c:pt>
                      <c:pt idx="2066">
                        <c:v>-8.0897749999999977E-2</c:v>
                      </c:pt>
                      <c:pt idx="2067">
                        <c:v>-8.0894999999999995E-2</c:v>
                      </c:pt>
                      <c:pt idx="2068">
                        <c:v>-8.0894249999999987E-2</c:v>
                      </c:pt>
                      <c:pt idx="2069">
                        <c:v>-8.09E-2</c:v>
                      </c:pt>
                      <c:pt idx="2070">
                        <c:v>-8.0905749999999999E-2</c:v>
                      </c:pt>
                      <c:pt idx="2071">
                        <c:v>-8.0908999999999981E-2</c:v>
                      </c:pt>
                      <c:pt idx="2072">
                        <c:v>-8.0909250000000002E-2</c:v>
                      </c:pt>
                      <c:pt idx="2073">
                        <c:v>-8.0914249999999993E-2</c:v>
                      </c:pt>
                      <c:pt idx="2074">
                        <c:v>-8.0915500000000001E-2</c:v>
                      </c:pt>
                      <c:pt idx="2075">
                        <c:v>-8.0915749999999995E-2</c:v>
                      </c:pt>
                      <c:pt idx="2076">
                        <c:v>-8.0924250000000017E-2</c:v>
                      </c:pt>
                      <c:pt idx="2077">
                        <c:v>-8.0927750000000021E-2</c:v>
                      </c:pt>
                      <c:pt idx="2078">
                        <c:v>-8.0940750000000006E-2</c:v>
                      </c:pt>
                      <c:pt idx="2079">
                        <c:v>-8.094875E-2</c:v>
                      </c:pt>
                      <c:pt idx="2080">
                        <c:v>-8.0941749999999993E-2</c:v>
                      </c:pt>
                      <c:pt idx="2081">
                        <c:v>-8.0945499999999976E-2</c:v>
                      </c:pt>
                      <c:pt idx="2082">
                        <c:v>-8.0948249999999985E-2</c:v>
                      </c:pt>
                      <c:pt idx="2083">
                        <c:v>-8.0952749999999976E-2</c:v>
                      </c:pt>
                      <c:pt idx="2084">
                        <c:v>-8.0954249999999964E-2</c:v>
                      </c:pt>
                      <c:pt idx="2085">
                        <c:v>-8.095674999999998E-2</c:v>
                      </c:pt>
                      <c:pt idx="2086">
                        <c:v>-8.095674999999998E-2</c:v>
                      </c:pt>
                      <c:pt idx="2087">
                        <c:v>-8.0961000000000005E-2</c:v>
                      </c:pt>
                      <c:pt idx="2088">
                        <c:v>-8.0961249999999985E-2</c:v>
                      </c:pt>
                      <c:pt idx="2089">
                        <c:v>-8.0960999999999964E-2</c:v>
                      </c:pt>
                      <c:pt idx="2090">
                        <c:v>-8.0970499999999973E-2</c:v>
                      </c:pt>
                      <c:pt idx="2091">
                        <c:v>-8.0974499999999963E-2</c:v>
                      </c:pt>
                      <c:pt idx="2092">
                        <c:v>-8.0997999999999959E-2</c:v>
                      </c:pt>
                      <c:pt idx="2093">
                        <c:v>-8.1008249999999962E-2</c:v>
                      </c:pt>
                      <c:pt idx="2094">
                        <c:v>-8.1012249999999938E-2</c:v>
                      </c:pt>
                      <c:pt idx="2095">
                        <c:v>-8.1019249999999973E-2</c:v>
                      </c:pt>
                      <c:pt idx="2096">
                        <c:v>-8.1021749999999976E-2</c:v>
                      </c:pt>
                      <c:pt idx="2097">
                        <c:v>-8.1024499999999958E-2</c:v>
                      </c:pt>
                      <c:pt idx="2098">
                        <c:v>-8.1028499999999948E-2</c:v>
                      </c:pt>
                      <c:pt idx="2099">
                        <c:v>-8.1043249999999942E-2</c:v>
                      </c:pt>
                      <c:pt idx="2100">
                        <c:v>-8.1052999999999945E-2</c:v>
                      </c:pt>
                      <c:pt idx="2101">
                        <c:v>-8.1063999999999969E-2</c:v>
                      </c:pt>
                      <c:pt idx="2102">
                        <c:v>-8.1070999999999976E-2</c:v>
                      </c:pt>
                      <c:pt idx="2103">
                        <c:v>-8.1076249999999947E-2</c:v>
                      </c:pt>
                      <c:pt idx="2104">
                        <c:v>-8.1058499999999964E-2</c:v>
                      </c:pt>
                      <c:pt idx="2105">
                        <c:v>-8.1053749999999952E-2</c:v>
                      </c:pt>
                      <c:pt idx="2106">
                        <c:v>-8.1052749999999951E-2</c:v>
                      </c:pt>
                      <c:pt idx="2107">
                        <c:v>-8.1062249999999988E-2</c:v>
                      </c:pt>
                      <c:pt idx="2108">
                        <c:v>-8.1072499999999964E-2</c:v>
                      </c:pt>
                      <c:pt idx="2109">
                        <c:v>-8.1083999999999962E-2</c:v>
                      </c:pt>
                      <c:pt idx="2110">
                        <c:v>-8.1103749999999961E-2</c:v>
                      </c:pt>
                      <c:pt idx="2111">
                        <c:v>-8.1122249999999951E-2</c:v>
                      </c:pt>
                      <c:pt idx="2112">
                        <c:v>-8.1144749999999932E-2</c:v>
                      </c:pt>
                      <c:pt idx="2113">
                        <c:v>-8.115899999999994E-2</c:v>
                      </c:pt>
                      <c:pt idx="2114">
                        <c:v>-8.1173999999999968E-2</c:v>
                      </c:pt>
                      <c:pt idx="2115">
                        <c:v>-8.1192499999999945E-2</c:v>
                      </c:pt>
                      <c:pt idx="2116">
                        <c:v>-8.122099999999996E-2</c:v>
                      </c:pt>
                      <c:pt idx="2117">
                        <c:v>-8.1239249999999985E-2</c:v>
                      </c:pt>
                      <c:pt idx="2118">
                        <c:v>-8.1255749999999946E-2</c:v>
                      </c:pt>
                      <c:pt idx="2119">
                        <c:v>-8.1273749999999936E-2</c:v>
                      </c:pt>
                      <c:pt idx="2120">
                        <c:v>-8.1293249999999942E-2</c:v>
                      </c:pt>
                      <c:pt idx="2121">
                        <c:v>-8.1309249999999944E-2</c:v>
                      </c:pt>
                      <c:pt idx="2122">
                        <c:v>-8.133274999999994E-2</c:v>
                      </c:pt>
                      <c:pt idx="2123">
                        <c:v>-8.135349999999994E-2</c:v>
                      </c:pt>
                      <c:pt idx="2124">
                        <c:v>-8.1366249999999946E-2</c:v>
                      </c:pt>
                      <c:pt idx="2125">
                        <c:v>-8.1378999999999951E-2</c:v>
                      </c:pt>
                      <c:pt idx="2126">
                        <c:v>-8.1395249999999961E-2</c:v>
                      </c:pt>
                      <c:pt idx="2127">
                        <c:v>-8.1404249999999956E-2</c:v>
                      </c:pt>
                      <c:pt idx="2128">
                        <c:v>-8.1411999999999929E-2</c:v>
                      </c:pt>
                      <c:pt idx="2129">
                        <c:v>-8.1412999999999944E-2</c:v>
                      </c:pt>
                      <c:pt idx="2130">
                        <c:v>-8.1414749999999925E-2</c:v>
                      </c:pt>
                      <c:pt idx="2131">
                        <c:v>-8.1419999999999937E-2</c:v>
                      </c:pt>
                      <c:pt idx="2132">
                        <c:v>-8.1420499999999951E-2</c:v>
                      </c:pt>
                      <c:pt idx="2133">
                        <c:v>-8.1421749999999959E-2</c:v>
                      </c:pt>
                      <c:pt idx="2134">
                        <c:v>-8.1419999999999965E-2</c:v>
                      </c:pt>
                      <c:pt idx="2135">
                        <c:v>-8.142499999999997E-2</c:v>
                      </c:pt>
                      <c:pt idx="2136">
                        <c:v>-8.1426749999999937E-2</c:v>
                      </c:pt>
                      <c:pt idx="2137">
                        <c:v>-8.1429499999999932E-2</c:v>
                      </c:pt>
                      <c:pt idx="2138">
                        <c:v>-8.1449749999999946E-2</c:v>
                      </c:pt>
                      <c:pt idx="2139">
                        <c:v>-8.1457999999999961E-2</c:v>
                      </c:pt>
                      <c:pt idx="2140">
                        <c:v>-8.1467999999999957E-2</c:v>
                      </c:pt>
                      <c:pt idx="2141">
                        <c:v>-8.1465999999999941E-2</c:v>
                      </c:pt>
                      <c:pt idx="2142">
                        <c:v>-8.1472999999999948E-2</c:v>
                      </c:pt>
                      <c:pt idx="2143">
                        <c:v>-8.1486249999999927E-2</c:v>
                      </c:pt>
                      <c:pt idx="2144">
                        <c:v>-8.1494999999999915E-2</c:v>
                      </c:pt>
                      <c:pt idx="2145">
                        <c:v>-8.1505999999999912E-2</c:v>
                      </c:pt>
                      <c:pt idx="2146">
                        <c:v>-8.1520249999999933E-2</c:v>
                      </c:pt>
                      <c:pt idx="2147">
                        <c:v>-8.1527499999999919E-2</c:v>
                      </c:pt>
                      <c:pt idx="2148">
                        <c:v>-8.154199999999992E-2</c:v>
                      </c:pt>
                      <c:pt idx="2149">
                        <c:v>-8.1548999999999927E-2</c:v>
                      </c:pt>
                      <c:pt idx="2150">
                        <c:v>-8.1557999999999922E-2</c:v>
                      </c:pt>
                      <c:pt idx="2151">
                        <c:v>-8.1563999999999914E-2</c:v>
                      </c:pt>
                      <c:pt idx="2152">
                        <c:v>-8.1578499999999915E-2</c:v>
                      </c:pt>
                      <c:pt idx="2153">
                        <c:v>-8.1591499999999928E-2</c:v>
                      </c:pt>
                      <c:pt idx="2154">
                        <c:v>-8.1599999999999936E-2</c:v>
                      </c:pt>
                      <c:pt idx="2155">
                        <c:v>-8.1600999999999924E-2</c:v>
                      </c:pt>
                      <c:pt idx="2156">
                        <c:v>-8.161424999999993E-2</c:v>
                      </c:pt>
                      <c:pt idx="2157">
                        <c:v>-8.161149999999992E-2</c:v>
                      </c:pt>
                      <c:pt idx="2158">
                        <c:v>-8.1612249999999928E-2</c:v>
                      </c:pt>
                      <c:pt idx="2159">
                        <c:v>-8.1631249999999905E-2</c:v>
                      </c:pt>
                      <c:pt idx="2160">
                        <c:v>-8.1651749999999912E-2</c:v>
                      </c:pt>
                      <c:pt idx="2161">
                        <c:v>-8.1666749999999913E-2</c:v>
                      </c:pt>
                      <c:pt idx="2162">
                        <c:v>-8.1693249999999912E-2</c:v>
                      </c:pt>
                      <c:pt idx="2163">
                        <c:v>-8.1714499999999926E-2</c:v>
                      </c:pt>
                      <c:pt idx="2164">
                        <c:v>-8.1727999999999953E-2</c:v>
                      </c:pt>
                      <c:pt idx="2165">
                        <c:v>-8.173849999999995E-2</c:v>
                      </c:pt>
                      <c:pt idx="2166">
                        <c:v>-8.1755249999999932E-2</c:v>
                      </c:pt>
                      <c:pt idx="2167">
                        <c:v>-8.1755499999999925E-2</c:v>
                      </c:pt>
                      <c:pt idx="2168">
                        <c:v>-8.1760999999999917E-2</c:v>
                      </c:pt>
                      <c:pt idx="2169">
                        <c:v>-8.1769499999999912E-2</c:v>
                      </c:pt>
                      <c:pt idx="2170">
                        <c:v>-8.177424999999991E-2</c:v>
                      </c:pt>
                      <c:pt idx="2171">
                        <c:v>-8.1795749999999903E-2</c:v>
                      </c:pt>
                      <c:pt idx="2172">
                        <c:v>-8.1812749999999906E-2</c:v>
                      </c:pt>
                      <c:pt idx="2173">
                        <c:v>-8.1820749999999928E-2</c:v>
                      </c:pt>
                      <c:pt idx="2174">
                        <c:v>-8.1836499999999923E-2</c:v>
                      </c:pt>
                      <c:pt idx="2175">
                        <c:v>-8.1847999999999907E-2</c:v>
                      </c:pt>
                      <c:pt idx="2176">
                        <c:v>-8.1852749999999919E-2</c:v>
                      </c:pt>
                      <c:pt idx="2177">
                        <c:v>-8.1855249999999907E-2</c:v>
                      </c:pt>
                      <c:pt idx="2178">
                        <c:v>-8.1866499999999925E-2</c:v>
                      </c:pt>
                      <c:pt idx="2179">
                        <c:v>-8.1874749999999941E-2</c:v>
                      </c:pt>
                      <c:pt idx="2180">
                        <c:v>-8.189449999999994E-2</c:v>
                      </c:pt>
                      <c:pt idx="2181">
                        <c:v>-8.1894249999999932E-2</c:v>
                      </c:pt>
                      <c:pt idx="2182">
                        <c:v>-8.1906499999999938E-2</c:v>
                      </c:pt>
                      <c:pt idx="2183">
                        <c:v>-8.1917499999999949E-2</c:v>
                      </c:pt>
                      <c:pt idx="2184">
                        <c:v>-8.1931249999999914E-2</c:v>
                      </c:pt>
                      <c:pt idx="2185">
                        <c:v>-8.1937749999999934E-2</c:v>
                      </c:pt>
                      <c:pt idx="2186">
                        <c:v>-8.1938749999999935E-2</c:v>
                      </c:pt>
                      <c:pt idx="2187">
                        <c:v>-8.1943499999999947E-2</c:v>
                      </c:pt>
                      <c:pt idx="2188">
                        <c:v>-8.1947999999999938E-2</c:v>
                      </c:pt>
                      <c:pt idx="2189">
                        <c:v>-8.1959499999999963E-2</c:v>
                      </c:pt>
                      <c:pt idx="2190">
                        <c:v>-8.1968999999999959E-2</c:v>
                      </c:pt>
                      <c:pt idx="2191">
                        <c:v>-8.1984999999999961E-2</c:v>
                      </c:pt>
                      <c:pt idx="2192">
                        <c:v>-8.1998249999999967E-2</c:v>
                      </c:pt>
                      <c:pt idx="2193">
                        <c:v>-8.2004249999999973E-2</c:v>
                      </c:pt>
                      <c:pt idx="2194">
                        <c:v>-8.2003749999999972E-2</c:v>
                      </c:pt>
                      <c:pt idx="2195">
                        <c:v>-8.2000499999999962E-2</c:v>
                      </c:pt>
                      <c:pt idx="2196">
                        <c:v>-8.1991999999999954E-2</c:v>
                      </c:pt>
                      <c:pt idx="2197">
                        <c:v>-8.198449999999996E-2</c:v>
                      </c:pt>
                      <c:pt idx="2198">
                        <c:v>-8.1975249999999958E-2</c:v>
                      </c:pt>
                      <c:pt idx="2199">
                        <c:v>-8.1960749999999929E-2</c:v>
                      </c:pt>
                      <c:pt idx="2200">
                        <c:v>-8.1954249999999951E-2</c:v>
                      </c:pt>
                      <c:pt idx="2201">
                        <c:v>-8.1942499999999974E-2</c:v>
                      </c:pt>
                      <c:pt idx="2202">
                        <c:v>-8.1946499999999936E-2</c:v>
                      </c:pt>
                      <c:pt idx="2203">
                        <c:v>-8.1935999999999953E-2</c:v>
                      </c:pt>
                      <c:pt idx="2204">
                        <c:v>-8.1925499999999957E-2</c:v>
                      </c:pt>
                      <c:pt idx="2205">
                        <c:v>-8.1905499999999923E-2</c:v>
                      </c:pt>
                      <c:pt idx="2206">
                        <c:v>-8.1887499999999946E-2</c:v>
                      </c:pt>
                      <c:pt idx="2207">
                        <c:v>-8.1866999999999926E-2</c:v>
                      </c:pt>
                      <c:pt idx="2208">
                        <c:v>-8.1853999999999955E-2</c:v>
                      </c:pt>
                      <c:pt idx="2209">
                        <c:v>-8.1850749999999958E-2</c:v>
                      </c:pt>
                      <c:pt idx="2210">
                        <c:v>-8.183549999999995E-2</c:v>
                      </c:pt>
                      <c:pt idx="2211">
                        <c:v>-8.1824749999999946E-2</c:v>
                      </c:pt>
                      <c:pt idx="2212">
                        <c:v>-8.1815249999999951E-2</c:v>
                      </c:pt>
                      <c:pt idx="2213">
                        <c:v>-8.1810749999999946E-2</c:v>
                      </c:pt>
                      <c:pt idx="2214">
                        <c:v>-8.1803749999999939E-2</c:v>
                      </c:pt>
                      <c:pt idx="2215">
                        <c:v>-8.1794999999999937E-2</c:v>
                      </c:pt>
                      <c:pt idx="2216">
                        <c:v>-8.1792499999999949E-2</c:v>
                      </c:pt>
                      <c:pt idx="2217">
                        <c:v>-8.1783249999999932E-2</c:v>
                      </c:pt>
                      <c:pt idx="2218">
                        <c:v>-8.1775749999999953E-2</c:v>
                      </c:pt>
                      <c:pt idx="2219">
                        <c:v>-8.1769249999999932E-2</c:v>
                      </c:pt>
                      <c:pt idx="2220">
                        <c:v>-8.175599999999994E-2</c:v>
                      </c:pt>
                      <c:pt idx="2221">
                        <c:v>-8.1741249999999932E-2</c:v>
                      </c:pt>
                      <c:pt idx="2222">
                        <c:v>-8.1731749999999923E-2</c:v>
                      </c:pt>
                      <c:pt idx="2223">
                        <c:v>-8.1730249999999935E-2</c:v>
                      </c:pt>
                      <c:pt idx="2224">
                        <c:v>-8.1719499999999959E-2</c:v>
                      </c:pt>
                      <c:pt idx="2225">
                        <c:v>-8.1718999999999958E-2</c:v>
                      </c:pt>
                      <c:pt idx="2226">
                        <c:v>-8.1717749999999978E-2</c:v>
                      </c:pt>
                      <c:pt idx="2227">
                        <c:v>-8.1719249999999979E-2</c:v>
                      </c:pt>
                      <c:pt idx="2228">
                        <c:v>-8.1721499999999989E-2</c:v>
                      </c:pt>
                      <c:pt idx="2229">
                        <c:v>-8.1737749999999998E-2</c:v>
                      </c:pt>
                      <c:pt idx="2230">
                        <c:v>-8.1747250000000007E-2</c:v>
                      </c:pt>
                      <c:pt idx="2231">
                        <c:v>-8.1759499999999999E-2</c:v>
                      </c:pt>
                      <c:pt idx="2232">
                        <c:v>-8.177849999999999E-2</c:v>
                      </c:pt>
                      <c:pt idx="2233">
                        <c:v>-8.1798499999999996E-2</c:v>
                      </c:pt>
                      <c:pt idx="2234">
                        <c:v>-8.1796750000000015E-2</c:v>
                      </c:pt>
                      <c:pt idx="2235">
                        <c:v>-8.1801250000000006E-2</c:v>
                      </c:pt>
                      <c:pt idx="2236">
                        <c:v>-8.1801500000000013E-2</c:v>
                      </c:pt>
                      <c:pt idx="2237">
                        <c:v>-8.1807500000000019E-2</c:v>
                      </c:pt>
                      <c:pt idx="2238">
                        <c:v>-8.1812999999999997E-2</c:v>
                      </c:pt>
                      <c:pt idx="2239">
                        <c:v>-8.1815249999999992E-2</c:v>
                      </c:pt>
                      <c:pt idx="2240">
                        <c:v>-8.1827499999999997E-2</c:v>
                      </c:pt>
                      <c:pt idx="2241">
                        <c:v>-8.1830500000000014E-2</c:v>
                      </c:pt>
                      <c:pt idx="2242">
                        <c:v>-8.183250000000003E-2</c:v>
                      </c:pt>
                      <c:pt idx="2243">
                        <c:v>-8.1837250000000028E-2</c:v>
                      </c:pt>
                      <c:pt idx="2244">
                        <c:v>-8.1843750000000035E-2</c:v>
                      </c:pt>
                      <c:pt idx="2245">
                        <c:v>-8.185325000000003E-2</c:v>
                      </c:pt>
                      <c:pt idx="2246">
                        <c:v>-8.1862000000000018E-2</c:v>
                      </c:pt>
                      <c:pt idx="2247">
                        <c:v>-8.1867750000000003E-2</c:v>
                      </c:pt>
                      <c:pt idx="2248">
                        <c:v>-8.1871750000000035E-2</c:v>
                      </c:pt>
                      <c:pt idx="2249">
                        <c:v>-8.1885750000000021E-2</c:v>
                      </c:pt>
                      <c:pt idx="2250">
                        <c:v>-8.1892000000000034E-2</c:v>
                      </c:pt>
                      <c:pt idx="2251">
                        <c:v>-8.1900000000000014E-2</c:v>
                      </c:pt>
                      <c:pt idx="2252">
                        <c:v>-8.1905749999999986E-2</c:v>
                      </c:pt>
                      <c:pt idx="2253">
                        <c:v>-8.1923750000000004E-2</c:v>
                      </c:pt>
                      <c:pt idx="2254">
                        <c:v>-8.1939499999999998E-2</c:v>
                      </c:pt>
                      <c:pt idx="2255">
                        <c:v>-8.1952499999999998E-2</c:v>
                      </c:pt>
                      <c:pt idx="2256">
                        <c:v>-8.196225E-2</c:v>
                      </c:pt>
                      <c:pt idx="2257">
                        <c:v>-8.1968250000000006E-2</c:v>
                      </c:pt>
                      <c:pt idx="2258">
                        <c:v>-8.1973250000000011E-2</c:v>
                      </c:pt>
                      <c:pt idx="2259">
                        <c:v>-8.1977250000000015E-2</c:v>
                      </c:pt>
                      <c:pt idx="2260">
                        <c:v>-8.1970750000000023E-2</c:v>
                      </c:pt>
                      <c:pt idx="2261">
                        <c:v>-8.1978499999999996E-2</c:v>
                      </c:pt>
                      <c:pt idx="2262">
                        <c:v>-8.1983E-2</c:v>
                      </c:pt>
                      <c:pt idx="2263">
                        <c:v>-8.1990750000000029E-2</c:v>
                      </c:pt>
                      <c:pt idx="2264">
                        <c:v>-8.2003750000000014E-2</c:v>
                      </c:pt>
                      <c:pt idx="2265">
                        <c:v>-8.2025250000000036E-2</c:v>
                      </c:pt>
                      <c:pt idx="2266">
                        <c:v>-8.2045750000000015E-2</c:v>
                      </c:pt>
                      <c:pt idx="2267">
                        <c:v>-8.2061250000000002E-2</c:v>
                      </c:pt>
                      <c:pt idx="2268">
                        <c:v>-8.2081500000000029E-2</c:v>
                      </c:pt>
                      <c:pt idx="2269">
                        <c:v>-8.2088500000000036E-2</c:v>
                      </c:pt>
                      <c:pt idx="2270">
                        <c:v>-8.2093000000000041E-2</c:v>
                      </c:pt>
                      <c:pt idx="2271">
                        <c:v>-8.2082000000000044E-2</c:v>
                      </c:pt>
                      <c:pt idx="2272">
                        <c:v>-8.2082000000000044E-2</c:v>
                      </c:pt>
                      <c:pt idx="2273">
                        <c:v>-8.208475000000004E-2</c:v>
                      </c:pt>
                      <c:pt idx="2274">
                        <c:v>-8.208600000000002E-2</c:v>
                      </c:pt>
                      <c:pt idx="2275">
                        <c:v>-8.208600000000002E-2</c:v>
                      </c:pt>
                      <c:pt idx="2276">
                        <c:v>-8.2079750000000035E-2</c:v>
                      </c:pt>
                      <c:pt idx="2277">
                        <c:v>-8.2074750000000044E-2</c:v>
                      </c:pt>
                      <c:pt idx="2278">
                        <c:v>-8.2067250000000036E-2</c:v>
                      </c:pt>
                      <c:pt idx="2279">
                        <c:v>-8.2062500000000024E-2</c:v>
                      </c:pt>
                      <c:pt idx="2280">
                        <c:v>-8.2072500000000034E-2</c:v>
                      </c:pt>
                      <c:pt idx="2281">
                        <c:v>-8.2084500000000046E-2</c:v>
                      </c:pt>
                      <c:pt idx="2282">
                        <c:v>-8.2089000000000051E-2</c:v>
                      </c:pt>
                      <c:pt idx="2283">
                        <c:v>-8.2095000000000043E-2</c:v>
                      </c:pt>
                      <c:pt idx="2284">
                        <c:v>-8.2101750000000043E-2</c:v>
                      </c:pt>
                      <c:pt idx="2285">
                        <c:v>-8.2108000000000042E-2</c:v>
                      </c:pt>
                      <c:pt idx="2286">
                        <c:v>-8.211550000000005E-2</c:v>
                      </c:pt>
                      <c:pt idx="2287">
                        <c:v>-8.2123000000000043E-2</c:v>
                      </c:pt>
                      <c:pt idx="2288">
                        <c:v>-8.2137000000000029E-2</c:v>
                      </c:pt>
                      <c:pt idx="2289">
                        <c:v>-8.2147750000000033E-2</c:v>
                      </c:pt>
                      <c:pt idx="2290">
                        <c:v>-8.2163000000000028E-2</c:v>
                      </c:pt>
                      <c:pt idx="2291">
                        <c:v>-8.2188250000000004E-2</c:v>
                      </c:pt>
                      <c:pt idx="2292">
                        <c:v>-8.2196250000000026E-2</c:v>
                      </c:pt>
                      <c:pt idx="2293">
                        <c:v>-8.2200000000000009E-2</c:v>
                      </c:pt>
                      <c:pt idx="2294">
                        <c:v>-8.2204750000000007E-2</c:v>
                      </c:pt>
                      <c:pt idx="2295">
                        <c:v>-8.2209250000000011E-2</c:v>
                      </c:pt>
                      <c:pt idx="2296">
                        <c:v>-8.2213999999999995E-2</c:v>
                      </c:pt>
                      <c:pt idx="2297">
                        <c:v>-8.2218749999999993E-2</c:v>
                      </c:pt>
                      <c:pt idx="2298">
                        <c:v>-8.2223000000000004E-2</c:v>
                      </c:pt>
                      <c:pt idx="2299">
                        <c:v>-8.2230999999999985E-2</c:v>
                      </c:pt>
                      <c:pt idx="2300">
                        <c:v>-8.2234750000000023E-2</c:v>
                      </c:pt>
                      <c:pt idx="2301">
                        <c:v>-8.2243750000000018E-2</c:v>
                      </c:pt>
                      <c:pt idx="2302">
                        <c:v>-8.2254500000000022E-2</c:v>
                      </c:pt>
                      <c:pt idx="2303">
                        <c:v>-8.2268500000000036E-2</c:v>
                      </c:pt>
                      <c:pt idx="2304">
                        <c:v>-8.2303250000000036E-2</c:v>
                      </c:pt>
                      <c:pt idx="2305">
                        <c:v>-8.2323750000000043E-2</c:v>
                      </c:pt>
                      <c:pt idx="2306">
                        <c:v>-8.2330750000000036E-2</c:v>
                      </c:pt>
                      <c:pt idx="2307">
                        <c:v>-8.2330250000000035E-2</c:v>
                      </c:pt>
                      <c:pt idx="2308">
                        <c:v>-8.2321750000000027E-2</c:v>
                      </c:pt>
                      <c:pt idx="2309">
                        <c:v>-8.2319500000000032E-2</c:v>
                      </c:pt>
                      <c:pt idx="2310">
                        <c:v>-8.2312750000000032E-2</c:v>
                      </c:pt>
                      <c:pt idx="2311">
                        <c:v>-8.230400000000003E-2</c:v>
                      </c:pt>
                      <c:pt idx="2312">
                        <c:v>-8.2303000000000029E-2</c:v>
                      </c:pt>
                      <c:pt idx="2313">
                        <c:v>-8.227325000000002E-2</c:v>
                      </c:pt>
                      <c:pt idx="2314">
                        <c:v>-8.2252000000000006E-2</c:v>
                      </c:pt>
                      <c:pt idx="2315">
                        <c:v>-8.2250250000000011E-2</c:v>
                      </c:pt>
                      <c:pt idx="2316">
                        <c:v>-8.2238000000000019E-2</c:v>
                      </c:pt>
                      <c:pt idx="2317">
                        <c:v>-8.2235250000000037E-2</c:v>
                      </c:pt>
                      <c:pt idx="2318">
                        <c:v>-8.2234250000000023E-2</c:v>
                      </c:pt>
                      <c:pt idx="2319">
                        <c:v>-8.2231000000000026E-2</c:v>
                      </c:pt>
                      <c:pt idx="2320">
                        <c:v>-8.222500000000002E-2</c:v>
                      </c:pt>
                      <c:pt idx="2321">
                        <c:v>-8.2228250000000003E-2</c:v>
                      </c:pt>
                      <c:pt idx="2322">
                        <c:v>-8.222900000000001E-2</c:v>
                      </c:pt>
                      <c:pt idx="2323">
                        <c:v>-8.2224000000000005E-2</c:v>
                      </c:pt>
                      <c:pt idx="2324">
                        <c:v>-8.2225500000000021E-2</c:v>
                      </c:pt>
                      <c:pt idx="2325">
                        <c:v>-8.2216500000000026E-2</c:v>
                      </c:pt>
                      <c:pt idx="2326">
                        <c:v>-8.2204750000000035E-2</c:v>
                      </c:pt>
                      <c:pt idx="2327">
                        <c:v>-8.2197750000000014E-2</c:v>
                      </c:pt>
                      <c:pt idx="2328">
                        <c:v>-8.219650000000002E-2</c:v>
                      </c:pt>
                      <c:pt idx="2329">
                        <c:v>-8.2197250000000027E-2</c:v>
                      </c:pt>
                      <c:pt idx="2330">
                        <c:v>-8.2195750000000012E-2</c:v>
                      </c:pt>
                      <c:pt idx="2331">
                        <c:v>-8.2194500000000018E-2</c:v>
                      </c:pt>
                      <c:pt idx="2332">
                        <c:v>-8.2195750000000026E-2</c:v>
                      </c:pt>
                      <c:pt idx="2333">
                        <c:v>-8.2198750000000015E-2</c:v>
                      </c:pt>
                      <c:pt idx="2334">
                        <c:v>-8.219650000000002E-2</c:v>
                      </c:pt>
                      <c:pt idx="2335">
                        <c:v>-8.2201750000000032E-2</c:v>
                      </c:pt>
                      <c:pt idx="2336">
                        <c:v>-8.2208250000000038E-2</c:v>
                      </c:pt>
                      <c:pt idx="2337">
                        <c:v>-8.2212750000000015E-2</c:v>
                      </c:pt>
                      <c:pt idx="2338">
                        <c:v>-8.221375000000003E-2</c:v>
                      </c:pt>
                      <c:pt idx="2339">
                        <c:v>-8.2218500000000028E-2</c:v>
                      </c:pt>
                      <c:pt idx="2340">
                        <c:v>-8.2225750000000042E-2</c:v>
                      </c:pt>
                      <c:pt idx="2341">
                        <c:v>-8.2232000000000027E-2</c:v>
                      </c:pt>
                      <c:pt idx="2342">
                        <c:v>-8.2233000000000042E-2</c:v>
                      </c:pt>
                      <c:pt idx="2343">
                        <c:v>-8.2230000000000025E-2</c:v>
                      </c:pt>
                      <c:pt idx="2344">
                        <c:v>-8.2221500000000031E-2</c:v>
                      </c:pt>
                      <c:pt idx="2345">
                        <c:v>-8.2217500000000041E-2</c:v>
                      </c:pt>
                      <c:pt idx="2346">
                        <c:v>-8.220300000000004E-2</c:v>
                      </c:pt>
                      <c:pt idx="2347">
                        <c:v>-8.2208750000000053E-2</c:v>
                      </c:pt>
                      <c:pt idx="2348">
                        <c:v>-8.2202250000000046E-2</c:v>
                      </c:pt>
                      <c:pt idx="2349">
                        <c:v>-8.2191500000000042E-2</c:v>
                      </c:pt>
                      <c:pt idx="2350">
                        <c:v>-8.2185250000000029E-2</c:v>
                      </c:pt>
                      <c:pt idx="2351">
                        <c:v>-8.2178500000000015E-2</c:v>
                      </c:pt>
                      <c:pt idx="2352">
                        <c:v>-8.2174500000000025E-2</c:v>
                      </c:pt>
                      <c:pt idx="2353">
                        <c:v>-8.2172500000000023E-2</c:v>
                      </c:pt>
                      <c:pt idx="2354">
                        <c:v>-8.2175000000000012E-2</c:v>
                      </c:pt>
                      <c:pt idx="2355">
                        <c:v>-8.218025000000001E-2</c:v>
                      </c:pt>
                      <c:pt idx="2356">
                        <c:v>-8.2174500000000053E-2</c:v>
                      </c:pt>
                      <c:pt idx="2357">
                        <c:v>-8.2177750000000035E-2</c:v>
                      </c:pt>
                      <c:pt idx="2358">
                        <c:v>-8.2167750000000039E-2</c:v>
                      </c:pt>
                      <c:pt idx="2359">
                        <c:v>-8.216500000000003E-2</c:v>
                      </c:pt>
                      <c:pt idx="2360">
                        <c:v>-8.2145750000000031E-2</c:v>
                      </c:pt>
                      <c:pt idx="2361">
                        <c:v>-8.2134750000000006E-2</c:v>
                      </c:pt>
                      <c:pt idx="2362">
                        <c:v>-8.2119750000000019E-2</c:v>
                      </c:pt>
                      <c:pt idx="2363">
                        <c:v>-8.2109749999999995E-2</c:v>
                      </c:pt>
                      <c:pt idx="2364">
                        <c:v>-8.2095999999999988E-2</c:v>
                      </c:pt>
                      <c:pt idx="2365">
                        <c:v>-8.2087000000000007E-2</c:v>
                      </c:pt>
                      <c:pt idx="2366">
                        <c:v>-8.2078749999999978E-2</c:v>
                      </c:pt>
                      <c:pt idx="2367">
                        <c:v>-8.2079249999999965E-2</c:v>
                      </c:pt>
                      <c:pt idx="2368">
                        <c:v>-8.2073999999999966E-2</c:v>
                      </c:pt>
                      <c:pt idx="2369">
                        <c:v>-8.207099999999995E-2</c:v>
                      </c:pt>
                      <c:pt idx="2370">
                        <c:v>-8.2068999999999961E-2</c:v>
                      </c:pt>
                      <c:pt idx="2371">
                        <c:v>-8.2058249999999971E-2</c:v>
                      </c:pt>
                      <c:pt idx="2372">
                        <c:v>-8.2053249999999966E-2</c:v>
                      </c:pt>
                      <c:pt idx="2373">
                        <c:v>-8.2047749999999975E-2</c:v>
                      </c:pt>
                      <c:pt idx="2374">
                        <c:v>-8.203874999999998E-2</c:v>
                      </c:pt>
                      <c:pt idx="2375">
                        <c:v>-8.2031999999999994E-2</c:v>
                      </c:pt>
                      <c:pt idx="2376">
                        <c:v>-8.2021499999999997E-2</c:v>
                      </c:pt>
                      <c:pt idx="2377">
                        <c:v>-8.2018500000000008E-2</c:v>
                      </c:pt>
                      <c:pt idx="2378">
                        <c:v>-8.201799999999998E-2</c:v>
                      </c:pt>
                      <c:pt idx="2379">
                        <c:v>-8.2016499999999992E-2</c:v>
                      </c:pt>
                      <c:pt idx="2380">
                        <c:v>-8.2014249999999969E-2</c:v>
                      </c:pt>
                      <c:pt idx="2381">
                        <c:v>-8.2022749999999964E-2</c:v>
                      </c:pt>
                      <c:pt idx="2382">
                        <c:v>-8.2020499999999996E-2</c:v>
                      </c:pt>
                      <c:pt idx="2383">
                        <c:v>-8.201399999999999E-2</c:v>
                      </c:pt>
                      <c:pt idx="2384">
                        <c:v>-8.2012749999999995E-2</c:v>
                      </c:pt>
                      <c:pt idx="2385">
                        <c:v>-8.2005750000000002E-2</c:v>
                      </c:pt>
                      <c:pt idx="2386">
                        <c:v>-8.2003749999999986E-2</c:v>
                      </c:pt>
                      <c:pt idx="2387">
                        <c:v>-8.2002249999999999E-2</c:v>
                      </c:pt>
                      <c:pt idx="2388">
                        <c:v>-8.1999249999999982E-2</c:v>
                      </c:pt>
                      <c:pt idx="2389">
                        <c:v>-8.1998249999999995E-2</c:v>
                      </c:pt>
                      <c:pt idx="2390">
                        <c:v>-8.199999999999999E-2</c:v>
                      </c:pt>
                      <c:pt idx="2391">
                        <c:v>-8.1997500000000015E-2</c:v>
                      </c:pt>
                      <c:pt idx="2392">
                        <c:v>-8.1989500000000021E-2</c:v>
                      </c:pt>
                      <c:pt idx="2393">
                        <c:v>-8.1988250000000026E-2</c:v>
                      </c:pt>
                      <c:pt idx="2394">
                        <c:v>-8.1979500000000025E-2</c:v>
                      </c:pt>
                      <c:pt idx="2395">
                        <c:v>-8.1970750000000023E-2</c:v>
                      </c:pt>
                      <c:pt idx="2396">
                        <c:v>-8.1977749999999988E-2</c:v>
                      </c:pt>
                      <c:pt idx="2397">
                        <c:v>-8.1976749999999987E-2</c:v>
                      </c:pt>
                      <c:pt idx="2398">
                        <c:v>-8.1975499999999993E-2</c:v>
                      </c:pt>
                      <c:pt idx="2399">
                        <c:v>-8.1973000000000004E-2</c:v>
                      </c:pt>
                      <c:pt idx="2400">
                        <c:v>-8.1977750000000016E-2</c:v>
                      </c:pt>
                      <c:pt idx="2401">
                        <c:v>-8.1980499999999998E-2</c:v>
                      </c:pt>
                      <c:pt idx="2402">
                        <c:v>-8.1969500000000015E-2</c:v>
                      </c:pt>
                      <c:pt idx="2403">
                        <c:v>-8.1956250000000036E-2</c:v>
                      </c:pt>
                      <c:pt idx="2404">
                        <c:v>-8.1952250000000018E-2</c:v>
                      </c:pt>
                      <c:pt idx="2405">
                        <c:v>-8.1956750000000009E-2</c:v>
                      </c:pt>
                      <c:pt idx="2406">
                        <c:v>-8.1950250000000016E-2</c:v>
                      </c:pt>
                      <c:pt idx="2407">
                        <c:v>-8.195425000000002E-2</c:v>
                      </c:pt>
                      <c:pt idx="2408">
                        <c:v>-8.1947750000000014E-2</c:v>
                      </c:pt>
                      <c:pt idx="2409">
                        <c:v>-8.193149999999999E-2</c:v>
                      </c:pt>
                      <c:pt idx="2410">
                        <c:v>-8.1924500000000011E-2</c:v>
                      </c:pt>
                      <c:pt idx="2411">
                        <c:v>-8.1913750000000007E-2</c:v>
                      </c:pt>
                      <c:pt idx="2412">
                        <c:v>-8.1911000000000012E-2</c:v>
                      </c:pt>
                      <c:pt idx="2413">
                        <c:v>-8.1901749999999995E-2</c:v>
                      </c:pt>
                      <c:pt idx="2414">
                        <c:v>-8.1891250000000027E-2</c:v>
                      </c:pt>
                      <c:pt idx="2415">
                        <c:v>-8.1879500000000022E-2</c:v>
                      </c:pt>
                      <c:pt idx="2416">
                        <c:v>-8.1865500000000035E-2</c:v>
                      </c:pt>
                      <c:pt idx="2417">
                        <c:v>-8.1856250000000033E-2</c:v>
                      </c:pt>
                      <c:pt idx="2418">
                        <c:v>-8.1844250000000021E-2</c:v>
                      </c:pt>
                      <c:pt idx="2419">
                        <c:v>-8.1848749999999998E-2</c:v>
                      </c:pt>
                      <c:pt idx="2420">
                        <c:v>-8.1848500000000005E-2</c:v>
                      </c:pt>
                      <c:pt idx="2421">
                        <c:v>-8.1842500000000026E-2</c:v>
                      </c:pt>
                      <c:pt idx="2422">
                        <c:v>-8.1831250000000022E-2</c:v>
                      </c:pt>
                      <c:pt idx="2423">
                        <c:v>-8.1823000000000021E-2</c:v>
                      </c:pt>
                      <c:pt idx="2424">
                        <c:v>-8.1814000000000012E-2</c:v>
                      </c:pt>
                      <c:pt idx="2425">
                        <c:v>-8.1799999999999998E-2</c:v>
                      </c:pt>
                      <c:pt idx="2426">
                        <c:v>-8.1782749999999987E-2</c:v>
                      </c:pt>
                      <c:pt idx="2427">
                        <c:v>-8.1762999999999988E-2</c:v>
                      </c:pt>
                      <c:pt idx="2428">
                        <c:v>-8.174550000000004E-2</c:v>
                      </c:pt>
                      <c:pt idx="2429">
                        <c:v>-8.1723000000000032E-2</c:v>
                      </c:pt>
                      <c:pt idx="2430">
                        <c:v>-8.1699500000000022E-2</c:v>
                      </c:pt>
                      <c:pt idx="2431">
                        <c:v>-8.167000000000002E-2</c:v>
                      </c:pt>
                      <c:pt idx="2432">
                        <c:v>-8.1636749999999994E-2</c:v>
                      </c:pt>
                      <c:pt idx="2433">
                        <c:v>-8.1599499999999991E-2</c:v>
                      </c:pt>
                      <c:pt idx="2434">
                        <c:v>-8.1566749999999993E-2</c:v>
                      </c:pt>
                      <c:pt idx="2435">
                        <c:v>-8.1552249999999979E-2</c:v>
                      </c:pt>
                      <c:pt idx="2436">
                        <c:v>-8.153775000000002E-2</c:v>
                      </c:pt>
                      <c:pt idx="2437">
                        <c:v>-8.1519750000000016E-2</c:v>
                      </c:pt>
                      <c:pt idx="2438">
                        <c:v>-8.1504000000000007E-2</c:v>
                      </c:pt>
                      <c:pt idx="2439">
                        <c:v>-8.1490500000000007E-2</c:v>
                      </c:pt>
                      <c:pt idx="2440">
                        <c:v>-8.1479000000000024E-2</c:v>
                      </c:pt>
                      <c:pt idx="2441">
                        <c:v>-8.1466750000000004E-2</c:v>
                      </c:pt>
                      <c:pt idx="2442">
                        <c:v>-8.146574999999999E-2</c:v>
                      </c:pt>
                      <c:pt idx="2443">
                        <c:v>-8.1459749999999984E-2</c:v>
                      </c:pt>
                      <c:pt idx="2444">
                        <c:v>-8.1454499999999971E-2</c:v>
                      </c:pt>
                      <c:pt idx="2445">
                        <c:v>-8.1452249999999976E-2</c:v>
                      </c:pt>
                      <c:pt idx="2446">
                        <c:v>-8.1444749999999982E-2</c:v>
                      </c:pt>
                      <c:pt idx="2447">
                        <c:v>-8.1436249999999988E-2</c:v>
                      </c:pt>
                      <c:pt idx="2448">
                        <c:v>-8.1423999999999983E-2</c:v>
                      </c:pt>
                      <c:pt idx="2449">
                        <c:v>-8.1411999999999998E-2</c:v>
                      </c:pt>
                      <c:pt idx="2450">
                        <c:v>-8.1415999999999988E-2</c:v>
                      </c:pt>
                      <c:pt idx="2451">
                        <c:v>-8.1414499999999973E-2</c:v>
                      </c:pt>
                      <c:pt idx="2452">
                        <c:v>-8.1414499999999973E-2</c:v>
                      </c:pt>
                      <c:pt idx="2453">
                        <c:v>-8.1394499999999967E-2</c:v>
                      </c:pt>
                      <c:pt idx="2454">
                        <c:v>-8.1384749999999992E-2</c:v>
                      </c:pt>
                      <c:pt idx="2455">
                        <c:v>-8.1376249999999997E-2</c:v>
                      </c:pt>
                      <c:pt idx="2456">
                        <c:v>-8.1353500000000009E-2</c:v>
                      </c:pt>
                      <c:pt idx="2457">
                        <c:v>-8.1347500000000003E-2</c:v>
                      </c:pt>
                      <c:pt idx="2458">
                        <c:v>-8.1338750000000015E-2</c:v>
                      </c:pt>
                      <c:pt idx="2459">
                        <c:v>-8.1318000000000015E-2</c:v>
                      </c:pt>
                      <c:pt idx="2460">
                        <c:v>-8.1311250000000002E-2</c:v>
                      </c:pt>
                      <c:pt idx="2461">
                        <c:v>-8.1293249999999997E-2</c:v>
                      </c:pt>
                      <c:pt idx="2462">
                        <c:v>-8.1273750000000006E-2</c:v>
                      </c:pt>
                      <c:pt idx="2463">
                        <c:v>-8.1247749999999994E-2</c:v>
                      </c:pt>
                      <c:pt idx="2464">
                        <c:v>-8.1217999999999999E-2</c:v>
                      </c:pt>
                      <c:pt idx="2465">
                        <c:v>-8.1181750000000011E-2</c:v>
                      </c:pt>
                      <c:pt idx="2466">
                        <c:v>-8.115275000000001E-2</c:v>
                      </c:pt>
                      <c:pt idx="2467">
                        <c:v>-8.1118250000000017E-2</c:v>
                      </c:pt>
                      <c:pt idx="2468">
                        <c:v>-8.111525E-2</c:v>
                      </c:pt>
                      <c:pt idx="2469">
                        <c:v>-8.109375000000002E-2</c:v>
                      </c:pt>
                      <c:pt idx="2470">
                        <c:v>-8.1071250000000011E-2</c:v>
                      </c:pt>
                      <c:pt idx="2471">
                        <c:v>-8.106300000000001E-2</c:v>
                      </c:pt>
                      <c:pt idx="2472">
                        <c:v>-8.1053250000000007E-2</c:v>
                      </c:pt>
                      <c:pt idx="2473">
                        <c:v>-8.1041000000000002E-2</c:v>
                      </c:pt>
                      <c:pt idx="2474">
                        <c:v>-8.1027250000000009E-2</c:v>
                      </c:pt>
                      <c:pt idx="2475">
                        <c:v>-8.1020250000000016E-2</c:v>
                      </c:pt>
                      <c:pt idx="2476">
                        <c:v>-8.100099999999999E-2</c:v>
                      </c:pt>
                      <c:pt idx="2477">
                        <c:v>-8.0993250000000003E-2</c:v>
                      </c:pt>
                      <c:pt idx="2478">
                        <c:v>-8.0986249999999996E-2</c:v>
                      </c:pt>
                      <c:pt idx="2479">
                        <c:v>-8.0968749999999992E-2</c:v>
                      </c:pt>
                      <c:pt idx="2480">
                        <c:v>-8.094624999999997E-2</c:v>
                      </c:pt>
                      <c:pt idx="2481">
                        <c:v>-8.0919749999999957E-2</c:v>
                      </c:pt>
                      <c:pt idx="2482">
                        <c:v>-8.0894249999999973E-2</c:v>
                      </c:pt>
                      <c:pt idx="2483">
                        <c:v>-8.0879249999999986E-2</c:v>
                      </c:pt>
                      <c:pt idx="2484">
                        <c:v>-8.0862000000000003E-2</c:v>
                      </c:pt>
                      <c:pt idx="2485">
                        <c:v>-8.0840499999999996E-2</c:v>
                      </c:pt>
                      <c:pt idx="2486">
                        <c:v>-8.0823499999999965E-2</c:v>
                      </c:pt>
                      <c:pt idx="2487">
                        <c:v>-8.0800249999999976E-2</c:v>
                      </c:pt>
                      <c:pt idx="2488">
                        <c:v>-8.0775249999999979E-2</c:v>
                      </c:pt>
                      <c:pt idx="2489">
                        <c:v>-8.0752249999999984E-2</c:v>
                      </c:pt>
                      <c:pt idx="2490">
                        <c:v>-8.0726249999999972E-2</c:v>
                      </c:pt>
                      <c:pt idx="2491">
                        <c:v>-8.0697749999999985E-2</c:v>
                      </c:pt>
                      <c:pt idx="2492">
                        <c:v>-8.0667499999999975E-2</c:v>
                      </c:pt>
                      <c:pt idx="2493">
                        <c:v>-8.0637999999999974E-2</c:v>
                      </c:pt>
                      <c:pt idx="2494">
                        <c:v>-8.0609499999999987E-2</c:v>
                      </c:pt>
                      <c:pt idx="2495">
                        <c:v>-8.0584249999999982E-2</c:v>
                      </c:pt>
                      <c:pt idx="2496">
                        <c:v>-8.0536999999999997E-2</c:v>
                      </c:pt>
                      <c:pt idx="2497">
                        <c:v>-8.0495999999999998E-2</c:v>
                      </c:pt>
                      <c:pt idx="2498">
                        <c:v>-8.0464250000000015E-2</c:v>
                      </c:pt>
                      <c:pt idx="2499">
                        <c:v>-8.0413499999999971E-2</c:v>
                      </c:pt>
                      <c:pt idx="2500">
                        <c:v>-8.0372249999999992E-2</c:v>
                      </c:pt>
                      <c:pt idx="2501">
                        <c:v>-8.0316749999999978E-2</c:v>
                      </c:pt>
                      <c:pt idx="2502">
                        <c:v>-8.026674999999997E-2</c:v>
                      </c:pt>
                      <c:pt idx="2503">
                        <c:v>-8.0227249999999972E-2</c:v>
                      </c:pt>
                      <c:pt idx="2504">
                        <c:v>-8.0180499999999974E-2</c:v>
                      </c:pt>
                      <c:pt idx="2505">
                        <c:v>-8.0145749999999974E-2</c:v>
                      </c:pt>
                      <c:pt idx="2506">
                        <c:v>-8.0118499999999968E-2</c:v>
                      </c:pt>
                      <c:pt idx="2507">
                        <c:v>-8.0079749999999977E-2</c:v>
                      </c:pt>
                      <c:pt idx="2508">
                        <c:v>-8.0056249999999982E-2</c:v>
                      </c:pt>
                      <c:pt idx="2509">
                        <c:v>-8.0022499999999983E-2</c:v>
                      </c:pt>
                      <c:pt idx="2510">
                        <c:v>-7.9991249999999972E-2</c:v>
                      </c:pt>
                      <c:pt idx="2511">
                        <c:v>-7.9959749999999982E-2</c:v>
                      </c:pt>
                      <c:pt idx="2512">
                        <c:v>-7.9909749999999974E-2</c:v>
                      </c:pt>
                      <c:pt idx="2513">
                        <c:v>-7.9897499999999969E-2</c:v>
                      </c:pt>
                      <c:pt idx="2514">
                        <c:v>-7.9875249999999967E-2</c:v>
                      </c:pt>
                      <c:pt idx="2515">
                        <c:v>-7.9827249999999975E-2</c:v>
                      </c:pt>
                      <c:pt idx="2516">
                        <c:v>-7.9783999999999966E-2</c:v>
                      </c:pt>
                      <c:pt idx="2517">
                        <c:v>-7.974199999999998E-2</c:v>
                      </c:pt>
                      <c:pt idx="2518">
                        <c:v>-7.9691999999999985E-2</c:v>
                      </c:pt>
                      <c:pt idx="2519">
                        <c:v>-7.9645499999999966E-2</c:v>
                      </c:pt>
                      <c:pt idx="2520">
                        <c:v>-7.9601249999999971E-2</c:v>
                      </c:pt>
                      <c:pt idx="2521">
                        <c:v>-7.9555499999999973E-2</c:v>
                      </c:pt>
                      <c:pt idx="2522">
                        <c:v>-7.9515249999999982E-2</c:v>
                      </c:pt>
                      <c:pt idx="2523">
                        <c:v>-7.9480499999999968E-2</c:v>
                      </c:pt>
                      <c:pt idx="2524">
                        <c:v>-7.9440749999999977E-2</c:v>
                      </c:pt>
                      <c:pt idx="2525">
                        <c:v>-7.9417249999999967E-2</c:v>
                      </c:pt>
                      <c:pt idx="2526">
                        <c:v>-7.9403499999999974E-2</c:v>
                      </c:pt>
                      <c:pt idx="2527">
                        <c:v>-7.9380249999999972E-2</c:v>
                      </c:pt>
                      <c:pt idx="2528">
                        <c:v>-7.9351749999999971E-2</c:v>
                      </c:pt>
                      <c:pt idx="2529">
                        <c:v>-7.9322499999999962E-2</c:v>
                      </c:pt>
                      <c:pt idx="2530">
                        <c:v>-7.9294499999999962E-2</c:v>
                      </c:pt>
                      <c:pt idx="2531">
                        <c:v>-7.9264749999999953E-2</c:v>
                      </c:pt>
                      <c:pt idx="2532">
                        <c:v>-7.924324999999996E-2</c:v>
                      </c:pt>
                      <c:pt idx="2533">
                        <c:v>-7.9215249999999959E-2</c:v>
                      </c:pt>
                      <c:pt idx="2534">
                        <c:v>-7.9184499999999963E-2</c:v>
                      </c:pt>
                      <c:pt idx="2535">
                        <c:v>-7.9158499999999951E-2</c:v>
                      </c:pt>
                      <c:pt idx="2536">
                        <c:v>-7.9130749999999972E-2</c:v>
                      </c:pt>
                      <c:pt idx="2537">
                        <c:v>-7.9095999999999972E-2</c:v>
                      </c:pt>
                      <c:pt idx="2538">
                        <c:v>-7.9067999999999972E-2</c:v>
                      </c:pt>
                      <c:pt idx="2539">
                        <c:v>-7.9039499999999971E-2</c:v>
                      </c:pt>
                      <c:pt idx="2540">
                        <c:v>-7.900424999999997E-2</c:v>
                      </c:pt>
                      <c:pt idx="2541">
                        <c:v>-7.8976499999999963E-2</c:v>
                      </c:pt>
                      <c:pt idx="2542">
                        <c:v>-7.894274999999995E-2</c:v>
                      </c:pt>
                      <c:pt idx="2543">
                        <c:v>-7.8930249999999966E-2</c:v>
                      </c:pt>
                      <c:pt idx="2544">
                        <c:v>-7.8918999999999961E-2</c:v>
                      </c:pt>
                      <c:pt idx="2545">
                        <c:v>-7.8888999999999973E-2</c:v>
                      </c:pt>
                      <c:pt idx="2546">
                        <c:v>-7.8870499999999982E-2</c:v>
                      </c:pt>
                      <c:pt idx="2547">
                        <c:v>-7.8833499999999973E-2</c:v>
                      </c:pt>
                      <c:pt idx="2548">
                        <c:v>-7.8809999999999977E-2</c:v>
                      </c:pt>
                      <c:pt idx="2549">
                        <c:v>-7.8795499999999977E-2</c:v>
                      </c:pt>
                      <c:pt idx="2550">
                        <c:v>-7.877099999999998E-2</c:v>
                      </c:pt>
                      <c:pt idx="2551">
                        <c:v>-7.8742749999999986E-2</c:v>
                      </c:pt>
                      <c:pt idx="2552">
                        <c:v>-7.8711749999999969E-2</c:v>
                      </c:pt>
                      <c:pt idx="2553">
                        <c:v>-7.8678749999999964E-2</c:v>
                      </c:pt>
                      <c:pt idx="2554">
                        <c:v>-7.8650999999999971E-2</c:v>
                      </c:pt>
                      <c:pt idx="2555">
                        <c:v>-7.862574999999998E-2</c:v>
                      </c:pt>
                      <c:pt idx="2556">
                        <c:v>-7.8593249999999976E-2</c:v>
                      </c:pt>
                      <c:pt idx="2557">
                        <c:v>-7.8566999999999984E-2</c:v>
                      </c:pt>
                      <c:pt idx="2558">
                        <c:v>-7.8540749999999979E-2</c:v>
                      </c:pt>
                      <c:pt idx="2559">
                        <c:v>-7.8506749999999986E-2</c:v>
                      </c:pt>
                      <c:pt idx="2560">
                        <c:v>-7.8493999999999994E-2</c:v>
                      </c:pt>
                      <c:pt idx="2561">
                        <c:v>-7.8477999999999992E-2</c:v>
                      </c:pt>
                      <c:pt idx="2562">
                        <c:v>-7.8460499999999989E-2</c:v>
                      </c:pt>
                      <c:pt idx="2563">
                        <c:v>-7.8440249999999989E-2</c:v>
                      </c:pt>
                      <c:pt idx="2564">
                        <c:v>-7.8429249999999992E-2</c:v>
                      </c:pt>
                      <c:pt idx="2565">
                        <c:v>-7.8401499999999999E-2</c:v>
                      </c:pt>
                      <c:pt idx="2566">
                        <c:v>-7.8382750000000001E-2</c:v>
                      </c:pt>
                      <c:pt idx="2567">
                        <c:v>-7.8359999999999999E-2</c:v>
                      </c:pt>
                      <c:pt idx="2568">
                        <c:v>-7.8342250000000002E-2</c:v>
                      </c:pt>
                      <c:pt idx="2569">
                        <c:v>-7.83195E-2</c:v>
                      </c:pt>
                      <c:pt idx="2570">
                        <c:v>-7.8300250000000002E-2</c:v>
                      </c:pt>
                      <c:pt idx="2571">
                        <c:v>-7.8276499999999999E-2</c:v>
                      </c:pt>
                      <c:pt idx="2572">
                        <c:v>-7.8255499999999992E-2</c:v>
                      </c:pt>
                      <c:pt idx="2573">
                        <c:v>-7.8235499999999999E-2</c:v>
                      </c:pt>
                      <c:pt idx="2574">
                        <c:v>-7.8206000000000012E-2</c:v>
                      </c:pt>
                      <c:pt idx="2575">
                        <c:v>-7.8178499999999998E-2</c:v>
                      </c:pt>
                      <c:pt idx="2576">
                        <c:v>-7.8160000000000007E-2</c:v>
                      </c:pt>
                      <c:pt idx="2577">
                        <c:v>-7.8139750000000022E-2</c:v>
                      </c:pt>
                      <c:pt idx="2578">
                        <c:v>-7.8108000000000025E-2</c:v>
                      </c:pt>
                      <c:pt idx="2579">
                        <c:v>-7.8089000000000006E-2</c:v>
                      </c:pt>
                      <c:pt idx="2580">
                        <c:v>-7.8064250000000002E-2</c:v>
                      </c:pt>
                      <c:pt idx="2581">
                        <c:v>-7.8043750000000009E-2</c:v>
                      </c:pt>
                      <c:pt idx="2582">
                        <c:v>-7.8015750000000009E-2</c:v>
                      </c:pt>
                      <c:pt idx="2583">
                        <c:v>-7.7999750000000007E-2</c:v>
                      </c:pt>
                      <c:pt idx="2584">
                        <c:v>-7.7978249999999999E-2</c:v>
                      </c:pt>
                      <c:pt idx="2585">
                        <c:v>-7.7965999999999994E-2</c:v>
                      </c:pt>
                      <c:pt idx="2586">
                        <c:v>-7.7956749999999991E-2</c:v>
                      </c:pt>
                      <c:pt idx="2587">
                        <c:v>-7.7944249999999993E-2</c:v>
                      </c:pt>
                      <c:pt idx="2588">
                        <c:v>-7.7933749999999996E-2</c:v>
                      </c:pt>
                      <c:pt idx="2589">
                        <c:v>-7.7921749999999998E-2</c:v>
                      </c:pt>
                      <c:pt idx="2590">
                        <c:v>-7.7908249999999998E-2</c:v>
                      </c:pt>
                      <c:pt idx="2591">
                        <c:v>-7.7906749999999997E-2</c:v>
                      </c:pt>
                      <c:pt idx="2592">
                        <c:v>-7.7905999999999989E-2</c:v>
                      </c:pt>
                      <c:pt idx="2593">
                        <c:v>-7.7895499999999993E-2</c:v>
                      </c:pt>
                      <c:pt idx="2594">
                        <c:v>-7.78895E-2</c:v>
                      </c:pt>
                      <c:pt idx="2595">
                        <c:v>-7.7894999999999992E-2</c:v>
                      </c:pt>
                      <c:pt idx="2596">
                        <c:v>-7.7902749999999993E-2</c:v>
                      </c:pt>
                      <c:pt idx="2597">
                        <c:v>-7.7905499999999975E-2</c:v>
                      </c:pt>
                      <c:pt idx="2598">
                        <c:v>-7.7909749999999972E-2</c:v>
                      </c:pt>
                      <c:pt idx="2599">
                        <c:v>-7.7919249999999982E-2</c:v>
                      </c:pt>
                      <c:pt idx="2600">
                        <c:v>-7.7913999999999983E-2</c:v>
                      </c:pt>
                      <c:pt idx="2601">
                        <c:v>-7.7920249999999983E-2</c:v>
                      </c:pt>
                      <c:pt idx="2602">
                        <c:v>-7.7922249999999985E-2</c:v>
                      </c:pt>
                      <c:pt idx="2603">
                        <c:v>-7.7935999999999978E-2</c:v>
                      </c:pt>
                      <c:pt idx="2604">
                        <c:v>-7.7931249999999994E-2</c:v>
                      </c:pt>
                      <c:pt idx="2605">
                        <c:v>-7.792499999999998E-2</c:v>
                      </c:pt>
                      <c:pt idx="2606">
                        <c:v>-7.7934499999999976E-2</c:v>
                      </c:pt>
                      <c:pt idx="2607">
                        <c:v>-7.7935999999999991E-2</c:v>
                      </c:pt>
                      <c:pt idx="2608">
                        <c:v>-7.7940249999999989E-2</c:v>
                      </c:pt>
                      <c:pt idx="2609">
                        <c:v>-7.7937499999999979E-2</c:v>
                      </c:pt>
                      <c:pt idx="2610">
                        <c:v>-7.7939749999999988E-2</c:v>
                      </c:pt>
                      <c:pt idx="2611">
                        <c:v>-7.7934999999999977E-2</c:v>
                      </c:pt>
                      <c:pt idx="2612">
                        <c:v>-7.7925999999999981E-2</c:v>
                      </c:pt>
                      <c:pt idx="2613">
                        <c:v>-7.7924749999999973E-2</c:v>
                      </c:pt>
                      <c:pt idx="2614">
                        <c:v>-7.7923249999999972E-2</c:v>
                      </c:pt>
                      <c:pt idx="2615">
                        <c:v>-7.7918749999999967E-2</c:v>
                      </c:pt>
                      <c:pt idx="2616">
                        <c:v>-7.7916499999999972E-2</c:v>
                      </c:pt>
                      <c:pt idx="2617">
                        <c:v>-7.7916749999999979E-2</c:v>
                      </c:pt>
                      <c:pt idx="2618">
                        <c:v>-7.7910749999999987E-2</c:v>
                      </c:pt>
                      <c:pt idx="2619">
                        <c:v>-7.7883249999999987E-2</c:v>
                      </c:pt>
                      <c:pt idx="2620">
                        <c:v>-7.7858999999999984E-2</c:v>
                      </c:pt>
                      <c:pt idx="2621">
                        <c:v>-7.7845499999999998E-2</c:v>
                      </c:pt>
                      <c:pt idx="2622">
                        <c:v>-7.783699999999999E-2</c:v>
                      </c:pt>
                      <c:pt idx="2623">
                        <c:v>-7.7829999999999983E-2</c:v>
                      </c:pt>
                      <c:pt idx="2624">
                        <c:v>-7.7817499999999984E-2</c:v>
                      </c:pt>
                      <c:pt idx="2625">
                        <c:v>-7.7813499999999994E-2</c:v>
                      </c:pt>
                      <c:pt idx="2626">
                        <c:v>-7.7814499999999995E-2</c:v>
                      </c:pt>
                      <c:pt idx="2627">
                        <c:v>-7.7820249999999994E-2</c:v>
                      </c:pt>
                      <c:pt idx="2628">
                        <c:v>-7.7821250000000008E-2</c:v>
                      </c:pt>
                      <c:pt idx="2629">
                        <c:v>-7.7820500000000015E-2</c:v>
                      </c:pt>
                      <c:pt idx="2630">
                        <c:v>-7.7825750000000013E-2</c:v>
                      </c:pt>
                      <c:pt idx="2631">
                        <c:v>-7.7844750000000004E-2</c:v>
                      </c:pt>
                      <c:pt idx="2632">
                        <c:v>-7.7859499999999998E-2</c:v>
                      </c:pt>
                      <c:pt idx="2633">
                        <c:v>-7.7875250000000007E-2</c:v>
                      </c:pt>
                      <c:pt idx="2634">
                        <c:v>-7.7898250000000002E-2</c:v>
                      </c:pt>
                      <c:pt idx="2635">
                        <c:v>-7.7906500000000017E-2</c:v>
                      </c:pt>
                      <c:pt idx="2636">
                        <c:v>-7.7913500000000024E-2</c:v>
                      </c:pt>
                      <c:pt idx="2637">
                        <c:v>-7.7923250000000041E-2</c:v>
                      </c:pt>
                      <c:pt idx="2638">
                        <c:v>-7.7921750000000026E-2</c:v>
                      </c:pt>
                      <c:pt idx="2639">
                        <c:v>-7.791900000000003E-2</c:v>
                      </c:pt>
                      <c:pt idx="2640">
                        <c:v>-7.791950000000003E-2</c:v>
                      </c:pt>
                      <c:pt idx="2641">
                        <c:v>-7.7918750000000023E-2</c:v>
                      </c:pt>
                      <c:pt idx="2642">
                        <c:v>-7.7911500000000022E-2</c:v>
                      </c:pt>
                      <c:pt idx="2643">
                        <c:v>-7.7911250000000029E-2</c:v>
                      </c:pt>
                      <c:pt idx="2644">
                        <c:v>-7.7902250000000034E-2</c:v>
                      </c:pt>
                      <c:pt idx="2645">
                        <c:v>-7.7892250000000024E-2</c:v>
                      </c:pt>
                      <c:pt idx="2646">
                        <c:v>-7.7887500000000026E-2</c:v>
                      </c:pt>
                      <c:pt idx="2647">
                        <c:v>-7.7886000000000011E-2</c:v>
                      </c:pt>
                      <c:pt idx="2648">
                        <c:v>-7.7884500000000023E-2</c:v>
                      </c:pt>
                      <c:pt idx="2649">
                        <c:v>-7.7872000000000025E-2</c:v>
                      </c:pt>
                      <c:pt idx="2650">
                        <c:v>-7.786025000000002E-2</c:v>
                      </c:pt>
                      <c:pt idx="2651">
                        <c:v>-7.7843000000000023E-2</c:v>
                      </c:pt>
                      <c:pt idx="2652">
                        <c:v>-7.7836000000000002E-2</c:v>
                      </c:pt>
                      <c:pt idx="2653">
                        <c:v>-7.7831250000000005E-2</c:v>
                      </c:pt>
                      <c:pt idx="2654">
                        <c:v>-7.7815750000000003E-2</c:v>
                      </c:pt>
                      <c:pt idx="2655">
                        <c:v>-7.7814249999999988E-2</c:v>
                      </c:pt>
                      <c:pt idx="2656">
                        <c:v>-7.7825749999999999E-2</c:v>
                      </c:pt>
                      <c:pt idx="2657">
                        <c:v>-7.7820249999999994E-2</c:v>
                      </c:pt>
                      <c:pt idx="2658">
                        <c:v>-7.7814250000000001E-2</c:v>
                      </c:pt>
                      <c:pt idx="2659">
                        <c:v>-7.7819999999999986E-2</c:v>
                      </c:pt>
                      <c:pt idx="2660">
                        <c:v>-7.7822749999999996E-2</c:v>
                      </c:pt>
                      <c:pt idx="2661">
                        <c:v>-7.7840999999999994E-2</c:v>
                      </c:pt>
                      <c:pt idx="2662">
                        <c:v>-7.7859750000000019E-2</c:v>
                      </c:pt>
                      <c:pt idx="2663">
                        <c:v>-7.7881250000000013E-2</c:v>
                      </c:pt>
                      <c:pt idx="2664">
                        <c:v>-7.7889750000000008E-2</c:v>
                      </c:pt>
                      <c:pt idx="2665">
                        <c:v>-7.7903750000000008E-2</c:v>
                      </c:pt>
                      <c:pt idx="2666">
                        <c:v>-7.7924250000000014E-2</c:v>
                      </c:pt>
                      <c:pt idx="2667">
                        <c:v>-7.7942750000000005E-2</c:v>
                      </c:pt>
                      <c:pt idx="2668">
                        <c:v>-7.7929250000000005E-2</c:v>
                      </c:pt>
                      <c:pt idx="2669">
                        <c:v>-7.793725E-2</c:v>
                      </c:pt>
                      <c:pt idx="2670">
                        <c:v>-7.795175E-2</c:v>
                      </c:pt>
                      <c:pt idx="2671">
                        <c:v>-7.7969499999999997E-2</c:v>
                      </c:pt>
                      <c:pt idx="2672">
                        <c:v>-7.7981250000000002E-2</c:v>
                      </c:pt>
                      <c:pt idx="2673">
                        <c:v>-7.7994000000000008E-2</c:v>
                      </c:pt>
                      <c:pt idx="2674">
                        <c:v>-7.8008999999999995E-2</c:v>
                      </c:pt>
                      <c:pt idx="2675">
                        <c:v>-7.8015249999999994E-2</c:v>
                      </c:pt>
                      <c:pt idx="2676">
                        <c:v>-7.8037499999999982E-2</c:v>
                      </c:pt>
                      <c:pt idx="2677">
                        <c:v>-7.8045249999999983E-2</c:v>
                      </c:pt>
                      <c:pt idx="2678">
                        <c:v>-7.8057499999999988E-2</c:v>
                      </c:pt>
                      <c:pt idx="2679">
                        <c:v>-7.8070249999999994E-2</c:v>
                      </c:pt>
                      <c:pt idx="2680">
                        <c:v>-7.8088749999999985E-2</c:v>
                      </c:pt>
                      <c:pt idx="2681">
                        <c:v>-7.8106499999999995E-2</c:v>
                      </c:pt>
                      <c:pt idx="2682">
                        <c:v>-7.8126499999999988E-2</c:v>
                      </c:pt>
                      <c:pt idx="2683">
                        <c:v>-7.8132000000000007E-2</c:v>
                      </c:pt>
                      <c:pt idx="2684">
                        <c:v>-7.8142249999999996E-2</c:v>
                      </c:pt>
                      <c:pt idx="2685">
                        <c:v>-7.8146999999999994E-2</c:v>
                      </c:pt>
                      <c:pt idx="2686">
                        <c:v>-7.8150249999999991E-2</c:v>
                      </c:pt>
                      <c:pt idx="2687">
                        <c:v>-7.8159749999999986E-2</c:v>
                      </c:pt>
                      <c:pt idx="2688">
                        <c:v>-7.8165999999999985E-2</c:v>
                      </c:pt>
                      <c:pt idx="2689">
                        <c:v>-7.8165999999999985E-2</c:v>
                      </c:pt>
                      <c:pt idx="2690">
                        <c:v>-7.8165249999999992E-2</c:v>
                      </c:pt>
                      <c:pt idx="2691">
                        <c:v>-7.8171749999999984E-2</c:v>
                      </c:pt>
                      <c:pt idx="2692">
                        <c:v>-7.8183249999999982E-2</c:v>
                      </c:pt>
                      <c:pt idx="2693">
                        <c:v>-7.8198999999999991E-2</c:v>
                      </c:pt>
                      <c:pt idx="2694">
                        <c:v>-7.8220749999999992E-2</c:v>
                      </c:pt>
                      <c:pt idx="2695">
                        <c:v>-7.8227999999999978E-2</c:v>
                      </c:pt>
                      <c:pt idx="2696">
                        <c:v>-7.8249249999999992E-2</c:v>
                      </c:pt>
                      <c:pt idx="2697">
                        <c:v>-7.8266749999999996E-2</c:v>
                      </c:pt>
                      <c:pt idx="2698">
                        <c:v>-7.8276249999999992E-2</c:v>
                      </c:pt>
                      <c:pt idx="2699">
                        <c:v>-7.8306249999999994E-2</c:v>
                      </c:pt>
                      <c:pt idx="2700">
                        <c:v>-7.8318749999999993E-2</c:v>
                      </c:pt>
                      <c:pt idx="2701">
                        <c:v>-7.8339749999999986E-2</c:v>
                      </c:pt>
                      <c:pt idx="2702">
                        <c:v>-7.8349749999999996E-2</c:v>
                      </c:pt>
                      <c:pt idx="2703">
                        <c:v>-7.8348750000000009E-2</c:v>
                      </c:pt>
                      <c:pt idx="2704">
                        <c:v>-7.835750000000001E-2</c:v>
                      </c:pt>
                      <c:pt idx="2705">
                        <c:v>-7.8355250000000001E-2</c:v>
                      </c:pt>
                      <c:pt idx="2706">
                        <c:v>-7.8355000000000008E-2</c:v>
                      </c:pt>
                      <c:pt idx="2707">
                        <c:v>-7.8372750000000005E-2</c:v>
                      </c:pt>
                      <c:pt idx="2708">
                        <c:v>-7.8376750000000009E-2</c:v>
                      </c:pt>
                      <c:pt idx="2709">
                        <c:v>-7.8382250000000001E-2</c:v>
                      </c:pt>
                      <c:pt idx="2710">
                        <c:v>-7.8390750000000009E-2</c:v>
                      </c:pt>
                      <c:pt idx="2711">
                        <c:v>-7.8396000000000007E-2</c:v>
                      </c:pt>
                      <c:pt idx="2712">
                        <c:v>-7.8412750000000017E-2</c:v>
                      </c:pt>
                      <c:pt idx="2713">
                        <c:v>-7.8415500000000013E-2</c:v>
                      </c:pt>
                      <c:pt idx="2714">
                        <c:v>-7.8433250000000024E-2</c:v>
                      </c:pt>
                      <c:pt idx="2715">
                        <c:v>-7.8455250000000018E-2</c:v>
                      </c:pt>
                      <c:pt idx="2716">
                        <c:v>-7.8478000000000034E-2</c:v>
                      </c:pt>
                      <c:pt idx="2717">
                        <c:v>-7.8490250000000025E-2</c:v>
                      </c:pt>
                      <c:pt idx="2718">
                        <c:v>-7.8509000000000023E-2</c:v>
                      </c:pt>
                      <c:pt idx="2719">
                        <c:v>-7.8527500000000028E-2</c:v>
                      </c:pt>
                      <c:pt idx="2720">
                        <c:v>-7.8545500000000018E-2</c:v>
                      </c:pt>
                      <c:pt idx="2721">
                        <c:v>-7.8558250000000024E-2</c:v>
                      </c:pt>
                      <c:pt idx="2722">
                        <c:v>-7.8571750000000037E-2</c:v>
                      </c:pt>
                      <c:pt idx="2723">
                        <c:v>-7.8579500000000038E-2</c:v>
                      </c:pt>
                      <c:pt idx="2724">
                        <c:v>-7.8584250000000036E-2</c:v>
                      </c:pt>
                      <c:pt idx="2725">
                        <c:v>-7.8583750000000036E-2</c:v>
                      </c:pt>
                      <c:pt idx="2726">
                        <c:v>-7.8581500000000026E-2</c:v>
                      </c:pt>
                      <c:pt idx="2727">
                        <c:v>-7.8581000000000026E-2</c:v>
                      </c:pt>
                      <c:pt idx="2728">
                        <c:v>-7.8590750000000029E-2</c:v>
                      </c:pt>
                      <c:pt idx="2729">
                        <c:v>-7.8597250000000021E-2</c:v>
                      </c:pt>
                      <c:pt idx="2730">
                        <c:v>-7.8605000000000022E-2</c:v>
                      </c:pt>
                      <c:pt idx="2731">
                        <c:v>-7.8605250000000015E-2</c:v>
                      </c:pt>
                      <c:pt idx="2732">
                        <c:v>-7.860650000000001E-2</c:v>
                      </c:pt>
                      <c:pt idx="2733">
                        <c:v>-7.8609250000000006E-2</c:v>
                      </c:pt>
                      <c:pt idx="2734">
                        <c:v>-7.8624000000000013E-2</c:v>
                      </c:pt>
                      <c:pt idx="2735">
                        <c:v>-7.8625250000000008E-2</c:v>
                      </c:pt>
                      <c:pt idx="2736">
                        <c:v>-7.8632000000000021E-2</c:v>
                      </c:pt>
                      <c:pt idx="2737">
                        <c:v>-7.8646750000000015E-2</c:v>
                      </c:pt>
                      <c:pt idx="2738">
                        <c:v>-7.865125000000002E-2</c:v>
                      </c:pt>
                      <c:pt idx="2739">
                        <c:v>-7.8657000000000019E-2</c:v>
                      </c:pt>
                      <c:pt idx="2740">
                        <c:v>-7.8664500000000026E-2</c:v>
                      </c:pt>
                      <c:pt idx="2741">
                        <c:v>-7.8669000000000017E-2</c:v>
                      </c:pt>
                      <c:pt idx="2742">
                        <c:v>-7.867250000000002E-2</c:v>
                      </c:pt>
                      <c:pt idx="2743">
                        <c:v>-7.8666750000000021E-2</c:v>
                      </c:pt>
                      <c:pt idx="2744">
                        <c:v>-7.8668000000000016E-2</c:v>
                      </c:pt>
                      <c:pt idx="2745">
                        <c:v>-7.8674750000000029E-2</c:v>
                      </c:pt>
                      <c:pt idx="2746">
                        <c:v>-7.8688500000000022E-2</c:v>
                      </c:pt>
                      <c:pt idx="2747">
                        <c:v>-7.8700000000000034E-2</c:v>
                      </c:pt>
                      <c:pt idx="2748">
                        <c:v>-7.8704250000000031E-2</c:v>
                      </c:pt>
                      <c:pt idx="2749">
                        <c:v>-7.8707500000000027E-2</c:v>
                      </c:pt>
                      <c:pt idx="2750">
                        <c:v>-7.871350000000002E-2</c:v>
                      </c:pt>
                      <c:pt idx="2751">
                        <c:v>-7.8724250000000037E-2</c:v>
                      </c:pt>
                      <c:pt idx="2752">
                        <c:v>-7.8727750000000041E-2</c:v>
                      </c:pt>
                      <c:pt idx="2753">
                        <c:v>-7.8737500000000044E-2</c:v>
                      </c:pt>
                      <c:pt idx="2754">
                        <c:v>-7.8752500000000045E-2</c:v>
                      </c:pt>
                      <c:pt idx="2755">
                        <c:v>-7.875800000000005E-2</c:v>
                      </c:pt>
                      <c:pt idx="2756">
                        <c:v>-7.8768000000000032E-2</c:v>
                      </c:pt>
                      <c:pt idx="2757">
                        <c:v>-7.8786000000000037E-2</c:v>
                      </c:pt>
                      <c:pt idx="2758">
                        <c:v>-7.879625000000004E-2</c:v>
                      </c:pt>
                      <c:pt idx="2759">
                        <c:v>-7.8816750000000033E-2</c:v>
                      </c:pt>
                      <c:pt idx="2760">
                        <c:v>-7.8808000000000031E-2</c:v>
                      </c:pt>
                      <c:pt idx="2761">
                        <c:v>-7.880700000000003E-2</c:v>
                      </c:pt>
                      <c:pt idx="2762">
                        <c:v>-7.8809250000000025E-2</c:v>
                      </c:pt>
                      <c:pt idx="2763">
                        <c:v>-7.8816500000000012E-2</c:v>
                      </c:pt>
                      <c:pt idx="2764">
                        <c:v>-7.8809750000000012E-2</c:v>
                      </c:pt>
                      <c:pt idx="2765">
                        <c:v>-7.881825000000002E-2</c:v>
                      </c:pt>
                      <c:pt idx="2766">
                        <c:v>-7.8825500000000007E-2</c:v>
                      </c:pt>
                      <c:pt idx="2767">
                        <c:v>-7.8823250000000025E-2</c:v>
                      </c:pt>
                      <c:pt idx="2768">
                        <c:v>-7.8820750000000023E-2</c:v>
                      </c:pt>
                      <c:pt idx="2769">
                        <c:v>-7.883175000000002E-2</c:v>
                      </c:pt>
                      <c:pt idx="2770">
                        <c:v>-7.8840000000000021E-2</c:v>
                      </c:pt>
                      <c:pt idx="2771">
                        <c:v>-7.884575000000002E-2</c:v>
                      </c:pt>
                      <c:pt idx="2772">
                        <c:v>-7.8841500000000023E-2</c:v>
                      </c:pt>
                      <c:pt idx="2773">
                        <c:v>-7.8852750000000027E-2</c:v>
                      </c:pt>
                      <c:pt idx="2774">
                        <c:v>-7.8869000000000022E-2</c:v>
                      </c:pt>
                      <c:pt idx="2775">
                        <c:v>-7.8885500000000025E-2</c:v>
                      </c:pt>
                      <c:pt idx="2776">
                        <c:v>-7.8897500000000023E-2</c:v>
                      </c:pt>
                      <c:pt idx="2777">
                        <c:v>-7.8910250000000029E-2</c:v>
                      </c:pt>
                      <c:pt idx="2778">
                        <c:v>-7.8924250000000015E-2</c:v>
                      </c:pt>
                      <c:pt idx="2779">
                        <c:v>-7.8931750000000023E-2</c:v>
                      </c:pt>
                      <c:pt idx="2780">
                        <c:v>-7.8942500000000027E-2</c:v>
                      </c:pt>
                      <c:pt idx="2781">
                        <c:v>-7.8949750000000027E-2</c:v>
                      </c:pt>
                      <c:pt idx="2782">
                        <c:v>-7.8958000000000042E-2</c:v>
                      </c:pt>
                      <c:pt idx="2783">
                        <c:v>-7.8961750000000025E-2</c:v>
                      </c:pt>
                      <c:pt idx="2784">
                        <c:v>-7.8966250000000043E-2</c:v>
                      </c:pt>
                      <c:pt idx="2785">
                        <c:v>-7.8965000000000049E-2</c:v>
                      </c:pt>
                      <c:pt idx="2786">
                        <c:v>-7.8966250000000057E-2</c:v>
                      </c:pt>
                      <c:pt idx="2787">
                        <c:v>-7.8962250000000053E-2</c:v>
                      </c:pt>
                      <c:pt idx="2788">
                        <c:v>-7.8962250000000053E-2</c:v>
                      </c:pt>
                      <c:pt idx="2789">
                        <c:v>-7.8957750000000049E-2</c:v>
                      </c:pt>
                      <c:pt idx="2790">
                        <c:v>-7.8948250000000053E-2</c:v>
                      </c:pt>
                      <c:pt idx="2791">
                        <c:v>-7.8932250000000051E-2</c:v>
                      </c:pt>
                      <c:pt idx="2792">
                        <c:v>-7.8928250000000047E-2</c:v>
                      </c:pt>
                      <c:pt idx="2793">
                        <c:v>-7.8928750000000047E-2</c:v>
                      </c:pt>
                      <c:pt idx="2794">
                        <c:v>-7.8929750000000048E-2</c:v>
                      </c:pt>
                      <c:pt idx="2795">
                        <c:v>-7.891775000000005E-2</c:v>
                      </c:pt>
                      <c:pt idx="2796">
                        <c:v>-7.8903000000000056E-2</c:v>
                      </c:pt>
                      <c:pt idx="2797">
                        <c:v>-7.8892750000000053E-2</c:v>
                      </c:pt>
                      <c:pt idx="2798">
                        <c:v>-7.8884500000000038E-2</c:v>
                      </c:pt>
                      <c:pt idx="2799">
                        <c:v>-7.887250000000004E-2</c:v>
                      </c:pt>
                      <c:pt idx="2800">
                        <c:v>-7.8867250000000028E-2</c:v>
                      </c:pt>
                      <c:pt idx="2801">
                        <c:v>-7.8860000000000027E-2</c:v>
                      </c:pt>
                      <c:pt idx="2802">
                        <c:v>-7.8855500000000023E-2</c:v>
                      </c:pt>
                      <c:pt idx="2803">
                        <c:v>-7.8844500000000026E-2</c:v>
                      </c:pt>
                      <c:pt idx="2804">
                        <c:v>-7.8855500000000023E-2</c:v>
                      </c:pt>
                      <c:pt idx="2805">
                        <c:v>-7.8854500000000036E-2</c:v>
                      </c:pt>
                      <c:pt idx="2806">
                        <c:v>-7.8852250000000026E-2</c:v>
                      </c:pt>
                      <c:pt idx="2807">
                        <c:v>-7.8855000000000036E-2</c:v>
                      </c:pt>
                      <c:pt idx="2808">
                        <c:v>-7.8865500000000019E-2</c:v>
                      </c:pt>
                      <c:pt idx="2809">
                        <c:v>-7.8878250000000025E-2</c:v>
                      </c:pt>
                      <c:pt idx="2810">
                        <c:v>-7.8885250000000018E-2</c:v>
                      </c:pt>
                      <c:pt idx="2811">
                        <c:v>-7.8886500000000026E-2</c:v>
                      </c:pt>
                      <c:pt idx="2812">
                        <c:v>-7.8891500000000031E-2</c:v>
                      </c:pt>
                      <c:pt idx="2813">
                        <c:v>-7.8888000000000014E-2</c:v>
                      </c:pt>
                      <c:pt idx="2814">
                        <c:v>-7.8888250000000021E-2</c:v>
                      </c:pt>
                      <c:pt idx="2815">
                        <c:v>-7.8885000000000011E-2</c:v>
                      </c:pt>
                      <c:pt idx="2816">
                        <c:v>-7.8883250000000016E-2</c:v>
                      </c:pt>
                      <c:pt idx="2817">
                        <c:v>-7.888400000000001E-2</c:v>
                      </c:pt>
                      <c:pt idx="2818">
                        <c:v>-7.888725000000002E-2</c:v>
                      </c:pt>
                      <c:pt idx="2819">
                        <c:v>-7.8903500000000001E-2</c:v>
                      </c:pt>
                      <c:pt idx="2820">
                        <c:v>-7.8922999999999993E-2</c:v>
                      </c:pt>
                      <c:pt idx="2821">
                        <c:v>-7.8940250000000003E-2</c:v>
                      </c:pt>
                      <c:pt idx="2822">
                        <c:v>-7.8955750000000005E-2</c:v>
                      </c:pt>
                      <c:pt idx="2823">
                        <c:v>-7.8960500000000003E-2</c:v>
                      </c:pt>
                      <c:pt idx="2824">
                        <c:v>-7.8974749999999996E-2</c:v>
                      </c:pt>
                      <c:pt idx="2825">
                        <c:v>-7.897475000000001E-2</c:v>
                      </c:pt>
                      <c:pt idx="2826">
                        <c:v>-7.8973750000000009E-2</c:v>
                      </c:pt>
                      <c:pt idx="2827">
                        <c:v>-7.8965000000000007E-2</c:v>
                      </c:pt>
                      <c:pt idx="2828">
                        <c:v>-7.8963000000000019E-2</c:v>
                      </c:pt>
                      <c:pt idx="2829">
                        <c:v>-7.8966750000000016E-2</c:v>
                      </c:pt>
                      <c:pt idx="2830">
                        <c:v>-7.8969000000000025E-2</c:v>
                      </c:pt>
                      <c:pt idx="2831">
                        <c:v>-7.8951250000000014E-2</c:v>
                      </c:pt>
                      <c:pt idx="2832">
                        <c:v>-7.8949250000000012E-2</c:v>
                      </c:pt>
                      <c:pt idx="2833">
                        <c:v>-7.8949750000000013E-2</c:v>
                      </c:pt>
                      <c:pt idx="2834">
                        <c:v>-7.8939250000000016E-2</c:v>
                      </c:pt>
                      <c:pt idx="2835">
                        <c:v>-7.8936000000000006E-2</c:v>
                      </c:pt>
                      <c:pt idx="2836">
                        <c:v>-7.8939750000000017E-2</c:v>
                      </c:pt>
                      <c:pt idx="2837">
                        <c:v>-7.8940500000000011E-2</c:v>
                      </c:pt>
                      <c:pt idx="2838">
                        <c:v>-7.8946000000000002E-2</c:v>
                      </c:pt>
                      <c:pt idx="2839">
                        <c:v>-7.8950500000000007E-2</c:v>
                      </c:pt>
                      <c:pt idx="2840">
                        <c:v>-7.8950500000000007E-2</c:v>
                      </c:pt>
                      <c:pt idx="2841">
                        <c:v>-7.8954500000000011E-2</c:v>
                      </c:pt>
                      <c:pt idx="2842">
                        <c:v>-7.8952250000000002E-2</c:v>
                      </c:pt>
                      <c:pt idx="2843">
                        <c:v>-7.8950500000000007E-2</c:v>
                      </c:pt>
                      <c:pt idx="2844">
                        <c:v>-7.8957250000000007E-2</c:v>
                      </c:pt>
                      <c:pt idx="2845">
                        <c:v>-7.8967000000000009E-2</c:v>
                      </c:pt>
                      <c:pt idx="2846">
                        <c:v>-7.8978000000000007E-2</c:v>
                      </c:pt>
                      <c:pt idx="2847">
                        <c:v>-7.8973250000000009E-2</c:v>
                      </c:pt>
                      <c:pt idx="2848">
                        <c:v>-7.8978250000000014E-2</c:v>
                      </c:pt>
                      <c:pt idx="2849">
                        <c:v>-7.8992500000000007E-2</c:v>
                      </c:pt>
                      <c:pt idx="2850">
                        <c:v>-7.8998500000000013E-2</c:v>
                      </c:pt>
                      <c:pt idx="2851">
                        <c:v>-7.9015500000000016E-2</c:v>
                      </c:pt>
                      <c:pt idx="2852">
                        <c:v>-7.9023750000000018E-2</c:v>
                      </c:pt>
                      <c:pt idx="2853">
                        <c:v>-7.9028000000000015E-2</c:v>
                      </c:pt>
                      <c:pt idx="2854">
                        <c:v>-7.9028750000000023E-2</c:v>
                      </c:pt>
                      <c:pt idx="2855">
                        <c:v>-7.9023750000000018E-2</c:v>
                      </c:pt>
                      <c:pt idx="2856">
                        <c:v>-7.9015000000000016E-2</c:v>
                      </c:pt>
                      <c:pt idx="2857">
                        <c:v>-7.9011250000000019E-2</c:v>
                      </c:pt>
                      <c:pt idx="2858">
                        <c:v>-7.9009250000000031E-2</c:v>
                      </c:pt>
                      <c:pt idx="2859">
                        <c:v>-7.9008250000000016E-2</c:v>
                      </c:pt>
                      <c:pt idx="2860">
                        <c:v>-7.9014750000000009E-2</c:v>
                      </c:pt>
                      <c:pt idx="2861">
                        <c:v>-7.9008750000000016E-2</c:v>
                      </c:pt>
                      <c:pt idx="2862">
                        <c:v>-7.8998000000000013E-2</c:v>
                      </c:pt>
                      <c:pt idx="2863">
                        <c:v>-7.8990000000000019E-2</c:v>
                      </c:pt>
                      <c:pt idx="2864">
                        <c:v>-7.8995750000000017E-2</c:v>
                      </c:pt>
                      <c:pt idx="2865">
                        <c:v>-7.8997000000000026E-2</c:v>
                      </c:pt>
                      <c:pt idx="2866">
                        <c:v>-7.8985500000000014E-2</c:v>
                      </c:pt>
                      <c:pt idx="2867">
                        <c:v>-7.8975500000000032E-2</c:v>
                      </c:pt>
                      <c:pt idx="2868">
                        <c:v>-7.8965000000000007E-2</c:v>
                      </c:pt>
                      <c:pt idx="2869">
                        <c:v>-7.8958250000000008E-2</c:v>
                      </c:pt>
                      <c:pt idx="2870">
                        <c:v>-7.8949750000000013E-2</c:v>
                      </c:pt>
                      <c:pt idx="2871">
                        <c:v>-7.8939000000000009E-2</c:v>
                      </c:pt>
                      <c:pt idx="2872">
                        <c:v>-7.8927500000000012E-2</c:v>
                      </c:pt>
                      <c:pt idx="2873">
                        <c:v>-7.8911750000000017E-2</c:v>
                      </c:pt>
                      <c:pt idx="2874">
                        <c:v>-7.8902750000000021E-2</c:v>
                      </c:pt>
                      <c:pt idx="2875">
                        <c:v>-7.8891500000000017E-2</c:v>
                      </c:pt>
                      <c:pt idx="2876">
                        <c:v>-7.8881000000000021E-2</c:v>
                      </c:pt>
                      <c:pt idx="2877">
                        <c:v>-7.8871500000000025E-2</c:v>
                      </c:pt>
                      <c:pt idx="2878">
                        <c:v>-7.8858500000000026E-2</c:v>
                      </c:pt>
                      <c:pt idx="2879">
                        <c:v>-7.8843250000000017E-2</c:v>
                      </c:pt>
                      <c:pt idx="2880">
                        <c:v>-7.8827500000000009E-2</c:v>
                      </c:pt>
                      <c:pt idx="2881">
                        <c:v>-7.8816500000000012E-2</c:v>
                      </c:pt>
                      <c:pt idx="2882">
                        <c:v>-7.8812750000000001E-2</c:v>
                      </c:pt>
                      <c:pt idx="2883">
                        <c:v>-7.881225E-2</c:v>
                      </c:pt>
                      <c:pt idx="2884">
                        <c:v>-7.8812500000000008E-2</c:v>
                      </c:pt>
                      <c:pt idx="2885">
                        <c:v>-7.8816000000000011E-2</c:v>
                      </c:pt>
                      <c:pt idx="2886">
                        <c:v>-7.8818499999999986E-2</c:v>
                      </c:pt>
                      <c:pt idx="2887">
                        <c:v>-7.8817750000000006E-2</c:v>
                      </c:pt>
                      <c:pt idx="2888">
                        <c:v>-7.8813500000000009E-2</c:v>
                      </c:pt>
                      <c:pt idx="2889">
                        <c:v>-7.8817250000000005E-2</c:v>
                      </c:pt>
                      <c:pt idx="2890">
                        <c:v>-7.8813499999999995E-2</c:v>
                      </c:pt>
                      <c:pt idx="2891">
                        <c:v>-7.8805999999999987E-2</c:v>
                      </c:pt>
                      <c:pt idx="2892">
                        <c:v>-7.8796249999999984E-2</c:v>
                      </c:pt>
                      <c:pt idx="2893">
                        <c:v>-7.8794249999999982E-2</c:v>
                      </c:pt>
                      <c:pt idx="2894">
                        <c:v>-7.8785249999999973E-2</c:v>
                      </c:pt>
                      <c:pt idx="2895">
                        <c:v>-7.8775999999999971E-2</c:v>
                      </c:pt>
                      <c:pt idx="2896">
                        <c:v>-7.8768499999999977E-2</c:v>
                      </c:pt>
                      <c:pt idx="2897">
                        <c:v>-7.8772249999999988E-2</c:v>
                      </c:pt>
                      <c:pt idx="2898">
                        <c:v>-7.8771250000000001E-2</c:v>
                      </c:pt>
                      <c:pt idx="2899">
                        <c:v>-7.8767250000000011E-2</c:v>
                      </c:pt>
                      <c:pt idx="2900">
                        <c:v>-7.877374999999999E-2</c:v>
                      </c:pt>
                      <c:pt idx="2901">
                        <c:v>-7.87775E-2</c:v>
                      </c:pt>
                      <c:pt idx="2902">
                        <c:v>-7.8775499999999998E-2</c:v>
                      </c:pt>
                      <c:pt idx="2903">
                        <c:v>-7.8778750000000008E-2</c:v>
                      </c:pt>
                      <c:pt idx="2904">
                        <c:v>-7.8769499999999992E-2</c:v>
                      </c:pt>
                      <c:pt idx="2905">
                        <c:v>-7.8772000000000009E-2</c:v>
                      </c:pt>
                      <c:pt idx="2906">
                        <c:v>-7.8769749999999999E-2</c:v>
                      </c:pt>
                      <c:pt idx="2907">
                        <c:v>-7.8759999999999983E-2</c:v>
                      </c:pt>
                      <c:pt idx="2908">
                        <c:v>-7.8758499999999995E-2</c:v>
                      </c:pt>
                      <c:pt idx="2909">
                        <c:v>-7.8754749999999998E-2</c:v>
                      </c:pt>
                      <c:pt idx="2910">
                        <c:v>-7.8751499999999988E-2</c:v>
                      </c:pt>
                      <c:pt idx="2911">
                        <c:v>-7.8747749999999991E-2</c:v>
                      </c:pt>
                      <c:pt idx="2912">
                        <c:v>-7.8742499999999993E-2</c:v>
                      </c:pt>
                      <c:pt idx="2913">
                        <c:v>-7.8751500000000002E-2</c:v>
                      </c:pt>
                      <c:pt idx="2914">
                        <c:v>-7.8744749999999988E-2</c:v>
                      </c:pt>
                      <c:pt idx="2915">
                        <c:v>-7.8737749999999995E-2</c:v>
                      </c:pt>
                      <c:pt idx="2916">
                        <c:v>-7.8729250000000001E-2</c:v>
                      </c:pt>
                      <c:pt idx="2917">
                        <c:v>-7.8722E-2</c:v>
                      </c:pt>
                      <c:pt idx="2918">
                        <c:v>-7.8718499999999997E-2</c:v>
                      </c:pt>
                      <c:pt idx="2919">
                        <c:v>-7.8714249999999999E-2</c:v>
                      </c:pt>
                      <c:pt idx="2920">
                        <c:v>-7.8710250000000009E-2</c:v>
                      </c:pt>
                      <c:pt idx="2921">
                        <c:v>-7.8707250000000006E-2</c:v>
                      </c:pt>
                      <c:pt idx="2922">
                        <c:v>-7.8696249999999995E-2</c:v>
                      </c:pt>
                      <c:pt idx="2923">
                        <c:v>-7.8692999999999985E-2</c:v>
                      </c:pt>
                      <c:pt idx="2924">
                        <c:v>-7.8691250000000004E-2</c:v>
                      </c:pt>
                      <c:pt idx="2925">
                        <c:v>-7.8697499999999976E-2</c:v>
                      </c:pt>
                      <c:pt idx="2926">
                        <c:v>-7.8693499999999986E-2</c:v>
                      </c:pt>
                      <c:pt idx="2927">
                        <c:v>-7.8688999999999995E-2</c:v>
                      </c:pt>
                      <c:pt idx="2928">
                        <c:v>-7.868474999999997E-2</c:v>
                      </c:pt>
                      <c:pt idx="2929">
                        <c:v>-7.8684249999999969E-2</c:v>
                      </c:pt>
                      <c:pt idx="2930">
                        <c:v>-7.8677749999999963E-2</c:v>
                      </c:pt>
                      <c:pt idx="2931">
                        <c:v>-7.8674499999999967E-2</c:v>
                      </c:pt>
                      <c:pt idx="2932">
                        <c:v>-7.8670249999999969E-2</c:v>
                      </c:pt>
                      <c:pt idx="2933">
                        <c:v>-7.8668249999999967E-2</c:v>
                      </c:pt>
                      <c:pt idx="2934">
                        <c:v>-7.8654249999999967E-2</c:v>
                      </c:pt>
                      <c:pt idx="2935">
                        <c:v>-7.8645749999999973E-2</c:v>
                      </c:pt>
                      <c:pt idx="2936">
                        <c:v>-7.8638249999999979E-2</c:v>
                      </c:pt>
                      <c:pt idx="2937">
                        <c:v>-7.8630749999999972E-2</c:v>
                      </c:pt>
                      <c:pt idx="2938">
                        <c:v>-7.8627249999999968E-2</c:v>
                      </c:pt>
                      <c:pt idx="2939">
                        <c:v>-7.8628499999999976E-2</c:v>
                      </c:pt>
                      <c:pt idx="2940">
                        <c:v>-7.8626749999999981E-2</c:v>
                      </c:pt>
                      <c:pt idx="2941">
                        <c:v>-7.8632499999999966E-2</c:v>
                      </c:pt>
                      <c:pt idx="2942">
                        <c:v>-7.8641499999999975E-2</c:v>
                      </c:pt>
                      <c:pt idx="2943">
                        <c:v>-7.864724999999996E-2</c:v>
                      </c:pt>
                      <c:pt idx="2944">
                        <c:v>-7.8644499999999978E-2</c:v>
                      </c:pt>
                      <c:pt idx="2945">
                        <c:v>-7.8650249999999977E-2</c:v>
                      </c:pt>
                      <c:pt idx="2946">
                        <c:v>-7.8649249999999962E-2</c:v>
                      </c:pt>
                      <c:pt idx="2947">
                        <c:v>-7.8653749999999995E-2</c:v>
                      </c:pt>
                      <c:pt idx="2948">
                        <c:v>-7.8657999999999992E-2</c:v>
                      </c:pt>
                      <c:pt idx="2949">
                        <c:v>-7.8662999999999969E-2</c:v>
                      </c:pt>
                      <c:pt idx="2950">
                        <c:v>-7.866324999999999E-2</c:v>
                      </c:pt>
                      <c:pt idx="2951">
                        <c:v>-7.8669499999999989E-2</c:v>
                      </c:pt>
                      <c:pt idx="2952">
                        <c:v>-7.8681999999999974E-2</c:v>
                      </c:pt>
                      <c:pt idx="2953">
                        <c:v>-7.8695749999999981E-2</c:v>
                      </c:pt>
                      <c:pt idx="2954">
                        <c:v>-7.8699749999999971E-2</c:v>
                      </c:pt>
                      <c:pt idx="2955">
                        <c:v>-7.8708249999999966E-2</c:v>
                      </c:pt>
                      <c:pt idx="2956">
                        <c:v>-7.8721999999999959E-2</c:v>
                      </c:pt>
                      <c:pt idx="2957">
                        <c:v>-7.8711749999999955E-2</c:v>
                      </c:pt>
                      <c:pt idx="2958">
                        <c:v>-7.8727499999999964E-2</c:v>
                      </c:pt>
                      <c:pt idx="2959">
                        <c:v>-7.8732749999999976E-2</c:v>
                      </c:pt>
                      <c:pt idx="2960">
                        <c:v>-7.8752749999999982E-2</c:v>
                      </c:pt>
                      <c:pt idx="2961">
                        <c:v>-7.8765749999999995E-2</c:v>
                      </c:pt>
                      <c:pt idx="2962">
                        <c:v>-7.8770749999999973E-2</c:v>
                      </c:pt>
                      <c:pt idx="2963">
                        <c:v>-7.8767749999999984E-2</c:v>
                      </c:pt>
                      <c:pt idx="2964">
                        <c:v>-7.8783499999999979E-2</c:v>
                      </c:pt>
                      <c:pt idx="2965">
                        <c:v>-7.8800499999999968E-2</c:v>
                      </c:pt>
                      <c:pt idx="2966">
                        <c:v>-7.8816249999999963E-2</c:v>
                      </c:pt>
                      <c:pt idx="2967">
                        <c:v>-7.8835249999999968E-2</c:v>
                      </c:pt>
                      <c:pt idx="2968">
                        <c:v>-7.8847999999999974E-2</c:v>
                      </c:pt>
                      <c:pt idx="2969">
                        <c:v>-7.8846999999999973E-2</c:v>
                      </c:pt>
                      <c:pt idx="2970">
                        <c:v>-7.8844249999999963E-2</c:v>
                      </c:pt>
                      <c:pt idx="2971">
                        <c:v>-7.8848249999999967E-2</c:v>
                      </c:pt>
                      <c:pt idx="2972">
                        <c:v>-7.8860249999999951E-2</c:v>
                      </c:pt>
                      <c:pt idx="2973">
                        <c:v>-7.8860749999999952E-2</c:v>
                      </c:pt>
                      <c:pt idx="2974">
                        <c:v>-7.8863749999999955E-2</c:v>
                      </c:pt>
                      <c:pt idx="2975">
                        <c:v>-7.8864749999999956E-2</c:v>
                      </c:pt>
                      <c:pt idx="2976">
                        <c:v>-7.8861999999999946E-2</c:v>
                      </c:pt>
                      <c:pt idx="2977">
                        <c:v>-7.8866499999999937E-2</c:v>
                      </c:pt>
                      <c:pt idx="2978">
                        <c:v>-7.8867249999999944E-2</c:v>
                      </c:pt>
                      <c:pt idx="2979">
                        <c:v>-7.8867749999999959E-2</c:v>
                      </c:pt>
                      <c:pt idx="2980">
                        <c:v>-7.8872249999999949E-2</c:v>
                      </c:pt>
                      <c:pt idx="2981">
                        <c:v>-7.886549999999995E-2</c:v>
                      </c:pt>
                      <c:pt idx="2982">
                        <c:v>-7.8874249999999937E-2</c:v>
                      </c:pt>
                      <c:pt idx="2983">
                        <c:v>-7.8874749999999952E-2</c:v>
                      </c:pt>
                      <c:pt idx="2984">
                        <c:v>-7.8880749999999958E-2</c:v>
                      </c:pt>
                      <c:pt idx="2985">
                        <c:v>-7.8893499999999964E-2</c:v>
                      </c:pt>
                      <c:pt idx="2986">
                        <c:v>-7.8896499999999967E-2</c:v>
                      </c:pt>
                      <c:pt idx="2987">
                        <c:v>-7.8899749999999949E-2</c:v>
                      </c:pt>
                      <c:pt idx="2988">
                        <c:v>-7.8902749999999952E-2</c:v>
                      </c:pt>
                      <c:pt idx="2989">
                        <c:v>-7.8909749999999959E-2</c:v>
                      </c:pt>
                      <c:pt idx="2990">
                        <c:v>-7.8916749999999966E-2</c:v>
                      </c:pt>
                      <c:pt idx="2991">
                        <c:v>-7.8935749999999971E-2</c:v>
                      </c:pt>
                      <c:pt idx="2992">
                        <c:v>-7.8939749999999961E-2</c:v>
                      </c:pt>
                      <c:pt idx="2993">
                        <c:v>-7.8942249999999964E-2</c:v>
                      </c:pt>
                      <c:pt idx="2994">
                        <c:v>-7.8939249999999961E-2</c:v>
                      </c:pt>
                      <c:pt idx="2995">
                        <c:v>-7.8944749999999952E-2</c:v>
                      </c:pt>
                      <c:pt idx="2996">
                        <c:v>-7.8943749999999965E-2</c:v>
                      </c:pt>
                      <c:pt idx="2997">
                        <c:v>-7.8951499999999952E-2</c:v>
                      </c:pt>
                      <c:pt idx="2998">
                        <c:v>-7.8950499999999979E-2</c:v>
                      </c:pt>
                      <c:pt idx="2999">
                        <c:v>-7.8959749999999967E-2</c:v>
                      </c:pt>
                      <c:pt idx="3000">
                        <c:v>-7.8960749999999982E-2</c:v>
                      </c:pt>
                      <c:pt idx="3001">
                        <c:v>-7.8959499999999988E-2</c:v>
                      </c:pt>
                      <c:pt idx="3002">
                        <c:v>-7.8962499999999991E-2</c:v>
                      </c:pt>
                      <c:pt idx="3003">
                        <c:v>-7.8964999999999994E-2</c:v>
                      </c:pt>
                      <c:pt idx="3004">
                        <c:v>-7.8951749999999987E-2</c:v>
                      </c:pt>
                      <c:pt idx="3005">
                        <c:v>-7.8955499999999984E-2</c:v>
                      </c:pt>
                      <c:pt idx="3006">
                        <c:v>-7.8954499999999997E-2</c:v>
                      </c:pt>
                      <c:pt idx="3007">
                        <c:v>-7.8944749999999994E-2</c:v>
                      </c:pt>
                      <c:pt idx="3008">
                        <c:v>-7.8929999999999986E-2</c:v>
                      </c:pt>
                      <c:pt idx="3009">
                        <c:v>-7.8921249999999998E-2</c:v>
                      </c:pt>
                      <c:pt idx="3010">
                        <c:v>-7.8908499999999993E-2</c:v>
                      </c:pt>
                      <c:pt idx="3011">
                        <c:v>-7.8897249999999988E-2</c:v>
                      </c:pt>
                      <c:pt idx="3012">
                        <c:v>-7.8882250000000001E-2</c:v>
                      </c:pt>
                      <c:pt idx="3013">
                        <c:v>-7.8889749999999995E-2</c:v>
                      </c:pt>
                      <c:pt idx="3014">
                        <c:v>-7.8886749999999992E-2</c:v>
                      </c:pt>
                      <c:pt idx="3015">
                        <c:v>-7.8882249999999987E-2</c:v>
                      </c:pt>
                      <c:pt idx="3016">
                        <c:v>-7.8870999999999997E-2</c:v>
                      </c:pt>
                      <c:pt idx="3017">
                        <c:v>-7.8860499999999986E-2</c:v>
                      </c:pt>
                      <c:pt idx="3018">
                        <c:v>-7.885449999999998E-2</c:v>
                      </c:pt>
                      <c:pt idx="3019">
                        <c:v>-7.8839249999999972E-2</c:v>
                      </c:pt>
                      <c:pt idx="3020">
                        <c:v>-7.8823999999999964E-2</c:v>
                      </c:pt>
                      <c:pt idx="3021">
                        <c:v>-7.8810249999999984E-2</c:v>
                      </c:pt>
                      <c:pt idx="3022">
                        <c:v>-7.879574999999997E-2</c:v>
                      </c:pt>
                      <c:pt idx="3023">
                        <c:v>-7.8785499999999981E-2</c:v>
                      </c:pt>
                      <c:pt idx="3024">
                        <c:v>-7.8766749999999983E-2</c:v>
                      </c:pt>
                      <c:pt idx="3025">
                        <c:v>-7.8758999999999982E-2</c:v>
                      </c:pt>
                      <c:pt idx="3026">
                        <c:v>-7.875349999999999E-2</c:v>
                      </c:pt>
                      <c:pt idx="3027">
                        <c:v>-7.8746250000000004E-2</c:v>
                      </c:pt>
                      <c:pt idx="3028">
                        <c:v>-7.8737250000000009E-2</c:v>
                      </c:pt>
                      <c:pt idx="3029">
                        <c:v>-7.8722000000000014E-2</c:v>
                      </c:pt>
                      <c:pt idx="3030">
                        <c:v>-7.8714250000000013E-2</c:v>
                      </c:pt>
                      <c:pt idx="3031">
                        <c:v>-7.872475000000001E-2</c:v>
                      </c:pt>
                      <c:pt idx="3032">
                        <c:v>-7.8719750000000005E-2</c:v>
                      </c:pt>
                      <c:pt idx="3033">
                        <c:v>-7.871400000000002E-2</c:v>
                      </c:pt>
                      <c:pt idx="3034">
                        <c:v>-7.871350000000002E-2</c:v>
                      </c:pt>
                      <c:pt idx="3035">
                        <c:v>-7.8702500000000009E-2</c:v>
                      </c:pt>
                      <c:pt idx="3036">
                        <c:v>-7.8692500000000012E-2</c:v>
                      </c:pt>
                      <c:pt idx="3037">
                        <c:v>-7.8674999999999995E-2</c:v>
                      </c:pt>
                      <c:pt idx="3038">
                        <c:v>-7.8666749999999994E-2</c:v>
                      </c:pt>
                      <c:pt idx="3039">
                        <c:v>-7.866324999999999E-2</c:v>
                      </c:pt>
                      <c:pt idx="3040">
                        <c:v>-7.8657500000000005E-2</c:v>
                      </c:pt>
                      <c:pt idx="3041">
                        <c:v>-7.8650999999999999E-2</c:v>
                      </c:pt>
                      <c:pt idx="3042">
                        <c:v>-7.8649750000000004E-2</c:v>
                      </c:pt>
                      <c:pt idx="3043">
                        <c:v>-7.8647750000000002E-2</c:v>
                      </c:pt>
                      <c:pt idx="3044">
                        <c:v>-7.8645749999999987E-2</c:v>
                      </c:pt>
                      <c:pt idx="3045">
                        <c:v>-7.864199999999999E-2</c:v>
                      </c:pt>
                      <c:pt idx="3046">
                        <c:v>-7.8632749999999974E-2</c:v>
                      </c:pt>
                      <c:pt idx="3047">
                        <c:v>-7.8633249999999974E-2</c:v>
                      </c:pt>
                      <c:pt idx="3048">
                        <c:v>-7.8623999999999986E-2</c:v>
                      </c:pt>
                      <c:pt idx="3049">
                        <c:v>-7.8620749999999975E-2</c:v>
                      </c:pt>
                      <c:pt idx="3050">
                        <c:v>-7.8605249999999988E-2</c:v>
                      </c:pt>
                      <c:pt idx="3051">
                        <c:v>-7.8591749999999974E-2</c:v>
                      </c:pt>
                      <c:pt idx="3052">
                        <c:v>-7.8582749999999993E-2</c:v>
                      </c:pt>
                      <c:pt idx="3053">
                        <c:v>-7.8580749999999991E-2</c:v>
                      </c:pt>
                      <c:pt idx="3054">
                        <c:v>-7.8580499999999984E-2</c:v>
                      </c:pt>
                      <c:pt idx="3055">
                        <c:v>-7.856974999999998E-2</c:v>
                      </c:pt>
                      <c:pt idx="3056">
                        <c:v>-7.8560999999999992E-2</c:v>
                      </c:pt>
                      <c:pt idx="3057">
                        <c:v>-7.8555499999999986E-2</c:v>
                      </c:pt>
                      <c:pt idx="3058">
                        <c:v>-7.8553499999999998E-2</c:v>
                      </c:pt>
                      <c:pt idx="3059">
                        <c:v>-7.8542500000000001E-2</c:v>
                      </c:pt>
                      <c:pt idx="3060">
                        <c:v>-7.8524999999999998E-2</c:v>
                      </c:pt>
                      <c:pt idx="3061">
                        <c:v>-7.8515500000000016E-2</c:v>
                      </c:pt>
                      <c:pt idx="3062">
                        <c:v>-7.8506250000000014E-2</c:v>
                      </c:pt>
                      <c:pt idx="3063">
                        <c:v>-7.8493500000000022E-2</c:v>
                      </c:pt>
                      <c:pt idx="3064">
                        <c:v>-7.8488500000000017E-2</c:v>
                      </c:pt>
                      <c:pt idx="3065">
                        <c:v>-7.8482750000000018E-2</c:v>
                      </c:pt>
                      <c:pt idx="3066">
                        <c:v>-7.8478500000000034E-2</c:v>
                      </c:pt>
                      <c:pt idx="3067">
                        <c:v>-7.8472000000000028E-2</c:v>
                      </c:pt>
                      <c:pt idx="3068">
                        <c:v>-7.8468250000000031E-2</c:v>
                      </c:pt>
                      <c:pt idx="3069">
                        <c:v>-7.8467750000000031E-2</c:v>
                      </c:pt>
                      <c:pt idx="3070">
                        <c:v>-7.8464000000000034E-2</c:v>
                      </c:pt>
                      <c:pt idx="3071">
                        <c:v>-7.8466500000000036E-2</c:v>
                      </c:pt>
                      <c:pt idx="3072">
                        <c:v>-7.8464000000000034E-2</c:v>
                      </c:pt>
                      <c:pt idx="3073">
                        <c:v>-7.8458750000000035E-2</c:v>
                      </c:pt>
                      <c:pt idx="3074">
                        <c:v>-7.8452750000000016E-2</c:v>
                      </c:pt>
                      <c:pt idx="3075">
                        <c:v>-7.845375000000003E-2</c:v>
                      </c:pt>
                      <c:pt idx="3076">
                        <c:v>-7.8444750000000008E-2</c:v>
                      </c:pt>
                      <c:pt idx="3077">
                        <c:v>-7.844325000000002E-2</c:v>
                      </c:pt>
                      <c:pt idx="3078">
                        <c:v>-7.8436750000000013E-2</c:v>
                      </c:pt>
                      <c:pt idx="3079">
                        <c:v>-7.8430250000000007E-2</c:v>
                      </c:pt>
                      <c:pt idx="3080">
                        <c:v>-7.8416750000000007E-2</c:v>
                      </c:pt>
                      <c:pt idx="3081">
                        <c:v>-7.84025E-2</c:v>
                      </c:pt>
                      <c:pt idx="3082">
                        <c:v>-7.8380249999999999E-2</c:v>
                      </c:pt>
                      <c:pt idx="3083">
                        <c:v>-7.8358750000000005E-2</c:v>
                      </c:pt>
                      <c:pt idx="3084">
                        <c:v>-7.8331000000000012E-2</c:v>
                      </c:pt>
                      <c:pt idx="3085">
                        <c:v>-7.8313500000000008E-2</c:v>
                      </c:pt>
                      <c:pt idx="3086">
                        <c:v>-7.8289250000000005E-2</c:v>
                      </c:pt>
                      <c:pt idx="3087">
                        <c:v>-7.8270999999999993E-2</c:v>
                      </c:pt>
                      <c:pt idx="3088">
                        <c:v>-7.8255749999999999E-2</c:v>
                      </c:pt>
                      <c:pt idx="3089">
                        <c:v>-7.8240749999999998E-2</c:v>
                      </c:pt>
                      <c:pt idx="3090">
                        <c:v>-7.8225749999999983E-2</c:v>
                      </c:pt>
                      <c:pt idx="3091">
                        <c:v>-7.8203499999999995E-2</c:v>
                      </c:pt>
                      <c:pt idx="3092">
                        <c:v>-7.8183500000000003E-2</c:v>
                      </c:pt>
                      <c:pt idx="3093">
                        <c:v>-7.8161750000000016E-2</c:v>
                      </c:pt>
                      <c:pt idx="3094">
                        <c:v>-7.8155250000000009E-2</c:v>
                      </c:pt>
                      <c:pt idx="3095">
                        <c:v>-7.8146500000000008E-2</c:v>
                      </c:pt>
                      <c:pt idx="3096">
                        <c:v>-7.813450000000001E-2</c:v>
                      </c:pt>
                      <c:pt idx="3097">
                        <c:v>-7.8128750000000011E-2</c:v>
                      </c:pt>
                      <c:pt idx="3098">
                        <c:v>-7.8125750000000008E-2</c:v>
                      </c:pt>
                      <c:pt idx="3099">
                        <c:v>-7.8117000000000006E-2</c:v>
                      </c:pt>
                      <c:pt idx="3100">
                        <c:v>-7.8103500000000006E-2</c:v>
                      </c:pt>
                      <c:pt idx="3101">
                        <c:v>-7.8090249999999986E-2</c:v>
                      </c:pt>
                      <c:pt idx="3102">
                        <c:v>-7.809075E-2</c:v>
                      </c:pt>
                      <c:pt idx="3103">
                        <c:v>-7.8092499999999995E-2</c:v>
                      </c:pt>
                      <c:pt idx="3104">
                        <c:v>-7.8098749999999995E-2</c:v>
                      </c:pt>
                      <c:pt idx="3105">
                        <c:v>-7.8101749999999984E-2</c:v>
                      </c:pt>
                      <c:pt idx="3106">
                        <c:v>-7.8113499999999975E-2</c:v>
                      </c:pt>
                      <c:pt idx="3107">
                        <c:v>-7.8114749999999969E-2</c:v>
                      </c:pt>
                      <c:pt idx="3108">
                        <c:v>-7.8105249999999973E-2</c:v>
                      </c:pt>
                      <c:pt idx="3109">
                        <c:v>-7.8113749999999982E-2</c:v>
                      </c:pt>
                      <c:pt idx="3110">
                        <c:v>-7.8120749999999989E-2</c:v>
                      </c:pt>
                      <c:pt idx="3111">
                        <c:v>-7.8128999999999976E-2</c:v>
                      </c:pt>
                      <c:pt idx="3112">
                        <c:v>-7.813574999999999E-2</c:v>
                      </c:pt>
                      <c:pt idx="3113">
                        <c:v>-7.8130249999999984E-2</c:v>
                      </c:pt>
                      <c:pt idx="3114">
                        <c:v>-7.8129999999999977E-2</c:v>
                      </c:pt>
                      <c:pt idx="3115">
                        <c:v>-7.8129499999999977E-2</c:v>
                      </c:pt>
                      <c:pt idx="3116">
                        <c:v>-7.8125249999999979E-2</c:v>
                      </c:pt>
                      <c:pt idx="3117">
                        <c:v>-7.8125249999999979E-2</c:v>
                      </c:pt>
                      <c:pt idx="3118">
                        <c:v>-7.8119499999999981E-2</c:v>
                      </c:pt>
                      <c:pt idx="3119">
                        <c:v>-7.8115499999999963E-2</c:v>
                      </c:pt>
                      <c:pt idx="3120">
                        <c:v>-7.8114999999999976E-2</c:v>
                      </c:pt>
                      <c:pt idx="3121">
                        <c:v>-7.8111999999999973E-2</c:v>
                      </c:pt>
                      <c:pt idx="3122">
                        <c:v>-7.811574999999997E-2</c:v>
                      </c:pt>
                      <c:pt idx="3123">
                        <c:v>-7.8112249999999966E-2</c:v>
                      </c:pt>
                      <c:pt idx="3124">
                        <c:v>-7.8113999999999961E-2</c:v>
                      </c:pt>
                      <c:pt idx="3125">
                        <c:v>-7.8106999999999968E-2</c:v>
                      </c:pt>
                      <c:pt idx="3126">
                        <c:v>-7.8101499999999963E-2</c:v>
                      </c:pt>
                      <c:pt idx="3127">
                        <c:v>-7.8095749999999964E-2</c:v>
                      </c:pt>
                      <c:pt idx="3128">
                        <c:v>-7.8085249999999953E-2</c:v>
                      </c:pt>
                      <c:pt idx="3129">
                        <c:v>-7.8077749999999974E-2</c:v>
                      </c:pt>
                      <c:pt idx="3130">
                        <c:v>-7.8069999999999959E-2</c:v>
                      </c:pt>
                      <c:pt idx="3131">
                        <c:v>-7.807074999999998E-2</c:v>
                      </c:pt>
                      <c:pt idx="3132">
                        <c:v>-7.8065749999999975E-2</c:v>
                      </c:pt>
                      <c:pt idx="3133">
                        <c:v>-7.8061499999999964E-2</c:v>
                      </c:pt>
                      <c:pt idx="3134">
                        <c:v>-7.8061249999999971E-2</c:v>
                      </c:pt>
                      <c:pt idx="3135">
                        <c:v>-7.8058749999999982E-2</c:v>
                      </c:pt>
                      <c:pt idx="3136">
                        <c:v>-7.8046999999999991E-2</c:v>
                      </c:pt>
                      <c:pt idx="3137">
                        <c:v>-7.8042749999999994E-2</c:v>
                      </c:pt>
                      <c:pt idx="3138">
                        <c:v>-7.8033499999999978E-2</c:v>
                      </c:pt>
                      <c:pt idx="3139">
                        <c:v>-7.802075E-2</c:v>
                      </c:pt>
                      <c:pt idx="3140">
                        <c:v>-7.8015249999999994E-2</c:v>
                      </c:pt>
                      <c:pt idx="3141">
                        <c:v>-7.8001749999999995E-2</c:v>
                      </c:pt>
                      <c:pt idx="3142">
                        <c:v>-7.7992999999999993E-2</c:v>
                      </c:pt>
                      <c:pt idx="3143">
                        <c:v>-7.7974499999999988E-2</c:v>
                      </c:pt>
                      <c:pt idx="3144">
                        <c:v>-7.7959499999999987E-2</c:v>
                      </c:pt>
                      <c:pt idx="3145">
                        <c:v>-7.7941499999999983E-2</c:v>
                      </c:pt>
                      <c:pt idx="3146">
                        <c:v>-7.7914749999999977E-2</c:v>
                      </c:pt>
                      <c:pt idx="3147">
                        <c:v>-7.7899249999999989E-2</c:v>
                      </c:pt>
                      <c:pt idx="3148">
                        <c:v>-7.7878749999999997E-2</c:v>
                      </c:pt>
                      <c:pt idx="3149">
                        <c:v>-7.7852249999999998E-2</c:v>
                      </c:pt>
                      <c:pt idx="3150">
                        <c:v>-7.7828750000000002E-2</c:v>
                      </c:pt>
                      <c:pt idx="3151">
                        <c:v>-7.779599999999999E-2</c:v>
                      </c:pt>
                      <c:pt idx="3152">
                        <c:v>-7.7780000000000002E-2</c:v>
                      </c:pt>
                      <c:pt idx="3153">
                        <c:v>-7.7757249999999986E-2</c:v>
                      </c:pt>
                      <c:pt idx="3154">
                        <c:v>-7.7734750000000005E-2</c:v>
                      </c:pt>
                      <c:pt idx="3155">
                        <c:v>-7.7712000000000003E-2</c:v>
                      </c:pt>
                      <c:pt idx="3156">
                        <c:v>-7.768449999999999E-2</c:v>
                      </c:pt>
                      <c:pt idx="3157">
                        <c:v>-7.7673249999999999E-2</c:v>
                      </c:pt>
                      <c:pt idx="3158">
                        <c:v>-7.7645499999999992E-2</c:v>
                      </c:pt>
                      <c:pt idx="3159">
                        <c:v>-7.7619999999999981E-2</c:v>
                      </c:pt>
                      <c:pt idx="3160">
                        <c:v>-7.7595999999999998E-2</c:v>
                      </c:pt>
                      <c:pt idx="3161">
                        <c:v>-7.7568249999999991E-2</c:v>
                      </c:pt>
                      <c:pt idx="3162">
                        <c:v>-7.7550499999999994E-2</c:v>
                      </c:pt>
                      <c:pt idx="3163">
                        <c:v>-7.7532500000000004E-2</c:v>
                      </c:pt>
                      <c:pt idx="3164">
                        <c:v>-7.7511499999999997E-2</c:v>
                      </c:pt>
                      <c:pt idx="3165">
                        <c:v>-7.7480999999999994E-2</c:v>
                      </c:pt>
                      <c:pt idx="3166">
                        <c:v>-7.7450749999999985E-2</c:v>
                      </c:pt>
                      <c:pt idx="3167">
                        <c:v>-7.7428499999999983E-2</c:v>
                      </c:pt>
                      <c:pt idx="3168">
                        <c:v>-7.7404749999999994E-2</c:v>
                      </c:pt>
                      <c:pt idx="3169">
                        <c:v>-7.7377999999999988E-2</c:v>
                      </c:pt>
                      <c:pt idx="3170">
                        <c:v>-7.7350249999999995E-2</c:v>
                      </c:pt>
                      <c:pt idx="3171">
                        <c:v>-7.7316249999999989E-2</c:v>
                      </c:pt>
                      <c:pt idx="3172">
                        <c:v>-7.7288250000000003E-2</c:v>
                      </c:pt>
                      <c:pt idx="3173">
                        <c:v>-7.7263249999999992E-2</c:v>
                      </c:pt>
                      <c:pt idx="3174">
                        <c:v>-7.7227499999999991E-2</c:v>
                      </c:pt>
                      <c:pt idx="3175">
                        <c:v>-7.7210999999999988E-2</c:v>
                      </c:pt>
                      <c:pt idx="3176">
                        <c:v>-7.7180000000000012E-2</c:v>
                      </c:pt>
                      <c:pt idx="3177">
                        <c:v>-7.7139750000000007E-2</c:v>
                      </c:pt>
                      <c:pt idx="3178">
                        <c:v>-7.7101499999999989E-2</c:v>
                      </c:pt>
                      <c:pt idx="3179">
                        <c:v>-7.7070000000000013E-2</c:v>
                      </c:pt>
                      <c:pt idx="3180">
                        <c:v>-7.7024000000000023E-2</c:v>
                      </c:pt>
                      <c:pt idx="3181">
                        <c:v>-7.7003250000000009E-2</c:v>
                      </c:pt>
                      <c:pt idx="3182">
                        <c:v>-7.6972250000000006E-2</c:v>
                      </c:pt>
                      <c:pt idx="3183">
                        <c:v>-7.6947249999999995E-2</c:v>
                      </c:pt>
                      <c:pt idx="3184">
                        <c:v>-7.6917500000000014E-2</c:v>
                      </c:pt>
                      <c:pt idx="3185">
                        <c:v>-7.6874999999999999E-2</c:v>
                      </c:pt>
                      <c:pt idx="3186">
                        <c:v>-7.6832250000000005E-2</c:v>
                      </c:pt>
                      <c:pt idx="3187">
                        <c:v>-7.6792750000000021E-2</c:v>
                      </c:pt>
                      <c:pt idx="3188">
                        <c:v>-7.6755250000000011E-2</c:v>
                      </c:pt>
                      <c:pt idx="3189">
                        <c:v>-7.6711250000000009E-2</c:v>
                      </c:pt>
                      <c:pt idx="3190">
                        <c:v>-7.6673750000000013E-2</c:v>
                      </c:pt>
                      <c:pt idx="3191">
                        <c:v>-7.6621750000000016E-2</c:v>
                      </c:pt>
                      <c:pt idx="3192">
                        <c:v>-7.6582750000000019E-2</c:v>
                      </c:pt>
                      <c:pt idx="3193">
                        <c:v>-7.6541000000000012E-2</c:v>
                      </c:pt>
                      <c:pt idx="3194">
                        <c:v>-7.651875000000001E-2</c:v>
                      </c:pt>
                      <c:pt idx="3195">
                        <c:v>-7.6494000000000006E-2</c:v>
                      </c:pt>
                      <c:pt idx="3196">
                        <c:v>-7.6471250000000018E-2</c:v>
                      </c:pt>
                      <c:pt idx="3197">
                        <c:v>-7.6436750000000012E-2</c:v>
                      </c:pt>
                      <c:pt idx="3198">
                        <c:v>-7.6405500000000015E-2</c:v>
                      </c:pt>
                      <c:pt idx="3199">
                        <c:v>-7.6379500000000031E-2</c:v>
                      </c:pt>
                      <c:pt idx="3200">
                        <c:v>-7.6356500000000022E-2</c:v>
                      </c:pt>
                      <c:pt idx="3201">
                        <c:v>-7.6331500000000038E-2</c:v>
                      </c:pt>
                      <c:pt idx="3202">
                        <c:v>-7.6307250000000021E-2</c:v>
                      </c:pt>
                      <c:pt idx="3203">
                        <c:v>-7.6279500000000042E-2</c:v>
                      </c:pt>
                      <c:pt idx="3204">
                        <c:v>-7.626125000000003E-2</c:v>
                      </c:pt>
                      <c:pt idx="3205">
                        <c:v>-7.6235250000000032E-2</c:v>
                      </c:pt>
                      <c:pt idx="3206">
                        <c:v>-7.6219000000000023E-2</c:v>
                      </c:pt>
                      <c:pt idx="3207">
                        <c:v>-7.6199000000000017E-2</c:v>
                      </c:pt>
                      <c:pt idx="3208">
                        <c:v>-7.6174750000000013E-2</c:v>
                      </c:pt>
                      <c:pt idx="3209">
                        <c:v>-7.6161750000000014E-2</c:v>
                      </c:pt>
                      <c:pt idx="3210">
                        <c:v>-7.6143249999999996E-2</c:v>
                      </c:pt>
                      <c:pt idx="3211">
                        <c:v>-7.6136750000000003E-2</c:v>
                      </c:pt>
                      <c:pt idx="3212">
                        <c:v>-7.6125749999999992E-2</c:v>
                      </c:pt>
                      <c:pt idx="3213">
                        <c:v>-7.609550000000001E-2</c:v>
                      </c:pt>
                      <c:pt idx="3214">
                        <c:v>-7.6071250000000021E-2</c:v>
                      </c:pt>
                      <c:pt idx="3215">
                        <c:v>-7.6056000000000012E-2</c:v>
                      </c:pt>
                      <c:pt idx="3216">
                        <c:v>-7.6039000000000009E-2</c:v>
                      </c:pt>
                      <c:pt idx="3217">
                        <c:v>-7.6019500000000004E-2</c:v>
                      </c:pt>
                      <c:pt idx="3218">
                        <c:v>-7.5998499999999997E-2</c:v>
                      </c:pt>
                      <c:pt idx="3219">
                        <c:v>-7.5983750000000003E-2</c:v>
                      </c:pt>
                      <c:pt idx="3220">
                        <c:v>-7.5964749999999984E-2</c:v>
                      </c:pt>
                      <c:pt idx="3221">
                        <c:v>-7.5943250000000018E-2</c:v>
                      </c:pt>
                      <c:pt idx="3222">
                        <c:v>-7.5924500000000006E-2</c:v>
                      </c:pt>
                      <c:pt idx="3223">
                        <c:v>-7.5910750000000013E-2</c:v>
                      </c:pt>
                      <c:pt idx="3224">
                        <c:v>-7.5895250000000011E-2</c:v>
                      </c:pt>
                      <c:pt idx="3225">
                        <c:v>-7.5881249999999997E-2</c:v>
                      </c:pt>
                      <c:pt idx="3226">
                        <c:v>-7.5861750000000006E-2</c:v>
                      </c:pt>
                      <c:pt idx="3227">
                        <c:v>-7.5850000000000015E-2</c:v>
                      </c:pt>
                      <c:pt idx="3228">
                        <c:v>-7.5828250000000014E-2</c:v>
                      </c:pt>
                      <c:pt idx="3229">
                        <c:v>-7.5806000000000012E-2</c:v>
                      </c:pt>
                      <c:pt idx="3230">
                        <c:v>-7.5776250000000017E-2</c:v>
                      </c:pt>
                      <c:pt idx="3231">
                        <c:v>-7.5744750000000027E-2</c:v>
                      </c:pt>
                      <c:pt idx="3232">
                        <c:v>-7.5713500000000031E-2</c:v>
                      </c:pt>
                      <c:pt idx="3233">
                        <c:v>-7.5678750000000017E-2</c:v>
                      </c:pt>
                      <c:pt idx="3234">
                        <c:v>-7.5645250000000011E-2</c:v>
                      </c:pt>
                      <c:pt idx="3235">
                        <c:v>-7.5610750000000018E-2</c:v>
                      </c:pt>
                      <c:pt idx="3236">
                        <c:v>-7.5576499999999991E-2</c:v>
                      </c:pt>
                      <c:pt idx="3237">
                        <c:v>-7.5547750000000011E-2</c:v>
                      </c:pt>
                      <c:pt idx="3238">
                        <c:v>-7.5513000000000011E-2</c:v>
                      </c:pt>
                      <c:pt idx="3239">
                        <c:v>-7.5475500000000001E-2</c:v>
                      </c:pt>
                      <c:pt idx="3240">
                        <c:v>-7.5433500000000001E-2</c:v>
                      </c:pt>
                      <c:pt idx="3241">
                        <c:v>-7.5397250000000013E-2</c:v>
                      </c:pt>
                      <c:pt idx="3242">
                        <c:v>-7.5368500000000005E-2</c:v>
                      </c:pt>
                      <c:pt idx="3243">
                        <c:v>-7.5339250000000024E-2</c:v>
                      </c:pt>
                      <c:pt idx="3244">
                        <c:v>-7.5304999999999997E-2</c:v>
                      </c:pt>
                      <c:pt idx="3245">
                        <c:v>-7.5261750000000002E-2</c:v>
                      </c:pt>
                      <c:pt idx="3246">
                        <c:v>-7.5232999999999994E-2</c:v>
                      </c:pt>
                      <c:pt idx="3247">
                        <c:v>-7.520375E-2</c:v>
                      </c:pt>
                      <c:pt idx="3248">
                        <c:v>-7.517275000000001E-2</c:v>
                      </c:pt>
                      <c:pt idx="3249">
                        <c:v>-7.513750000000001E-2</c:v>
                      </c:pt>
                      <c:pt idx="3250">
                        <c:v>-7.5115000000000001E-2</c:v>
                      </c:pt>
                      <c:pt idx="3251">
                        <c:v>-7.5085250000000006E-2</c:v>
                      </c:pt>
                      <c:pt idx="3252">
                        <c:v>-7.5048250000000025E-2</c:v>
                      </c:pt>
                      <c:pt idx="3253">
                        <c:v>-7.5010500000000022E-2</c:v>
                      </c:pt>
                      <c:pt idx="3254">
                        <c:v>-7.4976750000000023E-2</c:v>
                      </c:pt>
                      <c:pt idx="3255">
                        <c:v>-7.4954500000000007E-2</c:v>
                      </c:pt>
                      <c:pt idx="3256">
                        <c:v>-7.4936500000000003E-2</c:v>
                      </c:pt>
                      <c:pt idx="3257">
                        <c:v>-7.4923500000000004E-2</c:v>
                      </c:pt>
                      <c:pt idx="3258">
                        <c:v>-7.4906250000000008E-2</c:v>
                      </c:pt>
                      <c:pt idx="3259">
                        <c:v>-7.4887499999999996E-2</c:v>
                      </c:pt>
                      <c:pt idx="3260">
                        <c:v>-7.4870999999999993E-2</c:v>
                      </c:pt>
                      <c:pt idx="3261">
                        <c:v>-7.4851750000000009E-2</c:v>
                      </c:pt>
                      <c:pt idx="3262">
                        <c:v>-7.4830250000000001E-2</c:v>
                      </c:pt>
                      <c:pt idx="3263">
                        <c:v>-7.4807749999999992E-2</c:v>
                      </c:pt>
                      <c:pt idx="3264">
                        <c:v>-7.4775000000000008E-2</c:v>
                      </c:pt>
                      <c:pt idx="3265">
                        <c:v>-7.4737999999999999E-2</c:v>
                      </c:pt>
                      <c:pt idx="3266">
                        <c:v>-7.4709250000000005E-2</c:v>
                      </c:pt>
                      <c:pt idx="3267">
                        <c:v>-7.4689749999999999E-2</c:v>
                      </c:pt>
                      <c:pt idx="3268">
                        <c:v>-7.4663000000000007E-2</c:v>
                      </c:pt>
                      <c:pt idx="3269">
                        <c:v>-7.4630250000000023E-2</c:v>
                      </c:pt>
                      <c:pt idx="3270">
                        <c:v>-7.4603000000000017E-2</c:v>
                      </c:pt>
                      <c:pt idx="3271">
                        <c:v>-7.4564750000000013E-2</c:v>
                      </c:pt>
                      <c:pt idx="3272">
                        <c:v>-7.4529250000000005E-2</c:v>
                      </c:pt>
                      <c:pt idx="3273">
                        <c:v>-7.4500500000000011E-2</c:v>
                      </c:pt>
                      <c:pt idx="3274">
                        <c:v>-7.4459250000000005E-2</c:v>
                      </c:pt>
                      <c:pt idx="3275">
                        <c:v>-7.4422500000000003E-2</c:v>
                      </c:pt>
                      <c:pt idx="3276">
                        <c:v>-7.4394500000000002E-2</c:v>
                      </c:pt>
                      <c:pt idx="3277">
                        <c:v>-7.4359999999999982E-2</c:v>
                      </c:pt>
                      <c:pt idx="3278">
                        <c:v>-7.4328499999999978E-2</c:v>
                      </c:pt>
                      <c:pt idx="3279">
                        <c:v>-7.4307999999999971E-2</c:v>
                      </c:pt>
                      <c:pt idx="3280">
                        <c:v>-7.4291249999999989E-2</c:v>
                      </c:pt>
                      <c:pt idx="3281">
                        <c:v>-7.4263249999999975E-2</c:v>
                      </c:pt>
                      <c:pt idx="3282">
                        <c:v>-7.4242249999999996E-2</c:v>
                      </c:pt>
                      <c:pt idx="3283">
                        <c:v>-7.4229249999999983E-2</c:v>
                      </c:pt>
                      <c:pt idx="3284">
                        <c:v>-7.4215249999999983E-2</c:v>
                      </c:pt>
                      <c:pt idx="3285">
                        <c:v>-7.4186499999999975E-2</c:v>
                      </c:pt>
                      <c:pt idx="3286">
                        <c:v>-7.4171749999999981E-2</c:v>
                      </c:pt>
                      <c:pt idx="3287">
                        <c:v>-7.415999999999999E-2</c:v>
                      </c:pt>
                      <c:pt idx="3288">
                        <c:v>-7.4139499999999983E-2</c:v>
                      </c:pt>
                      <c:pt idx="3289">
                        <c:v>-7.4167749999999991E-2</c:v>
                      </c:pt>
                      <c:pt idx="3290">
                        <c:v>-7.414925E-2</c:v>
                      </c:pt>
                      <c:pt idx="3291">
                        <c:v>-7.412649999999997E-2</c:v>
                      </c:pt>
                      <c:pt idx="3292">
                        <c:v>-7.4091499999999963E-2</c:v>
                      </c:pt>
                      <c:pt idx="3293">
                        <c:v>-7.4058999999999972E-2</c:v>
                      </c:pt>
                      <c:pt idx="3294">
                        <c:v>-7.4021999999999977E-2</c:v>
                      </c:pt>
                      <c:pt idx="3295">
                        <c:v>-7.3990999999999973E-2</c:v>
                      </c:pt>
                      <c:pt idx="3296">
                        <c:v>-7.3962999999999987E-2</c:v>
                      </c:pt>
                      <c:pt idx="3297">
                        <c:v>-7.3919249999999978E-2</c:v>
                      </c:pt>
                      <c:pt idx="3298">
                        <c:v>-7.3881999999999989E-2</c:v>
                      </c:pt>
                      <c:pt idx="3299">
                        <c:v>-7.3843249999999985E-2</c:v>
                      </c:pt>
                      <c:pt idx="3300">
                        <c:v>-7.3804750000000002E-2</c:v>
                      </c:pt>
                      <c:pt idx="3301">
                        <c:v>-7.3763250000000002E-2</c:v>
                      </c:pt>
                      <c:pt idx="3302">
                        <c:v>-7.3721749999999989E-2</c:v>
                      </c:pt>
                      <c:pt idx="3303">
                        <c:v>-7.3687499999999989E-2</c:v>
                      </c:pt>
                      <c:pt idx="3304">
                        <c:v>-7.3654750000000005E-2</c:v>
                      </c:pt>
                      <c:pt idx="3305">
                        <c:v>-7.3612499999999997E-2</c:v>
                      </c:pt>
                      <c:pt idx="3306">
                        <c:v>-7.3561500000000002E-2</c:v>
                      </c:pt>
                      <c:pt idx="3307">
                        <c:v>-7.3521000000000003E-2</c:v>
                      </c:pt>
                      <c:pt idx="3308">
                        <c:v>-7.3491000000000015E-2</c:v>
                      </c:pt>
                      <c:pt idx="3309">
                        <c:v>-7.3460750000000005E-2</c:v>
                      </c:pt>
                      <c:pt idx="3310">
                        <c:v>-7.3418999999999984E-2</c:v>
                      </c:pt>
                      <c:pt idx="3311">
                        <c:v>-7.338275000000001E-2</c:v>
                      </c:pt>
                      <c:pt idx="3312">
                        <c:v>-7.3340000000000002E-2</c:v>
                      </c:pt>
                      <c:pt idx="3313">
                        <c:v>-7.3309000000000013E-2</c:v>
                      </c:pt>
                      <c:pt idx="3314">
                        <c:v>-7.3272249999999997E-2</c:v>
                      </c:pt>
                      <c:pt idx="3315">
                        <c:v>-7.3243500000000003E-2</c:v>
                      </c:pt>
                      <c:pt idx="3316">
                        <c:v>-7.3211249999999992E-2</c:v>
                      </c:pt>
                      <c:pt idx="3317">
                        <c:v>-7.3178000000000007E-2</c:v>
                      </c:pt>
                      <c:pt idx="3318">
                        <c:v>-7.3139999999999997E-2</c:v>
                      </c:pt>
                      <c:pt idx="3319">
                        <c:v>-7.3114249999999992E-2</c:v>
                      </c:pt>
                      <c:pt idx="3320">
                        <c:v>-7.3078999999999977E-2</c:v>
                      </c:pt>
                      <c:pt idx="3321">
                        <c:v>-7.3044749999999978E-2</c:v>
                      </c:pt>
                      <c:pt idx="3322">
                        <c:v>-7.3007749999999969E-2</c:v>
                      </c:pt>
                      <c:pt idx="3323">
                        <c:v>-7.2975499999999971E-2</c:v>
                      </c:pt>
                      <c:pt idx="3324">
                        <c:v>-7.2936249999999966E-2</c:v>
                      </c:pt>
                      <c:pt idx="3325">
                        <c:v>-7.2905749999999964E-2</c:v>
                      </c:pt>
                      <c:pt idx="3326">
                        <c:v>-7.2871249999999971E-2</c:v>
                      </c:pt>
                      <c:pt idx="3327">
                        <c:v>-7.2851999999999986E-2</c:v>
                      </c:pt>
                      <c:pt idx="3328">
                        <c:v>-7.2823499999999972E-2</c:v>
                      </c:pt>
                      <c:pt idx="3329">
                        <c:v>-7.2798249999999995E-2</c:v>
                      </c:pt>
                      <c:pt idx="3330">
                        <c:v>-7.2765499999999997E-2</c:v>
                      </c:pt>
                      <c:pt idx="3331">
                        <c:v>-7.2728249999999994E-2</c:v>
                      </c:pt>
                      <c:pt idx="3332">
                        <c:v>-7.2692999999999994E-2</c:v>
                      </c:pt>
                      <c:pt idx="3333">
                        <c:v>-7.2655249999999991E-2</c:v>
                      </c:pt>
                      <c:pt idx="3334">
                        <c:v>-7.2626499999999997E-2</c:v>
                      </c:pt>
                      <c:pt idx="3335">
                        <c:v>-7.2599999999999998E-2</c:v>
                      </c:pt>
                      <c:pt idx="3336">
                        <c:v>-7.2581999999999994E-2</c:v>
                      </c:pt>
                      <c:pt idx="3337">
                        <c:v>-7.2552000000000005E-2</c:v>
                      </c:pt>
                      <c:pt idx="3338">
                        <c:v>-7.2521249999999982E-2</c:v>
                      </c:pt>
                      <c:pt idx="3339">
                        <c:v>-7.2488249999999976E-2</c:v>
                      </c:pt>
                      <c:pt idx="3340">
                        <c:v>-7.2462749999999992E-2</c:v>
                      </c:pt>
                      <c:pt idx="3341">
                        <c:v>-7.2439749999999983E-2</c:v>
                      </c:pt>
                      <c:pt idx="3342">
                        <c:v>-7.2412499999999977E-2</c:v>
                      </c:pt>
                      <c:pt idx="3343">
                        <c:v>-7.2386749999999986E-2</c:v>
                      </c:pt>
                      <c:pt idx="3344">
                        <c:v>-7.2356749999999997E-2</c:v>
                      </c:pt>
                      <c:pt idx="3345">
                        <c:v>-7.2320750000000003E-2</c:v>
                      </c:pt>
                      <c:pt idx="3346">
                        <c:v>-7.229774999999998E-2</c:v>
                      </c:pt>
                      <c:pt idx="3347">
                        <c:v>-7.2260499999999978E-2</c:v>
                      </c:pt>
                      <c:pt idx="3348">
                        <c:v>-7.2247249999999985E-2</c:v>
                      </c:pt>
                      <c:pt idx="3349">
                        <c:v>-7.2221249999999987E-2</c:v>
                      </c:pt>
                      <c:pt idx="3350">
                        <c:v>-7.2197999999999998E-2</c:v>
                      </c:pt>
                      <c:pt idx="3351">
                        <c:v>-7.2182750000000004E-2</c:v>
                      </c:pt>
                      <c:pt idx="3352">
                        <c:v>-7.2156249999999991E-2</c:v>
                      </c:pt>
                      <c:pt idx="3353">
                        <c:v>-7.2126249999999989E-2</c:v>
                      </c:pt>
                      <c:pt idx="3354">
                        <c:v>-7.2100499999999984E-2</c:v>
                      </c:pt>
                      <c:pt idx="3355">
                        <c:v>-7.2075999999999987E-2</c:v>
                      </c:pt>
                      <c:pt idx="3356">
                        <c:v>-7.2060499999999986E-2</c:v>
                      </c:pt>
                      <c:pt idx="3357">
                        <c:v>-7.2025499999999992E-2</c:v>
                      </c:pt>
                      <c:pt idx="3358">
                        <c:v>-7.200349999999997E-2</c:v>
                      </c:pt>
                      <c:pt idx="3359">
                        <c:v>-7.1975499999999956E-2</c:v>
                      </c:pt>
                      <c:pt idx="3360">
                        <c:v>-7.1944999999999967E-2</c:v>
                      </c:pt>
                      <c:pt idx="3361">
                        <c:v>-7.1922249999999965E-2</c:v>
                      </c:pt>
                      <c:pt idx="3362">
                        <c:v>-7.1894249999999965E-2</c:v>
                      </c:pt>
                      <c:pt idx="3363">
                        <c:v>-7.1867999999999987E-2</c:v>
                      </c:pt>
                      <c:pt idx="3364">
                        <c:v>-7.1847499999999981E-2</c:v>
                      </c:pt>
                      <c:pt idx="3365">
                        <c:v>-7.1822749999999991E-2</c:v>
                      </c:pt>
                      <c:pt idx="3366">
                        <c:v>-7.1788749999999985E-2</c:v>
                      </c:pt>
                      <c:pt idx="3367">
                        <c:v>-7.175674999999998E-2</c:v>
                      </c:pt>
                      <c:pt idx="3368">
                        <c:v>-7.1732499999999977E-2</c:v>
                      </c:pt>
                      <c:pt idx="3369">
                        <c:v>-7.1708999999999981E-2</c:v>
                      </c:pt>
                      <c:pt idx="3370">
                        <c:v>-7.1698499999999984E-2</c:v>
                      </c:pt>
                      <c:pt idx="3371">
                        <c:v>-7.1681249999999974E-2</c:v>
                      </c:pt>
                      <c:pt idx="3372">
                        <c:v>-7.1658749999999993E-2</c:v>
                      </c:pt>
                      <c:pt idx="3373">
                        <c:v>-7.1638999999999967E-2</c:v>
                      </c:pt>
                      <c:pt idx="3374">
                        <c:v>-7.1621999999999977E-2</c:v>
                      </c:pt>
                      <c:pt idx="3375">
                        <c:v>-7.1582749999999973E-2</c:v>
                      </c:pt>
                      <c:pt idx="3376">
                        <c:v>-7.1563249999999967E-2</c:v>
                      </c:pt>
                      <c:pt idx="3377">
                        <c:v>-7.1541999999999981E-2</c:v>
                      </c:pt>
                      <c:pt idx="3378">
                        <c:v>-7.1525499999999964E-2</c:v>
                      </c:pt>
                      <c:pt idx="3379">
                        <c:v>-7.1507499999999974E-2</c:v>
                      </c:pt>
                      <c:pt idx="3380">
                        <c:v>-7.1493749999999967E-2</c:v>
                      </c:pt>
                      <c:pt idx="3381">
                        <c:v>-7.1467999999999976E-2</c:v>
                      </c:pt>
                      <c:pt idx="3382">
                        <c:v>-7.1445499999999995E-2</c:v>
                      </c:pt>
                      <c:pt idx="3383">
                        <c:v>-7.1427999999999991E-2</c:v>
                      </c:pt>
                      <c:pt idx="3384">
                        <c:v>-7.1406499999999984E-2</c:v>
                      </c:pt>
                      <c:pt idx="3385">
                        <c:v>-7.1398999999999976E-2</c:v>
                      </c:pt>
                      <c:pt idx="3386">
                        <c:v>-7.1395499999999987E-2</c:v>
                      </c:pt>
                      <c:pt idx="3387">
                        <c:v>-7.1394999999999986E-2</c:v>
                      </c:pt>
                      <c:pt idx="3388">
                        <c:v>-7.1382999999999988E-2</c:v>
                      </c:pt>
                      <c:pt idx="3389">
                        <c:v>-7.1385499999999991E-2</c:v>
                      </c:pt>
                      <c:pt idx="3390">
                        <c:v>-7.1378499999999984E-2</c:v>
                      </c:pt>
                      <c:pt idx="3391">
                        <c:v>-7.1365499999999985E-2</c:v>
                      </c:pt>
                      <c:pt idx="3392">
                        <c:v>-7.1350499999999983E-2</c:v>
                      </c:pt>
                      <c:pt idx="3393">
                        <c:v>-7.1339249999999993E-2</c:v>
                      </c:pt>
                      <c:pt idx="3394">
                        <c:v>-7.1322999999999998E-2</c:v>
                      </c:pt>
                      <c:pt idx="3395">
                        <c:v>-7.1302249999999998E-2</c:v>
                      </c:pt>
                      <c:pt idx="3396">
                        <c:v>-7.1278999999999995E-2</c:v>
                      </c:pt>
                      <c:pt idx="3397">
                        <c:v>-7.1258500000000002E-2</c:v>
                      </c:pt>
                      <c:pt idx="3398">
                        <c:v>-7.1249500000000007E-2</c:v>
                      </c:pt>
                      <c:pt idx="3399">
                        <c:v>-7.122175E-2</c:v>
                      </c:pt>
                      <c:pt idx="3400">
                        <c:v>-7.119049999999999E-2</c:v>
                      </c:pt>
                      <c:pt idx="3401">
                        <c:v>-7.116974999999999E-2</c:v>
                      </c:pt>
                      <c:pt idx="3402">
                        <c:v>-7.1149749999999998E-2</c:v>
                      </c:pt>
                      <c:pt idx="3403">
                        <c:v>-7.1132999999999988E-2</c:v>
                      </c:pt>
                      <c:pt idx="3404">
                        <c:v>-7.1118000000000001E-2</c:v>
                      </c:pt>
                      <c:pt idx="3405">
                        <c:v>-7.1094999999999992E-2</c:v>
                      </c:pt>
                      <c:pt idx="3406">
                        <c:v>-7.1063749999999995E-2</c:v>
                      </c:pt>
                      <c:pt idx="3407">
                        <c:v>-7.1033499999999999E-2</c:v>
                      </c:pt>
                      <c:pt idx="3408">
                        <c:v>-7.1014499999999994E-2</c:v>
                      </c:pt>
                      <c:pt idx="3409">
                        <c:v>-7.0974250000000003E-2</c:v>
                      </c:pt>
                      <c:pt idx="3410">
                        <c:v>-7.0942749999999999E-2</c:v>
                      </c:pt>
                      <c:pt idx="3411">
                        <c:v>-7.0910500000000001E-2</c:v>
                      </c:pt>
                      <c:pt idx="3412">
                        <c:v>-7.0878499999999997E-2</c:v>
                      </c:pt>
                      <c:pt idx="3413">
                        <c:v>-7.0846000000000006E-2</c:v>
                      </c:pt>
                      <c:pt idx="3414">
                        <c:v>-7.0821499999999996E-2</c:v>
                      </c:pt>
                      <c:pt idx="3415">
                        <c:v>-7.0791499999999993E-2</c:v>
                      </c:pt>
                      <c:pt idx="3416">
                        <c:v>-7.0778499999999994E-2</c:v>
                      </c:pt>
                      <c:pt idx="3417">
                        <c:v>-7.0765499999999981E-2</c:v>
                      </c:pt>
                      <c:pt idx="3418">
                        <c:v>-7.0745249999999982E-2</c:v>
                      </c:pt>
                      <c:pt idx="3419">
                        <c:v>-7.0721499999999993E-2</c:v>
                      </c:pt>
                      <c:pt idx="3420">
                        <c:v>-7.0710249999999975E-2</c:v>
                      </c:pt>
                      <c:pt idx="3421">
                        <c:v>-7.0695999999999981E-2</c:v>
                      </c:pt>
                      <c:pt idx="3422">
                        <c:v>-7.0677249999999983E-2</c:v>
                      </c:pt>
                      <c:pt idx="3423">
                        <c:v>-7.0654999999999982E-2</c:v>
                      </c:pt>
                      <c:pt idx="3424">
                        <c:v>-7.0633999999999975E-2</c:v>
                      </c:pt>
                      <c:pt idx="3425">
                        <c:v>-7.061199999999998E-2</c:v>
                      </c:pt>
                      <c:pt idx="3426">
                        <c:v>-7.0599499999999982E-2</c:v>
                      </c:pt>
                      <c:pt idx="3427">
                        <c:v>-7.0581999999999978E-2</c:v>
                      </c:pt>
                      <c:pt idx="3428">
                        <c:v>-7.0564499999999974E-2</c:v>
                      </c:pt>
                      <c:pt idx="3429">
                        <c:v>-7.0555749999999973E-2</c:v>
                      </c:pt>
                      <c:pt idx="3430">
                        <c:v>-7.0539999999999978E-2</c:v>
                      </c:pt>
                      <c:pt idx="3431">
                        <c:v>-7.0526499999999978E-2</c:v>
                      </c:pt>
                      <c:pt idx="3432">
                        <c:v>-7.0512249999999971E-2</c:v>
                      </c:pt>
                      <c:pt idx="3433">
                        <c:v>-7.0495249999999968E-2</c:v>
                      </c:pt>
                      <c:pt idx="3434">
                        <c:v>-7.0473999999999981E-2</c:v>
                      </c:pt>
                      <c:pt idx="3435">
                        <c:v>-7.0463999999999985E-2</c:v>
                      </c:pt>
                      <c:pt idx="3436">
                        <c:v>-7.0452499999999973E-2</c:v>
                      </c:pt>
                      <c:pt idx="3437">
                        <c:v>-7.0434499999999969E-2</c:v>
                      </c:pt>
                      <c:pt idx="3438">
                        <c:v>-7.0417249999999973E-2</c:v>
                      </c:pt>
                      <c:pt idx="3439">
                        <c:v>-7.0401999999999978E-2</c:v>
                      </c:pt>
                      <c:pt idx="3440">
                        <c:v>-7.040024999999997E-2</c:v>
                      </c:pt>
                      <c:pt idx="3441">
                        <c:v>-7.0388499999999979E-2</c:v>
                      </c:pt>
                      <c:pt idx="3442">
                        <c:v>-7.0365249999999976E-2</c:v>
                      </c:pt>
                      <c:pt idx="3443">
                        <c:v>-7.033799999999997E-2</c:v>
                      </c:pt>
                      <c:pt idx="3444">
                        <c:v>-7.0316249999999969E-2</c:v>
                      </c:pt>
                      <c:pt idx="3445">
                        <c:v>-7.0293999999999968E-2</c:v>
                      </c:pt>
                      <c:pt idx="3446">
                        <c:v>-7.0265749999999974E-2</c:v>
                      </c:pt>
                      <c:pt idx="3447">
                        <c:v>-7.0231999999999975E-2</c:v>
                      </c:pt>
                      <c:pt idx="3448">
                        <c:v>-7.021024999999996E-2</c:v>
                      </c:pt>
                      <c:pt idx="3449">
                        <c:v>-7.0183499999999968E-2</c:v>
                      </c:pt>
                      <c:pt idx="3450">
                        <c:v>-7.0158999999999971E-2</c:v>
                      </c:pt>
                      <c:pt idx="3451">
                        <c:v>-7.0135499999999962E-2</c:v>
                      </c:pt>
                      <c:pt idx="3452">
                        <c:v>-7.0120749999999968E-2</c:v>
                      </c:pt>
                      <c:pt idx="3453">
                        <c:v>-7.0105249999999966E-2</c:v>
                      </c:pt>
                      <c:pt idx="3454">
                        <c:v>-7.009124999999998E-2</c:v>
                      </c:pt>
                      <c:pt idx="3455">
                        <c:v>-7.0069249999999972E-2</c:v>
                      </c:pt>
                      <c:pt idx="3456">
                        <c:v>-7.0050499999999974E-2</c:v>
                      </c:pt>
                      <c:pt idx="3457">
                        <c:v>-7.0015499999999967E-2</c:v>
                      </c:pt>
                      <c:pt idx="3458">
                        <c:v>-6.9986999999999966E-2</c:v>
                      </c:pt>
                      <c:pt idx="3459">
                        <c:v>-6.9964749999999978E-2</c:v>
                      </c:pt>
                      <c:pt idx="3460">
                        <c:v>-6.9951249999999965E-2</c:v>
                      </c:pt>
                      <c:pt idx="3461">
                        <c:v>-6.9931249999999959E-2</c:v>
                      </c:pt>
                      <c:pt idx="3462">
                        <c:v>-6.9920499999999969E-2</c:v>
                      </c:pt>
                      <c:pt idx="3463">
                        <c:v>-6.9911249999999966E-2</c:v>
                      </c:pt>
                      <c:pt idx="3464">
                        <c:v>-6.9905999999999968E-2</c:v>
                      </c:pt>
                      <c:pt idx="3465">
                        <c:v>-6.9906749999999948E-2</c:v>
                      </c:pt>
                      <c:pt idx="3466">
                        <c:v>-6.9883499999999946E-2</c:v>
                      </c:pt>
                      <c:pt idx="3467">
                        <c:v>-6.9858499999999935E-2</c:v>
                      </c:pt>
                      <c:pt idx="3468">
                        <c:v>-6.9847749999999945E-2</c:v>
                      </c:pt>
                      <c:pt idx="3469">
                        <c:v>-6.9836749999999947E-2</c:v>
                      </c:pt>
                      <c:pt idx="3470">
                        <c:v>-6.9816749999999955E-2</c:v>
                      </c:pt>
                      <c:pt idx="3471">
                        <c:v>-6.9798749999999965E-2</c:v>
                      </c:pt>
                      <c:pt idx="3472">
                        <c:v>-6.978299999999997E-2</c:v>
                      </c:pt>
                      <c:pt idx="3473">
                        <c:v>-6.9773749999999968E-2</c:v>
                      </c:pt>
                      <c:pt idx="3474">
                        <c:v>-6.9766499999999954E-2</c:v>
                      </c:pt>
                      <c:pt idx="3475">
                        <c:v>-6.9758249999999952E-2</c:v>
                      </c:pt>
                      <c:pt idx="3476">
                        <c:v>-6.9740999999999942E-2</c:v>
                      </c:pt>
                      <c:pt idx="3477">
                        <c:v>-6.9729999999999945E-2</c:v>
                      </c:pt>
                      <c:pt idx="3478">
                        <c:v>-6.9713999999999943E-2</c:v>
                      </c:pt>
                      <c:pt idx="3479">
                        <c:v>-6.9686999999999943E-2</c:v>
                      </c:pt>
                      <c:pt idx="3480">
                        <c:v>-6.9661249999999952E-2</c:v>
                      </c:pt>
                      <c:pt idx="3481">
                        <c:v>-6.9650749999999928E-2</c:v>
                      </c:pt>
                      <c:pt idx="3482">
                        <c:v>-6.9632749999999938E-2</c:v>
                      </c:pt>
                      <c:pt idx="3483">
                        <c:v>-6.9607749999999941E-2</c:v>
                      </c:pt>
                      <c:pt idx="3484">
                        <c:v>-6.9588999999999943E-2</c:v>
                      </c:pt>
                      <c:pt idx="3485">
                        <c:v>-6.9573749999999948E-2</c:v>
                      </c:pt>
                      <c:pt idx="3486">
                        <c:v>-6.9554749999999943E-2</c:v>
                      </c:pt>
                      <c:pt idx="3487">
                        <c:v>-6.9524999999999948E-2</c:v>
                      </c:pt>
                      <c:pt idx="3488">
                        <c:v>-6.9502249999999946E-2</c:v>
                      </c:pt>
                      <c:pt idx="3489">
                        <c:v>-6.9432249999999959E-2</c:v>
                      </c:pt>
                      <c:pt idx="3490">
                        <c:v>-6.9399749999999955E-2</c:v>
                      </c:pt>
                      <c:pt idx="3491">
                        <c:v>-6.9385749999999968E-2</c:v>
                      </c:pt>
                      <c:pt idx="3492">
                        <c:v>-6.9374499999999964E-2</c:v>
                      </c:pt>
                      <c:pt idx="3493">
                        <c:v>-6.9356249999999967E-2</c:v>
                      </c:pt>
                      <c:pt idx="3494">
                        <c:v>-6.9333499999999965E-2</c:v>
                      </c:pt>
                      <c:pt idx="3495">
                        <c:v>-6.9315249999999967E-2</c:v>
                      </c:pt>
                      <c:pt idx="3496">
                        <c:v>-6.9302249999999968E-2</c:v>
                      </c:pt>
                      <c:pt idx="3497">
                        <c:v>-6.9288749999999955E-2</c:v>
                      </c:pt>
                      <c:pt idx="3498">
                        <c:v>-6.9285999999999973E-2</c:v>
                      </c:pt>
                      <c:pt idx="3499">
                        <c:v>-6.9278749999999972E-2</c:v>
                      </c:pt>
                      <c:pt idx="3500">
                        <c:v>-6.9270999999999971E-2</c:v>
                      </c:pt>
                      <c:pt idx="3501">
                        <c:v>-6.9272499999999973E-2</c:v>
                      </c:pt>
                      <c:pt idx="3502">
                        <c:v>-6.9268999999999969E-2</c:v>
                      </c:pt>
                      <c:pt idx="3503">
                        <c:v>-6.9253749999999975E-2</c:v>
                      </c:pt>
                      <c:pt idx="3504">
                        <c:v>-6.9231249999999966E-2</c:v>
                      </c:pt>
                      <c:pt idx="3505">
                        <c:v>-6.9220499999999963E-2</c:v>
                      </c:pt>
                      <c:pt idx="3506">
                        <c:v>-6.9214999999999971E-2</c:v>
                      </c:pt>
                      <c:pt idx="3507">
                        <c:v>-6.9212999999999969E-2</c:v>
                      </c:pt>
                      <c:pt idx="3508">
                        <c:v>-6.9204999999999961E-2</c:v>
                      </c:pt>
                      <c:pt idx="3509">
                        <c:v>-6.9177249999999968E-2</c:v>
                      </c:pt>
                      <c:pt idx="3510">
                        <c:v>-6.9165499999999977E-2</c:v>
                      </c:pt>
                      <c:pt idx="3511">
                        <c:v>-6.9151499999999977E-2</c:v>
                      </c:pt>
                      <c:pt idx="3512">
                        <c:v>-6.9136499999999976E-2</c:v>
                      </c:pt>
                      <c:pt idx="3513">
                        <c:v>-6.9128249999999974E-2</c:v>
                      </c:pt>
                      <c:pt idx="3514">
                        <c:v>-6.9115249999999975E-2</c:v>
                      </c:pt>
                      <c:pt idx="3515">
                        <c:v>-6.909624999999997E-2</c:v>
                      </c:pt>
                      <c:pt idx="3516">
                        <c:v>-6.9085749999999987E-2</c:v>
                      </c:pt>
                      <c:pt idx="3517">
                        <c:v>-6.9079499999999988E-2</c:v>
                      </c:pt>
                      <c:pt idx="3518">
                        <c:v>-6.9069749999999985E-2</c:v>
                      </c:pt>
                      <c:pt idx="3519">
                        <c:v>-6.9056249999999986E-2</c:v>
                      </c:pt>
                      <c:pt idx="3520">
                        <c:v>-6.9042999999999979E-2</c:v>
                      </c:pt>
                      <c:pt idx="3521">
                        <c:v>-6.9036499999999987E-2</c:v>
                      </c:pt>
                      <c:pt idx="3522">
                        <c:v>-6.9027499999999978E-2</c:v>
                      </c:pt>
                      <c:pt idx="3523">
                        <c:v>-6.9021249999999992E-2</c:v>
                      </c:pt>
                      <c:pt idx="3524">
                        <c:v>-6.9023999999999988E-2</c:v>
                      </c:pt>
                      <c:pt idx="3525">
                        <c:v>-6.9025249999999982E-2</c:v>
                      </c:pt>
                      <c:pt idx="3526">
                        <c:v>-6.9024249999999995E-2</c:v>
                      </c:pt>
                      <c:pt idx="3527">
                        <c:v>-6.9015000000000007E-2</c:v>
                      </c:pt>
                      <c:pt idx="3528">
                        <c:v>-6.9013750000000013E-2</c:v>
                      </c:pt>
                      <c:pt idx="3529">
                        <c:v>-6.900400000000001E-2</c:v>
                      </c:pt>
                      <c:pt idx="3530">
                        <c:v>-6.9003500000000009E-2</c:v>
                      </c:pt>
                      <c:pt idx="3531">
                        <c:v>-6.9003000000000009E-2</c:v>
                      </c:pt>
                      <c:pt idx="3532">
                        <c:v>-6.8999000000000019E-2</c:v>
                      </c:pt>
                      <c:pt idx="3533">
                        <c:v>-6.9001750000000014E-2</c:v>
                      </c:pt>
                      <c:pt idx="3534">
                        <c:v>-6.8994250000000021E-2</c:v>
                      </c:pt>
                      <c:pt idx="3535">
                        <c:v>-6.8984250000000011E-2</c:v>
                      </c:pt>
                      <c:pt idx="3536">
                        <c:v>-6.8970000000000017E-2</c:v>
                      </c:pt>
                      <c:pt idx="3537">
                        <c:v>-6.8960000000000021E-2</c:v>
                      </c:pt>
                      <c:pt idx="3538">
                        <c:v>-6.8954500000000016E-2</c:v>
                      </c:pt>
                      <c:pt idx="3539">
                        <c:v>-6.8950250000000018E-2</c:v>
                      </c:pt>
                      <c:pt idx="3540">
                        <c:v>-6.8936000000000025E-2</c:v>
                      </c:pt>
                      <c:pt idx="3541">
                        <c:v>-6.8917250000000013E-2</c:v>
                      </c:pt>
                      <c:pt idx="3542">
                        <c:v>-6.889975000000001E-2</c:v>
                      </c:pt>
                      <c:pt idx="3543">
                        <c:v>-6.8895499999999985E-2</c:v>
                      </c:pt>
                      <c:pt idx="3544">
                        <c:v>-6.8894250000000004E-2</c:v>
                      </c:pt>
                      <c:pt idx="3545">
                        <c:v>-6.8895749999999992E-2</c:v>
                      </c:pt>
                      <c:pt idx="3546">
                        <c:v>-6.8900749999999997E-2</c:v>
                      </c:pt>
                      <c:pt idx="3547">
                        <c:v>-6.8904499999999994E-2</c:v>
                      </c:pt>
                      <c:pt idx="3548">
                        <c:v>-6.8887750000000011E-2</c:v>
                      </c:pt>
                      <c:pt idx="3549">
                        <c:v>-6.8886000000000003E-2</c:v>
                      </c:pt>
                      <c:pt idx="3550">
                        <c:v>-6.8884750000000008E-2</c:v>
                      </c:pt>
                      <c:pt idx="3551">
                        <c:v>-6.8877000000000008E-2</c:v>
                      </c:pt>
                      <c:pt idx="3552">
                        <c:v>-6.8871000000000016E-2</c:v>
                      </c:pt>
                      <c:pt idx="3553">
                        <c:v>-6.886500000000001E-2</c:v>
                      </c:pt>
                      <c:pt idx="3554">
                        <c:v>-6.8859500000000004E-2</c:v>
                      </c:pt>
                      <c:pt idx="3555">
                        <c:v>-6.8858500000000003E-2</c:v>
                      </c:pt>
                      <c:pt idx="3556">
                        <c:v>-6.8859749999999997E-2</c:v>
                      </c:pt>
                      <c:pt idx="3557">
                        <c:v>-6.8870500000000001E-2</c:v>
                      </c:pt>
                      <c:pt idx="3558">
                        <c:v>-6.8873000000000004E-2</c:v>
                      </c:pt>
                      <c:pt idx="3559">
                        <c:v>-6.8872000000000003E-2</c:v>
                      </c:pt>
                      <c:pt idx="3560">
                        <c:v>-6.8871249999999995E-2</c:v>
                      </c:pt>
                      <c:pt idx="3561">
                        <c:v>-6.8873249999999997E-2</c:v>
                      </c:pt>
                      <c:pt idx="3562">
                        <c:v>-6.8869749999999993E-2</c:v>
                      </c:pt>
                      <c:pt idx="3563">
                        <c:v>-6.8865750000000003E-2</c:v>
                      </c:pt>
                      <c:pt idx="3564">
                        <c:v>-6.8857000000000002E-2</c:v>
                      </c:pt>
                      <c:pt idx="3565">
                        <c:v>-6.8845750000000011E-2</c:v>
                      </c:pt>
                      <c:pt idx="3566">
                        <c:v>-6.8844500000000017E-2</c:v>
                      </c:pt>
                      <c:pt idx="3567">
                        <c:v>-6.8842750000000008E-2</c:v>
                      </c:pt>
                      <c:pt idx="3568">
                        <c:v>-6.8843750000000009E-2</c:v>
                      </c:pt>
                      <c:pt idx="3569">
                        <c:v>-6.8839999999999998E-2</c:v>
                      </c:pt>
                      <c:pt idx="3570">
                        <c:v>-6.8829499999999988E-2</c:v>
                      </c:pt>
                      <c:pt idx="3571">
                        <c:v>-6.8826250000000005E-2</c:v>
                      </c:pt>
                      <c:pt idx="3572">
                        <c:v>-6.8822499999999995E-2</c:v>
                      </c:pt>
                      <c:pt idx="3573">
                        <c:v>-6.8811999999999984E-2</c:v>
                      </c:pt>
                      <c:pt idx="3574">
                        <c:v>-6.8809499999999982E-2</c:v>
                      </c:pt>
                      <c:pt idx="3575">
                        <c:v>-6.8813249999999992E-2</c:v>
                      </c:pt>
                      <c:pt idx="3576">
                        <c:v>-6.881424999999998E-2</c:v>
                      </c:pt>
                      <c:pt idx="3577">
                        <c:v>-6.8816249999999982E-2</c:v>
                      </c:pt>
                      <c:pt idx="3578">
                        <c:v>-6.8825249999999991E-2</c:v>
                      </c:pt>
                      <c:pt idx="3579">
                        <c:v>-6.8824999999999983E-2</c:v>
                      </c:pt>
                      <c:pt idx="3580">
                        <c:v>-6.8832749999999998E-2</c:v>
                      </c:pt>
                      <c:pt idx="3581">
                        <c:v>-6.8840749999999992E-2</c:v>
                      </c:pt>
                      <c:pt idx="3582">
                        <c:v>-6.8842749999999994E-2</c:v>
                      </c:pt>
                      <c:pt idx="3583">
                        <c:v>-6.8845499999999976E-2</c:v>
                      </c:pt>
                      <c:pt idx="3584">
                        <c:v>-6.8846499999999977E-2</c:v>
                      </c:pt>
                      <c:pt idx="3585">
                        <c:v>-6.8841749999999979E-2</c:v>
                      </c:pt>
                      <c:pt idx="3586">
                        <c:v>-6.8835249999999987E-2</c:v>
                      </c:pt>
                      <c:pt idx="3587">
                        <c:v>-6.883199999999999E-2</c:v>
                      </c:pt>
                      <c:pt idx="3588">
                        <c:v>-6.8826249999999992E-2</c:v>
                      </c:pt>
                      <c:pt idx="3589">
                        <c:v>-6.8815249999999994E-2</c:v>
                      </c:pt>
                      <c:pt idx="3590">
                        <c:v>-6.8810750000000004E-2</c:v>
                      </c:pt>
                      <c:pt idx="3591">
                        <c:v>-6.8827750000000007E-2</c:v>
                      </c:pt>
                      <c:pt idx="3592">
                        <c:v>-6.8836999999999995E-2</c:v>
                      </c:pt>
                      <c:pt idx="3593">
                        <c:v>-6.8843500000000002E-2</c:v>
                      </c:pt>
                      <c:pt idx="3594">
                        <c:v>-6.8833249999999999E-2</c:v>
                      </c:pt>
                      <c:pt idx="3595">
                        <c:v>-6.8834249999999986E-2</c:v>
                      </c:pt>
                      <c:pt idx="3596">
                        <c:v>-6.8826499999999999E-2</c:v>
                      </c:pt>
                      <c:pt idx="3597">
                        <c:v>-6.8823250000000002E-2</c:v>
                      </c:pt>
                      <c:pt idx="3598">
                        <c:v>-6.8821750000000015E-2</c:v>
                      </c:pt>
                      <c:pt idx="3599">
                        <c:v>-6.8820500000000007E-2</c:v>
                      </c:pt>
                      <c:pt idx="3600">
                        <c:v>-6.8828500000000015E-2</c:v>
                      </c:pt>
                      <c:pt idx="3601">
                        <c:v>-6.8821750000000015E-2</c:v>
                      </c:pt>
                      <c:pt idx="3602">
                        <c:v>-6.8812999999999999E-2</c:v>
                      </c:pt>
                      <c:pt idx="3603">
                        <c:v>-6.8816250000000009E-2</c:v>
                      </c:pt>
                      <c:pt idx="3604">
                        <c:v>-6.880950000000001E-2</c:v>
                      </c:pt>
                      <c:pt idx="3605">
                        <c:v>-6.8815000000000015E-2</c:v>
                      </c:pt>
                      <c:pt idx="3606">
                        <c:v>-6.8812999999999999E-2</c:v>
                      </c:pt>
                      <c:pt idx="3607">
                        <c:v>-6.8809249999999988E-2</c:v>
                      </c:pt>
                      <c:pt idx="3608">
                        <c:v>-6.8805500000000006E-2</c:v>
                      </c:pt>
                      <c:pt idx="3609">
                        <c:v>-6.8806249999999999E-2</c:v>
                      </c:pt>
                      <c:pt idx="3610">
                        <c:v>-6.8797999999999998E-2</c:v>
                      </c:pt>
                      <c:pt idx="3611">
                        <c:v>-6.8787249999999994E-2</c:v>
                      </c:pt>
                      <c:pt idx="3612">
                        <c:v>-6.8784250000000005E-2</c:v>
                      </c:pt>
                      <c:pt idx="3613">
                        <c:v>-6.8786E-2</c:v>
                      </c:pt>
                      <c:pt idx="3614">
                        <c:v>-6.8778999999999979E-2</c:v>
                      </c:pt>
                      <c:pt idx="3615">
                        <c:v>-6.8776500000000004E-2</c:v>
                      </c:pt>
                      <c:pt idx="3616">
                        <c:v>-6.8763499999999991E-2</c:v>
                      </c:pt>
                      <c:pt idx="3617">
                        <c:v>-6.8756499999999998E-2</c:v>
                      </c:pt>
                      <c:pt idx="3618">
                        <c:v>-6.8751499999999993E-2</c:v>
                      </c:pt>
                      <c:pt idx="3619">
                        <c:v>-6.8746249999999995E-2</c:v>
                      </c:pt>
                      <c:pt idx="3620">
                        <c:v>-6.8735749999999998E-2</c:v>
                      </c:pt>
                      <c:pt idx="3621">
                        <c:v>-6.8724499999999994E-2</c:v>
                      </c:pt>
                      <c:pt idx="3622">
                        <c:v>-6.8715749999999992E-2</c:v>
                      </c:pt>
                      <c:pt idx="3623">
                        <c:v>-6.8705749999999982E-2</c:v>
                      </c:pt>
                      <c:pt idx="3624">
                        <c:v>-6.8697999999999981E-2</c:v>
                      </c:pt>
                      <c:pt idx="3625">
                        <c:v>-6.8685499999999997E-2</c:v>
                      </c:pt>
                      <c:pt idx="3626">
                        <c:v>-6.8666749999999999E-2</c:v>
                      </c:pt>
                      <c:pt idx="3627">
                        <c:v>-6.8646750000000006E-2</c:v>
                      </c:pt>
                      <c:pt idx="3628">
                        <c:v>-6.8632500000000013E-2</c:v>
                      </c:pt>
                      <c:pt idx="3629">
                        <c:v>-6.8617750000000005E-2</c:v>
                      </c:pt>
                      <c:pt idx="3630">
                        <c:v>-6.8604750000000006E-2</c:v>
                      </c:pt>
                      <c:pt idx="3631">
                        <c:v>-6.8593249999999995E-2</c:v>
                      </c:pt>
                      <c:pt idx="3632">
                        <c:v>-6.8584500000000007E-2</c:v>
                      </c:pt>
                      <c:pt idx="3633">
                        <c:v>-6.8585000000000007E-2</c:v>
                      </c:pt>
                      <c:pt idx="3634">
                        <c:v>-6.8587750000000003E-2</c:v>
                      </c:pt>
                      <c:pt idx="3635">
                        <c:v>-6.8582000000000004E-2</c:v>
                      </c:pt>
                      <c:pt idx="3636">
                        <c:v>-6.8573999999999996E-2</c:v>
                      </c:pt>
                      <c:pt idx="3637">
                        <c:v>-6.8565750000000009E-2</c:v>
                      </c:pt>
                      <c:pt idx="3638">
                        <c:v>-6.8561000000000011E-2</c:v>
                      </c:pt>
                      <c:pt idx="3639">
                        <c:v>-6.8548500000000012E-2</c:v>
                      </c:pt>
                      <c:pt idx="3640">
                        <c:v>-6.8525000000000003E-2</c:v>
                      </c:pt>
                      <c:pt idx="3641">
                        <c:v>-6.8504999999999996E-2</c:v>
                      </c:pt>
                      <c:pt idx="3642">
                        <c:v>-6.8486500000000006E-2</c:v>
                      </c:pt>
                      <c:pt idx="3643">
                        <c:v>-6.8476000000000023E-2</c:v>
                      </c:pt>
                      <c:pt idx="3644">
                        <c:v>-6.8464750000000019E-2</c:v>
                      </c:pt>
                      <c:pt idx="3645">
                        <c:v>-6.8455000000000016E-2</c:v>
                      </c:pt>
                      <c:pt idx="3646">
                        <c:v>-6.8444750000000026E-2</c:v>
                      </c:pt>
                      <c:pt idx="3647">
                        <c:v>-6.844100000000003E-2</c:v>
                      </c:pt>
                      <c:pt idx="3648">
                        <c:v>-6.8428750000000024E-2</c:v>
                      </c:pt>
                      <c:pt idx="3649">
                        <c:v>-6.8423000000000039E-2</c:v>
                      </c:pt>
                      <c:pt idx="3650">
                        <c:v>-6.8409000000000039E-2</c:v>
                      </c:pt>
                      <c:pt idx="3651">
                        <c:v>-6.8402500000000047E-2</c:v>
                      </c:pt>
                      <c:pt idx="3652">
                        <c:v>-6.8389750000000055E-2</c:v>
                      </c:pt>
                      <c:pt idx="3653">
                        <c:v>-6.8383500000000041E-2</c:v>
                      </c:pt>
                      <c:pt idx="3654">
                        <c:v>-6.8390000000000048E-2</c:v>
                      </c:pt>
                      <c:pt idx="3655">
                        <c:v>-6.8377500000000049E-2</c:v>
                      </c:pt>
                      <c:pt idx="3656">
                        <c:v>-6.8358000000000044E-2</c:v>
                      </c:pt>
                      <c:pt idx="3657">
                        <c:v>-6.8352000000000038E-2</c:v>
                      </c:pt>
                      <c:pt idx="3658">
                        <c:v>-6.8341500000000041E-2</c:v>
                      </c:pt>
                      <c:pt idx="3659">
                        <c:v>-6.8332000000000045E-2</c:v>
                      </c:pt>
                      <c:pt idx="3660">
                        <c:v>-6.8311500000000067E-2</c:v>
                      </c:pt>
                      <c:pt idx="3661">
                        <c:v>-6.8290000000000045E-2</c:v>
                      </c:pt>
                      <c:pt idx="3662">
                        <c:v>-6.8267750000000044E-2</c:v>
                      </c:pt>
                      <c:pt idx="3663">
                        <c:v>-6.8248750000000052E-2</c:v>
                      </c:pt>
                      <c:pt idx="3664">
                        <c:v>-6.8223500000000048E-2</c:v>
                      </c:pt>
                      <c:pt idx="3665">
                        <c:v>-6.8198250000000071E-2</c:v>
                      </c:pt>
                      <c:pt idx="3666">
                        <c:v>-6.8182250000000055E-2</c:v>
                      </c:pt>
                      <c:pt idx="3667">
                        <c:v>-6.8175750000000063E-2</c:v>
                      </c:pt>
                      <c:pt idx="3668">
                        <c:v>-6.8154500000000062E-2</c:v>
                      </c:pt>
                      <c:pt idx="3669">
                        <c:v>-6.8145000000000053E-2</c:v>
                      </c:pt>
                      <c:pt idx="3670">
                        <c:v>-6.8127000000000035E-2</c:v>
                      </c:pt>
                      <c:pt idx="3671">
                        <c:v>-6.8110000000000032E-2</c:v>
                      </c:pt>
                      <c:pt idx="3672">
                        <c:v>-6.8102500000000052E-2</c:v>
                      </c:pt>
                      <c:pt idx="3673">
                        <c:v>-6.8083000000000046E-2</c:v>
                      </c:pt>
                      <c:pt idx="3674">
                        <c:v>-6.807975000000005E-2</c:v>
                      </c:pt>
                      <c:pt idx="3675">
                        <c:v>-6.8071500000000049E-2</c:v>
                      </c:pt>
                      <c:pt idx="3676">
                        <c:v>-6.8067250000000051E-2</c:v>
                      </c:pt>
                      <c:pt idx="3677">
                        <c:v>-6.8055500000000033E-2</c:v>
                      </c:pt>
                      <c:pt idx="3678">
                        <c:v>-6.8052250000000036E-2</c:v>
                      </c:pt>
                      <c:pt idx="3679">
                        <c:v>-6.8049500000000041E-2</c:v>
                      </c:pt>
                      <c:pt idx="3680">
                        <c:v>-6.804500000000005E-2</c:v>
                      </c:pt>
                      <c:pt idx="3681">
                        <c:v>-6.8031000000000036E-2</c:v>
                      </c:pt>
                      <c:pt idx="3682">
                        <c:v>-6.8016250000000042E-2</c:v>
                      </c:pt>
                      <c:pt idx="3683">
                        <c:v>-6.7995500000000056E-2</c:v>
                      </c:pt>
                      <c:pt idx="3684">
                        <c:v>-6.7980500000000041E-2</c:v>
                      </c:pt>
                      <c:pt idx="3685">
                        <c:v>-6.7977500000000038E-2</c:v>
                      </c:pt>
                      <c:pt idx="3686">
                        <c:v>-6.7960000000000034E-2</c:v>
                      </c:pt>
                      <c:pt idx="3687">
                        <c:v>-6.7951250000000046E-2</c:v>
                      </c:pt>
                      <c:pt idx="3688">
                        <c:v>-6.7948000000000036E-2</c:v>
                      </c:pt>
                      <c:pt idx="3689">
                        <c:v>-6.7941250000000022E-2</c:v>
                      </c:pt>
                      <c:pt idx="3690">
                        <c:v>-6.7956750000000024E-2</c:v>
                      </c:pt>
                      <c:pt idx="3691">
                        <c:v>-6.7953250000000021E-2</c:v>
                      </c:pt>
                      <c:pt idx="3692">
                        <c:v>-6.7953750000000021E-2</c:v>
                      </c:pt>
                      <c:pt idx="3693">
                        <c:v>-6.7948000000000036E-2</c:v>
                      </c:pt>
                      <c:pt idx="3694">
                        <c:v>-6.7947750000000029E-2</c:v>
                      </c:pt>
                      <c:pt idx="3695">
                        <c:v>-6.7945750000000041E-2</c:v>
                      </c:pt>
                      <c:pt idx="3696">
                        <c:v>-6.7934500000000037E-2</c:v>
                      </c:pt>
                      <c:pt idx="3697">
                        <c:v>-6.7929000000000031E-2</c:v>
                      </c:pt>
                      <c:pt idx="3698">
                        <c:v>-6.7906000000000036E-2</c:v>
                      </c:pt>
                      <c:pt idx="3699">
                        <c:v>-6.7893750000000044E-2</c:v>
                      </c:pt>
                      <c:pt idx="3700">
                        <c:v>-6.7880750000000031E-2</c:v>
                      </c:pt>
                      <c:pt idx="3701">
                        <c:v>-6.7870500000000028E-2</c:v>
                      </c:pt>
                      <c:pt idx="3702">
                        <c:v>-6.7859250000000038E-2</c:v>
                      </c:pt>
                      <c:pt idx="3703">
                        <c:v>-6.785450000000004E-2</c:v>
                      </c:pt>
                      <c:pt idx="3704">
                        <c:v>-6.7852750000000031E-2</c:v>
                      </c:pt>
                      <c:pt idx="3705">
                        <c:v>-6.7843750000000022E-2</c:v>
                      </c:pt>
                      <c:pt idx="3706">
                        <c:v>-6.7836250000000015E-2</c:v>
                      </c:pt>
                      <c:pt idx="3707">
                        <c:v>-6.782375000000003E-2</c:v>
                      </c:pt>
                      <c:pt idx="3708">
                        <c:v>-6.7810000000000009E-2</c:v>
                      </c:pt>
                      <c:pt idx="3709">
                        <c:v>-6.7808250000000014E-2</c:v>
                      </c:pt>
                      <c:pt idx="3710">
                        <c:v>-6.7798000000000025E-2</c:v>
                      </c:pt>
                      <c:pt idx="3711">
                        <c:v>-6.7791000000000018E-2</c:v>
                      </c:pt>
                      <c:pt idx="3712">
                        <c:v>-6.7777250000000011E-2</c:v>
                      </c:pt>
                      <c:pt idx="3713">
                        <c:v>-6.7756750000000004E-2</c:v>
                      </c:pt>
                      <c:pt idx="3714">
                        <c:v>-6.7743750000000033E-2</c:v>
                      </c:pt>
                      <c:pt idx="3715">
                        <c:v>-6.7736250000000012E-2</c:v>
                      </c:pt>
                      <c:pt idx="3716">
                        <c:v>-6.7718500000000001E-2</c:v>
                      </c:pt>
                      <c:pt idx="3717">
                        <c:v>-6.7710250000000013E-2</c:v>
                      </c:pt>
                      <c:pt idx="3718">
                        <c:v>-6.7711250000000001E-2</c:v>
                      </c:pt>
                      <c:pt idx="3719">
                        <c:v>-6.7703500000000014E-2</c:v>
                      </c:pt>
                      <c:pt idx="3720">
                        <c:v>-6.7703000000000027E-2</c:v>
                      </c:pt>
                      <c:pt idx="3721">
                        <c:v>-6.7693250000000024E-2</c:v>
                      </c:pt>
                      <c:pt idx="3722">
                        <c:v>-6.7694250000000025E-2</c:v>
                      </c:pt>
                      <c:pt idx="3723">
                        <c:v>-6.7694500000000032E-2</c:v>
                      </c:pt>
                      <c:pt idx="3724">
                        <c:v>-6.768525000000003E-2</c:v>
                      </c:pt>
                      <c:pt idx="3725">
                        <c:v>-6.7673250000000018E-2</c:v>
                      </c:pt>
                      <c:pt idx="3726">
                        <c:v>-6.7661000000000013E-2</c:v>
                      </c:pt>
                      <c:pt idx="3727">
                        <c:v>-6.7656750000000002E-2</c:v>
                      </c:pt>
                      <c:pt idx="3728">
                        <c:v>-6.7652750000000011E-2</c:v>
                      </c:pt>
                      <c:pt idx="3729">
                        <c:v>-6.7648749999999994E-2</c:v>
                      </c:pt>
                      <c:pt idx="3730">
                        <c:v>-6.7643999999999996E-2</c:v>
                      </c:pt>
                      <c:pt idx="3731">
                        <c:v>-6.7642999999999995E-2</c:v>
                      </c:pt>
                      <c:pt idx="3732">
                        <c:v>-6.7635500000000015E-2</c:v>
                      </c:pt>
                      <c:pt idx="3733">
                        <c:v>-6.7629750000000002E-2</c:v>
                      </c:pt>
                      <c:pt idx="3734">
                        <c:v>-6.762375000000001E-2</c:v>
                      </c:pt>
                      <c:pt idx="3735">
                        <c:v>-6.7620250000000007E-2</c:v>
                      </c:pt>
                      <c:pt idx="3736">
                        <c:v>-6.7616250000000003E-2</c:v>
                      </c:pt>
                      <c:pt idx="3737">
                        <c:v>-6.7607500000000001E-2</c:v>
                      </c:pt>
                      <c:pt idx="3738">
                        <c:v>-6.7601250000000002E-2</c:v>
                      </c:pt>
                      <c:pt idx="3739">
                        <c:v>-6.7596000000000003E-2</c:v>
                      </c:pt>
                      <c:pt idx="3740">
                        <c:v>-6.7590750000000005E-2</c:v>
                      </c:pt>
                      <c:pt idx="3741">
                        <c:v>-6.7586500000000008E-2</c:v>
                      </c:pt>
                      <c:pt idx="3742">
                        <c:v>-6.7592000000000013E-2</c:v>
                      </c:pt>
                      <c:pt idx="3743">
                        <c:v>-6.7583749999999998E-2</c:v>
                      </c:pt>
                      <c:pt idx="3744">
                        <c:v>-6.7581250000000009E-2</c:v>
                      </c:pt>
                      <c:pt idx="3745">
                        <c:v>-6.7576250000000004E-2</c:v>
                      </c:pt>
                      <c:pt idx="3746">
                        <c:v>-6.7556000000000005E-2</c:v>
                      </c:pt>
                      <c:pt idx="3747">
                        <c:v>-6.754425E-2</c:v>
                      </c:pt>
                      <c:pt idx="3748">
                        <c:v>-6.7530750000000014E-2</c:v>
                      </c:pt>
                      <c:pt idx="3749">
                        <c:v>-6.7522250000000006E-2</c:v>
                      </c:pt>
                      <c:pt idx="3750">
                        <c:v>-6.7502249999999986E-2</c:v>
                      </c:pt>
                      <c:pt idx="3751">
                        <c:v>-6.7491749999999989E-2</c:v>
                      </c:pt>
                      <c:pt idx="3752">
                        <c:v>-6.7471249999999997E-2</c:v>
                      </c:pt>
                      <c:pt idx="3753">
                        <c:v>-6.7451499999999998E-2</c:v>
                      </c:pt>
                      <c:pt idx="3754">
                        <c:v>-6.7425499999999999E-2</c:v>
                      </c:pt>
                      <c:pt idx="3755">
                        <c:v>-6.7410999999999999E-2</c:v>
                      </c:pt>
                      <c:pt idx="3756">
                        <c:v>-6.7387500000000003E-2</c:v>
                      </c:pt>
                      <c:pt idx="3757">
                        <c:v>-6.7365500000000009E-2</c:v>
                      </c:pt>
                      <c:pt idx="3758">
                        <c:v>-6.7337250000000001E-2</c:v>
                      </c:pt>
                      <c:pt idx="3759">
                        <c:v>-6.7322500000000007E-2</c:v>
                      </c:pt>
                      <c:pt idx="3760">
                        <c:v>-6.7312000000000011E-2</c:v>
                      </c:pt>
                      <c:pt idx="3761">
                        <c:v>-6.7302250000000008E-2</c:v>
                      </c:pt>
                      <c:pt idx="3762">
                        <c:v>-6.72875E-2</c:v>
                      </c:pt>
                      <c:pt idx="3763">
                        <c:v>-6.728025E-2</c:v>
                      </c:pt>
                      <c:pt idx="3764">
                        <c:v>-6.727000000000001E-2</c:v>
                      </c:pt>
                      <c:pt idx="3765">
                        <c:v>-6.7268499999999995E-2</c:v>
                      </c:pt>
                      <c:pt idx="3766">
                        <c:v>-6.7264749999999984E-2</c:v>
                      </c:pt>
                      <c:pt idx="3767">
                        <c:v>-6.724274999999999E-2</c:v>
                      </c:pt>
                      <c:pt idx="3768">
                        <c:v>-6.7229999999999998E-2</c:v>
                      </c:pt>
                      <c:pt idx="3769">
                        <c:v>-6.7220250000000009E-2</c:v>
                      </c:pt>
                      <c:pt idx="3770">
                        <c:v>-6.7206500000000002E-2</c:v>
                      </c:pt>
                      <c:pt idx="3771">
                        <c:v>-6.7195000000000005E-2</c:v>
                      </c:pt>
                      <c:pt idx="3772">
                        <c:v>-6.7191749999999995E-2</c:v>
                      </c:pt>
                      <c:pt idx="3773">
                        <c:v>-6.7183500000000007E-2</c:v>
                      </c:pt>
                      <c:pt idx="3774">
                        <c:v>-6.7172750000000003E-2</c:v>
                      </c:pt>
                      <c:pt idx="3775">
                        <c:v>-6.7160749999999991E-2</c:v>
                      </c:pt>
                      <c:pt idx="3776">
                        <c:v>-6.7146499999999984E-2</c:v>
                      </c:pt>
                      <c:pt idx="3777">
                        <c:v>-6.7144249999999989E-2</c:v>
                      </c:pt>
                      <c:pt idx="3778">
                        <c:v>-6.7129249999999988E-2</c:v>
                      </c:pt>
                      <c:pt idx="3779">
                        <c:v>-6.7120999999999972E-2</c:v>
                      </c:pt>
                      <c:pt idx="3780">
                        <c:v>-6.7107999999999987E-2</c:v>
                      </c:pt>
                      <c:pt idx="3781">
                        <c:v>-6.7094999999999988E-2</c:v>
                      </c:pt>
                      <c:pt idx="3782">
                        <c:v>-6.7085000000000006E-2</c:v>
                      </c:pt>
                      <c:pt idx="3783">
                        <c:v>-6.7080250000000008E-2</c:v>
                      </c:pt>
                      <c:pt idx="3784">
                        <c:v>-6.7078000000000013E-2</c:v>
                      </c:pt>
                      <c:pt idx="3785">
                        <c:v>-6.708550000000002E-2</c:v>
                      </c:pt>
                      <c:pt idx="3786">
                        <c:v>-6.7088750000000016E-2</c:v>
                      </c:pt>
                      <c:pt idx="3787">
                        <c:v>-6.7081000000000016E-2</c:v>
                      </c:pt>
                      <c:pt idx="3788">
                        <c:v>-6.7078000000000013E-2</c:v>
                      </c:pt>
                      <c:pt idx="3789">
                        <c:v>-6.7073750000000001E-2</c:v>
                      </c:pt>
                      <c:pt idx="3790">
                        <c:v>-6.7054000000000002E-2</c:v>
                      </c:pt>
                      <c:pt idx="3791">
                        <c:v>-6.7025500000000016E-2</c:v>
                      </c:pt>
                      <c:pt idx="3792">
                        <c:v>-6.7003250000000014E-2</c:v>
                      </c:pt>
                      <c:pt idx="3793">
                        <c:v>-6.6982000000000028E-2</c:v>
                      </c:pt>
                      <c:pt idx="3794">
                        <c:v>-6.6972250000000025E-2</c:v>
                      </c:pt>
                      <c:pt idx="3795">
                        <c:v>-6.6956250000000023E-2</c:v>
                      </c:pt>
                      <c:pt idx="3796">
                        <c:v>-6.6957250000000038E-2</c:v>
                      </c:pt>
                      <c:pt idx="3797">
                        <c:v>-6.6952250000000046E-2</c:v>
                      </c:pt>
                      <c:pt idx="3798">
                        <c:v>-6.6936750000000045E-2</c:v>
                      </c:pt>
                      <c:pt idx="3799">
                        <c:v>-6.6931500000000047E-2</c:v>
                      </c:pt>
                      <c:pt idx="3800">
                        <c:v>-6.692100000000005E-2</c:v>
                      </c:pt>
                      <c:pt idx="3801">
                        <c:v>-6.6916250000000038E-2</c:v>
                      </c:pt>
                      <c:pt idx="3802">
                        <c:v>-6.6908750000000045E-2</c:v>
                      </c:pt>
                      <c:pt idx="3803">
                        <c:v>-6.6893750000000043E-2</c:v>
                      </c:pt>
                      <c:pt idx="3804">
                        <c:v>-6.6877750000000041E-2</c:v>
                      </c:pt>
                      <c:pt idx="3805">
                        <c:v>-6.6855000000000067E-2</c:v>
                      </c:pt>
                      <c:pt idx="3806">
                        <c:v>-6.6844750000000064E-2</c:v>
                      </c:pt>
                      <c:pt idx="3807">
                        <c:v>-6.6850250000000069E-2</c:v>
                      </c:pt>
                      <c:pt idx="3808">
                        <c:v>-6.6837750000000071E-2</c:v>
                      </c:pt>
                      <c:pt idx="3809">
                        <c:v>-6.6833000000000087E-2</c:v>
                      </c:pt>
                      <c:pt idx="3810">
                        <c:v>-6.6838000000000078E-2</c:v>
                      </c:pt>
                      <c:pt idx="3811">
                        <c:v>-6.6842000000000082E-2</c:v>
                      </c:pt>
                      <c:pt idx="3812">
                        <c:v>-6.6842750000000062E-2</c:v>
                      </c:pt>
                      <c:pt idx="3813">
                        <c:v>-6.6837500000000064E-2</c:v>
                      </c:pt>
                      <c:pt idx="3814">
                        <c:v>-6.6838000000000064E-2</c:v>
                      </c:pt>
                      <c:pt idx="3815">
                        <c:v>-6.6835250000000068E-2</c:v>
                      </c:pt>
                      <c:pt idx="3816">
                        <c:v>-6.6836500000000063E-2</c:v>
                      </c:pt>
                      <c:pt idx="3817">
                        <c:v>-6.6824250000000071E-2</c:v>
                      </c:pt>
                      <c:pt idx="3818">
                        <c:v>-6.681925000000008E-2</c:v>
                      </c:pt>
                      <c:pt idx="3819">
                        <c:v>-6.6820000000000074E-2</c:v>
                      </c:pt>
                      <c:pt idx="3820">
                        <c:v>-6.6813750000000074E-2</c:v>
                      </c:pt>
                      <c:pt idx="3821">
                        <c:v>-6.6810000000000078E-2</c:v>
                      </c:pt>
                      <c:pt idx="3822">
                        <c:v>-6.6816250000000077E-2</c:v>
                      </c:pt>
                      <c:pt idx="3823">
                        <c:v>-6.6814000000000082E-2</c:v>
                      </c:pt>
                      <c:pt idx="3824">
                        <c:v>-6.6813250000000088E-2</c:v>
                      </c:pt>
                      <c:pt idx="3825">
                        <c:v>-6.6827000000000081E-2</c:v>
                      </c:pt>
                      <c:pt idx="3826">
                        <c:v>-6.6841500000000081E-2</c:v>
                      </c:pt>
                      <c:pt idx="3827">
                        <c:v>-6.6860500000000073E-2</c:v>
                      </c:pt>
                      <c:pt idx="3828">
                        <c:v>-6.6874250000000079E-2</c:v>
                      </c:pt>
                      <c:pt idx="3829">
                        <c:v>-6.6884000000000082E-2</c:v>
                      </c:pt>
                      <c:pt idx="3830">
                        <c:v>-6.6895250000000073E-2</c:v>
                      </c:pt>
                      <c:pt idx="3831">
                        <c:v>-6.6900250000000078E-2</c:v>
                      </c:pt>
                      <c:pt idx="3832">
                        <c:v>-6.6913250000000091E-2</c:v>
                      </c:pt>
                      <c:pt idx="3833">
                        <c:v>-6.6915750000000079E-2</c:v>
                      </c:pt>
                      <c:pt idx="3834">
                        <c:v>-6.6919750000000083E-2</c:v>
                      </c:pt>
                      <c:pt idx="3835">
                        <c:v>-6.6927750000000064E-2</c:v>
                      </c:pt>
                      <c:pt idx="3836">
                        <c:v>-6.6934000000000063E-2</c:v>
                      </c:pt>
                      <c:pt idx="3837">
                        <c:v>-6.695450000000007E-2</c:v>
                      </c:pt>
                      <c:pt idx="3838">
                        <c:v>-6.6974500000000062E-2</c:v>
                      </c:pt>
                      <c:pt idx="3839">
                        <c:v>-6.7000250000000053E-2</c:v>
                      </c:pt>
                      <c:pt idx="3840">
                        <c:v>-6.7022750000000048E-2</c:v>
                      </c:pt>
                      <c:pt idx="3841">
                        <c:v>-6.7046500000000051E-2</c:v>
                      </c:pt>
                      <c:pt idx="3842">
                        <c:v>-6.7075500000000052E-2</c:v>
                      </c:pt>
                      <c:pt idx="3843">
                        <c:v>-6.7099250000000055E-2</c:v>
                      </c:pt>
                      <c:pt idx="3844">
                        <c:v>-6.7109000000000057E-2</c:v>
                      </c:pt>
                      <c:pt idx="3845">
                        <c:v>-6.7133250000000061E-2</c:v>
                      </c:pt>
                      <c:pt idx="3846">
                        <c:v>-6.7150750000000065E-2</c:v>
                      </c:pt>
                      <c:pt idx="3847">
                        <c:v>-6.717375000000006E-2</c:v>
                      </c:pt>
                      <c:pt idx="3848">
                        <c:v>-6.7187500000000067E-2</c:v>
                      </c:pt>
                      <c:pt idx="3849">
                        <c:v>-6.7197750000000042E-2</c:v>
                      </c:pt>
                      <c:pt idx="3850">
                        <c:v>-6.7205000000000042E-2</c:v>
                      </c:pt>
                      <c:pt idx="3851">
                        <c:v>-6.7209250000000054E-2</c:v>
                      </c:pt>
                      <c:pt idx="3852">
                        <c:v>-6.7222000000000059E-2</c:v>
                      </c:pt>
                      <c:pt idx="3853">
                        <c:v>-6.7230500000000054E-2</c:v>
                      </c:pt>
                      <c:pt idx="3854">
                        <c:v>-6.7221000000000045E-2</c:v>
                      </c:pt>
                      <c:pt idx="3855">
                        <c:v>-6.7237500000000033E-2</c:v>
                      </c:pt>
                      <c:pt idx="3856">
                        <c:v>-6.7241500000000037E-2</c:v>
                      </c:pt>
                      <c:pt idx="3857">
                        <c:v>-6.7235500000000045E-2</c:v>
                      </c:pt>
                      <c:pt idx="3858">
                        <c:v>-6.7238250000000041E-2</c:v>
                      </c:pt>
                      <c:pt idx="3859">
                        <c:v>-6.7228750000000045E-2</c:v>
                      </c:pt>
                      <c:pt idx="3860">
                        <c:v>-6.7234000000000044E-2</c:v>
                      </c:pt>
                      <c:pt idx="3861">
                        <c:v>-6.7244750000000034E-2</c:v>
                      </c:pt>
                      <c:pt idx="3862">
                        <c:v>-6.7260250000000035E-2</c:v>
                      </c:pt>
                      <c:pt idx="3863">
                        <c:v>-6.7273000000000027E-2</c:v>
                      </c:pt>
                      <c:pt idx="3864">
                        <c:v>-6.7283500000000024E-2</c:v>
                      </c:pt>
                      <c:pt idx="3865">
                        <c:v>-6.7296250000000016E-2</c:v>
                      </c:pt>
                      <c:pt idx="3866">
                        <c:v>-6.7321750000000027E-2</c:v>
                      </c:pt>
                      <c:pt idx="3867">
                        <c:v>-6.7345750000000024E-2</c:v>
                      </c:pt>
                      <c:pt idx="3868">
                        <c:v>-6.7370500000000028E-2</c:v>
                      </c:pt>
                      <c:pt idx="3869">
                        <c:v>-6.7381250000000018E-2</c:v>
                      </c:pt>
                      <c:pt idx="3870">
                        <c:v>-6.7403750000000026E-2</c:v>
                      </c:pt>
                      <c:pt idx="3871">
                        <c:v>-6.7431250000000012E-2</c:v>
                      </c:pt>
                      <c:pt idx="3872">
                        <c:v>-6.7443500000000017E-2</c:v>
                      </c:pt>
                      <c:pt idx="3873">
                        <c:v>-6.7469500000000002E-2</c:v>
                      </c:pt>
                      <c:pt idx="3874">
                        <c:v>-6.7483000000000001E-2</c:v>
                      </c:pt>
                      <c:pt idx="3875">
                        <c:v>-6.7494999999999999E-2</c:v>
                      </c:pt>
                      <c:pt idx="3876">
                        <c:v>-6.7504249999999988E-2</c:v>
                      </c:pt>
                      <c:pt idx="3877">
                        <c:v>-6.7518999999999996E-2</c:v>
                      </c:pt>
                      <c:pt idx="3878">
                        <c:v>-6.7532749999999989E-2</c:v>
                      </c:pt>
                      <c:pt idx="3879">
                        <c:v>-6.7545499999999994E-2</c:v>
                      </c:pt>
                      <c:pt idx="3880">
                        <c:v>-6.7565249999999993E-2</c:v>
                      </c:pt>
                      <c:pt idx="3881">
                        <c:v>-6.7583499999999977E-2</c:v>
                      </c:pt>
                      <c:pt idx="3882">
                        <c:v>-6.7605249999999992E-2</c:v>
                      </c:pt>
                      <c:pt idx="3883">
                        <c:v>-6.7630499999999982E-2</c:v>
                      </c:pt>
                      <c:pt idx="3884">
                        <c:v>-6.765549999999998E-2</c:v>
                      </c:pt>
                      <c:pt idx="3885">
                        <c:v>-6.7670749999999974E-2</c:v>
                      </c:pt>
                      <c:pt idx="3886">
                        <c:v>-6.7698499999999967E-2</c:v>
                      </c:pt>
                      <c:pt idx="3887">
                        <c:v>-6.771899999999996E-2</c:v>
                      </c:pt>
                      <c:pt idx="3888">
                        <c:v>-6.7733749999999981E-2</c:v>
                      </c:pt>
                      <c:pt idx="3889">
                        <c:v>-6.7757249999999977E-2</c:v>
                      </c:pt>
                      <c:pt idx="3890">
                        <c:v>-6.7768749999999989E-2</c:v>
                      </c:pt>
                      <c:pt idx="3891">
                        <c:v>-6.7789499999999989E-2</c:v>
                      </c:pt>
                      <c:pt idx="3892">
                        <c:v>-6.7804999999999976E-2</c:v>
                      </c:pt>
                      <c:pt idx="3893">
                        <c:v>-6.7833999999999978E-2</c:v>
                      </c:pt>
                      <c:pt idx="3894">
                        <c:v>-6.7857499999999973E-2</c:v>
                      </c:pt>
                      <c:pt idx="3895">
                        <c:v>-6.788149999999997E-2</c:v>
                      </c:pt>
                      <c:pt idx="3896">
                        <c:v>-6.7911749999999979E-2</c:v>
                      </c:pt>
                      <c:pt idx="3897">
                        <c:v>-6.7938499999999985E-2</c:v>
                      </c:pt>
                      <c:pt idx="3898">
                        <c:v>-6.7974749999999973E-2</c:v>
                      </c:pt>
                      <c:pt idx="3899">
                        <c:v>-6.8002749999999959E-2</c:v>
                      </c:pt>
                      <c:pt idx="3900">
                        <c:v>-6.8036249999999965E-2</c:v>
                      </c:pt>
                      <c:pt idx="3901">
                        <c:v>-6.8062249999999963E-2</c:v>
                      </c:pt>
                      <c:pt idx="3902">
                        <c:v>-6.8088999999999969E-2</c:v>
                      </c:pt>
                      <c:pt idx="3903">
                        <c:v>-6.8109499999999976E-2</c:v>
                      </c:pt>
                      <c:pt idx="3904">
                        <c:v>-6.8133249999999979E-2</c:v>
                      </c:pt>
                      <c:pt idx="3905">
                        <c:v>-6.8160749999999964E-2</c:v>
                      </c:pt>
                      <c:pt idx="3906">
                        <c:v>-6.8175249999999965E-2</c:v>
                      </c:pt>
                      <c:pt idx="3907">
                        <c:v>-6.8194499999999963E-2</c:v>
                      </c:pt>
                      <c:pt idx="3908">
                        <c:v>-6.8217749999999966E-2</c:v>
                      </c:pt>
                      <c:pt idx="3909">
                        <c:v>-6.8233249999999968E-2</c:v>
                      </c:pt>
                      <c:pt idx="3910">
                        <c:v>-6.8244749999999965E-2</c:v>
                      </c:pt>
                      <c:pt idx="3911">
                        <c:v>-6.8255999999999969E-2</c:v>
                      </c:pt>
                      <c:pt idx="3912">
                        <c:v>-6.8271749999999964E-2</c:v>
                      </c:pt>
                      <c:pt idx="3913">
                        <c:v>-6.8292999999999979E-2</c:v>
                      </c:pt>
                      <c:pt idx="3914">
                        <c:v>-6.8310999999999969E-2</c:v>
                      </c:pt>
                      <c:pt idx="3915">
                        <c:v>-6.8328249999999979E-2</c:v>
                      </c:pt>
                      <c:pt idx="3916">
                        <c:v>-6.8352999999999969E-2</c:v>
                      </c:pt>
                      <c:pt idx="3917">
                        <c:v>-6.8369249999999979E-2</c:v>
                      </c:pt>
                      <c:pt idx="3918">
                        <c:v>-6.8385249999999995E-2</c:v>
                      </c:pt>
                      <c:pt idx="3919">
                        <c:v>-6.8400749999999982E-2</c:v>
                      </c:pt>
                      <c:pt idx="3920">
                        <c:v>-6.8415249999999983E-2</c:v>
                      </c:pt>
                      <c:pt idx="3921">
                        <c:v>-6.8437249999999991E-2</c:v>
                      </c:pt>
                      <c:pt idx="3922">
                        <c:v>-6.844974999999999E-2</c:v>
                      </c:pt>
                      <c:pt idx="3923">
                        <c:v>-6.8468000000000001E-2</c:v>
                      </c:pt>
                      <c:pt idx="3924">
                        <c:v>-6.8485999999999991E-2</c:v>
                      </c:pt>
                      <c:pt idx="3925">
                        <c:v>-6.8499250000000012E-2</c:v>
                      </c:pt>
                      <c:pt idx="3926">
                        <c:v>-6.8522749999999993E-2</c:v>
                      </c:pt>
                      <c:pt idx="3927">
                        <c:v>-6.8536499999999986E-2</c:v>
                      </c:pt>
                      <c:pt idx="3928">
                        <c:v>-6.8554999999999991E-2</c:v>
                      </c:pt>
                      <c:pt idx="3929">
                        <c:v>-6.8569499999999992E-2</c:v>
                      </c:pt>
                      <c:pt idx="3930">
                        <c:v>-6.8588999999999997E-2</c:v>
                      </c:pt>
                      <c:pt idx="3931">
                        <c:v>-6.8608999999999989E-2</c:v>
                      </c:pt>
                      <c:pt idx="3932">
                        <c:v>-6.8632749999999992E-2</c:v>
                      </c:pt>
                      <c:pt idx="3933">
                        <c:v>-6.8649999999999989E-2</c:v>
                      </c:pt>
                      <c:pt idx="3934">
                        <c:v>-6.8663749999999982E-2</c:v>
                      </c:pt>
                      <c:pt idx="3935">
                        <c:v>-6.867574999999998E-2</c:v>
                      </c:pt>
                      <c:pt idx="3936">
                        <c:v>-6.8692749999999997E-2</c:v>
                      </c:pt>
                      <c:pt idx="3937">
                        <c:v>-6.8711249999999988E-2</c:v>
                      </c:pt>
                      <c:pt idx="3938">
                        <c:v>-6.8722999999999979E-2</c:v>
                      </c:pt>
                      <c:pt idx="3939">
                        <c:v>-6.8742499999999984E-2</c:v>
                      </c:pt>
                      <c:pt idx="3940">
                        <c:v>-6.8750999999999993E-2</c:v>
                      </c:pt>
                      <c:pt idx="3941">
                        <c:v>-6.8757249999999978E-2</c:v>
                      </c:pt>
                      <c:pt idx="3942">
                        <c:v>-6.8751749999999986E-2</c:v>
                      </c:pt>
                      <c:pt idx="3943">
                        <c:v>-6.8763499999999991E-2</c:v>
                      </c:pt>
                      <c:pt idx="3944">
                        <c:v>-6.8766749999999988E-2</c:v>
                      </c:pt>
                      <c:pt idx="3945">
                        <c:v>-6.877999999999998E-2</c:v>
                      </c:pt>
                      <c:pt idx="3946">
                        <c:v>-6.8799999999999986E-2</c:v>
                      </c:pt>
                      <c:pt idx="3947">
                        <c:v>-6.8812499999999985E-2</c:v>
                      </c:pt>
                      <c:pt idx="3948">
                        <c:v>-6.8827999999999973E-2</c:v>
                      </c:pt>
                      <c:pt idx="3949">
                        <c:v>-6.8838749999999976E-2</c:v>
                      </c:pt>
                      <c:pt idx="3950">
                        <c:v>-6.8856249999999966E-2</c:v>
                      </c:pt>
                      <c:pt idx="3951">
                        <c:v>-6.887099999999996E-2</c:v>
                      </c:pt>
                      <c:pt idx="3952">
                        <c:v>-6.888099999999997E-2</c:v>
                      </c:pt>
                      <c:pt idx="3953">
                        <c:v>-6.8903249999999971E-2</c:v>
                      </c:pt>
                      <c:pt idx="3954">
                        <c:v>-6.8917749999999958E-2</c:v>
                      </c:pt>
                      <c:pt idx="3955">
                        <c:v>-6.8926249999999967E-2</c:v>
                      </c:pt>
                      <c:pt idx="3956">
                        <c:v>-6.8931999999999952E-2</c:v>
                      </c:pt>
                      <c:pt idx="3957">
                        <c:v>-6.8945249999999972E-2</c:v>
                      </c:pt>
                      <c:pt idx="3958">
                        <c:v>-6.8959499999999965E-2</c:v>
                      </c:pt>
                      <c:pt idx="3959">
                        <c:v>-6.8963249999999976E-2</c:v>
                      </c:pt>
                      <c:pt idx="3960">
                        <c:v>-6.8967499999999959E-2</c:v>
                      </c:pt>
                      <c:pt idx="3961">
                        <c:v>-6.8961499999999953E-2</c:v>
                      </c:pt>
                      <c:pt idx="3962">
                        <c:v>-6.897124999999997E-2</c:v>
                      </c:pt>
                      <c:pt idx="3963">
                        <c:v>-6.8974999999999967E-2</c:v>
                      </c:pt>
                      <c:pt idx="3964">
                        <c:v>-6.8977499999999969E-2</c:v>
                      </c:pt>
                      <c:pt idx="3965">
                        <c:v>-6.8977499999999969E-2</c:v>
                      </c:pt>
                      <c:pt idx="3966">
                        <c:v>-6.897124999999997E-2</c:v>
                      </c:pt>
                      <c:pt idx="3967">
                        <c:v>-6.8975749999999975E-2</c:v>
                      </c:pt>
                      <c:pt idx="3968">
                        <c:v>-6.8964249999999977E-2</c:v>
                      </c:pt>
                      <c:pt idx="3969">
                        <c:v>-6.8967499999999987E-2</c:v>
                      </c:pt>
                      <c:pt idx="3970">
                        <c:v>-6.8975249999999988E-2</c:v>
                      </c:pt>
                      <c:pt idx="3971">
                        <c:v>-6.8976999999999983E-2</c:v>
                      </c:pt>
                      <c:pt idx="3972">
                        <c:v>-6.897074999999997E-2</c:v>
                      </c:pt>
                      <c:pt idx="3973">
                        <c:v>-6.8980999999999973E-2</c:v>
                      </c:pt>
                      <c:pt idx="3974">
                        <c:v>-6.8983749999999969E-2</c:v>
                      </c:pt>
                      <c:pt idx="3975">
                        <c:v>-6.8982499999999988E-2</c:v>
                      </c:pt>
                      <c:pt idx="3976">
                        <c:v>-6.8988249999999973E-2</c:v>
                      </c:pt>
                      <c:pt idx="3977">
                        <c:v>-6.8983499999999975E-2</c:v>
                      </c:pt>
                      <c:pt idx="3978">
                        <c:v>-6.897399999999998E-2</c:v>
                      </c:pt>
                      <c:pt idx="3979">
                        <c:v>-6.8968499999999974E-2</c:v>
                      </c:pt>
                      <c:pt idx="3980">
                        <c:v>-6.896774999999998E-2</c:v>
                      </c:pt>
                      <c:pt idx="3981">
                        <c:v>-6.8968249999999981E-2</c:v>
                      </c:pt>
                      <c:pt idx="3982">
                        <c:v>-6.8961999999999982E-2</c:v>
                      </c:pt>
                      <c:pt idx="3983">
                        <c:v>-6.8948749999999975E-2</c:v>
                      </c:pt>
                      <c:pt idx="3984">
                        <c:v>-6.8933499999999981E-2</c:v>
                      </c:pt>
                      <c:pt idx="3985">
                        <c:v>-6.8910499999999986E-2</c:v>
                      </c:pt>
                      <c:pt idx="3986">
                        <c:v>-6.8891499999999994E-2</c:v>
                      </c:pt>
                      <c:pt idx="3987">
                        <c:v>-6.8884499999999987E-2</c:v>
                      </c:pt>
                      <c:pt idx="3988">
                        <c:v>-6.8882249999999978E-2</c:v>
                      </c:pt>
                      <c:pt idx="3989">
                        <c:v>-6.8881999999999999E-2</c:v>
                      </c:pt>
                      <c:pt idx="3990">
                        <c:v>-6.8888249999999998E-2</c:v>
                      </c:pt>
                      <c:pt idx="3991">
                        <c:v>-6.8886249999999996E-2</c:v>
                      </c:pt>
                      <c:pt idx="3992">
                        <c:v>-6.8882499999999999E-2</c:v>
                      </c:pt>
                      <c:pt idx="3993">
                        <c:v>-6.8888749999999999E-2</c:v>
                      </c:pt>
                      <c:pt idx="3994">
                        <c:v>-6.8884499999999987E-2</c:v>
                      </c:pt>
                      <c:pt idx="3995">
                        <c:v>-6.8879249999999989E-2</c:v>
                      </c:pt>
                      <c:pt idx="3996">
                        <c:v>-6.8872499999999989E-2</c:v>
                      </c:pt>
                      <c:pt idx="3997">
                        <c:v>-6.8863499999999994E-2</c:v>
                      </c:pt>
                      <c:pt idx="3998">
                        <c:v>-6.8858749999999996E-2</c:v>
                      </c:pt>
                      <c:pt idx="3999">
                        <c:v>-6.884499999999999E-2</c:v>
                      </c:pt>
                      <c:pt idx="4000">
                        <c:v>-6.8836250000000002E-2</c:v>
                      </c:pt>
                      <c:pt idx="4001">
                        <c:v>-6.8826999999999999E-2</c:v>
                      </c:pt>
                      <c:pt idx="4002">
                        <c:v>-6.8812250000000019E-2</c:v>
                      </c:pt>
                      <c:pt idx="4003">
                        <c:v>-6.8801749999999995E-2</c:v>
                      </c:pt>
                      <c:pt idx="4004">
                        <c:v>-6.8787000000000015E-2</c:v>
                      </c:pt>
                      <c:pt idx="4005">
                        <c:v>-6.8790000000000018E-2</c:v>
                      </c:pt>
                      <c:pt idx="4006">
                        <c:v>-6.8776000000000018E-2</c:v>
                      </c:pt>
                      <c:pt idx="4007">
                        <c:v>-6.8757500000000013E-2</c:v>
                      </c:pt>
                      <c:pt idx="4008">
                        <c:v>-6.8755000000000011E-2</c:v>
                      </c:pt>
                      <c:pt idx="4009">
                        <c:v>-6.8748750000000011E-2</c:v>
                      </c:pt>
                      <c:pt idx="4010">
                        <c:v>-6.8734500000000032E-2</c:v>
                      </c:pt>
                      <c:pt idx="4011">
                        <c:v>-6.8720500000000018E-2</c:v>
                      </c:pt>
                      <c:pt idx="4012">
                        <c:v>-6.871250000000001E-2</c:v>
                      </c:pt>
                      <c:pt idx="4013">
                        <c:v>-6.8703E-2</c:v>
                      </c:pt>
                      <c:pt idx="4014">
                        <c:v>-6.868550000000001E-2</c:v>
                      </c:pt>
                      <c:pt idx="4015">
                        <c:v>-6.8676250000000008E-2</c:v>
                      </c:pt>
                      <c:pt idx="4016">
                        <c:v>-6.8656250000000002E-2</c:v>
                      </c:pt>
                      <c:pt idx="4017">
                        <c:v>-6.8643750000000003E-2</c:v>
                      </c:pt>
                      <c:pt idx="4018">
                        <c:v>-6.8627250000000029E-2</c:v>
                      </c:pt>
                      <c:pt idx="4019">
                        <c:v>-6.860750000000003E-2</c:v>
                      </c:pt>
                      <c:pt idx="4020">
                        <c:v>-6.8592750000000036E-2</c:v>
                      </c:pt>
                      <c:pt idx="4021">
                        <c:v>-6.8570750000000041E-2</c:v>
                      </c:pt>
                      <c:pt idx="4022">
                        <c:v>-6.8546250000000017E-2</c:v>
                      </c:pt>
                      <c:pt idx="4023">
                        <c:v>-6.8523250000000036E-2</c:v>
                      </c:pt>
                      <c:pt idx="4024">
                        <c:v>-6.8507500000000027E-2</c:v>
                      </c:pt>
                      <c:pt idx="4025">
                        <c:v>-6.8473750000000028E-2</c:v>
                      </c:pt>
                      <c:pt idx="4026">
                        <c:v>-6.8442750000000024E-2</c:v>
                      </c:pt>
                      <c:pt idx="4027">
                        <c:v>-6.8408750000000032E-2</c:v>
                      </c:pt>
                      <c:pt idx="4028">
                        <c:v>-6.8372250000000051E-2</c:v>
                      </c:pt>
                      <c:pt idx="4029">
                        <c:v>-6.8343500000000057E-2</c:v>
                      </c:pt>
                      <c:pt idx="4030">
                        <c:v>-6.8312250000000047E-2</c:v>
                      </c:pt>
                      <c:pt idx="4031">
                        <c:v>-6.8290000000000045E-2</c:v>
                      </c:pt>
                      <c:pt idx="4032">
                        <c:v>-6.8261750000000052E-2</c:v>
                      </c:pt>
                      <c:pt idx="4033">
                        <c:v>-6.8244500000000069E-2</c:v>
                      </c:pt>
                      <c:pt idx="4034">
                        <c:v>-6.8228000000000066E-2</c:v>
                      </c:pt>
                      <c:pt idx="4035">
                        <c:v>-6.8216000000000068E-2</c:v>
                      </c:pt>
                      <c:pt idx="4036">
                        <c:v>-6.8204750000000064E-2</c:v>
                      </c:pt>
                      <c:pt idx="4037">
                        <c:v>-6.818275000000007E-2</c:v>
                      </c:pt>
                      <c:pt idx="4038">
                        <c:v>-6.8156500000000064E-2</c:v>
                      </c:pt>
                      <c:pt idx="4039">
                        <c:v>-6.8130750000000073E-2</c:v>
                      </c:pt>
                      <c:pt idx="4040">
                        <c:v>-6.8112750000000083E-2</c:v>
                      </c:pt>
                      <c:pt idx="4041">
                        <c:v>-6.8094000000000085E-2</c:v>
                      </c:pt>
                      <c:pt idx="4042">
                        <c:v>-6.8063750000000062E-2</c:v>
                      </c:pt>
                      <c:pt idx="4043">
                        <c:v>-6.804025000000008E-2</c:v>
                      </c:pt>
                      <c:pt idx="4044">
                        <c:v>-6.802075000000006E-2</c:v>
                      </c:pt>
                      <c:pt idx="4045">
                        <c:v>-6.8002000000000076E-2</c:v>
                      </c:pt>
                      <c:pt idx="4046">
                        <c:v>-6.7987750000000069E-2</c:v>
                      </c:pt>
                      <c:pt idx="4047">
                        <c:v>-6.7964250000000073E-2</c:v>
                      </c:pt>
                      <c:pt idx="4048">
                        <c:v>-6.7955000000000057E-2</c:v>
                      </c:pt>
                      <c:pt idx="4049">
                        <c:v>-6.7942250000000065E-2</c:v>
                      </c:pt>
                      <c:pt idx="4050">
                        <c:v>-6.7940250000000063E-2</c:v>
                      </c:pt>
                      <c:pt idx="4051">
                        <c:v>-6.794725000000007E-2</c:v>
                      </c:pt>
                      <c:pt idx="4052">
                        <c:v>-6.7936000000000066E-2</c:v>
                      </c:pt>
                      <c:pt idx="4053">
                        <c:v>-6.791975000000007E-2</c:v>
                      </c:pt>
                      <c:pt idx="4054">
                        <c:v>-6.7904750000000055E-2</c:v>
                      </c:pt>
                      <c:pt idx="4055">
                        <c:v>-6.7891000000000062E-2</c:v>
                      </c:pt>
                      <c:pt idx="4056">
                        <c:v>-6.7898000000000056E-2</c:v>
                      </c:pt>
                      <c:pt idx="4057">
                        <c:v>-6.7898500000000056E-2</c:v>
                      </c:pt>
                      <c:pt idx="4058">
                        <c:v>-6.7889500000000047E-2</c:v>
                      </c:pt>
                      <c:pt idx="4059">
                        <c:v>-6.7887000000000045E-2</c:v>
                      </c:pt>
                      <c:pt idx="4060">
                        <c:v>-6.7873000000000044E-2</c:v>
                      </c:pt>
                      <c:pt idx="4061">
                        <c:v>-6.7861000000000046E-2</c:v>
                      </c:pt>
                      <c:pt idx="4062">
                        <c:v>-6.7845250000000024E-2</c:v>
                      </c:pt>
                      <c:pt idx="4063">
                        <c:v>-6.7829250000000035E-2</c:v>
                      </c:pt>
                      <c:pt idx="4064">
                        <c:v>-6.7826250000000032E-2</c:v>
                      </c:pt>
                      <c:pt idx="4065">
                        <c:v>-6.7817750000000052E-2</c:v>
                      </c:pt>
                      <c:pt idx="4066">
                        <c:v>-6.7800000000000041E-2</c:v>
                      </c:pt>
                      <c:pt idx="4067">
                        <c:v>-6.7786000000000055E-2</c:v>
                      </c:pt>
                      <c:pt idx="4068">
                        <c:v>-6.7766500000000035E-2</c:v>
                      </c:pt>
                      <c:pt idx="4069">
                        <c:v>-6.7743750000000033E-2</c:v>
                      </c:pt>
                      <c:pt idx="4070">
                        <c:v>-6.7725250000000028E-2</c:v>
                      </c:pt>
                      <c:pt idx="4071">
                        <c:v>-6.7713500000000038E-2</c:v>
                      </c:pt>
                      <c:pt idx="4072">
                        <c:v>-6.7703000000000027E-2</c:v>
                      </c:pt>
                      <c:pt idx="4073">
                        <c:v>-6.7685750000000017E-2</c:v>
                      </c:pt>
                      <c:pt idx="4074">
                        <c:v>-6.7677500000000015E-2</c:v>
                      </c:pt>
                      <c:pt idx="4075">
                        <c:v>-6.7676000000000028E-2</c:v>
                      </c:pt>
                      <c:pt idx="4076">
                        <c:v>-6.766800000000002E-2</c:v>
                      </c:pt>
                      <c:pt idx="4077">
                        <c:v>-6.7668250000000041E-2</c:v>
                      </c:pt>
                      <c:pt idx="4078">
                        <c:v>-6.7657500000000023E-2</c:v>
                      </c:pt>
                      <c:pt idx="4079">
                        <c:v>-6.7661750000000034E-2</c:v>
                      </c:pt>
                      <c:pt idx="4080">
                        <c:v>-6.7654750000000041E-2</c:v>
                      </c:pt>
                      <c:pt idx="4081">
                        <c:v>-6.7647750000000034E-2</c:v>
                      </c:pt>
                      <c:pt idx="4082">
                        <c:v>-6.7651000000000031E-2</c:v>
                      </c:pt>
                      <c:pt idx="4083">
                        <c:v>-6.7646750000000033E-2</c:v>
                      </c:pt>
                      <c:pt idx="4084">
                        <c:v>-6.7630250000000031E-2</c:v>
                      </c:pt>
                      <c:pt idx="4085">
                        <c:v>-6.7613500000000035E-2</c:v>
                      </c:pt>
                      <c:pt idx="4086">
                        <c:v>-6.7600250000000028E-2</c:v>
                      </c:pt>
                      <c:pt idx="4087">
                        <c:v>-6.758500000000002E-2</c:v>
                      </c:pt>
                      <c:pt idx="4088">
                        <c:v>-6.7571000000000034E-2</c:v>
                      </c:pt>
                      <c:pt idx="4089">
                        <c:v>-6.7554000000000031E-2</c:v>
                      </c:pt>
                      <c:pt idx="4090">
                        <c:v>-6.7531750000000029E-2</c:v>
                      </c:pt>
                      <c:pt idx="4091">
                        <c:v>-6.751600000000002E-2</c:v>
                      </c:pt>
                      <c:pt idx="4092">
                        <c:v>-6.7504500000000023E-2</c:v>
                      </c:pt>
                      <c:pt idx="4093">
                        <c:v>-6.7487750000000013E-2</c:v>
                      </c:pt>
                      <c:pt idx="4094">
                        <c:v>-6.7457500000000017E-2</c:v>
                      </c:pt>
                      <c:pt idx="4095">
                        <c:v>-6.7438000000000026E-2</c:v>
                      </c:pt>
                      <c:pt idx="4096">
                        <c:v>-6.7411500000000013E-2</c:v>
                      </c:pt>
                      <c:pt idx="4097">
                        <c:v>-6.7386750000000023E-2</c:v>
                      </c:pt>
                      <c:pt idx="4098">
                        <c:v>-6.7358250000000022E-2</c:v>
                      </c:pt>
                      <c:pt idx="4099">
                        <c:v>-6.7336000000000021E-2</c:v>
                      </c:pt>
                      <c:pt idx="4100">
                        <c:v>-6.7312750000000018E-2</c:v>
                      </c:pt>
                      <c:pt idx="4101">
                        <c:v>-6.7296750000000016E-2</c:v>
                      </c:pt>
                      <c:pt idx="4102">
                        <c:v>-6.7281500000000008E-2</c:v>
                      </c:pt>
                      <c:pt idx="4103">
                        <c:v>-6.7267750000000015E-2</c:v>
                      </c:pt>
                      <c:pt idx="4104">
                        <c:v>-6.7260000000000014E-2</c:v>
                      </c:pt>
                      <c:pt idx="4105">
                        <c:v>-6.7247250000000008E-2</c:v>
                      </c:pt>
                      <c:pt idx="4106">
                        <c:v>-6.723475000000001E-2</c:v>
                      </c:pt>
                      <c:pt idx="4107">
                        <c:v>-6.7206249999999995E-2</c:v>
                      </c:pt>
                      <c:pt idx="4108">
                        <c:v>-6.7188749999999992E-2</c:v>
                      </c:pt>
                      <c:pt idx="4109">
                        <c:v>-6.7182499999999992E-2</c:v>
                      </c:pt>
                      <c:pt idx="4110">
                        <c:v>-6.7178749999999995E-2</c:v>
                      </c:pt>
                      <c:pt idx="4111">
                        <c:v>-6.7178000000000002E-2</c:v>
                      </c:pt>
                      <c:pt idx="4112">
                        <c:v>-6.7188499999999984E-2</c:v>
                      </c:pt>
                      <c:pt idx="4113">
                        <c:v>-6.7183749999999987E-2</c:v>
                      </c:pt>
                      <c:pt idx="4114">
                        <c:v>-6.7181249999999984E-2</c:v>
                      </c:pt>
                      <c:pt idx="4115">
                        <c:v>-6.7171499999999981E-2</c:v>
                      </c:pt>
                      <c:pt idx="4116">
                        <c:v>-6.7160999999999985E-2</c:v>
                      </c:pt>
                      <c:pt idx="4117">
                        <c:v>-6.7144999999999996E-2</c:v>
                      </c:pt>
                      <c:pt idx="4118">
                        <c:v>-6.7134499999999986E-2</c:v>
                      </c:pt>
                      <c:pt idx="4119">
                        <c:v>-6.7115999999999995E-2</c:v>
                      </c:pt>
                      <c:pt idx="4120">
                        <c:v>-6.7093249999999993E-2</c:v>
                      </c:pt>
                      <c:pt idx="4121">
                        <c:v>-6.708299999999999E-2</c:v>
                      </c:pt>
                      <c:pt idx="4122">
                        <c:v>-6.7062250000000004E-2</c:v>
                      </c:pt>
                      <c:pt idx="4123">
                        <c:v>-6.7035250000000005E-2</c:v>
                      </c:pt>
                      <c:pt idx="4124">
                        <c:v>-6.7012249999999995E-2</c:v>
                      </c:pt>
                      <c:pt idx="4125">
                        <c:v>-6.6989750000000015E-2</c:v>
                      </c:pt>
                      <c:pt idx="4126">
                        <c:v>-6.6962999999999995E-2</c:v>
                      </c:pt>
                      <c:pt idx="4127">
                        <c:v>-6.6941499999999987E-2</c:v>
                      </c:pt>
                      <c:pt idx="4128">
                        <c:v>-6.6910999999999998E-2</c:v>
                      </c:pt>
                      <c:pt idx="4129">
                        <c:v>-6.688899999999999E-2</c:v>
                      </c:pt>
                      <c:pt idx="4130">
                        <c:v>-6.6859500000000002E-2</c:v>
                      </c:pt>
                      <c:pt idx="4131">
                        <c:v>-6.68295E-2</c:v>
                      </c:pt>
                      <c:pt idx="4132">
                        <c:v>-6.679525E-2</c:v>
                      </c:pt>
                      <c:pt idx="4133">
                        <c:v>-6.6760250000000007E-2</c:v>
                      </c:pt>
                      <c:pt idx="4134">
                        <c:v>-6.6738000000000006E-2</c:v>
                      </c:pt>
                      <c:pt idx="4135">
                        <c:v>-6.6717250000000006E-2</c:v>
                      </c:pt>
                      <c:pt idx="4136">
                        <c:v>-6.6699750000000002E-2</c:v>
                      </c:pt>
                      <c:pt idx="4137">
                        <c:v>-6.6678500000000002E-2</c:v>
                      </c:pt>
                      <c:pt idx="4138">
                        <c:v>-6.6663249999999993E-2</c:v>
                      </c:pt>
                      <c:pt idx="4139">
                        <c:v>-6.6639000000000004E-2</c:v>
                      </c:pt>
                      <c:pt idx="4140">
                        <c:v>-6.6629000000000008E-2</c:v>
                      </c:pt>
                      <c:pt idx="4141">
                        <c:v>-6.6623000000000016E-2</c:v>
                      </c:pt>
                      <c:pt idx="4142">
                        <c:v>-6.6623000000000002E-2</c:v>
                      </c:pt>
                      <c:pt idx="4143">
                        <c:v>-6.6607249999999993E-2</c:v>
                      </c:pt>
                      <c:pt idx="4144">
                        <c:v>-6.6602999999999996E-2</c:v>
                      </c:pt>
                      <c:pt idx="4145">
                        <c:v>-6.6596249999999996E-2</c:v>
                      </c:pt>
                      <c:pt idx="4146">
                        <c:v>-6.6593249999999993E-2</c:v>
                      </c:pt>
                      <c:pt idx="4147">
                        <c:v>-6.6588249999999988E-2</c:v>
                      </c:pt>
                      <c:pt idx="4148">
                        <c:v>-6.658074999999998E-2</c:v>
                      </c:pt>
                      <c:pt idx="4149">
                        <c:v>-6.6575749999999989E-2</c:v>
                      </c:pt>
                      <c:pt idx="4150">
                        <c:v>-6.6580749999999994E-2</c:v>
                      </c:pt>
                      <c:pt idx="4151">
                        <c:v>-6.6574749999999988E-2</c:v>
                      </c:pt>
                      <c:pt idx="4152">
                        <c:v>-6.6571749999999985E-2</c:v>
                      </c:pt>
                      <c:pt idx="4153">
                        <c:v>-6.6560499999999981E-2</c:v>
                      </c:pt>
                      <c:pt idx="4154">
                        <c:v>-6.6563249999999977E-2</c:v>
                      </c:pt>
                      <c:pt idx="4155">
                        <c:v>-6.6557999999999978E-2</c:v>
                      </c:pt>
                      <c:pt idx="4156">
                        <c:v>-6.6558999999999979E-2</c:v>
                      </c:pt>
                      <c:pt idx="4157">
                        <c:v>-6.6546499999999981E-2</c:v>
                      </c:pt>
                      <c:pt idx="4158">
                        <c:v>-6.6534999999999969E-2</c:v>
                      </c:pt>
                      <c:pt idx="4159">
                        <c:v>-6.6536999999999957E-2</c:v>
                      </c:pt>
                      <c:pt idx="4160">
                        <c:v>-6.6529499999999964E-2</c:v>
                      </c:pt>
                      <c:pt idx="4161">
                        <c:v>-6.6519999999999968E-2</c:v>
                      </c:pt>
                      <c:pt idx="4162">
                        <c:v>-6.6504999999999967E-2</c:v>
                      </c:pt>
                      <c:pt idx="4163">
                        <c:v>-6.6493249999999976E-2</c:v>
                      </c:pt>
                      <c:pt idx="4164">
                        <c:v>-6.6484249999999981E-2</c:v>
                      </c:pt>
                      <c:pt idx="4165">
                        <c:v>-6.6470999999999975E-2</c:v>
                      </c:pt>
                      <c:pt idx="4166">
                        <c:v>-6.6461749999999972E-2</c:v>
                      </c:pt>
                      <c:pt idx="4167">
                        <c:v>-6.6457249999999982E-2</c:v>
                      </c:pt>
                      <c:pt idx="4168">
                        <c:v>-6.6458749999999969E-2</c:v>
                      </c:pt>
                      <c:pt idx="4169">
                        <c:v>-6.6445499999999977E-2</c:v>
                      </c:pt>
                      <c:pt idx="4170">
                        <c:v>-6.6426499999999986E-2</c:v>
                      </c:pt>
                      <c:pt idx="4171">
                        <c:v>-6.6410249999999976E-2</c:v>
                      </c:pt>
                      <c:pt idx="4172">
                        <c:v>-6.6400499999999973E-2</c:v>
                      </c:pt>
                      <c:pt idx="4173">
                        <c:v>-6.6375749999999983E-2</c:v>
                      </c:pt>
                      <c:pt idx="4174">
                        <c:v>-6.6369499999999984E-2</c:v>
                      </c:pt>
                      <c:pt idx="4175">
                        <c:v>-6.6358749999999994E-2</c:v>
                      </c:pt>
                      <c:pt idx="4176">
                        <c:v>-6.6353499999999996E-2</c:v>
                      </c:pt>
                      <c:pt idx="4177">
                        <c:v>-6.6356749999999992E-2</c:v>
                      </c:pt>
                      <c:pt idx="4178">
                        <c:v>-6.6370749999999992E-2</c:v>
                      </c:pt>
                      <c:pt idx="4179">
                        <c:v>-6.6363499999999978E-2</c:v>
                      </c:pt>
                      <c:pt idx="4180">
                        <c:v>-6.6350249999999986E-2</c:v>
                      </c:pt>
                      <c:pt idx="4181">
                        <c:v>-6.6343499999999986E-2</c:v>
                      </c:pt>
                      <c:pt idx="4182">
                        <c:v>-6.6333249999999996E-2</c:v>
                      </c:pt>
                      <c:pt idx="4183">
                        <c:v>-6.6324499999999995E-2</c:v>
                      </c:pt>
                      <c:pt idx="4184">
                        <c:v>-6.6327749999999991E-2</c:v>
                      </c:pt>
                      <c:pt idx="4185">
                        <c:v>-6.6326249999999976E-2</c:v>
                      </c:pt>
                      <c:pt idx="4186">
                        <c:v>-6.6323499999999994E-2</c:v>
                      </c:pt>
                      <c:pt idx="4187">
                        <c:v>-6.6314250000000005E-2</c:v>
                      </c:pt>
                      <c:pt idx="4188">
                        <c:v>-6.6308749999999986E-2</c:v>
                      </c:pt>
                      <c:pt idx="4189">
                        <c:v>-6.6290499999999988E-2</c:v>
                      </c:pt>
                      <c:pt idx="4190">
                        <c:v>-6.6288249999999993E-2</c:v>
                      </c:pt>
                      <c:pt idx="4191">
                        <c:v>-6.6278999999999991E-2</c:v>
                      </c:pt>
                      <c:pt idx="4192">
                        <c:v>-6.6273499999999985E-2</c:v>
                      </c:pt>
                      <c:pt idx="4193">
                        <c:v>-6.6261249999999994E-2</c:v>
                      </c:pt>
                      <c:pt idx="4194">
                        <c:v>-6.6259499999999985E-2</c:v>
                      </c:pt>
                      <c:pt idx="4195">
                        <c:v>-6.6257999999999997E-2</c:v>
                      </c:pt>
                      <c:pt idx="4196">
                        <c:v>-6.6246749999999993E-2</c:v>
                      </c:pt>
                      <c:pt idx="4197">
                        <c:v>-6.6241999999999995E-2</c:v>
                      </c:pt>
                      <c:pt idx="4198">
                        <c:v>-6.624374999999999E-2</c:v>
                      </c:pt>
                      <c:pt idx="4199">
                        <c:v>-6.6238500000000006E-2</c:v>
                      </c:pt>
                      <c:pt idx="4200">
                        <c:v>-6.6237999999999991E-2</c:v>
                      </c:pt>
                      <c:pt idx="4201">
                        <c:v>-6.6240249999999987E-2</c:v>
                      </c:pt>
                      <c:pt idx="4202">
                        <c:v>-6.6243999999999983E-2</c:v>
                      </c:pt>
                      <c:pt idx="4203">
                        <c:v>-6.6245999999999985E-2</c:v>
                      </c:pt>
                      <c:pt idx="4204">
                        <c:v>-6.6282499999999994E-2</c:v>
                      </c:pt>
                      <c:pt idx="4205">
                        <c:v>-6.6266749999999999E-2</c:v>
                      </c:pt>
                      <c:pt idx="4206">
                        <c:v>-6.6267499999999993E-2</c:v>
                      </c:pt>
                      <c:pt idx="4207">
                        <c:v>-6.6266749999999999E-2</c:v>
                      </c:pt>
                      <c:pt idx="4208">
                        <c:v>-6.62605E-2</c:v>
                      </c:pt>
                      <c:pt idx="4209">
                        <c:v>-6.6254250000000015E-2</c:v>
                      </c:pt>
                      <c:pt idx="4210">
                        <c:v>-6.6253249999999986E-2</c:v>
                      </c:pt>
                      <c:pt idx="4211">
                        <c:v>-6.6253999999999993E-2</c:v>
                      </c:pt>
                      <c:pt idx="4212">
                        <c:v>-6.6248749999999995E-2</c:v>
                      </c:pt>
                      <c:pt idx="4213">
                        <c:v>-6.6250749999999997E-2</c:v>
                      </c:pt>
                      <c:pt idx="4214">
                        <c:v>-6.6254999999999994E-2</c:v>
                      </c:pt>
                      <c:pt idx="4215">
                        <c:v>-6.6255500000000009E-2</c:v>
                      </c:pt>
                      <c:pt idx="4216">
                        <c:v>-6.6264500000000004E-2</c:v>
                      </c:pt>
                      <c:pt idx="4217">
                        <c:v>-6.6273250000000006E-2</c:v>
                      </c:pt>
                      <c:pt idx="4218">
                        <c:v>-6.6273250000000006E-2</c:v>
                      </c:pt>
                      <c:pt idx="4219">
                        <c:v>-6.6278500000000004E-2</c:v>
                      </c:pt>
                      <c:pt idx="4220">
                        <c:v>-6.6282000000000008E-2</c:v>
                      </c:pt>
                      <c:pt idx="4221">
                        <c:v>-6.6295500000000021E-2</c:v>
                      </c:pt>
                      <c:pt idx="4222">
                        <c:v>-6.6312250000000003E-2</c:v>
                      </c:pt>
                      <c:pt idx="4223">
                        <c:v>-6.6322750000000014E-2</c:v>
                      </c:pt>
                      <c:pt idx="4224">
                        <c:v>-6.6336250000000013E-2</c:v>
                      </c:pt>
                      <c:pt idx="4225">
                        <c:v>-6.6338000000000008E-2</c:v>
                      </c:pt>
                      <c:pt idx="4226">
                        <c:v>-6.6362000000000004E-2</c:v>
                      </c:pt>
                      <c:pt idx="4227">
                        <c:v>-6.6379000000000007E-2</c:v>
                      </c:pt>
                      <c:pt idx="4228">
                        <c:v>-6.6403750000000011E-2</c:v>
                      </c:pt>
                      <c:pt idx="4229">
                        <c:v>-6.6420500000000007E-2</c:v>
                      </c:pt>
                      <c:pt idx="4230">
                        <c:v>-6.6440750000000021E-2</c:v>
                      </c:pt>
                      <c:pt idx="4231">
                        <c:v>-6.6455000000000014E-2</c:v>
                      </c:pt>
                      <c:pt idx="4232">
                        <c:v>-6.6475250000000013E-2</c:v>
                      </c:pt>
                      <c:pt idx="4233">
                        <c:v>-6.6477500000000023E-2</c:v>
                      </c:pt>
                      <c:pt idx="4234">
                        <c:v>-6.6483000000000028E-2</c:v>
                      </c:pt>
                      <c:pt idx="4235">
                        <c:v>-6.6480499999999998E-2</c:v>
                      </c:pt>
                      <c:pt idx="4236">
                        <c:v>-6.6476000000000021E-2</c:v>
                      </c:pt>
                      <c:pt idx="4237">
                        <c:v>-6.6483750000000008E-2</c:v>
                      </c:pt>
                      <c:pt idx="4238">
                        <c:v>-6.6490500000000036E-2</c:v>
                      </c:pt>
                      <c:pt idx="4239">
                        <c:v>-6.6499250000000037E-2</c:v>
                      </c:pt>
                      <c:pt idx="4240">
                        <c:v>-6.6508250000000033E-2</c:v>
                      </c:pt>
                      <c:pt idx="4241">
                        <c:v>-6.6522000000000026E-2</c:v>
                      </c:pt>
                      <c:pt idx="4242">
                        <c:v>-6.6549000000000039E-2</c:v>
                      </c:pt>
                      <c:pt idx="4243">
                        <c:v>-6.6564500000000026E-2</c:v>
                      </c:pt>
                      <c:pt idx="4244">
                        <c:v>-6.6581750000000023E-2</c:v>
                      </c:pt>
                      <c:pt idx="4245">
                        <c:v>-6.6593750000000021E-2</c:v>
                      </c:pt>
                      <c:pt idx="4246">
                        <c:v>-6.6597750000000025E-2</c:v>
                      </c:pt>
                      <c:pt idx="4247">
                        <c:v>-6.660625000000002E-2</c:v>
                      </c:pt>
                      <c:pt idx="4248">
                        <c:v>-6.660625000000002E-2</c:v>
                      </c:pt>
                      <c:pt idx="4249">
                        <c:v>-6.6606000000000026E-2</c:v>
                      </c:pt>
                      <c:pt idx="4250">
                        <c:v>-6.6611750000000025E-2</c:v>
                      </c:pt>
                      <c:pt idx="4251">
                        <c:v>-6.6609500000000002E-2</c:v>
                      </c:pt>
                      <c:pt idx="4252">
                        <c:v>-6.6618000000000011E-2</c:v>
                      </c:pt>
                      <c:pt idx="4253">
                        <c:v>-6.6621250000000007E-2</c:v>
                      </c:pt>
                      <c:pt idx="4254">
                        <c:v>-6.6629749999999988E-2</c:v>
                      </c:pt>
                      <c:pt idx="4255">
                        <c:v>-6.6637000000000002E-2</c:v>
                      </c:pt>
                      <c:pt idx="4256">
                        <c:v>-6.6645249999999989E-2</c:v>
                      </c:pt>
                      <c:pt idx="4257">
                        <c:v>-6.6654749999999985E-2</c:v>
                      </c:pt>
                      <c:pt idx="4258">
                        <c:v>-6.6671749999999988E-2</c:v>
                      </c:pt>
                      <c:pt idx="4259">
                        <c:v>-6.6685249999999974E-2</c:v>
                      </c:pt>
                      <c:pt idx="4260">
                        <c:v>-6.6692499999999988E-2</c:v>
                      </c:pt>
                      <c:pt idx="4261">
                        <c:v>-6.6700499999999982E-2</c:v>
                      </c:pt>
                      <c:pt idx="4262">
                        <c:v>-6.6706999999999975E-2</c:v>
                      </c:pt>
                      <c:pt idx="4263">
                        <c:v>-6.6716999999999971E-2</c:v>
                      </c:pt>
                      <c:pt idx="4264">
                        <c:v>-6.671524999999999E-2</c:v>
                      </c:pt>
                      <c:pt idx="4265">
                        <c:v>-6.6712999999999995E-2</c:v>
                      </c:pt>
                      <c:pt idx="4266">
                        <c:v>-6.6722249999999969E-2</c:v>
                      </c:pt>
                      <c:pt idx="4267">
                        <c:v>-6.6714249999999989E-2</c:v>
                      </c:pt>
                      <c:pt idx="4268">
                        <c:v>-6.6717249999999964E-2</c:v>
                      </c:pt>
                      <c:pt idx="4269">
                        <c:v>-6.6732249999999979E-2</c:v>
                      </c:pt>
                      <c:pt idx="4270">
                        <c:v>-6.6744999999999971E-2</c:v>
                      </c:pt>
                      <c:pt idx="4271">
                        <c:v>-6.6743749999999963E-2</c:v>
                      </c:pt>
                      <c:pt idx="4272">
                        <c:v>-6.6742999999999969E-2</c:v>
                      </c:pt>
                      <c:pt idx="4273">
                        <c:v>-6.6744499999999971E-2</c:v>
                      </c:pt>
                      <c:pt idx="4274">
                        <c:v>-6.6738999999999965E-2</c:v>
                      </c:pt>
                      <c:pt idx="4275">
                        <c:v>-6.6731499999999958E-2</c:v>
                      </c:pt>
                      <c:pt idx="4276">
                        <c:v>-6.673724999999997E-2</c:v>
                      </c:pt>
                      <c:pt idx="4277">
                        <c:v>-6.6734249999999967E-2</c:v>
                      </c:pt>
                      <c:pt idx="4278">
                        <c:v>-6.6745499999999958E-2</c:v>
                      </c:pt>
                      <c:pt idx="4279">
                        <c:v>-6.6754999999999953E-2</c:v>
                      </c:pt>
                      <c:pt idx="4280">
                        <c:v>-6.6759999999999972E-2</c:v>
                      </c:pt>
                      <c:pt idx="4281">
                        <c:v>-6.6765749999999971E-2</c:v>
                      </c:pt>
                      <c:pt idx="4282">
                        <c:v>-6.6756249999999961E-2</c:v>
                      </c:pt>
                      <c:pt idx="4283">
                        <c:v>-6.6756999999999969E-2</c:v>
                      </c:pt>
                      <c:pt idx="4284">
                        <c:v>-6.6768999999999981E-2</c:v>
                      </c:pt>
                      <c:pt idx="4285">
                        <c:v>-6.6785749999999963E-2</c:v>
                      </c:pt>
                      <c:pt idx="4286">
                        <c:v>-6.6795999999999967E-2</c:v>
                      </c:pt>
                      <c:pt idx="4287">
                        <c:v>-6.6807249999999957E-2</c:v>
                      </c:pt>
                      <c:pt idx="4288">
                        <c:v>-6.6815999999999973E-2</c:v>
                      </c:pt>
                      <c:pt idx="4289">
                        <c:v>-6.681699999999996E-2</c:v>
                      </c:pt>
                      <c:pt idx="4290">
                        <c:v>-6.6828749999999951E-2</c:v>
                      </c:pt>
                      <c:pt idx="4291">
                        <c:v>-6.6832249999999954E-2</c:v>
                      </c:pt>
                      <c:pt idx="4292">
                        <c:v>-6.6836999999999952E-2</c:v>
                      </c:pt>
                      <c:pt idx="4293">
                        <c:v>-6.6849999999999965E-2</c:v>
                      </c:pt>
                      <c:pt idx="4294">
                        <c:v>-6.6865999999999953E-2</c:v>
                      </c:pt>
                      <c:pt idx="4295">
                        <c:v>-6.6878749999999945E-2</c:v>
                      </c:pt>
                      <c:pt idx="4296">
                        <c:v>-6.6896499999999956E-2</c:v>
                      </c:pt>
                      <c:pt idx="4297">
                        <c:v>-6.6907749999999946E-2</c:v>
                      </c:pt>
                      <c:pt idx="4298">
                        <c:v>-6.6920499999999952E-2</c:v>
                      </c:pt>
                      <c:pt idx="4299">
                        <c:v>-6.6927249999999952E-2</c:v>
                      </c:pt>
                      <c:pt idx="4300">
                        <c:v>-6.6931749999999943E-2</c:v>
                      </c:pt>
                      <c:pt idx="4301">
                        <c:v>-6.6928249999999953E-2</c:v>
                      </c:pt>
                      <c:pt idx="4302">
                        <c:v>-6.6930249999999941E-2</c:v>
                      </c:pt>
                      <c:pt idx="4303">
                        <c:v>-6.6947499999999938E-2</c:v>
                      </c:pt>
                      <c:pt idx="4304">
                        <c:v>-6.6942499999999946E-2</c:v>
                      </c:pt>
                      <c:pt idx="4305">
                        <c:v>-6.693599999999994E-2</c:v>
                      </c:pt>
                      <c:pt idx="4306">
                        <c:v>-6.6936999999999955E-2</c:v>
                      </c:pt>
                      <c:pt idx="4307">
                        <c:v>-6.6961749999999959E-2</c:v>
                      </c:pt>
                      <c:pt idx="4308">
                        <c:v>-6.6961749999999945E-2</c:v>
                      </c:pt>
                      <c:pt idx="4309">
                        <c:v>-6.6960749999999944E-2</c:v>
                      </c:pt>
                      <c:pt idx="4310">
                        <c:v>-6.6957999999999934E-2</c:v>
                      </c:pt>
                      <c:pt idx="4311">
                        <c:v>-6.6951749999999921E-2</c:v>
                      </c:pt>
                      <c:pt idx="4312">
                        <c:v>-6.6943999999999934E-2</c:v>
                      </c:pt>
                      <c:pt idx="4313">
                        <c:v>-6.6958249999999928E-2</c:v>
                      </c:pt>
                      <c:pt idx="4314">
                        <c:v>-6.6968249999999924E-2</c:v>
                      </c:pt>
                      <c:pt idx="4315">
                        <c:v>-6.6981749999999937E-2</c:v>
                      </c:pt>
                      <c:pt idx="4316">
                        <c:v>-6.6976249999999932E-2</c:v>
                      </c:pt>
                      <c:pt idx="4317">
                        <c:v>-6.6980249999999936E-2</c:v>
                      </c:pt>
                      <c:pt idx="4318">
                        <c:v>-6.698824999999993E-2</c:v>
                      </c:pt>
                      <c:pt idx="4319">
                        <c:v>-6.7002999999999938E-2</c:v>
                      </c:pt>
                      <c:pt idx="4320">
                        <c:v>-6.7018749999999933E-2</c:v>
                      </c:pt>
                      <c:pt idx="4321">
                        <c:v>-6.7017499999999938E-2</c:v>
                      </c:pt>
                      <c:pt idx="4322">
                        <c:v>-6.7029749999999944E-2</c:v>
                      </c:pt>
                      <c:pt idx="4323">
                        <c:v>-6.7044249999999944E-2</c:v>
                      </c:pt>
                      <c:pt idx="4324">
                        <c:v>-6.705024999999995E-2</c:v>
                      </c:pt>
                      <c:pt idx="4325">
                        <c:v>-6.7060749999999961E-2</c:v>
                      </c:pt>
                      <c:pt idx="4326">
                        <c:v>-6.7074749999999961E-2</c:v>
                      </c:pt>
                      <c:pt idx="4327">
                        <c:v>-6.7079499999999972E-2</c:v>
                      </c:pt>
                      <c:pt idx="4328">
                        <c:v>-6.7093499999999959E-2</c:v>
                      </c:pt>
                      <c:pt idx="4329">
                        <c:v>-6.7072749999999959E-2</c:v>
                      </c:pt>
                      <c:pt idx="4330">
                        <c:v>-6.708374999999997E-2</c:v>
                      </c:pt>
                      <c:pt idx="4331">
                        <c:v>-6.7097749999999984E-2</c:v>
                      </c:pt>
                      <c:pt idx="4332">
                        <c:v>-6.7102499999999982E-2</c:v>
                      </c:pt>
                      <c:pt idx="4333">
                        <c:v>-6.7106499999999986E-2</c:v>
                      </c:pt>
                      <c:pt idx="4334">
                        <c:v>-6.7095999999999989E-2</c:v>
                      </c:pt>
                      <c:pt idx="4335">
                        <c:v>-6.7102499999999982E-2</c:v>
                      </c:pt>
                      <c:pt idx="4336">
                        <c:v>-6.7094999999999988E-2</c:v>
                      </c:pt>
                      <c:pt idx="4337">
                        <c:v>-6.7091249999999991E-2</c:v>
                      </c:pt>
                      <c:pt idx="4338">
                        <c:v>-6.7089249999999989E-2</c:v>
                      </c:pt>
                      <c:pt idx="4339">
                        <c:v>-6.7081000000000002E-2</c:v>
                      </c:pt>
                      <c:pt idx="4340">
                        <c:v>-6.7078750000000006E-2</c:v>
                      </c:pt>
                      <c:pt idx="4341">
                        <c:v>-6.707550000000001E-2</c:v>
                      </c:pt>
                      <c:pt idx="4342">
                        <c:v>-6.7064750000000006E-2</c:v>
                      </c:pt>
                      <c:pt idx="4343">
                        <c:v>-6.7055750000000011E-2</c:v>
                      </c:pt>
                      <c:pt idx="4344">
                        <c:v>-6.7040000000000002E-2</c:v>
                      </c:pt>
                      <c:pt idx="4345">
                        <c:v>-6.7033750000000017E-2</c:v>
                      </c:pt>
                      <c:pt idx="4346">
                        <c:v>-6.7021750000000005E-2</c:v>
                      </c:pt>
                      <c:pt idx="4347">
                        <c:v>-6.7005750000000003E-2</c:v>
                      </c:pt>
                      <c:pt idx="4348">
                        <c:v>-6.6985500000000003E-2</c:v>
                      </c:pt>
                      <c:pt idx="4349">
                        <c:v>-6.6976250000000001E-2</c:v>
                      </c:pt>
                      <c:pt idx="4350">
                        <c:v>-6.6956749999999995E-2</c:v>
                      </c:pt>
                      <c:pt idx="4351">
                        <c:v>-6.6951999999999998E-2</c:v>
                      </c:pt>
                      <c:pt idx="4352">
                        <c:v>-6.6941500000000001E-2</c:v>
                      </c:pt>
                      <c:pt idx="4353">
                        <c:v>-6.6944999999999991E-2</c:v>
                      </c:pt>
                      <c:pt idx="4354">
                        <c:v>-6.6928499999999988E-2</c:v>
                      </c:pt>
                      <c:pt idx="4355">
                        <c:v>-6.6931249999999998E-2</c:v>
                      </c:pt>
                      <c:pt idx="4356">
                        <c:v>-6.6918249999999999E-2</c:v>
                      </c:pt>
                      <c:pt idx="4357">
                        <c:v>-6.6917500000000005E-2</c:v>
                      </c:pt>
                      <c:pt idx="4358">
                        <c:v>-6.6910499999999998E-2</c:v>
                      </c:pt>
                      <c:pt idx="4359">
                        <c:v>-6.6898999999999986E-2</c:v>
                      </c:pt>
                      <c:pt idx="4360">
                        <c:v>-6.6894250000000002E-2</c:v>
                      </c:pt>
                      <c:pt idx="4361">
                        <c:v>-6.6900500000000002E-2</c:v>
                      </c:pt>
                      <c:pt idx="4362">
                        <c:v>-6.6896749999999991E-2</c:v>
                      </c:pt>
                      <c:pt idx="4363">
                        <c:v>-6.6893250000000015E-2</c:v>
                      </c:pt>
                      <c:pt idx="4364">
                        <c:v>-6.6893499999999995E-2</c:v>
                      </c:pt>
                      <c:pt idx="4365">
                        <c:v>-6.6891499999999993E-2</c:v>
                      </c:pt>
                      <c:pt idx="4366">
                        <c:v>-6.6882250000000004E-2</c:v>
                      </c:pt>
                      <c:pt idx="4367">
                        <c:v>-6.6880750000000017E-2</c:v>
                      </c:pt>
                      <c:pt idx="4368">
                        <c:v>-6.688100000000001E-2</c:v>
                      </c:pt>
                      <c:pt idx="4369">
                        <c:v>-6.6888749999999997E-2</c:v>
                      </c:pt>
                      <c:pt idx="4370">
                        <c:v>-6.6889250000000011E-2</c:v>
                      </c:pt>
                      <c:pt idx="4371">
                        <c:v>-6.6909000000000024E-2</c:v>
                      </c:pt>
                      <c:pt idx="4372">
                        <c:v>-6.6913750000000008E-2</c:v>
                      </c:pt>
                      <c:pt idx="4373">
                        <c:v>-6.692250000000001E-2</c:v>
                      </c:pt>
                      <c:pt idx="4374">
                        <c:v>-6.6922750000000017E-2</c:v>
                      </c:pt>
                      <c:pt idx="4375">
                        <c:v>-6.6932000000000033E-2</c:v>
                      </c:pt>
                      <c:pt idx="4376">
                        <c:v>-6.6931500000000033E-2</c:v>
                      </c:pt>
                      <c:pt idx="4377">
                        <c:v>-6.692625000000002E-2</c:v>
                      </c:pt>
                      <c:pt idx="4378">
                        <c:v>-6.6907000000000008E-2</c:v>
                      </c:pt>
                      <c:pt idx="4379">
                        <c:v>-6.6906250000000028E-2</c:v>
                      </c:pt>
                      <c:pt idx="4380">
                        <c:v>-6.6920250000000014E-2</c:v>
                      </c:pt>
                      <c:pt idx="4381">
                        <c:v>-6.6910500000000026E-2</c:v>
                      </c:pt>
                      <c:pt idx="4382">
                        <c:v>-6.6912750000000021E-2</c:v>
                      </c:pt>
                      <c:pt idx="4383">
                        <c:v>-6.6917000000000018E-2</c:v>
                      </c:pt>
                      <c:pt idx="4384">
                        <c:v>-6.6913750000000022E-2</c:v>
                      </c:pt>
                      <c:pt idx="4385">
                        <c:v>-6.6913000000000028E-2</c:v>
                      </c:pt>
                      <c:pt idx="4386">
                        <c:v>-6.6903750000000026E-2</c:v>
                      </c:pt>
                      <c:pt idx="4387">
                        <c:v>-6.6902750000000011E-2</c:v>
                      </c:pt>
                      <c:pt idx="4388">
                        <c:v>-6.6900750000000023E-2</c:v>
                      </c:pt>
                      <c:pt idx="4389">
                        <c:v>-6.6894250000000002E-2</c:v>
                      </c:pt>
                      <c:pt idx="4390">
                        <c:v>-6.6886000000000015E-2</c:v>
                      </c:pt>
                      <c:pt idx="4391">
                        <c:v>-6.6885000000000028E-2</c:v>
                      </c:pt>
                      <c:pt idx="4392">
                        <c:v>-6.6875500000000018E-2</c:v>
                      </c:pt>
                      <c:pt idx="4393">
                        <c:v>-6.6872000000000015E-2</c:v>
                      </c:pt>
                      <c:pt idx="4394">
                        <c:v>-6.6873250000000009E-2</c:v>
                      </c:pt>
                      <c:pt idx="4395">
                        <c:v>-6.6865500000000008E-2</c:v>
                      </c:pt>
                      <c:pt idx="4396">
                        <c:v>-6.6872250000000008E-2</c:v>
                      </c:pt>
                      <c:pt idx="4397">
                        <c:v>-6.6864750000000028E-2</c:v>
                      </c:pt>
                      <c:pt idx="4398">
                        <c:v>-6.6852500000000023E-2</c:v>
                      </c:pt>
                      <c:pt idx="4399">
                        <c:v>-6.6855500000000026E-2</c:v>
                      </c:pt>
                      <c:pt idx="4400">
                        <c:v>-6.6841500000000012E-2</c:v>
                      </c:pt>
                      <c:pt idx="4401">
                        <c:v>-6.6830750000000022E-2</c:v>
                      </c:pt>
                      <c:pt idx="4402">
                        <c:v>-6.6824500000000009E-2</c:v>
                      </c:pt>
                      <c:pt idx="4403">
                        <c:v>-6.6815250000000007E-2</c:v>
                      </c:pt>
                      <c:pt idx="4404">
                        <c:v>-6.6780250000000013E-2</c:v>
                      </c:pt>
                      <c:pt idx="4405">
                        <c:v>-6.6784499999999997E-2</c:v>
                      </c:pt>
                      <c:pt idx="4406">
                        <c:v>-6.6786250000000005E-2</c:v>
                      </c:pt>
                      <c:pt idx="4407">
                        <c:v>-6.6781999999999994E-2</c:v>
                      </c:pt>
                      <c:pt idx="4408">
                        <c:v>-6.6785750000000005E-2</c:v>
                      </c:pt>
                      <c:pt idx="4409">
                        <c:v>-6.6782000000000008E-2</c:v>
                      </c:pt>
                      <c:pt idx="4410">
                        <c:v>-6.6781500000000008E-2</c:v>
                      </c:pt>
                      <c:pt idx="4411">
                        <c:v>-6.677325000000002E-2</c:v>
                      </c:pt>
                      <c:pt idx="4412">
                        <c:v>-6.6767750000000015E-2</c:v>
                      </c:pt>
                      <c:pt idx="4413">
                        <c:v>-6.6755250000000016E-2</c:v>
                      </c:pt>
                      <c:pt idx="4414">
                        <c:v>-6.6756250000000003E-2</c:v>
                      </c:pt>
                      <c:pt idx="4415">
                        <c:v>-6.6743500000000011E-2</c:v>
                      </c:pt>
                      <c:pt idx="4416">
                        <c:v>-6.673925E-2</c:v>
                      </c:pt>
                      <c:pt idx="4417">
                        <c:v>-6.67325E-2</c:v>
                      </c:pt>
                      <c:pt idx="4418">
                        <c:v>-6.6748999999999989E-2</c:v>
                      </c:pt>
                      <c:pt idx="4419">
                        <c:v>-6.6740500000000008E-2</c:v>
                      </c:pt>
                      <c:pt idx="4420">
                        <c:v>-6.6741750000000002E-2</c:v>
                      </c:pt>
                      <c:pt idx="4421">
                        <c:v>-6.6734500000000002E-2</c:v>
                      </c:pt>
                      <c:pt idx="4422">
                        <c:v>-6.6716000000000011E-2</c:v>
                      </c:pt>
                      <c:pt idx="4423">
                        <c:v>-6.670050000000001E-2</c:v>
                      </c:pt>
                      <c:pt idx="4424">
                        <c:v>-6.6677749999999994E-2</c:v>
                      </c:pt>
                      <c:pt idx="4425">
                        <c:v>-6.6676749999999993E-2</c:v>
                      </c:pt>
                      <c:pt idx="4426">
                        <c:v>-6.6642249999999986E-2</c:v>
                      </c:pt>
                      <c:pt idx="4427">
                        <c:v>-6.6624249999999996E-2</c:v>
                      </c:pt>
                      <c:pt idx="4428">
                        <c:v>-6.6593999999999987E-2</c:v>
                      </c:pt>
                      <c:pt idx="4429">
                        <c:v>-6.6566749999999994E-2</c:v>
                      </c:pt>
                      <c:pt idx="4430">
                        <c:v>-6.6539999999999988E-2</c:v>
                      </c:pt>
                      <c:pt idx="4431">
                        <c:v>-6.6515749999999998E-2</c:v>
                      </c:pt>
                      <c:pt idx="4432">
                        <c:v>-6.6481750000000006E-2</c:v>
                      </c:pt>
                      <c:pt idx="4433">
                        <c:v>-6.6465999999999997E-2</c:v>
                      </c:pt>
                      <c:pt idx="4434">
                        <c:v>-6.6438999999999984E-2</c:v>
                      </c:pt>
                      <c:pt idx="4435">
                        <c:v>-6.6418499999999991E-2</c:v>
                      </c:pt>
                      <c:pt idx="4436">
                        <c:v>-6.639674999999999E-2</c:v>
                      </c:pt>
                      <c:pt idx="4437">
                        <c:v>-6.6373499999999988E-2</c:v>
                      </c:pt>
                      <c:pt idx="4438">
                        <c:v>-6.6348999999999991E-2</c:v>
                      </c:pt>
                      <c:pt idx="4439">
                        <c:v>-6.6326249999999989E-2</c:v>
                      </c:pt>
                      <c:pt idx="4440">
                        <c:v>-6.6304500000000002E-2</c:v>
                      </c:pt>
                      <c:pt idx="4441">
                        <c:v>-6.627849999999999E-2</c:v>
                      </c:pt>
                      <c:pt idx="4442">
                        <c:v>-6.6232999999999986E-2</c:v>
                      </c:pt>
                      <c:pt idx="4443">
                        <c:v>-6.6196499999999991E-2</c:v>
                      </c:pt>
                      <c:pt idx="4444">
                        <c:v>-6.6163499999999972E-2</c:v>
                      </c:pt>
                      <c:pt idx="4445">
                        <c:v>-6.6119749999999977E-2</c:v>
                      </c:pt>
                      <c:pt idx="4446">
                        <c:v>-6.6088499999999994E-2</c:v>
                      </c:pt>
                      <c:pt idx="4447">
                        <c:v>-6.6064999999999999E-2</c:v>
                      </c:pt>
                      <c:pt idx="4448">
                        <c:v>-6.604199999999999E-2</c:v>
                      </c:pt>
                      <c:pt idx="4449">
                        <c:v>-6.6027999999999989E-2</c:v>
                      </c:pt>
                      <c:pt idx="4450">
                        <c:v>-6.6007999999999983E-2</c:v>
                      </c:pt>
                      <c:pt idx="4451">
                        <c:v>-6.5978249999999988E-2</c:v>
                      </c:pt>
                      <c:pt idx="4452">
                        <c:v>-6.5945249999999997E-2</c:v>
                      </c:pt>
                      <c:pt idx="4453">
                        <c:v>-6.5927750000000007E-2</c:v>
                      </c:pt>
                      <c:pt idx="4454">
                        <c:v>-6.59E-2</c:v>
                      </c:pt>
                      <c:pt idx="4455">
                        <c:v>-6.5870999999999999E-2</c:v>
                      </c:pt>
                      <c:pt idx="4456">
                        <c:v>-6.5835999999999992E-2</c:v>
                      </c:pt>
                      <c:pt idx="4457">
                        <c:v>-6.5803999999999988E-2</c:v>
                      </c:pt>
                      <c:pt idx="4458">
                        <c:v>-6.5768750000000001E-2</c:v>
                      </c:pt>
                      <c:pt idx="4459">
                        <c:v>-6.5739999999999993E-2</c:v>
                      </c:pt>
                      <c:pt idx="4460">
                        <c:v>-6.5709000000000004E-2</c:v>
                      </c:pt>
                      <c:pt idx="4461">
                        <c:v>-6.56775E-2</c:v>
                      </c:pt>
                      <c:pt idx="4462">
                        <c:v>-6.5656499999999993E-2</c:v>
                      </c:pt>
                      <c:pt idx="4463">
                        <c:v>-6.5635749999999993E-2</c:v>
                      </c:pt>
                      <c:pt idx="4464">
                        <c:v>-6.5602499999999994E-2</c:v>
                      </c:pt>
                      <c:pt idx="4465">
                        <c:v>-6.5579250000000006E-2</c:v>
                      </c:pt>
                      <c:pt idx="4466">
                        <c:v>-6.5553749999999994E-2</c:v>
                      </c:pt>
                      <c:pt idx="4467">
                        <c:v>-6.5538000000000013E-2</c:v>
                      </c:pt>
                      <c:pt idx="4468">
                        <c:v>-6.5516000000000005E-2</c:v>
                      </c:pt>
                      <c:pt idx="4469">
                        <c:v>-6.5489000000000019E-2</c:v>
                      </c:pt>
                      <c:pt idx="4470">
                        <c:v>-6.5468000000000026E-2</c:v>
                      </c:pt>
                      <c:pt idx="4471">
                        <c:v>-6.5448250000000027E-2</c:v>
                      </c:pt>
                      <c:pt idx="4472">
                        <c:v>-6.5429750000000023E-2</c:v>
                      </c:pt>
                      <c:pt idx="4473">
                        <c:v>-6.5396250000000017E-2</c:v>
                      </c:pt>
                      <c:pt idx="4474">
                        <c:v>-6.5374000000000015E-2</c:v>
                      </c:pt>
                      <c:pt idx="4475">
                        <c:v>-6.534825000000001E-2</c:v>
                      </c:pt>
                      <c:pt idx="4476">
                        <c:v>-6.5317750000000008E-2</c:v>
                      </c:pt>
                      <c:pt idx="4477">
                        <c:v>-6.5289750000000008E-2</c:v>
                      </c:pt>
                      <c:pt idx="4478">
                        <c:v>-6.5269000000000008E-2</c:v>
                      </c:pt>
                      <c:pt idx="4479">
                        <c:v>-6.5228499999999995E-2</c:v>
                      </c:pt>
                      <c:pt idx="4480">
                        <c:v>-6.5198999999999993E-2</c:v>
                      </c:pt>
                      <c:pt idx="4481">
                        <c:v>-6.5165249999999994E-2</c:v>
                      </c:pt>
                      <c:pt idx="4482">
                        <c:v>-6.5133500000000011E-2</c:v>
                      </c:pt>
                      <c:pt idx="4483">
                        <c:v>-6.5099249999999997E-2</c:v>
                      </c:pt>
                      <c:pt idx="4484">
                        <c:v>-6.5058499999999991E-2</c:v>
                      </c:pt>
                      <c:pt idx="4485">
                        <c:v>-6.5008999999999983E-2</c:v>
                      </c:pt>
                      <c:pt idx="4486">
                        <c:v>-6.4970249999999993E-2</c:v>
                      </c:pt>
                      <c:pt idx="4487">
                        <c:v>-6.4936749999999988E-2</c:v>
                      </c:pt>
                      <c:pt idx="4488">
                        <c:v>-6.490725E-2</c:v>
                      </c:pt>
                      <c:pt idx="4489">
                        <c:v>-6.488049999999998E-2</c:v>
                      </c:pt>
                      <c:pt idx="4490">
                        <c:v>-6.4855749999999976E-2</c:v>
                      </c:pt>
                      <c:pt idx="4491">
                        <c:v>-6.4824249999999986E-2</c:v>
                      </c:pt>
                      <c:pt idx="4492">
                        <c:v>-6.4803249999999993E-2</c:v>
                      </c:pt>
                      <c:pt idx="4493">
                        <c:v>-6.4764999999999989E-2</c:v>
                      </c:pt>
                      <c:pt idx="4494">
                        <c:v>-6.4739499999999991E-2</c:v>
                      </c:pt>
                      <c:pt idx="4495">
                        <c:v>-6.471049999999999E-2</c:v>
                      </c:pt>
                      <c:pt idx="4496">
                        <c:v>-6.4691499999999985E-2</c:v>
                      </c:pt>
                      <c:pt idx="4497">
                        <c:v>-6.466124999999999E-2</c:v>
                      </c:pt>
                      <c:pt idx="4498">
                        <c:v>-6.4632749999999989E-2</c:v>
                      </c:pt>
                      <c:pt idx="4499">
                        <c:v>-6.4603499999999994E-2</c:v>
                      </c:pt>
                      <c:pt idx="4500">
                        <c:v>-6.4581249999999993E-2</c:v>
                      </c:pt>
                      <c:pt idx="4501">
                        <c:v>-6.4557249999999997E-2</c:v>
                      </c:pt>
                      <c:pt idx="4502">
                        <c:v>-6.4527999999999988E-2</c:v>
                      </c:pt>
                      <c:pt idx="4503">
                        <c:v>-6.4482749999999991E-2</c:v>
                      </c:pt>
                      <c:pt idx="4504">
                        <c:v>-6.446774999999999E-2</c:v>
                      </c:pt>
                      <c:pt idx="4505">
                        <c:v>-6.4452499999999968E-2</c:v>
                      </c:pt>
                      <c:pt idx="4506">
                        <c:v>-6.4427999999999971E-2</c:v>
                      </c:pt>
                      <c:pt idx="4507">
                        <c:v>-6.4404749999999969E-2</c:v>
                      </c:pt>
                      <c:pt idx="4508">
                        <c:v>-6.4389749999999982E-2</c:v>
                      </c:pt>
                      <c:pt idx="4509">
                        <c:v>-6.4371999999999985E-2</c:v>
                      </c:pt>
                      <c:pt idx="4510">
                        <c:v>-6.4350500000000005E-2</c:v>
                      </c:pt>
                      <c:pt idx="4511">
                        <c:v>-6.4333000000000015E-2</c:v>
                      </c:pt>
                      <c:pt idx="4512">
                        <c:v>-6.4313250000000016E-2</c:v>
                      </c:pt>
                      <c:pt idx="4513">
                        <c:v>-6.427975000000001E-2</c:v>
                      </c:pt>
                      <c:pt idx="4514">
                        <c:v>-6.4254499999999992E-2</c:v>
                      </c:pt>
                      <c:pt idx="4515">
                        <c:v>-6.4211749999999998E-2</c:v>
                      </c:pt>
                      <c:pt idx="4516">
                        <c:v>-6.4191499999999999E-2</c:v>
                      </c:pt>
                      <c:pt idx="4517">
                        <c:v>-6.4160500000000009E-2</c:v>
                      </c:pt>
                      <c:pt idx="4518">
                        <c:v>-6.4117750000000029E-2</c:v>
                      </c:pt>
                      <c:pt idx="4519">
                        <c:v>-6.4089500000000021E-2</c:v>
                      </c:pt>
                      <c:pt idx="4520">
                        <c:v>-6.4058249999999997E-2</c:v>
                      </c:pt>
                      <c:pt idx="4521">
                        <c:v>-6.403250000000002E-2</c:v>
                      </c:pt>
                      <c:pt idx="4522">
                        <c:v>-6.4015000000000002E-2</c:v>
                      </c:pt>
                      <c:pt idx="4523">
                        <c:v>-6.398899999999999E-2</c:v>
                      </c:pt>
                      <c:pt idx="4524">
                        <c:v>-6.3971500000000001E-2</c:v>
                      </c:pt>
                      <c:pt idx="4525">
                        <c:v>-6.3945000000000002E-2</c:v>
                      </c:pt>
                      <c:pt idx="4526">
                        <c:v>-6.3919749999999997E-2</c:v>
                      </c:pt>
                      <c:pt idx="4527">
                        <c:v>-6.3889749999999995E-2</c:v>
                      </c:pt>
                      <c:pt idx="4528">
                        <c:v>-6.3865000000000005E-2</c:v>
                      </c:pt>
                      <c:pt idx="4529">
                        <c:v>-6.3871750000000005E-2</c:v>
                      </c:pt>
                      <c:pt idx="4530">
                        <c:v>-6.3842750000000004E-2</c:v>
                      </c:pt>
                      <c:pt idx="4531">
                        <c:v>-6.3813000000000009E-2</c:v>
                      </c:pt>
                      <c:pt idx="4532">
                        <c:v>-6.3798250000000001E-2</c:v>
                      </c:pt>
                      <c:pt idx="4533">
                        <c:v>-6.3786000000000009E-2</c:v>
                      </c:pt>
                      <c:pt idx="4534">
                        <c:v>-6.3778750000000009E-2</c:v>
                      </c:pt>
                      <c:pt idx="4535">
                        <c:v>-6.3753500000000005E-2</c:v>
                      </c:pt>
                      <c:pt idx="4536">
                        <c:v>-6.3748750000000007E-2</c:v>
                      </c:pt>
                      <c:pt idx="4537">
                        <c:v>-6.372825E-2</c:v>
                      </c:pt>
                      <c:pt idx="4538">
                        <c:v>-6.3716750000000003E-2</c:v>
                      </c:pt>
                      <c:pt idx="4539">
                        <c:v>-6.3711500000000004E-2</c:v>
                      </c:pt>
                      <c:pt idx="4540">
                        <c:v>-6.3699249999999999E-2</c:v>
                      </c:pt>
                      <c:pt idx="4541">
                        <c:v>-6.3680750000000008E-2</c:v>
                      </c:pt>
                      <c:pt idx="4542">
                        <c:v>-6.3673250000000015E-2</c:v>
                      </c:pt>
                      <c:pt idx="4543">
                        <c:v>-6.3673000000000007E-2</c:v>
                      </c:pt>
                      <c:pt idx="4544">
                        <c:v>-6.3665750000000007E-2</c:v>
                      </c:pt>
                      <c:pt idx="4545">
                        <c:v>-6.3647500000000024E-2</c:v>
                      </c:pt>
                      <c:pt idx="4546">
                        <c:v>-6.3627749999999997E-2</c:v>
                      </c:pt>
                      <c:pt idx="4547">
                        <c:v>-6.3619499999999995E-2</c:v>
                      </c:pt>
                      <c:pt idx="4548">
                        <c:v>-6.3615249999999998E-2</c:v>
                      </c:pt>
                      <c:pt idx="4549">
                        <c:v>-6.3604250000000001E-2</c:v>
                      </c:pt>
                      <c:pt idx="4550">
                        <c:v>-6.3601500000000005E-2</c:v>
                      </c:pt>
                      <c:pt idx="4551">
                        <c:v>-6.3588999999999993E-2</c:v>
                      </c:pt>
                      <c:pt idx="4552">
                        <c:v>-6.3577000000000009E-2</c:v>
                      </c:pt>
                      <c:pt idx="4553">
                        <c:v>-6.3562750000000015E-2</c:v>
                      </c:pt>
                      <c:pt idx="4554">
                        <c:v>-6.355725000000001E-2</c:v>
                      </c:pt>
                      <c:pt idx="4555">
                        <c:v>-6.3533250000000013E-2</c:v>
                      </c:pt>
                      <c:pt idx="4556">
                        <c:v>-6.3518000000000005E-2</c:v>
                      </c:pt>
                      <c:pt idx="4557">
                        <c:v>-6.3498750000000007E-2</c:v>
                      </c:pt>
                      <c:pt idx="4558">
                        <c:v>-6.3496000000000011E-2</c:v>
                      </c:pt>
                      <c:pt idx="4559">
                        <c:v>-6.3485250000000007E-2</c:v>
                      </c:pt>
                      <c:pt idx="4560">
                        <c:v>-6.3485500000000014E-2</c:v>
                      </c:pt>
                      <c:pt idx="4561">
                        <c:v>-6.3467250000000017E-2</c:v>
                      </c:pt>
                      <c:pt idx="4562">
                        <c:v>-6.3462250000000026E-2</c:v>
                      </c:pt>
                      <c:pt idx="4563">
                        <c:v>-6.3456750000000006E-2</c:v>
                      </c:pt>
                      <c:pt idx="4564">
                        <c:v>-6.3433750000000011E-2</c:v>
                      </c:pt>
                      <c:pt idx="4565">
                        <c:v>-6.3425499999999996E-2</c:v>
                      </c:pt>
                      <c:pt idx="4566">
                        <c:v>-6.3428250000000019E-2</c:v>
                      </c:pt>
                      <c:pt idx="4567">
                        <c:v>-6.3424750000000016E-2</c:v>
                      </c:pt>
                      <c:pt idx="4568">
                        <c:v>-6.3410250000000015E-2</c:v>
                      </c:pt>
                      <c:pt idx="4569">
                        <c:v>-6.3402250000000007E-2</c:v>
                      </c:pt>
                      <c:pt idx="4570">
                        <c:v>-6.3401500000000027E-2</c:v>
                      </c:pt>
                      <c:pt idx="4571">
                        <c:v>-6.3381250000000014E-2</c:v>
                      </c:pt>
                      <c:pt idx="4572">
                        <c:v>-6.3373500000000013E-2</c:v>
                      </c:pt>
                      <c:pt idx="4573">
                        <c:v>-6.3361500000000015E-2</c:v>
                      </c:pt>
                      <c:pt idx="4574">
                        <c:v>-6.3349750000000024E-2</c:v>
                      </c:pt>
                      <c:pt idx="4575">
                        <c:v>-6.3332000000000027E-2</c:v>
                      </c:pt>
                      <c:pt idx="4576">
                        <c:v>-6.333175000000002E-2</c:v>
                      </c:pt>
                      <c:pt idx="4577">
                        <c:v>-6.3318250000000034E-2</c:v>
                      </c:pt>
                      <c:pt idx="4578">
                        <c:v>-6.3314250000000044E-2</c:v>
                      </c:pt>
                      <c:pt idx="4579">
                        <c:v>-6.3303250000000033E-2</c:v>
                      </c:pt>
                      <c:pt idx="4580">
                        <c:v>-6.328675000000003E-2</c:v>
                      </c:pt>
                      <c:pt idx="4581">
                        <c:v>-6.3286500000000037E-2</c:v>
                      </c:pt>
                      <c:pt idx="4582">
                        <c:v>-6.3277500000000028E-2</c:v>
                      </c:pt>
                      <c:pt idx="4583">
                        <c:v>-6.3258000000000023E-2</c:v>
                      </c:pt>
                      <c:pt idx="4584">
                        <c:v>-6.3241000000000019E-2</c:v>
                      </c:pt>
                      <c:pt idx="4585">
                        <c:v>-6.3227000000000005E-2</c:v>
                      </c:pt>
                      <c:pt idx="4586">
                        <c:v>-6.3228750000000014E-2</c:v>
                      </c:pt>
                      <c:pt idx="4587">
                        <c:v>-6.3220000000000012E-2</c:v>
                      </c:pt>
                      <c:pt idx="4588">
                        <c:v>-6.3198250000000011E-2</c:v>
                      </c:pt>
                      <c:pt idx="4589">
                        <c:v>-6.3201500000000008E-2</c:v>
                      </c:pt>
                      <c:pt idx="4590">
                        <c:v>-6.3188250000000015E-2</c:v>
                      </c:pt>
                      <c:pt idx="4591">
                        <c:v>-6.3181250000000022E-2</c:v>
                      </c:pt>
                      <c:pt idx="4592">
                        <c:v>-6.3188000000000008E-2</c:v>
                      </c:pt>
                      <c:pt idx="4593">
                        <c:v>-6.3180000000000028E-2</c:v>
                      </c:pt>
                      <c:pt idx="4594">
                        <c:v>-6.3166250000000021E-2</c:v>
                      </c:pt>
                      <c:pt idx="4595">
                        <c:v>-6.3165000000000027E-2</c:v>
                      </c:pt>
                      <c:pt idx="4596">
                        <c:v>-6.3150250000000019E-2</c:v>
                      </c:pt>
                      <c:pt idx="4597">
                        <c:v>-6.3160000000000022E-2</c:v>
                      </c:pt>
                      <c:pt idx="4598">
                        <c:v>-6.3156500000000018E-2</c:v>
                      </c:pt>
                      <c:pt idx="4599">
                        <c:v>-6.3142750000000025E-2</c:v>
                      </c:pt>
                      <c:pt idx="4600">
                        <c:v>-6.3137500000000013E-2</c:v>
                      </c:pt>
                      <c:pt idx="4601">
                        <c:v>-6.3127000000000016E-2</c:v>
                      </c:pt>
                      <c:pt idx="4602">
                        <c:v>-6.3120750000000017E-2</c:v>
                      </c:pt>
                      <c:pt idx="4603">
                        <c:v>-6.3108250000000005E-2</c:v>
                      </c:pt>
                      <c:pt idx="4604">
                        <c:v>-6.3105750000000002E-2</c:v>
                      </c:pt>
                      <c:pt idx="4605">
                        <c:v>-6.3087000000000004E-2</c:v>
                      </c:pt>
                      <c:pt idx="4606">
                        <c:v>-6.30685E-2</c:v>
                      </c:pt>
                      <c:pt idx="4607">
                        <c:v>-6.3056500000000001E-2</c:v>
                      </c:pt>
                      <c:pt idx="4608">
                        <c:v>-6.3042750000000009E-2</c:v>
                      </c:pt>
                      <c:pt idx="4609">
                        <c:v>-6.3032500000000005E-2</c:v>
                      </c:pt>
                      <c:pt idx="4610">
                        <c:v>-6.3020500000000007E-2</c:v>
                      </c:pt>
                      <c:pt idx="4611">
                        <c:v>-6.3015749999999982E-2</c:v>
                      </c:pt>
                      <c:pt idx="4612">
                        <c:v>-6.3006999999999994E-2</c:v>
                      </c:pt>
                      <c:pt idx="4613">
                        <c:v>-6.3004999999999992E-2</c:v>
                      </c:pt>
                      <c:pt idx="4614">
                        <c:v>-6.299624999999999E-2</c:v>
                      </c:pt>
                      <c:pt idx="4615">
                        <c:v>-6.2988999999999976E-2</c:v>
                      </c:pt>
                      <c:pt idx="4616">
                        <c:v>-6.2976499999999977E-2</c:v>
                      </c:pt>
                      <c:pt idx="4617">
                        <c:v>-6.2970999999999971E-2</c:v>
                      </c:pt>
                      <c:pt idx="4618">
                        <c:v>-6.2949999999999978E-2</c:v>
                      </c:pt>
                      <c:pt idx="4619">
                        <c:v>-6.2949249999999971E-2</c:v>
                      </c:pt>
                      <c:pt idx="4620">
                        <c:v>-6.2936499999999965E-2</c:v>
                      </c:pt>
                      <c:pt idx="4621">
                        <c:v>-6.2917999999999974E-2</c:v>
                      </c:pt>
                      <c:pt idx="4622">
                        <c:v>-6.2917499999999973E-2</c:v>
                      </c:pt>
                      <c:pt idx="4623">
                        <c:v>-6.2921499999999977E-2</c:v>
                      </c:pt>
                      <c:pt idx="4624">
                        <c:v>-6.2921749999999971E-2</c:v>
                      </c:pt>
                      <c:pt idx="4625">
                        <c:v>-6.2914749999999978E-2</c:v>
                      </c:pt>
                      <c:pt idx="4626">
                        <c:v>-6.2919749999999997E-2</c:v>
                      </c:pt>
                      <c:pt idx="4627">
                        <c:v>-6.2912999999999997E-2</c:v>
                      </c:pt>
                      <c:pt idx="4628">
                        <c:v>-6.2916249999999993E-2</c:v>
                      </c:pt>
                      <c:pt idx="4629">
                        <c:v>-6.2917999999999988E-2</c:v>
                      </c:pt>
                      <c:pt idx="4630">
                        <c:v>-6.2931999999999988E-2</c:v>
                      </c:pt>
                      <c:pt idx="4631">
                        <c:v>-6.2937499999999993E-2</c:v>
                      </c:pt>
                      <c:pt idx="4632">
                        <c:v>-6.2943499999999999E-2</c:v>
                      </c:pt>
                      <c:pt idx="4633">
                        <c:v>-6.2945249999999994E-2</c:v>
                      </c:pt>
                      <c:pt idx="4634">
                        <c:v>-6.2944249999999993E-2</c:v>
                      </c:pt>
                      <c:pt idx="4635">
                        <c:v>-6.2944E-2</c:v>
                      </c:pt>
                      <c:pt idx="4636">
                        <c:v>-6.2952500000000008E-2</c:v>
                      </c:pt>
                      <c:pt idx="4637">
                        <c:v>-6.2959749999999995E-2</c:v>
                      </c:pt>
                      <c:pt idx="4638">
                        <c:v>-6.2976749999999998E-2</c:v>
                      </c:pt>
                      <c:pt idx="4639">
                        <c:v>-6.2991000000000005E-2</c:v>
                      </c:pt>
                      <c:pt idx="4640">
                        <c:v>-6.2998000000000012E-2</c:v>
                      </c:pt>
                      <c:pt idx="4641">
                        <c:v>-6.3005749999999999E-2</c:v>
                      </c:pt>
                      <c:pt idx="4642">
                        <c:v>-6.3018500000000005E-2</c:v>
                      </c:pt>
                      <c:pt idx="4643">
                        <c:v>-6.3044000000000003E-2</c:v>
                      </c:pt>
                      <c:pt idx="4644">
                        <c:v>-6.3064499999999996E-2</c:v>
                      </c:pt>
                      <c:pt idx="4645">
                        <c:v>-6.3087500000000005E-2</c:v>
                      </c:pt>
                      <c:pt idx="4646">
                        <c:v>-6.30965E-2</c:v>
                      </c:pt>
                      <c:pt idx="4647">
                        <c:v>-6.3101749999999998E-2</c:v>
                      </c:pt>
                      <c:pt idx="4648">
                        <c:v>-6.3111749999999994E-2</c:v>
                      </c:pt>
                      <c:pt idx="4649">
                        <c:v>-6.3114749999999997E-2</c:v>
                      </c:pt>
                      <c:pt idx="4650">
                        <c:v>-6.3124249999999993E-2</c:v>
                      </c:pt>
                      <c:pt idx="4651">
                        <c:v>-6.312849999999999E-2</c:v>
                      </c:pt>
                      <c:pt idx="4652">
                        <c:v>-6.3134999999999983E-2</c:v>
                      </c:pt>
                      <c:pt idx="4653">
                        <c:v>-6.3128999999999977E-2</c:v>
                      </c:pt>
                      <c:pt idx="4654">
                        <c:v>-6.3139999999999988E-2</c:v>
                      </c:pt>
                      <c:pt idx="4655">
                        <c:v>-6.3143000000000005E-2</c:v>
                      </c:pt>
                      <c:pt idx="4656">
                        <c:v>-6.3139749999999994E-2</c:v>
                      </c:pt>
                      <c:pt idx="4657">
                        <c:v>-6.3148750000000003E-2</c:v>
                      </c:pt>
                      <c:pt idx="4658">
                        <c:v>-6.3152249999999993E-2</c:v>
                      </c:pt>
                      <c:pt idx="4659">
                        <c:v>-6.3148499999999996E-2</c:v>
                      </c:pt>
                      <c:pt idx="4660">
                        <c:v>-6.3152999999999973E-2</c:v>
                      </c:pt>
                      <c:pt idx="4661">
                        <c:v>-6.316674999999998E-2</c:v>
                      </c:pt>
                      <c:pt idx="4662">
                        <c:v>-6.3167249999999994E-2</c:v>
                      </c:pt>
                      <c:pt idx="4663">
                        <c:v>-6.3165249999999992E-2</c:v>
                      </c:pt>
                      <c:pt idx="4664">
                        <c:v>-6.3170749999999998E-2</c:v>
                      </c:pt>
                      <c:pt idx="4665">
                        <c:v>-6.3170749999999998E-2</c:v>
                      </c:pt>
                      <c:pt idx="4666">
                        <c:v>-6.3164999999999985E-2</c:v>
                      </c:pt>
                      <c:pt idx="4667">
                        <c:v>-6.3151999999999986E-2</c:v>
                      </c:pt>
                      <c:pt idx="4668">
                        <c:v>-6.3144749999999986E-2</c:v>
                      </c:pt>
                      <c:pt idx="4669">
                        <c:v>-6.3136999999999999E-2</c:v>
                      </c:pt>
                      <c:pt idx="4670">
                        <c:v>-6.3123249999999992E-2</c:v>
                      </c:pt>
                      <c:pt idx="4671">
                        <c:v>-6.3112749999999995E-2</c:v>
                      </c:pt>
                      <c:pt idx="4672">
                        <c:v>-6.3105499999999995E-2</c:v>
                      </c:pt>
                      <c:pt idx="4673">
                        <c:v>-6.3102999999999992E-2</c:v>
                      </c:pt>
                      <c:pt idx="4674">
                        <c:v>-6.3094249999999977E-2</c:v>
                      </c:pt>
                      <c:pt idx="4675">
                        <c:v>-6.3081499999999985E-2</c:v>
                      </c:pt>
                      <c:pt idx="4676">
                        <c:v>-6.3073249999999997E-2</c:v>
                      </c:pt>
                      <c:pt idx="4677">
                        <c:v>-6.3069500000000001E-2</c:v>
                      </c:pt>
                      <c:pt idx="4678">
                        <c:v>-6.3044249999999996E-2</c:v>
                      </c:pt>
                      <c:pt idx="4679">
                        <c:v>-6.3036750000000003E-2</c:v>
                      </c:pt>
                      <c:pt idx="4680">
                        <c:v>-6.3018999999999992E-2</c:v>
                      </c:pt>
                      <c:pt idx="4681">
                        <c:v>-6.3003999999999991E-2</c:v>
                      </c:pt>
                      <c:pt idx="4682">
                        <c:v>-6.3005499999999992E-2</c:v>
                      </c:pt>
                      <c:pt idx="4683">
                        <c:v>-6.300675E-2</c:v>
                      </c:pt>
                      <c:pt idx="4684">
                        <c:v>-6.3004250000000012E-2</c:v>
                      </c:pt>
                      <c:pt idx="4685">
                        <c:v>-6.3013250000000007E-2</c:v>
                      </c:pt>
                      <c:pt idx="4686">
                        <c:v>-6.3024750000000018E-2</c:v>
                      </c:pt>
                      <c:pt idx="4687">
                        <c:v>-6.3029500000000016E-2</c:v>
                      </c:pt>
                      <c:pt idx="4688">
                        <c:v>-6.3039000000000012E-2</c:v>
                      </c:pt>
                      <c:pt idx="4689">
                        <c:v>-6.3044000000000003E-2</c:v>
                      </c:pt>
                      <c:pt idx="4690">
                        <c:v>-6.3040750000000007E-2</c:v>
                      </c:pt>
                      <c:pt idx="4691">
                        <c:v>-6.3040500000000013E-2</c:v>
                      </c:pt>
                      <c:pt idx="4692">
                        <c:v>-6.3029500000000016E-2</c:v>
                      </c:pt>
                      <c:pt idx="4693">
                        <c:v>-6.3039000000000012E-2</c:v>
                      </c:pt>
                      <c:pt idx="4694">
                        <c:v>-6.3032250000000012E-2</c:v>
                      </c:pt>
                      <c:pt idx="4695">
                        <c:v>-6.302625000000002E-2</c:v>
                      </c:pt>
                      <c:pt idx="4696">
                        <c:v>-6.3006500000000021E-2</c:v>
                      </c:pt>
                      <c:pt idx="4697">
                        <c:v>-6.3000000000000014E-2</c:v>
                      </c:pt>
                      <c:pt idx="4698">
                        <c:v>-6.2998750000000006E-2</c:v>
                      </c:pt>
                      <c:pt idx="4699">
                        <c:v>-6.2999500000000014E-2</c:v>
                      </c:pt>
                      <c:pt idx="4700">
                        <c:v>-6.2994250000000002E-2</c:v>
                      </c:pt>
                      <c:pt idx="4701">
                        <c:v>-6.3001750000000009E-2</c:v>
                      </c:pt>
                      <c:pt idx="4702">
                        <c:v>-6.3001500000000016E-2</c:v>
                      </c:pt>
                      <c:pt idx="4703">
                        <c:v>-6.3004750000000012E-2</c:v>
                      </c:pt>
                      <c:pt idx="4704">
                        <c:v>-6.2990249999999998E-2</c:v>
                      </c:pt>
                      <c:pt idx="4705">
                        <c:v>-6.2991749999999999E-2</c:v>
                      </c:pt>
                      <c:pt idx="4706">
                        <c:v>-6.2991999999999992E-2</c:v>
                      </c:pt>
                      <c:pt idx="4707">
                        <c:v>-6.2984749999999992E-2</c:v>
                      </c:pt>
                      <c:pt idx="4708">
                        <c:v>-6.2976749999999984E-2</c:v>
                      </c:pt>
                      <c:pt idx="4709">
                        <c:v>-6.2979999999999994E-2</c:v>
                      </c:pt>
                      <c:pt idx="4710">
                        <c:v>-6.2986E-2</c:v>
                      </c:pt>
                      <c:pt idx="4711">
                        <c:v>-6.2994500000000009E-2</c:v>
                      </c:pt>
                      <c:pt idx="4712">
                        <c:v>-6.2999000000000013E-2</c:v>
                      </c:pt>
                      <c:pt idx="4713">
                        <c:v>-6.2987500000000002E-2</c:v>
                      </c:pt>
                      <c:pt idx="4714">
                        <c:v>-6.2974500000000003E-2</c:v>
                      </c:pt>
                      <c:pt idx="4715">
                        <c:v>-6.2979250000000001E-2</c:v>
                      </c:pt>
                      <c:pt idx="4716">
                        <c:v>-6.2974000000000002E-2</c:v>
                      </c:pt>
                      <c:pt idx="4717">
                        <c:v>-6.2975749999999997E-2</c:v>
                      </c:pt>
                      <c:pt idx="4718">
                        <c:v>-6.2986500000000001E-2</c:v>
                      </c:pt>
                      <c:pt idx="4719">
                        <c:v>-6.2985250000000007E-2</c:v>
                      </c:pt>
                      <c:pt idx="4720">
                        <c:v>-6.2988000000000002E-2</c:v>
                      </c:pt>
                      <c:pt idx="4721">
                        <c:v>-6.298949999999999E-2</c:v>
                      </c:pt>
                      <c:pt idx="4722">
                        <c:v>-6.2976999999999991E-2</c:v>
                      </c:pt>
                      <c:pt idx="4723">
                        <c:v>-6.2970999999999999E-2</c:v>
                      </c:pt>
                      <c:pt idx="4724">
                        <c:v>-6.2972499999999987E-2</c:v>
                      </c:pt>
                      <c:pt idx="4725">
                        <c:v>-6.2978999999999993E-2</c:v>
                      </c:pt>
                      <c:pt idx="4726">
                        <c:v>-6.2974000000000002E-2</c:v>
                      </c:pt>
                      <c:pt idx="4727">
                        <c:v>-6.2991749999999985E-2</c:v>
                      </c:pt>
                      <c:pt idx="4728">
                        <c:v>-6.3004999999999992E-2</c:v>
                      </c:pt>
                      <c:pt idx="4729">
                        <c:v>-6.3005499999999992E-2</c:v>
                      </c:pt>
                      <c:pt idx="4730">
                        <c:v>-6.3013999999999987E-2</c:v>
                      </c:pt>
                      <c:pt idx="4731">
                        <c:v>-6.302025E-2</c:v>
                      </c:pt>
                      <c:pt idx="4732">
                        <c:v>-6.3033999999999993E-2</c:v>
                      </c:pt>
                      <c:pt idx="4733">
                        <c:v>-6.3047999999999993E-2</c:v>
                      </c:pt>
                      <c:pt idx="4734">
                        <c:v>-6.3062499999999994E-2</c:v>
                      </c:pt>
                      <c:pt idx="4735">
                        <c:v>-6.3079249999999989E-2</c:v>
                      </c:pt>
                      <c:pt idx="4736">
                        <c:v>-6.3085999999999989E-2</c:v>
                      </c:pt>
                      <c:pt idx="4737">
                        <c:v>-6.3105249999999988E-2</c:v>
                      </c:pt>
                      <c:pt idx="4738">
                        <c:v>-6.310449999999998E-2</c:v>
                      </c:pt>
                      <c:pt idx="4739">
                        <c:v>-6.311124999999998E-2</c:v>
                      </c:pt>
                      <c:pt idx="4740">
                        <c:v>-6.3113749999999982E-2</c:v>
                      </c:pt>
                      <c:pt idx="4741">
                        <c:v>-6.3123999999999972E-2</c:v>
                      </c:pt>
                      <c:pt idx="4742">
                        <c:v>-6.3122749999999964E-2</c:v>
                      </c:pt>
                      <c:pt idx="4743">
                        <c:v>-6.3124749999999979E-2</c:v>
                      </c:pt>
                      <c:pt idx="4744">
                        <c:v>-6.3127499999999961E-2</c:v>
                      </c:pt>
                      <c:pt idx="4745">
                        <c:v>-6.3127249999999968E-2</c:v>
                      </c:pt>
                      <c:pt idx="4746">
                        <c:v>-6.3128749999999983E-2</c:v>
                      </c:pt>
                      <c:pt idx="4747">
                        <c:v>-6.3122499999999984E-2</c:v>
                      </c:pt>
                      <c:pt idx="4748">
                        <c:v>-6.3127249999999982E-2</c:v>
                      </c:pt>
                      <c:pt idx="4749">
                        <c:v>-6.3117749999999986E-2</c:v>
                      </c:pt>
                      <c:pt idx="4750">
                        <c:v>-6.3102249999999985E-2</c:v>
                      </c:pt>
                      <c:pt idx="4751">
                        <c:v>-6.3098499999999988E-2</c:v>
                      </c:pt>
                      <c:pt idx="4752">
                        <c:v>-6.3102249999999985E-2</c:v>
                      </c:pt>
                      <c:pt idx="4753">
                        <c:v>-6.3094999999999984E-2</c:v>
                      </c:pt>
                      <c:pt idx="4754">
                        <c:v>-6.3090249999999987E-2</c:v>
                      </c:pt>
                      <c:pt idx="4755">
                        <c:v>-6.3080749999999991E-2</c:v>
                      </c:pt>
                      <c:pt idx="4756">
                        <c:v>-6.3076249999999986E-2</c:v>
                      </c:pt>
                      <c:pt idx="4757">
                        <c:v>-6.3077999999999981E-2</c:v>
                      </c:pt>
                      <c:pt idx="4758">
                        <c:v>-6.3071249999999981E-2</c:v>
                      </c:pt>
                      <c:pt idx="4759">
                        <c:v>-6.305574999999998E-2</c:v>
                      </c:pt>
                      <c:pt idx="4760">
                        <c:v>-6.3033749999999986E-2</c:v>
                      </c:pt>
                      <c:pt idx="4761">
                        <c:v>-6.3041749999999994E-2</c:v>
                      </c:pt>
                      <c:pt idx="4762">
                        <c:v>-6.3047249999999985E-2</c:v>
                      </c:pt>
                      <c:pt idx="4763">
                        <c:v>-6.3046749999999985E-2</c:v>
                      </c:pt>
                      <c:pt idx="4764">
                        <c:v>-6.3054999999999972E-2</c:v>
                      </c:pt>
                      <c:pt idx="4765">
                        <c:v>-6.3062499999999966E-2</c:v>
                      </c:pt>
                      <c:pt idx="4766">
                        <c:v>-6.3067749999999978E-2</c:v>
                      </c:pt>
                      <c:pt idx="4767">
                        <c:v>-6.3069249999999979E-2</c:v>
                      </c:pt>
                      <c:pt idx="4768">
                        <c:v>-6.3075999999999979E-2</c:v>
                      </c:pt>
                      <c:pt idx="4769">
                        <c:v>-6.3071249999999981E-2</c:v>
                      </c:pt>
                      <c:pt idx="4770">
                        <c:v>-6.306624999999999E-2</c:v>
                      </c:pt>
                      <c:pt idx="4771">
                        <c:v>-6.3057499999999975E-2</c:v>
                      </c:pt>
                      <c:pt idx="4772">
                        <c:v>-6.3057499999999975E-2</c:v>
                      </c:pt>
                      <c:pt idx="4773">
                        <c:v>-6.3057249999999981E-2</c:v>
                      </c:pt>
                      <c:pt idx="4774">
                        <c:v>-6.3054499999999986E-2</c:v>
                      </c:pt>
                      <c:pt idx="4775">
                        <c:v>-6.3057249999999981E-2</c:v>
                      </c:pt>
                      <c:pt idx="4776">
                        <c:v>-6.3046499999999978E-2</c:v>
                      </c:pt>
                      <c:pt idx="4777">
                        <c:v>-6.3037749999999976E-2</c:v>
                      </c:pt>
                      <c:pt idx="4778">
                        <c:v>-6.3033499999999965E-2</c:v>
                      </c:pt>
                      <c:pt idx="4779">
                        <c:v>-6.3039749999999964E-2</c:v>
                      </c:pt>
                      <c:pt idx="4780">
                        <c:v>-6.3039749999999964E-2</c:v>
                      </c:pt>
                      <c:pt idx="4781">
                        <c:v>-6.3024249999999962E-2</c:v>
                      </c:pt>
                      <c:pt idx="4782">
                        <c:v>-6.3019749999999958E-2</c:v>
                      </c:pt>
                      <c:pt idx="4783">
                        <c:v>-6.3024749999999949E-2</c:v>
                      </c:pt>
                      <c:pt idx="4784">
                        <c:v>-6.302224999999996E-2</c:v>
                      </c:pt>
                      <c:pt idx="4785">
                        <c:v>-6.3021499999999953E-2</c:v>
                      </c:pt>
                      <c:pt idx="4786">
                        <c:v>-6.3003749999999956E-2</c:v>
                      </c:pt>
                      <c:pt idx="4787">
                        <c:v>-6.2990249999999942E-2</c:v>
                      </c:pt>
                      <c:pt idx="4788">
                        <c:v>-6.2989999999999949E-2</c:v>
                      </c:pt>
                      <c:pt idx="4789">
                        <c:v>-6.2989999999999935E-2</c:v>
                      </c:pt>
                      <c:pt idx="4790">
                        <c:v>-6.2994249999999946E-2</c:v>
                      </c:pt>
                      <c:pt idx="4791">
                        <c:v>-6.2994249999999946E-2</c:v>
                      </c:pt>
                      <c:pt idx="4792">
                        <c:v>-6.2966249999999946E-2</c:v>
                      </c:pt>
                      <c:pt idx="4793">
                        <c:v>-6.2948249999999956E-2</c:v>
                      </c:pt>
                      <c:pt idx="4794">
                        <c:v>-6.2937249999999945E-2</c:v>
                      </c:pt>
                      <c:pt idx="4795">
                        <c:v>-6.2920749999999942E-2</c:v>
                      </c:pt>
                      <c:pt idx="4796">
                        <c:v>-6.2904999999999947E-2</c:v>
                      </c:pt>
                      <c:pt idx="4797">
                        <c:v>-6.2889749999999953E-2</c:v>
                      </c:pt>
                      <c:pt idx="4798">
                        <c:v>-6.2872999999999971E-2</c:v>
                      </c:pt>
                      <c:pt idx="4799">
                        <c:v>-6.2868249999999973E-2</c:v>
                      </c:pt>
                      <c:pt idx="4800">
                        <c:v>-6.2868249999999959E-2</c:v>
                      </c:pt>
                      <c:pt idx="4801">
                        <c:v>-6.2857999999999969E-2</c:v>
                      </c:pt>
                      <c:pt idx="4802">
                        <c:v>-6.2847249999999966E-2</c:v>
                      </c:pt>
                      <c:pt idx="4803">
                        <c:v>-6.2839749999999958E-2</c:v>
                      </c:pt>
                      <c:pt idx="4804">
                        <c:v>-6.2821999999999975E-2</c:v>
                      </c:pt>
                      <c:pt idx="4805">
                        <c:v>-6.2822999999999976E-2</c:v>
                      </c:pt>
                      <c:pt idx="4806">
                        <c:v>-6.2826749999999973E-2</c:v>
                      </c:pt>
                      <c:pt idx="4807">
                        <c:v>-6.2823999999999963E-2</c:v>
                      </c:pt>
                      <c:pt idx="4808">
                        <c:v>-6.2810749999999971E-2</c:v>
                      </c:pt>
                      <c:pt idx="4809">
                        <c:v>-6.2812749999999959E-2</c:v>
                      </c:pt>
                      <c:pt idx="4810">
                        <c:v>-6.2810499999999964E-2</c:v>
                      </c:pt>
                      <c:pt idx="4811">
                        <c:v>-6.2805249999999965E-2</c:v>
                      </c:pt>
                      <c:pt idx="4812">
                        <c:v>-6.2804999999999972E-2</c:v>
                      </c:pt>
                      <c:pt idx="4813">
                        <c:v>-6.2791249999999965E-2</c:v>
                      </c:pt>
                      <c:pt idx="4814">
                        <c:v>-6.2772249999999974E-2</c:v>
                      </c:pt>
                      <c:pt idx="4815">
                        <c:v>-6.2761999999999984E-2</c:v>
                      </c:pt>
                      <c:pt idx="4816">
                        <c:v>-6.2754999999999977E-2</c:v>
                      </c:pt>
                      <c:pt idx="4817">
                        <c:v>-6.2746499999999983E-2</c:v>
                      </c:pt>
                      <c:pt idx="4818">
                        <c:v>-6.2730499999999981E-2</c:v>
                      </c:pt>
                      <c:pt idx="4819">
                        <c:v>-6.272274999999998E-2</c:v>
                      </c:pt>
                      <c:pt idx="4820">
                        <c:v>-6.270874999999998E-2</c:v>
                      </c:pt>
                      <c:pt idx="4821">
                        <c:v>-6.2723499999999974E-2</c:v>
                      </c:pt>
                      <c:pt idx="4822">
                        <c:v>-6.2720249999999977E-2</c:v>
                      </c:pt>
                      <c:pt idx="4823">
                        <c:v>-6.2725749999999983E-2</c:v>
                      </c:pt>
                      <c:pt idx="4824">
                        <c:v>-6.2736749999999966E-2</c:v>
                      </c:pt>
                      <c:pt idx="4825">
                        <c:v>-6.2747749999999977E-2</c:v>
                      </c:pt>
                      <c:pt idx="4826">
                        <c:v>-6.2748749999999964E-2</c:v>
                      </c:pt>
                      <c:pt idx="4827">
                        <c:v>-6.2747249999999977E-2</c:v>
                      </c:pt>
                      <c:pt idx="4828">
                        <c:v>-6.2748249999999964E-2</c:v>
                      </c:pt>
                      <c:pt idx="4829">
                        <c:v>-6.2740749999999956E-2</c:v>
                      </c:pt>
                      <c:pt idx="4830">
                        <c:v>-6.2727999999999964E-2</c:v>
                      </c:pt>
                      <c:pt idx="4831">
                        <c:v>-6.2726999999999963E-2</c:v>
                      </c:pt>
                      <c:pt idx="4832">
                        <c:v>-6.2706499999999957E-2</c:v>
                      </c:pt>
                      <c:pt idx="4833">
                        <c:v>-6.2697999999999962E-2</c:v>
                      </c:pt>
                      <c:pt idx="4834">
                        <c:v>-6.2703749999999961E-2</c:v>
                      </c:pt>
                      <c:pt idx="4835">
                        <c:v>-6.2696749999999954E-2</c:v>
                      </c:pt>
                      <c:pt idx="4836">
                        <c:v>-6.2681249999999966E-2</c:v>
                      </c:pt>
                      <c:pt idx="4837">
                        <c:v>-6.2657749999999957E-2</c:v>
                      </c:pt>
                      <c:pt idx="4838">
                        <c:v>-6.2630499999999964E-2</c:v>
                      </c:pt>
                      <c:pt idx="4839">
                        <c:v>-6.2609999999999957E-2</c:v>
                      </c:pt>
                      <c:pt idx="4840">
                        <c:v>-6.2586499999999962E-2</c:v>
                      </c:pt>
                      <c:pt idx="4841">
                        <c:v>-6.257099999999996E-2</c:v>
                      </c:pt>
                      <c:pt idx="4842">
                        <c:v>-6.256149999999995E-2</c:v>
                      </c:pt>
                      <c:pt idx="4843">
                        <c:v>-6.2537999999999969E-2</c:v>
                      </c:pt>
                      <c:pt idx="4844">
                        <c:v>-6.252224999999996E-2</c:v>
                      </c:pt>
                      <c:pt idx="4845">
                        <c:v>-6.250424999999997E-2</c:v>
                      </c:pt>
                      <c:pt idx="4846">
                        <c:v>-6.2492249999999958E-2</c:v>
                      </c:pt>
                      <c:pt idx="4847">
                        <c:v>-6.248799999999996E-2</c:v>
                      </c:pt>
                      <c:pt idx="4848">
                        <c:v>-6.2464499999999958E-2</c:v>
                      </c:pt>
                      <c:pt idx="4849">
                        <c:v>-6.2446499999999953E-2</c:v>
                      </c:pt>
                      <c:pt idx="4850">
                        <c:v>-6.2429749999999957E-2</c:v>
                      </c:pt>
                      <c:pt idx="4851">
                        <c:v>-6.2423999999999973E-2</c:v>
                      </c:pt>
                      <c:pt idx="4852">
                        <c:v>-6.2418749999999967E-2</c:v>
                      </c:pt>
                      <c:pt idx="4853">
                        <c:v>-6.2406749999999969E-2</c:v>
                      </c:pt>
                      <c:pt idx="4854">
                        <c:v>-6.2394249999999971E-2</c:v>
                      </c:pt>
                      <c:pt idx="4855">
                        <c:v>-6.2387499999999985E-2</c:v>
                      </c:pt>
                      <c:pt idx="4856">
                        <c:v>-6.2383749999999988E-2</c:v>
                      </c:pt>
                      <c:pt idx="4857">
                        <c:v>-6.2370749999999989E-2</c:v>
                      </c:pt>
                      <c:pt idx="4858">
                        <c:v>-6.2361249999999993E-2</c:v>
                      </c:pt>
                      <c:pt idx="4859">
                        <c:v>-6.2364499999999996E-2</c:v>
                      </c:pt>
                      <c:pt idx="4860">
                        <c:v>-6.2371499999999996E-2</c:v>
                      </c:pt>
                      <c:pt idx="4861">
                        <c:v>-6.2357249999999996E-2</c:v>
                      </c:pt>
                      <c:pt idx="4862">
                        <c:v>-6.2364500000000003E-2</c:v>
                      </c:pt>
                      <c:pt idx="4863">
                        <c:v>-6.2353750000000006E-2</c:v>
                      </c:pt>
                      <c:pt idx="4864">
                        <c:v>-6.2352999999999999E-2</c:v>
                      </c:pt>
                      <c:pt idx="4865">
                        <c:v>-6.2346999999999993E-2</c:v>
                      </c:pt>
                      <c:pt idx="4866">
                        <c:v>-6.2348749999999994E-2</c:v>
                      </c:pt>
                      <c:pt idx="4867">
                        <c:v>-6.2349749999999995E-2</c:v>
                      </c:pt>
                      <c:pt idx="4868">
                        <c:v>-6.2344499999999997E-2</c:v>
                      </c:pt>
                      <c:pt idx="4869">
                        <c:v>-6.2344499999999997E-2</c:v>
                      </c:pt>
                      <c:pt idx="4870">
                        <c:v>-6.23475E-2</c:v>
                      </c:pt>
                      <c:pt idx="4871">
                        <c:v>-6.2349499999999995E-2</c:v>
                      </c:pt>
                      <c:pt idx="4872">
                        <c:v>-6.2345749999999985E-2</c:v>
                      </c:pt>
                      <c:pt idx="4873">
                        <c:v>-6.2349999999999989E-2</c:v>
                      </c:pt>
                      <c:pt idx="4874">
                        <c:v>-6.2356249999999988E-2</c:v>
                      </c:pt>
                      <c:pt idx="4875">
                        <c:v>-6.2363749999999989E-2</c:v>
                      </c:pt>
                      <c:pt idx="4876">
                        <c:v>-6.2363000000000002E-2</c:v>
                      </c:pt>
                      <c:pt idx="4877">
                        <c:v>-6.2358749999999984E-2</c:v>
                      </c:pt>
                      <c:pt idx="4878">
                        <c:v>-6.235824999999999E-2</c:v>
                      </c:pt>
                      <c:pt idx="4879">
                        <c:v>-6.2347749999999993E-2</c:v>
                      </c:pt>
                      <c:pt idx="4880">
                        <c:v>-6.2343749999999983E-2</c:v>
                      </c:pt>
                      <c:pt idx="4881">
                        <c:v>-6.234424999999999E-2</c:v>
                      </c:pt>
                      <c:pt idx="4882">
                        <c:v>-6.2334999999999995E-2</c:v>
                      </c:pt>
                      <c:pt idx="4883">
                        <c:v>-6.2313999999999987E-2</c:v>
                      </c:pt>
                      <c:pt idx="4884">
                        <c:v>-6.2305499999999993E-2</c:v>
                      </c:pt>
                      <c:pt idx="4885">
                        <c:v>-6.2286499999999995E-2</c:v>
                      </c:pt>
                      <c:pt idx="4886">
                        <c:v>-6.2263249999999999E-2</c:v>
                      </c:pt>
                      <c:pt idx="4887">
                        <c:v>-6.2241749999999998E-2</c:v>
                      </c:pt>
                      <c:pt idx="4888">
                        <c:v>-6.2207499999999999E-2</c:v>
                      </c:pt>
                      <c:pt idx="4889">
                        <c:v>-6.2189499999999995E-2</c:v>
                      </c:pt>
                      <c:pt idx="4890">
                        <c:v>-6.2176749999999996E-2</c:v>
                      </c:pt>
                      <c:pt idx="4891">
                        <c:v>-6.2163750000000004E-2</c:v>
                      </c:pt>
                      <c:pt idx="4892">
                        <c:v>-6.2149499999999996E-2</c:v>
                      </c:pt>
                      <c:pt idx="4893">
                        <c:v>-6.2133250000000001E-2</c:v>
                      </c:pt>
                      <c:pt idx="4894">
                        <c:v>-6.212575E-2</c:v>
                      </c:pt>
                      <c:pt idx="4895">
                        <c:v>-6.2117749999999999E-2</c:v>
                      </c:pt>
                      <c:pt idx="4896">
                        <c:v>-6.2115000000000004E-2</c:v>
                      </c:pt>
                      <c:pt idx="4897">
                        <c:v>-6.2102999999999998E-2</c:v>
                      </c:pt>
                      <c:pt idx="4898">
                        <c:v>-6.2086750000000003E-2</c:v>
                      </c:pt>
                      <c:pt idx="4899">
                        <c:v>-6.2075000000000012E-2</c:v>
                      </c:pt>
                      <c:pt idx="4900">
                        <c:v>-6.2053500000000011E-2</c:v>
                      </c:pt>
                      <c:pt idx="4901">
                        <c:v>-6.2033000000000012E-2</c:v>
                      </c:pt>
                      <c:pt idx="4902">
                        <c:v>-6.2018250000000011E-2</c:v>
                      </c:pt>
                      <c:pt idx="4903">
                        <c:v>-6.1999250000000013E-2</c:v>
                      </c:pt>
                      <c:pt idx="4904">
                        <c:v>-6.1978500000000027E-2</c:v>
                      </c:pt>
                      <c:pt idx="4905">
                        <c:v>-6.1953000000000015E-2</c:v>
                      </c:pt>
                      <c:pt idx="4906">
                        <c:v>-6.1935750000000012E-2</c:v>
                      </c:pt>
                      <c:pt idx="4907">
                        <c:v>-6.1911000000000008E-2</c:v>
                      </c:pt>
                      <c:pt idx="4908">
                        <c:v>-6.1895250000000006E-2</c:v>
                      </c:pt>
                      <c:pt idx="4909">
                        <c:v>-6.1865250000000011E-2</c:v>
                      </c:pt>
                      <c:pt idx="4910">
                        <c:v>-6.1847750000000028E-2</c:v>
                      </c:pt>
                      <c:pt idx="4911">
                        <c:v>-6.1824250000000032E-2</c:v>
                      </c:pt>
                      <c:pt idx="4912">
                        <c:v>-6.1805000000000027E-2</c:v>
                      </c:pt>
                      <c:pt idx="4913">
                        <c:v>-6.1799750000000035E-2</c:v>
                      </c:pt>
                      <c:pt idx="4914">
                        <c:v>-6.1788750000000024E-2</c:v>
                      </c:pt>
                      <c:pt idx="4915">
                        <c:v>-6.1779000000000028E-2</c:v>
                      </c:pt>
                      <c:pt idx="4916">
                        <c:v>-6.1774250000000031E-2</c:v>
                      </c:pt>
                      <c:pt idx="4917">
                        <c:v>-6.1758250000000021E-2</c:v>
                      </c:pt>
                      <c:pt idx="4918">
                        <c:v>-6.1737750000000029E-2</c:v>
                      </c:pt>
                      <c:pt idx="4919">
                        <c:v>-6.1713750000000019E-2</c:v>
                      </c:pt>
                      <c:pt idx="4920">
                        <c:v>-6.1701750000000027E-2</c:v>
                      </c:pt>
                      <c:pt idx="4921">
                        <c:v>-6.1674250000000021E-2</c:v>
                      </c:pt>
                      <c:pt idx="4922">
                        <c:v>-6.1664000000000024E-2</c:v>
                      </c:pt>
                      <c:pt idx="4923">
                        <c:v>-6.1647750000000022E-2</c:v>
                      </c:pt>
                      <c:pt idx="4924">
                        <c:v>-6.1632250000000027E-2</c:v>
                      </c:pt>
                      <c:pt idx="4925">
                        <c:v>-6.161125000000002E-2</c:v>
                      </c:pt>
                      <c:pt idx="4926">
                        <c:v>-6.1599250000000022E-2</c:v>
                      </c:pt>
                      <c:pt idx="4927">
                        <c:v>-6.1565500000000023E-2</c:v>
                      </c:pt>
                      <c:pt idx="4928">
                        <c:v>-6.1521250000000027E-2</c:v>
                      </c:pt>
                      <c:pt idx="4929">
                        <c:v>-6.149325000000002E-2</c:v>
                      </c:pt>
                      <c:pt idx="4930">
                        <c:v>-6.1461500000000023E-2</c:v>
                      </c:pt>
                      <c:pt idx="4931">
                        <c:v>-6.1434000000000023E-2</c:v>
                      </c:pt>
                      <c:pt idx="4932">
                        <c:v>-6.1406250000000016E-2</c:v>
                      </c:pt>
                      <c:pt idx="4933">
                        <c:v>-6.1379500000000017E-2</c:v>
                      </c:pt>
                      <c:pt idx="4934">
                        <c:v>-6.1339750000000005E-2</c:v>
                      </c:pt>
                      <c:pt idx="4935">
                        <c:v>-6.1303750000000011E-2</c:v>
                      </c:pt>
                      <c:pt idx="4936">
                        <c:v>-6.1275250000000003E-2</c:v>
                      </c:pt>
                      <c:pt idx="4937">
                        <c:v>-6.1248250000000004E-2</c:v>
                      </c:pt>
                      <c:pt idx="4938">
                        <c:v>-6.1225499999999995E-2</c:v>
                      </c:pt>
                      <c:pt idx="4939">
                        <c:v>-6.1205999999999997E-2</c:v>
                      </c:pt>
                      <c:pt idx="4940">
                        <c:v>-6.1177750000000003E-2</c:v>
                      </c:pt>
                      <c:pt idx="4941">
                        <c:v>-6.1147E-2</c:v>
                      </c:pt>
                      <c:pt idx="4942">
                        <c:v>-6.1123500000000004E-2</c:v>
                      </c:pt>
                      <c:pt idx="4943">
                        <c:v>-6.1084250000000007E-2</c:v>
                      </c:pt>
                      <c:pt idx="4944">
                        <c:v>-6.1058500000000002E-2</c:v>
                      </c:pt>
                      <c:pt idx="4945">
                        <c:v>-6.1031500000000009E-2</c:v>
                      </c:pt>
                      <c:pt idx="4946">
                        <c:v>-6.1001750000000007E-2</c:v>
                      </c:pt>
                      <c:pt idx="4947">
                        <c:v>-6.0974000000000014E-2</c:v>
                      </c:pt>
                      <c:pt idx="4948">
                        <c:v>-6.0948250000000009E-2</c:v>
                      </c:pt>
                      <c:pt idx="4949">
                        <c:v>-6.09255E-2</c:v>
                      </c:pt>
                      <c:pt idx="4950">
                        <c:v>-6.0912500000000008E-2</c:v>
                      </c:pt>
                      <c:pt idx="4951">
                        <c:v>-6.087925000000001E-2</c:v>
                      </c:pt>
                      <c:pt idx="4952">
                        <c:v>-6.0847000000000012E-2</c:v>
                      </c:pt>
                      <c:pt idx="4953">
                        <c:v>-6.0829250000000015E-2</c:v>
                      </c:pt>
                      <c:pt idx="4954">
                        <c:v>-6.0821750000000015E-2</c:v>
                      </c:pt>
                      <c:pt idx="4955">
                        <c:v>-6.081000000000001E-2</c:v>
                      </c:pt>
                      <c:pt idx="4956">
                        <c:v>-6.0801500000000015E-2</c:v>
                      </c:pt>
                      <c:pt idx="4957">
                        <c:v>-6.0777749999999998E-2</c:v>
                      </c:pt>
                      <c:pt idx="4958">
                        <c:v>-6.0766000000000008E-2</c:v>
                      </c:pt>
                      <c:pt idx="4959">
                        <c:v>-6.0757499999999999E-2</c:v>
                      </c:pt>
                      <c:pt idx="4960">
                        <c:v>-6.0747250000000003E-2</c:v>
                      </c:pt>
                      <c:pt idx="4961">
                        <c:v>-6.07165E-2</c:v>
                      </c:pt>
                      <c:pt idx="4962">
                        <c:v>-6.068225E-2</c:v>
                      </c:pt>
                      <c:pt idx="4963">
                        <c:v>-6.0662500000000001E-2</c:v>
                      </c:pt>
                      <c:pt idx="4964">
                        <c:v>-6.063774999999999E-2</c:v>
                      </c:pt>
                      <c:pt idx="4965">
                        <c:v>-6.059949999999998E-2</c:v>
                      </c:pt>
                      <c:pt idx="4966">
                        <c:v>-6.0560999999999983E-2</c:v>
                      </c:pt>
                      <c:pt idx="4967">
                        <c:v>-6.0517249999999988E-2</c:v>
                      </c:pt>
                      <c:pt idx="4968">
                        <c:v>-6.0422499999999976E-2</c:v>
                      </c:pt>
                      <c:pt idx="4969">
                        <c:v>-6.0383999999999986E-2</c:v>
                      </c:pt>
                      <c:pt idx="4970">
                        <c:v>-6.035024999999998E-2</c:v>
                      </c:pt>
                      <c:pt idx="4971">
                        <c:v>-6.0318499999999983E-2</c:v>
                      </c:pt>
                      <c:pt idx="4972">
                        <c:v>-6.0282249999999989E-2</c:v>
                      </c:pt>
                      <c:pt idx="4973">
                        <c:v>-6.0239999999999988E-2</c:v>
                      </c:pt>
                      <c:pt idx="4974">
                        <c:v>-6.0208249999999991E-2</c:v>
                      </c:pt>
                      <c:pt idx="4975">
                        <c:v>-6.0181000000000012E-2</c:v>
                      </c:pt>
                      <c:pt idx="4976">
                        <c:v>-6.0151250000000003E-2</c:v>
                      </c:pt>
                      <c:pt idx="4977">
                        <c:v>-6.0125499999999998E-2</c:v>
                      </c:pt>
                      <c:pt idx="4978">
                        <c:v>-6.0093749999999994E-2</c:v>
                      </c:pt>
                      <c:pt idx="4979">
                        <c:v>-6.0059999999999995E-2</c:v>
                      </c:pt>
                      <c:pt idx="4980">
                        <c:v>-6.0025499999999996E-2</c:v>
                      </c:pt>
                      <c:pt idx="4981">
                        <c:v>-6.0005999999999983E-2</c:v>
                      </c:pt>
                      <c:pt idx="4982">
                        <c:v>-5.9994749999999986E-2</c:v>
                      </c:pt>
                      <c:pt idx="4983">
                        <c:v>-5.9965999999999992E-2</c:v>
                      </c:pt>
                      <c:pt idx="4984">
                        <c:v>-5.993699999999999E-2</c:v>
                      </c:pt>
                      <c:pt idx="4985">
                        <c:v>-5.9910499999999985E-2</c:v>
                      </c:pt>
                      <c:pt idx="4986">
                        <c:v>-5.9895499999999983E-2</c:v>
                      </c:pt>
                      <c:pt idx="4987">
                        <c:v>-5.9879749999999982E-2</c:v>
                      </c:pt>
                      <c:pt idx="4988">
                        <c:v>-5.9863249999999993E-2</c:v>
                      </c:pt>
                      <c:pt idx="4989">
                        <c:v>-5.9835999999999993E-2</c:v>
                      </c:pt>
                      <c:pt idx="4990">
                        <c:v>-5.9811749999999997E-2</c:v>
                      </c:pt>
                      <c:pt idx="4991">
                        <c:v>-5.9790000000000003E-2</c:v>
                      </c:pt>
                      <c:pt idx="4992">
                        <c:v>-5.978374999999999E-2</c:v>
                      </c:pt>
                      <c:pt idx="4993">
                        <c:v>-5.9681749999999985E-2</c:v>
                      </c:pt>
                      <c:pt idx="4994">
                        <c:v>-5.9646499999999998E-2</c:v>
                      </c:pt>
                      <c:pt idx="4995">
                        <c:v>-5.9612999999999985E-2</c:v>
                      </c:pt>
                      <c:pt idx="4996">
                        <c:v>-5.9585999999999986E-2</c:v>
                      </c:pt>
                      <c:pt idx="4997">
                        <c:v>-5.9544499999999986E-2</c:v>
                      </c:pt>
                      <c:pt idx="4998">
                        <c:v>-5.9511499999999995E-2</c:v>
                      </c:pt>
                      <c:pt idx="4999">
                        <c:v>-5.9482750000000001E-2</c:v>
                      </c:pt>
                      <c:pt idx="5000">
                        <c:v>-5.9446749999999993E-2</c:v>
                      </c:pt>
                      <c:pt idx="5001">
                        <c:v>-5.9423500000000004E-2</c:v>
                      </c:pt>
                      <c:pt idx="5002">
                        <c:v>-5.9405000000000013E-2</c:v>
                      </c:pt>
                      <c:pt idx="5003">
                        <c:v>-5.9393250000000009E-2</c:v>
                      </c:pt>
                      <c:pt idx="5004">
                        <c:v>-5.938100000000001E-2</c:v>
                      </c:pt>
                      <c:pt idx="5005">
                        <c:v>-5.9352250000000002E-2</c:v>
                      </c:pt>
                      <c:pt idx="5006">
                        <c:v>-5.932550000000001E-2</c:v>
                      </c:pt>
                      <c:pt idx="5007">
                        <c:v>-5.9306500000000019E-2</c:v>
                      </c:pt>
                      <c:pt idx="5008">
                        <c:v>-5.9293250000000006E-2</c:v>
                      </c:pt>
                      <c:pt idx="5009">
                        <c:v>-5.9250500000000005E-2</c:v>
                      </c:pt>
                      <c:pt idx="5010">
                        <c:v>-5.9222750000000011E-2</c:v>
                      </c:pt>
                      <c:pt idx="5011">
                        <c:v>-5.9195000000000011E-2</c:v>
                      </c:pt>
                      <c:pt idx="5012">
                        <c:v>-5.9168750000000013E-2</c:v>
                      </c:pt>
                      <c:pt idx="5013">
                        <c:v>-5.916550000000001E-2</c:v>
                      </c:pt>
                      <c:pt idx="5014">
                        <c:v>-5.9155000000000006E-2</c:v>
                      </c:pt>
                      <c:pt idx="5015">
                        <c:v>-5.913775000000001E-2</c:v>
                      </c:pt>
                      <c:pt idx="5016">
                        <c:v>-5.9121750000000015E-2</c:v>
                      </c:pt>
                      <c:pt idx="5017">
                        <c:v>-5.9096250000000017E-2</c:v>
                      </c:pt>
                      <c:pt idx="5018">
                        <c:v>-5.9084500000000019E-2</c:v>
                      </c:pt>
                      <c:pt idx="5019">
                        <c:v>-5.9061750000000017E-2</c:v>
                      </c:pt>
                      <c:pt idx="5020">
                        <c:v>-5.905125000000002E-2</c:v>
                      </c:pt>
                      <c:pt idx="5021">
                        <c:v>-5.901925000000003E-2</c:v>
                      </c:pt>
                      <c:pt idx="5022">
                        <c:v>-5.8997000000000029E-2</c:v>
                      </c:pt>
                      <c:pt idx="5023">
                        <c:v>-5.896725000000002E-2</c:v>
                      </c:pt>
                      <c:pt idx="5024">
                        <c:v>-5.8933500000000014E-2</c:v>
                      </c:pt>
                      <c:pt idx="5025">
                        <c:v>-5.890200000000001E-2</c:v>
                      </c:pt>
                      <c:pt idx="5026">
                        <c:v>-5.8873250000000016E-2</c:v>
                      </c:pt>
                      <c:pt idx="5027">
                        <c:v>-5.8855500000000012E-2</c:v>
                      </c:pt>
                      <c:pt idx="5028">
                        <c:v>-5.8832500000000003E-2</c:v>
                      </c:pt>
                      <c:pt idx="5029">
                        <c:v>-5.8816250000000007E-2</c:v>
                      </c:pt>
                      <c:pt idx="5030">
                        <c:v>-5.8806000000000011E-2</c:v>
                      </c:pt>
                      <c:pt idx="5031">
                        <c:v>-5.878375000000001E-2</c:v>
                      </c:pt>
                      <c:pt idx="5032">
                        <c:v>-5.8770750000000004E-2</c:v>
                      </c:pt>
                      <c:pt idx="5033">
                        <c:v>-5.874950000000001E-2</c:v>
                      </c:pt>
                      <c:pt idx="5034">
                        <c:v>-5.8732500000000007E-2</c:v>
                      </c:pt>
                      <c:pt idx="5035">
                        <c:v>-5.8725500000000007E-2</c:v>
                      </c:pt>
                      <c:pt idx="5036">
                        <c:v>-5.8720499999999995E-2</c:v>
                      </c:pt>
                      <c:pt idx="5037">
                        <c:v>-5.8724249999999999E-2</c:v>
                      </c:pt>
                      <c:pt idx="5038">
                        <c:v>-5.8724499999999999E-2</c:v>
                      </c:pt>
                      <c:pt idx="5039">
                        <c:v>-5.8703749999999992E-2</c:v>
                      </c:pt>
                      <c:pt idx="5040">
                        <c:v>-5.8697999999999986E-2</c:v>
                      </c:pt>
                      <c:pt idx="5041">
                        <c:v>-5.8685999999999981E-2</c:v>
                      </c:pt>
                      <c:pt idx="5042">
                        <c:v>-5.8663249999999979E-2</c:v>
                      </c:pt>
                      <c:pt idx="5043">
                        <c:v>-5.8640249999999977E-2</c:v>
                      </c:pt>
                      <c:pt idx="5044">
                        <c:v>-5.8623749999999981E-2</c:v>
                      </c:pt>
                      <c:pt idx="5045">
                        <c:v>-5.8603499999999989E-2</c:v>
                      </c:pt>
                      <c:pt idx="5046">
                        <c:v>-5.859099999999999E-2</c:v>
                      </c:pt>
                      <c:pt idx="5047">
                        <c:v>-5.8573249999999986E-2</c:v>
                      </c:pt>
                      <c:pt idx="5048">
                        <c:v>-5.8570499999999984E-2</c:v>
                      </c:pt>
                      <c:pt idx="5049">
                        <c:v>-5.8556249999999983E-2</c:v>
                      </c:pt>
                      <c:pt idx="5050">
                        <c:v>-5.8538499999999986E-2</c:v>
                      </c:pt>
                      <c:pt idx="5051">
                        <c:v>-5.8518249999999987E-2</c:v>
                      </c:pt>
                      <c:pt idx="5052">
                        <c:v>-5.8500499999999983E-2</c:v>
                      </c:pt>
                      <c:pt idx="5053">
                        <c:v>-5.850699999999999E-2</c:v>
                      </c:pt>
                      <c:pt idx="5054">
                        <c:v>-5.8504999999999988E-2</c:v>
                      </c:pt>
                      <c:pt idx="5055">
                        <c:v>-5.8478499999999975E-2</c:v>
                      </c:pt>
                      <c:pt idx="5056">
                        <c:v>-5.8471249999999982E-2</c:v>
                      </c:pt>
                      <c:pt idx="5057">
                        <c:v>-5.8467749999999985E-2</c:v>
                      </c:pt>
                      <c:pt idx="5058">
                        <c:v>-5.8462999999999987E-2</c:v>
                      </c:pt>
                      <c:pt idx="5059">
                        <c:v>-5.8449999999999988E-2</c:v>
                      </c:pt>
                      <c:pt idx="5060">
                        <c:v>-5.8434499999999986E-2</c:v>
                      </c:pt>
                      <c:pt idx="5061">
                        <c:v>-5.8424249999999983E-2</c:v>
                      </c:pt>
                      <c:pt idx="5062">
                        <c:v>-5.8395499999999989E-2</c:v>
                      </c:pt>
                      <c:pt idx="5063">
                        <c:v>-5.8395749999999989E-2</c:v>
                      </c:pt>
                      <c:pt idx="5064">
                        <c:v>-5.8387999999999989E-2</c:v>
                      </c:pt>
                      <c:pt idx="5065">
                        <c:v>-5.8391999999999993E-2</c:v>
                      </c:pt>
                      <c:pt idx="5066">
                        <c:v>-5.8383749999999991E-2</c:v>
                      </c:pt>
                      <c:pt idx="5067">
                        <c:v>-5.83855E-2</c:v>
                      </c:pt>
                      <c:pt idx="5068">
                        <c:v>-5.8384499999999992E-2</c:v>
                      </c:pt>
                      <c:pt idx="5069">
                        <c:v>-5.8359499999999995E-2</c:v>
                      </c:pt>
                      <c:pt idx="5070">
                        <c:v>-5.8351749999999994E-2</c:v>
                      </c:pt>
                      <c:pt idx="5071">
                        <c:v>-5.8340999999999997E-2</c:v>
                      </c:pt>
                      <c:pt idx="5072">
                        <c:v>-5.8332250000000002E-2</c:v>
                      </c:pt>
                      <c:pt idx="5073">
                        <c:v>-5.832325E-2</c:v>
                      </c:pt>
                      <c:pt idx="5074">
                        <c:v>-5.8307249999999991E-2</c:v>
                      </c:pt>
                      <c:pt idx="5075">
                        <c:v>-5.8289499999999987E-2</c:v>
                      </c:pt>
                      <c:pt idx="5076">
                        <c:v>-5.8280749999999985E-2</c:v>
                      </c:pt>
                      <c:pt idx="5077">
                        <c:v>-5.8264499999999983E-2</c:v>
                      </c:pt>
                      <c:pt idx="5078">
                        <c:v>-5.8258249999999984E-2</c:v>
                      </c:pt>
                      <c:pt idx="5079">
                        <c:v>-5.8254499999999994E-2</c:v>
                      </c:pt>
                      <c:pt idx="5080">
                        <c:v>-5.8244749999999984E-2</c:v>
                      </c:pt>
                      <c:pt idx="5081">
                        <c:v>-5.8232749999999979E-2</c:v>
                      </c:pt>
                      <c:pt idx="5082">
                        <c:v>-5.8220499999999981E-2</c:v>
                      </c:pt>
                      <c:pt idx="5083">
                        <c:v>-5.8218249999999978E-2</c:v>
                      </c:pt>
                      <c:pt idx="5084">
                        <c:v>-5.8202499999999976E-2</c:v>
                      </c:pt>
                      <c:pt idx="5085">
                        <c:v>-5.8196999999999985E-2</c:v>
                      </c:pt>
                      <c:pt idx="5086">
                        <c:v>-5.8184499999999986E-2</c:v>
                      </c:pt>
                      <c:pt idx="5087">
                        <c:v>-5.8177499999999986E-2</c:v>
                      </c:pt>
                      <c:pt idx="5088">
                        <c:v>-5.8167499999999983E-2</c:v>
                      </c:pt>
                      <c:pt idx="5089">
                        <c:v>-5.8152999999999982E-2</c:v>
                      </c:pt>
                      <c:pt idx="5090">
                        <c:v>-5.8137249999999974E-2</c:v>
                      </c:pt>
                      <c:pt idx="5091">
                        <c:v>-5.811574999999998E-2</c:v>
                      </c:pt>
                      <c:pt idx="5092">
                        <c:v>-5.8120249999999977E-2</c:v>
                      </c:pt>
                      <c:pt idx="5093">
                        <c:v>-5.8113499999999985E-2</c:v>
                      </c:pt>
                      <c:pt idx="5094">
                        <c:v>-5.8107249999999978E-2</c:v>
                      </c:pt>
                      <c:pt idx="5095">
                        <c:v>-5.8106249999999984E-2</c:v>
                      </c:pt>
                      <c:pt idx="5096">
                        <c:v>-5.8098749999999984E-2</c:v>
                      </c:pt>
                      <c:pt idx="5097">
                        <c:v>-5.8102999999999981E-2</c:v>
                      </c:pt>
                      <c:pt idx="5098">
                        <c:v>-5.8095749999999988E-2</c:v>
                      </c:pt>
                      <c:pt idx="5099">
                        <c:v>-5.8085249999999984E-2</c:v>
                      </c:pt>
                      <c:pt idx="5100">
                        <c:v>-5.8088249999999987E-2</c:v>
                      </c:pt>
                      <c:pt idx="5101">
                        <c:v>-5.8081499999999994E-2</c:v>
                      </c:pt>
                      <c:pt idx="5102">
                        <c:v>-5.8088249999999994E-2</c:v>
                      </c:pt>
                      <c:pt idx="5103">
                        <c:v>-5.8083499999999996E-2</c:v>
                      </c:pt>
                      <c:pt idx="5104">
                        <c:v>-5.8093249999999992E-2</c:v>
                      </c:pt>
                      <c:pt idx="5105">
                        <c:v>-5.8111999999999997E-2</c:v>
                      </c:pt>
                      <c:pt idx="5106">
                        <c:v>-5.8120749999999992E-2</c:v>
                      </c:pt>
                      <c:pt idx="5107">
                        <c:v>-5.8127749999999992E-2</c:v>
                      </c:pt>
                      <c:pt idx="5108">
                        <c:v>-5.813249999999999E-2</c:v>
                      </c:pt>
                      <c:pt idx="5109">
                        <c:v>-5.8138749999999996E-2</c:v>
                      </c:pt>
                      <c:pt idx="5110">
                        <c:v>-5.8131249999999995E-2</c:v>
                      </c:pt>
                      <c:pt idx="5111">
                        <c:v>-5.81285E-2</c:v>
                      </c:pt>
                      <c:pt idx="5112">
                        <c:v>-5.8118999999999997E-2</c:v>
                      </c:pt>
                      <c:pt idx="5113">
                        <c:v>-5.8112249999999997E-2</c:v>
                      </c:pt>
                      <c:pt idx="5114">
                        <c:v>-5.8106499999999998E-2</c:v>
                      </c:pt>
                      <c:pt idx="5115">
                        <c:v>-5.8098749999999991E-2</c:v>
                      </c:pt>
                      <c:pt idx="5116">
                        <c:v>-5.809124999999999E-2</c:v>
                      </c:pt>
                      <c:pt idx="5117">
                        <c:v>-5.8089999999999996E-2</c:v>
                      </c:pt>
                      <c:pt idx="5118">
                        <c:v>-5.8084999999999984E-2</c:v>
                      </c:pt>
                      <c:pt idx="5119">
                        <c:v>-5.809149999999999E-2</c:v>
                      </c:pt>
                      <c:pt idx="5120">
                        <c:v>-5.8085249999999984E-2</c:v>
                      </c:pt>
                      <c:pt idx="5121">
                        <c:v>-5.8093499999999985E-2</c:v>
                      </c:pt>
                      <c:pt idx="5122">
                        <c:v>-5.8087249999999993E-2</c:v>
                      </c:pt>
                      <c:pt idx="5123">
                        <c:v>-5.8095749999999995E-2</c:v>
                      </c:pt>
                      <c:pt idx="5124">
                        <c:v>-5.809549999999998E-2</c:v>
                      </c:pt>
                      <c:pt idx="5125">
                        <c:v>-5.8097499999999982E-2</c:v>
                      </c:pt>
                      <c:pt idx="5126">
                        <c:v>-5.8099749999999978E-2</c:v>
                      </c:pt>
                      <c:pt idx="5127">
                        <c:v>-5.8108999999999987E-2</c:v>
                      </c:pt>
                      <c:pt idx="5128">
                        <c:v>-5.8113749999999992E-2</c:v>
                      </c:pt>
                      <c:pt idx="5129">
                        <c:v>-5.8117249999999981E-2</c:v>
                      </c:pt>
                      <c:pt idx="5130">
                        <c:v>-5.8127749999999985E-2</c:v>
                      </c:pt>
                      <c:pt idx="5131">
                        <c:v>-5.8138999999999982E-2</c:v>
                      </c:pt>
                      <c:pt idx="5132">
                        <c:v>-5.8144749999999981E-2</c:v>
                      </c:pt>
                      <c:pt idx="5133">
                        <c:v>-5.8145499999999982E-2</c:v>
                      </c:pt>
                      <c:pt idx="5134">
                        <c:v>-5.8156499999999979E-2</c:v>
                      </c:pt>
                      <c:pt idx="5135">
                        <c:v>-5.815774999999998E-2</c:v>
                      </c:pt>
                      <c:pt idx="5136">
                        <c:v>-5.815749999999998E-2</c:v>
                      </c:pt>
                      <c:pt idx="5137">
                        <c:v>-5.8168499999999984E-2</c:v>
                      </c:pt>
                      <c:pt idx="5138">
                        <c:v>-5.8173749999999982E-2</c:v>
                      </c:pt>
                      <c:pt idx="5139">
                        <c:v>-5.8166999999999983E-2</c:v>
                      </c:pt>
                      <c:pt idx="5140">
                        <c:v>-5.8183499999999978E-2</c:v>
                      </c:pt>
                      <c:pt idx="5141">
                        <c:v>-5.8197749999999979E-2</c:v>
                      </c:pt>
                      <c:pt idx="5142">
                        <c:v>-5.8207999999999982E-2</c:v>
                      </c:pt>
                      <c:pt idx="5143">
                        <c:v>-5.8209999999999991E-2</c:v>
                      </c:pt>
                      <c:pt idx="5144">
                        <c:v>-5.8224749999999978E-2</c:v>
                      </c:pt>
                      <c:pt idx="5145">
                        <c:v>-5.8224499999999985E-2</c:v>
                      </c:pt>
                      <c:pt idx="5146">
                        <c:v>-5.8220999999999995E-2</c:v>
                      </c:pt>
                      <c:pt idx="5147">
                        <c:v>-5.8223749999999998E-2</c:v>
                      </c:pt>
                      <c:pt idx="5148">
                        <c:v>-5.8221500000000009E-2</c:v>
                      </c:pt>
                      <c:pt idx="5149">
                        <c:v>-5.8224500000000005E-2</c:v>
                      </c:pt>
                      <c:pt idx="5150">
                        <c:v>-5.8234250000000015E-2</c:v>
                      </c:pt>
                      <c:pt idx="5151">
                        <c:v>-5.8237500000000025E-2</c:v>
                      </c:pt>
                      <c:pt idx="5152">
                        <c:v>-5.8244250000000025E-2</c:v>
                      </c:pt>
                      <c:pt idx="5153">
                        <c:v>-5.8229000000000024E-2</c:v>
                      </c:pt>
                      <c:pt idx="5154">
                        <c:v>-5.8225000000000027E-2</c:v>
                      </c:pt>
                      <c:pt idx="5155">
                        <c:v>-5.8221500000000023E-2</c:v>
                      </c:pt>
                      <c:pt idx="5156">
                        <c:v>-5.8215000000000024E-2</c:v>
                      </c:pt>
                      <c:pt idx="5157">
                        <c:v>-5.8201250000000017E-2</c:v>
                      </c:pt>
                      <c:pt idx="5158">
                        <c:v>-5.8188750000000018E-2</c:v>
                      </c:pt>
                      <c:pt idx="5159">
                        <c:v>-5.8180750000000031E-2</c:v>
                      </c:pt>
                      <c:pt idx="5160">
                        <c:v>-5.8175500000000026E-2</c:v>
                      </c:pt>
                      <c:pt idx="5161">
                        <c:v>-5.8171500000000043E-2</c:v>
                      </c:pt>
                      <c:pt idx="5162">
                        <c:v>-5.8167500000000032E-2</c:v>
                      </c:pt>
                      <c:pt idx="5163">
                        <c:v>-5.815500000000004E-2</c:v>
                      </c:pt>
                      <c:pt idx="5164">
                        <c:v>-5.8155750000000041E-2</c:v>
                      </c:pt>
                      <c:pt idx="5165">
                        <c:v>-5.8172500000000051E-2</c:v>
                      </c:pt>
                      <c:pt idx="5166">
                        <c:v>-5.818325000000004E-2</c:v>
                      </c:pt>
                      <c:pt idx="5167">
                        <c:v>-5.8191250000000042E-2</c:v>
                      </c:pt>
                      <c:pt idx="5168">
                        <c:v>-5.8248250000000029E-2</c:v>
                      </c:pt>
                      <c:pt idx="5169">
                        <c:v>-5.8247500000000035E-2</c:v>
                      </c:pt>
                      <c:pt idx="5170">
                        <c:v>-5.8247500000000035E-2</c:v>
                      </c:pt>
                      <c:pt idx="5171">
                        <c:v>-5.8259750000000027E-2</c:v>
                      </c:pt>
                      <c:pt idx="5172">
                        <c:v>-5.8265000000000032E-2</c:v>
                      </c:pt>
                      <c:pt idx="5173">
                        <c:v>-5.8265750000000026E-2</c:v>
                      </c:pt>
                      <c:pt idx="5174">
                        <c:v>-5.8265250000000025E-2</c:v>
                      </c:pt>
                      <c:pt idx="5175">
                        <c:v>-5.8240500000000021E-2</c:v>
                      </c:pt>
                      <c:pt idx="5176">
                        <c:v>-5.8237500000000011E-2</c:v>
                      </c:pt>
                      <c:pt idx="5177">
                        <c:v>-5.8225500000000013E-2</c:v>
                      </c:pt>
                      <c:pt idx="5178">
                        <c:v>-5.8226000000000014E-2</c:v>
                      </c:pt>
                      <c:pt idx="5179">
                        <c:v>-5.8215250000000024E-2</c:v>
                      </c:pt>
                      <c:pt idx="5180">
                        <c:v>-5.8214500000000023E-2</c:v>
                      </c:pt>
                      <c:pt idx="5181">
                        <c:v>-5.8207500000000023E-2</c:v>
                      </c:pt>
                      <c:pt idx="5182">
                        <c:v>-5.8185250000000029E-2</c:v>
                      </c:pt>
                      <c:pt idx="5183">
                        <c:v>-5.8184500000000042E-2</c:v>
                      </c:pt>
                      <c:pt idx="5184">
                        <c:v>-5.8190500000000027E-2</c:v>
                      </c:pt>
                      <c:pt idx="5185">
                        <c:v>-5.8170250000000027E-2</c:v>
                      </c:pt>
                      <c:pt idx="5186">
                        <c:v>-5.8157250000000028E-2</c:v>
                      </c:pt>
                      <c:pt idx="5187">
                        <c:v>-5.8139250000000045E-2</c:v>
                      </c:pt>
                      <c:pt idx="5188">
                        <c:v>-5.8127750000000047E-2</c:v>
                      </c:pt>
                      <c:pt idx="5189">
                        <c:v>-5.8104500000000038E-2</c:v>
                      </c:pt>
                      <c:pt idx="5190">
                        <c:v>-5.8089750000000037E-2</c:v>
                      </c:pt>
                      <c:pt idx="5191">
                        <c:v>-5.8079000000000033E-2</c:v>
                      </c:pt>
                      <c:pt idx="5192">
                        <c:v>-5.8060750000000043E-2</c:v>
                      </c:pt>
                      <c:pt idx="5193">
                        <c:v>-5.8143250000000035E-2</c:v>
                      </c:pt>
                      <c:pt idx="5194">
                        <c:v>-5.8148000000000033E-2</c:v>
                      </c:pt>
                      <c:pt idx="5195">
                        <c:v>-5.8149500000000041E-2</c:v>
                      </c:pt>
                      <c:pt idx="5196">
                        <c:v>-5.8148250000000033E-2</c:v>
                      </c:pt>
                      <c:pt idx="5197">
                        <c:v>-5.8149750000000028E-2</c:v>
                      </c:pt>
                      <c:pt idx="5198">
                        <c:v>-5.8162500000000027E-2</c:v>
                      </c:pt>
                      <c:pt idx="5199">
                        <c:v>-5.8147750000000026E-2</c:v>
                      </c:pt>
                      <c:pt idx="5200">
                        <c:v>-5.8149500000000021E-2</c:v>
                      </c:pt>
                      <c:pt idx="5201">
                        <c:v>-5.813550000000002E-2</c:v>
                      </c:pt>
                      <c:pt idx="5202">
                        <c:v>-5.8102500000000029E-2</c:v>
                      </c:pt>
                      <c:pt idx="5203">
                        <c:v>-5.8078750000000026E-2</c:v>
                      </c:pt>
                      <c:pt idx="5204">
                        <c:v>-5.805175000000002E-2</c:v>
                      </c:pt>
                      <c:pt idx="5205">
                        <c:v>-5.8036750000000019E-2</c:v>
                      </c:pt>
                      <c:pt idx="5206">
                        <c:v>-5.8026500000000009E-2</c:v>
                      </c:pt>
                      <c:pt idx="5207">
                        <c:v>-5.8003500000000006E-2</c:v>
                      </c:pt>
                      <c:pt idx="5208">
                        <c:v>-5.7984750000000009E-2</c:v>
                      </c:pt>
                      <c:pt idx="5209">
                        <c:v>-5.797900000000001E-2</c:v>
                      </c:pt>
                      <c:pt idx="5210">
                        <c:v>-5.7957500000000009E-2</c:v>
                      </c:pt>
                      <c:pt idx="5211">
                        <c:v>-5.7936500000000002E-2</c:v>
                      </c:pt>
                      <c:pt idx="5212">
                        <c:v>-5.791425E-2</c:v>
                      </c:pt>
                      <c:pt idx="5213">
                        <c:v>-5.788875000000001E-2</c:v>
                      </c:pt>
                      <c:pt idx="5214">
                        <c:v>-5.7865000000000014E-2</c:v>
                      </c:pt>
                      <c:pt idx="5215">
                        <c:v>-5.7839750000000009E-2</c:v>
                      </c:pt>
                      <c:pt idx="5216">
                        <c:v>-5.7805250000000009E-2</c:v>
                      </c:pt>
                      <c:pt idx="5217">
                        <c:v>-5.777125000000001E-2</c:v>
                      </c:pt>
                      <c:pt idx="5218">
                        <c:v>-5.7744749999999997E-2</c:v>
                      </c:pt>
                      <c:pt idx="5219">
                        <c:v>-5.7711249999999999E-2</c:v>
                      </c:pt>
                      <c:pt idx="5220">
                        <c:v>-5.7679000000000001E-2</c:v>
                      </c:pt>
                      <c:pt idx="5221">
                        <c:v>-5.7655499999999998E-2</c:v>
                      </c:pt>
                      <c:pt idx="5222">
                        <c:v>-5.7628749999999999E-2</c:v>
                      </c:pt>
                      <c:pt idx="5223">
                        <c:v>-5.759824999999999E-2</c:v>
                      </c:pt>
                      <c:pt idx="5224">
                        <c:v>-5.7567249999999986E-2</c:v>
                      </c:pt>
                      <c:pt idx="5225">
                        <c:v>-5.7536749999999984E-2</c:v>
                      </c:pt>
                      <c:pt idx="5226">
                        <c:v>-5.7513749999999975E-2</c:v>
                      </c:pt>
                      <c:pt idx="5227">
                        <c:v>-5.7486249999999982E-2</c:v>
                      </c:pt>
                      <c:pt idx="5228">
                        <c:v>-5.7461999999999985E-2</c:v>
                      </c:pt>
                      <c:pt idx="5229">
                        <c:v>-5.7430999999999975E-2</c:v>
                      </c:pt>
                      <c:pt idx="5230">
                        <c:v>-5.7389999999999969E-2</c:v>
                      </c:pt>
                      <c:pt idx="5231">
                        <c:v>-5.7357749999999985E-2</c:v>
                      </c:pt>
                      <c:pt idx="5232">
                        <c:v>-5.7344999999999979E-2</c:v>
                      </c:pt>
                      <c:pt idx="5233">
                        <c:v>-5.7328499999999991E-2</c:v>
                      </c:pt>
                      <c:pt idx="5234">
                        <c:v>-5.7299749999999997E-2</c:v>
                      </c:pt>
                      <c:pt idx="5235">
                        <c:v>-5.72755E-2</c:v>
                      </c:pt>
                      <c:pt idx="5236">
                        <c:v>-5.7242249999999995E-2</c:v>
                      </c:pt>
                      <c:pt idx="5237">
                        <c:v>-5.7202500000000003E-2</c:v>
                      </c:pt>
                      <c:pt idx="5238">
                        <c:v>-5.7162249999999998E-2</c:v>
                      </c:pt>
                      <c:pt idx="5239">
                        <c:v>-5.7144E-2</c:v>
                      </c:pt>
                      <c:pt idx="5240">
                        <c:v>-5.711200000000001E-2</c:v>
                      </c:pt>
                      <c:pt idx="5241">
                        <c:v>-5.707750000000001E-2</c:v>
                      </c:pt>
                      <c:pt idx="5242">
                        <c:v>-5.7065500000000012E-2</c:v>
                      </c:pt>
                      <c:pt idx="5243">
                        <c:v>-5.7051250000000019E-2</c:v>
                      </c:pt>
                      <c:pt idx="5244">
                        <c:v>-5.7029750000000011E-2</c:v>
                      </c:pt>
                      <c:pt idx="5245">
                        <c:v>-5.7012250000000007E-2</c:v>
                      </c:pt>
                      <c:pt idx="5246">
                        <c:v>-5.6992250000000001E-2</c:v>
                      </c:pt>
                      <c:pt idx="5247">
                        <c:v>-5.6972750000000003E-2</c:v>
                      </c:pt>
                      <c:pt idx="5248">
                        <c:v>-5.6955499999999999E-2</c:v>
                      </c:pt>
                      <c:pt idx="5249">
                        <c:v>-5.6933999999999998E-2</c:v>
                      </c:pt>
                      <c:pt idx="5250">
                        <c:v>-5.6909249999999995E-2</c:v>
                      </c:pt>
                      <c:pt idx="5251">
                        <c:v>-5.6895999999999988E-2</c:v>
                      </c:pt>
                      <c:pt idx="5252">
                        <c:v>-5.6869749999999976E-2</c:v>
                      </c:pt>
                      <c:pt idx="5253">
                        <c:v>-5.6838499999999979E-2</c:v>
                      </c:pt>
                      <c:pt idx="5254">
                        <c:v>-5.6799749999999989E-2</c:v>
                      </c:pt>
                      <c:pt idx="5255">
                        <c:v>-5.678399999999998E-2</c:v>
                      </c:pt>
                      <c:pt idx="5256">
                        <c:v>-5.6746999999999978E-2</c:v>
                      </c:pt>
                      <c:pt idx="5257">
                        <c:v>-5.6710249999999976E-2</c:v>
                      </c:pt>
                      <c:pt idx="5258">
                        <c:v>-5.6677999999999971E-2</c:v>
                      </c:pt>
                      <c:pt idx="5259">
                        <c:v>-5.6647999999999969E-2</c:v>
                      </c:pt>
                      <c:pt idx="5260">
                        <c:v>-5.6611499999999967E-2</c:v>
                      </c:pt>
                      <c:pt idx="5261">
                        <c:v>-5.658599999999997E-2</c:v>
                      </c:pt>
                      <c:pt idx="5262">
                        <c:v>-5.6556749999999968E-2</c:v>
                      </c:pt>
                      <c:pt idx="5263">
                        <c:v>-5.6509499999999969E-2</c:v>
                      </c:pt>
                      <c:pt idx="5264">
                        <c:v>-5.6475749999999977E-2</c:v>
                      </c:pt>
                      <c:pt idx="5265">
                        <c:v>-5.6440249999999963E-2</c:v>
                      </c:pt>
                      <c:pt idx="5266">
                        <c:v>-5.6410249999999974E-2</c:v>
                      </c:pt>
                      <c:pt idx="5267">
                        <c:v>-5.6364749999999991E-2</c:v>
                      </c:pt>
                      <c:pt idx="5268">
                        <c:v>-5.6322749999999991E-2</c:v>
                      </c:pt>
                      <c:pt idx="5269">
                        <c:v>-5.630749999999999E-2</c:v>
                      </c:pt>
                      <c:pt idx="5270">
                        <c:v>-5.6266499999999976E-2</c:v>
                      </c:pt>
                      <c:pt idx="5271">
                        <c:v>-5.6231249999999976E-2</c:v>
                      </c:pt>
                      <c:pt idx="5272">
                        <c:v>-5.6202249999999968E-2</c:v>
                      </c:pt>
                      <c:pt idx="5273">
                        <c:v>-5.6162249999999962E-2</c:v>
                      </c:pt>
                      <c:pt idx="5274">
                        <c:v>-5.6122249999999957E-2</c:v>
                      </c:pt>
                      <c:pt idx="5275">
                        <c:v>-5.6101749999999964E-2</c:v>
                      </c:pt>
                      <c:pt idx="5276">
                        <c:v>-5.6067749999999951E-2</c:v>
                      </c:pt>
                      <c:pt idx="5277">
                        <c:v>-5.6043499999999954E-2</c:v>
                      </c:pt>
                      <c:pt idx="5278">
                        <c:v>-5.6008249999999961E-2</c:v>
                      </c:pt>
                      <c:pt idx="5279">
                        <c:v>-5.5975749999999949E-2</c:v>
                      </c:pt>
                      <c:pt idx="5280">
                        <c:v>-5.5957499999999952E-2</c:v>
                      </c:pt>
                      <c:pt idx="5281">
                        <c:v>-5.5940749999999949E-2</c:v>
                      </c:pt>
                      <c:pt idx="5282">
                        <c:v>-5.5921249999999929E-2</c:v>
                      </c:pt>
                      <c:pt idx="5283">
                        <c:v>-5.5895249999999945E-2</c:v>
                      </c:pt>
                      <c:pt idx="5284">
                        <c:v>-5.5885749999999942E-2</c:v>
                      </c:pt>
                      <c:pt idx="5285">
                        <c:v>-5.5863499999999962E-2</c:v>
                      </c:pt>
                      <c:pt idx="5286">
                        <c:v>-5.5837999999999957E-2</c:v>
                      </c:pt>
                      <c:pt idx="5287">
                        <c:v>-5.5806999999999947E-2</c:v>
                      </c:pt>
                      <c:pt idx="5288">
                        <c:v>-5.5789499999999957E-2</c:v>
                      </c:pt>
                      <c:pt idx="5289">
                        <c:v>-5.5773499999999955E-2</c:v>
                      </c:pt>
                      <c:pt idx="5290">
                        <c:v>-5.5747499999999971E-2</c:v>
                      </c:pt>
                      <c:pt idx="5291">
                        <c:v>-5.5728749999999973E-2</c:v>
                      </c:pt>
                      <c:pt idx="5292">
                        <c:v>-5.5691749999999977E-2</c:v>
                      </c:pt>
                      <c:pt idx="5293">
                        <c:v>-5.5656249999999963E-2</c:v>
                      </c:pt>
                      <c:pt idx="5294">
                        <c:v>-5.5620249999999968E-2</c:v>
                      </c:pt>
                      <c:pt idx="5295">
                        <c:v>-5.5570749999999974E-2</c:v>
                      </c:pt>
                      <c:pt idx="5296">
                        <c:v>-5.5539749999999978E-2</c:v>
                      </c:pt>
                      <c:pt idx="5297">
                        <c:v>-5.5486999999999974E-2</c:v>
                      </c:pt>
                      <c:pt idx="5298">
                        <c:v>-5.5452999999999981E-2</c:v>
                      </c:pt>
                      <c:pt idx="5299">
                        <c:v>-5.5410499999999988E-2</c:v>
                      </c:pt>
                      <c:pt idx="5300">
                        <c:v>-5.5385249999999969E-2</c:v>
                      </c:pt>
                      <c:pt idx="5301">
                        <c:v>-5.5335249999999975E-2</c:v>
                      </c:pt>
                      <c:pt idx="5302">
                        <c:v>-5.5283749999999979E-2</c:v>
                      </c:pt>
                      <c:pt idx="5303">
                        <c:v>-5.5243749999999973E-2</c:v>
                      </c:pt>
                      <c:pt idx="5304">
                        <c:v>-5.5200499999999979E-2</c:v>
                      </c:pt>
                      <c:pt idx="5305">
                        <c:v>-5.5138249999999979E-2</c:v>
                      </c:pt>
                      <c:pt idx="5306">
                        <c:v>-5.5093249999999989E-2</c:v>
                      </c:pt>
                      <c:pt idx="5307">
                        <c:v>-5.5045749999999991E-2</c:v>
                      </c:pt>
                      <c:pt idx="5308">
                        <c:v>-5.5002249999999989E-2</c:v>
                      </c:pt>
                      <c:pt idx="5309">
                        <c:v>-5.4952999999999988E-2</c:v>
                      </c:pt>
                      <c:pt idx="5310">
                        <c:v>-5.4910249999999994E-2</c:v>
                      </c:pt>
                      <c:pt idx="5311">
                        <c:v>-5.4857499999999976E-2</c:v>
                      </c:pt>
                      <c:pt idx="5312">
                        <c:v>-5.4811249999999978E-2</c:v>
                      </c:pt>
                      <c:pt idx="5313">
                        <c:v>-5.4756499999999979E-2</c:v>
                      </c:pt>
                      <c:pt idx="5314">
                        <c:v>-5.4711249999999996E-2</c:v>
                      </c:pt>
                      <c:pt idx="5315">
                        <c:v>-5.4652999999999993E-2</c:v>
                      </c:pt>
                      <c:pt idx="5316">
                        <c:v>-5.4595749999999998E-2</c:v>
                      </c:pt>
                      <c:pt idx="5317">
                        <c:v>-5.4552499999999997E-2</c:v>
                      </c:pt>
                      <c:pt idx="5318">
                        <c:v>-5.448900000000001E-2</c:v>
                      </c:pt>
                      <c:pt idx="5319">
                        <c:v>-5.4435000000000004E-2</c:v>
                      </c:pt>
                      <c:pt idx="5320">
                        <c:v>-5.4387500000000005E-2</c:v>
                      </c:pt>
                      <c:pt idx="5321">
                        <c:v>-5.4327500000000001E-2</c:v>
                      </c:pt>
                      <c:pt idx="5322">
                        <c:v>-5.4274500000000003E-2</c:v>
                      </c:pt>
                      <c:pt idx="5323">
                        <c:v>-5.4207499999999999E-2</c:v>
                      </c:pt>
                      <c:pt idx="5324">
                        <c:v>-5.4138249999999999E-2</c:v>
                      </c:pt>
                      <c:pt idx="5325">
                        <c:v>-5.4064000000000015E-2</c:v>
                      </c:pt>
                      <c:pt idx="5326">
                        <c:v>-5.4004250000000018E-2</c:v>
                      </c:pt>
                      <c:pt idx="5327">
                        <c:v>-5.395450000000003E-2</c:v>
                      </c:pt>
                      <c:pt idx="5328">
                        <c:v>-5.3892750000000031E-2</c:v>
                      </c:pt>
                      <c:pt idx="5329">
                        <c:v>-5.3866250000000032E-2</c:v>
                      </c:pt>
                      <c:pt idx="5330">
                        <c:v>-5.3821500000000036E-2</c:v>
                      </c:pt>
                      <c:pt idx="5331">
                        <c:v>-5.3760250000000037E-2</c:v>
                      </c:pt>
                      <c:pt idx="5332">
                        <c:v>-5.3714000000000039E-2</c:v>
                      </c:pt>
                      <c:pt idx="5333">
                        <c:v>-5.3667250000000034E-2</c:v>
                      </c:pt>
                      <c:pt idx="5334">
                        <c:v>-5.3617000000000026E-2</c:v>
                      </c:pt>
                      <c:pt idx="5335">
                        <c:v>-5.3580500000000024E-2</c:v>
                      </c:pt>
                      <c:pt idx="5336">
                        <c:v>-5.353450000000002E-2</c:v>
                      </c:pt>
                      <c:pt idx="5337">
                        <c:v>-5.347925000000002E-2</c:v>
                      </c:pt>
                      <c:pt idx="5338">
                        <c:v>-5.3439500000000015E-2</c:v>
                      </c:pt>
                      <c:pt idx="5339">
                        <c:v>-5.3396500000000006E-2</c:v>
                      </c:pt>
                      <c:pt idx="5340">
                        <c:v>-5.33415E-2</c:v>
                      </c:pt>
                      <c:pt idx="5341">
                        <c:v>-5.3291500000000006E-2</c:v>
                      </c:pt>
                      <c:pt idx="5342">
                        <c:v>-5.323400000000001E-2</c:v>
                      </c:pt>
                      <c:pt idx="5343">
                        <c:v>-5.3193249999999997E-2</c:v>
                      </c:pt>
                      <c:pt idx="5344">
                        <c:v>-5.3149500000000002E-2</c:v>
                      </c:pt>
                      <c:pt idx="5345">
                        <c:v>-5.3117249999999998E-2</c:v>
                      </c:pt>
                      <c:pt idx="5346">
                        <c:v>-5.3086750000000009E-2</c:v>
                      </c:pt>
                      <c:pt idx="5347">
                        <c:v>-5.3051500000000001E-2</c:v>
                      </c:pt>
                      <c:pt idx="5348">
                        <c:v>-5.30155E-2</c:v>
                      </c:pt>
                      <c:pt idx="5349">
                        <c:v>-5.2975999999999995E-2</c:v>
                      </c:pt>
                      <c:pt idx="5350">
                        <c:v>-5.2917749999999986E-2</c:v>
                      </c:pt>
                      <c:pt idx="5351">
                        <c:v>-5.2879249999999989E-2</c:v>
                      </c:pt>
                      <c:pt idx="5352">
                        <c:v>-5.2849999999999994E-2</c:v>
                      </c:pt>
                      <c:pt idx="5353">
                        <c:v>-5.2798999999999999E-2</c:v>
                      </c:pt>
                      <c:pt idx="5354">
                        <c:v>-5.2758249999999993E-2</c:v>
                      </c:pt>
                      <c:pt idx="5355">
                        <c:v>-5.2731499999999994E-2</c:v>
                      </c:pt>
                      <c:pt idx="5356">
                        <c:v>-5.2696999999999987E-2</c:v>
                      </c:pt>
                      <c:pt idx="5357">
                        <c:v>-5.267624999999998E-2</c:v>
                      </c:pt>
                      <c:pt idx="5358">
                        <c:v>-5.2656499999999981E-2</c:v>
                      </c:pt>
                      <c:pt idx="5359">
                        <c:v>-5.2630249999999983E-2</c:v>
                      </c:pt>
                      <c:pt idx="5360">
                        <c:v>-5.2597499999999991E-2</c:v>
                      </c:pt>
                      <c:pt idx="5361">
                        <c:v>-5.2567749999999996E-2</c:v>
                      </c:pt>
                      <c:pt idx="5362">
                        <c:v>-5.2542999999999986E-2</c:v>
                      </c:pt>
                      <c:pt idx="5363">
                        <c:v>-5.250574999999999E-2</c:v>
                      </c:pt>
                      <c:pt idx="5364">
                        <c:v>-5.2463499999999989E-2</c:v>
                      </c:pt>
                      <c:pt idx="5365">
                        <c:v>-5.2423999999999991E-2</c:v>
                      </c:pt>
                      <c:pt idx="5366">
                        <c:v>-5.2388749999999984E-2</c:v>
                      </c:pt>
                      <c:pt idx="5367">
                        <c:v>-5.2362499999999985E-2</c:v>
                      </c:pt>
                      <c:pt idx="5368">
                        <c:v>-5.234349999999998E-2</c:v>
                      </c:pt>
                      <c:pt idx="5369">
                        <c:v>-5.2326249999999977E-2</c:v>
                      </c:pt>
                      <c:pt idx="5370">
                        <c:v>-5.2315249999999987E-2</c:v>
                      </c:pt>
                      <c:pt idx="5371">
                        <c:v>-5.2281499999999995E-2</c:v>
                      </c:pt>
                      <c:pt idx="5372">
                        <c:v>-5.2256999999999998E-2</c:v>
                      </c:pt>
                      <c:pt idx="5373">
                        <c:v>-5.2240500000000002E-2</c:v>
                      </c:pt>
                      <c:pt idx="5374">
                        <c:v>-5.2217499999999986E-2</c:v>
                      </c:pt>
                      <c:pt idx="5375">
                        <c:v>-5.2218499999999987E-2</c:v>
                      </c:pt>
                      <c:pt idx="5376">
                        <c:v>-5.2206499999999982E-2</c:v>
                      </c:pt>
                      <c:pt idx="5377">
                        <c:v>-5.2194749999999984E-2</c:v>
                      </c:pt>
                      <c:pt idx="5378">
                        <c:v>-5.2181499999999978E-2</c:v>
                      </c:pt>
                      <c:pt idx="5379">
                        <c:v>-5.2173749999999977E-2</c:v>
                      </c:pt>
                      <c:pt idx="5380">
                        <c:v>-5.2158749999999962E-2</c:v>
                      </c:pt>
                      <c:pt idx="5381">
                        <c:v>-5.213924999999997E-2</c:v>
                      </c:pt>
                      <c:pt idx="5382">
                        <c:v>-5.212424999999999E-2</c:v>
                      </c:pt>
                      <c:pt idx="5383">
                        <c:v>-5.2101999999999989E-2</c:v>
                      </c:pt>
                      <c:pt idx="5384">
                        <c:v>-5.2084499999999971E-2</c:v>
                      </c:pt>
                      <c:pt idx="5385">
                        <c:v>-5.2090249999999984E-2</c:v>
                      </c:pt>
                      <c:pt idx="5386">
                        <c:v>-5.2081499999999975E-2</c:v>
                      </c:pt>
                      <c:pt idx="5387">
                        <c:v>-5.2081499999999982E-2</c:v>
                      </c:pt>
                      <c:pt idx="5388">
                        <c:v>-5.2078249999999986E-2</c:v>
                      </c:pt>
                      <c:pt idx="5389">
                        <c:v>-5.2077499999999971E-2</c:v>
                      </c:pt>
                      <c:pt idx="5390">
                        <c:v>-5.2069749999999984E-2</c:v>
                      </c:pt>
                      <c:pt idx="5391">
                        <c:v>-5.2052749999999995E-2</c:v>
                      </c:pt>
                      <c:pt idx="5392">
                        <c:v>-5.2045999999999995E-2</c:v>
                      </c:pt>
                      <c:pt idx="5393">
                        <c:v>-5.2036750000000007E-2</c:v>
                      </c:pt>
                      <c:pt idx="5394">
                        <c:v>-5.2025499999999995E-2</c:v>
                      </c:pt>
                      <c:pt idx="5395">
                        <c:v>-5.2012499999999996E-2</c:v>
                      </c:pt>
                      <c:pt idx="5396">
                        <c:v>-5.2002E-2</c:v>
                      </c:pt>
                      <c:pt idx="5397">
                        <c:v>-5.1987999999999993E-2</c:v>
                      </c:pt>
                      <c:pt idx="5398">
                        <c:v>-5.1976999999999995E-2</c:v>
                      </c:pt>
                      <c:pt idx="5399">
                        <c:v>-5.1976749999999988E-2</c:v>
                      </c:pt>
                      <c:pt idx="5400">
                        <c:v>-5.1963249999999989E-2</c:v>
                      </c:pt>
                      <c:pt idx="5401">
                        <c:v>-5.1961749999999994E-2</c:v>
                      </c:pt>
                      <c:pt idx="5402">
                        <c:v>-5.1973500000000013E-2</c:v>
                      </c:pt>
                      <c:pt idx="5403">
                        <c:v>-5.1958000000000011E-2</c:v>
                      </c:pt>
                      <c:pt idx="5404">
                        <c:v>-5.1959250000000019E-2</c:v>
                      </c:pt>
                      <c:pt idx="5405">
                        <c:v>-5.196725E-2</c:v>
                      </c:pt>
                      <c:pt idx="5406">
                        <c:v>-5.1958750000000012E-2</c:v>
                      </c:pt>
                      <c:pt idx="5407">
                        <c:v>-5.1959999999999999E-2</c:v>
                      </c:pt>
                      <c:pt idx="5408">
                        <c:v>-5.194950000000001E-2</c:v>
                      </c:pt>
                      <c:pt idx="5409">
                        <c:v>-5.1952750000000006E-2</c:v>
                      </c:pt>
                      <c:pt idx="5410">
                        <c:v>-5.1945250000000026E-2</c:v>
                      </c:pt>
                      <c:pt idx="5411">
                        <c:v>-5.193550000000003E-2</c:v>
                      </c:pt>
                      <c:pt idx="5412">
                        <c:v>-5.1937000000000025E-2</c:v>
                      </c:pt>
                      <c:pt idx="5413">
                        <c:v>-5.1925500000000027E-2</c:v>
                      </c:pt>
                      <c:pt idx="5414">
                        <c:v>-5.1941000000000015E-2</c:v>
                      </c:pt>
                      <c:pt idx="5415">
                        <c:v>-5.1955750000000016E-2</c:v>
                      </c:pt>
                      <c:pt idx="5416">
                        <c:v>-5.1973250000000019E-2</c:v>
                      </c:pt>
                      <c:pt idx="5417">
                        <c:v>-5.1990000000000015E-2</c:v>
                      </c:pt>
                      <c:pt idx="5418">
                        <c:v>-5.1999250000000025E-2</c:v>
                      </c:pt>
                      <c:pt idx="5419">
                        <c:v>-5.2024250000000022E-2</c:v>
                      </c:pt>
                      <c:pt idx="5420">
                        <c:v>-5.2031000000000029E-2</c:v>
                      </c:pt>
                      <c:pt idx="5421">
                        <c:v>-5.2032000000000023E-2</c:v>
                      </c:pt>
                      <c:pt idx="5422">
                        <c:v>-5.2029500000000041E-2</c:v>
                      </c:pt>
                      <c:pt idx="5423">
                        <c:v>-5.2032500000000044E-2</c:v>
                      </c:pt>
                      <c:pt idx="5424">
                        <c:v>-5.2047250000000045E-2</c:v>
                      </c:pt>
                      <c:pt idx="5425">
                        <c:v>-5.2064750000000048E-2</c:v>
                      </c:pt>
                      <c:pt idx="5426">
                        <c:v>-5.2074500000000051E-2</c:v>
                      </c:pt>
                      <c:pt idx="5427">
                        <c:v>-5.208725000000005E-2</c:v>
                      </c:pt>
                      <c:pt idx="5428">
                        <c:v>-5.2102750000000038E-2</c:v>
                      </c:pt>
                      <c:pt idx="5429">
                        <c:v>-5.2129750000000044E-2</c:v>
                      </c:pt>
                      <c:pt idx="5430">
                        <c:v>-5.2146750000000047E-2</c:v>
                      </c:pt>
                      <c:pt idx="5431">
                        <c:v>-5.215000000000005E-2</c:v>
                      </c:pt>
                      <c:pt idx="5432">
                        <c:v>-5.215000000000005E-2</c:v>
                      </c:pt>
                      <c:pt idx="5433">
                        <c:v>-5.2151500000000038E-2</c:v>
                      </c:pt>
                      <c:pt idx="5434">
                        <c:v>-5.2146500000000033E-2</c:v>
                      </c:pt>
                      <c:pt idx="5435">
                        <c:v>-5.2145250000000025E-2</c:v>
                      </c:pt>
                      <c:pt idx="5436">
                        <c:v>-5.2147000000000034E-2</c:v>
                      </c:pt>
                      <c:pt idx="5437">
                        <c:v>-5.2154000000000034E-2</c:v>
                      </c:pt>
                      <c:pt idx="5438">
                        <c:v>-5.2159000000000025E-2</c:v>
                      </c:pt>
                      <c:pt idx="5439">
                        <c:v>-5.2156000000000029E-2</c:v>
                      </c:pt>
                      <c:pt idx="5440">
                        <c:v>-5.2162000000000021E-2</c:v>
                      </c:pt>
                      <c:pt idx="5441">
                        <c:v>-5.2170500000000022E-2</c:v>
                      </c:pt>
                      <c:pt idx="5442">
                        <c:v>-5.2168500000000027E-2</c:v>
                      </c:pt>
                      <c:pt idx="5443">
                        <c:v>-5.216425000000003E-2</c:v>
                      </c:pt>
                      <c:pt idx="5444">
                        <c:v>-5.2166750000000033E-2</c:v>
                      </c:pt>
                      <c:pt idx="5445">
                        <c:v>-5.2167750000000027E-2</c:v>
                      </c:pt>
                      <c:pt idx="5446">
                        <c:v>-5.216800000000002E-2</c:v>
                      </c:pt>
                      <c:pt idx="5447">
                        <c:v>-5.2158000000000024E-2</c:v>
                      </c:pt>
                      <c:pt idx="5448">
                        <c:v>-5.2156500000000008E-2</c:v>
                      </c:pt>
                      <c:pt idx="5449">
                        <c:v>-5.2150250000000016E-2</c:v>
                      </c:pt>
                      <c:pt idx="5450">
                        <c:v>-5.2142500000000015E-2</c:v>
                      </c:pt>
                      <c:pt idx="5451">
                        <c:v>-5.2125500000000012E-2</c:v>
                      </c:pt>
                      <c:pt idx="5452">
                        <c:v>-5.2128250000000015E-2</c:v>
                      </c:pt>
                      <c:pt idx="5453">
                        <c:v>-5.2123500000000017E-2</c:v>
                      </c:pt>
                      <c:pt idx="5454">
                        <c:v>-5.2110250000000011E-2</c:v>
                      </c:pt>
                      <c:pt idx="5455">
                        <c:v>-5.2110500000000011E-2</c:v>
                      </c:pt>
                      <c:pt idx="5456">
                        <c:v>-5.2104499999999998E-2</c:v>
                      </c:pt>
                      <c:pt idx="5457">
                        <c:v>-5.2096000000000003E-2</c:v>
                      </c:pt>
                      <c:pt idx="5458">
                        <c:v>-5.2094750000000002E-2</c:v>
                      </c:pt>
                      <c:pt idx="5459">
                        <c:v>-5.2087750000000009E-2</c:v>
                      </c:pt>
                      <c:pt idx="5460">
                        <c:v>-5.2087500000000009E-2</c:v>
                      </c:pt>
                      <c:pt idx="5461">
                        <c:v>-5.2078999999999993E-2</c:v>
                      </c:pt>
                      <c:pt idx="5462">
                        <c:v>-5.208900000000001E-2</c:v>
                      </c:pt>
                      <c:pt idx="5463">
                        <c:v>-5.209225E-2</c:v>
                      </c:pt>
                      <c:pt idx="5464">
                        <c:v>-5.2096749999999997E-2</c:v>
                      </c:pt>
                      <c:pt idx="5465">
                        <c:v>-5.2081249999999996E-2</c:v>
                      </c:pt>
                      <c:pt idx="5466">
                        <c:v>-5.2074000000000009E-2</c:v>
                      </c:pt>
                      <c:pt idx="5467">
                        <c:v>-5.2071000000000006E-2</c:v>
                      </c:pt>
                      <c:pt idx="5468">
                        <c:v>-5.206525E-2</c:v>
                      </c:pt>
                      <c:pt idx="5469">
                        <c:v>-5.2045250000000015E-2</c:v>
                      </c:pt>
                      <c:pt idx="5470">
                        <c:v>-5.2034750000000012E-2</c:v>
                      </c:pt>
                      <c:pt idx="5471">
                        <c:v>-5.2031750000000009E-2</c:v>
                      </c:pt>
                      <c:pt idx="5472">
                        <c:v>-5.2026750000000004E-2</c:v>
                      </c:pt>
                      <c:pt idx="5473">
                        <c:v>-5.2031750000000002E-2</c:v>
                      </c:pt>
                      <c:pt idx="5474">
                        <c:v>-5.2035250000000005E-2</c:v>
                      </c:pt>
                      <c:pt idx="5475">
                        <c:v>-5.2023250000000007E-2</c:v>
                      </c:pt>
                      <c:pt idx="5476">
                        <c:v>-5.201625E-2</c:v>
                      </c:pt>
                      <c:pt idx="5477">
                        <c:v>-5.2008500000000006E-2</c:v>
                      </c:pt>
                      <c:pt idx="5478">
                        <c:v>-5.201200000000001E-2</c:v>
                      </c:pt>
                      <c:pt idx="5479">
                        <c:v>-5.2014250000000019E-2</c:v>
                      </c:pt>
                      <c:pt idx="5480">
                        <c:v>-5.2009250000000028E-2</c:v>
                      </c:pt>
                      <c:pt idx="5481">
                        <c:v>-5.2002500000000014E-2</c:v>
                      </c:pt>
                      <c:pt idx="5482">
                        <c:v>-5.1992999999999998E-2</c:v>
                      </c:pt>
                      <c:pt idx="5483">
                        <c:v>-5.1998500000000003E-2</c:v>
                      </c:pt>
                      <c:pt idx="5484">
                        <c:v>-5.1979750000000019E-2</c:v>
                      </c:pt>
                      <c:pt idx="5485">
                        <c:v>-5.1978250000000017E-2</c:v>
                      </c:pt>
                      <c:pt idx="5486">
                        <c:v>-5.1975250000000014E-2</c:v>
                      </c:pt>
                      <c:pt idx="5487">
                        <c:v>-5.197375000000002E-2</c:v>
                      </c:pt>
                      <c:pt idx="5488">
                        <c:v>-5.197050000000001E-2</c:v>
                      </c:pt>
                      <c:pt idx="5489">
                        <c:v>-5.1957750000000011E-2</c:v>
                      </c:pt>
                      <c:pt idx="5490">
                        <c:v>-5.1963250000000037E-2</c:v>
                      </c:pt>
                      <c:pt idx="5491">
                        <c:v>-5.197400000000002E-2</c:v>
                      </c:pt>
                      <c:pt idx="5492">
                        <c:v>-5.1980500000000013E-2</c:v>
                      </c:pt>
                      <c:pt idx="5493">
                        <c:v>-5.1981750000000007E-2</c:v>
                      </c:pt>
                      <c:pt idx="5494">
                        <c:v>-5.1999500000000011E-2</c:v>
                      </c:pt>
                      <c:pt idx="5495">
                        <c:v>-5.2009250000000028E-2</c:v>
                      </c:pt>
                      <c:pt idx="5496">
                        <c:v>-5.2003500000000008E-2</c:v>
                      </c:pt>
                      <c:pt idx="5497">
                        <c:v>-5.201925000000001E-2</c:v>
                      </c:pt>
                      <c:pt idx="5498">
                        <c:v>-5.2018000000000016E-2</c:v>
                      </c:pt>
                      <c:pt idx="5499">
                        <c:v>-5.2022000000000013E-2</c:v>
                      </c:pt>
                      <c:pt idx="5500">
                        <c:v>-5.2007250000000012E-2</c:v>
                      </c:pt>
                      <c:pt idx="5501">
                        <c:v>-5.2013250000000004E-2</c:v>
                      </c:pt>
                      <c:pt idx="5502">
                        <c:v>-5.2021000000000012E-2</c:v>
                      </c:pt>
                      <c:pt idx="5503">
                        <c:v>-5.2024000000000029E-2</c:v>
                      </c:pt>
                      <c:pt idx="5504">
                        <c:v>-5.202225000000002E-2</c:v>
                      </c:pt>
                      <c:pt idx="5505">
                        <c:v>-5.2016500000000028E-2</c:v>
                      </c:pt>
                      <c:pt idx="5506">
                        <c:v>-5.2007500000000019E-2</c:v>
                      </c:pt>
                      <c:pt idx="5507">
                        <c:v>-5.2009000000000027E-2</c:v>
                      </c:pt>
                      <c:pt idx="5508">
                        <c:v>-5.2014250000000033E-2</c:v>
                      </c:pt>
                      <c:pt idx="5509">
                        <c:v>-5.2017000000000022E-2</c:v>
                      </c:pt>
                      <c:pt idx="5510">
                        <c:v>-5.2017500000000029E-2</c:v>
                      </c:pt>
                      <c:pt idx="5511">
                        <c:v>-5.2024500000000036E-2</c:v>
                      </c:pt>
                      <c:pt idx="5512">
                        <c:v>-5.2029000000000034E-2</c:v>
                      </c:pt>
                      <c:pt idx="5513">
                        <c:v>-5.2055000000000032E-2</c:v>
                      </c:pt>
                      <c:pt idx="5514">
                        <c:v>-5.205975000000003E-2</c:v>
                      </c:pt>
                      <c:pt idx="5515">
                        <c:v>-5.2074750000000038E-2</c:v>
                      </c:pt>
                      <c:pt idx="5516">
                        <c:v>-5.2098500000000041E-2</c:v>
                      </c:pt>
                      <c:pt idx="5517">
                        <c:v>-5.2105500000000034E-2</c:v>
                      </c:pt>
                      <c:pt idx="5518">
                        <c:v>-5.2138750000000025E-2</c:v>
                      </c:pt>
                      <c:pt idx="5519">
                        <c:v>-5.2153250000000026E-2</c:v>
                      </c:pt>
                      <c:pt idx="5520">
                        <c:v>-5.2157750000000024E-2</c:v>
                      </c:pt>
                      <c:pt idx="5521">
                        <c:v>-5.217225000000001E-2</c:v>
                      </c:pt>
                      <c:pt idx="5522">
                        <c:v>-5.2187250000000018E-2</c:v>
                      </c:pt>
                      <c:pt idx="5523">
                        <c:v>-5.2204500000000015E-2</c:v>
                      </c:pt>
                      <c:pt idx="5524">
                        <c:v>-5.2230250000000013E-2</c:v>
                      </c:pt>
                      <c:pt idx="5525">
                        <c:v>-5.2249250000000018E-2</c:v>
                      </c:pt>
                      <c:pt idx="5526">
                        <c:v>-5.2267500000000008E-2</c:v>
                      </c:pt>
                      <c:pt idx="5527">
                        <c:v>-5.2273750000000001E-2</c:v>
                      </c:pt>
                      <c:pt idx="5528">
                        <c:v>-5.2305500000000012E-2</c:v>
                      </c:pt>
                      <c:pt idx="5529">
                        <c:v>-5.2293000000000006E-2</c:v>
                      </c:pt>
                      <c:pt idx="5530">
                        <c:v>-5.2297500000000011E-2</c:v>
                      </c:pt>
                      <c:pt idx="5531">
                        <c:v>-5.2312749999999998E-2</c:v>
                      </c:pt>
                      <c:pt idx="5532">
                        <c:v>-5.2306750000000006E-2</c:v>
                      </c:pt>
                      <c:pt idx="5533">
                        <c:v>-5.2306499999999999E-2</c:v>
                      </c:pt>
                      <c:pt idx="5534">
                        <c:v>-5.2318749999999997E-2</c:v>
                      </c:pt>
                      <c:pt idx="5535">
                        <c:v>-5.2318249999999997E-2</c:v>
                      </c:pt>
                      <c:pt idx="5536">
                        <c:v>-5.2326749999999998E-2</c:v>
                      </c:pt>
                      <c:pt idx="5537">
                        <c:v>-5.2330249999999995E-2</c:v>
                      </c:pt>
                      <c:pt idx="5538">
                        <c:v>-5.2319249999999998E-2</c:v>
                      </c:pt>
                      <c:pt idx="5539">
                        <c:v>-5.2328E-2</c:v>
                      </c:pt>
                      <c:pt idx="5540">
                        <c:v>-5.2325249999999997E-2</c:v>
                      </c:pt>
                      <c:pt idx="5541">
                        <c:v>-5.2327500000000013E-2</c:v>
                      </c:pt>
                      <c:pt idx="5542">
                        <c:v>-5.2337250000000009E-2</c:v>
                      </c:pt>
                      <c:pt idx="5543">
                        <c:v>-5.2341999999999993E-2</c:v>
                      </c:pt>
                      <c:pt idx="5544">
                        <c:v>-5.2338499999999996E-2</c:v>
                      </c:pt>
                      <c:pt idx="5545">
                        <c:v>-5.2343749999999994E-2</c:v>
                      </c:pt>
                      <c:pt idx="5546">
                        <c:v>-5.2346500000000004E-2</c:v>
                      </c:pt>
                      <c:pt idx="5547">
                        <c:v>-5.2341249999999999E-2</c:v>
                      </c:pt>
                      <c:pt idx="5548">
                        <c:v>-5.2344000000000009E-2</c:v>
                      </c:pt>
                      <c:pt idx="5549">
                        <c:v>-5.2344750000000009E-2</c:v>
                      </c:pt>
                      <c:pt idx="5550">
                        <c:v>-5.2354999999999999E-2</c:v>
                      </c:pt>
                      <c:pt idx="5551">
                        <c:v>-5.2362500000000006E-2</c:v>
                      </c:pt>
                      <c:pt idx="5552">
                        <c:v>-5.2354749999999999E-2</c:v>
                      </c:pt>
                      <c:pt idx="5553">
                        <c:v>-5.2401999999999997E-2</c:v>
                      </c:pt>
                      <c:pt idx="5554">
                        <c:v>-5.2393999999999989E-2</c:v>
                      </c:pt>
                      <c:pt idx="5555">
                        <c:v>-5.2392749999999981E-2</c:v>
                      </c:pt>
                      <c:pt idx="5556">
                        <c:v>-5.2387249999999989E-2</c:v>
                      </c:pt>
                      <c:pt idx="5557">
                        <c:v>-5.2400999999999982E-2</c:v>
                      </c:pt>
                      <c:pt idx="5558">
                        <c:v>-5.2396499999999985E-2</c:v>
                      </c:pt>
                      <c:pt idx="5559">
                        <c:v>-5.2397999999999979E-2</c:v>
                      </c:pt>
                      <c:pt idx="5560">
                        <c:v>-5.2397999999999972E-2</c:v>
                      </c:pt>
                      <c:pt idx="5561">
                        <c:v>-5.2383249999999972E-2</c:v>
                      </c:pt>
                      <c:pt idx="5562">
                        <c:v>-5.2378999999999974E-2</c:v>
                      </c:pt>
                      <c:pt idx="5563">
                        <c:v>-5.2382249999999964E-2</c:v>
                      </c:pt>
                      <c:pt idx="5564">
                        <c:v>-5.2383249999999972E-2</c:v>
                      </c:pt>
                      <c:pt idx="5565">
                        <c:v>-5.2377249999999966E-2</c:v>
                      </c:pt>
                      <c:pt idx="5566">
                        <c:v>-5.2362249999999964E-2</c:v>
                      </c:pt>
                      <c:pt idx="5567">
                        <c:v>-5.2345499999999975E-2</c:v>
                      </c:pt>
                      <c:pt idx="5568">
                        <c:v>-5.2320499999999971E-2</c:v>
                      </c:pt>
                      <c:pt idx="5569">
                        <c:v>-5.2307249999999972E-2</c:v>
                      </c:pt>
                      <c:pt idx="5570">
                        <c:v>-5.2283249999999962E-2</c:v>
                      </c:pt>
                      <c:pt idx="5571">
                        <c:v>-5.2276249999999969E-2</c:v>
                      </c:pt>
                      <c:pt idx="5572">
                        <c:v>-5.2257249999999977E-2</c:v>
                      </c:pt>
                      <c:pt idx="5573">
                        <c:v>-5.2250249999999977E-2</c:v>
                      </c:pt>
                      <c:pt idx="5574">
                        <c:v>-5.2227249999999989E-2</c:v>
                      </c:pt>
                      <c:pt idx="5575">
                        <c:v>-5.2209249999999985E-2</c:v>
                      </c:pt>
                      <c:pt idx="5576">
                        <c:v>-5.2196499999999986E-2</c:v>
                      </c:pt>
                      <c:pt idx="5577">
                        <c:v>-5.2192249999999996E-2</c:v>
                      </c:pt>
                      <c:pt idx="5578">
                        <c:v>-5.2186249999999997E-2</c:v>
                      </c:pt>
                      <c:pt idx="5579">
                        <c:v>-5.2162499999999994E-2</c:v>
                      </c:pt>
                      <c:pt idx="5580">
                        <c:v>-5.2136499999999995E-2</c:v>
                      </c:pt>
                      <c:pt idx="5581">
                        <c:v>-5.2112249999999992E-2</c:v>
                      </c:pt>
                      <c:pt idx="5582">
                        <c:v>-5.2095249999999982E-2</c:v>
                      </c:pt>
                      <c:pt idx="5583">
                        <c:v>-5.2077999999999985E-2</c:v>
                      </c:pt>
                      <c:pt idx="5584">
                        <c:v>-5.2058750000000001E-2</c:v>
                      </c:pt>
                      <c:pt idx="5585">
                        <c:v>-5.2022749999999993E-2</c:v>
                      </c:pt>
                      <c:pt idx="5586">
                        <c:v>-5.1997500000000002E-2</c:v>
                      </c:pt>
                      <c:pt idx="5587">
                        <c:v>-5.1973499999999985E-2</c:v>
                      </c:pt>
                      <c:pt idx="5588">
                        <c:v>-5.1942249999999988E-2</c:v>
                      </c:pt>
                      <c:pt idx="5589">
                        <c:v>-5.1930249999999983E-2</c:v>
                      </c:pt>
                      <c:pt idx="5590">
                        <c:v>-5.1906499999999994E-2</c:v>
                      </c:pt>
                      <c:pt idx="5591">
                        <c:v>-5.1888250000000004E-2</c:v>
                      </c:pt>
                      <c:pt idx="5592">
                        <c:v>-5.1865499999999995E-2</c:v>
                      </c:pt>
                      <c:pt idx="5593">
                        <c:v>-5.1845249999999989E-2</c:v>
                      </c:pt>
                      <c:pt idx="5594">
                        <c:v>-5.1823749999999988E-2</c:v>
                      </c:pt>
                      <c:pt idx="5595">
                        <c:v>-5.1795000000000001E-2</c:v>
                      </c:pt>
                      <c:pt idx="5596">
                        <c:v>-5.1768499999999988E-2</c:v>
                      </c:pt>
                      <c:pt idx="5597">
                        <c:v>-5.1737249999999992E-2</c:v>
                      </c:pt>
                      <c:pt idx="5598">
                        <c:v>-5.1700999999999997E-2</c:v>
                      </c:pt>
                      <c:pt idx="5599">
                        <c:v>-5.1673249999999997E-2</c:v>
                      </c:pt>
                      <c:pt idx="5600">
                        <c:v>-5.1643750000000009E-2</c:v>
                      </c:pt>
                      <c:pt idx="5601">
                        <c:v>-5.1619499999999999E-2</c:v>
                      </c:pt>
                      <c:pt idx="5602">
                        <c:v>-5.1592250000000013E-2</c:v>
                      </c:pt>
                      <c:pt idx="5603">
                        <c:v>-5.158500000000002E-2</c:v>
                      </c:pt>
                      <c:pt idx="5604">
                        <c:v>-5.1564750000000013E-2</c:v>
                      </c:pt>
                      <c:pt idx="5605">
                        <c:v>-5.1543000000000019E-2</c:v>
                      </c:pt>
                      <c:pt idx="5606">
                        <c:v>-5.1521750000000033E-2</c:v>
                      </c:pt>
                      <c:pt idx="5607">
                        <c:v>-5.1500250000000032E-2</c:v>
                      </c:pt>
                      <c:pt idx="5608">
                        <c:v>-5.1481000000000027E-2</c:v>
                      </c:pt>
                      <c:pt idx="5609">
                        <c:v>-5.1456000000000036E-2</c:v>
                      </c:pt>
                      <c:pt idx="5610">
                        <c:v>-5.1438000000000032E-2</c:v>
                      </c:pt>
                      <c:pt idx="5611">
                        <c:v>-5.142875000000003E-2</c:v>
                      </c:pt>
                      <c:pt idx="5612">
                        <c:v>-5.1402750000000025E-2</c:v>
                      </c:pt>
                      <c:pt idx="5613">
                        <c:v>-5.1390000000000026E-2</c:v>
                      </c:pt>
                      <c:pt idx="5614">
                        <c:v>-5.1355000000000019E-2</c:v>
                      </c:pt>
                      <c:pt idx="5615">
                        <c:v>-5.1322000000000027E-2</c:v>
                      </c:pt>
                      <c:pt idx="5616">
                        <c:v>-5.1280500000000027E-2</c:v>
                      </c:pt>
                      <c:pt idx="5617">
                        <c:v>-5.1244500000000033E-2</c:v>
                      </c:pt>
                      <c:pt idx="5618">
                        <c:v>-5.1209250000000026E-2</c:v>
                      </c:pt>
                      <c:pt idx="5619">
                        <c:v>-5.1166750000000025E-2</c:v>
                      </c:pt>
                      <c:pt idx="5620">
                        <c:v>-5.1130000000000023E-2</c:v>
                      </c:pt>
                      <c:pt idx="5621">
                        <c:v>-5.1101750000000029E-2</c:v>
                      </c:pt>
                      <c:pt idx="5622">
                        <c:v>-5.1063750000000026E-2</c:v>
                      </c:pt>
                      <c:pt idx="5623">
                        <c:v>-5.1037750000000014E-2</c:v>
                      </c:pt>
                      <c:pt idx="5624">
                        <c:v>-5.0990500000000022E-2</c:v>
                      </c:pt>
                      <c:pt idx="5625">
                        <c:v>-5.0938750000000026E-2</c:v>
                      </c:pt>
                      <c:pt idx="5626">
                        <c:v>-5.0893750000000022E-2</c:v>
                      </c:pt>
                      <c:pt idx="5627">
                        <c:v>-5.0843750000000042E-2</c:v>
                      </c:pt>
                      <c:pt idx="5628">
                        <c:v>-5.0797000000000037E-2</c:v>
                      </c:pt>
                      <c:pt idx="5629">
                        <c:v>-5.0742000000000037E-2</c:v>
                      </c:pt>
                      <c:pt idx="5630">
                        <c:v>-5.0697250000000027E-2</c:v>
                      </c:pt>
                      <c:pt idx="5631">
                        <c:v>-5.0659500000000038E-2</c:v>
                      </c:pt>
                      <c:pt idx="5632">
                        <c:v>-5.062975000000005E-2</c:v>
                      </c:pt>
                      <c:pt idx="5633">
                        <c:v>-5.0589750000000044E-2</c:v>
                      </c:pt>
                      <c:pt idx="5634">
                        <c:v>-5.0560000000000035E-2</c:v>
                      </c:pt>
                      <c:pt idx="5635">
                        <c:v>-5.0520750000000038E-2</c:v>
                      </c:pt>
                      <c:pt idx="5636">
                        <c:v>-5.0478750000000031E-2</c:v>
                      </c:pt>
                      <c:pt idx="5637">
                        <c:v>-5.0441250000000049E-2</c:v>
                      </c:pt>
                      <c:pt idx="5638">
                        <c:v>-5.0404000000000032E-2</c:v>
                      </c:pt>
                      <c:pt idx="5639">
                        <c:v>-5.0369250000000039E-2</c:v>
                      </c:pt>
                      <c:pt idx="5640">
                        <c:v>-5.0334250000000039E-2</c:v>
                      </c:pt>
                      <c:pt idx="5641">
                        <c:v>-5.0289500000000036E-2</c:v>
                      </c:pt>
                      <c:pt idx="5642">
                        <c:v>-5.0245000000000033E-2</c:v>
                      </c:pt>
                      <c:pt idx="5643">
                        <c:v>-5.021025000000004E-2</c:v>
                      </c:pt>
                      <c:pt idx="5644">
                        <c:v>-5.0167250000000038E-2</c:v>
                      </c:pt>
                      <c:pt idx="5645">
                        <c:v>-5.0131250000000044E-2</c:v>
                      </c:pt>
                      <c:pt idx="5646">
                        <c:v>-5.009300000000004E-2</c:v>
                      </c:pt>
                      <c:pt idx="5647">
                        <c:v>-5.0065750000000027E-2</c:v>
                      </c:pt>
                      <c:pt idx="5648">
                        <c:v>-5.0020500000000023E-2</c:v>
                      </c:pt>
                      <c:pt idx="5649">
                        <c:v>-5.0005500000000022E-2</c:v>
                      </c:pt>
                      <c:pt idx="5650">
                        <c:v>-4.9981500000000026E-2</c:v>
                      </c:pt>
                      <c:pt idx="5651">
                        <c:v>-4.9955250000000034E-2</c:v>
                      </c:pt>
                      <c:pt idx="5652">
                        <c:v>-4.9924000000000017E-2</c:v>
                      </c:pt>
                      <c:pt idx="5653">
                        <c:v>-4.9903250000000024E-2</c:v>
                      </c:pt>
                      <c:pt idx="5654">
                        <c:v>-4.9893250000000028E-2</c:v>
                      </c:pt>
                      <c:pt idx="5655">
                        <c:v>-4.9870500000000033E-2</c:v>
                      </c:pt>
                      <c:pt idx="5656">
                        <c:v>-4.9858500000000028E-2</c:v>
                      </c:pt>
                      <c:pt idx="5657">
                        <c:v>-4.9846250000000029E-2</c:v>
                      </c:pt>
                      <c:pt idx="5658">
                        <c:v>-4.9816250000000034E-2</c:v>
                      </c:pt>
                      <c:pt idx="5659">
                        <c:v>-4.9798750000000024E-2</c:v>
                      </c:pt>
                      <c:pt idx="5660">
                        <c:v>-4.9776250000000036E-2</c:v>
                      </c:pt>
                      <c:pt idx="5661">
                        <c:v>-4.9753000000000033E-2</c:v>
                      </c:pt>
                      <c:pt idx="5662">
                        <c:v>-4.9729250000000037E-2</c:v>
                      </c:pt>
                      <c:pt idx="5663">
                        <c:v>-4.9702500000000024E-2</c:v>
                      </c:pt>
                      <c:pt idx="5664">
                        <c:v>-4.9673000000000016E-2</c:v>
                      </c:pt>
                      <c:pt idx="5665">
                        <c:v>-4.966350000000002E-2</c:v>
                      </c:pt>
                      <c:pt idx="5666">
                        <c:v>-4.9647000000000018E-2</c:v>
                      </c:pt>
                      <c:pt idx="5667">
                        <c:v>-4.9635000000000006E-2</c:v>
                      </c:pt>
                      <c:pt idx="5668">
                        <c:v>-4.9632000000000016E-2</c:v>
                      </c:pt>
                      <c:pt idx="5669">
                        <c:v>-4.9631750000000016E-2</c:v>
                      </c:pt>
                      <c:pt idx="5670">
                        <c:v>-4.9624000000000022E-2</c:v>
                      </c:pt>
                      <c:pt idx="5671">
                        <c:v>-4.9612250000000017E-2</c:v>
                      </c:pt>
                      <c:pt idx="5672">
                        <c:v>-4.9593250000000012E-2</c:v>
                      </c:pt>
                      <c:pt idx="5673">
                        <c:v>-4.957000000000001E-2</c:v>
                      </c:pt>
                      <c:pt idx="5674">
                        <c:v>-4.9553250000000014E-2</c:v>
                      </c:pt>
                      <c:pt idx="5675">
                        <c:v>-4.95465E-2</c:v>
                      </c:pt>
                      <c:pt idx="5676">
                        <c:v>-4.9533000000000008E-2</c:v>
                      </c:pt>
                      <c:pt idx="5677">
                        <c:v>-4.9519250000000008E-2</c:v>
                      </c:pt>
                      <c:pt idx="5678">
                        <c:v>-4.9499250000000015E-2</c:v>
                      </c:pt>
                      <c:pt idx="5679">
                        <c:v>-4.9488999999999998E-2</c:v>
                      </c:pt>
                      <c:pt idx="5680">
                        <c:v>-4.9482749999999992E-2</c:v>
                      </c:pt>
                      <c:pt idx="5681">
                        <c:v>-4.9469249999999992E-2</c:v>
                      </c:pt>
                      <c:pt idx="5682">
                        <c:v>-4.9459249999999996E-2</c:v>
                      </c:pt>
                      <c:pt idx="5683">
                        <c:v>-4.9440499999999998E-2</c:v>
                      </c:pt>
                      <c:pt idx="5684">
                        <c:v>-4.9429749999999995E-2</c:v>
                      </c:pt>
                      <c:pt idx="5685">
                        <c:v>-4.9420250000000013E-2</c:v>
                      </c:pt>
                      <c:pt idx="5686">
                        <c:v>-4.940400000000001E-2</c:v>
                      </c:pt>
                      <c:pt idx="5687">
                        <c:v>-4.9393250000000014E-2</c:v>
                      </c:pt>
                      <c:pt idx="5688">
                        <c:v>-4.9376250000000017E-2</c:v>
                      </c:pt>
                      <c:pt idx="5689">
                        <c:v>-4.9364750000000013E-2</c:v>
                      </c:pt>
                      <c:pt idx="5690">
                        <c:v>-4.9345250000000014E-2</c:v>
                      </c:pt>
                      <c:pt idx="5691">
                        <c:v>-4.9318250000000008E-2</c:v>
                      </c:pt>
                      <c:pt idx="5692">
                        <c:v>-4.9294500000000012E-2</c:v>
                      </c:pt>
                      <c:pt idx="5693">
                        <c:v>-4.9283750000000015E-2</c:v>
                      </c:pt>
                      <c:pt idx="5694">
                        <c:v>-4.9263250000000008E-2</c:v>
                      </c:pt>
                      <c:pt idx="5695">
                        <c:v>-4.9253250000000019E-2</c:v>
                      </c:pt>
                      <c:pt idx="5696">
                        <c:v>-4.9239500000000012E-2</c:v>
                      </c:pt>
                      <c:pt idx="5697">
                        <c:v>-4.9229000000000009E-2</c:v>
                      </c:pt>
                      <c:pt idx="5698">
                        <c:v>-4.9215750000000009E-2</c:v>
                      </c:pt>
                      <c:pt idx="5699">
                        <c:v>-4.9211500000000005E-2</c:v>
                      </c:pt>
                      <c:pt idx="5700">
                        <c:v>-4.9199750000000007E-2</c:v>
                      </c:pt>
                      <c:pt idx="5701">
                        <c:v>-4.9188250000000017E-2</c:v>
                      </c:pt>
                      <c:pt idx="5702">
                        <c:v>-4.9175250000000004E-2</c:v>
                      </c:pt>
                      <c:pt idx="5703">
                        <c:v>-4.9162250000000018E-2</c:v>
                      </c:pt>
                      <c:pt idx="5704">
                        <c:v>-4.915400000000001E-2</c:v>
                      </c:pt>
                      <c:pt idx="5705">
                        <c:v>-4.9158750000000001E-2</c:v>
                      </c:pt>
                      <c:pt idx="5706">
                        <c:v>-4.9159500000000002E-2</c:v>
                      </c:pt>
                      <c:pt idx="5707">
                        <c:v>-4.9151250000000007E-2</c:v>
                      </c:pt>
                      <c:pt idx="5708">
                        <c:v>-4.9138000000000001E-2</c:v>
                      </c:pt>
                      <c:pt idx="5709">
                        <c:v>-4.9138749999999988E-2</c:v>
                      </c:pt>
                      <c:pt idx="5710">
                        <c:v>-4.9144249999999993E-2</c:v>
                      </c:pt>
                      <c:pt idx="5711">
                        <c:v>-4.9142999999999999E-2</c:v>
                      </c:pt>
                      <c:pt idx="5712">
                        <c:v>-4.9142499999999992E-2</c:v>
                      </c:pt>
                      <c:pt idx="5713">
                        <c:v>-4.9127499999999998E-2</c:v>
                      </c:pt>
                      <c:pt idx="5714">
                        <c:v>-4.9122749999999993E-2</c:v>
                      </c:pt>
                      <c:pt idx="5715">
                        <c:v>-4.9124249999999987E-2</c:v>
                      </c:pt>
                      <c:pt idx="5716">
                        <c:v>-4.9115999999999993E-2</c:v>
                      </c:pt>
                      <c:pt idx="5717">
                        <c:v>-4.9114499999999991E-2</c:v>
                      </c:pt>
                      <c:pt idx="5718">
                        <c:v>-4.9103750000000002E-2</c:v>
                      </c:pt>
                      <c:pt idx="5719">
                        <c:v>-4.9094000000000006E-2</c:v>
                      </c:pt>
                      <c:pt idx="5720">
                        <c:v>-4.9097250000000009E-2</c:v>
                      </c:pt>
                      <c:pt idx="5721">
                        <c:v>-4.9100500000000012E-2</c:v>
                      </c:pt>
                      <c:pt idx="5722">
                        <c:v>-4.910175E-2</c:v>
                      </c:pt>
                      <c:pt idx="5723">
                        <c:v>-4.9101999999999986E-2</c:v>
                      </c:pt>
                      <c:pt idx="5724">
                        <c:v>-4.909624999999998E-2</c:v>
                      </c:pt>
                      <c:pt idx="5725">
                        <c:v>-4.9106999999999984E-2</c:v>
                      </c:pt>
                      <c:pt idx="5726">
                        <c:v>-4.9105999999999976E-2</c:v>
                      </c:pt>
                      <c:pt idx="5727">
                        <c:v>-4.9095999999999987E-2</c:v>
                      </c:pt>
                      <c:pt idx="5728">
                        <c:v>-4.9086249999999998E-2</c:v>
                      </c:pt>
                      <c:pt idx="5729">
                        <c:v>-4.9092500000000004E-2</c:v>
                      </c:pt>
                      <c:pt idx="5730">
                        <c:v>-4.909224999999999E-2</c:v>
                      </c:pt>
                      <c:pt idx="5731">
                        <c:v>-4.9093249999999991E-2</c:v>
                      </c:pt>
                      <c:pt idx="5732">
                        <c:v>-4.9107499999999991E-2</c:v>
                      </c:pt>
                      <c:pt idx="5733">
                        <c:v>-4.9102499999999993E-2</c:v>
                      </c:pt>
                      <c:pt idx="5734">
                        <c:v>-4.9090749999999989E-2</c:v>
                      </c:pt>
                      <c:pt idx="5735">
                        <c:v>-4.9085749999999991E-2</c:v>
                      </c:pt>
                      <c:pt idx="5736">
                        <c:v>-4.9081249999999993E-2</c:v>
                      </c:pt>
                      <c:pt idx="5737">
                        <c:v>-4.9078999999999998E-2</c:v>
                      </c:pt>
                      <c:pt idx="5738">
                        <c:v>-4.9086249999999991E-2</c:v>
                      </c:pt>
                      <c:pt idx="5739">
                        <c:v>-4.90885E-2</c:v>
                      </c:pt>
                      <c:pt idx="5740">
                        <c:v>-4.9094250000000006E-2</c:v>
                      </c:pt>
                      <c:pt idx="5741">
                        <c:v>-4.9089500000000001E-2</c:v>
                      </c:pt>
                      <c:pt idx="5742">
                        <c:v>-4.9084499999999996E-2</c:v>
                      </c:pt>
                      <c:pt idx="5743">
                        <c:v>-4.9081499999999993E-2</c:v>
                      </c:pt>
                      <c:pt idx="5744">
                        <c:v>-4.9075749999999994E-2</c:v>
                      </c:pt>
                      <c:pt idx="5745">
                        <c:v>-4.9061500000000001E-2</c:v>
                      </c:pt>
                      <c:pt idx="5746">
                        <c:v>-4.9059749999999999E-2</c:v>
                      </c:pt>
                      <c:pt idx="5747">
                        <c:v>-4.9067000000000006E-2</c:v>
                      </c:pt>
                      <c:pt idx="5748">
                        <c:v>-4.9054750000000001E-2</c:v>
                      </c:pt>
                      <c:pt idx="5749">
                        <c:v>-4.9049749999999996E-2</c:v>
                      </c:pt>
                      <c:pt idx="5750">
                        <c:v>-4.9045500000000006E-2</c:v>
                      </c:pt>
                      <c:pt idx="5751">
                        <c:v>-4.9043500000000011E-2</c:v>
                      </c:pt>
                      <c:pt idx="5752">
                        <c:v>-4.90465E-2</c:v>
                      </c:pt>
                      <c:pt idx="5753">
                        <c:v>-4.9020499999999995E-2</c:v>
                      </c:pt>
                      <c:pt idx="5754">
                        <c:v>-4.9022749999999997E-2</c:v>
                      </c:pt>
                      <c:pt idx="5755">
                        <c:v>-4.9010499999999978E-2</c:v>
                      </c:pt>
                      <c:pt idx="5756">
                        <c:v>-4.9013999999999988E-2</c:v>
                      </c:pt>
                      <c:pt idx="5757">
                        <c:v>-4.8998749999999987E-2</c:v>
                      </c:pt>
                      <c:pt idx="5758">
                        <c:v>-4.8996999999999992E-2</c:v>
                      </c:pt>
                      <c:pt idx="5759">
                        <c:v>-4.8996249999999991E-2</c:v>
                      </c:pt>
                      <c:pt idx="5760">
                        <c:v>-4.8996499999999991E-2</c:v>
                      </c:pt>
                      <c:pt idx="5761">
                        <c:v>-4.9011749999999993E-2</c:v>
                      </c:pt>
                      <c:pt idx="5762">
                        <c:v>-4.9004499999999993E-2</c:v>
                      </c:pt>
                      <c:pt idx="5763">
                        <c:v>-4.9000749999999996E-2</c:v>
                      </c:pt>
                      <c:pt idx="5764">
                        <c:v>-4.8987249999999982E-2</c:v>
                      </c:pt>
                      <c:pt idx="5765">
                        <c:v>-4.8981499999999976E-2</c:v>
                      </c:pt>
                      <c:pt idx="5766">
                        <c:v>-4.8987499999999989E-2</c:v>
                      </c:pt>
                      <c:pt idx="5767">
                        <c:v>-4.9004499999999993E-2</c:v>
                      </c:pt>
                      <c:pt idx="5768">
                        <c:v>-4.9025999999999979E-2</c:v>
                      </c:pt>
                      <c:pt idx="5769">
                        <c:v>-4.9036249999999983E-2</c:v>
                      </c:pt>
                      <c:pt idx="5770">
                        <c:v>-4.904399999999997E-2</c:v>
                      </c:pt>
                      <c:pt idx="5771">
                        <c:v>-4.9047999999999981E-2</c:v>
                      </c:pt>
                      <c:pt idx="5772">
                        <c:v>-4.906099999999998E-2</c:v>
                      </c:pt>
                      <c:pt idx="5773">
                        <c:v>-4.9070499999999975E-2</c:v>
                      </c:pt>
                      <c:pt idx="5774">
                        <c:v>-4.9089749999999974E-2</c:v>
                      </c:pt>
                      <c:pt idx="5775">
                        <c:v>-4.9099999999999977E-2</c:v>
                      </c:pt>
                      <c:pt idx="5776">
                        <c:v>-4.9084499999999982E-2</c:v>
                      </c:pt>
                      <c:pt idx="5777">
                        <c:v>-4.9081499999999979E-2</c:v>
                      </c:pt>
                      <c:pt idx="5778">
                        <c:v>-4.9073249999999985E-2</c:v>
                      </c:pt>
                      <c:pt idx="5779">
                        <c:v>-4.9076499999999988E-2</c:v>
                      </c:pt>
                      <c:pt idx="5780">
                        <c:v>-4.9090999999999989E-2</c:v>
                      </c:pt>
                      <c:pt idx="5781">
                        <c:v>-4.9118499999999982E-2</c:v>
                      </c:pt>
                      <c:pt idx="5782">
                        <c:v>-4.913124999999998E-2</c:v>
                      </c:pt>
                      <c:pt idx="5783">
                        <c:v>-4.9146999999999982E-2</c:v>
                      </c:pt>
                      <c:pt idx="5784">
                        <c:v>-4.915824999999998E-2</c:v>
                      </c:pt>
                      <c:pt idx="5785">
                        <c:v>-4.9179499999999987E-2</c:v>
                      </c:pt>
                      <c:pt idx="5786">
                        <c:v>-4.9196749999999984E-2</c:v>
                      </c:pt>
                      <c:pt idx="5787">
                        <c:v>-4.9213499999999986E-2</c:v>
                      </c:pt>
                      <c:pt idx="5788">
                        <c:v>-4.9233749999999986E-2</c:v>
                      </c:pt>
                      <c:pt idx="5789">
                        <c:v>-4.9244749999999983E-2</c:v>
                      </c:pt>
                      <c:pt idx="5790">
                        <c:v>-4.9258499999999976E-2</c:v>
                      </c:pt>
                      <c:pt idx="5791">
                        <c:v>-4.927624999999998E-2</c:v>
                      </c:pt>
                      <c:pt idx="5792">
                        <c:v>-4.9290249999999994E-2</c:v>
                      </c:pt>
                      <c:pt idx="5793">
                        <c:v>-4.9316999999999986E-2</c:v>
                      </c:pt>
                      <c:pt idx="5794">
                        <c:v>-4.9343749999999985E-2</c:v>
                      </c:pt>
                      <c:pt idx="5795">
                        <c:v>-4.9383249999999997E-2</c:v>
                      </c:pt>
                      <c:pt idx="5796">
                        <c:v>-4.94145E-2</c:v>
                      </c:pt>
                      <c:pt idx="5797">
                        <c:v>-4.9453749999999984E-2</c:v>
                      </c:pt>
                      <c:pt idx="5798">
                        <c:v>-4.9487999999999997E-2</c:v>
                      </c:pt>
                      <c:pt idx="5799">
                        <c:v>-4.9513749999999988E-2</c:v>
                      </c:pt>
                      <c:pt idx="5800">
                        <c:v>-4.9536249999999997E-2</c:v>
                      </c:pt>
                      <c:pt idx="5801">
                        <c:v>-4.9561750000000002E-2</c:v>
                      </c:pt>
                      <c:pt idx="5802">
                        <c:v>-4.958125E-2</c:v>
                      </c:pt>
                      <c:pt idx="5803">
                        <c:v>-4.9596250000000008E-2</c:v>
                      </c:pt>
                      <c:pt idx="5804">
                        <c:v>-4.9613500000000005E-2</c:v>
                      </c:pt>
                      <c:pt idx="5805">
                        <c:v>-4.9624250000000016E-2</c:v>
                      </c:pt>
                      <c:pt idx="5806">
                        <c:v>-4.9643000000000014E-2</c:v>
                      </c:pt>
                      <c:pt idx="5807">
                        <c:v>-4.9661500000000004E-2</c:v>
                      </c:pt>
                      <c:pt idx="5808">
                        <c:v>-4.9682250000000011E-2</c:v>
                      </c:pt>
                      <c:pt idx="5809">
                        <c:v>-4.9709000000000003E-2</c:v>
                      </c:pt>
                      <c:pt idx="5810">
                        <c:v>-4.9744750000000011E-2</c:v>
                      </c:pt>
                      <c:pt idx="5811">
                        <c:v>-4.9770250000000002E-2</c:v>
                      </c:pt>
                      <c:pt idx="5812">
                        <c:v>-4.9799750000000004E-2</c:v>
                      </c:pt>
                      <c:pt idx="5813">
                        <c:v>-4.9817500000000001E-2</c:v>
                      </c:pt>
                      <c:pt idx="5814">
                        <c:v>-4.9835250000000005E-2</c:v>
                      </c:pt>
                      <c:pt idx="5815">
                        <c:v>-4.9860500000000002E-2</c:v>
                      </c:pt>
                      <c:pt idx="5816">
                        <c:v>-4.9895500000000002E-2</c:v>
                      </c:pt>
                      <c:pt idx="5817">
                        <c:v>-4.9944500000000003E-2</c:v>
                      </c:pt>
                      <c:pt idx="5818">
                        <c:v>-4.9981499999999998E-2</c:v>
                      </c:pt>
                      <c:pt idx="5819">
                        <c:v>-5.0012250000000001E-2</c:v>
                      </c:pt>
                      <c:pt idx="5820">
                        <c:v>-5.0049000000000003E-2</c:v>
                      </c:pt>
                      <c:pt idx="5821">
                        <c:v>-5.0091999999999998E-2</c:v>
                      </c:pt>
                      <c:pt idx="5822">
                        <c:v>-5.0142999999999993E-2</c:v>
                      </c:pt>
                      <c:pt idx="5823">
                        <c:v>-5.0175999999999998E-2</c:v>
                      </c:pt>
                      <c:pt idx="5824">
                        <c:v>-5.0223499999999997E-2</c:v>
                      </c:pt>
                      <c:pt idx="5825">
                        <c:v>-5.0275999999999994E-2</c:v>
                      </c:pt>
                      <c:pt idx="5826">
                        <c:v>-5.0324250000000001E-2</c:v>
                      </c:pt>
                      <c:pt idx="5827">
                        <c:v>-5.0367749999999996E-2</c:v>
                      </c:pt>
                      <c:pt idx="5828">
                        <c:v>-5.0405250000000006E-2</c:v>
                      </c:pt>
                      <c:pt idx="5829">
                        <c:v>-5.0453750000000006E-2</c:v>
                      </c:pt>
                      <c:pt idx="5830">
                        <c:v>-5.0503000000000006E-2</c:v>
                      </c:pt>
                      <c:pt idx="5831">
                        <c:v>-5.0558250000000006E-2</c:v>
                      </c:pt>
                      <c:pt idx="5832">
                        <c:v>-5.0607249999999999E-2</c:v>
                      </c:pt>
                      <c:pt idx="5833">
                        <c:v>-5.0658499999999995E-2</c:v>
                      </c:pt>
                      <c:pt idx="5834">
                        <c:v>-5.07045E-2</c:v>
                      </c:pt>
                      <c:pt idx="5835">
                        <c:v>-5.0748250000000009E-2</c:v>
                      </c:pt>
                      <c:pt idx="5836">
                        <c:v>-5.0796499999999994E-2</c:v>
                      </c:pt>
                      <c:pt idx="5837">
                        <c:v>-5.0840250000000003E-2</c:v>
                      </c:pt>
                      <c:pt idx="5838">
                        <c:v>-5.0890749999999992E-2</c:v>
                      </c:pt>
                      <c:pt idx="5839">
                        <c:v>-5.093425E-2</c:v>
                      </c:pt>
                      <c:pt idx="5840">
                        <c:v>-5.0973999999999992E-2</c:v>
                      </c:pt>
                      <c:pt idx="5841">
                        <c:v>-5.1016499999999999E-2</c:v>
                      </c:pt>
                      <c:pt idx="5842">
                        <c:v>-5.1057750000000006E-2</c:v>
                      </c:pt>
                      <c:pt idx="5843">
                        <c:v>-5.1096250000000003E-2</c:v>
                      </c:pt>
                      <c:pt idx="5844">
                        <c:v>-5.1133999999999985E-2</c:v>
                      </c:pt>
                      <c:pt idx="5845">
                        <c:v>-5.1171499999999988E-2</c:v>
                      </c:pt>
                      <c:pt idx="5846">
                        <c:v>-5.1216499999999991E-2</c:v>
                      </c:pt>
                      <c:pt idx="5847">
                        <c:v>-5.1243749999999998E-2</c:v>
                      </c:pt>
                      <c:pt idx="5848">
                        <c:v>-5.1284749999999997E-2</c:v>
                      </c:pt>
                      <c:pt idx="5849">
                        <c:v>-5.1314249999999992E-2</c:v>
                      </c:pt>
                      <c:pt idx="5850">
                        <c:v>-5.1356999999999993E-2</c:v>
                      </c:pt>
                      <c:pt idx="5851">
                        <c:v>-5.1393999999999995E-2</c:v>
                      </c:pt>
                      <c:pt idx="5852">
                        <c:v>-5.1432249999999985E-2</c:v>
                      </c:pt>
                      <c:pt idx="5853">
                        <c:v>-5.1470499999999995E-2</c:v>
                      </c:pt>
                      <c:pt idx="5854">
                        <c:v>-5.1498999999999989E-2</c:v>
                      </c:pt>
                      <c:pt idx="5855">
                        <c:v>-5.1530499999999986E-2</c:v>
                      </c:pt>
                      <c:pt idx="5856">
                        <c:v>-5.155549999999999E-2</c:v>
                      </c:pt>
                      <c:pt idx="5857">
                        <c:v>-5.1585749999999993E-2</c:v>
                      </c:pt>
                      <c:pt idx="5858">
                        <c:v>-5.1605999999999971E-2</c:v>
                      </c:pt>
                      <c:pt idx="5859">
                        <c:v>-5.1619499999999971E-2</c:v>
                      </c:pt>
                      <c:pt idx="5860">
                        <c:v>-5.1644249999999989E-2</c:v>
                      </c:pt>
                      <c:pt idx="5861">
                        <c:v>-5.1673999999999977E-2</c:v>
                      </c:pt>
                      <c:pt idx="5862">
                        <c:v>-5.1691499999999974E-2</c:v>
                      </c:pt>
                      <c:pt idx="5863">
                        <c:v>-5.1722249999999963E-2</c:v>
                      </c:pt>
                      <c:pt idx="5864">
                        <c:v>-5.1744499999999964E-2</c:v>
                      </c:pt>
                      <c:pt idx="5865">
                        <c:v>-5.1762749999999969E-2</c:v>
                      </c:pt>
                      <c:pt idx="5866">
                        <c:v>-5.1780249999999972E-2</c:v>
                      </c:pt>
                      <c:pt idx="5867">
                        <c:v>-5.179574999999996E-2</c:v>
                      </c:pt>
                      <c:pt idx="5868">
                        <c:v>-5.1810749999999975E-2</c:v>
                      </c:pt>
                      <c:pt idx="5869">
                        <c:v>-5.1821499999999972E-2</c:v>
                      </c:pt>
                      <c:pt idx="5870">
                        <c:v>-5.1841249999999971E-2</c:v>
                      </c:pt>
                      <c:pt idx="5871">
                        <c:v>-5.1858749999999967E-2</c:v>
                      </c:pt>
                      <c:pt idx="5872">
                        <c:v>-5.1883749999999972E-2</c:v>
                      </c:pt>
                      <c:pt idx="5873">
                        <c:v>-5.1914749999999982E-2</c:v>
                      </c:pt>
                      <c:pt idx="5874">
                        <c:v>-5.1944749999999977E-2</c:v>
                      </c:pt>
                      <c:pt idx="5875">
                        <c:v>-5.1956749999999975E-2</c:v>
                      </c:pt>
                      <c:pt idx="5876">
                        <c:v>-5.1974749999999986E-2</c:v>
                      </c:pt>
                      <c:pt idx="5877">
                        <c:v>-5.1988249999999986E-2</c:v>
                      </c:pt>
                      <c:pt idx="5878">
                        <c:v>-5.2005499999999982E-2</c:v>
                      </c:pt>
                      <c:pt idx="5879">
                        <c:v>-5.2010249999999966E-2</c:v>
                      </c:pt>
                      <c:pt idx="5880">
                        <c:v>-5.2015999999999993E-2</c:v>
                      </c:pt>
                      <c:pt idx="5881">
                        <c:v>-5.2026749999999983E-2</c:v>
                      </c:pt>
                      <c:pt idx="5882">
                        <c:v>-5.2034249999999983E-2</c:v>
                      </c:pt>
                      <c:pt idx="5883">
                        <c:v>-5.2051749999999987E-2</c:v>
                      </c:pt>
                      <c:pt idx="5884">
                        <c:v>-5.2069499999999998E-2</c:v>
                      </c:pt>
                      <c:pt idx="5885">
                        <c:v>-5.2077999999999999E-2</c:v>
                      </c:pt>
                      <c:pt idx="5886">
                        <c:v>-5.2093999999999988E-2</c:v>
                      </c:pt>
                      <c:pt idx="5887">
                        <c:v>-5.2110999999999984E-2</c:v>
                      </c:pt>
                      <c:pt idx="5888">
                        <c:v>-5.2132499999999977E-2</c:v>
                      </c:pt>
                      <c:pt idx="5889">
                        <c:v>-5.2151999999999983E-2</c:v>
                      </c:pt>
                      <c:pt idx="5890">
                        <c:v>-5.2167749999999985E-2</c:v>
                      </c:pt>
                      <c:pt idx="5891">
                        <c:v>-5.2185499999999996E-2</c:v>
                      </c:pt>
                      <c:pt idx="5892">
                        <c:v>-5.2201999999999985E-2</c:v>
                      </c:pt>
                      <c:pt idx="5893">
                        <c:v>-5.2205249999999988E-2</c:v>
                      </c:pt>
                      <c:pt idx="5894">
                        <c:v>-5.2204499999999987E-2</c:v>
                      </c:pt>
                      <c:pt idx="5895">
                        <c:v>-5.2210249999999986E-2</c:v>
                      </c:pt>
                      <c:pt idx="5896">
                        <c:v>-5.2218249999999994E-2</c:v>
                      </c:pt>
                      <c:pt idx="5897">
                        <c:v>-5.2219749999999988E-2</c:v>
                      </c:pt>
                      <c:pt idx="5898">
                        <c:v>-5.2225999999999988E-2</c:v>
                      </c:pt>
                      <c:pt idx="5899">
                        <c:v>-5.2238499999999986E-2</c:v>
                      </c:pt>
                      <c:pt idx="5900">
                        <c:v>-5.225574999999999E-2</c:v>
                      </c:pt>
                      <c:pt idx="5901">
                        <c:v>-5.22725E-2</c:v>
                      </c:pt>
                      <c:pt idx="5902">
                        <c:v>-5.2278249999999998E-2</c:v>
                      </c:pt>
                      <c:pt idx="5903">
                        <c:v>-5.2291249999999997E-2</c:v>
                      </c:pt>
                      <c:pt idx="5904">
                        <c:v>-5.2302000000000001E-2</c:v>
                      </c:pt>
                      <c:pt idx="5905">
                        <c:v>-5.2319000000000004E-2</c:v>
                      </c:pt>
                      <c:pt idx="5906">
                        <c:v>-5.233575E-2</c:v>
                      </c:pt>
                      <c:pt idx="5907">
                        <c:v>-5.2353250000000004E-2</c:v>
                      </c:pt>
                      <c:pt idx="5908">
                        <c:v>-5.2359499999999996E-2</c:v>
                      </c:pt>
                      <c:pt idx="5909">
                        <c:v>-5.2362499999999999E-2</c:v>
                      </c:pt>
                      <c:pt idx="5910">
                        <c:v>-5.2368750000000006E-2</c:v>
                      </c:pt>
                      <c:pt idx="5911">
                        <c:v>-5.2370250000000021E-2</c:v>
                      </c:pt>
                      <c:pt idx="5912">
                        <c:v>-5.2363000000000021E-2</c:v>
                      </c:pt>
                      <c:pt idx="5913">
                        <c:v>-5.236225000000002E-2</c:v>
                      </c:pt>
                      <c:pt idx="5914">
                        <c:v>-5.2359750000000017E-2</c:v>
                      </c:pt>
                      <c:pt idx="5915">
                        <c:v>-5.2360750000000025E-2</c:v>
                      </c:pt>
                      <c:pt idx="5916">
                        <c:v>-5.2354000000000019E-2</c:v>
                      </c:pt>
                      <c:pt idx="5917">
                        <c:v>-5.2351750000000016E-2</c:v>
                      </c:pt>
                      <c:pt idx="5918">
                        <c:v>-5.2356000000000034E-2</c:v>
                      </c:pt>
                      <c:pt idx="5919">
                        <c:v>-5.2364500000000029E-2</c:v>
                      </c:pt>
                      <c:pt idx="5920">
                        <c:v>-5.2370000000000021E-2</c:v>
                      </c:pt>
                      <c:pt idx="5921">
                        <c:v>-5.236925000000002E-2</c:v>
                      </c:pt>
                      <c:pt idx="5922">
                        <c:v>-5.236200000000002E-2</c:v>
                      </c:pt>
                      <c:pt idx="5923">
                        <c:v>-5.2354500000000012E-2</c:v>
                      </c:pt>
                      <c:pt idx="5924">
                        <c:v>-5.2358750000000016E-2</c:v>
                      </c:pt>
                      <c:pt idx="5925">
                        <c:v>-5.2357500000000001E-2</c:v>
                      </c:pt>
                      <c:pt idx="5926">
                        <c:v>-5.2349250000000007E-2</c:v>
                      </c:pt>
                      <c:pt idx="5927">
                        <c:v>-5.2362500000000006E-2</c:v>
                      </c:pt>
                      <c:pt idx="5928">
                        <c:v>-5.2369000000000006E-2</c:v>
                      </c:pt>
                      <c:pt idx="5929">
                        <c:v>-5.2372000000000016E-2</c:v>
                      </c:pt>
                      <c:pt idx="5930">
                        <c:v>-5.2370500000000007E-2</c:v>
                      </c:pt>
                      <c:pt idx="5931">
                        <c:v>-5.236575000000001E-2</c:v>
                      </c:pt>
                      <c:pt idx="5932">
                        <c:v>-5.2352750000000003E-2</c:v>
                      </c:pt>
                      <c:pt idx="5933">
                        <c:v>-5.2347249999999998E-2</c:v>
                      </c:pt>
                      <c:pt idx="5934">
                        <c:v>-5.2347250000000012E-2</c:v>
                      </c:pt>
                      <c:pt idx="5935">
                        <c:v>-5.2343500000000008E-2</c:v>
                      </c:pt>
                      <c:pt idx="5936">
                        <c:v>-5.2336500000000015E-2</c:v>
                      </c:pt>
                      <c:pt idx="5937">
                        <c:v>-5.2334250000000013E-2</c:v>
                      </c:pt>
                      <c:pt idx="5938">
                        <c:v>-5.232725000000002E-2</c:v>
                      </c:pt>
                      <c:pt idx="5939">
                        <c:v>-5.2311500000000025E-2</c:v>
                      </c:pt>
                      <c:pt idx="5940">
                        <c:v>-5.2299000000000026E-2</c:v>
                      </c:pt>
                      <c:pt idx="5941">
                        <c:v>-5.2295250000000015E-2</c:v>
                      </c:pt>
                      <c:pt idx="5942">
                        <c:v>-5.2287500000000021E-2</c:v>
                      </c:pt>
                      <c:pt idx="5943">
                        <c:v>-5.2290000000000017E-2</c:v>
                      </c:pt>
                      <c:pt idx="5944">
                        <c:v>-5.2283500000000017E-2</c:v>
                      </c:pt>
                      <c:pt idx="5945">
                        <c:v>-5.2274000000000015E-2</c:v>
                      </c:pt>
                      <c:pt idx="5946">
                        <c:v>-5.2260500000000015E-2</c:v>
                      </c:pt>
                      <c:pt idx="5947">
                        <c:v>-5.2255250000000017E-2</c:v>
                      </c:pt>
                      <c:pt idx="5948">
                        <c:v>-5.2255250000000017E-2</c:v>
                      </c:pt>
                      <c:pt idx="5949">
                        <c:v>-5.2261250000000023E-2</c:v>
                      </c:pt>
                      <c:pt idx="5950">
                        <c:v>-5.2264750000000026E-2</c:v>
                      </c:pt>
                      <c:pt idx="5951">
                        <c:v>-5.2267500000000029E-2</c:v>
                      </c:pt>
                      <c:pt idx="5952">
                        <c:v>-5.2268000000000023E-2</c:v>
                      </c:pt>
                      <c:pt idx="5953">
                        <c:v>-5.2272250000000027E-2</c:v>
                      </c:pt>
                      <c:pt idx="5954">
                        <c:v>-5.2267250000000036E-2</c:v>
                      </c:pt>
                      <c:pt idx="5955">
                        <c:v>-5.2262250000000031E-2</c:v>
                      </c:pt>
                      <c:pt idx="5956">
                        <c:v>-5.2253250000000036E-2</c:v>
                      </c:pt>
                      <c:pt idx="5957">
                        <c:v>-5.2246000000000035E-2</c:v>
                      </c:pt>
                      <c:pt idx="5958">
                        <c:v>-5.2229000000000025E-2</c:v>
                      </c:pt>
                      <c:pt idx="5959">
                        <c:v>-5.2226500000000023E-2</c:v>
                      </c:pt>
                      <c:pt idx="5960">
                        <c:v>-5.2221000000000017E-2</c:v>
                      </c:pt>
                      <c:pt idx="5961">
                        <c:v>-5.2206000000000016E-2</c:v>
                      </c:pt>
                      <c:pt idx="5962">
                        <c:v>-5.2201750000000019E-2</c:v>
                      </c:pt>
                      <c:pt idx="5963">
                        <c:v>-5.2198000000000022E-2</c:v>
                      </c:pt>
                      <c:pt idx="5964">
                        <c:v>-5.2208500000000019E-2</c:v>
                      </c:pt>
                      <c:pt idx="5965">
                        <c:v>-5.2210250000000021E-2</c:v>
                      </c:pt>
                      <c:pt idx="5966">
                        <c:v>-5.2250250000000026E-2</c:v>
                      </c:pt>
                      <c:pt idx="5967">
                        <c:v>-5.223400000000001E-2</c:v>
                      </c:pt>
                      <c:pt idx="5968">
                        <c:v>-5.2215750000000012E-2</c:v>
                      </c:pt>
                      <c:pt idx="5969">
                        <c:v>-5.2199250000000016E-2</c:v>
                      </c:pt>
                      <c:pt idx="5970">
                        <c:v>-5.2191000000000015E-2</c:v>
                      </c:pt>
                      <c:pt idx="5971">
                        <c:v>-5.2187000000000025E-2</c:v>
                      </c:pt>
                      <c:pt idx="5972">
                        <c:v>-5.217775000000003E-2</c:v>
                      </c:pt>
                      <c:pt idx="5973">
                        <c:v>-5.2173250000000039E-2</c:v>
                      </c:pt>
                      <c:pt idx="5974">
                        <c:v>-5.2166750000000039E-2</c:v>
                      </c:pt>
                      <c:pt idx="5975">
                        <c:v>-5.2160250000000047E-2</c:v>
                      </c:pt>
                      <c:pt idx="5976">
                        <c:v>-5.217075000000005E-2</c:v>
                      </c:pt>
                      <c:pt idx="5977">
                        <c:v>-5.2169750000000042E-2</c:v>
                      </c:pt>
                      <c:pt idx="5978">
                        <c:v>-5.2170750000000037E-2</c:v>
                      </c:pt>
                      <c:pt idx="5979">
                        <c:v>-5.2185250000000044E-2</c:v>
                      </c:pt>
                      <c:pt idx="5980">
                        <c:v>-5.2180500000000032E-2</c:v>
                      </c:pt>
                      <c:pt idx="5981">
                        <c:v>-5.2171000000000051E-2</c:v>
                      </c:pt>
                      <c:pt idx="5982">
                        <c:v>-5.2170000000000043E-2</c:v>
                      </c:pt>
                      <c:pt idx="5983">
                        <c:v>-5.2171250000000044E-2</c:v>
                      </c:pt>
                      <c:pt idx="5984">
                        <c:v>-5.2206750000000045E-2</c:v>
                      </c:pt>
                      <c:pt idx="5985">
                        <c:v>-5.2207750000000039E-2</c:v>
                      </c:pt>
                      <c:pt idx="5986">
                        <c:v>-5.2208000000000039E-2</c:v>
                      </c:pt>
                      <c:pt idx="5987">
                        <c:v>-5.2196500000000035E-2</c:v>
                      </c:pt>
                      <c:pt idx="5988">
                        <c:v>-5.2190000000000042E-2</c:v>
                      </c:pt>
                      <c:pt idx="5989">
                        <c:v>-5.2177000000000043E-2</c:v>
                      </c:pt>
                      <c:pt idx="5990">
                        <c:v>-5.2176750000000036E-2</c:v>
                      </c:pt>
                      <c:pt idx="5991">
                        <c:v>-5.2182250000000041E-2</c:v>
                      </c:pt>
                      <c:pt idx="5992">
                        <c:v>-5.2191500000000036E-2</c:v>
                      </c:pt>
                      <c:pt idx="5993">
                        <c:v>-5.218100000000004E-2</c:v>
                      </c:pt>
                      <c:pt idx="5994">
                        <c:v>-5.2176750000000049E-2</c:v>
                      </c:pt>
                      <c:pt idx="5995">
                        <c:v>-5.2161000000000041E-2</c:v>
                      </c:pt>
                      <c:pt idx="5996">
                        <c:v>-5.2154250000000048E-2</c:v>
                      </c:pt>
                      <c:pt idx="5997">
                        <c:v>-5.2132000000000046E-2</c:v>
                      </c:pt>
                      <c:pt idx="5998">
                        <c:v>-5.2109000000000051E-2</c:v>
                      </c:pt>
                      <c:pt idx="5999">
                        <c:v>-5.2098750000000048E-2</c:v>
                      </c:pt>
                      <c:pt idx="6000">
                        <c:v>-5.2090000000000053E-2</c:v>
                      </c:pt>
                      <c:pt idx="6001">
                        <c:v>-5.2071250000000048E-2</c:v>
                      </c:pt>
                      <c:pt idx="6002">
                        <c:v>-5.2065250000000042E-2</c:v>
                      </c:pt>
                      <c:pt idx="6003">
                        <c:v>-5.2055000000000053E-2</c:v>
                      </c:pt>
                      <c:pt idx="6004">
                        <c:v>-5.203875000000005E-2</c:v>
                      </c:pt>
                      <c:pt idx="6005">
                        <c:v>-5.2029750000000055E-2</c:v>
                      </c:pt>
                      <c:pt idx="6006">
                        <c:v>-5.2015250000000054E-2</c:v>
                      </c:pt>
                      <c:pt idx="6007">
                        <c:v>-5.2010250000000049E-2</c:v>
                      </c:pt>
                      <c:pt idx="6008">
                        <c:v>-5.2010000000000049E-2</c:v>
                      </c:pt>
                      <c:pt idx="6009">
                        <c:v>-5.1998250000000051E-2</c:v>
                      </c:pt>
                      <c:pt idx="6010">
                        <c:v>-5.1984250000000058E-2</c:v>
                      </c:pt>
                      <c:pt idx="6011">
                        <c:v>-5.1969500000000064E-2</c:v>
                      </c:pt>
                      <c:pt idx="6012">
                        <c:v>-5.1957000000000059E-2</c:v>
                      </c:pt>
                      <c:pt idx="6013">
                        <c:v>-5.1946500000000055E-2</c:v>
                      </c:pt>
                      <c:pt idx="6014">
                        <c:v>-5.1939500000000055E-2</c:v>
                      </c:pt>
                      <c:pt idx="6015">
                        <c:v>-5.1925250000000041E-2</c:v>
                      </c:pt>
                      <c:pt idx="6016">
                        <c:v>-5.1909250000000053E-2</c:v>
                      </c:pt>
                      <c:pt idx="6017">
                        <c:v>-5.1880500000000038E-2</c:v>
                      </c:pt>
                      <c:pt idx="6018">
                        <c:v>-5.1861250000000039E-2</c:v>
                      </c:pt>
                      <c:pt idx="6019">
                        <c:v>-5.1848250000000033E-2</c:v>
                      </c:pt>
                      <c:pt idx="6020">
                        <c:v>-5.1832500000000038E-2</c:v>
                      </c:pt>
                      <c:pt idx="6021">
                        <c:v>-5.1806250000000033E-2</c:v>
                      </c:pt>
                      <c:pt idx="6022">
                        <c:v>-5.1788500000000043E-2</c:v>
                      </c:pt>
                      <c:pt idx="6023">
                        <c:v>-5.1768500000000044E-2</c:v>
                      </c:pt>
                      <c:pt idx="6024">
                        <c:v>-5.1750250000000032E-2</c:v>
                      </c:pt>
                      <c:pt idx="6025">
                        <c:v>-5.1727000000000037E-2</c:v>
                      </c:pt>
                      <c:pt idx="6026">
                        <c:v>-5.1701500000000025E-2</c:v>
                      </c:pt>
                      <c:pt idx="6027">
                        <c:v>-5.1682500000000034E-2</c:v>
                      </c:pt>
                      <c:pt idx="6028">
                        <c:v>-5.1656250000000029E-2</c:v>
                      </c:pt>
                      <c:pt idx="6029">
                        <c:v>-5.1632500000000033E-2</c:v>
                      </c:pt>
                      <c:pt idx="6030">
                        <c:v>-5.160175000000003E-2</c:v>
                      </c:pt>
                      <c:pt idx="6031">
                        <c:v>-5.1582750000000031E-2</c:v>
                      </c:pt>
                      <c:pt idx="6032">
                        <c:v>-5.1538750000000029E-2</c:v>
                      </c:pt>
                      <c:pt idx="6033">
                        <c:v>-5.1480500000000033E-2</c:v>
                      </c:pt>
                      <c:pt idx="6034">
                        <c:v>-5.1447000000000027E-2</c:v>
                      </c:pt>
                      <c:pt idx="6035">
                        <c:v>-5.1419500000000035E-2</c:v>
                      </c:pt>
                      <c:pt idx="6036">
                        <c:v>-5.1392250000000035E-2</c:v>
                      </c:pt>
                      <c:pt idx="6037">
                        <c:v>-5.1346000000000031E-2</c:v>
                      </c:pt>
                      <c:pt idx="6038">
                        <c:v>-5.1316750000000022E-2</c:v>
                      </c:pt>
                      <c:pt idx="6039">
                        <c:v>-5.1285500000000026E-2</c:v>
                      </c:pt>
                      <c:pt idx="6040">
                        <c:v>-5.1256750000000011E-2</c:v>
                      </c:pt>
                      <c:pt idx="6041">
                        <c:v>-5.1234000000000023E-2</c:v>
                      </c:pt>
                      <c:pt idx="6042">
                        <c:v>-5.1214500000000024E-2</c:v>
                      </c:pt>
                      <c:pt idx="6043">
                        <c:v>-5.1192250000000022E-2</c:v>
                      </c:pt>
                      <c:pt idx="6044">
                        <c:v>-5.1166500000000018E-2</c:v>
                      </c:pt>
                      <c:pt idx="6045">
                        <c:v>-5.1130250000000016E-2</c:v>
                      </c:pt>
                      <c:pt idx="6046">
                        <c:v>-5.1098000000000018E-2</c:v>
                      </c:pt>
                      <c:pt idx="6047">
                        <c:v>-5.1073000000000014E-2</c:v>
                      </c:pt>
                      <c:pt idx="6048">
                        <c:v>-5.1050250000000012E-2</c:v>
                      </c:pt>
                      <c:pt idx="6049">
                        <c:v>-5.1014750000000018E-2</c:v>
                      </c:pt>
                      <c:pt idx="6050">
                        <c:v>-5.0981750000000013E-2</c:v>
                      </c:pt>
                      <c:pt idx="6051">
                        <c:v>-5.0953500000000006E-2</c:v>
                      </c:pt>
                      <c:pt idx="6052">
                        <c:v>-5.0925000000000012E-2</c:v>
                      </c:pt>
                      <c:pt idx="6053">
                        <c:v>-5.0890000000000012E-2</c:v>
                      </c:pt>
                      <c:pt idx="6054">
                        <c:v>-5.0875250000000018E-2</c:v>
                      </c:pt>
                      <c:pt idx="6055">
                        <c:v>-5.0845000000000022E-2</c:v>
                      </c:pt>
                      <c:pt idx="6056">
                        <c:v>-5.0824750000000023E-2</c:v>
                      </c:pt>
                      <c:pt idx="6057">
                        <c:v>-5.0793500000000026E-2</c:v>
                      </c:pt>
                      <c:pt idx="6058">
                        <c:v>-5.0791250000000038E-2</c:v>
                      </c:pt>
                      <c:pt idx="6059">
                        <c:v>-5.0781000000000034E-2</c:v>
                      </c:pt>
                      <c:pt idx="6060">
                        <c:v>-5.0765000000000032E-2</c:v>
                      </c:pt>
                      <c:pt idx="6061">
                        <c:v>-5.0756500000000038E-2</c:v>
                      </c:pt>
                      <c:pt idx="6062">
                        <c:v>-5.073075000000004E-2</c:v>
                      </c:pt>
                      <c:pt idx="6063">
                        <c:v>-5.0704000000000041E-2</c:v>
                      </c:pt>
                      <c:pt idx="6064">
                        <c:v>-5.0676500000000034E-2</c:v>
                      </c:pt>
                      <c:pt idx="6065">
                        <c:v>-5.0651750000000023E-2</c:v>
                      </c:pt>
                      <c:pt idx="6066">
                        <c:v>-5.0627750000000027E-2</c:v>
                      </c:pt>
                      <c:pt idx="6067">
                        <c:v>-5.060350000000003E-2</c:v>
                      </c:pt>
                      <c:pt idx="6068">
                        <c:v>-5.0579750000000034E-2</c:v>
                      </c:pt>
                      <c:pt idx="6069">
                        <c:v>-5.055175000000002E-2</c:v>
                      </c:pt>
                      <c:pt idx="6070">
                        <c:v>-5.0531500000000021E-2</c:v>
                      </c:pt>
                      <c:pt idx="6071">
                        <c:v>-5.0511000000000014E-2</c:v>
                      </c:pt>
                      <c:pt idx="6072">
                        <c:v>-5.0481500000000026E-2</c:v>
                      </c:pt>
                      <c:pt idx="6073">
                        <c:v>-5.0446500000000026E-2</c:v>
                      </c:pt>
                      <c:pt idx="6074">
                        <c:v>-5.0411000000000018E-2</c:v>
                      </c:pt>
                      <c:pt idx="6075">
                        <c:v>-5.0359000000000015E-2</c:v>
                      </c:pt>
                      <c:pt idx="6076">
                        <c:v>-5.0336500000000013E-2</c:v>
                      </c:pt>
                      <c:pt idx="6077">
                        <c:v>-5.0296000000000021E-2</c:v>
                      </c:pt>
                      <c:pt idx="6078">
                        <c:v>-5.0265250000000018E-2</c:v>
                      </c:pt>
                      <c:pt idx="6079">
                        <c:v>-5.0235500000000009E-2</c:v>
                      </c:pt>
                      <c:pt idx="6080">
                        <c:v>-5.0200250000000016E-2</c:v>
                      </c:pt>
                      <c:pt idx="6081">
                        <c:v>-5.0167500000000011E-2</c:v>
                      </c:pt>
                      <c:pt idx="6082">
                        <c:v>-5.0134750000000013E-2</c:v>
                      </c:pt>
                      <c:pt idx="6083">
                        <c:v>-5.0010750000000014E-2</c:v>
                      </c:pt>
                      <c:pt idx="6084">
                        <c:v>-4.9981749999999998E-2</c:v>
                      </c:pt>
                      <c:pt idx="6085">
                        <c:v>-4.9945500000000004E-2</c:v>
                      </c:pt>
                      <c:pt idx="6086">
                        <c:v>-4.9918999999999991E-2</c:v>
                      </c:pt>
                      <c:pt idx="6087">
                        <c:v>-4.987925E-2</c:v>
                      </c:pt>
                      <c:pt idx="6088">
                        <c:v>-4.9847500000000003E-2</c:v>
                      </c:pt>
                      <c:pt idx="6089">
                        <c:v>-4.9808249999999991E-2</c:v>
                      </c:pt>
                      <c:pt idx="6090">
                        <c:v>-4.9769249999999994E-2</c:v>
                      </c:pt>
                      <c:pt idx="6091">
                        <c:v>-4.9737499999999997E-2</c:v>
                      </c:pt>
                      <c:pt idx="6092">
                        <c:v>-4.9702000000000003E-2</c:v>
                      </c:pt>
                      <c:pt idx="6093">
                        <c:v>-4.9666749999999996E-2</c:v>
                      </c:pt>
                      <c:pt idx="6094">
                        <c:v>-4.9643749999999993E-2</c:v>
                      </c:pt>
                      <c:pt idx="6095">
                        <c:v>-4.9611749999999989E-2</c:v>
                      </c:pt>
                      <c:pt idx="6096">
                        <c:v>-4.9572999999999985E-2</c:v>
                      </c:pt>
                      <c:pt idx="6097">
                        <c:v>-4.954749999999998E-2</c:v>
                      </c:pt>
                      <c:pt idx="6098">
                        <c:v>-4.9529749999999984E-2</c:v>
                      </c:pt>
                      <c:pt idx="6099">
                        <c:v>-4.9486249999999989E-2</c:v>
                      </c:pt>
                      <c:pt idx="6100">
                        <c:v>-4.9449999999999987E-2</c:v>
                      </c:pt>
                      <c:pt idx="6101">
                        <c:v>-4.9411999999999977E-2</c:v>
                      </c:pt>
                      <c:pt idx="6102">
                        <c:v>-4.9376499999999969E-2</c:v>
                      </c:pt>
                      <c:pt idx="6103">
                        <c:v>-4.9333999999999968E-2</c:v>
                      </c:pt>
                      <c:pt idx="6104">
                        <c:v>-4.9299249999999975E-2</c:v>
                      </c:pt>
                      <c:pt idx="6105">
                        <c:v>-4.9235999999999967E-2</c:v>
                      </c:pt>
                      <c:pt idx="6106">
                        <c:v>-4.9184499999999971E-2</c:v>
                      </c:pt>
                      <c:pt idx="6107">
                        <c:v>-4.9133499999999969E-2</c:v>
                      </c:pt>
                      <c:pt idx="6108">
                        <c:v>-4.9097749999999968E-2</c:v>
                      </c:pt>
                      <c:pt idx="6109">
                        <c:v>-4.9051999999999978E-2</c:v>
                      </c:pt>
                      <c:pt idx="6110">
                        <c:v>-4.9009749999999984E-2</c:v>
                      </c:pt>
                      <c:pt idx="6111">
                        <c:v>-4.8974499999999983E-2</c:v>
                      </c:pt>
                      <c:pt idx="6112">
                        <c:v>-4.8953249999999976E-2</c:v>
                      </c:pt>
                      <c:pt idx="6113">
                        <c:v>-4.891874999999999E-2</c:v>
                      </c:pt>
                      <c:pt idx="6114">
                        <c:v>-4.8895999999999981E-2</c:v>
                      </c:pt>
                      <c:pt idx="6115">
                        <c:v>-4.8861749999999989E-2</c:v>
                      </c:pt>
                      <c:pt idx="6116">
                        <c:v>-4.8833999999999982E-2</c:v>
                      </c:pt>
                      <c:pt idx="6117">
                        <c:v>-4.8788499999999992E-2</c:v>
                      </c:pt>
                      <c:pt idx="6118">
                        <c:v>-4.8741749999999986E-2</c:v>
                      </c:pt>
                      <c:pt idx="6119">
                        <c:v>-4.8700749999999987E-2</c:v>
                      </c:pt>
                      <c:pt idx="6120">
                        <c:v>-4.8647749999999997E-2</c:v>
                      </c:pt>
                      <c:pt idx="6121">
                        <c:v>-4.8598499999999996E-2</c:v>
                      </c:pt>
                      <c:pt idx="6122">
                        <c:v>-4.8560249999999992E-2</c:v>
                      </c:pt>
                      <c:pt idx="6123">
                        <c:v>-4.8538249999999998E-2</c:v>
                      </c:pt>
                      <c:pt idx="6124">
                        <c:v>-4.8480499999999996E-2</c:v>
                      </c:pt>
                      <c:pt idx="6125">
                        <c:v>-4.8430000000000001E-2</c:v>
                      </c:pt>
                      <c:pt idx="6126">
                        <c:v>-4.83875E-2</c:v>
                      </c:pt>
                      <c:pt idx="6127">
                        <c:v>-4.8338249999999999E-2</c:v>
                      </c:pt>
                      <c:pt idx="6128">
                        <c:v>-4.8286249999999996E-2</c:v>
                      </c:pt>
                      <c:pt idx="6129">
                        <c:v>-4.8238250000000003E-2</c:v>
                      </c:pt>
                      <c:pt idx="6130">
                        <c:v>-4.8194250000000008E-2</c:v>
                      </c:pt>
                      <c:pt idx="6131">
                        <c:v>-4.8148999999999997E-2</c:v>
                      </c:pt>
                      <c:pt idx="6132">
                        <c:v>-4.810275E-2</c:v>
                      </c:pt>
                      <c:pt idx="6133">
                        <c:v>-4.806875E-2</c:v>
                      </c:pt>
                      <c:pt idx="6134">
                        <c:v>-4.8033499999999993E-2</c:v>
                      </c:pt>
                      <c:pt idx="6135">
                        <c:v>-4.8000499999999995E-2</c:v>
                      </c:pt>
                      <c:pt idx="6136">
                        <c:v>-4.7958499999999987E-2</c:v>
                      </c:pt>
                      <c:pt idx="6137">
                        <c:v>-4.7931000000000001E-2</c:v>
                      </c:pt>
                      <c:pt idx="6138">
                        <c:v>-4.7889250000000001E-2</c:v>
                      </c:pt>
                      <c:pt idx="6139">
                        <c:v>-4.7855250000000009E-2</c:v>
                      </c:pt>
                      <c:pt idx="6140">
                        <c:v>-4.7829500000000004E-2</c:v>
                      </c:pt>
                      <c:pt idx="6141">
                        <c:v>-4.7794249999999996E-2</c:v>
                      </c:pt>
                      <c:pt idx="6142">
                        <c:v>-4.7758999999999989E-2</c:v>
                      </c:pt>
                      <c:pt idx="6143">
                        <c:v>-4.7714499999999986E-2</c:v>
                      </c:pt>
                      <c:pt idx="6144">
                        <c:v>-4.767674999999999E-2</c:v>
                      </c:pt>
                      <c:pt idx="6145">
                        <c:v>-4.7641499999999989E-2</c:v>
                      </c:pt>
                      <c:pt idx="6146">
                        <c:v>-4.7609249999999992E-2</c:v>
                      </c:pt>
                      <c:pt idx="6147">
                        <c:v>-4.7544249999999982E-2</c:v>
                      </c:pt>
                      <c:pt idx="6148">
                        <c:v>-4.750324999999999E-2</c:v>
                      </c:pt>
                      <c:pt idx="6149">
                        <c:v>-4.7489249999999997E-2</c:v>
                      </c:pt>
                      <c:pt idx="6150">
                        <c:v>-4.7437749999999994E-2</c:v>
                      </c:pt>
                      <c:pt idx="6151">
                        <c:v>-4.7385249999999983E-2</c:v>
                      </c:pt>
                      <c:pt idx="6152">
                        <c:v>-4.7347750000000001E-2</c:v>
                      </c:pt>
                      <c:pt idx="6153">
                        <c:v>-4.7301249999999989E-2</c:v>
                      </c:pt>
                      <c:pt idx="6154">
                        <c:v>-4.72565E-2</c:v>
                      </c:pt>
                      <c:pt idx="6155">
                        <c:v>-4.7216249999999987E-2</c:v>
                      </c:pt>
                      <c:pt idx="6156">
                        <c:v>-4.7176749999999996E-2</c:v>
                      </c:pt>
                      <c:pt idx="6157">
                        <c:v>-4.7137999999999999E-2</c:v>
                      </c:pt>
                      <c:pt idx="6158">
                        <c:v>-4.710000000000001E-2</c:v>
                      </c:pt>
                      <c:pt idx="6159">
                        <c:v>-4.7046499999999998E-2</c:v>
                      </c:pt>
                      <c:pt idx="6160">
                        <c:v>-4.6997000000000011E-2</c:v>
                      </c:pt>
                      <c:pt idx="6161">
                        <c:v>-4.695875E-2</c:v>
                      </c:pt>
                      <c:pt idx="6162">
                        <c:v>-4.6911750000000002E-2</c:v>
                      </c:pt>
                      <c:pt idx="6163">
                        <c:v>-4.6885750000000011E-2</c:v>
                      </c:pt>
                      <c:pt idx="6164">
                        <c:v>-4.6847000000000014E-2</c:v>
                      </c:pt>
                      <c:pt idx="6165">
                        <c:v>-4.6803750000000005E-2</c:v>
                      </c:pt>
                      <c:pt idx="6166">
                        <c:v>-4.6737749999999995E-2</c:v>
                      </c:pt>
                      <c:pt idx="6167">
                        <c:v>-4.6706500000000005E-2</c:v>
                      </c:pt>
                      <c:pt idx="6168">
                        <c:v>-4.6671750000000005E-2</c:v>
                      </c:pt>
                      <c:pt idx="6169">
                        <c:v>-4.6649250000000003E-2</c:v>
                      </c:pt>
                      <c:pt idx="6170">
                        <c:v>-4.6617000000000006E-2</c:v>
                      </c:pt>
                      <c:pt idx="6171">
                        <c:v>-4.6583250000000014E-2</c:v>
                      </c:pt>
                      <c:pt idx="6172">
                        <c:v>-4.6550750000000009E-2</c:v>
                      </c:pt>
                      <c:pt idx="6173">
                        <c:v>-4.6520000000000013E-2</c:v>
                      </c:pt>
                      <c:pt idx="6174">
                        <c:v>-4.648575000000002E-2</c:v>
                      </c:pt>
                      <c:pt idx="6175">
                        <c:v>-4.6454500000000024E-2</c:v>
                      </c:pt>
                      <c:pt idx="6176">
                        <c:v>-4.641675000000002E-2</c:v>
                      </c:pt>
                      <c:pt idx="6177">
                        <c:v>-4.6385000000000023E-2</c:v>
                      </c:pt>
                      <c:pt idx="6178">
                        <c:v>-4.6339500000000033E-2</c:v>
                      </c:pt>
                      <c:pt idx="6179">
                        <c:v>-4.6289750000000039E-2</c:v>
                      </c:pt>
                      <c:pt idx="6180">
                        <c:v>-4.6245750000000037E-2</c:v>
                      </c:pt>
                      <c:pt idx="6181">
                        <c:v>-4.6202000000000035E-2</c:v>
                      </c:pt>
                      <c:pt idx="6182">
                        <c:v>-4.6153750000000035E-2</c:v>
                      </c:pt>
                      <c:pt idx="6183">
                        <c:v>-4.6099000000000043E-2</c:v>
                      </c:pt>
                      <c:pt idx="6184">
                        <c:v>-4.6004750000000032E-2</c:v>
                      </c:pt>
                      <c:pt idx="6185">
                        <c:v>-4.5950750000000019E-2</c:v>
                      </c:pt>
                      <c:pt idx="6186">
                        <c:v>-4.5906750000000038E-2</c:v>
                      </c:pt>
                      <c:pt idx="6187">
                        <c:v>-4.5872750000000038E-2</c:v>
                      </c:pt>
                      <c:pt idx="6188">
                        <c:v>-4.5828250000000036E-2</c:v>
                      </c:pt>
                      <c:pt idx="6189">
                        <c:v>-4.578800000000003E-2</c:v>
                      </c:pt>
                      <c:pt idx="6190">
                        <c:v>-4.5764000000000034E-2</c:v>
                      </c:pt>
                      <c:pt idx="6191">
                        <c:v>-4.5713250000000052E-2</c:v>
                      </c:pt>
                      <c:pt idx="6192">
                        <c:v>-4.567300000000004E-2</c:v>
                      </c:pt>
                      <c:pt idx="6193">
                        <c:v>-4.5631500000000047E-2</c:v>
                      </c:pt>
                      <c:pt idx="6194">
                        <c:v>-4.5588000000000024E-2</c:v>
                      </c:pt>
                      <c:pt idx="6195">
                        <c:v>-4.5554250000000025E-2</c:v>
                      </c:pt>
                      <c:pt idx="6196">
                        <c:v>-4.5508750000000021E-2</c:v>
                      </c:pt>
                      <c:pt idx="6197">
                        <c:v>-4.5480250000000021E-2</c:v>
                      </c:pt>
                      <c:pt idx="6198">
                        <c:v>-4.5456000000000024E-2</c:v>
                      </c:pt>
                      <c:pt idx="6199">
                        <c:v>-4.5416500000000026E-2</c:v>
                      </c:pt>
                      <c:pt idx="6200">
                        <c:v>-4.5388500000000019E-2</c:v>
                      </c:pt>
                      <c:pt idx="6201">
                        <c:v>-4.5353250000000012E-2</c:v>
                      </c:pt>
                      <c:pt idx="6202">
                        <c:v>-4.5316000000000009E-2</c:v>
                      </c:pt>
                      <c:pt idx="6203">
                        <c:v>-4.5276500000000025E-2</c:v>
                      </c:pt>
                      <c:pt idx="6204">
                        <c:v>-4.5252750000000015E-2</c:v>
                      </c:pt>
                      <c:pt idx="6205">
                        <c:v>-4.5226000000000009E-2</c:v>
                      </c:pt>
                      <c:pt idx="6206">
                        <c:v>-4.5195250000000013E-2</c:v>
                      </c:pt>
                      <c:pt idx="6207">
                        <c:v>-4.5155000000000015E-2</c:v>
                      </c:pt>
                      <c:pt idx="6208">
                        <c:v>-4.510900000000001E-2</c:v>
                      </c:pt>
                      <c:pt idx="6209">
                        <c:v>-4.5071250000000014E-2</c:v>
                      </c:pt>
                      <c:pt idx="6210">
                        <c:v>-4.5031750000000009E-2</c:v>
                      </c:pt>
                      <c:pt idx="6211">
                        <c:v>-4.4997250000000016E-2</c:v>
                      </c:pt>
                      <c:pt idx="6212">
                        <c:v>-4.4961000000000001E-2</c:v>
                      </c:pt>
                      <c:pt idx="6213">
                        <c:v>-4.4922250000000004E-2</c:v>
                      </c:pt>
                      <c:pt idx="6214">
                        <c:v>-4.4899750000000002E-2</c:v>
                      </c:pt>
                      <c:pt idx="6215">
                        <c:v>-4.4873000000000003E-2</c:v>
                      </c:pt>
                      <c:pt idx="6216">
                        <c:v>-4.4846500000000004E-2</c:v>
                      </c:pt>
                      <c:pt idx="6217">
                        <c:v>-4.4815750000000001E-2</c:v>
                      </c:pt>
                      <c:pt idx="6218">
                        <c:v>-4.4781000000000001E-2</c:v>
                      </c:pt>
                      <c:pt idx="6219">
                        <c:v>-4.4742500000000004E-2</c:v>
                      </c:pt>
                      <c:pt idx="6220">
                        <c:v>-4.4714000000000011E-2</c:v>
                      </c:pt>
                      <c:pt idx="6221">
                        <c:v>-4.4687750000000005E-2</c:v>
                      </c:pt>
                      <c:pt idx="6222">
                        <c:v>-4.4651500000000004E-2</c:v>
                      </c:pt>
                      <c:pt idx="6223">
                        <c:v>-4.4625500000000012E-2</c:v>
                      </c:pt>
                      <c:pt idx="6224">
                        <c:v>-4.4598000000000006E-2</c:v>
                      </c:pt>
                      <c:pt idx="6225">
                        <c:v>-4.4568500000000011E-2</c:v>
                      </c:pt>
                      <c:pt idx="6226">
                        <c:v>-4.4541000000000004E-2</c:v>
                      </c:pt>
                      <c:pt idx="6227">
                        <c:v>-4.4525500000000003E-2</c:v>
                      </c:pt>
                      <c:pt idx="6228">
                        <c:v>-4.4511250000000002E-2</c:v>
                      </c:pt>
                      <c:pt idx="6229">
                        <c:v>-4.4498000000000017E-2</c:v>
                      </c:pt>
                      <c:pt idx="6230">
                        <c:v>-4.4460500000000007E-2</c:v>
                      </c:pt>
                      <c:pt idx="6231">
                        <c:v>-4.4430250000000011E-2</c:v>
                      </c:pt>
                      <c:pt idx="6232">
                        <c:v>-4.4409250000000018E-2</c:v>
                      </c:pt>
                      <c:pt idx="6233">
                        <c:v>-4.4410750000000006E-2</c:v>
                      </c:pt>
                      <c:pt idx="6234">
                        <c:v>-4.4386500000000009E-2</c:v>
                      </c:pt>
                      <c:pt idx="6235">
                        <c:v>-4.434875000000002E-2</c:v>
                      </c:pt>
                      <c:pt idx="6236">
                        <c:v>-4.4323750000000016E-2</c:v>
                      </c:pt>
                      <c:pt idx="6237">
                        <c:v>-4.4320500000000013E-2</c:v>
                      </c:pt>
                      <c:pt idx="6238">
                        <c:v>-4.4295000000000008E-2</c:v>
                      </c:pt>
                      <c:pt idx="6239">
                        <c:v>-4.4272750000000013E-2</c:v>
                      </c:pt>
                      <c:pt idx="6240">
                        <c:v>-4.4254750000000016E-2</c:v>
                      </c:pt>
                      <c:pt idx="6241">
                        <c:v>-4.423450000000001E-2</c:v>
                      </c:pt>
                      <c:pt idx="6242">
                        <c:v>-4.4215000000000025E-2</c:v>
                      </c:pt>
                      <c:pt idx="6243">
                        <c:v>-4.4187250000000018E-2</c:v>
                      </c:pt>
                      <c:pt idx="6244">
                        <c:v>-4.4163500000000022E-2</c:v>
                      </c:pt>
                      <c:pt idx="6245">
                        <c:v>-4.4144000000000017E-2</c:v>
                      </c:pt>
                      <c:pt idx="6246">
                        <c:v>-4.4113250000000014E-2</c:v>
                      </c:pt>
                      <c:pt idx="6247">
                        <c:v>-4.4089000000000017E-2</c:v>
                      </c:pt>
                      <c:pt idx="6248">
                        <c:v>-4.4048750000000005E-2</c:v>
                      </c:pt>
                      <c:pt idx="6249">
                        <c:v>-4.401225000000001E-2</c:v>
                      </c:pt>
                      <c:pt idx="6250">
                        <c:v>-4.3973500000000013E-2</c:v>
                      </c:pt>
                      <c:pt idx="6251">
                        <c:v>-4.3931750000000012E-2</c:v>
                      </c:pt>
                      <c:pt idx="6252">
                        <c:v>-4.3889750000000012E-2</c:v>
                      </c:pt>
                      <c:pt idx="6253">
                        <c:v>-4.3852000000000009E-2</c:v>
                      </c:pt>
                      <c:pt idx="6254">
                        <c:v>-4.3814250000000013E-2</c:v>
                      </c:pt>
                      <c:pt idx="6255">
                        <c:v>-4.3775750000000023E-2</c:v>
                      </c:pt>
                      <c:pt idx="6256">
                        <c:v>-4.3730250000000026E-2</c:v>
                      </c:pt>
                      <c:pt idx="6257">
                        <c:v>-4.3697500000000028E-2</c:v>
                      </c:pt>
                      <c:pt idx="6258">
                        <c:v>-4.3654250000000019E-2</c:v>
                      </c:pt>
                      <c:pt idx="6259">
                        <c:v>-4.3619500000000019E-2</c:v>
                      </c:pt>
                      <c:pt idx="6260">
                        <c:v>-4.3577000000000018E-2</c:v>
                      </c:pt>
                      <c:pt idx="6261">
                        <c:v>-4.3611000000000025E-2</c:v>
                      </c:pt>
                      <c:pt idx="6262">
                        <c:v>-4.3567750000000016E-2</c:v>
                      </c:pt>
                      <c:pt idx="6263">
                        <c:v>-4.3529999999999999E-2</c:v>
                      </c:pt>
                      <c:pt idx="6264">
                        <c:v>-4.3498250000000009E-2</c:v>
                      </c:pt>
                      <c:pt idx="6265">
                        <c:v>-4.3468250000000007E-2</c:v>
                      </c:pt>
                      <c:pt idx="6266">
                        <c:v>-4.3435000000000008E-2</c:v>
                      </c:pt>
                      <c:pt idx="6267">
                        <c:v>-4.3400000000000008E-2</c:v>
                      </c:pt>
                      <c:pt idx="6268">
                        <c:v>-4.3386749999999995E-2</c:v>
                      </c:pt>
                      <c:pt idx="6269">
                        <c:v>-4.3364999999999994E-2</c:v>
                      </c:pt>
                      <c:pt idx="6270">
                        <c:v>-4.3328749999999985E-2</c:v>
                      </c:pt>
                      <c:pt idx="6271">
                        <c:v>-4.3285499999999984E-2</c:v>
                      </c:pt>
                      <c:pt idx="6272">
                        <c:v>-4.325049999999999E-2</c:v>
                      </c:pt>
                      <c:pt idx="6273">
                        <c:v>-4.3214999999999983E-2</c:v>
                      </c:pt>
                      <c:pt idx="6274">
                        <c:v>-4.3185749999999995E-2</c:v>
                      </c:pt>
                      <c:pt idx="6275">
                        <c:v>-4.3171250000000001E-2</c:v>
                      </c:pt>
                      <c:pt idx="6276">
                        <c:v>-4.3135499999999993E-2</c:v>
                      </c:pt>
                      <c:pt idx="6277">
                        <c:v>-4.3123249999999995E-2</c:v>
                      </c:pt>
                      <c:pt idx="6278">
                        <c:v>-4.3088000000000008E-2</c:v>
                      </c:pt>
                      <c:pt idx="6279">
                        <c:v>-4.3058750000000007E-2</c:v>
                      </c:pt>
                      <c:pt idx="6280">
                        <c:v>-4.3025750000000008E-2</c:v>
                      </c:pt>
                      <c:pt idx="6281">
                        <c:v>-4.300375E-2</c:v>
                      </c:pt>
                      <c:pt idx="6282">
                        <c:v>-4.2986250000000004E-2</c:v>
                      </c:pt>
                      <c:pt idx="6283">
                        <c:v>-4.3048999999999997E-2</c:v>
                      </c:pt>
                      <c:pt idx="6284">
                        <c:v>-4.3021500000000004E-2</c:v>
                      </c:pt>
                      <c:pt idx="6285">
                        <c:v>-4.2991500000000009E-2</c:v>
                      </c:pt>
                      <c:pt idx="6286">
                        <c:v>-4.2960000000000005E-2</c:v>
                      </c:pt>
                      <c:pt idx="6287">
                        <c:v>-4.2941250000000014E-2</c:v>
                      </c:pt>
                      <c:pt idx="6288">
                        <c:v>-4.2908749999999996E-2</c:v>
                      </c:pt>
                      <c:pt idx="6289">
                        <c:v>-4.2886500000000008E-2</c:v>
                      </c:pt>
                      <c:pt idx="6290">
                        <c:v>-4.2865250000000001E-2</c:v>
                      </c:pt>
                      <c:pt idx="6291">
                        <c:v>-4.2835249999999998E-2</c:v>
                      </c:pt>
                      <c:pt idx="6292">
                        <c:v>-4.2810999999999995E-2</c:v>
                      </c:pt>
                      <c:pt idx="6293">
                        <c:v>-4.2785749999999997E-2</c:v>
                      </c:pt>
                      <c:pt idx="6294">
                        <c:v>-4.2757249999999997E-2</c:v>
                      </c:pt>
                      <c:pt idx="6295">
                        <c:v>-4.2734000000000008E-2</c:v>
                      </c:pt>
                      <c:pt idx="6296">
                        <c:v>-4.2716749999999991E-2</c:v>
                      </c:pt>
                      <c:pt idx="6297">
                        <c:v>-4.2689250000000005E-2</c:v>
                      </c:pt>
                      <c:pt idx="6298">
                        <c:v>-4.2653500000000004E-2</c:v>
                      </c:pt>
                      <c:pt idx="6299">
                        <c:v>-4.2631000000000002E-2</c:v>
                      </c:pt>
                      <c:pt idx="6300">
                        <c:v>-4.2613000000000012E-2</c:v>
                      </c:pt>
                      <c:pt idx="6301">
                        <c:v>-4.2595750000000009E-2</c:v>
                      </c:pt>
                      <c:pt idx="6302">
                        <c:v>-4.2578750000000012E-2</c:v>
                      </c:pt>
                      <c:pt idx="6303">
                        <c:v>-4.256275000000001E-2</c:v>
                      </c:pt>
                      <c:pt idx="6304">
                        <c:v>-4.2539000000000007E-2</c:v>
                      </c:pt>
                      <c:pt idx="6305">
                        <c:v>-4.2530750000000006E-2</c:v>
                      </c:pt>
                      <c:pt idx="6306">
                        <c:v>-4.2508000000000018E-2</c:v>
                      </c:pt>
                      <c:pt idx="6307">
                        <c:v>-4.2487250000000018E-2</c:v>
                      </c:pt>
                      <c:pt idx="6308">
                        <c:v>-4.2464000000000002E-2</c:v>
                      </c:pt>
                      <c:pt idx="6309">
                        <c:v>-4.2442000000000007E-2</c:v>
                      </c:pt>
                      <c:pt idx="6310">
                        <c:v>-4.241675000000001E-2</c:v>
                      </c:pt>
                      <c:pt idx="6311">
                        <c:v>-4.2394500000000016E-2</c:v>
                      </c:pt>
                      <c:pt idx="6312">
                        <c:v>-4.2368750000000004E-2</c:v>
                      </c:pt>
                      <c:pt idx="6313">
                        <c:v>-4.2346000000000002E-2</c:v>
                      </c:pt>
                      <c:pt idx="6314">
                        <c:v>-4.2318500000000009E-2</c:v>
                      </c:pt>
                      <c:pt idx="6315">
                        <c:v>-4.2293999999999998E-2</c:v>
                      </c:pt>
                      <c:pt idx="6316">
                        <c:v>-4.2275750000000001E-2</c:v>
                      </c:pt>
                      <c:pt idx="6317">
                        <c:v>-4.2264499999999997E-2</c:v>
                      </c:pt>
                      <c:pt idx="6318">
                        <c:v>-4.2258749999999991E-2</c:v>
                      </c:pt>
                      <c:pt idx="6319">
                        <c:v>-4.2245249999999991E-2</c:v>
                      </c:pt>
                      <c:pt idx="6320">
                        <c:v>-4.2229499999999982E-2</c:v>
                      </c:pt>
                      <c:pt idx="6321">
                        <c:v>-4.2220749999999987E-2</c:v>
                      </c:pt>
                      <c:pt idx="6322">
                        <c:v>-4.2191499999999979E-2</c:v>
                      </c:pt>
                      <c:pt idx="6323">
                        <c:v>-4.2162749999999985E-2</c:v>
                      </c:pt>
                      <c:pt idx="6324">
                        <c:v>-4.2149499999999993E-2</c:v>
                      </c:pt>
                      <c:pt idx="6325">
                        <c:v>-4.2139749999999997E-2</c:v>
                      </c:pt>
                      <c:pt idx="6326">
                        <c:v>-4.2117749999999995E-2</c:v>
                      </c:pt>
                      <c:pt idx="6327">
                        <c:v>-4.2101499999999993E-2</c:v>
                      </c:pt>
                      <c:pt idx="6328">
                        <c:v>-4.2094999999999994E-2</c:v>
                      </c:pt>
                      <c:pt idx="6329">
                        <c:v>-4.2078499999999998E-2</c:v>
                      </c:pt>
                      <c:pt idx="6330">
                        <c:v>-4.2070749999999997E-2</c:v>
                      </c:pt>
                      <c:pt idx="6331">
                        <c:v>-4.2062749999999996E-2</c:v>
                      </c:pt>
                      <c:pt idx="6332">
                        <c:v>-4.2055000000000009E-2</c:v>
                      </c:pt>
                      <c:pt idx="6333">
                        <c:v>-4.2038000000000013E-2</c:v>
                      </c:pt>
                      <c:pt idx="6334">
                        <c:v>-4.2021500000000017E-2</c:v>
                      </c:pt>
                      <c:pt idx="6335">
                        <c:v>-4.2002250000000005E-2</c:v>
                      </c:pt>
                      <c:pt idx="6336">
                        <c:v>-4.1992750000000009E-2</c:v>
                      </c:pt>
                      <c:pt idx="6337">
                        <c:v>-4.1968250000000012E-2</c:v>
                      </c:pt>
                      <c:pt idx="6338">
                        <c:v>-4.195850000000001E-2</c:v>
                      </c:pt>
                      <c:pt idx="6339">
                        <c:v>-4.1937000000000009E-2</c:v>
                      </c:pt>
                      <c:pt idx="6340">
                        <c:v>-4.1911000000000011E-2</c:v>
                      </c:pt>
                      <c:pt idx="6341">
                        <c:v>-4.1896500000000003E-2</c:v>
                      </c:pt>
                      <c:pt idx="6342">
                        <c:v>-4.18865E-2</c:v>
                      </c:pt>
                      <c:pt idx="6343">
                        <c:v>-4.1878249999999999E-2</c:v>
                      </c:pt>
                      <c:pt idx="6344">
                        <c:v>-4.1858999999999993E-2</c:v>
                      </c:pt>
                      <c:pt idx="6345">
                        <c:v>-4.1843249999999992E-2</c:v>
                      </c:pt>
                      <c:pt idx="6346">
                        <c:v>-4.1825500000000009E-2</c:v>
                      </c:pt>
                      <c:pt idx="6347">
                        <c:v>-4.183350000000001E-2</c:v>
                      </c:pt>
                      <c:pt idx="6348">
                        <c:v>-4.1817500000000001E-2</c:v>
                      </c:pt>
                      <c:pt idx="6349">
                        <c:v>-4.1772749999999997E-2</c:v>
                      </c:pt>
                      <c:pt idx="6350">
                        <c:v>-4.1768499999999993E-2</c:v>
                      </c:pt>
                      <c:pt idx="6351">
                        <c:v>-4.175799999999999E-2</c:v>
                      </c:pt>
                      <c:pt idx="6352">
                        <c:v>-4.1721749999999995E-2</c:v>
                      </c:pt>
                      <c:pt idx="6353">
                        <c:v>-4.170274999999999E-2</c:v>
                      </c:pt>
                      <c:pt idx="6354">
                        <c:v>-4.168874999999999E-2</c:v>
                      </c:pt>
                      <c:pt idx="6355">
                        <c:v>-4.1675249999999997E-2</c:v>
                      </c:pt>
                      <c:pt idx="6356">
                        <c:v>-4.1660750000000003E-2</c:v>
                      </c:pt>
                      <c:pt idx="6357">
                        <c:v>-4.1653750000000003E-2</c:v>
                      </c:pt>
                      <c:pt idx="6358">
                        <c:v>-4.1650500000000007E-2</c:v>
                      </c:pt>
                      <c:pt idx="6359">
                        <c:v>-4.1644500000000015E-2</c:v>
                      </c:pt>
                      <c:pt idx="6360">
                        <c:v>-4.1638750000000009E-2</c:v>
                      </c:pt>
                      <c:pt idx="6361">
                        <c:v>-4.1630750000000022E-2</c:v>
                      </c:pt>
                      <c:pt idx="6362">
                        <c:v>-4.1625500000000024E-2</c:v>
                      </c:pt>
                      <c:pt idx="6363">
                        <c:v>-4.1598250000000017E-2</c:v>
                      </c:pt>
                      <c:pt idx="6364">
                        <c:v>-4.1591250000000024E-2</c:v>
                      </c:pt>
                      <c:pt idx="6365">
                        <c:v>-4.1581000000000028E-2</c:v>
                      </c:pt>
                      <c:pt idx="6366">
                        <c:v>-4.1520000000000022E-2</c:v>
                      </c:pt>
                      <c:pt idx="6367">
                        <c:v>-4.1505000000000028E-2</c:v>
                      </c:pt>
                      <c:pt idx="6368">
                        <c:v>-4.1494500000000024E-2</c:v>
                      </c:pt>
                      <c:pt idx="6369">
                        <c:v>-4.1478500000000029E-2</c:v>
                      </c:pt>
                      <c:pt idx="6370">
                        <c:v>-4.1461000000000033E-2</c:v>
                      </c:pt>
                      <c:pt idx="6371">
                        <c:v>-4.1444500000000023E-2</c:v>
                      </c:pt>
                      <c:pt idx="6372">
                        <c:v>-4.1427750000000027E-2</c:v>
                      </c:pt>
                      <c:pt idx="6373">
                        <c:v>-4.1403000000000016E-2</c:v>
                      </c:pt>
                      <c:pt idx="6374">
                        <c:v>-4.1389750000000024E-2</c:v>
                      </c:pt>
                      <c:pt idx="6375">
                        <c:v>-4.1367000000000015E-2</c:v>
                      </c:pt>
                      <c:pt idx="6376">
                        <c:v>-4.1350750000000012E-2</c:v>
                      </c:pt>
                      <c:pt idx="6377">
                        <c:v>-4.1330250000000006E-2</c:v>
                      </c:pt>
                      <c:pt idx="6378">
                        <c:v>-4.1314250000000011E-2</c:v>
                      </c:pt>
                      <c:pt idx="6379">
                        <c:v>-4.1291250000000009E-2</c:v>
                      </c:pt>
                      <c:pt idx="6380">
                        <c:v>-4.1276000000000021E-2</c:v>
                      </c:pt>
                      <c:pt idx="6381">
                        <c:v>-4.1249750000000009E-2</c:v>
                      </c:pt>
                      <c:pt idx="6382">
                        <c:v>-4.123700000000001E-2</c:v>
                      </c:pt>
                      <c:pt idx="6383">
                        <c:v>-4.1225750000000012E-2</c:v>
                      </c:pt>
                      <c:pt idx="6384">
                        <c:v>-4.1209500000000017E-2</c:v>
                      </c:pt>
                      <c:pt idx="6385">
                        <c:v>-4.119825000000002E-2</c:v>
                      </c:pt>
                      <c:pt idx="6386">
                        <c:v>-4.118125000000001E-2</c:v>
                      </c:pt>
                      <c:pt idx="6387">
                        <c:v>-4.1155750000000019E-2</c:v>
                      </c:pt>
                      <c:pt idx="6388">
                        <c:v>-4.1128000000000019E-2</c:v>
                      </c:pt>
                      <c:pt idx="6389">
                        <c:v>-4.1094000000000026E-2</c:v>
                      </c:pt>
                      <c:pt idx="6390">
                        <c:v>-4.1047000000000021E-2</c:v>
                      </c:pt>
                      <c:pt idx="6391">
                        <c:v>-4.1028750000000017E-2</c:v>
                      </c:pt>
                      <c:pt idx="6392">
                        <c:v>-4.0993750000000023E-2</c:v>
                      </c:pt>
                      <c:pt idx="6393">
                        <c:v>-4.0954250000000011E-2</c:v>
                      </c:pt>
                      <c:pt idx="6394">
                        <c:v>-4.0915000000000014E-2</c:v>
                      </c:pt>
                      <c:pt idx="6395">
                        <c:v>-4.087925000000002E-2</c:v>
                      </c:pt>
                      <c:pt idx="6396">
                        <c:v>-4.0853750000000015E-2</c:v>
                      </c:pt>
                      <c:pt idx="6397">
                        <c:v>-4.0828750000000011E-2</c:v>
                      </c:pt>
                      <c:pt idx="6398">
                        <c:v>-4.0795250000000019E-2</c:v>
                      </c:pt>
                      <c:pt idx="6399">
                        <c:v>-4.0776250000000021E-2</c:v>
                      </c:pt>
                      <c:pt idx="6400">
                        <c:v>-4.0747750000000034E-2</c:v>
                      </c:pt>
                      <c:pt idx="6401">
                        <c:v>-4.0730000000000023E-2</c:v>
                      </c:pt>
                      <c:pt idx="6402">
                        <c:v>-4.0704500000000018E-2</c:v>
                      </c:pt>
                      <c:pt idx="6403">
                        <c:v>-4.0687500000000008E-2</c:v>
                      </c:pt>
                      <c:pt idx="6404">
                        <c:v>-4.0659000000000022E-2</c:v>
                      </c:pt>
                      <c:pt idx="6405">
                        <c:v>-4.0623500000000021E-2</c:v>
                      </c:pt>
                      <c:pt idx="6406">
                        <c:v>-4.059800000000003E-2</c:v>
                      </c:pt>
                      <c:pt idx="6407">
                        <c:v>-4.0573000000000026E-2</c:v>
                      </c:pt>
                      <c:pt idx="6408">
                        <c:v>-4.0544000000000018E-2</c:v>
                      </c:pt>
                      <c:pt idx="6409">
                        <c:v>-4.0514750000000016E-2</c:v>
                      </c:pt>
                      <c:pt idx="6410">
                        <c:v>-4.048825000000001E-2</c:v>
                      </c:pt>
                      <c:pt idx="6411">
                        <c:v>-4.0467750000000018E-2</c:v>
                      </c:pt>
                      <c:pt idx="6412">
                        <c:v>-4.0441750000000019E-2</c:v>
                      </c:pt>
                      <c:pt idx="6413">
                        <c:v>-4.0431500000000037E-2</c:v>
                      </c:pt>
                      <c:pt idx="6414">
                        <c:v>-4.0410250000000023E-2</c:v>
                      </c:pt>
                      <c:pt idx="6415">
                        <c:v>-4.0379000000000012E-2</c:v>
                      </c:pt>
                      <c:pt idx="6416">
                        <c:v>-4.0354750000000023E-2</c:v>
                      </c:pt>
                      <c:pt idx="6417">
                        <c:v>-4.033800000000002E-2</c:v>
                      </c:pt>
                      <c:pt idx="6418">
                        <c:v>-4.0314750000000024E-2</c:v>
                      </c:pt>
                      <c:pt idx="6419">
                        <c:v>-4.0297500000000014E-2</c:v>
                      </c:pt>
                      <c:pt idx="6420">
                        <c:v>-4.0272500000000024E-2</c:v>
                      </c:pt>
                      <c:pt idx="6421">
                        <c:v>-4.0229250000000022E-2</c:v>
                      </c:pt>
                      <c:pt idx="6422">
                        <c:v>-4.0195250000000009E-2</c:v>
                      </c:pt>
                      <c:pt idx="6423">
                        <c:v>-4.0165000000000027E-2</c:v>
                      </c:pt>
                      <c:pt idx="6424">
                        <c:v>-4.0122750000000013E-2</c:v>
                      </c:pt>
                      <c:pt idx="6425">
                        <c:v>-4.0094500000000019E-2</c:v>
                      </c:pt>
                      <c:pt idx="6426">
                        <c:v>-4.0059000000000025E-2</c:v>
                      </c:pt>
                      <c:pt idx="6427">
                        <c:v>-4.0021250000000022E-2</c:v>
                      </c:pt>
                      <c:pt idx="6428">
                        <c:v>-3.9983500000000019E-2</c:v>
                      </c:pt>
                      <c:pt idx="6429">
                        <c:v>-3.9939000000000016E-2</c:v>
                      </c:pt>
                      <c:pt idx="6430">
                        <c:v>-3.9920000000000011E-2</c:v>
                      </c:pt>
                      <c:pt idx="6431">
                        <c:v>-3.9882000000000008E-2</c:v>
                      </c:pt>
                      <c:pt idx="6432">
                        <c:v>-3.9861000000000014E-2</c:v>
                      </c:pt>
                      <c:pt idx="6433">
                        <c:v>-3.9833000000000014E-2</c:v>
                      </c:pt>
                      <c:pt idx="6434">
                        <c:v>-3.9812750000000022E-2</c:v>
                      </c:pt>
                      <c:pt idx="6435">
                        <c:v>-3.9797250000000013E-2</c:v>
                      </c:pt>
                      <c:pt idx="6436">
                        <c:v>-3.9774750000000011E-2</c:v>
                      </c:pt>
                      <c:pt idx="6437">
                        <c:v>-3.9752250000000017E-2</c:v>
                      </c:pt>
                      <c:pt idx="6438">
                        <c:v>-3.9736750000000015E-2</c:v>
                      </c:pt>
                      <c:pt idx="6439">
                        <c:v>-3.9719500000000012E-2</c:v>
                      </c:pt>
                      <c:pt idx="6440">
                        <c:v>-3.9698250000000004E-2</c:v>
                      </c:pt>
                      <c:pt idx="6441">
                        <c:v>-3.9681500000000008E-2</c:v>
                      </c:pt>
                      <c:pt idx="6442">
                        <c:v>-3.9658250000000013E-2</c:v>
                      </c:pt>
                      <c:pt idx="6443">
                        <c:v>-3.9642250000000018E-2</c:v>
                      </c:pt>
                      <c:pt idx="6444">
                        <c:v>-3.9635500000000018E-2</c:v>
                      </c:pt>
                      <c:pt idx="6445">
                        <c:v>-3.9626000000000015E-2</c:v>
                      </c:pt>
                      <c:pt idx="6446">
                        <c:v>-3.9616500000000013E-2</c:v>
                      </c:pt>
                      <c:pt idx="6447">
                        <c:v>-3.9605500000000009E-2</c:v>
                      </c:pt>
                      <c:pt idx="6448">
                        <c:v>-3.9594250000000011E-2</c:v>
                      </c:pt>
                      <c:pt idx="6449">
                        <c:v>-3.9594500000000012E-2</c:v>
                      </c:pt>
                      <c:pt idx="6450">
                        <c:v>-3.9598500000000009E-2</c:v>
                      </c:pt>
                      <c:pt idx="6451">
                        <c:v>-3.9605250000000009E-2</c:v>
                      </c:pt>
                      <c:pt idx="6452">
                        <c:v>-3.9608750000000012E-2</c:v>
                      </c:pt>
                      <c:pt idx="6453">
                        <c:v>-3.9602750000000013E-2</c:v>
                      </c:pt>
                      <c:pt idx="6454">
                        <c:v>-3.9592750000000017E-2</c:v>
                      </c:pt>
                      <c:pt idx="6455">
                        <c:v>-3.9591250000000008E-2</c:v>
                      </c:pt>
                      <c:pt idx="6456">
                        <c:v>-3.9592250000000002E-2</c:v>
                      </c:pt>
                      <c:pt idx="6457">
                        <c:v>-3.9587249999999997E-2</c:v>
                      </c:pt>
                      <c:pt idx="6458">
                        <c:v>-3.95895E-2</c:v>
                      </c:pt>
                      <c:pt idx="6459">
                        <c:v>-3.9585750000000003E-2</c:v>
                      </c:pt>
                      <c:pt idx="6460">
                        <c:v>-3.9580000000000004E-2</c:v>
                      </c:pt>
                      <c:pt idx="6461">
                        <c:v>-3.9486750000000008E-2</c:v>
                      </c:pt>
                      <c:pt idx="6462">
                        <c:v>-3.948850000000001E-2</c:v>
                      </c:pt>
                      <c:pt idx="6463">
                        <c:v>-3.9475500000000018E-2</c:v>
                      </c:pt>
                      <c:pt idx="6464">
                        <c:v>-3.9478750000000014E-2</c:v>
                      </c:pt>
                      <c:pt idx="6465">
                        <c:v>-3.9463000000000012E-2</c:v>
                      </c:pt>
                      <c:pt idx="6466">
                        <c:v>-3.9451000000000014E-2</c:v>
                      </c:pt>
                      <c:pt idx="6467">
                        <c:v>-3.9444250000000014E-2</c:v>
                      </c:pt>
                      <c:pt idx="6468">
                        <c:v>-3.9424250000000008E-2</c:v>
                      </c:pt>
                      <c:pt idx="6469">
                        <c:v>-3.9420250000000004E-2</c:v>
                      </c:pt>
                      <c:pt idx="6470">
                        <c:v>-3.9406500000000018E-2</c:v>
                      </c:pt>
                      <c:pt idx="6471">
                        <c:v>-3.9407000000000011E-2</c:v>
                      </c:pt>
                      <c:pt idx="6472">
                        <c:v>-3.9408000000000006E-2</c:v>
                      </c:pt>
                      <c:pt idx="6473">
                        <c:v>-3.9407500000000012E-2</c:v>
                      </c:pt>
                      <c:pt idx="6474">
                        <c:v>-3.9394000000000012E-2</c:v>
                      </c:pt>
                      <c:pt idx="6475">
                        <c:v>-3.939875000000001E-2</c:v>
                      </c:pt>
                      <c:pt idx="6476">
                        <c:v>-3.9399250000000018E-2</c:v>
                      </c:pt>
                      <c:pt idx="6477">
                        <c:v>-3.9399000000000003E-2</c:v>
                      </c:pt>
                      <c:pt idx="6478">
                        <c:v>-3.9408000000000012E-2</c:v>
                      </c:pt>
                      <c:pt idx="6479">
                        <c:v>-3.9425750000000009E-2</c:v>
                      </c:pt>
                      <c:pt idx="6480">
                        <c:v>-3.9449500000000005E-2</c:v>
                      </c:pt>
                      <c:pt idx="6481">
                        <c:v>-3.9463000000000005E-2</c:v>
                      </c:pt>
                      <c:pt idx="6482">
                        <c:v>-3.9471500000000007E-2</c:v>
                      </c:pt>
                      <c:pt idx="6483">
                        <c:v>-3.9487250000000002E-2</c:v>
                      </c:pt>
                      <c:pt idx="6484">
                        <c:v>-3.9494250000000002E-2</c:v>
                      </c:pt>
                      <c:pt idx="6485">
                        <c:v>-3.9514000000000007E-2</c:v>
                      </c:pt>
                      <c:pt idx="6486">
                        <c:v>-3.9527E-2</c:v>
                      </c:pt>
                      <c:pt idx="6487">
                        <c:v>-3.9531500000000004E-2</c:v>
                      </c:pt>
                      <c:pt idx="6488">
                        <c:v>-3.9543250000000009E-2</c:v>
                      </c:pt>
                      <c:pt idx="6489">
                        <c:v>-3.9557500000000002E-2</c:v>
                      </c:pt>
                      <c:pt idx="6490">
                        <c:v>-3.9561249999999999E-2</c:v>
                      </c:pt>
                      <c:pt idx="6491">
                        <c:v>-3.9575249999999999E-2</c:v>
                      </c:pt>
                      <c:pt idx="6492">
                        <c:v>-3.9518249999999998E-2</c:v>
                      </c:pt>
                      <c:pt idx="6493">
                        <c:v>-3.9543000000000002E-2</c:v>
                      </c:pt>
                      <c:pt idx="6494">
                        <c:v>-3.9550500000000002E-2</c:v>
                      </c:pt>
                      <c:pt idx="6495">
                        <c:v>-3.9560000000000012E-2</c:v>
                      </c:pt>
                      <c:pt idx="6496">
                        <c:v>-3.95685E-2</c:v>
                      </c:pt>
                      <c:pt idx="6497">
                        <c:v>-3.9567499999999999E-2</c:v>
                      </c:pt>
                      <c:pt idx="6498">
                        <c:v>-3.9562E-2</c:v>
                      </c:pt>
                      <c:pt idx="6499">
                        <c:v>-3.9563000000000008E-2</c:v>
                      </c:pt>
                      <c:pt idx="6500">
                        <c:v>-3.9554000000000006E-2</c:v>
                      </c:pt>
                      <c:pt idx="6501">
                        <c:v>-3.9556750000000002E-2</c:v>
                      </c:pt>
                      <c:pt idx="6502">
                        <c:v>-3.9553749999999999E-2</c:v>
                      </c:pt>
                      <c:pt idx="6503">
                        <c:v>-3.9559999999999998E-2</c:v>
                      </c:pt>
                      <c:pt idx="6504">
                        <c:v>-3.9564000000000009E-2</c:v>
                      </c:pt>
                      <c:pt idx="6505">
                        <c:v>-3.95755E-2</c:v>
                      </c:pt>
                      <c:pt idx="6506">
                        <c:v>-3.9587499999999998E-2</c:v>
                      </c:pt>
                      <c:pt idx="6507">
                        <c:v>-3.9605000000000008E-2</c:v>
                      </c:pt>
                      <c:pt idx="6508">
                        <c:v>-3.9613000000000002E-2</c:v>
                      </c:pt>
                      <c:pt idx="6509">
                        <c:v>-3.963125E-2</c:v>
                      </c:pt>
                      <c:pt idx="6510">
                        <c:v>-3.9640749999999995E-2</c:v>
                      </c:pt>
                      <c:pt idx="6511">
                        <c:v>-3.9653999999999995E-2</c:v>
                      </c:pt>
                      <c:pt idx="6512">
                        <c:v>-3.9660750000000002E-2</c:v>
                      </c:pt>
                      <c:pt idx="6513">
                        <c:v>-3.9662499999999996E-2</c:v>
                      </c:pt>
                      <c:pt idx="6514">
                        <c:v>-3.9673E-2</c:v>
                      </c:pt>
                      <c:pt idx="6515">
                        <c:v>-3.9678749999999999E-2</c:v>
                      </c:pt>
                      <c:pt idx="6516">
                        <c:v>-3.9683000000000003E-2</c:v>
                      </c:pt>
                      <c:pt idx="6517">
                        <c:v>-3.9698000000000004E-2</c:v>
                      </c:pt>
                      <c:pt idx="6518">
                        <c:v>-3.9697749999999997E-2</c:v>
                      </c:pt>
                      <c:pt idx="6519">
                        <c:v>-3.9701500000000001E-2</c:v>
                      </c:pt>
                      <c:pt idx="6520">
                        <c:v>-3.9715500000000008E-2</c:v>
                      </c:pt>
                      <c:pt idx="6521">
                        <c:v>-3.9723250000000009E-2</c:v>
                      </c:pt>
                      <c:pt idx="6522">
                        <c:v>-3.9745499999999996E-2</c:v>
                      </c:pt>
                      <c:pt idx="6523">
                        <c:v>-3.9750250000000008E-2</c:v>
                      </c:pt>
                      <c:pt idx="6524">
                        <c:v>-3.9766750000000003E-2</c:v>
                      </c:pt>
                      <c:pt idx="6525">
                        <c:v>-3.9771250000000001E-2</c:v>
                      </c:pt>
                      <c:pt idx="6526">
                        <c:v>-3.9789000000000005E-2</c:v>
                      </c:pt>
                      <c:pt idx="6527">
                        <c:v>-3.9795749999999998E-2</c:v>
                      </c:pt>
                      <c:pt idx="6528">
                        <c:v>-3.9798500000000007E-2</c:v>
                      </c:pt>
                      <c:pt idx="6529">
                        <c:v>-3.9798000000000007E-2</c:v>
                      </c:pt>
                      <c:pt idx="6530">
                        <c:v>-3.9793250000000009E-2</c:v>
                      </c:pt>
                      <c:pt idx="6531">
                        <c:v>-3.9786250000000009E-2</c:v>
                      </c:pt>
                      <c:pt idx="6532">
                        <c:v>-3.9783000000000006E-2</c:v>
                      </c:pt>
                      <c:pt idx="6533">
                        <c:v>-3.9788750000000005E-2</c:v>
                      </c:pt>
                      <c:pt idx="6534">
                        <c:v>-3.9809999999999998E-2</c:v>
                      </c:pt>
                      <c:pt idx="6535">
                        <c:v>-3.9824500000000013E-2</c:v>
                      </c:pt>
                      <c:pt idx="6536">
                        <c:v>-3.9837000000000004E-2</c:v>
                      </c:pt>
                      <c:pt idx="6537">
                        <c:v>-3.9841500000000002E-2</c:v>
                      </c:pt>
                      <c:pt idx="6538">
                        <c:v>-3.9842750000000003E-2</c:v>
                      </c:pt>
                      <c:pt idx="6539">
                        <c:v>-3.9845750000000006E-2</c:v>
                      </c:pt>
                      <c:pt idx="6540">
                        <c:v>-3.9858750000000012E-2</c:v>
                      </c:pt>
                      <c:pt idx="6541">
                        <c:v>-3.987000000000001E-2</c:v>
                      </c:pt>
                      <c:pt idx="6542">
                        <c:v>-3.9873500000000013E-2</c:v>
                      </c:pt>
                      <c:pt idx="6543">
                        <c:v>-3.9873250000000013E-2</c:v>
                      </c:pt>
                      <c:pt idx="6544">
                        <c:v>-3.9880000000000006E-2</c:v>
                      </c:pt>
                      <c:pt idx="6545">
                        <c:v>-3.9888000000000007E-2</c:v>
                      </c:pt>
                      <c:pt idx="6546">
                        <c:v>-3.9896500000000001E-2</c:v>
                      </c:pt>
                      <c:pt idx="6547">
                        <c:v>-3.9903750000000009E-2</c:v>
                      </c:pt>
                      <c:pt idx="6548">
                        <c:v>-3.9914500000000006E-2</c:v>
                      </c:pt>
                      <c:pt idx="6549">
                        <c:v>-3.9912749999999997E-2</c:v>
                      </c:pt>
                      <c:pt idx="6550">
                        <c:v>-3.9913500000000005E-2</c:v>
                      </c:pt>
                      <c:pt idx="6551">
                        <c:v>-3.9920750000000005E-2</c:v>
                      </c:pt>
                      <c:pt idx="6552">
                        <c:v>-3.9940250000000004E-2</c:v>
                      </c:pt>
                      <c:pt idx="6553">
                        <c:v>-3.9951750000000008E-2</c:v>
                      </c:pt>
                      <c:pt idx="6554">
                        <c:v>-3.9964500000000014E-2</c:v>
                      </c:pt>
                      <c:pt idx="6555">
                        <c:v>-3.9973250000000009E-2</c:v>
                      </c:pt>
                      <c:pt idx="6556">
                        <c:v>-3.9983750000000005E-2</c:v>
                      </c:pt>
                      <c:pt idx="6557">
                        <c:v>-3.9982250000000004E-2</c:v>
                      </c:pt>
                      <c:pt idx="6558">
                        <c:v>-3.9980000000000002E-2</c:v>
                      </c:pt>
                      <c:pt idx="6559">
                        <c:v>-3.998525E-2</c:v>
                      </c:pt>
                      <c:pt idx="6560">
                        <c:v>-3.9987250000000009E-2</c:v>
                      </c:pt>
                      <c:pt idx="6561">
                        <c:v>-3.9988000000000003E-2</c:v>
                      </c:pt>
                      <c:pt idx="6562">
                        <c:v>-3.9994500000000009E-2</c:v>
                      </c:pt>
                      <c:pt idx="6563">
                        <c:v>-3.9997000000000005E-2</c:v>
                      </c:pt>
                      <c:pt idx="6564">
                        <c:v>-3.9996500000000011E-2</c:v>
                      </c:pt>
                      <c:pt idx="6565">
                        <c:v>-4.0003000000000011E-2</c:v>
                      </c:pt>
                      <c:pt idx="6566">
                        <c:v>-4.0037500000000011E-2</c:v>
                      </c:pt>
                      <c:pt idx="6567">
                        <c:v>-4.0040500000000007E-2</c:v>
                      </c:pt>
                      <c:pt idx="6568">
                        <c:v>-4.0039250000000012E-2</c:v>
                      </c:pt>
                      <c:pt idx="6569">
                        <c:v>-4.0031250000000018E-2</c:v>
                      </c:pt>
                      <c:pt idx="6570">
                        <c:v>-4.0036000000000016E-2</c:v>
                      </c:pt>
                      <c:pt idx="6571">
                        <c:v>-4.0038500000000005E-2</c:v>
                      </c:pt>
                      <c:pt idx="6572">
                        <c:v>-4.0038250000000018E-2</c:v>
                      </c:pt>
                      <c:pt idx="6573">
                        <c:v>-4.0040750000000014E-2</c:v>
                      </c:pt>
                      <c:pt idx="6574">
                        <c:v>-4.0035750000000009E-2</c:v>
                      </c:pt>
                      <c:pt idx="6575">
                        <c:v>-4.0032750000000013E-2</c:v>
                      </c:pt>
                      <c:pt idx="6576">
                        <c:v>-4.0038750000000019E-2</c:v>
                      </c:pt>
                      <c:pt idx="6577">
                        <c:v>-4.0038000000000011E-2</c:v>
                      </c:pt>
                      <c:pt idx="6578">
                        <c:v>-4.0111750000000015E-2</c:v>
                      </c:pt>
                      <c:pt idx="6579">
                        <c:v>-4.0128500000000011E-2</c:v>
                      </c:pt>
                      <c:pt idx="6580">
                        <c:v>-4.014450000000002E-2</c:v>
                      </c:pt>
                      <c:pt idx="6581">
                        <c:v>-4.0165000000000013E-2</c:v>
                      </c:pt>
                      <c:pt idx="6582">
                        <c:v>-4.0169250000000017E-2</c:v>
                      </c:pt>
                      <c:pt idx="6583">
                        <c:v>-4.0174500000000009E-2</c:v>
                      </c:pt>
                      <c:pt idx="6584">
                        <c:v>-4.0187750000000015E-2</c:v>
                      </c:pt>
                      <c:pt idx="6585">
                        <c:v>-4.0196000000000023E-2</c:v>
                      </c:pt>
                      <c:pt idx="6586">
                        <c:v>-4.0190750000000018E-2</c:v>
                      </c:pt>
                      <c:pt idx="6587">
                        <c:v>-4.0191500000000005E-2</c:v>
                      </c:pt>
                      <c:pt idx="6588">
                        <c:v>-4.020600000000002E-2</c:v>
                      </c:pt>
                      <c:pt idx="6589">
                        <c:v>-4.0225250000000018E-2</c:v>
                      </c:pt>
                      <c:pt idx="6590">
                        <c:v>-4.0246000000000025E-2</c:v>
                      </c:pt>
                      <c:pt idx="6591">
                        <c:v>-4.0247500000000012E-2</c:v>
                      </c:pt>
                      <c:pt idx="6592">
                        <c:v>-4.0264500000000016E-2</c:v>
                      </c:pt>
                      <c:pt idx="6593">
                        <c:v>-4.0291750000000015E-2</c:v>
                      </c:pt>
                      <c:pt idx="6594">
                        <c:v>-4.0308250000000018E-2</c:v>
                      </c:pt>
                      <c:pt idx="6595">
                        <c:v>-4.0327250000000016E-2</c:v>
                      </c:pt>
                      <c:pt idx="6596">
                        <c:v>-4.0346E-2</c:v>
                      </c:pt>
                      <c:pt idx="6597">
                        <c:v>-4.0361500000000002E-2</c:v>
                      </c:pt>
                      <c:pt idx="6598">
                        <c:v>-4.0373250000000006E-2</c:v>
                      </c:pt>
                      <c:pt idx="6599">
                        <c:v>-4.0387250000000013E-2</c:v>
                      </c:pt>
                      <c:pt idx="6600">
                        <c:v>-4.0403250000000009E-2</c:v>
                      </c:pt>
                      <c:pt idx="6601">
                        <c:v>-4.0412250000000018E-2</c:v>
                      </c:pt>
                      <c:pt idx="6602">
                        <c:v>-4.0436000000000014E-2</c:v>
                      </c:pt>
                      <c:pt idx="6603">
                        <c:v>-4.0456250000000013E-2</c:v>
                      </c:pt>
                      <c:pt idx="6604">
                        <c:v>-4.0469250000000005E-2</c:v>
                      </c:pt>
                      <c:pt idx="6605">
                        <c:v>-4.0481250000000017E-2</c:v>
                      </c:pt>
                      <c:pt idx="6606">
                        <c:v>-4.0494250000000009E-2</c:v>
                      </c:pt>
                      <c:pt idx="6607">
                        <c:v>-4.0506500000000001E-2</c:v>
                      </c:pt>
                      <c:pt idx="6608">
                        <c:v>-4.0530750000000004E-2</c:v>
                      </c:pt>
                      <c:pt idx="6609">
                        <c:v>-4.0544750000000011E-2</c:v>
                      </c:pt>
                      <c:pt idx="6610">
                        <c:v>-4.0555250000000001E-2</c:v>
                      </c:pt>
                      <c:pt idx="6611">
                        <c:v>-4.055700000000001E-2</c:v>
                      </c:pt>
                      <c:pt idx="6612">
                        <c:v>-4.0566750000000006E-2</c:v>
                      </c:pt>
                      <c:pt idx="6613">
                        <c:v>-4.0565499999999997E-2</c:v>
                      </c:pt>
                      <c:pt idx="6614">
                        <c:v>-4.0550749999999997E-2</c:v>
                      </c:pt>
                      <c:pt idx="6615">
                        <c:v>-4.0561499999999986E-2</c:v>
                      </c:pt>
                      <c:pt idx="6616">
                        <c:v>-4.0559250000000005E-2</c:v>
                      </c:pt>
                      <c:pt idx="6617">
                        <c:v>-4.0555500000000001E-2</c:v>
                      </c:pt>
                      <c:pt idx="6618">
                        <c:v>-4.0570499999999995E-2</c:v>
                      </c:pt>
                      <c:pt idx="6619">
                        <c:v>-4.0578249999999996E-2</c:v>
                      </c:pt>
                      <c:pt idx="6620">
                        <c:v>-4.0583750000000002E-2</c:v>
                      </c:pt>
                      <c:pt idx="6621">
                        <c:v>-4.0594499999999999E-2</c:v>
                      </c:pt>
                      <c:pt idx="6622">
                        <c:v>-4.0609249999999993E-2</c:v>
                      </c:pt>
                      <c:pt idx="6623">
                        <c:v>-4.0621499999999998E-2</c:v>
                      </c:pt>
                      <c:pt idx="6624">
                        <c:v>-4.0643499999999992E-2</c:v>
                      </c:pt>
                      <c:pt idx="6625">
                        <c:v>-4.0645999999999995E-2</c:v>
                      </c:pt>
                      <c:pt idx="6626">
                        <c:v>-4.0660999999999996E-2</c:v>
                      </c:pt>
                      <c:pt idx="6627">
                        <c:v>-4.0667249999999981E-2</c:v>
                      </c:pt>
                      <c:pt idx="6628">
                        <c:v>-4.0688249999999988E-2</c:v>
                      </c:pt>
                      <c:pt idx="6629">
                        <c:v>-4.0707249999999987E-2</c:v>
                      </c:pt>
                      <c:pt idx="6630">
                        <c:v>-4.0725499999999991E-2</c:v>
                      </c:pt>
                      <c:pt idx="6631">
                        <c:v>-4.0739249999999991E-2</c:v>
                      </c:pt>
                      <c:pt idx="6632">
                        <c:v>-4.0741249999999979E-2</c:v>
                      </c:pt>
                      <c:pt idx="6633">
                        <c:v>-4.0748249999999986E-2</c:v>
                      </c:pt>
                      <c:pt idx="6634">
                        <c:v>-4.0751999999999983E-2</c:v>
                      </c:pt>
                      <c:pt idx="6635">
                        <c:v>-4.0764999999999982E-2</c:v>
                      </c:pt>
                      <c:pt idx="6636">
                        <c:v>-4.076999999999998E-2</c:v>
                      </c:pt>
                      <c:pt idx="6637">
                        <c:v>-4.0768499999999985E-2</c:v>
                      </c:pt>
                      <c:pt idx="6638">
                        <c:v>-4.0767249999999977E-2</c:v>
                      </c:pt>
                      <c:pt idx="6639">
                        <c:v>-4.0768749999999986E-2</c:v>
                      </c:pt>
                      <c:pt idx="6640">
                        <c:v>-4.0772999999999983E-2</c:v>
                      </c:pt>
                      <c:pt idx="6641">
                        <c:v>-4.076299999999998E-2</c:v>
                      </c:pt>
                      <c:pt idx="6642">
                        <c:v>-4.0756999999999974E-2</c:v>
                      </c:pt>
                      <c:pt idx="6643">
                        <c:v>-4.0747749999999978E-2</c:v>
                      </c:pt>
                      <c:pt idx="6644">
                        <c:v>-4.0741249999999986E-2</c:v>
                      </c:pt>
                      <c:pt idx="6645">
                        <c:v>-4.0738249999999983E-2</c:v>
                      </c:pt>
                      <c:pt idx="6646">
                        <c:v>-4.0741749999999993E-2</c:v>
                      </c:pt>
                      <c:pt idx="6647">
                        <c:v>-4.0736749999999981E-2</c:v>
                      </c:pt>
                      <c:pt idx="6648">
                        <c:v>-4.074924999999998E-2</c:v>
                      </c:pt>
                      <c:pt idx="6649">
                        <c:v>-4.0751249999999989E-2</c:v>
                      </c:pt>
                      <c:pt idx="6650">
                        <c:v>-4.0747999999999986E-2</c:v>
                      </c:pt>
                      <c:pt idx="6651">
                        <c:v>-4.0735500000000001E-2</c:v>
                      </c:pt>
                      <c:pt idx="6652">
                        <c:v>-4.0733999999999985E-2</c:v>
                      </c:pt>
                      <c:pt idx="6653">
                        <c:v>-4.0732499999999991E-2</c:v>
                      </c:pt>
                      <c:pt idx="6654">
                        <c:v>-4.0727499999999993E-2</c:v>
                      </c:pt>
                      <c:pt idx="6655">
                        <c:v>-4.0723999999999989E-2</c:v>
                      </c:pt>
                      <c:pt idx="6656">
                        <c:v>-4.0734499999999986E-2</c:v>
                      </c:pt>
                      <c:pt idx="6657">
                        <c:v>-4.0743999999999989E-2</c:v>
                      </c:pt>
                      <c:pt idx="6658">
                        <c:v>-4.0740249999999978E-2</c:v>
                      </c:pt>
                      <c:pt idx="6659">
                        <c:v>-4.0742749999999973E-2</c:v>
                      </c:pt>
                      <c:pt idx="6660">
                        <c:v>-4.0753999999999985E-2</c:v>
                      </c:pt>
                      <c:pt idx="6661">
                        <c:v>-4.0765249999999982E-2</c:v>
                      </c:pt>
                      <c:pt idx="6662">
                        <c:v>-4.077749999999998E-2</c:v>
                      </c:pt>
                      <c:pt idx="6663">
                        <c:v>-4.0807999999999983E-2</c:v>
                      </c:pt>
                      <c:pt idx="6664">
                        <c:v>-4.0819249999999994E-2</c:v>
                      </c:pt>
                      <c:pt idx="6665">
                        <c:v>-4.0838999999999979E-2</c:v>
                      </c:pt>
                      <c:pt idx="6666">
                        <c:v>-4.0859249999999979E-2</c:v>
                      </c:pt>
                      <c:pt idx="6667">
                        <c:v>-4.0870749999999977E-2</c:v>
                      </c:pt>
                      <c:pt idx="6668">
                        <c:v>-4.0882749999999989E-2</c:v>
                      </c:pt>
                      <c:pt idx="6669">
                        <c:v>-4.089549999999998E-2</c:v>
                      </c:pt>
                      <c:pt idx="6670">
                        <c:v>-4.0908749999999987E-2</c:v>
                      </c:pt>
                      <c:pt idx="6671">
                        <c:v>-4.0910749999999982E-2</c:v>
                      </c:pt>
                      <c:pt idx="6672">
                        <c:v>-4.0909999999999981E-2</c:v>
                      </c:pt>
                      <c:pt idx="6673">
                        <c:v>-4.091224999999999E-2</c:v>
                      </c:pt>
                      <c:pt idx="6674">
                        <c:v>-4.0910249999999995E-2</c:v>
                      </c:pt>
                      <c:pt idx="6675">
                        <c:v>-4.0905249999999997E-2</c:v>
                      </c:pt>
                      <c:pt idx="6676">
                        <c:v>-4.0909749999999995E-2</c:v>
                      </c:pt>
                      <c:pt idx="6677">
                        <c:v>-4.090775E-2</c:v>
                      </c:pt>
                      <c:pt idx="6678">
                        <c:v>-4.0910250000000002E-2</c:v>
                      </c:pt>
                      <c:pt idx="6679">
                        <c:v>-4.0898999999999998E-2</c:v>
                      </c:pt>
                      <c:pt idx="6680">
                        <c:v>-4.0893999999999993E-2</c:v>
                      </c:pt>
                      <c:pt idx="6681">
                        <c:v>-4.0877249999999997E-2</c:v>
                      </c:pt>
                      <c:pt idx="6682">
                        <c:v>-4.0871250000000005E-2</c:v>
                      </c:pt>
                      <c:pt idx="6683">
                        <c:v>-4.0856999999999991E-2</c:v>
                      </c:pt>
                      <c:pt idx="6684">
                        <c:v>-4.0848249999999989E-2</c:v>
                      </c:pt>
                      <c:pt idx="6685">
                        <c:v>-4.084274999999999E-2</c:v>
                      </c:pt>
                      <c:pt idx="6686">
                        <c:v>-4.0837999999999985E-2</c:v>
                      </c:pt>
                      <c:pt idx="6687">
                        <c:v>-4.0827499999999982E-2</c:v>
                      </c:pt>
                      <c:pt idx="6688">
                        <c:v>-4.0815749999999998E-2</c:v>
                      </c:pt>
                      <c:pt idx="6689">
                        <c:v>-4.0808249999999983E-2</c:v>
                      </c:pt>
                      <c:pt idx="6690">
                        <c:v>-4.0806499999999989E-2</c:v>
                      </c:pt>
                      <c:pt idx="6691">
                        <c:v>-4.0795499999999985E-2</c:v>
                      </c:pt>
                      <c:pt idx="6692">
                        <c:v>-4.0863999999999984E-2</c:v>
                      </c:pt>
                      <c:pt idx="6693">
                        <c:v>-4.0852499999999986E-2</c:v>
                      </c:pt>
                      <c:pt idx="6694">
                        <c:v>-4.0848999999999996E-2</c:v>
                      </c:pt>
                      <c:pt idx="6695">
                        <c:v>-4.0850999999999998E-2</c:v>
                      </c:pt>
                      <c:pt idx="6696">
                        <c:v>-4.08525E-2</c:v>
                      </c:pt>
                      <c:pt idx="6697">
                        <c:v>-4.086225000000001E-2</c:v>
                      </c:pt>
                      <c:pt idx="6698">
                        <c:v>-4.0880250000000007E-2</c:v>
                      </c:pt>
                      <c:pt idx="6699">
                        <c:v>-4.089025000000001E-2</c:v>
                      </c:pt>
                      <c:pt idx="6700">
                        <c:v>-4.0906000000000005E-2</c:v>
                      </c:pt>
                      <c:pt idx="6701">
                        <c:v>-4.0913250000000005E-2</c:v>
                      </c:pt>
                      <c:pt idx="6702">
                        <c:v>-4.0922750000000001E-2</c:v>
                      </c:pt>
                      <c:pt idx="6703">
                        <c:v>-4.0930500000000002E-2</c:v>
                      </c:pt>
                      <c:pt idx="6704">
                        <c:v>-4.0925249999999982E-2</c:v>
                      </c:pt>
                      <c:pt idx="6705">
                        <c:v>-4.0920249999999984E-2</c:v>
                      </c:pt>
                      <c:pt idx="6706">
                        <c:v>-4.0921999999999986E-2</c:v>
                      </c:pt>
                      <c:pt idx="6707">
                        <c:v>-4.0920999999999978E-2</c:v>
                      </c:pt>
                      <c:pt idx="6708">
                        <c:v>-4.0920749999999985E-2</c:v>
                      </c:pt>
                      <c:pt idx="6709">
                        <c:v>-4.091849999999999E-2</c:v>
                      </c:pt>
                      <c:pt idx="6710">
                        <c:v>-4.0921499999999993E-2</c:v>
                      </c:pt>
                      <c:pt idx="6711">
                        <c:v>-4.0917999999999989E-2</c:v>
                      </c:pt>
                      <c:pt idx="6712">
                        <c:v>-4.0918249999999982E-2</c:v>
                      </c:pt>
                      <c:pt idx="6713">
                        <c:v>-4.0929249999999993E-2</c:v>
                      </c:pt>
                      <c:pt idx="6714">
                        <c:v>-4.0932749999999983E-2</c:v>
                      </c:pt>
                      <c:pt idx="6715">
                        <c:v>-4.0938499999999989E-2</c:v>
                      </c:pt>
                      <c:pt idx="6716">
                        <c:v>-4.0948000000000005E-2</c:v>
                      </c:pt>
                      <c:pt idx="6717">
                        <c:v>-4.0949499999999993E-2</c:v>
                      </c:pt>
                      <c:pt idx="6718">
                        <c:v>-4.0954749999999984E-2</c:v>
                      </c:pt>
                      <c:pt idx="6719">
                        <c:v>-4.0960499999999983E-2</c:v>
                      </c:pt>
                      <c:pt idx="6720">
                        <c:v>-4.0957999999999987E-2</c:v>
                      </c:pt>
                      <c:pt idx="6721">
                        <c:v>-4.096449999999998E-2</c:v>
                      </c:pt>
                      <c:pt idx="6722">
                        <c:v>-4.0970499999999986E-2</c:v>
                      </c:pt>
                      <c:pt idx="6723">
                        <c:v>-4.097799999999998E-2</c:v>
                      </c:pt>
                      <c:pt idx="6724">
                        <c:v>-4.0984249999999979E-2</c:v>
                      </c:pt>
                      <c:pt idx="6725">
                        <c:v>-4.0993999999999982E-2</c:v>
                      </c:pt>
                      <c:pt idx="6726">
                        <c:v>-4.0996999999999985E-2</c:v>
                      </c:pt>
                      <c:pt idx="6727">
                        <c:v>-4.1005499999999993E-2</c:v>
                      </c:pt>
                      <c:pt idx="6728">
                        <c:v>-4.1013999999999988E-2</c:v>
                      </c:pt>
                      <c:pt idx="6729">
                        <c:v>-4.1023999999999991E-2</c:v>
                      </c:pt>
                      <c:pt idx="6730">
                        <c:v>-4.1042999999999996E-2</c:v>
                      </c:pt>
                      <c:pt idx="6731">
                        <c:v>-4.1066499999999999E-2</c:v>
                      </c:pt>
                      <c:pt idx="6732">
                        <c:v>-4.1087000000000005E-2</c:v>
                      </c:pt>
                      <c:pt idx="6733">
                        <c:v>-4.1099000000000004E-2</c:v>
                      </c:pt>
                      <c:pt idx="6734">
                        <c:v>-4.1087500000000006E-2</c:v>
                      </c:pt>
                      <c:pt idx="6735">
                        <c:v>-4.1085750000000004E-2</c:v>
                      </c:pt>
                      <c:pt idx="6736">
                        <c:v>-4.1079499999999998E-2</c:v>
                      </c:pt>
                      <c:pt idx="6737">
                        <c:v>-4.1078000000000003E-2</c:v>
                      </c:pt>
                      <c:pt idx="6738">
                        <c:v>-4.107149999999999E-2</c:v>
                      </c:pt>
                      <c:pt idx="6739">
                        <c:v>-4.1071999999999997E-2</c:v>
                      </c:pt>
                      <c:pt idx="6740">
                        <c:v>-4.1062749999999995E-2</c:v>
                      </c:pt>
                      <c:pt idx="6741">
                        <c:v>-4.1055499999999995E-2</c:v>
                      </c:pt>
                      <c:pt idx="6742">
                        <c:v>-4.1044749999999991E-2</c:v>
                      </c:pt>
                      <c:pt idx="6743">
                        <c:v>-4.1040749999999987E-2</c:v>
                      </c:pt>
                      <c:pt idx="6744">
                        <c:v>-4.1033999999999987E-2</c:v>
                      </c:pt>
                      <c:pt idx="6745">
                        <c:v>-4.10325E-2</c:v>
                      </c:pt>
                      <c:pt idx="6746">
                        <c:v>-4.1024999999999999E-2</c:v>
                      </c:pt>
                      <c:pt idx="6747">
                        <c:v>-4.1026250000000014E-2</c:v>
                      </c:pt>
                      <c:pt idx="6748">
                        <c:v>-4.1032500000000006E-2</c:v>
                      </c:pt>
                      <c:pt idx="6749">
                        <c:v>-4.1037249999999997E-2</c:v>
                      </c:pt>
                      <c:pt idx="6750">
                        <c:v>-4.1038500000000006E-2</c:v>
                      </c:pt>
                      <c:pt idx="6751">
                        <c:v>-4.1036500000000004E-2</c:v>
                      </c:pt>
                      <c:pt idx="6752">
                        <c:v>-4.1033250000000007E-2</c:v>
                      </c:pt>
                      <c:pt idx="6753">
                        <c:v>-4.1027250000000001E-2</c:v>
                      </c:pt>
                      <c:pt idx="6754">
                        <c:v>-4.1026000000000007E-2</c:v>
                      </c:pt>
                      <c:pt idx="6755">
                        <c:v>-4.1019000000000007E-2</c:v>
                      </c:pt>
                      <c:pt idx="6756">
                        <c:v>-4.1022499999999996E-2</c:v>
                      </c:pt>
                      <c:pt idx="6757">
                        <c:v>-4.1021749999999989E-2</c:v>
                      </c:pt>
                      <c:pt idx="6758">
                        <c:v>-4.1028999999999989E-2</c:v>
                      </c:pt>
                      <c:pt idx="6759">
                        <c:v>-4.1029999999999997E-2</c:v>
                      </c:pt>
                      <c:pt idx="6760">
                        <c:v>-4.1037250000000004E-2</c:v>
                      </c:pt>
                      <c:pt idx="6761">
                        <c:v>-4.1035000000000002E-2</c:v>
                      </c:pt>
                      <c:pt idx="6762">
                        <c:v>-4.1032249999999999E-2</c:v>
                      </c:pt>
                      <c:pt idx="6763">
                        <c:v>-4.1038750000000006E-2</c:v>
                      </c:pt>
                      <c:pt idx="6764">
                        <c:v>-4.1039500000000013E-2</c:v>
                      </c:pt>
                      <c:pt idx="6765">
                        <c:v>-4.1033750000000008E-2</c:v>
                      </c:pt>
                      <c:pt idx="6766">
                        <c:v>-4.1030499999999998E-2</c:v>
                      </c:pt>
                      <c:pt idx="6767">
                        <c:v>-4.1024749999999992E-2</c:v>
                      </c:pt>
                      <c:pt idx="6768">
                        <c:v>-4.1024999999999999E-2</c:v>
                      </c:pt>
                      <c:pt idx="6769">
                        <c:v>-4.1030500000000011E-2</c:v>
                      </c:pt>
                      <c:pt idx="6770">
                        <c:v>-4.1032249999999999E-2</c:v>
                      </c:pt>
                      <c:pt idx="6771">
                        <c:v>-4.1024500000000012E-2</c:v>
                      </c:pt>
                      <c:pt idx="6772">
                        <c:v>-4.1024000000000005E-2</c:v>
                      </c:pt>
                      <c:pt idx="6773">
                        <c:v>-4.1016500000000011E-2</c:v>
                      </c:pt>
                      <c:pt idx="6774">
                        <c:v>-4.1026E-2</c:v>
                      </c:pt>
                      <c:pt idx="6775">
                        <c:v>-4.1034749999999988E-2</c:v>
                      </c:pt>
                      <c:pt idx="6776">
                        <c:v>-4.1033E-2</c:v>
                      </c:pt>
                      <c:pt idx="6777">
                        <c:v>-4.1036250000000003E-2</c:v>
                      </c:pt>
                      <c:pt idx="6778">
                        <c:v>-4.0977000000000006E-2</c:v>
                      </c:pt>
                      <c:pt idx="6779">
                        <c:v>-4.0980000000000016E-2</c:v>
                      </c:pt>
                      <c:pt idx="6780">
                        <c:v>-4.0976000000000019E-2</c:v>
                      </c:pt>
                      <c:pt idx="6781">
                        <c:v>-4.0976750000000013E-2</c:v>
                      </c:pt>
                      <c:pt idx="6782">
                        <c:v>-4.0979000000000008E-2</c:v>
                      </c:pt>
                      <c:pt idx="6783">
                        <c:v>-4.098775000000001E-2</c:v>
                      </c:pt>
                      <c:pt idx="6784">
                        <c:v>-4.0996250000000012E-2</c:v>
                      </c:pt>
                      <c:pt idx="6785">
                        <c:v>-4.1007500000000002E-2</c:v>
                      </c:pt>
                      <c:pt idx="6786">
                        <c:v>-4.1031000000000012E-2</c:v>
                      </c:pt>
                      <c:pt idx="6787">
                        <c:v>-4.1045250000000012E-2</c:v>
                      </c:pt>
                      <c:pt idx="6788">
                        <c:v>-4.1056750000000017E-2</c:v>
                      </c:pt>
                      <c:pt idx="6789">
                        <c:v>-4.1069750000000009E-2</c:v>
                      </c:pt>
                      <c:pt idx="6790">
                        <c:v>-4.1073000000000005E-2</c:v>
                      </c:pt>
                      <c:pt idx="6791">
                        <c:v>-4.1088250000000007E-2</c:v>
                      </c:pt>
                      <c:pt idx="6792">
                        <c:v>-4.1092250000000004E-2</c:v>
                      </c:pt>
                      <c:pt idx="6793">
                        <c:v>-4.1091249999999996E-2</c:v>
                      </c:pt>
                      <c:pt idx="6794">
                        <c:v>-4.1111249999999995E-2</c:v>
                      </c:pt>
                      <c:pt idx="6795">
                        <c:v>-4.1121249999999991E-2</c:v>
                      </c:pt>
                      <c:pt idx="6796">
                        <c:v>-4.1114999999999992E-2</c:v>
                      </c:pt>
                      <c:pt idx="6797">
                        <c:v>-4.1111249999999988E-2</c:v>
                      </c:pt>
                      <c:pt idx="6798">
                        <c:v>-4.111974999999999E-2</c:v>
                      </c:pt>
                      <c:pt idx="6799">
                        <c:v>-4.1124750000000002E-2</c:v>
                      </c:pt>
                      <c:pt idx="6800">
                        <c:v>-4.1128500000000005E-2</c:v>
                      </c:pt>
                      <c:pt idx="6801">
                        <c:v>-4.1136750000000007E-2</c:v>
                      </c:pt>
                      <c:pt idx="6802">
                        <c:v>-4.1136500000000013E-2</c:v>
                      </c:pt>
                      <c:pt idx="6803">
                        <c:v>-4.1141250000000011E-2</c:v>
                      </c:pt>
                      <c:pt idx="6804">
                        <c:v>-4.1161750000000018E-2</c:v>
                      </c:pt>
                      <c:pt idx="6805">
                        <c:v>-4.1162750000000005E-2</c:v>
                      </c:pt>
                      <c:pt idx="6806">
                        <c:v>-4.1170500000000006E-2</c:v>
                      </c:pt>
                      <c:pt idx="6807">
                        <c:v>-4.118175000000001E-2</c:v>
                      </c:pt>
                      <c:pt idx="6808">
                        <c:v>-4.1179250000000014E-2</c:v>
                      </c:pt>
                      <c:pt idx="6809">
                        <c:v>-4.1188750000000017E-2</c:v>
                      </c:pt>
                      <c:pt idx="6810">
                        <c:v>-4.1188500000000017E-2</c:v>
                      </c:pt>
                      <c:pt idx="6811">
                        <c:v>-4.1202000000000023E-2</c:v>
                      </c:pt>
                      <c:pt idx="6812">
                        <c:v>-4.1202500000000024E-2</c:v>
                      </c:pt>
                      <c:pt idx="6813">
                        <c:v>-4.1206500000000014E-2</c:v>
                      </c:pt>
                      <c:pt idx="6814">
                        <c:v>-4.1213500000000014E-2</c:v>
                      </c:pt>
                      <c:pt idx="6815">
                        <c:v>-4.1204250000000019E-2</c:v>
                      </c:pt>
                      <c:pt idx="6816">
                        <c:v>-4.1203000000000017E-2</c:v>
                      </c:pt>
                      <c:pt idx="6817">
                        <c:v>-4.1195750000000017E-2</c:v>
                      </c:pt>
                      <c:pt idx="6818">
                        <c:v>-4.1184750000000027E-2</c:v>
                      </c:pt>
                      <c:pt idx="6819">
                        <c:v>-4.117375000000003E-2</c:v>
                      </c:pt>
                      <c:pt idx="6820">
                        <c:v>-4.1167250000000023E-2</c:v>
                      </c:pt>
                      <c:pt idx="6821">
                        <c:v>-4.1173250000000029E-2</c:v>
                      </c:pt>
                      <c:pt idx="6822">
                        <c:v>-4.1171500000000034E-2</c:v>
                      </c:pt>
                      <c:pt idx="6823">
                        <c:v>-4.1162750000000026E-2</c:v>
                      </c:pt>
                      <c:pt idx="6824">
                        <c:v>-4.1268000000000027E-2</c:v>
                      </c:pt>
                      <c:pt idx="6825">
                        <c:v>-4.1234250000000035E-2</c:v>
                      </c:pt>
                      <c:pt idx="6826">
                        <c:v>-4.1369750000000038E-2</c:v>
                      </c:pt>
                      <c:pt idx="6827">
                        <c:v>-4.1570750000000045E-2</c:v>
                      </c:pt>
                      <c:pt idx="6828">
                        <c:v>-4.1582500000000036E-2</c:v>
                      </c:pt>
                      <c:pt idx="6829">
                        <c:v>-4.1659250000000043E-2</c:v>
                      </c:pt>
                      <c:pt idx="6830">
                        <c:v>-4.1642000000000026E-2</c:v>
                      </c:pt>
                      <c:pt idx="6831">
                        <c:v>-4.1599500000000032E-2</c:v>
                      </c:pt>
                      <c:pt idx="6832">
                        <c:v>-4.163875000000003E-2</c:v>
                      </c:pt>
                      <c:pt idx="6833">
                        <c:v>-4.1638250000000029E-2</c:v>
                      </c:pt>
                      <c:pt idx="6834">
                        <c:v>-4.1716500000000031E-2</c:v>
                      </c:pt>
                      <c:pt idx="6835">
                        <c:v>-4.1694000000000023E-2</c:v>
                      </c:pt>
                      <c:pt idx="6836">
                        <c:v>-4.1740750000000021E-2</c:v>
                      </c:pt>
                      <c:pt idx="6837">
                        <c:v>-4.178800000000002E-2</c:v>
                      </c:pt>
                      <c:pt idx="6838">
                        <c:v>-4.181275000000001E-2</c:v>
                      </c:pt>
                      <c:pt idx="6839">
                        <c:v>-4.1779499999999997E-2</c:v>
                      </c:pt>
                      <c:pt idx="6840">
                        <c:v>-4.1738999999999998E-2</c:v>
                      </c:pt>
                      <c:pt idx="6841">
                        <c:v>-4.1793000000000004E-2</c:v>
                      </c:pt>
                      <c:pt idx="6842">
                        <c:v>-4.1845000000000007E-2</c:v>
                      </c:pt>
                      <c:pt idx="6843">
                        <c:v>-4.1846000000000008E-2</c:v>
                      </c:pt>
                      <c:pt idx="6844">
                        <c:v>-4.1923000000000002E-2</c:v>
                      </c:pt>
                      <c:pt idx="6845">
                        <c:v>-4.189325E-2</c:v>
                      </c:pt>
                      <c:pt idx="6846">
                        <c:v>-4.1873750000000015E-2</c:v>
                      </c:pt>
                      <c:pt idx="6847">
                        <c:v>-4.1895750000000016E-2</c:v>
                      </c:pt>
                      <c:pt idx="6848">
                        <c:v>-4.1916500000000009E-2</c:v>
                      </c:pt>
                      <c:pt idx="6849">
                        <c:v>-4.1961500000000013E-2</c:v>
                      </c:pt>
                      <c:pt idx="6850">
                        <c:v>-4.2003500000000013E-2</c:v>
                      </c:pt>
                      <c:pt idx="6851">
                        <c:v>-4.1996250000000013E-2</c:v>
                      </c:pt>
                      <c:pt idx="6852">
                        <c:v>-4.2043250000000004E-2</c:v>
                      </c:pt>
                      <c:pt idx="6853">
                        <c:v>-4.2079500000000013E-2</c:v>
                      </c:pt>
                      <c:pt idx="6854">
                        <c:v>-4.211100000000001E-2</c:v>
                      </c:pt>
                      <c:pt idx="6855">
                        <c:v>-4.2158750000000002E-2</c:v>
                      </c:pt>
                      <c:pt idx="6856">
                        <c:v>-4.2186250000000002E-2</c:v>
                      </c:pt>
                      <c:pt idx="6857">
                        <c:v>-4.2236250000000003E-2</c:v>
                      </c:pt>
                      <c:pt idx="6858">
                        <c:v>-4.2235500000000002E-2</c:v>
                      </c:pt>
                      <c:pt idx="6859">
                        <c:v>-4.2331000000000001E-2</c:v>
                      </c:pt>
                      <c:pt idx="6860">
                        <c:v>-4.2328749999999998E-2</c:v>
                      </c:pt>
                      <c:pt idx="6861">
                        <c:v>-4.234099999999999E-2</c:v>
                      </c:pt>
                      <c:pt idx="6862">
                        <c:v>-4.23855E-2</c:v>
                      </c:pt>
                      <c:pt idx="6863">
                        <c:v>-4.2385249999999999E-2</c:v>
                      </c:pt>
                      <c:pt idx="6864">
                        <c:v>-4.2383249999999997E-2</c:v>
                      </c:pt>
                      <c:pt idx="6865">
                        <c:v>-4.2393750000000008E-2</c:v>
                      </c:pt>
                      <c:pt idx="6866">
                        <c:v>-4.2408500000000009E-2</c:v>
                      </c:pt>
                      <c:pt idx="6867">
                        <c:v>-4.2437000000000016E-2</c:v>
                      </c:pt>
                      <c:pt idx="6868">
                        <c:v>-4.2422500000000009E-2</c:v>
                      </c:pt>
                      <c:pt idx="6869">
                        <c:v>-4.2421750000000015E-2</c:v>
                      </c:pt>
                      <c:pt idx="6870">
                        <c:v>-4.2402750000000017E-2</c:v>
                      </c:pt>
                      <c:pt idx="6871">
                        <c:v>-4.2387000000000015E-2</c:v>
                      </c:pt>
                      <c:pt idx="6872">
                        <c:v>-4.2387250000000015E-2</c:v>
                      </c:pt>
                      <c:pt idx="6873">
                        <c:v>-4.2391500000000019E-2</c:v>
                      </c:pt>
                      <c:pt idx="6874">
                        <c:v>-4.2412250000000019E-2</c:v>
                      </c:pt>
                      <c:pt idx="6875">
                        <c:v>-4.241975000000002E-2</c:v>
                      </c:pt>
                      <c:pt idx="6876">
                        <c:v>-4.2429000000000022E-2</c:v>
                      </c:pt>
                      <c:pt idx="6877">
                        <c:v>-4.2446250000000019E-2</c:v>
                      </c:pt>
                      <c:pt idx="6878">
                        <c:v>-4.2443750000000023E-2</c:v>
                      </c:pt>
                      <c:pt idx="6879">
                        <c:v>-4.2429500000000023E-2</c:v>
                      </c:pt>
                      <c:pt idx="6880">
                        <c:v>-4.243375000000002E-2</c:v>
                      </c:pt>
                      <c:pt idx="6881">
                        <c:v>-4.2442500000000022E-2</c:v>
                      </c:pt>
                      <c:pt idx="6882">
                        <c:v>-4.2447500000000013E-2</c:v>
                      </c:pt>
                      <c:pt idx="6883">
                        <c:v>-4.2427250000000021E-2</c:v>
                      </c:pt>
                      <c:pt idx="6884">
                        <c:v>-4.2440250000000013E-2</c:v>
                      </c:pt>
                      <c:pt idx="6885">
                        <c:v>-4.2439250000000026E-2</c:v>
                      </c:pt>
                      <c:pt idx="6886">
                        <c:v>-4.2422750000000023E-2</c:v>
                      </c:pt>
                      <c:pt idx="6887">
                        <c:v>-4.2423750000000017E-2</c:v>
                      </c:pt>
                      <c:pt idx="6888">
                        <c:v>-4.2436250000000036E-2</c:v>
                      </c:pt>
                      <c:pt idx="6889">
                        <c:v>-4.2439750000000033E-2</c:v>
                      </c:pt>
                      <c:pt idx="6890">
                        <c:v>-4.2443000000000036E-2</c:v>
                      </c:pt>
                      <c:pt idx="6891">
                        <c:v>-4.2446000000000039E-2</c:v>
                      </c:pt>
                      <c:pt idx="6892">
                        <c:v>-4.2442750000000029E-2</c:v>
                      </c:pt>
                      <c:pt idx="6893">
                        <c:v>-4.2443750000000023E-2</c:v>
                      </c:pt>
                      <c:pt idx="6894">
                        <c:v>-4.2445750000000032E-2</c:v>
                      </c:pt>
                      <c:pt idx="6895">
                        <c:v>-4.2438000000000038E-2</c:v>
                      </c:pt>
                      <c:pt idx="6896">
                        <c:v>-4.2433000000000033E-2</c:v>
                      </c:pt>
                      <c:pt idx="6897">
                        <c:v>-4.2456000000000028E-2</c:v>
                      </c:pt>
                      <c:pt idx="6898">
                        <c:v>-4.2455500000000035E-2</c:v>
                      </c:pt>
                      <c:pt idx="6899">
                        <c:v>-4.2468750000000027E-2</c:v>
                      </c:pt>
                      <c:pt idx="6900">
                        <c:v>-4.2473500000000025E-2</c:v>
                      </c:pt>
                      <c:pt idx="6901">
                        <c:v>-4.2477750000000036E-2</c:v>
                      </c:pt>
                      <c:pt idx="6902">
                        <c:v>-4.2488250000000026E-2</c:v>
                      </c:pt>
                      <c:pt idx="6903">
                        <c:v>-4.2504750000000036E-2</c:v>
                      </c:pt>
                      <c:pt idx="6904">
                        <c:v>-4.2534750000000024E-2</c:v>
                      </c:pt>
                      <c:pt idx="6905">
                        <c:v>-4.2553250000000029E-2</c:v>
                      </c:pt>
                      <c:pt idx="6906">
                        <c:v>-4.2561750000000023E-2</c:v>
                      </c:pt>
                      <c:pt idx="6907">
                        <c:v>-4.2557000000000025E-2</c:v>
                      </c:pt>
                      <c:pt idx="6908">
                        <c:v>-4.2512500000000016E-2</c:v>
                      </c:pt>
                      <c:pt idx="6909">
                        <c:v>-4.2509500000000019E-2</c:v>
                      </c:pt>
                      <c:pt idx="6910">
                        <c:v>-4.2516250000000012E-2</c:v>
                      </c:pt>
                      <c:pt idx="6911">
                        <c:v>-4.2544000000000019E-2</c:v>
                      </c:pt>
                      <c:pt idx="6912">
                        <c:v>-4.2567750000000022E-2</c:v>
                      </c:pt>
                      <c:pt idx="6913">
                        <c:v>-4.2613500000000019E-2</c:v>
                      </c:pt>
                      <c:pt idx="6914">
                        <c:v>-4.2622500000000028E-2</c:v>
                      </c:pt>
                      <c:pt idx="6915">
                        <c:v>-4.264450000000003E-2</c:v>
                      </c:pt>
                      <c:pt idx="6916">
                        <c:v>-4.2654250000000025E-2</c:v>
                      </c:pt>
                      <c:pt idx="6917">
                        <c:v>-4.2661750000000012E-2</c:v>
                      </c:pt>
                      <c:pt idx="6918">
                        <c:v>-4.2658500000000016E-2</c:v>
                      </c:pt>
                      <c:pt idx="6919">
                        <c:v>-4.2687250000000017E-2</c:v>
                      </c:pt>
                      <c:pt idx="6920">
                        <c:v>-4.270850000000001E-2</c:v>
                      </c:pt>
                      <c:pt idx="6921">
                        <c:v>-4.2711000000000013E-2</c:v>
                      </c:pt>
                      <c:pt idx="6922">
                        <c:v>-4.2724500000000012E-2</c:v>
                      </c:pt>
                      <c:pt idx="6923">
                        <c:v>-4.2725250000000006E-2</c:v>
                      </c:pt>
                      <c:pt idx="6924">
                        <c:v>-4.2731749999999999E-2</c:v>
                      </c:pt>
                      <c:pt idx="6925">
                        <c:v>-4.2748250000000008E-2</c:v>
                      </c:pt>
                      <c:pt idx="6926">
                        <c:v>-4.277050000000001E-2</c:v>
                      </c:pt>
                      <c:pt idx="6927">
                        <c:v>-4.2793249999999998E-2</c:v>
                      </c:pt>
                      <c:pt idx="6928">
                        <c:v>-4.2786750000000005E-2</c:v>
                      </c:pt>
                      <c:pt idx="6929">
                        <c:v>-4.2797250000000009E-2</c:v>
                      </c:pt>
                      <c:pt idx="6930">
                        <c:v>-4.2798750000000003E-2</c:v>
                      </c:pt>
                      <c:pt idx="6931">
                        <c:v>-4.2807500000000012E-2</c:v>
                      </c:pt>
                      <c:pt idx="6932">
                        <c:v>-4.2786500000000019E-2</c:v>
                      </c:pt>
                      <c:pt idx="6933">
                        <c:v>-4.2795000000000014E-2</c:v>
                      </c:pt>
                      <c:pt idx="6934">
                        <c:v>-4.2814750000000006E-2</c:v>
                      </c:pt>
                      <c:pt idx="6935">
                        <c:v>-4.2827250000000018E-2</c:v>
                      </c:pt>
                      <c:pt idx="6936">
                        <c:v>-4.2810500000000022E-2</c:v>
                      </c:pt>
                      <c:pt idx="6937">
                        <c:v>-4.2833250000000024E-2</c:v>
                      </c:pt>
                      <c:pt idx="6938">
                        <c:v>-4.2860250000000023E-2</c:v>
                      </c:pt>
                      <c:pt idx="6939">
                        <c:v>-4.2893500000000022E-2</c:v>
                      </c:pt>
                      <c:pt idx="6940">
                        <c:v>-4.2912250000000006E-2</c:v>
                      </c:pt>
                      <c:pt idx="6941">
                        <c:v>-4.2925750000000019E-2</c:v>
                      </c:pt>
                      <c:pt idx="6942">
                        <c:v>-4.2954500000000014E-2</c:v>
                      </c:pt>
                      <c:pt idx="6943">
                        <c:v>-4.2997000000000021E-2</c:v>
                      </c:pt>
                      <c:pt idx="6944">
                        <c:v>-4.3017750000000007E-2</c:v>
                      </c:pt>
                      <c:pt idx="6945">
                        <c:v>-4.3027500000000003E-2</c:v>
                      </c:pt>
                      <c:pt idx="6946">
                        <c:v>-4.3047000000000016E-2</c:v>
                      </c:pt>
                      <c:pt idx="6947">
                        <c:v>-4.3069250000000017E-2</c:v>
                      </c:pt>
                      <c:pt idx="6948">
                        <c:v>-4.3083750000000018E-2</c:v>
                      </c:pt>
                      <c:pt idx="6949">
                        <c:v>-4.308950000000001E-2</c:v>
                      </c:pt>
                      <c:pt idx="6950">
                        <c:v>-4.310400000000001E-2</c:v>
                      </c:pt>
                      <c:pt idx="6951">
                        <c:v>-4.3128750000000007E-2</c:v>
                      </c:pt>
                      <c:pt idx="6952">
                        <c:v>-4.3144000000000009E-2</c:v>
                      </c:pt>
                      <c:pt idx="6953">
                        <c:v>-4.3137500000000009E-2</c:v>
                      </c:pt>
                      <c:pt idx="6954">
                        <c:v>-4.3150750000000009E-2</c:v>
                      </c:pt>
                      <c:pt idx="6955">
                        <c:v>-4.3177250000000014E-2</c:v>
                      </c:pt>
                      <c:pt idx="6956">
                        <c:v>-4.3174500000000011E-2</c:v>
                      </c:pt>
                      <c:pt idx="6957">
                        <c:v>-4.3230750000000012E-2</c:v>
                      </c:pt>
                      <c:pt idx="6958">
                        <c:v>-4.3236250000000004E-2</c:v>
                      </c:pt>
                      <c:pt idx="6959">
                        <c:v>-4.324250000000001E-2</c:v>
                      </c:pt>
                      <c:pt idx="6960">
                        <c:v>-4.327000000000001E-2</c:v>
                      </c:pt>
                      <c:pt idx="6961">
                        <c:v>-4.3311250000000003E-2</c:v>
                      </c:pt>
                      <c:pt idx="6962">
                        <c:v>-4.3355000000000005E-2</c:v>
                      </c:pt>
                      <c:pt idx="6963">
                        <c:v>-4.3405500000000007E-2</c:v>
                      </c:pt>
                      <c:pt idx="6964">
                        <c:v>-4.3434250000000001E-2</c:v>
                      </c:pt>
                      <c:pt idx="6965">
                        <c:v>-4.3468500000000007E-2</c:v>
                      </c:pt>
                      <c:pt idx="6966">
                        <c:v>-4.3493750000000019E-2</c:v>
                      </c:pt>
                      <c:pt idx="6967">
                        <c:v>-4.3555250000000018E-2</c:v>
                      </c:pt>
                      <c:pt idx="6968">
                        <c:v>-4.3587500000000015E-2</c:v>
                      </c:pt>
                      <c:pt idx="6969">
                        <c:v>-4.3620750000000014E-2</c:v>
                      </c:pt>
                      <c:pt idx="6970">
                        <c:v>-4.3651250000000009E-2</c:v>
                      </c:pt>
                      <c:pt idx="6971">
                        <c:v>-4.3669500000000007E-2</c:v>
                      </c:pt>
                      <c:pt idx="6972">
                        <c:v>-4.3705500000000022E-2</c:v>
                      </c:pt>
                      <c:pt idx="6973">
                        <c:v>-4.3760250000000021E-2</c:v>
                      </c:pt>
                      <c:pt idx="6974">
                        <c:v>-4.3799000000000018E-2</c:v>
                      </c:pt>
                      <c:pt idx="6975">
                        <c:v>-4.3808500000000021E-2</c:v>
                      </c:pt>
                      <c:pt idx="6976">
                        <c:v>-4.3835000000000013E-2</c:v>
                      </c:pt>
                      <c:pt idx="6977">
                        <c:v>-4.385950000000003E-2</c:v>
                      </c:pt>
                      <c:pt idx="6978">
                        <c:v>-4.3870750000000021E-2</c:v>
                      </c:pt>
                      <c:pt idx="6979">
                        <c:v>-4.3907000000000015E-2</c:v>
                      </c:pt>
                      <c:pt idx="6980">
                        <c:v>-4.3939250000000013E-2</c:v>
                      </c:pt>
                      <c:pt idx="6981">
                        <c:v>-4.3966750000000027E-2</c:v>
                      </c:pt>
                      <c:pt idx="6982">
                        <c:v>-4.3998250000000017E-2</c:v>
                      </c:pt>
                      <c:pt idx="6983">
                        <c:v>-4.4039750000000016E-2</c:v>
                      </c:pt>
                      <c:pt idx="6984">
                        <c:v>-4.4054750000000011E-2</c:v>
                      </c:pt>
                      <c:pt idx="6985">
                        <c:v>-4.4050250000000013E-2</c:v>
                      </c:pt>
                      <c:pt idx="6986">
                        <c:v>-4.4069000000000004E-2</c:v>
                      </c:pt>
                      <c:pt idx="6987">
                        <c:v>-4.4108000000000001E-2</c:v>
                      </c:pt>
                      <c:pt idx="6988">
                        <c:v>-4.4107750000000001E-2</c:v>
                      </c:pt>
                      <c:pt idx="6989">
                        <c:v>-4.4108000000000001E-2</c:v>
                      </c:pt>
                      <c:pt idx="6990">
                        <c:v>-4.4222499999999998E-2</c:v>
                      </c:pt>
                      <c:pt idx="6991">
                        <c:v>-4.4246000000000001E-2</c:v>
                      </c:pt>
                      <c:pt idx="6992">
                        <c:v>-4.4240749999999995E-2</c:v>
                      </c:pt>
                      <c:pt idx="6993">
                        <c:v>-4.4266E-2</c:v>
                      </c:pt>
                      <c:pt idx="6994">
                        <c:v>-4.4279749999999993E-2</c:v>
                      </c:pt>
                      <c:pt idx="6995">
                        <c:v>-4.4268249999999981E-2</c:v>
                      </c:pt>
                      <c:pt idx="6996">
                        <c:v>-4.4291999999999977E-2</c:v>
                      </c:pt>
                      <c:pt idx="6997">
                        <c:v>-4.4285499999999985E-2</c:v>
                      </c:pt>
                      <c:pt idx="6998">
                        <c:v>-4.4287249999999979E-2</c:v>
                      </c:pt>
                      <c:pt idx="6999">
                        <c:v>-4.4331749999999982E-2</c:v>
                      </c:pt>
                      <c:pt idx="7000">
                        <c:v>-4.4361749999999985E-2</c:v>
                      </c:pt>
                      <c:pt idx="7001">
                        <c:v>-4.4398249999999979E-2</c:v>
                      </c:pt>
                      <c:pt idx="7002">
                        <c:v>-4.4410249999999991E-2</c:v>
                      </c:pt>
                      <c:pt idx="7003">
                        <c:v>-4.4422749999999976E-2</c:v>
                      </c:pt>
                      <c:pt idx="7004">
                        <c:v>-4.4416749999999984E-2</c:v>
                      </c:pt>
                      <c:pt idx="7005">
                        <c:v>-4.4441499999999981E-2</c:v>
                      </c:pt>
                      <c:pt idx="7006">
                        <c:v>-4.4410249999999978E-2</c:v>
                      </c:pt>
                      <c:pt idx="7007">
                        <c:v>-4.4414499999999968E-2</c:v>
                      </c:pt>
                      <c:pt idx="7008">
                        <c:v>-4.4413249999999974E-2</c:v>
                      </c:pt>
                      <c:pt idx="7009">
                        <c:v>-4.4445249999999971E-2</c:v>
                      </c:pt>
                      <c:pt idx="7010">
                        <c:v>-4.447174999999997E-2</c:v>
                      </c:pt>
                      <c:pt idx="7011">
                        <c:v>-4.4482749999999981E-2</c:v>
                      </c:pt>
                      <c:pt idx="7012">
                        <c:v>-4.4492749999999977E-2</c:v>
                      </c:pt>
                      <c:pt idx="7013">
                        <c:v>-4.4509249999999979E-2</c:v>
                      </c:pt>
                      <c:pt idx="7014">
                        <c:v>-4.4531249999999981E-2</c:v>
                      </c:pt>
                      <c:pt idx="7015">
                        <c:v>-4.4581749999999989E-2</c:v>
                      </c:pt>
                      <c:pt idx="7016">
                        <c:v>-4.4607749999999981E-2</c:v>
                      </c:pt>
                      <c:pt idx="7017">
                        <c:v>-4.4636499999999989E-2</c:v>
                      </c:pt>
                      <c:pt idx="7018">
                        <c:v>-4.4652999999999984E-2</c:v>
                      </c:pt>
                      <c:pt idx="7019">
                        <c:v>-4.4683249999999973E-2</c:v>
                      </c:pt>
                      <c:pt idx="7020">
                        <c:v>-4.4679249999999976E-2</c:v>
                      </c:pt>
                      <c:pt idx="7021">
                        <c:v>-4.4629499999999975E-2</c:v>
                      </c:pt>
                      <c:pt idx="7022">
                        <c:v>-4.4636999999999982E-2</c:v>
                      </c:pt>
                      <c:pt idx="7023">
                        <c:v>-4.4668749999999993E-2</c:v>
                      </c:pt>
                      <c:pt idx="7024">
                        <c:v>-4.451949999999999E-2</c:v>
                      </c:pt>
                      <c:pt idx="7025">
                        <c:v>-4.457499999999999E-2</c:v>
                      </c:pt>
                      <c:pt idx="7026">
                        <c:v>-4.4462749999999988E-2</c:v>
                      </c:pt>
                      <c:pt idx="7027">
                        <c:v>-4.4275249999999974E-2</c:v>
                      </c:pt>
                      <c:pt idx="7028">
                        <c:v>-4.4244499999999978E-2</c:v>
                      </c:pt>
                      <c:pt idx="7029">
                        <c:v>-4.4145749999999984E-2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D387-45C4-9FB2-4E89830B15B3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470A'!$BD$1</c15:sqref>
                        </c15:formulaRef>
                      </c:ext>
                    </c:extLst>
                    <c:strCache>
                      <c:ptCount val="1"/>
                      <c:pt idx="0">
                        <c:v>Disk-1_Out, 470 A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470A'!$C$5:$C$9340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6.0199999999999997E-2</c:v>
                      </c:pt>
                      <c:pt idx="1">
                        <c:v>2.5100000000000001E-2</c:v>
                      </c:pt>
                      <c:pt idx="2">
                        <c:v>2.6859999999999998E-2</c:v>
                      </c:pt>
                      <c:pt idx="3">
                        <c:v>1.6799999999999999E-2</c:v>
                      </c:pt>
                      <c:pt idx="4">
                        <c:v>0.14907000000000001</c:v>
                      </c:pt>
                      <c:pt idx="5">
                        <c:v>0.11024</c:v>
                      </c:pt>
                      <c:pt idx="6">
                        <c:v>2.2249999999999999E-2</c:v>
                      </c:pt>
                      <c:pt idx="7">
                        <c:v>0.20859</c:v>
                      </c:pt>
                      <c:pt idx="8">
                        <c:v>3.107E-2</c:v>
                      </c:pt>
                      <c:pt idx="9">
                        <c:v>0.129</c:v>
                      </c:pt>
                      <c:pt idx="10">
                        <c:v>5.9330000000000001E-2</c:v>
                      </c:pt>
                      <c:pt idx="11">
                        <c:v>5.9290000000000002E-2</c:v>
                      </c:pt>
                      <c:pt idx="12">
                        <c:v>7.2650000000000006E-2</c:v>
                      </c:pt>
                      <c:pt idx="13">
                        <c:v>0.1057</c:v>
                      </c:pt>
                      <c:pt idx="14">
                        <c:v>5.0599999999999999E-2</c:v>
                      </c:pt>
                      <c:pt idx="15">
                        <c:v>2.894E-2</c:v>
                      </c:pt>
                      <c:pt idx="16">
                        <c:v>3.329E-2</c:v>
                      </c:pt>
                      <c:pt idx="17">
                        <c:v>0.13136</c:v>
                      </c:pt>
                      <c:pt idx="18">
                        <c:v>2.6210000000000001E-2</c:v>
                      </c:pt>
                      <c:pt idx="19">
                        <c:v>3.6700000000000003E-2</c:v>
                      </c:pt>
                      <c:pt idx="20">
                        <c:v>1.789E-2</c:v>
                      </c:pt>
                      <c:pt idx="21">
                        <c:v>0.13833000000000001</c:v>
                      </c:pt>
                      <c:pt idx="22">
                        <c:v>0.28231000000000001</c:v>
                      </c:pt>
                      <c:pt idx="23">
                        <c:v>4.6719999999999998E-2</c:v>
                      </c:pt>
                      <c:pt idx="24">
                        <c:v>6.3979999999999995E-2</c:v>
                      </c:pt>
                      <c:pt idx="25">
                        <c:v>5.9299999999999999E-2</c:v>
                      </c:pt>
                      <c:pt idx="26">
                        <c:v>0.11791</c:v>
                      </c:pt>
                      <c:pt idx="27">
                        <c:v>4.2889999999999998E-2</c:v>
                      </c:pt>
                      <c:pt idx="28">
                        <c:v>6.0569999999999999E-2</c:v>
                      </c:pt>
                      <c:pt idx="29">
                        <c:v>4.6940000000000003E-2</c:v>
                      </c:pt>
                      <c:pt idx="30">
                        <c:v>9.3310000000000004E-2</c:v>
                      </c:pt>
                      <c:pt idx="31">
                        <c:v>2.5930000000000002E-2</c:v>
                      </c:pt>
                      <c:pt idx="32">
                        <c:v>2.8340000000000001E-2</c:v>
                      </c:pt>
                      <c:pt idx="33">
                        <c:v>5.3850000000000002E-2</c:v>
                      </c:pt>
                      <c:pt idx="34">
                        <c:v>7.2440000000000004E-2</c:v>
                      </c:pt>
                      <c:pt idx="35">
                        <c:v>5.935E-2</c:v>
                      </c:pt>
                      <c:pt idx="36">
                        <c:v>4.5699999999999998E-2</c:v>
                      </c:pt>
                      <c:pt idx="37">
                        <c:v>5.1159999999999997E-2</c:v>
                      </c:pt>
                      <c:pt idx="38">
                        <c:v>4.5010000000000001E-2</c:v>
                      </c:pt>
                      <c:pt idx="39">
                        <c:v>0.12695000000000001</c:v>
                      </c:pt>
                      <c:pt idx="40">
                        <c:v>4.0989999999999999E-2</c:v>
                      </c:pt>
                      <c:pt idx="41">
                        <c:v>4.7370000000000002E-2</c:v>
                      </c:pt>
                      <c:pt idx="42">
                        <c:v>4.6339999999999999E-2</c:v>
                      </c:pt>
                      <c:pt idx="43">
                        <c:v>0.13347000000000001</c:v>
                      </c:pt>
                      <c:pt idx="44">
                        <c:v>5.5259999999999997E-2</c:v>
                      </c:pt>
                      <c:pt idx="45">
                        <c:v>4.5130000000000003E-2</c:v>
                      </c:pt>
                      <c:pt idx="46">
                        <c:v>4.3869999999999999E-2</c:v>
                      </c:pt>
                      <c:pt idx="47">
                        <c:v>0.10473</c:v>
                      </c:pt>
                      <c:pt idx="48">
                        <c:v>6.0019999999999997E-2</c:v>
                      </c:pt>
                      <c:pt idx="49">
                        <c:v>7.2760000000000005E-2</c:v>
                      </c:pt>
                      <c:pt idx="50">
                        <c:v>0.20197999999999999</c:v>
                      </c:pt>
                      <c:pt idx="51">
                        <c:v>0.46233000000000002</c:v>
                      </c:pt>
                      <c:pt idx="52">
                        <c:v>0.53532000000000002</c:v>
                      </c:pt>
                      <c:pt idx="53">
                        <c:v>0.66854999999999998</c:v>
                      </c:pt>
                      <c:pt idx="54">
                        <c:v>0.77149000000000001</c:v>
                      </c:pt>
                      <c:pt idx="55">
                        <c:v>0.89710000000000001</c:v>
                      </c:pt>
                      <c:pt idx="56">
                        <c:v>1.0990800000000001</c:v>
                      </c:pt>
                      <c:pt idx="57">
                        <c:v>1.15635</c:v>
                      </c:pt>
                      <c:pt idx="58">
                        <c:v>1.27732</c:v>
                      </c:pt>
                      <c:pt idx="59">
                        <c:v>1.39547</c:v>
                      </c:pt>
                      <c:pt idx="60">
                        <c:v>1.5930500000000001</c:v>
                      </c:pt>
                      <c:pt idx="61">
                        <c:v>1.6624099999999999</c:v>
                      </c:pt>
                      <c:pt idx="62">
                        <c:v>1.7932300000000001</c:v>
                      </c:pt>
                      <c:pt idx="63">
                        <c:v>1.90733</c:v>
                      </c:pt>
                      <c:pt idx="64">
                        <c:v>2.0925500000000001</c:v>
                      </c:pt>
                      <c:pt idx="65">
                        <c:v>2.1837</c:v>
                      </c:pt>
                      <c:pt idx="66">
                        <c:v>2.2632699999999999</c:v>
                      </c:pt>
                      <c:pt idx="67">
                        <c:v>2.3944899999999998</c:v>
                      </c:pt>
                      <c:pt idx="68">
                        <c:v>2.5816499999999998</c:v>
                      </c:pt>
                      <c:pt idx="69">
                        <c:v>2.6359300000000001</c:v>
                      </c:pt>
                      <c:pt idx="70">
                        <c:v>2.7756599999999998</c:v>
                      </c:pt>
                      <c:pt idx="71">
                        <c:v>2.9239700000000002</c:v>
                      </c:pt>
                      <c:pt idx="72">
                        <c:v>3.0789599999999999</c:v>
                      </c:pt>
                      <c:pt idx="73">
                        <c:v>3.18771</c:v>
                      </c:pt>
                      <c:pt idx="74">
                        <c:v>3.2575500000000002</c:v>
                      </c:pt>
                      <c:pt idx="75">
                        <c:v>3.4325600000000001</c:v>
                      </c:pt>
                      <c:pt idx="76">
                        <c:v>3.5181300000000002</c:v>
                      </c:pt>
                      <c:pt idx="77">
                        <c:v>3.6930200000000002</c:v>
                      </c:pt>
                      <c:pt idx="78">
                        <c:v>3.7873000000000001</c:v>
                      </c:pt>
                      <c:pt idx="79">
                        <c:v>3.9013900000000001</c:v>
                      </c:pt>
                      <c:pt idx="80">
                        <c:v>4.0277599999999998</c:v>
                      </c:pt>
                      <c:pt idx="81">
                        <c:v>4.2290099999999997</c:v>
                      </c:pt>
                      <c:pt idx="82">
                        <c:v>4.3903400000000001</c:v>
                      </c:pt>
                      <c:pt idx="83">
                        <c:v>4.5920899999999998</c:v>
                      </c:pt>
                      <c:pt idx="84">
                        <c:v>4.5362799999999996</c:v>
                      </c:pt>
                      <c:pt idx="85">
                        <c:v>4.7181100000000002</c:v>
                      </c:pt>
                      <c:pt idx="86">
                        <c:v>4.79535</c:v>
                      </c:pt>
                      <c:pt idx="87">
                        <c:v>4.92645</c:v>
                      </c:pt>
                      <c:pt idx="88">
                        <c:v>5.0520800000000001</c:v>
                      </c:pt>
                      <c:pt idx="89">
                        <c:v>5.2544700000000004</c:v>
                      </c:pt>
                      <c:pt idx="90">
                        <c:v>5.28782</c:v>
                      </c:pt>
                      <c:pt idx="91">
                        <c:v>5.4262499999999996</c:v>
                      </c:pt>
                      <c:pt idx="92">
                        <c:v>5.5579999999999998</c:v>
                      </c:pt>
                      <c:pt idx="93">
                        <c:v>5.6661999999999999</c:v>
                      </c:pt>
                      <c:pt idx="94">
                        <c:v>5.8654200000000003</c:v>
                      </c:pt>
                      <c:pt idx="95">
                        <c:v>5.9110899999999997</c:v>
                      </c:pt>
                      <c:pt idx="96">
                        <c:v>6.05016</c:v>
                      </c:pt>
                      <c:pt idx="97">
                        <c:v>6.1697699999999998</c:v>
                      </c:pt>
                      <c:pt idx="98">
                        <c:v>6.3649899999999997</c:v>
                      </c:pt>
                      <c:pt idx="99">
                        <c:v>6.4157700000000002</c:v>
                      </c:pt>
                      <c:pt idx="100">
                        <c:v>6.5409800000000002</c:v>
                      </c:pt>
                      <c:pt idx="101">
                        <c:v>6.6772299999999998</c:v>
                      </c:pt>
                      <c:pt idx="102">
                        <c:v>6.8746600000000004</c:v>
                      </c:pt>
                      <c:pt idx="103">
                        <c:v>6.9148500000000004</c:v>
                      </c:pt>
                      <c:pt idx="104">
                        <c:v>7.0538600000000002</c:v>
                      </c:pt>
                      <c:pt idx="105">
                        <c:v>7.1625300000000003</c:v>
                      </c:pt>
                      <c:pt idx="106">
                        <c:v>7.3603399999999999</c:v>
                      </c:pt>
                      <c:pt idx="107">
                        <c:v>7.4038599999999999</c:v>
                      </c:pt>
                      <c:pt idx="108">
                        <c:v>7.54223</c:v>
                      </c:pt>
                      <c:pt idx="109">
                        <c:v>7.6724100000000002</c:v>
                      </c:pt>
                      <c:pt idx="110">
                        <c:v>7.8157199999999998</c:v>
                      </c:pt>
                      <c:pt idx="111">
                        <c:v>7.9749499999999998</c:v>
                      </c:pt>
                      <c:pt idx="112">
                        <c:v>8.0415299999999998</c:v>
                      </c:pt>
                      <c:pt idx="113">
                        <c:v>8.1739599999999992</c:v>
                      </c:pt>
                      <c:pt idx="114">
                        <c:v>8.2857000000000003</c:v>
                      </c:pt>
                      <c:pt idx="115">
                        <c:v>8.4757899999999999</c:v>
                      </c:pt>
                      <c:pt idx="116">
                        <c:v>8.5121800000000007</c:v>
                      </c:pt>
                      <c:pt idx="117">
                        <c:v>8.66282</c:v>
                      </c:pt>
                      <c:pt idx="118">
                        <c:v>8.7761300000000002</c:v>
                      </c:pt>
                      <c:pt idx="119">
                        <c:v>8.9714399999999994</c:v>
                      </c:pt>
                      <c:pt idx="120">
                        <c:v>9.0327099999999998</c:v>
                      </c:pt>
                      <c:pt idx="121">
                        <c:v>9.1752800000000008</c:v>
                      </c:pt>
                      <c:pt idx="122">
                        <c:v>9.2716100000000008</c:v>
                      </c:pt>
                      <c:pt idx="123">
                        <c:v>9.4835700000000003</c:v>
                      </c:pt>
                      <c:pt idx="124">
                        <c:v>9.5395299999999992</c:v>
                      </c:pt>
                      <c:pt idx="125">
                        <c:v>9.6888699999999996</c:v>
                      </c:pt>
                      <c:pt idx="126">
                        <c:v>9.8129200000000001</c:v>
                      </c:pt>
                      <c:pt idx="127">
                        <c:v>9.9729299999999999</c:v>
                      </c:pt>
                      <c:pt idx="128">
                        <c:v>10.017340000000001</c:v>
                      </c:pt>
                      <c:pt idx="129">
                        <c:v>10.0047</c:v>
                      </c:pt>
                      <c:pt idx="130">
                        <c:v>10.01168</c:v>
                      </c:pt>
                      <c:pt idx="131">
                        <c:v>10.02801</c:v>
                      </c:pt>
                      <c:pt idx="132">
                        <c:v>10.06575</c:v>
                      </c:pt>
                      <c:pt idx="133">
                        <c:v>10.024150000000001</c:v>
                      </c:pt>
                      <c:pt idx="134">
                        <c:v>10.01352</c:v>
                      </c:pt>
                      <c:pt idx="135">
                        <c:v>10.028589999999999</c:v>
                      </c:pt>
                      <c:pt idx="136">
                        <c:v>10.06532</c:v>
                      </c:pt>
                      <c:pt idx="137">
                        <c:v>9.9838199999999997</c:v>
                      </c:pt>
                      <c:pt idx="138">
                        <c:v>9.9783000000000008</c:v>
                      </c:pt>
                      <c:pt idx="139">
                        <c:v>9.9635999999999996</c:v>
                      </c:pt>
                      <c:pt idx="140">
                        <c:v>10.050789999999999</c:v>
                      </c:pt>
                      <c:pt idx="141">
                        <c:v>9.9768899999999991</c:v>
                      </c:pt>
                      <c:pt idx="142">
                        <c:v>9.9868900000000007</c:v>
                      </c:pt>
                      <c:pt idx="143">
                        <c:v>10.195679999999999</c:v>
                      </c:pt>
                      <c:pt idx="144">
                        <c:v>10.11679</c:v>
                      </c:pt>
                      <c:pt idx="145">
                        <c:v>9.9919899999999995</c:v>
                      </c:pt>
                      <c:pt idx="146">
                        <c:v>9.9844000000000008</c:v>
                      </c:pt>
                      <c:pt idx="147">
                        <c:v>10.00178</c:v>
                      </c:pt>
                      <c:pt idx="148">
                        <c:v>9.9973100000000006</c:v>
                      </c:pt>
                      <c:pt idx="149">
                        <c:v>10.05589</c:v>
                      </c:pt>
                      <c:pt idx="150">
                        <c:v>9.9720700000000004</c:v>
                      </c:pt>
                      <c:pt idx="151">
                        <c:v>9.9750200000000007</c:v>
                      </c:pt>
                      <c:pt idx="152">
                        <c:v>9.9825700000000008</c:v>
                      </c:pt>
                      <c:pt idx="153">
                        <c:v>10.05166</c:v>
                      </c:pt>
                      <c:pt idx="154">
                        <c:v>9.9633500000000002</c:v>
                      </c:pt>
                      <c:pt idx="155">
                        <c:v>9.9426299999999994</c:v>
                      </c:pt>
                      <c:pt idx="156">
                        <c:v>9.9941200000000006</c:v>
                      </c:pt>
                      <c:pt idx="157">
                        <c:v>10.045400000000001</c:v>
                      </c:pt>
                      <c:pt idx="158">
                        <c:v>10.00128</c:v>
                      </c:pt>
                      <c:pt idx="159">
                        <c:v>10.020020000000001</c:v>
                      </c:pt>
                      <c:pt idx="160">
                        <c:v>9.9843600000000006</c:v>
                      </c:pt>
                      <c:pt idx="161">
                        <c:v>10.0449</c:v>
                      </c:pt>
                      <c:pt idx="162">
                        <c:v>10.00243</c:v>
                      </c:pt>
                      <c:pt idx="163">
                        <c:v>10.002330000000001</c:v>
                      </c:pt>
                      <c:pt idx="164">
                        <c:v>9.9688099999999995</c:v>
                      </c:pt>
                      <c:pt idx="165">
                        <c:v>10.041700000000001</c:v>
                      </c:pt>
                      <c:pt idx="166">
                        <c:v>10.01961</c:v>
                      </c:pt>
                      <c:pt idx="167">
                        <c:v>9.9855499999999999</c:v>
                      </c:pt>
                      <c:pt idx="168">
                        <c:v>9.97851</c:v>
                      </c:pt>
                      <c:pt idx="169">
                        <c:v>9.9720399999999998</c:v>
                      </c:pt>
                      <c:pt idx="170">
                        <c:v>10.054919999999999</c:v>
                      </c:pt>
                      <c:pt idx="171">
                        <c:v>9.9896799999999999</c:v>
                      </c:pt>
                      <c:pt idx="172">
                        <c:v>9.9767100000000006</c:v>
                      </c:pt>
                      <c:pt idx="173">
                        <c:v>9.9675899999999995</c:v>
                      </c:pt>
                      <c:pt idx="174">
                        <c:v>10.043900000000001</c:v>
                      </c:pt>
                      <c:pt idx="175">
                        <c:v>9.9568399999999997</c:v>
                      </c:pt>
                      <c:pt idx="176">
                        <c:v>9.9745399999999993</c:v>
                      </c:pt>
                      <c:pt idx="177">
                        <c:v>9.9843499999999992</c:v>
                      </c:pt>
                      <c:pt idx="178">
                        <c:v>10.049239999999999</c:v>
                      </c:pt>
                      <c:pt idx="179">
                        <c:v>9.9883199999999999</c:v>
                      </c:pt>
                      <c:pt idx="180">
                        <c:v>10.004049999999999</c:v>
                      </c:pt>
                      <c:pt idx="181">
                        <c:v>9.97349</c:v>
                      </c:pt>
                      <c:pt idx="182">
                        <c:v>10.035769999999999</c:v>
                      </c:pt>
                      <c:pt idx="183">
                        <c:v>9.9650300000000005</c:v>
                      </c:pt>
                      <c:pt idx="184">
                        <c:v>9.9716400000000007</c:v>
                      </c:pt>
                      <c:pt idx="185">
                        <c:v>9.9675600000000006</c:v>
                      </c:pt>
                      <c:pt idx="186">
                        <c:v>9.9973100000000006</c:v>
                      </c:pt>
                      <c:pt idx="187">
                        <c:v>10.03411</c:v>
                      </c:pt>
                      <c:pt idx="188">
                        <c:v>9.9671699999999994</c:v>
                      </c:pt>
                      <c:pt idx="189">
                        <c:v>9.9544200000000007</c:v>
                      </c:pt>
                      <c:pt idx="190">
                        <c:v>9.9768600000000003</c:v>
                      </c:pt>
                      <c:pt idx="191">
                        <c:v>10.070169999999999</c:v>
                      </c:pt>
                      <c:pt idx="192">
                        <c:v>9.9871099999999995</c:v>
                      </c:pt>
                      <c:pt idx="193">
                        <c:v>9.9741</c:v>
                      </c:pt>
                      <c:pt idx="194">
                        <c:v>9.9602699999999995</c:v>
                      </c:pt>
                      <c:pt idx="195">
                        <c:v>10.03351</c:v>
                      </c:pt>
                      <c:pt idx="196">
                        <c:v>9.9897600000000004</c:v>
                      </c:pt>
                      <c:pt idx="197">
                        <c:v>9.9732699999999994</c:v>
                      </c:pt>
                      <c:pt idx="198">
                        <c:v>9.9419599999999999</c:v>
                      </c:pt>
                      <c:pt idx="199">
                        <c:v>10.01132</c:v>
                      </c:pt>
                      <c:pt idx="200">
                        <c:v>9.9536300000000004</c:v>
                      </c:pt>
                      <c:pt idx="201">
                        <c:v>9.9681800000000003</c:v>
                      </c:pt>
                      <c:pt idx="202">
                        <c:v>9.9778000000000002</c:v>
                      </c:pt>
                      <c:pt idx="203">
                        <c:v>10.01421</c:v>
                      </c:pt>
                      <c:pt idx="204">
                        <c:v>10.32372</c:v>
                      </c:pt>
                      <c:pt idx="205">
                        <c:v>9.9838000000000005</c:v>
                      </c:pt>
                      <c:pt idx="206">
                        <c:v>9.9590499999999995</c:v>
                      </c:pt>
                      <c:pt idx="207">
                        <c:v>10.0031</c:v>
                      </c:pt>
                      <c:pt idx="208">
                        <c:v>10.04344</c:v>
                      </c:pt>
                      <c:pt idx="209">
                        <c:v>9.9906799999999993</c:v>
                      </c:pt>
                      <c:pt idx="210">
                        <c:v>10.00155</c:v>
                      </c:pt>
                      <c:pt idx="211">
                        <c:v>10.00151</c:v>
                      </c:pt>
                      <c:pt idx="212">
                        <c:v>10.05847</c:v>
                      </c:pt>
                      <c:pt idx="213">
                        <c:v>9.9750200000000007</c:v>
                      </c:pt>
                      <c:pt idx="214">
                        <c:v>9.9917700000000007</c:v>
                      </c:pt>
                      <c:pt idx="215">
                        <c:v>9.9722200000000001</c:v>
                      </c:pt>
                      <c:pt idx="216">
                        <c:v>10.040290000000001</c:v>
                      </c:pt>
                      <c:pt idx="217">
                        <c:v>9.9889500000000009</c:v>
                      </c:pt>
                      <c:pt idx="218">
                        <c:v>9.9879800000000003</c:v>
                      </c:pt>
                      <c:pt idx="219">
                        <c:v>9.9906199999999998</c:v>
                      </c:pt>
                      <c:pt idx="220">
                        <c:v>10.069039999999999</c:v>
                      </c:pt>
                      <c:pt idx="221">
                        <c:v>9.9834399999999999</c:v>
                      </c:pt>
                      <c:pt idx="222">
                        <c:v>9.9937699999999996</c:v>
                      </c:pt>
                      <c:pt idx="223">
                        <c:v>9.98475</c:v>
                      </c:pt>
                      <c:pt idx="224">
                        <c:v>9.9883699999999997</c:v>
                      </c:pt>
                      <c:pt idx="225">
                        <c:v>10.03875</c:v>
                      </c:pt>
                      <c:pt idx="226">
                        <c:v>9.9819399999999998</c:v>
                      </c:pt>
                      <c:pt idx="227">
                        <c:v>9.9888899999999996</c:v>
                      </c:pt>
                      <c:pt idx="228">
                        <c:v>9.9832099999999997</c:v>
                      </c:pt>
                      <c:pt idx="229">
                        <c:v>10.04785</c:v>
                      </c:pt>
                      <c:pt idx="230">
                        <c:v>9.9563799999999993</c:v>
                      </c:pt>
                      <c:pt idx="231">
                        <c:v>9.9758800000000001</c:v>
                      </c:pt>
                      <c:pt idx="232">
                        <c:v>9.9916499999999999</c:v>
                      </c:pt>
                      <c:pt idx="233">
                        <c:v>10.0542</c:v>
                      </c:pt>
                      <c:pt idx="234">
                        <c:v>9.9767600000000005</c:v>
                      </c:pt>
                      <c:pt idx="235">
                        <c:v>9.9760600000000004</c:v>
                      </c:pt>
                      <c:pt idx="236">
                        <c:v>9.9971599999999992</c:v>
                      </c:pt>
                      <c:pt idx="237">
                        <c:v>10.047610000000001</c:v>
                      </c:pt>
                      <c:pt idx="238">
                        <c:v>9.9765300000000003</c:v>
                      </c:pt>
                      <c:pt idx="239">
                        <c:v>9.9934799999999999</c:v>
                      </c:pt>
                      <c:pt idx="240">
                        <c:v>9.9912200000000002</c:v>
                      </c:pt>
                      <c:pt idx="241">
                        <c:v>10.008509999999999</c:v>
                      </c:pt>
                      <c:pt idx="242">
                        <c:v>10.02331</c:v>
                      </c:pt>
                      <c:pt idx="243">
                        <c:v>10.00874</c:v>
                      </c:pt>
                      <c:pt idx="244">
                        <c:v>9.9892900000000004</c:v>
                      </c:pt>
                      <c:pt idx="245">
                        <c:v>9.9817900000000002</c:v>
                      </c:pt>
                      <c:pt idx="246">
                        <c:v>10.04613</c:v>
                      </c:pt>
                      <c:pt idx="247">
                        <c:v>9.9722200000000001</c:v>
                      </c:pt>
                      <c:pt idx="248">
                        <c:v>9.9886800000000004</c:v>
                      </c:pt>
                      <c:pt idx="249">
                        <c:v>9.9898000000000007</c:v>
                      </c:pt>
                      <c:pt idx="250">
                        <c:v>10.061809999999999</c:v>
                      </c:pt>
                      <c:pt idx="251">
                        <c:v>9.9941899999999997</c:v>
                      </c:pt>
                      <c:pt idx="252">
                        <c:v>9.9795400000000001</c:v>
                      </c:pt>
                      <c:pt idx="253">
                        <c:v>9.9856200000000008</c:v>
                      </c:pt>
                      <c:pt idx="254">
                        <c:v>10.06616</c:v>
                      </c:pt>
                      <c:pt idx="255">
                        <c:v>9.9845100000000002</c:v>
                      </c:pt>
                      <c:pt idx="256">
                        <c:v>9.9969900000000003</c:v>
                      </c:pt>
                      <c:pt idx="257">
                        <c:v>9.9903999999999993</c:v>
                      </c:pt>
                      <c:pt idx="258">
                        <c:v>10.05729</c:v>
                      </c:pt>
                      <c:pt idx="259">
                        <c:v>9.9990100000000002</c:v>
                      </c:pt>
                      <c:pt idx="260">
                        <c:v>9.9897799999999997</c:v>
                      </c:pt>
                      <c:pt idx="261">
                        <c:v>9.9806899999999992</c:v>
                      </c:pt>
                      <c:pt idx="262">
                        <c:v>9.9864200000000007</c:v>
                      </c:pt>
                      <c:pt idx="263">
                        <c:v>10.076180000000001</c:v>
                      </c:pt>
                      <c:pt idx="264">
                        <c:v>10.007160000000001</c:v>
                      </c:pt>
                      <c:pt idx="265">
                        <c:v>10.282220000000001</c:v>
                      </c:pt>
                      <c:pt idx="266">
                        <c:v>9.9904200000000003</c:v>
                      </c:pt>
                      <c:pt idx="267">
                        <c:v>10.065630000000001</c:v>
                      </c:pt>
                      <c:pt idx="268">
                        <c:v>10.02032</c:v>
                      </c:pt>
                      <c:pt idx="269">
                        <c:v>9.9973100000000006</c:v>
                      </c:pt>
                      <c:pt idx="270">
                        <c:v>9.9748000000000001</c:v>
                      </c:pt>
                      <c:pt idx="271">
                        <c:v>10.07053</c:v>
                      </c:pt>
                      <c:pt idx="272">
                        <c:v>10.01135</c:v>
                      </c:pt>
                      <c:pt idx="273">
                        <c:v>9.9908099999999997</c:v>
                      </c:pt>
                      <c:pt idx="274">
                        <c:v>9.9843200000000003</c:v>
                      </c:pt>
                      <c:pt idx="275">
                        <c:v>10.06068</c:v>
                      </c:pt>
                      <c:pt idx="276">
                        <c:v>9.9913600000000002</c:v>
                      </c:pt>
                      <c:pt idx="277">
                        <c:v>10.002980000000001</c:v>
                      </c:pt>
                      <c:pt idx="278">
                        <c:v>9.9910899999999998</c:v>
                      </c:pt>
                      <c:pt idx="279">
                        <c:v>10.012370000000001</c:v>
                      </c:pt>
                      <c:pt idx="280">
                        <c:v>10.05584</c:v>
                      </c:pt>
                      <c:pt idx="281">
                        <c:v>10.00305</c:v>
                      </c:pt>
                      <c:pt idx="282">
                        <c:v>10.00343</c:v>
                      </c:pt>
                      <c:pt idx="283">
                        <c:v>9.9925200000000007</c:v>
                      </c:pt>
                      <c:pt idx="284">
                        <c:v>10.080220000000001</c:v>
                      </c:pt>
                      <c:pt idx="285">
                        <c:v>10.0044</c:v>
                      </c:pt>
                      <c:pt idx="286">
                        <c:v>10.00066</c:v>
                      </c:pt>
                      <c:pt idx="287">
                        <c:v>10.011480000000001</c:v>
                      </c:pt>
                      <c:pt idx="288">
                        <c:v>10.06836</c:v>
                      </c:pt>
                      <c:pt idx="289">
                        <c:v>10.0022</c:v>
                      </c:pt>
                      <c:pt idx="290">
                        <c:v>10.017950000000001</c:v>
                      </c:pt>
                      <c:pt idx="291">
                        <c:v>9.9878599999999995</c:v>
                      </c:pt>
                      <c:pt idx="292">
                        <c:v>10.06588</c:v>
                      </c:pt>
                      <c:pt idx="293">
                        <c:v>9.9821100000000005</c:v>
                      </c:pt>
                      <c:pt idx="294">
                        <c:v>9.9897799999999997</c:v>
                      </c:pt>
                      <c:pt idx="295">
                        <c:v>9.9769000000000005</c:v>
                      </c:pt>
                      <c:pt idx="296">
                        <c:v>10.05965</c:v>
                      </c:pt>
                      <c:pt idx="297">
                        <c:v>10.01624</c:v>
                      </c:pt>
                      <c:pt idx="298">
                        <c:v>9.9870900000000002</c:v>
                      </c:pt>
                      <c:pt idx="299">
                        <c:v>9.9683799999999998</c:v>
                      </c:pt>
                      <c:pt idx="300">
                        <c:v>9.9838500000000003</c:v>
                      </c:pt>
                      <c:pt idx="301">
                        <c:v>10.04331</c:v>
                      </c:pt>
                      <c:pt idx="302">
                        <c:v>9.9898000000000007</c:v>
                      </c:pt>
                      <c:pt idx="303">
                        <c:v>10.00001</c:v>
                      </c:pt>
                      <c:pt idx="304">
                        <c:v>10.00296</c:v>
                      </c:pt>
                      <c:pt idx="305">
                        <c:v>10.08023</c:v>
                      </c:pt>
                      <c:pt idx="306">
                        <c:v>10.00229</c:v>
                      </c:pt>
                      <c:pt idx="307">
                        <c:v>9.9976099999999999</c:v>
                      </c:pt>
                      <c:pt idx="308">
                        <c:v>9.9990400000000008</c:v>
                      </c:pt>
                      <c:pt idx="309">
                        <c:v>10.06597</c:v>
                      </c:pt>
                      <c:pt idx="310">
                        <c:v>9.9981600000000004</c:v>
                      </c:pt>
                      <c:pt idx="311">
                        <c:v>10.00511</c:v>
                      </c:pt>
                      <c:pt idx="312">
                        <c:v>10.00972</c:v>
                      </c:pt>
                      <c:pt idx="313">
                        <c:v>10.0647</c:v>
                      </c:pt>
                      <c:pt idx="314">
                        <c:v>10.00409</c:v>
                      </c:pt>
                      <c:pt idx="315">
                        <c:v>9.9955099999999995</c:v>
                      </c:pt>
                      <c:pt idx="316">
                        <c:v>10.00681</c:v>
                      </c:pt>
                      <c:pt idx="317">
                        <c:v>9.9913000000000007</c:v>
                      </c:pt>
                      <c:pt idx="318">
                        <c:v>10.08207</c:v>
                      </c:pt>
                      <c:pt idx="319">
                        <c:v>10.00925</c:v>
                      </c:pt>
                      <c:pt idx="320">
                        <c:v>10.002190000000001</c:v>
                      </c:pt>
                      <c:pt idx="321">
                        <c:v>10.01127</c:v>
                      </c:pt>
                      <c:pt idx="322">
                        <c:v>10.06072</c:v>
                      </c:pt>
                      <c:pt idx="323">
                        <c:v>9.9929100000000002</c:v>
                      </c:pt>
                      <c:pt idx="324">
                        <c:v>9.9982100000000003</c:v>
                      </c:pt>
                      <c:pt idx="325">
                        <c:v>10.12988</c:v>
                      </c:pt>
                      <c:pt idx="326">
                        <c:v>10.280559999999999</c:v>
                      </c:pt>
                      <c:pt idx="327">
                        <c:v>10.03598</c:v>
                      </c:pt>
                      <c:pt idx="328">
                        <c:v>10.02125</c:v>
                      </c:pt>
                      <c:pt idx="329">
                        <c:v>10.011649999999999</c:v>
                      </c:pt>
                      <c:pt idx="330">
                        <c:v>10.1022</c:v>
                      </c:pt>
                      <c:pt idx="331">
                        <c:v>10.02215</c:v>
                      </c:pt>
                      <c:pt idx="332">
                        <c:v>10.03032</c:v>
                      </c:pt>
                      <c:pt idx="333">
                        <c:v>10.02866</c:v>
                      </c:pt>
                      <c:pt idx="334">
                        <c:v>10.04729</c:v>
                      </c:pt>
                      <c:pt idx="335">
                        <c:v>10.06987</c:v>
                      </c:pt>
                      <c:pt idx="336">
                        <c:v>10.013339999999999</c:v>
                      </c:pt>
                      <c:pt idx="337">
                        <c:v>10.01341</c:v>
                      </c:pt>
                      <c:pt idx="338">
                        <c:v>10.016780000000001</c:v>
                      </c:pt>
                      <c:pt idx="339">
                        <c:v>10.089869999999999</c:v>
                      </c:pt>
                      <c:pt idx="340">
                        <c:v>10.015650000000001</c:v>
                      </c:pt>
                      <c:pt idx="341">
                        <c:v>10.03866</c:v>
                      </c:pt>
                      <c:pt idx="342">
                        <c:v>10.039709999999999</c:v>
                      </c:pt>
                      <c:pt idx="343">
                        <c:v>10.114750000000001</c:v>
                      </c:pt>
                      <c:pt idx="344">
                        <c:v>10.03069</c:v>
                      </c:pt>
                      <c:pt idx="345">
                        <c:v>10.05179</c:v>
                      </c:pt>
                      <c:pt idx="346">
                        <c:v>10.04147</c:v>
                      </c:pt>
                      <c:pt idx="347">
                        <c:v>10.108090000000001</c:v>
                      </c:pt>
                      <c:pt idx="348">
                        <c:v>10.0397</c:v>
                      </c:pt>
                      <c:pt idx="349">
                        <c:v>10.05228</c:v>
                      </c:pt>
                      <c:pt idx="350">
                        <c:v>10.026730000000001</c:v>
                      </c:pt>
                      <c:pt idx="351">
                        <c:v>10.08132</c:v>
                      </c:pt>
                      <c:pt idx="352">
                        <c:v>10.05265</c:v>
                      </c:pt>
                      <c:pt idx="353">
                        <c:v>10.04316</c:v>
                      </c:pt>
                      <c:pt idx="354">
                        <c:v>10.03739</c:v>
                      </c:pt>
                      <c:pt idx="355">
                        <c:v>10.05387</c:v>
                      </c:pt>
                      <c:pt idx="356">
                        <c:v>10.11572</c:v>
                      </c:pt>
                      <c:pt idx="357">
                        <c:v>10.037470000000001</c:v>
                      </c:pt>
                      <c:pt idx="358">
                        <c:v>10.04092</c:v>
                      </c:pt>
                      <c:pt idx="359">
                        <c:v>10.0471</c:v>
                      </c:pt>
                      <c:pt idx="360">
                        <c:v>10.0946</c:v>
                      </c:pt>
                      <c:pt idx="361">
                        <c:v>10.041589999999999</c:v>
                      </c:pt>
                      <c:pt idx="362">
                        <c:v>10.041550000000001</c:v>
                      </c:pt>
                      <c:pt idx="363">
                        <c:v>10.04668</c:v>
                      </c:pt>
                      <c:pt idx="364">
                        <c:v>10.081110000000001</c:v>
                      </c:pt>
                      <c:pt idx="365">
                        <c:v>10.01657</c:v>
                      </c:pt>
                      <c:pt idx="366">
                        <c:v>10.03322</c:v>
                      </c:pt>
                      <c:pt idx="367">
                        <c:v>10.027889999999999</c:v>
                      </c:pt>
                      <c:pt idx="368">
                        <c:v>10.0871</c:v>
                      </c:pt>
                      <c:pt idx="369">
                        <c:v>10.0435</c:v>
                      </c:pt>
                      <c:pt idx="370">
                        <c:v>10.05105</c:v>
                      </c:pt>
                      <c:pt idx="371">
                        <c:v>10.0549</c:v>
                      </c:pt>
                      <c:pt idx="372">
                        <c:v>10.07837</c:v>
                      </c:pt>
                      <c:pt idx="373">
                        <c:v>10.07178</c:v>
                      </c:pt>
                      <c:pt idx="374">
                        <c:v>10.03678</c:v>
                      </c:pt>
                      <c:pt idx="375">
                        <c:v>10.05012</c:v>
                      </c:pt>
                      <c:pt idx="376">
                        <c:v>10.031779999999999</c:v>
                      </c:pt>
                      <c:pt idx="377">
                        <c:v>10.10535</c:v>
                      </c:pt>
                      <c:pt idx="378">
                        <c:v>10.03464</c:v>
                      </c:pt>
                      <c:pt idx="379">
                        <c:v>10.0543</c:v>
                      </c:pt>
                      <c:pt idx="380">
                        <c:v>10.04599</c:v>
                      </c:pt>
                      <c:pt idx="381">
                        <c:v>10.10112</c:v>
                      </c:pt>
                      <c:pt idx="382">
                        <c:v>10.02937</c:v>
                      </c:pt>
                      <c:pt idx="383">
                        <c:v>10.025969999999999</c:v>
                      </c:pt>
                      <c:pt idx="384">
                        <c:v>10.04344</c:v>
                      </c:pt>
                      <c:pt idx="385">
                        <c:v>10.100250000000001</c:v>
                      </c:pt>
                      <c:pt idx="386">
                        <c:v>10.243320000000001</c:v>
                      </c:pt>
                      <c:pt idx="387">
                        <c:v>10.112489999999999</c:v>
                      </c:pt>
                      <c:pt idx="388">
                        <c:v>10.045</c:v>
                      </c:pt>
                      <c:pt idx="389">
                        <c:v>10.102119999999999</c:v>
                      </c:pt>
                      <c:pt idx="390">
                        <c:v>10.027100000000001</c:v>
                      </c:pt>
                      <c:pt idx="391">
                        <c:v>10.0273</c:v>
                      </c:pt>
                      <c:pt idx="392">
                        <c:v>10.036060000000001</c:v>
                      </c:pt>
                      <c:pt idx="393">
                        <c:v>10.02341</c:v>
                      </c:pt>
                      <c:pt idx="394">
                        <c:v>10.08722</c:v>
                      </c:pt>
                      <c:pt idx="395">
                        <c:v>10.01746</c:v>
                      </c:pt>
                      <c:pt idx="396">
                        <c:v>10.02868</c:v>
                      </c:pt>
                      <c:pt idx="397">
                        <c:v>10.028639999999999</c:v>
                      </c:pt>
                      <c:pt idx="398">
                        <c:v>10.071960000000001</c:v>
                      </c:pt>
                      <c:pt idx="399">
                        <c:v>10.031409999999999</c:v>
                      </c:pt>
                      <c:pt idx="400">
                        <c:v>10.02455</c:v>
                      </c:pt>
                      <c:pt idx="401">
                        <c:v>10.01535</c:v>
                      </c:pt>
                      <c:pt idx="402">
                        <c:v>10.09535</c:v>
                      </c:pt>
                      <c:pt idx="403">
                        <c:v>10.04673</c:v>
                      </c:pt>
                      <c:pt idx="404">
                        <c:v>10.043990000000001</c:v>
                      </c:pt>
                      <c:pt idx="405">
                        <c:v>10.02877</c:v>
                      </c:pt>
                      <c:pt idx="406">
                        <c:v>10.11609</c:v>
                      </c:pt>
                      <c:pt idx="407">
                        <c:v>10.014189999999999</c:v>
                      </c:pt>
                      <c:pt idx="408">
                        <c:v>10.033340000000001</c:v>
                      </c:pt>
                      <c:pt idx="409">
                        <c:v>10.048030000000001</c:v>
                      </c:pt>
                      <c:pt idx="410">
                        <c:v>10.08897</c:v>
                      </c:pt>
                      <c:pt idx="411">
                        <c:v>10.07784</c:v>
                      </c:pt>
                      <c:pt idx="412">
                        <c:v>10.04011</c:v>
                      </c:pt>
                      <c:pt idx="413">
                        <c:v>10.047969999999999</c:v>
                      </c:pt>
                      <c:pt idx="414">
                        <c:v>10.022869999999999</c:v>
                      </c:pt>
                      <c:pt idx="415">
                        <c:v>10.09074</c:v>
                      </c:pt>
                      <c:pt idx="416">
                        <c:v>10.05002</c:v>
                      </c:pt>
                      <c:pt idx="417">
                        <c:v>10.0525</c:v>
                      </c:pt>
                      <c:pt idx="418">
                        <c:v>10.0479</c:v>
                      </c:pt>
                      <c:pt idx="419">
                        <c:v>10.10674</c:v>
                      </c:pt>
                      <c:pt idx="420">
                        <c:v>10.035819999999999</c:v>
                      </c:pt>
                      <c:pt idx="421">
                        <c:v>10.04524</c:v>
                      </c:pt>
                      <c:pt idx="422">
                        <c:v>10.052709999999999</c:v>
                      </c:pt>
                      <c:pt idx="423">
                        <c:v>10.1143</c:v>
                      </c:pt>
                      <c:pt idx="424">
                        <c:v>10.052860000000001</c:v>
                      </c:pt>
                      <c:pt idx="425">
                        <c:v>10.05256</c:v>
                      </c:pt>
                      <c:pt idx="426">
                        <c:v>10.038869999999999</c:v>
                      </c:pt>
                      <c:pt idx="427">
                        <c:v>10.110189999999999</c:v>
                      </c:pt>
                      <c:pt idx="428">
                        <c:v>10.04983</c:v>
                      </c:pt>
                      <c:pt idx="429">
                        <c:v>10.025040000000001</c:v>
                      </c:pt>
                      <c:pt idx="430">
                        <c:v>10.04218</c:v>
                      </c:pt>
                      <c:pt idx="431">
                        <c:v>10.02497</c:v>
                      </c:pt>
                      <c:pt idx="432">
                        <c:v>10.10882</c:v>
                      </c:pt>
                      <c:pt idx="433">
                        <c:v>10.06453</c:v>
                      </c:pt>
                      <c:pt idx="434">
                        <c:v>10.04997</c:v>
                      </c:pt>
                      <c:pt idx="435">
                        <c:v>10.049289999999999</c:v>
                      </c:pt>
                      <c:pt idx="436">
                        <c:v>10.10971</c:v>
                      </c:pt>
                      <c:pt idx="437">
                        <c:v>10.032730000000001</c:v>
                      </c:pt>
                      <c:pt idx="438">
                        <c:v>10.04575</c:v>
                      </c:pt>
                      <c:pt idx="439">
                        <c:v>10.03514</c:v>
                      </c:pt>
                      <c:pt idx="440">
                        <c:v>10.09849</c:v>
                      </c:pt>
                      <c:pt idx="441">
                        <c:v>10.03769</c:v>
                      </c:pt>
                      <c:pt idx="442">
                        <c:v>10.03626</c:v>
                      </c:pt>
                      <c:pt idx="443">
                        <c:v>10.02698</c:v>
                      </c:pt>
                      <c:pt idx="444">
                        <c:v>10.057270000000001</c:v>
                      </c:pt>
                      <c:pt idx="445">
                        <c:v>10.083410000000001</c:v>
                      </c:pt>
                      <c:pt idx="446">
                        <c:v>10.0501</c:v>
                      </c:pt>
                      <c:pt idx="447">
                        <c:v>10.289070000000001</c:v>
                      </c:pt>
                      <c:pt idx="448">
                        <c:v>10.07911</c:v>
                      </c:pt>
                      <c:pt idx="449">
                        <c:v>10.105779999999999</c:v>
                      </c:pt>
                      <c:pt idx="450">
                        <c:v>10.049910000000001</c:v>
                      </c:pt>
                      <c:pt idx="451">
                        <c:v>10.04914</c:v>
                      </c:pt>
                      <c:pt idx="452">
                        <c:v>10.04438</c:v>
                      </c:pt>
                      <c:pt idx="453">
                        <c:v>10.097239999999999</c:v>
                      </c:pt>
                      <c:pt idx="454">
                        <c:v>10.04435</c:v>
                      </c:pt>
                      <c:pt idx="455">
                        <c:v>10.041919999999999</c:v>
                      </c:pt>
                      <c:pt idx="456">
                        <c:v>10.045019999999999</c:v>
                      </c:pt>
                      <c:pt idx="457">
                        <c:v>10.12575</c:v>
                      </c:pt>
                      <c:pt idx="458">
                        <c:v>10.04458</c:v>
                      </c:pt>
                      <c:pt idx="459">
                        <c:v>10.05625</c:v>
                      </c:pt>
                      <c:pt idx="460">
                        <c:v>10.050829999999999</c:v>
                      </c:pt>
                      <c:pt idx="461">
                        <c:v>10.08039</c:v>
                      </c:pt>
                      <c:pt idx="462">
                        <c:v>10.06216</c:v>
                      </c:pt>
                      <c:pt idx="463">
                        <c:v>10.032120000000001</c:v>
                      </c:pt>
                      <c:pt idx="464">
                        <c:v>10.00156</c:v>
                      </c:pt>
                      <c:pt idx="465">
                        <c:v>10.03603</c:v>
                      </c:pt>
                      <c:pt idx="466">
                        <c:v>10.097379999999999</c:v>
                      </c:pt>
                      <c:pt idx="467">
                        <c:v>10.04782</c:v>
                      </c:pt>
                      <c:pt idx="468">
                        <c:v>10.04725</c:v>
                      </c:pt>
                      <c:pt idx="469">
                        <c:v>10.053140000000001</c:v>
                      </c:pt>
                      <c:pt idx="470">
                        <c:v>10.11628</c:v>
                      </c:pt>
                      <c:pt idx="471">
                        <c:v>10.05505</c:v>
                      </c:pt>
                      <c:pt idx="472">
                        <c:v>10.05097</c:v>
                      </c:pt>
                      <c:pt idx="473">
                        <c:v>10.07404</c:v>
                      </c:pt>
                      <c:pt idx="474">
                        <c:v>10.11767</c:v>
                      </c:pt>
                      <c:pt idx="475">
                        <c:v>10.069610000000001</c:v>
                      </c:pt>
                      <c:pt idx="476">
                        <c:v>10.05057</c:v>
                      </c:pt>
                      <c:pt idx="477">
                        <c:v>10.053890000000001</c:v>
                      </c:pt>
                      <c:pt idx="478">
                        <c:v>10.099919999999999</c:v>
                      </c:pt>
                      <c:pt idx="479">
                        <c:v>10.04416</c:v>
                      </c:pt>
                      <c:pt idx="480">
                        <c:v>10.07408</c:v>
                      </c:pt>
                      <c:pt idx="481">
                        <c:v>10.072710000000001</c:v>
                      </c:pt>
                      <c:pt idx="482">
                        <c:v>10.0838</c:v>
                      </c:pt>
                      <c:pt idx="483">
                        <c:v>10.08225</c:v>
                      </c:pt>
                      <c:pt idx="484">
                        <c:v>10.04861</c:v>
                      </c:pt>
                      <c:pt idx="485">
                        <c:v>10.05284</c:v>
                      </c:pt>
                      <c:pt idx="486">
                        <c:v>10.05503</c:v>
                      </c:pt>
                      <c:pt idx="487">
                        <c:v>10.097519999999999</c:v>
                      </c:pt>
                      <c:pt idx="488">
                        <c:v>10.04482</c:v>
                      </c:pt>
                      <c:pt idx="489">
                        <c:v>10.050660000000001</c:v>
                      </c:pt>
                      <c:pt idx="490">
                        <c:v>10.031639999999999</c:v>
                      </c:pt>
                      <c:pt idx="491">
                        <c:v>10.10247</c:v>
                      </c:pt>
                      <c:pt idx="492">
                        <c:v>10.04871</c:v>
                      </c:pt>
                      <c:pt idx="493">
                        <c:v>10.040749999999999</c:v>
                      </c:pt>
                      <c:pt idx="494">
                        <c:v>10.041600000000001</c:v>
                      </c:pt>
                      <c:pt idx="495">
                        <c:v>10.09938</c:v>
                      </c:pt>
                      <c:pt idx="496">
                        <c:v>10.044560000000001</c:v>
                      </c:pt>
                      <c:pt idx="497">
                        <c:v>10.07291</c:v>
                      </c:pt>
                      <c:pt idx="498">
                        <c:v>10.06232</c:v>
                      </c:pt>
                      <c:pt idx="499">
                        <c:v>10.106529999999999</c:v>
                      </c:pt>
                      <c:pt idx="500">
                        <c:v>10.06141</c:v>
                      </c:pt>
                      <c:pt idx="501">
                        <c:v>10.043710000000001</c:v>
                      </c:pt>
                      <c:pt idx="502">
                        <c:v>10.0486</c:v>
                      </c:pt>
                      <c:pt idx="503">
                        <c:v>10.047040000000001</c:v>
                      </c:pt>
                      <c:pt idx="504">
                        <c:v>10.117459999999999</c:v>
                      </c:pt>
                      <c:pt idx="505">
                        <c:v>10.05738</c:v>
                      </c:pt>
                      <c:pt idx="506">
                        <c:v>10.073539999999999</c:v>
                      </c:pt>
                      <c:pt idx="507">
                        <c:v>10.06406</c:v>
                      </c:pt>
                      <c:pt idx="508">
                        <c:v>10.364929999999999</c:v>
                      </c:pt>
                      <c:pt idx="509">
                        <c:v>10.0726</c:v>
                      </c:pt>
                      <c:pt idx="510">
                        <c:v>10.057600000000001</c:v>
                      </c:pt>
                      <c:pt idx="511">
                        <c:v>10.0739</c:v>
                      </c:pt>
                      <c:pt idx="512">
                        <c:v>10.113580000000001</c:v>
                      </c:pt>
                      <c:pt idx="513">
                        <c:v>10.05486</c:v>
                      </c:pt>
                      <c:pt idx="514">
                        <c:v>10.05368</c:v>
                      </c:pt>
                      <c:pt idx="515">
                        <c:v>10.07551</c:v>
                      </c:pt>
                      <c:pt idx="516">
                        <c:v>10.107139999999999</c:v>
                      </c:pt>
                      <c:pt idx="517">
                        <c:v>10.1012</c:v>
                      </c:pt>
                      <c:pt idx="518">
                        <c:v>10.078110000000001</c:v>
                      </c:pt>
                      <c:pt idx="519">
                        <c:v>10.09013</c:v>
                      </c:pt>
                      <c:pt idx="520">
                        <c:v>10.051539999999999</c:v>
                      </c:pt>
                      <c:pt idx="521">
                        <c:v>10.13771</c:v>
                      </c:pt>
                      <c:pt idx="522">
                        <c:v>10.066879999999999</c:v>
                      </c:pt>
                      <c:pt idx="523">
                        <c:v>10.07746</c:v>
                      </c:pt>
                      <c:pt idx="524">
                        <c:v>10.065580000000001</c:v>
                      </c:pt>
                      <c:pt idx="525">
                        <c:v>10.12227</c:v>
                      </c:pt>
                      <c:pt idx="526">
                        <c:v>10.087070000000001</c:v>
                      </c:pt>
                      <c:pt idx="527">
                        <c:v>10.065670000000001</c:v>
                      </c:pt>
                      <c:pt idx="528">
                        <c:v>10.08093</c:v>
                      </c:pt>
                      <c:pt idx="529">
                        <c:v>10.12129</c:v>
                      </c:pt>
                      <c:pt idx="530">
                        <c:v>10.07133</c:v>
                      </c:pt>
                      <c:pt idx="531">
                        <c:v>10.07938</c:v>
                      </c:pt>
                      <c:pt idx="532">
                        <c:v>10.078379999999999</c:v>
                      </c:pt>
                      <c:pt idx="533">
                        <c:v>10.11698</c:v>
                      </c:pt>
                      <c:pt idx="534">
                        <c:v>10.102919999999999</c:v>
                      </c:pt>
                      <c:pt idx="535">
                        <c:v>10.089510000000001</c:v>
                      </c:pt>
                      <c:pt idx="536">
                        <c:v>10.09381</c:v>
                      </c:pt>
                      <c:pt idx="537">
                        <c:v>10.07823</c:v>
                      </c:pt>
                      <c:pt idx="538">
                        <c:v>10.13843</c:v>
                      </c:pt>
                      <c:pt idx="539">
                        <c:v>10.087350000000001</c:v>
                      </c:pt>
                      <c:pt idx="540">
                        <c:v>10.09568</c:v>
                      </c:pt>
                      <c:pt idx="541">
                        <c:v>10.091240000000001</c:v>
                      </c:pt>
                      <c:pt idx="542">
                        <c:v>10.13355</c:v>
                      </c:pt>
                      <c:pt idx="543">
                        <c:v>10.09127</c:v>
                      </c:pt>
                      <c:pt idx="544">
                        <c:v>10.083019999999999</c:v>
                      </c:pt>
                      <c:pt idx="545">
                        <c:v>10.09076</c:v>
                      </c:pt>
                      <c:pt idx="546">
                        <c:v>10.133710000000001</c:v>
                      </c:pt>
                      <c:pt idx="547">
                        <c:v>10.07891</c:v>
                      </c:pt>
                      <c:pt idx="548">
                        <c:v>10.088039999999999</c:v>
                      </c:pt>
                      <c:pt idx="549">
                        <c:v>10.08916</c:v>
                      </c:pt>
                      <c:pt idx="550">
                        <c:v>10.1402</c:v>
                      </c:pt>
                      <c:pt idx="551">
                        <c:v>10.09097</c:v>
                      </c:pt>
                      <c:pt idx="552">
                        <c:v>10.09361</c:v>
                      </c:pt>
                      <c:pt idx="553">
                        <c:v>10.112719999999999</c:v>
                      </c:pt>
                      <c:pt idx="554">
                        <c:v>10.113569999999999</c:v>
                      </c:pt>
                      <c:pt idx="555">
                        <c:v>10.147180000000001</c:v>
                      </c:pt>
                      <c:pt idx="556">
                        <c:v>10.11098</c:v>
                      </c:pt>
                      <c:pt idx="557">
                        <c:v>10.083679999999999</c:v>
                      </c:pt>
                      <c:pt idx="558">
                        <c:v>10.100529999999999</c:v>
                      </c:pt>
                      <c:pt idx="559">
                        <c:v>10.15592</c:v>
                      </c:pt>
                      <c:pt idx="560">
                        <c:v>10.082890000000001</c:v>
                      </c:pt>
                      <c:pt idx="561">
                        <c:v>10.08881</c:v>
                      </c:pt>
                      <c:pt idx="562">
                        <c:v>10.08788</c:v>
                      </c:pt>
                      <c:pt idx="563">
                        <c:v>10.150589999999999</c:v>
                      </c:pt>
                      <c:pt idx="564">
                        <c:v>10.09408</c:v>
                      </c:pt>
                      <c:pt idx="565">
                        <c:v>10.12579</c:v>
                      </c:pt>
                      <c:pt idx="566">
                        <c:v>10.101039999999999</c:v>
                      </c:pt>
                      <c:pt idx="567">
                        <c:v>10.162800000000001</c:v>
                      </c:pt>
                      <c:pt idx="568">
                        <c:v>10.12392</c:v>
                      </c:pt>
                      <c:pt idx="569">
                        <c:v>10.35619</c:v>
                      </c:pt>
                      <c:pt idx="570">
                        <c:v>10.112959999999999</c:v>
                      </c:pt>
                      <c:pt idx="571">
                        <c:v>10.15875</c:v>
                      </c:pt>
                      <c:pt idx="572">
                        <c:v>10.109870000000001</c:v>
                      </c:pt>
                      <c:pt idx="573">
                        <c:v>10.06898</c:v>
                      </c:pt>
                      <c:pt idx="574">
                        <c:v>10.10103</c:v>
                      </c:pt>
                      <c:pt idx="575">
                        <c:v>10.115769999999999</c:v>
                      </c:pt>
                      <c:pt idx="576">
                        <c:v>10.1568</c:v>
                      </c:pt>
                      <c:pt idx="577">
                        <c:v>10.09895</c:v>
                      </c:pt>
                      <c:pt idx="578">
                        <c:v>10.082800000000001</c:v>
                      </c:pt>
                      <c:pt idx="579">
                        <c:v>10.08832</c:v>
                      </c:pt>
                      <c:pt idx="580">
                        <c:v>10.143090000000001</c:v>
                      </c:pt>
                      <c:pt idx="581">
                        <c:v>10.11839</c:v>
                      </c:pt>
                      <c:pt idx="582">
                        <c:v>10.09075</c:v>
                      </c:pt>
                      <c:pt idx="583">
                        <c:v>10.129759999999999</c:v>
                      </c:pt>
                      <c:pt idx="584">
                        <c:v>10.15522</c:v>
                      </c:pt>
                      <c:pt idx="585">
                        <c:v>10.09394</c:v>
                      </c:pt>
                      <c:pt idx="586">
                        <c:v>10.105449999999999</c:v>
                      </c:pt>
                      <c:pt idx="587">
                        <c:v>10.10458</c:v>
                      </c:pt>
                      <c:pt idx="588">
                        <c:v>10.164099999999999</c:v>
                      </c:pt>
                      <c:pt idx="589">
                        <c:v>10.108230000000001</c:v>
                      </c:pt>
                      <c:pt idx="590">
                        <c:v>10.10764</c:v>
                      </c:pt>
                      <c:pt idx="591">
                        <c:v>10.104150000000001</c:v>
                      </c:pt>
                      <c:pt idx="592">
                        <c:v>10.145009999999999</c:v>
                      </c:pt>
                      <c:pt idx="593">
                        <c:v>10.11904</c:v>
                      </c:pt>
                      <c:pt idx="594">
                        <c:v>10.117459999999999</c:v>
                      </c:pt>
                      <c:pt idx="595">
                        <c:v>10.12501</c:v>
                      </c:pt>
                      <c:pt idx="596">
                        <c:v>10.12242</c:v>
                      </c:pt>
                      <c:pt idx="597">
                        <c:v>10.17923</c:v>
                      </c:pt>
                      <c:pt idx="598">
                        <c:v>10.09296</c:v>
                      </c:pt>
                      <c:pt idx="599">
                        <c:v>10.10777</c:v>
                      </c:pt>
                      <c:pt idx="600">
                        <c:v>10.11726</c:v>
                      </c:pt>
                      <c:pt idx="601">
                        <c:v>10.169460000000001</c:v>
                      </c:pt>
                      <c:pt idx="602">
                        <c:v>10.11445</c:v>
                      </c:pt>
                      <c:pt idx="603">
                        <c:v>10.11412</c:v>
                      </c:pt>
                      <c:pt idx="604">
                        <c:v>10.110709999999999</c:v>
                      </c:pt>
                      <c:pt idx="605">
                        <c:v>10.186360000000001</c:v>
                      </c:pt>
                      <c:pt idx="606">
                        <c:v>10.099589999999999</c:v>
                      </c:pt>
                      <c:pt idx="607">
                        <c:v>10.134589999999999</c:v>
                      </c:pt>
                      <c:pt idx="608">
                        <c:v>10.115880000000001</c:v>
                      </c:pt>
                      <c:pt idx="609">
                        <c:v>10.19591</c:v>
                      </c:pt>
                      <c:pt idx="610">
                        <c:v>10.12434</c:v>
                      </c:pt>
                      <c:pt idx="611">
                        <c:v>10.1259</c:v>
                      </c:pt>
                      <c:pt idx="612">
                        <c:v>10.13273</c:v>
                      </c:pt>
                      <c:pt idx="613">
                        <c:v>10.16208</c:v>
                      </c:pt>
                      <c:pt idx="614">
                        <c:v>10.16094</c:v>
                      </c:pt>
                      <c:pt idx="615">
                        <c:v>10.14664</c:v>
                      </c:pt>
                      <c:pt idx="616">
                        <c:v>10.14025</c:v>
                      </c:pt>
                      <c:pt idx="617">
                        <c:v>10.14493</c:v>
                      </c:pt>
                      <c:pt idx="618">
                        <c:v>10.17977</c:v>
                      </c:pt>
                      <c:pt idx="619">
                        <c:v>10.138719999999999</c:v>
                      </c:pt>
                      <c:pt idx="620">
                        <c:v>10.13311</c:v>
                      </c:pt>
                      <c:pt idx="621">
                        <c:v>10.10707</c:v>
                      </c:pt>
                      <c:pt idx="622">
                        <c:v>10.19685</c:v>
                      </c:pt>
                      <c:pt idx="623">
                        <c:v>10.18329</c:v>
                      </c:pt>
                      <c:pt idx="624">
                        <c:v>10.12894</c:v>
                      </c:pt>
                      <c:pt idx="625">
                        <c:v>10.14527</c:v>
                      </c:pt>
                      <c:pt idx="626">
                        <c:v>10.22659</c:v>
                      </c:pt>
                      <c:pt idx="627">
                        <c:v>10.14742</c:v>
                      </c:pt>
                      <c:pt idx="628">
                        <c:v>10.19332</c:v>
                      </c:pt>
                      <c:pt idx="629">
                        <c:v>10.251379999999999</c:v>
                      </c:pt>
                      <c:pt idx="630">
                        <c:v>10.372059999999999</c:v>
                      </c:pt>
                      <c:pt idx="631">
                        <c:v>10.15396</c:v>
                      </c:pt>
                      <c:pt idx="632">
                        <c:v>10.16398</c:v>
                      </c:pt>
                      <c:pt idx="633">
                        <c:v>10.18951</c:v>
                      </c:pt>
                      <c:pt idx="634">
                        <c:v>10.14791</c:v>
                      </c:pt>
                      <c:pt idx="635">
                        <c:v>10.228730000000001</c:v>
                      </c:pt>
                      <c:pt idx="636">
                        <c:v>10.138909999999999</c:v>
                      </c:pt>
                      <c:pt idx="637">
                        <c:v>10.1523</c:v>
                      </c:pt>
                      <c:pt idx="638">
                        <c:v>10.162739999999999</c:v>
                      </c:pt>
                      <c:pt idx="639">
                        <c:v>10.20027</c:v>
                      </c:pt>
                      <c:pt idx="640">
                        <c:v>10.124169999999999</c:v>
                      </c:pt>
                      <c:pt idx="641">
                        <c:v>10.11843</c:v>
                      </c:pt>
                      <c:pt idx="642">
                        <c:v>10.12078</c:v>
                      </c:pt>
                      <c:pt idx="643">
                        <c:v>10.177</c:v>
                      </c:pt>
                      <c:pt idx="644">
                        <c:v>10.15279</c:v>
                      </c:pt>
                      <c:pt idx="645">
                        <c:v>10.13663</c:v>
                      </c:pt>
                      <c:pt idx="646">
                        <c:v>10.131309999999999</c:v>
                      </c:pt>
                      <c:pt idx="647">
                        <c:v>10.18261</c:v>
                      </c:pt>
                      <c:pt idx="648">
                        <c:v>10.11506</c:v>
                      </c:pt>
                      <c:pt idx="649">
                        <c:v>10.11557</c:v>
                      </c:pt>
                      <c:pt idx="650">
                        <c:v>10.123200000000001</c:v>
                      </c:pt>
                      <c:pt idx="651">
                        <c:v>10.11562</c:v>
                      </c:pt>
                      <c:pt idx="652">
                        <c:v>10.17318</c:v>
                      </c:pt>
                      <c:pt idx="653">
                        <c:v>10.12445</c:v>
                      </c:pt>
                      <c:pt idx="654">
                        <c:v>10.14147</c:v>
                      </c:pt>
                      <c:pt idx="655">
                        <c:v>10.14438</c:v>
                      </c:pt>
                      <c:pt idx="656">
                        <c:v>10.179029999999999</c:v>
                      </c:pt>
                      <c:pt idx="657">
                        <c:v>10.1289</c:v>
                      </c:pt>
                      <c:pt idx="658">
                        <c:v>10.13086</c:v>
                      </c:pt>
                      <c:pt idx="659">
                        <c:v>10.14185</c:v>
                      </c:pt>
                      <c:pt idx="660">
                        <c:v>10.204079999999999</c:v>
                      </c:pt>
                      <c:pt idx="661">
                        <c:v>10.13645</c:v>
                      </c:pt>
                      <c:pt idx="662">
                        <c:v>10.146660000000001</c:v>
                      </c:pt>
                      <c:pt idx="663">
                        <c:v>10.120509999999999</c:v>
                      </c:pt>
                      <c:pt idx="664">
                        <c:v>10.190329999999999</c:v>
                      </c:pt>
                      <c:pt idx="665">
                        <c:v>10.13302</c:v>
                      </c:pt>
                      <c:pt idx="666">
                        <c:v>10.136570000000001</c:v>
                      </c:pt>
                      <c:pt idx="667">
                        <c:v>10.130739999999999</c:v>
                      </c:pt>
                      <c:pt idx="668">
                        <c:v>10.153779999999999</c:v>
                      </c:pt>
                      <c:pt idx="669">
                        <c:v>10.14533</c:v>
                      </c:pt>
                      <c:pt idx="670">
                        <c:v>10.1228</c:v>
                      </c:pt>
                      <c:pt idx="671">
                        <c:v>10.1143</c:v>
                      </c:pt>
                      <c:pt idx="672">
                        <c:v>10.135759999999999</c:v>
                      </c:pt>
                      <c:pt idx="673">
                        <c:v>10.182869999999999</c:v>
                      </c:pt>
                      <c:pt idx="674">
                        <c:v>10.13078</c:v>
                      </c:pt>
                      <c:pt idx="675">
                        <c:v>10.12313</c:v>
                      </c:pt>
                      <c:pt idx="676">
                        <c:v>10.132849999999999</c:v>
                      </c:pt>
                      <c:pt idx="677">
                        <c:v>10.180759999999999</c:v>
                      </c:pt>
                      <c:pt idx="678">
                        <c:v>10.14096</c:v>
                      </c:pt>
                      <c:pt idx="679">
                        <c:v>10.189780000000001</c:v>
                      </c:pt>
                      <c:pt idx="680">
                        <c:v>10.13021</c:v>
                      </c:pt>
                      <c:pt idx="681">
                        <c:v>10.175319999999999</c:v>
                      </c:pt>
                      <c:pt idx="682">
                        <c:v>10.128550000000001</c:v>
                      </c:pt>
                      <c:pt idx="683">
                        <c:v>10.141299999999999</c:v>
                      </c:pt>
                      <c:pt idx="684">
                        <c:v>10.12665</c:v>
                      </c:pt>
                      <c:pt idx="685">
                        <c:v>10.168430000000001</c:v>
                      </c:pt>
                      <c:pt idx="686">
                        <c:v>10.11337</c:v>
                      </c:pt>
                      <c:pt idx="687">
                        <c:v>10.12786</c:v>
                      </c:pt>
                      <c:pt idx="688">
                        <c:v>10.106249999999999</c:v>
                      </c:pt>
                      <c:pt idx="689">
                        <c:v>10.12176</c:v>
                      </c:pt>
                      <c:pt idx="690">
                        <c:v>10.34836</c:v>
                      </c:pt>
                      <c:pt idx="691">
                        <c:v>10.21297</c:v>
                      </c:pt>
                      <c:pt idx="692">
                        <c:v>10.139849999999999</c:v>
                      </c:pt>
                      <c:pt idx="693">
                        <c:v>10.136979999999999</c:v>
                      </c:pt>
                      <c:pt idx="694">
                        <c:v>10.189959999999999</c:v>
                      </c:pt>
                      <c:pt idx="695">
                        <c:v>10.13551</c:v>
                      </c:pt>
                      <c:pt idx="696">
                        <c:v>10.141489999999999</c:v>
                      </c:pt>
                      <c:pt idx="697">
                        <c:v>10.13594</c:v>
                      </c:pt>
                      <c:pt idx="698">
                        <c:v>10.18347</c:v>
                      </c:pt>
                      <c:pt idx="699">
                        <c:v>10.115600000000001</c:v>
                      </c:pt>
                      <c:pt idx="700">
                        <c:v>10.105930000000001</c:v>
                      </c:pt>
                      <c:pt idx="701">
                        <c:v>10.12039</c:v>
                      </c:pt>
                      <c:pt idx="702">
                        <c:v>10.15865</c:v>
                      </c:pt>
                      <c:pt idx="703">
                        <c:v>10.108449999999999</c:v>
                      </c:pt>
                      <c:pt idx="704">
                        <c:v>10.13148</c:v>
                      </c:pt>
                      <c:pt idx="705">
                        <c:v>10.132</c:v>
                      </c:pt>
                      <c:pt idx="706">
                        <c:v>10.168699999999999</c:v>
                      </c:pt>
                      <c:pt idx="707">
                        <c:v>10.15734</c:v>
                      </c:pt>
                      <c:pt idx="708">
                        <c:v>10.124459999999999</c:v>
                      </c:pt>
                      <c:pt idx="709">
                        <c:v>10.121639999999999</c:v>
                      </c:pt>
                      <c:pt idx="710">
                        <c:v>10.142939999999999</c:v>
                      </c:pt>
                      <c:pt idx="711">
                        <c:v>10.18242</c:v>
                      </c:pt>
                      <c:pt idx="712">
                        <c:v>10.11727</c:v>
                      </c:pt>
                      <c:pt idx="713">
                        <c:v>10.130089999999999</c:v>
                      </c:pt>
                      <c:pt idx="714">
                        <c:v>10.105549999999999</c:v>
                      </c:pt>
                      <c:pt idx="715">
                        <c:v>10.169499999999999</c:v>
                      </c:pt>
                      <c:pt idx="716">
                        <c:v>10.11275</c:v>
                      </c:pt>
                      <c:pt idx="717">
                        <c:v>10.1248</c:v>
                      </c:pt>
                      <c:pt idx="718">
                        <c:v>10.130850000000001</c:v>
                      </c:pt>
                      <c:pt idx="719">
                        <c:v>10.17933</c:v>
                      </c:pt>
                      <c:pt idx="720">
                        <c:v>10.12791</c:v>
                      </c:pt>
                      <c:pt idx="721">
                        <c:v>10.12438</c:v>
                      </c:pt>
                      <c:pt idx="722">
                        <c:v>10.147629999999999</c:v>
                      </c:pt>
                      <c:pt idx="723">
                        <c:v>10.18497</c:v>
                      </c:pt>
                      <c:pt idx="724">
                        <c:v>10.13064</c:v>
                      </c:pt>
                      <c:pt idx="725">
                        <c:v>10.128690000000001</c:v>
                      </c:pt>
                      <c:pt idx="726">
                        <c:v>10.145709999999999</c:v>
                      </c:pt>
                      <c:pt idx="727">
                        <c:v>10.14189</c:v>
                      </c:pt>
                      <c:pt idx="728">
                        <c:v>10.198549999999999</c:v>
                      </c:pt>
                      <c:pt idx="729">
                        <c:v>10.140650000000001</c:v>
                      </c:pt>
                      <c:pt idx="730">
                        <c:v>10.137930000000001</c:v>
                      </c:pt>
                      <c:pt idx="731">
                        <c:v>10.14986</c:v>
                      </c:pt>
                      <c:pt idx="732">
                        <c:v>10.193960000000001</c:v>
                      </c:pt>
                      <c:pt idx="733">
                        <c:v>10.14889</c:v>
                      </c:pt>
                      <c:pt idx="734">
                        <c:v>10.129</c:v>
                      </c:pt>
                      <c:pt idx="735">
                        <c:v>10.129300000000001</c:v>
                      </c:pt>
                      <c:pt idx="736">
                        <c:v>10.19627</c:v>
                      </c:pt>
                      <c:pt idx="737">
                        <c:v>10.145960000000001</c:v>
                      </c:pt>
                      <c:pt idx="738">
                        <c:v>10.13711</c:v>
                      </c:pt>
                      <c:pt idx="739">
                        <c:v>10.144299999999999</c:v>
                      </c:pt>
                      <c:pt idx="740">
                        <c:v>10.18662</c:v>
                      </c:pt>
                      <c:pt idx="741">
                        <c:v>10.14246</c:v>
                      </c:pt>
                      <c:pt idx="742">
                        <c:v>10.14268</c:v>
                      </c:pt>
                      <c:pt idx="743">
                        <c:v>10.13951</c:v>
                      </c:pt>
                      <c:pt idx="744">
                        <c:v>10.17046</c:v>
                      </c:pt>
                      <c:pt idx="745">
                        <c:v>10.18763</c:v>
                      </c:pt>
                      <c:pt idx="746">
                        <c:v>10.13335</c:v>
                      </c:pt>
                      <c:pt idx="747">
                        <c:v>10.14926</c:v>
                      </c:pt>
                      <c:pt idx="748">
                        <c:v>10.14728</c:v>
                      </c:pt>
                      <c:pt idx="749">
                        <c:v>10.2012</c:v>
                      </c:pt>
                      <c:pt idx="750">
                        <c:v>10.10215</c:v>
                      </c:pt>
                      <c:pt idx="751">
                        <c:v>10.38175</c:v>
                      </c:pt>
                      <c:pt idx="752">
                        <c:v>10.13818</c:v>
                      </c:pt>
                      <c:pt idx="753">
                        <c:v>10.19345</c:v>
                      </c:pt>
                      <c:pt idx="754">
                        <c:v>10.13449</c:v>
                      </c:pt>
                      <c:pt idx="755">
                        <c:v>10.12903</c:v>
                      </c:pt>
                      <c:pt idx="756">
                        <c:v>10.14087</c:v>
                      </c:pt>
                      <c:pt idx="757">
                        <c:v>10.171329999999999</c:v>
                      </c:pt>
                      <c:pt idx="758">
                        <c:v>10.127829999999999</c:v>
                      </c:pt>
                      <c:pt idx="759">
                        <c:v>10.12857</c:v>
                      </c:pt>
                      <c:pt idx="760">
                        <c:v>10.151339999999999</c:v>
                      </c:pt>
                      <c:pt idx="761">
                        <c:v>10.198539999999999</c:v>
                      </c:pt>
                      <c:pt idx="762">
                        <c:v>10.15931</c:v>
                      </c:pt>
                      <c:pt idx="763">
                        <c:v>10.139939999999999</c:v>
                      </c:pt>
                      <c:pt idx="764">
                        <c:v>10.13851</c:v>
                      </c:pt>
                      <c:pt idx="765">
                        <c:v>10.146409999999999</c:v>
                      </c:pt>
                      <c:pt idx="766">
                        <c:v>10.178890000000001</c:v>
                      </c:pt>
                      <c:pt idx="767">
                        <c:v>10.14443</c:v>
                      </c:pt>
                      <c:pt idx="768">
                        <c:v>10.12946</c:v>
                      </c:pt>
                      <c:pt idx="769">
                        <c:v>10.12823</c:v>
                      </c:pt>
                      <c:pt idx="770">
                        <c:v>10.166829999999999</c:v>
                      </c:pt>
                      <c:pt idx="771">
                        <c:v>10.15916</c:v>
                      </c:pt>
                      <c:pt idx="772">
                        <c:v>10.12223</c:v>
                      </c:pt>
                      <c:pt idx="773">
                        <c:v>10.14002</c:v>
                      </c:pt>
                      <c:pt idx="774">
                        <c:v>10.208970000000001</c:v>
                      </c:pt>
                      <c:pt idx="775">
                        <c:v>10.1351</c:v>
                      </c:pt>
                      <c:pt idx="776">
                        <c:v>10.131169999999999</c:v>
                      </c:pt>
                      <c:pt idx="777">
                        <c:v>10.140359999999999</c:v>
                      </c:pt>
                      <c:pt idx="778">
                        <c:v>10.191700000000001</c:v>
                      </c:pt>
                      <c:pt idx="779">
                        <c:v>10.135350000000001</c:v>
                      </c:pt>
                      <c:pt idx="780">
                        <c:v>10.15189</c:v>
                      </c:pt>
                      <c:pt idx="781">
                        <c:v>10.15058</c:v>
                      </c:pt>
                      <c:pt idx="782">
                        <c:v>10.14547</c:v>
                      </c:pt>
                      <c:pt idx="783">
                        <c:v>10.185919999999999</c:v>
                      </c:pt>
                      <c:pt idx="784">
                        <c:v>10.138920000000001</c:v>
                      </c:pt>
                      <c:pt idx="785">
                        <c:v>10.177239999999999</c:v>
                      </c:pt>
                      <c:pt idx="786">
                        <c:v>10.29218</c:v>
                      </c:pt>
                      <c:pt idx="787">
                        <c:v>10.46543</c:v>
                      </c:pt>
                      <c:pt idx="788">
                        <c:v>10.54585</c:v>
                      </c:pt>
                      <c:pt idx="789">
                        <c:v>10.665609999999999</c:v>
                      </c:pt>
                      <c:pt idx="790">
                        <c:v>10.78909</c:v>
                      </c:pt>
                      <c:pt idx="791">
                        <c:v>10.996320000000001</c:v>
                      </c:pt>
                      <c:pt idx="792">
                        <c:v>11.047040000000001</c:v>
                      </c:pt>
                      <c:pt idx="793">
                        <c:v>11.179119999999999</c:v>
                      </c:pt>
                      <c:pt idx="794">
                        <c:v>11.29266</c:v>
                      </c:pt>
                      <c:pt idx="795">
                        <c:v>11.46846</c:v>
                      </c:pt>
                      <c:pt idx="796">
                        <c:v>11.551970000000001</c:v>
                      </c:pt>
                      <c:pt idx="797">
                        <c:v>11.67174</c:v>
                      </c:pt>
                      <c:pt idx="798">
                        <c:v>11.796939999999999</c:v>
                      </c:pt>
                      <c:pt idx="799">
                        <c:v>11.957420000000001</c:v>
                      </c:pt>
                      <c:pt idx="800">
                        <c:v>12.066700000000001</c:v>
                      </c:pt>
                      <c:pt idx="801">
                        <c:v>12.18581</c:v>
                      </c:pt>
                      <c:pt idx="802">
                        <c:v>12.31</c:v>
                      </c:pt>
                      <c:pt idx="803">
                        <c:v>12.435890000000001</c:v>
                      </c:pt>
                      <c:pt idx="804">
                        <c:v>12.60144</c:v>
                      </c:pt>
                      <c:pt idx="805">
                        <c:v>12.700089999999999</c:v>
                      </c:pt>
                      <c:pt idx="806">
                        <c:v>12.811640000000001</c:v>
                      </c:pt>
                      <c:pt idx="807">
                        <c:v>12.92098</c:v>
                      </c:pt>
                      <c:pt idx="808">
                        <c:v>13.130280000000001</c:v>
                      </c:pt>
                      <c:pt idx="809">
                        <c:v>13.212630000000001</c:v>
                      </c:pt>
                      <c:pt idx="810">
                        <c:v>13.32551</c:v>
                      </c:pt>
                      <c:pt idx="811">
                        <c:v>13.44745</c:v>
                      </c:pt>
                      <c:pt idx="812">
                        <c:v>13.85594</c:v>
                      </c:pt>
                      <c:pt idx="813">
                        <c:v>13.71472</c:v>
                      </c:pt>
                      <c:pt idx="814">
                        <c:v>13.830209999999999</c:v>
                      </c:pt>
                      <c:pt idx="815">
                        <c:v>13.93581</c:v>
                      </c:pt>
                      <c:pt idx="816">
                        <c:v>14.092219999999999</c:v>
                      </c:pt>
                      <c:pt idx="817">
                        <c:v>14.25005</c:v>
                      </c:pt>
                      <c:pt idx="818">
                        <c:v>14.319800000000001</c:v>
                      </c:pt>
                      <c:pt idx="819">
                        <c:v>14.45194</c:v>
                      </c:pt>
                      <c:pt idx="820">
                        <c:v>14.56906</c:v>
                      </c:pt>
                      <c:pt idx="821">
                        <c:v>14.79308</c:v>
                      </c:pt>
                      <c:pt idx="822">
                        <c:v>14.838609999999999</c:v>
                      </c:pt>
                      <c:pt idx="823">
                        <c:v>14.96195</c:v>
                      </c:pt>
                      <c:pt idx="824">
                        <c:v>15.087540000000001</c:v>
                      </c:pt>
                      <c:pt idx="825">
                        <c:v>15.270849999999999</c:v>
                      </c:pt>
                      <c:pt idx="826">
                        <c:v>15.35055</c:v>
                      </c:pt>
                      <c:pt idx="827">
                        <c:v>15.450670000000001</c:v>
                      </c:pt>
                      <c:pt idx="828">
                        <c:v>15.57957</c:v>
                      </c:pt>
                      <c:pt idx="829">
                        <c:v>15.73766</c:v>
                      </c:pt>
                      <c:pt idx="830">
                        <c:v>15.8224</c:v>
                      </c:pt>
                      <c:pt idx="831">
                        <c:v>15.957610000000001</c:v>
                      </c:pt>
                      <c:pt idx="832">
                        <c:v>16.097840000000001</c:v>
                      </c:pt>
                      <c:pt idx="833">
                        <c:v>16.235309999999998</c:v>
                      </c:pt>
                      <c:pt idx="834">
                        <c:v>16.335650000000001</c:v>
                      </c:pt>
                      <c:pt idx="835">
                        <c:v>16.447669999999999</c:v>
                      </c:pt>
                      <c:pt idx="836">
                        <c:v>16.581479999999999</c:v>
                      </c:pt>
                      <c:pt idx="837">
                        <c:v>16.707059999999998</c:v>
                      </c:pt>
                      <c:pt idx="838">
                        <c:v>16.85652</c:v>
                      </c:pt>
                      <c:pt idx="839">
                        <c:v>16.957999999999998</c:v>
                      </c:pt>
                      <c:pt idx="840">
                        <c:v>17.076309999999999</c:v>
                      </c:pt>
                      <c:pt idx="841">
                        <c:v>17.217849999999999</c:v>
                      </c:pt>
                      <c:pt idx="842">
                        <c:v>17.375229999999998</c:v>
                      </c:pt>
                      <c:pt idx="843">
                        <c:v>17.451979999999999</c:v>
                      </c:pt>
                      <c:pt idx="844">
                        <c:v>17.568629999999999</c:v>
                      </c:pt>
                      <c:pt idx="845">
                        <c:v>17.710070000000002</c:v>
                      </c:pt>
                      <c:pt idx="846">
                        <c:v>17.881209999999999</c:v>
                      </c:pt>
                      <c:pt idx="847">
                        <c:v>17.952670000000001</c:v>
                      </c:pt>
                      <c:pt idx="848">
                        <c:v>18.07734</c:v>
                      </c:pt>
                      <c:pt idx="849">
                        <c:v>18.183260000000001</c:v>
                      </c:pt>
                      <c:pt idx="850">
                        <c:v>18.361889999999999</c:v>
                      </c:pt>
                      <c:pt idx="851">
                        <c:v>18.438379999999999</c:v>
                      </c:pt>
                      <c:pt idx="852">
                        <c:v>18.568449999999999</c:v>
                      </c:pt>
                      <c:pt idx="853">
                        <c:v>18.678989999999999</c:v>
                      </c:pt>
                      <c:pt idx="854">
                        <c:v>18.832439999999998</c:v>
                      </c:pt>
                      <c:pt idx="855">
                        <c:v>19.002389999999998</c:v>
                      </c:pt>
                      <c:pt idx="856">
                        <c:v>19.084779999999999</c:v>
                      </c:pt>
                      <c:pt idx="857">
                        <c:v>19.189730000000001</c:v>
                      </c:pt>
                      <c:pt idx="858">
                        <c:v>19.306550000000001</c:v>
                      </c:pt>
                      <c:pt idx="859">
                        <c:v>19.47419</c:v>
                      </c:pt>
                      <c:pt idx="860">
                        <c:v>19.552949999999999</c:v>
                      </c:pt>
                      <c:pt idx="861">
                        <c:v>19.682590000000001</c:v>
                      </c:pt>
                      <c:pt idx="862">
                        <c:v>19.823139999999999</c:v>
                      </c:pt>
                      <c:pt idx="863">
                        <c:v>19.973289999999999</c:v>
                      </c:pt>
                      <c:pt idx="864">
                        <c:v>20.048449999999999</c:v>
                      </c:pt>
                      <c:pt idx="865">
                        <c:v>20.180299999999999</c:v>
                      </c:pt>
                      <c:pt idx="866">
                        <c:v>20.283999999999999</c:v>
                      </c:pt>
                      <c:pt idx="867">
                        <c:v>20.441420000000001</c:v>
                      </c:pt>
                      <c:pt idx="868">
                        <c:v>20.578700000000001</c:v>
                      </c:pt>
                      <c:pt idx="869">
                        <c:v>20.720669999999998</c:v>
                      </c:pt>
                      <c:pt idx="870">
                        <c:v>20.817879999999999</c:v>
                      </c:pt>
                      <c:pt idx="871">
                        <c:v>20.941510000000001</c:v>
                      </c:pt>
                      <c:pt idx="872">
                        <c:v>21.11739</c:v>
                      </c:pt>
                      <c:pt idx="873">
                        <c:v>21.45674</c:v>
                      </c:pt>
                      <c:pt idx="874">
                        <c:v>21.31767</c:v>
                      </c:pt>
                      <c:pt idx="875">
                        <c:v>21.447099999999999</c:v>
                      </c:pt>
                      <c:pt idx="876">
                        <c:v>21.632390000000001</c:v>
                      </c:pt>
                      <c:pt idx="877">
                        <c:v>21.69061</c:v>
                      </c:pt>
                      <c:pt idx="878">
                        <c:v>21.833079999999999</c:v>
                      </c:pt>
                      <c:pt idx="879">
                        <c:v>21.953130000000002</c:v>
                      </c:pt>
                      <c:pt idx="880">
                        <c:v>22.12311</c:v>
                      </c:pt>
                      <c:pt idx="881">
                        <c:v>22.213419999999999</c:v>
                      </c:pt>
                      <c:pt idx="882">
                        <c:v>22.34037</c:v>
                      </c:pt>
                      <c:pt idx="883">
                        <c:v>22.4468</c:v>
                      </c:pt>
                      <c:pt idx="884">
                        <c:v>22.617629999999998</c:v>
                      </c:pt>
                      <c:pt idx="885">
                        <c:v>22.723769999999998</c:v>
                      </c:pt>
                      <c:pt idx="886">
                        <c:v>22.857250000000001</c:v>
                      </c:pt>
                      <c:pt idx="887">
                        <c:v>22.97129</c:v>
                      </c:pt>
                      <c:pt idx="888">
                        <c:v>23.110469999999999</c:v>
                      </c:pt>
                      <c:pt idx="889">
                        <c:v>23.277560000000001</c:v>
                      </c:pt>
                      <c:pt idx="890">
                        <c:v>23.353940000000001</c:v>
                      </c:pt>
                      <c:pt idx="891">
                        <c:v>23.469639999999998</c:v>
                      </c:pt>
                      <c:pt idx="892">
                        <c:v>23.592610000000001</c:v>
                      </c:pt>
                      <c:pt idx="893">
                        <c:v>23.766680000000001</c:v>
                      </c:pt>
                      <c:pt idx="894">
                        <c:v>23.846550000000001</c:v>
                      </c:pt>
                      <c:pt idx="895">
                        <c:v>23.953869999999998</c:v>
                      </c:pt>
                      <c:pt idx="896">
                        <c:v>24.09844</c:v>
                      </c:pt>
                      <c:pt idx="897">
                        <c:v>24.270040000000002</c:v>
                      </c:pt>
                      <c:pt idx="898">
                        <c:v>24.352029999999999</c:v>
                      </c:pt>
                      <c:pt idx="899">
                        <c:v>24.487819999999999</c:v>
                      </c:pt>
                      <c:pt idx="900">
                        <c:v>24.612220000000001</c:v>
                      </c:pt>
                      <c:pt idx="901">
                        <c:v>24.788440000000001</c:v>
                      </c:pt>
                      <c:pt idx="902">
                        <c:v>24.84234</c:v>
                      </c:pt>
                      <c:pt idx="903">
                        <c:v>24.968599999999999</c:v>
                      </c:pt>
                      <c:pt idx="904">
                        <c:v>25.08267</c:v>
                      </c:pt>
                      <c:pt idx="905">
                        <c:v>25.213480000000001</c:v>
                      </c:pt>
                      <c:pt idx="906">
                        <c:v>25.375769999999999</c:v>
                      </c:pt>
                      <c:pt idx="907">
                        <c:v>25.468540000000001</c:v>
                      </c:pt>
                      <c:pt idx="908">
                        <c:v>25.577249999999999</c:v>
                      </c:pt>
                      <c:pt idx="909">
                        <c:v>25.706479999999999</c:v>
                      </c:pt>
                      <c:pt idx="910">
                        <c:v>25.888349999999999</c:v>
                      </c:pt>
                      <c:pt idx="911">
                        <c:v>25.962569999999999</c:v>
                      </c:pt>
                      <c:pt idx="912">
                        <c:v>26.094239999999999</c:v>
                      </c:pt>
                      <c:pt idx="913">
                        <c:v>26.206689999999998</c:v>
                      </c:pt>
                      <c:pt idx="914">
                        <c:v>26.382680000000001</c:v>
                      </c:pt>
                      <c:pt idx="915">
                        <c:v>26.455010000000001</c:v>
                      </c:pt>
                      <c:pt idx="916">
                        <c:v>26.573830000000001</c:v>
                      </c:pt>
                      <c:pt idx="917">
                        <c:v>26.712340000000001</c:v>
                      </c:pt>
                      <c:pt idx="918">
                        <c:v>26.921869999999998</c:v>
                      </c:pt>
                      <c:pt idx="919">
                        <c:v>26.97175</c:v>
                      </c:pt>
                      <c:pt idx="920">
                        <c:v>27.089690000000001</c:v>
                      </c:pt>
                      <c:pt idx="921">
                        <c:v>27.222190000000001</c:v>
                      </c:pt>
                      <c:pt idx="922">
                        <c:v>27.36946</c:v>
                      </c:pt>
                      <c:pt idx="923">
                        <c:v>27.486059999999998</c:v>
                      </c:pt>
                      <c:pt idx="924">
                        <c:v>27.582799999999999</c:v>
                      </c:pt>
                      <c:pt idx="925">
                        <c:v>27.69004</c:v>
                      </c:pt>
                      <c:pt idx="926">
                        <c:v>27.82912</c:v>
                      </c:pt>
                      <c:pt idx="927">
                        <c:v>27.987880000000001</c:v>
                      </c:pt>
                      <c:pt idx="928">
                        <c:v>28.067889999999998</c:v>
                      </c:pt>
                      <c:pt idx="929">
                        <c:v>28.198360000000001</c:v>
                      </c:pt>
                      <c:pt idx="930">
                        <c:v>28.32846</c:v>
                      </c:pt>
                      <c:pt idx="931">
                        <c:v>28.502610000000001</c:v>
                      </c:pt>
                      <c:pt idx="932">
                        <c:v>28.590150000000001</c:v>
                      </c:pt>
                      <c:pt idx="933">
                        <c:v>28.72016</c:v>
                      </c:pt>
                      <c:pt idx="934">
                        <c:v>29.028009999999998</c:v>
                      </c:pt>
                      <c:pt idx="935">
                        <c:v>29.002870000000001</c:v>
                      </c:pt>
                      <c:pt idx="936">
                        <c:v>29.075240000000001</c:v>
                      </c:pt>
                      <c:pt idx="937">
                        <c:v>29.202940000000002</c:v>
                      </c:pt>
                      <c:pt idx="938">
                        <c:v>29.330100000000002</c:v>
                      </c:pt>
                      <c:pt idx="939">
                        <c:v>29.505769999999998</c:v>
                      </c:pt>
                      <c:pt idx="940">
                        <c:v>29.56409</c:v>
                      </c:pt>
                      <c:pt idx="941">
                        <c:v>29.701879999999999</c:v>
                      </c:pt>
                      <c:pt idx="942">
                        <c:v>29.827909999999999</c:v>
                      </c:pt>
                      <c:pt idx="943">
                        <c:v>29.943999999999999</c:v>
                      </c:pt>
                      <c:pt idx="944">
                        <c:v>30.121079999999999</c:v>
                      </c:pt>
                      <c:pt idx="945">
                        <c:v>30.201460000000001</c:v>
                      </c:pt>
                      <c:pt idx="946">
                        <c:v>30.34055</c:v>
                      </c:pt>
                      <c:pt idx="947">
                        <c:v>30.451699999999999</c:v>
                      </c:pt>
                      <c:pt idx="948">
                        <c:v>30.629439999999999</c:v>
                      </c:pt>
                      <c:pt idx="949">
                        <c:v>30.699660000000002</c:v>
                      </c:pt>
                      <c:pt idx="950">
                        <c:v>30.82131</c:v>
                      </c:pt>
                      <c:pt idx="951">
                        <c:v>30.9405</c:v>
                      </c:pt>
                      <c:pt idx="952">
                        <c:v>31.11619</c:v>
                      </c:pt>
                      <c:pt idx="953">
                        <c:v>31.180730000000001</c:v>
                      </c:pt>
                      <c:pt idx="954">
                        <c:v>31.311140000000002</c:v>
                      </c:pt>
                      <c:pt idx="955">
                        <c:v>31.454260000000001</c:v>
                      </c:pt>
                      <c:pt idx="956">
                        <c:v>31.640460000000001</c:v>
                      </c:pt>
                      <c:pt idx="957">
                        <c:v>31.687999999999999</c:v>
                      </c:pt>
                      <c:pt idx="958">
                        <c:v>31.81203</c:v>
                      </c:pt>
                      <c:pt idx="959">
                        <c:v>31.956230000000001</c:v>
                      </c:pt>
                      <c:pt idx="960">
                        <c:v>32.105020000000003</c:v>
                      </c:pt>
                      <c:pt idx="961">
                        <c:v>32.245330000000003</c:v>
                      </c:pt>
                      <c:pt idx="962">
                        <c:v>32.333379999999998</c:v>
                      </c:pt>
                      <c:pt idx="963">
                        <c:v>32.446120000000001</c:v>
                      </c:pt>
                      <c:pt idx="964">
                        <c:v>32.56859</c:v>
                      </c:pt>
                      <c:pt idx="965">
                        <c:v>32.744999999999997</c:v>
                      </c:pt>
                      <c:pt idx="966">
                        <c:v>32.84198</c:v>
                      </c:pt>
                      <c:pt idx="967">
                        <c:v>32.942740000000001</c:v>
                      </c:pt>
                      <c:pt idx="968">
                        <c:v>33.08493</c:v>
                      </c:pt>
                      <c:pt idx="969">
                        <c:v>33.266730000000003</c:v>
                      </c:pt>
                      <c:pt idx="970">
                        <c:v>33.347819999999999</c:v>
                      </c:pt>
                      <c:pt idx="971">
                        <c:v>33.470280000000002</c:v>
                      </c:pt>
                      <c:pt idx="972">
                        <c:v>33.593640000000001</c:v>
                      </c:pt>
                      <c:pt idx="973">
                        <c:v>33.774070000000002</c:v>
                      </c:pt>
                      <c:pt idx="974">
                        <c:v>33.857610000000001</c:v>
                      </c:pt>
                      <c:pt idx="975">
                        <c:v>33.96022</c:v>
                      </c:pt>
                      <c:pt idx="976">
                        <c:v>34.087299999999999</c:v>
                      </c:pt>
                      <c:pt idx="977">
                        <c:v>34.267870000000002</c:v>
                      </c:pt>
                      <c:pt idx="978">
                        <c:v>34.316670000000002</c:v>
                      </c:pt>
                      <c:pt idx="979">
                        <c:v>34.44265</c:v>
                      </c:pt>
                      <c:pt idx="980">
                        <c:v>34.580480000000001</c:v>
                      </c:pt>
                      <c:pt idx="981">
                        <c:v>34.702370000000002</c:v>
                      </c:pt>
                      <c:pt idx="982">
                        <c:v>34.8675</c:v>
                      </c:pt>
                      <c:pt idx="983">
                        <c:v>34.943350000000002</c:v>
                      </c:pt>
                      <c:pt idx="984">
                        <c:v>35.06906</c:v>
                      </c:pt>
                      <c:pt idx="985">
                        <c:v>35.217959999999998</c:v>
                      </c:pt>
                      <c:pt idx="986">
                        <c:v>35.393340000000002</c:v>
                      </c:pt>
                      <c:pt idx="987">
                        <c:v>35.445880000000002</c:v>
                      </c:pt>
                      <c:pt idx="988">
                        <c:v>35.579689999999999</c:v>
                      </c:pt>
                      <c:pt idx="989">
                        <c:v>35.69885</c:v>
                      </c:pt>
                      <c:pt idx="990">
                        <c:v>35.88626</c:v>
                      </c:pt>
                      <c:pt idx="991">
                        <c:v>35.970570000000002</c:v>
                      </c:pt>
                      <c:pt idx="992">
                        <c:v>36.091250000000002</c:v>
                      </c:pt>
                      <c:pt idx="993">
                        <c:v>36.193269999999998</c:v>
                      </c:pt>
                      <c:pt idx="994">
                        <c:v>36.428400000000003</c:v>
                      </c:pt>
                      <c:pt idx="995">
                        <c:v>36.650970000000001</c:v>
                      </c:pt>
                      <c:pt idx="996">
                        <c:v>36.603789999999996</c:v>
                      </c:pt>
                      <c:pt idx="997">
                        <c:v>36.731990000000003</c:v>
                      </c:pt>
                      <c:pt idx="998">
                        <c:v>36.836440000000003</c:v>
                      </c:pt>
                      <c:pt idx="999">
                        <c:v>37.011220000000002</c:v>
                      </c:pt>
                      <c:pt idx="1000">
                        <c:v>37.088009999999997</c:v>
                      </c:pt>
                      <c:pt idx="1001">
                        <c:v>37.20476</c:v>
                      </c:pt>
                      <c:pt idx="1002">
                        <c:v>37.349519999999998</c:v>
                      </c:pt>
                      <c:pt idx="1003">
                        <c:v>37.510150000000003</c:v>
                      </c:pt>
                      <c:pt idx="1004">
                        <c:v>37.585430000000002</c:v>
                      </c:pt>
                      <c:pt idx="1005">
                        <c:v>37.714120000000001</c:v>
                      </c:pt>
                      <c:pt idx="1006">
                        <c:v>37.838050000000003</c:v>
                      </c:pt>
                      <c:pt idx="1007">
                        <c:v>38.024549999999998</c:v>
                      </c:pt>
                      <c:pt idx="1008">
                        <c:v>38.111469999999997</c:v>
                      </c:pt>
                      <c:pt idx="1009">
                        <c:v>38.237369999999999</c:v>
                      </c:pt>
                      <c:pt idx="1010">
                        <c:v>38.368499999999997</c:v>
                      </c:pt>
                      <c:pt idx="1011">
                        <c:v>38.549939999999999</c:v>
                      </c:pt>
                      <c:pt idx="1012">
                        <c:v>38.618920000000003</c:v>
                      </c:pt>
                      <c:pt idx="1013">
                        <c:v>38.718260000000001</c:v>
                      </c:pt>
                      <c:pt idx="1014">
                        <c:v>38.853140000000003</c:v>
                      </c:pt>
                      <c:pt idx="1015">
                        <c:v>38.983240000000002</c:v>
                      </c:pt>
                      <c:pt idx="1016">
                        <c:v>39.154539999999997</c:v>
                      </c:pt>
                      <c:pt idx="1017">
                        <c:v>39.237209999999997</c:v>
                      </c:pt>
                      <c:pt idx="1018">
                        <c:v>39.363100000000003</c:v>
                      </c:pt>
                      <c:pt idx="1019">
                        <c:v>39.466720000000002</c:v>
                      </c:pt>
                      <c:pt idx="1020">
                        <c:v>39.667430000000003</c:v>
                      </c:pt>
                      <c:pt idx="1021">
                        <c:v>39.734290000000001</c:v>
                      </c:pt>
                      <c:pt idx="1022">
                        <c:v>39.865690000000001</c:v>
                      </c:pt>
                      <c:pt idx="1023">
                        <c:v>39.974919999999997</c:v>
                      </c:pt>
                      <c:pt idx="1024">
                        <c:v>40.139899999999997</c:v>
                      </c:pt>
                      <c:pt idx="1025">
                        <c:v>40.227969999999999</c:v>
                      </c:pt>
                      <c:pt idx="1026">
                        <c:v>40.344569999999997</c:v>
                      </c:pt>
                      <c:pt idx="1027">
                        <c:v>40.460070000000002</c:v>
                      </c:pt>
                      <c:pt idx="1028">
                        <c:v>40.640610000000002</c:v>
                      </c:pt>
                      <c:pt idx="1029">
                        <c:v>40.723869999999998</c:v>
                      </c:pt>
                      <c:pt idx="1030">
                        <c:v>40.844360000000002</c:v>
                      </c:pt>
                      <c:pt idx="1031">
                        <c:v>40.975709999999999</c:v>
                      </c:pt>
                      <c:pt idx="1032">
                        <c:v>41.102539999999998</c:v>
                      </c:pt>
                      <c:pt idx="1033">
                        <c:v>41.285559999999997</c:v>
                      </c:pt>
                      <c:pt idx="1034">
                        <c:v>41.346640000000001</c:v>
                      </c:pt>
                      <c:pt idx="1035">
                        <c:v>41.46904</c:v>
                      </c:pt>
                      <c:pt idx="1036">
                        <c:v>41.597630000000002</c:v>
                      </c:pt>
                      <c:pt idx="1037">
                        <c:v>41.797879999999999</c:v>
                      </c:pt>
                      <c:pt idx="1038">
                        <c:v>41.882829999999998</c:v>
                      </c:pt>
                      <c:pt idx="1039">
                        <c:v>41.979210000000002</c:v>
                      </c:pt>
                      <c:pt idx="1040">
                        <c:v>42.108969999999999</c:v>
                      </c:pt>
                      <c:pt idx="1041">
                        <c:v>42.278640000000003</c:v>
                      </c:pt>
                      <c:pt idx="1042">
                        <c:v>42.377830000000003</c:v>
                      </c:pt>
                      <c:pt idx="1043">
                        <c:v>42.478749999999998</c:v>
                      </c:pt>
                      <c:pt idx="1044">
                        <c:v>42.617130000000003</c:v>
                      </c:pt>
                      <c:pt idx="1045">
                        <c:v>42.787190000000002</c:v>
                      </c:pt>
                      <c:pt idx="1046">
                        <c:v>42.863860000000003</c:v>
                      </c:pt>
                      <c:pt idx="1047">
                        <c:v>42.999780000000001</c:v>
                      </c:pt>
                      <c:pt idx="1048">
                        <c:v>43.117489999999997</c:v>
                      </c:pt>
                      <c:pt idx="1049">
                        <c:v>43.268689999999999</c:v>
                      </c:pt>
                      <c:pt idx="1050">
                        <c:v>43.396970000000003</c:v>
                      </c:pt>
                      <c:pt idx="1051">
                        <c:v>43.512979999999999</c:v>
                      </c:pt>
                      <c:pt idx="1052">
                        <c:v>43.621400000000001</c:v>
                      </c:pt>
                      <c:pt idx="1053">
                        <c:v>43.755099999999999</c:v>
                      </c:pt>
                      <c:pt idx="1054">
                        <c:v>43.945779999999999</c:v>
                      </c:pt>
                      <c:pt idx="1055">
                        <c:v>44.115929999999999</c:v>
                      </c:pt>
                      <c:pt idx="1056">
                        <c:v>44.221420000000002</c:v>
                      </c:pt>
                      <c:pt idx="1057">
                        <c:v>44.256999999999998</c:v>
                      </c:pt>
                      <c:pt idx="1058">
                        <c:v>44.421480000000003</c:v>
                      </c:pt>
                      <c:pt idx="1059">
                        <c:v>44.513530000000003</c:v>
                      </c:pt>
                      <c:pt idx="1060">
                        <c:v>44.644599999999997</c:v>
                      </c:pt>
                      <c:pt idx="1061">
                        <c:v>44.757359999999998</c:v>
                      </c:pt>
                      <c:pt idx="1062">
                        <c:v>44.91695</c:v>
                      </c:pt>
                      <c:pt idx="1063">
                        <c:v>44.982959999999999</c:v>
                      </c:pt>
                      <c:pt idx="1064">
                        <c:v>45.089370000000002</c:v>
                      </c:pt>
                      <c:pt idx="1065">
                        <c:v>45.258760000000002</c:v>
                      </c:pt>
                      <c:pt idx="1066">
                        <c:v>45.401159999999997</c:v>
                      </c:pt>
                      <c:pt idx="1067">
                        <c:v>45.503360000000001</c:v>
                      </c:pt>
                      <c:pt idx="1068">
                        <c:v>45.63288</c:v>
                      </c:pt>
                      <c:pt idx="1069">
                        <c:v>45.761209999999998</c:v>
                      </c:pt>
                      <c:pt idx="1070">
                        <c:v>45.885300000000001</c:v>
                      </c:pt>
                      <c:pt idx="1071">
                        <c:v>46.052950000000003</c:v>
                      </c:pt>
                      <c:pt idx="1072">
                        <c:v>46.13917</c:v>
                      </c:pt>
                      <c:pt idx="1073">
                        <c:v>46.235430000000001</c:v>
                      </c:pt>
                      <c:pt idx="1074">
                        <c:v>46.351199999999999</c:v>
                      </c:pt>
                      <c:pt idx="1075">
                        <c:v>46.543509999999998</c:v>
                      </c:pt>
                      <c:pt idx="1076">
                        <c:v>46.615720000000003</c:v>
                      </c:pt>
                      <c:pt idx="1077">
                        <c:v>46.74915</c:v>
                      </c:pt>
                      <c:pt idx="1078">
                        <c:v>46.880400000000002</c:v>
                      </c:pt>
                      <c:pt idx="1079">
                        <c:v>47.046680000000002</c:v>
                      </c:pt>
                      <c:pt idx="1080">
                        <c:v>47.124940000000002</c:v>
                      </c:pt>
                      <c:pt idx="1081">
                        <c:v>47.241489999999999</c:v>
                      </c:pt>
                      <c:pt idx="1082">
                        <c:v>47.352060000000002</c:v>
                      </c:pt>
                      <c:pt idx="1083">
                        <c:v>47.518619999999999</c:v>
                      </c:pt>
                      <c:pt idx="1084">
                        <c:v>47.597230000000003</c:v>
                      </c:pt>
                      <c:pt idx="1085">
                        <c:v>47.727020000000003</c:v>
                      </c:pt>
                      <c:pt idx="1086">
                        <c:v>47.869370000000004</c:v>
                      </c:pt>
                      <c:pt idx="1087">
                        <c:v>48.000549999999997</c:v>
                      </c:pt>
                      <c:pt idx="1088">
                        <c:v>48.149830000000001</c:v>
                      </c:pt>
                      <c:pt idx="1089">
                        <c:v>48.249809999999997</c:v>
                      </c:pt>
                      <c:pt idx="1090">
                        <c:v>48.362229999999997</c:v>
                      </c:pt>
                      <c:pt idx="1091">
                        <c:v>48.498519999999999</c:v>
                      </c:pt>
                      <c:pt idx="1092">
                        <c:v>48.676169999999999</c:v>
                      </c:pt>
                      <c:pt idx="1093">
                        <c:v>48.716290000000001</c:v>
                      </c:pt>
                      <c:pt idx="1094">
                        <c:v>48.853580000000001</c:v>
                      </c:pt>
                      <c:pt idx="1095">
                        <c:v>48.991030000000002</c:v>
                      </c:pt>
                      <c:pt idx="1096">
                        <c:v>49.174399999999999</c:v>
                      </c:pt>
                      <c:pt idx="1097">
                        <c:v>49.260759999999998</c:v>
                      </c:pt>
                      <c:pt idx="1098">
                        <c:v>49.375120000000003</c:v>
                      </c:pt>
                      <c:pt idx="1099">
                        <c:v>49.496360000000003</c:v>
                      </c:pt>
                      <c:pt idx="1100">
                        <c:v>49.629260000000002</c:v>
                      </c:pt>
                      <c:pt idx="1101">
                        <c:v>49.7316</c:v>
                      </c:pt>
                      <c:pt idx="1102">
                        <c:v>49.859749999999998</c:v>
                      </c:pt>
                      <c:pt idx="1103">
                        <c:v>49.979799999999997</c:v>
                      </c:pt>
                      <c:pt idx="1104">
                        <c:v>50.139989999999997</c:v>
                      </c:pt>
                      <c:pt idx="1105">
                        <c:v>50.273119999999999</c:v>
                      </c:pt>
                      <c:pt idx="1106">
                        <c:v>50.371020000000001</c:v>
                      </c:pt>
                      <c:pt idx="1107">
                        <c:v>50.504219999999997</c:v>
                      </c:pt>
                      <c:pt idx="1108">
                        <c:v>50.651499999999999</c:v>
                      </c:pt>
                      <c:pt idx="1109">
                        <c:v>50.793950000000002</c:v>
                      </c:pt>
                      <c:pt idx="1110">
                        <c:v>50.862050000000004</c:v>
                      </c:pt>
                      <c:pt idx="1111">
                        <c:v>51.001840000000001</c:v>
                      </c:pt>
                      <c:pt idx="1112">
                        <c:v>51.103000000000002</c:v>
                      </c:pt>
                      <c:pt idx="1113">
                        <c:v>51.282490000000003</c:v>
                      </c:pt>
                      <c:pt idx="1114">
                        <c:v>51.36806</c:v>
                      </c:pt>
                      <c:pt idx="1115">
                        <c:v>51.50215</c:v>
                      </c:pt>
                      <c:pt idx="1116">
                        <c:v>51.807839999999999</c:v>
                      </c:pt>
                      <c:pt idx="1117">
                        <c:v>51.846089999999997</c:v>
                      </c:pt>
                      <c:pt idx="1118">
                        <c:v>51.877800000000001</c:v>
                      </c:pt>
                      <c:pt idx="1119">
                        <c:v>51.987650000000002</c:v>
                      </c:pt>
                      <c:pt idx="1120">
                        <c:v>52.10277</c:v>
                      </c:pt>
                      <c:pt idx="1121">
                        <c:v>52.270180000000003</c:v>
                      </c:pt>
                      <c:pt idx="1122">
                        <c:v>52.357700000000001</c:v>
                      </c:pt>
                      <c:pt idx="1123">
                        <c:v>52.479790000000001</c:v>
                      </c:pt>
                      <c:pt idx="1124">
                        <c:v>52.603450000000002</c:v>
                      </c:pt>
                      <c:pt idx="1125">
                        <c:v>52.73968</c:v>
                      </c:pt>
                      <c:pt idx="1126">
                        <c:v>52.922960000000003</c:v>
                      </c:pt>
                      <c:pt idx="1127">
                        <c:v>52.992660000000001</c:v>
                      </c:pt>
                      <c:pt idx="1128">
                        <c:v>53.13485</c:v>
                      </c:pt>
                      <c:pt idx="1129">
                        <c:v>53.242600000000003</c:v>
                      </c:pt>
                      <c:pt idx="1130">
                        <c:v>53.411589999999997</c:v>
                      </c:pt>
                      <c:pt idx="1131">
                        <c:v>53.486069999999998</c:v>
                      </c:pt>
                      <c:pt idx="1132">
                        <c:v>53.600360000000002</c:v>
                      </c:pt>
                      <c:pt idx="1133">
                        <c:v>53.734670000000001</c:v>
                      </c:pt>
                      <c:pt idx="1134">
                        <c:v>53.915170000000003</c:v>
                      </c:pt>
                      <c:pt idx="1135">
                        <c:v>53.976599999999998</c:v>
                      </c:pt>
                      <c:pt idx="1136">
                        <c:v>54.109250000000003</c:v>
                      </c:pt>
                      <c:pt idx="1137">
                        <c:v>54.235140000000001</c:v>
                      </c:pt>
                      <c:pt idx="1138">
                        <c:v>54.424990000000001</c:v>
                      </c:pt>
                      <c:pt idx="1139">
                        <c:v>54.504829999999998</c:v>
                      </c:pt>
                      <c:pt idx="1140">
                        <c:v>54.646320000000003</c:v>
                      </c:pt>
                      <c:pt idx="1141">
                        <c:v>54.757539999999999</c:v>
                      </c:pt>
                      <c:pt idx="1142">
                        <c:v>54.908189999999998</c:v>
                      </c:pt>
                      <c:pt idx="1143">
                        <c:v>55.008380000000002</c:v>
                      </c:pt>
                      <c:pt idx="1144">
                        <c:v>55.118470000000002</c:v>
                      </c:pt>
                      <c:pt idx="1145">
                        <c:v>55.250059999999998</c:v>
                      </c:pt>
                      <c:pt idx="1146">
                        <c:v>55.378399999999999</c:v>
                      </c:pt>
                      <c:pt idx="1147">
                        <c:v>55.552</c:v>
                      </c:pt>
                      <c:pt idx="1148">
                        <c:v>55.609650000000002</c:v>
                      </c:pt>
                      <c:pt idx="1149">
                        <c:v>55.73995</c:v>
                      </c:pt>
                      <c:pt idx="1150">
                        <c:v>55.863390000000003</c:v>
                      </c:pt>
                      <c:pt idx="1151">
                        <c:v>56.027059999999999</c:v>
                      </c:pt>
                      <c:pt idx="1152">
                        <c:v>56.107700000000001</c:v>
                      </c:pt>
                      <c:pt idx="1153">
                        <c:v>56.239829999999998</c:v>
                      </c:pt>
                      <c:pt idx="1154">
                        <c:v>56.394240000000003</c:v>
                      </c:pt>
                      <c:pt idx="1155">
                        <c:v>56.54627</c:v>
                      </c:pt>
                      <c:pt idx="1156">
                        <c:v>56.647260000000003</c:v>
                      </c:pt>
                      <c:pt idx="1157">
                        <c:v>56.793039999999998</c:v>
                      </c:pt>
                      <c:pt idx="1158">
                        <c:v>56.885449999999999</c:v>
                      </c:pt>
                      <c:pt idx="1159">
                        <c:v>57.04007</c:v>
                      </c:pt>
                      <c:pt idx="1160">
                        <c:v>57.143140000000002</c:v>
                      </c:pt>
                      <c:pt idx="1161">
                        <c:v>57.251570000000001</c:v>
                      </c:pt>
                      <c:pt idx="1162">
                        <c:v>57.380119999999998</c:v>
                      </c:pt>
                      <c:pt idx="1163">
                        <c:v>57.509439999999998</c:v>
                      </c:pt>
                      <c:pt idx="1164">
                        <c:v>57.674840000000003</c:v>
                      </c:pt>
                      <c:pt idx="1165">
                        <c:v>57.765500000000003</c:v>
                      </c:pt>
                      <c:pt idx="1166">
                        <c:v>57.889499999999998</c:v>
                      </c:pt>
                      <c:pt idx="1167">
                        <c:v>58.030320000000003</c:v>
                      </c:pt>
                      <c:pt idx="1168">
                        <c:v>58.161409999999997</c:v>
                      </c:pt>
                      <c:pt idx="1169">
                        <c:v>58.259079999999997</c:v>
                      </c:pt>
                      <c:pt idx="1170">
                        <c:v>58.392789999999998</c:v>
                      </c:pt>
                      <c:pt idx="1171">
                        <c:v>58.504600000000003</c:v>
                      </c:pt>
                      <c:pt idx="1172">
                        <c:v>58.671259999999997</c:v>
                      </c:pt>
                      <c:pt idx="1173">
                        <c:v>58.741570000000003</c:v>
                      </c:pt>
                      <c:pt idx="1174">
                        <c:v>58.88494</c:v>
                      </c:pt>
                      <c:pt idx="1175">
                        <c:v>59.012779999999999</c:v>
                      </c:pt>
                      <c:pt idx="1176">
                        <c:v>59.165930000000003</c:v>
                      </c:pt>
                      <c:pt idx="1177">
                        <c:v>59.445079999999997</c:v>
                      </c:pt>
                      <c:pt idx="1178">
                        <c:v>59.384270000000001</c:v>
                      </c:pt>
                      <c:pt idx="1179">
                        <c:v>59.492489999999997</c:v>
                      </c:pt>
                      <c:pt idx="1180">
                        <c:v>59.652360000000002</c:v>
                      </c:pt>
                      <c:pt idx="1181">
                        <c:v>59.762</c:v>
                      </c:pt>
                      <c:pt idx="1182">
                        <c:v>59.870539999999998</c:v>
                      </c:pt>
                      <c:pt idx="1183">
                        <c:v>59.998089999999998</c:v>
                      </c:pt>
                      <c:pt idx="1184">
                        <c:v>60.131390000000003</c:v>
                      </c:pt>
                      <c:pt idx="1185">
                        <c:v>60.307290000000002</c:v>
                      </c:pt>
                      <c:pt idx="1186">
                        <c:v>60.377600000000001</c:v>
                      </c:pt>
                      <c:pt idx="1187">
                        <c:v>60.473790000000001</c:v>
                      </c:pt>
                      <c:pt idx="1188">
                        <c:v>60.625839999999997</c:v>
                      </c:pt>
                      <c:pt idx="1189">
                        <c:v>60.794020000000003</c:v>
                      </c:pt>
                      <c:pt idx="1190">
                        <c:v>60.873759999999997</c:v>
                      </c:pt>
                      <c:pt idx="1191">
                        <c:v>61.008650000000003</c:v>
                      </c:pt>
                      <c:pt idx="1192">
                        <c:v>61.091000000000001</c:v>
                      </c:pt>
                      <c:pt idx="1193">
                        <c:v>61.282699999999998</c:v>
                      </c:pt>
                      <c:pt idx="1194">
                        <c:v>61.356679999999997</c:v>
                      </c:pt>
                      <c:pt idx="1195">
                        <c:v>61.484769999999997</c:v>
                      </c:pt>
                      <c:pt idx="1196">
                        <c:v>61.598390000000002</c:v>
                      </c:pt>
                      <c:pt idx="1197">
                        <c:v>61.780650000000001</c:v>
                      </c:pt>
                      <c:pt idx="1198">
                        <c:v>61.861460000000001</c:v>
                      </c:pt>
                      <c:pt idx="1199">
                        <c:v>61.985309999999998</c:v>
                      </c:pt>
                      <c:pt idx="1200">
                        <c:v>62.106479999999998</c:v>
                      </c:pt>
                      <c:pt idx="1201">
                        <c:v>62.238100000000003</c:v>
                      </c:pt>
                      <c:pt idx="1202">
                        <c:v>62.42165</c:v>
                      </c:pt>
                      <c:pt idx="1203">
                        <c:v>62.501719999999999</c:v>
                      </c:pt>
                      <c:pt idx="1204">
                        <c:v>62.603839999999998</c:v>
                      </c:pt>
                      <c:pt idx="1205">
                        <c:v>62.77364</c:v>
                      </c:pt>
                      <c:pt idx="1206">
                        <c:v>62.917250000000003</c:v>
                      </c:pt>
                      <c:pt idx="1207">
                        <c:v>62.999339999999997</c:v>
                      </c:pt>
                      <c:pt idx="1208">
                        <c:v>63.119210000000002</c:v>
                      </c:pt>
                      <c:pt idx="1209">
                        <c:v>63.251049999999999</c:v>
                      </c:pt>
                      <c:pt idx="1210">
                        <c:v>63.407119999999999</c:v>
                      </c:pt>
                      <c:pt idx="1211">
                        <c:v>63.503909999999998</c:v>
                      </c:pt>
                      <c:pt idx="1212">
                        <c:v>63.61195</c:v>
                      </c:pt>
                      <c:pt idx="1213">
                        <c:v>63.72719</c:v>
                      </c:pt>
                      <c:pt idx="1214">
                        <c:v>63.900689999999997</c:v>
                      </c:pt>
                      <c:pt idx="1215">
                        <c:v>64.002539999999996</c:v>
                      </c:pt>
                      <c:pt idx="1216">
                        <c:v>64.11027</c:v>
                      </c:pt>
                      <c:pt idx="1217">
                        <c:v>64.254859999999994</c:v>
                      </c:pt>
                      <c:pt idx="1218">
                        <c:v>64.408270000000002</c:v>
                      </c:pt>
                      <c:pt idx="1219">
                        <c:v>64.536500000000004</c:v>
                      </c:pt>
                      <c:pt idx="1220">
                        <c:v>64.628190000000004</c:v>
                      </c:pt>
                      <c:pt idx="1221">
                        <c:v>64.731489999999994</c:v>
                      </c:pt>
                      <c:pt idx="1222">
                        <c:v>64.884450000000001</c:v>
                      </c:pt>
                      <c:pt idx="1223">
                        <c:v>65.061920000000001</c:v>
                      </c:pt>
                      <c:pt idx="1224">
                        <c:v>65.122649999999993</c:v>
                      </c:pt>
                      <c:pt idx="1225">
                        <c:v>65.240989999999996</c:v>
                      </c:pt>
                      <c:pt idx="1226">
                        <c:v>65.385900000000007</c:v>
                      </c:pt>
                      <c:pt idx="1227">
                        <c:v>65.540030000000002</c:v>
                      </c:pt>
                      <c:pt idx="1228">
                        <c:v>65.615359999999995</c:v>
                      </c:pt>
                      <c:pt idx="1229">
                        <c:v>65.735460000000003</c:v>
                      </c:pt>
                      <c:pt idx="1230">
                        <c:v>65.868210000000005</c:v>
                      </c:pt>
                      <c:pt idx="1231">
                        <c:v>66.041929999999994</c:v>
                      </c:pt>
                      <c:pt idx="1232">
                        <c:v>66.122339999999994</c:v>
                      </c:pt>
                      <c:pt idx="1233">
                        <c:v>66.255589999999998</c:v>
                      </c:pt>
                      <c:pt idx="1234">
                        <c:v>66.344409999999996</c:v>
                      </c:pt>
                      <c:pt idx="1235">
                        <c:v>66.534300000000002</c:v>
                      </c:pt>
                      <c:pt idx="1236">
                        <c:v>66.616389999999996</c:v>
                      </c:pt>
                      <c:pt idx="1237">
                        <c:v>66.768500000000003</c:v>
                      </c:pt>
                      <c:pt idx="1238">
                        <c:v>67.082880000000003</c:v>
                      </c:pt>
                      <c:pt idx="1239">
                        <c:v>66.998279999999994</c:v>
                      </c:pt>
                      <c:pt idx="1240">
                        <c:v>67.163550000000001</c:v>
                      </c:pt>
                      <c:pt idx="1241">
                        <c:v>67.259289999999993</c:v>
                      </c:pt>
                      <c:pt idx="1242">
                        <c:v>67.390500000000003</c:v>
                      </c:pt>
                      <c:pt idx="1243">
                        <c:v>67.514960000000002</c:v>
                      </c:pt>
                      <c:pt idx="1244">
                        <c:v>67.692700000000002</c:v>
                      </c:pt>
                      <c:pt idx="1245">
                        <c:v>67.780600000000007</c:v>
                      </c:pt>
                      <c:pt idx="1246">
                        <c:v>67.874139999999997</c:v>
                      </c:pt>
                      <c:pt idx="1247">
                        <c:v>68.022589999999994</c:v>
                      </c:pt>
                      <c:pt idx="1248">
                        <c:v>68.185000000000002</c:v>
                      </c:pt>
                      <c:pt idx="1249">
                        <c:v>68.266130000000004</c:v>
                      </c:pt>
                      <c:pt idx="1250">
                        <c:v>68.390309999999999</c:v>
                      </c:pt>
                      <c:pt idx="1251">
                        <c:v>68.505470000000003</c:v>
                      </c:pt>
                      <c:pt idx="1252">
                        <c:v>68.677120000000002</c:v>
                      </c:pt>
                      <c:pt idx="1253">
                        <c:v>68.758740000000003</c:v>
                      </c:pt>
                      <c:pt idx="1254">
                        <c:v>68.862830000000002</c:v>
                      </c:pt>
                      <c:pt idx="1255">
                        <c:v>69.005600000000001</c:v>
                      </c:pt>
                      <c:pt idx="1256">
                        <c:v>69.149060000000006</c:v>
                      </c:pt>
                      <c:pt idx="1257">
                        <c:v>69.282799999999995</c:v>
                      </c:pt>
                      <c:pt idx="1258">
                        <c:v>69.361289999999997</c:v>
                      </c:pt>
                      <c:pt idx="1259">
                        <c:v>69.480239999999995</c:v>
                      </c:pt>
                      <c:pt idx="1260">
                        <c:v>69.608320000000006</c:v>
                      </c:pt>
                      <c:pt idx="1261">
                        <c:v>69.791300000000007</c:v>
                      </c:pt>
                      <c:pt idx="1262">
                        <c:v>69.872219999999999</c:v>
                      </c:pt>
                      <c:pt idx="1263">
                        <c:v>69.997410000000002</c:v>
                      </c:pt>
                      <c:pt idx="1264">
                        <c:v>70.121170000000006</c:v>
                      </c:pt>
                      <c:pt idx="1265">
                        <c:v>70.291719999999998</c:v>
                      </c:pt>
                      <c:pt idx="1266">
                        <c:v>70.370940000000004</c:v>
                      </c:pt>
                      <c:pt idx="1267">
                        <c:v>70.498369999999994</c:v>
                      </c:pt>
                      <c:pt idx="1268">
                        <c:v>70.639719999999997</c:v>
                      </c:pt>
                      <c:pt idx="1269">
                        <c:v>70.802170000000004</c:v>
                      </c:pt>
                      <c:pt idx="1270">
                        <c:v>70.871949999999998</c:v>
                      </c:pt>
                      <c:pt idx="1271">
                        <c:v>70.990049999999997</c:v>
                      </c:pt>
                      <c:pt idx="1272">
                        <c:v>71.123000000000005</c:v>
                      </c:pt>
                      <c:pt idx="1273">
                        <c:v>71.289510000000007</c:v>
                      </c:pt>
                      <c:pt idx="1274">
                        <c:v>71.386930000000007</c:v>
                      </c:pt>
                      <c:pt idx="1275">
                        <c:v>71.519189999999995</c:v>
                      </c:pt>
                      <c:pt idx="1276">
                        <c:v>71.618089999999995</c:v>
                      </c:pt>
                      <c:pt idx="1277">
                        <c:v>71.741460000000004</c:v>
                      </c:pt>
                      <c:pt idx="1278">
                        <c:v>71.92568</c:v>
                      </c:pt>
                      <c:pt idx="1279">
                        <c:v>72.014960000000002</c:v>
                      </c:pt>
                      <c:pt idx="1280">
                        <c:v>72.146609999999995</c:v>
                      </c:pt>
                      <c:pt idx="1281">
                        <c:v>72.270849999999996</c:v>
                      </c:pt>
                      <c:pt idx="1282">
                        <c:v>72.431560000000005</c:v>
                      </c:pt>
                      <c:pt idx="1283">
                        <c:v>72.492909999999995</c:v>
                      </c:pt>
                      <c:pt idx="1284">
                        <c:v>72.648910000000001</c:v>
                      </c:pt>
                      <c:pt idx="1285">
                        <c:v>72.763270000000006</c:v>
                      </c:pt>
                      <c:pt idx="1286">
                        <c:v>72.911370000000005</c:v>
                      </c:pt>
                      <c:pt idx="1287">
                        <c:v>73.005989999999997</c:v>
                      </c:pt>
                      <c:pt idx="1288">
                        <c:v>73.132260000000002</c:v>
                      </c:pt>
                      <c:pt idx="1289">
                        <c:v>73.246499999999997</c:v>
                      </c:pt>
                      <c:pt idx="1290">
                        <c:v>73.369910000000004</c:v>
                      </c:pt>
                      <c:pt idx="1291">
                        <c:v>73.563839999999999</c:v>
                      </c:pt>
                      <c:pt idx="1292">
                        <c:v>73.647679999999994</c:v>
                      </c:pt>
                      <c:pt idx="1293">
                        <c:v>73.767309999999995</c:v>
                      </c:pt>
                      <c:pt idx="1294">
                        <c:v>73.897580000000005</c:v>
                      </c:pt>
                      <c:pt idx="1295">
                        <c:v>74.043949999999995</c:v>
                      </c:pt>
                      <c:pt idx="1296">
                        <c:v>74.146010000000004</c:v>
                      </c:pt>
                      <c:pt idx="1297">
                        <c:v>74.258859999999999</c:v>
                      </c:pt>
                      <c:pt idx="1298">
                        <c:v>74.495630000000006</c:v>
                      </c:pt>
                      <c:pt idx="1299">
                        <c:v>74.683769999999996</c:v>
                      </c:pt>
                      <c:pt idx="1300">
                        <c:v>74.654210000000006</c:v>
                      </c:pt>
                      <c:pt idx="1301">
                        <c:v>74.766890000000004</c:v>
                      </c:pt>
                      <c:pt idx="1302">
                        <c:v>74.882840000000002</c:v>
                      </c:pt>
                      <c:pt idx="1303">
                        <c:v>75.04289</c:v>
                      </c:pt>
                      <c:pt idx="1304">
                        <c:v>75.138220000000004</c:v>
                      </c:pt>
                      <c:pt idx="1305">
                        <c:v>75.265050000000002</c:v>
                      </c:pt>
                      <c:pt idx="1306">
                        <c:v>75.375050000000002</c:v>
                      </c:pt>
                      <c:pt idx="1307">
                        <c:v>75.515379999999993</c:v>
                      </c:pt>
                      <c:pt idx="1308">
                        <c:v>75.684780000000003</c:v>
                      </c:pt>
                      <c:pt idx="1309">
                        <c:v>75.755709999999993</c:v>
                      </c:pt>
                      <c:pt idx="1310">
                        <c:v>75.897819999999996</c:v>
                      </c:pt>
                      <c:pt idx="1311">
                        <c:v>76.010230000000007</c:v>
                      </c:pt>
                      <c:pt idx="1312">
                        <c:v>76.18365</c:v>
                      </c:pt>
                      <c:pt idx="1313">
                        <c:v>76.258849999999995</c:v>
                      </c:pt>
                      <c:pt idx="1314">
                        <c:v>76.392660000000006</c:v>
                      </c:pt>
                      <c:pt idx="1315">
                        <c:v>76.517510000000001</c:v>
                      </c:pt>
                      <c:pt idx="1316">
                        <c:v>76.69314</c:v>
                      </c:pt>
                      <c:pt idx="1317">
                        <c:v>76.777969999999996</c:v>
                      </c:pt>
                      <c:pt idx="1318">
                        <c:v>76.907660000000007</c:v>
                      </c:pt>
                      <c:pt idx="1319">
                        <c:v>77.029849999999996</c:v>
                      </c:pt>
                      <c:pt idx="1320">
                        <c:v>77.183639999999997</c:v>
                      </c:pt>
                      <c:pt idx="1321">
                        <c:v>77.276600000000002</c:v>
                      </c:pt>
                      <c:pt idx="1322">
                        <c:v>77.40231</c:v>
                      </c:pt>
                      <c:pt idx="1323">
                        <c:v>77.539109999999994</c:v>
                      </c:pt>
                      <c:pt idx="1324">
                        <c:v>77.700779999999995</c:v>
                      </c:pt>
                      <c:pt idx="1325">
                        <c:v>77.792509999999993</c:v>
                      </c:pt>
                      <c:pt idx="1326">
                        <c:v>77.899889999999999</c:v>
                      </c:pt>
                      <c:pt idx="1327">
                        <c:v>78.039649999999995</c:v>
                      </c:pt>
                      <c:pt idx="1328">
                        <c:v>78.160089999999997</c:v>
                      </c:pt>
                      <c:pt idx="1329">
                        <c:v>78.307929999999999</c:v>
                      </c:pt>
                      <c:pt idx="1330">
                        <c:v>78.391890000000004</c:v>
                      </c:pt>
                      <c:pt idx="1331">
                        <c:v>78.502369999999999</c:v>
                      </c:pt>
                      <c:pt idx="1332">
                        <c:v>78.647949999999994</c:v>
                      </c:pt>
                      <c:pt idx="1333">
                        <c:v>78.802809999999994</c:v>
                      </c:pt>
                      <c:pt idx="1334">
                        <c:v>78.883260000000007</c:v>
                      </c:pt>
                      <c:pt idx="1335">
                        <c:v>79.003029999999995</c:v>
                      </c:pt>
                      <c:pt idx="1336">
                        <c:v>79.119540000000001</c:v>
                      </c:pt>
                      <c:pt idx="1337">
                        <c:v>79.287390000000002</c:v>
                      </c:pt>
                      <c:pt idx="1338">
                        <c:v>79.372259999999997</c:v>
                      </c:pt>
                      <c:pt idx="1339">
                        <c:v>79.498140000000006</c:v>
                      </c:pt>
                      <c:pt idx="1340">
                        <c:v>79.640370000000004</c:v>
                      </c:pt>
                      <c:pt idx="1341">
                        <c:v>79.819339999999997</c:v>
                      </c:pt>
                      <c:pt idx="1342">
                        <c:v>79.88355</c:v>
                      </c:pt>
                      <c:pt idx="1343">
                        <c:v>80.017349999999993</c:v>
                      </c:pt>
                      <c:pt idx="1344">
                        <c:v>80.134889999999999</c:v>
                      </c:pt>
                      <c:pt idx="1345">
                        <c:v>80.282859999999999</c:v>
                      </c:pt>
                      <c:pt idx="1346">
                        <c:v>80.420649999999995</c:v>
                      </c:pt>
                      <c:pt idx="1347">
                        <c:v>80.532600000000002</c:v>
                      </c:pt>
                      <c:pt idx="1348">
                        <c:v>80.642529999999994</c:v>
                      </c:pt>
                      <c:pt idx="1349">
                        <c:v>80.775810000000007</c:v>
                      </c:pt>
                      <c:pt idx="1350">
                        <c:v>80.9529</c:v>
                      </c:pt>
                      <c:pt idx="1351">
                        <c:v>81.022660000000002</c:v>
                      </c:pt>
                      <c:pt idx="1352">
                        <c:v>81.149979999999999</c:v>
                      </c:pt>
                      <c:pt idx="1353">
                        <c:v>81.283550000000005</c:v>
                      </c:pt>
                      <c:pt idx="1354">
                        <c:v>81.439260000000004</c:v>
                      </c:pt>
                      <c:pt idx="1355">
                        <c:v>81.518889999999999</c:v>
                      </c:pt>
                      <c:pt idx="1356">
                        <c:v>81.667500000000004</c:v>
                      </c:pt>
                      <c:pt idx="1357">
                        <c:v>81.77955</c:v>
                      </c:pt>
                      <c:pt idx="1358">
                        <c:v>81.953770000000006</c:v>
                      </c:pt>
                      <c:pt idx="1359">
                        <c:v>82.192570000000003</c:v>
                      </c:pt>
                      <c:pt idx="1360">
                        <c:v>82.211749999999995</c:v>
                      </c:pt>
                      <c:pt idx="1361">
                        <c:v>82.265159999999995</c:v>
                      </c:pt>
                      <c:pt idx="1362">
                        <c:v>82.431010000000001</c:v>
                      </c:pt>
                      <c:pt idx="1363">
                        <c:v>82.497640000000004</c:v>
                      </c:pt>
                      <c:pt idx="1364">
                        <c:v>82.638999999999996</c:v>
                      </c:pt>
                      <c:pt idx="1365">
                        <c:v>82.764399999999995</c:v>
                      </c:pt>
                      <c:pt idx="1366">
                        <c:v>82.905699999999996</c:v>
                      </c:pt>
                      <c:pt idx="1367">
                        <c:v>83.068870000000004</c:v>
                      </c:pt>
                      <c:pt idx="1368">
                        <c:v>83.142910000000001</c:v>
                      </c:pt>
                      <c:pt idx="1369">
                        <c:v>83.293689999999998</c:v>
                      </c:pt>
                      <c:pt idx="1370">
                        <c:v>83.403369999999995</c:v>
                      </c:pt>
                      <c:pt idx="1371">
                        <c:v>83.564109999999999</c:v>
                      </c:pt>
                      <c:pt idx="1372">
                        <c:v>83.668660000000003</c:v>
                      </c:pt>
                      <c:pt idx="1373">
                        <c:v>83.791870000000003</c:v>
                      </c:pt>
                      <c:pt idx="1374">
                        <c:v>84.053870000000003</c:v>
                      </c:pt>
                      <c:pt idx="1375">
                        <c:v>84.331829999999997</c:v>
                      </c:pt>
                      <c:pt idx="1376">
                        <c:v>84.296790000000001</c:v>
                      </c:pt>
                      <c:pt idx="1377">
                        <c:v>84.289990000000003</c:v>
                      </c:pt>
                      <c:pt idx="1378">
                        <c:v>84.424409999999995</c:v>
                      </c:pt>
                      <c:pt idx="1379">
                        <c:v>84.576779999999999</c:v>
                      </c:pt>
                      <c:pt idx="1380">
                        <c:v>84.655240000000006</c:v>
                      </c:pt>
                      <c:pt idx="1381">
                        <c:v>84.777850000000001</c:v>
                      </c:pt>
                      <c:pt idx="1382">
                        <c:v>84.922700000000006</c:v>
                      </c:pt>
                      <c:pt idx="1383">
                        <c:v>85.056820000000002</c:v>
                      </c:pt>
                      <c:pt idx="1384">
                        <c:v>85.17</c:v>
                      </c:pt>
                      <c:pt idx="1385">
                        <c:v>85.297610000000006</c:v>
                      </c:pt>
                      <c:pt idx="1386">
                        <c:v>85.420079999999999</c:v>
                      </c:pt>
                      <c:pt idx="1387">
                        <c:v>85.533460000000005</c:v>
                      </c:pt>
                      <c:pt idx="1388">
                        <c:v>85.710890000000006</c:v>
                      </c:pt>
                      <c:pt idx="1389">
                        <c:v>85.788629999999998</c:v>
                      </c:pt>
                      <c:pt idx="1390">
                        <c:v>85.927850000000007</c:v>
                      </c:pt>
                      <c:pt idx="1391">
                        <c:v>86.04965</c:v>
                      </c:pt>
                      <c:pt idx="1392">
                        <c:v>86.204359999999994</c:v>
                      </c:pt>
                      <c:pt idx="1393">
                        <c:v>86.294150000000002</c:v>
                      </c:pt>
                      <c:pt idx="1394">
                        <c:v>86.424260000000004</c:v>
                      </c:pt>
                      <c:pt idx="1395">
                        <c:v>86.556479999999993</c:v>
                      </c:pt>
                      <c:pt idx="1396">
                        <c:v>86.69753</c:v>
                      </c:pt>
                      <c:pt idx="1397">
                        <c:v>86.792429999999996</c:v>
                      </c:pt>
                      <c:pt idx="1398">
                        <c:v>86.920509999999993</c:v>
                      </c:pt>
                      <c:pt idx="1399">
                        <c:v>87.059139999999999</c:v>
                      </c:pt>
                      <c:pt idx="1400">
                        <c:v>87.239050000000006</c:v>
                      </c:pt>
                      <c:pt idx="1401">
                        <c:v>87.301379999999995</c:v>
                      </c:pt>
                      <c:pt idx="1402">
                        <c:v>87.408410000000003</c:v>
                      </c:pt>
                      <c:pt idx="1403">
                        <c:v>87.537260000000003</c:v>
                      </c:pt>
                      <c:pt idx="1404">
                        <c:v>87.664529999999999</c:v>
                      </c:pt>
                      <c:pt idx="1405">
                        <c:v>87.83672</c:v>
                      </c:pt>
                      <c:pt idx="1406">
                        <c:v>87.922539999999998</c:v>
                      </c:pt>
                      <c:pt idx="1407">
                        <c:v>88.036969999999997</c:v>
                      </c:pt>
                      <c:pt idx="1408">
                        <c:v>88.164259999999999</c:v>
                      </c:pt>
                      <c:pt idx="1409">
                        <c:v>88.336489999999998</c:v>
                      </c:pt>
                      <c:pt idx="1410">
                        <c:v>88.413970000000006</c:v>
                      </c:pt>
                      <c:pt idx="1411">
                        <c:v>88.524230000000003</c:v>
                      </c:pt>
                      <c:pt idx="1412">
                        <c:v>88.667820000000006</c:v>
                      </c:pt>
                      <c:pt idx="1413">
                        <c:v>88.820250000000001</c:v>
                      </c:pt>
                      <c:pt idx="1414">
                        <c:v>88.906480000000002</c:v>
                      </c:pt>
                      <c:pt idx="1415">
                        <c:v>89.02234</c:v>
                      </c:pt>
                      <c:pt idx="1416">
                        <c:v>89.148979999999995</c:v>
                      </c:pt>
                      <c:pt idx="1417">
                        <c:v>89.332030000000003</c:v>
                      </c:pt>
                      <c:pt idx="1418">
                        <c:v>89.406989999999993</c:v>
                      </c:pt>
                      <c:pt idx="1419">
                        <c:v>89.535359999999997</c:v>
                      </c:pt>
                      <c:pt idx="1420">
                        <c:v>89.88279</c:v>
                      </c:pt>
                      <c:pt idx="1421">
                        <c:v>89.809229999999999</c:v>
                      </c:pt>
                      <c:pt idx="1422">
                        <c:v>89.931389999999993</c:v>
                      </c:pt>
                      <c:pt idx="1423">
                        <c:v>90.029830000000004</c:v>
                      </c:pt>
                      <c:pt idx="1424">
                        <c:v>90.151020000000003</c:v>
                      </c:pt>
                      <c:pt idx="1425">
                        <c:v>90.282589999999999</c:v>
                      </c:pt>
                      <c:pt idx="1426">
                        <c:v>90.445650000000001</c:v>
                      </c:pt>
                      <c:pt idx="1427">
                        <c:v>90.523589999999999</c:v>
                      </c:pt>
                      <c:pt idx="1428">
                        <c:v>90.672960000000003</c:v>
                      </c:pt>
                      <c:pt idx="1429">
                        <c:v>90.792689999999993</c:v>
                      </c:pt>
                      <c:pt idx="1430">
                        <c:v>90.964320000000001</c:v>
                      </c:pt>
                      <c:pt idx="1431">
                        <c:v>91.026449999999997</c:v>
                      </c:pt>
                      <c:pt idx="1432">
                        <c:v>91.171250000000001</c:v>
                      </c:pt>
                      <c:pt idx="1433">
                        <c:v>91.315070000000006</c:v>
                      </c:pt>
                      <c:pt idx="1434">
                        <c:v>91.466409999999996</c:v>
                      </c:pt>
                      <c:pt idx="1435">
                        <c:v>91.555149999999998</c:v>
                      </c:pt>
                      <c:pt idx="1436">
                        <c:v>91.662000000000006</c:v>
                      </c:pt>
                      <c:pt idx="1437">
                        <c:v>91.802319999999995</c:v>
                      </c:pt>
                      <c:pt idx="1438">
                        <c:v>91.973140000000001</c:v>
                      </c:pt>
                      <c:pt idx="1439">
                        <c:v>92.059560000000005</c:v>
                      </c:pt>
                      <c:pt idx="1440">
                        <c:v>92.188079999999999</c:v>
                      </c:pt>
                      <c:pt idx="1441">
                        <c:v>92.300070000000005</c:v>
                      </c:pt>
                      <c:pt idx="1442">
                        <c:v>92.418509999999998</c:v>
                      </c:pt>
                      <c:pt idx="1443">
                        <c:v>92.595609999999994</c:v>
                      </c:pt>
                      <c:pt idx="1444">
                        <c:v>92.664379999999994</c:v>
                      </c:pt>
                      <c:pt idx="1445">
                        <c:v>92.79374</c:v>
                      </c:pt>
                      <c:pt idx="1446">
                        <c:v>92.920990000000003</c:v>
                      </c:pt>
                      <c:pt idx="1447">
                        <c:v>93.077160000000006</c:v>
                      </c:pt>
                      <c:pt idx="1448">
                        <c:v>93.155060000000006</c:v>
                      </c:pt>
                      <c:pt idx="1449">
                        <c:v>93.271379999999994</c:v>
                      </c:pt>
                      <c:pt idx="1450">
                        <c:v>93.423770000000005</c:v>
                      </c:pt>
                      <c:pt idx="1451">
                        <c:v>93.602170000000001</c:v>
                      </c:pt>
                      <c:pt idx="1452">
                        <c:v>93.664670000000001</c:v>
                      </c:pt>
                      <c:pt idx="1453">
                        <c:v>93.800619999999995</c:v>
                      </c:pt>
                      <c:pt idx="1454">
                        <c:v>93.925730000000001</c:v>
                      </c:pt>
                      <c:pt idx="1455">
                        <c:v>94.083839999999995</c:v>
                      </c:pt>
                      <c:pt idx="1456">
                        <c:v>94.164919999999995</c:v>
                      </c:pt>
                      <c:pt idx="1457">
                        <c:v>94.282790000000006</c:v>
                      </c:pt>
                      <c:pt idx="1458">
                        <c:v>94.408420000000007</c:v>
                      </c:pt>
                      <c:pt idx="1459">
                        <c:v>94.542590000000004</c:v>
                      </c:pt>
                      <c:pt idx="1460">
                        <c:v>94.685950000000005</c:v>
                      </c:pt>
                      <c:pt idx="1461">
                        <c:v>94.781890000000004</c:v>
                      </c:pt>
                      <c:pt idx="1462">
                        <c:v>94.902900000000002</c:v>
                      </c:pt>
                      <c:pt idx="1463">
                        <c:v>95.01858</c:v>
                      </c:pt>
                      <c:pt idx="1464">
                        <c:v>95.205510000000004</c:v>
                      </c:pt>
                      <c:pt idx="1465">
                        <c:v>95.288759999999996</c:v>
                      </c:pt>
                      <c:pt idx="1466">
                        <c:v>95.413110000000003</c:v>
                      </c:pt>
                      <c:pt idx="1467">
                        <c:v>95.53783</c:v>
                      </c:pt>
                      <c:pt idx="1468">
                        <c:v>95.699579999999997</c:v>
                      </c:pt>
                      <c:pt idx="1469">
                        <c:v>95.778319999999994</c:v>
                      </c:pt>
                      <c:pt idx="1470">
                        <c:v>95.903270000000006</c:v>
                      </c:pt>
                      <c:pt idx="1471">
                        <c:v>96.038849999999996</c:v>
                      </c:pt>
                      <c:pt idx="1472">
                        <c:v>96.167739999999995</c:v>
                      </c:pt>
                      <c:pt idx="1473">
                        <c:v>96.261039999999994</c:v>
                      </c:pt>
                      <c:pt idx="1474">
                        <c:v>96.398390000000006</c:v>
                      </c:pt>
                      <c:pt idx="1475">
                        <c:v>96.541129999999995</c:v>
                      </c:pt>
                      <c:pt idx="1476">
                        <c:v>96.726740000000007</c:v>
                      </c:pt>
                      <c:pt idx="1477">
                        <c:v>96.814170000000004</c:v>
                      </c:pt>
                      <c:pt idx="1478">
                        <c:v>96.921999999999997</c:v>
                      </c:pt>
                      <c:pt idx="1479">
                        <c:v>97.056079999999994</c:v>
                      </c:pt>
                      <c:pt idx="1480">
                        <c:v>97.188559999999995</c:v>
                      </c:pt>
                      <c:pt idx="1481">
                        <c:v>97.582669999999993</c:v>
                      </c:pt>
                      <c:pt idx="1482">
                        <c:v>97.422110000000004</c:v>
                      </c:pt>
                      <c:pt idx="1483">
                        <c:v>97.533230000000003</c:v>
                      </c:pt>
                      <c:pt idx="1484">
                        <c:v>97.672399999999996</c:v>
                      </c:pt>
                      <c:pt idx="1485">
                        <c:v>97.841390000000004</c:v>
                      </c:pt>
                      <c:pt idx="1486">
                        <c:v>97.915980000000005</c:v>
                      </c:pt>
                      <c:pt idx="1487">
                        <c:v>98.045730000000006</c:v>
                      </c:pt>
                      <c:pt idx="1488">
                        <c:v>98.173320000000004</c:v>
                      </c:pt>
                      <c:pt idx="1489">
                        <c:v>98.350459999999998</c:v>
                      </c:pt>
                      <c:pt idx="1490">
                        <c:v>98.423630000000003</c:v>
                      </c:pt>
                      <c:pt idx="1491">
                        <c:v>98.542940000000002</c:v>
                      </c:pt>
                      <c:pt idx="1492">
                        <c:v>98.675839999999994</c:v>
                      </c:pt>
                      <c:pt idx="1493">
                        <c:v>98.802120000000002</c:v>
                      </c:pt>
                      <c:pt idx="1494">
                        <c:v>98.962950000000006</c:v>
                      </c:pt>
                      <c:pt idx="1495">
                        <c:v>99.04468</c:v>
                      </c:pt>
                      <c:pt idx="1496">
                        <c:v>99.1755</c:v>
                      </c:pt>
                      <c:pt idx="1497">
                        <c:v>99.285319999999999</c:v>
                      </c:pt>
                      <c:pt idx="1498">
                        <c:v>99.475020000000001</c:v>
                      </c:pt>
                      <c:pt idx="1499">
                        <c:v>99.549549999999996</c:v>
                      </c:pt>
                      <c:pt idx="1500">
                        <c:v>99.658779999999993</c:v>
                      </c:pt>
                      <c:pt idx="1501">
                        <c:v>99.790850000000006</c:v>
                      </c:pt>
                      <c:pt idx="1502">
                        <c:v>99.962270000000004</c:v>
                      </c:pt>
                      <c:pt idx="1503">
                        <c:v>100.03549</c:v>
                      </c:pt>
                      <c:pt idx="1504">
                        <c:v>100.14812000000001</c:v>
                      </c:pt>
                      <c:pt idx="1505">
                        <c:v>100.27674</c:v>
                      </c:pt>
                      <c:pt idx="1506">
                        <c:v>100.45198000000001</c:v>
                      </c:pt>
                      <c:pt idx="1507">
                        <c:v>100.52902</c:v>
                      </c:pt>
                      <c:pt idx="1508">
                        <c:v>100.65313999999999</c:v>
                      </c:pt>
                      <c:pt idx="1509">
                        <c:v>100.79116999999999</c:v>
                      </c:pt>
                      <c:pt idx="1510">
                        <c:v>100.94041</c:v>
                      </c:pt>
                      <c:pt idx="1511">
                        <c:v>101.04546999999999</c:v>
                      </c:pt>
                      <c:pt idx="1512">
                        <c:v>101.14919</c:v>
                      </c:pt>
                      <c:pt idx="1513">
                        <c:v>101.30479</c:v>
                      </c:pt>
                      <c:pt idx="1514">
                        <c:v>101.43536</c:v>
                      </c:pt>
                      <c:pt idx="1515">
                        <c:v>101.60235</c:v>
                      </c:pt>
                      <c:pt idx="1516">
                        <c:v>101.66267999999999</c:v>
                      </c:pt>
                      <c:pt idx="1517">
                        <c:v>101.78346999999999</c:v>
                      </c:pt>
                      <c:pt idx="1518">
                        <c:v>101.91489</c:v>
                      </c:pt>
                      <c:pt idx="1519">
                        <c:v>102.09026</c:v>
                      </c:pt>
                      <c:pt idx="1520">
                        <c:v>102.18989000000001</c:v>
                      </c:pt>
                      <c:pt idx="1521">
                        <c:v>102.29468</c:v>
                      </c:pt>
                      <c:pt idx="1522">
                        <c:v>102.43913000000001</c:v>
                      </c:pt>
                      <c:pt idx="1523">
                        <c:v>102.59953</c:v>
                      </c:pt>
                      <c:pt idx="1524">
                        <c:v>102.66951</c:v>
                      </c:pt>
                      <c:pt idx="1525">
                        <c:v>102.80279</c:v>
                      </c:pt>
                      <c:pt idx="1526">
                        <c:v>102.92724</c:v>
                      </c:pt>
                      <c:pt idx="1527">
                        <c:v>103.0857</c:v>
                      </c:pt>
                      <c:pt idx="1528">
                        <c:v>103.17230000000001</c:v>
                      </c:pt>
                      <c:pt idx="1529">
                        <c:v>103.30166</c:v>
                      </c:pt>
                      <c:pt idx="1530">
                        <c:v>103.42635</c:v>
                      </c:pt>
                      <c:pt idx="1531">
                        <c:v>103.53676</c:v>
                      </c:pt>
                      <c:pt idx="1532">
                        <c:v>103.71836</c:v>
                      </c:pt>
                      <c:pt idx="1533">
                        <c:v>103.78511</c:v>
                      </c:pt>
                      <c:pt idx="1534">
                        <c:v>103.93143999999999</c:v>
                      </c:pt>
                      <c:pt idx="1535">
                        <c:v>104.05714999999999</c:v>
                      </c:pt>
                      <c:pt idx="1536">
                        <c:v>104.23669</c:v>
                      </c:pt>
                      <c:pt idx="1537">
                        <c:v>104.31117999999999</c:v>
                      </c:pt>
                      <c:pt idx="1538">
                        <c:v>104.41616999999999</c:v>
                      </c:pt>
                      <c:pt idx="1539">
                        <c:v>104.54152999999999</c:v>
                      </c:pt>
                      <c:pt idx="1540">
                        <c:v>104.7059</c:v>
                      </c:pt>
                      <c:pt idx="1541">
                        <c:v>104.78565999999999</c:v>
                      </c:pt>
                      <c:pt idx="1542">
                        <c:v>105.13722</c:v>
                      </c:pt>
                      <c:pt idx="1543">
                        <c:v>105.05228</c:v>
                      </c:pt>
                      <c:pt idx="1544">
                        <c:v>105.21720999999999</c:v>
                      </c:pt>
                      <c:pt idx="1545">
                        <c:v>105.28646000000001</c:v>
                      </c:pt>
                      <c:pt idx="1546">
                        <c:v>105.39534999999999</c:v>
                      </c:pt>
                      <c:pt idx="1547">
                        <c:v>105.53901</c:v>
                      </c:pt>
                      <c:pt idx="1548">
                        <c:v>105.69197</c:v>
                      </c:pt>
                      <c:pt idx="1549">
                        <c:v>105.81728</c:v>
                      </c:pt>
                      <c:pt idx="1550">
                        <c:v>105.91878</c:v>
                      </c:pt>
                      <c:pt idx="1551">
                        <c:v>106.05005</c:v>
                      </c:pt>
                      <c:pt idx="1552">
                        <c:v>106.18425999999999</c:v>
                      </c:pt>
                      <c:pt idx="1553">
                        <c:v>106.35082</c:v>
                      </c:pt>
                      <c:pt idx="1554">
                        <c:v>106.40980999999999</c:v>
                      </c:pt>
                      <c:pt idx="1555">
                        <c:v>106.54003</c:v>
                      </c:pt>
                      <c:pt idx="1556">
                        <c:v>106.66555</c:v>
                      </c:pt>
                      <c:pt idx="1557">
                        <c:v>106.82204</c:v>
                      </c:pt>
                      <c:pt idx="1558">
                        <c:v>106.90536</c:v>
                      </c:pt>
                      <c:pt idx="1559">
                        <c:v>107.03091999999999</c:v>
                      </c:pt>
                      <c:pt idx="1560">
                        <c:v>107.17541</c:v>
                      </c:pt>
                      <c:pt idx="1561">
                        <c:v>107.34032999999999</c:v>
                      </c:pt>
                      <c:pt idx="1562">
                        <c:v>107.40649999999999</c:v>
                      </c:pt>
                      <c:pt idx="1563">
                        <c:v>107.53321</c:v>
                      </c:pt>
                      <c:pt idx="1564">
                        <c:v>107.66764000000001</c:v>
                      </c:pt>
                      <c:pt idx="1565">
                        <c:v>107.81842</c:v>
                      </c:pt>
                      <c:pt idx="1566">
                        <c:v>107.88387</c:v>
                      </c:pt>
                      <c:pt idx="1567">
                        <c:v>108.00904</c:v>
                      </c:pt>
                      <c:pt idx="1568">
                        <c:v>108.15033</c:v>
                      </c:pt>
                      <c:pt idx="1569">
                        <c:v>108.27410999999999</c:v>
                      </c:pt>
                      <c:pt idx="1570">
                        <c:v>108.45128</c:v>
                      </c:pt>
                      <c:pt idx="1571">
                        <c:v>108.51787</c:v>
                      </c:pt>
                      <c:pt idx="1572">
                        <c:v>108.65797999999999</c:v>
                      </c:pt>
                      <c:pt idx="1573">
                        <c:v>108.76586</c:v>
                      </c:pt>
                      <c:pt idx="1574">
                        <c:v>108.95168</c:v>
                      </c:pt>
                      <c:pt idx="1575">
                        <c:v>109.02844</c:v>
                      </c:pt>
                      <c:pt idx="1576">
                        <c:v>109.14601</c:v>
                      </c:pt>
                      <c:pt idx="1577">
                        <c:v>109.27994</c:v>
                      </c:pt>
                      <c:pt idx="1578">
                        <c:v>109.43369</c:v>
                      </c:pt>
                      <c:pt idx="1579">
                        <c:v>109.50817000000001</c:v>
                      </c:pt>
                      <c:pt idx="1580">
                        <c:v>109.63921000000001</c:v>
                      </c:pt>
                      <c:pt idx="1581">
                        <c:v>109.75731</c:v>
                      </c:pt>
                      <c:pt idx="1582">
                        <c:v>109.91295</c:v>
                      </c:pt>
                      <c:pt idx="1583">
                        <c:v>110.00097</c:v>
                      </c:pt>
                      <c:pt idx="1584">
                        <c:v>110.12934</c:v>
                      </c:pt>
                      <c:pt idx="1585">
                        <c:v>110.25502</c:v>
                      </c:pt>
                      <c:pt idx="1586">
                        <c:v>110.40770000000001</c:v>
                      </c:pt>
                      <c:pt idx="1587">
                        <c:v>110.53516</c:v>
                      </c:pt>
                      <c:pt idx="1588">
                        <c:v>110.64175</c:v>
                      </c:pt>
                      <c:pt idx="1589">
                        <c:v>110.75482</c:v>
                      </c:pt>
                      <c:pt idx="1590">
                        <c:v>110.89514</c:v>
                      </c:pt>
                      <c:pt idx="1591">
                        <c:v>111.06273</c:v>
                      </c:pt>
                      <c:pt idx="1592">
                        <c:v>111.14622</c:v>
                      </c:pt>
                      <c:pt idx="1593">
                        <c:v>111.25124</c:v>
                      </c:pt>
                      <c:pt idx="1594">
                        <c:v>111.37736</c:v>
                      </c:pt>
                      <c:pt idx="1595">
                        <c:v>111.55356999999999</c:v>
                      </c:pt>
                      <c:pt idx="1596">
                        <c:v>111.62451</c:v>
                      </c:pt>
                      <c:pt idx="1597">
                        <c:v>111.75852999999999</c:v>
                      </c:pt>
                      <c:pt idx="1598">
                        <c:v>111.87023000000001</c:v>
                      </c:pt>
                      <c:pt idx="1599">
                        <c:v>112.0509</c:v>
                      </c:pt>
                      <c:pt idx="1600">
                        <c:v>112.11855</c:v>
                      </c:pt>
                      <c:pt idx="1601">
                        <c:v>112.23851000000001</c:v>
                      </c:pt>
                      <c:pt idx="1602">
                        <c:v>112.4447</c:v>
                      </c:pt>
                      <c:pt idx="1603">
                        <c:v>112.70602</c:v>
                      </c:pt>
                      <c:pt idx="1604">
                        <c:v>112.63364</c:v>
                      </c:pt>
                      <c:pt idx="1605">
                        <c:v>112.74157</c:v>
                      </c:pt>
                      <c:pt idx="1606">
                        <c:v>112.87332000000001</c:v>
                      </c:pt>
                      <c:pt idx="1607">
                        <c:v>112.97078999999999</c:v>
                      </c:pt>
                      <c:pt idx="1608">
                        <c:v>113.16182999999999</c:v>
                      </c:pt>
                      <c:pt idx="1609">
                        <c:v>113.23273</c:v>
                      </c:pt>
                      <c:pt idx="1610">
                        <c:v>113.3527</c:v>
                      </c:pt>
                      <c:pt idx="1611">
                        <c:v>113.47438</c:v>
                      </c:pt>
                      <c:pt idx="1612">
                        <c:v>113.67358</c:v>
                      </c:pt>
                      <c:pt idx="1613">
                        <c:v>113.73596999999999</c:v>
                      </c:pt>
                      <c:pt idx="1614">
                        <c:v>113.86888999999999</c:v>
                      </c:pt>
                      <c:pt idx="1615">
                        <c:v>113.98599</c:v>
                      </c:pt>
                      <c:pt idx="1616">
                        <c:v>114.17721</c:v>
                      </c:pt>
                      <c:pt idx="1617">
                        <c:v>114.24093000000001</c:v>
                      </c:pt>
                      <c:pt idx="1618">
                        <c:v>114.37139000000001</c:v>
                      </c:pt>
                      <c:pt idx="1619">
                        <c:v>114.5072</c:v>
                      </c:pt>
                      <c:pt idx="1620">
                        <c:v>114.67558</c:v>
                      </c:pt>
                      <c:pt idx="1621">
                        <c:v>114.75879</c:v>
                      </c:pt>
                      <c:pt idx="1622">
                        <c:v>114.87712000000001</c:v>
                      </c:pt>
                      <c:pt idx="1623">
                        <c:v>115.00577</c:v>
                      </c:pt>
                      <c:pt idx="1624">
                        <c:v>115.14422999999999</c:v>
                      </c:pt>
                      <c:pt idx="1625">
                        <c:v>115.3077</c:v>
                      </c:pt>
                      <c:pt idx="1626">
                        <c:v>115.37065</c:v>
                      </c:pt>
                      <c:pt idx="1627">
                        <c:v>115.51220000000001</c:v>
                      </c:pt>
                      <c:pt idx="1628">
                        <c:v>115.63683</c:v>
                      </c:pt>
                      <c:pt idx="1629">
                        <c:v>115.81724</c:v>
                      </c:pt>
                      <c:pt idx="1630">
                        <c:v>115.87748000000001</c:v>
                      </c:pt>
                      <c:pt idx="1631">
                        <c:v>116.00561999999999</c:v>
                      </c:pt>
                      <c:pt idx="1632">
                        <c:v>116.13648000000001</c:v>
                      </c:pt>
                      <c:pt idx="1633">
                        <c:v>116.30556</c:v>
                      </c:pt>
                      <c:pt idx="1634">
                        <c:v>116.37693</c:v>
                      </c:pt>
                      <c:pt idx="1635">
                        <c:v>116.51653</c:v>
                      </c:pt>
                      <c:pt idx="1636">
                        <c:v>116.6379</c:v>
                      </c:pt>
                      <c:pt idx="1637">
                        <c:v>116.80468999999999</c:v>
                      </c:pt>
                      <c:pt idx="1638">
                        <c:v>116.89039</c:v>
                      </c:pt>
                      <c:pt idx="1639">
                        <c:v>117.00082999999999</c:v>
                      </c:pt>
                      <c:pt idx="1640">
                        <c:v>117.13235</c:v>
                      </c:pt>
                      <c:pt idx="1641">
                        <c:v>117.29553</c:v>
                      </c:pt>
                      <c:pt idx="1642">
                        <c:v>117.39518</c:v>
                      </c:pt>
                      <c:pt idx="1643">
                        <c:v>117.50618</c:v>
                      </c:pt>
                      <c:pt idx="1644">
                        <c:v>117.62521</c:v>
                      </c:pt>
                      <c:pt idx="1645">
                        <c:v>117.75127000000001</c:v>
                      </c:pt>
                      <c:pt idx="1646">
                        <c:v>117.9192</c:v>
                      </c:pt>
                      <c:pt idx="1647">
                        <c:v>118.00471</c:v>
                      </c:pt>
                      <c:pt idx="1648">
                        <c:v>118.11687000000001</c:v>
                      </c:pt>
                      <c:pt idx="1649">
                        <c:v>118.23779</c:v>
                      </c:pt>
                      <c:pt idx="1650">
                        <c:v>118.41775</c:v>
                      </c:pt>
                      <c:pt idx="1651">
                        <c:v>118.49748</c:v>
                      </c:pt>
                      <c:pt idx="1652">
                        <c:v>118.62741</c:v>
                      </c:pt>
                      <c:pt idx="1653">
                        <c:v>118.74714</c:v>
                      </c:pt>
                      <c:pt idx="1654">
                        <c:v>118.91471</c:v>
                      </c:pt>
                      <c:pt idx="1655">
                        <c:v>118.98609</c:v>
                      </c:pt>
                      <c:pt idx="1656">
                        <c:v>119.11785</c:v>
                      </c:pt>
                      <c:pt idx="1657">
                        <c:v>119.23848</c:v>
                      </c:pt>
                      <c:pt idx="1658">
                        <c:v>119.40088</c:v>
                      </c:pt>
                      <c:pt idx="1659">
                        <c:v>119.49298</c:v>
                      </c:pt>
                      <c:pt idx="1660">
                        <c:v>119.60581000000001</c:v>
                      </c:pt>
                      <c:pt idx="1661">
                        <c:v>119.74420000000001</c:v>
                      </c:pt>
                      <c:pt idx="1662">
                        <c:v>119.86872</c:v>
                      </c:pt>
                      <c:pt idx="1663">
                        <c:v>120.19495999999999</c:v>
                      </c:pt>
                      <c:pt idx="1664">
                        <c:v>120.20838000000001</c:v>
                      </c:pt>
                      <c:pt idx="1665">
                        <c:v>120.24608000000001</c:v>
                      </c:pt>
                      <c:pt idx="1666">
                        <c:v>120.36715</c:v>
                      </c:pt>
                      <c:pt idx="1667">
                        <c:v>120.55253999999999</c:v>
                      </c:pt>
                      <c:pt idx="1668">
                        <c:v>120.61881</c:v>
                      </c:pt>
                      <c:pt idx="1669">
                        <c:v>120.74341</c:v>
                      </c:pt>
                      <c:pt idx="1670">
                        <c:v>120.88148</c:v>
                      </c:pt>
                      <c:pt idx="1671">
                        <c:v>121.05506</c:v>
                      </c:pt>
                      <c:pt idx="1672">
                        <c:v>121.11883</c:v>
                      </c:pt>
                      <c:pt idx="1673">
                        <c:v>121.22777000000001</c:v>
                      </c:pt>
                      <c:pt idx="1674">
                        <c:v>121.36774</c:v>
                      </c:pt>
                      <c:pt idx="1675">
                        <c:v>121.55369</c:v>
                      </c:pt>
                      <c:pt idx="1676">
                        <c:v>121.6237</c:v>
                      </c:pt>
                      <c:pt idx="1677">
                        <c:v>121.7398</c:v>
                      </c:pt>
                      <c:pt idx="1678">
                        <c:v>121.85984000000001</c:v>
                      </c:pt>
                      <c:pt idx="1679">
                        <c:v>121.99154</c:v>
                      </c:pt>
                      <c:pt idx="1680">
                        <c:v>122.12483</c:v>
                      </c:pt>
                      <c:pt idx="1681">
                        <c:v>122.23291999999999</c:v>
                      </c:pt>
                      <c:pt idx="1682">
                        <c:v>122.37296000000001</c:v>
                      </c:pt>
                      <c:pt idx="1683">
                        <c:v>122.48237</c:v>
                      </c:pt>
                      <c:pt idx="1684">
                        <c:v>122.66431</c:v>
                      </c:pt>
                      <c:pt idx="1685">
                        <c:v>122.73613</c:v>
                      </c:pt>
                      <c:pt idx="1686">
                        <c:v>122.86742</c:v>
                      </c:pt>
                      <c:pt idx="1687">
                        <c:v>122.99914</c:v>
                      </c:pt>
                      <c:pt idx="1688">
                        <c:v>123.17516000000001</c:v>
                      </c:pt>
                      <c:pt idx="1689">
                        <c:v>123.23835</c:v>
                      </c:pt>
                      <c:pt idx="1690">
                        <c:v>123.37594</c:v>
                      </c:pt>
                      <c:pt idx="1691">
                        <c:v>123.48323000000001</c:v>
                      </c:pt>
                      <c:pt idx="1692">
                        <c:v>123.67368999999999</c:v>
                      </c:pt>
                      <c:pt idx="1693">
                        <c:v>123.72714000000001</c:v>
                      </c:pt>
                      <c:pt idx="1694">
                        <c:v>123.85402000000001</c:v>
                      </c:pt>
                      <c:pt idx="1695">
                        <c:v>123.9633</c:v>
                      </c:pt>
                      <c:pt idx="1696">
                        <c:v>124.1418</c:v>
                      </c:pt>
                      <c:pt idx="1697">
                        <c:v>124.22410000000001</c:v>
                      </c:pt>
                      <c:pt idx="1698">
                        <c:v>124.33977</c:v>
                      </c:pt>
                      <c:pt idx="1699">
                        <c:v>124.46156000000001</c:v>
                      </c:pt>
                      <c:pt idx="1700">
                        <c:v>124.57961</c:v>
                      </c:pt>
                      <c:pt idx="1701">
                        <c:v>124.77208</c:v>
                      </c:pt>
                      <c:pt idx="1702">
                        <c:v>124.83633</c:v>
                      </c:pt>
                      <c:pt idx="1703">
                        <c:v>124.97672</c:v>
                      </c:pt>
                      <c:pt idx="1704">
                        <c:v>125.10796000000001</c:v>
                      </c:pt>
                      <c:pt idx="1705">
                        <c:v>125.26443</c:v>
                      </c:pt>
                      <c:pt idx="1706">
                        <c:v>125.31975</c:v>
                      </c:pt>
                      <c:pt idx="1707">
                        <c:v>125.45180000000001</c:v>
                      </c:pt>
                      <c:pt idx="1708">
                        <c:v>125.59433</c:v>
                      </c:pt>
                      <c:pt idx="1709">
                        <c:v>125.78319</c:v>
                      </c:pt>
                      <c:pt idx="1710">
                        <c:v>125.85838</c:v>
                      </c:pt>
                      <c:pt idx="1711">
                        <c:v>125.97798</c:v>
                      </c:pt>
                      <c:pt idx="1712">
                        <c:v>126.11476999999999</c:v>
                      </c:pt>
                      <c:pt idx="1713">
                        <c:v>126.22349</c:v>
                      </c:pt>
                      <c:pt idx="1714">
                        <c:v>126.38455</c:v>
                      </c:pt>
                      <c:pt idx="1715">
                        <c:v>126.47337</c:v>
                      </c:pt>
                      <c:pt idx="1716">
                        <c:v>126.59627</c:v>
                      </c:pt>
                      <c:pt idx="1717">
                        <c:v>126.70491</c:v>
                      </c:pt>
                      <c:pt idx="1718">
                        <c:v>126.88932</c:v>
                      </c:pt>
                      <c:pt idx="1719">
                        <c:v>126.9589</c:v>
                      </c:pt>
                      <c:pt idx="1720">
                        <c:v>127.09161</c:v>
                      </c:pt>
                      <c:pt idx="1721">
                        <c:v>127.20283000000001</c:v>
                      </c:pt>
                      <c:pt idx="1722">
                        <c:v>127.38639999999999</c:v>
                      </c:pt>
                      <c:pt idx="1723">
                        <c:v>127.46966</c:v>
                      </c:pt>
                      <c:pt idx="1724">
                        <c:v>127.80885000000001</c:v>
                      </c:pt>
                      <c:pt idx="1725">
                        <c:v>127.73528</c:v>
                      </c:pt>
                      <c:pt idx="1726">
                        <c:v>127.89456</c:v>
                      </c:pt>
                      <c:pt idx="1727">
                        <c:v>127.95542</c:v>
                      </c:pt>
                      <c:pt idx="1728">
                        <c:v>128.08649</c:v>
                      </c:pt>
                      <c:pt idx="1729">
                        <c:v>128.22721999999999</c:v>
                      </c:pt>
                      <c:pt idx="1730">
                        <c:v>128.38543000000001</c:v>
                      </c:pt>
                      <c:pt idx="1731">
                        <c:v>128.48177000000001</c:v>
                      </c:pt>
                      <c:pt idx="1732">
                        <c:v>128.58494999999999</c:v>
                      </c:pt>
                      <c:pt idx="1733">
                        <c:v>128.71312</c:v>
                      </c:pt>
                      <c:pt idx="1734">
                        <c:v>128.84404000000001</c:v>
                      </c:pt>
                      <c:pt idx="1735">
                        <c:v>129.00576000000001</c:v>
                      </c:pt>
                      <c:pt idx="1736">
                        <c:v>129.09376</c:v>
                      </c:pt>
                      <c:pt idx="1737">
                        <c:v>129.19485</c:v>
                      </c:pt>
                      <c:pt idx="1738">
                        <c:v>129.32623000000001</c:v>
                      </c:pt>
                      <c:pt idx="1739">
                        <c:v>129.50102999999999</c:v>
                      </c:pt>
                      <c:pt idx="1740">
                        <c:v>129.5933</c:v>
                      </c:pt>
                      <c:pt idx="1741">
                        <c:v>129.70079000000001</c:v>
                      </c:pt>
                      <c:pt idx="1742">
                        <c:v>129.82293000000001</c:v>
                      </c:pt>
                      <c:pt idx="1743">
                        <c:v>130.00939</c:v>
                      </c:pt>
                      <c:pt idx="1744">
                        <c:v>130.07074</c:v>
                      </c:pt>
                      <c:pt idx="1745">
                        <c:v>130.19542000000001</c:v>
                      </c:pt>
                      <c:pt idx="1746">
                        <c:v>130.32089999999999</c:v>
                      </c:pt>
                      <c:pt idx="1747">
                        <c:v>130.48355000000001</c:v>
                      </c:pt>
                      <c:pt idx="1748">
                        <c:v>130.55941999999999</c:v>
                      </c:pt>
                      <c:pt idx="1749">
                        <c:v>130.70121</c:v>
                      </c:pt>
                      <c:pt idx="1750">
                        <c:v>130.82049000000001</c:v>
                      </c:pt>
                      <c:pt idx="1751">
                        <c:v>130.94490999999999</c:v>
                      </c:pt>
                      <c:pt idx="1752">
                        <c:v>131.12734</c:v>
                      </c:pt>
                      <c:pt idx="1753">
                        <c:v>131.18997999999999</c:v>
                      </c:pt>
                      <c:pt idx="1754">
                        <c:v>131.31575000000001</c:v>
                      </c:pt>
                      <c:pt idx="1755">
                        <c:v>131.45194000000001</c:v>
                      </c:pt>
                      <c:pt idx="1756">
                        <c:v>131.6165</c:v>
                      </c:pt>
                      <c:pt idx="1757">
                        <c:v>131.69136</c:v>
                      </c:pt>
                      <c:pt idx="1758">
                        <c:v>131.82866000000001</c:v>
                      </c:pt>
                      <c:pt idx="1759">
                        <c:v>131.95079000000001</c:v>
                      </c:pt>
                      <c:pt idx="1760">
                        <c:v>132.13070999999999</c:v>
                      </c:pt>
                      <c:pt idx="1761">
                        <c:v>132.19847999999999</c:v>
                      </c:pt>
                      <c:pt idx="1762">
                        <c:v>132.32429999999999</c:v>
                      </c:pt>
                      <c:pt idx="1763">
                        <c:v>132.44364999999999</c:v>
                      </c:pt>
                      <c:pt idx="1764">
                        <c:v>132.61174</c:v>
                      </c:pt>
                      <c:pt idx="1765">
                        <c:v>132.72398999999999</c:v>
                      </c:pt>
                      <c:pt idx="1766">
                        <c:v>132.82626999999999</c:v>
                      </c:pt>
                      <c:pt idx="1767">
                        <c:v>132.95946000000001</c:v>
                      </c:pt>
                      <c:pt idx="1768">
                        <c:v>133.10687999999999</c:v>
                      </c:pt>
                      <c:pt idx="1769">
                        <c:v>133.24193</c:v>
                      </c:pt>
                      <c:pt idx="1770">
                        <c:v>133.33287000000001</c:v>
                      </c:pt>
                      <c:pt idx="1771">
                        <c:v>133.45039</c:v>
                      </c:pt>
                      <c:pt idx="1772">
                        <c:v>133.59143</c:v>
                      </c:pt>
                      <c:pt idx="1773">
                        <c:v>133.75265999999999</c:v>
                      </c:pt>
                      <c:pt idx="1774">
                        <c:v>133.82106999999999</c:v>
                      </c:pt>
                      <c:pt idx="1775">
                        <c:v>133.96877000000001</c:v>
                      </c:pt>
                      <c:pt idx="1776">
                        <c:v>134.07973999999999</c:v>
                      </c:pt>
                      <c:pt idx="1777">
                        <c:v>134.26795999999999</c:v>
                      </c:pt>
                      <c:pt idx="1778">
                        <c:v>134.34307000000001</c:v>
                      </c:pt>
                      <c:pt idx="1779">
                        <c:v>134.46108000000001</c:v>
                      </c:pt>
                      <c:pt idx="1780">
                        <c:v>134.5778</c:v>
                      </c:pt>
                      <c:pt idx="1781">
                        <c:v>134.76984999999999</c:v>
                      </c:pt>
                      <c:pt idx="1782">
                        <c:v>134.83725000000001</c:v>
                      </c:pt>
                      <c:pt idx="1783">
                        <c:v>134.9564</c:v>
                      </c:pt>
                      <c:pt idx="1784">
                        <c:v>135.09075999999999</c:v>
                      </c:pt>
                      <c:pt idx="1785">
                        <c:v>135.46646999999999</c:v>
                      </c:pt>
                      <c:pt idx="1786">
                        <c:v>135.33166</c:v>
                      </c:pt>
                      <c:pt idx="1787">
                        <c:v>135.44182000000001</c:v>
                      </c:pt>
                      <c:pt idx="1788">
                        <c:v>135.57091</c:v>
                      </c:pt>
                      <c:pt idx="1789">
                        <c:v>135.6987</c:v>
                      </c:pt>
                      <c:pt idx="1790">
                        <c:v>135.87544</c:v>
                      </c:pt>
                      <c:pt idx="1791">
                        <c:v>135.93065000000001</c:v>
                      </c:pt>
                      <c:pt idx="1792">
                        <c:v>136.05157</c:v>
                      </c:pt>
                      <c:pt idx="1793">
                        <c:v>136.20084</c:v>
                      </c:pt>
                      <c:pt idx="1794">
                        <c:v>136.35449</c:v>
                      </c:pt>
                      <c:pt idx="1795">
                        <c:v>136.43025</c:v>
                      </c:pt>
                      <c:pt idx="1796">
                        <c:v>136.56005999999999</c:v>
                      </c:pt>
                      <c:pt idx="1797">
                        <c:v>136.68537000000001</c:v>
                      </c:pt>
                      <c:pt idx="1798">
                        <c:v>136.86723000000001</c:v>
                      </c:pt>
                      <c:pt idx="1799">
                        <c:v>136.93432999999999</c:v>
                      </c:pt>
                      <c:pt idx="1800">
                        <c:v>137.05215999999999</c:v>
                      </c:pt>
                      <c:pt idx="1801">
                        <c:v>137.19534999999999</c:v>
                      </c:pt>
                      <c:pt idx="1802">
                        <c:v>137.36208999999999</c:v>
                      </c:pt>
                      <c:pt idx="1803">
                        <c:v>137.44407000000001</c:v>
                      </c:pt>
                      <c:pt idx="1804">
                        <c:v>137.55953</c:v>
                      </c:pt>
                      <c:pt idx="1805">
                        <c:v>137.67604</c:v>
                      </c:pt>
                      <c:pt idx="1806">
                        <c:v>137.83842999999999</c:v>
                      </c:pt>
                      <c:pt idx="1807">
                        <c:v>137.95108999999999</c:v>
                      </c:pt>
                      <c:pt idx="1808">
                        <c:v>138.05849000000001</c:v>
                      </c:pt>
                      <c:pt idx="1809">
                        <c:v>138.17089999999999</c:v>
                      </c:pt>
                      <c:pt idx="1810">
                        <c:v>138.30473000000001</c:v>
                      </c:pt>
                      <c:pt idx="1811">
                        <c:v>138.49524</c:v>
                      </c:pt>
                      <c:pt idx="1812">
                        <c:v>138.55919</c:v>
                      </c:pt>
                      <c:pt idx="1813">
                        <c:v>138.68256</c:v>
                      </c:pt>
                      <c:pt idx="1814">
                        <c:v>138.83186000000001</c:v>
                      </c:pt>
                      <c:pt idx="1815">
                        <c:v>139.00480999999999</c:v>
                      </c:pt>
                      <c:pt idx="1816">
                        <c:v>139.05963</c:v>
                      </c:pt>
                      <c:pt idx="1817">
                        <c:v>139.17822000000001</c:v>
                      </c:pt>
                      <c:pt idx="1818">
                        <c:v>139.3141</c:v>
                      </c:pt>
                      <c:pt idx="1819">
                        <c:v>139.47790000000001</c:v>
                      </c:pt>
                      <c:pt idx="1820">
                        <c:v>139.54311999999999</c:v>
                      </c:pt>
                      <c:pt idx="1821">
                        <c:v>139.65194</c:v>
                      </c:pt>
                      <c:pt idx="1822">
                        <c:v>139.79866999999999</c:v>
                      </c:pt>
                      <c:pt idx="1823">
                        <c:v>139.95723000000001</c:v>
                      </c:pt>
                      <c:pt idx="1824">
                        <c:v>140.03442000000001</c:v>
                      </c:pt>
                      <c:pt idx="1825">
                        <c:v>140.17721</c:v>
                      </c:pt>
                      <c:pt idx="1826">
                        <c:v>140.30019999999999</c:v>
                      </c:pt>
                      <c:pt idx="1827">
                        <c:v>140.44521</c:v>
                      </c:pt>
                      <c:pt idx="1828">
                        <c:v>140.60991000000001</c:v>
                      </c:pt>
                      <c:pt idx="1829">
                        <c:v>140.67134999999999</c:v>
                      </c:pt>
                      <c:pt idx="1830">
                        <c:v>140.7955</c:v>
                      </c:pt>
                      <c:pt idx="1831">
                        <c:v>140.92558</c:v>
                      </c:pt>
                      <c:pt idx="1832">
                        <c:v>141.10156000000001</c:v>
                      </c:pt>
                      <c:pt idx="1833">
                        <c:v>141.16442000000001</c:v>
                      </c:pt>
                      <c:pt idx="1834">
                        <c:v>141.29271</c:v>
                      </c:pt>
                      <c:pt idx="1835">
                        <c:v>141.42648</c:v>
                      </c:pt>
                      <c:pt idx="1836">
                        <c:v>141.62266</c:v>
                      </c:pt>
                      <c:pt idx="1837">
                        <c:v>141.70263</c:v>
                      </c:pt>
                      <c:pt idx="1838">
                        <c:v>141.82050000000001</c:v>
                      </c:pt>
                      <c:pt idx="1839">
                        <c:v>141.95272</c:v>
                      </c:pt>
                      <c:pt idx="1840">
                        <c:v>142.12334999999999</c:v>
                      </c:pt>
                      <c:pt idx="1841">
                        <c:v>142.16741999999999</c:v>
                      </c:pt>
                      <c:pt idx="1842">
                        <c:v>142.27009000000001</c:v>
                      </c:pt>
                      <c:pt idx="1843">
                        <c:v>142.40479999999999</c:v>
                      </c:pt>
                      <c:pt idx="1844">
                        <c:v>142.55552</c:v>
                      </c:pt>
                      <c:pt idx="1845">
                        <c:v>142.72498999999999</c:v>
                      </c:pt>
                      <c:pt idx="1846">
                        <c:v>142.99056999999999</c:v>
                      </c:pt>
                      <c:pt idx="1847">
                        <c:v>142.91442000000001</c:v>
                      </c:pt>
                      <c:pt idx="1848">
                        <c:v>143.04277999999999</c:v>
                      </c:pt>
                      <c:pt idx="1849">
                        <c:v>143.23006000000001</c:v>
                      </c:pt>
                      <c:pt idx="1850">
                        <c:v>143.28569999999999</c:v>
                      </c:pt>
                      <c:pt idx="1851">
                        <c:v>143.39255</c:v>
                      </c:pt>
                      <c:pt idx="1852">
                        <c:v>143.52440999999999</c:v>
                      </c:pt>
                      <c:pt idx="1853">
                        <c:v>143.71709999999999</c:v>
                      </c:pt>
                      <c:pt idx="1854">
                        <c:v>143.80293</c:v>
                      </c:pt>
                      <c:pt idx="1855">
                        <c:v>143.92053000000001</c:v>
                      </c:pt>
                      <c:pt idx="1856">
                        <c:v>144.06294</c:v>
                      </c:pt>
                      <c:pt idx="1857">
                        <c:v>144.22182000000001</c:v>
                      </c:pt>
                      <c:pt idx="1858">
                        <c:v>144.29367999999999</c:v>
                      </c:pt>
                      <c:pt idx="1859">
                        <c:v>144.41858999999999</c:v>
                      </c:pt>
                      <c:pt idx="1860">
                        <c:v>144.54882000000001</c:v>
                      </c:pt>
                      <c:pt idx="1861">
                        <c:v>144.72758999999999</c:v>
                      </c:pt>
                      <c:pt idx="1862">
                        <c:v>144.78243000000001</c:v>
                      </c:pt>
                      <c:pt idx="1863">
                        <c:v>144.89117999999999</c:v>
                      </c:pt>
                      <c:pt idx="1864">
                        <c:v>145.01151999999999</c:v>
                      </c:pt>
                      <c:pt idx="1865">
                        <c:v>145.16095999999999</c:v>
                      </c:pt>
                      <c:pt idx="1866">
                        <c:v>145.33625000000001</c:v>
                      </c:pt>
                      <c:pt idx="1867">
                        <c:v>145.41468</c:v>
                      </c:pt>
                      <c:pt idx="1868">
                        <c:v>145.51768999999999</c:v>
                      </c:pt>
                      <c:pt idx="1869">
                        <c:v>145.64059</c:v>
                      </c:pt>
                      <c:pt idx="1870">
                        <c:v>145.82711</c:v>
                      </c:pt>
                      <c:pt idx="1871">
                        <c:v>145.91517999999999</c:v>
                      </c:pt>
                      <c:pt idx="1872">
                        <c:v>146.0367</c:v>
                      </c:pt>
                      <c:pt idx="1873">
                        <c:v>146.15208999999999</c:v>
                      </c:pt>
                      <c:pt idx="1874">
                        <c:v>146.33471</c:v>
                      </c:pt>
                      <c:pt idx="1875">
                        <c:v>146.39129</c:v>
                      </c:pt>
                      <c:pt idx="1876">
                        <c:v>146.51095000000001</c:v>
                      </c:pt>
                      <c:pt idx="1877">
                        <c:v>146.63862</c:v>
                      </c:pt>
                      <c:pt idx="1878">
                        <c:v>146.81335000000001</c:v>
                      </c:pt>
                      <c:pt idx="1879">
                        <c:v>146.89046999999999</c:v>
                      </c:pt>
                      <c:pt idx="1880">
                        <c:v>147.0224</c:v>
                      </c:pt>
                      <c:pt idx="1881">
                        <c:v>147.15389999999999</c:v>
                      </c:pt>
                      <c:pt idx="1882">
                        <c:v>147.298</c:v>
                      </c:pt>
                      <c:pt idx="1883">
                        <c:v>147.4418</c:v>
                      </c:pt>
                      <c:pt idx="1884">
                        <c:v>147.53485000000001</c:v>
                      </c:pt>
                      <c:pt idx="1885">
                        <c:v>147.64681999999999</c:v>
                      </c:pt>
                      <c:pt idx="1886">
                        <c:v>147.75986</c:v>
                      </c:pt>
                      <c:pt idx="1887">
                        <c:v>147.93459999999999</c:v>
                      </c:pt>
                      <c:pt idx="1888">
                        <c:v>148.02889999999999</c:v>
                      </c:pt>
                      <c:pt idx="1889">
                        <c:v>148.1206</c:v>
                      </c:pt>
                      <c:pt idx="1890">
                        <c:v>148.25175999999999</c:v>
                      </c:pt>
                      <c:pt idx="1891">
                        <c:v>148.43338</c:v>
                      </c:pt>
                      <c:pt idx="1892">
                        <c:v>148.50767999999999</c:v>
                      </c:pt>
                      <c:pt idx="1893">
                        <c:v>148.65096</c:v>
                      </c:pt>
                      <c:pt idx="1894">
                        <c:v>148.77892</c:v>
                      </c:pt>
                      <c:pt idx="1895">
                        <c:v>148.94157000000001</c:v>
                      </c:pt>
                      <c:pt idx="1896">
                        <c:v>149.02428</c:v>
                      </c:pt>
                      <c:pt idx="1897">
                        <c:v>149.12864999999999</c:v>
                      </c:pt>
                      <c:pt idx="1898">
                        <c:v>149.26258000000001</c:v>
                      </c:pt>
                      <c:pt idx="1899">
                        <c:v>149.42509999999999</c:v>
                      </c:pt>
                      <c:pt idx="1900">
                        <c:v>149.48437000000001</c:v>
                      </c:pt>
                      <c:pt idx="1901">
                        <c:v>149.61565999999999</c:v>
                      </c:pt>
                      <c:pt idx="1902">
                        <c:v>149.75877</c:v>
                      </c:pt>
                      <c:pt idx="1903">
                        <c:v>149.87824000000001</c:v>
                      </c:pt>
                      <c:pt idx="1904">
                        <c:v>150.05257</c:v>
                      </c:pt>
                      <c:pt idx="1905">
                        <c:v>150.12701000000001</c:v>
                      </c:pt>
                      <c:pt idx="1906">
                        <c:v>150.37205</c:v>
                      </c:pt>
                      <c:pt idx="1907">
                        <c:v>150.47730000000001</c:v>
                      </c:pt>
                      <c:pt idx="1908">
                        <c:v>150.56098</c:v>
                      </c:pt>
                      <c:pt idx="1909">
                        <c:v>150.65196</c:v>
                      </c:pt>
                      <c:pt idx="1910">
                        <c:v>150.75659999999999</c:v>
                      </c:pt>
                      <c:pt idx="1911">
                        <c:v>150.87851000000001</c:v>
                      </c:pt>
                      <c:pt idx="1912">
                        <c:v>151.05601999999999</c:v>
                      </c:pt>
                      <c:pt idx="1913">
                        <c:v>151.12821</c:v>
                      </c:pt>
                      <c:pt idx="1914">
                        <c:v>151.24924999999999</c:v>
                      </c:pt>
                      <c:pt idx="1915">
                        <c:v>151.38973999999999</c:v>
                      </c:pt>
                      <c:pt idx="1916">
                        <c:v>151.56288000000001</c:v>
                      </c:pt>
                      <c:pt idx="1917">
                        <c:v>151.63772</c:v>
                      </c:pt>
                      <c:pt idx="1918">
                        <c:v>151.75308000000001</c:v>
                      </c:pt>
                      <c:pt idx="1919">
                        <c:v>151.88122999999999</c:v>
                      </c:pt>
                      <c:pt idx="1920">
                        <c:v>152.02940000000001</c:v>
                      </c:pt>
                      <c:pt idx="1921">
                        <c:v>152.15212</c:v>
                      </c:pt>
                      <c:pt idx="1922">
                        <c:v>152.25654</c:v>
                      </c:pt>
                      <c:pt idx="1923">
                        <c:v>152.36632</c:v>
                      </c:pt>
                      <c:pt idx="1924">
                        <c:v>152.48453000000001</c:v>
                      </c:pt>
                      <c:pt idx="1925">
                        <c:v>152.67411999999999</c:v>
                      </c:pt>
                      <c:pt idx="1926">
                        <c:v>152.75892999999999</c:v>
                      </c:pt>
                      <c:pt idx="1927">
                        <c:v>152.87392</c:v>
                      </c:pt>
                      <c:pt idx="1928">
                        <c:v>153.00054</c:v>
                      </c:pt>
                      <c:pt idx="1929">
                        <c:v>153.18546000000001</c:v>
                      </c:pt>
                      <c:pt idx="1930">
                        <c:v>153.26845</c:v>
                      </c:pt>
                      <c:pt idx="1931">
                        <c:v>153.36852999999999</c:v>
                      </c:pt>
                      <c:pt idx="1932">
                        <c:v>153.50558000000001</c:v>
                      </c:pt>
                      <c:pt idx="1933">
                        <c:v>153.67023</c:v>
                      </c:pt>
                      <c:pt idx="1934">
                        <c:v>153.72821999999999</c:v>
                      </c:pt>
                      <c:pt idx="1935">
                        <c:v>153.86794</c:v>
                      </c:pt>
                      <c:pt idx="1936">
                        <c:v>153.99795</c:v>
                      </c:pt>
                      <c:pt idx="1937">
                        <c:v>154.16059999999999</c:v>
                      </c:pt>
                      <c:pt idx="1938">
                        <c:v>154.262</c:v>
                      </c:pt>
                      <c:pt idx="1939">
                        <c:v>154.37044</c:v>
                      </c:pt>
                      <c:pt idx="1940">
                        <c:v>154.50247999999999</c:v>
                      </c:pt>
                      <c:pt idx="1941">
                        <c:v>154.61557999999999</c:v>
                      </c:pt>
                      <c:pt idx="1942">
                        <c:v>154.77110999999999</c:v>
                      </c:pt>
                      <c:pt idx="1943">
                        <c:v>154.85469000000001</c:v>
                      </c:pt>
                      <c:pt idx="1944">
                        <c:v>154.96771000000001</c:v>
                      </c:pt>
                      <c:pt idx="1945">
                        <c:v>155.12460999999999</c:v>
                      </c:pt>
                      <c:pt idx="1946">
                        <c:v>155.29361</c:v>
                      </c:pt>
                      <c:pt idx="1947">
                        <c:v>155.35301000000001</c:v>
                      </c:pt>
                      <c:pt idx="1948">
                        <c:v>155.48088999999999</c:v>
                      </c:pt>
                      <c:pt idx="1949">
                        <c:v>155.61591999999999</c:v>
                      </c:pt>
                      <c:pt idx="1950">
                        <c:v>155.78844000000001</c:v>
                      </c:pt>
                      <c:pt idx="1951">
                        <c:v>155.86143999999999</c:v>
                      </c:pt>
                      <c:pt idx="1952">
                        <c:v>155.97405000000001</c:v>
                      </c:pt>
                      <c:pt idx="1953">
                        <c:v>156.10301000000001</c:v>
                      </c:pt>
                      <c:pt idx="1954">
                        <c:v>156.28478999999999</c:v>
                      </c:pt>
                      <c:pt idx="1955">
                        <c:v>156.35592</c:v>
                      </c:pt>
                      <c:pt idx="1956">
                        <c:v>156.47962999999999</c:v>
                      </c:pt>
                      <c:pt idx="1957">
                        <c:v>156.60244</c:v>
                      </c:pt>
                      <c:pt idx="1958">
                        <c:v>156.77006</c:v>
                      </c:pt>
                      <c:pt idx="1959">
                        <c:v>156.84504000000001</c:v>
                      </c:pt>
                      <c:pt idx="1960">
                        <c:v>156.95744999999999</c:v>
                      </c:pt>
                      <c:pt idx="1961">
                        <c:v>157.09753000000001</c:v>
                      </c:pt>
                      <c:pt idx="1962">
                        <c:v>157.20685</c:v>
                      </c:pt>
                      <c:pt idx="1963">
                        <c:v>157.38446999999999</c:v>
                      </c:pt>
                      <c:pt idx="1964">
                        <c:v>157.45354</c:v>
                      </c:pt>
                      <c:pt idx="1965">
                        <c:v>157.57446999999999</c:v>
                      </c:pt>
                      <c:pt idx="1966">
                        <c:v>157.70693</c:v>
                      </c:pt>
                      <c:pt idx="1967">
                        <c:v>158.09478999999999</c:v>
                      </c:pt>
                      <c:pt idx="1968">
                        <c:v>158.01513</c:v>
                      </c:pt>
                      <c:pt idx="1969">
                        <c:v>158.09109000000001</c:v>
                      </c:pt>
                      <c:pt idx="1970">
                        <c:v>158.21896000000001</c:v>
                      </c:pt>
                      <c:pt idx="1971">
                        <c:v>158.39924999999999</c:v>
                      </c:pt>
                      <c:pt idx="1972">
                        <c:v>158.47114999999999</c:v>
                      </c:pt>
                      <c:pt idx="1973">
                        <c:v>158.58067</c:v>
                      </c:pt>
                      <c:pt idx="1974">
                        <c:v>158.70344</c:v>
                      </c:pt>
                      <c:pt idx="1975">
                        <c:v>158.87900999999999</c:v>
                      </c:pt>
                      <c:pt idx="1976">
                        <c:v>158.94604000000001</c:v>
                      </c:pt>
                      <c:pt idx="1977">
                        <c:v>159.06756999999999</c:v>
                      </c:pt>
                      <c:pt idx="1978">
                        <c:v>159.21190999999999</c:v>
                      </c:pt>
                      <c:pt idx="1979">
                        <c:v>159.33242999999999</c:v>
                      </c:pt>
                      <c:pt idx="1980">
                        <c:v>159.51707999999999</c:v>
                      </c:pt>
                      <c:pt idx="1981">
                        <c:v>159.57065</c:v>
                      </c:pt>
                      <c:pt idx="1982">
                        <c:v>159.69766999999999</c:v>
                      </c:pt>
                      <c:pt idx="1983">
                        <c:v>159.83042</c:v>
                      </c:pt>
                      <c:pt idx="1984">
                        <c:v>160.00165999999999</c:v>
                      </c:pt>
                      <c:pt idx="1985">
                        <c:v>160.06128000000001</c:v>
                      </c:pt>
                      <c:pt idx="1986">
                        <c:v>160.18955</c:v>
                      </c:pt>
                      <c:pt idx="1987">
                        <c:v>160.32218</c:v>
                      </c:pt>
                      <c:pt idx="1988">
                        <c:v>160.49813</c:v>
                      </c:pt>
                      <c:pt idx="1989">
                        <c:v>160.57382999999999</c:v>
                      </c:pt>
                      <c:pt idx="1990">
                        <c:v>160.68017</c:v>
                      </c:pt>
                      <c:pt idx="1991">
                        <c:v>160.80940000000001</c:v>
                      </c:pt>
                      <c:pt idx="1992">
                        <c:v>160.98840999999999</c:v>
                      </c:pt>
                      <c:pt idx="1993">
                        <c:v>161.05381</c:v>
                      </c:pt>
                      <c:pt idx="1994">
                        <c:v>161.16858999999999</c:v>
                      </c:pt>
                      <c:pt idx="1995">
                        <c:v>161.31233</c:v>
                      </c:pt>
                      <c:pt idx="1996">
                        <c:v>161.46861000000001</c:v>
                      </c:pt>
                      <c:pt idx="1997">
                        <c:v>161.59321</c:v>
                      </c:pt>
                      <c:pt idx="1998">
                        <c:v>161.69139999999999</c:v>
                      </c:pt>
                      <c:pt idx="1999">
                        <c:v>161.81574000000001</c:v>
                      </c:pt>
                      <c:pt idx="2000">
                        <c:v>161.93575000000001</c:v>
                      </c:pt>
                      <c:pt idx="2001">
                        <c:v>162.10876999999999</c:v>
                      </c:pt>
                      <c:pt idx="2002">
                        <c:v>162.20079000000001</c:v>
                      </c:pt>
                      <c:pt idx="2003">
                        <c:v>162.33883</c:v>
                      </c:pt>
                      <c:pt idx="2004">
                        <c:v>162.45372</c:v>
                      </c:pt>
                      <c:pt idx="2005">
                        <c:v>162.6242</c:v>
                      </c:pt>
                      <c:pt idx="2006">
                        <c:v>162.68360999999999</c:v>
                      </c:pt>
                      <c:pt idx="2007">
                        <c:v>162.79137</c:v>
                      </c:pt>
                      <c:pt idx="2008">
                        <c:v>162.93467999999999</c:v>
                      </c:pt>
                      <c:pt idx="2009">
                        <c:v>163.10937999999999</c:v>
                      </c:pt>
                      <c:pt idx="2010">
                        <c:v>163.17857000000001</c:v>
                      </c:pt>
                      <c:pt idx="2011">
                        <c:v>163.31233</c:v>
                      </c:pt>
                      <c:pt idx="2012">
                        <c:v>163.42598000000001</c:v>
                      </c:pt>
                      <c:pt idx="2013">
                        <c:v>163.60917000000001</c:v>
                      </c:pt>
                      <c:pt idx="2014">
                        <c:v>163.69686999999999</c:v>
                      </c:pt>
                      <c:pt idx="2015">
                        <c:v>163.80996999999999</c:v>
                      </c:pt>
                      <c:pt idx="2016">
                        <c:v>163.93053</c:v>
                      </c:pt>
                      <c:pt idx="2017">
                        <c:v>164.05775</c:v>
                      </c:pt>
                      <c:pt idx="2018">
                        <c:v>164.21982</c:v>
                      </c:pt>
                      <c:pt idx="2019">
                        <c:v>164.31511</c:v>
                      </c:pt>
                      <c:pt idx="2020">
                        <c:v>164.42919000000001</c:v>
                      </c:pt>
                      <c:pt idx="2021">
                        <c:v>164.54954000000001</c:v>
                      </c:pt>
                      <c:pt idx="2022">
                        <c:v>164.72122999999999</c:v>
                      </c:pt>
                      <c:pt idx="2023">
                        <c:v>164.79250999999999</c:v>
                      </c:pt>
                      <c:pt idx="2024">
                        <c:v>164.91944000000001</c:v>
                      </c:pt>
                      <c:pt idx="2025">
                        <c:v>165.05878000000001</c:v>
                      </c:pt>
                      <c:pt idx="2026">
                        <c:v>165.20666</c:v>
                      </c:pt>
                      <c:pt idx="2027">
                        <c:v>165.29746</c:v>
                      </c:pt>
                      <c:pt idx="2028">
                        <c:v>165.65538000000001</c:v>
                      </c:pt>
                      <c:pt idx="2029">
                        <c:v>165.53661</c:v>
                      </c:pt>
                      <c:pt idx="2030">
                        <c:v>165.73478</c:v>
                      </c:pt>
                      <c:pt idx="2031">
                        <c:v>165.79698999999999</c:v>
                      </c:pt>
                      <c:pt idx="2032">
                        <c:v>165.93008</c:v>
                      </c:pt>
                      <c:pt idx="2033">
                        <c:v>166.04495</c:v>
                      </c:pt>
                      <c:pt idx="2034">
                        <c:v>166.19587000000001</c:v>
                      </c:pt>
                      <c:pt idx="2035">
                        <c:v>166.32825</c:v>
                      </c:pt>
                      <c:pt idx="2036">
                        <c:v>166.42621</c:v>
                      </c:pt>
                      <c:pt idx="2037">
                        <c:v>166.53948</c:v>
                      </c:pt>
                      <c:pt idx="2038">
                        <c:v>166.64758</c:v>
                      </c:pt>
                      <c:pt idx="2039">
                        <c:v>166.83512999999999</c:v>
                      </c:pt>
                      <c:pt idx="2040">
                        <c:v>166.90780000000001</c:v>
                      </c:pt>
                      <c:pt idx="2041">
                        <c:v>167.01799</c:v>
                      </c:pt>
                      <c:pt idx="2042">
                        <c:v>167.1619</c:v>
                      </c:pt>
                      <c:pt idx="2043">
                        <c:v>167.33342999999999</c:v>
                      </c:pt>
                      <c:pt idx="2044">
                        <c:v>167.40738999999999</c:v>
                      </c:pt>
                      <c:pt idx="2045">
                        <c:v>167.52809999999999</c:v>
                      </c:pt>
                      <c:pt idx="2046">
                        <c:v>167.67354</c:v>
                      </c:pt>
                      <c:pt idx="2047">
                        <c:v>167.83769000000001</c:v>
                      </c:pt>
                      <c:pt idx="2048">
                        <c:v>167.90719999999999</c:v>
                      </c:pt>
                      <c:pt idx="2049">
                        <c:v>168.04920999999999</c:v>
                      </c:pt>
                      <c:pt idx="2050">
                        <c:v>168.15488999999999</c:v>
                      </c:pt>
                      <c:pt idx="2051">
                        <c:v>168.3313</c:v>
                      </c:pt>
                      <c:pt idx="2052">
                        <c:v>168.40248</c:v>
                      </c:pt>
                      <c:pt idx="2053">
                        <c:v>168.53763000000001</c:v>
                      </c:pt>
                      <c:pt idx="2054">
                        <c:v>168.64931999999999</c:v>
                      </c:pt>
                      <c:pt idx="2055">
                        <c:v>168.79952</c:v>
                      </c:pt>
                      <c:pt idx="2056">
                        <c:v>168.94972000000001</c:v>
                      </c:pt>
                      <c:pt idx="2057">
                        <c:v>169.01840000000001</c:v>
                      </c:pt>
                      <c:pt idx="2058">
                        <c:v>169.13502</c:v>
                      </c:pt>
                      <c:pt idx="2059">
                        <c:v>169.26865000000001</c:v>
                      </c:pt>
                      <c:pt idx="2060">
                        <c:v>169.44443999999999</c:v>
                      </c:pt>
                      <c:pt idx="2061">
                        <c:v>169.51025999999999</c:v>
                      </c:pt>
                      <c:pt idx="2062">
                        <c:v>169.64554999999999</c:v>
                      </c:pt>
                      <c:pt idx="2063">
                        <c:v>169.75388000000001</c:v>
                      </c:pt>
                      <c:pt idx="2064">
                        <c:v>169.94067999999999</c:v>
                      </c:pt>
                      <c:pt idx="2065">
                        <c:v>170.03030999999999</c:v>
                      </c:pt>
                      <c:pt idx="2066">
                        <c:v>170.15170000000001</c:v>
                      </c:pt>
                      <c:pt idx="2067">
                        <c:v>170.26585</c:v>
                      </c:pt>
                      <c:pt idx="2068">
                        <c:v>170.44108</c:v>
                      </c:pt>
                      <c:pt idx="2069">
                        <c:v>170.53308999999999</c:v>
                      </c:pt>
                      <c:pt idx="2070">
                        <c:v>170.64138</c:v>
                      </c:pt>
                      <c:pt idx="2071">
                        <c:v>170.7801</c:v>
                      </c:pt>
                      <c:pt idx="2072">
                        <c:v>170.93904000000001</c:v>
                      </c:pt>
                      <c:pt idx="2073">
                        <c:v>171.04624999999999</c:v>
                      </c:pt>
                      <c:pt idx="2074">
                        <c:v>171.15124</c:v>
                      </c:pt>
                      <c:pt idx="2075">
                        <c:v>171.27213</c:v>
                      </c:pt>
                      <c:pt idx="2076">
                        <c:v>171.40242000000001</c:v>
                      </c:pt>
                      <c:pt idx="2077">
                        <c:v>171.58131</c:v>
                      </c:pt>
                      <c:pt idx="2078">
                        <c:v>171.64572000000001</c:v>
                      </c:pt>
                      <c:pt idx="2079">
                        <c:v>171.75799000000001</c:v>
                      </c:pt>
                      <c:pt idx="2080">
                        <c:v>171.89590000000001</c:v>
                      </c:pt>
                      <c:pt idx="2081">
                        <c:v>172.04856000000001</c:v>
                      </c:pt>
                      <c:pt idx="2082">
                        <c:v>172.14912000000001</c:v>
                      </c:pt>
                      <c:pt idx="2083">
                        <c:v>172.26738</c:v>
                      </c:pt>
                      <c:pt idx="2084">
                        <c:v>172.39774</c:v>
                      </c:pt>
                      <c:pt idx="2085">
                        <c:v>172.56328999999999</c:v>
                      </c:pt>
                      <c:pt idx="2086">
                        <c:v>172.63715999999999</c:v>
                      </c:pt>
                      <c:pt idx="2087">
                        <c:v>172.77374</c:v>
                      </c:pt>
                      <c:pt idx="2088">
                        <c:v>172.90683999999999</c:v>
                      </c:pt>
                      <c:pt idx="2089">
                        <c:v>173.28773000000001</c:v>
                      </c:pt>
                      <c:pt idx="2090">
                        <c:v>173.14610999999999</c:v>
                      </c:pt>
                      <c:pt idx="2091">
                        <c:v>173.26446000000001</c:v>
                      </c:pt>
                      <c:pt idx="2092">
                        <c:v>173.40849</c:v>
                      </c:pt>
                      <c:pt idx="2093">
                        <c:v>173.53176999999999</c:v>
                      </c:pt>
                      <c:pt idx="2094">
                        <c:v>173.68558999999999</c:v>
                      </c:pt>
                      <c:pt idx="2095">
                        <c:v>173.75599</c:v>
                      </c:pt>
                      <c:pt idx="2096">
                        <c:v>173.88153</c:v>
                      </c:pt>
                      <c:pt idx="2097">
                        <c:v>174.00594000000001</c:v>
                      </c:pt>
                      <c:pt idx="2098">
                        <c:v>174.18939</c:v>
                      </c:pt>
                      <c:pt idx="2099">
                        <c:v>174.24421000000001</c:v>
                      </c:pt>
                      <c:pt idx="2100">
                        <c:v>174.35740999999999</c:v>
                      </c:pt>
                      <c:pt idx="2101">
                        <c:v>174.48278999999999</c:v>
                      </c:pt>
                      <c:pt idx="2102">
                        <c:v>174.67008999999999</c:v>
                      </c:pt>
                      <c:pt idx="2103">
                        <c:v>174.75044</c:v>
                      </c:pt>
                      <c:pt idx="2104">
                        <c:v>174.85608999999999</c:v>
                      </c:pt>
                      <c:pt idx="2105">
                        <c:v>174.98518999999999</c:v>
                      </c:pt>
                      <c:pt idx="2106">
                        <c:v>175.15742</c:v>
                      </c:pt>
                      <c:pt idx="2107">
                        <c:v>175.24001000000001</c:v>
                      </c:pt>
                      <c:pt idx="2108">
                        <c:v>175.37831</c:v>
                      </c:pt>
                      <c:pt idx="2109">
                        <c:v>175.51052999999999</c:v>
                      </c:pt>
                      <c:pt idx="2110">
                        <c:v>175.67343</c:v>
                      </c:pt>
                      <c:pt idx="2111">
                        <c:v>175.75906000000001</c:v>
                      </c:pt>
                      <c:pt idx="2112">
                        <c:v>175.8818</c:v>
                      </c:pt>
                      <c:pt idx="2113">
                        <c:v>175.98728</c:v>
                      </c:pt>
                      <c:pt idx="2114">
                        <c:v>176.11865</c:v>
                      </c:pt>
                      <c:pt idx="2115">
                        <c:v>176.30305000000001</c:v>
                      </c:pt>
                      <c:pt idx="2116">
                        <c:v>176.36799999999999</c:v>
                      </c:pt>
                      <c:pt idx="2117">
                        <c:v>176.47719000000001</c:v>
                      </c:pt>
                      <c:pt idx="2118">
                        <c:v>176.59688</c:v>
                      </c:pt>
                      <c:pt idx="2119">
                        <c:v>176.78838999999999</c:v>
                      </c:pt>
                      <c:pt idx="2120">
                        <c:v>176.863</c:v>
                      </c:pt>
                      <c:pt idx="2121">
                        <c:v>176.99045000000001</c:v>
                      </c:pt>
                      <c:pt idx="2122">
                        <c:v>177.10686000000001</c:v>
                      </c:pt>
                      <c:pt idx="2123">
                        <c:v>177.29128</c:v>
                      </c:pt>
                      <c:pt idx="2124">
                        <c:v>177.35930999999999</c:v>
                      </c:pt>
                      <c:pt idx="2125">
                        <c:v>177.47014999999999</c:v>
                      </c:pt>
                      <c:pt idx="2126">
                        <c:v>177.60781</c:v>
                      </c:pt>
                      <c:pt idx="2127">
                        <c:v>177.75351000000001</c:v>
                      </c:pt>
                      <c:pt idx="2128">
                        <c:v>177.91842</c:v>
                      </c:pt>
                      <c:pt idx="2129">
                        <c:v>177.99485000000001</c:v>
                      </c:pt>
                      <c:pt idx="2130">
                        <c:v>178.13219000000001</c:v>
                      </c:pt>
                      <c:pt idx="2131">
                        <c:v>178.24821</c:v>
                      </c:pt>
                      <c:pt idx="2132">
                        <c:v>178.42353</c:v>
                      </c:pt>
                      <c:pt idx="2133">
                        <c:v>178.4776</c:v>
                      </c:pt>
                      <c:pt idx="2134">
                        <c:v>178.61937</c:v>
                      </c:pt>
                      <c:pt idx="2135">
                        <c:v>178.73713000000001</c:v>
                      </c:pt>
                      <c:pt idx="2136">
                        <c:v>178.91201000000001</c:v>
                      </c:pt>
                      <c:pt idx="2137">
                        <c:v>178.97675000000001</c:v>
                      </c:pt>
                      <c:pt idx="2138">
                        <c:v>179.09041999999999</c:v>
                      </c:pt>
                      <c:pt idx="2139">
                        <c:v>179.22533999999999</c:v>
                      </c:pt>
                      <c:pt idx="2140">
                        <c:v>179.38630000000001</c:v>
                      </c:pt>
                      <c:pt idx="2141">
                        <c:v>179.46520000000001</c:v>
                      </c:pt>
                      <c:pt idx="2142">
                        <c:v>179.61749</c:v>
                      </c:pt>
                      <c:pt idx="2143">
                        <c:v>179.69772</c:v>
                      </c:pt>
                      <c:pt idx="2144">
                        <c:v>180.17642000000001</c:v>
                      </c:pt>
                      <c:pt idx="2145">
                        <c:v>180.55717999999999</c:v>
                      </c:pt>
                      <c:pt idx="2146">
                        <c:v>180.69523000000001</c:v>
                      </c:pt>
                      <c:pt idx="2147">
                        <c:v>180.83405999999999</c:v>
                      </c:pt>
                      <c:pt idx="2148">
                        <c:v>180.96942000000001</c:v>
                      </c:pt>
                      <c:pt idx="2149">
                        <c:v>181.15487999999999</c:v>
                      </c:pt>
                      <c:pt idx="2150">
                        <c:v>181.28270000000001</c:v>
                      </c:pt>
                      <c:pt idx="2151">
                        <c:v>181.33302</c:v>
                      </c:pt>
                      <c:pt idx="2152">
                        <c:v>181.45850999999999</c:v>
                      </c:pt>
                      <c:pt idx="2153">
                        <c:v>181.60638</c:v>
                      </c:pt>
                      <c:pt idx="2154">
                        <c:v>181.68733</c:v>
                      </c:pt>
                      <c:pt idx="2155">
                        <c:v>181.82374999999999</c:v>
                      </c:pt>
                      <c:pt idx="2156">
                        <c:v>181.94245000000001</c:v>
                      </c:pt>
                      <c:pt idx="2157">
                        <c:v>182.10437999999999</c:v>
                      </c:pt>
                      <c:pt idx="2158">
                        <c:v>182.19901999999999</c:v>
                      </c:pt>
                      <c:pt idx="2159">
                        <c:v>182.31003999999999</c:v>
                      </c:pt>
                      <c:pt idx="2160">
                        <c:v>182.43412000000001</c:v>
                      </c:pt>
                      <c:pt idx="2161">
                        <c:v>182.60118</c:v>
                      </c:pt>
                      <c:pt idx="2162">
                        <c:v>182.70231000000001</c:v>
                      </c:pt>
                      <c:pt idx="2163">
                        <c:v>182.82173</c:v>
                      </c:pt>
                      <c:pt idx="2164">
                        <c:v>182.96235999999999</c:v>
                      </c:pt>
                      <c:pt idx="2165">
                        <c:v>183.08104</c:v>
                      </c:pt>
                      <c:pt idx="2166">
                        <c:v>183.23468</c:v>
                      </c:pt>
                      <c:pt idx="2167">
                        <c:v>183.33551</c:v>
                      </c:pt>
                      <c:pt idx="2168">
                        <c:v>183.43413000000001</c:v>
                      </c:pt>
                      <c:pt idx="2169">
                        <c:v>183.58435</c:v>
                      </c:pt>
                      <c:pt idx="2170">
                        <c:v>183.72130000000001</c:v>
                      </c:pt>
                      <c:pt idx="2171">
                        <c:v>183.78692000000001</c:v>
                      </c:pt>
                      <c:pt idx="2172">
                        <c:v>183.92832000000001</c:v>
                      </c:pt>
                      <c:pt idx="2173">
                        <c:v>184.07238000000001</c:v>
                      </c:pt>
                      <c:pt idx="2174">
                        <c:v>184.21617000000001</c:v>
                      </c:pt>
                      <c:pt idx="2175">
                        <c:v>184.31125</c:v>
                      </c:pt>
                      <c:pt idx="2176">
                        <c:v>184.44125</c:v>
                      </c:pt>
                      <c:pt idx="2177">
                        <c:v>184.55267000000001</c:v>
                      </c:pt>
                      <c:pt idx="2178">
                        <c:v>184.72</c:v>
                      </c:pt>
                      <c:pt idx="2179">
                        <c:v>184.81763000000001</c:v>
                      </c:pt>
                      <c:pt idx="2180">
                        <c:v>184.94387</c:v>
                      </c:pt>
                      <c:pt idx="2181">
                        <c:v>185.09442999999999</c:v>
                      </c:pt>
                      <c:pt idx="2182">
                        <c:v>185.22936999999999</c:v>
                      </c:pt>
                      <c:pt idx="2183">
                        <c:v>185.34017</c:v>
                      </c:pt>
                      <c:pt idx="2184">
                        <c:v>185.46248</c:v>
                      </c:pt>
                      <c:pt idx="2185">
                        <c:v>185.59019000000001</c:v>
                      </c:pt>
                      <c:pt idx="2186">
                        <c:v>185.70627999999999</c:v>
                      </c:pt>
                      <c:pt idx="2187">
                        <c:v>185.86417</c:v>
                      </c:pt>
                      <c:pt idx="2188">
                        <c:v>185.95779999999999</c:v>
                      </c:pt>
                      <c:pt idx="2189">
                        <c:v>186.07619</c:v>
                      </c:pt>
                      <c:pt idx="2190">
                        <c:v>186.20437000000001</c:v>
                      </c:pt>
                      <c:pt idx="2191">
                        <c:v>186.36170000000001</c:v>
                      </c:pt>
                      <c:pt idx="2192">
                        <c:v>186.44112999999999</c:v>
                      </c:pt>
                      <c:pt idx="2193">
                        <c:v>186.58378999999999</c:v>
                      </c:pt>
                      <c:pt idx="2194">
                        <c:v>186.68305000000001</c:v>
                      </c:pt>
                      <c:pt idx="2195">
                        <c:v>186.82923</c:v>
                      </c:pt>
                      <c:pt idx="2196">
                        <c:v>186.94566</c:v>
                      </c:pt>
                      <c:pt idx="2197">
                        <c:v>187.06985</c:v>
                      </c:pt>
                      <c:pt idx="2198">
                        <c:v>187.19207</c:v>
                      </c:pt>
                      <c:pt idx="2199">
                        <c:v>187.32580999999999</c:v>
                      </c:pt>
                      <c:pt idx="2200">
                        <c:v>187.43953999999999</c:v>
                      </c:pt>
                      <c:pt idx="2201">
                        <c:v>187.56541000000001</c:v>
                      </c:pt>
                      <c:pt idx="2202">
                        <c:v>187.67505</c:v>
                      </c:pt>
                      <c:pt idx="2203">
                        <c:v>187.79248000000001</c:v>
                      </c:pt>
                      <c:pt idx="2204">
                        <c:v>187.94470000000001</c:v>
                      </c:pt>
                      <c:pt idx="2205">
                        <c:v>188.04060999999999</c:v>
                      </c:pt>
                      <c:pt idx="2206">
                        <c:v>188.15904</c:v>
                      </c:pt>
                      <c:pt idx="2207">
                        <c:v>188.28398999999999</c:v>
                      </c:pt>
                      <c:pt idx="2208">
                        <c:v>188.45398</c:v>
                      </c:pt>
                      <c:pt idx="2209">
                        <c:v>188.54789</c:v>
                      </c:pt>
                      <c:pt idx="2210">
                        <c:v>188.78698</c:v>
                      </c:pt>
                      <c:pt idx="2211">
                        <c:v>188.85015000000001</c:v>
                      </c:pt>
                      <c:pt idx="2212">
                        <c:v>188.96585999999999</c:v>
                      </c:pt>
                      <c:pt idx="2213">
                        <c:v>189.06120999999999</c:v>
                      </c:pt>
                      <c:pt idx="2214">
                        <c:v>189.19304</c:v>
                      </c:pt>
                      <c:pt idx="2215">
                        <c:v>189.32724999999999</c:v>
                      </c:pt>
                      <c:pt idx="2216">
                        <c:v>189.47357</c:v>
                      </c:pt>
                      <c:pt idx="2217">
                        <c:v>189.58216999999999</c:v>
                      </c:pt>
                      <c:pt idx="2218">
                        <c:v>189.68983</c:v>
                      </c:pt>
                      <c:pt idx="2219">
                        <c:v>189.82971000000001</c:v>
                      </c:pt>
                      <c:pt idx="2220">
                        <c:v>189.92</c:v>
                      </c:pt>
                      <c:pt idx="2221">
                        <c:v>190.08416</c:v>
                      </c:pt>
                      <c:pt idx="2222">
                        <c:v>190.15116</c:v>
                      </c:pt>
                      <c:pt idx="2223">
                        <c:v>190.30668</c:v>
                      </c:pt>
                      <c:pt idx="2224">
                        <c:v>190.43467999999999</c:v>
                      </c:pt>
                      <c:pt idx="2225">
                        <c:v>190.60757000000001</c:v>
                      </c:pt>
                      <c:pt idx="2226">
                        <c:v>190.66325000000001</c:v>
                      </c:pt>
                      <c:pt idx="2227">
                        <c:v>190.79775000000001</c:v>
                      </c:pt>
                      <c:pt idx="2228">
                        <c:v>190.93116000000001</c:v>
                      </c:pt>
                      <c:pt idx="2229">
                        <c:v>191.07937999999999</c:v>
                      </c:pt>
                      <c:pt idx="2230">
                        <c:v>191.18414999999999</c:v>
                      </c:pt>
                      <c:pt idx="2231">
                        <c:v>191.29183</c:v>
                      </c:pt>
                      <c:pt idx="2232">
                        <c:v>191.40947</c:v>
                      </c:pt>
                      <c:pt idx="2233">
                        <c:v>191.57964000000001</c:v>
                      </c:pt>
                      <c:pt idx="2234">
                        <c:v>191.66301000000001</c:v>
                      </c:pt>
                      <c:pt idx="2235">
                        <c:v>191.78222</c:v>
                      </c:pt>
                      <c:pt idx="2236">
                        <c:v>191.94211000000001</c:v>
                      </c:pt>
                      <c:pt idx="2237">
                        <c:v>192.06894</c:v>
                      </c:pt>
                      <c:pt idx="2238">
                        <c:v>192.18123</c:v>
                      </c:pt>
                      <c:pt idx="2239">
                        <c:v>192.29174</c:v>
                      </c:pt>
                      <c:pt idx="2240">
                        <c:v>192.43611000000001</c:v>
                      </c:pt>
                      <c:pt idx="2241">
                        <c:v>192.54657</c:v>
                      </c:pt>
                      <c:pt idx="2242">
                        <c:v>192.72255999999999</c:v>
                      </c:pt>
                      <c:pt idx="2243">
                        <c:v>192.82002</c:v>
                      </c:pt>
                      <c:pt idx="2244">
                        <c:v>192.92872</c:v>
                      </c:pt>
                      <c:pt idx="2245">
                        <c:v>193.08017000000001</c:v>
                      </c:pt>
                      <c:pt idx="2246">
                        <c:v>193.23814999999999</c:v>
                      </c:pt>
                      <c:pt idx="2247">
                        <c:v>193.32830999999999</c:v>
                      </c:pt>
                      <c:pt idx="2248">
                        <c:v>193.44761</c:v>
                      </c:pt>
                      <c:pt idx="2249">
                        <c:v>193.57934</c:v>
                      </c:pt>
                      <c:pt idx="2250">
                        <c:v>193.71843999999999</c:v>
                      </c:pt>
                      <c:pt idx="2251">
                        <c:v>193.81578999999999</c:v>
                      </c:pt>
                      <c:pt idx="2252">
                        <c:v>193.91936999999999</c:v>
                      </c:pt>
                      <c:pt idx="2253">
                        <c:v>194.06613999999999</c:v>
                      </c:pt>
                      <c:pt idx="2254">
                        <c:v>194.20338000000001</c:v>
                      </c:pt>
                      <c:pt idx="2255">
                        <c:v>194.31218000000001</c:v>
                      </c:pt>
                      <c:pt idx="2256">
                        <c:v>194.4528</c:v>
                      </c:pt>
                      <c:pt idx="2257">
                        <c:v>194.56326999999999</c:v>
                      </c:pt>
                      <c:pt idx="2258">
                        <c:v>194.68061</c:v>
                      </c:pt>
                      <c:pt idx="2259">
                        <c:v>194.84162000000001</c:v>
                      </c:pt>
                      <c:pt idx="2260">
                        <c:v>194.92822000000001</c:v>
                      </c:pt>
                      <c:pt idx="2261">
                        <c:v>195.04553999999999</c:v>
                      </c:pt>
                      <c:pt idx="2262">
                        <c:v>195.19107</c:v>
                      </c:pt>
                      <c:pt idx="2263">
                        <c:v>195.33372</c:v>
                      </c:pt>
                      <c:pt idx="2264">
                        <c:v>195.40995000000001</c:v>
                      </c:pt>
                      <c:pt idx="2265">
                        <c:v>195.55216999999999</c:v>
                      </c:pt>
                      <c:pt idx="2266">
                        <c:v>195.66771</c:v>
                      </c:pt>
                      <c:pt idx="2267">
                        <c:v>195.83324999999999</c:v>
                      </c:pt>
                      <c:pt idx="2268">
                        <c:v>195.9331</c:v>
                      </c:pt>
                      <c:pt idx="2269">
                        <c:v>196.03931</c:v>
                      </c:pt>
                      <c:pt idx="2270">
                        <c:v>196.15861000000001</c:v>
                      </c:pt>
                      <c:pt idx="2271">
                        <c:v>196.43008</c:v>
                      </c:pt>
                      <c:pt idx="2272">
                        <c:v>196.45221000000001</c:v>
                      </c:pt>
                      <c:pt idx="2273">
                        <c:v>196.55954</c:v>
                      </c:pt>
                      <c:pt idx="2274">
                        <c:v>196.66826</c:v>
                      </c:pt>
                      <c:pt idx="2275">
                        <c:v>196.77799999999999</c:v>
                      </c:pt>
                      <c:pt idx="2276">
                        <c:v>196.95008999999999</c:v>
                      </c:pt>
                      <c:pt idx="2277">
                        <c:v>197.03791000000001</c:v>
                      </c:pt>
                      <c:pt idx="2278">
                        <c:v>197.17465999999999</c:v>
                      </c:pt>
                      <c:pt idx="2279">
                        <c:v>197.29204999999999</c:v>
                      </c:pt>
                      <c:pt idx="2280">
                        <c:v>197.45846</c:v>
                      </c:pt>
                      <c:pt idx="2281">
                        <c:v>197.53398999999999</c:v>
                      </c:pt>
                      <c:pt idx="2282">
                        <c:v>197.67081999999999</c:v>
                      </c:pt>
                      <c:pt idx="2283">
                        <c:v>197.80354</c:v>
                      </c:pt>
                      <c:pt idx="2284">
                        <c:v>197.94494</c:v>
                      </c:pt>
                      <c:pt idx="2285">
                        <c:v>198.0549</c:v>
                      </c:pt>
                      <c:pt idx="2286">
                        <c:v>198.18358000000001</c:v>
                      </c:pt>
                      <c:pt idx="2287">
                        <c:v>198.31276</c:v>
                      </c:pt>
                      <c:pt idx="2288">
                        <c:v>198.47192999999999</c:v>
                      </c:pt>
                      <c:pt idx="2289">
                        <c:v>198.5592</c:v>
                      </c:pt>
                      <c:pt idx="2290">
                        <c:v>198.68576999999999</c:v>
                      </c:pt>
                      <c:pt idx="2291">
                        <c:v>198.80462</c:v>
                      </c:pt>
                      <c:pt idx="2292">
                        <c:v>198.92144999999999</c:v>
                      </c:pt>
                      <c:pt idx="2293">
                        <c:v>199.08690000000001</c:v>
                      </c:pt>
                      <c:pt idx="2294">
                        <c:v>199.18357</c:v>
                      </c:pt>
                      <c:pt idx="2295">
                        <c:v>199.29519999999999</c:v>
                      </c:pt>
                      <c:pt idx="2296">
                        <c:v>199.40346</c:v>
                      </c:pt>
                      <c:pt idx="2297">
                        <c:v>199.57454999999999</c:v>
                      </c:pt>
                      <c:pt idx="2298">
                        <c:v>199.66129000000001</c:v>
                      </c:pt>
                      <c:pt idx="2299">
                        <c:v>199.77466000000001</c:v>
                      </c:pt>
                      <c:pt idx="2300">
                        <c:v>199.91145</c:v>
                      </c:pt>
                      <c:pt idx="2301">
                        <c:v>200.06118000000001</c:v>
                      </c:pt>
                      <c:pt idx="2302">
                        <c:v>200.14371</c:v>
                      </c:pt>
                      <c:pt idx="2303">
                        <c:v>200.25707</c:v>
                      </c:pt>
                      <c:pt idx="2304">
                        <c:v>200.39434</c:v>
                      </c:pt>
                      <c:pt idx="2305">
                        <c:v>200.56236000000001</c:v>
                      </c:pt>
                      <c:pt idx="2306">
                        <c:v>200.54479000000001</c:v>
                      </c:pt>
                      <c:pt idx="2307">
                        <c:v>200.52278999999999</c:v>
                      </c:pt>
                      <c:pt idx="2308">
                        <c:v>200.53961000000001</c:v>
                      </c:pt>
                      <c:pt idx="2309">
                        <c:v>200.53146000000001</c:v>
                      </c:pt>
                      <c:pt idx="2310">
                        <c:v>200.52654999999999</c:v>
                      </c:pt>
                      <c:pt idx="2311">
                        <c:v>200.5145</c:v>
                      </c:pt>
                      <c:pt idx="2312">
                        <c:v>200.51212000000001</c:v>
                      </c:pt>
                      <c:pt idx="2313">
                        <c:v>200.48938000000001</c:v>
                      </c:pt>
                      <c:pt idx="2314">
                        <c:v>200.53461999999999</c:v>
                      </c:pt>
                      <c:pt idx="2315">
                        <c:v>200.49476999999999</c:v>
                      </c:pt>
                      <c:pt idx="2316">
                        <c:v>200.50747999999999</c:v>
                      </c:pt>
                      <c:pt idx="2317">
                        <c:v>200.47961000000001</c:v>
                      </c:pt>
                      <c:pt idx="2318">
                        <c:v>200.52420000000001</c:v>
                      </c:pt>
                      <c:pt idx="2319">
                        <c:v>200.50453999999999</c:v>
                      </c:pt>
                      <c:pt idx="2320">
                        <c:v>200.48978</c:v>
                      </c:pt>
                      <c:pt idx="2321">
                        <c:v>200.50931</c:v>
                      </c:pt>
                      <c:pt idx="2322">
                        <c:v>200.52052</c:v>
                      </c:pt>
                      <c:pt idx="2323">
                        <c:v>200.49437</c:v>
                      </c:pt>
                      <c:pt idx="2324">
                        <c:v>200.48938999999999</c:v>
                      </c:pt>
                      <c:pt idx="2325">
                        <c:v>200.48385999999999</c:v>
                      </c:pt>
                      <c:pt idx="2326">
                        <c:v>200.50013000000001</c:v>
                      </c:pt>
                      <c:pt idx="2327">
                        <c:v>200.45968999999999</c:v>
                      </c:pt>
                      <c:pt idx="2328">
                        <c:v>200.48649</c:v>
                      </c:pt>
                      <c:pt idx="2329">
                        <c:v>200.50766999999999</c:v>
                      </c:pt>
                      <c:pt idx="2330">
                        <c:v>200.50618</c:v>
                      </c:pt>
                      <c:pt idx="2331">
                        <c:v>200.53756000000001</c:v>
                      </c:pt>
                      <c:pt idx="2332">
                        <c:v>200.64256</c:v>
                      </c:pt>
                      <c:pt idx="2333">
                        <c:v>200.5121</c:v>
                      </c:pt>
                      <c:pt idx="2334">
                        <c:v>200.50882999999999</c:v>
                      </c:pt>
                      <c:pt idx="2335">
                        <c:v>200.53200000000001</c:v>
                      </c:pt>
                      <c:pt idx="2336">
                        <c:v>200.49417</c:v>
                      </c:pt>
                      <c:pt idx="2337">
                        <c:v>200.49348000000001</c:v>
                      </c:pt>
                      <c:pt idx="2338">
                        <c:v>200.47900000000001</c:v>
                      </c:pt>
                      <c:pt idx="2339">
                        <c:v>200.51669000000001</c:v>
                      </c:pt>
                      <c:pt idx="2340">
                        <c:v>200.47134</c:v>
                      </c:pt>
                      <c:pt idx="2341">
                        <c:v>200.49248</c:v>
                      </c:pt>
                      <c:pt idx="2342">
                        <c:v>200.51501999999999</c:v>
                      </c:pt>
                      <c:pt idx="2343">
                        <c:v>200.52588</c:v>
                      </c:pt>
                      <c:pt idx="2344">
                        <c:v>200.51238000000001</c:v>
                      </c:pt>
                      <c:pt idx="2345">
                        <c:v>200.50761</c:v>
                      </c:pt>
                      <c:pt idx="2346">
                        <c:v>200.50313</c:v>
                      </c:pt>
                      <c:pt idx="2347">
                        <c:v>200.52221</c:v>
                      </c:pt>
                      <c:pt idx="2348">
                        <c:v>200.51748000000001</c:v>
                      </c:pt>
                      <c:pt idx="2349">
                        <c:v>200.49265</c:v>
                      </c:pt>
                      <c:pt idx="2350">
                        <c:v>200.49789000000001</c:v>
                      </c:pt>
                      <c:pt idx="2351">
                        <c:v>200.49440000000001</c:v>
                      </c:pt>
                      <c:pt idx="2352">
                        <c:v>200.50230999999999</c:v>
                      </c:pt>
                      <c:pt idx="2353">
                        <c:v>200.49892</c:v>
                      </c:pt>
                      <c:pt idx="2354">
                        <c:v>200.49084999999999</c:v>
                      </c:pt>
                      <c:pt idx="2355">
                        <c:v>200.47862000000001</c:v>
                      </c:pt>
                      <c:pt idx="2356">
                        <c:v>200.52708999999999</c:v>
                      </c:pt>
                      <c:pt idx="2357">
                        <c:v>200.47892999999999</c:v>
                      </c:pt>
                      <c:pt idx="2358">
                        <c:v>200.48197999999999</c:v>
                      </c:pt>
                      <c:pt idx="2359">
                        <c:v>200.48627999999999</c:v>
                      </c:pt>
                      <c:pt idx="2360">
                        <c:v>200.50636</c:v>
                      </c:pt>
                      <c:pt idx="2361">
                        <c:v>200.49126000000001</c:v>
                      </c:pt>
                      <c:pt idx="2362">
                        <c:v>200.47943000000001</c:v>
                      </c:pt>
                      <c:pt idx="2363">
                        <c:v>200.50358</c:v>
                      </c:pt>
                      <c:pt idx="2364">
                        <c:v>200.51784000000001</c:v>
                      </c:pt>
                      <c:pt idx="2365">
                        <c:v>200.51093</c:v>
                      </c:pt>
                      <c:pt idx="2366">
                        <c:v>200.49091999999999</c:v>
                      </c:pt>
                      <c:pt idx="2367">
                        <c:v>200.4854</c:v>
                      </c:pt>
                      <c:pt idx="2368">
                        <c:v>200.48149000000001</c:v>
                      </c:pt>
                      <c:pt idx="2369">
                        <c:v>200.5275</c:v>
                      </c:pt>
                      <c:pt idx="2370">
                        <c:v>200.48513</c:v>
                      </c:pt>
                      <c:pt idx="2371">
                        <c:v>200.48084</c:v>
                      </c:pt>
                      <c:pt idx="2372">
                        <c:v>200.48815999999999</c:v>
                      </c:pt>
                      <c:pt idx="2373">
                        <c:v>200.52117999999999</c:v>
                      </c:pt>
                      <c:pt idx="2374">
                        <c:v>200.49411000000001</c:v>
                      </c:pt>
                      <c:pt idx="2375">
                        <c:v>200.50042999999999</c:v>
                      </c:pt>
                      <c:pt idx="2376">
                        <c:v>200.48374000000001</c:v>
                      </c:pt>
                      <c:pt idx="2377">
                        <c:v>200.54177000000001</c:v>
                      </c:pt>
                      <c:pt idx="2378">
                        <c:v>200.4915</c:v>
                      </c:pt>
                      <c:pt idx="2379">
                        <c:v>200.49673000000001</c:v>
                      </c:pt>
                      <c:pt idx="2380">
                        <c:v>200.50886</c:v>
                      </c:pt>
                      <c:pt idx="2381">
                        <c:v>200.52795</c:v>
                      </c:pt>
                      <c:pt idx="2382">
                        <c:v>200.51866000000001</c:v>
                      </c:pt>
                      <c:pt idx="2383">
                        <c:v>200.51827</c:v>
                      </c:pt>
                      <c:pt idx="2384">
                        <c:v>200.49845999999999</c:v>
                      </c:pt>
                      <c:pt idx="2385">
                        <c:v>200.49816999999999</c:v>
                      </c:pt>
                      <c:pt idx="2386">
                        <c:v>200.53273999999999</c:v>
                      </c:pt>
                      <c:pt idx="2387">
                        <c:v>200.49977000000001</c:v>
                      </c:pt>
                      <c:pt idx="2388">
                        <c:v>200.50645</c:v>
                      </c:pt>
                      <c:pt idx="2389">
                        <c:v>200.50592</c:v>
                      </c:pt>
                      <c:pt idx="2390">
                        <c:v>200.52471</c:v>
                      </c:pt>
                      <c:pt idx="2391">
                        <c:v>200.49870999999999</c:v>
                      </c:pt>
                      <c:pt idx="2392">
                        <c:v>200.49992</c:v>
                      </c:pt>
                      <c:pt idx="2393">
                        <c:v>200.63844</c:v>
                      </c:pt>
                      <c:pt idx="2394">
                        <c:v>200.52847</c:v>
                      </c:pt>
                      <c:pt idx="2395">
                        <c:v>200.52571</c:v>
                      </c:pt>
                      <c:pt idx="2396">
                        <c:v>200.50345999999999</c:v>
                      </c:pt>
                      <c:pt idx="2397">
                        <c:v>200.51634999999999</c:v>
                      </c:pt>
                      <c:pt idx="2398">
                        <c:v>200.52428</c:v>
                      </c:pt>
                      <c:pt idx="2399">
                        <c:v>200.50287</c:v>
                      </c:pt>
                      <c:pt idx="2400">
                        <c:v>200.49487999999999</c:v>
                      </c:pt>
                      <c:pt idx="2401">
                        <c:v>200.50506999999999</c:v>
                      </c:pt>
                      <c:pt idx="2402">
                        <c:v>200.50577999999999</c:v>
                      </c:pt>
                      <c:pt idx="2403">
                        <c:v>200.52739</c:v>
                      </c:pt>
                      <c:pt idx="2404">
                        <c:v>200.49178000000001</c:v>
                      </c:pt>
                      <c:pt idx="2405">
                        <c:v>200.50796</c:v>
                      </c:pt>
                      <c:pt idx="2406">
                        <c:v>200.50281000000001</c:v>
                      </c:pt>
                      <c:pt idx="2407">
                        <c:v>200.51843</c:v>
                      </c:pt>
                      <c:pt idx="2408">
                        <c:v>200.50971000000001</c:v>
                      </c:pt>
                      <c:pt idx="2409">
                        <c:v>200.50171</c:v>
                      </c:pt>
                      <c:pt idx="2410">
                        <c:v>200.48590999999999</c:v>
                      </c:pt>
                      <c:pt idx="2411">
                        <c:v>200.51874000000001</c:v>
                      </c:pt>
                      <c:pt idx="2412">
                        <c:v>200.48231999999999</c:v>
                      </c:pt>
                      <c:pt idx="2413">
                        <c:v>200.47504000000001</c:v>
                      </c:pt>
                      <c:pt idx="2414">
                        <c:v>200.48928000000001</c:v>
                      </c:pt>
                      <c:pt idx="2415">
                        <c:v>200.53037</c:v>
                      </c:pt>
                      <c:pt idx="2416">
                        <c:v>200.49727999999999</c:v>
                      </c:pt>
                      <c:pt idx="2417">
                        <c:v>200.52063999999999</c:v>
                      </c:pt>
                      <c:pt idx="2418">
                        <c:v>200.50702999999999</c:v>
                      </c:pt>
                      <c:pt idx="2419">
                        <c:v>200.53518</c:v>
                      </c:pt>
                      <c:pt idx="2420">
                        <c:v>200.50008</c:v>
                      </c:pt>
                      <c:pt idx="2421">
                        <c:v>200.50685999999999</c:v>
                      </c:pt>
                      <c:pt idx="2422">
                        <c:v>200.49099000000001</c:v>
                      </c:pt>
                      <c:pt idx="2423">
                        <c:v>200.47946999999999</c:v>
                      </c:pt>
                      <c:pt idx="2424">
                        <c:v>200.52038999999999</c:v>
                      </c:pt>
                      <c:pt idx="2425">
                        <c:v>200.51804999999999</c:v>
                      </c:pt>
                      <c:pt idx="2426">
                        <c:v>200.51730000000001</c:v>
                      </c:pt>
                      <c:pt idx="2427">
                        <c:v>200.50406000000001</c:v>
                      </c:pt>
                      <c:pt idx="2428">
                        <c:v>200.54731000000001</c:v>
                      </c:pt>
                      <c:pt idx="2429">
                        <c:v>200.50910999999999</c:v>
                      </c:pt>
                      <c:pt idx="2430">
                        <c:v>200.52321000000001</c:v>
                      </c:pt>
                      <c:pt idx="2431">
                        <c:v>200.51723000000001</c:v>
                      </c:pt>
                      <c:pt idx="2432">
                        <c:v>200.53550999999999</c:v>
                      </c:pt>
                      <c:pt idx="2433">
                        <c:v>200.50809000000001</c:v>
                      </c:pt>
                      <c:pt idx="2434">
                        <c:v>200.4975</c:v>
                      </c:pt>
                      <c:pt idx="2435">
                        <c:v>200.52085</c:v>
                      </c:pt>
                      <c:pt idx="2436">
                        <c:v>200.54836</c:v>
                      </c:pt>
                      <c:pt idx="2437">
                        <c:v>200.52033</c:v>
                      </c:pt>
                      <c:pt idx="2438">
                        <c:v>200.54337000000001</c:v>
                      </c:pt>
                      <c:pt idx="2439">
                        <c:v>200.52484999999999</c:v>
                      </c:pt>
                      <c:pt idx="2440">
                        <c:v>200.52182999999999</c:v>
                      </c:pt>
                      <c:pt idx="2441">
                        <c:v>200.52414999999999</c:v>
                      </c:pt>
                      <c:pt idx="2442">
                        <c:v>200.4975</c:v>
                      </c:pt>
                      <c:pt idx="2443">
                        <c:v>200.51371</c:v>
                      </c:pt>
                      <c:pt idx="2444">
                        <c:v>200.50287</c:v>
                      </c:pt>
                      <c:pt idx="2445">
                        <c:v>200.52656999999999</c:v>
                      </c:pt>
                      <c:pt idx="2446">
                        <c:v>200.48887999999999</c:v>
                      </c:pt>
                      <c:pt idx="2447">
                        <c:v>200.51294999999999</c:v>
                      </c:pt>
                      <c:pt idx="2448">
                        <c:v>200.50871000000001</c:v>
                      </c:pt>
                      <c:pt idx="2449">
                        <c:v>200.54096999999999</c:v>
                      </c:pt>
                      <c:pt idx="2450">
                        <c:v>200.51101</c:v>
                      </c:pt>
                      <c:pt idx="2451">
                        <c:v>200.51004</c:v>
                      </c:pt>
                      <c:pt idx="2452">
                        <c:v>200.52680000000001</c:v>
                      </c:pt>
                      <c:pt idx="2453">
                        <c:v>200.56709000000001</c:v>
                      </c:pt>
                      <c:pt idx="2454">
                        <c:v>200.60642000000001</c:v>
                      </c:pt>
                      <c:pt idx="2455">
                        <c:v>200.50548000000001</c:v>
                      </c:pt>
                      <c:pt idx="2456">
                        <c:v>200.50935999999999</c:v>
                      </c:pt>
                      <c:pt idx="2457">
                        <c:v>200.52202</c:v>
                      </c:pt>
                      <c:pt idx="2458">
                        <c:v>200.52671000000001</c:v>
                      </c:pt>
                      <c:pt idx="2459">
                        <c:v>200.49467999999999</c:v>
                      </c:pt>
                      <c:pt idx="2460">
                        <c:v>200.51696000000001</c:v>
                      </c:pt>
                      <c:pt idx="2461">
                        <c:v>200.49878000000001</c:v>
                      </c:pt>
                      <c:pt idx="2462">
                        <c:v>200.51722000000001</c:v>
                      </c:pt>
                      <c:pt idx="2463">
                        <c:v>200.49424999999999</c:v>
                      </c:pt>
                      <c:pt idx="2464">
                        <c:v>200.48433</c:v>
                      </c:pt>
                      <c:pt idx="2465">
                        <c:v>200.5008</c:v>
                      </c:pt>
                      <c:pt idx="2466">
                        <c:v>200.51843</c:v>
                      </c:pt>
                      <c:pt idx="2467">
                        <c:v>200.48220000000001</c:v>
                      </c:pt>
                      <c:pt idx="2468">
                        <c:v>200.48985999999999</c:v>
                      </c:pt>
                      <c:pt idx="2469">
                        <c:v>200.49668</c:v>
                      </c:pt>
                      <c:pt idx="2470">
                        <c:v>200.52651</c:v>
                      </c:pt>
                      <c:pt idx="2471">
                        <c:v>200.50054</c:v>
                      </c:pt>
                      <c:pt idx="2472">
                        <c:v>200.50178</c:v>
                      </c:pt>
                      <c:pt idx="2473">
                        <c:v>200.53254999999999</c:v>
                      </c:pt>
                      <c:pt idx="2474">
                        <c:v>200.54095000000001</c:v>
                      </c:pt>
                      <c:pt idx="2475">
                        <c:v>200.51050000000001</c:v>
                      </c:pt>
                      <c:pt idx="2476">
                        <c:v>200.52035000000001</c:v>
                      </c:pt>
                      <c:pt idx="2477">
                        <c:v>200.52504999999999</c:v>
                      </c:pt>
                      <c:pt idx="2478">
                        <c:v>200.51827</c:v>
                      </c:pt>
                      <c:pt idx="2479">
                        <c:v>200.54997</c:v>
                      </c:pt>
                      <c:pt idx="2480">
                        <c:v>200.5179</c:v>
                      </c:pt>
                      <c:pt idx="2481">
                        <c:v>200.52271999999999</c:v>
                      </c:pt>
                      <c:pt idx="2482">
                        <c:v>200.52212</c:v>
                      </c:pt>
                      <c:pt idx="2483">
                        <c:v>200.53790000000001</c:v>
                      </c:pt>
                      <c:pt idx="2484">
                        <c:v>200.52139</c:v>
                      </c:pt>
                      <c:pt idx="2485">
                        <c:v>200.52851999999999</c:v>
                      </c:pt>
                      <c:pt idx="2486">
                        <c:v>200.52092999999999</c:v>
                      </c:pt>
                      <c:pt idx="2487">
                        <c:v>200.53989000000001</c:v>
                      </c:pt>
                      <c:pt idx="2488">
                        <c:v>200.49811</c:v>
                      </c:pt>
                      <c:pt idx="2489">
                        <c:v>200.49212</c:v>
                      </c:pt>
                      <c:pt idx="2490">
                        <c:v>200.50225</c:v>
                      </c:pt>
                      <c:pt idx="2491">
                        <c:v>200.51678999999999</c:v>
                      </c:pt>
                      <c:pt idx="2492">
                        <c:v>200.48855</c:v>
                      </c:pt>
                      <c:pt idx="2493">
                        <c:v>200.48903000000001</c:v>
                      </c:pt>
                      <c:pt idx="2494">
                        <c:v>200.50509</c:v>
                      </c:pt>
                      <c:pt idx="2495">
                        <c:v>200.48858999999999</c:v>
                      </c:pt>
                      <c:pt idx="2496">
                        <c:v>200.51483999999999</c:v>
                      </c:pt>
                      <c:pt idx="2497">
                        <c:v>200.49119999999999</c:v>
                      </c:pt>
                      <c:pt idx="2498">
                        <c:v>200.50659999999999</c:v>
                      </c:pt>
                      <c:pt idx="2499">
                        <c:v>200.49825000000001</c:v>
                      </c:pt>
                      <c:pt idx="2500">
                        <c:v>200.49217999999999</c:v>
                      </c:pt>
                      <c:pt idx="2501">
                        <c:v>200.47461000000001</c:v>
                      </c:pt>
                      <c:pt idx="2502">
                        <c:v>200.48047</c:v>
                      </c:pt>
                      <c:pt idx="2503">
                        <c:v>200.48865000000001</c:v>
                      </c:pt>
                      <c:pt idx="2504">
                        <c:v>200.50362999999999</c:v>
                      </c:pt>
                      <c:pt idx="2505">
                        <c:v>200.47801000000001</c:v>
                      </c:pt>
                      <c:pt idx="2506">
                        <c:v>200.49104</c:v>
                      </c:pt>
                      <c:pt idx="2507">
                        <c:v>200.47546</c:v>
                      </c:pt>
                      <c:pt idx="2508">
                        <c:v>200.53237999999999</c:v>
                      </c:pt>
                      <c:pt idx="2509">
                        <c:v>200.49055999999999</c:v>
                      </c:pt>
                      <c:pt idx="2510">
                        <c:v>200.48036999999999</c:v>
                      </c:pt>
                      <c:pt idx="2511">
                        <c:v>200.48257000000001</c:v>
                      </c:pt>
                      <c:pt idx="2512">
                        <c:v>200.48751999999999</c:v>
                      </c:pt>
                      <c:pt idx="2513">
                        <c:v>200.49037000000001</c:v>
                      </c:pt>
                      <c:pt idx="2514">
                        <c:v>200.56728000000001</c:v>
                      </c:pt>
                      <c:pt idx="2515">
                        <c:v>200.53112999999999</c:v>
                      </c:pt>
                      <c:pt idx="2516">
                        <c:v>200.4624</c:v>
                      </c:pt>
                      <c:pt idx="2517">
                        <c:v>200.50779</c:v>
                      </c:pt>
                      <c:pt idx="2518">
                        <c:v>200.48519999999999</c:v>
                      </c:pt>
                      <c:pt idx="2519">
                        <c:v>200.48161999999999</c:v>
                      </c:pt>
                      <c:pt idx="2520">
                        <c:v>200.46186</c:v>
                      </c:pt>
                      <c:pt idx="2521">
                        <c:v>200.50424000000001</c:v>
                      </c:pt>
                      <c:pt idx="2522">
                        <c:v>200.47660999999999</c:v>
                      </c:pt>
                      <c:pt idx="2523">
                        <c:v>200.48157</c:v>
                      </c:pt>
                      <c:pt idx="2524">
                        <c:v>200.47976</c:v>
                      </c:pt>
                      <c:pt idx="2525">
                        <c:v>200.48721</c:v>
                      </c:pt>
                      <c:pt idx="2526">
                        <c:v>200.46265</c:v>
                      </c:pt>
                      <c:pt idx="2527">
                        <c:v>200.47874999999999</c:v>
                      </c:pt>
                      <c:pt idx="2528">
                        <c:v>200.46732</c:v>
                      </c:pt>
                      <c:pt idx="2529">
                        <c:v>200.50587999999999</c:v>
                      </c:pt>
                      <c:pt idx="2530">
                        <c:v>200.45764</c:v>
                      </c:pt>
                      <c:pt idx="2531">
                        <c:v>200.47346999999999</c:v>
                      </c:pt>
                      <c:pt idx="2532">
                        <c:v>200.46409</c:v>
                      </c:pt>
                      <c:pt idx="2533">
                        <c:v>200.47254000000001</c:v>
                      </c:pt>
                      <c:pt idx="2534">
                        <c:v>200.50740999999999</c:v>
                      </c:pt>
                      <c:pt idx="2535">
                        <c:v>200.48459</c:v>
                      </c:pt>
                      <c:pt idx="2536">
                        <c:v>200.48194000000001</c:v>
                      </c:pt>
                      <c:pt idx="2537">
                        <c:v>200.48381000000001</c:v>
                      </c:pt>
                      <c:pt idx="2538">
                        <c:v>200.52163999999999</c:v>
                      </c:pt>
                      <c:pt idx="2539">
                        <c:v>200.51442</c:v>
                      </c:pt>
                      <c:pt idx="2540">
                        <c:v>200.5137</c:v>
                      </c:pt>
                      <c:pt idx="2541">
                        <c:v>200.50918999999999</c:v>
                      </c:pt>
                      <c:pt idx="2542">
                        <c:v>200.5368</c:v>
                      </c:pt>
                      <c:pt idx="2543">
                        <c:v>200.49592000000001</c:v>
                      </c:pt>
                      <c:pt idx="2544">
                        <c:v>200.50234</c:v>
                      </c:pt>
                      <c:pt idx="2545">
                        <c:v>200.49322000000001</c:v>
                      </c:pt>
                      <c:pt idx="2546">
                        <c:v>200.51187999999999</c:v>
                      </c:pt>
                      <c:pt idx="2547">
                        <c:v>200.51492999999999</c:v>
                      </c:pt>
                      <c:pt idx="2548">
                        <c:v>200.46465000000001</c:v>
                      </c:pt>
                      <c:pt idx="2549">
                        <c:v>200.46347</c:v>
                      </c:pt>
                      <c:pt idx="2550">
                        <c:v>200.47879</c:v>
                      </c:pt>
                      <c:pt idx="2551">
                        <c:v>200.49318</c:v>
                      </c:pt>
                      <c:pt idx="2552">
                        <c:v>200.48220000000001</c:v>
                      </c:pt>
                      <c:pt idx="2553">
                        <c:v>200.47667999999999</c:v>
                      </c:pt>
                      <c:pt idx="2554">
                        <c:v>200.49448000000001</c:v>
                      </c:pt>
                      <c:pt idx="2555">
                        <c:v>200.52755999999999</c:v>
                      </c:pt>
                      <c:pt idx="2556">
                        <c:v>200.52189000000001</c:v>
                      </c:pt>
                      <c:pt idx="2557">
                        <c:v>200.49861000000001</c:v>
                      </c:pt>
                      <c:pt idx="2558">
                        <c:v>200.50013999999999</c:v>
                      </c:pt>
                      <c:pt idx="2559">
                        <c:v>200.52124000000001</c:v>
                      </c:pt>
                      <c:pt idx="2560">
                        <c:v>200.48318</c:v>
                      </c:pt>
                      <c:pt idx="2561">
                        <c:v>200.49348000000001</c:v>
                      </c:pt>
                      <c:pt idx="2562">
                        <c:v>200.46481</c:v>
                      </c:pt>
                      <c:pt idx="2563">
                        <c:v>200.51025000000001</c:v>
                      </c:pt>
                      <c:pt idx="2564">
                        <c:v>200.47082</c:v>
                      </c:pt>
                      <c:pt idx="2565">
                        <c:v>200.48765</c:v>
                      </c:pt>
                      <c:pt idx="2566">
                        <c:v>200.47998000000001</c:v>
                      </c:pt>
                      <c:pt idx="2567">
                        <c:v>200.49526</c:v>
                      </c:pt>
                      <c:pt idx="2568">
                        <c:v>200.51813999999999</c:v>
                      </c:pt>
                      <c:pt idx="2569">
                        <c:v>200.50570999999999</c:v>
                      </c:pt>
                      <c:pt idx="2570">
                        <c:v>200.50641999999999</c:v>
                      </c:pt>
                      <c:pt idx="2571">
                        <c:v>200.48760999999999</c:v>
                      </c:pt>
                      <c:pt idx="2572">
                        <c:v>200.51064</c:v>
                      </c:pt>
                      <c:pt idx="2573">
                        <c:v>200.48405</c:v>
                      </c:pt>
                      <c:pt idx="2574">
                        <c:v>200.47659999999999</c:v>
                      </c:pt>
                      <c:pt idx="2575">
                        <c:v>200.61654999999999</c:v>
                      </c:pt>
                      <c:pt idx="2576">
                        <c:v>200.51328000000001</c:v>
                      </c:pt>
                      <c:pt idx="2577">
                        <c:v>200.46827999999999</c:v>
                      </c:pt>
                      <c:pt idx="2578">
                        <c:v>200.47763</c:v>
                      </c:pt>
                      <c:pt idx="2579">
                        <c:v>200.48594</c:v>
                      </c:pt>
                      <c:pt idx="2580">
                        <c:v>200.52081000000001</c:v>
                      </c:pt>
                      <c:pt idx="2581">
                        <c:v>200.50148999999999</c:v>
                      </c:pt>
                      <c:pt idx="2582">
                        <c:v>200.4881</c:v>
                      </c:pt>
                      <c:pt idx="2583">
                        <c:v>200.49205000000001</c:v>
                      </c:pt>
                      <c:pt idx="2584">
                        <c:v>200.48603</c:v>
                      </c:pt>
                      <c:pt idx="2585">
                        <c:v>200.49872999999999</c:v>
                      </c:pt>
                      <c:pt idx="2586">
                        <c:v>200.47758999999999</c:v>
                      </c:pt>
                      <c:pt idx="2587">
                        <c:v>200.47351</c:v>
                      </c:pt>
                      <c:pt idx="2588">
                        <c:v>200.47391999999999</c:v>
                      </c:pt>
                      <c:pt idx="2589">
                        <c:v>200.49959999999999</c:v>
                      </c:pt>
                      <c:pt idx="2590">
                        <c:v>200.46899999999999</c:v>
                      </c:pt>
                      <c:pt idx="2591">
                        <c:v>200.49288000000001</c:v>
                      </c:pt>
                      <c:pt idx="2592">
                        <c:v>200.48451</c:v>
                      </c:pt>
                      <c:pt idx="2593">
                        <c:v>200.53783999999999</c:v>
                      </c:pt>
                      <c:pt idx="2594">
                        <c:v>200.50523000000001</c:v>
                      </c:pt>
                      <c:pt idx="2595">
                        <c:v>200.49170000000001</c:v>
                      </c:pt>
                      <c:pt idx="2596">
                        <c:v>200.49268000000001</c:v>
                      </c:pt>
                      <c:pt idx="2597">
                        <c:v>200.51128</c:v>
                      </c:pt>
                      <c:pt idx="2598">
                        <c:v>200.48070999999999</c:v>
                      </c:pt>
                      <c:pt idx="2599">
                        <c:v>200.48394999999999</c:v>
                      </c:pt>
                      <c:pt idx="2600">
                        <c:v>200.47856999999999</c:v>
                      </c:pt>
                      <c:pt idx="2601">
                        <c:v>200.51327000000001</c:v>
                      </c:pt>
                      <c:pt idx="2602">
                        <c:v>200.47011000000001</c:v>
                      </c:pt>
                      <c:pt idx="2603">
                        <c:v>200.46728999999999</c:v>
                      </c:pt>
                      <c:pt idx="2604">
                        <c:v>200.48128</c:v>
                      </c:pt>
                      <c:pt idx="2605">
                        <c:v>200.49009000000001</c:v>
                      </c:pt>
                      <c:pt idx="2606">
                        <c:v>200.51533000000001</c:v>
                      </c:pt>
                      <c:pt idx="2607">
                        <c:v>200.50058000000001</c:v>
                      </c:pt>
                      <c:pt idx="2608">
                        <c:v>200.49112</c:v>
                      </c:pt>
                      <c:pt idx="2609">
                        <c:v>200.50748999999999</c:v>
                      </c:pt>
                      <c:pt idx="2610">
                        <c:v>200.5061</c:v>
                      </c:pt>
                      <c:pt idx="2611">
                        <c:v>200.47524000000001</c:v>
                      </c:pt>
                      <c:pt idx="2612">
                        <c:v>200.47254000000001</c:v>
                      </c:pt>
                      <c:pt idx="2613">
                        <c:v>200.48059000000001</c:v>
                      </c:pt>
                      <c:pt idx="2614">
                        <c:v>200.50449</c:v>
                      </c:pt>
                      <c:pt idx="2615">
                        <c:v>200.46745999999999</c:v>
                      </c:pt>
                      <c:pt idx="2616">
                        <c:v>200.48924</c:v>
                      </c:pt>
                      <c:pt idx="2617">
                        <c:v>200.48750000000001</c:v>
                      </c:pt>
                      <c:pt idx="2618">
                        <c:v>200.49381</c:v>
                      </c:pt>
                      <c:pt idx="2619">
                        <c:v>200.47796</c:v>
                      </c:pt>
                      <c:pt idx="2620">
                        <c:v>200.50126</c:v>
                      </c:pt>
                      <c:pt idx="2621">
                        <c:v>200.50348</c:v>
                      </c:pt>
                      <c:pt idx="2622">
                        <c:v>200.51069000000001</c:v>
                      </c:pt>
                      <c:pt idx="2623">
                        <c:v>200.51246</c:v>
                      </c:pt>
                      <c:pt idx="2624">
                        <c:v>200.50547</c:v>
                      </c:pt>
                      <c:pt idx="2625">
                        <c:v>200.47752</c:v>
                      </c:pt>
                      <c:pt idx="2626">
                        <c:v>200.49548999999999</c:v>
                      </c:pt>
                      <c:pt idx="2627">
                        <c:v>200.52816999999999</c:v>
                      </c:pt>
                      <c:pt idx="2628">
                        <c:v>200.50027</c:v>
                      </c:pt>
                      <c:pt idx="2629">
                        <c:v>200.48755</c:v>
                      </c:pt>
                      <c:pt idx="2630">
                        <c:v>200.46700000000001</c:v>
                      </c:pt>
                      <c:pt idx="2631">
                        <c:v>200.50953000000001</c:v>
                      </c:pt>
                      <c:pt idx="2632">
                        <c:v>200.46815000000001</c:v>
                      </c:pt>
                      <c:pt idx="2633">
                        <c:v>200.48846</c:v>
                      </c:pt>
                      <c:pt idx="2634">
                        <c:v>200.50004999999999</c:v>
                      </c:pt>
                      <c:pt idx="2635">
                        <c:v>200.51831000000001</c:v>
                      </c:pt>
                      <c:pt idx="2636">
                        <c:v>200.61189999999999</c:v>
                      </c:pt>
                      <c:pt idx="2637">
                        <c:v>200.49891</c:v>
                      </c:pt>
                      <c:pt idx="2638">
                        <c:v>200.49441999999999</c:v>
                      </c:pt>
                      <c:pt idx="2639">
                        <c:v>200.51646</c:v>
                      </c:pt>
                      <c:pt idx="2640">
                        <c:v>200.48469</c:v>
                      </c:pt>
                      <c:pt idx="2641">
                        <c:v>200.47710000000001</c:v>
                      </c:pt>
                      <c:pt idx="2642">
                        <c:v>200.49473</c:v>
                      </c:pt>
                      <c:pt idx="2643">
                        <c:v>200.47246000000001</c:v>
                      </c:pt>
                      <c:pt idx="2644">
                        <c:v>200.51963000000001</c:v>
                      </c:pt>
                      <c:pt idx="2645">
                        <c:v>200.49337</c:v>
                      </c:pt>
                      <c:pt idx="2646">
                        <c:v>200.47073</c:v>
                      </c:pt>
                      <c:pt idx="2647">
                        <c:v>200.47329999999999</c:v>
                      </c:pt>
                      <c:pt idx="2648">
                        <c:v>200.49368000000001</c:v>
                      </c:pt>
                      <c:pt idx="2649">
                        <c:v>200.47371999999999</c:v>
                      </c:pt>
                      <c:pt idx="2650">
                        <c:v>200.47036</c:v>
                      </c:pt>
                      <c:pt idx="2651">
                        <c:v>200.49808999999999</c:v>
                      </c:pt>
                      <c:pt idx="2652">
                        <c:v>200.50619</c:v>
                      </c:pt>
                      <c:pt idx="2653">
                        <c:v>200.48734999999999</c:v>
                      </c:pt>
                      <c:pt idx="2654">
                        <c:v>200.49087</c:v>
                      </c:pt>
                      <c:pt idx="2655">
                        <c:v>200.50192000000001</c:v>
                      </c:pt>
                      <c:pt idx="2656">
                        <c:v>200.54588000000001</c:v>
                      </c:pt>
                      <c:pt idx="2657">
                        <c:v>200.50913</c:v>
                      </c:pt>
                      <c:pt idx="2658">
                        <c:v>200.50283999999999</c:v>
                      </c:pt>
                      <c:pt idx="2659">
                        <c:v>200.50291000000001</c:v>
                      </c:pt>
                      <c:pt idx="2660">
                        <c:v>200.50584000000001</c:v>
                      </c:pt>
                      <c:pt idx="2661">
                        <c:v>200.51236</c:v>
                      </c:pt>
                      <c:pt idx="2662">
                        <c:v>200.47855999999999</c:v>
                      </c:pt>
                      <c:pt idx="2663">
                        <c:v>200.49206000000001</c:v>
                      </c:pt>
                      <c:pt idx="2664">
                        <c:v>200.49200999999999</c:v>
                      </c:pt>
                      <c:pt idx="2665">
                        <c:v>200.51906</c:v>
                      </c:pt>
                      <c:pt idx="2666">
                        <c:v>200.50220999999999</c:v>
                      </c:pt>
                      <c:pt idx="2667">
                        <c:v>200.49393000000001</c:v>
                      </c:pt>
                      <c:pt idx="2668">
                        <c:v>200.49590000000001</c:v>
                      </c:pt>
                      <c:pt idx="2669">
                        <c:v>200.52213</c:v>
                      </c:pt>
                      <c:pt idx="2670">
                        <c:v>200.48913999999999</c:v>
                      </c:pt>
                      <c:pt idx="2671">
                        <c:v>200.49208999999999</c:v>
                      </c:pt>
                      <c:pt idx="2672">
                        <c:v>200.50337999999999</c:v>
                      </c:pt>
                      <c:pt idx="2673">
                        <c:v>200.50810000000001</c:v>
                      </c:pt>
                      <c:pt idx="2674">
                        <c:v>200.49925999999999</c:v>
                      </c:pt>
                      <c:pt idx="2675">
                        <c:v>200.51541</c:v>
                      </c:pt>
                      <c:pt idx="2676">
                        <c:v>200.50199000000001</c:v>
                      </c:pt>
                      <c:pt idx="2677">
                        <c:v>200.52419</c:v>
                      </c:pt>
                      <c:pt idx="2678">
                        <c:v>200.49455</c:v>
                      </c:pt>
                      <c:pt idx="2679">
                        <c:v>200.50416999999999</c:v>
                      </c:pt>
                      <c:pt idx="2680">
                        <c:v>200.47975</c:v>
                      </c:pt>
                      <c:pt idx="2681">
                        <c:v>200.50415000000001</c:v>
                      </c:pt>
                      <c:pt idx="2682">
                        <c:v>200.52375000000001</c:v>
                      </c:pt>
                      <c:pt idx="2683">
                        <c:v>200.47959</c:v>
                      </c:pt>
                      <c:pt idx="2684">
                        <c:v>200.47981999999999</c:v>
                      </c:pt>
                      <c:pt idx="2685">
                        <c:v>200.4768</c:v>
                      </c:pt>
                      <c:pt idx="2686">
                        <c:v>200.50953000000001</c:v>
                      </c:pt>
                      <c:pt idx="2687">
                        <c:v>200.49384000000001</c:v>
                      </c:pt>
                      <c:pt idx="2688">
                        <c:v>200.49463</c:v>
                      </c:pt>
                      <c:pt idx="2689">
                        <c:v>200.50118000000001</c:v>
                      </c:pt>
                      <c:pt idx="2690">
                        <c:v>200.53004000000001</c:v>
                      </c:pt>
                      <c:pt idx="2691">
                        <c:v>200.50145000000001</c:v>
                      </c:pt>
                      <c:pt idx="2692">
                        <c:v>200.49483000000001</c:v>
                      </c:pt>
                      <c:pt idx="2693">
                        <c:v>200.48678000000001</c:v>
                      </c:pt>
                      <c:pt idx="2694">
                        <c:v>200.50693000000001</c:v>
                      </c:pt>
                      <c:pt idx="2695">
                        <c:v>200.49995000000001</c:v>
                      </c:pt>
                      <c:pt idx="2696">
                        <c:v>200.52773999999999</c:v>
                      </c:pt>
                      <c:pt idx="2697">
                        <c:v>200.61257000000001</c:v>
                      </c:pt>
                      <c:pt idx="2698">
                        <c:v>200.50645</c:v>
                      </c:pt>
                      <c:pt idx="2699">
                        <c:v>200.51516000000001</c:v>
                      </c:pt>
                      <c:pt idx="2700">
                        <c:v>200.48502999999999</c:v>
                      </c:pt>
                      <c:pt idx="2701">
                        <c:v>200.49991</c:v>
                      </c:pt>
                      <c:pt idx="2702">
                        <c:v>200.48231000000001</c:v>
                      </c:pt>
                      <c:pt idx="2703">
                        <c:v>200.54131000000001</c:v>
                      </c:pt>
                      <c:pt idx="2704">
                        <c:v>200.50074000000001</c:v>
                      </c:pt>
                      <c:pt idx="2705">
                        <c:v>200.49472</c:v>
                      </c:pt>
                      <c:pt idx="2706">
                        <c:v>200.48831000000001</c:v>
                      </c:pt>
                      <c:pt idx="2707">
                        <c:v>200.51467</c:v>
                      </c:pt>
                      <c:pt idx="2708">
                        <c:v>200.48312999999999</c:v>
                      </c:pt>
                      <c:pt idx="2709">
                        <c:v>200.49184</c:v>
                      </c:pt>
                      <c:pt idx="2710">
                        <c:v>200.50578999999999</c:v>
                      </c:pt>
                      <c:pt idx="2711">
                        <c:v>200.51535999999999</c:v>
                      </c:pt>
                      <c:pt idx="2712">
                        <c:v>200.47526999999999</c:v>
                      </c:pt>
                      <c:pt idx="2713">
                        <c:v>200.48075</c:v>
                      </c:pt>
                      <c:pt idx="2714">
                        <c:v>200.48316</c:v>
                      </c:pt>
                      <c:pt idx="2715">
                        <c:v>200.50020000000001</c:v>
                      </c:pt>
                      <c:pt idx="2716">
                        <c:v>200.47566</c:v>
                      </c:pt>
                      <c:pt idx="2717">
                        <c:v>200.47555</c:v>
                      </c:pt>
                      <c:pt idx="2718">
                        <c:v>200.47281000000001</c:v>
                      </c:pt>
                      <c:pt idx="2719">
                        <c:v>200.47574</c:v>
                      </c:pt>
                      <c:pt idx="2720">
                        <c:v>200.52413000000001</c:v>
                      </c:pt>
                      <c:pt idx="2721">
                        <c:v>200.47668999999999</c:v>
                      </c:pt>
                      <c:pt idx="2722">
                        <c:v>200.45841999999999</c:v>
                      </c:pt>
                      <c:pt idx="2723">
                        <c:v>200.46850000000001</c:v>
                      </c:pt>
                      <c:pt idx="2724">
                        <c:v>200.48886999999999</c:v>
                      </c:pt>
                      <c:pt idx="2725">
                        <c:v>200.48025999999999</c:v>
                      </c:pt>
                      <c:pt idx="2726">
                        <c:v>200.47489999999999</c:v>
                      </c:pt>
                      <c:pt idx="2727">
                        <c:v>200.46785</c:v>
                      </c:pt>
                      <c:pt idx="2728">
                        <c:v>200.50516999999999</c:v>
                      </c:pt>
                      <c:pt idx="2729">
                        <c:v>200.46462</c:v>
                      </c:pt>
                      <c:pt idx="2730">
                        <c:v>200.48333</c:v>
                      </c:pt>
                      <c:pt idx="2731">
                        <c:v>200.48339000000001</c:v>
                      </c:pt>
                      <c:pt idx="2732">
                        <c:v>200.48518999999999</c:v>
                      </c:pt>
                      <c:pt idx="2733">
                        <c:v>200.47227000000001</c:v>
                      </c:pt>
                      <c:pt idx="2734">
                        <c:v>200.45410000000001</c:v>
                      </c:pt>
                      <c:pt idx="2735">
                        <c:v>200.48006000000001</c:v>
                      </c:pt>
                      <c:pt idx="2736">
                        <c:v>200.49814000000001</c:v>
                      </c:pt>
                      <c:pt idx="2737">
                        <c:v>200.45959999999999</c:v>
                      </c:pt>
                      <c:pt idx="2738">
                        <c:v>200.45785000000001</c:v>
                      </c:pt>
                      <c:pt idx="2739">
                        <c:v>200.48152999999999</c:v>
                      </c:pt>
                      <c:pt idx="2740">
                        <c:v>200.44363999999999</c:v>
                      </c:pt>
                      <c:pt idx="2741">
                        <c:v>200.50586000000001</c:v>
                      </c:pt>
                      <c:pt idx="2742">
                        <c:v>200.44935000000001</c:v>
                      </c:pt>
                      <c:pt idx="2743">
                        <c:v>200.47042999999999</c:v>
                      </c:pt>
                      <c:pt idx="2744">
                        <c:v>200.47689</c:v>
                      </c:pt>
                      <c:pt idx="2745">
                        <c:v>200.52808999999999</c:v>
                      </c:pt>
                      <c:pt idx="2746">
                        <c:v>200.46871999999999</c:v>
                      </c:pt>
                      <c:pt idx="2747">
                        <c:v>200.46440999999999</c:v>
                      </c:pt>
                      <c:pt idx="2748">
                        <c:v>200.48401000000001</c:v>
                      </c:pt>
                      <c:pt idx="2749">
                        <c:v>200.49790999999999</c:v>
                      </c:pt>
                      <c:pt idx="2750">
                        <c:v>200.48484999999999</c:v>
                      </c:pt>
                      <c:pt idx="2751">
                        <c:v>200.50060999999999</c:v>
                      </c:pt>
                      <c:pt idx="2752">
                        <c:v>200.47145</c:v>
                      </c:pt>
                      <c:pt idx="2753">
                        <c:v>200.50570999999999</c:v>
                      </c:pt>
                      <c:pt idx="2754">
                        <c:v>200.48871</c:v>
                      </c:pt>
                      <c:pt idx="2755">
                        <c:v>200.49865</c:v>
                      </c:pt>
                      <c:pt idx="2756">
                        <c:v>200.47433000000001</c:v>
                      </c:pt>
                      <c:pt idx="2757">
                        <c:v>200.5575</c:v>
                      </c:pt>
                      <c:pt idx="2758">
                        <c:v>200.55679000000001</c:v>
                      </c:pt>
                      <c:pt idx="2759">
                        <c:v>200.46554</c:v>
                      </c:pt>
                      <c:pt idx="2760">
                        <c:v>200.45769000000001</c:v>
                      </c:pt>
                      <c:pt idx="2761">
                        <c:v>200.4742</c:v>
                      </c:pt>
                      <c:pt idx="2762">
                        <c:v>200.51683</c:v>
                      </c:pt>
                      <c:pt idx="2763">
                        <c:v>200.48478</c:v>
                      </c:pt>
                      <c:pt idx="2764">
                        <c:v>200.48240999999999</c:v>
                      </c:pt>
                      <c:pt idx="2765">
                        <c:v>200.49202</c:v>
                      </c:pt>
                      <c:pt idx="2766">
                        <c:v>200.51924</c:v>
                      </c:pt>
                      <c:pt idx="2767">
                        <c:v>200.48591999999999</c:v>
                      </c:pt>
                      <c:pt idx="2768">
                        <c:v>200.47979000000001</c:v>
                      </c:pt>
                      <c:pt idx="2769">
                        <c:v>200.45609999999999</c:v>
                      </c:pt>
                      <c:pt idx="2770">
                        <c:v>200.48829000000001</c:v>
                      </c:pt>
                      <c:pt idx="2771">
                        <c:v>200.47181</c:v>
                      </c:pt>
                      <c:pt idx="2772">
                        <c:v>200.49346</c:v>
                      </c:pt>
                      <c:pt idx="2773">
                        <c:v>200.47986</c:v>
                      </c:pt>
                      <c:pt idx="2774">
                        <c:v>200.48196999999999</c:v>
                      </c:pt>
                      <c:pt idx="2775">
                        <c:v>200.49596</c:v>
                      </c:pt>
                      <c:pt idx="2776">
                        <c:v>200.47068999999999</c:v>
                      </c:pt>
                      <c:pt idx="2777">
                        <c:v>200.46144000000001</c:v>
                      </c:pt>
                      <c:pt idx="2778">
                        <c:v>200.45463000000001</c:v>
                      </c:pt>
                      <c:pt idx="2779">
                        <c:v>200.51479</c:v>
                      </c:pt>
                      <c:pt idx="2780">
                        <c:v>200.49643</c:v>
                      </c:pt>
                      <c:pt idx="2781">
                        <c:v>200.48558</c:v>
                      </c:pt>
                      <c:pt idx="2782">
                        <c:v>200.47367</c:v>
                      </c:pt>
                      <c:pt idx="2783">
                        <c:v>200.48739</c:v>
                      </c:pt>
                      <c:pt idx="2784">
                        <c:v>200.47086999999999</c:v>
                      </c:pt>
                      <c:pt idx="2785">
                        <c:v>200.45475999999999</c:v>
                      </c:pt>
                      <c:pt idx="2786">
                        <c:v>200.46843000000001</c:v>
                      </c:pt>
                      <c:pt idx="2787">
                        <c:v>200.51522</c:v>
                      </c:pt>
                      <c:pt idx="2788">
                        <c:v>200.47718</c:v>
                      </c:pt>
                      <c:pt idx="2789">
                        <c:v>200.47143</c:v>
                      </c:pt>
                      <c:pt idx="2790">
                        <c:v>200.46857</c:v>
                      </c:pt>
                      <c:pt idx="2791">
                        <c:v>200.47045</c:v>
                      </c:pt>
                      <c:pt idx="2792">
                        <c:v>200.47650999999999</c:v>
                      </c:pt>
                      <c:pt idx="2793">
                        <c:v>200.46172000000001</c:v>
                      </c:pt>
                      <c:pt idx="2794">
                        <c:v>200.48589000000001</c:v>
                      </c:pt>
                      <c:pt idx="2795">
                        <c:v>200.4846</c:v>
                      </c:pt>
                      <c:pt idx="2796">
                        <c:v>200.51576</c:v>
                      </c:pt>
                      <c:pt idx="2797">
                        <c:v>200.47200000000001</c:v>
                      </c:pt>
                      <c:pt idx="2798">
                        <c:v>200.46972</c:v>
                      </c:pt>
                      <c:pt idx="2799">
                        <c:v>200.44854000000001</c:v>
                      </c:pt>
                      <c:pt idx="2800">
                        <c:v>200.4847</c:v>
                      </c:pt>
                      <c:pt idx="2801">
                        <c:v>200.46342999999999</c:v>
                      </c:pt>
                      <c:pt idx="2802">
                        <c:v>200.47009</c:v>
                      </c:pt>
                      <c:pt idx="2803">
                        <c:v>200.48474999999999</c:v>
                      </c:pt>
                      <c:pt idx="2804">
                        <c:v>200.51101</c:v>
                      </c:pt>
                      <c:pt idx="2805">
                        <c:v>200.47493</c:v>
                      </c:pt>
                      <c:pt idx="2806">
                        <c:v>200.46003999999999</c:v>
                      </c:pt>
                      <c:pt idx="2807">
                        <c:v>200.46871999999999</c:v>
                      </c:pt>
                      <c:pt idx="2808">
                        <c:v>200.49571</c:v>
                      </c:pt>
                      <c:pt idx="2809">
                        <c:v>200.45138</c:v>
                      </c:pt>
                      <c:pt idx="2810">
                        <c:v>200.45233999999999</c:v>
                      </c:pt>
                      <c:pt idx="2811">
                        <c:v>200.46227999999999</c:v>
                      </c:pt>
                      <c:pt idx="2812">
                        <c:v>200.46599000000001</c:v>
                      </c:pt>
                      <c:pt idx="2813">
                        <c:v>200.49927</c:v>
                      </c:pt>
                      <c:pt idx="2814">
                        <c:v>200.48050000000001</c:v>
                      </c:pt>
                      <c:pt idx="2815">
                        <c:v>200.49713</c:v>
                      </c:pt>
                      <c:pt idx="2816">
                        <c:v>200.48143999999999</c:v>
                      </c:pt>
                      <c:pt idx="2817">
                        <c:v>200.50465</c:v>
                      </c:pt>
                      <c:pt idx="2818">
                        <c:v>200.55270999999999</c:v>
                      </c:pt>
                      <c:pt idx="2819">
                        <c:v>200.52950999999999</c:v>
                      </c:pt>
                      <c:pt idx="2820">
                        <c:v>200.46378999999999</c:v>
                      </c:pt>
                      <c:pt idx="2821">
                        <c:v>200.50933000000001</c:v>
                      </c:pt>
                      <c:pt idx="2822">
                        <c:v>200.44456</c:v>
                      </c:pt>
                      <c:pt idx="2823">
                        <c:v>200.45202</c:v>
                      </c:pt>
                      <c:pt idx="2824">
                        <c:v>200.46478999999999</c:v>
                      </c:pt>
                      <c:pt idx="2825">
                        <c:v>200.49728999999999</c:v>
                      </c:pt>
                      <c:pt idx="2826">
                        <c:v>200.46321</c:v>
                      </c:pt>
                      <c:pt idx="2827">
                        <c:v>200.45065</c:v>
                      </c:pt>
                      <c:pt idx="2828">
                        <c:v>200.45905999999999</c:v>
                      </c:pt>
                      <c:pt idx="2829">
                        <c:v>200.47529</c:v>
                      </c:pt>
                      <c:pt idx="2830">
                        <c:v>200.49714</c:v>
                      </c:pt>
                      <c:pt idx="2831">
                        <c:v>200.47503</c:v>
                      </c:pt>
                      <c:pt idx="2832">
                        <c:v>200.45307</c:v>
                      </c:pt>
                      <c:pt idx="2833">
                        <c:v>200.46817999999999</c:v>
                      </c:pt>
                      <c:pt idx="2834">
                        <c:v>200.51906</c:v>
                      </c:pt>
                      <c:pt idx="2835">
                        <c:v>200.47801000000001</c:v>
                      </c:pt>
                      <c:pt idx="2836">
                        <c:v>200.47730000000001</c:v>
                      </c:pt>
                      <c:pt idx="2837">
                        <c:v>200.47434999999999</c:v>
                      </c:pt>
                      <c:pt idx="2838">
                        <c:v>200.49678</c:v>
                      </c:pt>
                      <c:pt idx="2839">
                        <c:v>200.47521</c:v>
                      </c:pt>
                      <c:pt idx="2840">
                        <c:v>200.47857999999999</c:v>
                      </c:pt>
                      <c:pt idx="2841">
                        <c:v>200.46983</c:v>
                      </c:pt>
                      <c:pt idx="2842">
                        <c:v>200.49901</c:v>
                      </c:pt>
                      <c:pt idx="2843">
                        <c:v>200.47085999999999</c:v>
                      </c:pt>
                      <c:pt idx="2844">
                        <c:v>200.48392000000001</c:v>
                      </c:pt>
                      <c:pt idx="2845">
                        <c:v>200.48185000000001</c:v>
                      </c:pt>
                      <c:pt idx="2846">
                        <c:v>200.49376000000001</c:v>
                      </c:pt>
                      <c:pt idx="2847">
                        <c:v>200.47489999999999</c:v>
                      </c:pt>
                      <c:pt idx="2848">
                        <c:v>200.47671</c:v>
                      </c:pt>
                      <c:pt idx="2849">
                        <c:v>200.47848999999999</c:v>
                      </c:pt>
                      <c:pt idx="2850">
                        <c:v>200.47185999999999</c:v>
                      </c:pt>
                      <c:pt idx="2851">
                        <c:v>200.50416000000001</c:v>
                      </c:pt>
                      <c:pt idx="2852">
                        <c:v>200.46447000000001</c:v>
                      </c:pt>
                      <c:pt idx="2853">
                        <c:v>200.47857999999999</c:v>
                      </c:pt>
                      <c:pt idx="2854">
                        <c:v>200.49628000000001</c:v>
                      </c:pt>
                      <c:pt idx="2855">
                        <c:v>200.50854000000001</c:v>
                      </c:pt>
                      <c:pt idx="2856">
                        <c:v>200.47246000000001</c:v>
                      </c:pt>
                      <c:pt idx="2857">
                        <c:v>200.48394999999999</c:v>
                      </c:pt>
                      <c:pt idx="2858">
                        <c:v>200.46534</c:v>
                      </c:pt>
                      <c:pt idx="2859">
                        <c:v>200.48535999999999</c:v>
                      </c:pt>
                      <c:pt idx="2860">
                        <c:v>200.47306</c:v>
                      </c:pt>
                      <c:pt idx="2861">
                        <c:v>200.45407</c:v>
                      </c:pt>
                      <c:pt idx="2862">
                        <c:v>200.46553</c:v>
                      </c:pt>
                      <c:pt idx="2863">
                        <c:v>200.49923999999999</c:v>
                      </c:pt>
                      <c:pt idx="2864">
                        <c:v>200.46444</c:v>
                      </c:pt>
                      <c:pt idx="2865">
                        <c:v>200.47021000000001</c:v>
                      </c:pt>
                      <c:pt idx="2866">
                        <c:v>200.46152000000001</c:v>
                      </c:pt>
                      <c:pt idx="2867">
                        <c:v>200.46879999999999</c:v>
                      </c:pt>
                      <c:pt idx="2868">
                        <c:v>200.48763</c:v>
                      </c:pt>
                      <c:pt idx="2869">
                        <c:v>200.46135000000001</c:v>
                      </c:pt>
                      <c:pt idx="2870">
                        <c:v>200.46233000000001</c:v>
                      </c:pt>
                      <c:pt idx="2871">
                        <c:v>200.45873</c:v>
                      </c:pt>
                      <c:pt idx="2872">
                        <c:v>200.49977999999999</c:v>
                      </c:pt>
                      <c:pt idx="2873">
                        <c:v>200.47271000000001</c:v>
                      </c:pt>
                      <c:pt idx="2874">
                        <c:v>200.46683999999999</c:v>
                      </c:pt>
                      <c:pt idx="2875">
                        <c:v>200.44962000000001</c:v>
                      </c:pt>
                      <c:pt idx="2876">
                        <c:v>200.48724999999999</c:v>
                      </c:pt>
                      <c:pt idx="2877">
                        <c:v>200.45672999999999</c:v>
                      </c:pt>
                      <c:pt idx="2878">
                        <c:v>200.46938</c:v>
                      </c:pt>
                      <c:pt idx="2879">
                        <c:v>200.56164999999999</c:v>
                      </c:pt>
                      <c:pt idx="2880">
                        <c:v>200.49319</c:v>
                      </c:pt>
                      <c:pt idx="2881">
                        <c:v>200.45043999999999</c:v>
                      </c:pt>
                      <c:pt idx="2882">
                        <c:v>200.45428999999999</c:v>
                      </c:pt>
                      <c:pt idx="2883">
                        <c:v>200.46963</c:v>
                      </c:pt>
                      <c:pt idx="2884">
                        <c:v>200.46769</c:v>
                      </c:pt>
                      <c:pt idx="2885">
                        <c:v>200.49215000000001</c:v>
                      </c:pt>
                      <c:pt idx="2886">
                        <c:v>200.45488</c:v>
                      </c:pt>
                      <c:pt idx="2887">
                        <c:v>200.45989</c:v>
                      </c:pt>
                      <c:pt idx="2888">
                        <c:v>200.47917000000001</c:v>
                      </c:pt>
                      <c:pt idx="2889">
                        <c:v>200.49001000000001</c:v>
                      </c:pt>
                      <c:pt idx="2890">
                        <c:v>200.47479000000001</c:v>
                      </c:pt>
                      <c:pt idx="2891">
                        <c:v>200.47460000000001</c:v>
                      </c:pt>
                      <c:pt idx="2892">
                        <c:v>200.45626999999999</c:v>
                      </c:pt>
                      <c:pt idx="2893">
                        <c:v>200.49858</c:v>
                      </c:pt>
                      <c:pt idx="2894">
                        <c:v>200.46576999999999</c:v>
                      </c:pt>
                      <c:pt idx="2895">
                        <c:v>200.47143</c:v>
                      </c:pt>
                      <c:pt idx="2896">
                        <c:v>200.46575000000001</c:v>
                      </c:pt>
                      <c:pt idx="2897">
                        <c:v>200.49606</c:v>
                      </c:pt>
                      <c:pt idx="2898">
                        <c:v>200.45881</c:v>
                      </c:pt>
                      <c:pt idx="2899">
                        <c:v>200.46705</c:v>
                      </c:pt>
                      <c:pt idx="2900">
                        <c:v>200.46328</c:v>
                      </c:pt>
                      <c:pt idx="2901">
                        <c:v>200.47131999999999</c:v>
                      </c:pt>
                      <c:pt idx="2902">
                        <c:v>200.48078000000001</c:v>
                      </c:pt>
                      <c:pt idx="2903">
                        <c:v>200.45871</c:v>
                      </c:pt>
                      <c:pt idx="2904">
                        <c:v>200.46114</c:v>
                      </c:pt>
                      <c:pt idx="2905">
                        <c:v>200.47393</c:v>
                      </c:pt>
                      <c:pt idx="2906">
                        <c:v>200.48331999999999</c:v>
                      </c:pt>
                      <c:pt idx="2907">
                        <c:v>200.47119000000001</c:v>
                      </c:pt>
                      <c:pt idx="2908">
                        <c:v>200.46710999999999</c:v>
                      </c:pt>
                      <c:pt idx="2909">
                        <c:v>200.47667999999999</c:v>
                      </c:pt>
                      <c:pt idx="2910">
                        <c:v>200.49319</c:v>
                      </c:pt>
                      <c:pt idx="2911">
                        <c:v>200.452</c:v>
                      </c:pt>
                      <c:pt idx="2912">
                        <c:v>200.46007</c:v>
                      </c:pt>
                      <c:pt idx="2913">
                        <c:v>200.47001</c:v>
                      </c:pt>
                      <c:pt idx="2914">
                        <c:v>200.49003999999999</c:v>
                      </c:pt>
                      <c:pt idx="2915">
                        <c:v>200.48108999999999</c:v>
                      </c:pt>
                      <c:pt idx="2916">
                        <c:v>200.47165000000001</c:v>
                      </c:pt>
                      <c:pt idx="2917">
                        <c:v>200.46181000000001</c:v>
                      </c:pt>
                      <c:pt idx="2918">
                        <c:v>200.48770999999999</c:v>
                      </c:pt>
                      <c:pt idx="2919">
                        <c:v>200.47051999999999</c:v>
                      </c:pt>
                      <c:pt idx="2920">
                        <c:v>200.46019000000001</c:v>
                      </c:pt>
                      <c:pt idx="2921">
                        <c:v>200.45393999999999</c:v>
                      </c:pt>
                      <c:pt idx="2922">
                        <c:v>200.43089000000001</c:v>
                      </c:pt>
                      <c:pt idx="2923">
                        <c:v>200.47588999999999</c:v>
                      </c:pt>
                      <c:pt idx="2924">
                        <c:v>200.45067</c:v>
                      </c:pt>
                      <c:pt idx="2925">
                        <c:v>200.45436000000001</c:v>
                      </c:pt>
                      <c:pt idx="2926">
                        <c:v>200.43396999999999</c:v>
                      </c:pt>
                      <c:pt idx="2927">
                        <c:v>200.48022</c:v>
                      </c:pt>
                      <c:pt idx="2928">
                        <c:v>200.45053999999999</c:v>
                      </c:pt>
                      <c:pt idx="2929">
                        <c:v>200.43922000000001</c:v>
                      </c:pt>
                      <c:pt idx="2930">
                        <c:v>200.44463999999999</c:v>
                      </c:pt>
                      <c:pt idx="2931">
                        <c:v>200.47936999999999</c:v>
                      </c:pt>
                      <c:pt idx="2932">
                        <c:v>200.47066000000001</c:v>
                      </c:pt>
                      <c:pt idx="2933">
                        <c:v>200.45500000000001</c:v>
                      </c:pt>
                      <c:pt idx="2934">
                        <c:v>200.46156999999999</c:v>
                      </c:pt>
                      <c:pt idx="2935">
                        <c:v>200.48361</c:v>
                      </c:pt>
                      <c:pt idx="2936">
                        <c:v>200.47054</c:v>
                      </c:pt>
                      <c:pt idx="2937">
                        <c:v>200.46241000000001</c:v>
                      </c:pt>
                      <c:pt idx="2938">
                        <c:v>200.46862999999999</c:v>
                      </c:pt>
                      <c:pt idx="2939">
                        <c:v>200.47223</c:v>
                      </c:pt>
                      <c:pt idx="2940">
                        <c:v>200.59890999999999</c:v>
                      </c:pt>
                      <c:pt idx="2941">
                        <c:v>200.47539</c:v>
                      </c:pt>
                      <c:pt idx="2942">
                        <c:v>200.46669</c:v>
                      </c:pt>
                      <c:pt idx="2943">
                        <c:v>200.45661999999999</c:v>
                      </c:pt>
                      <c:pt idx="2944">
                        <c:v>200.4761</c:v>
                      </c:pt>
                      <c:pt idx="2945">
                        <c:v>200.44033999999999</c:v>
                      </c:pt>
                      <c:pt idx="2946">
                        <c:v>200.43313000000001</c:v>
                      </c:pt>
                      <c:pt idx="2947">
                        <c:v>200.45701</c:v>
                      </c:pt>
                      <c:pt idx="2948">
                        <c:v>200.48953</c:v>
                      </c:pt>
                      <c:pt idx="2949">
                        <c:v>200.45452</c:v>
                      </c:pt>
                      <c:pt idx="2950">
                        <c:v>200.46169</c:v>
                      </c:pt>
                      <c:pt idx="2951">
                        <c:v>200.46898999999999</c:v>
                      </c:pt>
                      <c:pt idx="2952">
                        <c:v>200.48296999999999</c:v>
                      </c:pt>
                      <c:pt idx="2953">
                        <c:v>200.48059000000001</c:v>
                      </c:pt>
                      <c:pt idx="2954">
                        <c:v>200.47154</c:v>
                      </c:pt>
                      <c:pt idx="2955">
                        <c:v>200.47821999999999</c:v>
                      </c:pt>
                      <c:pt idx="2956">
                        <c:v>200.45148</c:v>
                      </c:pt>
                      <c:pt idx="2957">
                        <c:v>200.48965000000001</c:v>
                      </c:pt>
                      <c:pt idx="2958">
                        <c:v>200.43278000000001</c:v>
                      </c:pt>
                      <c:pt idx="2959">
                        <c:v>200.43416999999999</c:v>
                      </c:pt>
                      <c:pt idx="2960">
                        <c:v>200.43119999999999</c:v>
                      </c:pt>
                      <c:pt idx="2961">
                        <c:v>200.47315</c:v>
                      </c:pt>
                      <c:pt idx="2962">
                        <c:v>200.45486</c:v>
                      </c:pt>
                      <c:pt idx="2963">
                        <c:v>200.45296999999999</c:v>
                      </c:pt>
                      <c:pt idx="2964">
                        <c:v>200.45625999999999</c:v>
                      </c:pt>
                      <c:pt idx="2965">
                        <c:v>200.47300000000001</c:v>
                      </c:pt>
                      <c:pt idx="2966">
                        <c:v>200.47812999999999</c:v>
                      </c:pt>
                      <c:pt idx="2967">
                        <c:v>200.44774000000001</c:v>
                      </c:pt>
                      <c:pt idx="2968">
                        <c:v>200.46107000000001</c:v>
                      </c:pt>
                      <c:pt idx="2969">
                        <c:v>200.46826999999999</c:v>
                      </c:pt>
                      <c:pt idx="2970">
                        <c:v>200.45581000000001</c:v>
                      </c:pt>
                      <c:pt idx="2971">
                        <c:v>200.55604</c:v>
                      </c:pt>
                      <c:pt idx="2972">
                        <c:v>200.69797</c:v>
                      </c:pt>
                      <c:pt idx="2973">
                        <c:v>200.83159000000001</c:v>
                      </c:pt>
                      <c:pt idx="2974">
                        <c:v>200.99417</c:v>
                      </c:pt>
                      <c:pt idx="2975">
                        <c:v>201.10531</c:v>
                      </c:pt>
                      <c:pt idx="2976">
                        <c:v>201.22549000000001</c:v>
                      </c:pt>
                      <c:pt idx="2977">
                        <c:v>201.34179</c:v>
                      </c:pt>
                      <c:pt idx="2978">
                        <c:v>201.47667000000001</c:v>
                      </c:pt>
                      <c:pt idx="2979">
                        <c:v>201.57508000000001</c:v>
                      </c:pt>
                      <c:pt idx="2980">
                        <c:v>201.6661</c:v>
                      </c:pt>
                      <c:pt idx="2981">
                        <c:v>201.81684999999999</c:v>
                      </c:pt>
                      <c:pt idx="2982">
                        <c:v>201.98964000000001</c:v>
                      </c:pt>
                      <c:pt idx="2983">
                        <c:v>202.07673</c:v>
                      </c:pt>
                      <c:pt idx="2984">
                        <c:v>202.20219</c:v>
                      </c:pt>
                      <c:pt idx="2985">
                        <c:v>202.34191999999999</c:v>
                      </c:pt>
                      <c:pt idx="2986">
                        <c:v>202.49066999999999</c:v>
                      </c:pt>
                      <c:pt idx="2987">
                        <c:v>202.59457</c:v>
                      </c:pt>
                      <c:pt idx="2988">
                        <c:v>202.70386999999999</c:v>
                      </c:pt>
                      <c:pt idx="2989">
                        <c:v>202.83611999999999</c:v>
                      </c:pt>
                      <c:pt idx="2990">
                        <c:v>202.95952</c:v>
                      </c:pt>
                      <c:pt idx="2991">
                        <c:v>203.08768000000001</c:v>
                      </c:pt>
                      <c:pt idx="2992">
                        <c:v>203.19069999999999</c:v>
                      </c:pt>
                      <c:pt idx="2993">
                        <c:v>203.33322999999999</c:v>
                      </c:pt>
                      <c:pt idx="2994">
                        <c:v>203.45838000000001</c:v>
                      </c:pt>
                      <c:pt idx="2995">
                        <c:v>203.61239</c:v>
                      </c:pt>
                      <c:pt idx="2996">
                        <c:v>203.6935</c:v>
                      </c:pt>
                      <c:pt idx="2997">
                        <c:v>203.82341</c:v>
                      </c:pt>
                      <c:pt idx="2998">
                        <c:v>203.94811999999999</c:v>
                      </c:pt>
                      <c:pt idx="2999">
                        <c:v>204.11145999999999</c:v>
                      </c:pt>
                      <c:pt idx="3000">
                        <c:v>204.22928999999999</c:v>
                      </c:pt>
                      <c:pt idx="3001">
                        <c:v>204.45822000000001</c:v>
                      </c:pt>
                      <c:pt idx="3002">
                        <c:v>204.47942</c:v>
                      </c:pt>
                      <c:pt idx="3003">
                        <c:v>204.60667000000001</c:v>
                      </c:pt>
                      <c:pt idx="3004">
                        <c:v>204.69686999999999</c:v>
                      </c:pt>
                      <c:pt idx="3005">
                        <c:v>204.82974999999999</c:v>
                      </c:pt>
                      <c:pt idx="3006">
                        <c:v>204.93772000000001</c:v>
                      </c:pt>
                      <c:pt idx="3007">
                        <c:v>205.07697999999999</c:v>
                      </c:pt>
                      <c:pt idx="3008">
                        <c:v>205.20885999999999</c:v>
                      </c:pt>
                      <c:pt idx="3009">
                        <c:v>205.32153</c:v>
                      </c:pt>
                      <c:pt idx="3010">
                        <c:v>205.45231999999999</c:v>
                      </c:pt>
                      <c:pt idx="3011">
                        <c:v>205.58457999999999</c:v>
                      </c:pt>
                      <c:pt idx="3012">
                        <c:v>205.75115</c:v>
                      </c:pt>
                      <c:pt idx="3013">
                        <c:v>205.83896999999999</c:v>
                      </c:pt>
                      <c:pt idx="3014">
                        <c:v>205.95607000000001</c:v>
                      </c:pt>
                      <c:pt idx="3015">
                        <c:v>206.10122000000001</c:v>
                      </c:pt>
                      <c:pt idx="3016">
                        <c:v>206.23999000000001</c:v>
                      </c:pt>
                      <c:pt idx="3017">
                        <c:v>206.34366</c:v>
                      </c:pt>
                      <c:pt idx="3018">
                        <c:v>206.46359000000001</c:v>
                      </c:pt>
                      <c:pt idx="3019">
                        <c:v>206.59246999999999</c:v>
                      </c:pt>
                      <c:pt idx="3020">
                        <c:v>206.73580000000001</c:v>
                      </c:pt>
                      <c:pt idx="3021">
                        <c:v>206.83246</c:v>
                      </c:pt>
                      <c:pt idx="3022">
                        <c:v>206.94873000000001</c:v>
                      </c:pt>
                      <c:pt idx="3023">
                        <c:v>207.08588</c:v>
                      </c:pt>
                      <c:pt idx="3024">
                        <c:v>207.21593999999999</c:v>
                      </c:pt>
                      <c:pt idx="3025">
                        <c:v>207.33787000000001</c:v>
                      </c:pt>
                      <c:pt idx="3026">
                        <c:v>207.43717000000001</c:v>
                      </c:pt>
                      <c:pt idx="3027">
                        <c:v>207.57022000000001</c:v>
                      </c:pt>
                      <c:pt idx="3028">
                        <c:v>207.70717999999999</c:v>
                      </c:pt>
                      <c:pt idx="3029">
                        <c:v>207.86372</c:v>
                      </c:pt>
                      <c:pt idx="3030">
                        <c:v>207.96066999999999</c:v>
                      </c:pt>
                      <c:pt idx="3031">
                        <c:v>208.09902</c:v>
                      </c:pt>
                      <c:pt idx="3032">
                        <c:v>208.22689</c:v>
                      </c:pt>
                      <c:pt idx="3033">
                        <c:v>208.37142</c:v>
                      </c:pt>
                      <c:pt idx="3034">
                        <c:v>208.46207000000001</c:v>
                      </c:pt>
                      <c:pt idx="3035">
                        <c:v>208.60001</c:v>
                      </c:pt>
                      <c:pt idx="3036">
                        <c:v>208.73173</c:v>
                      </c:pt>
                      <c:pt idx="3037">
                        <c:v>208.87905000000001</c:v>
                      </c:pt>
                      <c:pt idx="3038">
                        <c:v>208.98775000000001</c:v>
                      </c:pt>
                      <c:pt idx="3039">
                        <c:v>209.09349</c:v>
                      </c:pt>
                      <c:pt idx="3040">
                        <c:v>209.2414</c:v>
                      </c:pt>
                      <c:pt idx="3041">
                        <c:v>209.37986000000001</c:v>
                      </c:pt>
                      <c:pt idx="3042">
                        <c:v>209.46700999999999</c:v>
                      </c:pt>
                      <c:pt idx="3043">
                        <c:v>209.60709</c:v>
                      </c:pt>
                      <c:pt idx="3044">
                        <c:v>209.72453999999999</c:v>
                      </c:pt>
                      <c:pt idx="3045">
                        <c:v>209.82998000000001</c:v>
                      </c:pt>
                      <c:pt idx="3046">
                        <c:v>209.99522999999999</c:v>
                      </c:pt>
                      <c:pt idx="3047">
                        <c:v>210.07857999999999</c:v>
                      </c:pt>
                      <c:pt idx="3048">
                        <c:v>210.21518</c:v>
                      </c:pt>
                      <c:pt idx="3049">
                        <c:v>210.33018000000001</c:v>
                      </c:pt>
                      <c:pt idx="3050">
                        <c:v>210.48177000000001</c:v>
                      </c:pt>
                      <c:pt idx="3051">
                        <c:v>210.59020000000001</c:v>
                      </c:pt>
                      <c:pt idx="3052">
                        <c:v>210.72139999999999</c:v>
                      </c:pt>
                      <c:pt idx="3053">
                        <c:v>210.84674000000001</c:v>
                      </c:pt>
                      <c:pt idx="3054">
                        <c:v>210.99901</c:v>
                      </c:pt>
                      <c:pt idx="3055">
                        <c:v>211.10619</c:v>
                      </c:pt>
                      <c:pt idx="3056">
                        <c:v>211.20964000000001</c:v>
                      </c:pt>
                      <c:pt idx="3057">
                        <c:v>211.33016000000001</c:v>
                      </c:pt>
                      <c:pt idx="3058">
                        <c:v>211.46707000000001</c:v>
                      </c:pt>
                      <c:pt idx="3059">
                        <c:v>211.60996</c:v>
                      </c:pt>
                      <c:pt idx="3060">
                        <c:v>211.72726</c:v>
                      </c:pt>
                      <c:pt idx="3061">
                        <c:v>211.90198000000001</c:v>
                      </c:pt>
                      <c:pt idx="3062">
                        <c:v>212.06708</c:v>
                      </c:pt>
                      <c:pt idx="3063">
                        <c:v>212.11626999999999</c:v>
                      </c:pt>
                      <c:pt idx="3064">
                        <c:v>212.21028000000001</c:v>
                      </c:pt>
                      <c:pt idx="3065">
                        <c:v>212.32936000000001</c:v>
                      </c:pt>
                      <c:pt idx="3066">
                        <c:v>212.43991</c:v>
                      </c:pt>
                      <c:pt idx="3067">
                        <c:v>212.61082999999999</c:v>
                      </c:pt>
                      <c:pt idx="3068">
                        <c:v>212.70692</c:v>
                      </c:pt>
                      <c:pt idx="3069">
                        <c:v>212.83313000000001</c:v>
                      </c:pt>
                      <c:pt idx="3070">
                        <c:v>212.97072</c:v>
                      </c:pt>
                      <c:pt idx="3071">
                        <c:v>213.10978</c:v>
                      </c:pt>
                      <c:pt idx="3072">
                        <c:v>213.21829</c:v>
                      </c:pt>
                      <c:pt idx="3073">
                        <c:v>213.31981999999999</c:v>
                      </c:pt>
                      <c:pt idx="3074">
                        <c:v>213.45796999999999</c:v>
                      </c:pt>
                      <c:pt idx="3075">
                        <c:v>213.60947999999999</c:v>
                      </c:pt>
                      <c:pt idx="3076">
                        <c:v>213.70495</c:v>
                      </c:pt>
                      <c:pt idx="3077">
                        <c:v>213.84093999999999</c:v>
                      </c:pt>
                      <c:pt idx="3078">
                        <c:v>213.97380000000001</c:v>
                      </c:pt>
                      <c:pt idx="3079">
                        <c:v>214.11709999999999</c:v>
                      </c:pt>
                      <c:pt idx="3080">
                        <c:v>214.20171999999999</c:v>
                      </c:pt>
                      <c:pt idx="3081">
                        <c:v>214.31925000000001</c:v>
                      </c:pt>
                      <c:pt idx="3082">
                        <c:v>214.43904000000001</c:v>
                      </c:pt>
                      <c:pt idx="3083">
                        <c:v>214.57972000000001</c:v>
                      </c:pt>
                      <c:pt idx="3084">
                        <c:v>214.74761000000001</c:v>
                      </c:pt>
                      <c:pt idx="3085">
                        <c:v>214.83569</c:v>
                      </c:pt>
                      <c:pt idx="3086">
                        <c:v>214.96529000000001</c:v>
                      </c:pt>
                      <c:pt idx="3087">
                        <c:v>215.07786999999999</c:v>
                      </c:pt>
                      <c:pt idx="3088">
                        <c:v>215.22117</c:v>
                      </c:pt>
                      <c:pt idx="3089">
                        <c:v>215.33304000000001</c:v>
                      </c:pt>
                      <c:pt idx="3090">
                        <c:v>215.45093</c:v>
                      </c:pt>
                      <c:pt idx="3091">
                        <c:v>215.58918</c:v>
                      </c:pt>
                      <c:pt idx="3092">
                        <c:v>215.72156000000001</c:v>
                      </c:pt>
                      <c:pt idx="3093">
                        <c:v>215.81704999999999</c:v>
                      </c:pt>
                      <c:pt idx="3094">
                        <c:v>215.94612000000001</c:v>
                      </c:pt>
                      <c:pt idx="3095">
                        <c:v>216.07231999999999</c:v>
                      </c:pt>
                      <c:pt idx="3096">
                        <c:v>216.22152</c:v>
                      </c:pt>
                      <c:pt idx="3097">
                        <c:v>216.33831000000001</c:v>
                      </c:pt>
                      <c:pt idx="3098">
                        <c:v>216.44354000000001</c:v>
                      </c:pt>
                      <c:pt idx="3099">
                        <c:v>216.55475000000001</c:v>
                      </c:pt>
                      <c:pt idx="3100">
                        <c:v>216.69919999999999</c:v>
                      </c:pt>
                      <c:pt idx="3101">
                        <c:v>216.83772999999999</c:v>
                      </c:pt>
                      <c:pt idx="3102">
                        <c:v>216.94883999999999</c:v>
                      </c:pt>
                      <c:pt idx="3103">
                        <c:v>217.05052000000001</c:v>
                      </c:pt>
                      <c:pt idx="3104">
                        <c:v>217.17516000000001</c:v>
                      </c:pt>
                      <c:pt idx="3105">
                        <c:v>217.33591999999999</c:v>
                      </c:pt>
                      <c:pt idx="3106">
                        <c:v>217.44332</c:v>
                      </c:pt>
                      <c:pt idx="3107">
                        <c:v>217.57563999999999</c:v>
                      </c:pt>
                      <c:pt idx="3108">
                        <c:v>217.70898</c:v>
                      </c:pt>
                      <c:pt idx="3109">
                        <c:v>217.84214</c:v>
                      </c:pt>
                      <c:pt idx="3110">
                        <c:v>217.92487</c:v>
                      </c:pt>
                      <c:pt idx="3111">
                        <c:v>218.06458000000001</c:v>
                      </c:pt>
                      <c:pt idx="3112">
                        <c:v>218.18258</c:v>
                      </c:pt>
                      <c:pt idx="3113">
                        <c:v>218.3442</c:v>
                      </c:pt>
                      <c:pt idx="3114">
                        <c:v>218.43950000000001</c:v>
                      </c:pt>
                      <c:pt idx="3115">
                        <c:v>218.54288</c:v>
                      </c:pt>
                      <c:pt idx="3116">
                        <c:v>218.68360000000001</c:v>
                      </c:pt>
                      <c:pt idx="3117">
                        <c:v>218.82905</c:v>
                      </c:pt>
                      <c:pt idx="3118">
                        <c:v>218.95729</c:v>
                      </c:pt>
                      <c:pt idx="3119">
                        <c:v>219.08435</c:v>
                      </c:pt>
                      <c:pt idx="3120">
                        <c:v>219.19738000000001</c:v>
                      </c:pt>
                      <c:pt idx="3121">
                        <c:v>219.29737</c:v>
                      </c:pt>
                      <c:pt idx="3122">
                        <c:v>219.54940999999999</c:v>
                      </c:pt>
                      <c:pt idx="3123">
                        <c:v>219.59447</c:v>
                      </c:pt>
                      <c:pt idx="3124">
                        <c:v>219.68446</c:v>
                      </c:pt>
                      <c:pt idx="3125">
                        <c:v>219.82157000000001</c:v>
                      </c:pt>
                      <c:pt idx="3126">
                        <c:v>219.97039000000001</c:v>
                      </c:pt>
                      <c:pt idx="3127">
                        <c:v>220.06962999999999</c:v>
                      </c:pt>
                      <c:pt idx="3128">
                        <c:v>220.20780999999999</c:v>
                      </c:pt>
                      <c:pt idx="3129">
                        <c:v>220.31713999999999</c:v>
                      </c:pt>
                      <c:pt idx="3130">
                        <c:v>220.46091999999999</c:v>
                      </c:pt>
                      <c:pt idx="3131">
                        <c:v>220.56549000000001</c:v>
                      </c:pt>
                      <c:pt idx="3132">
                        <c:v>220.69098</c:v>
                      </c:pt>
                      <c:pt idx="3133">
                        <c:v>220.80089000000001</c:v>
                      </c:pt>
                      <c:pt idx="3134">
                        <c:v>220.96638999999999</c:v>
                      </c:pt>
                      <c:pt idx="3135">
                        <c:v>221.08214000000001</c:v>
                      </c:pt>
                      <c:pt idx="3136">
                        <c:v>221.20455999999999</c:v>
                      </c:pt>
                      <c:pt idx="3137">
                        <c:v>221.32926</c:v>
                      </c:pt>
                      <c:pt idx="3138">
                        <c:v>221.45079999999999</c:v>
                      </c:pt>
                      <c:pt idx="3139">
                        <c:v>221.59128000000001</c:v>
                      </c:pt>
                      <c:pt idx="3140">
                        <c:v>221.67874</c:v>
                      </c:pt>
                      <c:pt idx="3141">
                        <c:v>221.81187</c:v>
                      </c:pt>
                      <c:pt idx="3142">
                        <c:v>221.93925999999999</c:v>
                      </c:pt>
                      <c:pt idx="3143">
                        <c:v>222.10453999999999</c:v>
                      </c:pt>
                      <c:pt idx="3144">
                        <c:v>222.20385999999999</c:v>
                      </c:pt>
                      <c:pt idx="3145">
                        <c:v>222.33032</c:v>
                      </c:pt>
                      <c:pt idx="3146">
                        <c:v>222.44974999999999</c:v>
                      </c:pt>
                      <c:pt idx="3147">
                        <c:v>222.60178999999999</c:v>
                      </c:pt>
                      <c:pt idx="3148">
                        <c:v>222.70299</c:v>
                      </c:pt>
                      <c:pt idx="3149">
                        <c:v>222.80709999999999</c:v>
                      </c:pt>
                      <c:pt idx="3150">
                        <c:v>222.94262000000001</c:v>
                      </c:pt>
                      <c:pt idx="3151">
                        <c:v>223.10722000000001</c:v>
                      </c:pt>
                      <c:pt idx="3152">
                        <c:v>223.19128000000001</c:v>
                      </c:pt>
                      <c:pt idx="3153">
                        <c:v>223.29895999999999</c:v>
                      </c:pt>
                      <c:pt idx="3154">
                        <c:v>223.41435000000001</c:v>
                      </c:pt>
                      <c:pt idx="3155">
                        <c:v>223.57467</c:v>
                      </c:pt>
                      <c:pt idx="3156">
                        <c:v>223.69185999999999</c:v>
                      </c:pt>
                      <c:pt idx="3157">
                        <c:v>223.80815999999999</c:v>
                      </c:pt>
                      <c:pt idx="3158">
                        <c:v>223.93427</c:v>
                      </c:pt>
                      <c:pt idx="3159">
                        <c:v>224.05690000000001</c:v>
                      </c:pt>
                      <c:pt idx="3160">
                        <c:v>224.20893000000001</c:v>
                      </c:pt>
                      <c:pt idx="3161">
                        <c:v>224.33604</c:v>
                      </c:pt>
                      <c:pt idx="3162">
                        <c:v>224.44184999999999</c:v>
                      </c:pt>
                      <c:pt idx="3163">
                        <c:v>224.57543000000001</c:v>
                      </c:pt>
                      <c:pt idx="3164">
                        <c:v>224.71437</c:v>
                      </c:pt>
                      <c:pt idx="3165">
                        <c:v>224.82763</c:v>
                      </c:pt>
                      <c:pt idx="3166">
                        <c:v>224.94663</c:v>
                      </c:pt>
                      <c:pt idx="3167">
                        <c:v>225.05779000000001</c:v>
                      </c:pt>
                      <c:pt idx="3168">
                        <c:v>225.21046999999999</c:v>
                      </c:pt>
                      <c:pt idx="3169">
                        <c:v>225.31573</c:v>
                      </c:pt>
                      <c:pt idx="3170">
                        <c:v>225.44449</c:v>
                      </c:pt>
                      <c:pt idx="3171">
                        <c:v>225.52898999999999</c:v>
                      </c:pt>
                      <c:pt idx="3172">
                        <c:v>225.68893</c:v>
                      </c:pt>
                      <c:pt idx="3173">
                        <c:v>225.77001000000001</c:v>
                      </c:pt>
                      <c:pt idx="3174">
                        <c:v>225.9178</c:v>
                      </c:pt>
                      <c:pt idx="3175">
                        <c:v>226.03120999999999</c:v>
                      </c:pt>
                      <c:pt idx="3176">
                        <c:v>226.17286999999999</c:v>
                      </c:pt>
                      <c:pt idx="3177">
                        <c:v>226.30983000000001</c:v>
                      </c:pt>
                      <c:pt idx="3178">
                        <c:v>226.4545</c:v>
                      </c:pt>
                      <c:pt idx="3179">
                        <c:v>226.57619</c:v>
                      </c:pt>
                      <c:pt idx="3180">
                        <c:v>226.69923</c:v>
                      </c:pt>
                      <c:pt idx="3181">
                        <c:v>226.83771999999999</c:v>
                      </c:pt>
                      <c:pt idx="3182">
                        <c:v>226.93924999999999</c:v>
                      </c:pt>
                      <c:pt idx="3183">
                        <c:v>227.19633999999999</c:v>
                      </c:pt>
                      <c:pt idx="3184">
                        <c:v>227.18151</c:v>
                      </c:pt>
                      <c:pt idx="3185">
                        <c:v>227.33509000000001</c:v>
                      </c:pt>
                      <c:pt idx="3186">
                        <c:v>227.43088</c:v>
                      </c:pt>
                      <c:pt idx="3187">
                        <c:v>227.57314</c:v>
                      </c:pt>
                      <c:pt idx="3188">
                        <c:v>227.67326</c:v>
                      </c:pt>
                      <c:pt idx="3189">
                        <c:v>227.8502</c:v>
                      </c:pt>
                      <c:pt idx="3190">
                        <c:v>227.93360999999999</c:v>
                      </c:pt>
                      <c:pt idx="3191">
                        <c:v>228.04616999999999</c:v>
                      </c:pt>
                      <c:pt idx="3192">
                        <c:v>228.1815</c:v>
                      </c:pt>
                      <c:pt idx="3193">
                        <c:v>228.32310000000001</c:v>
                      </c:pt>
                      <c:pt idx="3194">
                        <c:v>228.44479000000001</c:v>
                      </c:pt>
                      <c:pt idx="3195">
                        <c:v>228.583</c:v>
                      </c:pt>
                      <c:pt idx="3196">
                        <c:v>228.69219000000001</c:v>
                      </c:pt>
                      <c:pt idx="3197">
                        <c:v>228.82674</c:v>
                      </c:pt>
                      <c:pt idx="3198">
                        <c:v>228.96170000000001</c:v>
                      </c:pt>
                      <c:pt idx="3199">
                        <c:v>229.06532999999999</c:v>
                      </c:pt>
                      <c:pt idx="3200">
                        <c:v>229.17644000000001</c:v>
                      </c:pt>
                      <c:pt idx="3201">
                        <c:v>229.30181999999999</c:v>
                      </c:pt>
                      <c:pt idx="3202">
                        <c:v>229.45047</c:v>
                      </c:pt>
                      <c:pt idx="3203">
                        <c:v>229.53656000000001</c:v>
                      </c:pt>
                      <c:pt idx="3204">
                        <c:v>229.65418</c:v>
                      </c:pt>
                      <c:pt idx="3205">
                        <c:v>229.77216999999999</c:v>
                      </c:pt>
                      <c:pt idx="3206">
                        <c:v>229.93145000000001</c:v>
                      </c:pt>
                      <c:pt idx="3207">
                        <c:v>230.04203000000001</c:v>
                      </c:pt>
                      <c:pt idx="3208">
                        <c:v>230.15791999999999</c:v>
                      </c:pt>
                      <c:pt idx="3209">
                        <c:v>230.28890000000001</c:v>
                      </c:pt>
                      <c:pt idx="3210">
                        <c:v>230.43847</c:v>
                      </c:pt>
                      <c:pt idx="3211">
                        <c:v>230.54402999999999</c:v>
                      </c:pt>
                      <c:pt idx="3212">
                        <c:v>230.66816</c:v>
                      </c:pt>
                      <c:pt idx="3213">
                        <c:v>230.79945000000001</c:v>
                      </c:pt>
                      <c:pt idx="3214">
                        <c:v>230.93888999999999</c:v>
                      </c:pt>
                      <c:pt idx="3215">
                        <c:v>231.08372</c:v>
                      </c:pt>
                      <c:pt idx="3216">
                        <c:v>231.17087000000001</c:v>
                      </c:pt>
                      <c:pt idx="3217">
                        <c:v>231.30686</c:v>
                      </c:pt>
                      <c:pt idx="3218">
                        <c:v>231.42676</c:v>
                      </c:pt>
                      <c:pt idx="3219">
                        <c:v>231.58145999999999</c:v>
                      </c:pt>
                      <c:pt idx="3220">
                        <c:v>231.67646999999999</c:v>
                      </c:pt>
                      <c:pt idx="3221">
                        <c:v>231.79418000000001</c:v>
                      </c:pt>
                      <c:pt idx="3222">
                        <c:v>231.90523999999999</c:v>
                      </c:pt>
                      <c:pt idx="3223">
                        <c:v>232.09273999999999</c:v>
                      </c:pt>
                      <c:pt idx="3224">
                        <c:v>232.18700999999999</c:v>
                      </c:pt>
                      <c:pt idx="3225">
                        <c:v>232.29482999999999</c:v>
                      </c:pt>
                      <c:pt idx="3226">
                        <c:v>232.42590999999999</c:v>
                      </c:pt>
                      <c:pt idx="3227">
                        <c:v>232.59116</c:v>
                      </c:pt>
                      <c:pt idx="3228">
                        <c:v>232.67016000000001</c:v>
                      </c:pt>
                      <c:pt idx="3229">
                        <c:v>232.80015</c:v>
                      </c:pt>
                      <c:pt idx="3230">
                        <c:v>232.92320000000001</c:v>
                      </c:pt>
                      <c:pt idx="3231">
                        <c:v>233.06817000000001</c:v>
                      </c:pt>
                      <c:pt idx="3232">
                        <c:v>233.18732</c:v>
                      </c:pt>
                      <c:pt idx="3233">
                        <c:v>233.29166000000001</c:v>
                      </c:pt>
                      <c:pt idx="3234">
                        <c:v>233.41923</c:v>
                      </c:pt>
                      <c:pt idx="3235">
                        <c:v>233.56019000000001</c:v>
                      </c:pt>
                      <c:pt idx="3236">
                        <c:v>233.68475000000001</c:v>
                      </c:pt>
                      <c:pt idx="3237">
                        <c:v>233.79513</c:v>
                      </c:pt>
                      <c:pt idx="3238">
                        <c:v>233.91544999999999</c:v>
                      </c:pt>
                      <c:pt idx="3239">
                        <c:v>234.02471</c:v>
                      </c:pt>
                      <c:pt idx="3240">
                        <c:v>234.19571999999999</c:v>
                      </c:pt>
                      <c:pt idx="3241">
                        <c:v>234.27847</c:v>
                      </c:pt>
                      <c:pt idx="3242">
                        <c:v>234.40545</c:v>
                      </c:pt>
                      <c:pt idx="3243">
                        <c:v>234.51967999999999</c:v>
                      </c:pt>
                      <c:pt idx="3244">
                        <c:v>234.82875999999999</c:v>
                      </c:pt>
                      <c:pt idx="3245">
                        <c:v>234.75587999999999</c:v>
                      </c:pt>
                      <c:pt idx="3246">
                        <c:v>234.89563000000001</c:v>
                      </c:pt>
                      <c:pt idx="3247">
                        <c:v>235.01479</c:v>
                      </c:pt>
                      <c:pt idx="3248">
                        <c:v>235.13872000000001</c:v>
                      </c:pt>
                      <c:pt idx="3249">
                        <c:v>235.29383999999999</c:v>
                      </c:pt>
                      <c:pt idx="3250">
                        <c:v>235.39223999999999</c:v>
                      </c:pt>
                      <c:pt idx="3251">
                        <c:v>235.51487</c:v>
                      </c:pt>
                      <c:pt idx="3252">
                        <c:v>235.64805000000001</c:v>
                      </c:pt>
                      <c:pt idx="3253">
                        <c:v>235.80294000000001</c:v>
                      </c:pt>
                      <c:pt idx="3254">
                        <c:v>235.90953999999999</c:v>
                      </c:pt>
                      <c:pt idx="3255">
                        <c:v>236.02670000000001</c:v>
                      </c:pt>
                      <c:pt idx="3256">
                        <c:v>236.14599999999999</c:v>
                      </c:pt>
                      <c:pt idx="3257">
                        <c:v>236.29794999999999</c:v>
                      </c:pt>
                      <c:pt idx="3258">
                        <c:v>236.38314</c:v>
                      </c:pt>
                      <c:pt idx="3259">
                        <c:v>236.50618</c:v>
                      </c:pt>
                      <c:pt idx="3260">
                        <c:v>236.64367999999999</c:v>
                      </c:pt>
                      <c:pt idx="3261">
                        <c:v>236.79601</c:v>
                      </c:pt>
                      <c:pt idx="3262">
                        <c:v>236.88717</c:v>
                      </c:pt>
                      <c:pt idx="3263">
                        <c:v>237.00451000000001</c:v>
                      </c:pt>
                      <c:pt idx="3264">
                        <c:v>237.12515999999999</c:v>
                      </c:pt>
                      <c:pt idx="3265">
                        <c:v>237.29818</c:v>
                      </c:pt>
                      <c:pt idx="3266">
                        <c:v>237.41118</c:v>
                      </c:pt>
                      <c:pt idx="3267">
                        <c:v>237.51399000000001</c:v>
                      </c:pt>
                      <c:pt idx="3268">
                        <c:v>237.63015999999999</c:v>
                      </c:pt>
                      <c:pt idx="3269">
                        <c:v>237.76806999999999</c:v>
                      </c:pt>
                      <c:pt idx="3270">
                        <c:v>237.91396</c:v>
                      </c:pt>
                      <c:pt idx="3271">
                        <c:v>238.01947999999999</c:v>
                      </c:pt>
                      <c:pt idx="3272">
                        <c:v>238.13785999999999</c:v>
                      </c:pt>
                      <c:pt idx="3273">
                        <c:v>238.25900999999999</c:v>
                      </c:pt>
                      <c:pt idx="3274">
                        <c:v>238.43185</c:v>
                      </c:pt>
                      <c:pt idx="3275">
                        <c:v>238.51244</c:v>
                      </c:pt>
                      <c:pt idx="3276">
                        <c:v>238.64404999999999</c:v>
                      </c:pt>
                      <c:pt idx="3277">
                        <c:v>238.77340000000001</c:v>
                      </c:pt>
                      <c:pt idx="3278">
                        <c:v>238.92841999999999</c:v>
                      </c:pt>
                      <c:pt idx="3279">
                        <c:v>239.03708</c:v>
                      </c:pt>
                      <c:pt idx="3280">
                        <c:v>239.14490000000001</c:v>
                      </c:pt>
                      <c:pt idx="3281">
                        <c:v>239.28834000000001</c:v>
                      </c:pt>
                      <c:pt idx="3282">
                        <c:v>239.42307</c:v>
                      </c:pt>
                      <c:pt idx="3283">
                        <c:v>239.52185</c:v>
                      </c:pt>
                      <c:pt idx="3284">
                        <c:v>239.65625</c:v>
                      </c:pt>
                      <c:pt idx="3285">
                        <c:v>239.77614</c:v>
                      </c:pt>
                      <c:pt idx="3286">
                        <c:v>239.90762000000001</c:v>
                      </c:pt>
                      <c:pt idx="3287">
                        <c:v>240.05673999999999</c:v>
                      </c:pt>
                      <c:pt idx="3288">
                        <c:v>240.15707</c:v>
                      </c:pt>
                      <c:pt idx="3289">
                        <c:v>240.28065000000001</c:v>
                      </c:pt>
                      <c:pt idx="3290">
                        <c:v>240.40142</c:v>
                      </c:pt>
                      <c:pt idx="3291">
                        <c:v>240.54532</c:v>
                      </c:pt>
                      <c:pt idx="3292">
                        <c:v>240.64312000000001</c:v>
                      </c:pt>
                      <c:pt idx="3293">
                        <c:v>240.76872</c:v>
                      </c:pt>
                      <c:pt idx="3294">
                        <c:v>240.8766</c:v>
                      </c:pt>
                      <c:pt idx="3295">
                        <c:v>241.03253000000001</c:v>
                      </c:pt>
                      <c:pt idx="3296">
                        <c:v>241.11420000000001</c:v>
                      </c:pt>
                      <c:pt idx="3297">
                        <c:v>241.24341000000001</c:v>
                      </c:pt>
                      <c:pt idx="3298">
                        <c:v>241.35678999999999</c:v>
                      </c:pt>
                      <c:pt idx="3299">
                        <c:v>241.54392999999999</c:v>
                      </c:pt>
                      <c:pt idx="3300">
                        <c:v>241.62191999999999</c:v>
                      </c:pt>
                      <c:pt idx="3301">
                        <c:v>241.75742</c:v>
                      </c:pt>
                      <c:pt idx="3302">
                        <c:v>241.87192999999999</c:v>
                      </c:pt>
                      <c:pt idx="3303">
                        <c:v>242.00747999999999</c:v>
                      </c:pt>
                      <c:pt idx="3304">
                        <c:v>242.13887</c:v>
                      </c:pt>
                      <c:pt idx="3305">
                        <c:v>242.34818999999999</c:v>
                      </c:pt>
                      <c:pt idx="3306">
                        <c:v>242.37452999999999</c:v>
                      </c:pt>
                      <c:pt idx="3307">
                        <c:v>242.50218000000001</c:v>
                      </c:pt>
                      <c:pt idx="3308">
                        <c:v>242.66372999999999</c:v>
                      </c:pt>
                      <c:pt idx="3309">
                        <c:v>242.7637</c:v>
                      </c:pt>
                      <c:pt idx="3310">
                        <c:v>242.88432</c:v>
                      </c:pt>
                      <c:pt idx="3311">
                        <c:v>243.00505999999999</c:v>
                      </c:pt>
                      <c:pt idx="3312">
                        <c:v>243.16310999999999</c:v>
                      </c:pt>
                      <c:pt idx="3313">
                        <c:v>243.24682999999999</c:v>
                      </c:pt>
                      <c:pt idx="3314">
                        <c:v>243.37774999999999</c:v>
                      </c:pt>
                      <c:pt idx="3315">
                        <c:v>243.48402999999999</c:v>
                      </c:pt>
                      <c:pt idx="3316">
                        <c:v>243.65528</c:v>
                      </c:pt>
                      <c:pt idx="3317">
                        <c:v>243.73645999999999</c:v>
                      </c:pt>
                      <c:pt idx="3318">
                        <c:v>243.86466999999999</c:v>
                      </c:pt>
                      <c:pt idx="3319">
                        <c:v>243.98947000000001</c:v>
                      </c:pt>
                      <c:pt idx="3320">
                        <c:v>244.15015</c:v>
                      </c:pt>
                      <c:pt idx="3321">
                        <c:v>244.24082000000001</c:v>
                      </c:pt>
                      <c:pt idx="3322">
                        <c:v>244.38174000000001</c:v>
                      </c:pt>
                      <c:pt idx="3323">
                        <c:v>244.49575999999999</c:v>
                      </c:pt>
                      <c:pt idx="3324">
                        <c:v>244.63587999999999</c:v>
                      </c:pt>
                      <c:pt idx="3325">
                        <c:v>244.75830999999999</c:v>
                      </c:pt>
                      <c:pt idx="3326">
                        <c:v>244.86713</c:v>
                      </c:pt>
                      <c:pt idx="3327">
                        <c:v>245.02360999999999</c:v>
                      </c:pt>
                      <c:pt idx="3328">
                        <c:v>245.14250000000001</c:v>
                      </c:pt>
                      <c:pt idx="3329">
                        <c:v>245.28654</c:v>
                      </c:pt>
                      <c:pt idx="3330">
                        <c:v>245.36652000000001</c:v>
                      </c:pt>
                      <c:pt idx="3331">
                        <c:v>245.48776000000001</c:v>
                      </c:pt>
                      <c:pt idx="3332">
                        <c:v>245.61788999999999</c:v>
                      </c:pt>
                      <c:pt idx="3333">
                        <c:v>245.76687999999999</c:v>
                      </c:pt>
                      <c:pt idx="3334">
                        <c:v>245.85380000000001</c:v>
                      </c:pt>
                      <c:pt idx="3335">
                        <c:v>245.99315000000001</c:v>
                      </c:pt>
                      <c:pt idx="3336">
                        <c:v>246.11362</c:v>
                      </c:pt>
                      <c:pt idx="3337">
                        <c:v>246.28963999999999</c:v>
                      </c:pt>
                      <c:pt idx="3338">
                        <c:v>246.37161</c:v>
                      </c:pt>
                      <c:pt idx="3339">
                        <c:v>246.49068</c:v>
                      </c:pt>
                      <c:pt idx="3340">
                        <c:v>246.61544000000001</c:v>
                      </c:pt>
                      <c:pt idx="3341">
                        <c:v>246.75785999999999</c:v>
                      </c:pt>
                      <c:pt idx="3342">
                        <c:v>246.88569000000001</c:v>
                      </c:pt>
                      <c:pt idx="3343">
                        <c:v>246.99319</c:v>
                      </c:pt>
                      <c:pt idx="3344">
                        <c:v>247.12187</c:v>
                      </c:pt>
                      <c:pt idx="3345">
                        <c:v>247.25104999999999</c:v>
                      </c:pt>
                      <c:pt idx="3346">
                        <c:v>247.39562000000001</c:v>
                      </c:pt>
                      <c:pt idx="3347">
                        <c:v>247.49417</c:v>
                      </c:pt>
                      <c:pt idx="3348">
                        <c:v>247.60656</c:v>
                      </c:pt>
                      <c:pt idx="3349">
                        <c:v>247.74617000000001</c:v>
                      </c:pt>
                      <c:pt idx="3350">
                        <c:v>247.89626000000001</c:v>
                      </c:pt>
                      <c:pt idx="3351">
                        <c:v>247.99207000000001</c:v>
                      </c:pt>
                      <c:pt idx="3352">
                        <c:v>248.12969000000001</c:v>
                      </c:pt>
                      <c:pt idx="3353">
                        <c:v>248.25828000000001</c:v>
                      </c:pt>
                      <c:pt idx="3354">
                        <c:v>248.38753</c:v>
                      </c:pt>
                      <c:pt idx="3355">
                        <c:v>248.48743999999999</c:v>
                      </c:pt>
                      <c:pt idx="3356">
                        <c:v>248.61070000000001</c:v>
                      </c:pt>
                      <c:pt idx="3357">
                        <c:v>248.76363000000001</c:v>
                      </c:pt>
                      <c:pt idx="3358">
                        <c:v>248.88253</c:v>
                      </c:pt>
                      <c:pt idx="3359">
                        <c:v>248.97201000000001</c:v>
                      </c:pt>
                      <c:pt idx="3360">
                        <c:v>249.10221999999999</c:v>
                      </c:pt>
                      <c:pt idx="3361">
                        <c:v>249.21770000000001</c:v>
                      </c:pt>
                      <c:pt idx="3362">
                        <c:v>249.35726</c:v>
                      </c:pt>
                      <c:pt idx="3363">
                        <c:v>249.51479</c:v>
                      </c:pt>
                      <c:pt idx="3364">
                        <c:v>249.60240999999999</c:v>
                      </c:pt>
                      <c:pt idx="3365">
                        <c:v>249.78442000000001</c:v>
                      </c:pt>
                      <c:pt idx="3366">
                        <c:v>249.92739</c:v>
                      </c:pt>
                      <c:pt idx="3367">
                        <c:v>249.99661</c:v>
                      </c:pt>
                      <c:pt idx="3368">
                        <c:v>250.09388000000001</c:v>
                      </c:pt>
                      <c:pt idx="3369">
                        <c:v>250.21832000000001</c:v>
                      </c:pt>
                      <c:pt idx="3370">
                        <c:v>250.35073</c:v>
                      </c:pt>
                      <c:pt idx="3371">
                        <c:v>250.51373000000001</c:v>
                      </c:pt>
                      <c:pt idx="3372">
                        <c:v>250.61006</c:v>
                      </c:pt>
                      <c:pt idx="3373">
                        <c:v>250.73253</c:v>
                      </c:pt>
                      <c:pt idx="3374">
                        <c:v>250.86054999999999</c:v>
                      </c:pt>
                      <c:pt idx="3375">
                        <c:v>251.00913</c:v>
                      </c:pt>
                      <c:pt idx="3376">
                        <c:v>251.11758</c:v>
                      </c:pt>
                      <c:pt idx="3377">
                        <c:v>251.23061999999999</c:v>
                      </c:pt>
                      <c:pt idx="3378">
                        <c:v>251.36745999999999</c:v>
                      </c:pt>
                      <c:pt idx="3379">
                        <c:v>251.48736</c:v>
                      </c:pt>
                      <c:pt idx="3380">
                        <c:v>251.60649000000001</c:v>
                      </c:pt>
                      <c:pt idx="3381">
                        <c:v>251.73384999999999</c:v>
                      </c:pt>
                      <c:pt idx="3382">
                        <c:v>251.85766000000001</c:v>
                      </c:pt>
                      <c:pt idx="3383">
                        <c:v>251.99677</c:v>
                      </c:pt>
                      <c:pt idx="3384">
                        <c:v>252.12454</c:v>
                      </c:pt>
                      <c:pt idx="3385">
                        <c:v>252.24486999999999</c:v>
                      </c:pt>
                      <c:pt idx="3386">
                        <c:v>252.36849000000001</c:v>
                      </c:pt>
                      <c:pt idx="3387">
                        <c:v>252.48258000000001</c:v>
                      </c:pt>
                      <c:pt idx="3388">
                        <c:v>252.62558000000001</c:v>
                      </c:pt>
                      <c:pt idx="3389">
                        <c:v>252.73188999999999</c:v>
                      </c:pt>
                      <c:pt idx="3390">
                        <c:v>252.846</c:v>
                      </c:pt>
                      <c:pt idx="3391">
                        <c:v>252.96427</c:v>
                      </c:pt>
                      <c:pt idx="3392">
                        <c:v>253.11364</c:v>
                      </c:pt>
                      <c:pt idx="3393">
                        <c:v>253.21618000000001</c:v>
                      </c:pt>
                      <c:pt idx="3394">
                        <c:v>253.33331000000001</c:v>
                      </c:pt>
                      <c:pt idx="3395">
                        <c:v>253.4615</c:v>
                      </c:pt>
                      <c:pt idx="3396">
                        <c:v>253.60150999999999</c:v>
                      </c:pt>
                      <c:pt idx="3397">
                        <c:v>253.73948999999999</c:v>
                      </c:pt>
                      <c:pt idx="3398">
                        <c:v>253.84772000000001</c:v>
                      </c:pt>
                      <c:pt idx="3399">
                        <c:v>253.98155</c:v>
                      </c:pt>
                      <c:pt idx="3400">
                        <c:v>254.10087999999999</c:v>
                      </c:pt>
                      <c:pt idx="3401">
                        <c:v>254.24645000000001</c:v>
                      </c:pt>
                      <c:pt idx="3402">
                        <c:v>254.33684</c:v>
                      </c:pt>
                      <c:pt idx="3403">
                        <c:v>254.45235</c:v>
                      </c:pt>
                      <c:pt idx="3404">
                        <c:v>254.59775999999999</c:v>
                      </c:pt>
                      <c:pt idx="3405">
                        <c:v>254.73848000000001</c:v>
                      </c:pt>
                      <c:pt idx="3406">
                        <c:v>254.83109999999999</c:v>
                      </c:pt>
                      <c:pt idx="3407">
                        <c:v>254.95652000000001</c:v>
                      </c:pt>
                      <c:pt idx="3408">
                        <c:v>255.09499</c:v>
                      </c:pt>
                      <c:pt idx="3409">
                        <c:v>255.24766</c:v>
                      </c:pt>
                      <c:pt idx="3410">
                        <c:v>255.33477999999999</c:v>
                      </c:pt>
                      <c:pt idx="3411">
                        <c:v>255.46656999999999</c:v>
                      </c:pt>
                      <c:pt idx="3412">
                        <c:v>255.59424999999999</c:v>
                      </c:pt>
                      <c:pt idx="3413">
                        <c:v>255.75039000000001</c:v>
                      </c:pt>
                      <c:pt idx="3414">
                        <c:v>255.85659999999999</c:v>
                      </c:pt>
                      <c:pt idx="3415">
                        <c:v>255.96924999999999</c:v>
                      </c:pt>
                      <c:pt idx="3416">
                        <c:v>256.10937000000001</c:v>
                      </c:pt>
                      <c:pt idx="3417">
                        <c:v>256.22672999999998</c:v>
                      </c:pt>
                      <c:pt idx="3418">
                        <c:v>256.37765999999999</c:v>
                      </c:pt>
                      <c:pt idx="3419">
                        <c:v>256.46883000000003</c:v>
                      </c:pt>
                      <c:pt idx="3420">
                        <c:v>256.60192000000001</c:v>
                      </c:pt>
                      <c:pt idx="3421">
                        <c:v>256.72978999999998</c:v>
                      </c:pt>
                      <c:pt idx="3422">
                        <c:v>256.87007999999997</c:v>
                      </c:pt>
                      <c:pt idx="3423">
                        <c:v>256.98586</c:v>
                      </c:pt>
                      <c:pt idx="3424">
                        <c:v>257.11293000000001</c:v>
                      </c:pt>
                      <c:pt idx="3425">
                        <c:v>257.24072999999999</c:v>
                      </c:pt>
                      <c:pt idx="3426">
                        <c:v>257.42207999999999</c:v>
                      </c:pt>
                      <c:pt idx="3427">
                        <c:v>257.53438999999997</c:v>
                      </c:pt>
                      <c:pt idx="3428">
                        <c:v>257.59636999999998</c:v>
                      </c:pt>
                      <c:pt idx="3429">
                        <c:v>257.71803</c:v>
                      </c:pt>
                      <c:pt idx="3430">
                        <c:v>257.84881000000001</c:v>
                      </c:pt>
                      <c:pt idx="3431">
                        <c:v>257.97832</c:v>
                      </c:pt>
                      <c:pt idx="3432">
                        <c:v>258.09197</c:v>
                      </c:pt>
                      <c:pt idx="3433">
                        <c:v>258.21978999999999</c:v>
                      </c:pt>
                      <c:pt idx="3434">
                        <c:v>258.33746000000002</c:v>
                      </c:pt>
                      <c:pt idx="3435">
                        <c:v>258.49520999999999</c:v>
                      </c:pt>
                      <c:pt idx="3436">
                        <c:v>258.58978000000002</c:v>
                      </c:pt>
                      <c:pt idx="3437">
                        <c:v>258.71951999999999</c:v>
                      </c:pt>
                      <c:pt idx="3438">
                        <c:v>258.83940999999999</c:v>
                      </c:pt>
                      <c:pt idx="3439">
                        <c:v>258.99729000000002</c:v>
                      </c:pt>
                      <c:pt idx="3440">
                        <c:v>259.11444999999998</c:v>
                      </c:pt>
                      <c:pt idx="3441">
                        <c:v>259.22280000000001</c:v>
                      </c:pt>
                      <c:pt idx="3442">
                        <c:v>259.35410000000002</c:v>
                      </c:pt>
                      <c:pt idx="3443">
                        <c:v>259.49002999999999</c:v>
                      </c:pt>
                      <c:pt idx="3444">
                        <c:v>259.58994000000001</c:v>
                      </c:pt>
                      <c:pt idx="3445">
                        <c:v>259.72383000000002</c:v>
                      </c:pt>
                      <c:pt idx="3446">
                        <c:v>259.86561</c:v>
                      </c:pt>
                      <c:pt idx="3447">
                        <c:v>260.00299000000001</c:v>
                      </c:pt>
                      <c:pt idx="3448">
                        <c:v>260.11705000000001</c:v>
                      </c:pt>
                      <c:pt idx="3449">
                        <c:v>260.23036000000002</c:v>
                      </c:pt>
                      <c:pt idx="3450">
                        <c:v>260.35376000000002</c:v>
                      </c:pt>
                      <c:pt idx="3451">
                        <c:v>260.47395</c:v>
                      </c:pt>
                      <c:pt idx="3452">
                        <c:v>260.61502999999999</c:v>
                      </c:pt>
                      <c:pt idx="3453">
                        <c:v>260.70290999999997</c:v>
                      </c:pt>
                      <c:pt idx="3454">
                        <c:v>260.84062999999998</c:v>
                      </c:pt>
                      <c:pt idx="3455">
                        <c:v>260.96978000000001</c:v>
                      </c:pt>
                      <c:pt idx="3456">
                        <c:v>261.12799000000001</c:v>
                      </c:pt>
                      <c:pt idx="3457">
                        <c:v>261.22683999999998</c:v>
                      </c:pt>
                      <c:pt idx="3458">
                        <c:v>261.34282999999999</c:v>
                      </c:pt>
                      <c:pt idx="3459">
                        <c:v>261.48455000000001</c:v>
                      </c:pt>
                      <c:pt idx="3460">
                        <c:v>261.62794000000002</c:v>
                      </c:pt>
                      <c:pt idx="3461">
                        <c:v>261.73795000000001</c:v>
                      </c:pt>
                      <c:pt idx="3462">
                        <c:v>261.84073000000001</c:v>
                      </c:pt>
                      <c:pt idx="3463">
                        <c:v>261.97266999999999</c:v>
                      </c:pt>
                      <c:pt idx="3464">
                        <c:v>262.10771999999997</c:v>
                      </c:pt>
                      <c:pt idx="3465">
                        <c:v>262.23304999999999</c:v>
                      </c:pt>
                      <c:pt idx="3466">
                        <c:v>262.35318000000001</c:v>
                      </c:pt>
                      <c:pt idx="3467">
                        <c:v>262.47035</c:v>
                      </c:pt>
                      <c:pt idx="3468">
                        <c:v>262.59989000000002</c:v>
                      </c:pt>
                      <c:pt idx="3469">
                        <c:v>262.74975999999998</c:v>
                      </c:pt>
                      <c:pt idx="3470">
                        <c:v>262.84957000000003</c:v>
                      </c:pt>
                      <c:pt idx="3471">
                        <c:v>262.95985000000002</c:v>
                      </c:pt>
                      <c:pt idx="3472">
                        <c:v>263.08616000000001</c:v>
                      </c:pt>
                      <c:pt idx="3473">
                        <c:v>263.25815</c:v>
                      </c:pt>
                      <c:pt idx="3474">
                        <c:v>263.34323999999998</c:v>
                      </c:pt>
                      <c:pt idx="3475">
                        <c:v>263.47872999999998</c:v>
                      </c:pt>
                      <c:pt idx="3476">
                        <c:v>263.60176999999999</c:v>
                      </c:pt>
                      <c:pt idx="3477">
                        <c:v>263.75306</c:v>
                      </c:pt>
                      <c:pt idx="3478">
                        <c:v>263.85739999999998</c:v>
                      </c:pt>
                      <c:pt idx="3479">
                        <c:v>263.96548999999999</c:v>
                      </c:pt>
                      <c:pt idx="3480">
                        <c:v>264.07529</c:v>
                      </c:pt>
                      <c:pt idx="3481">
                        <c:v>264.23183999999998</c:v>
                      </c:pt>
                      <c:pt idx="3482">
                        <c:v>264.32997999999998</c:v>
                      </c:pt>
                      <c:pt idx="3483">
                        <c:v>264.45731000000001</c:v>
                      </c:pt>
                      <c:pt idx="3484">
                        <c:v>264.61108000000002</c:v>
                      </c:pt>
                      <c:pt idx="3485">
                        <c:v>264.76569999999998</c:v>
                      </c:pt>
                      <c:pt idx="3486">
                        <c:v>264.84930000000003</c:v>
                      </c:pt>
                      <c:pt idx="3487">
                        <c:v>265.0788</c:v>
                      </c:pt>
                      <c:pt idx="3488">
                        <c:v>265.11865</c:v>
                      </c:pt>
                      <c:pt idx="3489">
                        <c:v>265.22143999999997</c:v>
                      </c:pt>
                      <c:pt idx="3490">
                        <c:v>265.35955000000001</c:v>
                      </c:pt>
                      <c:pt idx="3491">
                        <c:v>265.46440999999999</c:v>
                      </c:pt>
                      <c:pt idx="3492">
                        <c:v>265.59521999999998</c:v>
                      </c:pt>
                      <c:pt idx="3493">
                        <c:v>265.72255000000001</c:v>
                      </c:pt>
                      <c:pt idx="3494">
                        <c:v>265.87245999999999</c:v>
                      </c:pt>
                      <c:pt idx="3495">
                        <c:v>265.97838000000002</c:v>
                      </c:pt>
                      <c:pt idx="3496">
                        <c:v>266.08456000000001</c:v>
                      </c:pt>
                      <c:pt idx="3497">
                        <c:v>266.22071</c:v>
                      </c:pt>
                      <c:pt idx="3498">
                        <c:v>266.38560000000001</c:v>
                      </c:pt>
                      <c:pt idx="3499">
                        <c:v>266.48129999999998</c:v>
                      </c:pt>
                      <c:pt idx="3500">
                        <c:v>266.57945999999998</c:v>
                      </c:pt>
                      <c:pt idx="3501">
                        <c:v>266.71505999999999</c:v>
                      </c:pt>
                      <c:pt idx="3502">
                        <c:v>266.86509000000001</c:v>
                      </c:pt>
                      <c:pt idx="3503">
                        <c:v>266.98500999999999</c:v>
                      </c:pt>
                      <c:pt idx="3504">
                        <c:v>267.12349</c:v>
                      </c:pt>
                      <c:pt idx="3505">
                        <c:v>267.22672999999998</c:v>
                      </c:pt>
                      <c:pt idx="3506">
                        <c:v>267.35210000000001</c:v>
                      </c:pt>
                      <c:pt idx="3507">
                        <c:v>267.47865000000002</c:v>
                      </c:pt>
                      <c:pt idx="3508">
                        <c:v>267.60802000000001</c:v>
                      </c:pt>
                      <c:pt idx="3509">
                        <c:v>267.74851000000001</c:v>
                      </c:pt>
                      <c:pt idx="3510">
                        <c:v>267.84762000000001</c:v>
                      </c:pt>
                      <c:pt idx="3511">
                        <c:v>267.99140999999997</c:v>
                      </c:pt>
                      <c:pt idx="3512">
                        <c:v>268.0831</c:v>
                      </c:pt>
                      <c:pt idx="3513">
                        <c:v>268.20182</c:v>
                      </c:pt>
                      <c:pt idx="3514">
                        <c:v>268.33868999999999</c:v>
                      </c:pt>
                      <c:pt idx="3515">
                        <c:v>268.50903</c:v>
                      </c:pt>
                      <c:pt idx="3516">
                        <c:v>268.60628000000003</c:v>
                      </c:pt>
                      <c:pt idx="3517">
                        <c:v>268.71514999999999</c:v>
                      </c:pt>
                      <c:pt idx="3518">
                        <c:v>268.84541999999999</c:v>
                      </c:pt>
                      <c:pt idx="3519">
                        <c:v>268.98088999999999</c:v>
                      </c:pt>
                      <c:pt idx="3520">
                        <c:v>269.09160000000003</c:v>
                      </c:pt>
                      <c:pt idx="3521">
                        <c:v>269.22631999999999</c:v>
                      </c:pt>
                      <c:pt idx="3522">
                        <c:v>269.35019999999997</c:v>
                      </c:pt>
                      <c:pt idx="3523">
                        <c:v>269.51785999999998</c:v>
                      </c:pt>
                      <c:pt idx="3524">
                        <c:v>269.59066999999999</c:v>
                      </c:pt>
                      <c:pt idx="3525">
                        <c:v>269.71803999999997</c:v>
                      </c:pt>
                      <c:pt idx="3526">
                        <c:v>269.87313</c:v>
                      </c:pt>
                      <c:pt idx="3527">
                        <c:v>269.99606999999997</c:v>
                      </c:pt>
                      <c:pt idx="3528">
                        <c:v>270.13887</c:v>
                      </c:pt>
                      <c:pt idx="3529">
                        <c:v>270.21962000000002</c:v>
                      </c:pt>
                      <c:pt idx="3530">
                        <c:v>270.35599999999999</c:v>
                      </c:pt>
                      <c:pt idx="3531">
                        <c:v>270.49928999999997</c:v>
                      </c:pt>
                      <c:pt idx="3532">
                        <c:v>270.60520000000002</c:v>
                      </c:pt>
                      <c:pt idx="3533">
                        <c:v>270.73466999999999</c:v>
                      </c:pt>
                      <c:pt idx="3534">
                        <c:v>270.86245000000002</c:v>
                      </c:pt>
                      <c:pt idx="3535">
                        <c:v>270.96600999999998</c:v>
                      </c:pt>
                      <c:pt idx="3536">
                        <c:v>271.12288000000001</c:v>
                      </c:pt>
                      <c:pt idx="3537">
                        <c:v>271.22503</c:v>
                      </c:pt>
                      <c:pt idx="3538">
                        <c:v>271.34014999999999</c:v>
                      </c:pt>
                      <c:pt idx="3539">
                        <c:v>271.48156</c:v>
                      </c:pt>
                      <c:pt idx="3540">
                        <c:v>271.63189999999997</c:v>
                      </c:pt>
                      <c:pt idx="3541">
                        <c:v>271.72584000000001</c:v>
                      </c:pt>
                      <c:pt idx="3542">
                        <c:v>271.84726000000001</c:v>
                      </c:pt>
                      <c:pt idx="3543">
                        <c:v>271.97097000000002</c:v>
                      </c:pt>
                      <c:pt idx="3544">
                        <c:v>272.12239</c:v>
                      </c:pt>
                      <c:pt idx="3545">
                        <c:v>272.24538000000001</c:v>
                      </c:pt>
                      <c:pt idx="3546">
                        <c:v>272.363</c:v>
                      </c:pt>
                      <c:pt idx="3547">
                        <c:v>272.47208000000001</c:v>
                      </c:pt>
                      <c:pt idx="3548">
                        <c:v>272.71116000000001</c:v>
                      </c:pt>
                      <c:pt idx="3549">
                        <c:v>272.73453999999998</c:v>
                      </c:pt>
                      <c:pt idx="3550">
                        <c:v>272.83136000000002</c:v>
                      </c:pt>
                      <c:pt idx="3551">
                        <c:v>272.95746000000003</c:v>
                      </c:pt>
                      <c:pt idx="3552">
                        <c:v>273.10032999999999</c:v>
                      </c:pt>
                      <c:pt idx="3553">
                        <c:v>273.23840999999999</c:v>
                      </c:pt>
                      <c:pt idx="3554">
                        <c:v>273.35430000000002</c:v>
                      </c:pt>
                      <c:pt idx="3555">
                        <c:v>273.46179999999998</c:v>
                      </c:pt>
                      <c:pt idx="3556">
                        <c:v>273.58247999999998</c:v>
                      </c:pt>
                      <c:pt idx="3557">
                        <c:v>273.73746999999997</c:v>
                      </c:pt>
                      <c:pt idx="3558">
                        <c:v>273.82503000000003</c:v>
                      </c:pt>
                      <c:pt idx="3559">
                        <c:v>273.95681999999999</c:v>
                      </c:pt>
                      <c:pt idx="3560">
                        <c:v>274.0881</c:v>
                      </c:pt>
                      <c:pt idx="3561">
                        <c:v>274.22962999999999</c:v>
                      </c:pt>
                      <c:pt idx="3562">
                        <c:v>274.33240000000001</c:v>
                      </c:pt>
                      <c:pt idx="3563">
                        <c:v>274.46078</c:v>
                      </c:pt>
                      <c:pt idx="3564">
                        <c:v>274.57650999999998</c:v>
                      </c:pt>
                      <c:pt idx="3565">
                        <c:v>274.71690999999998</c:v>
                      </c:pt>
                      <c:pt idx="3566">
                        <c:v>274.87132000000003</c:v>
                      </c:pt>
                      <c:pt idx="3567">
                        <c:v>274.96701000000002</c:v>
                      </c:pt>
                      <c:pt idx="3568">
                        <c:v>275.06473999999997</c:v>
                      </c:pt>
                      <c:pt idx="3569">
                        <c:v>275.18392</c:v>
                      </c:pt>
                      <c:pt idx="3570">
                        <c:v>275.35271</c:v>
                      </c:pt>
                      <c:pt idx="3571">
                        <c:v>275.45913000000002</c:v>
                      </c:pt>
                      <c:pt idx="3572">
                        <c:v>275.58136999999999</c:v>
                      </c:pt>
                      <c:pt idx="3573">
                        <c:v>275.6979</c:v>
                      </c:pt>
                      <c:pt idx="3574">
                        <c:v>275.84444999999999</c:v>
                      </c:pt>
                      <c:pt idx="3575">
                        <c:v>275.95567</c:v>
                      </c:pt>
                      <c:pt idx="3576">
                        <c:v>276.07961999999998</c:v>
                      </c:pt>
                      <c:pt idx="3577">
                        <c:v>276.20431000000002</c:v>
                      </c:pt>
                      <c:pt idx="3578">
                        <c:v>276.35834999999997</c:v>
                      </c:pt>
                      <c:pt idx="3579">
                        <c:v>276.47138000000001</c:v>
                      </c:pt>
                      <c:pt idx="3580">
                        <c:v>276.60178999999999</c:v>
                      </c:pt>
                      <c:pt idx="3581">
                        <c:v>276.69308000000001</c:v>
                      </c:pt>
                      <c:pt idx="3582">
                        <c:v>276.83346</c:v>
                      </c:pt>
                      <c:pt idx="3583">
                        <c:v>276.95549999999997</c:v>
                      </c:pt>
                      <c:pt idx="3584">
                        <c:v>277.06846000000002</c:v>
                      </c:pt>
                      <c:pt idx="3585">
                        <c:v>277.18558999999999</c:v>
                      </c:pt>
                      <c:pt idx="3586">
                        <c:v>277.31047000000001</c:v>
                      </c:pt>
                      <c:pt idx="3587">
                        <c:v>277.46417000000002</c:v>
                      </c:pt>
                      <c:pt idx="3588">
                        <c:v>277.5693</c:v>
                      </c:pt>
                      <c:pt idx="3589">
                        <c:v>277.67935</c:v>
                      </c:pt>
                      <c:pt idx="3590">
                        <c:v>277.81783999999999</c:v>
                      </c:pt>
                      <c:pt idx="3591">
                        <c:v>277.97032000000002</c:v>
                      </c:pt>
                      <c:pt idx="3592">
                        <c:v>278.09303</c:v>
                      </c:pt>
                      <c:pt idx="3593">
                        <c:v>278.22327999999999</c:v>
                      </c:pt>
                      <c:pt idx="3594">
                        <c:v>278.33017000000001</c:v>
                      </c:pt>
                      <c:pt idx="3595">
                        <c:v>278.49425000000002</c:v>
                      </c:pt>
                      <c:pt idx="3596">
                        <c:v>278.59800999999999</c:v>
                      </c:pt>
                      <c:pt idx="3597">
                        <c:v>278.72417000000002</c:v>
                      </c:pt>
                      <c:pt idx="3598">
                        <c:v>278.8372</c:v>
                      </c:pt>
                      <c:pt idx="3599">
                        <c:v>278.99637000000001</c:v>
                      </c:pt>
                      <c:pt idx="3600">
                        <c:v>279.08413000000002</c:v>
                      </c:pt>
                      <c:pt idx="3601">
                        <c:v>279.19684999999998</c:v>
                      </c:pt>
                      <c:pt idx="3602">
                        <c:v>279.32643999999999</c:v>
                      </c:pt>
                      <c:pt idx="3603">
                        <c:v>279.43817999999999</c:v>
                      </c:pt>
                      <c:pt idx="3604">
                        <c:v>279.60401999999999</c:v>
                      </c:pt>
                      <c:pt idx="3605">
                        <c:v>279.69117999999997</c:v>
                      </c:pt>
                      <c:pt idx="3606">
                        <c:v>279.80684000000002</c:v>
                      </c:pt>
                      <c:pt idx="3607">
                        <c:v>279.95028000000002</c:v>
                      </c:pt>
                      <c:pt idx="3608">
                        <c:v>280.09827000000001</c:v>
                      </c:pt>
                      <c:pt idx="3609">
                        <c:v>280.30676999999997</c:v>
                      </c:pt>
                      <c:pt idx="3610">
                        <c:v>280.31319999999999</c:v>
                      </c:pt>
                      <c:pt idx="3611">
                        <c:v>280.44141000000002</c:v>
                      </c:pt>
                      <c:pt idx="3612">
                        <c:v>280.59499</c:v>
                      </c:pt>
                      <c:pt idx="3613">
                        <c:v>280.69914</c:v>
                      </c:pt>
                      <c:pt idx="3614">
                        <c:v>280.81626</c:v>
                      </c:pt>
                      <c:pt idx="3615">
                        <c:v>280.95623999999998</c:v>
                      </c:pt>
                      <c:pt idx="3616">
                        <c:v>281.09746999999999</c:v>
                      </c:pt>
                      <c:pt idx="3617">
                        <c:v>281.20803999999998</c:v>
                      </c:pt>
                      <c:pt idx="3618">
                        <c:v>281.31031000000002</c:v>
                      </c:pt>
                      <c:pt idx="3619">
                        <c:v>281.45001999999999</c:v>
                      </c:pt>
                      <c:pt idx="3620">
                        <c:v>281.57704999999999</c:v>
                      </c:pt>
                      <c:pt idx="3621">
                        <c:v>281.72269999999997</c:v>
                      </c:pt>
                      <c:pt idx="3622">
                        <c:v>281.82184000000001</c:v>
                      </c:pt>
                      <c:pt idx="3623">
                        <c:v>281.93815000000001</c:v>
                      </c:pt>
                      <c:pt idx="3624">
                        <c:v>282.07524000000001</c:v>
                      </c:pt>
                      <c:pt idx="3625">
                        <c:v>282.23827999999997</c:v>
                      </c:pt>
                      <c:pt idx="3626">
                        <c:v>282.3227</c:v>
                      </c:pt>
                      <c:pt idx="3627">
                        <c:v>282.44382999999999</c:v>
                      </c:pt>
                      <c:pt idx="3628">
                        <c:v>282.57044000000002</c:v>
                      </c:pt>
                      <c:pt idx="3629">
                        <c:v>282.73430999999999</c:v>
                      </c:pt>
                      <c:pt idx="3630">
                        <c:v>282.81540000000001</c:v>
                      </c:pt>
                      <c:pt idx="3631">
                        <c:v>282.93792000000002</c:v>
                      </c:pt>
                      <c:pt idx="3632">
                        <c:v>283.06421999999998</c:v>
                      </c:pt>
                      <c:pt idx="3633">
                        <c:v>283.22453000000002</c:v>
                      </c:pt>
                      <c:pt idx="3634">
                        <c:v>283.30691000000002</c:v>
                      </c:pt>
                      <c:pt idx="3635">
                        <c:v>283.43295000000001</c:v>
                      </c:pt>
                      <c:pt idx="3636">
                        <c:v>283.57190000000003</c:v>
                      </c:pt>
                      <c:pt idx="3637">
                        <c:v>283.70172000000002</c:v>
                      </c:pt>
                      <c:pt idx="3638">
                        <c:v>283.84210999999999</c:v>
                      </c:pt>
                      <c:pt idx="3639">
                        <c:v>283.93894</c:v>
                      </c:pt>
                      <c:pt idx="3640">
                        <c:v>284.07499000000001</c:v>
                      </c:pt>
                      <c:pt idx="3641">
                        <c:v>284.19396</c:v>
                      </c:pt>
                      <c:pt idx="3642">
                        <c:v>284.36155000000002</c:v>
                      </c:pt>
                      <c:pt idx="3643">
                        <c:v>284.45299999999997</c:v>
                      </c:pt>
                      <c:pt idx="3644">
                        <c:v>284.58872000000002</c:v>
                      </c:pt>
                      <c:pt idx="3645">
                        <c:v>284.70396</c:v>
                      </c:pt>
                      <c:pt idx="3646">
                        <c:v>284.85534000000001</c:v>
                      </c:pt>
                      <c:pt idx="3647">
                        <c:v>284.94974999999999</c:v>
                      </c:pt>
                      <c:pt idx="3648">
                        <c:v>285.06267000000003</c:v>
                      </c:pt>
                      <c:pt idx="3649">
                        <c:v>285.20862</c:v>
                      </c:pt>
                      <c:pt idx="3650">
                        <c:v>285.35937999999999</c:v>
                      </c:pt>
                      <c:pt idx="3651">
                        <c:v>285.43781999999999</c:v>
                      </c:pt>
                      <c:pt idx="3652">
                        <c:v>285.56365</c:v>
                      </c:pt>
                      <c:pt idx="3653">
                        <c:v>285.70121</c:v>
                      </c:pt>
                      <c:pt idx="3654">
                        <c:v>285.83238</c:v>
                      </c:pt>
                      <c:pt idx="3655">
                        <c:v>285.93358999999998</c:v>
                      </c:pt>
                      <c:pt idx="3656">
                        <c:v>286.07132999999999</c:v>
                      </c:pt>
                      <c:pt idx="3657">
                        <c:v>286.19364999999999</c:v>
                      </c:pt>
                      <c:pt idx="3658">
                        <c:v>286.32565</c:v>
                      </c:pt>
                      <c:pt idx="3659">
                        <c:v>286.45994000000002</c:v>
                      </c:pt>
                      <c:pt idx="3660">
                        <c:v>286.55862999999999</c:v>
                      </c:pt>
                      <c:pt idx="3661">
                        <c:v>286.69236999999998</c:v>
                      </c:pt>
                      <c:pt idx="3662">
                        <c:v>286.80178999999998</c:v>
                      </c:pt>
                      <c:pt idx="3663">
                        <c:v>286.94382000000002</c:v>
                      </c:pt>
                      <c:pt idx="3664">
                        <c:v>287.06419</c:v>
                      </c:pt>
                      <c:pt idx="3665">
                        <c:v>287.19123999999999</c:v>
                      </c:pt>
                      <c:pt idx="3666">
                        <c:v>287.30826999999999</c:v>
                      </c:pt>
                      <c:pt idx="3667">
                        <c:v>287.45238999999998</c:v>
                      </c:pt>
                      <c:pt idx="3668">
                        <c:v>287.54843</c:v>
                      </c:pt>
                      <c:pt idx="3669">
                        <c:v>287.72054000000003</c:v>
                      </c:pt>
                      <c:pt idx="3670">
                        <c:v>287.87007999999997</c:v>
                      </c:pt>
                      <c:pt idx="3671">
                        <c:v>287.95022</c:v>
                      </c:pt>
                      <c:pt idx="3672">
                        <c:v>288.04514999999998</c:v>
                      </c:pt>
                      <c:pt idx="3673">
                        <c:v>288.18074999999999</c:v>
                      </c:pt>
                      <c:pt idx="3674">
                        <c:v>288.30712999999997</c:v>
                      </c:pt>
                      <c:pt idx="3675">
                        <c:v>288.42786999999998</c:v>
                      </c:pt>
                      <c:pt idx="3676">
                        <c:v>288.5711</c:v>
                      </c:pt>
                      <c:pt idx="3677">
                        <c:v>288.67908</c:v>
                      </c:pt>
                      <c:pt idx="3678">
                        <c:v>288.79761999999999</c:v>
                      </c:pt>
                      <c:pt idx="3679">
                        <c:v>288.92464000000001</c:v>
                      </c:pt>
                      <c:pt idx="3680">
                        <c:v>289.08139999999997</c:v>
                      </c:pt>
                      <c:pt idx="3681">
                        <c:v>289.1721</c:v>
                      </c:pt>
                      <c:pt idx="3682">
                        <c:v>289.30441000000002</c:v>
                      </c:pt>
                      <c:pt idx="3683">
                        <c:v>289.43506000000002</c:v>
                      </c:pt>
                      <c:pt idx="3684">
                        <c:v>289.57553000000001</c:v>
                      </c:pt>
                      <c:pt idx="3685">
                        <c:v>289.65998999999999</c:v>
                      </c:pt>
                      <c:pt idx="3686">
                        <c:v>289.79789</c:v>
                      </c:pt>
                      <c:pt idx="3687">
                        <c:v>289.92388</c:v>
                      </c:pt>
                      <c:pt idx="3688">
                        <c:v>290.07988</c:v>
                      </c:pt>
                      <c:pt idx="3689">
                        <c:v>290.18482</c:v>
                      </c:pt>
                      <c:pt idx="3690">
                        <c:v>290.29037</c:v>
                      </c:pt>
                      <c:pt idx="3691">
                        <c:v>290.40807999999998</c:v>
                      </c:pt>
                      <c:pt idx="3692">
                        <c:v>290.56409000000002</c:v>
                      </c:pt>
                      <c:pt idx="3693">
                        <c:v>290.69893999999999</c:v>
                      </c:pt>
                      <c:pt idx="3694">
                        <c:v>290.79971999999998</c:v>
                      </c:pt>
                      <c:pt idx="3695">
                        <c:v>290.91372999999999</c:v>
                      </c:pt>
                      <c:pt idx="3696">
                        <c:v>291.06094999999999</c:v>
                      </c:pt>
                      <c:pt idx="3697">
                        <c:v>291.18648999999999</c:v>
                      </c:pt>
                      <c:pt idx="3698">
                        <c:v>291.28967999999998</c:v>
                      </c:pt>
                      <c:pt idx="3699">
                        <c:v>291.41298</c:v>
                      </c:pt>
                      <c:pt idx="3700">
                        <c:v>291.51778999999999</c:v>
                      </c:pt>
                      <c:pt idx="3701">
                        <c:v>291.68981000000002</c:v>
                      </c:pt>
                      <c:pt idx="3702">
                        <c:v>291.78474999999997</c:v>
                      </c:pt>
                      <c:pt idx="3703">
                        <c:v>291.91726</c:v>
                      </c:pt>
                      <c:pt idx="3704">
                        <c:v>292.05763999999999</c:v>
                      </c:pt>
                      <c:pt idx="3705">
                        <c:v>292.20209</c:v>
                      </c:pt>
                      <c:pt idx="3706">
                        <c:v>292.30187999999998</c:v>
                      </c:pt>
                      <c:pt idx="3707">
                        <c:v>292.4282</c:v>
                      </c:pt>
                      <c:pt idx="3708">
                        <c:v>292.56536</c:v>
                      </c:pt>
                      <c:pt idx="3709">
                        <c:v>292.70841000000001</c:v>
                      </c:pt>
                      <c:pt idx="3710">
                        <c:v>292.7955</c:v>
                      </c:pt>
                      <c:pt idx="3711">
                        <c:v>292.92002000000002</c:v>
                      </c:pt>
                      <c:pt idx="3712">
                        <c:v>293.05664999999999</c:v>
                      </c:pt>
                      <c:pt idx="3713">
                        <c:v>293.18146000000002</c:v>
                      </c:pt>
                      <c:pt idx="3714">
                        <c:v>293.32913000000002</c:v>
                      </c:pt>
                      <c:pt idx="3715">
                        <c:v>293.42230000000001</c:v>
                      </c:pt>
                      <c:pt idx="3716">
                        <c:v>293.57567</c:v>
                      </c:pt>
                      <c:pt idx="3717">
                        <c:v>293.69578000000001</c:v>
                      </c:pt>
                      <c:pt idx="3718">
                        <c:v>293.83742000000001</c:v>
                      </c:pt>
                      <c:pt idx="3719">
                        <c:v>293.94215000000003</c:v>
                      </c:pt>
                      <c:pt idx="3720">
                        <c:v>294.07197000000002</c:v>
                      </c:pt>
                      <c:pt idx="3721">
                        <c:v>294.17592000000002</c:v>
                      </c:pt>
                      <c:pt idx="3722">
                        <c:v>294.34287</c:v>
                      </c:pt>
                      <c:pt idx="3723">
                        <c:v>294.40958999999998</c:v>
                      </c:pt>
                      <c:pt idx="3724">
                        <c:v>294.55574999999999</c:v>
                      </c:pt>
                      <c:pt idx="3725">
                        <c:v>294.67415</c:v>
                      </c:pt>
                      <c:pt idx="3726">
                        <c:v>294.80444999999997</c:v>
                      </c:pt>
                      <c:pt idx="3727">
                        <c:v>294.91636999999997</c:v>
                      </c:pt>
                      <c:pt idx="3728">
                        <c:v>295.05228</c:v>
                      </c:pt>
                      <c:pt idx="3729">
                        <c:v>295.18378000000001</c:v>
                      </c:pt>
                      <c:pt idx="3730">
                        <c:v>295.37914999999998</c:v>
                      </c:pt>
                      <c:pt idx="3731">
                        <c:v>295.47669999999999</c:v>
                      </c:pt>
                      <c:pt idx="3732">
                        <c:v>295.53823</c:v>
                      </c:pt>
                      <c:pt idx="3733">
                        <c:v>295.67279000000002</c:v>
                      </c:pt>
                      <c:pt idx="3734">
                        <c:v>295.78924999999998</c:v>
                      </c:pt>
                      <c:pt idx="3735">
                        <c:v>295.94947999999999</c:v>
                      </c:pt>
                      <c:pt idx="3736">
                        <c:v>296.06848000000002</c:v>
                      </c:pt>
                      <c:pt idx="3737">
                        <c:v>296.19681000000003</c:v>
                      </c:pt>
                      <c:pt idx="3738">
                        <c:v>296.30360000000002</c:v>
                      </c:pt>
                      <c:pt idx="3739">
                        <c:v>296.45236999999997</c:v>
                      </c:pt>
                      <c:pt idx="3740">
                        <c:v>296.54969</c:v>
                      </c:pt>
                      <c:pt idx="3741">
                        <c:v>296.69376999999997</c:v>
                      </c:pt>
                      <c:pt idx="3742">
                        <c:v>296.79876000000002</c:v>
                      </c:pt>
                      <c:pt idx="3743">
                        <c:v>296.95783</c:v>
                      </c:pt>
                      <c:pt idx="3744">
                        <c:v>297.03958</c:v>
                      </c:pt>
                      <c:pt idx="3745">
                        <c:v>297.19067000000001</c:v>
                      </c:pt>
                      <c:pt idx="3746">
                        <c:v>297.30849999999998</c:v>
                      </c:pt>
                      <c:pt idx="3747">
                        <c:v>297.45812000000001</c:v>
                      </c:pt>
                      <c:pt idx="3748">
                        <c:v>297.57974000000002</c:v>
                      </c:pt>
                      <c:pt idx="3749">
                        <c:v>297.67599000000001</c:v>
                      </c:pt>
                      <c:pt idx="3750">
                        <c:v>297.77760000000001</c:v>
                      </c:pt>
                      <c:pt idx="3751">
                        <c:v>297.93398000000002</c:v>
                      </c:pt>
                      <c:pt idx="3752">
                        <c:v>298.07699000000002</c:v>
                      </c:pt>
                      <c:pt idx="3753">
                        <c:v>298.16061000000002</c:v>
                      </c:pt>
                      <c:pt idx="3754">
                        <c:v>298.28953000000001</c:v>
                      </c:pt>
                      <c:pt idx="3755">
                        <c:v>298.42797999999999</c:v>
                      </c:pt>
                      <c:pt idx="3756">
                        <c:v>298.59903000000003</c:v>
                      </c:pt>
                      <c:pt idx="3757">
                        <c:v>298.68495000000001</c:v>
                      </c:pt>
                      <c:pt idx="3758">
                        <c:v>298.80232000000001</c:v>
                      </c:pt>
                      <c:pt idx="3759">
                        <c:v>298.94054999999997</c:v>
                      </c:pt>
                      <c:pt idx="3760">
                        <c:v>299.07835999999998</c:v>
                      </c:pt>
                      <c:pt idx="3761">
                        <c:v>299.18736000000001</c:v>
                      </c:pt>
                      <c:pt idx="3762">
                        <c:v>299.30036999999999</c:v>
                      </c:pt>
                      <c:pt idx="3763">
                        <c:v>299.41496999999998</c:v>
                      </c:pt>
                      <c:pt idx="3764">
                        <c:v>299.57324</c:v>
                      </c:pt>
                      <c:pt idx="3765">
                        <c:v>299.70188999999999</c:v>
                      </c:pt>
                      <c:pt idx="3766">
                        <c:v>299.81461999999999</c:v>
                      </c:pt>
                      <c:pt idx="3767">
                        <c:v>299.94558000000001</c:v>
                      </c:pt>
                      <c:pt idx="3768">
                        <c:v>300.05971</c:v>
                      </c:pt>
                      <c:pt idx="3769">
                        <c:v>300.20641000000001</c:v>
                      </c:pt>
                      <c:pt idx="3770">
                        <c:v>300.29235</c:v>
                      </c:pt>
                      <c:pt idx="3771">
                        <c:v>300.42045000000002</c:v>
                      </c:pt>
                      <c:pt idx="3772">
                        <c:v>300.54343</c:v>
                      </c:pt>
                      <c:pt idx="3773">
                        <c:v>300.69463000000002</c:v>
                      </c:pt>
                      <c:pt idx="3774">
                        <c:v>300.77924000000002</c:v>
                      </c:pt>
                      <c:pt idx="3775">
                        <c:v>300.90724</c:v>
                      </c:pt>
                      <c:pt idx="3776">
                        <c:v>301.04034999999999</c:v>
                      </c:pt>
                      <c:pt idx="3777">
                        <c:v>301.20316000000003</c:v>
                      </c:pt>
                      <c:pt idx="3778">
                        <c:v>301.32128</c:v>
                      </c:pt>
                      <c:pt idx="3779">
                        <c:v>301.42700000000002</c:v>
                      </c:pt>
                      <c:pt idx="3780">
                        <c:v>301.56013000000002</c:v>
                      </c:pt>
                      <c:pt idx="3781">
                        <c:v>301.71091000000001</c:v>
                      </c:pt>
                      <c:pt idx="3782">
                        <c:v>301.79467</c:v>
                      </c:pt>
                      <c:pt idx="3783">
                        <c:v>301.91689000000002</c:v>
                      </c:pt>
                      <c:pt idx="3784">
                        <c:v>302.03640000000001</c:v>
                      </c:pt>
                      <c:pt idx="3785">
                        <c:v>302.16971000000001</c:v>
                      </c:pt>
                      <c:pt idx="3786">
                        <c:v>302.30797999999999</c:v>
                      </c:pt>
                      <c:pt idx="3787">
                        <c:v>302.38965999999999</c:v>
                      </c:pt>
                      <c:pt idx="3788">
                        <c:v>302.51627999999999</c:v>
                      </c:pt>
                      <c:pt idx="3789">
                        <c:v>302.67092000000002</c:v>
                      </c:pt>
                      <c:pt idx="3790">
                        <c:v>302.81540000000001</c:v>
                      </c:pt>
                      <c:pt idx="3791">
                        <c:v>303.00939</c:v>
                      </c:pt>
                      <c:pt idx="3792">
                        <c:v>303.07470999999998</c:v>
                      </c:pt>
                      <c:pt idx="3793">
                        <c:v>303.18909000000002</c:v>
                      </c:pt>
                      <c:pt idx="3794">
                        <c:v>303.32324</c:v>
                      </c:pt>
                      <c:pt idx="3795">
                        <c:v>303.42102</c:v>
                      </c:pt>
                      <c:pt idx="3796">
                        <c:v>303.54232000000002</c:v>
                      </c:pt>
                      <c:pt idx="3797">
                        <c:v>303.66555</c:v>
                      </c:pt>
                      <c:pt idx="3798">
                        <c:v>303.79984999999999</c:v>
                      </c:pt>
                      <c:pt idx="3799">
                        <c:v>303.91179</c:v>
                      </c:pt>
                      <c:pt idx="3800">
                        <c:v>304.05464000000001</c:v>
                      </c:pt>
                      <c:pt idx="3801">
                        <c:v>304.17509999999999</c:v>
                      </c:pt>
                      <c:pt idx="3802">
                        <c:v>304.33127999999999</c:v>
                      </c:pt>
                      <c:pt idx="3803">
                        <c:v>304.42200000000003</c:v>
                      </c:pt>
                      <c:pt idx="3804">
                        <c:v>304.54660999999999</c:v>
                      </c:pt>
                      <c:pt idx="3805">
                        <c:v>304.66050000000001</c:v>
                      </c:pt>
                      <c:pt idx="3806">
                        <c:v>304.77517999999998</c:v>
                      </c:pt>
                      <c:pt idx="3807">
                        <c:v>304.93495000000001</c:v>
                      </c:pt>
                      <c:pt idx="3808">
                        <c:v>305.04991999999999</c:v>
                      </c:pt>
                      <c:pt idx="3809">
                        <c:v>305.18248999999997</c:v>
                      </c:pt>
                      <c:pt idx="3810">
                        <c:v>305.31022000000002</c:v>
                      </c:pt>
                      <c:pt idx="3811">
                        <c:v>305.44447000000002</c:v>
                      </c:pt>
                      <c:pt idx="3812">
                        <c:v>305.55869000000001</c:v>
                      </c:pt>
                      <c:pt idx="3813">
                        <c:v>305.65492</c:v>
                      </c:pt>
                      <c:pt idx="3814">
                        <c:v>305.79104999999998</c:v>
                      </c:pt>
                      <c:pt idx="3815">
                        <c:v>305.93635</c:v>
                      </c:pt>
                      <c:pt idx="3816">
                        <c:v>306.06774000000001</c:v>
                      </c:pt>
                      <c:pt idx="3817">
                        <c:v>306.18002000000001</c:v>
                      </c:pt>
                      <c:pt idx="3818">
                        <c:v>306.29856999999998</c:v>
                      </c:pt>
                      <c:pt idx="3819">
                        <c:v>306.43301000000002</c:v>
                      </c:pt>
                      <c:pt idx="3820">
                        <c:v>306.56715000000003</c:v>
                      </c:pt>
                      <c:pt idx="3821">
                        <c:v>306.66696999999999</c:v>
                      </c:pt>
                      <c:pt idx="3822">
                        <c:v>306.78228999999999</c:v>
                      </c:pt>
                      <c:pt idx="3823">
                        <c:v>306.92160000000001</c:v>
                      </c:pt>
                      <c:pt idx="3824">
                        <c:v>307.10165000000001</c:v>
                      </c:pt>
                      <c:pt idx="3825">
                        <c:v>307.16998000000001</c:v>
                      </c:pt>
                      <c:pt idx="3826">
                        <c:v>307.28575000000001</c:v>
                      </c:pt>
                      <c:pt idx="3827">
                        <c:v>307.41036000000003</c:v>
                      </c:pt>
                      <c:pt idx="3828">
                        <c:v>307.55588</c:v>
                      </c:pt>
                      <c:pt idx="3829">
                        <c:v>307.66888</c:v>
                      </c:pt>
                      <c:pt idx="3830">
                        <c:v>307.80410000000001</c:v>
                      </c:pt>
                      <c:pt idx="3831">
                        <c:v>307.93511000000001</c:v>
                      </c:pt>
                      <c:pt idx="3832">
                        <c:v>308.07411000000002</c:v>
                      </c:pt>
                      <c:pt idx="3833">
                        <c:v>308.14983999999998</c:v>
                      </c:pt>
                      <c:pt idx="3834">
                        <c:v>308.28311000000002</c:v>
                      </c:pt>
                      <c:pt idx="3835">
                        <c:v>308.42716000000001</c:v>
                      </c:pt>
                      <c:pt idx="3836">
                        <c:v>308.57299</c:v>
                      </c:pt>
                      <c:pt idx="3837">
                        <c:v>308.68036000000001</c:v>
                      </c:pt>
                      <c:pt idx="3838">
                        <c:v>308.76911000000001</c:v>
                      </c:pt>
                      <c:pt idx="3839">
                        <c:v>308.90480000000002</c:v>
                      </c:pt>
                      <c:pt idx="3840">
                        <c:v>309.03982999999999</c:v>
                      </c:pt>
                      <c:pt idx="3841">
                        <c:v>309.20776000000001</c:v>
                      </c:pt>
                      <c:pt idx="3842">
                        <c:v>309.30277000000001</c:v>
                      </c:pt>
                      <c:pt idx="3843">
                        <c:v>309.42719</c:v>
                      </c:pt>
                      <c:pt idx="3844">
                        <c:v>309.55200000000002</c:v>
                      </c:pt>
                      <c:pt idx="3845">
                        <c:v>309.67955000000001</c:v>
                      </c:pt>
                      <c:pt idx="3846">
                        <c:v>309.76609999999999</c:v>
                      </c:pt>
                      <c:pt idx="3847">
                        <c:v>309.90895</c:v>
                      </c:pt>
                      <c:pt idx="3848">
                        <c:v>310.04023000000001</c:v>
                      </c:pt>
                      <c:pt idx="3849">
                        <c:v>310.19247999999999</c:v>
                      </c:pt>
                      <c:pt idx="3850">
                        <c:v>310.28273000000002</c:v>
                      </c:pt>
                      <c:pt idx="3851">
                        <c:v>310.40544</c:v>
                      </c:pt>
                      <c:pt idx="3852">
                        <c:v>310.65440999999998</c:v>
                      </c:pt>
                      <c:pt idx="3853">
                        <c:v>310.66556000000003</c:v>
                      </c:pt>
                      <c:pt idx="3854">
                        <c:v>310.80707999999998</c:v>
                      </c:pt>
                      <c:pt idx="3855">
                        <c:v>310.91629</c:v>
                      </c:pt>
                      <c:pt idx="3856">
                        <c:v>311.04692</c:v>
                      </c:pt>
                      <c:pt idx="3857">
                        <c:v>311.17257000000001</c:v>
                      </c:pt>
                      <c:pt idx="3858">
                        <c:v>311.28143999999998</c:v>
                      </c:pt>
                      <c:pt idx="3859">
                        <c:v>311.38979999999998</c:v>
                      </c:pt>
                      <c:pt idx="3860">
                        <c:v>311.52731999999997</c:v>
                      </c:pt>
                      <c:pt idx="3861">
                        <c:v>311.66302000000002</c:v>
                      </c:pt>
                      <c:pt idx="3862">
                        <c:v>311.80450999999999</c:v>
                      </c:pt>
                      <c:pt idx="3863">
                        <c:v>311.89449000000002</c:v>
                      </c:pt>
                      <c:pt idx="3864">
                        <c:v>312.00837000000001</c:v>
                      </c:pt>
                      <c:pt idx="3865">
                        <c:v>312.14654999999999</c:v>
                      </c:pt>
                      <c:pt idx="3866">
                        <c:v>312.29606000000001</c:v>
                      </c:pt>
                      <c:pt idx="3867">
                        <c:v>312.40929</c:v>
                      </c:pt>
                      <c:pt idx="3868">
                        <c:v>312.53152</c:v>
                      </c:pt>
                      <c:pt idx="3869">
                        <c:v>312.66307999999998</c:v>
                      </c:pt>
                      <c:pt idx="3870">
                        <c:v>312.803</c:v>
                      </c:pt>
                      <c:pt idx="3871">
                        <c:v>312.89582000000001</c:v>
                      </c:pt>
                      <c:pt idx="3872">
                        <c:v>313.03618999999998</c:v>
                      </c:pt>
                      <c:pt idx="3873">
                        <c:v>313.15872000000002</c:v>
                      </c:pt>
                      <c:pt idx="3874">
                        <c:v>313.30220000000003</c:v>
                      </c:pt>
                      <c:pt idx="3875">
                        <c:v>313.40215999999998</c:v>
                      </c:pt>
                      <c:pt idx="3876">
                        <c:v>313.53552999999999</c:v>
                      </c:pt>
                      <c:pt idx="3877">
                        <c:v>313.65706999999998</c:v>
                      </c:pt>
                      <c:pt idx="3878">
                        <c:v>313.78921000000003</c:v>
                      </c:pt>
                      <c:pt idx="3879">
                        <c:v>313.92173000000003</c:v>
                      </c:pt>
                      <c:pt idx="3880">
                        <c:v>314.01524000000001</c:v>
                      </c:pt>
                      <c:pt idx="3881">
                        <c:v>314.15476999999998</c:v>
                      </c:pt>
                      <c:pt idx="3882">
                        <c:v>314.27307999999999</c:v>
                      </c:pt>
                      <c:pt idx="3883">
                        <c:v>314.43151999999998</c:v>
                      </c:pt>
                      <c:pt idx="3884">
                        <c:v>314.53100000000001</c:v>
                      </c:pt>
                      <c:pt idx="3885">
                        <c:v>314.63776999999999</c:v>
                      </c:pt>
                      <c:pt idx="3886">
                        <c:v>314.75794000000002</c:v>
                      </c:pt>
                      <c:pt idx="3887">
                        <c:v>314.90899000000002</c:v>
                      </c:pt>
                      <c:pt idx="3888">
                        <c:v>315.01873999999998</c:v>
                      </c:pt>
                      <c:pt idx="3889">
                        <c:v>315.13727999999998</c:v>
                      </c:pt>
                      <c:pt idx="3890">
                        <c:v>315.27440999999999</c:v>
                      </c:pt>
                      <c:pt idx="3891">
                        <c:v>315.42696999999998</c:v>
                      </c:pt>
                      <c:pt idx="3892">
                        <c:v>315.51172000000003</c:v>
                      </c:pt>
                      <c:pt idx="3893">
                        <c:v>315.63972999999999</c:v>
                      </c:pt>
                      <c:pt idx="3894">
                        <c:v>315.74770000000001</c:v>
                      </c:pt>
                      <c:pt idx="3895">
                        <c:v>315.87835999999999</c:v>
                      </c:pt>
                      <c:pt idx="3896">
                        <c:v>316.00968</c:v>
                      </c:pt>
                      <c:pt idx="3897">
                        <c:v>316.12941000000001</c:v>
                      </c:pt>
                      <c:pt idx="3898">
                        <c:v>316.24817000000002</c:v>
                      </c:pt>
                      <c:pt idx="3899">
                        <c:v>316.39370000000002</c:v>
                      </c:pt>
                      <c:pt idx="3900">
                        <c:v>316.54741999999999</c:v>
                      </c:pt>
                      <c:pt idx="3901">
                        <c:v>316.65051999999997</c:v>
                      </c:pt>
                      <c:pt idx="3902">
                        <c:v>316.76361000000003</c:v>
                      </c:pt>
                      <c:pt idx="3903">
                        <c:v>316.8897</c:v>
                      </c:pt>
                      <c:pt idx="3904">
                        <c:v>317.04063000000002</c:v>
                      </c:pt>
                      <c:pt idx="3905">
                        <c:v>317.14035999999999</c:v>
                      </c:pt>
                      <c:pt idx="3906">
                        <c:v>317.24606999999997</c:v>
                      </c:pt>
                      <c:pt idx="3907">
                        <c:v>317.38434999999998</c:v>
                      </c:pt>
                      <c:pt idx="3908">
                        <c:v>317.54194999999999</c:v>
                      </c:pt>
                      <c:pt idx="3909">
                        <c:v>317.61453</c:v>
                      </c:pt>
                      <c:pt idx="3910">
                        <c:v>317.74610000000001</c:v>
                      </c:pt>
                      <c:pt idx="3911">
                        <c:v>317.87065000000001</c:v>
                      </c:pt>
                      <c:pt idx="3912">
                        <c:v>318.04325999999998</c:v>
                      </c:pt>
                      <c:pt idx="3913">
                        <c:v>318.24700999999999</c:v>
                      </c:pt>
                      <c:pt idx="3914">
                        <c:v>318.26591000000002</c:v>
                      </c:pt>
                      <c:pt idx="3915">
                        <c:v>318.38405</c:v>
                      </c:pt>
                      <c:pt idx="3916">
                        <c:v>318.49754999999999</c:v>
                      </c:pt>
                      <c:pt idx="3917">
                        <c:v>318.66426999999999</c:v>
                      </c:pt>
                      <c:pt idx="3918">
                        <c:v>318.74306999999999</c:v>
                      </c:pt>
                      <c:pt idx="3919">
                        <c:v>318.87052999999997</c:v>
                      </c:pt>
                      <c:pt idx="3920">
                        <c:v>318.98115000000001</c:v>
                      </c:pt>
                      <c:pt idx="3921">
                        <c:v>319.13466</c:v>
                      </c:pt>
                      <c:pt idx="3922">
                        <c:v>319.25610999999998</c:v>
                      </c:pt>
                      <c:pt idx="3923">
                        <c:v>319.37382000000002</c:v>
                      </c:pt>
                      <c:pt idx="3924">
                        <c:v>319.51585</c:v>
                      </c:pt>
                      <c:pt idx="3925">
                        <c:v>319.64384999999999</c:v>
                      </c:pt>
                      <c:pt idx="3926">
                        <c:v>319.75932999999998</c:v>
                      </c:pt>
                      <c:pt idx="3927">
                        <c:v>319.88315999999998</c:v>
                      </c:pt>
                      <c:pt idx="3928">
                        <c:v>320.00779</c:v>
                      </c:pt>
                      <c:pt idx="3929">
                        <c:v>320.14600000000002</c:v>
                      </c:pt>
                      <c:pt idx="3930">
                        <c:v>320.24986000000001</c:v>
                      </c:pt>
                      <c:pt idx="3931">
                        <c:v>320.38400999999999</c:v>
                      </c:pt>
                      <c:pt idx="3932">
                        <c:v>320.50621999999998</c:v>
                      </c:pt>
                      <c:pt idx="3933">
                        <c:v>320.61655000000002</c:v>
                      </c:pt>
                      <c:pt idx="3934">
                        <c:v>320.76017999999999</c:v>
                      </c:pt>
                      <c:pt idx="3935">
                        <c:v>320.87722000000002</c:v>
                      </c:pt>
                      <c:pt idx="3936">
                        <c:v>320.99880000000002</c:v>
                      </c:pt>
                      <c:pt idx="3937">
                        <c:v>321.11943000000002</c:v>
                      </c:pt>
                      <c:pt idx="3938">
                        <c:v>321.26288</c:v>
                      </c:pt>
                      <c:pt idx="3939">
                        <c:v>321.38071000000002</c:v>
                      </c:pt>
                      <c:pt idx="3940">
                        <c:v>321.50179000000003</c:v>
                      </c:pt>
                      <c:pt idx="3941">
                        <c:v>321.62549000000001</c:v>
                      </c:pt>
                      <c:pt idx="3942">
                        <c:v>321.75027</c:v>
                      </c:pt>
                      <c:pt idx="3943">
                        <c:v>321.85529000000002</c:v>
                      </c:pt>
                      <c:pt idx="3944">
                        <c:v>321.9785</c:v>
                      </c:pt>
                      <c:pt idx="3945">
                        <c:v>322.11806999999999</c:v>
                      </c:pt>
                      <c:pt idx="3946">
                        <c:v>322.25479000000001</c:v>
                      </c:pt>
                      <c:pt idx="3947">
                        <c:v>322.36421000000001</c:v>
                      </c:pt>
                      <c:pt idx="3948">
                        <c:v>322.47392000000002</c:v>
                      </c:pt>
                      <c:pt idx="3949">
                        <c:v>322.59719999999999</c:v>
                      </c:pt>
                      <c:pt idx="3950">
                        <c:v>322.74137999999999</c:v>
                      </c:pt>
                      <c:pt idx="3951">
                        <c:v>322.85494999999997</c:v>
                      </c:pt>
                      <c:pt idx="3952">
                        <c:v>322.96319999999997</c:v>
                      </c:pt>
                      <c:pt idx="3953">
                        <c:v>323.10122000000001</c:v>
                      </c:pt>
                      <c:pt idx="3954">
                        <c:v>323.23232000000002</c:v>
                      </c:pt>
                      <c:pt idx="3955">
                        <c:v>323.39837999999997</c:v>
                      </c:pt>
                      <c:pt idx="3956">
                        <c:v>323.47908000000001</c:v>
                      </c:pt>
                      <c:pt idx="3957">
                        <c:v>323.61576000000002</c:v>
                      </c:pt>
                      <c:pt idx="3958">
                        <c:v>323.74799999999999</c:v>
                      </c:pt>
                      <c:pt idx="3959">
                        <c:v>323.8784</c:v>
                      </c:pt>
                      <c:pt idx="3960">
                        <c:v>323.99739</c:v>
                      </c:pt>
                      <c:pt idx="3961">
                        <c:v>324.1234</c:v>
                      </c:pt>
                      <c:pt idx="3962">
                        <c:v>324.25274999999999</c:v>
                      </c:pt>
                      <c:pt idx="3963">
                        <c:v>324.39085</c:v>
                      </c:pt>
                      <c:pt idx="3964">
                        <c:v>324.49234000000001</c:v>
                      </c:pt>
                      <c:pt idx="3965">
                        <c:v>324.60210000000001</c:v>
                      </c:pt>
                      <c:pt idx="3966">
                        <c:v>324.72989999999999</c:v>
                      </c:pt>
                      <c:pt idx="3967">
                        <c:v>324.87664999999998</c:v>
                      </c:pt>
                      <c:pt idx="3968">
                        <c:v>324.97509000000002</c:v>
                      </c:pt>
                      <c:pt idx="3969">
                        <c:v>325.10660999999999</c:v>
                      </c:pt>
                      <c:pt idx="3970">
                        <c:v>325.19</c:v>
                      </c:pt>
                      <c:pt idx="3971">
                        <c:v>325.18333000000001</c:v>
                      </c:pt>
                      <c:pt idx="3972">
                        <c:v>325.20929000000001</c:v>
                      </c:pt>
                      <c:pt idx="3973">
                        <c:v>325.20546000000002</c:v>
                      </c:pt>
                      <c:pt idx="3974">
                        <c:v>325.23892000000001</c:v>
                      </c:pt>
                      <c:pt idx="3975">
                        <c:v>325.15462000000002</c:v>
                      </c:pt>
                      <c:pt idx="3976">
                        <c:v>325.19045</c:v>
                      </c:pt>
                      <c:pt idx="3977">
                        <c:v>325.15025000000003</c:v>
                      </c:pt>
                      <c:pt idx="3978">
                        <c:v>325.14978000000002</c:v>
                      </c:pt>
                      <c:pt idx="3979">
                        <c:v>325.13828000000001</c:v>
                      </c:pt>
                      <c:pt idx="3980">
                        <c:v>325.18955999999997</c:v>
                      </c:pt>
                      <c:pt idx="3981">
                        <c:v>325.14294000000001</c:v>
                      </c:pt>
                      <c:pt idx="3982">
                        <c:v>325.13787000000002</c:v>
                      </c:pt>
                      <c:pt idx="3983">
                        <c:v>325.14139999999998</c:v>
                      </c:pt>
                      <c:pt idx="3984">
                        <c:v>325.15649000000002</c:v>
                      </c:pt>
                      <c:pt idx="3985">
                        <c:v>325.15566999999999</c:v>
                      </c:pt>
                      <c:pt idx="3986">
                        <c:v>325.13081</c:v>
                      </c:pt>
                      <c:pt idx="3987">
                        <c:v>325.15132999999997</c:v>
                      </c:pt>
                      <c:pt idx="3988">
                        <c:v>325.15593999999999</c:v>
                      </c:pt>
                      <c:pt idx="3989">
                        <c:v>325.16082</c:v>
                      </c:pt>
                      <c:pt idx="3990">
                        <c:v>325.15953000000002</c:v>
                      </c:pt>
                      <c:pt idx="3991">
                        <c:v>325.16273000000001</c:v>
                      </c:pt>
                      <c:pt idx="3992">
                        <c:v>325.15316000000001</c:v>
                      </c:pt>
                      <c:pt idx="3993">
                        <c:v>325.17169000000001</c:v>
                      </c:pt>
                      <c:pt idx="3994">
                        <c:v>325.13531999999998</c:v>
                      </c:pt>
                      <c:pt idx="3995">
                        <c:v>325.11525999999998</c:v>
                      </c:pt>
                      <c:pt idx="3996">
                        <c:v>325.12616000000003</c:v>
                      </c:pt>
                      <c:pt idx="3997">
                        <c:v>325.16316999999998</c:v>
                      </c:pt>
                      <c:pt idx="3998">
                        <c:v>325.13857999999999</c:v>
                      </c:pt>
                      <c:pt idx="3999">
                        <c:v>325.13125000000002</c:v>
                      </c:pt>
                      <c:pt idx="4000">
                        <c:v>325.12893000000003</c:v>
                      </c:pt>
                      <c:pt idx="4001">
                        <c:v>325.16798</c:v>
                      </c:pt>
                      <c:pt idx="4002">
                        <c:v>325.13580000000002</c:v>
                      </c:pt>
                      <c:pt idx="4003">
                        <c:v>325.15278999999998</c:v>
                      </c:pt>
                      <c:pt idx="4004">
                        <c:v>325.14578</c:v>
                      </c:pt>
                      <c:pt idx="4005">
                        <c:v>325.15940000000001</c:v>
                      </c:pt>
                      <c:pt idx="4006">
                        <c:v>325.12662999999998</c:v>
                      </c:pt>
                      <c:pt idx="4007">
                        <c:v>325.12241</c:v>
                      </c:pt>
                      <c:pt idx="4008">
                        <c:v>325.12419</c:v>
                      </c:pt>
                      <c:pt idx="4009">
                        <c:v>325.14157999999998</c:v>
                      </c:pt>
                      <c:pt idx="4010">
                        <c:v>325.15402999999998</c:v>
                      </c:pt>
                      <c:pt idx="4011">
                        <c:v>325.13362000000001</c:v>
                      </c:pt>
                      <c:pt idx="4012">
                        <c:v>325.12768999999997</c:v>
                      </c:pt>
                      <c:pt idx="4013">
                        <c:v>325.14168000000001</c:v>
                      </c:pt>
                      <c:pt idx="4014">
                        <c:v>325.15007000000003</c:v>
                      </c:pt>
                      <c:pt idx="4015">
                        <c:v>325.14508000000001</c:v>
                      </c:pt>
                      <c:pt idx="4016">
                        <c:v>325.14550000000003</c:v>
                      </c:pt>
                      <c:pt idx="4017">
                        <c:v>325.14193</c:v>
                      </c:pt>
                      <c:pt idx="4018">
                        <c:v>325.15033</c:v>
                      </c:pt>
                      <c:pt idx="4019">
                        <c:v>325.11536999999998</c:v>
                      </c:pt>
                      <c:pt idx="4020">
                        <c:v>325.11917</c:v>
                      </c:pt>
                      <c:pt idx="4021">
                        <c:v>325.12911000000003</c:v>
                      </c:pt>
                      <c:pt idx="4022">
                        <c:v>325.14585</c:v>
                      </c:pt>
                      <c:pt idx="4023">
                        <c:v>325.11914999999999</c:v>
                      </c:pt>
                      <c:pt idx="4024">
                        <c:v>325.13488000000001</c:v>
                      </c:pt>
                      <c:pt idx="4025">
                        <c:v>325.13159999999999</c:v>
                      </c:pt>
                      <c:pt idx="4026">
                        <c:v>325.15823999999998</c:v>
                      </c:pt>
                      <c:pt idx="4027">
                        <c:v>325.12049000000002</c:v>
                      </c:pt>
                      <c:pt idx="4028">
                        <c:v>325.12511999999998</c:v>
                      </c:pt>
                      <c:pt idx="4029">
                        <c:v>325.14292999999998</c:v>
                      </c:pt>
                      <c:pt idx="4030">
                        <c:v>325.13918000000001</c:v>
                      </c:pt>
                      <c:pt idx="4031">
                        <c:v>325.14695</c:v>
                      </c:pt>
                      <c:pt idx="4032">
                        <c:v>325.13481999999999</c:v>
                      </c:pt>
                      <c:pt idx="4033">
                        <c:v>325.14688000000001</c:v>
                      </c:pt>
                      <c:pt idx="4034">
                        <c:v>325.22298999999998</c:v>
                      </c:pt>
                      <c:pt idx="4035">
                        <c:v>325.21431000000001</c:v>
                      </c:pt>
                      <c:pt idx="4036">
                        <c:v>325.16910999999999</c:v>
                      </c:pt>
                      <c:pt idx="4037">
                        <c:v>325.14508000000001</c:v>
                      </c:pt>
                      <c:pt idx="4038">
                        <c:v>325.15433999999999</c:v>
                      </c:pt>
                      <c:pt idx="4039">
                        <c:v>325.17075</c:v>
                      </c:pt>
                      <c:pt idx="4040">
                        <c:v>325.14339000000001</c:v>
                      </c:pt>
                      <c:pt idx="4041">
                        <c:v>325.15616</c:v>
                      </c:pt>
                      <c:pt idx="4042">
                        <c:v>325.15224000000001</c:v>
                      </c:pt>
                      <c:pt idx="4043">
                        <c:v>325.17421999999999</c:v>
                      </c:pt>
                      <c:pt idx="4044">
                        <c:v>325.14152000000001</c:v>
                      </c:pt>
                      <c:pt idx="4045">
                        <c:v>325.15546000000001</c:v>
                      </c:pt>
                      <c:pt idx="4046">
                        <c:v>325.14812999999998</c:v>
                      </c:pt>
                      <c:pt idx="4047">
                        <c:v>325.13718</c:v>
                      </c:pt>
                      <c:pt idx="4048">
                        <c:v>325.17644000000001</c:v>
                      </c:pt>
                      <c:pt idx="4049">
                        <c:v>325.14186999999998</c:v>
                      </c:pt>
                      <c:pt idx="4050">
                        <c:v>325.13098000000002</c:v>
                      </c:pt>
                      <c:pt idx="4051">
                        <c:v>325.12547000000001</c:v>
                      </c:pt>
                      <c:pt idx="4052">
                        <c:v>325.17615000000001</c:v>
                      </c:pt>
                      <c:pt idx="4053">
                        <c:v>325.15044999999998</c:v>
                      </c:pt>
                      <c:pt idx="4054">
                        <c:v>325.14321000000001</c:v>
                      </c:pt>
                      <c:pt idx="4055">
                        <c:v>325.14611000000002</c:v>
                      </c:pt>
                      <c:pt idx="4056">
                        <c:v>325.16417999999999</c:v>
                      </c:pt>
                      <c:pt idx="4057">
                        <c:v>325.12729999999999</c:v>
                      </c:pt>
                      <c:pt idx="4058">
                        <c:v>325.12804</c:v>
                      </c:pt>
                      <c:pt idx="4059">
                        <c:v>325.14121</c:v>
                      </c:pt>
                      <c:pt idx="4060">
                        <c:v>325.16075999999998</c:v>
                      </c:pt>
                      <c:pt idx="4061">
                        <c:v>325.12828999999999</c:v>
                      </c:pt>
                      <c:pt idx="4062">
                        <c:v>325.12074000000001</c:v>
                      </c:pt>
                      <c:pt idx="4063">
                        <c:v>325.12428999999997</c:v>
                      </c:pt>
                      <c:pt idx="4064">
                        <c:v>325.13587999999999</c:v>
                      </c:pt>
                      <c:pt idx="4065">
                        <c:v>325.14015000000001</c:v>
                      </c:pt>
                      <c:pt idx="4066">
                        <c:v>325.12159000000003</c:v>
                      </c:pt>
                      <c:pt idx="4067">
                        <c:v>325.13968</c:v>
                      </c:pt>
                      <c:pt idx="4068">
                        <c:v>325.14308</c:v>
                      </c:pt>
                      <c:pt idx="4069">
                        <c:v>325.16314</c:v>
                      </c:pt>
                      <c:pt idx="4070">
                        <c:v>325.13290999999998</c:v>
                      </c:pt>
                      <c:pt idx="4071">
                        <c:v>325.15026</c:v>
                      </c:pt>
                      <c:pt idx="4072">
                        <c:v>325.14416999999997</c:v>
                      </c:pt>
                      <c:pt idx="4073">
                        <c:v>325.18072999999998</c:v>
                      </c:pt>
                      <c:pt idx="4074">
                        <c:v>325.14780999999999</c:v>
                      </c:pt>
                      <c:pt idx="4075">
                        <c:v>325.14909</c:v>
                      </c:pt>
                      <c:pt idx="4076">
                        <c:v>325.13468</c:v>
                      </c:pt>
                      <c:pt idx="4077">
                        <c:v>325.15242999999998</c:v>
                      </c:pt>
                      <c:pt idx="4078">
                        <c:v>325.16345000000001</c:v>
                      </c:pt>
                      <c:pt idx="4079">
                        <c:v>325.13036</c:v>
                      </c:pt>
                      <c:pt idx="4080">
                        <c:v>325.1377</c:v>
                      </c:pt>
                      <c:pt idx="4081">
                        <c:v>325.16129000000001</c:v>
                      </c:pt>
                      <c:pt idx="4082">
                        <c:v>325.13585</c:v>
                      </c:pt>
                      <c:pt idx="4083">
                        <c:v>325.13191</c:v>
                      </c:pt>
                      <c:pt idx="4084">
                        <c:v>325.13767999999999</c:v>
                      </c:pt>
                      <c:pt idx="4085">
                        <c:v>325.13549</c:v>
                      </c:pt>
                      <c:pt idx="4086">
                        <c:v>325.14803000000001</c:v>
                      </c:pt>
                      <c:pt idx="4087">
                        <c:v>325.13001000000003</c:v>
                      </c:pt>
                      <c:pt idx="4088">
                        <c:v>325.12626</c:v>
                      </c:pt>
                      <c:pt idx="4089">
                        <c:v>325.13821000000002</c:v>
                      </c:pt>
                      <c:pt idx="4090">
                        <c:v>325.16215</c:v>
                      </c:pt>
                      <c:pt idx="4091">
                        <c:v>325.13236000000001</c:v>
                      </c:pt>
                      <c:pt idx="4092">
                        <c:v>325.12162000000001</c:v>
                      </c:pt>
                      <c:pt idx="4093">
                        <c:v>325.12159000000003</c:v>
                      </c:pt>
                      <c:pt idx="4094">
                        <c:v>325.15769999999998</c:v>
                      </c:pt>
                      <c:pt idx="4095">
                        <c:v>325.26082000000002</c:v>
                      </c:pt>
                      <c:pt idx="4096">
                        <c:v>325.12069000000002</c:v>
                      </c:pt>
                      <c:pt idx="4097">
                        <c:v>325.11998</c:v>
                      </c:pt>
                      <c:pt idx="4098">
                        <c:v>325.15516000000002</c:v>
                      </c:pt>
                      <c:pt idx="4099">
                        <c:v>325.12711000000002</c:v>
                      </c:pt>
                      <c:pt idx="4100">
                        <c:v>325.12907000000001</c:v>
                      </c:pt>
                      <c:pt idx="4101">
                        <c:v>325.11142999999998</c:v>
                      </c:pt>
                      <c:pt idx="4102">
                        <c:v>325.15600000000001</c:v>
                      </c:pt>
                      <c:pt idx="4103">
                        <c:v>325.14488999999998</c:v>
                      </c:pt>
                      <c:pt idx="4104">
                        <c:v>325.11980999999997</c:v>
                      </c:pt>
                      <c:pt idx="4105">
                        <c:v>325.1234</c:v>
                      </c:pt>
                      <c:pt idx="4106">
                        <c:v>325.11523999999997</c:v>
                      </c:pt>
                      <c:pt idx="4107">
                        <c:v>325.15201000000002</c:v>
                      </c:pt>
                      <c:pt idx="4108">
                        <c:v>325.13556</c:v>
                      </c:pt>
                      <c:pt idx="4109">
                        <c:v>325.14357000000001</c:v>
                      </c:pt>
                      <c:pt idx="4110">
                        <c:v>325.12470000000002</c:v>
                      </c:pt>
                      <c:pt idx="4111">
                        <c:v>325.15724</c:v>
                      </c:pt>
                      <c:pt idx="4112">
                        <c:v>325.11894000000001</c:v>
                      </c:pt>
                      <c:pt idx="4113">
                        <c:v>325.15424000000002</c:v>
                      </c:pt>
                      <c:pt idx="4114">
                        <c:v>325.12948</c:v>
                      </c:pt>
                      <c:pt idx="4115">
                        <c:v>325.15397000000002</c:v>
                      </c:pt>
                      <c:pt idx="4116">
                        <c:v>325.13497999999998</c:v>
                      </c:pt>
                      <c:pt idx="4117">
                        <c:v>325.14645000000002</c:v>
                      </c:pt>
                      <c:pt idx="4118">
                        <c:v>325.13443000000001</c:v>
                      </c:pt>
                      <c:pt idx="4119">
                        <c:v>325.16147999999998</c:v>
                      </c:pt>
                      <c:pt idx="4120">
                        <c:v>325.13134000000002</c:v>
                      </c:pt>
                      <c:pt idx="4121">
                        <c:v>325.13310999999999</c:v>
                      </c:pt>
                      <c:pt idx="4122">
                        <c:v>325.12630999999999</c:v>
                      </c:pt>
                      <c:pt idx="4123">
                        <c:v>325.12797</c:v>
                      </c:pt>
                      <c:pt idx="4124">
                        <c:v>325.15359000000001</c:v>
                      </c:pt>
                      <c:pt idx="4125">
                        <c:v>325.12108000000001</c:v>
                      </c:pt>
                      <c:pt idx="4126">
                        <c:v>325.1311</c:v>
                      </c:pt>
                      <c:pt idx="4127">
                        <c:v>325.12781000000001</c:v>
                      </c:pt>
                      <c:pt idx="4128">
                        <c:v>325.16368</c:v>
                      </c:pt>
                      <c:pt idx="4129">
                        <c:v>325.14312000000001</c:v>
                      </c:pt>
                      <c:pt idx="4130">
                        <c:v>325.14019999999999</c:v>
                      </c:pt>
                      <c:pt idx="4131">
                        <c:v>325.13869</c:v>
                      </c:pt>
                      <c:pt idx="4132">
                        <c:v>325.16045000000003</c:v>
                      </c:pt>
                      <c:pt idx="4133">
                        <c:v>325.13722999999999</c:v>
                      </c:pt>
                      <c:pt idx="4134">
                        <c:v>325.12130000000002</c:v>
                      </c:pt>
                      <c:pt idx="4135">
                        <c:v>325.12196999999998</c:v>
                      </c:pt>
                      <c:pt idx="4136">
                        <c:v>325.15143999999998</c:v>
                      </c:pt>
                      <c:pt idx="4137">
                        <c:v>325.12882999999999</c:v>
                      </c:pt>
                      <c:pt idx="4138">
                        <c:v>325.12536</c:v>
                      </c:pt>
                      <c:pt idx="4139">
                        <c:v>325.13751999999999</c:v>
                      </c:pt>
                      <c:pt idx="4140">
                        <c:v>325.15796999999998</c:v>
                      </c:pt>
                      <c:pt idx="4141">
                        <c:v>325.14384000000001</c:v>
                      </c:pt>
                      <c:pt idx="4142">
                        <c:v>325.13330000000002</c:v>
                      </c:pt>
                      <c:pt idx="4143">
                        <c:v>325.14807000000002</c:v>
                      </c:pt>
                      <c:pt idx="4144">
                        <c:v>325.14326</c:v>
                      </c:pt>
                      <c:pt idx="4145">
                        <c:v>325.16194999999999</c:v>
                      </c:pt>
                      <c:pt idx="4146">
                        <c:v>325.13065999999998</c:v>
                      </c:pt>
                      <c:pt idx="4147">
                        <c:v>325.11982999999998</c:v>
                      </c:pt>
                      <c:pt idx="4148">
                        <c:v>325.12844000000001</c:v>
                      </c:pt>
                      <c:pt idx="4149">
                        <c:v>325.15839999999997</c:v>
                      </c:pt>
                      <c:pt idx="4150">
                        <c:v>325.12979999999999</c:v>
                      </c:pt>
                      <c:pt idx="4151">
                        <c:v>325.13308000000001</c:v>
                      </c:pt>
                      <c:pt idx="4152">
                        <c:v>325.13621999999998</c:v>
                      </c:pt>
                      <c:pt idx="4153">
                        <c:v>325.15460000000002</c:v>
                      </c:pt>
                      <c:pt idx="4154">
                        <c:v>325.14747</c:v>
                      </c:pt>
                      <c:pt idx="4155">
                        <c:v>325.13529999999997</c:v>
                      </c:pt>
                      <c:pt idx="4156">
                        <c:v>325.26751000000002</c:v>
                      </c:pt>
                      <c:pt idx="4157">
                        <c:v>325.14958999999999</c:v>
                      </c:pt>
                      <c:pt idx="4158">
                        <c:v>325.13767000000001</c:v>
                      </c:pt>
                      <c:pt idx="4159">
                        <c:v>325.13382999999999</c:v>
                      </c:pt>
                      <c:pt idx="4160">
                        <c:v>325.13573000000002</c:v>
                      </c:pt>
                      <c:pt idx="4161">
                        <c:v>325.13726000000003</c:v>
                      </c:pt>
                      <c:pt idx="4162">
                        <c:v>325.16064999999998</c:v>
                      </c:pt>
                      <c:pt idx="4163">
                        <c:v>325.15712000000002</c:v>
                      </c:pt>
                      <c:pt idx="4164">
                        <c:v>325.14145000000002</c:v>
                      </c:pt>
                      <c:pt idx="4165">
                        <c:v>325.14773000000002</c:v>
                      </c:pt>
                      <c:pt idx="4166">
                        <c:v>325.16895</c:v>
                      </c:pt>
                      <c:pt idx="4167">
                        <c:v>325.13317999999998</c:v>
                      </c:pt>
                      <c:pt idx="4168">
                        <c:v>325.12966</c:v>
                      </c:pt>
                      <c:pt idx="4169">
                        <c:v>325.12952999999999</c:v>
                      </c:pt>
                      <c:pt idx="4170">
                        <c:v>325.16003999999998</c:v>
                      </c:pt>
                      <c:pt idx="4171">
                        <c:v>325.15739000000002</c:v>
                      </c:pt>
                      <c:pt idx="4172">
                        <c:v>325.15631000000002</c:v>
                      </c:pt>
                      <c:pt idx="4173">
                        <c:v>325.12007999999997</c:v>
                      </c:pt>
                      <c:pt idx="4174">
                        <c:v>325.17012999999997</c:v>
                      </c:pt>
                      <c:pt idx="4175">
                        <c:v>325.13423999999998</c:v>
                      </c:pt>
                      <c:pt idx="4176">
                        <c:v>325.13940000000002</c:v>
                      </c:pt>
                      <c:pt idx="4177">
                        <c:v>325.13740999999999</c:v>
                      </c:pt>
                      <c:pt idx="4178">
                        <c:v>325.16932000000003</c:v>
                      </c:pt>
                      <c:pt idx="4179">
                        <c:v>325.14611000000002</c:v>
                      </c:pt>
                      <c:pt idx="4180">
                        <c:v>325.13236999999998</c:v>
                      </c:pt>
                      <c:pt idx="4181">
                        <c:v>325.10834999999997</c:v>
                      </c:pt>
                      <c:pt idx="4182">
                        <c:v>325.12900999999999</c:v>
                      </c:pt>
                      <c:pt idx="4183">
                        <c:v>325.16444999999999</c:v>
                      </c:pt>
                      <c:pt idx="4184">
                        <c:v>325.12553000000003</c:v>
                      </c:pt>
                      <c:pt idx="4185">
                        <c:v>325.12801999999999</c:v>
                      </c:pt>
                      <c:pt idx="4186">
                        <c:v>325.13162</c:v>
                      </c:pt>
                      <c:pt idx="4187">
                        <c:v>325.16127999999998</c:v>
                      </c:pt>
                      <c:pt idx="4188">
                        <c:v>325.13177000000002</c:v>
                      </c:pt>
                      <c:pt idx="4189">
                        <c:v>325.11497000000003</c:v>
                      </c:pt>
                      <c:pt idx="4190">
                        <c:v>325.12042000000002</c:v>
                      </c:pt>
                      <c:pt idx="4191">
                        <c:v>325.15877</c:v>
                      </c:pt>
                      <c:pt idx="4192">
                        <c:v>325.13193000000001</c:v>
                      </c:pt>
                      <c:pt idx="4193">
                        <c:v>325.14210000000003</c:v>
                      </c:pt>
                      <c:pt idx="4194">
                        <c:v>325.13639000000001</c:v>
                      </c:pt>
                      <c:pt idx="4195">
                        <c:v>325.17095</c:v>
                      </c:pt>
                      <c:pt idx="4196">
                        <c:v>325.12225000000001</c:v>
                      </c:pt>
                      <c:pt idx="4197">
                        <c:v>325.12446</c:v>
                      </c:pt>
                      <c:pt idx="4198">
                        <c:v>325.11808000000002</c:v>
                      </c:pt>
                      <c:pt idx="4199">
                        <c:v>325.11417</c:v>
                      </c:pt>
                      <c:pt idx="4200">
                        <c:v>325.15406999999999</c:v>
                      </c:pt>
                      <c:pt idx="4201">
                        <c:v>325.14114000000001</c:v>
                      </c:pt>
                      <c:pt idx="4202">
                        <c:v>325.15264999999999</c:v>
                      </c:pt>
                      <c:pt idx="4203">
                        <c:v>325.14605</c:v>
                      </c:pt>
                      <c:pt idx="4204">
                        <c:v>325.16653000000002</c:v>
                      </c:pt>
                      <c:pt idx="4205">
                        <c:v>325.13287000000003</c:v>
                      </c:pt>
                      <c:pt idx="4206">
                        <c:v>325.14028999999999</c:v>
                      </c:pt>
                      <c:pt idx="4207">
                        <c:v>325.13168999999999</c:v>
                      </c:pt>
                      <c:pt idx="4208">
                        <c:v>325.16048000000001</c:v>
                      </c:pt>
                      <c:pt idx="4209">
                        <c:v>325.13959</c:v>
                      </c:pt>
                      <c:pt idx="4210">
                        <c:v>325.13475</c:v>
                      </c:pt>
                      <c:pt idx="4211">
                        <c:v>325.13947000000002</c:v>
                      </c:pt>
                      <c:pt idx="4212">
                        <c:v>325.18423999999999</c:v>
                      </c:pt>
                      <c:pt idx="4213">
                        <c:v>325.13022000000001</c:v>
                      </c:pt>
                      <c:pt idx="4214">
                        <c:v>325.13589000000002</c:v>
                      </c:pt>
                      <c:pt idx="4215">
                        <c:v>325.12277</c:v>
                      </c:pt>
                      <c:pt idx="4216">
                        <c:v>325.18198999999998</c:v>
                      </c:pt>
                      <c:pt idx="4217">
                        <c:v>325.26641000000001</c:v>
                      </c:pt>
                      <c:pt idx="4218">
                        <c:v>325.13744000000003</c:v>
                      </c:pt>
                      <c:pt idx="4219">
                        <c:v>325.15688999999998</c:v>
                      </c:pt>
                      <c:pt idx="4220">
                        <c:v>325.14364</c:v>
                      </c:pt>
                      <c:pt idx="4221">
                        <c:v>325.17597000000001</c:v>
                      </c:pt>
                      <c:pt idx="4222">
                        <c:v>325.14425</c:v>
                      </c:pt>
                      <c:pt idx="4223">
                        <c:v>325.14406000000002</c:v>
                      </c:pt>
                      <c:pt idx="4224">
                        <c:v>325.14098999999999</c:v>
                      </c:pt>
                      <c:pt idx="4225">
                        <c:v>325.17592999999999</c:v>
                      </c:pt>
                      <c:pt idx="4226">
                        <c:v>325.12425000000002</c:v>
                      </c:pt>
                      <c:pt idx="4227">
                        <c:v>325.12322</c:v>
                      </c:pt>
                      <c:pt idx="4228">
                        <c:v>325.12684000000002</c:v>
                      </c:pt>
                      <c:pt idx="4229">
                        <c:v>325.16809999999998</c:v>
                      </c:pt>
                      <c:pt idx="4230">
                        <c:v>325.13200999999998</c:v>
                      </c:pt>
                      <c:pt idx="4231">
                        <c:v>325.13112999999998</c:v>
                      </c:pt>
                      <c:pt idx="4232">
                        <c:v>325.13949000000002</c:v>
                      </c:pt>
                      <c:pt idx="4233">
                        <c:v>325.16088000000002</c:v>
                      </c:pt>
                      <c:pt idx="4234">
                        <c:v>325.14827000000002</c:v>
                      </c:pt>
                      <c:pt idx="4235">
                        <c:v>325.15042999999997</c:v>
                      </c:pt>
                      <c:pt idx="4236">
                        <c:v>325.13481000000002</c:v>
                      </c:pt>
                      <c:pt idx="4237">
                        <c:v>325.13033000000001</c:v>
                      </c:pt>
                      <c:pt idx="4238">
                        <c:v>325.15672999999998</c:v>
                      </c:pt>
                      <c:pt idx="4239">
                        <c:v>325.13449000000003</c:v>
                      </c:pt>
                      <c:pt idx="4240">
                        <c:v>325.13726000000003</c:v>
                      </c:pt>
                      <c:pt idx="4241">
                        <c:v>325.12535000000003</c:v>
                      </c:pt>
                      <c:pt idx="4242">
                        <c:v>325.15347000000003</c:v>
                      </c:pt>
                      <c:pt idx="4243">
                        <c:v>325.12702000000002</c:v>
                      </c:pt>
                      <c:pt idx="4244">
                        <c:v>325.12984</c:v>
                      </c:pt>
                      <c:pt idx="4245">
                        <c:v>325.11826000000002</c:v>
                      </c:pt>
                      <c:pt idx="4246">
                        <c:v>325.17516000000001</c:v>
                      </c:pt>
                      <c:pt idx="4247">
                        <c:v>325.15875</c:v>
                      </c:pt>
                      <c:pt idx="4248">
                        <c:v>325.14258999999998</c:v>
                      </c:pt>
                      <c:pt idx="4249">
                        <c:v>325.13594000000001</c:v>
                      </c:pt>
                      <c:pt idx="4250">
                        <c:v>325.14116000000001</c:v>
                      </c:pt>
                      <c:pt idx="4251">
                        <c:v>325.14938000000001</c:v>
                      </c:pt>
                      <c:pt idx="4252">
                        <c:v>325.12007999999997</c:v>
                      </c:pt>
                      <c:pt idx="4253">
                        <c:v>325.11433</c:v>
                      </c:pt>
                      <c:pt idx="4254">
                        <c:v>325.13758000000001</c:v>
                      </c:pt>
                      <c:pt idx="4255">
                        <c:v>325.17419000000001</c:v>
                      </c:pt>
                      <c:pt idx="4256">
                        <c:v>325.15602999999999</c:v>
                      </c:pt>
                      <c:pt idx="4257">
                        <c:v>325.16201999999998</c:v>
                      </c:pt>
                      <c:pt idx="4258">
                        <c:v>325.15379000000001</c:v>
                      </c:pt>
                      <c:pt idx="4259">
                        <c:v>325.17804000000001</c:v>
                      </c:pt>
                      <c:pt idx="4260">
                        <c:v>325.13616999999999</c:v>
                      </c:pt>
                      <c:pt idx="4261">
                        <c:v>325.12907999999999</c:v>
                      </c:pt>
                      <c:pt idx="4262">
                        <c:v>325.11673999999999</c:v>
                      </c:pt>
                      <c:pt idx="4263">
                        <c:v>325.16010999999997</c:v>
                      </c:pt>
                      <c:pt idx="4264">
                        <c:v>325.13173999999998</c:v>
                      </c:pt>
                      <c:pt idx="4265">
                        <c:v>325.12383</c:v>
                      </c:pt>
                      <c:pt idx="4266">
                        <c:v>325.14134999999999</c:v>
                      </c:pt>
                      <c:pt idx="4267">
                        <c:v>325.15293000000003</c:v>
                      </c:pt>
                      <c:pt idx="4268">
                        <c:v>325.17516000000001</c:v>
                      </c:pt>
                      <c:pt idx="4269">
                        <c:v>325.14936</c:v>
                      </c:pt>
                      <c:pt idx="4270">
                        <c:v>325.14109000000002</c:v>
                      </c:pt>
                      <c:pt idx="4271">
                        <c:v>325.13745</c:v>
                      </c:pt>
                      <c:pt idx="4272">
                        <c:v>325.15624000000003</c:v>
                      </c:pt>
                      <c:pt idx="4273">
                        <c:v>325.12407000000002</c:v>
                      </c:pt>
                      <c:pt idx="4274">
                        <c:v>325.14217000000002</c:v>
                      </c:pt>
                      <c:pt idx="4275">
                        <c:v>325.12085999999999</c:v>
                      </c:pt>
                      <c:pt idx="4276">
                        <c:v>325.15105999999997</c:v>
                      </c:pt>
                      <c:pt idx="4277">
                        <c:v>325.16955999999999</c:v>
                      </c:pt>
                      <c:pt idx="4278">
                        <c:v>325.21902999999998</c:v>
                      </c:pt>
                      <c:pt idx="4279">
                        <c:v>325.13067000000001</c:v>
                      </c:pt>
                      <c:pt idx="4280">
                        <c:v>325.15046000000001</c:v>
                      </c:pt>
                      <c:pt idx="4281">
                        <c:v>325.12470000000002</c:v>
                      </c:pt>
                      <c:pt idx="4282">
                        <c:v>325.12293</c:v>
                      </c:pt>
                      <c:pt idx="4283">
                        <c:v>325.11901999999998</c:v>
                      </c:pt>
                      <c:pt idx="4284">
                        <c:v>325.14440999999999</c:v>
                      </c:pt>
                      <c:pt idx="4285">
                        <c:v>325.15787</c:v>
                      </c:pt>
                      <c:pt idx="4286">
                        <c:v>325.13290999999998</c:v>
                      </c:pt>
                      <c:pt idx="4287">
                        <c:v>325.12214999999998</c:v>
                      </c:pt>
                      <c:pt idx="4288">
                        <c:v>325.12878999999998</c:v>
                      </c:pt>
                      <c:pt idx="4289">
                        <c:v>325.15120000000002</c:v>
                      </c:pt>
                      <c:pt idx="4290">
                        <c:v>325.13013999999998</c:v>
                      </c:pt>
                      <c:pt idx="4291">
                        <c:v>325.11984999999999</c:v>
                      </c:pt>
                      <c:pt idx="4292">
                        <c:v>325.11971999999997</c:v>
                      </c:pt>
                      <c:pt idx="4293">
                        <c:v>325.16455999999999</c:v>
                      </c:pt>
                      <c:pt idx="4294">
                        <c:v>325.11097000000001</c:v>
                      </c:pt>
                      <c:pt idx="4295">
                        <c:v>325.12004999999999</c:v>
                      </c:pt>
                      <c:pt idx="4296">
                        <c:v>325.12173000000001</c:v>
                      </c:pt>
                      <c:pt idx="4297">
                        <c:v>325.14362</c:v>
                      </c:pt>
                      <c:pt idx="4298">
                        <c:v>325.11363</c:v>
                      </c:pt>
                      <c:pt idx="4299">
                        <c:v>325.11946</c:v>
                      </c:pt>
                      <c:pt idx="4300">
                        <c:v>325.13810999999998</c:v>
                      </c:pt>
                      <c:pt idx="4301">
                        <c:v>325.14755000000002</c:v>
                      </c:pt>
                      <c:pt idx="4302">
                        <c:v>325.12038999999999</c:v>
                      </c:pt>
                      <c:pt idx="4303">
                        <c:v>325.14751000000001</c:v>
                      </c:pt>
                      <c:pt idx="4304">
                        <c:v>325.14434999999997</c:v>
                      </c:pt>
                      <c:pt idx="4305">
                        <c:v>325.14679999999998</c:v>
                      </c:pt>
                      <c:pt idx="4306">
                        <c:v>325.14866999999998</c:v>
                      </c:pt>
                      <c:pt idx="4307">
                        <c:v>325.12396999999999</c:v>
                      </c:pt>
                      <c:pt idx="4308">
                        <c:v>325.11714000000001</c:v>
                      </c:pt>
                      <c:pt idx="4309">
                        <c:v>325.11934000000002</c:v>
                      </c:pt>
                      <c:pt idx="4310">
                        <c:v>325.13785000000001</c:v>
                      </c:pt>
                      <c:pt idx="4311">
                        <c:v>325.12153999999998</c:v>
                      </c:pt>
                      <c:pt idx="4312">
                        <c:v>325.10228000000001</c:v>
                      </c:pt>
                      <c:pt idx="4313">
                        <c:v>325.11565999999999</c:v>
                      </c:pt>
                      <c:pt idx="4314">
                        <c:v>325.15007000000003</c:v>
                      </c:pt>
                      <c:pt idx="4315">
                        <c:v>325.10437000000002</c:v>
                      </c:pt>
                      <c:pt idx="4316">
                        <c:v>325.11608999999999</c:v>
                      </c:pt>
                      <c:pt idx="4317">
                        <c:v>325.12705</c:v>
                      </c:pt>
                      <c:pt idx="4318">
                        <c:v>325.14609999999999</c:v>
                      </c:pt>
                      <c:pt idx="4319">
                        <c:v>325.13078999999999</c:v>
                      </c:pt>
                      <c:pt idx="4320">
                        <c:v>325.12101000000001</c:v>
                      </c:pt>
                      <c:pt idx="4321">
                        <c:v>325.09769</c:v>
                      </c:pt>
                      <c:pt idx="4322">
                        <c:v>325.10413999999997</c:v>
                      </c:pt>
                      <c:pt idx="4323">
                        <c:v>325.12651</c:v>
                      </c:pt>
                      <c:pt idx="4324">
                        <c:v>325.10928000000001</c:v>
                      </c:pt>
                      <c:pt idx="4325">
                        <c:v>325.11318</c:v>
                      </c:pt>
                      <c:pt idx="4326">
                        <c:v>325.08722</c:v>
                      </c:pt>
                      <c:pt idx="4327">
                        <c:v>325.11842999999999</c:v>
                      </c:pt>
                      <c:pt idx="4328">
                        <c:v>325.08717999999999</c:v>
                      </c:pt>
                      <c:pt idx="4329">
                        <c:v>325.12508000000003</c:v>
                      </c:pt>
                      <c:pt idx="4330">
                        <c:v>325.12508000000003</c:v>
                      </c:pt>
                      <c:pt idx="4331">
                        <c:v>325.14884000000001</c:v>
                      </c:pt>
                      <c:pt idx="4332">
                        <c:v>325.13252999999997</c:v>
                      </c:pt>
                      <c:pt idx="4333">
                        <c:v>325.12999000000002</c:v>
                      </c:pt>
                      <c:pt idx="4334">
                        <c:v>325.15510999999998</c:v>
                      </c:pt>
                      <c:pt idx="4335">
                        <c:v>325.15134</c:v>
                      </c:pt>
                      <c:pt idx="4336">
                        <c:v>325.13643999999999</c:v>
                      </c:pt>
                      <c:pt idx="4337">
                        <c:v>325.13252999999997</c:v>
                      </c:pt>
                      <c:pt idx="4338">
                        <c:v>325.21893</c:v>
                      </c:pt>
                      <c:pt idx="4339">
                        <c:v>325.18218000000002</c:v>
                      </c:pt>
                      <c:pt idx="4340">
                        <c:v>325.12376999999998</c:v>
                      </c:pt>
                      <c:pt idx="4341">
                        <c:v>325.12160999999998</c:v>
                      </c:pt>
                      <c:pt idx="4342">
                        <c:v>325.11311000000001</c:v>
                      </c:pt>
                      <c:pt idx="4343">
                        <c:v>325.12412</c:v>
                      </c:pt>
                      <c:pt idx="4344">
                        <c:v>325.14722999999998</c:v>
                      </c:pt>
                      <c:pt idx="4345">
                        <c:v>325.12693000000002</c:v>
                      </c:pt>
                      <c:pt idx="4346">
                        <c:v>325.14717000000002</c:v>
                      </c:pt>
                      <c:pt idx="4347">
                        <c:v>325.13616999999999</c:v>
                      </c:pt>
                      <c:pt idx="4348">
                        <c:v>325.15188999999998</c:v>
                      </c:pt>
                      <c:pt idx="4349">
                        <c:v>325.13213999999999</c:v>
                      </c:pt>
                      <c:pt idx="4350">
                        <c:v>325.12639999999999</c:v>
                      </c:pt>
                      <c:pt idx="4351">
                        <c:v>325.12880999999999</c:v>
                      </c:pt>
                      <c:pt idx="4352">
                        <c:v>325.17626999999999</c:v>
                      </c:pt>
                      <c:pt idx="4353">
                        <c:v>325.14253000000002</c:v>
                      </c:pt>
                      <c:pt idx="4354">
                        <c:v>325.14039000000002</c:v>
                      </c:pt>
                      <c:pt idx="4355">
                        <c:v>325.13902000000002</c:v>
                      </c:pt>
                      <c:pt idx="4356">
                        <c:v>325.17387000000002</c:v>
                      </c:pt>
                      <c:pt idx="4357">
                        <c:v>325.14082000000002</c:v>
                      </c:pt>
                      <c:pt idx="4358">
                        <c:v>325.12997000000001</c:v>
                      </c:pt>
                      <c:pt idx="4359">
                        <c:v>325.12506000000002</c:v>
                      </c:pt>
                      <c:pt idx="4360">
                        <c:v>325.12213000000003</c:v>
                      </c:pt>
                      <c:pt idx="4361">
                        <c:v>325.15037000000001</c:v>
                      </c:pt>
                      <c:pt idx="4362">
                        <c:v>325.12538999999998</c:v>
                      </c:pt>
                      <c:pt idx="4363">
                        <c:v>325.11034999999998</c:v>
                      </c:pt>
                      <c:pt idx="4364">
                        <c:v>325.12889000000001</c:v>
                      </c:pt>
                      <c:pt idx="4365">
                        <c:v>325.17106999999999</c:v>
                      </c:pt>
                      <c:pt idx="4366">
                        <c:v>325.14724000000001</c:v>
                      </c:pt>
                      <c:pt idx="4367">
                        <c:v>325.13529999999997</c:v>
                      </c:pt>
                      <c:pt idx="4368">
                        <c:v>325.11622</c:v>
                      </c:pt>
                      <c:pt idx="4369">
                        <c:v>325.17081999999999</c:v>
                      </c:pt>
                      <c:pt idx="4370">
                        <c:v>325.12594999999999</c:v>
                      </c:pt>
                      <c:pt idx="4371">
                        <c:v>325.13452999999998</c:v>
                      </c:pt>
                      <c:pt idx="4372">
                        <c:v>325.12288999999998</c:v>
                      </c:pt>
                      <c:pt idx="4373">
                        <c:v>325.13902000000002</c:v>
                      </c:pt>
                      <c:pt idx="4374">
                        <c:v>325.10516000000001</c:v>
                      </c:pt>
                      <c:pt idx="4375">
                        <c:v>325.11721999999997</c:v>
                      </c:pt>
                      <c:pt idx="4376">
                        <c:v>325.11543</c:v>
                      </c:pt>
                      <c:pt idx="4377">
                        <c:v>325.13574</c:v>
                      </c:pt>
                      <c:pt idx="4378">
                        <c:v>325.12087000000002</c:v>
                      </c:pt>
                      <c:pt idx="4379">
                        <c:v>325.12511000000001</c:v>
                      </c:pt>
                      <c:pt idx="4380">
                        <c:v>325.12970999999999</c:v>
                      </c:pt>
                      <c:pt idx="4381">
                        <c:v>325.12383999999997</c:v>
                      </c:pt>
                      <c:pt idx="4382">
                        <c:v>325.13413000000003</c:v>
                      </c:pt>
                      <c:pt idx="4383">
                        <c:v>325.10428999999999</c:v>
                      </c:pt>
                      <c:pt idx="4384">
                        <c:v>325.09998000000002</c:v>
                      </c:pt>
                      <c:pt idx="4385">
                        <c:v>325.11135999999999</c:v>
                      </c:pt>
                      <c:pt idx="4386">
                        <c:v>325.13715000000002</c:v>
                      </c:pt>
                      <c:pt idx="4387">
                        <c:v>325.11790000000002</c:v>
                      </c:pt>
                      <c:pt idx="4388">
                        <c:v>325.10583000000003</c:v>
                      </c:pt>
                      <c:pt idx="4389">
                        <c:v>325.10478000000001</c:v>
                      </c:pt>
                      <c:pt idx="4390">
                        <c:v>325.13418999999999</c:v>
                      </c:pt>
                      <c:pt idx="4391">
                        <c:v>325.11254000000002</c:v>
                      </c:pt>
                      <c:pt idx="4392">
                        <c:v>325.09816999999998</c:v>
                      </c:pt>
                      <c:pt idx="4393">
                        <c:v>325.12927000000002</c:v>
                      </c:pt>
                      <c:pt idx="4394">
                        <c:v>325.15953999999999</c:v>
                      </c:pt>
                      <c:pt idx="4395">
                        <c:v>325.12186000000003</c:v>
                      </c:pt>
                      <c:pt idx="4396">
                        <c:v>325.12535000000003</c:v>
                      </c:pt>
                      <c:pt idx="4397">
                        <c:v>325.12597</c:v>
                      </c:pt>
                      <c:pt idx="4398">
                        <c:v>325.14582999999999</c:v>
                      </c:pt>
                      <c:pt idx="4399">
                        <c:v>325.28715</c:v>
                      </c:pt>
                      <c:pt idx="4400">
                        <c:v>325.15276</c:v>
                      </c:pt>
                      <c:pt idx="4401">
                        <c:v>325.13359000000003</c:v>
                      </c:pt>
                      <c:pt idx="4402">
                        <c:v>325.13348999999999</c:v>
                      </c:pt>
                      <c:pt idx="4403">
                        <c:v>325.15530000000001</c:v>
                      </c:pt>
                      <c:pt idx="4404">
                        <c:v>325.14670000000001</c:v>
                      </c:pt>
                      <c:pt idx="4405">
                        <c:v>325.13988999999998</c:v>
                      </c:pt>
                      <c:pt idx="4406">
                        <c:v>325.13382999999999</c:v>
                      </c:pt>
                      <c:pt idx="4407">
                        <c:v>325.15732000000003</c:v>
                      </c:pt>
                      <c:pt idx="4408">
                        <c:v>325.12921999999998</c:v>
                      </c:pt>
                      <c:pt idx="4409">
                        <c:v>325.12288999999998</c:v>
                      </c:pt>
                      <c:pt idx="4410">
                        <c:v>325.09976</c:v>
                      </c:pt>
                      <c:pt idx="4411">
                        <c:v>325.16102000000001</c:v>
                      </c:pt>
                      <c:pt idx="4412">
                        <c:v>325.13162</c:v>
                      </c:pt>
                      <c:pt idx="4413">
                        <c:v>325.12567000000001</c:v>
                      </c:pt>
                      <c:pt idx="4414">
                        <c:v>325.12294000000003</c:v>
                      </c:pt>
                      <c:pt idx="4415">
                        <c:v>325.11482999999998</c:v>
                      </c:pt>
                      <c:pt idx="4416">
                        <c:v>325.12878000000001</c:v>
                      </c:pt>
                      <c:pt idx="4417">
                        <c:v>325.09426999999999</c:v>
                      </c:pt>
                      <c:pt idx="4418">
                        <c:v>325.10908000000001</c:v>
                      </c:pt>
                      <c:pt idx="4419">
                        <c:v>325.12061999999997</c:v>
                      </c:pt>
                      <c:pt idx="4420">
                        <c:v>325.15001999999998</c:v>
                      </c:pt>
                      <c:pt idx="4421">
                        <c:v>325.09568999999999</c:v>
                      </c:pt>
                      <c:pt idx="4422">
                        <c:v>325.10003999999998</c:v>
                      </c:pt>
                      <c:pt idx="4423">
                        <c:v>325.10710999999998</c:v>
                      </c:pt>
                      <c:pt idx="4424">
                        <c:v>325.12493999999998</c:v>
                      </c:pt>
                      <c:pt idx="4425">
                        <c:v>325.09980999999999</c:v>
                      </c:pt>
                      <c:pt idx="4426">
                        <c:v>325.11543</c:v>
                      </c:pt>
                      <c:pt idx="4427">
                        <c:v>325.11093</c:v>
                      </c:pt>
                      <c:pt idx="4428">
                        <c:v>325.14510999999999</c:v>
                      </c:pt>
                      <c:pt idx="4429">
                        <c:v>325.10991999999999</c:v>
                      </c:pt>
                      <c:pt idx="4430">
                        <c:v>325.10300000000001</c:v>
                      </c:pt>
                      <c:pt idx="4431">
                        <c:v>325.12844999999999</c:v>
                      </c:pt>
                      <c:pt idx="4432">
                        <c:v>325.15706999999998</c:v>
                      </c:pt>
                      <c:pt idx="4433">
                        <c:v>325.13287000000003</c:v>
                      </c:pt>
                      <c:pt idx="4434">
                        <c:v>325.11836</c:v>
                      </c:pt>
                      <c:pt idx="4435">
                        <c:v>325.12284</c:v>
                      </c:pt>
                      <c:pt idx="4436">
                        <c:v>325.12391000000002</c:v>
                      </c:pt>
                      <c:pt idx="4437">
                        <c:v>325.13288999999997</c:v>
                      </c:pt>
                      <c:pt idx="4438">
                        <c:v>325.12225000000001</c:v>
                      </c:pt>
                      <c:pt idx="4439">
                        <c:v>325.10171000000003</c:v>
                      </c:pt>
                      <c:pt idx="4440">
                        <c:v>325.11975999999999</c:v>
                      </c:pt>
                      <c:pt idx="4441">
                        <c:v>325.14994000000002</c:v>
                      </c:pt>
                      <c:pt idx="4442">
                        <c:v>325.12119000000001</c:v>
                      </c:pt>
                      <c:pt idx="4443">
                        <c:v>325.11079999999998</c:v>
                      </c:pt>
                      <c:pt idx="4444">
                        <c:v>325.13619</c:v>
                      </c:pt>
                      <c:pt idx="4445">
                        <c:v>325.12993</c:v>
                      </c:pt>
                      <c:pt idx="4446">
                        <c:v>325.10518000000002</c:v>
                      </c:pt>
                      <c:pt idx="4447">
                        <c:v>325.11869999999999</c:v>
                      </c:pt>
                      <c:pt idx="4448">
                        <c:v>325.10536000000002</c:v>
                      </c:pt>
                      <c:pt idx="4449">
                        <c:v>325.13727999999998</c:v>
                      </c:pt>
                      <c:pt idx="4450">
                        <c:v>325.13502999999997</c:v>
                      </c:pt>
                      <c:pt idx="4451">
                        <c:v>325.12628000000001</c:v>
                      </c:pt>
                      <c:pt idx="4452">
                        <c:v>325.14222000000001</c:v>
                      </c:pt>
                      <c:pt idx="4453">
                        <c:v>325.13162999999997</c:v>
                      </c:pt>
                      <c:pt idx="4454">
                        <c:v>325.13164</c:v>
                      </c:pt>
                      <c:pt idx="4455">
                        <c:v>325.10816</c:v>
                      </c:pt>
                      <c:pt idx="4456">
                        <c:v>325.12038999999999</c:v>
                      </c:pt>
                      <c:pt idx="4457">
                        <c:v>325.10714999999999</c:v>
                      </c:pt>
                      <c:pt idx="4458">
                        <c:v>325.13882999999998</c:v>
                      </c:pt>
                      <c:pt idx="4459">
                        <c:v>325.12148000000002</c:v>
                      </c:pt>
                      <c:pt idx="4460">
                        <c:v>325.24302</c:v>
                      </c:pt>
                      <c:pt idx="4461">
                        <c:v>325.10158999999999</c:v>
                      </c:pt>
                      <c:pt idx="4462">
                        <c:v>325.13923</c:v>
                      </c:pt>
                      <c:pt idx="4463">
                        <c:v>325.11300999999997</c:v>
                      </c:pt>
                      <c:pt idx="4464">
                        <c:v>325.12621999999999</c:v>
                      </c:pt>
                      <c:pt idx="4465">
                        <c:v>325.13026000000002</c:v>
                      </c:pt>
                      <c:pt idx="4466">
                        <c:v>325.13916</c:v>
                      </c:pt>
                      <c:pt idx="4467">
                        <c:v>325.12486000000001</c:v>
                      </c:pt>
                      <c:pt idx="4468">
                        <c:v>325.10237000000001</c:v>
                      </c:pt>
                      <c:pt idx="4469">
                        <c:v>325.10356000000002</c:v>
                      </c:pt>
                      <c:pt idx="4470">
                        <c:v>325.14120000000003</c:v>
                      </c:pt>
                      <c:pt idx="4471">
                        <c:v>325.11121000000003</c:v>
                      </c:pt>
                      <c:pt idx="4472">
                        <c:v>325.12803000000002</c:v>
                      </c:pt>
                      <c:pt idx="4473">
                        <c:v>325.13310000000001</c:v>
                      </c:pt>
                      <c:pt idx="4474">
                        <c:v>325.13047</c:v>
                      </c:pt>
                      <c:pt idx="4475">
                        <c:v>325.15582999999998</c:v>
                      </c:pt>
                      <c:pt idx="4476">
                        <c:v>325.11331000000001</c:v>
                      </c:pt>
                      <c:pt idx="4477">
                        <c:v>325.10791</c:v>
                      </c:pt>
                      <c:pt idx="4478">
                        <c:v>325.11869999999999</c:v>
                      </c:pt>
                      <c:pt idx="4479">
                        <c:v>325.15282999999999</c:v>
                      </c:pt>
                      <c:pt idx="4480">
                        <c:v>325.10156999999998</c:v>
                      </c:pt>
                      <c:pt idx="4481">
                        <c:v>325.11293000000001</c:v>
                      </c:pt>
                      <c:pt idx="4482">
                        <c:v>325.07983999999999</c:v>
                      </c:pt>
                      <c:pt idx="4483">
                        <c:v>325.13666999999998</c:v>
                      </c:pt>
                      <c:pt idx="4484">
                        <c:v>325.12524000000002</c:v>
                      </c:pt>
                      <c:pt idx="4485">
                        <c:v>325.11180000000002</c:v>
                      </c:pt>
                      <c:pt idx="4486">
                        <c:v>325.14173</c:v>
                      </c:pt>
                      <c:pt idx="4487">
                        <c:v>325.14389999999997</c:v>
                      </c:pt>
                      <c:pt idx="4488">
                        <c:v>325.13486999999998</c:v>
                      </c:pt>
                      <c:pt idx="4489">
                        <c:v>325.10773</c:v>
                      </c:pt>
                      <c:pt idx="4490">
                        <c:v>325.10552000000001</c:v>
                      </c:pt>
                      <c:pt idx="4491">
                        <c:v>325.10917999999998</c:v>
                      </c:pt>
                      <c:pt idx="4492">
                        <c:v>325.12743</c:v>
                      </c:pt>
                      <c:pt idx="4493">
                        <c:v>325.08684</c:v>
                      </c:pt>
                      <c:pt idx="4494">
                        <c:v>325.08627000000001</c:v>
                      </c:pt>
                      <c:pt idx="4495">
                        <c:v>325.10858000000002</c:v>
                      </c:pt>
                      <c:pt idx="4496">
                        <c:v>325.13173999999998</c:v>
                      </c:pt>
                      <c:pt idx="4497">
                        <c:v>325.08440000000002</c:v>
                      </c:pt>
                      <c:pt idx="4498">
                        <c:v>325.10307</c:v>
                      </c:pt>
                      <c:pt idx="4499">
                        <c:v>325.11559999999997</c:v>
                      </c:pt>
                      <c:pt idx="4500">
                        <c:v>325.13914999999997</c:v>
                      </c:pt>
                      <c:pt idx="4501">
                        <c:v>325.07884999999999</c:v>
                      </c:pt>
                      <c:pt idx="4502">
                        <c:v>325.10174999999998</c:v>
                      </c:pt>
                      <c:pt idx="4503">
                        <c:v>325.08487000000002</c:v>
                      </c:pt>
                      <c:pt idx="4504">
                        <c:v>325.1044</c:v>
                      </c:pt>
                      <c:pt idx="4505">
                        <c:v>325.06281000000001</c:v>
                      </c:pt>
                      <c:pt idx="4506">
                        <c:v>325.07170000000002</c:v>
                      </c:pt>
                      <c:pt idx="4507">
                        <c:v>325.07960000000003</c:v>
                      </c:pt>
                      <c:pt idx="4508">
                        <c:v>325.11453</c:v>
                      </c:pt>
                      <c:pt idx="4509">
                        <c:v>325.12493999999998</c:v>
                      </c:pt>
                      <c:pt idx="4510">
                        <c:v>325.07774000000001</c:v>
                      </c:pt>
                      <c:pt idx="4511">
                        <c:v>325.09692000000001</c:v>
                      </c:pt>
                      <c:pt idx="4512">
                        <c:v>325.07731999999999</c:v>
                      </c:pt>
                      <c:pt idx="4513">
                        <c:v>325.12090000000001</c:v>
                      </c:pt>
                      <c:pt idx="4514">
                        <c:v>325.10971000000001</c:v>
                      </c:pt>
                      <c:pt idx="4515">
                        <c:v>325.08542999999997</c:v>
                      </c:pt>
                      <c:pt idx="4516">
                        <c:v>325.10620999999998</c:v>
                      </c:pt>
                      <c:pt idx="4517">
                        <c:v>325.12860000000001</c:v>
                      </c:pt>
                      <c:pt idx="4518">
                        <c:v>325.09868</c:v>
                      </c:pt>
                      <c:pt idx="4519">
                        <c:v>325.11774000000003</c:v>
                      </c:pt>
                      <c:pt idx="4520">
                        <c:v>325.16406000000001</c:v>
                      </c:pt>
                      <c:pt idx="4521">
                        <c:v>325.24018999999998</c:v>
                      </c:pt>
                      <c:pt idx="4522">
                        <c:v>325.11721</c:v>
                      </c:pt>
                      <c:pt idx="4523">
                        <c:v>325.12419</c:v>
                      </c:pt>
                      <c:pt idx="4524">
                        <c:v>325.12657999999999</c:v>
                      </c:pt>
                      <c:pt idx="4525">
                        <c:v>325.13686000000001</c:v>
                      </c:pt>
                      <c:pt idx="4526">
                        <c:v>325.11559</c:v>
                      </c:pt>
                      <c:pt idx="4527">
                        <c:v>325.11747000000003</c:v>
                      </c:pt>
                      <c:pt idx="4528">
                        <c:v>325.12461000000002</c:v>
                      </c:pt>
                      <c:pt idx="4529">
                        <c:v>325.10023000000001</c:v>
                      </c:pt>
                      <c:pt idx="4530">
                        <c:v>325.13513</c:v>
                      </c:pt>
                      <c:pt idx="4531">
                        <c:v>325.10606999999999</c:v>
                      </c:pt>
                      <c:pt idx="4532">
                        <c:v>325.10500000000002</c:v>
                      </c:pt>
                      <c:pt idx="4533">
                        <c:v>325.10082</c:v>
                      </c:pt>
                      <c:pt idx="4534">
                        <c:v>325.14657</c:v>
                      </c:pt>
                      <c:pt idx="4535">
                        <c:v>325.12180999999998</c:v>
                      </c:pt>
                      <c:pt idx="4536">
                        <c:v>325.12565000000001</c:v>
                      </c:pt>
                      <c:pt idx="4537">
                        <c:v>325.12840999999997</c:v>
                      </c:pt>
                      <c:pt idx="4538">
                        <c:v>325.16546</c:v>
                      </c:pt>
                      <c:pt idx="4539">
                        <c:v>325.10926999999998</c:v>
                      </c:pt>
                      <c:pt idx="4540">
                        <c:v>325.11241999999999</c:v>
                      </c:pt>
                      <c:pt idx="4541">
                        <c:v>325.10502000000002</c:v>
                      </c:pt>
                      <c:pt idx="4542">
                        <c:v>325.13956000000002</c:v>
                      </c:pt>
                      <c:pt idx="4543">
                        <c:v>325.10482000000002</c:v>
                      </c:pt>
                      <c:pt idx="4544">
                        <c:v>325.12664000000001</c:v>
                      </c:pt>
                      <c:pt idx="4545">
                        <c:v>325.11500000000001</c:v>
                      </c:pt>
                      <c:pt idx="4546">
                        <c:v>325.12135000000001</c:v>
                      </c:pt>
                      <c:pt idx="4547">
                        <c:v>325.13404000000003</c:v>
                      </c:pt>
                      <c:pt idx="4548">
                        <c:v>325.11115000000001</c:v>
                      </c:pt>
                      <c:pt idx="4549">
                        <c:v>325.11538999999999</c:v>
                      </c:pt>
                      <c:pt idx="4550">
                        <c:v>325.10847999999999</c:v>
                      </c:pt>
                      <c:pt idx="4551">
                        <c:v>325.14765</c:v>
                      </c:pt>
                      <c:pt idx="4552">
                        <c:v>325.09949999999998</c:v>
                      </c:pt>
                      <c:pt idx="4553">
                        <c:v>325.08116000000001</c:v>
                      </c:pt>
                      <c:pt idx="4554">
                        <c:v>325.10232000000002</c:v>
                      </c:pt>
                      <c:pt idx="4555">
                        <c:v>325.14138000000003</c:v>
                      </c:pt>
                      <c:pt idx="4556">
                        <c:v>325.11250999999999</c:v>
                      </c:pt>
                      <c:pt idx="4557">
                        <c:v>325.11502999999999</c:v>
                      </c:pt>
                      <c:pt idx="4558">
                        <c:v>325.11205999999999</c:v>
                      </c:pt>
                      <c:pt idx="4559">
                        <c:v>325.13051000000002</c:v>
                      </c:pt>
                      <c:pt idx="4560">
                        <c:v>325.11270000000002</c:v>
                      </c:pt>
                      <c:pt idx="4561">
                        <c:v>325.11056000000002</c:v>
                      </c:pt>
                      <c:pt idx="4562">
                        <c:v>325.11255</c:v>
                      </c:pt>
                      <c:pt idx="4563">
                        <c:v>325.13855999999998</c:v>
                      </c:pt>
                      <c:pt idx="4564">
                        <c:v>325.09721999999999</c:v>
                      </c:pt>
                      <c:pt idx="4565">
                        <c:v>325.09998999999999</c:v>
                      </c:pt>
                      <c:pt idx="4566">
                        <c:v>325.09834000000001</c:v>
                      </c:pt>
                      <c:pt idx="4567">
                        <c:v>325.11579999999998</c:v>
                      </c:pt>
                      <c:pt idx="4568">
                        <c:v>325.14425</c:v>
                      </c:pt>
                      <c:pt idx="4569">
                        <c:v>325.10307</c:v>
                      </c:pt>
                      <c:pt idx="4570">
                        <c:v>325.12875000000003</c:v>
                      </c:pt>
                      <c:pt idx="4571">
                        <c:v>325.10739999999998</c:v>
                      </c:pt>
                      <c:pt idx="4572">
                        <c:v>325.15836000000002</c:v>
                      </c:pt>
                      <c:pt idx="4573">
                        <c:v>325.11540000000002</c:v>
                      </c:pt>
                      <c:pt idx="4574">
                        <c:v>325.11302999999998</c:v>
                      </c:pt>
                      <c:pt idx="4575">
                        <c:v>325.10638999999998</c:v>
                      </c:pt>
                      <c:pt idx="4576">
                        <c:v>325.14690999999999</c:v>
                      </c:pt>
                      <c:pt idx="4577">
                        <c:v>325.12790000000001</c:v>
                      </c:pt>
                      <c:pt idx="4578">
                        <c:v>325.10951</c:v>
                      </c:pt>
                      <c:pt idx="4579">
                        <c:v>325.10352999999998</c:v>
                      </c:pt>
                      <c:pt idx="4580">
                        <c:v>325.14123000000001</c:v>
                      </c:pt>
                      <c:pt idx="4581">
                        <c:v>325.21055999999999</c:v>
                      </c:pt>
                      <c:pt idx="4582">
                        <c:v>325.16233</c:v>
                      </c:pt>
                      <c:pt idx="4583">
                        <c:v>325.14082999999999</c:v>
                      </c:pt>
                      <c:pt idx="4584">
                        <c:v>325.1454</c:v>
                      </c:pt>
                      <c:pt idx="4585">
                        <c:v>325.15730000000002</c:v>
                      </c:pt>
                      <c:pt idx="4586">
                        <c:v>325.13002</c:v>
                      </c:pt>
                      <c:pt idx="4587">
                        <c:v>325.13967000000002</c:v>
                      </c:pt>
                      <c:pt idx="4588">
                        <c:v>325.11358999999999</c:v>
                      </c:pt>
                      <c:pt idx="4589">
                        <c:v>325.13641999999999</c:v>
                      </c:pt>
                      <c:pt idx="4590">
                        <c:v>325.10708</c:v>
                      </c:pt>
                      <c:pt idx="4591">
                        <c:v>325.11565999999999</c:v>
                      </c:pt>
                      <c:pt idx="4592">
                        <c:v>325.09789999999998</c:v>
                      </c:pt>
                      <c:pt idx="4593">
                        <c:v>325.13328999999999</c:v>
                      </c:pt>
                      <c:pt idx="4594">
                        <c:v>325.09784999999999</c:v>
                      </c:pt>
                      <c:pt idx="4595">
                        <c:v>325.11887999999999</c:v>
                      </c:pt>
                      <c:pt idx="4596">
                        <c:v>325.11774000000003</c:v>
                      </c:pt>
                      <c:pt idx="4597">
                        <c:v>325.16250000000002</c:v>
                      </c:pt>
                      <c:pt idx="4598">
                        <c:v>325.14030000000002</c:v>
                      </c:pt>
                      <c:pt idx="4599">
                        <c:v>325.11991999999998</c:v>
                      </c:pt>
                      <c:pt idx="4600">
                        <c:v>325.11183999999997</c:v>
                      </c:pt>
                      <c:pt idx="4601">
                        <c:v>325.15059000000002</c:v>
                      </c:pt>
                      <c:pt idx="4602">
                        <c:v>325.14219000000003</c:v>
                      </c:pt>
                      <c:pt idx="4603">
                        <c:v>325.11919999999998</c:v>
                      </c:pt>
                      <c:pt idx="4604">
                        <c:v>325.12894</c:v>
                      </c:pt>
                      <c:pt idx="4605">
                        <c:v>325.11935</c:v>
                      </c:pt>
                      <c:pt idx="4606">
                        <c:v>325.14497</c:v>
                      </c:pt>
                      <c:pt idx="4607">
                        <c:v>325.12522999999999</c:v>
                      </c:pt>
                      <c:pt idx="4608">
                        <c:v>325.11284000000001</c:v>
                      </c:pt>
                      <c:pt idx="4609">
                        <c:v>325.11559999999997</c:v>
                      </c:pt>
                      <c:pt idx="4610">
                        <c:v>325.14758</c:v>
                      </c:pt>
                      <c:pt idx="4611">
                        <c:v>325.12072999999998</c:v>
                      </c:pt>
                      <c:pt idx="4612">
                        <c:v>325.12871000000001</c:v>
                      </c:pt>
                      <c:pt idx="4613">
                        <c:v>325.11725000000001</c:v>
                      </c:pt>
                      <c:pt idx="4614">
                        <c:v>325.14434999999997</c:v>
                      </c:pt>
                      <c:pt idx="4615">
                        <c:v>325.12630999999999</c:v>
                      </c:pt>
                      <c:pt idx="4616">
                        <c:v>325.12360999999999</c:v>
                      </c:pt>
                      <c:pt idx="4617">
                        <c:v>325.12923999999998</c:v>
                      </c:pt>
                      <c:pt idx="4618">
                        <c:v>325.15186</c:v>
                      </c:pt>
                      <c:pt idx="4619">
                        <c:v>325.12365</c:v>
                      </c:pt>
                      <c:pt idx="4620">
                        <c:v>325.13308999999998</c:v>
                      </c:pt>
                      <c:pt idx="4621">
                        <c:v>325.12083000000001</c:v>
                      </c:pt>
                      <c:pt idx="4622">
                        <c:v>325.11387999999999</c:v>
                      </c:pt>
                      <c:pt idx="4623">
                        <c:v>325.14217000000002</c:v>
                      </c:pt>
                      <c:pt idx="4624">
                        <c:v>325.11586</c:v>
                      </c:pt>
                      <c:pt idx="4625">
                        <c:v>325.10289</c:v>
                      </c:pt>
                      <c:pt idx="4626">
                        <c:v>325.14594</c:v>
                      </c:pt>
                      <c:pt idx="4627">
                        <c:v>325.14406000000002</c:v>
                      </c:pt>
                      <c:pt idx="4628">
                        <c:v>325.12317000000002</c:v>
                      </c:pt>
                      <c:pt idx="4629">
                        <c:v>325.11772000000002</c:v>
                      </c:pt>
                      <c:pt idx="4630">
                        <c:v>325.10834</c:v>
                      </c:pt>
                      <c:pt idx="4631">
                        <c:v>325.15078999999997</c:v>
                      </c:pt>
                      <c:pt idx="4632">
                        <c:v>325.12878000000001</c:v>
                      </c:pt>
                      <c:pt idx="4633">
                        <c:v>325.10723999999999</c:v>
                      </c:pt>
                      <c:pt idx="4634">
                        <c:v>325.12560000000002</c:v>
                      </c:pt>
                      <c:pt idx="4635">
                        <c:v>325.16050999999999</c:v>
                      </c:pt>
                      <c:pt idx="4636">
                        <c:v>325.13234</c:v>
                      </c:pt>
                      <c:pt idx="4637">
                        <c:v>325.12972000000002</c:v>
                      </c:pt>
                      <c:pt idx="4638">
                        <c:v>325.12797</c:v>
                      </c:pt>
                      <c:pt idx="4639">
                        <c:v>325.17664000000002</c:v>
                      </c:pt>
                      <c:pt idx="4640">
                        <c:v>325.15141</c:v>
                      </c:pt>
                      <c:pt idx="4641">
                        <c:v>325.13184000000001</c:v>
                      </c:pt>
                      <c:pt idx="4642">
                        <c:v>325.24583000000001</c:v>
                      </c:pt>
                      <c:pt idx="4643">
                        <c:v>325.14611000000002</c:v>
                      </c:pt>
                      <c:pt idx="4644">
                        <c:v>325.24423999999999</c:v>
                      </c:pt>
                      <c:pt idx="4645">
                        <c:v>325.35750999999999</c:v>
                      </c:pt>
                      <c:pt idx="4646">
                        <c:v>325.47194000000002</c:v>
                      </c:pt>
                      <c:pt idx="4647">
                        <c:v>325.60759999999999</c:v>
                      </c:pt>
                      <c:pt idx="4648">
                        <c:v>325.75545</c:v>
                      </c:pt>
                      <c:pt idx="4649">
                        <c:v>325.85313000000002</c:v>
                      </c:pt>
                      <c:pt idx="4650">
                        <c:v>325.97230999999999</c:v>
                      </c:pt>
                      <c:pt idx="4651">
                        <c:v>326.09071</c:v>
                      </c:pt>
                      <c:pt idx="4652">
                        <c:v>326.25589000000002</c:v>
                      </c:pt>
                      <c:pt idx="4653">
                        <c:v>326.32943</c:v>
                      </c:pt>
                      <c:pt idx="4654">
                        <c:v>326.45722999999998</c:v>
                      </c:pt>
                      <c:pt idx="4655">
                        <c:v>326.59755000000001</c:v>
                      </c:pt>
                      <c:pt idx="4656">
                        <c:v>326.75344999999999</c:v>
                      </c:pt>
                      <c:pt idx="4657">
                        <c:v>326.85744</c:v>
                      </c:pt>
                      <c:pt idx="4658">
                        <c:v>326.97118</c:v>
                      </c:pt>
                      <c:pt idx="4659">
                        <c:v>327.10160999999999</c:v>
                      </c:pt>
                      <c:pt idx="4660">
                        <c:v>327.22854999999998</c:v>
                      </c:pt>
                      <c:pt idx="4661">
                        <c:v>327.38477</c:v>
                      </c:pt>
                      <c:pt idx="4662">
                        <c:v>327.50556999999998</c:v>
                      </c:pt>
                      <c:pt idx="4663">
                        <c:v>327.62151</c:v>
                      </c:pt>
                      <c:pt idx="4664">
                        <c:v>327.74527999999998</c:v>
                      </c:pt>
                      <c:pt idx="4665">
                        <c:v>327.89469000000003</c:v>
                      </c:pt>
                      <c:pt idx="4666">
                        <c:v>327.98090999999999</c:v>
                      </c:pt>
                      <c:pt idx="4667">
                        <c:v>328.09744000000001</c:v>
                      </c:pt>
                      <c:pt idx="4668">
                        <c:v>328.21744000000001</c:v>
                      </c:pt>
                      <c:pt idx="4669">
                        <c:v>328.40638000000001</c:v>
                      </c:pt>
                      <c:pt idx="4670">
                        <c:v>328.48133999999999</c:v>
                      </c:pt>
                      <c:pt idx="4671">
                        <c:v>328.61126999999999</c:v>
                      </c:pt>
                      <c:pt idx="4672">
                        <c:v>328.72962000000001</c:v>
                      </c:pt>
                      <c:pt idx="4673">
                        <c:v>328.87346000000002</c:v>
                      </c:pt>
                      <c:pt idx="4674">
                        <c:v>328.99025999999998</c:v>
                      </c:pt>
                      <c:pt idx="4675">
                        <c:v>329.11833000000001</c:v>
                      </c:pt>
                      <c:pt idx="4676">
                        <c:v>329.23624999999998</c:v>
                      </c:pt>
                      <c:pt idx="4677">
                        <c:v>329.36626000000001</c:v>
                      </c:pt>
                      <c:pt idx="4678">
                        <c:v>329.50965000000002</c:v>
                      </c:pt>
                      <c:pt idx="4679">
                        <c:v>329.59481</c:v>
                      </c:pt>
                      <c:pt idx="4680">
                        <c:v>329.72</c:v>
                      </c:pt>
                      <c:pt idx="4681">
                        <c:v>329.83262999999999</c:v>
                      </c:pt>
                      <c:pt idx="4682">
                        <c:v>329.98989</c:v>
                      </c:pt>
                      <c:pt idx="4683">
                        <c:v>330.09712000000002</c:v>
                      </c:pt>
                      <c:pt idx="4684">
                        <c:v>330.21789999999999</c:v>
                      </c:pt>
                      <c:pt idx="4685">
                        <c:v>330.34694999999999</c:v>
                      </c:pt>
                      <c:pt idx="4686">
                        <c:v>330.50022999999999</c:v>
                      </c:pt>
                      <c:pt idx="4687">
                        <c:v>330.61077</c:v>
                      </c:pt>
                      <c:pt idx="4688">
                        <c:v>330.74675999999999</c:v>
                      </c:pt>
                      <c:pt idx="4689">
                        <c:v>330.86203999999998</c:v>
                      </c:pt>
                      <c:pt idx="4690">
                        <c:v>330.99752000000001</c:v>
                      </c:pt>
                      <c:pt idx="4691">
                        <c:v>331.08427999999998</c:v>
                      </c:pt>
                      <c:pt idx="4692">
                        <c:v>331.20161999999999</c:v>
                      </c:pt>
                      <c:pt idx="4693">
                        <c:v>331.34053</c:v>
                      </c:pt>
                      <c:pt idx="4694">
                        <c:v>331.50069999999999</c:v>
                      </c:pt>
                      <c:pt idx="4695">
                        <c:v>331.60151000000002</c:v>
                      </c:pt>
                      <c:pt idx="4696">
                        <c:v>331.71814000000001</c:v>
                      </c:pt>
                      <c:pt idx="4697">
                        <c:v>331.85449999999997</c:v>
                      </c:pt>
                      <c:pt idx="4698">
                        <c:v>331.98471999999998</c:v>
                      </c:pt>
                      <c:pt idx="4699">
                        <c:v>332.14929999999998</c:v>
                      </c:pt>
                      <c:pt idx="4700">
                        <c:v>332.24113</c:v>
                      </c:pt>
                      <c:pt idx="4701">
                        <c:v>332.36403000000001</c:v>
                      </c:pt>
                      <c:pt idx="4702">
                        <c:v>332.48570999999998</c:v>
                      </c:pt>
                      <c:pt idx="4703">
                        <c:v>332.75738999999999</c:v>
                      </c:pt>
                      <c:pt idx="4704">
                        <c:v>332.72509000000002</c:v>
                      </c:pt>
                      <c:pt idx="4705">
                        <c:v>332.84917000000002</c:v>
                      </c:pt>
                      <c:pt idx="4706">
                        <c:v>332.98881</c:v>
                      </c:pt>
                      <c:pt idx="4707">
                        <c:v>333.14258000000001</c:v>
                      </c:pt>
                      <c:pt idx="4708">
                        <c:v>333.23851000000002</c:v>
                      </c:pt>
                      <c:pt idx="4709">
                        <c:v>333.35973000000001</c:v>
                      </c:pt>
                      <c:pt idx="4710">
                        <c:v>333.51479</c:v>
                      </c:pt>
                      <c:pt idx="4711">
                        <c:v>333.59111000000001</c:v>
                      </c:pt>
                      <c:pt idx="4712">
                        <c:v>333.77857</c:v>
                      </c:pt>
                      <c:pt idx="4713">
                        <c:v>333.86727999999999</c:v>
                      </c:pt>
                      <c:pt idx="4714">
                        <c:v>334.00310999999999</c:v>
                      </c:pt>
                      <c:pt idx="4715">
                        <c:v>334.12875000000003</c:v>
                      </c:pt>
                      <c:pt idx="4716">
                        <c:v>334.26799</c:v>
                      </c:pt>
                      <c:pt idx="4717">
                        <c:v>334.38560999999999</c:v>
                      </c:pt>
                      <c:pt idx="4718">
                        <c:v>334.49421999999998</c:v>
                      </c:pt>
                      <c:pt idx="4719">
                        <c:v>334.60984999999999</c:v>
                      </c:pt>
                      <c:pt idx="4720">
                        <c:v>334.7611</c:v>
                      </c:pt>
                      <c:pt idx="4721">
                        <c:v>334.84069</c:v>
                      </c:pt>
                      <c:pt idx="4722">
                        <c:v>334.97181</c:v>
                      </c:pt>
                      <c:pt idx="4723">
                        <c:v>335.09969000000001</c:v>
                      </c:pt>
                      <c:pt idx="4724">
                        <c:v>335.2586</c:v>
                      </c:pt>
                      <c:pt idx="4725">
                        <c:v>335.36174</c:v>
                      </c:pt>
                      <c:pt idx="4726">
                        <c:v>335.48487999999998</c:v>
                      </c:pt>
                      <c:pt idx="4727">
                        <c:v>335.60327000000001</c:v>
                      </c:pt>
                      <c:pt idx="4728">
                        <c:v>335.75520999999998</c:v>
                      </c:pt>
                      <c:pt idx="4729">
                        <c:v>335.87396999999999</c:v>
                      </c:pt>
                      <c:pt idx="4730">
                        <c:v>335.99167</c:v>
                      </c:pt>
                      <c:pt idx="4731">
                        <c:v>336.11984000000001</c:v>
                      </c:pt>
                      <c:pt idx="4732">
                        <c:v>336.23383999999999</c:v>
                      </c:pt>
                      <c:pt idx="4733">
                        <c:v>336.38056999999998</c:v>
                      </c:pt>
                      <c:pt idx="4734">
                        <c:v>336.49766</c:v>
                      </c:pt>
                      <c:pt idx="4735">
                        <c:v>336.62497000000002</c:v>
                      </c:pt>
                      <c:pt idx="4736">
                        <c:v>336.74502999999999</c:v>
                      </c:pt>
                      <c:pt idx="4737">
                        <c:v>336.90246999999999</c:v>
                      </c:pt>
                      <c:pt idx="4738">
                        <c:v>336.99439999999998</c:v>
                      </c:pt>
                      <c:pt idx="4739">
                        <c:v>337.12200999999999</c:v>
                      </c:pt>
                      <c:pt idx="4740">
                        <c:v>337.25722999999999</c:v>
                      </c:pt>
                      <c:pt idx="4741">
                        <c:v>337.38535000000002</c:v>
                      </c:pt>
                      <c:pt idx="4742">
                        <c:v>337.50112999999999</c:v>
                      </c:pt>
                      <c:pt idx="4743">
                        <c:v>337.61353000000003</c:v>
                      </c:pt>
                      <c:pt idx="4744">
                        <c:v>337.74130000000002</c:v>
                      </c:pt>
                      <c:pt idx="4745">
                        <c:v>337.88803000000001</c:v>
                      </c:pt>
                      <c:pt idx="4746">
                        <c:v>337.99775</c:v>
                      </c:pt>
                      <c:pt idx="4747">
                        <c:v>338.12479999999999</c:v>
                      </c:pt>
                      <c:pt idx="4748">
                        <c:v>338.25380999999999</c:v>
                      </c:pt>
                      <c:pt idx="4749">
                        <c:v>338.36586</c:v>
                      </c:pt>
                      <c:pt idx="4750">
                        <c:v>338.50004999999999</c:v>
                      </c:pt>
                      <c:pt idx="4751">
                        <c:v>338.60924999999997</c:v>
                      </c:pt>
                      <c:pt idx="4752">
                        <c:v>338.72210999999999</c:v>
                      </c:pt>
                      <c:pt idx="4753">
                        <c:v>338.84329000000002</c:v>
                      </c:pt>
                      <c:pt idx="4754">
                        <c:v>338.99650000000003</c:v>
                      </c:pt>
                      <c:pt idx="4755">
                        <c:v>339.09357</c:v>
                      </c:pt>
                      <c:pt idx="4756">
                        <c:v>339.22620000000001</c:v>
                      </c:pt>
                      <c:pt idx="4757">
                        <c:v>339.33814000000001</c:v>
                      </c:pt>
                      <c:pt idx="4758">
                        <c:v>339.49006000000003</c:v>
                      </c:pt>
                      <c:pt idx="4759">
                        <c:v>339.61201999999997</c:v>
                      </c:pt>
                      <c:pt idx="4760">
                        <c:v>339.72611000000001</c:v>
                      </c:pt>
                      <c:pt idx="4761">
                        <c:v>339.83587</c:v>
                      </c:pt>
                      <c:pt idx="4762">
                        <c:v>340.00666000000001</c:v>
                      </c:pt>
                      <c:pt idx="4763">
                        <c:v>340.09778</c:v>
                      </c:pt>
                      <c:pt idx="4764">
                        <c:v>340.35861999999997</c:v>
                      </c:pt>
                      <c:pt idx="4765">
                        <c:v>340.35559000000001</c:v>
                      </c:pt>
                      <c:pt idx="4766">
                        <c:v>340.48599999999999</c:v>
                      </c:pt>
                      <c:pt idx="4767">
                        <c:v>340.62526000000003</c:v>
                      </c:pt>
                      <c:pt idx="4768">
                        <c:v>340.73054000000002</c:v>
                      </c:pt>
                      <c:pt idx="4769">
                        <c:v>340.84118999999998</c:v>
                      </c:pt>
                      <c:pt idx="4770">
                        <c:v>340.94799999999998</c:v>
                      </c:pt>
                      <c:pt idx="4771">
                        <c:v>341.12468000000001</c:v>
                      </c:pt>
                      <c:pt idx="4772">
                        <c:v>341.20533999999998</c:v>
                      </c:pt>
                      <c:pt idx="4773">
                        <c:v>341.31810999999999</c:v>
                      </c:pt>
                      <c:pt idx="4774">
                        <c:v>341.44839999999999</c:v>
                      </c:pt>
                      <c:pt idx="4775">
                        <c:v>341.59278</c:v>
                      </c:pt>
                      <c:pt idx="4776">
                        <c:v>341.69495999999998</c:v>
                      </c:pt>
                      <c:pt idx="4777">
                        <c:v>341.83327000000003</c:v>
                      </c:pt>
                      <c:pt idx="4778">
                        <c:v>341.96348999999998</c:v>
                      </c:pt>
                      <c:pt idx="4779">
                        <c:v>342.12173000000001</c:v>
                      </c:pt>
                      <c:pt idx="4780">
                        <c:v>342.19353000000001</c:v>
                      </c:pt>
                      <c:pt idx="4781">
                        <c:v>342.32652999999999</c:v>
                      </c:pt>
                      <c:pt idx="4782">
                        <c:v>342.45130999999998</c:v>
                      </c:pt>
                      <c:pt idx="4783">
                        <c:v>342.58731</c:v>
                      </c:pt>
                      <c:pt idx="4784">
                        <c:v>342.68828999999999</c:v>
                      </c:pt>
                      <c:pt idx="4785">
                        <c:v>342.83240999999998</c:v>
                      </c:pt>
                      <c:pt idx="4786">
                        <c:v>342.95265999999998</c:v>
                      </c:pt>
                      <c:pt idx="4787">
                        <c:v>343.06490000000002</c:v>
                      </c:pt>
                      <c:pt idx="4788">
                        <c:v>343.22642999999999</c:v>
                      </c:pt>
                      <c:pt idx="4789">
                        <c:v>343.31365</c:v>
                      </c:pt>
                      <c:pt idx="4790">
                        <c:v>343.43878999999998</c:v>
                      </c:pt>
                      <c:pt idx="4791">
                        <c:v>343.58003000000002</c:v>
                      </c:pt>
                      <c:pt idx="4792">
                        <c:v>343.72268000000003</c:v>
                      </c:pt>
                      <c:pt idx="4793">
                        <c:v>343.84742</c:v>
                      </c:pt>
                      <c:pt idx="4794">
                        <c:v>343.95375999999999</c:v>
                      </c:pt>
                      <c:pt idx="4795">
                        <c:v>344.07168000000001</c:v>
                      </c:pt>
                      <c:pt idx="4796">
                        <c:v>344.23378000000002</c:v>
                      </c:pt>
                      <c:pt idx="4797">
                        <c:v>344.30842999999999</c:v>
                      </c:pt>
                      <c:pt idx="4798">
                        <c:v>344.42867000000001</c:v>
                      </c:pt>
                      <c:pt idx="4799">
                        <c:v>344.59055000000001</c:v>
                      </c:pt>
                      <c:pt idx="4800">
                        <c:v>344.74061</c:v>
                      </c:pt>
                      <c:pt idx="4801">
                        <c:v>344.81234999999998</c:v>
                      </c:pt>
                      <c:pt idx="4802">
                        <c:v>344.92072999999999</c:v>
                      </c:pt>
                      <c:pt idx="4803">
                        <c:v>345.02805999999998</c:v>
                      </c:pt>
                      <c:pt idx="4804">
                        <c:v>345.18637999999999</c:v>
                      </c:pt>
                      <c:pt idx="4805">
                        <c:v>345.32740000000001</c:v>
                      </c:pt>
                      <c:pt idx="4806">
                        <c:v>345.43448999999998</c:v>
                      </c:pt>
                      <c:pt idx="4807">
                        <c:v>345.57670999999999</c:v>
                      </c:pt>
                      <c:pt idx="4808">
                        <c:v>345.66548</c:v>
                      </c:pt>
                      <c:pt idx="4809">
                        <c:v>345.83292</c:v>
                      </c:pt>
                      <c:pt idx="4810">
                        <c:v>345.93236999999999</c:v>
                      </c:pt>
                      <c:pt idx="4811">
                        <c:v>346.07002</c:v>
                      </c:pt>
                      <c:pt idx="4812">
                        <c:v>346.19898000000001</c:v>
                      </c:pt>
                      <c:pt idx="4813">
                        <c:v>346.35163</c:v>
                      </c:pt>
                      <c:pt idx="4814">
                        <c:v>346.44056</c:v>
                      </c:pt>
                      <c:pt idx="4815">
                        <c:v>346.60417000000001</c:v>
                      </c:pt>
                      <c:pt idx="4816">
                        <c:v>346.72442999999998</c:v>
                      </c:pt>
                      <c:pt idx="4817">
                        <c:v>346.87815000000001</c:v>
                      </c:pt>
                      <c:pt idx="4818">
                        <c:v>346.96075999999999</c:v>
                      </c:pt>
                      <c:pt idx="4819">
                        <c:v>347.06907000000001</c:v>
                      </c:pt>
                      <c:pt idx="4820">
                        <c:v>347.20557000000002</c:v>
                      </c:pt>
                      <c:pt idx="4821">
                        <c:v>347.35406999999998</c:v>
                      </c:pt>
                      <c:pt idx="4822">
                        <c:v>347.44992000000002</c:v>
                      </c:pt>
                      <c:pt idx="4823">
                        <c:v>347.57632000000001</c:v>
                      </c:pt>
                      <c:pt idx="4824">
                        <c:v>347.75279</c:v>
                      </c:pt>
                      <c:pt idx="4825">
                        <c:v>347.95238999999998</c:v>
                      </c:pt>
                      <c:pt idx="4826">
                        <c:v>347.98070000000001</c:v>
                      </c:pt>
                      <c:pt idx="4827">
                        <c:v>348.09631999999999</c:v>
                      </c:pt>
                      <c:pt idx="4828">
                        <c:v>348.20400000000001</c:v>
                      </c:pt>
                      <c:pt idx="4829">
                        <c:v>348.34147999999999</c:v>
                      </c:pt>
                      <c:pt idx="4830">
                        <c:v>348.50114000000002</c:v>
                      </c:pt>
                      <c:pt idx="4831">
                        <c:v>348.57846999999998</c:v>
                      </c:pt>
                      <c:pt idx="4832">
                        <c:v>348.70468</c:v>
                      </c:pt>
                      <c:pt idx="4833">
                        <c:v>348.84429999999998</c:v>
                      </c:pt>
                      <c:pt idx="4834">
                        <c:v>348.96944000000002</c:v>
                      </c:pt>
                      <c:pt idx="4835">
                        <c:v>349.08431999999999</c:v>
                      </c:pt>
                      <c:pt idx="4836">
                        <c:v>349.20296000000002</c:v>
                      </c:pt>
                      <c:pt idx="4837">
                        <c:v>349.34505000000001</c:v>
                      </c:pt>
                      <c:pt idx="4838">
                        <c:v>349.47086999999999</c:v>
                      </c:pt>
                      <c:pt idx="4839">
                        <c:v>349.59125999999998</c:v>
                      </c:pt>
                      <c:pt idx="4840">
                        <c:v>349.72338000000002</c:v>
                      </c:pt>
                      <c:pt idx="4841">
                        <c:v>349.83582999999999</c:v>
                      </c:pt>
                      <c:pt idx="4842">
                        <c:v>349.99619000000001</c:v>
                      </c:pt>
                      <c:pt idx="4843">
                        <c:v>350.10903000000002</c:v>
                      </c:pt>
                      <c:pt idx="4844">
                        <c:v>350.22332</c:v>
                      </c:pt>
                      <c:pt idx="4845">
                        <c:v>350.34516000000002</c:v>
                      </c:pt>
                      <c:pt idx="4846">
                        <c:v>350.47788000000003</c:v>
                      </c:pt>
                      <c:pt idx="4847">
                        <c:v>350.60718000000003</c:v>
                      </c:pt>
                      <c:pt idx="4848">
                        <c:v>350.69026000000002</c:v>
                      </c:pt>
                      <c:pt idx="4849">
                        <c:v>350.81587999999999</c:v>
                      </c:pt>
                      <c:pt idx="4850">
                        <c:v>350.95463999999998</c:v>
                      </c:pt>
                      <c:pt idx="4851">
                        <c:v>351.10361999999998</c:v>
                      </c:pt>
                      <c:pt idx="4852">
                        <c:v>351.19409000000002</c:v>
                      </c:pt>
                      <c:pt idx="4853">
                        <c:v>351.31511999999998</c:v>
                      </c:pt>
                      <c:pt idx="4854">
                        <c:v>351.43610000000001</c:v>
                      </c:pt>
                      <c:pt idx="4855">
                        <c:v>351.59674999999999</c:v>
                      </c:pt>
                      <c:pt idx="4856">
                        <c:v>351.71303999999998</c:v>
                      </c:pt>
                      <c:pt idx="4857">
                        <c:v>351.81637000000001</c:v>
                      </c:pt>
                      <c:pt idx="4858">
                        <c:v>351.95767999999998</c:v>
                      </c:pt>
                      <c:pt idx="4859">
                        <c:v>352.10293999999999</c:v>
                      </c:pt>
                      <c:pt idx="4860">
                        <c:v>352.16969999999998</c:v>
                      </c:pt>
                      <c:pt idx="4861">
                        <c:v>352.30536999999998</c:v>
                      </c:pt>
                      <c:pt idx="4862">
                        <c:v>352.40793000000002</c:v>
                      </c:pt>
                      <c:pt idx="4863">
                        <c:v>352.54345999999998</c:v>
                      </c:pt>
                      <c:pt idx="4864">
                        <c:v>352.70292000000001</c:v>
                      </c:pt>
                      <c:pt idx="4865">
                        <c:v>352.78654999999998</c:v>
                      </c:pt>
                      <c:pt idx="4866">
                        <c:v>352.90525000000002</c:v>
                      </c:pt>
                      <c:pt idx="4867">
                        <c:v>353.03084999999999</c:v>
                      </c:pt>
                      <c:pt idx="4868">
                        <c:v>353.19152000000003</c:v>
                      </c:pt>
                      <c:pt idx="4869">
                        <c:v>353.31938000000002</c:v>
                      </c:pt>
                      <c:pt idx="4870">
                        <c:v>353.45553000000001</c:v>
                      </c:pt>
                      <c:pt idx="4871">
                        <c:v>353.57292999999999</c:v>
                      </c:pt>
                      <c:pt idx="4872">
                        <c:v>353.71749999999997</c:v>
                      </c:pt>
                      <c:pt idx="4873">
                        <c:v>353.80255</c:v>
                      </c:pt>
                      <c:pt idx="4874">
                        <c:v>353.93015000000003</c:v>
                      </c:pt>
                      <c:pt idx="4875">
                        <c:v>354.07112999999998</c:v>
                      </c:pt>
                      <c:pt idx="4876">
                        <c:v>354.22395</c:v>
                      </c:pt>
                      <c:pt idx="4877">
                        <c:v>354.34064000000001</c:v>
                      </c:pt>
                      <c:pt idx="4878">
                        <c:v>354.45693999999997</c:v>
                      </c:pt>
                      <c:pt idx="4879">
                        <c:v>354.58004</c:v>
                      </c:pt>
                      <c:pt idx="4880">
                        <c:v>354.71436999999997</c:v>
                      </c:pt>
                      <c:pt idx="4881">
                        <c:v>354.85791</c:v>
                      </c:pt>
                      <c:pt idx="4882">
                        <c:v>354.96276</c:v>
                      </c:pt>
                      <c:pt idx="4883">
                        <c:v>355.09435999999999</c:v>
                      </c:pt>
                      <c:pt idx="4884">
                        <c:v>355.23955000000001</c:v>
                      </c:pt>
                      <c:pt idx="4885">
                        <c:v>355.45368000000002</c:v>
                      </c:pt>
                      <c:pt idx="4886">
                        <c:v>355.51927999999998</c:v>
                      </c:pt>
                      <c:pt idx="4887">
                        <c:v>355.58438000000001</c:v>
                      </c:pt>
                      <c:pt idx="4888">
                        <c:v>355.71692999999999</c:v>
                      </c:pt>
                      <c:pt idx="4889">
                        <c:v>355.86541</c:v>
                      </c:pt>
                      <c:pt idx="4890">
                        <c:v>355.96638999999999</c:v>
                      </c:pt>
                      <c:pt idx="4891">
                        <c:v>356.08264000000003</c:v>
                      </c:pt>
                      <c:pt idx="4892">
                        <c:v>356.21633000000003</c:v>
                      </c:pt>
                      <c:pt idx="4893">
                        <c:v>356.37112999999999</c:v>
                      </c:pt>
                      <c:pt idx="4894">
                        <c:v>356.47370999999998</c:v>
                      </c:pt>
                      <c:pt idx="4895">
                        <c:v>356.59300999999999</c:v>
                      </c:pt>
                      <c:pt idx="4896">
                        <c:v>356.72417999999999</c:v>
                      </c:pt>
                      <c:pt idx="4897">
                        <c:v>356.86416000000003</c:v>
                      </c:pt>
                      <c:pt idx="4898">
                        <c:v>356.99919</c:v>
                      </c:pt>
                      <c:pt idx="4899">
                        <c:v>357.09827999999999</c:v>
                      </c:pt>
                      <c:pt idx="4900">
                        <c:v>357.23009000000002</c:v>
                      </c:pt>
                      <c:pt idx="4901">
                        <c:v>357.33981999999997</c:v>
                      </c:pt>
                      <c:pt idx="4902">
                        <c:v>357.48428999999999</c:v>
                      </c:pt>
                      <c:pt idx="4903">
                        <c:v>357.56479000000002</c:v>
                      </c:pt>
                      <c:pt idx="4904">
                        <c:v>357.70272</c:v>
                      </c:pt>
                      <c:pt idx="4905">
                        <c:v>357.81047000000001</c:v>
                      </c:pt>
                      <c:pt idx="4906">
                        <c:v>357.98782999999997</c:v>
                      </c:pt>
                      <c:pt idx="4907">
                        <c:v>358.08271000000002</c:v>
                      </c:pt>
                      <c:pt idx="4908">
                        <c:v>358.20677000000001</c:v>
                      </c:pt>
                      <c:pt idx="4909">
                        <c:v>358.33924000000002</c:v>
                      </c:pt>
                      <c:pt idx="4910">
                        <c:v>358.49209999999999</c:v>
                      </c:pt>
                      <c:pt idx="4911">
                        <c:v>358.59992</c:v>
                      </c:pt>
                      <c:pt idx="4912">
                        <c:v>358.71494999999999</c:v>
                      </c:pt>
                      <c:pt idx="4913">
                        <c:v>358.86236000000002</c:v>
                      </c:pt>
                      <c:pt idx="4914">
                        <c:v>359.00542999999999</c:v>
                      </c:pt>
                      <c:pt idx="4915">
                        <c:v>359.08839999999998</c:v>
                      </c:pt>
                      <c:pt idx="4916">
                        <c:v>359.19459000000001</c:v>
                      </c:pt>
                      <c:pt idx="4917">
                        <c:v>359.31457</c:v>
                      </c:pt>
                      <c:pt idx="4918">
                        <c:v>359.47534999999999</c:v>
                      </c:pt>
                      <c:pt idx="4919">
                        <c:v>359.60588000000001</c:v>
                      </c:pt>
                      <c:pt idx="4920">
                        <c:v>359.70280000000002</c:v>
                      </c:pt>
                      <c:pt idx="4921">
                        <c:v>359.83692000000002</c:v>
                      </c:pt>
                      <c:pt idx="4922">
                        <c:v>359.95888000000002</c:v>
                      </c:pt>
                      <c:pt idx="4923">
                        <c:v>360.11230999999998</c:v>
                      </c:pt>
                      <c:pt idx="4924">
                        <c:v>360.21519000000001</c:v>
                      </c:pt>
                      <c:pt idx="4925">
                        <c:v>360.32661000000002</c:v>
                      </c:pt>
                      <c:pt idx="4926">
                        <c:v>360.43434999999999</c:v>
                      </c:pt>
                      <c:pt idx="4927">
                        <c:v>360.58397000000002</c:v>
                      </c:pt>
                      <c:pt idx="4928">
                        <c:v>360.68693999999999</c:v>
                      </c:pt>
                      <c:pt idx="4929">
                        <c:v>360.81151</c:v>
                      </c:pt>
                      <c:pt idx="4930">
                        <c:v>360.93700000000001</c:v>
                      </c:pt>
                      <c:pt idx="4931">
                        <c:v>361.08082000000002</c:v>
                      </c:pt>
                      <c:pt idx="4932">
                        <c:v>361.20103999999998</c:v>
                      </c:pt>
                      <c:pt idx="4933">
                        <c:v>361.31281999999999</c:v>
                      </c:pt>
                      <c:pt idx="4934">
                        <c:v>361.45623999999998</c:v>
                      </c:pt>
                      <c:pt idx="4935">
                        <c:v>361.61201</c:v>
                      </c:pt>
                      <c:pt idx="4936">
                        <c:v>361.70083</c:v>
                      </c:pt>
                      <c:pt idx="4937">
                        <c:v>361.82053999999999</c:v>
                      </c:pt>
                      <c:pt idx="4938">
                        <c:v>361.92849999999999</c:v>
                      </c:pt>
                      <c:pt idx="4939">
                        <c:v>362.05079000000001</c:v>
                      </c:pt>
                      <c:pt idx="4940">
                        <c:v>362.21456999999998</c:v>
                      </c:pt>
                      <c:pt idx="4941">
                        <c:v>362.31518999999997</c:v>
                      </c:pt>
                      <c:pt idx="4942">
                        <c:v>362.43126000000001</c:v>
                      </c:pt>
                      <c:pt idx="4943">
                        <c:v>362.56270999999998</c:v>
                      </c:pt>
                      <c:pt idx="4944">
                        <c:v>362.71859000000001</c:v>
                      </c:pt>
                      <c:pt idx="4945">
                        <c:v>362.80799000000002</c:v>
                      </c:pt>
                      <c:pt idx="4946">
                        <c:v>363.07654000000002</c:v>
                      </c:pt>
                      <c:pt idx="4947">
                        <c:v>363.10577999999998</c:v>
                      </c:pt>
                      <c:pt idx="4948">
                        <c:v>363.23617000000002</c:v>
                      </c:pt>
                      <c:pt idx="4949">
                        <c:v>363.33334000000002</c:v>
                      </c:pt>
                      <c:pt idx="4950">
                        <c:v>363.44830000000002</c:v>
                      </c:pt>
                      <c:pt idx="4951">
                        <c:v>363.58328</c:v>
                      </c:pt>
                      <c:pt idx="4952">
                        <c:v>363.72784999999999</c:v>
                      </c:pt>
                      <c:pt idx="4953">
                        <c:v>363.80444</c:v>
                      </c:pt>
                      <c:pt idx="4954">
                        <c:v>363.92151999999999</c:v>
                      </c:pt>
                      <c:pt idx="4955">
                        <c:v>364.03368999999998</c:v>
                      </c:pt>
                      <c:pt idx="4956">
                        <c:v>364.19864000000001</c:v>
                      </c:pt>
                      <c:pt idx="4957">
                        <c:v>364.32871999999998</c:v>
                      </c:pt>
                      <c:pt idx="4958">
                        <c:v>364.41207000000003</c:v>
                      </c:pt>
                      <c:pt idx="4959">
                        <c:v>364.55308000000002</c:v>
                      </c:pt>
                      <c:pt idx="4960">
                        <c:v>364.67165</c:v>
                      </c:pt>
                      <c:pt idx="4961">
                        <c:v>364.83005000000003</c:v>
                      </c:pt>
                      <c:pt idx="4962">
                        <c:v>364.91878000000003</c:v>
                      </c:pt>
                      <c:pt idx="4963">
                        <c:v>365.04910999999998</c:v>
                      </c:pt>
                      <c:pt idx="4964">
                        <c:v>365.16985</c:v>
                      </c:pt>
                      <c:pt idx="4965">
                        <c:v>365.33264000000003</c:v>
                      </c:pt>
                      <c:pt idx="4966">
                        <c:v>365.44344999999998</c:v>
                      </c:pt>
                      <c:pt idx="4967">
                        <c:v>365.56349</c:v>
                      </c:pt>
                      <c:pt idx="4968">
                        <c:v>365.66770000000002</c:v>
                      </c:pt>
                      <c:pt idx="4969">
                        <c:v>365.82859999999999</c:v>
                      </c:pt>
                      <c:pt idx="4970">
                        <c:v>365.95242999999999</c:v>
                      </c:pt>
                      <c:pt idx="4971">
                        <c:v>366.06270000000001</c:v>
                      </c:pt>
                      <c:pt idx="4972">
                        <c:v>366.18468999999999</c:v>
                      </c:pt>
                      <c:pt idx="4973">
                        <c:v>366.31551999999999</c:v>
                      </c:pt>
                      <c:pt idx="4974">
                        <c:v>366.43427000000003</c:v>
                      </c:pt>
                      <c:pt idx="4975">
                        <c:v>366.55817000000002</c:v>
                      </c:pt>
                      <c:pt idx="4976">
                        <c:v>366.69384000000002</c:v>
                      </c:pt>
                      <c:pt idx="4977">
                        <c:v>366.82177999999999</c:v>
                      </c:pt>
                      <c:pt idx="4978">
                        <c:v>366.97885000000002</c:v>
                      </c:pt>
                      <c:pt idx="4979">
                        <c:v>367.06294000000003</c:v>
                      </c:pt>
                      <c:pt idx="4980">
                        <c:v>367.19396</c:v>
                      </c:pt>
                      <c:pt idx="4981">
                        <c:v>367.29473000000002</c:v>
                      </c:pt>
                      <c:pt idx="4982">
                        <c:v>367.46442999999999</c:v>
                      </c:pt>
                      <c:pt idx="4983">
                        <c:v>367.54946999999999</c:v>
                      </c:pt>
                      <c:pt idx="4984">
                        <c:v>367.67322999999999</c:v>
                      </c:pt>
                      <c:pt idx="4985">
                        <c:v>367.80736000000002</c:v>
                      </c:pt>
                      <c:pt idx="4986">
                        <c:v>367.97093999999998</c:v>
                      </c:pt>
                      <c:pt idx="4987">
                        <c:v>368.06108</c:v>
                      </c:pt>
                      <c:pt idx="4988">
                        <c:v>368.17556999999999</c:v>
                      </c:pt>
                      <c:pt idx="4989">
                        <c:v>368.29138999999998</c:v>
                      </c:pt>
                      <c:pt idx="4990">
                        <c:v>368.43412000000001</c:v>
                      </c:pt>
                      <c:pt idx="4991">
                        <c:v>368.55860999999999</c:v>
                      </c:pt>
                      <c:pt idx="4992">
                        <c:v>368.68815999999998</c:v>
                      </c:pt>
                      <c:pt idx="4993">
                        <c:v>368.79942999999997</c:v>
                      </c:pt>
                      <c:pt idx="4994">
                        <c:v>368.94887</c:v>
                      </c:pt>
                      <c:pt idx="4995">
                        <c:v>369.06925999999999</c:v>
                      </c:pt>
                      <c:pt idx="4996">
                        <c:v>369.17646000000002</c:v>
                      </c:pt>
                      <c:pt idx="4997">
                        <c:v>369.31598000000002</c:v>
                      </c:pt>
                      <c:pt idx="4998">
                        <c:v>369.44360999999998</c:v>
                      </c:pt>
                      <c:pt idx="4999">
                        <c:v>369.57657</c:v>
                      </c:pt>
                      <c:pt idx="5000">
                        <c:v>369.67270000000002</c:v>
                      </c:pt>
                      <c:pt idx="5001">
                        <c:v>369.79505</c:v>
                      </c:pt>
                      <c:pt idx="5002">
                        <c:v>369.92876999999999</c:v>
                      </c:pt>
                      <c:pt idx="5003">
                        <c:v>370.08749</c:v>
                      </c:pt>
                      <c:pt idx="5004">
                        <c:v>370.18801999999999</c:v>
                      </c:pt>
                      <c:pt idx="5005">
                        <c:v>370.30919999999998</c:v>
                      </c:pt>
                      <c:pt idx="5006">
                        <c:v>370.44213999999999</c:v>
                      </c:pt>
                      <c:pt idx="5007">
                        <c:v>370.69990000000001</c:v>
                      </c:pt>
                      <c:pt idx="5008">
                        <c:v>370.66617000000002</c:v>
                      </c:pt>
                      <c:pt idx="5009">
                        <c:v>370.80101999999999</c:v>
                      </c:pt>
                      <c:pt idx="5010">
                        <c:v>370.92570000000001</c:v>
                      </c:pt>
                      <c:pt idx="5011">
                        <c:v>371.05788999999999</c:v>
                      </c:pt>
                      <c:pt idx="5012">
                        <c:v>371.20352000000003</c:v>
                      </c:pt>
                      <c:pt idx="5013">
                        <c:v>371.31448999999998</c:v>
                      </c:pt>
                      <c:pt idx="5014">
                        <c:v>371.41958</c:v>
                      </c:pt>
                      <c:pt idx="5015">
                        <c:v>371.53321999999997</c:v>
                      </c:pt>
                      <c:pt idx="5016">
                        <c:v>371.70235000000002</c:v>
                      </c:pt>
                      <c:pt idx="5017">
                        <c:v>371.81339000000003</c:v>
                      </c:pt>
                      <c:pt idx="5018">
                        <c:v>371.93549999999999</c:v>
                      </c:pt>
                      <c:pt idx="5019">
                        <c:v>372.03208000000001</c:v>
                      </c:pt>
                      <c:pt idx="5020">
                        <c:v>372.20328000000001</c:v>
                      </c:pt>
                      <c:pt idx="5021">
                        <c:v>372.28854999999999</c:v>
                      </c:pt>
                      <c:pt idx="5022">
                        <c:v>372.40465</c:v>
                      </c:pt>
                      <c:pt idx="5023">
                        <c:v>372.52042999999998</c:v>
                      </c:pt>
                      <c:pt idx="5024">
                        <c:v>372.71337</c:v>
                      </c:pt>
                      <c:pt idx="5025">
                        <c:v>372.82031000000001</c:v>
                      </c:pt>
                      <c:pt idx="5026">
                        <c:v>372.93880000000001</c:v>
                      </c:pt>
                      <c:pt idx="5027">
                        <c:v>373.05428999999998</c:v>
                      </c:pt>
                      <c:pt idx="5028">
                        <c:v>373.17309</c:v>
                      </c:pt>
                      <c:pt idx="5029">
                        <c:v>373.32348000000002</c:v>
                      </c:pt>
                      <c:pt idx="5030">
                        <c:v>373.42054000000002</c:v>
                      </c:pt>
                      <c:pt idx="5031">
                        <c:v>373.5684</c:v>
                      </c:pt>
                      <c:pt idx="5032">
                        <c:v>373.70053999999999</c:v>
                      </c:pt>
                      <c:pt idx="5033">
                        <c:v>373.83994000000001</c:v>
                      </c:pt>
                      <c:pt idx="5034">
                        <c:v>373.92455000000001</c:v>
                      </c:pt>
                      <c:pt idx="5035">
                        <c:v>374.04930000000002</c:v>
                      </c:pt>
                      <c:pt idx="5036">
                        <c:v>374.16514000000001</c:v>
                      </c:pt>
                      <c:pt idx="5037">
                        <c:v>374.31736999999998</c:v>
                      </c:pt>
                      <c:pt idx="5038">
                        <c:v>374.42272000000003</c:v>
                      </c:pt>
                      <c:pt idx="5039">
                        <c:v>374.56286</c:v>
                      </c:pt>
                      <c:pt idx="5040">
                        <c:v>374.68615</c:v>
                      </c:pt>
                      <c:pt idx="5041">
                        <c:v>374.82659000000001</c:v>
                      </c:pt>
                      <c:pt idx="5042">
                        <c:v>374.90496999999999</c:v>
                      </c:pt>
                      <c:pt idx="5043">
                        <c:v>375.01535000000001</c:v>
                      </c:pt>
                      <c:pt idx="5044">
                        <c:v>375.15683000000001</c:v>
                      </c:pt>
                      <c:pt idx="5045">
                        <c:v>375.28084000000001</c:v>
                      </c:pt>
                      <c:pt idx="5046">
                        <c:v>375.45988</c:v>
                      </c:pt>
                      <c:pt idx="5047">
                        <c:v>375.56475999999998</c:v>
                      </c:pt>
                      <c:pt idx="5048">
                        <c:v>375.68497000000002</c:v>
                      </c:pt>
                      <c:pt idx="5049">
                        <c:v>375.79455999999999</c:v>
                      </c:pt>
                      <c:pt idx="5050">
                        <c:v>375.92338999999998</c:v>
                      </c:pt>
                      <c:pt idx="5051">
                        <c:v>376.02852000000001</c:v>
                      </c:pt>
                      <c:pt idx="5052">
                        <c:v>376.14974000000001</c:v>
                      </c:pt>
                      <c:pt idx="5053">
                        <c:v>376.26666</c:v>
                      </c:pt>
                      <c:pt idx="5054">
                        <c:v>376.42468000000002</c:v>
                      </c:pt>
                      <c:pt idx="5055">
                        <c:v>376.52753000000001</c:v>
                      </c:pt>
                      <c:pt idx="5056">
                        <c:v>376.69020999999998</c:v>
                      </c:pt>
                      <c:pt idx="5057">
                        <c:v>376.78014999999999</c:v>
                      </c:pt>
                      <c:pt idx="5058">
                        <c:v>376.93419</c:v>
                      </c:pt>
                      <c:pt idx="5059">
                        <c:v>377.02996999999999</c:v>
                      </c:pt>
                      <c:pt idx="5060">
                        <c:v>377.14476000000002</c:v>
                      </c:pt>
                      <c:pt idx="5061">
                        <c:v>377.26618000000002</c:v>
                      </c:pt>
                      <c:pt idx="5062">
                        <c:v>377.42610999999999</c:v>
                      </c:pt>
                      <c:pt idx="5063">
                        <c:v>377.52233000000001</c:v>
                      </c:pt>
                      <c:pt idx="5064">
                        <c:v>377.65384</c:v>
                      </c:pt>
                      <c:pt idx="5065">
                        <c:v>377.79748999999998</c:v>
                      </c:pt>
                      <c:pt idx="5066">
                        <c:v>377.92057999999997</c:v>
                      </c:pt>
                      <c:pt idx="5067">
                        <c:v>378.04933999999997</c:v>
                      </c:pt>
                      <c:pt idx="5068">
                        <c:v>378.28796</c:v>
                      </c:pt>
                      <c:pt idx="5069">
                        <c:v>378.28246000000001</c:v>
                      </c:pt>
                      <c:pt idx="5070">
                        <c:v>378.41327999999999</c:v>
                      </c:pt>
                      <c:pt idx="5071">
                        <c:v>378.55921999999998</c:v>
                      </c:pt>
                      <c:pt idx="5072">
                        <c:v>378.65156999999999</c:v>
                      </c:pt>
                      <c:pt idx="5073">
                        <c:v>378.76920999999999</c:v>
                      </c:pt>
                      <c:pt idx="5074">
                        <c:v>378.88887999999997</c:v>
                      </c:pt>
                      <c:pt idx="5075">
                        <c:v>379.04151000000002</c:v>
                      </c:pt>
                      <c:pt idx="5076">
                        <c:v>379.14431999999999</c:v>
                      </c:pt>
                      <c:pt idx="5077">
                        <c:v>379.28489000000002</c:v>
                      </c:pt>
                      <c:pt idx="5078">
                        <c:v>379.41879</c:v>
                      </c:pt>
                      <c:pt idx="5079">
                        <c:v>379.57393000000002</c:v>
                      </c:pt>
                      <c:pt idx="5080">
                        <c:v>379.67099000000002</c:v>
                      </c:pt>
                      <c:pt idx="5081">
                        <c:v>379.79458</c:v>
                      </c:pt>
                      <c:pt idx="5082">
                        <c:v>379.91269999999997</c:v>
                      </c:pt>
                      <c:pt idx="5083">
                        <c:v>380.04840999999999</c:v>
                      </c:pt>
                      <c:pt idx="5084">
                        <c:v>380.19443999999999</c:v>
                      </c:pt>
                      <c:pt idx="5085">
                        <c:v>380.28460999999999</c:v>
                      </c:pt>
                      <c:pt idx="5086">
                        <c:v>380.40584999999999</c:v>
                      </c:pt>
                      <c:pt idx="5087">
                        <c:v>380.54680999999999</c:v>
                      </c:pt>
                      <c:pt idx="5088">
                        <c:v>380.70290999999997</c:v>
                      </c:pt>
                      <c:pt idx="5089">
                        <c:v>380.77258</c:v>
                      </c:pt>
                      <c:pt idx="5090">
                        <c:v>380.90631000000002</c:v>
                      </c:pt>
                      <c:pt idx="5091">
                        <c:v>381.00288999999998</c:v>
                      </c:pt>
                      <c:pt idx="5092">
                        <c:v>381.18624</c:v>
                      </c:pt>
                      <c:pt idx="5093">
                        <c:v>381.28393</c:v>
                      </c:pt>
                      <c:pt idx="5094">
                        <c:v>381.39487000000003</c:v>
                      </c:pt>
                      <c:pt idx="5095">
                        <c:v>381.51627000000002</c:v>
                      </c:pt>
                      <c:pt idx="5096">
                        <c:v>381.6576</c:v>
                      </c:pt>
                      <c:pt idx="5097">
                        <c:v>381.77177999999998</c:v>
                      </c:pt>
                      <c:pt idx="5098">
                        <c:v>381.88556</c:v>
                      </c:pt>
                      <c:pt idx="5099">
                        <c:v>382.03483999999997</c:v>
                      </c:pt>
                      <c:pt idx="5100">
                        <c:v>382.13911000000002</c:v>
                      </c:pt>
                      <c:pt idx="5101">
                        <c:v>382.30034000000001</c:v>
                      </c:pt>
                      <c:pt idx="5102">
                        <c:v>382.39765999999997</c:v>
                      </c:pt>
                      <c:pt idx="5103">
                        <c:v>382.52906999999999</c:v>
                      </c:pt>
                      <c:pt idx="5104">
                        <c:v>382.65104000000002</c:v>
                      </c:pt>
                      <c:pt idx="5105">
                        <c:v>382.79575</c:v>
                      </c:pt>
                      <c:pt idx="5106">
                        <c:v>382.89523000000003</c:v>
                      </c:pt>
                      <c:pt idx="5107">
                        <c:v>383.03478000000001</c:v>
                      </c:pt>
                      <c:pt idx="5108">
                        <c:v>383.15888000000001</c:v>
                      </c:pt>
                      <c:pt idx="5109">
                        <c:v>383.31551999999999</c:v>
                      </c:pt>
                      <c:pt idx="5110">
                        <c:v>383.41068999999999</c:v>
                      </c:pt>
                      <c:pt idx="5111">
                        <c:v>383.52177999999998</c:v>
                      </c:pt>
                      <c:pt idx="5112">
                        <c:v>383.64837</c:v>
                      </c:pt>
                      <c:pt idx="5113">
                        <c:v>383.80804000000001</c:v>
                      </c:pt>
                      <c:pt idx="5114">
                        <c:v>383.87792000000002</c:v>
                      </c:pt>
                      <c:pt idx="5115">
                        <c:v>384.01695999999998</c:v>
                      </c:pt>
                      <c:pt idx="5116">
                        <c:v>384.14933000000002</c:v>
                      </c:pt>
                      <c:pt idx="5117">
                        <c:v>384.28699</c:v>
                      </c:pt>
                      <c:pt idx="5118">
                        <c:v>384.42665</c:v>
                      </c:pt>
                      <c:pt idx="5119">
                        <c:v>384.53643</c:v>
                      </c:pt>
                      <c:pt idx="5120">
                        <c:v>384.6515</c:v>
                      </c:pt>
                      <c:pt idx="5121">
                        <c:v>384.77454</c:v>
                      </c:pt>
                      <c:pt idx="5122">
                        <c:v>384.92442</c:v>
                      </c:pt>
                      <c:pt idx="5123">
                        <c:v>385.01778000000002</c:v>
                      </c:pt>
                      <c:pt idx="5124">
                        <c:v>385.15348999999998</c:v>
                      </c:pt>
                      <c:pt idx="5125">
                        <c:v>385.28503000000001</c:v>
                      </c:pt>
                      <c:pt idx="5126">
                        <c:v>385.41383999999999</c:v>
                      </c:pt>
                      <c:pt idx="5127">
                        <c:v>385.53397999999999</c:v>
                      </c:pt>
                      <c:pt idx="5128">
                        <c:v>385.68484000000001</c:v>
                      </c:pt>
                      <c:pt idx="5129">
                        <c:v>385.88103999999998</c:v>
                      </c:pt>
                      <c:pt idx="5130">
                        <c:v>385.94193000000001</c:v>
                      </c:pt>
                      <c:pt idx="5131">
                        <c:v>386.04324000000003</c:v>
                      </c:pt>
                      <c:pt idx="5132">
                        <c:v>386.15904</c:v>
                      </c:pt>
                      <c:pt idx="5133">
                        <c:v>386.27987999999999</c:v>
                      </c:pt>
                      <c:pt idx="5134">
                        <c:v>386.41601000000003</c:v>
                      </c:pt>
                      <c:pt idx="5135">
                        <c:v>386.53872999999999</c:v>
                      </c:pt>
                      <c:pt idx="5136">
                        <c:v>386.64058</c:v>
                      </c:pt>
                      <c:pt idx="5137">
                        <c:v>386.76186999999999</c:v>
                      </c:pt>
                      <c:pt idx="5138">
                        <c:v>386.92194999999998</c:v>
                      </c:pt>
                      <c:pt idx="5139">
                        <c:v>387.06531000000001</c:v>
                      </c:pt>
                      <c:pt idx="5140">
                        <c:v>387.16037</c:v>
                      </c:pt>
                      <c:pt idx="5141">
                        <c:v>387.28160000000003</c:v>
                      </c:pt>
                      <c:pt idx="5142">
                        <c:v>387.39940999999999</c:v>
                      </c:pt>
                      <c:pt idx="5143">
                        <c:v>387.57297</c:v>
                      </c:pt>
                      <c:pt idx="5144">
                        <c:v>387.67991999999998</c:v>
                      </c:pt>
                      <c:pt idx="5145">
                        <c:v>387.79180000000002</c:v>
                      </c:pt>
                      <c:pt idx="5146">
                        <c:v>387.8997</c:v>
                      </c:pt>
                      <c:pt idx="5147">
                        <c:v>388.06022999999999</c:v>
                      </c:pt>
                      <c:pt idx="5148">
                        <c:v>388.14834000000002</c:v>
                      </c:pt>
                      <c:pt idx="5149">
                        <c:v>388.27834000000001</c:v>
                      </c:pt>
                      <c:pt idx="5150">
                        <c:v>388.39557000000002</c:v>
                      </c:pt>
                      <c:pt idx="5151">
                        <c:v>388.56391000000002</c:v>
                      </c:pt>
                      <c:pt idx="5152">
                        <c:v>388.66012999999998</c:v>
                      </c:pt>
                      <c:pt idx="5153">
                        <c:v>388.78145000000001</c:v>
                      </c:pt>
                      <c:pt idx="5154">
                        <c:v>388.88740000000001</c:v>
                      </c:pt>
                      <c:pt idx="5155">
                        <c:v>389.01251000000002</c:v>
                      </c:pt>
                      <c:pt idx="5156">
                        <c:v>389.16696000000002</c:v>
                      </c:pt>
                      <c:pt idx="5157">
                        <c:v>389.24475999999999</c:v>
                      </c:pt>
                      <c:pt idx="5158">
                        <c:v>389.37997000000001</c:v>
                      </c:pt>
                      <c:pt idx="5159">
                        <c:v>389.50558999999998</c:v>
                      </c:pt>
                      <c:pt idx="5160">
                        <c:v>389.642</c:v>
                      </c:pt>
                      <c:pt idx="5161">
                        <c:v>389.74187000000001</c:v>
                      </c:pt>
                      <c:pt idx="5162">
                        <c:v>389.85788000000002</c:v>
                      </c:pt>
                      <c:pt idx="5163">
                        <c:v>390.00319999999999</c:v>
                      </c:pt>
                      <c:pt idx="5164">
                        <c:v>390.1388</c:v>
                      </c:pt>
                      <c:pt idx="5165">
                        <c:v>390.24374</c:v>
                      </c:pt>
                      <c:pt idx="5166">
                        <c:v>390.36333000000002</c:v>
                      </c:pt>
                      <c:pt idx="5167">
                        <c:v>390.49946</c:v>
                      </c:pt>
                      <c:pt idx="5168">
                        <c:v>390.66129999999998</c:v>
                      </c:pt>
                      <c:pt idx="5169">
                        <c:v>390.74036999999998</c:v>
                      </c:pt>
                      <c:pt idx="5170">
                        <c:v>390.86991999999998</c:v>
                      </c:pt>
                      <c:pt idx="5171">
                        <c:v>391.00479000000001</c:v>
                      </c:pt>
                      <c:pt idx="5172">
                        <c:v>391.15818999999999</c:v>
                      </c:pt>
                      <c:pt idx="5173">
                        <c:v>391.27686</c:v>
                      </c:pt>
                      <c:pt idx="5174">
                        <c:v>391.39112</c:v>
                      </c:pt>
                      <c:pt idx="5175">
                        <c:v>391.49691000000001</c:v>
                      </c:pt>
                      <c:pt idx="5176">
                        <c:v>391.62430000000001</c:v>
                      </c:pt>
                      <c:pt idx="5177">
                        <c:v>391.76249000000001</c:v>
                      </c:pt>
                      <c:pt idx="5178">
                        <c:v>391.84699999999998</c:v>
                      </c:pt>
                      <c:pt idx="5179">
                        <c:v>391.98180000000002</c:v>
                      </c:pt>
                      <c:pt idx="5180">
                        <c:v>392.11824000000001</c:v>
                      </c:pt>
                      <c:pt idx="5181">
                        <c:v>392.27868999999998</c:v>
                      </c:pt>
                      <c:pt idx="5182">
                        <c:v>392.36007000000001</c:v>
                      </c:pt>
                      <c:pt idx="5183">
                        <c:v>392.49811999999997</c:v>
                      </c:pt>
                      <c:pt idx="5184">
                        <c:v>392.62002999999999</c:v>
                      </c:pt>
                      <c:pt idx="5185">
                        <c:v>392.78683999999998</c:v>
                      </c:pt>
                      <c:pt idx="5186">
                        <c:v>392.87240000000003</c:v>
                      </c:pt>
                      <c:pt idx="5187">
                        <c:v>393.005</c:v>
                      </c:pt>
                      <c:pt idx="5188">
                        <c:v>393.11381</c:v>
                      </c:pt>
                      <c:pt idx="5189">
                        <c:v>393.30678</c:v>
                      </c:pt>
                      <c:pt idx="5190">
                        <c:v>393.47235999999998</c:v>
                      </c:pt>
                      <c:pt idx="5191">
                        <c:v>393.49844999999999</c:v>
                      </c:pt>
                      <c:pt idx="5192">
                        <c:v>393.61461000000003</c:v>
                      </c:pt>
                      <c:pt idx="5193">
                        <c:v>393.76251000000002</c:v>
                      </c:pt>
                      <c:pt idx="5194">
                        <c:v>393.88855999999998</c:v>
                      </c:pt>
                      <c:pt idx="5195">
                        <c:v>393.99961999999999</c:v>
                      </c:pt>
                      <c:pt idx="5196">
                        <c:v>394.15602000000001</c:v>
                      </c:pt>
                      <c:pt idx="5197">
                        <c:v>394.24509</c:v>
                      </c:pt>
                      <c:pt idx="5198">
                        <c:v>394.39469000000003</c:v>
                      </c:pt>
                      <c:pt idx="5199">
                        <c:v>394.48791999999997</c:v>
                      </c:pt>
                      <c:pt idx="5200">
                        <c:v>394.60610000000003</c:v>
                      </c:pt>
                      <c:pt idx="5201">
                        <c:v>394.75887</c:v>
                      </c:pt>
                      <c:pt idx="5202">
                        <c:v>394.89573000000001</c:v>
                      </c:pt>
                      <c:pt idx="5203">
                        <c:v>395.00153</c:v>
                      </c:pt>
                      <c:pt idx="5204">
                        <c:v>395.13801999999998</c:v>
                      </c:pt>
                      <c:pt idx="5205">
                        <c:v>395.25698</c:v>
                      </c:pt>
                      <c:pt idx="5206">
                        <c:v>395.39339999999999</c:v>
                      </c:pt>
                      <c:pt idx="5207">
                        <c:v>395.49358999999998</c:v>
                      </c:pt>
                      <c:pt idx="5208">
                        <c:v>395.59541000000002</c:v>
                      </c:pt>
                      <c:pt idx="5209">
                        <c:v>395.72291000000001</c:v>
                      </c:pt>
                      <c:pt idx="5210">
                        <c:v>395.85957000000002</c:v>
                      </c:pt>
                      <c:pt idx="5211">
                        <c:v>396.03163000000001</c:v>
                      </c:pt>
                      <c:pt idx="5212">
                        <c:v>396.12313</c:v>
                      </c:pt>
                      <c:pt idx="5213">
                        <c:v>396.24275999999998</c:v>
                      </c:pt>
                      <c:pt idx="5214">
                        <c:v>396.38321999999999</c:v>
                      </c:pt>
                      <c:pt idx="5215">
                        <c:v>396.52393999999998</c:v>
                      </c:pt>
                      <c:pt idx="5216">
                        <c:v>396.60849000000002</c:v>
                      </c:pt>
                      <c:pt idx="5217">
                        <c:v>396.70769999999999</c:v>
                      </c:pt>
                      <c:pt idx="5218">
                        <c:v>396.83413000000002</c:v>
                      </c:pt>
                      <c:pt idx="5219">
                        <c:v>396.99999000000003</c:v>
                      </c:pt>
                      <c:pt idx="5220">
                        <c:v>397.08530999999999</c:v>
                      </c:pt>
                      <c:pt idx="5221">
                        <c:v>397.24518</c:v>
                      </c:pt>
                      <c:pt idx="5222">
                        <c:v>397.39424000000002</c:v>
                      </c:pt>
                      <c:pt idx="5223">
                        <c:v>397.51530000000002</c:v>
                      </c:pt>
                      <c:pt idx="5224">
                        <c:v>397.60917000000001</c:v>
                      </c:pt>
                      <c:pt idx="5225">
                        <c:v>397.72091999999998</c:v>
                      </c:pt>
                      <c:pt idx="5226">
                        <c:v>397.83647000000002</c:v>
                      </c:pt>
                      <c:pt idx="5227">
                        <c:v>397.98827</c:v>
                      </c:pt>
                      <c:pt idx="5228">
                        <c:v>398.14555999999999</c:v>
                      </c:pt>
                      <c:pt idx="5229">
                        <c:v>398.22035</c:v>
                      </c:pt>
                      <c:pt idx="5230">
                        <c:v>398.36389000000003</c:v>
                      </c:pt>
                      <c:pt idx="5231">
                        <c:v>398.49061</c:v>
                      </c:pt>
                      <c:pt idx="5232">
                        <c:v>398.65179000000001</c:v>
                      </c:pt>
                      <c:pt idx="5233">
                        <c:v>398.73988000000003</c:v>
                      </c:pt>
                      <c:pt idx="5234">
                        <c:v>398.83483999999999</c:v>
                      </c:pt>
                      <c:pt idx="5235">
                        <c:v>398.97221999999999</c:v>
                      </c:pt>
                      <c:pt idx="5236">
                        <c:v>399.12991</c:v>
                      </c:pt>
                      <c:pt idx="5237">
                        <c:v>399.21755999999999</c:v>
                      </c:pt>
                      <c:pt idx="5238">
                        <c:v>399.34784000000002</c:v>
                      </c:pt>
                      <c:pt idx="5239">
                        <c:v>399.47793000000001</c:v>
                      </c:pt>
                      <c:pt idx="5240">
                        <c:v>399.63317999999998</c:v>
                      </c:pt>
                      <c:pt idx="5241">
                        <c:v>399.74243999999999</c:v>
                      </c:pt>
                      <c:pt idx="5242">
                        <c:v>399.86065000000002</c:v>
                      </c:pt>
                      <c:pt idx="5243">
                        <c:v>399.97345000000001</c:v>
                      </c:pt>
                      <c:pt idx="5244">
                        <c:v>400.03726999999998</c:v>
                      </c:pt>
                      <c:pt idx="5245">
                        <c:v>400.02854000000002</c:v>
                      </c:pt>
                      <c:pt idx="5246">
                        <c:v>400.02355</c:v>
                      </c:pt>
                      <c:pt idx="5247">
                        <c:v>400.02197999999999</c:v>
                      </c:pt>
                      <c:pt idx="5248">
                        <c:v>400.01404000000002</c:v>
                      </c:pt>
                      <c:pt idx="5249">
                        <c:v>400.04593</c:v>
                      </c:pt>
                      <c:pt idx="5250">
                        <c:v>400.09044999999998</c:v>
                      </c:pt>
                      <c:pt idx="5251">
                        <c:v>400.08404000000002</c:v>
                      </c:pt>
                      <c:pt idx="5252">
                        <c:v>400.02654000000001</c:v>
                      </c:pt>
                      <c:pt idx="5253">
                        <c:v>400.04181</c:v>
                      </c:pt>
                      <c:pt idx="5254">
                        <c:v>399.99054000000001</c:v>
                      </c:pt>
                      <c:pt idx="5255">
                        <c:v>400.00429000000003</c:v>
                      </c:pt>
                      <c:pt idx="5256">
                        <c:v>400.00844999999998</c:v>
                      </c:pt>
                      <c:pt idx="5257">
                        <c:v>400.04142999999999</c:v>
                      </c:pt>
                      <c:pt idx="5258">
                        <c:v>400.01074</c:v>
                      </c:pt>
                      <c:pt idx="5259">
                        <c:v>400.01276999999999</c:v>
                      </c:pt>
                      <c:pt idx="5260">
                        <c:v>400.00312000000002</c:v>
                      </c:pt>
                      <c:pt idx="5261">
                        <c:v>400.02609999999999</c:v>
                      </c:pt>
                      <c:pt idx="5262">
                        <c:v>400.00137999999998</c:v>
                      </c:pt>
                      <c:pt idx="5263">
                        <c:v>400.01172000000003</c:v>
                      </c:pt>
                      <c:pt idx="5264">
                        <c:v>399.99704000000003</c:v>
                      </c:pt>
                      <c:pt idx="5265">
                        <c:v>399.99250000000001</c:v>
                      </c:pt>
                      <c:pt idx="5266">
                        <c:v>400.02535</c:v>
                      </c:pt>
                      <c:pt idx="5267">
                        <c:v>399.97886</c:v>
                      </c:pt>
                      <c:pt idx="5268">
                        <c:v>399.97786000000002</c:v>
                      </c:pt>
                      <c:pt idx="5269">
                        <c:v>399.99408</c:v>
                      </c:pt>
                      <c:pt idx="5270">
                        <c:v>400.01002</c:v>
                      </c:pt>
                      <c:pt idx="5271">
                        <c:v>399.99196000000001</c:v>
                      </c:pt>
                      <c:pt idx="5272">
                        <c:v>399.98723000000001</c:v>
                      </c:pt>
                      <c:pt idx="5273">
                        <c:v>400.0052</c:v>
                      </c:pt>
                      <c:pt idx="5274">
                        <c:v>400.03100999999998</c:v>
                      </c:pt>
                      <c:pt idx="5275">
                        <c:v>400.01060000000001</c:v>
                      </c:pt>
                      <c:pt idx="5276">
                        <c:v>399.99624</c:v>
                      </c:pt>
                      <c:pt idx="5277">
                        <c:v>399.99540999999999</c:v>
                      </c:pt>
                      <c:pt idx="5278">
                        <c:v>400.01907</c:v>
                      </c:pt>
                      <c:pt idx="5279">
                        <c:v>399.99669999999998</c:v>
                      </c:pt>
                      <c:pt idx="5280">
                        <c:v>399.97895</c:v>
                      </c:pt>
                      <c:pt idx="5281">
                        <c:v>399.98340000000002</c:v>
                      </c:pt>
                      <c:pt idx="5282">
                        <c:v>400.00391999999999</c:v>
                      </c:pt>
                      <c:pt idx="5283">
                        <c:v>400.01571999999999</c:v>
                      </c:pt>
                      <c:pt idx="5284">
                        <c:v>399.97552999999999</c:v>
                      </c:pt>
                      <c:pt idx="5285">
                        <c:v>399.99703</c:v>
                      </c:pt>
                      <c:pt idx="5286">
                        <c:v>399.98236000000003</c:v>
                      </c:pt>
                      <c:pt idx="5287">
                        <c:v>400.02616999999998</c:v>
                      </c:pt>
                      <c:pt idx="5288">
                        <c:v>400.00094999999999</c:v>
                      </c:pt>
                      <c:pt idx="5289">
                        <c:v>399.97877</c:v>
                      </c:pt>
                      <c:pt idx="5290">
                        <c:v>399.98833999999999</c:v>
                      </c:pt>
                      <c:pt idx="5291">
                        <c:v>400.01193999999998</c:v>
                      </c:pt>
                      <c:pt idx="5292">
                        <c:v>399.97730000000001</c:v>
                      </c:pt>
                      <c:pt idx="5293">
                        <c:v>399.99858</c:v>
                      </c:pt>
                      <c:pt idx="5294">
                        <c:v>400.00094000000001</c:v>
                      </c:pt>
                      <c:pt idx="5295">
                        <c:v>400.01101</c:v>
                      </c:pt>
                      <c:pt idx="5296">
                        <c:v>399.97244000000001</c:v>
                      </c:pt>
                      <c:pt idx="5297">
                        <c:v>399.97402</c:v>
                      </c:pt>
                      <c:pt idx="5298">
                        <c:v>399.97820000000002</c:v>
                      </c:pt>
                      <c:pt idx="5299">
                        <c:v>400.00418999999999</c:v>
                      </c:pt>
                      <c:pt idx="5300">
                        <c:v>400.00972000000002</c:v>
                      </c:pt>
                      <c:pt idx="5301">
                        <c:v>399.99376999999998</c:v>
                      </c:pt>
                      <c:pt idx="5302">
                        <c:v>400.01355999999998</c:v>
                      </c:pt>
                      <c:pt idx="5303">
                        <c:v>399.99898999999999</c:v>
                      </c:pt>
                      <c:pt idx="5304">
                        <c:v>400.02067</c:v>
                      </c:pt>
                      <c:pt idx="5305">
                        <c:v>399.96005000000002</c:v>
                      </c:pt>
                      <c:pt idx="5306">
                        <c:v>399.98214999999999</c:v>
                      </c:pt>
                      <c:pt idx="5307">
                        <c:v>399.99185999999997</c:v>
                      </c:pt>
                      <c:pt idx="5308">
                        <c:v>400.03536000000003</c:v>
                      </c:pt>
                      <c:pt idx="5309">
                        <c:v>400.00716999999997</c:v>
                      </c:pt>
                      <c:pt idx="5310">
                        <c:v>399.98097999999999</c:v>
                      </c:pt>
                      <c:pt idx="5311">
                        <c:v>400.11892999999998</c:v>
                      </c:pt>
                      <c:pt idx="5312">
                        <c:v>400.04662000000002</c:v>
                      </c:pt>
                      <c:pt idx="5313">
                        <c:v>399.99756000000002</c:v>
                      </c:pt>
                      <c:pt idx="5314">
                        <c:v>399.98277999999999</c:v>
                      </c:pt>
                      <c:pt idx="5315">
                        <c:v>399.995</c:v>
                      </c:pt>
                      <c:pt idx="5316">
                        <c:v>400.04102999999998</c:v>
                      </c:pt>
                      <c:pt idx="5317">
                        <c:v>400.01987000000003</c:v>
                      </c:pt>
                      <c:pt idx="5318">
                        <c:v>400.01432</c:v>
                      </c:pt>
                      <c:pt idx="5319">
                        <c:v>400.00823000000003</c:v>
                      </c:pt>
                      <c:pt idx="5320">
                        <c:v>399.9975</c:v>
                      </c:pt>
                      <c:pt idx="5321">
                        <c:v>400.03291999999999</c:v>
                      </c:pt>
                      <c:pt idx="5322">
                        <c:v>400.00774999999999</c:v>
                      </c:pt>
                      <c:pt idx="5323">
                        <c:v>400.00038999999998</c:v>
                      </c:pt>
                      <c:pt idx="5324">
                        <c:v>400.00826999999998</c:v>
                      </c:pt>
                      <c:pt idx="5325">
                        <c:v>400.05081999999999</c:v>
                      </c:pt>
                      <c:pt idx="5326">
                        <c:v>400.00788999999997</c:v>
                      </c:pt>
                      <c:pt idx="5327">
                        <c:v>400.0061</c:v>
                      </c:pt>
                      <c:pt idx="5328">
                        <c:v>400.01967000000002</c:v>
                      </c:pt>
                      <c:pt idx="5329">
                        <c:v>400.05279999999999</c:v>
                      </c:pt>
                      <c:pt idx="5330">
                        <c:v>400.02386999999999</c:v>
                      </c:pt>
                      <c:pt idx="5331">
                        <c:v>399.98937999999998</c:v>
                      </c:pt>
                      <c:pt idx="5332">
                        <c:v>400.00670000000002</c:v>
                      </c:pt>
                      <c:pt idx="5333">
                        <c:v>400.048</c:v>
                      </c:pt>
                      <c:pt idx="5334">
                        <c:v>399.99385999999998</c:v>
                      </c:pt>
                      <c:pt idx="5335">
                        <c:v>400.01839000000001</c:v>
                      </c:pt>
                      <c:pt idx="5336">
                        <c:v>400.01285000000001</c:v>
                      </c:pt>
                      <c:pt idx="5337">
                        <c:v>400.02163999999999</c:v>
                      </c:pt>
                      <c:pt idx="5338">
                        <c:v>400.01875999999999</c:v>
                      </c:pt>
                      <c:pt idx="5339">
                        <c:v>400.01143999999999</c:v>
                      </c:pt>
                      <c:pt idx="5340">
                        <c:v>400.01141999999999</c:v>
                      </c:pt>
                      <c:pt idx="5341">
                        <c:v>400.00306999999998</c:v>
                      </c:pt>
                      <c:pt idx="5342">
                        <c:v>400.02323000000001</c:v>
                      </c:pt>
                      <c:pt idx="5343">
                        <c:v>399.99628000000001</c:v>
                      </c:pt>
                      <c:pt idx="5344">
                        <c:v>399.99790999999999</c:v>
                      </c:pt>
                      <c:pt idx="5345">
                        <c:v>399.99243999999999</c:v>
                      </c:pt>
                      <c:pt idx="5346">
                        <c:v>400.03748000000002</c:v>
                      </c:pt>
                      <c:pt idx="5347">
                        <c:v>399.99176999999997</c:v>
                      </c:pt>
                      <c:pt idx="5348">
                        <c:v>399.98576000000003</c:v>
                      </c:pt>
                      <c:pt idx="5349">
                        <c:v>399.99417</c:v>
                      </c:pt>
                      <c:pt idx="5350">
                        <c:v>400.03025000000002</c:v>
                      </c:pt>
                      <c:pt idx="5351">
                        <c:v>400.00022999999999</c:v>
                      </c:pt>
                      <c:pt idx="5352">
                        <c:v>399.97109</c:v>
                      </c:pt>
                      <c:pt idx="5353">
                        <c:v>399.97307000000001</c:v>
                      </c:pt>
                      <c:pt idx="5354">
                        <c:v>400.00626999999997</c:v>
                      </c:pt>
                      <c:pt idx="5355">
                        <c:v>399.96753999999999</c:v>
                      </c:pt>
                      <c:pt idx="5356">
                        <c:v>399.96933999999999</c:v>
                      </c:pt>
                      <c:pt idx="5357">
                        <c:v>399.96256</c:v>
                      </c:pt>
                      <c:pt idx="5358">
                        <c:v>399.98432000000003</c:v>
                      </c:pt>
                      <c:pt idx="5359">
                        <c:v>400.00995</c:v>
                      </c:pt>
                      <c:pt idx="5360">
                        <c:v>399.98957000000001</c:v>
                      </c:pt>
                      <c:pt idx="5361">
                        <c:v>399.98559</c:v>
                      </c:pt>
                      <c:pt idx="5362">
                        <c:v>399.99000999999998</c:v>
                      </c:pt>
                      <c:pt idx="5363">
                        <c:v>400.00380999999999</c:v>
                      </c:pt>
                      <c:pt idx="5364">
                        <c:v>399.97474</c:v>
                      </c:pt>
                      <c:pt idx="5365">
                        <c:v>399.96981</c:v>
                      </c:pt>
                      <c:pt idx="5366">
                        <c:v>399.97217000000001</c:v>
                      </c:pt>
                      <c:pt idx="5367">
                        <c:v>400.01746000000003</c:v>
                      </c:pt>
                      <c:pt idx="5368">
                        <c:v>399.98075</c:v>
                      </c:pt>
                      <c:pt idx="5369">
                        <c:v>399.96949999999998</c:v>
                      </c:pt>
                      <c:pt idx="5370">
                        <c:v>399.97915</c:v>
                      </c:pt>
                      <c:pt idx="5371">
                        <c:v>400.01963999999998</c:v>
                      </c:pt>
                      <c:pt idx="5372">
                        <c:v>400.15564000000001</c:v>
                      </c:pt>
                      <c:pt idx="5373">
                        <c:v>399.98615999999998</c:v>
                      </c:pt>
                      <c:pt idx="5374">
                        <c:v>399.98244</c:v>
                      </c:pt>
                      <c:pt idx="5375">
                        <c:v>400.01391999999998</c:v>
                      </c:pt>
                      <c:pt idx="5376">
                        <c:v>399.99912999999998</c:v>
                      </c:pt>
                      <c:pt idx="5377">
                        <c:v>399.99777999999998</c:v>
                      </c:pt>
                      <c:pt idx="5378">
                        <c:v>399.98716000000002</c:v>
                      </c:pt>
                      <c:pt idx="5379">
                        <c:v>399.99826000000002</c:v>
                      </c:pt>
                      <c:pt idx="5380">
                        <c:v>400.02954</c:v>
                      </c:pt>
                      <c:pt idx="5381">
                        <c:v>399.97782999999998</c:v>
                      </c:pt>
                      <c:pt idx="5382">
                        <c:v>399.98813000000001</c:v>
                      </c:pt>
                      <c:pt idx="5383">
                        <c:v>399.98617999999999</c:v>
                      </c:pt>
                      <c:pt idx="5384">
                        <c:v>400.01119</c:v>
                      </c:pt>
                      <c:pt idx="5385">
                        <c:v>399.99903</c:v>
                      </c:pt>
                      <c:pt idx="5386">
                        <c:v>399.98511999999999</c:v>
                      </c:pt>
                      <c:pt idx="5387">
                        <c:v>399.98169000000001</c:v>
                      </c:pt>
                      <c:pt idx="5388">
                        <c:v>400.01900999999998</c:v>
                      </c:pt>
                      <c:pt idx="5389">
                        <c:v>400.01137</c:v>
                      </c:pt>
                      <c:pt idx="5390">
                        <c:v>399.99567000000002</c:v>
                      </c:pt>
                      <c:pt idx="5391">
                        <c:v>399.99574999999999</c:v>
                      </c:pt>
                      <c:pt idx="5392">
                        <c:v>400.03003000000001</c:v>
                      </c:pt>
                      <c:pt idx="5393">
                        <c:v>400.01292000000001</c:v>
                      </c:pt>
                      <c:pt idx="5394">
                        <c:v>399.99547000000001</c:v>
                      </c:pt>
                      <c:pt idx="5395">
                        <c:v>399.99725999999998</c:v>
                      </c:pt>
                      <c:pt idx="5396">
                        <c:v>400.00123000000002</c:v>
                      </c:pt>
                      <c:pt idx="5397">
                        <c:v>400.04167999999999</c:v>
                      </c:pt>
                      <c:pt idx="5398">
                        <c:v>400.00846999999999</c:v>
                      </c:pt>
                      <c:pt idx="5399">
                        <c:v>400.00614000000002</c:v>
                      </c:pt>
                      <c:pt idx="5400">
                        <c:v>399.99871999999999</c:v>
                      </c:pt>
                      <c:pt idx="5401">
                        <c:v>400.02866999999998</c:v>
                      </c:pt>
                      <c:pt idx="5402">
                        <c:v>400.00155000000001</c:v>
                      </c:pt>
                      <c:pt idx="5403">
                        <c:v>399.99034999999998</c:v>
                      </c:pt>
                      <c:pt idx="5404">
                        <c:v>400.00304</c:v>
                      </c:pt>
                      <c:pt idx="5405">
                        <c:v>400.03969000000001</c:v>
                      </c:pt>
                      <c:pt idx="5406">
                        <c:v>400.01801</c:v>
                      </c:pt>
                      <c:pt idx="5407">
                        <c:v>400.00947000000002</c:v>
                      </c:pt>
                      <c:pt idx="5408">
                        <c:v>399.99076000000002</c:v>
                      </c:pt>
                      <c:pt idx="5409">
                        <c:v>400.03303</c:v>
                      </c:pt>
                      <c:pt idx="5410">
                        <c:v>400.01378</c:v>
                      </c:pt>
                      <c:pt idx="5411">
                        <c:v>400.00592</c:v>
                      </c:pt>
                      <c:pt idx="5412">
                        <c:v>400.00709000000001</c:v>
                      </c:pt>
                      <c:pt idx="5413">
                        <c:v>400.02420999999998</c:v>
                      </c:pt>
                      <c:pt idx="5414">
                        <c:v>400.00569000000002</c:v>
                      </c:pt>
                      <c:pt idx="5415">
                        <c:v>399.99941999999999</c:v>
                      </c:pt>
                      <c:pt idx="5416">
                        <c:v>399.9889</c:v>
                      </c:pt>
                      <c:pt idx="5417">
                        <c:v>399.98329000000001</c:v>
                      </c:pt>
                      <c:pt idx="5418">
                        <c:v>400.01733999999999</c:v>
                      </c:pt>
                      <c:pt idx="5419">
                        <c:v>399.99369000000002</c:v>
                      </c:pt>
                      <c:pt idx="5420">
                        <c:v>399.99968000000001</c:v>
                      </c:pt>
                      <c:pt idx="5421">
                        <c:v>400.00272000000001</c:v>
                      </c:pt>
                      <c:pt idx="5422">
                        <c:v>400.04354000000001</c:v>
                      </c:pt>
                      <c:pt idx="5423">
                        <c:v>400.01634000000001</c:v>
                      </c:pt>
                      <c:pt idx="5424">
                        <c:v>400.02381000000003</c:v>
                      </c:pt>
                      <c:pt idx="5425">
                        <c:v>400.02465999999998</c:v>
                      </c:pt>
                      <c:pt idx="5426">
                        <c:v>400.06053000000003</c:v>
                      </c:pt>
                      <c:pt idx="5427">
                        <c:v>400.02206999999999</c:v>
                      </c:pt>
                      <c:pt idx="5428">
                        <c:v>400.01479</c:v>
                      </c:pt>
                      <c:pt idx="5429">
                        <c:v>399.99516999999997</c:v>
                      </c:pt>
                      <c:pt idx="5430">
                        <c:v>400.02899000000002</c:v>
                      </c:pt>
                      <c:pt idx="5431">
                        <c:v>400.00788999999997</c:v>
                      </c:pt>
                      <c:pt idx="5432">
                        <c:v>400.03474999999997</c:v>
                      </c:pt>
                      <c:pt idx="5433">
                        <c:v>400.14692000000002</c:v>
                      </c:pt>
                      <c:pt idx="5434">
                        <c:v>400.01562000000001</c:v>
                      </c:pt>
                      <c:pt idx="5435">
                        <c:v>400.03584000000001</c:v>
                      </c:pt>
                      <c:pt idx="5436">
                        <c:v>399.98813999999999</c:v>
                      </c:pt>
                      <c:pt idx="5437">
                        <c:v>399.99934999999999</c:v>
                      </c:pt>
                      <c:pt idx="5438">
                        <c:v>399.99311999999998</c:v>
                      </c:pt>
                      <c:pt idx="5439">
                        <c:v>400.03514999999999</c:v>
                      </c:pt>
                      <c:pt idx="5440">
                        <c:v>399.99473</c:v>
                      </c:pt>
                      <c:pt idx="5441">
                        <c:v>400.00862000000001</c:v>
                      </c:pt>
                      <c:pt idx="5442">
                        <c:v>399.99124</c:v>
                      </c:pt>
                      <c:pt idx="5443">
                        <c:v>400.03807</c:v>
                      </c:pt>
                      <c:pt idx="5444">
                        <c:v>400.01414999999997</c:v>
                      </c:pt>
                      <c:pt idx="5445">
                        <c:v>400.01125000000002</c:v>
                      </c:pt>
                      <c:pt idx="5446">
                        <c:v>399.99946</c:v>
                      </c:pt>
                      <c:pt idx="5447">
                        <c:v>400.03501999999997</c:v>
                      </c:pt>
                      <c:pt idx="5448">
                        <c:v>400.02292</c:v>
                      </c:pt>
                      <c:pt idx="5449">
                        <c:v>400.03327000000002</c:v>
                      </c:pt>
                      <c:pt idx="5450">
                        <c:v>400.01693999999998</c:v>
                      </c:pt>
                      <c:pt idx="5451">
                        <c:v>400.03829999999999</c:v>
                      </c:pt>
                      <c:pt idx="5452">
                        <c:v>400.02050000000003</c:v>
                      </c:pt>
                      <c:pt idx="5453">
                        <c:v>399.99443000000002</c:v>
                      </c:pt>
                      <c:pt idx="5454">
                        <c:v>400.00301000000002</c:v>
                      </c:pt>
                      <c:pt idx="5455">
                        <c:v>400.01011</c:v>
                      </c:pt>
                      <c:pt idx="5456">
                        <c:v>400.05714</c:v>
                      </c:pt>
                      <c:pt idx="5457">
                        <c:v>400.00128999999998</c:v>
                      </c:pt>
                      <c:pt idx="5458">
                        <c:v>400.01026999999999</c:v>
                      </c:pt>
                      <c:pt idx="5459">
                        <c:v>400.00214</c:v>
                      </c:pt>
                      <c:pt idx="5460">
                        <c:v>400.04023999999998</c:v>
                      </c:pt>
                      <c:pt idx="5461">
                        <c:v>399.99270999999999</c:v>
                      </c:pt>
                      <c:pt idx="5462">
                        <c:v>399.99524000000002</c:v>
                      </c:pt>
                      <c:pt idx="5463">
                        <c:v>399.9898</c:v>
                      </c:pt>
                      <c:pt idx="5464">
                        <c:v>400.03636999999998</c:v>
                      </c:pt>
                      <c:pt idx="5465">
                        <c:v>399.98674</c:v>
                      </c:pt>
                      <c:pt idx="5466">
                        <c:v>399.99205999999998</c:v>
                      </c:pt>
                      <c:pt idx="5467">
                        <c:v>399.98712</c:v>
                      </c:pt>
                      <c:pt idx="5468">
                        <c:v>400.03291999999999</c:v>
                      </c:pt>
                      <c:pt idx="5469">
                        <c:v>399.99491999999998</c:v>
                      </c:pt>
                      <c:pt idx="5470">
                        <c:v>400.00092999999998</c:v>
                      </c:pt>
                      <c:pt idx="5471">
                        <c:v>400.01085999999998</c:v>
                      </c:pt>
                      <c:pt idx="5472">
                        <c:v>400.00612000000001</c:v>
                      </c:pt>
                      <c:pt idx="5473">
                        <c:v>400.05961000000002</c:v>
                      </c:pt>
                      <c:pt idx="5474">
                        <c:v>400.01175000000001</c:v>
                      </c:pt>
                      <c:pt idx="5475">
                        <c:v>400.02087999999998</c:v>
                      </c:pt>
                      <c:pt idx="5476">
                        <c:v>400.01920999999999</c:v>
                      </c:pt>
                      <c:pt idx="5477">
                        <c:v>400.05446999999998</c:v>
                      </c:pt>
                      <c:pt idx="5478">
                        <c:v>400.03068999999999</c:v>
                      </c:pt>
                      <c:pt idx="5479">
                        <c:v>400.01150999999999</c:v>
                      </c:pt>
                      <c:pt idx="5480">
                        <c:v>400.00155000000001</c:v>
                      </c:pt>
                      <c:pt idx="5481">
                        <c:v>400.04358999999999</c:v>
                      </c:pt>
                      <c:pt idx="5482">
                        <c:v>400.02249</c:v>
                      </c:pt>
                      <c:pt idx="5483">
                        <c:v>400.01373000000001</c:v>
                      </c:pt>
                      <c:pt idx="5484">
                        <c:v>400.02157999999997</c:v>
                      </c:pt>
                      <c:pt idx="5485">
                        <c:v>400.03753</c:v>
                      </c:pt>
                      <c:pt idx="5486">
                        <c:v>400.01404000000002</c:v>
                      </c:pt>
                      <c:pt idx="5487">
                        <c:v>400.01591999999999</c:v>
                      </c:pt>
                      <c:pt idx="5488">
                        <c:v>399.99921999999998</c:v>
                      </c:pt>
                      <c:pt idx="5489">
                        <c:v>400.01835999999997</c:v>
                      </c:pt>
                      <c:pt idx="5490">
                        <c:v>400.00583</c:v>
                      </c:pt>
                      <c:pt idx="5491">
                        <c:v>399.99412000000001</c:v>
                      </c:pt>
                      <c:pt idx="5492">
                        <c:v>400.00308999999999</c:v>
                      </c:pt>
                      <c:pt idx="5493">
                        <c:v>400.09181000000001</c:v>
                      </c:pt>
                      <c:pt idx="5494">
                        <c:v>400.09285999999997</c:v>
                      </c:pt>
                      <c:pt idx="5495">
                        <c:v>399.98988000000003</c:v>
                      </c:pt>
                      <c:pt idx="5496">
                        <c:v>399.97584000000001</c:v>
                      </c:pt>
                      <c:pt idx="5497">
                        <c:v>399.98367000000002</c:v>
                      </c:pt>
                      <c:pt idx="5498">
                        <c:v>400.02771999999999</c:v>
                      </c:pt>
                      <c:pt idx="5499">
                        <c:v>399.98703999999998</c:v>
                      </c:pt>
                      <c:pt idx="5500">
                        <c:v>400.00441999999998</c:v>
                      </c:pt>
                      <c:pt idx="5501">
                        <c:v>400.02075000000002</c:v>
                      </c:pt>
                      <c:pt idx="5502">
                        <c:v>400.04248999999999</c:v>
                      </c:pt>
                      <c:pt idx="5503">
                        <c:v>400.01600999999999</c:v>
                      </c:pt>
                      <c:pt idx="5504">
                        <c:v>400.01049</c:v>
                      </c:pt>
                      <c:pt idx="5505">
                        <c:v>400.01294999999999</c:v>
                      </c:pt>
                      <c:pt idx="5506">
                        <c:v>400.01990000000001</c:v>
                      </c:pt>
                      <c:pt idx="5507">
                        <c:v>400.04316</c:v>
                      </c:pt>
                      <c:pt idx="5508">
                        <c:v>400.00337000000002</c:v>
                      </c:pt>
                      <c:pt idx="5509">
                        <c:v>400.00198</c:v>
                      </c:pt>
                      <c:pt idx="5510">
                        <c:v>400.00734</c:v>
                      </c:pt>
                      <c:pt idx="5511">
                        <c:v>400.029</c:v>
                      </c:pt>
                      <c:pt idx="5512">
                        <c:v>400.01584000000003</c:v>
                      </c:pt>
                      <c:pt idx="5513">
                        <c:v>399.99713000000003</c:v>
                      </c:pt>
                      <c:pt idx="5514">
                        <c:v>400.00934999999998</c:v>
                      </c:pt>
                      <c:pt idx="5515">
                        <c:v>400.03726999999998</c:v>
                      </c:pt>
                      <c:pt idx="5516">
                        <c:v>399.99385999999998</c:v>
                      </c:pt>
                      <c:pt idx="5517">
                        <c:v>400.00209000000001</c:v>
                      </c:pt>
                      <c:pt idx="5518">
                        <c:v>399.99155999999999</c:v>
                      </c:pt>
                      <c:pt idx="5519">
                        <c:v>400.02782999999999</c:v>
                      </c:pt>
                      <c:pt idx="5520">
                        <c:v>400.01945000000001</c:v>
                      </c:pt>
                      <c:pt idx="5521">
                        <c:v>400.02231</c:v>
                      </c:pt>
                      <c:pt idx="5522">
                        <c:v>400.01071999999999</c:v>
                      </c:pt>
                      <c:pt idx="5523">
                        <c:v>400.01467000000002</c:v>
                      </c:pt>
                      <c:pt idx="5524">
                        <c:v>400.03503999999998</c:v>
                      </c:pt>
                      <c:pt idx="5525">
                        <c:v>399.99682999999999</c:v>
                      </c:pt>
                      <c:pt idx="5526">
                        <c:v>399.98460999999998</c:v>
                      </c:pt>
                      <c:pt idx="5527">
                        <c:v>399.98358999999999</c:v>
                      </c:pt>
                      <c:pt idx="5528">
                        <c:v>400.02035000000001</c:v>
                      </c:pt>
                      <c:pt idx="5529">
                        <c:v>399.99464999999998</c:v>
                      </c:pt>
                      <c:pt idx="5530">
                        <c:v>400.00319999999999</c:v>
                      </c:pt>
                      <c:pt idx="5531">
                        <c:v>399.99112000000002</c:v>
                      </c:pt>
                      <c:pt idx="5532">
                        <c:v>400.02656000000002</c:v>
                      </c:pt>
                      <c:pt idx="5533">
                        <c:v>399.97215</c:v>
                      </c:pt>
                      <c:pt idx="5534">
                        <c:v>399.99653000000001</c:v>
                      </c:pt>
                      <c:pt idx="5535">
                        <c:v>400.00752</c:v>
                      </c:pt>
                      <c:pt idx="5536">
                        <c:v>400.03964999999999</c:v>
                      </c:pt>
                      <c:pt idx="5537">
                        <c:v>400.01954999999998</c:v>
                      </c:pt>
                      <c:pt idx="5538">
                        <c:v>400.01427999999999</c:v>
                      </c:pt>
                      <c:pt idx="5539">
                        <c:v>400.01287000000002</c:v>
                      </c:pt>
                      <c:pt idx="5540">
                        <c:v>400.01254</c:v>
                      </c:pt>
                      <c:pt idx="5541">
                        <c:v>400.04651000000001</c:v>
                      </c:pt>
                      <c:pt idx="5542">
                        <c:v>400.02228000000002</c:v>
                      </c:pt>
                      <c:pt idx="5543">
                        <c:v>400.00558999999998</c:v>
                      </c:pt>
                      <c:pt idx="5544">
                        <c:v>399.99462</c:v>
                      </c:pt>
                      <c:pt idx="5545">
                        <c:v>400.0532</c:v>
                      </c:pt>
                      <c:pt idx="5546">
                        <c:v>400.02517999999998</c:v>
                      </c:pt>
                      <c:pt idx="5547">
                        <c:v>400.03447999999997</c:v>
                      </c:pt>
                      <c:pt idx="5548">
                        <c:v>400.03098999999997</c:v>
                      </c:pt>
                      <c:pt idx="5549">
                        <c:v>400.04415999999998</c:v>
                      </c:pt>
                      <c:pt idx="5550">
                        <c:v>400.01046000000002</c:v>
                      </c:pt>
                      <c:pt idx="5551">
                        <c:v>400.02800000000002</c:v>
                      </c:pt>
                      <c:pt idx="5552">
                        <c:v>400.01312000000001</c:v>
                      </c:pt>
                      <c:pt idx="5553">
                        <c:v>400.05131999999998</c:v>
                      </c:pt>
                      <c:pt idx="5554">
                        <c:v>400.10073999999997</c:v>
                      </c:pt>
                      <c:pt idx="5555">
                        <c:v>400.07177000000001</c:v>
                      </c:pt>
                      <c:pt idx="5556">
                        <c:v>400.00986</c:v>
                      </c:pt>
                      <c:pt idx="5557">
                        <c:v>400.03309000000002</c:v>
                      </c:pt>
                      <c:pt idx="5558">
                        <c:v>400.03303</c:v>
                      </c:pt>
                      <c:pt idx="5559">
                        <c:v>400.01970999999998</c:v>
                      </c:pt>
                      <c:pt idx="5560">
                        <c:v>400.00862999999998</c:v>
                      </c:pt>
                      <c:pt idx="5561">
                        <c:v>400.03505000000001</c:v>
                      </c:pt>
                      <c:pt idx="5562">
                        <c:v>400.06339000000003</c:v>
                      </c:pt>
                      <c:pt idx="5563">
                        <c:v>400.02152999999998</c:v>
                      </c:pt>
                      <c:pt idx="5564">
                        <c:v>399.99896999999999</c:v>
                      </c:pt>
                      <c:pt idx="5565">
                        <c:v>400.02094</c:v>
                      </c:pt>
                      <c:pt idx="5566">
                        <c:v>400.06801999999999</c:v>
                      </c:pt>
                      <c:pt idx="5567">
                        <c:v>400.02708999999999</c:v>
                      </c:pt>
                      <c:pt idx="5568">
                        <c:v>400.00596999999999</c:v>
                      </c:pt>
                      <c:pt idx="5569">
                        <c:v>400.01287000000002</c:v>
                      </c:pt>
                      <c:pt idx="5570">
                        <c:v>400.05205999999998</c:v>
                      </c:pt>
                      <c:pt idx="5571">
                        <c:v>400.00200999999998</c:v>
                      </c:pt>
                      <c:pt idx="5572">
                        <c:v>400.01258999999999</c:v>
                      </c:pt>
                      <c:pt idx="5573">
                        <c:v>400.00546000000003</c:v>
                      </c:pt>
                      <c:pt idx="5574">
                        <c:v>400.04982000000001</c:v>
                      </c:pt>
                      <c:pt idx="5575">
                        <c:v>400.01445999999999</c:v>
                      </c:pt>
                      <c:pt idx="5576">
                        <c:v>399.99757</c:v>
                      </c:pt>
                      <c:pt idx="5577">
                        <c:v>400.00839999999999</c:v>
                      </c:pt>
                      <c:pt idx="5578">
                        <c:v>400.00950999999998</c:v>
                      </c:pt>
                      <c:pt idx="5579">
                        <c:v>400.06016</c:v>
                      </c:pt>
                      <c:pt idx="5580">
                        <c:v>400.01657</c:v>
                      </c:pt>
                      <c:pt idx="5581">
                        <c:v>400.02010000000001</c:v>
                      </c:pt>
                      <c:pt idx="5582">
                        <c:v>400.02852999999999</c:v>
                      </c:pt>
                      <c:pt idx="5583">
                        <c:v>400.04367000000002</c:v>
                      </c:pt>
                      <c:pt idx="5584">
                        <c:v>400.02125000000001</c:v>
                      </c:pt>
                      <c:pt idx="5585">
                        <c:v>400.00688000000002</c:v>
                      </c:pt>
                      <c:pt idx="5586">
                        <c:v>400.01718</c:v>
                      </c:pt>
                      <c:pt idx="5587">
                        <c:v>400.03953000000001</c:v>
                      </c:pt>
                      <c:pt idx="5588">
                        <c:v>400.01958000000002</c:v>
                      </c:pt>
                      <c:pt idx="5589">
                        <c:v>400.01042999999999</c:v>
                      </c:pt>
                      <c:pt idx="5590">
                        <c:v>400.01125999999999</c:v>
                      </c:pt>
                      <c:pt idx="5591">
                        <c:v>400.04664000000002</c:v>
                      </c:pt>
                      <c:pt idx="5592">
                        <c:v>399.98934000000003</c:v>
                      </c:pt>
                      <c:pt idx="5593">
                        <c:v>400.01330000000002</c:v>
                      </c:pt>
                      <c:pt idx="5594">
                        <c:v>399.98608999999999</c:v>
                      </c:pt>
                      <c:pt idx="5595">
                        <c:v>400.01193999999998</c:v>
                      </c:pt>
                      <c:pt idx="5596">
                        <c:v>400.03471000000002</c:v>
                      </c:pt>
                      <c:pt idx="5597">
                        <c:v>400.01224000000002</c:v>
                      </c:pt>
                      <c:pt idx="5598">
                        <c:v>400.00637999999998</c:v>
                      </c:pt>
                      <c:pt idx="5599">
                        <c:v>399.98655000000002</c:v>
                      </c:pt>
                      <c:pt idx="5600">
                        <c:v>400.02379000000002</c:v>
                      </c:pt>
                      <c:pt idx="5601">
                        <c:v>399.99973</c:v>
                      </c:pt>
                      <c:pt idx="5602">
                        <c:v>399.99421000000001</c:v>
                      </c:pt>
                      <c:pt idx="5603">
                        <c:v>400.00168000000002</c:v>
                      </c:pt>
                      <c:pt idx="5604">
                        <c:v>400.04766999999998</c:v>
                      </c:pt>
                      <c:pt idx="5605">
                        <c:v>399.99538000000001</c:v>
                      </c:pt>
                      <c:pt idx="5606">
                        <c:v>399.99621000000002</c:v>
                      </c:pt>
                      <c:pt idx="5607">
                        <c:v>400.01013</c:v>
                      </c:pt>
                      <c:pt idx="5608">
                        <c:v>400.03816</c:v>
                      </c:pt>
                      <c:pt idx="5609">
                        <c:v>400.01497000000001</c:v>
                      </c:pt>
                      <c:pt idx="5610">
                        <c:v>399.99365</c:v>
                      </c:pt>
                      <c:pt idx="5611">
                        <c:v>400.02260999999999</c:v>
                      </c:pt>
                      <c:pt idx="5612">
                        <c:v>400.04815000000002</c:v>
                      </c:pt>
                      <c:pt idx="5613">
                        <c:v>400.01965000000001</c:v>
                      </c:pt>
                      <c:pt idx="5614">
                        <c:v>400.01643000000001</c:v>
                      </c:pt>
                      <c:pt idx="5615">
                        <c:v>400.14568000000003</c:v>
                      </c:pt>
                      <c:pt idx="5616">
                        <c:v>400.04014000000001</c:v>
                      </c:pt>
                      <c:pt idx="5617">
                        <c:v>400.04243000000002</c:v>
                      </c:pt>
                      <c:pt idx="5618">
                        <c:v>400.02510999999998</c:v>
                      </c:pt>
                      <c:pt idx="5619">
                        <c:v>400.02267999999998</c:v>
                      </c:pt>
                      <c:pt idx="5620">
                        <c:v>400.02215999999999</c:v>
                      </c:pt>
                      <c:pt idx="5621">
                        <c:v>400.04906</c:v>
                      </c:pt>
                      <c:pt idx="5622">
                        <c:v>400.01330999999999</c:v>
                      </c:pt>
                      <c:pt idx="5623">
                        <c:v>400.01274999999998</c:v>
                      </c:pt>
                      <c:pt idx="5624">
                        <c:v>400.00988999999998</c:v>
                      </c:pt>
                      <c:pt idx="5625">
                        <c:v>400.02406999999999</c:v>
                      </c:pt>
                      <c:pt idx="5626">
                        <c:v>399.99799000000002</c:v>
                      </c:pt>
                      <c:pt idx="5627">
                        <c:v>400.00187</c:v>
                      </c:pt>
                      <c:pt idx="5628">
                        <c:v>400.01317</c:v>
                      </c:pt>
                      <c:pt idx="5629">
                        <c:v>400.03858000000002</c:v>
                      </c:pt>
                      <c:pt idx="5630">
                        <c:v>399.99311999999998</c:v>
                      </c:pt>
                      <c:pt idx="5631">
                        <c:v>400.00202999999999</c:v>
                      </c:pt>
                      <c:pt idx="5632">
                        <c:v>400.00188000000003</c:v>
                      </c:pt>
                      <c:pt idx="5633">
                        <c:v>400.00558000000001</c:v>
                      </c:pt>
                      <c:pt idx="5634">
                        <c:v>400.05124000000001</c:v>
                      </c:pt>
                      <c:pt idx="5635">
                        <c:v>400.00885</c:v>
                      </c:pt>
                      <c:pt idx="5636">
                        <c:v>400.0027</c:v>
                      </c:pt>
                      <c:pt idx="5637">
                        <c:v>400.00972000000002</c:v>
                      </c:pt>
                      <c:pt idx="5638">
                        <c:v>400.03413</c:v>
                      </c:pt>
                      <c:pt idx="5639">
                        <c:v>400.01967000000002</c:v>
                      </c:pt>
                      <c:pt idx="5640">
                        <c:v>400.0172</c:v>
                      </c:pt>
                      <c:pt idx="5641">
                        <c:v>400.01882000000001</c:v>
                      </c:pt>
                      <c:pt idx="5642">
                        <c:v>400.03208999999998</c:v>
                      </c:pt>
                      <c:pt idx="5643">
                        <c:v>399.99603999999999</c:v>
                      </c:pt>
                      <c:pt idx="5644">
                        <c:v>400.00029000000001</c:v>
                      </c:pt>
                      <c:pt idx="5645">
                        <c:v>400.0172</c:v>
                      </c:pt>
                      <c:pt idx="5646">
                        <c:v>400.03303</c:v>
                      </c:pt>
                      <c:pt idx="5647">
                        <c:v>399.99455</c:v>
                      </c:pt>
                      <c:pt idx="5648">
                        <c:v>399.99838999999997</c:v>
                      </c:pt>
                      <c:pt idx="5649">
                        <c:v>399.99840999999998</c:v>
                      </c:pt>
                      <c:pt idx="5650">
                        <c:v>400.00402000000003</c:v>
                      </c:pt>
                      <c:pt idx="5651">
                        <c:v>400.01909000000001</c:v>
                      </c:pt>
                      <c:pt idx="5652">
                        <c:v>399.99543</c:v>
                      </c:pt>
                      <c:pt idx="5653">
                        <c:v>400.00391000000002</c:v>
                      </c:pt>
                      <c:pt idx="5654">
                        <c:v>400.00107000000003</c:v>
                      </c:pt>
                      <c:pt idx="5655">
                        <c:v>400.05426999999997</c:v>
                      </c:pt>
                      <c:pt idx="5656">
                        <c:v>400.03172000000001</c:v>
                      </c:pt>
                      <c:pt idx="5657">
                        <c:v>400.01812000000001</c:v>
                      </c:pt>
                      <c:pt idx="5658">
                        <c:v>400.02181999999999</c:v>
                      </c:pt>
                      <c:pt idx="5659">
                        <c:v>400.06072999999998</c:v>
                      </c:pt>
                      <c:pt idx="5660">
                        <c:v>400.00783999999999</c:v>
                      </c:pt>
                      <c:pt idx="5661">
                        <c:v>400.00216</c:v>
                      </c:pt>
                      <c:pt idx="5662">
                        <c:v>400.00412999999998</c:v>
                      </c:pt>
                      <c:pt idx="5663">
                        <c:v>400.04131999999998</c:v>
                      </c:pt>
                      <c:pt idx="5664">
                        <c:v>400.01877999999999</c:v>
                      </c:pt>
                      <c:pt idx="5665">
                        <c:v>399.98894999999999</c:v>
                      </c:pt>
                      <c:pt idx="5666">
                        <c:v>400.01537999999999</c:v>
                      </c:pt>
                      <c:pt idx="5667">
                        <c:v>400.03877</c:v>
                      </c:pt>
                      <c:pt idx="5668">
                        <c:v>400.01353</c:v>
                      </c:pt>
                      <c:pt idx="5669">
                        <c:v>400.01065999999997</c:v>
                      </c:pt>
                      <c:pt idx="5670">
                        <c:v>400.01263999999998</c:v>
                      </c:pt>
                      <c:pt idx="5671">
                        <c:v>400.01652000000001</c:v>
                      </c:pt>
                      <c:pt idx="5672">
                        <c:v>400.05412000000001</c:v>
                      </c:pt>
                      <c:pt idx="5673">
                        <c:v>400.02971000000002</c:v>
                      </c:pt>
                      <c:pt idx="5674">
                        <c:v>400.00078000000002</c:v>
                      </c:pt>
                      <c:pt idx="5675">
                        <c:v>400.00743999999997</c:v>
                      </c:pt>
                      <c:pt idx="5676">
                        <c:v>400.16451000000001</c:v>
                      </c:pt>
                      <c:pt idx="5677">
                        <c:v>400.04709000000003</c:v>
                      </c:pt>
                      <c:pt idx="5678">
                        <c:v>399.99964</c:v>
                      </c:pt>
                      <c:pt idx="5679">
                        <c:v>400.01065999999997</c:v>
                      </c:pt>
                      <c:pt idx="5680">
                        <c:v>400.03564</c:v>
                      </c:pt>
                      <c:pt idx="5681">
                        <c:v>400.00036999999998</c:v>
                      </c:pt>
                      <c:pt idx="5682">
                        <c:v>400.00337999999999</c:v>
                      </c:pt>
                      <c:pt idx="5683">
                        <c:v>400.00583</c:v>
                      </c:pt>
                      <c:pt idx="5684">
                        <c:v>400.03019999999998</c:v>
                      </c:pt>
                      <c:pt idx="5685">
                        <c:v>400.01474000000002</c:v>
                      </c:pt>
                      <c:pt idx="5686">
                        <c:v>400.01517999999999</c:v>
                      </c:pt>
                      <c:pt idx="5687">
                        <c:v>400.00812000000002</c:v>
                      </c:pt>
                      <c:pt idx="5688">
                        <c:v>400.01175000000001</c:v>
                      </c:pt>
                      <c:pt idx="5689">
                        <c:v>400.06590999999997</c:v>
                      </c:pt>
                      <c:pt idx="5690">
                        <c:v>400.00655</c:v>
                      </c:pt>
                      <c:pt idx="5691">
                        <c:v>400.01107999999999</c:v>
                      </c:pt>
                      <c:pt idx="5692">
                        <c:v>400.02077000000003</c:v>
                      </c:pt>
                      <c:pt idx="5693">
                        <c:v>400.04942</c:v>
                      </c:pt>
                      <c:pt idx="5694">
                        <c:v>400.01319000000001</c:v>
                      </c:pt>
                      <c:pt idx="5695">
                        <c:v>400.03424999999999</c:v>
                      </c:pt>
                      <c:pt idx="5696">
                        <c:v>400.03962999999999</c:v>
                      </c:pt>
                      <c:pt idx="5697">
                        <c:v>400.05309</c:v>
                      </c:pt>
                      <c:pt idx="5698">
                        <c:v>400.03248000000002</c:v>
                      </c:pt>
                      <c:pt idx="5699">
                        <c:v>400.02769000000001</c:v>
                      </c:pt>
                      <c:pt idx="5700">
                        <c:v>400.00567999999998</c:v>
                      </c:pt>
                      <c:pt idx="5701">
                        <c:v>400.05574000000001</c:v>
                      </c:pt>
                      <c:pt idx="5702">
                        <c:v>400.01997</c:v>
                      </c:pt>
                      <c:pt idx="5703">
                        <c:v>399.98509000000001</c:v>
                      </c:pt>
                      <c:pt idx="5704">
                        <c:v>399.98772000000002</c:v>
                      </c:pt>
                      <c:pt idx="5705">
                        <c:v>400.01137999999997</c:v>
                      </c:pt>
                      <c:pt idx="5706">
                        <c:v>400.04201</c:v>
                      </c:pt>
                      <c:pt idx="5707">
                        <c:v>400.00562000000002</c:v>
                      </c:pt>
                      <c:pt idx="5708">
                        <c:v>400.00436999999999</c:v>
                      </c:pt>
                      <c:pt idx="5709">
                        <c:v>400.02632999999997</c:v>
                      </c:pt>
                      <c:pt idx="5710">
                        <c:v>400.05457000000001</c:v>
                      </c:pt>
                      <c:pt idx="5711">
                        <c:v>400.03314</c:v>
                      </c:pt>
                      <c:pt idx="5712">
                        <c:v>400.02542999999997</c:v>
                      </c:pt>
                      <c:pt idx="5713">
                        <c:v>400.01344</c:v>
                      </c:pt>
                      <c:pt idx="5714">
                        <c:v>400.06137000000001</c:v>
                      </c:pt>
                      <c:pt idx="5715">
                        <c:v>400.00972999999999</c:v>
                      </c:pt>
                      <c:pt idx="5716">
                        <c:v>400.01272999999998</c:v>
                      </c:pt>
                      <c:pt idx="5717">
                        <c:v>399.98800999999997</c:v>
                      </c:pt>
                      <c:pt idx="5718">
                        <c:v>400.03471000000002</c:v>
                      </c:pt>
                      <c:pt idx="5719">
                        <c:v>400.01121000000001</c:v>
                      </c:pt>
                      <c:pt idx="5720">
                        <c:v>399.99077</c:v>
                      </c:pt>
                      <c:pt idx="5721">
                        <c:v>399.99930999999998</c:v>
                      </c:pt>
                      <c:pt idx="5722">
                        <c:v>400.01474000000002</c:v>
                      </c:pt>
                      <c:pt idx="5723">
                        <c:v>400.01621</c:v>
                      </c:pt>
                      <c:pt idx="5724">
                        <c:v>399.99279000000001</c:v>
                      </c:pt>
                      <c:pt idx="5725">
                        <c:v>400.00245999999999</c:v>
                      </c:pt>
                      <c:pt idx="5726">
                        <c:v>400.01389999999998</c:v>
                      </c:pt>
                      <c:pt idx="5727">
                        <c:v>400.06182000000001</c:v>
                      </c:pt>
                      <c:pt idx="5728">
                        <c:v>400.02532000000002</c:v>
                      </c:pt>
                      <c:pt idx="5729">
                        <c:v>399.99776000000003</c:v>
                      </c:pt>
                      <c:pt idx="5730">
                        <c:v>400.01431000000002</c:v>
                      </c:pt>
                      <c:pt idx="5731">
                        <c:v>400.04611</c:v>
                      </c:pt>
                      <c:pt idx="5732">
                        <c:v>399.99785000000003</c:v>
                      </c:pt>
                      <c:pt idx="5733">
                        <c:v>399.99957000000001</c:v>
                      </c:pt>
                      <c:pt idx="5734">
                        <c:v>400.01112000000001</c:v>
                      </c:pt>
                      <c:pt idx="5735">
                        <c:v>400.04336000000001</c:v>
                      </c:pt>
                      <c:pt idx="5736">
                        <c:v>399.97964000000002</c:v>
                      </c:pt>
                      <c:pt idx="5737">
                        <c:v>400.1388</c:v>
                      </c:pt>
                      <c:pt idx="5738">
                        <c:v>399.99675999999999</c:v>
                      </c:pt>
                      <c:pt idx="5739">
                        <c:v>400.01828</c:v>
                      </c:pt>
                      <c:pt idx="5740">
                        <c:v>400.02535</c:v>
                      </c:pt>
                      <c:pt idx="5741">
                        <c:v>400.00621999999998</c:v>
                      </c:pt>
                      <c:pt idx="5742">
                        <c:v>400.00797</c:v>
                      </c:pt>
                      <c:pt idx="5743">
                        <c:v>400.02434</c:v>
                      </c:pt>
                      <c:pt idx="5744">
                        <c:v>400.02497</c:v>
                      </c:pt>
                      <c:pt idx="5745">
                        <c:v>400.01127000000002</c:v>
                      </c:pt>
                      <c:pt idx="5746">
                        <c:v>400.03093999999999</c:v>
                      </c:pt>
                      <c:pt idx="5747">
                        <c:v>399.99862000000002</c:v>
                      </c:pt>
                      <c:pt idx="5748">
                        <c:v>400.05459000000002</c:v>
                      </c:pt>
                      <c:pt idx="5749">
                        <c:v>400.02350000000001</c:v>
                      </c:pt>
                      <c:pt idx="5750">
                        <c:v>400.00315999999998</c:v>
                      </c:pt>
                      <c:pt idx="5751">
                        <c:v>400.00693999999999</c:v>
                      </c:pt>
                      <c:pt idx="5752">
                        <c:v>400.04338999999999</c:v>
                      </c:pt>
                      <c:pt idx="5753">
                        <c:v>399.99709999999999</c:v>
                      </c:pt>
                      <c:pt idx="5754">
                        <c:v>400.00905</c:v>
                      </c:pt>
                      <c:pt idx="5755">
                        <c:v>400.00628999999998</c:v>
                      </c:pt>
                      <c:pt idx="5756">
                        <c:v>400.03967999999998</c:v>
                      </c:pt>
                      <c:pt idx="5757">
                        <c:v>399.98935</c:v>
                      </c:pt>
                      <c:pt idx="5758">
                        <c:v>399.99745999999999</c:v>
                      </c:pt>
                      <c:pt idx="5759">
                        <c:v>400.00814000000003</c:v>
                      </c:pt>
                      <c:pt idx="5760">
                        <c:v>400.03437000000002</c:v>
                      </c:pt>
                      <c:pt idx="5761">
                        <c:v>400.01524999999998</c:v>
                      </c:pt>
                      <c:pt idx="5762">
                        <c:v>400.01432999999997</c:v>
                      </c:pt>
                      <c:pt idx="5763">
                        <c:v>399.99027999999998</c:v>
                      </c:pt>
                      <c:pt idx="5764">
                        <c:v>399.98597000000001</c:v>
                      </c:pt>
                      <c:pt idx="5765">
                        <c:v>400.02764999999999</c:v>
                      </c:pt>
                      <c:pt idx="5766">
                        <c:v>400.00353999999999</c:v>
                      </c:pt>
                      <c:pt idx="5767">
                        <c:v>400.00540000000001</c:v>
                      </c:pt>
                      <c:pt idx="5768">
                        <c:v>399.99907999999999</c:v>
                      </c:pt>
                      <c:pt idx="5769">
                        <c:v>400.03521000000001</c:v>
                      </c:pt>
                      <c:pt idx="5770">
                        <c:v>400.00488999999999</c:v>
                      </c:pt>
                      <c:pt idx="5771">
                        <c:v>399.99624</c:v>
                      </c:pt>
                      <c:pt idx="5772">
                        <c:v>400.00801999999999</c:v>
                      </c:pt>
                      <c:pt idx="5773">
                        <c:v>400.02303000000001</c:v>
                      </c:pt>
                      <c:pt idx="5774">
                        <c:v>399.99966000000001</c:v>
                      </c:pt>
                      <c:pt idx="5775">
                        <c:v>399.99378000000002</c:v>
                      </c:pt>
                      <c:pt idx="5776">
                        <c:v>400.01290999999998</c:v>
                      </c:pt>
                      <c:pt idx="5777">
                        <c:v>400.02650999999997</c:v>
                      </c:pt>
                      <c:pt idx="5778">
                        <c:v>399.99885999999998</c:v>
                      </c:pt>
                      <c:pt idx="5779">
                        <c:v>400.00128000000001</c:v>
                      </c:pt>
                      <c:pt idx="5780">
                        <c:v>399.99525999999997</c:v>
                      </c:pt>
                      <c:pt idx="5781">
                        <c:v>400.00445000000002</c:v>
                      </c:pt>
                      <c:pt idx="5782">
                        <c:v>400.04935999999998</c:v>
                      </c:pt>
                      <c:pt idx="5783">
                        <c:v>400.00700000000001</c:v>
                      </c:pt>
                      <c:pt idx="5784">
                        <c:v>400.01558999999997</c:v>
                      </c:pt>
                      <c:pt idx="5785">
                        <c:v>400.00995999999998</c:v>
                      </c:pt>
                      <c:pt idx="5786">
                        <c:v>400.04369000000003</c:v>
                      </c:pt>
                      <c:pt idx="5787">
                        <c:v>400.00745999999998</c:v>
                      </c:pt>
                      <c:pt idx="5788">
                        <c:v>400.01199000000003</c:v>
                      </c:pt>
                      <c:pt idx="5789">
                        <c:v>400.01310999999998</c:v>
                      </c:pt>
                      <c:pt idx="5790">
                        <c:v>400.05005999999997</c:v>
                      </c:pt>
                      <c:pt idx="5791">
                        <c:v>400.00094000000001</c:v>
                      </c:pt>
                      <c:pt idx="5792">
                        <c:v>400.00691</c:v>
                      </c:pt>
                      <c:pt idx="5793">
                        <c:v>400.00878</c:v>
                      </c:pt>
                      <c:pt idx="5794">
                        <c:v>400.03082000000001</c:v>
                      </c:pt>
                      <c:pt idx="5795">
                        <c:v>399.9991</c:v>
                      </c:pt>
                      <c:pt idx="5796">
                        <c:v>399.99770000000001</c:v>
                      </c:pt>
                      <c:pt idx="5797">
                        <c:v>400.02123</c:v>
                      </c:pt>
                      <c:pt idx="5798">
                        <c:v>400.14640000000003</c:v>
                      </c:pt>
                      <c:pt idx="5799">
                        <c:v>400.02924999999999</c:v>
                      </c:pt>
                      <c:pt idx="5800">
                        <c:v>400.01668999999998</c:v>
                      </c:pt>
                      <c:pt idx="5801">
                        <c:v>400.00617999999997</c:v>
                      </c:pt>
                      <c:pt idx="5802">
                        <c:v>399.99214999999998</c:v>
                      </c:pt>
                      <c:pt idx="5803">
                        <c:v>400.03404999999998</c:v>
                      </c:pt>
                      <c:pt idx="5804">
                        <c:v>399.99403000000001</c:v>
                      </c:pt>
                      <c:pt idx="5805">
                        <c:v>399.99612999999999</c:v>
                      </c:pt>
                      <c:pt idx="5806">
                        <c:v>399.99887999999999</c:v>
                      </c:pt>
                      <c:pt idx="5807">
                        <c:v>400.03550000000001</c:v>
                      </c:pt>
                      <c:pt idx="5808">
                        <c:v>400.00060000000002</c:v>
                      </c:pt>
                      <c:pt idx="5809">
                        <c:v>400.00540000000001</c:v>
                      </c:pt>
                      <c:pt idx="5810">
                        <c:v>399.99504000000002</c:v>
                      </c:pt>
                      <c:pt idx="5811">
                        <c:v>400.03143</c:v>
                      </c:pt>
                      <c:pt idx="5812">
                        <c:v>400.02206000000001</c:v>
                      </c:pt>
                      <c:pt idx="5813">
                        <c:v>400.01535000000001</c:v>
                      </c:pt>
                      <c:pt idx="5814">
                        <c:v>399.99288000000001</c:v>
                      </c:pt>
                      <c:pt idx="5815">
                        <c:v>400.03451999999999</c:v>
                      </c:pt>
                      <c:pt idx="5816">
                        <c:v>400.00072999999998</c:v>
                      </c:pt>
                      <c:pt idx="5817">
                        <c:v>399.99790000000002</c:v>
                      </c:pt>
                      <c:pt idx="5818">
                        <c:v>399.99500999999998</c:v>
                      </c:pt>
                      <c:pt idx="5819">
                        <c:v>399.99617999999998</c:v>
                      </c:pt>
                      <c:pt idx="5820">
                        <c:v>400.02359000000001</c:v>
                      </c:pt>
                      <c:pt idx="5821">
                        <c:v>400.01821999999999</c:v>
                      </c:pt>
                      <c:pt idx="5822">
                        <c:v>400.01362</c:v>
                      </c:pt>
                      <c:pt idx="5823">
                        <c:v>400.00166999999999</c:v>
                      </c:pt>
                      <c:pt idx="5824">
                        <c:v>400.0258</c:v>
                      </c:pt>
                      <c:pt idx="5825">
                        <c:v>400.00803999999999</c:v>
                      </c:pt>
                      <c:pt idx="5826">
                        <c:v>400.01015000000001</c:v>
                      </c:pt>
                      <c:pt idx="5827">
                        <c:v>399.99309</c:v>
                      </c:pt>
                      <c:pt idx="5828">
                        <c:v>400.04084</c:v>
                      </c:pt>
                      <c:pt idx="5829">
                        <c:v>400.00069999999999</c:v>
                      </c:pt>
                      <c:pt idx="5830">
                        <c:v>399.99349999999998</c:v>
                      </c:pt>
                      <c:pt idx="5831">
                        <c:v>399.98334</c:v>
                      </c:pt>
                      <c:pt idx="5832">
                        <c:v>400.01461</c:v>
                      </c:pt>
                      <c:pt idx="5833">
                        <c:v>399.98725999999999</c:v>
                      </c:pt>
                      <c:pt idx="5834">
                        <c:v>399.98635000000002</c:v>
                      </c:pt>
                      <c:pt idx="5835">
                        <c:v>399.98012</c:v>
                      </c:pt>
                      <c:pt idx="5836">
                        <c:v>399.99023</c:v>
                      </c:pt>
                      <c:pt idx="5837">
                        <c:v>400.02593999999999</c:v>
                      </c:pt>
                      <c:pt idx="5838">
                        <c:v>400.01019000000002</c:v>
                      </c:pt>
                      <c:pt idx="5839">
                        <c:v>400.00009999999997</c:v>
                      </c:pt>
                      <c:pt idx="5840">
                        <c:v>399.99687</c:v>
                      </c:pt>
                      <c:pt idx="5841">
                        <c:v>400.02819</c:v>
                      </c:pt>
                      <c:pt idx="5842">
                        <c:v>399.98642000000001</c:v>
                      </c:pt>
                      <c:pt idx="5843">
                        <c:v>400.00797999999998</c:v>
                      </c:pt>
                      <c:pt idx="5844">
                        <c:v>400.00288999999998</c:v>
                      </c:pt>
                      <c:pt idx="5845">
                        <c:v>400.03429999999997</c:v>
                      </c:pt>
                      <c:pt idx="5846">
                        <c:v>400.01371999999998</c:v>
                      </c:pt>
                      <c:pt idx="5847">
                        <c:v>400.00666999999999</c:v>
                      </c:pt>
                      <c:pt idx="5848">
                        <c:v>399.99797000000001</c:v>
                      </c:pt>
                      <c:pt idx="5849">
                        <c:v>400.04059000000001</c:v>
                      </c:pt>
                      <c:pt idx="5850">
                        <c:v>399.98318</c:v>
                      </c:pt>
                      <c:pt idx="5851">
                        <c:v>400.00270999999998</c:v>
                      </c:pt>
                      <c:pt idx="5852">
                        <c:v>399.99639000000002</c:v>
                      </c:pt>
                      <c:pt idx="5853">
                        <c:v>400.03447999999997</c:v>
                      </c:pt>
                      <c:pt idx="5854">
                        <c:v>399.98966999999999</c:v>
                      </c:pt>
                      <c:pt idx="5855">
                        <c:v>399.98063999999999</c:v>
                      </c:pt>
                      <c:pt idx="5856">
                        <c:v>399.98637000000002</c:v>
                      </c:pt>
                      <c:pt idx="5857">
                        <c:v>399.98817000000003</c:v>
                      </c:pt>
                      <c:pt idx="5858">
                        <c:v>400.11353000000003</c:v>
                      </c:pt>
                      <c:pt idx="5859">
                        <c:v>400.06369999999998</c:v>
                      </c:pt>
                      <c:pt idx="5860">
                        <c:v>399.99252999999999</c:v>
                      </c:pt>
                      <c:pt idx="5861">
                        <c:v>400.01069000000001</c:v>
                      </c:pt>
                      <c:pt idx="5862">
                        <c:v>400.03841</c:v>
                      </c:pt>
                      <c:pt idx="5863">
                        <c:v>400.01020999999997</c:v>
                      </c:pt>
                      <c:pt idx="5864">
                        <c:v>400.00299999999999</c:v>
                      </c:pt>
                      <c:pt idx="5865">
                        <c:v>400.02361999999999</c:v>
                      </c:pt>
                      <c:pt idx="5866">
                        <c:v>400.02897999999999</c:v>
                      </c:pt>
                      <c:pt idx="5867">
                        <c:v>399.99092999999999</c:v>
                      </c:pt>
                      <c:pt idx="5868">
                        <c:v>400.00441999999998</c:v>
                      </c:pt>
                      <c:pt idx="5869">
                        <c:v>400.00216999999998</c:v>
                      </c:pt>
                      <c:pt idx="5870">
                        <c:v>400.02033</c:v>
                      </c:pt>
                      <c:pt idx="5871">
                        <c:v>399.97570999999999</c:v>
                      </c:pt>
                      <c:pt idx="5872">
                        <c:v>399.99166000000002</c:v>
                      </c:pt>
                      <c:pt idx="5873">
                        <c:v>399.99223999999998</c:v>
                      </c:pt>
                      <c:pt idx="5874">
                        <c:v>399.98424</c:v>
                      </c:pt>
                      <c:pt idx="5875">
                        <c:v>400.00664</c:v>
                      </c:pt>
                      <c:pt idx="5876">
                        <c:v>399.98318</c:v>
                      </c:pt>
                      <c:pt idx="5877">
                        <c:v>399.98946999999998</c:v>
                      </c:pt>
                      <c:pt idx="5878">
                        <c:v>400.00670000000002</c:v>
                      </c:pt>
                      <c:pt idx="5879">
                        <c:v>400.03278999999998</c:v>
                      </c:pt>
                      <c:pt idx="5880">
                        <c:v>400.02197999999999</c:v>
                      </c:pt>
                      <c:pt idx="5881">
                        <c:v>400.01006000000001</c:v>
                      </c:pt>
                      <c:pt idx="5882">
                        <c:v>400.00484</c:v>
                      </c:pt>
                      <c:pt idx="5883">
                        <c:v>400.04989999999998</c:v>
                      </c:pt>
                      <c:pt idx="5884">
                        <c:v>400.00308000000001</c:v>
                      </c:pt>
                      <c:pt idx="5885">
                        <c:v>399.99245000000002</c:v>
                      </c:pt>
                      <c:pt idx="5886">
                        <c:v>399.99668000000003</c:v>
                      </c:pt>
                      <c:pt idx="5887">
                        <c:v>400.04491000000002</c:v>
                      </c:pt>
                      <c:pt idx="5888">
                        <c:v>399.98257000000001</c:v>
                      </c:pt>
                      <c:pt idx="5889">
                        <c:v>399.99939999999998</c:v>
                      </c:pt>
                      <c:pt idx="5890">
                        <c:v>399.99509</c:v>
                      </c:pt>
                      <c:pt idx="5891">
                        <c:v>400.02909</c:v>
                      </c:pt>
                      <c:pt idx="5892">
                        <c:v>399.98759000000001</c:v>
                      </c:pt>
                      <c:pt idx="5893">
                        <c:v>399.99356999999998</c:v>
                      </c:pt>
                      <c:pt idx="5894">
                        <c:v>399.98820000000001</c:v>
                      </c:pt>
                      <c:pt idx="5895">
                        <c:v>399.98029000000002</c:v>
                      </c:pt>
                      <c:pt idx="5896">
                        <c:v>400.04266999999999</c:v>
                      </c:pt>
                      <c:pt idx="5897">
                        <c:v>400.02805000000001</c:v>
                      </c:pt>
                      <c:pt idx="5898">
                        <c:v>400.01179000000002</c:v>
                      </c:pt>
                      <c:pt idx="5899">
                        <c:v>400.01083</c:v>
                      </c:pt>
                      <c:pt idx="5900">
                        <c:v>400.03706</c:v>
                      </c:pt>
                      <c:pt idx="5901">
                        <c:v>400.01389999999998</c:v>
                      </c:pt>
                      <c:pt idx="5902">
                        <c:v>399.98797999999999</c:v>
                      </c:pt>
                      <c:pt idx="5903">
                        <c:v>399.98624000000001</c:v>
                      </c:pt>
                      <c:pt idx="5904">
                        <c:v>400.03917999999999</c:v>
                      </c:pt>
                      <c:pt idx="5905">
                        <c:v>399.99354</c:v>
                      </c:pt>
                      <c:pt idx="5906">
                        <c:v>399.99722000000003</c:v>
                      </c:pt>
                      <c:pt idx="5907">
                        <c:v>399.99776000000003</c:v>
                      </c:pt>
                      <c:pt idx="5908">
                        <c:v>400.01555999999999</c:v>
                      </c:pt>
                      <c:pt idx="5909">
                        <c:v>399.98649</c:v>
                      </c:pt>
                      <c:pt idx="5910">
                        <c:v>399.99671000000001</c:v>
                      </c:pt>
                      <c:pt idx="5911">
                        <c:v>399.99369000000002</c:v>
                      </c:pt>
                      <c:pt idx="5912">
                        <c:v>399.99910999999997</c:v>
                      </c:pt>
                      <c:pt idx="5913">
                        <c:v>399.99351000000001</c:v>
                      </c:pt>
                      <c:pt idx="5914">
                        <c:v>399.99250999999998</c:v>
                      </c:pt>
                      <c:pt idx="5915">
                        <c:v>399.99148000000002</c:v>
                      </c:pt>
                      <c:pt idx="5916">
                        <c:v>399.97366</c:v>
                      </c:pt>
                      <c:pt idx="5917">
                        <c:v>400.00898000000001</c:v>
                      </c:pt>
                      <c:pt idx="5918">
                        <c:v>399.99450999999999</c:v>
                      </c:pt>
                      <c:pt idx="5919">
                        <c:v>400.12317000000002</c:v>
                      </c:pt>
                      <c:pt idx="5920">
                        <c:v>399.99171999999999</c:v>
                      </c:pt>
                      <c:pt idx="5921">
                        <c:v>400.02938999999998</c:v>
                      </c:pt>
                      <c:pt idx="5922">
                        <c:v>399.98246999999998</c:v>
                      </c:pt>
                      <c:pt idx="5923">
                        <c:v>399.98826000000003</c:v>
                      </c:pt>
                      <c:pt idx="5924">
                        <c:v>400.00688000000002</c:v>
                      </c:pt>
                      <c:pt idx="5925">
                        <c:v>400.00583999999998</c:v>
                      </c:pt>
                      <c:pt idx="5926">
                        <c:v>399.98205000000002</c:v>
                      </c:pt>
                      <c:pt idx="5927">
                        <c:v>399.98486000000003</c:v>
                      </c:pt>
                      <c:pt idx="5928">
                        <c:v>399.98640999999998</c:v>
                      </c:pt>
                      <c:pt idx="5929">
                        <c:v>400.03471999999999</c:v>
                      </c:pt>
                      <c:pt idx="5930">
                        <c:v>399.99700000000001</c:v>
                      </c:pt>
                      <c:pt idx="5931">
                        <c:v>400.00794000000002</c:v>
                      </c:pt>
                      <c:pt idx="5932">
                        <c:v>399.99696</c:v>
                      </c:pt>
                      <c:pt idx="5933">
                        <c:v>399.99484000000001</c:v>
                      </c:pt>
                      <c:pt idx="5934">
                        <c:v>400.03285</c:v>
                      </c:pt>
                      <c:pt idx="5935">
                        <c:v>399.98797000000002</c:v>
                      </c:pt>
                      <c:pt idx="5936">
                        <c:v>399.99319000000003</c:v>
                      </c:pt>
                      <c:pt idx="5937">
                        <c:v>399.99567999999999</c:v>
                      </c:pt>
                      <c:pt idx="5938">
                        <c:v>400.01569999999998</c:v>
                      </c:pt>
                      <c:pt idx="5939">
                        <c:v>399.98714999999999</c:v>
                      </c:pt>
                      <c:pt idx="5940">
                        <c:v>399.98840000000001</c:v>
                      </c:pt>
                      <c:pt idx="5941">
                        <c:v>399.97494</c:v>
                      </c:pt>
                      <c:pt idx="5942">
                        <c:v>399.99919999999997</c:v>
                      </c:pt>
                      <c:pt idx="5943">
                        <c:v>399.96208999999999</c:v>
                      </c:pt>
                      <c:pt idx="5944">
                        <c:v>399.96275000000003</c:v>
                      </c:pt>
                      <c:pt idx="5945">
                        <c:v>399.96713</c:v>
                      </c:pt>
                      <c:pt idx="5946">
                        <c:v>400.00551000000002</c:v>
                      </c:pt>
                      <c:pt idx="5947">
                        <c:v>399.98207000000002</c:v>
                      </c:pt>
                      <c:pt idx="5948">
                        <c:v>399.98790000000002</c:v>
                      </c:pt>
                      <c:pt idx="5949">
                        <c:v>399.98829999999998</c:v>
                      </c:pt>
                      <c:pt idx="5950">
                        <c:v>400.00549999999998</c:v>
                      </c:pt>
                      <c:pt idx="5951">
                        <c:v>399.99506000000002</c:v>
                      </c:pt>
                      <c:pt idx="5952">
                        <c:v>399.98480999999998</c:v>
                      </c:pt>
                      <c:pt idx="5953">
                        <c:v>399.97566</c:v>
                      </c:pt>
                      <c:pt idx="5954">
                        <c:v>400.0016</c:v>
                      </c:pt>
                      <c:pt idx="5955">
                        <c:v>400.02300000000002</c:v>
                      </c:pt>
                      <c:pt idx="5956">
                        <c:v>400.00175999999999</c:v>
                      </c:pt>
                      <c:pt idx="5957">
                        <c:v>399.99637000000001</c:v>
                      </c:pt>
                      <c:pt idx="5958">
                        <c:v>400.00461000000001</c:v>
                      </c:pt>
                      <c:pt idx="5959">
                        <c:v>400.01325000000003</c:v>
                      </c:pt>
                      <c:pt idx="5960">
                        <c:v>399.98887999999999</c:v>
                      </c:pt>
                      <c:pt idx="5961">
                        <c:v>399.99554999999998</c:v>
                      </c:pt>
                      <c:pt idx="5962">
                        <c:v>399.98084</c:v>
                      </c:pt>
                      <c:pt idx="5963">
                        <c:v>400.01346000000001</c:v>
                      </c:pt>
                      <c:pt idx="5964">
                        <c:v>399.99191000000002</c:v>
                      </c:pt>
                      <c:pt idx="5965">
                        <c:v>399.97474999999997</c:v>
                      </c:pt>
                      <c:pt idx="5966">
                        <c:v>399.97336000000001</c:v>
                      </c:pt>
                      <c:pt idx="5967">
                        <c:v>400.01895000000002</c:v>
                      </c:pt>
                      <c:pt idx="5968">
                        <c:v>399.97489999999999</c:v>
                      </c:pt>
                      <c:pt idx="5969">
                        <c:v>400.00385</c:v>
                      </c:pt>
                      <c:pt idx="5970">
                        <c:v>399.99151000000001</c:v>
                      </c:pt>
                      <c:pt idx="5971">
                        <c:v>399.98048999999997</c:v>
                      </c:pt>
                      <c:pt idx="5972">
                        <c:v>400.00198</c:v>
                      </c:pt>
                      <c:pt idx="5973">
                        <c:v>399.95368999999999</c:v>
                      </c:pt>
                      <c:pt idx="5974">
                        <c:v>399.99203</c:v>
                      </c:pt>
                      <c:pt idx="5975">
                        <c:v>399.97383000000002</c:v>
                      </c:pt>
                      <c:pt idx="5976">
                        <c:v>400.00918000000001</c:v>
                      </c:pt>
                      <c:pt idx="5977">
                        <c:v>399.98151000000001</c:v>
                      </c:pt>
                      <c:pt idx="5978">
                        <c:v>399.97390999999999</c:v>
                      </c:pt>
                      <c:pt idx="5979">
                        <c:v>399.96469999999999</c:v>
                      </c:pt>
                      <c:pt idx="5980">
                        <c:v>400.11689000000001</c:v>
                      </c:pt>
                      <c:pt idx="5981">
                        <c:v>400.01817999999997</c:v>
                      </c:pt>
                      <c:pt idx="5982">
                        <c:v>399.98021</c:v>
                      </c:pt>
                      <c:pt idx="5983">
                        <c:v>399.98396000000002</c:v>
                      </c:pt>
                      <c:pt idx="5984">
                        <c:v>399.97964000000002</c:v>
                      </c:pt>
                      <c:pt idx="5985">
                        <c:v>399.98027999999999</c:v>
                      </c:pt>
                      <c:pt idx="5986">
                        <c:v>399.96237000000002</c:v>
                      </c:pt>
                      <c:pt idx="5987">
                        <c:v>399.97892999999999</c:v>
                      </c:pt>
                      <c:pt idx="5988">
                        <c:v>399.96879000000001</c:v>
                      </c:pt>
                      <c:pt idx="5989">
                        <c:v>400</c:v>
                      </c:pt>
                      <c:pt idx="5990">
                        <c:v>399.98712</c:v>
                      </c:pt>
                      <c:pt idx="5991">
                        <c:v>399.98817000000003</c:v>
                      </c:pt>
                      <c:pt idx="5992">
                        <c:v>399.99068999999997</c:v>
                      </c:pt>
                      <c:pt idx="5993">
                        <c:v>400.01758000000001</c:v>
                      </c:pt>
                      <c:pt idx="5994">
                        <c:v>399.96800000000002</c:v>
                      </c:pt>
                      <c:pt idx="5995">
                        <c:v>399.97426000000002</c:v>
                      </c:pt>
                      <c:pt idx="5996">
                        <c:v>399.97028999999998</c:v>
                      </c:pt>
                      <c:pt idx="5997">
                        <c:v>400.01555000000002</c:v>
                      </c:pt>
                      <c:pt idx="5998">
                        <c:v>399.97638000000001</c:v>
                      </c:pt>
                      <c:pt idx="5999">
                        <c:v>399.99439000000001</c:v>
                      </c:pt>
                      <c:pt idx="6000">
                        <c:v>400.00473</c:v>
                      </c:pt>
                      <c:pt idx="6001">
                        <c:v>400.02780999999999</c:v>
                      </c:pt>
                      <c:pt idx="6002">
                        <c:v>399.97316000000001</c:v>
                      </c:pt>
                      <c:pt idx="6003">
                        <c:v>399.97967999999997</c:v>
                      </c:pt>
                      <c:pt idx="6004">
                        <c:v>399.96048999999999</c:v>
                      </c:pt>
                      <c:pt idx="6005">
                        <c:v>399.97746000000001</c:v>
                      </c:pt>
                      <c:pt idx="6006">
                        <c:v>400.00214</c:v>
                      </c:pt>
                      <c:pt idx="6007">
                        <c:v>399.97824000000003</c:v>
                      </c:pt>
                      <c:pt idx="6008">
                        <c:v>399.99684999999999</c:v>
                      </c:pt>
                      <c:pt idx="6009">
                        <c:v>399.99374</c:v>
                      </c:pt>
                      <c:pt idx="6010">
                        <c:v>400.00731999999999</c:v>
                      </c:pt>
                      <c:pt idx="6011">
                        <c:v>399.95826</c:v>
                      </c:pt>
                      <c:pt idx="6012">
                        <c:v>399.96897999999999</c:v>
                      </c:pt>
                      <c:pt idx="6013">
                        <c:v>399.99657000000002</c:v>
                      </c:pt>
                      <c:pt idx="6014">
                        <c:v>400.0231</c:v>
                      </c:pt>
                      <c:pt idx="6015">
                        <c:v>399.98831999999999</c:v>
                      </c:pt>
                      <c:pt idx="6016">
                        <c:v>399.99387999999999</c:v>
                      </c:pt>
                      <c:pt idx="6017">
                        <c:v>399.97107999999997</c:v>
                      </c:pt>
                      <c:pt idx="6018">
                        <c:v>400.01188999999999</c:v>
                      </c:pt>
                      <c:pt idx="6019">
                        <c:v>399.96505000000002</c:v>
                      </c:pt>
                      <c:pt idx="6020">
                        <c:v>399.96901000000003</c:v>
                      </c:pt>
                      <c:pt idx="6021">
                        <c:v>399.97187000000002</c:v>
                      </c:pt>
                      <c:pt idx="6022">
                        <c:v>399.97537999999997</c:v>
                      </c:pt>
                      <c:pt idx="6023">
                        <c:v>399.97492</c:v>
                      </c:pt>
                      <c:pt idx="6024">
                        <c:v>399.97823</c:v>
                      </c:pt>
                      <c:pt idx="6025">
                        <c:v>399.97633000000002</c:v>
                      </c:pt>
                      <c:pt idx="6026">
                        <c:v>399.98189000000002</c:v>
                      </c:pt>
                      <c:pt idx="6027">
                        <c:v>400.00400000000002</c:v>
                      </c:pt>
                      <c:pt idx="6028">
                        <c:v>399.96318000000002</c:v>
                      </c:pt>
                      <c:pt idx="6029">
                        <c:v>399.96283</c:v>
                      </c:pt>
                      <c:pt idx="6030">
                        <c:v>399.97375</c:v>
                      </c:pt>
                      <c:pt idx="6031">
                        <c:v>400.01218999999998</c:v>
                      </c:pt>
                      <c:pt idx="6032">
                        <c:v>399.97980999999999</c:v>
                      </c:pt>
                      <c:pt idx="6033">
                        <c:v>399.98442999999997</c:v>
                      </c:pt>
                      <c:pt idx="6034">
                        <c:v>399.97374000000002</c:v>
                      </c:pt>
                      <c:pt idx="6035">
                        <c:v>400.00905999999998</c:v>
                      </c:pt>
                      <c:pt idx="6036">
                        <c:v>399.96708999999998</c:v>
                      </c:pt>
                      <c:pt idx="6037">
                        <c:v>399.96206000000001</c:v>
                      </c:pt>
                      <c:pt idx="6038">
                        <c:v>399.99758000000003</c:v>
                      </c:pt>
                      <c:pt idx="6039">
                        <c:v>400.02449000000001</c:v>
                      </c:pt>
                      <c:pt idx="6040">
                        <c:v>399.97093999999998</c:v>
                      </c:pt>
                      <c:pt idx="6041">
                        <c:v>400.12646000000001</c:v>
                      </c:pt>
                      <c:pt idx="6042">
                        <c:v>399.97811999999999</c:v>
                      </c:pt>
                      <c:pt idx="6043">
                        <c:v>399.98550999999998</c:v>
                      </c:pt>
                      <c:pt idx="6044">
                        <c:v>400.01254</c:v>
                      </c:pt>
                      <c:pt idx="6045">
                        <c:v>400.00596999999999</c:v>
                      </c:pt>
                      <c:pt idx="6046">
                        <c:v>399.96123</c:v>
                      </c:pt>
                      <c:pt idx="6047">
                        <c:v>399.96345000000002</c:v>
                      </c:pt>
                      <c:pt idx="6048">
                        <c:v>400.01317</c:v>
                      </c:pt>
                      <c:pt idx="6049">
                        <c:v>399.99221</c:v>
                      </c:pt>
                      <c:pt idx="6050">
                        <c:v>399.98428000000001</c:v>
                      </c:pt>
                      <c:pt idx="6051">
                        <c:v>400.00295999999997</c:v>
                      </c:pt>
                      <c:pt idx="6052">
                        <c:v>400.01375999999999</c:v>
                      </c:pt>
                      <c:pt idx="6053">
                        <c:v>399.97257000000002</c:v>
                      </c:pt>
                      <c:pt idx="6054">
                        <c:v>399.95621</c:v>
                      </c:pt>
                      <c:pt idx="6055">
                        <c:v>399.99331000000001</c:v>
                      </c:pt>
                      <c:pt idx="6056">
                        <c:v>400.02175999999997</c:v>
                      </c:pt>
                      <c:pt idx="6057">
                        <c:v>399.97683999999998</c:v>
                      </c:pt>
                      <c:pt idx="6058">
                        <c:v>399.97262999999998</c:v>
                      </c:pt>
                      <c:pt idx="6059">
                        <c:v>399.95639</c:v>
                      </c:pt>
                      <c:pt idx="6060">
                        <c:v>399.99360999999999</c:v>
                      </c:pt>
                      <c:pt idx="6061">
                        <c:v>399.97656000000001</c:v>
                      </c:pt>
                      <c:pt idx="6062">
                        <c:v>399.98430999999999</c:v>
                      </c:pt>
                      <c:pt idx="6063">
                        <c:v>399.99576999999999</c:v>
                      </c:pt>
                      <c:pt idx="6064">
                        <c:v>399.97217000000001</c:v>
                      </c:pt>
                      <c:pt idx="6065">
                        <c:v>400.01139000000001</c:v>
                      </c:pt>
                      <c:pt idx="6066">
                        <c:v>399.98662000000002</c:v>
                      </c:pt>
                      <c:pt idx="6067">
                        <c:v>399.97667000000001</c:v>
                      </c:pt>
                      <c:pt idx="6068">
                        <c:v>399.97131999999999</c:v>
                      </c:pt>
                      <c:pt idx="6069">
                        <c:v>400.02352999999999</c:v>
                      </c:pt>
                      <c:pt idx="6070">
                        <c:v>399.99376000000001</c:v>
                      </c:pt>
                      <c:pt idx="6071">
                        <c:v>399.96096</c:v>
                      </c:pt>
                      <c:pt idx="6072">
                        <c:v>399.96507000000003</c:v>
                      </c:pt>
                      <c:pt idx="6073">
                        <c:v>400.00619999999998</c:v>
                      </c:pt>
                      <c:pt idx="6074">
                        <c:v>399.98034000000001</c:v>
                      </c:pt>
                      <c:pt idx="6075">
                        <c:v>399.96994999999998</c:v>
                      </c:pt>
                      <c:pt idx="6076">
                        <c:v>399.96593000000001</c:v>
                      </c:pt>
                      <c:pt idx="6077">
                        <c:v>400.00727000000001</c:v>
                      </c:pt>
                      <c:pt idx="6078">
                        <c:v>399.97708999999998</c:v>
                      </c:pt>
                      <c:pt idx="6079">
                        <c:v>399.97422</c:v>
                      </c:pt>
                      <c:pt idx="6080">
                        <c:v>399.95585</c:v>
                      </c:pt>
                      <c:pt idx="6081">
                        <c:v>399.97124000000002</c:v>
                      </c:pt>
                      <c:pt idx="6082">
                        <c:v>399.99901</c:v>
                      </c:pt>
                      <c:pt idx="6083">
                        <c:v>399.97478999999998</c:v>
                      </c:pt>
                      <c:pt idx="6084">
                        <c:v>399.99993000000001</c:v>
                      </c:pt>
                      <c:pt idx="6085">
                        <c:v>399.98633000000001</c:v>
                      </c:pt>
                      <c:pt idx="6086">
                        <c:v>400.00895000000003</c:v>
                      </c:pt>
                      <c:pt idx="6087">
                        <c:v>399.97685000000001</c:v>
                      </c:pt>
                      <c:pt idx="6088">
                        <c:v>399.94407999999999</c:v>
                      </c:pt>
                      <c:pt idx="6089">
                        <c:v>399.95607000000001</c:v>
                      </c:pt>
                      <c:pt idx="6090">
                        <c:v>399.98617999999999</c:v>
                      </c:pt>
                      <c:pt idx="6091">
                        <c:v>399.96154999999999</c:v>
                      </c:pt>
                      <c:pt idx="6092">
                        <c:v>399.95317999999997</c:v>
                      </c:pt>
                      <c:pt idx="6093">
                        <c:v>399.97505000000001</c:v>
                      </c:pt>
                      <c:pt idx="6094">
                        <c:v>399.99820999999997</c:v>
                      </c:pt>
                      <c:pt idx="6095">
                        <c:v>399.98172</c:v>
                      </c:pt>
                      <c:pt idx="6096">
                        <c:v>399.96638000000002</c:v>
                      </c:pt>
                      <c:pt idx="6097">
                        <c:v>399.97314</c:v>
                      </c:pt>
                      <c:pt idx="6098">
                        <c:v>399.99709999999999</c:v>
                      </c:pt>
                      <c:pt idx="6099">
                        <c:v>399.94112999999999</c:v>
                      </c:pt>
                      <c:pt idx="6100">
                        <c:v>399.95774999999998</c:v>
                      </c:pt>
                      <c:pt idx="6101">
                        <c:v>399.97606000000002</c:v>
                      </c:pt>
                      <c:pt idx="6102">
                        <c:v>400.11101000000002</c:v>
                      </c:pt>
                      <c:pt idx="6103">
                        <c:v>400.00047000000001</c:v>
                      </c:pt>
                      <c:pt idx="6104">
                        <c:v>399.98124000000001</c:v>
                      </c:pt>
                      <c:pt idx="6105">
                        <c:v>399.9896</c:v>
                      </c:pt>
                      <c:pt idx="6106">
                        <c:v>399.98090999999999</c:v>
                      </c:pt>
                      <c:pt idx="6107">
                        <c:v>400.00533999999999</c:v>
                      </c:pt>
                      <c:pt idx="6108">
                        <c:v>399.96188999999998</c:v>
                      </c:pt>
                      <c:pt idx="6109">
                        <c:v>399.95963</c:v>
                      </c:pt>
                      <c:pt idx="6110">
                        <c:v>399.93876</c:v>
                      </c:pt>
                      <c:pt idx="6111">
                        <c:v>399.99234000000001</c:v>
                      </c:pt>
                      <c:pt idx="6112">
                        <c:v>399.96427</c:v>
                      </c:pt>
                      <c:pt idx="6113">
                        <c:v>399.97667999999999</c:v>
                      </c:pt>
                      <c:pt idx="6114">
                        <c:v>399.96740999999997</c:v>
                      </c:pt>
                      <c:pt idx="6115">
                        <c:v>399.99385999999998</c:v>
                      </c:pt>
                      <c:pt idx="6116">
                        <c:v>399.95182</c:v>
                      </c:pt>
                      <c:pt idx="6117">
                        <c:v>399.97575999999998</c:v>
                      </c:pt>
                      <c:pt idx="6118">
                        <c:v>399.97922999999997</c:v>
                      </c:pt>
                      <c:pt idx="6119">
                        <c:v>399.98433999999997</c:v>
                      </c:pt>
                      <c:pt idx="6120">
                        <c:v>400.00668999999999</c:v>
                      </c:pt>
                      <c:pt idx="6121">
                        <c:v>399.97178000000002</c:v>
                      </c:pt>
                      <c:pt idx="6122">
                        <c:v>399.97489999999999</c:v>
                      </c:pt>
                      <c:pt idx="6123">
                        <c:v>399.98205000000002</c:v>
                      </c:pt>
                      <c:pt idx="6124">
                        <c:v>400.00729999999999</c:v>
                      </c:pt>
                      <c:pt idx="6125">
                        <c:v>399.95805999999999</c:v>
                      </c:pt>
                      <c:pt idx="6126">
                        <c:v>399.96814999999998</c:v>
                      </c:pt>
                      <c:pt idx="6127">
                        <c:v>399.9674</c:v>
                      </c:pt>
                      <c:pt idx="6128">
                        <c:v>399.99592999999999</c:v>
                      </c:pt>
                      <c:pt idx="6129">
                        <c:v>399.96872999999999</c:v>
                      </c:pt>
                      <c:pt idx="6130">
                        <c:v>399.95040999999998</c:v>
                      </c:pt>
                      <c:pt idx="6131">
                        <c:v>399.96183000000002</c:v>
                      </c:pt>
                      <c:pt idx="6132">
                        <c:v>400.00420000000003</c:v>
                      </c:pt>
                      <c:pt idx="6133">
                        <c:v>399.95755000000003</c:v>
                      </c:pt>
                      <c:pt idx="6134">
                        <c:v>399.96611999999999</c:v>
                      </c:pt>
                      <c:pt idx="6135">
                        <c:v>399.95717999999999</c:v>
                      </c:pt>
                      <c:pt idx="6136">
                        <c:v>399.98385000000002</c:v>
                      </c:pt>
                      <c:pt idx="6137">
                        <c:v>399.97046</c:v>
                      </c:pt>
                      <c:pt idx="6138">
                        <c:v>399.96528999999998</c:v>
                      </c:pt>
                      <c:pt idx="6139">
                        <c:v>399.96728000000002</c:v>
                      </c:pt>
                      <c:pt idx="6140">
                        <c:v>399.94627000000003</c:v>
                      </c:pt>
                      <c:pt idx="6141">
                        <c:v>399.98694999999998</c:v>
                      </c:pt>
                      <c:pt idx="6142">
                        <c:v>399.94578999999999</c:v>
                      </c:pt>
                      <c:pt idx="6143">
                        <c:v>399.94486999999998</c:v>
                      </c:pt>
                      <c:pt idx="6144">
                        <c:v>399.96051</c:v>
                      </c:pt>
                      <c:pt idx="6145">
                        <c:v>399.99310000000003</c:v>
                      </c:pt>
                      <c:pt idx="6146">
                        <c:v>399.94646</c:v>
                      </c:pt>
                      <c:pt idx="6147">
                        <c:v>399.95539000000002</c:v>
                      </c:pt>
                      <c:pt idx="6148">
                        <c:v>399.9522</c:v>
                      </c:pt>
                      <c:pt idx="6149">
                        <c:v>399.97703000000001</c:v>
                      </c:pt>
                      <c:pt idx="6150">
                        <c:v>399.95706000000001</c:v>
                      </c:pt>
                      <c:pt idx="6151">
                        <c:v>399.95071000000002</c:v>
                      </c:pt>
                      <c:pt idx="6152">
                        <c:v>399.96449999999999</c:v>
                      </c:pt>
                      <c:pt idx="6153">
                        <c:v>400.00700999999998</c:v>
                      </c:pt>
                      <c:pt idx="6154">
                        <c:v>399.93612000000002</c:v>
                      </c:pt>
                      <c:pt idx="6155">
                        <c:v>399.95661999999999</c:v>
                      </c:pt>
                      <c:pt idx="6156">
                        <c:v>399.96645999999998</c:v>
                      </c:pt>
                      <c:pt idx="6157">
                        <c:v>399.97118999999998</c:v>
                      </c:pt>
                      <c:pt idx="6158">
                        <c:v>399.99196999999998</c:v>
                      </c:pt>
                      <c:pt idx="6159">
                        <c:v>399.96638000000002</c:v>
                      </c:pt>
                      <c:pt idx="6160">
                        <c:v>399.99194999999997</c:v>
                      </c:pt>
                      <c:pt idx="6161">
                        <c:v>400.01283000000001</c:v>
                      </c:pt>
                      <c:pt idx="6162">
                        <c:v>400.08805999999998</c:v>
                      </c:pt>
                      <c:pt idx="6163">
                        <c:v>400.04118</c:v>
                      </c:pt>
                      <c:pt idx="6164">
                        <c:v>399.97635000000002</c:v>
                      </c:pt>
                      <c:pt idx="6165">
                        <c:v>399.97032999999999</c:v>
                      </c:pt>
                      <c:pt idx="6166">
                        <c:v>400.00153999999998</c:v>
                      </c:pt>
                      <c:pt idx="6167">
                        <c:v>399.95454999999998</c:v>
                      </c:pt>
                      <c:pt idx="6168">
                        <c:v>399.97467</c:v>
                      </c:pt>
                      <c:pt idx="6169">
                        <c:v>399.96892000000003</c:v>
                      </c:pt>
                      <c:pt idx="6170">
                        <c:v>400.01317999999998</c:v>
                      </c:pt>
                      <c:pt idx="6171">
                        <c:v>399.96301</c:v>
                      </c:pt>
                      <c:pt idx="6172">
                        <c:v>399.96561000000003</c:v>
                      </c:pt>
                      <c:pt idx="6173">
                        <c:v>399.98169999999999</c:v>
                      </c:pt>
                      <c:pt idx="6174">
                        <c:v>400.00740999999999</c:v>
                      </c:pt>
                      <c:pt idx="6175">
                        <c:v>400.00214</c:v>
                      </c:pt>
                      <c:pt idx="6176">
                        <c:v>399.99108000000001</c:v>
                      </c:pt>
                      <c:pt idx="6177">
                        <c:v>399.98856000000001</c:v>
                      </c:pt>
                      <c:pt idx="6178">
                        <c:v>399.97284999999999</c:v>
                      </c:pt>
                      <c:pt idx="6179">
                        <c:v>399.99259000000001</c:v>
                      </c:pt>
                      <c:pt idx="6180">
                        <c:v>399.95956999999999</c:v>
                      </c:pt>
                      <c:pt idx="6181">
                        <c:v>399.96449000000001</c:v>
                      </c:pt>
                      <c:pt idx="6182">
                        <c:v>399.95947999999999</c:v>
                      </c:pt>
                      <c:pt idx="6183">
                        <c:v>399.98809</c:v>
                      </c:pt>
                      <c:pt idx="6184">
                        <c:v>399.96843000000001</c:v>
                      </c:pt>
                      <c:pt idx="6185">
                        <c:v>399.9939</c:v>
                      </c:pt>
                      <c:pt idx="6186">
                        <c:v>399.97744</c:v>
                      </c:pt>
                      <c:pt idx="6187">
                        <c:v>400.01737000000003</c:v>
                      </c:pt>
                      <c:pt idx="6188">
                        <c:v>399.97570999999999</c:v>
                      </c:pt>
                      <c:pt idx="6189">
                        <c:v>399.98451</c:v>
                      </c:pt>
                      <c:pt idx="6190">
                        <c:v>399.97489000000002</c:v>
                      </c:pt>
                      <c:pt idx="6191">
                        <c:v>400.00436000000002</c:v>
                      </c:pt>
                      <c:pt idx="6192">
                        <c:v>399.95897000000002</c:v>
                      </c:pt>
                      <c:pt idx="6193">
                        <c:v>399.96019000000001</c:v>
                      </c:pt>
                      <c:pt idx="6194">
                        <c:v>399.98876999999999</c:v>
                      </c:pt>
                      <c:pt idx="6195">
                        <c:v>399.99216000000001</c:v>
                      </c:pt>
                      <c:pt idx="6196">
                        <c:v>400.00225999999998</c:v>
                      </c:pt>
                      <c:pt idx="6197">
                        <c:v>399.97784000000001</c:v>
                      </c:pt>
                      <c:pt idx="6198">
                        <c:v>399.97552999999999</c:v>
                      </c:pt>
                      <c:pt idx="6199">
                        <c:v>399.96861000000001</c:v>
                      </c:pt>
                      <c:pt idx="6200">
                        <c:v>400.01186999999999</c:v>
                      </c:pt>
                      <c:pt idx="6201">
                        <c:v>399.94348000000002</c:v>
                      </c:pt>
                      <c:pt idx="6202">
                        <c:v>399.97190999999998</c:v>
                      </c:pt>
                      <c:pt idx="6203">
                        <c:v>399.96850999999998</c:v>
                      </c:pt>
                      <c:pt idx="6204">
                        <c:v>400.00637999999998</c:v>
                      </c:pt>
                      <c:pt idx="6205">
                        <c:v>399.97689000000003</c:v>
                      </c:pt>
                      <c:pt idx="6206">
                        <c:v>399.96537000000001</c:v>
                      </c:pt>
                      <c:pt idx="6207">
                        <c:v>399.96370000000002</c:v>
                      </c:pt>
                      <c:pt idx="6208">
                        <c:v>400.01168999999999</c:v>
                      </c:pt>
                      <c:pt idx="6209">
                        <c:v>399.97109999999998</c:v>
                      </c:pt>
                      <c:pt idx="6210">
                        <c:v>399.96296000000001</c:v>
                      </c:pt>
                      <c:pt idx="6211">
                        <c:v>399.95173</c:v>
                      </c:pt>
                      <c:pt idx="6212">
                        <c:v>399.97016000000002</c:v>
                      </c:pt>
                      <c:pt idx="6213">
                        <c:v>400.00029000000001</c:v>
                      </c:pt>
                      <c:pt idx="6214">
                        <c:v>399.98953</c:v>
                      </c:pt>
                      <c:pt idx="6215">
                        <c:v>399.97199000000001</c:v>
                      </c:pt>
                      <c:pt idx="6216">
                        <c:v>399.98844000000003</c:v>
                      </c:pt>
                      <c:pt idx="6217">
                        <c:v>400.00468999999998</c:v>
                      </c:pt>
                      <c:pt idx="6218">
                        <c:v>399.96285</c:v>
                      </c:pt>
                      <c:pt idx="6219">
                        <c:v>399.96233999999998</c:v>
                      </c:pt>
                      <c:pt idx="6220">
                        <c:v>399.95317</c:v>
                      </c:pt>
                      <c:pt idx="6221">
                        <c:v>399.99322000000001</c:v>
                      </c:pt>
                      <c:pt idx="6222">
                        <c:v>399.93849</c:v>
                      </c:pt>
                      <c:pt idx="6223">
                        <c:v>400.08812</c:v>
                      </c:pt>
                      <c:pt idx="6224">
                        <c:v>400.01049999999998</c:v>
                      </c:pt>
                      <c:pt idx="6225">
                        <c:v>399.99889999999999</c:v>
                      </c:pt>
                      <c:pt idx="6226">
                        <c:v>399.96883000000003</c:v>
                      </c:pt>
                      <c:pt idx="6227">
                        <c:v>399.96717000000001</c:v>
                      </c:pt>
                      <c:pt idx="6228">
                        <c:v>399.96418</c:v>
                      </c:pt>
                      <c:pt idx="6229">
                        <c:v>399.98773999999997</c:v>
                      </c:pt>
                      <c:pt idx="6230">
                        <c:v>399.97505000000001</c:v>
                      </c:pt>
                      <c:pt idx="6231">
                        <c:v>399.96116000000001</c:v>
                      </c:pt>
                      <c:pt idx="6232">
                        <c:v>399.94927999999999</c:v>
                      </c:pt>
                      <c:pt idx="6233">
                        <c:v>399.93754000000001</c:v>
                      </c:pt>
                      <c:pt idx="6234">
                        <c:v>399.99653000000001</c:v>
                      </c:pt>
                      <c:pt idx="6235">
                        <c:v>399.95495</c:v>
                      </c:pt>
                      <c:pt idx="6236">
                        <c:v>399.96170000000001</c:v>
                      </c:pt>
                      <c:pt idx="6237">
                        <c:v>399.96379999999999</c:v>
                      </c:pt>
                      <c:pt idx="6238">
                        <c:v>400.00232999999997</c:v>
                      </c:pt>
                      <c:pt idx="6239">
                        <c:v>399.98518000000001</c:v>
                      </c:pt>
                      <c:pt idx="6240">
                        <c:v>399.97165999999999</c:v>
                      </c:pt>
                      <c:pt idx="6241">
                        <c:v>399.98237999999998</c:v>
                      </c:pt>
                      <c:pt idx="6242">
                        <c:v>399.99117000000001</c:v>
                      </c:pt>
                      <c:pt idx="6243">
                        <c:v>399.95535000000001</c:v>
                      </c:pt>
                      <c:pt idx="6244">
                        <c:v>399.97075999999998</c:v>
                      </c:pt>
                      <c:pt idx="6245">
                        <c:v>399.97035</c:v>
                      </c:pt>
                      <c:pt idx="6246">
                        <c:v>399.99392999999998</c:v>
                      </c:pt>
                      <c:pt idx="6247">
                        <c:v>399.96415999999999</c:v>
                      </c:pt>
                      <c:pt idx="6248">
                        <c:v>399.94995</c:v>
                      </c:pt>
                      <c:pt idx="6249">
                        <c:v>399.95103</c:v>
                      </c:pt>
                      <c:pt idx="6250">
                        <c:v>399.96535999999998</c:v>
                      </c:pt>
                      <c:pt idx="6251">
                        <c:v>399.96922000000001</c:v>
                      </c:pt>
                      <c:pt idx="6252">
                        <c:v>399.95017000000001</c:v>
                      </c:pt>
                      <c:pt idx="6253">
                        <c:v>399.94799999999998</c:v>
                      </c:pt>
                      <c:pt idx="6254">
                        <c:v>399.94099</c:v>
                      </c:pt>
                      <c:pt idx="6255">
                        <c:v>399.99434000000002</c:v>
                      </c:pt>
                      <c:pt idx="6256">
                        <c:v>399.95701000000003</c:v>
                      </c:pt>
                      <c:pt idx="6257">
                        <c:v>399.95157</c:v>
                      </c:pt>
                      <c:pt idx="6258">
                        <c:v>399.95578</c:v>
                      </c:pt>
                      <c:pt idx="6259">
                        <c:v>400.00564000000003</c:v>
                      </c:pt>
                      <c:pt idx="6260">
                        <c:v>399.95844</c:v>
                      </c:pt>
                      <c:pt idx="6261">
                        <c:v>399.95479999999998</c:v>
                      </c:pt>
                      <c:pt idx="6262">
                        <c:v>399.96291000000002</c:v>
                      </c:pt>
                      <c:pt idx="6263">
                        <c:v>399.98320000000001</c:v>
                      </c:pt>
                      <c:pt idx="6264">
                        <c:v>399.96098000000001</c:v>
                      </c:pt>
                      <c:pt idx="6265">
                        <c:v>399.95494000000002</c:v>
                      </c:pt>
                      <c:pt idx="6266">
                        <c:v>399.95562999999999</c:v>
                      </c:pt>
                      <c:pt idx="6267">
                        <c:v>399.99678999999998</c:v>
                      </c:pt>
                      <c:pt idx="6268">
                        <c:v>399.98964000000001</c:v>
                      </c:pt>
                      <c:pt idx="6269">
                        <c:v>399.95623000000001</c:v>
                      </c:pt>
                      <c:pt idx="6270">
                        <c:v>399.96597000000003</c:v>
                      </c:pt>
                      <c:pt idx="6271">
                        <c:v>399.97447</c:v>
                      </c:pt>
                      <c:pt idx="6272">
                        <c:v>399.99446999999998</c:v>
                      </c:pt>
                      <c:pt idx="6273">
                        <c:v>399.98403999999999</c:v>
                      </c:pt>
                      <c:pt idx="6274">
                        <c:v>399.97494</c:v>
                      </c:pt>
                      <c:pt idx="6275">
                        <c:v>399.98905999999999</c:v>
                      </c:pt>
                      <c:pt idx="6276">
                        <c:v>400.00581</c:v>
                      </c:pt>
                      <c:pt idx="6277">
                        <c:v>399.96305999999998</c:v>
                      </c:pt>
                      <c:pt idx="6278">
                        <c:v>399.96433000000002</c:v>
                      </c:pt>
                      <c:pt idx="6279">
                        <c:v>399.95841000000001</c:v>
                      </c:pt>
                      <c:pt idx="6280">
                        <c:v>400.00702999999999</c:v>
                      </c:pt>
                      <c:pt idx="6281">
                        <c:v>399.96413999999999</c:v>
                      </c:pt>
                      <c:pt idx="6282">
                        <c:v>399.96593999999999</c:v>
                      </c:pt>
                      <c:pt idx="6283">
                        <c:v>399.96179999999998</c:v>
                      </c:pt>
                      <c:pt idx="6284">
                        <c:v>400.10771999999997</c:v>
                      </c:pt>
                      <c:pt idx="6285">
                        <c:v>399.98435000000001</c:v>
                      </c:pt>
                      <c:pt idx="6286">
                        <c:v>399.95425999999998</c:v>
                      </c:pt>
                      <c:pt idx="6287">
                        <c:v>399.96861999999999</c:v>
                      </c:pt>
                      <c:pt idx="6288">
                        <c:v>399.95771999999999</c:v>
                      </c:pt>
                      <c:pt idx="6289">
                        <c:v>400.01954999999998</c:v>
                      </c:pt>
                      <c:pt idx="6290">
                        <c:v>399.98345999999998</c:v>
                      </c:pt>
                      <c:pt idx="6291">
                        <c:v>400.00198</c:v>
                      </c:pt>
                      <c:pt idx="6292">
                        <c:v>399.99684999999999</c:v>
                      </c:pt>
                      <c:pt idx="6293">
                        <c:v>400.01114999999999</c:v>
                      </c:pt>
                      <c:pt idx="6294">
                        <c:v>399.97654</c:v>
                      </c:pt>
                      <c:pt idx="6295">
                        <c:v>399.98336</c:v>
                      </c:pt>
                      <c:pt idx="6296">
                        <c:v>399.97523999999999</c:v>
                      </c:pt>
                      <c:pt idx="6297">
                        <c:v>399.99486000000002</c:v>
                      </c:pt>
                      <c:pt idx="6298">
                        <c:v>399.95778999999999</c:v>
                      </c:pt>
                      <c:pt idx="6299">
                        <c:v>399.96884999999997</c:v>
                      </c:pt>
                      <c:pt idx="6300">
                        <c:v>399.95994000000002</c:v>
                      </c:pt>
                      <c:pt idx="6301">
                        <c:v>399.98131999999998</c:v>
                      </c:pt>
                      <c:pt idx="6302">
                        <c:v>399.96573000000001</c:v>
                      </c:pt>
                      <c:pt idx="6303">
                        <c:v>399.95981</c:v>
                      </c:pt>
                      <c:pt idx="6304">
                        <c:v>399.97172999999998</c:v>
                      </c:pt>
                      <c:pt idx="6305">
                        <c:v>399.96247</c:v>
                      </c:pt>
                      <c:pt idx="6306">
                        <c:v>399.98378000000002</c:v>
                      </c:pt>
                      <c:pt idx="6307">
                        <c:v>399.96420999999998</c:v>
                      </c:pt>
                      <c:pt idx="6308">
                        <c:v>399.96150999999998</c:v>
                      </c:pt>
                      <c:pt idx="6309">
                        <c:v>399.96438000000001</c:v>
                      </c:pt>
                      <c:pt idx="6310">
                        <c:v>400.00351000000001</c:v>
                      </c:pt>
                      <c:pt idx="6311">
                        <c:v>399.9511</c:v>
                      </c:pt>
                      <c:pt idx="6312">
                        <c:v>399.95495</c:v>
                      </c:pt>
                      <c:pt idx="6313">
                        <c:v>399.95976000000002</c:v>
                      </c:pt>
                      <c:pt idx="6314">
                        <c:v>399.99722000000003</c:v>
                      </c:pt>
                      <c:pt idx="6315">
                        <c:v>399.95742999999999</c:v>
                      </c:pt>
                      <c:pt idx="6316">
                        <c:v>399.96145999999999</c:v>
                      </c:pt>
                      <c:pt idx="6317">
                        <c:v>399.96251000000001</c:v>
                      </c:pt>
                      <c:pt idx="6318">
                        <c:v>399.99682999999999</c:v>
                      </c:pt>
                      <c:pt idx="6319">
                        <c:v>399.95686999999998</c:v>
                      </c:pt>
                      <c:pt idx="6320">
                        <c:v>399.95236</c:v>
                      </c:pt>
                      <c:pt idx="6321">
                        <c:v>399.96327000000002</c:v>
                      </c:pt>
                      <c:pt idx="6322">
                        <c:v>399.95042000000001</c:v>
                      </c:pt>
                      <c:pt idx="6323">
                        <c:v>399.98093</c:v>
                      </c:pt>
                      <c:pt idx="6324">
                        <c:v>399.96692999999999</c:v>
                      </c:pt>
                      <c:pt idx="6325">
                        <c:v>399.96170000000001</c:v>
                      </c:pt>
                      <c:pt idx="6326">
                        <c:v>399.94630000000001</c:v>
                      </c:pt>
                      <c:pt idx="6327">
                        <c:v>399.98930000000001</c:v>
                      </c:pt>
                      <c:pt idx="6328">
                        <c:v>399.95827000000003</c:v>
                      </c:pt>
                      <c:pt idx="6329">
                        <c:v>399.97503</c:v>
                      </c:pt>
                      <c:pt idx="6330">
                        <c:v>399.97642000000002</c:v>
                      </c:pt>
                      <c:pt idx="6331">
                        <c:v>399.99995999999999</c:v>
                      </c:pt>
                      <c:pt idx="6332">
                        <c:v>399.97122000000002</c:v>
                      </c:pt>
                      <c:pt idx="6333">
                        <c:v>399.97832</c:v>
                      </c:pt>
                      <c:pt idx="6334">
                        <c:v>399.97595999999999</c:v>
                      </c:pt>
                      <c:pt idx="6335">
                        <c:v>400.00625000000002</c:v>
                      </c:pt>
                      <c:pt idx="6336">
                        <c:v>399.98316999999997</c:v>
                      </c:pt>
                      <c:pt idx="6337">
                        <c:v>399.96578</c:v>
                      </c:pt>
                      <c:pt idx="6338">
                        <c:v>399.96460000000002</c:v>
                      </c:pt>
                      <c:pt idx="6339">
                        <c:v>399.9785</c:v>
                      </c:pt>
                      <c:pt idx="6340">
                        <c:v>399.98516000000001</c:v>
                      </c:pt>
                      <c:pt idx="6341">
                        <c:v>399.95551</c:v>
                      </c:pt>
                      <c:pt idx="6342">
                        <c:v>399.94585000000001</c:v>
                      </c:pt>
                      <c:pt idx="6343">
                        <c:v>399.96057999999999</c:v>
                      </c:pt>
                      <c:pt idx="6344">
                        <c:v>399.99261000000001</c:v>
                      </c:pt>
                      <c:pt idx="6345">
                        <c:v>400.10122000000001</c:v>
                      </c:pt>
                      <c:pt idx="6346">
                        <c:v>399.95474999999999</c:v>
                      </c:pt>
                      <c:pt idx="6347">
                        <c:v>399.94175999999999</c:v>
                      </c:pt>
                      <c:pt idx="6348">
                        <c:v>399.98473999999999</c:v>
                      </c:pt>
                      <c:pt idx="6349">
                        <c:v>399.96129999999999</c:v>
                      </c:pt>
                      <c:pt idx="6350">
                        <c:v>399.96978000000001</c:v>
                      </c:pt>
                      <c:pt idx="6351">
                        <c:v>399.96289000000002</c:v>
                      </c:pt>
                      <c:pt idx="6352">
                        <c:v>400.01474000000002</c:v>
                      </c:pt>
                      <c:pt idx="6353">
                        <c:v>399.97960999999998</c:v>
                      </c:pt>
                      <c:pt idx="6354">
                        <c:v>399.9658</c:v>
                      </c:pt>
                      <c:pt idx="6355">
                        <c:v>399.96449000000001</c:v>
                      </c:pt>
                      <c:pt idx="6356">
                        <c:v>399.95929999999998</c:v>
                      </c:pt>
                      <c:pt idx="6357">
                        <c:v>399.97692000000001</c:v>
                      </c:pt>
                      <c:pt idx="6358">
                        <c:v>399.96575000000001</c:v>
                      </c:pt>
                      <c:pt idx="6359">
                        <c:v>399.94024000000002</c:v>
                      </c:pt>
                      <c:pt idx="6360">
                        <c:v>399.93369000000001</c:v>
                      </c:pt>
                      <c:pt idx="6361">
                        <c:v>399.98048999999997</c:v>
                      </c:pt>
                      <c:pt idx="6362">
                        <c:v>399.95760999999999</c:v>
                      </c:pt>
                      <c:pt idx="6363">
                        <c:v>399.96442999999999</c:v>
                      </c:pt>
                      <c:pt idx="6364">
                        <c:v>399.95711</c:v>
                      </c:pt>
                      <c:pt idx="6365">
                        <c:v>400.00605999999999</c:v>
                      </c:pt>
                      <c:pt idx="6366">
                        <c:v>399.95501999999999</c:v>
                      </c:pt>
                      <c:pt idx="6367">
                        <c:v>399.93689999999998</c:v>
                      </c:pt>
                      <c:pt idx="6368">
                        <c:v>399.95319999999998</c:v>
                      </c:pt>
                      <c:pt idx="6369">
                        <c:v>399.98845</c:v>
                      </c:pt>
                      <c:pt idx="6370">
                        <c:v>399.95053000000001</c:v>
                      </c:pt>
                      <c:pt idx="6371">
                        <c:v>399.92813000000001</c:v>
                      </c:pt>
                      <c:pt idx="6372">
                        <c:v>399.94409000000002</c:v>
                      </c:pt>
                      <c:pt idx="6373">
                        <c:v>399.96713</c:v>
                      </c:pt>
                      <c:pt idx="6374">
                        <c:v>399.99412999999998</c:v>
                      </c:pt>
                      <c:pt idx="6375">
                        <c:v>399.98973999999998</c:v>
                      </c:pt>
                      <c:pt idx="6376">
                        <c:v>399.97023000000002</c:v>
                      </c:pt>
                      <c:pt idx="6377">
                        <c:v>399.97205000000002</c:v>
                      </c:pt>
                      <c:pt idx="6378">
                        <c:v>399.995</c:v>
                      </c:pt>
                      <c:pt idx="6379">
                        <c:v>399.95161999999999</c:v>
                      </c:pt>
                      <c:pt idx="6380">
                        <c:v>399.95994999999999</c:v>
                      </c:pt>
                      <c:pt idx="6381">
                        <c:v>399.94679000000002</c:v>
                      </c:pt>
                      <c:pt idx="6382">
                        <c:v>399.97307000000001</c:v>
                      </c:pt>
                      <c:pt idx="6383">
                        <c:v>399.92243999999999</c:v>
                      </c:pt>
                      <c:pt idx="6384">
                        <c:v>399.94968</c:v>
                      </c:pt>
                      <c:pt idx="6385">
                        <c:v>399.95074</c:v>
                      </c:pt>
                      <c:pt idx="6386">
                        <c:v>399.98011000000002</c:v>
                      </c:pt>
                      <c:pt idx="6387">
                        <c:v>399.95544000000001</c:v>
                      </c:pt>
                      <c:pt idx="6388">
                        <c:v>399.98575</c:v>
                      </c:pt>
                      <c:pt idx="6389">
                        <c:v>399.97998999999999</c:v>
                      </c:pt>
                      <c:pt idx="6390">
                        <c:v>399.99531000000002</c:v>
                      </c:pt>
                      <c:pt idx="6391">
                        <c:v>399.95078000000001</c:v>
                      </c:pt>
                      <c:pt idx="6392">
                        <c:v>399.96928000000003</c:v>
                      </c:pt>
                      <c:pt idx="6393">
                        <c:v>399.95204999999999</c:v>
                      </c:pt>
                      <c:pt idx="6394">
                        <c:v>399.96841000000001</c:v>
                      </c:pt>
                      <c:pt idx="6395">
                        <c:v>400.00421999999998</c:v>
                      </c:pt>
                      <c:pt idx="6396">
                        <c:v>399.98016000000001</c:v>
                      </c:pt>
                      <c:pt idx="6397">
                        <c:v>399.98424999999997</c:v>
                      </c:pt>
                      <c:pt idx="6398">
                        <c:v>399.97449999999998</c:v>
                      </c:pt>
                      <c:pt idx="6399">
                        <c:v>400.01119999999997</c:v>
                      </c:pt>
                      <c:pt idx="6400">
                        <c:v>399.97125</c:v>
                      </c:pt>
                      <c:pt idx="6401">
                        <c:v>399.96093999999999</c:v>
                      </c:pt>
                      <c:pt idx="6402">
                        <c:v>399.95359000000002</c:v>
                      </c:pt>
                      <c:pt idx="6403">
                        <c:v>400.00511999999998</c:v>
                      </c:pt>
                      <c:pt idx="6404">
                        <c:v>399.95492999999999</c:v>
                      </c:pt>
                      <c:pt idx="6405">
                        <c:v>399.98032000000001</c:v>
                      </c:pt>
                      <c:pt idx="6406">
                        <c:v>400.09951999999998</c:v>
                      </c:pt>
                      <c:pt idx="6407">
                        <c:v>400.00862000000001</c:v>
                      </c:pt>
                      <c:pt idx="6408">
                        <c:v>399.98248999999998</c:v>
                      </c:pt>
                      <c:pt idx="6409">
                        <c:v>399.96213999999998</c:v>
                      </c:pt>
                      <c:pt idx="6410">
                        <c:v>399.95307000000003</c:v>
                      </c:pt>
                      <c:pt idx="6411">
                        <c:v>399.97989999999999</c:v>
                      </c:pt>
                      <c:pt idx="6412">
                        <c:v>399.98214000000002</c:v>
                      </c:pt>
                      <c:pt idx="6413">
                        <c:v>399.96935999999999</c:v>
                      </c:pt>
                      <c:pt idx="6414">
                        <c:v>399.95454999999998</c:v>
                      </c:pt>
                      <c:pt idx="6415">
                        <c:v>399.96814999999998</c:v>
                      </c:pt>
                      <c:pt idx="6416">
                        <c:v>400.00628</c:v>
                      </c:pt>
                      <c:pt idx="6417">
                        <c:v>399.95900999999998</c:v>
                      </c:pt>
                      <c:pt idx="6418">
                        <c:v>399.97863999999998</c:v>
                      </c:pt>
                      <c:pt idx="6419">
                        <c:v>400.00373999999999</c:v>
                      </c:pt>
                      <c:pt idx="6420">
                        <c:v>400.00997000000001</c:v>
                      </c:pt>
                      <c:pt idx="6421">
                        <c:v>399.97102999999998</c:v>
                      </c:pt>
                      <c:pt idx="6422">
                        <c:v>399.95380999999998</c:v>
                      </c:pt>
                      <c:pt idx="6423">
                        <c:v>399.97073</c:v>
                      </c:pt>
                      <c:pt idx="6424">
                        <c:v>399.99770000000001</c:v>
                      </c:pt>
                      <c:pt idx="6425">
                        <c:v>399.97329999999999</c:v>
                      </c:pt>
                      <c:pt idx="6426">
                        <c:v>399.95504</c:v>
                      </c:pt>
                      <c:pt idx="6427">
                        <c:v>399.96156000000002</c:v>
                      </c:pt>
                      <c:pt idx="6428">
                        <c:v>399.98669000000001</c:v>
                      </c:pt>
                      <c:pt idx="6429">
                        <c:v>399.97307000000001</c:v>
                      </c:pt>
                      <c:pt idx="6430">
                        <c:v>399.98273</c:v>
                      </c:pt>
                      <c:pt idx="6431">
                        <c:v>399.97976</c:v>
                      </c:pt>
                      <c:pt idx="6432">
                        <c:v>399.97521</c:v>
                      </c:pt>
                      <c:pt idx="6433">
                        <c:v>400.01566000000003</c:v>
                      </c:pt>
                      <c:pt idx="6434">
                        <c:v>399.98385999999999</c:v>
                      </c:pt>
                      <c:pt idx="6435">
                        <c:v>399.97935000000001</c:v>
                      </c:pt>
                      <c:pt idx="6436">
                        <c:v>399.97742</c:v>
                      </c:pt>
                      <c:pt idx="6437">
                        <c:v>400.02071000000001</c:v>
                      </c:pt>
                      <c:pt idx="6438">
                        <c:v>399.98165</c:v>
                      </c:pt>
                      <c:pt idx="6439">
                        <c:v>399.97393</c:v>
                      </c:pt>
                      <c:pt idx="6440">
                        <c:v>399.98003</c:v>
                      </c:pt>
                      <c:pt idx="6441">
                        <c:v>400.01629000000003</c:v>
                      </c:pt>
                      <c:pt idx="6442">
                        <c:v>399.97604999999999</c:v>
                      </c:pt>
                      <c:pt idx="6443">
                        <c:v>399.95738</c:v>
                      </c:pt>
                      <c:pt idx="6444">
                        <c:v>399.96051</c:v>
                      </c:pt>
                      <c:pt idx="6445">
                        <c:v>400.0009</c:v>
                      </c:pt>
                      <c:pt idx="6446">
                        <c:v>399.94878</c:v>
                      </c:pt>
                      <c:pt idx="6447">
                        <c:v>399.96638999999999</c:v>
                      </c:pt>
                      <c:pt idx="6448">
                        <c:v>399.95531999999997</c:v>
                      </c:pt>
                      <c:pt idx="6449">
                        <c:v>399.99480999999997</c:v>
                      </c:pt>
                      <c:pt idx="6450">
                        <c:v>400.00157000000002</c:v>
                      </c:pt>
                      <c:pt idx="6451">
                        <c:v>399.99482999999998</c:v>
                      </c:pt>
                      <c:pt idx="6452">
                        <c:v>399.97534999999999</c:v>
                      </c:pt>
                      <c:pt idx="6453">
                        <c:v>399.99081000000001</c:v>
                      </c:pt>
                      <c:pt idx="6454">
                        <c:v>400.01042000000001</c:v>
                      </c:pt>
                      <c:pt idx="6455">
                        <c:v>400.00142</c:v>
                      </c:pt>
                      <c:pt idx="6456">
                        <c:v>399.96969000000001</c:v>
                      </c:pt>
                      <c:pt idx="6457">
                        <c:v>399.96600000000001</c:v>
                      </c:pt>
                      <c:pt idx="6458">
                        <c:v>400.01738</c:v>
                      </c:pt>
                      <c:pt idx="6459">
                        <c:v>399.99421000000001</c:v>
                      </c:pt>
                      <c:pt idx="6460">
                        <c:v>399.97478999999998</c:v>
                      </c:pt>
                      <c:pt idx="6461">
                        <c:v>399.97987999999998</c:v>
                      </c:pt>
                      <c:pt idx="6462">
                        <c:v>400.00054999999998</c:v>
                      </c:pt>
                      <c:pt idx="6463">
                        <c:v>399.96364</c:v>
                      </c:pt>
                      <c:pt idx="6464">
                        <c:v>399.97147000000001</c:v>
                      </c:pt>
                      <c:pt idx="6465">
                        <c:v>399.97221999999999</c:v>
                      </c:pt>
                      <c:pt idx="6466">
                        <c:v>400.00675000000001</c:v>
                      </c:pt>
                      <c:pt idx="6467">
                        <c:v>400.14060000000001</c:v>
                      </c:pt>
                      <c:pt idx="6468">
                        <c:v>399.96575000000001</c:v>
                      </c:pt>
                      <c:pt idx="6469">
                        <c:v>399.96006999999997</c:v>
                      </c:pt>
                      <c:pt idx="6470">
                        <c:v>399.96015</c:v>
                      </c:pt>
                      <c:pt idx="6471">
                        <c:v>400.00684000000001</c:v>
                      </c:pt>
                      <c:pt idx="6472">
                        <c:v>399.95469000000003</c:v>
                      </c:pt>
                      <c:pt idx="6473">
                        <c:v>399.96978999999999</c:v>
                      </c:pt>
                      <c:pt idx="6474">
                        <c:v>399.95051999999998</c:v>
                      </c:pt>
                      <c:pt idx="6475">
                        <c:v>399.96406000000002</c:v>
                      </c:pt>
                      <c:pt idx="6476">
                        <c:v>399.95105999999998</c:v>
                      </c:pt>
                      <c:pt idx="6477">
                        <c:v>399.95566000000002</c:v>
                      </c:pt>
                      <c:pt idx="6478">
                        <c:v>399.93437999999998</c:v>
                      </c:pt>
                      <c:pt idx="6479">
                        <c:v>399.99919</c:v>
                      </c:pt>
                      <c:pt idx="6480">
                        <c:v>399.94376999999997</c:v>
                      </c:pt>
                      <c:pt idx="6481">
                        <c:v>399.96228000000002</c:v>
                      </c:pt>
                      <c:pt idx="6482">
                        <c:v>399.95501999999999</c:v>
                      </c:pt>
                      <c:pt idx="6483">
                        <c:v>399.97654999999997</c:v>
                      </c:pt>
                      <c:pt idx="6484">
                        <c:v>399.96104000000003</c:v>
                      </c:pt>
                      <c:pt idx="6485">
                        <c:v>399.95278000000002</c:v>
                      </c:pt>
                      <c:pt idx="6486">
                        <c:v>399.94799999999998</c:v>
                      </c:pt>
                      <c:pt idx="6487">
                        <c:v>399.96570000000003</c:v>
                      </c:pt>
                      <c:pt idx="6488">
                        <c:v>399.98117999999999</c:v>
                      </c:pt>
                      <c:pt idx="6489">
                        <c:v>399.95346000000001</c:v>
                      </c:pt>
                      <c:pt idx="6490">
                        <c:v>399.95686000000001</c:v>
                      </c:pt>
                      <c:pt idx="6491">
                        <c:v>399.95461999999998</c:v>
                      </c:pt>
                      <c:pt idx="6492">
                        <c:v>400.00089000000003</c:v>
                      </c:pt>
                      <c:pt idx="6493">
                        <c:v>399.96424000000002</c:v>
                      </c:pt>
                      <c:pt idx="6494">
                        <c:v>399.96595000000002</c:v>
                      </c:pt>
                      <c:pt idx="6495">
                        <c:v>399.96537000000001</c:v>
                      </c:pt>
                      <c:pt idx="6496">
                        <c:v>400.00076999999999</c:v>
                      </c:pt>
                      <c:pt idx="6497">
                        <c:v>399.96879000000001</c:v>
                      </c:pt>
                      <c:pt idx="6498">
                        <c:v>399.95981999999998</c:v>
                      </c:pt>
                      <c:pt idx="6499">
                        <c:v>399.97752000000003</c:v>
                      </c:pt>
                      <c:pt idx="6500">
                        <c:v>399.99304000000001</c:v>
                      </c:pt>
                      <c:pt idx="6501">
                        <c:v>399.97381999999999</c:v>
                      </c:pt>
                      <c:pt idx="6502">
                        <c:v>399.95569</c:v>
                      </c:pt>
                      <c:pt idx="6503">
                        <c:v>399.97287</c:v>
                      </c:pt>
                      <c:pt idx="6504">
                        <c:v>399.95974000000001</c:v>
                      </c:pt>
                      <c:pt idx="6505">
                        <c:v>400.01609000000002</c:v>
                      </c:pt>
                      <c:pt idx="6506">
                        <c:v>399.98876000000001</c:v>
                      </c:pt>
                      <c:pt idx="6507">
                        <c:v>399.98432000000003</c:v>
                      </c:pt>
                      <c:pt idx="6508">
                        <c:v>399.98894000000001</c:v>
                      </c:pt>
                      <c:pt idx="6509">
                        <c:v>400.01085999999998</c:v>
                      </c:pt>
                      <c:pt idx="6510">
                        <c:v>399.97933999999998</c:v>
                      </c:pt>
                      <c:pt idx="6511">
                        <c:v>399.99678</c:v>
                      </c:pt>
                      <c:pt idx="6512">
                        <c:v>399.99806999999998</c:v>
                      </c:pt>
                      <c:pt idx="6513">
                        <c:v>400.01101</c:v>
                      </c:pt>
                      <c:pt idx="6514">
                        <c:v>399.97422999999998</c:v>
                      </c:pt>
                      <c:pt idx="6515">
                        <c:v>399.97217000000001</c:v>
                      </c:pt>
                      <c:pt idx="6516">
                        <c:v>399.97564999999997</c:v>
                      </c:pt>
                      <c:pt idx="6517">
                        <c:v>399.98676999999998</c:v>
                      </c:pt>
                      <c:pt idx="6518">
                        <c:v>399.98480000000001</c:v>
                      </c:pt>
                      <c:pt idx="6519">
                        <c:v>399.97354999999999</c:v>
                      </c:pt>
                      <c:pt idx="6520">
                        <c:v>400.0043</c:v>
                      </c:pt>
                      <c:pt idx="6521">
                        <c:v>399.99982</c:v>
                      </c:pt>
                      <c:pt idx="6522">
                        <c:v>399.98901000000001</c:v>
                      </c:pt>
                      <c:pt idx="6523">
                        <c:v>399.97491000000002</c:v>
                      </c:pt>
                      <c:pt idx="6524">
                        <c:v>399.90794</c:v>
                      </c:pt>
                      <c:pt idx="6525">
                        <c:v>399.92088000000001</c:v>
                      </c:pt>
                      <c:pt idx="6526">
                        <c:v>399.96424000000002</c:v>
                      </c:pt>
                      <c:pt idx="6527">
                        <c:v>399.96251000000001</c:v>
                      </c:pt>
                      <c:pt idx="6528">
                        <c:v>400.05097999999998</c:v>
                      </c:pt>
                      <c:pt idx="6529">
                        <c:v>399.95218999999997</c:v>
                      </c:pt>
                      <c:pt idx="6530">
                        <c:v>399.97183000000001</c:v>
                      </c:pt>
                      <c:pt idx="6531">
                        <c:v>399.96361999999999</c:v>
                      </c:pt>
                      <c:pt idx="6532">
                        <c:v>399.94977999999998</c:v>
                      </c:pt>
                      <c:pt idx="6533">
                        <c:v>399.94592</c:v>
                      </c:pt>
                      <c:pt idx="6534">
                        <c:v>399.96762000000001</c:v>
                      </c:pt>
                      <c:pt idx="6535">
                        <c:v>399.96051</c:v>
                      </c:pt>
                      <c:pt idx="6536">
                        <c:v>399.94817</c:v>
                      </c:pt>
                      <c:pt idx="6537">
                        <c:v>399.9452</c:v>
                      </c:pt>
                      <c:pt idx="6538">
                        <c:v>399.96262999999999</c:v>
                      </c:pt>
                      <c:pt idx="6539">
                        <c:v>399.91982000000002</c:v>
                      </c:pt>
                      <c:pt idx="6540">
                        <c:v>399.94013999999999</c:v>
                      </c:pt>
                      <c:pt idx="6541">
                        <c:v>399.91878000000003</c:v>
                      </c:pt>
                      <c:pt idx="6542">
                        <c:v>399.91975000000002</c:v>
                      </c:pt>
                      <c:pt idx="6543">
                        <c:v>399.96467999999999</c:v>
                      </c:pt>
                      <c:pt idx="6544">
                        <c:v>399.94612999999998</c:v>
                      </c:pt>
                      <c:pt idx="6545">
                        <c:v>399.93673000000001</c:v>
                      </c:pt>
                      <c:pt idx="6546">
                        <c:v>399.93018000000001</c:v>
                      </c:pt>
                      <c:pt idx="6547">
                        <c:v>399.96523000000002</c:v>
                      </c:pt>
                      <c:pt idx="6548">
                        <c:v>399.92372999999998</c:v>
                      </c:pt>
                      <c:pt idx="6549">
                        <c:v>399.93858999999998</c:v>
                      </c:pt>
                      <c:pt idx="6550">
                        <c:v>399.94956000000002</c:v>
                      </c:pt>
                      <c:pt idx="6551">
                        <c:v>399.98144000000002</c:v>
                      </c:pt>
                      <c:pt idx="6552">
                        <c:v>399.94600000000003</c:v>
                      </c:pt>
                      <c:pt idx="6553">
                        <c:v>399.94468000000001</c:v>
                      </c:pt>
                      <c:pt idx="6554">
                        <c:v>399.92676</c:v>
                      </c:pt>
                      <c:pt idx="6555">
                        <c:v>399.97104999999999</c:v>
                      </c:pt>
                      <c:pt idx="6556">
                        <c:v>399.93482</c:v>
                      </c:pt>
                      <c:pt idx="6557">
                        <c:v>399.92984000000001</c:v>
                      </c:pt>
                      <c:pt idx="6558">
                        <c:v>399.94844999999998</c:v>
                      </c:pt>
                      <c:pt idx="6559">
                        <c:v>399.94745</c:v>
                      </c:pt>
                      <c:pt idx="6560">
                        <c:v>399.94524999999999</c:v>
                      </c:pt>
                      <c:pt idx="6561">
                        <c:v>399.93972000000002</c:v>
                      </c:pt>
                      <c:pt idx="6562">
                        <c:v>399.92367000000002</c:v>
                      </c:pt>
                      <c:pt idx="6563">
                        <c:v>399.93650000000002</c:v>
                      </c:pt>
                      <c:pt idx="6564">
                        <c:v>399.97492999999997</c:v>
                      </c:pt>
                      <c:pt idx="6565">
                        <c:v>399.94673999999998</c:v>
                      </c:pt>
                      <c:pt idx="6566">
                        <c:v>399.94351</c:v>
                      </c:pt>
                      <c:pt idx="6567">
                        <c:v>399.95459</c:v>
                      </c:pt>
                      <c:pt idx="6568">
                        <c:v>399.97626000000002</c:v>
                      </c:pt>
                      <c:pt idx="6569">
                        <c:v>399.95393999999999</c:v>
                      </c:pt>
                      <c:pt idx="6570">
                        <c:v>399.94306999999998</c:v>
                      </c:pt>
                      <c:pt idx="6571">
                        <c:v>399.92746</c:v>
                      </c:pt>
                      <c:pt idx="6572">
                        <c:v>399.96319</c:v>
                      </c:pt>
                      <c:pt idx="6573">
                        <c:v>399.92754000000002</c:v>
                      </c:pt>
                      <c:pt idx="6574">
                        <c:v>399.93416999999999</c:v>
                      </c:pt>
                      <c:pt idx="6575">
                        <c:v>399.94295</c:v>
                      </c:pt>
                      <c:pt idx="6576">
                        <c:v>399.97527000000002</c:v>
                      </c:pt>
                      <c:pt idx="6577">
                        <c:v>399.94382999999999</c:v>
                      </c:pt>
                      <c:pt idx="6578">
                        <c:v>399.95792999999998</c:v>
                      </c:pt>
                      <c:pt idx="6579">
                        <c:v>399.94277</c:v>
                      </c:pt>
                      <c:pt idx="6580">
                        <c:v>399.93932999999998</c:v>
                      </c:pt>
                      <c:pt idx="6581">
                        <c:v>399.9855</c:v>
                      </c:pt>
                      <c:pt idx="6582">
                        <c:v>399.95787999999999</c:v>
                      </c:pt>
                      <c:pt idx="6583">
                        <c:v>399.97964000000002</c:v>
                      </c:pt>
                      <c:pt idx="6584">
                        <c:v>399.96210000000002</c:v>
                      </c:pt>
                      <c:pt idx="6585">
                        <c:v>399.98446999999999</c:v>
                      </c:pt>
                      <c:pt idx="6586">
                        <c:v>399.95202</c:v>
                      </c:pt>
                      <c:pt idx="6587">
                        <c:v>399.95818000000003</c:v>
                      </c:pt>
                      <c:pt idx="6588">
                        <c:v>400.06339000000003</c:v>
                      </c:pt>
                      <c:pt idx="6589">
                        <c:v>400.16370999999998</c:v>
                      </c:pt>
                      <c:pt idx="6590">
                        <c:v>400.08695999999998</c:v>
                      </c:pt>
                      <c:pt idx="6591">
                        <c:v>400.14456999999999</c:v>
                      </c:pt>
                      <c:pt idx="6592">
                        <c:v>400.18506000000002</c:v>
                      </c:pt>
                      <c:pt idx="6593">
                        <c:v>400.26562999999999</c:v>
                      </c:pt>
                      <c:pt idx="6594">
                        <c:v>400.27773000000002</c:v>
                      </c:pt>
                      <c:pt idx="6595">
                        <c:v>400.34388000000001</c:v>
                      </c:pt>
                      <c:pt idx="6596">
                        <c:v>400.40012000000002</c:v>
                      </c:pt>
                      <c:pt idx="6597">
                        <c:v>400.47014000000001</c:v>
                      </c:pt>
                      <c:pt idx="6598">
                        <c:v>400.49212</c:v>
                      </c:pt>
                      <c:pt idx="6599">
                        <c:v>400.56317000000001</c:v>
                      </c:pt>
                      <c:pt idx="6600">
                        <c:v>400.60138000000001</c:v>
                      </c:pt>
                      <c:pt idx="6601">
                        <c:v>400.66613000000001</c:v>
                      </c:pt>
                      <c:pt idx="6602">
                        <c:v>400.74196999999998</c:v>
                      </c:pt>
                      <c:pt idx="6603">
                        <c:v>400.75229000000002</c:v>
                      </c:pt>
                      <c:pt idx="6604">
                        <c:v>400.79759000000001</c:v>
                      </c:pt>
                      <c:pt idx="6605">
                        <c:v>400.86167</c:v>
                      </c:pt>
                      <c:pt idx="6606">
                        <c:v>400.94135999999997</c:v>
                      </c:pt>
                      <c:pt idx="6607">
                        <c:v>400.96713</c:v>
                      </c:pt>
                      <c:pt idx="6608">
                        <c:v>400.99937</c:v>
                      </c:pt>
                      <c:pt idx="6609">
                        <c:v>401.053</c:v>
                      </c:pt>
                      <c:pt idx="6610">
                        <c:v>401.12813999999997</c:v>
                      </c:pt>
                      <c:pt idx="6611">
                        <c:v>401.15784000000002</c:v>
                      </c:pt>
                      <c:pt idx="6612">
                        <c:v>401.19914999999997</c:v>
                      </c:pt>
                      <c:pt idx="6613">
                        <c:v>401.26510000000002</c:v>
                      </c:pt>
                      <c:pt idx="6614">
                        <c:v>401.34985</c:v>
                      </c:pt>
                      <c:pt idx="6615">
                        <c:v>401.36311000000001</c:v>
                      </c:pt>
                      <c:pt idx="6616">
                        <c:v>401.41172999999998</c:v>
                      </c:pt>
                      <c:pt idx="6617">
                        <c:v>401.45607999999999</c:v>
                      </c:pt>
                      <c:pt idx="6618">
                        <c:v>401.49247000000003</c:v>
                      </c:pt>
                      <c:pt idx="6619">
                        <c:v>401.58987999999999</c:v>
                      </c:pt>
                      <c:pt idx="6620">
                        <c:v>401.62079999999997</c:v>
                      </c:pt>
                      <c:pt idx="6621">
                        <c:v>401.65197999999998</c:v>
                      </c:pt>
                      <c:pt idx="6622">
                        <c:v>401.70612</c:v>
                      </c:pt>
                      <c:pt idx="6623">
                        <c:v>401.79048999999998</c:v>
                      </c:pt>
                      <c:pt idx="6624">
                        <c:v>401.81364000000002</c:v>
                      </c:pt>
                      <c:pt idx="6625">
                        <c:v>401.85422</c:v>
                      </c:pt>
                      <c:pt idx="6626">
                        <c:v>401.91386</c:v>
                      </c:pt>
                      <c:pt idx="6627">
                        <c:v>401.98075999999998</c:v>
                      </c:pt>
                      <c:pt idx="6628">
                        <c:v>402.01316000000003</c:v>
                      </c:pt>
                      <c:pt idx="6629">
                        <c:v>402.05385999999999</c:v>
                      </c:pt>
                      <c:pt idx="6630">
                        <c:v>402.11685999999997</c:v>
                      </c:pt>
                      <c:pt idx="6631">
                        <c:v>402.21384999999998</c:v>
                      </c:pt>
                      <c:pt idx="6632">
                        <c:v>402.22172</c:v>
                      </c:pt>
                      <c:pt idx="6633">
                        <c:v>402.25223999999997</c:v>
                      </c:pt>
                      <c:pt idx="6634">
                        <c:v>402.31893000000002</c:v>
                      </c:pt>
                      <c:pt idx="6635">
                        <c:v>402.37452000000002</c:v>
                      </c:pt>
                      <c:pt idx="6636">
                        <c:v>402.4409</c:v>
                      </c:pt>
                      <c:pt idx="6637">
                        <c:v>402.48363000000001</c:v>
                      </c:pt>
                      <c:pt idx="6638">
                        <c:v>402.52848</c:v>
                      </c:pt>
                      <c:pt idx="6639">
                        <c:v>402.55216999999999</c:v>
                      </c:pt>
                      <c:pt idx="6640">
                        <c:v>402.65064999999998</c:v>
                      </c:pt>
                      <c:pt idx="6641">
                        <c:v>402.65564999999998</c:v>
                      </c:pt>
                      <c:pt idx="6642">
                        <c:v>402.71528000000001</c:v>
                      </c:pt>
                      <c:pt idx="6643">
                        <c:v>402.79243000000002</c:v>
                      </c:pt>
                      <c:pt idx="6644">
                        <c:v>402.86443000000003</c:v>
                      </c:pt>
                      <c:pt idx="6645">
                        <c:v>402.88630000000001</c:v>
                      </c:pt>
                      <c:pt idx="6646">
                        <c:v>402.93031999999999</c:v>
                      </c:pt>
                      <c:pt idx="6647">
                        <c:v>402.97773000000001</c:v>
                      </c:pt>
                      <c:pt idx="6648">
                        <c:v>403.06247999999999</c:v>
                      </c:pt>
                      <c:pt idx="6649">
                        <c:v>403.18709000000001</c:v>
                      </c:pt>
                      <c:pt idx="6650">
                        <c:v>403.15730000000002</c:v>
                      </c:pt>
                      <c:pt idx="6651">
                        <c:v>403.15902999999997</c:v>
                      </c:pt>
                      <c:pt idx="6652">
                        <c:v>403.24743999999998</c:v>
                      </c:pt>
                      <c:pt idx="6653">
                        <c:v>403.27190999999999</c:v>
                      </c:pt>
                      <c:pt idx="6654">
                        <c:v>403.32407999999998</c:v>
                      </c:pt>
                      <c:pt idx="6655">
                        <c:v>403.36950999999999</c:v>
                      </c:pt>
                      <c:pt idx="6656">
                        <c:v>403.42308000000003</c:v>
                      </c:pt>
                      <c:pt idx="6657">
                        <c:v>403.48703</c:v>
                      </c:pt>
                      <c:pt idx="6658">
                        <c:v>403.53050000000002</c:v>
                      </c:pt>
                      <c:pt idx="6659">
                        <c:v>403.56804</c:v>
                      </c:pt>
                      <c:pt idx="6660">
                        <c:v>403.62711999999999</c:v>
                      </c:pt>
                      <c:pt idx="6661">
                        <c:v>403.69934000000001</c:v>
                      </c:pt>
                      <c:pt idx="6662">
                        <c:v>403.72660999999999</c:v>
                      </c:pt>
                      <c:pt idx="6663">
                        <c:v>403.7525</c:v>
                      </c:pt>
                      <c:pt idx="6664">
                        <c:v>403.81324999999998</c:v>
                      </c:pt>
                      <c:pt idx="6665">
                        <c:v>403.87855000000002</c:v>
                      </c:pt>
                      <c:pt idx="6666">
                        <c:v>403.92732999999998</c:v>
                      </c:pt>
                      <c:pt idx="6667">
                        <c:v>403.95997999999997</c:v>
                      </c:pt>
                      <c:pt idx="6668">
                        <c:v>404.03768000000002</c:v>
                      </c:pt>
                      <c:pt idx="6669">
                        <c:v>404.08891999999997</c:v>
                      </c:pt>
                      <c:pt idx="6670">
                        <c:v>404.10833000000002</c:v>
                      </c:pt>
                      <c:pt idx="6671">
                        <c:v>404.15395999999998</c:v>
                      </c:pt>
                      <c:pt idx="6672">
                        <c:v>404.21530999999999</c:v>
                      </c:pt>
                      <c:pt idx="6673">
                        <c:v>404.27616999999998</c:v>
                      </c:pt>
                      <c:pt idx="6674">
                        <c:v>404.33704999999998</c:v>
                      </c:pt>
                      <c:pt idx="6675">
                        <c:v>404.37889999999999</c:v>
                      </c:pt>
                      <c:pt idx="6676">
                        <c:v>404.42345</c:v>
                      </c:pt>
                      <c:pt idx="6677">
                        <c:v>404.46202</c:v>
                      </c:pt>
                      <c:pt idx="6678">
                        <c:v>404.54162000000002</c:v>
                      </c:pt>
                      <c:pt idx="6679">
                        <c:v>404.57330000000002</c:v>
                      </c:pt>
                      <c:pt idx="6680">
                        <c:v>404.61651999999998</c:v>
                      </c:pt>
                      <c:pt idx="6681">
                        <c:v>404.67804000000001</c:v>
                      </c:pt>
                      <c:pt idx="6682">
                        <c:v>404.76098000000002</c:v>
                      </c:pt>
                      <c:pt idx="6683">
                        <c:v>404.78215999999998</c:v>
                      </c:pt>
                      <c:pt idx="6684">
                        <c:v>404.81407999999999</c:v>
                      </c:pt>
                      <c:pt idx="6685">
                        <c:v>404.88114000000002</c:v>
                      </c:pt>
                      <c:pt idx="6686">
                        <c:v>404.94339000000002</c:v>
                      </c:pt>
                      <c:pt idx="6687">
                        <c:v>404.96602999999999</c:v>
                      </c:pt>
                      <c:pt idx="6688">
                        <c:v>405.00180999999998</c:v>
                      </c:pt>
                      <c:pt idx="6689">
                        <c:v>405.06069000000002</c:v>
                      </c:pt>
                      <c:pt idx="6690">
                        <c:v>405.13796000000002</c:v>
                      </c:pt>
                      <c:pt idx="6691">
                        <c:v>405.17847</c:v>
                      </c:pt>
                      <c:pt idx="6692">
                        <c:v>405.2201</c:v>
                      </c:pt>
                      <c:pt idx="6693">
                        <c:v>405.26477999999997</c:v>
                      </c:pt>
                      <c:pt idx="6694">
                        <c:v>405.32220000000001</c:v>
                      </c:pt>
                      <c:pt idx="6695">
                        <c:v>405.42279000000002</c:v>
                      </c:pt>
                      <c:pt idx="6696">
                        <c:v>405.42608999999999</c:v>
                      </c:pt>
                      <c:pt idx="6697">
                        <c:v>405.47681</c:v>
                      </c:pt>
                      <c:pt idx="6698">
                        <c:v>405.52512999999999</c:v>
                      </c:pt>
                      <c:pt idx="6699">
                        <c:v>405.61160999999998</c:v>
                      </c:pt>
                      <c:pt idx="6700">
                        <c:v>405.61849999999998</c:v>
                      </c:pt>
                      <c:pt idx="6701">
                        <c:v>405.67311999999998</c:v>
                      </c:pt>
                      <c:pt idx="6702">
                        <c:v>405.72244999999998</c:v>
                      </c:pt>
                      <c:pt idx="6703">
                        <c:v>405.79147</c:v>
                      </c:pt>
                      <c:pt idx="6704">
                        <c:v>405.81335999999999</c:v>
                      </c:pt>
                      <c:pt idx="6705">
                        <c:v>405.86516</c:v>
                      </c:pt>
                      <c:pt idx="6706">
                        <c:v>405.91669999999999</c:v>
                      </c:pt>
                      <c:pt idx="6707">
                        <c:v>406.00594999999998</c:v>
                      </c:pt>
                      <c:pt idx="6708">
                        <c:v>406.06112999999999</c:v>
                      </c:pt>
                      <c:pt idx="6709">
                        <c:v>406.07826</c:v>
                      </c:pt>
                      <c:pt idx="6710">
                        <c:v>406.29011000000003</c:v>
                      </c:pt>
                      <c:pt idx="6711">
                        <c:v>406.18997000000002</c:v>
                      </c:pt>
                      <c:pt idx="6712">
                        <c:v>406.24020999999999</c:v>
                      </c:pt>
                      <c:pt idx="6713">
                        <c:v>406.35816</c:v>
                      </c:pt>
                      <c:pt idx="6714">
                        <c:v>406.31522999999999</c:v>
                      </c:pt>
                      <c:pt idx="6715">
                        <c:v>406.42406</c:v>
                      </c:pt>
                      <c:pt idx="6716">
                        <c:v>406.48617000000002</c:v>
                      </c:pt>
                      <c:pt idx="6717">
                        <c:v>406.46944000000002</c:v>
                      </c:pt>
                      <c:pt idx="6718">
                        <c:v>406.57805999999999</c:v>
                      </c:pt>
                      <c:pt idx="6719">
                        <c:v>406.59064999999998</c:v>
                      </c:pt>
                      <c:pt idx="6720">
                        <c:v>406.62997999999999</c:v>
                      </c:pt>
                      <c:pt idx="6721">
                        <c:v>406.70328999999998</c:v>
                      </c:pt>
                      <c:pt idx="6722">
                        <c:v>406.78406000000001</c:v>
                      </c:pt>
                      <c:pt idx="6723">
                        <c:v>406.80626000000001</c:v>
                      </c:pt>
                      <c:pt idx="6724">
                        <c:v>406.82420000000002</c:v>
                      </c:pt>
                      <c:pt idx="6725">
                        <c:v>406.86853000000002</c:v>
                      </c:pt>
                      <c:pt idx="6726">
                        <c:v>406.94596999999999</c:v>
                      </c:pt>
                      <c:pt idx="6727">
                        <c:v>406.94175999999999</c:v>
                      </c:pt>
                      <c:pt idx="6728">
                        <c:v>407.00587000000002</c:v>
                      </c:pt>
                      <c:pt idx="6729">
                        <c:v>407.08402000000001</c:v>
                      </c:pt>
                      <c:pt idx="6730">
                        <c:v>407.14855</c:v>
                      </c:pt>
                      <c:pt idx="6731">
                        <c:v>407.1635</c:v>
                      </c:pt>
                      <c:pt idx="6732">
                        <c:v>407.20988</c:v>
                      </c:pt>
                      <c:pt idx="6733">
                        <c:v>407.25769000000003</c:v>
                      </c:pt>
                      <c:pt idx="6734">
                        <c:v>407.32202000000001</c:v>
                      </c:pt>
                      <c:pt idx="6735">
                        <c:v>407.40690000000001</c:v>
                      </c:pt>
                      <c:pt idx="6736">
                        <c:v>407.41831000000002</c:v>
                      </c:pt>
                      <c:pt idx="6737">
                        <c:v>407.45341000000002</c:v>
                      </c:pt>
                      <c:pt idx="6738">
                        <c:v>407.49919999999997</c:v>
                      </c:pt>
                      <c:pt idx="6739">
                        <c:v>407.59438999999998</c:v>
                      </c:pt>
                      <c:pt idx="6740">
                        <c:v>407.60135000000002</c:v>
                      </c:pt>
                      <c:pt idx="6741">
                        <c:v>407.66334000000001</c:v>
                      </c:pt>
                      <c:pt idx="6742">
                        <c:v>407.70600000000002</c:v>
                      </c:pt>
                      <c:pt idx="6743">
                        <c:v>407.80862999999999</c:v>
                      </c:pt>
                      <c:pt idx="6744">
                        <c:v>407.81729999999999</c:v>
                      </c:pt>
                      <c:pt idx="6745">
                        <c:v>407.87464</c:v>
                      </c:pt>
                      <c:pt idx="6746">
                        <c:v>407.92066</c:v>
                      </c:pt>
                      <c:pt idx="6747">
                        <c:v>407.99835000000002</c:v>
                      </c:pt>
                      <c:pt idx="6748">
                        <c:v>408.01222999999999</c:v>
                      </c:pt>
                      <c:pt idx="6749">
                        <c:v>408.04633000000001</c:v>
                      </c:pt>
                      <c:pt idx="6750">
                        <c:v>408.09469999999999</c:v>
                      </c:pt>
                      <c:pt idx="6751">
                        <c:v>408.19945999999999</c:v>
                      </c:pt>
                      <c:pt idx="6752">
                        <c:v>408.21467999999999</c:v>
                      </c:pt>
                      <c:pt idx="6753">
                        <c:v>408.28192000000001</c:v>
                      </c:pt>
                      <c:pt idx="6754">
                        <c:v>408.3211</c:v>
                      </c:pt>
                      <c:pt idx="6755">
                        <c:v>408.3836</c:v>
                      </c:pt>
                      <c:pt idx="6756">
                        <c:v>408.43288000000001</c:v>
                      </c:pt>
                      <c:pt idx="6757">
                        <c:v>408.45474999999999</c:v>
                      </c:pt>
                      <c:pt idx="6758">
                        <c:v>408.5197</c:v>
                      </c:pt>
                      <c:pt idx="6759">
                        <c:v>408.54730000000001</c:v>
                      </c:pt>
                      <c:pt idx="6760">
                        <c:v>408.65255999999999</c:v>
                      </c:pt>
                      <c:pt idx="6761">
                        <c:v>408.67014</c:v>
                      </c:pt>
                      <c:pt idx="6762">
                        <c:v>408.70472000000001</c:v>
                      </c:pt>
                      <c:pt idx="6763">
                        <c:v>408.76029</c:v>
                      </c:pt>
                      <c:pt idx="6764">
                        <c:v>408.84393</c:v>
                      </c:pt>
                      <c:pt idx="6765">
                        <c:v>408.86327</c:v>
                      </c:pt>
                      <c:pt idx="6766">
                        <c:v>408.91305</c:v>
                      </c:pt>
                      <c:pt idx="6767">
                        <c:v>408.97406000000001</c:v>
                      </c:pt>
                      <c:pt idx="6768">
                        <c:v>409.04730000000001</c:v>
                      </c:pt>
                      <c:pt idx="6769">
                        <c:v>409.05282</c:v>
                      </c:pt>
                      <c:pt idx="6770">
                        <c:v>409.11493000000002</c:v>
                      </c:pt>
                      <c:pt idx="6771">
                        <c:v>409.32208000000003</c:v>
                      </c:pt>
                      <c:pt idx="6772">
                        <c:v>409.23770000000002</c:v>
                      </c:pt>
                      <c:pt idx="6773">
                        <c:v>409.28798</c:v>
                      </c:pt>
                      <c:pt idx="6774">
                        <c:v>409.29879</c:v>
                      </c:pt>
                      <c:pt idx="6775">
                        <c:v>409.34915000000001</c:v>
                      </c:pt>
                      <c:pt idx="6776">
                        <c:v>409.40008999999998</c:v>
                      </c:pt>
                      <c:pt idx="6777">
                        <c:v>409.5025</c:v>
                      </c:pt>
                      <c:pt idx="6778">
                        <c:v>409.50898999999998</c:v>
                      </c:pt>
                      <c:pt idx="6779">
                        <c:v>409.49599000000001</c:v>
                      </c:pt>
                      <c:pt idx="6780">
                        <c:v>409.54361999999998</c:v>
                      </c:pt>
                      <c:pt idx="6781">
                        <c:v>409.67478999999997</c:v>
                      </c:pt>
                      <c:pt idx="6782">
                        <c:v>409.70931999999999</c:v>
                      </c:pt>
                      <c:pt idx="6783">
                        <c:v>409.77003999999999</c:v>
                      </c:pt>
                      <c:pt idx="6784">
                        <c:v>409.83102000000002</c:v>
                      </c:pt>
                      <c:pt idx="6785">
                        <c:v>409.88339999999999</c:v>
                      </c:pt>
                      <c:pt idx="6786">
                        <c:v>409.89945</c:v>
                      </c:pt>
                      <c:pt idx="6787">
                        <c:v>409.94162</c:v>
                      </c:pt>
                      <c:pt idx="6788">
                        <c:v>409.94236999999998</c:v>
                      </c:pt>
                      <c:pt idx="6789">
                        <c:v>409.97809000000001</c:v>
                      </c:pt>
                      <c:pt idx="6790">
                        <c:v>409.93488000000002</c:v>
                      </c:pt>
                      <c:pt idx="6791">
                        <c:v>409.92952000000002</c:v>
                      </c:pt>
                      <c:pt idx="6792">
                        <c:v>409.91545000000002</c:v>
                      </c:pt>
                      <c:pt idx="6793">
                        <c:v>409.94299000000001</c:v>
                      </c:pt>
                      <c:pt idx="6794">
                        <c:v>409.95143000000002</c:v>
                      </c:pt>
                      <c:pt idx="6795">
                        <c:v>409.95146999999997</c:v>
                      </c:pt>
                      <c:pt idx="6796">
                        <c:v>409.97291999999999</c:v>
                      </c:pt>
                      <c:pt idx="6797">
                        <c:v>409.94623999999999</c:v>
                      </c:pt>
                      <c:pt idx="6798">
                        <c:v>409.96911</c:v>
                      </c:pt>
                      <c:pt idx="6799">
                        <c:v>409.92795999999998</c:v>
                      </c:pt>
                      <c:pt idx="6800">
                        <c:v>409.92257999999998</c:v>
                      </c:pt>
                      <c:pt idx="6801">
                        <c:v>409.92052999999999</c:v>
                      </c:pt>
                      <c:pt idx="6802">
                        <c:v>409.97865000000002</c:v>
                      </c:pt>
                      <c:pt idx="6803">
                        <c:v>409.93297000000001</c:v>
                      </c:pt>
                      <c:pt idx="6804">
                        <c:v>409.92655999999999</c:v>
                      </c:pt>
                      <c:pt idx="6805">
                        <c:v>409.93175000000002</c:v>
                      </c:pt>
                      <c:pt idx="6806">
                        <c:v>409.95958999999999</c:v>
                      </c:pt>
                      <c:pt idx="6807">
                        <c:v>409.92720000000003</c:v>
                      </c:pt>
                      <c:pt idx="6808">
                        <c:v>409.94114000000002</c:v>
                      </c:pt>
                      <c:pt idx="6809">
                        <c:v>409.94648999999998</c:v>
                      </c:pt>
                      <c:pt idx="6810">
                        <c:v>409.95468</c:v>
                      </c:pt>
                      <c:pt idx="6811">
                        <c:v>409.93641000000002</c:v>
                      </c:pt>
                      <c:pt idx="6812">
                        <c:v>409.93214999999998</c:v>
                      </c:pt>
                      <c:pt idx="6813">
                        <c:v>409.93040000000002</c:v>
                      </c:pt>
                      <c:pt idx="6814">
                        <c:v>409.93770000000001</c:v>
                      </c:pt>
                      <c:pt idx="6815">
                        <c:v>409.95161999999999</c:v>
                      </c:pt>
                      <c:pt idx="6816">
                        <c:v>409.91264000000001</c:v>
                      </c:pt>
                      <c:pt idx="6817">
                        <c:v>409.93819999999999</c:v>
                      </c:pt>
                      <c:pt idx="6818">
                        <c:v>409.93912999999998</c:v>
                      </c:pt>
                      <c:pt idx="6819">
                        <c:v>409.94704000000002</c:v>
                      </c:pt>
                      <c:pt idx="6820">
                        <c:v>409.92984999999999</c:v>
                      </c:pt>
                      <c:pt idx="6821">
                        <c:v>409.89985000000001</c:v>
                      </c:pt>
                      <c:pt idx="6822">
                        <c:v>409.92023999999998</c:v>
                      </c:pt>
                      <c:pt idx="6823">
                        <c:v>409.95362</c:v>
                      </c:pt>
                      <c:pt idx="6824">
                        <c:v>409.93669999999997</c:v>
                      </c:pt>
                      <c:pt idx="6825">
                        <c:v>409.91782000000001</c:v>
                      </c:pt>
                      <c:pt idx="6826">
                        <c:v>409.93567000000002</c:v>
                      </c:pt>
                      <c:pt idx="6827">
                        <c:v>409.96291000000002</c:v>
                      </c:pt>
                      <c:pt idx="6828">
                        <c:v>409.93306999999999</c:v>
                      </c:pt>
                      <c:pt idx="6829">
                        <c:v>409.91924999999998</c:v>
                      </c:pt>
                      <c:pt idx="6830">
                        <c:v>409.93687</c:v>
                      </c:pt>
                      <c:pt idx="6831">
                        <c:v>409.93707999999998</c:v>
                      </c:pt>
                      <c:pt idx="6832">
                        <c:v>410.09827999999999</c:v>
                      </c:pt>
                      <c:pt idx="6833">
                        <c:v>409.92038000000002</c:v>
                      </c:pt>
                      <c:pt idx="6834">
                        <c:v>409.93695000000002</c:v>
                      </c:pt>
                      <c:pt idx="6835">
                        <c:v>409.94650000000001</c:v>
                      </c:pt>
                      <c:pt idx="6836">
                        <c:v>409.96355999999997</c:v>
                      </c:pt>
                      <c:pt idx="6837">
                        <c:v>409.93686000000002</c:v>
                      </c:pt>
                      <c:pt idx="6838">
                        <c:v>409.90868999999998</c:v>
                      </c:pt>
                      <c:pt idx="6839">
                        <c:v>409.91007000000002</c:v>
                      </c:pt>
                      <c:pt idx="6840">
                        <c:v>409.96460999999999</c:v>
                      </c:pt>
                      <c:pt idx="6841">
                        <c:v>409.94605000000001</c:v>
                      </c:pt>
                      <c:pt idx="6842">
                        <c:v>409.93355000000003</c:v>
                      </c:pt>
                      <c:pt idx="6843">
                        <c:v>409.91475000000003</c:v>
                      </c:pt>
                      <c:pt idx="6844">
                        <c:v>409.95031999999998</c:v>
                      </c:pt>
                      <c:pt idx="6845">
                        <c:v>409.92721999999998</c:v>
                      </c:pt>
                      <c:pt idx="6846">
                        <c:v>409.92633999999998</c:v>
                      </c:pt>
                      <c:pt idx="6847">
                        <c:v>409.93941999999998</c:v>
                      </c:pt>
                      <c:pt idx="6848">
                        <c:v>409.91629</c:v>
                      </c:pt>
                      <c:pt idx="6849">
                        <c:v>409.94981000000001</c:v>
                      </c:pt>
                      <c:pt idx="6850">
                        <c:v>409.89461</c:v>
                      </c:pt>
                      <c:pt idx="6851">
                        <c:v>409.91329999999999</c:v>
                      </c:pt>
                      <c:pt idx="6852">
                        <c:v>409.94204000000002</c:v>
                      </c:pt>
                      <c:pt idx="6853">
                        <c:v>409.96190000000001</c:v>
                      </c:pt>
                      <c:pt idx="6854">
                        <c:v>409.91471000000001</c:v>
                      </c:pt>
                      <c:pt idx="6855">
                        <c:v>409.91158000000001</c:v>
                      </c:pt>
                      <c:pt idx="6856">
                        <c:v>409.91732999999999</c:v>
                      </c:pt>
                      <c:pt idx="6857">
                        <c:v>409.95161000000002</c:v>
                      </c:pt>
                      <c:pt idx="6858">
                        <c:v>409.93342000000001</c:v>
                      </c:pt>
                      <c:pt idx="6859">
                        <c:v>409.93414000000001</c:v>
                      </c:pt>
                      <c:pt idx="6860">
                        <c:v>409.92036999999999</c:v>
                      </c:pt>
                      <c:pt idx="6861">
                        <c:v>409.95965999999999</c:v>
                      </c:pt>
                      <c:pt idx="6862">
                        <c:v>409.90658999999999</c:v>
                      </c:pt>
                      <c:pt idx="6863">
                        <c:v>409.90850999999998</c:v>
                      </c:pt>
                      <c:pt idx="6864">
                        <c:v>409.91093999999998</c:v>
                      </c:pt>
                      <c:pt idx="6865">
                        <c:v>409.92651000000001</c:v>
                      </c:pt>
                      <c:pt idx="6866">
                        <c:v>409.92989999999998</c:v>
                      </c:pt>
                      <c:pt idx="6867">
                        <c:v>409.90150999999997</c:v>
                      </c:pt>
                      <c:pt idx="6868">
                        <c:v>409.90082999999998</c:v>
                      </c:pt>
                      <c:pt idx="6869">
                        <c:v>409.90113000000002</c:v>
                      </c:pt>
                      <c:pt idx="6870">
                        <c:v>409.92682000000002</c:v>
                      </c:pt>
                      <c:pt idx="6871">
                        <c:v>409.90217000000001</c:v>
                      </c:pt>
                      <c:pt idx="6872">
                        <c:v>409.91251</c:v>
                      </c:pt>
                      <c:pt idx="6873">
                        <c:v>409.92980999999997</c:v>
                      </c:pt>
                      <c:pt idx="6874">
                        <c:v>409.91278999999997</c:v>
                      </c:pt>
                      <c:pt idx="6875">
                        <c:v>409.90562</c:v>
                      </c:pt>
                      <c:pt idx="6876">
                        <c:v>409.89611000000002</c:v>
                      </c:pt>
                      <c:pt idx="6877">
                        <c:v>409.89003000000002</c:v>
                      </c:pt>
                      <c:pt idx="6878">
                        <c:v>409.93655000000001</c:v>
                      </c:pt>
                      <c:pt idx="6879">
                        <c:v>409.90492</c:v>
                      </c:pt>
                      <c:pt idx="6880">
                        <c:v>409.89366999999999</c:v>
                      </c:pt>
                      <c:pt idx="6881">
                        <c:v>409.9169</c:v>
                      </c:pt>
                      <c:pt idx="6882">
                        <c:v>409.93637999999999</c:v>
                      </c:pt>
                      <c:pt idx="6883">
                        <c:v>409.92502999999999</c:v>
                      </c:pt>
                      <c:pt idx="6884">
                        <c:v>409.90033</c:v>
                      </c:pt>
                      <c:pt idx="6885">
                        <c:v>409.88886000000002</c:v>
                      </c:pt>
                      <c:pt idx="6886">
                        <c:v>409.89607999999998</c:v>
                      </c:pt>
                      <c:pt idx="6887">
                        <c:v>409.92764</c:v>
                      </c:pt>
                      <c:pt idx="6888">
                        <c:v>409.89030000000002</c:v>
                      </c:pt>
                      <c:pt idx="6889">
                        <c:v>409.90246000000002</c:v>
                      </c:pt>
                      <c:pt idx="6890">
                        <c:v>409.90714000000003</c:v>
                      </c:pt>
                      <c:pt idx="6891">
                        <c:v>409.93394000000001</c:v>
                      </c:pt>
                      <c:pt idx="6892">
                        <c:v>409.93124999999998</c:v>
                      </c:pt>
                      <c:pt idx="6893">
                        <c:v>410.0378</c:v>
                      </c:pt>
                      <c:pt idx="6894">
                        <c:v>409.90852000000001</c:v>
                      </c:pt>
                      <c:pt idx="6895">
                        <c:v>409.93889000000001</c:v>
                      </c:pt>
                      <c:pt idx="6896">
                        <c:v>409.92126999999999</c:v>
                      </c:pt>
                      <c:pt idx="6897">
                        <c:v>409.92550999999997</c:v>
                      </c:pt>
                      <c:pt idx="6898">
                        <c:v>409.9162</c:v>
                      </c:pt>
                      <c:pt idx="6899">
                        <c:v>409.96557000000001</c:v>
                      </c:pt>
                      <c:pt idx="6900">
                        <c:v>409.91117000000003</c:v>
                      </c:pt>
                      <c:pt idx="6901">
                        <c:v>409.89346</c:v>
                      </c:pt>
                      <c:pt idx="6902">
                        <c:v>409.89652000000001</c:v>
                      </c:pt>
                      <c:pt idx="6903">
                        <c:v>409.92336999999998</c:v>
                      </c:pt>
                      <c:pt idx="6904">
                        <c:v>409.92874999999998</c:v>
                      </c:pt>
                      <c:pt idx="6905">
                        <c:v>409.90593000000001</c:v>
                      </c:pt>
                      <c:pt idx="6906">
                        <c:v>409.90949000000001</c:v>
                      </c:pt>
                      <c:pt idx="6907">
                        <c:v>409.90674000000001</c:v>
                      </c:pt>
                      <c:pt idx="6908">
                        <c:v>409.94565999999998</c:v>
                      </c:pt>
                      <c:pt idx="6909">
                        <c:v>409.90219999999999</c:v>
                      </c:pt>
                      <c:pt idx="6910">
                        <c:v>409.90575000000001</c:v>
                      </c:pt>
                      <c:pt idx="6911">
                        <c:v>409.90093999999999</c:v>
                      </c:pt>
                      <c:pt idx="6912">
                        <c:v>409.94256999999999</c:v>
                      </c:pt>
                      <c:pt idx="6913">
                        <c:v>409.90428000000003</c:v>
                      </c:pt>
                      <c:pt idx="6914">
                        <c:v>409.89994999999999</c:v>
                      </c:pt>
                      <c:pt idx="6915">
                        <c:v>409.91998000000001</c:v>
                      </c:pt>
                      <c:pt idx="6916">
                        <c:v>409.93696999999997</c:v>
                      </c:pt>
                      <c:pt idx="6917">
                        <c:v>409.90892000000002</c:v>
                      </c:pt>
                      <c:pt idx="6918">
                        <c:v>409.91122000000001</c:v>
                      </c:pt>
                      <c:pt idx="6919">
                        <c:v>409.90485999999999</c:v>
                      </c:pt>
                      <c:pt idx="6920">
                        <c:v>409.94990000000001</c:v>
                      </c:pt>
                      <c:pt idx="6921">
                        <c:v>409.92250999999999</c:v>
                      </c:pt>
                      <c:pt idx="6922">
                        <c:v>409.92568999999997</c:v>
                      </c:pt>
                      <c:pt idx="6923">
                        <c:v>409.91723999999999</c:v>
                      </c:pt>
                      <c:pt idx="6924">
                        <c:v>409.91878000000003</c:v>
                      </c:pt>
                      <c:pt idx="6925">
                        <c:v>409.94663000000003</c:v>
                      </c:pt>
                      <c:pt idx="6926">
                        <c:v>409.92507999999998</c:v>
                      </c:pt>
                      <c:pt idx="6927">
                        <c:v>409.92106000000001</c:v>
                      </c:pt>
                      <c:pt idx="6928">
                        <c:v>409.91962999999998</c:v>
                      </c:pt>
                      <c:pt idx="6929">
                        <c:v>409.94726000000003</c:v>
                      </c:pt>
                      <c:pt idx="6930">
                        <c:v>409.91660999999999</c:v>
                      </c:pt>
                      <c:pt idx="6931">
                        <c:v>409.90841999999998</c:v>
                      </c:pt>
                      <c:pt idx="6932">
                        <c:v>409.91888</c:v>
                      </c:pt>
                      <c:pt idx="6933">
                        <c:v>409.93901</c:v>
                      </c:pt>
                      <c:pt idx="6934">
                        <c:v>409.91903000000002</c:v>
                      </c:pt>
                      <c:pt idx="6935">
                        <c:v>409.91989000000001</c:v>
                      </c:pt>
                      <c:pt idx="6936">
                        <c:v>409.90710000000001</c:v>
                      </c:pt>
                      <c:pt idx="6937">
                        <c:v>409.94071000000002</c:v>
                      </c:pt>
                      <c:pt idx="6938">
                        <c:v>409.92228</c:v>
                      </c:pt>
                      <c:pt idx="6939">
                        <c:v>409.9169</c:v>
                      </c:pt>
                      <c:pt idx="6940">
                        <c:v>409.90411999999998</c:v>
                      </c:pt>
                      <c:pt idx="6941">
                        <c:v>409.92845</c:v>
                      </c:pt>
                      <c:pt idx="6942">
                        <c:v>409.94191000000001</c:v>
                      </c:pt>
                      <c:pt idx="6943">
                        <c:v>409.91347999999999</c:v>
                      </c:pt>
                      <c:pt idx="6944">
                        <c:v>409.92194999999998</c:v>
                      </c:pt>
                      <c:pt idx="6945">
                        <c:v>409.89544000000001</c:v>
                      </c:pt>
                      <c:pt idx="6946">
                        <c:v>409.93558000000002</c:v>
                      </c:pt>
                      <c:pt idx="6947">
                        <c:v>409.91379999999998</c:v>
                      </c:pt>
                      <c:pt idx="6948">
                        <c:v>409.91845000000001</c:v>
                      </c:pt>
                      <c:pt idx="6949">
                        <c:v>409.90051999999997</c:v>
                      </c:pt>
                      <c:pt idx="6950">
                        <c:v>409.94119999999998</c:v>
                      </c:pt>
                      <c:pt idx="6951">
                        <c:v>409.89674000000002</c:v>
                      </c:pt>
                      <c:pt idx="6952">
                        <c:v>409.90769</c:v>
                      </c:pt>
                      <c:pt idx="6953">
                        <c:v>409.97062</c:v>
                      </c:pt>
                      <c:pt idx="6954">
                        <c:v>410.03203999999999</c:v>
                      </c:pt>
                      <c:pt idx="6955">
                        <c:v>409.88234</c:v>
                      </c:pt>
                      <c:pt idx="6956">
                        <c:v>409.88722999999999</c:v>
                      </c:pt>
                      <c:pt idx="6957">
                        <c:v>409.89938000000001</c:v>
                      </c:pt>
                      <c:pt idx="6958">
                        <c:v>409.93846000000002</c:v>
                      </c:pt>
                      <c:pt idx="6959">
                        <c:v>409.90010000000001</c:v>
                      </c:pt>
                      <c:pt idx="6960">
                        <c:v>409.88211999999999</c:v>
                      </c:pt>
                      <c:pt idx="6961">
                        <c:v>409.88990999999999</c:v>
                      </c:pt>
                      <c:pt idx="6962">
                        <c:v>409.89143000000001</c:v>
                      </c:pt>
                      <c:pt idx="6963">
                        <c:v>409.93162000000001</c:v>
                      </c:pt>
                      <c:pt idx="6964">
                        <c:v>409.93707999999998</c:v>
                      </c:pt>
                      <c:pt idx="6965">
                        <c:v>409.90708000000001</c:v>
                      </c:pt>
                      <c:pt idx="6966">
                        <c:v>409.88997000000001</c:v>
                      </c:pt>
                      <c:pt idx="6967">
                        <c:v>409.92514999999997</c:v>
                      </c:pt>
                      <c:pt idx="6968">
                        <c:v>409.88164999999998</c:v>
                      </c:pt>
                      <c:pt idx="6969">
                        <c:v>409.87527999999998</c:v>
                      </c:pt>
                      <c:pt idx="6970">
                        <c:v>409.87114000000003</c:v>
                      </c:pt>
                      <c:pt idx="6971">
                        <c:v>409.92505</c:v>
                      </c:pt>
                      <c:pt idx="6972">
                        <c:v>409.88258000000002</c:v>
                      </c:pt>
                      <c:pt idx="6973">
                        <c:v>409.88279999999997</c:v>
                      </c:pt>
                      <c:pt idx="6974">
                        <c:v>409.88323000000003</c:v>
                      </c:pt>
                      <c:pt idx="6975">
                        <c:v>409.92144999999999</c:v>
                      </c:pt>
                      <c:pt idx="6976">
                        <c:v>409.90795000000003</c:v>
                      </c:pt>
                      <c:pt idx="6977">
                        <c:v>409.91514000000001</c:v>
                      </c:pt>
                      <c:pt idx="6978">
                        <c:v>409.89868999999999</c:v>
                      </c:pt>
                      <c:pt idx="6979">
                        <c:v>409.91568999999998</c:v>
                      </c:pt>
                      <c:pt idx="6980">
                        <c:v>409.92811</c:v>
                      </c:pt>
                      <c:pt idx="6981">
                        <c:v>409.90323000000001</c:v>
                      </c:pt>
                      <c:pt idx="6982">
                        <c:v>409.90375</c:v>
                      </c:pt>
                      <c:pt idx="6983">
                        <c:v>409.88450999999998</c:v>
                      </c:pt>
                      <c:pt idx="6984">
                        <c:v>409.91635000000002</c:v>
                      </c:pt>
                      <c:pt idx="6985">
                        <c:v>409.87423000000001</c:v>
                      </c:pt>
                      <c:pt idx="6986">
                        <c:v>409.88583</c:v>
                      </c:pt>
                      <c:pt idx="6987">
                        <c:v>409.87968999999998</c:v>
                      </c:pt>
                      <c:pt idx="6988">
                        <c:v>409.92032999999998</c:v>
                      </c:pt>
                      <c:pt idx="6989">
                        <c:v>409.90731</c:v>
                      </c:pt>
                      <c:pt idx="6990">
                        <c:v>409.90938</c:v>
                      </c:pt>
                      <c:pt idx="6991">
                        <c:v>409.90940999999998</c:v>
                      </c:pt>
                      <c:pt idx="6992">
                        <c:v>409.93445000000003</c:v>
                      </c:pt>
                      <c:pt idx="6993">
                        <c:v>409.90629000000001</c:v>
                      </c:pt>
                      <c:pt idx="6994">
                        <c:v>409.88468</c:v>
                      </c:pt>
                      <c:pt idx="6995">
                        <c:v>409.91386</c:v>
                      </c:pt>
                      <c:pt idx="6996">
                        <c:v>409.89906000000002</c:v>
                      </c:pt>
                      <c:pt idx="6997">
                        <c:v>409.90401000000003</c:v>
                      </c:pt>
                      <c:pt idx="6998">
                        <c:v>409.87513000000001</c:v>
                      </c:pt>
                      <c:pt idx="6999">
                        <c:v>409.90026</c:v>
                      </c:pt>
                      <c:pt idx="7000">
                        <c:v>409.89713999999998</c:v>
                      </c:pt>
                      <c:pt idx="7001">
                        <c:v>409.91887000000003</c:v>
                      </c:pt>
                      <c:pt idx="7002">
                        <c:v>409.91392999999999</c:v>
                      </c:pt>
                      <c:pt idx="7003">
                        <c:v>409.89436000000001</c:v>
                      </c:pt>
                      <c:pt idx="7004">
                        <c:v>409.89920999999998</c:v>
                      </c:pt>
                      <c:pt idx="7005">
                        <c:v>409.91888</c:v>
                      </c:pt>
                      <c:pt idx="7006">
                        <c:v>409.8974</c:v>
                      </c:pt>
                      <c:pt idx="7007">
                        <c:v>409.89609999999999</c:v>
                      </c:pt>
                      <c:pt idx="7008">
                        <c:v>409.90242000000001</c:v>
                      </c:pt>
                      <c:pt idx="7009">
                        <c:v>409.92728</c:v>
                      </c:pt>
                      <c:pt idx="7010">
                        <c:v>409.89857999999998</c:v>
                      </c:pt>
                      <c:pt idx="7011">
                        <c:v>409.92396000000002</c:v>
                      </c:pt>
                      <c:pt idx="7012">
                        <c:v>409.92349999999999</c:v>
                      </c:pt>
                      <c:pt idx="7013">
                        <c:v>409.95053000000001</c:v>
                      </c:pt>
                      <c:pt idx="7014">
                        <c:v>410.03453000000002</c:v>
                      </c:pt>
                      <c:pt idx="7015">
                        <c:v>409.9237</c:v>
                      </c:pt>
                      <c:pt idx="7016">
                        <c:v>409.89251000000002</c:v>
                      </c:pt>
                      <c:pt idx="7017">
                        <c:v>409.90933999999999</c:v>
                      </c:pt>
                      <c:pt idx="7018">
                        <c:v>409.93328000000002</c:v>
                      </c:pt>
                      <c:pt idx="7019">
                        <c:v>409.88855999999998</c:v>
                      </c:pt>
                      <c:pt idx="7020">
                        <c:v>409.88673</c:v>
                      </c:pt>
                      <c:pt idx="7021">
                        <c:v>409.90433999999999</c:v>
                      </c:pt>
                      <c:pt idx="7022">
                        <c:v>409.92207000000002</c:v>
                      </c:pt>
                      <c:pt idx="7023">
                        <c:v>409.92263000000003</c:v>
                      </c:pt>
                      <c:pt idx="7024">
                        <c:v>409.91212999999999</c:v>
                      </c:pt>
                      <c:pt idx="7025">
                        <c:v>409.89711999999997</c:v>
                      </c:pt>
                      <c:pt idx="7026">
                        <c:v>409.93365999999997</c:v>
                      </c:pt>
                      <c:pt idx="7027">
                        <c:v>409.90001999999998</c:v>
                      </c:pt>
                      <c:pt idx="7028">
                        <c:v>409.89215999999999</c:v>
                      </c:pt>
                      <c:pt idx="7029">
                        <c:v>409.88776999999999</c:v>
                      </c:pt>
                      <c:pt idx="7030">
                        <c:v>409.93250999999998</c:v>
                      </c:pt>
                      <c:pt idx="7031">
                        <c:v>409.89629000000002</c:v>
                      </c:pt>
                      <c:pt idx="7032">
                        <c:v>409.91003000000001</c:v>
                      </c:pt>
                      <c:pt idx="7033">
                        <c:v>409.91442999999998</c:v>
                      </c:pt>
                      <c:pt idx="7034">
                        <c:v>409.93123000000003</c:v>
                      </c:pt>
                      <c:pt idx="7035">
                        <c:v>409.90445999999997</c:v>
                      </c:pt>
                      <c:pt idx="7036">
                        <c:v>409.89237000000003</c:v>
                      </c:pt>
                      <c:pt idx="7037">
                        <c:v>409.88144</c:v>
                      </c:pt>
                      <c:pt idx="7038">
                        <c:v>409.88240999999999</c:v>
                      </c:pt>
                      <c:pt idx="7039">
                        <c:v>409.92511999999999</c:v>
                      </c:pt>
                      <c:pt idx="7040">
                        <c:v>409.89506</c:v>
                      </c:pt>
                      <c:pt idx="7041">
                        <c:v>409.90019000000001</c:v>
                      </c:pt>
                      <c:pt idx="7042">
                        <c:v>409.89402000000001</c:v>
                      </c:pt>
                      <c:pt idx="7043">
                        <c:v>409.92577</c:v>
                      </c:pt>
                      <c:pt idx="7044">
                        <c:v>409.9</c:v>
                      </c:pt>
                      <c:pt idx="7045">
                        <c:v>409.88619999999997</c:v>
                      </c:pt>
                      <c:pt idx="7046">
                        <c:v>409.88875000000002</c:v>
                      </c:pt>
                      <c:pt idx="7047">
                        <c:v>409.92335000000003</c:v>
                      </c:pt>
                      <c:pt idx="7048">
                        <c:v>409.88432999999998</c:v>
                      </c:pt>
                      <c:pt idx="7049">
                        <c:v>409.8931</c:v>
                      </c:pt>
                      <c:pt idx="7050">
                        <c:v>409.8963</c:v>
                      </c:pt>
                      <c:pt idx="7051">
                        <c:v>409.92932000000002</c:v>
                      </c:pt>
                      <c:pt idx="7052">
                        <c:v>409.90764999999999</c:v>
                      </c:pt>
                      <c:pt idx="7053">
                        <c:v>409.88287000000003</c:v>
                      </c:pt>
                      <c:pt idx="7054">
                        <c:v>409.89971000000003</c:v>
                      </c:pt>
                      <c:pt idx="7055">
                        <c:v>409.89571999999998</c:v>
                      </c:pt>
                      <c:pt idx="7056">
                        <c:v>409.90541999999999</c:v>
                      </c:pt>
                      <c:pt idx="7057">
                        <c:v>409.88643999999999</c:v>
                      </c:pt>
                      <c:pt idx="7058">
                        <c:v>409.88519000000002</c:v>
                      </c:pt>
                      <c:pt idx="7059">
                        <c:v>409.88871</c:v>
                      </c:pt>
                      <c:pt idx="7060">
                        <c:v>409.90841</c:v>
                      </c:pt>
                      <c:pt idx="7061">
                        <c:v>409.90213999999997</c:v>
                      </c:pt>
                      <c:pt idx="7062">
                        <c:v>409.89976999999999</c:v>
                      </c:pt>
                      <c:pt idx="7063">
                        <c:v>409.89442000000003</c:v>
                      </c:pt>
                      <c:pt idx="7064">
                        <c:v>409.91284999999999</c:v>
                      </c:pt>
                      <c:pt idx="7065">
                        <c:v>409.90055000000001</c:v>
                      </c:pt>
                      <c:pt idx="7066">
                        <c:v>409.89632999999998</c:v>
                      </c:pt>
                      <c:pt idx="7067">
                        <c:v>409.89359999999999</c:v>
                      </c:pt>
                      <c:pt idx="7068">
                        <c:v>409.92048</c:v>
                      </c:pt>
                      <c:pt idx="7069">
                        <c:v>409.88639000000001</c:v>
                      </c:pt>
                      <c:pt idx="7070">
                        <c:v>409.87945999999999</c:v>
                      </c:pt>
                      <c:pt idx="7071">
                        <c:v>409.87655999999998</c:v>
                      </c:pt>
                      <c:pt idx="7072">
                        <c:v>409.91345999999999</c:v>
                      </c:pt>
                      <c:pt idx="7073">
                        <c:v>409.91618999999997</c:v>
                      </c:pt>
                      <c:pt idx="7074">
                        <c:v>409.90526</c:v>
                      </c:pt>
                      <c:pt idx="7075">
                        <c:v>410.00628</c:v>
                      </c:pt>
                      <c:pt idx="7076">
                        <c:v>409.91561999999999</c:v>
                      </c:pt>
                      <c:pt idx="7077">
                        <c:v>409.93191999999999</c:v>
                      </c:pt>
                      <c:pt idx="7078">
                        <c:v>409.88546000000002</c:v>
                      </c:pt>
                      <c:pt idx="7079">
                        <c:v>409.88074999999998</c:v>
                      </c:pt>
                      <c:pt idx="7080">
                        <c:v>409.90010000000001</c:v>
                      </c:pt>
                      <c:pt idx="7081">
                        <c:v>409.91444999999999</c:v>
                      </c:pt>
                      <c:pt idx="7082">
                        <c:v>409.88603000000001</c:v>
                      </c:pt>
                      <c:pt idx="7083">
                        <c:v>409.88664999999997</c:v>
                      </c:pt>
                      <c:pt idx="7084">
                        <c:v>409.89240999999998</c:v>
                      </c:pt>
                      <c:pt idx="7085">
                        <c:v>409.92527999999999</c:v>
                      </c:pt>
                      <c:pt idx="7086">
                        <c:v>409.90005000000002</c:v>
                      </c:pt>
                      <c:pt idx="7087">
                        <c:v>409.88506000000001</c:v>
                      </c:pt>
                      <c:pt idx="7088">
                        <c:v>409.90640000000002</c:v>
                      </c:pt>
                      <c:pt idx="7089">
                        <c:v>409.92869999999999</c:v>
                      </c:pt>
                      <c:pt idx="7090">
                        <c:v>409.89533999999998</c:v>
                      </c:pt>
                      <c:pt idx="7091">
                        <c:v>409.88932999999997</c:v>
                      </c:pt>
                      <c:pt idx="7092">
                        <c:v>409.87392999999997</c:v>
                      </c:pt>
                      <c:pt idx="7093">
                        <c:v>409.89152999999999</c:v>
                      </c:pt>
                      <c:pt idx="7094">
                        <c:v>409.91043000000002</c:v>
                      </c:pt>
                      <c:pt idx="7095">
                        <c:v>409.88459</c:v>
                      </c:pt>
                      <c:pt idx="7096">
                        <c:v>409.87009999999998</c:v>
                      </c:pt>
                      <c:pt idx="7097">
                        <c:v>409.88835</c:v>
                      </c:pt>
                      <c:pt idx="7098">
                        <c:v>409.91685000000001</c:v>
                      </c:pt>
                      <c:pt idx="7099">
                        <c:v>409.88448</c:v>
                      </c:pt>
                      <c:pt idx="7100">
                        <c:v>409.85597999999999</c:v>
                      </c:pt>
                      <c:pt idx="7101">
                        <c:v>409.89141000000001</c:v>
                      </c:pt>
                      <c:pt idx="7102">
                        <c:v>409.91120000000001</c:v>
                      </c:pt>
                      <c:pt idx="7103">
                        <c:v>409.88882000000001</c:v>
                      </c:pt>
                      <c:pt idx="7104">
                        <c:v>409.89105999999998</c:v>
                      </c:pt>
                      <c:pt idx="7105">
                        <c:v>409.88648000000001</c:v>
                      </c:pt>
                      <c:pt idx="7106">
                        <c:v>409.92773</c:v>
                      </c:pt>
                      <c:pt idx="7107">
                        <c:v>409.91149999999999</c:v>
                      </c:pt>
                      <c:pt idx="7108">
                        <c:v>409.89787999999999</c:v>
                      </c:pt>
                      <c:pt idx="7109">
                        <c:v>409.88941999999997</c:v>
                      </c:pt>
                      <c:pt idx="7110">
                        <c:v>409.90683000000001</c:v>
                      </c:pt>
                      <c:pt idx="7111">
                        <c:v>409.90105999999997</c:v>
                      </c:pt>
                      <c:pt idx="7112">
                        <c:v>409.89994999999999</c:v>
                      </c:pt>
                      <c:pt idx="7113">
                        <c:v>409.89560999999998</c:v>
                      </c:pt>
                      <c:pt idx="7114">
                        <c:v>409.88407000000001</c:v>
                      </c:pt>
                      <c:pt idx="7115">
                        <c:v>409.92223999999999</c:v>
                      </c:pt>
                      <c:pt idx="7116">
                        <c:v>409.87425999999999</c:v>
                      </c:pt>
                      <c:pt idx="7117">
                        <c:v>409.88126</c:v>
                      </c:pt>
                      <c:pt idx="7118">
                        <c:v>409.89785000000001</c:v>
                      </c:pt>
                      <c:pt idx="7119">
                        <c:v>409.91730000000001</c:v>
                      </c:pt>
                      <c:pt idx="7120">
                        <c:v>409.87459999999999</c:v>
                      </c:pt>
                      <c:pt idx="7121">
                        <c:v>409.88664</c:v>
                      </c:pt>
                      <c:pt idx="7122">
                        <c:v>409.88744000000003</c:v>
                      </c:pt>
                      <c:pt idx="7123">
                        <c:v>409.91559000000001</c:v>
                      </c:pt>
                      <c:pt idx="7124">
                        <c:v>409.88315</c:v>
                      </c:pt>
                      <c:pt idx="7125">
                        <c:v>409.89398</c:v>
                      </c:pt>
                      <c:pt idx="7126">
                        <c:v>409.88508999999999</c:v>
                      </c:pt>
                      <c:pt idx="7127">
                        <c:v>409.89231999999998</c:v>
                      </c:pt>
                      <c:pt idx="7128">
                        <c:v>409.90544999999997</c:v>
                      </c:pt>
                      <c:pt idx="7129">
                        <c:v>409.88986999999997</c:v>
                      </c:pt>
                      <c:pt idx="7130">
                        <c:v>409.87799000000001</c:v>
                      </c:pt>
                      <c:pt idx="7131">
                        <c:v>409.87688000000003</c:v>
                      </c:pt>
                      <c:pt idx="7132">
                        <c:v>409.92371000000003</c:v>
                      </c:pt>
                      <c:pt idx="7133">
                        <c:v>409.88645000000002</c:v>
                      </c:pt>
                      <c:pt idx="7134">
                        <c:v>409.87083999999999</c:v>
                      </c:pt>
                      <c:pt idx="7135">
                        <c:v>409.88945000000001</c:v>
                      </c:pt>
                      <c:pt idx="7136">
                        <c:v>410.06135999999998</c:v>
                      </c:pt>
                      <c:pt idx="7137">
                        <c:v>409.88988000000001</c:v>
                      </c:pt>
                      <c:pt idx="7138">
                        <c:v>409.87761999999998</c:v>
                      </c:pt>
                      <c:pt idx="7139">
                        <c:v>409.89118999999999</c:v>
                      </c:pt>
                      <c:pt idx="7140">
                        <c:v>409.92198999999999</c:v>
                      </c:pt>
                      <c:pt idx="7141">
                        <c:v>409.88153</c:v>
                      </c:pt>
                      <c:pt idx="7142">
                        <c:v>409.89780999999999</c:v>
                      </c:pt>
                      <c:pt idx="7143">
                        <c:v>409.88821000000002</c:v>
                      </c:pt>
                      <c:pt idx="7144">
                        <c:v>409.89026999999999</c:v>
                      </c:pt>
                      <c:pt idx="7145">
                        <c:v>409.91755999999998</c:v>
                      </c:pt>
                      <c:pt idx="7146">
                        <c:v>409.88580999999999</c:v>
                      </c:pt>
                      <c:pt idx="7147">
                        <c:v>409.87876</c:v>
                      </c:pt>
                      <c:pt idx="7148">
                        <c:v>409.87275</c:v>
                      </c:pt>
                      <c:pt idx="7149">
                        <c:v>409.91492</c:v>
                      </c:pt>
                      <c:pt idx="7150">
                        <c:v>409.88099</c:v>
                      </c:pt>
                      <c:pt idx="7151">
                        <c:v>409.87072000000001</c:v>
                      </c:pt>
                      <c:pt idx="7152">
                        <c:v>409.88691</c:v>
                      </c:pt>
                      <c:pt idx="7153">
                        <c:v>409.92612000000003</c:v>
                      </c:pt>
                      <c:pt idx="7154">
                        <c:v>409.88711000000001</c:v>
                      </c:pt>
                      <c:pt idx="7155">
                        <c:v>409.89217000000002</c:v>
                      </c:pt>
                      <c:pt idx="7156">
                        <c:v>409.88711000000001</c:v>
                      </c:pt>
                      <c:pt idx="7157">
                        <c:v>409.89900999999998</c:v>
                      </c:pt>
                      <c:pt idx="7158">
                        <c:v>409.86995000000002</c:v>
                      </c:pt>
                      <c:pt idx="7159">
                        <c:v>409.87504000000001</c:v>
                      </c:pt>
                      <c:pt idx="7160">
                        <c:v>409.88236000000001</c:v>
                      </c:pt>
                      <c:pt idx="7161">
                        <c:v>409.91217</c:v>
                      </c:pt>
                      <c:pt idx="7162">
                        <c:v>409.90892000000002</c:v>
                      </c:pt>
                      <c:pt idx="7163">
                        <c:v>409.87351000000001</c:v>
                      </c:pt>
                      <c:pt idx="7164">
                        <c:v>409.87648999999999</c:v>
                      </c:pt>
                      <c:pt idx="7165">
                        <c:v>409.88209000000001</c:v>
                      </c:pt>
                      <c:pt idx="7166">
                        <c:v>409.89997</c:v>
                      </c:pt>
                      <c:pt idx="7167">
                        <c:v>409.88218000000001</c:v>
                      </c:pt>
                      <c:pt idx="7168">
                        <c:v>409.87256000000002</c:v>
                      </c:pt>
                      <c:pt idx="7169">
                        <c:v>409.88301999999999</c:v>
                      </c:pt>
                      <c:pt idx="7170">
                        <c:v>409.91980999999998</c:v>
                      </c:pt>
                      <c:pt idx="7171">
                        <c:v>409.89328</c:v>
                      </c:pt>
                      <c:pt idx="7172">
                        <c:v>409.87083999999999</c:v>
                      </c:pt>
                      <c:pt idx="7173">
                        <c:v>409.89406000000002</c:v>
                      </c:pt>
                      <c:pt idx="7174">
                        <c:v>409.91635000000002</c:v>
                      </c:pt>
                      <c:pt idx="7175">
                        <c:v>409.90492</c:v>
                      </c:pt>
                      <c:pt idx="7176">
                        <c:v>409.89012000000002</c:v>
                      </c:pt>
                      <c:pt idx="7177">
                        <c:v>409.90152</c:v>
                      </c:pt>
                      <c:pt idx="7178">
                        <c:v>409.91804000000002</c:v>
                      </c:pt>
                      <c:pt idx="7179">
                        <c:v>409.88033000000001</c:v>
                      </c:pt>
                      <c:pt idx="7180">
                        <c:v>409.88443999999998</c:v>
                      </c:pt>
                      <c:pt idx="7181">
                        <c:v>409.88736</c:v>
                      </c:pt>
                      <c:pt idx="7182">
                        <c:v>409.88330999999999</c:v>
                      </c:pt>
                      <c:pt idx="7183">
                        <c:v>409.81283000000002</c:v>
                      </c:pt>
                      <c:pt idx="7184">
                        <c:v>409.78116999999997</c:v>
                      </c:pt>
                      <c:pt idx="7185">
                        <c:v>409.78715999999997</c:v>
                      </c:pt>
                      <c:pt idx="7186">
                        <c:v>409.78813000000002</c:v>
                      </c:pt>
                      <c:pt idx="7187">
                        <c:v>409.78359999999998</c:v>
                      </c:pt>
                      <c:pt idx="7188">
                        <c:v>409.78192000000001</c:v>
                      </c:pt>
                      <c:pt idx="7189">
                        <c:v>409.78167999999999</c:v>
                      </c:pt>
                      <c:pt idx="7190">
                        <c:v>409.77427</c:v>
                      </c:pt>
                      <c:pt idx="7191">
                        <c:v>409.78174000000001</c:v>
                      </c:pt>
                      <c:pt idx="7192">
                        <c:v>409.75510000000003</c:v>
                      </c:pt>
                      <c:pt idx="7193">
                        <c:v>409.76886999999999</c:v>
                      </c:pt>
                      <c:pt idx="7194">
                        <c:v>409.76639999999998</c:v>
                      </c:pt>
                      <c:pt idx="7195">
                        <c:v>409.90294999999998</c:v>
                      </c:pt>
                      <c:pt idx="7196">
                        <c:v>409.90530000000001</c:v>
                      </c:pt>
                      <c:pt idx="7197">
                        <c:v>410.02992999999998</c:v>
                      </c:pt>
                      <c:pt idx="7198">
                        <c:v>409.86039</c:v>
                      </c:pt>
                      <c:pt idx="7199">
                        <c:v>409.80372999999997</c:v>
                      </c:pt>
                      <c:pt idx="7200">
                        <c:v>409.78946000000002</c:v>
                      </c:pt>
                      <c:pt idx="7201">
                        <c:v>409.77373</c:v>
                      </c:pt>
                      <c:pt idx="7202">
                        <c:v>409.76771000000002</c:v>
                      </c:pt>
                      <c:pt idx="7203">
                        <c:v>409.78343000000001</c:v>
                      </c:pt>
                      <c:pt idx="7204">
                        <c:v>409.78278</c:v>
                      </c:pt>
                      <c:pt idx="7205">
                        <c:v>409.77346</c:v>
                      </c:pt>
                      <c:pt idx="7206">
                        <c:v>409.78546</c:v>
                      </c:pt>
                      <c:pt idx="7207">
                        <c:v>409.88977</c:v>
                      </c:pt>
                      <c:pt idx="7208">
                        <c:v>409.91935999999998</c:v>
                      </c:pt>
                      <c:pt idx="7209">
                        <c:v>409.88164999999998</c:v>
                      </c:pt>
                      <c:pt idx="7210">
                        <c:v>409.89442000000003</c:v>
                      </c:pt>
                      <c:pt idx="7211">
                        <c:v>409.81650000000002</c:v>
                      </c:pt>
                      <c:pt idx="7212">
                        <c:v>409.79815000000002</c:v>
                      </c:pt>
                      <c:pt idx="7213">
                        <c:v>409.78294</c:v>
                      </c:pt>
                      <c:pt idx="7214">
                        <c:v>409.77713</c:v>
                      </c:pt>
                      <c:pt idx="7215">
                        <c:v>409.76299999999998</c:v>
                      </c:pt>
                      <c:pt idx="7216">
                        <c:v>409.79710999999998</c:v>
                      </c:pt>
                      <c:pt idx="7217">
                        <c:v>409.80986000000001</c:v>
                      </c:pt>
                      <c:pt idx="7218">
                        <c:v>409.81905999999998</c:v>
                      </c:pt>
                      <c:pt idx="7219">
                        <c:v>409.88391000000001</c:v>
                      </c:pt>
                      <c:pt idx="7220">
                        <c:v>409.86338000000001</c:v>
                      </c:pt>
                      <c:pt idx="7221">
                        <c:v>409.91606000000002</c:v>
                      </c:pt>
                      <c:pt idx="7222">
                        <c:v>409.83470999999997</c:v>
                      </c:pt>
                      <c:pt idx="7223">
                        <c:v>409.77861999999999</c:v>
                      </c:pt>
                      <c:pt idx="7224">
                        <c:v>409.79239000000001</c:v>
                      </c:pt>
                      <c:pt idx="7225">
                        <c:v>409.81529</c:v>
                      </c:pt>
                      <c:pt idx="7226">
                        <c:v>409.79082</c:v>
                      </c:pt>
                      <c:pt idx="7227">
                        <c:v>409.77298999999999</c:v>
                      </c:pt>
                      <c:pt idx="7228">
                        <c:v>409.77819</c:v>
                      </c:pt>
                      <c:pt idx="7229">
                        <c:v>409.79852</c:v>
                      </c:pt>
                      <c:pt idx="7230">
                        <c:v>409.76121000000001</c:v>
                      </c:pt>
                      <c:pt idx="7231">
                        <c:v>409.85753999999997</c:v>
                      </c:pt>
                      <c:pt idx="7232">
                        <c:v>409.87144000000001</c:v>
                      </c:pt>
                      <c:pt idx="7233">
                        <c:v>409.92540000000002</c:v>
                      </c:pt>
                      <c:pt idx="7234">
                        <c:v>409.87923000000001</c:v>
                      </c:pt>
                      <c:pt idx="7235">
                        <c:v>409.8152</c:v>
                      </c:pt>
                      <c:pt idx="7236">
                        <c:v>409.77864</c:v>
                      </c:pt>
                      <c:pt idx="7237">
                        <c:v>409.76961</c:v>
                      </c:pt>
                      <c:pt idx="7238">
                        <c:v>409.76603</c:v>
                      </c:pt>
                      <c:pt idx="7239">
                        <c:v>409.78901000000002</c:v>
                      </c:pt>
                      <c:pt idx="7240">
                        <c:v>409.77717999999999</c:v>
                      </c:pt>
                      <c:pt idx="7241">
                        <c:v>409.78802999999999</c:v>
                      </c:pt>
                      <c:pt idx="7242">
                        <c:v>409.80689000000001</c:v>
                      </c:pt>
                      <c:pt idx="7243">
                        <c:v>409.89657999999997</c:v>
                      </c:pt>
                      <c:pt idx="7244">
                        <c:v>409.90044999999998</c:v>
                      </c:pt>
                      <c:pt idx="7245">
                        <c:v>409.88547</c:v>
                      </c:pt>
                      <c:pt idx="7246">
                        <c:v>409.90649999999999</c:v>
                      </c:pt>
                      <c:pt idx="7247">
                        <c:v>409.76965999999999</c:v>
                      </c:pt>
                      <c:pt idx="7248">
                        <c:v>409.77701999999999</c:v>
                      </c:pt>
                      <c:pt idx="7249">
                        <c:v>409.79266000000001</c:v>
                      </c:pt>
                      <c:pt idx="7250">
                        <c:v>409.78291000000002</c:v>
                      </c:pt>
                      <c:pt idx="7251">
                        <c:v>409.76956000000001</c:v>
                      </c:pt>
                      <c:pt idx="7252">
                        <c:v>409.76691</c:v>
                      </c:pt>
                      <c:pt idx="7253">
                        <c:v>409.76289000000003</c:v>
                      </c:pt>
                      <c:pt idx="7254">
                        <c:v>409.79971</c:v>
                      </c:pt>
                      <c:pt idx="7255">
                        <c:v>409.90134999999998</c:v>
                      </c:pt>
                      <c:pt idx="7256">
                        <c:v>409.90102999999999</c:v>
                      </c:pt>
                      <c:pt idx="7257">
                        <c:v>409.96301999999997</c:v>
                      </c:pt>
                      <c:pt idx="7258">
                        <c:v>409.92676999999998</c:v>
                      </c:pt>
                      <c:pt idx="7259">
                        <c:v>409.77476999999999</c:v>
                      </c:pt>
                      <c:pt idx="7260">
                        <c:v>409.76488999999998</c:v>
                      </c:pt>
                      <c:pt idx="7261">
                        <c:v>409.74781000000002</c:v>
                      </c:pt>
                      <c:pt idx="7262">
                        <c:v>409.77445999999998</c:v>
                      </c:pt>
                      <c:pt idx="7263">
                        <c:v>409.79649000000001</c:v>
                      </c:pt>
                      <c:pt idx="7264">
                        <c:v>409.77587</c:v>
                      </c:pt>
                      <c:pt idx="7265">
                        <c:v>409.77611999999999</c:v>
                      </c:pt>
                      <c:pt idx="7266">
                        <c:v>409.77566000000002</c:v>
                      </c:pt>
                      <c:pt idx="7267">
                        <c:v>409.89954</c:v>
                      </c:pt>
                      <c:pt idx="7268">
                        <c:v>409.87912999999998</c:v>
                      </c:pt>
                      <c:pt idx="7269">
                        <c:v>409.88378999999998</c:v>
                      </c:pt>
                      <c:pt idx="7270">
                        <c:v>409.88180999999997</c:v>
                      </c:pt>
                      <c:pt idx="7271">
                        <c:v>409.80322000000001</c:v>
                      </c:pt>
                      <c:pt idx="7272">
                        <c:v>409.78661</c:v>
                      </c:pt>
                      <c:pt idx="7273">
                        <c:v>409.77954</c:v>
                      </c:pt>
                      <c:pt idx="7274">
                        <c:v>409.77656000000002</c:v>
                      </c:pt>
                      <c:pt idx="7275">
                        <c:v>409.77753999999999</c:v>
                      </c:pt>
                      <c:pt idx="7276">
                        <c:v>409.79340000000002</c:v>
                      </c:pt>
                      <c:pt idx="7277">
                        <c:v>409.76314000000002</c:v>
                      </c:pt>
                      <c:pt idx="7278">
                        <c:v>409.75707999999997</c:v>
                      </c:pt>
                      <c:pt idx="7279">
                        <c:v>409.86354999999998</c:v>
                      </c:pt>
                      <c:pt idx="7280">
                        <c:v>409.90607999999997</c:v>
                      </c:pt>
                      <c:pt idx="7281">
                        <c:v>409.87365</c:v>
                      </c:pt>
                      <c:pt idx="7282">
                        <c:v>409.85971000000001</c:v>
                      </c:pt>
                      <c:pt idx="7283">
                        <c:v>409.77668</c:v>
                      </c:pt>
                      <c:pt idx="7284">
                        <c:v>409.76184999999998</c:v>
                      </c:pt>
                      <c:pt idx="7285">
                        <c:v>409.74745000000001</c:v>
                      </c:pt>
                      <c:pt idx="7286">
                        <c:v>409.75205999999997</c:v>
                      </c:pt>
                      <c:pt idx="7287">
                        <c:v>409.76918999999998</c:v>
                      </c:pt>
                      <c:pt idx="7288">
                        <c:v>409.76778000000002</c:v>
                      </c:pt>
                      <c:pt idx="7289">
                        <c:v>409.75013000000001</c:v>
                      </c:pt>
                      <c:pt idx="7290">
                        <c:v>409.75317000000001</c:v>
                      </c:pt>
                      <c:pt idx="7291">
                        <c:v>409.85735</c:v>
                      </c:pt>
                      <c:pt idx="7292">
                        <c:v>409.89595000000003</c:v>
                      </c:pt>
                      <c:pt idx="7293">
                        <c:v>409.87329</c:v>
                      </c:pt>
                      <c:pt idx="7294">
                        <c:v>409.86876999999998</c:v>
                      </c:pt>
                      <c:pt idx="7295">
                        <c:v>409.79449</c:v>
                      </c:pt>
                      <c:pt idx="7296">
                        <c:v>409.79638</c:v>
                      </c:pt>
                      <c:pt idx="7297">
                        <c:v>409.80288000000002</c:v>
                      </c:pt>
                      <c:pt idx="7298">
                        <c:v>409.79906999999997</c:v>
                      </c:pt>
                      <c:pt idx="7299">
                        <c:v>409.79825</c:v>
                      </c:pt>
                      <c:pt idx="7300">
                        <c:v>409.79458</c:v>
                      </c:pt>
                      <c:pt idx="7301">
                        <c:v>409.80810000000002</c:v>
                      </c:pt>
                      <c:pt idx="7302">
                        <c:v>409.80191000000002</c:v>
                      </c:pt>
                      <c:pt idx="7303">
                        <c:v>409.87866000000002</c:v>
                      </c:pt>
                      <c:pt idx="7304">
                        <c:v>409.88805000000002</c:v>
                      </c:pt>
                      <c:pt idx="7305">
                        <c:v>409.91838999999999</c:v>
                      </c:pt>
                      <c:pt idx="7306">
                        <c:v>409.87743</c:v>
                      </c:pt>
                      <c:pt idx="7307">
                        <c:v>409.78433000000001</c:v>
                      </c:pt>
                      <c:pt idx="7308">
                        <c:v>409.78892000000002</c:v>
                      </c:pt>
                      <c:pt idx="7309">
                        <c:v>409.77724000000001</c:v>
                      </c:pt>
                      <c:pt idx="7310">
                        <c:v>409.78136000000001</c:v>
                      </c:pt>
                      <c:pt idx="7311">
                        <c:v>409.78532000000001</c:v>
                      </c:pt>
                      <c:pt idx="7312">
                        <c:v>409.78662000000003</c:v>
                      </c:pt>
                      <c:pt idx="7313">
                        <c:v>409.80072999999999</c:v>
                      </c:pt>
                      <c:pt idx="7314">
                        <c:v>409.78960000000001</c:v>
                      </c:pt>
                      <c:pt idx="7315">
                        <c:v>409.90145999999999</c:v>
                      </c:pt>
                      <c:pt idx="7316">
                        <c:v>409.89427999999998</c:v>
                      </c:pt>
                      <c:pt idx="7317">
                        <c:v>409.88774999999998</c:v>
                      </c:pt>
                      <c:pt idx="7318">
                        <c:v>409.93583000000001</c:v>
                      </c:pt>
                      <c:pt idx="7319">
                        <c:v>409.81563999999997</c:v>
                      </c:pt>
                      <c:pt idx="7320">
                        <c:v>409.80108999999999</c:v>
                      </c:pt>
                      <c:pt idx="7321">
                        <c:v>409.80770000000001</c:v>
                      </c:pt>
                      <c:pt idx="7322">
                        <c:v>409.79809</c:v>
                      </c:pt>
                      <c:pt idx="7323">
                        <c:v>409.77175999999997</c:v>
                      </c:pt>
                      <c:pt idx="7324">
                        <c:v>409.75623999999999</c:v>
                      </c:pt>
                      <c:pt idx="7325">
                        <c:v>409.77174000000002</c:v>
                      </c:pt>
                      <c:pt idx="7326">
                        <c:v>409.80113999999998</c:v>
                      </c:pt>
                      <c:pt idx="7327">
                        <c:v>409.88727999999998</c:v>
                      </c:pt>
                      <c:pt idx="7328">
                        <c:v>409.90284000000003</c:v>
                      </c:pt>
                      <c:pt idx="7329">
                        <c:v>409.87651</c:v>
                      </c:pt>
                      <c:pt idx="7330">
                        <c:v>409.89084000000003</c:v>
                      </c:pt>
                      <c:pt idx="7331">
                        <c:v>409.77208000000002</c:v>
                      </c:pt>
                      <c:pt idx="7332">
                        <c:v>409.78399000000002</c:v>
                      </c:pt>
                      <c:pt idx="7333">
                        <c:v>409.79001</c:v>
                      </c:pt>
                      <c:pt idx="7334">
                        <c:v>409.80435999999997</c:v>
                      </c:pt>
                      <c:pt idx="7335">
                        <c:v>409.79610000000002</c:v>
                      </c:pt>
                      <c:pt idx="7336">
                        <c:v>409.80227000000002</c:v>
                      </c:pt>
                      <c:pt idx="7337">
                        <c:v>409.80489</c:v>
                      </c:pt>
                      <c:pt idx="7338">
                        <c:v>409.79924999999997</c:v>
                      </c:pt>
                      <c:pt idx="7339">
                        <c:v>409.92363999999998</c:v>
                      </c:pt>
                      <c:pt idx="7340">
                        <c:v>409.88369</c:v>
                      </c:pt>
                      <c:pt idx="7341">
                        <c:v>409.88520999999997</c:v>
                      </c:pt>
                      <c:pt idx="7342">
                        <c:v>409.86896999999999</c:v>
                      </c:pt>
                      <c:pt idx="7343">
                        <c:v>409.80585000000002</c:v>
                      </c:pt>
                      <c:pt idx="7344">
                        <c:v>409.79406</c:v>
                      </c:pt>
                      <c:pt idx="7345">
                        <c:v>409.77976999999998</c:v>
                      </c:pt>
                      <c:pt idx="7346">
                        <c:v>409.79512</c:v>
                      </c:pt>
                      <c:pt idx="7347">
                        <c:v>409.80099000000001</c:v>
                      </c:pt>
                      <c:pt idx="7348">
                        <c:v>409.76931000000002</c:v>
                      </c:pt>
                      <c:pt idx="7349">
                        <c:v>409.78802000000002</c:v>
                      </c:pt>
                      <c:pt idx="7350">
                        <c:v>409.78449999999998</c:v>
                      </c:pt>
                      <c:pt idx="7351">
                        <c:v>409.90255999999999</c:v>
                      </c:pt>
                      <c:pt idx="7352">
                        <c:v>409.89832000000001</c:v>
                      </c:pt>
                      <c:pt idx="7353">
                        <c:v>409.89573999999999</c:v>
                      </c:pt>
                      <c:pt idx="7354">
                        <c:v>409.84082999999998</c:v>
                      </c:pt>
                      <c:pt idx="7355">
                        <c:v>409.77780999999999</c:v>
                      </c:pt>
                      <c:pt idx="7356">
                        <c:v>409.78500000000003</c:v>
                      </c:pt>
                      <c:pt idx="7357">
                        <c:v>409.78059000000002</c:v>
                      </c:pt>
                      <c:pt idx="7358">
                        <c:v>409.78017</c:v>
                      </c:pt>
                      <c:pt idx="7359">
                        <c:v>409.78885000000002</c:v>
                      </c:pt>
                      <c:pt idx="7360">
                        <c:v>409.80284999999998</c:v>
                      </c:pt>
                      <c:pt idx="7361">
                        <c:v>409.78149000000002</c:v>
                      </c:pt>
                      <c:pt idx="7362">
                        <c:v>409.78102000000001</c:v>
                      </c:pt>
                      <c:pt idx="7363">
                        <c:v>409.89942000000002</c:v>
                      </c:pt>
                      <c:pt idx="7364">
                        <c:v>409.95738999999998</c:v>
                      </c:pt>
                      <c:pt idx="7365">
                        <c:v>409.88459</c:v>
                      </c:pt>
                      <c:pt idx="7366">
                        <c:v>409.87675000000002</c:v>
                      </c:pt>
                      <c:pt idx="7367">
                        <c:v>409.82602000000003</c:v>
                      </c:pt>
                      <c:pt idx="7368">
                        <c:v>409.81313</c:v>
                      </c:pt>
                      <c:pt idx="7369">
                        <c:v>409.8202</c:v>
                      </c:pt>
                      <c:pt idx="7370">
                        <c:v>409.82281</c:v>
                      </c:pt>
                      <c:pt idx="7371">
                        <c:v>409.81378000000001</c:v>
                      </c:pt>
                      <c:pt idx="7372">
                        <c:v>409.82317999999998</c:v>
                      </c:pt>
                      <c:pt idx="7373">
                        <c:v>409.81560999999999</c:v>
                      </c:pt>
                      <c:pt idx="7374">
                        <c:v>409.80547999999999</c:v>
                      </c:pt>
                      <c:pt idx="7375">
                        <c:v>409.90591000000001</c:v>
                      </c:pt>
                      <c:pt idx="7376">
                        <c:v>409.90492</c:v>
                      </c:pt>
                      <c:pt idx="7377">
                        <c:v>409.94274000000001</c:v>
                      </c:pt>
                      <c:pt idx="7378">
                        <c:v>409.85638999999998</c:v>
                      </c:pt>
                      <c:pt idx="7379">
                        <c:v>409.84922</c:v>
                      </c:pt>
                      <c:pt idx="7380">
                        <c:v>409.78665999999998</c:v>
                      </c:pt>
                      <c:pt idx="7381">
                        <c:v>409.7894</c:v>
                      </c:pt>
                      <c:pt idx="7382">
                        <c:v>409.78791999999999</c:v>
                      </c:pt>
                      <c:pt idx="7383">
                        <c:v>409.79102</c:v>
                      </c:pt>
                      <c:pt idx="7384">
                        <c:v>409.80178000000001</c:v>
                      </c:pt>
                      <c:pt idx="7385">
                        <c:v>409.79153000000002</c:v>
                      </c:pt>
                      <c:pt idx="7386">
                        <c:v>409.78161999999998</c:v>
                      </c:pt>
                      <c:pt idx="7387">
                        <c:v>409.89872000000003</c:v>
                      </c:pt>
                      <c:pt idx="7388">
                        <c:v>409.8698</c:v>
                      </c:pt>
                      <c:pt idx="7389">
                        <c:v>409.88281000000001</c:v>
                      </c:pt>
                      <c:pt idx="7390">
                        <c:v>409.91716000000002</c:v>
                      </c:pt>
                      <c:pt idx="7391">
                        <c:v>409.82190000000003</c:v>
                      </c:pt>
                      <c:pt idx="7392">
                        <c:v>409.81333000000001</c:v>
                      </c:pt>
                      <c:pt idx="7393">
                        <c:v>409.81939999999997</c:v>
                      </c:pt>
                      <c:pt idx="7394">
                        <c:v>409.81921</c:v>
                      </c:pt>
                      <c:pt idx="7395">
                        <c:v>409.80662999999998</c:v>
                      </c:pt>
                      <c:pt idx="7396">
                        <c:v>409.80802999999997</c:v>
                      </c:pt>
                      <c:pt idx="7397">
                        <c:v>409.79822999999999</c:v>
                      </c:pt>
                      <c:pt idx="7398">
                        <c:v>409.79169999999999</c:v>
                      </c:pt>
                      <c:pt idx="7399">
                        <c:v>409.89067</c:v>
                      </c:pt>
                      <c:pt idx="7400">
                        <c:v>409.90660000000003</c:v>
                      </c:pt>
                      <c:pt idx="7401">
                        <c:v>409.90235000000001</c:v>
                      </c:pt>
                      <c:pt idx="7402">
                        <c:v>409.93146000000002</c:v>
                      </c:pt>
                      <c:pt idx="7403">
                        <c:v>409.78723000000002</c:v>
                      </c:pt>
                      <c:pt idx="7404">
                        <c:v>409.76961</c:v>
                      </c:pt>
                      <c:pt idx="7405">
                        <c:v>409.79131999999998</c:v>
                      </c:pt>
                      <c:pt idx="7406">
                        <c:v>409.80709999999999</c:v>
                      </c:pt>
                      <c:pt idx="7407">
                        <c:v>409.80504999999999</c:v>
                      </c:pt>
                      <c:pt idx="7408">
                        <c:v>409.82699000000002</c:v>
                      </c:pt>
                      <c:pt idx="7409">
                        <c:v>409.81394</c:v>
                      </c:pt>
                      <c:pt idx="7410">
                        <c:v>409.79633000000001</c:v>
                      </c:pt>
                      <c:pt idx="7411">
                        <c:v>409.92669000000001</c:v>
                      </c:pt>
                      <c:pt idx="7412">
                        <c:v>409.92128000000002</c:v>
                      </c:pt>
                      <c:pt idx="7413">
                        <c:v>409.91350999999997</c:v>
                      </c:pt>
                      <c:pt idx="7414">
                        <c:v>409.87950000000001</c:v>
                      </c:pt>
                      <c:pt idx="7415">
                        <c:v>409.80110000000002</c:v>
                      </c:pt>
                      <c:pt idx="7416">
                        <c:v>409.79779000000002</c:v>
                      </c:pt>
                      <c:pt idx="7417">
                        <c:v>409.77399000000003</c:v>
                      </c:pt>
                      <c:pt idx="7418">
                        <c:v>409.78458000000001</c:v>
                      </c:pt>
                      <c:pt idx="7419">
                        <c:v>409.80036999999999</c:v>
                      </c:pt>
                      <c:pt idx="7420">
                        <c:v>409.77077000000003</c:v>
                      </c:pt>
                      <c:pt idx="7421">
                        <c:v>409.77078</c:v>
                      </c:pt>
                      <c:pt idx="7422">
                        <c:v>409.78753</c:v>
                      </c:pt>
                      <c:pt idx="7423">
                        <c:v>409.92225999999999</c:v>
                      </c:pt>
                      <c:pt idx="7424">
                        <c:v>409.96508</c:v>
                      </c:pt>
                      <c:pt idx="7425">
                        <c:v>410.02251999999999</c:v>
                      </c:pt>
                      <c:pt idx="7426">
                        <c:v>410.05914999999999</c:v>
                      </c:pt>
                      <c:pt idx="7427">
                        <c:v>410.02447999999998</c:v>
                      </c:pt>
                      <c:pt idx="7428">
                        <c:v>410.08069</c:v>
                      </c:pt>
                      <c:pt idx="7429">
                        <c:v>410.12493000000001</c:v>
                      </c:pt>
                      <c:pt idx="7430">
                        <c:v>410.1977</c:v>
                      </c:pt>
                      <c:pt idx="7431">
                        <c:v>410.23880000000003</c:v>
                      </c:pt>
                      <c:pt idx="7432">
                        <c:v>410.29512</c:v>
                      </c:pt>
                      <c:pt idx="7433">
                        <c:v>410.33249000000001</c:v>
                      </c:pt>
                      <c:pt idx="7434">
                        <c:v>410.37353000000002</c:v>
                      </c:pt>
                      <c:pt idx="7435">
                        <c:v>410.50853999999998</c:v>
                      </c:pt>
                      <c:pt idx="7436">
                        <c:v>410.60782999999998</c:v>
                      </c:pt>
                      <c:pt idx="7437">
                        <c:v>410.64409999999998</c:v>
                      </c:pt>
                      <c:pt idx="7438">
                        <c:v>410.65028000000001</c:v>
                      </c:pt>
                      <c:pt idx="7439">
                        <c:v>410.63053000000002</c:v>
                      </c:pt>
                      <c:pt idx="7440">
                        <c:v>410.73023000000001</c:v>
                      </c:pt>
                      <c:pt idx="7441">
                        <c:v>410.70832999999999</c:v>
                      </c:pt>
                      <c:pt idx="7442">
                        <c:v>410.76118000000002</c:v>
                      </c:pt>
                      <c:pt idx="7443">
                        <c:v>410.80705999999998</c:v>
                      </c:pt>
                      <c:pt idx="7444">
                        <c:v>410.85151999999999</c:v>
                      </c:pt>
                      <c:pt idx="7445">
                        <c:v>410.91257999999999</c:v>
                      </c:pt>
                      <c:pt idx="7446">
                        <c:v>410.96053000000001</c:v>
                      </c:pt>
                      <c:pt idx="7447">
                        <c:v>411.12574999999998</c:v>
                      </c:pt>
                      <c:pt idx="7448">
                        <c:v>411.17198999999999</c:v>
                      </c:pt>
                      <c:pt idx="7449">
                        <c:v>411.26015999999998</c:v>
                      </c:pt>
                      <c:pt idx="7450">
                        <c:v>411.27017000000001</c:v>
                      </c:pt>
                      <c:pt idx="7451">
                        <c:v>411.22023999999999</c:v>
                      </c:pt>
                      <c:pt idx="7452">
                        <c:v>411.25907000000001</c:v>
                      </c:pt>
                      <c:pt idx="7453">
                        <c:v>411.35802999999999</c:v>
                      </c:pt>
                      <c:pt idx="7454">
                        <c:v>411.40553</c:v>
                      </c:pt>
                      <c:pt idx="7455">
                        <c:v>411.42953</c:v>
                      </c:pt>
                      <c:pt idx="7456">
                        <c:v>411.47456</c:v>
                      </c:pt>
                      <c:pt idx="7457">
                        <c:v>411.51737000000003</c:v>
                      </c:pt>
                      <c:pt idx="7458">
                        <c:v>411.55633</c:v>
                      </c:pt>
                      <c:pt idx="7459">
                        <c:v>411.72201000000001</c:v>
                      </c:pt>
                      <c:pt idx="7460">
                        <c:v>411.77643</c:v>
                      </c:pt>
                      <c:pt idx="7461">
                        <c:v>411.82459</c:v>
                      </c:pt>
                      <c:pt idx="7462">
                        <c:v>411.86891000000003</c:v>
                      </c:pt>
                      <c:pt idx="7463">
                        <c:v>411.82659000000001</c:v>
                      </c:pt>
                      <c:pt idx="7464">
                        <c:v>411.89596999999998</c:v>
                      </c:pt>
                      <c:pt idx="7465">
                        <c:v>411.94457</c:v>
                      </c:pt>
                      <c:pt idx="7466">
                        <c:v>411.98291</c:v>
                      </c:pt>
                      <c:pt idx="7467">
                        <c:v>412.00430999999998</c:v>
                      </c:pt>
                      <c:pt idx="7468">
                        <c:v>412.0428</c:v>
                      </c:pt>
                      <c:pt idx="7469">
                        <c:v>412.10863999999998</c:v>
                      </c:pt>
                      <c:pt idx="7470">
                        <c:v>412.17358999999999</c:v>
                      </c:pt>
                      <c:pt idx="7471">
                        <c:v>412.29919999999998</c:v>
                      </c:pt>
                      <c:pt idx="7472">
                        <c:v>412.36838</c:v>
                      </c:pt>
                      <c:pt idx="7473">
                        <c:v>412.41809999999998</c:v>
                      </c:pt>
                      <c:pt idx="7474">
                        <c:v>412.49275999999998</c:v>
                      </c:pt>
                      <c:pt idx="7475">
                        <c:v>412.44567000000001</c:v>
                      </c:pt>
                      <c:pt idx="7476">
                        <c:v>412.48568999999998</c:v>
                      </c:pt>
                      <c:pt idx="7477">
                        <c:v>412.50170000000003</c:v>
                      </c:pt>
                      <c:pt idx="7478">
                        <c:v>412.57076999999998</c:v>
                      </c:pt>
                      <c:pt idx="7479">
                        <c:v>412.61313999999999</c:v>
                      </c:pt>
                      <c:pt idx="7480">
                        <c:v>412.6823</c:v>
                      </c:pt>
                      <c:pt idx="7481">
                        <c:v>412.71440999999999</c:v>
                      </c:pt>
                      <c:pt idx="7482">
                        <c:v>412.76472999999999</c:v>
                      </c:pt>
                      <c:pt idx="7483">
                        <c:v>412.94666000000001</c:v>
                      </c:pt>
                      <c:pt idx="7484">
                        <c:v>412.96363000000002</c:v>
                      </c:pt>
                      <c:pt idx="7485">
                        <c:v>413.03079000000002</c:v>
                      </c:pt>
                      <c:pt idx="7486">
                        <c:v>413.06567000000001</c:v>
                      </c:pt>
                      <c:pt idx="7487">
                        <c:v>413.05928</c:v>
                      </c:pt>
                      <c:pt idx="7488">
                        <c:v>413.09976</c:v>
                      </c:pt>
                      <c:pt idx="7489">
                        <c:v>413.13643000000002</c:v>
                      </c:pt>
                      <c:pt idx="7490">
                        <c:v>413.17802</c:v>
                      </c:pt>
                      <c:pt idx="7491">
                        <c:v>413.22149999999999</c:v>
                      </c:pt>
                      <c:pt idx="7492">
                        <c:v>413.25288</c:v>
                      </c:pt>
                      <c:pt idx="7493">
                        <c:v>413.28512999999998</c:v>
                      </c:pt>
                      <c:pt idx="7494">
                        <c:v>413.35140999999999</c:v>
                      </c:pt>
                      <c:pt idx="7495">
                        <c:v>413.54586</c:v>
                      </c:pt>
                      <c:pt idx="7496">
                        <c:v>413.57625999999999</c:v>
                      </c:pt>
                      <c:pt idx="7497">
                        <c:v>413.61135000000002</c:v>
                      </c:pt>
                      <c:pt idx="7498">
                        <c:v>413.63119</c:v>
                      </c:pt>
                      <c:pt idx="7499">
                        <c:v>413.59935000000002</c:v>
                      </c:pt>
                      <c:pt idx="7500">
                        <c:v>413.69128999999998</c:v>
                      </c:pt>
                      <c:pt idx="7501">
                        <c:v>413.73442999999997</c:v>
                      </c:pt>
                      <c:pt idx="7502">
                        <c:v>413.77625</c:v>
                      </c:pt>
                      <c:pt idx="7503">
                        <c:v>413.81245999999999</c:v>
                      </c:pt>
                      <c:pt idx="7504">
                        <c:v>413.86192</c:v>
                      </c:pt>
                      <c:pt idx="7505">
                        <c:v>413.91055999999998</c:v>
                      </c:pt>
                      <c:pt idx="7506">
                        <c:v>413.94434999999999</c:v>
                      </c:pt>
                      <c:pt idx="7507">
                        <c:v>414.12335999999999</c:v>
                      </c:pt>
                      <c:pt idx="7508">
                        <c:v>414.21825000000001</c:v>
                      </c:pt>
                      <c:pt idx="7509">
                        <c:v>414.21690999999998</c:v>
                      </c:pt>
                      <c:pt idx="7510">
                        <c:v>414.25006999999999</c:v>
                      </c:pt>
                      <c:pt idx="7511">
                        <c:v>414.18342999999999</c:v>
                      </c:pt>
                      <c:pt idx="7512">
                        <c:v>414.24020999999999</c:v>
                      </c:pt>
                      <c:pt idx="7513">
                        <c:v>414.31142</c:v>
                      </c:pt>
                      <c:pt idx="7514">
                        <c:v>414.37909999999999</c:v>
                      </c:pt>
                      <c:pt idx="7515">
                        <c:v>414.42435</c:v>
                      </c:pt>
                      <c:pt idx="7516">
                        <c:v>414.49898999999999</c:v>
                      </c:pt>
                      <c:pt idx="7517">
                        <c:v>414.52136999999999</c:v>
                      </c:pt>
                      <c:pt idx="7518">
                        <c:v>414.57096000000001</c:v>
                      </c:pt>
                      <c:pt idx="7519">
                        <c:v>414.70366999999999</c:v>
                      </c:pt>
                      <c:pt idx="7520">
                        <c:v>414.75270999999998</c:v>
                      </c:pt>
                      <c:pt idx="7521">
                        <c:v>414.86246</c:v>
                      </c:pt>
                      <c:pt idx="7522">
                        <c:v>414.85539999999997</c:v>
                      </c:pt>
                      <c:pt idx="7523">
                        <c:v>414.80918000000003</c:v>
                      </c:pt>
                      <c:pt idx="7524">
                        <c:v>414.84782999999999</c:v>
                      </c:pt>
                      <c:pt idx="7525">
                        <c:v>414.91858999999999</c:v>
                      </c:pt>
                      <c:pt idx="7526">
                        <c:v>414.96285</c:v>
                      </c:pt>
                      <c:pt idx="7527">
                        <c:v>415.01634999999999</c:v>
                      </c:pt>
                      <c:pt idx="7528">
                        <c:v>415.08371</c:v>
                      </c:pt>
                      <c:pt idx="7529">
                        <c:v>415.12419</c:v>
                      </c:pt>
                      <c:pt idx="7530">
                        <c:v>415.18338999999997</c:v>
                      </c:pt>
                      <c:pt idx="7531">
                        <c:v>415.32139000000001</c:v>
                      </c:pt>
                      <c:pt idx="7532">
                        <c:v>415.36428000000001</c:v>
                      </c:pt>
                      <c:pt idx="7533">
                        <c:v>415.44459999999998</c:v>
                      </c:pt>
                      <c:pt idx="7534">
                        <c:v>415.43288000000001</c:v>
                      </c:pt>
                      <c:pt idx="7535">
                        <c:v>415.40989000000002</c:v>
                      </c:pt>
                      <c:pt idx="7536">
                        <c:v>415.45699999999999</c:v>
                      </c:pt>
                      <c:pt idx="7537">
                        <c:v>415.49525999999997</c:v>
                      </c:pt>
                      <c:pt idx="7538">
                        <c:v>415.55131</c:v>
                      </c:pt>
                      <c:pt idx="7539">
                        <c:v>415.61667</c:v>
                      </c:pt>
                      <c:pt idx="7540">
                        <c:v>415.66507999999999</c:v>
                      </c:pt>
                      <c:pt idx="7541">
                        <c:v>415.75556999999998</c:v>
                      </c:pt>
                      <c:pt idx="7542">
                        <c:v>415.78631999999999</c:v>
                      </c:pt>
                      <c:pt idx="7543">
                        <c:v>415.89974000000001</c:v>
                      </c:pt>
                      <c:pt idx="7544">
                        <c:v>415.94801000000001</c:v>
                      </c:pt>
                      <c:pt idx="7545">
                        <c:v>416.00036999999998</c:v>
                      </c:pt>
                      <c:pt idx="7546">
                        <c:v>416.10642000000001</c:v>
                      </c:pt>
                      <c:pt idx="7547">
                        <c:v>416.02035000000001</c:v>
                      </c:pt>
                      <c:pt idx="7548">
                        <c:v>416.04660000000001</c:v>
                      </c:pt>
                      <c:pt idx="7549">
                        <c:v>416.10099000000002</c:v>
                      </c:pt>
                      <c:pt idx="7550">
                        <c:v>416.14496000000003</c:v>
                      </c:pt>
                      <c:pt idx="7551">
                        <c:v>416.21861999999999</c:v>
                      </c:pt>
                      <c:pt idx="7552">
                        <c:v>416.27042</c:v>
                      </c:pt>
                      <c:pt idx="7553">
                        <c:v>416.31443000000002</c:v>
                      </c:pt>
                      <c:pt idx="7554">
                        <c:v>416.37513999999999</c:v>
                      </c:pt>
                      <c:pt idx="7555">
                        <c:v>416.56504000000001</c:v>
                      </c:pt>
                      <c:pt idx="7556">
                        <c:v>416.57456000000002</c:v>
                      </c:pt>
                      <c:pt idx="7557">
                        <c:v>416.62344999999999</c:v>
                      </c:pt>
                      <c:pt idx="7558">
                        <c:v>416.64370000000002</c:v>
                      </c:pt>
                      <c:pt idx="7559">
                        <c:v>416.62576000000001</c:v>
                      </c:pt>
                      <c:pt idx="7560">
                        <c:v>416.66136</c:v>
                      </c:pt>
                      <c:pt idx="7561">
                        <c:v>416.74657999999999</c:v>
                      </c:pt>
                      <c:pt idx="7562">
                        <c:v>416.75558999999998</c:v>
                      </c:pt>
                      <c:pt idx="7563">
                        <c:v>416.80270000000002</c:v>
                      </c:pt>
                      <c:pt idx="7564">
                        <c:v>416.84669000000002</c:v>
                      </c:pt>
                      <c:pt idx="7565">
                        <c:v>416.91680000000002</c:v>
                      </c:pt>
                      <c:pt idx="7566">
                        <c:v>416.95094</c:v>
                      </c:pt>
                      <c:pt idx="7567">
                        <c:v>417.14028000000002</c:v>
                      </c:pt>
                      <c:pt idx="7568">
                        <c:v>417.17941000000002</c:v>
                      </c:pt>
                      <c:pt idx="7569">
                        <c:v>417.22107</c:v>
                      </c:pt>
                      <c:pt idx="7570">
                        <c:v>417.26265999999998</c:v>
                      </c:pt>
                      <c:pt idx="7571">
                        <c:v>417.21388000000002</c:v>
                      </c:pt>
                      <c:pt idx="7572">
                        <c:v>417.26400999999998</c:v>
                      </c:pt>
                      <c:pt idx="7573">
                        <c:v>417.30682999999999</c:v>
                      </c:pt>
                      <c:pt idx="7574">
                        <c:v>417.37824000000001</c:v>
                      </c:pt>
                      <c:pt idx="7575">
                        <c:v>417.41888</c:v>
                      </c:pt>
                      <c:pt idx="7576">
                        <c:v>417.46985000000001</c:v>
                      </c:pt>
                      <c:pt idx="7577">
                        <c:v>417.51875999999999</c:v>
                      </c:pt>
                      <c:pt idx="7578">
                        <c:v>417.57817999999997</c:v>
                      </c:pt>
                      <c:pt idx="7579">
                        <c:v>417.72667000000001</c:v>
                      </c:pt>
                      <c:pt idx="7580">
                        <c:v>417.80693000000002</c:v>
                      </c:pt>
                      <c:pt idx="7581">
                        <c:v>417.82645000000002</c:v>
                      </c:pt>
                      <c:pt idx="7582">
                        <c:v>417.88004000000001</c:v>
                      </c:pt>
                      <c:pt idx="7583">
                        <c:v>417.81166999999999</c:v>
                      </c:pt>
                      <c:pt idx="7584">
                        <c:v>417.86714000000001</c:v>
                      </c:pt>
                      <c:pt idx="7585">
                        <c:v>417.89879000000002</c:v>
                      </c:pt>
                      <c:pt idx="7586">
                        <c:v>417.96472999999997</c:v>
                      </c:pt>
                      <c:pt idx="7587">
                        <c:v>418.00644</c:v>
                      </c:pt>
                      <c:pt idx="7588">
                        <c:v>418.05221</c:v>
                      </c:pt>
                      <c:pt idx="7589">
                        <c:v>418.12887000000001</c:v>
                      </c:pt>
                      <c:pt idx="7590">
                        <c:v>418.12756000000002</c:v>
                      </c:pt>
                      <c:pt idx="7591">
                        <c:v>418.30390999999997</c:v>
                      </c:pt>
                      <c:pt idx="7592">
                        <c:v>418.35858999999999</c:v>
                      </c:pt>
                      <c:pt idx="7593">
                        <c:v>418.43928</c:v>
                      </c:pt>
                      <c:pt idx="7594">
                        <c:v>418.45686000000001</c:v>
                      </c:pt>
                      <c:pt idx="7595">
                        <c:v>418.43786</c:v>
                      </c:pt>
                      <c:pt idx="7596">
                        <c:v>418.49369999999999</c:v>
                      </c:pt>
                      <c:pt idx="7597">
                        <c:v>418.54383999999999</c:v>
                      </c:pt>
                      <c:pt idx="7598">
                        <c:v>418.57184999999998</c:v>
                      </c:pt>
                      <c:pt idx="7599">
                        <c:v>418.63603999999998</c:v>
                      </c:pt>
                      <c:pt idx="7600">
                        <c:v>418.64688000000001</c:v>
                      </c:pt>
                      <c:pt idx="7601">
                        <c:v>418.70375000000001</c:v>
                      </c:pt>
                      <c:pt idx="7602">
                        <c:v>418.73442</c:v>
                      </c:pt>
                      <c:pt idx="7603">
                        <c:v>418.89692000000002</c:v>
                      </c:pt>
                      <c:pt idx="7604">
                        <c:v>418.96465999999998</c:v>
                      </c:pt>
                      <c:pt idx="7605">
                        <c:v>419.04611</c:v>
                      </c:pt>
                      <c:pt idx="7606">
                        <c:v>419.04297000000003</c:v>
                      </c:pt>
                      <c:pt idx="7607">
                        <c:v>419.01868999999999</c:v>
                      </c:pt>
                      <c:pt idx="7608">
                        <c:v>419.04703999999998</c:v>
                      </c:pt>
                      <c:pt idx="7609">
                        <c:v>419.13848999999999</c:v>
                      </c:pt>
                      <c:pt idx="7610">
                        <c:v>419.19373999999999</c:v>
                      </c:pt>
                      <c:pt idx="7611">
                        <c:v>419.22331000000003</c:v>
                      </c:pt>
                      <c:pt idx="7612">
                        <c:v>419.30194</c:v>
                      </c:pt>
                      <c:pt idx="7613">
                        <c:v>419.32902999999999</c:v>
                      </c:pt>
                      <c:pt idx="7614">
                        <c:v>419.36174999999997</c:v>
                      </c:pt>
                      <c:pt idx="7615">
                        <c:v>419.50765999999999</c:v>
                      </c:pt>
                      <c:pt idx="7616">
                        <c:v>419.59300999999999</c:v>
                      </c:pt>
                      <c:pt idx="7617">
                        <c:v>419.63213999999999</c:v>
                      </c:pt>
                      <c:pt idx="7618">
                        <c:v>419.69427999999999</c:v>
                      </c:pt>
                      <c:pt idx="7619">
                        <c:v>419.60088999999999</c:v>
                      </c:pt>
                      <c:pt idx="7620">
                        <c:v>419.68558999999999</c:v>
                      </c:pt>
                      <c:pt idx="7621">
                        <c:v>419.72742</c:v>
                      </c:pt>
                      <c:pt idx="7622">
                        <c:v>419.81119999999999</c:v>
                      </c:pt>
                      <c:pt idx="7623">
                        <c:v>419.86149</c:v>
                      </c:pt>
                      <c:pt idx="7624">
                        <c:v>419.88771000000003</c:v>
                      </c:pt>
                      <c:pt idx="7625">
                        <c:v>419.91928000000001</c:v>
                      </c:pt>
                      <c:pt idx="7626">
                        <c:v>419.96028000000001</c:v>
                      </c:pt>
                      <c:pt idx="7627">
                        <c:v>420.11682000000002</c:v>
                      </c:pt>
                      <c:pt idx="7628">
                        <c:v>420.17754000000002</c:v>
                      </c:pt>
                      <c:pt idx="7629">
                        <c:v>420.22976</c:v>
                      </c:pt>
                      <c:pt idx="7630">
                        <c:v>420.25891999999999</c:v>
                      </c:pt>
                      <c:pt idx="7631">
                        <c:v>420.22987000000001</c:v>
                      </c:pt>
                      <c:pt idx="7632">
                        <c:v>420.27688000000001</c:v>
                      </c:pt>
                      <c:pt idx="7633">
                        <c:v>420.34980999999999</c:v>
                      </c:pt>
                      <c:pt idx="7634">
                        <c:v>420.39600999999999</c:v>
                      </c:pt>
                      <c:pt idx="7635">
                        <c:v>420.43353999999999</c:v>
                      </c:pt>
                      <c:pt idx="7636">
                        <c:v>420.47248000000002</c:v>
                      </c:pt>
                      <c:pt idx="7637">
                        <c:v>420.51258000000001</c:v>
                      </c:pt>
                      <c:pt idx="7638">
                        <c:v>420.55459999999999</c:v>
                      </c:pt>
                      <c:pt idx="7639">
                        <c:v>420.74703</c:v>
                      </c:pt>
                      <c:pt idx="7640">
                        <c:v>420.77087</c:v>
                      </c:pt>
                      <c:pt idx="7641">
                        <c:v>420.85232000000002</c:v>
                      </c:pt>
                      <c:pt idx="7642">
                        <c:v>420.89190000000002</c:v>
                      </c:pt>
                      <c:pt idx="7643">
                        <c:v>420.87786999999997</c:v>
                      </c:pt>
                      <c:pt idx="7644">
                        <c:v>420.89679999999998</c:v>
                      </c:pt>
                      <c:pt idx="7645">
                        <c:v>420.89620000000002</c:v>
                      </c:pt>
                      <c:pt idx="7646">
                        <c:v>420.98790000000002</c:v>
                      </c:pt>
                      <c:pt idx="7647">
                        <c:v>421.01848999999999</c:v>
                      </c:pt>
                      <c:pt idx="7648">
                        <c:v>421.0702</c:v>
                      </c:pt>
                      <c:pt idx="7649">
                        <c:v>421.14058</c:v>
                      </c:pt>
                      <c:pt idx="7650">
                        <c:v>421.18835999999999</c:v>
                      </c:pt>
                      <c:pt idx="7651">
                        <c:v>421.33449999999999</c:v>
                      </c:pt>
                      <c:pt idx="7652">
                        <c:v>421.41158999999999</c:v>
                      </c:pt>
                      <c:pt idx="7653">
                        <c:v>421.41493000000003</c:v>
                      </c:pt>
                      <c:pt idx="7654">
                        <c:v>421.43738000000002</c:v>
                      </c:pt>
                      <c:pt idx="7655">
                        <c:v>421.40418</c:v>
                      </c:pt>
                      <c:pt idx="7656">
                        <c:v>421.46748000000002</c:v>
                      </c:pt>
                      <c:pt idx="7657">
                        <c:v>421.51443</c:v>
                      </c:pt>
                      <c:pt idx="7658">
                        <c:v>421.57387999999997</c:v>
                      </c:pt>
                      <c:pt idx="7659">
                        <c:v>421.65091999999999</c:v>
                      </c:pt>
                      <c:pt idx="7660">
                        <c:v>421.70159999999998</c:v>
                      </c:pt>
                      <c:pt idx="7661">
                        <c:v>421.71046999999999</c:v>
                      </c:pt>
                      <c:pt idx="7662">
                        <c:v>421.75304999999997</c:v>
                      </c:pt>
                      <c:pt idx="7663">
                        <c:v>421.91264999999999</c:v>
                      </c:pt>
                      <c:pt idx="7664">
                        <c:v>421.97829999999999</c:v>
                      </c:pt>
                      <c:pt idx="7665">
                        <c:v>422.04991000000001</c:v>
                      </c:pt>
                      <c:pt idx="7666">
                        <c:v>422.02305000000001</c:v>
                      </c:pt>
                      <c:pt idx="7667">
                        <c:v>422.03100999999998</c:v>
                      </c:pt>
                      <c:pt idx="7668">
                        <c:v>422.09939000000003</c:v>
                      </c:pt>
                      <c:pt idx="7669">
                        <c:v>422.11818</c:v>
                      </c:pt>
                      <c:pt idx="7670">
                        <c:v>422.17344000000003</c:v>
                      </c:pt>
                      <c:pt idx="7671">
                        <c:v>422.20522999999997</c:v>
                      </c:pt>
                      <c:pt idx="7672">
                        <c:v>422.26060000000001</c:v>
                      </c:pt>
                      <c:pt idx="7673">
                        <c:v>422.34235999999999</c:v>
                      </c:pt>
                      <c:pt idx="7674">
                        <c:v>422.35847999999999</c:v>
                      </c:pt>
                      <c:pt idx="7675">
                        <c:v>422.50603000000001</c:v>
                      </c:pt>
                      <c:pt idx="7676">
                        <c:v>422.58963</c:v>
                      </c:pt>
                      <c:pt idx="7677">
                        <c:v>422.65006</c:v>
                      </c:pt>
                      <c:pt idx="7678">
                        <c:v>422.67570999999998</c:v>
                      </c:pt>
                      <c:pt idx="7679">
                        <c:v>422.64614</c:v>
                      </c:pt>
                      <c:pt idx="7680">
                        <c:v>422.67568</c:v>
                      </c:pt>
                      <c:pt idx="7681">
                        <c:v>422.71285</c:v>
                      </c:pt>
                      <c:pt idx="7682">
                        <c:v>422.76101999999997</c:v>
                      </c:pt>
                      <c:pt idx="7683">
                        <c:v>422.86479000000003</c:v>
                      </c:pt>
                      <c:pt idx="7684">
                        <c:v>422.85154</c:v>
                      </c:pt>
                      <c:pt idx="7685">
                        <c:v>422.89328999999998</c:v>
                      </c:pt>
                      <c:pt idx="7686">
                        <c:v>422.98588000000001</c:v>
                      </c:pt>
                      <c:pt idx="7687">
                        <c:v>423.10672</c:v>
                      </c:pt>
                      <c:pt idx="7688">
                        <c:v>423.19067000000001</c:v>
                      </c:pt>
                      <c:pt idx="7689">
                        <c:v>423.21629999999999</c:v>
                      </c:pt>
                      <c:pt idx="7690">
                        <c:v>423.26632999999998</c:v>
                      </c:pt>
                      <c:pt idx="7691">
                        <c:v>423.23052999999999</c:v>
                      </c:pt>
                      <c:pt idx="7692">
                        <c:v>423.25211999999999</c:v>
                      </c:pt>
                      <c:pt idx="7693">
                        <c:v>423.29899</c:v>
                      </c:pt>
                      <c:pt idx="7694">
                        <c:v>423.35962000000001</c:v>
                      </c:pt>
                      <c:pt idx="7695">
                        <c:v>423.39195999999998</c:v>
                      </c:pt>
                      <c:pt idx="7696">
                        <c:v>423.45724999999999</c:v>
                      </c:pt>
                      <c:pt idx="7697">
                        <c:v>423.53917999999999</c:v>
                      </c:pt>
                      <c:pt idx="7698">
                        <c:v>423.59438</c:v>
                      </c:pt>
                      <c:pt idx="7699">
                        <c:v>423.74518999999998</c:v>
                      </c:pt>
                      <c:pt idx="7700">
                        <c:v>423.79127999999997</c:v>
                      </c:pt>
                      <c:pt idx="7701">
                        <c:v>423.82130000000001</c:v>
                      </c:pt>
                      <c:pt idx="7702">
                        <c:v>423.80398000000002</c:v>
                      </c:pt>
                      <c:pt idx="7703">
                        <c:v>423.83008999999998</c:v>
                      </c:pt>
                      <c:pt idx="7704">
                        <c:v>423.87225999999998</c:v>
                      </c:pt>
                      <c:pt idx="7705">
                        <c:v>423.92984000000001</c:v>
                      </c:pt>
                      <c:pt idx="7706">
                        <c:v>423.97818999999998</c:v>
                      </c:pt>
                      <c:pt idx="7707">
                        <c:v>424.0505</c:v>
                      </c:pt>
                      <c:pt idx="7708">
                        <c:v>424.06092000000001</c:v>
                      </c:pt>
                      <c:pt idx="7709">
                        <c:v>424.08960999999999</c:v>
                      </c:pt>
                      <c:pt idx="7710">
                        <c:v>424.15812</c:v>
                      </c:pt>
                      <c:pt idx="7711">
                        <c:v>424.36094000000003</c:v>
                      </c:pt>
                      <c:pt idx="7712">
                        <c:v>424.37223</c:v>
                      </c:pt>
                      <c:pt idx="7713">
                        <c:v>424.44815999999997</c:v>
                      </c:pt>
                      <c:pt idx="7714">
                        <c:v>424.45783999999998</c:v>
                      </c:pt>
                      <c:pt idx="7715">
                        <c:v>424.41921000000002</c:v>
                      </c:pt>
                      <c:pt idx="7716">
                        <c:v>424.43324000000001</c:v>
                      </c:pt>
                      <c:pt idx="7717">
                        <c:v>424.50891999999999</c:v>
                      </c:pt>
                      <c:pt idx="7718">
                        <c:v>424.54633999999999</c:v>
                      </c:pt>
                      <c:pt idx="7719">
                        <c:v>424.61360999999999</c:v>
                      </c:pt>
                      <c:pt idx="7720">
                        <c:v>424.67277000000001</c:v>
                      </c:pt>
                      <c:pt idx="7721">
                        <c:v>424.74639000000002</c:v>
                      </c:pt>
                      <c:pt idx="7722">
                        <c:v>424.76817999999997</c:v>
                      </c:pt>
                      <c:pt idx="7723">
                        <c:v>424.86347999999998</c:v>
                      </c:pt>
                      <c:pt idx="7724">
                        <c:v>424.99927000000002</c:v>
                      </c:pt>
                      <c:pt idx="7725">
                        <c:v>425.01477999999997</c:v>
                      </c:pt>
                      <c:pt idx="7726">
                        <c:v>425.05765000000002</c:v>
                      </c:pt>
                      <c:pt idx="7727">
                        <c:v>425.05644999999998</c:v>
                      </c:pt>
                      <c:pt idx="7728">
                        <c:v>425.07859000000002</c:v>
                      </c:pt>
                      <c:pt idx="7729">
                        <c:v>425.11905999999999</c:v>
                      </c:pt>
                      <c:pt idx="7730">
                        <c:v>425.16645</c:v>
                      </c:pt>
                      <c:pt idx="7731">
                        <c:v>425.22129999999999</c:v>
                      </c:pt>
                      <c:pt idx="7732">
                        <c:v>425.27866999999998</c:v>
                      </c:pt>
                      <c:pt idx="7733">
                        <c:v>425.35278</c:v>
                      </c:pt>
                      <c:pt idx="7734">
                        <c:v>425.37878999999998</c:v>
                      </c:pt>
                      <c:pt idx="7735">
                        <c:v>425.50670000000002</c:v>
                      </c:pt>
                      <c:pt idx="7736">
                        <c:v>425.596</c:v>
                      </c:pt>
                      <c:pt idx="7737">
                        <c:v>425.62294000000003</c:v>
                      </c:pt>
                      <c:pt idx="7738">
                        <c:v>425.65577999999999</c:v>
                      </c:pt>
                      <c:pt idx="7739">
                        <c:v>425.65244000000001</c:v>
                      </c:pt>
                      <c:pt idx="7740">
                        <c:v>425.65766000000002</c:v>
                      </c:pt>
                      <c:pt idx="7741">
                        <c:v>425.71633000000003</c:v>
                      </c:pt>
                      <c:pt idx="7742">
                        <c:v>425.74430000000001</c:v>
                      </c:pt>
                      <c:pt idx="7743">
                        <c:v>425.80950999999999</c:v>
                      </c:pt>
                      <c:pt idx="7744">
                        <c:v>425.88808999999998</c:v>
                      </c:pt>
                      <c:pt idx="7745">
                        <c:v>425.93966999999998</c:v>
                      </c:pt>
                      <c:pt idx="7746">
                        <c:v>425.94925000000001</c:v>
                      </c:pt>
                      <c:pt idx="7747">
                        <c:v>426.11739999999998</c:v>
                      </c:pt>
                      <c:pt idx="7748">
                        <c:v>426.16757000000001</c:v>
                      </c:pt>
                      <c:pt idx="7749">
                        <c:v>426.24653000000001</c:v>
                      </c:pt>
                      <c:pt idx="7750">
                        <c:v>426.25465000000003</c:v>
                      </c:pt>
                      <c:pt idx="7751">
                        <c:v>426.19245999999998</c:v>
                      </c:pt>
                      <c:pt idx="7752">
                        <c:v>426.24646999999999</c:v>
                      </c:pt>
                      <c:pt idx="7753">
                        <c:v>426.33307000000002</c:v>
                      </c:pt>
                      <c:pt idx="7754">
                        <c:v>426.36635999999999</c:v>
                      </c:pt>
                      <c:pt idx="7755">
                        <c:v>426.4237</c:v>
                      </c:pt>
                      <c:pt idx="7756">
                        <c:v>426.45397000000003</c:v>
                      </c:pt>
                      <c:pt idx="7757">
                        <c:v>426.51575000000003</c:v>
                      </c:pt>
                      <c:pt idx="7758">
                        <c:v>426.55371000000002</c:v>
                      </c:pt>
                      <c:pt idx="7759">
                        <c:v>426.70808</c:v>
                      </c:pt>
                      <c:pt idx="7760">
                        <c:v>426.76326</c:v>
                      </c:pt>
                      <c:pt idx="7761">
                        <c:v>426.82231999999999</c:v>
                      </c:pt>
                      <c:pt idx="7762">
                        <c:v>426.84372999999999</c:v>
                      </c:pt>
                      <c:pt idx="7763">
                        <c:v>426.80572999999998</c:v>
                      </c:pt>
                      <c:pt idx="7764">
                        <c:v>426.86344000000003</c:v>
                      </c:pt>
                      <c:pt idx="7765">
                        <c:v>426.92989999999998</c:v>
                      </c:pt>
                      <c:pt idx="7766">
                        <c:v>426.96537999999998</c:v>
                      </c:pt>
                      <c:pt idx="7767">
                        <c:v>426.98883999999998</c:v>
                      </c:pt>
                      <c:pt idx="7768">
                        <c:v>427.03386</c:v>
                      </c:pt>
                      <c:pt idx="7769">
                        <c:v>427.10156000000001</c:v>
                      </c:pt>
                      <c:pt idx="7770">
                        <c:v>427.16390999999999</c:v>
                      </c:pt>
                      <c:pt idx="7771">
                        <c:v>427.30619999999999</c:v>
                      </c:pt>
                      <c:pt idx="7772">
                        <c:v>427.37808999999999</c:v>
                      </c:pt>
                      <c:pt idx="7773">
                        <c:v>427.39283999999998</c:v>
                      </c:pt>
                      <c:pt idx="7774">
                        <c:v>427.44204999999999</c:v>
                      </c:pt>
                      <c:pt idx="7775">
                        <c:v>427.41379999999998</c:v>
                      </c:pt>
                      <c:pt idx="7776">
                        <c:v>427.47667000000001</c:v>
                      </c:pt>
                      <c:pt idx="7777">
                        <c:v>427.52908000000002</c:v>
                      </c:pt>
                      <c:pt idx="7778">
                        <c:v>427.53685999999999</c:v>
                      </c:pt>
                      <c:pt idx="7779">
                        <c:v>427.59915000000001</c:v>
                      </c:pt>
                      <c:pt idx="7780">
                        <c:v>427.62365</c:v>
                      </c:pt>
                      <c:pt idx="7781">
                        <c:v>427.71440000000001</c:v>
                      </c:pt>
                      <c:pt idx="7782">
                        <c:v>427.78645</c:v>
                      </c:pt>
                      <c:pt idx="7783">
                        <c:v>427.93520999999998</c:v>
                      </c:pt>
                      <c:pt idx="7784">
                        <c:v>427.95024000000001</c:v>
                      </c:pt>
                      <c:pt idx="7785">
                        <c:v>428.00152000000003</c:v>
                      </c:pt>
                      <c:pt idx="7786">
                        <c:v>428.05531000000002</c:v>
                      </c:pt>
                      <c:pt idx="7787">
                        <c:v>428.03694999999999</c:v>
                      </c:pt>
                      <c:pt idx="7788">
                        <c:v>428.08012000000002</c:v>
                      </c:pt>
                      <c:pt idx="7789">
                        <c:v>428.10347999999999</c:v>
                      </c:pt>
                      <c:pt idx="7790">
                        <c:v>428.14753999999999</c:v>
                      </c:pt>
                      <c:pt idx="7791">
                        <c:v>428.19968999999998</c:v>
                      </c:pt>
                      <c:pt idx="7792">
                        <c:v>428.23743999999999</c:v>
                      </c:pt>
                      <c:pt idx="7793">
                        <c:v>428.31482</c:v>
                      </c:pt>
                      <c:pt idx="7794">
                        <c:v>428.36723000000001</c:v>
                      </c:pt>
                      <c:pt idx="7795">
                        <c:v>428.50839000000002</c:v>
                      </c:pt>
                      <c:pt idx="7796">
                        <c:v>428.59260999999998</c:v>
                      </c:pt>
                      <c:pt idx="7797">
                        <c:v>428.60491999999999</c:v>
                      </c:pt>
                      <c:pt idx="7798">
                        <c:v>428.62360999999999</c:v>
                      </c:pt>
                      <c:pt idx="7799">
                        <c:v>428.58762000000002</c:v>
                      </c:pt>
                      <c:pt idx="7800">
                        <c:v>428.66833000000003</c:v>
                      </c:pt>
                      <c:pt idx="7801">
                        <c:v>428.68875000000003</c:v>
                      </c:pt>
                      <c:pt idx="7802">
                        <c:v>428.74306000000001</c:v>
                      </c:pt>
                      <c:pt idx="7803">
                        <c:v>428.80851000000001</c:v>
                      </c:pt>
                      <c:pt idx="7804">
                        <c:v>428.88605000000001</c:v>
                      </c:pt>
                      <c:pt idx="7805">
                        <c:v>428.92935</c:v>
                      </c:pt>
                      <c:pt idx="7806">
                        <c:v>428.96445</c:v>
                      </c:pt>
                      <c:pt idx="7807">
                        <c:v>429.10431</c:v>
                      </c:pt>
                      <c:pt idx="7808">
                        <c:v>429.17516999999998</c:v>
                      </c:pt>
                      <c:pt idx="7809">
                        <c:v>429.19177000000002</c:v>
                      </c:pt>
                      <c:pt idx="7810">
                        <c:v>429.23786000000001</c:v>
                      </c:pt>
                      <c:pt idx="7811">
                        <c:v>429.18894999999998</c:v>
                      </c:pt>
                      <c:pt idx="7812">
                        <c:v>429.24732999999998</c:v>
                      </c:pt>
                      <c:pt idx="7813">
                        <c:v>429.30946999999998</c:v>
                      </c:pt>
                      <c:pt idx="7814">
                        <c:v>429.34688</c:v>
                      </c:pt>
                      <c:pt idx="7815">
                        <c:v>429.41584</c:v>
                      </c:pt>
                      <c:pt idx="7816">
                        <c:v>429.45146999999997</c:v>
                      </c:pt>
                      <c:pt idx="7817">
                        <c:v>429.49238000000003</c:v>
                      </c:pt>
                      <c:pt idx="7818">
                        <c:v>429.53798999999998</c:v>
                      </c:pt>
                      <c:pt idx="7819">
                        <c:v>429.68991</c:v>
                      </c:pt>
                      <c:pt idx="7820">
                        <c:v>429.75641000000002</c:v>
                      </c:pt>
                      <c:pt idx="7821">
                        <c:v>429.80230999999998</c:v>
                      </c:pt>
                      <c:pt idx="7822">
                        <c:v>429.83629999999999</c:v>
                      </c:pt>
                      <c:pt idx="7823">
                        <c:v>429.81788</c:v>
                      </c:pt>
                      <c:pt idx="7824">
                        <c:v>429.87261000000001</c:v>
                      </c:pt>
                      <c:pt idx="7825">
                        <c:v>429.88724000000002</c:v>
                      </c:pt>
                      <c:pt idx="7826">
                        <c:v>429.94477999999998</c:v>
                      </c:pt>
                      <c:pt idx="7827">
                        <c:v>429.96969999999999</c:v>
                      </c:pt>
                      <c:pt idx="7828">
                        <c:v>430.05306999999999</c:v>
                      </c:pt>
                      <c:pt idx="7829">
                        <c:v>430.08206999999999</c:v>
                      </c:pt>
                      <c:pt idx="7830">
                        <c:v>430.15786000000003</c:v>
                      </c:pt>
                      <c:pt idx="7831">
                        <c:v>430.28235000000001</c:v>
                      </c:pt>
                      <c:pt idx="7832">
                        <c:v>430.34537999999998</c:v>
                      </c:pt>
                      <c:pt idx="7833">
                        <c:v>430.40359999999998</c:v>
                      </c:pt>
                      <c:pt idx="7834">
                        <c:v>430.44877000000002</c:v>
                      </c:pt>
                      <c:pt idx="7835">
                        <c:v>430.38614000000001</c:v>
                      </c:pt>
                      <c:pt idx="7836">
                        <c:v>430.42518999999999</c:v>
                      </c:pt>
                      <c:pt idx="7837">
                        <c:v>430.48523</c:v>
                      </c:pt>
                      <c:pt idx="7838">
                        <c:v>430.54869000000002</c:v>
                      </c:pt>
                      <c:pt idx="7839">
                        <c:v>430.59293000000002</c:v>
                      </c:pt>
                      <c:pt idx="7840">
                        <c:v>430.66406999999998</c:v>
                      </c:pt>
                      <c:pt idx="7841">
                        <c:v>430.71145000000001</c:v>
                      </c:pt>
                      <c:pt idx="7842">
                        <c:v>430.76706999999999</c:v>
                      </c:pt>
                      <c:pt idx="7843">
                        <c:v>430.88081</c:v>
                      </c:pt>
                      <c:pt idx="7844">
                        <c:v>430.93623000000002</c:v>
                      </c:pt>
                      <c:pt idx="7845">
                        <c:v>431.00038000000001</c:v>
                      </c:pt>
                      <c:pt idx="7846">
                        <c:v>431.05268999999998</c:v>
                      </c:pt>
                      <c:pt idx="7847">
                        <c:v>431.00554</c:v>
                      </c:pt>
                      <c:pt idx="7848">
                        <c:v>431.06432999999998</c:v>
                      </c:pt>
                      <c:pt idx="7849">
                        <c:v>431.10766000000001</c:v>
                      </c:pt>
                      <c:pt idx="7850">
                        <c:v>431.14864999999998</c:v>
                      </c:pt>
                      <c:pt idx="7851">
                        <c:v>431.17271</c:v>
                      </c:pt>
                      <c:pt idx="7852">
                        <c:v>431.22559000000001</c:v>
                      </c:pt>
                      <c:pt idx="7853">
                        <c:v>431.26787999999999</c:v>
                      </c:pt>
                      <c:pt idx="7854">
                        <c:v>431.3399</c:v>
                      </c:pt>
                      <c:pt idx="7855">
                        <c:v>431.52949000000001</c:v>
                      </c:pt>
                      <c:pt idx="7856">
                        <c:v>431.56939</c:v>
                      </c:pt>
                      <c:pt idx="7857">
                        <c:v>431.61595</c:v>
                      </c:pt>
                      <c:pt idx="7858">
                        <c:v>431.62466000000001</c:v>
                      </c:pt>
                      <c:pt idx="7859">
                        <c:v>431.61023999999998</c:v>
                      </c:pt>
                      <c:pt idx="7860">
                        <c:v>431.62407000000002</c:v>
                      </c:pt>
                      <c:pt idx="7861">
                        <c:v>431.67693000000003</c:v>
                      </c:pt>
                      <c:pt idx="7862">
                        <c:v>431.74018999999998</c:v>
                      </c:pt>
                      <c:pt idx="7863">
                        <c:v>431.80990000000003</c:v>
                      </c:pt>
                      <c:pt idx="7864">
                        <c:v>431.84359000000001</c:v>
                      </c:pt>
                      <c:pt idx="7865">
                        <c:v>431.93423000000001</c:v>
                      </c:pt>
                      <c:pt idx="7866">
                        <c:v>431.96699000000001</c:v>
                      </c:pt>
                      <c:pt idx="7867">
                        <c:v>432.11016000000001</c:v>
                      </c:pt>
                      <c:pt idx="7868">
                        <c:v>432.14004999999997</c:v>
                      </c:pt>
                      <c:pt idx="7869">
                        <c:v>432.21485999999999</c:v>
                      </c:pt>
                      <c:pt idx="7870">
                        <c:v>432.19537000000003</c:v>
                      </c:pt>
                      <c:pt idx="7871">
                        <c:v>432.17538999999999</c:v>
                      </c:pt>
                      <c:pt idx="7872">
                        <c:v>432.25628</c:v>
                      </c:pt>
                      <c:pt idx="7873">
                        <c:v>432.29329000000001</c:v>
                      </c:pt>
                      <c:pt idx="7874">
                        <c:v>432.33771000000002</c:v>
                      </c:pt>
                      <c:pt idx="7875">
                        <c:v>432.40282999999999</c:v>
                      </c:pt>
                      <c:pt idx="7876">
                        <c:v>432.46613000000002</c:v>
                      </c:pt>
                      <c:pt idx="7877">
                        <c:v>432.50502999999998</c:v>
                      </c:pt>
                      <c:pt idx="7878">
                        <c:v>432.55059</c:v>
                      </c:pt>
                      <c:pt idx="7879">
                        <c:v>432.67795000000001</c:v>
                      </c:pt>
                      <c:pt idx="7880">
                        <c:v>432.77960999999999</c:v>
                      </c:pt>
                      <c:pt idx="7881">
                        <c:v>432.79381000000001</c:v>
                      </c:pt>
                      <c:pt idx="7882">
                        <c:v>432.84609999999998</c:v>
                      </c:pt>
                      <c:pt idx="7883">
                        <c:v>432.79687000000001</c:v>
                      </c:pt>
                      <c:pt idx="7884">
                        <c:v>432.85737</c:v>
                      </c:pt>
                      <c:pt idx="7885">
                        <c:v>432.88355000000001</c:v>
                      </c:pt>
                      <c:pt idx="7886">
                        <c:v>432.93718999999999</c:v>
                      </c:pt>
                      <c:pt idx="7887">
                        <c:v>432.99365999999998</c:v>
                      </c:pt>
                      <c:pt idx="7888">
                        <c:v>433.04505999999998</c:v>
                      </c:pt>
                      <c:pt idx="7889">
                        <c:v>433.13123000000002</c:v>
                      </c:pt>
                      <c:pt idx="7890">
                        <c:v>433.16618</c:v>
                      </c:pt>
                      <c:pt idx="7891">
                        <c:v>433.28352000000001</c:v>
                      </c:pt>
                      <c:pt idx="7892">
                        <c:v>433.34699999999998</c:v>
                      </c:pt>
                      <c:pt idx="7893">
                        <c:v>433.42072000000002</c:v>
                      </c:pt>
                      <c:pt idx="7894">
                        <c:v>433.41280999999998</c:v>
                      </c:pt>
                      <c:pt idx="7895">
                        <c:v>433.39789000000002</c:v>
                      </c:pt>
                      <c:pt idx="7896">
                        <c:v>433.42680000000001</c:v>
                      </c:pt>
                      <c:pt idx="7897">
                        <c:v>433.49126000000001</c:v>
                      </c:pt>
                      <c:pt idx="7898">
                        <c:v>433.51080000000002</c:v>
                      </c:pt>
                      <c:pt idx="7899">
                        <c:v>433.57542000000001</c:v>
                      </c:pt>
                      <c:pt idx="7900">
                        <c:v>433.62603999999999</c:v>
                      </c:pt>
                      <c:pt idx="7901">
                        <c:v>433.68457000000001</c:v>
                      </c:pt>
                      <c:pt idx="7902">
                        <c:v>433.71537999999998</c:v>
                      </c:pt>
                      <c:pt idx="7903">
                        <c:v>433.86599000000001</c:v>
                      </c:pt>
                      <c:pt idx="7904">
                        <c:v>433.92266000000001</c:v>
                      </c:pt>
                      <c:pt idx="7905">
                        <c:v>434.04863999999998</c:v>
                      </c:pt>
                      <c:pt idx="7906">
                        <c:v>434.03433999999999</c:v>
                      </c:pt>
                      <c:pt idx="7907">
                        <c:v>434.02807000000001</c:v>
                      </c:pt>
                      <c:pt idx="7908">
                        <c:v>434.07144</c:v>
                      </c:pt>
                      <c:pt idx="7909">
                        <c:v>434.11198000000002</c:v>
                      </c:pt>
                      <c:pt idx="7910">
                        <c:v>434.17498999999998</c:v>
                      </c:pt>
                      <c:pt idx="7911">
                        <c:v>434.19497000000001</c:v>
                      </c:pt>
                      <c:pt idx="7912">
                        <c:v>434.21859000000001</c:v>
                      </c:pt>
                      <c:pt idx="7913">
                        <c:v>434.27330000000001</c:v>
                      </c:pt>
                      <c:pt idx="7914">
                        <c:v>434.33136000000002</c:v>
                      </c:pt>
                      <c:pt idx="7915">
                        <c:v>434.45969000000002</c:v>
                      </c:pt>
                      <c:pt idx="7916">
                        <c:v>434.53088000000002</c:v>
                      </c:pt>
                      <c:pt idx="7917">
                        <c:v>434.60151999999999</c:v>
                      </c:pt>
                      <c:pt idx="7918">
                        <c:v>434.66683</c:v>
                      </c:pt>
                      <c:pt idx="7919">
                        <c:v>434.60237999999998</c:v>
                      </c:pt>
                      <c:pt idx="7920">
                        <c:v>434.63670000000002</c:v>
                      </c:pt>
                      <c:pt idx="7921">
                        <c:v>434.68337000000002</c:v>
                      </c:pt>
                      <c:pt idx="7922">
                        <c:v>434.74722000000003</c:v>
                      </c:pt>
                      <c:pt idx="7923">
                        <c:v>434.78323999999998</c:v>
                      </c:pt>
                      <c:pt idx="7924">
                        <c:v>434.84947</c:v>
                      </c:pt>
                      <c:pt idx="7925">
                        <c:v>434.92836</c:v>
                      </c:pt>
                      <c:pt idx="7926">
                        <c:v>434.96429999999998</c:v>
                      </c:pt>
                      <c:pt idx="7927">
                        <c:v>435.13659000000001</c:v>
                      </c:pt>
                      <c:pt idx="7928">
                        <c:v>435.14229</c:v>
                      </c:pt>
                      <c:pt idx="7929">
                        <c:v>435.21663000000001</c:v>
                      </c:pt>
                      <c:pt idx="7930">
                        <c:v>435.24822999999998</c:v>
                      </c:pt>
                      <c:pt idx="7931">
                        <c:v>435.23048999999997</c:v>
                      </c:pt>
                      <c:pt idx="7932">
                        <c:v>435.21890999999999</c:v>
                      </c:pt>
                      <c:pt idx="7933">
                        <c:v>435.29737999999998</c:v>
                      </c:pt>
                      <c:pt idx="7934">
                        <c:v>435.31939999999997</c:v>
                      </c:pt>
                      <c:pt idx="7935">
                        <c:v>435.39098000000001</c:v>
                      </c:pt>
                      <c:pt idx="7936">
                        <c:v>435.41699999999997</c:v>
                      </c:pt>
                      <c:pt idx="7937">
                        <c:v>435.46809000000002</c:v>
                      </c:pt>
                      <c:pt idx="7938">
                        <c:v>435.52515</c:v>
                      </c:pt>
                      <c:pt idx="7939">
                        <c:v>435.69886000000002</c:v>
                      </c:pt>
                      <c:pt idx="7940">
                        <c:v>435.73584</c:v>
                      </c:pt>
                      <c:pt idx="7941">
                        <c:v>435.79001</c:v>
                      </c:pt>
                      <c:pt idx="7942">
                        <c:v>435.84179</c:v>
                      </c:pt>
                      <c:pt idx="7943">
                        <c:v>435.79716000000002</c:v>
                      </c:pt>
                      <c:pt idx="7944">
                        <c:v>435.8186</c:v>
                      </c:pt>
                      <c:pt idx="7945">
                        <c:v>435.87380999999999</c:v>
                      </c:pt>
                      <c:pt idx="7946">
                        <c:v>435.90019999999998</c:v>
                      </c:pt>
                      <c:pt idx="7947">
                        <c:v>435.95432</c:v>
                      </c:pt>
                      <c:pt idx="7948">
                        <c:v>436.03429999999997</c:v>
                      </c:pt>
                      <c:pt idx="7949">
                        <c:v>436.08100000000002</c:v>
                      </c:pt>
                      <c:pt idx="7950">
                        <c:v>436.10347000000002</c:v>
                      </c:pt>
                      <c:pt idx="7951">
                        <c:v>436.29237000000001</c:v>
                      </c:pt>
                      <c:pt idx="7952">
                        <c:v>436.37635999999998</c:v>
                      </c:pt>
                      <c:pt idx="7953">
                        <c:v>436.39262000000002</c:v>
                      </c:pt>
                      <c:pt idx="7954">
                        <c:v>436.42588000000001</c:v>
                      </c:pt>
                      <c:pt idx="7955">
                        <c:v>436.37936999999999</c:v>
                      </c:pt>
                      <c:pt idx="7956">
                        <c:v>436.45537999999999</c:v>
                      </c:pt>
                      <c:pt idx="7957">
                        <c:v>436.48372000000001</c:v>
                      </c:pt>
                      <c:pt idx="7958">
                        <c:v>436.53343999999998</c:v>
                      </c:pt>
                      <c:pt idx="7959">
                        <c:v>436.59800999999999</c:v>
                      </c:pt>
                      <c:pt idx="7960">
                        <c:v>436.62018999999998</c:v>
                      </c:pt>
                      <c:pt idx="7961">
                        <c:v>436.69439999999997</c:v>
                      </c:pt>
                      <c:pt idx="7962">
                        <c:v>436.76170000000002</c:v>
                      </c:pt>
                      <c:pt idx="7963">
                        <c:v>436.90172000000001</c:v>
                      </c:pt>
                      <c:pt idx="7964">
                        <c:v>436.91926000000001</c:v>
                      </c:pt>
                      <c:pt idx="7965">
                        <c:v>437.00912</c:v>
                      </c:pt>
                      <c:pt idx="7966">
                        <c:v>437.03595999999999</c:v>
                      </c:pt>
                      <c:pt idx="7967">
                        <c:v>436.99275</c:v>
                      </c:pt>
                      <c:pt idx="7968">
                        <c:v>437.04620999999997</c:v>
                      </c:pt>
                      <c:pt idx="7969">
                        <c:v>437.09224999999998</c:v>
                      </c:pt>
                      <c:pt idx="7970">
                        <c:v>437.12536</c:v>
                      </c:pt>
                      <c:pt idx="7971">
                        <c:v>437.18707000000001</c:v>
                      </c:pt>
                      <c:pt idx="7972">
                        <c:v>437.23327</c:v>
                      </c:pt>
                      <c:pt idx="7973">
                        <c:v>437.28733</c:v>
                      </c:pt>
                      <c:pt idx="7974">
                        <c:v>437.31975999999997</c:v>
                      </c:pt>
                      <c:pt idx="7975">
                        <c:v>437.45918</c:v>
                      </c:pt>
                      <c:pt idx="7976">
                        <c:v>437.51130999999998</c:v>
                      </c:pt>
                      <c:pt idx="7977">
                        <c:v>437.56418000000002</c:v>
                      </c:pt>
                      <c:pt idx="7978">
                        <c:v>437.6429</c:v>
                      </c:pt>
                      <c:pt idx="7979">
                        <c:v>437.58787000000001</c:v>
                      </c:pt>
                      <c:pt idx="7980">
                        <c:v>437.60113000000001</c:v>
                      </c:pt>
                      <c:pt idx="7981">
                        <c:v>437.65456</c:v>
                      </c:pt>
                      <c:pt idx="7982">
                        <c:v>437.73867000000001</c:v>
                      </c:pt>
                      <c:pt idx="7983">
                        <c:v>437.74811999999997</c:v>
                      </c:pt>
                      <c:pt idx="7984">
                        <c:v>437.79653999999999</c:v>
                      </c:pt>
                      <c:pt idx="7985">
                        <c:v>437.85687000000001</c:v>
                      </c:pt>
                      <c:pt idx="7986">
                        <c:v>437.93211000000002</c:v>
                      </c:pt>
                      <c:pt idx="7987">
                        <c:v>438.19747000000001</c:v>
                      </c:pt>
                      <c:pt idx="7988">
                        <c:v>438.12248</c:v>
                      </c:pt>
                      <c:pt idx="7989">
                        <c:v>438.15636999999998</c:v>
                      </c:pt>
                      <c:pt idx="7990">
                        <c:v>438.22253000000001</c:v>
                      </c:pt>
                      <c:pt idx="7991">
                        <c:v>438.13785000000001</c:v>
                      </c:pt>
                      <c:pt idx="7992">
                        <c:v>438.20665000000002</c:v>
                      </c:pt>
                      <c:pt idx="7993">
                        <c:v>438.24054000000001</c:v>
                      </c:pt>
                      <c:pt idx="7994">
                        <c:v>438.31205</c:v>
                      </c:pt>
                      <c:pt idx="7995">
                        <c:v>438.34861000000001</c:v>
                      </c:pt>
                      <c:pt idx="7996">
                        <c:v>438.40676999999999</c:v>
                      </c:pt>
                      <c:pt idx="7997">
                        <c:v>438.43414999999999</c:v>
                      </c:pt>
                      <c:pt idx="7998">
                        <c:v>438.52519999999998</c:v>
                      </c:pt>
                      <c:pt idx="7999">
                        <c:v>438.68819999999999</c:v>
                      </c:pt>
                      <c:pt idx="8000">
                        <c:v>438.70359000000002</c:v>
                      </c:pt>
                      <c:pt idx="8001">
                        <c:v>438.76065</c:v>
                      </c:pt>
                      <c:pt idx="8002">
                        <c:v>438.79565000000002</c:v>
                      </c:pt>
                      <c:pt idx="8003">
                        <c:v>438.78800999999999</c:v>
                      </c:pt>
                      <c:pt idx="8004">
                        <c:v>438.78339999999997</c:v>
                      </c:pt>
                      <c:pt idx="8005">
                        <c:v>438.84712999999999</c:v>
                      </c:pt>
                      <c:pt idx="8006">
                        <c:v>438.88893000000002</c:v>
                      </c:pt>
                      <c:pt idx="8007">
                        <c:v>438.95405</c:v>
                      </c:pt>
                      <c:pt idx="8008">
                        <c:v>438.98009000000002</c:v>
                      </c:pt>
                      <c:pt idx="8009">
                        <c:v>439.02978000000002</c:v>
                      </c:pt>
                      <c:pt idx="8010">
                        <c:v>439.08654999999999</c:v>
                      </c:pt>
                      <c:pt idx="8011">
                        <c:v>439.25459999999998</c:v>
                      </c:pt>
                      <c:pt idx="8012">
                        <c:v>439.31371999999999</c:v>
                      </c:pt>
                      <c:pt idx="8013">
                        <c:v>439.33407999999997</c:v>
                      </c:pt>
                      <c:pt idx="8014">
                        <c:v>439.37088999999997</c:v>
                      </c:pt>
                      <c:pt idx="8015">
                        <c:v>439.33481999999998</c:v>
                      </c:pt>
                      <c:pt idx="8016">
                        <c:v>439.40016000000003</c:v>
                      </c:pt>
                      <c:pt idx="8017">
                        <c:v>439.42372999999998</c:v>
                      </c:pt>
                      <c:pt idx="8018">
                        <c:v>439.48491999999999</c:v>
                      </c:pt>
                      <c:pt idx="8019">
                        <c:v>439.51934</c:v>
                      </c:pt>
                      <c:pt idx="8020">
                        <c:v>439.59530000000001</c:v>
                      </c:pt>
                      <c:pt idx="8021">
                        <c:v>439.63454999999999</c:v>
                      </c:pt>
                      <c:pt idx="8022">
                        <c:v>439.70573999999999</c:v>
                      </c:pt>
                      <c:pt idx="8023">
                        <c:v>439.86514</c:v>
                      </c:pt>
                      <c:pt idx="8024">
                        <c:v>439.94747999999998</c:v>
                      </c:pt>
                      <c:pt idx="8025">
                        <c:v>439.95650999999998</c:v>
                      </c:pt>
                      <c:pt idx="8026">
                        <c:v>440.02530999999999</c:v>
                      </c:pt>
                      <c:pt idx="8027">
                        <c:v>439.91777999999999</c:v>
                      </c:pt>
                      <c:pt idx="8028">
                        <c:v>440.00312000000002</c:v>
                      </c:pt>
                      <c:pt idx="8029">
                        <c:v>440.03926000000001</c:v>
                      </c:pt>
                      <c:pt idx="8030">
                        <c:v>440.10099000000002</c:v>
                      </c:pt>
                      <c:pt idx="8031">
                        <c:v>440.16314999999997</c:v>
                      </c:pt>
                      <c:pt idx="8032">
                        <c:v>440.22591</c:v>
                      </c:pt>
                      <c:pt idx="8033">
                        <c:v>440.28154000000001</c:v>
                      </c:pt>
                      <c:pt idx="8034">
                        <c:v>440.29921999999999</c:v>
                      </c:pt>
                      <c:pt idx="8035">
                        <c:v>440.45164999999997</c:v>
                      </c:pt>
                      <c:pt idx="8036">
                        <c:v>440.52613000000002</c:v>
                      </c:pt>
                      <c:pt idx="8037">
                        <c:v>440.59863000000001</c:v>
                      </c:pt>
                      <c:pt idx="8038">
                        <c:v>440.54367999999999</c:v>
                      </c:pt>
                      <c:pt idx="8039">
                        <c:v>440.53188999999998</c:v>
                      </c:pt>
                      <c:pt idx="8040">
                        <c:v>440.60275000000001</c:v>
                      </c:pt>
                      <c:pt idx="8041">
                        <c:v>440.63875999999999</c:v>
                      </c:pt>
                      <c:pt idx="8042">
                        <c:v>440.68916000000002</c:v>
                      </c:pt>
                      <c:pt idx="8043">
                        <c:v>440.77598</c:v>
                      </c:pt>
                      <c:pt idx="8044">
                        <c:v>440.80340999999999</c:v>
                      </c:pt>
                      <c:pt idx="8045">
                        <c:v>440.85455999999999</c:v>
                      </c:pt>
                      <c:pt idx="8046">
                        <c:v>440.93993</c:v>
                      </c:pt>
                      <c:pt idx="8047">
                        <c:v>441.07324</c:v>
                      </c:pt>
                      <c:pt idx="8048">
                        <c:v>441.25535000000002</c:v>
                      </c:pt>
                      <c:pt idx="8049">
                        <c:v>441.17210999999998</c:v>
                      </c:pt>
                      <c:pt idx="8050">
                        <c:v>441.17750000000001</c:v>
                      </c:pt>
                      <c:pt idx="8051">
                        <c:v>441.13556</c:v>
                      </c:pt>
                      <c:pt idx="8052">
                        <c:v>441.18068</c:v>
                      </c:pt>
                      <c:pt idx="8053">
                        <c:v>441.25360999999998</c:v>
                      </c:pt>
                      <c:pt idx="8054">
                        <c:v>441.28285</c:v>
                      </c:pt>
                      <c:pt idx="8055">
                        <c:v>441.32614000000001</c:v>
                      </c:pt>
                      <c:pt idx="8056">
                        <c:v>441.40825000000001</c:v>
                      </c:pt>
                      <c:pt idx="8057">
                        <c:v>441.45643999999999</c:v>
                      </c:pt>
                      <c:pt idx="8058">
                        <c:v>441.52005000000003</c:v>
                      </c:pt>
                      <c:pt idx="8059">
                        <c:v>441.62786</c:v>
                      </c:pt>
                      <c:pt idx="8060">
                        <c:v>441.69110999999998</c:v>
                      </c:pt>
                      <c:pt idx="8061">
                        <c:v>441.74813</c:v>
                      </c:pt>
                      <c:pt idx="8062">
                        <c:v>441.79906999999997</c:v>
                      </c:pt>
                      <c:pt idx="8063">
                        <c:v>441.74669</c:v>
                      </c:pt>
                      <c:pt idx="8064">
                        <c:v>441.7713</c:v>
                      </c:pt>
                      <c:pt idx="8065">
                        <c:v>441.81563</c:v>
                      </c:pt>
                      <c:pt idx="8066">
                        <c:v>441.89828</c:v>
                      </c:pt>
                      <c:pt idx="8067">
                        <c:v>441.95591999999999</c:v>
                      </c:pt>
                      <c:pt idx="8068">
                        <c:v>442.00727000000001</c:v>
                      </c:pt>
                      <c:pt idx="8069">
                        <c:v>442.04512999999997</c:v>
                      </c:pt>
                      <c:pt idx="8070">
                        <c:v>442.10885999999999</c:v>
                      </c:pt>
                      <c:pt idx="8071">
                        <c:v>442.26587000000001</c:v>
                      </c:pt>
                      <c:pt idx="8072">
                        <c:v>442.29306000000003</c:v>
                      </c:pt>
                      <c:pt idx="8073">
                        <c:v>442.33150999999998</c:v>
                      </c:pt>
                      <c:pt idx="8074">
                        <c:v>442.34048999999999</c:v>
                      </c:pt>
                      <c:pt idx="8075">
                        <c:v>442.34890000000001</c:v>
                      </c:pt>
                      <c:pt idx="8076">
                        <c:v>442.38592</c:v>
                      </c:pt>
                      <c:pt idx="8077">
                        <c:v>442.44243</c:v>
                      </c:pt>
                      <c:pt idx="8078">
                        <c:v>442.49281999999999</c:v>
                      </c:pt>
                      <c:pt idx="8079">
                        <c:v>442.54611</c:v>
                      </c:pt>
                      <c:pt idx="8080">
                        <c:v>442.56581</c:v>
                      </c:pt>
                      <c:pt idx="8081">
                        <c:v>442.62551999999999</c:v>
                      </c:pt>
                      <c:pt idx="8082">
                        <c:v>442.70089000000002</c:v>
                      </c:pt>
                      <c:pt idx="8083">
                        <c:v>442.87207999999998</c:v>
                      </c:pt>
                      <c:pt idx="8084">
                        <c:v>442.89944000000003</c:v>
                      </c:pt>
                      <c:pt idx="8085">
                        <c:v>442.96958000000001</c:v>
                      </c:pt>
                      <c:pt idx="8086">
                        <c:v>442.96478999999999</c:v>
                      </c:pt>
                      <c:pt idx="8087">
                        <c:v>442.95010000000002</c:v>
                      </c:pt>
                      <c:pt idx="8088">
                        <c:v>443.00036</c:v>
                      </c:pt>
                      <c:pt idx="8089">
                        <c:v>443.06110999999999</c:v>
                      </c:pt>
                      <c:pt idx="8090">
                        <c:v>443.09012000000001</c:v>
                      </c:pt>
                      <c:pt idx="8091">
                        <c:v>443.14605</c:v>
                      </c:pt>
                      <c:pt idx="8092">
                        <c:v>443.19718999999998</c:v>
                      </c:pt>
                      <c:pt idx="8093">
                        <c:v>443.23532</c:v>
                      </c:pt>
                      <c:pt idx="8094">
                        <c:v>443.28046000000001</c:v>
                      </c:pt>
                      <c:pt idx="8095">
                        <c:v>443.44742000000002</c:v>
                      </c:pt>
                      <c:pt idx="8096">
                        <c:v>443.55261000000002</c:v>
                      </c:pt>
                      <c:pt idx="8097">
                        <c:v>443.56036999999998</c:v>
                      </c:pt>
                      <c:pt idx="8098">
                        <c:v>443.52397999999999</c:v>
                      </c:pt>
                      <c:pt idx="8099">
                        <c:v>443.51546000000002</c:v>
                      </c:pt>
                      <c:pt idx="8100">
                        <c:v>443.57418000000001</c:v>
                      </c:pt>
                      <c:pt idx="8101">
                        <c:v>443.6182</c:v>
                      </c:pt>
                      <c:pt idx="8102">
                        <c:v>443.68151999999998</c:v>
                      </c:pt>
                      <c:pt idx="8103">
                        <c:v>443.74502000000001</c:v>
                      </c:pt>
                      <c:pt idx="8104">
                        <c:v>443.79156999999998</c:v>
                      </c:pt>
                      <c:pt idx="8105">
                        <c:v>443.88254999999998</c:v>
                      </c:pt>
                      <c:pt idx="8106">
                        <c:v>443.91428999999999</c:v>
                      </c:pt>
                      <c:pt idx="8107">
                        <c:v>444.06099999999998</c:v>
                      </c:pt>
                      <c:pt idx="8108">
                        <c:v>444.16579000000002</c:v>
                      </c:pt>
                      <c:pt idx="8109">
                        <c:v>444.28514999999999</c:v>
                      </c:pt>
                      <c:pt idx="8110">
                        <c:v>444.21287000000001</c:v>
                      </c:pt>
                      <c:pt idx="8111">
                        <c:v>444.14846999999997</c:v>
                      </c:pt>
                      <c:pt idx="8112">
                        <c:v>444.20172000000002</c:v>
                      </c:pt>
                      <c:pt idx="8113">
                        <c:v>444.25776999999999</c:v>
                      </c:pt>
                      <c:pt idx="8114">
                        <c:v>444.29692999999997</c:v>
                      </c:pt>
                      <c:pt idx="8115">
                        <c:v>444.36568</c:v>
                      </c:pt>
                      <c:pt idx="8116">
                        <c:v>444.39298000000002</c:v>
                      </c:pt>
                      <c:pt idx="8117">
                        <c:v>444.45393000000001</c:v>
                      </c:pt>
                      <c:pt idx="8118">
                        <c:v>444.50688000000002</c:v>
                      </c:pt>
                      <c:pt idx="8119">
                        <c:v>444.66057000000001</c:v>
                      </c:pt>
                      <c:pt idx="8120">
                        <c:v>444.72399999999999</c:v>
                      </c:pt>
                      <c:pt idx="8121">
                        <c:v>444.77796999999998</c:v>
                      </c:pt>
                      <c:pt idx="8122">
                        <c:v>444.82443000000001</c:v>
                      </c:pt>
                      <c:pt idx="8123">
                        <c:v>444.79509999999999</c:v>
                      </c:pt>
                      <c:pt idx="8124">
                        <c:v>444.83384000000001</c:v>
                      </c:pt>
                      <c:pt idx="8125">
                        <c:v>444.86919</c:v>
                      </c:pt>
                      <c:pt idx="8126">
                        <c:v>444.91028</c:v>
                      </c:pt>
                      <c:pt idx="8127">
                        <c:v>444.96044999999998</c:v>
                      </c:pt>
                      <c:pt idx="8128">
                        <c:v>445.01060000000001</c:v>
                      </c:pt>
                      <c:pt idx="8129">
                        <c:v>445.05700000000002</c:v>
                      </c:pt>
                      <c:pt idx="8130">
                        <c:v>445.09823</c:v>
                      </c:pt>
                      <c:pt idx="8131">
                        <c:v>445.25655999999998</c:v>
                      </c:pt>
                      <c:pt idx="8132">
                        <c:v>445.30493000000001</c:v>
                      </c:pt>
                      <c:pt idx="8133">
                        <c:v>445.34568999999999</c:v>
                      </c:pt>
                      <c:pt idx="8134">
                        <c:v>445.41440999999998</c:v>
                      </c:pt>
                      <c:pt idx="8135">
                        <c:v>445.32535999999999</c:v>
                      </c:pt>
                      <c:pt idx="8136">
                        <c:v>445.37619000000001</c:v>
                      </c:pt>
                      <c:pt idx="8137">
                        <c:v>445.43060000000003</c:v>
                      </c:pt>
                      <c:pt idx="8138">
                        <c:v>445.50806</c:v>
                      </c:pt>
                      <c:pt idx="8139">
                        <c:v>445.53241000000003</c:v>
                      </c:pt>
                      <c:pt idx="8140">
                        <c:v>445.59035</c:v>
                      </c:pt>
                      <c:pt idx="8141">
                        <c:v>445.66449</c:v>
                      </c:pt>
                      <c:pt idx="8142">
                        <c:v>445.69479999999999</c:v>
                      </c:pt>
                      <c:pt idx="8143">
                        <c:v>445.87714999999997</c:v>
                      </c:pt>
                      <c:pt idx="8144">
                        <c:v>445.90042</c:v>
                      </c:pt>
                      <c:pt idx="8145">
                        <c:v>445.96193</c:v>
                      </c:pt>
                      <c:pt idx="8146">
                        <c:v>445.96057999999999</c:v>
                      </c:pt>
                      <c:pt idx="8147">
                        <c:v>445.93029999999999</c:v>
                      </c:pt>
                      <c:pt idx="8148">
                        <c:v>445.97217000000001</c:v>
                      </c:pt>
                      <c:pt idx="8149">
                        <c:v>446.02566999999999</c:v>
                      </c:pt>
                      <c:pt idx="8150">
                        <c:v>446.08118999999999</c:v>
                      </c:pt>
                      <c:pt idx="8151">
                        <c:v>446.15541999999999</c:v>
                      </c:pt>
                      <c:pt idx="8152">
                        <c:v>446.18752999999998</c:v>
                      </c:pt>
                      <c:pt idx="8153">
                        <c:v>446.22604999999999</c:v>
                      </c:pt>
                      <c:pt idx="8154">
                        <c:v>446.27965</c:v>
                      </c:pt>
                      <c:pt idx="8155">
                        <c:v>446.48977000000002</c:v>
                      </c:pt>
                      <c:pt idx="8156">
                        <c:v>446.50425999999999</c:v>
                      </c:pt>
                      <c:pt idx="8157">
                        <c:v>446.54885000000002</c:v>
                      </c:pt>
                      <c:pt idx="8158">
                        <c:v>446.60579000000001</c:v>
                      </c:pt>
                      <c:pt idx="8159">
                        <c:v>446.55626000000001</c:v>
                      </c:pt>
                      <c:pt idx="8160">
                        <c:v>446.58013</c:v>
                      </c:pt>
                      <c:pt idx="8161">
                        <c:v>446.61174</c:v>
                      </c:pt>
                      <c:pt idx="8162">
                        <c:v>446.66872999999998</c:v>
                      </c:pt>
                      <c:pt idx="8163">
                        <c:v>446.70488</c:v>
                      </c:pt>
                      <c:pt idx="8164">
                        <c:v>446.80216000000001</c:v>
                      </c:pt>
                      <c:pt idx="8165">
                        <c:v>446.84282999999999</c:v>
                      </c:pt>
                      <c:pt idx="8166">
                        <c:v>446.88096999999999</c:v>
                      </c:pt>
                      <c:pt idx="8167">
                        <c:v>447.03807</c:v>
                      </c:pt>
                      <c:pt idx="8168">
                        <c:v>447.14033999999998</c:v>
                      </c:pt>
                      <c:pt idx="8169">
                        <c:v>447.22043000000002</c:v>
                      </c:pt>
                      <c:pt idx="8170">
                        <c:v>447.25648000000001</c:v>
                      </c:pt>
                      <c:pt idx="8171">
                        <c:v>447.14657</c:v>
                      </c:pt>
                      <c:pt idx="8172">
                        <c:v>447.21337</c:v>
                      </c:pt>
                      <c:pt idx="8173">
                        <c:v>447.23259999999999</c:v>
                      </c:pt>
                      <c:pt idx="8174">
                        <c:v>447.27479</c:v>
                      </c:pt>
                      <c:pt idx="8175">
                        <c:v>447.33249999999998</c:v>
                      </c:pt>
                      <c:pt idx="8176">
                        <c:v>447.38884000000002</c:v>
                      </c:pt>
                      <c:pt idx="8177">
                        <c:v>447.45818000000003</c:v>
                      </c:pt>
                      <c:pt idx="8178">
                        <c:v>447.52546999999998</c:v>
                      </c:pt>
                      <c:pt idx="8179">
                        <c:v>447.66816999999998</c:v>
                      </c:pt>
                      <c:pt idx="8180">
                        <c:v>447.74191999999999</c:v>
                      </c:pt>
                      <c:pt idx="8181">
                        <c:v>447.79705000000001</c:v>
                      </c:pt>
                      <c:pt idx="8182">
                        <c:v>447.83044999999998</c:v>
                      </c:pt>
                      <c:pt idx="8183">
                        <c:v>447.75036</c:v>
                      </c:pt>
                      <c:pt idx="8184">
                        <c:v>447.81551999999999</c:v>
                      </c:pt>
                      <c:pt idx="8185">
                        <c:v>447.85708</c:v>
                      </c:pt>
                      <c:pt idx="8186">
                        <c:v>447.91307</c:v>
                      </c:pt>
                      <c:pt idx="8187">
                        <c:v>447.93450999999999</c:v>
                      </c:pt>
                      <c:pt idx="8188">
                        <c:v>447.99385999999998</c:v>
                      </c:pt>
                      <c:pt idx="8189">
                        <c:v>448.05063000000001</c:v>
                      </c:pt>
                      <c:pt idx="8190">
                        <c:v>448.07315999999997</c:v>
                      </c:pt>
                      <c:pt idx="8191">
                        <c:v>448.25655</c:v>
                      </c:pt>
                      <c:pt idx="8192">
                        <c:v>448.32727999999997</c:v>
                      </c:pt>
                      <c:pt idx="8193">
                        <c:v>448.40638999999999</c:v>
                      </c:pt>
                      <c:pt idx="8194">
                        <c:v>448.34949</c:v>
                      </c:pt>
                      <c:pt idx="8195">
                        <c:v>448.32963000000001</c:v>
                      </c:pt>
                      <c:pt idx="8196">
                        <c:v>448.37954999999999</c:v>
                      </c:pt>
                      <c:pt idx="8197">
                        <c:v>448.43383</c:v>
                      </c:pt>
                      <c:pt idx="8198">
                        <c:v>448.53300999999999</c:v>
                      </c:pt>
                      <c:pt idx="8199">
                        <c:v>448.54888999999997</c:v>
                      </c:pt>
                      <c:pt idx="8200">
                        <c:v>448.59973000000002</c:v>
                      </c:pt>
                      <c:pt idx="8201">
                        <c:v>448.63528000000002</c:v>
                      </c:pt>
                      <c:pt idx="8202">
                        <c:v>448.69259</c:v>
                      </c:pt>
                      <c:pt idx="8203">
                        <c:v>448.85172</c:v>
                      </c:pt>
                      <c:pt idx="8204">
                        <c:v>448.89981</c:v>
                      </c:pt>
                      <c:pt idx="8205">
                        <c:v>448.97421000000003</c:v>
                      </c:pt>
                      <c:pt idx="8206">
                        <c:v>448.98937999999998</c:v>
                      </c:pt>
                      <c:pt idx="8207">
                        <c:v>448.91577000000001</c:v>
                      </c:pt>
                      <c:pt idx="8208">
                        <c:v>448.98311999999999</c:v>
                      </c:pt>
                      <c:pt idx="8209">
                        <c:v>449.0401</c:v>
                      </c:pt>
                      <c:pt idx="8210">
                        <c:v>449.09831000000003</c:v>
                      </c:pt>
                      <c:pt idx="8211">
                        <c:v>449.16917999999998</c:v>
                      </c:pt>
                      <c:pt idx="8212">
                        <c:v>449.21737999999999</c:v>
                      </c:pt>
                      <c:pt idx="8213">
                        <c:v>449.24905000000001</c:v>
                      </c:pt>
                      <c:pt idx="8214">
                        <c:v>449.31846999999999</c:v>
                      </c:pt>
                      <c:pt idx="8215">
                        <c:v>449.46411000000001</c:v>
                      </c:pt>
                      <c:pt idx="8216">
                        <c:v>449.51996000000003</c:v>
                      </c:pt>
                      <c:pt idx="8217">
                        <c:v>449.56531000000001</c:v>
                      </c:pt>
                      <c:pt idx="8218">
                        <c:v>449.59915000000001</c:v>
                      </c:pt>
                      <c:pt idx="8219">
                        <c:v>449.55718000000002</c:v>
                      </c:pt>
                      <c:pt idx="8220">
                        <c:v>449.59055000000001</c:v>
                      </c:pt>
                      <c:pt idx="8221">
                        <c:v>449.63394</c:v>
                      </c:pt>
                      <c:pt idx="8222">
                        <c:v>449.70666999999997</c:v>
                      </c:pt>
                      <c:pt idx="8223">
                        <c:v>449.74135000000001</c:v>
                      </c:pt>
                      <c:pt idx="8224">
                        <c:v>449.7364</c:v>
                      </c:pt>
                      <c:pt idx="8225">
                        <c:v>449.73489999999998</c:v>
                      </c:pt>
                      <c:pt idx="8226">
                        <c:v>449.71114999999998</c:v>
                      </c:pt>
                      <c:pt idx="8227">
                        <c:v>449.84730000000002</c:v>
                      </c:pt>
                      <c:pt idx="8228">
                        <c:v>449.84514000000001</c:v>
                      </c:pt>
                      <c:pt idx="8229">
                        <c:v>449.82092</c:v>
                      </c:pt>
                      <c:pt idx="8230">
                        <c:v>449.86214999999999</c:v>
                      </c:pt>
                      <c:pt idx="8231">
                        <c:v>449.74871000000002</c:v>
                      </c:pt>
                      <c:pt idx="8232">
                        <c:v>449.73602</c:v>
                      </c:pt>
                      <c:pt idx="8233">
                        <c:v>449.71431999999999</c:v>
                      </c:pt>
                      <c:pt idx="8234">
                        <c:v>449.69045999999997</c:v>
                      </c:pt>
                      <c:pt idx="8235">
                        <c:v>449.69225999999998</c:v>
                      </c:pt>
                      <c:pt idx="8236">
                        <c:v>449.72383000000002</c:v>
                      </c:pt>
                      <c:pt idx="8237">
                        <c:v>449.72489999999999</c:v>
                      </c:pt>
                      <c:pt idx="8238">
                        <c:v>449.73624999999998</c:v>
                      </c:pt>
                      <c:pt idx="8239">
                        <c:v>449.80232000000001</c:v>
                      </c:pt>
                      <c:pt idx="8240">
                        <c:v>449.85036000000002</c:v>
                      </c:pt>
                      <c:pt idx="8241">
                        <c:v>449.85019999999997</c:v>
                      </c:pt>
                      <c:pt idx="8242">
                        <c:v>449.81981999999999</c:v>
                      </c:pt>
                      <c:pt idx="8243">
                        <c:v>449.71814999999998</c:v>
                      </c:pt>
                      <c:pt idx="8244">
                        <c:v>449.72829000000002</c:v>
                      </c:pt>
                      <c:pt idx="8245">
                        <c:v>449.74444999999997</c:v>
                      </c:pt>
                      <c:pt idx="8246">
                        <c:v>449.74511999999999</c:v>
                      </c:pt>
                      <c:pt idx="8247">
                        <c:v>449.71660000000003</c:v>
                      </c:pt>
                      <c:pt idx="8248">
                        <c:v>449.73088999999999</c:v>
                      </c:pt>
                      <c:pt idx="8249">
                        <c:v>449.71406999999999</c:v>
                      </c:pt>
                      <c:pt idx="8250">
                        <c:v>449.70215000000002</c:v>
                      </c:pt>
                      <c:pt idx="8251">
                        <c:v>449.83154999999999</c:v>
                      </c:pt>
                      <c:pt idx="8252">
                        <c:v>449.86126999999999</c:v>
                      </c:pt>
                      <c:pt idx="8253">
                        <c:v>449.86275999999998</c:v>
                      </c:pt>
                      <c:pt idx="8254">
                        <c:v>449.82121999999998</c:v>
                      </c:pt>
                      <c:pt idx="8255">
                        <c:v>449.71516000000003</c:v>
                      </c:pt>
                      <c:pt idx="8256">
                        <c:v>449.71294999999998</c:v>
                      </c:pt>
                      <c:pt idx="8257">
                        <c:v>449.74703</c:v>
                      </c:pt>
                      <c:pt idx="8258">
                        <c:v>449.73601000000002</c:v>
                      </c:pt>
                      <c:pt idx="8259">
                        <c:v>449.70391000000001</c:v>
                      </c:pt>
                      <c:pt idx="8260">
                        <c:v>449.70648</c:v>
                      </c:pt>
                      <c:pt idx="8261">
                        <c:v>449.71856000000002</c:v>
                      </c:pt>
                      <c:pt idx="8262">
                        <c:v>449.69355999999999</c:v>
                      </c:pt>
                      <c:pt idx="8263">
                        <c:v>449.83003000000002</c:v>
                      </c:pt>
                      <c:pt idx="8264">
                        <c:v>449.82722999999999</c:v>
                      </c:pt>
                      <c:pt idx="8265">
                        <c:v>449.86466999999999</c:v>
                      </c:pt>
                      <c:pt idx="8266">
                        <c:v>449.82044000000002</c:v>
                      </c:pt>
                      <c:pt idx="8267">
                        <c:v>449.70062000000001</c:v>
                      </c:pt>
                      <c:pt idx="8268">
                        <c:v>449.72843</c:v>
                      </c:pt>
                      <c:pt idx="8269">
                        <c:v>449.73950000000002</c:v>
                      </c:pt>
                      <c:pt idx="8270">
                        <c:v>449.72464000000002</c:v>
                      </c:pt>
                      <c:pt idx="8271">
                        <c:v>449.72622999999999</c:v>
                      </c:pt>
                      <c:pt idx="8272">
                        <c:v>449.71494999999999</c:v>
                      </c:pt>
                      <c:pt idx="8273">
                        <c:v>449.71357</c:v>
                      </c:pt>
                      <c:pt idx="8274">
                        <c:v>449.72829000000002</c:v>
                      </c:pt>
                      <c:pt idx="8275">
                        <c:v>449.84372000000002</c:v>
                      </c:pt>
                      <c:pt idx="8276">
                        <c:v>449.84541000000002</c:v>
                      </c:pt>
                      <c:pt idx="8277">
                        <c:v>449.84300000000002</c:v>
                      </c:pt>
                      <c:pt idx="8278">
                        <c:v>449.84472</c:v>
                      </c:pt>
                      <c:pt idx="8279">
                        <c:v>449.75547</c:v>
                      </c:pt>
                      <c:pt idx="8280">
                        <c:v>449.74099999999999</c:v>
                      </c:pt>
                      <c:pt idx="8281">
                        <c:v>449.71510999999998</c:v>
                      </c:pt>
                      <c:pt idx="8282">
                        <c:v>449.69801999999999</c:v>
                      </c:pt>
                      <c:pt idx="8283">
                        <c:v>449.71211</c:v>
                      </c:pt>
                      <c:pt idx="8284">
                        <c:v>449.70379000000003</c:v>
                      </c:pt>
                      <c:pt idx="8285">
                        <c:v>449.71789000000001</c:v>
                      </c:pt>
                      <c:pt idx="8286">
                        <c:v>449.74700999999999</c:v>
                      </c:pt>
                      <c:pt idx="8287">
                        <c:v>449.83321000000001</c:v>
                      </c:pt>
                      <c:pt idx="8288">
                        <c:v>449.83962000000002</c:v>
                      </c:pt>
                      <c:pt idx="8289">
                        <c:v>449.81772000000001</c:v>
                      </c:pt>
                      <c:pt idx="8290">
                        <c:v>449.78841999999997</c:v>
                      </c:pt>
                      <c:pt idx="8291">
                        <c:v>449.76690000000002</c:v>
                      </c:pt>
                      <c:pt idx="8292">
                        <c:v>449.72541000000001</c:v>
                      </c:pt>
                      <c:pt idx="8293">
                        <c:v>449.70386999999999</c:v>
                      </c:pt>
                      <c:pt idx="8294">
                        <c:v>449.70222000000001</c:v>
                      </c:pt>
                      <c:pt idx="8295">
                        <c:v>449.71915999999999</c:v>
                      </c:pt>
                      <c:pt idx="8296">
                        <c:v>449.73714000000001</c:v>
                      </c:pt>
                      <c:pt idx="8297">
                        <c:v>449.72928999999999</c:v>
                      </c:pt>
                      <c:pt idx="8298">
                        <c:v>449.72705999999999</c:v>
                      </c:pt>
                      <c:pt idx="8299">
                        <c:v>449.84523000000002</c:v>
                      </c:pt>
                      <c:pt idx="8300">
                        <c:v>449.82587000000001</c:v>
                      </c:pt>
                      <c:pt idx="8301">
                        <c:v>449.80106000000001</c:v>
                      </c:pt>
                      <c:pt idx="8302">
                        <c:v>449.82330999999999</c:v>
                      </c:pt>
                      <c:pt idx="8303">
                        <c:v>449.72546</c:v>
                      </c:pt>
                      <c:pt idx="8304">
                        <c:v>449.70945999999998</c:v>
                      </c:pt>
                      <c:pt idx="8305">
                        <c:v>449.71303</c:v>
                      </c:pt>
                      <c:pt idx="8306">
                        <c:v>449.70434999999998</c:v>
                      </c:pt>
                      <c:pt idx="8307">
                        <c:v>449.74059</c:v>
                      </c:pt>
                      <c:pt idx="8308">
                        <c:v>449.73527000000001</c:v>
                      </c:pt>
                      <c:pt idx="8309">
                        <c:v>449.71364</c:v>
                      </c:pt>
                      <c:pt idx="8310">
                        <c:v>449.70857000000001</c:v>
                      </c:pt>
                      <c:pt idx="8311">
                        <c:v>449.80167999999998</c:v>
                      </c:pt>
                      <c:pt idx="8312">
                        <c:v>449.85158000000001</c:v>
                      </c:pt>
                      <c:pt idx="8313">
                        <c:v>449.83517999999998</c:v>
                      </c:pt>
                      <c:pt idx="8314">
                        <c:v>449.82738999999998</c:v>
                      </c:pt>
                      <c:pt idx="8315">
                        <c:v>449.70778000000001</c:v>
                      </c:pt>
                      <c:pt idx="8316">
                        <c:v>449.7106</c:v>
                      </c:pt>
                      <c:pt idx="8317">
                        <c:v>449.71654999999998</c:v>
                      </c:pt>
                      <c:pt idx="8318">
                        <c:v>449.71242000000001</c:v>
                      </c:pt>
                      <c:pt idx="8319">
                        <c:v>449.71429999999998</c:v>
                      </c:pt>
                      <c:pt idx="8320">
                        <c:v>449.73297000000002</c:v>
                      </c:pt>
                      <c:pt idx="8321">
                        <c:v>449.72228000000001</c:v>
                      </c:pt>
                      <c:pt idx="8322">
                        <c:v>449.70848000000001</c:v>
                      </c:pt>
                      <c:pt idx="8323">
                        <c:v>449.81828000000002</c:v>
                      </c:pt>
                      <c:pt idx="8324">
                        <c:v>449.87443999999999</c:v>
                      </c:pt>
                      <c:pt idx="8325">
                        <c:v>449.85665</c:v>
                      </c:pt>
                      <c:pt idx="8326">
                        <c:v>449.80320999999998</c:v>
                      </c:pt>
                      <c:pt idx="8327">
                        <c:v>449.71753000000001</c:v>
                      </c:pt>
                      <c:pt idx="8328">
                        <c:v>449.71785</c:v>
                      </c:pt>
                      <c:pt idx="8329">
                        <c:v>449.72041999999999</c:v>
                      </c:pt>
                      <c:pt idx="8330">
                        <c:v>449.70839000000001</c:v>
                      </c:pt>
                      <c:pt idx="8331">
                        <c:v>449.73935</c:v>
                      </c:pt>
                      <c:pt idx="8332">
                        <c:v>449.72359999999998</c:v>
                      </c:pt>
                      <c:pt idx="8333">
                        <c:v>449.73493000000002</c:v>
                      </c:pt>
                      <c:pt idx="8334">
                        <c:v>449.71535999999998</c:v>
                      </c:pt>
                      <c:pt idx="8335">
                        <c:v>449.82679999999999</c:v>
                      </c:pt>
                      <c:pt idx="8336">
                        <c:v>449.84190000000001</c:v>
                      </c:pt>
                      <c:pt idx="8337">
                        <c:v>449.89192000000003</c:v>
                      </c:pt>
                      <c:pt idx="8338">
                        <c:v>449.85735</c:v>
                      </c:pt>
                      <c:pt idx="8339">
                        <c:v>449.73223000000002</c:v>
                      </c:pt>
                      <c:pt idx="8340">
                        <c:v>449.72654999999997</c:v>
                      </c:pt>
                      <c:pt idx="8341">
                        <c:v>449.74552</c:v>
                      </c:pt>
                      <c:pt idx="8342">
                        <c:v>449.73401000000001</c:v>
                      </c:pt>
                      <c:pt idx="8343">
                        <c:v>449.76755000000003</c:v>
                      </c:pt>
                      <c:pt idx="8344">
                        <c:v>449.74441000000002</c:v>
                      </c:pt>
                      <c:pt idx="8345">
                        <c:v>449.75270999999998</c:v>
                      </c:pt>
                      <c:pt idx="8346">
                        <c:v>449.72737000000001</c:v>
                      </c:pt>
                      <c:pt idx="8347">
                        <c:v>449.83816999999999</c:v>
                      </c:pt>
                      <c:pt idx="8348">
                        <c:v>449.85442</c:v>
                      </c:pt>
                      <c:pt idx="8349">
                        <c:v>449.85415999999998</c:v>
                      </c:pt>
                      <c:pt idx="8350">
                        <c:v>449.86824000000001</c:v>
                      </c:pt>
                      <c:pt idx="8351">
                        <c:v>449.72431</c:v>
                      </c:pt>
                      <c:pt idx="8352">
                        <c:v>449.81018</c:v>
                      </c:pt>
                      <c:pt idx="8353">
                        <c:v>449.72194000000002</c:v>
                      </c:pt>
                      <c:pt idx="8354">
                        <c:v>449.73813000000001</c:v>
                      </c:pt>
                      <c:pt idx="8355">
                        <c:v>449.75761</c:v>
                      </c:pt>
                      <c:pt idx="8356">
                        <c:v>449.72627999999997</c:v>
                      </c:pt>
                      <c:pt idx="8357">
                        <c:v>449.73557</c:v>
                      </c:pt>
                      <c:pt idx="8358">
                        <c:v>449.74088</c:v>
                      </c:pt>
                      <c:pt idx="8359">
                        <c:v>449.82681000000002</c:v>
                      </c:pt>
                      <c:pt idx="8360">
                        <c:v>449.83264000000003</c:v>
                      </c:pt>
                      <c:pt idx="8361">
                        <c:v>449.85316</c:v>
                      </c:pt>
                      <c:pt idx="8362">
                        <c:v>449.89019999999999</c:v>
                      </c:pt>
                      <c:pt idx="8363">
                        <c:v>449.72546999999997</c:v>
                      </c:pt>
                      <c:pt idx="8364">
                        <c:v>449.72075000000001</c:v>
                      </c:pt>
                      <c:pt idx="8365">
                        <c:v>449.72233</c:v>
                      </c:pt>
                      <c:pt idx="8366">
                        <c:v>449.74108000000001</c:v>
                      </c:pt>
                      <c:pt idx="8367">
                        <c:v>449.74063000000001</c:v>
                      </c:pt>
                      <c:pt idx="8368">
                        <c:v>449.74657000000002</c:v>
                      </c:pt>
                      <c:pt idx="8369">
                        <c:v>449.75135</c:v>
                      </c:pt>
                      <c:pt idx="8370">
                        <c:v>449.74910999999997</c:v>
                      </c:pt>
                      <c:pt idx="8371">
                        <c:v>449.86887000000002</c:v>
                      </c:pt>
                      <c:pt idx="8372">
                        <c:v>449.86768999999998</c:v>
                      </c:pt>
                      <c:pt idx="8373">
                        <c:v>449.83693</c:v>
                      </c:pt>
                      <c:pt idx="8374">
                        <c:v>449.81150000000002</c:v>
                      </c:pt>
                      <c:pt idx="8375">
                        <c:v>449.76459</c:v>
                      </c:pt>
                      <c:pt idx="8376">
                        <c:v>449.75873999999999</c:v>
                      </c:pt>
                      <c:pt idx="8377">
                        <c:v>449.71944000000002</c:v>
                      </c:pt>
                      <c:pt idx="8378">
                        <c:v>449.72372000000001</c:v>
                      </c:pt>
                      <c:pt idx="8379">
                        <c:v>449.74227999999999</c:v>
                      </c:pt>
                      <c:pt idx="8380">
                        <c:v>449.73304999999999</c:v>
                      </c:pt>
                      <c:pt idx="8381">
                        <c:v>449.74529999999999</c:v>
                      </c:pt>
                      <c:pt idx="8382">
                        <c:v>449.75177000000002</c:v>
                      </c:pt>
                      <c:pt idx="8383">
                        <c:v>449.85426999999999</c:v>
                      </c:pt>
                      <c:pt idx="8384">
                        <c:v>449.85298</c:v>
                      </c:pt>
                      <c:pt idx="8385">
                        <c:v>449.84712999999999</c:v>
                      </c:pt>
                      <c:pt idx="8386">
                        <c:v>449.83569</c:v>
                      </c:pt>
                      <c:pt idx="8387">
                        <c:v>449.73253999999997</c:v>
                      </c:pt>
                      <c:pt idx="8388">
                        <c:v>449.74275</c:v>
                      </c:pt>
                      <c:pt idx="8389">
                        <c:v>449.71451999999999</c:v>
                      </c:pt>
                      <c:pt idx="8390">
                        <c:v>449.71771000000001</c:v>
                      </c:pt>
                      <c:pt idx="8391">
                        <c:v>449.72039000000001</c:v>
                      </c:pt>
                      <c:pt idx="8392">
                        <c:v>449.73196999999999</c:v>
                      </c:pt>
                      <c:pt idx="8393">
                        <c:v>449.74043</c:v>
                      </c:pt>
                      <c:pt idx="8394">
                        <c:v>449.75823000000003</c:v>
                      </c:pt>
                      <c:pt idx="8395">
                        <c:v>449.84195</c:v>
                      </c:pt>
                      <c:pt idx="8396">
                        <c:v>449.87723999999997</c:v>
                      </c:pt>
                      <c:pt idx="8397">
                        <c:v>449.83735999999999</c:v>
                      </c:pt>
                      <c:pt idx="8398">
                        <c:v>449.80833999999999</c:v>
                      </c:pt>
                      <c:pt idx="8399">
                        <c:v>449.75549000000001</c:v>
                      </c:pt>
                      <c:pt idx="8400">
                        <c:v>449.75110000000001</c:v>
                      </c:pt>
                      <c:pt idx="8401">
                        <c:v>449.74475000000001</c:v>
                      </c:pt>
                      <c:pt idx="8402">
                        <c:v>449.72543999999999</c:v>
                      </c:pt>
                      <c:pt idx="8403">
                        <c:v>449.71499999999997</c:v>
                      </c:pt>
                      <c:pt idx="8404">
                        <c:v>449.73948999999999</c:v>
                      </c:pt>
                      <c:pt idx="8405">
                        <c:v>449.75815999999998</c:v>
                      </c:pt>
                      <c:pt idx="8406">
                        <c:v>449.73504000000003</c:v>
                      </c:pt>
                      <c:pt idx="8407">
                        <c:v>449.83204999999998</c:v>
                      </c:pt>
                      <c:pt idx="8408">
                        <c:v>449.86694999999997</c:v>
                      </c:pt>
                      <c:pt idx="8409">
                        <c:v>449.86466000000001</c:v>
                      </c:pt>
                      <c:pt idx="8410">
                        <c:v>449.815</c:v>
                      </c:pt>
                      <c:pt idx="8411">
                        <c:v>449.76886999999999</c:v>
                      </c:pt>
                      <c:pt idx="8412">
                        <c:v>449.74284999999998</c:v>
                      </c:pt>
                      <c:pt idx="8413">
                        <c:v>449.80056000000002</c:v>
                      </c:pt>
                      <c:pt idx="8414">
                        <c:v>449.72726999999998</c:v>
                      </c:pt>
                      <c:pt idx="8415">
                        <c:v>449.73500999999999</c:v>
                      </c:pt>
                      <c:pt idx="8416">
                        <c:v>449.74444999999997</c:v>
                      </c:pt>
                      <c:pt idx="8417">
                        <c:v>449.74394999999998</c:v>
                      </c:pt>
                      <c:pt idx="8418">
                        <c:v>449.73901000000001</c:v>
                      </c:pt>
                      <c:pt idx="8419">
                        <c:v>449.85255999999998</c:v>
                      </c:pt>
                      <c:pt idx="8420">
                        <c:v>449.85149999999999</c:v>
                      </c:pt>
                      <c:pt idx="8421">
                        <c:v>449.85156000000001</c:v>
                      </c:pt>
                      <c:pt idx="8422">
                        <c:v>449.86367999999999</c:v>
                      </c:pt>
                      <c:pt idx="8423">
                        <c:v>449.73773</c:v>
                      </c:pt>
                      <c:pt idx="8424">
                        <c:v>449.72525000000002</c:v>
                      </c:pt>
                      <c:pt idx="8425">
                        <c:v>449.72820000000002</c:v>
                      </c:pt>
                      <c:pt idx="8426">
                        <c:v>449.75932999999998</c:v>
                      </c:pt>
                      <c:pt idx="8427">
                        <c:v>449.73478</c:v>
                      </c:pt>
                      <c:pt idx="8428">
                        <c:v>449.76821000000001</c:v>
                      </c:pt>
                      <c:pt idx="8429">
                        <c:v>449.74630999999999</c:v>
                      </c:pt>
                      <c:pt idx="8430">
                        <c:v>449.76029</c:v>
                      </c:pt>
                      <c:pt idx="8431">
                        <c:v>449.85140999999999</c:v>
                      </c:pt>
                      <c:pt idx="8432">
                        <c:v>449.84947</c:v>
                      </c:pt>
                      <c:pt idx="8433">
                        <c:v>449.84964000000002</c:v>
                      </c:pt>
                      <c:pt idx="8434">
                        <c:v>449.85836999999998</c:v>
                      </c:pt>
                      <c:pt idx="8435">
                        <c:v>449.76598999999999</c:v>
                      </c:pt>
                      <c:pt idx="8436">
                        <c:v>449.75089000000003</c:v>
                      </c:pt>
                      <c:pt idx="8437">
                        <c:v>449.73334</c:v>
                      </c:pt>
                      <c:pt idx="8438">
                        <c:v>449.72778</c:v>
                      </c:pt>
                      <c:pt idx="8439">
                        <c:v>449.74921999999998</c:v>
                      </c:pt>
                      <c:pt idx="8440">
                        <c:v>449.72883000000002</c:v>
                      </c:pt>
                      <c:pt idx="8441">
                        <c:v>449.74905999999999</c:v>
                      </c:pt>
                      <c:pt idx="8442">
                        <c:v>449.75779999999997</c:v>
                      </c:pt>
                      <c:pt idx="8443">
                        <c:v>449.89785999999998</c:v>
                      </c:pt>
                      <c:pt idx="8444">
                        <c:v>449.87203</c:v>
                      </c:pt>
                      <c:pt idx="8445">
                        <c:v>449.85739999999998</c:v>
                      </c:pt>
                      <c:pt idx="8446">
                        <c:v>449.84343999999999</c:v>
                      </c:pt>
                      <c:pt idx="8447">
                        <c:v>449.76101</c:v>
                      </c:pt>
                      <c:pt idx="8448">
                        <c:v>449.73415</c:v>
                      </c:pt>
                      <c:pt idx="8449">
                        <c:v>449.77359999999999</c:v>
                      </c:pt>
                      <c:pt idx="8450">
                        <c:v>449.75731999999999</c:v>
                      </c:pt>
                      <c:pt idx="8451">
                        <c:v>449.74831999999998</c:v>
                      </c:pt>
                      <c:pt idx="8452">
                        <c:v>449.73221000000001</c:v>
                      </c:pt>
                      <c:pt idx="8453">
                        <c:v>449.73797000000002</c:v>
                      </c:pt>
                      <c:pt idx="8454">
                        <c:v>449.73338999999999</c:v>
                      </c:pt>
                      <c:pt idx="8455">
                        <c:v>449.81207999999998</c:v>
                      </c:pt>
                      <c:pt idx="8456">
                        <c:v>449.88592</c:v>
                      </c:pt>
                      <c:pt idx="8457">
                        <c:v>449.84737999999999</c:v>
                      </c:pt>
                      <c:pt idx="8458">
                        <c:v>449.84872999999999</c:v>
                      </c:pt>
                      <c:pt idx="8459">
                        <c:v>449.74970999999999</c:v>
                      </c:pt>
                      <c:pt idx="8460">
                        <c:v>449.73513000000003</c:v>
                      </c:pt>
                      <c:pt idx="8461">
                        <c:v>449.71627000000001</c:v>
                      </c:pt>
                      <c:pt idx="8462">
                        <c:v>449.73162000000002</c:v>
                      </c:pt>
                      <c:pt idx="8463">
                        <c:v>449.71654000000001</c:v>
                      </c:pt>
                      <c:pt idx="8464">
                        <c:v>449.72442999999998</c:v>
                      </c:pt>
                      <c:pt idx="8465">
                        <c:v>449.70988</c:v>
                      </c:pt>
                      <c:pt idx="8466">
                        <c:v>449.74149999999997</c:v>
                      </c:pt>
                      <c:pt idx="8467">
                        <c:v>449.84523000000002</c:v>
                      </c:pt>
                      <c:pt idx="8468">
                        <c:v>449.89069999999998</c:v>
                      </c:pt>
                      <c:pt idx="8469">
                        <c:v>449.85721999999998</c:v>
                      </c:pt>
                      <c:pt idx="8470">
                        <c:v>449.81137000000001</c:v>
                      </c:pt>
                      <c:pt idx="8471">
                        <c:v>449.72833000000003</c:v>
                      </c:pt>
                      <c:pt idx="8472">
                        <c:v>449.74043</c:v>
                      </c:pt>
                      <c:pt idx="8473">
                        <c:v>449.77148</c:v>
                      </c:pt>
                      <c:pt idx="8474">
                        <c:v>449.76470999999998</c:v>
                      </c:pt>
                      <c:pt idx="8475">
                        <c:v>449.72658999999999</c:v>
                      </c:pt>
                      <c:pt idx="8476">
                        <c:v>449.75817000000001</c:v>
                      </c:pt>
                      <c:pt idx="8477">
                        <c:v>449.75889000000001</c:v>
                      </c:pt>
                      <c:pt idx="8478">
                        <c:v>449.75</c:v>
                      </c:pt>
                      <c:pt idx="8479">
                        <c:v>449.85370999999998</c:v>
                      </c:pt>
                      <c:pt idx="8480">
                        <c:v>449.85390000000001</c:v>
                      </c:pt>
                      <c:pt idx="8481">
                        <c:v>449.89850999999999</c:v>
                      </c:pt>
                      <c:pt idx="8482">
                        <c:v>449.80646999999999</c:v>
                      </c:pt>
                      <c:pt idx="8483">
                        <c:v>449.73608000000002</c:v>
                      </c:pt>
                      <c:pt idx="8484">
                        <c:v>449.73097000000001</c:v>
                      </c:pt>
                      <c:pt idx="8485">
                        <c:v>449.74151999999998</c:v>
                      </c:pt>
                      <c:pt idx="8486">
                        <c:v>449.74439999999998</c:v>
                      </c:pt>
                      <c:pt idx="8487">
                        <c:v>449.74421000000001</c:v>
                      </c:pt>
                      <c:pt idx="8488">
                        <c:v>449.76398</c:v>
                      </c:pt>
                      <c:pt idx="8489">
                        <c:v>449.75643000000002</c:v>
                      </c:pt>
                      <c:pt idx="8490">
                        <c:v>449.74498999999997</c:v>
                      </c:pt>
                      <c:pt idx="8491">
                        <c:v>449.86639000000002</c:v>
                      </c:pt>
                      <c:pt idx="8492">
                        <c:v>449.84050999999999</c:v>
                      </c:pt>
                      <c:pt idx="8493">
                        <c:v>449.85543000000001</c:v>
                      </c:pt>
                      <c:pt idx="8494">
                        <c:v>449.85480999999999</c:v>
                      </c:pt>
                      <c:pt idx="8495">
                        <c:v>449.70925</c:v>
                      </c:pt>
                      <c:pt idx="8496">
                        <c:v>449.73144000000002</c:v>
                      </c:pt>
                      <c:pt idx="8497">
                        <c:v>449.72829999999999</c:v>
                      </c:pt>
                      <c:pt idx="8498">
                        <c:v>449.76452</c:v>
                      </c:pt>
                      <c:pt idx="8499">
                        <c:v>449.74993000000001</c:v>
                      </c:pt>
                      <c:pt idx="8500">
                        <c:v>449.73842999999999</c:v>
                      </c:pt>
                      <c:pt idx="8501">
                        <c:v>449.74006000000003</c:v>
                      </c:pt>
                      <c:pt idx="8502">
                        <c:v>449.74477000000002</c:v>
                      </c:pt>
                      <c:pt idx="8503">
                        <c:v>449.83670000000001</c:v>
                      </c:pt>
                      <c:pt idx="8504">
                        <c:v>449.83895000000001</c:v>
                      </c:pt>
                      <c:pt idx="8505">
                        <c:v>449.83652999999998</c:v>
                      </c:pt>
                      <c:pt idx="8506">
                        <c:v>449.81675999999999</c:v>
                      </c:pt>
                      <c:pt idx="8507">
                        <c:v>449.76769999999999</c:v>
                      </c:pt>
                      <c:pt idx="8508">
                        <c:v>449.75101000000001</c:v>
                      </c:pt>
                      <c:pt idx="8509">
                        <c:v>449.71661999999998</c:v>
                      </c:pt>
                      <c:pt idx="8510">
                        <c:v>449.72649000000001</c:v>
                      </c:pt>
                      <c:pt idx="8511">
                        <c:v>449.73676999999998</c:v>
                      </c:pt>
                      <c:pt idx="8512">
                        <c:v>449.72156999999999</c:v>
                      </c:pt>
                      <c:pt idx="8513">
                        <c:v>449.73498999999998</c:v>
                      </c:pt>
                      <c:pt idx="8514">
                        <c:v>449.74164000000002</c:v>
                      </c:pt>
                      <c:pt idx="8515">
                        <c:v>449.88303000000002</c:v>
                      </c:pt>
                      <c:pt idx="8516">
                        <c:v>449.85878000000002</c:v>
                      </c:pt>
                      <c:pt idx="8517">
                        <c:v>449.86923999999999</c:v>
                      </c:pt>
                      <c:pt idx="8518">
                        <c:v>449.80221999999998</c:v>
                      </c:pt>
                      <c:pt idx="8519">
                        <c:v>449.74337000000003</c:v>
                      </c:pt>
                      <c:pt idx="8520">
                        <c:v>449.74142000000001</c:v>
                      </c:pt>
                      <c:pt idx="8521">
                        <c:v>449.72341999999998</c:v>
                      </c:pt>
                      <c:pt idx="8522">
                        <c:v>449.71917000000002</c:v>
                      </c:pt>
                      <c:pt idx="8523">
                        <c:v>449.76263</c:v>
                      </c:pt>
                      <c:pt idx="8524">
                        <c:v>449.76918000000001</c:v>
                      </c:pt>
                      <c:pt idx="8525">
                        <c:v>449.75713999999999</c:v>
                      </c:pt>
                      <c:pt idx="8526">
                        <c:v>449.73513000000003</c:v>
                      </c:pt>
                      <c:pt idx="8527">
                        <c:v>449.87551000000002</c:v>
                      </c:pt>
                      <c:pt idx="8528">
                        <c:v>449.85703000000001</c:v>
                      </c:pt>
                      <c:pt idx="8529">
                        <c:v>449.84809000000001</c:v>
                      </c:pt>
                      <c:pt idx="8530">
                        <c:v>449.85028</c:v>
                      </c:pt>
                      <c:pt idx="8531">
                        <c:v>449.73169000000001</c:v>
                      </c:pt>
                      <c:pt idx="8532">
                        <c:v>449.75279999999998</c:v>
                      </c:pt>
                      <c:pt idx="8533">
                        <c:v>449.76704999999998</c:v>
                      </c:pt>
                      <c:pt idx="8534">
                        <c:v>449.79163999999997</c:v>
                      </c:pt>
                      <c:pt idx="8535">
                        <c:v>449.74675999999999</c:v>
                      </c:pt>
                      <c:pt idx="8536">
                        <c:v>449.75502</c:v>
                      </c:pt>
                      <c:pt idx="8537">
                        <c:v>449.74221999999997</c:v>
                      </c:pt>
                      <c:pt idx="8538">
                        <c:v>449.73259999999999</c:v>
                      </c:pt>
                      <c:pt idx="8539">
                        <c:v>449.84667999999999</c:v>
                      </c:pt>
                      <c:pt idx="8540">
                        <c:v>449.86237</c:v>
                      </c:pt>
                      <c:pt idx="8541">
                        <c:v>449.83355999999998</c:v>
                      </c:pt>
                      <c:pt idx="8542">
                        <c:v>449.83141999999998</c:v>
                      </c:pt>
                      <c:pt idx="8543">
                        <c:v>449.76765</c:v>
                      </c:pt>
                      <c:pt idx="8544">
                        <c:v>449.76504</c:v>
                      </c:pt>
                      <c:pt idx="8545">
                        <c:v>449.74669999999998</c:v>
                      </c:pt>
                      <c:pt idx="8546">
                        <c:v>449.73307999999997</c:v>
                      </c:pt>
                      <c:pt idx="8547">
                        <c:v>449.70679000000001</c:v>
                      </c:pt>
                      <c:pt idx="8548">
                        <c:v>449.73378000000002</c:v>
                      </c:pt>
                      <c:pt idx="8549">
                        <c:v>449.74657999999999</c:v>
                      </c:pt>
                      <c:pt idx="8550">
                        <c:v>449.73084</c:v>
                      </c:pt>
                      <c:pt idx="8551">
                        <c:v>449.83728000000002</c:v>
                      </c:pt>
                      <c:pt idx="8552">
                        <c:v>449.86646000000002</c:v>
                      </c:pt>
                      <c:pt idx="8553">
                        <c:v>449.88553000000002</c:v>
                      </c:pt>
                      <c:pt idx="8554">
                        <c:v>449.82047999999998</c:v>
                      </c:pt>
                      <c:pt idx="8555">
                        <c:v>449.75707</c:v>
                      </c:pt>
                      <c:pt idx="8556">
                        <c:v>449.76377000000002</c:v>
                      </c:pt>
                      <c:pt idx="8557">
                        <c:v>449.74457000000001</c:v>
                      </c:pt>
                      <c:pt idx="8558">
                        <c:v>449.75371000000001</c:v>
                      </c:pt>
                      <c:pt idx="8559">
                        <c:v>449.73563000000001</c:v>
                      </c:pt>
                      <c:pt idx="8560">
                        <c:v>449.73129999999998</c:v>
                      </c:pt>
                      <c:pt idx="8561">
                        <c:v>449.74752000000001</c:v>
                      </c:pt>
                      <c:pt idx="8562">
                        <c:v>449.72210999999999</c:v>
                      </c:pt>
                      <c:pt idx="8563">
                        <c:v>449.82582000000002</c:v>
                      </c:pt>
                      <c:pt idx="8564">
                        <c:v>449.85077000000001</c:v>
                      </c:pt>
                      <c:pt idx="8565">
                        <c:v>449.87921</c:v>
                      </c:pt>
                      <c:pt idx="8566">
                        <c:v>449.83726000000001</c:v>
                      </c:pt>
                      <c:pt idx="8567">
                        <c:v>449.72953000000001</c:v>
                      </c:pt>
                      <c:pt idx="8568">
                        <c:v>449.73124999999999</c:v>
                      </c:pt>
                      <c:pt idx="8569">
                        <c:v>449.73896999999999</c:v>
                      </c:pt>
                      <c:pt idx="8570">
                        <c:v>449.7706</c:v>
                      </c:pt>
                      <c:pt idx="8571">
                        <c:v>449.75214999999997</c:v>
                      </c:pt>
                      <c:pt idx="8572">
                        <c:v>449.76837999999998</c:v>
                      </c:pt>
                      <c:pt idx="8573">
                        <c:v>449.75459999999998</c:v>
                      </c:pt>
                      <c:pt idx="8574">
                        <c:v>449.76661000000001</c:v>
                      </c:pt>
                      <c:pt idx="8575">
                        <c:v>449.8381</c:v>
                      </c:pt>
                      <c:pt idx="8576">
                        <c:v>449.85037</c:v>
                      </c:pt>
                      <c:pt idx="8577">
                        <c:v>449.85136999999997</c:v>
                      </c:pt>
                      <c:pt idx="8578">
                        <c:v>449.87499000000003</c:v>
                      </c:pt>
                      <c:pt idx="8579">
                        <c:v>449.72609</c:v>
                      </c:pt>
                      <c:pt idx="8580">
                        <c:v>449.72586999999999</c:v>
                      </c:pt>
                      <c:pt idx="8581">
                        <c:v>449.72368</c:v>
                      </c:pt>
                      <c:pt idx="8582">
                        <c:v>449.73622999999998</c:v>
                      </c:pt>
                      <c:pt idx="8583">
                        <c:v>449.71972</c:v>
                      </c:pt>
                      <c:pt idx="8584">
                        <c:v>449.72525000000002</c:v>
                      </c:pt>
                      <c:pt idx="8585">
                        <c:v>449.74882000000002</c:v>
                      </c:pt>
                      <c:pt idx="8586">
                        <c:v>449.74871999999999</c:v>
                      </c:pt>
                      <c:pt idx="8587">
                        <c:v>449.85732999999999</c:v>
                      </c:pt>
                      <c:pt idx="8588">
                        <c:v>449.84857</c:v>
                      </c:pt>
                      <c:pt idx="8589">
                        <c:v>449.86284000000001</c:v>
                      </c:pt>
                      <c:pt idx="8590">
                        <c:v>449.86205999999999</c:v>
                      </c:pt>
                      <c:pt idx="8591">
                        <c:v>449.77548999999999</c:v>
                      </c:pt>
                      <c:pt idx="8592">
                        <c:v>449.72957000000002</c:v>
                      </c:pt>
                      <c:pt idx="8593">
                        <c:v>449.73660999999998</c:v>
                      </c:pt>
                      <c:pt idx="8594">
                        <c:v>449.72154</c:v>
                      </c:pt>
                      <c:pt idx="8595">
                        <c:v>449.79991000000001</c:v>
                      </c:pt>
                      <c:pt idx="8596">
                        <c:v>449.73795999999999</c:v>
                      </c:pt>
                      <c:pt idx="8597">
                        <c:v>449.73367999999999</c:v>
                      </c:pt>
                      <c:pt idx="8598">
                        <c:v>449.76013999999998</c:v>
                      </c:pt>
                      <c:pt idx="8599">
                        <c:v>449.88875999999999</c:v>
                      </c:pt>
                      <c:pt idx="8600">
                        <c:v>449.87155999999999</c:v>
                      </c:pt>
                      <c:pt idx="8601">
                        <c:v>449.86667</c:v>
                      </c:pt>
                      <c:pt idx="8602">
                        <c:v>449.82749999999999</c:v>
                      </c:pt>
                      <c:pt idx="8603">
                        <c:v>449.71602000000001</c:v>
                      </c:pt>
                      <c:pt idx="8604">
                        <c:v>449.74063000000001</c:v>
                      </c:pt>
                      <c:pt idx="8605">
                        <c:v>449.71406000000002</c:v>
                      </c:pt>
                      <c:pt idx="8606">
                        <c:v>449.72937999999999</c:v>
                      </c:pt>
                      <c:pt idx="8607">
                        <c:v>449.72726</c:v>
                      </c:pt>
                      <c:pt idx="8608">
                        <c:v>449.75189</c:v>
                      </c:pt>
                      <c:pt idx="8609">
                        <c:v>449.73507000000001</c:v>
                      </c:pt>
                      <c:pt idx="8610">
                        <c:v>449.74340000000001</c:v>
                      </c:pt>
                      <c:pt idx="8611">
                        <c:v>449.85201000000001</c:v>
                      </c:pt>
                      <c:pt idx="8612">
                        <c:v>449.89103999999998</c:v>
                      </c:pt>
                      <c:pt idx="8613">
                        <c:v>449.85338000000002</c:v>
                      </c:pt>
                      <c:pt idx="8614">
                        <c:v>449.80533000000003</c:v>
                      </c:pt>
                      <c:pt idx="8615">
                        <c:v>449.74076000000002</c:v>
                      </c:pt>
                      <c:pt idx="8616">
                        <c:v>449.74426999999997</c:v>
                      </c:pt>
                      <c:pt idx="8617">
                        <c:v>449.73518999999999</c:v>
                      </c:pt>
                      <c:pt idx="8618">
                        <c:v>449.73725999999999</c:v>
                      </c:pt>
                      <c:pt idx="8619">
                        <c:v>449.74383999999998</c:v>
                      </c:pt>
                      <c:pt idx="8620">
                        <c:v>449.72280000000001</c:v>
                      </c:pt>
                      <c:pt idx="8621">
                        <c:v>449.72805</c:v>
                      </c:pt>
                      <c:pt idx="8622">
                        <c:v>449.70611000000002</c:v>
                      </c:pt>
                      <c:pt idx="8623">
                        <c:v>449.83611999999999</c:v>
                      </c:pt>
                      <c:pt idx="8624">
                        <c:v>449.85766999999998</c:v>
                      </c:pt>
                      <c:pt idx="8625">
                        <c:v>449.89294999999998</c:v>
                      </c:pt>
                      <c:pt idx="8626">
                        <c:v>449.84584000000001</c:v>
                      </c:pt>
                      <c:pt idx="8627">
                        <c:v>449.76555000000002</c:v>
                      </c:pt>
                      <c:pt idx="8628">
                        <c:v>449.77924999999999</c:v>
                      </c:pt>
                      <c:pt idx="8629">
                        <c:v>449.75371000000001</c:v>
                      </c:pt>
                      <c:pt idx="8630">
                        <c:v>449.73021999999997</c:v>
                      </c:pt>
                      <c:pt idx="8631">
                        <c:v>449.72993000000002</c:v>
                      </c:pt>
                      <c:pt idx="8632">
                        <c:v>449.74650000000003</c:v>
                      </c:pt>
                      <c:pt idx="8633">
                        <c:v>449.75071000000003</c:v>
                      </c:pt>
                      <c:pt idx="8634">
                        <c:v>449.72089999999997</c:v>
                      </c:pt>
                      <c:pt idx="8635">
                        <c:v>449.84903000000003</c:v>
                      </c:pt>
                      <c:pt idx="8636">
                        <c:v>449.84856000000002</c:v>
                      </c:pt>
                      <c:pt idx="8637">
                        <c:v>449.86354</c:v>
                      </c:pt>
                      <c:pt idx="8638">
                        <c:v>449.84942000000001</c:v>
                      </c:pt>
                      <c:pt idx="8639">
                        <c:v>449.74808999999999</c:v>
                      </c:pt>
                      <c:pt idx="8640">
                        <c:v>449.74887999999999</c:v>
                      </c:pt>
                      <c:pt idx="8641">
                        <c:v>449.76596000000001</c:v>
                      </c:pt>
                      <c:pt idx="8642">
                        <c:v>449.76100000000002</c:v>
                      </c:pt>
                      <c:pt idx="8643">
                        <c:v>449.75295</c:v>
                      </c:pt>
                      <c:pt idx="8644">
                        <c:v>449.75114000000002</c:v>
                      </c:pt>
                      <c:pt idx="8645">
                        <c:v>449.72958</c:v>
                      </c:pt>
                      <c:pt idx="8646">
                        <c:v>449.76177999999999</c:v>
                      </c:pt>
                      <c:pt idx="8647">
                        <c:v>449.82459999999998</c:v>
                      </c:pt>
                      <c:pt idx="8648">
                        <c:v>449.85482999999999</c:v>
                      </c:pt>
                      <c:pt idx="8649">
                        <c:v>449.85843</c:v>
                      </c:pt>
                      <c:pt idx="8650">
                        <c:v>449.84811000000002</c:v>
                      </c:pt>
                      <c:pt idx="8651">
                        <c:v>449.75294000000002</c:v>
                      </c:pt>
                      <c:pt idx="8652">
                        <c:v>449.77033</c:v>
                      </c:pt>
                      <c:pt idx="8653">
                        <c:v>449.77103</c:v>
                      </c:pt>
                      <c:pt idx="8654">
                        <c:v>449.75842</c:v>
                      </c:pt>
                      <c:pt idx="8655">
                        <c:v>449.74703</c:v>
                      </c:pt>
                      <c:pt idx="8656">
                        <c:v>449.79003</c:v>
                      </c:pt>
                      <c:pt idx="8657">
                        <c:v>449.74515000000002</c:v>
                      </c:pt>
                      <c:pt idx="8658">
                        <c:v>449.72557</c:v>
                      </c:pt>
                      <c:pt idx="8659">
                        <c:v>449.89202999999998</c:v>
                      </c:pt>
                      <c:pt idx="8660">
                        <c:v>449.85894000000002</c:v>
                      </c:pt>
                      <c:pt idx="8661">
                        <c:v>449.85163</c:v>
                      </c:pt>
                      <c:pt idx="8662">
                        <c:v>449.82060999999999</c:v>
                      </c:pt>
                      <c:pt idx="8663">
                        <c:v>449.75369000000001</c:v>
                      </c:pt>
                      <c:pt idx="8664">
                        <c:v>449.73478</c:v>
                      </c:pt>
                      <c:pt idx="8665">
                        <c:v>449.74315999999999</c:v>
                      </c:pt>
                      <c:pt idx="8666">
                        <c:v>449.72606000000002</c:v>
                      </c:pt>
                      <c:pt idx="8667">
                        <c:v>449.74196999999998</c:v>
                      </c:pt>
                      <c:pt idx="8668">
                        <c:v>449.74979999999999</c:v>
                      </c:pt>
                      <c:pt idx="8669">
                        <c:v>449.77926000000002</c:v>
                      </c:pt>
                      <c:pt idx="8670">
                        <c:v>449.75778000000003</c:v>
                      </c:pt>
                      <c:pt idx="8671">
                        <c:v>449.87329999999997</c:v>
                      </c:pt>
                      <c:pt idx="8672">
                        <c:v>449.85962000000001</c:v>
                      </c:pt>
                      <c:pt idx="8673">
                        <c:v>449.86286999999999</c:v>
                      </c:pt>
                      <c:pt idx="8674">
                        <c:v>449.84685999999999</c:v>
                      </c:pt>
                      <c:pt idx="8675">
                        <c:v>449.74034</c:v>
                      </c:pt>
                      <c:pt idx="8676">
                        <c:v>449.75950999999998</c:v>
                      </c:pt>
                      <c:pt idx="8677">
                        <c:v>449.73757999999998</c:v>
                      </c:pt>
                      <c:pt idx="8678">
                        <c:v>449.76816000000002</c:v>
                      </c:pt>
                      <c:pt idx="8679">
                        <c:v>449.74094000000002</c:v>
                      </c:pt>
                      <c:pt idx="8680">
                        <c:v>449.77487000000002</c:v>
                      </c:pt>
                      <c:pt idx="8681">
                        <c:v>449.73340999999999</c:v>
                      </c:pt>
                      <c:pt idx="8682">
                        <c:v>449.74374</c:v>
                      </c:pt>
                      <c:pt idx="8683">
                        <c:v>449.84192000000002</c:v>
                      </c:pt>
                      <c:pt idx="8684">
                        <c:v>449.88355999999999</c:v>
                      </c:pt>
                      <c:pt idx="8685">
                        <c:v>449.86131</c:v>
                      </c:pt>
                      <c:pt idx="8686">
                        <c:v>449.84080999999998</c:v>
                      </c:pt>
                      <c:pt idx="8687">
                        <c:v>449.77037000000001</c:v>
                      </c:pt>
                      <c:pt idx="8688">
                        <c:v>449.75382000000002</c:v>
                      </c:pt>
                      <c:pt idx="8689">
                        <c:v>449.72343999999998</c:v>
                      </c:pt>
                      <c:pt idx="8690">
                        <c:v>449.72746999999998</c:v>
                      </c:pt>
                      <c:pt idx="8691">
                        <c:v>449.74437999999998</c:v>
                      </c:pt>
                      <c:pt idx="8692">
                        <c:v>449.74723</c:v>
                      </c:pt>
                      <c:pt idx="8693">
                        <c:v>449.74252999999999</c:v>
                      </c:pt>
                      <c:pt idx="8694">
                        <c:v>449.75704000000002</c:v>
                      </c:pt>
                      <c:pt idx="8695">
                        <c:v>449.85066</c:v>
                      </c:pt>
                      <c:pt idx="8696">
                        <c:v>449.84904</c:v>
                      </c:pt>
                      <c:pt idx="8697">
                        <c:v>449.87398000000002</c:v>
                      </c:pt>
                      <c:pt idx="8698">
                        <c:v>449.80000999999999</c:v>
                      </c:pt>
                      <c:pt idx="8699">
                        <c:v>449.75889000000001</c:v>
                      </c:pt>
                      <c:pt idx="8700">
                        <c:v>449.76157000000001</c:v>
                      </c:pt>
                      <c:pt idx="8701">
                        <c:v>449.77251000000001</c:v>
                      </c:pt>
                      <c:pt idx="8702">
                        <c:v>449.74383</c:v>
                      </c:pt>
                      <c:pt idx="8703">
                        <c:v>449.77346</c:v>
                      </c:pt>
                      <c:pt idx="8704">
                        <c:v>449.73678999999998</c:v>
                      </c:pt>
                      <c:pt idx="8705">
                        <c:v>449.75033000000002</c:v>
                      </c:pt>
                      <c:pt idx="8706">
                        <c:v>449.72437000000002</c:v>
                      </c:pt>
                      <c:pt idx="8707">
                        <c:v>449.84921000000003</c:v>
                      </c:pt>
                      <c:pt idx="8708">
                        <c:v>449.84181000000001</c:v>
                      </c:pt>
                      <c:pt idx="8709">
                        <c:v>449.89929999999998</c:v>
                      </c:pt>
                      <c:pt idx="8710">
                        <c:v>449.85014999999999</c:v>
                      </c:pt>
                      <c:pt idx="8711">
                        <c:v>449.73633000000001</c:v>
                      </c:pt>
                      <c:pt idx="8712">
                        <c:v>449.72093000000001</c:v>
                      </c:pt>
                      <c:pt idx="8713">
                        <c:v>449.73183999999998</c:v>
                      </c:pt>
                      <c:pt idx="8714">
                        <c:v>449.74092000000002</c:v>
                      </c:pt>
                      <c:pt idx="8715">
                        <c:v>449.72570999999999</c:v>
                      </c:pt>
                      <c:pt idx="8716">
                        <c:v>449.73246999999998</c:v>
                      </c:pt>
                      <c:pt idx="8717">
                        <c:v>449.81929000000002</c:v>
                      </c:pt>
                      <c:pt idx="8718">
                        <c:v>449.76963000000001</c:v>
                      </c:pt>
                      <c:pt idx="8719">
                        <c:v>449.86601000000002</c:v>
                      </c:pt>
                      <c:pt idx="8720">
                        <c:v>449.88511999999997</c:v>
                      </c:pt>
                      <c:pt idx="8721">
                        <c:v>449.86944</c:v>
                      </c:pt>
                      <c:pt idx="8722">
                        <c:v>449.84309000000002</c:v>
                      </c:pt>
                      <c:pt idx="8723">
                        <c:v>449.73964000000001</c:v>
                      </c:pt>
                      <c:pt idx="8724">
                        <c:v>449.74092999999999</c:v>
                      </c:pt>
                      <c:pt idx="8725">
                        <c:v>449.71998000000002</c:v>
                      </c:pt>
                      <c:pt idx="8726">
                        <c:v>449.73775000000001</c:v>
                      </c:pt>
                      <c:pt idx="8727">
                        <c:v>449.74041</c:v>
                      </c:pt>
                      <c:pt idx="8728">
                        <c:v>449.74941999999999</c:v>
                      </c:pt>
                      <c:pt idx="8729">
                        <c:v>449.74455999999998</c:v>
                      </c:pt>
                      <c:pt idx="8730">
                        <c:v>449.76197000000002</c:v>
                      </c:pt>
                      <c:pt idx="8731">
                        <c:v>449.8537</c:v>
                      </c:pt>
                      <c:pt idx="8732">
                        <c:v>449.87425999999999</c:v>
                      </c:pt>
                      <c:pt idx="8733">
                        <c:v>449.85879999999997</c:v>
                      </c:pt>
                      <c:pt idx="8734">
                        <c:v>449.82296000000002</c:v>
                      </c:pt>
                      <c:pt idx="8735">
                        <c:v>449.76868999999999</c:v>
                      </c:pt>
                      <c:pt idx="8736">
                        <c:v>449.7389</c:v>
                      </c:pt>
                      <c:pt idx="8737">
                        <c:v>449.75623999999999</c:v>
                      </c:pt>
                      <c:pt idx="8738">
                        <c:v>449.77256</c:v>
                      </c:pt>
                      <c:pt idx="8739">
                        <c:v>449.74721</c:v>
                      </c:pt>
                      <c:pt idx="8740">
                        <c:v>449.73705000000001</c:v>
                      </c:pt>
                      <c:pt idx="8741">
                        <c:v>449.73575</c:v>
                      </c:pt>
                      <c:pt idx="8742">
                        <c:v>449.73408000000001</c:v>
                      </c:pt>
                      <c:pt idx="8743">
                        <c:v>449.86443000000003</c:v>
                      </c:pt>
                      <c:pt idx="8744">
                        <c:v>449.83724999999998</c:v>
                      </c:pt>
                      <c:pt idx="8745">
                        <c:v>449.84665999999999</c:v>
                      </c:pt>
                      <c:pt idx="8746">
                        <c:v>449.84805</c:v>
                      </c:pt>
                      <c:pt idx="8747">
                        <c:v>449.75171</c:v>
                      </c:pt>
                      <c:pt idx="8748">
                        <c:v>449.73635000000002</c:v>
                      </c:pt>
                      <c:pt idx="8749">
                        <c:v>449.72444999999999</c:v>
                      </c:pt>
                      <c:pt idx="8750">
                        <c:v>449.70553000000001</c:v>
                      </c:pt>
                      <c:pt idx="8751">
                        <c:v>449.73871000000003</c:v>
                      </c:pt>
                      <c:pt idx="8752">
                        <c:v>449.74299999999999</c:v>
                      </c:pt>
                      <c:pt idx="8753">
                        <c:v>449.70114000000001</c:v>
                      </c:pt>
                      <c:pt idx="8754">
                        <c:v>449.70681999999999</c:v>
                      </c:pt>
                      <c:pt idx="8755">
                        <c:v>449.85847000000001</c:v>
                      </c:pt>
                      <c:pt idx="8756">
                        <c:v>449.86795000000001</c:v>
                      </c:pt>
                      <c:pt idx="8757">
                        <c:v>449.82179000000002</c:v>
                      </c:pt>
                      <c:pt idx="8758">
                        <c:v>449.82396</c:v>
                      </c:pt>
                      <c:pt idx="8759">
                        <c:v>449.73084999999998</c:v>
                      </c:pt>
                      <c:pt idx="8760">
                        <c:v>449.73457000000002</c:v>
                      </c:pt>
                      <c:pt idx="8761">
                        <c:v>449.72354000000001</c:v>
                      </c:pt>
                      <c:pt idx="8762">
                        <c:v>449.72091</c:v>
                      </c:pt>
                      <c:pt idx="8763">
                        <c:v>449.72203999999999</c:v>
                      </c:pt>
                      <c:pt idx="8764">
                        <c:v>449.74639000000002</c:v>
                      </c:pt>
                      <c:pt idx="8765">
                        <c:v>449.71113000000003</c:v>
                      </c:pt>
                      <c:pt idx="8766">
                        <c:v>449.71987000000001</c:v>
                      </c:pt>
                      <c:pt idx="8767">
                        <c:v>449.83967999999999</c:v>
                      </c:pt>
                      <c:pt idx="8768">
                        <c:v>449.84926999999999</c:v>
                      </c:pt>
                      <c:pt idx="8769">
                        <c:v>449.86448000000001</c:v>
                      </c:pt>
                      <c:pt idx="8770">
                        <c:v>449.83569</c:v>
                      </c:pt>
                      <c:pt idx="8771">
                        <c:v>449.73466999999999</c:v>
                      </c:pt>
                      <c:pt idx="8772">
                        <c:v>449.73612000000003</c:v>
                      </c:pt>
                      <c:pt idx="8773">
                        <c:v>449.74229000000003</c:v>
                      </c:pt>
                      <c:pt idx="8774">
                        <c:v>449.73374000000001</c:v>
                      </c:pt>
                      <c:pt idx="8775">
                        <c:v>449.74236999999999</c:v>
                      </c:pt>
                      <c:pt idx="8776">
                        <c:v>449.73566</c:v>
                      </c:pt>
                      <c:pt idx="8777">
                        <c:v>449.74373000000003</c:v>
                      </c:pt>
                      <c:pt idx="8778">
                        <c:v>449.76454999999999</c:v>
                      </c:pt>
                      <c:pt idx="8779">
                        <c:v>449.84931</c:v>
                      </c:pt>
                      <c:pt idx="8780">
                        <c:v>449.85361999999998</c:v>
                      </c:pt>
                      <c:pt idx="8781">
                        <c:v>449.87824999999998</c:v>
                      </c:pt>
                      <c:pt idx="8782">
                        <c:v>449.85518999999999</c:v>
                      </c:pt>
                      <c:pt idx="8783">
                        <c:v>449.75236999999998</c:v>
                      </c:pt>
                      <c:pt idx="8784">
                        <c:v>449.73228</c:v>
                      </c:pt>
                      <c:pt idx="8785">
                        <c:v>449.74236000000002</c:v>
                      </c:pt>
                      <c:pt idx="8786">
                        <c:v>449.73466999999999</c:v>
                      </c:pt>
                      <c:pt idx="8787">
                        <c:v>449.72176000000002</c:v>
                      </c:pt>
                      <c:pt idx="8788">
                        <c:v>449.71485000000001</c:v>
                      </c:pt>
                      <c:pt idx="8789">
                        <c:v>449.74009000000001</c:v>
                      </c:pt>
                      <c:pt idx="8790">
                        <c:v>449.73208</c:v>
                      </c:pt>
                      <c:pt idx="8791">
                        <c:v>449.84181000000001</c:v>
                      </c:pt>
                      <c:pt idx="8792">
                        <c:v>449.84948000000003</c:v>
                      </c:pt>
                      <c:pt idx="8793">
                        <c:v>449.87295999999998</c:v>
                      </c:pt>
                      <c:pt idx="8794">
                        <c:v>449.88283999999999</c:v>
                      </c:pt>
                      <c:pt idx="8795">
                        <c:v>449.76352000000003</c:v>
                      </c:pt>
                      <c:pt idx="8796">
                        <c:v>449.75981999999999</c:v>
                      </c:pt>
                      <c:pt idx="8797">
                        <c:v>449.78059000000002</c:v>
                      </c:pt>
                      <c:pt idx="8798">
                        <c:v>449.78098</c:v>
                      </c:pt>
                      <c:pt idx="8799">
                        <c:v>449.73827999999997</c:v>
                      </c:pt>
                      <c:pt idx="8800">
                        <c:v>449.73932000000002</c:v>
                      </c:pt>
                      <c:pt idx="8801">
                        <c:v>449.72895999999997</c:v>
                      </c:pt>
                      <c:pt idx="8802">
                        <c:v>449.74344000000002</c:v>
                      </c:pt>
                      <c:pt idx="8803">
                        <c:v>449.85295000000002</c:v>
                      </c:pt>
                      <c:pt idx="8804">
                        <c:v>449.86799999999999</c:v>
                      </c:pt>
                      <c:pt idx="8805">
                        <c:v>449.85960999999998</c:v>
                      </c:pt>
                      <c:pt idx="8806">
                        <c:v>449.84575999999998</c:v>
                      </c:pt>
                      <c:pt idx="8807">
                        <c:v>449.75542999999999</c:v>
                      </c:pt>
                      <c:pt idx="8808">
                        <c:v>449.75837999999999</c:v>
                      </c:pt>
                      <c:pt idx="8809">
                        <c:v>449.76105999999999</c:v>
                      </c:pt>
                      <c:pt idx="8810">
                        <c:v>449.76909000000001</c:v>
                      </c:pt>
                      <c:pt idx="8811">
                        <c:v>449.75652000000002</c:v>
                      </c:pt>
                      <c:pt idx="8812">
                        <c:v>449.74673999999999</c:v>
                      </c:pt>
                      <c:pt idx="8813">
                        <c:v>449.73543000000001</c:v>
                      </c:pt>
                      <c:pt idx="8814">
                        <c:v>449.74211000000003</c:v>
                      </c:pt>
                      <c:pt idx="8815">
                        <c:v>449.87072999999998</c:v>
                      </c:pt>
                      <c:pt idx="8816">
                        <c:v>449.87482</c:v>
                      </c:pt>
                      <c:pt idx="8817">
                        <c:v>449.87700999999998</c:v>
                      </c:pt>
                      <c:pt idx="8818">
                        <c:v>449.80774000000002</c:v>
                      </c:pt>
                      <c:pt idx="8819">
                        <c:v>449.73998999999998</c:v>
                      </c:pt>
                      <c:pt idx="8820">
                        <c:v>449.74943999999999</c:v>
                      </c:pt>
                      <c:pt idx="8821">
                        <c:v>449.75232</c:v>
                      </c:pt>
                      <c:pt idx="8822">
                        <c:v>449.75995999999998</c:v>
                      </c:pt>
                      <c:pt idx="8823">
                        <c:v>449.75794999999999</c:v>
                      </c:pt>
                      <c:pt idx="8824">
                        <c:v>449.77701000000002</c:v>
                      </c:pt>
                      <c:pt idx="8825">
                        <c:v>449.76960000000003</c:v>
                      </c:pt>
                      <c:pt idx="8826">
                        <c:v>449.75563</c:v>
                      </c:pt>
                      <c:pt idx="8827">
                        <c:v>449.87099000000001</c:v>
                      </c:pt>
                      <c:pt idx="8828">
                        <c:v>449.91478999999998</c:v>
                      </c:pt>
                      <c:pt idx="8829">
                        <c:v>449.86836</c:v>
                      </c:pt>
                      <c:pt idx="8830">
                        <c:v>449.87968999999998</c:v>
                      </c:pt>
                      <c:pt idx="8831">
                        <c:v>449.81189000000001</c:v>
                      </c:pt>
                      <c:pt idx="8832">
                        <c:v>449.76710000000003</c:v>
                      </c:pt>
                      <c:pt idx="8833">
                        <c:v>449.76576</c:v>
                      </c:pt>
                      <c:pt idx="8834">
                        <c:v>449.78136000000001</c:v>
                      </c:pt>
                      <c:pt idx="8835">
                        <c:v>449.76992999999999</c:v>
                      </c:pt>
                      <c:pt idx="8836">
                        <c:v>449.77483999999998</c:v>
                      </c:pt>
                      <c:pt idx="8837">
                        <c:v>449.75959999999998</c:v>
                      </c:pt>
                      <c:pt idx="8838">
                        <c:v>449.79316</c:v>
                      </c:pt>
                      <c:pt idx="8839">
                        <c:v>449.91255000000001</c:v>
                      </c:pt>
                      <c:pt idx="8840">
                        <c:v>449.88639000000001</c:v>
                      </c:pt>
                      <c:pt idx="8841">
                        <c:v>449.89740999999998</c:v>
                      </c:pt>
                      <c:pt idx="8842">
                        <c:v>449.85876999999999</c:v>
                      </c:pt>
                      <c:pt idx="8843">
                        <c:v>449.77837</c:v>
                      </c:pt>
                      <c:pt idx="8844">
                        <c:v>449.77373</c:v>
                      </c:pt>
                      <c:pt idx="8845">
                        <c:v>449.76204000000001</c:v>
                      </c:pt>
                      <c:pt idx="8846">
                        <c:v>449.74601000000001</c:v>
                      </c:pt>
                      <c:pt idx="8847">
                        <c:v>449.74563999999998</c:v>
                      </c:pt>
                      <c:pt idx="8848">
                        <c:v>449.73304999999999</c:v>
                      </c:pt>
                      <c:pt idx="8849">
                        <c:v>449.74786999999998</c:v>
                      </c:pt>
                      <c:pt idx="8850">
                        <c:v>449.72528999999997</c:v>
                      </c:pt>
                      <c:pt idx="8851">
                        <c:v>449.84843000000001</c:v>
                      </c:pt>
                      <c:pt idx="8852">
                        <c:v>449.87889999999999</c:v>
                      </c:pt>
                      <c:pt idx="8853">
                        <c:v>449.89368000000002</c:v>
                      </c:pt>
                      <c:pt idx="8854">
                        <c:v>449.84071</c:v>
                      </c:pt>
                      <c:pt idx="8855">
                        <c:v>449.74295999999998</c:v>
                      </c:pt>
                      <c:pt idx="8856">
                        <c:v>449.71843999999999</c:v>
                      </c:pt>
                      <c:pt idx="8857">
                        <c:v>449.74694</c:v>
                      </c:pt>
                      <c:pt idx="8858">
                        <c:v>449.74212</c:v>
                      </c:pt>
                      <c:pt idx="8859">
                        <c:v>449.73743999999999</c:v>
                      </c:pt>
                      <c:pt idx="8860">
                        <c:v>449.73217</c:v>
                      </c:pt>
                      <c:pt idx="8861">
                        <c:v>449.74286000000001</c:v>
                      </c:pt>
                      <c:pt idx="8862">
                        <c:v>449.75569999999999</c:v>
                      </c:pt>
                      <c:pt idx="8863">
                        <c:v>449.84627</c:v>
                      </c:pt>
                      <c:pt idx="8864">
                        <c:v>449.85696000000002</c:v>
                      </c:pt>
                      <c:pt idx="8865">
                        <c:v>449.84111999999999</c:v>
                      </c:pt>
                      <c:pt idx="8866">
                        <c:v>449.87632000000002</c:v>
                      </c:pt>
                      <c:pt idx="8867">
                        <c:v>449.76254</c:v>
                      </c:pt>
                      <c:pt idx="8868">
                        <c:v>449.75799999999998</c:v>
                      </c:pt>
                      <c:pt idx="8869">
                        <c:v>449.74981000000002</c:v>
                      </c:pt>
                      <c:pt idx="8870">
                        <c:v>449.76724999999999</c:v>
                      </c:pt>
                      <c:pt idx="8871">
                        <c:v>449.75509</c:v>
                      </c:pt>
                      <c:pt idx="8872">
                        <c:v>449.73592000000002</c:v>
                      </c:pt>
                      <c:pt idx="8873">
                        <c:v>449.75241999999997</c:v>
                      </c:pt>
                      <c:pt idx="8874">
                        <c:v>449.76974999999999</c:v>
                      </c:pt>
                      <c:pt idx="8875">
                        <c:v>449.86486000000002</c:v>
                      </c:pt>
                      <c:pt idx="8876">
                        <c:v>449.86286000000001</c:v>
                      </c:pt>
                      <c:pt idx="8877">
                        <c:v>449.86498999999998</c:v>
                      </c:pt>
                      <c:pt idx="8878">
                        <c:v>449.84399999999999</c:v>
                      </c:pt>
                      <c:pt idx="8879">
                        <c:v>449.75684999999999</c:v>
                      </c:pt>
                      <c:pt idx="8880">
                        <c:v>449.75304999999997</c:v>
                      </c:pt>
                      <c:pt idx="8881">
                        <c:v>449.75175999999999</c:v>
                      </c:pt>
                      <c:pt idx="8882">
                        <c:v>449.76098000000002</c:v>
                      </c:pt>
                      <c:pt idx="8883">
                        <c:v>449.73833000000002</c:v>
                      </c:pt>
                      <c:pt idx="8884">
                        <c:v>449.74417999999997</c:v>
                      </c:pt>
                      <c:pt idx="8885">
                        <c:v>449.75398999999999</c:v>
                      </c:pt>
                      <c:pt idx="8886">
                        <c:v>449.75612999999998</c:v>
                      </c:pt>
                      <c:pt idx="8887">
                        <c:v>449.87900000000002</c:v>
                      </c:pt>
                      <c:pt idx="8888">
                        <c:v>449.85852</c:v>
                      </c:pt>
                      <c:pt idx="8889">
                        <c:v>449.85777000000002</c:v>
                      </c:pt>
                      <c:pt idx="8890">
                        <c:v>449.82065</c:v>
                      </c:pt>
                      <c:pt idx="8891">
                        <c:v>449.74734000000001</c:v>
                      </c:pt>
                      <c:pt idx="8892">
                        <c:v>449.72512999999998</c:v>
                      </c:pt>
                      <c:pt idx="8893">
                        <c:v>449.74484999999999</c:v>
                      </c:pt>
                      <c:pt idx="8894">
                        <c:v>449.73926</c:v>
                      </c:pt>
                      <c:pt idx="8895">
                        <c:v>449.73556000000002</c:v>
                      </c:pt>
                      <c:pt idx="8896">
                        <c:v>449.73545999999999</c:v>
                      </c:pt>
                      <c:pt idx="8897">
                        <c:v>449.73775000000001</c:v>
                      </c:pt>
                      <c:pt idx="8898">
                        <c:v>449.74360000000001</c:v>
                      </c:pt>
                      <c:pt idx="8899">
                        <c:v>449.96238</c:v>
                      </c:pt>
                      <c:pt idx="8900">
                        <c:v>449.87400000000002</c:v>
                      </c:pt>
                      <c:pt idx="8901">
                        <c:v>449.82952</c:v>
                      </c:pt>
                      <c:pt idx="8902">
                        <c:v>449.81087000000002</c:v>
                      </c:pt>
                      <c:pt idx="8903">
                        <c:v>449.74927000000002</c:v>
                      </c:pt>
                      <c:pt idx="8904">
                        <c:v>449.75940000000003</c:v>
                      </c:pt>
                      <c:pt idx="8905">
                        <c:v>449.73687000000001</c:v>
                      </c:pt>
                      <c:pt idx="8906">
                        <c:v>449.71974</c:v>
                      </c:pt>
                      <c:pt idx="8907">
                        <c:v>449.7285</c:v>
                      </c:pt>
                      <c:pt idx="8908">
                        <c:v>449.75279</c:v>
                      </c:pt>
                      <c:pt idx="8909">
                        <c:v>449.73358000000002</c:v>
                      </c:pt>
                      <c:pt idx="8910">
                        <c:v>449.71575999999999</c:v>
                      </c:pt>
                      <c:pt idx="8911">
                        <c:v>449.83868000000001</c:v>
                      </c:pt>
                      <c:pt idx="8912">
                        <c:v>449.89173</c:v>
                      </c:pt>
                      <c:pt idx="8913">
                        <c:v>449.85996</c:v>
                      </c:pt>
                      <c:pt idx="8914">
                        <c:v>449.82819000000001</c:v>
                      </c:pt>
                      <c:pt idx="8915">
                        <c:v>449.74428999999998</c:v>
                      </c:pt>
                      <c:pt idx="8916">
                        <c:v>449.76911000000001</c:v>
                      </c:pt>
                      <c:pt idx="8917">
                        <c:v>449.75384000000003</c:v>
                      </c:pt>
                      <c:pt idx="8918">
                        <c:v>449.75209000000001</c:v>
                      </c:pt>
                      <c:pt idx="8919">
                        <c:v>449.72798999999998</c:v>
                      </c:pt>
                      <c:pt idx="8920">
                        <c:v>449.71753999999999</c:v>
                      </c:pt>
                      <c:pt idx="8921">
                        <c:v>449.74587000000002</c:v>
                      </c:pt>
                      <c:pt idx="8922">
                        <c:v>449.72444999999999</c:v>
                      </c:pt>
                      <c:pt idx="8923">
                        <c:v>449.83323000000001</c:v>
                      </c:pt>
                      <c:pt idx="8924">
                        <c:v>449.86709000000002</c:v>
                      </c:pt>
                      <c:pt idx="8925">
                        <c:v>449.87459999999999</c:v>
                      </c:pt>
                      <c:pt idx="8926">
                        <c:v>449.78411999999997</c:v>
                      </c:pt>
                      <c:pt idx="8927">
                        <c:v>449.74248</c:v>
                      </c:pt>
                      <c:pt idx="8928">
                        <c:v>449.71643</c:v>
                      </c:pt>
                      <c:pt idx="8929">
                        <c:v>449.73629</c:v>
                      </c:pt>
                      <c:pt idx="8930">
                        <c:v>449.75790000000001</c:v>
                      </c:pt>
                      <c:pt idx="8931">
                        <c:v>449.76132000000001</c:v>
                      </c:pt>
                      <c:pt idx="8932">
                        <c:v>449.74405000000002</c:v>
                      </c:pt>
                      <c:pt idx="8933">
                        <c:v>449.74970999999999</c:v>
                      </c:pt>
                      <c:pt idx="8934">
                        <c:v>449.73399000000001</c:v>
                      </c:pt>
                      <c:pt idx="8935">
                        <c:v>449.83604000000003</c:v>
                      </c:pt>
                      <c:pt idx="8936">
                        <c:v>449.84636999999998</c:v>
                      </c:pt>
                      <c:pt idx="8937">
                        <c:v>449.85791999999998</c:v>
                      </c:pt>
                      <c:pt idx="8938">
                        <c:v>449.93754000000001</c:v>
                      </c:pt>
                      <c:pt idx="8939">
                        <c:v>449.83744000000002</c:v>
                      </c:pt>
                      <c:pt idx="8940">
                        <c:v>449.88816000000003</c:v>
                      </c:pt>
                      <c:pt idx="8941">
                        <c:v>449.96352999999999</c:v>
                      </c:pt>
                      <c:pt idx="8942">
                        <c:v>450.02735000000001</c:v>
                      </c:pt>
                      <c:pt idx="8943">
                        <c:v>450.08224000000001</c:v>
                      </c:pt>
                      <c:pt idx="8944">
                        <c:v>450.13056</c:v>
                      </c:pt>
                      <c:pt idx="8945">
                        <c:v>450.17392000000001</c:v>
                      </c:pt>
                      <c:pt idx="8946">
                        <c:v>450.21731999999997</c:v>
                      </c:pt>
                      <c:pt idx="8947">
                        <c:v>450.37290999999999</c:v>
                      </c:pt>
                      <c:pt idx="8948">
                        <c:v>450.42003999999997</c:v>
                      </c:pt>
                      <c:pt idx="8949">
                        <c:v>450.46008999999998</c:v>
                      </c:pt>
                      <c:pt idx="8950">
                        <c:v>450.48865999999998</c:v>
                      </c:pt>
                      <c:pt idx="8951">
                        <c:v>450.4622</c:v>
                      </c:pt>
                      <c:pt idx="8952">
                        <c:v>450.50065000000001</c:v>
                      </c:pt>
                      <c:pt idx="8953">
                        <c:v>450.55833999999999</c:v>
                      </c:pt>
                      <c:pt idx="8954">
                        <c:v>450.60867000000002</c:v>
                      </c:pt>
                      <c:pt idx="8955">
                        <c:v>450.65336000000002</c:v>
                      </c:pt>
                      <c:pt idx="8956">
                        <c:v>450.70398</c:v>
                      </c:pt>
                      <c:pt idx="8957">
                        <c:v>450.76656000000003</c:v>
                      </c:pt>
                      <c:pt idx="8958">
                        <c:v>450.80367999999999</c:v>
                      </c:pt>
                      <c:pt idx="8959">
                        <c:v>451.01312999999999</c:v>
                      </c:pt>
                      <c:pt idx="8960">
                        <c:v>451.16075000000001</c:v>
                      </c:pt>
                      <c:pt idx="8961">
                        <c:v>451.07593000000003</c:v>
                      </c:pt>
                      <c:pt idx="8962">
                        <c:v>451.10775999999998</c:v>
                      </c:pt>
                      <c:pt idx="8963">
                        <c:v>451.07265000000001</c:v>
                      </c:pt>
                      <c:pt idx="8964">
                        <c:v>451.09329000000002</c:v>
                      </c:pt>
                      <c:pt idx="8965">
                        <c:v>451.15911999999997</c:v>
                      </c:pt>
                      <c:pt idx="8966">
                        <c:v>451.20490999999998</c:v>
                      </c:pt>
                      <c:pt idx="8967">
                        <c:v>451.25841000000003</c:v>
                      </c:pt>
                      <c:pt idx="8968">
                        <c:v>451.28285</c:v>
                      </c:pt>
                      <c:pt idx="8969">
                        <c:v>451.33726000000001</c:v>
                      </c:pt>
                      <c:pt idx="8970">
                        <c:v>451.37283000000002</c:v>
                      </c:pt>
                      <c:pt idx="8971">
                        <c:v>451.5575</c:v>
                      </c:pt>
                      <c:pt idx="8972">
                        <c:v>451.61748</c:v>
                      </c:pt>
                      <c:pt idx="8973">
                        <c:v>451.66390999999999</c:v>
                      </c:pt>
                      <c:pt idx="8974">
                        <c:v>451.67854999999997</c:v>
                      </c:pt>
                      <c:pt idx="8975">
                        <c:v>451.66262999999998</c:v>
                      </c:pt>
                      <c:pt idx="8976">
                        <c:v>451.72710999999998</c:v>
                      </c:pt>
                      <c:pt idx="8977">
                        <c:v>451.76085</c:v>
                      </c:pt>
                      <c:pt idx="8978">
                        <c:v>451.81689</c:v>
                      </c:pt>
                      <c:pt idx="8979">
                        <c:v>451.87558999999999</c:v>
                      </c:pt>
                      <c:pt idx="8980">
                        <c:v>451.91568999999998</c:v>
                      </c:pt>
                      <c:pt idx="8981">
                        <c:v>451.96748000000002</c:v>
                      </c:pt>
                      <c:pt idx="8982">
                        <c:v>452.01544000000001</c:v>
                      </c:pt>
                      <c:pt idx="8983">
                        <c:v>452.17228999999998</c:v>
                      </c:pt>
                      <c:pt idx="8984">
                        <c:v>452.22931999999997</c:v>
                      </c:pt>
                      <c:pt idx="8985">
                        <c:v>452.26166999999998</c:v>
                      </c:pt>
                      <c:pt idx="8986">
                        <c:v>452.26443999999998</c:v>
                      </c:pt>
                      <c:pt idx="8987">
                        <c:v>452.24250000000001</c:v>
                      </c:pt>
                      <c:pt idx="8988">
                        <c:v>452.30529000000001</c:v>
                      </c:pt>
                      <c:pt idx="8989">
                        <c:v>452.32351</c:v>
                      </c:pt>
                      <c:pt idx="8990">
                        <c:v>452.37414999999999</c:v>
                      </c:pt>
                      <c:pt idx="8991">
                        <c:v>452.40805</c:v>
                      </c:pt>
                      <c:pt idx="8992">
                        <c:v>452.47939000000002</c:v>
                      </c:pt>
                      <c:pt idx="8993">
                        <c:v>452.53482000000002</c:v>
                      </c:pt>
                      <c:pt idx="8994">
                        <c:v>452.56304999999998</c:v>
                      </c:pt>
                      <c:pt idx="8995">
                        <c:v>452.74991999999997</c:v>
                      </c:pt>
                      <c:pt idx="8996">
                        <c:v>452.77677999999997</c:v>
                      </c:pt>
                      <c:pt idx="8997">
                        <c:v>452.87213000000003</c:v>
                      </c:pt>
                      <c:pt idx="8998">
                        <c:v>452.83087999999998</c:v>
                      </c:pt>
                      <c:pt idx="8999">
                        <c:v>452.81211000000002</c:v>
                      </c:pt>
                      <c:pt idx="9000">
                        <c:v>452.88047</c:v>
                      </c:pt>
                      <c:pt idx="9001">
                        <c:v>452.95066000000003</c:v>
                      </c:pt>
                      <c:pt idx="9002">
                        <c:v>452.96321999999998</c:v>
                      </c:pt>
                      <c:pt idx="9003">
                        <c:v>453.03003999999999</c:v>
                      </c:pt>
                      <c:pt idx="9004">
                        <c:v>453.09296999999998</c:v>
                      </c:pt>
                      <c:pt idx="9005">
                        <c:v>453.16082</c:v>
                      </c:pt>
                      <c:pt idx="9006">
                        <c:v>453.18293999999997</c:v>
                      </c:pt>
                      <c:pt idx="9007">
                        <c:v>453.36477000000002</c:v>
                      </c:pt>
                      <c:pt idx="9008">
                        <c:v>453.40561000000002</c:v>
                      </c:pt>
                      <c:pt idx="9009">
                        <c:v>453.48593</c:v>
                      </c:pt>
                      <c:pt idx="9010">
                        <c:v>453.51639</c:v>
                      </c:pt>
                      <c:pt idx="9011">
                        <c:v>453.45143999999999</c:v>
                      </c:pt>
                      <c:pt idx="9012">
                        <c:v>453.50621000000001</c:v>
                      </c:pt>
                      <c:pt idx="9013">
                        <c:v>453.54516000000001</c:v>
                      </c:pt>
                      <c:pt idx="9014">
                        <c:v>453.60707000000002</c:v>
                      </c:pt>
                      <c:pt idx="9015">
                        <c:v>453.62240000000003</c:v>
                      </c:pt>
                      <c:pt idx="9016">
                        <c:v>453.66802999999999</c:v>
                      </c:pt>
                      <c:pt idx="9017">
                        <c:v>453.73138999999998</c:v>
                      </c:pt>
                      <c:pt idx="9018">
                        <c:v>453.79852</c:v>
                      </c:pt>
                      <c:pt idx="9019">
                        <c:v>453.94027999999997</c:v>
                      </c:pt>
                      <c:pt idx="9020">
                        <c:v>454.05603000000002</c:v>
                      </c:pt>
                      <c:pt idx="9021">
                        <c:v>454.20666999999997</c:v>
                      </c:pt>
                      <c:pt idx="9022">
                        <c:v>454.13859000000002</c:v>
                      </c:pt>
                      <c:pt idx="9023">
                        <c:v>454.05112000000003</c:v>
                      </c:pt>
                      <c:pt idx="9024">
                        <c:v>454.12018</c:v>
                      </c:pt>
                      <c:pt idx="9025">
                        <c:v>454.16550000000001</c:v>
                      </c:pt>
                      <c:pt idx="9026">
                        <c:v>454.20213000000001</c:v>
                      </c:pt>
                      <c:pt idx="9027">
                        <c:v>454.27244999999999</c:v>
                      </c:pt>
                      <c:pt idx="9028">
                        <c:v>454.33093000000002</c:v>
                      </c:pt>
                      <c:pt idx="9029">
                        <c:v>454.35525999999999</c:v>
                      </c:pt>
                      <c:pt idx="9030">
                        <c:v>454.39064999999999</c:v>
                      </c:pt>
                      <c:pt idx="9031">
                        <c:v>454.57511</c:v>
                      </c:pt>
                      <c:pt idx="9032">
                        <c:v>454.60491000000002</c:v>
                      </c:pt>
                      <c:pt idx="9033">
                        <c:v>454.65383000000003</c:v>
                      </c:pt>
                      <c:pt idx="9034">
                        <c:v>454.69076000000001</c:v>
                      </c:pt>
                      <c:pt idx="9035">
                        <c:v>454.64114000000001</c:v>
                      </c:pt>
                      <c:pt idx="9036">
                        <c:v>454.67585000000003</c:v>
                      </c:pt>
                      <c:pt idx="9037">
                        <c:v>454.71463</c:v>
                      </c:pt>
                      <c:pt idx="9038">
                        <c:v>454.76837999999998</c:v>
                      </c:pt>
                      <c:pt idx="9039">
                        <c:v>454.82754999999997</c:v>
                      </c:pt>
                      <c:pt idx="9040">
                        <c:v>454.8759</c:v>
                      </c:pt>
                      <c:pt idx="9041">
                        <c:v>454.91302999999999</c:v>
                      </c:pt>
                      <c:pt idx="9042">
                        <c:v>454.98430999999999</c:v>
                      </c:pt>
                      <c:pt idx="9043">
                        <c:v>455.14997</c:v>
                      </c:pt>
                      <c:pt idx="9044">
                        <c:v>455.18862999999999</c:v>
                      </c:pt>
                      <c:pt idx="9045">
                        <c:v>455.24344000000002</c:v>
                      </c:pt>
                      <c:pt idx="9046">
                        <c:v>455.23998999999998</c:v>
                      </c:pt>
                      <c:pt idx="9047">
                        <c:v>455.23703</c:v>
                      </c:pt>
                      <c:pt idx="9048">
                        <c:v>455.29408999999998</c:v>
                      </c:pt>
                      <c:pt idx="9049">
                        <c:v>455.31729000000001</c:v>
                      </c:pt>
                      <c:pt idx="9050">
                        <c:v>455.37160999999998</c:v>
                      </c:pt>
                      <c:pt idx="9051">
                        <c:v>455.41523999999998</c:v>
                      </c:pt>
                      <c:pt idx="9052">
                        <c:v>455.47424999999998</c:v>
                      </c:pt>
                      <c:pt idx="9053">
                        <c:v>455.51717000000002</c:v>
                      </c:pt>
                      <c:pt idx="9054">
                        <c:v>455.58197999999999</c:v>
                      </c:pt>
                      <c:pt idx="9055">
                        <c:v>455.72266000000002</c:v>
                      </c:pt>
                      <c:pt idx="9056">
                        <c:v>455.84280999999999</c:v>
                      </c:pt>
                      <c:pt idx="9057">
                        <c:v>455.84242999999998</c:v>
                      </c:pt>
                      <c:pt idx="9058">
                        <c:v>455.88997000000001</c:v>
                      </c:pt>
                      <c:pt idx="9059">
                        <c:v>455.86482999999998</c:v>
                      </c:pt>
                      <c:pt idx="9060">
                        <c:v>455.90174000000002</c:v>
                      </c:pt>
                      <c:pt idx="9061">
                        <c:v>455.92887000000002</c:v>
                      </c:pt>
                      <c:pt idx="9062">
                        <c:v>455.97928999999999</c:v>
                      </c:pt>
                      <c:pt idx="9063">
                        <c:v>456.01353</c:v>
                      </c:pt>
                      <c:pt idx="9064">
                        <c:v>456.07794000000001</c:v>
                      </c:pt>
                      <c:pt idx="9065">
                        <c:v>456.12000999999998</c:v>
                      </c:pt>
                      <c:pt idx="9066">
                        <c:v>456.17701</c:v>
                      </c:pt>
                      <c:pt idx="9067">
                        <c:v>456.31702000000001</c:v>
                      </c:pt>
                      <c:pt idx="9068">
                        <c:v>456.38337999999999</c:v>
                      </c:pt>
                      <c:pt idx="9069">
                        <c:v>456.45805999999999</c:v>
                      </c:pt>
                      <c:pt idx="9070">
                        <c:v>456.47843999999998</c:v>
                      </c:pt>
                      <c:pt idx="9071">
                        <c:v>456.41287</c:v>
                      </c:pt>
                      <c:pt idx="9072">
                        <c:v>456.46116000000001</c:v>
                      </c:pt>
                      <c:pt idx="9073">
                        <c:v>456.50662</c:v>
                      </c:pt>
                      <c:pt idx="9074">
                        <c:v>456.56581</c:v>
                      </c:pt>
                      <c:pt idx="9075">
                        <c:v>456.5874</c:v>
                      </c:pt>
                      <c:pt idx="9076">
                        <c:v>456.66705999999999</c:v>
                      </c:pt>
                      <c:pt idx="9077">
                        <c:v>456.73487</c:v>
                      </c:pt>
                      <c:pt idx="9078">
                        <c:v>456.75781000000001</c:v>
                      </c:pt>
                      <c:pt idx="9079">
                        <c:v>456.92707999999999</c:v>
                      </c:pt>
                      <c:pt idx="9080">
                        <c:v>456.97127999999998</c:v>
                      </c:pt>
                      <c:pt idx="9081">
                        <c:v>457.08166</c:v>
                      </c:pt>
                      <c:pt idx="9082">
                        <c:v>457.15562</c:v>
                      </c:pt>
                      <c:pt idx="9083">
                        <c:v>457.01265000000001</c:v>
                      </c:pt>
                      <c:pt idx="9084">
                        <c:v>457.06416000000002</c:v>
                      </c:pt>
                      <c:pt idx="9085">
                        <c:v>457.10086999999999</c:v>
                      </c:pt>
                      <c:pt idx="9086">
                        <c:v>457.18077</c:v>
                      </c:pt>
                      <c:pt idx="9087">
                        <c:v>457.18745999999999</c:v>
                      </c:pt>
                      <c:pt idx="9088">
                        <c:v>457.25968999999998</c:v>
                      </c:pt>
                      <c:pt idx="9089">
                        <c:v>457.30498</c:v>
                      </c:pt>
                      <c:pt idx="9090">
                        <c:v>457.35091</c:v>
                      </c:pt>
                      <c:pt idx="9091">
                        <c:v>457.51769999999999</c:v>
                      </c:pt>
                      <c:pt idx="9092">
                        <c:v>457.58273000000003</c:v>
                      </c:pt>
                      <c:pt idx="9093">
                        <c:v>457.64028999999999</c:v>
                      </c:pt>
                      <c:pt idx="9094">
                        <c:v>457.71203000000003</c:v>
                      </c:pt>
                      <c:pt idx="9095">
                        <c:v>457.63188000000002</c:v>
                      </c:pt>
                      <c:pt idx="9096">
                        <c:v>457.67385000000002</c:v>
                      </c:pt>
                      <c:pt idx="9097">
                        <c:v>457.71960000000001</c:v>
                      </c:pt>
                      <c:pt idx="9098">
                        <c:v>457.79539999999997</c:v>
                      </c:pt>
                      <c:pt idx="9099">
                        <c:v>457.82866999999999</c:v>
                      </c:pt>
                      <c:pt idx="9100">
                        <c:v>457.88337000000001</c:v>
                      </c:pt>
                      <c:pt idx="9101">
                        <c:v>457.90841</c:v>
                      </c:pt>
                      <c:pt idx="9102">
                        <c:v>457.98039</c:v>
                      </c:pt>
                      <c:pt idx="9103">
                        <c:v>458.10181999999998</c:v>
                      </c:pt>
                      <c:pt idx="9104">
                        <c:v>458.16597000000002</c:v>
                      </c:pt>
                      <c:pt idx="9105">
                        <c:v>458.20726999999999</c:v>
                      </c:pt>
                      <c:pt idx="9106">
                        <c:v>458.23473999999999</c:v>
                      </c:pt>
                      <c:pt idx="9107">
                        <c:v>458.18838</c:v>
                      </c:pt>
                      <c:pt idx="9108">
                        <c:v>458.23460999999998</c:v>
                      </c:pt>
                      <c:pt idx="9109">
                        <c:v>458.28807999999998</c:v>
                      </c:pt>
                      <c:pt idx="9110">
                        <c:v>458.34291000000002</c:v>
                      </c:pt>
                      <c:pt idx="9111">
                        <c:v>458.40570000000002</c:v>
                      </c:pt>
                      <c:pt idx="9112">
                        <c:v>458.44605000000001</c:v>
                      </c:pt>
                      <c:pt idx="9113">
                        <c:v>458.50473</c:v>
                      </c:pt>
                      <c:pt idx="9114">
                        <c:v>458.55414999999999</c:v>
                      </c:pt>
                      <c:pt idx="9115">
                        <c:v>458.74896000000001</c:v>
                      </c:pt>
                      <c:pt idx="9116">
                        <c:v>458.75565</c:v>
                      </c:pt>
                      <c:pt idx="9117">
                        <c:v>458.82085000000001</c:v>
                      </c:pt>
                      <c:pt idx="9118">
                        <c:v>458.84573</c:v>
                      </c:pt>
                      <c:pt idx="9119">
                        <c:v>458.82713999999999</c:v>
                      </c:pt>
                      <c:pt idx="9120">
                        <c:v>458.85861</c:v>
                      </c:pt>
                      <c:pt idx="9121">
                        <c:v>458.92457000000002</c:v>
                      </c:pt>
                      <c:pt idx="9122">
                        <c:v>458.95850000000002</c:v>
                      </c:pt>
                      <c:pt idx="9123">
                        <c:v>458.99475000000001</c:v>
                      </c:pt>
                      <c:pt idx="9124">
                        <c:v>459.05999000000003</c:v>
                      </c:pt>
                      <c:pt idx="9125">
                        <c:v>459.11300999999997</c:v>
                      </c:pt>
                      <c:pt idx="9126">
                        <c:v>459.14902000000001</c:v>
                      </c:pt>
                      <c:pt idx="9127">
                        <c:v>459.31709999999998</c:v>
                      </c:pt>
                      <c:pt idx="9128">
                        <c:v>459.39560999999998</c:v>
                      </c:pt>
                      <c:pt idx="9129">
                        <c:v>459.42230000000001</c:v>
                      </c:pt>
                      <c:pt idx="9130">
                        <c:v>459.42016999999998</c:v>
                      </c:pt>
                      <c:pt idx="9131">
                        <c:v>459.40553</c:v>
                      </c:pt>
                      <c:pt idx="9132">
                        <c:v>459.46080000000001</c:v>
                      </c:pt>
                      <c:pt idx="9133">
                        <c:v>459.49901999999997</c:v>
                      </c:pt>
                      <c:pt idx="9134">
                        <c:v>459.53827000000001</c:v>
                      </c:pt>
                      <c:pt idx="9135">
                        <c:v>459.59267999999997</c:v>
                      </c:pt>
                      <c:pt idx="9136">
                        <c:v>459.66136</c:v>
                      </c:pt>
                      <c:pt idx="9137">
                        <c:v>459.69420000000002</c:v>
                      </c:pt>
                      <c:pt idx="9138">
                        <c:v>459.76659000000001</c:v>
                      </c:pt>
                      <c:pt idx="9139">
                        <c:v>459.91739999999999</c:v>
                      </c:pt>
                      <c:pt idx="9140">
                        <c:v>459.98316999999997</c:v>
                      </c:pt>
                      <c:pt idx="9141">
                        <c:v>460.05486000000002</c:v>
                      </c:pt>
                      <c:pt idx="9142">
                        <c:v>460.14645000000002</c:v>
                      </c:pt>
                      <c:pt idx="9143">
                        <c:v>460.05025000000001</c:v>
                      </c:pt>
                      <c:pt idx="9144">
                        <c:v>460.04982000000001</c:v>
                      </c:pt>
                      <c:pt idx="9145">
                        <c:v>460.10590000000002</c:v>
                      </c:pt>
                      <c:pt idx="9146">
                        <c:v>460.13380000000001</c:v>
                      </c:pt>
                      <c:pt idx="9147">
                        <c:v>460.19871999999998</c:v>
                      </c:pt>
                      <c:pt idx="9148">
                        <c:v>460.23728999999997</c:v>
                      </c:pt>
                      <c:pt idx="9149">
                        <c:v>460.30869000000001</c:v>
                      </c:pt>
                      <c:pt idx="9150">
                        <c:v>460.36802999999998</c:v>
                      </c:pt>
                      <c:pt idx="9151">
                        <c:v>460.51693</c:v>
                      </c:pt>
                      <c:pt idx="9152">
                        <c:v>460.55815000000001</c:v>
                      </c:pt>
                      <c:pt idx="9153">
                        <c:v>460.66820999999999</c:v>
                      </c:pt>
                      <c:pt idx="9154">
                        <c:v>460.67765000000003</c:v>
                      </c:pt>
                      <c:pt idx="9155">
                        <c:v>460.62855000000002</c:v>
                      </c:pt>
                      <c:pt idx="9156">
                        <c:v>460.65827000000002</c:v>
                      </c:pt>
                      <c:pt idx="9157">
                        <c:v>460.73198000000002</c:v>
                      </c:pt>
                      <c:pt idx="9158">
                        <c:v>460.74829</c:v>
                      </c:pt>
                      <c:pt idx="9159">
                        <c:v>460.79412000000002</c:v>
                      </c:pt>
                      <c:pt idx="9160">
                        <c:v>460.85599999999999</c:v>
                      </c:pt>
                      <c:pt idx="9161">
                        <c:v>460.89659</c:v>
                      </c:pt>
                      <c:pt idx="9162">
                        <c:v>460.92585000000003</c:v>
                      </c:pt>
                      <c:pt idx="9163">
                        <c:v>461.09246000000002</c:v>
                      </c:pt>
                      <c:pt idx="9164">
                        <c:v>461.17586</c:v>
                      </c:pt>
                      <c:pt idx="9165">
                        <c:v>461.22233</c:v>
                      </c:pt>
                      <c:pt idx="9166">
                        <c:v>461.25905999999998</c:v>
                      </c:pt>
                      <c:pt idx="9167">
                        <c:v>461.20164</c:v>
                      </c:pt>
                      <c:pt idx="9168">
                        <c:v>461.24846000000002</c:v>
                      </c:pt>
                      <c:pt idx="9169">
                        <c:v>461.30139000000003</c:v>
                      </c:pt>
                      <c:pt idx="9170">
                        <c:v>461.37522999999999</c:v>
                      </c:pt>
                      <c:pt idx="9171">
                        <c:v>461.41888</c:v>
                      </c:pt>
                      <c:pt idx="9172">
                        <c:v>461.46296000000001</c:v>
                      </c:pt>
                      <c:pt idx="9173">
                        <c:v>461.52030000000002</c:v>
                      </c:pt>
                      <c:pt idx="9174">
                        <c:v>461.58873</c:v>
                      </c:pt>
                      <c:pt idx="9175">
                        <c:v>461.70321000000001</c:v>
                      </c:pt>
                      <c:pt idx="9176">
                        <c:v>461.78294</c:v>
                      </c:pt>
                      <c:pt idx="9177">
                        <c:v>461.82429999999999</c:v>
                      </c:pt>
                      <c:pt idx="9178">
                        <c:v>461.83330999999998</c:v>
                      </c:pt>
                      <c:pt idx="9179">
                        <c:v>461.81225000000001</c:v>
                      </c:pt>
                      <c:pt idx="9180">
                        <c:v>461.84622999999999</c:v>
                      </c:pt>
                      <c:pt idx="9181">
                        <c:v>461.88058999999998</c:v>
                      </c:pt>
                      <c:pt idx="9182">
                        <c:v>461.95424000000003</c:v>
                      </c:pt>
                      <c:pt idx="9183">
                        <c:v>462.00434000000001</c:v>
                      </c:pt>
                      <c:pt idx="9184">
                        <c:v>462.07114999999999</c:v>
                      </c:pt>
                      <c:pt idx="9185">
                        <c:v>462.12355000000002</c:v>
                      </c:pt>
                      <c:pt idx="9186">
                        <c:v>462.14988</c:v>
                      </c:pt>
                      <c:pt idx="9187">
                        <c:v>462.32992000000002</c:v>
                      </c:pt>
                      <c:pt idx="9188">
                        <c:v>462.35757000000001</c:v>
                      </c:pt>
                      <c:pt idx="9189">
                        <c:v>462.40685000000002</c:v>
                      </c:pt>
                      <c:pt idx="9190">
                        <c:v>462.43131</c:v>
                      </c:pt>
                      <c:pt idx="9191">
                        <c:v>462.40359999999998</c:v>
                      </c:pt>
                      <c:pt idx="9192">
                        <c:v>462.43547000000001</c:v>
                      </c:pt>
                      <c:pt idx="9193">
                        <c:v>462.52116999999998</c:v>
                      </c:pt>
                      <c:pt idx="9194">
                        <c:v>462.56250999999997</c:v>
                      </c:pt>
                      <c:pt idx="9195">
                        <c:v>462.61117000000002</c:v>
                      </c:pt>
                      <c:pt idx="9196">
                        <c:v>462.66153000000003</c:v>
                      </c:pt>
                      <c:pt idx="9197">
                        <c:v>462.71821</c:v>
                      </c:pt>
                      <c:pt idx="9198">
                        <c:v>462.78658000000001</c:v>
                      </c:pt>
                      <c:pt idx="9199">
                        <c:v>462.92795000000001</c:v>
                      </c:pt>
                      <c:pt idx="9200">
                        <c:v>463.00603000000001</c:v>
                      </c:pt>
                      <c:pt idx="9201">
                        <c:v>463.02109000000002</c:v>
                      </c:pt>
                      <c:pt idx="9202">
                        <c:v>463.04417000000001</c:v>
                      </c:pt>
                      <c:pt idx="9203">
                        <c:v>463.05975999999998</c:v>
                      </c:pt>
                      <c:pt idx="9204">
                        <c:v>463.07249000000002</c:v>
                      </c:pt>
                      <c:pt idx="9205">
                        <c:v>463.11475000000002</c:v>
                      </c:pt>
                      <c:pt idx="9206">
                        <c:v>463.13940000000002</c:v>
                      </c:pt>
                      <c:pt idx="9207">
                        <c:v>463.20839999999998</c:v>
                      </c:pt>
                      <c:pt idx="9208">
                        <c:v>463.26656000000003</c:v>
                      </c:pt>
                      <c:pt idx="9209">
                        <c:v>463.28016000000002</c:v>
                      </c:pt>
                      <c:pt idx="9210">
                        <c:v>463.34262000000001</c:v>
                      </c:pt>
                      <c:pt idx="9211">
                        <c:v>463.50772999999998</c:v>
                      </c:pt>
                      <c:pt idx="9212">
                        <c:v>463.61941999999999</c:v>
                      </c:pt>
                      <c:pt idx="9213">
                        <c:v>463.63315</c:v>
                      </c:pt>
                      <c:pt idx="9214">
                        <c:v>463.64726999999999</c:v>
                      </c:pt>
                      <c:pt idx="9215">
                        <c:v>463.61340000000001</c:v>
                      </c:pt>
                      <c:pt idx="9216">
                        <c:v>463.62601999999998</c:v>
                      </c:pt>
                      <c:pt idx="9217">
                        <c:v>463.69821999999999</c:v>
                      </c:pt>
                      <c:pt idx="9218">
                        <c:v>463.72885000000002</c:v>
                      </c:pt>
                      <c:pt idx="9219">
                        <c:v>463.77794999999998</c:v>
                      </c:pt>
                      <c:pt idx="9220">
                        <c:v>463.85444999999999</c:v>
                      </c:pt>
                      <c:pt idx="9221">
                        <c:v>463.8843</c:v>
                      </c:pt>
                      <c:pt idx="9222">
                        <c:v>463.96526</c:v>
                      </c:pt>
                      <c:pt idx="9223">
                        <c:v>464.10291000000001</c:v>
                      </c:pt>
                      <c:pt idx="9224">
                        <c:v>464.17189000000002</c:v>
                      </c:pt>
                      <c:pt idx="9225">
                        <c:v>464.26098000000002</c:v>
                      </c:pt>
                      <c:pt idx="9226">
                        <c:v>464.28089</c:v>
                      </c:pt>
                      <c:pt idx="9227">
                        <c:v>464.21122000000003</c:v>
                      </c:pt>
                      <c:pt idx="9228">
                        <c:v>464.24853000000002</c:v>
                      </c:pt>
                      <c:pt idx="9229">
                        <c:v>464.30049000000002</c:v>
                      </c:pt>
                      <c:pt idx="9230">
                        <c:v>464.34345999999999</c:v>
                      </c:pt>
                      <c:pt idx="9231">
                        <c:v>464.41575999999998</c:v>
                      </c:pt>
                      <c:pt idx="9232">
                        <c:v>464.45314999999999</c:v>
                      </c:pt>
                      <c:pt idx="9233">
                        <c:v>464.51047999999997</c:v>
                      </c:pt>
                      <c:pt idx="9234">
                        <c:v>464.55489</c:v>
                      </c:pt>
                      <c:pt idx="9235">
                        <c:v>464.71345000000002</c:v>
                      </c:pt>
                      <c:pt idx="9236">
                        <c:v>464.77420999999998</c:v>
                      </c:pt>
                      <c:pt idx="9237">
                        <c:v>464.83488999999997</c:v>
                      </c:pt>
                      <c:pt idx="9238">
                        <c:v>464.88502</c:v>
                      </c:pt>
                      <c:pt idx="9239">
                        <c:v>464.79424</c:v>
                      </c:pt>
                      <c:pt idx="9240">
                        <c:v>464.86043999999998</c:v>
                      </c:pt>
                      <c:pt idx="9241">
                        <c:v>464.91190999999998</c:v>
                      </c:pt>
                      <c:pt idx="9242">
                        <c:v>464.97595000000001</c:v>
                      </c:pt>
                      <c:pt idx="9243">
                        <c:v>465.00574999999998</c:v>
                      </c:pt>
                      <c:pt idx="9244">
                        <c:v>465.03825999999998</c:v>
                      </c:pt>
                      <c:pt idx="9245">
                        <c:v>465.12258000000003</c:v>
                      </c:pt>
                      <c:pt idx="9246">
                        <c:v>465.19087000000002</c:v>
                      </c:pt>
                      <c:pt idx="9247">
                        <c:v>465.30126000000001</c:v>
                      </c:pt>
                      <c:pt idx="9248">
                        <c:v>465.35487000000001</c:v>
                      </c:pt>
                      <c:pt idx="9249">
                        <c:v>465.42511000000002</c:v>
                      </c:pt>
                      <c:pt idx="9250">
                        <c:v>465.47430000000003</c:v>
                      </c:pt>
                      <c:pt idx="9251">
                        <c:v>465.42651999999998</c:v>
                      </c:pt>
                      <c:pt idx="9252">
                        <c:v>465.45812000000001</c:v>
                      </c:pt>
                      <c:pt idx="9253">
                        <c:v>465.49061999999998</c:v>
                      </c:pt>
                      <c:pt idx="9254">
                        <c:v>465.57589000000002</c:v>
                      </c:pt>
                      <c:pt idx="9255">
                        <c:v>465.62995000000001</c:v>
                      </c:pt>
                      <c:pt idx="9256">
                        <c:v>465.68284999999997</c:v>
                      </c:pt>
                      <c:pt idx="9257">
                        <c:v>465.69868000000002</c:v>
                      </c:pt>
                      <c:pt idx="9258">
                        <c:v>465.76254</c:v>
                      </c:pt>
                      <c:pt idx="9259">
                        <c:v>465.95121999999998</c:v>
                      </c:pt>
                      <c:pt idx="9260">
                        <c:v>465.97543999999999</c:v>
                      </c:pt>
                      <c:pt idx="9261">
                        <c:v>465.99500999999998</c:v>
                      </c:pt>
                      <c:pt idx="9262">
                        <c:v>466.05741</c:v>
                      </c:pt>
                      <c:pt idx="9263">
                        <c:v>466.01427999999999</c:v>
                      </c:pt>
                      <c:pt idx="9264">
                        <c:v>466.09377000000001</c:v>
                      </c:pt>
                      <c:pt idx="9265">
                        <c:v>466.11831999999998</c:v>
                      </c:pt>
                      <c:pt idx="9266">
                        <c:v>466.14602000000002</c:v>
                      </c:pt>
                      <c:pt idx="9267">
                        <c:v>466.19749999999999</c:v>
                      </c:pt>
                      <c:pt idx="9268">
                        <c:v>466.25628999999998</c:v>
                      </c:pt>
                      <c:pt idx="9269">
                        <c:v>466.29135000000002</c:v>
                      </c:pt>
                      <c:pt idx="9270">
                        <c:v>466.34899999999999</c:v>
                      </c:pt>
                      <c:pt idx="9271">
                        <c:v>466.50785999999999</c:v>
                      </c:pt>
                      <c:pt idx="9272">
                        <c:v>466.59807999999998</c:v>
                      </c:pt>
                      <c:pt idx="9273">
                        <c:v>466.63477999999998</c:v>
                      </c:pt>
                      <c:pt idx="9274">
                        <c:v>466.67281000000003</c:v>
                      </c:pt>
                      <c:pt idx="9275">
                        <c:v>466.62045000000001</c:v>
                      </c:pt>
                      <c:pt idx="9276">
                        <c:v>466.66735</c:v>
                      </c:pt>
                      <c:pt idx="9277">
                        <c:v>466.67847999999998</c:v>
                      </c:pt>
                      <c:pt idx="9278">
                        <c:v>466.75071000000003</c:v>
                      </c:pt>
                      <c:pt idx="9279">
                        <c:v>466.80880999999999</c:v>
                      </c:pt>
                      <c:pt idx="9280">
                        <c:v>466.86324000000002</c:v>
                      </c:pt>
                      <c:pt idx="9281">
                        <c:v>466.90269000000001</c:v>
                      </c:pt>
                      <c:pt idx="9282">
                        <c:v>466.96611000000001</c:v>
                      </c:pt>
                      <c:pt idx="9283">
                        <c:v>467.14855</c:v>
                      </c:pt>
                      <c:pt idx="9284">
                        <c:v>467.21431000000001</c:v>
                      </c:pt>
                      <c:pt idx="9285">
                        <c:v>467.22550999999999</c:v>
                      </c:pt>
                      <c:pt idx="9286">
                        <c:v>467.26688999999999</c:v>
                      </c:pt>
                      <c:pt idx="9287">
                        <c:v>467.22649999999999</c:v>
                      </c:pt>
                      <c:pt idx="9288">
                        <c:v>467.24347</c:v>
                      </c:pt>
                      <c:pt idx="9289">
                        <c:v>467.33713999999998</c:v>
                      </c:pt>
                      <c:pt idx="9290">
                        <c:v>467.37418000000002</c:v>
                      </c:pt>
                      <c:pt idx="9291">
                        <c:v>467.43862999999999</c:v>
                      </c:pt>
                      <c:pt idx="9292">
                        <c:v>467.45720999999998</c:v>
                      </c:pt>
                      <c:pt idx="9293">
                        <c:v>467.52917000000002</c:v>
                      </c:pt>
                      <c:pt idx="9294">
                        <c:v>467.54237000000001</c:v>
                      </c:pt>
                      <c:pt idx="9295">
                        <c:v>467.71778999999998</c:v>
                      </c:pt>
                      <c:pt idx="9296">
                        <c:v>467.78401000000002</c:v>
                      </c:pt>
                      <c:pt idx="9297">
                        <c:v>467.85554000000002</c:v>
                      </c:pt>
                      <c:pt idx="9298">
                        <c:v>467.87630999999999</c:v>
                      </c:pt>
                      <c:pt idx="9299">
                        <c:v>467.83661000000001</c:v>
                      </c:pt>
                      <c:pt idx="9300">
                        <c:v>467.85338000000002</c:v>
                      </c:pt>
                      <c:pt idx="9301">
                        <c:v>467.92140999999998</c:v>
                      </c:pt>
                      <c:pt idx="9302">
                        <c:v>467.96271999999999</c:v>
                      </c:pt>
                      <c:pt idx="9303">
                        <c:v>468.00164000000001</c:v>
                      </c:pt>
                      <c:pt idx="9304">
                        <c:v>468.01974999999999</c:v>
                      </c:pt>
                      <c:pt idx="9305">
                        <c:v>468.11581000000001</c:v>
                      </c:pt>
                      <c:pt idx="9306">
                        <c:v>468.19634000000002</c:v>
                      </c:pt>
                      <c:pt idx="9307">
                        <c:v>468.32722000000001</c:v>
                      </c:pt>
                      <c:pt idx="9308">
                        <c:v>468.37297999999998</c:v>
                      </c:pt>
                      <c:pt idx="9309">
                        <c:v>468.42829999999998</c:v>
                      </c:pt>
                      <c:pt idx="9310">
                        <c:v>468.49151999999998</c:v>
                      </c:pt>
                      <c:pt idx="9311">
                        <c:v>468.38846000000001</c:v>
                      </c:pt>
                      <c:pt idx="9312">
                        <c:v>468.44610999999998</c:v>
                      </c:pt>
                      <c:pt idx="9313">
                        <c:v>468.52120000000002</c:v>
                      </c:pt>
                      <c:pt idx="9314">
                        <c:v>468.57369</c:v>
                      </c:pt>
                      <c:pt idx="9315">
                        <c:v>468.59854999999999</c:v>
                      </c:pt>
                      <c:pt idx="9316">
                        <c:v>468.65237999999999</c:v>
                      </c:pt>
                      <c:pt idx="9317">
                        <c:v>468.70688999999999</c:v>
                      </c:pt>
                      <c:pt idx="9318">
                        <c:v>468.75538</c:v>
                      </c:pt>
                      <c:pt idx="9319">
                        <c:v>468.91298</c:v>
                      </c:pt>
                      <c:pt idx="9320">
                        <c:v>468.96956</c:v>
                      </c:pt>
                      <c:pt idx="9321">
                        <c:v>469.05916000000002</c:v>
                      </c:pt>
                      <c:pt idx="9322">
                        <c:v>469.10241000000002</c:v>
                      </c:pt>
                      <c:pt idx="9323">
                        <c:v>469.00330000000002</c:v>
                      </c:pt>
                      <c:pt idx="9324">
                        <c:v>469.05802999999997</c:v>
                      </c:pt>
                      <c:pt idx="9325">
                        <c:v>469.15911999999997</c:v>
                      </c:pt>
                      <c:pt idx="9326">
                        <c:v>469.14654000000002</c:v>
                      </c:pt>
                      <c:pt idx="9327">
                        <c:v>469.22021999999998</c:v>
                      </c:pt>
                      <c:pt idx="9328">
                        <c:v>469.27010000000001</c:v>
                      </c:pt>
                      <c:pt idx="9329">
                        <c:v>469.31655000000001</c:v>
                      </c:pt>
                      <c:pt idx="9330">
                        <c:v>469.35392000000002</c:v>
                      </c:pt>
                      <c:pt idx="9331">
                        <c:v>469.54757000000001</c:v>
                      </c:pt>
                      <c:pt idx="9332">
                        <c:v>469.56871000000001</c:v>
                      </c:pt>
                      <c:pt idx="9333">
                        <c:v>469.61455999999998</c:v>
                      </c:pt>
                      <c:pt idx="9334">
                        <c:v>469.64166</c:v>
                      </c:pt>
                      <c:pt idx="9335">
                        <c:v>469.62849999999997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470A'!$BD$5:$BD$9340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-1.7613000000000004E-2</c:v>
                      </c:pt>
                      <c:pt idx="1">
                        <c:v>-1.7599500000000001E-2</c:v>
                      </c:pt>
                      <c:pt idx="2">
                        <c:v>-1.7587499999999999E-2</c:v>
                      </c:pt>
                      <c:pt idx="3">
                        <c:v>-1.7576000000000001E-2</c:v>
                      </c:pt>
                      <c:pt idx="4">
                        <c:v>-1.7559000000000002E-2</c:v>
                      </c:pt>
                      <c:pt idx="5">
                        <c:v>-1.7549499999999999E-2</c:v>
                      </c:pt>
                      <c:pt idx="6">
                        <c:v>-1.7534000000000001E-2</c:v>
                      </c:pt>
                      <c:pt idx="7">
                        <c:v>-1.75195E-2</c:v>
                      </c:pt>
                      <c:pt idx="8">
                        <c:v>-1.7497500000000003E-2</c:v>
                      </c:pt>
                      <c:pt idx="9">
                        <c:v>-1.7474000000000003E-2</c:v>
                      </c:pt>
                      <c:pt idx="10">
                        <c:v>-1.7464E-2</c:v>
                      </c:pt>
                      <c:pt idx="11">
                        <c:v>-1.7450999999999998E-2</c:v>
                      </c:pt>
                      <c:pt idx="12">
                        <c:v>-1.7439E-2</c:v>
                      </c:pt>
                      <c:pt idx="13">
                        <c:v>-1.7426000000000001E-2</c:v>
                      </c:pt>
                      <c:pt idx="14">
                        <c:v>-1.7419E-2</c:v>
                      </c:pt>
                      <c:pt idx="15">
                        <c:v>-1.7413999999999999E-2</c:v>
                      </c:pt>
                      <c:pt idx="16">
                        <c:v>-1.7399000000000001E-2</c:v>
                      </c:pt>
                      <c:pt idx="17">
                        <c:v>-1.7390000000000003E-2</c:v>
                      </c:pt>
                      <c:pt idx="18">
                        <c:v>-1.7380000000000003E-2</c:v>
                      </c:pt>
                      <c:pt idx="19">
                        <c:v>-1.7363500000000004E-2</c:v>
                      </c:pt>
                      <c:pt idx="20">
                        <c:v>-1.7353000000000004E-2</c:v>
                      </c:pt>
                      <c:pt idx="21">
                        <c:v>-1.7348000000000002E-2</c:v>
                      </c:pt>
                      <c:pt idx="22">
                        <c:v>-1.7336500000000005E-2</c:v>
                      </c:pt>
                      <c:pt idx="23">
                        <c:v>-1.7328000000000003E-2</c:v>
                      </c:pt>
                      <c:pt idx="24">
                        <c:v>-1.7323500000000002E-2</c:v>
                      </c:pt>
                      <c:pt idx="25">
                        <c:v>-1.7310500000000003E-2</c:v>
                      </c:pt>
                      <c:pt idx="26">
                        <c:v>-1.7295000000000005E-2</c:v>
                      </c:pt>
                      <c:pt idx="27">
                        <c:v>-1.7290000000000007E-2</c:v>
                      </c:pt>
                      <c:pt idx="28">
                        <c:v>-1.7277500000000005E-2</c:v>
                      </c:pt>
                      <c:pt idx="29">
                        <c:v>-1.7270500000000001E-2</c:v>
                      </c:pt>
                      <c:pt idx="30">
                        <c:v>-1.7256500000000004E-2</c:v>
                      </c:pt>
                      <c:pt idx="31">
                        <c:v>-1.7255000000000006E-2</c:v>
                      </c:pt>
                      <c:pt idx="32">
                        <c:v>-1.7245000000000007E-2</c:v>
                      </c:pt>
                      <c:pt idx="33">
                        <c:v>-1.7237000000000006E-2</c:v>
                      </c:pt>
                      <c:pt idx="34">
                        <c:v>-1.7226000000000005E-2</c:v>
                      </c:pt>
                      <c:pt idx="35">
                        <c:v>-1.7220500000000007E-2</c:v>
                      </c:pt>
                      <c:pt idx="36">
                        <c:v>-1.7213500000000007E-2</c:v>
                      </c:pt>
                      <c:pt idx="37">
                        <c:v>-1.720650000000001E-2</c:v>
                      </c:pt>
                      <c:pt idx="38">
                        <c:v>-1.7205000000000008E-2</c:v>
                      </c:pt>
                      <c:pt idx="39">
                        <c:v>-1.7190500000000008E-2</c:v>
                      </c:pt>
                      <c:pt idx="40">
                        <c:v>-1.7187500000000008E-2</c:v>
                      </c:pt>
                      <c:pt idx="41">
                        <c:v>-1.7176000000000011E-2</c:v>
                      </c:pt>
                      <c:pt idx="42">
                        <c:v>-1.7170000000000008E-2</c:v>
                      </c:pt>
                      <c:pt idx="43">
                        <c:v>-1.7161500000000007E-2</c:v>
                      </c:pt>
                      <c:pt idx="44">
                        <c:v>-1.7153500000000002E-2</c:v>
                      </c:pt>
                      <c:pt idx="45">
                        <c:v>-1.7147000000000009E-2</c:v>
                      </c:pt>
                      <c:pt idx="46">
                        <c:v>-1.7136000000000009E-2</c:v>
                      </c:pt>
                      <c:pt idx="47">
                        <c:v>-1.7129000000000002E-2</c:v>
                      </c:pt>
                      <c:pt idx="48">
                        <c:v>-1.7121500000000005E-2</c:v>
                      </c:pt>
                      <c:pt idx="49">
                        <c:v>-1.7111500000000005E-2</c:v>
                      </c:pt>
                      <c:pt idx="50">
                        <c:v>-1.7097000000000008E-2</c:v>
                      </c:pt>
                      <c:pt idx="51">
                        <c:v>-1.7092000000000006E-2</c:v>
                      </c:pt>
                      <c:pt idx="52">
                        <c:v>-1.7078500000000003E-2</c:v>
                      </c:pt>
                      <c:pt idx="53">
                        <c:v>-1.7062000000000008E-2</c:v>
                      </c:pt>
                      <c:pt idx="54">
                        <c:v>-1.7054000000000003E-2</c:v>
                      </c:pt>
                      <c:pt idx="55">
                        <c:v>-1.7045000000000008E-2</c:v>
                      </c:pt>
                      <c:pt idx="56">
                        <c:v>-1.7027000000000011E-2</c:v>
                      </c:pt>
                      <c:pt idx="57">
                        <c:v>-1.7013500000000011E-2</c:v>
                      </c:pt>
                      <c:pt idx="58">
                        <c:v>-1.700550000000001E-2</c:v>
                      </c:pt>
                      <c:pt idx="59">
                        <c:v>-1.6993500000000005E-2</c:v>
                      </c:pt>
                      <c:pt idx="60">
                        <c:v>-1.6979000000000008E-2</c:v>
                      </c:pt>
                      <c:pt idx="61">
                        <c:v>-1.6963500000000006E-2</c:v>
                      </c:pt>
                      <c:pt idx="62">
                        <c:v>-1.6948000000000008E-2</c:v>
                      </c:pt>
                      <c:pt idx="63">
                        <c:v>-1.6935000000000006E-2</c:v>
                      </c:pt>
                      <c:pt idx="64">
                        <c:v>-1.6936000000000007E-2</c:v>
                      </c:pt>
                      <c:pt idx="65">
                        <c:v>-1.6928000000000009E-2</c:v>
                      </c:pt>
                      <c:pt idx="66">
                        <c:v>-1.6918500000000006E-2</c:v>
                      </c:pt>
                      <c:pt idx="67">
                        <c:v>-1.6911000000000006E-2</c:v>
                      </c:pt>
                      <c:pt idx="68">
                        <c:v>-1.6904500000000003E-2</c:v>
                      </c:pt>
                      <c:pt idx="69">
                        <c:v>-1.6898000000000007E-2</c:v>
                      </c:pt>
                      <c:pt idx="70">
                        <c:v>-1.6884500000000004E-2</c:v>
                      </c:pt>
                      <c:pt idx="71">
                        <c:v>-1.6878000000000004E-2</c:v>
                      </c:pt>
                      <c:pt idx="72">
                        <c:v>-1.6873000000000006E-2</c:v>
                      </c:pt>
                      <c:pt idx="73">
                        <c:v>-1.6867000000000007E-2</c:v>
                      </c:pt>
                      <c:pt idx="74">
                        <c:v>-1.6861500000000001E-2</c:v>
                      </c:pt>
                      <c:pt idx="75">
                        <c:v>-1.6852000000000002E-2</c:v>
                      </c:pt>
                      <c:pt idx="76">
                        <c:v>-1.6844500000000002E-2</c:v>
                      </c:pt>
                      <c:pt idx="77">
                        <c:v>-1.6832E-2</c:v>
                      </c:pt>
                      <c:pt idx="78">
                        <c:v>-1.6822000000000004E-2</c:v>
                      </c:pt>
                      <c:pt idx="79">
                        <c:v>-1.6812000000000004E-2</c:v>
                      </c:pt>
                      <c:pt idx="80">
                        <c:v>-1.6803500000000006E-2</c:v>
                      </c:pt>
                      <c:pt idx="81">
                        <c:v>-1.6790000000000003E-2</c:v>
                      </c:pt>
                      <c:pt idx="82">
                        <c:v>-1.6781000000000004E-2</c:v>
                      </c:pt>
                      <c:pt idx="83">
                        <c:v>-1.6774000000000001E-2</c:v>
                      </c:pt>
                      <c:pt idx="84">
                        <c:v>-1.6766000000000003E-2</c:v>
                      </c:pt>
                      <c:pt idx="85">
                        <c:v>-1.6766E-2</c:v>
                      </c:pt>
                      <c:pt idx="86">
                        <c:v>-1.6763500000000004E-2</c:v>
                      </c:pt>
                      <c:pt idx="87">
                        <c:v>-1.6751000000000002E-2</c:v>
                      </c:pt>
                      <c:pt idx="88">
                        <c:v>-1.6747500000000002E-2</c:v>
                      </c:pt>
                      <c:pt idx="89">
                        <c:v>-1.6737500000000002E-2</c:v>
                      </c:pt>
                      <c:pt idx="90">
                        <c:v>-1.6725E-2</c:v>
                      </c:pt>
                      <c:pt idx="91">
                        <c:v>-1.6713500000000003E-2</c:v>
                      </c:pt>
                      <c:pt idx="92">
                        <c:v>-1.6699000000000002E-2</c:v>
                      </c:pt>
                      <c:pt idx="93">
                        <c:v>-1.6687999999999995E-2</c:v>
                      </c:pt>
                      <c:pt idx="94">
                        <c:v>-1.6677499999999998E-2</c:v>
                      </c:pt>
                      <c:pt idx="95">
                        <c:v>-1.6669E-2</c:v>
                      </c:pt>
                      <c:pt idx="96">
                        <c:v>-1.6659E-2</c:v>
                      </c:pt>
                      <c:pt idx="97">
                        <c:v>-1.6649499999999998E-2</c:v>
                      </c:pt>
                      <c:pt idx="98">
                        <c:v>-1.6644000000000003E-2</c:v>
                      </c:pt>
                      <c:pt idx="99">
                        <c:v>-1.6633499999999996E-2</c:v>
                      </c:pt>
                      <c:pt idx="100">
                        <c:v>-1.6625499999999998E-2</c:v>
                      </c:pt>
                      <c:pt idx="101">
                        <c:v>-1.661E-2</c:v>
                      </c:pt>
                      <c:pt idx="102">
                        <c:v>-1.6599999999999997E-2</c:v>
                      </c:pt>
                      <c:pt idx="103">
                        <c:v>-1.6583999999999998E-2</c:v>
                      </c:pt>
                      <c:pt idx="104">
                        <c:v>-1.6582E-2</c:v>
                      </c:pt>
                      <c:pt idx="105">
                        <c:v>-1.6569500000000001E-2</c:v>
                      </c:pt>
                      <c:pt idx="106">
                        <c:v>-1.6551499999999997E-2</c:v>
                      </c:pt>
                      <c:pt idx="107">
                        <c:v>-1.6542499999999995E-2</c:v>
                      </c:pt>
                      <c:pt idx="108">
                        <c:v>-1.6532999999999999E-2</c:v>
                      </c:pt>
                      <c:pt idx="109">
                        <c:v>-1.6518999999999995E-2</c:v>
                      </c:pt>
                      <c:pt idx="110">
                        <c:v>-1.6511499999999995E-2</c:v>
                      </c:pt>
                      <c:pt idx="111">
                        <c:v>-1.6502999999999993E-2</c:v>
                      </c:pt>
                      <c:pt idx="112">
                        <c:v>-1.6485999999999994E-2</c:v>
                      </c:pt>
                      <c:pt idx="113">
                        <c:v>-1.6474499999999996E-2</c:v>
                      </c:pt>
                      <c:pt idx="114">
                        <c:v>-1.6463499999999995E-2</c:v>
                      </c:pt>
                      <c:pt idx="115">
                        <c:v>-1.6459999999999995E-2</c:v>
                      </c:pt>
                      <c:pt idx="116">
                        <c:v>-1.6460499999999999E-2</c:v>
                      </c:pt>
                      <c:pt idx="117">
                        <c:v>-1.6453999999999996E-2</c:v>
                      </c:pt>
                      <c:pt idx="118">
                        <c:v>-1.6452499999999995E-2</c:v>
                      </c:pt>
                      <c:pt idx="119">
                        <c:v>-1.6439499999999992E-2</c:v>
                      </c:pt>
                      <c:pt idx="120">
                        <c:v>-1.6426E-2</c:v>
                      </c:pt>
                      <c:pt idx="121">
                        <c:v>-1.6425499999999996E-2</c:v>
                      </c:pt>
                      <c:pt idx="122">
                        <c:v>-1.6408499999999996E-2</c:v>
                      </c:pt>
                      <c:pt idx="123">
                        <c:v>-1.6393499999999995E-2</c:v>
                      </c:pt>
                      <c:pt idx="124">
                        <c:v>-1.63885E-2</c:v>
                      </c:pt>
                      <c:pt idx="125">
                        <c:v>-1.6384499999999996E-2</c:v>
                      </c:pt>
                      <c:pt idx="126">
                        <c:v>-1.6383000000000002E-2</c:v>
                      </c:pt>
                      <c:pt idx="127">
                        <c:v>-1.63775E-2</c:v>
                      </c:pt>
                      <c:pt idx="128">
                        <c:v>-1.6371499999999997E-2</c:v>
                      </c:pt>
                      <c:pt idx="129">
                        <c:v>-1.6358999999999999E-2</c:v>
                      </c:pt>
                      <c:pt idx="130">
                        <c:v>-1.6362500000000002E-2</c:v>
                      </c:pt>
                      <c:pt idx="131">
                        <c:v>-1.6366500000000003E-2</c:v>
                      </c:pt>
                      <c:pt idx="132">
                        <c:v>-1.6357500000000001E-2</c:v>
                      </c:pt>
                      <c:pt idx="133">
                        <c:v>-1.63465E-2</c:v>
                      </c:pt>
                      <c:pt idx="134">
                        <c:v>-1.6338499999999999E-2</c:v>
                      </c:pt>
                      <c:pt idx="135">
                        <c:v>-1.6333999999999998E-2</c:v>
                      </c:pt>
                      <c:pt idx="136">
                        <c:v>-1.6327499999999998E-2</c:v>
                      </c:pt>
                      <c:pt idx="137">
                        <c:v>-1.6314499999999999E-2</c:v>
                      </c:pt>
                      <c:pt idx="138">
                        <c:v>-1.6312999999999998E-2</c:v>
                      </c:pt>
                      <c:pt idx="139">
                        <c:v>-1.6317999999999996E-2</c:v>
                      </c:pt>
                      <c:pt idx="140">
                        <c:v>-1.6306999999999999E-2</c:v>
                      </c:pt>
                      <c:pt idx="141">
                        <c:v>-1.6298499999999997E-2</c:v>
                      </c:pt>
                      <c:pt idx="142">
                        <c:v>-1.6298499999999997E-2</c:v>
                      </c:pt>
                      <c:pt idx="143">
                        <c:v>-1.6294999999999997E-2</c:v>
                      </c:pt>
                      <c:pt idx="144">
                        <c:v>-1.6279499999999995E-2</c:v>
                      </c:pt>
                      <c:pt idx="145">
                        <c:v>-1.6270999999999994E-2</c:v>
                      </c:pt>
                      <c:pt idx="146">
                        <c:v>-1.6261499999999995E-2</c:v>
                      </c:pt>
                      <c:pt idx="147">
                        <c:v>-1.6259499999999996E-2</c:v>
                      </c:pt>
                      <c:pt idx="148">
                        <c:v>-1.6244999999999996E-2</c:v>
                      </c:pt>
                      <c:pt idx="149">
                        <c:v>-1.6239999999999991E-2</c:v>
                      </c:pt>
                      <c:pt idx="150">
                        <c:v>-1.6235999999999993E-2</c:v>
                      </c:pt>
                      <c:pt idx="151">
                        <c:v>-1.6229499999999994E-2</c:v>
                      </c:pt>
                      <c:pt idx="152">
                        <c:v>-1.6220499999999992E-2</c:v>
                      </c:pt>
                      <c:pt idx="153">
                        <c:v>-1.6219499999999994E-2</c:v>
                      </c:pt>
                      <c:pt idx="154">
                        <c:v>-1.621549999999999E-2</c:v>
                      </c:pt>
                      <c:pt idx="155">
                        <c:v>-1.6210499999999996E-2</c:v>
                      </c:pt>
                      <c:pt idx="156">
                        <c:v>-1.6205999999999991E-2</c:v>
                      </c:pt>
                      <c:pt idx="157">
                        <c:v>-1.620799999999999E-2</c:v>
                      </c:pt>
                      <c:pt idx="158">
                        <c:v>-1.6200999999999993E-2</c:v>
                      </c:pt>
                      <c:pt idx="159">
                        <c:v>-1.619449999999999E-2</c:v>
                      </c:pt>
                      <c:pt idx="160">
                        <c:v>-1.619749999999999E-2</c:v>
                      </c:pt>
                      <c:pt idx="161">
                        <c:v>-1.6193499999999993E-2</c:v>
                      </c:pt>
                      <c:pt idx="162">
                        <c:v>-1.6189999999999989E-2</c:v>
                      </c:pt>
                      <c:pt idx="163">
                        <c:v>-1.6186499999999993E-2</c:v>
                      </c:pt>
                      <c:pt idx="164">
                        <c:v>-1.6179999999999993E-2</c:v>
                      </c:pt>
                      <c:pt idx="165">
                        <c:v>-1.6171499999999988E-2</c:v>
                      </c:pt>
                      <c:pt idx="166">
                        <c:v>-1.6165499999999989E-2</c:v>
                      </c:pt>
                      <c:pt idx="167">
                        <c:v>-1.6161499999999988E-2</c:v>
                      </c:pt>
                      <c:pt idx="168">
                        <c:v>-1.6160999999999988E-2</c:v>
                      </c:pt>
                      <c:pt idx="169">
                        <c:v>-1.6165499999999985E-2</c:v>
                      </c:pt>
                      <c:pt idx="170">
                        <c:v>-1.6168999999999985E-2</c:v>
                      </c:pt>
                      <c:pt idx="171">
                        <c:v>-1.6161499999999985E-2</c:v>
                      </c:pt>
                      <c:pt idx="172">
                        <c:v>-1.6156999999999987E-2</c:v>
                      </c:pt>
                      <c:pt idx="173">
                        <c:v>-1.6148999999999983E-2</c:v>
                      </c:pt>
                      <c:pt idx="174">
                        <c:v>-1.6154999999999985E-2</c:v>
                      </c:pt>
                      <c:pt idx="175">
                        <c:v>-1.6147999999999985E-2</c:v>
                      </c:pt>
                      <c:pt idx="176">
                        <c:v>-1.6156499999999987E-2</c:v>
                      </c:pt>
                      <c:pt idx="177">
                        <c:v>-1.6149499999999983E-2</c:v>
                      </c:pt>
                      <c:pt idx="178">
                        <c:v>-1.6151499999999982E-2</c:v>
                      </c:pt>
                      <c:pt idx="179">
                        <c:v>-1.6149499999999987E-2</c:v>
                      </c:pt>
                      <c:pt idx="180">
                        <c:v>-1.6141499999999986E-2</c:v>
                      </c:pt>
                      <c:pt idx="181">
                        <c:v>-1.6138999999999983E-2</c:v>
                      </c:pt>
                      <c:pt idx="182">
                        <c:v>-1.6142999999999987E-2</c:v>
                      </c:pt>
                      <c:pt idx="183">
                        <c:v>-1.6138999999999987E-2</c:v>
                      </c:pt>
                      <c:pt idx="184">
                        <c:v>-1.6136999999999981E-2</c:v>
                      </c:pt>
                      <c:pt idx="185">
                        <c:v>-1.6135499999999983E-2</c:v>
                      </c:pt>
                      <c:pt idx="186">
                        <c:v>-1.6134999999999983E-2</c:v>
                      </c:pt>
                      <c:pt idx="187">
                        <c:v>-1.6134999999999986E-2</c:v>
                      </c:pt>
                      <c:pt idx="188">
                        <c:v>-1.6128499999999983E-2</c:v>
                      </c:pt>
                      <c:pt idx="189">
                        <c:v>-1.6130499999999985E-2</c:v>
                      </c:pt>
                      <c:pt idx="190">
                        <c:v>-1.6130499999999985E-2</c:v>
                      </c:pt>
                      <c:pt idx="191">
                        <c:v>-1.6121999999999984E-2</c:v>
                      </c:pt>
                      <c:pt idx="192">
                        <c:v>-1.6129999999999981E-2</c:v>
                      </c:pt>
                      <c:pt idx="193">
                        <c:v>-1.613599999999998E-2</c:v>
                      </c:pt>
                      <c:pt idx="194">
                        <c:v>-1.6129499999999981E-2</c:v>
                      </c:pt>
                      <c:pt idx="195">
                        <c:v>-1.6123999999999982E-2</c:v>
                      </c:pt>
                      <c:pt idx="196">
                        <c:v>-1.6130999999999982E-2</c:v>
                      </c:pt>
                      <c:pt idx="197">
                        <c:v>-1.6125999999999984E-2</c:v>
                      </c:pt>
                      <c:pt idx="198">
                        <c:v>-1.6131499999999979E-2</c:v>
                      </c:pt>
                      <c:pt idx="199">
                        <c:v>-1.612899999999998E-2</c:v>
                      </c:pt>
                      <c:pt idx="200">
                        <c:v>-1.6128499999999976E-2</c:v>
                      </c:pt>
                      <c:pt idx="201">
                        <c:v>-1.6124499999999979E-2</c:v>
                      </c:pt>
                      <c:pt idx="202">
                        <c:v>-1.6126499999999978E-2</c:v>
                      </c:pt>
                      <c:pt idx="203">
                        <c:v>-1.6121999999999977E-2</c:v>
                      </c:pt>
                      <c:pt idx="204">
                        <c:v>-1.6128999999999977E-2</c:v>
                      </c:pt>
                      <c:pt idx="205">
                        <c:v>-1.6121499999999976E-2</c:v>
                      </c:pt>
                      <c:pt idx="206">
                        <c:v>-1.6119499999999974E-2</c:v>
                      </c:pt>
                      <c:pt idx="207">
                        <c:v>-1.6119499999999978E-2</c:v>
                      </c:pt>
                      <c:pt idx="208">
                        <c:v>-1.6120499999999979E-2</c:v>
                      </c:pt>
                      <c:pt idx="209">
                        <c:v>-1.612549999999998E-2</c:v>
                      </c:pt>
                      <c:pt idx="210">
                        <c:v>-1.6120499999999979E-2</c:v>
                      </c:pt>
                      <c:pt idx="211">
                        <c:v>-1.6116999999999979E-2</c:v>
                      </c:pt>
                      <c:pt idx="212">
                        <c:v>-1.611149999999998E-2</c:v>
                      </c:pt>
                      <c:pt idx="213">
                        <c:v>-1.6105999999999975E-2</c:v>
                      </c:pt>
                      <c:pt idx="214">
                        <c:v>-1.6099499999999975E-2</c:v>
                      </c:pt>
                      <c:pt idx="215">
                        <c:v>-1.6089999999999979E-2</c:v>
                      </c:pt>
                      <c:pt idx="216">
                        <c:v>-1.6090499999999973E-2</c:v>
                      </c:pt>
                      <c:pt idx="217">
                        <c:v>-1.6083999999999973E-2</c:v>
                      </c:pt>
                      <c:pt idx="218">
                        <c:v>-1.6076999999999977E-2</c:v>
                      </c:pt>
                      <c:pt idx="219">
                        <c:v>-1.6076999999999973E-2</c:v>
                      </c:pt>
                      <c:pt idx="220">
                        <c:v>-1.6066999999999974E-2</c:v>
                      </c:pt>
                      <c:pt idx="221">
                        <c:v>-1.6057999999999979E-2</c:v>
                      </c:pt>
                      <c:pt idx="222">
                        <c:v>-1.6054999999999976E-2</c:v>
                      </c:pt>
                      <c:pt idx="223">
                        <c:v>-1.6043499999999978E-2</c:v>
                      </c:pt>
                      <c:pt idx="224">
                        <c:v>-1.6035999999999974E-2</c:v>
                      </c:pt>
                      <c:pt idx="225">
                        <c:v>-1.6031499999999976E-2</c:v>
                      </c:pt>
                      <c:pt idx="226">
                        <c:v>-1.6028499999999977E-2</c:v>
                      </c:pt>
                      <c:pt idx="227">
                        <c:v>-1.6020499999999979E-2</c:v>
                      </c:pt>
                      <c:pt idx="228">
                        <c:v>-1.6014999999999977E-2</c:v>
                      </c:pt>
                      <c:pt idx="229">
                        <c:v>-1.6007999999999974E-2</c:v>
                      </c:pt>
                      <c:pt idx="230">
                        <c:v>-1.6008999999999978E-2</c:v>
                      </c:pt>
                      <c:pt idx="231">
                        <c:v>-1.5997999999999978E-2</c:v>
                      </c:pt>
                      <c:pt idx="232">
                        <c:v>-1.5996499999999976E-2</c:v>
                      </c:pt>
                      <c:pt idx="233">
                        <c:v>-1.5988499999999975E-2</c:v>
                      </c:pt>
                      <c:pt idx="234">
                        <c:v>-1.5992499999999979E-2</c:v>
                      </c:pt>
                      <c:pt idx="235">
                        <c:v>-1.5991999999999978E-2</c:v>
                      </c:pt>
                      <c:pt idx="236">
                        <c:v>-1.5992999999999976E-2</c:v>
                      </c:pt>
                      <c:pt idx="237">
                        <c:v>-1.5986499999999976E-2</c:v>
                      </c:pt>
                      <c:pt idx="238">
                        <c:v>-1.5984999999999982E-2</c:v>
                      </c:pt>
                      <c:pt idx="239">
                        <c:v>-1.5988999999999982E-2</c:v>
                      </c:pt>
                      <c:pt idx="240">
                        <c:v>-1.5976499999999984E-2</c:v>
                      </c:pt>
                      <c:pt idx="241">
                        <c:v>-1.5976499999999984E-2</c:v>
                      </c:pt>
                      <c:pt idx="242">
                        <c:v>-1.5976999999999984E-2</c:v>
                      </c:pt>
                      <c:pt idx="243">
                        <c:v>-1.5975999999999987E-2</c:v>
                      </c:pt>
                      <c:pt idx="244">
                        <c:v>-1.5969499999999984E-2</c:v>
                      </c:pt>
                      <c:pt idx="245">
                        <c:v>-1.5969499999999984E-2</c:v>
                      </c:pt>
                      <c:pt idx="246">
                        <c:v>-1.5968999999999987E-2</c:v>
                      </c:pt>
                      <c:pt idx="247">
                        <c:v>-1.5974999999999989E-2</c:v>
                      </c:pt>
                      <c:pt idx="248">
                        <c:v>-1.5967999999999986E-2</c:v>
                      </c:pt>
                      <c:pt idx="249">
                        <c:v>-1.5965999999999991E-2</c:v>
                      </c:pt>
                      <c:pt idx="250">
                        <c:v>-1.5964499999999989E-2</c:v>
                      </c:pt>
                      <c:pt idx="251">
                        <c:v>-1.5960999999999989E-2</c:v>
                      </c:pt>
                      <c:pt idx="252">
                        <c:v>-1.5953499999999989E-2</c:v>
                      </c:pt>
                      <c:pt idx="253">
                        <c:v>-1.5954999999999987E-2</c:v>
                      </c:pt>
                      <c:pt idx="254">
                        <c:v>-1.5946999999999985E-2</c:v>
                      </c:pt>
                      <c:pt idx="255">
                        <c:v>-1.5945499999999987E-2</c:v>
                      </c:pt>
                      <c:pt idx="256">
                        <c:v>-1.5939999999999989E-2</c:v>
                      </c:pt>
                      <c:pt idx="257">
                        <c:v>-1.593749999999999E-2</c:v>
                      </c:pt>
                      <c:pt idx="258">
                        <c:v>-1.5934999999999991E-2</c:v>
                      </c:pt>
                      <c:pt idx="259">
                        <c:v>-1.5936499999999992E-2</c:v>
                      </c:pt>
                      <c:pt idx="260">
                        <c:v>-1.5936499999999992E-2</c:v>
                      </c:pt>
                      <c:pt idx="261">
                        <c:v>-1.5929999999999993E-2</c:v>
                      </c:pt>
                      <c:pt idx="262">
                        <c:v>-1.5928999999999992E-2</c:v>
                      </c:pt>
                      <c:pt idx="263">
                        <c:v>-1.5926999999999993E-2</c:v>
                      </c:pt>
                      <c:pt idx="264">
                        <c:v>-1.5912499999999993E-2</c:v>
                      </c:pt>
                      <c:pt idx="265">
                        <c:v>-1.5909499999999993E-2</c:v>
                      </c:pt>
                      <c:pt idx="266">
                        <c:v>-1.5906499999999994E-2</c:v>
                      </c:pt>
                      <c:pt idx="267">
                        <c:v>-1.5897999999999995E-2</c:v>
                      </c:pt>
                      <c:pt idx="268">
                        <c:v>-1.5890499999999995E-2</c:v>
                      </c:pt>
                      <c:pt idx="269">
                        <c:v>-1.5883999999999995E-2</c:v>
                      </c:pt>
                      <c:pt idx="270">
                        <c:v>-1.5886499999999994E-2</c:v>
                      </c:pt>
                      <c:pt idx="271">
                        <c:v>-1.5884999999999996E-2</c:v>
                      </c:pt>
                      <c:pt idx="272">
                        <c:v>-1.5882999999999998E-2</c:v>
                      </c:pt>
                      <c:pt idx="273">
                        <c:v>-1.58745E-2</c:v>
                      </c:pt>
                      <c:pt idx="274">
                        <c:v>-1.5876500000000002E-2</c:v>
                      </c:pt>
                      <c:pt idx="275">
                        <c:v>-1.5875999999999998E-2</c:v>
                      </c:pt>
                      <c:pt idx="276">
                        <c:v>-1.5877499999999999E-2</c:v>
                      </c:pt>
                      <c:pt idx="277">
                        <c:v>-1.5874000000000003E-2</c:v>
                      </c:pt>
                      <c:pt idx="278">
                        <c:v>-1.5869000000000001E-2</c:v>
                      </c:pt>
                      <c:pt idx="279">
                        <c:v>-1.5875999999999998E-2</c:v>
                      </c:pt>
                      <c:pt idx="280">
                        <c:v>-1.5880999999999999E-2</c:v>
                      </c:pt>
                      <c:pt idx="281">
                        <c:v>-1.5886000000000001E-2</c:v>
                      </c:pt>
                      <c:pt idx="282">
                        <c:v>-1.5884500000000003E-2</c:v>
                      </c:pt>
                      <c:pt idx="283">
                        <c:v>-1.5883499999999998E-2</c:v>
                      </c:pt>
                      <c:pt idx="284">
                        <c:v>-1.5880999999999999E-2</c:v>
                      </c:pt>
                      <c:pt idx="285">
                        <c:v>-1.5875E-2</c:v>
                      </c:pt>
                      <c:pt idx="286">
                        <c:v>-1.5878000000000003E-2</c:v>
                      </c:pt>
                      <c:pt idx="287">
                        <c:v>-1.5877500000000003E-2</c:v>
                      </c:pt>
                      <c:pt idx="288">
                        <c:v>-1.5878500000000004E-2</c:v>
                      </c:pt>
                      <c:pt idx="289">
                        <c:v>-1.5880500000000006E-2</c:v>
                      </c:pt>
                      <c:pt idx="290">
                        <c:v>-1.5887500000000002E-2</c:v>
                      </c:pt>
                      <c:pt idx="291">
                        <c:v>-1.5894500000000006E-2</c:v>
                      </c:pt>
                      <c:pt idx="292">
                        <c:v>-1.5905000000000006E-2</c:v>
                      </c:pt>
                      <c:pt idx="293">
                        <c:v>-1.5907500000000005E-2</c:v>
                      </c:pt>
                      <c:pt idx="294">
                        <c:v>-1.5916500000000004E-2</c:v>
                      </c:pt>
                      <c:pt idx="295">
                        <c:v>-1.5916500000000004E-2</c:v>
                      </c:pt>
                      <c:pt idx="296">
                        <c:v>-1.5920000000000004E-2</c:v>
                      </c:pt>
                      <c:pt idx="297">
                        <c:v>-1.5919000000000006E-2</c:v>
                      </c:pt>
                      <c:pt idx="298">
                        <c:v>-1.5914500000000005E-2</c:v>
                      </c:pt>
                      <c:pt idx="299">
                        <c:v>-1.5916500000000004E-2</c:v>
                      </c:pt>
                      <c:pt idx="300">
                        <c:v>-1.5917500000000008E-2</c:v>
                      </c:pt>
                      <c:pt idx="301">
                        <c:v>-1.5918000000000009E-2</c:v>
                      </c:pt>
                      <c:pt idx="302">
                        <c:v>-1.5928500000000009E-2</c:v>
                      </c:pt>
                      <c:pt idx="303">
                        <c:v>-1.5937500000000007E-2</c:v>
                      </c:pt>
                      <c:pt idx="304">
                        <c:v>-1.5934000000000007E-2</c:v>
                      </c:pt>
                      <c:pt idx="305">
                        <c:v>-1.594000000000001E-2</c:v>
                      </c:pt>
                      <c:pt idx="306">
                        <c:v>-1.5949500000000012E-2</c:v>
                      </c:pt>
                      <c:pt idx="307">
                        <c:v>-1.5955000000000011E-2</c:v>
                      </c:pt>
                      <c:pt idx="308">
                        <c:v>-1.5956500000000012E-2</c:v>
                      </c:pt>
                      <c:pt idx="309">
                        <c:v>-1.5959500000000015E-2</c:v>
                      </c:pt>
                      <c:pt idx="310">
                        <c:v>-1.5960000000000012E-2</c:v>
                      </c:pt>
                      <c:pt idx="311">
                        <c:v>-1.595450000000001E-2</c:v>
                      </c:pt>
                      <c:pt idx="312">
                        <c:v>-1.595750000000001E-2</c:v>
                      </c:pt>
                      <c:pt idx="313">
                        <c:v>-1.5958000000000014E-2</c:v>
                      </c:pt>
                      <c:pt idx="314">
                        <c:v>-1.595450000000001E-2</c:v>
                      </c:pt>
                      <c:pt idx="315">
                        <c:v>-1.5956500000000012E-2</c:v>
                      </c:pt>
                      <c:pt idx="316">
                        <c:v>-1.5953500000000009E-2</c:v>
                      </c:pt>
                      <c:pt idx="317">
                        <c:v>-1.5954000000000013E-2</c:v>
                      </c:pt>
                      <c:pt idx="318">
                        <c:v>-1.5953000000000012E-2</c:v>
                      </c:pt>
                      <c:pt idx="319">
                        <c:v>-1.5950000000000009E-2</c:v>
                      </c:pt>
                      <c:pt idx="320">
                        <c:v>-1.5951500000000007E-2</c:v>
                      </c:pt>
                      <c:pt idx="321">
                        <c:v>-1.5946500000000009E-2</c:v>
                      </c:pt>
                      <c:pt idx="322">
                        <c:v>-1.594700000000001E-2</c:v>
                      </c:pt>
                      <c:pt idx="323">
                        <c:v>-1.595400000000001E-2</c:v>
                      </c:pt>
                      <c:pt idx="324">
                        <c:v>-1.5946500000000009E-2</c:v>
                      </c:pt>
                      <c:pt idx="325">
                        <c:v>-1.5941500000000011E-2</c:v>
                      </c:pt>
                      <c:pt idx="326">
                        <c:v>-1.5941000000000011E-2</c:v>
                      </c:pt>
                      <c:pt idx="327">
                        <c:v>-1.5937500000000014E-2</c:v>
                      </c:pt>
                      <c:pt idx="328">
                        <c:v>-1.5938000000000015E-2</c:v>
                      </c:pt>
                      <c:pt idx="329">
                        <c:v>-1.5943500000000013E-2</c:v>
                      </c:pt>
                      <c:pt idx="330">
                        <c:v>-1.5943000000000016E-2</c:v>
                      </c:pt>
                      <c:pt idx="331">
                        <c:v>-1.5942000000000019E-2</c:v>
                      </c:pt>
                      <c:pt idx="332">
                        <c:v>-1.5943000000000016E-2</c:v>
                      </c:pt>
                      <c:pt idx="333">
                        <c:v>-1.5944500000000018E-2</c:v>
                      </c:pt>
                      <c:pt idx="334">
                        <c:v>-1.5948000000000014E-2</c:v>
                      </c:pt>
                      <c:pt idx="335">
                        <c:v>-1.5950500000000017E-2</c:v>
                      </c:pt>
                      <c:pt idx="336">
                        <c:v>-1.5954500000000017E-2</c:v>
                      </c:pt>
                      <c:pt idx="337">
                        <c:v>-1.5962000000000018E-2</c:v>
                      </c:pt>
                      <c:pt idx="338">
                        <c:v>-1.5965000000000017E-2</c:v>
                      </c:pt>
                      <c:pt idx="339">
                        <c:v>-1.5961000000000013E-2</c:v>
                      </c:pt>
                      <c:pt idx="340">
                        <c:v>-1.5960500000000013E-2</c:v>
                      </c:pt>
                      <c:pt idx="341">
                        <c:v>-1.5969000000000014E-2</c:v>
                      </c:pt>
                      <c:pt idx="342">
                        <c:v>-1.5964500000000013E-2</c:v>
                      </c:pt>
                      <c:pt idx="343">
                        <c:v>-1.5969000000000014E-2</c:v>
                      </c:pt>
                      <c:pt idx="344">
                        <c:v>-1.5972000000000014E-2</c:v>
                      </c:pt>
                      <c:pt idx="345">
                        <c:v>-1.5979000000000011E-2</c:v>
                      </c:pt>
                      <c:pt idx="346">
                        <c:v>-1.5985500000000014E-2</c:v>
                      </c:pt>
                      <c:pt idx="347">
                        <c:v>-1.5980500000000012E-2</c:v>
                      </c:pt>
                      <c:pt idx="348">
                        <c:v>-1.5980000000000012E-2</c:v>
                      </c:pt>
                      <c:pt idx="349">
                        <c:v>-1.5983500000000012E-2</c:v>
                      </c:pt>
                      <c:pt idx="350">
                        <c:v>-1.5980000000000012E-2</c:v>
                      </c:pt>
                      <c:pt idx="351">
                        <c:v>-1.5978000000000016E-2</c:v>
                      </c:pt>
                      <c:pt idx="352">
                        <c:v>-1.5986000000000014E-2</c:v>
                      </c:pt>
                      <c:pt idx="353">
                        <c:v>-1.5980000000000015E-2</c:v>
                      </c:pt>
                      <c:pt idx="354">
                        <c:v>-1.5981500000000017E-2</c:v>
                      </c:pt>
                      <c:pt idx="355">
                        <c:v>-1.5987500000000016E-2</c:v>
                      </c:pt>
                      <c:pt idx="356">
                        <c:v>-1.5978000000000013E-2</c:v>
                      </c:pt>
                      <c:pt idx="357">
                        <c:v>-1.598200000000001E-2</c:v>
                      </c:pt>
                      <c:pt idx="358">
                        <c:v>-1.5985000000000013E-2</c:v>
                      </c:pt>
                      <c:pt idx="359">
                        <c:v>-1.5976500000000015E-2</c:v>
                      </c:pt>
                      <c:pt idx="360">
                        <c:v>-1.5971500000000013E-2</c:v>
                      </c:pt>
                      <c:pt idx="361">
                        <c:v>-1.5967500000000013E-2</c:v>
                      </c:pt>
                      <c:pt idx="362">
                        <c:v>-1.5966500000000008E-2</c:v>
                      </c:pt>
                      <c:pt idx="363">
                        <c:v>-1.5967000000000012E-2</c:v>
                      </c:pt>
                      <c:pt idx="364">
                        <c:v>-1.596850000000001E-2</c:v>
                      </c:pt>
                      <c:pt idx="365">
                        <c:v>-1.596450000000001E-2</c:v>
                      </c:pt>
                      <c:pt idx="366">
                        <c:v>-1.5959500000000012E-2</c:v>
                      </c:pt>
                      <c:pt idx="367">
                        <c:v>-1.5952000000000011E-2</c:v>
                      </c:pt>
                      <c:pt idx="368">
                        <c:v>-1.5956500000000012E-2</c:v>
                      </c:pt>
                      <c:pt idx="369">
                        <c:v>-1.5951000000000014E-2</c:v>
                      </c:pt>
                      <c:pt idx="370">
                        <c:v>-1.5949000000000012E-2</c:v>
                      </c:pt>
                      <c:pt idx="371">
                        <c:v>-1.5951500000000014E-2</c:v>
                      </c:pt>
                      <c:pt idx="372">
                        <c:v>-1.5952000000000011E-2</c:v>
                      </c:pt>
                      <c:pt idx="373">
                        <c:v>-1.5945500000000012E-2</c:v>
                      </c:pt>
                      <c:pt idx="374">
                        <c:v>-1.5943000000000013E-2</c:v>
                      </c:pt>
                      <c:pt idx="375">
                        <c:v>-1.5942500000000012E-2</c:v>
                      </c:pt>
                      <c:pt idx="376">
                        <c:v>-1.5936000000000013E-2</c:v>
                      </c:pt>
                      <c:pt idx="377">
                        <c:v>-1.5939000000000012E-2</c:v>
                      </c:pt>
                      <c:pt idx="378">
                        <c:v>-1.5934000000000014E-2</c:v>
                      </c:pt>
                      <c:pt idx="379">
                        <c:v>-1.5938500000000012E-2</c:v>
                      </c:pt>
                      <c:pt idx="380">
                        <c:v>-1.5939000000000016E-2</c:v>
                      </c:pt>
                      <c:pt idx="381">
                        <c:v>-1.5943000000000013E-2</c:v>
                      </c:pt>
                      <c:pt idx="382">
                        <c:v>-1.5937500000000011E-2</c:v>
                      </c:pt>
                      <c:pt idx="383">
                        <c:v>-1.5937500000000011E-2</c:v>
                      </c:pt>
                      <c:pt idx="384">
                        <c:v>-1.5937500000000007E-2</c:v>
                      </c:pt>
                      <c:pt idx="385">
                        <c:v>-1.593000000000001E-2</c:v>
                      </c:pt>
                      <c:pt idx="386">
                        <c:v>-1.592250000000001E-2</c:v>
                      </c:pt>
                      <c:pt idx="387">
                        <c:v>-1.5920500000000008E-2</c:v>
                      </c:pt>
                      <c:pt idx="388">
                        <c:v>-1.5920500000000008E-2</c:v>
                      </c:pt>
                      <c:pt idx="389">
                        <c:v>-1.5913500000000008E-2</c:v>
                      </c:pt>
                      <c:pt idx="390">
                        <c:v>-1.5910000000000007E-2</c:v>
                      </c:pt>
                      <c:pt idx="391">
                        <c:v>-1.5910000000000007E-2</c:v>
                      </c:pt>
                      <c:pt idx="392">
                        <c:v>-1.5912000000000006E-2</c:v>
                      </c:pt>
                      <c:pt idx="393">
                        <c:v>-1.5910500000000005E-2</c:v>
                      </c:pt>
                      <c:pt idx="394">
                        <c:v>-1.5917000000000008E-2</c:v>
                      </c:pt>
                      <c:pt idx="395">
                        <c:v>-1.5918000000000005E-2</c:v>
                      </c:pt>
                      <c:pt idx="396">
                        <c:v>-1.5922000000000006E-2</c:v>
                      </c:pt>
                      <c:pt idx="397">
                        <c:v>-1.5927500000000008E-2</c:v>
                      </c:pt>
                      <c:pt idx="398">
                        <c:v>-1.592600000000001E-2</c:v>
                      </c:pt>
                      <c:pt idx="399">
                        <c:v>-1.593000000000001E-2</c:v>
                      </c:pt>
                      <c:pt idx="400">
                        <c:v>-1.5930500000000007E-2</c:v>
                      </c:pt>
                      <c:pt idx="401">
                        <c:v>-1.5932500000000006E-2</c:v>
                      </c:pt>
                      <c:pt idx="402">
                        <c:v>-1.5927500000000004E-2</c:v>
                      </c:pt>
                      <c:pt idx="403">
                        <c:v>-1.5933500000000003E-2</c:v>
                      </c:pt>
                      <c:pt idx="404">
                        <c:v>-1.5931000000000001E-2</c:v>
                      </c:pt>
                      <c:pt idx="405">
                        <c:v>-1.5931500000000001E-2</c:v>
                      </c:pt>
                      <c:pt idx="406">
                        <c:v>-1.5932500000000002E-2</c:v>
                      </c:pt>
                      <c:pt idx="407">
                        <c:v>-1.5934500000000001E-2</c:v>
                      </c:pt>
                      <c:pt idx="408">
                        <c:v>-1.5936500000000003E-2</c:v>
                      </c:pt>
                      <c:pt idx="409">
                        <c:v>-1.5937E-2</c:v>
                      </c:pt>
                      <c:pt idx="410">
                        <c:v>-1.59475E-2</c:v>
                      </c:pt>
                      <c:pt idx="411">
                        <c:v>-1.5949500000000002E-2</c:v>
                      </c:pt>
                      <c:pt idx="412">
                        <c:v>-1.59515E-2</c:v>
                      </c:pt>
                      <c:pt idx="413">
                        <c:v>-1.5951499999999997E-2</c:v>
                      </c:pt>
                      <c:pt idx="414">
                        <c:v>-1.5954499999999996E-2</c:v>
                      </c:pt>
                      <c:pt idx="415">
                        <c:v>-1.5960999999999999E-2</c:v>
                      </c:pt>
                      <c:pt idx="416">
                        <c:v>-1.5966999999999999E-2</c:v>
                      </c:pt>
                      <c:pt idx="417">
                        <c:v>-1.5980000000000001E-2</c:v>
                      </c:pt>
                      <c:pt idx="418">
                        <c:v>-1.5984500000000002E-2</c:v>
                      </c:pt>
                      <c:pt idx="419">
                        <c:v>-1.5986E-2</c:v>
                      </c:pt>
                      <c:pt idx="420">
                        <c:v>-1.5990500000000005E-2</c:v>
                      </c:pt>
                      <c:pt idx="421">
                        <c:v>-1.5991000000000002E-2</c:v>
                      </c:pt>
                      <c:pt idx="422">
                        <c:v>-1.5995000000000002E-2</c:v>
                      </c:pt>
                      <c:pt idx="423">
                        <c:v>-1.6004000000000004E-2</c:v>
                      </c:pt>
                      <c:pt idx="424">
                        <c:v>-1.6013000000000003E-2</c:v>
                      </c:pt>
                      <c:pt idx="425">
                        <c:v>-1.6017E-2</c:v>
                      </c:pt>
                      <c:pt idx="426">
                        <c:v>-1.60175E-2</c:v>
                      </c:pt>
                      <c:pt idx="427">
                        <c:v>-1.6025000000000001E-2</c:v>
                      </c:pt>
                      <c:pt idx="428">
                        <c:v>-1.60275E-2</c:v>
                      </c:pt>
                      <c:pt idx="429">
                        <c:v>-1.60275E-2</c:v>
                      </c:pt>
                      <c:pt idx="430">
                        <c:v>-1.6020999999999997E-2</c:v>
                      </c:pt>
                      <c:pt idx="431">
                        <c:v>-1.6020999999999997E-2</c:v>
                      </c:pt>
                      <c:pt idx="432">
                        <c:v>-1.6026499999999996E-2</c:v>
                      </c:pt>
                      <c:pt idx="433">
                        <c:v>-1.6026999999999996E-2</c:v>
                      </c:pt>
                      <c:pt idx="434">
                        <c:v>-1.6025499999999995E-2</c:v>
                      </c:pt>
                      <c:pt idx="435">
                        <c:v>-1.6029999999999992E-2</c:v>
                      </c:pt>
                      <c:pt idx="436">
                        <c:v>-1.6028999999999995E-2</c:v>
                      </c:pt>
                      <c:pt idx="437">
                        <c:v>-1.6027999999999994E-2</c:v>
                      </c:pt>
                      <c:pt idx="438">
                        <c:v>-1.6024499999999994E-2</c:v>
                      </c:pt>
                      <c:pt idx="439">
                        <c:v>-1.6023999999999997E-2</c:v>
                      </c:pt>
                      <c:pt idx="440">
                        <c:v>-1.6028999999999995E-2</c:v>
                      </c:pt>
                      <c:pt idx="441">
                        <c:v>-1.6029499999999995E-2</c:v>
                      </c:pt>
                      <c:pt idx="442">
                        <c:v>-1.6029499999999995E-2</c:v>
                      </c:pt>
                      <c:pt idx="443">
                        <c:v>-1.6028999999999991E-2</c:v>
                      </c:pt>
                      <c:pt idx="444">
                        <c:v>-1.6036999999999992E-2</c:v>
                      </c:pt>
                      <c:pt idx="445">
                        <c:v>-1.6039999999999988E-2</c:v>
                      </c:pt>
                      <c:pt idx="446">
                        <c:v>-1.6043499999999992E-2</c:v>
                      </c:pt>
                      <c:pt idx="447">
                        <c:v>-1.6040499999999996E-2</c:v>
                      </c:pt>
                      <c:pt idx="448">
                        <c:v>-1.6046000000000001E-2</c:v>
                      </c:pt>
                      <c:pt idx="449">
                        <c:v>-1.6038E-2</c:v>
                      </c:pt>
                      <c:pt idx="450">
                        <c:v>-1.6043999999999999E-2</c:v>
                      </c:pt>
                      <c:pt idx="451">
                        <c:v>-1.6047999999999996E-2</c:v>
                      </c:pt>
                      <c:pt idx="452">
                        <c:v>-1.6049499999999998E-2</c:v>
                      </c:pt>
                      <c:pt idx="453">
                        <c:v>-1.6045499999999994E-2</c:v>
                      </c:pt>
                      <c:pt idx="454">
                        <c:v>-1.6048999999999994E-2</c:v>
                      </c:pt>
                      <c:pt idx="455">
                        <c:v>-1.6048499999999993E-2</c:v>
                      </c:pt>
                      <c:pt idx="456">
                        <c:v>-1.6054999999999996E-2</c:v>
                      </c:pt>
                      <c:pt idx="457">
                        <c:v>-1.6055499999999997E-2</c:v>
                      </c:pt>
                      <c:pt idx="458">
                        <c:v>-1.6058999999999993E-2</c:v>
                      </c:pt>
                      <c:pt idx="459">
                        <c:v>-1.6063999999999995E-2</c:v>
                      </c:pt>
                      <c:pt idx="460">
                        <c:v>-1.6066999999999994E-2</c:v>
                      </c:pt>
                      <c:pt idx="461">
                        <c:v>-1.6074499999999995E-2</c:v>
                      </c:pt>
                      <c:pt idx="462">
                        <c:v>-1.6079999999999997E-2</c:v>
                      </c:pt>
                      <c:pt idx="463">
                        <c:v>-1.6083499999999997E-2</c:v>
                      </c:pt>
                      <c:pt idx="464">
                        <c:v>-1.6076999999999998E-2</c:v>
                      </c:pt>
                      <c:pt idx="465">
                        <c:v>-1.6070999999999998E-2</c:v>
                      </c:pt>
                      <c:pt idx="466">
                        <c:v>-1.6073499999999998E-2</c:v>
                      </c:pt>
                      <c:pt idx="467">
                        <c:v>-1.6078499999999996E-2</c:v>
                      </c:pt>
                      <c:pt idx="468">
                        <c:v>-1.6082999999999997E-2</c:v>
                      </c:pt>
                      <c:pt idx="469">
                        <c:v>-1.6077499999999995E-2</c:v>
                      </c:pt>
                      <c:pt idx="470">
                        <c:v>-1.6078499999999992E-2</c:v>
                      </c:pt>
                      <c:pt idx="471">
                        <c:v>-1.6070999999999995E-2</c:v>
                      </c:pt>
                      <c:pt idx="472">
                        <c:v>-1.6071499999999992E-2</c:v>
                      </c:pt>
                      <c:pt idx="473">
                        <c:v>-1.606899999999999E-2</c:v>
                      </c:pt>
                      <c:pt idx="474">
                        <c:v>-1.6057999999999992E-2</c:v>
                      </c:pt>
                      <c:pt idx="475">
                        <c:v>-1.605949999999999E-2</c:v>
                      </c:pt>
                      <c:pt idx="476">
                        <c:v>-1.6056499999999987E-2</c:v>
                      </c:pt>
                      <c:pt idx="477">
                        <c:v>-1.6061999999999989E-2</c:v>
                      </c:pt>
                      <c:pt idx="478">
                        <c:v>-1.6061499999999989E-2</c:v>
                      </c:pt>
                      <c:pt idx="479">
                        <c:v>-1.605249999999999E-2</c:v>
                      </c:pt>
                      <c:pt idx="480">
                        <c:v>-1.6048499999999986E-2</c:v>
                      </c:pt>
                      <c:pt idx="481">
                        <c:v>-1.6045999999999991E-2</c:v>
                      </c:pt>
                      <c:pt idx="482">
                        <c:v>-1.6039999999999988E-2</c:v>
                      </c:pt>
                      <c:pt idx="483">
                        <c:v>-1.6043499999999992E-2</c:v>
                      </c:pt>
                      <c:pt idx="484">
                        <c:v>-1.6046499999999991E-2</c:v>
                      </c:pt>
                      <c:pt idx="485">
                        <c:v>-1.6045999999999994E-2</c:v>
                      </c:pt>
                      <c:pt idx="486">
                        <c:v>-1.6036499999999995E-2</c:v>
                      </c:pt>
                      <c:pt idx="487">
                        <c:v>-1.6040000000000002E-2</c:v>
                      </c:pt>
                      <c:pt idx="488">
                        <c:v>-1.6036999999999996E-2</c:v>
                      </c:pt>
                      <c:pt idx="489">
                        <c:v>-1.60345E-2</c:v>
                      </c:pt>
                      <c:pt idx="490">
                        <c:v>-1.60305E-2</c:v>
                      </c:pt>
                      <c:pt idx="491">
                        <c:v>-1.6024500000000004E-2</c:v>
                      </c:pt>
                      <c:pt idx="492">
                        <c:v>-1.6015000000000005E-2</c:v>
                      </c:pt>
                      <c:pt idx="493">
                        <c:v>-1.6014E-2</c:v>
                      </c:pt>
                      <c:pt idx="494">
                        <c:v>-1.6007000000000004E-2</c:v>
                      </c:pt>
                      <c:pt idx="495">
                        <c:v>-1.6004000000000004E-2</c:v>
                      </c:pt>
                      <c:pt idx="496">
                        <c:v>-1.6000000000000004E-2</c:v>
                      </c:pt>
                      <c:pt idx="497">
                        <c:v>-1.59965E-2</c:v>
                      </c:pt>
                      <c:pt idx="498">
                        <c:v>-1.5993E-2</c:v>
                      </c:pt>
                      <c:pt idx="499">
                        <c:v>-1.5991999999999996E-2</c:v>
                      </c:pt>
                      <c:pt idx="500">
                        <c:v>-1.5986E-2</c:v>
                      </c:pt>
                      <c:pt idx="501">
                        <c:v>-1.5983999999999998E-2</c:v>
                      </c:pt>
                      <c:pt idx="502">
                        <c:v>-1.5973000000000001E-2</c:v>
                      </c:pt>
                      <c:pt idx="503">
                        <c:v>-1.5963500000000005E-2</c:v>
                      </c:pt>
                      <c:pt idx="504">
                        <c:v>-1.5960500000000002E-2</c:v>
                      </c:pt>
                      <c:pt idx="505">
                        <c:v>-1.5960000000000005E-2</c:v>
                      </c:pt>
                      <c:pt idx="506">
                        <c:v>-1.5957000000000002E-2</c:v>
                      </c:pt>
                      <c:pt idx="507">
                        <c:v>-1.5953999999999999E-2</c:v>
                      </c:pt>
                      <c:pt idx="508">
                        <c:v>-1.5945500000000001E-2</c:v>
                      </c:pt>
                      <c:pt idx="509">
                        <c:v>-1.5946000000000002E-2</c:v>
                      </c:pt>
                      <c:pt idx="510">
                        <c:v>-1.59475E-2</c:v>
                      </c:pt>
                      <c:pt idx="511">
                        <c:v>-1.5941500000000001E-2</c:v>
                      </c:pt>
                      <c:pt idx="512">
                        <c:v>-1.5941E-2</c:v>
                      </c:pt>
                      <c:pt idx="513">
                        <c:v>-1.59375E-2</c:v>
                      </c:pt>
                      <c:pt idx="514">
                        <c:v>-1.5925000000000002E-2</c:v>
                      </c:pt>
                      <c:pt idx="515">
                        <c:v>-1.5917499999999998E-2</c:v>
                      </c:pt>
                      <c:pt idx="516">
                        <c:v>-1.5915499999999996E-2</c:v>
                      </c:pt>
                      <c:pt idx="517">
                        <c:v>-1.5908499999999996E-2</c:v>
                      </c:pt>
                      <c:pt idx="518">
                        <c:v>-1.59025E-2</c:v>
                      </c:pt>
                      <c:pt idx="519">
                        <c:v>-1.5905499999999999E-2</c:v>
                      </c:pt>
                      <c:pt idx="520">
                        <c:v>-1.5901499999999999E-2</c:v>
                      </c:pt>
                      <c:pt idx="521">
                        <c:v>-1.5896999999999994E-2</c:v>
                      </c:pt>
                      <c:pt idx="522">
                        <c:v>-1.5889999999999994E-2</c:v>
                      </c:pt>
                      <c:pt idx="523">
                        <c:v>-1.5887999999999996E-2</c:v>
                      </c:pt>
                      <c:pt idx="524">
                        <c:v>-1.5887499999999995E-2</c:v>
                      </c:pt>
                      <c:pt idx="525">
                        <c:v>-1.5889499999999994E-2</c:v>
                      </c:pt>
                      <c:pt idx="526">
                        <c:v>-1.5884499999999992E-2</c:v>
                      </c:pt>
                      <c:pt idx="527">
                        <c:v>-1.5886999999999995E-2</c:v>
                      </c:pt>
                      <c:pt idx="528">
                        <c:v>-1.5882999999999991E-2</c:v>
                      </c:pt>
                      <c:pt idx="529">
                        <c:v>-1.5877999999999993E-2</c:v>
                      </c:pt>
                      <c:pt idx="530">
                        <c:v>-1.5876999999999995E-2</c:v>
                      </c:pt>
                      <c:pt idx="531">
                        <c:v>-1.5876499999999991E-2</c:v>
                      </c:pt>
                      <c:pt idx="532">
                        <c:v>-1.5873499999999995E-2</c:v>
                      </c:pt>
                      <c:pt idx="533">
                        <c:v>-1.5881999999999993E-2</c:v>
                      </c:pt>
                      <c:pt idx="534">
                        <c:v>-1.5877999999999996E-2</c:v>
                      </c:pt>
                      <c:pt idx="535">
                        <c:v>-1.588249999999999E-2</c:v>
                      </c:pt>
                      <c:pt idx="536">
                        <c:v>-1.5873499999999995E-2</c:v>
                      </c:pt>
                      <c:pt idx="537">
                        <c:v>-1.5873999999999992E-2</c:v>
                      </c:pt>
                      <c:pt idx="538">
                        <c:v>-1.5866999999999992E-2</c:v>
                      </c:pt>
                      <c:pt idx="539">
                        <c:v>-1.5863499999999996E-2</c:v>
                      </c:pt>
                      <c:pt idx="540">
                        <c:v>-1.5875499999999997E-2</c:v>
                      </c:pt>
                      <c:pt idx="541">
                        <c:v>-1.5873999999999996E-2</c:v>
                      </c:pt>
                      <c:pt idx="542">
                        <c:v>-1.5877499999999999E-2</c:v>
                      </c:pt>
                      <c:pt idx="543">
                        <c:v>-1.5875499999999997E-2</c:v>
                      </c:pt>
                      <c:pt idx="544">
                        <c:v>-1.5875499999999997E-2</c:v>
                      </c:pt>
                      <c:pt idx="545">
                        <c:v>-1.5867499999999993E-2</c:v>
                      </c:pt>
                      <c:pt idx="546">
                        <c:v>-1.5862499999999991E-2</c:v>
                      </c:pt>
                      <c:pt idx="547">
                        <c:v>-1.5867999999999997E-2</c:v>
                      </c:pt>
                      <c:pt idx="548">
                        <c:v>-1.5876499999999995E-2</c:v>
                      </c:pt>
                      <c:pt idx="549">
                        <c:v>-1.5870999999999993E-2</c:v>
                      </c:pt>
                      <c:pt idx="550">
                        <c:v>-1.5868499999999994E-2</c:v>
                      </c:pt>
                      <c:pt idx="551">
                        <c:v>-1.5872499999999998E-2</c:v>
                      </c:pt>
                      <c:pt idx="552">
                        <c:v>-1.5872999999999995E-2</c:v>
                      </c:pt>
                      <c:pt idx="553">
                        <c:v>-1.5881499999999996E-2</c:v>
                      </c:pt>
                      <c:pt idx="554">
                        <c:v>-1.5880999999999996E-2</c:v>
                      </c:pt>
                      <c:pt idx="555">
                        <c:v>-1.5879499999999998E-2</c:v>
                      </c:pt>
                      <c:pt idx="556">
                        <c:v>-1.5894999999999999E-2</c:v>
                      </c:pt>
                      <c:pt idx="557">
                        <c:v>-1.5890999999999999E-2</c:v>
                      </c:pt>
                      <c:pt idx="558">
                        <c:v>-1.5890999999999999E-2</c:v>
                      </c:pt>
                      <c:pt idx="559">
                        <c:v>-1.5898999999999996E-2</c:v>
                      </c:pt>
                      <c:pt idx="560">
                        <c:v>-1.5902499999999996E-2</c:v>
                      </c:pt>
                      <c:pt idx="561">
                        <c:v>-1.5911499999999995E-2</c:v>
                      </c:pt>
                      <c:pt idx="562">
                        <c:v>-1.5911999999999992E-2</c:v>
                      </c:pt>
                      <c:pt idx="563">
                        <c:v>-1.5915499999999996E-2</c:v>
                      </c:pt>
                      <c:pt idx="564">
                        <c:v>-1.5913999999999994E-2</c:v>
                      </c:pt>
                      <c:pt idx="565">
                        <c:v>-1.5917999999999991E-2</c:v>
                      </c:pt>
                      <c:pt idx="566">
                        <c:v>-1.5922999999999993E-2</c:v>
                      </c:pt>
                      <c:pt idx="567">
                        <c:v>-1.5933499999999993E-2</c:v>
                      </c:pt>
                      <c:pt idx="568">
                        <c:v>-1.5931499999999987E-2</c:v>
                      </c:pt>
                      <c:pt idx="569">
                        <c:v>-1.5928999999999988E-2</c:v>
                      </c:pt>
                      <c:pt idx="570">
                        <c:v>-1.5928999999999988E-2</c:v>
                      </c:pt>
                      <c:pt idx="571">
                        <c:v>-1.5931499999999991E-2</c:v>
                      </c:pt>
                      <c:pt idx="572">
                        <c:v>-1.5928499999999991E-2</c:v>
                      </c:pt>
                      <c:pt idx="573">
                        <c:v>-1.5939499999999992E-2</c:v>
                      </c:pt>
                      <c:pt idx="574">
                        <c:v>-1.5933499999999993E-2</c:v>
                      </c:pt>
                      <c:pt idx="575">
                        <c:v>-1.5932999999999989E-2</c:v>
                      </c:pt>
                      <c:pt idx="576">
                        <c:v>-1.5934999999999991E-2</c:v>
                      </c:pt>
                      <c:pt idx="577">
                        <c:v>-1.5933499999999993E-2</c:v>
                      </c:pt>
                      <c:pt idx="578">
                        <c:v>-1.5934999999999991E-2</c:v>
                      </c:pt>
                      <c:pt idx="579">
                        <c:v>-1.5935499999999995E-2</c:v>
                      </c:pt>
                      <c:pt idx="580">
                        <c:v>-1.5937999999999994E-2</c:v>
                      </c:pt>
                      <c:pt idx="581">
                        <c:v>-1.5927999999999991E-2</c:v>
                      </c:pt>
                      <c:pt idx="582">
                        <c:v>-1.5926499999999989E-2</c:v>
                      </c:pt>
                      <c:pt idx="583">
                        <c:v>-1.5915999999999989E-2</c:v>
                      </c:pt>
                      <c:pt idx="584">
                        <c:v>-1.5913999999999991E-2</c:v>
                      </c:pt>
                      <c:pt idx="585">
                        <c:v>-1.591299999999999E-2</c:v>
                      </c:pt>
                      <c:pt idx="586">
                        <c:v>-1.5915499999999992E-2</c:v>
                      </c:pt>
                      <c:pt idx="587">
                        <c:v>-1.590599999999999E-2</c:v>
                      </c:pt>
                      <c:pt idx="588">
                        <c:v>-1.5898999999999993E-2</c:v>
                      </c:pt>
                      <c:pt idx="589">
                        <c:v>-1.5895999999999993E-2</c:v>
                      </c:pt>
                      <c:pt idx="590">
                        <c:v>-1.5893999999999991E-2</c:v>
                      </c:pt>
                      <c:pt idx="591">
                        <c:v>-1.5892999999999994E-2</c:v>
                      </c:pt>
                      <c:pt idx="592">
                        <c:v>-1.588599999999999E-2</c:v>
                      </c:pt>
                      <c:pt idx="593">
                        <c:v>-1.5885499999999993E-2</c:v>
                      </c:pt>
                      <c:pt idx="594">
                        <c:v>-1.5873999999999992E-2</c:v>
                      </c:pt>
                      <c:pt idx="595">
                        <c:v>-1.5875499999999994E-2</c:v>
                      </c:pt>
                      <c:pt idx="596">
                        <c:v>-1.5867499999999993E-2</c:v>
                      </c:pt>
                      <c:pt idx="597">
                        <c:v>-1.5862999999999995E-2</c:v>
                      </c:pt>
                      <c:pt idx="598">
                        <c:v>-1.5858999999999995E-2</c:v>
                      </c:pt>
                      <c:pt idx="599">
                        <c:v>-1.5853999999999993E-2</c:v>
                      </c:pt>
                      <c:pt idx="600">
                        <c:v>-1.5852999999999996E-2</c:v>
                      </c:pt>
                      <c:pt idx="601">
                        <c:v>-1.5849499999999996E-2</c:v>
                      </c:pt>
                      <c:pt idx="602">
                        <c:v>-1.5852999999999996E-2</c:v>
                      </c:pt>
                      <c:pt idx="603">
                        <c:v>-1.5852499999999995E-2</c:v>
                      </c:pt>
                      <c:pt idx="604">
                        <c:v>-1.5851499999999998E-2</c:v>
                      </c:pt>
                      <c:pt idx="605">
                        <c:v>-1.5851999999999998E-2</c:v>
                      </c:pt>
                      <c:pt idx="606">
                        <c:v>-1.585E-2</c:v>
                      </c:pt>
                      <c:pt idx="607">
                        <c:v>-1.5851999999999998E-2</c:v>
                      </c:pt>
                      <c:pt idx="608">
                        <c:v>-1.58535E-2</c:v>
                      </c:pt>
                      <c:pt idx="609">
                        <c:v>-1.58575E-2</c:v>
                      </c:pt>
                      <c:pt idx="610">
                        <c:v>-1.58535E-2</c:v>
                      </c:pt>
                      <c:pt idx="611">
                        <c:v>-1.5855500000000002E-2</c:v>
                      </c:pt>
                      <c:pt idx="612">
                        <c:v>-1.5855999999999999E-2</c:v>
                      </c:pt>
                      <c:pt idx="613">
                        <c:v>-1.5855500000000002E-2</c:v>
                      </c:pt>
                      <c:pt idx="614">
                        <c:v>-1.5848999999999999E-2</c:v>
                      </c:pt>
                      <c:pt idx="615">
                        <c:v>-1.5841000000000001E-2</c:v>
                      </c:pt>
                      <c:pt idx="616">
                        <c:v>-1.5834500000000001E-2</c:v>
                      </c:pt>
                      <c:pt idx="617">
                        <c:v>-1.5815000000000003E-2</c:v>
                      </c:pt>
                      <c:pt idx="618">
                        <c:v>-1.5813999999999998E-2</c:v>
                      </c:pt>
                      <c:pt idx="619">
                        <c:v>-1.5804500000000003E-2</c:v>
                      </c:pt>
                      <c:pt idx="620">
                        <c:v>-1.5795000000000003E-2</c:v>
                      </c:pt>
                      <c:pt idx="621">
                        <c:v>-1.5797500000000006E-2</c:v>
                      </c:pt>
                      <c:pt idx="622">
                        <c:v>-1.5788500000000004E-2</c:v>
                      </c:pt>
                      <c:pt idx="623">
                        <c:v>-1.5775500000000001E-2</c:v>
                      </c:pt>
                      <c:pt idx="624">
                        <c:v>-1.5765000000000001E-2</c:v>
                      </c:pt>
                      <c:pt idx="625">
                        <c:v>-1.57605E-2</c:v>
                      </c:pt>
                      <c:pt idx="626">
                        <c:v>-1.5756500000000003E-2</c:v>
                      </c:pt>
                      <c:pt idx="627">
                        <c:v>-1.5742500000000003E-2</c:v>
                      </c:pt>
                      <c:pt idx="628">
                        <c:v>-1.5738500000000002E-2</c:v>
                      </c:pt>
                      <c:pt idx="629">
                        <c:v>-1.5734000000000001E-2</c:v>
                      </c:pt>
                      <c:pt idx="630">
                        <c:v>-1.5728499999999999E-2</c:v>
                      </c:pt>
                      <c:pt idx="631">
                        <c:v>-1.5727000000000001E-2</c:v>
                      </c:pt>
                      <c:pt idx="632">
                        <c:v>-1.5719500000000001E-2</c:v>
                      </c:pt>
                      <c:pt idx="633">
                        <c:v>-1.5711500000000003E-2</c:v>
                      </c:pt>
                      <c:pt idx="634">
                        <c:v>-1.5709000000000004E-2</c:v>
                      </c:pt>
                      <c:pt idx="635">
                        <c:v>-1.5702500000000005E-2</c:v>
                      </c:pt>
                      <c:pt idx="636">
                        <c:v>-1.5696000000000002E-2</c:v>
                      </c:pt>
                      <c:pt idx="637">
                        <c:v>-1.5699500000000005E-2</c:v>
                      </c:pt>
                      <c:pt idx="638">
                        <c:v>-1.5696000000000002E-2</c:v>
                      </c:pt>
                      <c:pt idx="639">
                        <c:v>-1.5685000000000004E-2</c:v>
                      </c:pt>
                      <c:pt idx="640">
                        <c:v>-1.5682000000000005E-2</c:v>
                      </c:pt>
                      <c:pt idx="641">
                        <c:v>-1.5679500000000002E-2</c:v>
                      </c:pt>
                      <c:pt idx="642">
                        <c:v>-1.5676000000000006E-2</c:v>
                      </c:pt>
                      <c:pt idx="643">
                        <c:v>-1.5668500000000005E-2</c:v>
                      </c:pt>
                      <c:pt idx="644">
                        <c:v>-1.5659500000000007E-2</c:v>
                      </c:pt>
                      <c:pt idx="645">
                        <c:v>-1.5649000000000007E-2</c:v>
                      </c:pt>
                      <c:pt idx="646">
                        <c:v>-1.5647000000000008E-2</c:v>
                      </c:pt>
                      <c:pt idx="647">
                        <c:v>-1.564150000000001E-2</c:v>
                      </c:pt>
                      <c:pt idx="648">
                        <c:v>-1.563450000000001E-2</c:v>
                      </c:pt>
                      <c:pt idx="649">
                        <c:v>-1.5631000000000009E-2</c:v>
                      </c:pt>
                      <c:pt idx="650">
                        <c:v>-1.5629000000000007E-2</c:v>
                      </c:pt>
                      <c:pt idx="651">
                        <c:v>-1.5623000000000008E-2</c:v>
                      </c:pt>
                      <c:pt idx="652">
                        <c:v>-1.5621000000000012E-2</c:v>
                      </c:pt>
                      <c:pt idx="653">
                        <c:v>-1.5618500000000013E-2</c:v>
                      </c:pt>
                      <c:pt idx="654">
                        <c:v>-1.5620500000000013E-2</c:v>
                      </c:pt>
                      <c:pt idx="655">
                        <c:v>-1.5615500000000011E-2</c:v>
                      </c:pt>
                      <c:pt idx="656">
                        <c:v>-1.560900000000001E-2</c:v>
                      </c:pt>
                      <c:pt idx="657">
                        <c:v>-1.5609000000000015E-2</c:v>
                      </c:pt>
                      <c:pt idx="658">
                        <c:v>-1.5604000000000017E-2</c:v>
                      </c:pt>
                      <c:pt idx="659">
                        <c:v>-1.558500000000001E-2</c:v>
                      </c:pt>
                      <c:pt idx="660">
                        <c:v>-1.5584000000000013E-2</c:v>
                      </c:pt>
                      <c:pt idx="661">
                        <c:v>-1.5573500000000013E-2</c:v>
                      </c:pt>
                      <c:pt idx="662">
                        <c:v>-1.5561000000000016E-2</c:v>
                      </c:pt>
                      <c:pt idx="663">
                        <c:v>-1.5553500000000015E-2</c:v>
                      </c:pt>
                      <c:pt idx="664">
                        <c:v>-1.5556000000000014E-2</c:v>
                      </c:pt>
                      <c:pt idx="665">
                        <c:v>-1.5554500000000016E-2</c:v>
                      </c:pt>
                      <c:pt idx="666">
                        <c:v>-1.5549000000000018E-2</c:v>
                      </c:pt>
                      <c:pt idx="667">
                        <c:v>-1.5547500000000018E-2</c:v>
                      </c:pt>
                      <c:pt idx="668">
                        <c:v>-1.5538000000000012E-2</c:v>
                      </c:pt>
                      <c:pt idx="669">
                        <c:v>-1.5538000000000014E-2</c:v>
                      </c:pt>
                      <c:pt idx="670">
                        <c:v>-1.5532000000000016E-2</c:v>
                      </c:pt>
                      <c:pt idx="671">
                        <c:v>-1.5525500000000017E-2</c:v>
                      </c:pt>
                      <c:pt idx="672">
                        <c:v>-1.551650000000002E-2</c:v>
                      </c:pt>
                      <c:pt idx="673">
                        <c:v>-1.5509500000000016E-2</c:v>
                      </c:pt>
                      <c:pt idx="674">
                        <c:v>-1.5507000000000019E-2</c:v>
                      </c:pt>
                      <c:pt idx="675">
                        <c:v>-1.5494500000000017E-2</c:v>
                      </c:pt>
                      <c:pt idx="676">
                        <c:v>-1.5491000000000019E-2</c:v>
                      </c:pt>
                      <c:pt idx="677">
                        <c:v>-1.5483500000000018E-2</c:v>
                      </c:pt>
                      <c:pt idx="678">
                        <c:v>-1.5482000000000017E-2</c:v>
                      </c:pt>
                      <c:pt idx="679">
                        <c:v>-1.547550000000002E-2</c:v>
                      </c:pt>
                      <c:pt idx="680">
                        <c:v>-1.5468500000000017E-2</c:v>
                      </c:pt>
                      <c:pt idx="681">
                        <c:v>-1.5457000000000016E-2</c:v>
                      </c:pt>
                      <c:pt idx="682">
                        <c:v>-1.5452500000000015E-2</c:v>
                      </c:pt>
                      <c:pt idx="683">
                        <c:v>-1.5441000000000021E-2</c:v>
                      </c:pt>
                      <c:pt idx="684">
                        <c:v>-1.5433500000000018E-2</c:v>
                      </c:pt>
                      <c:pt idx="685">
                        <c:v>-1.5427500000000018E-2</c:v>
                      </c:pt>
                      <c:pt idx="686">
                        <c:v>-1.5421500000000019E-2</c:v>
                      </c:pt>
                      <c:pt idx="687">
                        <c:v>-1.5414500000000018E-2</c:v>
                      </c:pt>
                      <c:pt idx="688">
                        <c:v>-1.5405500000000016E-2</c:v>
                      </c:pt>
                      <c:pt idx="689">
                        <c:v>-1.5404000000000015E-2</c:v>
                      </c:pt>
                      <c:pt idx="690">
                        <c:v>-1.539000000000002E-2</c:v>
                      </c:pt>
                      <c:pt idx="691">
                        <c:v>-1.5384500000000016E-2</c:v>
                      </c:pt>
                      <c:pt idx="692">
                        <c:v>-1.5375000000000017E-2</c:v>
                      </c:pt>
                      <c:pt idx="693">
                        <c:v>-1.5363000000000016E-2</c:v>
                      </c:pt>
                      <c:pt idx="694">
                        <c:v>-1.5350500000000019E-2</c:v>
                      </c:pt>
                      <c:pt idx="695">
                        <c:v>-1.5338000000000017E-2</c:v>
                      </c:pt>
                      <c:pt idx="696">
                        <c:v>-1.5330000000000019E-2</c:v>
                      </c:pt>
                      <c:pt idx="697">
                        <c:v>-1.5324500000000019E-2</c:v>
                      </c:pt>
                      <c:pt idx="698">
                        <c:v>-1.5312500000000015E-2</c:v>
                      </c:pt>
                      <c:pt idx="699">
                        <c:v>-1.5300500000000017E-2</c:v>
                      </c:pt>
                      <c:pt idx="700">
                        <c:v>-1.5294000000000019E-2</c:v>
                      </c:pt>
                      <c:pt idx="701">
                        <c:v>-1.5281500000000017E-2</c:v>
                      </c:pt>
                      <c:pt idx="702">
                        <c:v>-1.5272000000000016E-2</c:v>
                      </c:pt>
                      <c:pt idx="703">
                        <c:v>-1.5265000000000018E-2</c:v>
                      </c:pt>
                      <c:pt idx="704">
                        <c:v>-1.5255000000000013E-2</c:v>
                      </c:pt>
                      <c:pt idx="705">
                        <c:v>-1.524000000000001E-2</c:v>
                      </c:pt>
                      <c:pt idx="706">
                        <c:v>-1.5231000000000012E-2</c:v>
                      </c:pt>
                      <c:pt idx="707">
                        <c:v>-1.521850000000001E-2</c:v>
                      </c:pt>
                      <c:pt idx="708">
                        <c:v>-1.5213500000000013E-2</c:v>
                      </c:pt>
                      <c:pt idx="709">
                        <c:v>-1.5194500000000008E-2</c:v>
                      </c:pt>
                      <c:pt idx="710">
                        <c:v>-1.5176500000000008E-2</c:v>
                      </c:pt>
                      <c:pt idx="711">
                        <c:v>-1.5169500000000008E-2</c:v>
                      </c:pt>
                      <c:pt idx="712">
                        <c:v>-1.5157500000000008E-2</c:v>
                      </c:pt>
                      <c:pt idx="713">
                        <c:v>-1.5141500000000007E-2</c:v>
                      </c:pt>
                      <c:pt idx="714">
                        <c:v>-1.514250000000001E-2</c:v>
                      </c:pt>
                      <c:pt idx="715">
                        <c:v>-1.5135500000000008E-2</c:v>
                      </c:pt>
                      <c:pt idx="716">
                        <c:v>-1.5121000000000006E-2</c:v>
                      </c:pt>
                      <c:pt idx="717">
                        <c:v>-1.5114500000000008E-2</c:v>
                      </c:pt>
                      <c:pt idx="718">
                        <c:v>-1.5100000000000011E-2</c:v>
                      </c:pt>
                      <c:pt idx="719">
                        <c:v>-1.5084500000000009E-2</c:v>
                      </c:pt>
                      <c:pt idx="720">
                        <c:v>-1.5070000000000012E-2</c:v>
                      </c:pt>
                      <c:pt idx="721">
                        <c:v>-1.5063000000000014E-2</c:v>
                      </c:pt>
                      <c:pt idx="722">
                        <c:v>-1.5056500000000011E-2</c:v>
                      </c:pt>
                      <c:pt idx="723">
                        <c:v>-1.5043000000000011E-2</c:v>
                      </c:pt>
                      <c:pt idx="724">
                        <c:v>-1.5031500000000008E-2</c:v>
                      </c:pt>
                      <c:pt idx="725">
                        <c:v>-1.5023500000000007E-2</c:v>
                      </c:pt>
                      <c:pt idx="726">
                        <c:v>-1.5011000000000012E-2</c:v>
                      </c:pt>
                      <c:pt idx="727">
                        <c:v>-1.4988500000000007E-2</c:v>
                      </c:pt>
                      <c:pt idx="728">
                        <c:v>-1.4977000000000008E-2</c:v>
                      </c:pt>
                      <c:pt idx="729">
                        <c:v>-1.4964500000000007E-2</c:v>
                      </c:pt>
                      <c:pt idx="730">
                        <c:v>-1.4946500000000007E-2</c:v>
                      </c:pt>
                      <c:pt idx="731">
                        <c:v>-1.4925500000000006E-2</c:v>
                      </c:pt>
                      <c:pt idx="732">
                        <c:v>-1.4913000000000008E-2</c:v>
                      </c:pt>
                      <c:pt idx="733">
                        <c:v>-1.4890500000000006E-2</c:v>
                      </c:pt>
                      <c:pt idx="734">
                        <c:v>-1.4875500000000007E-2</c:v>
                      </c:pt>
                      <c:pt idx="735">
                        <c:v>-1.4855500000000001E-2</c:v>
                      </c:pt>
                      <c:pt idx="736">
                        <c:v>-1.4844000000000003E-2</c:v>
                      </c:pt>
                      <c:pt idx="737">
                        <c:v>-1.4824500000000003E-2</c:v>
                      </c:pt>
                      <c:pt idx="738">
                        <c:v>-1.4809500000000005E-2</c:v>
                      </c:pt>
                      <c:pt idx="739">
                        <c:v>-1.4790000000000005E-2</c:v>
                      </c:pt>
                      <c:pt idx="740">
                        <c:v>-1.4758000000000002E-2</c:v>
                      </c:pt>
                      <c:pt idx="741">
                        <c:v>-1.4735500000000002E-2</c:v>
                      </c:pt>
                      <c:pt idx="742">
                        <c:v>-1.4717500000000001E-2</c:v>
                      </c:pt>
                      <c:pt idx="743">
                        <c:v>-1.4695500000000002E-2</c:v>
                      </c:pt>
                      <c:pt idx="744">
                        <c:v>-1.4675499999999999E-2</c:v>
                      </c:pt>
                      <c:pt idx="745">
                        <c:v>-1.4659E-2</c:v>
                      </c:pt>
                      <c:pt idx="746">
                        <c:v>-1.4638999999999998E-2</c:v>
                      </c:pt>
                      <c:pt idx="747">
                        <c:v>-1.4615499999999998E-2</c:v>
                      </c:pt>
                      <c:pt idx="748">
                        <c:v>-1.4592999999999998E-2</c:v>
                      </c:pt>
                      <c:pt idx="749">
                        <c:v>-1.45775E-2</c:v>
                      </c:pt>
                      <c:pt idx="750">
                        <c:v>-1.4559500000000001E-2</c:v>
                      </c:pt>
                      <c:pt idx="751">
                        <c:v>-1.4538999999999998E-2</c:v>
                      </c:pt>
                      <c:pt idx="752">
                        <c:v>-1.4514999999999998E-2</c:v>
                      </c:pt>
                      <c:pt idx="753">
                        <c:v>-1.4495000000000001E-2</c:v>
                      </c:pt>
                      <c:pt idx="754">
                        <c:v>-1.4472499999999999E-2</c:v>
                      </c:pt>
                      <c:pt idx="755">
                        <c:v>-1.4449999999999996E-2</c:v>
                      </c:pt>
                      <c:pt idx="756">
                        <c:v>-1.4423999999999998E-2</c:v>
                      </c:pt>
                      <c:pt idx="757">
                        <c:v>-1.4399499999999999E-2</c:v>
                      </c:pt>
                      <c:pt idx="758">
                        <c:v>-1.4381499999999997E-2</c:v>
                      </c:pt>
                      <c:pt idx="759">
                        <c:v>-1.4360999999999995E-2</c:v>
                      </c:pt>
                      <c:pt idx="760">
                        <c:v>-1.4342499999999998E-2</c:v>
                      </c:pt>
                      <c:pt idx="761">
                        <c:v>-1.43225E-2</c:v>
                      </c:pt>
                      <c:pt idx="762">
                        <c:v>-1.4300999999999999E-2</c:v>
                      </c:pt>
                      <c:pt idx="763">
                        <c:v>-1.4278500000000001E-2</c:v>
                      </c:pt>
                      <c:pt idx="764">
                        <c:v>-1.4257499999999999E-2</c:v>
                      </c:pt>
                      <c:pt idx="765">
                        <c:v>-1.4242499999999998E-2</c:v>
                      </c:pt>
                      <c:pt idx="766">
                        <c:v>-1.4222999999999994E-2</c:v>
                      </c:pt>
                      <c:pt idx="767">
                        <c:v>-1.4194999999999998E-2</c:v>
                      </c:pt>
                      <c:pt idx="768">
                        <c:v>-1.4176499999999996E-2</c:v>
                      </c:pt>
                      <c:pt idx="769">
                        <c:v>-1.4154499999999997E-2</c:v>
                      </c:pt>
                      <c:pt idx="770">
                        <c:v>-1.4136499999999996E-2</c:v>
                      </c:pt>
                      <c:pt idx="771">
                        <c:v>-1.4119999999999997E-2</c:v>
                      </c:pt>
                      <c:pt idx="772">
                        <c:v>-1.4103999999999998E-2</c:v>
                      </c:pt>
                      <c:pt idx="773">
                        <c:v>-1.4079000000000001E-2</c:v>
                      </c:pt>
                      <c:pt idx="774">
                        <c:v>-1.4060000000000001E-2</c:v>
                      </c:pt>
                      <c:pt idx="775">
                        <c:v>-1.40445E-2</c:v>
                      </c:pt>
                      <c:pt idx="776">
                        <c:v>-1.4028000000000002E-2</c:v>
                      </c:pt>
                      <c:pt idx="777">
                        <c:v>-1.40035E-2</c:v>
                      </c:pt>
                      <c:pt idx="778">
                        <c:v>-1.3986E-2</c:v>
                      </c:pt>
                      <c:pt idx="779">
                        <c:v>-1.3962E-2</c:v>
                      </c:pt>
                      <c:pt idx="780">
                        <c:v>-1.3945500000000005E-2</c:v>
                      </c:pt>
                      <c:pt idx="781">
                        <c:v>-1.39285E-2</c:v>
                      </c:pt>
                      <c:pt idx="782">
                        <c:v>-1.3907000000000001E-2</c:v>
                      </c:pt>
                      <c:pt idx="783">
                        <c:v>-1.3899000000000002E-2</c:v>
                      </c:pt>
                      <c:pt idx="784">
                        <c:v>-1.3877999999999996E-2</c:v>
                      </c:pt>
                      <c:pt idx="785">
                        <c:v>-1.3862999999999999E-2</c:v>
                      </c:pt>
                      <c:pt idx="786">
                        <c:v>-1.3842999999999994E-2</c:v>
                      </c:pt>
                      <c:pt idx="787">
                        <c:v>-1.3829999999999995E-2</c:v>
                      </c:pt>
                      <c:pt idx="788">
                        <c:v>-1.3805499999999997E-2</c:v>
                      </c:pt>
                      <c:pt idx="789">
                        <c:v>-1.3793999999999996E-2</c:v>
                      </c:pt>
                      <c:pt idx="790">
                        <c:v>-1.3776E-2</c:v>
                      </c:pt>
                      <c:pt idx="791">
                        <c:v>-1.3755499999999997E-2</c:v>
                      </c:pt>
                      <c:pt idx="792">
                        <c:v>-1.3735499999999996E-2</c:v>
                      </c:pt>
                      <c:pt idx="793">
                        <c:v>-1.3711999999999997E-2</c:v>
                      </c:pt>
                      <c:pt idx="794">
                        <c:v>-1.3695499999999996E-2</c:v>
                      </c:pt>
                      <c:pt idx="795">
                        <c:v>-1.3670999999999996E-2</c:v>
                      </c:pt>
                      <c:pt idx="796">
                        <c:v>-1.3650499999999999E-2</c:v>
                      </c:pt>
                      <c:pt idx="797">
                        <c:v>-1.3627499999999999E-2</c:v>
                      </c:pt>
                      <c:pt idx="798">
                        <c:v>-1.3604499999999997E-2</c:v>
                      </c:pt>
                      <c:pt idx="799">
                        <c:v>-1.3580999999999996E-2</c:v>
                      </c:pt>
                      <c:pt idx="800">
                        <c:v>-1.3551499999999996E-2</c:v>
                      </c:pt>
                      <c:pt idx="801">
                        <c:v>-1.3532999999999995E-2</c:v>
                      </c:pt>
                      <c:pt idx="802">
                        <c:v>-1.3509999999999998E-2</c:v>
                      </c:pt>
                      <c:pt idx="803">
                        <c:v>-1.3488499999999997E-2</c:v>
                      </c:pt>
                      <c:pt idx="804">
                        <c:v>-1.3465499999999995E-2</c:v>
                      </c:pt>
                      <c:pt idx="805">
                        <c:v>-1.3437999999999995E-2</c:v>
                      </c:pt>
                      <c:pt idx="806">
                        <c:v>-1.3413E-2</c:v>
                      </c:pt>
                      <c:pt idx="807">
                        <c:v>-1.3388499999999999E-2</c:v>
                      </c:pt>
                      <c:pt idx="808">
                        <c:v>-1.3365499999999997E-2</c:v>
                      </c:pt>
                      <c:pt idx="809">
                        <c:v>-1.3337999999999999E-2</c:v>
                      </c:pt>
                      <c:pt idx="810">
                        <c:v>-1.3317499999999998E-2</c:v>
                      </c:pt>
                      <c:pt idx="811">
                        <c:v>-1.3290999999999997E-2</c:v>
                      </c:pt>
                      <c:pt idx="812">
                        <c:v>-1.3266999999999999E-2</c:v>
                      </c:pt>
                      <c:pt idx="813">
                        <c:v>-1.3242500000000001E-2</c:v>
                      </c:pt>
                      <c:pt idx="814">
                        <c:v>-1.3229500000000003E-2</c:v>
                      </c:pt>
                      <c:pt idx="815">
                        <c:v>-1.3208500000000003E-2</c:v>
                      </c:pt>
                      <c:pt idx="816">
                        <c:v>-1.3182500000000007E-2</c:v>
                      </c:pt>
                      <c:pt idx="817">
                        <c:v>-1.3172000000000007E-2</c:v>
                      </c:pt>
                      <c:pt idx="818">
                        <c:v>-1.3147500000000005E-2</c:v>
                      </c:pt>
                      <c:pt idx="819">
                        <c:v>-1.3128500000000005E-2</c:v>
                      </c:pt>
                      <c:pt idx="820">
                        <c:v>-1.3110500000000008E-2</c:v>
                      </c:pt>
                      <c:pt idx="821">
                        <c:v>-1.3081000000000008E-2</c:v>
                      </c:pt>
                      <c:pt idx="822">
                        <c:v>-1.3060000000000007E-2</c:v>
                      </c:pt>
                      <c:pt idx="823">
                        <c:v>-1.3035500000000004E-2</c:v>
                      </c:pt>
                      <c:pt idx="824">
                        <c:v>-1.3016000000000005E-2</c:v>
                      </c:pt>
                      <c:pt idx="825">
                        <c:v>-1.2992000000000004E-2</c:v>
                      </c:pt>
                      <c:pt idx="826">
                        <c:v>-1.2969500000000002E-2</c:v>
                      </c:pt>
                      <c:pt idx="827">
                        <c:v>-1.2950500000000002E-2</c:v>
                      </c:pt>
                      <c:pt idx="828">
                        <c:v>-1.2928500000000002E-2</c:v>
                      </c:pt>
                      <c:pt idx="829">
                        <c:v>-1.2908500000000003E-2</c:v>
                      </c:pt>
                      <c:pt idx="830">
                        <c:v>-1.2890500000000003E-2</c:v>
                      </c:pt>
                      <c:pt idx="831">
                        <c:v>-1.2870000000000003E-2</c:v>
                      </c:pt>
                      <c:pt idx="832">
                        <c:v>-1.2851500000000002E-2</c:v>
                      </c:pt>
                      <c:pt idx="833">
                        <c:v>-1.2831500000000004E-2</c:v>
                      </c:pt>
                      <c:pt idx="834">
                        <c:v>-1.2808500000000006E-2</c:v>
                      </c:pt>
                      <c:pt idx="835">
                        <c:v>-1.2780000000000005E-2</c:v>
                      </c:pt>
                      <c:pt idx="836">
                        <c:v>-1.2759500000000003E-2</c:v>
                      </c:pt>
                      <c:pt idx="837">
                        <c:v>-1.2728000000000007E-2</c:v>
                      </c:pt>
                      <c:pt idx="838">
                        <c:v>-1.2702500000000005E-2</c:v>
                      </c:pt>
                      <c:pt idx="839">
                        <c:v>-1.2684500000000003E-2</c:v>
                      </c:pt>
                      <c:pt idx="840">
                        <c:v>-1.2660000000000005E-2</c:v>
                      </c:pt>
                      <c:pt idx="841">
                        <c:v>-1.2630000000000004E-2</c:v>
                      </c:pt>
                      <c:pt idx="842">
                        <c:v>-1.2600000000000002E-2</c:v>
                      </c:pt>
                      <c:pt idx="843">
                        <c:v>-1.2582500000000005E-2</c:v>
                      </c:pt>
                      <c:pt idx="844">
                        <c:v>-1.2559500000000003E-2</c:v>
                      </c:pt>
                      <c:pt idx="845">
                        <c:v>-1.2538500000000001E-2</c:v>
                      </c:pt>
                      <c:pt idx="846">
                        <c:v>-1.2509500000000002E-2</c:v>
                      </c:pt>
                      <c:pt idx="847">
                        <c:v>-1.2484500000000004E-2</c:v>
                      </c:pt>
                      <c:pt idx="848">
                        <c:v>-1.2462500000000003E-2</c:v>
                      </c:pt>
                      <c:pt idx="849">
                        <c:v>-1.2445000000000005E-2</c:v>
                      </c:pt>
                      <c:pt idx="850">
                        <c:v>-1.2418000000000005E-2</c:v>
                      </c:pt>
                      <c:pt idx="851">
                        <c:v>-1.2392500000000004E-2</c:v>
                      </c:pt>
                      <c:pt idx="852">
                        <c:v>-1.2369000000000005E-2</c:v>
                      </c:pt>
                      <c:pt idx="853">
                        <c:v>-1.2350500000000002E-2</c:v>
                      </c:pt>
                      <c:pt idx="854">
                        <c:v>-1.2320500000000003E-2</c:v>
                      </c:pt>
                      <c:pt idx="855">
                        <c:v>-1.2299500000000003E-2</c:v>
                      </c:pt>
                      <c:pt idx="856">
                        <c:v>-1.2276500000000001E-2</c:v>
                      </c:pt>
                      <c:pt idx="857">
                        <c:v>-1.2248500000000002E-2</c:v>
                      </c:pt>
                      <c:pt idx="858">
                        <c:v>-1.2217499999999999E-2</c:v>
                      </c:pt>
                      <c:pt idx="859">
                        <c:v>-1.2201999999999999E-2</c:v>
                      </c:pt>
                      <c:pt idx="860">
                        <c:v>-1.2174500000000001E-2</c:v>
                      </c:pt>
                      <c:pt idx="861">
                        <c:v>-1.2158499999999999E-2</c:v>
                      </c:pt>
                      <c:pt idx="862">
                        <c:v>-1.2136000000000001E-2</c:v>
                      </c:pt>
                      <c:pt idx="863">
                        <c:v>-1.2110999999999999E-2</c:v>
                      </c:pt>
                      <c:pt idx="864">
                        <c:v>-1.20845E-2</c:v>
                      </c:pt>
                      <c:pt idx="865">
                        <c:v>-1.2063500000000003E-2</c:v>
                      </c:pt>
                      <c:pt idx="866">
                        <c:v>-1.2041999999999999E-2</c:v>
                      </c:pt>
                      <c:pt idx="867">
                        <c:v>-1.2017999999999999E-2</c:v>
                      </c:pt>
                      <c:pt idx="868">
                        <c:v>-1.1999500000000001E-2</c:v>
                      </c:pt>
                      <c:pt idx="869">
                        <c:v>-1.1977E-2</c:v>
                      </c:pt>
                      <c:pt idx="870">
                        <c:v>-1.1954000000000003E-2</c:v>
                      </c:pt>
                      <c:pt idx="871">
                        <c:v>-1.19335E-2</c:v>
                      </c:pt>
                      <c:pt idx="872">
                        <c:v>-1.1917500000000001E-2</c:v>
                      </c:pt>
                      <c:pt idx="873">
                        <c:v>-1.1896500000000001E-2</c:v>
                      </c:pt>
                      <c:pt idx="874">
                        <c:v>-1.1875499999999999E-2</c:v>
                      </c:pt>
                      <c:pt idx="875">
                        <c:v>-1.1861E-2</c:v>
                      </c:pt>
                      <c:pt idx="876">
                        <c:v>-1.1837E-2</c:v>
                      </c:pt>
                      <c:pt idx="877">
                        <c:v>-1.1812000000000003E-2</c:v>
                      </c:pt>
                      <c:pt idx="878">
                        <c:v>-1.1790500000000004E-2</c:v>
                      </c:pt>
                      <c:pt idx="879">
                        <c:v>-1.1774500000000004E-2</c:v>
                      </c:pt>
                      <c:pt idx="880">
                        <c:v>-1.1746000000000001E-2</c:v>
                      </c:pt>
                      <c:pt idx="881">
                        <c:v>-1.1731999999999999E-2</c:v>
                      </c:pt>
                      <c:pt idx="882">
                        <c:v>-1.1707999999999998E-2</c:v>
                      </c:pt>
                      <c:pt idx="883">
                        <c:v>-1.1688999999999998E-2</c:v>
                      </c:pt>
                      <c:pt idx="884">
                        <c:v>-1.1663999999999999E-2</c:v>
                      </c:pt>
                      <c:pt idx="885">
                        <c:v>-1.1635E-2</c:v>
                      </c:pt>
                      <c:pt idx="886">
                        <c:v>-1.1612499999999996E-2</c:v>
                      </c:pt>
                      <c:pt idx="887">
                        <c:v>-1.1585499999999997E-2</c:v>
                      </c:pt>
                      <c:pt idx="888">
                        <c:v>-1.1563999999999996E-2</c:v>
                      </c:pt>
                      <c:pt idx="889">
                        <c:v>-1.1536499999999996E-2</c:v>
                      </c:pt>
                      <c:pt idx="890">
                        <c:v>-1.1515499999999998E-2</c:v>
                      </c:pt>
                      <c:pt idx="891">
                        <c:v>-1.1484499999999998E-2</c:v>
                      </c:pt>
                      <c:pt idx="892">
                        <c:v>-1.1463000000000001E-2</c:v>
                      </c:pt>
                      <c:pt idx="893">
                        <c:v>-1.14425E-2</c:v>
                      </c:pt>
                      <c:pt idx="894">
                        <c:v>-1.1428000000000001E-2</c:v>
                      </c:pt>
                      <c:pt idx="895">
                        <c:v>-1.1409000000000001E-2</c:v>
                      </c:pt>
                      <c:pt idx="896">
                        <c:v>-1.1388499999999999E-2</c:v>
                      </c:pt>
                      <c:pt idx="897">
                        <c:v>-1.1365499999999997E-2</c:v>
                      </c:pt>
                      <c:pt idx="898">
                        <c:v>-1.1352499999999998E-2</c:v>
                      </c:pt>
                      <c:pt idx="899">
                        <c:v>-1.1331499999999996E-2</c:v>
                      </c:pt>
                      <c:pt idx="900">
                        <c:v>-1.1311499999999999E-2</c:v>
                      </c:pt>
                      <c:pt idx="901">
                        <c:v>-1.1293999999999997E-2</c:v>
                      </c:pt>
                      <c:pt idx="902">
                        <c:v>-1.1273999999999996E-2</c:v>
                      </c:pt>
                      <c:pt idx="903">
                        <c:v>-1.1251999999999993E-2</c:v>
                      </c:pt>
                      <c:pt idx="904">
                        <c:v>-1.1229499999999996E-2</c:v>
                      </c:pt>
                      <c:pt idx="905">
                        <c:v>-1.1216499999999996E-2</c:v>
                      </c:pt>
                      <c:pt idx="906">
                        <c:v>-1.1191999999999995E-2</c:v>
                      </c:pt>
                      <c:pt idx="907">
                        <c:v>-1.1172999999999995E-2</c:v>
                      </c:pt>
                      <c:pt idx="908">
                        <c:v>-1.1154999999999993E-2</c:v>
                      </c:pt>
                      <c:pt idx="909">
                        <c:v>-1.1142999999999993E-2</c:v>
                      </c:pt>
                      <c:pt idx="910">
                        <c:v>-1.1122999999999994E-2</c:v>
                      </c:pt>
                      <c:pt idx="911">
                        <c:v>-1.1104999999999997E-2</c:v>
                      </c:pt>
                      <c:pt idx="912">
                        <c:v>-1.1083999999999997E-2</c:v>
                      </c:pt>
                      <c:pt idx="913">
                        <c:v>-1.1066499999999995E-2</c:v>
                      </c:pt>
                      <c:pt idx="914">
                        <c:v>-1.1050999999999995E-2</c:v>
                      </c:pt>
                      <c:pt idx="915">
                        <c:v>-1.1029999999999995E-2</c:v>
                      </c:pt>
                      <c:pt idx="916">
                        <c:v>-1.1014999999999995E-2</c:v>
                      </c:pt>
                      <c:pt idx="917">
                        <c:v>-1.0995999999999997E-2</c:v>
                      </c:pt>
                      <c:pt idx="918">
                        <c:v>-1.0982999999999998E-2</c:v>
                      </c:pt>
                      <c:pt idx="919">
                        <c:v>-1.0967499999999996E-2</c:v>
                      </c:pt>
                      <c:pt idx="920">
                        <c:v>-1.0954499999999995E-2</c:v>
                      </c:pt>
                      <c:pt idx="921">
                        <c:v>-1.0940999999999999E-2</c:v>
                      </c:pt>
                      <c:pt idx="922">
                        <c:v>-1.0919999999999999E-2</c:v>
                      </c:pt>
                      <c:pt idx="923">
                        <c:v>-1.0910499999999998E-2</c:v>
                      </c:pt>
                      <c:pt idx="924">
                        <c:v>-1.0900500000000002E-2</c:v>
                      </c:pt>
                      <c:pt idx="925">
                        <c:v>-1.0883E-2</c:v>
                      </c:pt>
                      <c:pt idx="926">
                        <c:v>-1.0869500000000001E-2</c:v>
                      </c:pt>
                      <c:pt idx="927">
                        <c:v>-1.0874000000000002E-2</c:v>
                      </c:pt>
                      <c:pt idx="928">
                        <c:v>-1.0848000000000002E-2</c:v>
                      </c:pt>
                      <c:pt idx="929">
                        <c:v>-1.0833000000000002E-2</c:v>
                      </c:pt>
                      <c:pt idx="930">
                        <c:v>-1.0814000000000001E-2</c:v>
                      </c:pt>
                      <c:pt idx="931">
                        <c:v>-1.0803500000000001E-2</c:v>
                      </c:pt>
                      <c:pt idx="932">
                        <c:v>-1.0786500000000001E-2</c:v>
                      </c:pt>
                      <c:pt idx="933">
                        <c:v>-1.0775000000000002E-2</c:v>
                      </c:pt>
                      <c:pt idx="934">
                        <c:v>-1.0757500000000001E-2</c:v>
                      </c:pt>
                      <c:pt idx="935">
                        <c:v>-1.0741500000000001E-2</c:v>
                      </c:pt>
                      <c:pt idx="936">
                        <c:v>-1.0727000000000002E-2</c:v>
                      </c:pt>
                      <c:pt idx="937">
                        <c:v>-1.0714999999999999E-2</c:v>
                      </c:pt>
                      <c:pt idx="938">
                        <c:v>-1.0696499999999998E-2</c:v>
                      </c:pt>
                      <c:pt idx="939">
                        <c:v>-1.0687499999999999E-2</c:v>
                      </c:pt>
                      <c:pt idx="940">
                        <c:v>-1.0677999999999995E-2</c:v>
                      </c:pt>
                      <c:pt idx="941">
                        <c:v>-1.0658999999999995E-2</c:v>
                      </c:pt>
                      <c:pt idx="942">
                        <c:v>-1.0641999999999995E-2</c:v>
                      </c:pt>
                      <c:pt idx="943">
                        <c:v>-1.0626499999999994E-2</c:v>
                      </c:pt>
                      <c:pt idx="944">
                        <c:v>-1.0611499999999994E-2</c:v>
                      </c:pt>
                      <c:pt idx="945">
                        <c:v>-1.0603999999999995E-2</c:v>
                      </c:pt>
                      <c:pt idx="946">
                        <c:v>-1.0587999999999995E-2</c:v>
                      </c:pt>
                      <c:pt idx="947">
                        <c:v>-1.0571999999999995E-2</c:v>
                      </c:pt>
                      <c:pt idx="948">
                        <c:v>-1.0551499999999997E-2</c:v>
                      </c:pt>
                      <c:pt idx="949">
                        <c:v>-1.05355E-2</c:v>
                      </c:pt>
                      <c:pt idx="950">
                        <c:v>-1.0519000000000001E-2</c:v>
                      </c:pt>
                      <c:pt idx="951">
                        <c:v>-1.0506500000000004E-2</c:v>
                      </c:pt>
                      <c:pt idx="952">
                        <c:v>-1.0491000000000004E-2</c:v>
                      </c:pt>
                      <c:pt idx="953">
                        <c:v>-1.0472500000000001E-2</c:v>
                      </c:pt>
                      <c:pt idx="954">
                        <c:v>-1.0459000000000003E-2</c:v>
                      </c:pt>
                      <c:pt idx="955">
                        <c:v>-1.04425E-2</c:v>
                      </c:pt>
                      <c:pt idx="956">
                        <c:v>-1.04265E-2</c:v>
                      </c:pt>
                      <c:pt idx="957">
                        <c:v>-1.0413499999999999E-2</c:v>
                      </c:pt>
                      <c:pt idx="958">
                        <c:v>-1.0397E-2</c:v>
                      </c:pt>
                      <c:pt idx="959">
                        <c:v>-1.0383000000000002E-2</c:v>
                      </c:pt>
                      <c:pt idx="960">
                        <c:v>-1.0363500000000003E-2</c:v>
                      </c:pt>
                      <c:pt idx="961">
                        <c:v>-1.0324000000000002E-2</c:v>
                      </c:pt>
                      <c:pt idx="962">
                        <c:v>-1.0310000000000003E-2</c:v>
                      </c:pt>
                      <c:pt idx="963">
                        <c:v>-1.0293000000000005E-2</c:v>
                      </c:pt>
                      <c:pt idx="964">
                        <c:v>-1.0280000000000003E-2</c:v>
                      </c:pt>
                      <c:pt idx="965">
                        <c:v>-1.0256000000000003E-2</c:v>
                      </c:pt>
                      <c:pt idx="966">
                        <c:v>-1.02375E-2</c:v>
                      </c:pt>
                      <c:pt idx="967">
                        <c:v>-1.0224E-2</c:v>
                      </c:pt>
                      <c:pt idx="968">
                        <c:v>-1.0205500000000001E-2</c:v>
                      </c:pt>
                      <c:pt idx="969">
                        <c:v>-1.0192999999999999E-2</c:v>
                      </c:pt>
                      <c:pt idx="970">
                        <c:v>-1.0176999999999999E-2</c:v>
                      </c:pt>
                      <c:pt idx="971">
                        <c:v>-1.0158999999999998E-2</c:v>
                      </c:pt>
                      <c:pt idx="972">
                        <c:v>-1.0143999999999997E-2</c:v>
                      </c:pt>
                      <c:pt idx="973">
                        <c:v>-1.0130499999999997E-2</c:v>
                      </c:pt>
                      <c:pt idx="974">
                        <c:v>-1.0118499999999997E-2</c:v>
                      </c:pt>
                      <c:pt idx="975">
                        <c:v>-1.0103999999999997E-2</c:v>
                      </c:pt>
                      <c:pt idx="976">
                        <c:v>-1.0088499999999999E-2</c:v>
                      </c:pt>
                      <c:pt idx="977">
                        <c:v>-1.0076999999999997E-2</c:v>
                      </c:pt>
                      <c:pt idx="978">
                        <c:v>-1.0064499999999999E-2</c:v>
                      </c:pt>
                      <c:pt idx="979">
                        <c:v>-1.0048999999999997E-2</c:v>
                      </c:pt>
                      <c:pt idx="980">
                        <c:v>-1.0027999999999997E-2</c:v>
                      </c:pt>
                      <c:pt idx="981">
                        <c:v>-1.0015999999999995E-2</c:v>
                      </c:pt>
                      <c:pt idx="982">
                        <c:v>-1.0006999999999997E-2</c:v>
                      </c:pt>
                      <c:pt idx="983">
                        <c:v>-9.9944999999999964E-3</c:v>
                      </c:pt>
                      <c:pt idx="984">
                        <c:v>-9.9799999999999958E-3</c:v>
                      </c:pt>
                      <c:pt idx="985">
                        <c:v>-9.9669999999999967E-3</c:v>
                      </c:pt>
                      <c:pt idx="986">
                        <c:v>-9.9554999999999991E-3</c:v>
                      </c:pt>
                      <c:pt idx="987">
                        <c:v>-9.9434999999999992E-3</c:v>
                      </c:pt>
                      <c:pt idx="988">
                        <c:v>-9.9329999999999991E-3</c:v>
                      </c:pt>
                      <c:pt idx="989">
                        <c:v>-9.9184999999999985E-3</c:v>
                      </c:pt>
                      <c:pt idx="990">
                        <c:v>-9.9009999999999983E-3</c:v>
                      </c:pt>
                      <c:pt idx="991">
                        <c:v>-9.8924999999999985E-3</c:v>
                      </c:pt>
                      <c:pt idx="992">
                        <c:v>-9.8809999999999992E-3</c:v>
                      </c:pt>
                      <c:pt idx="993">
                        <c:v>-9.8685000000000005E-3</c:v>
                      </c:pt>
                      <c:pt idx="994">
                        <c:v>-9.8519999999999979E-3</c:v>
                      </c:pt>
                      <c:pt idx="995">
                        <c:v>-9.8384999999999983E-3</c:v>
                      </c:pt>
                      <c:pt idx="996">
                        <c:v>-9.8254999999999974E-3</c:v>
                      </c:pt>
                      <c:pt idx="997">
                        <c:v>-9.8219999999999974E-3</c:v>
                      </c:pt>
                      <c:pt idx="998">
                        <c:v>-9.8095000000000005E-3</c:v>
                      </c:pt>
                      <c:pt idx="999">
                        <c:v>-9.7959999999999974E-3</c:v>
                      </c:pt>
                      <c:pt idx="1000">
                        <c:v>-9.7894999999999979E-3</c:v>
                      </c:pt>
                      <c:pt idx="1001">
                        <c:v>-9.7794999999999983E-3</c:v>
                      </c:pt>
                      <c:pt idx="1002">
                        <c:v>-9.7734999999999975E-3</c:v>
                      </c:pt>
                      <c:pt idx="1003">
                        <c:v>-9.754999999999998E-3</c:v>
                      </c:pt>
                      <c:pt idx="1004">
                        <c:v>-9.7459999999999977E-3</c:v>
                      </c:pt>
                      <c:pt idx="1005">
                        <c:v>-9.7384999999999972E-3</c:v>
                      </c:pt>
                      <c:pt idx="1006">
                        <c:v>-9.7289999999999981E-3</c:v>
                      </c:pt>
                      <c:pt idx="1007">
                        <c:v>-9.7179999999999975E-3</c:v>
                      </c:pt>
                      <c:pt idx="1008">
                        <c:v>-9.7034999999999969E-3</c:v>
                      </c:pt>
                      <c:pt idx="1009">
                        <c:v>-9.6919999999999958E-3</c:v>
                      </c:pt>
                      <c:pt idx="1010">
                        <c:v>-9.6709999999999973E-3</c:v>
                      </c:pt>
                      <c:pt idx="1011">
                        <c:v>-9.6589999999999992E-3</c:v>
                      </c:pt>
                      <c:pt idx="1012">
                        <c:v>-9.6444999999999986E-3</c:v>
                      </c:pt>
                      <c:pt idx="1013">
                        <c:v>-9.6299999999999979E-3</c:v>
                      </c:pt>
                      <c:pt idx="1014">
                        <c:v>-9.607499999999998E-3</c:v>
                      </c:pt>
                      <c:pt idx="1015">
                        <c:v>-9.5954999999999964E-3</c:v>
                      </c:pt>
                      <c:pt idx="1016">
                        <c:v>-9.582999999999996E-3</c:v>
                      </c:pt>
                      <c:pt idx="1017">
                        <c:v>-9.5659999999999946E-3</c:v>
                      </c:pt>
                      <c:pt idx="1018">
                        <c:v>-9.5484999999999928E-3</c:v>
                      </c:pt>
                      <c:pt idx="1019">
                        <c:v>-9.5354999999999954E-3</c:v>
                      </c:pt>
                      <c:pt idx="1020">
                        <c:v>-9.5234999999999938E-3</c:v>
                      </c:pt>
                      <c:pt idx="1021">
                        <c:v>-9.5089999999999949E-3</c:v>
                      </c:pt>
                      <c:pt idx="1022">
                        <c:v>-9.5019999999999931E-3</c:v>
                      </c:pt>
                      <c:pt idx="1023">
                        <c:v>-9.4914999999999947E-3</c:v>
                      </c:pt>
                      <c:pt idx="1024">
                        <c:v>-9.4734999999999941E-3</c:v>
                      </c:pt>
                      <c:pt idx="1025">
                        <c:v>-9.4599999999999945E-3</c:v>
                      </c:pt>
                      <c:pt idx="1026">
                        <c:v>-9.4449999999999951E-3</c:v>
                      </c:pt>
                      <c:pt idx="1027">
                        <c:v>-9.4404999999999975E-3</c:v>
                      </c:pt>
                      <c:pt idx="1028">
                        <c:v>-9.4264999999999974E-3</c:v>
                      </c:pt>
                      <c:pt idx="1029">
                        <c:v>-9.4124999999999973E-3</c:v>
                      </c:pt>
                      <c:pt idx="1030">
                        <c:v>-9.4034999999999969E-3</c:v>
                      </c:pt>
                      <c:pt idx="1031">
                        <c:v>-9.3904999999999943E-3</c:v>
                      </c:pt>
                      <c:pt idx="1032">
                        <c:v>-9.3779999999999957E-3</c:v>
                      </c:pt>
                      <c:pt idx="1033">
                        <c:v>-9.3684999999999949E-3</c:v>
                      </c:pt>
                      <c:pt idx="1034">
                        <c:v>-9.3614999999999966E-3</c:v>
                      </c:pt>
                      <c:pt idx="1035">
                        <c:v>-9.353999999999996E-3</c:v>
                      </c:pt>
                      <c:pt idx="1036">
                        <c:v>-9.3404999999999946E-3</c:v>
                      </c:pt>
                      <c:pt idx="1037">
                        <c:v>-9.3294999999999958E-3</c:v>
                      </c:pt>
                      <c:pt idx="1038">
                        <c:v>-9.3229999999999945E-3</c:v>
                      </c:pt>
                      <c:pt idx="1039">
                        <c:v>-9.3124999999999944E-3</c:v>
                      </c:pt>
                      <c:pt idx="1040">
                        <c:v>-9.3074999999999946E-3</c:v>
                      </c:pt>
                      <c:pt idx="1041">
                        <c:v>-9.3034999999999941E-3</c:v>
                      </c:pt>
                      <c:pt idx="1042">
                        <c:v>-9.3004999999999945E-3</c:v>
                      </c:pt>
                      <c:pt idx="1043">
                        <c:v>-9.2934999999999945E-3</c:v>
                      </c:pt>
                      <c:pt idx="1044">
                        <c:v>-9.2864999999999961E-3</c:v>
                      </c:pt>
                      <c:pt idx="1045">
                        <c:v>-9.2809999999999976E-3</c:v>
                      </c:pt>
                      <c:pt idx="1046">
                        <c:v>-9.2774999999999976E-3</c:v>
                      </c:pt>
                      <c:pt idx="1047">
                        <c:v>-9.2684999999999955E-3</c:v>
                      </c:pt>
                      <c:pt idx="1048">
                        <c:v>-9.2629999999999969E-3</c:v>
                      </c:pt>
                      <c:pt idx="1049">
                        <c:v>-9.2494999999999973E-3</c:v>
                      </c:pt>
                      <c:pt idx="1050">
                        <c:v>-9.2344999999999962E-3</c:v>
                      </c:pt>
                      <c:pt idx="1051">
                        <c:v>-9.2234999999999973E-3</c:v>
                      </c:pt>
                      <c:pt idx="1052">
                        <c:v>-9.2144999999999987E-3</c:v>
                      </c:pt>
                      <c:pt idx="1053">
                        <c:v>-9.2009999999999991E-3</c:v>
                      </c:pt>
                      <c:pt idx="1054">
                        <c:v>-9.193999999999999E-3</c:v>
                      </c:pt>
                      <c:pt idx="1055">
                        <c:v>-9.1784999999999992E-3</c:v>
                      </c:pt>
                      <c:pt idx="1056">
                        <c:v>-9.1694999999999971E-3</c:v>
                      </c:pt>
                      <c:pt idx="1057">
                        <c:v>-9.1549999999999982E-3</c:v>
                      </c:pt>
                      <c:pt idx="1058">
                        <c:v>-9.1474999999999976E-3</c:v>
                      </c:pt>
                      <c:pt idx="1059">
                        <c:v>-9.1354999999999978E-3</c:v>
                      </c:pt>
                      <c:pt idx="1060">
                        <c:v>-9.1219999999999982E-3</c:v>
                      </c:pt>
                      <c:pt idx="1061">
                        <c:v>-9.105499999999999E-3</c:v>
                      </c:pt>
                      <c:pt idx="1062">
                        <c:v>-9.0969999999999992E-3</c:v>
                      </c:pt>
                      <c:pt idx="1063">
                        <c:v>-9.0865000000000008E-3</c:v>
                      </c:pt>
                      <c:pt idx="1064">
                        <c:v>-9.0865000000000008E-3</c:v>
                      </c:pt>
                      <c:pt idx="1065">
                        <c:v>-9.0750000000000015E-3</c:v>
                      </c:pt>
                      <c:pt idx="1066">
                        <c:v>-9.0635000000000004E-3</c:v>
                      </c:pt>
                      <c:pt idx="1067">
                        <c:v>-9.053499999999999E-3</c:v>
                      </c:pt>
                      <c:pt idx="1068">
                        <c:v>-9.0420000000000014E-3</c:v>
                      </c:pt>
                      <c:pt idx="1069">
                        <c:v>-9.0375000000000004E-3</c:v>
                      </c:pt>
                      <c:pt idx="1070">
                        <c:v>-9.0259999999999993E-3</c:v>
                      </c:pt>
                      <c:pt idx="1071">
                        <c:v>-9.0160000000000014E-3</c:v>
                      </c:pt>
                      <c:pt idx="1072">
                        <c:v>-9.0054999999999996E-3</c:v>
                      </c:pt>
                      <c:pt idx="1073">
                        <c:v>-8.9969999999999998E-3</c:v>
                      </c:pt>
                      <c:pt idx="1074">
                        <c:v>-8.9880000000000012E-3</c:v>
                      </c:pt>
                      <c:pt idx="1075">
                        <c:v>-8.9795000000000014E-3</c:v>
                      </c:pt>
                      <c:pt idx="1076">
                        <c:v>-8.9674999999999998E-3</c:v>
                      </c:pt>
                      <c:pt idx="1077">
                        <c:v>-8.9615000000000007E-3</c:v>
                      </c:pt>
                      <c:pt idx="1078">
                        <c:v>-8.9479999999999994E-3</c:v>
                      </c:pt>
                      <c:pt idx="1079">
                        <c:v>-8.9344999999999997E-3</c:v>
                      </c:pt>
                      <c:pt idx="1080">
                        <c:v>-8.9280000000000002E-3</c:v>
                      </c:pt>
                      <c:pt idx="1081">
                        <c:v>-8.9079999999999975E-3</c:v>
                      </c:pt>
                      <c:pt idx="1082">
                        <c:v>-8.905999999999999E-3</c:v>
                      </c:pt>
                      <c:pt idx="1083">
                        <c:v>-8.8894999999999981E-3</c:v>
                      </c:pt>
                      <c:pt idx="1084">
                        <c:v>-8.885500000000001E-3</c:v>
                      </c:pt>
                      <c:pt idx="1085">
                        <c:v>-8.8770000000000012E-3</c:v>
                      </c:pt>
                      <c:pt idx="1086">
                        <c:v>-8.8660000000000006E-3</c:v>
                      </c:pt>
                      <c:pt idx="1087">
                        <c:v>-8.8610000000000008E-3</c:v>
                      </c:pt>
                      <c:pt idx="1088">
                        <c:v>-8.8495000000000015E-3</c:v>
                      </c:pt>
                      <c:pt idx="1089">
                        <c:v>-8.8455000000000009E-3</c:v>
                      </c:pt>
                      <c:pt idx="1090">
                        <c:v>-8.8374999999999999E-3</c:v>
                      </c:pt>
                      <c:pt idx="1091">
                        <c:v>-8.829E-3</c:v>
                      </c:pt>
                      <c:pt idx="1092">
                        <c:v>-8.824000000000002E-3</c:v>
                      </c:pt>
                      <c:pt idx="1093">
                        <c:v>-8.8085000000000021E-3</c:v>
                      </c:pt>
                      <c:pt idx="1094">
                        <c:v>-8.7950000000000007E-3</c:v>
                      </c:pt>
                      <c:pt idx="1095">
                        <c:v>-8.7880000000000007E-3</c:v>
                      </c:pt>
                      <c:pt idx="1096">
                        <c:v>-8.7790000000000003E-3</c:v>
                      </c:pt>
                      <c:pt idx="1097">
                        <c:v>-8.7720000000000003E-3</c:v>
                      </c:pt>
                      <c:pt idx="1098">
                        <c:v>-8.7585000000000024E-3</c:v>
                      </c:pt>
                      <c:pt idx="1099">
                        <c:v>-8.7485000000000028E-3</c:v>
                      </c:pt>
                      <c:pt idx="1100">
                        <c:v>-8.744E-3</c:v>
                      </c:pt>
                      <c:pt idx="1101">
                        <c:v>-8.7365000000000012E-3</c:v>
                      </c:pt>
                      <c:pt idx="1102">
                        <c:v>-8.7320000000000002E-3</c:v>
                      </c:pt>
                      <c:pt idx="1103">
                        <c:v>-8.7205000000000008E-3</c:v>
                      </c:pt>
                      <c:pt idx="1104">
                        <c:v>-8.7105000000000012E-3</c:v>
                      </c:pt>
                      <c:pt idx="1105">
                        <c:v>-8.6925000000000006E-3</c:v>
                      </c:pt>
                      <c:pt idx="1106">
                        <c:v>-8.6830000000000015E-3</c:v>
                      </c:pt>
                      <c:pt idx="1107">
                        <c:v>-8.6690000000000031E-3</c:v>
                      </c:pt>
                      <c:pt idx="1108">
                        <c:v>-8.661000000000002E-3</c:v>
                      </c:pt>
                      <c:pt idx="1109">
                        <c:v>-8.6455000000000021E-3</c:v>
                      </c:pt>
                      <c:pt idx="1110">
                        <c:v>-8.6405000000000023E-3</c:v>
                      </c:pt>
                      <c:pt idx="1111">
                        <c:v>-8.6295000000000018E-3</c:v>
                      </c:pt>
                      <c:pt idx="1112">
                        <c:v>-8.6225000000000017E-3</c:v>
                      </c:pt>
                      <c:pt idx="1113">
                        <c:v>-8.6135000000000031E-3</c:v>
                      </c:pt>
                      <c:pt idx="1114">
                        <c:v>-8.6015000000000032E-3</c:v>
                      </c:pt>
                      <c:pt idx="1115">
                        <c:v>-8.5920000000000041E-3</c:v>
                      </c:pt>
                      <c:pt idx="1116">
                        <c:v>-8.5765000000000025E-3</c:v>
                      </c:pt>
                      <c:pt idx="1117">
                        <c:v>-8.5670000000000034E-3</c:v>
                      </c:pt>
                      <c:pt idx="1118">
                        <c:v>-8.5565000000000051E-3</c:v>
                      </c:pt>
                      <c:pt idx="1119">
                        <c:v>-8.5525000000000045E-3</c:v>
                      </c:pt>
                      <c:pt idx="1120">
                        <c:v>-8.5385000000000044E-3</c:v>
                      </c:pt>
                      <c:pt idx="1121">
                        <c:v>-8.5225000000000058E-3</c:v>
                      </c:pt>
                      <c:pt idx="1122">
                        <c:v>-8.5115000000000034E-3</c:v>
                      </c:pt>
                      <c:pt idx="1123">
                        <c:v>-8.496500000000004E-3</c:v>
                      </c:pt>
                      <c:pt idx="1124">
                        <c:v>-8.4760000000000044E-3</c:v>
                      </c:pt>
                      <c:pt idx="1125">
                        <c:v>-8.4640000000000045E-3</c:v>
                      </c:pt>
                      <c:pt idx="1126">
                        <c:v>-8.4480000000000041E-3</c:v>
                      </c:pt>
                      <c:pt idx="1127">
                        <c:v>-8.430500000000004E-3</c:v>
                      </c:pt>
                      <c:pt idx="1128">
                        <c:v>-8.429500000000003E-3</c:v>
                      </c:pt>
                      <c:pt idx="1129">
                        <c:v>-8.4175000000000031E-3</c:v>
                      </c:pt>
                      <c:pt idx="1130">
                        <c:v>-8.4165000000000038E-3</c:v>
                      </c:pt>
                      <c:pt idx="1131">
                        <c:v>-8.4155000000000028E-3</c:v>
                      </c:pt>
                      <c:pt idx="1132">
                        <c:v>-8.4075000000000035E-3</c:v>
                      </c:pt>
                      <c:pt idx="1133">
                        <c:v>-8.3955000000000019E-3</c:v>
                      </c:pt>
                      <c:pt idx="1134">
                        <c:v>-8.3915000000000014E-3</c:v>
                      </c:pt>
                      <c:pt idx="1135">
                        <c:v>-8.3840000000000043E-3</c:v>
                      </c:pt>
                      <c:pt idx="1136">
                        <c:v>-8.374000000000003E-3</c:v>
                      </c:pt>
                      <c:pt idx="1137">
                        <c:v>-8.3635000000000029E-3</c:v>
                      </c:pt>
                      <c:pt idx="1138">
                        <c:v>-8.3580000000000026E-3</c:v>
                      </c:pt>
                      <c:pt idx="1139">
                        <c:v>-8.347500000000006E-3</c:v>
                      </c:pt>
                      <c:pt idx="1140">
                        <c:v>-8.3350000000000056E-3</c:v>
                      </c:pt>
                      <c:pt idx="1141">
                        <c:v>-8.3330000000000053E-3</c:v>
                      </c:pt>
                      <c:pt idx="1142">
                        <c:v>-8.3235000000000062E-3</c:v>
                      </c:pt>
                      <c:pt idx="1143">
                        <c:v>-8.3150000000000064E-3</c:v>
                      </c:pt>
                      <c:pt idx="1144">
                        <c:v>-8.3120000000000051E-3</c:v>
                      </c:pt>
                      <c:pt idx="1145">
                        <c:v>-8.2995000000000048E-3</c:v>
                      </c:pt>
                      <c:pt idx="1146">
                        <c:v>-8.2910000000000032E-3</c:v>
                      </c:pt>
                      <c:pt idx="1147">
                        <c:v>-8.2835000000000044E-3</c:v>
                      </c:pt>
                      <c:pt idx="1148">
                        <c:v>-8.2825000000000051E-3</c:v>
                      </c:pt>
                      <c:pt idx="1149">
                        <c:v>-8.2670000000000052E-3</c:v>
                      </c:pt>
                      <c:pt idx="1150">
                        <c:v>-8.260500000000004E-3</c:v>
                      </c:pt>
                      <c:pt idx="1151">
                        <c:v>-8.2540000000000044E-3</c:v>
                      </c:pt>
                      <c:pt idx="1152">
                        <c:v>-8.2470000000000026E-3</c:v>
                      </c:pt>
                      <c:pt idx="1153">
                        <c:v>-8.2405000000000048E-3</c:v>
                      </c:pt>
                      <c:pt idx="1154">
                        <c:v>-8.2295000000000042E-3</c:v>
                      </c:pt>
                      <c:pt idx="1155">
                        <c:v>-8.2250000000000031E-3</c:v>
                      </c:pt>
                      <c:pt idx="1156">
                        <c:v>-8.2225000000000041E-3</c:v>
                      </c:pt>
                      <c:pt idx="1157">
                        <c:v>-8.2180000000000048E-3</c:v>
                      </c:pt>
                      <c:pt idx="1158">
                        <c:v>-8.1855000000000018E-3</c:v>
                      </c:pt>
                      <c:pt idx="1159">
                        <c:v>-8.2780000000000041E-3</c:v>
                      </c:pt>
                      <c:pt idx="1160">
                        <c:v>-8.2795000000000021E-3</c:v>
                      </c:pt>
                      <c:pt idx="1161">
                        <c:v>-8.2940000000000028E-3</c:v>
                      </c:pt>
                      <c:pt idx="1162">
                        <c:v>-8.2775000000000036E-3</c:v>
                      </c:pt>
                      <c:pt idx="1163">
                        <c:v>-8.2725000000000055E-3</c:v>
                      </c:pt>
                      <c:pt idx="1164">
                        <c:v>-8.269500000000006E-3</c:v>
                      </c:pt>
                      <c:pt idx="1165">
                        <c:v>-8.2655000000000072E-3</c:v>
                      </c:pt>
                      <c:pt idx="1166">
                        <c:v>-8.2625000000000042E-3</c:v>
                      </c:pt>
                      <c:pt idx="1167">
                        <c:v>-8.2615000000000032E-3</c:v>
                      </c:pt>
                      <c:pt idx="1168">
                        <c:v>-8.2585000000000037E-3</c:v>
                      </c:pt>
                      <c:pt idx="1169">
                        <c:v>-8.2480000000000036E-3</c:v>
                      </c:pt>
                      <c:pt idx="1170">
                        <c:v>-8.2405000000000048E-3</c:v>
                      </c:pt>
                      <c:pt idx="1171">
                        <c:v>-8.2370000000000047E-3</c:v>
                      </c:pt>
                      <c:pt idx="1172">
                        <c:v>-8.2320000000000032E-3</c:v>
                      </c:pt>
                      <c:pt idx="1173">
                        <c:v>-8.2220000000000036E-3</c:v>
                      </c:pt>
                      <c:pt idx="1174">
                        <c:v>-8.2080000000000035E-3</c:v>
                      </c:pt>
                      <c:pt idx="1175">
                        <c:v>-8.2005000000000047E-3</c:v>
                      </c:pt>
                      <c:pt idx="1176">
                        <c:v>-8.1965000000000041E-3</c:v>
                      </c:pt>
                      <c:pt idx="1177">
                        <c:v>-8.1920000000000048E-3</c:v>
                      </c:pt>
                      <c:pt idx="1178">
                        <c:v>-8.1770000000000037E-3</c:v>
                      </c:pt>
                      <c:pt idx="1179">
                        <c:v>-8.1740000000000042E-3</c:v>
                      </c:pt>
                      <c:pt idx="1180">
                        <c:v>-8.1700000000000036E-3</c:v>
                      </c:pt>
                      <c:pt idx="1181">
                        <c:v>-8.1660000000000049E-3</c:v>
                      </c:pt>
                      <c:pt idx="1182">
                        <c:v>-8.1525000000000052E-3</c:v>
                      </c:pt>
                      <c:pt idx="1183">
                        <c:v>-8.1430000000000044E-3</c:v>
                      </c:pt>
                      <c:pt idx="1184">
                        <c:v>-8.1430000000000044E-3</c:v>
                      </c:pt>
                      <c:pt idx="1185">
                        <c:v>-8.1300000000000035E-3</c:v>
                      </c:pt>
                      <c:pt idx="1186">
                        <c:v>-8.1195000000000017E-3</c:v>
                      </c:pt>
                      <c:pt idx="1187">
                        <c:v>-8.1120000000000029E-3</c:v>
                      </c:pt>
                      <c:pt idx="1188">
                        <c:v>-8.1095000000000021E-3</c:v>
                      </c:pt>
                      <c:pt idx="1189">
                        <c:v>-8.0975000000000023E-3</c:v>
                      </c:pt>
                      <c:pt idx="1190">
                        <c:v>-8.0925000000000007E-3</c:v>
                      </c:pt>
                      <c:pt idx="1191">
                        <c:v>-8.0800000000000021E-3</c:v>
                      </c:pt>
                      <c:pt idx="1192">
                        <c:v>-8.0675E-3</c:v>
                      </c:pt>
                      <c:pt idx="1193">
                        <c:v>-8.0630000000000007E-3</c:v>
                      </c:pt>
                      <c:pt idx="1194">
                        <c:v>-8.061500000000001E-3</c:v>
                      </c:pt>
                      <c:pt idx="1195">
                        <c:v>-8.0550000000000014E-3</c:v>
                      </c:pt>
                      <c:pt idx="1196">
                        <c:v>-8.0470000000000003E-3</c:v>
                      </c:pt>
                      <c:pt idx="1197">
                        <c:v>-8.0335000000000007E-3</c:v>
                      </c:pt>
                      <c:pt idx="1198">
                        <c:v>-8.0305000000000012E-3</c:v>
                      </c:pt>
                      <c:pt idx="1199">
                        <c:v>-8.0290000000000014E-3</c:v>
                      </c:pt>
                      <c:pt idx="1200">
                        <c:v>-8.0274999999999999E-3</c:v>
                      </c:pt>
                      <c:pt idx="1201">
                        <c:v>-8.0165000000000028E-3</c:v>
                      </c:pt>
                      <c:pt idx="1202">
                        <c:v>-8.0035000000000019E-3</c:v>
                      </c:pt>
                      <c:pt idx="1203">
                        <c:v>-7.9994999999999997E-3</c:v>
                      </c:pt>
                      <c:pt idx="1204">
                        <c:v>-7.9880000000000003E-3</c:v>
                      </c:pt>
                      <c:pt idx="1205">
                        <c:v>-7.9745000000000007E-3</c:v>
                      </c:pt>
                      <c:pt idx="1206">
                        <c:v>-7.9725000000000004E-3</c:v>
                      </c:pt>
                      <c:pt idx="1207">
                        <c:v>-7.9665000000000014E-3</c:v>
                      </c:pt>
                      <c:pt idx="1208">
                        <c:v>-7.9620000000000021E-3</c:v>
                      </c:pt>
                      <c:pt idx="1209">
                        <c:v>-7.9535000000000005E-3</c:v>
                      </c:pt>
                      <c:pt idx="1210">
                        <c:v>-7.957500000000001E-3</c:v>
                      </c:pt>
                      <c:pt idx="1211">
                        <c:v>-7.9450000000000024E-3</c:v>
                      </c:pt>
                      <c:pt idx="1212">
                        <c:v>-7.9385000000000011E-3</c:v>
                      </c:pt>
                      <c:pt idx="1213">
                        <c:v>-7.9345000000000023E-3</c:v>
                      </c:pt>
                      <c:pt idx="1214">
                        <c:v>-7.9250000000000015E-3</c:v>
                      </c:pt>
                      <c:pt idx="1215">
                        <c:v>-7.9225000000000042E-3</c:v>
                      </c:pt>
                      <c:pt idx="1216">
                        <c:v>-7.9215000000000015E-3</c:v>
                      </c:pt>
                      <c:pt idx="1217">
                        <c:v>-7.9150000000000036E-3</c:v>
                      </c:pt>
                      <c:pt idx="1218">
                        <c:v>-7.9150000000000036E-3</c:v>
                      </c:pt>
                      <c:pt idx="1219">
                        <c:v>-7.9075000000000031E-3</c:v>
                      </c:pt>
                      <c:pt idx="1220">
                        <c:v>-7.903000000000002E-3</c:v>
                      </c:pt>
                      <c:pt idx="1221">
                        <c:v>-7.9025000000000033E-3</c:v>
                      </c:pt>
                      <c:pt idx="1222">
                        <c:v>-7.8955000000000032E-3</c:v>
                      </c:pt>
                      <c:pt idx="1223">
                        <c:v>-7.8890000000000036E-3</c:v>
                      </c:pt>
                      <c:pt idx="1224">
                        <c:v>-7.8900000000000029E-3</c:v>
                      </c:pt>
                      <c:pt idx="1225">
                        <c:v>-7.8820000000000036E-3</c:v>
                      </c:pt>
                      <c:pt idx="1226">
                        <c:v>-7.8800000000000033E-3</c:v>
                      </c:pt>
                      <c:pt idx="1227">
                        <c:v>-7.8785000000000053E-3</c:v>
                      </c:pt>
                      <c:pt idx="1228">
                        <c:v>-7.8760000000000045E-3</c:v>
                      </c:pt>
                      <c:pt idx="1229">
                        <c:v>-7.8700000000000055E-3</c:v>
                      </c:pt>
                      <c:pt idx="1230">
                        <c:v>-7.8745000000000065E-3</c:v>
                      </c:pt>
                      <c:pt idx="1231">
                        <c:v>-7.872000000000004E-3</c:v>
                      </c:pt>
                      <c:pt idx="1232">
                        <c:v>-7.8560000000000053E-3</c:v>
                      </c:pt>
                      <c:pt idx="1233">
                        <c:v>-7.8605000000000046E-3</c:v>
                      </c:pt>
                      <c:pt idx="1234">
                        <c:v>-7.847000000000005E-3</c:v>
                      </c:pt>
                      <c:pt idx="1235">
                        <c:v>-7.842500000000004E-3</c:v>
                      </c:pt>
                      <c:pt idx="1236">
                        <c:v>-7.8365000000000032E-3</c:v>
                      </c:pt>
                      <c:pt idx="1237">
                        <c:v>-7.8370000000000037E-3</c:v>
                      </c:pt>
                      <c:pt idx="1238">
                        <c:v>-7.8305000000000041E-3</c:v>
                      </c:pt>
                      <c:pt idx="1239">
                        <c:v>-7.8305000000000041E-3</c:v>
                      </c:pt>
                      <c:pt idx="1240">
                        <c:v>-7.8200000000000058E-3</c:v>
                      </c:pt>
                      <c:pt idx="1241">
                        <c:v>-7.8135000000000062E-3</c:v>
                      </c:pt>
                      <c:pt idx="1242">
                        <c:v>-7.8100000000000062E-3</c:v>
                      </c:pt>
                      <c:pt idx="1243">
                        <c:v>-7.7965000000000048E-3</c:v>
                      </c:pt>
                      <c:pt idx="1244">
                        <c:v>-7.7990000000000056E-3</c:v>
                      </c:pt>
                      <c:pt idx="1245">
                        <c:v>-7.7895000000000056E-3</c:v>
                      </c:pt>
                      <c:pt idx="1246">
                        <c:v>-7.7765000000000065E-3</c:v>
                      </c:pt>
                      <c:pt idx="1247">
                        <c:v>-7.7770000000000061E-3</c:v>
                      </c:pt>
                      <c:pt idx="1248">
                        <c:v>-7.7715000000000058E-3</c:v>
                      </c:pt>
                      <c:pt idx="1249">
                        <c:v>-7.7705000000000066E-3</c:v>
                      </c:pt>
                      <c:pt idx="1250">
                        <c:v>-7.7730000000000065E-3</c:v>
                      </c:pt>
                      <c:pt idx="1251">
                        <c:v>-7.7710000000000071E-3</c:v>
                      </c:pt>
                      <c:pt idx="1252">
                        <c:v>-7.7700000000000061E-3</c:v>
                      </c:pt>
                      <c:pt idx="1253">
                        <c:v>-7.7625000000000055E-3</c:v>
                      </c:pt>
                      <c:pt idx="1254">
                        <c:v>-7.7555000000000054E-3</c:v>
                      </c:pt>
                      <c:pt idx="1255">
                        <c:v>-7.7575000000000074E-3</c:v>
                      </c:pt>
                      <c:pt idx="1256">
                        <c:v>-7.7500000000000069E-3</c:v>
                      </c:pt>
                      <c:pt idx="1257">
                        <c:v>-7.7515000000000075E-3</c:v>
                      </c:pt>
                      <c:pt idx="1258">
                        <c:v>-7.7465000000000069E-3</c:v>
                      </c:pt>
                      <c:pt idx="1259">
                        <c:v>-7.7470000000000074E-3</c:v>
                      </c:pt>
                      <c:pt idx="1260">
                        <c:v>-7.7425000000000063E-3</c:v>
                      </c:pt>
                      <c:pt idx="1261">
                        <c:v>-7.7435000000000065E-3</c:v>
                      </c:pt>
                      <c:pt idx="1262">
                        <c:v>-7.7390000000000072E-3</c:v>
                      </c:pt>
                      <c:pt idx="1263">
                        <c:v>-7.7350000000000075E-3</c:v>
                      </c:pt>
                      <c:pt idx="1264">
                        <c:v>-7.7260000000000063E-3</c:v>
                      </c:pt>
                      <c:pt idx="1265">
                        <c:v>-7.7180000000000061E-3</c:v>
                      </c:pt>
                      <c:pt idx="1266">
                        <c:v>-7.7115000000000065E-3</c:v>
                      </c:pt>
                      <c:pt idx="1267">
                        <c:v>-7.7095000000000054E-3</c:v>
                      </c:pt>
                      <c:pt idx="1268">
                        <c:v>-7.7020000000000057E-3</c:v>
                      </c:pt>
                      <c:pt idx="1269">
                        <c:v>-7.6975000000000047E-3</c:v>
                      </c:pt>
                      <c:pt idx="1270">
                        <c:v>-7.6905000000000046E-3</c:v>
                      </c:pt>
                      <c:pt idx="1271">
                        <c:v>-7.6835000000000046E-3</c:v>
                      </c:pt>
                      <c:pt idx="1272">
                        <c:v>-7.6685000000000052E-3</c:v>
                      </c:pt>
                      <c:pt idx="1273">
                        <c:v>-7.6640000000000041E-3</c:v>
                      </c:pt>
                      <c:pt idx="1274">
                        <c:v>-7.6585000000000056E-3</c:v>
                      </c:pt>
                      <c:pt idx="1275">
                        <c:v>-7.648500000000006E-3</c:v>
                      </c:pt>
                      <c:pt idx="1276">
                        <c:v>-7.6425000000000069E-3</c:v>
                      </c:pt>
                      <c:pt idx="1277">
                        <c:v>-7.6350000000000064E-3</c:v>
                      </c:pt>
                      <c:pt idx="1278">
                        <c:v>-7.6300000000000066E-3</c:v>
                      </c:pt>
                      <c:pt idx="1279">
                        <c:v>-7.6230000000000074E-3</c:v>
                      </c:pt>
                      <c:pt idx="1280">
                        <c:v>-7.6185000000000072E-3</c:v>
                      </c:pt>
                      <c:pt idx="1281">
                        <c:v>-7.5995000000000082E-3</c:v>
                      </c:pt>
                      <c:pt idx="1282">
                        <c:v>-7.5860000000000068E-3</c:v>
                      </c:pt>
                      <c:pt idx="1283">
                        <c:v>-7.5855000000000072E-3</c:v>
                      </c:pt>
                      <c:pt idx="1284">
                        <c:v>-7.5790000000000067E-3</c:v>
                      </c:pt>
                      <c:pt idx="1285">
                        <c:v>-7.581000000000007E-3</c:v>
                      </c:pt>
                      <c:pt idx="1286">
                        <c:v>-7.5780000000000066E-3</c:v>
                      </c:pt>
                      <c:pt idx="1287">
                        <c:v>-7.5780000000000057E-3</c:v>
                      </c:pt>
                      <c:pt idx="1288">
                        <c:v>-7.5770000000000073E-3</c:v>
                      </c:pt>
                      <c:pt idx="1289">
                        <c:v>-7.5715000000000062E-3</c:v>
                      </c:pt>
                      <c:pt idx="1290">
                        <c:v>-7.5735000000000073E-3</c:v>
                      </c:pt>
                      <c:pt idx="1291">
                        <c:v>-7.5790000000000067E-3</c:v>
                      </c:pt>
                      <c:pt idx="1292">
                        <c:v>-7.5730000000000051E-3</c:v>
                      </c:pt>
                      <c:pt idx="1293">
                        <c:v>-7.5755000000000076E-3</c:v>
                      </c:pt>
                      <c:pt idx="1294">
                        <c:v>-7.576500000000006E-3</c:v>
                      </c:pt>
                      <c:pt idx="1295">
                        <c:v>-7.5780000000000049E-3</c:v>
                      </c:pt>
                      <c:pt idx="1296">
                        <c:v>-7.5785000000000054E-3</c:v>
                      </c:pt>
                      <c:pt idx="1297">
                        <c:v>-7.5720000000000041E-3</c:v>
                      </c:pt>
                      <c:pt idx="1298">
                        <c:v>-7.5755000000000041E-3</c:v>
                      </c:pt>
                      <c:pt idx="1299">
                        <c:v>-7.5760000000000046E-3</c:v>
                      </c:pt>
                      <c:pt idx="1300">
                        <c:v>-7.5690000000000054E-3</c:v>
                      </c:pt>
                      <c:pt idx="1301">
                        <c:v>-7.5595000000000037E-3</c:v>
                      </c:pt>
                      <c:pt idx="1302">
                        <c:v>-7.5610000000000035E-3</c:v>
                      </c:pt>
                      <c:pt idx="1303">
                        <c:v>-7.5600000000000042E-3</c:v>
                      </c:pt>
                      <c:pt idx="1304">
                        <c:v>-7.5610000000000043E-3</c:v>
                      </c:pt>
                      <c:pt idx="1305">
                        <c:v>-7.5685000000000032E-3</c:v>
                      </c:pt>
                      <c:pt idx="1306">
                        <c:v>-7.559000000000005E-3</c:v>
                      </c:pt>
                      <c:pt idx="1307">
                        <c:v>-7.5620000000000053E-3</c:v>
                      </c:pt>
                      <c:pt idx="1308">
                        <c:v>-7.5560000000000037E-3</c:v>
                      </c:pt>
                      <c:pt idx="1309">
                        <c:v>-7.5565000000000051E-3</c:v>
                      </c:pt>
                      <c:pt idx="1310">
                        <c:v>-7.5475000000000047E-3</c:v>
                      </c:pt>
                      <c:pt idx="1311">
                        <c:v>-7.546000000000005E-3</c:v>
                      </c:pt>
                      <c:pt idx="1312">
                        <c:v>-7.5410000000000043E-3</c:v>
                      </c:pt>
                      <c:pt idx="1313">
                        <c:v>-7.5345000000000047E-3</c:v>
                      </c:pt>
                      <c:pt idx="1314">
                        <c:v>-7.5360000000000028E-3</c:v>
                      </c:pt>
                      <c:pt idx="1315">
                        <c:v>-7.5360000000000045E-3</c:v>
                      </c:pt>
                      <c:pt idx="1316">
                        <c:v>-7.5390000000000058E-3</c:v>
                      </c:pt>
                      <c:pt idx="1317">
                        <c:v>-7.5400000000000059E-3</c:v>
                      </c:pt>
                      <c:pt idx="1318">
                        <c:v>-7.5390000000000032E-3</c:v>
                      </c:pt>
                      <c:pt idx="1319">
                        <c:v>-7.5285000000000022E-3</c:v>
                      </c:pt>
                      <c:pt idx="1320">
                        <c:v>-7.5295000000000032E-3</c:v>
                      </c:pt>
                      <c:pt idx="1321">
                        <c:v>-7.521500000000003E-3</c:v>
                      </c:pt>
                      <c:pt idx="1322">
                        <c:v>-7.5215000000000039E-3</c:v>
                      </c:pt>
                      <c:pt idx="1323">
                        <c:v>-7.5150000000000043E-3</c:v>
                      </c:pt>
                      <c:pt idx="1324">
                        <c:v>-7.5155000000000013E-3</c:v>
                      </c:pt>
                      <c:pt idx="1325">
                        <c:v>-7.5105000000000033E-3</c:v>
                      </c:pt>
                      <c:pt idx="1326">
                        <c:v>-7.5070000000000024E-3</c:v>
                      </c:pt>
                      <c:pt idx="1327">
                        <c:v>-7.4925000000000026E-3</c:v>
                      </c:pt>
                      <c:pt idx="1328">
                        <c:v>-7.4865000000000027E-3</c:v>
                      </c:pt>
                      <c:pt idx="1329">
                        <c:v>-7.4835000000000014E-3</c:v>
                      </c:pt>
                      <c:pt idx="1330">
                        <c:v>-7.4750000000000025E-3</c:v>
                      </c:pt>
                      <c:pt idx="1331">
                        <c:v>-7.4595000000000009E-3</c:v>
                      </c:pt>
                      <c:pt idx="1332">
                        <c:v>-7.4585000000000016E-3</c:v>
                      </c:pt>
                      <c:pt idx="1333">
                        <c:v>-7.4549999999999998E-3</c:v>
                      </c:pt>
                      <c:pt idx="1334">
                        <c:v>-7.4474999999999984E-3</c:v>
                      </c:pt>
                      <c:pt idx="1335">
                        <c:v>-7.4414999999999985E-3</c:v>
                      </c:pt>
                      <c:pt idx="1336">
                        <c:v>-7.4324999999999981E-3</c:v>
                      </c:pt>
                      <c:pt idx="1337">
                        <c:v>-7.4310000000000001E-3</c:v>
                      </c:pt>
                      <c:pt idx="1338">
                        <c:v>-7.4230000000000008E-3</c:v>
                      </c:pt>
                      <c:pt idx="1339">
                        <c:v>-7.4235000000000021E-3</c:v>
                      </c:pt>
                      <c:pt idx="1340">
                        <c:v>-7.4275000000000001E-3</c:v>
                      </c:pt>
                      <c:pt idx="1341">
                        <c:v>-7.4175000000000005E-3</c:v>
                      </c:pt>
                      <c:pt idx="1342">
                        <c:v>-7.4135E-3</c:v>
                      </c:pt>
                      <c:pt idx="1343">
                        <c:v>-7.4044999999999996E-3</c:v>
                      </c:pt>
                      <c:pt idx="1344">
                        <c:v>-7.391E-3</c:v>
                      </c:pt>
                      <c:pt idx="1345">
                        <c:v>-7.3885000000000001E-3</c:v>
                      </c:pt>
                      <c:pt idx="1346">
                        <c:v>-7.3914999999999996E-3</c:v>
                      </c:pt>
                      <c:pt idx="1347">
                        <c:v>-7.3885000000000001E-3</c:v>
                      </c:pt>
                      <c:pt idx="1348">
                        <c:v>-7.3794999999999998E-3</c:v>
                      </c:pt>
                      <c:pt idx="1349">
                        <c:v>-7.3784999999999988E-3</c:v>
                      </c:pt>
                      <c:pt idx="1350">
                        <c:v>-7.3845000000000004E-3</c:v>
                      </c:pt>
                      <c:pt idx="1351">
                        <c:v>-7.3815E-3</c:v>
                      </c:pt>
                      <c:pt idx="1352">
                        <c:v>-7.3950000000000005E-3</c:v>
                      </c:pt>
                      <c:pt idx="1353">
                        <c:v>-7.3945000000000009E-3</c:v>
                      </c:pt>
                      <c:pt idx="1354">
                        <c:v>-7.3969999999999999E-3</c:v>
                      </c:pt>
                      <c:pt idx="1355">
                        <c:v>-7.3965000000000003E-3</c:v>
                      </c:pt>
                      <c:pt idx="1356">
                        <c:v>-7.3850000000000001E-3</c:v>
                      </c:pt>
                      <c:pt idx="1357">
                        <c:v>-7.3865000000000016E-3</c:v>
                      </c:pt>
                      <c:pt idx="1358">
                        <c:v>-7.4080000000000005E-3</c:v>
                      </c:pt>
                      <c:pt idx="1359">
                        <c:v>-7.3110000000000007E-3</c:v>
                      </c:pt>
                      <c:pt idx="1360">
                        <c:v>-7.3020000000000003E-3</c:v>
                      </c:pt>
                      <c:pt idx="1361">
                        <c:v>-7.2935000000000005E-3</c:v>
                      </c:pt>
                      <c:pt idx="1362">
                        <c:v>-7.2965E-3</c:v>
                      </c:pt>
                      <c:pt idx="1363">
                        <c:v>-7.2895E-3</c:v>
                      </c:pt>
                      <c:pt idx="1364">
                        <c:v>-7.2819999999999985E-3</c:v>
                      </c:pt>
                      <c:pt idx="1365">
                        <c:v>-7.2714999999999985E-3</c:v>
                      </c:pt>
                      <c:pt idx="1366">
                        <c:v>-7.2654999999999994E-3</c:v>
                      </c:pt>
                      <c:pt idx="1367">
                        <c:v>-7.2534999999999995E-3</c:v>
                      </c:pt>
                      <c:pt idx="1368">
                        <c:v>-7.2474999999999979E-3</c:v>
                      </c:pt>
                      <c:pt idx="1369">
                        <c:v>-7.2149999999999983E-3</c:v>
                      </c:pt>
                      <c:pt idx="1370">
                        <c:v>-7.2219999999999975E-3</c:v>
                      </c:pt>
                      <c:pt idx="1371">
                        <c:v>-7.2219999999999975E-3</c:v>
                      </c:pt>
                      <c:pt idx="1372">
                        <c:v>-7.214499999999997E-3</c:v>
                      </c:pt>
                      <c:pt idx="1373">
                        <c:v>-7.2114999999999966E-3</c:v>
                      </c:pt>
                      <c:pt idx="1374">
                        <c:v>-7.2034999999999964E-3</c:v>
                      </c:pt>
                      <c:pt idx="1375">
                        <c:v>-7.1939999999999955E-3</c:v>
                      </c:pt>
                      <c:pt idx="1376">
                        <c:v>-7.1759999999999958E-3</c:v>
                      </c:pt>
                      <c:pt idx="1377">
                        <c:v>-7.1669999999999954E-3</c:v>
                      </c:pt>
                      <c:pt idx="1378">
                        <c:v>-7.1634999999999963E-3</c:v>
                      </c:pt>
                      <c:pt idx="1379">
                        <c:v>-7.1489999999999939E-3</c:v>
                      </c:pt>
                      <c:pt idx="1380">
                        <c:v>-7.1414999999999951E-3</c:v>
                      </c:pt>
                      <c:pt idx="1381">
                        <c:v>-7.1334999999999949E-3</c:v>
                      </c:pt>
                      <c:pt idx="1382">
                        <c:v>-7.1224999999999934E-3</c:v>
                      </c:pt>
                      <c:pt idx="1383">
                        <c:v>-7.1209999999999954E-3</c:v>
                      </c:pt>
                      <c:pt idx="1384">
                        <c:v>-7.1089999999999955E-3</c:v>
                      </c:pt>
                      <c:pt idx="1385">
                        <c:v>-7.1079999999999954E-3</c:v>
                      </c:pt>
                      <c:pt idx="1386">
                        <c:v>-7.1034999999999961E-3</c:v>
                      </c:pt>
                      <c:pt idx="1387">
                        <c:v>-7.0974999999999953E-3</c:v>
                      </c:pt>
                      <c:pt idx="1388">
                        <c:v>-7.0839999999999965E-3</c:v>
                      </c:pt>
                      <c:pt idx="1389">
                        <c:v>-7.0869999999999978E-3</c:v>
                      </c:pt>
                      <c:pt idx="1390">
                        <c:v>-7.0794999999999964E-3</c:v>
                      </c:pt>
                      <c:pt idx="1391">
                        <c:v>-7.0684999999999975E-3</c:v>
                      </c:pt>
                      <c:pt idx="1392">
                        <c:v>-7.0699999999999999E-3</c:v>
                      </c:pt>
                      <c:pt idx="1393">
                        <c:v>-7.0649999999999984E-3</c:v>
                      </c:pt>
                      <c:pt idx="1394">
                        <c:v>-7.0604999999999982E-3</c:v>
                      </c:pt>
                      <c:pt idx="1395">
                        <c:v>-7.0584999999999979E-3</c:v>
                      </c:pt>
                      <c:pt idx="1396">
                        <c:v>-7.0554999999999993E-3</c:v>
                      </c:pt>
                      <c:pt idx="1397">
                        <c:v>-7.0499999999999998E-3</c:v>
                      </c:pt>
                      <c:pt idx="1398">
                        <c:v>-7.0470000000000003E-3</c:v>
                      </c:pt>
                      <c:pt idx="1399">
                        <c:v>-7.0399999999999994E-3</c:v>
                      </c:pt>
                      <c:pt idx="1400">
                        <c:v>-7.0309999999999991E-3</c:v>
                      </c:pt>
                      <c:pt idx="1401">
                        <c:v>-7.0409999999999986E-3</c:v>
                      </c:pt>
                      <c:pt idx="1402">
                        <c:v>-7.0479999999999987E-3</c:v>
                      </c:pt>
                      <c:pt idx="1403">
                        <c:v>-7.0474999999999973E-3</c:v>
                      </c:pt>
                      <c:pt idx="1404">
                        <c:v>-7.0499999999999981E-3</c:v>
                      </c:pt>
                      <c:pt idx="1405">
                        <c:v>-7.061999999999998E-3</c:v>
                      </c:pt>
                      <c:pt idx="1406">
                        <c:v>-7.0589999999999984E-3</c:v>
                      </c:pt>
                      <c:pt idx="1407">
                        <c:v>-7.0629999999999981E-3</c:v>
                      </c:pt>
                      <c:pt idx="1408">
                        <c:v>-7.0619999999999962E-3</c:v>
                      </c:pt>
                      <c:pt idx="1409">
                        <c:v>-7.0609999999999961E-3</c:v>
                      </c:pt>
                      <c:pt idx="1410">
                        <c:v>-7.0574999999999969E-3</c:v>
                      </c:pt>
                      <c:pt idx="1411">
                        <c:v>-7.0669999999999978E-3</c:v>
                      </c:pt>
                      <c:pt idx="1412">
                        <c:v>-7.0689999999999972E-3</c:v>
                      </c:pt>
                      <c:pt idx="1413">
                        <c:v>-7.0719999999999976E-3</c:v>
                      </c:pt>
                      <c:pt idx="1414">
                        <c:v>-7.0829999999999973E-3</c:v>
                      </c:pt>
                      <c:pt idx="1415">
                        <c:v>-7.0814999999999975E-3</c:v>
                      </c:pt>
                      <c:pt idx="1416">
                        <c:v>-7.0574999999999978E-3</c:v>
                      </c:pt>
                      <c:pt idx="1417">
                        <c:v>-7.059999999999996E-3</c:v>
                      </c:pt>
                      <c:pt idx="1418">
                        <c:v>-7.0509999999999965E-3</c:v>
                      </c:pt>
                      <c:pt idx="1419">
                        <c:v>-7.0464999999999963E-3</c:v>
                      </c:pt>
                      <c:pt idx="1420">
                        <c:v>-7.0389999999999975E-3</c:v>
                      </c:pt>
                      <c:pt idx="1421">
                        <c:v>-7.0334999999999981E-3</c:v>
                      </c:pt>
                      <c:pt idx="1422">
                        <c:v>-7.0289999999999971E-3</c:v>
                      </c:pt>
                      <c:pt idx="1423">
                        <c:v>-7.026499999999998E-3</c:v>
                      </c:pt>
                      <c:pt idx="1424">
                        <c:v>-7.0169999999999989E-3</c:v>
                      </c:pt>
                      <c:pt idx="1425">
                        <c:v>-7.0234999999999994E-3</c:v>
                      </c:pt>
                      <c:pt idx="1426">
                        <c:v>-7.0179999999999991E-3</c:v>
                      </c:pt>
                      <c:pt idx="1427">
                        <c:v>-7.0169999999999998E-3</c:v>
                      </c:pt>
                      <c:pt idx="1428">
                        <c:v>-7.0185000000000004E-3</c:v>
                      </c:pt>
                      <c:pt idx="1429">
                        <c:v>-7.0135000000000015E-3</c:v>
                      </c:pt>
                      <c:pt idx="1430">
                        <c:v>-6.9900000000000006E-3</c:v>
                      </c:pt>
                      <c:pt idx="1431">
                        <c:v>-6.9875000000000007E-3</c:v>
                      </c:pt>
                      <c:pt idx="1432">
                        <c:v>-6.9965000000000018E-3</c:v>
                      </c:pt>
                      <c:pt idx="1433">
                        <c:v>-6.988000000000002E-3</c:v>
                      </c:pt>
                      <c:pt idx="1434">
                        <c:v>-6.9930000000000027E-3</c:v>
                      </c:pt>
                      <c:pt idx="1435">
                        <c:v>-6.983000000000004E-3</c:v>
                      </c:pt>
                      <c:pt idx="1436">
                        <c:v>-6.9810000000000028E-3</c:v>
                      </c:pt>
                      <c:pt idx="1437">
                        <c:v>-6.9730000000000035E-3</c:v>
                      </c:pt>
                      <c:pt idx="1438">
                        <c:v>-6.9630000000000048E-3</c:v>
                      </c:pt>
                      <c:pt idx="1439">
                        <c:v>-6.9585000000000055E-3</c:v>
                      </c:pt>
                      <c:pt idx="1440">
                        <c:v>-6.9645000000000045E-3</c:v>
                      </c:pt>
                      <c:pt idx="1441">
                        <c:v>-6.9685000000000051E-3</c:v>
                      </c:pt>
                      <c:pt idx="1442">
                        <c:v>-6.9535000000000048E-3</c:v>
                      </c:pt>
                      <c:pt idx="1443">
                        <c:v>-6.9530000000000061E-3</c:v>
                      </c:pt>
                      <c:pt idx="1444">
                        <c:v>-6.931000000000004E-3</c:v>
                      </c:pt>
                      <c:pt idx="1445">
                        <c:v>-6.9290000000000055E-3</c:v>
                      </c:pt>
                      <c:pt idx="1446">
                        <c:v>-6.9345000000000049E-3</c:v>
                      </c:pt>
                      <c:pt idx="1447">
                        <c:v>-6.9215000000000049E-3</c:v>
                      </c:pt>
                      <c:pt idx="1448">
                        <c:v>-6.9125000000000046E-3</c:v>
                      </c:pt>
                      <c:pt idx="1449">
                        <c:v>-6.9145000000000057E-3</c:v>
                      </c:pt>
                      <c:pt idx="1450">
                        <c:v>-6.9080000000000053E-3</c:v>
                      </c:pt>
                      <c:pt idx="1451">
                        <c:v>-6.8975000000000061E-3</c:v>
                      </c:pt>
                      <c:pt idx="1452">
                        <c:v>-6.8900000000000046E-3</c:v>
                      </c:pt>
                      <c:pt idx="1453">
                        <c:v>-6.8895000000000041E-3</c:v>
                      </c:pt>
                      <c:pt idx="1454">
                        <c:v>-6.8905000000000051E-3</c:v>
                      </c:pt>
                      <c:pt idx="1455">
                        <c:v>-6.8880000000000052E-3</c:v>
                      </c:pt>
                      <c:pt idx="1456">
                        <c:v>-6.8835000000000042E-3</c:v>
                      </c:pt>
                      <c:pt idx="1457">
                        <c:v>-6.8785000000000053E-3</c:v>
                      </c:pt>
                      <c:pt idx="1458">
                        <c:v>-6.8750000000000044E-3</c:v>
                      </c:pt>
                      <c:pt idx="1459">
                        <c:v>-6.8630000000000045E-3</c:v>
                      </c:pt>
                      <c:pt idx="1460">
                        <c:v>-6.8595000000000036E-3</c:v>
                      </c:pt>
                      <c:pt idx="1461">
                        <c:v>-6.8570000000000055E-3</c:v>
                      </c:pt>
                      <c:pt idx="1462">
                        <c:v>-6.8590000000000048E-3</c:v>
                      </c:pt>
                      <c:pt idx="1463">
                        <c:v>-6.867000000000005E-3</c:v>
                      </c:pt>
                      <c:pt idx="1464">
                        <c:v>-6.864500000000006E-3</c:v>
                      </c:pt>
                      <c:pt idx="1465">
                        <c:v>-6.8630000000000045E-3</c:v>
                      </c:pt>
                      <c:pt idx="1466">
                        <c:v>-6.8570000000000055E-3</c:v>
                      </c:pt>
                      <c:pt idx="1467">
                        <c:v>-6.8500000000000054E-3</c:v>
                      </c:pt>
                      <c:pt idx="1468">
                        <c:v>-6.8555000000000057E-3</c:v>
                      </c:pt>
                      <c:pt idx="1469">
                        <c:v>-6.8560000000000045E-3</c:v>
                      </c:pt>
                      <c:pt idx="1470">
                        <c:v>-6.8570000000000046E-3</c:v>
                      </c:pt>
                      <c:pt idx="1471">
                        <c:v>-6.8610000000000034E-3</c:v>
                      </c:pt>
                      <c:pt idx="1472">
                        <c:v>-6.8685000000000031E-3</c:v>
                      </c:pt>
                      <c:pt idx="1473">
                        <c:v>-6.871000000000003E-3</c:v>
                      </c:pt>
                      <c:pt idx="1474">
                        <c:v>-6.8755000000000031E-3</c:v>
                      </c:pt>
                      <c:pt idx="1475">
                        <c:v>-6.8645000000000025E-3</c:v>
                      </c:pt>
                      <c:pt idx="1476">
                        <c:v>-6.8560000000000018E-3</c:v>
                      </c:pt>
                      <c:pt idx="1477">
                        <c:v>-6.848500000000003E-3</c:v>
                      </c:pt>
                      <c:pt idx="1478">
                        <c:v>-6.848500000000003E-3</c:v>
                      </c:pt>
                      <c:pt idx="1479">
                        <c:v>-6.8440000000000037E-3</c:v>
                      </c:pt>
                      <c:pt idx="1480">
                        <c:v>-6.8385000000000017E-3</c:v>
                      </c:pt>
                      <c:pt idx="1481">
                        <c:v>-6.8460000000000023E-3</c:v>
                      </c:pt>
                      <c:pt idx="1482">
                        <c:v>-6.8450000000000021E-3</c:v>
                      </c:pt>
                      <c:pt idx="1483">
                        <c:v>-6.8320000000000013E-3</c:v>
                      </c:pt>
                      <c:pt idx="1484">
                        <c:v>-6.8225000000000022E-3</c:v>
                      </c:pt>
                      <c:pt idx="1485">
                        <c:v>-6.8085000000000021E-3</c:v>
                      </c:pt>
                      <c:pt idx="1486">
                        <c:v>-6.799000000000003E-3</c:v>
                      </c:pt>
                      <c:pt idx="1487">
                        <c:v>-6.7905000000000023E-3</c:v>
                      </c:pt>
                      <c:pt idx="1488">
                        <c:v>-6.7780000000000019E-3</c:v>
                      </c:pt>
                      <c:pt idx="1489">
                        <c:v>-6.7625000000000011E-3</c:v>
                      </c:pt>
                      <c:pt idx="1490">
                        <c:v>-6.7505000000000013E-3</c:v>
                      </c:pt>
                      <c:pt idx="1491">
                        <c:v>-6.7360000000000024E-3</c:v>
                      </c:pt>
                      <c:pt idx="1492">
                        <c:v>-6.7420000000000015E-3</c:v>
                      </c:pt>
                      <c:pt idx="1493">
                        <c:v>-6.736500000000002E-3</c:v>
                      </c:pt>
                      <c:pt idx="1494">
                        <c:v>-6.7245000000000022E-3</c:v>
                      </c:pt>
                      <c:pt idx="1495">
                        <c:v>-6.7110000000000017E-3</c:v>
                      </c:pt>
                      <c:pt idx="1496">
                        <c:v>-6.6930000000000002E-3</c:v>
                      </c:pt>
                      <c:pt idx="1497">
                        <c:v>-6.6864999999999997E-3</c:v>
                      </c:pt>
                      <c:pt idx="1498">
                        <c:v>-6.6719999999999991E-3</c:v>
                      </c:pt>
                      <c:pt idx="1499">
                        <c:v>-6.6584999999999986E-3</c:v>
                      </c:pt>
                      <c:pt idx="1500">
                        <c:v>-6.6574999999999985E-3</c:v>
                      </c:pt>
                      <c:pt idx="1501">
                        <c:v>-6.6589999999999983E-3</c:v>
                      </c:pt>
                      <c:pt idx="1502">
                        <c:v>-6.6464999999999988E-3</c:v>
                      </c:pt>
                      <c:pt idx="1503">
                        <c:v>-6.643999999999998E-3</c:v>
                      </c:pt>
                      <c:pt idx="1504">
                        <c:v>-6.6325000000000004E-3</c:v>
                      </c:pt>
                      <c:pt idx="1505">
                        <c:v>-6.62E-3</c:v>
                      </c:pt>
                      <c:pt idx="1506">
                        <c:v>-6.6329999999999991E-3</c:v>
                      </c:pt>
                      <c:pt idx="1507">
                        <c:v>-6.628499999999999E-3</c:v>
                      </c:pt>
                      <c:pt idx="1508">
                        <c:v>-6.6245000000000002E-3</c:v>
                      </c:pt>
                      <c:pt idx="1509">
                        <c:v>-6.6179999999999998E-3</c:v>
                      </c:pt>
                      <c:pt idx="1510">
                        <c:v>-6.6144999999999997E-3</c:v>
                      </c:pt>
                      <c:pt idx="1511">
                        <c:v>-6.611999999999999E-3</c:v>
                      </c:pt>
                      <c:pt idx="1512">
                        <c:v>-6.6084999999999981E-3</c:v>
                      </c:pt>
                      <c:pt idx="1513">
                        <c:v>-6.6064999999999987E-3</c:v>
                      </c:pt>
                      <c:pt idx="1514">
                        <c:v>-6.5924999999999977E-3</c:v>
                      </c:pt>
                      <c:pt idx="1515">
                        <c:v>-6.5824999999999989E-3</c:v>
                      </c:pt>
                      <c:pt idx="1516">
                        <c:v>-6.574E-3</c:v>
                      </c:pt>
                      <c:pt idx="1517">
                        <c:v>-6.5624999999999998E-3</c:v>
                      </c:pt>
                      <c:pt idx="1518">
                        <c:v>-6.5519999999999997E-3</c:v>
                      </c:pt>
                      <c:pt idx="1519">
                        <c:v>-6.5490000000000001E-3</c:v>
                      </c:pt>
                      <c:pt idx="1520">
                        <c:v>-6.5345000000000012E-3</c:v>
                      </c:pt>
                      <c:pt idx="1521">
                        <c:v>-6.5320000000000013E-3</c:v>
                      </c:pt>
                      <c:pt idx="1522">
                        <c:v>-6.5225000000000014E-3</c:v>
                      </c:pt>
                      <c:pt idx="1523">
                        <c:v>-6.5195000000000001E-3</c:v>
                      </c:pt>
                      <c:pt idx="1524">
                        <c:v>-6.5135000000000011E-3</c:v>
                      </c:pt>
                      <c:pt idx="1525">
                        <c:v>-6.5060000000000014E-3</c:v>
                      </c:pt>
                      <c:pt idx="1526">
                        <c:v>-6.5005000000000028E-3</c:v>
                      </c:pt>
                      <c:pt idx="1527">
                        <c:v>-6.5000000000000032E-3</c:v>
                      </c:pt>
                      <c:pt idx="1528">
                        <c:v>-6.4935000000000027E-3</c:v>
                      </c:pt>
                      <c:pt idx="1529">
                        <c:v>-6.4810000000000033E-3</c:v>
                      </c:pt>
                      <c:pt idx="1530">
                        <c:v>-6.4680000000000041E-3</c:v>
                      </c:pt>
                      <c:pt idx="1531">
                        <c:v>-6.4615000000000037E-3</c:v>
                      </c:pt>
                      <c:pt idx="1532">
                        <c:v>-6.4560000000000043E-3</c:v>
                      </c:pt>
                      <c:pt idx="1533">
                        <c:v>-6.4545000000000045E-3</c:v>
                      </c:pt>
                      <c:pt idx="1534">
                        <c:v>-6.4535000000000044E-3</c:v>
                      </c:pt>
                      <c:pt idx="1535">
                        <c:v>-6.4495000000000021E-3</c:v>
                      </c:pt>
                      <c:pt idx="1536">
                        <c:v>-6.4545000000000019E-3</c:v>
                      </c:pt>
                      <c:pt idx="1537">
                        <c:v>-6.4410000000000023E-3</c:v>
                      </c:pt>
                      <c:pt idx="1538">
                        <c:v>-6.4250000000000028E-3</c:v>
                      </c:pt>
                      <c:pt idx="1539">
                        <c:v>-6.4130000000000029E-3</c:v>
                      </c:pt>
                      <c:pt idx="1540">
                        <c:v>-6.4050000000000027E-3</c:v>
                      </c:pt>
                      <c:pt idx="1541">
                        <c:v>-6.3910000000000034E-3</c:v>
                      </c:pt>
                      <c:pt idx="1542">
                        <c:v>-6.3875000000000034E-3</c:v>
                      </c:pt>
                      <c:pt idx="1543">
                        <c:v>-6.3855000000000032E-3</c:v>
                      </c:pt>
                      <c:pt idx="1544">
                        <c:v>-6.381000000000003E-3</c:v>
                      </c:pt>
                      <c:pt idx="1545">
                        <c:v>-6.3725000000000032E-3</c:v>
                      </c:pt>
                      <c:pt idx="1546">
                        <c:v>-6.3705000000000046E-3</c:v>
                      </c:pt>
                      <c:pt idx="1547">
                        <c:v>-6.3615000000000043E-3</c:v>
                      </c:pt>
                      <c:pt idx="1548">
                        <c:v>-6.3565000000000036E-3</c:v>
                      </c:pt>
                      <c:pt idx="1549">
                        <c:v>-6.353500000000005E-3</c:v>
                      </c:pt>
                      <c:pt idx="1550">
                        <c:v>-6.3430000000000049E-3</c:v>
                      </c:pt>
                      <c:pt idx="1551">
                        <c:v>-6.3295000000000053E-3</c:v>
                      </c:pt>
                      <c:pt idx="1552">
                        <c:v>-6.3030000000000039E-3</c:v>
                      </c:pt>
                      <c:pt idx="1553">
                        <c:v>-6.267500000000004E-3</c:v>
                      </c:pt>
                      <c:pt idx="1554">
                        <c:v>-6.2500000000000047E-3</c:v>
                      </c:pt>
                      <c:pt idx="1555">
                        <c:v>-6.2380000000000048E-3</c:v>
                      </c:pt>
                      <c:pt idx="1556">
                        <c:v>-6.2325000000000028E-3</c:v>
                      </c:pt>
                      <c:pt idx="1557">
                        <c:v>-6.2270000000000034E-3</c:v>
                      </c:pt>
                      <c:pt idx="1558">
                        <c:v>-6.2185000000000035E-3</c:v>
                      </c:pt>
                      <c:pt idx="1559">
                        <c:v>-6.2055000000000027E-3</c:v>
                      </c:pt>
                      <c:pt idx="1560">
                        <c:v>-6.1965000000000024E-3</c:v>
                      </c:pt>
                      <c:pt idx="1561">
                        <c:v>-6.1955000000000031E-3</c:v>
                      </c:pt>
                      <c:pt idx="1562">
                        <c:v>-6.1980000000000021E-3</c:v>
                      </c:pt>
                      <c:pt idx="1563">
                        <c:v>-6.1905000000000024E-3</c:v>
                      </c:pt>
                      <c:pt idx="1564">
                        <c:v>-6.1945000000000021E-3</c:v>
                      </c:pt>
                      <c:pt idx="1565">
                        <c:v>-6.1915000000000017E-3</c:v>
                      </c:pt>
                      <c:pt idx="1566">
                        <c:v>-6.1810000000000007E-3</c:v>
                      </c:pt>
                      <c:pt idx="1567">
                        <c:v>-6.1780000000000012E-3</c:v>
                      </c:pt>
                      <c:pt idx="1568">
                        <c:v>-6.1675000000000002E-3</c:v>
                      </c:pt>
                      <c:pt idx="1569">
                        <c:v>-6.1985000000000009E-3</c:v>
                      </c:pt>
                      <c:pt idx="1570">
                        <c:v>-6.1750000000000008E-3</c:v>
                      </c:pt>
                      <c:pt idx="1571">
                        <c:v>-6.1574999999999989E-3</c:v>
                      </c:pt>
                      <c:pt idx="1572">
                        <c:v>-6.1484999999999986E-3</c:v>
                      </c:pt>
                      <c:pt idx="1573">
                        <c:v>-6.1434999999999997E-3</c:v>
                      </c:pt>
                      <c:pt idx="1574">
                        <c:v>-6.1509999999999985E-3</c:v>
                      </c:pt>
                      <c:pt idx="1575">
                        <c:v>-6.1494999999999987E-3</c:v>
                      </c:pt>
                      <c:pt idx="1576">
                        <c:v>-6.1524999999999982E-3</c:v>
                      </c:pt>
                      <c:pt idx="1577">
                        <c:v>-6.1434999999999988E-3</c:v>
                      </c:pt>
                      <c:pt idx="1578">
                        <c:v>-6.134999999999999E-3</c:v>
                      </c:pt>
                      <c:pt idx="1579">
                        <c:v>-6.1374999999999989E-3</c:v>
                      </c:pt>
                      <c:pt idx="1580">
                        <c:v>-6.1319999999999986E-3</c:v>
                      </c:pt>
                      <c:pt idx="1581">
                        <c:v>-6.1259999999999995E-3</c:v>
                      </c:pt>
                      <c:pt idx="1582">
                        <c:v>-6.1234999999999996E-3</c:v>
                      </c:pt>
                      <c:pt idx="1583">
                        <c:v>-6.1119999999999985E-3</c:v>
                      </c:pt>
                      <c:pt idx="1584">
                        <c:v>-6.1024999999999977E-3</c:v>
                      </c:pt>
                      <c:pt idx="1585">
                        <c:v>-6.0934999999999965E-3</c:v>
                      </c:pt>
                      <c:pt idx="1586">
                        <c:v>-6.0889999999999963E-3</c:v>
                      </c:pt>
                      <c:pt idx="1587">
                        <c:v>-6.0809999999999961E-3</c:v>
                      </c:pt>
                      <c:pt idx="1588">
                        <c:v>-6.0709999999999965E-3</c:v>
                      </c:pt>
                      <c:pt idx="1589">
                        <c:v>-6.0544999999999956E-3</c:v>
                      </c:pt>
                      <c:pt idx="1590">
                        <c:v>-6.0644999999999961E-3</c:v>
                      </c:pt>
                      <c:pt idx="1591">
                        <c:v>-6.0524999999999954E-3</c:v>
                      </c:pt>
                      <c:pt idx="1592">
                        <c:v>-6.0429999999999963E-3</c:v>
                      </c:pt>
                      <c:pt idx="1593">
                        <c:v>-6.0309999999999964E-3</c:v>
                      </c:pt>
                      <c:pt idx="1594">
                        <c:v>-6.0134999999999971E-3</c:v>
                      </c:pt>
                      <c:pt idx="1595">
                        <c:v>-6.0044999999999968E-3</c:v>
                      </c:pt>
                      <c:pt idx="1596">
                        <c:v>-5.9974999999999976E-3</c:v>
                      </c:pt>
                      <c:pt idx="1597">
                        <c:v>-5.9899999999999988E-3</c:v>
                      </c:pt>
                      <c:pt idx="1598">
                        <c:v>-5.9799999999999983E-3</c:v>
                      </c:pt>
                      <c:pt idx="1599">
                        <c:v>-5.9699999999999987E-3</c:v>
                      </c:pt>
                      <c:pt idx="1600">
                        <c:v>-5.9659999999999991E-3</c:v>
                      </c:pt>
                      <c:pt idx="1601">
                        <c:v>-5.9435000000000009E-3</c:v>
                      </c:pt>
                      <c:pt idx="1602">
                        <c:v>-5.9154999999999989E-3</c:v>
                      </c:pt>
                      <c:pt idx="1603">
                        <c:v>-5.9145000000000005E-3</c:v>
                      </c:pt>
                      <c:pt idx="1604">
                        <c:v>-5.9055000000000002E-3</c:v>
                      </c:pt>
                      <c:pt idx="1605">
                        <c:v>-5.8840000000000003E-3</c:v>
                      </c:pt>
                      <c:pt idx="1606">
                        <c:v>-5.8689999999999984E-3</c:v>
                      </c:pt>
                      <c:pt idx="1607">
                        <c:v>-5.8455E-3</c:v>
                      </c:pt>
                      <c:pt idx="1608">
                        <c:v>-5.8360000000000009E-3</c:v>
                      </c:pt>
                      <c:pt idx="1609">
                        <c:v>-5.8285000000000021E-3</c:v>
                      </c:pt>
                      <c:pt idx="1610">
                        <c:v>-5.8115000000000007E-3</c:v>
                      </c:pt>
                      <c:pt idx="1611">
                        <c:v>-5.7975000000000006E-3</c:v>
                      </c:pt>
                      <c:pt idx="1612">
                        <c:v>-5.7835000000000004E-3</c:v>
                      </c:pt>
                      <c:pt idx="1613">
                        <c:v>-5.7679999999999997E-3</c:v>
                      </c:pt>
                      <c:pt idx="1614">
                        <c:v>-5.7559999999999998E-3</c:v>
                      </c:pt>
                      <c:pt idx="1615">
                        <c:v>-5.7395000000000007E-3</c:v>
                      </c:pt>
                      <c:pt idx="1616">
                        <c:v>-5.748500000000001E-3</c:v>
                      </c:pt>
                      <c:pt idx="1617">
                        <c:v>-5.735500000000001E-3</c:v>
                      </c:pt>
                      <c:pt idx="1618">
                        <c:v>-5.7275000000000008E-3</c:v>
                      </c:pt>
                      <c:pt idx="1619">
                        <c:v>-5.7205000000000008E-3</c:v>
                      </c:pt>
                      <c:pt idx="1620">
                        <c:v>-5.7144999999999991E-3</c:v>
                      </c:pt>
                      <c:pt idx="1621">
                        <c:v>-5.7104999999999994E-3</c:v>
                      </c:pt>
                      <c:pt idx="1622">
                        <c:v>-5.6994999999999997E-3</c:v>
                      </c:pt>
                      <c:pt idx="1623">
                        <c:v>-5.6974999999999994E-3</c:v>
                      </c:pt>
                      <c:pt idx="1624">
                        <c:v>-5.6874999999999998E-3</c:v>
                      </c:pt>
                      <c:pt idx="1625">
                        <c:v>-5.6700000000000006E-3</c:v>
                      </c:pt>
                      <c:pt idx="1626">
                        <c:v>-5.6605000000000006E-3</c:v>
                      </c:pt>
                      <c:pt idx="1627">
                        <c:v>-5.6345000000000015E-3</c:v>
                      </c:pt>
                      <c:pt idx="1628">
                        <c:v>-5.6155000000000007E-3</c:v>
                      </c:pt>
                      <c:pt idx="1629">
                        <c:v>-5.5915000000000027E-3</c:v>
                      </c:pt>
                      <c:pt idx="1630">
                        <c:v>-5.5805000000000004E-3</c:v>
                      </c:pt>
                      <c:pt idx="1631">
                        <c:v>-5.5585000000000009E-3</c:v>
                      </c:pt>
                      <c:pt idx="1632">
                        <c:v>-5.5405000000000003E-3</c:v>
                      </c:pt>
                      <c:pt idx="1633">
                        <c:v>-5.5229999999999993E-3</c:v>
                      </c:pt>
                      <c:pt idx="1634">
                        <c:v>-5.5049999999999986E-3</c:v>
                      </c:pt>
                      <c:pt idx="1635">
                        <c:v>-5.4474999999999984E-3</c:v>
                      </c:pt>
                      <c:pt idx="1636">
                        <c:v>-5.4354999999999994E-3</c:v>
                      </c:pt>
                      <c:pt idx="1637">
                        <c:v>-5.4259999999999985E-3</c:v>
                      </c:pt>
                      <c:pt idx="1638">
                        <c:v>-5.424E-3</c:v>
                      </c:pt>
                      <c:pt idx="1639">
                        <c:v>-5.4014999999999992E-3</c:v>
                      </c:pt>
                      <c:pt idx="1640">
                        <c:v>-5.3799999999999994E-3</c:v>
                      </c:pt>
                      <c:pt idx="1641">
                        <c:v>-5.3570000000000007E-3</c:v>
                      </c:pt>
                      <c:pt idx="1642">
                        <c:v>-5.3540000000000011E-3</c:v>
                      </c:pt>
                      <c:pt idx="1643">
                        <c:v>-5.3394999999999996E-3</c:v>
                      </c:pt>
                      <c:pt idx="1644">
                        <c:v>-5.3340000000000002E-3</c:v>
                      </c:pt>
                      <c:pt idx="1645">
                        <c:v>-5.3185000000000003E-3</c:v>
                      </c:pt>
                      <c:pt idx="1646">
                        <c:v>-5.3054999999999995E-3</c:v>
                      </c:pt>
                      <c:pt idx="1647">
                        <c:v>-5.2954999999999999E-3</c:v>
                      </c:pt>
                      <c:pt idx="1648">
                        <c:v>-5.2894999999999999E-3</c:v>
                      </c:pt>
                      <c:pt idx="1649">
                        <c:v>-5.2700000000000021E-3</c:v>
                      </c:pt>
                      <c:pt idx="1650">
                        <c:v>-5.1305000000000022E-3</c:v>
                      </c:pt>
                      <c:pt idx="1651">
                        <c:v>-5.1240000000000027E-3</c:v>
                      </c:pt>
                      <c:pt idx="1652">
                        <c:v>-5.1125000000000007E-3</c:v>
                      </c:pt>
                      <c:pt idx="1653">
                        <c:v>-5.1045000000000005E-3</c:v>
                      </c:pt>
                      <c:pt idx="1654">
                        <c:v>-5.0889999999999998E-3</c:v>
                      </c:pt>
                      <c:pt idx="1655">
                        <c:v>-5.071E-3</c:v>
                      </c:pt>
                      <c:pt idx="1656">
                        <c:v>-5.0630000000000007E-3</c:v>
                      </c:pt>
                      <c:pt idx="1657">
                        <c:v>-5.0495000000000002E-3</c:v>
                      </c:pt>
                      <c:pt idx="1658">
                        <c:v>-5.0290000000000014E-3</c:v>
                      </c:pt>
                      <c:pt idx="1659">
                        <c:v>-5.0175000000000029E-3</c:v>
                      </c:pt>
                      <c:pt idx="1660">
                        <c:v>-5.0125000000000022E-3</c:v>
                      </c:pt>
                      <c:pt idx="1661">
                        <c:v>-4.9890000000000004E-3</c:v>
                      </c:pt>
                      <c:pt idx="1662">
                        <c:v>-4.9730000000000009E-3</c:v>
                      </c:pt>
                      <c:pt idx="1663">
                        <c:v>-4.9550000000000011E-3</c:v>
                      </c:pt>
                      <c:pt idx="1664">
                        <c:v>-4.9410000000000018E-3</c:v>
                      </c:pt>
                      <c:pt idx="1665">
                        <c:v>-4.9235000000000008E-3</c:v>
                      </c:pt>
                      <c:pt idx="1666">
                        <c:v>-4.9129999999999998E-3</c:v>
                      </c:pt>
                      <c:pt idx="1667">
                        <c:v>-4.8970000000000003E-3</c:v>
                      </c:pt>
                      <c:pt idx="1668">
                        <c:v>-4.8715E-3</c:v>
                      </c:pt>
                      <c:pt idx="1669">
                        <c:v>-4.8439999999999993E-3</c:v>
                      </c:pt>
                      <c:pt idx="1670">
                        <c:v>-4.8325E-3</c:v>
                      </c:pt>
                      <c:pt idx="1671">
                        <c:v>-4.8135000000000001E-3</c:v>
                      </c:pt>
                      <c:pt idx="1672">
                        <c:v>-4.7879999999999989E-3</c:v>
                      </c:pt>
                      <c:pt idx="1673">
                        <c:v>-4.7669999999999987E-3</c:v>
                      </c:pt>
                      <c:pt idx="1674">
                        <c:v>-4.7444999999999979E-3</c:v>
                      </c:pt>
                      <c:pt idx="1675">
                        <c:v>-4.729999999999999E-3</c:v>
                      </c:pt>
                      <c:pt idx="1676">
                        <c:v>-4.7249999999999983E-3</c:v>
                      </c:pt>
                      <c:pt idx="1677">
                        <c:v>-4.7109999999999982E-3</c:v>
                      </c:pt>
                      <c:pt idx="1678">
                        <c:v>-4.6834999999999976E-3</c:v>
                      </c:pt>
                      <c:pt idx="1679">
                        <c:v>-4.6689999999999978E-3</c:v>
                      </c:pt>
                      <c:pt idx="1680">
                        <c:v>-4.6544999999999972E-3</c:v>
                      </c:pt>
                      <c:pt idx="1681">
                        <c:v>-4.6484999999999973E-3</c:v>
                      </c:pt>
                      <c:pt idx="1682">
                        <c:v>-4.6344999999999971E-3</c:v>
                      </c:pt>
                      <c:pt idx="1683">
                        <c:v>-4.6274999999999979E-3</c:v>
                      </c:pt>
                      <c:pt idx="1684">
                        <c:v>-4.6074999999999979E-3</c:v>
                      </c:pt>
                      <c:pt idx="1685">
                        <c:v>-4.5959999999999985E-3</c:v>
                      </c:pt>
                      <c:pt idx="1686">
                        <c:v>-4.5889999999999985E-3</c:v>
                      </c:pt>
                      <c:pt idx="1687">
                        <c:v>-4.5569999999999986E-3</c:v>
                      </c:pt>
                      <c:pt idx="1688">
                        <c:v>-4.5504999999999981E-3</c:v>
                      </c:pt>
                      <c:pt idx="1689">
                        <c:v>-4.537499999999999E-3</c:v>
                      </c:pt>
                      <c:pt idx="1690">
                        <c:v>-4.5254999999999983E-3</c:v>
                      </c:pt>
                      <c:pt idx="1691">
                        <c:v>-4.5099999999999975E-3</c:v>
                      </c:pt>
                      <c:pt idx="1692">
                        <c:v>-4.4834999999999979E-3</c:v>
                      </c:pt>
                      <c:pt idx="1693">
                        <c:v>-4.464499999999998E-3</c:v>
                      </c:pt>
                      <c:pt idx="1694">
                        <c:v>-4.4449999999999993E-3</c:v>
                      </c:pt>
                      <c:pt idx="1695">
                        <c:v>-4.4354999999999976E-3</c:v>
                      </c:pt>
                      <c:pt idx="1696">
                        <c:v>-4.4259999999999985E-3</c:v>
                      </c:pt>
                      <c:pt idx="1697">
                        <c:v>-4.4114999999999979E-3</c:v>
                      </c:pt>
                      <c:pt idx="1698">
                        <c:v>-4.3954999999999992E-3</c:v>
                      </c:pt>
                      <c:pt idx="1699">
                        <c:v>-4.3879999999999978E-3</c:v>
                      </c:pt>
                      <c:pt idx="1700">
                        <c:v>-4.3629999999999988E-3</c:v>
                      </c:pt>
                      <c:pt idx="1701">
                        <c:v>-4.3479999999999977E-3</c:v>
                      </c:pt>
                      <c:pt idx="1702">
                        <c:v>-4.3304999999999984E-3</c:v>
                      </c:pt>
                      <c:pt idx="1703">
                        <c:v>-4.3114999999999994E-3</c:v>
                      </c:pt>
                      <c:pt idx="1704">
                        <c:v>-4.3044999999999993E-3</c:v>
                      </c:pt>
                      <c:pt idx="1705">
                        <c:v>-4.2944999999999997E-3</c:v>
                      </c:pt>
                      <c:pt idx="1706">
                        <c:v>-4.2734999999999995E-3</c:v>
                      </c:pt>
                      <c:pt idx="1707">
                        <c:v>-4.259999999999999E-3</c:v>
                      </c:pt>
                      <c:pt idx="1708">
                        <c:v>-4.243499999999999E-3</c:v>
                      </c:pt>
                      <c:pt idx="1709">
                        <c:v>-4.2225000000000006E-3</c:v>
                      </c:pt>
                      <c:pt idx="1710">
                        <c:v>-4.2109999999999995E-3</c:v>
                      </c:pt>
                      <c:pt idx="1711">
                        <c:v>-4.1954999999999996E-3</c:v>
                      </c:pt>
                      <c:pt idx="1712">
                        <c:v>-4.1804999999999985E-3</c:v>
                      </c:pt>
                      <c:pt idx="1713">
                        <c:v>-4.1684999999999986E-3</c:v>
                      </c:pt>
                      <c:pt idx="1714">
                        <c:v>-4.161999999999999E-3</c:v>
                      </c:pt>
                      <c:pt idx="1715">
                        <c:v>-4.145499999999999E-3</c:v>
                      </c:pt>
                      <c:pt idx="1716">
                        <c:v>-4.1269999999999987E-3</c:v>
                      </c:pt>
                      <c:pt idx="1717">
                        <c:v>-4.1209999999999988E-3</c:v>
                      </c:pt>
                      <c:pt idx="1718">
                        <c:v>-4.1099999999999991E-3</c:v>
                      </c:pt>
                      <c:pt idx="1719">
                        <c:v>-4.0929999999999985E-3</c:v>
                      </c:pt>
                      <c:pt idx="1720">
                        <c:v>-4.0819999999999997E-3</c:v>
                      </c:pt>
                      <c:pt idx="1721">
                        <c:v>-4.0744999999999991E-3</c:v>
                      </c:pt>
                      <c:pt idx="1722">
                        <c:v>-4.0604999999999999E-3</c:v>
                      </c:pt>
                      <c:pt idx="1723">
                        <c:v>-4.0459999999999992E-3</c:v>
                      </c:pt>
                      <c:pt idx="1724">
                        <c:v>-4.0229999999999997E-3</c:v>
                      </c:pt>
                      <c:pt idx="1725">
                        <c:v>-4.0029999999999996E-3</c:v>
                      </c:pt>
                      <c:pt idx="1726">
                        <c:v>-3.9840000000000006E-3</c:v>
                      </c:pt>
                      <c:pt idx="1727">
                        <c:v>-3.9665000000000004E-3</c:v>
                      </c:pt>
                      <c:pt idx="1728">
                        <c:v>-3.9529999999999999E-3</c:v>
                      </c:pt>
                      <c:pt idx="1729">
                        <c:v>-3.9345000000000005E-3</c:v>
                      </c:pt>
                      <c:pt idx="1730">
                        <c:v>-3.9249999999999997E-3</c:v>
                      </c:pt>
                      <c:pt idx="1731">
                        <c:v>-3.9065000000000003E-3</c:v>
                      </c:pt>
                      <c:pt idx="1732">
                        <c:v>-3.8830000000000019E-3</c:v>
                      </c:pt>
                      <c:pt idx="1733">
                        <c:v>-3.8585000000000013E-3</c:v>
                      </c:pt>
                      <c:pt idx="1734">
                        <c:v>-3.8370000000000014E-3</c:v>
                      </c:pt>
                      <c:pt idx="1735">
                        <c:v>-3.8220000000000016E-3</c:v>
                      </c:pt>
                      <c:pt idx="1736">
                        <c:v>-3.7985000000000007E-3</c:v>
                      </c:pt>
                      <c:pt idx="1737">
                        <c:v>-3.7855000000000011E-3</c:v>
                      </c:pt>
                      <c:pt idx="1738">
                        <c:v>-3.7754999999999993E-3</c:v>
                      </c:pt>
                      <c:pt idx="1739">
                        <c:v>-3.7515000000000005E-3</c:v>
                      </c:pt>
                      <c:pt idx="1740">
                        <c:v>-3.7295000000000006E-3</c:v>
                      </c:pt>
                      <c:pt idx="1741">
                        <c:v>-3.7195000000000001E-3</c:v>
                      </c:pt>
                      <c:pt idx="1742">
                        <c:v>-3.6875000000000007E-3</c:v>
                      </c:pt>
                      <c:pt idx="1743">
                        <c:v>-3.6875000000000002E-3</c:v>
                      </c:pt>
                      <c:pt idx="1744">
                        <c:v>-3.6735000000000005E-3</c:v>
                      </c:pt>
                      <c:pt idx="1745">
                        <c:v>-3.6470000000000001E-3</c:v>
                      </c:pt>
                      <c:pt idx="1746">
                        <c:v>-3.6195000000000012E-3</c:v>
                      </c:pt>
                      <c:pt idx="1747">
                        <c:v>-3.6040000000000004E-3</c:v>
                      </c:pt>
                      <c:pt idx="1748">
                        <c:v>-3.5900000000000012E-3</c:v>
                      </c:pt>
                      <c:pt idx="1749">
                        <c:v>-3.5695000000000011E-3</c:v>
                      </c:pt>
                      <c:pt idx="1750">
                        <c:v>-3.546000000000001E-3</c:v>
                      </c:pt>
                      <c:pt idx="1751">
                        <c:v>-3.5359999999999992E-3</c:v>
                      </c:pt>
                      <c:pt idx="1752">
                        <c:v>-3.5195000000000001E-3</c:v>
                      </c:pt>
                      <c:pt idx="1753">
                        <c:v>-3.5249999999999999E-3</c:v>
                      </c:pt>
                      <c:pt idx="1754">
                        <c:v>-3.5225000000000005E-3</c:v>
                      </c:pt>
                      <c:pt idx="1755">
                        <c:v>-3.5015000000000003E-3</c:v>
                      </c:pt>
                      <c:pt idx="1756">
                        <c:v>-3.4880000000000006E-3</c:v>
                      </c:pt>
                      <c:pt idx="1757">
                        <c:v>-3.4670000000000013E-3</c:v>
                      </c:pt>
                      <c:pt idx="1758">
                        <c:v>-3.4540000000000005E-3</c:v>
                      </c:pt>
                      <c:pt idx="1759">
                        <c:v>-3.4400000000000012E-3</c:v>
                      </c:pt>
                      <c:pt idx="1760">
                        <c:v>-3.4255000000000006E-3</c:v>
                      </c:pt>
                      <c:pt idx="1761">
                        <c:v>-3.4140000000000017E-3</c:v>
                      </c:pt>
                      <c:pt idx="1762">
                        <c:v>-3.3960000000000019E-3</c:v>
                      </c:pt>
                      <c:pt idx="1763">
                        <c:v>-3.3855000000000014E-3</c:v>
                      </c:pt>
                      <c:pt idx="1764">
                        <c:v>-3.354500000000002E-3</c:v>
                      </c:pt>
                      <c:pt idx="1765">
                        <c:v>-3.3520000000000012E-3</c:v>
                      </c:pt>
                      <c:pt idx="1766">
                        <c:v>-3.3455000000000013E-3</c:v>
                      </c:pt>
                      <c:pt idx="1767">
                        <c:v>-3.3330000000000009E-3</c:v>
                      </c:pt>
                      <c:pt idx="1768">
                        <c:v>-3.3215000000000011E-3</c:v>
                      </c:pt>
                      <c:pt idx="1769">
                        <c:v>-3.3365000000000009E-3</c:v>
                      </c:pt>
                      <c:pt idx="1770">
                        <c:v>-3.3225000000000008E-3</c:v>
                      </c:pt>
                      <c:pt idx="1771">
                        <c:v>-3.3120000000000007E-3</c:v>
                      </c:pt>
                      <c:pt idx="1772">
                        <c:v>-3.3020000000000011E-3</c:v>
                      </c:pt>
                      <c:pt idx="1773">
                        <c:v>-3.2875000000000005E-3</c:v>
                      </c:pt>
                      <c:pt idx="1774">
                        <c:v>-3.2615000000000005E-3</c:v>
                      </c:pt>
                      <c:pt idx="1775">
                        <c:v>-3.2460000000000011E-3</c:v>
                      </c:pt>
                      <c:pt idx="1776">
                        <c:v>-3.2285000000000009E-3</c:v>
                      </c:pt>
                      <c:pt idx="1777">
                        <c:v>-3.2200000000000011E-3</c:v>
                      </c:pt>
                      <c:pt idx="1778">
                        <c:v>-3.2105000000000024E-3</c:v>
                      </c:pt>
                      <c:pt idx="1779">
                        <c:v>-3.1905000000000015E-3</c:v>
                      </c:pt>
                      <c:pt idx="1780">
                        <c:v>-3.180000000000001E-3</c:v>
                      </c:pt>
                      <c:pt idx="1781">
                        <c:v>-3.160500000000001E-3</c:v>
                      </c:pt>
                      <c:pt idx="1782">
                        <c:v>-3.147500000000001E-3</c:v>
                      </c:pt>
                      <c:pt idx="1783">
                        <c:v>-3.1390000000000012E-3</c:v>
                      </c:pt>
                      <c:pt idx="1784">
                        <c:v>-3.1270000000000013E-3</c:v>
                      </c:pt>
                      <c:pt idx="1785">
                        <c:v>-3.111500000000001E-3</c:v>
                      </c:pt>
                      <c:pt idx="1786">
                        <c:v>-3.0870000000000008E-3</c:v>
                      </c:pt>
                      <c:pt idx="1787">
                        <c:v>-3.075500000000001E-3</c:v>
                      </c:pt>
                      <c:pt idx="1788">
                        <c:v>-3.062500000000001E-3</c:v>
                      </c:pt>
                      <c:pt idx="1789">
                        <c:v>-3.0425000000000009E-3</c:v>
                      </c:pt>
                      <c:pt idx="1790">
                        <c:v>-3.0095000000000005E-3</c:v>
                      </c:pt>
                      <c:pt idx="1791">
                        <c:v>-3.0010000000000011E-3</c:v>
                      </c:pt>
                      <c:pt idx="1792">
                        <c:v>-2.9785000000000007E-3</c:v>
                      </c:pt>
                      <c:pt idx="1793">
                        <c:v>-2.9630000000000008E-3</c:v>
                      </c:pt>
                      <c:pt idx="1794">
                        <c:v>-2.9440000000000004E-3</c:v>
                      </c:pt>
                      <c:pt idx="1795">
                        <c:v>-2.9265000000000007E-3</c:v>
                      </c:pt>
                      <c:pt idx="1796">
                        <c:v>-2.9085000000000001E-3</c:v>
                      </c:pt>
                      <c:pt idx="1797">
                        <c:v>-2.8945000000000004E-3</c:v>
                      </c:pt>
                      <c:pt idx="1798">
                        <c:v>-2.872E-3</c:v>
                      </c:pt>
                      <c:pt idx="1799">
                        <c:v>-2.8615000000000003E-3</c:v>
                      </c:pt>
                      <c:pt idx="1800">
                        <c:v>-2.8410000000000002E-3</c:v>
                      </c:pt>
                      <c:pt idx="1801">
                        <c:v>-2.8235000000000001E-3</c:v>
                      </c:pt>
                      <c:pt idx="1802">
                        <c:v>-2.8230000000000004E-3</c:v>
                      </c:pt>
                      <c:pt idx="1803">
                        <c:v>-2.7890000000000011E-3</c:v>
                      </c:pt>
                      <c:pt idx="1804">
                        <c:v>-2.765000000000001E-3</c:v>
                      </c:pt>
                      <c:pt idx="1805">
                        <c:v>-2.7470000000000012E-3</c:v>
                      </c:pt>
                      <c:pt idx="1806">
                        <c:v>-2.732500000000001E-3</c:v>
                      </c:pt>
                      <c:pt idx="1807">
                        <c:v>-2.7190000000000009E-3</c:v>
                      </c:pt>
                      <c:pt idx="1808">
                        <c:v>-2.6960000000000005E-3</c:v>
                      </c:pt>
                      <c:pt idx="1809">
                        <c:v>-2.6740000000000015E-3</c:v>
                      </c:pt>
                      <c:pt idx="1810">
                        <c:v>-2.6560000000000004E-3</c:v>
                      </c:pt>
                      <c:pt idx="1811">
                        <c:v>-2.6305000000000013E-3</c:v>
                      </c:pt>
                      <c:pt idx="1812">
                        <c:v>-2.6160000000000011E-3</c:v>
                      </c:pt>
                      <c:pt idx="1813">
                        <c:v>-2.5965000000000003E-3</c:v>
                      </c:pt>
                      <c:pt idx="1814">
                        <c:v>-2.5805000000000012E-3</c:v>
                      </c:pt>
                      <c:pt idx="1815">
                        <c:v>-2.5655000000000001E-3</c:v>
                      </c:pt>
                      <c:pt idx="1816">
                        <c:v>-2.5554999999999996E-3</c:v>
                      </c:pt>
                      <c:pt idx="1817">
                        <c:v>-2.5344999999999994E-3</c:v>
                      </c:pt>
                      <c:pt idx="1818">
                        <c:v>-2.5209999999999994E-3</c:v>
                      </c:pt>
                      <c:pt idx="1819">
                        <c:v>-2.4969999999999992E-3</c:v>
                      </c:pt>
                      <c:pt idx="1820">
                        <c:v>-2.4779999999999993E-3</c:v>
                      </c:pt>
                      <c:pt idx="1821">
                        <c:v>-2.4719999999999994E-3</c:v>
                      </c:pt>
                      <c:pt idx="1822">
                        <c:v>-2.4474999999999996E-3</c:v>
                      </c:pt>
                      <c:pt idx="1823">
                        <c:v>-2.4169999999999994E-3</c:v>
                      </c:pt>
                      <c:pt idx="1824">
                        <c:v>-2.4024999999999993E-3</c:v>
                      </c:pt>
                      <c:pt idx="1825">
                        <c:v>-2.3869999999999989E-3</c:v>
                      </c:pt>
                      <c:pt idx="1826">
                        <c:v>-2.3699999999999993E-3</c:v>
                      </c:pt>
                      <c:pt idx="1827">
                        <c:v>-2.3504999999999993E-3</c:v>
                      </c:pt>
                      <c:pt idx="1828">
                        <c:v>-2.3304999999999992E-3</c:v>
                      </c:pt>
                      <c:pt idx="1829">
                        <c:v>-2.3204999999999988E-3</c:v>
                      </c:pt>
                      <c:pt idx="1830">
                        <c:v>-2.3079999999999993E-3</c:v>
                      </c:pt>
                      <c:pt idx="1831">
                        <c:v>-2.2854999999999989E-3</c:v>
                      </c:pt>
                      <c:pt idx="1832">
                        <c:v>-2.2689999999999993E-3</c:v>
                      </c:pt>
                      <c:pt idx="1833">
                        <c:v>-2.2444999999999991E-3</c:v>
                      </c:pt>
                      <c:pt idx="1834">
                        <c:v>-2.2244999999999995E-3</c:v>
                      </c:pt>
                      <c:pt idx="1835">
                        <c:v>-2.2524999999999993E-3</c:v>
                      </c:pt>
                      <c:pt idx="1836">
                        <c:v>-2.2289999999999992E-3</c:v>
                      </c:pt>
                      <c:pt idx="1837">
                        <c:v>-2.2174999999999994E-3</c:v>
                      </c:pt>
                      <c:pt idx="1838">
                        <c:v>-2.1824999999999991E-3</c:v>
                      </c:pt>
                      <c:pt idx="1839">
                        <c:v>-2.1609999999999989E-3</c:v>
                      </c:pt>
                      <c:pt idx="1840">
                        <c:v>-2.1399999999999991E-3</c:v>
                      </c:pt>
                      <c:pt idx="1841">
                        <c:v>-2.1269999999999996E-3</c:v>
                      </c:pt>
                      <c:pt idx="1842">
                        <c:v>-2.1004999999999995E-3</c:v>
                      </c:pt>
                      <c:pt idx="1843">
                        <c:v>-2.080499999999999E-3</c:v>
                      </c:pt>
                      <c:pt idx="1844">
                        <c:v>-2.0639999999999994E-3</c:v>
                      </c:pt>
                      <c:pt idx="1845">
                        <c:v>-2.0499999999999989E-3</c:v>
                      </c:pt>
                      <c:pt idx="1846">
                        <c:v>-2.0274999999999989E-3</c:v>
                      </c:pt>
                      <c:pt idx="1847">
                        <c:v>-2.0064999999999987E-3</c:v>
                      </c:pt>
                      <c:pt idx="1848">
                        <c:v>-1.9709999999999988E-3</c:v>
                      </c:pt>
                      <c:pt idx="1849">
                        <c:v>-1.9539999999999991E-3</c:v>
                      </c:pt>
                      <c:pt idx="1850">
                        <c:v>-2.0554999999999987E-3</c:v>
                      </c:pt>
                      <c:pt idx="1851">
                        <c:v>-2.0279999999999986E-3</c:v>
                      </c:pt>
                      <c:pt idx="1852">
                        <c:v>-1.9909999999999988E-3</c:v>
                      </c:pt>
                      <c:pt idx="1853">
                        <c:v>-1.9564999999999986E-3</c:v>
                      </c:pt>
                      <c:pt idx="1854">
                        <c:v>-1.9359999999999985E-3</c:v>
                      </c:pt>
                      <c:pt idx="1855">
                        <c:v>-1.900999999999999E-3</c:v>
                      </c:pt>
                      <c:pt idx="1856">
                        <c:v>-1.869499999999999E-3</c:v>
                      </c:pt>
                      <c:pt idx="1857">
                        <c:v>-1.841999999999999E-3</c:v>
                      </c:pt>
                      <c:pt idx="1858">
                        <c:v>-1.8299999999999989E-3</c:v>
                      </c:pt>
                      <c:pt idx="1859">
                        <c:v>-1.8104999999999987E-3</c:v>
                      </c:pt>
                      <c:pt idx="1860">
                        <c:v>-1.7799999999999988E-3</c:v>
                      </c:pt>
                      <c:pt idx="1861">
                        <c:v>-1.7594999999999991E-3</c:v>
                      </c:pt>
                      <c:pt idx="1862">
                        <c:v>-1.7339999999999988E-3</c:v>
                      </c:pt>
                      <c:pt idx="1863">
                        <c:v>-1.6979999999999988E-3</c:v>
                      </c:pt>
                      <c:pt idx="1864">
                        <c:v>-1.6749999999999992E-3</c:v>
                      </c:pt>
                      <c:pt idx="1865">
                        <c:v>-1.6574999999999995E-3</c:v>
                      </c:pt>
                      <c:pt idx="1866">
                        <c:v>-1.6384999999999993E-3</c:v>
                      </c:pt>
                      <c:pt idx="1867">
                        <c:v>-1.6059999999999991E-3</c:v>
                      </c:pt>
                      <c:pt idx="1868">
                        <c:v>-1.5889999999999995E-3</c:v>
                      </c:pt>
                      <c:pt idx="1869">
                        <c:v>-1.573999999999999E-3</c:v>
                      </c:pt>
                      <c:pt idx="1870">
                        <c:v>-1.5429999999999995E-3</c:v>
                      </c:pt>
                      <c:pt idx="1871">
                        <c:v>-1.5279999999999998E-3</c:v>
                      </c:pt>
                      <c:pt idx="1872">
                        <c:v>-1.5044999999999998E-3</c:v>
                      </c:pt>
                      <c:pt idx="1873">
                        <c:v>-1.4834999999999996E-3</c:v>
                      </c:pt>
                      <c:pt idx="1874">
                        <c:v>-1.4614999999999997E-3</c:v>
                      </c:pt>
                      <c:pt idx="1875">
                        <c:v>-1.4524999999999998E-3</c:v>
                      </c:pt>
                      <c:pt idx="1876">
                        <c:v>-1.4354999999999999E-3</c:v>
                      </c:pt>
                      <c:pt idx="1877">
                        <c:v>-1.4134999999999998E-3</c:v>
                      </c:pt>
                      <c:pt idx="1878">
                        <c:v>-1.4014999999999998E-3</c:v>
                      </c:pt>
                      <c:pt idx="1879">
                        <c:v>-1.382499999999999E-3</c:v>
                      </c:pt>
                      <c:pt idx="1880">
                        <c:v>-1.3644999999999994E-3</c:v>
                      </c:pt>
                      <c:pt idx="1881">
                        <c:v>-1.3409999999999989E-3</c:v>
                      </c:pt>
                      <c:pt idx="1882">
                        <c:v>-1.3104999999999989E-3</c:v>
                      </c:pt>
                      <c:pt idx="1883">
                        <c:v>-1.2859999999999992E-3</c:v>
                      </c:pt>
                      <c:pt idx="1884">
                        <c:v>-1.2704999999999991E-3</c:v>
                      </c:pt>
                      <c:pt idx="1885">
                        <c:v>-1.2499999999999992E-3</c:v>
                      </c:pt>
                      <c:pt idx="1886">
                        <c:v>-1.2249999999999991E-3</c:v>
                      </c:pt>
                      <c:pt idx="1887">
                        <c:v>-1.2149999999999993E-3</c:v>
                      </c:pt>
                      <c:pt idx="1888">
                        <c:v>-1.1839999999999997E-3</c:v>
                      </c:pt>
                      <c:pt idx="1889">
                        <c:v>-1.1659999999999997E-3</c:v>
                      </c:pt>
                      <c:pt idx="1890">
                        <c:v>-1.1424999999999999E-3</c:v>
                      </c:pt>
                      <c:pt idx="1891">
                        <c:v>-1.129E-3</c:v>
                      </c:pt>
                      <c:pt idx="1892">
                        <c:v>-1.1075000000000004E-3</c:v>
                      </c:pt>
                      <c:pt idx="1893">
                        <c:v>-1.0810000000000004E-3</c:v>
                      </c:pt>
                      <c:pt idx="1894">
                        <c:v>-1.0644999999999997E-3</c:v>
                      </c:pt>
                      <c:pt idx="1895">
                        <c:v>-1.0335000000000008E-3</c:v>
                      </c:pt>
                      <c:pt idx="1896">
                        <c:v>-1.0165000000000011E-3</c:v>
                      </c:pt>
                      <c:pt idx="1897">
                        <c:v>-9.9650000000000086E-4</c:v>
                      </c:pt>
                      <c:pt idx="1898">
                        <c:v>-9.7300000000000034E-4</c:v>
                      </c:pt>
                      <c:pt idx="1899">
                        <c:v>-9.4250000000000085E-4</c:v>
                      </c:pt>
                      <c:pt idx="1900">
                        <c:v>-9.2700000000000085E-4</c:v>
                      </c:pt>
                      <c:pt idx="1901">
                        <c:v>-9.0350000000000098E-4</c:v>
                      </c:pt>
                      <c:pt idx="1902">
                        <c:v>-8.7200000000000081E-4</c:v>
                      </c:pt>
                      <c:pt idx="1903">
                        <c:v>-8.5400000000000103E-4</c:v>
                      </c:pt>
                      <c:pt idx="1904">
                        <c:v>-8.2050000000000081E-4</c:v>
                      </c:pt>
                      <c:pt idx="1905">
                        <c:v>-7.8800000000000061E-4</c:v>
                      </c:pt>
                      <c:pt idx="1906">
                        <c:v>-7.625000000000007E-4</c:v>
                      </c:pt>
                      <c:pt idx="1907">
                        <c:v>-7.3000000000000061E-4</c:v>
                      </c:pt>
                      <c:pt idx="1908">
                        <c:v>-7.0600000000000079E-4</c:v>
                      </c:pt>
                      <c:pt idx="1909">
                        <c:v>-6.8650000000000059E-4</c:v>
                      </c:pt>
                      <c:pt idx="1910">
                        <c:v>-6.6300000000000083E-4</c:v>
                      </c:pt>
                      <c:pt idx="1911">
                        <c:v>-6.4200000000000086E-4</c:v>
                      </c:pt>
                      <c:pt idx="1912">
                        <c:v>-6.2000000000000087E-4</c:v>
                      </c:pt>
                      <c:pt idx="1913">
                        <c:v>-5.9850000000000072E-4</c:v>
                      </c:pt>
                      <c:pt idx="1914">
                        <c:v>-5.6650000000000071E-4</c:v>
                      </c:pt>
                      <c:pt idx="1915">
                        <c:v>-5.5300000000000097E-4</c:v>
                      </c:pt>
                      <c:pt idx="1916">
                        <c:v>-5.3000000000000074E-4</c:v>
                      </c:pt>
                      <c:pt idx="1917">
                        <c:v>-5.0050000000000094E-4</c:v>
                      </c:pt>
                      <c:pt idx="1918">
                        <c:v>-4.7750000000000082E-4</c:v>
                      </c:pt>
                      <c:pt idx="1919">
                        <c:v>-4.5150000000000116E-4</c:v>
                      </c:pt>
                      <c:pt idx="1920">
                        <c:v>-4.3050000000000087E-4</c:v>
                      </c:pt>
                      <c:pt idx="1921">
                        <c:v>-4.0350000000000081E-4</c:v>
                      </c:pt>
                      <c:pt idx="1922">
                        <c:v>-3.8150000000000098E-4</c:v>
                      </c:pt>
                      <c:pt idx="1923">
                        <c:v>-3.5400000000000096E-4</c:v>
                      </c:pt>
                      <c:pt idx="1924">
                        <c:v>-3.40000000000001E-4</c:v>
                      </c:pt>
                      <c:pt idx="1925">
                        <c:v>-3.1350000000000112E-4</c:v>
                      </c:pt>
                      <c:pt idx="1926">
                        <c:v>-2.945000000000012E-4</c:v>
                      </c:pt>
                      <c:pt idx="1927">
                        <c:v>-2.7700000000000126E-4</c:v>
                      </c:pt>
                      <c:pt idx="1928">
                        <c:v>-2.540000000000013E-4</c:v>
                      </c:pt>
                      <c:pt idx="1929">
                        <c:v>-2.3700000000000113E-4</c:v>
                      </c:pt>
                      <c:pt idx="1930">
                        <c:v>-2.115000000000011E-4</c:v>
                      </c:pt>
                      <c:pt idx="1931">
                        <c:v>-1.9450000000000112E-4</c:v>
                      </c:pt>
                      <c:pt idx="1932">
                        <c:v>-1.7750000000000106E-4</c:v>
                      </c:pt>
                      <c:pt idx="1933">
                        <c:v>-1.5400000000000122E-4</c:v>
                      </c:pt>
                      <c:pt idx="1934">
                        <c:v>-1.3450000000000121E-4</c:v>
                      </c:pt>
                      <c:pt idx="1935">
                        <c:v>-1.0650000000000104E-4</c:v>
                      </c:pt>
                      <c:pt idx="1936">
                        <c:v>-7.7500000000000976E-5</c:v>
                      </c:pt>
                      <c:pt idx="1937">
                        <c:v>-6.0500000000001111E-5</c:v>
                      </c:pt>
                      <c:pt idx="1938">
                        <c:v>-5.0000000000001019E-5</c:v>
                      </c:pt>
                      <c:pt idx="1939">
                        <c:v>-4.2000000000001102E-5</c:v>
                      </c:pt>
                      <c:pt idx="1940">
                        <c:v>-1.6000000000001151E-5</c:v>
                      </c:pt>
                      <c:pt idx="1941">
                        <c:v>-3.0000000000009881E-6</c:v>
                      </c:pt>
                      <c:pt idx="1942">
                        <c:v>1.1499999999998977E-5</c:v>
                      </c:pt>
                      <c:pt idx="1943">
                        <c:v>5.1499999999998907E-5</c:v>
                      </c:pt>
                      <c:pt idx="1944">
                        <c:v>8.2999999999998914E-5</c:v>
                      </c:pt>
                      <c:pt idx="1945">
                        <c:v>9.899999999999891E-5</c:v>
                      </c:pt>
                      <c:pt idx="1946">
                        <c:v>1.2299999999999884E-4</c:v>
                      </c:pt>
                      <c:pt idx="1947">
                        <c:v>1.3849999999999887E-4</c:v>
                      </c:pt>
                      <c:pt idx="1948">
                        <c:v>1.57499999999999E-4</c:v>
                      </c:pt>
                      <c:pt idx="1949">
                        <c:v>1.7999999999999901E-4</c:v>
                      </c:pt>
                      <c:pt idx="1950">
                        <c:v>1.9949999999999908E-4</c:v>
                      </c:pt>
                      <c:pt idx="1951">
                        <c:v>2.2149999999999926E-4</c:v>
                      </c:pt>
                      <c:pt idx="1952">
                        <c:v>2.424999999999992E-4</c:v>
                      </c:pt>
                      <c:pt idx="1953">
                        <c:v>2.7949999999999926E-4</c:v>
                      </c:pt>
                      <c:pt idx="1954">
                        <c:v>3.0299999999999929E-4</c:v>
                      </c:pt>
                      <c:pt idx="1955">
                        <c:v>3.2399999999999942E-4</c:v>
                      </c:pt>
                      <c:pt idx="1956">
                        <c:v>3.4949999999999933E-4</c:v>
                      </c:pt>
                      <c:pt idx="1957">
                        <c:v>3.7399999999999933E-4</c:v>
                      </c:pt>
                      <c:pt idx="1958">
                        <c:v>4.0049999999999954E-4</c:v>
                      </c:pt>
                      <c:pt idx="1959">
                        <c:v>4.3149999999999954E-4</c:v>
                      </c:pt>
                      <c:pt idx="1960">
                        <c:v>4.4899999999999948E-4</c:v>
                      </c:pt>
                      <c:pt idx="1961">
                        <c:v>4.8249999999999948E-4</c:v>
                      </c:pt>
                      <c:pt idx="1962">
                        <c:v>5.0949999999999954E-4</c:v>
                      </c:pt>
                      <c:pt idx="1963">
                        <c:v>5.3799999999999942E-4</c:v>
                      </c:pt>
                      <c:pt idx="1964">
                        <c:v>5.5649999999999949E-4</c:v>
                      </c:pt>
                      <c:pt idx="1965">
                        <c:v>5.9199999999999943E-4</c:v>
                      </c:pt>
                      <c:pt idx="1966">
                        <c:v>6.2049999999999963E-4</c:v>
                      </c:pt>
                      <c:pt idx="1967">
                        <c:v>6.4949999999999947E-4</c:v>
                      </c:pt>
                      <c:pt idx="1968">
                        <c:v>6.7449999999999964E-4</c:v>
                      </c:pt>
                      <c:pt idx="1969">
                        <c:v>7.2599999999999965E-4</c:v>
                      </c:pt>
                      <c:pt idx="1970">
                        <c:v>7.4599999999999959E-4</c:v>
                      </c:pt>
                      <c:pt idx="1971">
                        <c:v>7.4599999999999959E-4</c:v>
                      </c:pt>
                      <c:pt idx="1972">
                        <c:v>7.7699999999999959E-4</c:v>
                      </c:pt>
                      <c:pt idx="1973">
                        <c:v>7.9650000000000001E-4</c:v>
                      </c:pt>
                      <c:pt idx="1974">
                        <c:v>8.1749999999999987E-4</c:v>
                      </c:pt>
                      <c:pt idx="1975">
                        <c:v>8.4000000000000003E-4</c:v>
                      </c:pt>
                      <c:pt idx="1976">
                        <c:v>8.5749999999999997E-4</c:v>
                      </c:pt>
                      <c:pt idx="1977">
                        <c:v>8.7799999999999998E-4</c:v>
                      </c:pt>
                      <c:pt idx="1978">
                        <c:v>8.9849999999999988E-4</c:v>
                      </c:pt>
                      <c:pt idx="1979">
                        <c:v>9.239999999999998E-4</c:v>
                      </c:pt>
                      <c:pt idx="1980">
                        <c:v>9.5199999999999994E-4</c:v>
                      </c:pt>
                      <c:pt idx="1981">
                        <c:v>9.7249999999999984E-4</c:v>
                      </c:pt>
                      <c:pt idx="1982">
                        <c:v>9.9550000000000007E-4</c:v>
                      </c:pt>
                      <c:pt idx="1983">
                        <c:v>1.0245E-3</c:v>
                      </c:pt>
                      <c:pt idx="1984">
                        <c:v>1.0635E-3</c:v>
                      </c:pt>
                      <c:pt idx="1985">
                        <c:v>1.0765000000000002E-3</c:v>
                      </c:pt>
                      <c:pt idx="1986">
                        <c:v>1.1060000000000002E-3</c:v>
                      </c:pt>
                      <c:pt idx="1987">
                        <c:v>1.1315000000000001E-3</c:v>
                      </c:pt>
                      <c:pt idx="1988">
                        <c:v>1.1480000000000004E-3</c:v>
                      </c:pt>
                      <c:pt idx="1989">
                        <c:v>1.1650000000000002E-3</c:v>
                      </c:pt>
                      <c:pt idx="1990">
                        <c:v>1.1915000000000003E-3</c:v>
                      </c:pt>
                      <c:pt idx="1991">
                        <c:v>1.2080000000000003E-3</c:v>
                      </c:pt>
                      <c:pt idx="1992">
                        <c:v>1.2335000000000004E-3</c:v>
                      </c:pt>
                      <c:pt idx="1993">
                        <c:v>1.2444999999999999E-3</c:v>
                      </c:pt>
                      <c:pt idx="1994">
                        <c:v>1.2505000000000003E-3</c:v>
                      </c:pt>
                      <c:pt idx="1995">
                        <c:v>1.2675E-3</c:v>
                      </c:pt>
                      <c:pt idx="1996">
                        <c:v>1.2830000000000003E-3</c:v>
                      </c:pt>
                      <c:pt idx="1997">
                        <c:v>1.307E-3</c:v>
                      </c:pt>
                      <c:pt idx="1998">
                        <c:v>1.3225000000000003E-3</c:v>
                      </c:pt>
                      <c:pt idx="1999">
                        <c:v>1.348E-3</c:v>
                      </c:pt>
                      <c:pt idx="2000">
                        <c:v>1.3720000000000002E-3</c:v>
                      </c:pt>
                      <c:pt idx="2001">
                        <c:v>1.3865000000000001E-3</c:v>
                      </c:pt>
                      <c:pt idx="2002">
                        <c:v>1.4275000000000002E-3</c:v>
                      </c:pt>
                      <c:pt idx="2003">
                        <c:v>1.4320000000000001E-3</c:v>
                      </c:pt>
                      <c:pt idx="2004">
                        <c:v>1.4475000000000002E-3</c:v>
                      </c:pt>
                      <c:pt idx="2005">
                        <c:v>1.4700000000000002E-3</c:v>
                      </c:pt>
                      <c:pt idx="2006">
                        <c:v>1.4870000000000003E-3</c:v>
                      </c:pt>
                      <c:pt idx="2007">
                        <c:v>1.5055000000000001E-3</c:v>
                      </c:pt>
                      <c:pt idx="2008">
                        <c:v>1.5265000000000001E-3</c:v>
                      </c:pt>
                      <c:pt idx="2009">
                        <c:v>1.5385000000000002E-3</c:v>
                      </c:pt>
                      <c:pt idx="2010">
                        <c:v>1.5530000000000001E-3</c:v>
                      </c:pt>
                      <c:pt idx="2011">
                        <c:v>1.5665000000000002E-3</c:v>
                      </c:pt>
                      <c:pt idx="2012">
                        <c:v>1.5849999999999998E-3</c:v>
                      </c:pt>
                      <c:pt idx="2013">
                        <c:v>1.5994999999999998E-3</c:v>
                      </c:pt>
                      <c:pt idx="2014">
                        <c:v>1.6239999999999998E-3</c:v>
                      </c:pt>
                      <c:pt idx="2015">
                        <c:v>1.6444999999999999E-3</c:v>
                      </c:pt>
                      <c:pt idx="2016">
                        <c:v>1.6619999999999998E-3</c:v>
                      </c:pt>
                      <c:pt idx="2017">
                        <c:v>1.6735000000000001E-3</c:v>
                      </c:pt>
                      <c:pt idx="2018">
                        <c:v>1.6869999999999997E-3</c:v>
                      </c:pt>
                      <c:pt idx="2019">
                        <c:v>1.6949999999999999E-3</c:v>
                      </c:pt>
                      <c:pt idx="2020">
                        <c:v>1.6899999999999999E-3</c:v>
                      </c:pt>
                      <c:pt idx="2021">
                        <c:v>1.7149999999999999E-3</c:v>
                      </c:pt>
                      <c:pt idx="2022">
                        <c:v>1.7269999999999996E-3</c:v>
                      </c:pt>
                      <c:pt idx="2023">
                        <c:v>1.7429999999999995E-3</c:v>
                      </c:pt>
                      <c:pt idx="2024">
                        <c:v>1.7554999999999995E-3</c:v>
                      </c:pt>
                      <c:pt idx="2025">
                        <c:v>1.7664999999999998E-3</c:v>
                      </c:pt>
                      <c:pt idx="2026">
                        <c:v>1.7729999999999998E-3</c:v>
                      </c:pt>
                      <c:pt idx="2027">
                        <c:v>1.7869999999999997E-3</c:v>
                      </c:pt>
                      <c:pt idx="2028">
                        <c:v>1.7974999999999998E-3</c:v>
                      </c:pt>
                      <c:pt idx="2029">
                        <c:v>1.8074999999999996E-3</c:v>
                      </c:pt>
                      <c:pt idx="2030">
                        <c:v>1.8124999999999997E-3</c:v>
                      </c:pt>
                      <c:pt idx="2031">
                        <c:v>1.8189999999999999E-3</c:v>
                      </c:pt>
                      <c:pt idx="2032">
                        <c:v>1.833E-3</c:v>
                      </c:pt>
                      <c:pt idx="2033">
                        <c:v>1.8419999999999997E-3</c:v>
                      </c:pt>
                      <c:pt idx="2034">
                        <c:v>1.8574999999999998E-3</c:v>
                      </c:pt>
                      <c:pt idx="2035">
                        <c:v>1.8654999999999998E-3</c:v>
                      </c:pt>
                      <c:pt idx="2036">
                        <c:v>1.8654999999999993E-3</c:v>
                      </c:pt>
                      <c:pt idx="2037">
                        <c:v>1.8844999999999992E-3</c:v>
                      </c:pt>
                      <c:pt idx="2038">
                        <c:v>1.8859999999999997E-3</c:v>
                      </c:pt>
                      <c:pt idx="2039">
                        <c:v>1.9009999999999999E-3</c:v>
                      </c:pt>
                      <c:pt idx="2040">
                        <c:v>1.9095000000000002E-3</c:v>
                      </c:pt>
                      <c:pt idx="2041">
                        <c:v>1.9254999999999995E-3</c:v>
                      </c:pt>
                      <c:pt idx="2042">
                        <c:v>1.9379999999999996E-3</c:v>
                      </c:pt>
                      <c:pt idx="2043">
                        <c:v>1.9494999999999998E-3</c:v>
                      </c:pt>
                      <c:pt idx="2044">
                        <c:v>1.9699999999999995E-3</c:v>
                      </c:pt>
                      <c:pt idx="2045">
                        <c:v>1.9919999999999994E-3</c:v>
                      </c:pt>
                      <c:pt idx="2046">
                        <c:v>2.0059999999999995E-3</c:v>
                      </c:pt>
                      <c:pt idx="2047">
                        <c:v>2.0249999999999995E-3</c:v>
                      </c:pt>
                      <c:pt idx="2048">
                        <c:v>2.0284999999999995E-3</c:v>
                      </c:pt>
                      <c:pt idx="2049">
                        <c:v>2.0454999999999991E-3</c:v>
                      </c:pt>
                      <c:pt idx="2050">
                        <c:v>2.0564999999999993E-3</c:v>
                      </c:pt>
                      <c:pt idx="2051">
                        <c:v>2.0579999999999995E-3</c:v>
                      </c:pt>
                      <c:pt idx="2052">
                        <c:v>2.0589999999999996E-3</c:v>
                      </c:pt>
                      <c:pt idx="2053">
                        <c:v>2.0599999999999993E-3</c:v>
                      </c:pt>
                      <c:pt idx="2054">
                        <c:v>2.0744999999999991E-3</c:v>
                      </c:pt>
                      <c:pt idx="2055">
                        <c:v>2.0709999999999995E-3</c:v>
                      </c:pt>
                      <c:pt idx="2056">
                        <c:v>2.0709999999999991E-3</c:v>
                      </c:pt>
                      <c:pt idx="2057">
                        <c:v>2.0839999999999995E-3</c:v>
                      </c:pt>
                      <c:pt idx="2058">
                        <c:v>2.1009999999999996E-3</c:v>
                      </c:pt>
                      <c:pt idx="2059">
                        <c:v>2.1154999999999993E-3</c:v>
                      </c:pt>
                      <c:pt idx="2060">
                        <c:v>2.1229999999999995E-3</c:v>
                      </c:pt>
                      <c:pt idx="2061">
                        <c:v>2.1384999999999998E-3</c:v>
                      </c:pt>
                      <c:pt idx="2062">
                        <c:v>2.1524999999999999E-3</c:v>
                      </c:pt>
                      <c:pt idx="2063">
                        <c:v>2.1609999999999997E-3</c:v>
                      </c:pt>
                      <c:pt idx="2064">
                        <c:v>2.1595E-3</c:v>
                      </c:pt>
                      <c:pt idx="2065">
                        <c:v>2.1735000000000001E-3</c:v>
                      </c:pt>
                      <c:pt idx="2066">
                        <c:v>2.189E-3</c:v>
                      </c:pt>
                      <c:pt idx="2067">
                        <c:v>2.1899999999999997E-3</c:v>
                      </c:pt>
                      <c:pt idx="2068">
                        <c:v>2.2010000000000003E-3</c:v>
                      </c:pt>
                      <c:pt idx="2069">
                        <c:v>2.2150000000000004E-3</c:v>
                      </c:pt>
                      <c:pt idx="2070">
                        <c:v>2.2215E-3</c:v>
                      </c:pt>
                      <c:pt idx="2071">
                        <c:v>2.2390000000000005E-3</c:v>
                      </c:pt>
                      <c:pt idx="2072">
                        <c:v>2.2440000000000003E-3</c:v>
                      </c:pt>
                      <c:pt idx="2073">
                        <c:v>2.2570000000000008E-3</c:v>
                      </c:pt>
                      <c:pt idx="2074">
                        <c:v>2.2590000000000006E-3</c:v>
                      </c:pt>
                      <c:pt idx="2075">
                        <c:v>2.2735000000000003E-3</c:v>
                      </c:pt>
                      <c:pt idx="2076">
                        <c:v>2.2910000000000001E-3</c:v>
                      </c:pt>
                      <c:pt idx="2077">
                        <c:v>2.2985000000000002E-3</c:v>
                      </c:pt>
                      <c:pt idx="2078">
                        <c:v>2.3130000000000008E-3</c:v>
                      </c:pt>
                      <c:pt idx="2079">
                        <c:v>2.3225000000000008E-3</c:v>
                      </c:pt>
                      <c:pt idx="2080">
                        <c:v>2.3290000000000003E-3</c:v>
                      </c:pt>
                      <c:pt idx="2081">
                        <c:v>2.346E-3</c:v>
                      </c:pt>
                      <c:pt idx="2082">
                        <c:v>2.3460000000000004E-3</c:v>
                      </c:pt>
                      <c:pt idx="2083">
                        <c:v>2.3550000000000003E-3</c:v>
                      </c:pt>
                      <c:pt idx="2084">
                        <c:v>2.3670000000000006E-3</c:v>
                      </c:pt>
                      <c:pt idx="2085">
                        <c:v>2.3715000000000003E-3</c:v>
                      </c:pt>
                      <c:pt idx="2086">
                        <c:v>2.3790000000000005E-3</c:v>
                      </c:pt>
                      <c:pt idx="2087">
                        <c:v>2.3790000000000005E-3</c:v>
                      </c:pt>
                      <c:pt idx="2088">
                        <c:v>2.3790000000000005E-3</c:v>
                      </c:pt>
                      <c:pt idx="2089">
                        <c:v>2.3875000000000003E-3</c:v>
                      </c:pt>
                      <c:pt idx="2090">
                        <c:v>2.3985000000000005E-3</c:v>
                      </c:pt>
                      <c:pt idx="2091">
                        <c:v>2.4199999999999998E-3</c:v>
                      </c:pt>
                      <c:pt idx="2092">
                        <c:v>2.4325000000000002E-3</c:v>
                      </c:pt>
                      <c:pt idx="2093">
                        <c:v>2.4305000000000004E-3</c:v>
                      </c:pt>
                      <c:pt idx="2094">
                        <c:v>2.4454999999999998E-3</c:v>
                      </c:pt>
                      <c:pt idx="2095">
                        <c:v>2.447E-3</c:v>
                      </c:pt>
                      <c:pt idx="2096">
                        <c:v>2.4664999999999999E-3</c:v>
                      </c:pt>
                      <c:pt idx="2097">
                        <c:v>2.4779999999999997E-3</c:v>
                      </c:pt>
                      <c:pt idx="2098">
                        <c:v>2.4850000000000002E-3</c:v>
                      </c:pt>
                      <c:pt idx="2099">
                        <c:v>2.4905000000000001E-3</c:v>
                      </c:pt>
                      <c:pt idx="2100">
                        <c:v>2.5100000000000001E-3</c:v>
                      </c:pt>
                      <c:pt idx="2101">
                        <c:v>2.5279999999999999E-3</c:v>
                      </c:pt>
                      <c:pt idx="2102">
                        <c:v>2.4870000000000001E-3</c:v>
                      </c:pt>
                      <c:pt idx="2103">
                        <c:v>2.4965E-3</c:v>
                      </c:pt>
                      <c:pt idx="2104">
                        <c:v>2.506E-3</c:v>
                      </c:pt>
                      <c:pt idx="2105">
                        <c:v>2.5095E-3</c:v>
                      </c:pt>
                      <c:pt idx="2106">
                        <c:v>2.5209999999999998E-3</c:v>
                      </c:pt>
                      <c:pt idx="2107">
                        <c:v>2.5355E-3</c:v>
                      </c:pt>
                      <c:pt idx="2108">
                        <c:v>2.5409999999999999E-3</c:v>
                      </c:pt>
                      <c:pt idx="2109">
                        <c:v>2.5520000000000004E-3</c:v>
                      </c:pt>
                      <c:pt idx="2110">
                        <c:v>2.5604999999999998E-3</c:v>
                      </c:pt>
                      <c:pt idx="2111">
                        <c:v>2.575E-3</c:v>
                      </c:pt>
                      <c:pt idx="2112">
                        <c:v>2.5919999999999997E-3</c:v>
                      </c:pt>
                      <c:pt idx="2113">
                        <c:v>2.5969999999999999E-3</c:v>
                      </c:pt>
                      <c:pt idx="2114">
                        <c:v>2.5930000000000003E-3</c:v>
                      </c:pt>
                      <c:pt idx="2115">
                        <c:v>2.6115000000000005E-3</c:v>
                      </c:pt>
                      <c:pt idx="2116">
                        <c:v>2.6099999999999995E-3</c:v>
                      </c:pt>
                      <c:pt idx="2117">
                        <c:v>2.6159999999999998E-3</c:v>
                      </c:pt>
                      <c:pt idx="2118">
                        <c:v>2.6219999999999998E-3</c:v>
                      </c:pt>
                      <c:pt idx="2119">
                        <c:v>2.6185000000000002E-3</c:v>
                      </c:pt>
                      <c:pt idx="2120">
                        <c:v>2.6215000000000001E-3</c:v>
                      </c:pt>
                      <c:pt idx="2121">
                        <c:v>2.6275000000000009E-3</c:v>
                      </c:pt>
                      <c:pt idx="2122">
                        <c:v>2.631000000000001E-3</c:v>
                      </c:pt>
                      <c:pt idx="2123">
                        <c:v>2.631000000000001E-3</c:v>
                      </c:pt>
                      <c:pt idx="2124">
                        <c:v>2.637500000000001E-3</c:v>
                      </c:pt>
                      <c:pt idx="2125">
                        <c:v>2.631500000000001E-3</c:v>
                      </c:pt>
                      <c:pt idx="2126">
                        <c:v>2.6255000000000011E-3</c:v>
                      </c:pt>
                      <c:pt idx="2127">
                        <c:v>2.6235000000000008E-3</c:v>
                      </c:pt>
                      <c:pt idx="2128">
                        <c:v>2.6300000000000008E-3</c:v>
                      </c:pt>
                      <c:pt idx="2129">
                        <c:v>2.6239999999999996E-3</c:v>
                      </c:pt>
                      <c:pt idx="2130">
                        <c:v>2.6239999999999992E-3</c:v>
                      </c:pt>
                      <c:pt idx="2131">
                        <c:v>2.6255000000000002E-3</c:v>
                      </c:pt>
                      <c:pt idx="2132">
                        <c:v>2.6410000000000001E-3</c:v>
                      </c:pt>
                      <c:pt idx="2133">
                        <c:v>2.638999999999999E-3</c:v>
                      </c:pt>
                      <c:pt idx="2134">
                        <c:v>2.635499999999999E-3</c:v>
                      </c:pt>
                      <c:pt idx="2135">
                        <c:v>2.6339999999999996E-3</c:v>
                      </c:pt>
                      <c:pt idx="2136">
                        <c:v>2.6224999999999994E-3</c:v>
                      </c:pt>
                      <c:pt idx="2137">
                        <c:v>2.6254999999999989E-3</c:v>
                      </c:pt>
                      <c:pt idx="2138">
                        <c:v>2.6319999999999994E-3</c:v>
                      </c:pt>
                      <c:pt idx="2139">
                        <c:v>2.64E-3</c:v>
                      </c:pt>
                      <c:pt idx="2140">
                        <c:v>2.6389999999999999E-3</c:v>
                      </c:pt>
                      <c:pt idx="2141">
                        <c:v>2.6434999999999991E-3</c:v>
                      </c:pt>
                      <c:pt idx="2142">
                        <c:v>2.6340000000000001E-3</c:v>
                      </c:pt>
                      <c:pt idx="2143">
                        <c:v>2.6269999999999991E-3</c:v>
                      </c:pt>
                      <c:pt idx="2144">
                        <c:v>2.6184999999999997E-3</c:v>
                      </c:pt>
                      <c:pt idx="2145">
                        <c:v>2.6139999999999996E-3</c:v>
                      </c:pt>
                      <c:pt idx="2146">
                        <c:v>2.6084999999999997E-3</c:v>
                      </c:pt>
                      <c:pt idx="2147">
                        <c:v>2.6089999999999998E-3</c:v>
                      </c:pt>
                      <c:pt idx="2148">
                        <c:v>2.6139999999999996E-3</c:v>
                      </c:pt>
                      <c:pt idx="2149">
                        <c:v>2.6174999999999992E-3</c:v>
                      </c:pt>
                      <c:pt idx="2150">
                        <c:v>2.616499999999999E-3</c:v>
                      </c:pt>
                      <c:pt idx="2151">
                        <c:v>2.6209999999999988E-3</c:v>
                      </c:pt>
                      <c:pt idx="2152">
                        <c:v>2.6179999999999992E-3</c:v>
                      </c:pt>
                      <c:pt idx="2153">
                        <c:v>2.6074999999999987E-3</c:v>
                      </c:pt>
                      <c:pt idx="2154">
                        <c:v>2.6119999999999989E-3</c:v>
                      </c:pt>
                      <c:pt idx="2155">
                        <c:v>2.6104999999999991E-3</c:v>
                      </c:pt>
                      <c:pt idx="2156">
                        <c:v>2.6069999999999982E-3</c:v>
                      </c:pt>
                      <c:pt idx="2157">
                        <c:v>2.6144999999999983E-3</c:v>
                      </c:pt>
                      <c:pt idx="2158">
                        <c:v>2.6119999999999989E-3</c:v>
                      </c:pt>
                      <c:pt idx="2159">
                        <c:v>2.6144999999999983E-3</c:v>
                      </c:pt>
                      <c:pt idx="2160">
                        <c:v>2.6189999999999981E-3</c:v>
                      </c:pt>
                      <c:pt idx="2161">
                        <c:v>2.6174999999999987E-3</c:v>
                      </c:pt>
                      <c:pt idx="2162">
                        <c:v>2.6244999999999979E-3</c:v>
                      </c:pt>
                      <c:pt idx="2163">
                        <c:v>2.6194999999999986E-3</c:v>
                      </c:pt>
                      <c:pt idx="2164">
                        <c:v>2.614999999999998E-3</c:v>
                      </c:pt>
                      <c:pt idx="2165">
                        <c:v>2.6124999999999985E-3</c:v>
                      </c:pt>
                      <c:pt idx="2166">
                        <c:v>2.6164999999999977E-3</c:v>
                      </c:pt>
                      <c:pt idx="2167">
                        <c:v>2.6144999999999983E-3</c:v>
                      </c:pt>
                      <c:pt idx="2168">
                        <c:v>2.609499999999999E-3</c:v>
                      </c:pt>
                      <c:pt idx="2169">
                        <c:v>2.6084999999999984E-3</c:v>
                      </c:pt>
                      <c:pt idx="2170">
                        <c:v>2.6079999999999992E-3</c:v>
                      </c:pt>
                      <c:pt idx="2171">
                        <c:v>2.6324999999999986E-3</c:v>
                      </c:pt>
                      <c:pt idx="2172">
                        <c:v>2.6269999999999983E-3</c:v>
                      </c:pt>
                      <c:pt idx="2173">
                        <c:v>2.6294999999999982E-3</c:v>
                      </c:pt>
                      <c:pt idx="2174">
                        <c:v>2.6294999999999986E-3</c:v>
                      </c:pt>
                      <c:pt idx="2175">
                        <c:v>2.6304999999999983E-3</c:v>
                      </c:pt>
                      <c:pt idx="2176">
                        <c:v>2.6374999999999984E-3</c:v>
                      </c:pt>
                      <c:pt idx="2177">
                        <c:v>2.6484999999999981E-3</c:v>
                      </c:pt>
                      <c:pt idx="2178">
                        <c:v>2.6539999999999979E-3</c:v>
                      </c:pt>
                      <c:pt idx="2179">
                        <c:v>2.6689999999999973E-3</c:v>
                      </c:pt>
                      <c:pt idx="2180">
                        <c:v>2.6609999999999971E-3</c:v>
                      </c:pt>
                      <c:pt idx="2181">
                        <c:v>2.6639999999999971E-3</c:v>
                      </c:pt>
                      <c:pt idx="2182">
                        <c:v>2.6604999999999979E-3</c:v>
                      </c:pt>
                      <c:pt idx="2183">
                        <c:v>2.6634999999999975E-3</c:v>
                      </c:pt>
                      <c:pt idx="2184">
                        <c:v>2.6419999999999981E-3</c:v>
                      </c:pt>
                      <c:pt idx="2185">
                        <c:v>2.6474999999999984E-3</c:v>
                      </c:pt>
                      <c:pt idx="2186">
                        <c:v>2.6354999999999985E-3</c:v>
                      </c:pt>
                      <c:pt idx="2187">
                        <c:v>2.6309999999999984E-3</c:v>
                      </c:pt>
                      <c:pt idx="2188">
                        <c:v>2.6429999999999986E-3</c:v>
                      </c:pt>
                      <c:pt idx="2189">
                        <c:v>2.6329999999999986E-3</c:v>
                      </c:pt>
                      <c:pt idx="2190">
                        <c:v>2.6269999999999987E-3</c:v>
                      </c:pt>
                      <c:pt idx="2191">
                        <c:v>2.6324999999999981E-3</c:v>
                      </c:pt>
                      <c:pt idx="2192">
                        <c:v>2.6229999999999986E-3</c:v>
                      </c:pt>
                      <c:pt idx="2193">
                        <c:v>2.6334999999999983E-3</c:v>
                      </c:pt>
                      <c:pt idx="2194">
                        <c:v>2.6399999999999978E-3</c:v>
                      </c:pt>
                      <c:pt idx="2195">
                        <c:v>2.6424999999999977E-3</c:v>
                      </c:pt>
                      <c:pt idx="2196">
                        <c:v>2.6489999999999973E-3</c:v>
                      </c:pt>
                      <c:pt idx="2197">
                        <c:v>2.6494999999999978E-3</c:v>
                      </c:pt>
                      <c:pt idx="2198">
                        <c:v>2.6464999999999982E-3</c:v>
                      </c:pt>
                      <c:pt idx="2199">
                        <c:v>2.6449999999999985E-3</c:v>
                      </c:pt>
                      <c:pt idx="2200">
                        <c:v>2.644999999999998E-3</c:v>
                      </c:pt>
                      <c:pt idx="2201">
                        <c:v>2.6494999999999978E-3</c:v>
                      </c:pt>
                      <c:pt idx="2202">
                        <c:v>2.6394999999999973E-3</c:v>
                      </c:pt>
                      <c:pt idx="2203">
                        <c:v>2.6474999999999984E-3</c:v>
                      </c:pt>
                      <c:pt idx="2204">
                        <c:v>2.6454999999999972E-3</c:v>
                      </c:pt>
                      <c:pt idx="2205">
                        <c:v>2.6444999999999975E-3</c:v>
                      </c:pt>
                      <c:pt idx="2206">
                        <c:v>2.6489999999999973E-3</c:v>
                      </c:pt>
                      <c:pt idx="2207">
                        <c:v>2.6484999999999976E-3</c:v>
                      </c:pt>
                      <c:pt idx="2208">
                        <c:v>2.6464999999999974E-3</c:v>
                      </c:pt>
                      <c:pt idx="2209">
                        <c:v>2.6459999999999973E-3</c:v>
                      </c:pt>
                      <c:pt idx="2210">
                        <c:v>2.6534999999999974E-3</c:v>
                      </c:pt>
                      <c:pt idx="2211">
                        <c:v>2.6554999999999977E-3</c:v>
                      </c:pt>
                      <c:pt idx="2212">
                        <c:v>2.6554999999999986E-3</c:v>
                      </c:pt>
                      <c:pt idx="2213">
                        <c:v>2.6569999999999983E-3</c:v>
                      </c:pt>
                      <c:pt idx="2214">
                        <c:v>2.6534999999999974E-3</c:v>
                      </c:pt>
                      <c:pt idx="2215">
                        <c:v>2.6489999999999981E-3</c:v>
                      </c:pt>
                      <c:pt idx="2216">
                        <c:v>2.6649999999999985E-3</c:v>
                      </c:pt>
                      <c:pt idx="2217">
                        <c:v>2.6679999999999981E-3</c:v>
                      </c:pt>
                      <c:pt idx="2218">
                        <c:v>2.6849999999999986E-3</c:v>
                      </c:pt>
                      <c:pt idx="2219">
                        <c:v>2.6799999999999984E-3</c:v>
                      </c:pt>
                      <c:pt idx="2220">
                        <c:v>2.7054999999999983E-3</c:v>
                      </c:pt>
                      <c:pt idx="2221">
                        <c:v>2.7209999999999977E-3</c:v>
                      </c:pt>
                      <c:pt idx="2222">
                        <c:v>2.7184999999999983E-3</c:v>
                      </c:pt>
                      <c:pt idx="2223">
                        <c:v>2.7039999999999981E-3</c:v>
                      </c:pt>
                      <c:pt idx="2224">
                        <c:v>2.7089999999999974E-3</c:v>
                      </c:pt>
                      <c:pt idx="2225">
                        <c:v>2.7194999999999975E-3</c:v>
                      </c:pt>
                      <c:pt idx="2226">
                        <c:v>2.7339999999999977E-3</c:v>
                      </c:pt>
                      <c:pt idx="2227">
                        <c:v>2.7349999999999978E-3</c:v>
                      </c:pt>
                      <c:pt idx="2228">
                        <c:v>2.7369999999999981E-3</c:v>
                      </c:pt>
                      <c:pt idx="2229">
                        <c:v>2.7404999999999973E-3</c:v>
                      </c:pt>
                      <c:pt idx="2230">
                        <c:v>2.7499999999999981E-3</c:v>
                      </c:pt>
                      <c:pt idx="2231">
                        <c:v>2.7464999999999985E-3</c:v>
                      </c:pt>
                      <c:pt idx="2232">
                        <c:v>2.7479999999999983E-3</c:v>
                      </c:pt>
                      <c:pt idx="2233">
                        <c:v>2.739499999999998E-3</c:v>
                      </c:pt>
                      <c:pt idx="2234">
                        <c:v>2.742999999999998E-3</c:v>
                      </c:pt>
                      <c:pt idx="2235">
                        <c:v>2.7469999999999977E-3</c:v>
                      </c:pt>
                      <c:pt idx="2236">
                        <c:v>2.7569999999999982E-3</c:v>
                      </c:pt>
                      <c:pt idx="2237">
                        <c:v>2.7539999999999986E-3</c:v>
                      </c:pt>
                      <c:pt idx="2238">
                        <c:v>2.7554999999999984E-3</c:v>
                      </c:pt>
                      <c:pt idx="2239">
                        <c:v>2.746999999999999E-3</c:v>
                      </c:pt>
                      <c:pt idx="2240">
                        <c:v>2.7524999999999989E-3</c:v>
                      </c:pt>
                      <c:pt idx="2241">
                        <c:v>2.7489999999999993E-3</c:v>
                      </c:pt>
                      <c:pt idx="2242">
                        <c:v>2.7454999999999992E-3</c:v>
                      </c:pt>
                      <c:pt idx="2243">
                        <c:v>2.7374999999999995E-3</c:v>
                      </c:pt>
                      <c:pt idx="2244">
                        <c:v>2.7284999999999992E-3</c:v>
                      </c:pt>
                      <c:pt idx="2245">
                        <c:v>2.7224999999999992E-3</c:v>
                      </c:pt>
                      <c:pt idx="2246">
                        <c:v>2.7179999999999995E-3</c:v>
                      </c:pt>
                      <c:pt idx="2247">
                        <c:v>2.7114999999999995E-3</c:v>
                      </c:pt>
                      <c:pt idx="2248">
                        <c:v>2.7085E-3</c:v>
                      </c:pt>
                      <c:pt idx="2249">
                        <c:v>2.7024999999999987E-3</c:v>
                      </c:pt>
                      <c:pt idx="2250">
                        <c:v>2.7054999999999991E-3</c:v>
                      </c:pt>
                      <c:pt idx="2251">
                        <c:v>2.7064999999999993E-3</c:v>
                      </c:pt>
                      <c:pt idx="2252">
                        <c:v>2.7034999999999993E-3</c:v>
                      </c:pt>
                      <c:pt idx="2253">
                        <c:v>2.7009999999999994E-3</c:v>
                      </c:pt>
                      <c:pt idx="2254">
                        <c:v>2.6969999999999997E-3</c:v>
                      </c:pt>
                      <c:pt idx="2255">
                        <c:v>2.6980000000000003E-3</c:v>
                      </c:pt>
                      <c:pt idx="2256">
                        <c:v>2.7029999999999997E-3</c:v>
                      </c:pt>
                      <c:pt idx="2257">
                        <c:v>2.6989999999999987E-3</c:v>
                      </c:pt>
                      <c:pt idx="2258">
                        <c:v>2.6924999999999991E-3</c:v>
                      </c:pt>
                      <c:pt idx="2259">
                        <c:v>2.6874999999999994E-3</c:v>
                      </c:pt>
                      <c:pt idx="2260">
                        <c:v>2.6884999999999986E-3</c:v>
                      </c:pt>
                      <c:pt idx="2261">
                        <c:v>2.6679999999999994E-3</c:v>
                      </c:pt>
                      <c:pt idx="2262">
                        <c:v>2.664999999999999E-3</c:v>
                      </c:pt>
                      <c:pt idx="2263">
                        <c:v>2.6545000000000002E-3</c:v>
                      </c:pt>
                      <c:pt idx="2264">
                        <c:v>2.6675000000000006E-3</c:v>
                      </c:pt>
                      <c:pt idx="2265">
                        <c:v>2.6659999999999995E-3</c:v>
                      </c:pt>
                      <c:pt idx="2266">
                        <c:v>2.6650000000000003E-3</c:v>
                      </c:pt>
                      <c:pt idx="2267">
                        <c:v>2.6599999999999996E-3</c:v>
                      </c:pt>
                      <c:pt idx="2268">
                        <c:v>2.6574999999999988E-3</c:v>
                      </c:pt>
                      <c:pt idx="2269">
                        <c:v>2.6579999999999993E-3</c:v>
                      </c:pt>
                      <c:pt idx="2270">
                        <c:v>2.6570000000000001E-3</c:v>
                      </c:pt>
                      <c:pt idx="2271">
                        <c:v>2.6524999999999995E-3</c:v>
                      </c:pt>
                      <c:pt idx="2272">
                        <c:v>2.6499999999999996E-3</c:v>
                      </c:pt>
                      <c:pt idx="2273">
                        <c:v>2.6429999999999991E-3</c:v>
                      </c:pt>
                      <c:pt idx="2274">
                        <c:v>2.6509999999999988E-3</c:v>
                      </c:pt>
                      <c:pt idx="2275">
                        <c:v>2.6504999999999996E-3</c:v>
                      </c:pt>
                      <c:pt idx="2276">
                        <c:v>2.65E-3</c:v>
                      </c:pt>
                      <c:pt idx="2277">
                        <c:v>2.6504999999999996E-3</c:v>
                      </c:pt>
                      <c:pt idx="2278">
                        <c:v>2.643E-3</c:v>
                      </c:pt>
                      <c:pt idx="2279">
                        <c:v>2.6350000000000002E-3</c:v>
                      </c:pt>
                      <c:pt idx="2280">
                        <c:v>2.6359999999999999E-3</c:v>
                      </c:pt>
                      <c:pt idx="2281">
                        <c:v>2.6274999999999996E-3</c:v>
                      </c:pt>
                      <c:pt idx="2282">
                        <c:v>2.6320000000000007E-3</c:v>
                      </c:pt>
                      <c:pt idx="2283">
                        <c:v>2.6259999999999999E-3</c:v>
                      </c:pt>
                      <c:pt idx="2284">
                        <c:v>2.6225000000000003E-3</c:v>
                      </c:pt>
                      <c:pt idx="2285">
                        <c:v>2.6255000000000007E-3</c:v>
                      </c:pt>
                      <c:pt idx="2286">
                        <c:v>2.6290000000000007E-3</c:v>
                      </c:pt>
                      <c:pt idx="2287">
                        <c:v>2.6240000000000009E-3</c:v>
                      </c:pt>
                      <c:pt idx="2288">
                        <c:v>2.6085000000000001E-3</c:v>
                      </c:pt>
                      <c:pt idx="2289">
                        <c:v>2.5975000000000008E-3</c:v>
                      </c:pt>
                      <c:pt idx="2290">
                        <c:v>2.5905000000000008E-3</c:v>
                      </c:pt>
                      <c:pt idx="2291">
                        <c:v>2.576000000000001E-3</c:v>
                      </c:pt>
                      <c:pt idx="2292">
                        <c:v>2.5700000000000011E-3</c:v>
                      </c:pt>
                      <c:pt idx="2293">
                        <c:v>2.5640000000000007E-3</c:v>
                      </c:pt>
                      <c:pt idx="2294">
                        <c:v>2.5514999999999999E-3</c:v>
                      </c:pt>
                      <c:pt idx="2295">
                        <c:v>2.5474999999999999E-3</c:v>
                      </c:pt>
                      <c:pt idx="2296">
                        <c:v>2.5420000000000004E-3</c:v>
                      </c:pt>
                      <c:pt idx="2297">
                        <c:v>2.5304999999999998E-3</c:v>
                      </c:pt>
                      <c:pt idx="2298">
                        <c:v>2.5224999999999996E-3</c:v>
                      </c:pt>
                      <c:pt idx="2299">
                        <c:v>2.5145000000000007E-3</c:v>
                      </c:pt>
                      <c:pt idx="2300">
                        <c:v>2.4995000000000004E-3</c:v>
                      </c:pt>
                      <c:pt idx="2301">
                        <c:v>2.4935000000000009E-3</c:v>
                      </c:pt>
                      <c:pt idx="2302">
                        <c:v>2.5305000000000006E-3</c:v>
                      </c:pt>
                      <c:pt idx="2303">
                        <c:v>2.5250000000000008E-3</c:v>
                      </c:pt>
                      <c:pt idx="2304">
                        <c:v>2.5120000000000008E-3</c:v>
                      </c:pt>
                      <c:pt idx="2305">
                        <c:v>2.507000000000001E-3</c:v>
                      </c:pt>
                      <c:pt idx="2306">
                        <c:v>2.4985000000000007E-3</c:v>
                      </c:pt>
                      <c:pt idx="2307">
                        <c:v>2.4875000000000001E-3</c:v>
                      </c:pt>
                      <c:pt idx="2308">
                        <c:v>2.4800000000000004E-3</c:v>
                      </c:pt>
                      <c:pt idx="2309">
                        <c:v>2.4690000000000007E-3</c:v>
                      </c:pt>
                      <c:pt idx="2310">
                        <c:v>2.4600000000000004E-3</c:v>
                      </c:pt>
                      <c:pt idx="2311">
                        <c:v>2.4524999999999998E-3</c:v>
                      </c:pt>
                      <c:pt idx="2312">
                        <c:v>2.4445000000000001E-3</c:v>
                      </c:pt>
                      <c:pt idx="2313">
                        <c:v>2.444E-3</c:v>
                      </c:pt>
                      <c:pt idx="2314">
                        <c:v>2.4429999999999999E-3</c:v>
                      </c:pt>
                      <c:pt idx="2315">
                        <c:v>2.4340000000000004E-3</c:v>
                      </c:pt>
                      <c:pt idx="2316">
                        <c:v>2.4370000000000004E-3</c:v>
                      </c:pt>
                      <c:pt idx="2317">
                        <c:v>2.4335000000000008E-3</c:v>
                      </c:pt>
                      <c:pt idx="2318">
                        <c:v>2.4285000000000005E-3</c:v>
                      </c:pt>
                      <c:pt idx="2319">
                        <c:v>2.432000000000001E-3</c:v>
                      </c:pt>
                      <c:pt idx="2320">
                        <c:v>2.429000000000001E-3</c:v>
                      </c:pt>
                      <c:pt idx="2321">
                        <c:v>2.4315000000000001E-3</c:v>
                      </c:pt>
                      <c:pt idx="2322">
                        <c:v>2.4285000000000005E-3</c:v>
                      </c:pt>
                      <c:pt idx="2323">
                        <c:v>2.4235000000000003E-3</c:v>
                      </c:pt>
                      <c:pt idx="2324">
                        <c:v>2.4160000000000002E-3</c:v>
                      </c:pt>
                      <c:pt idx="2325">
                        <c:v>2.4140000000000003E-3</c:v>
                      </c:pt>
                      <c:pt idx="2326">
                        <c:v>2.4160000000000002E-3</c:v>
                      </c:pt>
                      <c:pt idx="2327">
                        <c:v>2.4140000000000003E-3</c:v>
                      </c:pt>
                      <c:pt idx="2328">
                        <c:v>2.4110000000000004E-3</c:v>
                      </c:pt>
                      <c:pt idx="2329">
                        <c:v>2.4085000000000001E-3</c:v>
                      </c:pt>
                      <c:pt idx="2330">
                        <c:v>2.3975000000000003E-3</c:v>
                      </c:pt>
                      <c:pt idx="2331">
                        <c:v>2.3944999999999999E-3</c:v>
                      </c:pt>
                      <c:pt idx="2332">
                        <c:v>2.3795000000000001E-3</c:v>
                      </c:pt>
                      <c:pt idx="2333">
                        <c:v>2.3750000000000004E-3</c:v>
                      </c:pt>
                      <c:pt idx="2334">
                        <c:v>2.3805000000000002E-3</c:v>
                      </c:pt>
                      <c:pt idx="2335">
                        <c:v>2.3705000000000002E-3</c:v>
                      </c:pt>
                      <c:pt idx="2336">
                        <c:v>2.3725000000000005E-3</c:v>
                      </c:pt>
                      <c:pt idx="2337">
                        <c:v>2.3725E-3</c:v>
                      </c:pt>
                      <c:pt idx="2338">
                        <c:v>2.3705000000000002E-3</c:v>
                      </c:pt>
                      <c:pt idx="2339">
                        <c:v>2.3715000000000003E-3</c:v>
                      </c:pt>
                      <c:pt idx="2340">
                        <c:v>2.366E-3</c:v>
                      </c:pt>
                      <c:pt idx="2341">
                        <c:v>2.3660000000000005E-3</c:v>
                      </c:pt>
                      <c:pt idx="2342">
                        <c:v>2.3645000000000003E-3</c:v>
                      </c:pt>
                      <c:pt idx="2343">
                        <c:v>2.3715000000000003E-3</c:v>
                      </c:pt>
                      <c:pt idx="2344">
                        <c:v>2.3695000000000001E-3</c:v>
                      </c:pt>
                      <c:pt idx="2345">
                        <c:v>2.3699999999999997E-3</c:v>
                      </c:pt>
                      <c:pt idx="2346">
                        <c:v>2.3715000000000003E-3</c:v>
                      </c:pt>
                      <c:pt idx="2347">
                        <c:v>2.3750000000000004E-3</c:v>
                      </c:pt>
                      <c:pt idx="2348">
                        <c:v>2.3704999999999998E-3</c:v>
                      </c:pt>
                      <c:pt idx="2349">
                        <c:v>2.3674999999999998E-3</c:v>
                      </c:pt>
                      <c:pt idx="2350">
                        <c:v>2.3659999999999996E-3</c:v>
                      </c:pt>
                      <c:pt idx="2351">
                        <c:v>2.3649999999999995E-3</c:v>
                      </c:pt>
                      <c:pt idx="2352">
                        <c:v>2.3689999999999996E-3</c:v>
                      </c:pt>
                      <c:pt idx="2353">
                        <c:v>2.3624999999999991E-3</c:v>
                      </c:pt>
                      <c:pt idx="2354">
                        <c:v>2.3599999999999993E-3</c:v>
                      </c:pt>
                      <c:pt idx="2355">
                        <c:v>2.3534999999999997E-3</c:v>
                      </c:pt>
                      <c:pt idx="2356">
                        <c:v>2.3514999999999999E-3</c:v>
                      </c:pt>
                      <c:pt idx="2357">
                        <c:v>2.3459999999999996E-3</c:v>
                      </c:pt>
                      <c:pt idx="2358">
                        <c:v>2.3404999999999993E-3</c:v>
                      </c:pt>
                      <c:pt idx="2359">
                        <c:v>2.3304999999999997E-3</c:v>
                      </c:pt>
                      <c:pt idx="2360">
                        <c:v>2.3289999999999999E-3</c:v>
                      </c:pt>
                      <c:pt idx="2361">
                        <c:v>2.3249999999999998E-3</c:v>
                      </c:pt>
                      <c:pt idx="2362">
                        <c:v>2.3219999999999994E-3</c:v>
                      </c:pt>
                      <c:pt idx="2363">
                        <c:v>2.3255000000000003E-3</c:v>
                      </c:pt>
                      <c:pt idx="2364">
                        <c:v>2.3305000000000001E-3</c:v>
                      </c:pt>
                      <c:pt idx="2365">
                        <c:v>2.323E-3</c:v>
                      </c:pt>
                      <c:pt idx="2366">
                        <c:v>2.3184999999999998E-3</c:v>
                      </c:pt>
                      <c:pt idx="2367">
                        <c:v>2.3219999999999998E-3</c:v>
                      </c:pt>
                      <c:pt idx="2368">
                        <c:v>2.3214999999999998E-3</c:v>
                      </c:pt>
                      <c:pt idx="2369">
                        <c:v>2.3314999999999998E-3</c:v>
                      </c:pt>
                      <c:pt idx="2370">
                        <c:v>2.3310000000000002E-3</c:v>
                      </c:pt>
                      <c:pt idx="2371">
                        <c:v>2.3329999999999996E-3</c:v>
                      </c:pt>
                      <c:pt idx="2372">
                        <c:v>2.3269999999999996E-3</c:v>
                      </c:pt>
                      <c:pt idx="2373">
                        <c:v>2.3270000000000001E-3</c:v>
                      </c:pt>
                      <c:pt idx="2374">
                        <c:v>2.3184999999999998E-3</c:v>
                      </c:pt>
                      <c:pt idx="2375">
                        <c:v>2.3144999999999993E-3</c:v>
                      </c:pt>
                      <c:pt idx="2376">
                        <c:v>2.3054999999999994E-3</c:v>
                      </c:pt>
                      <c:pt idx="2377">
                        <c:v>2.2994999999999995E-3</c:v>
                      </c:pt>
                      <c:pt idx="2378">
                        <c:v>2.2949999999999993E-3</c:v>
                      </c:pt>
                      <c:pt idx="2379">
                        <c:v>2.2654999999999993E-3</c:v>
                      </c:pt>
                      <c:pt idx="2380">
                        <c:v>2.2734999999999995E-3</c:v>
                      </c:pt>
                      <c:pt idx="2381">
                        <c:v>2.2674999999999996E-3</c:v>
                      </c:pt>
                      <c:pt idx="2382">
                        <c:v>2.2615000000000001E-3</c:v>
                      </c:pt>
                      <c:pt idx="2383">
                        <c:v>2.2519999999999997E-3</c:v>
                      </c:pt>
                      <c:pt idx="2384">
                        <c:v>2.2594999999999998E-3</c:v>
                      </c:pt>
                      <c:pt idx="2385">
                        <c:v>2.2534999999999999E-3</c:v>
                      </c:pt>
                      <c:pt idx="2386">
                        <c:v>2.251E-3</c:v>
                      </c:pt>
                      <c:pt idx="2387">
                        <c:v>2.2534999999999999E-3</c:v>
                      </c:pt>
                      <c:pt idx="2388">
                        <c:v>2.2364999999999998E-3</c:v>
                      </c:pt>
                      <c:pt idx="2389">
                        <c:v>2.2284999999999996E-3</c:v>
                      </c:pt>
                      <c:pt idx="2390">
                        <c:v>2.2315E-3</c:v>
                      </c:pt>
                      <c:pt idx="2391">
                        <c:v>2.2219999999999996E-3</c:v>
                      </c:pt>
                      <c:pt idx="2392">
                        <c:v>2.2144999999999999E-3</c:v>
                      </c:pt>
                      <c:pt idx="2393">
                        <c:v>2.2064999999999997E-3</c:v>
                      </c:pt>
                      <c:pt idx="2394">
                        <c:v>2.2044999999999999E-3</c:v>
                      </c:pt>
                      <c:pt idx="2395">
                        <c:v>2.2065000000000001E-3</c:v>
                      </c:pt>
                      <c:pt idx="2396">
                        <c:v>2.2059999999999996E-3</c:v>
                      </c:pt>
                      <c:pt idx="2397">
                        <c:v>2.2030000000000001E-3</c:v>
                      </c:pt>
                      <c:pt idx="2398">
                        <c:v>2.2014999999999999E-3</c:v>
                      </c:pt>
                      <c:pt idx="2399">
                        <c:v>2.2014999999999995E-3</c:v>
                      </c:pt>
                      <c:pt idx="2400">
                        <c:v>2.2024999999999996E-3</c:v>
                      </c:pt>
                      <c:pt idx="2401">
                        <c:v>2.1974999999999998E-3</c:v>
                      </c:pt>
                      <c:pt idx="2402">
                        <c:v>2.1974999999999994E-3</c:v>
                      </c:pt>
                      <c:pt idx="2403">
                        <c:v>2.1979999999999999E-3</c:v>
                      </c:pt>
                      <c:pt idx="2404">
                        <c:v>2.2000000000000001E-3</c:v>
                      </c:pt>
                      <c:pt idx="2405">
                        <c:v>2.1979999999999999E-3</c:v>
                      </c:pt>
                      <c:pt idx="2406">
                        <c:v>2.1939999999999998E-3</c:v>
                      </c:pt>
                      <c:pt idx="2407">
                        <c:v>2.1869999999999997E-3</c:v>
                      </c:pt>
                      <c:pt idx="2408">
                        <c:v>2.1884999999999995E-3</c:v>
                      </c:pt>
                      <c:pt idx="2409">
                        <c:v>2.187999999999999E-3</c:v>
                      </c:pt>
                      <c:pt idx="2410">
                        <c:v>2.1884999999999995E-3</c:v>
                      </c:pt>
                      <c:pt idx="2411">
                        <c:v>2.1904999999999993E-3</c:v>
                      </c:pt>
                      <c:pt idx="2412">
                        <c:v>2.1959999999999992E-3</c:v>
                      </c:pt>
                      <c:pt idx="2413">
                        <c:v>2.1924999999999991E-3</c:v>
                      </c:pt>
                      <c:pt idx="2414">
                        <c:v>2.1944999999999998E-3</c:v>
                      </c:pt>
                      <c:pt idx="2415">
                        <c:v>2.1934999999999997E-3</c:v>
                      </c:pt>
                      <c:pt idx="2416">
                        <c:v>2.1914999999999999E-3</c:v>
                      </c:pt>
                      <c:pt idx="2417">
                        <c:v>2.1930000000000001E-3</c:v>
                      </c:pt>
                      <c:pt idx="2418">
                        <c:v>2.186E-3</c:v>
                      </c:pt>
                      <c:pt idx="2419">
                        <c:v>2.1955000000000004E-3</c:v>
                      </c:pt>
                      <c:pt idx="2420">
                        <c:v>2.1970000000000002E-3</c:v>
                      </c:pt>
                      <c:pt idx="2421">
                        <c:v>2.1915000000000003E-3</c:v>
                      </c:pt>
                      <c:pt idx="2422">
                        <c:v>2.1935000000000001E-3</c:v>
                      </c:pt>
                      <c:pt idx="2423">
                        <c:v>2.1965000000000005E-3</c:v>
                      </c:pt>
                      <c:pt idx="2424">
                        <c:v>2.1975000000000007E-3</c:v>
                      </c:pt>
                      <c:pt idx="2425">
                        <c:v>2.1920000000000004E-3</c:v>
                      </c:pt>
                      <c:pt idx="2426">
                        <c:v>2.1885000000000003E-3</c:v>
                      </c:pt>
                      <c:pt idx="2427">
                        <c:v>2.1875000000000006E-3</c:v>
                      </c:pt>
                      <c:pt idx="2428">
                        <c:v>2.1905000000000002E-3</c:v>
                      </c:pt>
                      <c:pt idx="2429">
                        <c:v>2.1795000000000009E-3</c:v>
                      </c:pt>
                      <c:pt idx="2430">
                        <c:v>2.1805000000000006E-3</c:v>
                      </c:pt>
                      <c:pt idx="2431">
                        <c:v>2.1885000000000008E-3</c:v>
                      </c:pt>
                      <c:pt idx="2432">
                        <c:v>2.187000000000001E-3</c:v>
                      </c:pt>
                      <c:pt idx="2433">
                        <c:v>2.1930000000000009E-3</c:v>
                      </c:pt>
                      <c:pt idx="2434">
                        <c:v>2.1865000000000014E-3</c:v>
                      </c:pt>
                      <c:pt idx="2435">
                        <c:v>2.1895000000000013E-3</c:v>
                      </c:pt>
                      <c:pt idx="2436">
                        <c:v>2.1860000000000013E-3</c:v>
                      </c:pt>
                      <c:pt idx="2437">
                        <c:v>2.1900000000000014E-3</c:v>
                      </c:pt>
                      <c:pt idx="2438">
                        <c:v>2.1920000000000012E-3</c:v>
                      </c:pt>
                      <c:pt idx="2439">
                        <c:v>2.1930000000000009E-3</c:v>
                      </c:pt>
                      <c:pt idx="2440">
                        <c:v>2.1920000000000008E-3</c:v>
                      </c:pt>
                      <c:pt idx="2441">
                        <c:v>2.1975000000000007E-3</c:v>
                      </c:pt>
                      <c:pt idx="2442">
                        <c:v>2.1995000000000014E-3</c:v>
                      </c:pt>
                      <c:pt idx="2443">
                        <c:v>2.2065000000000006E-3</c:v>
                      </c:pt>
                      <c:pt idx="2444">
                        <c:v>2.2100000000000006E-3</c:v>
                      </c:pt>
                      <c:pt idx="2445">
                        <c:v>2.2150000000000004E-3</c:v>
                      </c:pt>
                      <c:pt idx="2446">
                        <c:v>2.2215000000000008E-3</c:v>
                      </c:pt>
                      <c:pt idx="2447">
                        <c:v>2.2165000000000006E-3</c:v>
                      </c:pt>
                      <c:pt idx="2448">
                        <c:v>2.2235000000000006E-3</c:v>
                      </c:pt>
                      <c:pt idx="2449">
                        <c:v>2.2220000000000005E-3</c:v>
                      </c:pt>
                      <c:pt idx="2450">
                        <c:v>2.2245000000000008E-3</c:v>
                      </c:pt>
                      <c:pt idx="2451">
                        <c:v>2.2255000000000005E-3</c:v>
                      </c:pt>
                      <c:pt idx="2452">
                        <c:v>2.2325000000000005E-3</c:v>
                      </c:pt>
                      <c:pt idx="2453">
                        <c:v>2.2335000000000011E-3</c:v>
                      </c:pt>
                      <c:pt idx="2454">
                        <c:v>2.2445000000000004E-3</c:v>
                      </c:pt>
                      <c:pt idx="2455">
                        <c:v>2.2465000000000007E-3</c:v>
                      </c:pt>
                      <c:pt idx="2456">
                        <c:v>2.2495000000000002E-3</c:v>
                      </c:pt>
                      <c:pt idx="2457">
                        <c:v>2.2475000000000004E-3</c:v>
                      </c:pt>
                      <c:pt idx="2458">
                        <c:v>2.2505000000000008E-3</c:v>
                      </c:pt>
                      <c:pt idx="2459">
                        <c:v>2.2545000000000004E-3</c:v>
                      </c:pt>
                      <c:pt idx="2460">
                        <c:v>2.2595000000000007E-3</c:v>
                      </c:pt>
                      <c:pt idx="2461">
                        <c:v>2.2735000000000003E-3</c:v>
                      </c:pt>
                      <c:pt idx="2462">
                        <c:v>2.2745000000000005E-3</c:v>
                      </c:pt>
                      <c:pt idx="2463">
                        <c:v>2.2890000000000011E-3</c:v>
                      </c:pt>
                      <c:pt idx="2464">
                        <c:v>2.288000000000001E-3</c:v>
                      </c:pt>
                      <c:pt idx="2465">
                        <c:v>2.2920000000000006E-3</c:v>
                      </c:pt>
                      <c:pt idx="2466">
                        <c:v>2.2915000000000006E-3</c:v>
                      </c:pt>
                      <c:pt idx="2467">
                        <c:v>2.3000000000000008E-3</c:v>
                      </c:pt>
                      <c:pt idx="2468">
                        <c:v>2.3025000000000007E-3</c:v>
                      </c:pt>
                      <c:pt idx="2469">
                        <c:v>2.3035000000000009E-3</c:v>
                      </c:pt>
                      <c:pt idx="2470">
                        <c:v>2.3115000000000006E-3</c:v>
                      </c:pt>
                      <c:pt idx="2471">
                        <c:v>2.3155000000000007E-3</c:v>
                      </c:pt>
                      <c:pt idx="2472">
                        <c:v>2.3235000000000009E-3</c:v>
                      </c:pt>
                      <c:pt idx="2473">
                        <c:v>2.3325000000000008E-3</c:v>
                      </c:pt>
                      <c:pt idx="2474">
                        <c:v>2.3270000000000009E-3</c:v>
                      </c:pt>
                      <c:pt idx="2475">
                        <c:v>2.3295000000000008E-3</c:v>
                      </c:pt>
                      <c:pt idx="2476">
                        <c:v>2.3295000000000008E-3</c:v>
                      </c:pt>
                      <c:pt idx="2477">
                        <c:v>2.3315000000000011E-3</c:v>
                      </c:pt>
                      <c:pt idx="2478">
                        <c:v>2.334000000000001E-3</c:v>
                      </c:pt>
                      <c:pt idx="2479">
                        <c:v>2.3445000000000011E-3</c:v>
                      </c:pt>
                      <c:pt idx="2480">
                        <c:v>2.3515000000000007E-3</c:v>
                      </c:pt>
                      <c:pt idx="2481">
                        <c:v>2.3520000000000008E-3</c:v>
                      </c:pt>
                      <c:pt idx="2482">
                        <c:v>2.3455000000000012E-3</c:v>
                      </c:pt>
                      <c:pt idx="2483">
                        <c:v>2.3420000000000008E-3</c:v>
                      </c:pt>
                      <c:pt idx="2484">
                        <c:v>2.337000000000001E-3</c:v>
                      </c:pt>
                      <c:pt idx="2485">
                        <c:v>2.3360000000000008E-3</c:v>
                      </c:pt>
                      <c:pt idx="2486">
                        <c:v>2.3290000000000003E-3</c:v>
                      </c:pt>
                      <c:pt idx="2487">
                        <c:v>2.3330000000000009E-3</c:v>
                      </c:pt>
                      <c:pt idx="2488">
                        <c:v>2.3480000000000007E-3</c:v>
                      </c:pt>
                      <c:pt idx="2489">
                        <c:v>2.3535000000000006E-3</c:v>
                      </c:pt>
                      <c:pt idx="2490">
                        <c:v>2.3520000000000008E-3</c:v>
                      </c:pt>
                      <c:pt idx="2491">
                        <c:v>2.3570000000000006E-3</c:v>
                      </c:pt>
                      <c:pt idx="2492">
                        <c:v>2.3520000000000012E-3</c:v>
                      </c:pt>
                      <c:pt idx="2493">
                        <c:v>2.3480000000000011E-3</c:v>
                      </c:pt>
                      <c:pt idx="2494">
                        <c:v>2.3425000000000008E-3</c:v>
                      </c:pt>
                      <c:pt idx="2495">
                        <c:v>2.340500000000001E-3</c:v>
                      </c:pt>
                      <c:pt idx="2496">
                        <c:v>2.3320000000000007E-3</c:v>
                      </c:pt>
                      <c:pt idx="2497">
                        <c:v>2.3315000000000007E-3</c:v>
                      </c:pt>
                      <c:pt idx="2498">
                        <c:v>2.3285000000000007E-3</c:v>
                      </c:pt>
                      <c:pt idx="2499">
                        <c:v>2.3285000000000007E-3</c:v>
                      </c:pt>
                      <c:pt idx="2500">
                        <c:v>2.3290000000000008E-3</c:v>
                      </c:pt>
                      <c:pt idx="2501">
                        <c:v>2.3265000000000004E-3</c:v>
                      </c:pt>
                      <c:pt idx="2502">
                        <c:v>2.3200000000000004E-3</c:v>
                      </c:pt>
                      <c:pt idx="2503">
                        <c:v>2.3220000000000007E-3</c:v>
                      </c:pt>
                      <c:pt idx="2504">
                        <c:v>2.3115000000000002E-3</c:v>
                      </c:pt>
                      <c:pt idx="2505">
                        <c:v>2.3130000000000008E-3</c:v>
                      </c:pt>
                      <c:pt idx="2506">
                        <c:v>2.3165000000000004E-3</c:v>
                      </c:pt>
                      <c:pt idx="2507">
                        <c:v>2.3165000000000004E-3</c:v>
                      </c:pt>
                      <c:pt idx="2508">
                        <c:v>2.3115000000000002E-3</c:v>
                      </c:pt>
                      <c:pt idx="2509">
                        <c:v>2.3215000000000006E-3</c:v>
                      </c:pt>
                      <c:pt idx="2510">
                        <c:v>2.331000000000001E-3</c:v>
                      </c:pt>
                      <c:pt idx="2511">
                        <c:v>2.3270000000000005E-3</c:v>
                      </c:pt>
                      <c:pt idx="2512">
                        <c:v>2.3265000000000004E-3</c:v>
                      </c:pt>
                      <c:pt idx="2513">
                        <c:v>2.3270000000000009E-3</c:v>
                      </c:pt>
                      <c:pt idx="2514">
                        <c:v>2.3365E-3</c:v>
                      </c:pt>
                      <c:pt idx="2515">
                        <c:v>2.3405000000000006E-3</c:v>
                      </c:pt>
                      <c:pt idx="2516">
                        <c:v>2.340500000000001E-3</c:v>
                      </c:pt>
                      <c:pt idx="2517">
                        <c:v>2.340500000000001E-3</c:v>
                      </c:pt>
                      <c:pt idx="2518">
                        <c:v>2.3475000000000006E-3</c:v>
                      </c:pt>
                      <c:pt idx="2519">
                        <c:v>2.3490000000000004E-3</c:v>
                      </c:pt>
                      <c:pt idx="2520">
                        <c:v>2.3560000000000005E-3</c:v>
                      </c:pt>
                      <c:pt idx="2521">
                        <c:v>2.3570000000000006E-3</c:v>
                      </c:pt>
                      <c:pt idx="2522">
                        <c:v>2.3525000000000009E-3</c:v>
                      </c:pt>
                      <c:pt idx="2523">
                        <c:v>2.3605000000000011E-3</c:v>
                      </c:pt>
                      <c:pt idx="2524">
                        <c:v>2.3650000000000008E-3</c:v>
                      </c:pt>
                      <c:pt idx="2525">
                        <c:v>2.3680000000000007E-3</c:v>
                      </c:pt>
                      <c:pt idx="2526">
                        <c:v>2.3705000000000011E-3</c:v>
                      </c:pt>
                      <c:pt idx="2527">
                        <c:v>2.3805000000000007E-3</c:v>
                      </c:pt>
                      <c:pt idx="2528">
                        <c:v>2.3775000000000011E-3</c:v>
                      </c:pt>
                      <c:pt idx="2529">
                        <c:v>2.3875000000000012E-3</c:v>
                      </c:pt>
                      <c:pt idx="2530">
                        <c:v>2.3970000000000007E-3</c:v>
                      </c:pt>
                      <c:pt idx="2531">
                        <c:v>2.4000000000000011E-3</c:v>
                      </c:pt>
                      <c:pt idx="2532">
                        <c:v>2.406000000000001E-3</c:v>
                      </c:pt>
                      <c:pt idx="2533">
                        <c:v>2.4080000000000013E-3</c:v>
                      </c:pt>
                      <c:pt idx="2534">
                        <c:v>2.4080000000000013E-3</c:v>
                      </c:pt>
                      <c:pt idx="2535">
                        <c:v>2.4205000000000008E-3</c:v>
                      </c:pt>
                      <c:pt idx="2536">
                        <c:v>2.4230000000000011E-3</c:v>
                      </c:pt>
                      <c:pt idx="2537">
                        <c:v>2.422000000000001E-3</c:v>
                      </c:pt>
                      <c:pt idx="2538">
                        <c:v>2.4230000000000011E-3</c:v>
                      </c:pt>
                      <c:pt idx="2539">
                        <c:v>2.4185000000000005E-3</c:v>
                      </c:pt>
                      <c:pt idx="2540">
                        <c:v>2.4200000000000007E-3</c:v>
                      </c:pt>
                      <c:pt idx="2541">
                        <c:v>2.4260000000000011E-3</c:v>
                      </c:pt>
                      <c:pt idx="2542">
                        <c:v>2.4245000000000009E-3</c:v>
                      </c:pt>
                      <c:pt idx="2543">
                        <c:v>2.4275000000000013E-3</c:v>
                      </c:pt>
                      <c:pt idx="2544">
                        <c:v>2.4240000000000008E-3</c:v>
                      </c:pt>
                      <c:pt idx="2545">
                        <c:v>2.4310000000000013E-3</c:v>
                      </c:pt>
                      <c:pt idx="2546">
                        <c:v>2.4335000000000012E-3</c:v>
                      </c:pt>
                      <c:pt idx="2547">
                        <c:v>2.435000000000001E-3</c:v>
                      </c:pt>
                      <c:pt idx="2548">
                        <c:v>2.4440000000000009E-3</c:v>
                      </c:pt>
                      <c:pt idx="2549">
                        <c:v>2.4370000000000008E-3</c:v>
                      </c:pt>
                      <c:pt idx="2550">
                        <c:v>2.4430000000000007E-3</c:v>
                      </c:pt>
                      <c:pt idx="2551">
                        <c:v>2.4400000000000003E-3</c:v>
                      </c:pt>
                      <c:pt idx="2552">
                        <c:v>2.4380000000000005E-3</c:v>
                      </c:pt>
                      <c:pt idx="2553">
                        <c:v>2.432000000000001E-3</c:v>
                      </c:pt>
                      <c:pt idx="2554">
                        <c:v>2.4365000000000007E-3</c:v>
                      </c:pt>
                      <c:pt idx="2555">
                        <c:v>2.4430000000000003E-3</c:v>
                      </c:pt>
                      <c:pt idx="2556">
                        <c:v>2.4435000000000008E-3</c:v>
                      </c:pt>
                      <c:pt idx="2557">
                        <c:v>2.4440000000000004E-3</c:v>
                      </c:pt>
                      <c:pt idx="2558">
                        <c:v>2.4540000000000005E-3</c:v>
                      </c:pt>
                      <c:pt idx="2559">
                        <c:v>2.4555000000000007E-3</c:v>
                      </c:pt>
                      <c:pt idx="2560">
                        <c:v>2.4610000000000005E-3</c:v>
                      </c:pt>
                      <c:pt idx="2561">
                        <c:v>2.4629999999999999E-3</c:v>
                      </c:pt>
                      <c:pt idx="2562">
                        <c:v>2.4580000000000001E-3</c:v>
                      </c:pt>
                      <c:pt idx="2563">
                        <c:v>2.4560000000000003E-3</c:v>
                      </c:pt>
                      <c:pt idx="2564">
                        <c:v>2.4585000000000002E-3</c:v>
                      </c:pt>
                      <c:pt idx="2565">
                        <c:v>2.4694999999999999E-3</c:v>
                      </c:pt>
                      <c:pt idx="2566">
                        <c:v>2.4649999999999997E-3</c:v>
                      </c:pt>
                      <c:pt idx="2567">
                        <c:v>2.4654999999999998E-3</c:v>
                      </c:pt>
                      <c:pt idx="2568">
                        <c:v>2.4709999999999997E-3</c:v>
                      </c:pt>
                      <c:pt idx="2569">
                        <c:v>2.4765E-3</c:v>
                      </c:pt>
                      <c:pt idx="2570">
                        <c:v>2.4759999999999995E-3</c:v>
                      </c:pt>
                      <c:pt idx="2571">
                        <c:v>2.4764999999999995E-3</c:v>
                      </c:pt>
                      <c:pt idx="2572">
                        <c:v>2.4874999999999997E-3</c:v>
                      </c:pt>
                      <c:pt idx="2573">
                        <c:v>2.4924999999999999E-3</c:v>
                      </c:pt>
                      <c:pt idx="2574">
                        <c:v>2.5054999999999999E-3</c:v>
                      </c:pt>
                      <c:pt idx="2575">
                        <c:v>2.5100000000000001E-3</c:v>
                      </c:pt>
                      <c:pt idx="2576">
                        <c:v>2.5180000000000003E-3</c:v>
                      </c:pt>
                      <c:pt idx="2577">
                        <c:v>2.5239999999999998E-3</c:v>
                      </c:pt>
                      <c:pt idx="2578">
                        <c:v>2.5330000000000001E-3</c:v>
                      </c:pt>
                      <c:pt idx="2579">
                        <c:v>2.5425000000000005E-3</c:v>
                      </c:pt>
                      <c:pt idx="2580">
                        <c:v>2.5470000000000002E-3</c:v>
                      </c:pt>
                      <c:pt idx="2581">
                        <c:v>2.5480000000000004E-3</c:v>
                      </c:pt>
                      <c:pt idx="2582">
                        <c:v>2.5560000000000005E-3</c:v>
                      </c:pt>
                      <c:pt idx="2583">
                        <c:v>2.5695000000000006E-3</c:v>
                      </c:pt>
                      <c:pt idx="2584">
                        <c:v>2.5654999999999996E-3</c:v>
                      </c:pt>
                      <c:pt idx="2585">
                        <c:v>2.5800000000000003E-3</c:v>
                      </c:pt>
                      <c:pt idx="2586">
                        <c:v>2.5800000000000003E-3</c:v>
                      </c:pt>
                      <c:pt idx="2587">
                        <c:v>2.580499999999999E-3</c:v>
                      </c:pt>
                      <c:pt idx="2588">
                        <c:v>2.591E-3</c:v>
                      </c:pt>
                      <c:pt idx="2589">
                        <c:v>2.6029999999999998E-3</c:v>
                      </c:pt>
                      <c:pt idx="2590">
                        <c:v>2.5969999999999995E-3</c:v>
                      </c:pt>
                      <c:pt idx="2591">
                        <c:v>2.6069999999999986E-3</c:v>
                      </c:pt>
                      <c:pt idx="2592">
                        <c:v>2.6159999999999994E-3</c:v>
                      </c:pt>
                      <c:pt idx="2593">
                        <c:v>2.6149999999999988E-3</c:v>
                      </c:pt>
                      <c:pt idx="2594">
                        <c:v>2.619499999999999E-3</c:v>
                      </c:pt>
                      <c:pt idx="2595">
                        <c:v>2.6144999999999992E-3</c:v>
                      </c:pt>
                      <c:pt idx="2596">
                        <c:v>2.6169999999999995E-3</c:v>
                      </c:pt>
                      <c:pt idx="2597">
                        <c:v>2.619499999999999E-3</c:v>
                      </c:pt>
                      <c:pt idx="2598">
                        <c:v>2.6299999999999995E-3</c:v>
                      </c:pt>
                      <c:pt idx="2599">
                        <c:v>2.6259999999999999E-3</c:v>
                      </c:pt>
                      <c:pt idx="2600">
                        <c:v>2.6245000000000001E-3</c:v>
                      </c:pt>
                      <c:pt idx="2601">
                        <c:v>2.6194999999999994E-3</c:v>
                      </c:pt>
                      <c:pt idx="2602">
                        <c:v>2.6119999999999997E-3</c:v>
                      </c:pt>
                      <c:pt idx="2603">
                        <c:v>2.6055000000000006E-3</c:v>
                      </c:pt>
                      <c:pt idx="2604">
                        <c:v>2.6075000000000004E-3</c:v>
                      </c:pt>
                      <c:pt idx="2605">
                        <c:v>2.6079999999999996E-3</c:v>
                      </c:pt>
                      <c:pt idx="2606">
                        <c:v>2.6129999999999999E-3</c:v>
                      </c:pt>
                      <c:pt idx="2607">
                        <c:v>2.6219999999999998E-3</c:v>
                      </c:pt>
                      <c:pt idx="2608">
                        <c:v>2.6109999999999996E-3</c:v>
                      </c:pt>
                      <c:pt idx="2609">
                        <c:v>2.6124999999999994E-3</c:v>
                      </c:pt>
                      <c:pt idx="2610">
                        <c:v>2.6054999999999993E-3</c:v>
                      </c:pt>
                      <c:pt idx="2611">
                        <c:v>2.5974999999999991E-3</c:v>
                      </c:pt>
                      <c:pt idx="2612">
                        <c:v>2.596499999999999E-3</c:v>
                      </c:pt>
                      <c:pt idx="2613">
                        <c:v>2.6015000000000001E-3</c:v>
                      </c:pt>
                      <c:pt idx="2614">
                        <c:v>2.5994999999999989E-3</c:v>
                      </c:pt>
                      <c:pt idx="2615">
                        <c:v>2.6049999999999988E-3</c:v>
                      </c:pt>
                      <c:pt idx="2616">
                        <c:v>2.5999999999999994E-3</c:v>
                      </c:pt>
                      <c:pt idx="2617">
                        <c:v>2.6004999999999995E-3</c:v>
                      </c:pt>
                      <c:pt idx="2618">
                        <c:v>2.5994999999999985E-3</c:v>
                      </c:pt>
                      <c:pt idx="2619">
                        <c:v>2.5979999999999992E-3</c:v>
                      </c:pt>
                      <c:pt idx="2620">
                        <c:v>2.5949999999999997E-3</c:v>
                      </c:pt>
                      <c:pt idx="2621">
                        <c:v>2.5934999999999999E-3</c:v>
                      </c:pt>
                      <c:pt idx="2622">
                        <c:v>2.5894999999999998E-3</c:v>
                      </c:pt>
                      <c:pt idx="2623">
                        <c:v>2.5985000000000001E-3</c:v>
                      </c:pt>
                      <c:pt idx="2624">
                        <c:v>2.5930000000000016E-3</c:v>
                      </c:pt>
                      <c:pt idx="2625">
                        <c:v>2.5925000000000011E-3</c:v>
                      </c:pt>
                      <c:pt idx="2626">
                        <c:v>2.5940000000000008E-3</c:v>
                      </c:pt>
                      <c:pt idx="2627">
                        <c:v>2.5945E-3</c:v>
                      </c:pt>
                      <c:pt idx="2628">
                        <c:v>2.5870000000000003E-3</c:v>
                      </c:pt>
                      <c:pt idx="2629">
                        <c:v>2.5955000000000006E-3</c:v>
                      </c:pt>
                      <c:pt idx="2630">
                        <c:v>2.5985000000000001E-3</c:v>
                      </c:pt>
                      <c:pt idx="2631">
                        <c:v>2.5919999999999997E-3</c:v>
                      </c:pt>
                      <c:pt idx="2632">
                        <c:v>2.5955000000000002E-3</c:v>
                      </c:pt>
                      <c:pt idx="2633">
                        <c:v>2.6024999999999998E-3</c:v>
                      </c:pt>
                      <c:pt idx="2634">
                        <c:v>2.5949999999999997E-3</c:v>
                      </c:pt>
                      <c:pt idx="2635">
                        <c:v>2.5999999999999994E-3</c:v>
                      </c:pt>
                      <c:pt idx="2636">
                        <c:v>2.6034999999999999E-3</c:v>
                      </c:pt>
                      <c:pt idx="2637">
                        <c:v>2.6115000000000001E-3</c:v>
                      </c:pt>
                      <c:pt idx="2638">
                        <c:v>2.612999999999999E-3</c:v>
                      </c:pt>
                      <c:pt idx="2639">
                        <c:v>2.6084999999999997E-3</c:v>
                      </c:pt>
                      <c:pt idx="2640">
                        <c:v>2.6090000000000002E-3</c:v>
                      </c:pt>
                      <c:pt idx="2641">
                        <c:v>2.6094999999999994E-3</c:v>
                      </c:pt>
                      <c:pt idx="2642">
                        <c:v>2.6075E-3</c:v>
                      </c:pt>
                      <c:pt idx="2643">
                        <c:v>2.611E-3</c:v>
                      </c:pt>
                      <c:pt idx="2644">
                        <c:v>2.6089999999999989E-3</c:v>
                      </c:pt>
                      <c:pt idx="2645">
                        <c:v>2.6024999999999998E-3</c:v>
                      </c:pt>
                      <c:pt idx="2646">
                        <c:v>2.6064999999999994E-3</c:v>
                      </c:pt>
                      <c:pt idx="2647">
                        <c:v>2.6054999999999993E-3</c:v>
                      </c:pt>
                      <c:pt idx="2648">
                        <c:v>2.5989999999999997E-3</c:v>
                      </c:pt>
                      <c:pt idx="2649">
                        <c:v>2.6054999999999993E-3</c:v>
                      </c:pt>
                      <c:pt idx="2650">
                        <c:v>2.5979999999999996E-3</c:v>
                      </c:pt>
                      <c:pt idx="2651">
                        <c:v>2.5949999999999997E-3</c:v>
                      </c:pt>
                      <c:pt idx="2652">
                        <c:v>2.5900000000000003E-3</c:v>
                      </c:pt>
                      <c:pt idx="2653">
                        <c:v>2.5904999999999999E-3</c:v>
                      </c:pt>
                      <c:pt idx="2654">
                        <c:v>2.5819999999999997E-3</c:v>
                      </c:pt>
                      <c:pt idx="2655">
                        <c:v>2.5864999999999998E-3</c:v>
                      </c:pt>
                      <c:pt idx="2656">
                        <c:v>2.5840000000000004E-3</c:v>
                      </c:pt>
                      <c:pt idx="2657">
                        <c:v>2.5785000000000009E-3</c:v>
                      </c:pt>
                      <c:pt idx="2658">
                        <c:v>2.5750000000000005E-3</c:v>
                      </c:pt>
                      <c:pt idx="2659">
                        <c:v>2.575500000000001E-3</c:v>
                      </c:pt>
                      <c:pt idx="2660">
                        <c:v>2.566000000000001E-3</c:v>
                      </c:pt>
                      <c:pt idx="2661">
                        <c:v>2.5575000000000016E-3</c:v>
                      </c:pt>
                      <c:pt idx="2662">
                        <c:v>2.5575000000000007E-3</c:v>
                      </c:pt>
                      <c:pt idx="2663">
                        <c:v>2.5395000000000005E-3</c:v>
                      </c:pt>
                      <c:pt idx="2664">
                        <c:v>2.5430000000000001E-3</c:v>
                      </c:pt>
                      <c:pt idx="2665">
                        <c:v>2.5375000000000003E-3</c:v>
                      </c:pt>
                      <c:pt idx="2666">
                        <c:v>2.5415000000000004E-3</c:v>
                      </c:pt>
                      <c:pt idx="2667">
                        <c:v>2.5340000000000011E-3</c:v>
                      </c:pt>
                      <c:pt idx="2668">
                        <c:v>2.5300000000000001E-3</c:v>
                      </c:pt>
                      <c:pt idx="2669">
                        <c:v>2.5270000000000002E-3</c:v>
                      </c:pt>
                      <c:pt idx="2670">
                        <c:v>2.5225000000000004E-3</c:v>
                      </c:pt>
                      <c:pt idx="2671">
                        <c:v>2.5165000000000005E-3</c:v>
                      </c:pt>
                      <c:pt idx="2672">
                        <c:v>2.5134999999999997E-3</c:v>
                      </c:pt>
                      <c:pt idx="2673">
                        <c:v>2.5029999999999996E-3</c:v>
                      </c:pt>
                      <c:pt idx="2674">
                        <c:v>2.5105000000000001E-3</c:v>
                      </c:pt>
                      <c:pt idx="2675">
                        <c:v>2.5085000000000003E-3</c:v>
                      </c:pt>
                      <c:pt idx="2676">
                        <c:v>2.5074999999999997E-3</c:v>
                      </c:pt>
                      <c:pt idx="2677">
                        <c:v>2.5019999999999999E-3</c:v>
                      </c:pt>
                      <c:pt idx="2678">
                        <c:v>2.5039999999999997E-3</c:v>
                      </c:pt>
                      <c:pt idx="2679">
                        <c:v>2.4989999999999999E-3</c:v>
                      </c:pt>
                      <c:pt idx="2680">
                        <c:v>2.4889999999999995E-3</c:v>
                      </c:pt>
                      <c:pt idx="2681">
                        <c:v>2.4919999999999994E-3</c:v>
                      </c:pt>
                      <c:pt idx="2682">
                        <c:v>2.4889999999999995E-3</c:v>
                      </c:pt>
                      <c:pt idx="2683">
                        <c:v>2.4949999999999994E-3</c:v>
                      </c:pt>
                      <c:pt idx="2684">
                        <c:v>2.4995E-3</c:v>
                      </c:pt>
                      <c:pt idx="2685">
                        <c:v>2.5029999999999991E-3</c:v>
                      </c:pt>
                      <c:pt idx="2686">
                        <c:v>2.5049999999999994E-3</c:v>
                      </c:pt>
                      <c:pt idx="2687">
                        <c:v>2.5124999999999995E-3</c:v>
                      </c:pt>
                      <c:pt idx="2688">
                        <c:v>2.5065E-3</c:v>
                      </c:pt>
                      <c:pt idx="2689">
                        <c:v>2.5134999999999997E-3</c:v>
                      </c:pt>
                      <c:pt idx="2690">
                        <c:v>2.5119999999999999E-3</c:v>
                      </c:pt>
                      <c:pt idx="2691">
                        <c:v>2.5149999999999999E-3</c:v>
                      </c:pt>
                      <c:pt idx="2692">
                        <c:v>2.5174999999999998E-3</c:v>
                      </c:pt>
                      <c:pt idx="2693">
                        <c:v>2.5229999999999996E-3</c:v>
                      </c:pt>
                      <c:pt idx="2694">
                        <c:v>2.5289999999999996E-3</c:v>
                      </c:pt>
                      <c:pt idx="2695">
                        <c:v>2.5329999999999992E-3</c:v>
                      </c:pt>
                      <c:pt idx="2696">
                        <c:v>2.5359999999999988E-3</c:v>
                      </c:pt>
                      <c:pt idx="2697">
                        <c:v>2.5464999999999989E-3</c:v>
                      </c:pt>
                      <c:pt idx="2698">
                        <c:v>2.5499999999999984E-3</c:v>
                      </c:pt>
                      <c:pt idx="2699">
                        <c:v>2.5489999999999992E-3</c:v>
                      </c:pt>
                      <c:pt idx="2700">
                        <c:v>2.550999999999999E-3</c:v>
                      </c:pt>
                      <c:pt idx="2701">
                        <c:v>2.5514999999999986E-3</c:v>
                      </c:pt>
                      <c:pt idx="2702">
                        <c:v>2.553999999999999E-3</c:v>
                      </c:pt>
                      <c:pt idx="2703">
                        <c:v>2.560999999999999E-3</c:v>
                      </c:pt>
                      <c:pt idx="2704">
                        <c:v>2.570499999999999E-3</c:v>
                      </c:pt>
                      <c:pt idx="2705">
                        <c:v>2.5754999999999997E-3</c:v>
                      </c:pt>
                      <c:pt idx="2706">
                        <c:v>2.573499999999999E-3</c:v>
                      </c:pt>
                      <c:pt idx="2707">
                        <c:v>2.5714999999999991E-3</c:v>
                      </c:pt>
                      <c:pt idx="2708">
                        <c:v>2.5859999999999993E-3</c:v>
                      </c:pt>
                      <c:pt idx="2709">
                        <c:v>2.5794999999999989E-3</c:v>
                      </c:pt>
                      <c:pt idx="2710">
                        <c:v>2.5799999999999994E-3</c:v>
                      </c:pt>
                      <c:pt idx="2711">
                        <c:v>2.5925000000000002E-3</c:v>
                      </c:pt>
                      <c:pt idx="2712">
                        <c:v>2.5919999999999997E-3</c:v>
                      </c:pt>
                      <c:pt idx="2713">
                        <c:v>2.5899999999999994E-3</c:v>
                      </c:pt>
                      <c:pt idx="2714">
                        <c:v>2.589999999999999E-3</c:v>
                      </c:pt>
                      <c:pt idx="2715">
                        <c:v>2.586499999999999E-3</c:v>
                      </c:pt>
                      <c:pt idx="2716">
                        <c:v>2.589999999999999E-3</c:v>
                      </c:pt>
                      <c:pt idx="2717">
                        <c:v>2.5959999999999989E-3</c:v>
                      </c:pt>
                      <c:pt idx="2718">
                        <c:v>2.5929999999999994E-3</c:v>
                      </c:pt>
                      <c:pt idx="2719">
                        <c:v>2.5919999999999997E-3</c:v>
                      </c:pt>
                      <c:pt idx="2720">
                        <c:v>2.5829999999999994E-3</c:v>
                      </c:pt>
                      <c:pt idx="2721">
                        <c:v>2.5869999999999986E-3</c:v>
                      </c:pt>
                      <c:pt idx="2722">
                        <c:v>2.5889999999999997E-3</c:v>
                      </c:pt>
                      <c:pt idx="2723">
                        <c:v>2.5909999999999987E-3</c:v>
                      </c:pt>
                      <c:pt idx="2724">
                        <c:v>2.5879999999999992E-3</c:v>
                      </c:pt>
                      <c:pt idx="2725">
                        <c:v>2.5879999999999987E-3</c:v>
                      </c:pt>
                      <c:pt idx="2726">
                        <c:v>2.5894999999999998E-3</c:v>
                      </c:pt>
                      <c:pt idx="2727">
                        <c:v>2.5844999999999996E-3</c:v>
                      </c:pt>
                      <c:pt idx="2728">
                        <c:v>2.5915000000000001E-3</c:v>
                      </c:pt>
                      <c:pt idx="2729">
                        <c:v>2.5924999999999993E-3</c:v>
                      </c:pt>
                      <c:pt idx="2730">
                        <c:v>2.5949999999999997E-3</c:v>
                      </c:pt>
                      <c:pt idx="2731">
                        <c:v>2.5939999999999995E-3</c:v>
                      </c:pt>
                      <c:pt idx="2732">
                        <c:v>2.5940000000000004E-3</c:v>
                      </c:pt>
                      <c:pt idx="2733">
                        <c:v>2.5944999999999992E-3</c:v>
                      </c:pt>
                      <c:pt idx="2734">
                        <c:v>2.589999999999999E-3</c:v>
                      </c:pt>
                      <c:pt idx="2735">
                        <c:v>2.5899999999999994E-3</c:v>
                      </c:pt>
                      <c:pt idx="2736">
                        <c:v>2.5949999999999997E-3</c:v>
                      </c:pt>
                      <c:pt idx="2737">
                        <c:v>2.599999999999999E-3</c:v>
                      </c:pt>
                      <c:pt idx="2738">
                        <c:v>2.6039999999999991E-3</c:v>
                      </c:pt>
                      <c:pt idx="2739">
                        <c:v>2.6024999999999993E-3</c:v>
                      </c:pt>
                      <c:pt idx="2740">
                        <c:v>2.5999999999999994E-3</c:v>
                      </c:pt>
                      <c:pt idx="2741">
                        <c:v>2.5900000000000003E-3</c:v>
                      </c:pt>
                      <c:pt idx="2742">
                        <c:v>2.5969999999999999E-3</c:v>
                      </c:pt>
                      <c:pt idx="2743">
                        <c:v>2.588500000000001E-3</c:v>
                      </c:pt>
                      <c:pt idx="2744">
                        <c:v>2.5960000000000007E-3</c:v>
                      </c:pt>
                      <c:pt idx="2745">
                        <c:v>2.5865000000000011E-3</c:v>
                      </c:pt>
                      <c:pt idx="2746">
                        <c:v>2.5830000000000002E-3</c:v>
                      </c:pt>
                      <c:pt idx="2747">
                        <c:v>2.5825000000000002E-3</c:v>
                      </c:pt>
                      <c:pt idx="2748">
                        <c:v>2.5719999999999992E-3</c:v>
                      </c:pt>
                      <c:pt idx="2749">
                        <c:v>2.5694999999999997E-3</c:v>
                      </c:pt>
                      <c:pt idx="2750">
                        <c:v>2.5699999999999985E-3</c:v>
                      </c:pt>
                      <c:pt idx="2751">
                        <c:v>2.5674999999999982E-3</c:v>
                      </c:pt>
                      <c:pt idx="2752">
                        <c:v>2.567499999999999E-3</c:v>
                      </c:pt>
                      <c:pt idx="2753">
                        <c:v>2.573999999999999E-3</c:v>
                      </c:pt>
                      <c:pt idx="2754">
                        <c:v>2.5739999999999995E-3</c:v>
                      </c:pt>
                      <c:pt idx="2755">
                        <c:v>2.5699999999999994E-3</c:v>
                      </c:pt>
                      <c:pt idx="2756">
                        <c:v>2.5719999999999996E-3</c:v>
                      </c:pt>
                      <c:pt idx="2757">
                        <c:v>2.5700000000000002E-3</c:v>
                      </c:pt>
                      <c:pt idx="2758">
                        <c:v>2.5620000000000005E-3</c:v>
                      </c:pt>
                      <c:pt idx="2759">
                        <c:v>2.5644999999999999E-3</c:v>
                      </c:pt>
                      <c:pt idx="2760">
                        <c:v>2.5604999999999998E-3</c:v>
                      </c:pt>
                      <c:pt idx="2761">
                        <c:v>2.5649999999999996E-3</c:v>
                      </c:pt>
                      <c:pt idx="2762">
                        <c:v>2.5679999999999995E-3</c:v>
                      </c:pt>
                      <c:pt idx="2763">
                        <c:v>2.5734999999999998E-3</c:v>
                      </c:pt>
                      <c:pt idx="2764">
                        <c:v>2.5659999999999993E-3</c:v>
                      </c:pt>
                      <c:pt idx="2765">
                        <c:v>2.5655000000000001E-3</c:v>
                      </c:pt>
                      <c:pt idx="2766">
                        <c:v>2.5794999999999998E-3</c:v>
                      </c:pt>
                      <c:pt idx="2767">
                        <c:v>2.5799999999999994E-3</c:v>
                      </c:pt>
                      <c:pt idx="2768">
                        <c:v>2.5755000000000001E-3</c:v>
                      </c:pt>
                      <c:pt idx="2769">
                        <c:v>2.5689999999999997E-3</c:v>
                      </c:pt>
                      <c:pt idx="2770">
                        <c:v>2.5769999999999999E-3</c:v>
                      </c:pt>
                      <c:pt idx="2771">
                        <c:v>2.5779999999999991E-3</c:v>
                      </c:pt>
                      <c:pt idx="2772">
                        <c:v>2.5669999999999994E-3</c:v>
                      </c:pt>
                      <c:pt idx="2773">
                        <c:v>2.5684999999999996E-3</c:v>
                      </c:pt>
                      <c:pt idx="2774">
                        <c:v>2.5664999999999993E-3</c:v>
                      </c:pt>
                      <c:pt idx="2775">
                        <c:v>2.5644999999999991E-3</c:v>
                      </c:pt>
                      <c:pt idx="2776">
                        <c:v>2.5649999999999991E-3</c:v>
                      </c:pt>
                      <c:pt idx="2777">
                        <c:v>2.5634999999999989E-3</c:v>
                      </c:pt>
                      <c:pt idx="2778">
                        <c:v>2.5569999999999994E-3</c:v>
                      </c:pt>
                      <c:pt idx="2779">
                        <c:v>2.5599999999999989E-3</c:v>
                      </c:pt>
                      <c:pt idx="2780">
                        <c:v>2.5624999999999988E-3</c:v>
                      </c:pt>
                      <c:pt idx="2781">
                        <c:v>2.560499999999999E-3</c:v>
                      </c:pt>
                      <c:pt idx="2782">
                        <c:v>2.5629999999999997E-3</c:v>
                      </c:pt>
                      <c:pt idx="2783">
                        <c:v>2.5534999999999998E-3</c:v>
                      </c:pt>
                      <c:pt idx="2784">
                        <c:v>2.5624999999999997E-3</c:v>
                      </c:pt>
                      <c:pt idx="2785">
                        <c:v>2.5574999999999999E-3</c:v>
                      </c:pt>
                      <c:pt idx="2786">
                        <c:v>2.5559999999999992E-3</c:v>
                      </c:pt>
                      <c:pt idx="2787">
                        <c:v>2.5629999999999997E-3</c:v>
                      </c:pt>
                      <c:pt idx="2788">
                        <c:v>2.554499999999999E-3</c:v>
                      </c:pt>
                      <c:pt idx="2789">
                        <c:v>2.5589999999999992E-3</c:v>
                      </c:pt>
                      <c:pt idx="2790">
                        <c:v>2.5599999999999989E-3</c:v>
                      </c:pt>
                      <c:pt idx="2791">
                        <c:v>2.560499999999999E-3</c:v>
                      </c:pt>
                      <c:pt idx="2792">
                        <c:v>2.5564999999999989E-3</c:v>
                      </c:pt>
                      <c:pt idx="2793">
                        <c:v>2.5644999999999991E-3</c:v>
                      </c:pt>
                      <c:pt idx="2794">
                        <c:v>2.5664999999999993E-3</c:v>
                      </c:pt>
                      <c:pt idx="2795">
                        <c:v>2.5699999999999994E-3</c:v>
                      </c:pt>
                      <c:pt idx="2796">
                        <c:v>2.5655000000000001E-3</c:v>
                      </c:pt>
                      <c:pt idx="2797">
                        <c:v>2.5654999999999996E-3</c:v>
                      </c:pt>
                      <c:pt idx="2798">
                        <c:v>2.5674999999999999E-3</c:v>
                      </c:pt>
                      <c:pt idx="2799">
                        <c:v>2.5739999999999995E-3</c:v>
                      </c:pt>
                      <c:pt idx="2800">
                        <c:v>2.5759999999999989E-3</c:v>
                      </c:pt>
                      <c:pt idx="2801">
                        <c:v>2.5854999999999988E-3</c:v>
                      </c:pt>
                      <c:pt idx="2802">
                        <c:v>2.5574999999999986E-3</c:v>
                      </c:pt>
                      <c:pt idx="2803">
                        <c:v>2.5629999999999984E-3</c:v>
                      </c:pt>
                      <c:pt idx="2804">
                        <c:v>2.559499999999998E-3</c:v>
                      </c:pt>
                      <c:pt idx="2805">
                        <c:v>2.5519999999999983E-3</c:v>
                      </c:pt>
                      <c:pt idx="2806">
                        <c:v>2.5474999999999986E-3</c:v>
                      </c:pt>
                      <c:pt idx="2807">
                        <c:v>2.5429999999999984E-3</c:v>
                      </c:pt>
                      <c:pt idx="2808">
                        <c:v>2.5519999999999987E-3</c:v>
                      </c:pt>
                      <c:pt idx="2809">
                        <c:v>2.553999999999999E-3</c:v>
                      </c:pt>
                      <c:pt idx="2810">
                        <c:v>2.5554999999999987E-3</c:v>
                      </c:pt>
                      <c:pt idx="2811">
                        <c:v>2.5589999999999979E-3</c:v>
                      </c:pt>
                      <c:pt idx="2812">
                        <c:v>2.5584999999999987E-3</c:v>
                      </c:pt>
                      <c:pt idx="2813">
                        <c:v>2.5544999999999977E-3</c:v>
                      </c:pt>
                      <c:pt idx="2814">
                        <c:v>2.5604999999999977E-3</c:v>
                      </c:pt>
                      <c:pt idx="2815">
                        <c:v>2.5624999999999979E-3</c:v>
                      </c:pt>
                      <c:pt idx="2816">
                        <c:v>2.5604999999999977E-3</c:v>
                      </c:pt>
                      <c:pt idx="2817">
                        <c:v>2.5659999999999984E-3</c:v>
                      </c:pt>
                      <c:pt idx="2818">
                        <c:v>2.5679999999999974E-3</c:v>
                      </c:pt>
                      <c:pt idx="2819">
                        <c:v>2.5684999999999992E-3</c:v>
                      </c:pt>
                      <c:pt idx="2820">
                        <c:v>2.5684999999999987E-3</c:v>
                      </c:pt>
                      <c:pt idx="2821">
                        <c:v>2.572999999999998E-3</c:v>
                      </c:pt>
                      <c:pt idx="2822">
                        <c:v>2.5769999999999994E-3</c:v>
                      </c:pt>
                      <c:pt idx="2823">
                        <c:v>2.5794999999999989E-3</c:v>
                      </c:pt>
                      <c:pt idx="2824">
                        <c:v>2.5914999999999988E-3</c:v>
                      </c:pt>
                      <c:pt idx="2825">
                        <c:v>2.5939999999999987E-3</c:v>
                      </c:pt>
                      <c:pt idx="2826">
                        <c:v>2.6024999999999989E-3</c:v>
                      </c:pt>
                      <c:pt idx="2827">
                        <c:v>2.6044999999999979E-3</c:v>
                      </c:pt>
                      <c:pt idx="2828">
                        <c:v>2.6154999999999985E-3</c:v>
                      </c:pt>
                      <c:pt idx="2829">
                        <c:v>2.6209999999999983E-3</c:v>
                      </c:pt>
                      <c:pt idx="2830">
                        <c:v>2.6254999999999976E-3</c:v>
                      </c:pt>
                      <c:pt idx="2831">
                        <c:v>2.634999999999998E-3</c:v>
                      </c:pt>
                      <c:pt idx="2832">
                        <c:v>2.6394999999999978E-3</c:v>
                      </c:pt>
                      <c:pt idx="2833">
                        <c:v>2.6349999999999985E-3</c:v>
                      </c:pt>
                      <c:pt idx="2834">
                        <c:v>2.6569999999999983E-3</c:v>
                      </c:pt>
                      <c:pt idx="2835">
                        <c:v>2.6459999999999973E-3</c:v>
                      </c:pt>
                      <c:pt idx="2836">
                        <c:v>2.6569999999999979E-3</c:v>
                      </c:pt>
                      <c:pt idx="2837">
                        <c:v>2.6534999999999974E-3</c:v>
                      </c:pt>
                      <c:pt idx="2838">
                        <c:v>2.6559999999999978E-3</c:v>
                      </c:pt>
                      <c:pt idx="2839">
                        <c:v>2.6604999999999979E-3</c:v>
                      </c:pt>
                      <c:pt idx="2840">
                        <c:v>2.6649999999999972E-3</c:v>
                      </c:pt>
                      <c:pt idx="2841">
                        <c:v>2.6664999999999979E-3</c:v>
                      </c:pt>
                      <c:pt idx="2842">
                        <c:v>2.6759999999999978E-3</c:v>
                      </c:pt>
                      <c:pt idx="2843">
                        <c:v>2.6799999999999975E-3</c:v>
                      </c:pt>
                      <c:pt idx="2844">
                        <c:v>2.6859999999999974E-3</c:v>
                      </c:pt>
                      <c:pt idx="2845">
                        <c:v>2.6899999999999966E-3</c:v>
                      </c:pt>
                      <c:pt idx="2846">
                        <c:v>2.6924999999999978E-3</c:v>
                      </c:pt>
                      <c:pt idx="2847">
                        <c:v>2.6959999999999974E-3</c:v>
                      </c:pt>
                      <c:pt idx="2848">
                        <c:v>2.7039999999999976E-3</c:v>
                      </c:pt>
                      <c:pt idx="2849">
                        <c:v>2.7044999999999981E-3</c:v>
                      </c:pt>
                      <c:pt idx="2850">
                        <c:v>2.7094999999999979E-3</c:v>
                      </c:pt>
                      <c:pt idx="2851">
                        <c:v>2.7209999999999977E-3</c:v>
                      </c:pt>
                      <c:pt idx="2852">
                        <c:v>2.7264999999999985E-3</c:v>
                      </c:pt>
                      <c:pt idx="2853">
                        <c:v>2.7319999999999983E-3</c:v>
                      </c:pt>
                      <c:pt idx="2854">
                        <c:v>2.7394999999999984E-3</c:v>
                      </c:pt>
                      <c:pt idx="2855">
                        <c:v>2.7354999999999983E-3</c:v>
                      </c:pt>
                      <c:pt idx="2856">
                        <c:v>2.736999999999999E-3</c:v>
                      </c:pt>
                      <c:pt idx="2857">
                        <c:v>2.7419999999999988E-3</c:v>
                      </c:pt>
                      <c:pt idx="2858">
                        <c:v>2.7504999999999977E-3</c:v>
                      </c:pt>
                      <c:pt idx="2859">
                        <c:v>2.7474999999999986E-3</c:v>
                      </c:pt>
                      <c:pt idx="2860">
                        <c:v>2.7564999999999985E-3</c:v>
                      </c:pt>
                      <c:pt idx="2861">
                        <c:v>2.7609999999999983E-3</c:v>
                      </c:pt>
                      <c:pt idx="2862">
                        <c:v>2.7649999999999992E-3</c:v>
                      </c:pt>
                      <c:pt idx="2863">
                        <c:v>2.7794999999999999E-3</c:v>
                      </c:pt>
                      <c:pt idx="2864">
                        <c:v>2.7749999999999997E-3</c:v>
                      </c:pt>
                      <c:pt idx="2865">
                        <c:v>2.7789999999999998E-3</c:v>
                      </c:pt>
                      <c:pt idx="2866">
                        <c:v>2.7790000000000011E-3</c:v>
                      </c:pt>
                      <c:pt idx="2867">
                        <c:v>2.7865000000000012E-3</c:v>
                      </c:pt>
                      <c:pt idx="2868">
                        <c:v>2.7945000000000001E-3</c:v>
                      </c:pt>
                      <c:pt idx="2869">
                        <c:v>2.8020000000000007E-3</c:v>
                      </c:pt>
                      <c:pt idx="2870">
                        <c:v>2.8030000000000004E-3</c:v>
                      </c:pt>
                      <c:pt idx="2871">
                        <c:v>2.8135000000000005E-3</c:v>
                      </c:pt>
                      <c:pt idx="2872">
                        <c:v>2.8150000000000015E-3</c:v>
                      </c:pt>
                      <c:pt idx="2873">
                        <c:v>2.8305000000000014E-3</c:v>
                      </c:pt>
                      <c:pt idx="2874">
                        <c:v>2.8295000000000009E-3</c:v>
                      </c:pt>
                      <c:pt idx="2875">
                        <c:v>2.8365000000000013E-3</c:v>
                      </c:pt>
                      <c:pt idx="2876">
                        <c:v>2.8395000000000013E-3</c:v>
                      </c:pt>
                      <c:pt idx="2877">
                        <c:v>2.840500000000001E-3</c:v>
                      </c:pt>
                      <c:pt idx="2878">
                        <c:v>2.8855000000000013E-3</c:v>
                      </c:pt>
                      <c:pt idx="2879">
                        <c:v>2.8960000000000019E-3</c:v>
                      </c:pt>
                      <c:pt idx="2880">
                        <c:v>2.9090000000000014E-3</c:v>
                      </c:pt>
                      <c:pt idx="2881">
                        <c:v>2.9040000000000016E-3</c:v>
                      </c:pt>
                      <c:pt idx="2882">
                        <c:v>2.9075000000000012E-3</c:v>
                      </c:pt>
                      <c:pt idx="2883">
                        <c:v>2.9100000000000016E-3</c:v>
                      </c:pt>
                      <c:pt idx="2884">
                        <c:v>2.9145000000000009E-3</c:v>
                      </c:pt>
                      <c:pt idx="2885">
                        <c:v>2.9130000000000015E-3</c:v>
                      </c:pt>
                      <c:pt idx="2886">
                        <c:v>2.915500000000001E-3</c:v>
                      </c:pt>
                      <c:pt idx="2887">
                        <c:v>2.9170000000000012E-3</c:v>
                      </c:pt>
                      <c:pt idx="2888">
                        <c:v>2.9275000000000008E-3</c:v>
                      </c:pt>
                      <c:pt idx="2889">
                        <c:v>2.9265000000000011E-3</c:v>
                      </c:pt>
                      <c:pt idx="2890">
                        <c:v>2.9334999999999999E-3</c:v>
                      </c:pt>
                      <c:pt idx="2891">
                        <c:v>2.9325000000000006E-3</c:v>
                      </c:pt>
                      <c:pt idx="2892">
                        <c:v>2.9319999999999997E-3</c:v>
                      </c:pt>
                      <c:pt idx="2893">
                        <c:v>2.9410000000000005E-3</c:v>
                      </c:pt>
                      <c:pt idx="2894">
                        <c:v>2.9484999999999993E-3</c:v>
                      </c:pt>
                      <c:pt idx="2895">
                        <c:v>2.9505E-3</c:v>
                      </c:pt>
                      <c:pt idx="2896">
                        <c:v>2.9535E-3</c:v>
                      </c:pt>
                      <c:pt idx="2897">
                        <c:v>2.9609999999999997E-3</c:v>
                      </c:pt>
                      <c:pt idx="2898">
                        <c:v>2.9719999999999989E-3</c:v>
                      </c:pt>
                      <c:pt idx="2899">
                        <c:v>2.9679999999999989E-3</c:v>
                      </c:pt>
                      <c:pt idx="2900">
                        <c:v>2.9729999999999991E-3</c:v>
                      </c:pt>
                      <c:pt idx="2901">
                        <c:v>2.9714999999999997E-3</c:v>
                      </c:pt>
                      <c:pt idx="2902">
                        <c:v>2.98E-3</c:v>
                      </c:pt>
                      <c:pt idx="2903">
                        <c:v>2.9749999999999993E-3</c:v>
                      </c:pt>
                      <c:pt idx="2904">
                        <c:v>2.9784999999999994E-3</c:v>
                      </c:pt>
                      <c:pt idx="2905">
                        <c:v>2.9805000000000005E-3</c:v>
                      </c:pt>
                      <c:pt idx="2906">
                        <c:v>2.9864999999999996E-3</c:v>
                      </c:pt>
                      <c:pt idx="2907">
                        <c:v>2.9915000000000002E-3</c:v>
                      </c:pt>
                      <c:pt idx="2908">
                        <c:v>2.991000000000001E-3</c:v>
                      </c:pt>
                      <c:pt idx="2909">
                        <c:v>2.9970000000000001E-3</c:v>
                      </c:pt>
                      <c:pt idx="2910">
                        <c:v>2.997000000000001E-3</c:v>
                      </c:pt>
                      <c:pt idx="2911">
                        <c:v>2.991000000000001E-3</c:v>
                      </c:pt>
                      <c:pt idx="2912">
                        <c:v>2.9925000000000004E-3</c:v>
                      </c:pt>
                      <c:pt idx="2913">
                        <c:v>3.0000000000000009E-3</c:v>
                      </c:pt>
                      <c:pt idx="2914">
                        <c:v>3.0315000000000003E-3</c:v>
                      </c:pt>
                      <c:pt idx="2915">
                        <c:v>3.0280000000000007E-3</c:v>
                      </c:pt>
                      <c:pt idx="2916">
                        <c:v>3.0230000000000001E-3</c:v>
                      </c:pt>
                      <c:pt idx="2917">
                        <c:v>3.0339999999999994E-3</c:v>
                      </c:pt>
                      <c:pt idx="2918">
                        <c:v>3.0299999999999993E-3</c:v>
                      </c:pt>
                      <c:pt idx="2919">
                        <c:v>3.0229999999999996E-3</c:v>
                      </c:pt>
                      <c:pt idx="2920">
                        <c:v>3.0309999999999994E-3</c:v>
                      </c:pt>
                      <c:pt idx="2921">
                        <c:v>3.0215000000000003E-3</c:v>
                      </c:pt>
                      <c:pt idx="2922">
                        <c:v>3.0295000000000001E-3</c:v>
                      </c:pt>
                      <c:pt idx="2923">
                        <c:v>3.0259999999999996E-3</c:v>
                      </c:pt>
                      <c:pt idx="2924">
                        <c:v>3.0244999999999998E-3</c:v>
                      </c:pt>
                      <c:pt idx="2925">
                        <c:v>3.0250000000000003E-3</c:v>
                      </c:pt>
                      <c:pt idx="2926">
                        <c:v>3.0210000000000002E-3</c:v>
                      </c:pt>
                      <c:pt idx="2927">
                        <c:v>3.0299999999999997E-3</c:v>
                      </c:pt>
                      <c:pt idx="2928">
                        <c:v>3.0305000000000011E-3</c:v>
                      </c:pt>
                      <c:pt idx="2929">
                        <c:v>3.0305000000000002E-3</c:v>
                      </c:pt>
                      <c:pt idx="2930">
                        <c:v>3.0345000000000012E-3</c:v>
                      </c:pt>
                      <c:pt idx="2931">
                        <c:v>3.0435000000000002E-3</c:v>
                      </c:pt>
                      <c:pt idx="2932">
                        <c:v>3.0460000000000005E-3</c:v>
                      </c:pt>
                      <c:pt idx="2933">
                        <c:v>3.0595000000000006E-3</c:v>
                      </c:pt>
                      <c:pt idx="2934">
                        <c:v>3.0710000000000004E-3</c:v>
                      </c:pt>
                      <c:pt idx="2935">
                        <c:v>3.0670000000000007E-3</c:v>
                      </c:pt>
                      <c:pt idx="2936">
                        <c:v>3.0705000000000003E-3</c:v>
                      </c:pt>
                      <c:pt idx="2937">
                        <c:v>3.0714999999999996E-3</c:v>
                      </c:pt>
                      <c:pt idx="2938">
                        <c:v>3.0720000000000001E-3</c:v>
                      </c:pt>
                      <c:pt idx="2939">
                        <c:v>3.0785000000000001E-3</c:v>
                      </c:pt>
                      <c:pt idx="2940">
                        <c:v>3.0859999999999998E-3</c:v>
                      </c:pt>
                      <c:pt idx="2941">
                        <c:v>3.1004999999999995E-3</c:v>
                      </c:pt>
                      <c:pt idx="2942">
                        <c:v>3.101E-3</c:v>
                      </c:pt>
                      <c:pt idx="2943">
                        <c:v>3.1119999999999997E-3</c:v>
                      </c:pt>
                      <c:pt idx="2944">
                        <c:v>3.1195000000000007E-3</c:v>
                      </c:pt>
                      <c:pt idx="2945">
                        <c:v>3.1340000000000001E-3</c:v>
                      </c:pt>
                      <c:pt idx="2946">
                        <c:v>3.1445000000000002E-3</c:v>
                      </c:pt>
                      <c:pt idx="2947">
                        <c:v>3.1529999999999991E-3</c:v>
                      </c:pt>
                      <c:pt idx="2948">
                        <c:v>3.1619999999999999E-3</c:v>
                      </c:pt>
                      <c:pt idx="2949">
                        <c:v>3.1699999999999996E-3</c:v>
                      </c:pt>
                      <c:pt idx="2950">
                        <c:v>3.1674999999999993E-3</c:v>
                      </c:pt>
                      <c:pt idx="2951">
                        <c:v>3.179E-3</c:v>
                      </c:pt>
                      <c:pt idx="2952">
                        <c:v>3.1859999999999996E-3</c:v>
                      </c:pt>
                      <c:pt idx="2953">
                        <c:v>3.1944999999999994E-3</c:v>
                      </c:pt>
                      <c:pt idx="2954">
                        <c:v>3.1969999999999998E-3</c:v>
                      </c:pt>
                      <c:pt idx="2955">
                        <c:v>3.1985000000000004E-3</c:v>
                      </c:pt>
                      <c:pt idx="2956">
                        <c:v>3.1969999999999993E-3</c:v>
                      </c:pt>
                      <c:pt idx="2957">
                        <c:v>3.1989999999999996E-3</c:v>
                      </c:pt>
                      <c:pt idx="2958">
                        <c:v>3.207999999999999E-3</c:v>
                      </c:pt>
                      <c:pt idx="2959">
                        <c:v>3.2074999999999998E-3</c:v>
                      </c:pt>
                      <c:pt idx="2960">
                        <c:v>3.2160000000000001E-3</c:v>
                      </c:pt>
                      <c:pt idx="2961">
                        <c:v>3.2154999999999996E-3</c:v>
                      </c:pt>
                      <c:pt idx="2962">
                        <c:v>3.2160000000000001E-3</c:v>
                      </c:pt>
                      <c:pt idx="2963">
                        <c:v>3.2064999999999997E-3</c:v>
                      </c:pt>
                      <c:pt idx="2964">
                        <c:v>3.2134999999999998E-3</c:v>
                      </c:pt>
                      <c:pt idx="2965">
                        <c:v>3.2125000000000005E-3</c:v>
                      </c:pt>
                      <c:pt idx="2966">
                        <c:v>3.2035000000000002E-3</c:v>
                      </c:pt>
                      <c:pt idx="2967">
                        <c:v>3.1989999999999992E-3</c:v>
                      </c:pt>
                      <c:pt idx="2968">
                        <c:v>3.2109999999999999E-3</c:v>
                      </c:pt>
                      <c:pt idx="2969">
                        <c:v>3.2115000000000004E-3</c:v>
                      </c:pt>
                      <c:pt idx="2970">
                        <c:v>3.2049999999999995E-3</c:v>
                      </c:pt>
                      <c:pt idx="2971">
                        <c:v>3.2004999999999989E-3</c:v>
                      </c:pt>
                      <c:pt idx="2972">
                        <c:v>3.2099999999999993E-3</c:v>
                      </c:pt>
                      <c:pt idx="2973">
                        <c:v>3.2074999999999994E-3</c:v>
                      </c:pt>
                      <c:pt idx="2974">
                        <c:v>3.2079999999999986E-3</c:v>
                      </c:pt>
                      <c:pt idx="2975">
                        <c:v>3.2139999999999985E-3</c:v>
                      </c:pt>
                      <c:pt idx="2976">
                        <c:v>3.2089999999999979E-3</c:v>
                      </c:pt>
                      <c:pt idx="2977">
                        <c:v>3.210999999999999E-3</c:v>
                      </c:pt>
                      <c:pt idx="2978">
                        <c:v>3.2079999999999982E-3</c:v>
                      </c:pt>
                      <c:pt idx="2979">
                        <c:v>3.2074999999999985E-3</c:v>
                      </c:pt>
                      <c:pt idx="2980">
                        <c:v>3.1994999999999984E-3</c:v>
                      </c:pt>
                      <c:pt idx="2981">
                        <c:v>3.2174999999999981E-3</c:v>
                      </c:pt>
                      <c:pt idx="2982">
                        <c:v>3.2164999999999976E-3</c:v>
                      </c:pt>
                      <c:pt idx="2983">
                        <c:v>3.222999999999998E-3</c:v>
                      </c:pt>
                      <c:pt idx="2984">
                        <c:v>3.219499999999998E-3</c:v>
                      </c:pt>
                      <c:pt idx="2985">
                        <c:v>3.2194999999999984E-3</c:v>
                      </c:pt>
                      <c:pt idx="2986">
                        <c:v>3.2254999999999983E-3</c:v>
                      </c:pt>
                      <c:pt idx="2987">
                        <c:v>3.2239999999999986E-3</c:v>
                      </c:pt>
                      <c:pt idx="2988">
                        <c:v>3.2329999999999985E-3</c:v>
                      </c:pt>
                      <c:pt idx="2989">
                        <c:v>3.233999999999999E-3</c:v>
                      </c:pt>
                      <c:pt idx="2990">
                        <c:v>3.2399999999999994E-3</c:v>
                      </c:pt>
                      <c:pt idx="2991">
                        <c:v>3.235E-3</c:v>
                      </c:pt>
                      <c:pt idx="2992">
                        <c:v>3.2404999999999999E-3</c:v>
                      </c:pt>
                      <c:pt idx="2993">
                        <c:v>3.2374999999999991E-3</c:v>
                      </c:pt>
                      <c:pt idx="2994">
                        <c:v>3.239999999999999E-3</c:v>
                      </c:pt>
                      <c:pt idx="2995">
                        <c:v>3.2404999999999995E-3</c:v>
                      </c:pt>
                      <c:pt idx="2996">
                        <c:v>3.2475E-3</c:v>
                      </c:pt>
                      <c:pt idx="2997">
                        <c:v>3.2494999999999989E-3</c:v>
                      </c:pt>
                      <c:pt idx="2998">
                        <c:v>3.2524999999999993E-3</c:v>
                      </c:pt>
                      <c:pt idx="2999">
                        <c:v>3.2534999999999986E-3</c:v>
                      </c:pt>
                      <c:pt idx="3000">
                        <c:v>3.2474999999999991E-3</c:v>
                      </c:pt>
                      <c:pt idx="3001">
                        <c:v>3.2449999999999992E-3</c:v>
                      </c:pt>
                      <c:pt idx="3002">
                        <c:v>3.269499999999999E-3</c:v>
                      </c:pt>
                      <c:pt idx="3003">
                        <c:v>3.2699999999999995E-3</c:v>
                      </c:pt>
                      <c:pt idx="3004">
                        <c:v>3.2729999999999999E-3</c:v>
                      </c:pt>
                      <c:pt idx="3005">
                        <c:v>3.2699999999999995E-3</c:v>
                      </c:pt>
                      <c:pt idx="3006">
                        <c:v>3.2729999999999986E-3</c:v>
                      </c:pt>
                      <c:pt idx="3007">
                        <c:v>3.2794999999999994E-3</c:v>
                      </c:pt>
                      <c:pt idx="3008">
                        <c:v>3.2799999999999991E-3</c:v>
                      </c:pt>
                      <c:pt idx="3009">
                        <c:v>3.2789999999999989E-3</c:v>
                      </c:pt>
                      <c:pt idx="3010">
                        <c:v>3.2769999999999995E-3</c:v>
                      </c:pt>
                      <c:pt idx="3011">
                        <c:v>3.2774999999999987E-3</c:v>
                      </c:pt>
                      <c:pt idx="3012">
                        <c:v>3.2774999999999983E-3</c:v>
                      </c:pt>
                      <c:pt idx="3013">
                        <c:v>3.2884999999999993E-3</c:v>
                      </c:pt>
                      <c:pt idx="3014">
                        <c:v>3.2834999999999987E-3</c:v>
                      </c:pt>
                      <c:pt idx="3015">
                        <c:v>3.2829999999999982E-3</c:v>
                      </c:pt>
                      <c:pt idx="3016">
                        <c:v>3.2959999999999986E-3</c:v>
                      </c:pt>
                      <c:pt idx="3017">
                        <c:v>3.2934999999999983E-3</c:v>
                      </c:pt>
                      <c:pt idx="3018">
                        <c:v>3.3009999999999988E-3</c:v>
                      </c:pt>
                      <c:pt idx="3019">
                        <c:v>3.3064999999999995E-3</c:v>
                      </c:pt>
                      <c:pt idx="3020">
                        <c:v>3.3014999999999989E-3</c:v>
                      </c:pt>
                      <c:pt idx="3021">
                        <c:v>3.3065E-3</c:v>
                      </c:pt>
                      <c:pt idx="3022">
                        <c:v>3.2954999999999994E-3</c:v>
                      </c:pt>
                      <c:pt idx="3023">
                        <c:v>3.2824999999999998E-3</c:v>
                      </c:pt>
                      <c:pt idx="3024">
                        <c:v>3.277E-3</c:v>
                      </c:pt>
                      <c:pt idx="3025">
                        <c:v>3.2815000000000006E-3</c:v>
                      </c:pt>
                      <c:pt idx="3026">
                        <c:v>3.2730000000000007E-3</c:v>
                      </c:pt>
                      <c:pt idx="3027">
                        <c:v>3.2780000000000005E-3</c:v>
                      </c:pt>
                      <c:pt idx="3028">
                        <c:v>3.2710000000000005E-3</c:v>
                      </c:pt>
                      <c:pt idx="3029">
                        <c:v>3.2675000000000004E-3</c:v>
                      </c:pt>
                      <c:pt idx="3030">
                        <c:v>3.2620000000000006E-3</c:v>
                      </c:pt>
                      <c:pt idx="3031">
                        <c:v>3.2515000000000005E-3</c:v>
                      </c:pt>
                      <c:pt idx="3032">
                        <c:v>3.2495000000000002E-3</c:v>
                      </c:pt>
                      <c:pt idx="3033">
                        <c:v>3.2520000000000005E-3</c:v>
                      </c:pt>
                      <c:pt idx="3034">
                        <c:v>3.2430000000000002E-3</c:v>
                      </c:pt>
                      <c:pt idx="3035">
                        <c:v>3.2475000000000017E-3</c:v>
                      </c:pt>
                      <c:pt idx="3036">
                        <c:v>3.2400000000000007E-3</c:v>
                      </c:pt>
                      <c:pt idx="3037">
                        <c:v>3.2365000000000011E-3</c:v>
                      </c:pt>
                      <c:pt idx="3038">
                        <c:v>3.2320000000000005E-3</c:v>
                      </c:pt>
                      <c:pt idx="3039">
                        <c:v>3.2375000000000008E-3</c:v>
                      </c:pt>
                      <c:pt idx="3040">
                        <c:v>3.2365000000000015E-3</c:v>
                      </c:pt>
                      <c:pt idx="3041">
                        <c:v>3.226000000000001E-3</c:v>
                      </c:pt>
                      <c:pt idx="3042">
                        <c:v>3.2245000000000025E-3</c:v>
                      </c:pt>
                      <c:pt idx="3043">
                        <c:v>3.2310000000000012E-3</c:v>
                      </c:pt>
                      <c:pt idx="3044">
                        <c:v>3.232500000000001E-3</c:v>
                      </c:pt>
                      <c:pt idx="3045">
                        <c:v>3.2340000000000012E-3</c:v>
                      </c:pt>
                      <c:pt idx="3046">
                        <c:v>3.2350000000000013E-3</c:v>
                      </c:pt>
                      <c:pt idx="3047">
                        <c:v>3.2350000000000013E-3</c:v>
                      </c:pt>
                      <c:pt idx="3048">
                        <c:v>3.2405000000000012E-3</c:v>
                      </c:pt>
                      <c:pt idx="3049">
                        <c:v>3.2500000000000016E-3</c:v>
                      </c:pt>
                      <c:pt idx="3050">
                        <c:v>3.2475000000000017E-3</c:v>
                      </c:pt>
                      <c:pt idx="3051">
                        <c:v>3.2420000000000014E-3</c:v>
                      </c:pt>
                      <c:pt idx="3052">
                        <c:v>3.2295000000000015E-3</c:v>
                      </c:pt>
                      <c:pt idx="3053">
                        <c:v>3.2245000000000008E-3</c:v>
                      </c:pt>
                      <c:pt idx="3054">
                        <c:v>3.2255000000000005E-3</c:v>
                      </c:pt>
                      <c:pt idx="3055">
                        <c:v>3.2205000000000011E-3</c:v>
                      </c:pt>
                      <c:pt idx="3056">
                        <c:v>3.2135000000000015E-3</c:v>
                      </c:pt>
                      <c:pt idx="3057">
                        <c:v>3.2385000000000009E-3</c:v>
                      </c:pt>
                      <c:pt idx="3058">
                        <c:v>3.2355000000000005E-3</c:v>
                      </c:pt>
                      <c:pt idx="3059">
                        <c:v>3.2360000000000023E-3</c:v>
                      </c:pt>
                      <c:pt idx="3060">
                        <c:v>3.2290000000000018E-3</c:v>
                      </c:pt>
                      <c:pt idx="3061">
                        <c:v>3.2280000000000008E-3</c:v>
                      </c:pt>
                      <c:pt idx="3062">
                        <c:v>3.2275000000000008E-3</c:v>
                      </c:pt>
                      <c:pt idx="3063">
                        <c:v>3.223000000000001E-3</c:v>
                      </c:pt>
                      <c:pt idx="3064">
                        <c:v>3.2230000000000002E-3</c:v>
                      </c:pt>
                      <c:pt idx="3065">
                        <c:v>3.2300000000000007E-3</c:v>
                      </c:pt>
                      <c:pt idx="3066">
                        <c:v>3.2300000000000007E-3</c:v>
                      </c:pt>
                      <c:pt idx="3067">
                        <c:v>3.2265000000000006E-3</c:v>
                      </c:pt>
                      <c:pt idx="3068">
                        <c:v>3.2145000000000003E-3</c:v>
                      </c:pt>
                      <c:pt idx="3069">
                        <c:v>3.214499999999999E-3</c:v>
                      </c:pt>
                      <c:pt idx="3070">
                        <c:v>3.2049999999999999E-3</c:v>
                      </c:pt>
                      <c:pt idx="3071">
                        <c:v>3.2034999999999998E-3</c:v>
                      </c:pt>
                      <c:pt idx="3072">
                        <c:v>3.1874999999999994E-3</c:v>
                      </c:pt>
                      <c:pt idx="3073">
                        <c:v>3.1844999999999994E-3</c:v>
                      </c:pt>
                      <c:pt idx="3074">
                        <c:v>3.1869999999999993E-3</c:v>
                      </c:pt>
                      <c:pt idx="3075">
                        <c:v>3.1834999999999993E-3</c:v>
                      </c:pt>
                      <c:pt idx="3076">
                        <c:v>3.1814999999999986E-3</c:v>
                      </c:pt>
                      <c:pt idx="3077">
                        <c:v>3.184999999999999E-3</c:v>
                      </c:pt>
                      <c:pt idx="3078">
                        <c:v>3.1369999999999987E-3</c:v>
                      </c:pt>
                      <c:pt idx="3079">
                        <c:v>3.1244999999999988E-3</c:v>
                      </c:pt>
                      <c:pt idx="3080">
                        <c:v>3.1059999999999994E-3</c:v>
                      </c:pt>
                      <c:pt idx="3081">
                        <c:v>3.0954999999999997E-3</c:v>
                      </c:pt>
                      <c:pt idx="3082">
                        <c:v>3.086999999999999E-3</c:v>
                      </c:pt>
                      <c:pt idx="3083">
                        <c:v>3.0709999999999999E-3</c:v>
                      </c:pt>
                      <c:pt idx="3084">
                        <c:v>3.0634999999999994E-3</c:v>
                      </c:pt>
                      <c:pt idx="3085">
                        <c:v>3.0679999999999991E-3</c:v>
                      </c:pt>
                      <c:pt idx="3086">
                        <c:v>3.0624999999999997E-3</c:v>
                      </c:pt>
                      <c:pt idx="3087">
                        <c:v>3.0659999999999993E-3</c:v>
                      </c:pt>
                      <c:pt idx="3088">
                        <c:v>3.0649999999999987E-3</c:v>
                      </c:pt>
                      <c:pt idx="3089">
                        <c:v>3.0494999999999993E-3</c:v>
                      </c:pt>
                      <c:pt idx="3090">
                        <c:v>3.0589999999999988E-3</c:v>
                      </c:pt>
                      <c:pt idx="3091">
                        <c:v>3.0534999999999985E-3</c:v>
                      </c:pt>
                      <c:pt idx="3092">
                        <c:v>3.0514999999999987E-3</c:v>
                      </c:pt>
                      <c:pt idx="3093">
                        <c:v>3.0459999999999992E-3</c:v>
                      </c:pt>
                      <c:pt idx="3094">
                        <c:v>3.0319999999999991E-3</c:v>
                      </c:pt>
                      <c:pt idx="3095">
                        <c:v>3.0284999999999995E-3</c:v>
                      </c:pt>
                      <c:pt idx="3096">
                        <c:v>3.0249999999999999E-3</c:v>
                      </c:pt>
                      <c:pt idx="3097">
                        <c:v>3.0154999999999991E-3</c:v>
                      </c:pt>
                      <c:pt idx="3098">
                        <c:v>3.0039999999999993E-3</c:v>
                      </c:pt>
                      <c:pt idx="3099">
                        <c:v>3.007999999999999E-3</c:v>
                      </c:pt>
                      <c:pt idx="3100">
                        <c:v>3.0014999999999998E-3</c:v>
                      </c:pt>
                      <c:pt idx="3101">
                        <c:v>3.0020000000000003E-3</c:v>
                      </c:pt>
                      <c:pt idx="3102">
                        <c:v>2.9944999999999998E-3</c:v>
                      </c:pt>
                      <c:pt idx="3103">
                        <c:v>2.9979999999999989E-3</c:v>
                      </c:pt>
                      <c:pt idx="3104">
                        <c:v>2.9974999999999997E-3</c:v>
                      </c:pt>
                      <c:pt idx="3105">
                        <c:v>2.9914999999999985E-3</c:v>
                      </c:pt>
                      <c:pt idx="3106">
                        <c:v>2.9969999999999992E-3</c:v>
                      </c:pt>
                      <c:pt idx="3107">
                        <c:v>2.998499999999999E-3</c:v>
                      </c:pt>
                      <c:pt idx="3108">
                        <c:v>3.001999999999999E-3</c:v>
                      </c:pt>
                      <c:pt idx="3109">
                        <c:v>2.9959999999999991E-3</c:v>
                      </c:pt>
                      <c:pt idx="3110">
                        <c:v>2.9944999999999993E-3</c:v>
                      </c:pt>
                      <c:pt idx="3111">
                        <c:v>2.9999999999999992E-3</c:v>
                      </c:pt>
                      <c:pt idx="3112">
                        <c:v>2.9904999999999997E-3</c:v>
                      </c:pt>
                      <c:pt idx="3113">
                        <c:v>2.982499999999999E-3</c:v>
                      </c:pt>
                      <c:pt idx="3114">
                        <c:v>2.952499999999999E-3</c:v>
                      </c:pt>
                      <c:pt idx="3115">
                        <c:v>2.9634999999999996E-3</c:v>
                      </c:pt>
                      <c:pt idx="3116">
                        <c:v>2.9604999999999996E-3</c:v>
                      </c:pt>
                      <c:pt idx="3117">
                        <c:v>2.9529999999999995E-3</c:v>
                      </c:pt>
                      <c:pt idx="3118">
                        <c:v>2.9589999999999998E-3</c:v>
                      </c:pt>
                      <c:pt idx="3119">
                        <c:v>2.9749999999999993E-3</c:v>
                      </c:pt>
                      <c:pt idx="3120">
                        <c:v>2.9804999999999996E-3</c:v>
                      </c:pt>
                      <c:pt idx="3121">
                        <c:v>2.981999999999999E-3</c:v>
                      </c:pt>
                      <c:pt idx="3122">
                        <c:v>2.9809999999999988E-3</c:v>
                      </c:pt>
                      <c:pt idx="3123">
                        <c:v>2.9775000000000001E-3</c:v>
                      </c:pt>
                      <c:pt idx="3124">
                        <c:v>2.9880000000000002E-3</c:v>
                      </c:pt>
                      <c:pt idx="3125">
                        <c:v>2.9870000000000009E-3</c:v>
                      </c:pt>
                      <c:pt idx="3126">
                        <c:v>2.9990000000000004E-3</c:v>
                      </c:pt>
                      <c:pt idx="3127">
                        <c:v>3.0065000000000005E-3</c:v>
                      </c:pt>
                      <c:pt idx="3128">
                        <c:v>3.0090000000000013E-3</c:v>
                      </c:pt>
                      <c:pt idx="3129">
                        <c:v>3.0155000000000017E-3</c:v>
                      </c:pt>
                      <c:pt idx="3130">
                        <c:v>3.0115000000000016E-3</c:v>
                      </c:pt>
                      <c:pt idx="3131">
                        <c:v>3.0045000000000011E-3</c:v>
                      </c:pt>
                      <c:pt idx="3132">
                        <c:v>3.0100000000000005E-3</c:v>
                      </c:pt>
                      <c:pt idx="3133">
                        <c:v>2.9995000000000009E-3</c:v>
                      </c:pt>
                      <c:pt idx="3134">
                        <c:v>3.0010000000000011E-3</c:v>
                      </c:pt>
                      <c:pt idx="3135">
                        <c:v>3.0045000000000011E-3</c:v>
                      </c:pt>
                      <c:pt idx="3136">
                        <c:v>2.9960000000000008E-3</c:v>
                      </c:pt>
                      <c:pt idx="3137">
                        <c:v>3.0049999999999999E-3</c:v>
                      </c:pt>
                      <c:pt idx="3138">
                        <c:v>2.9970000000000001E-3</c:v>
                      </c:pt>
                      <c:pt idx="3139">
                        <c:v>2.9919999999999999E-3</c:v>
                      </c:pt>
                      <c:pt idx="3140">
                        <c:v>2.9799999999999991E-3</c:v>
                      </c:pt>
                      <c:pt idx="3141">
                        <c:v>2.9754999999999998E-3</c:v>
                      </c:pt>
                      <c:pt idx="3142">
                        <c:v>2.9870000000000001E-3</c:v>
                      </c:pt>
                      <c:pt idx="3143">
                        <c:v>2.9905000000000005E-3</c:v>
                      </c:pt>
                      <c:pt idx="3144">
                        <c:v>2.9854999999999994E-3</c:v>
                      </c:pt>
                      <c:pt idx="3145">
                        <c:v>2.9829999999999995E-3</c:v>
                      </c:pt>
                      <c:pt idx="3146">
                        <c:v>2.9844999999999993E-3</c:v>
                      </c:pt>
                      <c:pt idx="3147">
                        <c:v>2.9899999999999992E-3</c:v>
                      </c:pt>
                      <c:pt idx="3148">
                        <c:v>3.006E-3</c:v>
                      </c:pt>
                      <c:pt idx="3149">
                        <c:v>2.9934999999999988E-3</c:v>
                      </c:pt>
                      <c:pt idx="3150">
                        <c:v>3.0054999999999995E-3</c:v>
                      </c:pt>
                      <c:pt idx="3151">
                        <c:v>3.0149999999999995E-3</c:v>
                      </c:pt>
                      <c:pt idx="3152">
                        <c:v>3.0159999999999992E-3</c:v>
                      </c:pt>
                      <c:pt idx="3153">
                        <c:v>3.0144999999999994E-3</c:v>
                      </c:pt>
                      <c:pt idx="3154">
                        <c:v>3.0209999999999985E-3</c:v>
                      </c:pt>
                      <c:pt idx="3155">
                        <c:v>3.0249999999999986E-3</c:v>
                      </c:pt>
                      <c:pt idx="3156">
                        <c:v>3.043499999999998E-3</c:v>
                      </c:pt>
                      <c:pt idx="3157">
                        <c:v>3.0489999999999983E-3</c:v>
                      </c:pt>
                      <c:pt idx="3158">
                        <c:v>3.0619999999999979E-3</c:v>
                      </c:pt>
                      <c:pt idx="3159">
                        <c:v>3.0774999999999986E-3</c:v>
                      </c:pt>
                      <c:pt idx="3160">
                        <c:v>3.0959999999999989E-3</c:v>
                      </c:pt>
                      <c:pt idx="3161">
                        <c:v>3.1039999999999996E-3</c:v>
                      </c:pt>
                      <c:pt idx="3162">
                        <c:v>3.115999999999999E-3</c:v>
                      </c:pt>
                      <c:pt idx="3163">
                        <c:v>3.1239999999999996E-3</c:v>
                      </c:pt>
                      <c:pt idx="3164">
                        <c:v>3.1399999999999987E-3</c:v>
                      </c:pt>
                      <c:pt idx="3165">
                        <c:v>3.141499999999998E-3</c:v>
                      </c:pt>
                      <c:pt idx="3166">
                        <c:v>3.1614999999999994E-3</c:v>
                      </c:pt>
                      <c:pt idx="3167">
                        <c:v>3.1614999999999989E-3</c:v>
                      </c:pt>
                      <c:pt idx="3168">
                        <c:v>3.1695E-3</c:v>
                      </c:pt>
                      <c:pt idx="3169">
                        <c:v>3.1729999999999996E-3</c:v>
                      </c:pt>
                      <c:pt idx="3170">
                        <c:v>3.1729999999999996E-3</c:v>
                      </c:pt>
                      <c:pt idx="3171">
                        <c:v>3.1845000000000003E-3</c:v>
                      </c:pt>
                      <c:pt idx="3172">
                        <c:v>3.2099999999999993E-3</c:v>
                      </c:pt>
                      <c:pt idx="3173">
                        <c:v>3.215E-3</c:v>
                      </c:pt>
                      <c:pt idx="3174">
                        <c:v>3.2155E-3</c:v>
                      </c:pt>
                      <c:pt idx="3175">
                        <c:v>3.2244999999999995E-3</c:v>
                      </c:pt>
                      <c:pt idx="3176">
                        <c:v>3.2289999999999997E-3</c:v>
                      </c:pt>
                      <c:pt idx="3177">
                        <c:v>3.2404999999999995E-3</c:v>
                      </c:pt>
                      <c:pt idx="3178">
                        <c:v>3.2630000000000003E-3</c:v>
                      </c:pt>
                      <c:pt idx="3179">
                        <c:v>3.2604999999999999E-3</c:v>
                      </c:pt>
                      <c:pt idx="3180">
                        <c:v>3.2655000000000002E-3</c:v>
                      </c:pt>
                      <c:pt idx="3181">
                        <c:v>3.2655000000000006E-3</c:v>
                      </c:pt>
                      <c:pt idx="3182">
                        <c:v>3.2725000000000015E-3</c:v>
                      </c:pt>
                      <c:pt idx="3183">
                        <c:v>3.2785000000000015E-3</c:v>
                      </c:pt>
                      <c:pt idx="3184">
                        <c:v>3.2855000000000011E-3</c:v>
                      </c:pt>
                      <c:pt idx="3185">
                        <c:v>3.2910000000000018E-3</c:v>
                      </c:pt>
                      <c:pt idx="3186">
                        <c:v>3.2965000000000013E-3</c:v>
                      </c:pt>
                      <c:pt idx="3187">
                        <c:v>3.3000000000000008E-3</c:v>
                      </c:pt>
                      <c:pt idx="3188">
                        <c:v>3.3055000000000007E-3</c:v>
                      </c:pt>
                      <c:pt idx="3189">
                        <c:v>3.317500000000001E-3</c:v>
                      </c:pt>
                      <c:pt idx="3190">
                        <c:v>3.3215000000000007E-3</c:v>
                      </c:pt>
                      <c:pt idx="3191">
                        <c:v>3.3355000000000008E-3</c:v>
                      </c:pt>
                      <c:pt idx="3192">
                        <c:v>3.3415000000000012E-3</c:v>
                      </c:pt>
                      <c:pt idx="3193">
                        <c:v>3.3540000000000002E-3</c:v>
                      </c:pt>
                      <c:pt idx="3194">
                        <c:v>3.3605000000000002E-3</c:v>
                      </c:pt>
                      <c:pt idx="3195">
                        <c:v>3.3850000000000009E-3</c:v>
                      </c:pt>
                      <c:pt idx="3196">
                        <c:v>3.4009999999999995E-3</c:v>
                      </c:pt>
                      <c:pt idx="3197">
                        <c:v>3.4140000000000004E-3</c:v>
                      </c:pt>
                      <c:pt idx="3198">
                        <c:v>3.4275000000000004E-3</c:v>
                      </c:pt>
                      <c:pt idx="3199">
                        <c:v>3.4555000000000002E-3</c:v>
                      </c:pt>
                      <c:pt idx="3200">
                        <c:v>3.4830000000000004E-3</c:v>
                      </c:pt>
                      <c:pt idx="3201">
                        <c:v>3.503E-3</c:v>
                      </c:pt>
                      <c:pt idx="3202">
                        <c:v>3.5340000000000007E-3</c:v>
                      </c:pt>
                      <c:pt idx="3203">
                        <c:v>3.5524999999999997E-3</c:v>
                      </c:pt>
                      <c:pt idx="3204">
                        <c:v>3.5709999999999995E-3</c:v>
                      </c:pt>
                      <c:pt idx="3205">
                        <c:v>3.6005000000000004E-3</c:v>
                      </c:pt>
                      <c:pt idx="3206">
                        <c:v>3.6169999999999996E-3</c:v>
                      </c:pt>
                      <c:pt idx="3207">
                        <c:v>3.6309999999999992E-3</c:v>
                      </c:pt>
                      <c:pt idx="3208">
                        <c:v>3.6535000000000001E-3</c:v>
                      </c:pt>
                      <c:pt idx="3209">
                        <c:v>3.6675000000000002E-3</c:v>
                      </c:pt>
                      <c:pt idx="3210">
                        <c:v>3.6900000000000006E-3</c:v>
                      </c:pt>
                      <c:pt idx="3211">
                        <c:v>3.7084999999999996E-3</c:v>
                      </c:pt>
                      <c:pt idx="3212">
                        <c:v>3.7285E-3</c:v>
                      </c:pt>
                      <c:pt idx="3213">
                        <c:v>3.7395000000000002E-3</c:v>
                      </c:pt>
                      <c:pt idx="3214">
                        <c:v>3.7655000000000006E-3</c:v>
                      </c:pt>
                      <c:pt idx="3215">
                        <c:v>3.7885000000000002E-3</c:v>
                      </c:pt>
                      <c:pt idx="3216">
                        <c:v>3.8010000000000006E-3</c:v>
                      </c:pt>
                      <c:pt idx="3217">
                        <c:v>3.8170000000000009E-3</c:v>
                      </c:pt>
                      <c:pt idx="3218">
                        <c:v>3.8340000000000006E-3</c:v>
                      </c:pt>
                      <c:pt idx="3219">
                        <c:v>3.8510000000000007E-3</c:v>
                      </c:pt>
                      <c:pt idx="3220">
                        <c:v>3.8835000000000002E-3</c:v>
                      </c:pt>
                      <c:pt idx="3221">
                        <c:v>3.895E-3</c:v>
                      </c:pt>
                      <c:pt idx="3222">
                        <c:v>3.9305E-3</c:v>
                      </c:pt>
                      <c:pt idx="3223">
                        <c:v>3.9685000000000007E-3</c:v>
                      </c:pt>
                      <c:pt idx="3224">
                        <c:v>3.9905000000000001E-3</c:v>
                      </c:pt>
                      <c:pt idx="3225">
                        <c:v>4.0119999999999999E-3</c:v>
                      </c:pt>
                      <c:pt idx="3226">
                        <c:v>4.0410000000000003E-3</c:v>
                      </c:pt>
                      <c:pt idx="3227">
                        <c:v>4.0595000000000006E-3</c:v>
                      </c:pt>
                      <c:pt idx="3228">
                        <c:v>4.0865000000000007E-3</c:v>
                      </c:pt>
                      <c:pt idx="3229">
                        <c:v>4.1370000000000009E-3</c:v>
                      </c:pt>
                      <c:pt idx="3230">
                        <c:v>4.1610000000000006E-3</c:v>
                      </c:pt>
                      <c:pt idx="3231">
                        <c:v>4.2000000000000006E-3</c:v>
                      </c:pt>
                      <c:pt idx="3232">
                        <c:v>4.229000000000001E-3</c:v>
                      </c:pt>
                      <c:pt idx="3233">
                        <c:v>4.2470000000000008E-3</c:v>
                      </c:pt>
                      <c:pt idx="3234">
                        <c:v>4.2765000000000008E-3</c:v>
                      </c:pt>
                      <c:pt idx="3235">
                        <c:v>4.3120000000000016E-3</c:v>
                      </c:pt>
                      <c:pt idx="3236">
                        <c:v>4.347000000000001E-3</c:v>
                      </c:pt>
                      <c:pt idx="3237">
                        <c:v>4.3870000000000011E-3</c:v>
                      </c:pt>
                      <c:pt idx="3238">
                        <c:v>4.4275000000000009E-3</c:v>
                      </c:pt>
                      <c:pt idx="3239">
                        <c:v>4.454500000000001E-3</c:v>
                      </c:pt>
                      <c:pt idx="3240">
                        <c:v>4.4880000000000015E-3</c:v>
                      </c:pt>
                      <c:pt idx="3241">
                        <c:v>4.5305000000000015E-3</c:v>
                      </c:pt>
                      <c:pt idx="3242">
                        <c:v>4.5670000000000007E-3</c:v>
                      </c:pt>
                      <c:pt idx="3243">
                        <c:v>4.5940000000000009E-3</c:v>
                      </c:pt>
                      <c:pt idx="3244">
                        <c:v>4.6275000000000014E-3</c:v>
                      </c:pt>
                      <c:pt idx="3245">
                        <c:v>4.6640000000000015E-3</c:v>
                      </c:pt>
                      <c:pt idx="3246">
                        <c:v>4.7050000000000017E-3</c:v>
                      </c:pt>
                      <c:pt idx="3247">
                        <c:v>4.753000000000002E-3</c:v>
                      </c:pt>
                      <c:pt idx="3248">
                        <c:v>4.7835000000000013E-3</c:v>
                      </c:pt>
                      <c:pt idx="3249">
                        <c:v>4.8160000000000017E-3</c:v>
                      </c:pt>
                      <c:pt idx="3250">
                        <c:v>4.8675000000000012E-3</c:v>
                      </c:pt>
                      <c:pt idx="3251">
                        <c:v>4.9315000000000019E-3</c:v>
                      </c:pt>
                      <c:pt idx="3252">
                        <c:v>4.9855000000000012E-3</c:v>
                      </c:pt>
                      <c:pt idx="3253">
                        <c:v>5.0410000000000012E-3</c:v>
                      </c:pt>
                      <c:pt idx="3254">
                        <c:v>5.0805000000000008E-3</c:v>
                      </c:pt>
                      <c:pt idx="3255">
                        <c:v>5.1295000000000012E-3</c:v>
                      </c:pt>
                      <c:pt idx="3256">
                        <c:v>5.183000000000001E-3</c:v>
                      </c:pt>
                      <c:pt idx="3257">
                        <c:v>5.2130000000000006E-3</c:v>
                      </c:pt>
                      <c:pt idx="3258">
                        <c:v>5.2575000000000009E-3</c:v>
                      </c:pt>
                      <c:pt idx="3259">
                        <c:v>5.3075000000000006E-3</c:v>
                      </c:pt>
                      <c:pt idx="3260">
                        <c:v>5.3675000000000007E-3</c:v>
                      </c:pt>
                      <c:pt idx="3261">
                        <c:v>5.4245000000000014E-3</c:v>
                      </c:pt>
                      <c:pt idx="3262">
                        <c:v>5.4739999999999997E-3</c:v>
                      </c:pt>
                      <c:pt idx="3263">
                        <c:v>5.5260000000000023E-3</c:v>
                      </c:pt>
                      <c:pt idx="3264">
                        <c:v>5.590000000000003E-3</c:v>
                      </c:pt>
                      <c:pt idx="3265">
                        <c:v>5.6355000000000034E-3</c:v>
                      </c:pt>
                      <c:pt idx="3266">
                        <c:v>5.6955000000000035E-3</c:v>
                      </c:pt>
                      <c:pt idx="3267">
                        <c:v>5.7530000000000029E-3</c:v>
                      </c:pt>
                      <c:pt idx="3268">
                        <c:v>5.8125000000000008E-3</c:v>
                      </c:pt>
                      <c:pt idx="3269">
                        <c:v>5.8659999999999997E-3</c:v>
                      </c:pt>
                      <c:pt idx="3270">
                        <c:v>5.9319999999999998E-3</c:v>
                      </c:pt>
                      <c:pt idx="3271">
                        <c:v>5.9895E-3</c:v>
                      </c:pt>
                      <c:pt idx="3272">
                        <c:v>6.0655000000000006E-3</c:v>
                      </c:pt>
                      <c:pt idx="3273">
                        <c:v>6.1170000000000009E-3</c:v>
                      </c:pt>
                      <c:pt idx="3274">
                        <c:v>6.1785000000000008E-3</c:v>
                      </c:pt>
                      <c:pt idx="3275">
                        <c:v>6.2360000000000002E-3</c:v>
                      </c:pt>
                      <c:pt idx="3276">
                        <c:v>6.2960000000000004E-3</c:v>
                      </c:pt>
                      <c:pt idx="3277">
                        <c:v>6.3534999999999989E-3</c:v>
                      </c:pt>
                      <c:pt idx="3278">
                        <c:v>6.4224999999999985E-3</c:v>
                      </c:pt>
                      <c:pt idx="3279">
                        <c:v>6.4995000000000001E-3</c:v>
                      </c:pt>
                      <c:pt idx="3280">
                        <c:v>6.5765000000000007E-3</c:v>
                      </c:pt>
                      <c:pt idx="3281">
                        <c:v>6.6594999999999996E-3</c:v>
                      </c:pt>
                      <c:pt idx="3282">
                        <c:v>6.7359999999999998E-3</c:v>
                      </c:pt>
                      <c:pt idx="3283">
                        <c:v>6.8115000000000016E-3</c:v>
                      </c:pt>
                      <c:pt idx="3284">
                        <c:v>6.8830000000000002E-3</c:v>
                      </c:pt>
                      <c:pt idx="3285">
                        <c:v>6.9430000000000004E-3</c:v>
                      </c:pt>
                      <c:pt idx="3286">
                        <c:v>7.0130000000000019E-3</c:v>
                      </c:pt>
                      <c:pt idx="3287">
                        <c:v>7.081500000000001E-3</c:v>
                      </c:pt>
                      <c:pt idx="3288">
                        <c:v>7.1490000000000008E-3</c:v>
                      </c:pt>
                      <c:pt idx="3289">
                        <c:v>7.2270000000000008E-3</c:v>
                      </c:pt>
                      <c:pt idx="3290">
                        <c:v>7.2865000000000004E-3</c:v>
                      </c:pt>
                      <c:pt idx="3291">
                        <c:v>7.365E-3</c:v>
                      </c:pt>
                      <c:pt idx="3292">
                        <c:v>7.4635000000000014E-3</c:v>
                      </c:pt>
                      <c:pt idx="3293">
                        <c:v>7.5285000000000022E-3</c:v>
                      </c:pt>
                      <c:pt idx="3294">
                        <c:v>7.6185000000000029E-3</c:v>
                      </c:pt>
                      <c:pt idx="3295">
                        <c:v>7.6915000000000013E-3</c:v>
                      </c:pt>
                      <c:pt idx="3296">
                        <c:v>7.7630000000000008E-3</c:v>
                      </c:pt>
                      <c:pt idx="3297">
                        <c:v>7.837000000000002E-3</c:v>
                      </c:pt>
                      <c:pt idx="3298">
                        <c:v>7.9140000000000026E-3</c:v>
                      </c:pt>
                      <c:pt idx="3299">
                        <c:v>7.9930000000000036E-3</c:v>
                      </c:pt>
                      <c:pt idx="3300">
                        <c:v>8.0725000000000033E-3</c:v>
                      </c:pt>
                      <c:pt idx="3301">
                        <c:v>8.1365000000000031E-3</c:v>
                      </c:pt>
                      <c:pt idx="3302">
                        <c:v>8.2020000000000027E-3</c:v>
                      </c:pt>
                      <c:pt idx="3303">
                        <c:v>8.2730000000000043E-3</c:v>
                      </c:pt>
                      <c:pt idx="3304">
                        <c:v>8.349000000000004E-3</c:v>
                      </c:pt>
                      <c:pt idx="3305">
                        <c:v>8.4245000000000049E-3</c:v>
                      </c:pt>
                      <c:pt idx="3306">
                        <c:v>8.4935000000000045E-3</c:v>
                      </c:pt>
                      <c:pt idx="3307">
                        <c:v>8.5575000000000026E-3</c:v>
                      </c:pt>
                      <c:pt idx="3308">
                        <c:v>8.6320000000000025E-3</c:v>
                      </c:pt>
                      <c:pt idx="3309">
                        <c:v>8.7015000000000026E-3</c:v>
                      </c:pt>
                      <c:pt idx="3310">
                        <c:v>8.7295000000000029E-3</c:v>
                      </c:pt>
                      <c:pt idx="3311">
                        <c:v>8.7845000000000024E-3</c:v>
                      </c:pt>
                      <c:pt idx="3312">
                        <c:v>8.8690000000000019E-3</c:v>
                      </c:pt>
                      <c:pt idx="3313">
                        <c:v>8.9500000000000031E-3</c:v>
                      </c:pt>
                      <c:pt idx="3314">
                        <c:v>9.0135000000000024E-3</c:v>
                      </c:pt>
                      <c:pt idx="3315">
                        <c:v>9.0815000000000028E-3</c:v>
                      </c:pt>
                      <c:pt idx="3316">
                        <c:v>9.1585000000000034E-3</c:v>
                      </c:pt>
                      <c:pt idx="3317">
                        <c:v>9.2195000000000037E-3</c:v>
                      </c:pt>
                      <c:pt idx="3318">
                        <c:v>9.2895000000000009E-3</c:v>
                      </c:pt>
                      <c:pt idx="3319">
                        <c:v>9.3590000000000027E-3</c:v>
                      </c:pt>
                      <c:pt idx="3320">
                        <c:v>9.4265000000000026E-3</c:v>
                      </c:pt>
                      <c:pt idx="3321">
                        <c:v>9.4915000000000034E-3</c:v>
                      </c:pt>
                      <c:pt idx="3322">
                        <c:v>9.5380000000000031E-3</c:v>
                      </c:pt>
                      <c:pt idx="3323">
                        <c:v>9.6190000000000025E-3</c:v>
                      </c:pt>
                      <c:pt idx="3324">
                        <c:v>9.6870000000000046E-3</c:v>
                      </c:pt>
                      <c:pt idx="3325">
                        <c:v>9.7670000000000031E-3</c:v>
                      </c:pt>
                      <c:pt idx="3326">
                        <c:v>9.838000000000003E-3</c:v>
                      </c:pt>
                      <c:pt idx="3327">
                        <c:v>9.9030000000000021E-3</c:v>
                      </c:pt>
                      <c:pt idx="3328">
                        <c:v>9.9700000000000032E-3</c:v>
                      </c:pt>
                      <c:pt idx="3329">
                        <c:v>1.0034500000000003E-2</c:v>
                      </c:pt>
                      <c:pt idx="3330">
                        <c:v>1.0112000000000003E-2</c:v>
                      </c:pt>
                      <c:pt idx="3331">
                        <c:v>1.0184000000000002E-2</c:v>
                      </c:pt>
                      <c:pt idx="3332">
                        <c:v>1.0249000000000003E-2</c:v>
                      </c:pt>
                      <c:pt idx="3333">
                        <c:v>1.0315500000000003E-2</c:v>
                      </c:pt>
                      <c:pt idx="3334">
                        <c:v>1.0371000000000005E-2</c:v>
                      </c:pt>
                      <c:pt idx="3335">
                        <c:v>1.0455500000000005E-2</c:v>
                      </c:pt>
                      <c:pt idx="3336">
                        <c:v>1.0476000000000006E-2</c:v>
                      </c:pt>
                      <c:pt idx="3337">
                        <c:v>1.0547000000000004E-2</c:v>
                      </c:pt>
                      <c:pt idx="3338">
                        <c:v>1.0639500000000003E-2</c:v>
                      </c:pt>
                      <c:pt idx="3339">
                        <c:v>1.0690500000000002E-2</c:v>
                      </c:pt>
                      <c:pt idx="3340">
                        <c:v>1.0769500000000008E-2</c:v>
                      </c:pt>
                      <c:pt idx="3341">
                        <c:v>1.0845500000000003E-2</c:v>
                      </c:pt>
                      <c:pt idx="3342">
                        <c:v>1.0912000000000007E-2</c:v>
                      </c:pt>
                      <c:pt idx="3343">
                        <c:v>1.0980500000000006E-2</c:v>
                      </c:pt>
                      <c:pt idx="3344">
                        <c:v>1.1050000000000003E-2</c:v>
                      </c:pt>
                      <c:pt idx="3345">
                        <c:v>1.1121500000000001E-2</c:v>
                      </c:pt>
                      <c:pt idx="3346">
                        <c:v>1.1194000000000006E-2</c:v>
                      </c:pt>
                      <c:pt idx="3347">
                        <c:v>1.1248000000000005E-2</c:v>
                      </c:pt>
                      <c:pt idx="3348">
                        <c:v>1.1305000000000003E-2</c:v>
                      </c:pt>
                      <c:pt idx="3349">
                        <c:v>1.1387000000000003E-2</c:v>
                      </c:pt>
                      <c:pt idx="3350">
                        <c:v>1.14345E-2</c:v>
                      </c:pt>
                      <c:pt idx="3351">
                        <c:v>1.1494500000000003E-2</c:v>
                      </c:pt>
                      <c:pt idx="3352">
                        <c:v>1.1569000000000001E-2</c:v>
                      </c:pt>
                      <c:pt idx="3353">
                        <c:v>1.1638499999999998E-2</c:v>
                      </c:pt>
                      <c:pt idx="3354">
                        <c:v>1.1702000000000001E-2</c:v>
                      </c:pt>
                      <c:pt idx="3355">
                        <c:v>1.1776000000000002E-2</c:v>
                      </c:pt>
                      <c:pt idx="3356">
                        <c:v>1.1833500000000002E-2</c:v>
                      </c:pt>
                      <c:pt idx="3357">
                        <c:v>1.18995E-2</c:v>
                      </c:pt>
                      <c:pt idx="3358">
                        <c:v>1.1955500000000001E-2</c:v>
                      </c:pt>
                      <c:pt idx="3359">
                        <c:v>1.2007499999999999E-2</c:v>
                      </c:pt>
                      <c:pt idx="3360">
                        <c:v>1.2059500000000001E-2</c:v>
                      </c:pt>
                      <c:pt idx="3361">
                        <c:v>1.2124000000000001E-2</c:v>
                      </c:pt>
                      <c:pt idx="3362">
                        <c:v>1.2184500000000004E-2</c:v>
                      </c:pt>
                      <c:pt idx="3363">
                        <c:v>1.2260500000000002E-2</c:v>
                      </c:pt>
                      <c:pt idx="3364">
                        <c:v>1.2318000000000004E-2</c:v>
                      </c:pt>
                      <c:pt idx="3365">
                        <c:v>1.2404500000000002E-2</c:v>
                      </c:pt>
                      <c:pt idx="3366">
                        <c:v>1.2465000000000006E-2</c:v>
                      </c:pt>
                      <c:pt idx="3367">
                        <c:v>1.2539500000000006E-2</c:v>
                      </c:pt>
                      <c:pt idx="3368">
                        <c:v>1.2599500000000003E-2</c:v>
                      </c:pt>
                      <c:pt idx="3369">
                        <c:v>1.2665500000000003E-2</c:v>
                      </c:pt>
                      <c:pt idx="3370">
                        <c:v>1.2737000000000004E-2</c:v>
                      </c:pt>
                      <c:pt idx="3371">
                        <c:v>1.2801000000000002E-2</c:v>
                      </c:pt>
                      <c:pt idx="3372">
                        <c:v>1.2846000000000003E-2</c:v>
                      </c:pt>
                      <c:pt idx="3373">
                        <c:v>1.2917000000000005E-2</c:v>
                      </c:pt>
                      <c:pt idx="3374">
                        <c:v>1.2983500000000005E-2</c:v>
                      </c:pt>
                      <c:pt idx="3375">
                        <c:v>1.3041000000000004E-2</c:v>
                      </c:pt>
                      <c:pt idx="3376">
                        <c:v>1.3120000000000007E-2</c:v>
                      </c:pt>
                      <c:pt idx="3377">
                        <c:v>1.3179000000000005E-2</c:v>
                      </c:pt>
                      <c:pt idx="3378">
                        <c:v>1.3228500000000002E-2</c:v>
                      </c:pt>
                      <c:pt idx="3379">
                        <c:v>1.3303000000000004E-2</c:v>
                      </c:pt>
                      <c:pt idx="3380">
                        <c:v>1.3378500000000005E-2</c:v>
                      </c:pt>
                      <c:pt idx="3381">
                        <c:v>1.3448000000000007E-2</c:v>
                      </c:pt>
                      <c:pt idx="3382">
                        <c:v>1.3518000000000006E-2</c:v>
                      </c:pt>
                      <c:pt idx="3383">
                        <c:v>1.3580500000000004E-2</c:v>
                      </c:pt>
                      <c:pt idx="3384">
                        <c:v>1.3654500000000005E-2</c:v>
                      </c:pt>
                      <c:pt idx="3385">
                        <c:v>1.3737500000000005E-2</c:v>
                      </c:pt>
                      <c:pt idx="3386">
                        <c:v>1.3815000000000006E-2</c:v>
                      </c:pt>
                      <c:pt idx="3387">
                        <c:v>1.3884000000000006E-2</c:v>
                      </c:pt>
                      <c:pt idx="3388">
                        <c:v>1.3951500000000006E-2</c:v>
                      </c:pt>
                      <c:pt idx="3389">
                        <c:v>1.4010000000000007E-2</c:v>
                      </c:pt>
                      <c:pt idx="3390">
                        <c:v>1.4070500000000007E-2</c:v>
                      </c:pt>
                      <c:pt idx="3391">
                        <c:v>1.4137500000000004E-2</c:v>
                      </c:pt>
                      <c:pt idx="3392">
                        <c:v>1.4206000000000003E-2</c:v>
                      </c:pt>
                      <c:pt idx="3393">
                        <c:v>1.4271000000000004E-2</c:v>
                      </c:pt>
                      <c:pt idx="3394">
                        <c:v>1.4338000000000004E-2</c:v>
                      </c:pt>
                      <c:pt idx="3395">
                        <c:v>1.4391500000000003E-2</c:v>
                      </c:pt>
                      <c:pt idx="3396">
                        <c:v>1.4444000000000004E-2</c:v>
                      </c:pt>
                      <c:pt idx="3397">
                        <c:v>1.4506000000000002E-2</c:v>
                      </c:pt>
                      <c:pt idx="3398">
                        <c:v>1.4566000000000001E-2</c:v>
                      </c:pt>
                      <c:pt idx="3399">
                        <c:v>1.4615500000000003E-2</c:v>
                      </c:pt>
                      <c:pt idx="3400">
                        <c:v>1.4665000000000004E-2</c:v>
                      </c:pt>
                      <c:pt idx="3401">
                        <c:v>1.4702500000000005E-2</c:v>
                      </c:pt>
                      <c:pt idx="3402">
                        <c:v>1.4759000000000006E-2</c:v>
                      </c:pt>
                      <c:pt idx="3403">
                        <c:v>1.4817000000000007E-2</c:v>
                      </c:pt>
                      <c:pt idx="3404">
                        <c:v>1.4882500000000005E-2</c:v>
                      </c:pt>
                      <c:pt idx="3405">
                        <c:v>1.4936500000000004E-2</c:v>
                      </c:pt>
                      <c:pt idx="3406">
                        <c:v>1.5003000000000004E-2</c:v>
                      </c:pt>
                      <c:pt idx="3407">
                        <c:v>1.5071500000000005E-2</c:v>
                      </c:pt>
                      <c:pt idx="3408">
                        <c:v>1.5127500000000007E-2</c:v>
                      </c:pt>
                      <c:pt idx="3409">
                        <c:v>1.5193000000000007E-2</c:v>
                      </c:pt>
                      <c:pt idx="3410">
                        <c:v>1.5261500000000006E-2</c:v>
                      </c:pt>
                      <c:pt idx="3411">
                        <c:v>1.5315500000000006E-2</c:v>
                      </c:pt>
                      <c:pt idx="3412">
                        <c:v>1.5371000000000008E-2</c:v>
                      </c:pt>
                      <c:pt idx="3413">
                        <c:v>1.5412500000000006E-2</c:v>
                      </c:pt>
                      <c:pt idx="3414">
                        <c:v>1.5462000000000007E-2</c:v>
                      </c:pt>
                      <c:pt idx="3415">
                        <c:v>1.5513000000000008E-2</c:v>
                      </c:pt>
                      <c:pt idx="3416">
                        <c:v>1.5564000000000008E-2</c:v>
                      </c:pt>
                      <c:pt idx="3417">
                        <c:v>1.562500000000001E-2</c:v>
                      </c:pt>
                      <c:pt idx="3418">
                        <c:v>1.5671000000000011E-2</c:v>
                      </c:pt>
                      <c:pt idx="3419">
                        <c:v>1.5727500000000009E-2</c:v>
                      </c:pt>
                      <c:pt idx="3420">
                        <c:v>1.5775000000000004E-2</c:v>
                      </c:pt>
                      <c:pt idx="3421">
                        <c:v>1.5820000000000008E-2</c:v>
                      </c:pt>
                      <c:pt idx="3422">
                        <c:v>1.5876000000000005E-2</c:v>
                      </c:pt>
                      <c:pt idx="3423">
                        <c:v>1.5919000000000003E-2</c:v>
                      </c:pt>
                      <c:pt idx="3424">
                        <c:v>1.5981000000000002E-2</c:v>
                      </c:pt>
                      <c:pt idx="3425">
                        <c:v>1.6042500000000005E-2</c:v>
                      </c:pt>
                      <c:pt idx="3426">
                        <c:v>1.6088500000000002E-2</c:v>
                      </c:pt>
                      <c:pt idx="3427">
                        <c:v>1.6132500000000004E-2</c:v>
                      </c:pt>
                      <c:pt idx="3428">
                        <c:v>1.6185500000000005E-2</c:v>
                      </c:pt>
                      <c:pt idx="3429">
                        <c:v>1.6207500000000007E-2</c:v>
                      </c:pt>
                      <c:pt idx="3430">
                        <c:v>1.6257000000000004E-2</c:v>
                      </c:pt>
                      <c:pt idx="3431">
                        <c:v>1.6298E-2</c:v>
                      </c:pt>
                      <c:pt idx="3432">
                        <c:v>1.6347000000000004E-2</c:v>
                      </c:pt>
                      <c:pt idx="3433">
                        <c:v>1.6399500000000001E-2</c:v>
                      </c:pt>
                      <c:pt idx="3434">
                        <c:v>1.6440000000000003E-2</c:v>
                      </c:pt>
                      <c:pt idx="3435">
                        <c:v>1.6497500000000002E-2</c:v>
                      </c:pt>
                      <c:pt idx="3436">
                        <c:v>1.6535500000000002E-2</c:v>
                      </c:pt>
                      <c:pt idx="3437">
                        <c:v>1.6572E-2</c:v>
                      </c:pt>
                      <c:pt idx="3438">
                        <c:v>1.6614499999999997E-2</c:v>
                      </c:pt>
                      <c:pt idx="3439">
                        <c:v>1.6671999999999999E-2</c:v>
                      </c:pt>
                      <c:pt idx="3440">
                        <c:v>1.6721499999999997E-2</c:v>
                      </c:pt>
                      <c:pt idx="3441">
                        <c:v>1.6729499999999998E-2</c:v>
                      </c:pt>
                      <c:pt idx="3442">
                        <c:v>1.6773999999999997E-2</c:v>
                      </c:pt>
                      <c:pt idx="3443">
                        <c:v>1.6815999999999998E-2</c:v>
                      </c:pt>
                      <c:pt idx="3444">
                        <c:v>1.6865499999999999E-2</c:v>
                      </c:pt>
                      <c:pt idx="3445">
                        <c:v>1.6916999999999998E-2</c:v>
                      </c:pt>
                      <c:pt idx="3446">
                        <c:v>1.6962999999999999E-2</c:v>
                      </c:pt>
                      <c:pt idx="3447">
                        <c:v>1.6998499999999996E-2</c:v>
                      </c:pt>
                      <c:pt idx="3448">
                        <c:v>1.7047999999999997E-2</c:v>
                      </c:pt>
                      <c:pt idx="3449">
                        <c:v>1.7100499999999998E-2</c:v>
                      </c:pt>
                      <c:pt idx="3450">
                        <c:v>1.7132499999999998E-2</c:v>
                      </c:pt>
                      <c:pt idx="3451">
                        <c:v>1.7159499999999998E-2</c:v>
                      </c:pt>
                      <c:pt idx="3452">
                        <c:v>1.7202999999999996E-2</c:v>
                      </c:pt>
                      <c:pt idx="3453">
                        <c:v>1.7241499999999996E-2</c:v>
                      </c:pt>
                      <c:pt idx="3454">
                        <c:v>1.7275999999999996E-2</c:v>
                      </c:pt>
                      <c:pt idx="3455">
                        <c:v>1.7323499999999995E-2</c:v>
                      </c:pt>
                      <c:pt idx="3456">
                        <c:v>1.7369499999999993E-2</c:v>
                      </c:pt>
                      <c:pt idx="3457">
                        <c:v>1.7399999999999995E-2</c:v>
                      </c:pt>
                      <c:pt idx="3458">
                        <c:v>1.7446999999999994E-2</c:v>
                      </c:pt>
                      <c:pt idx="3459">
                        <c:v>1.7482999999999992E-2</c:v>
                      </c:pt>
                      <c:pt idx="3460">
                        <c:v>1.7523999999999994E-2</c:v>
                      </c:pt>
                      <c:pt idx="3461">
                        <c:v>1.7556999999999993E-2</c:v>
                      </c:pt>
                      <c:pt idx="3462">
                        <c:v>1.7596999999999991E-2</c:v>
                      </c:pt>
                      <c:pt idx="3463">
                        <c:v>1.7634499999999994E-2</c:v>
                      </c:pt>
                      <c:pt idx="3464">
                        <c:v>1.7663999999999992E-2</c:v>
                      </c:pt>
                      <c:pt idx="3465">
                        <c:v>1.7703499999999994E-2</c:v>
                      </c:pt>
                      <c:pt idx="3466">
                        <c:v>1.7734499999999993E-2</c:v>
                      </c:pt>
                      <c:pt idx="3467">
                        <c:v>1.7772999999999994E-2</c:v>
                      </c:pt>
                      <c:pt idx="3468">
                        <c:v>1.7816499999999992E-2</c:v>
                      </c:pt>
                      <c:pt idx="3469">
                        <c:v>1.7851499999999992E-2</c:v>
                      </c:pt>
                      <c:pt idx="3470">
                        <c:v>1.7878999999999992E-2</c:v>
                      </c:pt>
                      <c:pt idx="3471">
                        <c:v>1.791499999999999E-2</c:v>
                      </c:pt>
                      <c:pt idx="3472">
                        <c:v>1.7929999999999991E-2</c:v>
                      </c:pt>
                      <c:pt idx="3473">
                        <c:v>1.796699999999999E-2</c:v>
                      </c:pt>
                      <c:pt idx="3474">
                        <c:v>1.799099999999999E-2</c:v>
                      </c:pt>
                      <c:pt idx="3475">
                        <c:v>1.8034499999999992E-2</c:v>
                      </c:pt>
                      <c:pt idx="3476">
                        <c:v>1.8068499999999991E-2</c:v>
                      </c:pt>
                      <c:pt idx="3477">
                        <c:v>1.8101499999999996E-2</c:v>
                      </c:pt>
                      <c:pt idx="3478">
                        <c:v>1.8136499999999993E-2</c:v>
                      </c:pt>
                      <c:pt idx="3479">
                        <c:v>1.8156999999999993E-2</c:v>
                      </c:pt>
                      <c:pt idx="3480">
                        <c:v>1.8172999999999995E-2</c:v>
                      </c:pt>
                      <c:pt idx="3481">
                        <c:v>1.8195999999999993E-2</c:v>
                      </c:pt>
                      <c:pt idx="3482">
                        <c:v>1.8230999999999997E-2</c:v>
                      </c:pt>
                      <c:pt idx="3483">
                        <c:v>1.8270999999999996E-2</c:v>
                      </c:pt>
                      <c:pt idx="3484">
                        <c:v>1.8271499999999996E-2</c:v>
                      </c:pt>
                      <c:pt idx="3485">
                        <c:v>1.8308999999999992E-2</c:v>
                      </c:pt>
                      <c:pt idx="3486">
                        <c:v>1.8336499999999995E-2</c:v>
                      </c:pt>
                      <c:pt idx="3487">
                        <c:v>1.8359499999999994E-2</c:v>
                      </c:pt>
                      <c:pt idx="3488">
                        <c:v>1.8392499999999996E-2</c:v>
                      </c:pt>
                      <c:pt idx="3489">
                        <c:v>1.8418499999999997E-2</c:v>
                      </c:pt>
                      <c:pt idx="3490">
                        <c:v>1.8442E-2</c:v>
                      </c:pt>
                      <c:pt idx="3491">
                        <c:v>1.8459499999999997E-2</c:v>
                      </c:pt>
                      <c:pt idx="3492">
                        <c:v>1.8456E-2</c:v>
                      </c:pt>
                      <c:pt idx="3493">
                        <c:v>1.8478499999999998E-2</c:v>
                      </c:pt>
                      <c:pt idx="3494">
                        <c:v>1.8512499999999998E-2</c:v>
                      </c:pt>
                      <c:pt idx="3495">
                        <c:v>1.8540999999999998E-2</c:v>
                      </c:pt>
                      <c:pt idx="3496">
                        <c:v>1.8562499999999996E-2</c:v>
                      </c:pt>
                      <c:pt idx="3497">
                        <c:v>1.8576499999999999E-2</c:v>
                      </c:pt>
                      <c:pt idx="3498">
                        <c:v>1.8584999999999997E-2</c:v>
                      </c:pt>
                      <c:pt idx="3499">
                        <c:v>1.8609499999999998E-2</c:v>
                      </c:pt>
                      <c:pt idx="3500">
                        <c:v>1.8631499999999995E-2</c:v>
                      </c:pt>
                      <c:pt idx="3501">
                        <c:v>1.8667E-2</c:v>
                      </c:pt>
                      <c:pt idx="3502">
                        <c:v>1.8705999999999997E-2</c:v>
                      </c:pt>
                      <c:pt idx="3503">
                        <c:v>1.8737499999999997E-2</c:v>
                      </c:pt>
                      <c:pt idx="3504">
                        <c:v>1.8773499999999999E-2</c:v>
                      </c:pt>
                      <c:pt idx="3505">
                        <c:v>1.8810499999999997E-2</c:v>
                      </c:pt>
                      <c:pt idx="3506">
                        <c:v>1.8834E-2</c:v>
                      </c:pt>
                      <c:pt idx="3507">
                        <c:v>1.8862E-2</c:v>
                      </c:pt>
                      <c:pt idx="3508">
                        <c:v>1.88895E-2</c:v>
                      </c:pt>
                      <c:pt idx="3509">
                        <c:v>1.8944500000000003E-2</c:v>
                      </c:pt>
                      <c:pt idx="3510">
                        <c:v>1.9020000000000002E-2</c:v>
                      </c:pt>
                      <c:pt idx="3511">
                        <c:v>1.9078000000000005E-2</c:v>
                      </c:pt>
                      <c:pt idx="3512">
                        <c:v>1.9076500000000003E-2</c:v>
                      </c:pt>
                      <c:pt idx="3513">
                        <c:v>1.9093500000000003E-2</c:v>
                      </c:pt>
                      <c:pt idx="3514">
                        <c:v>1.9131500000000003E-2</c:v>
                      </c:pt>
                      <c:pt idx="3515">
                        <c:v>1.91635E-2</c:v>
                      </c:pt>
                      <c:pt idx="3516">
                        <c:v>1.9209000000000004E-2</c:v>
                      </c:pt>
                      <c:pt idx="3517">
                        <c:v>1.9240500000000004E-2</c:v>
                      </c:pt>
                      <c:pt idx="3518">
                        <c:v>1.9266500000000006E-2</c:v>
                      </c:pt>
                      <c:pt idx="3519">
                        <c:v>1.9301500000000003E-2</c:v>
                      </c:pt>
                      <c:pt idx="3520">
                        <c:v>1.9337000000000003E-2</c:v>
                      </c:pt>
                      <c:pt idx="3521">
                        <c:v>1.9381499999999999E-2</c:v>
                      </c:pt>
                      <c:pt idx="3522">
                        <c:v>1.94375E-2</c:v>
                      </c:pt>
                      <c:pt idx="3523">
                        <c:v>1.9450500000000003E-2</c:v>
                      </c:pt>
                      <c:pt idx="3524">
                        <c:v>1.9486000000000003E-2</c:v>
                      </c:pt>
                      <c:pt idx="3525">
                        <c:v>1.9508500000000005E-2</c:v>
                      </c:pt>
                      <c:pt idx="3526">
                        <c:v>1.9538000000000003E-2</c:v>
                      </c:pt>
                      <c:pt idx="3527">
                        <c:v>1.9567500000000002E-2</c:v>
                      </c:pt>
                      <c:pt idx="3528">
                        <c:v>1.9615500000000004E-2</c:v>
                      </c:pt>
                      <c:pt idx="3529">
                        <c:v>1.9641000000000006E-2</c:v>
                      </c:pt>
                      <c:pt idx="3530">
                        <c:v>1.9665000000000005E-2</c:v>
                      </c:pt>
                      <c:pt idx="3531">
                        <c:v>1.9697500000000003E-2</c:v>
                      </c:pt>
                      <c:pt idx="3532">
                        <c:v>1.9724000000000005E-2</c:v>
                      </c:pt>
                      <c:pt idx="3533">
                        <c:v>1.9762500000000006E-2</c:v>
                      </c:pt>
                      <c:pt idx="3534">
                        <c:v>1.9811000000000009E-2</c:v>
                      </c:pt>
                      <c:pt idx="3535">
                        <c:v>1.9835500000000006E-2</c:v>
                      </c:pt>
                      <c:pt idx="3536">
                        <c:v>1.9916000000000003E-2</c:v>
                      </c:pt>
                      <c:pt idx="3537">
                        <c:v>1.9948500000000001E-2</c:v>
                      </c:pt>
                      <c:pt idx="3538">
                        <c:v>1.9974000000000006E-2</c:v>
                      </c:pt>
                      <c:pt idx="3539">
                        <c:v>2.0035000000000004E-2</c:v>
                      </c:pt>
                      <c:pt idx="3540">
                        <c:v>2.0070000000000005E-2</c:v>
                      </c:pt>
                      <c:pt idx="3541">
                        <c:v>2.0105500000000002E-2</c:v>
                      </c:pt>
                      <c:pt idx="3542">
                        <c:v>2.0134500000000007E-2</c:v>
                      </c:pt>
                      <c:pt idx="3543">
                        <c:v>2.0164500000000002E-2</c:v>
                      </c:pt>
                      <c:pt idx="3544">
                        <c:v>2.0193500000000003E-2</c:v>
                      </c:pt>
                      <c:pt idx="3545">
                        <c:v>2.0228000000000003E-2</c:v>
                      </c:pt>
                      <c:pt idx="3546">
                        <c:v>2.0257000000000001E-2</c:v>
                      </c:pt>
                      <c:pt idx="3547">
                        <c:v>2.0282000000000001E-2</c:v>
                      </c:pt>
                      <c:pt idx="3548">
                        <c:v>2.0312500000000004E-2</c:v>
                      </c:pt>
                      <c:pt idx="3549">
                        <c:v>2.0344500000000005E-2</c:v>
                      </c:pt>
                      <c:pt idx="3550">
                        <c:v>2.0387500000000003E-2</c:v>
                      </c:pt>
                      <c:pt idx="3551">
                        <c:v>2.0418500000000003E-2</c:v>
                      </c:pt>
                      <c:pt idx="3552">
                        <c:v>2.0447499999999997E-2</c:v>
                      </c:pt>
                      <c:pt idx="3553">
                        <c:v>2.0482500000000001E-2</c:v>
                      </c:pt>
                      <c:pt idx="3554">
                        <c:v>2.05095E-2</c:v>
                      </c:pt>
                      <c:pt idx="3555">
                        <c:v>2.0536500000000003E-2</c:v>
                      </c:pt>
                      <c:pt idx="3556">
                        <c:v>2.0556000000000001E-2</c:v>
                      </c:pt>
                      <c:pt idx="3557">
                        <c:v>2.0591000000000005E-2</c:v>
                      </c:pt>
                      <c:pt idx="3558">
                        <c:v>2.0631E-2</c:v>
                      </c:pt>
                      <c:pt idx="3559">
                        <c:v>2.0674000000000001E-2</c:v>
                      </c:pt>
                      <c:pt idx="3560">
                        <c:v>2.07035E-2</c:v>
                      </c:pt>
                      <c:pt idx="3561">
                        <c:v>2.0728E-2</c:v>
                      </c:pt>
                      <c:pt idx="3562">
                        <c:v>2.0765000000000002E-2</c:v>
                      </c:pt>
                      <c:pt idx="3563">
                        <c:v>2.0765000000000002E-2</c:v>
                      </c:pt>
                      <c:pt idx="3564">
                        <c:v>2.0794500000000004E-2</c:v>
                      </c:pt>
                      <c:pt idx="3565">
                        <c:v>2.0798000000000004E-2</c:v>
                      </c:pt>
                      <c:pt idx="3566">
                        <c:v>2.0821500000000003E-2</c:v>
                      </c:pt>
                      <c:pt idx="3567">
                        <c:v>2.0843500000000004E-2</c:v>
                      </c:pt>
                      <c:pt idx="3568">
                        <c:v>2.0870500000000011E-2</c:v>
                      </c:pt>
                      <c:pt idx="3569">
                        <c:v>2.0895500000000004E-2</c:v>
                      </c:pt>
                      <c:pt idx="3570">
                        <c:v>2.0926500000000008E-2</c:v>
                      </c:pt>
                      <c:pt idx="3571">
                        <c:v>2.0955000000000008E-2</c:v>
                      </c:pt>
                      <c:pt idx="3572">
                        <c:v>2.0966500000000009E-2</c:v>
                      </c:pt>
                      <c:pt idx="3573">
                        <c:v>2.099100000000001E-2</c:v>
                      </c:pt>
                      <c:pt idx="3574">
                        <c:v>2.1018500000000009E-2</c:v>
                      </c:pt>
                      <c:pt idx="3575">
                        <c:v>2.1049500000000009E-2</c:v>
                      </c:pt>
                      <c:pt idx="3576">
                        <c:v>2.1069500000000008E-2</c:v>
                      </c:pt>
                      <c:pt idx="3577">
                        <c:v>2.1088500000000007E-2</c:v>
                      </c:pt>
                      <c:pt idx="3578">
                        <c:v>2.1116000000000006E-2</c:v>
                      </c:pt>
                      <c:pt idx="3579">
                        <c:v>2.1142000000000008E-2</c:v>
                      </c:pt>
                      <c:pt idx="3580">
                        <c:v>2.1161000000000013E-2</c:v>
                      </c:pt>
                      <c:pt idx="3581">
                        <c:v>2.1181000000000009E-2</c:v>
                      </c:pt>
                      <c:pt idx="3582">
                        <c:v>2.119950000000001E-2</c:v>
                      </c:pt>
                      <c:pt idx="3583">
                        <c:v>2.1211000000000011E-2</c:v>
                      </c:pt>
                      <c:pt idx="3584">
                        <c:v>2.1229000000000012E-2</c:v>
                      </c:pt>
                      <c:pt idx="3585">
                        <c:v>2.1243000000000012E-2</c:v>
                      </c:pt>
                      <c:pt idx="3586">
                        <c:v>2.1260000000000012E-2</c:v>
                      </c:pt>
                      <c:pt idx="3587">
                        <c:v>2.1284500000000008E-2</c:v>
                      </c:pt>
                      <c:pt idx="3588">
                        <c:v>2.1321500000000011E-2</c:v>
                      </c:pt>
                      <c:pt idx="3589">
                        <c:v>2.1350000000000015E-2</c:v>
                      </c:pt>
                      <c:pt idx="3590">
                        <c:v>2.1381500000000012E-2</c:v>
                      </c:pt>
                      <c:pt idx="3591">
                        <c:v>2.1407500000000013E-2</c:v>
                      </c:pt>
                      <c:pt idx="3592">
                        <c:v>2.1410500000000016E-2</c:v>
                      </c:pt>
                      <c:pt idx="3593">
                        <c:v>2.1430000000000015E-2</c:v>
                      </c:pt>
                      <c:pt idx="3594">
                        <c:v>2.1454000000000015E-2</c:v>
                      </c:pt>
                      <c:pt idx="3595">
                        <c:v>2.1473500000000013E-2</c:v>
                      </c:pt>
                      <c:pt idx="3596">
                        <c:v>2.1507500000000013E-2</c:v>
                      </c:pt>
                      <c:pt idx="3597">
                        <c:v>2.1534000000000008E-2</c:v>
                      </c:pt>
                      <c:pt idx="3598">
                        <c:v>2.1541000000000012E-2</c:v>
                      </c:pt>
                      <c:pt idx="3599">
                        <c:v>2.1562500000000012E-2</c:v>
                      </c:pt>
                      <c:pt idx="3600">
                        <c:v>2.1575000000000011E-2</c:v>
                      </c:pt>
                      <c:pt idx="3601">
                        <c:v>2.1608500000000013E-2</c:v>
                      </c:pt>
                      <c:pt idx="3602">
                        <c:v>2.1594000000000016E-2</c:v>
                      </c:pt>
                      <c:pt idx="3603">
                        <c:v>2.1614500000000012E-2</c:v>
                      </c:pt>
                      <c:pt idx="3604">
                        <c:v>2.1638000000000011E-2</c:v>
                      </c:pt>
                      <c:pt idx="3605">
                        <c:v>2.1653500000000013E-2</c:v>
                      </c:pt>
                      <c:pt idx="3606">
                        <c:v>2.1667000000000009E-2</c:v>
                      </c:pt>
                      <c:pt idx="3607">
                        <c:v>2.163300000000001E-2</c:v>
                      </c:pt>
                      <c:pt idx="3608">
                        <c:v>2.1649000000000009E-2</c:v>
                      </c:pt>
                      <c:pt idx="3609">
                        <c:v>2.1663500000000006E-2</c:v>
                      </c:pt>
                      <c:pt idx="3610">
                        <c:v>2.1673500000000002E-2</c:v>
                      </c:pt>
                      <c:pt idx="3611">
                        <c:v>2.1708000000000009E-2</c:v>
                      </c:pt>
                      <c:pt idx="3612">
                        <c:v>2.173700000000001E-2</c:v>
                      </c:pt>
                      <c:pt idx="3613">
                        <c:v>2.1786000000000003E-2</c:v>
                      </c:pt>
                      <c:pt idx="3614">
                        <c:v>2.1818000000000004E-2</c:v>
                      </c:pt>
                      <c:pt idx="3615">
                        <c:v>2.1833000000000009E-2</c:v>
                      </c:pt>
                      <c:pt idx="3616">
                        <c:v>2.1855500000000007E-2</c:v>
                      </c:pt>
                      <c:pt idx="3617">
                        <c:v>2.1874500000000005E-2</c:v>
                      </c:pt>
                      <c:pt idx="3618">
                        <c:v>2.1901500000000004E-2</c:v>
                      </c:pt>
                      <c:pt idx="3619">
                        <c:v>2.192100000000001E-2</c:v>
                      </c:pt>
                      <c:pt idx="3620">
                        <c:v>2.1937500000000009E-2</c:v>
                      </c:pt>
                      <c:pt idx="3621">
                        <c:v>2.193450000000001E-2</c:v>
                      </c:pt>
                      <c:pt idx="3622">
                        <c:v>2.1953500000000008E-2</c:v>
                      </c:pt>
                      <c:pt idx="3623">
                        <c:v>2.1974500000000008E-2</c:v>
                      </c:pt>
                      <c:pt idx="3624">
                        <c:v>2.1971000000000011E-2</c:v>
                      </c:pt>
                      <c:pt idx="3625">
                        <c:v>2.198000000000001E-2</c:v>
                      </c:pt>
                      <c:pt idx="3626">
                        <c:v>2.1999000000000008E-2</c:v>
                      </c:pt>
                      <c:pt idx="3627">
                        <c:v>2.2005000000000007E-2</c:v>
                      </c:pt>
                      <c:pt idx="3628">
                        <c:v>2.2013500000000005E-2</c:v>
                      </c:pt>
                      <c:pt idx="3629">
                        <c:v>2.2017500000000006E-2</c:v>
                      </c:pt>
                      <c:pt idx="3630">
                        <c:v>2.2019E-2</c:v>
                      </c:pt>
                      <c:pt idx="3631">
                        <c:v>2.20535E-2</c:v>
                      </c:pt>
                      <c:pt idx="3632">
                        <c:v>2.2061000000000011E-2</c:v>
                      </c:pt>
                      <c:pt idx="3633">
                        <c:v>2.1991500000000008E-2</c:v>
                      </c:pt>
                      <c:pt idx="3634">
                        <c:v>2.2007500000000006E-2</c:v>
                      </c:pt>
                      <c:pt idx="3635">
                        <c:v>2.2003500000000013E-2</c:v>
                      </c:pt>
                      <c:pt idx="3636">
                        <c:v>2.2011000000000013E-2</c:v>
                      </c:pt>
                      <c:pt idx="3637">
                        <c:v>2.2025500000000003E-2</c:v>
                      </c:pt>
                      <c:pt idx="3638">
                        <c:v>2.2030500000000005E-2</c:v>
                      </c:pt>
                      <c:pt idx="3639">
                        <c:v>2.2031000000000005E-2</c:v>
                      </c:pt>
                      <c:pt idx="3640">
                        <c:v>2.2032000000000006E-2</c:v>
                      </c:pt>
                      <c:pt idx="3641">
                        <c:v>2.2073000000000009E-2</c:v>
                      </c:pt>
                      <c:pt idx="3642">
                        <c:v>2.2071500000000008E-2</c:v>
                      </c:pt>
                      <c:pt idx="3643">
                        <c:v>2.2086500000000005E-2</c:v>
                      </c:pt>
                      <c:pt idx="3644">
                        <c:v>2.20885E-2</c:v>
                      </c:pt>
                      <c:pt idx="3645">
                        <c:v>2.2091499999999997E-2</c:v>
                      </c:pt>
                      <c:pt idx="3646">
                        <c:v>2.2092000000000001E-2</c:v>
                      </c:pt>
                      <c:pt idx="3647">
                        <c:v>2.2106000000000001E-2</c:v>
                      </c:pt>
                      <c:pt idx="3648">
                        <c:v>2.2108000000000003E-2</c:v>
                      </c:pt>
                      <c:pt idx="3649">
                        <c:v>2.2088E-2</c:v>
                      </c:pt>
                      <c:pt idx="3650">
                        <c:v>2.2096000000000005E-2</c:v>
                      </c:pt>
                      <c:pt idx="3651">
                        <c:v>2.2105000000000007E-2</c:v>
                      </c:pt>
                      <c:pt idx="3652">
                        <c:v>2.2108500000000003E-2</c:v>
                      </c:pt>
                      <c:pt idx="3653">
                        <c:v>2.2102000000000004E-2</c:v>
                      </c:pt>
                      <c:pt idx="3654">
                        <c:v>2.2111000000000002E-2</c:v>
                      </c:pt>
                      <c:pt idx="3655">
                        <c:v>2.2097000000000002E-2</c:v>
                      </c:pt>
                      <c:pt idx="3656">
                        <c:v>2.2088500000000004E-2</c:v>
                      </c:pt>
                      <c:pt idx="3657">
                        <c:v>2.2083000000000005E-2</c:v>
                      </c:pt>
                      <c:pt idx="3658">
                        <c:v>2.2072000000000001E-2</c:v>
                      </c:pt>
                      <c:pt idx="3659">
                        <c:v>2.2072500000000005E-2</c:v>
                      </c:pt>
                      <c:pt idx="3660">
                        <c:v>2.2062500000000006E-2</c:v>
                      </c:pt>
                      <c:pt idx="3661">
                        <c:v>2.2060500000000007E-2</c:v>
                      </c:pt>
                      <c:pt idx="3662">
                        <c:v>2.2058500000000009E-2</c:v>
                      </c:pt>
                      <c:pt idx="3663">
                        <c:v>2.206000000000001E-2</c:v>
                      </c:pt>
                      <c:pt idx="3664">
                        <c:v>2.2065500000000012E-2</c:v>
                      </c:pt>
                      <c:pt idx="3665">
                        <c:v>2.2050000000000014E-2</c:v>
                      </c:pt>
                      <c:pt idx="3666">
                        <c:v>2.2034000000000015E-2</c:v>
                      </c:pt>
                      <c:pt idx="3667">
                        <c:v>2.2005000000000018E-2</c:v>
                      </c:pt>
                      <c:pt idx="3668">
                        <c:v>2.1987500000000014E-2</c:v>
                      </c:pt>
                      <c:pt idx="3669">
                        <c:v>2.1972500000000013E-2</c:v>
                      </c:pt>
                      <c:pt idx="3670">
                        <c:v>2.1955500000000017E-2</c:v>
                      </c:pt>
                      <c:pt idx="3671">
                        <c:v>2.1935500000000014E-2</c:v>
                      </c:pt>
                      <c:pt idx="3672">
                        <c:v>2.1924500000000013E-2</c:v>
                      </c:pt>
                      <c:pt idx="3673">
                        <c:v>2.1901500000000018E-2</c:v>
                      </c:pt>
                      <c:pt idx="3674">
                        <c:v>2.1878500000000013E-2</c:v>
                      </c:pt>
                      <c:pt idx="3675">
                        <c:v>2.185200000000001E-2</c:v>
                      </c:pt>
                      <c:pt idx="3676">
                        <c:v>2.1835500000000008E-2</c:v>
                      </c:pt>
                      <c:pt idx="3677">
                        <c:v>2.1780000000000008E-2</c:v>
                      </c:pt>
                      <c:pt idx="3678">
                        <c:v>2.1754500000000006E-2</c:v>
                      </c:pt>
                      <c:pt idx="3679">
                        <c:v>2.1724000000000007E-2</c:v>
                      </c:pt>
                      <c:pt idx="3680">
                        <c:v>2.1700000000000007E-2</c:v>
                      </c:pt>
                      <c:pt idx="3681">
                        <c:v>2.1678000000000006E-2</c:v>
                      </c:pt>
                      <c:pt idx="3682">
                        <c:v>2.1637500000000007E-2</c:v>
                      </c:pt>
                      <c:pt idx="3683">
                        <c:v>2.16095E-2</c:v>
                      </c:pt>
                      <c:pt idx="3684">
                        <c:v>2.1608500000000003E-2</c:v>
                      </c:pt>
                      <c:pt idx="3685">
                        <c:v>2.1576000000000008E-2</c:v>
                      </c:pt>
                      <c:pt idx="3686">
                        <c:v>2.155650000000001E-2</c:v>
                      </c:pt>
                      <c:pt idx="3687">
                        <c:v>2.152250000000001E-2</c:v>
                      </c:pt>
                      <c:pt idx="3688">
                        <c:v>2.1490000000000009E-2</c:v>
                      </c:pt>
                      <c:pt idx="3689">
                        <c:v>2.1476500000000006E-2</c:v>
                      </c:pt>
                      <c:pt idx="3690">
                        <c:v>2.1455500000000002E-2</c:v>
                      </c:pt>
                      <c:pt idx="3691">
                        <c:v>2.1425000000000007E-2</c:v>
                      </c:pt>
                      <c:pt idx="3692">
                        <c:v>2.1400000000000002E-2</c:v>
                      </c:pt>
                      <c:pt idx="3693">
                        <c:v>2.13875E-2</c:v>
                      </c:pt>
                      <c:pt idx="3694">
                        <c:v>2.1340999999999995E-2</c:v>
                      </c:pt>
                      <c:pt idx="3695">
                        <c:v>2.1312499999999998E-2</c:v>
                      </c:pt>
                      <c:pt idx="3696">
                        <c:v>2.1284999999999998E-2</c:v>
                      </c:pt>
                      <c:pt idx="3697">
                        <c:v>2.1271499999999995E-2</c:v>
                      </c:pt>
                      <c:pt idx="3698">
                        <c:v>2.1252999999999994E-2</c:v>
                      </c:pt>
                      <c:pt idx="3699">
                        <c:v>2.121749999999999E-2</c:v>
                      </c:pt>
                      <c:pt idx="3700">
                        <c:v>2.1190499999999991E-2</c:v>
                      </c:pt>
                      <c:pt idx="3701">
                        <c:v>2.115849999999999E-2</c:v>
                      </c:pt>
                      <c:pt idx="3702">
                        <c:v>2.1119499999999992E-2</c:v>
                      </c:pt>
                      <c:pt idx="3703">
                        <c:v>2.1089999999999991E-2</c:v>
                      </c:pt>
                      <c:pt idx="3704">
                        <c:v>2.104099999999999E-2</c:v>
                      </c:pt>
                      <c:pt idx="3705">
                        <c:v>2.0993499999999995E-2</c:v>
                      </c:pt>
                      <c:pt idx="3706">
                        <c:v>2.0951499999999994E-2</c:v>
                      </c:pt>
                      <c:pt idx="3707">
                        <c:v>2.0909499999999998E-2</c:v>
                      </c:pt>
                      <c:pt idx="3708">
                        <c:v>2.0862500000000003E-2</c:v>
                      </c:pt>
                      <c:pt idx="3709">
                        <c:v>2.0811499999999997E-2</c:v>
                      </c:pt>
                      <c:pt idx="3710">
                        <c:v>2.0771999999999999E-2</c:v>
                      </c:pt>
                      <c:pt idx="3711">
                        <c:v>2.0705500000000002E-2</c:v>
                      </c:pt>
                      <c:pt idx="3712">
                        <c:v>2.0688499999999999E-2</c:v>
                      </c:pt>
                      <c:pt idx="3713">
                        <c:v>2.0656499999999998E-2</c:v>
                      </c:pt>
                      <c:pt idx="3714">
                        <c:v>2.0590999999999995E-2</c:v>
                      </c:pt>
                      <c:pt idx="3715">
                        <c:v>2.0543999999999993E-2</c:v>
                      </c:pt>
                      <c:pt idx="3716">
                        <c:v>2.0480999999999992E-2</c:v>
                      </c:pt>
                      <c:pt idx="3717">
                        <c:v>2.0434999999999995E-2</c:v>
                      </c:pt>
                      <c:pt idx="3718">
                        <c:v>2.03955E-2</c:v>
                      </c:pt>
                      <c:pt idx="3719">
                        <c:v>2.0332000000000003E-2</c:v>
                      </c:pt>
                      <c:pt idx="3720">
                        <c:v>2.0278500000000005E-2</c:v>
                      </c:pt>
                      <c:pt idx="3721">
                        <c:v>2.0223499999999998E-2</c:v>
                      </c:pt>
                      <c:pt idx="3722">
                        <c:v>2.0166999999999997E-2</c:v>
                      </c:pt>
                      <c:pt idx="3723">
                        <c:v>2.0121499999999994E-2</c:v>
                      </c:pt>
                      <c:pt idx="3724">
                        <c:v>2.0066499999999998E-2</c:v>
                      </c:pt>
                      <c:pt idx="3725">
                        <c:v>2.0014499999999994E-2</c:v>
                      </c:pt>
                      <c:pt idx="3726">
                        <c:v>1.9957499999999996E-2</c:v>
                      </c:pt>
                      <c:pt idx="3727">
                        <c:v>1.9901999999999996E-2</c:v>
                      </c:pt>
                      <c:pt idx="3728">
                        <c:v>1.9805499999999997E-2</c:v>
                      </c:pt>
                      <c:pt idx="3729">
                        <c:v>1.9754000000000001E-2</c:v>
                      </c:pt>
                      <c:pt idx="3730">
                        <c:v>1.9705999999999998E-2</c:v>
                      </c:pt>
                      <c:pt idx="3731">
                        <c:v>1.9649999999999997E-2</c:v>
                      </c:pt>
                      <c:pt idx="3732">
                        <c:v>1.9608999999999998E-2</c:v>
                      </c:pt>
                      <c:pt idx="3733">
                        <c:v>1.95525E-2</c:v>
                      </c:pt>
                      <c:pt idx="3734">
                        <c:v>1.9488999999999999E-2</c:v>
                      </c:pt>
                      <c:pt idx="3735">
                        <c:v>1.9434999999999997E-2</c:v>
                      </c:pt>
                      <c:pt idx="3736">
                        <c:v>1.9389999999999998E-2</c:v>
                      </c:pt>
                      <c:pt idx="3737">
                        <c:v>1.9319499999999993E-2</c:v>
                      </c:pt>
                      <c:pt idx="3738">
                        <c:v>1.9249999999999993E-2</c:v>
                      </c:pt>
                      <c:pt idx="3739">
                        <c:v>1.920899999999999E-2</c:v>
                      </c:pt>
                      <c:pt idx="3740">
                        <c:v>1.9158999999999995E-2</c:v>
                      </c:pt>
                      <c:pt idx="3741">
                        <c:v>1.9089499999999992E-2</c:v>
                      </c:pt>
                      <c:pt idx="3742">
                        <c:v>1.9025999999999991E-2</c:v>
                      </c:pt>
                      <c:pt idx="3743">
                        <c:v>1.8961999999999989E-2</c:v>
                      </c:pt>
                      <c:pt idx="3744">
                        <c:v>1.8899499999999986E-2</c:v>
                      </c:pt>
                      <c:pt idx="3745">
                        <c:v>1.8833999999999983E-2</c:v>
                      </c:pt>
                      <c:pt idx="3746">
                        <c:v>1.8765499999999987E-2</c:v>
                      </c:pt>
                      <c:pt idx="3747">
                        <c:v>1.8713999999999988E-2</c:v>
                      </c:pt>
                      <c:pt idx="3748">
                        <c:v>1.8647999999999988E-2</c:v>
                      </c:pt>
                      <c:pt idx="3749">
                        <c:v>1.8592999999999988E-2</c:v>
                      </c:pt>
                      <c:pt idx="3750">
                        <c:v>1.8533499999999991E-2</c:v>
                      </c:pt>
                      <c:pt idx="3751">
                        <c:v>1.8464499999999984E-2</c:v>
                      </c:pt>
                      <c:pt idx="3752">
                        <c:v>1.8395999999999985E-2</c:v>
                      </c:pt>
                      <c:pt idx="3753">
                        <c:v>1.8333999999999989E-2</c:v>
                      </c:pt>
                      <c:pt idx="3754">
                        <c:v>1.8277999999999989E-2</c:v>
                      </c:pt>
                      <c:pt idx="3755">
                        <c:v>1.8223999999999987E-2</c:v>
                      </c:pt>
                      <c:pt idx="3756">
                        <c:v>1.8176999999999988E-2</c:v>
                      </c:pt>
                      <c:pt idx="3757">
                        <c:v>1.8110999999999988E-2</c:v>
                      </c:pt>
                      <c:pt idx="3758">
                        <c:v>1.8034999999999985E-2</c:v>
                      </c:pt>
                      <c:pt idx="3759">
                        <c:v>1.796699999999999E-2</c:v>
                      </c:pt>
                      <c:pt idx="3760">
                        <c:v>1.7900499999999989E-2</c:v>
                      </c:pt>
                      <c:pt idx="3761">
                        <c:v>1.7841999999999986E-2</c:v>
                      </c:pt>
                      <c:pt idx="3762">
                        <c:v>1.779399999999999E-2</c:v>
                      </c:pt>
                      <c:pt idx="3763">
                        <c:v>1.7760499999999992E-2</c:v>
                      </c:pt>
                      <c:pt idx="3764">
                        <c:v>1.7696999999999991E-2</c:v>
                      </c:pt>
                      <c:pt idx="3765">
                        <c:v>1.7636499999999989E-2</c:v>
                      </c:pt>
                      <c:pt idx="3766">
                        <c:v>1.7574999999999986E-2</c:v>
                      </c:pt>
                      <c:pt idx="3767">
                        <c:v>1.7497999999999993E-2</c:v>
                      </c:pt>
                      <c:pt idx="3768">
                        <c:v>1.7423999999999992E-2</c:v>
                      </c:pt>
                      <c:pt idx="3769">
                        <c:v>1.7386999999999996E-2</c:v>
                      </c:pt>
                      <c:pt idx="3770">
                        <c:v>1.7318999999999991E-2</c:v>
                      </c:pt>
                      <c:pt idx="3771">
                        <c:v>1.724249999999999E-2</c:v>
                      </c:pt>
                      <c:pt idx="3772">
                        <c:v>1.7191999999999992E-2</c:v>
                      </c:pt>
                      <c:pt idx="3773">
                        <c:v>1.7126999999999993E-2</c:v>
                      </c:pt>
                      <c:pt idx="3774">
                        <c:v>1.7062499999999991E-2</c:v>
                      </c:pt>
                      <c:pt idx="3775">
                        <c:v>1.7001499999999992E-2</c:v>
                      </c:pt>
                      <c:pt idx="3776">
                        <c:v>1.6940499999999997E-2</c:v>
                      </c:pt>
                      <c:pt idx="3777">
                        <c:v>1.6880999999999993E-2</c:v>
                      </c:pt>
                      <c:pt idx="3778">
                        <c:v>1.6818999999999997E-2</c:v>
                      </c:pt>
                      <c:pt idx="3779">
                        <c:v>1.6749999999999998E-2</c:v>
                      </c:pt>
                      <c:pt idx="3780">
                        <c:v>1.6683999999999994E-2</c:v>
                      </c:pt>
                      <c:pt idx="3781">
                        <c:v>1.6613999999999993E-2</c:v>
                      </c:pt>
                      <c:pt idx="3782">
                        <c:v>1.6552999999999998E-2</c:v>
                      </c:pt>
                      <c:pt idx="3783">
                        <c:v>1.6510499999999994E-2</c:v>
                      </c:pt>
                      <c:pt idx="3784">
                        <c:v>1.6444499999999997E-2</c:v>
                      </c:pt>
                      <c:pt idx="3785">
                        <c:v>1.6373499999999996E-2</c:v>
                      </c:pt>
                      <c:pt idx="3786">
                        <c:v>1.6310499999999999E-2</c:v>
                      </c:pt>
                      <c:pt idx="3787">
                        <c:v>1.6244499999999995E-2</c:v>
                      </c:pt>
                      <c:pt idx="3788">
                        <c:v>1.6161499999999995E-2</c:v>
                      </c:pt>
                      <c:pt idx="3789">
                        <c:v>1.6092999999999996E-2</c:v>
                      </c:pt>
                      <c:pt idx="3790">
                        <c:v>1.6024999999999994E-2</c:v>
                      </c:pt>
                      <c:pt idx="3791">
                        <c:v>1.5957999999999996E-2</c:v>
                      </c:pt>
                      <c:pt idx="3792">
                        <c:v>1.5916499999999997E-2</c:v>
                      </c:pt>
                      <c:pt idx="3793">
                        <c:v>1.5859499999999999E-2</c:v>
                      </c:pt>
                      <c:pt idx="3794">
                        <c:v>1.5787999999999996E-2</c:v>
                      </c:pt>
                      <c:pt idx="3795">
                        <c:v>1.5721499999999999E-2</c:v>
                      </c:pt>
                      <c:pt idx="3796">
                        <c:v>1.5643999999999998E-2</c:v>
                      </c:pt>
                      <c:pt idx="3797">
                        <c:v>1.5576499999999998E-2</c:v>
                      </c:pt>
                      <c:pt idx="3798">
                        <c:v>1.5517999999999999E-2</c:v>
                      </c:pt>
                      <c:pt idx="3799">
                        <c:v>1.5453E-2</c:v>
                      </c:pt>
                      <c:pt idx="3800">
                        <c:v>1.5405499999999996E-2</c:v>
                      </c:pt>
                      <c:pt idx="3801">
                        <c:v>1.5347999999999999E-2</c:v>
                      </c:pt>
                      <c:pt idx="3802">
                        <c:v>1.5324499999999998E-2</c:v>
                      </c:pt>
                      <c:pt idx="3803">
                        <c:v>1.5258499999999999E-2</c:v>
                      </c:pt>
                      <c:pt idx="3804">
                        <c:v>1.5182999999999997E-2</c:v>
                      </c:pt>
                      <c:pt idx="3805">
                        <c:v>1.5124999999999998E-2</c:v>
                      </c:pt>
                      <c:pt idx="3806">
                        <c:v>1.5061999999999997E-2</c:v>
                      </c:pt>
                      <c:pt idx="3807">
                        <c:v>1.5046499999999996E-2</c:v>
                      </c:pt>
                      <c:pt idx="3808">
                        <c:v>1.4985499999999995E-2</c:v>
                      </c:pt>
                      <c:pt idx="3809">
                        <c:v>1.4926499999999999E-2</c:v>
                      </c:pt>
                      <c:pt idx="3810">
                        <c:v>1.4857499999999999E-2</c:v>
                      </c:pt>
                      <c:pt idx="3811">
                        <c:v>1.4785499999999993E-2</c:v>
                      </c:pt>
                      <c:pt idx="3812">
                        <c:v>1.4711499999999997E-2</c:v>
                      </c:pt>
                      <c:pt idx="3813">
                        <c:v>1.4627499999999993E-2</c:v>
                      </c:pt>
                      <c:pt idx="3814">
                        <c:v>1.4553999999999991E-2</c:v>
                      </c:pt>
                      <c:pt idx="3815">
                        <c:v>1.4493999999999993E-2</c:v>
                      </c:pt>
                      <c:pt idx="3816">
                        <c:v>1.4424499999999993E-2</c:v>
                      </c:pt>
                      <c:pt idx="3817">
                        <c:v>1.435549999999999E-2</c:v>
                      </c:pt>
                      <c:pt idx="3818">
                        <c:v>1.4287499999999993E-2</c:v>
                      </c:pt>
                      <c:pt idx="3819">
                        <c:v>1.4225499999999995E-2</c:v>
                      </c:pt>
                      <c:pt idx="3820">
                        <c:v>1.4168999999999992E-2</c:v>
                      </c:pt>
                      <c:pt idx="3821">
                        <c:v>1.4138499999999991E-2</c:v>
                      </c:pt>
                      <c:pt idx="3822">
                        <c:v>1.4080999999999995E-2</c:v>
                      </c:pt>
                      <c:pt idx="3823">
                        <c:v>1.4029499999999997E-2</c:v>
                      </c:pt>
                      <c:pt idx="3824">
                        <c:v>1.3976999999999996E-2</c:v>
                      </c:pt>
                      <c:pt idx="3825">
                        <c:v>1.3915999999999998E-2</c:v>
                      </c:pt>
                      <c:pt idx="3826">
                        <c:v>1.3852999999999996E-2</c:v>
                      </c:pt>
                      <c:pt idx="3827">
                        <c:v>1.3810499999999996E-2</c:v>
                      </c:pt>
                      <c:pt idx="3828">
                        <c:v>1.3762499999999995E-2</c:v>
                      </c:pt>
                      <c:pt idx="3829">
                        <c:v>1.3717499999999994E-2</c:v>
                      </c:pt>
                      <c:pt idx="3830">
                        <c:v>1.3679499999999994E-2</c:v>
                      </c:pt>
                      <c:pt idx="3831">
                        <c:v>1.3608999999999993E-2</c:v>
                      </c:pt>
                      <c:pt idx="3832">
                        <c:v>1.3554999999999992E-2</c:v>
                      </c:pt>
                      <c:pt idx="3833">
                        <c:v>1.3586999999999991E-2</c:v>
                      </c:pt>
                      <c:pt idx="3834">
                        <c:v>1.3532999999999993E-2</c:v>
                      </c:pt>
                      <c:pt idx="3835">
                        <c:v>1.3477999999999995E-2</c:v>
                      </c:pt>
                      <c:pt idx="3836">
                        <c:v>1.3431499999999996E-2</c:v>
                      </c:pt>
                      <c:pt idx="3837">
                        <c:v>1.3376499999999996E-2</c:v>
                      </c:pt>
                      <c:pt idx="3838">
                        <c:v>1.3321999999999992E-2</c:v>
                      </c:pt>
                      <c:pt idx="3839">
                        <c:v>1.326649999999999E-2</c:v>
                      </c:pt>
                      <c:pt idx="3840">
                        <c:v>1.3207499999999992E-2</c:v>
                      </c:pt>
                      <c:pt idx="3841">
                        <c:v>1.3151999999999992E-2</c:v>
                      </c:pt>
                      <c:pt idx="3842">
                        <c:v>1.3103999999999989E-2</c:v>
                      </c:pt>
                      <c:pt idx="3843">
                        <c:v>1.3039499999999989E-2</c:v>
                      </c:pt>
                      <c:pt idx="3844">
                        <c:v>1.298149999999999E-2</c:v>
                      </c:pt>
                      <c:pt idx="3845">
                        <c:v>1.2923499999999991E-2</c:v>
                      </c:pt>
                      <c:pt idx="3846">
                        <c:v>1.2861499999999988E-2</c:v>
                      </c:pt>
                      <c:pt idx="3847">
                        <c:v>1.2800499999999987E-2</c:v>
                      </c:pt>
                      <c:pt idx="3848">
                        <c:v>1.2743499999999986E-2</c:v>
                      </c:pt>
                      <c:pt idx="3849">
                        <c:v>1.2704499999999987E-2</c:v>
                      </c:pt>
                      <c:pt idx="3850">
                        <c:v>1.2643999999999989E-2</c:v>
                      </c:pt>
                      <c:pt idx="3851">
                        <c:v>1.2572499999999986E-2</c:v>
                      </c:pt>
                      <c:pt idx="3852">
                        <c:v>1.2507999999999986E-2</c:v>
                      </c:pt>
                      <c:pt idx="3853">
                        <c:v>1.2455999999999988E-2</c:v>
                      </c:pt>
                      <c:pt idx="3854">
                        <c:v>1.2394999999999988E-2</c:v>
                      </c:pt>
                      <c:pt idx="3855">
                        <c:v>1.235199999999999E-2</c:v>
                      </c:pt>
                      <c:pt idx="3856">
                        <c:v>1.2299999999999988E-2</c:v>
                      </c:pt>
                      <c:pt idx="3857">
                        <c:v>1.2252499999999991E-2</c:v>
                      </c:pt>
                      <c:pt idx="3858">
                        <c:v>1.2174499999999991E-2</c:v>
                      </c:pt>
                      <c:pt idx="3859">
                        <c:v>1.2125999999999993E-2</c:v>
                      </c:pt>
                      <c:pt idx="3860">
                        <c:v>1.2065499999999993E-2</c:v>
                      </c:pt>
                      <c:pt idx="3861">
                        <c:v>1.2004499999999994E-2</c:v>
                      </c:pt>
                      <c:pt idx="3862">
                        <c:v>1.1936499999999996E-2</c:v>
                      </c:pt>
                      <c:pt idx="3863">
                        <c:v>1.1871999999999995E-2</c:v>
                      </c:pt>
                      <c:pt idx="3864">
                        <c:v>1.1801999999999997E-2</c:v>
                      </c:pt>
                      <c:pt idx="3865">
                        <c:v>1.1749999999999997E-2</c:v>
                      </c:pt>
                      <c:pt idx="3866">
                        <c:v>1.1690499999999998E-2</c:v>
                      </c:pt>
                      <c:pt idx="3867">
                        <c:v>1.1650999999999998E-2</c:v>
                      </c:pt>
                      <c:pt idx="3868">
                        <c:v>1.1597499999999998E-2</c:v>
                      </c:pt>
                      <c:pt idx="3869">
                        <c:v>1.1546500000000001E-2</c:v>
                      </c:pt>
                      <c:pt idx="3870">
                        <c:v>1.1506499999999999E-2</c:v>
                      </c:pt>
                      <c:pt idx="3871">
                        <c:v>1.1453999999999999E-2</c:v>
                      </c:pt>
                      <c:pt idx="3872">
                        <c:v>1.1411999999999999E-2</c:v>
                      </c:pt>
                      <c:pt idx="3873">
                        <c:v>1.1368499999999998E-2</c:v>
                      </c:pt>
                      <c:pt idx="3874">
                        <c:v>1.1328500000000003E-2</c:v>
                      </c:pt>
                      <c:pt idx="3875">
                        <c:v>1.1277500000000003E-2</c:v>
                      </c:pt>
                      <c:pt idx="3876">
                        <c:v>1.1222000000000003E-2</c:v>
                      </c:pt>
                      <c:pt idx="3877">
                        <c:v>1.1210500000000003E-2</c:v>
                      </c:pt>
                      <c:pt idx="3878">
                        <c:v>1.1166000000000002E-2</c:v>
                      </c:pt>
                      <c:pt idx="3879">
                        <c:v>1.1131500000000006E-2</c:v>
                      </c:pt>
                      <c:pt idx="3880">
                        <c:v>1.1096000000000003E-2</c:v>
                      </c:pt>
                      <c:pt idx="3881">
                        <c:v>1.1049500000000004E-2</c:v>
                      </c:pt>
                      <c:pt idx="3882">
                        <c:v>1.1012500000000005E-2</c:v>
                      </c:pt>
                      <c:pt idx="3883">
                        <c:v>1.0968500000000006E-2</c:v>
                      </c:pt>
                      <c:pt idx="3884">
                        <c:v>1.0915000000000008E-2</c:v>
                      </c:pt>
                      <c:pt idx="3885">
                        <c:v>1.0872500000000005E-2</c:v>
                      </c:pt>
                      <c:pt idx="3886">
                        <c:v>1.0825500000000009E-2</c:v>
                      </c:pt>
                      <c:pt idx="3887">
                        <c:v>1.0796000000000005E-2</c:v>
                      </c:pt>
                      <c:pt idx="3888">
                        <c:v>1.0753500000000006E-2</c:v>
                      </c:pt>
                      <c:pt idx="3889">
                        <c:v>1.0704000000000007E-2</c:v>
                      </c:pt>
                      <c:pt idx="3890">
                        <c:v>1.0668000000000004E-2</c:v>
                      </c:pt>
                      <c:pt idx="3891">
                        <c:v>1.0636000000000008E-2</c:v>
                      </c:pt>
                      <c:pt idx="3892">
                        <c:v>1.0591500000000009E-2</c:v>
                      </c:pt>
                      <c:pt idx="3893">
                        <c:v>1.0538000000000007E-2</c:v>
                      </c:pt>
                      <c:pt idx="3894">
                        <c:v>1.0494500000000009E-2</c:v>
                      </c:pt>
                      <c:pt idx="3895">
                        <c:v>1.0454000000000008E-2</c:v>
                      </c:pt>
                      <c:pt idx="3896">
                        <c:v>1.0425500000000008E-2</c:v>
                      </c:pt>
                      <c:pt idx="3897">
                        <c:v>1.0378000000000009E-2</c:v>
                      </c:pt>
                      <c:pt idx="3898">
                        <c:v>1.0343000000000012E-2</c:v>
                      </c:pt>
                      <c:pt idx="3899">
                        <c:v>1.0301000000000012E-2</c:v>
                      </c:pt>
                      <c:pt idx="3900">
                        <c:v>1.0253000000000007E-2</c:v>
                      </c:pt>
                      <c:pt idx="3901">
                        <c:v>1.0210000000000007E-2</c:v>
                      </c:pt>
                      <c:pt idx="3902">
                        <c:v>1.0171500000000007E-2</c:v>
                      </c:pt>
                      <c:pt idx="3903">
                        <c:v>1.0121000000000008E-2</c:v>
                      </c:pt>
                      <c:pt idx="3904">
                        <c:v>1.0080000000000007E-2</c:v>
                      </c:pt>
                      <c:pt idx="3905">
                        <c:v>1.0038000000000007E-2</c:v>
                      </c:pt>
                      <c:pt idx="3906">
                        <c:v>9.9905000000000081E-3</c:v>
                      </c:pt>
                      <c:pt idx="3907">
                        <c:v>9.9415000000000094E-3</c:v>
                      </c:pt>
                      <c:pt idx="3908">
                        <c:v>9.9050000000000075E-3</c:v>
                      </c:pt>
                      <c:pt idx="3909">
                        <c:v>9.8555000000000101E-3</c:v>
                      </c:pt>
                      <c:pt idx="3910">
                        <c:v>9.8160000000000087E-3</c:v>
                      </c:pt>
                      <c:pt idx="3911">
                        <c:v>9.7850000000000107E-3</c:v>
                      </c:pt>
                      <c:pt idx="3912">
                        <c:v>9.7445000000000101E-3</c:v>
                      </c:pt>
                      <c:pt idx="3913">
                        <c:v>9.7075000000000095E-3</c:v>
                      </c:pt>
                      <c:pt idx="3914">
                        <c:v>9.6920000000000114E-3</c:v>
                      </c:pt>
                      <c:pt idx="3915">
                        <c:v>9.6525000000000083E-3</c:v>
                      </c:pt>
                      <c:pt idx="3916">
                        <c:v>9.6145000000000067E-3</c:v>
                      </c:pt>
                      <c:pt idx="3917">
                        <c:v>9.5815000000000084E-3</c:v>
                      </c:pt>
                      <c:pt idx="3918">
                        <c:v>9.5480000000000096E-3</c:v>
                      </c:pt>
                      <c:pt idx="3919">
                        <c:v>9.5160000000000088E-3</c:v>
                      </c:pt>
                      <c:pt idx="3920">
                        <c:v>9.484000000000008E-3</c:v>
                      </c:pt>
                      <c:pt idx="3921">
                        <c:v>9.4550000000000085E-3</c:v>
                      </c:pt>
                      <c:pt idx="3922">
                        <c:v>9.4270000000000083E-3</c:v>
                      </c:pt>
                      <c:pt idx="3923">
                        <c:v>9.4015000000000053E-3</c:v>
                      </c:pt>
                      <c:pt idx="3924">
                        <c:v>9.3730000000000063E-3</c:v>
                      </c:pt>
                      <c:pt idx="3925">
                        <c:v>9.3445000000000038E-3</c:v>
                      </c:pt>
                      <c:pt idx="3926">
                        <c:v>9.3160000000000031E-3</c:v>
                      </c:pt>
                      <c:pt idx="3927">
                        <c:v>9.2920000000000051E-3</c:v>
                      </c:pt>
                      <c:pt idx="3928">
                        <c:v>9.2950000000000046E-3</c:v>
                      </c:pt>
                      <c:pt idx="3929">
                        <c:v>9.2720000000000042E-3</c:v>
                      </c:pt>
                      <c:pt idx="3930">
                        <c:v>9.2385000000000037E-3</c:v>
                      </c:pt>
                      <c:pt idx="3931">
                        <c:v>9.222000000000001E-3</c:v>
                      </c:pt>
                      <c:pt idx="3932">
                        <c:v>9.1855000000000027E-3</c:v>
                      </c:pt>
                      <c:pt idx="3933">
                        <c:v>9.1660000000000023E-3</c:v>
                      </c:pt>
                      <c:pt idx="3934">
                        <c:v>9.1415000000000038E-3</c:v>
                      </c:pt>
                      <c:pt idx="3935">
                        <c:v>9.1055000000000042E-3</c:v>
                      </c:pt>
                      <c:pt idx="3936">
                        <c:v>9.0720000000000037E-3</c:v>
                      </c:pt>
                      <c:pt idx="3937">
                        <c:v>9.0555000000000045E-3</c:v>
                      </c:pt>
                      <c:pt idx="3938">
                        <c:v>9.0340000000000021E-3</c:v>
                      </c:pt>
                      <c:pt idx="3939">
                        <c:v>8.9920000000000035E-3</c:v>
                      </c:pt>
                      <c:pt idx="3940">
                        <c:v>8.9645000000000002E-3</c:v>
                      </c:pt>
                      <c:pt idx="3941">
                        <c:v>8.9425000000000025E-3</c:v>
                      </c:pt>
                      <c:pt idx="3942">
                        <c:v>8.9220000000000011E-3</c:v>
                      </c:pt>
                      <c:pt idx="3943">
                        <c:v>8.8980000000000014E-3</c:v>
                      </c:pt>
                      <c:pt idx="3944">
                        <c:v>8.883499999999999E-3</c:v>
                      </c:pt>
                      <c:pt idx="3945">
                        <c:v>8.8650000000000014E-3</c:v>
                      </c:pt>
                      <c:pt idx="3946">
                        <c:v>8.852999999999998E-3</c:v>
                      </c:pt>
                      <c:pt idx="3947">
                        <c:v>8.8389999999999996E-3</c:v>
                      </c:pt>
                      <c:pt idx="3948">
                        <c:v>8.8289999999999983E-3</c:v>
                      </c:pt>
                      <c:pt idx="3949">
                        <c:v>8.8050000000000021E-3</c:v>
                      </c:pt>
                      <c:pt idx="3950">
                        <c:v>8.7910000000000002E-3</c:v>
                      </c:pt>
                      <c:pt idx="3951">
                        <c:v>8.7780000000000011E-3</c:v>
                      </c:pt>
                      <c:pt idx="3952">
                        <c:v>8.7600000000000004E-3</c:v>
                      </c:pt>
                      <c:pt idx="3953">
                        <c:v>8.7355000000000002E-3</c:v>
                      </c:pt>
                      <c:pt idx="3954">
                        <c:v>8.7225000000000011E-3</c:v>
                      </c:pt>
                      <c:pt idx="3955">
                        <c:v>8.7010000000000004E-3</c:v>
                      </c:pt>
                      <c:pt idx="3956">
                        <c:v>8.6840000000000007E-3</c:v>
                      </c:pt>
                      <c:pt idx="3957">
                        <c:v>8.6720000000000009E-3</c:v>
                      </c:pt>
                      <c:pt idx="3958">
                        <c:v>8.6635000000000011E-3</c:v>
                      </c:pt>
                      <c:pt idx="3959">
                        <c:v>8.6499999999999997E-3</c:v>
                      </c:pt>
                      <c:pt idx="3960">
                        <c:v>8.633E-3</c:v>
                      </c:pt>
                      <c:pt idx="3961">
                        <c:v>8.623500000000001E-3</c:v>
                      </c:pt>
                      <c:pt idx="3962">
                        <c:v>8.5860000000000016E-3</c:v>
                      </c:pt>
                      <c:pt idx="3963">
                        <c:v>8.5710000000000005E-3</c:v>
                      </c:pt>
                      <c:pt idx="3964">
                        <c:v>8.549000000000001E-3</c:v>
                      </c:pt>
                      <c:pt idx="3965">
                        <c:v>8.5474999999999995E-3</c:v>
                      </c:pt>
                      <c:pt idx="3966">
                        <c:v>8.5325000000000002E-3</c:v>
                      </c:pt>
                      <c:pt idx="3967">
                        <c:v>8.5175000000000008E-3</c:v>
                      </c:pt>
                      <c:pt idx="3968">
                        <c:v>8.516000000000001E-3</c:v>
                      </c:pt>
                      <c:pt idx="3969">
                        <c:v>8.4845000000000007E-3</c:v>
                      </c:pt>
                      <c:pt idx="3970">
                        <c:v>8.4644999999999998E-3</c:v>
                      </c:pt>
                      <c:pt idx="3971">
                        <c:v>8.4535000000000009E-3</c:v>
                      </c:pt>
                      <c:pt idx="3972">
                        <c:v>8.4419999999999999E-3</c:v>
                      </c:pt>
                      <c:pt idx="3973">
                        <c:v>8.4229999999999982E-3</c:v>
                      </c:pt>
                      <c:pt idx="3974">
                        <c:v>8.4129999999999986E-3</c:v>
                      </c:pt>
                      <c:pt idx="3975">
                        <c:v>8.3924999999999989E-3</c:v>
                      </c:pt>
                      <c:pt idx="3976">
                        <c:v>8.3694999999999985E-3</c:v>
                      </c:pt>
                      <c:pt idx="3977">
                        <c:v>8.3579999999999991E-3</c:v>
                      </c:pt>
                      <c:pt idx="3978">
                        <c:v>8.3469999999999985E-3</c:v>
                      </c:pt>
                      <c:pt idx="3979">
                        <c:v>8.3400000000000002E-3</c:v>
                      </c:pt>
                      <c:pt idx="3980">
                        <c:v>8.3239999999999998E-3</c:v>
                      </c:pt>
                      <c:pt idx="3981">
                        <c:v>8.3124999999999987E-3</c:v>
                      </c:pt>
                      <c:pt idx="3982">
                        <c:v>8.3000000000000001E-3</c:v>
                      </c:pt>
                      <c:pt idx="3983">
                        <c:v>8.2775000000000001E-3</c:v>
                      </c:pt>
                      <c:pt idx="3984">
                        <c:v>8.261000000000001E-3</c:v>
                      </c:pt>
                      <c:pt idx="3985">
                        <c:v>8.2500000000000004E-3</c:v>
                      </c:pt>
                      <c:pt idx="3986">
                        <c:v>8.2260000000000007E-3</c:v>
                      </c:pt>
                      <c:pt idx="3987">
                        <c:v>8.2164999999999998E-3</c:v>
                      </c:pt>
                      <c:pt idx="3988">
                        <c:v>8.2019999999999992E-3</c:v>
                      </c:pt>
                      <c:pt idx="3989">
                        <c:v>8.1889999999999984E-3</c:v>
                      </c:pt>
                      <c:pt idx="3990">
                        <c:v>8.1854999999999983E-3</c:v>
                      </c:pt>
                      <c:pt idx="3991">
                        <c:v>8.1694999999999997E-3</c:v>
                      </c:pt>
                      <c:pt idx="3992">
                        <c:v>8.1594999999999984E-3</c:v>
                      </c:pt>
                      <c:pt idx="3993">
                        <c:v>8.1449999999999995E-3</c:v>
                      </c:pt>
                      <c:pt idx="3994">
                        <c:v>8.1464999999999992E-3</c:v>
                      </c:pt>
                      <c:pt idx="3995">
                        <c:v>8.1404999999999984E-3</c:v>
                      </c:pt>
                      <c:pt idx="3996">
                        <c:v>8.1319999999999986E-3</c:v>
                      </c:pt>
                      <c:pt idx="3997">
                        <c:v>8.1219999999999973E-3</c:v>
                      </c:pt>
                      <c:pt idx="3998">
                        <c:v>8.1154999999999977E-3</c:v>
                      </c:pt>
                      <c:pt idx="3999">
                        <c:v>8.1079999999999989E-3</c:v>
                      </c:pt>
                      <c:pt idx="4000">
                        <c:v>8.093999999999997E-3</c:v>
                      </c:pt>
                      <c:pt idx="4001">
                        <c:v>8.0899999999999982E-3</c:v>
                      </c:pt>
                      <c:pt idx="4002">
                        <c:v>8.0689999999999963E-3</c:v>
                      </c:pt>
                      <c:pt idx="4003">
                        <c:v>8.0634999999999978E-3</c:v>
                      </c:pt>
                      <c:pt idx="4004">
                        <c:v>8.0519999999999967E-3</c:v>
                      </c:pt>
                      <c:pt idx="4005">
                        <c:v>8.0409999999999978E-3</c:v>
                      </c:pt>
                      <c:pt idx="4006">
                        <c:v>8.0484999999999984E-3</c:v>
                      </c:pt>
                      <c:pt idx="4007">
                        <c:v>8.0414999999999983E-3</c:v>
                      </c:pt>
                      <c:pt idx="4008">
                        <c:v>8.0304999999999977E-3</c:v>
                      </c:pt>
                      <c:pt idx="4009">
                        <c:v>8.0224999999999984E-3</c:v>
                      </c:pt>
                      <c:pt idx="4010">
                        <c:v>8.0084999999999983E-3</c:v>
                      </c:pt>
                      <c:pt idx="4011">
                        <c:v>7.9969999999999989E-3</c:v>
                      </c:pt>
                      <c:pt idx="4012">
                        <c:v>7.9865000000000005E-3</c:v>
                      </c:pt>
                      <c:pt idx="4013">
                        <c:v>7.986E-3</c:v>
                      </c:pt>
                      <c:pt idx="4014">
                        <c:v>7.9734999999999997E-3</c:v>
                      </c:pt>
                      <c:pt idx="4015">
                        <c:v>7.9625000000000008E-3</c:v>
                      </c:pt>
                      <c:pt idx="4016">
                        <c:v>7.9615000000000016E-3</c:v>
                      </c:pt>
                      <c:pt idx="4017">
                        <c:v>7.957500000000001E-3</c:v>
                      </c:pt>
                      <c:pt idx="4018">
                        <c:v>7.9475000000000032E-3</c:v>
                      </c:pt>
                      <c:pt idx="4019">
                        <c:v>7.9360000000000038E-3</c:v>
                      </c:pt>
                      <c:pt idx="4020">
                        <c:v>7.9265000000000013E-3</c:v>
                      </c:pt>
                      <c:pt idx="4021">
                        <c:v>7.9195000000000012E-3</c:v>
                      </c:pt>
                      <c:pt idx="4022">
                        <c:v>7.9010000000000035E-3</c:v>
                      </c:pt>
                      <c:pt idx="4023">
                        <c:v>7.8770000000000021E-3</c:v>
                      </c:pt>
                      <c:pt idx="4024">
                        <c:v>7.8725000000000028E-3</c:v>
                      </c:pt>
                      <c:pt idx="4025">
                        <c:v>7.8630000000000037E-3</c:v>
                      </c:pt>
                      <c:pt idx="4026">
                        <c:v>7.8570000000000046E-3</c:v>
                      </c:pt>
                      <c:pt idx="4027">
                        <c:v>7.8435000000000032E-3</c:v>
                      </c:pt>
                      <c:pt idx="4028">
                        <c:v>7.8245000000000016E-3</c:v>
                      </c:pt>
                      <c:pt idx="4029">
                        <c:v>7.8080000000000016E-3</c:v>
                      </c:pt>
                      <c:pt idx="4030">
                        <c:v>7.7885000000000029E-3</c:v>
                      </c:pt>
                      <c:pt idx="4031">
                        <c:v>7.7680000000000023E-3</c:v>
                      </c:pt>
                      <c:pt idx="4032">
                        <c:v>7.7580000000000027E-3</c:v>
                      </c:pt>
                      <c:pt idx="4033">
                        <c:v>7.7490000000000033E-3</c:v>
                      </c:pt>
                      <c:pt idx="4034">
                        <c:v>7.7305000000000021E-3</c:v>
                      </c:pt>
                      <c:pt idx="4035">
                        <c:v>7.7185000000000014E-3</c:v>
                      </c:pt>
                      <c:pt idx="4036">
                        <c:v>7.703500000000002E-3</c:v>
                      </c:pt>
                      <c:pt idx="4037">
                        <c:v>7.6900000000000033E-3</c:v>
                      </c:pt>
                      <c:pt idx="4038">
                        <c:v>7.6735000000000032E-3</c:v>
                      </c:pt>
                      <c:pt idx="4039">
                        <c:v>7.6600000000000036E-3</c:v>
                      </c:pt>
                      <c:pt idx="4040">
                        <c:v>7.6500000000000049E-3</c:v>
                      </c:pt>
                      <c:pt idx="4041">
                        <c:v>7.6405000000000049E-3</c:v>
                      </c:pt>
                      <c:pt idx="4042">
                        <c:v>7.6205000000000031E-3</c:v>
                      </c:pt>
                      <c:pt idx="4043">
                        <c:v>7.6015000000000032E-3</c:v>
                      </c:pt>
                      <c:pt idx="4044">
                        <c:v>7.5935000000000039E-3</c:v>
                      </c:pt>
                      <c:pt idx="4045">
                        <c:v>7.5860000000000042E-3</c:v>
                      </c:pt>
                      <c:pt idx="4046">
                        <c:v>7.5705000000000034E-3</c:v>
                      </c:pt>
                      <c:pt idx="4047">
                        <c:v>7.5595000000000037E-3</c:v>
                      </c:pt>
                      <c:pt idx="4048">
                        <c:v>7.5480000000000026E-3</c:v>
                      </c:pt>
                      <c:pt idx="4049">
                        <c:v>7.5235000000000015E-3</c:v>
                      </c:pt>
                      <c:pt idx="4050">
                        <c:v>7.5115000000000034E-3</c:v>
                      </c:pt>
                      <c:pt idx="4051">
                        <c:v>7.4990000000000031E-3</c:v>
                      </c:pt>
                      <c:pt idx="4052">
                        <c:v>7.4865000000000036E-3</c:v>
                      </c:pt>
                      <c:pt idx="4053">
                        <c:v>7.480000000000004E-3</c:v>
                      </c:pt>
                      <c:pt idx="4054">
                        <c:v>7.4730000000000039E-3</c:v>
                      </c:pt>
                      <c:pt idx="4055">
                        <c:v>7.4595000000000043E-3</c:v>
                      </c:pt>
                      <c:pt idx="4056">
                        <c:v>7.4485000000000055E-3</c:v>
                      </c:pt>
                      <c:pt idx="4057">
                        <c:v>7.4380000000000045E-3</c:v>
                      </c:pt>
                      <c:pt idx="4058">
                        <c:v>7.4495000000000056E-3</c:v>
                      </c:pt>
                      <c:pt idx="4059">
                        <c:v>7.4310000000000036E-3</c:v>
                      </c:pt>
                      <c:pt idx="4060">
                        <c:v>7.4260000000000038E-3</c:v>
                      </c:pt>
                      <c:pt idx="4061">
                        <c:v>7.419000000000002E-3</c:v>
                      </c:pt>
                      <c:pt idx="4062">
                        <c:v>7.4090000000000024E-3</c:v>
                      </c:pt>
                      <c:pt idx="4063">
                        <c:v>7.3975000000000039E-3</c:v>
                      </c:pt>
                      <c:pt idx="4064">
                        <c:v>7.3880000000000022E-3</c:v>
                      </c:pt>
                      <c:pt idx="4065">
                        <c:v>7.3845000000000013E-3</c:v>
                      </c:pt>
                      <c:pt idx="4066">
                        <c:v>7.3785000000000022E-3</c:v>
                      </c:pt>
                      <c:pt idx="4067">
                        <c:v>7.3665000000000015E-3</c:v>
                      </c:pt>
                      <c:pt idx="4068">
                        <c:v>7.3660000000000036E-3</c:v>
                      </c:pt>
                      <c:pt idx="4069">
                        <c:v>7.3530000000000028E-3</c:v>
                      </c:pt>
                      <c:pt idx="4070">
                        <c:v>7.3380000000000034E-3</c:v>
                      </c:pt>
                      <c:pt idx="4071">
                        <c:v>7.3345000000000042E-3</c:v>
                      </c:pt>
                      <c:pt idx="4072">
                        <c:v>7.329000000000003E-3</c:v>
                      </c:pt>
                      <c:pt idx="4073">
                        <c:v>7.3140000000000028E-3</c:v>
                      </c:pt>
                      <c:pt idx="4074">
                        <c:v>7.3105000000000045E-3</c:v>
                      </c:pt>
                      <c:pt idx="4075">
                        <c:v>7.3045000000000028E-3</c:v>
                      </c:pt>
                      <c:pt idx="4076">
                        <c:v>7.2985000000000029E-3</c:v>
                      </c:pt>
                      <c:pt idx="4077">
                        <c:v>7.2910000000000032E-3</c:v>
                      </c:pt>
                      <c:pt idx="4078">
                        <c:v>7.2790000000000025E-3</c:v>
                      </c:pt>
                      <c:pt idx="4079">
                        <c:v>7.2710000000000006E-3</c:v>
                      </c:pt>
                      <c:pt idx="4080">
                        <c:v>7.2655000000000011E-3</c:v>
                      </c:pt>
                      <c:pt idx="4081">
                        <c:v>7.2545000000000005E-3</c:v>
                      </c:pt>
                      <c:pt idx="4082">
                        <c:v>7.2505E-3</c:v>
                      </c:pt>
                      <c:pt idx="4083">
                        <c:v>7.2404999999999995E-3</c:v>
                      </c:pt>
                      <c:pt idx="4084">
                        <c:v>7.2444999999999992E-3</c:v>
                      </c:pt>
                      <c:pt idx="4085">
                        <c:v>7.2385000000000001E-3</c:v>
                      </c:pt>
                      <c:pt idx="4086">
                        <c:v>7.2290000000000002E-3</c:v>
                      </c:pt>
                      <c:pt idx="4087">
                        <c:v>7.216499999999999E-3</c:v>
                      </c:pt>
                      <c:pt idx="4088">
                        <c:v>7.2054999999999992E-3</c:v>
                      </c:pt>
                      <c:pt idx="4089">
                        <c:v>7.197499999999999E-3</c:v>
                      </c:pt>
                      <c:pt idx="4090">
                        <c:v>7.1829999999999993E-3</c:v>
                      </c:pt>
                      <c:pt idx="4091">
                        <c:v>7.1699999999999993E-3</c:v>
                      </c:pt>
                      <c:pt idx="4092">
                        <c:v>7.1630000000000001E-3</c:v>
                      </c:pt>
                      <c:pt idx="4093">
                        <c:v>7.1669999999999998E-3</c:v>
                      </c:pt>
                      <c:pt idx="4094">
                        <c:v>7.1595000000000018E-3</c:v>
                      </c:pt>
                      <c:pt idx="4095">
                        <c:v>7.1475000000000011E-3</c:v>
                      </c:pt>
                      <c:pt idx="4096">
                        <c:v>7.1310000000000011E-3</c:v>
                      </c:pt>
                      <c:pt idx="4097">
                        <c:v>7.1225000000000012E-3</c:v>
                      </c:pt>
                      <c:pt idx="4098">
                        <c:v>7.1130000000000004E-3</c:v>
                      </c:pt>
                      <c:pt idx="4099">
                        <c:v>7.0759999999999998E-3</c:v>
                      </c:pt>
                      <c:pt idx="4100">
                        <c:v>7.0670000000000012E-3</c:v>
                      </c:pt>
                      <c:pt idx="4101">
                        <c:v>7.0570000000000008E-3</c:v>
                      </c:pt>
                      <c:pt idx="4102">
                        <c:v>7.0370000000000007E-3</c:v>
                      </c:pt>
                      <c:pt idx="4103">
                        <c:v>7.0275000000000008E-3</c:v>
                      </c:pt>
                      <c:pt idx="4104">
                        <c:v>7.0180000000000017E-3</c:v>
                      </c:pt>
                      <c:pt idx="4105">
                        <c:v>7.0090000000000005E-3</c:v>
                      </c:pt>
                      <c:pt idx="4106">
                        <c:v>7.0085000000000034E-3</c:v>
                      </c:pt>
                      <c:pt idx="4107">
                        <c:v>7.0145000000000034E-3</c:v>
                      </c:pt>
                      <c:pt idx="4108">
                        <c:v>7.0015000000000016E-3</c:v>
                      </c:pt>
                      <c:pt idx="4109">
                        <c:v>6.9940000000000028E-3</c:v>
                      </c:pt>
                      <c:pt idx="4110">
                        <c:v>6.9805000000000032E-3</c:v>
                      </c:pt>
                      <c:pt idx="4111">
                        <c:v>6.9700000000000005E-3</c:v>
                      </c:pt>
                      <c:pt idx="4112">
                        <c:v>6.9650000000000016E-3</c:v>
                      </c:pt>
                      <c:pt idx="4113">
                        <c:v>6.9550000000000011E-3</c:v>
                      </c:pt>
                      <c:pt idx="4114">
                        <c:v>6.938500000000002E-3</c:v>
                      </c:pt>
                      <c:pt idx="4115">
                        <c:v>6.9335000000000013E-3</c:v>
                      </c:pt>
                      <c:pt idx="4116">
                        <c:v>6.9250000000000023E-3</c:v>
                      </c:pt>
                      <c:pt idx="4117">
                        <c:v>6.9185000000000028E-3</c:v>
                      </c:pt>
                      <c:pt idx="4118">
                        <c:v>6.9075000000000022E-3</c:v>
                      </c:pt>
                      <c:pt idx="4119">
                        <c:v>6.9010000000000018E-3</c:v>
                      </c:pt>
                      <c:pt idx="4120">
                        <c:v>6.8940000000000008E-3</c:v>
                      </c:pt>
                      <c:pt idx="4121">
                        <c:v>6.8830000000000037E-3</c:v>
                      </c:pt>
                      <c:pt idx="4122">
                        <c:v>6.874500000000003E-3</c:v>
                      </c:pt>
                      <c:pt idx="4123">
                        <c:v>6.865000000000003E-3</c:v>
                      </c:pt>
                      <c:pt idx="4124">
                        <c:v>6.8500000000000019E-3</c:v>
                      </c:pt>
                      <c:pt idx="4125">
                        <c:v>6.8400000000000006E-3</c:v>
                      </c:pt>
                      <c:pt idx="4126">
                        <c:v>6.834500000000002E-3</c:v>
                      </c:pt>
                      <c:pt idx="4127">
                        <c:v>6.8270000000000006E-3</c:v>
                      </c:pt>
                      <c:pt idx="4128">
                        <c:v>6.8125000000000017E-3</c:v>
                      </c:pt>
                      <c:pt idx="4129">
                        <c:v>6.7984999999999999E-3</c:v>
                      </c:pt>
                      <c:pt idx="4130">
                        <c:v>6.7870000000000005E-3</c:v>
                      </c:pt>
                      <c:pt idx="4131">
                        <c:v>6.7694999999999995E-3</c:v>
                      </c:pt>
                      <c:pt idx="4132">
                        <c:v>6.7629999999999999E-3</c:v>
                      </c:pt>
                      <c:pt idx="4133">
                        <c:v>6.7444999999999988E-3</c:v>
                      </c:pt>
                      <c:pt idx="4134">
                        <c:v>6.7419999999999989E-3</c:v>
                      </c:pt>
                      <c:pt idx="4135">
                        <c:v>6.741999999999998E-3</c:v>
                      </c:pt>
                      <c:pt idx="4136">
                        <c:v>6.7349999999999997E-3</c:v>
                      </c:pt>
                      <c:pt idx="4137">
                        <c:v>6.7279999999999996E-3</c:v>
                      </c:pt>
                      <c:pt idx="4138">
                        <c:v>6.7244999999999987E-3</c:v>
                      </c:pt>
                      <c:pt idx="4139">
                        <c:v>6.7220000000000005E-3</c:v>
                      </c:pt>
                      <c:pt idx="4140">
                        <c:v>6.7025000000000001E-3</c:v>
                      </c:pt>
                      <c:pt idx="4141">
                        <c:v>6.6894999999999984E-3</c:v>
                      </c:pt>
                      <c:pt idx="4142">
                        <c:v>6.6880000000000004E-3</c:v>
                      </c:pt>
                      <c:pt idx="4143">
                        <c:v>6.6840000000000007E-3</c:v>
                      </c:pt>
                      <c:pt idx="4144">
                        <c:v>6.6750000000000012E-3</c:v>
                      </c:pt>
                      <c:pt idx="4145">
                        <c:v>6.6590000000000009E-3</c:v>
                      </c:pt>
                      <c:pt idx="4146">
                        <c:v>6.648000000000002E-3</c:v>
                      </c:pt>
                      <c:pt idx="4147">
                        <c:v>6.643500000000001E-3</c:v>
                      </c:pt>
                      <c:pt idx="4148">
                        <c:v>6.6290000000000003E-3</c:v>
                      </c:pt>
                      <c:pt idx="4149">
                        <c:v>6.6200000000000018E-3</c:v>
                      </c:pt>
                      <c:pt idx="4150">
                        <c:v>6.6130000000000026E-3</c:v>
                      </c:pt>
                      <c:pt idx="4151">
                        <c:v>6.605500000000002E-3</c:v>
                      </c:pt>
                      <c:pt idx="4152">
                        <c:v>6.5980000000000014E-3</c:v>
                      </c:pt>
                      <c:pt idx="4153">
                        <c:v>6.5875000000000005E-3</c:v>
                      </c:pt>
                      <c:pt idx="4154">
                        <c:v>6.5729999999999998E-3</c:v>
                      </c:pt>
                      <c:pt idx="4155">
                        <c:v>6.5635000000000008E-3</c:v>
                      </c:pt>
                      <c:pt idx="4156">
                        <c:v>6.5430000000000011E-3</c:v>
                      </c:pt>
                      <c:pt idx="4157">
                        <c:v>6.5330000000000006E-3</c:v>
                      </c:pt>
                      <c:pt idx="4158">
                        <c:v>6.5185000000000017E-3</c:v>
                      </c:pt>
                      <c:pt idx="4159">
                        <c:v>6.5039999999999994E-3</c:v>
                      </c:pt>
                      <c:pt idx="4160">
                        <c:v>6.4929999999999988E-3</c:v>
                      </c:pt>
                      <c:pt idx="4161">
                        <c:v>6.4719999999999986E-3</c:v>
                      </c:pt>
                      <c:pt idx="4162">
                        <c:v>6.4674999999999984E-3</c:v>
                      </c:pt>
                      <c:pt idx="4163">
                        <c:v>6.4544999999999976E-3</c:v>
                      </c:pt>
                      <c:pt idx="4164">
                        <c:v>6.4504999999999979E-3</c:v>
                      </c:pt>
                      <c:pt idx="4165">
                        <c:v>6.4329999999999969E-3</c:v>
                      </c:pt>
                      <c:pt idx="4166">
                        <c:v>6.4134999999999973E-3</c:v>
                      </c:pt>
                      <c:pt idx="4167">
                        <c:v>6.4259999999999977E-3</c:v>
                      </c:pt>
                      <c:pt idx="4168">
                        <c:v>6.4104999999999969E-3</c:v>
                      </c:pt>
                      <c:pt idx="4169">
                        <c:v>6.3954999999999984E-3</c:v>
                      </c:pt>
                      <c:pt idx="4170">
                        <c:v>6.3884999999999957E-3</c:v>
                      </c:pt>
                      <c:pt idx="4171">
                        <c:v>6.3854999999999971E-3</c:v>
                      </c:pt>
                      <c:pt idx="4172">
                        <c:v>6.3749999999999961E-3</c:v>
                      </c:pt>
                      <c:pt idx="4173">
                        <c:v>6.377499999999996E-3</c:v>
                      </c:pt>
                      <c:pt idx="4174">
                        <c:v>6.3639999999999964E-3</c:v>
                      </c:pt>
                      <c:pt idx="4175">
                        <c:v>6.3589999999999966E-3</c:v>
                      </c:pt>
                      <c:pt idx="4176">
                        <c:v>6.3509999999999981E-3</c:v>
                      </c:pt>
                      <c:pt idx="4177">
                        <c:v>6.3454999999999987E-3</c:v>
                      </c:pt>
                      <c:pt idx="4178">
                        <c:v>6.3349999999999969E-3</c:v>
                      </c:pt>
                      <c:pt idx="4179">
                        <c:v>6.3259999999999983E-3</c:v>
                      </c:pt>
                      <c:pt idx="4180">
                        <c:v>6.3189999999999991E-3</c:v>
                      </c:pt>
                      <c:pt idx="4181">
                        <c:v>6.3124999999999995E-3</c:v>
                      </c:pt>
                      <c:pt idx="4182">
                        <c:v>6.3035000000000009E-3</c:v>
                      </c:pt>
                      <c:pt idx="4183">
                        <c:v>6.2959999999999986E-3</c:v>
                      </c:pt>
                      <c:pt idx="4184">
                        <c:v>6.288499999999999E-3</c:v>
                      </c:pt>
                      <c:pt idx="4185">
                        <c:v>6.2805000000000014E-3</c:v>
                      </c:pt>
                      <c:pt idx="4186">
                        <c:v>6.2755000000000007E-3</c:v>
                      </c:pt>
                      <c:pt idx="4187">
                        <c:v>6.2670000000000017E-3</c:v>
                      </c:pt>
                      <c:pt idx="4188">
                        <c:v>6.2655000000000002E-3</c:v>
                      </c:pt>
                      <c:pt idx="4189">
                        <c:v>6.2544999999999988E-3</c:v>
                      </c:pt>
                      <c:pt idx="4190">
                        <c:v>6.2330000000000007E-3</c:v>
                      </c:pt>
                      <c:pt idx="4191">
                        <c:v>6.2260000000000015E-3</c:v>
                      </c:pt>
                      <c:pt idx="4192">
                        <c:v>6.2150000000000009E-3</c:v>
                      </c:pt>
                      <c:pt idx="4193">
                        <c:v>6.212500000000001E-3</c:v>
                      </c:pt>
                      <c:pt idx="4194">
                        <c:v>6.1980000000000004E-3</c:v>
                      </c:pt>
                      <c:pt idx="4195">
                        <c:v>6.1884999999999987E-3</c:v>
                      </c:pt>
                      <c:pt idx="4196">
                        <c:v>6.1849999999999987E-3</c:v>
                      </c:pt>
                      <c:pt idx="4197">
                        <c:v>6.1780000000000003E-3</c:v>
                      </c:pt>
                      <c:pt idx="4198">
                        <c:v>6.1720000000000004E-3</c:v>
                      </c:pt>
                      <c:pt idx="4199">
                        <c:v>6.158499999999999E-3</c:v>
                      </c:pt>
                      <c:pt idx="4200">
                        <c:v>6.1470000000000006E-3</c:v>
                      </c:pt>
                      <c:pt idx="4201">
                        <c:v>6.1409999999999989E-3</c:v>
                      </c:pt>
                      <c:pt idx="4202">
                        <c:v>6.1450000000000003E-3</c:v>
                      </c:pt>
                      <c:pt idx="4203">
                        <c:v>6.1460000000000013E-3</c:v>
                      </c:pt>
                      <c:pt idx="4204">
                        <c:v>6.1395000000000009E-3</c:v>
                      </c:pt>
                      <c:pt idx="4205">
                        <c:v>6.1365000000000013E-3</c:v>
                      </c:pt>
                      <c:pt idx="4206">
                        <c:v>6.1135000000000009E-3</c:v>
                      </c:pt>
                      <c:pt idx="4207">
                        <c:v>6.1044999999999997E-3</c:v>
                      </c:pt>
                      <c:pt idx="4208">
                        <c:v>6.099499999999999E-3</c:v>
                      </c:pt>
                      <c:pt idx="4209">
                        <c:v>6.0915000000000006E-3</c:v>
                      </c:pt>
                      <c:pt idx="4210">
                        <c:v>6.0845000000000014E-3</c:v>
                      </c:pt>
                      <c:pt idx="4211">
                        <c:v>6.0750000000000005E-3</c:v>
                      </c:pt>
                      <c:pt idx="4212">
                        <c:v>6.0719999999999993E-3</c:v>
                      </c:pt>
                      <c:pt idx="4213">
                        <c:v>6.0724999999999998E-3</c:v>
                      </c:pt>
                      <c:pt idx="4214">
                        <c:v>6.0704999999999995E-3</c:v>
                      </c:pt>
                      <c:pt idx="4215">
                        <c:v>6.062500000000001E-3</c:v>
                      </c:pt>
                      <c:pt idx="4216">
                        <c:v>6.0544999999999991E-3</c:v>
                      </c:pt>
                      <c:pt idx="4217">
                        <c:v>6.0430000000000015E-3</c:v>
                      </c:pt>
                      <c:pt idx="4218">
                        <c:v>6.0350000000000022E-3</c:v>
                      </c:pt>
                      <c:pt idx="4219">
                        <c:v>6.026000000000001E-3</c:v>
                      </c:pt>
                      <c:pt idx="4220">
                        <c:v>6.0110000000000007E-3</c:v>
                      </c:pt>
                      <c:pt idx="4221">
                        <c:v>6.0015000000000016E-3</c:v>
                      </c:pt>
                      <c:pt idx="4222">
                        <c:v>5.9895000000000018E-3</c:v>
                      </c:pt>
                      <c:pt idx="4223">
                        <c:v>5.9790000000000017E-3</c:v>
                      </c:pt>
                      <c:pt idx="4224">
                        <c:v>5.9685000000000007E-3</c:v>
                      </c:pt>
                      <c:pt idx="4225">
                        <c:v>5.957500000000001E-3</c:v>
                      </c:pt>
                      <c:pt idx="4226">
                        <c:v>5.9475000000000014E-3</c:v>
                      </c:pt>
                      <c:pt idx="4227">
                        <c:v>5.9420000000000028E-3</c:v>
                      </c:pt>
                      <c:pt idx="4228">
                        <c:v>5.9330000000000042E-3</c:v>
                      </c:pt>
                      <c:pt idx="4229">
                        <c:v>5.9300000000000038E-3</c:v>
                      </c:pt>
                      <c:pt idx="4230">
                        <c:v>5.9255000000000037E-3</c:v>
                      </c:pt>
                      <c:pt idx="4231">
                        <c:v>5.9185000000000036E-3</c:v>
                      </c:pt>
                      <c:pt idx="4232">
                        <c:v>5.9070000000000034E-3</c:v>
                      </c:pt>
                      <c:pt idx="4233">
                        <c:v>5.8955000000000032E-3</c:v>
                      </c:pt>
                      <c:pt idx="4234">
                        <c:v>5.8910000000000039E-3</c:v>
                      </c:pt>
                      <c:pt idx="4235">
                        <c:v>5.878000000000003E-3</c:v>
                      </c:pt>
                      <c:pt idx="4236">
                        <c:v>5.872000000000004E-3</c:v>
                      </c:pt>
                      <c:pt idx="4237">
                        <c:v>5.8685000000000039E-3</c:v>
                      </c:pt>
                      <c:pt idx="4238">
                        <c:v>5.8675000000000047E-3</c:v>
                      </c:pt>
                      <c:pt idx="4239">
                        <c:v>5.8650000000000039E-3</c:v>
                      </c:pt>
                      <c:pt idx="4240">
                        <c:v>5.8650000000000048E-3</c:v>
                      </c:pt>
                      <c:pt idx="4241">
                        <c:v>5.8560000000000044E-3</c:v>
                      </c:pt>
                      <c:pt idx="4242">
                        <c:v>5.853000000000004E-3</c:v>
                      </c:pt>
                      <c:pt idx="4243">
                        <c:v>5.8525000000000035E-3</c:v>
                      </c:pt>
                      <c:pt idx="4244">
                        <c:v>5.8365000000000049E-3</c:v>
                      </c:pt>
                      <c:pt idx="4245">
                        <c:v>5.8210000000000041E-3</c:v>
                      </c:pt>
                      <c:pt idx="4246">
                        <c:v>5.8210000000000041E-3</c:v>
                      </c:pt>
                      <c:pt idx="4247">
                        <c:v>5.8140000000000023E-3</c:v>
                      </c:pt>
                      <c:pt idx="4248">
                        <c:v>5.8075000000000019E-3</c:v>
                      </c:pt>
                      <c:pt idx="4249">
                        <c:v>5.8085000000000029E-3</c:v>
                      </c:pt>
                      <c:pt idx="4250">
                        <c:v>5.7980000000000019E-3</c:v>
                      </c:pt>
                      <c:pt idx="4251">
                        <c:v>5.7940000000000014E-3</c:v>
                      </c:pt>
                      <c:pt idx="4252">
                        <c:v>5.7940000000000023E-3</c:v>
                      </c:pt>
                      <c:pt idx="4253">
                        <c:v>5.7825000000000012E-3</c:v>
                      </c:pt>
                      <c:pt idx="4254">
                        <c:v>5.7745000000000027E-3</c:v>
                      </c:pt>
                      <c:pt idx="4255">
                        <c:v>5.7630000000000016E-3</c:v>
                      </c:pt>
                      <c:pt idx="4256">
                        <c:v>5.7585000000000023E-3</c:v>
                      </c:pt>
                      <c:pt idx="4257">
                        <c:v>5.7489999999999998E-3</c:v>
                      </c:pt>
                      <c:pt idx="4258">
                        <c:v>5.7440000000000017E-3</c:v>
                      </c:pt>
                      <c:pt idx="4259">
                        <c:v>5.7309999999999982E-3</c:v>
                      </c:pt>
                      <c:pt idx="4260">
                        <c:v>5.7205000000000008E-3</c:v>
                      </c:pt>
                      <c:pt idx="4261">
                        <c:v>5.7059999999999993E-3</c:v>
                      </c:pt>
                      <c:pt idx="4262">
                        <c:v>5.7064999999999998E-3</c:v>
                      </c:pt>
                      <c:pt idx="4263">
                        <c:v>5.703999999999999E-3</c:v>
                      </c:pt>
                      <c:pt idx="4264">
                        <c:v>5.6959999999999997E-3</c:v>
                      </c:pt>
                      <c:pt idx="4265">
                        <c:v>5.6889999999999996E-3</c:v>
                      </c:pt>
                      <c:pt idx="4266">
                        <c:v>5.6854999999999987E-3</c:v>
                      </c:pt>
                      <c:pt idx="4267">
                        <c:v>5.6759999999999988E-3</c:v>
                      </c:pt>
                      <c:pt idx="4268">
                        <c:v>5.668999999999997E-3</c:v>
                      </c:pt>
                      <c:pt idx="4269">
                        <c:v>5.6719999999999974E-3</c:v>
                      </c:pt>
                      <c:pt idx="4270">
                        <c:v>5.6719999999999982E-3</c:v>
                      </c:pt>
                      <c:pt idx="4271">
                        <c:v>5.6619999999999969E-3</c:v>
                      </c:pt>
                      <c:pt idx="4272">
                        <c:v>5.6550000000000003E-3</c:v>
                      </c:pt>
                      <c:pt idx="4273">
                        <c:v>5.649999999999997E-3</c:v>
                      </c:pt>
                      <c:pt idx="4274">
                        <c:v>5.6324999999999969E-3</c:v>
                      </c:pt>
                      <c:pt idx="4275">
                        <c:v>5.6189999999999973E-3</c:v>
                      </c:pt>
                      <c:pt idx="4276">
                        <c:v>5.6154999999999981E-3</c:v>
                      </c:pt>
                      <c:pt idx="4277">
                        <c:v>5.6109999999999979E-3</c:v>
                      </c:pt>
                      <c:pt idx="4278">
                        <c:v>5.6089999999999985E-3</c:v>
                      </c:pt>
                      <c:pt idx="4279">
                        <c:v>5.6139999999999992E-3</c:v>
                      </c:pt>
                      <c:pt idx="4280">
                        <c:v>5.6074999999999979E-3</c:v>
                      </c:pt>
                      <c:pt idx="4281">
                        <c:v>5.6079999999999975E-3</c:v>
                      </c:pt>
                      <c:pt idx="4282">
                        <c:v>5.6009999999999983E-3</c:v>
                      </c:pt>
                      <c:pt idx="4283">
                        <c:v>5.5979999999999962E-3</c:v>
                      </c:pt>
                      <c:pt idx="4284">
                        <c:v>5.5914999999999958E-3</c:v>
                      </c:pt>
                      <c:pt idx="4285">
                        <c:v>5.5829999999999977E-3</c:v>
                      </c:pt>
                      <c:pt idx="4286">
                        <c:v>5.5779999999999988E-3</c:v>
                      </c:pt>
                      <c:pt idx="4287">
                        <c:v>5.568E-3</c:v>
                      </c:pt>
                      <c:pt idx="4288">
                        <c:v>5.5630000000000011E-3</c:v>
                      </c:pt>
                      <c:pt idx="4289">
                        <c:v>5.5529999999999998E-3</c:v>
                      </c:pt>
                      <c:pt idx="4290">
                        <c:v>5.5444999999999973E-3</c:v>
                      </c:pt>
                      <c:pt idx="4291">
                        <c:v>5.5429999999999993E-3</c:v>
                      </c:pt>
                      <c:pt idx="4292">
                        <c:v>5.5439999999999986E-3</c:v>
                      </c:pt>
                      <c:pt idx="4293">
                        <c:v>5.5314999999999982E-3</c:v>
                      </c:pt>
                      <c:pt idx="4294">
                        <c:v>5.5255000000000009E-3</c:v>
                      </c:pt>
                      <c:pt idx="4295">
                        <c:v>5.5184999999999982E-3</c:v>
                      </c:pt>
                      <c:pt idx="4296">
                        <c:v>5.5184999999999991E-3</c:v>
                      </c:pt>
                      <c:pt idx="4297">
                        <c:v>5.5154999999999987E-3</c:v>
                      </c:pt>
                      <c:pt idx="4298">
                        <c:v>5.5044999999999981E-3</c:v>
                      </c:pt>
                      <c:pt idx="4299">
                        <c:v>5.5309999999999977E-3</c:v>
                      </c:pt>
                      <c:pt idx="4300">
                        <c:v>5.5315E-3</c:v>
                      </c:pt>
                      <c:pt idx="4301">
                        <c:v>5.5329999999999989E-3</c:v>
                      </c:pt>
                      <c:pt idx="4302">
                        <c:v>5.5359999999999984E-3</c:v>
                      </c:pt>
                      <c:pt idx="4303">
                        <c:v>5.5314999999999982E-3</c:v>
                      </c:pt>
                      <c:pt idx="4304">
                        <c:v>5.5424999999999988E-3</c:v>
                      </c:pt>
                      <c:pt idx="4305">
                        <c:v>5.5414999999999978E-3</c:v>
                      </c:pt>
                      <c:pt idx="4306">
                        <c:v>5.5389999999999988E-3</c:v>
                      </c:pt>
                      <c:pt idx="4307">
                        <c:v>5.5349999999999965E-3</c:v>
                      </c:pt>
                      <c:pt idx="4308">
                        <c:v>5.5379999999999978E-3</c:v>
                      </c:pt>
                      <c:pt idx="4309">
                        <c:v>5.5424999999999971E-3</c:v>
                      </c:pt>
                      <c:pt idx="4310">
                        <c:v>5.5429999999999967E-3</c:v>
                      </c:pt>
                      <c:pt idx="4311">
                        <c:v>5.5489999999999975E-3</c:v>
                      </c:pt>
                      <c:pt idx="4312">
                        <c:v>5.5499999999999968E-3</c:v>
                      </c:pt>
                      <c:pt idx="4313">
                        <c:v>5.5534999999999977E-3</c:v>
                      </c:pt>
                      <c:pt idx="4314">
                        <c:v>5.5574999999999982E-3</c:v>
                      </c:pt>
                      <c:pt idx="4315">
                        <c:v>5.5499999999999985E-3</c:v>
                      </c:pt>
                      <c:pt idx="4316">
                        <c:v>5.549499999999998E-3</c:v>
                      </c:pt>
                      <c:pt idx="4317">
                        <c:v>5.5424999999999979E-3</c:v>
                      </c:pt>
                      <c:pt idx="4318">
                        <c:v>5.5414999999999978E-3</c:v>
                      </c:pt>
                      <c:pt idx="4319">
                        <c:v>5.546999999999999E-3</c:v>
                      </c:pt>
                      <c:pt idx="4320">
                        <c:v>5.5464999999999985E-3</c:v>
                      </c:pt>
                      <c:pt idx="4321">
                        <c:v>5.5459999999999988E-3</c:v>
                      </c:pt>
                      <c:pt idx="4322">
                        <c:v>5.5499999999999994E-3</c:v>
                      </c:pt>
                      <c:pt idx="4323">
                        <c:v>5.5604999999999995E-3</c:v>
                      </c:pt>
                      <c:pt idx="4324">
                        <c:v>5.5659999999999989E-3</c:v>
                      </c:pt>
                      <c:pt idx="4325">
                        <c:v>5.568E-3</c:v>
                      </c:pt>
                      <c:pt idx="4326">
                        <c:v>5.5674999999999995E-3</c:v>
                      </c:pt>
                      <c:pt idx="4327">
                        <c:v>5.5680000000000009E-3</c:v>
                      </c:pt>
                      <c:pt idx="4328">
                        <c:v>5.5700000000000003E-3</c:v>
                      </c:pt>
                      <c:pt idx="4329">
                        <c:v>5.5745000000000013E-3</c:v>
                      </c:pt>
                      <c:pt idx="4330">
                        <c:v>5.5834999999999999E-3</c:v>
                      </c:pt>
                      <c:pt idx="4331">
                        <c:v>5.5915000000000001E-3</c:v>
                      </c:pt>
                      <c:pt idx="4332">
                        <c:v>5.5905000000000009E-3</c:v>
                      </c:pt>
                      <c:pt idx="4333">
                        <c:v>5.5999999999999991E-3</c:v>
                      </c:pt>
                      <c:pt idx="4334">
                        <c:v>5.5949999999999993E-3</c:v>
                      </c:pt>
                      <c:pt idx="4335">
                        <c:v>5.5939999999999991E-3</c:v>
                      </c:pt>
                      <c:pt idx="4336">
                        <c:v>5.5954999999999989E-3</c:v>
                      </c:pt>
                      <c:pt idx="4337">
                        <c:v>5.5914999999999992E-3</c:v>
                      </c:pt>
                      <c:pt idx="4338">
                        <c:v>5.5924999999999994E-3</c:v>
                      </c:pt>
                      <c:pt idx="4339">
                        <c:v>5.5904999999999982E-3</c:v>
                      </c:pt>
                      <c:pt idx="4340">
                        <c:v>5.596499999999999E-3</c:v>
                      </c:pt>
                      <c:pt idx="4341">
                        <c:v>5.5979999999999997E-3</c:v>
                      </c:pt>
                      <c:pt idx="4342">
                        <c:v>5.5844999999999992E-3</c:v>
                      </c:pt>
                      <c:pt idx="4343">
                        <c:v>5.578999999999998E-3</c:v>
                      </c:pt>
                      <c:pt idx="4344">
                        <c:v>5.5714999999999992E-3</c:v>
                      </c:pt>
                      <c:pt idx="4345">
                        <c:v>5.5804999999999987E-3</c:v>
                      </c:pt>
                      <c:pt idx="4346">
                        <c:v>5.5684999999999997E-3</c:v>
                      </c:pt>
                      <c:pt idx="4347">
                        <c:v>5.5629999999999994E-3</c:v>
                      </c:pt>
                      <c:pt idx="4348">
                        <c:v>5.558999999999998E-3</c:v>
                      </c:pt>
                      <c:pt idx="4349">
                        <c:v>5.5594999999999985E-3</c:v>
                      </c:pt>
                      <c:pt idx="4350">
                        <c:v>5.5455000000000001E-3</c:v>
                      </c:pt>
                      <c:pt idx="4351">
                        <c:v>5.5335000000000002E-3</c:v>
                      </c:pt>
                      <c:pt idx="4352">
                        <c:v>5.5244999999999999E-3</c:v>
                      </c:pt>
                      <c:pt idx="4353">
                        <c:v>5.5280000000000008E-3</c:v>
                      </c:pt>
                      <c:pt idx="4354">
                        <c:v>5.5190000000000013E-3</c:v>
                      </c:pt>
                      <c:pt idx="4355">
                        <c:v>5.5080000000000007E-3</c:v>
                      </c:pt>
                      <c:pt idx="4356">
                        <c:v>5.5050000000000021E-3</c:v>
                      </c:pt>
                      <c:pt idx="4357">
                        <c:v>5.5010000000000015E-3</c:v>
                      </c:pt>
                      <c:pt idx="4358">
                        <c:v>5.5015000000000012E-3</c:v>
                      </c:pt>
                      <c:pt idx="4359">
                        <c:v>5.4980000000000003E-3</c:v>
                      </c:pt>
                      <c:pt idx="4360">
                        <c:v>5.4960000000000018E-3</c:v>
                      </c:pt>
                      <c:pt idx="4361">
                        <c:v>5.4949999999999999E-3</c:v>
                      </c:pt>
                      <c:pt idx="4362">
                        <c:v>5.4855000000000017E-3</c:v>
                      </c:pt>
                      <c:pt idx="4363">
                        <c:v>5.4810000000000024E-3</c:v>
                      </c:pt>
                      <c:pt idx="4364">
                        <c:v>5.4715000000000024E-3</c:v>
                      </c:pt>
                      <c:pt idx="4365">
                        <c:v>5.4690000000000042E-3</c:v>
                      </c:pt>
                      <c:pt idx="4366">
                        <c:v>5.4690000000000016E-3</c:v>
                      </c:pt>
                      <c:pt idx="4367">
                        <c:v>5.4615000000000011E-3</c:v>
                      </c:pt>
                      <c:pt idx="4368">
                        <c:v>5.4565000000000021E-3</c:v>
                      </c:pt>
                      <c:pt idx="4369">
                        <c:v>5.452000000000002E-3</c:v>
                      </c:pt>
                      <c:pt idx="4370">
                        <c:v>5.4535000000000009E-3</c:v>
                      </c:pt>
                      <c:pt idx="4371">
                        <c:v>5.4570000000000018E-3</c:v>
                      </c:pt>
                      <c:pt idx="4372">
                        <c:v>5.4495000000000012E-3</c:v>
                      </c:pt>
                      <c:pt idx="4373">
                        <c:v>5.439000000000002E-3</c:v>
                      </c:pt>
                      <c:pt idx="4374">
                        <c:v>5.434500000000001E-3</c:v>
                      </c:pt>
                      <c:pt idx="4375">
                        <c:v>5.434500000000001E-3</c:v>
                      </c:pt>
                      <c:pt idx="4376">
                        <c:v>5.4365000000000004E-3</c:v>
                      </c:pt>
                      <c:pt idx="4377">
                        <c:v>5.4265000000000008E-3</c:v>
                      </c:pt>
                      <c:pt idx="4378">
                        <c:v>5.4230000000000025E-3</c:v>
                      </c:pt>
                      <c:pt idx="4379">
                        <c:v>5.4155000000000019E-3</c:v>
                      </c:pt>
                      <c:pt idx="4380">
                        <c:v>5.4110000000000026E-3</c:v>
                      </c:pt>
                      <c:pt idx="4381">
                        <c:v>5.4045000000000022E-3</c:v>
                      </c:pt>
                      <c:pt idx="4382">
                        <c:v>5.3990000000000028E-3</c:v>
                      </c:pt>
                      <c:pt idx="4383">
                        <c:v>5.4050000000000018E-3</c:v>
                      </c:pt>
                      <c:pt idx="4384">
                        <c:v>5.4030000000000024E-3</c:v>
                      </c:pt>
                      <c:pt idx="4385">
                        <c:v>5.3985000000000014E-3</c:v>
                      </c:pt>
                      <c:pt idx="4386">
                        <c:v>5.3960000000000032E-3</c:v>
                      </c:pt>
                      <c:pt idx="4387">
                        <c:v>5.388000000000003E-3</c:v>
                      </c:pt>
                      <c:pt idx="4388">
                        <c:v>5.3855000000000031E-3</c:v>
                      </c:pt>
                      <c:pt idx="4389">
                        <c:v>5.3875000000000017E-3</c:v>
                      </c:pt>
                      <c:pt idx="4390">
                        <c:v>5.392000000000001E-3</c:v>
                      </c:pt>
                      <c:pt idx="4391">
                        <c:v>5.3875000000000008E-3</c:v>
                      </c:pt>
                      <c:pt idx="4392">
                        <c:v>5.3775000000000003E-3</c:v>
                      </c:pt>
                      <c:pt idx="4393">
                        <c:v>5.3650000000000008E-3</c:v>
                      </c:pt>
                      <c:pt idx="4394">
                        <c:v>5.3545000000000008E-3</c:v>
                      </c:pt>
                      <c:pt idx="4395">
                        <c:v>5.3415000000000016E-3</c:v>
                      </c:pt>
                      <c:pt idx="4396">
                        <c:v>5.3310000000000015E-3</c:v>
                      </c:pt>
                      <c:pt idx="4397">
                        <c:v>5.3210000000000028E-3</c:v>
                      </c:pt>
                      <c:pt idx="4398">
                        <c:v>5.3160000000000021E-3</c:v>
                      </c:pt>
                      <c:pt idx="4399">
                        <c:v>5.308000000000002E-3</c:v>
                      </c:pt>
                      <c:pt idx="4400">
                        <c:v>5.3050000000000007E-3</c:v>
                      </c:pt>
                      <c:pt idx="4401">
                        <c:v>5.2905000000000027E-3</c:v>
                      </c:pt>
                      <c:pt idx="4402">
                        <c:v>5.2805000000000022E-3</c:v>
                      </c:pt>
                      <c:pt idx="4403">
                        <c:v>5.2690000000000037E-3</c:v>
                      </c:pt>
                      <c:pt idx="4404">
                        <c:v>5.248500000000004E-3</c:v>
                      </c:pt>
                      <c:pt idx="4405">
                        <c:v>5.232000000000004E-3</c:v>
                      </c:pt>
                      <c:pt idx="4406">
                        <c:v>5.2270000000000042E-3</c:v>
                      </c:pt>
                      <c:pt idx="4407">
                        <c:v>5.219000000000004E-3</c:v>
                      </c:pt>
                      <c:pt idx="4408">
                        <c:v>5.2080000000000026E-3</c:v>
                      </c:pt>
                      <c:pt idx="4409">
                        <c:v>5.2045000000000043E-3</c:v>
                      </c:pt>
                      <c:pt idx="4410">
                        <c:v>5.2015000000000047E-3</c:v>
                      </c:pt>
                      <c:pt idx="4411">
                        <c:v>5.2030000000000028E-3</c:v>
                      </c:pt>
                      <c:pt idx="4412">
                        <c:v>5.1965000000000041E-3</c:v>
                      </c:pt>
                      <c:pt idx="4413">
                        <c:v>5.1770000000000028E-3</c:v>
                      </c:pt>
                      <c:pt idx="4414">
                        <c:v>5.172000000000003E-3</c:v>
                      </c:pt>
                      <c:pt idx="4415">
                        <c:v>5.1615000000000046E-3</c:v>
                      </c:pt>
                      <c:pt idx="4416">
                        <c:v>5.1545000000000028E-3</c:v>
                      </c:pt>
                      <c:pt idx="4417">
                        <c:v>5.1545000000000037E-3</c:v>
                      </c:pt>
                      <c:pt idx="4418">
                        <c:v>5.1450000000000037E-3</c:v>
                      </c:pt>
                      <c:pt idx="4419">
                        <c:v>5.1385000000000033E-3</c:v>
                      </c:pt>
                      <c:pt idx="4420">
                        <c:v>5.137500000000004E-3</c:v>
                      </c:pt>
                      <c:pt idx="4421">
                        <c:v>5.1340000000000031E-3</c:v>
                      </c:pt>
                      <c:pt idx="4422">
                        <c:v>5.1330000000000021E-3</c:v>
                      </c:pt>
                      <c:pt idx="4423">
                        <c:v>5.1265000000000034E-3</c:v>
                      </c:pt>
                      <c:pt idx="4424">
                        <c:v>5.1180000000000036E-3</c:v>
                      </c:pt>
                      <c:pt idx="4425">
                        <c:v>5.1050000000000054E-3</c:v>
                      </c:pt>
                      <c:pt idx="4426">
                        <c:v>5.0930000000000055E-3</c:v>
                      </c:pt>
                      <c:pt idx="4427">
                        <c:v>5.0905000000000065E-3</c:v>
                      </c:pt>
                      <c:pt idx="4428">
                        <c:v>5.0875000000000061E-3</c:v>
                      </c:pt>
                      <c:pt idx="4429">
                        <c:v>5.0910000000000044E-3</c:v>
                      </c:pt>
                      <c:pt idx="4430">
                        <c:v>5.0850000000000036E-3</c:v>
                      </c:pt>
                      <c:pt idx="4431">
                        <c:v>5.0760000000000041E-3</c:v>
                      </c:pt>
                      <c:pt idx="4432">
                        <c:v>5.0700000000000042E-3</c:v>
                      </c:pt>
                      <c:pt idx="4433">
                        <c:v>5.0590000000000045E-3</c:v>
                      </c:pt>
                      <c:pt idx="4434">
                        <c:v>5.0580000000000043E-3</c:v>
                      </c:pt>
                      <c:pt idx="4435">
                        <c:v>5.0595000000000032E-3</c:v>
                      </c:pt>
                      <c:pt idx="4436">
                        <c:v>5.0510000000000034E-3</c:v>
                      </c:pt>
                      <c:pt idx="4437">
                        <c:v>5.0415000000000034E-3</c:v>
                      </c:pt>
                      <c:pt idx="4438">
                        <c:v>5.0365000000000028E-3</c:v>
                      </c:pt>
                      <c:pt idx="4439">
                        <c:v>5.0285000000000026E-3</c:v>
                      </c:pt>
                      <c:pt idx="4440">
                        <c:v>5.0195000000000023E-3</c:v>
                      </c:pt>
                      <c:pt idx="4441">
                        <c:v>5.0190000000000035E-3</c:v>
                      </c:pt>
                      <c:pt idx="4442">
                        <c:v>5.0095000000000027E-3</c:v>
                      </c:pt>
                      <c:pt idx="4443">
                        <c:v>5.0030000000000005E-3</c:v>
                      </c:pt>
                      <c:pt idx="4444">
                        <c:v>5.0010000000000011E-3</c:v>
                      </c:pt>
                      <c:pt idx="4445">
                        <c:v>5.0015000000000007E-3</c:v>
                      </c:pt>
                      <c:pt idx="4446">
                        <c:v>4.9955000000000017E-3</c:v>
                      </c:pt>
                      <c:pt idx="4447">
                        <c:v>4.9830000000000013E-3</c:v>
                      </c:pt>
                      <c:pt idx="4448">
                        <c:v>4.9760000000000013E-3</c:v>
                      </c:pt>
                      <c:pt idx="4449">
                        <c:v>4.9735000000000014E-3</c:v>
                      </c:pt>
                      <c:pt idx="4450">
                        <c:v>4.9740000000000001E-3</c:v>
                      </c:pt>
                      <c:pt idx="4451">
                        <c:v>4.9720000000000007E-3</c:v>
                      </c:pt>
                      <c:pt idx="4452">
                        <c:v>4.9630000000000004E-3</c:v>
                      </c:pt>
                      <c:pt idx="4453">
                        <c:v>4.9520000000000007E-3</c:v>
                      </c:pt>
                      <c:pt idx="4454">
                        <c:v>4.9465000000000012E-3</c:v>
                      </c:pt>
                      <c:pt idx="4455">
                        <c:v>4.9460000000000007E-3</c:v>
                      </c:pt>
                      <c:pt idx="4456">
                        <c:v>4.9330000000000008E-3</c:v>
                      </c:pt>
                      <c:pt idx="4457">
                        <c:v>4.927E-3</c:v>
                      </c:pt>
                      <c:pt idx="4458">
                        <c:v>4.9260000000000007E-3</c:v>
                      </c:pt>
                      <c:pt idx="4459">
                        <c:v>4.9270000000000017E-3</c:v>
                      </c:pt>
                      <c:pt idx="4460">
                        <c:v>4.922000000000001E-3</c:v>
                      </c:pt>
                      <c:pt idx="4461">
                        <c:v>4.9265000000000012E-3</c:v>
                      </c:pt>
                      <c:pt idx="4462">
                        <c:v>4.9160000000000011E-3</c:v>
                      </c:pt>
                      <c:pt idx="4463">
                        <c:v>4.9105000000000017E-3</c:v>
                      </c:pt>
                      <c:pt idx="4464">
                        <c:v>4.9060000000000024E-3</c:v>
                      </c:pt>
                      <c:pt idx="4465">
                        <c:v>4.8880000000000017E-3</c:v>
                      </c:pt>
                      <c:pt idx="4466">
                        <c:v>4.876000000000001E-3</c:v>
                      </c:pt>
                      <c:pt idx="4467">
                        <c:v>4.8710000000000012E-3</c:v>
                      </c:pt>
                      <c:pt idx="4468">
                        <c:v>4.8644999999999999E-3</c:v>
                      </c:pt>
                      <c:pt idx="4469">
                        <c:v>4.8485000000000004E-3</c:v>
                      </c:pt>
                      <c:pt idx="4470">
                        <c:v>4.8370000000000002E-3</c:v>
                      </c:pt>
                      <c:pt idx="4471">
                        <c:v>4.834999999999999E-3</c:v>
                      </c:pt>
                      <c:pt idx="4472">
                        <c:v>4.8275000000000002E-3</c:v>
                      </c:pt>
                      <c:pt idx="4473">
                        <c:v>4.8294999999999996E-3</c:v>
                      </c:pt>
                      <c:pt idx="4474">
                        <c:v>4.8279999999999998E-3</c:v>
                      </c:pt>
                      <c:pt idx="4475">
                        <c:v>4.8229999999999992E-3</c:v>
                      </c:pt>
                      <c:pt idx="4476">
                        <c:v>4.8129999999999987E-3</c:v>
                      </c:pt>
                      <c:pt idx="4477">
                        <c:v>4.8124999999999999E-3</c:v>
                      </c:pt>
                      <c:pt idx="4478">
                        <c:v>4.8029999999999982E-3</c:v>
                      </c:pt>
                      <c:pt idx="4479">
                        <c:v>4.7804999999999992E-3</c:v>
                      </c:pt>
                      <c:pt idx="4480">
                        <c:v>4.7809999999999997E-3</c:v>
                      </c:pt>
                      <c:pt idx="4481">
                        <c:v>4.7674999999999983E-3</c:v>
                      </c:pt>
                      <c:pt idx="4482">
                        <c:v>4.7549999999999988E-3</c:v>
                      </c:pt>
                      <c:pt idx="4483">
                        <c:v>4.7494999999999994E-3</c:v>
                      </c:pt>
                      <c:pt idx="4484">
                        <c:v>4.7389999999999984E-3</c:v>
                      </c:pt>
                      <c:pt idx="4485">
                        <c:v>4.7359999999999989E-3</c:v>
                      </c:pt>
                      <c:pt idx="4486">
                        <c:v>4.7274999999999991E-3</c:v>
                      </c:pt>
                      <c:pt idx="4487">
                        <c:v>4.7219999999999996E-3</c:v>
                      </c:pt>
                      <c:pt idx="4488">
                        <c:v>4.7094999999999993E-3</c:v>
                      </c:pt>
                      <c:pt idx="4489">
                        <c:v>4.7039999999999998E-3</c:v>
                      </c:pt>
                      <c:pt idx="4490">
                        <c:v>4.6914999999999995E-3</c:v>
                      </c:pt>
                      <c:pt idx="4491">
                        <c:v>4.6759999999999987E-3</c:v>
                      </c:pt>
                      <c:pt idx="4492">
                        <c:v>4.6609999999999985E-3</c:v>
                      </c:pt>
                      <c:pt idx="4493">
                        <c:v>4.655499999999999E-3</c:v>
                      </c:pt>
                      <c:pt idx="4494">
                        <c:v>4.6459999999999982E-3</c:v>
                      </c:pt>
                      <c:pt idx="4495">
                        <c:v>4.638999999999999E-3</c:v>
                      </c:pt>
                      <c:pt idx="4496">
                        <c:v>4.6229999999999986E-3</c:v>
                      </c:pt>
                      <c:pt idx="4497">
                        <c:v>4.6124999999999985E-3</c:v>
                      </c:pt>
                      <c:pt idx="4498">
                        <c:v>4.6054999999999994E-3</c:v>
                      </c:pt>
                      <c:pt idx="4499">
                        <c:v>4.5944999999999988E-3</c:v>
                      </c:pt>
                      <c:pt idx="4500">
                        <c:v>4.5944999999999996E-3</c:v>
                      </c:pt>
                      <c:pt idx="4501">
                        <c:v>4.5899999999999995E-3</c:v>
                      </c:pt>
                      <c:pt idx="4502">
                        <c:v>4.5839999999999995E-3</c:v>
                      </c:pt>
                      <c:pt idx="4503">
                        <c:v>4.5769999999999986E-3</c:v>
                      </c:pt>
                      <c:pt idx="4504">
                        <c:v>4.5524999999999993E-3</c:v>
                      </c:pt>
                      <c:pt idx="4505">
                        <c:v>4.5279999999999999E-3</c:v>
                      </c:pt>
                      <c:pt idx="4506">
                        <c:v>4.5209999999999998E-3</c:v>
                      </c:pt>
                      <c:pt idx="4507">
                        <c:v>4.5049999999999986E-3</c:v>
                      </c:pt>
                      <c:pt idx="4508">
                        <c:v>4.4949999999999999E-3</c:v>
                      </c:pt>
                      <c:pt idx="4509">
                        <c:v>4.4789999999999986E-3</c:v>
                      </c:pt>
                      <c:pt idx="4510">
                        <c:v>4.4589999999999977E-3</c:v>
                      </c:pt>
                      <c:pt idx="4511">
                        <c:v>4.4409999999999979E-3</c:v>
                      </c:pt>
                      <c:pt idx="4512">
                        <c:v>4.4369999999999991E-3</c:v>
                      </c:pt>
                      <c:pt idx="4513">
                        <c:v>4.4249999999999992E-3</c:v>
                      </c:pt>
                      <c:pt idx="4514">
                        <c:v>4.4059999999999993E-3</c:v>
                      </c:pt>
                      <c:pt idx="4515">
                        <c:v>4.4104999999999995E-3</c:v>
                      </c:pt>
                      <c:pt idx="4516">
                        <c:v>4.3984999999999988E-3</c:v>
                      </c:pt>
                      <c:pt idx="4517">
                        <c:v>4.3889999999999988E-3</c:v>
                      </c:pt>
                      <c:pt idx="4518">
                        <c:v>4.3834999999999976E-3</c:v>
                      </c:pt>
                      <c:pt idx="4519">
                        <c:v>4.3709999999999973E-3</c:v>
                      </c:pt>
                      <c:pt idx="4520">
                        <c:v>4.3639999999999972E-3</c:v>
                      </c:pt>
                      <c:pt idx="4521">
                        <c:v>4.3544999999999964E-3</c:v>
                      </c:pt>
                      <c:pt idx="4522">
                        <c:v>4.339499999999997E-3</c:v>
                      </c:pt>
                      <c:pt idx="4523">
                        <c:v>4.3234999999999966E-3</c:v>
                      </c:pt>
                      <c:pt idx="4524">
                        <c:v>4.2984999999999968E-3</c:v>
                      </c:pt>
                      <c:pt idx="4525">
                        <c:v>4.2814999999999971E-3</c:v>
                      </c:pt>
                      <c:pt idx="4526">
                        <c:v>4.2629999999999977E-3</c:v>
                      </c:pt>
                      <c:pt idx="4527">
                        <c:v>4.2634999999999973E-3</c:v>
                      </c:pt>
                      <c:pt idx="4528">
                        <c:v>4.254499999999997E-3</c:v>
                      </c:pt>
                      <c:pt idx="4529">
                        <c:v>4.2344999999999969E-3</c:v>
                      </c:pt>
                      <c:pt idx="4530">
                        <c:v>4.2094999999999971E-3</c:v>
                      </c:pt>
                      <c:pt idx="4531">
                        <c:v>4.1909999999999968E-3</c:v>
                      </c:pt>
                      <c:pt idx="4532">
                        <c:v>4.1739999999999963E-3</c:v>
                      </c:pt>
                      <c:pt idx="4533">
                        <c:v>4.1494999999999969E-3</c:v>
                      </c:pt>
                      <c:pt idx="4534">
                        <c:v>4.1319999999999959E-3</c:v>
                      </c:pt>
                      <c:pt idx="4535">
                        <c:v>4.1129999999999977E-3</c:v>
                      </c:pt>
                      <c:pt idx="4536">
                        <c:v>4.100999999999997E-3</c:v>
                      </c:pt>
                      <c:pt idx="4537">
                        <c:v>4.0779999999999974E-3</c:v>
                      </c:pt>
                      <c:pt idx="4538">
                        <c:v>4.0544999999999973E-3</c:v>
                      </c:pt>
                      <c:pt idx="4539">
                        <c:v>4.0234999999999976E-3</c:v>
                      </c:pt>
                      <c:pt idx="4540">
                        <c:v>4.0054999999999978E-3</c:v>
                      </c:pt>
                      <c:pt idx="4541">
                        <c:v>3.987499999999998E-3</c:v>
                      </c:pt>
                      <c:pt idx="4542">
                        <c:v>3.9749999999999985E-3</c:v>
                      </c:pt>
                      <c:pt idx="4543">
                        <c:v>3.9664999999999987E-3</c:v>
                      </c:pt>
                      <c:pt idx="4544">
                        <c:v>3.9284999999999988E-3</c:v>
                      </c:pt>
                      <c:pt idx="4545">
                        <c:v>3.8904999999999986E-3</c:v>
                      </c:pt>
                      <c:pt idx="4546">
                        <c:v>3.8789999999999988E-3</c:v>
                      </c:pt>
                      <c:pt idx="4547">
                        <c:v>3.8524999999999992E-3</c:v>
                      </c:pt>
                      <c:pt idx="4548">
                        <c:v>3.8294999999999983E-3</c:v>
                      </c:pt>
                      <c:pt idx="4549">
                        <c:v>3.807999999999998E-3</c:v>
                      </c:pt>
                      <c:pt idx="4550">
                        <c:v>3.7859999999999981E-3</c:v>
                      </c:pt>
                      <c:pt idx="4551">
                        <c:v>3.7729999999999981E-3</c:v>
                      </c:pt>
                      <c:pt idx="4552">
                        <c:v>3.758999999999998E-3</c:v>
                      </c:pt>
                      <c:pt idx="4553">
                        <c:v>3.7379999999999978E-3</c:v>
                      </c:pt>
                      <c:pt idx="4554">
                        <c:v>3.7209999999999982E-3</c:v>
                      </c:pt>
                      <c:pt idx="4555">
                        <c:v>3.7054999999999983E-3</c:v>
                      </c:pt>
                      <c:pt idx="4556">
                        <c:v>3.6989999999999983E-3</c:v>
                      </c:pt>
                      <c:pt idx="4557">
                        <c:v>3.680499999999998E-3</c:v>
                      </c:pt>
                      <c:pt idx="4558">
                        <c:v>3.6684999999999977E-3</c:v>
                      </c:pt>
                      <c:pt idx="4559">
                        <c:v>3.6504999999999984E-3</c:v>
                      </c:pt>
                      <c:pt idx="4560">
                        <c:v>3.6269999999999974E-3</c:v>
                      </c:pt>
                      <c:pt idx="4561">
                        <c:v>3.6134999999999978E-3</c:v>
                      </c:pt>
                      <c:pt idx="4562">
                        <c:v>3.5984999999999984E-3</c:v>
                      </c:pt>
                      <c:pt idx="4563">
                        <c:v>3.576499999999999E-3</c:v>
                      </c:pt>
                      <c:pt idx="4564">
                        <c:v>3.5829999999999989E-3</c:v>
                      </c:pt>
                      <c:pt idx="4565">
                        <c:v>3.5674999999999986E-3</c:v>
                      </c:pt>
                      <c:pt idx="4566">
                        <c:v>3.5484999999999996E-3</c:v>
                      </c:pt>
                      <c:pt idx="4567">
                        <c:v>3.5319999999999995E-3</c:v>
                      </c:pt>
                      <c:pt idx="4568">
                        <c:v>3.5304999999999998E-3</c:v>
                      </c:pt>
                      <c:pt idx="4569">
                        <c:v>3.5109999999999998E-3</c:v>
                      </c:pt>
                      <c:pt idx="4570">
                        <c:v>3.4999999999999988E-3</c:v>
                      </c:pt>
                      <c:pt idx="4571">
                        <c:v>3.4889999999999995E-3</c:v>
                      </c:pt>
                      <c:pt idx="4572">
                        <c:v>3.4844999999999989E-3</c:v>
                      </c:pt>
                      <c:pt idx="4573">
                        <c:v>3.4459999999999981E-3</c:v>
                      </c:pt>
                      <c:pt idx="4574">
                        <c:v>3.4279999999999979E-3</c:v>
                      </c:pt>
                      <c:pt idx="4575">
                        <c:v>3.3979999999999978E-3</c:v>
                      </c:pt>
                      <c:pt idx="4576">
                        <c:v>3.379999999999998E-3</c:v>
                      </c:pt>
                      <c:pt idx="4577">
                        <c:v>3.3464999999999966E-3</c:v>
                      </c:pt>
                      <c:pt idx="4578">
                        <c:v>3.3194999999999969E-3</c:v>
                      </c:pt>
                      <c:pt idx="4579">
                        <c:v>3.3059999999999969E-3</c:v>
                      </c:pt>
                      <c:pt idx="4580">
                        <c:v>3.2909999999999966E-3</c:v>
                      </c:pt>
                      <c:pt idx="4581">
                        <c:v>3.2534999999999968E-3</c:v>
                      </c:pt>
                      <c:pt idx="4582">
                        <c:v>3.2269999999999964E-3</c:v>
                      </c:pt>
                      <c:pt idx="4583">
                        <c:v>3.1904999999999976E-3</c:v>
                      </c:pt>
                      <c:pt idx="4584">
                        <c:v>3.1659999999999969E-3</c:v>
                      </c:pt>
                      <c:pt idx="4585">
                        <c:v>3.1379999999999976E-3</c:v>
                      </c:pt>
                      <c:pt idx="4586">
                        <c:v>3.1174999999999974E-3</c:v>
                      </c:pt>
                      <c:pt idx="4587">
                        <c:v>3.0929999999999981E-3</c:v>
                      </c:pt>
                      <c:pt idx="4588">
                        <c:v>3.0519999999999974E-3</c:v>
                      </c:pt>
                      <c:pt idx="4589">
                        <c:v>3.026999999999998E-3</c:v>
                      </c:pt>
                      <c:pt idx="4590">
                        <c:v>2.9944999999999989E-3</c:v>
                      </c:pt>
                      <c:pt idx="4591">
                        <c:v>2.975999999999999E-3</c:v>
                      </c:pt>
                      <c:pt idx="4592">
                        <c:v>2.9644999999999984E-3</c:v>
                      </c:pt>
                      <c:pt idx="4593">
                        <c:v>2.9434999999999995E-3</c:v>
                      </c:pt>
                      <c:pt idx="4594">
                        <c:v>2.9109999999999995E-3</c:v>
                      </c:pt>
                      <c:pt idx="4595">
                        <c:v>2.8974999999999995E-3</c:v>
                      </c:pt>
                      <c:pt idx="4596">
                        <c:v>2.8744999999999999E-3</c:v>
                      </c:pt>
                      <c:pt idx="4597">
                        <c:v>2.8555000000000004E-3</c:v>
                      </c:pt>
                      <c:pt idx="4598">
                        <c:v>2.8344999999999998E-3</c:v>
                      </c:pt>
                      <c:pt idx="4599">
                        <c:v>2.8159999999999995E-3</c:v>
                      </c:pt>
                      <c:pt idx="4600">
                        <c:v>2.797E-3</c:v>
                      </c:pt>
                      <c:pt idx="4601">
                        <c:v>2.7764999999999999E-3</c:v>
                      </c:pt>
                      <c:pt idx="4602">
                        <c:v>2.7529999999999998E-3</c:v>
                      </c:pt>
                      <c:pt idx="4603">
                        <c:v>2.7274999999999999E-3</c:v>
                      </c:pt>
                      <c:pt idx="4604">
                        <c:v>2.719500000000001E-3</c:v>
                      </c:pt>
                      <c:pt idx="4605">
                        <c:v>2.7010000000000007E-3</c:v>
                      </c:pt>
                      <c:pt idx="4606">
                        <c:v>2.6785000000000016E-3</c:v>
                      </c:pt>
                      <c:pt idx="4607">
                        <c:v>2.6600000000000018E-3</c:v>
                      </c:pt>
                      <c:pt idx="4608">
                        <c:v>2.652000000000002E-3</c:v>
                      </c:pt>
                      <c:pt idx="4609">
                        <c:v>2.6345000000000019E-3</c:v>
                      </c:pt>
                      <c:pt idx="4610">
                        <c:v>2.6170000000000017E-3</c:v>
                      </c:pt>
                      <c:pt idx="4611">
                        <c:v>2.5900000000000012E-3</c:v>
                      </c:pt>
                      <c:pt idx="4612">
                        <c:v>2.5735000000000007E-3</c:v>
                      </c:pt>
                      <c:pt idx="4613">
                        <c:v>2.5600000000000015E-3</c:v>
                      </c:pt>
                      <c:pt idx="4614">
                        <c:v>2.5430000000000014E-3</c:v>
                      </c:pt>
                      <c:pt idx="4615">
                        <c:v>2.5295000000000014E-3</c:v>
                      </c:pt>
                      <c:pt idx="4616">
                        <c:v>2.5110000000000015E-3</c:v>
                      </c:pt>
                      <c:pt idx="4617">
                        <c:v>2.4955000000000012E-3</c:v>
                      </c:pt>
                      <c:pt idx="4618">
                        <c:v>2.4825000000000016E-3</c:v>
                      </c:pt>
                      <c:pt idx="4619">
                        <c:v>2.4640000000000013E-3</c:v>
                      </c:pt>
                      <c:pt idx="4620">
                        <c:v>2.452500000000002E-3</c:v>
                      </c:pt>
                      <c:pt idx="4621">
                        <c:v>2.4370000000000012E-3</c:v>
                      </c:pt>
                      <c:pt idx="4622">
                        <c:v>2.4215000000000013E-3</c:v>
                      </c:pt>
                      <c:pt idx="4623">
                        <c:v>2.4150000000000018E-3</c:v>
                      </c:pt>
                      <c:pt idx="4624">
                        <c:v>2.4055000000000014E-3</c:v>
                      </c:pt>
                      <c:pt idx="4625">
                        <c:v>2.3970000000000016E-3</c:v>
                      </c:pt>
                      <c:pt idx="4626">
                        <c:v>2.3890000000000014E-3</c:v>
                      </c:pt>
                      <c:pt idx="4627">
                        <c:v>2.3700000000000014E-3</c:v>
                      </c:pt>
                      <c:pt idx="4628">
                        <c:v>2.3565000000000018E-3</c:v>
                      </c:pt>
                      <c:pt idx="4629">
                        <c:v>2.3370000000000018E-3</c:v>
                      </c:pt>
                      <c:pt idx="4630">
                        <c:v>2.3310000000000023E-3</c:v>
                      </c:pt>
                      <c:pt idx="4631">
                        <c:v>2.338500000000002E-3</c:v>
                      </c:pt>
                      <c:pt idx="4632">
                        <c:v>2.3290000000000021E-3</c:v>
                      </c:pt>
                      <c:pt idx="4633">
                        <c:v>2.2900000000000021E-3</c:v>
                      </c:pt>
                      <c:pt idx="4634">
                        <c:v>2.2915000000000023E-3</c:v>
                      </c:pt>
                      <c:pt idx="4635">
                        <c:v>2.2885000000000023E-3</c:v>
                      </c:pt>
                      <c:pt idx="4636">
                        <c:v>2.2810000000000018E-3</c:v>
                      </c:pt>
                      <c:pt idx="4637">
                        <c:v>2.2790000000000019E-3</c:v>
                      </c:pt>
                      <c:pt idx="4638">
                        <c:v>2.2725000000000024E-3</c:v>
                      </c:pt>
                      <c:pt idx="4639">
                        <c:v>2.2710000000000022E-3</c:v>
                      </c:pt>
                      <c:pt idx="4640">
                        <c:v>2.2700000000000021E-3</c:v>
                      </c:pt>
                      <c:pt idx="4641">
                        <c:v>2.2660000000000015E-3</c:v>
                      </c:pt>
                      <c:pt idx="4642">
                        <c:v>2.2680000000000014E-3</c:v>
                      </c:pt>
                      <c:pt idx="4643">
                        <c:v>2.2580000000000018E-3</c:v>
                      </c:pt>
                      <c:pt idx="4644">
                        <c:v>2.2610000000000017E-3</c:v>
                      </c:pt>
                      <c:pt idx="4645">
                        <c:v>2.2590000000000019E-3</c:v>
                      </c:pt>
                      <c:pt idx="4646">
                        <c:v>2.1795000000000017E-3</c:v>
                      </c:pt>
                      <c:pt idx="4647">
                        <c:v>2.1675000000000019E-3</c:v>
                      </c:pt>
                      <c:pt idx="4648">
                        <c:v>2.1620000000000016E-3</c:v>
                      </c:pt>
                      <c:pt idx="4649">
                        <c:v>2.1560000000000017E-3</c:v>
                      </c:pt>
                      <c:pt idx="4650">
                        <c:v>2.1410000000000018E-3</c:v>
                      </c:pt>
                      <c:pt idx="4651">
                        <c:v>2.1360000000000016E-3</c:v>
                      </c:pt>
                      <c:pt idx="4652">
                        <c:v>2.131500000000001E-3</c:v>
                      </c:pt>
                      <c:pt idx="4653">
                        <c:v>2.1325000000000011E-3</c:v>
                      </c:pt>
                      <c:pt idx="4654">
                        <c:v>2.1345000000000014E-3</c:v>
                      </c:pt>
                      <c:pt idx="4655">
                        <c:v>2.0790000000000014E-3</c:v>
                      </c:pt>
                      <c:pt idx="4656">
                        <c:v>2.086000000000001E-3</c:v>
                      </c:pt>
                      <c:pt idx="4657">
                        <c:v>2.0740000000000012E-3</c:v>
                      </c:pt>
                      <c:pt idx="4658">
                        <c:v>2.0755000000000014E-3</c:v>
                      </c:pt>
                      <c:pt idx="4659">
                        <c:v>2.0645000000000012E-3</c:v>
                      </c:pt>
                      <c:pt idx="4660">
                        <c:v>2.0685000000000013E-3</c:v>
                      </c:pt>
                      <c:pt idx="4661">
                        <c:v>2.0595000000000006E-3</c:v>
                      </c:pt>
                      <c:pt idx="4662">
                        <c:v>2.0735000000000011E-3</c:v>
                      </c:pt>
                      <c:pt idx="4663">
                        <c:v>2.0685000000000005E-3</c:v>
                      </c:pt>
                      <c:pt idx="4664">
                        <c:v>2.0830000000000002E-3</c:v>
                      </c:pt>
                      <c:pt idx="4665">
                        <c:v>2.0985000000000005E-3</c:v>
                      </c:pt>
                      <c:pt idx="4666">
                        <c:v>2.1155000000000006E-3</c:v>
                      </c:pt>
                      <c:pt idx="4667">
                        <c:v>2.1180000000000005E-3</c:v>
                      </c:pt>
                      <c:pt idx="4668">
                        <c:v>2.1180000000000005E-3</c:v>
                      </c:pt>
                      <c:pt idx="4669">
                        <c:v>2.1294999999999999E-3</c:v>
                      </c:pt>
                      <c:pt idx="4670">
                        <c:v>2.1485000000000002E-3</c:v>
                      </c:pt>
                      <c:pt idx="4671">
                        <c:v>2.1640000000000001E-3</c:v>
                      </c:pt>
                      <c:pt idx="4672">
                        <c:v>2.1610000000000002E-3</c:v>
                      </c:pt>
                      <c:pt idx="4673">
                        <c:v>2.1579999999999998E-3</c:v>
                      </c:pt>
                      <c:pt idx="4674">
                        <c:v>2.1635000000000005E-3</c:v>
                      </c:pt>
                      <c:pt idx="4675">
                        <c:v>2.1800000000000009E-3</c:v>
                      </c:pt>
                      <c:pt idx="4676">
                        <c:v>2.1850000000000012E-3</c:v>
                      </c:pt>
                      <c:pt idx="4677">
                        <c:v>2.1725000000000008E-3</c:v>
                      </c:pt>
                      <c:pt idx="4678">
                        <c:v>2.1645000000000011E-3</c:v>
                      </c:pt>
                      <c:pt idx="4679">
                        <c:v>2.1660000000000008E-3</c:v>
                      </c:pt>
                      <c:pt idx="4680">
                        <c:v>2.161000000000001E-3</c:v>
                      </c:pt>
                      <c:pt idx="4681">
                        <c:v>2.1585000000000003E-3</c:v>
                      </c:pt>
                      <c:pt idx="4682">
                        <c:v>2.1580000000000006E-3</c:v>
                      </c:pt>
                      <c:pt idx="4683">
                        <c:v>2.1450000000000006E-3</c:v>
                      </c:pt>
                      <c:pt idx="4684">
                        <c:v>2.1375000000000005E-3</c:v>
                      </c:pt>
                      <c:pt idx="4685">
                        <c:v>2.1265000000000008E-3</c:v>
                      </c:pt>
                      <c:pt idx="4686">
                        <c:v>2.1210000000000014E-3</c:v>
                      </c:pt>
                      <c:pt idx="4687">
                        <c:v>2.1045000000000009E-3</c:v>
                      </c:pt>
                      <c:pt idx="4688">
                        <c:v>2.0845000000000008E-3</c:v>
                      </c:pt>
                      <c:pt idx="4689">
                        <c:v>2.0665000000000006E-3</c:v>
                      </c:pt>
                      <c:pt idx="4690">
                        <c:v>2.0600000000000006E-3</c:v>
                      </c:pt>
                      <c:pt idx="4691">
                        <c:v>2.0480000000000008E-3</c:v>
                      </c:pt>
                      <c:pt idx="4692">
                        <c:v>2.0410000000000007E-3</c:v>
                      </c:pt>
                      <c:pt idx="4693">
                        <c:v>2.023500000000001E-3</c:v>
                      </c:pt>
                      <c:pt idx="4694">
                        <c:v>2.0090000000000008E-3</c:v>
                      </c:pt>
                      <c:pt idx="4695">
                        <c:v>1.9850000000000011E-3</c:v>
                      </c:pt>
                      <c:pt idx="4696">
                        <c:v>1.9595000000000012E-3</c:v>
                      </c:pt>
                      <c:pt idx="4697">
                        <c:v>1.9385000000000008E-3</c:v>
                      </c:pt>
                      <c:pt idx="4698">
                        <c:v>1.9175000000000008E-3</c:v>
                      </c:pt>
                      <c:pt idx="4699">
                        <c:v>1.8820000000000009E-3</c:v>
                      </c:pt>
                      <c:pt idx="4700">
                        <c:v>1.8405000000000008E-3</c:v>
                      </c:pt>
                      <c:pt idx="4701">
                        <c:v>1.7975000000000007E-3</c:v>
                      </c:pt>
                      <c:pt idx="4702">
                        <c:v>1.7665000000000009E-3</c:v>
                      </c:pt>
                      <c:pt idx="4703">
                        <c:v>1.7315000000000011E-3</c:v>
                      </c:pt>
                      <c:pt idx="4704">
                        <c:v>1.7035000000000008E-3</c:v>
                      </c:pt>
                      <c:pt idx="4705">
                        <c:v>1.6730000000000009E-3</c:v>
                      </c:pt>
                      <c:pt idx="4706">
                        <c:v>1.628500000000001E-3</c:v>
                      </c:pt>
                      <c:pt idx="4707">
                        <c:v>1.5945000000000006E-3</c:v>
                      </c:pt>
                      <c:pt idx="4708">
                        <c:v>1.5540000000000009E-3</c:v>
                      </c:pt>
                      <c:pt idx="4709">
                        <c:v>1.5155000000000008E-3</c:v>
                      </c:pt>
                      <c:pt idx="4710">
                        <c:v>1.4895000000000008E-3</c:v>
                      </c:pt>
                      <c:pt idx="4711">
                        <c:v>1.4490000000000006E-3</c:v>
                      </c:pt>
                      <c:pt idx="4712">
                        <c:v>1.3935000000000002E-3</c:v>
                      </c:pt>
                      <c:pt idx="4713">
                        <c:v>1.3325000000000006E-3</c:v>
                      </c:pt>
                      <c:pt idx="4714">
                        <c:v>1.2880000000000003E-3</c:v>
                      </c:pt>
                      <c:pt idx="4715">
                        <c:v>1.2170000000000002E-3</c:v>
                      </c:pt>
                      <c:pt idx="4716">
                        <c:v>1.1675000000000004E-3</c:v>
                      </c:pt>
                      <c:pt idx="4717">
                        <c:v>1.1160000000000009E-3</c:v>
                      </c:pt>
                      <c:pt idx="4718">
                        <c:v>1.0410000000000009E-3</c:v>
                      </c:pt>
                      <c:pt idx="4719">
                        <c:v>9.840000000000005E-4</c:v>
                      </c:pt>
                      <c:pt idx="4720">
                        <c:v>9.1550000000000127E-4</c:v>
                      </c:pt>
                      <c:pt idx="4721">
                        <c:v>8.5250000000000093E-4</c:v>
                      </c:pt>
                      <c:pt idx="4722">
                        <c:v>7.9400000000000087E-4</c:v>
                      </c:pt>
                      <c:pt idx="4723">
                        <c:v>7.0450000000000059E-4</c:v>
                      </c:pt>
                      <c:pt idx="4724">
                        <c:v>6.2800000000000052E-4</c:v>
                      </c:pt>
                      <c:pt idx="4725">
                        <c:v>5.6900000000000039E-4</c:v>
                      </c:pt>
                      <c:pt idx="4726">
                        <c:v>5.0400000000000087E-4</c:v>
                      </c:pt>
                      <c:pt idx="4727">
                        <c:v>4.2150000000000027E-4</c:v>
                      </c:pt>
                      <c:pt idx="4728">
                        <c:v>3.340000000000008E-4</c:v>
                      </c:pt>
                      <c:pt idx="4729">
                        <c:v>2.6450000000000112E-4</c:v>
                      </c:pt>
                      <c:pt idx="4730">
                        <c:v>1.9850000000000073E-4</c:v>
                      </c:pt>
                      <c:pt idx="4731">
                        <c:v>1.0550000000000083E-4</c:v>
                      </c:pt>
                      <c:pt idx="4732">
                        <c:v>1.0000000000001016E-5</c:v>
                      </c:pt>
                      <c:pt idx="4733">
                        <c:v>-8.7999999999999117E-5</c:v>
                      </c:pt>
                      <c:pt idx="4734">
                        <c:v>-1.8399999999999905E-4</c:v>
                      </c:pt>
                      <c:pt idx="4735">
                        <c:v>-2.8749999999999918E-4</c:v>
                      </c:pt>
                      <c:pt idx="4736">
                        <c:v>-3.9349999999999899E-4</c:v>
                      </c:pt>
                      <c:pt idx="4737">
                        <c:v>-4.8849999999999903E-4</c:v>
                      </c:pt>
                      <c:pt idx="4738">
                        <c:v>-5.8949999999999931E-4</c:v>
                      </c:pt>
                      <c:pt idx="4739">
                        <c:v>-6.8849999999999901E-4</c:v>
                      </c:pt>
                      <c:pt idx="4740">
                        <c:v>-7.9049999999999899E-4</c:v>
                      </c:pt>
                      <c:pt idx="4741">
                        <c:v>-8.9399999999999929E-4</c:v>
                      </c:pt>
                      <c:pt idx="4742">
                        <c:v>-1.0004999999999992E-3</c:v>
                      </c:pt>
                      <c:pt idx="4743">
                        <c:v>-1.1259999999999992E-3</c:v>
                      </c:pt>
                      <c:pt idx="4744">
                        <c:v>-1.2089999999999991E-3</c:v>
                      </c:pt>
                      <c:pt idx="4745">
                        <c:v>-1.3029999999999993E-3</c:v>
                      </c:pt>
                      <c:pt idx="4746">
                        <c:v>-1.4114999999999991E-3</c:v>
                      </c:pt>
                      <c:pt idx="4747">
                        <c:v>-1.5149999999999992E-3</c:v>
                      </c:pt>
                      <c:pt idx="4748">
                        <c:v>-1.6239999999999994E-3</c:v>
                      </c:pt>
                      <c:pt idx="4749">
                        <c:v>-1.7314999999999991E-3</c:v>
                      </c:pt>
                      <c:pt idx="4750">
                        <c:v>-1.833499999999999E-3</c:v>
                      </c:pt>
                      <c:pt idx="4751">
                        <c:v>-1.949999999999999E-3</c:v>
                      </c:pt>
                      <c:pt idx="4752">
                        <c:v>-2.0699999999999994E-3</c:v>
                      </c:pt>
                      <c:pt idx="4753">
                        <c:v>-2.1939999999999993E-3</c:v>
                      </c:pt>
                      <c:pt idx="4754">
                        <c:v>-2.3079999999999989E-3</c:v>
                      </c:pt>
                      <c:pt idx="4755">
                        <c:v>-2.4409999999999987E-3</c:v>
                      </c:pt>
                      <c:pt idx="4756">
                        <c:v>-2.5724999999999988E-3</c:v>
                      </c:pt>
                      <c:pt idx="4757">
                        <c:v>-2.6944999999999985E-3</c:v>
                      </c:pt>
                      <c:pt idx="4758">
                        <c:v>-2.834999999999999E-3</c:v>
                      </c:pt>
                      <c:pt idx="4759">
                        <c:v>-2.9534999999999995E-3</c:v>
                      </c:pt>
                      <c:pt idx="4760">
                        <c:v>-3.0769999999999999E-3</c:v>
                      </c:pt>
                      <c:pt idx="4761">
                        <c:v>-3.2069999999999998E-3</c:v>
                      </c:pt>
                      <c:pt idx="4762">
                        <c:v>-3.3409999999999989E-3</c:v>
                      </c:pt>
                      <c:pt idx="4763">
                        <c:v>-3.4739999999999997E-3</c:v>
                      </c:pt>
                      <c:pt idx="4764">
                        <c:v>-3.6289999999999994E-3</c:v>
                      </c:pt>
                      <c:pt idx="4765">
                        <c:v>-3.7649999999999993E-3</c:v>
                      </c:pt>
                      <c:pt idx="4766">
                        <c:v>-3.8969999999999994E-3</c:v>
                      </c:pt>
                      <c:pt idx="4767">
                        <c:v>-4.0339999999999994E-3</c:v>
                      </c:pt>
                      <c:pt idx="4768">
                        <c:v>-4.1885000000000004E-3</c:v>
                      </c:pt>
                      <c:pt idx="4769">
                        <c:v>-4.3274999999999997E-3</c:v>
                      </c:pt>
                      <c:pt idx="4770">
                        <c:v>-4.4774999999999988E-3</c:v>
                      </c:pt>
                      <c:pt idx="4771">
                        <c:v>-4.6349999999999994E-3</c:v>
                      </c:pt>
                      <c:pt idx="4772">
                        <c:v>-4.7849999999999993E-3</c:v>
                      </c:pt>
                      <c:pt idx="4773">
                        <c:v>-4.901E-3</c:v>
                      </c:pt>
                      <c:pt idx="4774">
                        <c:v>-5.0495000000000002E-3</c:v>
                      </c:pt>
                      <c:pt idx="4775">
                        <c:v>-5.1854999999999991E-3</c:v>
                      </c:pt>
                      <c:pt idx="4776">
                        <c:v>-5.3425E-3</c:v>
                      </c:pt>
                      <c:pt idx="4777">
                        <c:v>-5.4745000000000002E-3</c:v>
                      </c:pt>
                      <c:pt idx="4778">
                        <c:v>-5.6124999999999994E-3</c:v>
                      </c:pt>
                      <c:pt idx="4779">
                        <c:v>-5.7799999999999995E-3</c:v>
                      </c:pt>
                      <c:pt idx="4780">
                        <c:v>-5.9284999999999989E-3</c:v>
                      </c:pt>
                      <c:pt idx="4781">
                        <c:v>-6.0624999999999993E-3</c:v>
                      </c:pt>
                      <c:pt idx="4782">
                        <c:v>-6.2205000000000003E-3</c:v>
                      </c:pt>
                      <c:pt idx="4783">
                        <c:v>-6.3694999999999993E-3</c:v>
                      </c:pt>
                      <c:pt idx="4784">
                        <c:v>-6.5204999999999994E-3</c:v>
                      </c:pt>
                      <c:pt idx="4785">
                        <c:v>-6.6689999999999978E-3</c:v>
                      </c:pt>
                      <c:pt idx="4786">
                        <c:v>-6.8289999999999991E-3</c:v>
                      </c:pt>
                      <c:pt idx="4787">
                        <c:v>-6.9824999999999991E-3</c:v>
                      </c:pt>
                      <c:pt idx="4788">
                        <c:v>-7.1334999999999983E-3</c:v>
                      </c:pt>
                      <c:pt idx="4789">
                        <c:v>-7.294499999999998E-3</c:v>
                      </c:pt>
                      <c:pt idx="4790">
                        <c:v>-7.4494999999999969E-3</c:v>
                      </c:pt>
                      <c:pt idx="4791">
                        <c:v>-7.6159999999999969E-3</c:v>
                      </c:pt>
                      <c:pt idx="4792">
                        <c:v>-7.7909999999999976E-3</c:v>
                      </c:pt>
                      <c:pt idx="4793">
                        <c:v>-7.9549999999999968E-3</c:v>
                      </c:pt>
                      <c:pt idx="4794">
                        <c:v>-8.1094999999999969E-3</c:v>
                      </c:pt>
                      <c:pt idx="4795">
                        <c:v>-8.2769999999999962E-3</c:v>
                      </c:pt>
                      <c:pt idx="4796">
                        <c:v>-8.4409999999999971E-3</c:v>
                      </c:pt>
                      <c:pt idx="4797">
                        <c:v>-8.6099999999999961E-3</c:v>
                      </c:pt>
                      <c:pt idx="4798">
                        <c:v>-8.7859999999999952E-3</c:v>
                      </c:pt>
                      <c:pt idx="4799">
                        <c:v>-8.9559999999999969E-3</c:v>
                      </c:pt>
                      <c:pt idx="4800">
                        <c:v>-9.132999999999997E-3</c:v>
                      </c:pt>
                      <c:pt idx="4801">
                        <c:v>-9.3084999999999956E-3</c:v>
                      </c:pt>
                      <c:pt idx="4802">
                        <c:v>-9.4884999999999969E-3</c:v>
                      </c:pt>
                      <c:pt idx="4803">
                        <c:v>-9.6424999999999966E-3</c:v>
                      </c:pt>
                      <c:pt idx="4804">
                        <c:v>-9.7919999999999969E-3</c:v>
                      </c:pt>
                      <c:pt idx="4805">
                        <c:v>-9.9364999999999974E-3</c:v>
                      </c:pt>
                      <c:pt idx="4806">
                        <c:v>-1.0089499999999996E-2</c:v>
                      </c:pt>
                      <c:pt idx="4807">
                        <c:v>-1.0246999999999997E-2</c:v>
                      </c:pt>
                      <c:pt idx="4808">
                        <c:v>-1.0415999999999996E-2</c:v>
                      </c:pt>
                      <c:pt idx="4809">
                        <c:v>-1.0579499999999997E-2</c:v>
                      </c:pt>
                      <c:pt idx="4810">
                        <c:v>-1.0735999999999997E-2</c:v>
                      </c:pt>
                      <c:pt idx="4811">
                        <c:v>-1.0887999999999998E-2</c:v>
                      </c:pt>
                      <c:pt idx="4812">
                        <c:v>-1.1054999999999999E-2</c:v>
                      </c:pt>
                      <c:pt idx="4813">
                        <c:v>-1.1211499999999996E-2</c:v>
                      </c:pt>
                      <c:pt idx="4814">
                        <c:v>-1.1375999999999997E-2</c:v>
                      </c:pt>
                      <c:pt idx="4815">
                        <c:v>-1.1542499999999997E-2</c:v>
                      </c:pt>
                      <c:pt idx="4816">
                        <c:v>-1.1719499999999999E-2</c:v>
                      </c:pt>
                      <c:pt idx="4817">
                        <c:v>-1.1892E-2</c:v>
                      </c:pt>
                      <c:pt idx="4818">
                        <c:v>-1.2053000000000001E-2</c:v>
                      </c:pt>
                      <c:pt idx="4819">
                        <c:v>-1.2215500000000001E-2</c:v>
                      </c:pt>
                      <c:pt idx="4820">
                        <c:v>-1.23915E-2</c:v>
                      </c:pt>
                      <c:pt idx="4821">
                        <c:v>-1.2570000000000001E-2</c:v>
                      </c:pt>
                      <c:pt idx="4822">
                        <c:v>-1.2747999999999999E-2</c:v>
                      </c:pt>
                      <c:pt idx="4823">
                        <c:v>-1.2930500000000001E-2</c:v>
                      </c:pt>
                      <c:pt idx="4824">
                        <c:v>-1.3108999999999997E-2</c:v>
                      </c:pt>
                      <c:pt idx="4825">
                        <c:v>-1.3291499999999998E-2</c:v>
                      </c:pt>
                      <c:pt idx="4826">
                        <c:v>-1.3478499999999997E-2</c:v>
                      </c:pt>
                      <c:pt idx="4827">
                        <c:v>-1.3657499999999998E-2</c:v>
                      </c:pt>
                      <c:pt idx="4828">
                        <c:v>-1.3844999999999996E-2</c:v>
                      </c:pt>
                      <c:pt idx="4829">
                        <c:v>-1.4026999999999996E-2</c:v>
                      </c:pt>
                      <c:pt idx="4830">
                        <c:v>-1.4231999999999998E-2</c:v>
                      </c:pt>
                      <c:pt idx="4831">
                        <c:v>-1.4434499999999996E-2</c:v>
                      </c:pt>
                      <c:pt idx="4832">
                        <c:v>-1.4627999999999997E-2</c:v>
                      </c:pt>
                      <c:pt idx="4833">
                        <c:v>-1.4792999999999999E-2</c:v>
                      </c:pt>
                      <c:pt idx="4834">
                        <c:v>-1.5006999999999998E-2</c:v>
                      </c:pt>
                      <c:pt idx="4835">
                        <c:v>-1.5210499999999998E-2</c:v>
                      </c:pt>
                      <c:pt idx="4836">
                        <c:v>-1.5413E-2</c:v>
                      </c:pt>
                      <c:pt idx="4837">
                        <c:v>-1.5614999999999999E-2</c:v>
                      </c:pt>
                      <c:pt idx="4838">
                        <c:v>-1.5816999999999998E-2</c:v>
                      </c:pt>
                      <c:pt idx="4839">
                        <c:v>-1.6024E-2</c:v>
                      </c:pt>
                      <c:pt idx="4840">
                        <c:v>-1.6233499999999998E-2</c:v>
                      </c:pt>
                      <c:pt idx="4841">
                        <c:v>-1.6433E-2</c:v>
                      </c:pt>
                      <c:pt idx="4842">
                        <c:v>-1.6642999999999998E-2</c:v>
                      </c:pt>
                      <c:pt idx="4843">
                        <c:v>-1.6843499999999997E-2</c:v>
                      </c:pt>
                      <c:pt idx="4844">
                        <c:v>-1.7052999999999999E-2</c:v>
                      </c:pt>
                      <c:pt idx="4845">
                        <c:v>-1.7261499999999999E-2</c:v>
                      </c:pt>
                      <c:pt idx="4846">
                        <c:v>-1.7399499999999998E-2</c:v>
                      </c:pt>
                      <c:pt idx="4847">
                        <c:v>-1.7593499999999998E-2</c:v>
                      </c:pt>
                      <c:pt idx="4848">
                        <c:v>-1.7806999999999996E-2</c:v>
                      </c:pt>
                      <c:pt idx="4849">
                        <c:v>-1.80225E-2</c:v>
                      </c:pt>
                      <c:pt idx="4850">
                        <c:v>-1.8229499999999999E-2</c:v>
                      </c:pt>
                      <c:pt idx="4851">
                        <c:v>-1.8433999999999996E-2</c:v>
                      </c:pt>
                      <c:pt idx="4852">
                        <c:v>-1.8648999999999999E-2</c:v>
                      </c:pt>
                      <c:pt idx="4853">
                        <c:v>-1.8866499999999998E-2</c:v>
                      </c:pt>
                      <c:pt idx="4854">
                        <c:v>-1.9092000000000001E-2</c:v>
                      </c:pt>
                      <c:pt idx="4855">
                        <c:v>-1.9258499999999998E-2</c:v>
                      </c:pt>
                      <c:pt idx="4856">
                        <c:v>-1.9494999999999998E-2</c:v>
                      </c:pt>
                      <c:pt idx="4857">
                        <c:v>-1.9710999999999999E-2</c:v>
                      </c:pt>
                      <c:pt idx="4858">
                        <c:v>-1.9941E-2</c:v>
                      </c:pt>
                      <c:pt idx="4859">
                        <c:v>-2.0158000000000006E-2</c:v>
                      </c:pt>
                      <c:pt idx="4860">
                        <c:v>-2.0390000000000005E-2</c:v>
                      </c:pt>
                      <c:pt idx="4861">
                        <c:v>-2.0607500000000004E-2</c:v>
                      </c:pt>
                      <c:pt idx="4862">
                        <c:v>-2.0843000000000007E-2</c:v>
                      </c:pt>
                      <c:pt idx="4863">
                        <c:v>-2.1068000000000007E-2</c:v>
                      </c:pt>
                      <c:pt idx="4864">
                        <c:v>-2.1309000000000008E-2</c:v>
                      </c:pt>
                      <c:pt idx="4865">
                        <c:v>-2.1537500000000008E-2</c:v>
                      </c:pt>
                      <c:pt idx="4866">
                        <c:v>-2.177200000000001E-2</c:v>
                      </c:pt>
                      <c:pt idx="4867">
                        <c:v>-2.199400000000001E-2</c:v>
                      </c:pt>
                      <c:pt idx="4868">
                        <c:v>-2.2227000000000011E-2</c:v>
                      </c:pt>
                      <c:pt idx="4869">
                        <c:v>-2.2460000000000015E-2</c:v>
                      </c:pt>
                      <c:pt idx="4870">
                        <c:v>-2.2702000000000014E-2</c:v>
                      </c:pt>
                      <c:pt idx="4871">
                        <c:v>-2.2924000000000014E-2</c:v>
                      </c:pt>
                      <c:pt idx="4872">
                        <c:v>-2.3136500000000018E-2</c:v>
                      </c:pt>
                      <c:pt idx="4873">
                        <c:v>-2.3335000000000015E-2</c:v>
                      </c:pt>
                      <c:pt idx="4874">
                        <c:v>-2.3537000000000016E-2</c:v>
                      </c:pt>
                      <c:pt idx="4875">
                        <c:v>-2.375550000000002E-2</c:v>
                      </c:pt>
                      <c:pt idx="4876">
                        <c:v>-2.3955500000000018E-2</c:v>
                      </c:pt>
                      <c:pt idx="4877">
                        <c:v>-2.4143500000000019E-2</c:v>
                      </c:pt>
                      <c:pt idx="4878">
                        <c:v>-2.4337000000000011E-2</c:v>
                      </c:pt>
                      <c:pt idx="4879">
                        <c:v>-2.4535500000000012E-2</c:v>
                      </c:pt>
                      <c:pt idx="4880">
                        <c:v>-2.4730500000000016E-2</c:v>
                      </c:pt>
                      <c:pt idx="4881">
                        <c:v>-2.491500000000001E-2</c:v>
                      </c:pt>
                      <c:pt idx="4882">
                        <c:v>-2.5107500000000012E-2</c:v>
                      </c:pt>
                      <c:pt idx="4883">
                        <c:v>-2.5301000000000014E-2</c:v>
                      </c:pt>
                      <c:pt idx="4884">
                        <c:v>-2.5481500000000015E-2</c:v>
                      </c:pt>
                      <c:pt idx="4885">
                        <c:v>-2.5667500000000013E-2</c:v>
                      </c:pt>
                      <c:pt idx="4886">
                        <c:v>-2.5856000000000011E-2</c:v>
                      </c:pt>
                      <c:pt idx="4887">
                        <c:v>-2.6032500000000014E-2</c:v>
                      </c:pt>
                      <c:pt idx="4888">
                        <c:v>-2.6198000000000009E-2</c:v>
                      </c:pt>
                      <c:pt idx="4889">
                        <c:v>-2.6373000000000011E-2</c:v>
                      </c:pt>
                      <c:pt idx="4890">
                        <c:v>-2.6557000000000011E-2</c:v>
                      </c:pt>
                      <c:pt idx="4891">
                        <c:v>-2.6735000000000012E-2</c:v>
                      </c:pt>
                      <c:pt idx="4892">
                        <c:v>-2.6911000000000008E-2</c:v>
                      </c:pt>
                      <c:pt idx="4893">
                        <c:v>-2.7088000000000011E-2</c:v>
                      </c:pt>
                      <c:pt idx="4894">
                        <c:v>-2.7248000000000008E-2</c:v>
                      </c:pt>
                      <c:pt idx="4895">
                        <c:v>-2.741250000000001E-2</c:v>
                      </c:pt>
                      <c:pt idx="4896">
                        <c:v>-2.7536000000000008E-2</c:v>
                      </c:pt>
                      <c:pt idx="4897">
                        <c:v>-2.7679500000000013E-2</c:v>
                      </c:pt>
                      <c:pt idx="4898">
                        <c:v>-2.7809000000000014E-2</c:v>
                      </c:pt>
                      <c:pt idx="4899">
                        <c:v>-2.7925500000000013E-2</c:v>
                      </c:pt>
                      <c:pt idx="4900">
                        <c:v>-2.8051000000000013E-2</c:v>
                      </c:pt>
                      <c:pt idx="4901">
                        <c:v>-2.8170000000000011E-2</c:v>
                      </c:pt>
                      <c:pt idx="4902">
                        <c:v>-2.8293000000000013E-2</c:v>
                      </c:pt>
                      <c:pt idx="4903">
                        <c:v>-2.8414500000000013E-2</c:v>
                      </c:pt>
                      <c:pt idx="4904">
                        <c:v>-2.8536000000000009E-2</c:v>
                      </c:pt>
                      <c:pt idx="4905">
                        <c:v>-2.8644000000000017E-2</c:v>
                      </c:pt>
                      <c:pt idx="4906">
                        <c:v>-2.8755500000000017E-2</c:v>
                      </c:pt>
                      <c:pt idx="4907">
                        <c:v>-2.8867500000000018E-2</c:v>
                      </c:pt>
                      <c:pt idx="4908">
                        <c:v>-2.8982000000000018E-2</c:v>
                      </c:pt>
                      <c:pt idx="4909">
                        <c:v>-2.9100500000000019E-2</c:v>
                      </c:pt>
                      <c:pt idx="4910">
                        <c:v>-2.9245500000000018E-2</c:v>
                      </c:pt>
                      <c:pt idx="4911">
                        <c:v>-2.935850000000002E-2</c:v>
                      </c:pt>
                      <c:pt idx="4912">
                        <c:v>-2.9464500000000022E-2</c:v>
                      </c:pt>
                      <c:pt idx="4913">
                        <c:v>-2.9558000000000022E-2</c:v>
                      </c:pt>
                      <c:pt idx="4914">
                        <c:v>-2.9616500000000018E-2</c:v>
                      </c:pt>
                      <c:pt idx="4915">
                        <c:v>-2.970150000000002E-2</c:v>
                      </c:pt>
                      <c:pt idx="4916">
                        <c:v>-2.9792500000000017E-2</c:v>
                      </c:pt>
                      <c:pt idx="4917">
                        <c:v>-2.9891000000000015E-2</c:v>
                      </c:pt>
                      <c:pt idx="4918">
                        <c:v>-2.9964500000000015E-2</c:v>
                      </c:pt>
                      <c:pt idx="4919">
                        <c:v>-3.0057500000000018E-2</c:v>
                      </c:pt>
                      <c:pt idx="4920">
                        <c:v>-3.0142500000000013E-2</c:v>
                      </c:pt>
                      <c:pt idx="4921">
                        <c:v>-3.0229500000000017E-2</c:v>
                      </c:pt>
                      <c:pt idx="4922">
                        <c:v>-3.0312500000000013E-2</c:v>
                      </c:pt>
                      <c:pt idx="4923">
                        <c:v>-3.0372500000000011E-2</c:v>
                      </c:pt>
                      <c:pt idx="4924">
                        <c:v>-3.0435500000000011E-2</c:v>
                      </c:pt>
                      <c:pt idx="4925">
                        <c:v>-3.0520500000000016E-2</c:v>
                      </c:pt>
                      <c:pt idx="4926">
                        <c:v>-3.0597500000000021E-2</c:v>
                      </c:pt>
                      <c:pt idx="4927">
                        <c:v>-3.0676500000000016E-2</c:v>
                      </c:pt>
                      <c:pt idx="4928">
                        <c:v>-3.0734500000000019E-2</c:v>
                      </c:pt>
                      <c:pt idx="4929">
                        <c:v>-3.0802500000000014E-2</c:v>
                      </c:pt>
                      <c:pt idx="4930">
                        <c:v>-3.0875500000000014E-2</c:v>
                      </c:pt>
                      <c:pt idx="4931">
                        <c:v>-3.0930500000000017E-2</c:v>
                      </c:pt>
                      <c:pt idx="4932">
                        <c:v>-3.0969500000000014E-2</c:v>
                      </c:pt>
                      <c:pt idx="4933">
                        <c:v>-3.1016000000000012E-2</c:v>
                      </c:pt>
                      <c:pt idx="4934">
                        <c:v>-3.1054500000000013E-2</c:v>
                      </c:pt>
                      <c:pt idx="4935">
                        <c:v>-3.1092000000000019E-2</c:v>
                      </c:pt>
                      <c:pt idx="4936">
                        <c:v>-3.1139000000000014E-2</c:v>
                      </c:pt>
                      <c:pt idx="4937">
                        <c:v>-3.1173000000000017E-2</c:v>
                      </c:pt>
                      <c:pt idx="4938">
                        <c:v>-3.1203000000000015E-2</c:v>
                      </c:pt>
                      <c:pt idx="4939">
                        <c:v>-3.1235000000000009E-2</c:v>
                      </c:pt>
                      <c:pt idx="4940">
                        <c:v>-3.1267500000000011E-2</c:v>
                      </c:pt>
                      <c:pt idx="4941">
                        <c:v>-3.1304000000000005E-2</c:v>
                      </c:pt>
                      <c:pt idx="4942">
                        <c:v>-3.1330500000000011E-2</c:v>
                      </c:pt>
                      <c:pt idx="4943">
                        <c:v>-3.134350000000001E-2</c:v>
                      </c:pt>
                      <c:pt idx="4944">
                        <c:v>-3.1359000000000012E-2</c:v>
                      </c:pt>
                      <c:pt idx="4945">
                        <c:v>-3.138500000000001E-2</c:v>
                      </c:pt>
                      <c:pt idx="4946">
                        <c:v>-3.1407000000000011E-2</c:v>
                      </c:pt>
                      <c:pt idx="4947">
                        <c:v>-3.1443000000000006E-2</c:v>
                      </c:pt>
                      <c:pt idx="4948">
                        <c:v>-3.1457000000000013E-2</c:v>
                      </c:pt>
                      <c:pt idx="4949">
                        <c:v>-3.1471000000000006E-2</c:v>
                      </c:pt>
                      <c:pt idx="4950">
                        <c:v>-3.1483000000000011E-2</c:v>
                      </c:pt>
                      <c:pt idx="4951">
                        <c:v>-3.1487000000000008E-2</c:v>
                      </c:pt>
                      <c:pt idx="4952">
                        <c:v>-3.1483000000000011E-2</c:v>
                      </c:pt>
                      <c:pt idx="4953">
                        <c:v>-3.1488000000000002E-2</c:v>
                      </c:pt>
                      <c:pt idx="4954">
                        <c:v>-3.1494000000000001E-2</c:v>
                      </c:pt>
                      <c:pt idx="4955">
                        <c:v>-3.1481000000000002E-2</c:v>
                      </c:pt>
                      <c:pt idx="4956">
                        <c:v>-3.1476000000000004E-2</c:v>
                      </c:pt>
                      <c:pt idx="4957">
                        <c:v>-3.1476500000000004E-2</c:v>
                      </c:pt>
                      <c:pt idx="4958">
                        <c:v>-3.1466000000000008E-2</c:v>
                      </c:pt>
                      <c:pt idx="4959">
                        <c:v>-3.1467000000000009E-2</c:v>
                      </c:pt>
                      <c:pt idx="4960">
                        <c:v>-3.1456000000000012E-2</c:v>
                      </c:pt>
                      <c:pt idx="4961">
                        <c:v>-3.1448500000000011E-2</c:v>
                      </c:pt>
                      <c:pt idx="4962">
                        <c:v>-3.1433000000000016E-2</c:v>
                      </c:pt>
                      <c:pt idx="4963">
                        <c:v>-3.1410500000000015E-2</c:v>
                      </c:pt>
                      <c:pt idx="4964">
                        <c:v>-3.1385500000000011E-2</c:v>
                      </c:pt>
                      <c:pt idx="4965">
                        <c:v>-3.1365000000000011E-2</c:v>
                      </c:pt>
                      <c:pt idx="4966">
                        <c:v>-3.1337500000000011E-2</c:v>
                      </c:pt>
                      <c:pt idx="4967">
                        <c:v>-3.1311000000000012E-2</c:v>
                      </c:pt>
                      <c:pt idx="4968">
                        <c:v>-3.1276500000000013E-2</c:v>
                      </c:pt>
                      <c:pt idx="4969">
                        <c:v>-3.1241500000000012E-2</c:v>
                      </c:pt>
                      <c:pt idx="4970">
                        <c:v>-3.1203500000000006E-2</c:v>
                      </c:pt>
                      <c:pt idx="4971">
                        <c:v>-3.1156500000000011E-2</c:v>
                      </c:pt>
                      <c:pt idx="4972">
                        <c:v>-3.1121000000000017E-2</c:v>
                      </c:pt>
                      <c:pt idx="4973">
                        <c:v>-3.1092000000000012E-2</c:v>
                      </c:pt>
                      <c:pt idx="4974">
                        <c:v>-3.1044000000000009E-2</c:v>
                      </c:pt>
                      <c:pt idx="4975">
                        <c:v>-3.1002500000000013E-2</c:v>
                      </c:pt>
                      <c:pt idx="4976">
                        <c:v>-3.0954500000000013E-2</c:v>
                      </c:pt>
                      <c:pt idx="4977">
                        <c:v>-3.0904500000000015E-2</c:v>
                      </c:pt>
                      <c:pt idx="4978">
                        <c:v>-3.0852500000000015E-2</c:v>
                      </c:pt>
                      <c:pt idx="4979">
                        <c:v>-3.0788500000000014E-2</c:v>
                      </c:pt>
                      <c:pt idx="4980">
                        <c:v>-3.0728500000000016E-2</c:v>
                      </c:pt>
                      <c:pt idx="4981">
                        <c:v>-3.0670000000000017E-2</c:v>
                      </c:pt>
                      <c:pt idx="4982">
                        <c:v>-3.0602000000000018E-2</c:v>
                      </c:pt>
                      <c:pt idx="4983">
                        <c:v>-3.0539500000000018E-2</c:v>
                      </c:pt>
                      <c:pt idx="4984">
                        <c:v>-3.0478500000000023E-2</c:v>
                      </c:pt>
                      <c:pt idx="4985">
                        <c:v>-3.042050000000002E-2</c:v>
                      </c:pt>
                      <c:pt idx="4986">
                        <c:v>-3.0350000000000016E-2</c:v>
                      </c:pt>
                      <c:pt idx="4987">
                        <c:v>-3.0282000000000014E-2</c:v>
                      </c:pt>
                      <c:pt idx="4988">
                        <c:v>-3.0206500000000011E-2</c:v>
                      </c:pt>
                      <c:pt idx="4989">
                        <c:v>-3.0132000000000016E-2</c:v>
                      </c:pt>
                      <c:pt idx="4990">
                        <c:v>-3.0055000000000012E-2</c:v>
                      </c:pt>
                      <c:pt idx="4991">
                        <c:v>-2.9989000000000012E-2</c:v>
                      </c:pt>
                      <c:pt idx="4992">
                        <c:v>-2.9946500000000008E-2</c:v>
                      </c:pt>
                      <c:pt idx="4993">
                        <c:v>-2.9915500000000015E-2</c:v>
                      </c:pt>
                      <c:pt idx="4994">
                        <c:v>-2.9886500000000017E-2</c:v>
                      </c:pt>
                      <c:pt idx="4995">
                        <c:v>-2.985150000000001E-2</c:v>
                      </c:pt>
                      <c:pt idx="4996">
                        <c:v>-2.9817500000000007E-2</c:v>
                      </c:pt>
                      <c:pt idx="4997">
                        <c:v>-2.9782500000000003E-2</c:v>
                      </c:pt>
                      <c:pt idx="4998">
                        <c:v>-2.9743500000000006E-2</c:v>
                      </c:pt>
                      <c:pt idx="4999">
                        <c:v>-2.9705500000000006E-2</c:v>
                      </c:pt>
                      <c:pt idx="5000">
                        <c:v>-2.9664000000000006E-2</c:v>
                      </c:pt>
                      <c:pt idx="5001">
                        <c:v>-2.9619500000000003E-2</c:v>
                      </c:pt>
                      <c:pt idx="5002">
                        <c:v>-2.9575499999999998E-2</c:v>
                      </c:pt>
                      <c:pt idx="5003">
                        <c:v>-2.9553999999999997E-2</c:v>
                      </c:pt>
                      <c:pt idx="5004">
                        <c:v>-2.9534500000000002E-2</c:v>
                      </c:pt>
                      <c:pt idx="5005">
                        <c:v>-2.9517000000000005E-2</c:v>
                      </c:pt>
                      <c:pt idx="5006">
                        <c:v>-2.9496000000000008E-2</c:v>
                      </c:pt>
                      <c:pt idx="5007">
                        <c:v>-2.9471000000000004E-2</c:v>
                      </c:pt>
                      <c:pt idx="5008">
                        <c:v>-2.9447500000000005E-2</c:v>
                      </c:pt>
                      <c:pt idx="5009">
                        <c:v>-2.9424500000000006E-2</c:v>
                      </c:pt>
                      <c:pt idx="5010">
                        <c:v>-2.9399500000000002E-2</c:v>
                      </c:pt>
                      <c:pt idx="5011">
                        <c:v>-2.9379500000000003E-2</c:v>
                      </c:pt>
                      <c:pt idx="5012">
                        <c:v>-2.9353500000000001E-2</c:v>
                      </c:pt>
                      <c:pt idx="5013">
                        <c:v>-2.9333999999999999E-2</c:v>
                      </c:pt>
                      <c:pt idx="5014">
                        <c:v>-2.9312500000000005E-2</c:v>
                      </c:pt>
                      <c:pt idx="5015">
                        <c:v>-2.9282500000000003E-2</c:v>
                      </c:pt>
                      <c:pt idx="5016">
                        <c:v>-2.9243999999999996E-2</c:v>
                      </c:pt>
                      <c:pt idx="5017">
                        <c:v>-2.9217E-2</c:v>
                      </c:pt>
                      <c:pt idx="5018">
                        <c:v>-2.9192999999999997E-2</c:v>
                      </c:pt>
                      <c:pt idx="5019">
                        <c:v>-2.916899999999999E-2</c:v>
                      </c:pt>
                      <c:pt idx="5020">
                        <c:v>-2.9138999999999991E-2</c:v>
                      </c:pt>
                      <c:pt idx="5021">
                        <c:v>-2.9103999999999991E-2</c:v>
                      </c:pt>
                      <c:pt idx="5022">
                        <c:v>-2.9069999999999995E-2</c:v>
                      </c:pt>
                      <c:pt idx="5023">
                        <c:v>-2.9031999999999995E-2</c:v>
                      </c:pt>
                      <c:pt idx="5024">
                        <c:v>-2.8993999999999992E-2</c:v>
                      </c:pt>
                      <c:pt idx="5025">
                        <c:v>-2.8948499999999999E-2</c:v>
                      </c:pt>
                      <c:pt idx="5026">
                        <c:v>-2.8902999999999995E-2</c:v>
                      </c:pt>
                      <c:pt idx="5027">
                        <c:v>-2.8863E-2</c:v>
                      </c:pt>
                      <c:pt idx="5028">
                        <c:v>-2.8818499999999997E-2</c:v>
                      </c:pt>
                      <c:pt idx="5029">
                        <c:v>-2.878E-2</c:v>
                      </c:pt>
                      <c:pt idx="5030">
                        <c:v>-2.8721999999999994E-2</c:v>
                      </c:pt>
                      <c:pt idx="5031">
                        <c:v>-2.8676499999999994E-2</c:v>
                      </c:pt>
                      <c:pt idx="5032">
                        <c:v>-2.8627499999999993E-2</c:v>
                      </c:pt>
                      <c:pt idx="5033">
                        <c:v>-2.8571999999999993E-2</c:v>
                      </c:pt>
                      <c:pt idx="5034">
                        <c:v>-2.8513999999999991E-2</c:v>
                      </c:pt>
                      <c:pt idx="5035">
                        <c:v>-2.8461999999999987E-2</c:v>
                      </c:pt>
                      <c:pt idx="5036">
                        <c:v>-2.8398499999999993E-2</c:v>
                      </c:pt>
                      <c:pt idx="5037">
                        <c:v>-2.8346499999999993E-2</c:v>
                      </c:pt>
                      <c:pt idx="5038">
                        <c:v>-2.8291999999999987E-2</c:v>
                      </c:pt>
                      <c:pt idx="5039">
                        <c:v>-2.8233999999999992E-2</c:v>
                      </c:pt>
                      <c:pt idx="5040">
                        <c:v>-2.8173499999999997E-2</c:v>
                      </c:pt>
                      <c:pt idx="5041">
                        <c:v>-2.8118999999999988E-2</c:v>
                      </c:pt>
                      <c:pt idx="5042">
                        <c:v>-2.8056999999999995E-2</c:v>
                      </c:pt>
                      <c:pt idx="5043">
                        <c:v>-2.7992499999999986E-2</c:v>
                      </c:pt>
                      <c:pt idx="5044">
                        <c:v>-2.7930999999999987E-2</c:v>
                      </c:pt>
                      <c:pt idx="5045">
                        <c:v>-2.7871999999999994E-2</c:v>
                      </c:pt>
                      <c:pt idx="5046">
                        <c:v>-2.7800499999999992E-2</c:v>
                      </c:pt>
                      <c:pt idx="5047">
                        <c:v>-2.7735499999999993E-2</c:v>
                      </c:pt>
                      <c:pt idx="5048">
                        <c:v>-2.7667500000000001E-2</c:v>
                      </c:pt>
                      <c:pt idx="5049">
                        <c:v>-2.75935E-2</c:v>
                      </c:pt>
                      <c:pt idx="5050">
                        <c:v>-2.7492500000000003E-2</c:v>
                      </c:pt>
                      <c:pt idx="5051">
                        <c:v>-2.7429000000000005E-2</c:v>
                      </c:pt>
                      <c:pt idx="5052">
                        <c:v>-2.7357000000000006E-2</c:v>
                      </c:pt>
                      <c:pt idx="5053">
                        <c:v>-2.72815E-2</c:v>
                      </c:pt>
                      <c:pt idx="5054">
                        <c:v>-2.7201500000000003E-2</c:v>
                      </c:pt>
                      <c:pt idx="5055">
                        <c:v>-2.7129000000000007E-2</c:v>
                      </c:pt>
                      <c:pt idx="5056">
                        <c:v>-2.7042000000000007E-2</c:v>
                      </c:pt>
                      <c:pt idx="5057">
                        <c:v>-2.6960000000000001E-2</c:v>
                      </c:pt>
                      <c:pt idx="5058">
                        <c:v>-2.6884000000000002E-2</c:v>
                      </c:pt>
                      <c:pt idx="5059">
                        <c:v>-2.6803000000000004E-2</c:v>
                      </c:pt>
                      <c:pt idx="5060">
                        <c:v>-2.6719500000000007E-2</c:v>
                      </c:pt>
                      <c:pt idx="5061">
                        <c:v>-2.6640500000000004E-2</c:v>
                      </c:pt>
                      <c:pt idx="5062">
                        <c:v>-2.65595E-2</c:v>
                      </c:pt>
                      <c:pt idx="5063">
                        <c:v>-2.6477000000000004E-2</c:v>
                      </c:pt>
                      <c:pt idx="5064">
                        <c:v>-2.6395500000000006E-2</c:v>
                      </c:pt>
                      <c:pt idx="5065">
                        <c:v>-2.631650000000001E-2</c:v>
                      </c:pt>
                      <c:pt idx="5066">
                        <c:v>-2.6235000000000008E-2</c:v>
                      </c:pt>
                      <c:pt idx="5067">
                        <c:v>-2.6157000000000003E-2</c:v>
                      </c:pt>
                      <c:pt idx="5068">
                        <c:v>-2.6067500000000011E-2</c:v>
                      </c:pt>
                      <c:pt idx="5069">
                        <c:v>-2.5988500000000015E-2</c:v>
                      </c:pt>
                      <c:pt idx="5070">
                        <c:v>-2.5907000000000013E-2</c:v>
                      </c:pt>
                      <c:pt idx="5071">
                        <c:v>-2.5846500000000012E-2</c:v>
                      </c:pt>
                      <c:pt idx="5072">
                        <c:v>-2.5773500000000015E-2</c:v>
                      </c:pt>
                      <c:pt idx="5073">
                        <c:v>-2.5718500000000012E-2</c:v>
                      </c:pt>
                      <c:pt idx="5074">
                        <c:v>-2.5661000000000014E-2</c:v>
                      </c:pt>
                      <c:pt idx="5075">
                        <c:v>-2.5598000000000013E-2</c:v>
                      </c:pt>
                      <c:pt idx="5076">
                        <c:v>-2.5549000000000013E-2</c:v>
                      </c:pt>
                      <c:pt idx="5077">
                        <c:v>-2.5498500000000011E-2</c:v>
                      </c:pt>
                      <c:pt idx="5078">
                        <c:v>-2.5438500000000013E-2</c:v>
                      </c:pt>
                      <c:pt idx="5079">
                        <c:v>-2.5378500000000016E-2</c:v>
                      </c:pt>
                      <c:pt idx="5080">
                        <c:v>-2.5330500000000013E-2</c:v>
                      </c:pt>
                      <c:pt idx="5081">
                        <c:v>-2.5288000000000012E-2</c:v>
                      </c:pt>
                      <c:pt idx="5082">
                        <c:v>-2.5232000000000018E-2</c:v>
                      </c:pt>
                      <c:pt idx="5083">
                        <c:v>-2.5175500000000014E-2</c:v>
                      </c:pt>
                      <c:pt idx="5084">
                        <c:v>-2.5128000000000011E-2</c:v>
                      </c:pt>
                      <c:pt idx="5085">
                        <c:v>-2.5077000000000016E-2</c:v>
                      </c:pt>
                      <c:pt idx="5086">
                        <c:v>-2.5022500000000007E-2</c:v>
                      </c:pt>
                      <c:pt idx="5087">
                        <c:v>-2.4972500000000005E-2</c:v>
                      </c:pt>
                      <c:pt idx="5088">
                        <c:v>-2.4921000000000006E-2</c:v>
                      </c:pt>
                      <c:pt idx="5089">
                        <c:v>-2.4868000000000005E-2</c:v>
                      </c:pt>
                      <c:pt idx="5090">
                        <c:v>-2.4817000000000006E-2</c:v>
                      </c:pt>
                      <c:pt idx="5091">
                        <c:v>-2.4765000000000002E-2</c:v>
                      </c:pt>
                      <c:pt idx="5092">
                        <c:v>-2.47175E-2</c:v>
                      </c:pt>
                      <c:pt idx="5093">
                        <c:v>-2.4662000000000003E-2</c:v>
                      </c:pt>
                      <c:pt idx="5094">
                        <c:v>-2.4624000000000007E-2</c:v>
                      </c:pt>
                      <c:pt idx="5095">
                        <c:v>-2.457150000000001E-2</c:v>
                      </c:pt>
                      <c:pt idx="5096">
                        <c:v>-2.455800000000001E-2</c:v>
                      </c:pt>
                      <c:pt idx="5097">
                        <c:v>-2.4532000000000009E-2</c:v>
                      </c:pt>
                      <c:pt idx="5098">
                        <c:v>-2.4517000000000011E-2</c:v>
                      </c:pt>
                      <c:pt idx="5099">
                        <c:v>-2.4499000000000014E-2</c:v>
                      </c:pt>
                      <c:pt idx="5100">
                        <c:v>-2.4478500000000007E-2</c:v>
                      </c:pt>
                      <c:pt idx="5101">
                        <c:v>-2.446050000000001E-2</c:v>
                      </c:pt>
                      <c:pt idx="5102">
                        <c:v>-2.4441500000000008E-2</c:v>
                      </c:pt>
                      <c:pt idx="5103">
                        <c:v>-2.441900000000001E-2</c:v>
                      </c:pt>
                      <c:pt idx="5104">
                        <c:v>-2.4400000000000008E-2</c:v>
                      </c:pt>
                      <c:pt idx="5105">
                        <c:v>-2.4377000000000003E-2</c:v>
                      </c:pt>
                      <c:pt idx="5106">
                        <c:v>-2.4354000000000004E-2</c:v>
                      </c:pt>
                      <c:pt idx="5107">
                        <c:v>-2.4330500000000005E-2</c:v>
                      </c:pt>
                      <c:pt idx="5108">
                        <c:v>-2.4308500000000007E-2</c:v>
                      </c:pt>
                      <c:pt idx="5109">
                        <c:v>-2.4284000000000007E-2</c:v>
                      </c:pt>
                      <c:pt idx="5110">
                        <c:v>-2.4184500000000005E-2</c:v>
                      </c:pt>
                      <c:pt idx="5111">
                        <c:v>-2.4107E-2</c:v>
                      </c:pt>
                      <c:pt idx="5112">
                        <c:v>-2.4031500000000004E-2</c:v>
                      </c:pt>
                      <c:pt idx="5113">
                        <c:v>-2.3957000000000003E-2</c:v>
                      </c:pt>
                      <c:pt idx="5114">
                        <c:v>-2.3926499999999996E-2</c:v>
                      </c:pt>
                      <c:pt idx="5115">
                        <c:v>-2.3857500000000004E-2</c:v>
                      </c:pt>
                      <c:pt idx="5116">
                        <c:v>-2.3789500000000002E-2</c:v>
                      </c:pt>
                      <c:pt idx="5117">
                        <c:v>-2.3709500000000005E-2</c:v>
                      </c:pt>
                      <c:pt idx="5118">
                        <c:v>-2.3642500000000007E-2</c:v>
                      </c:pt>
                      <c:pt idx="5119">
                        <c:v>-2.3571500000000013E-2</c:v>
                      </c:pt>
                      <c:pt idx="5120">
                        <c:v>-2.3504000000000011E-2</c:v>
                      </c:pt>
                      <c:pt idx="5121">
                        <c:v>-2.3432000000000008E-2</c:v>
                      </c:pt>
                      <c:pt idx="5122">
                        <c:v>-2.3367500000000006E-2</c:v>
                      </c:pt>
                      <c:pt idx="5123">
                        <c:v>-2.3299500000000011E-2</c:v>
                      </c:pt>
                      <c:pt idx="5124">
                        <c:v>-2.3226000000000014E-2</c:v>
                      </c:pt>
                      <c:pt idx="5125">
                        <c:v>-2.3155000000000019E-2</c:v>
                      </c:pt>
                      <c:pt idx="5126">
                        <c:v>-2.308600000000002E-2</c:v>
                      </c:pt>
                      <c:pt idx="5127">
                        <c:v>-2.302350000000002E-2</c:v>
                      </c:pt>
                      <c:pt idx="5128">
                        <c:v>-2.2962500000000014E-2</c:v>
                      </c:pt>
                      <c:pt idx="5129">
                        <c:v>-2.2896500000000014E-2</c:v>
                      </c:pt>
                      <c:pt idx="5130">
                        <c:v>-2.2828500000000012E-2</c:v>
                      </c:pt>
                      <c:pt idx="5131">
                        <c:v>-2.2761500000000007E-2</c:v>
                      </c:pt>
                      <c:pt idx="5132">
                        <c:v>-2.2705500000000003E-2</c:v>
                      </c:pt>
                      <c:pt idx="5133">
                        <c:v>-2.2635500000000003E-2</c:v>
                      </c:pt>
                      <c:pt idx="5134">
                        <c:v>-2.2576000000000006E-2</c:v>
                      </c:pt>
                      <c:pt idx="5135">
                        <c:v>-2.2514500000000003E-2</c:v>
                      </c:pt>
                      <c:pt idx="5136">
                        <c:v>-2.2442500000000001E-2</c:v>
                      </c:pt>
                      <c:pt idx="5137">
                        <c:v>-2.2384500000000002E-2</c:v>
                      </c:pt>
                      <c:pt idx="5138">
                        <c:v>-2.2324500000000004E-2</c:v>
                      </c:pt>
                      <c:pt idx="5139">
                        <c:v>-2.2260500000000006E-2</c:v>
                      </c:pt>
                      <c:pt idx="5140">
                        <c:v>-2.2202500000000003E-2</c:v>
                      </c:pt>
                      <c:pt idx="5141">
                        <c:v>-2.2134000000000001E-2</c:v>
                      </c:pt>
                      <c:pt idx="5142">
                        <c:v>-2.2075500000000005E-2</c:v>
                      </c:pt>
                      <c:pt idx="5143">
                        <c:v>-2.2017500000000006E-2</c:v>
                      </c:pt>
                      <c:pt idx="5144">
                        <c:v>-2.1968000000000008E-2</c:v>
                      </c:pt>
                      <c:pt idx="5145">
                        <c:v>-2.1909000000000005E-2</c:v>
                      </c:pt>
                      <c:pt idx="5146">
                        <c:v>-2.1849500000000008E-2</c:v>
                      </c:pt>
                      <c:pt idx="5147">
                        <c:v>-2.1776000000000007E-2</c:v>
                      </c:pt>
                      <c:pt idx="5148">
                        <c:v>-2.1984000000000014E-2</c:v>
                      </c:pt>
                      <c:pt idx="5149">
                        <c:v>-2.1976500000000003E-2</c:v>
                      </c:pt>
                      <c:pt idx="5150">
                        <c:v>-2.1968000000000001E-2</c:v>
                      </c:pt>
                      <c:pt idx="5151">
                        <c:v>-2.1963000000000003E-2</c:v>
                      </c:pt>
                      <c:pt idx="5152">
                        <c:v>-2.1961500000000002E-2</c:v>
                      </c:pt>
                      <c:pt idx="5153">
                        <c:v>-2.1951500000000002E-2</c:v>
                      </c:pt>
                      <c:pt idx="5154">
                        <c:v>-2.1941000000000002E-2</c:v>
                      </c:pt>
                      <c:pt idx="5155">
                        <c:v>-2.1936000000000004E-2</c:v>
                      </c:pt>
                      <c:pt idx="5156">
                        <c:v>-2.1930000000000005E-2</c:v>
                      </c:pt>
                      <c:pt idx="5157">
                        <c:v>-2.1925500000000001E-2</c:v>
                      </c:pt>
                      <c:pt idx="5158">
                        <c:v>-2.1919500000000001E-2</c:v>
                      </c:pt>
                      <c:pt idx="5159">
                        <c:v>-2.1914000000000003E-2</c:v>
                      </c:pt>
                      <c:pt idx="5160">
                        <c:v>-2.1909000000000005E-2</c:v>
                      </c:pt>
                      <c:pt idx="5161">
                        <c:v>-2.1906000000000002E-2</c:v>
                      </c:pt>
                      <c:pt idx="5162">
                        <c:v>-2.1905999999999995E-2</c:v>
                      </c:pt>
                      <c:pt idx="5163">
                        <c:v>-2.1908999999999991E-2</c:v>
                      </c:pt>
                      <c:pt idx="5164">
                        <c:v>-2.191499999999999E-2</c:v>
                      </c:pt>
                      <c:pt idx="5165">
                        <c:v>-2.1917499999999989E-2</c:v>
                      </c:pt>
                      <c:pt idx="5166">
                        <c:v>-2.1925499999999994E-2</c:v>
                      </c:pt>
                      <c:pt idx="5167">
                        <c:v>-2.1930999999999992E-2</c:v>
                      </c:pt>
                      <c:pt idx="5168">
                        <c:v>-2.1939999999999994E-2</c:v>
                      </c:pt>
                      <c:pt idx="5169">
                        <c:v>-2.1949999999999997E-2</c:v>
                      </c:pt>
                      <c:pt idx="5170">
                        <c:v>-2.1961499999999995E-2</c:v>
                      </c:pt>
                      <c:pt idx="5171">
                        <c:v>-2.1979999999999989E-2</c:v>
                      </c:pt>
                      <c:pt idx="5172">
                        <c:v>-2.1988999999999991E-2</c:v>
                      </c:pt>
                      <c:pt idx="5173">
                        <c:v>-2.1998999999999991E-2</c:v>
                      </c:pt>
                      <c:pt idx="5174">
                        <c:v>-2.2010999999999992E-2</c:v>
                      </c:pt>
                      <c:pt idx="5175">
                        <c:v>-2.2023499999999991E-2</c:v>
                      </c:pt>
                      <c:pt idx="5176">
                        <c:v>-2.2032499999999993E-2</c:v>
                      </c:pt>
                      <c:pt idx="5177">
                        <c:v>-2.2048499999999992E-2</c:v>
                      </c:pt>
                      <c:pt idx="5178">
                        <c:v>-2.206799999999999E-2</c:v>
                      </c:pt>
                      <c:pt idx="5179">
                        <c:v>-2.2083999999999993E-2</c:v>
                      </c:pt>
                      <c:pt idx="5180">
                        <c:v>-2.2110499999999998E-2</c:v>
                      </c:pt>
                      <c:pt idx="5181">
                        <c:v>-2.2130999999999994E-2</c:v>
                      </c:pt>
                      <c:pt idx="5182">
                        <c:v>-2.2150999999999997E-2</c:v>
                      </c:pt>
                      <c:pt idx="5183">
                        <c:v>-2.2169499999999995E-2</c:v>
                      </c:pt>
                      <c:pt idx="5184">
                        <c:v>-2.2189999999999994E-2</c:v>
                      </c:pt>
                      <c:pt idx="5185">
                        <c:v>-2.2204999999999999E-2</c:v>
                      </c:pt>
                      <c:pt idx="5186">
                        <c:v>-2.2228499999999998E-2</c:v>
                      </c:pt>
                      <c:pt idx="5187">
                        <c:v>-2.2251999999999997E-2</c:v>
                      </c:pt>
                      <c:pt idx="5188">
                        <c:v>-2.2273499999999995E-2</c:v>
                      </c:pt>
                      <c:pt idx="5189">
                        <c:v>-2.2296999999999997E-2</c:v>
                      </c:pt>
                      <c:pt idx="5190">
                        <c:v>-2.2321499999999998E-2</c:v>
                      </c:pt>
                      <c:pt idx="5191">
                        <c:v>-2.2337499999999996E-2</c:v>
                      </c:pt>
                      <c:pt idx="5192">
                        <c:v>-2.2323499999999993E-2</c:v>
                      </c:pt>
                      <c:pt idx="5193">
                        <c:v>-2.2301500000000002E-2</c:v>
                      </c:pt>
                      <c:pt idx="5194">
                        <c:v>-2.2272499999999997E-2</c:v>
                      </c:pt>
                      <c:pt idx="5195">
                        <c:v>-2.2252000000000001E-2</c:v>
                      </c:pt>
                      <c:pt idx="5196">
                        <c:v>-2.2230999999999997E-2</c:v>
                      </c:pt>
                      <c:pt idx="5197">
                        <c:v>-2.2208499999999999E-2</c:v>
                      </c:pt>
                      <c:pt idx="5198">
                        <c:v>-2.2186499999999998E-2</c:v>
                      </c:pt>
                      <c:pt idx="5199">
                        <c:v>-2.2165499999999998E-2</c:v>
                      </c:pt>
                      <c:pt idx="5200">
                        <c:v>-2.2144499999999998E-2</c:v>
                      </c:pt>
                      <c:pt idx="5201">
                        <c:v>-2.2126999999999997E-2</c:v>
                      </c:pt>
                      <c:pt idx="5202">
                        <c:v>-2.2104500000000003E-2</c:v>
                      </c:pt>
                      <c:pt idx="5203">
                        <c:v>-2.2083500000000002E-2</c:v>
                      </c:pt>
                      <c:pt idx="5204">
                        <c:v>-2.2057500000000004E-2</c:v>
                      </c:pt>
                      <c:pt idx="5205">
                        <c:v>-2.2035500000000003E-2</c:v>
                      </c:pt>
                      <c:pt idx="5206">
                        <c:v>-2.2015000000000003E-2</c:v>
                      </c:pt>
                      <c:pt idx="5207">
                        <c:v>-2.1995499999999998E-2</c:v>
                      </c:pt>
                      <c:pt idx="5208">
                        <c:v>-2.1969999999999996E-2</c:v>
                      </c:pt>
                      <c:pt idx="5209">
                        <c:v>-2.1941999999999989E-2</c:v>
                      </c:pt>
                      <c:pt idx="5210">
                        <c:v>-2.1918999999999994E-2</c:v>
                      </c:pt>
                      <c:pt idx="5211">
                        <c:v>-2.1893499999999996E-2</c:v>
                      </c:pt>
                      <c:pt idx="5212">
                        <c:v>-2.1868500000000003E-2</c:v>
                      </c:pt>
                      <c:pt idx="5213">
                        <c:v>-2.1839999999999998E-2</c:v>
                      </c:pt>
                      <c:pt idx="5214">
                        <c:v>-2.1811500000000001E-2</c:v>
                      </c:pt>
                      <c:pt idx="5215">
                        <c:v>-2.1780500000000001E-2</c:v>
                      </c:pt>
                      <c:pt idx="5216">
                        <c:v>-2.1750500000000002E-2</c:v>
                      </c:pt>
                      <c:pt idx="5217">
                        <c:v>-2.1719000000000002E-2</c:v>
                      </c:pt>
                      <c:pt idx="5218">
                        <c:v>-2.1693000000000004E-2</c:v>
                      </c:pt>
                      <c:pt idx="5219">
                        <c:v>-2.16615E-2</c:v>
                      </c:pt>
                      <c:pt idx="5220">
                        <c:v>-2.16305E-2</c:v>
                      </c:pt>
                      <c:pt idx="5221">
                        <c:v>-2.1601000000000002E-2</c:v>
                      </c:pt>
                      <c:pt idx="5222">
                        <c:v>-2.1570000000000009E-2</c:v>
                      </c:pt>
                      <c:pt idx="5223">
                        <c:v>-2.1539500000000003E-2</c:v>
                      </c:pt>
                      <c:pt idx="5224">
                        <c:v>-2.1511500000000003E-2</c:v>
                      </c:pt>
                      <c:pt idx="5225">
                        <c:v>-2.1485500000000005E-2</c:v>
                      </c:pt>
                      <c:pt idx="5226">
                        <c:v>-2.1456500000000007E-2</c:v>
                      </c:pt>
                      <c:pt idx="5227">
                        <c:v>-2.1427000000000005E-2</c:v>
                      </c:pt>
                      <c:pt idx="5228">
                        <c:v>-2.1395500000000008E-2</c:v>
                      </c:pt>
                      <c:pt idx="5229">
                        <c:v>-2.1366500000000007E-2</c:v>
                      </c:pt>
                      <c:pt idx="5230">
                        <c:v>-2.1340000000000008E-2</c:v>
                      </c:pt>
                      <c:pt idx="5231">
                        <c:v>-2.1307000000000006E-2</c:v>
                      </c:pt>
                      <c:pt idx="5232">
                        <c:v>-2.1277000000000004E-2</c:v>
                      </c:pt>
                      <c:pt idx="5233">
                        <c:v>-2.12485E-2</c:v>
                      </c:pt>
                      <c:pt idx="5234">
                        <c:v>-2.1223000000000002E-2</c:v>
                      </c:pt>
                      <c:pt idx="5235">
                        <c:v>-2.1193500000000004E-2</c:v>
                      </c:pt>
                      <c:pt idx="5236">
                        <c:v>-2.1171000000000002E-2</c:v>
                      </c:pt>
                      <c:pt idx="5237">
                        <c:v>-2.1142000000000005E-2</c:v>
                      </c:pt>
                      <c:pt idx="5238">
                        <c:v>-2.1114500000000001E-2</c:v>
                      </c:pt>
                      <c:pt idx="5239">
                        <c:v>-2.1091499999999999E-2</c:v>
                      </c:pt>
                      <c:pt idx="5240">
                        <c:v>-2.1062999999999995E-2</c:v>
                      </c:pt>
                      <c:pt idx="5241">
                        <c:v>-2.1038499999999995E-2</c:v>
                      </c:pt>
                      <c:pt idx="5242">
                        <c:v>-2.1012500000000003E-2</c:v>
                      </c:pt>
                      <c:pt idx="5243">
                        <c:v>-2.0989999999999998E-2</c:v>
                      </c:pt>
                      <c:pt idx="5244">
                        <c:v>-2.0968000000000001E-2</c:v>
                      </c:pt>
                      <c:pt idx="5245">
                        <c:v>-2.0944499999999998E-2</c:v>
                      </c:pt>
                      <c:pt idx="5246">
                        <c:v>-2.0926999999999998E-2</c:v>
                      </c:pt>
                      <c:pt idx="5247">
                        <c:v>-2.0907999999999996E-2</c:v>
                      </c:pt>
                      <c:pt idx="5248">
                        <c:v>-2.0883999999999996E-2</c:v>
                      </c:pt>
                      <c:pt idx="5249">
                        <c:v>-2.0863999999999994E-2</c:v>
                      </c:pt>
                      <c:pt idx="5250">
                        <c:v>-2.0867499999999997E-2</c:v>
                      </c:pt>
                      <c:pt idx="5251">
                        <c:v>-2.0848000000000005E-2</c:v>
                      </c:pt>
                      <c:pt idx="5252">
                        <c:v>-2.0825500000000007E-2</c:v>
                      </c:pt>
                      <c:pt idx="5253">
                        <c:v>-2.0805500000000011E-2</c:v>
                      </c:pt>
                      <c:pt idx="5254">
                        <c:v>-2.0787500000000007E-2</c:v>
                      </c:pt>
                      <c:pt idx="5255">
                        <c:v>-2.0766500000000011E-2</c:v>
                      </c:pt>
                      <c:pt idx="5256">
                        <c:v>-2.0747000000000012E-2</c:v>
                      </c:pt>
                      <c:pt idx="5257">
                        <c:v>-2.072750000000001E-2</c:v>
                      </c:pt>
                      <c:pt idx="5258">
                        <c:v>-2.0704500000000011E-2</c:v>
                      </c:pt>
                      <c:pt idx="5259">
                        <c:v>-2.068600000000001E-2</c:v>
                      </c:pt>
                      <c:pt idx="5260">
                        <c:v>-2.0666500000000011E-2</c:v>
                      </c:pt>
                      <c:pt idx="5261">
                        <c:v>-2.0645500000000011E-2</c:v>
                      </c:pt>
                      <c:pt idx="5262">
                        <c:v>-2.0626000000000012E-2</c:v>
                      </c:pt>
                      <c:pt idx="5263">
                        <c:v>-2.0604500000000008E-2</c:v>
                      </c:pt>
                      <c:pt idx="5264">
                        <c:v>-2.0581500000000013E-2</c:v>
                      </c:pt>
                      <c:pt idx="5265">
                        <c:v>-2.0562000000000014E-2</c:v>
                      </c:pt>
                      <c:pt idx="5266">
                        <c:v>-2.0541000000000011E-2</c:v>
                      </c:pt>
                      <c:pt idx="5267">
                        <c:v>-2.051950000000001E-2</c:v>
                      </c:pt>
                      <c:pt idx="5268">
                        <c:v>-2.0503500000000011E-2</c:v>
                      </c:pt>
                      <c:pt idx="5269">
                        <c:v>-2.0481000000000013E-2</c:v>
                      </c:pt>
                      <c:pt idx="5270">
                        <c:v>-2.0461500000000011E-2</c:v>
                      </c:pt>
                      <c:pt idx="5271">
                        <c:v>-2.044000000000001E-2</c:v>
                      </c:pt>
                      <c:pt idx="5272">
                        <c:v>-2.0419500000000007E-2</c:v>
                      </c:pt>
                      <c:pt idx="5273">
                        <c:v>-2.0399500000000015E-2</c:v>
                      </c:pt>
                      <c:pt idx="5274">
                        <c:v>-2.038050000000002E-2</c:v>
                      </c:pt>
                      <c:pt idx="5275">
                        <c:v>-2.035950000000002E-2</c:v>
                      </c:pt>
                      <c:pt idx="5276">
                        <c:v>-2.0332000000000017E-2</c:v>
                      </c:pt>
                      <c:pt idx="5277">
                        <c:v>-2.0311000000000013E-2</c:v>
                      </c:pt>
                      <c:pt idx="5278">
                        <c:v>-2.029100000000001E-2</c:v>
                      </c:pt>
                      <c:pt idx="5279">
                        <c:v>-2.0272500000000013E-2</c:v>
                      </c:pt>
                      <c:pt idx="5280">
                        <c:v>-2.0247000000000012E-2</c:v>
                      </c:pt>
                      <c:pt idx="5281">
                        <c:v>-2.0220500000000006E-2</c:v>
                      </c:pt>
                      <c:pt idx="5282">
                        <c:v>-2.0199000000000012E-2</c:v>
                      </c:pt>
                      <c:pt idx="5283">
                        <c:v>-2.0175000000000012E-2</c:v>
                      </c:pt>
                      <c:pt idx="5284">
                        <c:v>-2.0150000000000012E-2</c:v>
                      </c:pt>
                      <c:pt idx="5285">
                        <c:v>-2.0127500000000013E-2</c:v>
                      </c:pt>
                      <c:pt idx="5286">
                        <c:v>-2.0106000000000016E-2</c:v>
                      </c:pt>
                      <c:pt idx="5287">
                        <c:v>-2.0083000000000014E-2</c:v>
                      </c:pt>
                      <c:pt idx="5288">
                        <c:v>-2.0063500000000012E-2</c:v>
                      </c:pt>
                      <c:pt idx="5289">
                        <c:v>-2.0042500000000012E-2</c:v>
                      </c:pt>
                      <c:pt idx="5290">
                        <c:v>-2.0019000000000009E-2</c:v>
                      </c:pt>
                      <c:pt idx="5291">
                        <c:v>-1.9995000000000013E-2</c:v>
                      </c:pt>
                      <c:pt idx="5292">
                        <c:v>-1.9973500000000012E-2</c:v>
                      </c:pt>
                      <c:pt idx="5293">
                        <c:v>-1.9952500000000012E-2</c:v>
                      </c:pt>
                      <c:pt idx="5294">
                        <c:v>-1.9932500000000009E-2</c:v>
                      </c:pt>
                      <c:pt idx="5295">
                        <c:v>-1.9912000000000013E-2</c:v>
                      </c:pt>
                      <c:pt idx="5296">
                        <c:v>-1.9895000000000013E-2</c:v>
                      </c:pt>
                      <c:pt idx="5297">
                        <c:v>-1.9877000000000013E-2</c:v>
                      </c:pt>
                      <c:pt idx="5298">
                        <c:v>-1.9859000000000016E-2</c:v>
                      </c:pt>
                      <c:pt idx="5299">
                        <c:v>-1.9838500000000016E-2</c:v>
                      </c:pt>
                      <c:pt idx="5300">
                        <c:v>-1.9819500000000014E-2</c:v>
                      </c:pt>
                      <c:pt idx="5301">
                        <c:v>-1.9800500000000013E-2</c:v>
                      </c:pt>
                      <c:pt idx="5302">
                        <c:v>-1.9783500000000016E-2</c:v>
                      </c:pt>
                      <c:pt idx="5303">
                        <c:v>-1.9767500000000014E-2</c:v>
                      </c:pt>
                      <c:pt idx="5304">
                        <c:v>-1.9750500000000015E-2</c:v>
                      </c:pt>
                      <c:pt idx="5305">
                        <c:v>-1.9735500000000013E-2</c:v>
                      </c:pt>
                      <c:pt idx="5306">
                        <c:v>-1.9720500000000016E-2</c:v>
                      </c:pt>
                      <c:pt idx="5307">
                        <c:v>-1.9706500000000016E-2</c:v>
                      </c:pt>
                      <c:pt idx="5308">
                        <c:v>-1.9691500000000018E-2</c:v>
                      </c:pt>
                      <c:pt idx="5309">
                        <c:v>-1.9678500000000019E-2</c:v>
                      </c:pt>
                      <c:pt idx="5310">
                        <c:v>-1.971450000000002E-2</c:v>
                      </c:pt>
                      <c:pt idx="5311">
                        <c:v>-1.975200000000002E-2</c:v>
                      </c:pt>
                      <c:pt idx="5312">
                        <c:v>-1.9789000000000015E-2</c:v>
                      </c:pt>
                      <c:pt idx="5313">
                        <c:v>-1.9828500000000016E-2</c:v>
                      </c:pt>
                      <c:pt idx="5314">
                        <c:v>-1.9863500000000017E-2</c:v>
                      </c:pt>
                      <c:pt idx="5315">
                        <c:v>-1.9903000000000018E-2</c:v>
                      </c:pt>
                      <c:pt idx="5316">
                        <c:v>-1.9942000000000019E-2</c:v>
                      </c:pt>
                      <c:pt idx="5317">
                        <c:v>-1.9984000000000019E-2</c:v>
                      </c:pt>
                      <c:pt idx="5318">
                        <c:v>-2.0022500000000019E-2</c:v>
                      </c:pt>
                      <c:pt idx="5319">
                        <c:v>-2.0062000000000014E-2</c:v>
                      </c:pt>
                      <c:pt idx="5320">
                        <c:v>-2.0099500000000017E-2</c:v>
                      </c:pt>
                      <c:pt idx="5321">
                        <c:v>-2.0139500000000018E-2</c:v>
                      </c:pt>
                      <c:pt idx="5322">
                        <c:v>-2.0177000000000018E-2</c:v>
                      </c:pt>
                      <c:pt idx="5323">
                        <c:v>-2.0221500000000017E-2</c:v>
                      </c:pt>
                      <c:pt idx="5324">
                        <c:v>-2.0266500000000017E-2</c:v>
                      </c:pt>
                      <c:pt idx="5325">
                        <c:v>-2.0311000000000013E-2</c:v>
                      </c:pt>
                      <c:pt idx="5326">
                        <c:v>-2.0354500000000011E-2</c:v>
                      </c:pt>
                      <c:pt idx="5327">
                        <c:v>-2.0394000000000013E-2</c:v>
                      </c:pt>
                      <c:pt idx="5328">
                        <c:v>-2.0435500000000009E-2</c:v>
                      </c:pt>
                      <c:pt idx="5329">
                        <c:v>-2.047750000000001E-2</c:v>
                      </c:pt>
                      <c:pt idx="5330">
                        <c:v>-2.0518500000000012E-2</c:v>
                      </c:pt>
                      <c:pt idx="5331">
                        <c:v>-2.055750000000001E-2</c:v>
                      </c:pt>
                      <c:pt idx="5332">
                        <c:v>-2.059550000000001E-2</c:v>
                      </c:pt>
                      <c:pt idx="5333">
                        <c:v>-2.0633000000000012E-2</c:v>
                      </c:pt>
                      <c:pt idx="5334">
                        <c:v>-2.0671000000000012E-2</c:v>
                      </c:pt>
                      <c:pt idx="5335">
                        <c:v>-2.0707500000000018E-2</c:v>
                      </c:pt>
                      <c:pt idx="5336">
                        <c:v>-2.0745500000000021E-2</c:v>
                      </c:pt>
                      <c:pt idx="5337">
                        <c:v>-2.0781000000000018E-2</c:v>
                      </c:pt>
                      <c:pt idx="5338">
                        <c:v>-2.0819000000000018E-2</c:v>
                      </c:pt>
                      <c:pt idx="5339">
                        <c:v>-2.0857500000000022E-2</c:v>
                      </c:pt>
                      <c:pt idx="5340">
                        <c:v>-2.0893000000000016E-2</c:v>
                      </c:pt>
                      <c:pt idx="5341">
                        <c:v>-2.0932000000000017E-2</c:v>
                      </c:pt>
                      <c:pt idx="5342">
                        <c:v>-2.0969000000000019E-2</c:v>
                      </c:pt>
                      <c:pt idx="5343">
                        <c:v>-2.1006000000000018E-2</c:v>
                      </c:pt>
                      <c:pt idx="5344">
                        <c:v>-2.1043500000000024E-2</c:v>
                      </c:pt>
                      <c:pt idx="5345">
                        <c:v>-2.108150000000002E-2</c:v>
                      </c:pt>
                      <c:pt idx="5346">
                        <c:v>-2.1123000000000017E-2</c:v>
                      </c:pt>
                      <c:pt idx="5347">
                        <c:v>-2.1163500000000016E-2</c:v>
                      </c:pt>
                      <c:pt idx="5348">
                        <c:v>-2.0938000000000012E-2</c:v>
                      </c:pt>
                      <c:pt idx="5349">
                        <c:v>-2.0935000000000016E-2</c:v>
                      </c:pt>
                      <c:pt idx="5350">
                        <c:v>-2.0934500000000012E-2</c:v>
                      </c:pt>
                      <c:pt idx="5351">
                        <c:v>-2.0929000000000007E-2</c:v>
                      </c:pt>
                      <c:pt idx="5352">
                        <c:v>-2.0927000000000008E-2</c:v>
                      </c:pt>
                      <c:pt idx="5353">
                        <c:v>-2.0925000000000006E-2</c:v>
                      </c:pt>
                      <c:pt idx="5354">
                        <c:v>-2.0925000000000006E-2</c:v>
                      </c:pt>
                      <c:pt idx="5355">
                        <c:v>-2.0923500000000005E-2</c:v>
                      </c:pt>
                      <c:pt idx="5356">
                        <c:v>-2.0924000000000009E-2</c:v>
                      </c:pt>
                      <c:pt idx="5357">
                        <c:v>-2.0924500000000009E-2</c:v>
                      </c:pt>
                      <c:pt idx="5358">
                        <c:v>-2.0926000000000011E-2</c:v>
                      </c:pt>
                      <c:pt idx="5359">
                        <c:v>-2.0928000000000009E-2</c:v>
                      </c:pt>
                      <c:pt idx="5360">
                        <c:v>-2.0935500000000006E-2</c:v>
                      </c:pt>
                      <c:pt idx="5361">
                        <c:v>-2.0942500000000003E-2</c:v>
                      </c:pt>
                      <c:pt idx="5362">
                        <c:v>-2.0947000000000004E-2</c:v>
                      </c:pt>
                      <c:pt idx="5363">
                        <c:v>-2.0951500000000008E-2</c:v>
                      </c:pt>
                      <c:pt idx="5364">
                        <c:v>-2.0955000000000008E-2</c:v>
                      </c:pt>
                      <c:pt idx="5365">
                        <c:v>-2.0960000000000006E-2</c:v>
                      </c:pt>
                      <c:pt idx="5366">
                        <c:v>-2.0962500000000009E-2</c:v>
                      </c:pt>
                      <c:pt idx="5367">
                        <c:v>-2.0967500000000007E-2</c:v>
                      </c:pt>
                      <c:pt idx="5368">
                        <c:v>-2.0971500000000004E-2</c:v>
                      </c:pt>
                      <c:pt idx="5369">
                        <c:v>-2.0975500000000005E-2</c:v>
                      </c:pt>
                      <c:pt idx="5370">
                        <c:v>-2.0975500000000008E-2</c:v>
                      </c:pt>
                      <c:pt idx="5371">
                        <c:v>-2.0976500000000006E-2</c:v>
                      </c:pt>
                      <c:pt idx="5372">
                        <c:v>-2.0979000000000012E-2</c:v>
                      </c:pt>
                      <c:pt idx="5373">
                        <c:v>-2.0981500000000007E-2</c:v>
                      </c:pt>
                      <c:pt idx="5374">
                        <c:v>-2.0982500000000005E-2</c:v>
                      </c:pt>
                      <c:pt idx="5375">
                        <c:v>-2.0986000000000008E-2</c:v>
                      </c:pt>
                      <c:pt idx="5376">
                        <c:v>-2.0987000000000006E-2</c:v>
                      </c:pt>
                      <c:pt idx="5377">
                        <c:v>-2.0989500000000005E-2</c:v>
                      </c:pt>
                      <c:pt idx="5378">
                        <c:v>-2.0980500000000003E-2</c:v>
                      </c:pt>
                      <c:pt idx="5379">
                        <c:v>-2.0981E-2</c:v>
                      </c:pt>
                      <c:pt idx="5380">
                        <c:v>-2.09815E-2</c:v>
                      </c:pt>
                      <c:pt idx="5381">
                        <c:v>-2.0981999999999997E-2</c:v>
                      </c:pt>
                      <c:pt idx="5382">
                        <c:v>-2.0980999999999996E-2</c:v>
                      </c:pt>
                      <c:pt idx="5383">
                        <c:v>-2.0982500000000001E-2</c:v>
                      </c:pt>
                      <c:pt idx="5384">
                        <c:v>-2.0983000000000005E-2</c:v>
                      </c:pt>
                      <c:pt idx="5385">
                        <c:v>-2.0982500000000005E-2</c:v>
                      </c:pt>
                      <c:pt idx="5386">
                        <c:v>-2.0983500000000009E-2</c:v>
                      </c:pt>
                      <c:pt idx="5387">
                        <c:v>-2.0984000000000006E-2</c:v>
                      </c:pt>
                      <c:pt idx="5388">
                        <c:v>-2.0986000000000008E-2</c:v>
                      </c:pt>
                      <c:pt idx="5389">
                        <c:v>-2.0986000000000012E-2</c:v>
                      </c:pt>
                      <c:pt idx="5390">
                        <c:v>-2.0987000000000009E-2</c:v>
                      </c:pt>
                      <c:pt idx="5391">
                        <c:v>-2.0988500000000011E-2</c:v>
                      </c:pt>
                      <c:pt idx="5392">
                        <c:v>-2.0989500000000012E-2</c:v>
                      </c:pt>
                      <c:pt idx="5393">
                        <c:v>-2.099100000000001E-2</c:v>
                      </c:pt>
                      <c:pt idx="5394">
                        <c:v>-2.0997000000000009E-2</c:v>
                      </c:pt>
                      <c:pt idx="5395">
                        <c:v>-2.099850000000001E-2</c:v>
                      </c:pt>
                      <c:pt idx="5396">
                        <c:v>-2.0999500000000011E-2</c:v>
                      </c:pt>
                      <c:pt idx="5397">
                        <c:v>-2.1001000000000013E-2</c:v>
                      </c:pt>
                      <c:pt idx="5398">
                        <c:v>-2.1002000000000014E-2</c:v>
                      </c:pt>
                      <c:pt idx="5399">
                        <c:v>-2.1011000000000012E-2</c:v>
                      </c:pt>
                      <c:pt idx="5400">
                        <c:v>-2.1018500000000009E-2</c:v>
                      </c:pt>
                      <c:pt idx="5401">
                        <c:v>-2.1024000000000001E-2</c:v>
                      </c:pt>
                      <c:pt idx="5402">
                        <c:v>-2.103300000000001E-2</c:v>
                      </c:pt>
                      <c:pt idx="5403">
                        <c:v>-2.1042000000000005E-2</c:v>
                      </c:pt>
                      <c:pt idx="5404">
                        <c:v>-2.1054500000000007E-2</c:v>
                      </c:pt>
                      <c:pt idx="5405">
                        <c:v>-2.1064000000000006E-2</c:v>
                      </c:pt>
                      <c:pt idx="5406">
                        <c:v>-2.1074500000000006E-2</c:v>
                      </c:pt>
                      <c:pt idx="5407">
                        <c:v>-2.1084500000000003E-2</c:v>
                      </c:pt>
                      <c:pt idx="5408">
                        <c:v>-2.1097000000000005E-2</c:v>
                      </c:pt>
                      <c:pt idx="5409">
                        <c:v>-2.1110000000000011E-2</c:v>
                      </c:pt>
                      <c:pt idx="5410">
                        <c:v>-2.1122000000000009E-2</c:v>
                      </c:pt>
                      <c:pt idx="5411">
                        <c:v>-2.1134500000000014E-2</c:v>
                      </c:pt>
                      <c:pt idx="5412">
                        <c:v>-2.1148000000000014E-2</c:v>
                      </c:pt>
                      <c:pt idx="5413">
                        <c:v>-2.1162000000000014E-2</c:v>
                      </c:pt>
                      <c:pt idx="5414">
                        <c:v>-2.1176000000000014E-2</c:v>
                      </c:pt>
                      <c:pt idx="5415">
                        <c:v>-2.1191000000000019E-2</c:v>
                      </c:pt>
                      <c:pt idx="5416">
                        <c:v>-2.1205000000000016E-2</c:v>
                      </c:pt>
                      <c:pt idx="5417">
                        <c:v>-2.1219500000000016E-2</c:v>
                      </c:pt>
                      <c:pt idx="5418">
                        <c:v>-2.1231500000000021E-2</c:v>
                      </c:pt>
                      <c:pt idx="5419">
                        <c:v>-2.1245500000000018E-2</c:v>
                      </c:pt>
                      <c:pt idx="5420">
                        <c:v>-2.1260000000000015E-2</c:v>
                      </c:pt>
                      <c:pt idx="5421">
                        <c:v>-2.1272500000000014E-2</c:v>
                      </c:pt>
                      <c:pt idx="5422">
                        <c:v>-2.1284500000000019E-2</c:v>
                      </c:pt>
                      <c:pt idx="5423">
                        <c:v>-2.1296000000000016E-2</c:v>
                      </c:pt>
                      <c:pt idx="5424">
                        <c:v>-2.1308000000000014E-2</c:v>
                      </c:pt>
                      <c:pt idx="5425">
                        <c:v>-2.1318500000000021E-2</c:v>
                      </c:pt>
                      <c:pt idx="5426">
                        <c:v>-2.1329500000000022E-2</c:v>
                      </c:pt>
                      <c:pt idx="5427">
                        <c:v>-2.1339500000000022E-2</c:v>
                      </c:pt>
                      <c:pt idx="5428">
                        <c:v>-2.1349500000000018E-2</c:v>
                      </c:pt>
                      <c:pt idx="5429">
                        <c:v>-2.1359000000000017E-2</c:v>
                      </c:pt>
                      <c:pt idx="5430">
                        <c:v>-2.1366000000000017E-2</c:v>
                      </c:pt>
                      <c:pt idx="5431">
                        <c:v>-2.137650000000002E-2</c:v>
                      </c:pt>
                      <c:pt idx="5432">
                        <c:v>-2.138300000000002E-2</c:v>
                      </c:pt>
                      <c:pt idx="5433">
                        <c:v>-2.1389500000000016E-2</c:v>
                      </c:pt>
                      <c:pt idx="5434">
                        <c:v>-2.1397000000000017E-2</c:v>
                      </c:pt>
                      <c:pt idx="5435">
                        <c:v>-2.1405000000000021E-2</c:v>
                      </c:pt>
                      <c:pt idx="5436">
                        <c:v>-2.141050000000002E-2</c:v>
                      </c:pt>
                      <c:pt idx="5437">
                        <c:v>-2.1416000000000022E-2</c:v>
                      </c:pt>
                      <c:pt idx="5438">
                        <c:v>-2.142100000000002E-2</c:v>
                      </c:pt>
                      <c:pt idx="5439">
                        <c:v>-2.142850000000002E-2</c:v>
                      </c:pt>
                      <c:pt idx="5440">
                        <c:v>-2.143800000000002E-2</c:v>
                      </c:pt>
                      <c:pt idx="5441">
                        <c:v>-2.144500000000002E-2</c:v>
                      </c:pt>
                      <c:pt idx="5442">
                        <c:v>-2.1451500000000016E-2</c:v>
                      </c:pt>
                      <c:pt idx="5443">
                        <c:v>-2.1457000000000014E-2</c:v>
                      </c:pt>
                      <c:pt idx="5444">
                        <c:v>-2.1463000000000006E-2</c:v>
                      </c:pt>
                      <c:pt idx="5445">
                        <c:v>-2.1469500000000009E-2</c:v>
                      </c:pt>
                      <c:pt idx="5446">
                        <c:v>-2.1476499999999999E-2</c:v>
                      </c:pt>
                      <c:pt idx="5447">
                        <c:v>-2.1483500000000006E-2</c:v>
                      </c:pt>
                      <c:pt idx="5448">
                        <c:v>-2.1492000000000004E-2</c:v>
                      </c:pt>
                      <c:pt idx="5449">
                        <c:v>-2.15015E-2</c:v>
                      </c:pt>
                      <c:pt idx="5450">
                        <c:v>-2.1513000000000001E-2</c:v>
                      </c:pt>
                      <c:pt idx="5451">
                        <c:v>-2.15225E-2</c:v>
                      </c:pt>
                      <c:pt idx="5452">
                        <c:v>-2.1532999999999997E-2</c:v>
                      </c:pt>
                      <c:pt idx="5453">
                        <c:v>-2.1542499999999999E-2</c:v>
                      </c:pt>
                      <c:pt idx="5454">
                        <c:v>-2.1553500000000003E-2</c:v>
                      </c:pt>
                      <c:pt idx="5455">
                        <c:v>-2.1564E-2</c:v>
                      </c:pt>
                      <c:pt idx="5456">
                        <c:v>-2.1573999999999999E-2</c:v>
                      </c:pt>
                      <c:pt idx="5457">
                        <c:v>-2.1581499999999997E-2</c:v>
                      </c:pt>
                      <c:pt idx="5458">
                        <c:v>-2.1591999999999997E-2</c:v>
                      </c:pt>
                      <c:pt idx="5459">
                        <c:v>-2.1600999999999999E-2</c:v>
                      </c:pt>
                      <c:pt idx="5460">
                        <c:v>-2.1611999999999999E-2</c:v>
                      </c:pt>
                      <c:pt idx="5461">
                        <c:v>-2.1623E-2</c:v>
                      </c:pt>
                      <c:pt idx="5462">
                        <c:v>-2.1635499999999998E-2</c:v>
                      </c:pt>
                      <c:pt idx="5463">
                        <c:v>-2.1647E-2</c:v>
                      </c:pt>
                      <c:pt idx="5464">
                        <c:v>-2.1659999999999995E-2</c:v>
                      </c:pt>
                      <c:pt idx="5465">
                        <c:v>-2.1672499999999997E-2</c:v>
                      </c:pt>
                      <c:pt idx="5466">
                        <c:v>-2.1686999999999994E-2</c:v>
                      </c:pt>
                      <c:pt idx="5467">
                        <c:v>-2.1699499999999993E-2</c:v>
                      </c:pt>
                      <c:pt idx="5468">
                        <c:v>-2.1711999999999999E-2</c:v>
                      </c:pt>
                      <c:pt idx="5469">
                        <c:v>-2.1723499999999993E-2</c:v>
                      </c:pt>
                      <c:pt idx="5470">
                        <c:v>-2.1735999999999991E-2</c:v>
                      </c:pt>
                      <c:pt idx="5471">
                        <c:v>-2.1749499999999998E-2</c:v>
                      </c:pt>
                      <c:pt idx="5472">
                        <c:v>-2.1763499999999998E-2</c:v>
                      </c:pt>
                      <c:pt idx="5473">
                        <c:v>-2.1778499999999999E-2</c:v>
                      </c:pt>
                      <c:pt idx="5474">
                        <c:v>-2.1793E-2</c:v>
                      </c:pt>
                      <c:pt idx="5475">
                        <c:v>-2.1807499999999994E-2</c:v>
                      </c:pt>
                      <c:pt idx="5476">
                        <c:v>-2.1821999999999994E-2</c:v>
                      </c:pt>
                      <c:pt idx="5477">
                        <c:v>-2.1836499999999995E-2</c:v>
                      </c:pt>
                      <c:pt idx="5478">
                        <c:v>-2.1851999999999993E-2</c:v>
                      </c:pt>
                      <c:pt idx="5479">
                        <c:v>-2.1867499999999991E-2</c:v>
                      </c:pt>
                      <c:pt idx="5480">
                        <c:v>-2.1881999999999988E-2</c:v>
                      </c:pt>
                      <c:pt idx="5481">
                        <c:v>-2.1897499999999983E-2</c:v>
                      </c:pt>
                      <c:pt idx="5482">
                        <c:v>-2.1912999999999981E-2</c:v>
                      </c:pt>
                      <c:pt idx="5483">
                        <c:v>-2.1928499999999983E-2</c:v>
                      </c:pt>
                      <c:pt idx="5484">
                        <c:v>-2.1943499999999984E-2</c:v>
                      </c:pt>
                      <c:pt idx="5485">
                        <c:v>-2.1960999999999981E-2</c:v>
                      </c:pt>
                      <c:pt idx="5486">
                        <c:v>-2.1976499999999982E-2</c:v>
                      </c:pt>
                      <c:pt idx="5487">
                        <c:v>-2.1992499999999981E-2</c:v>
                      </c:pt>
                      <c:pt idx="5488">
                        <c:v>-2.200899999999998E-2</c:v>
                      </c:pt>
                      <c:pt idx="5489">
                        <c:v>-2.2025499999999983E-2</c:v>
                      </c:pt>
                      <c:pt idx="5490">
                        <c:v>-2.2041499999999985E-2</c:v>
                      </c:pt>
                      <c:pt idx="5491">
                        <c:v>-2.2059999999999982E-2</c:v>
                      </c:pt>
                      <c:pt idx="5492">
                        <c:v>-2.207849999999998E-2</c:v>
                      </c:pt>
                      <c:pt idx="5493">
                        <c:v>-2.2098999999999976E-2</c:v>
                      </c:pt>
                      <c:pt idx="5494">
                        <c:v>-2.211649999999998E-2</c:v>
                      </c:pt>
                      <c:pt idx="5495">
                        <c:v>-2.2134999999999981E-2</c:v>
                      </c:pt>
                      <c:pt idx="5496">
                        <c:v>-2.2149499999999978E-2</c:v>
                      </c:pt>
                      <c:pt idx="5497">
                        <c:v>-2.2166499999999974E-2</c:v>
                      </c:pt>
                      <c:pt idx="5498">
                        <c:v>-2.2183499999999974E-2</c:v>
                      </c:pt>
                      <c:pt idx="5499">
                        <c:v>-2.2200999999999978E-2</c:v>
                      </c:pt>
                      <c:pt idx="5500">
                        <c:v>-2.2219499999999979E-2</c:v>
                      </c:pt>
                      <c:pt idx="5501">
                        <c:v>-2.223799999999998E-2</c:v>
                      </c:pt>
                      <c:pt idx="5502">
                        <c:v>-2.2253999999999979E-2</c:v>
                      </c:pt>
                      <c:pt idx="5503">
                        <c:v>-2.2271499999999979E-2</c:v>
                      </c:pt>
                      <c:pt idx="5504">
                        <c:v>-2.2288499999999978E-2</c:v>
                      </c:pt>
                      <c:pt idx="5505">
                        <c:v>-2.2307499999999984E-2</c:v>
                      </c:pt>
                      <c:pt idx="5506">
                        <c:v>-2.2326999999999975E-2</c:v>
                      </c:pt>
                      <c:pt idx="5507">
                        <c:v>-2.2344999999999983E-2</c:v>
                      </c:pt>
                      <c:pt idx="5508">
                        <c:v>-2.2363499999999981E-2</c:v>
                      </c:pt>
                      <c:pt idx="5509">
                        <c:v>-2.2380999999999981E-2</c:v>
                      </c:pt>
                      <c:pt idx="5510">
                        <c:v>-2.2399499999999985E-2</c:v>
                      </c:pt>
                      <c:pt idx="5511">
                        <c:v>-2.2418999999999988E-2</c:v>
                      </c:pt>
                      <c:pt idx="5512">
                        <c:v>-2.2439999999999995E-2</c:v>
                      </c:pt>
                      <c:pt idx="5513">
                        <c:v>-2.2458499999999989E-2</c:v>
                      </c:pt>
                      <c:pt idx="5514">
                        <c:v>-2.2477999999999984E-2</c:v>
                      </c:pt>
                      <c:pt idx="5515">
                        <c:v>-2.2496999999999989E-2</c:v>
                      </c:pt>
                      <c:pt idx="5516">
                        <c:v>-2.2515999999999984E-2</c:v>
                      </c:pt>
                      <c:pt idx="5517">
                        <c:v>-2.2534999999999989E-2</c:v>
                      </c:pt>
                      <c:pt idx="5518">
                        <c:v>-2.2554499999999991E-2</c:v>
                      </c:pt>
                      <c:pt idx="5519">
                        <c:v>-2.2572999999999989E-2</c:v>
                      </c:pt>
                      <c:pt idx="5520">
                        <c:v>-2.2591499999999997E-2</c:v>
                      </c:pt>
                      <c:pt idx="5521">
                        <c:v>-2.2610000000000002E-2</c:v>
                      </c:pt>
                      <c:pt idx="5522">
                        <c:v>-2.2626999999999998E-2</c:v>
                      </c:pt>
                      <c:pt idx="5523">
                        <c:v>-2.2635000000000002E-2</c:v>
                      </c:pt>
                      <c:pt idx="5524">
                        <c:v>-2.2645500000000002E-2</c:v>
                      </c:pt>
                      <c:pt idx="5525">
                        <c:v>-2.2654500000000004E-2</c:v>
                      </c:pt>
                      <c:pt idx="5526">
                        <c:v>-2.2664500000000004E-2</c:v>
                      </c:pt>
                      <c:pt idx="5527">
                        <c:v>-2.26745E-2</c:v>
                      </c:pt>
                      <c:pt idx="5528">
                        <c:v>-2.26845E-2</c:v>
                      </c:pt>
                      <c:pt idx="5529">
                        <c:v>-2.2694500000000003E-2</c:v>
                      </c:pt>
                      <c:pt idx="5530">
                        <c:v>-2.2703500000000005E-2</c:v>
                      </c:pt>
                      <c:pt idx="5531">
                        <c:v>-2.2714000000000002E-2</c:v>
                      </c:pt>
                      <c:pt idx="5532">
                        <c:v>-2.2724000000000001E-2</c:v>
                      </c:pt>
                      <c:pt idx="5533">
                        <c:v>-2.27365E-2</c:v>
                      </c:pt>
                      <c:pt idx="5534">
                        <c:v>-2.2748000000000001E-2</c:v>
                      </c:pt>
                      <c:pt idx="5535">
                        <c:v>-2.2761500000000004E-2</c:v>
                      </c:pt>
                      <c:pt idx="5536">
                        <c:v>-2.2773000000000002E-2</c:v>
                      </c:pt>
                      <c:pt idx="5537">
                        <c:v>-2.27855E-2</c:v>
                      </c:pt>
                      <c:pt idx="5538">
                        <c:v>-2.2798000000000002E-2</c:v>
                      </c:pt>
                      <c:pt idx="5539">
                        <c:v>-2.2809500000000007E-2</c:v>
                      </c:pt>
                      <c:pt idx="5540">
                        <c:v>-2.2823500000000007E-2</c:v>
                      </c:pt>
                      <c:pt idx="5541">
                        <c:v>-2.283650000000001E-2</c:v>
                      </c:pt>
                      <c:pt idx="5542">
                        <c:v>-2.2850000000000009E-2</c:v>
                      </c:pt>
                      <c:pt idx="5543">
                        <c:v>-2.2863500000000009E-2</c:v>
                      </c:pt>
                      <c:pt idx="5544">
                        <c:v>-2.2875500000000007E-2</c:v>
                      </c:pt>
                      <c:pt idx="5545">
                        <c:v>-2.2887500000000012E-2</c:v>
                      </c:pt>
                      <c:pt idx="5546">
                        <c:v>-2.2898000000000009E-2</c:v>
                      </c:pt>
                      <c:pt idx="5547">
                        <c:v>-2.2909000000000009E-2</c:v>
                      </c:pt>
                      <c:pt idx="5548">
                        <c:v>-2.292000000000001E-2</c:v>
                      </c:pt>
                      <c:pt idx="5549">
                        <c:v>-2.2931000000000014E-2</c:v>
                      </c:pt>
                      <c:pt idx="5550">
                        <c:v>-2.2940500000000013E-2</c:v>
                      </c:pt>
                      <c:pt idx="5551">
                        <c:v>-2.2950500000000016E-2</c:v>
                      </c:pt>
                      <c:pt idx="5552">
                        <c:v>-2.2960000000000015E-2</c:v>
                      </c:pt>
                      <c:pt idx="5553">
                        <c:v>-2.2969500000000018E-2</c:v>
                      </c:pt>
                      <c:pt idx="5554">
                        <c:v>-2.2978000000000012E-2</c:v>
                      </c:pt>
                      <c:pt idx="5555">
                        <c:v>-2.2986500000000017E-2</c:v>
                      </c:pt>
                      <c:pt idx="5556">
                        <c:v>-2.2995000000000015E-2</c:v>
                      </c:pt>
                      <c:pt idx="5557">
                        <c:v>-2.3002000000000015E-2</c:v>
                      </c:pt>
                      <c:pt idx="5558">
                        <c:v>-2.3007000000000017E-2</c:v>
                      </c:pt>
                      <c:pt idx="5559">
                        <c:v>-2.301350000000001E-2</c:v>
                      </c:pt>
                      <c:pt idx="5560">
                        <c:v>-2.301400000000001E-2</c:v>
                      </c:pt>
                      <c:pt idx="5561">
                        <c:v>-2.3014500000000007E-2</c:v>
                      </c:pt>
                      <c:pt idx="5562">
                        <c:v>-2.3016000000000009E-2</c:v>
                      </c:pt>
                      <c:pt idx="5563">
                        <c:v>-2.3017500000000007E-2</c:v>
                      </c:pt>
                      <c:pt idx="5564">
                        <c:v>-2.3019500000000012E-2</c:v>
                      </c:pt>
                      <c:pt idx="5565">
                        <c:v>-2.3020000000000006E-2</c:v>
                      </c:pt>
                      <c:pt idx="5566">
                        <c:v>-2.3021500000000007E-2</c:v>
                      </c:pt>
                      <c:pt idx="5567">
                        <c:v>-2.3022000000000001E-2</c:v>
                      </c:pt>
                      <c:pt idx="5568">
                        <c:v>-2.3022999999999998E-2</c:v>
                      </c:pt>
                      <c:pt idx="5569">
                        <c:v>-2.3021999999999997E-2</c:v>
                      </c:pt>
                      <c:pt idx="5570">
                        <c:v>-2.302549999999999E-2</c:v>
                      </c:pt>
                      <c:pt idx="5571">
                        <c:v>-2.3026999999999992E-2</c:v>
                      </c:pt>
                      <c:pt idx="5572">
                        <c:v>-2.3028999999999994E-2</c:v>
                      </c:pt>
                      <c:pt idx="5573">
                        <c:v>-2.3030499999999988E-2</c:v>
                      </c:pt>
                      <c:pt idx="5574">
                        <c:v>-2.3034999999999993E-2</c:v>
                      </c:pt>
                      <c:pt idx="5575">
                        <c:v>-2.3036999999999988E-2</c:v>
                      </c:pt>
                      <c:pt idx="5576">
                        <c:v>-2.3043499999999984E-2</c:v>
                      </c:pt>
                      <c:pt idx="5577">
                        <c:v>-2.3045999999999983E-2</c:v>
                      </c:pt>
                      <c:pt idx="5578">
                        <c:v>-2.3060499999999987E-2</c:v>
                      </c:pt>
                      <c:pt idx="5579">
                        <c:v>-2.3064499999999981E-2</c:v>
                      </c:pt>
                      <c:pt idx="5580">
                        <c:v>-2.3069999999999986E-2</c:v>
                      </c:pt>
                      <c:pt idx="5581">
                        <c:v>-2.3073999999999987E-2</c:v>
                      </c:pt>
                      <c:pt idx="5582">
                        <c:v>-2.3079499999999982E-2</c:v>
                      </c:pt>
                      <c:pt idx="5583">
                        <c:v>-2.308449999999998E-2</c:v>
                      </c:pt>
                      <c:pt idx="5584">
                        <c:v>-2.3090999999999983E-2</c:v>
                      </c:pt>
                      <c:pt idx="5585">
                        <c:v>-2.3095999999999985E-2</c:v>
                      </c:pt>
                      <c:pt idx="5586">
                        <c:v>-2.3100499999999979E-2</c:v>
                      </c:pt>
                      <c:pt idx="5587">
                        <c:v>-2.3106499999999978E-2</c:v>
                      </c:pt>
                      <c:pt idx="5588">
                        <c:v>-2.3111999999999976E-2</c:v>
                      </c:pt>
                      <c:pt idx="5589">
                        <c:v>-2.3116999999999974E-2</c:v>
                      </c:pt>
                      <c:pt idx="5590">
                        <c:v>-2.3122499999999976E-2</c:v>
                      </c:pt>
                      <c:pt idx="5591">
                        <c:v>-2.3127499999999978E-2</c:v>
                      </c:pt>
                      <c:pt idx="5592">
                        <c:v>-2.3137499999999974E-2</c:v>
                      </c:pt>
                      <c:pt idx="5593">
                        <c:v>-2.3144499999999971E-2</c:v>
                      </c:pt>
                      <c:pt idx="5594">
                        <c:v>-2.3150999999999974E-2</c:v>
                      </c:pt>
                      <c:pt idx="5595">
                        <c:v>-2.3158499999999974E-2</c:v>
                      </c:pt>
                      <c:pt idx="5596">
                        <c:v>-2.3166499999999975E-2</c:v>
                      </c:pt>
                      <c:pt idx="5597">
                        <c:v>-2.3173499999999972E-2</c:v>
                      </c:pt>
                      <c:pt idx="5598">
                        <c:v>-2.3180999999999976E-2</c:v>
                      </c:pt>
                      <c:pt idx="5599">
                        <c:v>-2.3180999999999972E-2</c:v>
                      </c:pt>
                      <c:pt idx="5600">
                        <c:v>-2.3181499999999976E-2</c:v>
                      </c:pt>
                      <c:pt idx="5601">
                        <c:v>-2.3182999999999981E-2</c:v>
                      </c:pt>
                      <c:pt idx="5602">
                        <c:v>-2.3184499999999976E-2</c:v>
                      </c:pt>
                      <c:pt idx="5603">
                        <c:v>-2.3185999999999977E-2</c:v>
                      </c:pt>
                      <c:pt idx="5604">
                        <c:v>-2.3186999999999975E-2</c:v>
                      </c:pt>
                      <c:pt idx="5605">
                        <c:v>-2.3187999999999976E-2</c:v>
                      </c:pt>
                      <c:pt idx="5606">
                        <c:v>-2.3188999999999974E-2</c:v>
                      </c:pt>
                      <c:pt idx="5607">
                        <c:v>-2.3190499999999972E-2</c:v>
                      </c:pt>
                      <c:pt idx="5608">
                        <c:v>-2.3189499999999974E-2</c:v>
                      </c:pt>
                      <c:pt idx="5609">
                        <c:v>-2.3188499999999973E-2</c:v>
                      </c:pt>
                      <c:pt idx="5610">
                        <c:v>-2.3186999999999975E-2</c:v>
                      </c:pt>
                      <c:pt idx="5611">
                        <c:v>-2.3185999999999977E-2</c:v>
                      </c:pt>
                      <c:pt idx="5612">
                        <c:v>-2.3183999999999979E-2</c:v>
                      </c:pt>
                      <c:pt idx="5613">
                        <c:v>-2.3183999999999979E-2</c:v>
                      </c:pt>
                      <c:pt idx="5614">
                        <c:v>-2.3181999999999977E-2</c:v>
                      </c:pt>
                      <c:pt idx="5615">
                        <c:v>-2.318149999999998E-2</c:v>
                      </c:pt>
                      <c:pt idx="5616">
                        <c:v>-2.3180499999999982E-2</c:v>
                      </c:pt>
                      <c:pt idx="5617">
                        <c:v>-2.3178999999999984E-2</c:v>
                      </c:pt>
                      <c:pt idx="5618">
                        <c:v>-2.3179499999999985E-2</c:v>
                      </c:pt>
                      <c:pt idx="5619">
                        <c:v>-2.3179999999999982E-2</c:v>
                      </c:pt>
                      <c:pt idx="5620">
                        <c:v>-2.317849999999998E-2</c:v>
                      </c:pt>
                      <c:pt idx="5621">
                        <c:v>-2.3178999999999981E-2</c:v>
                      </c:pt>
                      <c:pt idx="5622">
                        <c:v>-2.3180499999999986E-2</c:v>
                      </c:pt>
                      <c:pt idx="5623">
                        <c:v>-2.3182999999999981E-2</c:v>
                      </c:pt>
                      <c:pt idx="5624">
                        <c:v>-2.3186499999999981E-2</c:v>
                      </c:pt>
                      <c:pt idx="5625">
                        <c:v>-2.3188999999999984E-2</c:v>
                      </c:pt>
                      <c:pt idx="5626">
                        <c:v>-2.3191499999999983E-2</c:v>
                      </c:pt>
                      <c:pt idx="5627">
                        <c:v>-2.3194999999999983E-2</c:v>
                      </c:pt>
                      <c:pt idx="5628">
                        <c:v>-2.3197999999999986E-2</c:v>
                      </c:pt>
                      <c:pt idx="5629">
                        <c:v>-2.3200499999999985E-2</c:v>
                      </c:pt>
                      <c:pt idx="5630">
                        <c:v>-2.320549999999998E-2</c:v>
                      </c:pt>
                      <c:pt idx="5631">
                        <c:v>-2.3211499999999986E-2</c:v>
                      </c:pt>
                      <c:pt idx="5632">
                        <c:v>-2.3216999999999981E-2</c:v>
                      </c:pt>
                      <c:pt idx="5633">
                        <c:v>-2.3221499999999985E-2</c:v>
                      </c:pt>
                      <c:pt idx="5634">
                        <c:v>-2.322649999999998E-2</c:v>
                      </c:pt>
                      <c:pt idx="5635">
                        <c:v>-2.3232499999999979E-2</c:v>
                      </c:pt>
                      <c:pt idx="5636">
                        <c:v>-2.3239499999999982E-2</c:v>
                      </c:pt>
                      <c:pt idx="5637">
                        <c:v>-2.3244999999999981E-2</c:v>
                      </c:pt>
                      <c:pt idx="5638">
                        <c:v>-2.3251499999999981E-2</c:v>
                      </c:pt>
                      <c:pt idx="5639">
                        <c:v>-2.3255999999999985E-2</c:v>
                      </c:pt>
                      <c:pt idx="5640">
                        <c:v>-2.3262999999999982E-2</c:v>
                      </c:pt>
                      <c:pt idx="5641">
                        <c:v>-2.3267999999999983E-2</c:v>
                      </c:pt>
                      <c:pt idx="5642">
                        <c:v>-2.3273499999999982E-2</c:v>
                      </c:pt>
                      <c:pt idx="5643">
                        <c:v>-2.3278499999999983E-2</c:v>
                      </c:pt>
                      <c:pt idx="5644">
                        <c:v>-2.3283499999999981E-2</c:v>
                      </c:pt>
                      <c:pt idx="5645">
                        <c:v>-2.3288499999999979E-2</c:v>
                      </c:pt>
                      <c:pt idx="5646">
                        <c:v>-2.329249999999998E-2</c:v>
                      </c:pt>
                      <c:pt idx="5647">
                        <c:v>-2.3294499999999978E-2</c:v>
                      </c:pt>
                      <c:pt idx="5648">
                        <c:v>-2.3296999999999977E-2</c:v>
                      </c:pt>
                      <c:pt idx="5649">
                        <c:v>-2.3296999999999981E-2</c:v>
                      </c:pt>
                      <c:pt idx="5650">
                        <c:v>-2.3296999999999981E-2</c:v>
                      </c:pt>
                      <c:pt idx="5651">
                        <c:v>-2.3295999999999973E-2</c:v>
                      </c:pt>
                      <c:pt idx="5652">
                        <c:v>-2.3294499999999978E-2</c:v>
                      </c:pt>
                      <c:pt idx="5653">
                        <c:v>-2.3291999999999979E-2</c:v>
                      </c:pt>
                      <c:pt idx="5654">
                        <c:v>-2.3289499999999977E-2</c:v>
                      </c:pt>
                      <c:pt idx="5655">
                        <c:v>-2.328599999999998E-2</c:v>
                      </c:pt>
                      <c:pt idx="5656">
                        <c:v>-2.328249999999998E-2</c:v>
                      </c:pt>
                      <c:pt idx="5657">
                        <c:v>-2.327899999999998E-2</c:v>
                      </c:pt>
                      <c:pt idx="5658">
                        <c:v>-2.3275499999999984E-2</c:v>
                      </c:pt>
                      <c:pt idx="5659">
                        <c:v>-2.3272499999999981E-2</c:v>
                      </c:pt>
                      <c:pt idx="5660">
                        <c:v>-2.3268499999999984E-2</c:v>
                      </c:pt>
                      <c:pt idx="5661">
                        <c:v>-2.3263499999999982E-2</c:v>
                      </c:pt>
                      <c:pt idx="5662">
                        <c:v>-2.3258499999999981E-2</c:v>
                      </c:pt>
                      <c:pt idx="5663">
                        <c:v>-2.3254999999999984E-2</c:v>
                      </c:pt>
                      <c:pt idx="5664">
                        <c:v>-2.3250499999999986E-2</c:v>
                      </c:pt>
                      <c:pt idx="5665">
                        <c:v>-2.3245499999999985E-2</c:v>
                      </c:pt>
                      <c:pt idx="5666">
                        <c:v>-2.3238999999999989E-2</c:v>
                      </c:pt>
                      <c:pt idx="5667">
                        <c:v>-2.3232999999999983E-2</c:v>
                      </c:pt>
                      <c:pt idx="5668">
                        <c:v>-2.3226499999999987E-2</c:v>
                      </c:pt>
                      <c:pt idx="5669">
                        <c:v>-2.3221499999999985E-2</c:v>
                      </c:pt>
                      <c:pt idx="5670">
                        <c:v>-2.3217499999999985E-2</c:v>
                      </c:pt>
                      <c:pt idx="5671">
                        <c:v>-2.3211499999999986E-2</c:v>
                      </c:pt>
                      <c:pt idx="5672">
                        <c:v>-2.320549999999999E-2</c:v>
                      </c:pt>
                      <c:pt idx="5673">
                        <c:v>-2.3197999999999986E-2</c:v>
                      </c:pt>
                      <c:pt idx="5674">
                        <c:v>-2.319149999999999E-2</c:v>
                      </c:pt>
                      <c:pt idx="5675">
                        <c:v>-2.3185499999999991E-2</c:v>
                      </c:pt>
                      <c:pt idx="5676">
                        <c:v>-2.3179999999999992E-2</c:v>
                      </c:pt>
                      <c:pt idx="5677">
                        <c:v>-2.3173999999999993E-2</c:v>
                      </c:pt>
                      <c:pt idx="5678">
                        <c:v>-2.3168499999999991E-2</c:v>
                      </c:pt>
                      <c:pt idx="5679">
                        <c:v>-2.3162999999999993E-2</c:v>
                      </c:pt>
                      <c:pt idx="5680">
                        <c:v>-2.3158499999999992E-2</c:v>
                      </c:pt>
                      <c:pt idx="5681">
                        <c:v>-2.315349999999999E-2</c:v>
                      </c:pt>
                      <c:pt idx="5682">
                        <c:v>-2.3148999999999992E-2</c:v>
                      </c:pt>
                      <c:pt idx="5683">
                        <c:v>-2.3145499999999989E-2</c:v>
                      </c:pt>
                      <c:pt idx="5684">
                        <c:v>-2.3141999999999985E-2</c:v>
                      </c:pt>
                      <c:pt idx="5685">
                        <c:v>-2.3136999999999984E-2</c:v>
                      </c:pt>
                      <c:pt idx="5686">
                        <c:v>-2.3133999999999984E-2</c:v>
                      </c:pt>
                      <c:pt idx="5687">
                        <c:v>-2.3131499999999982E-2</c:v>
                      </c:pt>
                      <c:pt idx="5688">
                        <c:v>-2.3128999999999976E-2</c:v>
                      </c:pt>
                      <c:pt idx="5689">
                        <c:v>-2.3126499999999973E-2</c:v>
                      </c:pt>
                      <c:pt idx="5690">
                        <c:v>-2.3123999999999971E-2</c:v>
                      </c:pt>
                      <c:pt idx="5691">
                        <c:v>-2.3119499999999977E-2</c:v>
                      </c:pt>
                      <c:pt idx="5692">
                        <c:v>-2.3114999999999983E-2</c:v>
                      </c:pt>
                      <c:pt idx="5693">
                        <c:v>-2.3109999999999981E-2</c:v>
                      </c:pt>
                      <c:pt idx="5694">
                        <c:v>-2.3105999999999988E-2</c:v>
                      </c:pt>
                      <c:pt idx="5695">
                        <c:v>-2.3102999999999995E-2</c:v>
                      </c:pt>
                      <c:pt idx="5696">
                        <c:v>-2.3099999999999992E-2</c:v>
                      </c:pt>
                      <c:pt idx="5697">
                        <c:v>-2.3095999999999988E-2</c:v>
                      </c:pt>
                      <c:pt idx="5698">
                        <c:v>-2.3091999999999988E-2</c:v>
                      </c:pt>
                      <c:pt idx="5699">
                        <c:v>-2.3089999999999989E-2</c:v>
                      </c:pt>
                      <c:pt idx="5700">
                        <c:v>-2.3085499999999995E-2</c:v>
                      </c:pt>
                      <c:pt idx="5701">
                        <c:v>-2.3080999999999997E-2</c:v>
                      </c:pt>
                      <c:pt idx="5702">
                        <c:v>-2.3076999999999993E-2</c:v>
                      </c:pt>
                      <c:pt idx="5703">
                        <c:v>-2.3071499999999991E-2</c:v>
                      </c:pt>
                      <c:pt idx="5704">
                        <c:v>-2.3068499999999988E-2</c:v>
                      </c:pt>
                      <c:pt idx="5705">
                        <c:v>-2.3061999999999992E-2</c:v>
                      </c:pt>
                      <c:pt idx="5706">
                        <c:v>-2.3053999999999988E-2</c:v>
                      </c:pt>
                      <c:pt idx="5707">
                        <c:v>-2.3047499999999985E-2</c:v>
                      </c:pt>
                      <c:pt idx="5708">
                        <c:v>-2.3041499999999986E-2</c:v>
                      </c:pt>
                      <c:pt idx="5709">
                        <c:v>-2.3034999999999986E-2</c:v>
                      </c:pt>
                      <c:pt idx="5710">
                        <c:v>-2.3027999999999986E-2</c:v>
                      </c:pt>
                      <c:pt idx="5711">
                        <c:v>-2.3020499999999985E-2</c:v>
                      </c:pt>
                      <c:pt idx="5712">
                        <c:v>-2.3010499999999986E-2</c:v>
                      </c:pt>
                      <c:pt idx="5713">
                        <c:v>-2.3002499999999988E-2</c:v>
                      </c:pt>
                      <c:pt idx="5714">
                        <c:v>-2.2994499999999987E-2</c:v>
                      </c:pt>
                      <c:pt idx="5715">
                        <c:v>-2.2985499999999996E-2</c:v>
                      </c:pt>
                      <c:pt idx="5716">
                        <c:v>-2.29765E-2</c:v>
                      </c:pt>
                      <c:pt idx="5717">
                        <c:v>-2.2966499999999997E-2</c:v>
                      </c:pt>
                      <c:pt idx="5718">
                        <c:v>-2.2956500000000001E-2</c:v>
                      </c:pt>
                      <c:pt idx="5719">
                        <c:v>-2.2947000000000002E-2</c:v>
                      </c:pt>
                      <c:pt idx="5720">
                        <c:v>-2.2942499999999998E-2</c:v>
                      </c:pt>
                      <c:pt idx="5721">
                        <c:v>-2.2935999999999998E-2</c:v>
                      </c:pt>
                      <c:pt idx="5722">
                        <c:v>-2.2932500000000005E-2</c:v>
                      </c:pt>
                      <c:pt idx="5723">
                        <c:v>-2.2929000000000005E-2</c:v>
                      </c:pt>
                      <c:pt idx="5724">
                        <c:v>-2.2924000000000007E-2</c:v>
                      </c:pt>
                      <c:pt idx="5725">
                        <c:v>-2.2921000000000011E-2</c:v>
                      </c:pt>
                      <c:pt idx="5726">
                        <c:v>-2.2918000000000008E-2</c:v>
                      </c:pt>
                      <c:pt idx="5727">
                        <c:v>-2.2915000000000015E-2</c:v>
                      </c:pt>
                      <c:pt idx="5728">
                        <c:v>-2.2913500000000014E-2</c:v>
                      </c:pt>
                      <c:pt idx="5729">
                        <c:v>-2.291250000000002E-2</c:v>
                      </c:pt>
                      <c:pt idx="5730">
                        <c:v>-2.2912000000000023E-2</c:v>
                      </c:pt>
                      <c:pt idx="5731">
                        <c:v>-2.2912000000000026E-2</c:v>
                      </c:pt>
                      <c:pt idx="5732">
                        <c:v>-2.2911000000000029E-2</c:v>
                      </c:pt>
                      <c:pt idx="5733">
                        <c:v>-2.2909500000000027E-2</c:v>
                      </c:pt>
                      <c:pt idx="5734">
                        <c:v>-2.2909500000000037E-2</c:v>
                      </c:pt>
                      <c:pt idx="5735">
                        <c:v>-2.2908000000000036E-2</c:v>
                      </c:pt>
                      <c:pt idx="5736">
                        <c:v>-2.2907500000000039E-2</c:v>
                      </c:pt>
                      <c:pt idx="5737">
                        <c:v>-2.2907500000000035E-2</c:v>
                      </c:pt>
                      <c:pt idx="5738">
                        <c:v>-2.2907000000000038E-2</c:v>
                      </c:pt>
                      <c:pt idx="5739">
                        <c:v>-2.2906000000000034E-2</c:v>
                      </c:pt>
                      <c:pt idx="5740">
                        <c:v>-2.2904500000000036E-2</c:v>
                      </c:pt>
                      <c:pt idx="5741">
                        <c:v>-2.290200000000003E-2</c:v>
                      </c:pt>
                      <c:pt idx="5742">
                        <c:v>-2.2899000000000034E-2</c:v>
                      </c:pt>
                      <c:pt idx="5743">
                        <c:v>-2.2896000000000031E-2</c:v>
                      </c:pt>
                      <c:pt idx="5744">
                        <c:v>-2.2893500000000028E-2</c:v>
                      </c:pt>
                      <c:pt idx="5745">
                        <c:v>-2.2890000000000032E-2</c:v>
                      </c:pt>
                      <c:pt idx="5746">
                        <c:v>-2.288750000000004E-2</c:v>
                      </c:pt>
                      <c:pt idx="5747">
                        <c:v>-2.2882000000000038E-2</c:v>
                      </c:pt>
                      <c:pt idx="5748">
                        <c:v>-2.2878500000000038E-2</c:v>
                      </c:pt>
                      <c:pt idx="5749">
                        <c:v>-2.287400000000004E-2</c:v>
                      </c:pt>
                      <c:pt idx="5750">
                        <c:v>-2.2870000000000029E-2</c:v>
                      </c:pt>
                      <c:pt idx="5751">
                        <c:v>-2.2863500000000026E-2</c:v>
                      </c:pt>
                      <c:pt idx="5752">
                        <c:v>-2.2858500000000025E-2</c:v>
                      </c:pt>
                      <c:pt idx="5753">
                        <c:v>-2.2853500000000023E-2</c:v>
                      </c:pt>
                      <c:pt idx="5754">
                        <c:v>-2.2847000000000027E-2</c:v>
                      </c:pt>
                      <c:pt idx="5755">
                        <c:v>-2.2840500000000021E-2</c:v>
                      </c:pt>
                      <c:pt idx="5756">
                        <c:v>-2.2832500000000023E-2</c:v>
                      </c:pt>
                      <c:pt idx="5757">
                        <c:v>-2.2824000000000018E-2</c:v>
                      </c:pt>
                      <c:pt idx="5758">
                        <c:v>-2.2817500000000018E-2</c:v>
                      </c:pt>
                      <c:pt idx="5759">
                        <c:v>-2.2809500000000017E-2</c:v>
                      </c:pt>
                      <c:pt idx="5760">
                        <c:v>-2.2804500000000016E-2</c:v>
                      </c:pt>
                      <c:pt idx="5761">
                        <c:v>-2.2799000000000014E-2</c:v>
                      </c:pt>
                      <c:pt idx="5762">
                        <c:v>-2.279500000000001E-2</c:v>
                      </c:pt>
                      <c:pt idx="5763">
                        <c:v>-2.2790000000000012E-2</c:v>
                      </c:pt>
                      <c:pt idx="5764">
                        <c:v>-2.2784000000000016E-2</c:v>
                      </c:pt>
                      <c:pt idx="5765">
                        <c:v>-2.2779000000000021E-2</c:v>
                      </c:pt>
                      <c:pt idx="5766">
                        <c:v>-2.2774500000000017E-2</c:v>
                      </c:pt>
                      <c:pt idx="5767">
                        <c:v>-2.2770500000000016E-2</c:v>
                      </c:pt>
                      <c:pt idx="5768">
                        <c:v>-2.2767000000000016E-2</c:v>
                      </c:pt>
                      <c:pt idx="5769">
                        <c:v>-2.2763500000000013E-2</c:v>
                      </c:pt>
                      <c:pt idx="5770">
                        <c:v>-2.2760000000000016E-2</c:v>
                      </c:pt>
                      <c:pt idx="5771">
                        <c:v>-2.2756000000000012E-2</c:v>
                      </c:pt>
                      <c:pt idx="5772">
                        <c:v>-2.2753000000000009E-2</c:v>
                      </c:pt>
                      <c:pt idx="5773">
                        <c:v>-2.2749500000000013E-2</c:v>
                      </c:pt>
                      <c:pt idx="5774">
                        <c:v>-2.2745000000000012E-2</c:v>
                      </c:pt>
                      <c:pt idx="5775">
                        <c:v>-2.2743500000000017E-2</c:v>
                      </c:pt>
                      <c:pt idx="5776">
                        <c:v>-2.2736500000000014E-2</c:v>
                      </c:pt>
                      <c:pt idx="5777">
                        <c:v>-2.2734000000000018E-2</c:v>
                      </c:pt>
                      <c:pt idx="5778">
                        <c:v>-2.2730000000000018E-2</c:v>
                      </c:pt>
                      <c:pt idx="5779">
                        <c:v>-2.2726500000000014E-2</c:v>
                      </c:pt>
                      <c:pt idx="5780">
                        <c:v>-2.2721500000000013E-2</c:v>
                      </c:pt>
                      <c:pt idx="5781">
                        <c:v>-2.2718000000000012E-2</c:v>
                      </c:pt>
                      <c:pt idx="5782">
                        <c:v>-2.2713500000000011E-2</c:v>
                      </c:pt>
                      <c:pt idx="5783">
                        <c:v>-2.270900000000001E-2</c:v>
                      </c:pt>
                      <c:pt idx="5784">
                        <c:v>-2.2704500000000016E-2</c:v>
                      </c:pt>
                      <c:pt idx="5785">
                        <c:v>-2.2702000000000014E-2</c:v>
                      </c:pt>
                      <c:pt idx="5786">
                        <c:v>-2.2698500000000014E-2</c:v>
                      </c:pt>
                      <c:pt idx="5787">
                        <c:v>-2.2693500000000016E-2</c:v>
                      </c:pt>
                      <c:pt idx="5788">
                        <c:v>-2.2688500000000014E-2</c:v>
                      </c:pt>
                      <c:pt idx="5789">
                        <c:v>-2.2687000000000013E-2</c:v>
                      </c:pt>
                      <c:pt idx="5790">
                        <c:v>-2.2683500000000013E-2</c:v>
                      </c:pt>
                      <c:pt idx="5791">
                        <c:v>-2.2680000000000006E-2</c:v>
                      </c:pt>
                      <c:pt idx="5792">
                        <c:v>-2.2672500000000012E-2</c:v>
                      </c:pt>
                      <c:pt idx="5793">
                        <c:v>-2.2669000000000009E-2</c:v>
                      </c:pt>
                      <c:pt idx="5794">
                        <c:v>-2.2665500000000005E-2</c:v>
                      </c:pt>
                      <c:pt idx="5795">
                        <c:v>-2.2662000000000009E-2</c:v>
                      </c:pt>
                      <c:pt idx="5796">
                        <c:v>-2.2659500000000006E-2</c:v>
                      </c:pt>
                      <c:pt idx="5797">
                        <c:v>-2.2657500000000007E-2</c:v>
                      </c:pt>
                      <c:pt idx="5798">
                        <c:v>-2.2656500000000003E-2</c:v>
                      </c:pt>
                      <c:pt idx="5799">
                        <c:v>-2.2654000000000004E-2</c:v>
                      </c:pt>
                      <c:pt idx="5800">
                        <c:v>-2.2652000000000009E-2</c:v>
                      </c:pt>
                      <c:pt idx="5801">
                        <c:v>-2.265000000000001E-2</c:v>
                      </c:pt>
                      <c:pt idx="5802">
                        <c:v>-2.2648000000000012E-2</c:v>
                      </c:pt>
                      <c:pt idx="5803">
                        <c:v>-2.2645500000000013E-2</c:v>
                      </c:pt>
                      <c:pt idx="5804">
                        <c:v>-2.2643000000000014E-2</c:v>
                      </c:pt>
                      <c:pt idx="5805">
                        <c:v>-2.2641500000000016E-2</c:v>
                      </c:pt>
                      <c:pt idx="5806">
                        <c:v>-2.2638500000000016E-2</c:v>
                      </c:pt>
                      <c:pt idx="5807">
                        <c:v>-2.263600000000001E-2</c:v>
                      </c:pt>
                      <c:pt idx="5808">
                        <c:v>-2.263600000000001E-2</c:v>
                      </c:pt>
                      <c:pt idx="5809">
                        <c:v>-2.263600000000001E-2</c:v>
                      </c:pt>
                      <c:pt idx="5810">
                        <c:v>-2.263600000000001E-2</c:v>
                      </c:pt>
                      <c:pt idx="5811">
                        <c:v>-2.263600000000001E-2</c:v>
                      </c:pt>
                      <c:pt idx="5812">
                        <c:v>-2.2635500000000017E-2</c:v>
                      </c:pt>
                      <c:pt idx="5813">
                        <c:v>-2.2634500000000016E-2</c:v>
                      </c:pt>
                      <c:pt idx="5814">
                        <c:v>-2.2633500000000018E-2</c:v>
                      </c:pt>
                      <c:pt idx="5815">
                        <c:v>-2.2632000000000017E-2</c:v>
                      </c:pt>
                      <c:pt idx="5816">
                        <c:v>-2.2632500000000014E-2</c:v>
                      </c:pt>
                      <c:pt idx="5817">
                        <c:v>-2.2632500000000014E-2</c:v>
                      </c:pt>
                      <c:pt idx="5818">
                        <c:v>-2.2630500000000012E-2</c:v>
                      </c:pt>
                      <c:pt idx="5819">
                        <c:v>-2.262900000000001E-2</c:v>
                      </c:pt>
                      <c:pt idx="5820">
                        <c:v>-2.2630500000000012E-2</c:v>
                      </c:pt>
                      <c:pt idx="5821">
                        <c:v>-2.2631500000000013E-2</c:v>
                      </c:pt>
                      <c:pt idx="5822">
                        <c:v>-2.2631500000000013E-2</c:v>
                      </c:pt>
                      <c:pt idx="5823">
                        <c:v>-2.2631500000000013E-2</c:v>
                      </c:pt>
                      <c:pt idx="5824">
                        <c:v>-2.2630000000000011E-2</c:v>
                      </c:pt>
                      <c:pt idx="5825">
                        <c:v>-2.2632500000000003E-2</c:v>
                      </c:pt>
                      <c:pt idx="5826">
                        <c:v>-2.2633500000000004E-2</c:v>
                      </c:pt>
                      <c:pt idx="5827">
                        <c:v>-2.263550000000001E-2</c:v>
                      </c:pt>
                      <c:pt idx="5828">
                        <c:v>-2.2638500000000002E-2</c:v>
                      </c:pt>
                      <c:pt idx="5829">
                        <c:v>-2.2642000000000002E-2</c:v>
                      </c:pt>
                      <c:pt idx="5830">
                        <c:v>-2.2647E-2</c:v>
                      </c:pt>
                      <c:pt idx="5831">
                        <c:v>-2.2650500000000004E-2</c:v>
                      </c:pt>
                      <c:pt idx="5832">
                        <c:v>-2.2653500000000003E-2</c:v>
                      </c:pt>
                      <c:pt idx="5833">
                        <c:v>-2.2658500000000005E-2</c:v>
                      </c:pt>
                      <c:pt idx="5834">
                        <c:v>-2.2661500000000001E-2</c:v>
                      </c:pt>
                      <c:pt idx="5835">
                        <c:v>-2.26675E-2</c:v>
                      </c:pt>
                      <c:pt idx="5836">
                        <c:v>-2.2673000000000002E-2</c:v>
                      </c:pt>
                      <c:pt idx="5837">
                        <c:v>-2.2679499999999998E-2</c:v>
                      </c:pt>
                      <c:pt idx="5838">
                        <c:v>-2.2683499999999999E-2</c:v>
                      </c:pt>
                      <c:pt idx="5839">
                        <c:v>-2.2689499999999998E-2</c:v>
                      </c:pt>
                      <c:pt idx="5840">
                        <c:v>-2.2695E-2</c:v>
                      </c:pt>
                      <c:pt idx="5841">
                        <c:v>-2.2699999999999991E-2</c:v>
                      </c:pt>
                      <c:pt idx="5842">
                        <c:v>-2.2705499999999993E-2</c:v>
                      </c:pt>
                      <c:pt idx="5843">
                        <c:v>-2.2710499999999988E-2</c:v>
                      </c:pt>
                      <c:pt idx="5844">
                        <c:v>-2.271599999999999E-2</c:v>
                      </c:pt>
                      <c:pt idx="5845">
                        <c:v>-2.2718999999999993E-2</c:v>
                      </c:pt>
                      <c:pt idx="5846">
                        <c:v>-2.2723499999999987E-2</c:v>
                      </c:pt>
                      <c:pt idx="5847">
                        <c:v>-2.2734999999999995E-2</c:v>
                      </c:pt>
                      <c:pt idx="5848">
                        <c:v>-2.2740499999999993E-2</c:v>
                      </c:pt>
                      <c:pt idx="5849">
                        <c:v>-2.2745499999999991E-2</c:v>
                      </c:pt>
                      <c:pt idx="5850">
                        <c:v>-2.2749499999999992E-2</c:v>
                      </c:pt>
                      <c:pt idx="5851">
                        <c:v>-2.2754499999999997E-2</c:v>
                      </c:pt>
                      <c:pt idx="5852">
                        <c:v>-2.2758999999999991E-2</c:v>
                      </c:pt>
                      <c:pt idx="5853">
                        <c:v>-2.2763499999999996E-2</c:v>
                      </c:pt>
                      <c:pt idx="5854">
                        <c:v>-2.2766499999999992E-2</c:v>
                      </c:pt>
                      <c:pt idx="5855">
                        <c:v>-2.2771999999999994E-2</c:v>
                      </c:pt>
                      <c:pt idx="5856">
                        <c:v>-2.2776499999999988E-2</c:v>
                      </c:pt>
                      <c:pt idx="5857">
                        <c:v>-2.2781999999999986E-2</c:v>
                      </c:pt>
                      <c:pt idx="5858">
                        <c:v>-2.2786499999999991E-2</c:v>
                      </c:pt>
                      <c:pt idx="5859">
                        <c:v>-2.2790999999999992E-2</c:v>
                      </c:pt>
                      <c:pt idx="5860">
                        <c:v>-2.2795499999999996E-2</c:v>
                      </c:pt>
                      <c:pt idx="5861">
                        <c:v>-2.2799999999999994E-2</c:v>
                      </c:pt>
                      <c:pt idx="5862">
                        <c:v>-2.2804999999999995E-2</c:v>
                      </c:pt>
                      <c:pt idx="5863">
                        <c:v>-2.2809999999999993E-2</c:v>
                      </c:pt>
                      <c:pt idx="5864">
                        <c:v>-2.2814999999999995E-2</c:v>
                      </c:pt>
                      <c:pt idx="5865">
                        <c:v>-2.2819499999999993E-2</c:v>
                      </c:pt>
                      <c:pt idx="5866">
                        <c:v>-2.2824999999999995E-2</c:v>
                      </c:pt>
                      <c:pt idx="5867">
                        <c:v>-2.2830499999999993E-2</c:v>
                      </c:pt>
                      <c:pt idx="5868">
                        <c:v>-2.2836499999999992E-2</c:v>
                      </c:pt>
                      <c:pt idx="5869">
                        <c:v>-2.2844499999999997E-2</c:v>
                      </c:pt>
                      <c:pt idx="5870">
                        <c:v>-2.2848499999999997E-2</c:v>
                      </c:pt>
                      <c:pt idx="5871">
                        <c:v>-2.2858499999999993E-2</c:v>
                      </c:pt>
                      <c:pt idx="5872">
                        <c:v>-2.286599999999999E-2</c:v>
                      </c:pt>
                      <c:pt idx="5873">
                        <c:v>-2.2872999999999991E-2</c:v>
                      </c:pt>
                      <c:pt idx="5874">
                        <c:v>-2.287949999999999E-2</c:v>
                      </c:pt>
                      <c:pt idx="5875">
                        <c:v>-2.2885499999999989E-2</c:v>
                      </c:pt>
                      <c:pt idx="5876">
                        <c:v>-2.2891999999999989E-2</c:v>
                      </c:pt>
                      <c:pt idx="5877">
                        <c:v>-2.2897999999999988E-2</c:v>
                      </c:pt>
                      <c:pt idx="5878">
                        <c:v>-2.2905999999999992E-2</c:v>
                      </c:pt>
                      <c:pt idx="5879">
                        <c:v>-2.2911499999999987E-2</c:v>
                      </c:pt>
                      <c:pt idx="5880">
                        <c:v>-2.291799999999999E-2</c:v>
                      </c:pt>
                      <c:pt idx="5881">
                        <c:v>-2.2922499999999988E-2</c:v>
                      </c:pt>
                      <c:pt idx="5882">
                        <c:v>-2.292749999999999E-2</c:v>
                      </c:pt>
                      <c:pt idx="5883">
                        <c:v>-2.2932499999999991E-2</c:v>
                      </c:pt>
                      <c:pt idx="5884">
                        <c:v>-2.2937999999999993E-2</c:v>
                      </c:pt>
                      <c:pt idx="5885">
                        <c:v>-2.2942499999999994E-2</c:v>
                      </c:pt>
                      <c:pt idx="5886">
                        <c:v>-2.2947499999999996E-2</c:v>
                      </c:pt>
                      <c:pt idx="5887">
                        <c:v>-2.2950499999999988E-2</c:v>
                      </c:pt>
                      <c:pt idx="5888">
                        <c:v>-2.2952499999999983E-2</c:v>
                      </c:pt>
                      <c:pt idx="5889">
                        <c:v>-2.2954999999999982E-2</c:v>
                      </c:pt>
                      <c:pt idx="5890">
                        <c:v>-2.2958499999999982E-2</c:v>
                      </c:pt>
                      <c:pt idx="5891">
                        <c:v>-2.2962499999999986E-2</c:v>
                      </c:pt>
                      <c:pt idx="5892">
                        <c:v>-2.2965499999999986E-2</c:v>
                      </c:pt>
                      <c:pt idx="5893">
                        <c:v>-2.2967999999999985E-2</c:v>
                      </c:pt>
                      <c:pt idx="5894">
                        <c:v>-2.2972499999999983E-2</c:v>
                      </c:pt>
                      <c:pt idx="5895">
                        <c:v>-2.2976499999999976E-2</c:v>
                      </c:pt>
                      <c:pt idx="5896">
                        <c:v>-2.2979999999999983E-2</c:v>
                      </c:pt>
                      <c:pt idx="5897">
                        <c:v>-2.298349999999998E-2</c:v>
                      </c:pt>
                      <c:pt idx="5898">
                        <c:v>-2.2985999999999979E-2</c:v>
                      </c:pt>
                      <c:pt idx="5899">
                        <c:v>-2.2989999999999976E-2</c:v>
                      </c:pt>
                      <c:pt idx="5900">
                        <c:v>-2.2993999999999976E-2</c:v>
                      </c:pt>
                      <c:pt idx="5901">
                        <c:v>-2.2997499999999976E-2</c:v>
                      </c:pt>
                      <c:pt idx="5902">
                        <c:v>-2.2999999999999975E-2</c:v>
                      </c:pt>
                      <c:pt idx="5903">
                        <c:v>-2.3004999999999977E-2</c:v>
                      </c:pt>
                      <c:pt idx="5904">
                        <c:v>-2.3007499999999979E-2</c:v>
                      </c:pt>
                      <c:pt idx="5905">
                        <c:v>-2.301199999999998E-2</c:v>
                      </c:pt>
                      <c:pt idx="5906">
                        <c:v>-2.3017499999999979E-2</c:v>
                      </c:pt>
                      <c:pt idx="5907">
                        <c:v>-2.3020999999999979E-2</c:v>
                      </c:pt>
                      <c:pt idx="5908">
                        <c:v>-2.302499999999998E-2</c:v>
                      </c:pt>
                      <c:pt idx="5909">
                        <c:v>-2.3028499999999976E-2</c:v>
                      </c:pt>
                      <c:pt idx="5910">
                        <c:v>-2.3033499999999974E-2</c:v>
                      </c:pt>
                      <c:pt idx="5911">
                        <c:v>-2.3038999999999973E-2</c:v>
                      </c:pt>
                      <c:pt idx="5912">
                        <c:v>-2.3044999999999972E-2</c:v>
                      </c:pt>
                      <c:pt idx="5913">
                        <c:v>-2.3049499999999976E-2</c:v>
                      </c:pt>
                      <c:pt idx="5914">
                        <c:v>-2.3054499999999978E-2</c:v>
                      </c:pt>
                      <c:pt idx="5915">
                        <c:v>-2.3059999999999973E-2</c:v>
                      </c:pt>
                      <c:pt idx="5916">
                        <c:v>-2.3065999999999972E-2</c:v>
                      </c:pt>
                      <c:pt idx="5917">
                        <c:v>-2.3073999999999976E-2</c:v>
                      </c:pt>
                      <c:pt idx="5918">
                        <c:v>-2.3082499999999971E-2</c:v>
                      </c:pt>
                      <c:pt idx="5919">
                        <c:v>-2.3089499999999971E-2</c:v>
                      </c:pt>
                      <c:pt idx="5920">
                        <c:v>-2.3092499999999978E-2</c:v>
                      </c:pt>
                      <c:pt idx="5921">
                        <c:v>-2.3099499999999981E-2</c:v>
                      </c:pt>
                      <c:pt idx="5922">
                        <c:v>-2.3105999999999977E-2</c:v>
                      </c:pt>
                      <c:pt idx="5923">
                        <c:v>-2.3112999999999981E-2</c:v>
                      </c:pt>
                      <c:pt idx="5924">
                        <c:v>-2.3120999999999978E-2</c:v>
                      </c:pt>
                      <c:pt idx="5925">
                        <c:v>-2.3128999999999983E-2</c:v>
                      </c:pt>
                      <c:pt idx="5926">
                        <c:v>-2.3134999999999975E-2</c:v>
                      </c:pt>
                      <c:pt idx="5927">
                        <c:v>-2.3141499999999975E-2</c:v>
                      </c:pt>
                      <c:pt idx="5928">
                        <c:v>-2.3146999999999977E-2</c:v>
                      </c:pt>
                      <c:pt idx="5929">
                        <c:v>-2.3153499999999973E-2</c:v>
                      </c:pt>
                      <c:pt idx="5930">
                        <c:v>-2.3159999999999976E-2</c:v>
                      </c:pt>
                      <c:pt idx="5931">
                        <c:v>-2.3166499999999975E-2</c:v>
                      </c:pt>
                      <c:pt idx="5932">
                        <c:v>-2.3173499999999972E-2</c:v>
                      </c:pt>
                      <c:pt idx="5933">
                        <c:v>-2.3179999999999975E-2</c:v>
                      </c:pt>
                      <c:pt idx="5934">
                        <c:v>-2.3185999999999974E-2</c:v>
                      </c:pt>
                      <c:pt idx="5935">
                        <c:v>-2.3191999999999973E-2</c:v>
                      </c:pt>
                      <c:pt idx="5936">
                        <c:v>-2.319949999999997E-2</c:v>
                      </c:pt>
                      <c:pt idx="5937">
                        <c:v>-2.3206999999999978E-2</c:v>
                      </c:pt>
                      <c:pt idx="5938">
                        <c:v>-2.3214499999999978E-2</c:v>
                      </c:pt>
                      <c:pt idx="5939">
                        <c:v>-2.3222499999999976E-2</c:v>
                      </c:pt>
                      <c:pt idx="5940">
                        <c:v>-2.3228499999999985E-2</c:v>
                      </c:pt>
                      <c:pt idx="5941">
                        <c:v>-2.3236499999999983E-2</c:v>
                      </c:pt>
                      <c:pt idx="5942">
                        <c:v>-2.3244999999999988E-2</c:v>
                      </c:pt>
                      <c:pt idx="5943">
                        <c:v>-2.3252499999999992E-2</c:v>
                      </c:pt>
                      <c:pt idx="5944">
                        <c:v>-2.3261499999999984E-2</c:v>
                      </c:pt>
                      <c:pt idx="5945">
                        <c:v>-2.3269999999999985E-2</c:v>
                      </c:pt>
                      <c:pt idx="5946">
                        <c:v>-2.3279499999999988E-2</c:v>
                      </c:pt>
                      <c:pt idx="5947">
                        <c:v>-2.3288499999999986E-2</c:v>
                      </c:pt>
                      <c:pt idx="5948">
                        <c:v>-2.3297499999999988E-2</c:v>
                      </c:pt>
                      <c:pt idx="5949">
                        <c:v>-2.330599999999999E-2</c:v>
                      </c:pt>
                      <c:pt idx="5950">
                        <c:v>-2.331649999999999E-2</c:v>
                      </c:pt>
                      <c:pt idx="5951">
                        <c:v>-2.3327499999999994E-2</c:v>
                      </c:pt>
                      <c:pt idx="5952">
                        <c:v>-2.3338999999999995E-2</c:v>
                      </c:pt>
                      <c:pt idx="5953">
                        <c:v>-2.3348499999999994E-2</c:v>
                      </c:pt>
                      <c:pt idx="5954">
                        <c:v>-2.336149999999999E-2</c:v>
                      </c:pt>
                      <c:pt idx="5955">
                        <c:v>-2.3372999999999994E-2</c:v>
                      </c:pt>
                      <c:pt idx="5956">
                        <c:v>-2.3386499999999991E-2</c:v>
                      </c:pt>
                      <c:pt idx="5957">
                        <c:v>-2.3398999999999993E-2</c:v>
                      </c:pt>
                      <c:pt idx="5958">
                        <c:v>-2.3411499999999984E-2</c:v>
                      </c:pt>
                      <c:pt idx="5959">
                        <c:v>-2.3422999999999989E-2</c:v>
                      </c:pt>
                      <c:pt idx="5960">
                        <c:v>-2.3432499999999998E-2</c:v>
                      </c:pt>
                      <c:pt idx="5961">
                        <c:v>-2.3440999999999993E-2</c:v>
                      </c:pt>
                      <c:pt idx="5962">
                        <c:v>-2.3448999999999994E-2</c:v>
                      </c:pt>
                      <c:pt idx="5963">
                        <c:v>-2.3457499999999992E-2</c:v>
                      </c:pt>
                      <c:pt idx="5964">
                        <c:v>-2.3471499999999992E-2</c:v>
                      </c:pt>
                      <c:pt idx="5965">
                        <c:v>-2.3484499999999991E-2</c:v>
                      </c:pt>
                      <c:pt idx="5966">
                        <c:v>-2.3495499999999992E-2</c:v>
                      </c:pt>
                      <c:pt idx="5967">
                        <c:v>-2.3506499999999996E-2</c:v>
                      </c:pt>
                      <c:pt idx="5968">
                        <c:v>-2.3515999999999995E-2</c:v>
                      </c:pt>
                      <c:pt idx="5969">
                        <c:v>-2.3525499999999994E-2</c:v>
                      </c:pt>
                      <c:pt idx="5970">
                        <c:v>-2.3534999999999993E-2</c:v>
                      </c:pt>
                      <c:pt idx="5971">
                        <c:v>-2.3545999999999997E-2</c:v>
                      </c:pt>
                      <c:pt idx="5972">
                        <c:v>-2.3554999999999993E-2</c:v>
                      </c:pt>
                      <c:pt idx="5973">
                        <c:v>-2.3564499999999999E-2</c:v>
                      </c:pt>
                      <c:pt idx="5974">
                        <c:v>-2.3572499999999993E-2</c:v>
                      </c:pt>
                      <c:pt idx="5975">
                        <c:v>-2.3579499999999996E-2</c:v>
                      </c:pt>
                      <c:pt idx="5976">
                        <c:v>-2.3587499999999994E-2</c:v>
                      </c:pt>
                      <c:pt idx="5977">
                        <c:v>-2.3594999999999988E-2</c:v>
                      </c:pt>
                      <c:pt idx="5978">
                        <c:v>-2.3603499999999989E-2</c:v>
                      </c:pt>
                      <c:pt idx="5979">
                        <c:v>-2.3611499999999987E-2</c:v>
                      </c:pt>
                      <c:pt idx="5980">
                        <c:v>-2.3619499999999981E-2</c:v>
                      </c:pt>
                      <c:pt idx="5981">
                        <c:v>-2.3625499999999983E-2</c:v>
                      </c:pt>
                      <c:pt idx="5982">
                        <c:v>-2.3633999999999978E-2</c:v>
                      </c:pt>
                      <c:pt idx="5983">
                        <c:v>-2.3641499999999982E-2</c:v>
                      </c:pt>
                      <c:pt idx="5984">
                        <c:v>-2.364949999999998E-2</c:v>
                      </c:pt>
                      <c:pt idx="5985">
                        <c:v>-2.3657499999999981E-2</c:v>
                      </c:pt>
                      <c:pt idx="5986">
                        <c:v>-2.3664499999999977E-2</c:v>
                      </c:pt>
                      <c:pt idx="5987">
                        <c:v>-2.3674999999999981E-2</c:v>
                      </c:pt>
                      <c:pt idx="5988">
                        <c:v>-2.3682499999999985E-2</c:v>
                      </c:pt>
                      <c:pt idx="5989">
                        <c:v>-2.3689499999999978E-2</c:v>
                      </c:pt>
                      <c:pt idx="5990">
                        <c:v>-2.3698499999999973E-2</c:v>
                      </c:pt>
                      <c:pt idx="5991">
                        <c:v>-2.3707999999999979E-2</c:v>
                      </c:pt>
                      <c:pt idx="5992">
                        <c:v>-2.3715499999999973E-2</c:v>
                      </c:pt>
                      <c:pt idx="5993">
                        <c:v>-2.3722499999999976E-2</c:v>
                      </c:pt>
                      <c:pt idx="5994">
                        <c:v>-2.3728999999999979E-2</c:v>
                      </c:pt>
                      <c:pt idx="5995">
                        <c:v>-2.3734999999999982E-2</c:v>
                      </c:pt>
                      <c:pt idx="5996">
                        <c:v>-2.3740999999999984E-2</c:v>
                      </c:pt>
                      <c:pt idx="5997">
                        <c:v>-2.3747999999999977E-2</c:v>
                      </c:pt>
                      <c:pt idx="5998">
                        <c:v>-2.3753999999999983E-2</c:v>
                      </c:pt>
                      <c:pt idx="5999">
                        <c:v>-2.3760499999999983E-2</c:v>
                      </c:pt>
                      <c:pt idx="6000">
                        <c:v>-2.3766999999999986E-2</c:v>
                      </c:pt>
                      <c:pt idx="6001">
                        <c:v>-2.3771499999999987E-2</c:v>
                      </c:pt>
                      <c:pt idx="6002">
                        <c:v>-2.3776499999999982E-2</c:v>
                      </c:pt>
                      <c:pt idx="6003">
                        <c:v>-2.3782499999999988E-2</c:v>
                      </c:pt>
                      <c:pt idx="6004">
                        <c:v>-2.3787999999999983E-2</c:v>
                      </c:pt>
                      <c:pt idx="6005">
                        <c:v>-2.3792999999999988E-2</c:v>
                      </c:pt>
                      <c:pt idx="6006">
                        <c:v>-2.3797499999999992E-2</c:v>
                      </c:pt>
                      <c:pt idx="6007">
                        <c:v>-2.3802499999999994E-2</c:v>
                      </c:pt>
                      <c:pt idx="6008">
                        <c:v>-2.3806999999999991E-2</c:v>
                      </c:pt>
                      <c:pt idx="6009">
                        <c:v>-2.3811499999999999E-2</c:v>
                      </c:pt>
                      <c:pt idx="6010">
                        <c:v>-2.3816999999999994E-2</c:v>
                      </c:pt>
                      <c:pt idx="6011">
                        <c:v>-2.382249999999999E-2</c:v>
                      </c:pt>
                      <c:pt idx="6012">
                        <c:v>-2.3827999999999995E-2</c:v>
                      </c:pt>
                      <c:pt idx="6013">
                        <c:v>-2.3833000000000003E-2</c:v>
                      </c:pt>
                      <c:pt idx="6014">
                        <c:v>-2.3838499999999999E-2</c:v>
                      </c:pt>
                      <c:pt idx="6015">
                        <c:v>-2.3845000000000002E-2</c:v>
                      </c:pt>
                      <c:pt idx="6016">
                        <c:v>-2.3852000000000005E-2</c:v>
                      </c:pt>
                      <c:pt idx="6017">
                        <c:v>-2.3859000000000005E-2</c:v>
                      </c:pt>
                      <c:pt idx="6018">
                        <c:v>-2.3867000000000006E-2</c:v>
                      </c:pt>
                      <c:pt idx="6019">
                        <c:v>-2.3875500000000008E-2</c:v>
                      </c:pt>
                      <c:pt idx="6020">
                        <c:v>-2.3883000000000008E-2</c:v>
                      </c:pt>
                      <c:pt idx="6021">
                        <c:v>-2.3891000000000016E-2</c:v>
                      </c:pt>
                      <c:pt idx="6022">
                        <c:v>-2.3900000000000015E-2</c:v>
                      </c:pt>
                      <c:pt idx="6023">
                        <c:v>-2.3909000000000021E-2</c:v>
                      </c:pt>
                      <c:pt idx="6024">
                        <c:v>-2.3918000000000016E-2</c:v>
                      </c:pt>
                      <c:pt idx="6025">
                        <c:v>-2.3926500000000021E-2</c:v>
                      </c:pt>
                      <c:pt idx="6026">
                        <c:v>-2.3935000000000019E-2</c:v>
                      </c:pt>
                      <c:pt idx="6027">
                        <c:v>-2.394350000000002E-2</c:v>
                      </c:pt>
                      <c:pt idx="6028">
                        <c:v>-2.395350000000001E-2</c:v>
                      </c:pt>
                      <c:pt idx="6029">
                        <c:v>-2.3963000000000019E-2</c:v>
                      </c:pt>
                      <c:pt idx="6030">
                        <c:v>-2.3971000000000013E-2</c:v>
                      </c:pt>
                      <c:pt idx="6031">
                        <c:v>-2.3979000000000018E-2</c:v>
                      </c:pt>
                      <c:pt idx="6032">
                        <c:v>-2.3987500000000019E-2</c:v>
                      </c:pt>
                      <c:pt idx="6033">
                        <c:v>-2.3994500000000012E-2</c:v>
                      </c:pt>
                      <c:pt idx="6034">
                        <c:v>-2.400300000000001E-2</c:v>
                      </c:pt>
                      <c:pt idx="6035">
                        <c:v>-2.4008000000000015E-2</c:v>
                      </c:pt>
                      <c:pt idx="6036">
                        <c:v>-2.4012500000000013E-2</c:v>
                      </c:pt>
                      <c:pt idx="6037">
                        <c:v>-2.4018000000000012E-2</c:v>
                      </c:pt>
                      <c:pt idx="6038">
                        <c:v>-2.4025000000000012E-2</c:v>
                      </c:pt>
                      <c:pt idx="6039">
                        <c:v>-2.4030500000000017E-2</c:v>
                      </c:pt>
                      <c:pt idx="6040">
                        <c:v>-2.4037500000000014E-2</c:v>
                      </c:pt>
                      <c:pt idx="6041">
                        <c:v>-2.4043000000000009E-2</c:v>
                      </c:pt>
                      <c:pt idx="6042">
                        <c:v>-2.4048500000000007E-2</c:v>
                      </c:pt>
                      <c:pt idx="6043">
                        <c:v>-2.405450000000001E-2</c:v>
                      </c:pt>
                      <c:pt idx="6044">
                        <c:v>-2.4060000000000015E-2</c:v>
                      </c:pt>
                      <c:pt idx="6045">
                        <c:v>-2.4067000000000015E-2</c:v>
                      </c:pt>
                      <c:pt idx="6046">
                        <c:v>-2.407150000000001E-2</c:v>
                      </c:pt>
                      <c:pt idx="6047">
                        <c:v>-2.407150000000002E-2</c:v>
                      </c:pt>
                      <c:pt idx="6048">
                        <c:v>-2.4075500000000017E-2</c:v>
                      </c:pt>
                      <c:pt idx="6049">
                        <c:v>-2.408150000000002E-2</c:v>
                      </c:pt>
                      <c:pt idx="6050">
                        <c:v>-2.4089000000000017E-2</c:v>
                      </c:pt>
                      <c:pt idx="6051">
                        <c:v>-2.4095000000000023E-2</c:v>
                      </c:pt>
                      <c:pt idx="6052">
                        <c:v>-2.4102000000000019E-2</c:v>
                      </c:pt>
                      <c:pt idx="6053">
                        <c:v>-2.410950000000002E-2</c:v>
                      </c:pt>
                      <c:pt idx="6054">
                        <c:v>-2.4118500000000015E-2</c:v>
                      </c:pt>
                      <c:pt idx="6055">
                        <c:v>-2.4126000000000015E-2</c:v>
                      </c:pt>
                      <c:pt idx="6056">
                        <c:v>-2.4134500000000014E-2</c:v>
                      </c:pt>
                      <c:pt idx="6057">
                        <c:v>-2.4142000000000011E-2</c:v>
                      </c:pt>
                      <c:pt idx="6058">
                        <c:v>-2.4149500000000011E-2</c:v>
                      </c:pt>
                      <c:pt idx="6059">
                        <c:v>-2.4157000000000015E-2</c:v>
                      </c:pt>
                      <c:pt idx="6060">
                        <c:v>-2.4164500000000012E-2</c:v>
                      </c:pt>
                      <c:pt idx="6061">
                        <c:v>-2.4173500000000011E-2</c:v>
                      </c:pt>
                      <c:pt idx="6062">
                        <c:v>-2.4181500000000015E-2</c:v>
                      </c:pt>
                      <c:pt idx="6063">
                        <c:v>-2.4188000000000015E-2</c:v>
                      </c:pt>
                      <c:pt idx="6064">
                        <c:v>-2.4194500000000011E-2</c:v>
                      </c:pt>
                      <c:pt idx="6065">
                        <c:v>-2.4201500000000008E-2</c:v>
                      </c:pt>
                      <c:pt idx="6066">
                        <c:v>-2.420700000000001E-2</c:v>
                      </c:pt>
                      <c:pt idx="6067">
                        <c:v>-2.4213000000000009E-2</c:v>
                      </c:pt>
                      <c:pt idx="6068">
                        <c:v>-2.4218500000000014E-2</c:v>
                      </c:pt>
                      <c:pt idx="6069">
                        <c:v>-2.4221000000000013E-2</c:v>
                      </c:pt>
                      <c:pt idx="6070">
                        <c:v>-2.4225500000000011E-2</c:v>
                      </c:pt>
                      <c:pt idx="6071">
                        <c:v>-2.4228500000000014E-2</c:v>
                      </c:pt>
                      <c:pt idx="6072">
                        <c:v>-2.4232500000000008E-2</c:v>
                      </c:pt>
                      <c:pt idx="6073">
                        <c:v>-2.4236500000000012E-2</c:v>
                      </c:pt>
                      <c:pt idx="6074">
                        <c:v>-2.4240500000000009E-2</c:v>
                      </c:pt>
                      <c:pt idx="6075">
                        <c:v>-2.4244500000000006E-2</c:v>
                      </c:pt>
                      <c:pt idx="6076">
                        <c:v>-2.4247500000000005E-2</c:v>
                      </c:pt>
                      <c:pt idx="6077">
                        <c:v>-2.4252000000000003E-2</c:v>
                      </c:pt>
                      <c:pt idx="6078">
                        <c:v>-2.4254499999999998E-2</c:v>
                      </c:pt>
                      <c:pt idx="6079">
                        <c:v>-2.4259000000000003E-2</c:v>
                      </c:pt>
                      <c:pt idx="6080">
                        <c:v>-2.4262500000000006E-2</c:v>
                      </c:pt>
                      <c:pt idx="6081">
                        <c:v>-2.4268499999999998E-2</c:v>
                      </c:pt>
                      <c:pt idx="6082">
                        <c:v>-2.4273000000000006E-2</c:v>
                      </c:pt>
                      <c:pt idx="6083">
                        <c:v>-2.4277499999999997E-2</c:v>
                      </c:pt>
                      <c:pt idx="6084">
                        <c:v>-2.4282999999999996E-2</c:v>
                      </c:pt>
                      <c:pt idx="6085">
                        <c:v>-2.4289000000000005E-2</c:v>
                      </c:pt>
                      <c:pt idx="6086">
                        <c:v>-2.4293499999999999E-2</c:v>
                      </c:pt>
                      <c:pt idx="6087">
                        <c:v>-2.4300500000000006E-2</c:v>
                      </c:pt>
                      <c:pt idx="6088">
                        <c:v>-2.4307500000000003E-2</c:v>
                      </c:pt>
                      <c:pt idx="6089">
                        <c:v>-2.43155E-2</c:v>
                      </c:pt>
                      <c:pt idx="6090">
                        <c:v>-2.4323500000000001E-2</c:v>
                      </c:pt>
                      <c:pt idx="6091">
                        <c:v>-2.4329500000000007E-2</c:v>
                      </c:pt>
                      <c:pt idx="6092">
                        <c:v>-2.4337500000000008E-2</c:v>
                      </c:pt>
                      <c:pt idx="6093">
                        <c:v>-2.4347000000000011E-2</c:v>
                      </c:pt>
                      <c:pt idx="6094">
                        <c:v>-2.4355000000000012E-2</c:v>
                      </c:pt>
                      <c:pt idx="6095">
                        <c:v>-2.4363500000000014E-2</c:v>
                      </c:pt>
                      <c:pt idx="6096">
                        <c:v>-2.4373000000000013E-2</c:v>
                      </c:pt>
                      <c:pt idx="6097">
                        <c:v>-2.4379500000000016E-2</c:v>
                      </c:pt>
                      <c:pt idx="6098">
                        <c:v>-2.4387500000000017E-2</c:v>
                      </c:pt>
                      <c:pt idx="6099">
                        <c:v>-2.4394000000000016E-2</c:v>
                      </c:pt>
                      <c:pt idx="6100">
                        <c:v>-2.4402000000000024E-2</c:v>
                      </c:pt>
                      <c:pt idx="6101">
                        <c:v>-2.4411000000000023E-2</c:v>
                      </c:pt>
                      <c:pt idx="6102">
                        <c:v>-2.4419500000000021E-2</c:v>
                      </c:pt>
                      <c:pt idx="6103">
                        <c:v>-2.4427000000000022E-2</c:v>
                      </c:pt>
                      <c:pt idx="6104">
                        <c:v>-2.4434000000000018E-2</c:v>
                      </c:pt>
                      <c:pt idx="6105">
                        <c:v>-2.4441000000000015E-2</c:v>
                      </c:pt>
                      <c:pt idx="6106">
                        <c:v>-2.4447000000000014E-2</c:v>
                      </c:pt>
                      <c:pt idx="6107">
                        <c:v>-2.4456000000000012E-2</c:v>
                      </c:pt>
                      <c:pt idx="6108">
                        <c:v>-2.4463500000000013E-2</c:v>
                      </c:pt>
                      <c:pt idx="6109">
                        <c:v>-2.4471500000000014E-2</c:v>
                      </c:pt>
                      <c:pt idx="6110">
                        <c:v>-2.4478500000000018E-2</c:v>
                      </c:pt>
                      <c:pt idx="6111">
                        <c:v>-2.4485000000000014E-2</c:v>
                      </c:pt>
                      <c:pt idx="6112">
                        <c:v>-2.4491000000000013E-2</c:v>
                      </c:pt>
                      <c:pt idx="6113">
                        <c:v>-2.4499000000000014E-2</c:v>
                      </c:pt>
                      <c:pt idx="6114">
                        <c:v>-2.4507500000000015E-2</c:v>
                      </c:pt>
                      <c:pt idx="6115">
                        <c:v>-2.4516500000000011E-2</c:v>
                      </c:pt>
                      <c:pt idx="6116">
                        <c:v>-2.452300000000001E-2</c:v>
                      </c:pt>
                      <c:pt idx="6117">
                        <c:v>-2.4530500000000014E-2</c:v>
                      </c:pt>
                      <c:pt idx="6118">
                        <c:v>-2.4536000000000013E-2</c:v>
                      </c:pt>
                      <c:pt idx="6119">
                        <c:v>-2.4545000000000011E-2</c:v>
                      </c:pt>
                      <c:pt idx="6120">
                        <c:v>-2.4553000000000005E-2</c:v>
                      </c:pt>
                      <c:pt idx="6121">
                        <c:v>-2.4560000000000009E-2</c:v>
                      </c:pt>
                      <c:pt idx="6122">
                        <c:v>-2.4567000000000009E-2</c:v>
                      </c:pt>
                      <c:pt idx="6123">
                        <c:v>-2.457450000000001E-2</c:v>
                      </c:pt>
                      <c:pt idx="6124">
                        <c:v>-2.4582000000000007E-2</c:v>
                      </c:pt>
                      <c:pt idx="6125">
                        <c:v>-2.4588500000000003E-2</c:v>
                      </c:pt>
                      <c:pt idx="6126">
                        <c:v>-2.4597500000000005E-2</c:v>
                      </c:pt>
                      <c:pt idx="6127">
                        <c:v>-2.4607000000000004E-2</c:v>
                      </c:pt>
                      <c:pt idx="6128">
                        <c:v>-2.4617500000000004E-2</c:v>
                      </c:pt>
                      <c:pt idx="6129">
                        <c:v>-2.4626000000000006E-2</c:v>
                      </c:pt>
                      <c:pt idx="6130">
                        <c:v>-2.4635000000000008E-2</c:v>
                      </c:pt>
                      <c:pt idx="6131">
                        <c:v>-2.4643500000000006E-2</c:v>
                      </c:pt>
                      <c:pt idx="6132">
                        <c:v>-2.4655E-2</c:v>
                      </c:pt>
                      <c:pt idx="6133">
                        <c:v>-2.4665500000000003E-2</c:v>
                      </c:pt>
                      <c:pt idx="6134">
                        <c:v>-2.4675999999999997E-2</c:v>
                      </c:pt>
                      <c:pt idx="6135">
                        <c:v>-2.4685999999999989E-2</c:v>
                      </c:pt>
                      <c:pt idx="6136">
                        <c:v>-2.4695999999999989E-2</c:v>
                      </c:pt>
                      <c:pt idx="6137">
                        <c:v>-2.4704999999999991E-2</c:v>
                      </c:pt>
                      <c:pt idx="6138">
                        <c:v>-2.471449999999999E-2</c:v>
                      </c:pt>
                      <c:pt idx="6139">
                        <c:v>-2.4724999999999994E-2</c:v>
                      </c:pt>
                      <c:pt idx="6140">
                        <c:v>-2.4736499999999988E-2</c:v>
                      </c:pt>
                      <c:pt idx="6141">
                        <c:v>-2.4748999999999993E-2</c:v>
                      </c:pt>
                      <c:pt idx="6142">
                        <c:v>-2.4760499999999998E-2</c:v>
                      </c:pt>
                      <c:pt idx="6143">
                        <c:v>-2.4771000000000001E-2</c:v>
                      </c:pt>
                      <c:pt idx="6144">
                        <c:v>-2.4782999999999999E-2</c:v>
                      </c:pt>
                      <c:pt idx="6145">
                        <c:v>-2.4796000000000006E-2</c:v>
                      </c:pt>
                      <c:pt idx="6146">
                        <c:v>-2.4809500000000009E-2</c:v>
                      </c:pt>
                      <c:pt idx="6147">
                        <c:v>-2.482450000000001E-2</c:v>
                      </c:pt>
                      <c:pt idx="6148">
                        <c:v>-2.4838000000000009E-2</c:v>
                      </c:pt>
                      <c:pt idx="6149">
                        <c:v>-2.4851500000000012E-2</c:v>
                      </c:pt>
                      <c:pt idx="6150">
                        <c:v>-2.4864000000000011E-2</c:v>
                      </c:pt>
                      <c:pt idx="6151">
                        <c:v>-2.4879500000000009E-2</c:v>
                      </c:pt>
                      <c:pt idx="6152">
                        <c:v>-2.4891500000000014E-2</c:v>
                      </c:pt>
                      <c:pt idx="6153">
                        <c:v>-2.4906500000000008E-2</c:v>
                      </c:pt>
                      <c:pt idx="6154">
                        <c:v>-2.4919000000000011E-2</c:v>
                      </c:pt>
                      <c:pt idx="6155">
                        <c:v>-2.493250000000001E-2</c:v>
                      </c:pt>
                      <c:pt idx="6156">
                        <c:v>-2.494600000000001E-2</c:v>
                      </c:pt>
                      <c:pt idx="6157">
                        <c:v>-2.4960000000000013E-2</c:v>
                      </c:pt>
                      <c:pt idx="6158">
                        <c:v>-2.4973000000000009E-2</c:v>
                      </c:pt>
                      <c:pt idx="6159">
                        <c:v>-2.4987000000000009E-2</c:v>
                      </c:pt>
                      <c:pt idx="6160">
                        <c:v>-2.5001000000000006E-2</c:v>
                      </c:pt>
                      <c:pt idx="6161">
                        <c:v>-2.5015500000000003E-2</c:v>
                      </c:pt>
                      <c:pt idx="6162">
                        <c:v>-2.5030500000000008E-2</c:v>
                      </c:pt>
                      <c:pt idx="6163">
                        <c:v>-2.5044500000000008E-2</c:v>
                      </c:pt>
                      <c:pt idx="6164">
                        <c:v>-2.5051500000000008E-2</c:v>
                      </c:pt>
                      <c:pt idx="6165">
                        <c:v>-2.5061000000000003E-2</c:v>
                      </c:pt>
                      <c:pt idx="6166">
                        <c:v>-2.507150000000001E-2</c:v>
                      </c:pt>
                      <c:pt idx="6167">
                        <c:v>-2.5081500000000007E-2</c:v>
                      </c:pt>
                      <c:pt idx="6168">
                        <c:v>-2.5090500000000002E-2</c:v>
                      </c:pt>
                      <c:pt idx="6169">
                        <c:v>-2.5102500000000007E-2</c:v>
                      </c:pt>
                      <c:pt idx="6170">
                        <c:v>-2.511250000000001E-2</c:v>
                      </c:pt>
                      <c:pt idx="6171">
                        <c:v>-2.512350000000001E-2</c:v>
                      </c:pt>
                      <c:pt idx="6172">
                        <c:v>-2.513350000000001E-2</c:v>
                      </c:pt>
                      <c:pt idx="6173">
                        <c:v>-2.514400000000001E-2</c:v>
                      </c:pt>
                      <c:pt idx="6174">
                        <c:v>-2.5154500000000003E-2</c:v>
                      </c:pt>
                      <c:pt idx="6175">
                        <c:v>-2.5165000000000007E-2</c:v>
                      </c:pt>
                      <c:pt idx="6176">
                        <c:v>-2.5174999999999999E-2</c:v>
                      </c:pt>
                      <c:pt idx="6177">
                        <c:v>-2.5184999999999999E-2</c:v>
                      </c:pt>
                      <c:pt idx="6178">
                        <c:v>-2.5194499999999998E-2</c:v>
                      </c:pt>
                      <c:pt idx="6179">
                        <c:v>-2.5204499999999998E-2</c:v>
                      </c:pt>
                      <c:pt idx="6180">
                        <c:v>-2.5215000000000001E-2</c:v>
                      </c:pt>
                      <c:pt idx="6181">
                        <c:v>-2.52275E-2</c:v>
                      </c:pt>
                      <c:pt idx="6182">
                        <c:v>-2.5237999999999997E-2</c:v>
                      </c:pt>
                      <c:pt idx="6183">
                        <c:v>-2.5248999999999997E-2</c:v>
                      </c:pt>
                      <c:pt idx="6184">
                        <c:v>-2.525949999999999E-2</c:v>
                      </c:pt>
                      <c:pt idx="6185">
                        <c:v>-2.5268999999999989E-2</c:v>
                      </c:pt>
                      <c:pt idx="6186">
                        <c:v>-2.5280499999999987E-2</c:v>
                      </c:pt>
                      <c:pt idx="6187">
                        <c:v>-2.5288499999999985E-2</c:v>
                      </c:pt>
                      <c:pt idx="6188">
                        <c:v>-2.5299999999999986E-2</c:v>
                      </c:pt>
                      <c:pt idx="6189">
                        <c:v>-2.5309499999999981E-2</c:v>
                      </c:pt>
                      <c:pt idx="6190">
                        <c:v>-2.5319999999999988E-2</c:v>
                      </c:pt>
                      <c:pt idx="6191">
                        <c:v>-2.5329499999999984E-2</c:v>
                      </c:pt>
                      <c:pt idx="6192">
                        <c:v>-2.5340999999999982E-2</c:v>
                      </c:pt>
                      <c:pt idx="6193">
                        <c:v>-2.5351499999999985E-2</c:v>
                      </c:pt>
                      <c:pt idx="6194">
                        <c:v>-2.5361499999999985E-2</c:v>
                      </c:pt>
                      <c:pt idx="6195">
                        <c:v>-2.5370999999999987E-2</c:v>
                      </c:pt>
                      <c:pt idx="6196">
                        <c:v>-2.5382499999999988E-2</c:v>
                      </c:pt>
                      <c:pt idx="6197">
                        <c:v>-2.5391999999999987E-2</c:v>
                      </c:pt>
                      <c:pt idx="6198">
                        <c:v>-2.5400499999999989E-2</c:v>
                      </c:pt>
                      <c:pt idx="6199">
                        <c:v>-2.5409999999999992E-2</c:v>
                      </c:pt>
                      <c:pt idx="6200">
                        <c:v>-2.5419499999999987E-2</c:v>
                      </c:pt>
                      <c:pt idx="6201">
                        <c:v>-2.5429999999999987E-2</c:v>
                      </c:pt>
                      <c:pt idx="6202">
                        <c:v>-2.5438499999999989E-2</c:v>
                      </c:pt>
                      <c:pt idx="6203">
                        <c:v>-2.5447999999999991E-2</c:v>
                      </c:pt>
                      <c:pt idx="6204">
                        <c:v>-2.5456999999999983E-2</c:v>
                      </c:pt>
                      <c:pt idx="6205">
                        <c:v>-2.5467999999999987E-2</c:v>
                      </c:pt>
                      <c:pt idx="6206">
                        <c:v>-2.5479499999999988E-2</c:v>
                      </c:pt>
                      <c:pt idx="6207">
                        <c:v>-2.5489999999999981E-2</c:v>
                      </c:pt>
                      <c:pt idx="6208">
                        <c:v>-2.5500999999999982E-2</c:v>
                      </c:pt>
                      <c:pt idx="6209">
                        <c:v>-2.5512999999999991E-2</c:v>
                      </c:pt>
                      <c:pt idx="6210">
                        <c:v>-2.5523999999999991E-2</c:v>
                      </c:pt>
                      <c:pt idx="6211">
                        <c:v>-2.5533999999999991E-2</c:v>
                      </c:pt>
                      <c:pt idx="6212">
                        <c:v>-2.5545499999999985E-2</c:v>
                      </c:pt>
                      <c:pt idx="6213">
                        <c:v>-2.5557499999999983E-2</c:v>
                      </c:pt>
                      <c:pt idx="6214">
                        <c:v>-2.5568999999999988E-2</c:v>
                      </c:pt>
                      <c:pt idx="6215">
                        <c:v>-2.5579499999999991E-2</c:v>
                      </c:pt>
                      <c:pt idx="6216">
                        <c:v>-2.5587499999999989E-2</c:v>
                      </c:pt>
                      <c:pt idx="6217">
                        <c:v>-2.5598499999999989E-2</c:v>
                      </c:pt>
                      <c:pt idx="6218">
                        <c:v>-2.5606999999999994E-2</c:v>
                      </c:pt>
                      <c:pt idx="6219">
                        <c:v>-2.5615499999999996E-2</c:v>
                      </c:pt>
                      <c:pt idx="6220">
                        <c:v>-2.5623E-2</c:v>
                      </c:pt>
                      <c:pt idx="6221">
                        <c:v>-2.563E-2</c:v>
                      </c:pt>
                      <c:pt idx="6222">
                        <c:v>-2.5634999999999998E-2</c:v>
                      </c:pt>
                      <c:pt idx="6223">
                        <c:v>-2.5642499999999999E-2</c:v>
                      </c:pt>
                      <c:pt idx="6224">
                        <c:v>-2.5649500000000002E-2</c:v>
                      </c:pt>
                      <c:pt idx="6225">
                        <c:v>-2.5655500000000001E-2</c:v>
                      </c:pt>
                      <c:pt idx="6226">
                        <c:v>-2.5661499999999993E-2</c:v>
                      </c:pt>
                      <c:pt idx="6227">
                        <c:v>-2.5668499999999997E-2</c:v>
                      </c:pt>
                      <c:pt idx="6228">
                        <c:v>-2.5672500000000001E-2</c:v>
                      </c:pt>
                      <c:pt idx="6229">
                        <c:v>-2.5677499999999999E-2</c:v>
                      </c:pt>
                      <c:pt idx="6230">
                        <c:v>-2.56825E-2</c:v>
                      </c:pt>
                      <c:pt idx="6231">
                        <c:v>-2.56885E-2</c:v>
                      </c:pt>
                      <c:pt idx="6232">
                        <c:v>-2.5693999999999998E-2</c:v>
                      </c:pt>
                      <c:pt idx="6233">
                        <c:v>-2.5699499999999997E-2</c:v>
                      </c:pt>
                      <c:pt idx="6234">
                        <c:v>-2.5704499999999998E-2</c:v>
                      </c:pt>
                      <c:pt idx="6235">
                        <c:v>-2.5711499999999998E-2</c:v>
                      </c:pt>
                      <c:pt idx="6236">
                        <c:v>-2.5719000000000006E-2</c:v>
                      </c:pt>
                      <c:pt idx="6237">
                        <c:v>-2.5725000000000001E-2</c:v>
                      </c:pt>
                      <c:pt idx="6238">
                        <c:v>-2.5731E-2</c:v>
                      </c:pt>
                      <c:pt idx="6239">
                        <c:v>-2.5735500000000001E-2</c:v>
                      </c:pt>
                      <c:pt idx="6240">
                        <c:v>-2.5739500000000005E-2</c:v>
                      </c:pt>
                      <c:pt idx="6241">
                        <c:v>-2.5746500000000005E-2</c:v>
                      </c:pt>
                      <c:pt idx="6242">
                        <c:v>-2.5752500000000005E-2</c:v>
                      </c:pt>
                      <c:pt idx="6243">
                        <c:v>-2.5760000000000009E-2</c:v>
                      </c:pt>
                      <c:pt idx="6244">
                        <c:v>-2.5767000000000012E-2</c:v>
                      </c:pt>
                      <c:pt idx="6245">
                        <c:v>-2.5774000000000012E-2</c:v>
                      </c:pt>
                      <c:pt idx="6246">
                        <c:v>-2.5783000000000014E-2</c:v>
                      </c:pt>
                      <c:pt idx="6247">
                        <c:v>-2.5791000000000019E-2</c:v>
                      </c:pt>
                      <c:pt idx="6248">
                        <c:v>-2.5801000000000015E-2</c:v>
                      </c:pt>
                      <c:pt idx="6249">
                        <c:v>-2.5812500000000016E-2</c:v>
                      </c:pt>
                      <c:pt idx="6250">
                        <c:v>-2.582300000000002E-2</c:v>
                      </c:pt>
                      <c:pt idx="6251">
                        <c:v>-2.5834500000000017E-2</c:v>
                      </c:pt>
                      <c:pt idx="6252">
                        <c:v>-2.5845500000000018E-2</c:v>
                      </c:pt>
                      <c:pt idx="6253">
                        <c:v>-2.585850000000002E-2</c:v>
                      </c:pt>
                      <c:pt idx="6254">
                        <c:v>-2.5870000000000018E-2</c:v>
                      </c:pt>
                      <c:pt idx="6255">
                        <c:v>-2.5882000000000027E-2</c:v>
                      </c:pt>
                      <c:pt idx="6256">
                        <c:v>-2.5894500000000025E-2</c:v>
                      </c:pt>
                      <c:pt idx="6257">
                        <c:v>-2.5908500000000022E-2</c:v>
                      </c:pt>
                      <c:pt idx="6258">
                        <c:v>-2.5923000000000026E-2</c:v>
                      </c:pt>
                      <c:pt idx="6259">
                        <c:v>-2.5938000000000027E-2</c:v>
                      </c:pt>
                      <c:pt idx="6260">
                        <c:v>-2.5952500000000024E-2</c:v>
                      </c:pt>
                      <c:pt idx="6261">
                        <c:v>-2.5968000000000033E-2</c:v>
                      </c:pt>
                      <c:pt idx="6262">
                        <c:v>-2.5983500000000031E-2</c:v>
                      </c:pt>
                      <c:pt idx="6263">
                        <c:v>-2.5999500000000033E-2</c:v>
                      </c:pt>
                      <c:pt idx="6264">
                        <c:v>-2.6016000000000029E-2</c:v>
                      </c:pt>
                      <c:pt idx="6265">
                        <c:v>-2.6032000000000027E-2</c:v>
                      </c:pt>
                      <c:pt idx="6266">
                        <c:v>-2.604900000000003E-2</c:v>
                      </c:pt>
                      <c:pt idx="6267">
                        <c:v>-2.606600000000003E-2</c:v>
                      </c:pt>
                      <c:pt idx="6268">
                        <c:v>-2.6085500000000032E-2</c:v>
                      </c:pt>
                      <c:pt idx="6269">
                        <c:v>-2.6103500000000029E-2</c:v>
                      </c:pt>
                      <c:pt idx="6270">
                        <c:v>-2.6123500000000029E-2</c:v>
                      </c:pt>
                      <c:pt idx="6271">
                        <c:v>-2.6141500000000036E-2</c:v>
                      </c:pt>
                      <c:pt idx="6272">
                        <c:v>-2.6159500000000033E-2</c:v>
                      </c:pt>
                      <c:pt idx="6273">
                        <c:v>-2.6179000000000032E-2</c:v>
                      </c:pt>
                      <c:pt idx="6274">
                        <c:v>-2.6197000000000036E-2</c:v>
                      </c:pt>
                      <c:pt idx="6275">
                        <c:v>-2.6217500000000032E-2</c:v>
                      </c:pt>
                      <c:pt idx="6276">
                        <c:v>-2.6237000000000031E-2</c:v>
                      </c:pt>
                      <c:pt idx="6277">
                        <c:v>-2.6254500000000028E-2</c:v>
                      </c:pt>
                      <c:pt idx="6278">
                        <c:v>-2.6273000000000026E-2</c:v>
                      </c:pt>
                      <c:pt idx="6279">
                        <c:v>-2.6289000000000028E-2</c:v>
                      </c:pt>
                      <c:pt idx="6280">
                        <c:v>-2.6306500000000028E-2</c:v>
                      </c:pt>
                      <c:pt idx="6281">
                        <c:v>-2.6322500000000026E-2</c:v>
                      </c:pt>
                      <c:pt idx="6282">
                        <c:v>-2.6338500000000025E-2</c:v>
                      </c:pt>
                      <c:pt idx="6283">
                        <c:v>-2.6355000000000028E-2</c:v>
                      </c:pt>
                      <c:pt idx="6284">
                        <c:v>-2.6369500000000025E-2</c:v>
                      </c:pt>
                      <c:pt idx="6285">
                        <c:v>-2.6384000000000022E-2</c:v>
                      </c:pt>
                      <c:pt idx="6286">
                        <c:v>-2.639950000000002E-2</c:v>
                      </c:pt>
                      <c:pt idx="6287">
                        <c:v>-2.6414000000000021E-2</c:v>
                      </c:pt>
                      <c:pt idx="6288">
                        <c:v>-2.6428500000000028E-2</c:v>
                      </c:pt>
                      <c:pt idx="6289">
                        <c:v>-2.6440500000000023E-2</c:v>
                      </c:pt>
                      <c:pt idx="6290">
                        <c:v>-2.6452500000000021E-2</c:v>
                      </c:pt>
                      <c:pt idx="6291">
                        <c:v>-2.6466500000000018E-2</c:v>
                      </c:pt>
                      <c:pt idx="6292">
                        <c:v>-2.6478000000000019E-2</c:v>
                      </c:pt>
                      <c:pt idx="6293">
                        <c:v>-2.6488500000000016E-2</c:v>
                      </c:pt>
                      <c:pt idx="6294">
                        <c:v>-2.6499000000000019E-2</c:v>
                      </c:pt>
                      <c:pt idx="6295">
                        <c:v>-2.6510000000000016E-2</c:v>
                      </c:pt>
                      <c:pt idx="6296">
                        <c:v>-2.6518500000000014E-2</c:v>
                      </c:pt>
                      <c:pt idx="6297">
                        <c:v>-2.6528500000000021E-2</c:v>
                      </c:pt>
                      <c:pt idx="6298">
                        <c:v>-2.6538500000000017E-2</c:v>
                      </c:pt>
                      <c:pt idx="6299">
                        <c:v>-2.6549500000000014E-2</c:v>
                      </c:pt>
                      <c:pt idx="6300">
                        <c:v>-2.6560000000000014E-2</c:v>
                      </c:pt>
                      <c:pt idx="6301">
                        <c:v>-2.6568000000000015E-2</c:v>
                      </c:pt>
                      <c:pt idx="6302">
                        <c:v>-2.6576500000000017E-2</c:v>
                      </c:pt>
                      <c:pt idx="6303">
                        <c:v>-2.6585500000000019E-2</c:v>
                      </c:pt>
                      <c:pt idx="6304">
                        <c:v>-2.6595500000000022E-2</c:v>
                      </c:pt>
                      <c:pt idx="6305">
                        <c:v>-2.6606000000000029E-2</c:v>
                      </c:pt>
                      <c:pt idx="6306">
                        <c:v>-2.6616000000000025E-2</c:v>
                      </c:pt>
                      <c:pt idx="6307">
                        <c:v>-2.6625000000000027E-2</c:v>
                      </c:pt>
                      <c:pt idx="6308">
                        <c:v>-2.6635500000000024E-2</c:v>
                      </c:pt>
                      <c:pt idx="6309">
                        <c:v>-2.6646000000000027E-2</c:v>
                      </c:pt>
                      <c:pt idx="6310">
                        <c:v>-2.6656500000000024E-2</c:v>
                      </c:pt>
                      <c:pt idx="6311">
                        <c:v>-2.6667500000000025E-2</c:v>
                      </c:pt>
                      <c:pt idx="6312">
                        <c:v>-2.6680000000000023E-2</c:v>
                      </c:pt>
                      <c:pt idx="6313">
                        <c:v>-2.669100000000002E-2</c:v>
                      </c:pt>
                      <c:pt idx="6314">
                        <c:v>-2.6701500000000017E-2</c:v>
                      </c:pt>
                      <c:pt idx="6315">
                        <c:v>-2.6713000000000015E-2</c:v>
                      </c:pt>
                      <c:pt idx="6316">
                        <c:v>-2.6726000000000014E-2</c:v>
                      </c:pt>
                      <c:pt idx="6317">
                        <c:v>-2.6737000000000014E-2</c:v>
                      </c:pt>
                      <c:pt idx="6318">
                        <c:v>-2.6749500000000013E-2</c:v>
                      </c:pt>
                      <c:pt idx="6319">
                        <c:v>-2.676050000000001E-2</c:v>
                      </c:pt>
                      <c:pt idx="6320">
                        <c:v>-2.6771500000000011E-2</c:v>
                      </c:pt>
                      <c:pt idx="6321">
                        <c:v>-2.6781500000000014E-2</c:v>
                      </c:pt>
                      <c:pt idx="6322">
                        <c:v>-2.6791500000000013E-2</c:v>
                      </c:pt>
                      <c:pt idx="6323">
                        <c:v>-2.6801000000000012E-2</c:v>
                      </c:pt>
                      <c:pt idx="6324">
                        <c:v>-2.680950000000001E-2</c:v>
                      </c:pt>
                      <c:pt idx="6325">
                        <c:v>-2.6824500000000015E-2</c:v>
                      </c:pt>
                      <c:pt idx="6326">
                        <c:v>-2.6838500000000015E-2</c:v>
                      </c:pt>
                      <c:pt idx="6327">
                        <c:v>-2.6849000000000015E-2</c:v>
                      </c:pt>
                      <c:pt idx="6328">
                        <c:v>-2.6860000000000016E-2</c:v>
                      </c:pt>
                      <c:pt idx="6329">
                        <c:v>-2.6870500000000016E-2</c:v>
                      </c:pt>
                      <c:pt idx="6330">
                        <c:v>-2.6880000000000012E-2</c:v>
                      </c:pt>
                      <c:pt idx="6331">
                        <c:v>-2.6890000000000015E-2</c:v>
                      </c:pt>
                      <c:pt idx="6332">
                        <c:v>-2.6897000000000011E-2</c:v>
                      </c:pt>
                      <c:pt idx="6333">
                        <c:v>-2.6904000000000004E-2</c:v>
                      </c:pt>
                      <c:pt idx="6334">
                        <c:v>-2.6911500000000005E-2</c:v>
                      </c:pt>
                      <c:pt idx="6335">
                        <c:v>-2.6919500000000002E-2</c:v>
                      </c:pt>
                      <c:pt idx="6336">
                        <c:v>-2.6926000000000002E-2</c:v>
                      </c:pt>
                      <c:pt idx="6337">
                        <c:v>-2.6932999999999995E-2</c:v>
                      </c:pt>
                      <c:pt idx="6338">
                        <c:v>-2.6938999999999994E-2</c:v>
                      </c:pt>
                      <c:pt idx="6339">
                        <c:v>-2.6944999999999986E-2</c:v>
                      </c:pt>
                      <c:pt idx="6340">
                        <c:v>-2.6949499999999987E-2</c:v>
                      </c:pt>
                      <c:pt idx="6341">
                        <c:v>-2.6952499999999987E-2</c:v>
                      </c:pt>
                      <c:pt idx="6342">
                        <c:v>-2.6956499999999991E-2</c:v>
                      </c:pt>
                      <c:pt idx="6343">
                        <c:v>-2.696299999999999E-2</c:v>
                      </c:pt>
                      <c:pt idx="6344">
                        <c:v>-2.6965999999999993E-2</c:v>
                      </c:pt>
                      <c:pt idx="6345">
                        <c:v>-2.6968499999999992E-2</c:v>
                      </c:pt>
                      <c:pt idx="6346">
                        <c:v>-2.6969499999999993E-2</c:v>
                      </c:pt>
                      <c:pt idx="6347">
                        <c:v>-2.6971499999999992E-2</c:v>
                      </c:pt>
                      <c:pt idx="6348">
                        <c:v>-2.6974499999999995E-2</c:v>
                      </c:pt>
                      <c:pt idx="6349">
                        <c:v>-2.6978499999999996E-2</c:v>
                      </c:pt>
                      <c:pt idx="6350">
                        <c:v>-2.6982499999999993E-2</c:v>
                      </c:pt>
                      <c:pt idx="6351">
                        <c:v>-2.6984499999999995E-2</c:v>
                      </c:pt>
                      <c:pt idx="6352">
                        <c:v>-2.6987999999999991E-2</c:v>
                      </c:pt>
                      <c:pt idx="6353">
                        <c:v>-2.6990999999999991E-2</c:v>
                      </c:pt>
                      <c:pt idx="6354">
                        <c:v>-2.6995999999999985E-2</c:v>
                      </c:pt>
                      <c:pt idx="6355">
                        <c:v>-2.7000999999999987E-2</c:v>
                      </c:pt>
                      <c:pt idx="6356">
                        <c:v>-2.7004499999999983E-2</c:v>
                      </c:pt>
                      <c:pt idx="6357">
                        <c:v>-2.7008999999999981E-2</c:v>
                      </c:pt>
                      <c:pt idx="6358">
                        <c:v>-2.7014499999999983E-2</c:v>
                      </c:pt>
                      <c:pt idx="6359">
                        <c:v>-2.7018999999999984E-2</c:v>
                      </c:pt>
                      <c:pt idx="6360">
                        <c:v>-2.7024499999999979E-2</c:v>
                      </c:pt>
                      <c:pt idx="6361">
                        <c:v>-2.7030499999999978E-2</c:v>
                      </c:pt>
                      <c:pt idx="6362">
                        <c:v>-2.703549999999998E-2</c:v>
                      </c:pt>
                      <c:pt idx="6363">
                        <c:v>-2.7041499999999982E-2</c:v>
                      </c:pt>
                      <c:pt idx="6364">
                        <c:v>-2.7049999999999984E-2</c:v>
                      </c:pt>
                      <c:pt idx="6365">
                        <c:v>-2.7056499999999987E-2</c:v>
                      </c:pt>
                      <c:pt idx="6366">
                        <c:v>-2.706299999999999E-2</c:v>
                      </c:pt>
                      <c:pt idx="6367">
                        <c:v>-2.7070499999999983E-2</c:v>
                      </c:pt>
                      <c:pt idx="6368">
                        <c:v>-2.7079499999999986E-2</c:v>
                      </c:pt>
                      <c:pt idx="6369">
                        <c:v>-2.7085999999999985E-2</c:v>
                      </c:pt>
                      <c:pt idx="6370">
                        <c:v>-2.7093999999999983E-2</c:v>
                      </c:pt>
                      <c:pt idx="6371">
                        <c:v>-2.7100499999999982E-2</c:v>
                      </c:pt>
                      <c:pt idx="6372">
                        <c:v>-2.7107499999999982E-2</c:v>
                      </c:pt>
                      <c:pt idx="6373">
                        <c:v>-2.711549999999998E-2</c:v>
                      </c:pt>
                      <c:pt idx="6374">
                        <c:v>-2.7124499999999978E-2</c:v>
                      </c:pt>
                      <c:pt idx="6375">
                        <c:v>-2.7132999999999977E-2</c:v>
                      </c:pt>
                      <c:pt idx="6376">
                        <c:v>-2.714049999999997E-2</c:v>
                      </c:pt>
                      <c:pt idx="6377">
                        <c:v>-2.7149499999999972E-2</c:v>
                      </c:pt>
                      <c:pt idx="6378">
                        <c:v>-2.7157499999999973E-2</c:v>
                      </c:pt>
                      <c:pt idx="6379">
                        <c:v>-2.7162999999999979E-2</c:v>
                      </c:pt>
                      <c:pt idx="6380">
                        <c:v>-2.7169499999999978E-2</c:v>
                      </c:pt>
                      <c:pt idx="6381">
                        <c:v>-2.717449999999998E-2</c:v>
                      </c:pt>
                      <c:pt idx="6382">
                        <c:v>-2.7180499999999982E-2</c:v>
                      </c:pt>
                      <c:pt idx="6383">
                        <c:v>-2.7185499999999984E-2</c:v>
                      </c:pt>
                      <c:pt idx="6384">
                        <c:v>-2.7191499999999976E-2</c:v>
                      </c:pt>
                      <c:pt idx="6385">
                        <c:v>-2.7196499999999985E-2</c:v>
                      </c:pt>
                      <c:pt idx="6386">
                        <c:v>-2.7202499999999984E-2</c:v>
                      </c:pt>
                      <c:pt idx="6387">
                        <c:v>-2.7208999999999987E-2</c:v>
                      </c:pt>
                      <c:pt idx="6388">
                        <c:v>-2.721249999999999E-2</c:v>
                      </c:pt>
                      <c:pt idx="6389">
                        <c:v>-2.721599999999999E-2</c:v>
                      </c:pt>
                      <c:pt idx="6390">
                        <c:v>-2.7217999999999992E-2</c:v>
                      </c:pt>
                      <c:pt idx="6391">
                        <c:v>-2.7220499999999998E-2</c:v>
                      </c:pt>
                      <c:pt idx="6392">
                        <c:v>-2.7221999999999996E-2</c:v>
                      </c:pt>
                      <c:pt idx="6393">
                        <c:v>-2.7223499999999998E-2</c:v>
                      </c:pt>
                      <c:pt idx="6394">
                        <c:v>-2.7226499999999994E-2</c:v>
                      </c:pt>
                      <c:pt idx="6395">
                        <c:v>-2.7230999999999991E-2</c:v>
                      </c:pt>
                      <c:pt idx="6396">
                        <c:v>-2.7232500000000003E-2</c:v>
                      </c:pt>
                      <c:pt idx="6397">
                        <c:v>-2.7234500000000002E-2</c:v>
                      </c:pt>
                      <c:pt idx="6398">
                        <c:v>-2.7238999999999999E-2</c:v>
                      </c:pt>
                      <c:pt idx="6399">
                        <c:v>-2.7241000000000001E-2</c:v>
                      </c:pt>
                      <c:pt idx="6400">
                        <c:v>-2.7243999999999997E-2</c:v>
                      </c:pt>
                      <c:pt idx="6401">
                        <c:v>-2.7247E-2</c:v>
                      </c:pt>
                      <c:pt idx="6402">
                        <c:v>-2.7251500000000005E-2</c:v>
                      </c:pt>
                      <c:pt idx="6403">
                        <c:v>-2.7256000000000006E-2</c:v>
                      </c:pt>
                      <c:pt idx="6404">
                        <c:v>-2.7260500000000007E-2</c:v>
                      </c:pt>
                      <c:pt idx="6405">
                        <c:v>-2.7265000000000005E-2</c:v>
                      </c:pt>
                      <c:pt idx="6406">
                        <c:v>-2.7269499999999999E-2</c:v>
                      </c:pt>
                      <c:pt idx="6407">
                        <c:v>-2.7274500000000007E-2</c:v>
                      </c:pt>
                      <c:pt idx="6408">
                        <c:v>-2.7279500000000002E-2</c:v>
                      </c:pt>
                      <c:pt idx="6409">
                        <c:v>-2.7284500000000003E-2</c:v>
                      </c:pt>
                      <c:pt idx="6410">
                        <c:v>-2.7289500000000001E-2</c:v>
                      </c:pt>
                      <c:pt idx="6411">
                        <c:v>-2.7295499999999997E-2</c:v>
                      </c:pt>
                      <c:pt idx="6412">
                        <c:v>-2.7299500000000001E-2</c:v>
                      </c:pt>
                      <c:pt idx="6413">
                        <c:v>-2.7304499999999999E-2</c:v>
                      </c:pt>
                      <c:pt idx="6414">
                        <c:v>-2.73095E-2</c:v>
                      </c:pt>
                      <c:pt idx="6415">
                        <c:v>-2.7315000000000006E-2</c:v>
                      </c:pt>
                      <c:pt idx="6416">
                        <c:v>-2.7320999999999998E-2</c:v>
                      </c:pt>
                      <c:pt idx="6417">
                        <c:v>-2.7326000000000003E-2</c:v>
                      </c:pt>
                      <c:pt idx="6418">
                        <c:v>-2.7331500000000002E-2</c:v>
                      </c:pt>
                      <c:pt idx="6419">
                        <c:v>-2.7337500000000001E-2</c:v>
                      </c:pt>
                      <c:pt idx="6420">
                        <c:v>-2.7343500000000007E-2</c:v>
                      </c:pt>
                      <c:pt idx="6421">
                        <c:v>-2.7349000000000002E-2</c:v>
                      </c:pt>
                      <c:pt idx="6422">
                        <c:v>-2.7356500000000002E-2</c:v>
                      </c:pt>
                      <c:pt idx="6423">
                        <c:v>-2.7361E-2</c:v>
                      </c:pt>
                      <c:pt idx="6424">
                        <c:v>-2.7365999999999998E-2</c:v>
                      </c:pt>
                      <c:pt idx="6425">
                        <c:v>-2.7370999999999989E-2</c:v>
                      </c:pt>
                      <c:pt idx="6426">
                        <c:v>-2.7376499999999991E-2</c:v>
                      </c:pt>
                      <c:pt idx="6427">
                        <c:v>-2.7383499999999991E-2</c:v>
                      </c:pt>
                      <c:pt idx="6428">
                        <c:v>-2.7387999999999989E-2</c:v>
                      </c:pt>
                      <c:pt idx="6429">
                        <c:v>-2.7391999999999989E-2</c:v>
                      </c:pt>
                      <c:pt idx="6430">
                        <c:v>-2.7394999999999989E-2</c:v>
                      </c:pt>
                      <c:pt idx="6431">
                        <c:v>-2.7397499999999991E-2</c:v>
                      </c:pt>
                      <c:pt idx="6432">
                        <c:v>-2.7401499999999988E-2</c:v>
                      </c:pt>
                      <c:pt idx="6433">
                        <c:v>-2.7405999999999989E-2</c:v>
                      </c:pt>
                      <c:pt idx="6434">
                        <c:v>-2.7410499999999987E-2</c:v>
                      </c:pt>
                      <c:pt idx="6435">
                        <c:v>-2.741349999999998E-2</c:v>
                      </c:pt>
                      <c:pt idx="6436">
                        <c:v>-2.741699999999998E-2</c:v>
                      </c:pt>
                      <c:pt idx="6437">
                        <c:v>-2.7420499999999976E-2</c:v>
                      </c:pt>
                      <c:pt idx="6438">
                        <c:v>-2.742749999999998E-2</c:v>
                      </c:pt>
                      <c:pt idx="6439">
                        <c:v>-2.7432499999999981E-2</c:v>
                      </c:pt>
                      <c:pt idx="6440">
                        <c:v>-2.7436499999999978E-2</c:v>
                      </c:pt>
                      <c:pt idx="6441">
                        <c:v>-2.7438999999999977E-2</c:v>
                      </c:pt>
                      <c:pt idx="6442">
                        <c:v>-2.7441499999999976E-2</c:v>
                      </c:pt>
                      <c:pt idx="6443">
                        <c:v>-2.7443499999999982E-2</c:v>
                      </c:pt>
                      <c:pt idx="6444">
                        <c:v>-2.7444999999999976E-2</c:v>
                      </c:pt>
                      <c:pt idx="6445">
                        <c:v>-2.7447999999999976E-2</c:v>
                      </c:pt>
                      <c:pt idx="6446">
                        <c:v>-2.7448999999999977E-2</c:v>
                      </c:pt>
                      <c:pt idx="6447">
                        <c:v>-2.7449999999999974E-2</c:v>
                      </c:pt>
                      <c:pt idx="6448">
                        <c:v>-2.7450499999999975E-2</c:v>
                      </c:pt>
                      <c:pt idx="6449">
                        <c:v>-2.7449999999999974E-2</c:v>
                      </c:pt>
                      <c:pt idx="6450">
                        <c:v>-2.7448999999999977E-2</c:v>
                      </c:pt>
                      <c:pt idx="6451">
                        <c:v>-2.7447999999999979E-2</c:v>
                      </c:pt>
                      <c:pt idx="6452">
                        <c:v>-2.7447999999999979E-2</c:v>
                      </c:pt>
                      <c:pt idx="6453">
                        <c:v>-2.7446999999999978E-2</c:v>
                      </c:pt>
                      <c:pt idx="6454">
                        <c:v>-2.7445499999999977E-2</c:v>
                      </c:pt>
                      <c:pt idx="6455">
                        <c:v>-2.7443999999999975E-2</c:v>
                      </c:pt>
                      <c:pt idx="6456">
                        <c:v>-2.7441499999999976E-2</c:v>
                      </c:pt>
                      <c:pt idx="6457">
                        <c:v>-2.7439499999999971E-2</c:v>
                      </c:pt>
                      <c:pt idx="6458">
                        <c:v>-2.7435999999999974E-2</c:v>
                      </c:pt>
                      <c:pt idx="6459">
                        <c:v>-2.7433999999999976E-2</c:v>
                      </c:pt>
                      <c:pt idx="6460">
                        <c:v>-2.7432499999999981E-2</c:v>
                      </c:pt>
                      <c:pt idx="6461">
                        <c:v>-2.7429999999999982E-2</c:v>
                      </c:pt>
                      <c:pt idx="6462">
                        <c:v>-2.7426499999999979E-2</c:v>
                      </c:pt>
                      <c:pt idx="6463">
                        <c:v>-2.7427499999999983E-2</c:v>
                      </c:pt>
                      <c:pt idx="6464">
                        <c:v>-2.7424999999999988E-2</c:v>
                      </c:pt>
                      <c:pt idx="6465">
                        <c:v>-2.7425999999999992E-2</c:v>
                      </c:pt>
                      <c:pt idx="6466">
                        <c:v>-2.7425499999999992E-2</c:v>
                      </c:pt>
                      <c:pt idx="6467">
                        <c:v>-2.7425999999999996E-2</c:v>
                      </c:pt>
                      <c:pt idx="6468">
                        <c:v>-2.7424E-2</c:v>
                      </c:pt>
                      <c:pt idx="6469">
                        <c:v>-2.7428500000000001E-2</c:v>
                      </c:pt>
                      <c:pt idx="6470">
                        <c:v>-2.7430000000000003E-2</c:v>
                      </c:pt>
                      <c:pt idx="6471">
                        <c:v>-2.7430500000000003E-2</c:v>
                      </c:pt>
                      <c:pt idx="6472">
                        <c:v>-2.7432500000000002E-2</c:v>
                      </c:pt>
                      <c:pt idx="6473">
                        <c:v>-2.7435500000000005E-2</c:v>
                      </c:pt>
                      <c:pt idx="6474">
                        <c:v>-2.7439499999999999E-2</c:v>
                      </c:pt>
                      <c:pt idx="6475">
                        <c:v>-2.7442000000000001E-2</c:v>
                      </c:pt>
                      <c:pt idx="6476">
                        <c:v>-2.7444500000000004E-2</c:v>
                      </c:pt>
                      <c:pt idx="6477">
                        <c:v>-2.7449000000000008E-2</c:v>
                      </c:pt>
                      <c:pt idx="6478">
                        <c:v>-2.7451000000000007E-2</c:v>
                      </c:pt>
                      <c:pt idx="6479">
                        <c:v>-2.7455000000000007E-2</c:v>
                      </c:pt>
                      <c:pt idx="6480">
                        <c:v>-2.7458000000000014E-2</c:v>
                      </c:pt>
                      <c:pt idx="6481">
                        <c:v>-2.7460500000000013E-2</c:v>
                      </c:pt>
                      <c:pt idx="6482">
                        <c:v>-2.7464000000000013E-2</c:v>
                      </c:pt>
                      <c:pt idx="6483">
                        <c:v>-2.746500000000001E-2</c:v>
                      </c:pt>
                      <c:pt idx="6484">
                        <c:v>-2.7464000000000013E-2</c:v>
                      </c:pt>
                      <c:pt idx="6485">
                        <c:v>-2.7465500000000014E-2</c:v>
                      </c:pt>
                      <c:pt idx="6486">
                        <c:v>-2.7466000000000011E-2</c:v>
                      </c:pt>
                      <c:pt idx="6487">
                        <c:v>-2.7467000000000009E-2</c:v>
                      </c:pt>
                      <c:pt idx="6488">
                        <c:v>-2.747150000000001E-2</c:v>
                      </c:pt>
                      <c:pt idx="6489">
                        <c:v>-2.7474500000000009E-2</c:v>
                      </c:pt>
                      <c:pt idx="6490">
                        <c:v>-2.7476500000000011E-2</c:v>
                      </c:pt>
                      <c:pt idx="6491">
                        <c:v>-2.747850000000001E-2</c:v>
                      </c:pt>
                      <c:pt idx="6492">
                        <c:v>-2.7481000000000009E-2</c:v>
                      </c:pt>
                      <c:pt idx="6493">
                        <c:v>-2.7483000000000007E-2</c:v>
                      </c:pt>
                      <c:pt idx="6494">
                        <c:v>-2.7484000000000005E-2</c:v>
                      </c:pt>
                      <c:pt idx="6495">
                        <c:v>-2.7455000000000007E-2</c:v>
                      </c:pt>
                      <c:pt idx="6496">
                        <c:v>-2.7428500000000008E-2</c:v>
                      </c:pt>
                      <c:pt idx="6497">
                        <c:v>-2.7402000000000006E-2</c:v>
                      </c:pt>
                      <c:pt idx="6498">
                        <c:v>-2.7375500000000007E-2</c:v>
                      </c:pt>
                      <c:pt idx="6499">
                        <c:v>-2.7348500000000008E-2</c:v>
                      </c:pt>
                      <c:pt idx="6500">
                        <c:v>-2.7320500000000011E-2</c:v>
                      </c:pt>
                      <c:pt idx="6501">
                        <c:v>-2.7297000000000012E-2</c:v>
                      </c:pt>
                      <c:pt idx="6502">
                        <c:v>-2.7270000000000006E-2</c:v>
                      </c:pt>
                      <c:pt idx="6503">
                        <c:v>-2.7243500000000007E-2</c:v>
                      </c:pt>
                      <c:pt idx="6504">
                        <c:v>-2.721800000000001E-2</c:v>
                      </c:pt>
                      <c:pt idx="6505">
                        <c:v>-2.719100000000001E-2</c:v>
                      </c:pt>
                      <c:pt idx="6506">
                        <c:v>-2.7165500000000006E-2</c:v>
                      </c:pt>
                      <c:pt idx="6507">
                        <c:v>-2.7139500000000014E-2</c:v>
                      </c:pt>
                      <c:pt idx="6508">
                        <c:v>-2.7112000000000011E-2</c:v>
                      </c:pt>
                      <c:pt idx="6509">
                        <c:v>-2.7086000000000009E-2</c:v>
                      </c:pt>
                      <c:pt idx="6510">
                        <c:v>-2.7058500000000013E-2</c:v>
                      </c:pt>
                      <c:pt idx="6511">
                        <c:v>-2.7031500000000014E-2</c:v>
                      </c:pt>
                      <c:pt idx="6512">
                        <c:v>-2.7004500000000008E-2</c:v>
                      </c:pt>
                      <c:pt idx="6513">
                        <c:v>-2.697600000000001E-2</c:v>
                      </c:pt>
                      <c:pt idx="6514">
                        <c:v>-2.6951000000000006E-2</c:v>
                      </c:pt>
                      <c:pt idx="6515">
                        <c:v>-2.6923500000000003E-2</c:v>
                      </c:pt>
                      <c:pt idx="6516">
                        <c:v>-2.6895500000000003E-2</c:v>
                      </c:pt>
                      <c:pt idx="6517">
                        <c:v>-2.6867000000000002E-2</c:v>
                      </c:pt>
                      <c:pt idx="6518">
                        <c:v>-2.6839999999999996E-2</c:v>
                      </c:pt>
                      <c:pt idx="6519">
                        <c:v>-2.68125E-2</c:v>
                      </c:pt>
                      <c:pt idx="6520">
                        <c:v>-2.6785999999999997E-2</c:v>
                      </c:pt>
                      <c:pt idx="6521">
                        <c:v>-2.6758999999999998E-2</c:v>
                      </c:pt>
                      <c:pt idx="6522">
                        <c:v>-2.6730499999999994E-2</c:v>
                      </c:pt>
                      <c:pt idx="6523">
                        <c:v>-2.6703499999999995E-2</c:v>
                      </c:pt>
                      <c:pt idx="6524">
                        <c:v>-2.6677999999999993E-2</c:v>
                      </c:pt>
                      <c:pt idx="6525">
                        <c:v>-2.6644499999999988E-2</c:v>
                      </c:pt>
                      <c:pt idx="6526">
                        <c:v>-2.6610499999999992E-2</c:v>
                      </c:pt>
                      <c:pt idx="6527">
                        <c:v>-2.6580999999999994E-2</c:v>
                      </c:pt>
                      <c:pt idx="6528">
                        <c:v>-2.6547999999999988E-2</c:v>
                      </c:pt>
                      <c:pt idx="6529">
                        <c:v>-2.6516999999999992E-2</c:v>
                      </c:pt>
                      <c:pt idx="6530">
                        <c:v>-2.6485999999999992E-2</c:v>
                      </c:pt>
                      <c:pt idx="6531">
                        <c:v>-2.6454999999999989E-2</c:v>
                      </c:pt>
                      <c:pt idx="6532">
                        <c:v>-2.6429999999999988E-2</c:v>
                      </c:pt>
                      <c:pt idx="6533">
                        <c:v>-2.6403999999999997E-2</c:v>
                      </c:pt>
                      <c:pt idx="6534">
                        <c:v>-2.6378499999999992E-2</c:v>
                      </c:pt>
                      <c:pt idx="6535">
                        <c:v>-2.6353499999999988E-2</c:v>
                      </c:pt>
                      <c:pt idx="6536">
                        <c:v>-2.6326999999999986E-2</c:v>
                      </c:pt>
                      <c:pt idx="6537">
                        <c:v>-2.6301499999999992E-2</c:v>
                      </c:pt>
                      <c:pt idx="6538">
                        <c:v>-2.6274499999999989E-2</c:v>
                      </c:pt>
                      <c:pt idx="6539">
                        <c:v>-2.624799999999999E-2</c:v>
                      </c:pt>
                      <c:pt idx="6540">
                        <c:v>-2.6221499999999988E-2</c:v>
                      </c:pt>
                      <c:pt idx="6541">
                        <c:v>-2.6194499999999989E-2</c:v>
                      </c:pt>
                      <c:pt idx="6542">
                        <c:v>-2.6167499999999982E-2</c:v>
                      </c:pt>
                      <c:pt idx="6543">
                        <c:v>-2.6140499999999983E-2</c:v>
                      </c:pt>
                      <c:pt idx="6544">
                        <c:v>-2.6114499999999981E-2</c:v>
                      </c:pt>
                      <c:pt idx="6545">
                        <c:v>-2.6092999999999988E-2</c:v>
                      </c:pt>
                      <c:pt idx="6546">
                        <c:v>-2.6069499999999989E-2</c:v>
                      </c:pt>
                      <c:pt idx="6547">
                        <c:v>-2.6046499999999993E-2</c:v>
                      </c:pt>
                      <c:pt idx="6548">
                        <c:v>-2.6022499999999994E-2</c:v>
                      </c:pt>
                      <c:pt idx="6549">
                        <c:v>-2.5999499999999998E-2</c:v>
                      </c:pt>
                      <c:pt idx="6550">
                        <c:v>-2.5975499999999999E-2</c:v>
                      </c:pt>
                      <c:pt idx="6551">
                        <c:v>-2.5951499999999995E-2</c:v>
                      </c:pt>
                      <c:pt idx="6552">
                        <c:v>-2.5926499999999998E-2</c:v>
                      </c:pt>
                      <c:pt idx="6553">
                        <c:v>-2.5901500000000001E-2</c:v>
                      </c:pt>
                      <c:pt idx="6554">
                        <c:v>-2.5875499999999999E-2</c:v>
                      </c:pt>
                      <c:pt idx="6555">
                        <c:v>-2.5848999999999997E-2</c:v>
                      </c:pt>
                      <c:pt idx="6556">
                        <c:v>-2.5827999999999997E-2</c:v>
                      </c:pt>
                      <c:pt idx="6557">
                        <c:v>-2.5803E-2</c:v>
                      </c:pt>
                      <c:pt idx="6558">
                        <c:v>-2.5777500000000005E-2</c:v>
                      </c:pt>
                      <c:pt idx="6559">
                        <c:v>-2.5751999999999997E-2</c:v>
                      </c:pt>
                      <c:pt idx="6560">
                        <c:v>-2.5726500000000006E-2</c:v>
                      </c:pt>
                      <c:pt idx="6561">
                        <c:v>-2.5700000000000004E-2</c:v>
                      </c:pt>
                      <c:pt idx="6562">
                        <c:v>-2.5673000000000005E-2</c:v>
                      </c:pt>
                      <c:pt idx="6563">
                        <c:v>-2.5648000000000004E-2</c:v>
                      </c:pt>
                      <c:pt idx="6564">
                        <c:v>-2.5621500000000005E-2</c:v>
                      </c:pt>
                      <c:pt idx="6565">
                        <c:v>-2.5588000000000007E-2</c:v>
                      </c:pt>
                      <c:pt idx="6566">
                        <c:v>-2.5559500000000002E-2</c:v>
                      </c:pt>
                      <c:pt idx="6567">
                        <c:v>-2.5531000000000002E-2</c:v>
                      </c:pt>
                      <c:pt idx="6568">
                        <c:v>-2.5501500000000003E-2</c:v>
                      </c:pt>
                      <c:pt idx="6569">
                        <c:v>-2.5473499999999996E-2</c:v>
                      </c:pt>
                      <c:pt idx="6570">
                        <c:v>-2.5443999999999991E-2</c:v>
                      </c:pt>
                      <c:pt idx="6571">
                        <c:v>-2.5415999999999991E-2</c:v>
                      </c:pt>
                      <c:pt idx="6572">
                        <c:v>-2.5386499999999989E-2</c:v>
                      </c:pt>
                      <c:pt idx="6573">
                        <c:v>-2.5356999999999984E-2</c:v>
                      </c:pt>
                      <c:pt idx="6574">
                        <c:v>-2.5325499999999987E-2</c:v>
                      </c:pt>
                      <c:pt idx="6575">
                        <c:v>-2.5294499999999987E-2</c:v>
                      </c:pt>
                      <c:pt idx="6576">
                        <c:v>-2.5264499999999988E-2</c:v>
                      </c:pt>
                      <c:pt idx="6577">
                        <c:v>-2.5233999999999979E-2</c:v>
                      </c:pt>
                      <c:pt idx="6578">
                        <c:v>-2.5203499999999983E-2</c:v>
                      </c:pt>
                      <c:pt idx="6579">
                        <c:v>-2.517599999999998E-2</c:v>
                      </c:pt>
                      <c:pt idx="6580">
                        <c:v>-2.5145999999999984E-2</c:v>
                      </c:pt>
                      <c:pt idx="6581">
                        <c:v>-2.5119499999999982E-2</c:v>
                      </c:pt>
                      <c:pt idx="6582">
                        <c:v>-2.508999999999998E-2</c:v>
                      </c:pt>
                      <c:pt idx="6583">
                        <c:v>-2.5064499999999983E-2</c:v>
                      </c:pt>
                      <c:pt idx="6584">
                        <c:v>-2.5035499999999978E-2</c:v>
                      </c:pt>
                      <c:pt idx="6585">
                        <c:v>-2.5012499999999983E-2</c:v>
                      </c:pt>
                      <c:pt idx="6586">
                        <c:v>-2.4986999999999992E-2</c:v>
                      </c:pt>
                      <c:pt idx="6587">
                        <c:v>-2.496049999999999E-2</c:v>
                      </c:pt>
                      <c:pt idx="6588">
                        <c:v>-2.4935999999999989E-2</c:v>
                      </c:pt>
                      <c:pt idx="6589">
                        <c:v>-2.4911999999999986E-2</c:v>
                      </c:pt>
                      <c:pt idx="6590">
                        <c:v>-2.4890499999999989E-2</c:v>
                      </c:pt>
                      <c:pt idx="6591">
                        <c:v>-2.4868499999999988E-2</c:v>
                      </c:pt>
                      <c:pt idx="6592">
                        <c:v>-2.4846499999999994E-2</c:v>
                      </c:pt>
                      <c:pt idx="6593">
                        <c:v>-2.4826499999999994E-2</c:v>
                      </c:pt>
                      <c:pt idx="6594">
                        <c:v>-2.4805999999999995E-2</c:v>
                      </c:pt>
                      <c:pt idx="6595">
                        <c:v>-2.4781999999999992E-2</c:v>
                      </c:pt>
                      <c:pt idx="6596">
                        <c:v>-2.4761999999999992E-2</c:v>
                      </c:pt>
                      <c:pt idx="6597">
                        <c:v>-2.4740999999999992E-2</c:v>
                      </c:pt>
                      <c:pt idx="6598">
                        <c:v>-2.4720499999999989E-2</c:v>
                      </c:pt>
                      <c:pt idx="6599">
                        <c:v>-2.4702499999999992E-2</c:v>
                      </c:pt>
                      <c:pt idx="6600">
                        <c:v>-2.4682999999999983E-2</c:v>
                      </c:pt>
                      <c:pt idx="6601">
                        <c:v>-2.4663999999999988E-2</c:v>
                      </c:pt>
                      <c:pt idx="6602">
                        <c:v>-2.4644499999999986E-2</c:v>
                      </c:pt>
                      <c:pt idx="6603">
                        <c:v>-2.4623499999999986E-2</c:v>
                      </c:pt>
                      <c:pt idx="6604">
                        <c:v>-2.4603499999999983E-2</c:v>
                      </c:pt>
                      <c:pt idx="6605">
                        <c:v>-2.4581999999999982E-2</c:v>
                      </c:pt>
                      <c:pt idx="6606">
                        <c:v>-2.4561999999999987E-2</c:v>
                      </c:pt>
                      <c:pt idx="6607">
                        <c:v>-2.4540499999999986E-2</c:v>
                      </c:pt>
                      <c:pt idx="6608">
                        <c:v>-2.4518499999999985E-2</c:v>
                      </c:pt>
                      <c:pt idx="6609">
                        <c:v>-2.4494499999999989E-2</c:v>
                      </c:pt>
                      <c:pt idx="6610">
                        <c:v>-2.4471499999999993E-2</c:v>
                      </c:pt>
                      <c:pt idx="6611">
                        <c:v>-2.44475E-2</c:v>
                      </c:pt>
                      <c:pt idx="6612">
                        <c:v>-2.4423999999999998E-2</c:v>
                      </c:pt>
                      <c:pt idx="6613">
                        <c:v>-2.4399500000000001E-2</c:v>
                      </c:pt>
                      <c:pt idx="6614">
                        <c:v>-2.4375999999999998E-2</c:v>
                      </c:pt>
                      <c:pt idx="6615">
                        <c:v>-2.4349999999999997E-2</c:v>
                      </c:pt>
                      <c:pt idx="6616">
                        <c:v>-2.43255E-2</c:v>
                      </c:pt>
                      <c:pt idx="6617">
                        <c:v>-2.4300499999999999E-2</c:v>
                      </c:pt>
                      <c:pt idx="6618">
                        <c:v>-2.4275000000000001E-2</c:v>
                      </c:pt>
                      <c:pt idx="6619">
                        <c:v>-2.4250499999999998E-2</c:v>
                      </c:pt>
                      <c:pt idx="6620">
                        <c:v>-2.4225499999999997E-2</c:v>
                      </c:pt>
                      <c:pt idx="6621">
                        <c:v>-2.4201E-2</c:v>
                      </c:pt>
                      <c:pt idx="6622">
                        <c:v>-2.4174999999999995E-2</c:v>
                      </c:pt>
                      <c:pt idx="6623">
                        <c:v>-2.4150999999999999E-2</c:v>
                      </c:pt>
                      <c:pt idx="6624">
                        <c:v>-2.4125499999999994E-2</c:v>
                      </c:pt>
                      <c:pt idx="6625">
                        <c:v>-2.4101500000000001E-2</c:v>
                      </c:pt>
                      <c:pt idx="6626">
                        <c:v>-2.4080500000000008E-2</c:v>
                      </c:pt>
                      <c:pt idx="6627">
                        <c:v>-2.4053500000000002E-2</c:v>
                      </c:pt>
                      <c:pt idx="6628">
                        <c:v>-2.4030000000000006E-2</c:v>
                      </c:pt>
                      <c:pt idx="6629">
                        <c:v>-2.4007500000000001E-2</c:v>
                      </c:pt>
                      <c:pt idx="6630">
                        <c:v>-2.3985500000000003E-2</c:v>
                      </c:pt>
                      <c:pt idx="6631">
                        <c:v>-2.3962500000000001E-2</c:v>
                      </c:pt>
                      <c:pt idx="6632">
                        <c:v>-2.3940000000000003E-2</c:v>
                      </c:pt>
                      <c:pt idx="6633">
                        <c:v>-2.3917000000000008E-2</c:v>
                      </c:pt>
                      <c:pt idx="6634">
                        <c:v>-2.3894500000000009E-2</c:v>
                      </c:pt>
                      <c:pt idx="6635">
                        <c:v>-2.3872500000000012E-2</c:v>
                      </c:pt>
                      <c:pt idx="6636">
                        <c:v>-2.3852500000000009E-2</c:v>
                      </c:pt>
                      <c:pt idx="6637">
                        <c:v>-2.3830000000000014E-2</c:v>
                      </c:pt>
                      <c:pt idx="6638">
                        <c:v>-2.3805000000000014E-2</c:v>
                      </c:pt>
                      <c:pt idx="6639">
                        <c:v>-2.3781500000000011E-2</c:v>
                      </c:pt>
                      <c:pt idx="6640">
                        <c:v>-2.3755000000000019E-2</c:v>
                      </c:pt>
                      <c:pt idx="6641">
                        <c:v>-2.3732000000000024E-2</c:v>
                      </c:pt>
                      <c:pt idx="6642">
                        <c:v>-2.3709500000000029E-2</c:v>
                      </c:pt>
                      <c:pt idx="6643">
                        <c:v>-2.3687500000000031E-2</c:v>
                      </c:pt>
                      <c:pt idx="6644">
                        <c:v>-2.3666000000000031E-2</c:v>
                      </c:pt>
                      <c:pt idx="6645">
                        <c:v>-2.3642000000000024E-2</c:v>
                      </c:pt>
                      <c:pt idx="6646">
                        <c:v>-2.3619500000000029E-2</c:v>
                      </c:pt>
                      <c:pt idx="6647">
                        <c:v>-2.3596500000000031E-2</c:v>
                      </c:pt>
                      <c:pt idx="6648">
                        <c:v>-2.3573000000000021E-2</c:v>
                      </c:pt>
                      <c:pt idx="6649">
                        <c:v>-2.3549000000000028E-2</c:v>
                      </c:pt>
                      <c:pt idx="6650">
                        <c:v>-2.3524500000000031E-2</c:v>
                      </c:pt>
                      <c:pt idx="6651">
                        <c:v>-2.3500500000000035E-2</c:v>
                      </c:pt>
                      <c:pt idx="6652">
                        <c:v>-2.3476000000000032E-2</c:v>
                      </c:pt>
                      <c:pt idx="6653">
                        <c:v>-2.3450500000000027E-2</c:v>
                      </c:pt>
                      <c:pt idx="6654">
                        <c:v>-2.3426000000000037E-2</c:v>
                      </c:pt>
                      <c:pt idx="6655">
                        <c:v>-2.3399500000000031E-2</c:v>
                      </c:pt>
                      <c:pt idx="6656">
                        <c:v>-2.3374500000000031E-2</c:v>
                      </c:pt>
                      <c:pt idx="6657">
                        <c:v>-2.3347500000000024E-2</c:v>
                      </c:pt>
                      <c:pt idx="6658">
                        <c:v>-2.3323500000000025E-2</c:v>
                      </c:pt>
                      <c:pt idx="6659">
                        <c:v>-2.3297000000000026E-2</c:v>
                      </c:pt>
                      <c:pt idx="6660">
                        <c:v>-2.3270000000000023E-2</c:v>
                      </c:pt>
                      <c:pt idx="6661">
                        <c:v>-2.3243500000000025E-2</c:v>
                      </c:pt>
                      <c:pt idx="6662">
                        <c:v>-2.3218000000000027E-2</c:v>
                      </c:pt>
                      <c:pt idx="6663">
                        <c:v>-2.318700000000002E-2</c:v>
                      </c:pt>
                      <c:pt idx="6664">
                        <c:v>-2.3160000000000017E-2</c:v>
                      </c:pt>
                      <c:pt idx="6665">
                        <c:v>-2.3129500000000022E-2</c:v>
                      </c:pt>
                      <c:pt idx="6666">
                        <c:v>-2.3098500000000018E-2</c:v>
                      </c:pt>
                      <c:pt idx="6667">
                        <c:v>-2.3066500000000011E-2</c:v>
                      </c:pt>
                      <c:pt idx="6668">
                        <c:v>-2.3035500000000007E-2</c:v>
                      </c:pt>
                      <c:pt idx="6669">
                        <c:v>-2.3000500000000011E-2</c:v>
                      </c:pt>
                      <c:pt idx="6670">
                        <c:v>-2.2966500000000011E-2</c:v>
                      </c:pt>
                      <c:pt idx="6671">
                        <c:v>-2.2910500000000007E-2</c:v>
                      </c:pt>
                      <c:pt idx="6672">
                        <c:v>-2.2849000000000008E-2</c:v>
                      </c:pt>
                      <c:pt idx="6673">
                        <c:v>-2.2787000000000012E-2</c:v>
                      </c:pt>
                      <c:pt idx="6674">
                        <c:v>-2.272600000000001E-2</c:v>
                      </c:pt>
                      <c:pt idx="6675">
                        <c:v>-2.2663500000000013E-2</c:v>
                      </c:pt>
                      <c:pt idx="6676">
                        <c:v>-2.2602000000000011E-2</c:v>
                      </c:pt>
                      <c:pt idx="6677">
                        <c:v>-2.2540000000000004E-2</c:v>
                      </c:pt>
                      <c:pt idx="6678">
                        <c:v>-2.2479500000000003E-2</c:v>
                      </c:pt>
                      <c:pt idx="6679">
                        <c:v>-2.2418E-2</c:v>
                      </c:pt>
                      <c:pt idx="6680">
                        <c:v>-2.2356000000000001E-2</c:v>
                      </c:pt>
                      <c:pt idx="6681">
                        <c:v>-2.2295000000000002E-2</c:v>
                      </c:pt>
                      <c:pt idx="6682">
                        <c:v>-2.2234000000000004E-2</c:v>
                      </c:pt>
                      <c:pt idx="6683">
                        <c:v>-2.2174500000000003E-2</c:v>
                      </c:pt>
                      <c:pt idx="6684">
                        <c:v>-2.2118000000000002E-2</c:v>
                      </c:pt>
                      <c:pt idx="6685">
                        <c:v>-2.2059499999999996E-2</c:v>
                      </c:pt>
                      <c:pt idx="6686">
                        <c:v>-2.2001499999999997E-2</c:v>
                      </c:pt>
                      <c:pt idx="6687">
                        <c:v>-2.1944000000000005E-2</c:v>
                      </c:pt>
                      <c:pt idx="6688">
                        <c:v>-2.1882499999999999E-2</c:v>
                      </c:pt>
                      <c:pt idx="6689">
                        <c:v>-2.1824000000000007E-2</c:v>
                      </c:pt>
                      <c:pt idx="6690">
                        <c:v>-2.1765500000000014E-2</c:v>
                      </c:pt>
                      <c:pt idx="6691">
                        <c:v>-2.1708000000000002E-2</c:v>
                      </c:pt>
                      <c:pt idx="6692">
                        <c:v>-2.1650500000000007E-2</c:v>
                      </c:pt>
                      <c:pt idx="6693">
                        <c:v>-2.1594000000000002E-2</c:v>
                      </c:pt>
                      <c:pt idx="6694">
                        <c:v>-2.1539500000000003E-2</c:v>
                      </c:pt>
                      <c:pt idx="6695">
                        <c:v>-2.1514000000000002E-2</c:v>
                      </c:pt>
                      <c:pt idx="6696">
                        <c:v>-2.1488500000000008E-2</c:v>
                      </c:pt>
                      <c:pt idx="6697">
                        <c:v>-2.1463000000000006E-2</c:v>
                      </c:pt>
                      <c:pt idx="6698">
                        <c:v>-2.1436500000000001E-2</c:v>
                      </c:pt>
                      <c:pt idx="6699">
                        <c:v>-2.1410500000000009E-2</c:v>
                      </c:pt>
                      <c:pt idx="6700">
                        <c:v>-2.1384500000000011E-2</c:v>
                      </c:pt>
                      <c:pt idx="6701">
                        <c:v>-2.1358000000000009E-2</c:v>
                      </c:pt>
                      <c:pt idx="6702">
                        <c:v>-2.133100000000001E-2</c:v>
                      </c:pt>
                      <c:pt idx="6703">
                        <c:v>-2.1303000000000006E-2</c:v>
                      </c:pt>
                      <c:pt idx="6704">
                        <c:v>-2.1274500000000005E-2</c:v>
                      </c:pt>
                      <c:pt idx="6705">
                        <c:v>-2.12455E-2</c:v>
                      </c:pt>
                      <c:pt idx="6706">
                        <c:v>-2.1216000000000013E-2</c:v>
                      </c:pt>
                      <c:pt idx="6707">
                        <c:v>-2.1185500000000013E-2</c:v>
                      </c:pt>
                      <c:pt idx="6708">
                        <c:v>-2.115400000000001E-2</c:v>
                      </c:pt>
                      <c:pt idx="6709">
                        <c:v>-2.1122000000000005E-2</c:v>
                      </c:pt>
                      <c:pt idx="6710">
                        <c:v>-2.1091000000000002E-2</c:v>
                      </c:pt>
                      <c:pt idx="6711">
                        <c:v>-2.1058500000000001E-2</c:v>
                      </c:pt>
                      <c:pt idx="6712">
                        <c:v>-2.1024500000000002E-2</c:v>
                      </c:pt>
                      <c:pt idx="6713">
                        <c:v>-2.0992500000000001E-2</c:v>
                      </c:pt>
                      <c:pt idx="6714">
                        <c:v>-2.0956499999999999E-2</c:v>
                      </c:pt>
                      <c:pt idx="6715">
                        <c:v>-2.0922E-2</c:v>
                      </c:pt>
                      <c:pt idx="6716">
                        <c:v>-2.0888500000000004E-2</c:v>
                      </c:pt>
                      <c:pt idx="6717">
                        <c:v>-2.0855000000000002E-2</c:v>
                      </c:pt>
                      <c:pt idx="6718">
                        <c:v>-2.0819999999999998E-2</c:v>
                      </c:pt>
                      <c:pt idx="6719">
                        <c:v>-2.0785000000000001E-2</c:v>
                      </c:pt>
                      <c:pt idx="6720">
                        <c:v>-2.0749499999999997E-2</c:v>
                      </c:pt>
                      <c:pt idx="6721">
                        <c:v>-2.0716000000000002E-2</c:v>
                      </c:pt>
                      <c:pt idx="6722">
                        <c:v>-2.06835E-2</c:v>
                      </c:pt>
                      <c:pt idx="6723">
                        <c:v>-2.0651000000000003E-2</c:v>
                      </c:pt>
                      <c:pt idx="6724">
                        <c:v>-2.06175E-2</c:v>
                      </c:pt>
                      <c:pt idx="6725">
                        <c:v>-2.0587000000000001E-2</c:v>
                      </c:pt>
                      <c:pt idx="6726">
                        <c:v>-2.0556499999999998E-2</c:v>
                      </c:pt>
                      <c:pt idx="6727">
                        <c:v>-2.0524500000000005E-2</c:v>
                      </c:pt>
                      <c:pt idx="6728">
                        <c:v>-2.0494000000000002E-2</c:v>
                      </c:pt>
                      <c:pt idx="6729">
                        <c:v>-2.0462999999999995E-2</c:v>
                      </c:pt>
                      <c:pt idx="6730">
                        <c:v>-2.0432499999999996E-2</c:v>
                      </c:pt>
                      <c:pt idx="6731">
                        <c:v>-2.0403500000000005E-2</c:v>
                      </c:pt>
                      <c:pt idx="6732">
                        <c:v>-2.0367999999999994E-2</c:v>
                      </c:pt>
                      <c:pt idx="6733">
                        <c:v>-2.0335499999999999E-2</c:v>
                      </c:pt>
                      <c:pt idx="6734">
                        <c:v>-2.0302499999999991E-2</c:v>
                      </c:pt>
                      <c:pt idx="6735">
                        <c:v>-2.0268999999999995E-2</c:v>
                      </c:pt>
                      <c:pt idx="6736">
                        <c:v>-2.0237499999999988E-2</c:v>
                      </c:pt>
                      <c:pt idx="6737">
                        <c:v>-2.0205499999999991E-2</c:v>
                      </c:pt>
                      <c:pt idx="6738">
                        <c:v>-2.0174999999999988E-2</c:v>
                      </c:pt>
                      <c:pt idx="6739">
                        <c:v>-2.0143999999999985E-2</c:v>
                      </c:pt>
                      <c:pt idx="6740">
                        <c:v>-2.011499999999998E-2</c:v>
                      </c:pt>
                      <c:pt idx="6741">
                        <c:v>-2.0084499999999981E-2</c:v>
                      </c:pt>
                      <c:pt idx="6742">
                        <c:v>-2.0054999999999983E-2</c:v>
                      </c:pt>
                      <c:pt idx="6743">
                        <c:v>-2.002499999999998E-2</c:v>
                      </c:pt>
                      <c:pt idx="6744">
                        <c:v>-1.9996499999999983E-2</c:v>
                      </c:pt>
                      <c:pt idx="6745">
                        <c:v>-1.996249999999998E-2</c:v>
                      </c:pt>
                      <c:pt idx="6746">
                        <c:v>-1.9929999999999979E-2</c:v>
                      </c:pt>
                      <c:pt idx="6747">
                        <c:v>-1.989649999999998E-2</c:v>
                      </c:pt>
                      <c:pt idx="6748">
                        <c:v>-1.9863499999999982E-2</c:v>
                      </c:pt>
                      <c:pt idx="6749">
                        <c:v>-1.9828999999999979E-2</c:v>
                      </c:pt>
                      <c:pt idx="6750">
                        <c:v>-1.9794999999999976E-2</c:v>
                      </c:pt>
                      <c:pt idx="6751">
                        <c:v>-1.9760999999999973E-2</c:v>
                      </c:pt>
                      <c:pt idx="6752">
                        <c:v>-1.9727999999999971E-2</c:v>
                      </c:pt>
                      <c:pt idx="6753">
                        <c:v>-1.9693499999999975E-2</c:v>
                      </c:pt>
                      <c:pt idx="6754">
                        <c:v>-1.9660999999999977E-2</c:v>
                      </c:pt>
                      <c:pt idx="6755">
                        <c:v>-1.9627999999999975E-2</c:v>
                      </c:pt>
                      <c:pt idx="6756">
                        <c:v>-1.9589999999999975E-2</c:v>
                      </c:pt>
                      <c:pt idx="6757">
                        <c:v>-1.9554999999999979E-2</c:v>
                      </c:pt>
                      <c:pt idx="6758">
                        <c:v>-1.9521499999999973E-2</c:v>
                      </c:pt>
                      <c:pt idx="6759">
                        <c:v>-1.9487499999999974E-2</c:v>
                      </c:pt>
                      <c:pt idx="6760">
                        <c:v>-1.945299999999997E-2</c:v>
                      </c:pt>
                      <c:pt idx="6761">
                        <c:v>-1.9418499999999974E-2</c:v>
                      </c:pt>
                      <c:pt idx="6762">
                        <c:v>-1.9383499999999974E-2</c:v>
                      </c:pt>
                      <c:pt idx="6763">
                        <c:v>-1.9346999999999975E-2</c:v>
                      </c:pt>
                      <c:pt idx="6764">
                        <c:v>-1.9310999999999977E-2</c:v>
                      </c:pt>
                      <c:pt idx="6765">
                        <c:v>-1.9282499999999977E-2</c:v>
                      </c:pt>
                      <c:pt idx="6766">
                        <c:v>-1.9248499999999981E-2</c:v>
                      </c:pt>
                      <c:pt idx="6767">
                        <c:v>-1.9213999999999981E-2</c:v>
                      </c:pt>
                      <c:pt idx="6768">
                        <c:v>-1.9180499999999979E-2</c:v>
                      </c:pt>
                      <c:pt idx="6769">
                        <c:v>-1.9144999999999978E-2</c:v>
                      </c:pt>
                      <c:pt idx="6770">
                        <c:v>-1.9110999999999979E-2</c:v>
                      </c:pt>
                      <c:pt idx="6771">
                        <c:v>-1.9074999999999981E-2</c:v>
                      </c:pt>
                      <c:pt idx="6772">
                        <c:v>-1.9041499999999982E-2</c:v>
                      </c:pt>
                      <c:pt idx="6773">
                        <c:v>-1.9005499999999981E-2</c:v>
                      </c:pt>
                      <c:pt idx="6774">
                        <c:v>-1.8971999999999985E-2</c:v>
                      </c:pt>
                      <c:pt idx="6775">
                        <c:v>-1.8937499999999986E-2</c:v>
                      </c:pt>
                      <c:pt idx="6776">
                        <c:v>-1.8903499999999983E-2</c:v>
                      </c:pt>
                      <c:pt idx="6777">
                        <c:v>-1.8868499999999986E-2</c:v>
                      </c:pt>
                      <c:pt idx="6778">
                        <c:v>-1.8834999999999987E-2</c:v>
                      </c:pt>
                      <c:pt idx="6779">
                        <c:v>-1.879999999999999E-2</c:v>
                      </c:pt>
                      <c:pt idx="6780">
                        <c:v>-1.8766499999999992E-2</c:v>
                      </c:pt>
                      <c:pt idx="6781">
                        <c:v>-1.8730999999999991E-2</c:v>
                      </c:pt>
                      <c:pt idx="6782">
                        <c:v>-1.8697499999999988E-2</c:v>
                      </c:pt>
                      <c:pt idx="6783">
                        <c:v>-1.8661499999999987E-2</c:v>
                      </c:pt>
                      <c:pt idx="6784">
                        <c:v>-1.8628499999999989E-2</c:v>
                      </c:pt>
                      <c:pt idx="6785">
                        <c:v>-1.8590499999999989E-2</c:v>
                      </c:pt>
                      <c:pt idx="6786">
                        <c:v>-1.8554499999999991E-2</c:v>
                      </c:pt>
                      <c:pt idx="6787">
                        <c:v>-1.8519999999999991E-2</c:v>
                      </c:pt>
                      <c:pt idx="6788">
                        <c:v>-1.8485499999999992E-2</c:v>
                      </c:pt>
                      <c:pt idx="6789">
                        <c:v>-1.8450999999999992E-2</c:v>
                      </c:pt>
                      <c:pt idx="6790">
                        <c:v>-1.8415499999999987E-2</c:v>
                      </c:pt>
                      <c:pt idx="6791">
                        <c:v>-1.8379999999999994E-2</c:v>
                      </c:pt>
                      <c:pt idx="6792">
                        <c:v>-1.8346499999999991E-2</c:v>
                      </c:pt>
                      <c:pt idx="6793">
                        <c:v>-1.8310499999999993E-2</c:v>
                      </c:pt>
                      <c:pt idx="6794">
                        <c:v>-1.827549999999999E-2</c:v>
                      </c:pt>
                      <c:pt idx="6795">
                        <c:v>-1.8242999999999988E-2</c:v>
                      </c:pt>
                      <c:pt idx="6796">
                        <c:v>-1.8203499999999987E-2</c:v>
                      </c:pt>
                      <c:pt idx="6797">
                        <c:v>-1.8168999999999987E-2</c:v>
                      </c:pt>
                      <c:pt idx="6798">
                        <c:v>-1.8132499999999985E-2</c:v>
                      </c:pt>
                      <c:pt idx="6799">
                        <c:v>-1.8094999999999986E-2</c:v>
                      </c:pt>
                      <c:pt idx="6800">
                        <c:v>-1.8057499999999983E-2</c:v>
                      </c:pt>
                      <c:pt idx="6801">
                        <c:v>-1.8019999999999984E-2</c:v>
                      </c:pt>
                      <c:pt idx="6802">
                        <c:v>-1.7982999999999985E-2</c:v>
                      </c:pt>
                      <c:pt idx="6803">
                        <c:v>-1.7945499999999986E-2</c:v>
                      </c:pt>
                      <c:pt idx="6804">
                        <c:v>-1.7908499999999983E-2</c:v>
                      </c:pt>
                      <c:pt idx="6805">
                        <c:v>-1.7869499999999979E-2</c:v>
                      </c:pt>
                      <c:pt idx="6806">
                        <c:v>-1.7830499999999982E-2</c:v>
                      </c:pt>
                      <c:pt idx="6807">
                        <c:v>-1.7792499999999982E-2</c:v>
                      </c:pt>
                      <c:pt idx="6808">
                        <c:v>-1.7753499999999985E-2</c:v>
                      </c:pt>
                      <c:pt idx="6809">
                        <c:v>-1.7715999999999982E-2</c:v>
                      </c:pt>
                      <c:pt idx="6810">
                        <c:v>-1.7676499999999984E-2</c:v>
                      </c:pt>
                      <c:pt idx="6811">
                        <c:v>-1.7636999999999983E-2</c:v>
                      </c:pt>
                      <c:pt idx="6812">
                        <c:v>-1.7598999999999979E-2</c:v>
                      </c:pt>
                      <c:pt idx="6813">
                        <c:v>-1.7560499999999982E-2</c:v>
                      </c:pt>
                      <c:pt idx="6814">
                        <c:v>-1.7520999999999985E-2</c:v>
                      </c:pt>
                      <c:pt idx="6815">
                        <c:v>-1.7482499999999981E-2</c:v>
                      </c:pt>
                      <c:pt idx="6816">
                        <c:v>-1.744399999999998E-2</c:v>
                      </c:pt>
                      <c:pt idx="6817">
                        <c:v>-1.7403999999999985E-2</c:v>
                      </c:pt>
                      <c:pt idx="6818">
                        <c:v>-1.7365499999999982E-2</c:v>
                      </c:pt>
                      <c:pt idx="6819">
                        <c:v>-1.7325499999999983E-2</c:v>
                      </c:pt>
                      <c:pt idx="6820">
                        <c:v>-1.7285999999999989E-2</c:v>
                      </c:pt>
                      <c:pt idx="6821">
                        <c:v>-1.7247499999999992E-2</c:v>
                      </c:pt>
                      <c:pt idx="6822">
                        <c:v>-1.7208499999999988E-2</c:v>
                      </c:pt>
                      <c:pt idx="6823">
                        <c:v>-1.7168999999999993E-2</c:v>
                      </c:pt>
                      <c:pt idx="6824">
                        <c:v>-1.7130499999999993E-2</c:v>
                      </c:pt>
                      <c:pt idx="6825">
                        <c:v>-1.7089999999999991E-2</c:v>
                      </c:pt>
                      <c:pt idx="6826">
                        <c:v>-1.7046499999999992E-2</c:v>
                      </c:pt>
                      <c:pt idx="6827">
                        <c:v>-1.7004999999999996E-2</c:v>
                      </c:pt>
                      <c:pt idx="6828">
                        <c:v>-1.6964499999999997E-2</c:v>
                      </c:pt>
                      <c:pt idx="6829">
                        <c:v>-1.6922499999999997E-2</c:v>
                      </c:pt>
                      <c:pt idx="6830">
                        <c:v>-1.68805E-2</c:v>
                      </c:pt>
                      <c:pt idx="6831">
                        <c:v>-1.6839999999999997E-2</c:v>
                      </c:pt>
                      <c:pt idx="6832">
                        <c:v>-1.6797999999999997E-2</c:v>
                      </c:pt>
                      <c:pt idx="6833">
                        <c:v>-1.6757500000000002E-2</c:v>
                      </c:pt>
                      <c:pt idx="6834">
                        <c:v>-1.6715999999999998E-2</c:v>
                      </c:pt>
                      <c:pt idx="6835">
                        <c:v>-1.6675000000000006E-2</c:v>
                      </c:pt>
                      <c:pt idx="6836">
                        <c:v>-1.6632000000000004E-2</c:v>
                      </c:pt>
                      <c:pt idx="6837">
                        <c:v>-1.6591000000000009E-2</c:v>
                      </c:pt>
                      <c:pt idx="6838">
                        <c:v>-1.655050000000001E-2</c:v>
                      </c:pt>
                      <c:pt idx="6839">
                        <c:v>-1.6510500000000011E-2</c:v>
                      </c:pt>
                      <c:pt idx="6840">
                        <c:v>-1.6475000000000014E-2</c:v>
                      </c:pt>
                      <c:pt idx="6841">
                        <c:v>-1.6437000000000014E-2</c:v>
                      </c:pt>
                      <c:pt idx="6842">
                        <c:v>-1.639800000000001E-2</c:v>
                      </c:pt>
                      <c:pt idx="6843">
                        <c:v>-1.6357500000000014E-2</c:v>
                      </c:pt>
                      <c:pt idx="6844">
                        <c:v>-1.6317500000000016E-2</c:v>
                      </c:pt>
                      <c:pt idx="6845">
                        <c:v>-1.6278500000000019E-2</c:v>
                      </c:pt>
                      <c:pt idx="6846">
                        <c:v>-1.623850000000002E-2</c:v>
                      </c:pt>
                      <c:pt idx="6847">
                        <c:v>-1.6199500000000023E-2</c:v>
                      </c:pt>
                      <c:pt idx="6848">
                        <c:v>-1.6160500000000026E-2</c:v>
                      </c:pt>
                      <c:pt idx="6849">
                        <c:v>-1.6122000000000025E-2</c:v>
                      </c:pt>
                      <c:pt idx="6850">
                        <c:v>-1.6084000000000029E-2</c:v>
                      </c:pt>
                      <c:pt idx="6851">
                        <c:v>-1.6045500000000028E-2</c:v>
                      </c:pt>
                      <c:pt idx="6852">
                        <c:v>-1.6006500000000028E-2</c:v>
                      </c:pt>
                      <c:pt idx="6853">
                        <c:v>-1.5968500000000028E-2</c:v>
                      </c:pt>
                      <c:pt idx="6854">
                        <c:v>-1.5931500000000026E-2</c:v>
                      </c:pt>
                      <c:pt idx="6855">
                        <c:v>-1.5896000000000028E-2</c:v>
                      </c:pt>
                      <c:pt idx="6856">
                        <c:v>-1.5859500000000026E-2</c:v>
                      </c:pt>
                      <c:pt idx="6857">
                        <c:v>-1.5822500000000028E-2</c:v>
                      </c:pt>
                      <c:pt idx="6858">
                        <c:v>-1.5784000000000027E-2</c:v>
                      </c:pt>
                      <c:pt idx="6859">
                        <c:v>-1.5745500000000027E-2</c:v>
                      </c:pt>
                      <c:pt idx="6860">
                        <c:v>-1.5708000000000027E-2</c:v>
                      </c:pt>
                      <c:pt idx="6861">
                        <c:v>-1.5670000000000028E-2</c:v>
                      </c:pt>
                      <c:pt idx="6862">
                        <c:v>-1.5631500000000031E-2</c:v>
                      </c:pt>
                      <c:pt idx="6863">
                        <c:v>-1.5595000000000031E-2</c:v>
                      </c:pt>
                      <c:pt idx="6864">
                        <c:v>-1.5557500000000031E-2</c:v>
                      </c:pt>
                      <c:pt idx="6865">
                        <c:v>-1.5520000000000032E-2</c:v>
                      </c:pt>
                      <c:pt idx="6866">
                        <c:v>-1.5484500000000033E-2</c:v>
                      </c:pt>
                      <c:pt idx="6867">
                        <c:v>-1.5448500000000033E-2</c:v>
                      </c:pt>
                      <c:pt idx="6868">
                        <c:v>-1.5413000000000034E-2</c:v>
                      </c:pt>
                      <c:pt idx="6869">
                        <c:v>-1.5377000000000036E-2</c:v>
                      </c:pt>
                      <c:pt idx="6870">
                        <c:v>-1.5340500000000036E-2</c:v>
                      </c:pt>
                      <c:pt idx="6871">
                        <c:v>-1.5327000000000037E-2</c:v>
                      </c:pt>
                      <c:pt idx="6872">
                        <c:v>-1.5318500000000037E-2</c:v>
                      </c:pt>
                      <c:pt idx="6873">
                        <c:v>-1.5308000000000035E-2</c:v>
                      </c:pt>
                      <c:pt idx="6874">
                        <c:v>-1.5297000000000036E-2</c:v>
                      </c:pt>
                      <c:pt idx="6875">
                        <c:v>-1.5278000000000038E-2</c:v>
                      </c:pt>
                      <c:pt idx="6876">
                        <c:v>-1.526950000000004E-2</c:v>
                      </c:pt>
                      <c:pt idx="6877">
                        <c:v>-1.5258500000000039E-2</c:v>
                      </c:pt>
                      <c:pt idx="6878">
                        <c:v>-1.524700000000004E-2</c:v>
                      </c:pt>
                      <c:pt idx="6879">
                        <c:v>-1.5236000000000038E-2</c:v>
                      </c:pt>
                      <c:pt idx="6880">
                        <c:v>-1.5225000000000037E-2</c:v>
                      </c:pt>
                      <c:pt idx="6881">
                        <c:v>-1.521450000000004E-2</c:v>
                      </c:pt>
                      <c:pt idx="6882">
                        <c:v>-1.5203500000000038E-2</c:v>
                      </c:pt>
                      <c:pt idx="6883">
                        <c:v>-1.5192500000000038E-2</c:v>
                      </c:pt>
                      <c:pt idx="6884">
                        <c:v>-1.5180000000000035E-2</c:v>
                      </c:pt>
                      <c:pt idx="6885">
                        <c:v>-1.5169000000000033E-2</c:v>
                      </c:pt>
                      <c:pt idx="6886">
                        <c:v>-1.5157500000000032E-2</c:v>
                      </c:pt>
                      <c:pt idx="6887">
                        <c:v>-1.5144000000000031E-2</c:v>
                      </c:pt>
                      <c:pt idx="6888">
                        <c:v>-1.5133000000000032E-2</c:v>
                      </c:pt>
                      <c:pt idx="6889">
                        <c:v>-1.512050000000003E-2</c:v>
                      </c:pt>
                      <c:pt idx="6890">
                        <c:v>-1.5107500000000029E-2</c:v>
                      </c:pt>
                      <c:pt idx="6891">
                        <c:v>-1.5094000000000028E-2</c:v>
                      </c:pt>
                      <c:pt idx="6892">
                        <c:v>-1.5081500000000025E-2</c:v>
                      </c:pt>
                      <c:pt idx="6893">
                        <c:v>-1.5067000000000027E-2</c:v>
                      </c:pt>
                      <c:pt idx="6894">
                        <c:v>-1.5052500000000022E-2</c:v>
                      </c:pt>
                      <c:pt idx="6895">
                        <c:v>-1.503800000000002E-2</c:v>
                      </c:pt>
                      <c:pt idx="6896">
                        <c:v>-1.5023000000000022E-2</c:v>
                      </c:pt>
                      <c:pt idx="6897">
                        <c:v>-1.5009000000000021E-2</c:v>
                      </c:pt>
                      <c:pt idx="6898">
                        <c:v>-1.4996000000000018E-2</c:v>
                      </c:pt>
                      <c:pt idx="6899">
                        <c:v>-1.4981500000000016E-2</c:v>
                      </c:pt>
                      <c:pt idx="6900">
                        <c:v>-1.4966500000000016E-2</c:v>
                      </c:pt>
                      <c:pt idx="6901">
                        <c:v>-1.4949500000000013E-2</c:v>
                      </c:pt>
                      <c:pt idx="6902">
                        <c:v>-1.4937000000000011E-2</c:v>
                      </c:pt>
                      <c:pt idx="6903">
                        <c:v>-1.4925000000000008E-2</c:v>
                      </c:pt>
                      <c:pt idx="6904">
                        <c:v>-1.4912000000000007E-2</c:v>
                      </c:pt>
                      <c:pt idx="6905">
                        <c:v>-1.4901000000000005E-2</c:v>
                      </c:pt>
                      <c:pt idx="6906">
                        <c:v>-1.4888000000000005E-2</c:v>
                      </c:pt>
                      <c:pt idx="6907">
                        <c:v>-1.4877000000000003E-2</c:v>
                      </c:pt>
                      <c:pt idx="6908">
                        <c:v>-1.4866500000000003E-2</c:v>
                      </c:pt>
                      <c:pt idx="6909">
                        <c:v>-1.4856500000000002E-2</c:v>
                      </c:pt>
                      <c:pt idx="6910">
                        <c:v>-1.4846000000000002E-2</c:v>
                      </c:pt>
                      <c:pt idx="6911">
                        <c:v>-1.4837500000000003E-2</c:v>
                      </c:pt>
                      <c:pt idx="6912">
                        <c:v>-1.4830000000000003E-2</c:v>
                      </c:pt>
                      <c:pt idx="6913">
                        <c:v>-1.4822500000000002E-2</c:v>
                      </c:pt>
                      <c:pt idx="6914">
                        <c:v>-1.4815500000000002E-2</c:v>
                      </c:pt>
                      <c:pt idx="6915">
                        <c:v>-1.4808000000000002E-2</c:v>
                      </c:pt>
                      <c:pt idx="6916">
                        <c:v>-1.4800499999999999E-2</c:v>
                      </c:pt>
                      <c:pt idx="6917">
                        <c:v>-1.4792999999999999E-2</c:v>
                      </c:pt>
                      <c:pt idx="6918">
                        <c:v>-1.4786999999999996E-2</c:v>
                      </c:pt>
                      <c:pt idx="6919">
                        <c:v>-1.4780499999999997E-2</c:v>
                      </c:pt>
                      <c:pt idx="6920">
                        <c:v>-1.4773999999999995E-2</c:v>
                      </c:pt>
                      <c:pt idx="6921">
                        <c:v>-1.4765999999999996E-2</c:v>
                      </c:pt>
                      <c:pt idx="6922">
                        <c:v>-1.4758499999999992E-2</c:v>
                      </c:pt>
                      <c:pt idx="6923">
                        <c:v>-1.4750499999999991E-2</c:v>
                      </c:pt>
                      <c:pt idx="6924">
                        <c:v>-1.4742999999999989E-2</c:v>
                      </c:pt>
                      <c:pt idx="6925">
                        <c:v>-1.4732999999999987E-2</c:v>
                      </c:pt>
                      <c:pt idx="6926">
                        <c:v>-1.4723999999999984E-2</c:v>
                      </c:pt>
                      <c:pt idx="6927">
                        <c:v>-1.4715999999999983E-2</c:v>
                      </c:pt>
                      <c:pt idx="6928">
                        <c:v>-1.4708499999999982E-2</c:v>
                      </c:pt>
                      <c:pt idx="6929">
                        <c:v>-1.4700499999999976E-2</c:v>
                      </c:pt>
                      <c:pt idx="6930">
                        <c:v>-1.4693499999999977E-2</c:v>
                      </c:pt>
                      <c:pt idx="6931">
                        <c:v>-1.4684999999999978E-2</c:v>
                      </c:pt>
                      <c:pt idx="6932">
                        <c:v>-1.4677499999999979E-2</c:v>
                      </c:pt>
                      <c:pt idx="6933">
                        <c:v>-1.4668999999999979E-2</c:v>
                      </c:pt>
                      <c:pt idx="6934">
                        <c:v>-1.4659499999999978E-2</c:v>
                      </c:pt>
                      <c:pt idx="6935">
                        <c:v>-1.4650499999999976E-2</c:v>
                      </c:pt>
                      <c:pt idx="6936">
                        <c:v>-1.4640999999999973E-2</c:v>
                      </c:pt>
                      <c:pt idx="6937">
                        <c:v>-1.4632499999999972E-2</c:v>
                      </c:pt>
                      <c:pt idx="6938">
                        <c:v>-1.4624499999999971E-2</c:v>
                      </c:pt>
                      <c:pt idx="6939">
                        <c:v>-1.4629499999999971E-2</c:v>
                      </c:pt>
                      <c:pt idx="6940">
                        <c:v>-1.4622499999999969E-2</c:v>
                      </c:pt>
                      <c:pt idx="6941">
                        <c:v>-1.4616999999999969E-2</c:v>
                      </c:pt>
                      <c:pt idx="6942">
                        <c:v>-1.460999999999997E-2</c:v>
                      </c:pt>
                      <c:pt idx="6943">
                        <c:v>-1.4603999999999966E-2</c:v>
                      </c:pt>
                      <c:pt idx="6944">
                        <c:v>-1.4597499999999965E-2</c:v>
                      </c:pt>
                      <c:pt idx="6945">
                        <c:v>-1.4591499999999969E-2</c:v>
                      </c:pt>
                      <c:pt idx="6946">
                        <c:v>-1.4586499999999968E-2</c:v>
                      </c:pt>
                      <c:pt idx="6947">
                        <c:v>-1.4579999999999968E-2</c:v>
                      </c:pt>
                      <c:pt idx="6948">
                        <c:v>-1.457349999999997E-2</c:v>
                      </c:pt>
                      <c:pt idx="6949">
                        <c:v>-1.4567499999999973E-2</c:v>
                      </c:pt>
                      <c:pt idx="6950">
                        <c:v>-1.4561999999999974E-2</c:v>
                      </c:pt>
                      <c:pt idx="6951">
                        <c:v>-1.4557499999999977E-2</c:v>
                      </c:pt>
                      <c:pt idx="6952">
                        <c:v>-1.4550999999999979E-2</c:v>
                      </c:pt>
                      <c:pt idx="6953">
                        <c:v>-1.454499999999998E-2</c:v>
                      </c:pt>
                      <c:pt idx="6954">
                        <c:v>-1.4537499999999981E-2</c:v>
                      </c:pt>
                      <c:pt idx="6955">
                        <c:v>-1.4530499999999981E-2</c:v>
                      </c:pt>
                      <c:pt idx="6956">
                        <c:v>-1.4524499999999985E-2</c:v>
                      </c:pt>
                      <c:pt idx="6957">
                        <c:v>-1.4518499999999985E-2</c:v>
                      </c:pt>
                      <c:pt idx="6958">
                        <c:v>-1.4511499999999988E-2</c:v>
                      </c:pt>
                      <c:pt idx="6959">
                        <c:v>-1.4504499999999991E-2</c:v>
                      </c:pt>
                      <c:pt idx="6960">
                        <c:v>-1.4496499999999992E-2</c:v>
                      </c:pt>
                      <c:pt idx="6961">
                        <c:v>-1.4488999999999991E-2</c:v>
                      </c:pt>
                      <c:pt idx="6962">
                        <c:v>-1.4482499999999994E-2</c:v>
                      </c:pt>
                      <c:pt idx="6963">
                        <c:v>-1.4477499999999994E-2</c:v>
                      </c:pt>
                      <c:pt idx="6964">
                        <c:v>-1.4471499999999995E-2</c:v>
                      </c:pt>
                      <c:pt idx="6965">
                        <c:v>-1.4465999999999996E-2</c:v>
                      </c:pt>
                      <c:pt idx="6966">
                        <c:v>-1.4459999999999997E-2</c:v>
                      </c:pt>
                      <c:pt idx="6967">
                        <c:v>-1.4452999999999999E-2</c:v>
                      </c:pt>
                      <c:pt idx="6968">
                        <c:v>-1.44475E-2</c:v>
                      </c:pt>
                      <c:pt idx="6969">
                        <c:v>-1.4441500000000001E-2</c:v>
                      </c:pt>
                      <c:pt idx="6970">
                        <c:v>-1.4436500000000001E-2</c:v>
                      </c:pt>
                      <c:pt idx="6971">
                        <c:v>-1.4431500000000002E-2</c:v>
                      </c:pt>
                      <c:pt idx="6972">
                        <c:v>-1.4425500000000003E-2</c:v>
                      </c:pt>
                      <c:pt idx="6973">
                        <c:v>-1.4421000000000002E-2</c:v>
                      </c:pt>
                      <c:pt idx="6974">
                        <c:v>-1.4416000000000002E-2</c:v>
                      </c:pt>
                      <c:pt idx="6975">
                        <c:v>-1.4411500000000006E-2</c:v>
                      </c:pt>
                      <c:pt idx="6976">
                        <c:v>-1.4406000000000007E-2</c:v>
                      </c:pt>
                      <c:pt idx="6977">
                        <c:v>-1.4401500000000006E-2</c:v>
                      </c:pt>
                      <c:pt idx="6978">
                        <c:v>-1.4395000000000007E-2</c:v>
                      </c:pt>
                      <c:pt idx="6979">
                        <c:v>-1.4389000000000008E-2</c:v>
                      </c:pt>
                      <c:pt idx="6980">
                        <c:v>-1.4383000000000005E-2</c:v>
                      </c:pt>
                      <c:pt idx="6981">
                        <c:v>-1.4377000000000006E-2</c:v>
                      </c:pt>
                      <c:pt idx="6982">
                        <c:v>-1.4372000000000006E-2</c:v>
                      </c:pt>
                      <c:pt idx="6983">
                        <c:v>-1.4367500000000007E-2</c:v>
                      </c:pt>
                      <c:pt idx="6984">
                        <c:v>-1.4361000000000006E-2</c:v>
                      </c:pt>
                      <c:pt idx="6985">
                        <c:v>-1.4354500000000008E-2</c:v>
                      </c:pt>
                      <c:pt idx="6986">
                        <c:v>-1.4348000000000007E-2</c:v>
                      </c:pt>
                      <c:pt idx="6987">
                        <c:v>-1.4341500000000009E-2</c:v>
                      </c:pt>
                      <c:pt idx="6988">
                        <c:v>-1.4336500000000009E-2</c:v>
                      </c:pt>
                      <c:pt idx="6989">
                        <c:v>-1.433050000000001E-2</c:v>
                      </c:pt>
                      <c:pt idx="6990">
                        <c:v>-1.4324000000000009E-2</c:v>
                      </c:pt>
                      <c:pt idx="6991">
                        <c:v>-1.4314000000000009E-2</c:v>
                      </c:pt>
                      <c:pt idx="6992">
                        <c:v>-1.4306500000000008E-2</c:v>
                      </c:pt>
                      <c:pt idx="6993">
                        <c:v>-1.4299000000000006E-2</c:v>
                      </c:pt>
                      <c:pt idx="6994">
                        <c:v>-1.4291000000000007E-2</c:v>
                      </c:pt>
                      <c:pt idx="6995">
                        <c:v>-1.4283000000000007E-2</c:v>
                      </c:pt>
                      <c:pt idx="6996">
                        <c:v>-1.427850000000001E-2</c:v>
                      </c:pt>
                      <c:pt idx="6997">
                        <c:v>-1.4270500000000009E-2</c:v>
                      </c:pt>
                      <c:pt idx="6998">
                        <c:v>-1.4263000000000008E-2</c:v>
                      </c:pt>
                      <c:pt idx="6999">
                        <c:v>-1.4255500000000008E-2</c:v>
                      </c:pt>
                      <c:pt idx="7000">
                        <c:v>-1.4248000000000005E-2</c:v>
                      </c:pt>
                      <c:pt idx="7001">
                        <c:v>-1.4239000000000003E-2</c:v>
                      </c:pt>
                      <c:pt idx="7002">
                        <c:v>-1.4231000000000002E-2</c:v>
                      </c:pt>
                      <c:pt idx="7003">
                        <c:v>-1.4222500000000001E-2</c:v>
                      </c:pt>
                      <c:pt idx="7004">
                        <c:v>-1.4212499999999999E-2</c:v>
                      </c:pt>
                      <c:pt idx="7005">
                        <c:v>-1.4203500000000001E-2</c:v>
                      </c:pt>
                      <c:pt idx="7006">
                        <c:v>-1.4194500000000001E-2</c:v>
                      </c:pt>
                      <c:pt idx="7007">
                        <c:v>-1.4179499999999998E-2</c:v>
                      </c:pt>
                      <c:pt idx="7008">
                        <c:v>-1.4168999999999998E-2</c:v>
                      </c:pt>
                      <c:pt idx="7009">
                        <c:v>-1.4159999999999999E-2</c:v>
                      </c:pt>
                      <c:pt idx="7010">
                        <c:v>-1.4151499999999997E-2</c:v>
                      </c:pt>
                      <c:pt idx="7011">
                        <c:v>-1.4142499999999997E-2</c:v>
                      </c:pt>
                      <c:pt idx="7012">
                        <c:v>-1.4132499999999997E-2</c:v>
                      </c:pt>
                      <c:pt idx="7013">
                        <c:v>-1.4122999999999998E-2</c:v>
                      </c:pt>
                      <c:pt idx="7014">
                        <c:v>-1.4114499999999997E-2</c:v>
                      </c:pt>
                      <c:pt idx="7015">
                        <c:v>-1.4104999999999996E-2</c:v>
                      </c:pt>
                      <c:pt idx="7016">
                        <c:v>-1.4095999999999997E-2</c:v>
                      </c:pt>
                      <c:pt idx="7017">
                        <c:v>-1.4085499999999997E-2</c:v>
                      </c:pt>
                      <c:pt idx="7018">
                        <c:v>-1.4075499999999994E-2</c:v>
                      </c:pt>
                      <c:pt idx="7019">
                        <c:v>-1.4059999999999993E-2</c:v>
                      </c:pt>
                      <c:pt idx="7020">
                        <c:v>-1.4049499999999998E-2</c:v>
                      </c:pt>
                      <c:pt idx="7021">
                        <c:v>-1.4037999999999995E-2</c:v>
                      </c:pt>
                      <c:pt idx="7022">
                        <c:v>-1.4026499999999996E-2</c:v>
                      </c:pt>
                      <c:pt idx="7023">
                        <c:v>-1.4014499999999996E-2</c:v>
                      </c:pt>
                      <c:pt idx="7024">
                        <c:v>-1.4001999999999997E-2</c:v>
                      </c:pt>
                      <c:pt idx="7025">
                        <c:v>-1.3990499999999994E-2</c:v>
                      </c:pt>
                      <c:pt idx="7026">
                        <c:v>-1.3978499999999996E-2</c:v>
                      </c:pt>
                      <c:pt idx="7027">
                        <c:v>-1.3968999999999995E-2</c:v>
                      </c:pt>
                      <c:pt idx="7028">
                        <c:v>-1.3957499999999994E-2</c:v>
                      </c:pt>
                      <c:pt idx="7029">
                        <c:v>-1.3945499999999998E-2</c:v>
                      </c:pt>
                      <c:pt idx="7030">
                        <c:v>-1.3933999999999997E-2</c:v>
                      </c:pt>
                      <c:pt idx="7031">
                        <c:v>-1.3924499999999992E-2</c:v>
                      </c:pt>
                      <c:pt idx="7032">
                        <c:v>-1.3913999999999998E-2</c:v>
                      </c:pt>
                      <c:pt idx="7033">
                        <c:v>-1.3902999999999993E-2</c:v>
                      </c:pt>
                      <c:pt idx="7034">
                        <c:v>-1.3893499999999998E-2</c:v>
                      </c:pt>
                      <c:pt idx="7035">
                        <c:v>-1.3881999999999997E-2</c:v>
                      </c:pt>
                      <c:pt idx="7036">
                        <c:v>-1.3870999999999998E-2</c:v>
                      </c:pt>
                      <c:pt idx="7037">
                        <c:v>-1.3859999999999997E-2</c:v>
                      </c:pt>
                      <c:pt idx="7038">
                        <c:v>-1.3848999999999998E-2</c:v>
                      </c:pt>
                      <c:pt idx="7039">
                        <c:v>-1.3839499999999998E-2</c:v>
                      </c:pt>
                      <c:pt idx="7040">
                        <c:v>-1.3828E-2</c:v>
                      </c:pt>
                      <c:pt idx="7041">
                        <c:v>-1.3817499999999998E-2</c:v>
                      </c:pt>
                      <c:pt idx="7042">
                        <c:v>-1.3807999999999997E-2</c:v>
                      </c:pt>
                      <c:pt idx="7043">
                        <c:v>-1.3800500000000002E-2</c:v>
                      </c:pt>
                      <c:pt idx="7044">
                        <c:v>-1.3792500000000003E-2</c:v>
                      </c:pt>
                      <c:pt idx="7045">
                        <c:v>-1.3785000000000002E-2</c:v>
                      </c:pt>
                      <c:pt idx="7046">
                        <c:v>-1.3778500000000001E-2</c:v>
                      </c:pt>
                      <c:pt idx="7047">
                        <c:v>-1.3773500000000003E-2</c:v>
                      </c:pt>
                      <c:pt idx="7048">
                        <c:v>-1.3767500000000002E-2</c:v>
                      </c:pt>
                      <c:pt idx="7049">
                        <c:v>-1.3762000000000005E-2</c:v>
                      </c:pt>
                      <c:pt idx="7050">
                        <c:v>-1.3757500000000004E-2</c:v>
                      </c:pt>
                      <c:pt idx="7051">
                        <c:v>-1.3737500000000007E-2</c:v>
                      </c:pt>
                      <c:pt idx="7052">
                        <c:v>-1.3732500000000005E-2</c:v>
                      </c:pt>
                      <c:pt idx="7053">
                        <c:v>-1.3728500000000003E-2</c:v>
                      </c:pt>
                      <c:pt idx="7054">
                        <c:v>-1.3724000000000005E-2</c:v>
                      </c:pt>
                      <c:pt idx="7055">
                        <c:v>-1.3719000000000005E-2</c:v>
                      </c:pt>
                      <c:pt idx="7056">
                        <c:v>-1.3714000000000002E-2</c:v>
                      </c:pt>
                      <c:pt idx="7057">
                        <c:v>-1.3710500000000006E-2</c:v>
                      </c:pt>
                      <c:pt idx="7058">
                        <c:v>-1.3709000000000004E-2</c:v>
                      </c:pt>
                      <c:pt idx="7059">
                        <c:v>-1.3707500000000006E-2</c:v>
                      </c:pt>
                      <c:pt idx="7060">
                        <c:v>-1.3705500000000008E-2</c:v>
                      </c:pt>
                      <c:pt idx="7061">
                        <c:v>-1.3703500000000006E-2</c:v>
                      </c:pt>
                      <c:pt idx="7062">
                        <c:v>-1.3702000000000002E-2</c:v>
                      </c:pt>
                      <c:pt idx="7063">
                        <c:v>-1.3697000000000006E-2</c:v>
                      </c:pt>
                      <c:pt idx="7064">
                        <c:v>-1.3696500000000006E-2</c:v>
                      </c:pt>
                      <c:pt idx="7065">
                        <c:v>-1.3695500000000006E-2</c:v>
                      </c:pt>
                      <c:pt idx="7066">
                        <c:v>-1.3693500000000001E-2</c:v>
                      </c:pt>
                      <c:pt idx="7067">
                        <c:v>-1.3692000000000003E-2</c:v>
                      </c:pt>
                      <c:pt idx="7068">
                        <c:v>-1.3691500000000001E-2</c:v>
                      </c:pt>
                      <c:pt idx="7069">
                        <c:v>-1.3689000000000005E-2</c:v>
                      </c:pt>
                      <c:pt idx="7070">
                        <c:v>-1.3688500000000003E-2</c:v>
                      </c:pt>
                      <c:pt idx="7071">
                        <c:v>-1.3687500000000009E-2</c:v>
                      </c:pt>
                      <c:pt idx="7072">
                        <c:v>-1.368750000000001E-2</c:v>
                      </c:pt>
                      <c:pt idx="7073">
                        <c:v>-1.3689000000000012E-2</c:v>
                      </c:pt>
                      <c:pt idx="7074">
                        <c:v>-1.3689000000000007E-2</c:v>
                      </c:pt>
                      <c:pt idx="7075">
                        <c:v>-1.3698000000000011E-2</c:v>
                      </c:pt>
                      <c:pt idx="7076">
                        <c:v>-1.3696500000000009E-2</c:v>
                      </c:pt>
                      <c:pt idx="7077">
                        <c:v>-1.369700000000001E-2</c:v>
                      </c:pt>
                      <c:pt idx="7078">
                        <c:v>-1.3698000000000009E-2</c:v>
                      </c:pt>
                      <c:pt idx="7079">
                        <c:v>-1.3699000000000003E-2</c:v>
                      </c:pt>
                      <c:pt idx="7080">
                        <c:v>-1.3701000000000005E-2</c:v>
                      </c:pt>
                      <c:pt idx="7081">
                        <c:v>-1.3702000000000002E-2</c:v>
                      </c:pt>
                      <c:pt idx="7082">
                        <c:v>-1.3703500000000004E-2</c:v>
                      </c:pt>
                      <c:pt idx="7083">
                        <c:v>-1.3704500000000003E-2</c:v>
                      </c:pt>
                      <c:pt idx="7084">
                        <c:v>-1.3706500000000002E-2</c:v>
                      </c:pt>
                      <c:pt idx="7085">
                        <c:v>-1.3706000000000001E-2</c:v>
                      </c:pt>
                      <c:pt idx="7086">
                        <c:v>-1.3707500000000001E-2</c:v>
                      </c:pt>
                      <c:pt idx="7087">
                        <c:v>-1.3709000000000001E-2</c:v>
                      </c:pt>
                      <c:pt idx="7088">
                        <c:v>-1.3708E-2</c:v>
                      </c:pt>
                      <c:pt idx="7089">
                        <c:v>-1.3708999999999995E-2</c:v>
                      </c:pt>
                      <c:pt idx="7090">
                        <c:v>-1.3709999999999995E-2</c:v>
                      </c:pt>
                      <c:pt idx="7091">
                        <c:v>-1.3708499999999995E-2</c:v>
                      </c:pt>
                      <c:pt idx="7092">
                        <c:v>-1.3709499999999996E-2</c:v>
                      </c:pt>
                      <c:pt idx="7093">
                        <c:v>-1.3712499999999996E-2</c:v>
                      </c:pt>
                      <c:pt idx="7094">
                        <c:v>-1.3713499999999995E-2</c:v>
                      </c:pt>
                      <c:pt idx="7095">
                        <c:v>-1.3714999999999995E-2</c:v>
                      </c:pt>
                      <c:pt idx="7096">
                        <c:v>-1.3716999999999995E-2</c:v>
                      </c:pt>
                      <c:pt idx="7097">
                        <c:v>-1.3717999999999991E-2</c:v>
                      </c:pt>
                      <c:pt idx="7098">
                        <c:v>-1.3718499999999991E-2</c:v>
                      </c:pt>
                      <c:pt idx="7099">
                        <c:v>-1.371949999999999E-2</c:v>
                      </c:pt>
                      <c:pt idx="7100">
                        <c:v>-1.3721499999999991E-2</c:v>
                      </c:pt>
                      <c:pt idx="7101">
                        <c:v>-1.3723499999999991E-2</c:v>
                      </c:pt>
                      <c:pt idx="7102">
                        <c:v>-1.3725499999999988E-2</c:v>
                      </c:pt>
                      <c:pt idx="7103">
                        <c:v>-1.3726999999999989E-2</c:v>
                      </c:pt>
                      <c:pt idx="7104">
                        <c:v>-1.372949999999999E-2</c:v>
                      </c:pt>
                      <c:pt idx="7105">
                        <c:v>-1.3730499999999986E-2</c:v>
                      </c:pt>
                      <c:pt idx="7106">
                        <c:v>-1.3733999999999989E-2</c:v>
                      </c:pt>
                      <c:pt idx="7107">
                        <c:v>-1.3735499999999987E-2</c:v>
                      </c:pt>
                      <c:pt idx="7108">
                        <c:v>-1.3737499999999988E-2</c:v>
                      </c:pt>
                      <c:pt idx="7109">
                        <c:v>-1.3738999999999991E-2</c:v>
                      </c:pt>
                      <c:pt idx="7110">
                        <c:v>-1.3741999999999987E-2</c:v>
                      </c:pt>
                      <c:pt idx="7111">
                        <c:v>-1.3744499999999988E-2</c:v>
                      </c:pt>
                      <c:pt idx="7112">
                        <c:v>-1.3744999999999986E-2</c:v>
                      </c:pt>
                      <c:pt idx="7113">
                        <c:v>-1.3744499999999991E-2</c:v>
                      </c:pt>
                      <c:pt idx="7114">
                        <c:v>-1.3744499999999988E-2</c:v>
                      </c:pt>
                      <c:pt idx="7115">
                        <c:v>-1.3745999999999991E-2</c:v>
                      </c:pt>
                      <c:pt idx="7116">
                        <c:v>-1.3746499999999993E-2</c:v>
                      </c:pt>
                      <c:pt idx="7117">
                        <c:v>-1.3749499999999994E-2</c:v>
                      </c:pt>
                      <c:pt idx="7118">
                        <c:v>-1.3750499999999992E-2</c:v>
                      </c:pt>
                      <c:pt idx="7119">
                        <c:v>-1.3750999999999992E-2</c:v>
                      </c:pt>
                      <c:pt idx="7120">
                        <c:v>-1.3752999999999993E-2</c:v>
                      </c:pt>
                      <c:pt idx="7121">
                        <c:v>-1.3754499999999994E-2</c:v>
                      </c:pt>
                      <c:pt idx="7122">
                        <c:v>-1.375549999999999E-2</c:v>
                      </c:pt>
                      <c:pt idx="7123">
                        <c:v>-1.3756499999999989E-2</c:v>
                      </c:pt>
                      <c:pt idx="7124">
                        <c:v>-1.375599999999999E-2</c:v>
                      </c:pt>
                      <c:pt idx="7125">
                        <c:v>-1.3757499999999988E-2</c:v>
                      </c:pt>
                      <c:pt idx="7126">
                        <c:v>-1.3757999999999986E-2</c:v>
                      </c:pt>
                      <c:pt idx="7127">
                        <c:v>-1.3770999999999988E-2</c:v>
                      </c:pt>
                      <c:pt idx="7128">
                        <c:v>-1.3770499999999988E-2</c:v>
                      </c:pt>
                      <c:pt idx="7129">
                        <c:v>-1.3770999999999986E-2</c:v>
                      </c:pt>
                      <c:pt idx="7130">
                        <c:v>-1.377149999999999E-2</c:v>
                      </c:pt>
                      <c:pt idx="7131">
                        <c:v>-1.3770499999999988E-2</c:v>
                      </c:pt>
                      <c:pt idx="7132">
                        <c:v>-1.376899999999999E-2</c:v>
                      </c:pt>
                      <c:pt idx="7133">
                        <c:v>-1.3768499999999987E-2</c:v>
                      </c:pt>
                      <c:pt idx="7134">
                        <c:v>-1.3768499999999987E-2</c:v>
                      </c:pt>
                      <c:pt idx="7135">
                        <c:v>-1.3722499999999986E-2</c:v>
                      </c:pt>
                      <c:pt idx="7136">
                        <c:v>-1.3721999999999988E-2</c:v>
                      </c:pt>
                      <c:pt idx="7137">
                        <c:v>-1.3720499999999986E-2</c:v>
                      </c:pt>
                      <c:pt idx="7138">
                        <c:v>-1.3718999999999986E-2</c:v>
                      </c:pt>
                      <c:pt idx="7139">
                        <c:v>-1.3691999999999987E-2</c:v>
                      </c:pt>
                      <c:pt idx="7140">
                        <c:v>-1.3688999999999986E-2</c:v>
                      </c:pt>
                      <c:pt idx="7141">
                        <c:v>-1.3686499999999985E-2</c:v>
                      </c:pt>
                      <c:pt idx="7142">
                        <c:v>-1.3683999999999988E-2</c:v>
                      </c:pt>
                      <c:pt idx="7143">
                        <c:v>-1.3681499999999987E-2</c:v>
                      </c:pt>
                      <c:pt idx="7144">
                        <c:v>-1.3677999999999985E-2</c:v>
                      </c:pt>
                      <c:pt idx="7145">
                        <c:v>-1.3674999999999986E-2</c:v>
                      </c:pt>
                      <c:pt idx="7146">
                        <c:v>-1.3672499999999987E-2</c:v>
                      </c:pt>
                      <c:pt idx="7147">
                        <c:v>-1.3668999999999988E-2</c:v>
                      </c:pt>
                      <c:pt idx="7148">
                        <c:v>-1.3668999999999992E-2</c:v>
                      </c:pt>
                      <c:pt idx="7149">
                        <c:v>-1.3666499999999991E-2</c:v>
                      </c:pt>
                      <c:pt idx="7150">
                        <c:v>-1.3663499999999993E-2</c:v>
                      </c:pt>
                      <c:pt idx="7151">
                        <c:v>-1.3662999999999989E-2</c:v>
                      </c:pt>
                      <c:pt idx="7152">
                        <c:v>-1.3660999999999989E-2</c:v>
                      </c:pt>
                      <c:pt idx="7153">
                        <c:v>-1.3659499999999991E-2</c:v>
                      </c:pt>
                      <c:pt idx="7154">
                        <c:v>-1.3656499999999992E-2</c:v>
                      </c:pt>
                      <c:pt idx="7155">
                        <c:v>-1.365499999999999E-2</c:v>
                      </c:pt>
                      <c:pt idx="7156">
                        <c:v>-1.365149999999999E-2</c:v>
                      </c:pt>
                      <c:pt idx="7157">
                        <c:v>-1.3648499999999991E-2</c:v>
                      </c:pt>
                      <c:pt idx="7158">
                        <c:v>-1.3646499999999992E-2</c:v>
                      </c:pt>
                      <c:pt idx="7159">
                        <c:v>-1.3644999999999992E-2</c:v>
                      </c:pt>
                      <c:pt idx="7160">
                        <c:v>-1.3643499999999992E-2</c:v>
                      </c:pt>
                      <c:pt idx="7161">
                        <c:v>-1.3641999999999989E-2</c:v>
                      </c:pt>
                      <c:pt idx="7162">
                        <c:v>-1.3640499999999991E-2</c:v>
                      </c:pt>
                      <c:pt idx="7163">
                        <c:v>-1.3642499999999991E-2</c:v>
                      </c:pt>
                      <c:pt idx="7164">
                        <c:v>-1.3641999999999993E-2</c:v>
                      </c:pt>
                      <c:pt idx="7165">
                        <c:v>-1.3640499999999993E-2</c:v>
                      </c:pt>
                      <c:pt idx="7166">
                        <c:v>-1.3638499999999993E-2</c:v>
                      </c:pt>
                      <c:pt idx="7167">
                        <c:v>-1.363799999999999E-2</c:v>
                      </c:pt>
                      <c:pt idx="7168">
                        <c:v>-1.3635499999999991E-2</c:v>
                      </c:pt>
                      <c:pt idx="7169">
                        <c:v>-1.3635499999999993E-2</c:v>
                      </c:pt>
                      <c:pt idx="7170">
                        <c:v>-1.3633999999999997E-2</c:v>
                      </c:pt>
                      <c:pt idx="7171">
                        <c:v>-1.3574999999999997E-2</c:v>
                      </c:pt>
                      <c:pt idx="7172">
                        <c:v>-1.3574499999999998E-2</c:v>
                      </c:pt>
                      <c:pt idx="7173">
                        <c:v>-1.3573499999999995E-2</c:v>
                      </c:pt>
                      <c:pt idx="7174">
                        <c:v>-1.3572999999999997E-2</c:v>
                      </c:pt>
                      <c:pt idx="7175">
                        <c:v>-1.3584000000000001E-2</c:v>
                      </c:pt>
                      <c:pt idx="7176">
                        <c:v>-1.3584499999999994E-2</c:v>
                      </c:pt>
                      <c:pt idx="7177">
                        <c:v>-1.3583499999999997E-2</c:v>
                      </c:pt>
                      <c:pt idx="7178">
                        <c:v>-1.3584499999999994E-2</c:v>
                      </c:pt>
                      <c:pt idx="7179">
                        <c:v>-1.3585999999999994E-2</c:v>
                      </c:pt>
                      <c:pt idx="7180">
                        <c:v>-1.3588499999999996E-2</c:v>
                      </c:pt>
                      <c:pt idx="7181">
                        <c:v>-1.3590499999999991E-2</c:v>
                      </c:pt>
                      <c:pt idx="7182">
                        <c:v>-1.3590499999999995E-2</c:v>
                      </c:pt>
                      <c:pt idx="7183">
                        <c:v>-1.3580999999999994E-2</c:v>
                      </c:pt>
                      <c:pt idx="7184">
                        <c:v>-1.3578999999999997E-2</c:v>
                      </c:pt>
                      <c:pt idx="7185">
                        <c:v>-1.3579999999999997E-2</c:v>
                      </c:pt>
                      <c:pt idx="7186">
                        <c:v>-1.3581499999999995E-2</c:v>
                      </c:pt>
                      <c:pt idx="7187">
                        <c:v>-1.3596999999999996E-2</c:v>
                      </c:pt>
                      <c:pt idx="7188">
                        <c:v>-1.3597499999999998E-2</c:v>
                      </c:pt>
                      <c:pt idx="7189">
                        <c:v>-1.3598499999999998E-2</c:v>
                      </c:pt>
                      <c:pt idx="7190">
                        <c:v>-1.3598999999999995E-2</c:v>
                      </c:pt>
                      <c:pt idx="7191">
                        <c:v>-1.3604E-2</c:v>
                      </c:pt>
                      <c:pt idx="7192">
                        <c:v>-1.3602999999999997E-2</c:v>
                      </c:pt>
                      <c:pt idx="7193">
                        <c:v>-1.3604499999999999E-2</c:v>
                      </c:pt>
                      <c:pt idx="7194">
                        <c:v>-1.3604499999999999E-2</c:v>
                      </c:pt>
                      <c:pt idx="7195">
                        <c:v>-1.3606E-2</c:v>
                      </c:pt>
                      <c:pt idx="7196">
                        <c:v>-1.3606500000000001E-2</c:v>
                      </c:pt>
                      <c:pt idx="7197">
                        <c:v>-1.3608500000000001E-2</c:v>
                      </c:pt>
                      <c:pt idx="7198">
                        <c:v>-1.3609E-2</c:v>
                      </c:pt>
                      <c:pt idx="7199">
                        <c:v>-1.3610000000000001E-2</c:v>
                      </c:pt>
                      <c:pt idx="7200">
                        <c:v>-1.3611999999999999E-2</c:v>
                      </c:pt>
                      <c:pt idx="7201">
                        <c:v>-1.3613500000000001E-2</c:v>
                      </c:pt>
                      <c:pt idx="7202">
                        <c:v>-1.3614500000000005E-2</c:v>
                      </c:pt>
                      <c:pt idx="7203">
                        <c:v>-1.3616000000000001E-2</c:v>
                      </c:pt>
                      <c:pt idx="7204">
                        <c:v>-1.3618000000000003E-2</c:v>
                      </c:pt>
                      <c:pt idx="7205">
                        <c:v>-1.3621000000000005E-2</c:v>
                      </c:pt>
                      <c:pt idx="7206">
                        <c:v>-1.3622000000000002E-2</c:v>
                      </c:pt>
                      <c:pt idx="7207">
                        <c:v>-1.3629500000000001E-2</c:v>
                      </c:pt>
                      <c:pt idx="7208">
                        <c:v>-1.3634500000000003E-2</c:v>
                      </c:pt>
                      <c:pt idx="7209">
                        <c:v>-1.36375E-2</c:v>
                      </c:pt>
                      <c:pt idx="7210">
                        <c:v>-1.3641E-2</c:v>
                      </c:pt>
                      <c:pt idx="7211">
                        <c:v>-1.3657000000000004E-2</c:v>
                      </c:pt>
                      <c:pt idx="7212">
                        <c:v>-1.36615E-2</c:v>
                      </c:pt>
                      <c:pt idx="7213">
                        <c:v>-1.3667000000000002E-2</c:v>
                      </c:pt>
                      <c:pt idx="7214">
                        <c:v>-1.3670000000000002E-2</c:v>
                      </c:pt>
                      <c:pt idx="7215">
                        <c:v>-1.3676000000000006E-2</c:v>
                      </c:pt>
                      <c:pt idx="7216">
                        <c:v>-1.3680000000000003E-2</c:v>
                      </c:pt>
                      <c:pt idx="7217">
                        <c:v>-1.3687E-2</c:v>
                      </c:pt>
                      <c:pt idx="7218">
                        <c:v>-1.3692000000000005E-2</c:v>
                      </c:pt>
                      <c:pt idx="7219">
                        <c:v>-1.3704000000000003E-2</c:v>
                      </c:pt>
                      <c:pt idx="7220">
                        <c:v>-1.3710500000000004E-2</c:v>
                      </c:pt>
                      <c:pt idx="7221">
                        <c:v>-1.3716500000000005E-2</c:v>
                      </c:pt>
                      <c:pt idx="7222">
                        <c:v>-1.3723500000000005E-2</c:v>
                      </c:pt>
                      <c:pt idx="7223">
                        <c:v>-1.3736000000000003E-2</c:v>
                      </c:pt>
                      <c:pt idx="7224">
                        <c:v>-1.3744500000000003E-2</c:v>
                      </c:pt>
                      <c:pt idx="7225">
                        <c:v>-1.3753000000000001E-2</c:v>
                      </c:pt>
                      <c:pt idx="7226">
                        <c:v>-1.3762500000000002E-2</c:v>
                      </c:pt>
                      <c:pt idx="7227">
                        <c:v>-1.3769000000000007E-2</c:v>
                      </c:pt>
                      <c:pt idx="7228">
                        <c:v>-1.3777500000000003E-2</c:v>
                      </c:pt>
                      <c:pt idx="7229">
                        <c:v>-1.3785500000000006E-2</c:v>
                      </c:pt>
                      <c:pt idx="7230">
                        <c:v>-1.3794000000000004E-2</c:v>
                      </c:pt>
                      <c:pt idx="7231">
                        <c:v>-1.3799500000000004E-2</c:v>
                      </c:pt>
                      <c:pt idx="7232">
                        <c:v>-1.3806000000000006E-2</c:v>
                      </c:pt>
                      <c:pt idx="7233">
                        <c:v>-1.3812500000000004E-2</c:v>
                      </c:pt>
                      <c:pt idx="7234">
                        <c:v>-1.3818000000000002E-2</c:v>
                      </c:pt>
                      <c:pt idx="7235">
                        <c:v>-1.3824500000000002E-2</c:v>
                      </c:pt>
                      <c:pt idx="7236">
                        <c:v>-1.383E-2</c:v>
                      </c:pt>
                      <c:pt idx="7237">
                        <c:v>-1.3835999999999999E-2</c:v>
                      </c:pt>
                      <c:pt idx="7238">
                        <c:v>-1.3840000000000002E-2</c:v>
                      </c:pt>
                      <c:pt idx="7239">
                        <c:v>-1.3844E-2</c:v>
                      </c:pt>
                      <c:pt idx="7240">
                        <c:v>-1.3849000000000002E-2</c:v>
                      </c:pt>
                      <c:pt idx="7241">
                        <c:v>-1.3851500000000003E-2</c:v>
                      </c:pt>
                      <c:pt idx="7242">
                        <c:v>-1.3854499999999999E-2</c:v>
                      </c:pt>
                      <c:pt idx="7243">
                        <c:v>-1.3771499999999999E-2</c:v>
                      </c:pt>
                      <c:pt idx="7244">
                        <c:v>-1.3772500000000003E-2</c:v>
                      </c:pt>
                      <c:pt idx="7245">
                        <c:v>-1.3774000000000002E-2</c:v>
                      </c:pt>
                      <c:pt idx="7246">
                        <c:v>-1.3774999999999997E-2</c:v>
                      </c:pt>
                      <c:pt idx="7247">
                        <c:v>-1.3769999999999998E-2</c:v>
                      </c:pt>
                      <c:pt idx="7248">
                        <c:v>-1.3771E-2</c:v>
                      </c:pt>
                      <c:pt idx="7249">
                        <c:v>-1.3771999999999996E-2</c:v>
                      </c:pt>
                      <c:pt idx="7250">
                        <c:v>-1.3771999999999998E-2</c:v>
                      </c:pt>
                      <c:pt idx="7251">
                        <c:v>-1.3788499999999997E-2</c:v>
                      </c:pt>
                      <c:pt idx="7252">
                        <c:v>-1.3789999999999995E-2</c:v>
                      </c:pt>
                      <c:pt idx="7253">
                        <c:v>-1.3790499999999994E-2</c:v>
                      </c:pt>
                      <c:pt idx="7254">
                        <c:v>-1.3790499999999994E-2</c:v>
                      </c:pt>
                      <c:pt idx="7255">
                        <c:v>-1.3792499999999992E-2</c:v>
                      </c:pt>
                      <c:pt idx="7256">
                        <c:v>-1.3792999999999995E-2</c:v>
                      </c:pt>
                      <c:pt idx="7257">
                        <c:v>-1.3793999999999996E-2</c:v>
                      </c:pt>
                      <c:pt idx="7258">
                        <c:v>-1.3793499999999993E-2</c:v>
                      </c:pt>
                      <c:pt idx="7259">
                        <c:v>-1.3795999999999989E-2</c:v>
                      </c:pt>
                      <c:pt idx="7260">
                        <c:v>-1.3796999999999993E-2</c:v>
                      </c:pt>
                      <c:pt idx="7261">
                        <c:v>-1.3797499999999992E-2</c:v>
                      </c:pt>
                      <c:pt idx="7262">
                        <c:v>-1.3797999999999994E-2</c:v>
                      </c:pt>
                      <c:pt idx="7263">
                        <c:v>-1.3801499999999996E-2</c:v>
                      </c:pt>
                      <c:pt idx="7264">
                        <c:v>-1.3801499999999993E-2</c:v>
                      </c:pt>
                      <c:pt idx="7265">
                        <c:v>-1.3801999999999995E-2</c:v>
                      </c:pt>
                      <c:pt idx="7266">
                        <c:v>-1.3802499999999994E-2</c:v>
                      </c:pt>
                      <c:pt idx="7267">
                        <c:v>-1.3804499999999997E-2</c:v>
                      </c:pt>
                      <c:pt idx="7268">
                        <c:v>-1.3802999999999994E-2</c:v>
                      </c:pt>
                      <c:pt idx="7269">
                        <c:v>-1.3804499999999997E-2</c:v>
                      </c:pt>
                      <c:pt idx="7270">
                        <c:v>-1.3804499999999992E-2</c:v>
                      </c:pt>
                      <c:pt idx="7271">
                        <c:v>-1.3804999999999994E-2</c:v>
                      </c:pt>
                      <c:pt idx="7272">
                        <c:v>-1.3804999999999991E-2</c:v>
                      </c:pt>
                      <c:pt idx="7273">
                        <c:v>-1.3803499999999995E-2</c:v>
                      </c:pt>
                      <c:pt idx="7274">
                        <c:v>-1.3802499999999995E-2</c:v>
                      </c:pt>
                      <c:pt idx="7275">
                        <c:v>-1.3800999999999992E-2</c:v>
                      </c:pt>
                      <c:pt idx="7276">
                        <c:v>-1.3800999999999997E-2</c:v>
                      </c:pt>
                      <c:pt idx="7277">
                        <c:v>-1.3800499999999995E-2</c:v>
                      </c:pt>
                      <c:pt idx="7278">
                        <c:v>-1.3799999999999995E-2</c:v>
                      </c:pt>
                      <c:pt idx="7279">
                        <c:v>-1.3744999999999993E-2</c:v>
                      </c:pt>
                      <c:pt idx="7280">
                        <c:v>-1.3743999999999994E-2</c:v>
                      </c:pt>
                      <c:pt idx="7281">
                        <c:v>-1.3741499999999993E-2</c:v>
                      </c:pt>
                      <c:pt idx="7282">
                        <c:v>-1.3739999999999992E-2</c:v>
                      </c:pt>
                      <c:pt idx="7283">
                        <c:v>-1.3731999999999991E-2</c:v>
                      </c:pt>
                      <c:pt idx="7284">
                        <c:v>-1.3728999999999993E-2</c:v>
                      </c:pt>
                      <c:pt idx="7285">
                        <c:v>-1.372649999999999E-2</c:v>
                      </c:pt>
                      <c:pt idx="7286">
                        <c:v>-1.3722499999999992E-2</c:v>
                      </c:pt>
                      <c:pt idx="7287">
                        <c:v>-1.3719999999999989E-2</c:v>
                      </c:pt>
                      <c:pt idx="7288">
                        <c:v>-1.3716999999999993E-2</c:v>
                      </c:pt>
                      <c:pt idx="7289">
                        <c:v>-1.371399999999999E-2</c:v>
                      </c:pt>
                      <c:pt idx="7290">
                        <c:v>-1.3711499999999993E-2</c:v>
                      </c:pt>
                      <c:pt idx="7291">
                        <c:v>-1.3710999999999994E-2</c:v>
                      </c:pt>
                      <c:pt idx="7292">
                        <c:v>-1.3707499999999992E-2</c:v>
                      </c:pt>
                      <c:pt idx="7293">
                        <c:v>-1.3701999999999994E-2</c:v>
                      </c:pt>
                      <c:pt idx="7294">
                        <c:v>-1.3697499999999998E-2</c:v>
                      </c:pt>
                      <c:pt idx="7295">
                        <c:v>-1.3685999999999999E-2</c:v>
                      </c:pt>
                      <c:pt idx="7296">
                        <c:v>-1.3680499999999998E-2</c:v>
                      </c:pt>
                      <c:pt idx="7297">
                        <c:v>-1.3675499999999997E-2</c:v>
                      </c:pt>
                      <c:pt idx="7298">
                        <c:v>-1.3669999999999993E-2</c:v>
                      </c:pt>
                      <c:pt idx="7299">
                        <c:v>-1.3663499999999995E-2</c:v>
                      </c:pt>
                      <c:pt idx="7300">
                        <c:v>-1.3657999999999997E-2</c:v>
                      </c:pt>
                      <c:pt idx="7301">
                        <c:v>-1.3651E-2</c:v>
                      </c:pt>
                      <c:pt idx="7302">
                        <c:v>-1.3644499999999999E-2</c:v>
                      </c:pt>
                      <c:pt idx="7303">
                        <c:v>-1.3620999999999996E-2</c:v>
                      </c:pt>
                      <c:pt idx="7304">
                        <c:v>-1.35995E-2</c:v>
                      </c:pt>
                      <c:pt idx="7305">
                        <c:v>-1.35785E-2</c:v>
                      </c:pt>
                      <c:pt idx="7306">
                        <c:v>-1.3556499999999997E-2</c:v>
                      </c:pt>
                      <c:pt idx="7307">
                        <c:v>-1.3535999999999998E-2</c:v>
                      </c:pt>
                      <c:pt idx="7308">
                        <c:v>-1.3513999999999997E-2</c:v>
                      </c:pt>
                      <c:pt idx="7309">
                        <c:v>-1.3493000000000002E-2</c:v>
                      </c:pt>
                      <c:pt idx="7310">
                        <c:v>-1.3471E-2</c:v>
                      </c:pt>
                      <c:pt idx="7311">
                        <c:v>-1.3449000000000003E-2</c:v>
                      </c:pt>
                      <c:pt idx="7312">
                        <c:v>-1.3428500000000001E-2</c:v>
                      </c:pt>
                      <c:pt idx="7313">
                        <c:v>-1.3405500000000004E-2</c:v>
                      </c:pt>
                      <c:pt idx="7314">
                        <c:v>-1.3380000000000003E-2</c:v>
                      </c:pt>
                      <c:pt idx="7315">
                        <c:v>-1.3361000000000005E-2</c:v>
                      </c:pt>
                      <c:pt idx="7316">
                        <c:v>-1.3343000000000004E-2</c:v>
                      </c:pt>
                      <c:pt idx="7317">
                        <c:v>-1.3322000000000006E-2</c:v>
                      </c:pt>
                      <c:pt idx="7318">
                        <c:v>-1.3301000000000002E-2</c:v>
                      </c:pt>
                      <c:pt idx="7319">
                        <c:v>-1.3230500000000003E-2</c:v>
                      </c:pt>
                      <c:pt idx="7320">
                        <c:v>-1.3209000000000002E-2</c:v>
                      </c:pt>
                      <c:pt idx="7321">
                        <c:v>-1.3186499999999997E-2</c:v>
                      </c:pt>
                      <c:pt idx="7322">
                        <c:v>-1.3166000000000001E-2</c:v>
                      </c:pt>
                      <c:pt idx="7323">
                        <c:v>-1.3143999999999999E-2</c:v>
                      </c:pt>
                      <c:pt idx="7324">
                        <c:v>-1.3124000000000002E-2</c:v>
                      </c:pt>
                      <c:pt idx="7325">
                        <c:v>-1.3103000000000002E-2</c:v>
                      </c:pt>
                      <c:pt idx="7326">
                        <c:v>-1.3081500000000003E-2</c:v>
                      </c:pt>
                      <c:pt idx="7327">
                        <c:v>-1.3041500000000001E-2</c:v>
                      </c:pt>
                      <c:pt idx="7328">
                        <c:v>-1.3021500000000002E-2</c:v>
                      </c:pt>
                      <c:pt idx="7329">
                        <c:v>-1.2999500000000002E-2</c:v>
                      </c:pt>
                      <c:pt idx="7330">
                        <c:v>-1.2979000000000001E-2</c:v>
                      </c:pt>
                      <c:pt idx="7331">
                        <c:v>-1.2955999999999999E-2</c:v>
                      </c:pt>
                      <c:pt idx="7332">
                        <c:v>-1.2933500000000001E-2</c:v>
                      </c:pt>
                      <c:pt idx="7333">
                        <c:v>-1.291E-2</c:v>
                      </c:pt>
                      <c:pt idx="7334">
                        <c:v>-1.2887000000000003E-2</c:v>
                      </c:pt>
                      <c:pt idx="7335">
                        <c:v>-1.2908000000000001E-2</c:v>
                      </c:pt>
                      <c:pt idx="7336">
                        <c:v>-1.2889500000000003E-2</c:v>
                      </c:pt>
                      <c:pt idx="7337">
                        <c:v>-1.2864500000000003E-2</c:v>
                      </c:pt>
                      <c:pt idx="7338">
                        <c:v>-1.2838500000000004E-2</c:v>
                      </c:pt>
                      <c:pt idx="7339">
                        <c:v>-1.2823000000000005E-2</c:v>
                      </c:pt>
                      <c:pt idx="7340">
                        <c:v>-1.2794000000000007E-2</c:v>
                      </c:pt>
                      <c:pt idx="7341">
                        <c:v>-1.2764500000000007E-2</c:v>
                      </c:pt>
                      <c:pt idx="7342">
                        <c:v>-1.2735000000000007E-2</c:v>
                      </c:pt>
                      <c:pt idx="7343">
                        <c:v>-1.2702500000000011E-2</c:v>
                      </c:pt>
                      <c:pt idx="7344">
                        <c:v>-1.2669500000000009E-2</c:v>
                      </c:pt>
                      <c:pt idx="7345">
                        <c:v>-1.2636500000000012E-2</c:v>
                      </c:pt>
                      <c:pt idx="7346">
                        <c:v>-1.2602000000000011E-2</c:v>
                      </c:pt>
                      <c:pt idx="7347">
                        <c:v>-1.2569000000000012E-2</c:v>
                      </c:pt>
                      <c:pt idx="7348">
                        <c:v>-1.2532500000000011E-2</c:v>
                      </c:pt>
                      <c:pt idx="7349">
                        <c:v>-1.2498500000000013E-2</c:v>
                      </c:pt>
                      <c:pt idx="7350">
                        <c:v>-1.246400000000001E-2</c:v>
                      </c:pt>
                      <c:pt idx="7351">
                        <c:v>-1.242100000000001E-2</c:v>
                      </c:pt>
                      <c:pt idx="7352">
                        <c:v>-1.2383000000000012E-2</c:v>
                      </c:pt>
                      <c:pt idx="7353">
                        <c:v>-1.234600000000001E-2</c:v>
                      </c:pt>
                      <c:pt idx="7354">
                        <c:v>-1.2317500000000011E-2</c:v>
                      </c:pt>
                      <c:pt idx="7355">
                        <c:v>-1.2296000000000012E-2</c:v>
                      </c:pt>
                      <c:pt idx="7356">
                        <c:v>-1.2269000000000013E-2</c:v>
                      </c:pt>
                      <c:pt idx="7357">
                        <c:v>-1.2245000000000015E-2</c:v>
                      </c:pt>
                      <c:pt idx="7358">
                        <c:v>-1.2218500000000016E-2</c:v>
                      </c:pt>
                      <c:pt idx="7359">
                        <c:v>-1.2193000000000016E-2</c:v>
                      </c:pt>
                      <c:pt idx="7360">
                        <c:v>-1.2168000000000014E-2</c:v>
                      </c:pt>
                      <c:pt idx="7361">
                        <c:v>-1.2143500000000019E-2</c:v>
                      </c:pt>
                      <c:pt idx="7362">
                        <c:v>-1.2120500000000018E-2</c:v>
                      </c:pt>
                      <c:pt idx="7363">
                        <c:v>-1.2097000000000016E-2</c:v>
                      </c:pt>
                      <c:pt idx="7364">
                        <c:v>-1.2076000000000016E-2</c:v>
                      </c:pt>
                      <c:pt idx="7365">
                        <c:v>-1.2056500000000015E-2</c:v>
                      </c:pt>
                      <c:pt idx="7366">
                        <c:v>-1.203900000000002E-2</c:v>
                      </c:pt>
                      <c:pt idx="7367">
                        <c:v>-1.202100000000002E-2</c:v>
                      </c:pt>
                      <c:pt idx="7368">
                        <c:v>-1.2005000000000017E-2</c:v>
                      </c:pt>
                      <c:pt idx="7369">
                        <c:v>-1.1987000000000017E-2</c:v>
                      </c:pt>
                      <c:pt idx="7370">
                        <c:v>-1.1972000000000016E-2</c:v>
                      </c:pt>
                      <c:pt idx="7371">
                        <c:v>-1.2014000000000018E-2</c:v>
                      </c:pt>
                      <c:pt idx="7372">
                        <c:v>-1.1998500000000018E-2</c:v>
                      </c:pt>
                      <c:pt idx="7373">
                        <c:v>-1.1985000000000016E-2</c:v>
                      </c:pt>
                      <c:pt idx="7374">
                        <c:v>-1.1970000000000019E-2</c:v>
                      </c:pt>
                      <c:pt idx="7375">
                        <c:v>-1.1944000000000019E-2</c:v>
                      </c:pt>
                      <c:pt idx="7376">
                        <c:v>-1.193100000000002E-2</c:v>
                      </c:pt>
                      <c:pt idx="7377">
                        <c:v>-1.191700000000002E-2</c:v>
                      </c:pt>
                      <c:pt idx="7378">
                        <c:v>-1.1905000000000021E-2</c:v>
                      </c:pt>
                      <c:pt idx="7379">
                        <c:v>-1.189300000000002E-2</c:v>
                      </c:pt>
                      <c:pt idx="7380">
                        <c:v>-1.1879500000000019E-2</c:v>
                      </c:pt>
                      <c:pt idx="7381">
                        <c:v>-1.1867000000000016E-2</c:v>
                      </c:pt>
                      <c:pt idx="7382">
                        <c:v>-1.1855500000000017E-2</c:v>
                      </c:pt>
                      <c:pt idx="7383">
                        <c:v>-1.1854000000000016E-2</c:v>
                      </c:pt>
                      <c:pt idx="7384">
                        <c:v>-1.1844500000000015E-2</c:v>
                      </c:pt>
                      <c:pt idx="7385">
                        <c:v>-1.1831000000000019E-2</c:v>
                      </c:pt>
                      <c:pt idx="7386">
                        <c:v>-1.1817000000000017E-2</c:v>
                      </c:pt>
                      <c:pt idx="7387">
                        <c:v>-1.1804500000000018E-2</c:v>
                      </c:pt>
                      <c:pt idx="7388">
                        <c:v>-1.1792500000000015E-2</c:v>
                      </c:pt>
                      <c:pt idx="7389">
                        <c:v>-1.1780000000000014E-2</c:v>
                      </c:pt>
                      <c:pt idx="7390">
                        <c:v>-1.1766000000000014E-2</c:v>
                      </c:pt>
                      <c:pt idx="7391">
                        <c:v>-1.1733500000000013E-2</c:v>
                      </c:pt>
                      <c:pt idx="7392">
                        <c:v>-1.1721000000000011E-2</c:v>
                      </c:pt>
                      <c:pt idx="7393">
                        <c:v>-1.170650000000001E-2</c:v>
                      </c:pt>
                      <c:pt idx="7394">
                        <c:v>-1.1692500000000008E-2</c:v>
                      </c:pt>
                      <c:pt idx="7395">
                        <c:v>-1.1678000000000011E-2</c:v>
                      </c:pt>
                      <c:pt idx="7396">
                        <c:v>-1.1663000000000008E-2</c:v>
                      </c:pt>
                      <c:pt idx="7397">
                        <c:v>-1.1647500000000007E-2</c:v>
                      </c:pt>
                      <c:pt idx="7398">
                        <c:v>-1.1633000000000003E-2</c:v>
                      </c:pt>
                      <c:pt idx="7399">
                        <c:v>-1.1617000000000002E-2</c:v>
                      </c:pt>
                      <c:pt idx="7400">
                        <c:v>-1.1601500000000002E-2</c:v>
                      </c:pt>
                      <c:pt idx="7401">
                        <c:v>-1.159E-2</c:v>
                      </c:pt>
                      <c:pt idx="7402">
                        <c:v>-1.1576499999999998E-2</c:v>
                      </c:pt>
                      <c:pt idx="7403">
                        <c:v>-1.1565999999999996E-2</c:v>
                      </c:pt>
                      <c:pt idx="7404">
                        <c:v>-1.1554999999999999E-2</c:v>
                      </c:pt>
                      <c:pt idx="7405">
                        <c:v>-1.1542999999999996E-2</c:v>
                      </c:pt>
                      <c:pt idx="7406">
                        <c:v>-1.1531499999999997E-2</c:v>
                      </c:pt>
                      <c:pt idx="7407">
                        <c:v>-1.1519499999999995E-2</c:v>
                      </c:pt>
                      <c:pt idx="7408">
                        <c:v>-1.1508499999999994E-2</c:v>
                      </c:pt>
                      <c:pt idx="7409">
                        <c:v>-1.1498499999999993E-2</c:v>
                      </c:pt>
                      <c:pt idx="7410">
                        <c:v>-1.1488499999999995E-2</c:v>
                      </c:pt>
                      <c:pt idx="7411">
                        <c:v>-1.1466499999999992E-2</c:v>
                      </c:pt>
                      <c:pt idx="7412">
                        <c:v>-1.1454999999999995E-2</c:v>
                      </c:pt>
                      <c:pt idx="7413">
                        <c:v>-1.1443999999999996E-2</c:v>
                      </c:pt>
                      <c:pt idx="7414">
                        <c:v>-1.1433499999999994E-2</c:v>
                      </c:pt>
                      <c:pt idx="7415">
                        <c:v>-1.1425999999999993E-2</c:v>
                      </c:pt>
                      <c:pt idx="7416">
                        <c:v>-1.1414999999999993E-2</c:v>
                      </c:pt>
                      <c:pt idx="7417">
                        <c:v>-1.1402499999999993E-2</c:v>
                      </c:pt>
                      <c:pt idx="7418">
                        <c:v>-1.1391499999999994E-2</c:v>
                      </c:pt>
                      <c:pt idx="7419">
                        <c:v>-1.1380499999999993E-2</c:v>
                      </c:pt>
                      <c:pt idx="7420">
                        <c:v>-1.1372499999999997E-2</c:v>
                      </c:pt>
                      <c:pt idx="7421">
                        <c:v>-1.1361999999999999E-2</c:v>
                      </c:pt>
                      <c:pt idx="7422">
                        <c:v>-1.1351499999999997E-2</c:v>
                      </c:pt>
                      <c:pt idx="7423">
                        <c:v>-1.1324499999999998E-2</c:v>
                      </c:pt>
                      <c:pt idx="7424">
                        <c:v>-1.1314999999999999E-2</c:v>
                      </c:pt>
                      <c:pt idx="7425">
                        <c:v>-1.13055E-2</c:v>
                      </c:pt>
                      <c:pt idx="7426">
                        <c:v>-1.1294999999999999E-2</c:v>
                      </c:pt>
                      <c:pt idx="7427">
                        <c:v>-1.1286500000000001E-2</c:v>
                      </c:pt>
                      <c:pt idx="7428">
                        <c:v>-1.1276E-2</c:v>
                      </c:pt>
                      <c:pt idx="7429">
                        <c:v>-1.1267500000000003E-2</c:v>
                      </c:pt>
                      <c:pt idx="7430">
                        <c:v>-1.12575E-2</c:v>
                      </c:pt>
                      <c:pt idx="7431">
                        <c:v>-1.1248500000000003E-2</c:v>
                      </c:pt>
                      <c:pt idx="7432">
                        <c:v>-1.1239500000000003E-2</c:v>
                      </c:pt>
                      <c:pt idx="7433">
                        <c:v>-1.1231000000000001E-2</c:v>
                      </c:pt>
                      <c:pt idx="7434">
                        <c:v>-1.1223500000000004E-2</c:v>
                      </c:pt>
                      <c:pt idx="7435">
                        <c:v>-1.1217500000000002E-2</c:v>
                      </c:pt>
                      <c:pt idx="7436">
                        <c:v>-1.1210500000000003E-2</c:v>
                      </c:pt>
                      <c:pt idx="7437">
                        <c:v>-1.1205E-2</c:v>
                      </c:pt>
                      <c:pt idx="7438">
                        <c:v>-1.1197500000000003E-2</c:v>
                      </c:pt>
                      <c:pt idx="7439">
                        <c:v>-1.1172500000000004E-2</c:v>
                      </c:pt>
                      <c:pt idx="7440">
                        <c:v>-1.1161000000000003E-2</c:v>
                      </c:pt>
                      <c:pt idx="7441">
                        <c:v>-1.1153000000000003E-2</c:v>
                      </c:pt>
                      <c:pt idx="7442">
                        <c:v>-1.1143000000000004E-2</c:v>
                      </c:pt>
                      <c:pt idx="7443">
                        <c:v>-1.1217000000000003E-2</c:v>
                      </c:pt>
                      <c:pt idx="7444">
                        <c:v>-1.1207500000000006E-2</c:v>
                      </c:pt>
                      <c:pt idx="7445">
                        <c:v>-1.119750000000001E-2</c:v>
                      </c:pt>
                      <c:pt idx="7446">
                        <c:v>-1.1186500000000009E-2</c:v>
                      </c:pt>
                      <c:pt idx="7447">
                        <c:v>-1.1179500000000011E-2</c:v>
                      </c:pt>
                      <c:pt idx="7448">
                        <c:v>-1.1166500000000008E-2</c:v>
                      </c:pt>
                      <c:pt idx="7449">
                        <c:v>-1.1153500000000009E-2</c:v>
                      </c:pt>
                      <c:pt idx="7450">
                        <c:v>-1.1140500000000006E-2</c:v>
                      </c:pt>
                      <c:pt idx="7451">
                        <c:v>-1.112200000000001E-2</c:v>
                      </c:pt>
                      <c:pt idx="7452">
                        <c:v>-1.1106000000000013E-2</c:v>
                      </c:pt>
                      <c:pt idx="7453">
                        <c:v>-1.1090500000000014E-2</c:v>
                      </c:pt>
                      <c:pt idx="7454">
                        <c:v>-1.1074000000000014E-2</c:v>
                      </c:pt>
                      <c:pt idx="7455">
                        <c:v>-1.1056000000000017E-2</c:v>
                      </c:pt>
                      <c:pt idx="7456">
                        <c:v>-1.1039000000000016E-2</c:v>
                      </c:pt>
                      <c:pt idx="7457">
                        <c:v>-1.1021000000000017E-2</c:v>
                      </c:pt>
                      <c:pt idx="7458">
                        <c:v>-1.1001500000000013E-2</c:v>
                      </c:pt>
                      <c:pt idx="7459">
                        <c:v>-1.0958000000000013E-2</c:v>
                      </c:pt>
                      <c:pt idx="7460">
                        <c:v>-1.0937000000000014E-2</c:v>
                      </c:pt>
                      <c:pt idx="7461">
                        <c:v>-1.0917000000000015E-2</c:v>
                      </c:pt>
                      <c:pt idx="7462">
                        <c:v>-1.0899000000000015E-2</c:v>
                      </c:pt>
                      <c:pt idx="7463">
                        <c:v>-1.0879500000000016E-2</c:v>
                      </c:pt>
                      <c:pt idx="7464">
                        <c:v>-1.0859000000000014E-2</c:v>
                      </c:pt>
                      <c:pt idx="7465">
                        <c:v>-1.0839000000000017E-2</c:v>
                      </c:pt>
                      <c:pt idx="7466">
                        <c:v>-1.0819000000000016E-2</c:v>
                      </c:pt>
                      <c:pt idx="7467">
                        <c:v>-1.0798000000000012E-2</c:v>
                      </c:pt>
                      <c:pt idx="7468">
                        <c:v>-1.0780500000000016E-2</c:v>
                      </c:pt>
                      <c:pt idx="7469">
                        <c:v>-1.0759000000000012E-2</c:v>
                      </c:pt>
                      <c:pt idx="7470">
                        <c:v>-1.0742000000000014E-2</c:v>
                      </c:pt>
                      <c:pt idx="7471">
                        <c:v>-1.0737500000000011E-2</c:v>
                      </c:pt>
                      <c:pt idx="7472">
                        <c:v>-1.0718500000000009E-2</c:v>
                      </c:pt>
                      <c:pt idx="7473">
                        <c:v>-1.0699500000000013E-2</c:v>
                      </c:pt>
                      <c:pt idx="7474">
                        <c:v>-1.0681500000000016E-2</c:v>
                      </c:pt>
                      <c:pt idx="7475">
                        <c:v>-1.0660500000000012E-2</c:v>
                      </c:pt>
                      <c:pt idx="7476">
                        <c:v>-1.0640500000000013E-2</c:v>
                      </c:pt>
                      <c:pt idx="7477">
                        <c:v>-1.0621500000000011E-2</c:v>
                      </c:pt>
                      <c:pt idx="7478">
                        <c:v>-1.060350000000001E-2</c:v>
                      </c:pt>
                      <c:pt idx="7479">
                        <c:v>-1.063900000000001E-2</c:v>
                      </c:pt>
                      <c:pt idx="7480">
                        <c:v>-1.0638500000000009E-2</c:v>
                      </c:pt>
                      <c:pt idx="7481">
                        <c:v>-1.0627500000000007E-2</c:v>
                      </c:pt>
                      <c:pt idx="7482">
                        <c:v>-1.0619000000000005E-2</c:v>
                      </c:pt>
                      <c:pt idx="7483">
                        <c:v>-1.0618500000000008E-2</c:v>
                      </c:pt>
                      <c:pt idx="7484">
                        <c:v>-1.061300000000001E-2</c:v>
                      </c:pt>
                      <c:pt idx="7485">
                        <c:v>-1.0606000000000006E-2</c:v>
                      </c:pt>
                      <c:pt idx="7486">
                        <c:v>-1.059950000000001E-2</c:v>
                      </c:pt>
                      <c:pt idx="7487">
                        <c:v>-1.0591500000000007E-2</c:v>
                      </c:pt>
                      <c:pt idx="7488">
                        <c:v>-1.0585500000000008E-2</c:v>
                      </c:pt>
                      <c:pt idx="7489">
                        <c:v>-1.0578000000000008E-2</c:v>
                      </c:pt>
                      <c:pt idx="7490">
                        <c:v>-1.0571000000000007E-2</c:v>
                      </c:pt>
                      <c:pt idx="7491">
                        <c:v>-1.0564500000000003E-2</c:v>
                      </c:pt>
                      <c:pt idx="7492">
                        <c:v>-1.0557500000000004E-2</c:v>
                      </c:pt>
                      <c:pt idx="7493">
                        <c:v>-1.0551000000000001E-2</c:v>
                      </c:pt>
                      <c:pt idx="7494">
                        <c:v>-1.0545000000000002E-2</c:v>
                      </c:pt>
                      <c:pt idx="7495">
                        <c:v>-1.0553499999999999E-2</c:v>
                      </c:pt>
                      <c:pt idx="7496">
                        <c:v>-1.0548499999999999E-2</c:v>
                      </c:pt>
                      <c:pt idx="7497">
                        <c:v>-1.0543000000000002E-2</c:v>
                      </c:pt>
                      <c:pt idx="7498">
                        <c:v>-1.0538499999999999E-2</c:v>
                      </c:pt>
                      <c:pt idx="7499">
                        <c:v>-1.0532999999999999E-2</c:v>
                      </c:pt>
                      <c:pt idx="7500">
                        <c:v>-1.0527499999999999E-2</c:v>
                      </c:pt>
                      <c:pt idx="7501">
                        <c:v>-1.0522499999999997E-2</c:v>
                      </c:pt>
                      <c:pt idx="7502">
                        <c:v>-1.0515999999999999E-2</c:v>
                      </c:pt>
                      <c:pt idx="7503">
                        <c:v>-1.0527E-2</c:v>
                      </c:pt>
                      <c:pt idx="7504">
                        <c:v>-1.0536499999999999E-2</c:v>
                      </c:pt>
                      <c:pt idx="7505">
                        <c:v>-1.0544999999999997E-2</c:v>
                      </c:pt>
                      <c:pt idx="7506">
                        <c:v>-1.0554499999999998E-2</c:v>
                      </c:pt>
                      <c:pt idx="7507">
                        <c:v>-1.0556999999999999E-2</c:v>
                      </c:pt>
                      <c:pt idx="7508">
                        <c:v>-1.0566500000000001E-2</c:v>
                      </c:pt>
                      <c:pt idx="7509">
                        <c:v>-1.0573000000000001E-2</c:v>
                      </c:pt>
                      <c:pt idx="7510">
                        <c:v>-1.0580500000000001E-2</c:v>
                      </c:pt>
                      <c:pt idx="7511">
                        <c:v>-1.0585500000000003E-2</c:v>
                      </c:pt>
                      <c:pt idx="7512">
                        <c:v>-1.0591500000000005E-2</c:v>
                      </c:pt>
                      <c:pt idx="7513">
                        <c:v>-1.0601000000000005E-2</c:v>
                      </c:pt>
                      <c:pt idx="7514">
                        <c:v>-1.0612500000000004E-2</c:v>
                      </c:pt>
                      <c:pt idx="7515">
                        <c:v>-1.0616500000000004E-2</c:v>
                      </c:pt>
                      <c:pt idx="7516">
                        <c:v>-1.0620000000000008E-2</c:v>
                      </c:pt>
                      <c:pt idx="7517">
                        <c:v>-1.0625500000000008E-2</c:v>
                      </c:pt>
                      <c:pt idx="7518">
                        <c:v>-1.0631000000000008E-2</c:v>
                      </c:pt>
                      <c:pt idx="7519">
                        <c:v>-1.0692000000000009E-2</c:v>
                      </c:pt>
                      <c:pt idx="7520">
                        <c:v>-1.0703500000000008E-2</c:v>
                      </c:pt>
                      <c:pt idx="7521">
                        <c:v>-1.0716000000000009E-2</c:v>
                      </c:pt>
                      <c:pt idx="7522">
                        <c:v>-1.0727000000000007E-2</c:v>
                      </c:pt>
                      <c:pt idx="7523">
                        <c:v>-1.0747000000000005E-2</c:v>
                      </c:pt>
                      <c:pt idx="7524">
                        <c:v>-1.0760500000000004E-2</c:v>
                      </c:pt>
                      <c:pt idx="7525">
                        <c:v>-1.0771000000000005E-2</c:v>
                      </c:pt>
                      <c:pt idx="7526">
                        <c:v>-1.0782500000000002E-2</c:v>
                      </c:pt>
                      <c:pt idx="7527">
                        <c:v>-1.0798E-2</c:v>
                      </c:pt>
                      <c:pt idx="7528">
                        <c:v>-1.0809000000000003E-2</c:v>
                      </c:pt>
                      <c:pt idx="7529">
                        <c:v>-1.0819499999999999E-2</c:v>
                      </c:pt>
                      <c:pt idx="7530">
                        <c:v>-1.0828500000000001E-2</c:v>
                      </c:pt>
                      <c:pt idx="7531">
                        <c:v>-1.0847000000000001E-2</c:v>
                      </c:pt>
                      <c:pt idx="7532">
                        <c:v>-1.0859500000000001E-2</c:v>
                      </c:pt>
                      <c:pt idx="7533">
                        <c:v>-1.08725E-2</c:v>
                      </c:pt>
                      <c:pt idx="7534">
                        <c:v>-1.0885499999999999E-2</c:v>
                      </c:pt>
                      <c:pt idx="7535">
                        <c:v>-1.0899499999999998E-2</c:v>
                      </c:pt>
                      <c:pt idx="7536">
                        <c:v>-1.0907500000000001E-2</c:v>
                      </c:pt>
                      <c:pt idx="7537">
                        <c:v>-1.0920999999999998E-2</c:v>
                      </c:pt>
                      <c:pt idx="7538">
                        <c:v>-1.0936E-2</c:v>
                      </c:pt>
                      <c:pt idx="7539">
                        <c:v>-1.0952E-2</c:v>
                      </c:pt>
                      <c:pt idx="7540">
                        <c:v>-1.0967999999999999E-2</c:v>
                      </c:pt>
                      <c:pt idx="7541">
                        <c:v>-1.0983999999999996E-2</c:v>
                      </c:pt>
                      <c:pt idx="7542">
                        <c:v>-1.0999499999999997E-2</c:v>
                      </c:pt>
                      <c:pt idx="7543">
                        <c:v>-1.1016999999999994E-2</c:v>
                      </c:pt>
                      <c:pt idx="7544">
                        <c:v>-1.1036499999999994E-2</c:v>
                      </c:pt>
                      <c:pt idx="7545">
                        <c:v>-1.1054999999999992E-2</c:v>
                      </c:pt>
                      <c:pt idx="7546">
                        <c:v>-1.1073999999999995E-2</c:v>
                      </c:pt>
                      <c:pt idx="7547">
                        <c:v>-1.1092999999999993E-2</c:v>
                      </c:pt>
                      <c:pt idx="7548">
                        <c:v>-1.1111499999999995E-2</c:v>
                      </c:pt>
                      <c:pt idx="7549">
                        <c:v>-1.1112499999999996E-2</c:v>
                      </c:pt>
                      <c:pt idx="7550">
                        <c:v>-1.1133999999999995E-2</c:v>
                      </c:pt>
                      <c:pt idx="7551">
                        <c:v>-1.1157999999999994E-2</c:v>
                      </c:pt>
                      <c:pt idx="7552">
                        <c:v>-1.1180999999999996E-2</c:v>
                      </c:pt>
                      <c:pt idx="7553">
                        <c:v>-1.1200499999999995E-2</c:v>
                      </c:pt>
                      <c:pt idx="7554">
                        <c:v>-1.1212499999999997E-2</c:v>
                      </c:pt>
                      <c:pt idx="7555">
                        <c:v>-1.1213499999999994E-2</c:v>
                      </c:pt>
                      <c:pt idx="7556">
                        <c:v>-1.1209499999999992E-2</c:v>
                      </c:pt>
                      <c:pt idx="7557">
                        <c:v>-1.1204499999999996E-2</c:v>
                      </c:pt>
                      <c:pt idx="7558">
                        <c:v>-1.1199999999999996E-2</c:v>
                      </c:pt>
                      <c:pt idx="7559">
                        <c:v>-1.1193499999999993E-2</c:v>
                      </c:pt>
                      <c:pt idx="7560">
                        <c:v>-1.1190999999999998E-2</c:v>
                      </c:pt>
                      <c:pt idx="7561">
                        <c:v>-1.1185999999999998E-2</c:v>
                      </c:pt>
                      <c:pt idx="7562">
                        <c:v>-1.1180499999999999E-2</c:v>
                      </c:pt>
                      <c:pt idx="7563">
                        <c:v>-1.1170499999999998E-2</c:v>
                      </c:pt>
                      <c:pt idx="7564">
                        <c:v>-1.1161500000000001E-2</c:v>
                      </c:pt>
                      <c:pt idx="7565">
                        <c:v>-1.1152500000000004E-2</c:v>
                      </c:pt>
                      <c:pt idx="7566">
                        <c:v>-1.1143500000000004E-2</c:v>
                      </c:pt>
                      <c:pt idx="7567">
                        <c:v>-1.1131000000000007E-2</c:v>
                      </c:pt>
                      <c:pt idx="7568">
                        <c:v>-1.1121000000000006E-2</c:v>
                      </c:pt>
                      <c:pt idx="7569">
                        <c:v>-1.1111500000000005E-2</c:v>
                      </c:pt>
                      <c:pt idx="7570">
                        <c:v>-1.1100500000000006E-2</c:v>
                      </c:pt>
                      <c:pt idx="7571">
                        <c:v>-1.1090500000000005E-2</c:v>
                      </c:pt>
                      <c:pt idx="7572">
                        <c:v>-1.1082000000000005E-2</c:v>
                      </c:pt>
                      <c:pt idx="7573">
                        <c:v>-1.1069500000000005E-2</c:v>
                      </c:pt>
                      <c:pt idx="7574">
                        <c:v>-1.1058500000000006E-2</c:v>
                      </c:pt>
                      <c:pt idx="7575">
                        <c:v>-1.1047500000000005E-2</c:v>
                      </c:pt>
                      <c:pt idx="7576">
                        <c:v>-1.1035000000000008E-2</c:v>
                      </c:pt>
                      <c:pt idx="7577">
                        <c:v>-1.1024500000000007E-2</c:v>
                      </c:pt>
                      <c:pt idx="7578">
                        <c:v>-1.1011000000000007E-2</c:v>
                      </c:pt>
                      <c:pt idx="7579">
                        <c:v>-1.0999000000000007E-2</c:v>
                      </c:pt>
                      <c:pt idx="7580">
                        <c:v>-1.0985000000000007E-2</c:v>
                      </c:pt>
                      <c:pt idx="7581">
                        <c:v>-1.0972000000000008E-2</c:v>
                      </c:pt>
                      <c:pt idx="7582">
                        <c:v>-1.0960000000000004E-2</c:v>
                      </c:pt>
                      <c:pt idx="7583">
                        <c:v>-1.0946000000000004E-2</c:v>
                      </c:pt>
                      <c:pt idx="7584">
                        <c:v>-1.0935500000000008E-2</c:v>
                      </c:pt>
                      <c:pt idx="7585">
                        <c:v>-1.0925000000000004E-2</c:v>
                      </c:pt>
                      <c:pt idx="7586">
                        <c:v>-1.0915000000000003E-2</c:v>
                      </c:pt>
                      <c:pt idx="7587">
                        <c:v>-1.0889000000000005E-2</c:v>
                      </c:pt>
                      <c:pt idx="7588">
                        <c:v>-1.0876000000000004E-2</c:v>
                      </c:pt>
                      <c:pt idx="7589">
                        <c:v>-1.0863500000000003E-2</c:v>
                      </c:pt>
                      <c:pt idx="7590">
                        <c:v>-1.0853500000000006E-2</c:v>
                      </c:pt>
                      <c:pt idx="7591">
                        <c:v>-1.0878000000000006E-2</c:v>
                      </c:pt>
                      <c:pt idx="7592">
                        <c:v>-1.0868000000000003E-2</c:v>
                      </c:pt>
                      <c:pt idx="7593">
                        <c:v>-1.0857E-2</c:v>
                      </c:pt>
                      <c:pt idx="7594">
                        <c:v>-1.0847500000000001E-2</c:v>
                      </c:pt>
                      <c:pt idx="7595">
                        <c:v>-1.0845999999999998E-2</c:v>
                      </c:pt>
                      <c:pt idx="7596">
                        <c:v>-1.0837999999999999E-2</c:v>
                      </c:pt>
                      <c:pt idx="7597">
                        <c:v>-1.0828499999999996E-2</c:v>
                      </c:pt>
                      <c:pt idx="7598">
                        <c:v>-1.0819499999999998E-2</c:v>
                      </c:pt>
                      <c:pt idx="7599">
                        <c:v>-1.0811999999999997E-2</c:v>
                      </c:pt>
                      <c:pt idx="7600">
                        <c:v>-1.0802999999999998E-2</c:v>
                      </c:pt>
                      <c:pt idx="7601">
                        <c:v>-1.0793500000000001E-2</c:v>
                      </c:pt>
                      <c:pt idx="7602">
                        <c:v>-1.0784E-2</c:v>
                      </c:pt>
                      <c:pt idx="7603">
                        <c:v>-1.0773999999999999E-2</c:v>
                      </c:pt>
                      <c:pt idx="7604">
                        <c:v>-1.0761999999999999E-2</c:v>
                      </c:pt>
                      <c:pt idx="7605">
                        <c:v>-1.0751999999999998E-2</c:v>
                      </c:pt>
                      <c:pt idx="7606">
                        <c:v>-1.0730499999999999E-2</c:v>
                      </c:pt>
                      <c:pt idx="7607">
                        <c:v>-1.07195E-2</c:v>
                      </c:pt>
                      <c:pt idx="7608">
                        <c:v>-1.0708000000000001E-2</c:v>
                      </c:pt>
                      <c:pt idx="7609">
                        <c:v>-1.0696499999999999E-2</c:v>
                      </c:pt>
                      <c:pt idx="7610">
                        <c:v>-1.0685E-2</c:v>
                      </c:pt>
                      <c:pt idx="7611">
                        <c:v>-1.0675E-2</c:v>
                      </c:pt>
                      <c:pt idx="7612">
                        <c:v>-1.06655E-2</c:v>
                      </c:pt>
                      <c:pt idx="7613">
                        <c:v>-1.0654500000000001E-2</c:v>
                      </c:pt>
                      <c:pt idx="7614">
                        <c:v>-1.0645E-2</c:v>
                      </c:pt>
                      <c:pt idx="7615">
                        <c:v>-1.0682499999999999E-2</c:v>
                      </c:pt>
                      <c:pt idx="7616">
                        <c:v>-1.0679999999999999E-2</c:v>
                      </c:pt>
                      <c:pt idx="7617">
                        <c:v>-1.0671999999999999E-2</c:v>
                      </c:pt>
                      <c:pt idx="7618">
                        <c:v>-1.0664499999999999E-2</c:v>
                      </c:pt>
                      <c:pt idx="7619">
                        <c:v>-1.0654500000000001E-2</c:v>
                      </c:pt>
                      <c:pt idx="7620">
                        <c:v>-1.0643000000000003E-2</c:v>
                      </c:pt>
                      <c:pt idx="7621">
                        <c:v>-1.0631000000000007E-2</c:v>
                      </c:pt>
                      <c:pt idx="7622">
                        <c:v>-1.0620000000000004E-2</c:v>
                      </c:pt>
                      <c:pt idx="7623">
                        <c:v>-1.0622500000000005E-2</c:v>
                      </c:pt>
                      <c:pt idx="7624">
                        <c:v>-1.0612500000000004E-2</c:v>
                      </c:pt>
                      <c:pt idx="7625">
                        <c:v>-1.060150000000001E-2</c:v>
                      </c:pt>
                      <c:pt idx="7626">
                        <c:v>-1.0591500000000007E-2</c:v>
                      </c:pt>
                      <c:pt idx="7627">
                        <c:v>-1.0579000000000007E-2</c:v>
                      </c:pt>
                      <c:pt idx="7628">
                        <c:v>-1.0568500000000007E-2</c:v>
                      </c:pt>
                      <c:pt idx="7629">
                        <c:v>-1.0557000000000009E-2</c:v>
                      </c:pt>
                      <c:pt idx="7630">
                        <c:v>-1.0529500000000009E-2</c:v>
                      </c:pt>
                      <c:pt idx="7631">
                        <c:v>-1.051850000000001E-2</c:v>
                      </c:pt>
                      <c:pt idx="7632">
                        <c:v>-1.0509500000000012E-2</c:v>
                      </c:pt>
                      <c:pt idx="7633">
                        <c:v>-1.0496500000000013E-2</c:v>
                      </c:pt>
                      <c:pt idx="7634">
                        <c:v>-1.0484500000000013E-2</c:v>
                      </c:pt>
                      <c:pt idx="7635">
                        <c:v>-1.0470000000000014E-2</c:v>
                      </c:pt>
                      <c:pt idx="7636">
                        <c:v>-1.0457500000000014E-2</c:v>
                      </c:pt>
                      <c:pt idx="7637">
                        <c:v>-1.0444000000000014E-2</c:v>
                      </c:pt>
                      <c:pt idx="7638">
                        <c:v>-1.0435000000000012E-2</c:v>
                      </c:pt>
                      <c:pt idx="7639">
                        <c:v>-1.0448500000000017E-2</c:v>
                      </c:pt>
                      <c:pt idx="7640">
                        <c:v>-1.0443000000000011E-2</c:v>
                      </c:pt>
                      <c:pt idx="7641">
                        <c:v>-1.0435000000000012E-2</c:v>
                      </c:pt>
                      <c:pt idx="7642">
                        <c:v>-1.0427500000000013E-2</c:v>
                      </c:pt>
                      <c:pt idx="7643">
                        <c:v>-1.0423000000000014E-2</c:v>
                      </c:pt>
                      <c:pt idx="7644">
                        <c:v>-1.0416000000000016E-2</c:v>
                      </c:pt>
                      <c:pt idx="7645">
                        <c:v>-1.0427500000000017E-2</c:v>
                      </c:pt>
                      <c:pt idx="7646">
                        <c:v>-1.0426000000000015E-2</c:v>
                      </c:pt>
                      <c:pt idx="7647">
                        <c:v>-1.0423000000000016E-2</c:v>
                      </c:pt>
                      <c:pt idx="7648">
                        <c:v>-1.0422000000000018E-2</c:v>
                      </c:pt>
                      <c:pt idx="7649">
                        <c:v>-1.0420000000000016E-2</c:v>
                      </c:pt>
                      <c:pt idx="7650">
                        <c:v>-1.0418000000000016E-2</c:v>
                      </c:pt>
                      <c:pt idx="7651">
                        <c:v>-1.0420000000000016E-2</c:v>
                      </c:pt>
                      <c:pt idx="7652">
                        <c:v>-1.0418500000000018E-2</c:v>
                      </c:pt>
                      <c:pt idx="7653">
                        <c:v>-1.0417000000000017E-2</c:v>
                      </c:pt>
                      <c:pt idx="7654">
                        <c:v>-1.0413000000000014E-2</c:v>
                      </c:pt>
                      <c:pt idx="7655">
                        <c:v>-1.0413000000000014E-2</c:v>
                      </c:pt>
                      <c:pt idx="7656">
                        <c:v>-1.0411500000000011E-2</c:v>
                      </c:pt>
                      <c:pt idx="7657">
                        <c:v>-1.040850000000001E-2</c:v>
                      </c:pt>
                      <c:pt idx="7658">
                        <c:v>-1.0402500000000011E-2</c:v>
                      </c:pt>
                      <c:pt idx="7659">
                        <c:v>-1.0418500000000011E-2</c:v>
                      </c:pt>
                      <c:pt idx="7660">
                        <c:v>-1.0415500000000008E-2</c:v>
                      </c:pt>
                      <c:pt idx="7661">
                        <c:v>-1.0411500000000009E-2</c:v>
                      </c:pt>
                      <c:pt idx="7662">
                        <c:v>-1.0406000000000009E-2</c:v>
                      </c:pt>
                      <c:pt idx="7663">
                        <c:v>-1.038400000000001E-2</c:v>
                      </c:pt>
                      <c:pt idx="7664">
                        <c:v>-1.0376000000000007E-2</c:v>
                      </c:pt>
                      <c:pt idx="7665">
                        <c:v>-1.0367500000000009E-2</c:v>
                      </c:pt>
                      <c:pt idx="7666">
                        <c:v>-1.036000000000001E-2</c:v>
                      </c:pt>
                      <c:pt idx="7667">
                        <c:v>-1.0353500000000009E-2</c:v>
                      </c:pt>
                      <c:pt idx="7668">
                        <c:v>-1.0344000000000009E-2</c:v>
                      </c:pt>
                      <c:pt idx="7669">
                        <c:v>-1.0338500000000007E-2</c:v>
                      </c:pt>
                      <c:pt idx="7670">
                        <c:v>-1.032850000000001E-2</c:v>
                      </c:pt>
                      <c:pt idx="7671">
                        <c:v>-1.0303500000000012E-2</c:v>
                      </c:pt>
                      <c:pt idx="7672">
                        <c:v>-1.0292500000000012E-2</c:v>
                      </c:pt>
                      <c:pt idx="7673">
                        <c:v>-1.0283500000000011E-2</c:v>
                      </c:pt>
                      <c:pt idx="7674">
                        <c:v>-1.0274500000000013E-2</c:v>
                      </c:pt>
                      <c:pt idx="7675">
                        <c:v>-1.0274500000000013E-2</c:v>
                      </c:pt>
                      <c:pt idx="7676">
                        <c:v>-1.0264500000000015E-2</c:v>
                      </c:pt>
                      <c:pt idx="7677">
                        <c:v>-1.0257000000000011E-2</c:v>
                      </c:pt>
                      <c:pt idx="7678">
                        <c:v>-1.0248500000000011E-2</c:v>
                      </c:pt>
                      <c:pt idx="7679">
                        <c:v>-1.0241500000000009E-2</c:v>
                      </c:pt>
                      <c:pt idx="7680">
                        <c:v>-1.0215500000000011E-2</c:v>
                      </c:pt>
                      <c:pt idx="7681">
                        <c:v>-1.0202000000000011E-2</c:v>
                      </c:pt>
                      <c:pt idx="7682">
                        <c:v>-1.0187500000000009E-2</c:v>
                      </c:pt>
                      <c:pt idx="7683">
                        <c:v>-1.0173000000000008E-2</c:v>
                      </c:pt>
                      <c:pt idx="7684">
                        <c:v>-1.015700000000001E-2</c:v>
                      </c:pt>
                      <c:pt idx="7685">
                        <c:v>-1.0141000000000009E-2</c:v>
                      </c:pt>
                      <c:pt idx="7686">
                        <c:v>-1.0127000000000011E-2</c:v>
                      </c:pt>
                      <c:pt idx="7687">
                        <c:v>-1.0113000000000009E-2</c:v>
                      </c:pt>
                      <c:pt idx="7688">
                        <c:v>-1.0099000000000009E-2</c:v>
                      </c:pt>
                      <c:pt idx="7689">
                        <c:v>-1.0085500000000009E-2</c:v>
                      </c:pt>
                      <c:pt idx="7690">
                        <c:v>-1.0072500000000009E-2</c:v>
                      </c:pt>
                      <c:pt idx="7691">
                        <c:v>-1.005800000000001E-2</c:v>
                      </c:pt>
                      <c:pt idx="7692">
                        <c:v>-1.0044000000000008E-2</c:v>
                      </c:pt>
                      <c:pt idx="7693">
                        <c:v>-1.0035000000000007E-2</c:v>
                      </c:pt>
                      <c:pt idx="7694">
                        <c:v>-1.0024000000000007E-2</c:v>
                      </c:pt>
                      <c:pt idx="7695">
                        <c:v>-1.0004500000000006E-2</c:v>
                      </c:pt>
                      <c:pt idx="7696">
                        <c:v>-9.9930000000000071E-3</c:v>
                      </c:pt>
                      <c:pt idx="7697">
                        <c:v>-9.982500000000007E-3</c:v>
                      </c:pt>
                      <c:pt idx="7698">
                        <c:v>-9.9750000000000064E-3</c:v>
                      </c:pt>
                      <c:pt idx="7699">
                        <c:v>-9.9680000000000064E-3</c:v>
                      </c:pt>
                      <c:pt idx="7700">
                        <c:v>-9.9610000000000046E-3</c:v>
                      </c:pt>
                      <c:pt idx="7701">
                        <c:v>-9.9545000000000033E-3</c:v>
                      </c:pt>
                      <c:pt idx="7702">
                        <c:v>-9.9480000000000054E-3</c:v>
                      </c:pt>
                      <c:pt idx="7703">
                        <c:v>-9.8850000000000032E-3</c:v>
                      </c:pt>
                      <c:pt idx="7704">
                        <c:v>-9.8905000000000017E-3</c:v>
                      </c:pt>
                      <c:pt idx="7705">
                        <c:v>-9.8810000000000026E-3</c:v>
                      </c:pt>
                      <c:pt idx="7706">
                        <c:v>-9.866500000000002E-3</c:v>
                      </c:pt>
                      <c:pt idx="7707">
                        <c:v>-9.863000000000002E-3</c:v>
                      </c:pt>
                      <c:pt idx="7708">
                        <c:v>-9.8530000000000024E-3</c:v>
                      </c:pt>
                      <c:pt idx="7709">
                        <c:v>-9.8465000000000011E-3</c:v>
                      </c:pt>
                      <c:pt idx="7710">
                        <c:v>-9.8385000000000018E-3</c:v>
                      </c:pt>
                      <c:pt idx="7711">
                        <c:v>-9.8355000000000005E-3</c:v>
                      </c:pt>
                      <c:pt idx="7712">
                        <c:v>-9.8290000000000009E-3</c:v>
                      </c:pt>
                      <c:pt idx="7713">
                        <c:v>-9.8230000000000001E-3</c:v>
                      </c:pt>
                      <c:pt idx="7714">
                        <c:v>-9.8170000000000028E-3</c:v>
                      </c:pt>
                      <c:pt idx="7715">
                        <c:v>-9.8110000000000037E-3</c:v>
                      </c:pt>
                      <c:pt idx="7716">
                        <c:v>-9.8050000000000029E-3</c:v>
                      </c:pt>
                      <c:pt idx="7717">
                        <c:v>-9.8070000000000032E-3</c:v>
                      </c:pt>
                      <c:pt idx="7718">
                        <c:v>-9.8065000000000027E-3</c:v>
                      </c:pt>
                      <c:pt idx="7719">
                        <c:v>-9.7955000000000039E-3</c:v>
                      </c:pt>
                      <c:pt idx="7720">
                        <c:v>-9.7820000000000025E-3</c:v>
                      </c:pt>
                      <c:pt idx="7721">
                        <c:v>-9.7705000000000031E-3</c:v>
                      </c:pt>
                      <c:pt idx="7722">
                        <c:v>-9.7635000000000031E-3</c:v>
                      </c:pt>
                      <c:pt idx="7723">
                        <c:v>-9.7435000000000022E-3</c:v>
                      </c:pt>
                      <c:pt idx="7724">
                        <c:v>-9.7295000000000038E-3</c:v>
                      </c:pt>
                      <c:pt idx="7725">
                        <c:v>-9.7180000000000027E-3</c:v>
                      </c:pt>
                      <c:pt idx="7726">
                        <c:v>-9.7060000000000028E-3</c:v>
                      </c:pt>
                      <c:pt idx="7727">
                        <c:v>-9.6960000000000032E-3</c:v>
                      </c:pt>
                      <c:pt idx="7728">
                        <c:v>-9.6840000000000016E-3</c:v>
                      </c:pt>
                      <c:pt idx="7729">
                        <c:v>-9.6715000000000047E-3</c:v>
                      </c:pt>
                      <c:pt idx="7730">
                        <c:v>-9.6600000000000037E-3</c:v>
                      </c:pt>
                      <c:pt idx="7731">
                        <c:v>-9.6430000000000023E-3</c:v>
                      </c:pt>
                      <c:pt idx="7732">
                        <c:v>-9.6300000000000049E-3</c:v>
                      </c:pt>
                      <c:pt idx="7733">
                        <c:v>-9.6165000000000053E-3</c:v>
                      </c:pt>
                      <c:pt idx="7734">
                        <c:v>-9.6040000000000049E-3</c:v>
                      </c:pt>
                      <c:pt idx="7735">
                        <c:v>-9.5825000000000042E-3</c:v>
                      </c:pt>
                      <c:pt idx="7736">
                        <c:v>-9.5705000000000044E-3</c:v>
                      </c:pt>
                      <c:pt idx="7737">
                        <c:v>-9.5580000000000057E-3</c:v>
                      </c:pt>
                      <c:pt idx="7738">
                        <c:v>-9.5460000000000059E-3</c:v>
                      </c:pt>
                      <c:pt idx="7739">
                        <c:v>-9.5420000000000088E-3</c:v>
                      </c:pt>
                      <c:pt idx="7740">
                        <c:v>-9.5330000000000067E-3</c:v>
                      </c:pt>
                      <c:pt idx="7741">
                        <c:v>-9.5240000000000064E-3</c:v>
                      </c:pt>
                      <c:pt idx="7742">
                        <c:v>-9.5155000000000066E-3</c:v>
                      </c:pt>
                      <c:pt idx="7743">
                        <c:v>-9.506500000000008E-3</c:v>
                      </c:pt>
                      <c:pt idx="7744">
                        <c:v>-9.4955000000000091E-3</c:v>
                      </c:pt>
                      <c:pt idx="7745">
                        <c:v>-9.4890000000000096E-3</c:v>
                      </c:pt>
                      <c:pt idx="7746">
                        <c:v>-9.5530000000000111E-3</c:v>
                      </c:pt>
                      <c:pt idx="7747">
                        <c:v>-9.5425000000000093E-3</c:v>
                      </c:pt>
                      <c:pt idx="7748">
                        <c:v>-9.5305000000000077E-3</c:v>
                      </c:pt>
                      <c:pt idx="7749">
                        <c:v>-9.542500000000011E-3</c:v>
                      </c:pt>
                      <c:pt idx="7750">
                        <c:v>-9.53450000000001E-3</c:v>
                      </c:pt>
                      <c:pt idx="7751">
                        <c:v>-9.5295000000000102E-3</c:v>
                      </c:pt>
                      <c:pt idx="7752">
                        <c:v>-9.5230000000000106E-3</c:v>
                      </c:pt>
                      <c:pt idx="7753">
                        <c:v>-9.5190000000000101E-3</c:v>
                      </c:pt>
                      <c:pt idx="7754">
                        <c:v>-9.5145000000000108E-3</c:v>
                      </c:pt>
                      <c:pt idx="7755">
                        <c:v>-9.5135000000000098E-3</c:v>
                      </c:pt>
                      <c:pt idx="7756">
                        <c:v>-9.5255000000000097E-3</c:v>
                      </c:pt>
                      <c:pt idx="7757">
                        <c:v>-9.5350000000000105E-3</c:v>
                      </c:pt>
                      <c:pt idx="7758">
                        <c:v>-9.5430000000000081E-3</c:v>
                      </c:pt>
                      <c:pt idx="7759">
                        <c:v>-9.5550000000000097E-3</c:v>
                      </c:pt>
                      <c:pt idx="7760">
                        <c:v>-9.5620000000000097E-3</c:v>
                      </c:pt>
                      <c:pt idx="7761">
                        <c:v>-9.5690000000000098E-3</c:v>
                      </c:pt>
                      <c:pt idx="7762">
                        <c:v>-9.5565000000000094E-3</c:v>
                      </c:pt>
                      <c:pt idx="7763">
                        <c:v>-9.562500000000012E-3</c:v>
                      </c:pt>
                      <c:pt idx="7764">
                        <c:v>-9.5685000000000128E-3</c:v>
                      </c:pt>
                      <c:pt idx="7765">
                        <c:v>-9.5735000000000143E-3</c:v>
                      </c:pt>
                      <c:pt idx="7766">
                        <c:v>-9.5795000000000134E-3</c:v>
                      </c:pt>
                      <c:pt idx="7767">
                        <c:v>-9.5870000000000156E-3</c:v>
                      </c:pt>
                      <c:pt idx="7768">
                        <c:v>-9.5905000000000157E-3</c:v>
                      </c:pt>
                      <c:pt idx="7769">
                        <c:v>-9.5940000000000157E-3</c:v>
                      </c:pt>
                      <c:pt idx="7770">
                        <c:v>-9.597000000000017E-3</c:v>
                      </c:pt>
                      <c:pt idx="7771">
                        <c:v>-9.6095000000000173E-3</c:v>
                      </c:pt>
                      <c:pt idx="7772">
                        <c:v>-9.6105000000000183E-3</c:v>
                      </c:pt>
                      <c:pt idx="7773">
                        <c:v>-9.6135000000000179E-3</c:v>
                      </c:pt>
                      <c:pt idx="7774">
                        <c:v>-9.6160000000000186E-3</c:v>
                      </c:pt>
                      <c:pt idx="7775">
                        <c:v>-9.6180000000000206E-3</c:v>
                      </c:pt>
                      <c:pt idx="7776">
                        <c:v>-9.6210000000000202E-3</c:v>
                      </c:pt>
                      <c:pt idx="7777">
                        <c:v>-9.6240000000000197E-3</c:v>
                      </c:pt>
                      <c:pt idx="7778">
                        <c:v>-9.6275000000000215E-3</c:v>
                      </c:pt>
                      <c:pt idx="7779">
                        <c:v>-9.6270000000000192E-3</c:v>
                      </c:pt>
                      <c:pt idx="7780">
                        <c:v>-9.6300000000000205E-3</c:v>
                      </c:pt>
                      <c:pt idx="7781">
                        <c:v>-9.6305000000000193E-3</c:v>
                      </c:pt>
                      <c:pt idx="7782">
                        <c:v>-9.6300000000000205E-3</c:v>
                      </c:pt>
                      <c:pt idx="7783">
                        <c:v>-9.6340000000000193E-3</c:v>
                      </c:pt>
                      <c:pt idx="7784">
                        <c:v>-9.632000000000019E-3</c:v>
                      </c:pt>
                      <c:pt idx="7785">
                        <c:v>-9.6310000000000163E-3</c:v>
                      </c:pt>
                      <c:pt idx="7786">
                        <c:v>-9.6385000000000168E-3</c:v>
                      </c:pt>
                      <c:pt idx="7787">
                        <c:v>-9.6350000000000133E-3</c:v>
                      </c:pt>
                      <c:pt idx="7788">
                        <c:v>-9.6325000000000143E-3</c:v>
                      </c:pt>
                      <c:pt idx="7789">
                        <c:v>-9.6205000000000145E-3</c:v>
                      </c:pt>
                      <c:pt idx="7790">
                        <c:v>-9.6235000000000123E-3</c:v>
                      </c:pt>
                      <c:pt idx="7791">
                        <c:v>-9.6055000000000116E-3</c:v>
                      </c:pt>
                      <c:pt idx="7792">
                        <c:v>-9.6085000000000129E-3</c:v>
                      </c:pt>
                      <c:pt idx="7793">
                        <c:v>-9.6080000000000124E-3</c:v>
                      </c:pt>
                      <c:pt idx="7794">
                        <c:v>-9.6075000000000136E-3</c:v>
                      </c:pt>
                      <c:pt idx="7795">
                        <c:v>-9.5990000000000138E-3</c:v>
                      </c:pt>
                      <c:pt idx="7796">
                        <c:v>-9.598500000000015E-3</c:v>
                      </c:pt>
                      <c:pt idx="7797">
                        <c:v>-9.5975000000000157E-3</c:v>
                      </c:pt>
                      <c:pt idx="7798">
                        <c:v>-9.5945000000000145E-3</c:v>
                      </c:pt>
                      <c:pt idx="7799">
                        <c:v>-9.5970000000000152E-3</c:v>
                      </c:pt>
                      <c:pt idx="7800">
                        <c:v>-9.5955000000000155E-3</c:v>
                      </c:pt>
                      <c:pt idx="7801">
                        <c:v>-9.5900000000000152E-3</c:v>
                      </c:pt>
                      <c:pt idx="7802">
                        <c:v>-9.5870000000000156E-3</c:v>
                      </c:pt>
                      <c:pt idx="7803">
                        <c:v>-9.5810000000000131E-3</c:v>
                      </c:pt>
                      <c:pt idx="7804">
                        <c:v>-9.5765000000000138E-3</c:v>
                      </c:pt>
                      <c:pt idx="7805">
                        <c:v>-9.5735000000000126E-3</c:v>
                      </c:pt>
                      <c:pt idx="7806">
                        <c:v>-9.5805000000000126E-3</c:v>
                      </c:pt>
                      <c:pt idx="7807">
                        <c:v>-9.5785000000000124E-3</c:v>
                      </c:pt>
                      <c:pt idx="7808">
                        <c:v>-9.5745000000000118E-3</c:v>
                      </c:pt>
                      <c:pt idx="7809">
                        <c:v>-9.5690000000000098E-3</c:v>
                      </c:pt>
                      <c:pt idx="7810">
                        <c:v>-9.5600000000000112E-3</c:v>
                      </c:pt>
                      <c:pt idx="7811">
                        <c:v>-9.5530000000000111E-3</c:v>
                      </c:pt>
                      <c:pt idx="7812">
                        <c:v>-9.5475000000000108E-3</c:v>
                      </c:pt>
                      <c:pt idx="7813">
                        <c:v>-9.540500000000009E-3</c:v>
                      </c:pt>
                      <c:pt idx="7814">
                        <c:v>-9.5350000000000087E-3</c:v>
                      </c:pt>
                      <c:pt idx="7815">
                        <c:v>-9.4775000000000068E-3</c:v>
                      </c:pt>
                      <c:pt idx="7816">
                        <c:v>-9.4660000000000074E-3</c:v>
                      </c:pt>
                      <c:pt idx="7817">
                        <c:v>-9.4615000000000098E-3</c:v>
                      </c:pt>
                      <c:pt idx="7818">
                        <c:v>-9.454500000000008E-3</c:v>
                      </c:pt>
                      <c:pt idx="7819">
                        <c:v>-9.4460000000000082E-3</c:v>
                      </c:pt>
                      <c:pt idx="7820">
                        <c:v>-9.4380000000000089E-3</c:v>
                      </c:pt>
                      <c:pt idx="7821">
                        <c:v>-9.4345000000000071E-3</c:v>
                      </c:pt>
                      <c:pt idx="7822">
                        <c:v>-9.4300000000000078E-3</c:v>
                      </c:pt>
                      <c:pt idx="7823">
                        <c:v>-9.4245000000000075E-3</c:v>
                      </c:pt>
                      <c:pt idx="7824">
                        <c:v>-9.4175000000000075E-3</c:v>
                      </c:pt>
                      <c:pt idx="7825">
                        <c:v>-9.4130000000000064E-3</c:v>
                      </c:pt>
                      <c:pt idx="7826">
                        <c:v>-9.4065000000000051E-3</c:v>
                      </c:pt>
                      <c:pt idx="7827">
                        <c:v>-9.4015000000000053E-3</c:v>
                      </c:pt>
                      <c:pt idx="7828">
                        <c:v>-9.3970000000000026E-3</c:v>
                      </c:pt>
                      <c:pt idx="7829">
                        <c:v>-9.3920000000000028E-3</c:v>
                      </c:pt>
                      <c:pt idx="7830">
                        <c:v>-9.4085000000000037E-3</c:v>
                      </c:pt>
                      <c:pt idx="7831">
                        <c:v>-9.4040000000000026E-3</c:v>
                      </c:pt>
                      <c:pt idx="7832">
                        <c:v>-9.4020000000000006E-3</c:v>
                      </c:pt>
                      <c:pt idx="7833">
                        <c:v>-9.3995000000000016E-3</c:v>
                      </c:pt>
                      <c:pt idx="7834">
                        <c:v>-9.3725000000000006E-3</c:v>
                      </c:pt>
                      <c:pt idx="7835">
                        <c:v>-9.3715000000000014E-3</c:v>
                      </c:pt>
                      <c:pt idx="7836">
                        <c:v>-9.3715000000000031E-3</c:v>
                      </c:pt>
                      <c:pt idx="7837">
                        <c:v>-9.3690000000000006E-3</c:v>
                      </c:pt>
                      <c:pt idx="7838">
                        <c:v>-9.3650000000000018E-3</c:v>
                      </c:pt>
                      <c:pt idx="7839">
                        <c:v>-9.3565000000000002E-3</c:v>
                      </c:pt>
                      <c:pt idx="7840">
                        <c:v>-9.3520000000000009E-3</c:v>
                      </c:pt>
                      <c:pt idx="7841">
                        <c:v>-9.3490000000000014E-3</c:v>
                      </c:pt>
                      <c:pt idx="7842">
                        <c:v>-9.3214999999999999E-3</c:v>
                      </c:pt>
                      <c:pt idx="7843">
                        <c:v>-9.3139999999999994E-3</c:v>
                      </c:pt>
                      <c:pt idx="7844">
                        <c:v>-9.3159999999999996E-3</c:v>
                      </c:pt>
                      <c:pt idx="7845">
                        <c:v>-9.2999999999999992E-3</c:v>
                      </c:pt>
                      <c:pt idx="7846">
                        <c:v>-9.3065000000000005E-3</c:v>
                      </c:pt>
                      <c:pt idx="7847">
                        <c:v>-9.3074999999999981E-3</c:v>
                      </c:pt>
                      <c:pt idx="7848">
                        <c:v>-9.3324999999999988E-3</c:v>
                      </c:pt>
                      <c:pt idx="7849">
                        <c:v>-9.329999999999998E-3</c:v>
                      </c:pt>
                      <c:pt idx="7850">
                        <c:v>-9.3329999999999975E-3</c:v>
                      </c:pt>
                      <c:pt idx="7851">
                        <c:v>-9.3339999999999985E-3</c:v>
                      </c:pt>
                      <c:pt idx="7852">
                        <c:v>-9.333499999999998E-3</c:v>
                      </c:pt>
                      <c:pt idx="7853">
                        <c:v>-9.3329999999999975E-3</c:v>
                      </c:pt>
                      <c:pt idx="7854">
                        <c:v>-9.3409999999999986E-3</c:v>
                      </c:pt>
                      <c:pt idx="7855">
                        <c:v>-9.3395000000000006E-3</c:v>
                      </c:pt>
                      <c:pt idx="7856">
                        <c:v>-9.3429999999999989E-3</c:v>
                      </c:pt>
                      <c:pt idx="7857">
                        <c:v>-9.3459999999999984E-3</c:v>
                      </c:pt>
                      <c:pt idx="7858">
                        <c:v>-9.3529999999999985E-3</c:v>
                      </c:pt>
                      <c:pt idx="7859">
                        <c:v>-9.3644999999999961E-3</c:v>
                      </c:pt>
                      <c:pt idx="7860">
                        <c:v>-9.3714999999999979E-3</c:v>
                      </c:pt>
                      <c:pt idx="7861">
                        <c:v>-9.3714999999999979E-3</c:v>
                      </c:pt>
                      <c:pt idx="7862">
                        <c:v>-9.3759999999999954E-3</c:v>
                      </c:pt>
                      <c:pt idx="7863">
                        <c:v>-9.4004999999999957E-3</c:v>
                      </c:pt>
                      <c:pt idx="7864">
                        <c:v>-9.4094999999999943E-3</c:v>
                      </c:pt>
                      <c:pt idx="7865">
                        <c:v>-9.4204999999999949E-3</c:v>
                      </c:pt>
                      <c:pt idx="7866">
                        <c:v>-9.4299999999999922E-3</c:v>
                      </c:pt>
                      <c:pt idx="7867">
                        <c:v>-9.440499999999994E-3</c:v>
                      </c:pt>
                      <c:pt idx="7868">
                        <c:v>-9.4509999999999924E-3</c:v>
                      </c:pt>
                      <c:pt idx="7869">
                        <c:v>-9.4624999999999918E-3</c:v>
                      </c:pt>
                      <c:pt idx="7870">
                        <c:v>-9.4719999999999891E-3</c:v>
                      </c:pt>
                      <c:pt idx="7871">
                        <c:v>-9.48499999999999E-3</c:v>
                      </c:pt>
                      <c:pt idx="7872">
                        <c:v>-9.5019999999999914E-3</c:v>
                      </c:pt>
                      <c:pt idx="7873">
                        <c:v>-9.5154999999999892E-3</c:v>
                      </c:pt>
                      <c:pt idx="7874">
                        <c:v>-9.5279999999999896E-3</c:v>
                      </c:pt>
                      <c:pt idx="7875">
                        <c:v>-9.5324999999999889E-3</c:v>
                      </c:pt>
                      <c:pt idx="7876">
                        <c:v>-9.5459999999999885E-3</c:v>
                      </c:pt>
                      <c:pt idx="7877">
                        <c:v>-9.5574999999999879E-3</c:v>
                      </c:pt>
                      <c:pt idx="7878">
                        <c:v>-9.5719999999999868E-3</c:v>
                      </c:pt>
                      <c:pt idx="7879">
                        <c:v>-9.5834999999999896E-3</c:v>
                      </c:pt>
                      <c:pt idx="7880">
                        <c:v>-9.5994999999999883E-3</c:v>
                      </c:pt>
                      <c:pt idx="7881">
                        <c:v>-9.6184999999999899E-3</c:v>
                      </c:pt>
                      <c:pt idx="7882">
                        <c:v>-9.6249999999999895E-3</c:v>
                      </c:pt>
                      <c:pt idx="7883">
                        <c:v>-9.6389999999999879E-3</c:v>
                      </c:pt>
                      <c:pt idx="7884">
                        <c:v>-9.6509999999999912E-3</c:v>
                      </c:pt>
                      <c:pt idx="7885">
                        <c:v>-9.6649999999999913E-3</c:v>
                      </c:pt>
                      <c:pt idx="7886">
                        <c:v>-9.6779999999999939E-3</c:v>
                      </c:pt>
                      <c:pt idx="7887">
                        <c:v>-9.6919999999999923E-3</c:v>
                      </c:pt>
                      <c:pt idx="7888">
                        <c:v>-9.7049999999999897E-3</c:v>
                      </c:pt>
                      <c:pt idx="7889">
                        <c:v>-9.7189999999999915E-3</c:v>
                      </c:pt>
                      <c:pt idx="7890">
                        <c:v>-9.7314999999999902E-3</c:v>
                      </c:pt>
                      <c:pt idx="7891">
                        <c:v>-9.7449999999999898E-3</c:v>
                      </c:pt>
                      <c:pt idx="7892">
                        <c:v>-9.7574999999999919E-3</c:v>
                      </c:pt>
                      <c:pt idx="7893">
                        <c:v>-9.7684999999999907E-3</c:v>
                      </c:pt>
                      <c:pt idx="7894">
                        <c:v>-9.7794999999999896E-3</c:v>
                      </c:pt>
                      <c:pt idx="7895">
                        <c:v>-9.7914999999999912E-3</c:v>
                      </c:pt>
                      <c:pt idx="7896">
                        <c:v>-9.80249999999999E-3</c:v>
                      </c:pt>
                      <c:pt idx="7897">
                        <c:v>-9.8144999999999916E-3</c:v>
                      </c:pt>
                      <c:pt idx="7898">
                        <c:v>-9.8239999999999925E-3</c:v>
                      </c:pt>
                      <c:pt idx="7899">
                        <c:v>-9.8349999999999896E-3</c:v>
                      </c:pt>
                      <c:pt idx="7900">
                        <c:v>-9.8464999999999907E-3</c:v>
                      </c:pt>
                      <c:pt idx="7901">
                        <c:v>-9.856499999999992E-3</c:v>
                      </c:pt>
                      <c:pt idx="7902">
                        <c:v>-9.8679999999999931E-3</c:v>
                      </c:pt>
                      <c:pt idx="7903">
                        <c:v>-9.9369999999999944E-3</c:v>
                      </c:pt>
                      <c:pt idx="7904">
                        <c:v>-9.9384999999999925E-3</c:v>
                      </c:pt>
                      <c:pt idx="7905">
                        <c:v>-9.9554999999999921E-3</c:v>
                      </c:pt>
                      <c:pt idx="7906">
                        <c:v>-9.9774999999999933E-3</c:v>
                      </c:pt>
                      <c:pt idx="7907">
                        <c:v>-9.9954999999999922E-3</c:v>
                      </c:pt>
                      <c:pt idx="7908">
                        <c:v>-1.0014499999999992E-2</c:v>
                      </c:pt>
                      <c:pt idx="7909">
                        <c:v>-1.0032499999999993E-2</c:v>
                      </c:pt>
                      <c:pt idx="7910">
                        <c:v>-1.0051999999999995E-2</c:v>
                      </c:pt>
                      <c:pt idx="7911">
                        <c:v>-1.0069499999999993E-2</c:v>
                      </c:pt>
                      <c:pt idx="7912">
                        <c:v>-1.0090999999999994E-2</c:v>
                      </c:pt>
                      <c:pt idx="7913">
                        <c:v>-1.0111999999999994E-2</c:v>
                      </c:pt>
                      <c:pt idx="7914">
                        <c:v>-1.0132499999999994E-2</c:v>
                      </c:pt>
                      <c:pt idx="7915">
                        <c:v>-1.0139999999999993E-2</c:v>
                      </c:pt>
                      <c:pt idx="7916">
                        <c:v>-1.0158999999999994E-2</c:v>
                      </c:pt>
                      <c:pt idx="7917">
                        <c:v>-1.0169499999999996E-2</c:v>
                      </c:pt>
                      <c:pt idx="7918">
                        <c:v>-1.0182999999999998E-2</c:v>
                      </c:pt>
                      <c:pt idx="7919">
                        <c:v>-1.0197000000000001E-2</c:v>
                      </c:pt>
                      <c:pt idx="7920">
                        <c:v>-1.0216999999999999E-2</c:v>
                      </c:pt>
                      <c:pt idx="7921">
                        <c:v>-1.0236499999999999E-2</c:v>
                      </c:pt>
                      <c:pt idx="7922">
                        <c:v>-1.0246999999999999E-2</c:v>
                      </c:pt>
                      <c:pt idx="7923">
                        <c:v>-1.0263E-2</c:v>
                      </c:pt>
                      <c:pt idx="7924">
                        <c:v>-1.0280500000000001E-2</c:v>
                      </c:pt>
                      <c:pt idx="7925">
                        <c:v>-1.0300999999999999E-2</c:v>
                      </c:pt>
                      <c:pt idx="7926">
                        <c:v>-1.0319500000000004E-2</c:v>
                      </c:pt>
                      <c:pt idx="7927">
                        <c:v>-1.0335500000000004E-2</c:v>
                      </c:pt>
                      <c:pt idx="7928">
                        <c:v>-1.0354499999999999E-2</c:v>
                      </c:pt>
                      <c:pt idx="7929">
                        <c:v>-1.0372000000000001E-2</c:v>
                      </c:pt>
                      <c:pt idx="7930">
                        <c:v>-1.0388E-2</c:v>
                      </c:pt>
                      <c:pt idx="7931">
                        <c:v>-1.0402499999999999E-2</c:v>
                      </c:pt>
                      <c:pt idx="7932">
                        <c:v>-1.0421999999999997E-2</c:v>
                      </c:pt>
                      <c:pt idx="7933">
                        <c:v>-1.0441000000000002E-2</c:v>
                      </c:pt>
                      <c:pt idx="7934">
                        <c:v>-1.0464500000000003E-2</c:v>
                      </c:pt>
                      <c:pt idx="7935">
                        <c:v>-1.04955E-2</c:v>
                      </c:pt>
                      <c:pt idx="7936">
                        <c:v>-1.05145E-2</c:v>
                      </c:pt>
                      <c:pt idx="7937">
                        <c:v>-1.0533000000000001E-2</c:v>
                      </c:pt>
                      <c:pt idx="7938">
                        <c:v>-1.0552000000000001E-2</c:v>
                      </c:pt>
                      <c:pt idx="7939">
                        <c:v>-1.0565000000000001E-2</c:v>
                      </c:pt>
                      <c:pt idx="7940">
                        <c:v>-1.0582000000000003E-2</c:v>
                      </c:pt>
                      <c:pt idx="7941">
                        <c:v>-1.0598500000000002E-2</c:v>
                      </c:pt>
                      <c:pt idx="7942">
                        <c:v>-1.05985E-2</c:v>
                      </c:pt>
                      <c:pt idx="7943">
                        <c:v>-1.0616500000000003E-2</c:v>
                      </c:pt>
                      <c:pt idx="7944">
                        <c:v>-1.0634500000000002E-2</c:v>
                      </c:pt>
                      <c:pt idx="7945">
                        <c:v>-1.0648500000000003E-2</c:v>
                      </c:pt>
                      <c:pt idx="7946">
                        <c:v>-1.0594000000000001E-2</c:v>
                      </c:pt>
                      <c:pt idx="7947">
                        <c:v>-1.0614500000000001E-2</c:v>
                      </c:pt>
                      <c:pt idx="7948">
                        <c:v>-1.0636000000000001E-2</c:v>
                      </c:pt>
                      <c:pt idx="7949">
                        <c:v>-1.065E-2</c:v>
                      </c:pt>
                      <c:pt idx="7950">
                        <c:v>-1.0663000000000001E-2</c:v>
                      </c:pt>
                      <c:pt idx="7951">
                        <c:v>-1.068E-2</c:v>
                      </c:pt>
                      <c:pt idx="7952">
                        <c:v>-1.0697000000000002E-2</c:v>
                      </c:pt>
                      <c:pt idx="7953">
                        <c:v>-1.0719500000000002E-2</c:v>
                      </c:pt>
                      <c:pt idx="7954">
                        <c:v>-1.073E-2</c:v>
                      </c:pt>
                      <c:pt idx="7955">
                        <c:v>-1.0752999999999999E-2</c:v>
                      </c:pt>
                      <c:pt idx="7956">
                        <c:v>-1.07755E-2</c:v>
                      </c:pt>
                      <c:pt idx="7957">
                        <c:v>-1.0800999999999998E-2</c:v>
                      </c:pt>
                      <c:pt idx="7958">
                        <c:v>-1.0829000000000002E-2</c:v>
                      </c:pt>
                      <c:pt idx="7959">
                        <c:v>-1.0852000000000002E-2</c:v>
                      </c:pt>
                      <c:pt idx="7960">
                        <c:v>-1.0877999999999999E-2</c:v>
                      </c:pt>
                      <c:pt idx="7961">
                        <c:v>-1.0907E-2</c:v>
                      </c:pt>
                      <c:pt idx="7962">
                        <c:v>-1.0954999999999999E-2</c:v>
                      </c:pt>
                      <c:pt idx="7963">
                        <c:v>-1.0985999999999998E-2</c:v>
                      </c:pt>
                      <c:pt idx="7964">
                        <c:v>-1.10165E-2</c:v>
                      </c:pt>
                      <c:pt idx="7965">
                        <c:v>-1.1047499999999998E-2</c:v>
                      </c:pt>
                      <c:pt idx="7966">
                        <c:v>-1.1077500000000001E-2</c:v>
                      </c:pt>
                      <c:pt idx="7967">
                        <c:v>-1.1110499999999999E-2</c:v>
                      </c:pt>
                      <c:pt idx="7968">
                        <c:v>-1.1143999999999996E-2</c:v>
                      </c:pt>
                      <c:pt idx="7969">
                        <c:v>-1.1179999999999999E-2</c:v>
                      </c:pt>
                      <c:pt idx="7970">
                        <c:v>-1.1209500000000001E-2</c:v>
                      </c:pt>
                      <c:pt idx="7971">
                        <c:v>-1.1230000000000002E-2</c:v>
                      </c:pt>
                      <c:pt idx="7972">
                        <c:v>-1.1260999999999998E-2</c:v>
                      </c:pt>
                      <c:pt idx="7973">
                        <c:v>-1.1293500000000001E-2</c:v>
                      </c:pt>
                      <c:pt idx="7974">
                        <c:v>-1.13235E-2</c:v>
                      </c:pt>
                      <c:pt idx="7975">
                        <c:v>-1.13615E-2</c:v>
                      </c:pt>
                      <c:pt idx="7976">
                        <c:v>-1.1390500000000001E-2</c:v>
                      </c:pt>
                      <c:pt idx="7977">
                        <c:v>-1.1417E-2</c:v>
                      </c:pt>
                      <c:pt idx="7978">
                        <c:v>-1.14415E-2</c:v>
                      </c:pt>
                      <c:pt idx="7979">
                        <c:v>-1.1469E-2</c:v>
                      </c:pt>
                      <c:pt idx="7980">
                        <c:v>-1.1495500000000001E-2</c:v>
                      </c:pt>
                      <c:pt idx="7981">
                        <c:v>-1.15215E-2</c:v>
                      </c:pt>
                      <c:pt idx="7982">
                        <c:v>-1.1548500000000001E-2</c:v>
                      </c:pt>
                      <c:pt idx="7983">
                        <c:v>-1.15695E-2</c:v>
                      </c:pt>
                      <c:pt idx="7984">
                        <c:v>-1.1593500000000001E-2</c:v>
                      </c:pt>
                      <c:pt idx="7985">
                        <c:v>-1.1618999999999999E-2</c:v>
                      </c:pt>
                      <c:pt idx="7986">
                        <c:v>-1.1549E-2</c:v>
                      </c:pt>
                      <c:pt idx="7987">
                        <c:v>-1.15765E-2</c:v>
                      </c:pt>
                      <c:pt idx="7988">
                        <c:v>-1.16025E-2</c:v>
                      </c:pt>
                      <c:pt idx="7989">
                        <c:v>-1.1639500000000001E-2</c:v>
                      </c:pt>
                      <c:pt idx="7990">
                        <c:v>-1.16585E-2</c:v>
                      </c:pt>
                      <c:pt idx="7991">
                        <c:v>-1.1681499999999997E-2</c:v>
                      </c:pt>
                      <c:pt idx="7992">
                        <c:v>-1.1701000000000001E-2</c:v>
                      </c:pt>
                      <c:pt idx="7993">
                        <c:v>-1.17235E-2</c:v>
                      </c:pt>
                      <c:pt idx="7994">
                        <c:v>-1.1762999999999999E-2</c:v>
                      </c:pt>
                      <c:pt idx="7995">
                        <c:v>-1.1785999999999998E-2</c:v>
                      </c:pt>
                      <c:pt idx="7996">
                        <c:v>-1.1806999999999998E-2</c:v>
                      </c:pt>
                      <c:pt idx="7997">
                        <c:v>-1.1828999999999996E-2</c:v>
                      </c:pt>
                      <c:pt idx="7998">
                        <c:v>-1.1854499999999999E-2</c:v>
                      </c:pt>
                      <c:pt idx="7999">
                        <c:v>-1.1872999999999996E-2</c:v>
                      </c:pt>
                      <c:pt idx="8000">
                        <c:v>-1.1897499999999997E-2</c:v>
                      </c:pt>
                      <c:pt idx="8001">
                        <c:v>-1.1923999999999997E-2</c:v>
                      </c:pt>
                      <c:pt idx="8002">
                        <c:v>-1.1948499999999996E-2</c:v>
                      </c:pt>
                      <c:pt idx="8003">
                        <c:v>-1.1973499999999995E-2</c:v>
                      </c:pt>
                      <c:pt idx="8004">
                        <c:v>-1.2000999999999994E-2</c:v>
                      </c:pt>
                      <c:pt idx="8005">
                        <c:v>-1.2025999999999995E-2</c:v>
                      </c:pt>
                      <c:pt idx="8006">
                        <c:v>-1.2053999999999994E-2</c:v>
                      </c:pt>
                      <c:pt idx="8007">
                        <c:v>-1.2080999999999995E-2</c:v>
                      </c:pt>
                      <c:pt idx="8008">
                        <c:v>-1.2107499999999995E-2</c:v>
                      </c:pt>
                      <c:pt idx="8009">
                        <c:v>-1.2135499999999995E-2</c:v>
                      </c:pt>
                      <c:pt idx="8010">
                        <c:v>-1.2165999999999995E-2</c:v>
                      </c:pt>
                      <c:pt idx="8011">
                        <c:v>-1.2193999999999997E-2</c:v>
                      </c:pt>
                      <c:pt idx="8012">
                        <c:v>-1.2223499999999997E-2</c:v>
                      </c:pt>
                      <c:pt idx="8013">
                        <c:v>-1.2254499999999996E-2</c:v>
                      </c:pt>
                      <c:pt idx="8014">
                        <c:v>-1.2269499999999997E-2</c:v>
                      </c:pt>
                      <c:pt idx="8015">
                        <c:v>-1.2300500000000001E-2</c:v>
                      </c:pt>
                      <c:pt idx="8016">
                        <c:v>-1.23295E-2</c:v>
                      </c:pt>
                      <c:pt idx="8017">
                        <c:v>-1.2358000000000001E-2</c:v>
                      </c:pt>
                      <c:pt idx="8018">
                        <c:v>-1.23885E-2</c:v>
                      </c:pt>
                      <c:pt idx="8019">
                        <c:v>-1.2421999999999997E-2</c:v>
                      </c:pt>
                      <c:pt idx="8020">
                        <c:v>-1.24505E-2</c:v>
                      </c:pt>
                      <c:pt idx="8021">
                        <c:v>-1.2476999999999999E-2</c:v>
                      </c:pt>
                      <c:pt idx="8022">
                        <c:v>-1.2510999999999996E-2</c:v>
                      </c:pt>
                      <c:pt idx="8023">
                        <c:v>-1.2541999999999996E-2</c:v>
                      </c:pt>
                      <c:pt idx="8024">
                        <c:v>-1.2571999999999995E-2</c:v>
                      </c:pt>
                      <c:pt idx="8025">
                        <c:v>-1.2601999999999993E-2</c:v>
                      </c:pt>
                      <c:pt idx="8026">
                        <c:v>-1.2632999999999997E-2</c:v>
                      </c:pt>
                      <c:pt idx="8027">
                        <c:v>-1.2663999999999991E-2</c:v>
                      </c:pt>
                      <c:pt idx="8028">
                        <c:v>-1.2694999999999991E-2</c:v>
                      </c:pt>
                      <c:pt idx="8029">
                        <c:v>-1.2727499999999992E-2</c:v>
                      </c:pt>
                      <c:pt idx="8030">
                        <c:v>-1.2755499999999993E-2</c:v>
                      </c:pt>
                      <c:pt idx="8031">
                        <c:v>-1.2786999999999993E-2</c:v>
                      </c:pt>
                      <c:pt idx="8032">
                        <c:v>-1.2814499999999993E-2</c:v>
                      </c:pt>
                      <c:pt idx="8033">
                        <c:v>-1.2849999999999995E-2</c:v>
                      </c:pt>
                      <c:pt idx="8034">
                        <c:v>-1.2902999999999991E-2</c:v>
                      </c:pt>
                      <c:pt idx="8035">
                        <c:v>-1.2930999999999993E-2</c:v>
                      </c:pt>
                      <c:pt idx="8036">
                        <c:v>-1.2955499999999993E-2</c:v>
                      </c:pt>
                      <c:pt idx="8037">
                        <c:v>-1.2983499999999992E-2</c:v>
                      </c:pt>
                      <c:pt idx="8038">
                        <c:v>-1.3015999999999993E-2</c:v>
                      </c:pt>
                      <c:pt idx="8039">
                        <c:v>-1.3042999999999994E-2</c:v>
                      </c:pt>
                      <c:pt idx="8040">
                        <c:v>-1.3072499999999994E-2</c:v>
                      </c:pt>
                      <c:pt idx="8041">
                        <c:v>-1.3098999999999994E-2</c:v>
                      </c:pt>
                      <c:pt idx="8042">
                        <c:v>-1.3149499999999995E-2</c:v>
                      </c:pt>
                      <c:pt idx="8043">
                        <c:v>-1.3176999999999999E-2</c:v>
                      </c:pt>
                      <c:pt idx="8044">
                        <c:v>-1.3198499999999997E-2</c:v>
                      </c:pt>
                      <c:pt idx="8045">
                        <c:v>-1.3218499999999998E-2</c:v>
                      </c:pt>
                      <c:pt idx="8046">
                        <c:v>-1.3228499999999997E-2</c:v>
                      </c:pt>
                      <c:pt idx="8047">
                        <c:v>-1.3242999999999998E-2</c:v>
                      </c:pt>
                      <c:pt idx="8048">
                        <c:v>-1.3236999999999999E-2</c:v>
                      </c:pt>
                      <c:pt idx="8049">
                        <c:v>-1.3256499999999999E-2</c:v>
                      </c:pt>
                      <c:pt idx="8050">
                        <c:v>-1.3234999999999999E-2</c:v>
                      </c:pt>
                      <c:pt idx="8051">
                        <c:v>-1.3249E-2</c:v>
                      </c:pt>
                      <c:pt idx="8052">
                        <c:v>-1.3269499999999998E-2</c:v>
                      </c:pt>
                      <c:pt idx="8053">
                        <c:v>-1.3287499999999999E-2</c:v>
                      </c:pt>
                      <c:pt idx="8054">
                        <c:v>-1.3301999999999998E-2</c:v>
                      </c:pt>
                      <c:pt idx="8055">
                        <c:v>-1.3321999999999999E-2</c:v>
                      </c:pt>
                      <c:pt idx="8056">
                        <c:v>-1.3339999999999998E-2</c:v>
                      </c:pt>
                      <c:pt idx="8057">
                        <c:v>-1.3359999999999999E-2</c:v>
                      </c:pt>
                      <c:pt idx="8058">
                        <c:v>-1.3386499999999999E-2</c:v>
                      </c:pt>
                      <c:pt idx="8059">
                        <c:v>-1.3408499999999999E-2</c:v>
                      </c:pt>
                      <c:pt idx="8060">
                        <c:v>-1.3434499999999995E-2</c:v>
                      </c:pt>
                      <c:pt idx="8061">
                        <c:v>-1.3468999999999995E-2</c:v>
                      </c:pt>
                      <c:pt idx="8062">
                        <c:v>-1.3497999999999994E-2</c:v>
                      </c:pt>
                      <c:pt idx="8063">
                        <c:v>-1.3525999999999996E-2</c:v>
                      </c:pt>
                      <c:pt idx="8064">
                        <c:v>-1.3556499999999994E-2</c:v>
                      </c:pt>
                      <c:pt idx="8065">
                        <c:v>-1.3584999999999993E-2</c:v>
                      </c:pt>
                      <c:pt idx="8066">
                        <c:v>-1.3615999999999994E-2</c:v>
                      </c:pt>
                      <c:pt idx="8067">
                        <c:v>-1.3645499999999994E-2</c:v>
                      </c:pt>
                      <c:pt idx="8068">
                        <c:v>-1.3675499999999997E-2</c:v>
                      </c:pt>
                      <c:pt idx="8069">
                        <c:v>-1.3704999999999993E-2</c:v>
                      </c:pt>
                      <c:pt idx="8070">
                        <c:v>-1.3736499999999994E-2</c:v>
                      </c:pt>
                      <c:pt idx="8071">
                        <c:v>-1.3765499999999993E-2</c:v>
                      </c:pt>
                      <c:pt idx="8072">
                        <c:v>-1.3790499999999997E-2</c:v>
                      </c:pt>
                      <c:pt idx="8073">
                        <c:v>-1.3818499999999996E-2</c:v>
                      </c:pt>
                      <c:pt idx="8074">
                        <c:v>-1.3847999999999996E-2</c:v>
                      </c:pt>
                      <c:pt idx="8075">
                        <c:v>-1.3881499999999998E-2</c:v>
                      </c:pt>
                      <c:pt idx="8076">
                        <c:v>-1.3911999999999997E-2</c:v>
                      </c:pt>
                      <c:pt idx="8077">
                        <c:v>-1.3942E-2</c:v>
                      </c:pt>
                      <c:pt idx="8078">
                        <c:v>-1.3968000000000001E-2</c:v>
                      </c:pt>
                      <c:pt idx="8079">
                        <c:v>-1.40065E-2</c:v>
                      </c:pt>
                      <c:pt idx="8080">
                        <c:v>-1.4030500000000001E-2</c:v>
                      </c:pt>
                      <c:pt idx="8081">
                        <c:v>-1.4054500000000003E-2</c:v>
                      </c:pt>
                      <c:pt idx="8082">
                        <c:v>-1.4086000000000003E-2</c:v>
                      </c:pt>
                      <c:pt idx="8083">
                        <c:v>-1.4109000000000003E-2</c:v>
                      </c:pt>
                      <c:pt idx="8084">
                        <c:v>-1.4135000000000002E-2</c:v>
                      </c:pt>
                      <c:pt idx="8085">
                        <c:v>-1.4160500000000003E-2</c:v>
                      </c:pt>
                      <c:pt idx="8086">
                        <c:v>-1.4184E-2</c:v>
                      </c:pt>
                      <c:pt idx="8087">
                        <c:v>-1.4208000000000004E-2</c:v>
                      </c:pt>
                      <c:pt idx="8088">
                        <c:v>-1.4231000000000002E-2</c:v>
                      </c:pt>
                      <c:pt idx="8089">
                        <c:v>-1.4253000000000002E-2</c:v>
                      </c:pt>
                      <c:pt idx="8090">
                        <c:v>-1.4275500000000002E-2</c:v>
                      </c:pt>
                      <c:pt idx="8091">
                        <c:v>-1.4299000000000001E-2</c:v>
                      </c:pt>
                      <c:pt idx="8092">
                        <c:v>-1.43255E-2</c:v>
                      </c:pt>
                      <c:pt idx="8093">
                        <c:v>-1.43485E-2</c:v>
                      </c:pt>
                      <c:pt idx="8094">
                        <c:v>-1.43795E-2</c:v>
                      </c:pt>
                      <c:pt idx="8095">
                        <c:v>-1.4401500000000001E-2</c:v>
                      </c:pt>
                      <c:pt idx="8096">
                        <c:v>-1.4423500000000002E-2</c:v>
                      </c:pt>
                      <c:pt idx="8097">
                        <c:v>-1.4444000000000004E-2</c:v>
                      </c:pt>
                      <c:pt idx="8098">
                        <c:v>-1.4462500000000003E-2</c:v>
                      </c:pt>
                      <c:pt idx="8099">
                        <c:v>-1.44835E-2</c:v>
                      </c:pt>
                      <c:pt idx="8100">
                        <c:v>-1.4503000000000002E-2</c:v>
                      </c:pt>
                      <c:pt idx="8101">
                        <c:v>-1.4524000000000002E-2</c:v>
                      </c:pt>
                      <c:pt idx="8102">
                        <c:v>-1.4543500000000003E-2</c:v>
                      </c:pt>
                      <c:pt idx="8103">
                        <c:v>-1.4563500000000002E-2</c:v>
                      </c:pt>
                      <c:pt idx="8104">
                        <c:v>-1.4579500000000002E-2</c:v>
                      </c:pt>
                      <c:pt idx="8105">
                        <c:v>-1.4598000000000005E-2</c:v>
                      </c:pt>
                      <c:pt idx="8106">
                        <c:v>-1.4614000000000005E-2</c:v>
                      </c:pt>
                      <c:pt idx="8107">
                        <c:v>-1.4638000000000002E-2</c:v>
                      </c:pt>
                      <c:pt idx="8108">
                        <c:v>-1.4656000000000002E-2</c:v>
                      </c:pt>
                      <c:pt idx="8109">
                        <c:v>-1.4672500000000002E-2</c:v>
                      </c:pt>
                      <c:pt idx="8110">
                        <c:v>-1.4688500000000002E-2</c:v>
                      </c:pt>
                      <c:pt idx="8111">
                        <c:v>-1.4707500000000005E-2</c:v>
                      </c:pt>
                      <c:pt idx="8112">
                        <c:v>-1.4720000000000004E-2</c:v>
                      </c:pt>
                      <c:pt idx="8113">
                        <c:v>-1.4733000000000005E-2</c:v>
                      </c:pt>
                      <c:pt idx="8114">
                        <c:v>-1.4745000000000003E-2</c:v>
                      </c:pt>
                      <c:pt idx="8115">
                        <c:v>-1.4769500000000005E-2</c:v>
                      </c:pt>
                      <c:pt idx="8116">
                        <c:v>-1.4782500000000006E-2</c:v>
                      </c:pt>
                      <c:pt idx="8117">
                        <c:v>-1.4795500000000001E-2</c:v>
                      </c:pt>
                      <c:pt idx="8118">
                        <c:v>-1.4809000000000003E-2</c:v>
                      </c:pt>
                      <c:pt idx="8119">
                        <c:v>-1.4826000000000001E-2</c:v>
                      </c:pt>
                      <c:pt idx="8120">
                        <c:v>-1.48395E-2</c:v>
                      </c:pt>
                      <c:pt idx="8121">
                        <c:v>-1.4852499999999999E-2</c:v>
                      </c:pt>
                      <c:pt idx="8122">
                        <c:v>-1.4870499999999998E-2</c:v>
                      </c:pt>
                      <c:pt idx="8123">
                        <c:v>-1.4886499999999999E-2</c:v>
                      </c:pt>
                      <c:pt idx="8124">
                        <c:v>-1.4900499999999997E-2</c:v>
                      </c:pt>
                      <c:pt idx="8125">
                        <c:v>-1.4912499999999997E-2</c:v>
                      </c:pt>
                      <c:pt idx="8126">
                        <c:v>-1.4926499999999999E-2</c:v>
                      </c:pt>
                      <c:pt idx="8127">
                        <c:v>-1.4940999999999998E-2</c:v>
                      </c:pt>
                      <c:pt idx="8128">
                        <c:v>-1.4953499999999995E-2</c:v>
                      </c:pt>
                      <c:pt idx="8129">
                        <c:v>-1.4970999999999998E-2</c:v>
                      </c:pt>
                      <c:pt idx="8130">
                        <c:v>-1.4987499999999997E-2</c:v>
                      </c:pt>
                      <c:pt idx="8131">
                        <c:v>-1.5003499999999998E-2</c:v>
                      </c:pt>
                      <c:pt idx="8132">
                        <c:v>-1.5017999999999998E-2</c:v>
                      </c:pt>
                      <c:pt idx="8133">
                        <c:v>-1.50335E-2</c:v>
                      </c:pt>
                      <c:pt idx="8134">
                        <c:v>-1.5043499999999996E-2</c:v>
                      </c:pt>
                      <c:pt idx="8135">
                        <c:v>-1.5054499999999997E-2</c:v>
                      </c:pt>
                      <c:pt idx="8136">
                        <c:v>-1.5069499999999996E-2</c:v>
                      </c:pt>
                      <c:pt idx="8137">
                        <c:v>-1.5085499999999996E-2</c:v>
                      </c:pt>
                      <c:pt idx="8138">
                        <c:v>-1.5101E-2</c:v>
                      </c:pt>
                      <c:pt idx="8139">
                        <c:v>-1.5111999999999997E-2</c:v>
                      </c:pt>
                      <c:pt idx="8140">
                        <c:v>-1.5126999999999996E-2</c:v>
                      </c:pt>
                      <c:pt idx="8141">
                        <c:v>-1.5141499999999992E-2</c:v>
                      </c:pt>
                      <c:pt idx="8142">
                        <c:v>-1.5172999999999992E-2</c:v>
                      </c:pt>
                      <c:pt idx="8143">
                        <c:v>-1.5186999999999992E-2</c:v>
                      </c:pt>
                      <c:pt idx="8144">
                        <c:v>-1.5200999999999991E-2</c:v>
                      </c:pt>
                      <c:pt idx="8145">
                        <c:v>-1.5214999999999989E-2</c:v>
                      </c:pt>
                      <c:pt idx="8146">
                        <c:v>-1.5230499999999994E-2</c:v>
                      </c:pt>
                      <c:pt idx="8147">
                        <c:v>-1.5242999999999991E-2</c:v>
                      </c:pt>
                      <c:pt idx="8148">
                        <c:v>-1.5257999999999994E-2</c:v>
                      </c:pt>
                      <c:pt idx="8149">
                        <c:v>-1.5272499999999991E-2</c:v>
                      </c:pt>
                      <c:pt idx="8150">
                        <c:v>-1.5287999999999986E-2</c:v>
                      </c:pt>
                      <c:pt idx="8151">
                        <c:v>-1.5295999999999987E-2</c:v>
                      </c:pt>
                      <c:pt idx="8152">
                        <c:v>-1.5307499999999988E-2</c:v>
                      </c:pt>
                      <c:pt idx="8153">
                        <c:v>-1.5311999999999987E-2</c:v>
                      </c:pt>
                      <c:pt idx="8154">
                        <c:v>-1.5330499999999985E-2</c:v>
                      </c:pt>
                      <c:pt idx="8155">
                        <c:v>-1.5334499999999984E-2</c:v>
                      </c:pt>
                      <c:pt idx="8156">
                        <c:v>-1.5337999999999987E-2</c:v>
                      </c:pt>
                      <c:pt idx="8157">
                        <c:v>-1.5338999999999985E-2</c:v>
                      </c:pt>
                      <c:pt idx="8158">
                        <c:v>-1.5339499999999983E-2</c:v>
                      </c:pt>
                      <c:pt idx="8159">
                        <c:v>-1.5341999999999988E-2</c:v>
                      </c:pt>
                      <c:pt idx="8160">
                        <c:v>-1.5344499999999985E-2</c:v>
                      </c:pt>
                      <c:pt idx="8161">
                        <c:v>-1.5345999999999986E-2</c:v>
                      </c:pt>
                      <c:pt idx="8162">
                        <c:v>-1.5348499999999987E-2</c:v>
                      </c:pt>
                      <c:pt idx="8163">
                        <c:v>-1.5346999999999986E-2</c:v>
                      </c:pt>
                      <c:pt idx="8164">
                        <c:v>-1.5347999999999983E-2</c:v>
                      </c:pt>
                      <c:pt idx="8165">
                        <c:v>-1.5348999999999986E-2</c:v>
                      </c:pt>
                      <c:pt idx="8166">
                        <c:v>-1.5350499999999984E-2</c:v>
                      </c:pt>
                      <c:pt idx="8167">
                        <c:v>-1.5349499999999983E-2</c:v>
                      </c:pt>
                      <c:pt idx="8168">
                        <c:v>-1.5349499999999981E-2</c:v>
                      </c:pt>
                      <c:pt idx="8169">
                        <c:v>-1.5346499999999978E-2</c:v>
                      </c:pt>
                      <c:pt idx="8170">
                        <c:v>-1.5353999999999981E-2</c:v>
                      </c:pt>
                      <c:pt idx="8171">
                        <c:v>-1.5360499999999982E-2</c:v>
                      </c:pt>
                      <c:pt idx="8172">
                        <c:v>-1.5364999999999985E-2</c:v>
                      </c:pt>
                      <c:pt idx="8173">
                        <c:v>-1.5367999999999984E-2</c:v>
                      </c:pt>
                      <c:pt idx="8174">
                        <c:v>-1.5373499999999983E-2</c:v>
                      </c:pt>
                      <c:pt idx="8175">
                        <c:v>-1.5370999999999982E-2</c:v>
                      </c:pt>
                      <c:pt idx="8176">
                        <c:v>-1.5377999999999985E-2</c:v>
                      </c:pt>
                      <c:pt idx="8177">
                        <c:v>-1.5384499999999983E-2</c:v>
                      </c:pt>
                      <c:pt idx="8178">
                        <c:v>-1.5396499999999981E-2</c:v>
                      </c:pt>
                      <c:pt idx="8179">
                        <c:v>-1.5407499999999987E-2</c:v>
                      </c:pt>
                      <c:pt idx="8180">
                        <c:v>-1.5416499999999984E-2</c:v>
                      </c:pt>
                      <c:pt idx="8181">
                        <c:v>-1.5424999999999987E-2</c:v>
                      </c:pt>
                      <c:pt idx="8182">
                        <c:v>-1.5435499999999986E-2</c:v>
                      </c:pt>
                      <c:pt idx="8183">
                        <c:v>-1.5444999999999985E-2</c:v>
                      </c:pt>
                      <c:pt idx="8184">
                        <c:v>-1.5456999999999988E-2</c:v>
                      </c:pt>
                      <c:pt idx="8185">
                        <c:v>-1.5468999999999988E-2</c:v>
                      </c:pt>
                      <c:pt idx="8186">
                        <c:v>-1.5565499999999987E-2</c:v>
                      </c:pt>
                      <c:pt idx="8187">
                        <c:v>-1.5576499999999993E-2</c:v>
                      </c:pt>
                      <c:pt idx="8188">
                        <c:v>-1.5586999999999986E-2</c:v>
                      </c:pt>
                      <c:pt idx="8189">
                        <c:v>-1.5596999999999989E-2</c:v>
                      </c:pt>
                      <c:pt idx="8190">
                        <c:v>-1.5607999999999986E-2</c:v>
                      </c:pt>
                      <c:pt idx="8191">
                        <c:v>-1.5619499999999986E-2</c:v>
                      </c:pt>
                      <c:pt idx="8192">
                        <c:v>-1.5631499999999989E-2</c:v>
                      </c:pt>
                      <c:pt idx="8193">
                        <c:v>-1.5644499999999988E-2</c:v>
                      </c:pt>
                      <c:pt idx="8194">
                        <c:v>-1.5635999999999987E-2</c:v>
                      </c:pt>
                      <c:pt idx="8195">
                        <c:v>-1.5646499999999987E-2</c:v>
                      </c:pt>
                      <c:pt idx="8196">
                        <c:v>-1.5657999999999988E-2</c:v>
                      </c:pt>
                      <c:pt idx="8197">
                        <c:v>-1.5670499999999987E-2</c:v>
                      </c:pt>
                      <c:pt idx="8198">
                        <c:v>-1.5681499999999991E-2</c:v>
                      </c:pt>
                      <c:pt idx="8199">
                        <c:v>-1.5696999999999989E-2</c:v>
                      </c:pt>
                      <c:pt idx="8200">
                        <c:v>-1.5707499999999992E-2</c:v>
                      </c:pt>
                      <c:pt idx="8201">
                        <c:v>-1.5717999999999989E-2</c:v>
                      </c:pt>
                      <c:pt idx="8202">
                        <c:v>-1.572949999999999E-2</c:v>
                      </c:pt>
                      <c:pt idx="8203">
                        <c:v>-1.5741999999999992E-2</c:v>
                      </c:pt>
                      <c:pt idx="8204">
                        <c:v>-1.575349999999999E-2</c:v>
                      </c:pt>
                      <c:pt idx="8205">
                        <c:v>-1.5765499999999991E-2</c:v>
                      </c:pt>
                      <c:pt idx="8206">
                        <c:v>-1.5756499999999993E-2</c:v>
                      </c:pt>
                      <c:pt idx="8207">
                        <c:v>-1.5765999999999992E-2</c:v>
                      </c:pt>
                      <c:pt idx="8208">
                        <c:v>-1.5777499999999989E-2</c:v>
                      </c:pt>
                      <c:pt idx="8209">
                        <c:v>-1.5786999999999992E-2</c:v>
                      </c:pt>
                      <c:pt idx="8210">
                        <c:v>-1.5798499999999993E-2</c:v>
                      </c:pt>
                      <c:pt idx="8211">
                        <c:v>-1.5811999999999993E-2</c:v>
                      </c:pt>
                      <c:pt idx="8212">
                        <c:v>-1.5825499999999996E-2</c:v>
                      </c:pt>
                      <c:pt idx="8213">
                        <c:v>-1.5835999999999996E-2</c:v>
                      </c:pt>
                      <c:pt idx="8214">
                        <c:v>-1.5856499999999996E-2</c:v>
                      </c:pt>
                      <c:pt idx="8215">
                        <c:v>-1.5864E-2</c:v>
                      </c:pt>
                      <c:pt idx="8216">
                        <c:v>-1.5883000000000001E-2</c:v>
                      </c:pt>
                      <c:pt idx="8217">
                        <c:v>-1.5895000000000003E-2</c:v>
                      </c:pt>
                      <c:pt idx="8218">
                        <c:v>-1.5898500000000003E-2</c:v>
                      </c:pt>
                      <c:pt idx="8219">
                        <c:v>-1.5911999999999999E-2</c:v>
                      </c:pt>
                      <c:pt idx="8220">
                        <c:v>-1.5928500000000002E-2</c:v>
                      </c:pt>
                      <c:pt idx="8221">
                        <c:v>-1.5946000000000005E-2</c:v>
                      </c:pt>
                      <c:pt idx="8222">
                        <c:v>-1.5956500000000002E-2</c:v>
                      </c:pt>
                      <c:pt idx="8223">
                        <c:v>-1.5964000000000006E-2</c:v>
                      </c:pt>
                      <c:pt idx="8224">
                        <c:v>-1.5977500000000009E-2</c:v>
                      </c:pt>
                      <c:pt idx="8225">
                        <c:v>-1.5988500000000006E-2</c:v>
                      </c:pt>
                      <c:pt idx="8226">
                        <c:v>-1.6001500000000009E-2</c:v>
                      </c:pt>
                      <c:pt idx="8227">
                        <c:v>-1.601350000000001E-2</c:v>
                      </c:pt>
                      <c:pt idx="8228">
                        <c:v>-1.6025500000000008E-2</c:v>
                      </c:pt>
                      <c:pt idx="8229">
                        <c:v>-1.6037500000000007E-2</c:v>
                      </c:pt>
                      <c:pt idx="8230">
                        <c:v>-1.6049000000000011E-2</c:v>
                      </c:pt>
                      <c:pt idx="8231">
                        <c:v>-1.606150000000001E-2</c:v>
                      </c:pt>
                      <c:pt idx="8232">
                        <c:v>-1.6073500000000011E-2</c:v>
                      </c:pt>
                      <c:pt idx="8233">
                        <c:v>-1.6081500000000012E-2</c:v>
                      </c:pt>
                      <c:pt idx="8234">
                        <c:v>-1.6094500000000012E-2</c:v>
                      </c:pt>
                      <c:pt idx="8235">
                        <c:v>-1.6108500000000012E-2</c:v>
                      </c:pt>
                      <c:pt idx="8236">
                        <c:v>-1.6125500000000011E-2</c:v>
                      </c:pt>
                      <c:pt idx="8237">
                        <c:v>-1.614100000000001E-2</c:v>
                      </c:pt>
                      <c:pt idx="8238">
                        <c:v>-1.614500000000001E-2</c:v>
                      </c:pt>
                      <c:pt idx="8239">
                        <c:v>-1.6160000000000011E-2</c:v>
                      </c:pt>
                      <c:pt idx="8240">
                        <c:v>-1.6172000000000013E-2</c:v>
                      </c:pt>
                      <c:pt idx="8241">
                        <c:v>-1.6184500000000015E-2</c:v>
                      </c:pt>
                      <c:pt idx="8242">
                        <c:v>-1.6197500000000017E-2</c:v>
                      </c:pt>
                      <c:pt idx="8243">
                        <c:v>-1.6211000000000021E-2</c:v>
                      </c:pt>
                      <c:pt idx="8244">
                        <c:v>-1.6222500000000018E-2</c:v>
                      </c:pt>
                      <c:pt idx="8245">
                        <c:v>-1.623450000000002E-2</c:v>
                      </c:pt>
                      <c:pt idx="8246">
                        <c:v>-1.6249500000000017E-2</c:v>
                      </c:pt>
                      <c:pt idx="8247">
                        <c:v>-1.6267500000000018E-2</c:v>
                      </c:pt>
                      <c:pt idx="8248">
                        <c:v>-1.6281000000000018E-2</c:v>
                      </c:pt>
                      <c:pt idx="8249">
                        <c:v>-1.6295000000000021E-2</c:v>
                      </c:pt>
                      <c:pt idx="8250">
                        <c:v>-1.6357000000000021E-2</c:v>
                      </c:pt>
                      <c:pt idx="8251">
                        <c:v>-1.6375500000000022E-2</c:v>
                      </c:pt>
                      <c:pt idx="8252">
                        <c:v>-1.6389000000000015E-2</c:v>
                      </c:pt>
                      <c:pt idx="8253">
                        <c:v>-1.6403000000000015E-2</c:v>
                      </c:pt>
                      <c:pt idx="8254">
                        <c:v>-1.6408000000000016E-2</c:v>
                      </c:pt>
                      <c:pt idx="8255">
                        <c:v>-1.641950000000001E-2</c:v>
                      </c:pt>
                      <c:pt idx="8256">
                        <c:v>-1.6431500000000016E-2</c:v>
                      </c:pt>
                      <c:pt idx="8257">
                        <c:v>-1.6443500000000014E-2</c:v>
                      </c:pt>
                      <c:pt idx="8258">
                        <c:v>-1.6449500000000013E-2</c:v>
                      </c:pt>
                      <c:pt idx="8259">
                        <c:v>-1.6454000000000014E-2</c:v>
                      </c:pt>
                      <c:pt idx="8260">
                        <c:v>-1.6459000000000012E-2</c:v>
                      </c:pt>
                      <c:pt idx="8261">
                        <c:v>-1.6462500000000015E-2</c:v>
                      </c:pt>
                      <c:pt idx="8262">
                        <c:v>-1.6467000000000013E-2</c:v>
                      </c:pt>
                      <c:pt idx="8263">
                        <c:v>-1.646800000000001E-2</c:v>
                      </c:pt>
                      <c:pt idx="8264">
                        <c:v>-1.6469000000000015E-2</c:v>
                      </c:pt>
                      <c:pt idx="8265">
                        <c:v>-1.6470500000000013E-2</c:v>
                      </c:pt>
                      <c:pt idx="8266">
                        <c:v>-1.6471500000000014E-2</c:v>
                      </c:pt>
                      <c:pt idx="8267">
                        <c:v>-1.6472500000000015E-2</c:v>
                      </c:pt>
                      <c:pt idx="8268">
                        <c:v>-1.6473500000000016E-2</c:v>
                      </c:pt>
                      <c:pt idx="8269">
                        <c:v>-1.6472500000000015E-2</c:v>
                      </c:pt>
                      <c:pt idx="8270">
                        <c:v>-1.6472500000000011E-2</c:v>
                      </c:pt>
                      <c:pt idx="8271">
                        <c:v>-1.6473500000000016E-2</c:v>
                      </c:pt>
                      <c:pt idx="8272">
                        <c:v>-1.6474500000000017E-2</c:v>
                      </c:pt>
                      <c:pt idx="8273">
                        <c:v>-1.6476000000000018E-2</c:v>
                      </c:pt>
                      <c:pt idx="8274">
                        <c:v>-1.6477000000000016E-2</c:v>
                      </c:pt>
                      <c:pt idx="8275">
                        <c:v>-1.6476000000000018E-2</c:v>
                      </c:pt>
                      <c:pt idx="8276">
                        <c:v>-1.6476500000000015E-2</c:v>
                      </c:pt>
                      <c:pt idx="8277">
                        <c:v>-1.6477000000000016E-2</c:v>
                      </c:pt>
                      <c:pt idx="8278">
                        <c:v>-1.6477000000000016E-2</c:v>
                      </c:pt>
                      <c:pt idx="8279">
                        <c:v>-1.6469000000000015E-2</c:v>
                      </c:pt>
                      <c:pt idx="8280">
                        <c:v>-1.6470000000000016E-2</c:v>
                      </c:pt>
                      <c:pt idx="8281">
                        <c:v>-1.6468500000000014E-2</c:v>
                      </c:pt>
                      <c:pt idx="8282">
                        <c:v>-1.6468500000000011E-2</c:v>
                      </c:pt>
                      <c:pt idx="8283">
                        <c:v>-1.6469500000000012E-2</c:v>
                      </c:pt>
                      <c:pt idx="8284">
                        <c:v>-1.6458000000000014E-2</c:v>
                      </c:pt>
                      <c:pt idx="8285">
                        <c:v>-1.6461500000000014E-2</c:v>
                      </c:pt>
                      <c:pt idx="8286">
                        <c:v>-1.6468000000000014E-2</c:v>
                      </c:pt>
                      <c:pt idx="8287">
                        <c:v>-1.6470000000000012E-2</c:v>
                      </c:pt>
                      <c:pt idx="8288">
                        <c:v>-1.6474500000000013E-2</c:v>
                      </c:pt>
                      <c:pt idx="8289">
                        <c:v>-1.6479000000000014E-2</c:v>
                      </c:pt>
                      <c:pt idx="8290">
                        <c:v>-1.6507000000000011E-2</c:v>
                      </c:pt>
                      <c:pt idx="8291">
                        <c:v>-1.650950000000001E-2</c:v>
                      </c:pt>
                      <c:pt idx="8292">
                        <c:v>-1.6511500000000009E-2</c:v>
                      </c:pt>
                      <c:pt idx="8293">
                        <c:v>-1.6512500000000006E-2</c:v>
                      </c:pt>
                      <c:pt idx="8294">
                        <c:v>-1.6509000000000006E-2</c:v>
                      </c:pt>
                      <c:pt idx="8295">
                        <c:v>-1.6514000000000008E-2</c:v>
                      </c:pt>
                      <c:pt idx="8296">
                        <c:v>-1.6520000000000007E-2</c:v>
                      </c:pt>
                      <c:pt idx="8297">
                        <c:v>-1.6522500000000006E-2</c:v>
                      </c:pt>
                      <c:pt idx="8298">
                        <c:v>-1.6526500000000006E-2</c:v>
                      </c:pt>
                      <c:pt idx="8299">
                        <c:v>-1.6530000000000003E-2</c:v>
                      </c:pt>
                      <c:pt idx="8300">
                        <c:v>-1.6535000000000005E-2</c:v>
                      </c:pt>
                      <c:pt idx="8301">
                        <c:v>-1.6539500000000002E-2</c:v>
                      </c:pt>
                      <c:pt idx="8302">
                        <c:v>-1.6499500000000004E-2</c:v>
                      </c:pt>
                      <c:pt idx="8303">
                        <c:v>-1.6502000000000006E-2</c:v>
                      </c:pt>
                      <c:pt idx="8304">
                        <c:v>-1.6506000000000007E-2</c:v>
                      </c:pt>
                      <c:pt idx="8305">
                        <c:v>-1.6508500000000002E-2</c:v>
                      </c:pt>
                      <c:pt idx="8306">
                        <c:v>-1.6512000000000006E-2</c:v>
                      </c:pt>
                      <c:pt idx="8307">
                        <c:v>-1.6507500000000005E-2</c:v>
                      </c:pt>
                      <c:pt idx="8308">
                        <c:v>-1.6509000000000006E-2</c:v>
                      </c:pt>
                      <c:pt idx="8309">
                        <c:v>-1.6511000000000008E-2</c:v>
                      </c:pt>
                      <c:pt idx="8310">
                        <c:v>-1.651300000000001E-2</c:v>
                      </c:pt>
                      <c:pt idx="8311">
                        <c:v>-1.6514000000000008E-2</c:v>
                      </c:pt>
                      <c:pt idx="8312">
                        <c:v>-1.6521000000000008E-2</c:v>
                      </c:pt>
                      <c:pt idx="8313">
                        <c:v>-1.6525500000000009E-2</c:v>
                      </c:pt>
                      <c:pt idx="8314">
                        <c:v>-1.653050000000001E-2</c:v>
                      </c:pt>
                      <c:pt idx="8315">
                        <c:v>-1.6534500000000011E-2</c:v>
                      </c:pt>
                      <c:pt idx="8316">
                        <c:v>-1.6539000000000012E-2</c:v>
                      </c:pt>
                      <c:pt idx="8317">
                        <c:v>-1.654350000000001E-2</c:v>
                      </c:pt>
                      <c:pt idx="8318">
                        <c:v>-1.6548000000000011E-2</c:v>
                      </c:pt>
                      <c:pt idx="8319">
                        <c:v>-1.6553500000000013E-2</c:v>
                      </c:pt>
                      <c:pt idx="8320">
                        <c:v>-1.6559000000000008E-2</c:v>
                      </c:pt>
                      <c:pt idx="8321">
                        <c:v>-1.6563500000000009E-2</c:v>
                      </c:pt>
                      <c:pt idx="8322">
                        <c:v>-1.6566500000000008E-2</c:v>
                      </c:pt>
                      <c:pt idx="8323">
                        <c:v>-1.6574500000000009E-2</c:v>
                      </c:pt>
                      <c:pt idx="8324">
                        <c:v>-1.6582500000000007E-2</c:v>
                      </c:pt>
                      <c:pt idx="8325">
                        <c:v>-1.6589500000000007E-2</c:v>
                      </c:pt>
                      <c:pt idx="8326">
                        <c:v>-1.6597500000000005E-2</c:v>
                      </c:pt>
                      <c:pt idx="8327">
                        <c:v>-1.6605000000000002E-2</c:v>
                      </c:pt>
                      <c:pt idx="8328">
                        <c:v>-1.6612000000000002E-2</c:v>
                      </c:pt>
                      <c:pt idx="8329">
                        <c:v>-1.6619500000000002E-2</c:v>
                      </c:pt>
                      <c:pt idx="8330">
                        <c:v>-1.6626999999999999E-2</c:v>
                      </c:pt>
                      <c:pt idx="8331">
                        <c:v>-1.6636000000000001E-2</c:v>
                      </c:pt>
                      <c:pt idx="8332">
                        <c:v>-1.6645E-2</c:v>
                      </c:pt>
                      <c:pt idx="8333">
                        <c:v>-1.6652E-2</c:v>
                      </c:pt>
                      <c:pt idx="8334">
                        <c:v>-1.6659500000000001E-2</c:v>
                      </c:pt>
                      <c:pt idx="8335">
                        <c:v>-1.6668499999999996E-2</c:v>
                      </c:pt>
                      <c:pt idx="8336">
                        <c:v>-1.6675999999999996E-2</c:v>
                      </c:pt>
                      <c:pt idx="8337">
                        <c:v>-1.6683999999999997E-2</c:v>
                      </c:pt>
                      <c:pt idx="8338">
                        <c:v>-1.6656999999999998E-2</c:v>
                      </c:pt>
                      <c:pt idx="8339">
                        <c:v>-1.6667499999999998E-2</c:v>
                      </c:pt>
                      <c:pt idx="8340">
                        <c:v>-1.6675999999999996E-2</c:v>
                      </c:pt>
                      <c:pt idx="8341">
                        <c:v>-1.6684999999999995E-2</c:v>
                      </c:pt>
                      <c:pt idx="8342">
                        <c:v>-1.6693999999999997E-2</c:v>
                      </c:pt>
                      <c:pt idx="8343">
                        <c:v>-1.6703999999999993E-2</c:v>
                      </c:pt>
                      <c:pt idx="8344">
                        <c:v>-1.6713499999999992E-2</c:v>
                      </c:pt>
                      <c:pt idx="8345">
                        <c:v>-1.6724499999999989E-2</c:v>
                      </c:pt>
                      <c:pt idx="8346">
                        <c:v>-1.6732999999999987E-2</c:v>
                      </c:pt>
                      <c:pt idx="8347">
                        <c:v>-1.674549999999999E-2</c:v>
                      </c:pt>
                      <c:pt idx="8348">
                        <c:v>-1.6755499999999989E-2</c:v>
                      </c:pt>
                      <c:pt idx="8349">
                        <c:v>-1.6765999999999989E-2</c:v>
                      </c:pt>
                      <c:pt idx="8350">
                        <c:v>-1.6789499999999985E-2</c:v>
                      </c:pt>
                      <c:pt idx="8351">
                        <c:v>-1.6803499999999985E-2</c:v>
                      </c:pt>
                      <c:pt idx="8352">
                        <c:v>-1.6812499999999987E-2</c:v>
                      </c:pt>
                      <c:pt idx="8353">
                        <c:v>-1.6823499999999984E-2</c:v>
                      </c:pt>
                      <c:pt idx="8354">
                        <c:v>-1.6833499999999984E-2</c:v>
                      </c:pt>
                      <c:pt idx="8355">
                        <c:v>-1.6844499999999984E-2</c:v>
                      </c:pt>
                      <c:pt idx="8356">
                        <c:v>-1.6853999999999984E-2</c:v>
                      </c:pt>
                      <c:pt idx="8357">
                        <c:v>-1.6865999999999982E-2</c:v>
                      </c:pt>
                      <c:pt idx="8358">
                        <c:v>-1.6886499999999981E-2</c:v>
                      </c:pt>
                      <c:pt idx="8359">
                        <c:v>-1.6896999999999981E-2</c:v>
                      </c:pt>
                      <c:pt idx="8360">
                        <c:v>-1.6906999999999978E-2</c:v>
                      </c:pt>
                      <c:pt idx="8361">
                        <c:v>-1.6916999999999981E-2</c:v>
                      </c:pt>
                      <c:pt idx="8362">
                        <c:v>-1.6927499999999981E-2</c:v>
                      </c:pt>
                      <c:pt idx="8363">
                        <c:v>-1.6938999999999978E-2</c:v>
                      </c:pt>
                      <c:pt idx="8364">
                        <c:v>-1.6947999999999974E-2</c:v>
                      </c:pt>
                      <c:pt idx="8365">
                        <c:v>-1.6955999999999975E-2</c:v>
                      </c:pt>
                      <c:pt idx="8366">
                        <c:v>-1.6963999999999976E-2</c:v>
                      </c:pt>
                      <c:pt idx="8367">
                        <c:v>-1.6973499999999975E-2</c:v>
                      </c:pt>
                      <c:pt idx="8368">
                        <c:v>-1.6981999999999973E-2</c:v>
                      </c:pt>
                      <c:pt idx="8369">
                        <c:v>-1.6991999999999972E-2</c:v>
                      </c:pt>
                      <c:pt idx="8370">
                        <c:v>-1.6997499999999974E-2</c:v>
                      </c:pt>
                      <c:pt idx="8371">
                        <c:v>-1.7001499999999975E-2</c:v>
                      </c:pt>
                      <c:pt idx="8372">
                        <c:v>-1.7006999999999974E-2</c:v>
                      </c:pt>
                      <c:pt idx="8373">
                        <c:v>-1.7013499999999973E-2</c:v>
                      </c:pt>
                      <c:pt idx="8374">
                        <c:v>-1.7021499999999974E-2</c:v>
                      </c:pt>
                      <c:pt idx="8375">
                        <c:v>-1.7027999999999974E-2</c:v>
                      </c:pt>
                      <c:pt idx="8376">
                        <c:v>-1.7033499999999976E-2</c:v>
                      </c:pt>
                      <c:pt idx="8377">
                        <c:v>-1.7042999999999975E-2</c:v>
                      </c:pt>
                      <c:pt idx="8378">
                        <c:v>-1.7047999999999976E-2</c:v>
                      </c:pt>
                      <c:pt idx="8379">
                        <c:v>-1.7052499999999977E-2</c:v>
                      </c:pt>
                      <c:pt idx="8380">
                        <c:v>-1.7059999999999974E-2</c:v>
                      </c:pt>
                      <c:pt idx="8381">
                        <c:v>-1.7068499999999976E-2</c:v>
                      </c:pt>
                      <c:pt idx="8382">
                        <c:v>-1.7074499999999975E-2</c:v>
                      </c:pt>
                      <c:pt idx="8383">
                        <c:v>-1.7081999999999976E-2</c:v>
                      </c:pt>
                      <c:pt idx="8384">
                        <c:v>-1.7088499999999972E-2</c:v>
                      </c:pt>
                      <c:pt idx="8385">
                        <c:v>-1.7093499999999973E-2</c:v>
                      </c:pt>
                      <c:pt idx="8386">
                        <c:v>-1.7099999999999976E-2</c:v>
                      </c:pt>
                      <c:pt idx="8387">
                        <c:v>-1.7106999999999976E-2</c:v>
                      </c:pt>
                      <c:pt idx="8388">
                        <c:v>-1.7115499999999974E-2</c:v>
                      </c:pt>
                      <c:pt idx="8389">
                        <c:v>-1.7122499999999975E-2</c:v>
                      </c:pt>
                      <c:pt idx="8390">
                        <c:v>-1.7131499999999977E-2</c:v>
                      </c:pt>
                      <c:pt idx="8391">
                        <c:v>-1.7139499999999974E-2</c:v>
                      </c:pt>
                      <c:pt idx="8392">
                        <c:v>-1.7146499999999974E-2</c:v>
                      </c:pt>
                      <c:pt idx="8393">
                        <c:v>-1.7153499999999974E-2</c:v>
                      </c:pt>
                      <c:pt idx="8394">
                        <c:v>-1.7157499999999975E-2</c:v>
                      </c:pt>
                      <c:pt idx="8395">
                        <c:v>-1.7163499999999977E-2</c:v>
                      </c:pt>
                      <c:pt idx="8396">
                        <c:v>-1.7169999999999977E-2</c:v>
                      </c:pt>
                      <c:pt idx="8397">
                        <c:v>-1.7174499999999975E-2</c:v>
                      </c:pt>
                      <c:pt idx="8398">
                        <c:v>-1.7181999999999975E-2</c:v>
                      </c:pt>
                      <c:pt idx="8399">
                        <c:v>-1.7184499999999978E-2</c:v>
                      </c:pt>
                      <c:pt idx="8400">
                        <c:v>-1.7189999999999976E-2</c:v>
                      </c:pt>
                      <c:pt idx="8401">
                        <c:v>-1.7195999999999975E-2</c:v>
                      </c:pt>
                      <c:pt idx="8402">
                        <c:v>-1.7202999999999975E-2</c:v>
                      </c:pt>
                      <c:pt idx="8403">
                        <c:v>-1.7207999999999977E-2</c:v>
                      </c:pt>
                      <c:pt idx="8404">
                        <c:v>-1.7213499999999979E-2</c:v>
                      </c:pt>
                      <c:pt idx="8405">
                        <c:v>-1.7216499999999978E-2</c:v>
                      </c:pt>
                      <c:pt idx="8406">
                        <c:v>-1.7241499999999976E-2</c:v>
                      </c:pt>
                      <c:pt idx="8407">
                        <c:v>-1.7246999999999978E-2</c:v>
                      </c:pt>
                      <c:pt idx="8408">
                        <c:v>-1.7250499999999978E-2</c:v>
                      </c:pt>
                      <c:pt idx="8409">
                        <c:v>-1.7254999999999979E-2</c:v>
                      </c:pt>
                      <c:pt idx="8410">
                        <c:v>-1.7241499999999983E-2</c:v>
                      </c:pt>
                      <c:pt idx="8411">
                        <c:v>-1.7244999999999983E-2</c:v>
                      </c:pt>
                      <c:pt idx="8412">
                        <c:v>-1.7244999999999986E-2</c:v>
                      </c:pt>
                      <c:pt idx="8413">
                        <c:v>-1.7248499999999986E-2</c:v>
                      </c:pt>
                      <c:pt idx="8414">
                        <c:v>-1.7254999999999986E-2</c:v>
                      </c:pt>
                      <c:pt idx="8415">
                        <c:v>-1.7254499999999985E-2</c:v>
                      </c:pt>
                      <c:pt idx="8416">
                        <c:v>-1.7250499999999988E-2</c:v>
                      </c:pt>
                      <c:pt idx="8417">
                        <c:v>-1.7253499999999988E-2</c:v>
                      </c:pt>
                      <c:pt idx="8418">
                        <c:v>-1.7264999999999989E-2</c:v>
                      </c:pt>
                      <c:pt idx="8419">
                        <c:v>-1.726249999999999E-2</c:v>
                      </c:pt>
                      <c:pt idx="8420">
                        <c:v>-1.7263499999999991E-2</c:v>
                      </c:pt>
                      <c:pt idx="8421">
                        <c:v>-1.7264499999999992E-2</c:v>
                      </c:pt>
                      <c:pt idx="8422">
                        <c:v>-1.7246499999999994E-2</c:v>
                      </c:pt>
                      <c:pt idx="8423">
                        <c:v>-1.7254499999999992E-2</c:v>
                      </c:pt>
                      <c:pt idx="8424">
                        <c:v>-1.7254999999999993E-2</c:v>
                      </c:pt>
                      <c:pt idx="8425">
                        <c:v>-1.7256499999999994E-2</c:v>
                      </c:pt>
                      <c:pt idx="8426">
                        <c:v>-1.7258999999999993E-2</c:v>
                      </c:pt>
                      <c:pt idx="8427">
                        <c:v>-1.7259999999999994E-2</c:v>
                      </c:pt>
                      <c:pt idx="8428">
                        <c:v>-1.7261999999999993E-2</c:v>
                      </c:pt>
                      <c:pt idx="8429">
                        <c:v>-1.7260499999999995E-2</c:v>
                      </c:pt>
                      <c:pt idx="8430">
                        <c:v>-1.7201999999999992E-2</c:v>
                      </c:pt>
                      <c:pt idx="8431">
                        <c:v>-1.7201999999999992E-2</c:v>
                      </c:pt>
                      <c:pt idx="8432">
                        <c:v>-1.7201999999999992E-2</c:v>
                      </c:pt>
                      <c:pt idx="8433">
                        <c:v>-1.7201499999999991E-2</c:v>
                      </c:pt>
                      <c:pt idx="8434">
                        <c:v>-1.7200499999999994E-2</c:v>
                      </c:pt>
                      <c:pt idx="8435">
                        <c:v>-1.7198999999999992E-2</c:v>
                      </c:pt>
                      <c:pt idx="8436">
                        <c:v>-1.7194999999999995E-2</c:v>
                      </c:pt>
                      <c:pt idx="8437">
                        <c:v>-1.7192999999999993E-2</c:v>
                      </c:pt>
                      <c:pt idx="8438">
                        <c:v>-1.7197999999999995E-2</c:v>
                      </c:pt>
                      <c:pt idx="8439">
                        <c:v>-1.7195999999999993E-2</c:v>
                      </c:pt>
                      <c:pt idx="8440">
                        <c:v>-1.7196999999999994E-2</c:v>
                      </c:pt>
                      <c:pt idx="8441">
                        <c:v>-1.7196999999999994E-2</c:v>
                      </c:pt>
                      <c:pt idx="8442">
                        <c:v>-1.7198999999999992E-2</c:v>
                      </c:pt>
                      <c:pt idx="8443">
                        <c:v>-1.7199999999999997E-2</c:v>
                      </c:pt>
                      <c:pt idx="8444">
                        <c:v>-1.7201499999999995E-2</c:v>
                      </c:pt>
                      <c:pt idx="8445">
                        <c:v>-1.7203499999999997E-2</c:v>
                      </c:pt>
                      <c:pt idx="8446">
                        <c:v>-1.7215999999999999E-2</c:v>
                      </c:pt>
                      <c:pt idx="8447">
                        <c:v>-1.7215999999999999E-2</c:v>
                      </c:pt>
                      <c:pt idx="8448">
                        <c:v>-1.7217000000000003E-2</c:v>
                      </c:pt>
                      <c:pt idx="8449">
                        <c:v>-1.7220000000000003E-2</c:v>
                      </c:pt>
                      <c:pt idx="8450">
                        <c:v>-1.7209000000000002E-2</c:v>
                      </c:pt>
                      <c:pt idx="8451">
                        <c:v>-1.7209500000000003E-2</c:v>
                      </c:pt>
                      <c:pt idx="8452">
                        <c:v>-1.7211000000000004E-2</c:v>
                      </c:pt>
                      <c:pt idx="8453">
                        <c:v>-1.7213500000000007E-2</c:v>
                      </c:pt>
                      <c:pt idx="8454">
                        <c:v>-1.7223500000000006E-2</c:v>
                      </c:pt>
                      <c:pt idx="8455">
                        <c:v>-1.7227500000000007E-2</c:v>
                      </c:pt>
                      <c:pt idx="8456">
                        <c:v>-1.7228500000000008E-2</c:v>
                      </c:pt>
                      <c:pt idx="8457">
                        <c:v>-1.7230000000000009E-2</c:v>
                      </c:pt>
                      <c:pt idx="8458">
                        <c:v>-1.722750000000001E-2</c:v>
                      </c:pt>
                      <c:pt idx="8459">
                        <c:v>-1.7229000000000012E-2</c:v>
                      </c:pt>
                      <c:pt idx="8460">
                        <c:v>-1.7229500000000012E-2</c:v>
                      </c:pt>
                      <c:pt idx="8461">
                        <c:v>-1.7228500000000015E-2</c:v>
                      </c:pt>
                      <c:pt idx="8462">
                        <c:v>-1.7228000000000014E-2</c:v>
                      </c:pt>
                      <c:pt idx="8463">
                        <c:v>-1.7229000000000015E-2</c:v>
                      </c:pt>
                      <c:pt idx="8464">
                        <c:v>-1.723000000000002E-2</c:v>
                      </c:pt>
                      <c:pt idx="8465">
                        <c:v>-1.723000000000002E-2</c:v>
                      </c:pt>
                      <c:pt idx="8466">
                        <c:v>-1.7228500000000022E-2</c:v>
                      </c:pt>
                      <c:pt idx="8467">
                        <c:v>-1.7224000000000021E-2</c:v>
                      </c:pt>
                      <c:pt idx="8468">
                        <c:v>-1.7220000000000023E-2</c:v>
                      </c:pt>
                      <c:pt idx="8469">
                        <c:v>-1.7219500000000023E-2</c:v>
                      </c:pt>
                      <c:pt idx="8470">
                        <c:v>-1.721950000000002E-2</c:v>
                      </c:pt>
                      <c:pt idx="8471">
                        <c:v>-1.7217500000000024E-2</c:v>
                      </c:pt>
                      <c:pt idx="8472">
                        <c:v>-1.721700000000002E-2</c:v>
                      </c:pt>
                      <c:pt idx="8473">
                        <c:v>-1.7215500000000019E-2</c:v>
                      </c:pt>
                      <c:pt idx="8474">
                        <c:v>-1.7213500000000024E-2</c:v>
                      </c:pt>
                      <c:pt idx="8475">
                        <c:v>-1.7212000000000022E-2</c:v>
                      </c:pt>
                      <c:pt idx="8476">
                        <c:v>-1.7209500000000023E-2</c:v>
                      </c:pt>
                      <c:pt idx="8477">
                        <c:v>-1.7209000000000026E-2</c:v>
                      </c:pt>
                      <c:pt idx="8478">
                        <c:v>-1.7209500000000027E-2</c:v>
                      </c:pt>
                      <c:pt idx="8479">
                        <c:v>-1.7207000000000024E-2</c:v>
                      </c:pt>
                      <c:pt idx="8480">
                        <c:v>-1.7208500000000022E-2</c:v>
                      </c:pt>
                      <c:pt idx="8481">
                        <c:v>-1.7208500000000026E-2</c:v>
                      </c:pt>
                      <c:pt idx="8482">
                        <c:v>-1.7228000000000025E-2</c:v>
                      </c:pt>
                      <c:pt idx="8483">
                        <c:v>-1.7226500000000023E-2</c:v>
                      </c:pt>
                      <c:pt idx="8484">
                        <c:v>-1.7241500000000024E-2</c:v>
                      </c:pt>
                      <c:pt idx="8485">
                        <c:v>-1.7240500000000027E-2</c:v>
                      </c:pt>
                      <c:pt idx="8486">
                        <c:v>-1.7237000000000023E-2</c:v>
                      </c:pt>
                      <c:pt idx="8487">
                        <c:v>-1.7236000000000029E-2</c:v>
                      </c:pt>
                      <c:pt idx="8488">
                        <c:v>-1.7233500000000027E-2</c:v>
                      </c:pt>
                      <c:pt idx="8489">
                        <c:v>-1.7232500000000029E-2</c:v>
                      </c:pt>
                      <c:pt idx="8490">
                        <c:v>-1.7208000000000029E-2</c:v>
                      </c:pt>
                      <c:pt idx="8491">
                        <c:v>-1.7207000000000031E-2</c:v>
                      </c:pt>
                      <c:pt idx="8492">
                        <c:v>-1.7203000000000027E-2</c:v>
                      </c:pt>
                      <c:pt idx="8493">
                        <c:v>-1.720250000000003E-2</c:v>
                      </c:pt>
                      <c:pt idx="8494">
                        <c:v>-1.7197500000000025E-2</c:v>
                      </c:pt>
                      <c:pt idx="8495">
                        <c:v>-1.7192500000000027E-2</c:v>
                      </c:pt>
                      <c:pt idx="8496">
                        <c:v>-1.7187000000000029E-2</c:v>
                      </c:pt>
                      <c:pt idx="8497">
                        <c:v>-1.718450000000003E-2</c:v>
                      </c:pt>
                      <c:pt idx="8498">
                        <c:v>-1.718150000000003E-2</c:v>
                      </c:pt>
                      <c:pt idx="8499">
                        <c:v>-1.7176000000000032E-2</c:v>
                      </c:pt>
                      <c:pt idx="8500">
                        <c:v>-1.7170000000000029E-2</c:v>
                      </c:pt>
                      <c:pt idx="8501">
                        <c:v>-1.7163500000000033E-2</c:v>
                      </c:pt>
                      <c:pt idx="8502">
                        <c:v>-1.7193000000000031E-2</c:v>
                      </c:pt>
                      <c:pt idx="8503">
                        <c:v>-1.718850000000003E-2</c:v>
                      </c:pt>
                      <c:pt idx="8504">
                        <c:v>-1.7186000000000031E-2</c:v>
                      </c:pt>
                      <c:pt idx="8505">
                        <c:v>-1.7183500000000032E-2</c:v>
                      </c:pt>
                      <c:pt idx="8506">
                        <c:v>-1.717750000000003E-2</c:v>
                      </c:pt>
                      <c:pt idx="8507">
                        <c:v>-1.7172500000000031E-2</c:v>
                      </c:pt>
                      <c:pt idx="8508">
                        <c:v>-1.7169500000000032E-2</c:v>
                      </c:pt>
                      <c:pt idx="8509">
                        <c:v>-1.7167000000000029E-2</c:v>
                      </c:pt>
                      <c:pt idx="8510">
                        <c:v>-1.7163000000000029E-2</c:v>
                      </c:pt>
                      <c:pt idx="8511">
                        <c:v>-1.7156000000000029E-2</c:v>
                      </c:pt>
                      <c:pt idx="8512">
                        <c:v>-1.7149500000000029E-2</c:v>
                      </c:pt>
                      <c:pt idx="8513">
                        <c:v>-1.7144000000000027E-2</c:v>
                      </c:pt>
                      <c:pt idx="8514">
                        <c:v>-1.7140500000000027E-2</c:v>
                      </c:pt>
                      <c:pt idx="8515">
                        <c:v>-1.713300000000003E-2</c:v>
                      </c:pt>
                      <c:pt idx="8516">
                        <c:v>-1.712900000000003E-2</c:v>
                      </c:pt>
                      <c:pt idx="8517">
                        <c:v>-1.7125000000000029E-2</c:v>
                      </c:pt>
                      <c:pt idx="8518">
                        <c:v>-1.7123000000000034E-2</c:v>
                      </c:pt>
                      <c:pt idx="8519">
                        <c:v>-1.711850000000003E-2</c:v>
                      </c:pt>
                      <c:pt idx="8520">
                        <c:v>-1.7113000000000031E-2</c:v>
                      </c:pt>
                      <c:pt idx="8521">
                        <c:v>-1.7107500000000029E-2</c:v>
                      </c:pt>
                      <c:pt idx="8522">
                        <c:v>-1.7103000000000031E-2</c:v>
                      </c:pt>
                      <c:pt idx="8523">
                        <c:v>-1.7095500000000034E-2</c:v>
                      </c:pt>
                      <c:pt idx="8524">
                        <c:v>-1.708750000000003E-2</c:v>
                      </c:pt>
                      <c:pt idx="8525">
                        <c:v>-1.7080500000000033E-2</c:v>
                      </c:pt>
                      <c:pt idx="8526">
                        <c:v>-1.7072500000000029E-2</c:v>
                      </c:pt>
                      <c:pt idx="8527">
                        <c:v>-1.7067500000000027E-2</c:v>
                      </c:pt>
                      <c:pt idx="8528">
                        <c:v>-1.7062500000000029E-2</c:v>
                      </c:pt>
                      <c:pt idx="8529">
                        <c:v>-1.7055500000000022E-2</c:v>
                      </c:pt>
                      <c:pt idx="8530">
                        <c:v>-1.7049500000000023E-2</c:v>
                      </c:pt>
                      <c:pt idx="8531">
                        <c:v>-1.7044000000000024E-2</c:v>
                      </c:pt>
                      <c:pt idx="8532">
                        <c:v>-1.7035000000000026E-2</c:v>
                      </c:pt>
                      <c:pt idx="8533">
                        <c:v>-1.7028500000000023E-2</c:v>
                      </c:pt>
                      <c:pt idx="8534">
                        <c:v>-1.7023000000000024E-2</c:v>
                      </c:pt>
                      <c:pt idx="8535">
                        <c:v>-1.7015000000000023E-2</c:v>
                      </c:pt>
                      <c:pt idx="8536">
                        <c:v>-1.7009500000000021E-2</c:v>
                      </c:pt>
                      <c:pt idx="8537">
                        <c:v>-1.7003000000000025E-2</c:v>
                      </c:pt>
                      <c:pt idx="8538">
                        <c:v>-1.698100000000002E-2</c:v>
                      </c:pt>
                      <c:pt idx="8539">
                        <c:v>-1.6975000000000021E-2</c:v>
                      </c:pt>
                      <c:pt idx="8540">
                        <c:v>-1.6968500000000018E-2</c:v>
                      </c:pt>
                      <c:pt idx="8541">
                        <c:v>-1.6964500000000021E-2</c:v>
                      </c:pt>
                      <c:pt idx="8542">
                        <c:v>-1.6961500000000022E-2</c:v>
                      </c:pt>
                      <c:pt idx="8543">
                        <c:v>-1.6954000000000021E-2</c:v>
                      </c:pt>
                      <c:pt idx="8544">
                        <c:v>-1.6948500000000019E-2</c:v>
                      </c:pt>
                      <c:pt idx="8545">
                        <c:v>-1.6943500000000014E-2</c:v>
                      </c:pt>
                      <c:pt idx="8546">
                        <c:v>-1.6938500000000013E-2</c:v>
                      </c:pt>
                      <c:pt idx="8547">
                        <c:v>-1.6930500000000012E-2</c:v>
                      </c:pt>
                      <c:pt idx="8548">
                        <c:v>-1.6926500000000011E-2</c:v>
                      </c:pt>
                      <c:pt idx="8549">
                        <c:v>-1.6921000000000009E-2</c:v>
                      </c:pt>
                      <c:pt idx="8550">
                        <c:v>-1.6903000000000008E-2</c:v>
                      </c:pt>
                      <c:pt idx="8551">
                        <c:v>-1.6899500000000008E-2</c:v>
                      </c:pt>
                      <c:pt idx="8552">
                        <c:v>-1.6895000000000007E-2</c:v>
                      </c:pt>
                      <c:pt idx="8553">
                        <c:v>-1.6891000000000007E-2</c:v>
                      </c:pt>
                      <c:pt idx="8554">
                        <c:v>-1.6880500000000007E-2</c:v>
                      </c:pt>
                      <c:pt idx="8555">
                        <c:v>-1.6874500000000008E-2</c:v>
                      </c:pt>
                      <c:pt idx="8556">
                        <c:v>-1.6870500000000007E-2</c:v>
                      </c:pt>
                      <c:pt idx="8557">
                        <c:v>-1.6865500000000005E-2</c:v>
                      </c:pt>
                      <c:pt idx="8558">
                        <c:v>-1.6850000000000004E-2</c:v>
                      </c:pt>
                      <c:pt idx="8559">
                        <c:v>-1.6844500000000002E-2</c:v>
                      </c:pt>
                      <c:pt idx="8560">
                        <c:v>-1.6837500000000002E-2</c:v>
                      </c:pt>
                      <c:pt idx="8561">
                        <c:v>-1.6830999999999999E-2</c:v>
                      </c:pt>
                      <c:pt idx="8562">
                        <c:v>-1.6820999999999999E-2</c:v>
                      </c:pt>
                      <c:pt idx="8563">
                        <c:v>-1.6815E-2</c:v>
                      </c:pt>
                      <c:pt idx="8564">
                        <c:v>-1.6807000000000002E-2</c:v>
                      </c:pt>
                      <c:pt idx="8565">
                        <c:v>-1.68015E-2</c:v>
                      </c:pt>
                      <c:pt idx="8566">
                        <c:v>-1.67945E-2</c:v>
                      </c:pt>
                      <c:pt idx="8567">
                        <c:v>-1.6786499999999996E-2</c:v>
                      </c:pt>
                      <c:pt idx="8568">
                        <c:v>-1.6779499999999999E-2</c:v>
                      </c:pt>
                      <c:pt idx="8569">
                        <c:v>-1.6770499999999994E-2</c:v>
                      </c:pt>
                      <c:pt idx="8570">
                        <c:v>-1.6760499999999998E-2</c:v>
                      </c:pt>
                      <c:pt idx="8571">
                        <c:v>-1.6752499999999993E-2</c:v>
                      </c:pt>
                      <c:pt idx="8572">
                        <c:v>-1.6743999999999992E-2</c:v>
                      </c:pt>
                      <c:pt idx="8573">
                        <c:v>-1.6734499999999989E-2</c:v>
                      </c:pt>
                      <c:pt idx="8574">
                        <c:v>-1.6652499999999987E-2</c:v>
                      </c:pt>
                      <c:pt idx="8575">
                        <c:v>-1.6644499999999986E-2</c:v>
                      </c:pt>
                      <c:pt idx="8576">
                        <c:v>-1.6634999999999987E-2</c:v>
                      </c:pt>
                      <c:pt idx="8577">
                        <c:v>-1.6624499999999987E-2</c:v>
                      </c:pt>
                      <c:pt idx="8578">
                        <c:v>-1.6637999999999983E-2</c:v>
                      </c:pt>
                      <c:pt idx="8579">
                        <c:v>-1.6627499999999983E-2</c:v>
                      </c:pt>
                      <c:pt idx="8580">
                        <c:v>-1.6616499999999982E-2</c:v>
                      </c:pt>
                      <c:pt idx="8581">
                        <c:v>-1.6605999999999982E-2</c:v>
                      </c:pt>
                      <c:pt idx="8582">
                        <c:v>-1.6595999999999986E-2</c:v>
                      </c:pt>
                      <c:pt idx="8583">
                        <c:v>-1.6587999999999981E-2</c:v>
                      </c:pt>
                      <c:pt idx="8584">
                        <c:v>-1.6577999999999985E-2</c:v>
                      </c:pt>
                      <c:pt idx="8585">
                        <c:v>-1.6567999999999982E-2</c:v>
                      </c:pt>
                      <c:pt idx="8586">
                        <c:v>-1.655899999999998E-2</c:v>
                      </c:pt>
                      <c:pt idx="8587">
                        <c:v>-1.6548999999999977E-2</c:v>
                      </c:pt>
                      <c:pt idx="8588">
                        <c:v>-1.6537999999999983E-2</c:v>
                      </c:pt>
                      <c:pt idx="8589">
                        <c:v>-1.6528499999999981E-2</c:v>
                      </c:pt>
                      <c:pt idx="8590">
                        <c:v>-1.6521999999999978E-2</c:v>
                      </c:pt>
                      <c:pt idx="8591">
                        <c:v>-1.6511499999999978E-2</c:v>
                      </c:pt>
                      <c:pt idx="8592">
                        <c:v>-1.649999999999998E-2</c:v>
                      </c:pt>
                      <c:pt idx="8593">
                        <c:v>-1.6487499999999978E-2</c:v>
                      </c:pt>
                      <c:pt idx="8594">
                        <c:v>-1.6484499999999982E-2</c:v>
                      </c:pt>
                      <c:pt idx="8595">
                        <c:v>-1.6474999999999979E-2</c:v>
                      </c:pt>
                      <c:pt idx="8596">
                        <c:v>-1.6466999999999982E-2</c:v>
                      </c:pt>
                      <c:pt idx="8597">
                        <c:v>-1.6460499999999979E-2</c:v>
                      </c:pt>
                      <c:pt idx="8598">
                        <c:v>-1.6448499999999974E-2</c:v>
                      </c:pt>
                      <c:pt idx="8599">
                        <c:v>-1.6436999999999976E-2</c:v>
                      </c:pt>
                      <c:pt idx="8600">
                        <c:v>-1.6425999999999975E-2</c:v>
                      </c:pt>
                      <c:pt idx="8601">
                        <c:v>-1.6415999999999976E-2</c:v>
                      </c:pt>
                      <c:pt idx="8602">
                        <c:v>-1.6392999999999977E-2</c:v>
                      </c:pt>
                      <c:pt idx="8603">
                        <c:v>-1.638249999999998E-2</c:v>
                      </c:pt>
                      <c:pt idx="8604">
                        <c:v>-1.6373499999999982E-2</c:v>
                      </c:pt>
                      <c:pt idx="8605">
                        <c:v>-1.6363999999999983E-2</c:v>
                      </c:pt>
                      <c:pt idx="8606">
                        <c:v>-1.6352999999999986E-2</c:v>
                      </c:pt>
                      <c:pt idx="8607">
                        <c:v>-1.6343999999999987E-2</c:v>
                      </c:pt>
                      <c:pt idx="8608">
                        <c:v>-1.6334999999999985E-2</c:v>
                      </c:pt>
                      <c:pt idx="8609">
                        <c:v>-1.6328499999999985E-2</c:v>
                      </c:pt>
                      <c:pt idx="8610">
                        <c:v>-1.6336999999999987E-2</c:v>
                      </c:pt>
                      <c:pt idx="8611">
                        <c:v>-1.6325499999999982E-2</c:v>
                      </c:pt>
                      <c:pt idx="8612">
                        <c:v>-1.6312999999999984E-2</c:v>
                      </c:pt>
                      <c:pt idx="8613">
                        <c:v>-1.6301499999999983E-2</c:v>
                      </c:pt>
                      <c:pt idx="8614">
                        <c:v>-1.6302999999999984E-2</c:v>
                      </c:pt>
                      <c:pt idx="8615">
                        <c:v>-1.6297999999999986E-2</c:v>
                      </c:pt>
                      <c:pt idx="8616">
                        <c:v>-1.6283499999999985E-2</c:v>
                      </c:pt>
                      <c:pt idx="8617">
                        <c:v>-1.6269999999999986E-2</c:v>
                      </c:pt>
                      <c:pt idx="8618">
                        <c:v>-1.6255999999999986E-2</c:v>
                      </c:pt>
                      <c:pt idx="8619">
                        <c:v>-1.6244999999999989E-2</c:v>
                      </c:pt>
                      <c:pt idx="8620">
                        <c:v>-1.6231999999999983E-2</c:v>
                      </c:pt>
                      <c:pt idx="8621">
                        <c:v>-1.6217999999999982E-2</c:v>
                      </c:pt>
                      <c:pt idx="8622">
                        <c:v>-1.6221499999999986E-2</c:v>
                      </c:pt>
                      <c:pt idx="8623">
                        <c:v>-1.6203999999999986E-2</c:v>
                      </c:pt>
                      <c:pt idx="8624">
                        <c:v>-1.6191999999999984E-2</c:v>
                      </c:pt>
                      <c:pt idx="8625">
                        <c:v>-1.6178999999999985E-2</c:v>
                      </c:pt>
                      <c:pt idx="8626">
                        <c:v>-1.6163999999999984E-2</c:v>
                      </c:pt>
                      <c:pt idx="8627">
                        <c:v>-1.6150499999999984E-2</c:v>
                      </c:pt>
                      <c:pt idx="8628">
                        <c:v>-1.6132999999999988E-2</c:v>
                      </c:pt>
                      <c:pt idx="8629">
                        <c:v>-1.6119499999999988E-2</c:v>
                      </c:pt>
                      <c:pt idx="8630">
                        <c:v>-1.6162499999999986E-2</c:v>
                      </c:pt>
                      <c:pt idx="8631">
                        <c:v>-1.6146499999999987E-2</c:v>
                      </c:pt>
                      <c:pt idx="8632">
                        <c:v>-1.6129999999999988E-2</c:v>
                      </c:pt>
                      <c:pt idx="8633">
                        <c:v>-1.6113499999999989E-2</c:v>
                      </c:pt>
                      <c:pt idx="8634">
                        <c:v>-1.6097999999999991E-2</c:v>
                      </c:pt>
                      <c:pt idx="8635">
                        <c:v>-1.6084499999999991E-2</c:v>
                      </c:pt>
                      <c:pt idx="8636">
                        <c:v>-1.607299999999999E-2</c:v>
                      </c:pt>
                      <c:pt idx="8637">
                        <c:v>-1.6059999999999991E-2</c:v>
                      </c:pt>
                      <c:pt idx="8638">
                        <c:v>-1.6046999999999988E-2</c:v>
                      </c:pt>
                      <c:pt idx="8639">
                        <c:v>-1.603099999999999E-2</c:v>
                      </c:pt>
                      <c:pt idx="8640">
                        <c:v>-1.6017499999999987E-2</c:v>
                      </c:pt>
                      <c:pt idx="8641">
                        <c:v>-1.6004499999999987E-2</c:v>
                      </c:pt>
                      <c:pt idx="8642">
                        <c:v>-1.5990999999999991E-2</c:v>
                      </c:pt>
                      <c:pt idx="8643">
                        <c:v>-1.597899999999999E-2</c:v>
                      </c:pt>
                      <c:pt idx="8644">
                        <c:v>-1.5967999999999989E-2</c:v>
                      </c:pt>
                      <c:pt idx="8645">
                        <c:v>-1.5956499999999988E-2</c:v>
                      </c:pt>
                      <c:pt idx="8646">
                        <c:v>-1.5933999999999993E-2</c:v>
                      </c:pt>
                      <c:pt idx="8647">
                        <c:v>-1.5925999999999992E-2</c:v>
                      </c:pt>
                      <c:pt idx="8648">
                        <c:v>-1.5916499999999993E-2</c:v>
                      </c:pt>
                      <c:pt idx="8649">
                        <c:v>-1.5906499999999994E-2</c:v>
                      </c:pt>
                      <c:pt idx="8650">
                        <c:v>-1.5916499999999997E-2</c:v>
                      </c:pt>
                      <c:pt idx="8651">
                        <c:v>-1.5907499999999995E-2</c:v>
                      </c:pt>
                      <c:pt idx="8652">
                        <c:v>-1.5899999999999997E-2</c:v>
                      </c:pt>
                      <c:pt idx="8653">
                        <c:v>-1.5893000000000001E-2</c:v>
                      </c:pt>
                      <c:pt idx="8654">
                        <c:v>-1.5886499999999998E-2</c:v>
                      </c:pt>
                      <c:pt idx="8655">
                        <c:v>-1.5878999999999997E-2</c:v>
                      </c:pt>
                      <c:pt idx="8656">
                        <c:v>-1.5871499999999997E-2</c:v>
                      </c:pt>
                      <c:pt idx="8657">
                        <c:v>-1.5864999999999997E-2</c:v>
                      </c:pt>
                      <c:pt idx="8658">
                        <c:v>-1.5860499999999996E-2</c:v>
                      </c:pt>
                      <c:pt idx="8659">
                        <c:v>-1.5855499999999998E-2</c:v>
                      </c:pt>
                      <c:pt idx="8660">
                        <c:v>-1.5849499999999996E-2</c:v>
                      </c:pt>
                      <c:pt idx="8661">
                        <c:v>-1.5844999999999998E-2</c:v>
                      </c:pt>
                      <c:pt idx="8662">
                        <c:v>-1.5843999999999997E-2</c:v>
                      </c:pt>
                      <c:pt idx="8663">
                        <c:v>-1.5839500000000003E-2</c:v>
                      </c:pt>
                      <c:pt idx="8664">
                        <c:v>-1.58335E-2</c:v>
                      </c:pt>
                      <c:pt idx="8665">
                        <c:v>-1.583E-2</c:v>
                      </c:pt>
                      <c:pt idx="8666">
                        <c:v>-1.5824000000000001E-2</c:v>
                      </c:pt>
                      <c:pt idx="8667">
                        <c:v>-1.5821499999999999E-2</c:v>
                      </c:pt>
                      <c:pt idx="8668">
                        <c:v>-1.5821000000000002E-2</c:v>
                      </c:pt>
                      <c:pt idx="8669">
                        <c:v>-1.5816500000000001E-2</c:v>
                      </c:pt>
                      <c:pt idx="8670">
                        <c:v>-1.5810999999999999E-2</c:v>
                      </c:pt>
                      <c:pt idx="8671">
                        <c:v>-1.5807500000000002E-2</c:v>
                      </c:pt>
                      <c:pt idx="8672">
                        <c:v>-1.5800999999999999E-2</c:v>
                      </c:pt>
                      <c:pt idx="8673">
                        <c:v>-1.5797000000000002E-2</c:v>
                      </c:pt>
                      <c:pt idx="8674">
                        <c:v>-1.5791500000000003E-2</c:v>
                      </c:pt>
                      <c:pt idx="8675">
                        <c:v>-1.5786000000000005E-2</c:v>
                      </c:pt>
                      <c:pt idx="8676">
                        <c:v>-1.5781500000000004E-2</c:v>
                      </c:pt>
                      <c:pt idx="8677">
                        <c:v>-1.5775500000000001E-2</c:v>
                      </c:pt>
                      <c:pt idx="8678">
                        <c:v>-1.5767000000000003E-2</c:v>
                      </c:pt>
                      <c:pt idx="8679">
                        <c:v>-1.5762000000000005E-2</c:v>
                      </c:pt>
                      <c:pt idx="8680">
                        <c:v>-1.5753000000000007E-2</c:v>
                      </c:pt>
                      <c:pt idx="8681">
                        <c:v>-1.5746500000000007E-2</c:v>
                      </c:pt>
                      <c:pt idx="8682">
                        <c:v>-1.5721000000000006E-2</c:v>
                      </c:pt>
                      <c:pt idx="8683">
                        <c:v>-1.5716000000000008E-2</c:v>
                      </c:pt>
                      <c:pt idx="8684">
                        <c:v>-1.5706000000000008E-2</c:v>
                      </c:pt>
                      <c:pt idx="8685">
                        <c:v>-1.569700000000001E-2</c:v>
                      </c:pt>
                      <c:pt idx="8686">
                        <c:v>-1.5684500000000007E-2</c:v>
                      </c:pt>
                      <c:pt idx="8687">
                        <c:v>-1.5678500000000008E-2</c:v>
                      </c:pt>
                      <c:pt idx="8688">
                        <c:v>-1.5673000000000006E-2</c:v>
                      </c:pt>
                      <c:pt idx="8689">
                        <c:v>-1.5664000000000008E-2</c:v>
                      </c:pt>
                      <c:pt idx="8690">
                        <c:v>-1.5656500000000007E-2</c:v>
                      </c:pt>
                      <c:pt idx="8691">
                        <c:v>-1.564900000000001E-2</c:v>
                      </c:pt>
                      <c:pt idx="8692">
                        <c:v>-1.5643500000000008E-2</c:v>
                      </c:pt>
                      <c:pt idx="8693">
                        <c:v>-1.5637000000000009E-2</c:v>
                      </c:pt>
                      <c:pt idx="8694">
                        <c:v>-1.562850000000001E-2</c:v>
                      </c:pt>
                      <c:pt idx="8695">
                        <c:v>-1.5624000000000009E-2</c:v>
                      </c:pt>
                      <c:pt idx="8696">
                        <c:v>-1.5618500000000009E-2</c:v>
                      </c:pt>
                      <c:pt idx="8697">
                        <c:v>-1.5613500000000008E-2</c:v>
                      </c:pt>
                      <c:pt idx="8698">
                        <c:v>-1.5610000000000004E-2</c:v>
                      </c:pt>
                      <c:pt idx="8699">
                        <c:v>-1.5606500000000002E-2</c:v>
                      </c:pt>
                      <c:pt idx="8700">
                        <c:v>-1.5603500000000003E-2</c:v>
                      </c:pt>
                      <c:pt idx="8701">
                        <c:v>-1.5601E-2</c:v>
                      </c:pt>
                      <c:pt idx="8702">
                        <c:v>-1.5608499999999999E-2</c:v>
                      </c:pt>
                      <c:pt idx="8703">
                        <c:v>-1.5605999999999995E-2</c:v>
                      </c:pt>
                      <c:pt idx="8704">
                        <c:v>-1.5601999999999996E-2</c:v>
                      </c:pt>
                      <c:pt idx="8705">
                        <c:v>-1.5598499999999993E-2</c:v>
                      </c:pt>
                      <c:pt idx="8706">
                        <c:v>-1.5598499999999993E-2</c:v>
                      </c:pt>
                      <c:pt idx="8707">
                        <c:v>-1.5596999999999995E-2</c:v>
                      </c:pt>
                      <c:pt idx="8708">
                        <c:v>-1.5592999999999991E-2</c:v>
                      </c:pt>
                      <c:pt idx="8709">
                        <c:v>-1.5589499999999989E-2</c:v>
                      </c:pt>
                      <c:pt idx="8710">
                        <c:v>-1.559049999999999E-2</c:v>
                      </c:pt>
                      <c:pt idx="8711">
                        <c:v>-1.5589499999999989E-2</c:v>
                      </c:pt>
                      <c:pt idx="8712">
                        <c:v>-1.5589499999999989E-2</c:v>
                      </c:pt>
                      <c:pt idx="8713">
                        <c:v>-1.5588499999999988E-2</c:v>
                      </c:pt>
                      <c:pt idx="8714">
                        <c:v>-1.5586999999999986E-2</c:v>
                      </c:pt>
                      <c:pt idx="8715">
                        <c:v>-1.5589999999999988E-2</c:v>
                      </c:pt>
                      <c:pt idx="8716">
                        <c:v>-1.5589499999999985E-2</c:v>
                      </c:pt>
                      <c:pt idx="8717">
                        <c:v>-1.5587999999999982E-2</c:v>
                      </c:pt>
                      <c:pt idx="8718">
                        <c:v>-1.558449999999998E-2</c:v>
                      </c:pt>
                      <c:pt idx="8719">
                        <c:v>-1.5580499999999982E-2</c:v>
                      </c:pt>
                      <c:pt idx="8720">
                        <c:v>-1.5578499999999981E-2</c:v>
                      </c:pt>
                      <c:pt idx="8721">
                        <c:v>-1.5577499999999982E-2</c:v>
                      </c:pt>
                      <c:pt idx="8722">
                        <c:v>-1.5574499999999982E-2</c:v>
                      </c:pt>
                      <c:pt idx="8723">
                        <c:v>-1.557049999999998E-2</c:v>
                      </c:pt>
                      <c:pt idx="8724">
                        <c:v>-1.5566499999999981E-2</c:v>
                      </c:pt>
                      <c:pt idx="8725">
                        <c:v>-1.5562999999999983E-2</c:v>
                      </c:pt>
                      <c:pt idx="8726">
                        <c:v>-1.5561499999999983E-2</c:v>
                      </c:pt>
                      <c:pt idx="8727">
                        <c:v>-1.5556999999999982E-2</c:v>
                      </c:pt>
                      <c:pt idx="8728">
                        <c:v>-1.5553999999999983E-2</c:v>
                      </c:pt>
                      <c:pt idx="8729">
                        <c:v>-1.5548499999999982E-2</c:v>
                      </c:pt>
                      <c:pt idx="8730">
                        <c:v>-1.5540499999999983E-2</c:v>
                      </c:pt>
                      <c:pt idx="8731">
                        <c:v>-1.5533999999999985E-2</c:v>
                      </c:pt>
                      <c:pt idx="8732">
                        <c:v>-1.5527999999999981E-2</c:v>
                      </c:pt>
                      <c:pt idx="8733">
                        <c:v>-1.552299999999998E-2</c:v>
                      </c:pt>
                      <c:pt idx="8734">
                        <c:v>-1.5514999999999984E-2</c:v>
                      </c:pt>
                      <c:pt idx="8735">
                        <c:v>-1.550949999999998E-2</c:v>
                      </c:pt>
                      <c:pt idx="8736">
                        <c:v>-1.5500999999999982E-2</c:v>
                      </c:pt>
                      <c:pt idx="8737">
                        <c:v>-1.5493499999999983E-2</c:v>
                      </c:pt>
                      <c:pt idx="8738">
                        <c:v>-1.5536499999999983E-2</c:v>
                      </c:pt>
                      <c:pt idx="8739">
                        <c:v>-1.552849999999998E-2</c:v>
                      </c:pt>
                      <c:pt idx="8740">
                        <c:v>-1.5521499999999981E-2</c:v>
                      </c:pt>
                      <c:pt idx="8741">
                        <c:v>-1.5509999999999984E-2</c:v>
                      </c:pt>
                      <c:pt idx="8742">
                        <c:v>-1.5497499999999984E-2</c:v>
                      </c:pt>
                      <c:pt idx="8743">
                        <c:v>-1.5491499999999984E-2</c:v>
                      </c:pt>
                      <c:pt idx="8744">
                        <c:v>-1.5482499999999981E-2</c:v>
                      </c:pt>
                      <c:pt idx="8745">
                        <c:v>-1.5472999999999985E-2</c:v>
                      </c:pt>
                      <c:pt idx="8746">
                        <c:v>-1.5470999999999983E-2</c:v>
                      </c:pt>
                      <c:pt idx="8747">
                        <c:v>-1.5460999999999982E-2</c:v>
                      </c:pt>
                      <c:pt idx="8748">
                        <c:v>-1.5448499999999987E-2</c:v>
                      </c:pt>
                      <c:pt idx="8749">
                        <c:v>-1.5439499999999986E-2</c:v>
                      </c:pt>
                      <c:pt idx="8750">
                        <c:v>-1.5428499999999987E-2</c:v>
                      </c:pt>
                      <c:pt idx="8751">
                        <c:v>-1.5417499999999989E-2</c:v>
                      </c:pt>
                      <c:pt idx="8752">
                        <c:v>-1.5409499999999989E-2</c:v>
                      </c:pt>
                      <c:pt idx="8753">
                        <c:v>-1.540149999999999E-2</c:v>
                      </c:pt>
                      <c:pt idx="8754">
                        <c:v>-1.5400999999999993E-2</c:v>
                      </c:pt>
                      <c:pt idx="8755">
                        <c:v>-1.5394999999999992E-2</c:v>
                      </c:pt>
                      <c:pt idx="8756">
                        <c:v>-1.5388499999999994E-2</c:v>
                      </c:pt>
                      <c:pt idx="8757">
                        <c:v>-1.5381499999999992E-2</c:v>
                      </c:pt>
                      <c:pt idx="8758">
                        <c:v>-1.5343999999999991E-2</c:v>
                      </c:pt>
                      <c:pt idx="8759">
                        <c:v>-1.5340499999999993E-2</c:v>
                      </c:pt>
                      <c:pt idx="8760">
                        <c:v>-1.5336999999999995E-2</c:v>
                      </c:pt>
                      <c:pt idx="8761">
                        <c:v>-1.5332999999999992E-2</c:v>
                      </c:pt>
                      <c:pt idx="8762">
                        <c:v>-1.5331499999999996E-2</c:v>
                      </c:pt>
                      <c:pt idx="8763">
                        <c:v>-1.5328499999999997E-2</c:v>
                      </c:pt>
                      <c:pt idx="8764">
                        <c:v>-1.5326999999999993E-2</c:v>
                      </c:pt>
                      <c:pt idx="8765">
                        <c:v>-1.5324999999999995E-2</c:v>
                      </c:pt>
                      <c:pt idx="8766">
                        <c:v>-1.5318499999999997E-2</c:v>
                      </c:pt>
                      <c:pt idx="8767">
                        <c:v>-1.5318E-2</c:v>
                      </c:pt>
                      <c:pt idx="8768">
                        <c:v>-1.5315999999999998E-2</c:v>
                      </c:pt>
                      <c:pt idx="8769">
                        <c:v>-1.5315500000000003E-2</c:v>
                      </c:pt>
                      <c:pt idx="8770">
                        <c:v>-1.5316000000000003E-2</c:v>
                      </c:pt>
                      <c:pt idx="8771">
                        <c:v>-1.5317500000000005E-2</c:v>
                      </c:pt>
                      <c:pt idx="8772">
                        <c:v>-1.5317500000000005E-2</c:v>
                      </c:pt>
                      <c:pt idx="8773">
                        <c:v>-1.5318500000000007E-2</c:v>
                      </c:pt>
                      <c:pt idx="8774">
                        <c:v>-1.5391000000000005E-2</c:v>
                      </c:pt>
                      <c:pt idx="8775">
                        <c:v>-1.5391000000000004E-2</c:v>
                      </c:pt>
                      <c:pt idx="8776">
                        <c:v>-1.5391000000000009E-2</c:v>
                      </c:pt>
                      <c:pt idx="8777">
                        <c:v>-1.5390000000000006E-2</c:v>
                      </c:pt>
                      <c:pt idx="8778">
                        <c:v>-1.5366000000000008E-2</c:v>
                      </c:pt>
                      <c:pt idx="8779">
                        <c:v>-1.5365000000000011E-2</c:v>
                      </c:pt>
                      <c:pt idx="8780">
                        <c:v>-1.536300000000001E-2</c:v>
                      </c:pt>
                      <c:pt idx="8781">
                        <c:v>-1.536050000000001E-2</c:v>
                      </c:pt>
                      <c:pt idx="8782">
                        <c:v>-1.5341000000000007E-2</c:v>
                      </c:pt>
                      <c:pt idx="8783">
                        <c:v>-1.5339000000000005E-2</c:v>
                      </c:pt>
                      <c:pt idx="8784">
                        <c:v>-1.5338000000000008E-2</c:v>
                      </c:pt>
                      <c:pt idx="8785">
                        <c:v>-1.5336500000000006E-2</c:v>
                      </c:pt>
                      <c:pt idx="8786">
                        <c:v>-1.5333000000000008E-2</c:v>
                      </c:pt>
                      <c:pt idx="8787">
                        <c:v>-1.5331000000000008E-2</c:v>
                      </c:pt>
                      <c:pt idx="8788">
                        <c:v>-1.5329500000000006E-2</c:v>
                      </c:pt>
                      <c:pt idx="8789">
                        <c:v>-1.5326000000000008E-2</c:v>
                      </c:pt>
                      <c:pt idx="8790">
                        <c:v>-1.5319500000000007E-2</c:v>
                      </c:pt>
                      <c:pt idx="8791">
                        <c:v>-1.5316000000000005E-2</c:v>
                      </c:pt>
                      <c:pt idx="8792">
                        <c:v>-1.5315000000000007E-2</c:v>
                      </c:pt>
                      <c:pt idx="8793">
                        <c:v>-1.5316000000000007E-2</c:v>
                      </c:pt>
                      <c:pt idx="8794">
                        <c:v>-1.5316500000000009E-2</c:v>
                      </c:pt>
                      <c:pt idx="8795">
                        <c:v>-1.5317000000000009E-2</c:v>
                      </c:pt>
                      <c:pt idx="8796">
                        <c:v>-1.5315500000000011E-2</c:v>
                      </c:pt>
                      <c:pt idx="8797">
                        <c:v>-1.5314000000000012E-2</c:v>
                      </c:pt>
                      <c:pt idx="8798">
                        <c:v>-1.5315500000000013E-2</c:v>
                      </c:pt>
                      <c:pt idx="8799">
                        <c:v>-1.5317500000000013E-2</c:v>
                      </c:pt>
                      <c:pt idx="8800">
                        <c:v>-1.5321000000000013E-2</c:v>
                      </c:pt>
                      <c:pt idx="8801">
                        <c:v>-1.5321000000000008E-2</c:v>
                      </c:pt>
                      <c:pt idx="8802">
                        <c:v>-1.528650000000001E-2</c:v>
                      </c:pt>
                      <c:pt idx="8803">
                        <c:v>-1.5287500000000009E-2</c:v>
                      </c:pt>
                      <c:pt idx="8804">
                        <c:v>-1.5287500000000009E-2</c:v>
                      </c:pt>
                      <c:pt idx="8805">
                        <c:v>-1.5291000000000009E-2</c:v>
                      </c:pt>
                      <c:pt idx="8806">
                        <c:v>-1.529300000000001E-2</c:v>
                      </c:pt>
                      <c:pt idx="8807">
                        <c:v>-1.5293500000000008E-2</c:v>
                      </c:pt>
                      <c:pt idx="8808">
                        <c:v>-1.5295500000000009E-2</c:v>
                      </c:pt>
                      <c:pt idx="8809">
                        <c:v>-1.5294000000000007E-2</c:v>
                      </c:pt>
                      <c:pt idx="8810">
                        <c:v>-1.5296500000000006E-2</c:v>
                      </c:pt>
                      <c:pt idx="8811">
                        <c:v>-1.5298000000000004E-2</c:v>
                      </c:pt>
                      <c:pt idx="8812">
                        <c:v>-1.5303000000000002E-2</c:v>
                      </c:pt>
                      <c:pt idx="8813">
                        <c:v>-1.5304000000000002E-2</c:v>
                      </c:pt>
                      <c:pt idx="8814">
                        <c:v>-1.5297500000000002E-2</c:v>
                      </c:pt>
                      <c:pt idx="8815">
                        <c:v>-1.5298500000000001E-2</c:v>
                      </c:pt>
                      <c:pt idx="8816">
                        <c:v>-1.5302000000000003E-2</c:v>
                      </c:pt>
                      <c:pt idx="8817">
                        <c:v>-1.5303499999999999E-2</c:v>
                      </c:pt>
                      <c:pt idx="8818">
                        <c:v>-1.5334999999999998E-2</c:v>
                      </c:pt>
                      <c:pt idx="8819">
                        <c:v>-1.5338499999999998E-2</c:v>
                      </c:pt>
                      <c:pt idx="8820">
                        <c:v>-1.5341999999999996E-2</c:v>
                      </c:pt>
                      <c:pt idx="8821">
                        <c:v>-1.5346499999999996E-2</c:v>
                      </c:pt>
                      <c:pt idx="8822">
                        <c:v>-1.5351499999999995E-2</c:v>
                      </c:pt>
                      <c:pt idx="8823">
                        <c:v>-1.5360499999999994E-2</c:v>
                      </c:pt>
                      <c:pt idx="8824">
                        <c:v>-1.5362999999999993E-2</c:v>
                      </c:pt>
                      <c:pt idx="8825">
                        <c:v>-1.5366499999999995E-2</c:v>
                      </c:pt>
                      <c:pt idx="8826">
                        <c:v>-1.5369499999999994E-2</c:v>
                      </c:pt>
                      <c:pt idx="8827">
                        <c:v>-1.5373999999999994E-2</c:v>
                      </c:pt>
                      <c:pt idx="8828">
                        <c:v>-1.5380499999999993E-2</c:v>
                      </c:pt>
                      <c:pt idx="8829">
                        <c:v>-1.5384499999999994E-2</c:v>
                      </c:pt>
                      <c:pt idx="8830">
                        <c:v>-1.5390999999999995E-2</c:v>
                      </c:pt>
                      <c:pt idx="8831">
                        <c:v>-1.5395499999999993E-2</c:v>
                      </c:pt>
                      <c:pt idx="8832">
                        <c:v>-1.5399999999999992E-2</c:v>
                      </c:pt>
                      <c:pt idx="8833">
                        <c:v>-1.5407499999999992E-2</c:v>
                      </c:pt>
                      <c:pt idx="8834">
                        <c:v>-1.5414499999999992E-2</c:v>
                      </c:pt>
                      <c:pt idx="8835">
                        <c:v>-1.5418499999999993E-2</c:v>
                      </c:pt>
                      <c:pt idx="8836">
                        <c:v>-1.5416499999999993E-2</c:v>
                      </c:pt>
                      <c:pt idx="8837">
                        <c:v>-1.5418499999999991E-2</c:v>
                      </c:pt>
                      <c:pt idx="8838">
                        <c:v>-1.539499999999999E-2</c:v>
                      </c:pt>
                      <c:pt idx="8839">
                        <c:v>-1.540149999999999E-2</c:v>
                      </c:pt>
                      <c:pt idx="8840">
                        <c:v>-1.5403999999999989E-2</c:v>
                      </c:pt>
                      <c:pt idx="8841">
                        <c:v>-1.5410999999999987E-2</c:v>
                      </c:pt>
                      <c:pt idx="8842">
                        <c:v>-1.542799999999999E-2</c:v>
                      </c:pt>
                      <c:pt idx="8843">
                        <c:v>-1.5431499999999989E-2</c:v>
                      </c:pt>
                      <c:pt idx="8844">
                        <c:v>-1.5433499999999989E-2</c:v>
                      </c:pt>
                      <c:pt idx="8845">
                        <c:v>-1.543799999999999E-2</c:v>
                      </c:pt>
                      <c:pt idx="8846">
                        <c:v>-1.5436999999999989E-2</c:v>
                      </c:pt>
                      <c:pt idx="8847">
                        <c:v>-1.543599999999999E-2</c:v>
                      </c:pt>
                      <c:pt idx="8848">
                        <c:v>-1.5435499999999989E-2</c:v>
                      </c:pt>
                      <c:pt idx="8849">
                        <c:v>-1.5435999999999991E-2</c:v>
                      </c:pt>
                      <c:pt idx="8850">
                        <c:v>-1.5418499999999991E-2</c:v>
                      </c:pt>
                      <c:pt idx="8851">
                        <c:v>-1.5419499999999991E-2</c:v>
                      </c:pt>
                      <c:pt idx="8852">
                        <c:v>-1.5417999999999989E-2</c:v>
                      </c:pt>
                      <c:pt idx="8853">
                        <c:v>-1.5414499999999991E-2</c:v>
                      </c:pt>
                      <c:pt idx="8854">
                        <c:v>-1.5411499999999991E-2</c:v>
                      </c:pt>
                      <c:pt idx="8855">
                        <c:v>-1.5411499999999989E-2</c:v>
                      </c:pt>
                      <c:pt idx="8856">
                        <c:v>-1.5413999999999988E-2</c:v>
                      </c:pt>
                      <c:pt idx="8857">
                        <c:v>-1.541349999999999E-2</c:v>
                      </c:pt>
                      <c:pt idx="8858">
                        <c:v>-1.5414999999999986E-2</c:v>
                      </c:pt>
                      <c:pt idx="8859">
                        <c:v>-1.5414999999999988E-2</c:v>
                      </c:pt>
                      <c:pt idx="8860">
                        <c:v>-1.5415999999999985E-2</c:v>
                      </c:pt>
                      <c:pt idx="8861">
                        <c:v>-1.5414499999999987E-2</c:v>
                      </c:pt>
                      <c:pt idx="8862">
                        <c:v>-1.5412999999999986E-2</c:v>
                      </c:pt>
                      <c:pt idx="8863">
                        <c:v>-1.5415499999999988E-2</c:v>
                      </c:pt>
                      <c:pt idx="8864">
                        <c:v>-1.5414999999999989E-2</c:v>
                      </c:pt>
                      <c:pt idx="8865">
                        <c:v>-1.541399999999999E-2</c:v>
                      </c:pt>
                      <c:pt idx="8866">
                        <c:v>-1.5418999999999987E-2</c:v>
                      </c:pt>
                      <c:pt idx="8867">
                        <c:v>-1.5426999999999989E-2</c:v>
                      </c:pt>
                      <c:pt idx="8868">
                        <c:v>-1.5426999999999993E-2</c:v>
                      </c:pt>
                      <c:pt idx="8869">
                        <c:v>-1.5429499999999992E-2</c:v>
                      </c:pt>
                      <c:pt idx="8870">
                        <c:v>-1.5429999999999991E-2</c:v>
                      </c:pt>
                      <c:pt idx="8871">
                        <c:v>-1.5431499999999994E-2</c:v>
                      </c:pt>
                      <c:pt idx="8872">
                        <c:v>-1.5434499999999992E-2</c:v>
                      </c:pt>
                      <c:pt idx="8873">
                        <c:v>-1.543499999999999E-2</c:v>
                      </c:pt>
                      <c:pt idx="8874">
                        <c:v>-1.5430499999999993E-2</c:v>
                      </c:pt>
                      <c:pt idx="8875">
                        <c:v>-1.5434499999999995E-2</c:v>
                      </c:pt>
                      <c:pt idx="8876">
                        <c:v>-1.5437499999999995E-2</c:v>
                      </c:pt>
                      <c:pt idx="8877">
                        <c:v>-1.5439499999999997E-2</c:v>
                      </c:pt>
                      <c:pt idx="8878">
                        <c:v>-1.5435999999999997E-2</c:v>
                      </c:pt>
                      <c:pt idx="8879">
                        <c:v>-1.5437499999999995E-2</c:v>
                      </c:pt>
                      <c:pt idx="8880">
                        <c:v>-1.5439499999999997E-2</c:v>
                      </c:pt>
                      <c:pt idx="8881">
                        <c:v>-1.5440499999999998E-2</c:v>
                      </c:pt>
                      <c:pt idx="8882">
                        <c:v>-1.5442999999999998E-2</c:v>
                      </c:pt>
                      <c:pt idx="8883">
                        <c:v>-1.5443500000000004E-2</c:v>
                      </c:pt>
                      <c:pt idx="8884">
                        <c:v>-1.5445500000000001E-2</c:v>
                      </c:pt>
                      <c:pt idx="8885">
                        <c:v>-1.5446500000000004E-2</c:v>
                      </c:pt>
                      <c:pt idx="8886">
                        <c:v>-1.5476E-2</c:v>
                      </c:pt>
                      <c:pt idx="8887">
                        <c:v>-1.5475500000000007E-2</c:v>
                      </c:pt>
                      <c:pt idx="8888">
                        <c:v>-1.5475000000000003E-2</c:v>
                      </c:pt>
                      <c:pt idx="8889">
                        <c:v>-1.5478000000000002E-2</c:v>
                      </c:pt>
                      <c:pt idx="8890">
                        <c:v>-1.5468500000000003E-2</c:v>
                      </c:pt>
                      <c:pt idx="8891">
                        <c:v>-1.54705E-2</c:v>
                      </c:pt>
                      <c:pt idx="8892">
                        <c:v>-1.5470500000000003E-2</c:v>
                      </c:pt>
                      <c:pt idx="8893">
                        <c:v>-1.5472000000000001E-2</c:v>
                      </c:pt>
                      <c:pt idx="8894">
                        <c:v>-1.5474999999999999E-2</c:v>
                      </c:pt>
                      <c:pt idx="8895">
                        <c:v>-1.5473500000000003E-2</c:v>
                      </c:pt>
                      <c:pt idx="8896">
                        <c:v>-1.5475499999999998E-2</c:v>
                      </c:pt>
                      <c:pt idx="8897">
                        <c:v>-1.5509500000000002E-2</c:v>
                      </c:pt>
                      <c:pt idx="8898">
                        <c:v>-1.5494500000000001E-2</c:v>
                      </c:pt>
                      <c:pt idx="8899">
                        <c:v>-1.5496999999999999E-2</c:v>
                      </c:pt>
                      <c:pt idx="8900">
                        <c:v>-1.5498000000000003E-2</c:v>
                      </c:pt>
                      <c:pt idx="8901">
                        <c:v>-1.5498500000000002E-2</c:v>
                      </c:pt>
                      <c:pt idx="8902">
                        <c:v>-1.5502000000000002E-2</c:v>
                      </c:pt>
                      <c:pt idx="8903">
                        <c:v>-1.5503500000000003E-2</c:v>
                      </c:pt>
                      <c:pt idx="8904">
                        <c:v>-1.5505000000000005E-2</c:v>
                      </c:pt>
                      <c:pt idx="8905">
                        <c:v>-1.5504500000000006E-2</c:v>
                      </c:pt>
                      <c:pt idx="8906">
                        <c:v>-1.5507500000000002E-2</c:v>
                      </c:pt>
                      <c:pt idx="8907">
                        <c:v>-1.5507500000000007E-2</c:v>
                      </c:pt>
                      <c:pt idx="8908">
                        <c:v>-1.5507000000000002E-2</c:v>
                      </c:pt>
                      <c:pt idx="8909">
                        <c:v>-1.5508000000000006E-2</c:v>
                      </c:pt>
                      <c:pt idx="8910">
                        <c:v>-1.5507000000000003E-2</c:v>
                      </c:pt>
                      <c:pt idx="8911">
                        <c:v>-1.5506000000000006E-2</c:v>
                      </c:pt>
                      <c:pt idx="8912">
                        <c:v>-1.5502500000000006E-2</c:v>
                      </c:pt>
                      <c:pt idx="8913">
                        <c:v>-1.5501000000000004E-2</c:v>
                      </c:pt>
                      <c:pt idx="8914">
                        <c:v>-1.549950000000001E-2</c:v>
                      </c:pt>
                      <c:pt idx="8915">
                        <c:v>-1.549950000000001E-2</c:v>
                      </c:pt>
                      <c:pt idx="8916">
                        <c:v>-1.5497500000000011E-2</c:v>
                      </c:pt>
                      <c:pt idx="8917">
                        <c:v>-1.549600000000001E-2</c:v>
                      </c:pt>
                      <c:pt idx="8918">
                        <c:v>-1.5493500000000009E-2</c:v>
                      </c:pt>
                      <c:pt idx="8919">
                        <c:v>-1.5496500000000009E-2</c:v>
                      </c:pt>
                      <c:pt idx="8920">
                        <c:v>-1.5494500000000008E-2</c:v>
                      </c:pt>
                      <c:pt idx="8921">
                        <c:v>-1.5493500000000011E-2</c:v>
                      </c:pt>
                      <c:pt idx="8922">
                        <c:v>-1.5494500000000008E-2</c:v>
                      </c:pt>
                      <c:pt idx="8923">
                        <c:v>-1.5492500000000006E-2</c:v>
                      </c:pt>
                      <c:pt idx="8924">
                        <c:v>-1.5492500000000011E-2</c:v>
                      </c:pt>
                      <c:pt idx="8925">
                        <c:v>-1.549800000000001E-2</c:v>
                      </c:pt>
                      <c:pt idx="8926">
                        <c:v>-1.5496500000000007E-2</c:v>
                      </c:pt>
                      <c:pt idx="8927">
                        <c:v>-1.5496500000000009E-2</c:v>
                      </c:pt>
                      <c:pt idx="8928">
                        <c:v>-1.549600000000001E-2</c:v>
                      </c:pt>
                      <c:pt idx="8929">
                        <c:v>-1.5497000000000009E-2</c:v>
                      </c:pt>
                      <c:pt idx="8930">
                        <c:v>-1.5501500000000008E-2</c:v>
                      </c:pt>
                      <c:pt idx="8931">
                        <c:v>-1.5503500000000012E-2</c:v>
                      </c:pt>
                      <c:pt idx="8932">
                        <c:v>-1.5506000000000009E-2</c:v>
                      </c:pt>
                      <c:pt idx="8933">
                        <c:v>-1.5504000000000009E-2</c:v>
                      </c:pt>
                      <c:pt idx="8934">
                        <c:v>-1.5506000000000006E-2</c:v>
                      </c:pt>
                      <c:pt idx="8935">
                        <c:v>-1.5508500000000005E-2</c:v>
                      </c:pt>
                      <c:pt idx="8936">
                        <c:v>-1.5511500000000004E-2</c:v>
                      </c:pt>
                      <c:pt idx="8937">
                        <c:v>-1.5513500000000005E-2</c:v>
                      </c:pt>
                      <c:pt idx="8938">
                        <c:v>-1.5517500000000002E-2</c:v>
                      </c:pt>
                      <c:pt idx="8939">
                        <c:v>-1.5516999999999998E-2</c:v>
                      </c:pt>
                      <c:pt idx="8940">
                        <c:v>-1.5517000000000001E-2</c:v>
                      </c:pt>
                      <c:pt idx="8941">
                        <c:v>-1.5527500000000003E-2</c:v>
                      </c:pt>
                      <c:pt idx="8942">
                        <c:v>-1.5531999999999999E-2</c:v>
                      </c:pt>
                      <c:pt idx="8943">
                        <c:v>-1.5529999999999999E-2</c:v>
                      </c:pt>
                      <c:pt idx="8944">
                        <c:v>-1.5534500000000001E-2</c:v>
                      </c:pt>
                      <c:pt idx="8945">
                        <c:v>-1.5535499999999997E-2</c:v>
                      </c:pt>
                      <c:pt idx="8946">
                        <c:v>-1.5525499999999996E-2</c:v>
                      </c:pt>
                      <c:pt idx="8947">
                        <c:v>-1.5527499999999998E-2</c:v>
                      </c:pt>
                      <c:pt idx="8948">
                        <c:v>-1.5532499999999999E-2</c:v>
                      </c:pt>
                      <c:pt idx="8949">
                        <c:v>-1.55345E-2</c:v>
                      </c:pt>
                      <c:pt idx="8950">
                        <c:v>-1.5538999999999996E-2</c:v>
                      </c:pt>
                      <c:pt idx="8951">
                        <c:v>-1.5538999999999999E-2</c:v>
                      </c:pt>
                      <c:pt idx="8952">
                        <c:v>-1.5539999999999998E-2</c:v>
                      </c:pt>
                      <c:pt idx="8953">
                        <c:v>-1.5539499999999998E-2</c:v>
                      </c:pt>
                      <c:pt idx="8954">
                        <c:v>-1.5539999999999993E-2</c:v>
                      </c:pt>
                      <c:pt idx="8955">
                        <c:v>-1.5540999999999996E-2</c:v>
                      </c:pt>
                      <c:pt idx="8956">
                        <c:v>-1.5542499999999997E-2</c:v>
                      </c:pt>
                      <c:pt idx="8957">
                        <c:v>-1.5542499999999992E-2</c:v>
                      </c:pt>
                      <c:pt idx="8958">
                        <c:v>-1.5629999999999991E-2</c:v>
                      </c:pt>
                      <c:pt idx="8959">
                        <c:v>-1.5628999999999994E-2</c:v>
                      </c:pt>
                      <c:pt idx="8960">
                        <c:v>-1.5628999999999997E-2</c:v>
                      </c:pt>
                      <c:pt idx="8961">
                        <c:v>-1.5628499999999997E-2</c:v>
                      </c:pt>
                      <c:pt idx="8962">
                        <c:v>-1.5625499999999997E-2</c:v>
                      </c:pt>
                      <c:pt idx="8963">
                        <c:v>-1.5623499999999998E-2</c:v>
                      </c:pt>
                      <c:pt idx="8964">
                        <c:v>-1.5624499999999996E-2</c:v>
                      </c:pt>
                      <c:pt idx="8965">
                        <c:v>-1.5624499999999999E-2</c:v>
                      </c:pt>
                      <c:pt idx="8966">
                        <c:v>-1.5627499999999999E-2</c:v>
                      </c:pt>
                      <c:pt idx="8967">
                        <c:v>-1.56285E-2</c:v>
                      </c:pt>
                      <c:pt idx="8968">
                        <c:v>-1.5629499999999998E-2</c:v>
                      </c:pt>
                      <c:pt idx="8969">
                        <c:v>-1.5629999999999998E-2</c:v>
                      </c:pt>
                      <c:pt idx="8970">
                        <c:v>-1.5626499999999998E-2</c:v>
                      </c:pt>
                      <c:pt idx="8971">
                        <c:v>-1.5624999999999995E-2</c:v>
                      </c:pt>
                      <c:pt idx="8972">
                        <c:v>-1.5625499999999997E-2</c:v>
                      </c:pt>
                      <c:pt idx="8973">
                        <c:v>-1.5625999999999998E-2</c:v>
                      </c:pt>
                      <c:pt idx="8974">
                        <c:v>-1.5624999999999991E-2</c:v>
                      </c:pt>
                      <c:pt idx="8975">
                        <c:v>-1.5621999999999994E-2</c:v>
                      </c:pt>
                      <c:pt idx="8976">
                        <c:v>-1.5615999999999994E-2</c:v>
                      </c:pt>
                      <c:pt idx="8977">
                        <c:v>-1.5615999999999994E-2</c:v>
                      </c:pt>
                      <c:pt idx="8978">
                        <c:v>-1.5618999999999989E-2</c:v>
                      </c:pt>
                      <c:pt idx="8979">
                        <c:v>-1.561849999999999E-2</c:v>
                      </c:pt>
                      <c:pt idx="8980">
                        <c:v>-1.5622999999999989E-2</c:v>
                      </c:pt>
                      <c:pt idx="8981">
                        <c:v>-1.5628499999999993E-2</c:v>
                      </c:pt>
                      <c:pt idx="8982">
                        <c:v>-1.5648999999999989E-2</c:v>
                      </c:pt>
                      <c:pt idx="8983">
                        <c:v>-1.5648499999999989E-2</c:v>
                      </c:pt>
                      <c:pt idx="8984">
                        <c:v>-1.5650499999999991E-2</c:v>
                      </c:pt>
                      <c:pt idx="8985">
                        <c:v>-1.5655499999999992E-2</c:v>
                      </c:pt>
                      <c:pt idx="8986">
                        <c:v>-1.5661999999999992E-2</c:v>
                      </c:pt>
                      <c:pt idx="8987">
                        <c:v>-1.5664499999999991E-2</c:v>
                      </c:pt>
                      <c:pt idx="8988">
                        <c:v>-1.5667999999999991E-2</c:v>
                      </c:pt>
                      <c:pt idx="8989">
                        <c:v>-1.5673999999999993E-2</c:v>
                      </c:pt>
                      <c:pt idx="8990">
                        <c:v>-1.5678499999999991E-2</c:v>
                      </c:pt>
                      <c:pt idx="8991">
                        <c:v>-1.5684999999999994E-2</c:v>
                      </c:pt>
                      <c:pt idx="8992">
                        <c:v>-1.5690999999999993E-2</c:v>
                      </c:pt>
                      <c:pt idx="8993">
                        <c:v>-1.5694999999999994E-2</c:v>
                      </c:pt>
                      <c:pt idx="8994">
                        <c:v>-1.5693499999999992E-2</c:v>
                      </c:pt>
                      <c:pt idx="8995">
                        <c:v>-1.5699499999999991E-2</c:v>
                      </c:pt>
                      <c:pt idx="8996">
                        <c:v>-1.5705999999999994E-2</c:v>
                      </c:pt>
                      <c:pt idx="8997">
                        <c:v>-1.5710499999999999E-2</c:v>
                      </c:pt>
                      <c:pt idx="8998">
                        <c:v>-1.5718499999999996E-2</c:v>
                      </c:pt>
                      <c:pt idx="8999">
                        <c:v>-1.5724499999999995E-2</c:v>
                      </c:pt>
                      <c:pt idx="9000">
                        <c:v>-1.5729E-2</c:v>
                      </c:pt>
                      <c:pt idx="9001">
                        <c:v>-1.5735000000000002E-2</c:v>
                      </c:pt>
                      <c:pt idx="9002">
                        <c:v>-1.57885E-2</c:v>
                      </c:pt>
                      <c:pt idx="9003">
                        <c:v>-1.5795499999999997E-2</c:v>
                      </c:pt>
                      <c:pt idx="9004">
                        <c:v>-1.5800999999999999E-2</c:v>
                      </c:pt>
                      <c:pt idx="9005">
                        <c:v>-1.5805000000000003E-2</c:v>
                      </c:pt>
                      <c:pt idx="9006">
                        <c:v>-1.5804000000000002E-2</c:v>
                      </c:pt>
                      <c:pt idx="9007">
                        <c:v>-1.5809000000000004E-2</c:v>
                      </c:pt>
                      <c:pt idx="9008">
                        <c:v>-1.5806500000000005E-2</c:v>
                      </c:pt>
                      <c:pt idx="9009">
                        <c:v>-1.5816500000000008E-2</c:v>
                      </c:pt>
                      <c:pt idx="9010">
                        <c:v>-1.5821500000000006E-2</c:v>
                      </c:pt>
                      <c:pt idx="9011">
                        <c:v>-1.5827500000000008E-2</c:v>
                      </c:pt>
                      <c:pt idx="9012">
                        <c:v>-1.5831000000000008E-2</c:v>
                      </c:pt>
                      <c:pt idx="9013">
                        <c:v>-1.5838000000000008E-2</c:v>
                      </c:pt>
                      <c:pt idx="9014">
                        <c:v>-1.5842500000000009E-2</c:v>
                      </c:pt>
                      <c:pt idx="9015">
                        <c:v>-1.584650000000001E-2</c:v>
                      </c:pt>
                      <c:pt idx="9016">
                        <c:v>-1.5851500000000008E-2</c:v>
                      </c:pt>
                      <c:pt idx="9017">
                        <c:v>-1.5858000000000011E-2</c:v>
                      </c:pt>
                      <c:pt idx="9018">
                        <c:v>-1.5832000000000013E-2</c:v>
                      </c:pt>
                      <c:pt idx="9019">
                        <c:v>-1.5835500000000009E-2</c:v>
                      </c:pt>
                      <c:pt idx="9020">
                        <c:v>-1.584000000000001E-2</c:v>
                      </c:pt>
                      <c:pt idx="9021">
                        <c:v>-1.584350000000001E-2</c:v>
                      </c:pt>
                      <c:pt idx="9022">
                        <c:v>-1.5847000000000014E-2</c:v>
                      </c:pt>
                      <c:pt idx="9023">
                        <c:v>-1.5847000000000014E-2</c:v>
                      </c:pt>
                      <c:pt idx="9024">
                        <c:v>-1.5851500000000015E-2</c:v>
                      </c:pt>
                      <c:pt idx="9025">
                        <c:v>-1.5856500000000016E-2</c:v>
                      </c:pt>
                      <c:pt idx="9026">
                        <c:v>-1.5861500000000014E-2</c:v>
                      </c:pt>
                      <c:pt idx="9027">
                        <c:v>-1.5867000000000017E-2</c:v>
                      </c:pt>
                      <c:pt idx="9028">
                        <c:v>-1.5873000000000016E-2</c:v>
                      </c:pt>
                      <c:pt idx="9029">
                        <c:v>-1.5879500000000019E-2</c:v>
                      </c:pt>
                      <c:pt idx="9030">
                        <c:v>-1.5869000000000019E-2</c:v>
                      </c:pt>
                      <c:pt idx="9031">
                        <c:v>-1.587700000000002E-2</c:v>
                      </c:pt>
                      <c:pt idx="9032">
                        <c:v>-1.5885000000000021E-2</c:v>
                      </c:pt>
                      <c:pt idx="9033">
                        <c:v>-1.5890500000000019E-2</c:v>
                      </c:pt>
                      <c:pt idx="9034">
                        <c:v>-1.5896500000000022E-2</c:v>
                      </c:pt>
                      <c:pt idx="9035">
                        <c:v>-1.5903500000000018E-2</c:v>
                      </c:pt>
                      <c:pt idx="9036">
                        <c:v>-1.5915000000000023E-2</c:v>
                      </c:pt>
                      <c:pt idx="9037">
                        <c:v>-1.5922500000000023E-2</c:v>
                      </c:pt>
                      <c:pt idx="9038">
                        <c:v>-1.5951000000000021E-2</c:v>
                      </c:pt>
                      <c:pt idx="9039">
                        <c:v>-1.5958500000000025E-2</c:v>
                      </c:pt>
                      <c:pt idx="9040">
                        <c:v>-1.5965500000000025E-2</c:v>
                      </c:pt>
                      <c:pt idx="9041">
                        <c:v>-1.5970500000000026E-2</c:v>
                      </c:pt>
                      <c:pt idx="9042">
                        <c:v>-1.5964500000000027E-2</c:v>
                      </c:pt>
                      <c:pt idx="9043">
                        <c:v>-1.5970500000000026E-2</c:v>
                      </c:pt>
                      <c:pt idx="9044">
                        <c:v>-1.5975500000000028E-2</c:v>
                      </c:pt>
                      <c:pt idx="9045">
                        <c:v>-1.5978000000000027E-2</c:v>
                      </c:pt>
                      <c:pt idx="9046">
                        <c:v>-1.598500000000003E-2</c:v>
                      </c:pt>
                      <c:pt idx="9047">
                        <c:v>-1.5990000000000032E-2</c:v>
                      </c:pt>
                      <c:pt idx="9048">
                        <c:v>-1.5994000000000032E-2</c:v>
                      </c:pt>
                      <c:pt idx="9049">
                        <c:v>-1.5998000000000033E-2</c:v>
                      </c:pt>
                      <c:pt idx="9050">
                        <c:v>-1.5999000000000031E-2</c:v>
                      </c:pt>
                      <c:pt idx="9051">
                        <c:v>-1.6002500000000031E-2</c:v>
                      </c:pt>
                      <c:pt idx="9052">
                        <c:v>-1.600550000000003E-2</c:v>
                      </c:pt>
                      <c:pt idx="9053">
                        <c:v>-1.6007500000000032E-2</c:v>
                      </c:pt>
                      <c:pt idx="9054">
                        <c:v>-1.6037000000000034E-2</c:v>
                      </c:pt>
                      <c:pt idx="9055">
                        <c:v>-1.6039000000000032E-2</c:v>
                      </c:pt>
                      <c:pt idx="9056">
                        <c:v>-1.6039000000000029E-2</c:v>
                      </c:pt>
                      <c:pt idx="9057">
                        <c:v>-1.6044500000000031E-2</c:v>
                      </c:pt>
                      <c:pt idx="9058">
                        <c:v>-1.6048500000000031E-2</c:v>
                      </c:pt>
                      <c:pt idx="9059">
                        <c:v>-1.6048000000000031E-2</c:v>
                      </c:pt>
                      <c:pt idx="9060">
                        <c:v>-1.6047000000000027E-2</c:v>
                      </c:pt>
                      <c:pt idx="9061">
                        <c:v>-1.6059000000000032E-2</c:v>
                      </c:pt>
                      <c:pt idx="9062">
                        <c:v>-1.606100000000003E-2</c:v>
                      </c:pt>
                      <c:pt idx="9063">
                        <c:v>-1.6059500000000029E-2</c:v>
                      </c:pt>
                      <c:pt idx="9064">
                        <c:v>-1.6063000000000029E-2</c:v>
                      </c:pt>
                      <c:pt idx="9065">
                        <c:v>-1.6064500000000027E-2</c:v>
                      </c:pt>
                      <c:pt idx="9066">
                        <c:v>-1.6052500000000029E-2</c:v>
                      </c:pt>
                      <c:pt idx="9067">
                        <c:v>-1.6047500000000027E-2</c:v>
                      </c:pt>
                      <c:pt idx="9068">
                        <c:v>-1.6048000000000028E-2</c:v>
                      </c:pt>
                      <c:pt idx="9069">
                        <c:v>-1.604700000000003E-2</c:v>
                      </c:pt>
                      <c:pt idx="9070">
                        <c:v>-1.6044500000000024E-2</c:v>
                      </c:pt>
                      <c:pt idx="9071">
                        <c:v>-1.6041000000000021E-2</c:v>
                      </c:pt>
                      <c:pt idx="9072">
                        <c:v>-1.604000000000002E-2</c:v>
                      </c:pt>
                      <c:pt idx="9073">
                        <c:v>-1.6039000000000015E-2</c:v>
                      </c:pt>
                      <c:pt idx="9074">
                        <c:v>-1.604350000000002E-2</c:v>
                      </c:pt>
                      <c:pt idx="9075">
                        <c:v>-1.604050000000002E-2</c:v>
                      </c:pt>
                      <c:pt idx="9076">
                        <c:v>-1.6038000000000018E-2</c:v>
                      </c:pt>
                      <c:pt idx="9077">
                        <c:v>-1.6035500000000015E-2</c:v>
                      </c:pt>
                      <c:pt idx="9078">
                        <c:v>-1.6048000000000014E-2</c:v>
                      </c:pt>
                      <c:pt idx="9079">
                        <c:v>-1.6042500000000012E-2</c:v>
                      </c:pt>
                      <c:pt idx="9080">
                        <c:v>-1.6041000000000014E-2</c:v>
                      </c:pt>
                      <c:pt idx="9081">
                        <c:v>-1.6038500000000015E-2</c:v>
                      </c:pt>
                      <c:pt idx="9082">
                        <c:v>-1.6041000000000014E-2</c:v>
                      </c:pt>
                      <c:pt idx="9083">
                        <c:v>-1.6038000000000011E-2</c:v>
                      </c:pt>
                      <c:pt idx="9084">
                        <c:v>-1.6037000000000013E-2</c:v>
                      </c:pt>
                      <c:pt idx="9085">
                        <c:v>-1.6033000000000016E-2</c:v>
                      </c:pt>
                      <c:pt idx="9086">
                        <c:v>-1.600650000000001E-2</c:v>
                      </c:pt>
                      <c:pt idx="9087">
                        <c:v>-1.5991500000000009E-2</c:v>
                      </c:pt>
                      <c:pt idx="9088">
                        <c:v>-1.5971000000000006E-2</c:v>
                      </c:pt>
                      <c:pt idx="9089">
                        <c:v>-1.5951500000000011E-2</c:v>
                      </c:pt>
                      <c:pt idx="9090">
                        <c:v>-1.5925000000000009E-2</c:v>
                      </c:pt>
                      <c:pt idx="9091">
                        <c:v>-1.5906500000000004E-2</c:v>
                      </c:pt>
                      <c:pt idx="9092">
                        <c:v>-1.5889000000000004E-2</c:v>
                      </c:pt>
                      <c:pt idx="9093">
                        <c:v>-1.5871000000000003E-2</c:v>
                      </c:pt>
                      <c:pt idx="9094">
                        <c:v>-1.5855000000000005E-2</c:v>
                      </c:pt>
                      <c:pt idx="9095">
                        <c:v>-1.5841000000000001E-2</c:v>
                      </c:pt>
                      <c:pt idx="9096">
                        <c:v>-1.5823500000000001E-2</c:v>
                      </c:pt>
                      <c:pt idx="9097">
                        <c:v>-1.5773499999999999E-2</c:v>
                      </c:pt>
                      <c:pt idx="9098">
                        <c:v>-1.5771E-2</c:v>
                      </c:pt>
                      <c:pt idx="9099">
                        <c:v>-1.5757E-2</c:v>
                      </c:pt>
                      <c:pt idx="9100">
                        <c:v>-1.5741000000000002E-2</c:v>
                      </c:pt>
                      <c:pt idx="9101">
                        <c:v>-1.5724999999999999E-2</c:v>
                      </c:pt>
                      <c:pt idx="9102">
                        <c:v>-1.57115E-2</c:v>
                      </c:pt>
                      <c:pt idx="9103">
                        <c:v>-1.5692499999999995E-2</c:v>
                      </c:pt>
                      <c:pt idx="9104">
                        <c:v>-1.5674499999999994E-2</c:v>
                      </c:pt>
                      <c:pt idx="9105">
                        <c:v>-1.5657499999999998E-2</c:v>
                      </c:pt>
                      <c:pt idx="9106">
                        <c:v>-1.5637499999999999E-2</c:v>
                      </c:pt>
                      <c:pt idx="9107">
                        <c:v>-1.5620499999999997E-2</c:v>
                      </c:pt>
                      <c:pt idx="9108">
                        <c:v>-1.56055E-2</c:v>
                      </c:pt>
                      <c:pt idx="9109">
                        <c:v>-1.5585499999999997E-2</c:v>
                      </c:pt>
                      <c:pt idx="9110">
                        <c:v>-1.5564999999999997E-2</c:v>
                      </c:pt>
                      <c:pt idx="9111">
                        <c:v>-1.5545999999999994E-2</c:v>
                      </c:pt>
                      <c:pt idx="9112">
                        <c:v>-1.5530999999999993E-2</c:v>
                      </c:pt>
                      <c:pt idx="9113">
                        <c:v>-1.5514999999999991E-2</c:v>
                      </c:pt>
                      <c:pt idx="9114">
                        <c:v>-1.5497999999999991E-2</c:v>
                      </c:pt>
                      <c:pt idx="9115">
                        <c:v>-1.5479499999999993E-2</c:v>
                      </c:pt>
                      <c:pt idx="9116">
                        <c:v>-1.5464499999999992E-2</c:v>
                      </c:pt>
                      <c:pt idx="9117">
                        <c:v>-1.5447999999999993E-2</c:v>
                      </c:pt>
                      <c:pt idx="9118">
                        <c:v>-1.5433499999999991E-2</c:v>
                      </c:pt>
                      <c:pt idx="9119">
                        <c:v>-1.5417999999999989E-2</c:v>
                      </c:pt>
                      <c:pt idx="9120">
                        <c:v>-1.5404999999999992E-2</c:v>
                      </c:pt>
                      <c:pt idx="9121">
                        <c:v>-1.5390499999999991E-2</c:v>
                      </c:pt>
                      <c:pt idx="9122">
                        <c:v>-1.5375499999999993E-2</c:v>
                      </c:pt>
                      <c:pt idx="9123">
                        <c:v>-1.5362999999999991E-2</c:v>
                      </c:pt>
                      <c:pt idx="9124">
                        <c:v>-1.5345999999999992E-2</c:v>
                      </c:pt>
                      <c:pt idx="9125">
                        <c:v>-1.5326999999999988E-2</c:v>
                      </c:pt>
                      <c:pt idx="9126">
                        <c:v>-1.5305999999999991E-2</c:v>
                      </c:pt>
                      <c:pt idx="9127">
                        <c:v>-1.5292999999999991E-2</c:v>
                      </c:pt>
                      <c:pt idx="9128">
                        <c:v>-1.5278999999999992E-2</c:v>
                      </c:pt>
                      <c:pt idx="9129">
                        <c:v>-1.5266999999999991E-2</c:v>
                      </c:pt>
                      <c:pt idx="9130">
                        <c:v>-1.5253499999999991E-2</c:v>
                      </c:pt>
                      <c:pt idx="9131">
                        <c:v>-1.8229999999999989E-2</c:v>
                      </c:pt>
                      <c:pt idx="9132">
                        <c:v>-1.8808499999999992E-2</c:v>
                      </c:pt>
                      <c:pt idx="9133">
                        <c:v>-1.7757499999999992E-2</c:v>
                      </c:pt>
                      <c:pt idx="9134">
                        <c:v>-1.112249999999999E-2</c:v>
                      </c:pt>
                      <c:pt idx="9135">
                        <c:v>-1.097799999999999E-2</c:v>
                      </c:pt>
                      <c:pt idx="9136">
                        <c:v>-1.0635999999999993E-2</c:v>
                      </c:pt>
                      <c:pt idx="9137">
                        <c:v>-1.0696999999999991E-2</c:v>
                      </c:pt>
                      <c:pt idx="9138">
                        <c:v>-1.0889499999999989E-2</c:v>
                      </c:pt>
                      <c:pt idx="9139">
                        <c:v>-1.0800999999999989E-2</c:v>
                      </c:pt>
                      <c:pt idx="9140">
                        <c:v>-1.0832999999999988E-2</c:v>
                      </c:pt>
                      <c:pt idx="9141">
                        <c:v>-1.0808999999999987E-2</c:v>
                      </c:pt>
                      <c:pt idx="9142">
                        <c:v>-1.0684999999999984E-2</c:v>
                      </c:pt>
                      <c:pt idx="9143">
                        <c:v>-1.0665999999999988E-2</c:v>
                      </c:pt>
                      <c:pt idx="9144">
                        <c:v>-1.0768999999999989E-2</c:v>
                      </c:pt>
                      <c:pt idx="9145">
                        <c:v>-1.0731499999999989E-2</c:v>
                      </c:pt>
                      <c:pt idx="9146">
                        <c:v>-1.0794499999999992E-2</c:v>
                      </c:pt>
                      <c:pt idx="9147">
                        <c:v>-1.0757499999999993E-2</c:v>
                      </c:pt>
                      <c:pt idx="9148">
                        <c:v>-1.0635999999999993E-2</c:v>
                      </c:pt>
                      <c:pt idx="9149">
                        <c:v>-1.0664499999999997E-2</c:v>
                      </c:pt>
                      <c:pt idx="9150">
                        <c:v>-1.0913999999999995E-2</c:v>
                      </c:pt>
                      <c:pt idx="9151">
                        <c:v>-1.0953999999999998E-2</c:v>
                      </c:pt>
                      <c:pt idx="9152">
                        <c:v>-1.1125499999999995E-2</c:v>
                      </c:pt>
                      <c:pt idx="9153">
                        <c:v>-1.1276999999999997E-2</c:v>
                      </c:pt>
                      <c:pt idx="9154">
                        <c:v>-1.1456999999999995E-2</c:v>
                      </c:pt>
                      <c:pt idx="9155">
                        <c:v>-1.1608499999999996E-2</c:v>
                      </c:pt>
                      <c:pt idx="9156">
                        <c:v>-1.1745999999999994E-2</c:v>
                      </c:pt>
                      <c:pt idx="9157">
                        <c:v>-1.2086499999999998E-2</c:v>
                      </c:pt>
                      <c:pt idx="9158">
                        <c:v>-1.2302999999999998E-2</c:v>
                      </c:pt>
                      <c:pt idx="9159">
                        <c:v>-1.2643999999999997E-2</c:v>
                      </c:pt>
                      <c:pt idx="9160">
                        <c:v>-1.2864999999999994E-2</c:v>
                      </c:pt>
                      <c:pt idx="9161">
                        <c:v>-1.3222499999999993E-2</c:v>
                      </c:pt>
                      <c:pt idx="9162">
                        <c:v>-1.2553999999999992E-2</c:v>
                      </c:pt>
                      <c:pt idx="9163">
                        <c:v>-1.2713999999999994E-2</c:v>
                      </c:pt>
                      <c:pt idx="9164">
                        <c:v>-1.3078499999999995E-2</c:v>
                      </c:pt>
                      <c:pt idx="9165">
                        <c:v>-1.4109499999999992E-2</c:v>
                      </c:pt>
                      <c:pt idx="9166">
                        <c:v>-1.5582999999999993E-2</c:v>
                      </c:pt>
                      <c:pt idx="9167">
                        <c:v>-1.6326499999999994E-2</c:v>
                      </c:pt>
                      <c:pt idx="9168">
                        <c:v>-1.7346499999999994E-2</c:v>
                      </c:pt>
                      <c:pt idx="9169">
                        <c:v>-1.7007999999999995E-2</c:v>
                      </c:pt>
                      <c:pt idx="9170">
                        <c:v>-1.7658499999999994E-2</c:v>
                      </c:pt>
                      <c:pt idx="9171">
                        <c:v>-1.7411999999999993E-2</c:v>
                      </c:pt>
                      <c:pt idx="9172">
                        <c:v>-1.8281499999999996E-2</c:v>
                      </c:pt>
                      <c:pt idx="9173">
                        <c:v>-1.8982000000000002E-2</c:v>
                      </c:pt>
                      <c:pt idx="9174">
                        <c:v>-1.9048500000000003E-2</c:v>
                      </c:pt>
                      <c:pt idx="9175">
                        <c:v>-1.9716500000000001E-2</c:v>
                      </c:pt>
                      <c:pt idx="9176">
                        <c:v>-1.9824500000000002E-2</c:v>
                      </c:pt>
                      <c:pt idx="9177">
                        <c:v>-2.0292500000000002E-2</c:v>
                      </c:pt>
                      <c:pt idx="9178">
                        <c:v>-2.0417499999999998E-2</c:v>
                      </c:pt>
                      <c:pt idx="9179">
                        <c:v>-2.10475E-2</c:v>
                      </c:pt>
                      <c:pt idx="9180">
                        <c:v>-2.1251000000000003E-2</c:v>
                      </c:pt>
                      <c:pt idx="9181">
                        <c:v>-2.1966000000000006E-2</c:v>
                      </c:pt>
                      <c:pt idx="9182">
                        <c:v>-2.2284500000000006E-2</c:v>
                      </c:pt>
                      <c:pt idx="9183">
                        <c:v>-2.2346000000000005E-2</c:v>
                      </c:pt>
                      <c:pt idx="9184">
                        <c:v>-2.2173999999999999E-2</c:v>
                      </c:pt>
                      <c:pt idx="9185">
                        <c:v>-2.2435999999999998E-2</c:v>
                      </c:pt>
                      <c:pt idx="9186">
                        <c:v>-2.3226499999999997E-2</c:v>
                      </c:pt>
                      <c:pt idx="9187">
                        <c:v>-2.3817999999999995E-2</c:v>
                      </c:pt>
                      <c:pt idx="9188">
                        <c:v>-2.4257999999999998E-2</c:v>
                      </c:pt>
                      <c:pt idx="9189">
                        <c:v>-2.5047499999999997E-2</c:v>
                      </c:pt>
                      <c:pt idx="9190">
                        <c:v>-2.5513499999999995E-2</c:v>
                      </c:pt>
                      <c:pt idx="9191">
                        <c:v>-2.5386999999999996E-2</c:v>
                      </c:pt>
                      <c:pt idx="9192">
                        <c:v>-2.6530999999999992E-2</c:v>
                      </c:pt>
                      <c:pt idx="9193">
                        <c:v>-2.6948499999999993E-2</c:v>
                      </c:pt>
                      <c:pt idx="9194">
                        <c:v>-2.6881499999999992E-2</c:v>
                      </c:pt>
                      <c:pt idx="9195">
                        <c:v>-2.7071999999999995E-2</c:v>
                      </c:pt>
                      <c:pt idx="9196">
                        <c:v>-2.767049999999999E-2</c:v>
                      </c:pt>
                      <c:pt idx="9197">
                        <c:v>-2.7368999999999994E-2</c:v>
                      </c:pt>
                      <c:pt idx="9198">
                        <c:v>-2.7491999999999996E-2</c:v>
                      </c:pt>
                      <c:pt idx="9199">
                        <c:v>-2.8045499999999994E-2</c:v>
                      </c:pt>
                      <c:pt idx="9200">
                        <c:v>-2.8525499999999995E-2</c:v>
                      </c:pt>
                      <c:pt idx="9201">
                        <c:v>-2.8556499999999995E-2</c:v>
                      </c:pt>
                      <c:pt idx="9202">
                        <c:v>-2.9144499999999997E-2</c:v>
                      </c:pt>
                      <c:pt idx="9203">
                        <c:v>-2.9301499999999994E-2</c:v>
                      </c:pt>
                      <c:pt idx="9204">
                        <c:v>-2.9525499999999996E-2</c:v>
                      </c:pt>
                      <c:pt idx="9205">
                        <c:v>-3.0274999999999989E-2</c:v>
                      </c:pt>
                      <c:pt idx="9206">
                        <c:v>-3.0689999999999992E-2</c:v>
                      </c:pt>
                      <c:pt idx="9207">
                        <c:v>-3.1228499999999989E-2</c:v>
                      </c:pt>
                      <c:pt idx="9208">
                        <c:v>-3.1595499999999992E-2</c:v>
                      </c:pt>
                      <c:pt idx="9209">
                        <c:v>-3.168799999999998E-2</c:v>
                      </c:pt>
                      <c:pt idx="9210">
                        <c:v>-3.2143499999999985E-2</c:v>
                      </c:pt>
                      <c:pt idx="9211">
                        <c:v>-3.2410999999999981E-2</c:v>
                      </c:pt>
                      <c:pt idx="9212">
                        <c:v>-3.2542499999999981E-2</c:v>
                      </c:pt>
                      <c:pt idx="9213">
                        <c:v>-3.2687999999999981E-2</c:v>
                      </c:pt>
                      <c:pt idx="9214">
                        <c:v>-3.3103999999999981E-2</c:v>
                      </c:pt>
                      <c:pt idx="9215">
                        <c:v>-3.3294999999999984E-2</c:v>
                      </c:pt>
                      <c:pt idx="9216">
                        <c:v>-3.3869499999999976E-2</c:v>
                      </c:pt>
                      <c:pt idx="9217">
                        <c:v>-3.4071999999999977E-2</c:v>
                      </c:pt>
                      <c:pt idx="9218">
                        <c:v>-3.4503499999999979E-2</c:v>
                      </c:pt>
                      <c:pt idx="9219">
                        <c:v>-3.4633499999999977E-2</c:v>
                      </c:pt>
                      <c:pt idx="9220">
                        <c:v>-3.5162999999999979E-2</c:v>
                      </c:pt>
                      <c:pt idx="9221">
                        <c:v>-3.5137999999999982E-2</c:v>
                      </c:pt>
                      <c:pt idx="9222">
                        <c:v>-3.5111499999999983E-2</c:v>
                      </c:pt>
                      <c:pt idx="9223">
                        <c:v>-3.5346999999999976E-2</c:v>
                      </c:pt>
                      <c:pt idx="9224">
                        <c:v>-3.5678499999999974E-2</c:v>
                      </c:pt>
                      <c:pt idx="9225">
                        <c:v>-3.6223499999999978E-2</c:v>
                      </c:pt>
                      <c:pt idx="9226">
                        <c:v>-3.6412999999999973E-2</c:v>
                      </c:pt>
                      <c:pt idx="9227">
                        <c:v>-3.6489999999999974E-2</c:v>
                      </c:pt>
                      <c:pt idx="9228">
                        <c:v>-3.6812499999999977E-2</c:v>
                      </c:pt>
                      <c:pt idx="9229">
                        <c:v>-3.6780999999999973E-2</c:v>
                      </c:pt>
                      <c:pt idx="9230">
                        <c:v>-3.7425499999999973E-2</c:v>
                      </c:pt>
                      <c:pt idx="9231">
                        <c:v>-3.8105499999999973E-2</c:v>
                      </c:pt>
                      <c:pt idx="9232">
                        <c:v>-3.8445999999999973E-2</c:v>
                      </c:pt>
                      <c:pt idx="9233">
                        <c:v>-3.9122999999999977E-2</c:v>
                      </c:pt>
                      <c:pt idx="9234">
                        <c:v>-3.8943499999999978E-2</c:v>
                      </c:pt>
                      <c:pt idx="9235">
                        <c:v>-3.9767499999999976E-2</c:v>
                      </c:pt>
                      <c:pt idx="9236">
                        <c:v>-3.9619499999999988E-2</c:v>
                      </c:pt>
                      <c:pt idx="9237">
                        <c:v>-4.0385999999999991E-2</c:v>
                      </c:pt>
                      <c:pt idx="9238">
                        <c:v>-4.132799999999999E-2</c:v>
                      </c:pt>
                      <c:pt idx="9239">
                        <c:v>-4.0934499999999992E-2</c:v>
                      </c:pt>
                      <c:pt idx="9240">
                        <c:v>-4.184149999999999E-2</c:v>
                      </c:pt>
                      <c:pt idx="9241">
                        <c:v>-4.127249999999999E-2</c:v>
                      </c:pt>
                      <c:pt idx="9242">
                        <c:v>-4.1062499999999981E-2</c:v>
                      </c:pt>
                      <c:pt idx="9243">
                        <c:v>-4.2804999999999982E-2</c:v>
                      </c:pt>
                      <c:pt idx="9244">
                        <c:v>-4.277149999999999E-2</c:v>
                      </c:pt>
                      <c:pt idx="9245">
                        <c:v>-4.3160499999999977E-2</c:v>
                      </c:pt>
                      <c:pt idx="9246">
                        <c:v>-4.4227499999999982E-2</c:v>
                      </c:pt>
                      <c:pt idx="9247">
                        <c:v>-4.5218499999999981E-2</c:v>
                      </c:pt>
                      <c:pt idx="9248">
                        <c:v>-4.4521999999999971E-2</c:v>
                      </c:pt>
                      <c:pt idx="9249">
                        <c:v>-4.4528999999999971E-2</c:v>
                      </c:pt>
                      <c:pt idx="9250">
                        <c:v>-4.5720499999999969E-2</c:v>
                      </c:pt>
                      <c:pt idx="9251">
                        <c:v>-4.5902499999999978E-2</c:v>
                      </c:pt>
                      <c:pt idx="9252">
                        <c:v>-4.6321499999999974E-2</c:v>
                      </c:pt>
                      <c:pt idx="9253">
                        <c:v>-4.6602999999999978E-2</c:v>
                      </c:pt>
                      <c:pt idx="9254">
                        <c:v>-4.6756499999999972E-2</c:v>
                      </c:pt>
                      <c:pt idx="9255">
                        <c:v>-4.6414999999999977E-2</c:v>
                      </c:pt>
                      <c:pt idx="9256">
                        <c:v>-4.8269499999999972E-2</c:v>
                      </c:pt>
                      <c:pt idx="9257">
                        <c:v>-4.9300999999999977E-2</c:v>
                      </c:pt>
                      <c:pt idx="9258">
                        <c:v>-4.9727999999999974E-2</c:v>
                      </c:pt>
                      <c:pt idx="9259">
                        <c:v>-5.0139999999999983E-2</c:v>
                      </c:pt>
                      <c:pt idx="9260">
                        <c:v>-5.0798999999999983E-2</c:v>
                      </c:pt>
                      <c:pt idx="9261">
                        <c:v>-5.0879999999999981E-2</c:v>
                      </c:pt>
                      <c:pt idx="9262">
                        <c:v>-5.0772499999999984E-2</c:v>
                      </c:pt>
                      <c:pt idx="9263">
                        <c:v>-5.055649999999999E-2</c:v>
                      </c:pt>
                      <c:pt idx="9264">
                        <c:v>-5.0299499999999997E-2</c:v>
                      </c:pt>
                      <c:pt idx="9265">
                        <c:v>-5.0856999999999992E-2</c:v>
                      </c:pt>
                      <c:pt idx="9266">
                        <c:v>-5.0894999999999982E-2</c:v>
                      </c:pt>
                      <c:pt idx="9267">
                        <c:v>-5.1571499999999985E-2</c:v>
                      </c:pt>
                      <c:pt idx="9268">
                        <c:v>-5.178449999999999E-2</c:v>
                      </c:pt>
                      <c:pt idx="9269">
                        <c:v>-5.2687999999999985E-2</c:v>
                      </c:pt>
                      <c:pt idx="9270">
                        <c:v>-5.3119999999999987E-2</c:v>
                      </c:pt>
                      <c:pt idx="9271">
                        <c:v>-5.4571499999999988E-2</c:v>
                      </c:pt>
                      <c:pt idx="9272">
                        <c:v>-5.5711499999999997E-2</c:v>
                      </c:pt>
                      <c:pt idx="9273">
                        <c:v>-5.6878499999999992E-2</c:v>
                      </c:pt>
                      <c:pt idx="9274">
                        <c:v>-5.6977499999999986E-2</c:v>
                      </c:pt>
                      <c:pt idx="9275">
                        <c:v>-5.7771999999999976E-2</c:v>
                      </c:pt>
                      <c:pt idx="9276">
                        <c:v>-5.8641499999999985E-2</c:v>
                      </c:pt>
                      <c:pt idx="9277">
                        <c:v>-5.9717499999999986E-2</c:v>
                      </c:pt>
                      <c:pt idx="9278">
                        <c:v>-6.0001999999999979E-2</c:v>
                      </c:pt>
                      <c:pt idx="9279">
                        <c:v>-6.0283999999999976E-2</c:v>
                      </c:pt>
                      <c:pt idx="9280">
                        <c:v>-6.0894499999999976E-2</c:v>
                      </c:pt>
                      <c:pt idx="9281">
                        <c:v>-6.1396499999999979E-2</c:v>
                      </c:pt>
                      <c:pt idx="9282">
                        <c:v>-6.1575999999999978E-2</c:v>
                      </c:pt>
                      <c:pt idx="9283">
                        <c:v>-6.218149999999998E-2</c:v>
                      </c:pt>
                      <c:pt idx="9284">
                        <c:v>-6.2654499999999974E-2</c:v>
                      </c:pt>
                      <c:pt idx="9285">
                        <c:v>-6.3055E-2</c:v>
                      </c:pt>
                      <c:pt idx="9286">
                        <c:v>-6.4130499999999993E-2</c:v>
                      </c:pt>
                      <c:pt idx="9287">
                        <c:v>-6.494649999999999E-2</c:v>
                      </c:pt>
                      <c:pt idx="9288">
                        <c:v>-6.5454499999999999E-2</c:v>
                      </c:pt>
                      <c:pt idx="9289">
                        <c:v>-6.6217499999999999E-2</c:v>
                      </c:pt>
                      <c:pt idx="9290">
                        <c:v>-6.6700999999999996E-2</c:v>
                      </c:pt>
                      <c:pt idx="9291">
                        <c:v>-6.6825999999999997E-2</c:v>
                      </c:pt>
                      <c:pt idx="9292">
                        <c:v>-6.7277500000000004E-2</c:v>
                      </c:pt>
                      <c:pt idx="9293">
                        <c:v>-6.7213499999999995E-2</c:v>
                      </c:pt>
                      <c:pt idx="9294">
                        <c:v>-6.7856E-2</c:v>
                      </c:pt>
                      <c:pt idx="9295">
                        <c:v>-6.8187999999999985E-2</c:v>
                      </c:pt>
                      <c:pt idx="9296">
                        <c:v>-6.8440499999999987E-2</c:v>
                      </c:pt>
                      <c:pt idx="9297">
                        <c:v>-6.9309999999999997E-2</c:v>
                      </c:pt>
                      <c:pt idx="9298">
                        <c:v>-6.9654999999999981E-2</c:v>
                      </c:pt>
                      <c:pt idx="9299">
                        <c:v>-7.053849999999999E-2</c:v>
                      </c:pt>
                      <c:pt idx="9300">
                        <c:v>-7.1971499999999994E-2</c:v>
                      </c:pt>
                      <c:pt idx="9301">
                        <c:v>-7.2057999999999997E-2</c:v>
                      </c:pt>
                      <c:pt idx="9302">
                        <c:v>-7.2531999999999985E-2</c:v>
                      </c:pt>
                      <c:pt idx="9303">
                        <c:v>-7.3580499999999993E-2</c:v>
                      </c:pt>
                      <c:pt idx="9304">
                        <c:v>-7.4595999999999996E-2</c:v>
                      </c:pt>
                      <c:pt idx="9305">
                        <c:v>-7.4876999999999999E-2</c:v>
                      </c:pt>
                      <c:pt idx="9306">
                        <c:v>-7.5431499999999999E-2</c:v>
                      </c:pt>
                      <c:pt idx="9307">
                        <c:v>-7.5865000000000002E-2</c:v>
                      </c:pt>
                      <c:pt idx="9308">
                        <c:v>-7.5952499999999992E-2</c:v>
                      </c:pt>
                      <c:pt idx="9309">
                        <c:v>-7.6734499999999997E-2</c:v>
                      </c:pt>
                      <c:pt idx="9310">
                        <c:v>-7.6664999999999997E-2</c:v>
                      </c:pt>
                      <c:pt idx="9311">
                        <c:v>-7.7231000000000008E-2</c:v>
                      </c:pt>
                      <c:pt idx="9312">
                        <c:v>-7.7575000000000005E-2</c:v>
                      </c:pt>
                      <c:pt idx="9313">
                        <c:v>-7.8221499999999999E-2</c:v>
                      </c:pt>
                      <c:pt idx="9314">
                        <c:v>-7.9565000000000011E-2</c:v>
                      </c:pt>
                      <c:pt idx="9315">
                        <c:v>-7.9862000000000016E-2</c:v>
                      </c:pt>
                      <c:pt idx="9316">
                        <c:v>-8.029E-2</c:v>
                      </c:pt>
                      <c:pt idx="9317">
                        <c:v>-8.0696999999999991E-2</c:v>
                      </c:pt>
                      <c:pt idx="9318">
                        <c:v>-8.1047999999999995E-2</c:v>
                      </c:pt>
                      <c:pt idx="9319">
                        <c:v>-8.1491500000000008E-2</c:v>
                      </c:pt>
                      <c:pt idx="9320">
                        <c:v>-8.2002999999999993E-2</c:v>
                      </c:pt>
                      <c:pt idx="9321">
                        <c:v>-8.2680999999999991E-2</c:v>
                      </c:pt>
                      <c:pt idx="9322">
                        <c:v>-8.3423999999999998E-2</c:v>
                      </c:pt>
                      <c:pt idx="9323">
                        <c:v>-8.3843999999999988E-2</c:v>
                      </c:pt>
                      <c:pt idx="9324">
                        <c:v>-8.4459499999999993E-2</c:v>
                      </c:pt>
                      <c:pt idx="9325">
                        <c:v>-8.5212999999999997E-2</c:v>
                      </c:pt>
                      <c:pt idx="9326">
                        <c:v>-8.579249999999998E-2</c:v>
                      </c:pt>
                      <c:pt idx="9327">
                        <c:v>-8.6338499999999985E-2</c:v>
                      </c:pt>
                      <c:pt idx="9328">
                        <c:v>-8.6802999999999991E-2</c:v>
                      </c:pt>
                      <c:pt idx="9329">
                        <c:v>-8.7087499999999984E-2</c:v>
                      </c:pt>
                      <c:pt idx="9330">
                        <c:v>-8.7509999999999991E-2</c:v>
                      </c:pt>
                      <c:pt idx="9331">
                        <c:v>-8.4831500000000018E-2</c:v>
                      </c:pt>
                      <c:pt idx="9332">
                        <c:v>-8.491300000000003E-2</c:v>
                      </c:pt>
                      <c:pt idx="9333">
                        <c:v>-8.6480500000000016E-2</c:v>
                      </c:pt>
                      <c:pt idx="9334">
                        <c:v>-9.3619999999999953E-2</c:v>
                      </c:pt>
                      <c:pt idx="9335">
                        <c:v>-9.4257999999999953E-2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D387-45C4-9FB2-4E89830B15B3}"/>
                  </c:ext>
                </c:extLst>
              </c15:ser>
            </c15:filteredScatterSeries>
            <c15:filteredScatte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470A'!$BE$1</c15:sqref>
                        </c15:formulaRef>
                      </c:ext>
                    </c:extLst>
                    <c:strCache>
                      <c:ptCount val="1"/>
                      <c:pt idx="0">
                        <c:v>Disk-1_In, 470 A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60000"/>
                        <a:lumOff val="4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470A'!$C$5:$C$9340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6.0199999999999997E-2</c:v>
                      </c:pt>
                      <c:pt idx="1">
                        <c:v>2.5100000000000001E-2</c:v>
                      </c:pt>
                      <c:pt idx="2">
                        <c:v>2.6859999999999998E-2</c:v>
                      </c:pt>
                      <c:pt idx="3">
                        <c:v>1.6799999999999999E-2</c:v>
                      </c:pt>
                      <c:pt idx="4">
                        <c:v>0.14907000000000001</c:v>
                      </c:pt>
                      <c:pt idx="5">
                        <c:v>0.11024</c:v>
                      </c:pt>
                      <c:pt idx="6">
                        <c:v>2.2249999999999999E-2</c:v>
                      </c:pt>
                      <c:pt idx="7">
                        <c:v>0.20859</c:v>
                      </c:pt>
                      <c:pt idx="8">
                        <c:v>3.107E-2</c:v>
                      </c:pt>
                      <c:pt idx="9">
                        <c:v>0.129</c:v>
                      </c:pt>
                      <c:pt idx="10">
                        <c:v>5.9330000000000001E-2</c:v>
                      </c:pt>
                      <c:pt idx="11">
                        <c:v>5.9290000000000002E-2</c:v>
                      </c:pt>
                      <c:pt idx="12">
                        <c:v>7.2650000000000006E-2</c:v>
                      </c:pt>
                      <c:pt idx="13">
                        <c:v>0.1057</c:v>
                      </c:pt>
                      <c:pt idx="14">
                        <c:v>5.0599999999999999E-2</c:v>
                      </c:pt>
                      <c:pt idx="15">
                        <c:v>2.894E-2</c:v>
                      </c:pt>
                      <c:pt idx="16">
                        <c:v>3.329E-2</c:v>
                      </c:pt>
                      <c:pt idx="17">
                        <c:v>0.13136</c:v>
                      </c:pt>
                      <c:pt idx="18">
                        <c:v>2.6210000000000001E-2</c:v>
                      </c:pt>
                      <c:pt idx="19">
                        <c:v>3.6700000000000003E-2</c:v>
                      </c:pt>
                      <c:pt idx="20">
                        <c:v>1.789E-2</c:v>
                      </c:pt>
                      <c:pt idx="21">
                        <c:v>0.13833000000000001</c:v>
                      </c:pt>
                      <c:pt idx="22">
                        <c:v>0.28231000000000001</c:v>
                      </c:pt>
                      <c:pt idx="23">
                        <c:v>4.6719999999999998E-2</c:v>
                      </c:pt>
                      <c:pt idx="24">
                        <c:v>6.3979999999999995E-2</c:v>
                      </c:pt>
                      <c:pt idx="25">
                        <c:v>5.9299999999999999E-2</c:v>
                      </c:pt>
                      <c:pt idx="26">
                        <c:v>0.11791</c:v>
                      </c:pt>
                      <c:pt idx="27">
                        <c:v>4.2889999999999998E-2</c:v>
                      </c:pt>
                      <c:pt idx="28">
                        <c:v>6.0569999999999999E-2</c:v>
                      </c:pt>
                      <c:pt idx="29">
                        <c:v>4.6940000000000003E-2</c:v>
                      </c:pt>
                      <c:pt idx="30">
                        <c:v>9.3310000000000004E-2</c:v>
                      </c:pt>
                      <c:pt idx="31">
                        <c:v>2.5930000000000002E-2</c:v>
                      </c:pt>
                      <c:pt idx="32">
                        <c:v>2.8340000000000001E-2</c:v>
                      </c:pt>
                      <c:pt idx="33">
                        <c:v>5.3850000000000002E-2</c:v>
                      </c:pt>
                      <c:pt idx="34">
                        <c:v>7.2440000000000004E-2</c:v>
                      </c:pt>
                      <c:pt idx="35">
                        <c:v>5.935E-2</c:v>
                      </c:pt>
                      <c:pt idx="36">
                        <c:v>4.5699999999999998E-2</c:v>
                      </c:pt>
                      <c:pt idx="37">
                        <c:v>5.1159999999999997E-2</c:v>
                      </c:pt>
                      <c:pt idx="38">
                        <c:v>4.5010000000000001E-2</c:v>
                      </c:pt>
                      <c:pt idx="39">
                        <c:v>0.12695000000000001</c:v>
                      </c:pt>
                      <c:pt idx="40">
                        <c:v>4.0989999999999999E-2</c:v>
                      </c:pt>
                      <c:pt idx="41">
                        <c:v>4.7370000000000002E-2</c:v>
                      </c:pt>
                      <c:pt idx="42">
                        <c:v>4.6339999999999999E-2</c:v>
                      </c:pt>
                      <c:pt idx="43">
                        <c:v>0.13347000000000001</c:v>
                      </c:pt>
                      <c:pt idx="44">
                        <c:v>5.5259999999999997E-2</c:v>
                      </c:pt>
                      <c:pt idx="45">
                        <c:v>4.5130000000000003E-2</c:v>
                      </c:pt>
                      <c:pt idx="46">
                        <c:v>4.3869999999999999E-2</c:v>
                      </c:pt>
                      <c:pt idx="47">
                        <c:v>0.10473</c:v>
                      </c:pt>
                      <c:pt idx="48">
                        <c:v>6.0019999999999997E-2</c:v>
                      </c:pt>
                      <c:pt idx="49">
                        <c:v>7.2760000000000005E-2</c:v>
                      </c:pt>
                      <c:pt idx="50">
                        <c:v>0.20197999999999999</c:v>
                      </c:pt>
                      <c:pt idx="51">
                        <c:v>0.46233000000000002</c:v>
                      </c:pt>
                      <c:pt idx="52">
                        <c:v>0.53532000000000002</c:v>
                      </c:pt>
                      <c:pt idx="53">
                        <c:v>0.66854999999999998</c:v>
                      </c:pt>
                      <c:pt idx="54">
                        <c:v>0.77149000000000001</c:v>
                      </c:pt>
                      <c:pt idx="55">
                        <c:v>0.89710000000000001</c:v>
                      </c:pt>
                      <c:pt idx="56">
                        <c:v>1.0990800000000001</c:v>
                      </c:pt>
                      <c:pt idx="57">
                        <c:v>1.15635</c:v>
                      </c:pt>
                      <c:pt idx="58">
                        <c:v>1.27732</c:v>
                      </c:pt>
                      <c:pt idx="59">
                        <c:v>1.39547</c:v>
                      </c:pt>
                      <c:pt idx="60">
                        <c:v>1.5930500000000001</c:v>
                      </c:pt>
                      <c:pt idx="61">
                        <c:v>1.6624099999999999</c:v>
                      </c:pt>
                      <c:pt idx="62">
                        <c:v>1.7932300000000001</c:v>
                      </c:pt>
                      <c:pt idx="63">
                        <c:v>1.90733</c:v>
                      </c:pt>
                      <c:pt idx="64">
                        <c:v>2.0925500000000001</c:v>
                      </c:pt>
                      <c:pt idx="65">
                        <c:v>2.1837</c:v>
                      </c:pt>
                      <c:pt idx="66">
                        <c:v>2.2632699999999999</c:v>
                      </c:pt>
                      <c:pt idx="67">
                        <c:v>2.3944899999999998</c:v>
                      </c:pt>
                      <c:pt idx="68">
                        <c:v>2.5816499999999998</c:v>
                      </c:pt>
                      <c:pt idx="69">
                        <c:v>2.6359300000000001</c:v>
                      </c:pt>
                      <c:pt idx="70">
                        <c:v>2.7756599999999998</c:v>
                      </c:pt>
                      <c:pt idx="71">
                        <c:v>2.9239700000000002</c:v>
                      </c:pt>
                      <c:pt idx="72">
                        <c:v>3.0789599999999999</c:v>
                      </c:pt>
                      <c:pt idx="73">
                        <c:v>3.18771</c:v>
                      </c:pt>
                      <c:pt idx="74">
                        <c:v>3.2575500000000002</c:v>
                      </c:pt>
                      <c:pt idx="75">
                        <c:v>3.4325600000000001</c:v>
                      </c:pt>
                      <c:pt idx="76">
                        <c:v>3.5181300000000002</c:v>
                      </c:pt>
                      <c:pt idx="77">
                        <c:v>3.6930200000000002</c:v>
                      </c:pt>
                      <c:pt idx="78">
                        <c:v>3.7873000000000001</c:v>
                      </c:pt>
                      <c:pt idx="79">
                        <c:v>3.9013900000000001</c:v>
                      </c:pt>
                      <c:pt idx="80">
                        <c:v>4.0277599999999998</c:v>
                      </c:pt>
                      <c:pt idx="81">
                        <c:v>4.2290099999999997</c:v>
                      </c:pt>
                      <c:pt idx="82">
                        <c:v>4.3903400000000001</c:v>
                      </c:pt>
                      <c:pt idx="83">
                        <c:v>4.5920899999999998</c:v>
                      </c:pt>
                      <c:pt idx="84">
                        <c:v>4.5362799999999996</c:v>
                      </c:pt>
                      <c:pt idx="85">
                        <c:v>4.7181100000000002</c:v>
                      </c:pt>
                      <c:pt idx="86">
                        <c:v>4.79535</c:v>
                      </c:pt>
                      <c:pt idx="87">
                        <c:v>4.92645</c:v>
                      </c:pt>
                      <c:pt idx="88">
                        <c:v>5.0520800000000001</c:v>
                      </c:pt>
                      <c:pt idx="89">
                        <c:v>5.2544700000000004</c:v>
                      </c:pt>
                      <c:pt idx="90">
                        <c:v>5.28782</c:v>
                      </c:pt>
                      <c:pt idx="91">
                        <c:v>5.4262499999999996</c:v>
                      </c:pt>
                      <c:pt idx="92">
                        <c:v>5.5579999999999998</c:v>
                      </c:pt>
                      <c:pt idx="93">
                        <c:v>5.6661999999999999</c:v>
                      </c:pt>
                      <c:pt idx="94">
                        <c:v>5.8654200000000003</c:v>
                      </c:pt>
                      <c:pt idx="95">
                        <c:v>5.9110899999999997</c:v>
                      </c:pt>
                      <c:pt idx="96">
                        <c:v>6.05016</c:v>
                      </c:pt>
                      <c:pt idx="97">
                        <c:v>6.1697699999999998</c:v>
                      </c:pt>
                      <c:pt idx="98">
                        <c:v>6.3649899999999997</c:v>
                      </c:pt>
                      <c:pt idx="99">
                        <c:v>6.4157700000000002</c:v>
                      </c:pt>
                      <c:pt idx="100">
                        <c:v>6.5409800000000002</c:v>
                      </c:pt>
                      <c:pt idx="101">
                        <c:v>6.6772299999999998</c:v>
                      </c:pt>
                      <c:pt idx="102">
                        <c:v>6.8746600000000004</c:v>
                      </c:pt>
                      <c:pt idx="103">
                        <c:v>6.9148500000000004</c:v>
                      </c:pt>
                      <c:pt idx="104">
                        <c:v>7.0538600000000002</c:v>
                      </c:pt>
                      <c:pt idx="105">
                        <c:v>7.1625300000000003</c:v>
                      </c:pt>
                      <c:pt idx="106">
                        <c:v>7.3603399999999999</c:v>
                      </c:pt>
                      <c:pt idx="107">
                        <c:v>7.4038599999999999</c:v>
                      </c:pt>
                      <c:pt idx="108">
                        <c:v>7.54223</c:v>
                      </c:pt>
                      <c:pt idx="109">
                        <c:v>7.6724100000000002</c:v>
                      </c:pt>
                      <c:pt idx="110">
                        <c:v>7.8157199999999998</c:v>
                      </c:pt>
                      <c:pt idx="111">
                        <c:v>7.9749499999999998</c:v>
                      </c:pt>
                      <c:pt idx="112">
                        <c:v>8.0415299999999998</c:v>
                      </c:pt>
                      <c:pt idx="113">
                        <c:v>8.1739599999999992</c:v>
                      </c:pt>
                      <c:pt idx="114">
                        <c:v>8.2857000000000003</c:v>
                      </c:pt>
                      <c:pt idx="115">
                        <c:v>8.4757899999999999</c:v>
                      </c:pt>
                      <c:pt idx="116">
                        <c:v>8.5121800000000007</c:v>
                      </c:pt>
                      <c:pt idx="117">
                        <c:v>8.66282</c:v>
                      </c:pt>
                      <c:pt idx="118">
                        <c:v>8.7761300000000002</c:v>
                      </c:pt>
                      <c:pt idx="119">
                        <c:v>8.9714399999999994</c:v>
                      </c:pt>
                      <c:pt idx="120">
                        <c:v>9.0327099999999998</c:v>
                      </c:pt>
                      <c:pt idx="121">
                        <c:v>9.1752800000000008</c:v>
                      </c:pt>
                      <c:pt idx="122">
                        <c:v>9.2716100000000008</c:v>
                      </c:pt>
                      <c:pt idx="123">
                        <c:v>9.4835700000000003</c:v>
                      </c:pt>
                      <c:pt idx="124">
                        <c:v>9.5395299999999992</c:v>
                      </c:pt>
                      <c:pt idx="125">
                        <c:v>9.6888699999999996</c:v>
                      </c:pt>
                      <c:pt idx="126">
                        <c:v>9.8129200000000001</c:v>
                      </c:pt>
                      <c:pt idx="127">
                        <c:v>9.9729299999999999</c:v>
                      </c:pt>
                      <c:pt idx="128">
                        <c:v>10.017340000000001</c:v>
                      </c:pt>
                      <c:pt idx="129">
                        <c:v>10.0047</c:v>
                      </c:pt>
                      <c:pt idx="130">
                        <c:v>10.01168</c:v>
                      </c:pt>
                      <c:pt idx="131">
                        <c:v>10.02801</c:v>
                      </c:pt>
                      <c:pt idx="132">
                        <c:v>10.06575</c:v>
                      </c:pt>
                      <c:pt idx="133">
                        <c:v>10.024150000000001</c:v>
                      </c:pt>
                      <c:pt idx="134">
                        <c:v>10.01352</c:v>
                      </c:pt>
                      <c:pt idx="135">
                        <c:v>10.028589999999999</c:v>
                      </c:pt>
                      <c:pt idx="136">
                        <c:v>10.06532</c:v>
                      </c:pt>
                      <c:pt idx="137">
                        <c:v>9.9838199999999997</c:v>
                      </c:pt>
                      <c:pt idx="138">
                        <c:v>9.9783000000000008</c:v>
                      </c:pt>
                      <c:pt idx="139">
                        <c:v>9.9635999999999996</c:v>
                      </c:pt>
                      <c:pt idx="140">
                        <c:v>10.050789999999999</c:v>
                      </c:pt>
                      <c:pt idx="141">
                        <c:v>9.9768899999999991</c:v>
                      </c:pt>
                      <c:pt idx="142">
                        <c:v>9.9868900000000007</c:v>
                      </c:pt>
                      <c:pt idx="143">
                        <c:v>10.195679999999999</c:v>
                      </c:pt>
                      <c:pt idx="144">
                        <c:v>10.11679</c:v>
                      </c:pt>
                      <c:pt idx="145">
                        <c:v>9.9919899999999995</c:v>
                      </c:pt>
                      <c:pt idx="146">
                        <c:v>9.9844000000000008</c:v>
                      </c:pt>
                      <c:pt idx="147">
                        <c:v>10.00178</c:v>
                      </c:pt>
                      <c:pt idx="148">
                        <c:v>9.9973100000000006</c:v>
                      </c:pt>
                      <c:pt idx="149">
                        <c:v>10.05589</c:v>
                      </c:pt>
                      <c:pt idx="150">
                        <c:v>9.9720700000000004</c:v>
                      </c:pt>
                      <c:pt idx="151">
                        <c:v>9.9750200000000007</c:v>
                      </c:pt>
                      <c:pt idx="152">
                        <c:v>9.9825700000000008</c:v>
                      </c:pt>
                      <c:pt idx="153">
                        <c:v>10.05166</c:v>
                      </c:pt>
                      <c:pt idx="154">
                        <c:v>9.9633500000000002</c:v>
                      </c:pt>
                      <c:pt idx="155">
                        <c:v>9.9426299999999994</c:v>
                      </c:pt>
                      <c:pt idx="156">
                        <c:v>9.9941200000000006</c:v>
                      </c:pt>
                      <c:pt idx="157">
                        <c:v>10.045400000000001</c:v>
                      </c:pt>
                      <c:pt idx="158">
                        <c:v>10.00128</c:v>
                      </c:pt>
                      <c:pt idx="159">
                        <c:v>10.020020000000001</c:v>
                      </c:pt>
                      <c:pt idx="160">
                        <c:v>9.9843600000000006</c:v>
                      </c:pt>
                      <c:pt idx="161">
                        <c:v>10.0449</c:v>
                      </c:pt>
                      <c:pt idx="162">
                        <c:v>10.00243</c:v>
                      </c:pt>
                      <c:pt idx="163">
                        <c:v>10.002330000000001</c:v>
                      </c:pt>
                      <c:pt idx="164">
                        <c:v>9.9688099999999995</c:v>
                      </c:pt>
                      <c:pt idx="165">
                        <c:v>10.041700000000001</c:v>
                      </c:pt>
                      <c:pt idx="166">
                        <c:v>10.01961</c:v>
                      </c:pt>
                      <c:pt idx="167">
                        <c:v>9.9855499999999999</c:v>
                      </c:pt>
                      <c:pt idx="168">
                        <c:v>9.97851</c:v>
                      </c:pt>
                      <c:pt idx="169">
                        <c:v>9.9720399999999998</c:v>
                      </c:pt>
                      <c:pt idx="170">
                        <c:v>10.054919999999999</c:v>
                      </c:pt>
                      <c:pt idx="171">
                        <c:v>9.9896799999999999</c:v>
                      </c:pt>
                      <c:pt idx="172">
                        <c:v>9.9767100000000006</c:v>
                      </c:pt>
                      <c:pt idx="173">
                        <c:v>9.9675899999999995</c:v>
                      </c:pt>
                      <c:pt idx="174">
                        <c:v>10.043900000000001</c:v>
                      </c:pt>
                      <c:pt idx="175">
                        <c:v>9.9568399999999997</c:v>
                      </c:pt>
                      <c:pt idx="176">
                        <c:v>9.9745399999999993</c:v>
                      </c:pt>
                      <c:pt idx="177">
                        <c:v>9.9843499999999992</c:v>
                      </c:pt>
                      <c:pt idx="178">
                        <c:v>10.049239999999999</c:v>
                      </c:pt>
                      <c:pt idx="179">
                        <c:v>9.9883199999999999</c:v>
                      </c:pt>
                      <c:pt idx="180">
                        <c:v>10.004049999999999</c:v>
                      </c:pt>
                      <c:pt idx="181">
                        <c:v>9.97349</c:v>
                      </c:pt>
                      <c:pt idx="182">
                        <c:v>10.035769999999999</c:v>
                      </c:pt>
                      <c:pt idx="183">
                        <c:v>9.9650300000000005</c:v>
                      </c:pt>
                      <c:pt idx="184">
                        <c:v>9.9716400000000007</c:v>
                      </c:pt>
                      <c:pt idx="185">
                        <c:v>9.9675600000000006</c:v>
                      </c:pt>
                      <c:pt idx="186">
                        <c:v>9.9973100000000006</c:v>
                      </c:pt>
                      <c:pt idx="187">
                        <c:v>10.03411</c:v>
                      </c:pt>
                      <c:pt idx="188">
                        <c:v>9.9671699999999994</c:v>
                      </c:pt>
                      <c:pt idx="189">
                        <c:v>9.9544200000000007</c:v>
                      </c:pt>
                      <c:pt idx="190">
                        <c:v>9.9768600000000003</c:v>
                      </c:pt>
                      <c:pt idx="191">
                        <c:v>10.070169999999999</c:v>
                      </c:pt>
                      <c:pt idx="192">
                        <c:v>9.9871099999999995</c:v>
                      </c:pt>
                      <c:pt idx="193">
                        <c:v>9.9741</c:v>
                      </c:pt>
                      <c:pt idx="194">
                        <c:v>9.9602699999999995</c:v>
                      </c:pt>
                      <c:pt idx="195">
                        <c:v>10.03351</c:v>
                      </c:pt>
                      <c:pt idx="196">
                        <c:v>9.9897600000000004</c:v>
                      </c:pt>
                      <c:pt idx="197">
                        <c:v>9.9732699999999994</c:v>
                      </c:pt>
                      <c:pt idx="198">
                        <c:v>9.9419599999999999</c:v>
                      </c:pt>
                      <c:pt idx="199">
                        <c:v>10.01132</c:v>
                      </c:pt>
                      <c:pt idx="200">
                        <c:v>9.9536300000000004</c:v>
                      </c:pt>
                      <c:pt idx="201">
                        <c:v>9.9681800000000003</c:v>
                      </c:pt>
                      <c:pt idx="202">
                        <c:v>9.9778000000000002</c:v>
                      </c:pt>
                      <c:pt idx="203">
                        <c:v>10.01421</c:v>
                      </c:pt>
                      <c:pt idx="204">
                        <c:v>10.32372</c:v>
                      </c:pt>
                      <c:pt idx="205">
                        <c:v>9.9838000000000005</c:v>
                      </c:pt>
                      <c:pt idx="206">
                        <c:v>9.9590499999999995</c:v>
                      </c:pt>
                      <c:pt idx="207">
                        <c:v>10.0031</c:v>
                      </c:pt>
                      <c:pt idx="208">
                        <c:v>10.04344</c:v>
                      </c:pt>
                      <c:pt idx="209">
                        <c:v>9.9906799999999993</c:v>
                      </c:pt>
                      <c:pt idx="210">
                        <c:v>10.00155</c:v>
                      </c:pt>
                      <c:pt idx="211">
                        <c:v>10.00151</c:v>
                      </c:pt>
                      <c:pt idx="212">
                        <c:v>10.05847</c:v>
                      </c:pt>
                      <c:pt idx="213">
                        <c:v>9.9750200000000007</c:v>
                      </c:pt>
                      <c:pt idx="214">
                        <c:v>9.9917700000000007</c:v>
                      </c:pt>
                      <c:pt idx="215">
                        <c:v>9.9722200000000001</c:v>
                      </c:pt>
                      <c:pt idx="216">
                        <c:v>10.040290000000001</c:v>
                      </c:pt>
                      <c:pt idx="217">
                        <c:v>9.9889500000000009</c:v>
                      </c:pt>
                      <c:pt idx="218">
                        <c:v>9.9879800000000003</c:v>
                      </c:pt>
                      <c:pt idx="219">
                        <c:v>9.9906199999999998</c:v>
                      </c:pt>
                      <c:pt idx="220">
                        <c:v>10.069039999999999</c:v>
                      </c:pt>
                      <c:pt idx="221">
                        <c:v>9.9834399999999999</c:v>
                      </c:pt>
                      <c:pt idx="222">
                        <c:v>9.9937699999999996</c:v>
                      </c:pt>
                      <c:pt idx="223">
                        <c:v>9.98475</c:v>
                      </c:pt>
                      <c:pt idx="224">
                        <c:v>9.9883699999999997</c:v>
                      </c:pt>
                      <c:pt idx="225">
                        <c:v>10.03875</c:v>
                      </c:pt>
                      <c:pt idx="226">
                        <c:v>9.9819399999999998</c:v>
                      </c:pt>
                      <c:pt idx="227">
                        <c:v>9.9888899999999996</c:v>
                      </c:pt>
                      <c:pt idx="228">
                        <c:v>9.9832099999999997</c:v>
                      </c:pt>
                      <c:pt idx="229">
                        <c:v>10.04785</c:v>
                      </c:pt>
                      <c:pt idx="230">
                        <c:v>9.9563799999999993</c:v>
                      </c:pt>
                      <c:pt idx="231">
                        <c:v>9.9758800000000001</c:v>
                      </c:pt>
                      <c:pt idx="232">
                        <c:v>9.9916499999999999</c:v>
                      </c:pt>
                      <c:pt idx="233">
                        <c:v>10.0542</c:v>
                      </c:pt>
                      <c:pt idx="234">
                        <c:v>9.9767600000000005</c:v>
                      </c:pt>
                      <c:pt idx="235">
                        <c:v>9.9760600000000004</c:v>
                      </c:pt>
                      <c:pt idx="236">
                        <c:v>9.9971599999999992</c:v>
                      </c:pt>
                      <c:pt idx="237">
                        <c:v>10.047610000000001</c:v>
                      </c:pt>
                      <c:pt idx="238">
                        <c:v>9.9765300000000003</c:v>
                      </c:pt>
                      <c:pt idx="239">
                        <c:v>9.9934799999999999</c:v>
                      </c:pt>
                      <c:pt idx="240">
                        <c:v>9.9912200000000002</c:v>
                      </c:pt>
                      <c:pt idx="241">
                        <c:v>10.008509999999999</c:v>
                      </c:pt>
                      <c:pt idx="242">
                        <c:v>10.02331</c:v>
                      </c:pt>
                      <c:pt idx="243">
                        <c:v>10.00874</c:v>
                      </c:pt>
                      <c:pt idx="244">
                        <c:v>9.9892900000000004</c:v>
                      </c:pt>
                      <c:pt idx="245">
                        <c:v>9.9817900000000002</c:v>
                      </c:pt>
                      <c:pt idx="246">
                        <c:v>10.04613</c:v>
                      </c:pt>
                      <c:pt idx="247">
                        <c:v>9.9722200000000001</c:v>
                      </c:pt>
                      <c:pt idx="248">
                        <c:v>9.9886800000000004</c:v>
                      </c:pt>
                      <c:pt idx="249">
                        <c:v>9.9898000000000007</c:v>
                      </c:pt>
                      <c:pt idx="250">
                        <c:v>10.061809999999999</c:v>
                      </c:pt>
                      <c:pt idx="251">
                        <c:v>9.9941899999999997</c:v>
                      </c:pt>
                      <c:pt idx="252">
                        <c:v>9.9795400000000001</c:v>
                      </c:pt>
                      <c:pt idx="253">
                        <c:v>9.9856200000000008</c:v>
                      </c:pt>
                      <c:pt idx="254">
                        <c:v>10.06616</c:v>
                      </c:pt>
                      <c:pt idx="255">
                        <c:v>9.9845100000000002</c:v>
                      </c:pt>
                      <c:pt idx="256">
                        <c:v>9.9969900000000003</c:v>
                      </c:pt>
                      <c:pt idx="257">
                        <c:v>9.9903999999999993</c:v>
                      </c:pt>
                      <c:pt idx="258">
                        <c:v>10.05729</c:v>
                      </c:pt>
                      <c:pt idx="259">
                        <c:v>9.9990100000000002</c:v>
                      </c:pt>
                      <c:pt idx="260">
                        <c:v>9.9897799999999997</c:v>
                      </c:pt>
                      <c:pt idx="261">
                        <c:v>9.9806899999999992</c:v>
                      </c:pt>
                      <c:pt idx="262">
                        <c:v>9.9864200000000007</c:v>
                      </c:pt>
                      <c:pt idx="263">
                        <c:v>10.076180000000001</c:v>
                      </c:pt>
                      <c:pt idx="264">
                        <c:v>10.007160000000001</c:v>
                      </c:pt>
                      <c:pt idx="265">
                        <c:v>10.282220000000001</c:v>
                      </c:pt>
                      <c:pt idx="266">
                        <c:v>9.9904200000000003</c:v>
                      </c:pt>
                      <c:pt idx="267">
                        <c:v>10.065630000000001</c:v>
                      </c:pt>
                      <c:pt idx="268">
                        <c:v>10.02032</c:v>
                      </c:pt>
                      <c:pt idx="269">
                        <c:v>9.9973100000000006</c:v>
                      </c:pt>
                      <c:pt idx="270">
                        <c:v>9.9748000000000001</c:v>
                      </c:pt>
                      <c:pt idx="271">
                        <c:v>10.07053</c:v>
                      </c:pt>
                      <c:pt idx="272">
                        <c:v>10.01135</c:v>
                      </c:pt>
                      <c:pt idx="273">
                        <c:v>9.9908099999999997</c:v>
                      </c:pt>
                      <c:pt idx="274">
                        <c:v>9.9843200000000003</c:v>
                      </c:pt>
                      <c:pt idx="275">
                        <c:v>10.06068</c:v>
                      </c:pt>
                      <c:pt idx="276">
                        <c:v>9.9913600000000002</c:v>
                      </c:pt>
                      <c:pt idx="277">
                        <c:v>10.002980000000001</c:v>
                      </c:pt>
                      <c:pt idx="278">
                        <c:v>9.9910899999999998</c:v>
                      </c:pt>
                      <c:pt idx="279">
                        <c:v>10.012370000000001</c:v>
                      </c:pt>
                      <c:pt idx="280">
                        <c:v>10.05584</c:v>
                      </c:pt>
                      <c:pt idx="281">
                        <c:v>10.00305</c:v>
                      </c:pt>
                      <c:pt idx="282">
                        <c:v>10.00343</c:v>
                      </c:pt>
                      <c:pt idx="283">
                        <c:v>9.9925200000000007</c:v>
                      </c:pt>
                      <c:pt idx="284">
                        <c:v>10.080220000000001</c:v>
                      </c:pt>
                      <c:pt idx="285">
                        <c:v>10.0044</c:v>
                      </c:pt>
                      <c:pt idx="286">
                        <c:v>10.00066</c:v>
                      </c:pt>
                      <c:pt idx="287">
                        <c:v>10.011480000000001</c:v>
                      </c:pt>
                      <c:pt idx="288">
                        <c:v>10.06836</c:v>
                      </c:pt>
                      <c:pt idx="289">
                        <c:v>10.0022</c:v>
                      </c:pt>
                      <c:pt idx="290">
                        <c:v>10.017950000000001</c:v>
                      </c:pt>
                      <c:pt idx="291">
                        <c:v>9.9878599999999995</c:v>
                      </c:pt>
                      <c:pt idx="292">
                        <c:v>10.06588</c:v>
                      </c:pt>
                      <c:pt idx="293">
                        <c:v>9.9821100000000005</c:v>
                      </c:pt>
                      <c:pt idx="294">
                        <c:v>9.9897799999999997</c:v>
                      </c:pt>
                      <c:pt idx="295">
                        <c:v>9.9769000000000005</c:v>
                      </c:pt>
                      <c:pt idx="296">
                        <c:v>10.05965</c:v>
                      </c:pt>
                      <c:pt idx="297">
                        <c:v>10.01624</c:v>
                      </c:pt>
                      <c:pt idx="298">
                        <c:v>9.9870900000000002</c:v>
                      </c:pt>
                      <c:pt idx="299">
                        <c:v>9.9683799999999998</c:v>
                      </c:pt>
                      <c:pt idx="300">
                        <c:v>9.9838500000000003</c:v>
                      </c:pt>
                      <c:pt idx="301">
                        <c:v>10.04331</c:v>
                      </c:pt>
                      <c:pt idx="302">
                        <c:v>9.9898000000000007</c:v>
                      </c:pt>
                      <c:pt idx="303">
                        <c:v>10.00001</c:v>
                      </c:pt>
                      <c:pt idx="304">
                        <c:v>10.00296</c:v>
                      </c:pt>
                      <c:pt idx="305">
                        <c:v>10.08023</c:v>
                      </c:pt>
                      <c:pt idx="306">
                        <c:v>10.00229</c:v>
                      </c:pt>
                      <c:pt idx="307">
                        <c:v>9.9976099999999999</c:v>
                      </c:pt>
                      <c:pt idx="308">
                        <c:v>9.9990400000000008</c:v>
                      </c:pt>
                      <c:pt idx="309">
                        <c:v>10.06597</c:v>
                      </c:pt>
                      <c:pt idx="310">
                        <c:v>9.9981600000000004</c:v>
                      </c:pt>
                      <c:pt idx="311">
                        <c:v>10.00511</c:v>
                      </c:pt>
                      <c:pt idx="312">
                        <c:v>10.00972</c:v>
                      </c:pt>
                      <c:pt idx="313">
                        <c:v>10.0647</c:v>
                      </c:pt>
                      <c:pt idx="314">
                        <c:v>10.00409</c:v>
                      </c:pt>
                      <c:pt idx="315">
                        <c:v>9.9955099999999995</c:v>
                      </c:pt>
                      <c:pt idx="316">
                        <c:v>10.00681</c:v>
                      </c:pt>
                      <c:pt idx="317">
                        <c:v>9.9913000000000007</c:v>
                      </c:pt>
                      <c:pt idx="318">
                        <c:v>10.08207</c:v>
                      </c:pt>
                      <c:pt idx="319">
                        <c:v>10.00925</c:v>
                      </c:pt>
                      <c:pt idx="320">
                        <c:v>10.002190000000001</c:v>
                      </c:pt>
                      <c:pt idx="321">
                        <c:v>10.01127</c:v>
                      </c:pt>
                      <c:pt idx="322">
                        <c:v>10.06072</c:v>
                      </c:pt>
                      <c:pt idx="323">
                        <c:v>9.9929100000000002</c:v>
                      </c:pt>
                      <c:pt idx="324">
                        <c:v>9.9982100000000003</c:v>
                      </c:pt>
                      <c:pt idx="325">
                        <c:v>10.12988</c:v>
                      </c:pt>
                      <c:pt idx="326">
                        <c:v>10.280559999999999</c:v>
                      </c:pt>
                      <c:pt idx="327">
                        <c:v>10.03598</c:v>
                      </c:pt>
                      <c:pt idx="328">
                        <c:v>10.02125</c:v>
                      </c:pt>
                      <c:pt idx="329">
                        <c:v>10.011649999999999</c:v>
                      </c:pt>
                      <c:pt idx="330">
                        <c:v>10.1022</c:v>
                      </c:pt>
                      <c:pt idx="331">
                        <c:v>10.02215</c:v>
                      </c:pt>
                      <c:pt idx="332">
                        <c:v>10.03032</c:v>
                      </c:pt>
                      <c:pt idx="333">
                        <c:v>10.02866</c:v>
                      </c:pt>
                      <c:pt idx="334">
                        <c:v>10.04729</c:v>
                      </c:pt>
                      <c:pt idx="335">
                        <c:v>10.06987</c:v>
                      </c:pt>
                      <c:pt idx="336">
                        <c:v>10.013339999999999</c:v>
                      </c:pt>
                      <c:pt idx="337">
                        <c:v>10.01341</c:v>
                      </c:pt>
                      <c:pt idx="338">
                        <c:v>10.016780000000001</c:v>
                      </c:pt>
                      <c:pt idx="339">
                        <c:v>10.089869999999999</c:v>
                      </c:pt>
                      <c:pt idx="340">
                        <c:v>10.015650000000001</c:v>
                      </c:pt>
                      <c:pt idx="341">
                        <c:v>10.03866</c:v>
                      </c:pt>
                      <c:pt idx="342">
                        <c:v>10.039709999999999</c:v>
                      </c:pt>
                      <c:pt idx="343">
                        <c:v>10.114750000000001</c:v>
                      </c:pt>
                      <c:pt idx="344">
                        <c:v>10.03069</c:v>
                      </c:pt>
                      <c:pt idx="345">
                        <c:v>10.05179</c:v>
                      </c:pt>
                      <c:pt idx="346">
                        <c:v>10.04147</c:v>
                      </c:pt>
                      <c:pt idx="347">
                        <c:v>10.108090000000001</c:v>
                      </c:pt>
                      <c:pt idx="348">
                        <c:v>10.0397</c:v>
                      </c:pt>
                      <c:pt idx="349">
                        <c:v>10.05228</c:v>
                      </c:pt>
                      <c:pt idx="350">
                        <c:v>10.026730000000001</c:v>
                      </c:pt>
                      <c:pt idx="351">
                        <c:v>10.08132</c:v>
                      </c:pt>
                      <c:pt idx="352">
                        <c:v>10.05265</c:v>
                      </c:pt>
                      <c:pt idx="353">
                        <c:v>10.04316</c:v>
                      </c:pt>
                      <c:pt idx="354">
                        <c:v>10.03739</c:v>
                      </c:pt>
                      <c:pt idx="355">
                        <c:v>10.05387</c:v>
                      </c:pt>
                      <c:pt idx="356">
                        <c:v>10.11572</c:v>
                      </c:pt>
                      <c:pt idx="357">
                        <c:v>10.037470000000001</c:v>
                      </c:pt>
                      <c:pt idx="358">
                        <c:v>10.04092</c:v>
                      </c:pt>
                      <c:pt idx="359">
                        <c:v>10.0471</c:v>
                      </c:pt>
                      <c:pt idx="360">
                        <c:v>10.0946</c:v>
                      </c:pt>
                      <c:pt idx="361">
                        <c:v>10.041589999999999</c:v>
                      </c:pt>
                      <c:pt idx="362">
                        <c:v>10.041550000000001</c:v>
                      </c:pt>
                      <c:pt idx="363">
                        <c:v>10.04668</c:v>
                      </c:pt>
                      <c:pt idx="364">
                        <c:v>10.081110000000001</c:v>
                      </c:pt>
                      <c:pt idx="365">
                        <c:v>10.01657</c:v>
                      </c:pt>
                      <c:pt idx="366">
                        <c:v>10.03322</c:v>
                      </c:pt>
                      <c:pt idx="367">
                        <c:v>10.027889999999999</c:v>
                      </c:pt>
                      <c:pt idx="368">
                        <c:v>10.0871</c:v>
                      </c:pt>
                      <c:pt idx="369">
                        <c:v>10.0435</c:v>
                      </c:pt>
                      <c:pt idx="370">
                        <c:v>10.05105</c:v>
                      </c:pt>
                      <c:pt idx="371">
                        <c:v>10.0549</c:v>
                      </c:pt>
                      <c:pt idx="372">
                        <c:v>10.07837</c:v>
                      </c:pt>
                      <c:pt idx="373">
                        <c:v>10.07178</c:v>
                      </c:pt>
                      <c:pt idx="374">
                        <c:v>10.03678</c:v>
                      </c:pt>
                      <c:pt idx="375">
                        <c:v>10.05012</c:v>
                      </c:pt>
                      <c:pt idx="376">
                        <c:v>10.031779999999999</c:v>
                      </c:pt>
                      <c:pt idx="377">
                        <c:v>10.10535</c:v>
                      </c:pt>
                      <c:pt idx="378">
                        <c:v>10.03464</c:v>
                      </c:pt>
                      <c:pt idx="379">
                        <c:v>10.0543</c:v>
                      </c:pt>
                      <c:pt idx="380">
                        <c:v>10.04599</c:v>
                      </c:pt>
                      <c:pt idx="381">
                        <c:v>10.10112</c:v>
                      </c:pt>
                      <c:pt idx="382">
                        <c:v>10.02937</c:v>
                      </c:pt>
                      <c:pt idx="383">
                        <c:v>10.025969999999999</c:v>
                      </c:pt>
                      <c:pt idx="384">
                        <c:v>10.04344</c:v>
                      </c:pt>
                      <c:pt idx="385">
                        <c:v>10.100250000000001</c:v>
                      </c:pt>
                      <c:pt idx="386">
                        <c:v>10.243320000000001</c:v>
                      </c:pt>
                      <c:pt idx="387">
                        <c:v>10.112489999999999</c:v>
                      </c:pt>
                      <c:pt idx="388">
                        <c:v>10.045</c:v>
                      </c:pt>
                      <c:pt idx="389">
                        <c:v>10.102119999999999</c:v>
                      </c:pt>
                      <c:pt idx="390">
                        <c:v>10.027100000000001</c:v>
                      </c:pt>
                      <c:pt idx="391">
                        <c:v>10.0273</c:v>
                      </c:pt>
                      <c:pt idx="392">
                        <c:v>10.036060000000001</c:v>
                      </c:pt>
                      <c:pt idx="393">
                        <c:v>10.02341</c:v>
                      </c:pt>
                      <c:pt idx="394">
                        <c:v>10.08722</c:v>
                      </c:pt>
                      <c:pt idx="395">
                        <c:v>10.01746</c:v>
                      </c:pt>
                      <c:pt idx="396">
                        <c:v>10.02868</c:v>
                      </c:pt>
                      <c:pt idx="397">
                        <c:v>10.028639999999999</c:v>
                      </c:pt>
                      <c:pt idx="398">
                        <c:v>10.071960000000001</c:v>
                      </c:pt>
                      <c:pt idx="399">
                        <c:v>10.031409999999999</c:v>
                      </c:pt>
                      <c:pt idx="400">
                        <c:v>10.02455</c:v>
                      </c:pt>
                      <c:pt idx="401">
                        <c:v>10.01535</c:v>
                      </c:pt>
                      <c:pt idx="402">
                        <c:v>10.09535</c:v>
                      </c:pt>
                      <c:pt idx="403">
                        <c:v>10.04673</c:v>
                      </c:pt>
                      <c:pt idx="404">
                        <c:v>10.043990000000001</c:v>
                      </c:pt>
                      <c:pt idx="405">
                        <c:v>10.02877</c:v>
                      </c:pt>
                      <c:pt idx="406">
                        <c:v>10.11609</c:v>
                      </c:pt>
                      <c:pt idx="407">
                        <c:v>10.014189999999999</c:v>
                      </c:pt>
                      <c:pt idx="408">
                        <c:v>10.033340000000001</c:v>
                      </c:pt>
                      <c:pt idx="409">
                        <c:v>10.048030000000001</c:v>
                      </c:pt>
                      <c:pt idx="410">
                        <c:v>10.08897</c:v>
                      </c:pt>
                      <c:pt idx="411">
                        <c:v>10.07784</c:v>
                      </c:pt>
                      <c:pt idx="412">
                        <c:v>10.04011</c:v>
                      </c:pt>
                      <c:pt idx="413">
                        <c:v>10.047969999999999</c:v>
                      </c:pt>
                      <c:pt idx="414">
                        <c:v>10.022869999999999</c:v>
                      </c:pt>
                      <c:pt idx="415">
                        <c:v>10.09074</c:v>
                      </c:pt>
                      <c:pt idx="416">
                        <c:v>10.05002</c:v>
                      </c:pt>
                      <c:pt idx="417">
                        <c:v>10.0525</c:v>
                      </c:pt>
                      <c:pt idx="418">
                        <c:v>10.0479</c:v>
                      </c:pt>
                      <c:pt idx="419">
                        <c:v>10.10674</c:v>
                      </c:pt>
                      <c:pt idx="420">
                        <c:v>10.035819999999999</c:v>
                      </c:pt>
                      <c:pt idx="421">
                        <c:v>10.04524</c:v>
                      </c:pt>
                      <c:pt idx="422">
                        <c:v>10.052709999999999</c:v>
                      </c:pt>
                      <c:pt idx="423">
                        <c:v>10.1143</c:v>
                      </c:pt>
                      <c:pt idx="424">
                        <c:v>10.052860000000001</c:v>
                      </c:pt>
                      <c:pt idx="425">
                        <c:v>10.05256</c:v>
                      </c:pt>
                      <c:pt idx="426">
                        <c:v>10.038869999999999</c:v>
                      </c:pt>
                      <c:pt idx="427">
                        <c:v>10.110189999999999</c:v>
                      </c:pt>
                      <c:pt idx="428">
                        <c:v>10.04983</c:v>
                      </c:pt>
                      <c:pt idx="429">
                        <c:v>10.025040000000001</c:v>
                      </c:pt>
                      <c:pt idx="430">
                        <c:v>10.04218</c:v>
                      </c:pt>
                      <c:pt idx="431">
                        <c:v>10.02497</c:v>
                      </c:pt>
                      <c:pt idx="432">
                        <c:v>10.10882</c:v>
                      </c:pt>
                      <c:pt idx="433">
                        <c:v>10.06453</c:v>
                      </c:pt>
                      <c:pt idx="434">
                        <c:v>10.04997</c:v>
                      </c:pt>
                      <c:pt idx="435">
                        <c:v>10.049289999999999</c:v>
                      </c:pt>
                      <c:pt idx="436">
                        <c:v>10.10971</c:v>
                      </c:pt>
                      <c:pt idx="437">
                        <c:v>10.032730000000001</c:v>
                      </c:pt>
                      <c:pt idx="438">
                        <c:v>10.04575</c:v>
                      </c:pt>
                      <c:pt idx="439">
                        <c:v>10.03514</c:v>
                      </c:pt>
                      <c:pt idx="440">
                        <c:v>10.09849</c:v>
                      </c:pt>
                      <c:pt idx="441">
                        <c:v>10.03769</c:v>
                      </c:pt>
                      <c:pt idx="442">
                        <c:v>10.03626</c:v>
                      </c:pt>
                      <c:pt idx="443">
                        <c:v>10.02698</c:v>
                      </c:pt>
                      <c:pt idx="444">
                        <c:v>10.057270000000001</c:v>
                      </c:pt>
                      <c:pt idx="445">
                        <c:v>10.083410000000001</c:v>
                      </c:pt>
                      <c:pt idx="446">
                        <c:v>10.0501</c:v>
                      </c:pt>
                      <c:pt idx="447">
                        <c:v>10.289070000000001</c:v>
                      </c:pt>
                      <c:pt idx="448">
                        <c:v>10.07911</c:v>
                      </c:pt>
                      <c:pt idx="449">
                        <c:v>10.105779999999999</c:v>
                      </c:pt>
                      <c:pt idx="450">
                        <c:v>10.049910000000001</c:v>
                      </c:pt>
                      <c:pt idx="451">
                        <c:v>10.04914</c:v>
                      </c:pt>
                      <c:pt idx="452">
                        <c:v>10.04438</c:v>
                      </c:pt>
                      <c:pt idx="453">
                        <c:v>10.097239999999999</c:v>
                      </c:pt>
                      <c:pt idx="454">
                        <c:v>10.04435</c:v>
                      </c:pt>
                      <c:pt idx="455">
                        <c:v>10.041919999999999</c:v>
                      </c:pt>
                      <c:pt idx="456">
                        <c:v>10.045019999999999</c:v>
                      </c:pt>
                      <c:pt idx="457">
                        <c:v>10.12575</c:v>
                      </c:pt>
                      <c:pt idx="458">
                        <c:v>10.04458</c:v>
                      </c:pt>
                      <c:pt idx="459">
                        <c:v>10.05625</c:v>
                      </c:pt>
                      <c:pt idx="460">
                        <c:v>10.050829999999999</c:v>
                      </c:pt>
                      <c:pt idx="461">
                        <c:v>10.08039</c:v>
                      </c:pt>
                      <c:pt idx="462">
                        <c:v>10.06216</c:v>
                      </c:pt>
                      <c:pt idx="463">
                        <c:v>10.032120000000001</c:v>
                      </c:pt>
                      <c:pt idx="464">
                        <c:v>10.00156</c:v>
                      </c:pt>
                      <c:pt idx="465">
                        <c:v>10.03603</c:v>
                      </c:pt>
                      <c:pt idx="466">
                        <c:v>10.097379999999999</c:v>
                      </c:pt>
                      <c:pt idx="467">
                        <c:v>10.04782</c:v>
                      </c:pt>
                      <c:pt idx="468">
                        <c:v>10.04725</c:v>
                      </c:pt>
                      <c:pt idx="469">
                        <c:v>10.053140000000001</c:v>
                      </c:pt>
                      <c:pt idx="470">
                        <c:v>10.11628</c:v>
                      </c:pt>
                      <c:pt idx="471">
                        <c:v>10.05505</c:v>
                      </c:pt>
                      <c:pt idx="472">
                        <c:v>10.05097</c:v>
                      </c:pt>
                      <c:pt idx="473">
                        <c:v>10.07404</c:v>
                      </c:pt>
                      <c:pt idx="474">
                        <c:v>10.11767</c:v>
                      </c:pt>
                      <c:pt idx="475">
                        <c:v>10.069610000000001</c:v>
                      </c:pt>
                      <c:pt idx="476">
                        <c:v>10.05057</c:v>
                      </c:pt>
                      <c:pt idx="477">
                        <c:v>10.053890000000001</c:v>
                      </c:pt>
                      <c:pt idx="478">
                        <c:v>10.099919999999999</c:v>
                      </c:pt>
                      <c:pt idx="479">
                        <c:v>10.04416</c:v>
                      </c:pt>
                      <c:pt idx="480">
                        <c:v>10.07408</c:v>
                      </c:pt>
                      <c:pt idx="481">
                        <c:v>10.072710000000001</c:v>
                      </c:pt>
                      <c:pt idx="482">
                        <c:v>10.0838</c:v>
                      </c:pt>
                      <c:pt idx="483">
                        <c:v>10.08225</c:v>
                      </c:pt>
                      <c:pt idx="484">
                        <c:v>10.04861</c:v>
                      </c:pt>
                      <c:pt idx="485">
                        <c:v>10.05284</c:v>
                      </c:pt>
                      <c:pt idx="486">
                        <c:v>10.05503</c:v>
                      </c:pt>
                      <c:pt idx="487">
                        <c:v>10.097519999999999</c:v>
                      </c:pt>
                      <c:pt idx="488">
                        <c:v>10.04482</c:v>
                      </c:pt>
                      <c:pt idx="489">
                        <c:v>10.050660000000001</c:v>
                      </c:pt>
                      <c:pt idx="490">
                        <c:v>10.031639999999999</c:v>
                      </c:pt>
                      <c:pt idx="491">
                        <c:v>10.10247</c:v>
                      </c:pt>
                      <c:pt idx="492">
                        <c:v>10.04871</c:v>
                      </c:pt>
                      <c:pt idx="493">
                        <c:v>10.040749999999999</c:v>
                      </c:pt>
                      <c:pt idx="494">
                        <c:v>10.041600000000001</c:v>
                      </c:pt>
                      <c:pt idx="495">
                        <c:v>10.09938</c:v>
                      </c:pt>
                      <c:pt idx="496">
                        <c:v>10.044560000000001</c:v>
                      </c:pt>
                      <c:pt idx="497">
                        <c:v>10.07291</c:v>
                      </c:pt>
                      <c:pt idx="498">
                        <c:v>10.06232</c:v>
                      </c:pt>
                      <c:pt idx="499">
                        <c:v>10.106529999999999</c:v>
                      </c:pt>
                      <c:pt idx="500">
                        <c:v>10.06141</c:v>
                      </c:pt>
                      <c:pt idx="501">
                        <c:v>10.043710000000001</c:v>
                      </c:pt>
                      <c:pt idx="502">
                        <c:v>10.0486</c:v>
                      </c:pt>
                      <c:pt idx="503">
                        <c:v>10.047040000000001</c:v>
                      </c:pt>
                      <c:pt idx="504">
                        <c:v>10.117459999999999</c:v>
                      </c:pt>
                      <c:pt idx="505">
                        <c:v>10.05738</c:v>
                      </c:pt>
                      <c:pt idx="506">
                        <c:v>10.073539999999999</c:v>
                      </c:pt>
                      <c:pt idx="507">
                        <c:v>10.06406</c:v>
                      </c:pt>
                      <c:pt idx="508">
                        <c:v>10.364929999999999</c:v>
                      </c:pt>
                      <c:pt idx="509">
                        <c:v>10.0726</c:v>
                      </c:pt>
                      <c:pt idx="510">
                        <c:v>10.057600000000001</c:v>
                      </c:pt>
                      <c:pt idx="511">
                        <c:v>10.0739</c:v>
                      </c:pt>
                      <c:pt idx="512">
                        <c:v>10.113580000000001</c:v>
                      </c:pt>
                      <c:pt idx="513">
                        <c:v>10.05486</c:v>
                      </c:pt>
                      <c:pt idx="514">
                        <c:v>10.05368</c:v>
                      </c:pt>
                      <c:pt idx="515">
                        <c:v>10.07551</c:v>
                      </c:pt>
                      <c:pt idx="516">
                        <c:v>10.107139999999999</c:v>
                      </c:pt>
                      <c:pt idx="517">
                        <c:v>10.1012</c:v>
                      </c:pt>
                      <c:pt idx="518">
                        <c:v>10.078110000000001</c:v>
                      </c:pt>
                      <c:pt idx="519">
                        <c:v>10.09013</c:v>
                      </c:pt>
                      <c:pt idx="520">
                        <c:v>10.051539999999999</c:v>
                      </c:pt>
                      <c:pt idx="521">
                        <c:v>10.13771</c:v>
                      </c:pt>
                      <c:pt idx="522">
                        <c:v>10.066879999999999</c:v>
                      </c:pt>
                      <c:pt idx="523">
                        <c:v>10.07746</c:v>
                      </c:pt>
                      <c:pt idx="524">
                        <c:v>10.065580000000001</c:v>
                      </c:pt>
                      <c:pt idx="525">
                        <c:v>10.12227</c:v>
                      </c:pt>
                      <c:pt idx="526">
                        <c:v>10.087070000000001</c:v>
                      </c:pt>
                      <c:pt idx="527">
                        <c:v>10.065670000000001</c:v>
                      </c:pt>
                      <c:pt idx="528">
                        <c:v>10.08093</c:v>
                      </c:pt>
                      <c:pt idx="529">
                        <c:v>10.12129</c:v>
                      </c:pt>
                      <c:pt idx="530">
                        <c:v>10.07133</c:v>
                      </c:pt>
                      <c:pt idx="531">
                        <c:v>10.07938</c:v>
                      </c:pt>
                      <c:pt idx="532">
                        <c:v>10.078379999999999</c:v>
                      </c:pt>
                      <c:pt idx="533">
                        <c:v>10.11698</c:v>
                      </c:pt>
                      <c:pt idx="534">
                        <c:v>10.102919999999999</c:v>
                      </c:pt>
                      <c:pt idx="535">
                        <c:v>10.089510000000001</c:v>
                      </c:pt>
                      <c:pt idx="536">
                        <c:v>10.09381</c:v>
                      </c:pt>
                      <c:pt idx="537">
                        <c:v>10.07823</c:v>
                      </c:pt>
                      <c:pt idx="538">
                        <c:v>10.13843</c:v>
                      </c:pt>
                      <c:pt idx="539">
                        <c:v>10.087350000000001</c:v>
                      </c:pt>
                      <c:pt idx="540">
                        <c:v>10.09568</c:v>
                      </c:pt>
                      <c:pt idx="541">
                        <c:v>10.091240000000001</c:v>
                      </c:pt>
                      <c:pt idx="542">
                        <c:v>10.13355</c:v>
                      </c:pt>
                      <c:pt idx="543">
                        <c:v>10.09127</c:v>
                      </c:pt>
                      <c:pt idx="544">
                        <c:v>10.083019999999999</c:v>
                      </c:pt>
                      <c:pt idx="545">
                        <c:v>10.09076</c:v>
                      </c:pt>
                      <c:pt idx="546">
                        <c:v>10.133710000000001</c:v>
                      </c:pt>
                      <c:pt idx="547">
                        <c:v>10.07891</c:v>
                      </c:pt>
                      <c:pt idx="548">
                        <c:v>10.088039999999999</c:v>
                      </c:pt>
                      <c:pt idx="549">
                        <c:v>10.08916</c:v>
                      </c:pt>
                      <c:pt idx="550">
                        <c:v>10.1402</c:v>
                      </c:pt>
                      <c:pt idx="551">
                        <c:v>10.09097</c:v>
                      </c:pt>
                      <c:pt idx="552">
                        <c:v>10.09361</c:v>
                      </c:pt>
                      <c:pt idx="553">
                        <c:v>10.112719999999999</c:v>
                      </c:pt>
                      <c:pt idx="554">
                        <c:v>10.113569999999999</c:v>
                      </c:pt>
                      <c:pt idx="555">
                        <c:v>10.147180000000001</c:v>
                      </c:pt>
                      <c:pt idx="556">
                        <c:v>10.11098</c:v>
                      </c:pt>
                      <c:pt idx="557">
                        <c:v>10.083679999999999</c:v>
                      </c:pt>
                      <c:pt idx="558">
                        <c:v>10.100529999999999</c:v>
                      </c:pt>
                      <c:pt idx="559">
                        <c:v>10.15592</c:v>
                      </c:pt>
                      <c:pt idx="560">
                        <c:v>10.082890000000001</c:v>
                      </c:pt>
                      <c:pt idx="561">
                        <c:v>10.08881</c:v>
                      </c:pt>
                      <c:pt idx="562">
                        <c:v>10.08788</c:v>
                      </c:pt>
                      <c:pt idx="563">
                        <c:v>10.150589999999999</c:v>
                      </c:pt>
                      <c:pt idx="564">
                        <c:v>10.09408</c:v>
                      </c:pt>
                      <c:pt idx="565">
                        <c:v>10.12579</c:v>
                      </c:pt>
                      <c:pt idx="566">
                        <c:v>10.101039999999999</c:v>
                      </c:pt>
                      <c:pt idx="567">
                        <c:v>10.162800000000001</c:v>
                      </c:pt>
                      <c:pt idx="568">
                        <c:v>10.12392</c:v>
                      </c:pt>
                      <c:pt idx="569">
                        <c:v>10.35619</c:v>
                      </c:pt>
                      <c:pt idx="570">
                        <c:v>10.112959999999999</c:v>
                      </c:pt>
                      <c:pt idx="571">
                        <c:v>10.15875</c:v>
                      </c:pt>
                      <c:pt idx="572">
                        <c:v>10.109870000000001</c:v>
                      </c:pt>
                      <c:pt idx="573">
                        <c:v>10.06898</c:v>
                      </c:pt>
                      <c:pt idx="574">
                        <c:v>10.10103</c:v>
                      </c:pt>
                      <c:pt idx="575">
                        <c:v>10.115769999999999</c:v>
                      </c:pt>
                      <c:pt idx="576">
                        <c:v>10.1568</c:v>
                      </c:pt>
                      <c:pt idx="577">
                        <c:v>10.09895</c:v>
                      </c:pt>
                      <c:pt idx="578">
                        <c:v>10.082800000000001</c:v>
                      </c:pt>
                      <c:pt idx="579">
                        <c:v>10.08832</c:v>
                      </c:pt>
                      <c:pt idx="580">
                        <c:v>10.143090000000001</c:v>
                      </c:pt>
                      <c:pt idx="581">
                        <c:v>10.11839</c:v>
                      </c:pt>
                      <c:pt idx="582">
                        <c:v>10.09075</c:v>
                      </c:pt>
                      <c:pt idx="583">
                        <c:v>10.129759999999999</c:v>
                      </c:pt>
                      <c:pt idx="584">
                        <c:v>10.15522</c:v>
                      </c:pt>
                      <c:pt idx="585">
                        <c:v>10.09394</c:v>
                      </c:pt>
                      <c:pt idx="586">
                        <c:v>10.105449999999999</c:v>
                      </c:pt>
                      <c:pt idx="587">
                        <c:v>10.10458</c:v>
                      </c:pt>
                      <c:pt idx="588">
                        <c:v>10.164099999999999</c:v>
                      </c:pt>
                      <c:pt idx="589">
                        <c:v>10.108230000000001</c:v>
                      </c:pt>
                      <c:pt idx="590">
                        <c:v>10.10764</c:v>
                      </c:pt>
                      <c:pt idx="591">
                        <c:v>10.104150000000001</c:v>
                      </c:pt>
                      <c:pt idx="592">
                        <c:v>10.145009999999999</c:v>
                      </c:pt>
                      <c:pt idx="593">
                        <c:v>10.11904</c:v>
                      </c:pt>
                      <c:pt idx="594">
                        <c:v>10.117459999999999</c:v>
                      </c:pt>
                      <c:pt idx="595">
                        <c:v>10.12501</c:v>
                      </c:pt>
                      <c:pt idx="596">
                        <c:v>10.12242</c:v>
                      </c:pt>
                      <c:pt idx="597">
                        <c:v>10.17923</c:v>
                      </c:pt>
                      <c:pt idx="598">
                        <c:v>10.09296</c:v>
                      </c:pt>
                      <c:pt idx="599">
                        <c:v>10.10777</c:v>
                      </c:pt>
                      <c:pt idx="600">
                        <c:v>10.11726</c:v>
                      </c:pt>
                      <c:pt idx="601">
                        <c:v>10.169460000000001</c:v>
                      </c:pt>
                      <c:pt idx="602">
                        <c:v>10.11445</c:v>
                      </c:pt>
                      <c:pt idx="603">
                        <c:v>10.11412</c:v>
                      </c:pt>
                      <c:pt idx="604">
                        <c:v>10.110709999999999</c:v>
                      </c:pt>
                      <c:pt idx="605">
                        <c:v>10.186360000000001</c:v>
                      </c:pt>
                      <c:pt idx="606">
                        <c:v>10.099589999999999</c:v>
                      </c:pt>
                      <c:pt idx="607">
                        <c:v>10.134589999999999</c:v>
                      </c:pt>
                      <c:pt idx="608">
                        <c:v>10.115880000000001</c:v>
                      </c:pt>
                      <c:pt idx="609">
                        <c:v>10.19591</c:v>
                      </c:pt>
                      <c:pt idx="610">
                        <c:v>10.12434</c:v>
                      </c:pt>
                      <c:pt idx="611">
                        <c:v>10.1259</c:v>
                      </c:pt>
                      <c:pt idx="612">
                        <c:v>10.13273</c:v>
                      </c:pt>
                      <c:pt idx="613">
                        <c:v>10.16208</c:v>
                      </c:pt>
                      <c:pt idx="614">
                        <c:v>10.16094</c:v>
                      </c:pt>
                      <c:pt idx="615">
                        <c:v>10.14664</c:v>
                      </c:pt>
                      <c:pt idx="616">
                        <c:v>10.14025</c:v>
                      </c:pt>
                      <c:pt idx="617">
                        <c:v>10.14493</c:v>
                      </c:pt>
                      <c:pt idx="618">
                        <c:v>10.17977</c:v>
                      </c:pt>
                      <c:pt idx="619">
                        <c:v>10.138719999999999</c:v>
                      </c:pt>
                      <c:pt idx="620">
                        <c:v>10.13311</c:v>
                      </c:pt>
                      <c:pt idx="621">
                        <c:v>10.10707</c:v>
                      </c:pt>
                      <c:pt idx="622">
                        <c:v>10.19685</c:v>
                      </c:pt>
                      <c:pt idx="623">
                        <c:v>10.18329</c:v>
                      </c:pt>
                      <c:pt idx="624">
                        <c:v>10.12894</c:v>
                      </c:pt>
                      <c:pt idx="625">
                        <c:v>10.14527</c:v>
                      </c:pt>
                      <c:pt idx="626">
                        <c:v>10.22659</c:v>
                      </c:pt>
                      <c:pt idx="627">
                        <c:v>10.14742</c:v>
                      </c:pt>
                      <c:pt idx="628">
                        <c:v>10.19332</c:v>
                      </c:pt>
                      <c:pt idx="629">
                        <c:v>10.251379999999999</c:v>
                      </c:pt>
                      <c:pt idx="630">
                        <c:v>10.372059999999999</c:v>
                      </c:pt>
                      <c:pt idx="631">
                        <c:v>10.15396</c:v>
                      </c:pt>
                      <c:pt idx="632">
                        <c:v>10.16398</c:v>
                      </c:pt>
                      <c:pt idx="633">
                        <c:v>10.18951</c:v>
                      </c:pt>
                      <c:pt idx="634">
                        <c:v>10.14791</c:v>
                      </c:pt>
                      <c:pt idx="635">
                        <c:v>10.228730000000001</c:v>
                      </c:pt>
                      <c:pt idx="636">
                        <c:v>10.138909999999999</c:v>
                      </c:pt>
                      <c:pt idx="637">
                        <c:v>10.1523</c:v>
                      </c:pt>
                      <c:pt idx="638">
                        <c:v>10.162739999999999</c:v>
                      </c:pt>
                      <c:pt idx="639">
                        <c:v>10.20027</c:v>
                      </c:pt>
                      <c:pt idx="640">
                        <c:v>10.124169999999999</c:v>
                      </c:pt>
                      <c:pt idx="641">
                        <c:v>10.11843</c:v>
                      </c:pt>
                      <c:pt idx="642">
                        <c:v>10.12078</c:v>
                      </c:pt>
                      <c:pt idx="643">
                        <c:v>10.177</c:v>
                      </c:pt>
                      <c:pt idx="644">
                        <c:v>10.15279</c:v>
                      </c:pt>
                      <c:pt idx="645">
                        <c:v>10.13663</c:v>
                      </c:pt>
                      <c:pt idx="646">
                        <c:v>10.131309999999999</c:v>
                      </c:pt>
                      <c:pt idx="647">
                        <c:v>10.18261</c:v>
                      </c:pt>
                      <c:pt idx="648">
                        <c:v>10.11506</c:v>
                      </c:pt>
                      <c:pt idx="649">
                        <c:v>10.11557</c:v>
                      </c:pt>
                      <c:pt idx="650">
                        <c:v>10.123200000000001</c:v>
                      </c:pt>
                      <c:pt idx="651">
                        <c:v>10.11562</c:v>
                      </c:pt>
                      <c:pt idx="652">
                        <c:v>10.17318</c:v>
                      </c:pt>
                      <c:pt idx="653">
                        <c:v>10.12445</c:v>
                      </c:pt>
                      <c:pt idx="654">
                        <c:v>10.14147</c:v>
                      </c:pt>
                      <c:pt idx="655">
                        <c:v>10.14438</c:v>
                      </c:pt>
                      <c:pt idx="656">
                        <c:v>10.179029999999999</c:v>
                      </c:pt>
                      <c:pt idx="657">
                        <c:v>10.1289</c:v>
                      </c:pt>
                      <c:pt idx="658">
                        <c:v>10.13086</c:v>
                      </c:pt>
                      <c:pt idx="659">
                        <c:v>10.14185</c:v>
                      </c:pt>
                      <c:pt idx="660">
                        <c:v>10.204079999999999</c:v>
                      </c:pt>
                      <c:pt idx="661">
                        <c:v>10.13645</c:v>
                      </c:pt>
                      <c:pt idx="662">
                        <c:v>10.146660000000001</c:v>
                      </c:pt>
                      <c:pt idx="663">
                        <c:v>10.120509999999999</c:v>
                      </c:pt>
                      <c:pt idx="664">
                        <c:v>10.190329999999999</c:v>
                      </c:pt>
                      <c:pt idx="665">
                        <c:v>10.13302</c:v>
                      </c:pt>
                      <c:pt idx="666">
                        <c:v>10.136570000000001</c:v>
                      </c:pt>
                      <c:pt idx="667">
                        <c:v>10.130739999999999</c:v>
                      </c:pt>
                      <c:pt idx="668">
                        <c:v>10.153779999999999</c:v>
                      </c:pt>
                      <c:pt idx="669">
                        <c:v>10.14533</c:v>
                      </c:pt>
                      <c:pt idx="670">
                        <c:v>10.1228</c:v>
                      </c:pt>
                      <c:pt idx="671">
                        <c:v>10.1143</c:v>
                      </c:pt>
                      <c:pt idx="672">
                        <c:v>10.135759999999999</c:v>
                      </c:pt>
                      <c:pt idx="673">
                        <c:v>10.182869999999999</c:v>
                      </c:pt>
                      <c:pt idx="674">
                        <c:v>10.13078</c:v>
                      </c:pt>
                      <c:pt idx="675">
                        <c:v>10.12313</c:v>
                      </c:pt>
                      <c:pt idx="676">
                        <c:v>10.132849999999999</c:v>
                      </c:pt>
                      <c:pt idx="677">
                        <c:v>10.180759999999999</c:v>
                      </c:pt>
                      <c:pt idx="678">
                        <c:v>10.14096</c:v>
                      </c:pt>
                      <c:pt idx="679">
                        <c:v>10.189780000000001</c:v>
                      </c:pt>
                      <c:pt idx="680">
                        <c:v>10.13021</c:v>
                      </c:pt>
                      <c:pt idx="681">
                        <c:v>10.175319999999999</c:v>
                      </c:pt>
                      <c:pt idx="682">
                        <c:v>10.128550000000001</c:v>
                      </c:pt>
                      <c:pt idx="683">
                        <c:v>10.141299999999999</c:v>
                      </c:pt>
                      <c:pt idx="684">
                        <c:v>10.12665</c:v>
                      </c:pt>
                      <c:pt idx="685">
                        <c:v>10.168430000000001</c:v>
                      </c:pt>
                      <c:pt idx="686">
                        <c:v>10.11337</c:v>
                      </c:pt>
                      <c:pt idx="687">
                        <c:v>10.12786</c:v>
                      </c:pt>
                      <c:pt idx="688">
                        <c:v>10.106249999999999</c:v>
                      </c:pt>
                      <c:pt idx="689">
                        <c:v>10.12176</c:v>
                      </c:pt>
                      <c:pt idx="690">
                        <c:v>10.34836</c:v>
                      </c:pt>
                      <c:pt idx="691">
                        <c:v>10.21297</c:v>
                      </c:pt>
                      <c:pt idx="692">
                        <c:v>10.139849999999999</c:v>
                      </c:pt>
                      <c:pt idx="693">
                        <c:v>10.136979999999999</c:v>
                      </c:pt>
                      <c:pt idx="694">
                        <c:v>10.189959999999999</c:v>
                      </c:pt>
                      <c:pt idx="695">
                        <c:v>10.13551</c:v>
                      </c:pt>
                      <c:pt idx="696">
                        <c:v>10.141489999999999</c:v>
                      </c:pt>
                      <c:pt idx="697">
                        <c:v>10.13594</c:v>
                      </c:pt>
                      <c:pt idx="698">
                        <c:v>10.18347</c:v>
                      </c:pt>
                      <c:pt idx="699">
                        <c:v>10.115600000000001</c:v>
                      </c:pt>
                      <c:pt idx="700">
                        <c:v>10.105930000000001</c:v>
                      </c:pt>
                      <c:pt idx="701">
                        <c:v>10.12039</c:v>
                      </c:pt>
                      <c:pt idx="702">
                        <c:v>10.15865</c:v>
                      </c:pt>
                      <c:pt idx="703">
                        <c:v>10.108449999999999</c:v>
                      </c:pt>
                      <c:pt idx="704">
                        <c:v>10.13148</c:v>
                      </c:pt>
                      <c:pt idx="705">
                        <c:v>10.132</c:v>
                      </c:pt>
                      <c:pt idx="706">
                        <c:v>10.168699999999999</c:v>
                      </c:pt>
                      <c:pt idx="707">
                        <c:v>10.15734</c:v>
                      </c:pt>
                      <c:pt idx="708">
                        <c:v>10.124459999999999</c:v>
                      </c:pt>
                      <c:pt idx="709">
                        <c:v>10.121639999999999</c:v>
                      </c:pt>
                      <c:pt idx="710">
                        <c:v>10.142939999999999</c:v>
                      </c:pt>
                      <c:pt idx="711">
                        <c:v>10.18242</c:v>
                      </c:pt>
                      <c:pt idx="712">
                        <c:v>10.11727</c:v>
                      </c:pt>
                      <c:pt idx="713">
                        <c:v>10.130089999999999</c:v>
                      </c:pt>
                      <c:pt idx="714">
                        <c:v>10.105549999999999</c:v>
                      </c:pt>
                      <c:pt idx="715">
                        <c:v>10.169499999999999</c:v>
                      </c:pt>
                      <c:pt idx="716">
                        <c:v>10.11275</c:v>
                      </c:pt>
                      <c:pt idx="717">
                        <c:v>10.1248</c:v>
                      </c:pt>
                      <c:pt idx="718">
                        <c:v>10.130850000000001</c:v>
                      </c:pt>
                      <c:pt idx="719">
                        <c:v>10.17933</c:v>
                      </c:pt>
                      <c:pt idx="720">
                        <c:v>10.12791</c:v>
                      </c:pt>
                      <c:pt idx="721">
                        <c:v>10.12438</c:v>
                      </c:pt>
                      <c:pt idx="722">
                        <c:v>10.147629999999999</c:v>
                      </c:pt>
                      <c:pt idx="723">
                        <c:v>10.18497</c:v>
                      </c:pt>
                      <c:pt idx="724">
                        <c:v>10.13064</c:v>
                      </c:pt>
                      <c:pt idx="725">
                        <c:v>10.128690000000001</c:v>
                      </c:pt>
                      <c:pt idx="726">
                        <c:v>10.145709999999999</c:v>
                      </c:pt>
                      <c:pt idx="727">
                        <c:v>10.14189</c:v>
                      </c:pt>
                      <c:pt idx="728">
                        <c:v>10.198549999999999</c:v>
                      </c:pt>
                      <c:pt idx="729">
                        <c:v>10.140650000000001</c:v>
                      </c:pt>
                      <c:pt idx="730">
                        <c:v>10.137930000000001</c:v>
                      </c:pt>
                      <c:pt idx="731">
                        <c:v>10.14986</c:v>
                      </c:pt>
                      <c:pt idx="732">
                        <c:v>10.193960000000001</c:v>
                      </c:pt>
                      <c:pt idx="733">
                        <c:v>10.14889</c:v>
                      </c:pt>
                      <c:pt idx="734">
                        <c:v>10.129</c:v>
                      </c:pt>
                      <c:pt idx="735">
                        <c:v>10.129300000000001</c:v>
                      </c:pt>
                      <c:pt idx="736">
                        <c:v>10.19627</c:v>
                      </c:pt>
                      <c:pt idx="737">
                        <c:v>10.145960000000001</c:v>
                      </c:pt>
                      <c:pt idx="738">
                        <c:v>10.13711</c:v>
                      </c:pt>
                      <c:pt idx="739">
                        <c:v>10.144299999999999</c:v>
                      </c:pt>
                      <c:pt idx="740">
                        <c:v>10.18662</c:v>
                      </c:pt>
                      <c:pt idx="741">
                        <c:v>10.14246</c:v>
                      </c:pt>
                      <c:pt idx="742">
                        <c:v>10.14268</c:v>
                      </c:pt>
                      <c:pt idx="743">
                        <c:v>10.13951</c:v>
                      </c:pt>
                      <c:pt idx="744">
                        <c:v>10.17046</c:v>
                      </c:pt>
                      <c:pt idx="745">
                        <c:v>10.18763</c:v>
                      </c:pt>
                      <c:pt idx="746">
                        <c:v>10.13335</c:v>
                      </c:pt>
                      <c:pt idx="747">
                        <c:v>10.14926</c:v>
                      </c:pt>
                      <c:pt idx="748">
                        <c:v>10.14728</c:v>
                      </c:pt>
                      <c:pt idx="749">
                        <c:v>10.2012</c:v>
                      </c:pt>
                      <c:pt idx="750">
                        <c:v>10.10215</c:v>
                      </c:pt>
                      <c:pt idx="751">
                        <c:v>10.38175</c:v>
                      </c:pt>
                      <c:pt idx="752">
                        <c:v>10.13818</c:v>
                      </c:pt>
                      <c:pt idx="753">
                        <c:v>10.19345</c:v>
                      </c:pt>
                      <c:pt idx="754">
                        <c:v>10.13449</c:v>
                      </c:pt>
                      <c:pt idx="755">
                        <c:v>10.12903</c:v>
                      </c:pt>
                      <c:pt idx="756">
                        <c:v>10.14087</c:v>
                      </c:pt>
                      <c:pt idx="757">
                        <c:v>10.171329999999999</c:v>
                      </c:pt>
                      <c:pt idx="758">
                        <c:v>10.127829999999999</c:v>
                      </c:pt>
                      <c:pt idx="759">
                        <c:v>10.12857</c:v>
                      </c:pt>
                      <c:pt idx="760">
                        <c:v>10.151339999999999</c:v>
                      </c:pt>
                      <c:pt idx="761">
                        <c:v>10.198539999999999</c:v>
                      </c:pt>
                      <c:pt idx="762">
                        <c:v>10.15931</c:v>
                      </c:pt>
                      <c:pt idx="763">
                        <c:v>10.139939999999999</c:v>
                      </c:pt>
                      <c:pt idx="764">
                        <c:v>10.13851</c:v>
                      </c:pt>
                      <c:pt idx="765">
                        <c:v>10.146409999999999</c:v>
                      </c:pt>
                      <c:pt idx="766">
                        <c:v>10.178890000000001</c:v>
                      </c:pt>
                      <c:pt idx="767">
                        <c:v>10.14443</c:v>
                      </c:pt>
                      <c:pt idx="768">
                        <c:v>10.12946</c:v>
                      </c:pt>
                      <c:pt idx="769">
                        <c:v>10.12823</c:v>
                      </c:pt>
                      <c:pt idx="770">
                        <c:v>10.166829999999999</c:v>
                      </c:pt>
                      <c:pt idx="771">
                        <c:v>10.15916</c:v>
                      </c:pt>
                      <c:pt idx="772">
                        <c:v>10.12223</c:v>
                      </c:pt>
                      <c:pt idx="773">
                        <c:v>10.14002</c:v>
                      </c:pt>
                      <c:pt idx="774">
                        <c:v>10.208970000000001</c:v>
                      </c:pt>
                      <c:pt idx="775">
                        <c:v>10.1351</c:v>
                      </c:pt>
                      <c:pt idx="776">
                        <c:v>10.131169999999999</c:v>
                      </c:pt>
                      <c:pt idx="777">
                        <c:v>10.140359999999999</c:v>
                      </c:pt>
                      <c:pt idx="778">
                        <c:v>10.191700000000001</c:v>
                      </c:pt>
                      <c:pt idx="779">
                        <c:v>10.135350000000001</c:v>
                      </c:pt>
                      <c:pt idx="780">
                        <c:v>10.15189</c:v>
                      </c:pt>
                      <c:pt idx="781">
                        <c:v>10.15058</c:v>
                      </c:pt>
                      <c:pt idx="782">
                        <c:v>10.14547</c:v>
                      </c:pt>
                      <c:pt idx="783">
                        <c:v>10.185919999999999</c:v>
                      </c:pt>
                      <c:pt idx="784">
                        <c:v>10.138920000000001</c:v>
                      </c:pt>
                      <c:pt idx="785">
                        <c:v>10.177239999999999</c:v>
                      </c:pt>
                      <c:pt idx="786">
                        <c:v>10.29218</c:v>
                      </c:pt>
                      <c:pt idx="787">
                        <c:v>10.46543</c:v>
                      </c:pt>
                      <c:pt idx="788">
                        <c:v>10.54585</c:v>
                      </c:pt>
                      <c:pt idx="789">
                        <c:v>10.665609999999999</c:v>
                      </c:pt>
                      <c:pt idx="790">
                        <c:v>10.78909</c:v>
                      </c:pt>
                      <c:pt idx="791">
                        <c:v>10.996320000000001</c:v>
                      </c:pt>
                      <c:pt idx="792">
                        <c:v>11.047040000000001</c:v>
                      </c:pt>
                      <c:pt idx="793">
                        <c:v>11.179119999999999</c:v>
                      </c:pt>
                      <c:pt idx="794">
                        <c:v>11.29266</c:v>
                      </c:pt>
                      <c:pt idx="795">
                        <c:v>11.46846</c:v>
                      </c:pt>
                      <c:pt idx="796">
                        <c:v>11.551970000000001</c:v>
                      </c:pt>
                      <c:pt idx="797">
                        <c:v>11.67174</c:v>
                      </c:pt>
                      <c:pt idx="798">
                        <c:v>11.796939999999999</c:v>
                      </c:pt>
                      <c:pt idx="799">
                        <c:v>11.957420000000001</c:v>
                      </c:pt>
                      <c:pt idx="800">
                        <c:v>12.066700000000001</c:v>
                      </c:pt>
                      <c:pt idx="801">
                        <c:v>12.18581</c:v>
                      </c:pt>
                      <c:pt idx="802">
                        <c:v>12.31</c:v>
                      </c:pt>
                      <c:pt idx="803">
                        <c:v>12.435890000000001</c:v>
                      </c:pt>
                      <c:pt idx="804">
                        <c:v>12.60144</c:v>
                      </c:pt>
                      <c:pt idx="805">
                        <c:v>12.700089999999999</c:v>
                      </c:pt>
                      <c:pt idx="806">
                        <c:v>12.811640000000001</c:v>
                      </c:pt>
                      <c:pt idx="807">
                        <c:v>12.92098</c:v>
                      </c:pt>
                      <c:pt idx="808">
                        <c:v>13.130280000000001</c:v>
                      </c:pt>
                      <c:pt idx="809">
                        <c:v>13.212630000000001</c:v>
                      </c:pt>
                      <c:pt idx="810">
                        <c:v>13.32551</c:v>
                      </c:pt>
                      <c:pt idx="811">
                        <c:v>13.44745</c:v>
                      </c:pt>
                      <c:pt idx="812">
                        <c:v>13.85594</c:v>
                      </c:pt>
                      <c:pt idx="813">
                        <c:v>13.71472</c:v>
                      </c:pt>
                      <c:pt idx="814">
                        <c:v>13.830209999999999</c:v>
                      </c:pt>
                      <c:pt idx="815">
                        <c:v>13.93581</c:v>
                      </c:pt>
                      <c:pt idx="816">
                        <c:v>14.092219999999999</c:v>
                      </c:pt>
                      <c:pt idx="817">
                        <c:v>14.25005</c:v>
                      </c:pt>
                      <c:pt idx="818">
                        <c:v>14.319800000000001</c:v>
                      </c:pt>
                      <c:pt idx="819">
                        <c:v>14.45194</c:v>
                      </c:pt>
                      <c:pt idx="820">
                        <c:v>14.56906</c:v>
                      </c:pt>
                      <c:pt idx="821">
                        <c:v>14.79308</c:v>
                      </c:pt>
                      <c:pt idx="822">
                        <c:v>14.838609999999999</c:v>
                      </c:pt>
                      <c:pt idx="823">
                        <c:v>14.96195</c:v>
                      </c:pt>
                      <c:pt idx="824">
                        <c:v>15.087540000000001</c:v>
                      </c:pt>
                      <c:pt idx="825">
                        <c:v>15.270849999999999</c:v>
                      </c:pt>
                      <c:pt idx="826">
                        <c:v>15.35055</c:v>
                      </c:pt>
                      <c:pt idx="827">
                        <c:v>15.450670000000001</c:v>
                      </c:pt>
                      <c:pt idx="828">
                        <c:v>15.57957</c:v>
                      </c:pt>
                      <c:pt idx="829">
                        <c:v>15.73766</c:v>
                      </c:pt>
                      <c:pt idx="830">
                        <c:v>15.8224</c:v>
                      </c:pt>
                      <c:pt idx="831">
                        <c:v>15.957610000000001</c:v>
                      </c:pt>
                      <c:pt idx="832">
                        <c:v>16.097840000000001</c:v>
                      </c:pt>
                      <c:pt idx="833">
                        <c:v>16.235309999999998</c:v>
                      </c:pt>
                      <c:pt idx="834">
                        <c:v>16.335650000000001</c:v>
                      </c:pt>
                      <c:pt idx="835">
                        <c:v>16.447669999999999</c:v>
                      </c:pt>
                      <c:pt idx="836">
                        <c:v>16.581479999999999</c:v>
                      </c:pt>
                      <c:pt idx="837">
                        <c:v>16.707059999999998</c:v>
                      </c:pt>
                      <c:pt idx="838">
                        <c:v>16.85652</c:v>
                      </c:pt>
                      <c:pt idx="839">
                        <c:v>16.957999999999998</c:v>
                      </c:pt>
                      <c:pt idx="840">
                        <c:v>17.076309999999999</c:v>
                      </c:pt>
                      <c:pt idx="841">
                        <c:v>17.217849999999999</c:v>
                      </c:pt>
                      <c:pt idx="842">
                        <c:v>17.375229999999998</c:v>
                      </c:pt>
                      <c:pt idx="843">
                        <c:v>17.451979999999999</c:v>
                      </c:pt>
                      <c:pt idx="844">
                        <c:v>17.568629999999999</c:v>
                      </c:pt>
                      <c:pt idx="845">
                        <c:v>17.710070000000002</c:v>
                      </c:pt>
                      <c:pt idx="846">
                        <c:v>17.881209999999999</c:v>
                      </c:pt>
                      <c:pt idx="847">
                        <c:v>17.952670000000001</c:v>
                      </c:pt>
                      <c:pt idx="848">
                        <c:v>18.07734</c:v>
                      </c:pt>
                      <c:pt idx="849">
                        <c:v>18.183260000000001</c:v>
                      </c:pt>
                      <c:pt idx="850">
                        <c:v>18.361889999999999</c:v>
                      </c:pt>
                      <c:pt idx="851">
                        <c:v>18.438379999999999</c:v>
                      </c:pt>
                      <c:pt idx="852">
                        <c:v>18.568449999999999</c:v>
                      </c:pt>
                      <c:pt idx="853">
                        <c:v>18.678989999999999</c:v>
                      </c:pt>
                      <c:pt idx="854">
                        <c:v>18.832439999999998</c:v>
                      </c:pt>
                      <c:pt idx="855">
                        <c:v>19.002389999999998</c:v>
                      </c:pt>
                      <c:pt idx="856">
                        <c:v>19.084779999999999</c:v>
                      </c:pt>
                      <c:pt idx="857">
                        <c:v>19.189730000000001</c:v>
                      </c:pt>
                      <c:pt idx="858">
                        <c:v>19.306550000000001</c:v>
                      </c:pt>
                      <c:pt idx="859">
                        <c:v>19.47419</c:v>
                      </c:pt>
                      <c:pt idx="860">
                        <c:v>19.552949999999999</c:v>
                      </c:pt>
                      <c:pt idx="861">
                        <c:v>19.682590000000001</c:v>
                      </c:pt>
                      <c:pt idx="862">
                        <c:v>19.823139999999999</c:v>
                      </c:pt>
                      <c:pt idx="863">
                        <c:v>19.973289999999999</c:v>
                      </c:pt>
                      <c:pt idx="864">
                        <c:v>20.048449999999999</c:v>
                      </c:pt>
                      <c:pt idx="865">
                        <c:v>20.180299999999999</c:v>
                      </c:pt>
                      <c:pt idx="866">
                        <c:v>20.283999999999999</c:v>
                      </c:pt>
                      <c:pt idx="867">
                        <c:v>20.441420000000001</c:v>
                      </c:pt>
                      <c:pt idx="868">
                        <c:v>20.578700000000001</c:v>
                      </c:pt>
                      <c:pt idx="869">
                        <c:v>20.720669999999998</c:v>
                      </c:pt>
                      <c:pt idx="870">
                        <c:v>20.817879999999999</c:v>
                      </c:pt>
                      <c:pt idx="871">
                        <c:v>20.941510000000001</c:v>
                      </c:pt>
                      <c:pt idx="872">
                        <c:v>21.11739</c:v>
                      </c:pt>
                      <c:pt idx="873">
                        <c:v>21.45674</c:v>
                      </c:pt>
                      <c:pt idx="874">
                        <c:v>21.31767</c:v>
                      </c:pt>
                      <c:pt idx="875">
                        <c:v>21.447099999999999</c:v>
                      </c:pt>
                      <c:pt idx="876">
                        <c:v>21.632390000000001</c:v>
                      </c:pt>
                      <c:pt idx="877">
                        <c:v>21.69061</c:v>
                      </c:pt>
                      <c:pt idx="878">
                        <c:v>21.833079999999999</c:v>
                      </c:pt>
                      <c:pt idx="879">
                        <c:v>21.953130000000002</c:v>
                      </c:pt>
                      <c:pt idx="880">
                        <c:v>22.12311</c:v>
                      </c:pt>
                      <c:pt idx="881">
                        <c:v>22.213419999999999</c:v>
                      </c:pt>
                      <c:pt idx="882">
                        <c:v>22.34037</c:v>
                      </c:pt>
                      <c:pt idx="883">
                        <c:v>22.4468</c:v>
                      </c:pt>
                      <c:pt idx="884">
                        <c:v>22.617629999999998</c:v>
                      </c:pt>
                      <c:pt idx="885">
                        <c:v>22.723769999999998</c:v>
                      </c:pt>
                      <c:pt idx="886">
                        <c:v>22.857250000000001</c:v>
                      </c:pt>
                      <c:pt idx="887">
                        <c:v>22.97129</c:v>
                      </c:pt>
                      <c:pt idx="888">
                        <c:v>23.110469999999999</c:v>
                      </c:pt>
                      <c:pt idx="889">
                        <c:v>23.277560000000001</c:v>
                      </c:pt>
                      <c:pt idx="890">
                        <c:v>23.353940000000001</c:v>
                      </c:pt>
                      <c:pt idx="891">
                        <c:v>23.469639999999998</c:v>
                      </c:pt>
                      <c:pt idx="892">
                        <c:v>23.592610000000001</c:v>
                      </c:pt>
                      <c:pt idx="893">
                        <c:v>23.766680000000001</c:v>
                      </c:pt>
                      <c:pt idx="894">
                        <c:v>23.846550000000001</c:v>
                      </c:pt>
                      <c:pt idx="895">
                        <c:v>23.953869999999998</c:v>
                      </c:pt>
                      <c:pt idx="896">
                        <c:v>24.09844</c:v>
                      </c:pt>
                      <c:pt idx="897">
                        <c:v>24.270040000000002</c:v>
                      </c:pt>
                      <c:pt idx="898">
                        <c:v>24.352029999999999</c:v>
                      </c:pt>
                      <c:pt idx="899">
                        <c:v>24.487819999999999</c:v>
                      </c:pt>
                      <c:pt idx="900">
                        <c:v>24.612220000000001</c:v>
                      </c:pt>
                      <c:pt idx="901">
                        <c:v>24.788440000000001</c:v>
                      </c:pt>
                      <c:pt idx="902">
                        <c:v>24.84234</c:v>
                      </c:pt>
                      <c:pt idx="903">
                        <c:v>24.968599999999999</c:v>
                      </c:pt>
                      <c:pt idx="904">
                        <c:v>25.08267</c:v>
                      </c:pt>
                      <c:pt idx="905">
                        <c:v>25.213480000000001</c:v>
                      </c:pt>
                      <c:pt idx="906">
                        <c:v>25.375769999999999</c:v>
                      </c:pt>
                      <c:pt idx="907">
                        <c:v>25.468540000000001</c:v>
                      </c:pt>
                      <c:pt idx="908">
                        <c:v>25.577249999999999</c:v>
                      </c:pt>
                      <c:pt idx="909">
                        <c:v>25.706479999999999</c:v>
                      </c:pt>
                      <c:pt idx="910">
                        <c:v>25.888349999999999</c:v>
                      </c:pt>
                      <c:pt idx="911">
                        <c:v>25.962569999999999</c:v>
                      </c:pt>
                      <c:pt idx="912">
                        <c:v>26.094239999999999</c:v>
                      </c:pt>
                      <c:pt idx="913">
                        <c:v>26.206689999999998</c:v>
                      </c:pt>
                      <c:pt idx="914">
                        <c:v>26.382680000000001</c:v>
                      </c:pt>
                      <c:pt idx="915">
                        <c:v>26.455010000000001</c:v>
                      </c:pt>
                      <c:pt idx="916">
                        <c:v>26.573830000000001</c:v>
                      </c:pt>
                      <c:pt idx="917">
                        <c:v>26.712340000000001</c:v>
                      </c:pt>
                      <c:pt idx="918">
                        <c:v>26.921869999999998</c:v>
                      </c:pt>
                      <c:pt idx="919">
                        <c:v>26.97175</c:v>
                      </c:pt>
                      <c:pt idx="920">
                        <c:v>27.089690000000001</c:v>
                      </c:pt>
                      <c:pt idx="921">
                        <c:v>27.222190000000001</c:v>
                      </c:pt>
                      <c:pt idx="922">
                        <c:v>27.36946</c:v>
                      </c:pt>
                      <c:pt idx="923">
                        <c:v>27.486059999999998</c:v>
                      </c:pt>
                      <c:pt idx="924">
                        <c:v>27.582799999999999</c:v>
                      </c:pt>
                      <c:pt idx="925">
                        <c:v>27.69004</c:v>
                      </c:pt>
                      <c:pt idx="926">
                        <c:v>27.82912</c:v>
                      </c:pt>
                      <c:pt idx="927">
                        <c:v>27.987880000000001</c:v>
                      </c:pt>
                      <c:pt idx="928">
                        <c:v>28.067889999999998</c:v>
                      </c:pt>
                      <c:pt idx="929">
                        <c:v>28.198360000000001</c:v>
                      </c:pt>
                      <c:pt idx="930">
                        <c:v>28.32846</c:v>
                      </c:pt>
                      <c:pt idx="931">
                        <c:v>28.502610000000001</c:v>
                      </c:pt>
                      <c:pt idx="932">
                        <c:v>28.590150000000001</c:v>
                      </c:pt>
                      <c:pt idx="933">
                        <c:v>28.72016</c:v>
                      </c:pt>
                      <c:pt idx="934">
                        <c:v>29.028009999999998</c:v>
                      </c:pt>
                      <c:pt idx="935">
                        <c:v>29.002870000000001</c:v>
                      </c:pt>
                      <c:pt idx="936">
                        <c:v>29.075240000000001</c:v>
                      </c:pt>
                      <c:pt idx="937">
                        <c:v>29.202940000000002</c:v>
                      </c:pt>
                      <c:pt idx="938">
                        <c:v>29.330100000000002</c:v>
                      </c:pt>
                      <c:pt idx="939">
                        <c:v>29.505769999999998</c:v>
                      </c:pt>
                      <c:pt idx="940">
                        <c:v>29.56409</c:v>
                      </c:pt>
                      <c:pt idx="941">
                        <c:v>29.701879999999999</c:v>
                      </c:pt>
                      <c:pt idx="942">
                        <c:v>29.827909999999999</c:v>
                      </c:pt>
                      <c:pt idx="943">
                        <c:v>29.943999999999999</c:v>
                      </c:pt>
                      <c:pt idx="944">
                        <c:v>30.121079999999999</c:v>
                      </c:pt>
                      <c:pt idx="945">
                        <c:v>30.201460000000001</c:v>
                      </c:pt>
                      <c:pt idx="946">
                        <c:v>30.34055</c:v>
                      </c:pt>
                      <c:pt idx="947">
                        <c:v>30.451699999999999</c:v>
                      </c:pt>
                      <c:pt idx="948">
                        <c:v>30.629439999999999</c:v>
                      </c:pt>
                      <c:pt idx="949">
                        <c:v>30.699660000000002</c:v>
                      </c:pt>
                      <c:pt idx="950">
                        <c:v>30.82131</c:v>
                      </c:pt>
                      <c:pt idx="951">
                        <c:v>30.9405</c:v>
                      </c:pt>
                      <c:pt idx="952">
                        <c:v>31.11619</c:v>
                      </c:pt>
                      <c:pt idx="953">
                        <c:v>31.180730000000001</c:v>
                      </c:pt>
                      <c:pt idx="954">
                        <c:v>31.311140000000002</c:v>
                      </c:pt>
                      <c:pt idx="955">
                        <c:v>31.454260000000001</c:v>
                      </c:pt>
                      <c:pt idx="956">
                        <c:v>31.640460000000001</c:v>
                      </c:pt>
                      <c:pt idx="957">
                        <c:v>31.687999999999999</c:v>
                      </c:pt>
                      <c:pt idx="958">
                        <c:v>31.81203</c:v>
                      </c:pt>
                      <c:pt idx="959">
                        <c:v>31.956230000000001</c:v>
                      </c:pt>
                      <c:pt idx="960">
                        <c:v>32.105020000000003</c:v>
                      </c:pt>
                      <c:pt idx="961">
                        <c:v>32.245330000000003</c:v>
                      </c:pt>
                      <c:pt idx="962">
                        <c:v>32.333379999999998</c:v>
                      </c:pt>
                      <c:pt idx="963">
                        <c:v>32.446120000000001</c:v>
                      </c:pt>
                      <c:pt idx="964">
                        <c:v>32.56859</c:v>
                      </c:pt>
                      <c:pt idx="965">
                        <c:v>32.744999999999997</c:v>
                      </c:pt>
                      <c:pt idx="966">
                        <c:v>32.84198</c:v>
                      </c:pt>
                      <c:pt idx="967">
                        <c:v>32.942740000000001</c:v>
                      </c:pt>
                      <c:pt idx="968">
                        <c:v>33.08493</c:v>
                      </c:pt>
                      <c:pt idx="969">
                        <c:v>33.266730000000003</c:v>
                      </c:pt>
                      <c:pt idx="970">
                        <c:v>33.347819999999999</c:v>
                      </c:pt>
                      <c:pt idx="971">
                        <c:v>33.470280000000002</c:v>
                      </c:pt>
                      <c:pt idx="972">
                        <c:v>33.593640000000001</c:v>
                      </c:pt>
                      <c:pt idx="973">
                        <c:v>33.774070000000002</c:v>
                      </c:pt>
                      <c:pt idx="974">
                        <c:v>33.857610000000001</c:v>
                      </c:pt>
                      <c:pt idx="975">
                        <c:v>33.96022</c:v>
                      </c:pt>
                      <c:pt idx="976">
                        <c:v>34.087299999999999</c:v>
                      </c:pt>
                      <c:pt idx="977">
                        <c:v>34.267870000000002</c:v>
                      </c:pt>
                      <c:pt idx="978">
                        <c:v>34.316670000000002</c:v>
                      </c:pt>
                      <c:pt idx="979">
                        <c:v>34.44265</c:v>
                      </c:pt>
                      <c:pt idx="980">
                        <c:v>34.580480000000001</c:v>
                      </c:pt>
                      <c:pt idx="981">
                        <c:v>34.702370000000002</c:v>
                      </c:pt>
                      <c:pt idx="982">
                        <c:v>34.8675</c:v>
                      </c:pt>
                      <c:pt idx="983">
                        <c:v>34.943350000000002</c:v>
                      </c:pt>
                      <c:pt idx="984">
                        <c:v>35.06906</c:v>
                      </c:pt>
                      <c:pt idx="985">
                        <c:v>35.217959999999998</c:v>
                      </c:pt>
                      <c:pt idx="986">
                        <c:v>35.393340000000002</c:v>
                      </c:pt>
                      <c:pt idx="987">
                        <c:v>35.445880000000002</c:v>
                      </c:pt>
                      <c:pt idx="988">
                        <c:v>35.579689999999999</c:v>
                      </c:pt>
                      <c:pt idx="989">
                        <c:v>35.69885</c:v>
                      </c:pt>
                      <c:pt idx="990">
                        <c:v>35.88626</c:v>
                      </c:pt>
                      <c:pt idx="991">
                        <c:v>35.970570000000002</c:v>
                      </c:pt>
                      <c:pt idx="992">
                        <c:v>36.091250000000002</c:v>
                      </c:pt>
                      <c:pt idx="993">
                        <c:v>36.193269999999998</c:v>
                      </c:pt>
                      <c:pt idx="994">
                        <c:v>36.428400000000003</c:v>
                      </c:pt>
                      <c:pt idx="995">
                        <c:v>36.650970000000001</c:v>
                      </c:pt>
                      <c:pt idx="996">
                        <c:v>36.603789999999996</c:v>
                      </c:pt>
                      <c:pt idx="997">
                        <c:v>36.731990000000003</c:v>
                      </c:pt>
                      <c:pt idx="998">
                        <c:v>36.836440000000003</c:v>
                      </c:pt>
                      <c:pt idx="999">
                        <c:v>37.011220000000002</c:v>
                      </c:pt>
                      <c:pt idx="1000">
                        <c:v>37.088009999999997</c:v>
                      </c:pt>
                      <c:pt idx="1001">
                        <c:v>37.20476</c:v>
                      </c:pt>
                      <c:pt idx="1002">
                        <c:v>37.349519999999998</c:v>
                      </c:pt>
                      <c:pt idx="1003">
                        <c:v>37.510150000000003</c:v>
                      </c:pt>
                      <c:pt idx="1004">
                        <c:v>37.585430000000002</c:v>
                      </c:pt>
                      <c:pt idx="1005">
                        <c:v>37.714120000000001</c:v>
                      </c:pt>
                      <c:pt idx="1006">
                        <c:v>37.838050000000003</c:v>
                      </c:pt>
                      <c:pt idx="1007">
                        <c:v>38.024549999999998</c:v>
                      </c:pt>
                      <c:pt idx="1008">
                        <c:v>38.111469999999997</c:v>
                      </c:pt>
                      <c:pt idx="1009">
                        <c:v>38.237369999999999</c:v>
                      </c:pt>
                      <c:pt idx="1010">
                        <c:v>38.368499999999997</c:v>
                      </c:pt>
                      <c:pt idx="1011">
                        <c:v>38.549939999999999</c:v>
                      </c:pt>
                      <c:pt idx="1012">
                        <c:v>38.618920000000003</c:v>
                      </c:pt>
                      <c:pt idx="1013">
                        <c:v>38.718260000000001</c:v>
                      </c:pt>
                      <c:pt idx="1014">
                        <c:v>38.853140000000003</c:v>
                      </c:pt>
                      <c:pt idx="1015">
                        <c:v>38.983240000000002</c:v>
                      </c:pt>
                      <c:pt idx="1016">
                        <c:v>39.154539999999997</c:v>
                      </c:pt>
                      <c:pt idx="1017">
                        <c:v>39.237209999999997</c:v>
                      </c:pt>
                      <c:pt idx="1018">
                        <c:v>39.363100000000003</c:v>
                      </c:pt>
                      <c:pt idx="1019">
                        <c:v>39.466720000000002</c:v>
                      </c:pt>
                      <c:pt idx="1020">
                        <c:v>39.667430000000003</c:v>
                      </c:pt>
                      <c:pt idx="1021">
                        <c:v>39.734290000000001</c:v>
                      </c:pt>
                      <c:pt idx="1022">
                        <c:v>39.865690000000001</c:v>
                      </c:pt>
                      <c:pt idx="1023">
                        <c:v>39.974919999999997</c:v>
                      </c:pt>
                      <c:pt idx="1024">
                        <c:v>40.139899999999997</c:v>
                      </c:pt>
                      <c:pt idx="1025">
                        <c:v>40.227969999999999</c:v>
                      </c:pt>
                      <c:pt idx="1026">
                        <c:v>40.344569999999997</c:v>
                      </c:pt>
                      <c:pt idx="1027">
                        <c:v>40.460070000000002</c:v>
                      </c:pt>
                      <c:pt idx="1028">
                        <c:v>40.640610000000002</c:v>
                      </c:pt>
                      <c:pt idx="1029">
                        <c:v>40.723869999999998</c:v>
                      </c:pt>
                      <c:pt idx="1030">
                        <c:v>40.844360000000002</c:v>
                      </c:pt>
                      <c:pt idx="1031">
                        <c:v>40.975709999999999</c:v>
                      </c:pt>
                      <c:pt idx="1032">
                        <c:v>41.102539999999998</c:v>
                      </c:pt>
                      <c:pt idx="1033">
                        <c:v>41.285559999999997</c:v>
                      </c:pt>
                      <c:pt idx="1034">
                        <c:v>41.346640000000001</c:v>
                      </c:pt>
                      <c:pt idx="1035">
                        <c:v>41.46904</c:v>
                      </c:pt>
                      <c:pt idx="1036">
                        <c:v>41.597630000000002</c:v>
                      </c:pt>
                      <c:pt idx="1037">
                        <c:v>41.797879999999999</c:v>
                      </c:pt>
                      <c:pt idx="1038">
                        <c:v>41.882829999999998</c:v>
                      </c:pt>
                      <c:pt idx="1039">
                        <c:v>41.979210000000002</c:v>
                      </c:pt>
                      <c:pt idx="1040">
                        <c:v>42.108969999999999</c:v>
                      </c:pt>
                      <c:pt idx="1041">
                        <c:v>42.278640000000003</c:v>
                      </c:pt>
                      <c:pt idx="1042">
                        <c:v>42.377830000000003</c:v>
                      </c:pt>
                      <c:pt idx="1043">
                        <c:v>42.478749999999998</c:v>
                      </c:pt>
                      <c:pt idx="1044">
                        <c:v>42.617130000000003</c:v>
                      </c:pt>
                      <c:pt idx="1045">
                        <c:v>42.787190000000002</c:v>
                      </c:pt>
                      <c:pt idx="1046">
                        <c:v>42.863860000000003</c:v>
                      </c:pt>
                      <c:pt idx="1047">
                        <c:v>42.999780000000001</c:v>
                      </c:pt>
                      <c:pt idx="1048">
                        <c:v>43.117489999999997</c:v>
                      </c:pt>
                      <c:pt idx="1049">
                        <c:v>43.268689999999999</c:v>
                      </c:pt>
                      <c:pt idx="1050">
                        <c:v>43.396970000000003</c:v>
                      </c:pt>
                      <c:pt idx="1051">
                        <c:v>43.512979999999999</c:v>
                      </c:pt>
                      <c:pt idx="1052">
                        <c:v>43.621400000000001</c:v>
                      </c:pt>
                      <c:pt idx="1053">
                        <c:v>43.755099999999999</c:v>
                      </c:pt>
                      <c:pt idx="1054">
                        <c:v>43.945779999999999</c:v>
                      </c:pt>
                      <c:pt idx="1055">
                        <c:v>44.115929999999999</c:v>
                      </c:pt>
                      <c:pt idx="1056">
                        <c:v>44.221420000000002</c:v>
                      </c:pt>
                      <c:pt idx="1057">
                        <c:v>44.256999999999998</c:v>
                      </c:pt>
                      <c:pt idx="1058">
                        <c:v>44.421480000000003</c:v>
                      </c:pt>
                      <c:pt idx="1059">
                        <c:v>44.513530000000003</c:v>
                      </c:pt>
                      <c:pt idx="1060">
                        <c:v>44.644599999999997</c:v>
                      </c:pt>
                      <c:pt idx="1061">
                        <c:v>44.757359999999998</c:v>
                      </c:pt>
                      <c:pt idx="1062">
                        <c:v>44.91695</c:v>
                      </c:pt>
                      <c:pt idx="1063">
                        <c:v>44.982959999999999</c:v>
                      </c:pt>
                      <c:pt idx="1064">
                        <c:v>45.089370000000002</c:v>
                      </c:pt>
                      <c:pt idx="1065">
                        <c:v>45.258760000000002</c:v>
                      </c:pt>
                      <c:pt idx="1066">
                        <c:v>45.401159999999997</c:v>
                      </c:pt>
                      <c:pt idx="1067">
                        <c:v>45.503360000000001</c:v>
                      </c:pt>
                      <c:pt idx="1068">
                        <c:v>45.63288</c:v>
                      </c:pt>
                      <c:pt idx="1069">
                        <c:v>45.761209999999998</c:v>
                      </c:pt>
                      <c:pt idx="1070">
                        <c:v>45.885300000000001</c:v>
                      </c:pt>
                      <c:pt idx="1071">
                        <c:v>46.052950000000003</c:v>
                      </c:pt>
                      <c:pt idx="1072">
                        <c:v>46.13917</c:v>
                      </c:pt>
                      <c:pt idx="1073">
                        <c:v>46.235430000000001</c:v>
                      </c:pt>
                      <c:pt idx="1074">
                        <c:v>46.351199999999999</c:v>
                      </c:pt>
                      <c:pt idx="1075">
                        <c:v>46.543509999999998</c:v>
                      </c:pt>
                      <c:pt idx="1076">
                        <c:v>46.615720000000003</c:v>
                      </c:pt>
                      <c:pt idx="1077">
                        <c:v>46.74915</c:v>
                      </c:pt>
                      <c:pt idx="1078">
                        <c:v>46.880400000000002</c:v>
                      </c:pt>
                      <c:pt idx="1079">
                        <c:v>47.046680000000002</c:v>
                      </c:pt>
                      <c:pt idx="1080">
                        <c:v>47.124940000000002</c:v>
                      </c:pt>
                      <c:pt idx="1081">
                        <c:v>47.241489999999999</c:v>
                      </c:pt>
                      <c:pt idx="1082">
                        <c:v>47.352060000000002</c:v>
                      </c:pt>
                      <c:pt idx="1083">
                        <c:v>47.518619999999999</c:v>
                      </c:pt>
                      <c:pt idx="1084">
                        <c:v>47.597230000000003</c:v>
                      </c:pt>
                      <c:pt idx="1085">
                        <c:v>47.727020000000003</c:v>
                      </c:pt>
                      <c:pt idx="1086">
                        <c:v>47.869370000000004</c:v>
                      </c:pt>
                      <c:pt idx="1087">
                        <c:v>48.000549999999997</c:v>
                      </c:pt>
                      <c:pt idx="1088">
                        <c:v>48.149830000000001</c:v>
                      </c:pt>
                      <c:pt idx="1089">
                        <c:v>48.249809999999997</c:v>
                      </c:pt>
                      <c:pt idx="1090">
                        <c:v>48.362229999999997</c:v>
                      </c:pt>
                      <c:pt idx="1091">
                        <c:v>48.498519999999999</c:v>
                      </c:pt>
                      <c:pt idx="1092">
                        <c:v>48.676169999999999</c:v>
                      </c:pt>
                      <c:pt idx="1093">
                        <c:v>48.716290000000001</c:v>
                      </c:pt>
                      <c:pt idx="1094">
                        <c:v>48.853580000000001</c:v>
                      </c:pt>
                      <c:pt idx="1095">
                        <c:v>48.991030000000002</c:v>
                      </c:pt>
                      <c:pt idx="1096">
                        <c:v>49.174399999999999</c:v>
                      </c:pt>
                      <c:pt idx="1097">
                        <c:v>49.260759999999998</c:v>
                      </c:pt>
                      <c:pt idx="1098">
                        <c:v>49.375120000000003</c:v>
                      </c:pt>
                      <c:pt idx="1099">
                        <c:v>49.496360000000003</c:v>
                      </c:pt>
                      <c:pt idx="1100">
                        <c:v>49.629260000000002</c:v>
                      </c:pt>
                      <c:pt idx="1101">
                        <c:v>49.7316</c:v>
                      </c:pt>
                      <c:pt idx="1102">
                        <c:v>49.859749999999998</c:v>
                      </c:pt>
                      <c:pt idx="1103">
                        <c:v>49.979799999999997</c:v>
                      </c:pt>
                      <c:pt idx="1104">
                        <c:v>50.139989999999997</c:v>
                      </c:pt>
                      <c:pt idx="1105">
                        <c:v>50.273119999999999</c:v>
                      </c:pt>
                      <c:pt idx="1106">
                        <c:v>50.371020000000001</c:v>
                      </c:pt>
                      <c:pt idx="1107">
                        <c:v>50.504219999999997</c:v>
                      </c:pt>
                      <c:pt idx="1108">
                        <c:v>50.651499999999999</c:v>
                      </c:pt>
                      <c:pt idx="1109">
                        <c:v>50.793950000000002</c:v>
                      </c:pt>
                      <c:pt idx="1110">
                        <c:v>50.862050000000004</c:v>
                      </c:pt>
                      <c:pt idx="1111">
                        <c:v>51.001840000000001</c:v>
                      </c:pt>
                      <c:pt idx="1112">
                        <c:v>51.103000000000002</c:v>
                      </c:pt>
                      <c:pt idx="1113">
                        <c:v>51.282490000000003</c:v>
                      </c:pt>
                      <c:pt idx="1114">
                        <c:v>51.36806</c:v>
                      </c:pt>
                      <c:pt idx="1115">
                        <c:v>51.50215</c:v>
                      </c:pt>
                      <c:pt idx="1116">
                        <c:v>51.807839999999999</c:v>
                      </c:pt>
                      <c:pt idx="1117">
                        <c:v>51.846089999999997</c:v>
                      </c:pt>
                      <c:pt idx="1118">
                        <c:v>51.877800000000001</c:v>
                      </c:pt>
                      <c:pt idx="1119">
                        <c:v>51.987650000000002</c:v>
                      </c:pt>
                      <c:pt idx="1120">
                        <c:v>52.10277</c:v>
                      </c:pt>
                      <c:pt idx="1121">
                        <c:v>52.270180000000003</c:v>
                      </c:pt>
                      <c:pt idx="1122">
                        <c:v>52.357700000000001</c:v>
                      </c:pt>
                      <c:pt idx="1123">
                        <c:v>52.479790000000001</c:v>
                      </c:pt>
                      <c:pt idx="1124">
                        <c:v>52.603450000000002</c:v>
                      </c:pt>
                      <c:pt idx="1125">
                        <c:v>52.73968</c:v>
                      </c:pt>
                      <c:pt idx="1126">
                        <c:v>52.922960000000003</c:v>
                      </c:pt>
                      <c:pt idx="1127">
                        <c:v>52.992660000000001</c:v>
                      </c:pt>
                      <c:pt idx="1128">
                        <c:v>53.13485</c:v>
                      </c:pt>
                      <c:pt idx="1129">
                        <c:v>53.242600000000003</c:v>
                      </c:pt>
                      <c:pt idx="1130">
                        <c:v>53.411589999999997</c:v>
                      </c:pt>
                      <c:pt idx="1131">
                        <c:v>53.486069999999998</c:v>
                      </c:pt>
                      <c:pt idx="1132">
                        <c:v>53.600360000000002</c:v>
                      </c:pt>
                      <c:pt idx="1133">
                        <c:v>53.734670000000001</c:v>
                      </c:pt>
                      <c:pt idx="1134">
                        <c:v>53.915170000000003</c:v>
                      </c:pt>
                      <c:pt idx="1135">
                        <c:v>53.976599999999998</c:v>
                      </c:pt>
                      <c:pt idx="1136">
                        <c:v>54.109250000000003</c:v>
                      </c:pt>
                      <c:pt idx="1137">
                        <c:v>54.235140000000001</c:v>
                      </c:pt>
                      <c:pt idx="1138">
                        <c:v>54.424990000000001</c:v>
                      </c:pt>
                      <c:pt idx="1139">
                        <c:v>54.504829999999998</c:v>
                      </c:pt>
                      <c:pt idx="1140">
                        <c:v>54.646320000000003</c:v>
                      </c:pt>
                      <c:pt idx="1141">
                        <c:v>54.757539999999999</c:v>
                      </c:pt>
                      <c:pt idx="1142">
                        <c:v>54.908189999999998</c:v>
                      </c:pt>
                      <c:pt idx="1143">
                        <c:v>55.008380000000002</c:v>
                      </c:pt>
                      <c:pt idx="1144">
                        <c:v>55.118470000000002</c:v>
                      </c:pt>
                      <c:pt idx="1145">
                        <c:v>55.250059999999998</c:v>
                      </c:pt>
                      <c:pt idx="1146">
                        <c:v>55.378399999999999</c:v>
                      </c:pt>
                      <c:pt idx="1147">
                        <c:v>55.552</c:v>
                      </c:pt>
                      <c:pt idx="1148">
                        <c:v>55.609650000000002</c:v>
                      </c:pt>
                      <c:pt idx="1149">
                        <c:v>55.73995</c:v>
                      </c:pt>
                      <c:pt idx="1150">
                        <c:v>55.863390000000003</c:v>
                      </c:pt>
                      <c:pt idx="1151">
                        <c:v>56.027059999999999</c:v>
                      </c:pt>
                      <c:pt idx="1152">
                        <c:v>56.107700000000001</c:v>
                      </c:pt>
                      <c:pt idx="1153">
                        <c:v>56.239829999999998</c:v>
                      </c:pt>
                      <c:pt idx="1154">
                        <c:v>56.394240000000003</c:v>
                      </c:pt>
                      <c:pt idx="1155">
                        <c:v>56.54627</c:v>
                      </c:pt>
                      <c:pt idx="1156">
                        <c:v>56.647260000000003</c:v>
                      </c:pt>
                      <c:pt idx="1157">
                        <c:v>56.793039999999998</c:v>
                      </c:pt>
                      <c:pt idx="1158">
                        <c:v>56.885449999999999</c:v>
                      </c:pt>
                      <c:pt idx="1159">
                        <c:v>57.04007</c:v>
                      </c:pt>
                      <c:pt idx="1160">
                        <c:v>57.143140000000002</c:v>
                      </c:pt>
                      <c:pt idx="1161">
                        <c:v>57.251570000000001</c:v>
                      </c:pt>
                      <c:pt idx="1162">
                        <c:v>57.380119999999998</c:v>
                      </c:pt>
                      <c:pt idx="1163">
                        <c:v>57.509439999999998</c:v>
                      </c:pt>
                      <c:pt idx="1164">
                        <c:v>57.674840000000003</c:v>
                      </c:pt>
                      <c:pt idx="1165">
                        <c:v>57.765500000000003</c:v>
                      </c:pt>
                      <c:pt idx="1166">
                        <c:v>57.889499999999998</c:v>
                      </c:pt>
                      <c:pt idx="1167">
                        <c:v>58.030320000000003</c:v>
                      </c:pt>
                      <c:pt idx="1168">
                        <c:v>58.161409999999997</c:v>
                      </c:pt>
                      <c:pt idx="1169">
                        <c:v>58.259079999999997</c:v>
                      </c:pt>
                      <c:pt idx="1170">
                        <c:v>58.392789999999998</c:v>
                      </c:pt>
                      <c:pt idx="1171">
                        <c:v>58.504600000000003</c:v>
                      </c:pt>
                      <c:pt idx="1172">
                        <c:v>58.671259999999997</c:v>
                      </c:pt>
                      <c:pt idx="1173">
                        <c:v>58.741570000000003</c:v>
                      </c:pt>
                      <c:pt idx="1174">
                        <c:v>58.88494</c:v>
                      </c:pt>
                      <c:pt idx="1175">
                        <c:v>59.012779999999999</c:v>
                      </c:pt>
                      <c:pt idx="1176">
                        <c:v>59.165930000000003</c:v>
                      </c:pt>
                      <c:pt idx="1177">
                        <c:v>59.445079999999997</c:v>
                      </c:pt>
                      <c:pt idx="1178">
                        <c:v>59.384270000000001</c:v>
                      </c:pt>
                      <c:pt idx="1179">
                        <c:v>59.492489999999997</c:v>
                      </c:pt>
                      <c:pt idx="1180">
                        <c:v>59.652360000000002</c:v>
                      </c:pt>
                      <c:pt idx="1181">
                        <c:v>59.762</c:v>
                      </c:pt>
                      <c:pt idx="1182">
                        <c:v>59.870539999999998</c:v>
                      </c:pt>
                      <c:pt idx="1183">
                        <c:v>59.998089999999998</c:v>
                      </c:pt>
                      <c:pt idx="1184">
                        <c:v>60.131390000000003</c:v>
                      </c:pt>
                      <c:pt idx="1185">
                        <c:v>60.307290000000002</c:v>
                      </c:pt>
                      <c:pt idx="1186">
                        <c:v>60.377600000000001</c:v>
                      </c:pt>
                      <c:pt idx="1187">
                        <c:v>60.473790000000001</c:v>
                      </c:pt>
                      <c:pt idx="1188">
                        <c:v>60.625839999999997</c:v>
                      </c:pt>
                      <c:pt idx="1189">
                        <c:v>60.794020000000003</c:v>
                      </c:pt>
                      <c:pt idx="1190">
                        <c:v>60.873759999999997</c:v>
                      </c:pt>
                      <c:pt idx="1191">
                        <c:v>61.008650000000003</c:v>
                      </c:pt>
                      <c:pt idx="1192">
                        <c:v>61.091000000000001</c:v>
                      </c:pt>
                      <c:pt idx="1193">
                        <c:v>61.282699999999998</c:v>
                      </c:pt>
                      <c:pt idx="1194">
                        <c:v>61.356679999999997</c:v>
                      </c:pt>
                      <c:pt idx="1195">
                        <c:v>61.484769999999997</c:v>
                      </c:pt>
                      <c:pt idx="1196">
                        <c:v>61.598390000000002</c:v>
                      </c:pt>
                      <c:pt idx="1197">
                        <c:v>61.780650000000001</c:v>
                      </c:pt>
                      <c:pt idx="1198">
                        <c:v>61.861460000000001</c:v>
                      </c:pt>
                      <c:pt idx="1199">
                        <c:v>61.985309999999998</c:v>
                      </c:pt>
                      <c:pt idx="1200">
                        <c:v>62.106479999999998</c:v>
                      </c:pt>
                      <c:pt idx="1201">
                        <c:v>62.238100000000003</c:v>
                      </c:pt>
                      <c:pt idx="1202">
                        <c:v>62.42165</c:v>
                      </c:pt>
                      <c:pt idx="1203">
                        <c:v>62.501719999999999</c:v>
                      </c:pt>
                      <c:pt idx="1204">
                        <c:v>62.603839999999998</c:v>
                      </c:pt>
                      <c:pt idx="1205">
                        <c:v>62.77364</c:v>
                      </c:pt>
                      <c:pt idx="1206">
                        <c:v>62.917250000000003</c:v>
                      </c:pt>
                      <c:pt idx="1207">
                        <c:v>62.999339999999997</c:v>
                      </c:pt>
                      <c:pt idx="1208">
                        <c:v>63.119210000000002</c:v>
                      </c:pt>
                      <c:pt idx="1209">
                        <c:v>63.251049999999999</c:v>
                      </c:pt>
                      <c:pt idx="1210">
                        <c:v>63.407119999999999</c:v>
                      </c:pt>
                      <c:pt idx="1211">
                        <c:v>63.503909999999998</c:v>
                      </c:pt>
                      <c:pt idx="1212">
                        <c:v>63.61195</c:v>
                      </c:pt>
                      <c:pt idx="1213">
                        <c:v>63.72719</c:v>
                      </c:pt>
                      <c:pt idx="1214">
                        <c:v>63.900689999999997</c:v>
                      </c:pt>
                      <c:pt idx="1215">
                        <c:v>64.002539999999996</c:v>
                      </c:pt>
                      <c:pt idx="1216">
                        <c:v>64.11027</c:v>
                      </c:pt>
                      <c:pt idx="1217">
                        <c:v>64.254859999999994</c:v>
                      </c:pt>
                      <c:pt idx="1218">
                        <c:v>64.408270000000002</c:v>
                      </c:pt>
                      <c:pt idx="1219">
                        <c:v>64.536500000000004</c:v>
                      </c:pt>
                      <c:pt idx="1220">
                        <c:v>64.628190000000004</c:v>
                      </c:pt>
                      <c:pt idx="1221">
                        <c:v>64.731489999999994</c:v>
                      </c:pt>
                      <c:pt idx="1222">
                        <c:v>64.884450000000001</c:v>
                      </c:pt>
                      <c:pt idx="1223">
                        <c:v>65.061920000000001</c:v>
                      </c:pt>
                      <c:pt idx="1224">
                        <c:v>65.122649999999993</c:v>
                      </c:pt>
                      <c:pt idx="1225">
                        <c:v>65.240989999999996</c:v>
                      </c:pt>
                      <c:pt idx="1226">
                        <c:v>65.385900000000007</c:v>
                      </c:pt>
                      <c:pt idx="1227">
                        <c:v>65.540030000000002</c:v>
                      </c:pt>
                      <c:pt idx="1228">
                        <c:v>65.615359999999995</c:v>
                      </c:pt>
                      <c:pt idx="1229">
                        <c:v>65.735460000000003</c:v>
                      </c:pt>
                      <c:pt idx="1230">
                        <c:v>65.868210000000005</c:v>
                      </c:pt>
                      <c:pt idx="1231">
                        <c:v>66.041929999999994</c:v>
                      </c:pt>
                      <c:pt idx="1232">
                        <c:v>66.122339999999994</c:v>
                      </c:pt>
                      <c:pt idx="1233">
                        <c:v>66.255589999999998</c:v>
                      </c:pt>
                      <c:pt idx="1234">
                        <c:v>66.344409999999996</c:v>
                      </c:pt>
                      <c:pt idx="1235">
                        <c:v>66.534300000000002</c:v>
                      </c:pt>
                      <c:pt idx="1236">
                        <c:v>66.616389999999996</c:v>
                      </c:pt>
                      <c:pt idx="1237">
                        <c:v>66.768500000000003</c:v>
                      </c:pt>
                      <c:pt idx="1238">
                        <c:v>67.082880000000003</c:v>
                      </c:pt>
                      <c:pt idx="1239">
                        <c:v>66.998279999999994</c:v>
                      </c:pt>
                      <c:pt idx="1240">
                        <c:v>67.163550000000001</c:v>
                      </c:pt>
                      <c:pt idx="1241">
                        <c:v>67.259289999999993</c:v>
                      </c:pt>
                      <c:pt idx="1242">
                        <c:v>67.390500000000003</c:v>
                      </c:pt>
                      <c:pt idx="1243">
                        <c:v>67.514960000000002</c:v>
                      </c:pt>
                      <c:pt idx="1244">
                        <c:v>67.692700000000002</c:v>
                      </c:pt>
                      <c:pt idx="1245">
                        <c:v>67.780600000000007</c:v>
                      </c:pt>
                      <c:pt idx="1246">
                        <c:v>67.874139999999997</c:v>
                      </c:pt>
                      <c:pt idx="1247">
                        <c:v>68.022589999999994</c:v>
                      </c:pt>
                      <c:pt idx="1248">
                        <c:v>68.185000000000002</c:v>
                      </c:pt>
                      <c:pt idx="1249">
                        <c:v>68.266130000000004</c:v>
                      </c:pt>
                      <c:pt idx="1250">
                        <c:v>68.390309999999999</c:v>
                      </c:pt>
                      <c:pt idx="1251">
                        <c:v>68.505470000000003</c:v>
                      </c:pt>
                      <c:pt idx="1252">
                        <c:v>68.677120000000002</c:v>
                      </c:pt>
                      <c:pt idx="1253">
                        <c:v>68.758740000000003</c:v>
                      </c:pt>
                      <c:pt idx="1254">
                        <c:v>68.862830000000002</c:v>
                      </c:pt>
                      <c:pt idx="1255">
                        <c:v>69.005600000000001</c:v>
                      </c:pt>
                      <c:pt idx="1256">
                        <c:v>69.149060000000006</c:v>
                      </c:pt>
                      <c:pt idx="1257">
                        <c:v>69.282799999999995</c:v>
                      </c:pt>
                      <c:pt idx="1258">
                        <c:v>69.361289999999997</c:v>
                      </c:pt>
                      <c:pt idx="1259">
                        <c:v>69.480239999999995</c:v>
                      </c:pt>
                      <c:pt idx="1260">
                        <c:v>69.608320000000006</c:v>
                      </c:pt>
                      <c:pt idx="1261">
                        <c:v>69.791300000000007</c:v>
                      </c:pt>
                      <c:pt idx="1262">
                        <c:v>69.872219999999999</c:v>
                      </c:pt>
                      <c:pt idx="1263">
                        <c:v>69.997410000000002</c:v>
                      </c:pt>
                      <c:pt idx="1264">
                        <c:v>70.121170000000006</c:v>
                      </c:pt>
                      <c:pt idx="1265">
                        <c:v>70.291719999999998</c:v>
                      </c:pt>
                      <c:pt idx="1266">
                        <c:v>70.370940000000004</c:v>
                      </c:pt>
                      <c:pt idx="1267">
                        <c:v>70.498369999999994</c:v>
                      </c:pt>
                      <c:pt idx="1268">
                        <c:v>70.639719999999997</c:v>
                      </c:pt>
                      <c:pt idx="1269">
                        <c:v>70.802170000000004</c:v>
                      </c:pt>
                      <c:pt idx="1270">
                        <c:v>70.871949999999998</c:v>
                      </c:pt>
                      <c:pt idx="1271">
                        <c:v>70.990049999999997</c:v>
                      </c:pt>
                      <c:pt idx="1272">
                        <c:v>71.123000000000005</c:v>
                      </c:pt>
                      <c:pt idx="1273">
                        <c:v>71.289510000000007</c:v>
                      </c:pt>
                      <c:pt idx="1274">
                        <c:v>71.386930000000007</c:v>
                      </c:pt>
                      <c:pt idx="1275">
                        <c:v>71.519189999999995</c:v>
                      </c:pt>
                      <c:pt idx="1276">
                        <c:v>71.618089999999995</c:v>
                      </c:pt>
                      <c:pt idx="1277">
                        <c:v>71.741460000000004</c:v>
                      </c:pt>
                      <c:pt idx="1278">
                        <c:v>71.92568</c:v>
                      </c:pt>
                      <c:pt idx="1279">
                        <c:v>72.014960000000002</c:v>
                      </c:pt>
                      <c:pt idx="1280">
                        <c:v>72.146609999999995</c:v>
                      </c:pt>
                      <c:pt idx="1281">
                        <c:v>72.270849999999996</c:v>
                      </c:pt>
                      <c:pt idx="1282">
                        <c:v>72.431560000000005</c:v>
                      </c:pt>
                      <c:pt idx="1283">
                        <c:v>72.492909999999995</c:v>
                      </c:pt>
                      <c:pt idx="1284">
                        <c:v>72.648910000000001</c:v>
                      </c:pt>
                      <c:pt idx="1285">
                        <c:v>72.763270000000006</c:v>
                      </c:pt>
                      <c:pt idx="1286">
                        <c:v>72.911370000000005</c:v>
                      </c:pt>
                      <c:pt idx="1287">
                        <c:v>73.005989999999997</c:v>
                      </c:pt>
                      <c:pt idx="1288">
                        <c:v>73.132260000000002</c:v>
                      </c:pt>
                      <c:pt idx="1289">
                        <c:v>73.246499999999997</c:v>
                      </c:pt>
                      <c:pt idx="1290">
                        <c:v>73.369910000000004</c:v>
                      </c:pt>
                      <c:pt idx="1291">
                        <c:v>73.563839999999999</c:v>
                      </c:pt>
                      <c:pt idx="1292">
                        <c:v>73.647679999999994</c:v>
                      </c:pt>
                      <c:pt idx="1293">
                        <c:v>73.767309999999995</c:v>
                      </c:pt>
                      <c:pt idx="1294">
                        <c:v>73.897580000000005</c:v>
                      </c:pt>
                      <c:pt idx="1295">
                        <c:v>74.043949999999995</c:v>
                      </c:pt>
                      <c:pt idx="1296">
                        <c:v>74.146010000000004</c:v>
                      </c:pt>
                      <c:pt idx="1297">
                        <c:v>74.258859999999999</c:v>
                      </c:pt>
                      <c:pt idx="1298">
                        <c:v>74.495630000000006</c:v>
                      </c:pt>
                      <c:pt idx="1299">
                        <c:v>74.683769999999996</c:v>
                      </c:pt>
                      <c:pt idx="1300">
                        <c:v>74.654210000000006</c:v>
                      </c:pt>
                      <c:pt idx="1301">
                        <c:v>74.766890000000004</c:v>
                      </c:pt>
                      <c:pt idx="1302">
                        <c:v>74.882840000000002</c:v>
                      </c:pt>
                      <c:pt idx="1303">
                        <c:v>75.04289</c:v>
                      </c:pt>
                      <c:pt idx="1304">
                        <c:v>75.138220000000004</c:v>
                      </c:pt>
                      <c:pt idx="1305">
                        <c:v>75.265050000000002</c:v>
                      </c:pt>
                      <c:pt idx="1306">
                        <c:v>75.375050000000002</c:v>
                      </c:pt>
                      <c:pt idx="1307">
                        <c:v>75.515379999999993</c:v>
                      </c:pt>
                      <c:pt idx="1308">
                        <c:v>75.684780000000003</c:v>
                      </c:pt>
                      <c:pt idx="1309">
                        <c:v>75.755709999999993</c:v>
                      </c:pt>
                      <c:pt idx="1310">
                        <c:v>75.897819999999996</c:v>
                      </c:pt>
                      <c:pt idx="1311">
                        <c:v>76.010230000000007</c:v>
                      </c:pt>
                      <c:pt idx="1312">
                        <c:v>76.18365</c:v>
                      </c:pt>
                      <c:pt idx="1313">
                        <c:v>76.258849999999995</c:v>
                      </c:pt>
                      <c:pt idx="1314">
                        <c:v>76.392660000000006</c:v>
                      </c:pt>
                      <c:pt idx="1315">
                        <c:v>76.517510000000001</c:v>
                      </c:pt>
                      <c:pt idx="1316">
                        <c:v>76.69314</c:v>
                      </c:pt>
                      <c:pt idx="1317">
                        <c:v>76.777969999999996</c:v>
                      </c:pt>
                      <c:pt idx="1318">
                        <c:v>76.907660000000007</c:v>
                      </c:pt>
                      <c:pt idx="1319">
                        <c:v>77.029849999999996</c:v>
                      </c:pt>
                      <c:pt idx="1320">
                        <c:v>77.183639999999997</c:v>
                      </c:pt>
                      <c:pt idx="1321">
                        <c:v>77.276600000000002</c:v>
                      </c:pt>
                      <c:pt idx="1322">
                        <c:v>77.40231</c:v>
                      </c:pt>
                      <c:pt idx="1323">
                        <c:v>77.539109999999994</c:v>
                      </c:pt>
                      <c:pt idx="1324">
                        <c:v>77.700779999999995</c:v>
                      </c:pt>
                      <c:pt idx="1325">
                        <c:v>77.792509999999993</c:v>
                      </c:pt>
                      <c:pt idx="1326">
                        <c:v>77.899889999999999</c:v>
                      </c:pt>
                      <c:pt idx="1327">
                        <c:v>78.039649999999995</c:v>
                      </c:pt>
                      <c:pt idx="1328">
                        <c:v>78.160089999999997</c:v>
                      </c:pt>
                      <c:pt idx="1329">
                        <c:v>78.307929999999999</c:v>
                      </c:pt>
                      <c:pt idx="1330">
                        <c:v>78.391890000000004</c:v>
                      </c:pt>
                      <c:pt idx="1331">
                        <c:v>78.502369999999999</c:v>
                      </c:pt>
                      <c:pt idx="1332">
                        <c:v>78.647949999999994</c:v>
                      </c:pt>
                      <c:pt idx="1333">
                        <c:v>78.802809999999994</c:v>
                      </c:pt>
                      <c:pt idx="1334">
                        <c:v>78.883260000000007</c:v>
                      </c:pt>
                      <c:pt idx="1335">
                        <c:v>79.003029999999995</c:v>
                      </c:pt>
                      <c:pt idx="1336">
                        <c:v>79.119540000000001</c:v>
                      </c:pt>
                      <c:pt idx="1337">
                        <c:v>79.287390000000002</c:v>
                      </c:pt>
                      <c:pt idx="1338">
                        <c:v>79.372259999999997</c:v>
                      </c:pt>
                      <c:pt idx="1339">
                        <c:v>79.498140000000006</c:v>
                      </c:pt>
                      <c:pt idx="1340">
                        <c:v>79.640370000000004</c:v>
                      </c:pt>
                      <c:pt idx="1341">
                        <c:v>79.819339999999997</c:v>
                      </c:pt>
                      <c:pt idx="1342">
                        <c:v>79.88355</c:v>
                      </c:pt>
                      <c:pt idx="1343">
                        <c:v>80.017349999999993</c:v>
                      </c:pt>
                      <c:pt idx="1344">
                        <c:v>80.134889999999999</c:v>
                      </c:pt>
                      <c:pt idx="1345">
                        <c:v>80.282859999999999</c:v>
                      </c:pt>
                      <c:pt idx="1346">
                        <c:v>80.420649999999995</c:v>
                      </c:pt>
                      <c:pt idx="1347">
                        <c:v>80.532600000000002</c:v>
                      </c:pt>
                      <c:pt idx="1348">
                        <c:v>80.642529999999994</c:v>
                      </c:pt>
                      <c:pt idx="1349">
                        <c:v>80.775810000000007</c:v>
                      </c:pt>
                      <c:pt idx="1350">
                        <c:v>80.9529</c:v>
                      </c:pt>
                      <c:pt idx="1351">
                        <c:v>81.022660000000002</c:v>
                      </c:pt>
                      <c:pt idx="1352">
                        <c:v>81.149979999999999</c:v>
                      </c:pt>
                      <c:pt idx="1353">
                        <c:v>81.283550000000005</c:v>
                      </c:pt>
                      <c:pt idx="1354">
                        <c:v>81.439260000000004</c:v>
                      </c:pt>
                      <c:pt idx="1355">
                        <c:v>81.518889999999999</c:v>
                      </c:pt>
                      <c:pt idx="1356">
                        <c:v>81.667500000000004</c:v>
                      </c:pt>
                      <c:pt idx="1357">
                        <c:v>81.77955</c:v>
                      </c:pt>
                      <c:pt idx="1358">
                        <c:v>81.953770000000006</c:v>
                      </c:pt>
                      <c:pt idx="1359">
                        <c:v>82.192570000000003</c:v>
                      </c:pt>
                      <c:pt idx="1360">
                        <c:v>82.211749999999995</c:v>
                      </c:pt>
                      <c:pt idx="1361">
                        <c:v>82.265159999999995</c:v>
                      </c:pt>
                      <c:pt idx="1362">
                        <c:v>82.431010000000001</c:v>
                      </c:pt>
                      <c:pt idx="1363">
                        <c:v>82.497640000000004</c:v>
                      </c:pt>
                      <c:pt idx="1364">
                        <c:v>82.638999999999996</c:v>
                      </c:pt>
                      <c:pt idx="1365">
                        <c:v>82.764399999999995</c:v>
                      </c:pt>
                      <c:pt idx="1366">
                        <c:v>82.905699999999996</c:v>
                      </c:pt>
                      <c:pt idx="1367">
                        <c:v>83.068870000000004</c:v>
                      </c:pt>
                      <c:pt idx="1368">
                        <c:v>83.142910000000001</c:v>
                      </c:pt>
                      <c:pt idx="1369">
                        <c:v>83.293689999999998</c:v>
                      </c:pt>
                      <c:pt idx="1370">
                        <c:v>83.403369999999995</c:v>
                      </c:pt>
                      <c:pt idx="1371">
                        <c:v>83.564109999999999</c:v>
                      </c:pt>
                      <c:pt idx="1372">
                        <c:v>83.668660000000003</c:v>
                      </c:pt>
                      <c:pt idx="1373">
                        <c:v>83.791870000000003</c:v>
                      </c:pt>
                      <c:pt idx="1374">
                        <c:v>84.053870000000003</c:v>
                      </c:pt>
                      <c:pt idx="1375">
                        <c:v>84.331829999999997</c:v>
                      </c:pt>
                      <c:pt idx="1376">
                        <c:v>84.296790000000001</c:v>
                      </c:pt>
                      <c:pt idx="1377">
                        <c:v>84.289990000000003</c:v>
                      </c:pt>
                      <c:pt idx="1378">
                        <c:v>84.424409999999995</c:v>
                      </c:pt>
                      <c:pt idx="1379">
                        <c:v>84.576779999999999</c:v>
                      </c:pt>
                      <c:pt idx="1380">
                        <c:v>84.655240000000006</c:v>
                      </c:pt>
                      <c:pt idx="1381">
                        <c:v>84.777850000000001</c:v>
                      </c:pt>
                      <c:pt idx="1382">
                        <c:v>84.922700000000006</c:v>
                      </c:pt>
                      <c:pt idx="1383">
                        <c:v>85.056820000000002</c:v>
                      </c:pt>
                      <c:pt idx="1384">
                        <c:v>85.17</c:v>
                      </c:pt>
                      <c:pt idx="1385">
                        <c:v>85.297610000000006</c:v>
                      </c:pt>
                      <c:pt idx="1386">
                        <c:v>85.420079999999999</c:v>
                      </c:pt>
                      <c:pt idx="1387">
                        <c:v>85.533460000000005</c:v>
                      </c:pt>
                      <c:pt idx="1388">
                        <c:v>85.710890000000006</c:v>
                      </c:pt>
                      <c:pt idx="1389">
                        <c:v>85.788629999999998</c:v>
                      </c:pt>
                      <c:pt idx="1390">
                        <c:v>85.927850000000007</c:v>
                      </c:pt>
                      <c:pt idx="1391">
                        <c:v>86.04965</c:v>
                      </c:pt>
                      <c:pt idx="1392">
                        <c:v>86.204359999999994</c:v>
                      </c:pt>
                      <c:pt idx="1393">
                        <c:v>86.294150000000002</c:v>
                      </c:pt>
                      <c:pt idx="1394">
                        <c:v>86.424260000000004</c:v>
                      </c:pt>
                      <c:pt idx="1395">
                        <c:v>86.556479999999993</c:v>
                      </c:pt>
                      <c:pt idx="1396">
                        <c:v>86.69753</c:v>
                      </c:pt>
                      <c:pt idx="1397">
                        <c:v>86.792429999999996</c:v>
                      </c:pt>
                      <c:pt idx="1398">
                        <c:v>86.920509999999993</c:v>
                      </c:pt>
                      <c:pt idx="1399">
                        <c:v>87.059139999999999</c:v>
                      </c:pt>
                      <c:pt idx="1400">
                        <c:v>87.239050000000006</c:v>
                      </c:pt>
                      <c:pt idx="1401">
                        <c:v>87.301379999999995</c:v>
                      </c:pt>
                      <c:pt idx="1402">
                        <c:v>87.408410000000003</c:v>
                      </c:pt>
                      <c:pt idx="1403">
                        <c:v>87.537260000000003</c:v>
                      </c:pt>
                      <c:pt idx="1404">
                        <c:v>87.664529999999999</c:v>
                      </c:pt>
                      <c:pt idx="1405">
                        <c:v>87.83672</c:v>
                      </c:pt>
                      <c:pt idx="1406">
                        <c:v>87.922539999999998</c:v>
                      </c:pt>
                      <c:pt idx="1407">
                        <c:v>88.036969999999997</c:v>
                      </c:pt>
                      <c:pt idx="1408">
                        <c:v>88.164259999999999</c:v>
                      </c:pt>
                      <c:pt idx="1409">
                        <c:v>88.336489999999998</c:v>
                      </c:pt>
                      <c:pt idx="1410">
                        <c:v>88.413970000000006</c:v>
                      </c:pt>
                      <c:pt idx="1411">
                        <c:v>88.524230000000003</c:v>
                      </c:pt>
                      <c:pt idx="1412">
                        <c:v>88.667820000000006</c:v>
                      </c:pt>
                      <c:pt idx="1413">
                        <c:v>88.820250000000001</c:v>
                      </c:pt>
                      <c:pt idx="1414">
                        <c:v>88.906480000000002</c:v>
                      </c:pt>
                      <c:pt idx="1415">
                        <c:v>89.02234</c:v>
                      </c:pt>
                      <c:pt idx="1416">
                        <c:v>89.148979999999995</c:v>
                      </c:pt>
                      <c:pt idx="1417">
                        <c:v>89.332030000000003</c:v>
                      </c:pt>
                      <c:pt idx="1418">
                        <c:v>89.406989999999993</c:v>
                      </c:pt>
                      <c:pt idx="1419">
                        <c:v>89.535359999999997</c:v>
                      </c:pt>
                      <c:pt idx="1420">
                        <c:v>89.88279</c:v>
                      </c:pt>
                      <c:pt idx="1421">
                        <c:v>89.809229999999999</c:v>
                      </c:pt>
                      <c:pt idx="1422">
                        <c:v>89.931389999999993</c:v>
                      </c:pt>
                      <c:pt idx="1423">
                        <c:v>90.029830000000004</c:v>
                      </c:pt>
                      <c:pt idx="1424">
                        <c:v>90.151020000000003</c:v>
                      </c:pt>
                      <c:pt idx="1425">
                        <c:v>90.282589999999999</c:v>
                      </c:pt>
                      <c:pt idx="1426">
                        <c:v>90.445650000000001</c:v>
                      </c:pt>
                      <c:pt idx="1427">
                        <c:v>90.523589999999999</c:v>
                      </c:pt>
                      <c:pt idx="1428">
                        <c:v>90.672960000000003</c:v>
                      </c:pt>
                      <c:pt idx="1429">
                        <c:v>90.792689999999993</c:v>
                      </c:pt>
                      <c:pt idx="1430">
                        <c:v>90.964320000000001</c:v>
                      </c:pt>
                      <c:pt idx="1431">
                        <c:v>91.026449999999997</c:v>
                      </c:pt>
                      <c:pt idx="1432">
                        <c:v>91.171250000000001</c:v>
                      </c:pt>
                      <c:pt idx="1433">
                        <c:v>91.315070000000006</c:v>
                      </c:pt>
                      <c:pt idx="1434">
                        <c:v>91.466409999999996</c:v>
                      </c:pt>
                      <c:pt idx="1435">
                        <c:v>91.555149999999998</c:v>
                      </c:pt>
                      <c:pt idx="1436">
                        <c:v>91.662000000000006</c:v>
                      </c:pt>
                      <c:pt idx="1437">
                        <c:v>91.802319999999995</c:v>
                      </c:pt>
                      <c:pt idx="1438">
                        <c:v>91.973140000000001</c:v>
                      </c:pt>
                      <c:pt idx="1439">
                        <c:v>92.059560000000005</c:v>
                      </c:pt>
                      <c:pt idx="1440">
                        <c:v>92.188079999999999</c:v>
                      </c:pt>
                      <c:pt idx="1441">
                        <c:v>92.300070000000005</c:v>
                      </c:pt>
                      <c:pt idx="1442">
                        <c:v>92.418509999999998</c:v>
                      </c:pt>
                      <c:pt idx="1443">
                        <c:v>92.595609999999994</c:v>
                      </c:pt>
                      <c:pt idx="1444">
                        <c:v>92.664379999999994</c:v>
                      </c:pt>
                      <c:pt idx="1445">
                        <c:v>92.79374</c:v>
                      </c:pt>
                      <c:pt idx="1446">
                        <c:v>92.920990000000003</c:v>
                      </c:pt>
                      <c:pt idx="1447">
                        <c:v>93.077160000000006</c:v>
                      </c:pt>
                      <c:pt idx="1448">
                        <c:v>93.155060000000006</c:v>
                      </c:pt>
                      <c:pt idx="1449">
                        <c:v>93.271379999999994</c:v>
                      </c:pt>
                      <c:pt idx="1450">
                        <c:v>93.423770000000005</c:v>
                      </c:pt>
                      <c:pt idx="1451">
                        <c:v>93.602170000000001</c:v>
                      </c:pt>
                      <c:pt idx="1452">
                        <c:v>93.664670000000001</c:v>
                      </c:pt>
                      <c:pt idx="1453">
                        <c:v>93.800619999999995</c:v>
                      </c:pt>
                      <c:pt idx="1454">
                        <c:v>93.925730000000001</c:v>
                      </c:pt>
                      <c:pt idx="1455">
                        <c:v>94.083839999999995</c:v>
                      </c:pt>
                      <c:pt idx="1456">
                        <c:v>94.164919999999995</c:v>
                      </c:pt>
                      <c:pt idx="1457">
                        <c:v>94.282790000000006</c:v>
                      </c:pt>
                      <c:pt idx="1458">
                        <c:v>94.408420000000007</c:v>
                      </c:pt>
                      <c:pt idx="1459">
                        <c:v>94.542590000000004</c:v>
                      </c:pt>
                      <c:pt idx="1460">
                        <c:v>94.685950000000005</c:v>
                      </c:pt>
                      <c:pt idx="1461">
                        <c:v>94.781890000000004</c:v>
                      </c:pt>
                      <c:pt idx="1462">
                        <c:v>94.902900000000002</c:v>
                      </c:pt>
                      <c:pt idx="1463">
                        <c:v>95.01858</c:v>
                      </c:pt>
                      <c:pt idx="1464">
                        <c:v>95.205510000000004</c:v>
                      </c:pt>
                      <c:pt idx="1465">
                        <c:v>95.288759999999996</c:v>
                      </c:pt>
                      <c:pt idx="1466">
                        <c:v>95.413110000000003</c:v>
                      </c:pt>
                      <c:pt idx="1467">
                        <c:v>95.53783</c:v>
                      </c:pt>
                      <c:pt idx="1468">
                        <c:v>95.699579999999997</c:v>
                      </c:pt>
                      <c:pt idx="1469">
                        <c:v>95.778319999999994</c:v>
                      </c:pt>
                      <c:pt idx="1470">
                        <c:v>95.903270000000006</c:v>
                      </c:pt>
                      <c:pt idx="1471">
                        <c:v>96.038849999999996</c:v>
                      </c:pt>
                      <c:pt idx="1472">
                        <c:v>96.167739999999995</c:v>
                      </c:pt>
                      <c:pt idx="1473">
                        <c:v>96.261039999999994</c:v>
                      </c:pt>
                      <c:pt idx="1474">
                        <c:v>96.398390000000006</c:v>
                      </c:pt>
                      <c:pt idx="1475">
                        <c:v>96.541129999999995</c:v>
                      </c:pt>
                      <c:pt idx="1476">
                        <c:v>96.726740000000007</c:v>
                      </c:pt>
                      <c:pt idx="1477">
                        <c:v>96.814170000000004</c:v>
                      </c:pt>
                      <c:pt idx="1478">
                        <c:v>96.921999999999997</c:v>
                      </c:pt>
                      <c:pt idx="1479">
                        <c:v>97.056079999999994</c:v>
                      </c:pt>
                      <c:pt idx="1480">
                        <c:v>97.188559999999995</c:v>
                      </c:pt>
                      <c:pt idx="1481">
                        <c:v>97.582669999999993</c:v>
                      </c:pt>
                      <c:pt idx="1482">
                        <c:v>97.422110000000004</c:v>
                      </c:pt>
                      <c:pt idx="1483">
                        <c:v>97.533230000000003</c:v>
                      </c:pt>
                      <c:pt idx="1484">
                        <c:v>97.672399999999996</c:v>
                      </c:pt>
                      <c:pt idx="1485">
                        <c:v>97.841390000000004</c:v>
                      </c:pt>
                      <c:pt idx="1486">
                        <c:v>97.915980000000005</c:v>
                      </c:pt>
                      <c:pt idx="1487">
                        <c:v>98.045730000000006</c:v>
                      </c:pt>
                      <c:pt idx="1488">
                        <c:v>98.173320000000004</c:v>
                      </c:pt>
                      <c:pt idx="1489">
                        <c:v>98.350459999999998</c:v>
                      </c:pt>
                      <c:pt idx="1490">
                        <c:v>98.423630000000003</c:v>
                      </c:pt>
                      <c:pt idx="1491">
                        <c:v>98.542940000000002</c:v>
                      </c:pt>
                      <c:pt idx="1492">
                        <c:v>98.675839999999994</c:v>
                      </c:pt>
                      <c:pt idx="1493">
                        <c:v>98.802120000000002</c:v>
                      </c:pt>
                      <c:pt idx="1494">
                        <c:v>98.962950000000006</c:v>
                      </c:pt>
                      <c:pt idx="1495">
                        <c:v>99.04468</c:v>
                      </c:pt>
                      <c:pt idx="1496">
                        <c:v>99.1755</c:v>
                      </c:pt>
                      <c:pt idx="1497">
                        <c:v>99.285319999999999</c:v>
                      </c:pt>
                      <c:pt idx="1498">
                        <c:v>99.475020000000001</c:v>
                      </c:pt>
                      <c:pt idx="1499">
                        <c:v>99.549549999999996</c:v>
                      </c:pt>
                      <c:pt idx="1500">
                        <c:v>99.658779999999993</c:v>
                      </c:pt>
                      <c:pt idx="1501">
                        <c:v>99.790850000000006</c:v>
                      </c:pt>
                      <c:pt idx="1502">
                        <c:v>99.962270000000004</c:v>
                      </c:pt>
                      <c:pt idx="1503">
                        <c:v>100.03549</c:v>
                      </c:pt>
                      <c:pt idx="1504">
                        <c:v>100.14812000000001</c:v>
                      </c:pt>
                      <c:pt idx="1505">
                        <c:v>100.27674</c:v>
                      </c:pt>
                      <c:pt idx="1506">
                        <c:v>100.45198000000001</c:v>
                      </c:pt>
                      <c:pt idx="1507">
                        <c:v>100.52902</c:v>
                      </c:pt>
                      <c:pt idx="1508">
                        <c:v>100.65313999999999</c:v>
                      </c:pt>
                      <c:pt idx="1509">
                        <c:v>100.79116999999999</c:v>
                      </c:pt>
                      <c:pt idx="1510">
                        <c:v>100.94041</c:v>
                      </c:pt>
                      <c:pt idx="1511">
                        <c:v>101.04546999999999</c:v>
                      </c:pt>
                      <c:pt idx="1512">
                        <c:v>101.14919</c:v>
                      </c:pt>
                      <c:pt idx="1513">
                        <c:v>101.30479</c:v>
                      </c:pt>
                      <c:pt idx="1514">
                        <c:v>101.43536</c:v>
                      </c:pt>
                      <c:pt idx="1515">
                        <c:v>101.60235</c:v>
                      </c:pt>
                      <c:pt idx="1516">
                        <c:v>101.66267999999999</c:v>
                      </c:pt>
                      <c:pt idx="1517">
                        <c:v>101.78346999999999</c:v>
                      </c:pt>
                      <c:pt idx="1518">
                        <c:v>101.91489</c:v>
                      </c:pt>
                      <c:pt idx="1519">
                        <c:v>102.09026</c:v>
                      </c:pt>
                      <c:pt idx="1520">
                        <c:v>102.18989000000001</c:v>
                      </c:pt>
                      <c:pt idx="1521">
                        <c:v>102.29468</c:v>
                      </c:pt>
                      <c:pt idx="1522">
                        <c:v>102.43913000000001</c:v>
                      </c:pt>
                      <c:pt idx="1523">
                        <c:v>102.59953</c:v>
                      </c:pt>
                      <c:pt idx="1524">
                        <c:v>102.66951</c:v>
                      </c:pt>
                      <c:pt idx="1525">
                        <c:v>102.80279</c:v>
                      </c:pt>
                      <c:pt idx="1526">
                        <c:v>102.92724</c:v>
                      </c:pt>
                      <c:pt idx="1527">
                        <c:v>103.0857</c:v>
                      </c:pt>
                      <c:pt idx="1528">
                        <c:v>103.17230000000001</c:v>
                      </c:pt>
                      <c:pt idx="1529">
                        <c:v>103.30166</c:v>
                      </c:pt>
                      <c:pt idx="1530">
                        <c:v>103.42635</c:v>
                      </c:pt>
                      <c:pt idx="1531">
                        <c:v>103.53676</c:v>
                      </c:pt>
                      <c:pt idx="1532">
                        <c:v>103.71836</c:v>
                      </c:pt>
                      <c:pt idx="1533">
                        <c:v>103.78511</c:v>
                      </c:pt>
                      <c:pt idx="1534">
                        <c:v>103.93143999999999</c:v>
                      </c:pt>
                      <c:pt idx="1535">
                        <c:v>104.05714999999999</c:v>
                      </c:pt>
                      <c:pt idx="1536">
                        <c:v>104.23669</c:v>
                      </c:pt>
                      <c:pt idx="1537">
                        <c:v>104.31117999999999</c:v>
                      </c:pt>
                      <c:pt idx="1538">
                        <c:v>104.41616999999999</c:v>
                      </c:pt>
                      <c:pt idx="1539">
                        <c:v>104.54152999999999</c:v>
                      </c:pt>
                      <c:pt idx="1540">
                        <c:v>104.7059</c:v>
                      </c:pt>
                      <c:pt idx="1541">
                        <c:v>104.78565999999999</c:v>
                      </c:pt>
                      <c:pt idx="1542">
                        <c:v>105.13722</c:v>
                      </c:pt>
                      <c:pt idx="1543">
                        <c:v>105.05228</c:v>
                      </c:pt>
                      <c:pt idx="1544">
                        <c:v>105.21720999999999</c:v>
                      </c:pt>
                      <c:pt idx="1545">
                        <c:v>105.28646000000001</c:v>
                      </c:pt>
                      <c:pt idx="1546">
                        <c:v>105.39534999999999</c:v>
                      </c:pt>
                      <c:pt idx="1547">
                        <c:v>105.53901</c:v>
                      </c:pt>
                      <c:pt idx="1548">
                        <c:v>105.69197</c:v>
                      </c:pt>
                      <c:pt idx="1549">
                        <c:v>105.81728</c:v>
                      </c:pt>
                      <c:pt idx="1550">
                        <c:v>105.91878</c:v>
                      </c:pt>
                      <c:pt idx="1551">
                        <c:v>106.05005</c:v>
                      </c:pt>
                      <c:pt idx="1552">
                        <c:v>106.18425999999999</c:v>
                      </c:pt>
                      <c:pt idx="1553">
                        <c:v>106.35082</c:v>
                      </c:pt>
                      <c:pt idx="1554">
                        <c:v>106.40980999999999</c:v>
                      </c:pt>
                      <c:pt idx="1555">
                        <c:v>106.54003</c:v>
                      </c:pt>
                      <c:pt idx="1556">
                        <c:v>106.66555</c:v>
                      </c:pt>
                      <c:pt idx="1557">
                        <c:v>106.82204</c:v>
                      </c:pt>
                      <c:pt idx="1558">
                        <c:v>106.90536</c:v>
                      </c:pt>
                      <c:pt idx="1559">
                        <c:v>107.03091999999999</c:v>
                      </c:pt>
                      <c:pt idx="1560">
                        <c:v>107.17541</c:v>
                      </c:pt>
                      <c:pt idx="1561">
                        <c:v>107.34032999999999</c:v>
                      </c:pt>
                      <c:pt idx="1562">
                        <c:v>107.40649999999999</c:v>
                      </c:pt>
                      <c:pt idx="1563">
                        <c:v>107.53321</c:v>
                      </c:pt>
                      <c:pt idx="1564">
                        <c:v>107.66764000000001</c:v>
                      </c:pt>
                      <c:pt idx="1565">
                        <c:v>107.81842</c:v>
                      </c:pt>
                      <c:pt idx="1566">
                        <c:v>107.88387</c:v>
                      </c:pt>
                      <c:pt idx="1567">
                        <c:v>108.00904</c:v>
                      </c:pt>
                      <c:pt idx="1568">
                        <c:v>108.15033</c:v>
                      </c:pt>
                      <c:pt idx="1569">
                        <c:v>108.27410999999999</c:v>
                      </c:pt>
                      <c:pt idx="1570">
                        <c:v>108.45128</c:v>
                      </c:pt>
                      <c:pt idx="1571">
                        <c:v>108.51787</c:v>
                      </c:pt>
                      <c:pt idx="1572">
                        <c:v>108.65797999999999</c:v>
                      </c:pt>
                      <c:pt idx="1573">
                        <c:v>108.76586</c:v>
                      </c:pt>
                      <c:pt idx="1574">
                        <c:v>108.95168</c:v>
                      </c:pt>
                      <c:pt idx="1575">
                        <c:v>109.02844</c:v>
                      </c:pt>
                      <c:pt idx="1576">
                        <c:v>109.14601</c:v>
                      </c:pt>
                      <c:pt idx="1577">
                        <c:v>109.27994</c:v>
                      </c:pt>
                      <c:pt idx="1578">
                        <c:v>109.43369</c:v>
                      </c:pt>
                      <c:pt idx="1579">
                        <c:v>109.50817000000001</c:v>
                      </c:pt>
                      <c:pt idx="1580">
                        <c:v>109.63921000000001</c:v>
                      </c:pt>
                      <c:pt idx="1581">
                        <c:v>109.75731</c:v>
                      </c:pt>
                      <c:pt idx="1582">
                        <c:v>109.91295</c:v>
                      </c:pt>
                      <c:pt idx="1583">
                        <c:v>110.00097</c:v>
                      </c:pt>
                      <c:pt idx="1584">
                        <c:v>110.12934</c:v>
                      </c:pt>
                      <c:pt idx="1585">
                        <c:v>110.25502</c:v>
                      </c:pt>
                      <c:pt idx="1586">
                        <c:v>110.40770000000001</c:v>
                      </c:pt>
                      <c:pt idx="1587">
                        <c:v>110.53516</c:v>
                      </c:pt>
                      <c:pt idx="1588">
                        <c:v>110.64175</c:v>
                      </c:pt>
                      <c:pt idx="1589">
                        <c:v>110.75482</c:v>
                      </c:pt>
                      <c:pt idx="1590">
                        <c:v>110.89514</c:v>
                      </c:pt>
                      <c:pt idx="1591">
                        <c:v>111.06273</c:v>
                      </c:pt>
                      <c:pt idx="1592">
                        <c:v>111.14622</c:v>
                      </c:pt>
                      <c:pt idx="1593">
                        <c:v>111.25124</c:v>
                      </c:pt>
                      <c:pt idx="1594">
                        <c:v>111.37736</c:v>
                      </c:pt>
                      <c:pt idx="1595">
                        <c:v>111.55356999999999</c:v>
                      </c:pt>
                      <c:pt idx="1596">
                        <c:v>111.62451</c:v>
                      </c:pt>
                      <c:pt idx="1597">
                        <c:v>111.75852999999999</c:v>
                      </c:pt>
                      <c:pt idx="1598">
                        <c:v>111.87023000000001</c:v>
                      </c:pt>
                      <c:pt idx="1599">
                        <c:v>112.0509</c:v>
                      </c:pt>
                      <c:pt idx="1600">
                        <c:v>112.11855</c:v>
                      </c:pt>
                      <c:pt idx="1601">
                        <c:v>112.23851000000001</c:v>
                      </c:pt>
                      <c:pt idx="1602">
                        <c:v>112.4447</c:v>
                      </c:pt>
                      <c:pt idx="1603">
                        <c:v>112.70602</c:v>
                      </c:pt>
                      <c:pt idx="1604">
                        <c:v>112.63364</c:v>
                      </c:pt>
                      <c:pt idx="1605">
                        <c:v>112.74157</c:v>
                      </c:pt>
                      <c:pt idx="1606">
                        <c:v>112.87332000000001</c:v>
                      </c:pt>
                      <c:pt idx="1607">
                        <c:v>112.97078999999999</c:v>
                      </c:pt>
                      <c:pt idx="1608">
                        <c:v>113.16182999999999</c:v>
                      </c:pt>
                      <c:pt idx="1609">
                        <c:v>113.23273</c:v>
                      </c:pt>
                      <c:pt idx="1610">
                        <c:v>113.3527</c:v>
                      </c:pt>
                      <c:pt idx="1611">
                        <c:v>113.47438</c:v>
                      </c:pt>
                      <c:pt idx="1612">
                        <c:v>113.67358</c:v>
                      </c:pt>
                      <c:pt idx="1613">
                        <c:v>113.73596999999999</c:v>
                      </c:pt>
                      <c:pt idx="1614">
                        <c:v>113.86888999999999</c:v>
                      </c:pt>
                      <c:pt idx="1615">
                        <c:v>113.98599</c:v>
                      </c:pt>
                      <c:pt idx="1616">
                        <c:v>114.17721</c:v>
                      </c:pt>
                      <c:pt idx="1617">
                        <c:v>114.24093000000001</c:v>
                      </c:pt>
                      <c:pt idx="1618">
                        <c:v>114.37139000000001</c:v>
                      </c:pt>
                      <c:pt idx="1619">
                        <c:v>114.5072</c:v>
                      </c:pt>
                      <c:pt idx="1620">
                        <c:v>114.67558</c:v>
                      </c:pt>
                      <c:pt idx="1621">
                        <c:v>114.75879</c:v>
                      </c:pt>
                      <c:pt idx="1622">
                        <c:v>114.87712000000001</c:v>
                      </c:pt>
                      <c:pt idx="1623">
                        <c:v>115.00577</c:v>
                      </c:pt>
                      <c:pt idx="1624">
                        <c:v>115.14422999999999</c:v>
                      </c:pt>
                      <c:pt idx="1625">
                        <c:v>115.3077</c:v>
                      </c:pt>
                      <c:pt idx="1626">
                        <c:v>115.37065</c:v>
                      </c:pt>
                      <c:pt idx="1627">
                        <c:v>115.51220000000001</c:v>
                      </c:pt>
                      <c:pt idx="1628">
                        <c:v>115.63683</c:v>
                      </c:pt>
                      <c:pt idx="1629">
                        <c:v>115.81724</c:v>
                      </c:pt>
                      <c:pt idx="1630">
                        <c:v>115.87748000000001</c:v>
                      </c:pt>
                      <c:pt idx="1631">
                        <c:v>116.00561999999999</c:v>
                      </c:pt>
                      <c:pt idx="1632">
                        <c:v>116.13648000000001</c:v>
                      </c:pt>
                      <c:pt idx="1633">
                        <c:v>116.30556</c:v>
                      </c:pt>
                      <c:pt idx="1634">
                        <c:v>116.37693</c:v>
                      </c:pt>
                      <c:pt idx="1635">
                        <c:v>116.51653</c:v>
                      </c:pt>
                      <c:pt idx="1636">
                        <c:v>116.6379</c:v>
                      </c:pt>
                      <c:pt idx="1637">
                        <c:v>116.80468999999999</c:v>
                      </c:pt>
                      <c:pt idx="1638">
                        <c:v>116.89039</c:v>
                      </c:pt>
                      <c:pt idx="1639">
                        <c:v>117.00082999999999</c:v>
                      </c:pt>
                      <c:pt idx="1640">
                        <c:v>117.13235</c:v>
                      </c:pt>
                      <c:pt idx="1641">
                        <c:v>117.29553</c:v>
                      </c:pt>
                      <c:pt idx="1642">
                        <c:v>117.39518</c:v>
                      </c:pt>
                      <c:pt idx="1643">
                        <c:v>117.50618</c:v>
                      </c:pt>
                      <c:pt idx="1644">
                        <c:v>117.62521</c:v>
                      </c:pt>
                      <c:pt idx="1645">
                        <c:v>117.75127000000001</c:v>
                      </c:pt>
                      <c:pt idx="1646">
                        <c:v>117.9192</c:v>
                      </c:pt>
                      <c:pt idx="1647">
                        <c:v>118.00471</c:v>
                      </c:pt>
                      <c:pt idx="1648">
                        <c:v>118.11687000000001</c:v>
                      </c:pt>
                      <c:pt idx="1649">
                        <c:v>118.23779</c:v>
                      </c:pt>
                      <c:pt idx="1650">
                        <c:v>118.41775</c:v>
                      </c:pt>
                      <c:pt idx="1651">
                        <c:v>118.49748</c:v>
                      </c:pt>
                      <c:pt idx="1652">
                        <c:v>118.62741</c:v>
                      </c:pt>
                      <c:pt idx="1653">
                        <c:v>118.74714</c:v>
                      </c:pt>
                      <c:pt idx="1654">
                        <c:v>118.91471</c:v>
                      </c:pt>
                      <c:pt idx="1655">
                        <c:v>118.98609</c:v>
                      </c:pt>
                      <c:pt idx="1656">
                        <c:v>119.11785</c:v>
                      </c:pt>
                      <c:pt idx="1657">
                        <c:v>119.23848</c:v>
                      </c:pt>
                      <c:pt idx="1658">
                        <c:v>119.40088</c:v>
                      </c:pt>
                      <c:pt idx="1659">
                        <c:v>119.49298</c:v>
                      </c:pt>
                      <c:pt idx="1660">
                        <c:v>119.60581000000001</c:v>
                      </c:pt>
                      <c:pt idx="1661">
                        <c:v>119.74420000000001</c:v>
                      </c:pt>
                      <c:pt idx="1662">
                        <c:v>119.86872</c:v>
                      </c:pt>
                      <c:pt idx="1663">
                        <c:v>120.19495999999999</c:v>
                      </c:pt>
                      <c:pt idx="1664">
                        <c:v>120.20838000000001</c:v>
                      </c:pt>
                      <c:pt idx="1665">
                        <c:v>120.24608000000001</c:v>
                      </c:pt>
                      <c:pt idx="1666">
                        <c:v>120.36715</c:v>
                      </c:pt>
                      <c:pt idx="1667">
                        <c:v>120.55253999999999</c:v>
                      </c:pt>
                      <c:pt idx="1668">
                        <c:v>120.61881</c:v>
                      </c:pt>
                      <c:pt idx="1669">
                        <c:v>120.74341</c:v>
                      </c:pt>
                      <c:pt idx="1670">
                        <c:v>120.88148</c:v>
                      </c:pt>
                      <c:pt idx="1671">
                        <c:v>121.05506</c:v>
                      </c:pt>
                      <c:pt idx="1672">
                        <c:v>121.11883</c:v>
                      </c:pt>
                      <c:pt idx="1673">
                        <c:v>121.22777000000001</c:v>
                      </c:pt>
                      <c:pt idx="1674">
                        <c:v>121.36774</c:v>
                      </c:pt>
                      <c:pt idx="1675">
                        <c:v>121.55369</c:v>
                      </c:pt>
                      <c:pt idx="1676">
                        <c:v>121.6237</c:v>
                      </c:pt>
                      <c:pt idx="1677">
                        <c:v>121.7398</c:v>
                      </c:pt>
                      <c:pt idx="1678">
                        <c:v>121.85984000000001</c:v>
                      </c:pt>
                      <c:pt idx="1679">
                        <c:v>121.99154</c:v>
                      </c:pt>
                      <c:pt idx="1680">
                        <c:v>122.12483</c:v>
                      </c:pt>
                      <c:pt idx="1681">
                        <c:v>122.23291999999999</c:v>
                      </c:pt>
                      <c:pt idx="1682">
                        <c:v>122.37296000000001</c:v>
                      </c:pt>
                      <c:pt idx="1683">
                        <c:v>122.48237</c:v>
                      </c:pt>
                      <c:pt idx="1684">
                        <c:v>122.66431</c:v>
                      </c:pt>
                      <c:pt idx="1685">
                        <c:v>122.73613</c:v>
                      </c:pt>
                      <c:pt idx="1686">
                        <c:v>122.86742</c:v>
                      </c:pt>
                      <c:pt idx="1687">
                        <c:v>122.99914</c:v>
                      </c:pt>
                      <c:pt idx="1688">
                        <c:v>123.17516000000001</c:v>
                      </c:pt>
                      <c:pt idx="1689">
                        <c:v>123.23835</c:v>
                      </c:pt>
                      <c:pt idx="1690">
                        <c:v>123.37594</c:v>
                      </c:pt>
                      <c:pt idx="1691">
                        <c:v>123.48323000000001</c:v>
                      </c:pt>
                      <c:pt idx="1692">
                        <c:v>123.67368999999999</c:v>
                      </c:pt>
                      <c:pt idx="1693">
                        <c:v>123.72714000000001</c:v>
                      </c:pt>
                      <c:pt idx="1694">
                        <c:v>123.85402000000001</c:v>
                      </c:pt>
                      <c:pt idx="1695">
                        <c:v>123.9633</c:v>
                      </c:pt>
                      <c:pt idx="1696">
                        <c:v>124.1418</c:v>
                      </c:pt>
                      <c:pt idx="1697">
                        <c:v>124.22410000000001</c:v>
                      </c:pt>
                      <c:pt idx="1698">
                        <c:v>124.33977</c:v>
                      </c:pt>
                      <c:pt idx="1699">
                        <c:v>124.46156000000001</c:v>
                      </c:pt>
                      <c:pt idx="1700">
                        <c:v>124.57961</c:v>
                      </c:pt>
                      <c:pt idx="1701">
                        <c:v>124.77208</c:v>
                      </c:pt>
                      <c:pt idx="1702">
                        <c:v>124.83633</c:v>
                      </c:pt>
                      <c:pt idx="1703">
                        <c:v>124.97672</c:v>
                      </c:pt>
                      <c:pt idx="1704">
                        <c:v>125.10796000000001</c:v>
                      </c:pt>
                      <c:pt idx="1705">
                        <c:v>125.26443</c:v>
                      </c:pt>
                      <c:pt idx="1706">
                        <c:v>125.31975</c:v>
                      </c:pt>
                      <c:pt idx="1707">
                        <c:v>125.45180000000001</c:v>
                      </c:pt>
                      <c:pt idx="1708">
                        <c:v>125.59433</c:v>
                      </c:pt>
                      <c:pt idx="1709">
                        <c:v>125.78319</c:v>
                      </c:pt>
                      <c:pt idx="1710">
                        <c:v>125.85838</c:v>
                      </c:pt>
                      <c:pt idx="1711">
                        <c:v>125.97798</c:v>
                      </c:pt>
                      <c:pt idx="1712">
                        <c:v>126.11476999999999</c:v>
                      </c:pt>
                      <c:pt idx="1713">
                        <c:v>126.22349</c:v>
                      </c:pt>
                      <c:pt idx="1714">
                        <c:v>126.38455</c:v>
                      </c:pt>
                      <c:pt idx="1715">
                        <c:v>126.47337</c:v>
                      </c:pt>
                      <c:pt idx="1716">
                        <c:v>126.59627</c:v>
                      </c:pt>
                      <c:pt idx="1717">
                        <c:v>126.70491</c:v>
                      </c:pt>
                      <c:pt idx="1718">
                        <c:v>126.88932</c:v>
                      </c:pt>
                      <c:pt idx="1719">
                        <c:v>126.9589</c:v>
                      </c:pt>
                      <c:pt idx="1720">
                        <c:v>127.09161</c:v>
                      </c:pt>
                      <c:pt idx="1721">
                        <c:v>127.20283000000001</c:v>
                      </c:pt>
                      <c:pt idx="1722">
                        <c:v>127.38639999999999</c:v>
                      </c:pt>
                      <c:pt idx="1723">
                        <c:v>127.46966</c:v>
                      </c:pt>
                      <c:pt idx="1724">
                        <c:v>127.80885000000001</c:v>
                      </c:pt>
                      <c:pt idx="1725">
                        <c:v>127.73528</c:v>
                      </c:pt>
                      <c:pt idx="1726">
                        <c:v>127.89456</c:v>
                      </c:pt>
                      <c:pt idx="1727">
                        <c:v>127.95542</c:v>
                      </c:pt>
                      <c:pt idx="1728">
                        <c:v>128.08649</c:v>
                      </c:pt>
                      <c:pt idx="1729">
                        <c:v>128.22721999999999</c:v>
                      </c:pt>
                      <c:pt idx="1730">
                        <c:v>128.38543000000001</c:v>
                      </c:pt>
                      <c:pt idx="1731">
                        <c:v>128.48177000000001</c:v>
                      </c:pt>
                      <c:pt idx="1732">
                        <c:v>128.58494999999999</c:v>
                      </c:pt>
                      <c:pt idx="1733">
                        <c:v>128.71312</c:v>
                      </c:pt>
                      <c:pt idx="1734">
                        <c:v>128.84404000000001</c:v>
                      </c:pt>
                      <c:pt idx="1735">
                        <c:v>129.00576000000001</c:v>
                      </c:pt>
                      <c:pt idx="1736">
                        <c:v>129.09376</c:v>
                      </c:pt>
                      <c:pt idx="1737">
                        <c:v>129.19485</c:v>
                      </c:pt>
                      <c:pt idx="1738">
                        <c:v>129.32623000000001</c:v>
                      </c:pt>
                      <c:pt idx="1739">
                        <c:v>129.50102999999999</c:v>
                      </c:pt>
                      <c:pt idx="1740">
                        <c:v>129.5933</c:v>
                      </c:pt>
                      <c:pt idx="1741">
                        <c:v>129.70079000000001</c:v>
                      </c:pt>
                      <c:pt idx="1742">
                        <c:v>129.82293000000001</c:v>
                      </c:pt>
                      <c:pt idx="1743">
                        <c:v>130.00939</c:v>
                      </c:pt>
                      <c:pt idx="1744">
                        <c:v>130.07074</c:v>
                      </c:pt>
                      <c:pt idx="1745">
                        <c:v>130.19542000000001</c:v>
                      </c:pt>
                      <c:pt idx="1746">
                        <c:v>130.32089999999999</c:v>
                      </c:pt>
                      <c:pt idx="1747">
                        <c:v>130.48355000000001</c:v>
                      </c:pt>
                      <c:pt idx="1748">
                        <c:v>130.55941999999999</c:v>
                      </c:pt>
                      <c:pt idx="1749">
                        <c:v>130.70121</c:v>
                      </c:pt>
                      <c:pt idx="1750">
                        <c:v>130.82049000000001</c:v>
                      </c:pt>
                      <c:pt idx="1751">
                        <c:v>130.94490999999999</c:v>
                      </c:pt>
                      <c:pt idx="1752">
                        <c:v>131.12734</c:v>
                      </c:pt>
                      <c:pt idx="1753">
                        <c:v>131.18997999999999</c:v>
                      </c:pt>
                      <c:pt idx="1754">
                        <c:v>131.31575000000001</c:v>
                      </c:pt>
                      <c:pt idx="1755">
                        <c:v>131.45194000000001</c:v>
                      </c:pt>
                      <c:pt idx="1756">
                        <c:v>131.6165</c:v>
                      </c:pt>
                      <c:pt idx="1757">
                        <c:v>131.69136</c:v>
                      </c:pt>
                      <c:pt idx="1758">
                        <c:v>131.82866000000001</c:v>
                      </c:pt>
                      <c:pt idx="1759">
                        <c:v>131.95079000000001</c:v>
                      </c:pt>
                      <c:pt idx="1760">
                        <c:v>132.13070999999999</c:v>
                      </c:pt>
                      <c:pt idx="1761">
                        <c:v>132.19847999999999</c:v>
                      </c:pt>
                      <c:pt idx="1762">
                        <c:v>132.32429999999999</c:v>
                      </c:pt>
                      <c:pt idx="1763">
                        <c:v>132.44364999999999</c:v>
                      </c:pt>
                      <c:pt idx="1764">
                        <c:v>132.61174</c:v>
                      </c:pt>
                      <c:pt idx="1765">
                        <c:v>132.72398999999999</c:v>
                      </c:pt>
                      <c:pt idx="1766">
                        <c:v>132.82626999999999</c:v>
                      </c:pt>
                      <c:pt idx="1767">
                        <c:v>132.95946000000001</c:v>
                      </c:pt>
                      <c:pt idx="1768">
                        <c:v>133.10687999999999</c:v>
                      </c:pt>
                      <c:pt idx="1769">
                        <c:v>133.24193</c:v>
                      </c:pt>
                      <c:pt idx="1770">
                        <c:v>133.33287000000001</c:v>
                      </c:pt>
                      <c:pt idx="1771">
                        <c:v>133.45039</c:v>
                      </c:pt>
                      <c:pt idx="1772">
                        <c:v>133.59143</c:v>
                      </c:pt>
                      <c:pt idx="1773">
                        <c:v>133.75265999999999</c:v>
                      </c:pt>
                      <c:pt idx="1774">
                        <c:v>133.82106999999999</c:v>
                      </c:pt>
                      <c:pt idx="1775">
                        <c:v>133.96877000000001</c:v>
                      </c:pt>
                      <c:pt idx="1776">
                        <c:v>134.07973999999999</c:v>
                      </c:pt>
                      <c:pt idx="1777">
                        <c:v>134.26795999999999</c:v>
                      </c:pt>
                      <c:pt idx="1778">
                        <c:v>134.34307000000001</c:v>
                      </c:pt>
                      <c:pt idx="1779">
                        <c:v>134.46108000000001</c:v>
                      </c:pt>
                      <c:pt idx="1780">
                        <c:v>134.5778</c:v>
                      </c:pt>
                      <c:pt idx="1781">
                        <c:v>134.76984999999999</c:v>
                      </c:pt>
                      <c:pt idx="1782">
                        <c:v>134.83725000000001</c:v>
                      </c:pt>
                      <c:pt idx="1783">
                        <c:v>134.9564</c:v>
                      </c:pt>
                      <c:pt idx="1784">
                        <c:v>135.09075999999999</c:v>
                      </c:pt>
                      <c:pt idx="1785">
                        <c:v>135.46646999999999</c:v>
                      </c:pt>
                      <c:pt idx="1786">
                        <c:v>135.33166</c:v>
                      </c:pt>
                      <c:pt idx="1787">
                        <c:v>135.44182000000001</c:v>
                      </c:pt>
                      <c:pt idx="1788">
                        <c:v>135.57091</c:v>
                      </c:pt>
                      <c:pt idx="1789">
                        <c:v>135.6987</c:v>
                      </c:pt>
                      <c:pt idx="1790">
                        <c:v>135.87544</c:v>
                      </c:pt>
                      <c:pt idx="1791">
                        <c:v>135.93065000000001</c:v>
                      </c:pt>
                      <c:pt idx="1792">
                        <c:v>136.05157</c:v>
                      </c:pt>
                      <c:pt idx="1793">
                        <c:v>136.20084</c:v>
                      </c:pt>
                      <c:pt idx="1794">
                        <c:v>136.35449</c:v>
                      </c:pt>
                      <c:pt idx="1795">
                        <c:v>136.43025</c:v>
                      </c:pt>
                      <c:pt idx="1796">
                        <c:v>136.56005999999999</c:v>
                      </c:pt>
                      <c:pt idx="1797">
                        <c:v>136.68537000000001</c:v>
                      </c:pt>
                      <c:pt idx="1798">
                        <c:v>136.86723000000001</c:v>
                      </c:pt>
                      <c:pt idx="1799">
                        <c:v>136.93432999999999</c:v>
                      </c:pt>
                      <c:pt idx="1800">
                        <c:v>137.05215999999999</c:v>
                      </c:pt>
                      <c:pt idx="1801">
                        <c:v>137.19534999999999</c:v>
                      </c:pt>
                      <c:pt idx="1802">
                        <c:v>137.36208999999999</c:v>
                      </c:pt>
                      <c:pt idx="1803">
                        <c:v>137.44407000000001</c:v>
                      </c:pt>
                      <c:pt idx="1804">
                        <c:v>137.55953</c:v>
                      </c:pt>
                      <c:pt idx="1805">
                        <c:v>137.67604</c:v>
                      </c:pt>
                      <c:pt idx="1806">
                        <c:v>137.83842999999999</c:v>
                      </c:pt>
                      <c:pt idx="1807">
                        <c:v>137.95108999999999</c:v>
                      </c:pt>
                      <c:pt idx="1808">
                        <c:v>138.05849000000001</c:v>
                      </c:pt>
                      <c:pt idx="1809">
                        <c:v>138.17089999999999</c:v>
                      </c:pt>
                      <c:pt idx="1810">
                        <c:v>138.30473000000001</c:v>
                      </c:pt>
                      <c:pt idx="1811">
                        <c:v>138.49524</c:v>
                      </c:pt>
                      <c:pt idx="1812">
                        <c:v>138.55919</c:v>
                      </c:pt>
                      <c:pt idx="1813">
                        <c:v>138.68256</c:v>
                      </c:pt>
                      <c:pt idx="1814">
                        <c:v>138.83186000000001</c:v>
                      </c:pt>
                      <c:pt idx="1815">
                        <c:v>139.00480999999999</c:v>
                      </c:pt>
                      <c:pt idx="1816">
                        <c:v>139.05963</c:v>
                      </c:pt>
                      <c:pt idx="1817">
                        <c:v>139.17822000000001</c:v>
                      </c:pt>
                      <c:pt idx="1818">
                        <c:v>139.3141</c:v>
                      </c:pt>
                      <c:pt idx="1819">
                        <c:v>139.47790000000001</c:v>
                      </c:pt>
                      <c:pt idx="1820">
                        <c:v>139.54311999999999</c:v>
                      </c:pt>
                      <c:pt idx="1821">
                        <c:v>139.65194</c:v>
                      </c:pt>
                      <c:pt idx="1822">
                        <c:v>139.79866999999999</c:v>
                      </c:pt>
                      <c:pt idx="1823">
                        <c:v>139.95723000000001</c:v>
                      </c:pt>
                      <c:pt idx="1824">
                        <c:v>140.03442000000001</c:v>
                      </c:pt>
                      <c:pt idx="1825">
                        <c:v>140.17721</c:v>
                      </c:pt>
                      <c:pt idx="1826">
                        <c:v>140.30019999999999</c:v>
                      </c:pt>
                      <c:pt idx="1827">
                        <c:v>140.44521</c:v>
                      </c:pt>
                      <c:pt idx="1828">
                        <c:v>140.60991000000001</c:v>
                      </c:pt>
                      <c:pt idx="1829">
                        <c:v>140.67134999999999</c:v>
                      </c:pt>
                      <c:pt idx="1830">
                        <c:v>140.7955</c:v>
                      </c:pt>
                      <c:pt idx="1831">
                        <c:v>140.92558</c:v>
                      </c:pt>
                      <c:pt idx="1832">
                        <c:v>141.10156000000001</c:v>
                      </c:pt>
                      <c:pt idx="1833">
                        <c:v>141.16442000000001</c:v>
                      </c:pt>
                      <c:pt idx="1834">
                        <c:v>141.29271</c:v>
                      </c:pt>
                      <c:pt idx="1835">
                        <c:v>141.42648</c:v>
                      </c:pt>
                      <c:pt idx="1836">
                        <c:v>141.62266</c:v>
                      </c:pt>
                      <c:pt idx="1837">
                        <c:v>141.70263</c:v>
                      </c:pt>
                      <c:pt idx="1838">
                        <c:v>141.82050000000001</c:v>
                      </c:pt>
                      <c:pt idx="1839">
                        <c:v>141.95272</c:v>
                      </c:pt>
                      <c:pt idx="1840">
                        <c:v>142.12334999999999</c:v>
                      </c:pt>
                      <c:pt idx="1841">
                        <c:v>142.16741999999999</c:v>
                      </c:pt>
                      <c:pt idx="1842">
                        <c:v>142.27009000000001</c:v>
                      </c:pt>
                      <c:pt idx="1843">
                        <c:v>142.40479999999999</c:v>
                      </c:pt>
                      <c:pt idx="1844">
                        <c:v>142.55552</c:v>
                      </c:pt>
                      <c:pt idx="1845">
                        <c:v>142.72498999999999</c:v>
                      </c:pt>
                      <c:pt idx="1846">
                        <c:v>142.99056999999999</c:v>
                      </c:pt>
                      <c:pt idx="1847">
                        <c:v>142.91442000000001</c:v>
                      </c:pt>
                      <c:pt idx="1848">
                        <c:v>143.04277999999999</c:v>
                      </c:pt>
                      <c:pt idx="1849">
                        <c:v>143.23006000000001</c:v>
                      </c:pt>
                      <c:pt idx="1850">
                        <c:v>143.28569999999999</c:v>
                      </c:pt>
                      <c:pt idx="1851">
                        <c:v>143.39255</c:v>
                      </c:pt>
                      <c:pt idx="1852">
                        <c:v>143.52440999999999</c:v>
                      </c:pt>
                      <c:pt idx="1853">
                        <c:v>143.71709999999999</c:v>
                      </c:pt>
                      <c:pt idx="1854">
                        <c:v>143.80293</c:v>
                      </c:pt>
                      <c:pt idx="1855">
                        <c:v>143.92053000000001</c:v>
                      </c:pt>
                      <c:pt idx="1856">
                        <c:v>144.06294</c:v>
                      </c:pt>
                      <c:pt idx="1857">
                        <c:v>144.22182000000001</c:v>
                      </c:pt>
                      <c:pt idx="1858">
                        <c:v>144.29367999999999</c:v>
                      </c:pt>
                      <c:pt idx="1859">
                        <c:v>144.41858999999999</c:v>
                      </c:pt>
                      <c:pt idx="1860">
                        <c:v>144.54882000000001</c:v>
                      </c:pt>
                      <c:pt idx="1861">
                        <c:v>144.72758999999999</c:v>
                      </c:pt>
                      <c:pt idx="1862">
                        <c:v>144.78243000000001</c:v>
                      </c:pt>
                      <c:pt idx="1863">
                        <c:v>144.89117999999999</c:v>
                      </c:pt>
                      <c:pt idx="1864">
                        <c:v>145.01151999999999</c:v>
                      </c:pt>
                      <c:pt idx="1865">
                        <c:v>145.16095999999999</c:v>
                      </c:pt>
                      <c:pt idx="1866">
                        <c:v>145.33625000000001</c:v>
                      </c:pt>
                      <c:pt idx="1867">
                        <c:v>145.41468</c:v>
                      </c:pt>
                      <c:pt idx="1868">
                        <c:v>145.51768999999999</c:v>
                      </c:pt>
                      <c:pt idx="1869">
                        <c:v>145.64059</c:v>
                      </c:pt>
                      <c:pt idx="1870">
                        <c:v>145.82711</c:v>
                      </c:pt>
                      <c:pt idx="1871">
                        <c:v>145.91517999999999</c:v>
                      </c:pt>
                      <c:pt idx="1872">
                        <c:v>146.0367</c:v>
                      </c:pt>
                      <c:pt idx="1873">
                        <c:v>146.15208999999999</c:v>
                      </c:pt>
                      <c:pt idx="1874">
                        <c:v>146.33471</c:v>
                      </c:pt>
                      <c:pt idx="1875">
                        <c:v>146.39129</c:v>
                      </c:pt>
                      <c:pt idx="1876">
                        <c:v>146.51095000000001</c:v>
                      </c:pt>
                      <c:pt idx="1877">
                        <c:v>146.63862</c:v>
                      </c:pt>
                      <c:pt idx="1878">
                        <c:v>146.81335000000001</c:v>
                      </c:pt>
                      <c:pt idx="1879">
                        <c:v>146.89046999999999</c:v>
                      </c:pt>
                      <c:pt idx="1880">
                        <c:v>147.0224</c:v>
                      </c:pt>
                      <c:pt idx="1881">
                        <c:v>147.15389999999999</c:v>
                      </c:pt>
                      <c:pt idx="1882">
                        <c:v>147.298</c:v>
                      </c:pt>
                      <c:pt idx="1883">
                        <c:v>147.4418</c:v>
                      </c:pt>
                      <c:pt idx="1884">
                        <c:v>147.53485000000001</c:v>
                      </c:pt>
                      <c:pt idx="1885">
                        <c:v>147.64681999999999</c:v>
                      </c:pt>
                      <c:pt idx="1886">
                        <c:v>147.75986</c:v>
                      </c:pt>
                      <c:pt idx="1887">
                        <c:v>147.93459999999999</c:v>
                      </c:pt>
                      <c:pt idx="1888">
                        <c:v>148.02889999999999</c:v>
                      </c:pt>
                      <c:pt idx="1889">
                        <c:v>148.1206</c:v>
                      </c:pt>
                      <c:pt idx="1890">
                        <c:v>148.25175999999999</c:v>
                      </c:pt>
                      <c:pt idx="1891">
                        <c:v>148.43338</c:v>
                      </c:pt>
                      <c:pt idx="1892">
                        <c:v>148.50767999999999</c:v>
                      </c:pt>
                      <c:pt idx="1893">
                        <c:v>148.65096</c:v>
                      </c:pt>
                      <c:pt idx="1894">
                        <c:v>148.77892</c:v>
                      </c:pt>
                      <c:pt idx="1895">
                        <c:v>148.94157000000001</c:v>
                      </c:pt>
                      <c:pt idx="1896">
                        <c:v>149.02428</c:v>
                      </c:pt>
                      <c:pt idx="1897">
                        <c:v>149.12864999999999</c:v>
                      </c:pt>
                      <c:pt idx="1898">
                        <c:v>149.26258000000001</c:v>
                      </c:pt>
                      <c:pt idx="1899">
                        <c:v>149.42509999999999</c:v>
                      </c:pt>
                      <c:pt idx="1900">
                        <c:v>149.48437000000001</c:v>
                      </c:pt>
                      <c:pt idx="1901">
                        <c:v>149.61565999999999</c:v>
                      </c:pt>
                      <c:pt idx="1902">
                        <c:v>149.75877</c:v>
                      </c:pt>
                      <c:pt idx="1903">
                        <c:v>149.87824000000001</c:v>
                      </c:pt>
                      <c:pt idx="1904">
                        <c:v>150.05257</c:v>
                      </c:pt>
                      <c:pt idx="1905">
                        <c:v>150.12701000000001</c:v>
                      </c:pt>
                      <c:pt idx="1906">
                        <c:v>150.37205</c:v>
                      </c:pt>
                      <c:pt idx="1907">
                        <c:v>150.47730000000001</c:v>
                      </c:pt>
                      <c:pt idx="1908">
                        <c:v>150.56098</c:v>
                      </c:pt>
                      <c:pt idx="1909">
                        <c:v>150.65196</c:v>
                      </c:pt>
                      <c:pt idx="1910">
                        <c:v>150.75659999999999</c:v>
                      </c:pt>
                      <c:pt idx="1911">
                        <c:v>150.87851000000001</c:v>
                      </c:pt>
                      <c:pt idx="1912">
                        <c:v>151.05601999999999</c:v>
                      </c:pt>
                      <c:pt idx="1913">
                        <c:v>151.12821</c:v>
                      </c:pt>
                      <c:pt idx="1914">
                        <c:v>151.24924999999999</c:v>
                      </c:pt>
                      <c:pt idx="1915">
                        <c:v>151.38973999999999</c:v>
                      </c:pt>
                      <c:pt idx="1916">
                        <c:v>151.56288000000001</c:v>
                      </c:pt>
                      <c:pt idx="1917">
                        <c:v>151.63772</c:v>
                      </c:pt>
                      <c:pt idx="1918">
                        <c:v>151.75308000000001</c:v>
                      </c:pt>
                      <c:pt idx="1919">
                        <c:v>151.88122999999999</c:v>
                      </c:pt>
                      <c:pt idx="1920">
                        <c:v>152.02940000000001</c:v>
                      </c:pt>
                      <c:pt idx="1921">
                        <c:v>152.15212</c:v>
                      </c:pt>
                      <c:pt idx="1922">
                        <c:v>152.25654</c:v>
                      </c:pt>
                      <c:pt idx="1923">
                        <c:v>152.36632</c:v>
                      </c:pt>
                      <c:pt idx="1924">
                        <c:v>152.48453000000001</c:v>
                      </c:pt>
                      <c:pt idx="1925">
                        <c:v>152.67411999999999</c:v>
                      </c:pt>
                      <c:pt idx="1926">
                        <c:v>152.75892999999999</c:v>
                      </c:pt>
                      <c:pt idx="1927">
                        <c:v>152.87392</c:v>
                      </c:pt>
                      <c:pt idx="1928">
                        <c:v>153.00054</c:v>
                      </c:pt>
                      <c:pt idx="1929">
                        <c:v>153.18546000000001</c:v>
                      </c:pt>
                      <c:pt idx="1930">
                        <c:v>153.26845</c:v>
                      </c:pt>
                      <c:pt idx="1931">
                        <c:v>153.36852999999999</c:v>
                      </c:pt>
                      <c:pt idx="1932">
                        <c:v>153.50558000000001</c:v>
                      </c:pt>
                      <c:pt idx="1933">
                        <c:v>153.67023</c:v>
                      </c:pt>
                      <c:pt idx="1934">
                        <c:v>153.72821999999999</c:v>
                      </c:pt>
                      <c:pt idx="1935">
                        <c:v>153.86794</c:v>
                      </c:pt>
                      <c:pt idx="1936">
                        <c:v>153.99795</c:v>
                      </c:pt>
                      <c:pt idx="1937">
                        <c:v>154.16059999999999</c:v>
                      </c:pt>
                      <c:pt idx="1938">
                        <c:v>154.262</c:v>
                      </c:pt>
                      <c:pt idx="1939">
                        <c:v>154.37044</c:v>
                      </c:pt>
                      <c:pt idx="1940">
                        <c:v>154.50247999999999</c:v>
                      </c:pt>
                      <c:pt idx="1941">
                        <c:v>154.61557999999999</c:v>
                      </c:pt>
                      <c:pt idx="1942">
                        <c:v>154.77110999999999</c:v>
                      </c:pt>
                      <c:pt idx="1943">
                        <c:v>154.85469000000001</c:v>
                      </c:pt>
                      <c:pt idx="1944">
                        <c:v>154.96771000000001</c:v>
                      </c:pt>
                      <c:pt idx="1945">
                        <c:v>155.12460999999999</c:v>
                      </c:pt>
                      <c:pt idx="1946">
                        <c:v>155.29361</c:v>
                      </c:pt>
                      <c:pt idx="1947">
                        <c:v>155.35301000000001</c:v>
                      </c:pt>
                      <c:pt idx="1948">
                        <c:v>155.48088999999999</c:v>
                      </c:pt>
                      <c:pt idx="1949">
                        <c:v>155.61591999999999</c:v>
                      </c:pt>
                      <c:pt idx="1950">
                        <c:v>155.78844000000001</c:v>
                      </c:pt>
                      <c:pt idx="1951">
                        <c:v>155.86143999999999</c:v>
                      </c:pt>
                      <c:pt idx="1952">
                        <c:v>155.97405000000001</c:v>
                      </c:pt>
                      <c:pt idx="1953">
                        <c:v>156.10301000000001</c:v>
                      </c:pt>
                      <c:pt idx="1954">
                        <c:v>156.28478999999999</c:v>
                      </c:pt>
                      <c:pt idx="1955">
                        <c:v>156.35592</c:v>
                      </c:pt>
                      <c:pt idx="1956">
                        <c:v>156.47962999999999</c:v>
                      </c:pt>
                      <c:pt idx="1957">
                        <c:v>156.60244</c:v>
                      </c:pt>
                      <c:pt idx="1958">
                        <c:v>156.77006</c:v>
                      </c:pt>
                      <c:pt idx="1959">
                        <c:v>156.84504000000001</c:v>
                      </c:pt>
                      <c:pt idx="1960">
                        <c:v>156.95744999999999</c:v>
                      </c:pt>
                      <c:pt idx="1961">
                        <c:v>157.09753000000001</c:v>
                      </c:pt>
                      <c:pt idx="1962">
                        <c:v>157.20685</c:v>
                      </c:pt>
                      <c:pt idx="1963">
                        <c:v>157.38446999999999</c:v>
                      </c:pt>
                      <c:pt idx="1964">
                        <c:v>157.45354</c:v>
                      </c:pt>
                      <c:pt idx="1965">
                        <c:v>157.57446999999999</c:v>
                      </c:pt>
                      <c:pt idx="1966">
                        <c:v>157.70693</c:v>
                      </c:pt>
                      <c:pt idx="1967">
                        <c:v>158.09478999999999</c:v>
                      </c:pt>
                      <c:pt idx="1968">
                        <c:v>158.01513</c:v>
                      </c:pt>
                      <c:pt idx="1969">
                        <c:v>158.09109000000001</c:v>
                      </c:pt>
                      <c:pt idx="1970">
                        <c:v>158.21896000000001</c:v>
                      </c:pt>
                      <c:pt idx="1971">
                        <c:v>158.39924999999999</c:v>
                      </c:pt>
                      <c:pt idx="1972">
                        <c:v>158.47114999999999</c:v>
                      </c:pt>
                      <c:pt idx="1973">
                        <c:v>158.58067</c:v>
                      </c:pt>
                      <c:pt idx="1974">
                        <c:v>158.70344</c:v>
                      </c:pt>
                      <c:pt idx="1975">
                        <c:v>158.87900999999999</c:v>
                      </c:pt>
                      <c:pt idx="1976">
                        <c:v>158.94604000000001</c:v>
                      </c:pt>
                      <c:pt idx="1977">
                        <c:v>159.06756999999999</c:v>
                      </c:pt>
                      <c:pt idx="1978">
                        <c:v>159.21190999999999</c:v>
                      </c:pt>
                      <c:pt idx="1979">
                        <c:v>159.33242999999999</c:v>
                      </c:pt>
                      <c:pt idx="1980">
                        <c:v>159.51707999999999</c:v>
                      </c:pt>
                      <c:pt idx="1981">
                        <c:v>159.57065</c:v>
                      </c:pt>
                      <c:pt idx="1982">
                        <c:v>159.69766999999999</c:v>
                      </c:pt>
                      <c:pt idx="1983">
                        <c:v>159.83042</c:v>
                      </c:pt>
                      <c:pt idx="1984">
                        <c:v>160.00165999999999</c:v>
                      </c:pt>
                      <c:pt idx="1985">
                        <c:v>160.06128000000001</c:v>
                      </c:pt>
                      <c:pt idx="1986">
                        <c:v>160.18955</c:v>
                      </c:pt>
                      <c:pt idx="1987">
                        <c:v>160.32218</c:v>
                      </c:pt>
                      <c:pt idx="1988">
                        <c:v>160.49813</c:v>
                      </c:pt>
                      <c:pt idx="1989">
                        <c:v>160.57382999999999</c:v>
                      </c:pt>
                      <c:pt idx="1990">
                        <c:v>160.68017</c:v>
                      </c:pt>
                      <c:pt idx="1991">
                        <c:v>160.80940000000001</c:v>
                      </c:pt>
                      <c:pt idx="1992">
                        <c:v>160.98840999999999</c:v>
                      </c:pt>
                      <c:pt idx="1993">
                        <c:v>161.05381</c:v>
                      </c:pt>
                      <c:pt idx="1994">
                        <c:v>161.16858999999999</c:v>
                      </c:pt>
                      <c:pt idx="1995">
                        <c:v>161.31233</c:v>
                      </c:pt>
                      <c:pt idx="1996">
                        <c:v>161.46861000000001</c:v>
                      </c:pt>
                      <c:pt idx="1997">
                        <c:v>161.59321</c:v>
                      </c:pt>
                      <c:pt idx="1998">
                        <c:v>161.69139999999999</c:v>
                      </c:pt>
                      <c:pt idx="1999">
                        <c:v>161.81574000000001</c:v>
                      </c:pt>
                      <c:pt idx="2000">
                        <c:v>161.93575000000001</c:v>
                      </c:pt>
                      <c:pt idx="2001">
                        <c:v>162.10876999999999</c:v>
                      </c:pt>
                      <c:pt idx="2002">
                        <c:v>162.20079000000001</c:v>
                      </c:pt>
                      <c:pt idx="2003">
                        <c:v>162.33883</c:v>
                      </c:pt>
                      <c:pt idx="2004">
                        <c:v>162.45372</c:v>
                      </c:pt>
                      <c:pt idx="2005">
                        <c:v>162.6242</c:v>
                      </c:pt>
                      <c:pt idx="2006">
                        <c:v>162.68360999999999</c:v>
                      </c:pt>
                      <c:pt idx="2007">
                        <c:v>162.79137</c:v>
                      </c:pt>
                      <c:pt idx="2008">
                        <c:v>162.93467999999999</c:v>
                      </c:pt>
                      <c:pt idx="2009">
                        <c:v>163.10937999999999</c:v>
                      </c:pt>
                      <c:pt idx="2010">
                        <c:v>163.17857000000001</c:v>
                      </c:pt>
                      <c:pt idx="2011">
                        <c:v>163.31233</c:v>
                      </c:pt>
                      <c:pt idx="2012">
                        <c:v>163.42598000000001</c:v>
                      </c:pt>
                      <c:pt idx="2013">
                        <c:v>163.60917000000001</c:v>
                      </c:pt>
                      <c:pt idx="2014">
                        <c:v>163.69686999999999</c:v>
                      </c:pt>
                      <c:pt idx="2015">
                        <c:v>163.80996999999999</c:v>
                      </c:pt>
                      <c:pt idx="2016">
                        <c:v>163.93053</c:v>
                      </c:pt>
                      <c:pt idx="2017">
                        <c:v>164.05775</c:v>
                      </c:pt>
                      <c:pt idx="2018">
                        <c:v>164.21982</c:v>
                      </c:pt>
                      <c:pt idx="2019">
                        <c:v>164.31511</c:v>
                      </c:pt>
                      <c:pt idx="2020">
                        <c:v>164.42919000000001</c:v>
                      </c:pt>
                      <c:pt idx="2021">
                        <c:v>164.54954000000001</c:v>
                      </c:pt>
                      <c:pt idx="2022">
                        <c:v>164.72122999999999</c:v>
                      </c:pt>
                      <c:pt idx="2023">
                        <c:v>164.79250999999999</c:v>
                      </c:pt>
                      <c:pt idx="2024">
                        <c:v>164.91944000000001</c:v>
                      </c:pt>
                      <c:pt idx="2025">
                        <c:v>165.05878000000001</c:v>
                      </c:pt>
                      <c:pt idx="2026">
                        <c:v>165.20666</c:v>
                      </c:pt>
                      <c:pt idx="2027">
                        <c:v>165.29746</c:v>
                      </c:pt>
                      <c:pt idx="2028">
                        <c:v>165.65538000000001</c:v>
                      </c:pt>
                      <c:pt idx="2029">
                        <c:v>165.53661</c:v>
                      </c:pt>
                      <c:pt idx="2030">
                        <c:v>165.73478</c:v>
                      </c:pt>
                      <c:pt idx="2031">
                        <c:v>165.79698999999999</c:v>
                      </c:pt>
                      <c:pt idx="2032">
                        <c:v>165.93008</c:v>
                      </c:pt>
                      <c:pt idx="2033">
                        <c:v>166.04495</c:v>
                      </c:pt>
                      <c:pt idx="2034">
                        <c:v>166.19587000000001</c:v>
                      </c:pt>
                      <c:pt idx="2035">
                        <c:v>166.32825</c:v>
                      </c:pt>
                      <c:pt idx="2036">
                        <c:v>166.42621</c:v>
                      </c:pt>
                      <c:pt idx="2037">
                        <c:v>166.53948</c:v>
                      </c:pt>
                      <c:pt idx="2038">
                        <c:v>166.64758</c:v>
                      </c:pt>
                      <c:pt idx="2039">
                        <c:v>166.83512999999999</c:v>
                      </c:pt>
                      <c:pt idx="2040">
                        <c:v>166.90780000000001</c:v>
                      </c:pt>
                      <c:pt idx="2041">
                        <c:v>167.01799</c:v>
                      </c:pt>
                      <c:pt idx="2042">
                        <c:v>167.1619</c:v>
                      </c:pt>
                      <c:pt idx="2043">
                        <c:v>167.33342999999999</c:v>
                      </c:pt>
                      <c:pt idx="2044">
                        <c:v>167.40738999999999</c:v>
                      </c:pt>
                      <c:pt idx="2045">
                        <c:v>167.52809999999999</c:v>
                      </c:pt>
                      <c:pt idx="2046">
                        <c:v>167.67354</c:v>
                      </c:pt>
                      <c:pt idx="2047">
                        <c:v>167.83769000000001</c:v>
                      </c:pt>
                      <c:pt idx="2048">
                        <c:v>167.90719999999999</c:v>
                      </c:pt>
                      <c:pt idx="2049">
                        <c:v>168.04920999999999</c:v>
                      </c:pt>
                      <c:pt idx="2050">
                        <c:v>168.15488999999999</c:v>
                      </c:pt>
                      <c:pt idx="2051">
                        <c:v>168.3313</c:v>
                      </c:pt>
                      <c:pt idx="2052">
                        <c:v>168.40248</c:v>
                      </c:pt>
                      <c:pt idx="2053">
                        <c:v>168.53763000000001</c:v>
                      </c:pt>
                      <c:pt idx="2054">
                        <c:v>168.64931999999999</c:v>
                      </c:pt>
                      <c:pt idx="2055">
                        <c:v>168.79952</c:v>
                      </c:pt>
                      <c:pt idx="2056">
                        <c:v>168.94972000000001</c:v>
                      </c:pt>
                      <c:pt idx="2057">
                        <c:v>169.01840000000001</c:v>
                      </c:pt>
                      <c:pt idx="2058">
                        <c:v>169.13502</c:v>
                      </c:pt>
                      <c:pt idx="2059">
                        <c:v>169.26865000000001</c:v>
                      </c:pt>
                      <c:pt idx="2060">
                        <c:v>169.44443999999999</c:v>
                      </c:pt>
                      <c:pt idx="2061">
                        <c:v>169.51025999999999</c:v>
                      </c:pt>
                      <c:pt idx="2062">
                        <c:v>169.64554999999999</c:v>
                      </c:pt>
                      <c:pt idx="2063">
                        <c:v>169.75388000000001</c:v>
                      </c:pt>
                      <c:pt idx="2064">
                        <c:v>169.94067999999999</c:v>
                      </c:pt>
                      <c:pt idx="2065">
                        <c:v>170.03030999999999</c:v>
                      </c:pt>
                      <c:pt idx="2066">
                        <c:v>170.15170000000001</c:v>
                      </c:pt>
                      <c:pt idx="2067">
                        <c:v>170.26585</c:v>
                      </c:pt>
                      <c:pt idx="2068">
                        <c:v>170.44108</c:v>
                      </c:pt>
                      <c:pt idx="2069">
                        <c:v>170.53308999999999</c:v>
                      </c:pt>
                      <c:pt idx="2070">
                        <c:v>170.64138</c:v>
                      </c:pt>
                      <c:pt idx="2071">
                        <c:v>170.7801</c:v>
                      </c:pt>
                      <c:pt idx="2072">
                        <c:v>170.93904000000001</c:v>
                      </c:pt>
                      <c:pt idx="2073">
                        <c:v>171.04624999999999</c:v>
                      </c:pt>
                      <c:pt idx="2074">
                        <c:v>171.15124</c:v>
                      </c:pt>
                      <c:pt idx="2075">
                        <c:v>171.27213</c:v>
                      </c:pt>
                      <c:pt idx="2076">
                        <c:v>171.40242000000001</c:v>
                      </c:pt>
                      <c:pt idx="2077">
                        <c:v>171.58131</c:v>
                      </c:pt>
                      <c:pt idx="2078">
                        <c:v>171.64572000000001</c:v>
                      </c:pt>
                      <c:pt idx="2079">
                        <c:v>171.75799000000001</c:v>
                      </c:pt>
                      <c:pt idx="2080">
                        <c:v>171.89590000000001</c:v>
                      </c:pt>
                      <c:pt idx="2081">
                        <c:v>172.04856000000001</c:v>
                      </c:pt>
                      <c:pt idx="2082">
                        <c:v>172.14912000000001</c:v>
                      </c:pt>
                      <c:pt idx="2083">
                        <c:v>172.26738</c:v>
                      </c:pt>
                      <c:pt idx="2084">
                        <c:v>172.39774</c:v>
                      </c:pt>
                      <c:pt idx="2085">
                        <c:v>172.56328999999999</c:v>
                      </c:pt>
                      <c:pt idx="2086">
                        <c:v>172.63715999999999</c:v>
                      </c:pt>
                      <c:pt idx="2087">
                        <c:v>172.77374</c:v>
                      </c:pt>
                      <c:pt idx="2088">
                        <c:v>172.90683999999999</c:v>
                      </c:pt>
                      <c:pt idx="2089">
                        <c:v>173.28773000000001</c:v>
                      </c:pt>
                      <c:pt idx="2090">
                        <c:v>173.14610999999999</c:v>
                      </c:pt>
                      <c:pt idx="2091">
                        <c:v>173.26446000000001</c:v>
                      </c:pt>
                      <c:pt idx="2092">
                        <c:v>173.40849</c:v>
                      </c:pt>
                      <c:pt idx="2093">
                        <c:v>173.53176999999999</c:v>
                      </c:pt>
                      <c:pt idx="2094">
                        <c:v>173.68558999999999</c:v>
                      </c:pt>
                      <c:pt idx="2095">
                        <c:v>173.75599</c:v>
                      </c:pt>
                      <c:pt idx="2096">
                        <c:v>173.88153</c:v>
                      </c:pt>
                      <c:pt idx="2097">
                        <c:v>174.00594000000001</c:v>
                      </c:pt>
                      <c:pt idx="2098">
                        <c:v>174.18939</c:v>
                      </c:pt>
                      <c:pt idx="2099">
                        <c:v>174.24421000000001</c:v>
                      </c:pt>
                      <c:pt idx="2100">
                        <c:v>174.35740999999999</c:v>
                      </c:pt>
                      <c:pt idx="2101">
                        <c:v>174.48278999999999</c:v>
                      </c:pt>
                      <c:pt idx="2102">
                        <c:v>174.67008999999999</c:v>
                      </c:pt>
                      <c:pt idx="2103">
                        <c:v>174.75044</c:v>
                      </c:pt>
                      <c:pt idx="2104">
                        <c:v>174.85608999999999</c:v>
                      </c:pt>
                      <c:pt idx="2105">
                        <c:v>174.98518999999999</c:v>
                      </c:pt>
                      <c:pt idx="2106">
                        <c:v>175.15742</c:v>
                      </c:pt>
                      <c:pt idx="2107">
                        <c:v>175.24001000000001</c:v>
                      </c:pt>
                      <c:pt idx="2108">
                        <c:v>175.37831</c:v>
                      </c:pt>
                      <c:pt idx="2109">
                        <c:v>175.51052999999999</c:v>
                      </c:pt>
                      <c:pt idx="2110">
                        <c:v>175.67343</c:v>
                      </c:pt>
                      <c:pt idx="2111">
                        <c:v>175.75906000000001</c:v>
                      </c:pt>
                      <c:pt idx="2112">
                        <c:v>175.8818</c:v>
                      </c:pt>
                      <c:pt idx="2113">
                        <c:v>175.98728</c:v>
                      </c:pt>
                      <c:pt idx="2114">
                        <c:v>176.11865</c:v>
                      </c:pt>
                      <c:pt idx="2115">
                        <c:v>176.30305000000001</c:v>
                      </c:pt>
                      <c:pt idx="2116">
                        <c:v>176.36799999999999</c:v>
                      </c:pt>
                      <c:pt idx="2117">
                        <c:v>176.47719000000001</c:v>
                      </c:pt>
                      <c:pt idx="2118">
                        <c:v>176.59688</c:v>
                      </c:pt>
                      <c:pt idx="2119">
                        <c:v>176.78838999999999</c:v>
                      </c:pt>
                      <c:pt idx="2120">
                        <c:v>176.863</c:v>
                      </c:pt>
                      <c:pt idx="2121">
                        <c:v>176.99045000000001</c:v>
                      </c:pt>
                      <c:pt idx="2122">
                        <c:v>177.10686000000001</c:v>
                      </c:pt>
                      <c:pt idx="2123">
                        <c:v>177.29128</c:v>
                      </c:pt>
                      <c:pt idx="2124">
                        <c:v>177.35930999999999</c:v>
                      </c:pt>
                      <c:pt idx="2125">
                        <c:v>177.47014999999999</c:v>
                      </c:pt>
                      <c:pt idx="2126">
                        <c:v>177.60781</c:v>
                      </c:pt>
                      <c:pt idx="2127">
                        <c:v>177.75351000000001</c:v>
                      </c:pt>
                      <c:pt idx="2128">
                        <c:v>177.91842</c:v>
                      </c:pt>
                      <c:pt idx="2129">
                        <c:v>177.99485000000001</c:v>
                      </c:pt>
                      <c:pt idx="2130">
                        <c:v>178.13219000000001</c:v>
                      </c:pt>
                      <c:pt idx="2131">
                        <c:v>178.24821</c:v>
                      </c:pt>
                      <c:pt idx="2132">
                        <c:v>178.42353</c:v>
                      </c:pt>
                      <c:pt idx="2133">
                        <c:v>178.4776</c:v>
                      </c:pt>
                      <c:pt idx="2134">
                        <c:v>178.61937</c:v>
                      </c:pt>
                      <c:pt idx="2135">
                        <c:v>178.73713000000001</c:v>
                      </c:pt>
                      <c:pt idx="2136">
                        <c:v>178.91201000000001</c:v>
                      </c:pt>
                      <c:pt idx="2137">
                        <c:v>178.97675000000001</c:v>
                      </c:pt>
                      <c:pt idx="2138">
                        <c:v>179.09041999999999</c:v>
                      </c:pt>
                      <c:pt idx="2139">
                        <c:v>179.22533999999999</c:v>
                      </c:pt>
                      <c:pt idx="2140">
                        <c:v>179.38630000000001</c:v>
                      </c:pt>
                      <c:pt idx="2141">
                        <c:v>179.46520000000001</c:v>
                      </c:pt>
                      <c:pt idx="2142">
                        <c:v>179.61749</c:v>
                      </c:pt>
                      <c:pt idx="2143">
                        <c:v>179.69772</c:v>
                      </c:pt>
                      <c:pt idx="2144">
                        <c:v>180.17642000000001</c:v>
                      </c:pt>
                      <c:pt idx="2145">
                        <c:v>180.55717999999999</c:v>
                      </c:pt>
                      <c:pt idx="2146">
                        <c:v>180.69523000000001</c:v>
                      </c:pt>
                      <c:pt idx="2147">
                        <c:v>180.83405999999999</c:v>
                      </c:pt>
                      <c:pt idx="2148">
                        <c:v>180.96942000000001</c:v>
                      </c:pt>
                      <c:pt idx="2149">
                        <c:v>181.15487999999999</c:v>
                      </c:pt>
                      <c:pt idx="2150">
                        <c:v>181.28270000000001</c:v>
                      </c:pt>
                      <c:pt idx="2151">
                        <c:v>181.33302</c:v>
                      </c:pt>
                      <c:pt idx="2152">
                        <c:v>181.45850999999999</c:v>
                      </c:pt>
                      <c:pt idx="2153">
                        <c:v>181.60638</c:v>
                      </c:pt>
                      <c:pt idx="2154">
                        <c:v>181.68733</c:v>
                      </c:pt>
                      <c:pt idx="2155">
                        <c:v>181.82374999999999</c:v>
                      </c:pt>
                      <c:pt idx="2156">
                        <c:v>181.94245000000001</c:v>
                      </c:pt>
                      <c:pt idx="2157">
                        <c:v>182.10437999999999</c:v>
                      </c:pt>
                      <c:pt idx="2158">
                        <c:v>182.19901999999999</c:v>
                      </c:pt>
                      <c:pt idx="2159">
                        <c:v>182.31003999999999</c:v>
                      </c:pt>
                      <c:pt idx="2160">
                        <c:v>182.43412000000001</c:v>
                      </c:pt>
                      <c:pt idx="2161">
                        <c:v>182.60118</c:v>
                      </c:pt>
                      <c:pt idx="2162">
                        <c:v>182.70231000000001</c:v>
                      </c:pt>
                      <c:pt idx="2163">
                        <c:v>182.82173</c:v>
                      </c:pt>
                      <c:pt idx="2164">
                        <c:v>182.96235999999999</c:v>
                      </c:pt>
                      <c:pt idx="2165">
                        <c:v>183.08104</c:v>
                      </c:pt>
                      <c:pt idx="2166">
                        <c:v>183.23468</c:v>
                      </c:pt>
                      <c:pt idx="2167">
                        <c:v>183.33551</c:v>
                      </c:pt>
                      <c:pt idx="2168">
                        <c:v>183.43413000000001</c:v>
                      </c:pt>
                      <c:pt idx="2169">
                        <c:v>183.58435</c:v>
                      </c:pt>
                      <c:pt idx="2170">
                        <c:v>183.72130000000001</c:v>
                      </c:pt>
                      <c:pt idx="2171">
                        <c:v>183.78692000000001</c:v>
                      </c:pt>
                      <c:pt idx="2172">
                        <c:v>183.92832000000001</c:v>
                      </c:pt>
                      <c:pt idx="2173">
                        <c:v>184.07238000000001</c:v>
                      </c:pt>
                      <c:pt idx="2174">
                        <c:v>184.21617000000001</c:v>
                      </c:pt>
                      <c:pt idx="2175">
                        <c:v>184.31125</c:v>
                      </c:pt>
                      <c:pt idx="2176">
                        <c:v>184.44125</c:v>
                      </c:pt>
                      <c:pt idx="2177">
                        <c:v>184.55267000000001</c:v>
                      </c:pt>
                      <c:pt idx="2178">
                        <c:v>184.72</c:v>
                      </c:pt>
                      <c:pt idx="2179">
                        <c:v>184.81763000000001</c:v>
                      </c:pt>
                      <c:pt idx="2180">
                        <c:v>184.94387</c:v>
                      </c:pt>
                      <c:pt idx="2181">
                        <c:v>185.09442999999999</c:v>
                      </c:pt>
                      <c:pt idx="2182">
                        <c:v>185.22936999999999</c:v>
                      </c:pt>
                      <c:pt idx="2183">
                        <c:v>185.34017</c:v>
                      </c:pt>
                      <c:pt idx="2184">
                        <c:v>185.46248</c:v>
                      </c:pt>
                      <c:pt idx="2185">
                        <c:v>185.59019000000001</c:v>
                      </c:pt>
                      <c:pt idx="2186">
                        <c:v>185.70627999999999</c:v>
                      </c:pt>
                      <c:pt idx="2187">
                        <c:v>185.86417</c:v>
                      </c:pt>
                      <c:pt idx="2188">
                        <c:v>185.95779999999999</c:v>
                      </c:pt>
                      <c:pt idx="2189">
                        <c:v>186.07619</c:v>
                      </c:pt>
                      <c:pt idx="2190">
                        <c:v>186.20437000000001</c:v>
                      </c:pt>
                      <c:pt idx="2191">
                        <c:v>186.36170000000001</c:v>
                      </c:pt>
                      <c:pt idx="2192">
                        <c:v>186.44112999999999</c:v>
                      </c:pt>
                      <c:pt idx="2193">
                        <c:v>186.58378999999999</c:v>
                      </c:pt>
                      <c:pt idx="2194">
                        <c:v>186.68305000000001</c:v>
                      </c:pt>
                      <c:pt idx="2195">
                        <c:v>186.82923</c:v>
                      </c:pt>
                      <c:pt idx="2196">
                        <c:v>186.94566</c:v>
                      </c:pt>
                      <c:pt idx="2197">
                        <c:v>187.06985</c:v>
                      </c:pt>
                      <c:pt idx="2198">
                        <c:v>187.19207</c:v>
                      </c:pt>
                      <c:pt idx="2199">
                        <c:v>187.32580999999999</c:v>
                      </c:pt>
                      <c:pt idx="2200">
                        <c:v>187.43953999999999</c:v>
                      </c:pt>
                      <c:pt idx="2201">
                        <c:v>187.56541000000001</c:v>
                      </c:pt>
                      <c:pt idx="2202">
                        <c:v>187.67505</c:v>
                      </c:pt>
                      <c:pt idx="2203">
                        <c:v>187.79248000000001</c:v>
                      </c:pt>
                      <c:pt idx="2204">
                        <c:v>187.94470000000001</c:v>
                      </c:pt>
                      <c:pt idx="2205">
                        <c:v>188.04060999999999</c:v>
                      </c:pt>
                      <c:pt idx="2206">
                        <c:v>188.15904</c:v>
                      </c:pt>
                      <c:pt idx="2207">
                        <c:v>188.28398999999999</c:v>
                      </c:pt>
                      <c:pt idx="2208">
                        <c:v>188.45398</c:v>
                      </c:pt>
                      <c:pt idx="2209">
                        <c:v>188.54789</c:v>
                      </c:pt>
                      <c:pt idx="2210">
                        <c:v>188.78698</c:v>
                      </c:pt>
                      <c:pt idx="2211">
                        <c:v>188.85015000000001</c:v>
                      </c:pt>
                      <c:pt idx="2212">
                        <c:v>188.96585999999999</c:v>
                      </c:pt>
                      <c:pt idx="2213">
                        <c:v>189.06120999999999</c:v>
                      </c:pt>
                      <c:pt idx="2214">
                        <c:v>189.19304</c:v>
                      </c:pt>
                      <c:pt idx="2215">
                        <c:v>189.32724999999999</c:v>
                      </c:pt>
                      <c:pt idx="2216">
                        <c:v>189.47357</c:v>
                      </c:pt>
                      <c:pt idx="2217">
                        <c:v>189.58216999999999</c:v>
                      </c:pt>
                      <c:pt idx="2218">
                        <c:v>189.68983</c:v>
                      </c:pt>
                      <c:pt idx="2219">
                        <c:v>189.82971000000001</c:v>
                      </c:pt>
                      <c:pt idx="2220">
                        <c:v>189.92</c:v>
                      </c:pt>
                      <c:pt idx="2221">
                        <c:v>190.08416</c:v>
                      </c:pt>
                      <c:pt idx="2222">
                        <c:v>190.15116</c:v>
                      </c:pt>
                      <c:pt idx="2223">
                        <c:v>190.30668</c:v>
                      </c:pt>
                      <c:pt idx="2224">
                        <c:v>190.43467999999999</c:v>
                      </c:pt>
                      <c:pt idx="2225">
                        <c:v>190.60757000000001</c:v>
                      </c:pt>
                      <c:pt idx="2226">
                        <c:v>190.66325000000001</c:v>
                      </c:pt>
                      <c:pt idx="2227">
                        <c:v>190.79775000000001</c:v>
                      </c:pt>
                      <c:pt idx="2228">
                        <c:v>190.93116000000001</c:v>
                      </c:pt>
                      <c:pt idx="2229">
                        <c:v>191.07937999999999</c:v>
                      </c:pt>
                      <c:pt idx="2230">
                        <c:v>191.18414999999999</c:v>
                      </c:pt>
                      <c:pt idx="2231">
                        <c:v>191.29183</c:v>
                      </c:pt>
                      <c:pt idx="2232">
                        <c:v>191.40947</c:v>
                      </c:pt>
                      <c:pt idx="2233">
                        <c:v>191.57964000000001</c:v>
                      </c:pt>
                      <c:pt idx="2234">
                        <c:v>191.66301000000001</c:v>
                      </c:pt>
                      <c:pt idx="2235">
                        <c:v>191.78222</c:v>
                      </c:pt>
                      <c:pt idx="2236">
                        <c:v>191.94211000000001</c:v>
                      </c:pt>
                      <c:pt idx="2237">
                        <c:v>192.06894</c:v>
                      </c:pt>
                      <c:pt idx="2238">
                        <c:v>192.18123</c:v>
                      </c:pt>
                      <c:pt idx="2239">
                        <c:v>192.29174</c:v>
                      </c:pt>
                      <c:pt idx="2240">
                        <c:v>192.43611000000001</c:v>
                      </c:pt>
                      <c:pt idx="2241">
                        <c:v>192.54657</c:v>
                      </c:pt>
                      <c:pt idx="2242">
                        <c:v>192.72255999999999</c:v>
                      </c:pt>
                      <c:pt idx="2243">
                        <c:v>192.82002</c:v>
                      </c:pt>
                      <c:pt idx="2244">
                        <c:v>192.92872</c:v>
                      </c:pt>
                      <c:pt idx="2245">
                        <c:v>193.08017000000001</c:v>
                      </c:pt>
                      <c:pt idx="2246">
                        <c:v>193.23814999999999</c:v>
                      </c:pt>
                      <c:pt idx="2247">
                        <c:v>193.32830999999999</c:v>
                      </c:pt>
                      <c:pt idx="2248">
                        <c:v>193.44761</c:v>
                      </c:pt>
                      <c:pt idx="2249">
                        <c:v>193.57934</c:v>
                      </c:pt>
                      <c:pt idx="2250">
                        <c:v>193.71843999999999</c:v>
                      </c:pt>
                      <c:pt idx="2251">
                        <c:v>193.81578999999999</c:v>
                      </c:pt>
                      <c:pt idx="2252">
                        <c:v>193.91936999999999</c:v>
                      </c:pt>
                      <c:pt idx="2253">
                        <c:v>194.06613999999999</c:v>
                      </c:pt>
                      <c:pt idx="2254">
                        <c:v>194.20338000000001</c:v>
                      </c:pt>
                      <c:pt idx="2255">
                        <c:v>194.31218000000001</c:v>
                      </c:pt>
                      <c:pt idx="2256">
                        <c:v>194.4528</c:v>
                      </c:pt>
                      <c:pt idx="2257">
                        <c:v>194.56326999999999</c:v>
                      </c:pt>
                      <c:pt idx="2258">
                        <c:v>194.68061</c:v>
                      </c:pt>
                      <c:pt idx="2259">
                        <c:v>194.84162000000001</c:v>
                      </c:pt>
                      <c:pt idx="2260">
                        <c:v>194.92822000000001</c:v>
                      </c:pt>
                      <c:pt idx="2261">
                        <c:v>195.04553999999999</c:v>
                      </c:pt>
                      <c:pt idx="2262">
                        <c:v>195.19107</c:v>
                      </c:pt>
                      <c:pt idx="2263">
                        <c:v>195.33372</c:v>
                      </c:pt>
                      <c:pt idx="2264">
                        <c:v>195.40995000000001</c:v>
                      </c:pt>
                      <c:pt idx="2265">
                        <c:v>195.55216999999999</c:v>
                      </c:pt>
                      <c:pt idx="2266">
                        <c:v>195.66771</c:v>
                      </c:pt>
                      <c:pt idx="2267">
                        <c:v>195.83324999999999</c:v>
                      </c:pt>
                      <c:pt idx="2268">
                        <c:v>195.9331</c:v>
                      </c:pt>
                      <c:pt idx="2269">
                        <c:v>196.03931</c:v>
                      </c:pt>
                      <c:pt idx="2270">
                        <c:v>196.15861000000001</c:v>
                      </c:pt>
                      <c:pt idx="2271">
                        <c:v>196.43008</c:v>
                      </c:pt>
                      <c:pt idx="2272">
                        <c:v>196.45221000000001</c:v>
                      </c:pt>
                      <c:pt idx="2273">
                        <c:v>196.55954</c:v>
                      </c:pt>
                      <c:pt idx="2274">
                        <c:v>196.66826</c:v>
                      </c:pt>
                      <c:pt idx="2275">
                        <c:v>196.77799999999999</c:v>
                      </c:pt>
                      <c:pt idx="2276">
                        <c:v>196.95008999999999</c:v>
                      </c:pt>
                      <c:pt idx="2277">
                        <c:v>197.03791000000001</c:v>
                      </c:pt>
                      <c:pt idx="2278">
                        <c:v>197.17465999999999</c:v>
                      </c:pt>
                      <c:pt idx="2279">
                        <c:v>197.29204999999999</c:v>
                      </c:pt>
                      <c:pt idx="2280">
                        <c:v>197.45846</c:v>
                      </c:pt>
                      <c:pt idx="2281">
                        <c:v>197.53398999999999</c:v>
                      </c:pt>
                      <c:pt idx="2282">
                        <c:v>197.67081999999999</c:v>
                      </c:pt>
                      <c:pt idx="2283">
                        <c:v>197.80354</c:v>
                      </c:pt>
                      <c:pt idx="2284">
                        <c:v>197.94494</c:v>
                      </c:pt>
                      <c:pt idx="2285">
                        <c:v>198.0549</c:v>
                      </c:pt>
                      <c:pt idx="2286">
                        <c:v>198.18358000000001</c:v>
                      </c:pt>
                      <c:pt idx="2287">
                        <c:v>198.31276</c:v>
                      </c:pt>
                      <c:pt idx="2288">
                        <c:v>198.47192999999999</c:v>
                      </c:pt>
                      <c:pt idx="2289">
                        <c:v>198.5592</c:v>
                      </c:pt>
                      <c:pt idx="2290">
                        <c:v>198.68576999999999</c:v>
                      </c:pt>
                      <c:pt idx="2291">
                        <c:v>198.80462</c:v>
                      </c:pt>
                      <c:pt idx="2292">
                        <c:v>198.92144999999999</c:v>
                      </c:pt>
                      <c:pt idx="2293">
                        <c:v>199.08690000000001</c:v>
                      </c:pt>
                      <c:pt idx="2294">
                        <c:v>199.18357</c:v>
                      </c:pt>
                      <c:pt idx="2295">
                        <c:v>199.29519999999999</c:v>
                      </c:pt>
                      <c:pt idx="2296">
                        <c:v>199.40346</c:v>
                      </c:pt>
                      <c:pt idx="2297">
                        <c:v>199.57454999999999</c:v>
                      </c:pt>
                      <c:pt idx="2298">
                        <c:v>199.66129000000001</c:v>
                      </c:pt>
                      <c:pt idx="2299">
                        <c:v>199.77466000000001</c:v>
                      </c:pt>
                      <c:pt idx="2300">
                        <c:v>199.91145</c:v>
                      </c:pt>
                      <c:pt idx="2301">
                        <c:v>200.06118000000001</c:v>
                      </c:pt>
                      <c:pt idx="2302">
                        <c:v>200.14371</c:v>
                      </c:pt>
                      <c:pt idx="2303">
                        <c:v>200.25707</c:v>
                      </c:pt>
                      <c:pt idx="2304">
                        <c:v>200.39434</c:v>
                      </c:pt>
                      <c:pt idx="2305">
                        <c:v>200.56236000000001</c:v>
                      </c:pt>
                      <c:pt idx="2306">
                        <c:v>200.54479000000001</c:v>
                      </c:pt>
                      <c:pt idx="2307">
                        <c:v>200.52278999999999</c:v>
                      </c:pt>
                      <c:pt idx="2308">
                        <c:v>200.53961000000001</c:v>
                      </c:pt>
                      <c:pt idx="2309">
                        <c:v>200.53146000000001</c:v>
                      </c:pt>
                      <c:pt idx="2310">
                        <c:v>200.52654999999999</c:v>
                      </c:pt>
                      <c:pt idx="2311">
                        <c:v>200.5145</c:v>
                      </c:pt>
                      <c:pt idx="2312">
                        <c:v>200.51212000000001</c:v>
                      </c:pt>
                      <c:pt idx="2313">
                        <c:v>200.48938000000001</c:v>
                      </c:pt>
                      <c:pt idx="2314">
                        <c:v>200.53461999999999</c:v>
                      </c:pt>
                      <c:pt idx="2315">
                        <c:v>200.49476999999999</c:v>
                      </c:pt>
                      <c:pt idx="2316">
                        <c:v>200.50747999999999</c:v>
                      </c:pt>
                      <c:pt idx="2317">
                        <c:v>200.47961000000001</c:v>
                      </c:pt>
                      <c:pt idx="2318">
                        <c:v>200.52420000000001</c:v>
                      </c:pt>
                      <c:pt idx="2319">
                        <c:v>200.50453999999999</c:v>
                      </c:pt>
                      <c:pt idx="2320">
                        <c:v>200.48978</c:v>
                      </c:pt>
                      <c:pt idx="2321">
                        <c:v>200.50931</c:v>
                      </c:pt>
                      <c:pt idx="2322">
                        <c:v>200.52052</c:v>
                      </c:pt>
                      <c:pt idx="2323">
                        <c:v>200.49437</c:v>
                      </c:pt>
                      <c:pt idx="2324">
                        <c:v>200.48938999999999</c:v>
                      </c:pt>
                      <c:pt idx="2325">
                        <c:v>200.48385999999999</c:v>
                      </c:pt>
                      <c:pt idx="2326">
                        <c:v>200.50013000000001</c:v>
                      </c:pt>
                      <c:pt idx="2327">
                        <c:v>200.45968999999999</c:v>
                      </c:pt>
                      <c:pt idx="2328">
                        <c:v>200.48649</c:v>
                      </c:pt>
                      <c:pt idx="2329">
                        <c:v>200.50766999999999</c:v>
                      </c:pt>
                      <c:pt idx="2330">
                        <c:v>200.50618</c:v>
                      </c:pt>
                      <c:pt idx="2331">
                        <c:v>200.53756000000001</c:v>
                      </c:pt>
                      <c:pt idx="2332">
                        <c:v>200.64256</c:v>
                      </c:pt>
                      <c:pt idx="2333">
                        <c:v>200.5121</c:v>
                      </c:pt>
                      <c:pt idx="2334">
                        <c:v>200.50882999999999</c:v>
                      </c:pt>
                      <c:pt idx="2335">
                        <c:v>200.53200000000001</c:v>
                      </c:pt>
                      <c:pt idx="2336">
                        <c:v>200.49417</c:v>
                      </c:pt>
                      <c:pt idx="2337">
                        <c:v>200.49348000000001</c:v>
                      </c:pt>
                      <c:pt idx="2338">
                        <c:v>200.47900000000001</c:v>
                      </c:pt>
                      <c:pt idx="2339">
                        <c:v>200.51669000000001</c:v>
                      </c:pt>
                      <c:pt idx="2340">
                        <c:v>200.47134</c:v>
                      </c:pt>
                      <c:pt idx="2341">
                        <c:v>200.49248</c:v>
                      </c:pt>
                      <c:pt idx="2342">
                        <c:v>200.51501999999999</c:v>
                      </c:pt>
                      <c:pt idx="2343">
                        <c:v>200.52588</c:v>
                      </c:pt>
                      <c:pt idx="2344">
                        <c:v>200.51238000000001</c:v>
                      </c:pt>
                      <c:pt idx="2345">
                        <c:v>200.50761</c:v>
                      </c:pt>
                      <c:pt idx="2346">
                        <c:v>200.50313</c:v>
                      </c:pt>
                      <c:pt idx="2347">
                        <c:v>200.52221</c:v>
                      </c:pt>
                      <c:pt idx="2348">
                        <c:v>200.51748000000001</c:v>
                      </c:pt>
                      <c:pt idx="2349">
                        <c:v>200.49265</c:v>
                      </c:pt>
                      <c:pt idx="2350">
                        <c:v>200.49789000000001</c:v>
                      </c:pt>
                      <c:pt idx="2351">
                        <c:v>200.49440000000001</c:v>
                      </c:pt>
                      <c:pt idx="2352">
                        <c:v>200.50230999999999</c:v>
                      </c:pt>
                      <c:pt idx="2353">
                        <c:v>200.49892</c:v>
                      </c:pt>
                      <c:pt idx="2354">
                        <c:v>200.49084999999999</c:v>
                      </c:pt>
                      <c:pt idx="2355">
                        <c:v>200.47862000000001</c:v>
                      </c:pt>
                      <c:pt idx="2356">
                        <c:v>200.52708999999999</c:v>
                      </c:pt>
                      <c:pt idx="2357">
                        <c:v>200.47892999999999</c:v>
                      </c:pt>
                      <c:pt idx="2358">
                        <c:v>200.48197999999999</c:v>
                      </c:pt>
                      <c:pt idx="2359">
                        <c:v>200.48627999999999</c:v>
                      </c:pt>
                      <c:pt idx="2360">
                        <c:v>200.50636</c:v>
                      </c:pt>
                      <c:pt idx="2361">
                        <c:v>200.49126000000001</c:v>
                      </c:pt>
                      <c:pt idx="2362">
                        <c:v>200.47943000000001</c:v>
                      </c:pt>
                      <c:pt idx="2363">
                        <c:v>200.50358</c:v>
                      </c:pt>
                      <c:pt idx="2364">
                        <c:v>200.51784000000001</c:v>
                      </c:pt>
                      <c:pt idx="2365">
                        <c:v>200.51093</c:v>
                      </c:pt>
                      <c:pt idx="2366">
                        <c:v>200.49091999999999</c:v>
                      </c:pt>
                      <c:pt idx="2367">
                        <c:v>200.4854</c:v>
                      </c:pt>
                      <c:pt idx="2368">
                        <c:v>200.48149000000001</c:v>
                      </c:pt>
                      <c:pt idx="2369">
                        <c:v>200.5275</c:v>
                      </c:pt>
                      <c:pt idx="2370">
                        <c:v>200.48513</c:v>
                      </c:pt>
                      <c:pt idx="2371">
                        <c:v>200.48084</c:v>
                      </c:pt>
                      <c:pt idx="2372">
                        <c:v>200.48815999999999</c:v>
                      </c:pt>
                      <c:pt idx="2373">
                        <c:v>200.52117999999999</c:v>
                      </c:pt>
                      <c:pt idx="2374">
                        <c:v>200.49411000000001</c:v>
                      </c:pt>
                      <c:pt idx="2375">
                        <c:v>200.50042999999999</c:v>
                      </c:pt>
                      <c:pt idx="2376">
                        <c:v>200.48374000000001</c:v>
                      </c:pt>
                      <c:pt idx="2377">
                        <c:v>200.54177000000001</c:v>
                      </c:pt>
                      <c:pt idx="2378">
                        <c:v>200.4915</c:v>
                      </c:pt>
                      <c:pt idx="2379">
                        <c:v>200.49673000000001</c:v>
                      </c:pt>
                      <c:pt idx="2380">
                        <c:v>200.50886</c:v>
                      </c:pt>
                      <c:pt idx="2381">
                        <c:v>200.52795</c:v>
                      </c:pt>
                      <c:pt idx="2382">
                        <c:v>200.51866000000001</c:v>
                      </c:pt>
                      <c:pt idx="2383">
                        <c:v>200.51827</c:v>
                      </c:pt>
                      <c:pt idx="2384">
                        <c:v>200.49845999999999</c:v>
                      </c:pt>
                      <c:pt idx="2385">
                        <c:v>200.49816999999999</c:v>
                      </c:pt>
                      <c:pt idx="2386">
                        <c:v>200.53273999999999</c:v>
                      </c:pt>
                      <c:pt idx="2387">
                        <c:v>200.49977000000001</c:v>
                      </c:pt>
                      <c:pt idx="2388">
                        <c:v>200.50645</c:v>
                      </c:pt>
                      <c:pt idx="2389">
                        <c:v>200.50592</c:v>
                      </c:pt>
                      <c:pt idx="2390">
                        <c:v>200.52471</c:v>
                      </c:pt>
                      <c:pt idx="2391">
                        <c:v>200.49870999999999</c:v>
                      </c:pt>
                      <c:pt idx="2392">
                        <c:v>200.49992</c:v>
                      </c:pt>
                      <c:pt idx="2393">
                        <c:v>200.63844</c:v>
                      </c:pt>
                      <c:pt idx="2394">
                        <c:v>200.52847</c:v>
                      </c:pt>
                      <c:pt idx="2395">
                        <c:v>200.52571</c:v>
                      </c:pt>
                      <c:pt idx="2396">
                        <c:v>200.50345999999999</c:v>
                      </c:pt>
                      <c:pt idx="2397">
                        <c:v>200.51634999999999</c:v>
                      </c:pt>
                      <c:pt idx="2398">
                        <c:v>200.52428</c:v>
                      </c:pt>
                      <c:pt idx="2399">
                        <c:v>200.50287</c:v>
                      </c:pt>
                      <c:pt idx="2400">
                        <c:v>200.49487999999999</c:v>
                      </c:pt>
                      <c:pt idx="2401">
                        <c:v>200.50506999999999</c:v>
                      </c:pt>
                      <c:pt idx="2402">
                        <c:v>200.50577999999999</c:v>
                      </c:pt>
                      <c:pt idx="2403">
                        <c:v>200.52739</c:v>
                      </c:pt>
                      <c:pt idx="2404">
                        <c:v>200.49178000000001</c:v>
                      </c:pt>
                      <c:pt idx="2405">
                        <c:v>200.50796</c:v>
                      </c:pt>
                      <c:pt idx="2406">
                        <c:v>200.50281000000001</c:v>
                      </c:pt>
                      <c:pt idx="2407">
                        <c:v>200.51843</c:v>
                      </c:pt>
                      <c:pt idx="2408">
                        <c:v>200.50971000000001</c:v>
                      </c:pt>
                      <c:pt idx="2409">
                        <c:v>200.50171</c:v>
                      </c:pt>
                      <c:pt idx="2410">
                        <c:v>200.48590999999999</c:v>
                      </c:pt>
                      <c:pt idx="2411">
                        <c:v>200.51874000000001</c:v>
                      </c:pt>
                      <c:pt idx="2412">
                        <c:v>200.48231999999999</c:v>
                      </c:pt>
                      <c:pt idx="2413">
                        <c:v>200.47504000000001</c:v>
                      </c:pt>
                      <c:pt idx="2414">
                        <c:v>200.48928000000001</c:v>
                      </c:pt>
                      <c:pt idx="2415">
                        <c:v>200.53037</c:v>
                      </c:pt>
                      <c:pt idx="2416">
                        <c:v>200.49727999999999</c:v>
                      </c:pt>
                      <c:pt idx="2417">
                        <c:v>200.52063999999999</c:v>
                      </c:pt>
                      <c:pt idx="2418">
                        <c:v>200.50702999999999</c:v>
                      </c:pt>
                      <c:pt idx="2419">
                        <c:v>200.53518</c:v>
                      </c:pt>
                      <c:pt idx="2420">
                        <c:v>200.50008</c:v>
                      </c:pt>
                      <c:pt idx="2421">
                        <c:v>200.50685999999999</c:v>
                      </c:pt>
                      <c:pt idx="2422">
                        <c:v>200.49099000000001</c:v>
                      </c:pt>
                      <c:pt idx="2423">
                        <c:v>200.47946999999999</c:v>
                      </c:pt>
                      <c:pt idx="2424">
                        <c:v>200.52038999999999</c:v>
                      </c:pt>
                      <c:pt idx="2425">
                        <c:v>200.51804999999999</c:v>
                      </c:pt>
                      <c:pt idx="2426">
                        <c:v>200.51730000000001</c:v>
                      </c:pt>
                      <c:pt idx="2427">
                        <c:v>200.50406000000001</c:v>
                      </c:pt>
                      <c:pt idx="2428">
                        <c:v>200.54731000000001</c:v>
                      </c:pt>
                      <c:pt idx="2429">
                        <c:v>200.50910999999999</c:v>
                      </c:pt>
                      <c:pt idx="2430">
                        <c:v>200.52321000000001</c:v>
                      </c:pt>
                      <c:pt idx="2431">
                        <c:v>200.51723000000001</c:v>
                      </c:pt>
                      <c:pt idx="2432">
                        <c:v>200.53550999999999</c:v>
                      </c:pt>
                      <c:pt idx="2433">
                        <c:v>200.50809000000001</c:v>
                      </c:pt>
                      <c:pt idx="2434">
                        <c:v>200.4975</c:v>
                      </c:pt>
                      <c:pt idx="2435">
                        <c:v>200.52085</c:v>
                      </c:pt>
                      <c:pt idx="2436">
                        <c:v>200.54836</c:v>
                      </c:pt>
                      <c:pt idx="2437">
                        <c:v>200.52033</c:v>
                      </c:pt>
                      <c:pt idx="2438">
                        <c:v>200.54337000000001</c:v>
                      </c:pt>
                      <c:pt idx="2439">
                        <c:v>200.52484999999999</c:v>
                      </c:pt>
                      <c:pt idx="2440">
                        <c:v>200.52182999999999</c:v>
                      </c:pt>
                      <c:pt idx="2441">
                        <c:v>200.52414999999999</c:v>
                      </c:pt>
                      <c:pt idx="2442">
                        <c:v>200.4975</c:v>
                      </c:pt>
                      <c:pt idx="2443">
                        <c:v>200.51371</c:v>
                      </c:pt>
                      <c:pt idx="2444">
                        <c:v>200.50287</c:v>
                      </c:pt>
                      <c:pt idx="2445">
                        <c:v>200.52656999999999</c:v>
                      </c:pt>
                      <c:pt idx="2446">
                        <c:v>200.48887999999999</c:v>
                      </c:pt>
                      <c:pt idx="2447">
                        <c:v>200.51294999999999</c:v>
                      </c:pt>
                      <c:pt idx="2448">
                        <c:v>200.50871000000001</c:v>
                      </c:pt>
                      <c:pt idx="2449">
                        <c:v>200.54096999999999</c:v>
                      </c:pt>
                      <c:pt idx="2450">
                        <c:v>200.51101</c:v>
                      </c:pt>
                      <c:pt idx="2451">
                        <c:v>200.51004</c:v>
                      </c:pt>
                      <c:pt idx="2452">
                        <c:v>200.52680000000001</c:v>
                      </c:pt>
                      <c:pt idx="2453">
                        <c:v>200.56709000000001</c:v>
                      </c:pt>
                      <c:pt idx="2454">
                        <c:v>200.60642000000001</c:v>
                      </c:pt>
                      <c:pt idx="2455">
                        <c:v>200.50548000000001</c:v>
                      </c:pt>
                      <c:pt idx="2456">
                        <c:v>200.50935999999999</c:v>
                      </c:pt>
                      <c:pt idx="2457">
                        <c:v>200.52202</c:v>
                      </c:pt>
                      <c:pt idx="2458">
                        <c:v>200.52671000000001</c:v>
                      </c:pt>
                      <c:pt idx="2459">
                        <c:v>200.49467999999999</c:v>
                      </c:pt>
                      <c:pt idx="2460">
                        <c:v>200.51696000000001</c:v>
                      </c:pt>
                      <c:pt idx="2461">
                        <c:v>200.49878000000001</c:v>
                      </c:pt>
                      <c:pt idx="2462">
                        <c:v>200.51722000000001</c:v>
                      </c:pt>
                      <c:pt idx="2463">
                        <c:v>200.49424999999999</c:v>
                      </c:pt>
                      <c:pt idx="2464">
                        <c:v>200.48433</c:v>
                      </c:pt>
                      <c:pt idx="2465">
                        <c:v>200.5008</c:v>
                      </c:pt>
                      <c:pt idx="2466">
                        <c:v>200.51843</c:v>
                      </c:pt>
                      <c:pt idx="2467">
                        <c:v>200.48220000000001</c:v>
                      </c:pt>
                      <c:pt idx="2468">
                        <c:v>200.48985999999999</c:v>
                      </c:pt>
                      <c:pt idx="2469">
                        <c:v>200.49668</c:v>
                      </c:pt>
                      <c:pt idx="2470">
                        <c:v>200.52651</c:v>
                      </c:pt>
                      <c:pt idx="2471">
                        <c:v>200.50054</c:v>
                      </c:pt>
                      <c:pt idx="2472">
                        <c:v>200.50178</c:v>
                      </c:pt>
                      <c:pt idx="2473">
                        <c:v>200.53254999999999</c:v>
                      </c:pt>
                      <c:pt idx="2474">
                        <c:v>200.54095000000001</c:v>
                      </c:pt>
                      <c:pt idx="2475">
                        <c:v>200.51050000000001</c:v>
                      </c:pt>
                      <c:pt idx="2476">
                        <c:v>200.52035000000001</c:v>
                      </c:pt>
                      <c:pt idx="2477">
                        <c:v>200.52504999999999</c:v>
                      </c:pt>
                      <c:pt idx="2478">
                        <c:v>200.51827</c:v>
                      </c:pt>
                      <c:pt idx="2479">
                        <c:v>200.54997</c:v>
                      </c:pt>
                      <c:pt idx="2480">
                        <c:v>200.5179</c:v>
                      </c:pt>
                      <c:pt idx="2481">
                        <c:v>200.52271999999999</c:v>
                      </c:pt>
                      <c:pt idx="2482">
                        <c:v>200.52212</c:v>
                      </c:pt>
                      <c:pt idx="2483">
                        <c:v>200.53790000000001</c:v>
                      </c:pt>
                      <c:pt idx="2484">
                        <c:v>200.52139</c:v>
                      </c:pt>
                      <c:pt idx="2485">
                        <c:v>200.52851999999999</c:v>
                      </c:pt>
                      <c:pt idx="2486">
                        <c:v>200.52092999999999</c:v>
                      </c:pt>
                      <c:pt idx="2487">
                        <c:v>200.53989000000001</c:v>
                      </c:pt>
                      <c:pt idx="2488">
                        <c:v>200.49811</c:v>
                      </c:pt>
                      <c:pt idx="2489">
                        <c:v>200.49212</c:v>
                      </c:pt>
                      <c:pt idx="2490">
                        <c:v>200.50225</c:v>
                      </c:pt>
                      <c:pt idx="2491">
                        <c:v>200.51678999999999</c:v>
                      </c:pt>
                      <c:pt idx="2492">
                        <c:v>200.48855</c:v>
                      </c:pt>
                      <c:pt idx="2493">
                        <c:v>200.48903000000001</c:v>
                      </c:pt>
                      <c:pt idx="2494">
                        <c:v>200.50509</c:v>
                      </c:pt>
                      <c:pt idx="2495">
                        <c:v>200.48858999999999</c:v>
                      </c:pt>
                      <c:pt idx="2496">
                        <c:v>200.51483999999999</c:v>
                      </c:pt>
                      <c:pt idx="2497">
                        <c:v>200.49119999999999</c:v>
                      </c:pt>
                      <c:pt idx="2498">
                        <c:v>200.50659999999999</c:v>
                      </c:pt>
                      <c:pt idx="2499">
                        <c:v>200.49825000000001</c:v>
                      </c:pt>
                      <c:pt idx="2500">
                        <c:v>200.49217999999999</c:v>
                      </c:pt>
                      <c:pt idx="2501">
                        <c:v>200.47461000000001</c:v>
                      </c:pt>
                      <c:pt idx="2502">
                        <c:v>200.48047</c:v>
                      </c:pt>
                      <c:pt idx="2503">
                        <c:v>200.48865000000001</c:v>
                      </c:pt>
                      <c:pt idx="2504">
                        <c:v>200.50362999999999</c:v>
                      </c:pt>
                      <c:pt idx="2505">
                        <c:v>200.47801000000001</c:v>
                      </c:pt>
                      <c:pt idx="2506">
                        <c:v>200.49104</c:v>
                      </c:pt>
                      <c:pt idx="2507">
                        <c:v>200.47546</c:v>
                      </c:pt>
                      <c:pt idx="2508">
                        <c:v>200.53237999999999</c:v>
                      </c:pt>
                      <c:pt idx="2509">
                        <c:v>200.49055999999999</c:v>
                      </c:pt>
                      <c:pt idx="2510">
                        <c:v>200.48036999999999</c:v>
                      </c:pt>
                      <c:pt idx="2511">
                        <c:v>200.48257000000001</c:v>
                      </c:pt>
                      <c:pt idx="2512">
                        <c:v>200.48751999999999</c:v>
                      </c:pt>
                      <c:pt idx="2513">
                        <c:v>200.49037000000001</c:v>
                      </c:pt>
                      <c:pt idx="2514">
                        <c:v>200.56728000000001</c:v>
                      </c:pt>
                      <c:pt idx="2515">
                        <c:v>200.53112999999999</c:v>
                      </c:pt>
                      <c:pt idx="2516">
                        <c:v>200.4624</c:v>
                      </c:pt>
                      <c:pt idx="2517">
                        <c:v>200.50779</c:v>
                      </c:pt>
                      <c:pt idx="2518">
                        <c:v>200.48519999999999</c:v>
                      </c:pt>
                      <c:pt idx="2519">
                        <c:v>200.48161999999999</c:v>
                      </c:pt>
                      <c:pt idx="2520">
                        <c:v>200.46186</c:v>
                      </c:pt>
                      <c:pt idx="2521">
                        <c:v>200.50424000000001</c:v>
                      </c:pt>
                      <c:pt idx="2522">
                        <c:v>200.47660999999999</c:v>
                      </c:pt>
                      <c:pt idx="2523">
                        <c:v>200.48157</c:v>
                      </c:pt>
                      <c:pt idx="2524">
                        <c:v>200.47976</c:v>
                      </c:pt>
                      <c:pt idx="2525">
                        <c:v>200.48721</c:v>
                      </c:pt>
                      <c:pt idx="2526">
                        <c:v>200.46265</c:v>
                      </c:pt>
                      <c:pt idx="2527">
                        <c:v>200.47874999999999</c:v>
                      </c:pt>
                      <c:pt idx="2528">
                        <c:v>200.46732</c:v>
                      </c:pt>
                      <c:pt idx="2529">
                        <c:v>200.50587999999999</c:v>
                      </c:pt>
                      <c:pt idx="2530">
                        <c:v>200.45764</c:v>
                      </c:pt>
                      <c:pt idx="2531">
                        <c:v>200.47346999999999</c:v>
                      </c:pt>
                      <c:pt idx="2532">
                        <c:v>200.46409</c:v>
                      </c:pt>
                      <c:pt idx="2533">
                        <c:v>200.47254000000001</c:v>
                      </c:pt>
                      <c:pt idx="2534">
                        <c:v>200.50740999999999</c:v>
                      </c:pt>
                      <c:pt idx="2535">
                        <c:v>200.48459</c:v>
                      </c:pt>
                      <c:pt idx="2536">
                        <c:v>200.48194000000001</c:v>
                      </c:pt>
                      <c:pt idx="2537">
                        <c:v>200.48381000000001</c:v>
                      </c:pt>
                      <c:pt idx="2538">
                        <c:v>200.52163999999999</c:v>
                      </c:pt>
                      <c:pt idx="2539">
                        <c:v>200.51442</c:v>
                      </c:pt>
                      <c:pt idx="2540">
                        <c:v>200.5137</c:v>
                      </c:pt>
                      <c:pt idx="2541">
                        <c:v>200.50918999999999</c:v>
                      </c:pt>
                      <c:pt idx="2542">
                        <c:v>200.5368</c:v>
                      </c:pt>
                      <c:pt idx="2543">
                        <c:v>200.49592000000001</c:v>
                      </c:pt>
                      <c:pt idx="2544">
                        <c:v>200.50234</c:v>
                      </c:pt>
                      <c:pt idx="2545">
                        <c:v>200.49322000000001</c:v>
                      </c:pt>
                      <c:pt idx="2546">
                        <c:v>200.51187999999999</c:v>
                      </c:pt>
                      <c:pt idx="2547">
                        <c:v>200.51492999999999</c:v>
                      </c:pt>
                      <c:pt idx="2548">
                        <c:v>200.46465000000001</c:v>
                      </c:pt>
                      <c:pt idx="2549">
                        <c:v>200.46347</c:v>
                      </c:pt>
                      <c:pt idx="2550">
                        <c:v>200.47879</c:v>
                      </c:pt>
                      <c:pt idx="2551">
                        <c:v>200.49318</c:v>
                      </c:pt>
                      <c:pt idx="2552">
                        <c:v>200.48220000000001</c:v>
                      </c:pt>
                      <c:pt idx="2553">
                        <c:v>200.47667999999999</c:v>
                      </c:pt>
                      <c:pt idx="2554">
                        <c:v>200.49448000000001</c:v>
                      </c:pt>
                      <c:pt idx="2555">
                        <c:v>200.52755999999999</c:v>
                      </c:pt>
                      <c:pt idx="2556">
                        <c:v>200.52189000000001</c:v>
                      </c:pt>
                      <c:pt idx="2557">
                        <c:v>200.49861000000001</c:v>
                      </c:pt>
                      <c:pt idx="2558">
                        <c:v>200.50013999999999</c:v>
                      </c:pt>
                      <c:pt idx="2559">
                        <c:v>200.52124000000001</c:v>
                      </c:pt>
                      <c:pt idx="2560">
                        <c:v>200.48318</c:v>
                      </c:pt>
                      <c:pt idx="2561">
                        <c:v>200.49348000000001</c:v>
                      </c:pt>
                      <c:pt idx="2562">
                        <c:v>200.46481</c:v>
                      </c:pt>
                      <c:pt idx="2563">
                        <c:v>200.51025000000001</c:v>
                      </c:pt>
                      <c:pt idx="2564">
                        <c:v>200.47082</c:v>
                      </c:pt>
                      <c:pt idx="2565">
                        <c:v>200.48765</c:v>
                      </c:pt>
                      <c:pt idx="2566">
                        <c:v>200.47998000000001</c:v>
                      </c:pt>
                      <c:pt idx="2567">
                        <c:v>200.49526</c:v>
                      </c:pt>
                      <c:pt idx="2568">
                        <c:v>200.51813999999999</c:v>
                      </c:pt>
                      <c:pt idx="2569">
                        <c:v>200.50570999999999</c:v>
                      </c:pt>
                      <c:pt idx="2570">
                        <c:v>200.50641999999999</c:v>
                      </c:pt>
                      <c:pt idx="2571">
                        <c:v>200.48760999999999</c:v>
                      </c:pt>
                      <c:pt idx="2572">
                        <c:v>200.51064</c:v>
                      </c:pt>
                      <c:pt idx="2573">
                        <c:v>200.48405</c:v>
                      </c:pt>
                      <c:pt idx="2574">
                        <c:v>200.47659999999999</c:v>
                      </c:pt>
                      <c:pt idx="2575">
                        <c:v>200.61654999999999</c:v>
                      </c:pt>
                      <c:pt idx="2576">
                        <c:v>200.51328000000001</c:v>
                      </c:pt>
                      <c:pt idx="2577">
                        <c:v>200.46827999999999</c:v>
                      </c:pt>
                      <c:pt idx="2578">
                        <c:v>200.47763</c:v>
                      </c:pt>
                      <c:pt idx="2579">
                        <c:v>200.48594</c:v>
                      </c:pt>
                      <c:pt idx="2580">
                        <c:v>200.52081000000001</c:v>
                      </c:pt>
                      <c:pt idx="2581">
                        <c:v>200.50148999999999</c:v>
                      </c:pt>
                      <c:pt idx="2582">
                        <c:v>200.4881</c:v>
                      </c:pt>
                      <c:pt idx="2583">
                        <c:v>200.49205000000001</c:v>
                      </c:pt>
                      <c:pt idx="2584">
                        <c:v>200.48603</c:v>
                      </c:pt>
                      <c:pt idx="2585">
                        <c:v>200.49872999999999</c:v>
                      </c:pt>
                      <c:pt idx="2586">
                        <c:v>200.47758999999999</c:v>
                      </c:pt>
                      <c:pt idx="2587">
                        <c:v>200.47351</c:v>
                      </c:pt>
                      <c:pt idx="2588">
                        <c:v>200.47391999999999</c:v>
                      </c:pt>
                      <c:pt idx="2589">
                        <c:v>200.49959999999999</c:v>
                      </c:pt>
                      <c:pt idx="2590">
                        <c:v>200.46899999999999</c:v>
                      </c:pt>
                      <c:pt idx="2591">
                        <c:v>200.49288000000001</c:v>
                      </c:pt>
                      <c:pt idx="2592">
                        <c:v>200.48451</c:v>
                      </c:pt>
                      <c:pt idx="2593">
                        <c:v>200.53783999999999</c:v>
                      </c:pt>
                      <c:pt idx="2594">
                        <c:v>200.50523000000001</c:v>
                      </c:pt>
                      <c:pt idx="2595">
                        <c:v>200.49170000000001</c:v>
                      </c:pt>
                      <c:pt idx="2596">
                        <c:v>200.49268000000001</c:v>
                      </c:pt>
                      <c:pt idx="2597">
                        <c:v>200.51128</c:v>
                      </c:pt>
                      <c:pt idx="2598">
                        <c:v>200.48070999999999</c:v>
                      </c:pt>
                      <c:pt idx="2599">
                        <c:v>200.48394999999999</c:v>
                      </c:pt>
                      <c:pt idx="2600">
                        <c:v>200.47856999999999</c:v>
                      </c:pt>
                      <c:pt idx="2601">
                        <c:v>200.51327000000001</c:v>
                      </c:pt>
                      <c:pt idx="2602">
                        <c:v>200.47011000000001</c:v>
                      </c:pt>
                      <c:pt idx="2603">
                        <c:v>200.46728999999999</c:v>
                      </c:pt>
                      <c:pt idx="2604">
                        <c:v>200.48128</c:v>
                      </c:pt>
                      <c:pt idx="2605">
                        <c:v>200.49009000000001</c:v>
                      </c:pt>
                      <c:pt idx="2606">
                        <c:v>200.51533000000001</c:v>
                      </c:pt>
                      <c:pt idx="2607">
                        <c:v>200.50058000000001</c:v>
                      </c:pt>
                      <c:pt idx="2608">
                        <c:v>200.49112</c:v>
                      </c:pt>
                      <c:pt idx="2609">
                        <c:v>200.50748999999999</c:v>
                      </c:pt>
                      <c:pt idx="2610">
                        <c:v>200.5061</c:v>
                      </c:pt>
                      <c:pt idx="2611">
                        <c:v>200.47524000000001</c:v>
                      </c:pt>
                      <c:pt idx="2612">
                        <c:v>200.47254000000001</c:v>
                      </c:pt>
                      <c:pt idx="2613">
                        <c:v>200.48059000000001</c:v>
                      </c:pt>
                      <c:pt idx="2614">
                        <c:v>200.50449</c:v>
                      </c:pt>
                      <c:pt idx="2615">
                        <c:v>200.46745999999999</c:v>
                      </c:pt>
                      <c:pt idx="2616">
                        <c:v>200.48924</c:v>
                      </c:pt>
                      <c:pt idx="2617">
                        <c:v>200.48750000000001</c:v>
                      </c:pt>
                      <c:pt idx="2618">
                        <c:v>200.49381</c:v>
                      </c:pt>
                      <c:pt idx="2619">
                        <c:v>200.47796</c:v>
                      </c:pt>
                      <c:pt idx="2620">
                        <c:v>200.50126</c:v>
                      </c:pt>
                      <c:pt idx="2621">
                        <c:v>200.50348</c:v>
                      </c:pt>
                      <c:pt idx="2622">
                        <c:v>200.51069000000001</c:v>
                      </c:pt>
                      <c:pt idx="2623">
                        <c:v>200.51246</c:v>
                      </c:pt>
                      <c:pt idx="2624">
                        <c:v>200.50547</c:v>
                      </c:pt>
                      <c:pt idx="2625">
                        <c:v>200.47752</c:v>
                      </c:pt>
                      <c:pt idx="2626">
                        <c:v>200.49548999999999</c:v>
                      </c:pt>
                      <c:pt idx="2627">
                        <c:v>200.52816999999999</c:v>
                      </c:pt>
                      <c:pt idx="2628">
                        <c:v>200.50027</c:v>
                      </c:pt>
                      <c:pt idx="2629">
                        <c:v>200.48755</c:v>
                      </c:pt>
                      <c:pt idx="2630">
                        <c:v>200.46700000000001</c:v>
                      </c:pt>
                      <c:pt idx="2631">
                        <c:v>200.50953000000001</c:v>
                      </c:pt>
                      <c:pt idx="2632">
                        <c:v>200.46815000000001</c:v>
                      </c:pt>
                      <c:pt idx="2633">
                        <c:v>200.48846</c:v>
                      </c:pt>
                      <c:pt idx="2634">
                        <c:v>200.50004999999999</c:v>
                      </c:pt>
                      <c:pt idx="2635">
                        <c:v>200.51831000000001</c:v>
                      </c:pt>
                      <c:pt idx="2636">
                        <c:v>200.61189999999999</c:v>
                      </c:pt>
                      <c:pt idx="2637">
                        <c:v>200.49891</c:v>
                      </c:pt>
                      <c:pt idx="2638">
                        <c:v>200.49441999999999</c:v>
                      </c:pt>
                      <c:pt idx="2639">
                        <c:v>200.51646</c:v>
                      </c:pt>
                      <c:pt idx="2640">
                        <c:v>200.48469</c:v>
                      </c:pt>
                      <c:pt idx="2641">
                        <c:v>200.47710000000001</c:v>
                      </c:pt>
                      <c:pt idx="2642">
                        <c:v>200.49473</c:v>
                      </c:pt>
                      <c:pt idx="2643">
                        <c:v>200.47246000000001</c:v>
                      </c:pt>
                      <c:pt idx="2644">
                        <c:v>200.51963000000001</c:v>
                      </c:pt>
                      <c:pt idx="2645">
                        <c:v>200.49337</c:v>
                      </c:pt>
                      <c:pt idx="2646">
                        <c:v>200.47073</c:v>
                      </c:pt>
                      <c:pt idx="2647">
                        <c:v>200.47329999999999</c:v>
                      </c:pt>
                      <c:pt idx="2648">
                        <c:v>200.49368000000001</c:v>
                      </c:pt>
                      <c:pt idx="2649">
                        <c:v>200.47371999999999</c:v>
                      </c:pt>
                      <c:pt idx="2650">
                        <c:v>200.47036</c:v>
                      </c:pt>
                      <c:pt idx="2651">
                        <c:v>200.49808999999999</c:v>
                      </c:pt>
                      <c:pt idx="2652">
                        <c:v>200.50619</c:v>
                      </c:pt>
                      <c:pt idx="2653">
                        <c:v>200.48734999999999</c:v>
                      </c:pt>
                      <c:pt idx="2654">
                        <c:v>200.49087</c:v>
                      </c:pt>
                      <c:pt idx="2655">
                        <c:v>200.50192000000001</c:v>
                      </c:pt>
                      <c:pt idx="2656">
                        <c:v>200.54588000000001</c:v>
                      </c:pt>
                      <c:pt idx="2657">
                        <c:v>200.50913</c:v>
                      </c:pt>
                      <c:pt idx="2658">
                        <c:v>200.50283999999999</c:v>
                      </c:pt>
                      <c:pt idx="2659">
                        <c:v>200.50291000000001</c:v>
                      </c:pt>
                      <c:pt idx="2660">
                        <c:v>200.50584000000001</c:v>
                      </c:pt>
                      <c:pt idx="2661">
                        <c:v>200.51236</c:v>
                      </c:pt>
                      <c:pt idx="2662">
                        <c:v>200.47855999999999</c:v>
                      </c:pt>
                      <c:pt idx="2663">
                        <c:v>200.49206000000001</c:v>
                      </c:pt>
                      <c:pt idx="2664">
                        <c:v>200.49200999999999</c:v>
                      </c:pt>
                      <c:pt idx="2665">
                        <c:v>200.51906</c:v>
                      </c:pt>
                      <c:pt idx="2666">
                        <c:v>200.50220999999999</c:v>
                      </c:pt>
                      <c:pt idx="2667">
                        <c:v>200.49393000000001</c:v>
                      </c:pt>
                      <c:pt idx="2668">
                        <c:v>200.49590000000001</c:v>
                      </c:pt>
                      <c:pt idx="2669">
                        <c:v>200.52213</c:v>
                      </c:pt>
                      <c:pt idx="2670">
                        <c:v>200.48913999999999</c:v>
                      </c:pt>
                      <c:pt idx="2671">
                        <c:v>200.49208999999999</c:v>
                      </c:pt>
                      <c:pt idx="2672">
                        <c:v>200.50337999999999</c:v>
                      </c:pt>
                      <c:pt idx="2673">
                        <c:v>200.50810000000001</c:v>
                      </c:pt>
                      <c:pt idx="2674">
                        <c:v>200.49925999999999</c:v>
                      </c:pt>
                      <c:pt idx="2675">
                        <c:v>200.51541</c:v>
                      </c:pt>
                      <c:pt idx="2676">
                        <c:v>200.50199000000001</c:v>
                      </c:pt>
                      <c:pt idx="2677">
                        <c:v>200.52419</c:v>
                      </c:pt>
                      <c:pt idx="2678">
                        <c:v>200.49455</c:v>
                      </c:pt>
                      <c:pt idx="2679">
                        <c:v>200.50416999999999</c:v>
                      </c:pt>
                      <c:pt idx="2680">
                        <c:v>200.47975</c:v>
                      </c:pt>
                      <c:pt idx="2681">
                        <c:v>200.50415000000001</c:v>
                      </c:pt>
                      <c:pt idx="2682">
                        <c:v>200.52375000000001</c:v>
                      </c:pt>
                      <c:pt idx="2683">
                        <c:v>200.47959</c:v>
                      </c:pt>
                      <c:pt idx="2684">
                        <c:v>200.47981999999999</c:v>
                      </c:pt>
                      <c:pt idx="2685">
                        <c:v>200.4768</c:v>
                      </c:pt>
                      <c:pt idx="2686">
                        <c:v>200.50953000000001</c:v>
                      </c:pt>
                      <c:pt idx="2687">
                        <c:v>200.49384000000001</c:v>
                      </c:pt>
                      <c:pt idx="2688">
                        <c:v>200.49463</c:v>
                      </c:pt>
                      <c:pt idx="2689">
                        <c:v>200.50118000000001</c:v>
                      </c:pt>
                      <c:pt idx="2690">
                        <c:v>200.53004000000001</c:v>
                      </c:pt>
                      <c:pt idx="2691">
                        <c:v>200.50145000000001</c:v>
                      </c:pt>
                      <c:pt idx="2692">
                        <c:v>200.49483000000001</c:v>
                      </c:pt>
                      <c:pt idx="2693">
                        <c:v>200.48678000000001</c:v>
                      </c:pt>
                      <c:pt idx="2694">
                        <c:v>200.50693000000001</c:v>
                      </c:pt>
                      <c:pt idx="2695">
                        <c:v>200.49995000000001</c:v>
                      </c:pt>
                      <c:pt idx="2696">
                        <c:v>200.52773999999999</c:v>
                      </c:pt>
                      <c:pt idx="2697">
                        <c:v>200.61257000000001</c:v>
                      </c:pt>
                      <c:pt idx="2698">
                        <c:v>200.50645</c:v>
                      </c:pt>
                      <c:pt idx="2699">
                        <c:v>200.51516000000001</c:v>
                      </c:pt>
                      <c:pt idx="2700">
                        <c:v>200.48502999999999</c:v>
                      </c:pt>
                      <c:pt idx="2701">
                        <c:v>200.49991</c:v>
                      </c:pt>
                      <c:pt idx="2702">
                        <c:v>200.48231000000001</c:v>
                      </c:pt>
                      <c:pt idx="2703">
                        <c:v>200.54131000000001</c:v>
                      </c:pt>
                      <c:pt idx="2704">
                        <c:v>200.50074000000001</c:v>
                      </c:pt>
                      <c:pt idx="2705">
                        <c:v>200.49472</c:v>
                      </c:pt>
                      <c:pt idx="2706">
                        <c:v>200.48831000000001</c:v>
                      </c:pt>
                      <c:pt idx="2707">
                        <c:v>200.51467</c:v>
                      </c:pt>
                      <c:pt idx="2708">
                        <c:v>200.48312999999999</c:v>
                      </c:pt>
                      <c:pt idx="2709">
                        <c:v>200.49184</c:v>
                      </c:pt>
                      <c:pt idx="2710">
                        <c:v>200.50578999999999</c:v>
                      </c:pt>
                      <c:pt idx="2711">
                        <c:v>200.51535999999999</c:v>
                      </c:pt>
                      <c:pt idx="2712">
                        <c:v>200.47526999999999</c:v>
                      </c:pt>
                      <c:pt idx="2713">
                        <c:v>200.48075</c:v>
                      </c:pt>
                      <c:pt idx="2714">
                        <c:v>200.48316</c:v>
                      </c:pt>
                      <c:pt idx="2715">
                        <c:v>200.50020000000001</c:v>
                      </c:pt>
                      <c:pt idx="2716">
                        <c:v>200.47566</c:v>
                      </c:pt>
                      <c:pt idx="2717">
                        <c:v>200.47555</c:v>
                      </c:pt>
                      <c:pt idx="2718">
                        <c:v>200.47281000000001</c:v>
                      </c:pt>
                      <c:pt idx="2719">
                        <c:v>200.47574</c:v>
                      </c:pt>
                      <c:pt idx="2720">
                        <c:v>200.52413000000001</c:v>
                      </c:pt>
                      <c:pt idx="2721">
                        <c:v>200.47668999999999</c:v>
                      </c:pt>
                      <c:pt idx="2722">
                        <c:v>200.45841999999999</c:v>
                      </c:pt>
                      <c:pt idx="2723">
                        <c:v>200.46850000000001</c:v>
                      </c:pt>
                      <c:pt idx="2724">
                        <c:v>200.48886999999999</c:v>
                      </c:pt>
                      <c:pt idx="2725">
                        <c:v>200.48025999999999</c:v>
                      </c:pt>
                      <c:pt idx="2726">
                        <c:v>200.47489999999999</c:v>
                      </c:pt>
                      <c:pt idx="2727">
                        <c:v>200.46785</c:v>
                      </c:pt>
                      <c:pt idx="2728">
                        <c:v>200.50516999999999</c:v>
                      </c:pt>
                      <c:pt idx="2729">
                        <c:v>200.46462</c:v>
                      </c:pt>
                      <c:pt idx="2730">
                        <c:v>200.48333</c:v>
                      </c:pt>
                      <c:pt idx="2731">
                        <c:v>200.48339000000001</c:v>
                      </c:pt>
                      <c:pt idx="2732">
                        <c:v>200.48518999999999</c:v>
                      </c:pt>
                      <c:pt idx="2733">
                        <c:v>200.47227000000001</c:v>
                      </c:pt>
                      <c:pt idx="2734">
                        <c:v>200.45410000000001</c:v>
                      </c:pt>
                      <c:pt idx="2735">
                        <c:v>200.48006000000001</c:v>
                      </c:pt>
                      <c:pt idx="2736">
                        <c:v>200.49814000000001</c:v>
                      </c:pt>
                      <c:pt idx="2737">
                        <c:v>200.45959999999999</c:v>
                      </c:pt>
                      <c:pt idx="2738">
                        <c:v>200.45785000000001</c:v>
                      </c:pt>
                      <c:pt idx="2739">
                        <c:v>200.48152999999999</c:v>
                      </c:pt>
                      <c:pt idx="2740">
                        <c:v>200.44363999999999</c:v>
                      </c:pt>
                      <c:pt idx="2741">
                        <c:v>200.50586000000001</c:v>
                      </c:pt>
                      <c:pt idx="2742">
                        <c:v>200.44935000000001</c:v>
                      </c:pt>
                      <c:pt idx="2743">
                        <c:v>200.47042999999999</c:v>
                      </c:pt>
                      <c:pt idx="2744">
                        <c:v>200.47689</c:v>
                      </c:pt>
                      <c:pt idx="2745">
                        <c:v>200.52808999999999</c:v>
                      </c:pt>
                      <c:pt idx="2746">
                        <c:v>200.46871999999999</c:v>
                      </c:pt>
                      <c:pt idx="2747">
                        <c:v>200.46440999999999</c:v>
                      </c:pt>
                      <c:pt idx="2748">
                        <c:v>200.48401000000001</c:v>
                      </c:pt>
                      <c:pt idx="2749">
                        <c:v>200.49790999999999</c:v>
                      </c:pt>
                      <c:pt idx="2750">
                        <c:v>200.48484999999999</c:v>
                      </c:pt>
                      <c:pt idx="2751">
                        <c:v>200.50060999999999</c:v>
                      </c:pt>
                      <c:pt idx="2752">
                        <c:v>200.47145</c:v>
                      </c:pt>
                      <c:pt idx="2753">
                        <c:v>200.50570999999999</c:v>
                      </c:pt>
                      <c:pt idx="2754">
                        <c:v>200.48871</c:v>
                      </c:pt>
                      <c:pt idx="2755">
                        <c:v>200.49865</c:v>
                      </c:pt>
                      <c:pt idx="2756">
                        <c:v>200.47433000000001</c:v>
                      </c:pt>
                      <c:pt idx="2757">
                        <c:v>200.5575</c:v>
                      </c:pt>
                      <c:pt idx="2758">
                        <c:v>200.55679000000001</c:v>
                      </c:pt>
                      <c:pt idx="2759">
                        <c:v>200.46554</c:v>
                      </c:pt>
                      <c:pt idx="2760">
                        <c:v>200.45769000000001</c:v>
                      </c:pt>
                      <c:pt idx="2761">
                        <c:v>200.4742</c:v>
                      </c:pt>
                      <c:pt idx="2762">
                        <c:v>200.51683</c:v>
                      </c:pt>
                      <c:pt idx="2763">
                        <c:v>200.48478</c:v>
                      </c:pt>
                      <c:pt idx="2764">
                        <c:v>200.48240999999999</c:v>
                      </c:pt>
                      <c:pt idx="2765">
                        <c:v>200.49202</c:v>
                      </c:pt>
                      <c:pt idx="2766">
                        <c:v>200.51924</c:v>
                      </c:pt>
                      <c:pt idx="2767">
                        <c:v>200.48591999999999</c:v>
                      </c:pt>
                      <c:pt idx="2768">
                        <c:v>200.47979000000001</c:v>
                      </c:pt>
                      <c:pt idx="2769">
                        <c:v>200.45609999999999</c:v>
                      </c:pt>
                      <c:pt idx="2770">
                        <c:v>200.48829000000001</c:v>
                      </c:pt>
                      <c:pt idx="2771">
                        <c:v>200.47181</c:v>
                      </c:pt>
                      <c:pt idx="2772">
                        <c:v>200.49346</c:v>
                      </c:pt>
                      <c:pt idx="2773">
                        <c:v>200.47986</c:v>
                      </c:pt>
                      <c:pt idx="2774">
                        <c:v>200.48196999999999</c:v>
                      </c:pt>
                      <c:pt idx="2775">
                        <c:v>200.49596</c:v>
                      </c:pt>
                      <c:pt idx="2776">
                        <c:v>200.47068999999999</c:v>
                      </c:pt>
                      <c:pt idx="2777">
                        <c:v>200.46144000000001</c:v>
                      </c:pt>
                      <c:pt idx="2778">
                        <c:v>200.45463000000001</c:v>
                      </c:pt>
                      <c:pt idx="2779">
                        <c:v>200.51479</c:v>
                      </c:pt>
                      <c:pt idx="2780">
                        <c:v>200.49643</c:v>
                      </c:pt>
                      <c:pt idx="2781">
                        <c:v>200.48558</c:v>
                      </c:pt>
                      <c:pt idx="2782">
                        <c:v>200.47367</c:v>
                      </c:pt>
                      <c:pt idx="2783">
                        <c:v>200.48739</c:v>
                      </c:pt>
                      <c:pt idx="2784">
                        <c:v>200.47086999999999</c:v>
                      </c:pt>
                      <c:pt idx="2785">
                        <c:v>200.45475999999999</c:v>
                      </c:pt>
                      <c:pt idx="2786">
                        <c:v>200.46843000000001</c:v>
                      </c:pt>
                      <c:pt idx="2787">
                        <c:v>200.51522</c:v>
                      </c:pt>
                      <c:pt idx="2788">
                        <c:v>200.47718</c:v>
                      </c:pt>
                      <c:pt idx="2789">
                        <c:v>200.47143</c:v>
                      </c:pt>
                      <c:pt idx="2790">
                        <c:v>200.46857</c:v>
                      </c:pt>
                      <c:pt idx="2791">
                        <c:v>200.47045</c:v>
                      </c:pt>
                      <c:pt idx="2792">
                        <c:v>200.47650999999999</c:v>
                      </c:pt>
                      <c:pt idx="2793">
                        <c:v>200.46172000000001</c:v>
                      </c:pt>
                      <c:pt idx="2794">
                        <c:v>200.48589000000001</c:v>
                      </c:pt>
                      <c:pt idx="2795">
                        <c:v>200.4846</c:v>
                      </c:pt>
                      <c:pt idx="2796">
                        <c:v>200.51576</c:v>
                      </c:pt>
                      <c:pt idx="2797">
                        <c:v>200.47200000000001</c:v>
                      </c:pt>
                      <c:pt idx="2798">
                        <c:v>200.46972</c:v>
                      </c:pt>
                      <c:pt idx="2799">
                        <c:v>200.44854000000001</c:v>
                      </c:pt>
                      <c:pt idx="2800">
                        <c:v>200.4847</c:v>
                      </c:pt>
                      <c:pt idx="2801">
                        <c:v>200.46342999999999</c:v>
                      </c:pt>
                      <c:pt idx="2802">
                        <c:v>200.47009</c:v>
                      </c:pt>
                      <c:pt idx="2803">
                        <c:v>200.48474999999999</c:v>
                      </c:pt>
                      <c:pt idx="2804">
                        <c:v>200.51101</c:v>
                      </c:pt>
                      <c:pt idx="2805">
                        <c:v>200.47493</c:v>
                      </c:pt>
                      <c:pt idx="2806">
                        <c:v>200.46003999999999</c:v>
                      </c:pt>
                      <c:pt idx="2807">
                        <c:v>200.46871999999999</c:v>
                      </c:pt>
                      <c:pt idx="2808">
                        <c:v>200.49571</c:v>
                      </c:pt>
                      <c:pt idx="2809">
                        <c:v>200.45138</c:v>
                      </c:pt>
                      <c:pt idx="2810">
                        <c:v>200.45233999999999</c:v>
                      </c:pt>
                      <c:pt idx="2811">
                        <c:v>200.46227999999999</c:v>
                      </c:pt>
                      <c:pt idx="2812">
                        <c:v>200.46599000000001</c:v>
                      </c:pt>
                      <c:pt idx="2813">
                        <c:v>200.49927</c:v>
                      </c:pt>
                      <c:pt idx="2814">
                        <c:v>200.48050000000001</c:v>
                      </c:pt>
                      <c:pt idx="2815">
                        <c:v>200.49713</c:v>
                      </c:pt>
                      <c:pt idx="2816">
                        <c:v>200.48143999999999</c:v>
                      </c:pt>
                      <c:pt idx="2817">
                        <c:v>200.50465</c:v>
                      </c:pt>
                      <c:pt idx="2818">
                        <c:v>200.55270999999999</c:v>
                      </c:pt>
                      <c:pt idx="2819">
                        <c:v>200.52950999999999</c:v>
                      </c:pt>
                      <c:pt idx="2820">
                        <c:v>200.46378999999999</c:v>
                      </c:pt>
                      <c:pt idx="2821">
                        <c:v>200.50933000000001</c:v>
                      </c:pt>
                      <c:pt idx="2822">
                        <c:v>200.44456</c:v>
                      </c:pt>
                      <c:pt idx="2823">
                        <c:v>200.45202</c:v>
                      </c:pt>
                      <c:pt idx="2824">
                        <c:v>200.46478999999999</c:v>
                      </c:pt>
                      <c:pt idx="2825">
                        <c:v>200.49728999999999</c:v>
                      </c:pt>
                      <c:pt idx="2826">
                        <c:v>200.46321</c:v>
                      </c:pt>
                      <c:pt idx="2827">
                        <c:v>200.45065</c:v>
                      </c:pt>
                      <c:pt idx="2828">
                        <c:v>200.45905999999999</c:v>
                      </c:pt>
                      <c:pt idx="2829">
                        <c:v>200.47529</c:v>
                      </c:pt>
                      <c:pt idx="2830">
                        <c:v>200.49714</c:v>
                      </c:pt>
                      <c:pt idx="2831">
                        <c:v>200.47503</c:v>
                      </c:pt>
                      <c:pt idx="2832">
                        <c:v>200.45307</c:v>
                      </c:pt>
                      <c:pt idx="2833">
                        <c:v>200.46817999999999</c:v>
                      </c:pt>
                      <c:pt idx="2834">
                        <c:v>200.51906</c:v>
                      </c:pt>
                      <c:pt idx="2835">
                        <c:v>200.47801000000001</c:v>
                      </c:pt>
                      <c:pt idx="2836">
                        <c:v>200.47730000000001</c:v>
                      </c:pt>
                      <c:pt idx="2837">
                        <c:v>200.47434999999999</c:v>
                      </c:pt>
                      <c:pt idx="2838">
                        <c:v>200.49678</c:v>
                      </c:pt>
                      <c:pt idx="2839">
                        <c:v>200.47521</c:v>
                      </c:pt>
                      <c:pt idx="2840">
                        <c:v>200.47857999999999</c:v>
                      </c:pt>
                      <c:pt idx="2841">
                        <c:v>200.46983</c:v>
                      </c:pt>
                      <c:pt idx="2842">
                        <c:v>200.49901</c:v>
                      </c:pt>
                      <c:pt idx="2843">
                        <c:v>200.47085999999999</c:v>
                      </c:pt>
                      <c:pt idx="2844">
                        <c:v>200.48392000000001</c:v>
                      </c:pt>
                      <c:pt idx="2845">
                        <c:v>200.48185000000001</c:v>
                      </c:pt>
                      <c:pt idx="2846">
                        <c:v>200.49376000000001</c:v>
                      </c:pt>
                      <c:pt idx="2847">
                        <c:v>200.47489999999999</c:v>
                      </c:pt>
                      <c:pt idx="2848">
                        <c:v>200.47671</c:v>
                      </c:pt>
                      <c:pt idx="2849">
                        <c:v>200.47848999999999</c:v>
                      </c:pt>
                      <c:pt idx="2850">
                        <c:v>200.47185999999999</c:v>
                      </c:pt>
                      <c:pt idx="2851">
                        <c:v>200.50416000000001</c:v>
                      </c:pt>
                      <c:pt idx="2852">
                        <c:v>200.46447000000001</c:v>
                      </c:pt>
                      <c:pt idx="2853">
                        <c:v>200.47857999999999</c:v>
                      </c:pt>
                      <c:pt idx="2854">
                        <c:v>200.49628000000001</c:v>
                      </c:pt>
                      <c:pt idx="2855">
                        <c:v>200.50854000000001</c:v>
                      </c:pt>
                      <c:pt idx="2856">
                        <c:v>200.47246000000001</c:v>
                      </c:pt>
                      <c:pt idx="2857">
                        <c:v>200.48394999999999</c:v>
                      </c:pt>
                      <c:pt idx="2858">
                        <c:v>200.46534</c:v>
                      </c:pt>
                      <c:pt idx="2859">
                        <c:v>200.48535999999999</c:v>
                      </c:pt>
                      <c:pt idx="2860">
                        <c:v>200.47306</c:v>
                      </c:pt>
                      <c:pt idx="2861">
                        <c:v>200.45407</c:v>
                      </c:pt>
                      <c:pt idx="2862">
                        <c:v>200.46553</c:v>
                      </c:pt>
                      <c:pt idx="2863">
                        <c:v>200.49923999999999</c:v>
                      </c:pt>
                      <c:pt idx="2864">
                        <c:v>200.46444</c:v>
                      </c:pt>
                      <c:pt idx="2865">
                        <c:v>200.47021000000001</c:v>
                      </c:pt>
                      <c:pt idx="2866">
                        <c:v>200.46152000000001</c:v>
                      </c:pt>
                      <c:pt idx="2867">
                        <c:v>200.46879999999999</c:v>
                      </c:pt>
                      <c:pt idx="2868">
                        <c:v>200.48763</c:v>
                      </c:pt>
                      <c:pt idx="2869">
                        <c:v>200.46135000000001</c:v>
                      </c:pt>
                      <c:pt idx="2870">
                        <c:v>200.46233000000001</c:v>
                      </c:pt>
                      <c:pt idx="2871">
                        <c:v>200.45873</c:v>
                      </c:pt>
                      <c:pt idx="2872">
                        <c:v>200.49977999999999</c:v>
                      </c:pt>
                      <c:pt idx="2873">
                        <c:v>200.47271000000001</c:v>
                      </c:pt>
                      <c:pt idx="2874">
                        <c:v>200.46683999999999</c:v>
                      </c:pt>
                      <c:pt idx="2875">
                        <c:v>200.44962000000001</c:v>
                      </c:pt>
                      <c:pt idx="2876">
                        <c:v>200.48724999999999</c:v>
                      </c:pt>
                      <c:pt idx="2877">
                        <c:v>200.45672999999999</c:v>
                      </c:pt>
                      <c:pt idx="2878">
                        <c:v>200.46938</c:v>
                      </c:pt>
                      <c:pt idx="2879">
                        <c:v>200.56164999999999</c:v>
                      </c:pt>
                      <c:pt idx="2880">
                        <c:v>200.49319</c:v>
                      </c:pt>
                      <c:pt idx="2881">
                        <c:v>200.45043999999999</c:v>
                      </c:pt>
                      <c:pt idx="2882">
                        <c:v>200.45428999999999</c:v>
                      </c:pt>
                      <c:pt idx="2883">
                        <c:v>200.46963</c:v>
                      </c:pt>
                      <c:pt idx="2884">
                        <c:v>200.46769</c:v>
                      </c:pt>
                      <c:pt idx="2885">
                        <c:v>200.49215000000001</c:v>
                      </c:pt>
                      <c:pt idx="2886">
                        <c:v>200.45488</c:v>
                      </c:pt>
                      <c:pt idx="2887">
                        <c:v>200.45989</c:v>
                      </c:pt>
                      <c:pt idx="2888">
                        <c:v>200.47917000000001</c:v>
                      </c:pt>
                      <c:pt idx="2889">
                        <c:v>200.49001000000001</c:v>
                      </c:pt>
                      <c:pt idx="2890">
                        <c:v>200.47479000000001</c:v>
                      </c:pt>
                      <c:pt idx="2891">
                        <c:v>200.47460000000001</c:v>
                      </c:pt>
                      <c:pt idx="2892">
                        <c:v>200.45626999999999</c:v>
                      </c:pt>
                      <c:pt idx="2893">
                        <c:v>200.49858</c:v>
                      </c:pt>
                      <c:pt idx="2894">
                        <c:v>200.46576999999999</c:v>
                      </c:pt>
                      <c:pt idx="2895">
                        <c:v>200.47143</c:v>
                      </c:pt>
                      <c:pt idx="2896">
                        <c:v>200.46575000000001</c:v>
                      </c:pt>
                      <c:pt idx="2897">
                        <c:v>200.49606</c:v>
                      </c:pt>
                      <c:pt idx="2898">
                        <c:v>200.45881</c:v>
                      </c:pt>
                      <c:pt idx="2899">
                        <c:v>200.46705</c:v>
                      </c:pt>
                      <c:pt idx="2900">
                        <c:v>200.46328</c:v>
                      </c:pt>
                      <c:pt idx="2901">
                        <c:v>200.47131999999999</c:v>
                      </c:pt>
                      <c:pt idx="2902">
                        <c:v>200.48078000000001</c:v>
                      </c:pt>
                      <c:pt idx="2903">
                        <c:v>200.45871</c:v>
                      </c:pt>
                      <c:pt idx="2904">
                        <c:v>200.46114</c:v>
                      </c:pt>
                      <c:pt idx="2905">
                        <c:v>200.47393</c:v>
                      </c:pt>
                      <c:pt idx="2906">
                        <c:v>200.48331999999999</c:v>
                      </c:pt>
                      <c:pt idx="2907">
                        <c:v>200.47119000000001</c:v>
                      </c:pt>
                      <c:pt idx="2908">
                        <c:v>200.46710999999999</c:v>
                      </c:pt>
                      <c:pt idx="2909">
                        <c:v>200.47667999999999</c:v>
                      </c:pt>
                      <c:pt idx="2910">
                        <c:v>200.49319</c:v>
                      </c:pt>
                      <c:pt idx="2911">
                        <c:v>200.452</c:v>
                      </c:pt>
                      <c:pt idx="2912">
                        <c:v>200.46007</c:v>
                      </c:pt>
                      <c:pt idx="2913">
                        <c:v>200.47001</c:v>
                      </c:pt>
                      <c:pt idx="2914">
                        <c:v>200.49003999999999</c:v>
                      </c:pt>
                      <c:pt idx="2915">
                        <c:v>200.48108999999999</c:v>
                      </c:pt>
                      <c:pt idx="2916">
                        <c:v>200.47165000000001</c:v>
                      </c:pt>
                      <c:pt idx="2917">
                        <c:v>200.46181000000001</c:v>
                      </c:pt>
                      <c:pt idx="2918">
                        <c:v>200.48770999999999</c:v>
                      </c:pt>
                      <c:pt idx="2919">
                        <c:v>200.47051999999999</c:v>
                      </c:pt>
                      <c:pt idx="2920">
                        <c:v>200.46019000000001</c:v>
                      </c:pt>
                      <c:pt idx="2921">
                        <c:v>200.45393999999999</c:v>
                      </c:pt>
                      <c:pt idx="2922">
                        <c:v>200.43089000000001</c:v>
                      </c:pt>
                      <c:pt idx="2923">
                        <c:v>200.47588999999999</c:v>
                      </c:pt>
                      <c:pt idx="2924">
                        <c:v>200.45067</c:v>
                      </c:pt>
                      <c:pt idx="2925">
                        <c:v>200.45436000000001</c:v>
                      </c:pt>
                      <c:pt idx="2926">
                        <c:v>200.43396999999999</c:v>
                      </c:pt>
                      <c:pt idx="2927">
                        <c:v>200.48022</c:v>
                      </c:pt>
                      <c:pt idx="2928">
                        <c:v>200.45053999999999</c:v>
                      </c:pt>
                      <c:pt idx="2929">
                        <c:v>200.43922000000001</c:v>
                      </c:pt>
                      <c:pt idx="2930">
                        <c:v>200.44463999999999</c:v>
                      </c:pt>
                      <c:pt idx="2931">
                        <c:v>200.47936999999999</c:v>
                      </c:pt>
                      <c:pt idx="2932">
                        <c:v>200.47066000000001</c:v>
                      </c:pt>
                      <c:pt idx="2933">
                        <c:v>200.45500000000001</c:v>
                      </c:pt>
                      <c:pt idx="2934">
                        <c:v>200.46156999999999</c:v>
                      </c:pt>
                      <c:pt idx="2935">
                        <c:v>200.48361</c:v>
                      </c:pt>
                      <c:pt idx="2936">
                        <c:v>200.47054</c:v>
                      </c:pt>
                      <c:pt idx="2937">
                        <c:v>200.46241000000001</c:v>
                      </c:pt>
                      <c:pt idx="2938">
                        <c:v>200.46862999999999</c:v>
                      </c:pt>
                      <c:pt idx="2939">
                        <c:v>200.47223</c:v>
                      </c:pt>
                      <c:pt idx="2940">
                        <c:v>200.59890999999999</c:v>
                      </c:pt>
                      <c:pt idx="2941">
                        <c:v>200.47539</c:v>
                      </c:pt>
                      <c:pt idx="2942">
                        <c:v>200.46669</c:v>
                      </c:pt>
                      <c:pt idx="2943">
                        <c:v>200.45661999999999</c:v>
                      </c:pt>
                      <c:pt idx="2944">
                        <c:v>200.4761</c:v>
                      </c:pt>
                      <c:pt idx="2945">
                        <c:v>200.44033999999999</c:v>
                      </c:pt>
                      <c:pt idx="2946">
                        <c:v>200.43313000000001</c:v>
                      </c:pt>
                      <c:pt idx="2947">
                        <c:v>200.45701</c:v>
                      </c:pt>
                      <c:pt idx="2948">
                        <c:v>200.48953</c:v>
                      </c:pt>
                      <c:pt idx="2949">
                        <c:v>200.45452</c:v>
                      </c:pt>
                      <c:pt idx="2950">
                        <c:v>200.46169</c:v>
                      </c:pt>
                      <c:pt idx="2951">
                        <c:v>200.46898999999999</c:v>
                      </c:pt>
                      <c:pt idx="2952">
                        <c:v>200.48296999999999</c:v>
                      </c:pt>
                      <c:pt idx="2953">
                        <c:v>200.48059000000001</c:v>
                      </c:pt>
                      <c:pt idx="2954">
                        <c:v>200.47154</c:v>
                      </c:pt>
                      <c:pt idx="2955">
                        <c:v>200.47821999999999</c:v>
                      </c:pt>
                      <c:pt idx="2956">
                        <c:v>200.45148</c:v>
                      </c:pt>
                      <c:pt idx="2957">
                        <c:v>200.48965000000001</c:v>
                      </c:pt>
                      <c:pt idx="2958">
                        <c:v>200.43278000000001</c:v>
                      </c:pt>
                      <c:pt idx="2959">
                        <c:v>200.43416999999999</c:v>
                      </c:pt>
                      <c:pt idx="2960">
                        <c:v>200.43119999999999</c:v>
                      </c:pt>
                      <c:pt idx="2961">
                        <c:v>200.47315</c:v>
                      </c:pt>
                      <c:pt idx="2962">
                        <c:v>200.45486</c:v>
                      </c:pt>
                      <c:pt idx="2963">
                        <c:v>200.45296999999999</c:v>
                      </c:pt>
                      <c:pt idx="2964">
                        <c:v>200.45625999999999</c:v>
                      </c:pt>
                      <c:pt idx="2965">
                        <c:v>200.47300000000001</c:v>
                      </c:pt>
                      <c:pt idx="2966">
                        <c:v>200.47812999999999</c:v>
                      </c:pt>
                      <c:pt idx="2967">
                        <c:v>200.44774000000001</c:v>
                      </c:pt>
                      <c:pt idx="2968">
                        <c:v>200.46107000000001</c:v>
                      </c:pt>
                      <c:pt idx="2969">
                        <c:v>200.46826999999999</c:v>
                      </c:pt>
                      <c:pt idx="2970">
                        <c:v>200.45581000000001</c:v>
                      </c:pt>
                      <c:pt idx="2971">
                        <c:v>200.55604</c:v>
                      </c:pt>
                      <c:pt idx="2972">
                        <c:v>200.69797</c:v>
                      </c:pt>
                      <c:pt idx="2973">
                        <c:v>200.83159000000001</c:v>
                      </c:pt>
                      <c:pt idx="2974">
                        <c:v>200.99417</c:v>
                      </c:pt>
                      <c:pt idx="2975">
                        <c:v>201.10531</c:v>
                      </c:pt>
                      <c:pt idx="2976">
                        <c:v>201.22549000000001</c:v>
                      </c:pt>
                      <c:pt idx="2977">
                        <c:v>201.34179</c:v>
                      </c:pt>
                      <c:pt idx="2978">
                        <c:v>201.47667000000001</c:v>
                      </c:pt>
                      <c:pt idx="2979">
                        <c:v>201.57508000000001</c:v>
                      </c:pt>
                      <c:pt idx="2980">
                        <c:v>201.6661</c:v>
                      </c:pt>
                      <c:pt idx="2981">
                        <c:v>201.81684999999999</c:v>
                      </c:pt>
                      <c:pt idx="2982">
                        <c:v>201.98964000000001</c:v>
                      </c:pt>
                      <c:pt idx="2983">
                        <c:v>202.07673</c:v>
                      </c:pt>
                      <c:pt idx="2984">
                        <c:v>202.20219</c:v>
                      </c:pt>
                      <c:pt idx="2985">
                        <c:v>202.34191999999999</c:v>
                      </c:pt>
                      <c:pt idx="2986">
                        <c:v>202.49066999999999</c:v>
                      </c:pt>
                      <c:pt idx="2987">
                        <c:v>202.59457</c:v>
                      </c:pt>
                      <c:pt idx="2988">
                        <c:v>202.70386999999999</c:v>
                      </c:pt>
                      <c:pt idx="2989">
                        <c:v>202.83611999999999</c:v>
                      </c:pt>
                      <c:pt idx="2990">
                        <c:v>202.95952</c:v>
                      </c:pt>
                      <c:pt idx="2991">
                        <c:v>203.08768000000001</c:v>
                      </c:pt>
                      <c:pt idx="2992">
                        <c:v>203.19069999999999</c:v>
                      </c:pt>
                      <c:pt idx="2993">
                        <c:v>203.33322999999999</c:v>
                      </c:pt>
                      <c:pt idx="2994">
                        <c:v>203.45838000000001</c:v>
                      </c:pt>
                      <c:pt idx="2995">
                        <c:v>203.61239</c:v>
                      </c:pt>
                      <c:pt idx="2996">
                        <c:v>203.6935</c:v>
                      </c:pt>
                      <c:pt idx="2997">
                        <c:v>203.82341</c:v>
                      </c:pt>
                      <c:pt idx="2998">
                        <c:v>203.94811999999999</c:v>
                      </c:pt>
                      <c:pt idx="2999">
                        <c:v>204.11145999999999</c:v>
                      </c:pt>
                      <c:pt idx="3000">
                        <c:v>204.22928999999999</c:v>
                      </c:pt>
                      <c:pt idx="3001">
                        <c:v>204.45822000000001</c:v>
                      </c:pt>
                      <c:pt idx="3002">
                        <c:v>204.47942</c:v>
                      </c:pt>
                      <c:pt idx="3003">
                        <c:v>204.60667000000001</c:v>
                      </c:pt>
                      <c:pt idx="3004">
                        <c:v>204.69686999999999</c:v>
                      </c:pt>
                      <c:pt idx="3005">
                        <c:v>204.82974999999999</c:v>
                      </c:pt>
                      <c:pt idx="3006">
                        <c:v>204.93772000000001</c:v>
                      </c:pt>
                      <c:pt idx="3007">
                        <c:v>205.07697999999999</c:v>
                      </c:pt>
                      <c:pt idx="3008">
                        <c:v>205.20885999999999</c:v>
                      </c:pt>
                      <c:pt idx="3009">
                        <c:v>205.32153</c:v>
                      </c:pt>
                      <c:pt idx="3010">
                        <c:v>205.45231999999999</c:v>
                      </c:pt>
                      <c:pt idx="3011">
                        <c:v>205.58457999999999</c:v>
                      </c:pt>
                      <c:pt idx="3012">
                        <c:v>205.75115</c:v>
                      </c:pt>
                      <c:pt idx="3013">
                        <c:v>205.83896999999999</c:v>
                      </c:pt>
                      <c:pt idx="3014">
                        <c:v>205.95607000000001</c:v>
                      </c:pt>
                      <c:pt idx="3015">
                        <c:v>206.10122000000001</c:v>
                      </c:pt>
                      <c:pt idx="3016">
                        <c:v>206.23999000000001</c:v>
                      </c:pt>
                      <c:pt idx="3017">
                        <c:v>206.34366</c:v>
                      </c:pt>
                      <c:pt idx="3018">
                        <c:v>206.46359000000001</c:v>
                      </c:pt>
                      <c:pt idx="3019">
                        <c:v>206.59246999999999</c:v>
                      </c:pt>
                      <c:pt idx="3020">
                        <c:v>206.73580000000001</c:v>
                      </c:pt>
                      <c:pt idx="3021">
                        <c:v>206.83246</c:v>
                      </c:pt>
                      <c:pt idx="3022">
                        <c:v>206.94873000000001</c:v>
                      </c:pt>
                      <c:pt idx="3023">
                        <c:v>207.08588</c:v>
                      </c:pt>
                      <c:pt idx="3024">
                        <c:v>207.21593999999999</c:v>
                      </c:pt>
                      <c:pt idx="3025">
                        <c:v>207.33787000000001</c:v>
                      </c:pt>
                      <c:pt idx="3026">
                        <c:v>207.43717000000001</c:v>
                      </c:pt>
                      <c:pt idx="3027">
                        <c:v>207.57022000000001</c:v>
                      </c:pt>
                      <c:pt idx="3028">
                        <c:v>207.70717999999999</c:v>
                      </c:pt>
                      <c:pt idx="3029">
                        <c:v>207.86372</c:v>
                      </c:pt>
                      <c:pt idx="3030">
                        <c:v>207.96066999999999</c:v>
                      </c:pt>
                      <c:pt idx="3031">
                        <c:v>208.09902</c:v>
                      </c:pt>
                      <c:pt idx="3032">
                        <c:v>208.22689</c:v>
                      </c:pt>
                      <c:pt idx="3033">
                        <c:v>208.37142</c:v>
                      </c:pt>
                      <c:pt idx="3034">
                        <c:v>208.46207000000001</c:v>
                      </c:pt>
                      <c:pt idx="3035">
                        <c:v>208.60001</c:v>
                      </c:pt>
                      <c:pt idx="3036">
                        <c:v>208.73173</c:v>
                      </c:pt>
                      <c:pt idx="3037">
                        <c:v>208.87905000000001</c:v>
                      </c:pt>
                      <c:pt idx="3038">
                        <c:v>208.98775000000001</c:v>
                      </c:pt>
                      <c:pt idx="3039">
                        <c:v>209.09349</c:v>
                      </c:pt>
                      <c:pt idx="3040">
                        <c:v>209.2414</c:v>
                      </c:pt>
                      <c:pt idx="3041">
                        <c:v>209.37986000000001</c:v>
                      </c:pt>
                      <c:pt idx="3042">
                        <c:v>209.46700999999999</c:v>
                      </c:pt>
                      <c:pt idx="3043">
                        <c:v>209.60709</c:v>
                      </c:pt>
                      <c:pt idx="3044">
                        <c:v>209.72453999999999</c:v>
                      </c:pt>
                      <c:pt idx="3045">
                        <c:v>209.82998000000001</c:v>
                      </c:pt>
                      <c:pt idx="3046">
                        <c:v>209.99522999999999</c:v>
                      </c:pt>
                      <c:pt idx="3047">
                        <c:v>210.07857999999999</c:v>
                      </c:pt>
                      <c:pt idx="3048">
                        <c:v>210.21518</c:v>
                      </c:pt>
                      <c:pt idx="3049">
                        <c:v>210.33018000000001</c:v>
                      </c:pt>
                      <c:pt idx="3050">
                        <c:v>210.48177000000001</c:v>
                      </c:pt>
                      <c:pt idx="3051">
                        <c:v>210.59020000000001</c:v>
                      </c:pt>
                      <c:pt idx="3052">
                        <c:v>210.72139999999999</c:v>
                      </c:pt>
                      <c:pt idx="3053">
                        <c:v>210.84674000000001</c:v>
                      </c:pt>
                      <c:pt idx="3054">
                        <c:v>210.99901</c:v>
                      </c:pt>
                      <c:pt idx="3055">
                        <c:v>211.10619</c:v>
                      </c:pt>
                      <c:pt idx="3056">
                        <c:v>211.20964000000001</c:v>
                      </c:pt>
                      <c:pt idx="3057">
                        <c:v>211.33016000000001</c:v>
                      </c:pt>
                      <c:pt idx="3058">
                        <c:v>211.46707000000001</c:v>
                      </c:pt>
                      <c:pt idx="3059">
                        <c:v>211.60996</c:v>
                      </c:pt>
                      <c:pt idx="3060">
                        <c:v>211.72726</c:v>
                      </c:pt>
                      <c:pt idx="3061">
                        <c:v>211.90198000000001</c:v>
                      </c:pt>
                      <c:pt idx="3062">
                        <c:v>212.06708</c:v>
                      </c:pt>
                      <c:pt idx="3063">
                        <c:v>212.11626999999999</c:v>
                      </c:pt>
                      <c:pt idx="3064">
                        <c:v>212.21028000000001</c:v>
                      </c:pt>
                      <c:pt idx="3065">
                        <c:v>212.32936000000001</c:v>
                      </c:pt>
                      <c:pt idx="3066">
                        <c:v>212.43991</c:v>
                      </c:pt>
                      <c:pt idx="3067">
                        <c:v>212.61082999999999</c:v>
                      </c:pt>
                      <c:pt idx="3068">
                        <c:v>212.70692</c:v>
                      </c:pt>
                      <c:pt idx="3069">
                        <c:v>212.83313000000001</c:v>
                      </c:pt>
                      <c:pt idx="3070">
                        <c:v>212.97072</c:v>
                      </c:pt>
                      <c:pt idx="3071">
                        <c:v>213.10978</c:v>
                      </c:pt>
                      <c:pt idx="3072">
                        <c:v>213.21829</c:v>
                      </c:pt>
                      <c:pt idx="3073">
                        <c:v>213.31981999999999</c:v>
                      </c:pt>
                      <c:pt idx="3074">
                        <c:v>213.45796999999999</c:v>
                      </c:pt>
                      <c:pt idx="3075">
                        <c:v>213.60947999999999</c:v>
                      </c:pt>
                      <c:pt idx="3076">
                        <c:v>213.70495</c:v>
                      </c:pt>
                      <c:pt idx="3077">
                        <c:v>213.84093999999999</c:v>
                      </c:pt>
                      <c:pt idx="3078">
                        <c:v>213.97380000000001</c:v>
                      </c:pt>
                      <c:pt idx="3079">
                        <c:v>214.11709999999999</c:v>
                      </c:pt>
                      <c:pt idx="3080">
                        <c:v>214.20171999999999</c:v>
                      </c:pt>
                      <c:pt idx="3081">
                        <c:v>214.31925000000001</c:v>
                      </c:pt>
                      <c:pt idx="3082">
                        <c:v>214.43904000000001</c:v>
                      </c:pt>
                      <c:pt idx="3083">
                        <c:v>214.57972000000001</c:v>
                      </c:pt>
                      <c:pt idx="3084">
                        <c:v>214.74761000000001</c:v>
                      </c:pt>
                      <c:pt idx="3085">
                        <c:v>214.83569</c:v>
                      </c:pt>
                      <c:pt idx="3086">
                        <c:v>214.96529000000001</c:v>
                      </c:pt>
                      <c:pt idx="3087">
                        <c:v>215.07786999999999</c:v>
                      </c:pt>
                      <c:pt idx="3088">
                        <c:v>215.22117</c:v>
                      </c:pt>
                      <c:pt idx="3089">
                        <c:v>215.33304000000001</c:v>
                      </c:pt>
                      <c:pt idx="3090">
                        <c:v>215.45093</c:v>
                      </c:pt>
                      <c:pt idx="3091">
                        <c:v>215.58918</c:v>
                      </c:pt>
                      <c:pt idx="3092">
                        <c:v>215.72156000000001</c:v>
                      </c:pt>
                      <c:pt idx="3093">
                        <c:v>215.81704999999999</c:v>
                      </c:pt>
                      <c:pt idx="3094">
                        <c:v>215.94612000000001</c:v>
                      </c:pt>
                      <c:pt idx="3095">
                        <c:v>216.07231999999999</c:v>
                      </c:pt>
                      <c:pt idx="3096">
                        <c:v>216.22152</c:v>
                      </c:pt>
                      <c:pt idx="3097">
                        <c:v>216.33831000000001</c:v>
                      </c:pt>
                      <c:pt idx="3098">
                        <c:v>216.44354000000001</c:v>
                      </c:pt>
                      <c:pt idx="3099">
                        <c:v>216.55475000000001</c:v>
                      </c:pt>
                      <c:pt idx="3100">
                        <c:v>216.69919999999999</c:v>
                      </c:pt>
                      <c:pt idx="3101">
                        <c:v>216.83772999999999</c:v>
                      </c:pt>
                      <c:pt idx="3102">
                        <c:v>216.94883999999999</c:v>
                      </c:pt>
                      <c:pt idx="3103">
                        <c:v>217.05052000000001</c:v>
                      </c:pt>
                      <c:pt idx="3104">
                        <c:v>217.17516000000001</c:v>
                      </c:pt>
                      <c:pt idx="3105">
                        <c:v>217.33591999999999</c:v>
                      </c:pt>
                      <c:pt idx="3106">
                        <c:v>217.44332</c:v>
                      </c:pt>
                      <c:pt idx="3107">
                        <c:v>217.57563999999999</c:v>
                      </c:pt>
                      <c:pt idx="3108">
                        <c:v>217.70898</c:v>
                      </c:pt>
                      <c:pt idx="3109">
                        <c:v>217.84214</c:v>
                      </c:pt>
                      <c:pt idx="3110">
                        <c:v>217.92487</c:v>
                      </c:pt>
                      <c:pt idx="3111">
                        <c:v>218.06458000000001</c:v>
                      </c:pt>
                      <c:pt idx="3112">
                        <c:v>218.18258</c:v>
                      </c:pt>
                      <c:pt idx="3113">
                        <c:v>218.3442</c:v>
                      </c:pt>
                      <c:pt idx="3114">
                        <c:v>218.43950000000001</c:v>
                      </c:pt>
                      <c:pt idx="3115">
                        <c:v>218.54288</c:v>
                      </c:pt>
                      <c:pt idx="3116">
                        <c:v>218.68360000000001</c:v>
                      </c:pt>
                      <c:pt idx="3117">
                        <c:v>218.82905</c:v>
                      </c:pt>
                      <c:pt idx="3118">
                        <c:v>218.95729</c:v>
                      </c:pt>
                      <c:pt idx="3119">
                        <c:v>219.08435</c:v>
                      </c:pt>
                      <c:pt idx="3120">
                        <c:v>219.19738000000001</c:v>
                      </c:pt>
                      <c:pt idx="3121">
                        <c:v>219.29737</c:v>
                      </c:pt>
                      <c:pt idx="3122">
                        <c:v>219.54940999999999</c:v>
                      </c:pt>
                      <c:pt idx="3123">
                        <c:v>219.59447</c:v>
                      </c:pt>
                      <c:pt idx="3124">
                        <c:v>219.68446</c:v>
                      </c:pt>
                      <c:pt idx="3125">
                        <c:v>219.82157000000001</c:v>
                      </c:pt>
                      <c:pt idx="3126">
                        <c:v>219.97039000000001</c:v>
                      </c:pt>
                      <c:pt idx="3127">
                        <c:v>220.06962999999999</c:v>
                      </c:pt>
                      <c:pt idx="3128">
                        <c:v>220.20780999999999</c:v>
                      </c:pt>
                      <c:pt idx="3129">
                        <c:v>220.31713999999999</c:v>
                      </c:pt>
                      <c:pt idx="3130">
                        <c:v>220.46091999999999</c:v>
                      </c:pt>
                      <c:pt idx="3131">
                        <c:v>220.56549000000001</c:v>
                      </c:pt>
                      <c:pt idx="3132">
                        <c:v>220.69098</c:v>
                      </c:pt>
                      <c:pt idx="3133">
                        <c:v>220.80089000000001</c:v>
                      </c:pt>
                      <c:pt idx="3134">
                        <c:v>220.96638999999999</c:v>
                      </c:pt>
                      <c:pt idx="3135">
                        <c:v>221.08214000000001</c:v>
                      </c:pt>
                      <c:pt idx="3136">
                        <c:v>221.20455999999999</c:v>
                      </c:pt>
                      <c:pt idx="3137">
                        <c:v>221.32926</c:v>
                      </c:pt>
                      <c:pt idx="3138">
                        <c:v>221.45079999999999</c:v>
                      </c:pt>
                      <c:pt idx="3139">
                        <c:v>221.59128000000001</c:v>
                      </c:pt>
                      <c:pt idx="3140">
                        <c:v>221.67874</c:v>
                      </c:pt>
                      <c:pt idx="3141">
                        <c:v>221.81187</c:v>
                      </c:pt>
                      <c:pt idx="3142">
                        <c:v>221.93925999999999</c:v>
                      </c:pt>
                      <c:pt idx="3143">
                        <c:v>222.10453999999999</c:v>
                      </c:pt>
                      <c:pt idx="3144">
                        <c:v>222.20385999999999</c:v>
                      </c:pt>
                      <c:pt idx="3145">
                        <c:v>222.33032</c:v>
                      </c:pt>
                      <c:pt idx="3146">
                        <c:v>222.44974999999999</c:v>
                      </c:pt>
                      <c:pt idx="3147">
                        <c:v>222.60178999999999</c:v>
                      </c:pt>
                      <c:pt idx="3148">
                        <c:v>222.70299</c:v>
                      </c:pt>
                      <c:pt idx="3149">
                        <c:v>222.80709999999999</c:v>
                      </c:pt>
                      <c:pt idx="3150">
                        <c:v>222.94262000000001</c:v>
                      </c:pt>
                      <c:pt idx="3151">
                        <c:v>223.10722000000001</c:v>
                      </c:pt>
                      <c:pt idx="3152">
                        <c:v>223.19128000000001</c:v>
                      </c:pt>
                      <c:pt idx="3153">
                        <c:v>223.29895999999999</c:v>
                      </c:pt>
                      <c:pt idx="3154">
                        <c:v>223.41435000000001</c:v>
                      </c:pt>
                      <c:pt idx="3155">
                        <c:v>223.57467</c:v>
                      </c:pt>
                      <c:pt idx="3156">
                        <c:v>223.69185999999999</c:v>
                      </c:pt>
                      <c:pt idx="3157">
                        <c:v>223.80815999999999</c:v>
                      </c:pt>
                      <c:pt idx="3158">
                        <c:v>223.93427</c:v>
                      </c:pt>
                      <c:pt idx="3159">
                        <c:v>224.05690000000001</c:v>
                      </c:pt>
                      <c:pt idx="3160">
                        <c:v>224.20893000000001</c:v>
                      </c:pt>
                      <c:pt idx="3161">
                        <c:v>224.33604</c:v>
                      </c:pt>
                      <c:pt idx="3162">
                        <c:v>224.44184999999999</c:v>
                      </c:pt>
                      <c:pt idx="3163">
                        <c:v>224.57543000000001</c:v>
                      </c:pt>
                      <c:pt idx="3164">
                        <c:v>224.71437</c:v>
                      </c:pt>
                      <c:pt idx="3165">
                        <c:v>224.82763</c:v>
                      </c:pt>
                      <c:pt idx="3166">
                        <c:v>224.94663</c:v>
                      </c:pt>
                      <c:pt idx="3167">
                        <c:v>225.05779000000001</c:v>
                      </c:pt>
                      <c:pt idx="3168">
                        <c:v>225.21046999999999</c:v>
                      </c:pt>
                      <c:pt idx="3169">
                        <c:v>225.31573</c:v>
                      </c:pt>
                      <c:pt idx="3170">
                        <c:v>225.44449</c:v>
                      </c:pt>
                      <c:pt idx="3171">
                        <c:v>225.52898999999999</c:v>
                      </c:pt>
                      <c:pt idx="3172">
                        <c:v>225.68893</c:v>
                      </c:pt>
                      <c:pt idx="3173">
                        <c:v>225.77001000000001</c:v>
                      </c:pt>
                      <c:pt idx="3174">
                        <c:v>225.9178</c:v>
                      </c:pt>
                      <c:pt idx="3175">
                        <c:v>226.03120999999999</c:v>
                      </c:pt>
                      <c:pt idx="3176">
                        <c:v>226.17286999999999</c:v>
                      </c:pt>
                      <c:pt idx="3177">
                        <c:v>226.30983000000001</c:v>
                      </c:pt>
                      <c:pt idx="3178">
                        <c:v>226.4545</c:v>
                      </c:pt>
                      <c:pt idx="3179">
                        <c:v>226.57619</c:v>
                      </c:pt>
                      <c:pt idx="3180">
                        <c:v>226.69923</c:v>
                      </c:pt>
                      <c:pt idx="3181">
                        <c:v>226.83771999999999</c:v>
                      </c:pt>
                      <c:pt idx="3182">
                        <c:v>226.93924999999999</c:v>
                      </c:pt>
                      <c:pt idx="3183">
                        <c:v>227.19633999999999</c:v>
                      </c:pt>
                      <c:pt idx="3184">
                        <c:v>227.18151</c:v>
                      </c:pt>
                      <c:pt idx="3185">
                        <c:v>227.33509000000001</c:v>
                      </c:pt>
                      <c:pt idx="3186">
                        <c:v>227.43088</c:v>
                      </c:pt>
                      <c:pt idx="3187">
                        <c:v>227.57314</c:v>
                      </c:pt>
                      <c:pt idx="3188">
                        <c:v>227.67326</c:v>
                      </c:pt>
                      <c:pt idx="3189">
                        <c:v>227.8502</c:v>
                      </c:pt>
                      <c:pt idx="3190">
                        <c:v>227.93360999999999</c:v>
                      </c:pt>
                      <c:pt idx="3191">
                        <c:v>228.04616999999999</c:v>
                      </c:pt>
                      <c:pt idx="3192">
                        <c:v>228.1815</c:v>
                      </c:pt>
                      <c:pt idx="3193">
                        <c:v>228.32310000000001</c:v>
                      </c:pt>
                      <c:pt idx="3194">
                        <c:v>228.44479000000001</c:v>
                      </c:pt>
                      <c:pt idx="3195">
                        <c:v>228.583</c:v>
                      </c:pt>
                      <c:pt idx="3196">
                        <c:v>228.69219000000001</c:v>
                      </c:pt>
                      <c:pt idx="3197">
                        <c:v>228.82674</c:v>
                      </c:pt>
                      <c:pt idx="3198">
                        <c:v>228.96170000000001</c:v>
                      </c:pt>
                      <c:pt idx="3199">
                        <c:v>229.06532999999999</c:v>
                      </c:pt>
                      <c:pt idx="3200">
                        <c:v>229.17644000000001</c:v>
                      </c:pt>
                      <c:pt idx="3201">
                        <c:v>229.30181999999999</c:v>
                      </c:pt>
                      <c:pt idx="3202">
                        <c:v>229.45047</c:v>
                      </c:pt>
                      <c:pt idx="3203">
                        <c:v>229.53656000000001</c:v>
                      </c:pt>
                      <c:pt idx="3204">
                        <c:v>229.65418</c:v>
                      </c:pt>
                      <c:pt idx="3205">
                        <c:v>229.77216999999999</c:v>
                      </c:pt>
                      <c:pt idx="3206">
                        <c:v>229.93145000000001</c:v>
                      </c:pt>
                      <c:pt idx="3207">
                        <c:v>230.04203000000001</c:v>
                      </c:pt>
                      <c:pt idx="3208">
                        <c:v>230.15791999999999</c:v>
                      </c:pt>
                      <c:pt idx="3209">
                        <c:v>230.28890000000001</c:v>
                      </c:pt>
                      <c:pt idx="3210">
                        <c:v>230.43847</c:v>
                      </c:pt>
                      <c:pt idx="3211">
                        <c:v>230.54402999999999</c:v>
                      </c:pt>
                      <c:pt idx="3212">
                        <c:v>230.66816</c:v>
                      </c:pt>
                      <c:pt idx="3213">
                        <c:v>230.79945000000001</c:v>
                      </c:pt>
                      <c:pt idx="3214">
                        <c:v>230.93888999999999</c:v>
                      </c:pt>
                      <c:pt idx="3215">
                        <c:v>231.08372</c:v>
                      </c:pt>
                      <c:pt idx="3216">
                        <c:v>231.17087000000001</c:v>
                      </c:pt>
                      <c:pt idx="3217">
                        <c:v>231.30686</c:v>
                      </c:pt>
                      <c:pt idx="3218">
                        <c:v>231.42676</c:v>
                      </c:pt>
                      <c:pt idx="3219">
                        <c:v>231.58145999999999</c:v>
                      </c:pt>
                      <c:pt idx="3220">
                        <c:v>231.67646999999999</c:v>
                      </c:pt>
                      <c:pt idx="3221">
                        <c:v>231.79418000000001</c:v>
                      </c:pt>
                      <c:pt idx="3222">
                        <c:v>231.90523999999999</c:v>
                      </c:pt>
                      <c:pt idx="3223">
                        <c:v>232.09273999999999</c:v>
                      </c:pt>
                      <c:pt idx="3224">
                        <c:v>232.18700999999999</c:v>
                      </c:pt>
                      <c:pt idx="3225">
                        <c:v>232.29482999999999</c:v>
                      </c:pt>
                      <c:pt idx="3226">
                        <c:v>232.42590999999999</c:v>
                      </c:pt>
                      <c:pt idx="3227">
                        <c:v>232.59116</c:v>
                      </c:pt>
                      <c:pt idx="3228">
                        <c:v>232.67016000000001</c:v>
                      </c:pt>
                      <c:pt idx="3229">
                        <c:v>232.80015</c:v>
                      </c:pt>
                      <c:pt idx="3230">
                        <c:v>232.92320000000001</c:v>
                      </c:pt>
                      <c:pt idx="3231">
                        <c:v>233.06817000000001</c:v>
                      </c:pt>
                      <c:pt idx="3232">
                        <c:v>233.18732</c:v>
                      </c:pt>
                      <c:pt idx="3233">
                        <c:v>233.29166000000001</c:v>
                      </c:pt>
                      <c:pt idx="3234">
                        <c:v>233.41923</c:v>
                      </c:pt>
                      <c:pt idx="3235">
                        <c:v>233.56019000000001</c:v>
                      </c:pt>
                      <c:pt idx="3236">
                        <c:v>233.68475000000001</c:v>
                      </c:pt>
                      <c:pt idx="3237">
                        <c:v>233.79513</c:v>
                      </c:pt>
                      <c:pt idx="3238">
                        <c:v>233.91544999999999</c:v>
                      </c:pt>
                      <c:pt idx="3239">
                        <c:v>234.02471</c:v>
                      </c:pt>
                      <c:pt idx="3240">
                        <c:v>234.19571999999999</c:v>
                      </c:pt>
                      <c:pt idx="3241">
                        <c:v>234.27847</c:v>
                      </c:pt>
                      <c:pt idx="3242">
                        <c:v>234.40545</c:v>
                      </c:pt>
                      <c:pt idx="3243">
                        <c:v>234.51967999999999</c:v>
                      </c:pt>
                      <c:pt idx="3244">
                        <c:v>234.82875999999999</c:v>
                      </c:pt>
                      <c:pt idx="3245">
                        <c:v>234.75587999999999</c:v>
                      </c:pt>
                      <c:pt idx="3246">
                        <c:v>234.89563000000001</c:v>
                      </c:pt>
                      <c:pt idx="3247">
                        <c:v>235.01479</c:v>
                      </c:pt>
                      <c:pt idx="3248">
                        <c:v>235.13872000000001</c:v>
                      </c:pt>
                      <c:pt idx="3249">
                        <c:v>235.29383999999999</c:v>
                      </c:pt>
                      <c:pt idx="3250">
                        <c:v>235.39223999999999</c:v>
                      </c:pt>
                      <c:pt idx="3251">
                        <c:v>235.51487</c:v>
                      </c:pt>
                      <c:pt idx="3252">
                        <c:v>235.64805000000001</c:v>
                      </c:pt>
                      <c:pt idx="3253">
                        <c:v>235.80294000000001</c:v>
                      </c:pt>
                      <c:pt idx="3254">
                        <c:v>235.90953999999999</c:v>
                      </c:pt>
                      <c:pt idx="3255">
                        <c:v>236.02670000000001</c:v>
                      </c:pt>
                      <c:pt idx="3256">
                        <c:v>236.14599999999999</c:v>
                      </c:pt>
                      <c:pt idx="3257">
                        <c:v>236.29794999999999</c:v>
                      </c:pt>
                      <c:pt idx="3258">
                        <c:v>236.38314</c:v>
                      </c:pt>
                      <c:pt idx="3259">
                        <c:v>236.50618</c:v>
                      </c:pt>
                      <c:pt idx="3260">
                        <c:v>236.64367999999999</c:v>
                      </c:pt>
                      <c:pt idx="3261">
                        <c:v>236.79601</c:v>
                      </c:pt>
                      <c:pt idx="3262">
                        <c:v>236.88717</c:v>
                      </c:pt>
                      <c:pt idx="3263">
                        <c:v>237.00451000000001</c:v>
                      </c:pt>
                      <c:pt idx="3264">
                        <c:v>237.12515999999999</c:v>
                      </c:pt>
                      <c:pt idx="3265">
                        <c:v>237.29818</c:v>
                      </c:pt>
                      <c:pt idx="3266">
                        <c:v>237.41118</c:v>
                      </c:pt>
                      <c:pt idx="3267">
                        <c:v>237.51399000000001</c:v>
                      </c:pt>
                      <c:pt idx="3268">
                        <c:v>237.63015999999999</c:v>
                      </c:pt>
                      <c:pt idx="3269">
                        <c:v>237.76806999999999</c:v>
                      </c:pt>
                      <c:pt idx="3270">
                        <c:v>237.91396</c:v>
                      </c:pt>
                      <c:pt idx="3271">
                        <c:v>238.01947999999999</c:v>
                      </c:pt>
                      <c:pt idx="3272">
                        <c:v>238.13785999999999</c:v>
                      </c:pt>
                      <c:pt idx="3273">
                        <c:v>238.25900999999999</c:v>
                      </c:pt>
                      <c:pt idx="3274">
                        <c:v>238.43185</c:v>
                      </c:pt>
                      <c:pt idx="3275">
                        <c:v>238.51244</c:v>
                      </c:pt>
                      <c:pt idx="3276">
                        <c:v>238.64404999999999</c:v>
                      </c:pt>
                      <c:pt idx="3277">
                        <c:v>238.77340000000001</c:v>
                      </c:pt>
                      <c:pt idx="3278">
                        <c:v>238.92841999999999</c:v>
                      </c:pt>
                      <c:pt idx="3279">
                        <c:v>239.03708</c:v>
                      </c:pt>
                      <c:pt idx="3280">
                        <c:v>239.14490000000001</c:v>
                      </c:pt>
                      <c:pt idx="3281">
                        <c:v>239.28834000000001</c:v>
                      </c:pt>
                      <c:pt idx="3282">
                        <c:v>239.42307</c:v>
                      </c:pt>
                      <c:pt idx="3283">
                        <c:v>239.52185</c:v>
                      </c:pt>
                      <c:pt idx="3284">
                        <c:v>239.65625</c:v>
                      </c:pt>
                      <c:pt idx="3285">
                        <c:v>239.77614</c:v>
                      </c:pt>
                      <c:pt idx="3286">
                        <c:v>239.90762000000001</c:v>
                      </c:pt>
                      <c:pt idx="3287">
                        <c:v>240.05673999999999</c:v>
                      </c:pt>
                      <c:pt idx="3288">
                        <c:v>240.15707</c:v>
                      </c:pt>
                      <c:pt idx="3289">
                        <c:v>240.28065000000001</c:v>
                      </c:pt>
                      <c:pt idx="3290">
                        <c:v>240.40142</c:v>
                      </c:pt>
                      <c:pt idx="3291">
                        <c:v>240.54532</c:v>
                      </c:pt>
                      <c:pt idx="3292">
                        <c:v>240.64312000000001</c:v>
                      </c:pt>
                      <c:pt idx="3293">
                        <c:v>240.76872</c:v>
                      </c:pt>
                      <c:pt idx="3294">
                        <c:v>240.8766</c:v>
                      </c:pt>
                      <c:pt idx="3295">
                        <c:v>241.03253000000001</c:v>
                      </c:pt>
                      <c:pt idx="3296">
                        <c:v>241.11420000000001</c:v>
                      </c:pt>
                      <c:pt idx="3297">
                        <c:v>241.24341000000001</c:v>
                      </c:pt>
                      <c:pt idx="3298">
                        <c:v>241.35678999999999</c:v>
                      </c:pt>
                      <c:pt idx="3299">
                        <c:v>241.54392999999999</c:v>
                      </c:pt>
                      <c:pt idx="3300">
                        <c:v>241.62191999999999</c:v>
                      </c:pt>
                      <c:pt idx="3301">
                        <c:v>241.75742</c:v>
                      </c:pt>
                      <c:pt idx="3302">
                        <c:v>241.87192999999999</c:v>
                      </c:pt>
                      <c:pt idx="3303">
                        <c:v>242.00747999999999</c:v>
                      </c:pt>
                      <c:pt idx="3304">
                        <c:v>242.13887</c:v>
                      </c:pt>
                      <c:pt idx="3305">
                        <c:v>242.34818999999999</c:v>
                      </c:pt>
                      <c:pt idx="3306">
                        <c:v>242.37452999999999</c:v>
                      </c:pt>
                      <c:pt idx="3307">
                        <c:v>242.50218000000001</c:v>
                      </c:pt>
                      <c:pt idx="3308">
                        <c:v>242.66372999999999</c:v>
                      </c:pt>
                      <c:pt idx="3309">
                        <c:v>242.7637</c:v>
                      </c:pt>
                      <c:pt idx="3310">
                        <c:v>242.88432</c:v>
                      </c:pt>
                      <c:pt idx="3311">
                        <c:v>243.00505999999999</c:v>
                      </c:pt>
                      <c:pt idx="3312">
                        <c:v>243.16310999999999</c:v>
                      </c:pt>
                      <c:pt idx="3313">
                        <c:v>243.24682999999999</c:v>
                      </c:pt>
                      <c:pt idx="3314">
                        <c:v>243.37774999999999</c:v>
                      </c:pt>
                      <c:pt idx="3315">
                        <c:v>243.48402999999999</c:v>
                      </c:pt>
                      <c:pt idx="3316">
                        <c:v>243.65528</c:v>
                      </c:pt>
                      <c:pt idx="3317">
                        <c:v>243.73645999999999</c:v>
                      </c:pt>
                      <c:pt idx="3318">
                        <c:v>243.86466999999999</c:v>
                      </c:pt>
                      <c:pt idx="3319">
                        <c:v>243.98947000000001</c:v>
                      </c:pt>
                      <c:pt idx="3320">
                        <c:v>244.15015</c:v>
                      </c:pt>
                      <c:pt idx="3321">
                        <c:v>244.24082000000001</c:v>
                      </c:pt>
                      <c:pt idx="3322">
                        <c:v>244.38174000000001</c:v>
                      </c:pt>
                      <c:pt idx="3323">
                        <c:v>244.49575999999999</c:v>
                      </c:pt>
                      <c:pt idx="3324">
                        <c:v>244.63587999999999</c:v>
                      </c:pt>
                      <c:pt idx="3325">
                        <c:v>244.75830999999999</c:v>
                      </c:pt>
                      <c:pt idx="3326">
                        <c:v>244.86713</c:v>
                      </c:pt>
                      <c:pt idx="3327">
                        <c:v>245.02360999999999</c:v>
                      </c:pt>
                      <c:pt idx="3328">
                        <c:v>245.14250000000001</c:v>
                      </c:pt>
                      <c:pt idx="3329">
                        <c:v>245.28654</c:v>
                      </c:pt>
                      <c:pt idx="3330">
                        <c:v>245.36652000000001</c:v>
                      </c:pt>
                      <c:pt idx="3331">
                        <c:v>245.48776000000001</c:v>
                      </c:pt>
                      <c:pt idx="3332">
                        <c:v>245.61788999999999</c:v>
                      </c:pt>
                      <c:pt idx="3333">
                        <c:v>245.76687999999999</c:v>
                      </c:pt>
                      <c:pt idx="3334">
                        <c:v>245.85380000000001</c:v>
                      </c:pt>
                      <c:pt idx="3335">
                        <c:v>245.99315000000001</c:v>
                      </c:pt>
                      <c:pt idx="3336">
                        <c:v>246.11362</c:v>
                      </c:pt>
                      <c:pt idx="3337">
                        <c:v>246.28963999999999</c:v>
                      </c:pt>
                      <c:pt idx="3338">
                        <c:v>246.37161</c:v>
                      </c:pt>
                      <c:pt idx="3339">
                        <c:v>246.49068</c:v>
                      </c:pt>
                      <c:pt idx="3340">
                        <c:v>246.61544000000001</c:v>
                      </c:pt>
                      <c:pt idx="3341">
                        <c:v>246.75785999999999</c:v>
                      </c:pt>
                      <c:pt idx="3342">
                        <c:v>246.88569000000001</c:v>
                      </c:pt>
                      <c:pt idx="3343">
                        <c:v>246.99319</c:v>
                      </c:pt>
                      <c:pt idx="3344">
                        <c:v>247.12187</c:v>
                      </c:pt>
                      <c:pt idx="3345">
                        <c:v>247.25104999999999</c:v>
                      </c:pt>
                      <c:pt idx="3346">
                        <c:v>247.39562000000001</c:v>
                      </c:pt>
                      <c:pt idx="3347">
                        <c:v>247.49417</c:v>
                      </c:pt>
                      <c:pt idx="3348">
                        <c:v>247.60656</c:v>
                      </c:pt>
                      <c:pt idx="3349">
                        <c:v>247.74617000000001</c:v>
                      </c:pt>
                      <c:pt idx="3350">
                        <c:v>247.89626000000001</c:v>
                      </c:pt>
                      <c:pt idx="3351">
                        <c:v>247.99207000000001</c:v>
                      </c:pt>
                      <c:pt idx="3352">
                        <c:v>248.12969000000001</c:v>
                      </c:pt>
                      <c:pt idx="3353">
                        <c:v>248.25828000000001</c:v>
                      </c:pt>
                      <c:pt idx="3354">
                        <c:v>248.38753</c:v>
                      </c:pt>
                      <c:pt idx="3355">
                        <c:v>248.48743999999999</c:v>
                      </c:pt>
                      <c:pt idx="3356">
                        <c:v>248.61070000000001</c:v>
                      </c:pt>
                      <c:pt idx="3357">
                        <c:v>248.76363000000001</c:v>
                      </c:pt>
                      <c:pt idx="3358">
                        <c:v>248.88253</c:v>
                      </c:pt>
                      <c:pt idx="3359">
                        <c:v>248.97201000000001</c:v>
                      </c:pt>
                      <c:pt idx="3360">
                        <c:v>249.10221999999999</c:v>
                      </c:pt>
                      <c:pt idx="3361">
                        <c:v>249.21770000000001</c:v>
                      </c:pt>
                      <c:pt idx="3362">
                        <c:v>249.35726</c:v>
                      </c:pt>
                      <c:pt idx="3363">
                        <c:v>249.51479</c:v>
                      </c:pt>
                      <c:pt idx="3364">
                        <c:v>249.60240999999999</c:v>
                      </c:pt>
                      <c:pt idx="3365">
                        <c:v>249.78442000000001</c:v>
                      </c:pt>
                      <c:pt idx="3366">
                        <c:v>249.92739</c:v>
                      </c:pt>
                      <c:pt idx="3367">
                        <c:v>249.99661</c:v>
                      </c:pt>
                      <c:pt idx="3368">
                        <c:v>250.09388000000001</c:v>
                      </c:pt>
                      <c:pt idx="3369">
                        <c:v>250.21832000000001</c:v>
                      </c:pt>
                      <c:pt idx="3370">
                        <c:v>250.35073</c:v>
                      </c:pt>
                      <c:pt idx="3371">
                        <c:v>250.51373000000001</c:v>
                      </c:pt>
                      <c:pt idx="3372">
                        <c:v>250.61006</c:v>
                      </c:pt>
                      <c:pt idx="3373">
                        <c:v>250.73253</c:v>
                      </c:pt>
                      <c:pt idx="3374">
                        <c:v>250.86054999999999</c:v>
                      </c:pt>
                      <c:pt idx="3375">
                        <c:v>251.00913</c:v>
                      </c:pt>
                      <c:pt idx="3376">
                        <c:v>251.11758</c:v>
                      </c:pt>
                      <c:pt idx="3377">
                        <c:v>251.23061999999999</c:v>
                      </c:pt>
                      <c:pt idx="3378">
                        <c:v>251.36745999999999</c:v>
                      </c:pt>
                      <c:pt idx="3379">
                        <c:v>251.48736</c:v>
                      </c:pt>
                      <c:pt idx="3380">
                        <c:v>251.60649000000001</c:v>
                      </c:pt>
                      <c:pt idx="3381">
                        <c:v>251.73384999999999</c:v>
                      </c:pt>
                      <c:pt idx="3382">
                        <c:v>251.85766000000001</c:v>
                      </c:pt>
                      <c:pt idx="3383">
                        <c:v>251.99677</c:v>
                      </c:pt>
                      <c:pt idx="3384">
                        <c:v>252.12454</c:v>
                      </c:pt>
                      <c:pt idx="3385">
                        <c:v>252.24486999999999</c:v>
                      </c:pt>
                      <c:pt idx="3386">
                        <c:v>252.36849000000001</c:v>
                      </c:pt>
                      <c:pt idx="3387">
                        <c:v>252.48258000000001</c:v>
                      </c:pt>
                      <c:pt idx="3388">
                        <c:v>252.62558000000001</c:v>
                      </c:pt>
                      <c:pt idx="3389">
                        <c:v>252.73188999999999</c:v>
                      </c:pt>
                      <c:pt idx="3390">
                        <c:v>252.846</c:v>
                      </c:pt>
                      <c:pt idx="3391">
                        <c:v>252.96427</c:v>
                      </c:pt>
                      <c:pt idx="3392">
                        <c:v>253.11364</c:v>
                      </c:pt>
                      <c:pt idx="3393">
                        <c:v>253.21618000000001</c:v>
                      </c:pt>
                      <c:pt idx="3394">
                        <c:v>253.33331000000001</c:v>
                      </c:pt>
                      <c:pt idx="3395">
                        <c:v>253.4615</c:v>
                      </c:pt>
                      <c:pt idx="3396">
                        <c:v>253.60150999999999</c:v>
                      </c:pt>
                      <c:pt idx="3397">
                        <c:v>253.73948999999999</c:v>
                      </c:pt>
                      <c:pt idx="3398">
                        <c:v>253.84772000000001</c:v>
                      </c:pt>
                      <c:pt idx="3399">
                        <c:v>253.98155</c:v>
                      </c:pt>
                      <c:pt idx="3400">
                        <c:v>254.10087999999999</c:v>
                      </c:pt>
                      <c:pt idx="3401">
                        <c:v>254.24645000000001</c:v>
                      </c:pt>
                      <c:pt idx="3402">
                        <c:v>254.33684</c:v>
                      </c:pt>
                      <c:pt idx="3403">
                        <c:v>254.45235</c:v>
                      </c:pt>
                      <c:pt idx="3404">
                        <c:v>254.59775999999999</c:v>
                      </c:pt>
                      <c:pt idx="3405">
                        <c:v>254.73848000000001</c:v>
                      </c:pt>
                      <c:pt idx="3406">
                        <c:v>254.83109999999999</c:v>
                      </c:pt>
                      <c:pt idx="3407">
                        <c:v>254.95652000000001</c:v>
                      </c:pt>
                      <c:pt idx="3408">
                        <c:v>255.09499</c:v>
                      </c:pt>
                      <c:pt idx="3409">
                        <c:v>255.24766</c:v>
                      </c:pt>
                      <c:pt idx="3410">
                        <c:v>255.33477999999999</c:v>
                      </c:pt>
                      <c:pt idx="3411">
                        <c:v>255.46656999999999</c:v>
                      </c:pt>
                      <c:pt idx="3412">
                        <c:v>255.59424999999999</c:v>
                      </c:pt>
                      <c:pt idx="3413">
                        <c:v>255.75039000000001</c:v>
                      </c:pt>
                      <c:pt idx="3414">
                        <c:v>255.85659999999999</c:v>
                      </c:pt>
                      <c:pt idx="3415">
                        <c:v>255.96924999999999</c:v>
                      </c:pt>
                      <c:pt idx="3416">
                        <c:v>256.10937000000001</c:v>
                      </c:pt>
                      <c:pt idx="3417">
                        <c:v>256.22672999999998</c:v>
                      </c:pt>
                      <c:pt idx="3418">
                        <c:v>256.37765999999999</c:v>
                      </c:pt>
                      <c:pt idx="3419">
                        <c:v>256.46883000000003</c:v>
                      </c:pt>
                      <c:pt idx="3420">
                        <c:v>256.60192000000001</c:v>
                      </c:pt>
                      <c:pt idx="3421">
                        <c:v>256.72978999999998</c:v>
                      </c:pt>
                      <c:pt idx="3422">
                        <c:v>256.87007999999997</c:v>
                      </c:pt>
                      <c:pt idx="3423">
                        <c:v>256.98586</c:v>
                      </c:pt>
                      <c:pt idx="3424">
                        <c:v>257.11293000000001</c:v>
                      </c:pt>
                      <c:pt idx="3425">
                        <c:v>257.24072999999999</c:v>
                      </c:pt>
                      <c:pt idx="3426">
                        <c:v>257.42207999999999</c:v>
                      </c:pt>
                      <c:pt idx="3427">
                        <c:v>257.53438999999997</c:v>
                      </c:pt>
                      <c:pt idx="3428">
                        <c:v>257.59636999999998</c:v>
                      </c:pt>
                      <c:pt idx="3429">
                        <c:v>257.71803</c:v>
                      </c:pt>
                      <c:pt idx="3430">
                        <c:v>257.84881000000001</c:v>
                      </c:pt>
                      <c:pt idx="3431">
                        <c:v>257.97832</c:v>
                      </c:pt>
                      <c:pt idx="3432">
                        <c:v>258.09197</c:v>
                      </c:pt>
                      <c:pt idx="3433">
                        <c:v>258.21978999999999</c:v>
                      </c:pt>
                      <c:pt idx="3434">
                        <c:v>258.33746000000002</c:v>
                      </c:pt>
                      <c:pt idx="3435">
                        <c:v>258.49520999999999</c:v>
                      </c:pt>
                      <c:pt idx="3436">
                        <c:v>258.58978000000002</c:v>
                      </c:pt>
                      <c:pt idx="3437">
                        <c:v>258.71951999999999</c:v>
                      </c:pt>
                      <c:pt idx="3438">
                        <c:v>258.83940999999999</c:v>
                      </c:pt>
                      <c:pt idx="3439">
                        <c:v>258.99729000000002</c:v>
                      </c:pt>
                      <c:pt idx="3440">
                        <c:v>259.11444999999998</c:v>
                      </c:pt>
                      <c:pt idx="3441">
                        <c:v>259.22280000000001</c:v>
                      </c:pt>
                      <c:pt idx="3442">
                        <c:v>259.35410000000002</c:v>
                      </c:pt>
                      <c:pt idx="3443">
                        <c:v>259.49002999999999</c:v>
                      </c:pt>
                      <c:pt idx="3444">
                        <c:v>259.58994000000001</c:v>
                      </c:pt>
                      <c:pt idx="3445">
                        <c:v>259.72383000000002</c:v>
                      </c:pt>
                      <c:pt idx="3446">
                        <c:v>259.86561</c:v>
                      </c:pt>
                      <c:pt idx="3447">
                        <c:v>260.00299000000001</c:v>
                      </c:pt>
                      <c:pt idx="3448">
                        <c:v>260.11705000000001</c:v>
                      </c:pt>
                      <c:pt idx="3449">
                        <c:v>260.23036000000002</c:v>
                      </c:pt>
                      <c:pt idx="3450">
                        <c:v>260.35376000000002</c:v>
                      </c:pt>
                      <c:pt idx="3451">
                        <c:v>260.47395</c:v>
                      </c:pt>
                      <c:pt idx="3452">
                        <c:v>260.61502999999999</c:v>
                      </c:pt>
                      <c:pt idx="3453">
                        <c:v>260.70290999999997</c:v>
                      </c:pt>
                      <c:pt idx="3454">
                        <c:v>260.84062999999998</c:v>
                      </c:pt>
                      <c:pt idx="3455">
                        <c:v>260.96978000000001</c:v>
                      </c:pt>
                      <c:pt idx="3456">
                        <c:v>261.12799000000001</c:v>
                      </c:pt>
                      <c:pt idx="3457">
                        <c:v>261.22683999999998</c:v>
                      </c:pt>
                      <c:pt idx="3458">
                        <c:v>261.34282999999999</c:v>
                      </c:pt>
                      <c:pt idx="3459">
                        <c:v>261.48455000000001</c:v>
                      </c:pt>
                      <c:pt idx="3460">
                        <c:v>261.62794000000002</c:v>
                      </c:pt>
                      <c:pt idx="3461">
                        <c:v>261.73795000000001</c:v>
                      </c:pt>
                      <c:pt idx="3462">
                        <c:v>261.84073000000001</c:v>
                      </c:pt>
                      <c:pt idx="3463">
                        <c:v>261.97266999999999</c:v>
                      </c:pt>
                      <c:pt idx="3464">
                        <c:v>262.10771999999997</c:v>
                      </c:pt>
                      <c:pt idx="3465">
                        <c:v>262.23304999999999</c:v>
                      </c:pt>
                      <c:pt idx="3466">
                        <c:v>262.35318000000001</c:v>
                      </c:pt>
                      <c:pt idx="3467">
                        <c:v>262.47035</c:v>
                      </c:pt>
                      <c:pt idx="3468">
                        <c:v>262.59989000000002</c:v>
                      </c:pt>
                      <c:pt idx="3469">
                        <c:v>262.74975999999998</c:v>
                      </c:pt>
                      <c:pt idx="3470">
                        <c:v>262.84957000000003</c:v>
                      </c:pt>
                      <c:pt idx="3471">
                        <c:v>262.95985000000002</c:v>
                      </c:pt>
                      <c:pt idx="3472">
                        <c:v>263.08616000000001</c:v>
                      </c:pt>
                      <c:pt idx="3473">
                        <c:v>263.25815</c:v>
                      </c:pt>
                      <c:pt idx="3474">
                        <c:v>263.34323999999998</c:v>
                      </c:pt>
                      <c:pt idx="3475">
                        <c:v>263.47872999999998</c:v>
                      </c:pt>
                      <c:pt idx="3476">
                        <c:v>263.60176999999999</c:v>
                      </c:pt>
                      <c:pt idx="3477">
                        <c:v>263.75306</c:v>
                      </c:pt>
                      <c:pt idx="3478">
                        <c:v>263.85739999999998</c:v>
                      </c:pt>
                      <c:pt idx="3479">
                        <c:v>263.96548999999999</c:v>
                      </c:pt>
                      <c:pt idx="3480">
                        <c:v>264.07529</c:v>
                      </c:pt>
                      <c:pt idx="3481">
                        <c:v>264.23183999999998</c:v>
                      </c:pt>
                      <c:pt idx="3482">
                        <c:v>264.32997999999998</c:v>
                      </c:pt>
                      <c:pt idx="3483">
                        <c:v>264.45731000000001</c:v>
                      </c:pt>
                      <c:pt idx="3484">
                        <c:v>264.61108000000002</c:v>
                      </c:pt>
                      <c:pt idx="3485">
                        <c:v>264.76569999999998</c:v>
                      </c:pt>
                      <c:pt idx="3486">
                        <c:v>264.84930000000003</c:v>
                      </c:pt>
                      <c:pt idx="3487">
                        <c:v>265.0788</c:v>
                      </c:pt>
                      <c:pt idx="3488">
                        <c:v>265.11865</c:v>
                      </c:pt>
                      <c:pt idx="3489">
                        <c:v>265.22143999999997</c:v>
                      </c:pt>
                      <c:pt idx="3490">
                        <c:v>265.35955000000001</c:v>
                      </c:pt>
                      <c:pt idx="3491">
                        <c:v>265.46440999999999</c:v>
                      </c:pt>
                      <c:pt idx="3492">
                        <c:v>265.59521999999998</c:v>
                      </c:pt>
                      <c:pt idx="3493">
                        <c:v>265.72255000000001</c:v>
                      </c:pt>
                      <c:pt idx="3494">
                        <c:v>265.87245999999999</c:v>
                      </c:pt>
                      <c:pt idx="3495">
                        <c:v>265.97838000000002</c:v>
                      </c:pt>
                      <c:pt idx="3496">
                        <c:v>266.08456000000001</c:v>
                      </c:pt>
                      <c:pt idx="3497">
                        <c:v>266.22071</c:v>
                      </c:pt>
                      <c:pt idx="3498">
                        <c:v>266.38560000000001</c:v>
                      </c:pt>
                      <c:pt idx="3499">
                        <c:v>266.48129999999998</c:v>
                      </c:pt>
                      <c:pt idx="3500">
                        <c:v>266.57945999999998</c:v>
                      </c:pt>
                      <c:pt idx="3501">
                        <c:v>266.71505999999999</c:v>
                      </c:pt>
                      <c:pt idx="3502">
                        <c:v>266.86509000000001</c:v>
                      </c:pt>
                      <c:pt idx="3503">
                        <c:v>266.98500999999999</c:v>
                      </c:pt>
                      <c:pt idx="3504">
                        <c:v>267.12349</c:v>
                      </c:pt>
                      <c:pt idx="3505">
                        <c:v>267.22672999999998</c:v>
                      </c:pt>
                      <c:pt idx="3506">
                        <c:v>267.35210000000001</c:v>
                      </c:pt>
                      <c:pt idx="3507">
                        <c:v>267.47865000000002</c:v>
                      </c:pt>
                      <c:pt idx="3508">
                        <c:v>267.60802000000001</c:v>
                      </c:pt>
                      <c:pt idx="3509">
                        <c:v>267.74851000000001</c:v>
                      </c:pt>
                      <c:pt idx="3510">
                        <c:v>267.84762000000001</c:v>
                      </c:pt>
                      <c:pt idx="3511">
                        <c:v>267.99140999999997</c:v>
                      </c:pt>
                      <c:pt idx="3512">
                        <c:v>268.0831</c:v>
                      </c:pt>
                      <c:pt idx="3513">
                        <c:v>268.20182</c:v>
                      </c:pt>
                      <c:pt idx="3514">
                        <c:v>268.33868999999999</c:v>
                      </c:pt>
                      <c:pt idx="3515">
                        <c:v>268.50903</c:v>
                      </c:pt>
                      <c:pt idx="3516">
                        <c:v>268.60628000000003</c:v>
                      </c:pt>
                      <c:pt idx="3517">
                        <c:v>268.71514999999999</c:v>
                      </c:pt>
                      <c:pt idx="3518">
                        <c:v>268.84541999999999</c:v>
                      </c:pt>
                      <c:pt idx="3519">
                        <c:v>268.98088999999999</c:v>
                      </c:pt>
                      <c:pt idx="3520">
                        <c:v>269.09160000000003</c:v>
                      </c:pt>
                      <c:pt idx="3521">
                        <c:v>269.22631999999999</c:v>
                      </c:pt>
                      <c:pt idx="3522">
                        <c:v>269.35019999999997</c:v>
                      </c:pt>
                      <c:pt idx="3523">
                        <c:v>269.51785999999998</c:v>
                      </c:pt>
                      <c:pt idx="3524">
                        <c:v>269.59066999999999</c:v>
                      </c:pt>
                      <c:pt idx="3525">
                        <c:v>269.71803999999997</c:v>
                      </c:pt>
                      <c:pt idx="3526">
                        <c:v>269.87313</c:v>
                      </c:pt>
                      <c:pt idx="3527">
                        <c:v>269.99606999999997</c:v>
                      </c:pt>
                      <c:pt idx="3528">
                        <c:v>270.13887</c:v>
                      </c:pt>
                      <c:pt idx="3529">
                        <c:v>270.21962000000002</c:v>
                      </c:pt>
                      <c:pt idx="3530">
                        <c:v>270.35599999999999</c:v>
                      </c:pt>
                      <c:pt idx="3531">
                        <c:v>270.49928999999997</c:v>
                      </c:pt>
                      <c:pt idx="3532">
                        <c:v>270.60520000000002</c:v>
                      </c:pt>
                      <c:pt idx="3533">
                        <c:v>270.73466999999999</c:v>
                      </c:pt>
                      <c:pt idx="3534">
                        <c:v>270.86245000000002</c:v>
                      </c:pt>
                      <c:pt idx="3535">
                        <c:v>270.96600999999998</c:v>
                      </c:pt>
                      <c:pt idx="3536">
                        <c:v>271.12288000000001</c:v>
                      </c:pt>
                      <c:pt idx="3537">
                        <c:v>271.22503</c:v>
                      </c:pt>
                      <c:pt idx="3538">
                        <c:v>271.34014999999999</c:v>
                      </c:pt>
                      <c:pt idx="3539">
                        <c:v>271.48156</c:v>
                      </c:pt>
                      <c:pt idx="3540">
                        <c:v>271.63189999999997</c:v>
                      </c:pt>
                      <c:pt idx="3541">
                        <c:v>271.72584000000001</c:v>
                      </c:pt>
                      <c:pt idx="3542">
                        <c:v>271.84726000000001</c:v>
                      </c:pt>
                      <c:pt idx="3543">
                        <c:v>271.97097000000002</c:v>
                      </c:pt>
                      <c:pt idx="3544">
                        <c:v>272.12239</c:v>
                      </c:pt>
                      <c:pt idx="3545">
                        <c:v>272.24538000000001</c:v>
                      </c:pt>
                      <c:pt idx="3546">
                        <c:v>272.363</c:v>
                      </c:pt>
                      <c:pt idx="3547">
                        <c:v>272.47208000000001</c:v>
                      </c:pt>
                      <c:pt idx="3548">
                        <c:v>272.71116000000001</c:v>
                      </c:pt>
                      <c:pt idx="3549">
                        <c:v>272.73453999999998</c:v>
                      </c:pt>
                      <c:pt idx="3550">
                        <c:v>272.83136000000002</c:v>
                      </c:pt>
                      <c:pt idx="3551">
                        <c:v>272.95746000000003</c:v>
                      </c:pt>
                      <c:pt idx="3552">
                        <c:v>273.10032999999999</c:v>
                      </c:pt>
                      <c:pt idx="3553">
                        <c:v>273.23840999999999</c:v>
                      </c:pt>
                      <c:pt idx="3554">
                        <c:v>273.35430000000002</c:v>
                      </c:pt>
                      <c:pt idx="3555">
                        <c:v>273.46179999999998</c:v>
                      </c:pt>
                      <c:pt idx="3556">
                        <c:v>273.58247999999998</c:v>
                      </c:pt>
                      <c:pt idx="3557">
                        <c:v>273.73746999999997</c:v>
                      </c:pt>
                      <c:pt idx="3558">
                        <c:v>273.82503000000003</c:v>
                      </c:pt>
                      <c:pt idx="3559">
                        <c:v>273.95681999999999</c:v>
                      </c:pt>
                      <c:pt idx="3560">
                        <c:v>274.0881</c:v>
                      </c:pt>
                      <c:pt idx="3561">
                        <c:v>274.22962999999999</c:v>
                      </c:pt>
                      <c:pt idx="3562">
                        <c:v>274.33240000000001</c:v>
                      </c:pt>
                      <c:pt idx="3563">
                        <c:v>274.46078</c:v>
                      </c:pt>
                      <c:pt idx="3564">
                        <c:v>274.57650999999998</c:v>
                      </c:pt>
                      <c:pt idx="3565">
                        <c:v>274.71690999999998</c:v>
                      </c:pt>
                      <c:pt idx="3566">
                        <c:v>274.87132000000003</c:v>
                      </c:pt>
                      <c:pt idx="3567">
                        <c:v>274.96701000000002</c:v>
                      </c:pt>
                      <c:pt idx="3568">
                        <c:v>275.06473999999997</c:v>
                      </c:pt>
                      <c:pt idx="3569">
                        <c:v>275.18392</c:v>
                      </c:pt>
                      <c:pt idx="3570">
                        <c:v>275.35271</c:v>
                      </c:pt>
                      <c:pt idx="3571">
                        <c:v>275.45913000000002</c:v>
                      </c:pt>
                      <c:pt idx="3572">
                        <c:v>275.58136999999999</c:v>
                      </c:pt>
                      <c:pt idx="3573">
                        <c:v>275.6979</c:v>
                      </c:pt>
                      <c:pt idx="3574">
                        <c:v>275.84444999999999</c:v>
                      </c:pt>
                      <c:pt idx="3575">
                        <c:v>275.95567</c:v>
                      </c:pt>
                      <c:pt idx="3576">
                        <c:v>276.07961999999998</c:v>
                      </c:pt>
                      <c:pt idx="3577">
                        <c:v>276.20431000000002</c:v>
                      </c:pt>
                      <c:pt idx="3578">
                        <c:v>276.35834999999997</c:v>
                      </c:pt>
                      <c:pt idx="3579">
                        <c:v>276.47138000000001</c:v>
                      </c:pt>
                      <c:pt idx="3580">
                        <c:v>276.60178999999999</c:v>
                      </c:pt>
                      <c:pt idx="3581">
                        <c:v>276.69308000000001</c:v>
                      </c:pt>
                      <c:pt idx="3582">
                        <c:v>276.83346</c:v>
                      </c:pt>
                      <c:pt idx="3583">
                        <c:v>276.95549999999997</c:v>
                      </c:pt>
                      <c:pt idx="3584">
                        <c:v>277.06846000000002</c:v>
                      </c:pt>
                      <c:pt idx="3585">
                        <c:v>277.18558999999999</c:v>
                      </c:pt>
                      <c:pt idx="3586">
                        <c:v>277.31047000000001</c:v>
                      </c:pt>
                      <c:pt idx="3587">
                        <c:v>277.46417000000002</c:v>
                      </c:pt>
                      <c:pt idx="3588">
                        <c:v>277.5693</c:v>
                      </c:pt>
                      <c:pt idx="3589">
                        <c:v>277.67935</c:v>
                      </c:pt>
                      <c:pt idx="3590">
                        <c:v>277.81783999999999</c:v>
                      </c:pt>
                      <c:pt idx="3591">
                        <c:v>277.97032000000002</c:v>
                      </c:pt>
                      <c:pt idx="3592">
                        <c:v>278.09303</c:v>
                      </c:pt>
                      <c:pt idx="3593">
                        <c:v>278.22327999999999</c:v>
                      </c:pt>
                      <c:pt idx="3594">
                        <c:v>278.33017000000001</c:v>
                      </c:pt>
                      <c:pt idx="3595">
                        <c:v>278.49425000000002</c:v>
                      </c:pt>
                      <c:pt idx="3596">
                        <c:v>278.59800999999999</c:v>
                      </c:pt>
                      <c:pt idx="3597">
                        <c:v>278.72417000000002</c:v>
                      </c:pt>
                      <c:pt idx="3598">
                        <c:v>278.8372</c:v>
                      </c:pt>
                      <c:pt idx="3599">
                        <c:v>278.99637000000001</c:v>
                      </c:pt>
                      <c:pt idx="3600">
                        <c:v>279.08413000000002</c:v>
                      </c:pt>
                      <c:pt idx="3601">
                        <c:v>279.19684999999998</c:v>
                      </c:pt>
                      <c:pt idx="3602">
                        <c:v>279.32643999999999</c:v>
                      </c:pt>
                      <c:pt idx="3603">
                        <c:v>279.43817999999999</c:v>
                      </c:pt>
                      <c:pt idx="3604">
                        <c:v>279.60401999999999</c:v>
                      </c:pt>
                      <c:pt idx="3605">
                        <c:v>279.69117999999997</c:v>
                      </c:pt>
                      <c:pt idx="3606">
                        <c:v>279.80684000000002</c:v>
                      </c:pt>
                      <c:pt idx="3607">
                        <c:v>279.95028000000002</c:v>
                      </c:pt>
                      <c:pt idx="3608">
                        <c:v>280.09827000000001</c:v>
                      </c:pt>
                      <c:pt idx="3609">
                        <c:v>280.30676999999997</c:v>
                      </c:pt>
                      <c:pt idx="3610">
                        <c:v>280.31319999999999</c:v>
                      </c:pt>
                      <c:pt idx="3611">
                        <c:v>280.44141000000002</c:v>
                      </c:pt>
                      <c:pt idx="3612">
                        <c:v>280.59499</c:v>
                      </c:pt>
                      <c:pt idx="3613">
                        <c:v>280.69914</c:v>
                      </c:pt>
                      <c:pt idx="3614">
                        <c:v>280.81626</c:v>
                      </c:pt>
                      <c:pt idx="3615">
                        <c:v>280.95623999999998</c:v>
                      </c:pt>
                      <c:pt idx="3616">
                        <c:v>281.09746999999999</c:v>
                      </c:pt>
                      <c:pt idx="3617">
                        <c:v>281.20803999999998</c:v>
                      </c:pt>
                      <c:pt idx="3618">
                        <c:v>281.31031000000002</c:v>
                      </c:pt>
                      <c:pt idx="3619">
                        <c:v>281.45001999999999</c:v>
                      </c:pt>
                      <c:pt idx="3620">
                        <c:v>281.57704999999999</c:v>
                      </c:pt>
                      <c:pt idx="3621">
                        <c:v>281.72269999999997</c:v>
                      </c:pt>
                      <c:pt idx="3622">
                        <c:v>281.82184000000001</c:v>
                      </c:pt>
                      <c:pt idx="3623">
                        <c:v>281.93815000000001</c:v>
                      </c:pt>
                      <c:pt idx="3624">
                        <c:v>282.07524000000001</c:v>
                      </c:pt>
                      <c:pt idx="3625">
                        <c:v>282.23827999999997</c:v>
                      </c:pt>
                      <c:pt idx="3626">
                        <c:v>282.3227</c:v>
                      </c:pt>
                      <c:pt idx="3627">
                        <c:v>282.44382999999999</c:v>
                      </c:pt>
                      <c:pt idx="3628">
                        <c:v>282.57044000000002</c:v>
                      </c:pt>
                      <c:pt idx="3629">
                        <c:v>282.73430999999999</c:v>
                      </c:pt>
                      <c:pt idx="3630">
                        <c:v>282.81540000000001</c:v>
                      </c:pt>
                      <c:pt idx="3631">
                        <c:v>282.93792000000002</c:v>
                      </c:pt>
                      <c:pt idx="3632">
                        <c:v>283.06421999999998</c:v>
                      </c:pt>
                      <c:pt idx="3633">
                        <c:v>283.22453000000002</c:v>
                      </c:pt>
                      <c:pt idx="3634">
                        <c:v>283.30691000000002</c:v>
                      </c:pt>
                      <c:pt idx="3635">
                        <c:v>283.43295000000001</c:v>
                      </c:pt>
                      <c:pt idx="3636">
                        <c:v>283.57190000000003</c:v>
                      </c:pt>
                      <c:pt idx="3637">
                        <c:v>283.70172000000002</c:v>
                      </c:pt>
                      <c:pt idx="3638">
                        <c:v>283.84210999999999</c:v>
                      </c:pt>
                      <c:pt idx="3639">
                        <c:v>283.93894</c:v>
                      </c:pt>
                      <c:pt idx="3640">
                        <c:v>284.07499000000001</c:v>
                      </c:pt>
                      <c:pt idx="3641">
                        <c:v>284.19396</c:v>
                      </c:pt>
                      <c:pt idx="3642">
                        <c:v>284.36155000000002</c:v>
                      </c:pt>
                      <c:pt idx="3643">
                        <c:v>284.45299999999997</c:v>
                      </c:pt>
                      <c:pt idx="3644">
                        <c:v>284.58872000000002</c:v>
                      </c:pt>
                      <c:pt idx="3645">
                        <c:v>284.70396</c:v>
                      </c:pt>
                      <c:pt idx="3646">
                        <c:v>284.85534000000001</c:v>
                      </c:pt>
                      <c:pt idx="3647">
                        <c:v>284.94974999999999</c:v>
                      </c:pt>
                      <c:pt idx="3648">
                        <c:v>285.06267000000003</c:v>
                      </c:pt>
                      <c:pt idx="3649">
                        <c:v>285.20862</c:v>
                      </c:pt>
                      <c:pt idx="3650">
                        <c:v>285.35937999999999</c:v>
                      </c:pt>
                      <c:pt idx="3651">
                        <c:v>285.43781999999999</c:v>
                      </c:pt>
                      <c:pt idx="3652">
                        <c:v>285.56365</c:v>
                      </c:pt>
                      <c:pt idx="3653">
                        <c:v>285.70121</c:v>
                      </c:pt>
                      <c:pt idx="3654">
                        <c:v>285.83238</c:v>
                      </c:pt>
                      <c:pt idx="3655">
                        <c:v>285.93358999999998</c:v>
                      </c:pt>
                      <c:pt idx="3656">
                        <c:v>286.07132999999999</c:v>
                      </c:pt>
                      <c:pt idx="3657">
                        <c:v>286.19364999999999</c:v>
                      </c:pt>
                      <c:pt idx="3658">
                        <c:v>286.32565</c:v>
                      </c:pt>
                      <c:pt idx="3659">
                        <c:v>286.45994000000002</c:v>
                      </c:pt>
                      <c:pt idx="3660">
                        <c:v>286.55862999999999</c:v>
                      </c:pt>
                      <c:pt idx="3661">
                        <c:v>286.69236999999998</c:v>
                      </c:pt>
                      <c:pt idx="3662">
                        <c:v>286.80178999999998</c:v>
                      </c:pt>
                      <c:pt idx="3663">
                        <c:v>286.94382000000002</c:v>
                      </c:pt>
                      <c:pt idx="3664">
                        <c:v>287.06419</c:v>
                      </c:pt>
                      <c:pt idx="3665">
                        <c:v>287.19123999999999</c:v>
                      </c:pt>
                      <c:pt idx="3666">
                        <c:v>287.30826999999999</c:v>
                      </c:pt>
                      <c:pt idx="3667">
                        <c:v>287.45238999999998</c:v>
                      </c:pt>
                      <c:pt idx="3668">
                        <c:v>287.54843</c:v>
                      </c:pt>
                      <c:pt idx="3669">
                        <c:v>287.72054000000003</c:v>
                      </c:pt>
                      <c:pt idx="3670">
                        <c:v>287.87007999999997</c:v>
                      </c:pt>
                      <c:pt idx="3671">
                        <c:v>287.95022</c:v>
                      </c:pt>
                      <c:pt idx="3672">
                        <c:v>288.04514999999998</c:v>
                      </c:pt>
                      <c:pt idx="3673">
                        <c:v>288.18074999999999</c:v>
                      </c:pt>
                      <c:pt idx="3674">
                        <c:v>288.30712999999997</c:v>
                      </c:pt>
                      <c:pt idx="3675">
                        <c:v>288.42786999999998</c:v>
                      </c:pt>
                      <c:pt idx="3676">
                        <c:v>288.5711</c:v>
                      </c:pt>
                      <c:pt idx="3677">
                        <c:v>288.67908</c:v>
                      </c:pt>
                      <c:pt idx="3678">
                        <c:v>288.79761999999999</c:v>
                      </c:pt>
                      <c:pt idx="3679">
                        <c:v>288.92464000000001</c:v>
                      </c:pt>
                      <c:pt idx="3680">
                        <c:v>289.08139999999997</c:v>
                      </c:pt>
                      <c:pt idx="3681">
                        <c:v>289.1721</c:v>
                      </c:pt>
                      <c:pt idx="3682">
                        <c:v>289.30441000000002</c:v>
                      </c:pt>
                      <c:pt idx="3683">
                        <c:v>289.43506000000002</c:v>
                      </c:pt>
                      <c:pt idx="3684">
                        <c:v>289.57553000000001</c:v>
                      </c:pt>
                      <c:pt idx="3685">
                        <c:v>289.65998999999999</c:v>
                      </c:pt>
                      <c:pt idx="3686">
                        <c:v>289.79789</c:v>
                      </c:pt>
                      <c:pt idx="3687">
                        <c:v>289.92388</c:v>
                      </c:pt>
                      <c:pt idx="3688">
                        <c:v>290.07988</c:v>
                      </c:pt>
                      <c:pt idx="3689">
                        <c:v>290.18482</c:v>
                      </c:pt>
                      <c:pt idx="3690">
                        <c:v>290.29037</c:v>
                      </c:pt>
                      <c:pt idx="3691">
                        <c:v>290.40807999999998</c:v>
                      </c:pt>
                      <c:pt idx="3692">
                        <c:v>290.56409000000002</c:v>
                      </c:pt>
                      <c:pt idx="3693">
                        <c:v>290.69893999999999</c:v>
                      </c:pt>
                      <c:pt idx="3694">
                        <c:v>290.79971999999998</c:v>
                      </c:pt>
                      <c:pt idx="3695">
                        <c:v>290.91372999999999</c:v>
                      </c:pt>
                      <c:pt idx="3696">
                        <c:v>291.06094999999999</c:v>
                      </c:pt>
                      <c:pt idx="3697">
                        <c:v>291.18648999999999</c:v>
                      </c:pt>
                      <c:pt idx="3698">
                        <c:v>291.28967999999998</c:v>
                      </c:pt>
                      <c:pt idx="3699">
                        <c:v>291.41298</c:v>
                      </c:pt>
                      <c:pt idx="3700">
                        <c:v>291.51778999999999</c:v>
                      </c:pt>
                      <c:pt idx="3701">
                        <c:v>291.68981000000002</c:v>
                      </c:pt>
                      <c:pt idx="3702">
                        <c:v>291.78474999999997</c:v>
                      </c:pt>
                      <c:pt idx="3703">
                        <c:v>291.91726</c:v>
                      </c:pt>
                      <c:pt idx="3704">
                        <c:v>292.05763999999999</c:v>
                      </c:pt>
                      <c:pt idx="3705">
                        <c:v>292.20209</c:v>
                      </c:pt>
                      <c:pt idx="3706">
                        <c:v>292.30187999999998</c:v>
                      </c:pt>
                      <c:pt idx="3707">
                        <c:v>292.4282</c:v>
                      </c:pt>
                      <c:pt idx="3708">
                        <c:v>292.56536</c:v>
                      </c:pt>
                      <c:pt idx="3709">
                        <c:v>292.70841000000001</c:v>
                      </c:pt>
                      <c:pt idx="3710">
                        <c:v>292.7955</c:v>
                      </c:pt>
                      <c:pt idx="3711">
                        <c:v>292.92002000000002</c:v>
                      </c:pt>
                      <c:pt idx="3712">
                        <c:v>293.05664999999999</c:v>
                      </c:pt>
                      <c:pt idx="3713">
                        <c:v>293.18146000000002</c:v>
                      </c:pt>
                      <c:pt idx="3714">
                        <c:v>293.32913000000002</c:v>
                      </c:pt>
                      <c:pt idx="3715">
                        <c:v>293.42230000000001</c:v>
                      </c:pt>
                      <c:pt idx="3716">
                        <c:v>293.57567</c:v>
                      </c:pt>
                      <c:pt idx="3717">
                        <c:v>293.69578000000001</c:v>
                      </c:pt>
                      <c:pt idx="3718">
                        <c:v>293.83742000000001</c:v>
                      </c:pt>
                      <c:pt idx="3719">
                        <c:v>293.94215000000003</c:v>
                      </c:pt>
                      <c:pt idx="3720">
                        <c:v>294.07197000000002</c:v>
                      </c:pt>
                      <c:pt idx="3721">
                        <c:v>294.17592000000002</c:v>
                      </c:pt>
                      <c:pt idx="3722">
                        <c:v>294.34287</c:v>
                      </c:pt>
                      <c:pt idx="3723">
                        <c:v>294.40958999999998</c:v>
                      </c:pt>
                      <c:pt idx="3724">
                        <c:v>294.55574999999999</c:v>
                      </c:pt>
                      <c:pt idx="3725">
                        <c:v>294.67415</c:v>
                      </c:pt>
                      <c:pt idx="3726">
                        <c:v>294.80444999999997</c:v>
                      </c:pt>
                      <c:pt idx="3727">
                        <c:v>294.91636999999997</c:v>
                      </c:pt>
                      <c:pt idx="3728">
                        <c:v>295.05228</c:v>
                      </c:pt>
                      <c:pt idx="3729">
                        <c:v>295.18378000000001</c:v>
                      </c:pt>
                      <c:pt idx="3730">
                        <c:v>295.37914999999998</c:v>
                      </c:pt>
                      <c:pt idx="3731">
                        <c:v>295.47669999999999</c:v>
                      </c:pt>
                      <c:pt idx="3732">
                        <c:v>295.53823</c:v>
                      </c:pt>
                      <c:pt idx="3733">
                        <c:v>295.67279000000002</c:v>
                      </c:pt>
                      <c:pt idx="3734">
                        <c:v>295.78924999999998</c:v>
                      </c:pt>
                      <c:pt idx="3735">
                        <c:v>295.94947999999999</c:v>
                      </c:pt>
                      <c:pt idx="3736">
                        <c:v>296.06848000000002</c:v>
                      </c:pt>
                      <c:pt idx="3737">
                        <c:v>296.19681000000003</c:v>
                      </c:pt>
                      <c:pt idx="3738">
                        <c:v>296.30360000000002</c:v>
                      </c:pt>
                      <c:pt idx="3739">
                        <c:v>296.45236999999997</c:v>
                      </c:pt>
                      <c:pt idx="3740">
                        <c:v>296.54969</c:v>
                      </c:pt>
                      <c:pt idx="3741">
                        <c:v>296.69376999999997</c:v>
                      </c:pt>
                      <c:pt idx="3742">
                        <c:v>296.79876000000002</c:v>
                      </c:pt>
                      <c:pt idx="3743">
                        <c:v>296.95783</c:v>
                      </c:pt>
                      <c:pt idx="3744">
                        <c:v>297.03958</c:v>
                      </c:pt>
                      <c:pt idx="3745">
                        <c:v>297.19067000000001</c:v>
                      </c:pt>
                      <c:pt idx="3746">
                        <c:v>297.30849999999998</c:v>
                      </c:pt>
                      <c:pt idx="3747">
                        <c:v>297.45812000000001</c:v>
                      </c:pt>
                      <c:pt idx="3748">
                        <c:v>297.57974000000002</c:v>
                      </c:pt>
                      <c:pt idx="3749">
                        <c:v>297.67599000000001</c:v>
                      </c:pt>
                      <c:pt idx="3750">
                        <c:v>297.77760000000001</c:v>
                      </c:pt>
                      <c:pt idx="3751">
                        <c:v>297.93398000000002</c:v>
                      </c:pt>
                      <c:pt idx="3752">
                        <c:v>298.07699000000002</c:v>
                      </c:pt>
                      <c:pt idx="3753">
                        <c:v>298.16061000000002</c:v>
                      </c:pt>
                      <c:pt idx="3754">
                        <c:v>298.28953000000001</c:v>
                      </c:pt>
                      <c:pt idx="3755">
                        <c:v>298.42797999999999</c:v>
                      </c:pt>
                      <c:pt idx="3756">
                        <c:v>298.59903000000003</c:v>
                      </c:pt>
                      <c:pt idx="3757">
                        <c:v>298.68495000000001</c:v>
                      </c:pt>
                      <c:pt idx="3758">
                        <c:v>298.80232000000001</c:v>
                      </c:pt>
                      <c:pt idx="3759">
                        <c:v>298.94054999999997</c:v>
                      </c:pt>
                      <c:pt idx="3760">
                        <c:v>299.07835999999998</c:v>
                      </c:pt>
                      <c:pt idx="3761">
                        <c:v>299.18736000000001</c:v>
                      </c:pt>
                      <c:pt idx="3762">
                        <c:v>299.30036999999999</c:v>
                      </c:pt>
                      <c:pt idx="3763">
                        <c:v>299.41496999999998</c:v>
                      </c:pt>
                      <c:pt idx="3764">
                        <c:v>299.57324</c:v>
                      </c:pt>
                      <c:pt idx="3765">
                        <c:v>299.70188999999999</c:v>
                      </c:pt>
                      <c:pt idx="3766">
                        <c:v>299.81461999999999</c:v>
                      </c:pt>
                      <c:pt idx="3767">
                        <c:v>299.94558000000001</c:v>
                      </c:pt>
                      <c:pt idx="3768">
                        <c:v>300.05971</c:v>
                      </c:pt>
                      <c:pt idx="3769">
                        <c:v>300.20641000000001</c:v>
                      </c:pt>
                      <c:pt idx="3770">
                        <c:v>300.29235</c:v>
                      </c:pt>
                      <c:pt idx="3771">
                        <c:v>300.42045000000002</c:v>
                      </c:pt>
                      <c:pt idx="3772">
                        <c:v>300.54343</c:v>
                      </c:pt>
                      <c:pt idx="3773">
                        <c:v>300.69463000000002</c:v>
                      </c:pt>
                      <c:pt idx="3774">
                        <c:v>300.77924000000002</c:v>
                      </c:pt>
                      <c:pt idx="3775">
                        <c:v>300.90724</c:v>
                      </c:pt>
                      <c:pt idx="3776">
                        <c:v>301.04034999999999</c:v>
                      </c:pt>
                      <c:pt idx="3777">
                        <c:v>301.20316000000003</c:v>
                      </c:pt>
                      <c:pt idx="3778">
                        <c:v>301.32128</c:v>
                      </c:pt>
                      <c:pt idx="3779">
                        <c:v>301.42700000000002</c:v>
                      </c:pt>
                      <c:pt idx="3780">
                        <c:v>301.56013000000002</c:v>
                      </c:pt>
                      <c:pt idx="3781">
                        <c:v>301.71091000000001</c:v>
                      </c:pt>
                      <c:pt idx="3782">
                        <c:v>301.79467</c:v>
                      </c:pt>
                      <c:pt idx="3783">
                        <c:v>301.91689000000002</c:v>
                      </c:pt>
                      <c:pt idx="3784">
                        <c:v>302.03640000000001</c:v>
                      </c:pt>
                      <c:pt idx="3785">
                        <c:v>302.16971000000001</c:v>
                      </c:pt>
                      <c:pt idx="3786">
                        <c:v>302.30797999999999</c:v>
                      </c:pt>
                      <c:pt idx="3787">
                        <c:v>302.38965999999999</c:v>
                      </c:pt>
                      <c:pt idx="3788">
                        <c:v>302.51627999999999</c:v>
                      </c:pt>
                      <c:pt idx="3789">
                        <c:v>302.67092000000002</c:v>
                      </c:pt>
                      <c:pt idx="3790">
                        <c:v>302.81540000000001</c:v>
                      </c:pt>
                      <c:pt idx="3791">
                        <c:v>303.00939</c:v>
                      </c:pt>
                      <c:pt idx="3792">
                        <c:v>303.07470999999998</c:v>
                      </c:pt>
                      <c:pt idx="3793">
                        <c:v>303.18909000000002</c:v>
                      </c:pt>
                      <c:pt idx="3794">
                        <c:v>303.32324</c:v>
                      </c:pt>
                      <c:pt idx="3795">
                        <c:v>303.42102</c:v>
                      </c:pt>
                      <c:pt idx="3796">
                        <c:v>303.54232000000002</c:v>
                      </c:pt>
                      <c:pt idx="3797">
                        <c:v>303.66555</c:v>
                      </c:pt>
                      <c:pt idx="3798">
                        <c:v>303.79984999999999</c:v>
                      </c:pt>
                      <c:pt idx="3799">
                        <c:v>303.91179</c:v>
                      </c:pt>
                      <c:pt idx="3800">
                        <c:v>304.05464000000001</c:v>
                      </c:pt>
                      <c:pt idx="3801">
                        <c:v>304.17509999999999</c:v>
                      </c:pt>
                      <c:pt idx="3802">
                        <c:v>304.33127999999999</c:v>
                      </c:pt>
                      <c:pt idx="3803">
                        <c:v>304.42200000000003</c:v>
                      </c:pt>
                      <c:pt idx="3804">
                        <c:v>304.54660999999999</c:v>
                      </c:pt>
                      <c:pt idx="3805">
                        <c:v>304.66050000000001</c:v>
                      </c:pt>
                      <c:pt idx="3806">
                        <c:v>304.77517999999998</c:v>
                      </c:pt>
                      <c:pt idx="3807">
                        <c:v>304.93495000000001</c:v>
                      </c:pt>
                      <c:pt idx="3808">
                        <c:v>305.04991999999999</c:v>
                      </c:pt>
                      <c:pt idx="3809">
                        <c:v>305.18248999999997</c:v>
                      </c:pt>
                      <c:pt idx="3810">
                        <c:v>305.31022000000002</c:v>
                      </c:pt>
                      <c:pt idx="3811">
                        <c:v>305.44447000000002</c:v>
                      </c:pt>
                      <c:pt idx="3812">
                        <c:v>305.55869000000001</c:v>
                      </c:pt>
                      <c:pt idx="3813">
                        <c:v>305.65492</c:v>
                      </c:pt>
                      <c:pt idx="3814">
                        <c:v>305.79104999999998</c:v>
                      </c:pt>
                      <c:pt idx="3815">
                        <c:v>305.93635</c:v>
                      </c:pt>
                      <c:pt idx="3816">
                        <c:v>306.06774000000001</c:v>
                      </c:pt>
                      <c:pt idx="3817">
                        <c:v>306.18002000000001</c:v>
                      </c:pt>
                      <c:pt idx="3818">
                        <c:v>306.29856999999998</c:v>
                      </c:pt>
                      <c:pt idx="3819">
                        <c:v>306.43301000000002</c:v>
                      </c:pt>
                      <c:pt idx="3820">
                        <c:v>306.56715000000003</c:v>
                      </c:pt>
                      <c:pt idx="3821">
                        <c:v>306.66696999999999</c:v>
                      </c:pt>
                      <c:pt idx="3822">
                        <c:v>306.78228999999999</c:v>
                      </c:pt>
                      <c:pt idx="3823">
                        <c:v>306.92160000000001</c:v>
                      </c:pt>
                      <c:pt idx="3824">
                        <c:v>307.10165000000001</c:v>
                      </c:pt>
                      <c:pt idx="3825">
                        <c:v>307.16998000000001</c:v>
                      </c:pt>
                      <c:pt idx="3826">
                        <c:v>307.28575000000001</c:v>
                      </c:pt>
                      <c:pt idx="3827">
                        <c:v>307.41036000000003</c:v>
                      </c:pt>
                      <c:pt idx="3828">
                        <c:v>307.55588</c:v>
                      </c:pt>
                      <c:pt idx="3829">
                        <c:v>307.66888</c:v>
                      </c:pt>
                      <c:pt idx="3830">
                        <c:v>307.80410000000001</c:v>
                      </c:pt>
                      <c:pt idx="3831">
                        <c:v>307.93511000000001</c:v>
                      </c:pt>
                      <c:pt idx="3832">
                        <c:v>308.07411000000002</c:v>
                      </c:pt>
                      <c:pt idx="3833">
                        <c:v>308.14983999999998</c:v>
                      </c:pt>
                      <c:pt idx="3834">
                        <c:v>308.28311000000002</c:v>
                      </c:pt>
                      <c:pt idx="3835">
                        <c:v>308.42716000000001</c:v>
                      </c:pt>
                      <c:pt idx="3836">
                        <c:v>308.57299</c:v>
                      </c:pt>
                      <c:pt idx="3837">
                        <c:v>308.68036000000001</c:v>
                      </c:pt>
                      <c:pt idx="3838">
                        <c:v>308.76911000000001</c:v>
                      </c:pt>
                      <c:pt idx="3839">
                        <c:v>308.90480000000002</c:v>
                      </c:pt>
                      <c:pt idx="3840">
                        <c:v>309.03982999999999</c:v>
                      </c:pt>
                      <c:pt idx="3841">
                        <c:v>309.20776000000001</c:v>
                      </c:pt>
                      <c:pt idx="3842">
                        <c:v>309.30277000000001</c:v>
                      </c:pt>
                      <c:pt idx="3843">
                        <c:v>309.42719</c:v>
                      </c:pt>
                      <c:pt idx="3844">
                        <c:v>309.55200000000002</c:v>
                      </c:pt>
                      <c:pt idx="3845">
                        <c:v>309.67955000000001</c:v>
                      </c:pt>
                      <c:pt idx="3846">
                        <c:v>309.76609999999999</c:v>
                      </c:pt>
                      <c:pt idx="3847">
                        <c:v>309.90895</c:v>
                      </c:pt>
                      <c:pt idx="3848">
                        <c:v>310.04023000000001</c:v>
                      </c:pt>
                      <c:pt idx="3849">
                        <c:v>310.19247999999999</c:v>
                      </c:pt>
                      <c:pt idx="3850">
                        <c:v>310.28273000000002</c:v>
                      </c:pt>
                      <c:pt idx="3851">
                        <c:v>310.40544</c:v>
                      </c:pt>
                      <c:pt idx="3852">
                        <c:v>310.65440999999998</c:v>
                      </c:pt>
                      <c:pt idx="3853">
                        <c:v>310.66556000000003</c:v>
                      </c:pt>
                      <c:pt idx="3854">
                        <c:v>310.80707999999998</c:v>
                      </c:pt>
                      <c:pt idx="3855">
                        <c:v>310.91629</c:v>
                      </c:pt>
                      <c:pt idx="3856">
                        <c:v>311.04692</c:v>
                      </c:pt>
                      <c:pt idx="3857">
                        <c:v>311.17257000000001</c:v>
                      </c:pt>
                      <c:pt idx="3858">
                        <c:v>311.28143999999998</c:v>
                      </c:pt>
                      <c:pt idx="3859">
                        <c:v>311.38979999999998</c:v>
                      </c:pt>
                      <c:pt idx="3860">
                        <c:v>311.52731999999997</c:v>
                      </c:pt>
                      <c:pt idx="3861">
                        <c:v>311.66302000000002</c:v>
                      </c:pt>
                      <c:pt idx="3862">
                        <c:v>311.80450999999999</c:v>
                      </c:pt>
                      <c:pt idx="3863">
                        <c:v>311.89449000000002</c:v>
                      </c:pt>
                      <c:pt idx="3864">
                        <c:v>312.00837000000001</c:v>
                      </c:pt>
                      <c:pt idx="3865">
                        <c:v>312.14654999999999</c:v>
                      </c:pt>
                      <c:pt idx="3866">
                        <c:v>312.29606000000001</c:v>
                      </c:pt>
                      <c:pt idx="3867">
                        <c:v>312.40929</c:v>
                      </c:pt>
                      <c:pt idx="3868">
                        <c:v>312.53152</c:v>
                      </c:pt>
                      <c:pt idx="3869">
                        <c:v>312.66307999999998</c:v>
                      </c:pt>
                      <c:pt idx="3870">
                        <c:v>312.803</c:v>
                      </c:pt>
                      <c:pt idx="3871">
                        <c:v>312.89582000000001</c:v>
                      </c:pt>
                      <c:pt idx="3872">
                        <c:v>313.03618999999998</c:v>
                      </c:pt>
                      <c:pt idx="3873">
                        <c:v>313.15872000000002</c:v>
                      </c:pt>
                      <c:pt idx="3874">
                        <c:v>313.30220000000003</c:v>
                      </c:pt>
                      <c:pt idx="3875">
                        <c:v>313.40215999999998</c:v>
                      </c:pt>
                      <c:pt idx="3876">
                        <c:v>313.53552999999999</c:v>
                      </c:pt>
                      <c:pt idx="3877">
                        <c:v>313.65706999999998</c:v>
                      </c:pt>
                      <c:pt idx="3878">
                        <c:v>313.78921000000003</c:v>
                      </c:pt>
                      <c:pt idx="3879">
                        <c:v>313.92173000000003</c:v>
                      </c:pt>
                      <c:pt idx="3880">
                        <c:v>314.01524000000001</c:v>
                      </c:pt>
                      <c:pt idx="3881">
                        <c:v>314.15476999999998</c:v>
                      </c:pt>
                      <c:pt idx="3882">
                        <c:v>314.27307999999999</c:v>
                      </c:pt>
                      <c:pt idx="3883">
                        <c:v>314.43151999999998</c:v>
                      </c:pt>
                      <c:pt idx="3884">
                        <c:v>314.53100000000001</c:v>
                      </c:pt>
                      <c:pt idx="3885">
                        <c:v>314.63776999999999</c:v>
                      </c:pt>
                      <c:pt idx="3886">
                        <c:v>314.75794000000002</c:v>
                      </c:pt>
                      <c:pt idx="3887">
                        <c:v>314.90899000000002</c:v>
                      </c:pt>
                      <c:pt idx="3888">
                        <c:v>315.01873999999998</c:v>
                      </c:pt>
                      <c:pt idx="3889">
                        <c:v>315.13727999999998</c:v>
                      </c:pt>
                      <c:pt idx="3890">
                        <c:v>315.27440999999999</c:v>
                      </c:pt>
                      <c:pt idx="3891">
                        <c:v>315.42696999999998</c:v>
                      </c:pt>
                      <c:pt idx="3892">
                        <c:v>315.51172000000003</c:v>
                      </c:pt>
                      <c:pt idx="3893">
                        <c:v>315.63972999999999</c:v>
                      </c:pt>
                      <c:pt idx="3894">
                        <c:v>315.74770000000001</c:v>
                      </c:pt>
                      <c:pt idx="3895">
                        <c:v>315.87835999999999</c:v>
                      </c:pt>
                      <c:pt idx="3896">
                        <c:v>316.00968</c:v>
                      </c:pt>
                      <c:pt idx="3897">
                        <c:v>316.12941000000001</c:v>
                      </c:pt>
                      <c:pt idx="3898">
                        <c:v>316.24817000000002</c:v>
                      </c:pt>
                      <c:pt idx="3899">
                        <c:v>316.39370000000002</c:v>
                      </c:pt>
                      <c:pt idx="3900">
                        <c:v>316.54741999999999</c:v>
                      </c:pt>
                      <c:pt idx="3901">
                        <c:v>316.65051999999997</c:v>
                      </c:pt>
                      <c:pt idx="3902">
                        <c:v>316.76361000000003</c:v>
                      </c:pt>
                      <c:pt idx="3903">
                        <c:v>316.8897</c:v>
                      </c:pt>
                      <c:pt idx="3904">
                        <c:v>317.04063000000002</c:v>
                      </c:pt>
                      <c:pt idx="3905">
                        <c:v>317.14035999999999</c:v>
                      </c:pt>
                      <c:pt idx="3906">
                        <c:v>317.24606999999997</c:v>
                      </c:pt>
                      <c:pt idx="3907">
                        <c:v>317.38434999999998</c:v>
                      </c:pt>
                      <c:pt idx="3908">
                        <c:v>317.54194999999999</c:v>
                      </c:pt>
                      <c:pt idx="3909">
                        <c:v>317.61453</c:v>
                      </c:pt>
                      <c:pt idx="3910">
                        <c:v>317.74610000000001</c:v>
                      </c:pt>
                      <c:pt idx="3911">
                        <c:v>317.87065000000001</c:v>
                      </c:pt>
                      <c:pt idx="3912">
                        <c:v>318.04325999999998</c:v>
                      </c:pt>
                      <c:pt idx="3913">
                        <c:v>318.24700999999999</c:v>
                      </c:pt>
                      <c:pt idx="3914">
                        <c:v>318.26591000000002</c:v>
                      </c:pt>
                      <c:pt idx="3915">
                        <c:v>318.38405</c:v>
                      </c:pt>
                      <c:pt idx="3916">
                        <c:v>318.49754999999999</c:v>
                      </c:pt>
                      <c:pt idx="3917">
                        <c:v>318.66426999999999</c:v>
                      </c:pt>
                      <c:pt idx="3918">
                        <c:v>318.74306999999999</c:v>
                      </c:pt>
                      <c:pt idx="3919">
                        <c:v>318.87052999999997</c:v>
                      </c:pt>
                      <c:pt idx="3920">
                        <c:v>318.98115000000001</c:v>
                      </c:pt>
                      <c:pt idx="3921">
                        <c:v>319.13466</c:v>
                      </c:pt>
                      <c:pt idx="3922">
                        <c:v>319.25610999999998</c:v>
                      </c:pt>
                      <c:pt idx="3923">
                        <c:v>319.37382000000002</c:v>
                      </c:pt>
                      <c:pt idx="3924">
                        <c:v>319.51585</c:v>
                      </c:pt>
                      <c:pt idx="3925">
                        <c:v>319.64384999999999</c:v>
                      </c:pt>
                      <c:pt idx="3926">
                        <c:v>319.75932999999998</c:v>
                      </c:pt>
                      <c:pt idx="3927">
                        <c:v>319.88315999999998</c:v>
                      </c:pt>
                      <c:pt idx="3928">
                        <c:v>320.00779</c:v>
                      </c:pt>
                      <c:pt idx="3929">
                        <c:v>320.14600000000002</c:v>
                      </c:pt>
                      <c:pt idx="3930">
                        <c:v>320.24986000000001</c:v>
                      </c:pt>
                      <c:pt idx="3931">
                        <c:v>320.38400999999999</c:v>
                      </c:pt>
                      <c:pt idx="3932">
                        <c:v>320.50621999999998</c:v>
                      </c:pt>
                      <c:pt idx="3933">
                        <c:v>320.61655000000002</c:v>
                      </c:pt>
                      <c:pt idx="3934">
                        <c:v>320.76017999999999</c:v>
                      </c:pt>
                      <c:pt idx="3935">
                        <c:v>320.87722000000002</c:v>
                      </c:pt>
                      <c:pt idx="3936">
                        <c:v>320.99880000000002</c:v>
                      </c:pt>
                      <c:pt idx="3937">
                        <c:v>321.11943000000002</c:v>
                      </c:pt>
                      <c:pt idx="3938">
                        <c:v>321.26288</c:v>
                      </c:pt>
                      <c:pt idx="3939">
                        <c:v>321.38071000000002</c:v>
                      </c:pt>
                      <c:pt idx="3940">
                        <c:v>321.50179000000003</c:v>
                      </c:pt>
                      <c:pt idx="3941">
                        <c:v>321.62549000000001</c:v>
                      </c:pt>
                      <c:pt idx="3942">
                        <c:v>321.75027</c:v>
                      </c:pt>
                      <c:pt idx="3943">
                        <c:v>321.85529000000002</c:v>
                      </c:pt>
                      <c:pt idx="3944">
                        <c:v>321.9785</c:v>
                      </c:pt>
                      <c:pt idx="3945">
                        <c:v>322.11806999999999</c:v>
                      </c:pt>
                      <c:pt idx="3946">
                        <c:v>322.25479000000001</c:v>
                      </c:pt>
                      <c:pt idx="3947">
                        <c:v>322.36421000000001</c:v>
                      </c:pt>
                      <c:pt idx="3948">
                        <c:v>322.47392000000002</c:v>
                      </c:pt>
                      <c:pt idx="3949">
                        <c:v>322.59719999999999</c:v>
                      </c:pt>
                      <c:pt idx="3950">
                        <c:v>322.74137999999999</c:v>
                      </c:pt>
                      <c:pt idx="3951">
                        <c:v>322.85494999999997</c:v>
                      </c:pt>
                      <c:pt idx="3952">
                        <c:v>322.96319999999997</c:v>
                      </c:pt>
                      <c:pt idx="3953">
                        <c:v>323.10122000000001</c:v>
                      </c:pt>
                      <c:pt idx="3954">
                        <c:v>323.23232000000002</c:v>
                      </c:pt>
                      <c:pt idx="3955">
                        <c:v>323.39837999999997</c:v>
                      </c:pt>
                      <c:pt idx="3956">
                        <c:v>323.47908000000001</c:v>
                      </c:pt>
                      <c:pt idx="3957">
                        <c:v>323.61576000000002</c:v>
                      </c:pt>
                      <c:pt idx="3958">
                        <c:v>323.74799999999999</c:v>
                      </c:pt>
                      <c:pt idx="3959">
                        <c:v>323.8784</c:v>
                      </c:pt>
                      <c:pt idx="3960">
                        <c:v>323.99739</c:v>
                      </c:pt>
                      <c:pt idx="3961">
                        <c:v>324.1234</c:v>
                      </c:pt>
                      <c:pt idx="3962">
                        <c:v>324.25274999999999</c:v>
                      </c:pt>
                      <c:pt idx="3963">
                        <c:v>324.39085</c:v>
                      </c:pt>
                      <c:pt idx="3964">
                        <c:v>324.49234000000001</c:v>
                      </c:pt>
                      <c:pt idx="3965">
                        <c:v>324.60210000000001</c:v>
                      </c:pt>
                      <c:pt idx="3966">
                        <c:v>324.72989999999999</c:v>
                      </c:pt>
                      <c:pt idx="3967">
                        <c:v>324.87664999999998</c:v>
                      </c:pt>
                      <c:pt idx="3968">
                        <c:v>324.97509000000002</c:v>
                      </c:pt>
                      <c:pt idx="3969">
                        <c:v>325.10660999999999</c:v>
                      </c:pt>
                      <c:pt idx="3970">
                        <c:v>325.19</c:v>
                      </c:pt>
                      <c:pt idx="3971">
                        <c:v>325.18333000000001</c:v>
                      </c:pt>
                      <c:pt idx="3972">
                        <c:v>325.20929000000001</c:v>
                      </c:pt>
                      <c:pt idx="3973">
                        <c:v>325.20546000000002</c:v>
                      </c:pt>
                      <c:pt idx="3974">
                        <c:v>325.23892000000001</c:v>
                      </c:pt>
                      <c:pt idx="3975">
                        <c:v>325.15462000000002</c:v>
                      </c:pt>
                      <c:pt idx="3976">
                        <c:v>325.19045</c:v>
                      </c:pt>
                      <c:pt idx="3977">
                        <c:v>325.15025000000003</c:v>
                      </c:pt>
                      <c:pt idx="3978">
                        <c:v>325.14978000000002</c:v>
                      </c:pt>
                      <c:pt idx="3979">
                        <c:v>325.13828000000001</c:v>
                      </c:pt>
                      <c:pt idx="3980">
                        <c:v>325.18955999999997</c:v>
                      </c:pt>
                      <c:pt idx="3981">
                        <c:v>325.14294000000001</c:v>
                      </c:pt>
                      <c:pt idx="3982">
                        <c:v>325.13787000000002</c:v>
                      </c:pt>
                      <c:pt idx="3983">
                        <c:v>325.14139999999998</c:v>
                      </c:pt>
                      <c:pt idx="3984">
                        <c:v>325.15649000000002</c:v>
                      </c:pt>
                      <c:pt idx="3985">
                        <c:v>325.15566999999999</c:v>
                      </c:pt>
                      <c:pt idx="3986">
                        <c:v>325.13081</c:v>
                      </c:pt>
                      <c:pt idx="3987">
                        <c:v>325.15132999999997</c:v>
                      </c:pt>
                      <c:pt idx="3988">
                        <c:v>325.15593999999999</c:v>
                      </c:pt>
                      <c:pt idx="3989">
                        <c:v>325.16082</c:v>
                      </c:pt>
                      <c:pt idx="3990">
                        <c:v>325.15953000000002</c:v>
                      </c:pt>
                      <c:pt idx="3991">
                        <c:v>325.16273000000001</c:v>
                      </c:pt>
                      <c:pt idx="3992">
                        <c:v>325.15316000000001</c:v>
                      </c:pt>
                      <c:pt idx="3993">
                        <c:v>325.17169000000001</c:v>
                      </c:pt>
                      <c:pt idx="3994">
                        <c:v>325.13531999999998</c:v>
                      </c:pt>
                      <c:pt idx="3995">
                        <c:v>325.11525999999998</c:v>
                      </c:pt>
                      <c:pt idx="3996">
                        <c:v>325.12616000000003</c:v>
                      </c:pt>
                      <c:pt idx="3997">
                        <c:v>325.16316999999998</c:v>
                      </c:pt>
                      <c:pt idx="3998">
                        <c:v>325.13857999999999</c:v>
                      </c:pt>
                      <c:pt idx="3999">
                        <c:v>325.13125000000002</c:v>
                      </c:pt>
                      <c:pt idx="4000">
                        <c:v>325.12893000000003</c:v>
                      </c:pt>
                      <c:pt idx="4001">
                        <c:v>325.16798</c:v>
                      </c:pt>
                      <c:pt idx="4002">
                        <c:v>325.13580000000002</c:v>
                      </c:pt>
                      <c:pt idx="4003">
                        <c:v>325.15278999999998</c:v>
                      </c:pt>
                      <c:pt idx="4004">
                        <c:v>325.14578</c:v>
                      </c:pt>
                      <c:pt idx="4005">
                        <c:v>325.15940000000001</c:v>
                      </c:pt>
                      <c:pt idx="4006">
                        <c:v>325.12662999999998</c:v>
                      </c:pt>
                      <c:pt idx="4007">
                        <c:v>325.12241</c:v>
                      </c:pt>
                      <c:pt idx="4008">
                        <c:v>325.12419</c:v>
                      </c:pt>
                      <c:pt idx="4009">
                        <c:v>325.14157999999998</c:v>
                      </c:pt>
                      <c:pt idx="4010">
                        <c:v>325.15402999999998</c:v>
                      </c:pt>
                      <c:pt idx="4011">
                        <c:v>325.13362000000001</c:v>
                      </c:pt>
                      <c:pt idx="4012">
                        <c:v>325.12768999999997</c:v>
                      </c:pt>
                      <c:pt idx="4013">
                        <c:v>325.14168000000001</c:v>
                      </c:pt>
                      <c:pt idx="4014">
                        <c:v>325.15007000000003</c:v>
                      </c:pt>
                      <c:pt idx="4015">
                        <c:v>325.14508000000001</c:v>
                      </c:pt>
                      <c:pt idx="4016">
                        <c:v>325.14550000000003</c:v>
                      </c:pt>
                      <c:pt idx="4017">
                        <c:v>325.14193</c:v>
                      </c:pt>
                      <c:pt idx="4018">
                        <c:v>325.15033</c:v>
                      </c:pt>
                      <c:pt idx="4019">
                        <c:v>325.11536999999998</c:v>
                      </c:pt>
                      <c:pt idx="4020">
                        <c:v>325.11917</c:v>
                      </c:pt>
                      <c:pt idx="4021">
                        <c:v>325.12911000000003</c:v>
                      </c:pt>
                      <c:pt idx="4022">
                        <c:v>325.14585</c:v>
                      </c:pt>
                      <c:pt idx="4023">
                        <c:v>325.11914999999999</c:v>
                      </c:pt>
                      <c:pt idx="4024">
                        <c:v>325.13488000000001</c:v>
                      </c:pt>
                      <c:pt idx="4025">
                        <c:v>325.13159999999999</c:v>
                      </c:pt>
                      <c:pt idx="4026">
                        <c:v>325.15823999999998</c:v>
                      </c:pt>
                      <c:pt idx="4027">
                        <c:v>325.12049000000002</c:v>
                      </c:pt>
                      <c:pt idx="4028">
                        <c:v>325.12511999999998</c:v>
                      </c:pt>
                      <c:pt idx="4029">
                        <c:v>325.14292999999998</c:v>
                      </c:pt>
                      <c:pt idx="4030">
                        <c:v>325.13918000000001</c:v>
                      </c:pt>
                      <c:pt idx="4031">
                        <c:v>325.14695</c:v>
                      </c:pt>
                      <c:pt idx="4032">
                        <c:v>325.13481999999999</c:v>
                      </c:pt>
                      <c:pt idx="4033">
                        <c:v>325.14688000000001</c:v>
                      </c:pt>
                      <c:pt idx="4034">
                        <c:v>325.22298999999998</c:v>
                      </c:pt>
                      <c:pt idx="4035">
                        <c:v>325.21431000000001</c:v>
                      </c:pt>
                      <c:pt idx="4036">
                        <c:v>325.16910999999999</c:v>
                      </c:pt>
                      <c:pt idx="4037">
                        <c:v>325.14508000000001</c:v>
                      </c:pt>
                      <c:pt idx="4038">
                        <c:v>325.15433999999999</c:v>
                      </c:pt>
                      <c:pt idx="4039">
                        <c:v>325.17075</c:v>
                      </c:pt>
                      <c:pt idx="4040">
                        <c:v>325.14339000000001</c:v>
                      </c:pt>
                      <c:pt idx="4041">
                        <c:v>325.15616</c:v>
                      </c:pt>
                      <c:pt idx="4042">
                        <c:v>325.15224000000001</c:v>
                      </c:pt>
                      <c:pt idx="4043">
                        <c:v>325.17421999999999</c:v>
                      </c:pt>
                      <c:pt idx="4044">
                        <c:v>325.14152000000001</c:v>
                      </c:pt>
                      <c:pt idx="4045">
                        <c:v>325.15546000000001</c:v>
                      </c:pt>
                      <c:pt idx="4046">
                        <c:v>325.14812999999998</c:v>
                      </c:pt>
                      <c:pt idx="4047">
                        <c:v>325.13718</c:v>
                      </c:pt>
                      <c:pt idx="4048">
                        <c:v>325.17644000000001</c:v>
                      </c:pt>
                      <c:pt idx="4049">
                        <c:v>325.14186999999998</c:v>
                      </c:pt>
                      <c:pt idx="4050">
                        <c:v>325.13098000000002</c:v>
                      </c:pt>
                      <c:pt idx="4051">
                        <c:v>325.12547000000001</c:v>
                      </c:pt>
                      <c:pt idx="4052">
                        <c:v>325.17615000000001</c:v>
                      </c:pt>
                      <c:pt idx="4053">
                        <c:v>325.15044999999998</c:v>
                      </c:pt>
                      <c:pt idx="4054">
                        <c:v>325.14321000000001</c:v>
                      </c:pt>
                      <c:pt idx="4055">
                        <c:v>325.14611000000002</c:v>
                      </c:pt>
                      <c:pt idx="4056">
                        <c:v>325.16417999999999</c:v>
                      </c:pt>
                      <c:pt idx="4057">
                        <c:v>325.12729999999999</c:v>
                      </c:pt>
                      <c:pt idx="4058">
                        <c:v>325.12804</c:v>
                      </c:pt>
                      <c:pt idx="4059">
                        <c:v>325.14121</c:v>
                      </c:pt>
                      <c:pt idx="4060">
                        <c:v>325.16075999999998</c:v>
                      </c:pt>
                      <c:pt idx="4061">
                        <c:v>325.12828999999999</c:v>
                      </c:pt>
                      <c:pt idx="4062">
                        <c:v>325.12074000000001</c:v>
                      </c:pt>
                      <c:pt idx="4063">
                        <c:v>325.12428999999997</c:v>
                      </c:pt>
                      <c:pt idx="4064">
                        <c:v>325.13587999999999</c:v>
                      </c:pt>
                      <c:pt idx="4065">
                        <c:v>325.14015000000001</c:v>
                      </c:pt>
                      <c:pt idx="4066">
                        <c:v>325.12159000000003</c:v>
                      </c:pt>
                      <c:pt idx="4067">
                        <c:v>325.13968</c:v>
                      </c:pt>
                      <c:pt idx="4068">
                        <c:v>325.14308</c:v>
                      </c:pt>
                      <c:pt idx="4069">
                        <c:v>325.16314</c:v>
                      </c:pt>
                      <c:pt idx="4070">
                        <c:v>325.13290999999998</c:v>
                      </c:pt>
                      <c:pt idx="4071">
                        <c:v>325.15026</c:v>
                      </c:pt>
                      <c:pt idx="4072">
                        <c:v>325.14416999999997</c:v>
                      </c:pt>
                      <c:pt idx="4073">
                        <c:v>325.18072999999998</c:v>
                      </c:pt>
                      <c:pt idx="4074">
                        <c:v>325.14780999999999</c:v>
                      </c:pt>
                      <c:pt idx="4075">
                        <c:v>325.14909</c:v>
                      </c:pt>
                      <c:pt idx="4076">
                        <c:v>325.13468</c:v>
                      </c:pt>
                      <c:pt idx="4077">
                        <c:v>325.15242999999998</c:v>
                      </c:pt>
                      <c:pt idx="4078">
                        <c:v>325.16345000000001</c:v>
                      </c:pt>
                      <c:pt idx="4079">
                        <c:v>325.13036</c:v>
                      </c:pt>
                      <c:pt idx="4080">
                        <c:v>325.1377</c:v>
                      </c:pt>
                      <c:pt idx="4081">
                        <c:v>325.16129000000001</c:v>
                      </c:pt>
                      <c:pt idx="4082">
                        <c:v>325.13585</c:v>
                      </c:pt>
                      <c:pt idx="4083">
                        <c:v>325.13191</c:v>
                      </c:pt>
                      <c:pt idx="4084">
                        <c:v>325.13767999999999</c:v>
                      </c:pt>
                      <c:pt idx="4085">
                        <c:v>325.13549</c:v>
                      </c:pt>
                      <c:pt idx="4086">
                        <c:v>325.14803000000001</c:v>
                      </c:pt>
                      <c:pt idx="4087">
                        <c:v>325.13001000000003</c:v>
                      </c:pt>
                      <c:pt idx="4088">
                        <c:v>325.12626</c:v>
                      </c:pt>
                      <c:pt idx="4089">
                        <c:v>325.13821000000002</c:v>
                      </c:pt>
                      <c:pt idx="4090">
                        <c:v>325.16215</c:v>
                      </c:pt>
                      <c:pt idx="4091">
                        <c:v>325.13236000000001</c:v>
                      </c:pt>
                      <c:pt idx="4092">
                        <c:v>325.12162000000001</c:v>
                      </c:pt>
                      <c:pt idx="4093">
                        <c:v>325.12159000000003</c:v>
                      </c:pt>
                      <c:pt idx="4094">
                        <c:v>325.15769999999998</c:v>
                      </c:pt>
                      <c:pt idx="4095">
                        <c:v>325.26082000000002</c:v>
                      </c:pt>
                      <c:pt idx="4096">
                        <c:v>325.12069000000002</c:v>
                      </c:pt>
                      <c:pt idx="4097">
                        <c:v>325.11998</c:v>
                      </c:pt>
                      <c:pt idx="4098">
                        <c:v>325.15516000000002</c:v>
                      </c:pt>
                      <c:pt idx="4099">
                        <c:v>325.12711000000002</c:v>
                      </c:pt>
                      <c:pt idx="4100">
                        <c:v>325.12907000000001</c:v>
                      </c:pt>
                      <c:pt idx="4101">
                        <c:v>325.11142999999998</c:v>
                      </c:pt>
                      <c:pt idx="4102">
                        <c:v>325.15600000000001</c:v>
                      </c:pt>
                      <c:pt idx="4103">
                        <c:v>325.14488999999998</c:v>
                      </c:pt>
                      <c:pt idx="4104">
                        <c:v>325.11980999999997</c:v>
                      </c:pt>
                      <c:pt idx="4105">
                        <c:v>325.1234</c:v>
                      </c:pt>
                      <c:pt idx="4106">
                        <c:v>325.11523999999997</c:v>
                      </c:pt>
                      <c:pt idx="4107">
                        <c:v>325.15201000000002</c:v>
                      </c:pt>
                      <c:pt idx="4108">
                        <c:v>325.13556</c:v>
                      </c:pt>
                      <c:pt idx="4109">
                        <c:v>325.14357000000001</c:v>
                      </c:pt>
                      <c:pt idx="4110">
                        <c:v>325.12470000000002</c:v>
                      </c:pt>
                      <c:pt idx="4111">
                        <c:v>325.15724</c:v>
                      </c:pt>
                      <c:pt idx="4112">
                        <c:v>325.11894000000001</c:v>
                      </c:pt>
                      <c:pt idx="4113">
                        <c:v>325.15424000000002</c:v>
                      </c:pt>
                      <c:pt idx="4114">
                        <c:v>325.12948</c:v>
                      </c:pt>
                      <c:pt idx="4115">
                        <c:v>325.15397000000002</c:v>
                      </c:pt>
                      <c:pt idx="4116">
                        <c:v>325.13497999999998</c:v>
                      </c:pt>
                      <c:pt idx="4117">
                        <c:v>325.14645000000002</c:v>
                      </c:pt>
                      <c:pt idx="4118">
                        <c:v>325.13443000000001</c:v>
                      </c:pt>
                      <c:pt idx="4119">
                        <c:v>325.16147999999998</c:v>
                      </c:pt>
                      <c:pt idx="4120">
                        <c:v>325.13134000000002</c:v>
                      </c:pt>
                      <c:pt idx="4121">
                        <c:v>325.13310999999999</c:v>
                      </c:pt>
                      <c:pt idx="4122">
                        <c:v>325.12630999999999</c:v>
                      </c:pt>
                      <c:pt idx="4123">
                        <c:v>325.12797</c:v>
                      </c:pt>
                      <c:pt idx="4124">
                        <c:v>325.15359000000001</c:v>
                      </c:pt>
                      <c:pt idx="4125">
                        <c:v>325.12108000000001</c:v>
                      </c:pt>
                      <c:pt idx="4126">
                        <c:v>325.1311</c:v>
                      </c:pt>
                      <c:pt idx="4127">
                        <c:v>325.12781000000001</c:v>
                      </c:pt>
                      <c:pt idx="4128">
                        <c:v>325.16368</c:v>
                      </c:pt>
                      <c:pt idx="4129">
                        <c:v>325.14312000000001</c:v>
                      </c:pt>
                      <c:pt idx="4130">
                        <c:v>325.14019999999999</c:v>
                      </c:pt>
                      <c:pt idx="4131">
                        <c:v>325.13869</c:v>
                      </c:pt>
                      <c:pt idx="4132">
                        <c:v>325.16045000000003</c:v>
                      </c:pt>
                      <c:pt idx="4133">
                        <c:v>325.13722999999999</c:v>
                      </c:pt>
                      <c:pt idx="4134">
                        <c:v>325.12130000000002</c:v>
                      </c:pt>
                      <c:pt idx="4135">
                        <c:v>325.12196999999998</c:v>
                      </c:pt>
                      <c:pt idx="4136">
                        <c:v>325.15143999999998</c:v>
                      </c:pt>
                      <c:pt idx="4137">
                        <c:v>325.12882999999999</c:v>
                      </c:pt>
                      <c:pt idx="4138">
                        <c:v>325.12536</c:v>
                      </c:pt>
                      <c:pt idx="4139">
                        <c:v>325.13751999999999</c:v>
                      </c:pt>
                      <c:pt idx="4140">
                        <c:v>325.15796999999998</c:v>
                      </c:pt>
                      <c:pt idx="4141">
                        <c:v>325.14384000000001</c:v>
                      </c:pt>
                      <c:pt idx="4142">
                        <c:v>325.13330000000002</c:v>
                      </c:pt>
                      <c:pt idx="4143">
                        <c:v>325.14807000000002</c:v>
                      </c:pt>
                      <c:pt idx="4144">
                        <c:v>325.14326</c:v>
                      </c:pt>
                      <c:pt idx="4145">
                        <c:v>325.16194999999999</c:v>
                      </c:pt>
                      <c:pt idx="4146">
                        <c:v>325.13065999999998</c:v>
                      </c:pt>
                      <c:pt idx="4147">
                        <c:v>325.11982999999998</c:v>
                      </c:pt>
                      <c:pt idx="4148">
                        <c:v>325.12844000000001</c:v>
                      </c:pt>
                      <c:pt idx="4149">
                        <c:v>325.15839999999997</c:v>
                      </c:pt>
                      <c:pt idx="4150">
                        <c:v>325.12979999999999</c:v>
                      </c:pt>
                      <c:pt idx="4151">
                        <c:v>325.13308000000001</c:v>
                      </c:pt>
                      <c:pt idx="4152">
                        <c:v>325.13621999999998</c:v>
                      </c:pt>
                      <c:pt idx="4153">
                        <c:v>325.15460000000002</c:v>
                      </c:pt>
                      <c:pt idx="4154">
                        <c:v>325.14747</c:v>
                      </c:pt>
                      <c:pt idx="4155">
                        <c:v>325.13529999999997</c:v>
                      </c:pt>
                      <c:pt idx="4156">
                        <c:v>325.26751000000002</c:v>
                      </c:pt>
                      <c:pt idx="4157">
                        <c:v>325.14958999999999</c:v>
                      </c:pt>
                      <c:pt idx="4158">
                        <c:v>325.13767000000001</c:v>
                      </c:pt>
                      <c:pt idx="4159">
                        <c:v>325.13382999999999</c:v>
                      </c:pt>
                      <c:pt idx="4160">
                        <c:v>325.13573000000002</c:v>
                      </c:pt>
                      <c:pt idx="4161">
                        <c:v>325.13726000000003</c:v>
                      </c:pt>
                      <c:pt idx="4162">
                        <c:v>325.16064999999998</c:v>
                      </c:pt>
                      <c:pt idx="4163">
                        <c:v>325.15712000000002</c:v>
                      </c:pt>
                      <c:pt idx="4164">
                        <c:v>325.14145000000002</c:v>
                      </c:pt>
                      <c:pt idx="4165">
                        <c:v>325.14773000000002</c:v>
                      </c:pt>
                      <c:pt idx="4166">
                        <c:v>325.16895</c:v>
                      </c:pt>
                      <c:pt idx="4167">
                        <c:v>325.13317999999998</c:v>
                      </c:pt>
                      <c:pt idx="4168">
                        <c:v>325.12966</c:v>
                      </c:pt>
                      <c:pt idx="4169">
                        <c:v>325.12952999999999</c:v>
                      </c:pt>
                      <c:pt idx="4170">
                        <c:v>325.16003999999998</c:v>
                      </c:pt>
                      <c:pt idx="4171">
                        <c:v>325.15739000000002</c:v>
                      </c:pt>
                      <c:pt idx="4172">
                        <c:v>325.15631000000002</c:v>
                      </c:pt>
                      <c:pt idx="4173">
                        <c:v>325.12007999999997</c:v>
                      </c:pt>
                      <c:pt idx="4174">
                        <c:v>325.17012999999997</c:v>
                      </c:pt>
                      <c:pt idx="4175">
                        <c:v>325.13423999999998</c:v>
                      </c:pt>
                      <c:pt idx="4176">
                        <c:v>325.13940000000002</c:v>
                      </c:pt>
                      <c:pt idx="4177">
                        <c:v>325.13740999999999</c:v>
                      </c:pt>
                      <c:pt idx="4178">
                        <c:v>325.16932000000003</c:v>
                      </c:pt>
                      <c:pt idx="4179">
                        <c:v>325.14611000000002</c:v>
                      </c:pt>
                      <c:pt idx="4180">
                        <c:v>325.13236999999998</c:v>
                      </c:pt>
                      <c:pt idx="4181">
                        <c:v>325.10834999999997</c:v>
                      </c:pt>
                      <c:pt idx="4182">
                        <c:v>325.12900999999999</c:v>
                      </c:pt>
                      <c:pt idx="4183">
                        <c:v>325.16444999999999</c:v>
                      </c:pt>
                      <c:pt idx="4184">
                        <c:v>325.12553000000003</c:v>
                      </c:pt>
                      <c:pt idx="4185">
                        <c:v>325.12801999999999</c:v>
                      </c:pt>
                      <c:pt idx="4186">
                        <c:v>325.13162</c:v>
                      </c:pt>
                      <c:pt idx="4187">
                        <c:v>325.16127999999998</c:v>
                      </c:pt>
                      <c:pt idx="4188">
                        <c:v>325.13177000000002</c:v>
                      </c:pt>
                      <c:pt idx="4189">
                        <c:v>325.11497000000003</c:v>
                      </c:pt>
                      <c:pt idx="4190">
                        <c:v>325.12042000000002</c:v>
                      </c:pt>
                      <c:pt idx="4191">
                        <c:v>325.15877</c:v>
                      </c:pt>
                      <c:pt idx="4192">
                        <c:v>325.13193000000001</c:v>
                      </c:pt>
                      <c:pt idx="4193">
                        <c:v>325.14210000000003</c:v>
                      </c:pt>
                      <c:pt idx="4194">
                        <c:v>325.13639000000001</c:v>
                      </c:pt>
                      <c:pt idx="4195">
                        <c:v>325.17095</c:v>
                      </c:pt>
                      <c:pt idx="4196">
                        <c:v>325.12225000000001</c:v>
                      </c:pt>
                      <c:pt idx="4197">
                        <c:v>325.12446</c:v>
                      </c:pt>
                      <c:pt idx="4198">
                        <c:v>325.11808000000002</c:v>
                      </c:pt>
                      <c:pt idx="4199">
                        <c:v>325.11417</c:v>
                      </c:pt>
                      <c:pt idx="4200">
                        <c:v>325.15406999999999</c:v>
                      </c:pt>
                      <c:pt idx="4201">
                        <c:v>325.14114000000001</c:v>
                      </c:pt>
                      <c:pt idx="4202">
                        <c:v>325.15264999999999</c:v>
                      </c:pt>
                      <c:pt idx="4203">
                        <c:v>325.14605</c:v>
                      </c:pt>
                      <c:pt idx="4204">
                        <c:v>325.16653000000002</c:v>
                      </c:pt>
                      <c:pt idx="4205">
                        <c:v>325.13287000000003</c:v>
                      </c:pt>
                      <c:pt idx="4206">
                        <c:v>325.14028999999999</c:v>
                      </c:pt>
                      <c:pt idx="4207">
                        <c:v>325.13168999999999</c:v>
                      </c:pt>
                      <c:pt idx="4208">
                        <c:v>325.16048000000001</c:v>
                      </c:pt>
                      <c:pt idx="4209">
                        <c:v>325.13959</c:v>
                      </c:pt>
                      <c:pt idx="4210">
                        <c:v>325.13475</c:v>
                      </c:pt>
                      <c:pt idx="4211">
                        <c:v>325.13947000000002</c:v>
                      </c:pt>
                      <c:pt idx="4212">
                        <c:v>325.18423999999999</c:v>
                      </c:pt>
                      <c:pt idx="4213">
                        <c:v>325.13022000000001</c:v>
                      </c:pt>
                      <c:pt idx="4214">
                        <c:v>325.13589000000002</c:v>
                      </c:pt>
                      <c:pt idx="4215">
                        <c:v>325.12277</c:v>
                      </c:pt>
                      <c:pt idx="4216">
                        <c:v>325.18198999999998</c:v>
                      </c:pt>
                      <c:pt idx="4217">
                        <c:v>325.26641000000001</c:v>
                      </c:pt>
                      <c:pt idx="4218">
                        <c:v>325.13744000000003</c:v>
                      </c:pt>
                      <c:pt idx="4219">
                        <c:v>325.15688999999998</c:v>
                      </c:pt>
                      <c:pt idx="4220">
                        <c:v>325.14364</c:v>
                      </c:pt>
                      <c:pt idx="4221">
                        <c:v>325.17597000000001</c:v>
                      </c:pt>
                      <c:pt idx="4222">
                        <c:v>325.14425</c:v>
                      </c:pt>
                      <c:pt idx="4223">
                        <c:v>325.14406000000002</c:v>
                      </c:pt>
                      <c:pt idx="4224">
                        <c:v>325.14098999999999</c:v>
                      </c:pt>
                      <c:pt idx="4225">
                        <c:v>325.17592999999999</c:v>
                      </c:pt>
                      <c:pt idx="4226">
                        <c:v>325.12425000000002</c:v>
                      </c:pt>
                      <c:pt idx="4227">
                        <c:v>325.12322</c:v>
                      </c:pt>
                      <c:pt idx="4228">
                        <c:v>325.12684000000002</c:v>
                      </c:pt>
                      <c:pt idx="4229">
                        <c:v>325.16809999999998</c:v>
                      </c:pt>
                      <c:pt idx="4230">
                        <c:v>325.13200999999998</c:v>
                      </c:pt>
                      <c:pt idx="4231">
                        <c:v>325.13112999999998</c:v>
                      </c:pt>
                      <c:pt idx="4232">
                        <c:v>325.13949000000002</c:v>
                      </c:pt>
                      <c:pt idx="4233">
                        <c:v>325.16088000000002</c:v>
                      </c:pt>
                      <c:pt idx="4234">
                        <c:v>325.14827000000002</c:v>
                      </c:pt>
                      <c:pt idx="4235">
                        <c:v>325.15042999999997</c:v>
                      </c:pt>
                      <c:pt idx="4236">
                        <c:v>325.13481000000002</c:v>
                      </c:pt>
                      <c:pt idx="4237">
                        <c:v>325.13033000000001</c:v>
                      </c:pt>
                      <c:pt idx="4238">
                        <c:v>325.15672999999998</c:v>
                      </c:pt>
                      <c:pt idx="4239">
                        <c:v>325.13449000000003</c:v>
                      </c:pt>
                      <c:pt idx="4240">
                        <c:v>325.13726000000003</c:v>
                      </c:pt>
                      <c:pt idx="4241">
                        <c:v>325.12535000000003</c:v>
                      </c:pt>
                      <c:pt idx="4242">
                        <c:v>325.15347000000003</c:v>
                      </c:pt>
                      <c:pt idx="4243">
                        <c:v>325.12702000000002</c:v>
                      </c:pt>
                      <c:pt idx="4244">
                        <c:v>325.12984</c:v>
                      </c:pt>
                      <c:pt idx="4245">
                        <c:v>325.11826000000002</c:v>
                      </c:pt>
                      <c:pt idx="4246">
                        <c:v>325.17516000000001</c:v>
                      </c:pt>
                      <c:pt idx="4247">
                        <c:v>325.15875</c:v>
                      </c:pt>
                      <c:pt idx="4248">
                        <c:v>325.14258999999998</c:v>
                      </c:pt>
                      <c:pt idx="4249">
                        <c:v>325.13594000000001</c:v>
                      </c:pt>
                      <c:pt idx="4250">
                        <c:v>325.14116000000001</c:v>
                      </c:pt>
                      <c:pt idx="4251">
                        <c:v>325.14938000000001</c:v>
                      </c:pt>
                      <c:pt idx="4252">
                        <c:v>325.12007999999997</c:v>
                      </c:pt>
                      <c:pt idx="4253">
                        <c:v>325.11433</c:v>
                      </c:pt>
                      <c:pt idx="4254">
                        <c:v>325.13758000000001</c:v>
                      </c:pt>
                      <c:pt idx="4255">
                        <c:v>325.17419000000001</c:v>
                      </c:pt>
                      <c:pt idx="4256">
                        <c:v>325.15602999999999</c:v>
                      </c:pt>
                      <c:pt idx="4257">
                        <c:v>325.16201999999998</c:v>
                      </c:pt>
                      <c:pt idx="4258">
                        <c:v>325.15379000000001</c:v>
                      </c:pt>
                      <c:pt idx="4259">
                        <c:v>325.17804000000001</c:v>
                      </c:pt>
                      <c:pt idx="4260">
                        <c:v>325.13616999999999</c:v>
                      </c:pt>
                      <c:pt idx="4261">
                        <c:v>325.12907999999999</c:v>
                      </c:pt>
                      <c:pt idx="4262">
                        <c:v>325.11673999999999</c:v>
                      </c:pt>
                      <c:pt idx="4263">
                        <c:v>325.16010999999997</c:v>
                      </c:pt>
                      <c:pt idx="4264">
                        <c:v>325.13173999999998</c:v>
                      </c:pt>
                      <c:pt idx="4265">
                        <c:v>325.12383</c:v>
                      </c:pt>
                      <c:pt idx="4266">
                        <c:v>325.14134999999999</c:v>
                      </c:pt>
                      <c:pt idx="4267">
                        <c:v>325.15293000000003</c:v>
                      </c:pt>
                      <c:pt idx="4268">
                        <c:v>325.17516000000001</c:v>
                      </c:pt>
                      <c:pt idx="4269">
                        <c:v>325.14936</c:v>
                      </c:pt>
                      <c:pt idx="4270">
                        <c:v>325.14109000000002</c:v>
                      </c:pt>
                      <c:pt idx="4271">
                        <c:v>325.13745</c:v>
                      </c:pt>
                      <c:pt idx="4272">
                        <c:v>325.15624000000003</c:v>
                      </c:pt>
                      <c:pt idx="4273">
                        <c:v>325.12407000000002</c:v>
                      </c:pt>
                      <c:pt idx="4274">
                        <c:v>325.14217000000002</c:v>
                      </c:pt>
                      <c:pt idx="4275">
                        <c:v>325.12085999999999</c:v>
                      </c:pt>
                      <c:pt idx="4276">
                        <c:v>325.15105999999997</c:v>
                      </c:pt>
                      <c:pt idx="4277">
                        <c:v>325.16955999999999</c:v>
                      </c:pt>
                      <c:pt idx="4278">
                        <c:v>325.21902999999998</c:v>
                      </c:pt>
                      <c:pt idx="4279">
                        <c:v>325.13067000000001</c:v>
                      </c:pt>
                      <c:pt idx="4280">
                        <c:v>325.15046000000001</c:v>
                      </c:pt>
                      <c:pt idx="4281">
                        <c:v>325.12470000000002</c:v>
                      </c:pt>
                      <c:pt idx="4282">
                        <c:v>325.12293</c:v>
                      </c:pt>
                      <c:pt idx="4283">
                        <c:v>325.11901999999998</c:v>
                      </c:pt>
                      <c:pt idx="4284">
                        <c:v>325.14440999999999</c:v>
                      </c:pt>
                      <c:pt idx="4285">
                        <c:v>325.15787</c:v>
                      </c:pt>
                      <c:pt idx="4286">
                        <c:v>325.13290999999998</c:v>
                      </c:pt>
                      <c:pt idx="4287">
                        <c:v>325.12214999999998</c:v>
                      </c:pt>
                      <c:pt idx="4288">
                        <c:v>325.12878999999998</c:v>
                      </c:pt>
                      <c:pt idx="4289">
                        <c:v>325.15120000000002</c:v>
                      </c:pt>
                      <c:pt idx="4290">
                        <c:v>325.13013999999998</c:v>
                      </c:pt>
                      <c:pt idx="4291">
                        <c:v>325.11984999999999</c:v>
                      </c:pt>
                      <c:pt idx="4292">
                        <c:v>325.11971999999997</c:v>
                      </c:pt>
                      <c:pt idx="4293">
                        <c:v>325.16455999999999</c:v>
                      </c:pt>
                      <c:pt idx="4294">
                        <c:v>325.11097000000001</c:v>
                      </c:pt>
                      <c:pt idx="4295">
                        <c:v>325.12004999999999</c:v>
                      </c:pt>
                      <c:pt idx="4296">
                        <c:v>325.12173000000001</c:v>
                      </c:pt>
                      <c:pt idx="4297">
                        <c:v>325.14362</c:v>
                      </c:pt>
                      <c:pt idx="4298">
                        <c:v>325.11363</c:v>
                      </c:pt>
                      <c:pt idx="4299">
                        <c:v>325.11946</c:v>
                      </c:pt>
                      <c:pt idx="4300">
                        <c:v>325.13810999999998</c:v>
                      </c:pt>
                      <c:pt idx="4301">
                        <c:v>325.14755000000002</c:v>
                      </c:pt>
                      <c:pt idx="4302">
                        <c:v>325.12038999999999</c:v>
                      </c:pt>
                      <c:pt idx="4303">
                        <c:v>325.14751000000001</c:v>
                      </c:pt>
                      <c:pt idx="4304">
                        <c:v>325.14434999999997</c:v>
                      </c:pt>
                      <c:pt idx="4305">
                        <c:v>325.14679999999998</c:v>
                      </c:pt>
                      <c:pt idx="4306">
                        <c:v>325.14866999999998</c:v>
                      </c:pt>
                      <c:pt idx="4307">
                        <c:v>325.12396999999999</c:v>
                      </c:pt>
                      <c:pt idx="4308">
                        <c:v>325.11714000000001</c:v>
                      </c:pt>
                      <c:pt idx="4309">
                        <c:v>325.11934000000002</c:v>
                      </c:pt>
                      <c:pt idx="4310">
                        <c:v>325.13785000000001</c:v>
                      </c:pt>
                      <c:pt idx="4311">
                        <c:v>325.12153999999998</c:v>
                      </c:pt>
                      <c:pt idx="4312">
                        <c:v>325.10228000000001</c:v>
                      </c:pt>
                      <c:pt idx="4313">
                        <c:v>325.11565999999999</c:v>
                      </c:pt>
                      <c:pt idx="4314">
                        <c:v>325.15007000000003</c:v>
                      </c:pt>
                      <c:pt idx="4315">
                        <c:v>325.10437000000002</c:v>
                      </c:pt>
                      <c:pt idx="4316">
                        <c:v>325.11608999999999</c:v>
                      </c:pt>
                      <c:pt idx="4317">
                        <c:v>325.12705</c:v>
                      </c:pt>
                      <c:pt idx="4318">
                        <c:v>325.14609999999999</c:v>
                      </c:pt>
                      <c:pt idx="4319">
                        <c:v>325.13078999999999</c:v>
                      </c:pt>
                      <c:pt idx="4320">
                        <c:v>325.12101000000001</c:v>
                      </c:pt>
                      <c:pt idx="4321">
                        <c:v>325.09769</c:v>
                      </c:pt>
                      <c:pt idx="4322">
                        <c:v>325.10413999999997</c:v>
                      </c:pt>
                      <c:pt idx="4323">
                        <c:v>325.12651</c:v>
                      </c:pt>
                      <c:pt idx="4324">
                        <c:v>325.10928000000001</c:v>
                      </c:pt>
                      <c:pt idx="4325">
                        <c:v>325.11318</c:v>
                      </c:pt>
                      <c:pt idx="4326">
                        <c:v>325.08722</c:v>
                      </c:pt>
                      <c:pt idx="4327">
                        <c:v>325.11842999999999</c:v>
                      </c:pt>
                      <c:pt idx="4328">
                        <c:v>325.08717999999999</c:v>
                      </c:pt>
                      <c:pt idx="4329">
                        <c:v>325.12508000000003</c:v>
                      </c:pt>
                      <c:pt idx="4330">
                        <c:v>325.12508000000003</c:v>
                      </c:pt>
                      <c:pt idx="4331">
                        <c:v>325.14884000000001</c:v>
                      </c:pt>
                      <c:pt idx="4332">
                        <c:v>325.13252999999997</c:v>
                      </c:pt>
                      <c:pt idx="4333">
                        <c:v>325.12999000000002</c:v>
                      </c:pt>
                      <c:pt idx="4334">
                        <c:v>325.15510999999998</c:v>
                      </c:pt>
                      <c:pt idx="4335">
                        <c:v>325.15134</c:v>
                      </c:pt>
                      <c:pt idx="4336">
                        <c:v>325.13643999999999</c:v>
                      </c:pt>
                      <c:pt idx="4337">
                        <c:v>325.13252999999997</c:v>
                      </c:pt>
                      <c:pt idx="4338">
                        <c:v>325.21893</c:v>
                      </c:pt>
                      <c:pt idx="4339">
                        <c:v>325.18218000000002</c:v>
                      </c:pt>
                      <c:pt idx="4340">
                        <c:v>325.12376999999998</c:v>
                      </c:pt>
                      <c:pt idx="4341">
                        <c:v>325.12160999999998</c:v>
                      </c:pt>
                      <c:pt idx="4342">
                        <c:v>325.11311000000001</c:v>
                      </c:pt>
                      <c:pt idx="4343">
                        <c:v>325.12412</c:v>
                      </c:pt>
                      <c:pt idx="4344">
                        <c:v>325.14722999999998</c:v>
                      </c:pt>
                      <c:pt idx="4345">
                        <c:v>325.12693000000002</c:v>
                      </c:pt>
                      <c:pt idx="4346">
                        <c:v>325.14717000000002</c:v>
                      </c:pt>
                      <c:pt idx="4347">
                        <c:v>325.13616999999999</c:v>
                      </c:pt>
                      <c:pt idx="4348">
                        <c:v>325.15188999999998</c:v>
                      </c:pt>
                      <c:pt idx="4349">
                        <c:v>325.13213999999999</c:v>
                      </c:pt>
                      <c:pt idx="4350">
                        <c:v>325.12639999999999</c:v>
                      </c:pt>
                      <c:pt idx="4351">
                        <c:v>325.12880999999999</c:v>
                      </c:pt>
                      <c:pt idx="4352">
                        <c:v>325.17626999999999</c:v>
                      </c:pt>
                      <c:pt idx="4353">
                        <c:v>325.14253000000002</c:v>
                      </c:pt>
                      <c:pt idx="4354">
                        <c:v>325.14039000000002</c:v>
                      </c:pt>
                      <c:pt idx="4355">
                        <c:v>325.13902000000002</c:v>
                      </c:pt>
                      <c:pt idx="4356">
                        <c:v>325.17387000000002</c:v>
                      </c:pt>
                      <c:pt idx="4357">
                        <c:v>325.14082000000002</c:v>
                      </c:pt>
                      <c:pt idx="4358">
                        <c:v>325.12997000000001</c:v>
                      </c:pt>
                      <c:pt idx="4359">
                        <c:v>325.12506000000002</c:v>
                      </c:pt>
                      <c:pt idx="4360">
                        <c:v>325.12213000000003</c:v>
                      </c:pt>
                      <c:pt idx="4361">
                        <c:v>325.15037000000001</c:v>
                      </c:pt>
                      <c:pt idx="4362">
                        <c:v>325.12538999999998</c:v>
                      </c:pt>
                      <c:pt idx="4363">
                        <c:v>325.11034999999998</c:v>
                      </c:pt>
                      <c:pt idx="4364">
                        <c:v>325.12889000000001</c:v>
                      </c:pt>
                      <c:pt idx="4365">
                        <c:v>325.17106999999999</c:v>
                      </c:pt>
                      <c:pt idx="4366">
                        <c:v>325.14724000000001</c:v>
                      </c:pt>
                      <c:pt idx="4367">
                        <c:v>325.13529999999997</c:v>
                      </c:pt>
                      <c:pt idx="4368">
                        <c:v>325.11622</c:v>
                      </c:pt>
                      <c:pt idx="4369">
                        <c:v>325.17081999999999</c:v>
                      </c:pt>
                      <c:pt idx="4370">
                        <c:v>325.12594999999999</c:v>
                      </c:pt>
                      <c:pt idx="4371">
                        <c:v>325.13452999999998</c:v>
                      </c:pt>
                      <c:pt idx="4372">
                        <c:v>325.12288999999998</c:v>
                      </c:pt>
                      <c:pt idx="4373">
                        <c:v>325.13902000000002</c:v>
                      </c:pt>
                      <c:pt idx="4374">
                        <c:v>325.10516000000001</c:v>
                      </c:pt>
                      <c:pt idx="4375">
                        <c:v>325.11721999999997</c:v>
                      </c:pt>
                      <c:pt idx="4376">
                        <c:v>325.11543</c:v>
                      </c:pt>
                      <c:pt idx="4377">
                        <c:v>325.13574</c:v>
                      </c:pt>
                      <c:pt idx="4378">
                        <c:v>325.12087000000002</c:v>
                      </c:pt>
                      <c:pt idx="4379">
                        <c:v>325.12511000000001</c:v>
                      </c:pt>
                      <c:pt idx="4380">
                        <c:v>325.12970999999999</c:v>
                      </c:pt>
                      <c:pt idx="4381">
                        <c:v>325.12383999999997</c:v>
                      </c:pt>
                      <c:pt idx="4382">
                        <c:v>325.13413000000003</c:v>
                      </c:pt>
                      <c:pt idx="4383">
                        <c:v>325.10428999999999</c:v>
                      </c:pt>
                      <c:pt idx="4384">
                        <c:v>325.09998000000002</c:v>
                      </c:pt>
                      <c:pt idx="4385">
                        <c:v>325.11135999999999</c:v>
                      </c:pt>
                      <c:pt idx="4386">
                        <c:v>325.13715000000002</c:v>
                      </c:pt>
                      <c:pt idx="4387">
                        <c:v>325.11790000000002</c:v>
                      </c:pt>
                      <c:pt idx="4388">
                        <c:v>325.10583000000003</c:v>
                      </c:pt>
                      <c:pt idx="4389">
                        <c:v>325.10478000000001</c:v>
                      </c:pt>
                      <c:pt idx="4390">
                        <c:v>325.13418999999999</c:v>
                      </c:pt>
                      <c:pt idx="4391">
                        <c:v>325.11254000000002</c:v>
                      </c:pt>
                      <c:pt idx="4392">
                        <c:v>325.09816999999998</c:v>
                      </c:pt>
                      <c:pt idx="4393">
                        <c:v>325.12927000000002</c:v>
                      </c:pt>
                      <c:pt idx="4394">
                        <c:v>325.15953999999999</c:v>
                      </c:pt>
                      <c:pt idx="4395">
                        <c:v>325.12186000000003</c:v>
                      </c:pt>
                      <c:pt idx="4396">
                        <c:v>325.12535000000003</c:v>
                      </c:pt>
                      <c:pt idx="4397">
                        <c:v>325.12597</c:v>
                      </c:pt>
                      <c:pt idx="4398">
                        <c:v>325.14582999999999</c:v>
                      </c:pt>
                      <c:pt idx="4399">
                        <c:v>325.28715</c:v>
                      </c:pt>
                      <c:pt idx="4400">
                        <c:v>325.15276</c:v>
                      </c:pt>
                      <c:pt idx="4401">
                        <c:v>325.13359000000003</c:v>
                      </c:pt>
                      <c:pt idx="4402">
                        <c:v>325.13348999999999</c:v>
                      </c:pt>
                      <c:pt idx="4403">
                        <c:v>325.15530000000001</c:v>
                      </c:pt>
                      <c:pt idx="4404">
                        <c:v>325.14670000000001</c:v>
                      </c:pt>
                      <c:pt idx="4405">
                        <c:v>325.13988999999998</c:v>
                      </c:pt>
                      <c:pt idx="4406">
                        <c:v>325.13382999999999</c:v>
                      </c:pt>
                      <c:pt idx="4407">
                        <c:v>325.15732000000003</c:v>
                      </c:pt>
                      <c:pt idx="4408">
                        <c:v>325.12921999999998</c:v>
                      </c:pt>
                      <c:pt idx="4409">
                        <c:v>325.12288999999998</c:v>
                      </c:pt>
                      <c:pt idx="4410">
                        <c:v>325.09976</c:v>
                      </c:pt>
                      <c:pt idx="4411">
                        <c:v>325.16102000000001</c:v>
                      </c:pt>
                      <c:pt idx="4412">
                        <c:v>325.13162</c:v>
                      </c:pt>
                      <c:pt idx="4413">
                        <c:v>325.12567000000001</c:v>
                      </c:pt>
                      <c:pt idx="4414">
                        <c:v>325.12294000000003</c:v>
                      </c:pt>
                      <c:pt idx="4415">
                        <c:v>325.11482999999998</c:v>
                      </c:pt>
                      <c:pt idx="4416">
                        <c:v>325.12878000000001</c:v>
                      </c:pt>
                      <c:pt idx="4417">
                        <c:v>325.09426999999999</c:v>
                      </c:pt>
                      <c:pt idx="4418">
                        <c:v>325.10908000000001</c:v>
                      </c:pt>
                      <c:pt idx="4419">
                        <c:v>325.12061999999997</c:v>
                      </c:pt>
                      <c:pt idx="4420">
                        <c:v>325.15001999999998</c:v>
                      </c:pt>
                      <c:pt idx="4421">
                        <c:v>325.09568999999999</c:v>
                      </c:pt>
                      <c:pt idx="4422">
                        <c:v>325.10003999999998</c:v>
                      </c:pt>
                      <c:pt idx="4423">
                        <c:v>325.10710999999998</c:v>
                      </c:pt>
                      <c:pt idx="4424">
                        <c:v>325.12493999999998</c:v>
                      </c:pt>
                      <c:pt idx="4425">
                        <c:v>325.09980999999999</c:v>
                      </c:pt>
                      <c:pt idx="4426">
                        <c:v>325.11543</c:v>
                      </c:pt>
                      <c:pt idx="4427">
                        <c:v>325.11093</c:v>
                      </c:pt>
                      <c:pt idx="4428">
                        <c:v>325.14510999999999</c:v>
                      </c:pt>
                      <c:pt idx="4429">
                        <c:v>325.10991999999999</c:v>
                      </c:pt>
                      <c:pt idx="4430">
                        <c:v>325.10300000000001</c:v>
                      </c:pt>
                      <c:pt idx="4431">
                        <c:v>325.12844999999999</c:v>
                      </c:pt>
                      <c:pt idx="4432">
                        <c:v>325.15706999999998</c:v>
                      </c:pt>
                      <c:pt idx="4433">
                        <c:v>325.13287000000003</c:v>
                      </c:pt>
                      <c:pt idx="4434">
                        <c:v>325.11836</c:v>
                      </c:pt>
                      <c:pt idx="4435">
                        <c:v>325.12284</c:v>
                      </c:pt>
                      <c:pt idx="4436">
                        <c:v>325.12391000000002</c:v>
                      </c:pt>
                      <c:pt idx="4437">
                        <c:v>325.13288999999997</c:v>
                      </c:pt>
                      <c:pt idx="4438">
                        <c:v>325.12225000000001</c:v>
                      </c:pt>
                      <c:pt idx="4439">
                        <c:v>325.10171000000003</c:v>
                      </c:pt>
                      <c:pt idx="4440">
                        <c:v>325.11975999999999</c:v>
                      </c:pt>
                      <c:pt idx="4441">
                        <c:v>325.14994000000002</c:v>
                      </c:pt>
                      <c:pt idx="4442">
                        <c:v>325.12119000000001</c:v>
                      </c:pt>
                      <c:pt idx="4443">
                        <c:v>325.11079999999998</c:v>
                      </c:pt>
                      <c:pt idx="4444">
                        <c:v>325.13619</c:v>
                      </c:pt>
                      <c:pt idx="4445">
                        <c:v>325.12993</c:v>
                      </c:pt>
                      <c:pt idx="4446">
                        <c:v>325.10518000000002</c:v>
                      </c:pt>
                      <c:pt idx="4447">
                        <c:v>325.11869999999999</c:v>
                      </c:pt>
                      <c:pt idx="4448">
                        <c:v>325.10536000000002</c:v>
                      </c:pt>
                      <c:pt idx="4449">
                        <c:v>325.13727999999998</c:v>
                      </c:pt>
                      <c:pt idx="4450">
                        <c:v>325.13502999999997</c:v>
                      </c:pt>
                      <c:pt idx="4451">
                        <c:v>325.12628000000001</c:v>
                      </c:pt>
                      <c:pt idx="4452">
                        <c:v>325.14222000000001</c:v>
                      </c:pt>
                      <c:pt idx="4453">
                        <c:v>325.13162999999997</c:v>
                      </c:pt>
                      <c:pt idx="4454">
                        <c:v>325.13164</c:v>
                      </c:pt>
                      <c:pt idx="4455">
                        <c:v>325.10816</c:v>
                      </c:pt>
                      <c:pt idx="4456">
                        <c:v>325.12038999999999</c:v>
                      </c:pt>
                      <c:pt idx="4457">
                        <c:v>325.10714999999999</c:v>
                      </c:pt>
                      <c:pt idx="4458">
                        <c:v>325.13882999999998</c:v>
                      </c:pt>
                      <c:pt idx="4459">
                        <c:v>325.12148000000002</c:v>
                      </c:pt>
                      <c:pt idx="4460">
                        <c:v>325.24302</c:v>
                      </c:pt>
                      <c:pt idx="4461">
                        <c:v>325.10158999999999</c:v>
                      </c:pt>
                      <c:pt idx="4462">
                        <c:v>325.13923</c:v>
                      </c:pt>
                      <c:pt idx="4463">
                        <c:v>325.11300999999997</c:v>
                      </c:pt>
                      <c:pt idx="4464">
                        <c:v>325.12621999999999</c:v>
                      </c:pt>
                      <c:pt idx="4465">
                        <c:v>325.13026000000002</c:v>
                      </c:pt>
                      <c:pt idx="4466">
                        <c:v>325.13916</c:v>
                      </c:pt>
                      <c:pt idx="4467">
                        <c:v>325.12486000000001</c:v>
                      </c:pt>
                      <c:pt idx="4468">
                        <c:v>325.10237000000001</c:v>
                      </c:pt>
                      <c:pt idx="4469">
                        <c:v>325.10356000000002</c:v>
                      </c:pt>
                      <c:pt idx="4470">
                        <c:v>325.14120000000003</c:v>
                      </c:pt>
                      <c:pt idx="4471">
                        <c:v>325.11121000000003</c:v>
                      </c:pt>
                      <c:pt idx="4472">
                        <c:v>325.12803000000002</c:v>
                      </c:pt>
                      <c:pt idx="4473">
                        <c:v>325.13310000000001</c:v>
                      </c:pt>
                      <c:pt idx="4474">
                        <c:v>325.13047</c:v>
                      </c:pt>
                      <c:pt idx="4475">
                        <c:v>325.15582999999998</c:v>
                      </c:pt>
                      <c:pt idx="4476">
                        <c:v>325.11331000000001</c:v>
                      </c:pt>
                      <c:pt idx="4477">
                        <c:v>325.10791</c:v>
                      </c:pt>
                      <c:pt idx="4478">
                        <c:v>325.11869999999999</c:v>
                      </c:pt>
                      <c:pt idx="4479">
                        <c:v>325.15282999999999</c:v>
                      </c:pt>
                      <c:pt idx="4480">
                        <c:v>325.10156999999998</c:v>
                      </c:pt>
                      <c:pt idx="4481">
                        <c:v>325.11293000000001</c:v>
                      </c:pt>
                      <c:pt idx="4482">
                        <c:v>325.07983999999999</c:v>
                      </c:pt>
                      <c:pt idx="4483">
                        <c:v>325.13666999999998</c:v>
                      </c:pt>
                      <c:pt idx="4484">
                        <c:v>325.12524000000002</c:v>
                      </c:pt>
                      <c:pt idx="4485">
                        <c:v>325.11180000000002</c:v>
                      </c:pt>
                      <c:pt idx="4486">
                        <c:v>325.14173</c:v>
                      </c:pt>
                      <c:pt idx="4487">
                        <c:v>325.14389999999997</c:v>
                      </c:pt>
                      <c:pt idx="4488">
                        <c:v>325.13486999999998</c:v>
                      </c:pt>
                      <c:pt idx="4489">
                        <c:v>325.10773</c:v>
                      </c:pt>
                      <c:pt idx="4490">
                        <c:v>325.10552000000001</c:v>
                      </c:pt>
                      <c:pt idx="4491">
                        <c:v>325.10917999999998</c:v>
                      </c:pt>
                      <c:pt idx="4492">
                        <c:v>325.12743</c:v>
                      </c:pt>
                      <c:pt idx="4493">
                        <c:v>325.08684</c:v>
                      </c:pt>
                      <c:pt idx="4494">
                        <c:v>325.08627000000001</c:v>
                      </c:pt>
                      <c:pt idx="4495">
                        <c:v>325.10858000000002</c:v>
                      </c:pt>
                      <c:pt idx="4496">
                        <c:v>325.13173999999998</c:v>
                      </c:pt>
                      <c:pt idx="4497">
                        <c:v>325.08440000000002</c:v>
                      </c:pt>
                      <c:pt idx="4498">
                        <c:v>325.10307</c:v>
                      </c:pt>
                      <c:pt idx="4499">
                        <c:v>325.11559999999997</c:v>
                      </c:pt>
                      <c:pt idx="4500">
                        <c:v>325.13914999999997</c:v>
                      </c:pt>
                      <c:pt idx="4501">
                        <c:v>325.07884999999999</c:v>
                      </c:pt>
                      <c:pt idx="4502">
                        <c:v>325.10174999999998</c:v>
                      </c:pt>
                      <c:pt idx="4503">
                        <c:v>325.08487000000002</c:v>
                      </c:pt>
                      <c:pt idx="4504">
                        <c:v>325.1044</c:v>
                      </c:pt>
                      <c:pt idx="4505">
                        <c:v>325.06281000000001</c:v>
                      </c:pt>
                      <c:pt idx="4506">
                        <c:v>325.07170000000002</c:v>
                      </c:pt>
                      <c:pt idx="4507">
                        <c:v>325.07960000000003</c:v>
                      </c:pt>
                      <c:pt idx="4508">
                        <c:v>325.11453</c:v>
                      </c:pt>
                      <c:pt idx="4509">
                        <c:v>325.12493999999998</c:v>
                      </c:pt>
                      <c:pt idx="4510">
                        <c:v>325.07774000000001</c:v>
                      </c:pt>
                      <c:pt idx="4511">
                        <c:v>325.09692000000001</c:v>
                      </c:pt>
                      <c:pt idx="4512">
                        <c:v>325.07731999999999</c:v>
                      </c:pt>
                      <c:pt idx="4513">
                        <c:v>325.12090000000001</c:v>
                      </c:pt>
                      <c:pt idx="4514">
                        <c:v>325.10971000000001</c:v>
                      </c:pt>
                      <c:pt idx="4515">
                        <c:v>325.08542999999997</c:v>
                      </c:pt>
                      <c:pt idx="4516">
                        <c:v>325.10620999999998</c:v>
                      </c:pt>
                      <c:pt idx="4517">
                        <c:v>325.12860000000001</c:v>
                      </c:pt>
                      <c:pt idx="4518">
                        <c:v>325.09868</c:v>
                      </c:pt>
                      <c:pt idx="4519">
                        <c:v>325.11774000000003</c:v>
                      </c:pt>
                      <c:pt idx="4520">
                        <c:v>325.16406000000001</c:v>
                      </c:pt>
                      <c:pt idx="4521">
                        <c:v>325.24018999999998</c:v>
                      </c:pt>
                      <c:pt idx="4522">
                        <c:v>325.11721</c:v>
                      </c:pt>
                      <c:pt idx="4523">
                        <c:v>325.12419</c:v>
                      </c:pt>
                      <c:pt idx="4524">
                        <c:v>325.12657999999999</c:v>
                      </c:pt>
                      <c:pt idx="4525">
                        <c:v>325.13686000000001</c:v>
                      </c:pt>
                      <c:pt idx="4526">
                        <c:v>325.11559</c:v>
                      </c:pt>
                      <c:pt idx="4527">
                        <c:v>325.11747000000003</c:v>
                      </c:pt>
                      <c:pt idx="4528">
                        <c:v>325.12461000000002</c:v>
                      </c:pt>
                      <c:pt idx="4529">
                        <c:v>325.10023000000001</c:v>
                      </c:pt>
                      <c:pt idx="4530">
                        <c:v>325.13513</c:v>
                      </c:pt>
                      <c:pt idx="4531">
                        <c:v>325.10606999999999</c:v>
                      </c:pt>
                      <c:pt idx="4532">
                        <c:v>325.10500000000002</c:v>
                      </c:pt>
                      <c:pt idx="4533">
                        <c:v>325.10082</c:v>
                      </c:pt>
                      <c:pt idx="4534">
                        <c:v>325.14657</c:v>
                      </c:pt>
                      <c:pt idx="4535">
                        <c:v>325.12180999999998</c:v>
                      </c:pt>
                      <c:pt idx="4536">
                        <c:v>325.12565000000001</c:v>
                      </c:pt>
                      <c:pt idx="4537">
                        <c:v>325.12840999999997</c:v>
                      </c:pt>
                      <c:pt idx="4538">
                        <c:v>325.16546</c:v>
                      </c:pt>
                      <c:pt idx="4539">
                        <c:v>325.10926999999998</c:v>
                      </c:pt>
                      <c:pt idx="4540">
                        <c:v>325.11241999999999</c:v>
                      </c:pt>
                      <c:pt idx="4541">
                        <c:v>325.10502000000002</c:v>
                      </c:pt>
                      <c:pt idx="4542">
                        <c:v>325.13956000000002</c:v>
                      </c:pt>
                      <c:pt idx="4543">
                        <c:v>325.10482000000002</c:v>
                      </c:pt>
                      <c:pt idx="4544">
                        <c:v>325.12664000000001</c:v>
                      </c:pt>
                      <c:pt idx="4545">
                        <c:v>325.11500000000001</c:v>
                      </c:pt>
                      <c:pt idx="4546">
                        <c:v>325.12135000000001</c:v>
                      </c:pt>
                      <c:pt idx="4547">
                        <c:v>325.13404000000003</c:v>
                      </c:pt>
                      <c:pt idx="4548">
                        <c:v>325.11115000000001</c:v>
                      </c:pt>
                      <c:pt idx="4549">
                        <c:v>325.11538999999999</c:v>
                      </c:pt>
                      <c:pt idx="4550">
                        <c:v>325.10847999999999</c:v>
                      </c:pt>
                      <c:pt idx="4551">
                        <c:v>325.14765</c:v>
                      </c:pt>
                      <c:pt idx="4552">
                        <c:v>325.09949999999998</c:v>
                      </c:pt>
                      <c:pt idx="4553">
                        <c:v>325.08116000000001</c:v>
                      </c:pt>
                      <c:pt idx="4554">
                        <c:v>325.10232000000002</c:v>
                      </c:pt>
                      <c:pt idx="4555">
                        <c:v>325.14138000000003</c:v>
                      </c:pt>
                      <c:pt idx="4556">
                        <c:v>325.11250999999999</c:v>
                      </c:pt>
                      <c:pt idx="4557">
                        <c:v>325.11502999999999</c:v>
                      </c:pt>
                      <c:pt idx="4558">
                        <c:v>325.11205999999999</c:v>
                      </c:pt>
                      <c:pt idx="4559">
                        <c:v>325.13051000000002</c:v>
                      </c:pt>
                      <c:pt idx="4560">
                        <c:v>325.11270000000002</c:v>
                      </c:pt>
                      <c:pt idx="4561">
                        <c:v>325.11056000000002</c:v>
                      </c:pt>
                      <c:pt idx="4562">
                        <c:v>325.11255</c:v>
                      </c:pt>
                      <c:pt idx="4563">
                        <c:v>325.13855999999998</c:v>
                      </c:pt>
                      <c:pt idx="4564">
                        <c:v>325.09721999999999</c:v>
                      </c:pt>
                      <c:pt idx="4565">
                        <c:v>325.09998999999999</c:v>
                      </c:pt>
                      <c:pt idx="4566">
                        <c:v>325.09834000000001</c:v>
                      </c:pt>
                      <c:pt idx="4567">
                        <c:v>325.11579999999998</c:v>
                      </c:pt>
                      <c:pt idx="4568">
                        <c:v>325.14425</c:v>
                      </c:pt>
                      <c:pt idx="4569">
                        <c:v>325.10307</c:v>
                      </c:pt>
                      <c:pt idx="4570">
                        <c:v>325.12875000000003</c:v>
                      </c:pt>
                      <c:pt idx="4571">
                        <c:v>325.10739999999998</c:v>
                      </c:pt>
                      <c:pt idx="4572">
                        <c:v>325.15836000000002</c:v>
                      </c:pt>
                      <c:pt idx="4573">
                        <c:v>325.11540000000002</c:v>
                      </c:pt>
                      <c:pt idx="4574">
                        <c:v>325.11302999999998</c:v>
                      </c:pt>
                      <c:pt idx="4575">
                        <c:v>325.10638999999998</c:v>
                      </c:pt>
                      <c:pt idx="4576">
                        <c:v>325.14690999999999</c:v>
                      </c:pt>
                      <c:pt idx="4577">
                        <c:v>325.12790000000001</c:v>
                      </c:pt>
                      <c:pt idx="4578">
                        <c:v>325.10951</c:v>
                      </c:pt>
                      <c:pt idx="4579">
                        <c:v>325.10352999999998</c:v>
                      </c:pt>
                      <c:pt idx="4580">
                        <c:v>325.14123000000001</c:v>
                      </c:pt>
                      <c:pt idx="4581">
                        <c:v>325.21055999999999</c:v>
                      </c:pt>
                      <c:pt idx="4582">
                        <c:v>325.16233</c:v>
                      </c:pt>
                      <c:pt idx="4583">
                        <c:v>325.14082999999999</c:v>
                      </c:pt>
                      <c:pt idx="4584">
                        <c:v>325.1454</c:v>
                      </c:pt>
                      <c:pt idx="4585">
                        <c:v>325.15730000000002</c:v>
                      </c:pt>
                      <c:pt idx="4586">
                        <c:v>325.13002</c:v>
                      </c:pt>
                      <c:pt idx="4587">
                        <c:v>325.13967000000002</c:v>
                      </c:pt>
                      <c:pt idx="4588">
                        <c:v>325.11358999999999</c:v>
                      </c:pt>
                      <c:pt idx="4589">
                        <c:v>325.13641999999999</c:v>
                      </c:pt>
                      <c:pt idx="4590">
                        <c:v>325.10708</c:v>
                      </c:pt>
                      <c:pt idx="4591">
                        <c:v>325.11565999999999</c:v>
                      </c:pt>
                      <c:pt idx="4592">
                        <c:v>325.09789999999998</c:v>
                      </c:pt>
                      <c:pt idx="4593">
                        <c:v>325.13328999999999</c:v>
                      </c:pt>
                      <c:pt idx="4594">
                        <c:v>325.09784999999999</c:v>
                      </c:pt>
                      <c:pt idx="4595">
                        <c:v>325.11887999999999</c:v>
                      </c:pt>
                      <c:pt idx="4596">
                        <c:v>325.11774000000003</c:v>
                      </c:pt>
                      <c:pt idx="4597">
                        <c:v>325.16250000000002</c:v>
                      </c:pt>
                      <c:pt idx="4598">
                        <c:v>325.14030000000002</c:v>
                      </c:pt>
                      <c:pt idx="4599">
                        <c:v>325.11991999999998</c:v>
                      </c:pt>
                      <c:pt idx="4600">
                        <c:v>325.11183999999997</c:v>
                      </c:pt>
                      <c:pt idx="4601">
                        <c:v>325.15059000000002</c:v>
                      </c:pt>
                      <c:pt idx="4602">
                        <c:v>325.14219000000003</c:v>
                      </c:pt>
                      <c:pt idx="4603">
                        <c:v>325.11919999999998</c:v>
                      </c:pt>
                      <c:pt idx="4604">
                        <c:v>325.12894</c:v>
                      </c:pt>
                      <c:pt idx="4605">
                        <c:v>325.11935</c:v>
                      </c:pt>
                      <c:pt idx="4606">
                        <c:v>325.14497</c:v>
                      </c:pt>
                      <c:pt idx="4607">
                        <c:v>325.12522999999999</c:v>
                      </c:pt>
                      <c:pt idx="4608">
                        <c:v>325.11284000000001</c:v>
                      </c:pt>
                      <c:pt idx="4609">
                        <c:v>325.11559999999997</c:v>
                      </c:pt>
                      <c:pt idx="4610">
                        <c:v>325.14758</c:v>
                      </c:pt>
                      <c:pt idx="4611">
                        <c:v>325.12072999999998</c:v>
                      </c:pt>
                      <c:pt idx="4612">
                        <c:v>325.12871000000001</c:v>
                      </c:pt>
                      <c:pt idx="4613">
                        <c:v>325.11725000000001</c:v>
                      </c:pt>
                      <c:pt idx="4614">
                        <c:v>325.14434999999997</c:v>
                      </c:pt>
                      <c:pt idx="4615">
                        <c:v>325.12630999999999</c:v>
                      </c:pt>
                      <c:pt idx="4616">
                        <c:v>325.12360999999999</c:v>
                      </c:pt>
                      <c:pt idx="4617">
                        <c:v>325.12923999999998</c:v>
                      </c:pt>
                      <c:pt idx="4618">
                        <c:v>325.15186</c:v>
                      </c:pt>
                      <c:pt idx="4619">
                        <c:v>325.12365</c:v>
                      </c:pt>
                      <c:pt idx="4620">
                        <c:v>325.13308999999998</c:v>
                      </c:pt>
                      <c:pt idx="4621">
                        <c:v>325.12083000000001</c:v>
                      </c:pt>
                      <c:pt idx="4622">
                        <c:v>325.11387999999999</c:v>
                      </c:pt>
                      <c:pt idx="4623">
                        <c:v>325.14217000000002</c:v>
                      </c:pt>
                      <c:pt idx="4624">
                        <c:v>325.11586</c:v>
                      </c:pt>
                      <c:pt idx="4625">
                        <c:v>325.10289</c:v>
                      </c:pt>
                      <c:pt idx="4626">
                        <c:v>325.14594</c:v>
                      </c:pt>
                      <c:pt idx="4627">
                        <c:v>325.14406000000002</c:v>
                      </c:pt>
                      <c:pt idx="4628">
                        <c:v>325.12317000000002</c:v>
                      </c:pt>
                      <c:pt idx="4629">
                        <c:v>325.11772000000002</c:v>
                      </c:pt>
                      <c:pt idx="4630">
                        <c:v>325.10834</c:v>
                      </c:pt>
                      <c:pt idx="4631">
                        <c:v>325.15078999999997</c:v>
                      </c:pt>
                      <c:pt idx="4632">
                        <c:v>325.12878000000001</c:v>
                      </c:pt>
                      <c:pt idx="4633">
                        <c:v>325.10723999999999</c:v>
                      </c:pt>
                      <c:pt idx="4634">
                        <c:v>325.12560000000002</c:v>
                      </c:pt>
                      <c:pt idx="4635">
                        <c:v>325.16050999999999</c:v>
                      </c:pt>
                      <c:pt idx="4636">
                        <c:v>325.13234</c:v>
                      </c:pt>
                      <c:pt idx="4637">
                        <c:v>325.12972000000002</c:v>
                      </c:pt>
                      <c:pt idx="4638">
                        <c:v>325.12797</c:v>
                      </c:pt>
                      <c:pt idx="4639">
                        <c:v>325.17664000000002</c:v>
                      </c:pt>
                      <c:pt idx="4640">
                        <c:v>325.15141</c:v>
                      </c:pt>
                      <c:pt idx="4641">
                        <c:v>325.13184000000001</c:v>
                      </c:pt>
                      <c:pt idx="4642">
                        <c:v>325.24583000000001</c:v>
                      </c:pt>
                      <c:pt idx="4643">
                        <c:v>325.14611000000002</c:v>
                      </c:pt>
                      <c:pt idx="4644">
                        <c:v>325.24423999999999</c:v>
                      </c:pt>
                      <c:pt idx="4645">
                        <c:v>325.35750999999999</c:v>
                      </c:pt>
                      <c:pt idx="4646">
                        <c:v>325.47194000000002</c:v>
                      </c:pt>
                      <c:pt idx="4647">
                        <c:v>325.60759999999999</c:v>
                      </c:pt>
                      <c:pt idx="4648">
                        <c:v>325.75545</c:v>
                      </c:pt>
                      <c:pt idx="4649">
                        <c:v>325.85313000000002</c:v>
                      </c:pt>
                      <c:pt idx="4650">
                        <c:v>325.97230999999999</c:v>
                      </c:pt>
                      <c:pt idx="4651">
                        <c:v>326.09071</c:v>
                      </c:pt>
                      <c:pt idx="4652">
                        <c:v>326.25589000000002</c:v>
                      </c:pt>
                      <c:pt idx="4653">
                        <c:v>326.32943</c:v>
                      </c:pt>
                      <c:pt idx="4654">
                        <c:v>326.45722999999998</c:v>
                      </c:pt>
                      <c:pt idx="4655">
                        <c:v>326.59755000000001</c:v>
                      </c:pt>
                      <c:pt idx="4656">
                        <c:v>326.75344999999999</c:v>
                      </c:pt>
                      <c:pt idx="4657">
                        <c:v>326.85744</c:v>
                      </c:pt>
                      <c:pt idx="4658">
                        <c:v>326.97118</c:v>
                      </c:pt>
                      <c:pt idx="4659">
                        <c:v>327.10160999999999</c:v>
                      </c:pt>
                      <c:pt idx="4660">
                        <c:v>327.22854999999998</c:v>
                      </c:pt>
                      <c:pt idx="4661">
                        <c:v>327.38477</c:v>
                      </c:pt>
                      <c:pt idx="4662">
                        <c:v>327.50556999999998</c:v>
                      </c:pt>
                      <c:pt idx="4663">
                        <c:v>327.62151</c:v>
                      </c:pt>
                      <c:pt idx="4664">
                        <c:v>327.74527999999998</c:v>
                      </c:pt>
                      <c:pt idx="4665">
                        <c:v>327.89469000000003</c:v>
                      </c:pt>
                      <c:pt idx="4666">
                        <c:v>327.98090999999999</c:v>
                      </c:pt>
                      <c:pt idx="4667">
                        <c:v>328.09744000000001</c:v>
                      </c:pt>
                      <c:pt idx="4668">
                        <c:v>328.21744000000001</c:v>
                      </c:pt>
                      <c:pt idx="4669">
                        <c:v>328.40638000000001</c:v>
                      </c:pt>
                      <c:pt idx="4670">
                        <c:v>328.48133999999999</c:v>
                      </c:pt>
                      <c:pt idx="4671">
                        <c:v>328.61126999999999</c:v>
                      </c:pt>
                      <c:pt idx="4672">
                        <c:v>328.72962000000001</c:v>
                      </c:pt>
                      <c:pt idx="4673">
                        <c:v>328.87346000000002</c:v>
                      </c:pt>
                      <c:pt idx="4674">
                        <c:v>328.99025999999998</c:v>
                      </c:pt>
                      <c:pt idx="4675">
                        <c:v>329.11833000000001</c:v>
                      </c:pt>
                      <c:pt idx="4676">
                        <c:v>329.23624999999998</c:v>
                      </c:pt>
                      <c:pt idx="4677">
                        <c:v>329.36626000000001</c:v>
                      </c:pt>
                      <c:pt idx="4678">
                        <c:v>329.50965000000002</c:v>
                      </c:pt>
                      <c:pt idx="4679">
                        <c:v>329.59481</c:v>
                      </c:pt>
                      <c:pt idx="4680">
                        <c:v>329.72</c:v>
                      </c:pt>
                      <c:pt idx="4681">
                        <c:v>329.83262999999999</c:v>
                      </c:pt>
                      <c:pt idx="4682">
                        <c:v>329.98989</c:v>
                      </c:pt>
                      <c:pt idx="4683">
                        <c:v>330.09712000000002</c:v>
                      </c:pt>
                      <c:pt idx="4684">
                        <c:v>330.21789999999999</c:v>
                      </c:pt>
                      <c:pt idx="4685">
                        <c:v>330.34694999999999</c:v>
                      </c:pt>
                      <c:pt idx="4686">
                        <c:v>330.50022999999999</c:v>
                      </c:pt>
                      <c:pt idx="4687">
                        <c:v>330.61077</c:v>
                      </c:pt>
                      <c:pt idx="4688">
                        <c:v>330.74675999999999</c:v>
                      </c:pt>
                      <c:pt idx="4689">
                        <c:v>330.86203999999998</c:v>
                      </c:pt>
                      <c:pt idx="4690">
                        <c:v>330.99752000000001</c:v>
                      </c:pt>
                      <c:pt idx="4691">
                        <c:v>331.08427999999998</c:v>
                      </c:pt>
                      <c:pt idx="4692">
                        <c:v>331.20161999999999</c:v>
                      </c:pt>
                      <c:pt idx="4693">
                        <c:v>331.34053</c:v>
                      </c:pt>
                      <c:pt idx="4694">
                        <c:v>331.50069999999999</c:v>
                      </c:pt>
                      <c:pt idx="4695">
                        <c:v>331.60151000000002</c:v>
                      </c:pt>
                      <c:pt idx="4696">
                        <c:v>331.71814000000001</c:v>
                      </c:pt>
                      <c:pt idx="4697">
                        <c:v>331.85449999999997</c:v>
                      </c:pt>
                      <c:pt idx="4698">
                        <c:v>331.98471999999998</c:v>
                      </c:pt>
                      <c:pt idx="4699">
                        <c:v>332.14929999999998</c:v>
                      </c:pt>
                      <c:pt idx="4700">
                        <c:v>332.24113</c:v>
                      </c:pt>
                      <c:pt idx="4701">
                        <c:v>332.36403000000001</c:v>
                      </c:pt>
                      <c:pt idx="4702">
                        <c:v>332.48570999999998</c:v>
                      </c:pt>
                      <c:pt idx="4703">
                        <c:v>332.75738999999999</c:v>
                      </c:pt>
                      <c:pt idx="4704">
                        <c:v>332.72509000000002</c:v>
                      </c:pt>
                      <c:pt idx="4705">
                        <c:v>332.84917000000002</c:v>
                      </c:pt>
                      <c:pt idx="4706">
                        <c:v>332.98881</c:v>
                      </c:pt>
                      <c:pt idx="4707">
                        <c:v>333.14258000000001</c:v>
                      </c:pt>
                      <c:pt idx="4708">
                        <c:v>333.23851000000002</c:v>
                      </c:pt>
                      <c:pt idx="4709">
                        <c:v>333.35973000000001</c:v>
                      </c:pt>
                      <c:pt idx="4710">
                        <c:v>333.51479</c:v>
                      </c:pt>
                      <c:pt idx="4711">
                        <c:v>333.59111000000001</c:v>
                      </c:pt>
                      <c:pt idx="4712">
                        <c:v>333.77857</c:v>
                      </c:pt>
                      <c:pt idx="4713">
                        <c:v>333.86727999999999</c:v>
                      </c:pt>
                      <c:pt idx="4714">
                        <c:v>334.00310999999999</c:v>
                      </c:pt>
                      <c:pt idx="4715">
                        <c:v>334.12875000000003</c:v>
                      </c:pt>
                      <c:pt idx="4716">
                        <c:v>334.26799</c:v>
                      </c:pt>
                      <c:pt idx="4717">
                        <c:v>334.38560999999999</c:v>
                      </c:pt>
                      <c:pt idx="4718">
                        <c:v>334.49421999999998</c:v>
                      </c:pt>
                      <c:pt idx="4719">
                        <c:v>334.60984999999999</c:v>
                      </c:pt>
                      <c:pt idx="4720">
                        <c:v>334.7611</c:v>
                      </c:pt>
                      <c:pt idx="4721">
                        <c:v>334.84069</c:v>
                      </c:pt>
                      <c:pt idx="4722">
                        <c:v>334.97181</c:v>
                      </c:pt>
                      <c:pt idx="4723">
                        <c:v>335.09969000000001</c:v>
                      </c:pt>
                      <c:pt idx="4724">
                        <c:v>335.2586</c:v>
                      </c:pt>
                      <c:pt idx="4725">
                        <c:v>335.36174</c:v>
                      </c:pt>
                      <c:pt idx="4726">
                        <c:v>335.48487999999998</c:v>
                      </c:pt>
                      <c:pt idx="4727">
                        <c:v>335.60327000000001</c:v>
                      </c:pt>
                      <c:pt idx="4728">
                        <c:v>335.75520999999998</c:v>
                      </c:pt>
                      <c:pt idx="4729">
                        <c:v>335.87396999999999</c:v>
                      </c:pt>
                      <c:pt idx="4730">
                        <c:v>335.99167</c:v>
                      </c:pt>
                      <c:pt idx="4731">
                        <c:v>336.11984000000001</c:v>
                      </c:pt>
                      <c:pt idx="4732">
                        <c:v>336.23383999999999</c:v>
                      </c:pt>
                      <c:pt idx="4733">
                        <c:v>336.38056999999998</c:v>
                      </c:pt>
                      <c:pt idx="4734">
                        <c:v>336.49766</c:v>
                      </c:pt>
                      <c:pt idx="4735">
                        <c:v>336.62497000000002</c:v>
                      </c:pt>
                      <c:pt idx="4736">
                        <c:v>336.74502999999999</c:v>
                      </c:pt>
                      <c:pt idx="4737">
                        <c:v>336.90246999999999</c:v>
                      </c:pt>
                      <c:pt idx="4738">
                        <c:v>336.99439999999998</c:v>
                      </c:pt>
                      <c:pt idx="4739">
                        <c:v>337.12200999999999</c:v>
                      </c:pt>
                      <c:pt idx="4740">
                        <c:v>337.25722999999999</c:v>
                      </c:pt>
                      <c:pt idx="4741">
                        <c:v>337.38535000000002</c:v>
                      </c:pt>
                      <c:pt idx="4742">
                        <c:v>337.50112999999999</c:v>
                      </c:pt>
                      <c:pt idx="4743">
                        <c:v>337.61353000000003</c:v>
                      </c:pt>
                      <c:pt idx="4744">
                        <c:v>337.74130000000002</c:v>
                      </c:pt>
                      <c:pt idx="4745">
                        <c:v>337.88803000000001</c:v>
                      </c:pt>
                      <c:pt idx="4746">
                        <c:v>337.99775</c:v>
                      </c:pt>
                      <c:pt idx="4747">
                        <c:v>338.12479999999999</c:v>
                      </c:pt>
                      <c:pt idx="4748">
                        <c:v>338.25380999999999</c:v>
                      </c:pt>
                      <c:pt idx="4749">
                        <c:v>338.36586</c:v>
                      </c:pt>
                      <c:pt idx="4750">
                        <c:v>338.50004999999999</c:v>
                      </c:pt>
                      <c:pt idx="4751">
                        <c:v>338.60924999999997</c:v>
                      </c:pt>
                      <c:pt idx="4752">
                        <c:v>338.72210999999999</c:v>
                      </c:pt>
                      <c:pt idx="4753">
                        <c:v>338.84329000000002</c:v>
                      </c:pt>
                      <c:pt idx="4754">
                        <c:v>338.99650000000003</c:v>
                      </c:pt>
                      <c:pt idx="4755">
                        <c:v>339.09357</c:v>
                      </c:pt>
                      <c:pt idx="4756">
                        <c:v>339.22620000000001</c:v>
                      </c:pt>
                      <c:pt idx="4757">
                        <c:v>339.33814000000001</c:v>
                      </c:pt>
                      <c:pt idx="4758">
                        <c:v>339.49006000000003</c:v>
                      </c:pt>
                      <c:pt idx="4759">
                        <c:v>339.61201999999997</c:v>
                      </c:pt>
                      <c:pt idx="4760">
                        <c:v>339.72611000000001</c:v>
                      </c:pt>
                      <c:pt idx="4761">
                        <c:v>339.83587</c:v>
                      </c:pt>
                      <c:pt idx="4762">
                        <c:v>340.00666000000001</c:v>
                      </c:pt>
                      <c:pt idx="4763">
                        <c:v>340.09778</c:v>
                      </c:pt>
                      <c:pt idx="4764">
                        <c:v>340.35861999999997</c:v>
                      </c:pt>
                      <c:pt idx="4765">
                        <c:v>340.35559000000001</c:v>
                      </c:pt>
                      <c:pt idx="4766">
                        <c:v>340.48599999999999</c:v>
                      </c:pt>
                      <c:pt idx="4767">
                        <c:v>340.62526000000003</c:v>
                      </c:pt>
                      <c:pt idx="4768">
                        <c:v>340.73054000000002</c:v>
                      </c:pt>
                      <c:pt idx="4769">
                        <c:v>340.84118999999998</c:v>
                      </c:pt>
                      <c:pt idx="4770">
                        <c:v>340.94799999999998</c:v>
                      </c:pt>
                      <c:pt idx="4771">
                        <c:v>341.12468000000001</c:v>
                      </c:pt>
                      <c:pt idx="4772">
                        <c:v>341.20533999999998</c:v>
                      </c:pt>
                      <c:pt idx="4773">
                        <c:v>341.31810999999999</c:v>
                      </c:pt>
                      <c:pt idx="4774">
                        <c:v>341.44839999999999</c:v>
                      </c:pt>
                      <c:pt idx="4775">
                        <c:v>341.59278</c:v>
                      </c:pt>
                      <c:pt idx="4776">
                        <c:v>341.69495999999998</c:v>
                      </c:pt>
                      <c:pt idx="4777">
                        <c:v>341.83327000000003</c:v>
                      </c:pt>
                      <c:pt idx="4778">
                        <c:v>341.96348999999998</c:v>
                      </c:pt>
                      <c:pt idx="4779">
                        <c:v>342.12173000000001</c:v>
                      </c:pt>
                      <c:pt idx="4780">
                        <c:v>342.19353000000001</c:v>
                      </c:pt>
                      <c:pt idx="4781">
                        <c:v>342.32652999999999</c:v>
                      </c:pt>
                      <c:pt idx="4782">
                        <c:v>342.45130999999998</c:v>
                      </c:pt>
                      <c:pt idx="4783">
                        <c:v>342.58731</c:v>
                      </c:pt>
                      <c:pt idx="4784">
                        <c:v>342.68828999999999</c:v>
                      </c:pt>
                      <c:pt idx="4785">
                        <c:v>342.83240999999998</c:v>
                      </c:pt>
                      <c:pt idx="4786">
                        <c:v>342.95265999999998</c:v>
                      </c:pt>
                      <c:pt idx="4787">
                        <c:v>343.06490000000002</c:v>
                      </c:pt>
                      <c:pt idx="4788">
                        <c:v>343.22642999999999</c:v>
                      </c:pt>
                      <c:pt idx="4789">
                        <c:v>343.31365</c:v>
                      </c:pt>
                      <c:pt idx="4790">
                        <c:v>343.43878999999998</c:v>
                      </c:pt>
                      <c:pt idx="4791">
                        <c:v>343.58003000000002</c:v>
                      </c:pt>
                      <c:pt idx="4792">
                        <c:v>343.72268000000003</c:v>
                      </c:pt>
                      <c:pt idx="4793">
                        <c:v>343.84742</c:v>
                      </c:pt>
                      <c:pt idx="4794">
                        <c:v>343.95375999999999</c:v>
                      </c:pt>
                      <c:pt idx="4795">
                        <c:v>344.07168000000001</c:v>
                      </c:pt>
                      <c:pt idx="4796">
                        <c:v>344.23378000000002</c:v>
                      </c:pt>
                      <c:pt idx="4797">
                        <c:v>344.30842999999999</c:v>
                      </c:pt>
                      <c:pt idx="4798">
                        <c:v>344.42867000000001</c:v>
                      </c:pt>
                      <c:pt idx="4799">
                        <c:v>344.59055000000001</c:v>
                      </c:pt>
                      <c:pt idx="4800">
                        <c:v>344.74061</c:v>
                      </c:pt>
                      <c:pt idx="4801">
                        <c:v>344.81234999999998</c:v>
                      </c:pt>
                      <c:pt idx="4802">
                        <c:v>344.92072999999999</c:v>
                      </c:pt>
                      <c:pt idx="4803">
                        <c:v>345.02805999999998</c:v>
                      </c:pt>
                      <c:pt idx="4804">
                        <c:v>345.18637999999999</c:v>
                      </c:pt>
                      <c:pt idx="4805">
                        <c:v>345.32740000000001</c:v>
                      </c:pt>
                      <c:pt idx="4806">
                        <c:v>345.43448999999998</c:v>
                      </c:pt>
                      <c:pt idx="4807">
                        <c:v>345.57670999999999</c:v>
                      </c:pt>
                      <c:pt idx="4808">
                        <c:v>345.66548</c:v>
                      </c:pt>
                      <c:pt idx="4809">
                        <c:v>345.83292</c:v>
                      </c:pt>
                      <c:pt idx="4810">
                        <c:v>345.93236999999999</c:v>
                      </c:pt>
                      <c:pt idx="4811">
                        <c:v>346.07002</c:v>
                      </c:pt>
                      <c:pt idx="4812">
                        <c:v>346.19898000000001</c:v>
                      </c:pt>
                      <c:pt idx="4813">
                        <c:v>346.35163</c:v>
                      </c:pt>
                      <c:pt idx="4814">
                        <c:v>346.44056</c:v>
                      </c:pt>
                      <c:pt idx="4815">
                        <c:v>346.60417000000001</c:v>
                      </c:pt>
                      <c:pt idx="4816">
                        <c:v>346.72442999999998</c:v>
                      </c:pt>
                      <c:pt idx="4817">
                        <c:v>346.87815000000001</c:v>
                      </c:pt>
                      <c:pt idx="4818">
                        <c:v>346.96075999999999</c:v>
                      </c:pt>
                      <c:pt idx="4819">
                        <c:v>347.06907000000001</c:v>
                      </c:pt>
                      <c:pt idx="4820">
                        <c:v>347.20557000000002</c:v>
                      </c:pt>
                      <c:pt idx="4821">
                        <c:v>347.35406999999998</c:v>
                      </c:pt>
                      <c:pt idx="4822">
                        <c:v>347.44992000000002</c:v>
                      </c:pt>
                      <c:pt idx="4823">
                        <c:v>347.57632000000001</c:v>
                      </c:pt>
                      <c:pt idx="4824">
                        <c:v>347.75279</c:v>
                      </c:pt>
                      <c:pt idx="4825">
                        <c:v>347.95238999999998</c:v>
                      </c:pt>
                      <c:pt idx="4826">
                        <c:v>347.98070000000001</c:v>
                      </c:pt>
                      <c:pt idx="4827">
                        <c:v>348.09631999999999</c:v>
                      </c:pt>
                      <c:pt idx="4828">
                        <c:v>348.20400000000001</c:v>
                      </c:pt>
                      <c:pt idx="4829">
                        <c:v>348.34147999999999</c:v>
                      </c:pt>
                      <c:pt idx="4830">
                        <c:v>348.50114000000002</c:v>
                      </c:pt>
                      <c:pt idx="4831">
                        <c:v>348.57846999999998</c:v>
                      </c:pt>
                      <c:pt idx="4832">
                        <c:v>348.70468</c:v>
                      </c:pt>
                      <c:pt idx="4833">
                        <c:v>348.84429999999998</c:v>
                      </c:pt>
                      <c:pt idx="4834">
                        <c:v>348.96944000000002</c:v>
                      </c:pt>
                      <c:pt idx="4835">
                        <c:v>349.08431999999999</c:v>
                      </c:pt>
                      <c:pt idx="4836">
                        <c:v>349.20296000000002</c:v>
                      </c:pt>
                      <c:pt idx="4837">
                        <c:v>349.34505000000001</c:v>
                      </c:pt>
                      <c:pt idx="4838">
                        <c:v>349.47086999999999</c:v>
                      </c:pt>
                      <c:pt idx="4839">
                        <c:v>349.59125999999998</c:v>
                      </c:pt>
                      <c:pt idx="4840">
                        <c:v>349.72338000000002</c:v>
                      </c:pt>
                      <c:pt idx="4841">
                        <c:v>349.83582999999999</c:v>
                      </c:pt>
                      <c:pt idx="4842">
                        <c:v>349.99619000000001</c:v>
                      </c:pt>
                      <c:pt idx="4843">
                        <c:v>350.10903000000002</c:v>
                      </c:pt>
                      <c:pt idx="4844">
                        <c:v>350.22332</c:v>
                      </c:pt>
                      <c:pt idx="4845">
                        <c:v>350.34516000000002</c:v>
                      </c:pt>
                      <c:pt idx="4846">
                        <c:v>350.47788000000003</c:v>
                      </c:pt>
                      <c:pt idx="4847">
                        <c:v>350.60718000000003</c:v>
                      </c:pt>
                      <c:pt idx="4848">
                        <c:v>350.69026000000002</c:v>
                      </c:pt>
                      <c:pt idx="4849">
                        <c:v>350.81587999999999</c:v>
                      </c:pt>
                      <c:pt idx="4850">
                        <c:v>350.95463999999998</c:v>
                      </c:pt>
                      <c:pt idx="4851">
                        <c:v>351.10361999999998</c:v>
                      </c:pt>
                      <c:pt idx="4852">
                        <c:v>351.19409000000002</c:v>
                      </c:pt>
                      <c:pt idx="4853">
                        <c:v>351.31511999999998</c:v>
                      </c:pt>
                      <c:pt idx="4854">
                        <c:v>351.43610000000001</c:v>
                      </c:pt>
                      <c:pt idx="4855">
                        <c:v>351.59674999999999</c:v>
                      </c:pt>
                      <c:pt idx="4856">
                        <c:v>351.71303999999998</c:v>
                      </c:pt>
                      <c:pt idx="4857">
                        <c:v>351.81637000000001</c:v>
                      </c:pt>
                      <c:pt idx="4858">
                        <c:v>351.95767999999998</c:v>
                      </c:pt>
                      <c:pt idx="4859">
                        <c:v>352.10293999999999</c:v>
                      </c:pt>
                      <c:pt idx="4860">
                        <c:v>352.16969999999998</c:v>
                      </c:pt>
                      <c:pt idx="4861">
                        <c:v>352.30536999999998</c:v>
                      </c:pt>
                      <c:pt idx="4862">
                        <c:v>352.40793000000002</c:v>
                      </c:pt>
                      <c:pt idx="4863">
                        <c:v>352.54345999999998</c:v>
                      </c:pt>
                      <c:pt idx="4864">
                        <c:v>352.70292000000001</c:v>
                      </c:pt>
                      <c:pt idx="4865">
                        <c:v>352.78654999999998</c:v>
                      </c:pt>
                      <c:pt idx="4866">
                        <c:v>352.90525000000002</c:v>
                      </c:pt>
                      <c:pt idx="4867">
                        <c:v>353.03084999999999</c:v>
                      </c:pt>
                      <c:pt idx="4868">
                        <c:v>353.19152000000003</c:v>
                      </c:pt>
                      <c:pt idx="4869">
                        <c:v>353.31938000000002</c:v>
                      </c:pt>
                      <c:pt idx="4870">
                        <c:v>353.45553000000001</c:v>
                      </c:pt>
                      <c:pt idx="4871">
                        <c:v>353.57292999999999</c:v>
                      </c:pt>
                      <c:pt idx="4872">
                        <c:v>353.71749999999997</c:v>
                      </c:pt>
                      <c:pt idx="4873">
                        <c:v>353.80255</c:v>
                      </c:pt>
                      <c:pt idx="4874">
                        <c:v>353.93015000000003</c:v>
                      </c:pt>
                      <c:pt idx="4875">
                        <c:v>354.07112999999998</c:v>
                      </c:pt>
                      <c:pt idx="4876">
                        <c:v>354.22395</c:v>
                      </c:pt>
                      <c:pt idx="4877">
                        <c:v>354.34064000000001</c:v>
                      </c:pt>
                      <c:pt idx="4878">
                        <c:v>354.45693999999997</c:v>
                      </c:pt>
                      <c:pt idx="4879">
                        <c:v>354.58004</c:v>
                      </c:pt>
                      <c:pt idx="4880">
                        <c:v>354.71436999999997</c:v>
                      </c:pt>
                      <c:pt idx="4881">
                        <c:v>354.85791</c:v>
                      </c:pt>
                      <c:pt idx="4882">
                        <c:v>354.96276</c:v>
                      </c:pt>
                      <c:pt idx="4883">
                        <c:v>355.09435999999999</c:v>
                      </c:pt>
                      <c:pt idx="4884">
                        <c:v>355.23955000000001</c:v>
                      </c:pt>
                      <c:pt idx="4885">
                        <c:v>355.45368000000002</c:v>
                      </c:pt>
                      <c:pt idx="4886">
                        <c:v>355.51927999999998</c:v>
                      </c:pt>
                      <c:pt idx="4887">
                        <c:v>355.58438000000001</c:v>
                      </c:pt>
                      <c:pt idx="4888">
                        <c:v>355.71692999999999</c:v>
                      </c:pt>
                      <c:pt idx="4889">
                        <c:v>355.86541</c:v>
                      </c:pt>
                      <c:pt idx="4890">
                        <c:v>355.96638999999999</c:v>
                      </c:pt>
                      <c:pt idx="4891">
                        <c:v>356.08264000000003</c:v>
                      </c:pt>
                      <c:pt idx="4892">
                        <c:v>356.21633000000003</c:v>
                      </c:pt>
                      <c:pt idx="4893">
                        <c:v>356.37112999999999</c:v>
                      </c:pt>
                      <c:pt idx="4894">
                        <c:v>356.47370999999998</c:v>
                      </c:pt>
                      <c:pt idx="4895">
                        <c:v>356.59300999999999</c:v>
                      </c:pt>
                      <c:pt idx="4896">
                        <c:v>356.72417999999999</c:v>
                      </c:pt>
                      <c:pt idx="4897">
                        <c:v>356.86416000000003</c:v>
                      </c:pt>
                      <c:pt idx="4898">
                        <c:v>356.99919</c:v>
                      </c:pt>
                      <c:pt idx="4899">
                        <c:v>357.09827999999999</c:v>
                      </c:pt>
                      <c:pt idx="4900">
                        <c:v>357.23009000000002</c:v>
                      </c:pt>
                      <c:pt idx="4901">
                        <c:v>357.33981999999997</c:v>
                      </c:pt>
                      <c:pt idx="4902">
                        <c:v>357.48428999999999</c:v>
                      </c:pt>
                      <c:pt idx="4903">
                        <c:v>357.56479000000002</c:v>
                      </c:pt>
                      <c:pt idx="4904">
                        <c:v>357.70272</c:v>
                      </c:pt>
                      <c:pt idx="4905">
                        <c:v>357.81047000000001</c:v>
                      </c:pt>
                      <c:pt idx="4906">
                        <c:v>357.98782999999997</c:v>
                      </c:pt>
                      <c:pt idx="4907">
                        <c:v>358.08271000000002</c:v>
                      </c:pt>
                      <c:pt idx="4908">
                        <c:v>358.20677000000001</c:v>
                      </c:pt>
                      <c:pt idx="4909">
                        <c:v>358.33924000000002</c:v>
                      </c:pt>
                      <c:pt idx="4910">
                        <c:v>358.49209999999999</c:v>
                      </c:pt>
                      <c:pt idx="4911">
                        <c:v>358.59992</c:v>
                      </c:pt>
                      <c:pt idx="4912">
                        <c:v>358.71494999999999</c:v>
                      </c:pt>
                      <c:pt idx="4913">
                        <c:v>358.86236000000002</c:v>
                      </c:pt>
                      <c:pt idx="4914">
                        <c:v>359.00542999999999</c:v>
                      </c:pt>
                      <c:pt idx="4915">
                        <c:v>359.08839999999998</c:v>
                      </c:pt>
                      <c:pt idx="4916">
                        <c:v>359.19459000000001</c:v>
                      </c:pt>
                      <c:pt idx="4917">
                        <c:v>359.31457</c:v>
                      </c:pt>
                      <c:pt idx="4918">
                        <c:v>359.47534999999999</c:v>
                      </c:pt>
                      <c:pt idx="4919">
                        <c:v>359.60588000000001</c:v>
                      </c:pt>
                      <c:pt idx="4920">
                        <c:v>359.70280000000002</c:v>
                      </c:pt>
                      <c:pt idx="4921">
                        <c:v>359.83692000000002</c:v>
                      </c:pt>
                      <c:pt idx="4922">
                        <c:v>359.95888000000002</c:v>
                      </c:pt>
                      <c:pt idx="4923">
                        <c:v>360.11230999999998</c:v>
                      </c:pt>
                      <c:pt idx="4924">
                        <c:v>360.21519000000001</c:v>
                      </c:pt>
                      <c:pt idx="4925">
                        <c:v>360.32661000000002</c:v>
                      </c:pt>
                      <c:pt idx="4926">
                        <c:v>360.43434999999999</c:v>
                      </c:pt>
                      <c:pt idx="4927">
                        <c:v>360.58397000000002</c:v>
                      </c:pt>
                      <c:pt idx="4928">
                        <c:v>360.68693999999999</c:v>
                      </c:pt>
                      <c:pt idx="4929">
                        <c:v>360.81151</c:v>
                      </c:pt>
                      <c:pt idx="4930">
                        <c:v>360.93700000000001</c:v>
                      </c:pt>
                      <c:pt idx="4931">
                        <c:v>361.08082000000002</c:v>
                      </c:pt>
                      <c:pt idx="4932">
                        <c:v>361.20103999999998</c:v>
                      </c:pt>
                      <c:pt idx="4933">
                        <c:v>361.31281999999999</c:v>
                      </c:pt>
                      <c:pt idx="4934">
                        <c:v>361.45623999999998</c:v>
                      </c:pt>
                      <c:pt idx="4935">
                        <c:v>361.61201</c:v>
                      </c:pt>
                      <c:pt idx="4936">
                        <c:v>361.70083</c:v>
                      </c:pt>
                      <c:pt idx="4937">
                        <c:v>361.82053999999999</c:v>
                      </c:pt>
                      <c:pt idx="4938">
                        <c:v>361.92849999999999</c:v>
                      </c:pt>
                      <c:pt idx="4939">
                        <c:v>362.05079000000001</c:v>
                      </c:pt>
                      <c:pt idx="4940">
                        <c:v>362.21456999999998</c:v>
                      </c:pt>
                      <c:pt idx="4941">
                        <c:v>362.31518999999997</c:v>
                      </c:pt>
                      <c:pt idx="4942">
                        <c:v>362.43126000000001</c:v>
                      </c:pt>
                      <c:pt idx="4943">
                        <c:v>362.56270999999998</c:v>
                      </c:pt>
                      <c:pt idx="4944">
                        <c:v>362.71859000000001</c:v>
                      </c:pt>
                      <c:pt idx="4945">
                        <c:v>362.80799000000002</c:v>
                      </c:pt>
                      <c:pt idx="4946">
                        <c:v>363.07654000000002</c:v>
                      </c:pt>
                      <c:pt idx="4947">
                        <c:v>363.10577999999998</c:v>
                      </c:pt>
                      <c:pt idx="4948">
                        <c:v>363.23617000000002</c:v>
                      </c:pt>
                      <c:pt idx="4949">
                        <c:v>363.33334000000002</c:v>
                      </c:pt>
                      <c:pt idx="4950">
                        <c:v>363.44830000000002</c:v>
                      </c:pt>
                      <c:pt idx="4951">
                        <c:v>363.58328</c:v>
                      </c:pt>
                      <c:pt idx="4952">
                        <c:v>363.72784999999999</c:v>
                      </c:pt>
                      <c:pt idx="4953">
                        <c:v>363.80444</c:v>
                      </c:pt>
                      <c:pt idx="4954">
                        <c:v>363.92151999999999</c:v>
                      </c:pt>
                      <c:pt idx="4955">
                        <c:v>364.03368999999998</c:v>
                      </c:pt>
                      <c:pt idx="4956">
                        <c:v>364.19864000000001</c:v>
                      </c:pt>
                      <c:pt idx="4957">
                        <c:v>364.32871999999998</c:v>
                      </c:pt>
                      <c:pt idx="4958">
                        <c:v>364.41207000000003</c:v>
                      </c:pt>
                      <c:pt idx="4959">
                        <c:v>364.55308000000002</c:v>
                      </c:pt>
                      <c:pt idx="4960">
                        <c:v>364.67165</c:v>
                      </c:pt>
                      <c:pt idx="4961">
                        <c:v>364.83005000000003</c:v>
                      </c:pt>
                      <c:pt idx="4962">
                        <c:v>364.91878000000003</c:v>
                      </c:pt>
                      <c:pt idx="4963">
                        <c:v>365.04910999999998</c:v>
                      </c:pt>
                      <c:pt idx="4964">
                        <c:v>365.16985</c:v>
                      </c:pt>
                      <c:pt idx="4965">
                        <c:v>365.33264000000003</c:v>
                      </c:pt>
                      <c:pt idx="4966">
                        <c:v>365.44344999999998</c:v>
                      </c:pt>
                      <c:pt idx="4967">
                        <c:v>365.56349</c:v>
                      </c:pt>
                      <c:pt idx="4968">
                        <c:v>365.66770000000002</c:v>
                      </c:pt>
                      <c:pt idx="4969">
                        <c:v>365.82859999999999</c:v>
                      </c:pt>
                      <c:pt idx="4970">
                        <c:v>365.95242999999999</c:v>
                      </c:pt>
                      <c:pt idx="4971">
                        <c:v>366.06270000000001</c:v>
                      </c:pt>
                      <c:pt idx="4972">
                        <c:v>366.18468999999999</c:v>
                      </c:pt>
                      <c:pt idx="4973">
                        <c:v>366.31551999999999</c:v>
                      </c:pt>
                      <c:pt idx="4974">
                        <c:v>366.43427000000003</c:v>
                      </c:pt>
                      <c:pt idx="4975">
                        <c:v>366.55817000000002</c:v>
                      </c:pt>
                      <c:pt idx="4976">
                        <c:v>366.69384000000002</c:v>
                      </c:pt>
                      <c:pt idx="4977">
                        <c:v>366.82177999999999</c:v>
                      </c:pt>
                      <c:pt idx="4978">
                        <c:v>366.97885000000002</c:v>
                      </c:pt>
                      <c:pt idx="4979">
                        <c:v>367.06294000000003</c:v>
                      </c:pt>
                      <c:pt idx="4980">
                        <c:v>367.19396</c:v>
                      </c:pt>
                      <c:pt idx="4981">
                        <c:v>367.29473000000002</c:v>
                      </c:pt>
                      <c:pt idx="4982">
                        <c:v>367.46442999999999</c:v>
                      </c:pt>
                      <c:pt idx="4983">
                        <c:v>367.54946999999999</c:v>
                      </c:pt>
                      <c:pt idx="4984">
                        <c:v>367.67322999999999</c:v>
                      </c:pt>
                      <c:pt idx="4985">
                        <c:v>367.80736000000002</c:v>
                      </c:pt>
                      <c:pt idx="4986">
                        <c:v>367.97093999999998</c:v>
                      </c:pt>
                      <c:pt idx="4987">
                        <c:v>368.06108</c:v>
                      </c:pt>
                      <c:pt idx="4988">
                        <c:v>368.17556999999999</c:v>
                      </c:pt>
                      <c:pt idx="4989">
                        <c:v>368.29138999999998</c:v>
                      </c:pt>
                      <c:pt idx="4990">
                        <c:v>368.43412000000001</c:v>
                      </c:pt>
                      <c:pt idx="4991">
                        <c:v>368.55860999999999</c:v>
                      </c:pt>
                      <c:pt idx="4992">
                        <c:v>368.68815999999998</c:v>
                      </c:pt>
                      <c:pt idx="4993">
                        <c:v>368.79942999999997</c:v>
                      </c:pt>
                      <c:pt idx="4994">
                        <c:v>368.94887</c:v>
                      </c:pt>
                      <c:pt idx="4995">
                        <c:v>369.06925999999999</c:v>
                      </c:pt>
                      <c:pt idx="4996">
                        <c:v>369.17646000000002</c:v>
                      </c:pt>
                      <c:pt idx="4997">
                        <c:v>369.31598000000002</c:v>
                      </c:pt>
                      <c:pt idx="4998">
                        <c:v>369.44360999999998</c:v>
                      </c:pt>
                      <c:pt idx="4999">
                        <c:v>369.57657</c:v>
                      </c:pt>
                      <c:pt idx="5000">
                        <c:v>369.67270000000002</c:v>
                      </c:pt>
                      <c:pt idx="5001">
                        <c:v>369.79505</c:v>
                      </c:pt>
                      <c:pt idx="5002">
                        <c:v>369.92876999999999</c:v>
                      </c:pt>
                      <c:pt idx="5003">
                        <c:v>370.08749</c:v>
                      </c:pt>
                      <c:pt idx="5004">
                        <c:v>370.18801999999999</c:v>
                      </c:pt>
                      <c:pt idx="5005">
                        <c:v>370.30919999999998</c:v>
                      </c:pt>
                      <c:pt idx="5006">
                        <c:v>370.44213999999999</c:v>
                      </c:pt>
                      <c:pt idx="5007">
                        <c:v>370.69990000000001</c:v>
                      </c:pt>
                      <c:pt idx="5008">
                        <c:v>370.66617000000002</c:v>
                      </c:pt>
                      <c:pt idx="5009">
                        <c:v>370.80101999999999</c:v>
                      </c:pt>
                      <c:pt idx="5010">
                        <c:v>370.92570000000001</c:v>
                      </c:pt>
                      <c:pt idx="5011">
                        <c:v>371.05788999999999</c:v>
                      </c:pt>
                      <c:pt idx="5012">
                        <c:v>371.20352000000003</c:v>
                      </c:pt>
                      <c:pt idx="5013">
                        <c:v>371.31448999999998</c:v>
                      </c:pt>
                      <c:pt idx="5014">
                        <c:v>371.41958</c:v>
                      </c:pt>
                      <c:pt idx="5015">
                        <c:v>371.53321999999997</c:v>
                      </c:pt>
                      <c:pt idx="5016">
                        <c:v>371.70235000000002</c:v>
                      </c:pt>
                      <c:pt idx="5017">
                        <c:v>371.81339000000003</c:v>
                      </c:pt>
                      <c:pt idx="5018">
                        <c:v>371.93549999999999</c:v>
                      </c:pt>
                      <c:pt idx="5019">
                        <c:v>372.03208000000001</c:v>
                      </c:pt>
                      <c:pt idx="5020">
                        <c:v>372.20328000000001</c:v>
                      </c:pt>
                      <c:pt idx="5021">
                        <c:v>372.28854999999999</c:v>
                      </c:pt>
                      <c:pt idx="5022">
                        <c:v>372.40465</c:v>
                      </c:pt>
                      <c:pt idx="5023">
                        <c:v>372.52042999999998</c:v>
                      </c:pt>
                      <c:pt idx="5024">
                        <c:v>372.71337</c:v>
                      </c:pt>
                      <c:pt idx="5025">
                        <c:v>372.82031000000001</c:v>
                      </c:pt>
                      <c:pt idx="5026">
                        <c:v>372.93880000000001</c:v>
                      </c:pt>
                      <c:pt idx="5027">
                        <c:v>373.05428999999998</c:v>
                      </c:pt>
                      <c:pt idx="5028">
                        <c:v>373.17309</c:v>
                      </c:pt>
                      <c:pt idx="5029">
                        <c:v>373.32348000000002</c:v>
                      </c:pt>
                      <c:pt idx="5030">
                        <c:v>373.42054000000002</c:v>
                      </c:pt>
                      <c:pt idx="5031">
                        <c:v>373.5684</c:v>
                      </c:pt>
                      <c:pt idx="5032">
                        <c:v>373.70053999999999</c:v>
                      </c:pt>
                      <c:pt idx="5033">
                        <c:v>373.83994000000001</c:v>
                      </c:pt>
                      <c:pt idx="5034">
                        <c:v>373.92455000000001</c:v>
                      </c:pt>
                      <c:pt idx="5035">
                        <c:v>374.04930000000002</c:v>
                      </c:pt>
                      <c:pt idx="5036">
                        <c:v>374.16514000000001</c:v>
                      </c:pt>
                      <c:pt idx="5037">
                        <c:v>374.31736999999998</c:v>
                      </c:pt>
                      <c:pt idx="5038">
                        <c:v>374.42272000000003</c:v>
                      </c:pt>
                      <c:pt idx="5039">
                        <c:v>374.56286</c:v>
                      </c:pt>
                      <c:pt idx="5040">
                        <c:v>374.68615</c:v>
                      </c:pt>
                      <c:pt idx="5041">
                        <c:v>374.82659000000001</c:v>
                      </c:pt>
                      <c:pt idx="5042">
                        <c:v>374.90496999999999</c:v>
                      </c:pt>
                      <c:pt idx="5043">
                        <c:v>375.01535000000001</c:v>
                      </c:pt>
                      <c:pt idx="5044">
                        <c:v>375.15683000000001</c:v>
                      </c:pt>
                      <c:pt idx="5045">
                        <c:v>375.28084000000001</c:v>
                      </c:pt>
                      <c:pt idx="5046">
                        <c:v>375.45988</c:v>
                      </c:pt>
                      <c:pt idx="5047">
                        <c:v>375.56475999999998</c:v>
                      </c:pt>
                      <c:pt idx="5048">
                        <c:v>375.68497000000002</c:v>
                      </c:pt>
                      <c:pt idx="5049">
                        <c:v>375.79455999999999</c:v>
                      </c:pt>
                      <c:pt idx="5050">
                        <c:v>375.92338999999998</c:v>
                      </c:pt>
                      <c:pt idx="5051">
                        <c:v>376.02852000000001</c:v>
                      </c:pt>
                      <c:pt idx="5052">
                        <c:v>376.14974000000001</c:v>
                      </c:pt>
                      <c:pt idx="5053">
                        <c:v>376.26666</c:v>
                      </c:pt>
                      <c:pt idx="5054">
                        <c:v>376.42468000000002</c:v>
                      </c:pt>
                      <c:pt idx="5055">
                        <c:v>376.52753000000001</c:v>
                      </c:pt>
                      <c:pt idx="5056">
                        <c:v>376.69020999999998</c:v>
                      </c:pt>
                      <c:pt idx="5057">
                        <c:v>376.78014999999999</c:v>
                      </c:pt>
                      <c:pt idx="5058">
                        <c:v>376.93419</c:v>
                      </c:pt>
                      <c:pt idx="5059">
                        <c:v>377.02996999999999</c:v>
                      </c:pt>
                      <c:pt idx="5060">
                        <c:v>377.14476000000002</c:v>
                      </c:pt>
                      <c:pt idx="5061">
                        <c:v>377.26618000000002</c:v>
                      </c:pt>
                      <c:pt idx="5062">
                        <c:v>377.42610999999999</c:v>
                      </c:pt>
                      <c:pt idx="5063">
                        <c:v>377.52233000000001</c:v>
                      </c:pt>
                      <c:pt idx="5064">
                        <c:v>377.65384</c:v>
                      </c:pt>
                      <c:pt idx="5065">
                        <c:v>377.79748999999998</c:v>
                      </c:pt>
                      <c:pt idx="5066">
                        <c:v>377.92057999999997</c:v>
                      </c:pt>
                      <c:pt idx="5067">
                        <c:v>378.04933999999997</c:v>
                      </c:pt>
                      <c:pt idx="5068">
                        <c:v>378.28796</c:v>
                      </c:pt>
                      <c:pt idx="5069">
                        <c:v>378.28246000000001</c:v>
                      </c:pt>
                      <c:pt idx="5070">
                        <c:v>378.41327999999999</c:v>
                      </c:pt>
                      <c:pt idx="5071">
                        <c:v>378.55921999999998</c:v>
                      </c:pt>
                      <c:pt idx="5072">
                        <c:v>378.65156999999999</c:v>
                      </c:pt>
                      <c:pt idx="5073">
                        <c:v>378.76920999999999</c:v>
                      </c:pt>
                      <c:pt idx="5074">
                        <c:v>378.88887999999997</c:v>
                      </c:pt>
                      <c:pt idx="5075">
                        <c:v>379.04151000000002</c:v>
                      </c:pt>
                      <c:pt idx="5076">
                        <c:v>379.14431999999999</c:v>
                      </c:pt>
                      <c:pt idx="5077">
                        <c:v>379.28489000000002</c:v>
                      </c:pt>
                      <c:pt idx="5078">
                        <c:v>379.41879</c:v>
                      </c:pt>
                      <c:pt idx="5079">
                        <c:v>379.57393000000002</c:v>
                      </c:pt>
                      <c:pt idx="5080">
                        <c:v>379.67099000000002</c:v>
                      </c:pt>
                      <c:pt idx="5081">
                        <c:v>379.79458</c:v>
                      </c:pt>
                      <c:pt idx="5082">
                        <c:v>379.91269999999997</c:v>
                      </c:pt>
                      <c:pt idx="5083">
                        <c:v>380.04840999999999</c:v>
                      </c:pt>
                      <c:pt idx="5084">
                        <c:v>380.19443999999999</c:v>
                      </c:pt>
                      <c:pt idx="5085">
                        <c:v>380.28460999999999</c:v>
                      </c:pt>
                      <c:pt idx="5086">
                        <c:v>380.40584999999999</c:v>
                      </c:pt>
                      <c:pt idx="5087">
                        <c:v>380.54680999999999</c:v>
                      </c:pt>
                      <c:pt idx="5088">
                        <c:v>380.70290999999997</c:v>
                      </c:pt>
                      <c:pt idx="5089">
                        <c:v>380.77258</c:v>
                      </c:pt>
                      <c:pt idx="5090">
                        <c:v>380.90631000000002</c:v>
                      </c:pt>
                      <c:pt idx="5091">
                        <c:v>381.00288999999998</c:v>
                      </c:pt>
                      <c:pt idx="5092">
                        <c:v>381.18624</c:v>
                      </c:pt>
                      <c:pt idx="5093">
                        <c:v>381.28393</c:v>
                      </c:pt>
                      <c:pt idx="5094">
                        <c:v>381.39487000000003</c:v>
                      </c:pt>
                      <c:pt idx="5095">
                        <c:v>381.51627000000002</c:v>
                      </c:pt>
                      <c:pt idx="5096">
                        <c:v>381.6576</c:v>
                      </c:pt>
                      <c:pt idx="5097">
                        <c:v>381.77177999999998</c:v>
                      </c:pt>
                      <c:pt idx="5098">
                        <c:v>381.88556</c:v>
                      </c:pt>
                      <c:pt idx="5099">
                        <c:v>382.03483999999997</c:v>
                      </c:pt>
                      <c:pt idx="5100">
                        <c:v>382.13911000000002</c:v>
                      </c:pt>
                      <c:pt idx="5101">
                        <c:v>382.30034000000001</c:v>
                      </c:pt>
                      <c:pt idx="5102">
                        <c:v>382.39765999999997</c:v>
                      </c:pt>
                      <c:pt idx="5103">
                        <c:v>382.52906999999999</c:v>
                      </c:pt>
                      <c:pt idx="5104">
                        <c:v>382.65104000000002</c:v>
                      </c:pt>
                      <c:pt idx="5105">
                        <c:v>382.79575</c:v>
                      </c:pt>
                      <c:pt idx="5106">
                        <c:v>382.89523000000003</c:v>
                      </c:pt>
                      <c:pt idx="5107">
                        <c:v>383.03478000000001</c:v>
                      </c:pt>
                      <c:pt idx="5108">
                        <c:v>383.15888000000001</c:v>
                      </c:pt>
                      <c:pt idx="5109">
                        <c:v>383.31551999999999</c:v>
                      </c:pt>
                      <c:pt idx="5110">
                        <c:v>383.41068999999999</c:v>
                      </c:pt>
                      <c:pt idx="5111">
                        <c:v>383.52177999999998</c:v>
                      </c:pt>
                      <c:pt idx="5112">
                        <c:v>383.64837</c:v>
                      </c:pt>
                      <c:pt idx="5113">
                        <c:v>383.80804000000001</c:v>
                      </c:pt>
                      <c:pt idx="5114">
                        <c:v>383.87792000000002</c:v>
                      </c:pt>
                      <c:pt idx="5115">
                        <c:v>384.01695999999998</c:v>
                      </c:pt>
                      <c:pt idx="5116">
                        <c:v>384.14933000000002</c:v>
                      </c:pt>
                      <c:pt idx="5117">
                        <c:v>384.28699</c:v>
                      </c:pt>
                      <c:pt idx="5118">
                        <c:v>384.42665</c:v>
                      </c:pt>
                      <c:pt idx="5119">
                        <c:v>384.53643</c:v>
                      </c:pt>
                      <c:pt idx="5120">
                        <c:v>384.6515</c:v>
                      </c:pt>
                      <c:pt idx="5121">
                        <c:v>384.77454</c:v>
                      </c:pt>
                      <c:pt idx="5122">
                        <c:v>384.92442</c:v>
                      </c:pt>
                      <c:pt idx="5123">
                        <c:v>385.01778000000002</c:v>
                      </c:pt>
                      <c:pt idx="5124">
                        <c:v>385.15348999999998</c:v>
                      </c:pt>
                      <c:pt idx="5125">
                        <c:v>385.28503000000001</c:v>
                      </c:pt>
                      <c:pt idx="5126">
                        <c:v>385.41383999999999</c:v>
                      </c:pt>
                      <c:pt idx="5127">
                        <c:v>385.53397999999999</c:v>
                      </c:pt>
                      <c:pt idx="5128">
                        <c:v>385.68484000000001</c:v>
                      </c:pt>
                      <c:pt idx="5129">
                        <c:v>385.88103999999998</c:v>
                      </c:pt>
                      <c:pt idx="5130">
                        <c:v>385.94193000000001</c:v>
                      </c:pt>
                      <c:pt idx="5131">
                        <c:v>386.04324000000003</c:v>
                      </c:pt>
                      <c:pt idx="5132">
                        <c:v>386.15904</c:v>
                      </c:pt>
                      <c:pt idx="5133">
                        <c:v>386.27987999999999</c:v>
                      </c:pt>
                      <c:pt idx="5134">
                        <c:v>386.41601000000003</c:v>
                      </c:pt>
                      <c:pt idx="5135">
                        <c:v>386.53872999999999</c:v>
                      </c:pt>
                      <c:pt idx="5136">
                        <c:v>386.64058</c:v>
                      </c:pt>
                      <c:pt idx="5137">
                        <c:v>386.76186999999999</c:v>
                      </c:pt>
                      <c:pt idx="5138">
                        <c:v>386.92194999999998</c:v>
                      </c:pt>
                      <c:pt idx="5139">
                        <c:v>387.06531000000001</c:v>
                      </c:pt>
                      <c:pt idx="5140">
                        <c:v>387.16037</c:v>
                      </c:pt>
                      <c:pt idx="5141">
                        <c:v>387.28160000000003</c:v>
                      </c:pt>
                      <c:pt idx="5142">
                        <c:v>387.39940999999999</c:v>
                      </c:pt>
                      <c:pt idx="5143">
                        <c:v>387.57297</c:v>
                      </c:pt>
                      <c:pt idx="5144">
                        <c:v>387.67991999999998</c:v>
                      </c:pt>
                      <c:pt idx="5145">
                        <c:v>387.79180000000002</c:v>
                      </c:pt>
                      <c:pt idx="5146">
                        <c:v>387.8997</c:v>
                      </c:pt>
                      <c:pt idx="5147">
                        <c:v>388.06022999999999</c:v>
                      </c:pt>
                      <c:pt idx="5148">
                        <c:v>388.14834000000002</c:v>
                      </c:pt>
                      <c:pt idx="5149">
                        <c:v>388.27834000000001</c:v>
                      </c:pt>
                      <c:pt idx="5150">
                        <c:v>388.39557000000002</c:v>
                      </c:pt>
                      <c:pt idx="5151">
                        <c:v>388.56391000000002</c:v>
                      </c:pt>
                      <c:pt idx="5152">
                        <c:v>388.66012999999998</c:v>
                      </c:pt>
                      <c:pt idx="5153">
                        <c:v>388.78145000000001</c:v>
                      </c:pt>
                      <c:pt idx="5154">
                        <c:v>388.88740000000001</c:v>
                      </c:pt>
                      <c:pt idx="5155">
                        <c:v>389.01251000000002</c:v>
                      </c:pt>
                      <c:pt idx="5156">
                        <c:v>389.16696000000002</c:v>
                      </c:pt>
                      <c:pt idx="5157">
                        <c:v>389.24475999999999</c:v>
                      </c:pt>
                      <c:pt idx="5158">
                        <c:v>389.37997000000001</c:v>
                      </c:pt>
                      <c:pt idx="5159">
                        <c:v>389.50558999999998</c:v>
                      </c:pt>
                      <c:pt idx="5160">
                        <c:v>389.642</c:v>
                      </c:pt>
                      <c:pt idx="5161">
                        <c:v>389.74187000000001</c:v>
                      </c:pt>
                      <c:pt idx="5162">
                        <c:v>389.85788000000002</c:v>
                      </c:pt>
                      <c:pt idx="5163">
                        <c:v>390.00319999999999</c:v>
                      </c:pt>
                      <c:pt idx="5164">
                        <c:v>390.1388</c:v>
                      </c:pt>
                      <c:pt idx="5165">
                        <c:v>390.24374</c:v>
                      </c:pt>
                      <c:pt idx="5166">
                        <c:v>390.36333000000002</c:v>
                      </c:pt>
                      <c:pt idx="5167">
                        <c:v>390.49946</c:v>
                      </c:pt>
                      <c:pt idx="5168">
                        <c:v>390.66129999999998</c:v>
                      </c:pt>
                      <c:pt idx="5169">
                        <c:v>390.74036999999998</c:v>
                      </c:pt>
                      <c:pt idx="5170">
                        <c:v>390.86991999999998</c:v>
                      </c:pt>
                      <c:pt idx="5171">
                        <c:v>391.00479000000001</c:v>
                      </c:pt>
                      <c:pt idx="5172">
                        <c:v>391.15818999999999</c:v>
                      </c:pt>
                      <c:pt idx="5173">
                        <c:v>391.27686</c:v>
                      </c:pt>
                      <c:pt idx="5174">
                        <c:v>391.39112</c:v>
                      </c:pt>
                      <c:pt idx="5175">
                        <c:v>391.49691000000001</c:v>
                      </c:pt>
                      <c:pt idx="5176">
                        <c:v>391.62430000000001</c:v>
                      </c:pt>
                      <c:pt idx="5177">
                        <c:v>391.76249000000001</c:v>
                      </c:pt>
                      <c:pt idx="5178">
                        <c:v>391.84699999999998</c:v>
                      </c:pt>
                      <c:pt idx="5179">
                        <c:v>391.98180000000002</c:v>
                      </c:pt>
                      <c:pt idx="5180">
                        <c:v>392.11824000000001</c:v>
                      </c:pt>
                      <c:pt idx="5181">
                        <c:v>392.27868999999998</c:v>
                      </c:pt>
                      <c:pt idx="5182">
                        <c:v>392.36007000000001</c:v>
                      </c:pt>
                      <c:pt idx="5183">
                        <c:v>392.49811999999997</c:v>
                      </c:pt>
                      <c:pt idx="5184">
                        <c:v>392.62002999999999</c:v>
                      </c:pt>
                      <c:pt idx="5185">
                        <c:v>392.78683999999998</c:v>
                      </c:pt>
                      <c:pt idx="5186">
                        <c:v>392.87240000000003</c:v>
                      </c:pt>
                      <c:pt idx="5187">
                        <c:v>393.005</c:v>
                      </c:pt>
                      <c:pt idx="5188">
                        <c:v>393.11381</c:v>
                      </c:pt>
                      <c:pt idx="5189">
                        <c:v>393.30678</c:v>
                      </c:pt>
                      <c:pt idx="5190">
                        <c:v>393.47235999999998</c:v>
                      </c:pt>
                      <c:pt idx="5191">
                        <c:v>393.49844999999999</c:v>
                      </c:pt>
                      <c:pt idx="5192">
                        <c:v>393.61461000000003</c:v>
                      </c:pt>
                      <c:pt idx="5193">
                        <c:v>393.76251000000002</c:v>
                      </c:pt>
                      <c:pt idx="5194">
                        <c:v>393.88855999999998</c:v>
                      </c:pt>
                      <c:pt idx="5195">
                        <c:v>393.99961999999999</c:v>
                      </c:pt>
                      <c:pt idx="5196">
                        <c:v>394.15602000000001</c:v>
                      </c:pt>
                      <c:pt idx="5197">
                        <c:v>394.24509</c:v>
                      </c:pt>
                      <c:pt idx="5198">
                        <c:v>394.39469000000003</c:v>
                      </c:pt>
                      <c:pt idx="5199">
                        <c:v>394.48791999999997</c:v>
                      </c:pt>
                      <c:pt idx="5200">
                        <c:v>394.60610000000003</c:v>
                      </c:pt>
                      <c:pt idx="5201">
                        <c:v>394.75887</c:v>
                      </c:pt>
                      <c:pt idx="5202">
                        <c:v>394.89573000000001</c:v>
                      </c:pt>
                      <c:pt idx="5203">
                        <c:v>395.00153</c:v>
                      </c:pt>
                      <c:pt idx="5204">
                        <c:v>395.13801999999998</c:v>
                      </c:pt>
                      <c:pt idx="5205">
                        <c:v>395.25698</c:v>
                      </c:pt>
                      <c:pt idx="5206">
                        <c:v>395.39339999999999</c:v>
                      </c:pt>
                      <c:pt idx="5207">
                        <c:v>395.49358999999998</c:v>
                      </c:pt>
                      <c:pt idx="5208">
                        <c:v>395.59541000000002</c:v>
                      </c:pt>
                      <c:pt idx="5209">
                        <c:v>395.72291000000001</c:v>
                      </c:pt>
                      <c:pt idx="5210">
                        <c:v>395.85957000000002</c:v>
                      </c:pt>
                      <c:pt idx="5211">
                        <c:v>396.03163000000001</c:v>
                      </c:pt>
                      <c:pt idx="5212">
                        <c:v>396.12313</c:v>
                      </c:pt>
                      <c:pt idx="5213">
                        <c:v>396.24275999999998</c:v>
                      </c:pt>
                      <c:pt idx="5214">
                        <c:v>396.38321999999999</c:v>
                      </c:pt>
                      <c:pt idx="5215">
                        <c:v>396.52393999999998</c:v>
                      </c:pt>
                      <c:pt idx="5216">
                        <c:v>396.60849000000002</c:v>
                      </c:pt>
                      <c:pt idx="5217">
                        <c:v>396.70769999999999</c:v>
                      </c:pt>
                      <c:pt idx="5218">
                        <c:v>396.83413000000002</c:v>
                      </c:pt>
                      <c:pt idx="5219">
                        <c:v>396.99999000000003</c:v>
                      </c:pt>
                      <c:pt idx="5220">
                        <c:v>397.08530999999999</c:v>
                      </c:pt>
                      <c:pt idx="5221">
                        <c:v>397.24518</c:v>
                      </c:pt>
                      <c:pt idx="5222">
                        <c:v>397.39424000000002</c:v>
                      </c:pt>
                      <c:pt idx="5223">
                        <c:v>397.51530000000002</c:v>
                      </c:pt>
                      <c:pt idx="5224">
                        <c:v>397.60917000000001</c:v>
                      </c:pt>
                      <c:pt idx="5225">
                        <c:v>397.72091999999998</c:v>
                      </c:pt>
                      <c:pt idx="5226">
                        <c:v>397.83647000000002</c:v>
                      </c:pt>
                      <c:pt idx="5227">
                        <c:v>397.98827</c:v>
                      </c:pt>
                      <c:pt idx="5228">
                        <c:v>398.14555999999999</c:v>
                      </c:pt>
                      <c:pt idx="5229">
                        <c:v>398.22035</c:v>
                      </c:pt>
                      <c:pt idx="5230">
                        <c:v>398.36389000000003</c:v>
                      </c:pt>
                      <c:pt idx="5231">
                        <c:v>398.49061</c:v>
                      </c:pt>
                      <c:pt idx="5232">
                        <c:v>398.65179000000001</c:v>
                      </c:pt>
                      <c:pt idx="5233">
                        <c:v>398.73988000000003</c:v>
                      </c:pt>
                      <c:pt idx="5234">
                        <c:v>398.83483999999999</c:v>
                      </c:pt>
                      <c:pt idx="5235">
                        <c:v>398.97221999999999</c:v>
                      </c:pt>
                      <c:pt idx="5236">
                        <c:v>399.12991</c:v>
                      </c:pt>
                      <c:pt idx="5237">
                        <c:v>399.21755999999999</c:v>
                      </c:pt>
                      <c:pt idx="5238">
                        <c:v>399.34784000000002</c:v>
                      </c:pt>
                      <c:pt idx="5239">
                        <c:v>399.47793000000001</c:v>
                      </c:pt>
                      <c:pt idx="5240">
                        <c:v>399.63317999999998</c:v>
                      </c:pt>
                      <c:pt idx="5241">
                        <c:v>399.74243999999999</c:v>
                      </c:pt>
                      <c:pt idx="5242">
                        <c:v>399.86065000000002</c:v>
                      </c:pt>
                      <c:pt idx="5243">
                        <c:v>399.97345000000001</c:v>
                      </c:pt>
                      <c:pt idx="5244">
                        <c:v>400.03726999999998</c:v>
                      </c:pt>
                      <c:pt idx="5245">
                        <c:v>400.02854000000002</c:v>
                      </c:pt>
                      <c:pt idx="5246">
                        <c:v>400.02355</c:v>
                      </c:pt>
                      <c:pt idx="5247">
                        <c:v>400.02197999999999</c:v>
                      </c:pt>
                      <c:pt idx="5248">
                        <c:v>400.01404000000002</c:v>
                      </c:pt>
                      <c:pt idx="5249">
                        <c:v>400.04593</c:v>
                      </c:pt>
                      <c:pt idx="5250">
                        <c:v>400.09044999999998</c:v>
                      </c:pt>
                      <c:pt idx="5251">
                        <c:v>400.08404000000002</c:v>
                      </c:pt>
                      <c:pt idx="5252">
                        <c:v>400.02654000000001</c:v>
                      </c:pt>
                      <c:pt idx="5253">
                        <c:v>400.04181</c:v>
                      </c:pt>
                      <c:pt idx="5254">
                        <c:v>399.99054000000001</c:v>
                      </c:pt>
                      <c:pt idx="5255">
                        <c:v>400.00429000000003</c:v>
                      </c:pt>
                      <c:pt idx="5256">
                        <c:v>400.00844999999998</c:v>
                      </c:pt>
                      <c:pt idx="5257">
                        <c:v>400.04142999999999</c:v>
                      </c:pt>
                      <c:pt idx="5258">
                        <c:v>400.01074</c:v>
                      </c:pt>
                      <c:pt idx="5259">
                        <c:v>400.01276999999999</c:v>
                      </c:pt>
                      <c:pt idx="5260">
                        <c:v>400.00312000000002</c:v>
                      </c:pt>
                      <c:pt idx="5261">
                        <c:v>400.02609999999999</c:v>
                      </c:pt>
                      <c:pt idx="5262">
                        <c:v>400.00137999999998</c:v>
                      </c:pt>
                      <c:pt idx="5263">
                        <c:v>400.01172000000003</c:v>
                      </c:pt>
                      <c:pt idx="5264">
                        <c:v>399.99704000000003</c:v>
                      </c:pt>
                      <c:pt idx="5265">
                        <c:v>399.99250000000001</c:v>
                      </c:pt>
                      <c:pt idx="5266">
                        <c:v>400.02535</c:v>
                      </c:pt>
                      <c:pt idx="5267">
                        <c:v>399.97886</c:v>
                      </c:pt>
                      <c:pt idx="5268">
                        <c:v>399.97786000000002</c:v>
                      </c:pt>
                      <c:pt idx="5269">
                        <c:v>399.99408</c:v>
                      </c:pt>
                      <c:pt idx="5270">
                        <c:v>400.01002</c:v>
                      </c:pt>
                      <c:pt idx="5271">
                        <c:v>399.99196000000001</c:v>
                      </c:pt>
                      <c:pt idx="5272">
                        <c:v>399.98723000000001</c:v>
                      </c:pt>
                      <c:pt idx="5273">
                        <c:v>400.0052</c:v>
                      </c:pt>
                      <c:pt idx="5274">
                        <c:v>400.03100999999998</c:v>
                      </c:pt>
                      <c:pt idx="5275">
                        <c:v>400.01060000000001</c:v>
                      </c:pt>
                      <c:pt idx="5276">
                        <c:v>399.99624</c:v>
                      </c:pt>
                      <c:pt idx="5277">
                        <c:v>399.99540999999999</c:v>
                      </c:pt>
                      <c:pt idx="5278">
                        <c:v>400.01907</c:v>
                      </c:pt>
                      <c:pt idx="5279">
                        <c:v>399.99669999999998</c:v>
                      </c:pt>
                      <c:pt idx="5280">
                        <c:v>399.97895</c:v>
                      </c:pt>
                      <c:pt idx="5281">
                        <c:v>399.98340000000002</c:v>
                      </c:pt>
                      <c:pt idx="5282">
                        <c:v>400.00391999999999</c:v>
                      </c:pt>
                      <c:pt idx="5283">
                        <c:v>400.01571999999999</c:v>
                      </c:pt>
                      <c:pt idx="5284">
                        <c:v>399.97552999999999</c:v>
                      </c:pt>
                      <c:pt idx="5285">
                        <c:v>399.99703</c:v>
                      </c:pt>
                      <c:pt idx="5286">
                        <c:v>399.98236000000003</c:v>
                      </c:pt>
                      <c:pt idx="5287">
                        <c:v>400.02616999999998</c:v>
                      </c:pt>
                      <c:pt idx="5288">
                        <c:v>400.00094999999999</c:v>
                      </c:pt>
                      <c:pt idx="5289">
                        <c:v>399.97877</c:v>
                      </c:pt>
                      <c:pt idx="5290">
                        <c:v>399.98833999999999</c:v>
                      </c:pt>
                      <c:pt idx="5291">
                        <c:v>400.01193999999998</c:v>
                      </c:pt>
                      <c:pt idx="5292">
                        <c:v>399.97730000000001</c:v>
                      </c:pt>
                      <c:pt idx="5293">
                        <c:v>399.99858</c:v>
                      </c:pt>
                      <c:pt idx="5294">
                        <c:v>400.00094000000001</c:v>
                      </c:pt>
                      <c:pt idx="5295">
                        <c:v>400.01101</c:v>
                      </c:pt>
                      <c:pt idx="5296">
                        <c:v>399.97244000000001</c:v>
                      </c:pt>
                      <c:pt idx="5297">
                        <c:v>399.97402</c:v>
                      </c:pt>
                      <c:pt idx="5298">
                        <c:v>399.97820000000002</c:v>
                      </c:pt>
                      <c:pt idx="5299">
                        <c:v>400.00418999999999</c:v>
                      </c:pt>
                      <c:pt idx="5300">
                        <c:v>400.00972000000002</c:v>
                      </c:pt>
                      <c:pt idx="5301">
                        <c:v>399.99376999999998</c:v>
                      </c:pt>
                      <c:pt idx="5302">
                        <c:v>400.01355999999998</c:v>
                      </c:pt>
                      <c:pt idx="5303">
                        <c:v>399.99898999999999</c:v>
                      </c:pt>
                      <c:pt idx="5304">
                        <c:v>400.02067</c:v>
                      </c:pt>
                      <c:pt idx="5305">
                        <c:v>399.96005000000002</c:v>
                      </c:pt>
                      <c:pt idx="5306">
                        <c:v>399.98214999999999</c:v>
                      </c:pt>
                      <c:pt idx="5307">
                        <c:v>399.99185999999997</c:v>
                      </c:pt>
                      <c:pt idx="5308">
                        <c:v>400.03536000000003</c:v>
                      </c:pt>
                      <c:pt idx="5309">
                        <c:v>400.00716999999997</c:v>
                      </c:pt>
                      <c:pt idx="5310">
                        <c:v>399.98097999999999</c:v>
                      </c:pt>
                      <c:pt idx="5311">
                        <c:v>400.11892999999998</c:v>
                      </c:pt>
                      <c:pt idx="5312">
                        <c:v>400.04662000000002</c:v>
                      </c:pt>
                      <c:pt idx="5313">
                        <c:v>399.99756000000002</c:v>
                      </c:pt>
                      <c:pt idx="5314">
                        <c:v>399.98277999999999</c:v>
                      </c:pt>
                      <c:pt idx="5315">
                        <c:v>399.995</c:v>
                      </c:pt>
                      <c:pt idx="5316">
                        <c:v>400.04102999999998</c:v>
                      </c:pt>
                      <c:pt idx="5317">
                        <c:v>400.01987000000003</c:v>
                      </c:pt>
                      <c:pt idx="5318">
                        <c:v>400.01432</c:v>
                      </c:pt>
                      <c:pt idx="5319">
                        <c:v>400.00823000000003</c:v>
                      </c:pt>
                      <c:pt idx="5320">
                        <c:v>399.9975</c:v>
                      </c:pt>
                      <c:pt idx="5321">
                        <c:v>400.03291999999999</c:v>
                      </c:pt>
                      <c:pt idx="5322">
                        <c:v>400.00774999999999</c:v>
                      </c:pt>
                      <c:pt idx="5323">
                        <c:v>400.00038999999998</c:v>
                      </c:pt>
                      <c:pt idx="5324">
                        <c:v>400.00826999999998</c:v>
                      </c:pt>
                      <c:pt idx="5325">
                        <c:v>400.05081999999999</c:v>
                      </c:pt>
                      <c:pt idx="5326">
                        <c:v>400.00788999999997</c:v>
                      </c:pt>
                      <c:pt idx="5327">
                        <c:v>400.0061</c:v>
                      </c:pt>
                      <c:pt idx="5328">
                        <c:v>400.01967000000002</c:v>
                      </c:pt>
                      <c:pt idx="5329">
                        <c:v>400.05279999999999</c:v>
                      </c:pt>
                      <c:pt idx="5330">
                        <c:v>400.02386999999999</c:v>
                      </c:pt>
                      <c:pt idx="5331">
                        <c:v>399.98937999999998</c:v>
                      </c:pt>
                      <c:pt idx="5332">
                        <c:v>400.00670000000002</c:v>
                      </c:pt>
                      <c:pt idx="5333">
                        <c:v>400.048</c:v>
                      </c:pt>
                      <c:pt idx="5334">
                        <c:v>399.99385999999998</c:v>
                      </c:pt>
                      <c:pt idx="5335">
                        <c:v>400.01839000000001</c:v>
                      </c:pt>
                      <c:pt idx="5336">
                        <c:v>400.01285000000001</c:v>
                      </c:pt>
                      <c:pt idx="5337">
                        <c:v>400.02163999999999</c:v>
                      </c:pt>
                      <c:pt idx="5338">
                        <c:v>400.01875999999999</c:v>
                      </c:pt>
                      <c:pt idx="5339">
                        <c:v>400.01143999999999</c:v>
                      </c:pt>
                      <c:pt idx="5340">
                        <c:v>400.01141999999999</c:v>
                      </c:pt>
                      <c:pt idx="5341">
                        <c:v>400.00306999999998</c:v>
                      </c:pt>
                      <c:pt idx="5342">
                        <c:v>400.02323000000001</c:v>
                      </c:pt>
                      <c:pt idx="5343">
                        <c:v>399.99628000000001</c:v>
                      </c:pt>
                      <c:pt idx="5344">
                        <c:v>399.99790999999999</c:v>
                      </c:pt>
                      <c:pt idx="5345">
                        <c:v>399.99243999999999</c:v>
                      </c:pt>
                      <c:pt idx="5346">
                        <c:v>400.03748000000002</c:v>
                      </c:pt>
                      <c:pt idx="5347">
                        <c:v>399.99176999999997</c:v>
                      </c:pt>
                      <c:pt idx="5348">
                        <c:v>399.98576000000003</c:v>
                      </c:pt>
                      <c:pt idx="5349">
                        <c:v>399.99417</c:v>
                      </c:pt>
                      <c:pt idx="5350">
                        <c:v>400.03025000000002</c:v>
                      </c:pt>
                      <c:pt idx="5351">
                        <c:v>400.00022999999999</c:v>
                      </c:pt>
                      <c:pt idx="5352">
                        <c:v>399.97109</c:v>
                      </c:pt>
                      <c:pt idx="5353">
                        <c:v>399.97307000000001</c:v>
                      </c:pt>
                      <c:pt idx="5354">
                        <c:v>400.00626999999997</c:v>
                      </c:pt>
                      <c:pt idx="5355">
                        <c:v>399.96753999999999</c:v>
                      </c:pt>
                      <c:pt idx="5356">
                        <c:v>399.96933999999999</c:v>
                      </c:pt>
                      <c:pt idx="5357">
                        <c:v>399.96256</c:v>
                      </c:pt>
                      <c:pt idx="5358">
                        <c:v>399.98432000000003</c:v>
                      </c:pt>
                      <c:pt idx="5359">
                        <c:v>400.00995</c:v>
                      </c:pt>
                      <c:pt idx="5360">
                        <c:v>399.98957000000001</c:v>
                      </c:pt>
                      <c:pt idx="5361">
                        <c:v>399.98559</c:v>
                      </c:pt>
                      <c:pt idx="5362">
                        <c:v>399.99000999999998</c:v>
                      </c:pt>
                      <c:pt idx="5363">
                        <c:v>400.00380999999999</c:v>
                      </c:pt>
                      <c:pt idx="5364">
                        <c:v>399.97474</c:v>
                      </c:pt>
                      <c:pt idx="5365">
                        <c:v>399.96981</c:v>
                      </c:pt>
                      <c:pt idx="5366">
                        <c:v>399.97217000000001</c:v>
                      </c:pt>
                      <c:pt idx="5367">
                        <c:v>400.01746000000003</c:v>
                      </c:pt>
                      <c:pt idx="5368">
                        <c:v>399.98075</c:v>
                      </c:pt>
                      <c:pt idx="5369">
                        <c:v>399.96949999999998</c:v>
                      </c:pt>
                      <c:pt idx="5370">
                        <c:v>399.97915</c:v>
                      </c:pt>
                      <c:pt idx="5371">
                        <c:v>400.01963999999998</c:v>
                      </c:pt>
                      <c:pt idx="5372">
                        <c:v>400.15564000000001</c:v>
                      </c:pt>
                      <c:pt idx="5373">
                        <c:v>399.98615999999998</c:v>
                      </c:pt>
                      <c:pt idx="5374">
                        <c:v>399.98244</c:v>
                      </c:pt>
                      <c:pt idx="5375">
                        <c:v>400.01391999999998</c:v>
                      </c:pt>
                      <c:pt idx="5376">
                        <c:v>399.99912999999998</c:v>
                      </c:pt>
                      <c:pt idx="5377">
                        <c:v>399.99777999999998</c:v>
                      </c:pt>
                      <c:pt idx="5378">
                        <c:v>399.98716000000002</c:v>
                      </c:pt>
                      <c:pt idx="5379">
                        <c:v>399.99826000000002</c:v>
                      </c:pt>
                      <c:pt idx="5380">
                        <c:v>400.02954</c:v>
                      </c:pt>
                      <c:pt idx="5381">
                        <c:v>399.97782999999998</c:v>
                      </c:pt>
                      <c:pt idx="5382">
                        <c:v>399.98813000000001</c:v>
                      </c:pt>
                      <c:pt idx="5383">
                        <c:v>399.98617999999999</c:v>
                      </c:pt>
                      <c:pt idx="5384">
                        <c:v>400.01119</c:v>
                      </c:pt>
                      <c:pt idx="5385">
                        <c:v>399.99903</c:v>
                      </c:pt>
                      <c:pt idx="5386">
                        <c:v>399.98511999999999</c:v>
                      </c:pt>
                      <c:pt idx="5387">
                        <c:v>399.98169000000001</c:v>
                      </c:pt>
                      <c:pt idx="5388">
                        <c:v>400.01900999999998</c:v>
                      </c:pt>
                      <c:pt idx="5389">
                        <c:v>400.01137</c:v>
                      </c:pt>
                      <c:pt idx="5390">
                        <c:v>399.99567000000002</c:v>
                      </c:pt>
                      <c:pt idx="5391">
                        <c:v>399.99574999999999</c:v>
                      </c:pt>
                      <c:pt idx="5392">
                        <c:v>400.03003000000001</c:v>
                      </c:pt>
                      <c:pt idx="5393">
                        <c:v>400.01292000000001</c:v>
                      </c:pt>
                      <c:pt idx="5394">
                        <c:v>399.99547000000001</c:v>
                      </c:pt>
                      <c:pt idx="5395">
                        <c:v>399.99725999999998</c:v>
                      </c:pt>
                      <c:pt idx="5396">
                        <c:v>400.00123000000002</c:v>
                      </c:pt>
                      <c:pt idx="5397">
                        <c:v>400.04167999999999</c:v>
                      </c:pt>
                      <c:pt idx="5398">
                        <c:v>400.00846999999999</c:v>
                      </c:pt>
                      <c:pt idx="5399">
                        <c:v>400.00614000000002</c:v>
                      </c:pt>
                      <c:pt idx="5400">
                        <c:v>399.99871999999999</c:v>
                      </c:pt>
                      <c:pt idx="5401">
                        <c:v>400.02866999999998</c:v>
                      </c:pt>
                      <c:pt idx="5402">
                        <c:v>400.00155000000001</c:v>
                      </c:pt>
                      <c:pt idx="5403">
                        <c:v>399.99034999999998</c:v>
                      </c:pt>
                      <c:pt idx="5404">
                        <c:v>400.00304</c:v>
                      </c:pt>
                      <c:pt idx="5405">
                        <c:v>400.03969000000001</c:v>
                      </c:pt>
                      <c:pt idx="5406">
                        <c:v>400.01801</c:v>
                      </c:pt>
                      <c:pt idx="5407">
                        <c:v>400.00947000000002</c:v>
                      </c:pt>
                      <c:pt idx="5408">
                        <c:v>399.99076000000002</c:v>
                      </c:pt>
                      <c:pt idx="5409">
                        <c:v>400.03303</c:v>
                      </c:pt>
                      <c:pt idx="5410">
                        <c:v>400.01378</c:v>
                      </c:pt>
                      <c:pt idx="5411">
                        <c:v>400.00592</c:v>
                      </c:pt>
                      <c:pt idx="5412">
                        <c:v>400.00709000000001</c:v>
                      </c:pt>
                      <c:pt idx="5413">
                        <c:v>400.02420999999998</c:v>
                      </c:pt>
                      <c:pt idx="5414">
                        <c:v>400.00569000000002</c:v>
                      </c:pt>
                      <c:pt idx="5415">
                        <c:v>399.99941999999999</c:v>
                      </c:pt>
                      <c:pt idx="5416">
                        <c:v>399.9889</c:v>
                      </c:pt>
                      <c:pt idx="5417">
                        <c:v>399.98329000000001</c:v>
                      </c:pt>
                      <c:pt idx="5418">
                        <c:v>400.01733999999999</c:v>
                      </c:pt>
                      <c:pt idx="5419">
                        <c:v>399.99369000000002</c:v>
                      </c:pt>
                      <c:pt idx="5420">
                        <c:v>399.99968000000001</c:v>
                      </c:pt>
                      <c:pt idx="5421">
                        <c:v>400.00272000000001</c:v>
                      </c:pt>
                      <c:pt idx="5422">
                        <c:v>400.04354000000001</c:v>
                      </c:pt>
                      <c:pt idx="5423">
                        <c:v>400.01634000000001</c:v>
                      </c:pt>
                      <c:pt idx="5424">
                        <c:v>400.02381000000003</c:v>
                      </c:pt>
                      <c:pt idx="5425">
                        <c:v>400.02465999999998</c:v>
                      </c:pt>
                      <c:pt idx="5426">
                        <c:v>400.06053000000003</c:v>
                      </c:pt>
                      <c:pt idx="5427">
                        <c:v>400.02206999999999</c:v>
                      </c:pt>
                      <c:pt idx="5428">
                        <c:v>400.01479</c:v>
                      </c:pt>
                      <c:pt idx="5429">
                        <c:v>399.99516999999997</c:v>
                      </c:pt>
                      <c:pt idx="5430">
                        <c:v>400.02899000000002</c:v>
                      </c:pt>
                      <c:pt idx="5431">
                        <c:v>400.00788999999997</c:v>
                      </c:pt>
                      <c:pt idx="5432">
                        <c:v>400.03474999999997</c:v>
                      </c:pt>
                      <c:pt idx="5433">
                        <c:v>400.14692000000002</c:v>
                      </c:pt>
                      <c:pt idx="5434">
                        <c:v>400.01562000000001</c:v>
                      </c:pt>
                      <c:pt idx="5435">
                        <c:v>400.03584000000001</c:v>
                      </c:pt>
                      <c:pt idx="5436">
                        <c:v>399.98813999999999</c:v>
                      </c:pt>
                      <c:pt idx="5437">
                        <c:v>399.99934999999999</c:v>
                      </c:pt>
                      <c:pt idx="5438">
                        <c:v>399.99311999999998</c:v>
                      </c:pt>
                      <c:pt idx="5439">
                        <c:v>400.03514999999999</c:v>
                      </c:pt>
                      <c:pt idx="5440">
                        <c:v>399.99473</c:v>
                      </c:pt>
                      <c:pt idx="5441">
                        <c:v>400.00862000000001</c:v>
                      </c:pt>
                      <c:pt idx="5442">
                        <c:v>399.99124</c:v>
                      </c:pt>
                      <c:pt idx="5443">
                        <c:v>400.03807</c:v>
                      </c:pt>
                      <c:pt idx="5444">
                        <c:v>400.01414999999997</c:v>
                      </c:pt>
                      <c:pt idx="5445">
                        <c:v>400.01125000000002</c:v>
                      </c:pt>
                      <c:pt idx="5446">
                        <c:v>399.99946</c:v>
                      </c:pt>
                      <c:pt idx="5447">
                        <c:v>400.03501999999997</c:v>
                      </c:pt>
                      <c:pt idx="5448">
                        <c:v>400.02292</c:v>
                      </c:pt>
                      <c:pt idx="5449">
                        <c:v>400.03327000000002</c:v>
                      </c:pt>
                      <c:pt idx="5450">
                        <c:v>400.01693999999998</c:v>
                      </c:pt>
                      <c:pt idx="5451">
                        <c:v>400.03829999999999</c:v>
                      </c:pt>
                      <c:pt idx="5452">
                        <c:v>400.02050000000003</c:v>
                      </c:pt>
                      <c:pt idx="5453">
                        <c:v>399.99443000000002</c:v>
                      </c:pt>
                      <c:pt idx="5454">
                        <c:v>400.00301000000002</c:v>
                      </c:pt>
                      <c:pt idx="5455">
                        <c:v>400.01011</c:v>
                      </c:pt>
                      <c:pt idx="5456">
                        <c:v>400.05714</c:v>
                      </c:pt>
                      <c:pt idx="5457">
                        <c:v>400.00128999999998</c:v>
                      </c:pt>
                      <c:pt idx="5458">
                        <c:v>400.01026999999999</c:v>
                      </c:pt>
                      <c:pt idx="5459">
                        <c:v>400.00214</c:v>
                      </c:pt>
                      <c:pt idx="5460">
                        <c:v>400.04023999999998</c:v>
                      </c:pt>
                      <c:pt idx="5461">
                        <c:v>399.99270999999999</c:v>
                      </c:pt>
                      <c:pt idx="5462">
                        <c:v>399.99524000000002</c:v>
                      </c:pt>
                      <c:pt idx="5463">
                        <c:v>399.9898</c:v>
                      </c:pt>
                      <c:pt idx="5464">
                        <c:v>400.03636999999998</c:v>
                      </c:pt>
                      <c:pt idx="5465">
                        <c:v>399.98674</c:v>
                      </c:pt>
                      <c:pt idx="5466">
                        <c:v>399.99205999999998</c:v>
                      </c:pt>
                      <c:pt idx="5467">
                        <c:v>399.98712</c:v>
                      </c:pt>
                      <c:pt idx="5468">
                        <c:v>400.03291999999999</c:v>
                      </c:pt>
                      <c:pt idx="5469">
                        <c:v>399.99491999999998</c:v>
                      </c:pt>
                      <c:pt idx="5470">
                        <c:v>400.00092999999998</c:v>
                      </c:pt>
                      <c:pt idx="5471">
                        <c:v>400.01085999999998</c:v>
                      </c:pt>
                      <c:pt idx="5472">
                        <c:v>400.00612000000001</c:v>
                      </c:pt>
                      <c:pt idx="5473">
                        <c:v>400.05961000000002</c:v>
                      </c:pt>
                      <c:pt idx="5474">
                        <c:v>400.01175000000001</c:v>
                      </c:pt>
                      <c:pt idx="5475">
                        <c:v>400.02087999999998</c:v>
                      </c:pt>
                      <c:pt idx="5476">
                        <c:v>400.01920999999999</c:v>
                      </c:pt>
                      <c:pt idx="5477">
                        <c:v>400.05446999999998</c:v>
                      </c:pt>
                      <c:pt idx="5478">
                        <c:v>400.03068999999999</c:v>
                      </c:pt>
                      <c:pt idx="5479">
                        <c:v>400.01150999999999</c:v>
                      </c:pt>
                      <c:pt idx="5480">
                        <c:v>400.00155000000001</c:v>
                      </c:pt>
                      <c:pt idx="5481">
                        <c:v>400.04358999999999</c:v>
                      </c:pt>
                      <c:pt idx="5482">
                        <c:v>400.02249</c:v>
                      </c:pt>
                      <c:pt idx="5483">
                        <c:v>400.01373000000001</c:v>
                      </c:pt>
                      <c:pt idx="5484">
                        <c:v>400.02157999999997</c:v>
                      </c:pt>
                      <c:pt idx="5485">
                        <c:v>400.03753</c:v>
                      </c:pt>
                      <c:pt idx="5486">
                        <c:v>400.01404000000002</c:v>
                      </c:pt>
                      <c:pt idx="5487">
                        <c:v>400.01591999999999</c:v>
                      </c:pt>
                      <c:pt idx="5488">
                        <c:v>399.99921999999998</c:v>
                      </c:pt>
                      <c:pt idx="5489">
                        <c:v>400.01835999999997</c:v>
                      </c:pt>
                      <c:pt idx="5490">
                        <c:v>400.00583</c:v>
                      </c:pt>
                      <c:pt idx="5491">
                        <c:v>399.99412000000001</c:v>
                      </c:pt>
                      <c:pt idx="5492">
                        <c:v>400.00308999999999</c:v>
                      </c:pt>
                      <c:pt idx="5493">
                        <c:v>400.09181000000001</c:v>
                      </c:pt>
                      <c:pt idx="5494">
                        <c:v>400.09285999999997</c:v>
                      </c:pt>
                      <c:pt idx="5495">
                        <c:v>399.98988000000003</c:v>
                      </c:pt>
                      <c:pt idx="5496">
                        <c:v>399.97584000000001</c:v>
                      </c:pt>
                      <c:pt idx="5497">
                        <c:v>399.98367000000002</c:v>
                      </c:pt>
                      <c:pt idx="5498">
                        <c:v>400.02771999999999</c:v>
                      </c:pt>
                      <c:pt idx="5499">
                        <c:v>399.98703999999998</c:v>
                      </c:pt>
                      <c:pt idx="5500">
                        <c:v>400.00441999999998</c:v>
                      </c:pt>
                      <c:pt idx="5501">
                        <c:v>400.02075000000002</c:v>
                      </c:pt>
                      <c:pt idx="5502">
                        <c:v>400.04248999999999</c:v>
                      </c:pt>
                      <c:pt idx="5503">
                        <c:v>400.01600999999999</c:v>
                      </c:pt>
                      <c:pt idx="5504">
                        <c:v>400.01049</c:v>
                      </c:pt>
                      <c:pt idx="5505">
                        <c:v>400.01294999999999</c:v>
                      </c:pt>
                      <c:pt idx="5506">
                        <c:v>400.01990000000001</c:v>
                      </c:pt>
                      <c:pt idx="5507">
                        <c:v>400.04316</c:v>
                      </c:pt>
                      <c:pt idx="5508">
                        <c:v>400.00337000000002</c:v>
                      </c:pt>
                      <c:pt idx="5509">
                        <c:v>400.00198</c:v>
                      </c:pt>
                      <c:pt idx="5510">
                        <c:v>400.00734</c:v>
                      </c:pt>
                      <c:pt idx="5511">
                        <c:v>400.029</c:v>
                      </c:pt>
                      <c:pt idx="5512">
                        <c:v>400.01584000000003</c:v>
                      </c:pt>
                      <c:pt idx="5513">
                        <c:v>399.99713000000003</c:v>
                      </c:pt>
                      <c:pt idx="5514">
                        <c:v>400.00934999999998</c:v>
                      </c:pt>
                      <c:pt idx="5515">
                        <c:v>400.03726999999998</c:v>
                      </c:pt>
                      <c:pt idx="5516">
                        <c:v>399.99385999999998</c:v>
                      </c:pt>
                      <c:pt idx="5517">
                        <c:v>400.00209000000001</c:v>
                      </c:pt>
                      <c:pt idx="5518">
                        <c:v>399.99155999999999</c:v>
                      </c:pt>
                      <c:pt idx="5519">
                        <c:v>400.02782999999999</c:v>
                      </c:pt>
                      <c:pt idx="5520">
                        <c:v>400.01945000000001</c:v>
                      </c:pt>
                      <c:pt idx="5521">
                        <c:v>400.02231</c:v>
                      </c:pt>
                      <c:pt idx="5522">
                        <c:v>400.01071999999999</c:v>
                      </c:pt>
                      <c:pt idx="5523">
                        <c:v>400.01467000000002</c:v>
                      </c:pt>
                      <c:pt idx="5524">
                        <c:v>400.03503999999998</c:v>
                      </c:pt>
                      <c:pt idx="5525">
                        <c:v>399.99682999999999</c:v>
                      </c:pt>
                      <c:pt idx="5526">
                        <c:v>399.98460999999998</c:v>
                      </c:pt>
                      <c:pt idx="5527">
                        <c:v>399.98358999999999</c:v>
                      </c:pt>
                      <c:pt idx="5528">
                        <c:v>400.02035000000001</c:v>
                      </c:pt>
                      <c:pt idx="5529">
                        <c:v>399.99464999999998</c:v>
                      </c:pt>
                      <c:pt idx="5530">
                        <c:v>400.00319999999999</c:v>
                      </c:pt>
                      <c:pt idx="5531">
                        <c:v>399.99112000000002</c:v>
                      </c:pt>
                      <c:pt idx="5532">
                        <c:v>400.02656000000002</c:v>
                      </c:pt>
                      <c:pt idx="5533">
                        <c:v>399.97215</c:v>
                      </c:pt>
                      <c:pt idx="5534">
                        <c:v>399.99653000000001</c:v>
                      </c:pt>
                      <c:pt idx="5535">
                        <c:v>400.00752</c:v>
                      </c:pt>
                      <c:pt idx="5536">
                        <c:v>400.03964999999999</c:v>
                      </c:pt>
                      <c:pt idx="5537">
                        <c:v>400.01954999999998</c:v>
                      </c:pt>
                      <c:pt idx="5538">
                        <c:v>400.01427999999999</c:v>
                      </c:pt>
                      <c:pt idx="5539">
                        <c:v>400.01287000000002</c:v>
                      </c:pt>
                      <c:pt idx="5540">
                        <c:v>400.01254</c:v>
                      </c:pt>
                      <c:pt idx="5541">
                        <c:v>400.04651000000001</c:v>
                      </c:pt>
                      <c:pt idx="5542">
                        <c:v>400.02228000000002</c:v>
                      </c:pt>
                      <c:pt idx="5543">
                        <c:v>400.00558999999998</c:v>
                      </c:pt>
                      <c:pt idx="5544">
                        <c:v>399.99462</c:v>
                      </c:pt>
                      <c:pt idx="5545">
                        <c:v>400.0532</c:v>
                      </c:pt>
                      <c:pt idx="5546">
                        <c:v>400.02517999999998</c:v>
                      </c:pt>
                      <c:pt idx="5547">
                        <c:v>400.03447999999997</c:v>
                      </c:pt>
                      <c:pt idx="5548">
                        <c:v>400.03098999999997</c:v>
                      </c:pt>
                      <c:pt idx="5549">
                        <c:v>400.04415999999998</c:v>
                      </c:pt>
                      <c:pt idx="5550">
                        <c:v>400.01046000000002</c:v>
                      </c:pt>
                      <c:pt idx="5551">
                        <c:v>400.02800000000002</c:v>
                      </c:pt>
                      <c:pt idx="5552">
                        <c:v>400.01312000000001</c:v>
                      </c:pt>
                      <c:pt idx="5553">
                        <c:v>400.05131999999998</c:v>
                      </c:pt>
                      <c:pt idx="5554">
                        <c:v>400.10073999999997</c:v>
                      </c:pt>
                      <c:pt idx="5555">
                        <c:v>400.07177000000001</c:v>
                      </c:pt>
                      <c:pt idx="5556">
                        <c:v>400.00986</c:v>
                      </c:pt>
                      <c:pt idx="5557">
                        <c:v>400.03309000000002</c:v>
                      </c:pt>
                      <c:pt idx="5558">
                        <c:v>400.03303</c:v>
                      </c:pt>
                      <c:pt idx="5559">
                        <c:v>400.01970999999998</c:v>
                      </c:pt>
                      <c:pt idx="5560">
                        <c:v>400.00862999999998</c:v>
                      </c:pt>
                      <c:pt idx="5561">
                        <c:v>400.03505000000001</c:v>
                      </c:pt>
                      <c:pt idx="5562">
                        <c:v>400.06339000000003</c:v>
                      </c:pt>
                      <c:pt idx="5563">
                        <c:v>400.02152999999998</c:v>
                      </c:pt>
                      <c:pt idx="5564">
                        <c:v>399.99896999999999</c:v>
                      </c:pt>
                      <c:pt idx="5565">
                        <c:v>400.02094</c:v>
                      </c:pt>
                      <c:pt idx="5566">
                        <c:v>400.06801999999999</c:v>
                      </c:pt>
                      <c:pt idx="5567">
                        <c:v>400.02708999999999</c:v>
                      </c:pt>
                      <c:pt idx="5568">
                        <c:v>400.00596999999999</c:v>
                      </c:pt>
                      <c:pt idx="5569">
                        <c:v>400.01287000000002</c:v>
                      </c:pt>
                      <c:pt idx="5570">
                        <c:v>400.05205999999998</c:v>
                      </c:pt>
                      <c:pt idx="5571">
                        <c:v>400.00200999999998</c:v>
                      </c:pt>
                      <c:pt idx="5572">
                        <c:v>400.01258999999999</c:v>
                      </c:pt>
                      <c:pt idx="5573">
                        <c:v>400.00546000000003</c:v>
                      </c:pt>
                      <c:pt idx="5574">
                        <c:v>400.04982000000001</c:v>
                      </c:pt>
                      <c:pt idx="5575">
                        <c:v>400.01445999999999</c:v>
                      </c:pt>
                      <c:pt idx="5576">
                        <c:v>399.99757</c:v>
                      </c:pt>
                      <c:pt idx="5577">
                        <c:v>400.00839999999999</c:v>
                      </c:pt>
                      <c:pt idx="5578">
                        <c:v>400.00950999999998</c:v>
                      </c:pt>
                      <c:pt idx="5579">
                        <c:v>400.06016</c:v>
                      </c:pt>
                      <c:pt idx="5580">
                        <c:v>400.01657</c:v>
                      </c:pt>
                      <c:pt idx="5581">
                        <c:v>400.02010000000001</c:v>
                      </c:pt>
                      <c:pt idx="5582">
                        <c:v>400.02852999999999</c:v>
                      </c:pt>
                      <c:pt idx="5583">
                        <c:v>400.04367000000002</c:v>
                      </c:pt>
                      <c:pt idx="5584">
                        <c:v>400.02125000000001</c:v>
                      </c:pt>
                      <c:pt idx="5585">
                        <c:v>400.00688000000002</c:v>
                      </c:pt>
                      <c:pt idx="5586">
                        <c:v>400.01718</c:v>
                      </c:pt>
                      <c:pt idx="5587">
                        <c:v>400.03953000000001</c:v>
                      </c:pt>
                      <c:pt idx="5588">
                        <c:v>400.01958000000002</c:v>
                      </c:pt>
                      <c:pt idx="5589">
                        <c:v>400.01042999999999</c:v>
                      </c:pt>
                      <c:pt idx="5590">
                        <c:v>400.01125999999999</c:v>
                      </c:pt>
                      <c:pt idx="5591">
                        <c:v>400.04664000000002</c:v>
                      </c:pt>
                      <c:pt idx="5592">
                        <c:v>399.98934000000003</c:v>
                      </c:pt>
                      <c:pt idx="5593">
                        <c:v>400.01330000000002</c:v>
                      </c:pt>
                      <c:pt idx="5594">
                        <c:v>399.98608999999999</c:v>
                      </c:pt>
                      <c:pt idx="5595">
                        <c:v>400.01193999999998</c:v>
                      </c:pt>
                      <c:pt idx="5596">
                        <c:v>400.03471000000002</c:v>
                      </c:pt>
                      <c:pt idx="5597">
                        <c:v>400.01224000000002</c:v>
                      </c:pt>
                      <c:pt idx="5598">
                        <c:v>400.00637999999998</c:v>
                      </c:pt>
                      <c:pt idx="5599">
                        <c:v>399.98655000000002</c:v>
                      </c:pt>
                      <c:pt idx="5600">
                        <c:v>400.02379000000002</c:v>
                      </c:pt>
                      <c:pt idx="5601">
                        <c:v>399.99973</c:v>
                      </c:pt>
                      <c:pt idx="5602">
                        <c:v>399.99421000000001</c:v>
                      </c:pt>
                      <c:pt idx="5603">
                        <c:v>400.00168000000002</c:v>
                      </c:pt>
                      <c:pt idx="5604">
                        <c:v>400.04766999999998</c:v>
                      </c:pt>
                      <c:pt idx="5605">
                        <c:v>399.99538000000001</c:v>
                      </c:pt>
                      <c:pt idx="5606">
                        <c:v>399.99621000000002</c:v>
                      </c:pt>
                      <c:pt idx="5607">
                        <c:v>400.01013</c:v>
                      </c:pt>
                      <c:pt idx="5608">
                        <c:v>400.03816</c:v>
                      </c:pt>
                      <c:pt idx="5609">
                        <c:v>400.01497000000001</c:v>
                      </c:pt>
                      <c:pt idx="5610">
                        <c:v>399.99365</c:v>
                      </c:pt>
                      <c:pt idx="5611">
                        <c:v>400.02260999999999</c:v>
                      </c:pt>
                      <c:pt idx="5612">
                        <c:v>400.04815000000002</c:v>
                      </c:pt>
                      <c:pt idx="5613">
                        <c:v>400.01965000000001</c:v>
                      </c:pt>
                      <c:pt idx="5614">
                        <c:v>400.01643000000001</c:v>
                      </c:pt>
                      <c:pt idx="5615">
                        <c:v>400.14568000000003</c:v>
                      </c:pt>
                      <c:pt idx="5616">
                        <c:v>400.04014000000001</c:v>
                      </c:pt>
                      <c:pt idx="5617">
                        <c:v>400.04243000000002</c:v>
                      </c:pt>
                      <c:pt idx="5618">
                        <c:v>400.02510999999998</c:v>
                      </c:pt>
                      <c:pt idx="5619">
                        <c:v>400.02267999999998</c:v>
                      </c:pt>
                      <c:pt idx="5620">
                        <c:v>400.02215999999999</c:v>
                      </c:pt>
                      <c:pt idx="5621">
                        <c:v>400.04906</c:v>
                      </c:pt>
                      <c:pt idx="5622">
                        <c:v>400.01330999999999</c:v>
                      </c:pt>
                      <c:pt idx="5623">
                        <c:v>400.01274999999998</c:v>
                      </c:pt>
                      <c:pt idx="5624">
                        <c:v>400.00988999999998</c:v>
                      </c:pt>
                      <c:pt idx="5625">
                        <c:v>400.02406999999999</c:v>
                      </c:pt>
                      <c:pt idx="5626">
                        <c:v>399.99799000000002</c:v>
                      </c:pt>
                      <c:pt idx="5627">
                        <c:v>400.00187</c:v>
                      </c:pt>
                      <c:pt idx="5628">
                        <c:v>400.01317</c:v>
                      </c:pt>
                      <c:pt idx="5629">
                        <c:v>400.03858000000002</c:v>
                      </c:pt>
                      <c:pt idx="5630">
                        <c:v>399.99311999999998</c:v>
                      </c:pt>
                      <c:pt idx="5631">
                        <c:v>400.00202999999999</c:v>
                      </c:pt>
                      <c:pt idx="5632">
                        <c:v>400.00188000000003</c:v>
                      </c:pt>
                      <c:pt idx="5633">
                        <c:v>400.00558000000001</c:v>
                      </c:pt>
                      <c:pt idx="5634">
                        <c:v>400.05124000000001</c:v>
                      </c:pt>
                      <c:pt idx="5635">
                        <c:v>400.00885</c:v>
                      </c:pt>
                      <c:pt idx="5636">
                        <c:v>400.0027</c:v>
                      </c:pt>
                      <c:pt idx="5637">
                        <c:v>400.00972000000002</c:v>
                      </c:pt>
                      <c:pt idx="5638">
                        <c:v>400.03413</c:v>
                      </c:pt>
                      <c:pt idx="5639">
                        <c:v>400.01967000000002</c:v>
                      </c:pt>
                      <c:pt idx="5640">
                        <c:v>400.0172</c:v>
                      </c:pt>
                      <c:pt idx="5641">
                        <c:v>400.01882000000001</c:v>
                      </c:pt>
                      <c:pt idx="5642">
                        <c:v>400.03208999999998</c:v>
                      </c:pt>
                      <c:pt idx="5643">
                        <c:v>399.99603999999999</c:v>
                      </c:pt>
                      <c:pt idx="5644">
                        <c:v>400.00029000000001</c:v>
                      </c:pt>
                      <c:pt idx="5645">
                        <c:v>400.0172</c:v>
                      </c:pt>
                      <c:pt idx="5646">
                        <c:v>400.03303</c:v>
                      </c:pt>
                      <c:pt idx="5647">
                        <c:v>399.99455</c:v>
                      </c:pt>
                      <c:pt idx="5648">
                        <c:v>399.99838999999997</c:v>
                      </c:pt>
                      <c:pt idx="5649">
                        <c:v>399.99840999999998</c:v>
                      </c:pt>
                      <c:pt idx="5650">
                        <c:v>400.00402000000003</c:v>
                      </c:pt>
                      <c:pt idx="5651">
                        <c:v>400.01909000000001</c:v>
                      </c:pt>
                      <c:pt idx="5652">
                        <c:v>399.99543</c:v>
                      </c:pt>
                      <c:pt idx="5653">
                        <c:v>400.00391000000002</c:v>
                      </c:pt>
                      <c:pt idx="5654">
                        <c:v>400.00107000000003</c:v>
                      </c:pt>
                      <c:pt idx="5655">
                        <c:v>400.05426999999997</c:v>
                      </c:pt>
                      <c:pt idx="5656">
                        <c:v>400.03172000000001</c:v>
                      </c:pt>
                      <c:pt idx="5657">
                        <c:v>400.01812000000001</c:v>
                      </c:pt>
                      <c:pt idx="5658">
                        <c:v>400.02181999999999</c:v>
                      </c:pt>
                      <c:pt idx="5659">
                        <c:v>400.06072999999998</c:v>
                      </c:pt>
                      <c:pt idx="5660">
                        <c:v>400.00783999999999</c:v>
                      </c:pt>
                      <c:pt idx="5661">
                        <c:v>400.00216</c:v>
                      </c:pt>
                      <c:pt idx="5662">
                        <c:v>400.00412999999998</c:v>
                      </c:pt>
                      <c:pt idx="5663">
                        <c:v>400.04131999999998</c:v>
                      </c:pt>
                      <c:pt idx="5664">
                        <c:v>400.01877999999999</c:v>
                      </c:pt>
                      <c:pt idx="5665">
                        <c:v>399.98894999999999</c:v>
                      </c:pt>
                      <c:pt idx="5666">
                        <c:v>400.01537999999999</c:v>
                      </c:pt>
                      <c:pt idx="5667">
                        <c:v>400.03877</c:v>
                      </c:pt>
                      <c:pt idx="5668">
                        <c:v>400.01353</c:v>
                      </c:pt>
                      <c:pt idx="5669">
                        <c:v>400.01065999999997</c:v>
                      </c:pt>
                      <c:pt idx="5670">
                        <c:v>400.01263999999998</c:v>
                      </c:pt>
                      <c:pt idx="5671">
                        <c:v>400.01652000000001</c:v>
                      </c:pt>
                      <c:pt idx="5672">
                        <c:v>400.05412000000001</c:v>
                      </c:pt>
                      <c:pt idx="5673">
                        <c:v>400.02971000000002</c:v>
                      </c:pt>
                      <c:pt idx="5674">
                        <c:v>400.00078000000002</c:v>
                      </c:pt>
                      <c:pt idx="5675">
                        <c:v>400.00743999999997</c:v>
                      </c:pt>
                      <c:pt idx="5676">
                        <c:v>400.16451000000001</c:v>
                      </c:pt>
                      <c:pt idx="5677">
                        <c:v>400.04709000000003</c:v>
                      </c:pt>
                      <c:pt idx="5678">
                        <c:v>399.99964</c:v>
                      </c:pt>
                      <c:pt idx="5679">
                        <c:v>400.01065999999997</c:v>
                      </c:pt>
                      <c:pt idx="5680">
                        <c:v>400.03564</c:v>
                      </c:pt>
                      <c:pt idx="5681">
                        <c:v>400.00036999999998</c:v>
                      </c:pt>
                      <c:pt idx="5682">
                        <c:v>400.00337999999999</c:v>
                      </c:pt>
                      <c:pt idx="5683">
                        <c:v>400.00583</c:v>
                      </c:pt>
                      <c:pt idx="5684">
                        <c:v>400.03019999999998</c:v>
                      </c:pt>
                      <c:pt idx="5685">
                        <c:v>400.01474000000002</c:v>
                      </c:pt>
                      <c:pt idx="5686">
                        <c:v>400.01517999999999</c:v>
                      </c:pt>
                      <c:pt idx="5687">
                        <c:v>400.00812000000002</c:v>
                      </c:pt>
                      <c:pt idx="5688">
                        <c:v>400.01175000000001</c:v>
                      </c:pt>
                      <c:pt idx="5689">
                        <c:v>400.06590999999997</c:v>
                      </c:pt>
                      <c:pt idx="5690">
                        <c:v>400.00655</c:v>
                      </c:pt>
                      <c:pt idx="5691">
                        <c:v>400.01107999999999</c:v>
                      </c:pt>
                      <c:pt idx="5692">
                        <c:v>400.02077000000003</c:v>
                      </c:pt>
                      <c:pt idx="5693">
                        <c:v>400.04942</c:v>
                      </c:pt>
                      <c:pt idx="5694">
                        <c:v>400.01319000000001</c:v>
                      </c:pt>
                      <c:pt idx="5695">
                        <c:v>400.03424999999999</c:v>
                      </c:pt>
                      <c:pt idx="5696">
                        <c:v>400.03962999999999</c:v>
                      </c:pt>
                      <c:pt idx="5697">
                        <c:v>400.05309</c:v>
                      </c:pt>
                      <c:pt idx="5698">
                        <c:v>400.03248000000002</c:v>
                      </c:pt>
                      <c:pt idx="5699">
                        <c:v>400.02769000000001</c:v>
                      </c:pt>
                      <c:pt idx="5700">
                        <c:v>400.00567999999998</c:v>
                      </c:pt>
                      <c:pt idx="5701">
                        <c:v>400.05574000000001</c:v>
                      </c:pt>
                      <c:pt idx="5702">
                        <c:v>400.01997</c:v>
                      </c:pt>
                      <c:pt idx="5703">
                        <c:v>399.98509000000001</c:v>
                      </c:pt>
                      <c:pt idx="5704">
                        <c:v>399.98772000000002</c:v>
                      </c:pt>
                      <c:pt idx="5705">
                        <c:v>400.01137999999997</c:v>
                      </c:pt>
                      <c:pt idx="5706">
                        <c:v>400.04201</c:v>
                      </c:pt>
                      <c:pt idx="5707">
                        <c:v>400.00562000000002</c:v>
                      </c:pt>
                      <c:pt idx="5708">
                        <c:v>400.00436999999999</c:v>
                      </c:pt>
                      <c:pt idx="5709">
                        <c:v>400.02632999999997</c:v>
                      </c:pt>
                      <c:pt idx="5710">
                        <c:v>400.05457000000001</c:v>
                      </c:pt>
                      <c:pt idx="5711">
                        <c:v>400.03314</c:v>
                      </c:pt>
                      <c:pt idx="5712">
                        <c:v>400.02542999999997</c:v>
                      </c:pt>
                      <c:pt idx="5713">
                        <c:v>400.01344</c:v>
                      </c:pt>
                      <c:pt idx="5714">
                        <c:v>400.06137000000001</c:v>
                      </c:pt>
                      <c:pt idx="5715">
                        <c:v>400.00972999999999</c:v>
                      </c:pt>
                      <c:pt idx="5716">
                        <c:v>400.01272999999998</c:v>
                      </c:pt>
                      <c:pt idx="5717">
                        <c:v>399.98800999999997</c:v>
                      </c:pt>
                      <c:pt idx="5718">
                        <c:v>400.03471000000002</c:v>
                      </c:pt>
                      <c:pt idx="5719">
                        <c:v>400.01121000000001</c:v>
                      </c:pt>
                      <c:pt idx="5720">
                        <c:v>399.99077</c:v>
                      </c:pt>
                      <c:pt idx="5721">
                        <c:v>399.99930999999998</c:v>
                      </c:pt>
                      <c:pt idx="5722">
                        <c:v>400.01474000000002</c:v>
                      </c:pt>
                      <c:pt idx="5723">
                        <c:v>400.01621</c:v>
                      </c:pt>
                      <c:pt idx="5724">
                        <c:v>399.99279000000001</c:v>
                      </c:pt>
                      <c:pt idx="5725">
                        <c:v>400.00245999999999</c:v>
                      </c:pt>
                      <c:pt idx="5726">
                        <c:v>400.01389999999998</c:v>
                      </c:pt>
                      <c:pt idx="5727">
                        <c:v>400.06182000000001</c:v>
                      </c:pt>
                      <c:pt idx="5728">
                        <c:v>400.02532000000002</c:v>
                      </c:pt>
                      <c:pt idx="5729">
                        <c:v>399.99776000000003</c:v>
                      </c:pt>
                      <c:pt idx="5730">
                        <c:v>400.01431000000002</c:v>
                      </c:pt>
                      <c:pt idx="5731">
                        <c:v>400.04611</c:v>
                      </c:pt>
                      <c:pt idx="5732">
                        <c:v>399.99785000000003</c:v>
                      </c:pt>
                      <c:pt idx="5733">
                        <c:v>399.99957000000001</c:v>
                      </c:pt>
                      <c:pt idx="5734">
                        <c:v>400.01112000000001</c:v>
                      </c:pt>
                      <c:pt idx="5735">
                        <c:v>400.04336000000001</c:v>
                      </c:pt>
                      <c:pt idx="5736">
                        <c:v>399.97964000000002</c:v>
                      </c:pt>
                      <c:pt idx="5737">
                        <c:v>400.1388</c:v>
                      </c:pt>
                      <c:pt idx="5738">
                        <c:v>399.99675999999999</c:v>
                      </c:pt>
                      <c:pt idx="5739">
                        <c:v>400.01828</c:v>
                      </c:pt>
                      <c:pt idx="5740">
                        <c:v>400.02535</c:v>
                      </c:pt>
                      <c:pt idx="5741">
                        <c:v>400.00621999999998</c:v>
                      </c:pt>
                      <c:pt idx="5742">
                        <c:v>400.00797</c:v>
                      </c:pt>
                      <c:pt idx="5743">
                        <c:v>400.02434</c:v>
                      </c:pt>
                      <c:pt idx="5744">
                        <c:v>400.02497</c:v>
                      </c:pt>
                      <c:pt idx="5745">
                        <c:v>400.01127000000002</c:v>
                      </c:pt>
                      <c:pt idx="5746">
                        <c:v>400.03093999999999</c:v>
                      </c:pt>
                      <c:pt idx="5747">
                        <c:v>399.99862000000002</c:v>
                      </c:pt>
                      <c:pt idx="5748">
                        <c:v>400.05459000000002</c:v>
                      </c:pt>
                      <c:pt idx="5749">
                        <c:v>400.02350000000001</c:v>
                      </c:pt>
                      <c:pt idx="5750">
                        <c:v>400.00315999999998</c:v>
                      </c:pt>
                      <c:pt idx="5751">
                        <c:v>400.00693999999999</c:v>
                      </c:pt>
                      <c:pt idx="5752">
                        <c:v>400.04338999999999</c:v>
                      </c:pt>
                      <c:pt idx="5753">
                        <c:v>399.99709999999999</c:v>
                      </c:pt>
                      <c:pt idx="5754">
                        <c:v>400.00905</c:v>
                      </c:pt>
                      <c:pt idx="5755">
                        <c:v>400.00628999999998</c:v>
                      </c:pt>
                      <c:pt idx="5756">
                        <c:v>400.03967999999998</c:v>
                      </c:pt>
                      <c:pt idx="5757">
                        <c:v>399.98935</c:v>
                      </c:pt>
                      <c:pt idx="5758">
                        <c:v>399.99745999999999</c:v>
                      </c:pt>
                      <c:pt idx="5759">
                        <c:v>400.00814000000003</c:v>
                      </c:pt>
                      <c:pt idx="5760">
                        <c:v>400.03437000000002</c:v>
                      </c:pt>
                      <c:pt idx="5761">
                        <c:v>400.01524999999998</c:v>
                      </c:pt>
                      <c:pt idx="5762">
                        <c:v>400.01432999999997</c:v>
                      </c:pt>
                      <c:pt idx="5763">
                        <c:v>399.99027999999998</c:v>
                      </c:pt>
                      <c:pt idx="5764">
                        <c:v>399.98597000000001</c:v>
                      </c:pt>
                      <c:pt idx="5765">
                        <c:v>400.02764999999999</c:v>
                      </c:pt>
                      <c:pt idx="5766">
                        <c:v>400.00353999999999</c:v>
                      </c:pt>
                      <c:pt idx="5767">
                        <c:v>400.00540000000001</c:v>
                      </c:pt>
                      <c:pt idx="5768">
                        <c:v>399.99907999999999</c:v>
                      </c:pt>
                      <c:pt idx="5769">
                        <c:v>400.03521000000001</c:v>
                      </c:pt>
                      <c:pt idx="5770">
                        <c:v>400.00488999999999</c:v>
                      </c:pt>
                      <c:pt idx="5771">
                        <c:v>399.99624</c:v>
                      </c:pt>
                      <c:pt idx="5772">
                        <c:v>400.00801999999999</c:v>
                      </c:pt>
                      <c:pt idx="5773">
                        <c:v>400.02303000000001</c:v>
                      </c:pt>
                      <c:pt idx="5774">
                        <c:v>399.99966000000001</c:v>
                      </c:pt>
                      <c:pt idx="5775">
                        <c:v>399.99378000000002</c:v>
                      </c:pt>
                      <c:pt idx="5776">
                        <c:v>400.01290999999998</c:v>
                      </c:pt>
                      <c:pt idx="5777">
                        <c:v>400.02650999999997</c:v>
                      </c:pt>
                      <c:pt idx="5778">
                        <c:v>399.99885999999998</c:v>
                      </c:pt>
                      <c:pt idx="5779">
                        <c:v>400.00128000000001</c:v>
                      </c:pt>
                      <c:pt idx="5780">
                        <c:v>399.99525999999997</c:v>
                      </c:pt>
                      <c:pt idx="5781">
                        <c:v>400.00445000000002</c:v>
                      </c:pt>
                      <c:pt idx="5782">
                        <c:v>400.04935999999998</c:v>
                      </c:pt>
                      <c:pt idx="5783">
                        <c:v>400.00700000000001</c:v>
                      </c:pt>
                      <c:pt idx="5784">
                        <c:v>400.01558999999997</c:v>
                      </c:pt>
                      <c:pt idx="5785">
                        <c:v>400.00995999999998</c:v>
                      </c:pt>
                      <c:pt idx="5786">
                        <c:v>400.04369000000003</c:v>
                      </c:pt>
                      <c:pt idx="5787">
                        <c:v>400.00745999999998</c:v>
                      </c:pt>
                      <c:pt idx="5788">
                        <c:v>400.01199000000003</c:v>
                      </c:pt>
                      <c:pt idx="5789">
                        <c:v>400.01310999999998</c:v>
                      </c:pt>
                      <c:pt idx="5790">
                        <c:v>400.05005999999997</c:v>
                      </c:pt>
                      <c:pt idx="5791">
                        <c:v>400.00094000000001</c:v>
                      </c:pt>
                      <c:pt idx="5792">
                        <c:v>400.00691</c:v>
                      </c:pt>
                      <c:pt idx="5793">
                        <c:v>400.00878</c:v>
                      </c:pt>
                      <c:pt idx="5794">
                        <c:v>400.03082000000001</c:v>
                      </c:pt>
                      <c:pt idx="5795">
                        <c:v>399.9991</c:v>
                      </c:pt>
                      <c:pt idx="5796">
                        <c:v>399.99770000000001</c:v>
                      </c:pt>
                      <c:pt idx="5797">
                        <c:v>400.02123</c:v>
                      </c:pt>
                      <c:pt idx="5798">
                        <c:v>400.14640000000003</c:v>
                      </c:pt>
                      <c:pt idx="5799">
                        <c:v>400.02924999999999</c:v>
                      </c:pt>
                      <c:pt idx="5800">
                        <c:v>400.01668999999998</c:v>
                      </c:pt>
                      <c:pt idx="5801">
                        <c:v>400.00617999999997</c:v>
                      </c:pt>
                      <c:pt idx="5802">
                        <c:v>399.99214999999998</c:v>
                      </c:pt>
                      <c:pt idx="5803">
                        <c:v>400.03404999999998</c:v>
                      </c:pt>
                      <c:pt idx="5804">
                        <c:v>399.99403000000001</c:v>
                      </c:pt>
                      <c:pt idx="5805">
                        <c:v>399.99612999999999</c:v>
                      </c:pt>
                      <c:pt idx="5806">
                        <c:v>399.99887999999999</c:v>
                      </c:pt>
                      <c:pt idx="5807">
                        <c:v>400.03550000000001</c:v>
                      </c:pt>
                      <c:pt idx="5808">
                        <c:v>400.00060000000002</c:v>
                      </c:pt>
                      <c:pt idx="5809">
                        <c:v>400.00540000000001</c:v>
                      </c:pt>
                      <c:pt idx="5810">
                        <c:v>399.99504000000002</c:v>
                      </c:pt>
                      <c:pt idx="5811">
                        <c:v>400.03143</c:v>
                      </c:pt>
                      <c:pt idx="5812">
                        <c:v>400.02206000000001</c:v>
                      </c:pt>
                      <c:pt idx="5813">
                        <c:v>400.01535000000001</c:v>
                      </c:pt>
                      <c:pt idx="5814">
                        <c:v>399.99288000000001</c:v>
                      </c:pt>
                      <c:pt idx="5815">
                        <c:v>400.03451999999999</c:v>
                      </c:pt>
                      <c:pt idx="5816">
                        <c:v>400.00072999999998</c:v>
                      </c:pt>
                      <c:pt idx="5817">
                        <c:v>399.99790000000002</c:v>
                      </c:pt>
                      <c:pt idx="5818">
                        <c:v>399.99500999999998</c:v>
                      </c:pt>
                      <c:pt idx="5819">
                        <c:v>399.99617999999998</c:v>
                      </c:pt>
                      <c:pt idx="5820">
                        <c:v>400.02359000000001</c:v>
                      </c:pt>
                      <c:pt idx="5821">
                        <c:v>400.01821999999999</c:v>
                      </c:pt>
                      <c:pt idx="5822">
                        <c:v>400.01362</c:v>
                      </c:pt>
                      <c:pt idx="5823">
                        <c:v>400.00166999999999</c:v>
                      </c:pt>
                      <c:pt idx="5824">
                        <c:v>400.0258</c:v>
                      </c:pt>
                      <c:pt idx="5825">
                        <c:v>400.00803999999999</c:v>
                      </c:pt>
                      <c:pt idx="5826">
                        <c:v>400.01015000000001</c:v>
                      </c:pt>
                      <c:pt idx="5827">
                        <c:v>399.99309</c:v>
                      </c:pt>
                      <c:pt idx="5828">
                        <c:v>400.04084</c:v>
                      </c:pt>
                      <c:pt idx="5829">
                        <c:v>400.00069999999999</c:v>
                      </c:pt>
                      <c:pt idx="5830">
                        <c:v>399.99349999999998</c:v>
                      </c:pt>
                      <c:pt idx="5831">
                        <c:v>399.98334</c:v>
                      </c:pt>
                      <c:pt idx="5832">
                        <c:v>400.01461</c:v>
                      </c:pt>
                      <c:pt idx="5833">
                        <c:v>399.98725999999999</c:v>
                      </c:pt>
                      <c:pt idx="5834">
                        <c:v>399.98635000000002</c:v>
                      </c:pt>
                      <c:pt idx="5835">
                        <c:v>399.98012</c:v>
                      </c:pt>
                      <c:pt idx="5836">
                        <c:v>399.99023</c:v>
                      </c:pt>
                      <c:pt idx="5837">
                        <c:v>400.02593999999999</c:v>
                      </c:pt>
                      <c:pt idx="5838">
                        <c:v>400.01019000000002</c:v>
                      </c:pt>
                      <c:pt idx="5839">
                        <c:v>400.00009999999997</c:v>
                      </c:pt>
                      <c:pt idx="5840">
                        <c:v>399.99687</c:v>
                      </c:pt>
                      <c:pt idx="5841">
                        <c:v>400.02819</c:v>
                      </c:pt>
                      <c:pt idx="5842">
                        <c:v>399.98642000000001</c:v>
                      </c:pt>
                      <c:pt idx="5843">
                        <c:v>400.00797999999998</c:v>
                      </c:pt>
                      <c:pt idx="5844">
                        <c:v>400.00288999999998</c:v>
                      </c:pt>
                      <c:pt idx="5845">
                        <c:v>400.03429999999997</c:v>
                      </c:pt>
                      <c:pt idx="5846">
                        <c:v>400.01371999999998</c:v>
                      </c:pt>
                      <c:pt idx="5847">
                        <c:v>400.00666999999999</c:v>
                      </c:pt>
                      <c:pt idx="5848">
                        <c:v>399.99797000000001</c:v>
                      </c:pt>
                      <c:pt idx="5849">
                        <c:v>400.04059000000001</c:v>
                      </c:pt>
                      <c:pt idx="5850">
                        <c:v>399.98318</c:v>
                      </c:pt>
                      <c:pt idx="5851">
                        <c:v>400.00270999999998</c:v>
                      </c:pt>
                      <c:pt idx="5852">
                        <c:v>399.99639000000002</c:v>
                      </c:pt>
                      <c:pt idx="5853">
                        <c:v>400.03447999999997</c:v>
                      </c:pt>
                      <c:pt idx="5854">
                        <c:v>399.98966999999999</c:v>
                      </c:pt>
                      <c:pt idx="5855">
                        <c:v>399.98063999999999</c:v>
                      </c:pt>
                      <c:pt idx="5856">
                        <c:v>399.98637000000002</c:v>
                      </c:pt>
                      <c:pt idx="5857">
                        <c:v>399.98817000000003</c:v>
                      </c:pt>
                      <c:pt idx="5858">
                        <c:v>400.11353000000003</c:v>
                      </c:pt>
                      <c:pt idx="5859">
                        <c:v>400.06369999999998</c:v>
                      </c:pt>
                      <c:pt idx="5860">
                        <c:v>399.99252999999999</c:v>
                      </c:pt>
                      <c:pt idx="5861">
                        <c:v>400.01069000000001</c:v>
                      </c:pt>
                      <c:pt idx="5862">
                        <c:v>400.03841</c:v>
                      </c:pt>
                      <c:pt idx="5863">
                        <c:v>400.01020999999997</c:v>
                      </c:pt>
                      <c:pt idx="5864">
                        <c:v>400.00299999999999</c:v>
                      </c:pt>
                      <c:pt idx="5865">
                        <c:v>400.02361999999999</c:v>
                      </c:pt>
                      <c:pt idx="5866">
                        <c:v>400.02897999999999</c:v>
                      </c:pt>
                      <c:pt idx="5867">
                        <c:v>399.99092999999999</c:v>
                      </c:pt>
                      <c:pt idx="5868">
                        <c:v>400.00441999999998</c:v>
                      </c:pt>
                      <c:pt idx="5869">
                        <c:v>400.00216999999998</c:v>
                      </c:pt>
                      <c:pt idx="5870">
                        <c:v>400.02033</c:v>
                      </c:pt>
                      <c:pt idx="5871">
                        <c:v>399.97570999999999</c:v>
                      </c:pt>
                      <c:pt idx="5872">
                        <c:v>399.99166000000002</c:v>
                      </c:pt>
                      <c:pt idx="5873">
                        <c:v>399.99223999999998</c:v>
                      </c:pt>
                      <c:pt idx="5874">
                        <c:v>399.98424</c:v>
                      </c:pt>
                      <c:pt idx="5875">
                        <c:v>400.00664</c:v>
                      </c:pt>
                      <c:pt idx="5876">
                        <c:v>399.98318</c:v>
                      </c:pt>
                      <c:pt idx="5877">
                        <c:v>399.98946999999998</c:v>
                      </c:pt>
                      <c:pt idx="5878">
                        <c:v>400.00670000000002</c:v>
                      </c:pt>
                      <c:pt idx="5879">
                        <c:v>400.03278999999998</c:v>
                      </c:pt>
                      <c:pt idx="5880">
                        <c:v>400.02197999999999</c:v>
                      </c:pt>
                      <c:pt idx="5881">
                        <c:v>400.01006000000001</c:v>
                      </c:pt>
                      <c:pt idx="5882">
                        <c:v>400.00484</c:v>
                      </c:pt>
                      <c:pt idx="5883">
                        <c:v>400.04989999999998</c:v>
                      </c:pt>
                      <c:pt idx="5884">
                        <c:v>400.00308000000001</c:v>
                      </c:pt>
                      <c:pt idx="5885">
                        <c:v>399.99245000000002</c:v>
                      </c:pt>
                      <c:pt idx="5886">
                        <c:v>399.99668000000003</c:v>
                      </c:pt>
                      <c:pt idx="5887">
                        <c:v>400.04491000000002</c:v>
                      </c:pt>
                      <c:pt idx="5888">
                        <c:v>399.98257000000001</c:v>
                      </c:pt>
                      <c:pt idx="5889">
                        <c:v>399.99939999999998</c:v>
                      </c:pt>
                      <c:pt idx="5890">
                        <c:v>399.99509</c:v>
                      </c:pt>
                      <c:pt idx="5891">
                        <c:v>400.02909</c:v>
                      </c:pt>
                      <c:pt idx="5892">
                        <c:v>399.98759000000001</c:v>
                      </c:pt>
                      <c:pt idx="5893">
                        <c:v>399.99356999999998</c:v>
                      </c:pt>
                      <c:pt idx="5894">
                        <c:v>399.98820000000001</c:v>
                      </c:pt>
                      <c:pt idx="5895">
                        <c:v>399.98029000000002</c:v>
                      </c:pt>
                      <c:pt idx="5896">
                        <c:v>400.04266999999999</c:v>
                      </c:pt>
                      <c:pt idx="5897">
                        <c:v>400.02805000000001</c:v>
                      </c:pt>
                      <c:pt idx="5898">
                        <c:v>400.01179000000002</c:v>
                      </c:pt>
                      <c:pt idx="5899">
                        <c:v>400.01083</c:v>
                      </c:pt>
                      <c:pt idx="5900">
                        <c:v>400.03706</c:v>
                      </c:pt>
                      <c:pt idx="5901">
                        <c:v>400.01389999999998</c:v>
                      </c:pt>
                      <c:pt idx="5902">
                        <c:v>399.98797999999999</c:v>
                      </c:pt>
                      <c:pt idx="5903">
                        <c:v>399.98624000000001</c:v>
                      </c:pt>
                      <c:pt idx="5904">
                        <c:v>400.03917999999999</c:v>
                      </c:pt>
                      <c:pt idx="5905">
                        <c:v>399.99354</c:v>
                      </c:pt>
                      <c:pt idx="5906">
                        <c:v>399.99722000000003</c:v>
                      </c:pt>
                      <c:pt idx="5907">
                        <c:v>399.99776000000003</c:v>
                      </c:pt>
                      <c:pt idx="5908">
                        <c:v>400.01555999999999</c:v>
                      </c:pt>
                      <c:pt idx="5909">
                        <c:v>399.98649</c:v>
                      </c:pt>
                      <c:pt idx="5910">
                        <c:v>399.99671000000001</c:v>
                      </c:pt>
                      <c:pt idx="5911">
                        <c:v>399.99369000000002</c:v>
                      </c:pt>
                      <c:pt idx="5912">
                        <c:v>399.99910999999997</c:v>
                      </c:pt>
                      <c:pt idx="5913">
                        <c:v>399.99351000000001</c:v>
                      </c:pt>
                      <c:pt idx="5914">
                        <c:v>399.99250999999998</c:v>
                      </c:pt>
                      <c:pt idx="5915">
                        <c:v>399.99148000000002</c:v>
                      </c:pt>
                      <c:pt idx="5916">
                        <c:v>399.97366</c:v>
                      </c:pt>
                      <c:pt idx="5917">
                        <c:v>400.00898000000001</c:v>
                      </c:pt>
                      <c:pt idx="5918">
                        <c:v>399.99450999999999</c:v>
                      </c:pt>
                      <c:pt idx="5919">
                        <c:v>400.12317000000002</c:v>
                      </c:pt>
                      <c:pt idx="5920">
                        <c:v>399.99171999999999</c:v>
                      </c:pt>
                      <c:pt idx="5921">
                        <c:v>400.02938999999998</c:v>
                      </c:pt>
                      <c:pt idx="5922">
                        <c:v>399.98246999999998</c:v>
                      </c:pt>
                      <c:pt idx="5923">
                        <c:v>399.98826000000003</c:v>
                      </c:pt>
                      <c:pt idx="5924">
                        <c:v>400.00688000000002</c:v>
                      </c:pt>
                      <c:pt idx="5925">
                        <c:v>400.00583999999998</c:v>
                      </c:pt>
                      <c:pt idx="5926">
                        <c:v>399.98205000000002</c:v>
                      </c:pt>
                      <c:pt idx="5927">
                        <c:v>399.98486000000003</c:v>
                      </c:pt>
                      <c:pt idx="5928">
                        <c:v>399.98640999999998</c:v>
                      </c:pt>
                      <c:pt idx="5929">
                        <c:v>400.03471999999999</c:v>
                      </c:pt>
                      <c:pt idx="5930">
                        <c:v>399.99700000000001</c:v>
                      </c:pt>
                      <c:pt idx="5931">
                        <c:v>400.00794000000002</c:v>
                      </c:pt>
                      <c:pt idx="5932">
                        <c:v>399.99696</c:v>
                      </c:pt>
                      <c:pt idx="5933">
                        <c:v>399.99484000000001</c:v>
                      </c:pt>
                      <c:pt idx="5934">
                        <c:v>400.03285</c:v>
                      </c:pt>
                      <c:pt idx="5935">
                        <c:v>399.98797000000002</c:v>
                      </c:pt>
                      <c:pt idx="5936">
                        <c:v>399.99319000000003</c:v>
                      </c:pt>
                      <c:pt idx="5937">
                        <c:v>399.99567999999999</c:v>
                      </c:pt>
                      <c:pt idx="5938">
                        <c:v>400.01569999999998</c:v>
                      </c:pt>
                      <c:pt idx="5939">
                        <c:v>399.98714999999999</c:v>
                      </c:pt>
                      <c:pt idx="5940">
                        <c:v>399.98840000000001</c:v>
                      </c:pt>
                      <c:pt idx="5941">
                        <c:v>399.97494</c:v>
                      </c:pt>
                      <c:pt idx="5942">
                        <c:v>399.99919999999997</c:v>
                      </c:pt>
                      <c:pt idx="5943">
                        <c:v>399.96208999999999</c:v>
                      </c:pt>
                      <c:pt idx="5944">
                        <c:v>399.96275000000003</c:v>
                      </c:pt>
                      <c:pt idx="5945">
                        <c:v>399.96713</c:v>
                      </c:pt>
                      <c:pt idx="5946">
                        <c:v>400.00551000000002</c:v>
                      </c:pt>
                      <c:pt idx="5947">
                        <c:v>399.98207000000002</c:v>
                      </c:pt>
                      <c:pt idx="5948">
                        <c:v>399.98790000000002</c:v>
                      </c:pt>
                      <c:pt idx="5949">
                        <c:v>399.98829999999998</c:v>
                      </c:pt>
                      <c:pt idx="5950">
                        <c:v>400.00549999999998</c:v>
                      </c:pt>
                      <c:pt idx="5951">
                        <c:v>399.99506000000002</c:v>
                      </c:pt>
                      <c:pt idx="5952">
                        <c:v>399.98480999999998</c:v>
                      </c:pt>
                      <c:pt idx="5953">
                        <c:v>399.97566</c:v>
                      </c:pt>
                      <c:pt idx="5954">
                        <c:v>400.0016</c:v>
                      </c:pt>
                      <c:pt idx="5955">
                        <c:v>400.02300000000002</c:v>
                      </c:pt>
                      <c:pt idx="5956">
                        <c:v>400.00175999999999</c:v>
                      </c:pt>
                      <c:pt idx="5957">
                        <c:v>399.99637000000001</c:v>
                      </c:pt>
                      <c:pt idx="5958">
                        <c:v>400.00461000000001</c:v>
                      </c:pt>
                      <c:pt idx="5959">
                        <c:v>400.01325000000003</c:v>
                      </c:pt>
                      <c:pt idx="5960">
                        <c:v>399.98887999999999</c:v>
                      </c:pt>
                      <c:pt idx="5961">
                        <c:v>399.99554999999998</c:v>
                      </c:pt>
                      <c:pt idx="5962">
                        <c:v>399.98084</c:v>
                      </c:pt>
                      <c:pt idx="5963">
                        <c:v>400.01346000000001</c:v>
                      </c:pt>
                      <c:pt idx="5964">
                        <c:v>399.99191000000002</c:v>
                      </c:pt>
                      <c:pt idx="5965">
                        <c:v>399.97474999999997</c:v>
                      </c:pt>
                      <c:pt idx="5966">
                        <c:v>399.97336000000001</c:v>
                      </c:pt>
                      <c:pt idx="5967">
                        <c:v>400.01895000000002</c:v>
                      </c:pt>
                      <c:pt idx="5968">
                        <c:v>399.97489999999999</c:v>
                      </c:pt>
                      <c:pt idx="5969">
                        <c:v>400.00385</c:v>
                      </c:pt>
                      <c:pt idx="5970">
                        <c:v>399.99151000000001</c:v>
                      </c:pt>
                      <c:pt idx="5971">
                        <c:v>399.98048999999997</c:v>
                      </c:pt>
                      <c:pt idx="5972">
                        <c:v>400.00198</c:v>
                      </c:pt>
                      <c:pt idx="5973">
                        <c:v>399.95368999999999</c:v>
                      </c:pt>
                      <c:pt idx="5974">
                        <c:v>399.99203</c:v>
                      </c:pt>
                      <c:pt idx="5975">
                        <c:v>399.97383000000002</c:v>
                      </c:pt>
                      <c:pt idx="5976">
                        <c:v>400.00918000000001</c:v>
                      </c:pt>
                      <c:pt idx="5977">
                        <c:v>399.98151000000001</c:v>
                      </c:pt>
                      <c:pt idx="5978">
                        <c:v>399.97390999999999</c:v>
                      </c:pt>
                      <c:pt idx="5979">
                        <c:v>399.96469999999999</c:v>
                      </c:pt>
                      <c:pt idx="5980">
                        <c:v>400.11689000000001</c:v>
                      </c:pt>
                      <c:pt idx="5981">
                        <c:v>400.01817999999997</c:v>
                      </c:pt>
                      <c:pt idx="5982">
                        <c:v>399.98021</c:v>
                      </c:pt>
                      <c:pt idx="5983">
                        <c:v>399.98396000000002</c:v>
                      </c:pt>
                      <c:pt idx="5984">
                        <c:v>399.97964000000002</c:v>
                      </c:pt>
                      <c:pt idx="5985">
                        <c:v>399.98027999999999</c:v>
                      </c:pt>
                      <c:pt idx="5986">
                        <c:v>399.96237000000002</c:v>
                      </c:pt>
                      <c:pt idx="5987">
                        <c:v>399.97892999999999</c:v>
                      </c:pt>
                      <c:pt idx="5988">
                        <c:v>399.96879000000001</c:v>
                      </c:pt>
                      <c:pt idx="5989">
                        <c:v>400</c:v>
                      </c:pt>
                      <c:pt idx="5990">
                        <c:v>399.98712</c:v>
                      </c:pt>
                      <c:pt idx="5991">
                        <c:v>399.98817000000003</c:v>
                      </c:pt>
                      <c:pt idx="5992">
                        <c:v>399.99068999999997</c:v>
                      </c:pt>
                      <c:pt idx="5993">
                        <c:v>400.01758000000001</c:v>
                      </c:pt>
                      <c:pt idx="5994">
                        <c:v>399.96800000000002</c:v>
                      </c:pt>
                      <c:pt idx="5995">
                        <c:v>399.97426000000002</c:v>
                      </c:pt>
                      <c:pt idx="5996">
                        <c:v>399.97028999999998</c:v>
                      </c:pt>
                      <c:pt idx="5997">
                        <c:v>400.01555000000002</c:v>
                      </c:pt>
                      <c:pt idx="5998">
                        <c:v>399.97638000000001</c:v>
                      </c:pt>
                      <c:pt idx="5999">
                        <c:v>399.99439000000001</c:v>
                      </c:pt>
                      <c:pt idx="6000">
                        <c:v>400.00473</c:v>
                      </c:pt>
                      <c:pt idx="6001">
                        <c:v>400.02780999999999</c:v>
                      </c:pt>
                      <c:pt idx="6002">
                        <c:v>399.97316000000001</c:v>
                      </c:pt>
                      <c:pt idx="6003">
                        <c:v>399.97967999999997</c:v>
                      </c:pt>
                      <c:pt idx="6004">
                        <c:v>399.96048999999999</c:v>
                      </c:pt>
                      <c:pt idx="6005">
                        <c:v>399.97746000000001</c:v>
                      </c:pt>
                      <c:pt idx="6006">
                        <c:v>400.00214</c:v>
                      </c:pt>
                      <c:pt idx="6007">
                        <c:v>399.97824000000003</c:v>
                      </c:pt>
                      <c:pt idx="6008">
                        <c:v>399.99684999999999</c:v>
                      </c:pt>
                      <c:pt idx="6009">
                        <c:v>399.99374</c:v>
                      </c:pt>
                      <c:pt idx="6010">
                        <c:v>400.00731999999999</c:v>
                      </c:pt>
                      <c:pt idx="6011">
                        <c:v>399.95826</c:v>
                      </c:pt>
                      <c:pt idx="6012">
                        <c:v>399.96897999999999</c:v>
                      </c:pt>
                      <c:pt idx="6013">
                        <c:v>399.99657000000002</c:v>
                      </c:pt>
                      <c:pt idx="6014">
                        <c:v>400.0231</c:v>
                      </c:pt>
                      <c:pt idx="6015">
                        <c:v>399.98831999999999</c:v>
                      </c:pt>
                      <c:pt idx="6016">
                        <c:v>399.99387999999999</c:v>
                      </c:pt>
                      <c:pt idx="6017">
                        <c:v>399.97107999999997</c:v>
                      </c:pt>
                      <c:pt idx="6018">
                        <c:v>400.01188999999999</c:v>
                      </c:pt>
                      <c:pt idx="6019">
                        <c:v>399.96505000000002</c:v>
                      </c:pt>
                      <c:pt idx="6020">
                        <c:v>399.96901000000003</c:v>
                      </c:pt>
                      <c:pt idx="6021">
                        <c:v>399.97187000000002</c:v>
                      </c:pt>
                      <c:pt idx="6022">
                        <c:v>399.97537999999997</c:v>
                      </c:pt>
                      <c:pt idx="6023">
                        <c:v>399.97492</c:v>
                      </c:pt>
                      <c:pt idx="6024">
                        <c:v>399.97823</c:v>
                      </c:pt>
                      <c:pt idx="6025">
                        <c:v>399.97633000000002</c:v>
                      </c:pt>
                      <c:pt idx="6026">
                        <c:v>399.98189000000002</c:v>
                      </c:pt>
                      <c:pt idx="6027">
                        <c:v>400.00400000000002</c:v>
                      </c:pt>
                      <c:pt idx="6028">
                        <c:v>399.96318000000002</c:v>
                      </c:pt>
                      <c:pt idx="6029">
                        <c:v>399.96283</c:v>
                      </c:pt>
                      <c:pt idx="6030">
                        <c:v>399.97375</c:v>
                      </c:pt>
                      <c:pt idx="6031">
                        <c:v>400.01218999999998</c:v>
                      </c:pt>
                      <c:pt idx="6032">
                        <c:v>399.97980999999999</c:v>
                      </c:pt>
                      <c:pt idx="6033">
                        <c:v>399.98442999999997</c:v>
                      </c:pt>
                      <c:pt idx="6034">
                        <c:v>399.97374000000002</c:v>
                      </c:pt>
                      <c:pt idx="6035">
                        <c:v>400.00905999999998</c:v>
                      </c:pt>
                      <c:pt idx="6036">
                        <c:v>399.96708999999998</c:v>
                      </c:pt>
                      <c:pt idx="6037">
                        <c:v>399.96206000000001</c:v>
                      </c:pt>
                      <c:pt idx="6038">
                        <c:v>399.99758000000003</c:v>
                      </c:pt>
                      <c:pt idx="6039">
                        <c:v>400.02449000000001</c:v>
                      </c:pt>
                      <c:pt idx="6040">
                        <c:v>399.97093999999998</c:v>
                      </c:pt>
                      <c:pt idx="6041">
                        <c:v>400.12646000000001</c:v>
                      </c:pt>
                      <c:pt idx="6042">
                        <c:v>399.97811999999999</c:v>
                      </c:pt>
                      <c:pt idx="6043">
                        <c:v>399.98550999999998</c:v>
                      </c:pt>
                      <c:pt idx="6044">
                        <c:v>400.01254</c:v>
                      </c:pt>
                      <c:pt idx="6045">
                        <c:v>400.00596999999999</c:v>
                      </c:pt>
                      <c:pt idx="6046">
                        <c:v>399.96123</c:v>
                      </c:pt>
                      <c:pt idx="6047">
                        <c:v>399.96345000000002</c:v>
                      </c:pt>
                      <c:pt idx="6048">
                        <c:v>400.01317</c:v>
                      </c:pt>
                      <c:pt idx="6049">
                        <c:v>399.99221</c:v>
                      </c:pt>
                      <c:pt idx="6050">
                        <c:v>399.98428000000001</c:v>
                      </c:pt>
                      <c:pt idx="6051">
                        <c:v>400.00295999999997</c:v>
                      </c:pt>
                      <c:pt idx="6052">
                        <c:v>400.01375999999999</c:v>
                      </c:pt>
                      <c:pt idx="6053">
                        <c:v>399.97257000000002</c:v>
                      </c:pt>
                      <c:pt idx="6054">
                        <c:v>399.95621</c:v>
                      </c:pt>
                      <c:pt idx="6055">
                        <c:v>399.99331000000001</c:v>
                      </c:pt>
                      <c:pt idx="6056">
                        <c:v>400.02175999999997</c:v>
                      </c:pt>
                      <c:pt idx="6057">
                        <c:v>399.97683999999998</c:v>
                      </c:pt>
                      <c:pt idx="6058">
                        <c:v>399.97262999999998</c:v>
                      </c:pt>
                      <c:pt idx="6059">
                        <c:v>399.95639</c:v>
                      </c:pt>
                      <c:pt idx="6060">
                        <c:v>399.99360999999999</c:v>
                      </c:pt>
                      <c:pt idx="6061">
                        <c:v>399.97656000000001</c:v>
                      </c:pt>
                      <c:pt idx="6062">
                        <c:v>399.98430999999999</c:v>
                      </c:pt>
                      <c:pt idx="6063">
                        <c:v>399.99576999999999</c:v>
                      </c:pt>
                      <c:pt idx="6064">
                        <c:v>399.97217000000001</c:v>
                      </c:pt>
                      <c:pt idx="6065">
                        <c:v>400.01139000000001</c:v>
                      </c:pt>
                      <c:pt idx="6066">
                        <c:v>399.98662000000002</c:v>
                      </c:pt>
                      <c:pt idx="6067">
                        <c:v>399.97667000000001</c:v>
                      </c:pt>
                      <c:pt idx="6068">
                        <c:v>399.97131999999999</c:v>
                      </c:pt>
                      <c:pt idx="6069">
                        <c:v>400.02352999999999</c:v>
                      </c:pt>
                      <c:pt idx="6070">
                        <c:v>399.99376000000001</c:v>
                      </c:pt>
                      <c:pt idx="6071">
                        <c:v>399.96096</c:v>
                      </c:pt>
                      <c:pt idx="6072">
                        <c:v>399.96507000000003</c:v>
                      </c:pt>
                      <c:pt idx="6073">
                        <c:v>400.00619999999998</c:v>
                      </c:pt>
                      <c:pt idx="6074">
                        <c:v>399.98034000000001</c:v>
                      </c:pt>
                      <c:pt idx="6075">
                        <c:v>399.96994999999998</c:v>
                      </c:pt>
                      <c:pt idx="6076">
                        <c:v>399.96593000000001</c:v>
                      </c:pt>
                      <c:pt idx="6077">
                        <c:v>400.00727000000001</c:v>
                      </c:pt>
                      <c:pt idx="6078">
                        <c:v>399.97708999999998</c:v>
                      </c:pt>
                      <c:pt idx="6079">
                        <c:v>399.97422</c:v>
                      </c:pt>
                      <c:pt idx="6080">
                        <c:v>399.95585</c:v>
                      </c:pt>
                      <c:pt idx="6081">
                        <c:v>399.97124000000002</c:v>
                      </c:pt>
                      <c:pt idx="6082">
                        <c:v>399.99901</c:v>
                      </c:pt>
                      <c:pt idx="6083">
                        <c:v>399.97478999999998</c:v>
                      </c:pt>
                      <c:pt idx="6084">
                        <c:v>399.99993000000001</c:v>
                      </c:pt>
                      <c:pt idx="6085">
                        <c:v>399.98633000000001</c:v>
                      </c:pt>
                      <c:pt idx="6086">
                        <c:v>400.00895000000003</c:v>
                      </c:pt>
                      <c:pt idx="6087">
                        <c:v>399.97685000000001</c:v>
                      </c:pt>
                      <c:pt idx="6088">
                        <c:v>399.94407999999999</c:v>
                      </c:pt>
                      <c:pt idx="6089">
                        <c:v>399.95607000000001</c:v>
                      </c:pt>
                      <c:pt idx="6090">
                        <c:v>399.98617999999999</c:v>
                      </c:pt>
                      <c:pt idx="6091">
                        <c:v>399.96154999999999</c:v>
                      </c:pt>
                      <c:pt idx="6092">
                        <c:v>399.95317999999997</c:v>
                      </c:pt>
                      <c:pt idx="6093">
                        <c:v>399.97505000000001</c:v>
                      </c:pt>
                      <c:pt idx="6094">
                        <c:v>399.99820999999997</c:v>
                      </c:pt>
                      <c:pt idx="6095">
                        <c:v>399.98172</c:v>
                      </c:pt>
                      <c:pt idx="6096">
                        <c:v>399.96638000000002</c:v>
                      </c:pt>
                      <c:pt idx="6097">
                        <c:v>399.97314</c:v>
                      </c:pt>
                      <c:pt idx="6098">
                        <c:v>399.99709999999999</c:v>
                      </c:pt>
                      <c:pt idx="6099">
                        <c:v>399.94112999999999</c:v>
                      </c:pt>
                      <c:pt idx="6100">
                        <c:v>399.95774999999998</c:v>
                      </c:pt>
                      <c:pt idx="6101">
                        <c:v>399.97606000000002</c:v>
                      </c:pt>
                      <c:pt idx="6102">
                        <c:v>400.11101000000002</c:v>
                      </c:pt>
                      <c:pt idx="6103">
                        <c:v>400.00047000000001</c:v>
                      </c:pt>
                      <c:pt idx="6104">
                        <c:v>399.98124000000001</c:v>
                      </c:pt>
                      <c:pt idx="6105">
                        <c:v>399.9896</c:v>
                      </c:pt>
                      <c:pt idx="6106">
                        <c:v>399.98090999999999</c:v>
                      </c:pt>
                      <c:pt idx="6107">
                        <c:v>400.00533999999999</c:v>
                      </c:pt>
                      <c:pt idx="6108">
                        <c:v>399.96188999999998</c:v>
                      </c:pt>
                      <c:pt idx="6109">
                        <c:v>399.95963</c:v>
                      </c:pt>
                      <c:pt idx="6110">
                        <c:v>399.93876</c:v>
                      </c:pt>
                      <c:pt idx="6111">
                        <c:v>399.99234000000001</c:v>
                      </c:pt>
                      <c:pt idx="6112">
                        <c:v>399.96427</c:v>
                      </c:pt>
                      <c:pt idx="6113">
                        <c:v>399.97667999999999</c:v>
                      </c:pt>
                      <c:pt idx="6114">
                        <c:v>399.96740999999997</c:v>
                      </c:pt>
                      <c:pt idx="6115">
                        <c:v>399.99385999999998</c:v>
                      </c:pt>
                      <c:pt idx="6116">
                        <c:v>399.95182</c:v>
                      </c:pt>
                      <c:pt idx="6117">
                        <c:v>399.97575999999998</c:v>
                      </c:pt>
                      <c:pt idx="6118">
                        <c:v>399.97922999999997</c:v>
                      </c:pt>
                      <c:pt idx="6119">
                        <c:v>399.98433999999997</c:v>
                      </c:pt>
                      <c:pt idx="6120">
                        <c:v>400.00668999999999</c:v>
                      </c:pt>
                      <c:pt idx="6121">
                        <c:v>399.97178000000002</c:v>
                      </c:pt>
                      <c:pt idx="6122">
                        <c:v>399.97489999999999</c:v>
                      </c:pt>
                      <c:pt idx="6123">
                        <c:v>399.98205000000002</c:v>
                      </c:pt>
                      <c:pt idx="6124">
                        <c:v>400.00729999999999</c:v>
                      </c:pt>
                      <c:pt idx="6125">
                        <c:v>399.95805999999999</c:v>
                      </c:pt>
                      <c:pt idx="6126">
                        <c:v>399.96814999999998</c:v>
                      </c:pt>
                      <c:pt idx="6127">
                        <c:v>399.9674</c:v>
                      </c:pt>
                      <c:pt idx="6128">
                        <c:v>399.99592999999999</c:v>
                      </c:pt>
                      <c:pt idx="6129">
                        <c:v>399.96872999999999</c:v>
                      </c:pt>
                      <c:pt idx="6130">
                        <c:v>399.95040999999998</c:v>
                      </c:pt>
                      <c:pt idx="6131">
                        <c:v>399.96183000000002</c:v>
                      </c:pt>
                      <c:pt idx="6132">
                        <c:v>400.00420000000003</c:v>
                      </c:pt>
                      <c:pt idx="6133">
                        <c:v>399.95755000000003</c:v>
                      </c:pt>
                      <c:pt idx="6134">
                        <c:v>399.96611999999999</c:v>
                      </c:pt>
                      <c:pt idx="6135">
                        <c:v>399.95717999999999</c:v>
                      </c:pt>
                      <c:pt idx="6136">
                        <c:v>399.98385000000002</c:v>
                      </c:pt>
                      <c:pt idx="6137">
                        <c:v>399.97046</c:v>
                      </c:pt>
                      <c:pt idx="6138">
                        <c:v>399.96528999999998</c:v>
                      </c:pt>
                      <c:pt idx="6139">
                        <c:v>399.96728000000002</c:v>
                      </c:pt>
                      <c:pt idx="6140">
                        <c:v>399.94627000000003</c:v>
                      </c:pt>
                      <c:pt idx="6141">
                        <c:v>399.98694999999998</c:v>
                      </c:pt>
                      <c:pt idx="6142">
                        <c:v>399.94578999999999</c:v>
                      </c:pt>
                      <c:pt idx="6143">
                        <c:v>399.94486999999998</c:v>
                      </c:pt>
                      <c:pt idx="6144">
                        <c:v>399.96051</c:v>
                      </c:pt>
                      <c:pt idx="6145">
                        <c:v>399.99310000000003</c:v>
                      </c:pt>
                      <c:pt idx="6146">
                        <c:v>399.94646</c:v>
                      </c:pt>
                      <c:pt idx="6147">
                        <c:v>399.95539000000002</c:v>
                      </c:pt>
                      <c:pt idx="6148">
                        <c:v>399.9522</c:v>
                      </c:pt>
                      <c:pt idx="6149">
                        <c:v>399.97703000000001</c:v>
                      </c:pt>
                      <c:pt idx="6150">
                        <c:v>399.95706000000001</c:v>
                      </c:pt>
                      <c:pt idx="6151">
                        <c:v>399.95071000000002</c:v>
                      </c:pt>
                      <c:pt idx="6152">
                        <c:v>399.96449999999999</c:v>
                      </c:pt>
                      <c:pt idx="6153">
                        <c:v>400.00700999999998</c:v>
                      </c:pt>
                      <c:pt idx="6154">
                        <c:v>399.93612000000002</c:v>
                      </c:pt>
                      <c:pt idx="6155">
                        <c:v>399.95661999999999</c:v>
                      </c:pt>
                      <c:pt idx="6156">
                        <c:v>399.96645999999998</c:v>
                      </c:pt>
                      <c:pt idx="6157">
                        <c:v>399.97118999999998</c:v>
                      </c:pt>
                      <c:pt idx="6158">
                        <c:v>399.99196999999998</c:v>
                      </c:pt>
                      <c:pt idx="6159">
                        <c:v>399.96638000000002</c:v>
                      </c:pt>
                      <c:pt idx="6160">
                        <c:v>399.99194999999997</c:v>
                      </c:pt>
                      <c:pt idx="6161">
                        <c:v>400.01283000000001</c:v>
                      </c:pt>
                      <c:pt idx="6162">
                        <c:v>400.08805999999998</c:v>
                      </c:pt>
                      <c:pt idx="6163">
                        <c:v>400.04118</c:v>
                      </c:pt>
                      <c:pt idx="6164">
                        <c:v>399.97635000000002</c:v>
                      </c:pt>
                      <c:pt idx="6165">
                        <c:v>399.97032999999999</c:v>
                      </c:pt>
                      <c:pt idx="6166">
                        <c:v>400.00153999999998</c:v>
                      </c:pt>
                      <c:pt idx="6167">
                        <c:v>399.95454999999998</c:v>
                      </c:pt>
                      <c:pt idx="6168">
                        <c:v>399.97467</c:v>
                      </c:pt>
                      <c:pt idx="6169">
                        <c:v>399.96892000000003</c:v>
                      </c:pt>
                      <c:pt idx="6170">
                        <c:v>400.01317999999998</c:v>
                      </c:pt>
                      <c:pt idx="6171">
                        <c:v>399.96301</c:v>
                      </c:pt>
                      <c:pt idx="6172">
                        <c:v>399.96561000000003</c:v>
                      </c:pt>
                      <c:pt idx="6173">
                        <c:v>399.98169999999999</c:v>
                      </c:pt>
                      <c:pt idx="6174">
                        <c:v>400.00740999999999</c:v>
                      </c:pt>
                      <c:pt idx="6175">
                        <c:v>400.00214</c:v>
                      </c:pt>
                      <c:pt idx="6176">
                        <c:v>399.99108000000001</c:v>
                      </c:pt>
                      <c:pt idx="6177">
                        <c:v>399.98856000000001</c:v>
                      </c:pt>
                      <c:pt idx="6178">
                        <c:v>399.97284999999999</c:v>
                      </c:pt>
                      <c:pt idx="6179">
                        <c:v>399.99259000000001</c:v>
                      </c:pt>
                      <c:pt idx="6180">
                        <c:v>399.95956999999999</c:v>
                      </c:pt>
                      <c:pt idx="6181">
                        <c:v>399.96449000000001</c:v>
                      </c:pt>
                      <c:pt idx="6182">
                        <c:v>399.95947999999999</c:v>
                      </c:pt>
                      <c:pt idx="6183">
                        <c:v>399.98809</c:v>
                      </c:pt>
                      <c:pt idx="6184">
                        <c:v>399.96843000000001</c:v>
                      </c:pt>
                      <c:pt idx="6185">
                        <c:v>399.9939</c:v>
                      </c:pt>
                      <c:pt idx="6186">
                        <c:v>399.97744</c:v>
                      </c:pt>
                      <c:pt idx="6187">
                        <c:v>400.01737000000003</c:v>
                      </c:pt>
                      <c:pt idx="6188">
                        <c:v>399.97570999999999</c:v>
                      </c:pt>
                      <c:pt idx="6189">
                        <c:v>399.98451</c:v>
                      </c:pt>
                      <c:pt idx="6190">
                        <c:v>399.97489000000002</c:v>
                      </c:pt>
                      <c:pt idx="6191">
                        <c:v>400.00436000000002</c:v>
                      </c:pt>
                      <c:pt idx="6192">
                        <c:v>399.95897000000002</c:v>
                      </c:pt>
                      <c:pt idx="6193">
                        <c:v>399.96019000000001</c:v>
                      </c:pt>
                      <c:pt idx="6194">
                        <c:v>399.98876999999999</c:v>
                      </c:pt>
                      <c:pt idx="6195">
                        <c:v>399.99216000000001</c:v>
                      </c:pt>
                      <c:pt idx="6196">
                        <c:v>400.00225999999998</c:v>
                      </c:pt>
                      <c:pt idx="6197">
                        <c:v>399.97784000000001</c:v>
                      </c:pt>
                      <c:pt idx="6198">
                        <c:v>399.97552999999999</c:v>
                      </c:pt>
                      <c:pt idx="6199">
                        <c:v>399.96861000000001</c:v>
                      </c:pt>
                      <c:pt idx="6200">
                        <c:v>400.01186999999999</c:v>
                      </c:pt>
                      <c:pt idx="6201">
                        <c:v>399.94348000000002</c:v>
                      </c:pt>
                      <c:pt idx="6202">
                        <c:v>399.97190999999998</c:v>
                      </c:pt>
                      <c:pt idx="6203">
                        <c:v>399.96850999999998</c:v>
                      </c:pt>
                      <c:pt idx="6204">
                        <c:v>400.00637999999998</c:v>
                      </c:pt>
                      <c:pt idx="6205">
                        <c:v>399.97689000000003</c:v>
                      </c:pt>
                      <c:pt idx="6206">
                        <c:v>399.96537000000001</c:v>
                      </c:pt>
                      <c:pt idx="6207">
                        <c:v>399.96370000000002</c:v>
                      </c:pt>
                      <c:pt idx="6208">
                        <c:v>400.01168999999999</c:v>
                      </c:pt>
                      <c:pt idx="6209">
                        <c:v>399.97109999999998</c:v>
                      </c:pt>
                      <c:pt idx="6210">
                        <c:v>399.96296000000001</c:v>
                      </c:pt>
                      <c:pt idx="6211">
                        <c:v>399.95173</c:v>
                      </c:pt>
                      <c:pt idx="6212">
                        <c:v>399.97016000000002</c:v>
                      </c:pt>
                      <c:pt idx="6213">
                        <c:v>400.00029000000001</c:v>
                      </c:pt>
                      <c:pt idx="6214">
                        <c:v>399.98953</c:v>
                      </c:pt>
                      <c:pt idx="6215">
                        <c:v>399.97199000000001</c:v>
                      </c:pt>
                      <c:pt idx="6216">
                        <c:v>399.98844000000003</c:v>
                      </c:pt>
                      <c:pt idx="6217">
                        <c:v>400.00468999999998</c:v>
                      </c:pt>
                      <c:pt idx="6218">
                        <c:v>399.96285</c:v>
                      </c:pt>
                      <c:pt idx="6219">
                        <c:v>399.96233999999998</c:v>
                      </c:pt>
                      <c:pt idx="6220">
                        <c:v>399.95317</c:v>
                      </c:pt>
                      <c:pt idx="6221">
                        <c:v>399.99322000000001</c:v>
                      </c:pt>
                      <c:pt idx="6222">
                        <c:v>399.93849</c:v>
                      </c:pt>
                      <c:pt idx="6223">
                        <c:v>400.08812</c:v>
                      </c:pt>
                      <c:pt idx="6224">
                        <c:v>400.01049999999998</c:v>
                      </c:pt>
                      <c:pt idx="6225">
                        <c:v>399.99889999999999</c:v>
                      </c:pt>
                      <c:pt idx="6226">
                        <c:v>399.96883000000003</c:v>
                      </c:pt>
                      <c:pt idx="6227">
                        <c:v>399.96717000000001</c:v>
                      </c:pt>
                      <c:pt idx="6228">
                        <c:v>399.96418</c:v>
                      </c:pt>
                      <c:pt idx="6229">
                        <c:v>399.98773999999997</c:v>
                      </c:pt>
                      <c:pt idx="6230">
                        <c:v>399.97505000000001</c:v>
                      </c:pt>
                      <c:pt idx="6231">
                        <c:v>399.96116000000001</c:v>
                      </c:pt>
                      <c:pt idx="6232">
                        <c:v>399.94927999999999</c:v>
                      </c:pt>
                      <c:pt idx="6233">
                        <c:v>399.93754000000001</c:v>
                      </c:pt>
                      <c:pt idx="6234">
                        <c:v>399.99653000000001</c:v>
                      </c:pt>
                      <c:pt idx="6235">
                        <c:v>399.95495</c:v>
                      </c:pt>
                      <c:pt idx="6236">
                        <c:v>399.96170000000001</c:v>
                      </c:pt>
                      <c:pt idx="6237">
                        <c:v>399.96379999999999</c:v>
                      </c:pt>
                      <c:pt idx="6238">
                        <c:v>400.00232999999997</c:v>
                      </c:pt>
                      <c:pt idx="6239">
                        <c:v>399.98518000000001</c:v>
                      </c:pt>
                      <c:pt idx="6240">
                        <c:v>399.97165999999999</c:v>
                      </c:pt>
                      <c:pt idx="6241">
                        <c:v>399.98237999999998</c:v>
                      </c:pt>
                      <c:pt idx="6242">
                        <c:v>399.99117000000001</c:v>
                      </c:pt>
                      <c:pt idx="6243">
                        <c:v>399.95535000000001</c:v>
                      </c:pt>
                      <c:pt idx="6244">
                        <c:v>399.97075999999998</c:v>
                      </c:pt>
                      <c:pt idx="6245">
                        <c:v>399.97035</c:v>
                      </c:pt>
                      <c:pt idx="6246">
                        <c:v>399.99392999999998</c:v>
                      </c:pt>
                      <c:pt idx="6247">
                        <c:v>399.96415999999999</c:v>
                      </c:pt>
                      <c:pt idx="6248">
                        <c:v>399.94995</c:v>
                      </c:pt>
                      <c:pt idx="6249">
                        <c:v>399.95103</c:v>
                      </c:pt>
                      <c:pt idx="6250">
                        <c:v>399.96535999999998</c:v>
                      </c:pt>
                      <c:pt idx="6251">
                        <c:v>399.96922000000001</c:v>
                      </c:pt>
                      <c:pt idx="6252">
                        <c:v>399.95017000000001</c:v>
                      </c:pt>
                      <c:pt idx="6253">
                        <c:v>399.94799999999998</c:v>
                      </c:pt>
                      <c:pt idx="6254">
                        <c:v>399.94099</c:v>
                      </c:pt>
                      <c:pt idx="6255">
                        <c:v>399.99434000000002</c:v>
                      </c:pt>
                      <c:pt idx="6256">
                        <c:v>399.95701000000003</c:v>
                      </c:pt>
                      <c:pt idx="6257">
                        <c:v>399.95157</c:v>
                      </c:pt>
                      <c:pt idx="6258">
                        <c:v>399.95578</c:v>
                      </c:pt>
                      <c:pt idx="6259">
                        <c:v>400.00564000000003</c:v>
                      </c:pt>
                      <c:pt idx="6260">
                        <c:v>399.95844</c:v>
                      </c:pt>
                      <c:pt idx="6261">
                        <c:v>399.95479999999998</c:v>
                      </c:pt>
                      <c:pt idx="6262">
                        <c:v>399.96291000000002</c:v>
                      </c:pt>
                      <c:pt idx="6263">
                        <c:v>399.98320000000001</c:v>
                      </c:pt>
                      <c:pt idx="6264">
                        <c:v>399.96098000000001</c:v>
                      </c:pt>
                      <c:pt idx="6265">
                        <c:v>399.95494000000002</c:v>
                      </c:pt>
                      <c:pt idx="6266">
                        <c:v>399.95562999999999</c:v>
                      </c:pt>
                      <c:pt idx="6267">
                        <c:v>399.99678999999998</c:v>
                      </c:pt>
                      <c:pt idx="6268">
                        <c:v>399.98964000000001</c:v>
                      </c:pt>
                      <c:pt idx="6269">
                        <c:v>399.95623000000001</c:v>
                      </c:pt>
                      <c:pt idx="6270">
                        <c:v>399.96597000000003</c:v>
                      </c:pt>
                      <c:pt idx="6271">
                        <c:v>399.97447</c:v>
                      </c:pt>
                      <c:pt idx="6272">
                        <c:v>399.99446999999998</c:v>
                      </c:pt>
                      <c:pt idx="6273">
                        <c:v>399.98403999999999</c:v>
                      </c:pt>
                      <c:pt idx="6274">
                        <c:v>399.97494</c:v>
                      </c:pt>
                      <c:pt idx="6275">
                        <c:v>399.98905999999999</c:v>
                      </c:pt>
                      <c:pt idx="6276">
                        <c:v>400.00581</c:v>
                      </c:pt>
                      <c:pt idx="6277">
                        <c:v>399.96305999999998</c:v>
                      </c:pt>
                      <c:pt idx="6278">
                        <c:v>399.96433000000002</c:v>
                      </c:pt>
                      <c:pt idx="6279">
                        <c:v>399.95841000000001</c:v>
                      </c:pt>
                      <c:pt idx="6280">
                        <c:v>400.00702999999999</c:v>
                      </c:pt>
                      <c:pt idx="6281">
                        <c:v>399.96413999999999</c:v>
                      </c:pt>
                      <c:pt idx="6282">
                        <c:v>399.96593999999999</c:v>
                      </c:pt>
                      <c:pt idx="6283">
                        <c:v>399.96179999999998</c:v>
                      </c:pt>
                      <c:pt idx="6284">
                        <c:v>400.10771999999997</c:v>
                      </c:pt>
                      <c:pt idx="6285">
                        <c:v>399.98435000000001</c:v>
                      </c:pt>
                      <c:pt idx="6286">
                        <c:v>399.95425999999998</c:v>
                      </c:pt>
                      <c:pt idx="6287">
                        <c:v>399.96861999999999</c:v>
                      </c:pt>
                      <c:pt idx="6288">
                        <c:v>399.95771999999999</c:v>
                      </c:pt>
                      <c:pt idx="6289">
                        <c:v>400.01954999999998</c:v>
                      </c:pt>
                      <c:pt idx="6290">
                        <c:v>399.98345999999998</c:v>
                      </c:pt>
                      <c:pt idx="6291">
                        <c:v>400.00198</c:v>
                      </c:pt>
                      <c:pt idx="6292">
                        <c:v>399.99684999999999</c:v>
                      </c:pt>
                      <c:pt idx="6293">
                        <c:v>400.01114999999999</c:v>
                      </c:pt>
                      <c:pt idx="6294">
                        <c:v>399.97654</c:v>
                      </c:pt>
                      <c:pt idx="6295">
                        <c:v>399.98336</c:v>
                      </c:pt>
                      <c:pt idx="6296">
                        <c:v>399.97523999999999</c:v>
                      </c:pt>
                      <c:pt idx="6297">
                        <c:v>399.99486000000002</c:v>
                      </c:pt>
                      <c:pt idx="6298">
                        <c:v>399.95778999999999</c:v>
                      </c:pt>
                      <c:pt idx="6299">
                        <c:v>399.96884999999997</c:v>
                      </c:pt>
                      <c:pt idx="6300">
                        <c:v>399.95994000000002</c:v>
                      </c:pt>
                      <c:pt idx="6301">
                        <c:v>399.98131999999998</c:v>
                      </c:pt>
                      <c:pt idx="6302">
                        <c:v>399.96573000000001</c:v>
                      </c:pt>
                      <c:pt idx="6303">
                        <c:v>399.95981</c:v>
                      </c:pt>
                      <c:pt idx="6304">
                        <c:v>399.97172999999998</c:v>
                      </c:pt>
                      <c:pt idx="6305">
                        <c:v>399.96247</c:v>
                      </c:pt>
                      <c:pt idx="6306">
                        <c:v>399.98378000000002</c:v>
                      </c:pt>
                      <c:pt idx="6307">
                        <c:v>399.96420999999998</c:v>
                      </c:pt>
                      <c:pt idx="6308">
                        <c:v>399.96150999999998</c:v>
                      </c:pt>
                      <c:pt idx="6309">
                        <c:v>399.96438000000001</c:v>
                      </c:pt>
                      <c:pt idx="6310">
                        <c:v>400.00351000000001</c:v>
                      </c:pt>
                      <c:pt idx="6311">
                        <c:v>399.9511</c:v>
                      </c:pt>
                      <c:pt idx="6312">
                        <c:v>399.95495</c:v>
                      </c:pt>
                      <c:pt idx="6313">
                        <c:v>399.95976000000002</c:v>
                      </c:pt>
                      <c:pt idx="6314">
                        <c:v>399.99722000000003</c:v>
                      </c:pt>
                      <c:pt idx="6315">
                        <c:v>399.95742999999999</c:v>
                      </c:pt>
                      <c:pt idx="6316">
                        <c:v>399.96145999999999</c:v>
                      </c:pt>
                      <c:pt idx="6317">
                        <c:v>399.96251000000001</c:v>
                      </c:pt>
                      <c:pt idx="6318">
                        <c:v>399.99682999999999</c:v>
                      </c:pt>
                      <c:pt idx="6319">
                        <c:v>399.95686999999998</c:v>
                      </c:pt>
                      <c:pt idx="6320">
                        <c:v>399.95236</c:v>
                      </c:pt>
                      <c:pt idx="6321">
                        <c:v>399.96327000000002</c:v>
                      </c:pt>
                      <c:pt idx="6322">
                        <c:v>399.95042000000001</c:v>
                      </c:pt>
                      <c:pt idx="6323">
                        <c:v>399.98093</c:v>
                      </c:pt>
                      <c:pt idx="6324">
                        <c:v>399.96692999999999</c:v>
                      </c:pt>
                      <c:pt idx="6325">
                        <c:v>399.96170000000001</c:v>
                      </c:pt>
                      <c:pt idx="6326">
                        <c:v>399.94630000000001</c:v>
                      </c:pt>
                      <c:pt idx="6327">
                        <c:v>399.98930000000001</c:v>
                      </c:pt>
                      <c:pt idx="6328">
                        <c:v>399.95827000000003</c:v>
                      </c:pt>
                      <c:pt idx="6329">
                        <c:v>399.97503</c:v>
                      </c:pt>
                      <c:pt idx="6330">
                        <c:v>399.97642000000002</c:v>
                      </c:pt>
                      <c:pt idx="6331">
                        <c:v>399.99995999999999</c:v>
                      </c:pt>
                      <c:pt idx="6332">
                        <c:v>399.97122000000002</c:v>
                      </c:pt>
                      <c:pt idx="6333">
                        <c:v>399.97832</c:v>
                      </c:pt>
                      <c:pt idx="6334">
                        <c:v>399.97595999999999</c:v>
                      </c:pt>
                      <c:pt idx="6335">
                        <c:v>400.00625000000002</c:v>
                      </c:pt>
                      <c:pt idx="6336">
                        <c:v>399.98316999999997</c:v>
                      </c:pt>
                      <c:pt idx="6337">
                        <c:v>399.96578</c:v>
                      </c:pt>
                      <c:pt idx="6338">
                        <c:v>399.96460000000002</c:v>
                      </c:pt>
                      <c:pt idx="6339">
                        <c:v>399.9785</c:v>
                      </c:pt>
                      <c:pt idx="6340">
                        <c:v>399.98516000000001</c:v>
                      </c:pt>
                      <c:pt idx="6341">
                        <c:v>399.95551</c:v>
                      </c:pt>
                      <c:pt idx="6342">
                        <c:v>399.94585000000001</c:v>
                      </c:pt>
                      <c:pt idx="6343">
                        <c:v>399.96057999999999</c:v>
                      </c:pt>
                      <c:pt idx="6344">
                        <c:v>399.99261000000001</c:v>
                      </c:pt>
                      <c:pt idx="6345">
                        <c:v>400.10122000000001</c:v>
                      </c:pt>
                      <c:pt idx="6346">
                        <c:v>399.95474999999999</c:v>
                      </c:pt>
                      <c:pt idx="6347">
                        <c:v>399.94175999999999</c:v>
                      </c:pt>
                      <c:pt idx="6348">
                        <c:v>399.98473999999999</c:v>
                      </c:pt>
                      <c:pt idx="6349">
                        <c:v>399.96129999999999</c:v>
                      </c:pt>
                      <c:pt idx="6350">
                        <c:v>399.96978000000001</c:v>
                      </c:pt>
                      <c:pt idx="6351">
                        <c:v>399.96289000000002</c:v>
                      </c:pt>
                      <c:pt idx="6352">
                        <c:v>400.01474000000002</c:v>
                      </c:pt>
                      <c:pt idx="6353">
                        <c:v>399.97960999999998</c:v>
                      </c:pt>
                      <c:pt idx="6354">
                        <c:v>399.9658</c:v>
                      </c:pt>
                      <c:pt idx="6355">
                        <c:v>399.96449000000001</c:v>
                      </c:pt>
                      <c:pt idx="6356">
                        <c:v>399.95929999999998</c:v>
                      </c:pt>
                      <c:pt idx="6357">
                        <c:v>399.97692000000001</c:v>
                      </c:pt>
                      <c:pt idx="6358">
                        <c:v>399.96575000000001</c:v>
                      </c:pt>
                      <c:pt idx="6359">
                        <c:v>399.94024000000002</c:v>
                      </c:pt>
                      <c:pt idx="6360">
                        <c:v>399.93369000000001</c:v>
                      </c:pt>
                      <c:pt idx="6361">
                        <c:v>399.98048999999997</c:v>
                      </c:pt>
                      <c:pt idx="6362">
                        <c:v>399.95760999999999</c:v>
                      </c:pt>
                      <c:pt idx="6363">
                        <c:v>399.96442999999999</c:v>
                      </c:pt>
                      <c:pt idx="6364">
                        <c:v>399.95711</c:v>
                      </c:pt>
                      <c:pt idx="6365">
                        <c:v>400.00605999999999</c:v>
                      </c:pt>
                      <c:pt idx="6366">
                        <c:v>399.95501999999999</c:v>
                      </c:pt>
                      <c:pt idx="6367">
                        <c:v>399.93689999999998</c:v>
                      </c:pt>
                      <c:pt idx="6368">
                        <c:v>399.95319999999998</c:v>
                      </c:pt>
                      <c:pt idx="6369">
                        <c:v>399.98845</c:v>
                      </c:pt>
                      <c:pt idx="6370">
                        <c:v>399.95053000000001</c:v>
                      </c:pt>
                      <c:pt idx="6371">
                        <c:v>399.92813000000001</c:v>
                      </c:pt>
                      <c:pt idx="6372">
                        <c:v>399.94409000000002</c:v>
                      </c:pt>
                      <c:pt idx="6373">
                        <c:v>399.96713</c:v>
                      </c:pt>
                      <c:pt idx="6374">
                        <c:v>399.99412999999998</c:v>
                      </c:pt>
                      <c:pt idx="6375">
                        <c:v>399.98973999999998</c:v>
                      </c:pt>
                      <c:pt idx="6376">
                        <c:v>399.97023000000002</c:v>
                      </c:pt>
                      <c:pt idx="6377">
                        <c:v>399.97205000000002</c:v>
                      </c:pt>
                      <c:pt idx="6378">
                        <c:v>399.995</c:v>
                      </c:pt>
                      <c:pt idx="6379">
                        <c:v>399.95161999999999</c:v>
                      </c:pt>
                      <c:pt idx="6380">
                        <c:v>399.95994999999999</c:v>
                      </c:pt>
                      <c:pt idx="6381">
                        <c:v>399.94679000000002</c:v>
                      </c:pt>
                      <c:pt idx="6382">
                        <c:v>399.97307000000001</c:v>
                      </c:pt>
                      <c:pt idx="6383">
                        <c:v>399.92243999999999</c:v>
                      </c:pt>
                      <c:pt idx="6384">
                        <c:v>399.94968</c:v>
                      </c:pt>
                      <c:pt idx="6385">
                        <c:v>399.95074</c:v>
                      </c:pt>
                      <c:pt idx="6386">
                        <c:v>399.98011000000002</c:v>
                      </c:pt>
                      <c:pt idx="6387">
                        <c:v>399.95544000000001</c:v>
                      </c:pt>
                      <c:pt idx="6388">
                        <c:v>399.98575</c:v>
                      </c:pt>
                      <c:pt idx="6389">
                        <c:v>399.97998999999999</c:v>
                      </c:pt>
                      <c:pt idx="6390">
                        <c:v>399.99531000000002</c:v>
                      </c:pt>
                      <c:pt idx="6391">
                        <c:v>399.95078000000001</c:v>
                      </c:pt>
                      <c:pt idx="6392">
                        <c:v>399.96928000000003</c:v>
                      </c:pt>
                      <c:pt idx="6393">
                        <c:v>399.95204999999999</c:v>
                      </c:pt>
                      <c:pt idx="6394">
                        <c:v>399.96841000000001</c:v>
                      </c:pt>
                      <c:pt idx="6395">
                        <c:v>400.00421999999998</c:v>
                      </c:pt>
                      <c:pt idx="6396">
                        <c:v>399.98016000000001</c:v>
                      </c:pt>
                      <c:pt idx="6397">
                        <c:v>399.98424999999997</c:v>
                      </c:pt>
                      <c:pt idx="6398">
                        <c:v>399.97449999999998</c:v>
                      </c:pt>
                      <c:pt idx="6399">
                        <c:v>400.01119999999997</c:v>
                      </c:pt>
                      <c:pt idx="6400">
                        <c:v>399.97125</c:v>
                      </c:pt>
                      <c:pt idx="6401">
                        <c:v>399.96093999999999</c:v>
                      </c:pt>
                      <c:pt idx="6402">
                        <c:v>399.95359000000002</c:v>
                      </c:pt>
                      <c:pt idx="6403">
                        <c:v>400.00511999999998</c:v>
                      </c:pt>
                      <c:pt idx="6404">
                        <c:v>399.95492999999999</c:v>
                      </c:pt>
                      <c:pt idx="6405">
                        <c:v>399.98032000000001</c:v>
                      </c:pt>
                      <c:pt idx="6406">
                        <c:v>400.09951999999998</c:v>
                      </c:pt>
                      <c:pt idx="6407">
                        <c:v>400.00862000000001</c:v>
                      </c:pt>
                      <c:pt idx="6408">
                        <c:v>399.98248999999998</c:v>
                      </c:pt>
                      <c:pt idx="6409">
                        <c:v>399.96213999999998</c:v>
                      </c:pt>
                      <c:pt idx="6410">
                        <c:v>399.95307000000003</c:v>
                      </c:pt>
                      <c:pt idx="6411">
                        <c:v>399.97989999999999</c:v>
                      </c:pt>
                      <c:pt idx="6412">
                        <c:v>399.98214000000002</c:v>
                      </c:pt>
                      <c:pt idx="6413">
                        <c:v>399.96935999999999</c:v>
                      </c:pt>
                      <c:pt idx="6414">
                        <c:v>399.95454999999998</c:v>
                      </c:pt>
                      <c:pt idx="6415">
                        <c:v>399.96814999999998</c:v>
                      </c:pt>
                      <c:pt idx="6416">
                        <c:v>400.00628</c:v>
                      </c:pt>
                      <c:pt idx="6417">
                        <c:v>399.95900999999998</c:v>
                      </c:pt>
                      <c:pt idx="6418">
                        <c:v>399.97863999999998</c:v>
                      </c:pt>
                      <c:pt idx="6419">
                        <c:v>400.00373999999999</c:v>
                      </c:pt>
                      <c:pt idx="6420">
                        <c:v>400.00997000000001</c:v>
                      </c:pt>
                      <c:pt idx="6421">
                        <c:v>399.97102999999998</c:v>
                      </c:pt>
                      <c:pt idx="6422">
                        <c:v>399.95380999999998</c:v>
                      </c:pt>
                      <c:pt idx="6423">
                        <c:v>399.97073</c:v>
                      </c:pt>
                      <c:pt idx="6424">
                        <c:v>399.99770000000001</c:v>
                      </c:pt>
                      <c:pt idx="6425">
                        <c:v>399.97329999999999</c:v>
                      </c:pt>
                      <c:pt idx="6426">
                        <c:v>399.95504</c:v>
                      </c:pt>
                      <c:pt idx="6427">
                        <c:v>399.96156000000002</c:v>
                      </c:pt>
                      <c:pt idx="6428">
                        <c:v>399.98669000000001</c:v>
                      </c:pt>
                      <c:pt idx="6429">
                        <c:v>399.97307000000001</c:v>
                      </c:pt>
                      <c:pt idx="6430">
                        <c:v>399.98273</c:v>
                      </c:pt>
                      <c:pt idx="6431">
                        <c:v>399.97976</c:v>
                      </c:pt>
                      <c:pt idx="6432">
                        <c:v>399.97521</c:v>
                      </c:pt>
                      <c:pt idx="6433">
                        <c:v>400.01566000000003</c:v>
                      </c:pt>
                      <c:pt idx="6434">
                        <c:v>399.98385999999999</c:v>
                      </c:pt>
                      <c:pt idx="6435">
                        <c:v>399.97935000000001</c:v>
                      </c:pt>
                      <c:pt idx="6436">
                        <c:v>399.97742</c:v>
                      </c:pt>
                      <c:pt idx="6437">
                        <c:v>400.02071000000001</c:v>
                      </c:pt>
                      <c:pt idx="6438">
                        <c:v>399.98165</c:v>
                      </c:pt>
                      <c:pt idx="6439">
                        <c:v>399.97393</c:v>
                      </c:pt>
                      <c:pt idx="6440">
                        <c:v>399.98003</c:v>
                      </c:pt>
                      <c:pt idx="6441">
                        <c:v>400.01629000000003</c:v>
                      </c:pt>
                      <c:pt idx="6442">
                        <c:v>399.97604999999999</c:v>
                      </c:pt>
                      <c:pt idx="6443">
                        <c:v>399.95738</c:v>
                      </c:pt>
                      <c:pt idx="6444">
                        <c:v>399.96051</c:v>
                      </c:pt>
                      <c:pt idx="6445">
                        <c:v>400.0009</c:v>
                      </c:pt>
                      <c:pt idx="6446">
                        <c:v>399.94878</c:v>
                      </c:pt>
                      <c:pt idx="6447">
                        <c:v>399.96638999999999</c:v>
                      </c:pt>
                      <c:pt idx="6448">
                        <c:v>399.95531999999997</c:v>
                      </c:pt>
                      <c:pt idx="6449">
                        <c:v>399.99480999999997</c:v>
                      </c:pt>
                      <c:pt idx="6450">
                        <c:v>400.00157000000002</c:v>
                      </c:pt>
                      <c:pt idx="6451">
                        <c:v>399.99482999999998</c:v>
                      </c:pt>
                      <c:pt idx="6452">
                        <c:v>399.97534999999999</c:v>
                      </c:pt>
                      <c:pt idx="6453">
                        <c:v>399.99081000000001</c:v>
                      </c:pt>
                      <c:pt idx="6454">
                        <c:v>400.01042000000001</c:v>
                      </c:pt>
                      <c:pt idx="6455">
                        <c:v>400.00142</c:v>
                      </c:pt>
                      <c:pt idx="6456">
                        <c:v>399.96969000000001</c:v>
                      </c:pt>
                      <c:pt idx="6457">
                        <c:v>399.96600000000001</c:v>
                      </c:pt>
                      <c:pt idx="6458">
                        <c:v>400.01738</c:v>
                      </c:pt>
                      <c:pt idx="6459">
                        <c:v>399.99421000000001</c:v>
                      </c:pt>
                      <c:pt idx="6460">
                        <c:v>399.97478999999998</c:v>
                      </c:pt>
                      <c:pt idx="6461">
                        <c:v>399.97987999999998</c:v>
                      </c:pt>
                      <c:pt idx="6462">
                        <c:v>400.00054999999998</c:v>
                      </c:pt>
                      <c:pt idx="6463">
                        <c:v>399.96364</c:v>
                      </c:pt>
                      <c:pt idx="6464">
                        <c:v>399.97147000000001</c:v>
                      </c:pt>
                      <c:pt idx="6465">
                        <c:v>399.97221999999999</c:v>
                      </c:pt>
                      <c:pt idx="6466">
                        <c:v>400.00675000000001</c:v>
                      </c:pt>
                      <c:pt idx="6467">
                        <c:v>400.14060000000001</c:v>
                      </c:pt>
                      <c:pt idx="6468">
                        <c:v>399.96575000000001</c:v>
                      </c:pt>
                      <c:pt idx="6469">
                        <c:v>399.96006999999997</c:v>
                      </c:pt>
                      <c:pt idx="6470">
                        <c:v>399.96015</c:v>
                      </c:pt>
                      <c:pt idx="6471">
                        <c:v>400.00684000000001</c:v>
                      </c:pt>
                      <c:pt idx="6472">
                        <c:v>399.95469000000003</c:v>
                      </c:pt>
                      <c:pt idx="6473">
                        <c:v>399.96978999999999</c:v>
                      </c:pt>
                      <c:pt idx="6474">
                        <c:v>399.95051999999998</c:v>
                      </c:pt>
                      <c:pt idx="6475">
                        <c:v>399.96406000000002</c:v>
                      </c:pt>
                      <c:pt idx="6476">
                        <c:v>399.95105999999998</c:v>
                      </c:pt>
                      <c:pt idx="6477">
                        <c:v>399.95566000000002</c:v>
                      </c:pt>
                      <c:pt idx="6478">
                        <c:v>399.93437999999998</c:v>
                      </c:pt>
                      <c:pt idx="6479">
                        <c:v>399.99919</c:v>
                      </c:pt>
                      <c:pt idx="6480">
                        <c:v>399.94376999999997</c:v>
                      </c:pt>
                      <c:pt idx="6481">
                        <c:v>399.96228000000002</c:v>
                      </c:pt>
                      <c:pt idx="6482">
                        <c:v>399.95501999999999</c:v>
                      </c:pt>
                      <c:pt idx="6483">
                        <c:v>399.97654999999997</c:v>
                      </c:pt>
                      <c:pt idx="6484">
                        <c:v>399.96104000000003</c:v>
                      </c:pt>
                      <c:pt idx="6485">
                        <c:v>399.95278000000002</c:v>
                      </c:pt>
                      <c:pt idx="6486">
                        <c:v>399.94799999999998</c:v>
                      </c:pt>
                      <c:pt idx="6487">
                        <c:v>399.96570000000003</c:v>
                      </c:pt>
                      <c:pt idx="6488">
                        <c:v>399.98117999999999</c:v>
                      </c:pt>
                      <c:pt idx="6489">
                        <c:v>399.95346000000001</c:v>
                      </c:pt>
                      <c:pt idx="6490">
                        <c:v>399.95686000000001</c:v>
                      </c:pt>
                      <c:pt idx="6491">
                        <c:v>399.95461999999998</c:v>
                      </c:pt>
                      <c:pt idx="6492">
                        <c:v>400.00089000000003</c:v>
                      </c:pt>
                      <c:pt idx="6493">
                        <c:v>399.96424000000002</c:v>
                      </c:pt>
                      <c:pt idx="6494">
                        <c:v>399.96595000000002</c:v>
                      </c:pt>
                      <c:pt idx="6495">
                        <c:v>399.96537000000001</c:v>
                      </c:pt>
                      <c:pt idx="6496">
                        <c:v>400.00076999999999</c:v>
                      </c:pt>
                      <c:pt idx="6497">
                        <c:v>399.96879000000001</c:v>
                      </c:pt>
                      <c:pt idx="6498">
                        <c:v>399.95981999999998</c:v>
                      </c:pt>
                      <c:pt idx="6499">
                        <c:v>399.97752000000003</c:v>
                      </c:pt>
                      <c:pt idx="6500">
                        <c:v>399.99304000000001</c:v>
                      </c:pt>
                      <c:pt idx="6501">
                        <c:v>399.97381999999999</c:v>
                      </c:pt>
                      <c:pt idx="6502">
                        <c:v>399.95569</c:v>
                      </c:pt>
                      <c:pt idx="6503">
                        <c:v>399.97287</c:v>
                      </c:pt>
                      <c:pt idx="6504">
                        <c:v>399.95974000000001</c:v>
                      </c:pt>
                      <c:pt idx="6505">
                        <c:v>400.01609000000002</c:v>
                      </c:pt>
                      <c:pt idx="6506">
                        <c:v>399.98876000000001</c:v>
                      </c:pt>
                      <c:pt idx="6507">
                        <c:v>399.98432000000003</c:v>
                      </c:pt>
                      <c:pt idx="6508">
                        <c:v>399.98894000000001</c:v>
                      </c:pt>
                      <c:pt idx="6509">
                        <c:v>400.01085999999998</c:v>
                      </c:pt>
                      <c:pt idx="6510">
                        <c:v>399.97933999999998</c:v>
                      </c:pt>
                      <c:pt idx="6511">
                        <c:v>399.99678</c:v>
                      </c:pt>
                      <c:pt idx="6512">
                        <c:v>399.99806999999998</c:v>
                      </c:pt>
                      <c:pt idx="6513">
                        <c:v>400.01101</c:v>
                      </c:pt>
                      <c:pt idx="6514">
                        <c:v>399.97422999999998</c:v>
                      </c:pt>
                      <c:pt idx="6515">
                        <c:v>399.97217000000001</c:v>
                      </c:pt>
                      <c:pt idx="6516">
                        <c:v>399.97564999999997</c:v>
                      </c:pt>
                      <c:pt idx="6517">
                        <c:v>399.98676999999998</c:v>
                      </c:pt>
                      <c:pt idx="6518">
                        <c:v>399.98480000000001</c:v>
                      </c:pt>
                      <c:pt idx="6519">
                        <c:v>399.97354999999999</c:v>
                      </c:pt>
                      <c:pt idx="6520">
                        <c:v>400.0043</c:v>
                      </c:pt>
                      <c:pt idx="6521">
                        <c:v>399.99982</c:v>
                      </c:pt>
                      <c:pt idx="6522">
                        <c:v>399.98901000000001</c:v>
                      </c:pt>
                      <c:pt idx="6523">
                        <c:v>399.97491000000002</c:v>
                      </c:pt>
                      <c:pt idx="6524">
                        <c:v>399.90794</c:v>
                      </c:pt>
                      <c:pt idx="6525">
                        <c:v>399.92088000000001</c:v>
                      </c:pt>
                      <c:pt idx="6526">
                        <c:v>399.96424000000002</c:v>
                      </c:pt>
                      <c:pt idx="6527">
                        <c:v>399.96251000000001</c:v>
                      </c:pt>
                      <c:pt idx="6528">
                        <c:v>400.05097999999998</c:v>
                      </c:pt>
                      <c:pt idx="6529">
                        <c:v>399.95218999999997</c:v>
                      </c:pt>
                      <c:pt idx="6530">
                        <c:v>399.97183000000001</c:v>
                      </c:pt>
                      <c:pt idx="6531">
                        <c:v>399.96361999999999</c:v>
                      </c:pt>
                      <c:pt idx="6532">
                        <c:v>399.94977999999998</c:v>
                      </c:pt>
                      <c:pt idx="6533">
                        <c:v>399.94592</c:v>
                      </c:pt>
                      <c:pt idx="6534">
                        <c:v>399.96762000000001</c:v>
                      </c:pt>
                      <c:pt idx="6535">
                        <c:v>399.96051</c:v>
                      </c:pt>
                      <c:pt idx="6536">
                        <c:v>399.94817</c:v>
                      </c:pt>
                      <c:pt idx="6537">
                        <c:v>399.9452</c:v>
                      </c:pt>
                      <c:pt idx="6538">
                        <c:v>399.96262999999999</c:v>
                      </c:pt>
                      <c:pt idx="6539">
                        <c:v>399.91982000000002</c:v>
                      </c:pt>
                      <c:pt idx="6540">
                        <c:v>399.94013999999999</c:v>
                      </c:pt>
                      <c:pt idx="6541">
                        <c:v>399.91878000000003</c:v>
                      </c:pt>
                      <c:pt idx="6542">
                        <c:v>399.91975000000002</c:v>
                      </c:pt>
                      <c:pt idx="6543">
                        <c:v>399.96467999999999</c:v>
                      </c:pt>
                      <c:pt idx="6544">
                        <c:v>399.94612999999998</c:v>
                      </c:pt>
                      <c:pt idx="6545">
                        <c:v>399.93673000000001</c:v>
                      </c:pt>
                      <c:pt idx="6546">
                        <c:v>399.93018000000001</c:v>
                      </c:pt>
                      <c:pt idx="6547">
                        <c:v>399.96523000000002</c:v>
                      </c:pt>
                      <c:pt idx="6548">
                        <c:v>399.92372999999998</c:v>
                      </c:pt>
                      <c:pt idx="6549">
                        <c:v>399.93858999999998</c:v>
                      </c:pt>
                      <c:pt idx="6550">
                        <c:v>399.94956000000002</c:v>
                      </c:pt>
                      <c:pt idx="6551">
                        <c:v>399.98144000000002</c:v>
                      </c:pt>
                      <c:pt idx="6552">
                        <c:v>399.94600000000003</c:v>
                      </c:pt>
                      <c:pt idx="6553">
                        <c:v>399.94468000000001</c:v>
                      </c:pt>
                      <c:pt idx="6554">
                        <c:v>399.92676</c:v>
                      </c:pt>
                      <c:pt idx="6555">
                        <c:v>399.97104999999999</c:v>
                      </c:pt>
                      <c:pt idx="6556">
                        <c:v>399.93482</c:v>
                      </c:pt>
                      <c:pt idx="6557">
                        <c:v>399.92984000000001</c:v>
                      </c:pt>
                      <c:pt idx="6558">
                        <c:v>399.94844999999998</c:v>
                      </c:pt>
                      <c:pt idx="6559">
                        <c:v>399.94745</c:v>
                      </c:pt>
                      <c:pt idx="6560">
                        <c:v>399.94524999999999</c:v>
                      </c:pt>
                      <c:pt idx="6561">
                        <c:v>399.93972000000002</c:v>
                      </c:pt>
                      <c:pt idx="6562">
                        <c:v>399.92367000000002</c:v>
                      </c:pt>
                      <c:pt idx="6563">
                        <c:v>399.93650000000002</c:v>
                      </c:pt>
                      <c:pt idx="6564">
                        <c:v>399.97492999999997</c:v>
                      </c:pt>
                      <c:pt idx="6565">
                        <c:v>399.94673999999998</c:v>
                      </c:pt>
                      <c:pt idx="6566">
                        <c:v>399.94351</c:v>
                      </c:pt>
                      <c:pt idx="6567">
                        <c:v>399.95459</c:v>
                      </c:pt>
                      <c:pt idx="6568">
                        <c:v>399.97626000000002</c:v>
                      </c:pt>
                      <c:pt idx="6569">
                        <c:v>399.95393999999999</c:v>
                      </c:pt>
                      <c:pt idx="6570">
                        <c:v>399.94306999999998</c:v>
                      </c:pt>
                      <c:pt idx="6571">
                        <c:v>399.92746</c:v>
                      </c:pt>
                      <c:pt idx="6572">
                        <c:v>399.96319</c:v>
                      </c:pt>
                      <c:pt idx="6573">
                        <c:v>399.92754000000002</c:v>
                      </c:pt>
                      <c:pt idx="6574">
                        <c:v>399.93416999999999</c:v>
                      </c:pt>
                      <c:pt idx="6575">
                        <c:v>399.94295</c:v>
                      </c:pt>
                      <c:pt idx="6576">
                        <c:v>399.97527000000002</c:v>
                      </c:pt>
                      <c:pt idx="6577">
                        <c:v>399.94382999999999</c:v>
                      </c:pt>
                      <c:pt idx="6578">
                        <c:v>399.95792999999998</c:v>
                      </c:pt>
                      <c:pt idx="6579">
                        <c:v>399.94277</c:v>
                      </c:pt>
                      <c:pt idx="6580">
                        <c:v>399.93932999999998</c:v>
                      </c:pt>
                      <c:pt idx="6581">
                        <c:v>399.9855</c:v>
                      </c:pt>
                      <c:pt idx="6582">
                        <c:v>399.95787999999999</c:v>
                      </c:pt>
                      <c:pt idx="6583">
                        <c:v>399.97964000000002</c:v>
                      </c:pt>
                      <c:pt idx="6584">
                        <c:v>399.96210000000002</c:v>
                      </c:pt>
                      <c:pt idx="6585">
                        <c:v>399.98446999999999</c:v>
                      </c:pt>
                      <c:pt idx="6586">
                        <c:v>399.95202</c:v>
                      </c:pt>
                      <c:pt idx="6587">
                        <c:v>399.95818000000003</c:v>
                      </c:pt>
                      <c:pt idx="6588">
                        <c:v>400.06339000000003</c:v>
                      </c:pt>
                      <c:pt idx="6589">
                        <c:v>400.16370999999998</c:v>
                      </c:pt>
                      <c:pt idx="6590">
                        <c:v>400.08695999999998</c:v>
                      </c:pt>
                      <c:pt idx="6591">
                        <c:v>400.14456999999999</c:v>
                      </c:pt>
                      <c:pt idx="6592">
                        <c:v>400.18506000000002</c:v>
                      </c:pt>
                      <c:pt idx="6593">
                        <c:v>400.26562999999999</c:v>
                      </c:pt>
                      <c:pt idx="6594">
                        <c:v>400.27773000000002</c:v>
                      </c:pt>
                      <c:pt idx="6595">
                        <c:v>400.34388000000001</c:v>
                      </c:pt>
                      <c:pt idx="6596">
                        <c:v>400.40012000000002</c:v>
                      </c:pt>
                      <c:pt idx="6597">
                        <c:v>400.47014000000001</c:v>
                      </c:pt>
                      <c:pt idx="6598">
                        <c:v>400.49212</c:v>
                      </c:pt>
                      <c:pt idx="6599">
                        <c:v>400.56317000000001</c:v>
                      </c:pt>
                      <c:pt idx="6600">
                        <c:v>400.60138000000001</c:v>
                      </c:pt>
                      <c:pt idx="6601">
                        <c:v>400.66613000000001</c:v>
                      </c:pt>
                      <c:pt idx="6602">
                        <c:v>400.74196999999998</c:v>
                      </c:pt>
                      <c:pt idx="6603">
                        <c:v>400.75229000000002</c:v>
                      </c:pt>
                      <c:pt idx="6604">
                        <c:v>400.79759000000001</c:v>
                      </c:pt>
                      <c:pt idx="6605">
                        <c:v>400.86167</c:v>
                      </c:pt>
                      <c:pt idx="6606">
                        <c:v>400.94135999999997</c:v>
                      </c:pt>
                      <c:pt idx="6607">
                        <c:v>400.96713</c:v>
                      </c:pt>
                      <c:pt idx="6608">
                        <c:v>400.99937</c:v>
                      </c:pt>
                      <c:pt idx="6609">
                        <c:v>401.053</c:v>
                      </c:pt>
                      <c:pt idx="6610">
                        <c:v>401.12813999999997</c:v>
                      </c:pt>
                      <c:pt idx="6611">
                        <c:v>401.15784000000002</c:v>
                      </c:pt>
                      <c:pt idx="6612">
                        <c:v>401.19914999999997</c:v>
                      </c:pt>
                      <c:pt idx="6613">
                        <c:v>401.26510000000002</c:v>
                      </c:pt>
                      <c:pt idx="6614">
                        <c:v>401.34985</c:v>
                      </c:pt>
                      <c:pt idx="6615">
                        <c:v>401.36311000000001</c:v>
                      </c:pt>
                      <c:pt idx="6616">
                        <c:v>401.41172999999998</c:v>
                      </c:pt>
                      <c:pt idx="6617">
                        <c:v>401.45607999999999</c:v>
                      </c:pt>
                      <c:pt idx="6618">
                        <c:v>401.49247000000003</c:v>
                      </c:pt>
                      <c:pt idx="6619">
                        <c:v>401.58987999999999</c:v>
                      </c:pt>
                      <c:pt idx="6620">
                        <c:v>401.62079999999997</c:v>
                      </c:pt>
                      <c:pt idx="6621">
                        <c:v>401.65197999999998</c:v>
                      </c:pt>
                      <c:pt idx="6622">
                        <c:v>401.70612</c:v>
                      </c:pt>
                      <c:pt idx="6623">
                        <c:v>401.79048999999998</c:v>
                      </c:pt>
                      <c:pt idx="6624">
                        <c:v>401.81364000000002</c:v>
                      </c:pt>
                      <c:pt idx="6625">
                        <c:v>401.85422</c:v>
                      </c:pt>
                      <c:pt idx="6626">
                        <c:v>401.91386</c:v>
                      </c:pt>
                      <c:pt idx="6627">
                        <c:v>401.98075999999998</c:v>
                      </c:pt>
                      <c:pt idx="6628">
                        <c:v>402.01316000000003</c:v>
                      </c:pt>
                      <c:pt idx="6629">
                        <c:v>402.05385999999999</c:v>
                      </c:pt>
                      <c:pt idx="6630">
                        <c:v>402.11685999999997</c:v>
                      </c:pt>
                      <c:pt idx="6631">
                        <c:v>402.21384999999998</c:v>
                      </c:pt>
                      <c:pt idx="6632">
                        <c:v>402.22172</c:v>
                      </c:pt>
                      <c:pt idx="6633">
                        <c:v>402.25223999999997</c:v>
                      </c:pt>
                      <c:pt idx="6634">
                        <c:v>402.31893000000002</c:v>
                      </c:pt>
                      <c:pt idx="6635">
                        <c:v>402.37452000000002</c:v>
                      </c:pt>
                      <c:pt idx="6636">
                        <c:v>402.4409</c:v>
                      </c:pt>
                      <c:pt idx="6637">
                        <c:v>402.48363000000001</c:v>
                      </c:pt>
                      <c:pt idx="6638">
                        <c:v>402.52848</c:v>
                      </c:pt>
                      <c:pt idx="6639">
                        <c:v>402.55216999999999</c:v>
                      </c:pt>
                      <c:pt idx="6640">
                        <c:v>402.65064999999998</c:v>
                      </c:pt>
                      <c:pt idx="6641">
                        <c:v>402.65564999999998</c:v>
                      </c:pt>
                      <c:pt idx="6642">
                        <c:v>402.71528000000001</c:v>
                      </c:pt>
                      <c:pt idx="6643">
                        <c:v>402.79243000000002</c:v>
                      </c:pt>
                      <c:pt idx="6644">
                        <c:v>402.86443000000003</c:v>
                      </c:pt>
                      <c:pt idx="6645">
                        <c:v>402.88630000000001</c:v>
                      </c:pt>
                      <c:pt idx="6646">
                        <c:v>402.93031999999999</c:v>
                      </c:pt>
                      <c:pt idx="6647">
                        <c:v>402.97773000000001</c:v>
                      </c:pt>
                      <c:pt idx="6648">
                        <c:v>403.06247999999999</c:v>
                      </c:pt>
                      <c:pt idx="6649">
                        <c:v>403.18709000000001</c:v>
                      </c:pt>
                      <c:pt idx="6650">
                        <c:v>403.15730000000002</c:v>
                      </c:pt>
                      <c:pt idx="6651">
                        <c:v>403.15902999999997</c:v>
                      </c:pt>
                      <c:pt idx="6652">
                        <c:v>403.24743999999998</c:v>
                      </c:pt>
                      <c:pt idx="6653">
                        <c:v>403.27190999999999</c:v>
                      </c:pt>
                      <c:pt idx="6654">
                        <c:v>403.32407999999998</c:v>
                      </c:pt>
                      <c:pt idx="6655">
                        <c:v>403.36950999999999</c:v>
                      </c:pt>
                      <c:pt idx="6656">
                        <c:v>403.42308000000003</c:v>
                      </c:pt>
                      <c:pt idx="6657">
                        <c:v>403.48703</c:v>
                      </c:pt>
                      <c:pt idx="6658">
                        <c:v>403.53050000000002</c:v>
                      </c:pt>
                      <c:pt idx="6659">
                        <c:v>403.56804</c:v>
                      </c:pt>
                      <c:pt idx="6660">
                        <c:v>403.62711999999999</c:v>
                      </c:pt>
                      <c:pt idx="6661">
                        <c:v>403.69934000000001</c:v>
                      </c:pt>
                      <c:pt idx="6662">
                        <c:v>403.72660999999999</c:v>
                      </c:pt>
                      <c:pt idx="6663">
                        <c:v>403.7525</c:v>
                      </c:pt>
                      <c:pt idx="6664">
                        <c:v>403.81324999999998</c:v>
                      </c:pt>
                      <c:pt idx="6665">
                        <c:v>403.87855000000002</c:v>
                      </c:pt>
                      <c:pt idx="6666">
                        <c:v>403.92732999999998</c:v>
                      </c:pt>
                      <c:pt idx="6667">
                        <c:v>403.95997999999997</c:v>
                      </c:pt>
                      <c:pt idx="6668">
                        <c:v>404.03768000000002</c:v>
                      </c:pt>
                      <c:pt idx="6669">
                        <c:v>404.08891999999997</c:v>
                      </c:pt>
                      <c:pt idx="6670">
                        <c:v>404.10833000000002</c:v>
                      </c:pt>
                      <c:pt idx="6671">
                        <c:v>404.15395999999998</c:v>
                      </c:pt>
                      <c:pt idx="6672">
                        <c:v>404.21530999999999</c:v>
                      </c:pt>
                      <c:pt idx="6673">
                        <c:v>404.27616999999998</c:v>
                      </c:pt>
                      <c:pt idx="6674">
                        <c:v>404.33704999999998</c:v>
                      </c:pt>
                      <c:pt idx="6675">
                        <c:v>404.37889999999999</c:v>
                      </c:pt>
                      <c:pt idx="6676">
                        <c:v>404.42345</c:v>
                      </c:pt>
                      <c:pt idx="6677">
                        <c:v>404.46202</c:v>
                      </c:pt>
                      <c:pt idx="6678">
                        <c:v>404.54162000000002</c:v>
                      </c:pt>
                      <c:pt idx="6679">
                        <c:v>404.57330000000002</c:v>
                      </c:pt>
                      <c:pt idx="6680">
                        <c:v>404.61651999999998</c:v>
                      </c:pt>
                      <c:pt idx="6681">
                        <c:v>404.67804000000001</c:v>
                      </c:pt>
                      <c:pt idx="6682">
                        <c:v>404.76098000000002</c:v>
                      </c:pt>
                      <c:pt idx="6683">
                        <c:v>404.78215999999998</c:v>
                      </c:pt>
                      <c:pt idx="6684">
                        <c:v>404.81407999999999</c:v>
                      </c:pt>
                      <c:pt idx="6685">
                        <c:v>404.88114000000002</c:v>
                      </c:pt>
                      <c:pt idx="6686">
                        <c:v>404.94339000000002</c:v>
                      </c:pt>
                      <c:pt idx="6687">
                        <c:v>404.96602999999999</c:v>
                      </c:pt>
                      <c:pt idx="6688">
                        <c:v>405.00180999999998</c:v>
                      </c:pt>
                      <c:pt idx="6689">
                        <c:v>405.06069000000002</c:v>
                      </c:pt>
                      <c:pt idx="6690">
                        <c:v>405.13796000000002</c:v>
                      </c:pt>
                      <c:pt idx="6691">
                        <c:v>405.17847</c:v>
                      </c:pt>
                      <c:pt idx="6692">
                        <c:v>405.2201</c:v>
                      </c:pt>
                      <c:pt idx="6693">
                        <c:v>405.26477999999997</c:v>
                      </c:pt>
                      <c:pt idx="6694">
                        <c:v>405.32220000000001</c:v>
                      </c:pt>
                      <c:pt idx="6695">
                        <c:v>405.42279000000002</c:v>
                      </c:pt>
                      <c:pt idx="6696">
                        <c:v>405.42608999999999</c:v>
                      </c:pt>
                      <c:pt idx="6697">
                        <c:v>405.47681</c:v>
                      </c:pt>
                      <c:pt idx="6698">
                        <c:v>405.52512999999999</c:v>
                      </c:pt>
                      <c:pt idx="6699">
                        <c:v>405.61160999999998</c:v>
                      </c:pt>
                      <c:pt idx="6700">
                        <c:v>405.61849999999998</c:v>
                      </c:pt>
                      <c:pt idx="6701">
                        <c:v>405.67311999999998</c:v>
                      </c:pt>
                      <c:pt idx="6702">
                        <c:v>405.72244999999998</c:v>
                      </c:pt>
                      <c:pt idx="6703">
                        <c:v>405.79147</c:v>
                      </c:pt>
                      <c:pt idx="6704">
                        <c:v>405.81335999999999</c:v>
                      </c:pt>
                      <c:pt idx="6705">
                        <c:v>405.86516</c:v>
                      </c:pt>
                      <c:pt idx="6706">
                        <c:v>405.91669999999999</c:v>
                      </c:pt>
                      <c:pt idx="6707">
                        <c:v>406.00594999999998</c:v>
                      </c:pt>
                      <c:pt idx="6708">
                        <c:v>406.06112999999999</c:v>
                      </c:pt>
                      <c:pt idx="6709">
                        <c:v>406.07826</c:v>
                      </c:pt>
                      <c:pt idx="6710">
                        <c:v>406.29011000000003</c:v>
                      </c:pt>
                      <c:pt idx="6711">
                        <c:v>406.18997000000002</c:v>
                      </c:pt>
                      <c:pt idx="6712">
                        <c:v>406.24020999999999</c:v>
                      </c:pt>
                      <c:pt idx="6713">
                        <c:v>406.35816</c:v>
                      </c:pt>
                      <c:pt idx="6714">
                        <c:v>406.31522999999999</c:v>
                      </c:pt>
                      <c:pt idx="6715">
                        <c:v>406.42406</c:v>
                      </c:pt>
                      <c:pt idx="6716">
                        <c:v>406.48617000000002</c:v>
                      </c:pt>
                      <c:pt idx="6717">
                        <c:v>406.46944000000002</c:v>
                      </c:pt>
                      <c:pt idx="6718">
                        <c:v>406.57805999999999</c:v>
                      </c:pt>
                      <c:pt idx="6719">
                        <c:v>406.59064999999998</c:v>
                      </c:pt>
                      <c:pt idx="6720">
                        <c:v>406.62997999999999</c:v>
                      </c:pt>
                      <c:pt idx="6721">
                        <c:v>406.70328999999998</c:v>
                      </c:pt>
                      <c:pt idx="6722">
                        <c:v>406.78406000000001</c:v>
                      </c:pt>
                      <c:pt idx="6723">
                        <c:v>406.80626000000001</c:v>
                      </c:pt>
                      <c:pt idx="6724">
                        <c:v>406.82420000000002</c:v>
                      </c:pt>
                      <c:pt idx="6725">
                        <c:v>406.86853000000002</c:v>
                      </c:pt>
                      <c:pt idx="6726">
                        <c:v>406.94596999999999</c:v>
                      </c:pt>
                      <c:pt idx="6727">
                        <c:v>406.94175999999999</c:v>
                      </c:pt>
                      <c:pt idx="6728">
                        <c:v>407.00587000000002</c:v>
                      </c:pt>
                      <c:pt idx="6729">
                        <c:v>407.08402000000001</c:v>
                      </c:pt>
                      <c:pt idx="6730">
                        <c:v>407.14855</c:v>
                      </c:pt>
                      <c:pt idx="6731">
                        <c:v>407.1635</c:v>
                      </c:pt>
                      <c:pt idx="6732">
                        <c:v>407.20988</c:v>
                      </c:pt>
                      <c:pt idx="6733">
                        <c:v>407.25769000000003</c:v>
                      </c:pt>
                      <c:pt idx="6734">
                        <c:v>407.32202000000001</c:v>
                      </c:pt>
                      <c:pt idx="6735">
                        <c:v>407.40690000000001</c:v>
                      </c:pt>
                      <c:pt idx="6736">
                        <c:v>407.41831000000002</c:v>
                      </c:pt>
                      <c:pt idx="6737">
                        <c:v>407.45341000000002</c:v>
                      </c:pt>
                      <c:pt idx="6738">
                        <c:v>407.49919999999997</c:v>
                      </c:pt>
                      <c:pt idx="6739">
                        <c:v>407.59438999999998</c:v>
                      </c:pt>
                      <c:pt idx="6740">
                        <c:v>407.60135000000002</c:v>
                      </c:pt>
                      <c:pt idx="6741">
                        <c:v>407.66334000000001</c:v>
                      </c:pt>
                      <c:pt idx="6742">
                        <c:v>407.70600000000002</c:v>
                      </c:pt>
                      <c:pt idx="6743">
                        <c:v>407.80862999999999</c:v>
                      </c:pt>
                      <c:pt idx="6744">
                        <c:v>407.81729999999999</c:v>
                      </c:pt>
                      <c:pt idx="6745">
                        <c:v>407.87464</c:v>
                      </c:pt>
                      <c:pt idx="6746">
                        <c:v>407.92066</c:v>
                      </c:pt>
                      <c:pt idx="6747">
                        <c:v>407.99835000000002</c:v>
                      </c:pt>
                      <c:pt idx="6748">
                        <c:v>408.01222999999999</c:v>
                      </c:pt>
                      <c:pt idx="6749">
                        <c:v>408.04633000000001</c:v>
                      </c:pt>
                      <c:pt idx="6750">
                        <c:v>408.09469999999999</c:v>
                      </c:pt>
                      <c:pt idx="6751">
                        <c:v>408.19945999999999</c:v>
                      </c:pt>
                      <c:pt idx="6752">
                        <c:v>408.21467999999999</c:v>
                      </c:pt>
                      <c:pt idx="6753">
                        <c:v>408.28192000000001</c:v>
                      </c:pt>
                      <c:pt idx="6754">
                        <c:v>408.3211</c:v>
                      </c:pt>
                      <c:pt idx="6755">
                        <c:v>408.3836</c:v>
                      </c:pt>
                      <c:pt idx="6756">
                        <c:v>408.43288000000001</c:v>
                      </c:pt>
                      <c:pt idx="6757">
                        <c:v>408.45474999999999</c:v>
                      </c:pt>
                      <c:pt idx="6758">
                        <c:v>408.5197</c:v>
                      </c:pt>
                      <c:pt idx="6759">
                        <c:v>408.54730000000001</c:v>
                      </c:pt>
                      <c:pt idx="6760">
                        <c:v>408.65255999999999</c:v>
                      </c:pt>
                      <c:pt idx="6761">
                        <c:v>408.67014</c:v>
                      </c:pt>
                      <c:pt idx="6762">
                        <c:v>408.70472000000001</c:v>
                      </c:pt>
                      <c:pt idx="6763">
                        <c:v>408.76029</c:v>
                      </c:pt>
                      <c:pt idx="6764">
                        <c:v>408.84393</c:v>
                      </c:pt>
                      <c:pt idx="6765">
                        <c:v>408.86327</c:v>
                      </c:pt>
                      <c:pt idx="6766">
                        <c:v>408.91305</c:v>
                      </c:pt>
                      <c:pt idx="6767">
                        <c:v>408.97406000000001</c:v>
                      </c:pt>
                      <c:pt idx="6768">
                        <c:v>409.04730000000001</c:v>
                      </c:pt>
                      <c:pt idx="6769">
                        <c:v>409.05282</c:v>
                      </c:pt>
                      <c:pt idx="6770">
                        <c:v>409.11493000000002</c:v>
                      </c:pt>
                      <c:pt idx="6771">
                        <c:v>409.32208000000003</c:v>
                      </c:pt>
                      <c:pt idx="6772">
                        <c:v>409.23770000000002</c:v>
                      </c:pt>
                      <c:pt idx="6773">
                        <c:v>409.28798</c:v>
                      </c:pt>
                      <c:pt idx="6774">
                        <c:v>409.29879</c:v>
                      </c:pt>
                      <c:pt idx="6775">
                        <c:v>409.34915000000001</c:v>
                      </c:pt>
                      <c:pt idx="6776">
                        <c:v>409.40008999999998</c:v>
                      </c:pt>
                      <c:pt idx="6777">
                        <c:v>409.5025</c:v>
                      </c:pt>
                      <c:pt idx="6778">
                        <c:v>409.50898999999998</c:v>
                      </c:pt>
                      <c:pt idx="6779">
                        <c:v>409.49599000000001</c:v>
                      </c:pt>
                      <c:pt idx="6780">
                        <c:v>409.54361999999998</c:v>
                      </c:pt>
                      <c:pt idx="6781">
                        <c:v>409.67478999999997</c:v>
                      </c:pt>
                      <c:pt idx="6782">
                        <c:v>409.70931999999999</c:v>
                      </c:pt>
                      <c:pt idx="6783">
                        <c:v>409.77003999999999</c:v>
                      </c:pt>
                      <c:pt idx="6784">
                        <c:v>409.83102000000002</c:v>
                      </c:pt>
                      <c:pt idx="6785">
                        <c:v>409.88339999999999</c:v>
                      </c:pt>
                      <c:pt idx="6786">
                        <c:v>409.89945</c:v>
                      </c:pt>
                      <c:pt idx="6787">
                        <c:v>409.94162</c:v>
                      </c:pt>
                      <c:pt idx="6788">
                        <c:v>409.94236999999998</c:v>
                      </c:pt>
                      <c:pt idx="6789">
                        <c:v>409.97809000000001</c:v>
                      </c:pt>
                      <c:pt idx="6790">
                        <c:v>409.93488000000002</c:v>
                      </c:pt>
                      <c:pt idx="6791">
                        <c:v>409.92952000000002</c:v>
                      </c:pt>
                      <c:pt idx="6792">
                        <c:v>409.91545000000002</c:v>
                      </c:pt>
                      <c:pt idx="6793">
                        <c:v>409.94299000000001</c:v>
                      </c:pt>
                      <c:pt idx="6794">
                        <c:v>409.95143000000002</c:v>
                      </c:pt>
                      <c:pt idx="6795">
                        <c:v>409.95146999999997</c:v>
                      </c:pt>
                      <c:pt idx="6796">
                        <c:v>409.97291999999999</c:v>
                      </c:pt>
                      <c:pt idx="6797">
                        <c:v>409.94623999999999</c:v>
                      </c:pt>
                      <c:pt idx="6798">
                        <c:v>409.96911</c:v>
                      </c:pt>
                      <c:pt idx="6799">
                        <c:v>409.92795999999998</c:v>
                      </c:pt>
                      <c:pt idx="6800">
                        <c:v>409.92257999999998</c:v>
                      </c:pt>
                      <c:pt idx="6801">
                        <c:v>409.92052999999999</c:v>
                      </c:pt>
                      <c:pt idx="6802">
                        <c:v>409.97865000000002</c:v>
                      </c:pt>
                      <c:pt idx="6803">
                        <c:v>409.93297000000001</c:v>
                      </c:pt>
                      <c:pt idx="6804">
                        <c:v>409.92655999999999</c:v>
                      </c:pt>
                      <c:pt idx="6805">
                        <c:v>409.93175000000002</c:v>
                      </c:pt>
                      <c:pt idx="6806">
                        <c:v>409.95958999999999</c:v>
                      </c:pt>
                      <c:pt idx="6807">
                        <c:v>409.92720000000003</c:v>
                      </c:pt>
                      <c:pt idx="6808">
                        <c:v>409.94114000000002</c:v>
                      </c:pt>
                      <c:pt idx="6809">
                        <c:v>409.94648999999998</c:v>
                      </c:pt>
                      <c:pt idx="6810">
                        <c:v>409.95468</c:v>
                      </c:pt>
                      <c:pt idx="6811">
                        <c:v>409.93641000000002</c:v>
                      </c:pt>
                      <c:pt idx="6812">
                        <c:v>409.93214999999998</c:v>
                      </c:pt>
                      <c:pt idx="6813">
                        <c:v>409.93040000000002</c:v>
                      </c:pt>
                      <c:pt idx="6814">
                        <c:v>409.93770000000001</c:v>
                      </c:pt>
                      <c:pt idx="6815">
                        <c:v>409.95161999999999</c:v>
                      </c:pt>
                      <c:pt idx="6816">
                        <c:v>409.91264000000001</c:v>
                      </c:pt>
                      <c:pt idx="6817">
                        <c:v>409.93819999999999</c:v>
                      </c:pt>
                      <c:pt idx="6818">
                        <c:v>409.93912999999998</c:v>
                      </c:pt>
                      <c:pt idx="6819">
                        <c:v>409.94704000000002</c:v>
                      </c:pt>
                      <c:pt idx="6820">
                        <c:v>409.92984999999999</c:v>
                      </c:pt>
                      <c:pt idx="6821">
                        <c:v>409.89985000000001</c:v>
                      </c:pt>
                      <c:pt idx="6822">
                        <c:v>409.92023999999998</c:v>
                      </c:pt>
                      <c:pt idx="6823">
                        <c:v>409.95362</c:v>
                      </c:pt>
                      <c:pt idx="6824">
                        <c:v>409.93669999999997</c:v>
                      </c:pt>
                      <c:pt idx="6825">
                        <c:v>409.91782000000001</c:v>
                      </c:pt>
                      <c:pt idx="6826">
                        <c:v>409.93567000000002</c:v>
                      </c:pt>
                      <c:pt idx="6827">
                        <c:v>409.96291000000002</c:v>
                      </c:pt>
                      <c:pt idx="6828">
                        <c:v>409.93306999999999</c:v>
                      </c:pt>
                      <c:pt idx="6829">
                        <c:v>409.91924999999998</c:v>
                      </c:pt>
                      <c:pt idx="6830">
                        <c:v>409.93687</c:v>
                      </c:pt>
                      <c:pt idx="6831">
                        <c:v>409.93707999999998</c:v>
                      </c:pt>
                      <c:pt idx="6832">
                        <c:v>410.09827999999999</c:v>
                      </c:pt>
                      <c:pt idx="6833">
                        <c:v>409.92038000000002</c:v>
                      </c:pt>
                      <c:pt idx="6834">
                        <c:v>409.93695000000002</c:v>
                      </c:pt>
                      <c:pt idx="6835">
                        <c:v>409.94650000000001</c:v>
                      </c:pt>
                      <c:pt idx="6836">
                        <c:v>409.96355999999997</c:v>
                      </c:pt>
                      <c:pt idx="6837">
                        <c:v>409.93686000000002</c:v>
                      </c:pt>
                      <c:pt idx="6838">
                        <c:v>409.90868999999998</c:v>
                      </c:pt>
                      <c:pt idx="6839">
                        <c:v>409.91007000000002</c:v>
                      </c:pt>
                      <c:pt idx="6840">
                        <c:v>409.96460999999999</c:v>
                      </c:pt>
                      <c:pt idx="6841">
                        <c:v>409.94605000000001</c:v>
                      </c:pt>
                      <c:pt idx="6842">
                        <c:v>409.93355000000003</c:v>
                      </c:pt>
                      <c:pt idx="6843">
                        <c:v>409.91475000000003</c:v>
                      </c:pt>
                      <c:pt idx="6844">
                        <c:v>409.95031999999998</c:v>
                      </c:pt>
                      <c:pt idx="6845">
                        <c:v>409.92721999999998</c:v>
                      </c:pt>
                      <c:pt idx="6846">
                        <c:v>409.92633999999998</c:v>
                      </c:pt>
                      <c:pt idx="6847">
                        <c:v>409.93941999999998</c:v>
                      </c:pt>
                      <c:pt idx="6848">
                        <c:v>409.91629</c:v>
                      </c:pt>
                      <c:pt idx="6849">
                        <c:v>409.94981000000001</c:v>
                      </c:pt>
                      <c:pt idx="6850">
                        <c:v>409.89461</c:v>
                      </c:pt>
                      <c:pt idx="6851">
                        <c:v>409.91329999999999</c:v>
                      </c:pt>
                      <c:pt idx="6852">
                        <c:v>409.94204000000002</c:v>
                      </c:pt>
                      <c:pt idx="6853">
                        <c:v>409.96190000000001</c:v>
                      </c:pt>
                      <c:pt idx="6854">
                        <c:v>409.91471000000001</c:v>
                      </c:pt>
                      <c:pt idx="6855">
                        <c:v>409.91158000000001</c:v>
                      </c:pt>
                      <c:pt idx="6856">
                        <c:v>409.91732999999999</c:v>
                      </c:pt>
                      <c:pt idx="6857">
                        <c:v>409.95161000000002</c:v>
                      </c:pt>
                      <c:pt idx="6858">
                        <c:v>409.93342000000001</c:v>
                      </c:pt>
                      <c:pt idx="6859">
                        <c:v>409.93414000000001</c:v>
                      </c:pt>
                      <c:pt idx="6860">
                        <c:v>409.92036999999999</c:v>
                      </c:pt>
                      <c:pt idx="6861">
                        <c:v>409.95965999999999</c:v>
                      </c:pt>
                      <c:pt idx="6862">
                        <c:v>409.90658999999999</c:v>
                      </c:pt>
                      <c:pt idx="6863">
                        <c:v>409.90850999999998</c:v>
                      </c:pt>
                      <c:pt idx="6864">
                        <c:v>409.91093999999998</c:v>
                      </c:pt>
                      <c:pt idx="6865">
                        <c:v>409.92651000000001</c:v>
                      </c:pt>
                      <c:pt idx="6866">
                        <c:v>409.92989999999998</c:v>
                      </c:pt>
                      <c:pt idx="6867">
                        <c:v>409.90150999999997</c:v>
                      </c:pt>
                      <c:pt idx="6868">
                        <c:v>409.90082999999998</c:v>
                      </c:pt>
                      <c:pt idx="6869">
                        <c:v>409.90113000000002</c:v>
                      </c:pt>
                      <c:pt idx="6870">
                        <c:v>409.92682000000002</c:v>
                      </c:pt>
                      <c:pt idx="6871">
                        <c:v>409.90217000000001</c:v>
                      </c:pt>
                      <c:pt idx="6872">
                        <c:v>409.91251</c:v>
                      </c:pt>
                      <c:pt idx="6873">
                        <c:v>409.92980999999997</c:v>
                      </c:pt>
                      <c:pt idx="6874">
                        <c:v>409.91278999999997</c:v>
                      </c:pt>
                      <c:pt idx="6875">
                        <c:v>409.90562</c:v>
                      </c:pt>
                      <c:pt idx="6876">
                        <c:v>409.89611000000002</c:v>
                      </c:pt>
                      <c:pt idx="6877">
                        <c:v>409.89003000000002</c:v>
                      </c:pt>
                      <c:pt idx="6878">
                        <c:v>409.93655000000001</c:v>
                      </c:pt>
                      <c:pt idx="6879">
                        <c:v>409.90492</c:v>
                      </c:pt>
                      <c:pt idx="6880">
                        <c:v>409.89366999999999</c:v>
                      </c:pt>
                      <c:pt idx="6881">
                        <c:v>409.9169</c:v>
                      </c:pt>
                      <c:pt idx="6882">
                        <c:v>409.93637999999999</c:v>
                      </c:pt>
                      <c:pt idx="6883">
                        <c:v>409.92502999999999</c:v>
                      </c:pt>
                      <c:pt idx="6884">
                        <c:v>409.90033</c:v>
                      </c:pt>
                      <c:pt idx="6885">
                        <c:v>409.88886000000002</c:v>
                      </c:pt>
                      <c:pt idx="6886">
                        <c:v>409.89607999999998</c:v>
                      </c:pt>
                      <c:pt idx="6887">
                        <c:v>409.92764</c:v>
                      </c:pt>
                      <c:pt idx="6888">
                        <c:v>409.89030000000002</c:v>
                      </c:pt>
                      <c:pt idx="6889">
                        <c:v>409.90246000000002</c:v>
                      </c:pt>
                      <c:pt idx="6890">
                        <c:v>409.90714000000003</c:v>
                      </c:pt>
                      <c:pt idx="6891">
                        <c:v>409.93394000000001</c:v>
                      </c:pt>
                      <c:pt idx="6892">
                        <c:v>409.93124999999998</c:v>
                      </c:pt>
                      <c:pt idx="6893">
                        <c:v>410.0378</c:v>
                      </c:pt>
                      <c:pt idx="6894">
                        <c:v>409.90852000000001</c:v>
                      </c:pt>
                      <c:pt idx="6895">
                        <c:v>409.93889000000001</c:v>
                      </c:pt>
                      <c:pt idx="6896">
                        <c:v>409.92126999999999</c:v>
                      </c:pt>
                      <c:pt idx="6897">
                        <c:v>409.92550999999997</c:v>
                      </c:pt>
                      <c:pt idx="6898">
                        <c:v>409.9162</c:v>
                      </c:pt>
                      <c:pt idx="6899">
                        <c:v>409.96557000000001</c:v>
                      </c:pt>
                      <c:pt idx="6900">
                        <c:v>409.91117000000003</c:v>
                      </c:pt>
                      <c:pt idx="6901">
                        <c:v>409.89346</c:v>
                      </c:pt>
                      <c:pt idx="6902">
                        <c:v>409.89652000000001</c:v>
                      </c:pt>
                      <c:pt idx="6903">
                        <c:v>409.92336999999998</c:v>
                      </c:pt>
                      <c:pt idx="6904">
                        <c:v>409.92874999999998</c:v>
                      </c:pt>
                      <c:pt idx="6905">
                        <c:v>409.90593000000001</c:v>
                      </c:pt>
                      <c:pt idx="6906">
                        <c:v>409.90949000000001</c:v>
                      </c:pt>
                      <c:pt idx="6907">
                        <c:v>409.90674000000001</c:v>
                      </c:pt>
                      <c:pt idx="6908">
                        <c:v>409.94565999999998</c:v>
                      </c:pt>
                      <c:pt idx="6909">
                        <c:v>409.90219999999999</c:v>
                      </c:pt>
                      <c:pt idx="6910">
                        <c:v>409.90575000000001</c:v>
                      </c:pt>
                      <c:pt idx="6911">
                        <c:v>409.90093999999999</c:v>
                      </c:pt>
                      <c:pt idx="6912">
                        <c:v>409.94256999999999</c:v>
                      </c:pt>
                      <c:pt idx="6913">
                        <c:v>409.90428000000003</c:v>
                      </c:pt>
                      <c:pt idx="6914">
                        <c:v>409.89994999999999</c:v>
                      </c:pt>
                      <c:pt idx="6915">
                        <c:v>409.91998000000001</c:v>
                      </c:pt>
                      <c:pt idx="6916">
                        <c:v>409.93696999999997</c:v>
                      </c:pt>
                      <c:pt idx="6917">
                        <c:v>409.90892000000002</c:v>
                      </c:pt>
                      <c:pt idx="6918">
                        <c:v>409.91122000000001</c:v>
                      </c:pt>
                      <c:pt idx="6919">
                        <c:v>409.90485999999999</c:v>
                      </c:pt>
                      <c:pt idx="6920">
                        <c:v>409.94990000000001</c:v>
                      </c:pt>
                      <c:pt idx="6921">
                        <c:v>409.92250999999999</c:v>
                      </c:pt>
                      <c:pt idx="6922">
                        <c:v>409.92568999999997</c:v>
                      </c:pt>
                      <c:pt idx="6923">
                        <c:v>409.91723999999999</c:v>
                      </c:pt>
                      <c:pt idx="6924">
                        <c:v>409.91878000000003</c:v>
                      </c:pt>
                      <c:pt idx="6925">
                        <c:v>409.94663000000003</c:v>
                      </c:pt>
                      <c:pt idx="6926">
                        <c:v>409.92507999999998</c:v>
                      </c:pt>
                      <c:pt idx="6927">
                        <c:v>409.92106000000001</c:v>
                      </c:pt>
                      <c:pt idx="6928">
                        <c:v>409.91962999999998</c:v>
                      </c:pt>
                      <c:pt idx="6929">
                        <c:v>409.94726000000003</c:v>
                      </c:pt>
                      <c:pt idx="6930">
                        <c:v>409.91660999999999</c:v>
                      </c:pt>
                      <c:pt idx="6931">
                        <c:v>409.90841999999998</c:v>
                      </c:pt>
                      <c:pt idx="6932">
                        <c:v>409.91888</c:v>
                      </c:pt>
                      <c:pt idx="6933">
                        <c:v>409.93901</c:v>
                      </c:pt>
                      <c:pt idx="6934">
                        <c:v>409.91903000000002</c:v>
                      </c:pt>
                      <c:pt idx="6935">
                        <c:v>409.91989000000001</c:v>
                      </c:pt>
                      <c:pt idx="6936">
                        <c:v>409.90710000000001</c:v>
                      </c:pt>
                      <c:pt idx="6937">
                        <c:v>409.94071000000002</c:v>
                      </c:pt>
                      <c:pt idx="6938">
                        <c:v>409.92228</c:v>
                      </c:pt>
                      <c:pt idx="6939">
                        <c:v>409.9169</c:v>
                      </c:pt>
                      <c:pt idx="6940">
                        <c:v>409.90411999999998</c:v>
                      </c:pt>
                      <c:pt idx="6941">
                        <c:v>409.92845</c:v>
                      </c:pt>
                      <c:pt idx="6942">
                        <c:v>409.94191000000001</c:v>
                      </c:pt>
                      <c:pt idx="6943">
                        <c:v>409.91347999999999</c:v>
                      </c:pt>
                      <c:pt idx="6944">
                        <c:v>409.92194999999998</c:v>
                      </c:pt>
                      <c:pt idx="6945">
                        <c:v>409.89544000000001</c:v>
                      </c:pt>
                      <c:pt idx="6946">
                        <c:v>409.93558000000002</c:v>
                      </c:pt>
                      <c:pt idx="6947">
                        <c:v>409.91379999999998</c:v>
                      </c:pt>
                      <c:pt idx="6948">
                        <c:v>409.91845000000001</c:v>
                      </c:pt>
                      <c:pt idx="6949">
                        <c:v>409.90051999999997</c:v>
                      </c:pt>
                      <c:pt idx="6950">
                        <c:v>409.94119999999998</c:v>
                      </c:pt>
                      <c:pt idx="6951">
                        <c:v>409.89674000000002</c:v>
                      </c:pt>
                      <c:pt idx="6952">
                        <c:v>409.90769</c:v>
                      </c:pt>
                      <c:pt idx="6953">
                        <c:v>409.97062</c:v>
                      </c:pt>
                      <c:pt idx="6954">
                        <c:v>410.03203999999999</c:v>
                      </c:pt>
                      <c:pt idx="6955">
                        <c:v>409.88234</c:v>
                      </c:pt>
                      <c:pt idx="6956">
                        <c:v>409.88722999999999</c:v>
                      </c:pt>
                      <c:pt idx="6957">
                        <c:v>409.89938000000001</c:v>
                      </c:pt>
                      <c:pt idx="6958">
                        <c:v>409.93846000000002</c:v>
                      </c:pt>
                      <c:pt idx="6959">
                        <c:v>409.90010000000001</c:v>
                      </c:pt>
                      <c:pt idx="6960">
                        <c:v>409.88211999999999</c:v>
                      </c:pt>
                      <c:pt idx="6961">
                        <c:v>409.88990999999999</c:v>
                      </c:pt>
                      <c:pt idx="6962">
                        <c:v>409.89143000000001</c:v>
                      </c:pt>
                      <c:pt idx="6963">
                        <c:v>409.93162000000001</c:v>
                      </c:pt>
                      <c:pt idx="6964">
                        <c:v>409.93707999999998</c:v>
                      </c:pt>
                      <c:pt idx="6965">
                        <c:v>409.90708000000001</c:v>
                      </c:pt>
                      <c:pt idx="6966">
                        <c:v>409.88997000000001</c:v>
                      </c:pt>
                      <c:pt idx="6967">
                        <c:v>409.92514999999997</c:v>
                      </c:pt>
                      <c:pt idx="6968">
                        <c:v>409.88164999999998</c:v>
                      </c:pt>
                      <c:pt idx="6969">
                        <c:v>409.87527999999998</c:v>
                      </c:pt>
                      <c:pt idx="6970">
                        <c:v>409.87114000000003</c:v>
                      </c:pt>
                      <c:pt idx="6971">
                        <c:v>409.92505</c:v>
                      </c:pt>
                      <c:pt idx="6972">
                        <c:v>409.88258000000002</c:v>
                      </c:pt>
                      <c:pt idx="6973">
                        <c:v>409.88279999999997</c:v>
                      </c:pt>
                      <c:pt idx="6974">
                        <c:v>409.88323000000003</c:v>
                      </c:pt>
                      <c:pt idx="6975">
                        <c:v>409.92144999999999</c:v>
                      </c:pt>
                      <c:pt idx="6976">
                        <c:v>409.90795000000003</c:v>
                      </c:pt>
                      <c:pt idx="6977">
                        <c:v>409.91514000000001</c:v>
                      </c:pt>
                      <c:pt idx="6978">
                        <c:v>409.89868999999999</c:v>
                      </c:pt>
                      <c:pt idx="6979">
                        <c:v>409.91568999999998</c:v>
                      </c:pt>
                      <c:pt idx="6980">
                        <c:v>409.92811</c:v>
                      </c:pt>
                      <c:pt idx="6981">
                        <c:v>409.90323000000001</c:v>
                      </c:pt>
                      <c:pt idx="6982">
                        <c:v>409.90375</c:v>
                      </c:pt>
                      <c:pt idx="6983">
                        <c:v>409.88450999999998</c:v>
                      </c:pt>
                      <c:pt idx="6984">
                        <c:v>409.91635000000002</c:v>
                      </c:pt>
                      <c:pt idx="6985">
                        <c:v>409.87423000000001</c:v>
                      </c:pt>
                      <c:pt idx="6986">
                        <c:v>409.88583</c:v>
                      </c:pt>
                      <c:pt idx="6987">
                        <c:v>409.87968999999998</c:v>
                      </c:pt>
                      <c:pt idx="6988">
                        <c:v>409.92032999999998</c:v>
                      </c:pt>
                      <c:pt idx="6989">
                        <c:v>409.90731</c:v>
                      </c:pt>
                      <c:pt idx="6990">
                        <c:v>409.90938</c:v>
                      </c:pt>
                      <c:pt idx="6991">
                        <c:v>409.90940999999998</c:v>
                      </c:pt>
                      <c:pt idx="6992">
                        <c:v>409.93445000000003</c:v>
                      </c:pt>
                      <c:pt idx="6993">
                        <c:v>409.90629000000001</c:v>
                      </c:pt>
                      <c:pt idx="6994">
                        <c:v>409.88468</c:v>
                      </c:pt>
                      <c:pt idx="6995">
                        <c:v>409.91386</c:v>
                      </c:pt>
                      <c:pt idx="6996">
                        <c:v>409.89906000000002</c:v>
                      </c:pt>
                      <c:pt idx="6997">
                        <c:v>409.90401000000003</c:v>
                      </c:pt>
                      <c:pt idx="6998">
                        <c:v>409.87513000000001</c:v>
                      </c:pt>
                      <c:pt idx="6999">
                        <c:v>409.90026</c:v>
                      </c:pt>
                      <c:pt idx="7000">
                        <c:v>409.89713999999998</c:v>
                      </c:pt>
                      <c:pt idx="7001">
                        <c:v>409.91887000000003</c:v>
                      </c:pt>
                      <c:pt idx="7002">
                        <c:v>409.91392999999999</c:v>
                      </c:pt>
                      <c:pt idx="7003">
                        <c:v>409.89436000000001</c:v>
                      </c:pt>
                      <c:pt idx="7004">
                        <c:v>409.89920999999998</c:v>
                      </c:pt>
                      <c:pt idx="7005">
                        <c:v>409.91888</c:v>
                      </c:pt>
                      <c:pt idx="7006">
                        <c:v>409.8974</c:v>
                      </c:pt>
                      <c:pt idx="7007">
                        <c:v>409.89609999999999</c:v>
                      </c:pt>
                      <c:pt idx="7008">
                        <c:v>409.90242000000001</c:v>
                      </c:pt>
                      <c:pt idx="7009">
                        <c:v>409.92728</c:v>
                      </c:pt>
                      <c:pt idx="7010">
                        <c:v>409.89857999999998</c:v>
                      </c:pt>
                      <c:pt idx="7011">
                        <c:v>409.92396000000002</c:v>
                      </c:pt>
                      <c:pt idx="7012">
                        <c:v>409.92349999999999</c:v>
                      </c:pt>
                      <c:pt idx="7013">
                        <c:v>409.95053000000001</c:v>
                      </c:pt>
                      <c:pt idx="7014">
                        <c:v>410.03453000000002</c:v>
                      </c:pt>
                      <c:pt idx="7015">
                        <c:v>409.9237</c:v>
                      </c:pt>
                      <c:pt idx="7016">
                        <c:v>409.89251000000002</c:v>
                      </c:pt>
                      <c:pt idx="7017">
                        <c:v>409.90933999999999</c:v>
                      </c:pt>
                      <c:pt idx="7018">
                        <c:v>409.93328000000002</c:v>
                      </c:pt>
                      <c:pt idx="7019">
                        <c:v>409.88855999999998</c:v>
                      </c:pt>
                      <c:pt idx="7020">
                        <c:v>409.88673</c:v>
                      </c:pt>
                      <c:pt idx="7021">
                        <c:v>409.90433999999999</c:v>
                      </c:pt>
                      <c:pt idx="7022">
                        <c:v>409.92207000000002</c:v>
                      </c:pt>
                      <c:pt idx="7023">
                        <c:v>409.92263000000003</c:v>
                      </c:pt>
                      <c:pt idx="7024">
                        <c:v>409.91212999999999</c:v>
                      </c:pt>
                      <c:pt idx="7025">
                        <c:v>409.89711999999997</c:v>
                      </c:pt>
                      <c:pt idx="7026">
                        <c:v>409.93365999999997</c:v>
                      </c:pt>
                      <c:pt idx="7027">
                        <c:v>409.90001999999998</c:v>
                      </c:pt>
                      <c:pt idx="7028">
                        <c:v>409.89215999999999</c:v>
                      </c:pt>
                      <c:pt idx="7029">
                        <c:v>409.88776999999999</c:v>
                      </c:pt>
                      <c:pt idx="7030">
                        <c:v>409.93250999999998</c:v>
                      </c:pt>
                      <c:pt idx="7031">
                        <c:v>409.89629000000002</c:v>
                      </c:pt>
                      <c:pt idx="7032">
                        <c:v>409.91003000000001</c:v>
                      </c:pt>
                      <c:pt idx="7033">
                        <c:v>409.91442999999998</c:v>
                      </c:pt>
                      <c:pt idx="7034">
                        <c:v>409.93123000000003</c:v>
                      </c:pt>
                      <c:pt idx="7035">
                        <c:v>409.90445999999997</c:v>
                      </c:pt>
                      <c:pt idx="7036">
                        <c:v>409.89237000000003</c:v>
                      </c:pt>
                      <c:pt idx="7037">
                        <c:v>409.88144</c:v>
                      </c:pt>
                      <c:pt idx="7038">
                        <c:v>409.88240999999999</c:v>
                      </c:pt>
                      <c:pt idx="7039">
                        <c:v>409.92511999999999</c:v>
                      </c:pt>
                      <c:pt idx="7040">
                        <c:v>409.89506</c:v>
                      </c:pt>
                      <c:pt idx="7041">
                        <c:v>409.90019000000001</c:v>
                      </c:pt>
                      <c:pt idx="7042">
                        <c:v>409.89402000000001</c:v>
                      </c:pt>
                      <c:pt idx="7043">
                        <c:v>409.92577</c:v>
                      </c:pt>
                      <c:pt idx="7044">
                        <c:v>409.9</c:v>
                      </c:pt>
                      <c:pt idx="7045">
                        <c:v>409.88619999999997</c:v>
                      </c:pt>
                      <c:pt idx="7046">
                        <c:v>409.88875000000002</c:v>
                      </c:pt>
                      <c:pt idx="7047">
                        <c:v>409.92335000000003</c:v>
                      </c:pt>
                      <c:pt idx="7048">
                        <c:v>409.88432999999998</c:v>
                      </c:pt>
                      <c:pt idx="7049">
                        <c:v>409.8931</c:v>
                      </c:pt>
                      <c:pt idx="7050">
                        <c:v>409.8963</c:v>
                      </c:pt>
                      <c:pt idx="7051">
                        <c:v>409.92932000000002</c:v>
                      </c:pt>
                      <c:pt idx="7052">
                        <c:v>409.90764999999999</c:v>
                      </c:pt>
                      <c:pt idx="7053">
                        <c:v>409.88287000000003</c:v>
                      </c:pt>
                      <c:pt idx="7054">
                        <c:v>409.89971000000003</c:v>
                      </c:pt>
                      <c:pt idx="7055">
                        <c:v>409.89571999999998</c:v>
                      </c:pt>
                      <c:pt idx="7056">
                        <c:v>409.90541999999999</c:v>
                      </c:pt>
                      <c:pt idx="7057">
                        <c:v>409.88643999999999</c:v>
                      </c:pt>
                      <c:pt idx="7058">
                        <c:v>409.88519000000002</c:v>
                      </c:pt>
                      <c:pt idx="7059">
                        <c:v>409.88871</c:v>
                      </c:pt>
                      <c:pt idx="7060">
                        <c:v>409.90841</c:v>
                      </c:pt>
                      <c:pt idx="7061">
                        <c:v>409.90213999999997</c:v>
                      </c:pt>
                      <c:pt idx="7062">
                        <c:v>409.89976999999999</c:v>
                      </c:pt>
                      <c:pt idx="7063">
                        <c:v>409.89442000000003</c:v>
                      </c:pt>
                      <c:pt idx="7064">
                        <c:v>409.91284999999999</c:v>
                      </c:pt>
                      <c:pt idx="7065">
                        <c:v>409.90055000000001</c:v>
                      </c:pt>
                      <c:pt idx="7066">
                        <c:v>409.89632999999998</c:v>
                      </c:pt>
                      <c:pt idx="7067">
                        <c:v>409.89359999999999</c:v>
                      </c:pt>
                      <c:pt idx="7068">
                        <c:v>409.92048</c:v>
                      </c:pt>
                      <c:pt idx="7069">
                        <c:v>409.88639000000001</c:v>
                      </c:pt>
                      <c:pt idx="7070">
                        <c:v>409.87945999999999</c:v>
                      </c:pt>
                      <c:pt idx="7071">
                        <c:v>409.87655999999998</c:v>
                      </c:pt>
                      <c:pt idx="7072">
                        <c:v>409.91345999999999</c:v>
                      </c:pt>
                      <c:pt idx="7073">
                        <c:v>409.91618999999997</c:v>
                      </c:pt>
                      <c:pt idx="7074">
                        <c:v>409.90526</c:v>
                      </c:pt>
                      <c:pt idx="7075">
                        <c:v>410.00628</c:v>
                      </c:pt>
                      <c:pt idx="7076">
                        <c:v>409.91561999999999</c:v>
                      </c:pt>
                      <c:pt idx="7077">
                        <c:v>409.93191999999999</c:v>
                      </c:pt>
                      <c:pt idx="7078">
                        <c:v>409.88546000000002</c:v>
                      </c:pt>
                      <c:pt idx="7079">
                        <c:v>409.88074999999998</c:v>
                      </c:pt>
                      <c:pt idx="7080">
                        <c:v>409.90010000000001</c:v>
                      </c:pt>
                      <c:pt idx="7081">
                        <c:v>409.91444999999999</c:v>
                      </c:pt>
                      <c:pt idx="7082">
                        <c:v>409.88603000000001</c:v>
                      </c:pt>
                      <c:pt idx="7083">
                        <c:v>409.88664999999997</c:v>
                      </c:pt>
                      <c:pt idx="7084">
                        <c:v>409.89240999999998</c:v>
                      </c:pt>
                      <c:pt idx="7085">
                        <c:v>409.92527999999999</c:v>
                      </c:pt>
                      <c:pt idx="7086">
                        <c:v>409.90005000000002</c:v>
                      </c:pt>
                      <c:pt idx="7087">
                        <c:v>409.88506000000001</c:v>
                      </c:pt>
                      <c:pt idx="7088">
                        <c:v>409.90640000000002</c:v>
                      </c:pt>
                      <c:pt idx="7089">
                        <c:v>409.92869999999999</c:v>
                      </c:pt>
                      <c:pt idx="7090">
                        <c:v>409.89533999999998</c:v>
                      </c:pt>
                      <c:pt idx="7091">
                        <c:v>409.88932999999997</c:v>
                      </c:pt>
                      <c:pt idx="7092">
                        <c:v>409.87392999999997</c:v>
                      </c:pt>
                      <c:pt idx="7093">
                        <c:v>409.89152999999999</c:v>
                      </c:pt>
                      <c:pt idx="7094">
                        <c:v>409.91043000000002</c:v>
                      </c:pt>
                      <c:pt idx="7095">
                        <c:v>409.88459</c:v>
                      </c:pt>
                      <c:pt idx="7096">
                        <c:v>409.87009999999998</c:v>
                      </c:pt>
                      <c:pt idx="7097">
                        <c:v>409.88835</c:v>
                      </c:pt>
                      <c:pt idx="7098">
                        <c:v>409.91685000000001</c:v>
                      </c:pt>
                      <c:pt idx="7099">
                        <c:v>409.88448</c:v>
                      </c:pt>
                      <c:pt idx="7100">
                        <c:v>409.85597999999999</c:v>
                      </c:pt>
                      <c:pt idx="7101">
                        <c:v>409.89141000000001</c:v>
                      </c:pt>
                      <c:pt idx="7102">
                        <c:v>409.91120000000001</c:v>
                      </c:pt>
                      <c:pt idx="7103">
                        <c:v>409.88882000000001</c:v>
                      </c:pt>
                      <c:pt idx="7104">
                        <c:v>409.89105999999998</c:v>
                      </c:pt>
                      <c:pt idx="7105">
                        <c:v>409.88648000000001</c:v>
                      </c:pt>
                      <c:pt idx="7106">
                        <c:v>409.92773</c:v>
                      </c:pt>
                      <c:pt idx="7107">
                        <c:v>409.91149999999999</c:v>
                      </c:pt>
                      <c:pt idx="7108">
                        <c:v>409.89787999999999</c:v>
                      </c:pt>
                      <c:pt idx="7109">
                        <c:v>409.88941999999997</c:v>
                      </c:pt>
                      <c:pt idx="7110">
                        <c:v>409.90683000000001</c:v>
                      </c:pt>
                      <c:pt idx="7111">
                        <c:v>409.90105999999997</c:v>
                      </c:pt>
                      <c:pt idx="7112">
                        <c:v>409.89994999999999</c:v>
                      </c:pt>
                      <c:pt idx="7113">
                        <c:v>409.89560999999998</c:v>
                      </c:pt>
                      <c:pt idx="7114">
                        <c:v>409.88407000000001</c:v>
                      </c:pt>
                      <c:pt idx="7115">
                        <c:v>409.92223999999999</c:v>
                      </c:pt>
                      <c:pt idx="7116">
                        <c:v>409.87425999999999</c:v>
                      </c:pt>
                      <c:pt idx="7117">
                        <c:v>409.88126</c:v>
                      </c:pt>
                      <c:pt idx="7118">
                        <c:v>409.89785000000001</c:v>
                      </c:pt>
                      <c:pt idx="7119">
                        <c:v>409.91730000000001</c:v>
                      </c:pt>
                      <c:pt idx="7120">
                        <c:v>409.87459999999999</c:v>
                      </c:pt>
                      <c:pt idx="7121">
                        <c:v>409.88664</c:v>
                      </c:pt>
                      <c:pt idx="7122">
                        <c:v>409.88744000000003</c:v>
                      </c:pt>
                      <c:pt idx="7123">
                        <c:v>409.91559000000001</c:v>
                      </c:pt>
                      <c:pt idx="7124">
                        <c:v>409.88315</c:v>
                      </c:pt>
                      <c:pt idx="7125">
                        <c:v>409.89398</c:v>
                      </c:pt>
                      <c:pt idx="7126">
                        <c:v>409.88508999999999</c:v>
                      </c:pt>
                      <c:pt idx="7127">
                        <c:v>409.89231999999998</c:v>
                      </c:pt>
                      <c:pt idx="7128">
                        <c:v>409.90544999999997</c:v>
                      </c:pt>
                      <c:pt idx="7129">
                        <c:v>409.88986999999997</c:v>
                      </c:pt>
                      <c:pt idx="7130">
                        <c:v>409.87799000000001</c:v>
                      </c:pt>
                      <c:pt idx="7131">
                        <c:v>409.87688000000003</c:v>
                      </c:pt>
                      <c:pt idx="7132">
                        <c:v>409.92371000000003</c:v>
                      </c:pt>
                      <c:pt idx="7133">
                        <c:v>409.88645000000002</c:v>
                      </c:pt>
                      <c:pt idx="7134">
                        <c:v>409.87083999999999</c:v>
                      </c:pt>
                      <c:pt idx="7135">
                        <c:v>409.88945000000001</c:v>
                      </c:pt>
                      <c:pt idx="7136">
                        <c:v>410.06135999999998</c:v>
                      </c:pt>
                      <c:pt idx="7137">
                        <c:v>409.88988000000001</c:v>
                      </c:pt>
                      <c:pt idx="7138">
                        <c:v>409.87761999999998</c:v>
                      </c:pt>
                      <c:pt idx="7139">
                        <c:v>409.89118999999999</c:v>
                      </c:pt>
                      <c:pt idx="7140">
                        <c:v>409.92198999999999</c:v>
                      </c:pt>
                      <c:pt idx="7141">
                        <c:v>409.88153</c:v>
                      </c:pt>
                      <c:pt idx="7142">
                        <c:v>409.89780999999999</c:v>
                      </c:pt>
                      <c:pt idx="7143">
                        <c:v>409.88821000000002</c:v>
                      </c:pt>
                      <c:pt idx="7144">
                        <c:v>409.89026999999999</c:v>
                      </c:pt>
                      <c:pt idx="7145">
                        <c:v>409.91755999999998</c:v>
                      </c:pt>
                      <c:pt idx="7146">
                        <c:v>409.88580999999999</c:v>
                      </c:pt>
                      <c:pt idx="7147">
                        <c:v>409.87876</c:v>
                      </c:pt>
                      <c:pt idx="7148">
                        <c:v>409.87275</c:v>
                      </c:pt>
                      <c:pt idx="7149">
                        <c:v>409.91492</c:v>
                      </c:pt>
                      <c:pt idx="7150">
                        <c:v>409.88099</c:v>
                      </c:pt>
                      <c:pt idx="7151">
                        <c:v>409.87072000000001</c:v>
                      </c:pt>
                      <c:pt idx="7152">
                        <c:v>409.88691</c:v>
                      </c:pt>
                      <c:pt idx="7153">
                        <c:v>409.92612000000003</c:v>
                      </c:pt>
                      <c:pt idx="7154">
                        <c:v>409.88711000000001</c:v>
                      </c:pt>
                      <c:pt idx="7155">
                        <c:v>409.89217000000002</c:v>
                      </c:pt>
                      <c:pt idx="7156">
                        <c:v>409.88711000000001</c:v>
                      </c:pt>
                      <c:pt idx="7157">
                        <c:v>409.89900999999998</c:v>
                      </c:pt>
                      <c:pt idx="7158">
                        <c:v>409.86995000000002</c:v>
                      </c:pt>
                      <c:pt idx="7159">
                        <c:v>409.87504000000001</c:v>
                      </c:pt>
                      <c:pt idx="7160">
                        <c:v>409.88236000000001</c:v>
                      </c:pt>
                      <c:pt idx="7161">
                        <c:v>409.91217</c:v>
                      </c:pt>
                      <c:pt idx="7162">
                        <c:v>409.90892000000002</c:v>
                      </c:pt>
                      <c:pt idx="7163">
                        <c:v>409.87351000000001</c:v>
                      </c:pt>
                      <c:pt idx="7164">
                        <c:v>409.87648999999999</c:v>
                      </c:pt>
                      <c:pt idx="7165">
                        <c:v>409.88209000000001</c:v>
                      </c:pt>
                      <c:pt idx="7166">
                        <c:v>409.89997</c:v>
                      </c:pt>
                      <c:pt idx="7167">
                        <c:v>409.88218000000001</c:v>
                      </c:pt>
                      <c:pt idx="7168">
                        <c:v>409.87256000000002</c:v>
                      </c:pt>
                      <c:pt idx="7169">
                        <c:v>409.88301999999999</c:v>
                      </c:pt>
                      <c:pt idx="7170">
                        <c:v>409.91980999999998</c:v>
                      </c:pt>
                      <c:pt idx="7171">
                        <c:v>409.89328</c:v>
                      </c:pt>
                      <c:pt idx="7172">
                        <c:v>409.87083999999999</c:v>
                      </c:pt>
                      <c:pt idx="7173">
                        <c:v>409.89406000000002</c:v>
                      </c:pt>
                      <c:pt idx="7174">
                        <c:v>409.91635000000002</c:v>
                      </c:pt>
                      <c:pt idx="7175">
                        <c:v>409.90492</c:v>
                      </c:pt>
                      <c:pt idx="7176">
                        <c:v>409.89012000000002</c:v>
                      </c:pt>
                      <c:pt idx="7177">
                        <c:v>409.90152</c:v>
                      </c:pt>
                      <c:pt idx="7178">
                        <c:v>409.91804000000002</c:v>
                      </c:pt>
                      <c:pt idx="7179">
                        <c:v>409.88033000000001</c:v>
                      </c:pt>
                      <c:pt idx="7180">
                        <c:v>409.88443999999998</c:v>
                      </c:pt>
                      <c:pt idx="7181">
                        <c:v>409.88736</c:v>
                      </c:pt>
                      <c:pt idx="7182">
                        <c:v>409.88330999999999</c:v>
                      </c:pt>
                      <c:pt idx="7183">
                        <c:v>409.81283000000002</c:v>
                      </c:pt>
                      <c:pt idx="7184">
                        <c:v>409.78116999999997</c:v>
                      </c:pt>
                      <c:pt idx="7185">
                        <c:v>409.78715999999997</c:v>
                      </c:pt>
                      <c:pt idx="7186">
                        <c:v>409.78813000000002</c:v>
                      </c:pt>
                      <c:pt idx="7187">
                        <c:v>409.78359999999998</c:v>
                      </c:pt>
                      <c:pt idx="7188">
                        <c:v>409.78192000000001</c:v>
                      </c:pt>
                      <c:pt idx="7189">
                        <c:v>409.78167999999999</c:v>
                      </c:pt>
                      <c:pt idx="7190">
                        <c:v>409.77427</c:v>
                      </c:pt>
                      <c:pt idx="7191">
                        <c:v>409.78174000000001</c:v>
                      </c:pt>
                      <c:pt idx="7192">
                        <c:v>409.75510000000003</c:v>
                      </c:pt>
                      <c:pt idx="7193">
                        <c:v>409.76886999999999</c:v>
                      </c:pt>
                      <c:pt idx="7194">
                        <c:v>409.76639999999998</c:v>
                      </c:pt>
                      <c:pt idx="7195">
                        <c:v>409.90294999999998</c:v>
                      </c:pt>
                      <c:pt idx="7196">
                        <c:v>409.90530000000001</c:v>
                      </c:pt>
                      <c:pt idx="7197">
                        <c:v>410.02992999999998</c:v>
                      </c:pt>
                      <c:pt idx="7198">
                        <c:v>409.86039</c:v>
                      </c:pt>
                      <c:pt idx="7199">
                        <c:v>409.80372999999997</c:v>
                      </c:pt>
                      <c:pt idx="7200">
                        <c:v>409.78946000000002</c:v>
                      </c:pt>
                      <c:pt idx="7201">
                        <c:v>409.77373</c:v>
                      </c:pt>
                      <c:pt idx="7202">
                        <c:v>409.76771000000002</c:v>
                      </c:pt>
                      <c:pt idx="7203">
                        <c:v>409.78343000000001</c:v>
                      </c:pt>
                      <c:pt idx="7204">
                        <c:v>409.78278</c:v>
                      </c:pt>
                      <c:pt idx="7205">
                        <c:v>409.77346</c:v>
                      </c:pt>
                      <c:pt idx="7206">
                        <c:v>409.78546</c:v>
                      </c:pt>
                      <c:pt idx="7207">
                        <c:v>409.88977</c:v>
                      </c:pt>
                      <c:pt idx="7208">
                        <c:v>409.91935999999998</c:v>
                      </c:pt>
                      <c:pt idx="7209">
                        <c:v>409.88164999999998</c:v>
                      </c:pt>
                      <c:pt idx="7210">
                        <c:v>409.89442000000003</c:v>
                      </c:pt>
                      <c:pt idx="7211">
                        <c:v>409.81650000000002</c:v>
                      </c:pt>
                      <c:pt idx="7212">
                        <c:v>409.79815000000002</c:v>
                      </c:pt>
                      <c:pt idx="7213">
                        <c:v>409.78294</c:v>
                      </c:pt>
                      <c:pt idx="7214">
                        <c:v>409.77713</c:v>
                      </c:pt>
                      <c:pt idx="7215">
                        <c:v>409.76299999999998</c:v>
                      </c:pt>
                      <c:pt idx="7216">
                        <c:v>409.79710999999998</c:v>
                      </c:pt>
                      <c:pt idx="7217">
                        <c:v>409.80986000000001</c:v>
                      </c:pt>
                      <c:pt idx="7218">
                        <c:v>409.81905999999998</c:v>
                      </c:pt>
                      <c:pt idx="7219">
                        <c:v>409.88391000000001</c:v>
                      </c:pt>
                      <c:pt idx="7220">
                        <c:v>409.86338000000001</c:v>
                      </c:pt>
                      <c:pt idx="7221">
                        <c:v>409.91606000000002</c:v>
                      </c:pt>
                      <c:pt idx="7222">
                        <c:v>409.83470999999997</c:v>
                      </c:pt>
                      <c:pt idx="7223">
                        <c:v>409.77861999999999</c:v>
                      </c:pt>
                      <c:pt idx="7224">
                        <c:v>409.79239000000001</c:v>
                      </c:pt>
                      <c:pt idx="7225">
                        <c:v>409.81529</c:v>
                      </c:pt>
                      <c:pt idx="7226">
                        <c:v>409.79082</c:v>
                      </c:pt>
                      <c:pt idx="7227">
                        <c:v>409.77298999999999</c:v>
                      </c:pt>
                      <c:pt idx="7228">
                        <c:v>409.77819</c:v>
                      </c:pt>
                      <c:pt idx="7229">
                        <c:v>409.79852</c:v>
                      </c:pt>
                      <c:pt idx="7230">
                        <c:v>409.76121000000001</c:v>
                      </c:pt>
                      <c:pt idx="7231">
                        <c:v>409.85753999999997</c:v>
                      </c:pt>
                      <c:pt idx="7232">
                        <c:v>409.87144000000001</c:v>
                      </c:pt>
                      <c:pt idx="7233">
                        <c:v>409.92540000000002</c:v>
                      </c:pt>
                      <c:pt idx="7234">
                        <c:v>409.87923000000001</c:v>
                      </c:pt>
                      <c:pt idx="7235">
                        <c:v>409.8152</c:v>
                      </c:pt>
                      <c:pt idx="7236">
                        <c:v>409.77864</c:v>
                      </c:pt>
                      <c:pt idx="7237">
                        <c:v>409.76961</c:v>
                      </c:pt>
                      <c:pt idx="7238">
                        <c:v>409.76603</c:v>
                      </c:pt>
                      <c:pt idx="7239">
                        <c:v>409.78901000000002</c:v>
                      </c:pt>
                      <c:pt idx="7240">
                        <c:v>409.77717999999999</c:v>
                      </c:pt>
                      <c:pt idx="7241">
                        <c:v>409.78802999999999</c:v>
                      </c:pt>
                      <c:pt idx="7242">
                        <c:v>409.80689000000001</c:v>
                      </c:pt>
                      <c:pt idx="7243">
                        <c:v>409.89657999999997</c:v>
                      </c:pt>
                      <c:pt idx="7244">
                        <c:v>409.90044999999998</c:v>
                      </c:pt>
                      <c:pt idx="7245">
                        <c:v>409.88547</c:v>
                      </c:pt>
                      <c:pt idx="7246">
                        <c:v>409.90649999999999</c:v>
                      </c:pt>
                      <c:pt idx="7247">
                        <c:v>409.76965999999999</c:v>
                      </c:pt>
                      <c:pt idx="7248">
                        <c:v>409.77701999999999</c:v>
                      </c:pt>
                      <c:pt idx="7249">
                        <c:v>409.79266000000001</c:v>
                      </c:pt>
                      <c:pt idx="7250">
                        <c:v>409.78291000000002</c:v>
                      </c:pt>
                      <c:pt idx="7251">
                        <c:v>409.76956000000001</c:v>
                      </c:pt>
                      <c:pt idx="7252">
                        <c:v>409.76691</c:v>
                      </c:pt>
                      <c:pt idx="7253">
                        <c:v>409.76289000000003</c:v>
                      </c:pt>
                      <c:pt idx="7254">
                        <c:v>409.79971</c:v>
                      </c:pt>
                      <c:pt idx="7255">
                        <c:v>409.90134999999998</c:v>
                      </c:pt>
                      <c:pt idx="7256">
                        <c:v>409.90102999999999</c:v>
                      </c:pt>
                      <c:pt idx="7257">
                        <c:v>409.96301999999997</c:v>
                      </c:pt>
                      <c:pt idx="7258">
                        <c:v>409.92676999999998</c:v>
                      </c:pt>
                      <c:pt idx="7259">
                        <c:v>409.77476999999999</c:v>
                      </c:pt>
                      <c:pt idx="7260">
                        <c:v>409.76488999999998</c:v>
                      </c:pt>
                      <c:pt idx="7261">
                        <c:v>409.74781000000002</c:v>
                      </c:pt>
                      <c:pt idx="7262">
                        <c:v>409.77445999999998</c:v>
                      </c:pt>
                      <c:pt idx="7263">
                        <c:v>409.79649000000001</c:v>
                      </c:pt>
                      <c:pt idx="7264">
                        <c:v>409.77587</c:v>
                      </c:pt>
                      <c:pt idx="7265">
                        <c:v>409.77611999999999</c:v>
                      </c:pt>
                      <c:pt idx="7266">
                        <c:v>409.77566000000002</c:v>
                      </c:pt>
                      <c:pt idx="7267">
                        <c:v>409.89954</c:v>
                      </c:pt>
                      <c:pt idx="7268">
                        <c:v>409.87912999999998</c:v>
                      </c:pt>
                      <c:pt idx="7269">
                        <c:v>409.88378999999998</c:v>
                      </c:pt>
                      <c:pt idx="7270">
                        <c:v>409.88180999999997</c:v>
                      </c:pt>
                      <c:pt idx="7271">
                        <c:v>409.80322000000001</c:v>
                      </c:pt>
                      <c:pt idx="7272">
                        <c:v>409.78661</c:v>
                      </c:pt>
                      <c:pt idx="7273">
                        <c:v>409.77954</c:v>
                      </c:pt>
                      <c:pt idx="7274">
                        <c:v>409.77656000000002</c:v>
                      </c:pt>
                      <c:pt idx="7275">
                        <c:v>409.77753999999999</c:v>
                      </c:pt>
                      <c:pt idx="7276">
                        <c:v>409.79340000000002</c:v>
                      </c:pt>
                      <c:pt idx="7277">
                        <c:v>409.76314000000002</c:v>
                      </c:pt>
                      <c:pt idx="7278">
                        <c:v>409.75707999999997</c:v>
                      </c:pt>
                      <c:pt idx="7279">
                        <c:v>409.86354999999998</c:v>
                      </c:pt>
                      <c:pt idx="7280">
                        <c:v>409.90607999999997</c:v>
                      </c:pt>
                      <c:pt idx="7281">
                        <c:v>409.87365</c:v>
                      </c:pt>
                      <c:pt idx="7282">
                        <c:v>409.85971000000001</c:v>
                      </c:pt>
                      <c:pt idx="7283">
                        <c:v>409.77668</c:v>
                      </c:pt>
                      <c:pt idx="7284">
                        <c:v>409.76184999999998</c:v>
                      </c:pt>
                      <c:pt idx="7285">
                        <c:v>409.74745000000001</c:v>
                      </c:pt>
                      <c:pt idx="7286">
                        <c:v>409.75205999999997</c:v>
                      </c:pt>
                      <c:pt idx="7287">
                        <c:v>409.76918999999998</c:v>
                      </c:pt>
                      <c:pt idx="7288">
                        <c:v>409.76778000000002</c:v>
                      </c:pt>
                      <c:pt idx="7289">
                        <c:v>409.75013000000001</c:v>
                      </c:pt>
                      <c:pt idx="7290">
                        <c:v>409.75317000000001</c:v>
                      </c:pt>
                      <c:pt idx="7291">
                        <c:v>409.85735</c:v>
                      </c:pt>
                      <c:pt idx="7292">
                        <c:v>409.89595000000003</c:v>
                      </c:pt>
                      <c:pt idx="7293">
                        <c:v>409.87329</c:v>
                      </c:pt>
                      <c:pt idx="7294">
                        <c:v>409.86876999999998</c:v>
                      </c:pt>
                      <c:pt idx="7295">
                        <c:v>409.79449</c:v>
                      </c:pt>
                      <c:pt idx="7296">
                        <c:v>409.79638</c:v>
                      </c:pt>
                      <c:pt idx="7297">
                        <c:v>409.80288000000002</c:v>
                      </c:pt>
                      <c:pt idx="7298">
                        <c:v>409.79906999999997</c:v>
                      </c:pt>
                      <c:pt idx="7299">
                        <c:v>409.79825</c:v>
                      </c:pt>
                      <c:pt idx="7300">
                        <c:v>409.79458</c:v>
                      </c:pt>
                      <c:pt idx="7301">
                        <c:v>409.80810000000002</c:v>
                      </c:pt>
                      <c:pt idx="7302">
                        <c:v>409.80191000000002</c:v>
                      </c:pt>
                      <c:pt idx="7303">
                        <c:v>409.87866000000002</c:v>
                      </c:pt>
                      <c:pt idx="7304">
                        <c:v>409.88805000000002</c:v>
                      </c:pt>
                      <c:pt idx="7305">
                        <c:v>409.91838999999999</c:v>
                      </c:pt>
                      <c:pt idx="7306">
                        <c:v>409.87743</c:v>
                      </c:pt>
                      <c:pt idx="7307">
                        <c:v>409.78433000000001</c:v>
                      </c:pt>
                      <c:pt idx="7308">
                        <c:v>409.78892000000002</c:v>
                      </c:pt>
                      <c:pt idx="7309">
                        <c:v>409.77724000000001</c:v>
                      </c:pt>
                      <c:pt idx="7310">
                        <c:v>409.78136000000001</c:v>
                      </c:pt>
                      <c:pt idx="7311">
                        <c:v>409.78532000000001</c:v>
                      </c:pt>
                      <c:pt idx="7312">
                        <c:v>409.78662000000003</c:v>
                      </c:pt>
                      <c:pt idx="7313">
                        <c:v>409.80072999999999</c:v>
                      </c:pt>
                      <c:pt idx="7314">
                        <c:v>409.78960000000001</c:v>
                      </c:pt>
                      <c:pt idx="7315">
                        <c:v>409.90145999999999</c:v>
                      </c:pt>
                      <c:pt idx="7316">
                        <c:v>409.89427999999998</c:v>
                      </c:pt>
                      <c:pt idx="7317">
                        <c:v>409.88774999999998</c:v>
                      </c:pt>
                      <c:pt idx="7318">
                        <c:v>409.93583000000001</c:v>
                      </c:pt>
                      <c:pt idx="7319">
                        <c:v>409.81563999999997</c:v>
                      </c:pt>
                      <c:pt idx="7320">
                        <c:v>409.80108999999999</c:v>
                      </c:pt>
                      <c:pt idx="7321">
                        <c:v>409.80770000000001</c:v>
                      </c:pt>
                      <c:pt idx="7322">
                        <c:v>409.79809</c:v>
                      </c:pt>
                      <c:pt idx="7323">
                        <c:v>409.77175999999997</c:v>
                      </c:pt>
                      <c:pt idx="7324">
                        <c:v>409.75623999999999</c:v>
                      </c:pt>
                      <c:pt idx="7325">
                        <c:v>409.77174000000002</c:v>
                      </c:pt>
                      <c:pt idx="7326">
                        <c:v>409.80113999999998</c:v>
                      </c:pt>
                      <c:pt idx="7327">
                        <c:v>409.88727999999998</c:v>
                      </c:pt>
                      <c:pt idx="7328">
                        <c:v>409.90284000000003</c:v>
                      </c:pt>
                      <c:pt idx="7329">
                        <c:v>409.87651</c:v>
                      </c:pt>
                      <c:pt idx="7330">
                        <c:v>409.89084000000003</c:v>
                      </c:pt>
                      <c:pt idx="7331">
                        <c:v>409.77208000000002</c:v>
                      </c:pt>
                      <c:pt idx="7332">
                        <c:v>409.78399000000002</c:v>
                      </c:pt>
                      <c:pt idx="7333">
                        <c:v>409.79001</c:v>
                      </c:pt>
                      <c:pt idx="7334">
                        <c:v>409.80435999999997</c:v>
                      </c:pt>
                      <c:pt idx="7335">
                        <c:v>409.79610000000002</c:v>
                      </c:pt>
                      <c:pt idx="7336">
                        <c:v>409.80227000000002</c:v>
                      </c:pt>
                      <c:pt idx="7337">
                        <c:v>409.80489</c:v>
                      </c:pt>
                      <c:pt idx="7338">
                        <c:v>409.79924999999997</c:v>
                      </c:pt>
                      <c:pt idx="7339">
                        <c:v>409.92363999999998</c:v>
                      </c:pt>
                      <c:pt idx="7340">
                        <c:v>409.88369</c:v>
                      </c:pt>
                      <c:pt idx="7341">
                        <c:v>409.88520999999997</c:v>
                      </c:pt>
                      <c:pt idx="7342">
                        <c:v>409.86896999999999</c:v>
                      </c:pt>
                      <c:pt idx="7343">
                        <c:v>409.80585000000002</c:v>
                      </c:pt>
                      <c:pt idx="7344">
                        <c:v>409.79406</c:v>
                      </c:pt>
                      <c:pt idx="7345">
                        <c:v>409.77976999999998</c:v>
                      </c:pt>
                      <c:pt idx="7346">
                        <c:v>409.79512</c:v>
                      </c:pt>
                      <c:pt idx="7347">
                        <c:v>409.80099000000001</c:v>
                      </c:pt>
                      <c:pt idx="7348">
                        <c:v>409.76931000000002</c:v>
                      </c:pt>
                      <c:pt idx="7349">
                        <c:v>409.78802000000002</c:v>
                      </c:pt>
                      <c:pt idx="7350">
                        <c:v>409.78449999999998</c:v>
                      </c:pt>
                      <c:pt idx="7351">
                        <c:v>409.90255999999999</c:v>
                      </c:pt>
                      <c:pt idx="7352">
                        <c:v>409.89832000000001</c:v>
                      </c:pt>
                      <c:pt idx="7353">
                        <c:v>409.89573999999999</c:v>
                      </c:pt>
                      <c:pt idx="7354">
                        <c:v>409.84082999999998</c:v>
                      </c:pt>
                      <c:pt idx="7355">
                        <c:v>409.77780999999999</c:v>
                      </c:pt>
                      <c:pt idx="7356">
                        <c:v>409.78500000000003</c:v>
                      </c:pt>
                      <c:pt idx="7357">
                        <c:v>409.78059000000002</c:v>
                      </c:pt>
                      <c:pt idx="7358">
                        <c:v>409.78017</c:v>
                      </c:pt>
                      <c:pt idx="7359">
                        <c:v>409.78885000000002</c:v>
                      </c:pt>
                      <c:pt idx="7360">
                        <c:v>409.80284999999998</c:v>
                      </c:pt>
                      <c:pt idx="7361">
                        <c:v>409.78149000000002</c:v>
                      </c:pt>
                      <c:pt idx="7362">
                        <c:v>409.78102000000001</c:v>
                      </c:pt>
                      <c:pt idx="7363">
                        <c:v>409.89942000000002</c:v>
                      </c:pt>
                      <c:pt idx="7364">
                        <c:v>409.95738999999998</c:v>
                      </c:pt>
                      <c:pt idx="7365">
                        <c:v>409.88459</c:v>
                      </c:pt>
                      <c:pt idx="7366">
                        <c:v>409.87675000000002</c:v>
                      </c:pt>
                      <c:pt idx="7367">
                        <c:v>409.82602000000003</c:v>
                      </c:pt>
                      <c:pt idx="7368">
                        <c:v>409.81313</c:v>
                      </c:pt>
                      <c:pt idx="7369">
                        <c:v>409.8202</c:v>
                      </c:pt>
                      <c:pt idx="7370">
                        <c:v>409.82281</c:v>
                      </c:pt>
                      <c:pt idx="7371">
                        <c:v>409.81378000000001</c:v>
                      </c:pt>
                      <c:pt idx="7372">
                        <c:v>409.82317999999998</c:v>
                      </c:pt>
                      <c:pt idx="7373">
                        <c:v>409.81560999999999</c:v>
                      </c:pt>
                      <c:pt idx="7374">
                        <c:v>409.80547999999999</c:v>
                      </c:pt>
                      <c:pt idx="7375">
                        <c:v>409.90591000000001</c:v>
                      </c:pt>
                      <c:pt idx="7376">
                        <c:v>409.90492</c:v>
                      </c:pt>
                      <c:pt idx="7377">
                        <c:v>409.94274000000001</c:v>
                      </c:pt>
                      <c:pt idx="7378">
                        <c:v>409.85638999999998</c:v>
                      </c:pt>
                      <c:pt idx="7379">
                        <c:v>409.84922</c:v>
                      </c:pt>
                      <c:pt idx="7380">
                        <c:v>409.78665999999998</c:v>
                      </c:pt>
                      <c:pt idx="7381">
                        <c:v>409.7894</c:v>
                      </c:pt>
                      <c:pt idx="7382">
                        <c:v>409.78791999999999</c:v>
                      </c:pt>
                      <c:pt idx="7383">
                        <c:v>409.79102</c:v>
                      </c:pt>
                      <c:pt idx="7384">
                        <c:v>409.80178000000001</c:v>
                      </c:pt>
                      <c:pt idx="7385">
                        <c:v>409.79153000000002</c:v>
                      </c:pt>
                      <c:pt idx="7386">
                        <c:v>409.78161999999998</c:v>
                      </c:pt>
                      <c:pt idx="7387">
                        <c:v>409.89872000000003</c:v>
                      </c:pt>
                      <c:pt idx="7388">
                        <c:v>409.8698</c:v>
                      </c:pt>
                      <c:pt idx="7389">
                        <c:v>409.88281000000001</c:v>
                      </c:pt>
                      <c:pt idx="7390">
                        <c:v>409.91716000000002</c:v>
                      </c:pt>
                      <c:pt idx="7391">
                        <c:v>409.82190000000003</c:v>
                      </c:pt>
                      <c:pt idx="7392">
                        <c:v>409.81333000000001</c:v>
                      </c:pt>
                      <c:pt idx="7393">
                        <c:v>409.81939999999997</c:v>
                      </c:pt>
                      <c:pt idx="7394">
                        <c:v>409.81921</c:v>
                      </c:pt>
                      <c:pt idx="7395">
                        <c:v>409.80662999999998</c:v>
                      </c:pt>
                      <c:pt idx="7396">
                        <c:v>409.80802999999997</c:v>
                      </c:pt>
                      <c:pt idx="7397">
                        <c:v>409.79822999999999</c:v>
                      </c:pt>
                      <c:pt idx="7398">
                        <c:v>409.79169999999999</c:v>
                      </c:pt>
                      <c:pt idx="7399">
                        <c:v>409.89067</c:v>
                      </c:pt>
                      <c:pt idx="7400">
                        <c:v>409.90660000000003</c:v>
                      </c:pt>
                      <c:pt idx="7401">
                        <c:v>409.90235000000001</c:v>
                      </c:pt>
                      <c:pt idx="7402">
                        <c:v>409.93146000000002</c:v>
                      </c:pt>
                      <c:pt idx="7403">
                        <c:v>409.78723000000002</c:v>
                      </c:pt>
                      <c:pt idx="7404">
                        <c:v>409.76961</c:v>
                      </c:pt>
                      <c:pt idx="7405">
                        <c:v>409.79131999999998</c:v>
                      </c:pt>
                      <c:pt idx="7406">
                        <c:v>409.80709999999999</c:v>
                      </c:pt>
                      <c:pt idx="7407">
                        <c:v>409.80504999999999</c:v>
                      </c:pt>
                      <c:pt idx="7408">
                        <c:v>409.82699000000002</c:v>
                      </c:pt>
                      <c:pt idx="7409">
                        <c:v>409.81394</c:v>
                      </c:pt>
                      <c:pt idx="7410">
                        <c:v>409.79633000000001</c:v>
                      </c:pt>
                      <c:pt idx="7411">
                        <c:v>409.92669000000001</c:v>
                      </c:pt>
                      <c:pt idx="7412">
                        <c:v>409.92128000000002</c:v>
                      </c:pt>
                      <c:pt idx="7413">
                        <c:v>409.91350999999997</c:v>
                      </c:pt>
                      <c:pt idx="7414">
                        <c:v>409.87950000000001</c:v>
                      </c:pt>
                      <c:pt idx="7415">
                        <c:v>409.80110000000002</c:v>
                      </c:pt>
                      <c:pt idx="7416">
                        <c:v>409.79779000000002</c:v>
                      </c:pt>
                      <c:pt idx="7417">
                        <c:v>409.77399000000003</c:v>
                      </c:pt>
                      <c:pt idx="7418">
                        <c:v>409.78458000000001</c:v>
                      </c:pt>
                      <c:pt idx="7419">
                        <c:v>409.80036999999999</c:v>
                      </c:pt>
                      <c:pt idx="7420">
                        <c:v>409.77077000000003</c:v>
                      </c:pt>
                      <c:pt idx="7421">
                        <c:v>409.77078</c:v>
                      </c:pt>
                      <c:pt idx="7422">
                        <c:v>409.78753</c:v>
                      </c:pt>
                      <c:pt idx="7423">
                        <c:v>409.92225999999999</c:v>
                      </c:pt>
                      <c:pt idx="7424">
                        <c:v>409.96508</c:v>
                      </c:pt>
                      <c:pt idx="7425">
                        <c:v>410.02251999999999</c:v>
                      </c:pt>
                      <c:pt idx="7426">
                        <c:v>410.05914999999999</c:v>
                      </c:pt>
                      <c:pt idx="7427">
                        <c:v>410.02447999999998</c:v>
                      </c:pt>
                      <c:pt idx="7428">
                        <c:v>410.08069</c:v>
                      </c:pt>
                      <c:pt idx="7429">
                        <c:v>410.12493000000001</c:v>
                      </c:pt>
                      <c:pt idx="7430">
                        <c:v>410.1977</c:v>
                      </c:pt>
                      <c:pt idx="7431">
                        <c:v>410.23880000000003</c:v>
                      </c:pt>
                      <c:pt idx="7432">
                        <c:v>410.29512</c:v>
                      </c:pt>
                      <c:pt idx="7433">
                        <c:v>410.33249000000001</c:v>
                      </c:pt>
                      <c:pt idx="7434">
                        <c:v>410.37353000000002</c:v>
                      </c:pt>
                      <c:pt idx="7435">
                        <c:v>410.50853999999998</c:v>
                      </c:pt>
                      <c:pt idx="7436">
                        <c:v>410.60782999999998</c:v>
                      </c:pt>
                      <c:pt idx="7437">
                        <c:v>410.64409999999998</c:v>
                      </c:pt>
                      <c:pt idx="7438">
                        <c:v>410.65028000000001</c:v>
                      </c:pt>
                      <c:pt idx="7439">
                        <c:v>410.63053000000002</c:v>
                      </c:pt>
                      <c:pt idx="7440">
                        <c:v>410.73023000000001</c:v>
                      </c:pt>
                      <c:pt idx="7441">
                        <c:v>410.70832999999999</c:v>
                      </c:pt>
                      <c:pt idx="7442">
                        <c:v>410.76118000000002</c:v>
                      </c:pt>
                      <c:pt idx="7443">
                        <c:v>410.80705999999998</c:v>
                      </c:pt>
                      <c:pt idx="7444">
                        <c:v>410.85151999999999</c:v>
                      </c:pt>
                      <c:pt idx="7445">
                        <c:v>410.91257999999999</c:v>
                      </c:pt>
                      <c:pt idx="7446">
                        <c:v>410.96053000000001</c:v>
                      </c:pt>
                      <c:pt idx="7447">
                        <c:v>411.12574999999998</c:v>
                      </c:pt>
                      <c:pt idx="7448">
                        <c:v>411.17198999999999</c:v>
                      </c:pt>
                      <c:pt idx="7449">
                        <c:v>411.26015999999998</c:v>
                      </c:pt>
                      <c:pt idx="7450">
                        <c:v>411.27017000000001</c:v>
                      </c:pt>
                      <c:pt idx="7451">
                        <c:v>411.22023999999999</c:v>
                      </c:pt>
                      <c:pt idx="7452">
                        <c:v>411.25907000000001</c:v>
                      </c:pt>
                      <c:pt idx="7453">
                        <c:v>411.35802999999999</c:v>
                      </c:pt>
                      <c:pt idx="7454">
                        <c:v>411.40553</c:v>
                      </c:pt>
                      <c:pt idx="7455">
                        <c:v>411.42953</c:v>
                      </c:pt>
                      <c:pt idx="7456">
                        <c:v>411.47456</c:v>
                      </c:pt>
                      <c:pt idx="7457">
                        <c:v>411.51737000000003</c:v>
                      </c:pt>
                      <c:pt idx="7458">
                        <c:v>411.55633</c:v>
                      </c:pt>
                      <c:pt idx="7459">
                        <c:v>411.72201000000001</c:v>
                      </c:pt>
                      <c:pt idx="7460">
                        <c:v>411.77643</c:v>
                      </c:pt>
                      <c:pt idx="7461">
                        <c:v>411.82459</c:v>
                      </c:pt>
                      <c:pt idx="7462">
                        <c:v>411.86891000000003</c:v>
                      </c:pt>
                      <c:pt idx="7463">
                        <c:v>411.82659000000001</c:v>
                      </c:pt>
                      <c:pt idx="7464">
                        <c:v>411.89596999999998</c:v>
                      </c:pt>
                      <c:pt idx="7465">
                        <c:v>411.94457</c:v>
                      </c:pt>
                      <c:pt idx="7466">
                        <c:v>411.98291</c:v>
                      </c:pt>
                      <c:pt idx="7467">
                        <c:v>412.00430999999998</c:v>
                      </c:pt>
                      <c:pt idx="7468">
                        <c:v>412.0428</c:v>
                      </c:pt>
                      <c:pt idx="7469">
                        <c:v>412.10863999999998</c:v>
                      </c:pt>
                      <c:pt idx="7470">
                        <c:v>412.17358999999999</c:v>
                      </c:pt>
                      <c:pt idx="7471">
                        <c:v>412.29919999999998</c:v>
                      </c:pt>
                      <c:pt idx="7472">
                        <c:v>412.36838</c:v>
                      </c:pt>
                      <c:pt idx="7473">
                        <c:v>412.41809999999998</c:v>
                      </c:pt>
                      <c:pt idx="7474">
                        <c:v>412.49275999999998</c:v>
                      </c:pt>
                      <c:pt idx="7475">
                        <c:v>412.44567000000001</c:v>
                      </c:pt>
                      <c:pt idx="7476">
                        <c:v>412.48568999999998</c:v>
                      </c:pt>
                      <c:pt idx="7477">
                        <c:v>412.50170000000003</c:v>
                      </c:pt>
                      <c:pt idx="7478">
                        <c:v>412.57076999999998</c:v>
                      </c:pt>
                      <c:pt idx="7479">
                        <c:v>412.61313999999999</c:v>
                      </c:pt>
                      <c:pt idx="7480">
                        <c:v>412.6823</c:v>
                      </c:pt>
                      <c:pt idx="7481">
                        <c:v>412.71440999999999</c:v>
                      </c:pt>
                      <c:pt idx="7482">
                        <c:v>412.76472999999999</c:v>
                      </c:pt>
                      <c:pt idx="7483">
                        <c:v>412.94666000000001</c:v>
                      </c:pt>
                      <c:pt idx="7484">
                        <c:v>412.96363000000002</c:v>
                      </c:pt>
                      <c:pt idx="7485">
                        <c:v>413.03079000000002</c:v>
                      </c:pt>
                      <c:pt idx="7486">
                        <c:v>413.06567000000001</c:v>
                      </c:pt>
                      <c:pt idx="7487">
                        <c:v>413.05928</c:v>
                      </c:pt>
                      <c:pt idx="7488">
                        <c:v>413.09976</c:v>
                      </c:pt>
                      <c:pt idx="7489">
                        <c:v>413.13643000000002</c:v>
                      </c:pt>
                      <c:pt idx="7490">
                        <c:v>413.17802</c:v>
                      </c:pt>
                      <c:pt idx="7491">
                        <c:v>413.22149999999999</c:v>
                      </c:pt>
                      <c:pt idx="7492">
                        <c:v>413.25288</c:v>
                      </c:pt>
                      <c:pt idx="7493">
                        <c:v>413.28512999999998</c:v>
                      </c:pt>
                      <c:pt idx="7494">
                        <c:v>413.35140999999999</c:v>
                      </c:pt>
                      <c:pt idx="7495">
                        <c:v>413.54586</c:v>
                      </c:pt>
                      <c:pt idx="7496">
                        <c:v>413.57625999999999</c:v>
                      </c:pt>
                      <c:pt idx="7497">
                        <c:v>413.61135000000002</c:v>
                      </c:pt>
                      <c:pt idx="7498">
                        <c:v>413.63119</c:v>
                      </c:pt>
                      <c:pt idx="7499">
                        <c:v>413.59935000000002</c:v>
                      </c:pt>
                      <c:pt idx="7500">
                        <c:v>413.69128999999998</c:v>
                      </c:pt>
                      <c:pt idx="7501">
                        <c:v>413.73442999999997</c:v>
                      </c:pt>
                      <c:pt idx="7502">
                        <c:v>413.77625</c:v>
                      </c:pt>
                      <c:pt idx="7503">
                        <c:v>413.81245999999999</c:v>
                      </c:pt>
                      <c:pt idx="7504">
                        <c:v>413.86192</c:v>
                      </c:pt>
                      <c:pt idx="7505">
                        <c:v>413.91055999999998</c:v>
                      </c:pt>
                      <c:pt idx="7506">
                        <c:v>413.94434999999999</c:v>
                      </c:pt>
                      <c:pt idx="7507">
                        <c:v>414.12335999999999</c:v>
                      </c:pt>
                      <c:pt idx="7508">
                        <c:v>414.21825000000001</c:v>
                      </c:pt>
                      <c:pt idx="7509">
                        <c:v>414.21690999999998</c:v>
                      </c:pt>
                      <c:pt idx="7510">
                        <c:v>414.25006999999999</c:v>
                      </c:pt>
                      <c:pt idx="7511">
                        <c:v>414.18342999999999</c:v>
                      </c:pt>
                      <c:pt idx="7512">
                        <c:v>414.24020999999999</c:v>
                      </c:pt>
                      <c:pt idx="7513">
                        <c:v>414.31142</c:v>
                      </c:pt>
                      <c:pt idx="7514">
                        <c:v>414.37909999999999</c:v>
                      </c:pt>
                      <c:pt idx="7515">
                        <c:v>414.42435</c:v>
                      </c:pt>
                      <c:pt idx="7516">
                        <c:v>414.49898999999999</c:v>
                      </c:pt>
                      <c:pt idx="7517">
                        <c:v>414.52136999999999</c:v>
                      </c:pt>
                      <c:pt idx="7518">
                        <c:v>414.57096000000001</c:v>
                      </c:pt>
                      <c:pt idx="7519">
                        <c:v>414.70366999999999</c:v>
                      </c:pt>
                      <c:pt idx="7520">
                        <c:v>414.75270999999998</c:v>
                      </c:pt>
                      <c:pt idx="7521">
                        <c:v>414.86246</c:v>
                      </c:pt>
                      <c:pt idx="7522">
                        <c:v>414.85539999999997</c:v>
                      </c:pt>
                      <c:pt idx="7523">
                        <c:v>414.80918000000003</c:v>
                      </c:pt>
                      <c:pt idx="7524">
                        <c:v>414.84782999999999</c:v>
                      </c:pt>
                      <c:pt idx="7525">
                        <c:v>414.91858999999999</c:v>
                      </c:pt>
                      <c:pt idx="7526">
                        <c:v>414.96285</c:v>
                      </c:pt>
                      <c:pt idx="7527">
                        <c:v>415.01634999999999</c:v>
                      </c:pt>
                      <c:pt idx="7528">
                        <c:v>415.08371</c:v>
                      </c:pt>
                      <c:pt idx="7529">
                        <c:v>415.12419</c:v>
                      </c:pt>
                      <c:pt idx="7530">
                        <c:v>415.18338999999997</c:v>
                      </c:pt>
                      <c:pt idx="7531">
                        <c:v>415.32139000000001</c:v>
                      </c:pt>
                      <c:pt idx="7532">
                        <c:v>415.36428000000001</c:v>
                      </c:pt>
                      <c:pt idx="7533">
                        <c:v>415.44459999999998</c:v>
                      </c:pt>
                      <c:pt idx="7534">
                        <c:v>415.43288000000001</c:v>
                      </c:pt>
                      <c:pt idx="7535">
                        <c:v>415.40989000000002</c:v>
                      </c:pt>
                      <c:pt idx="7536">
                        <c:v>415.45699999999999</c:v>
                      </c:pt>
                      <c:pt idx="7537">
                        <c:v>415.49525999999997</c:v>
                      </c:pt>
                      <c:pt idx="7538">
                        <c:v>415.55131</c:v>
                      </c:pt>
                      <c:pt idx="7539">
                        <c:v>415.61667</c:v>
                      </c:pt>
                      <c:pt idx="7540">
                        <c:v>415.66507999999999</c:v>
                      </c:pt>
                      <c:pt idx="7541">
                        <c:v>415.75556999999998</c:v>
                      </c:pt>
                      <c:pt idx="7542">
                        <c:v>415.78631999999999</c:v>
                      </c:pt>
                      <c:pt idx="7543">
                        <c:v>415.89974000000001</c:v>
                      </c:pt>
                      <c:pt idx="7544">
                        <c:v>415.94801000000001</c:v>
                      </c:pt>
                      <c:pt idx="7545">
                        <c:v>416.00036999999998</c:v>
                      </c:pt>
                      <c:pt idx="7546">
                        <c:v>416.10642000000001</c:v>
                      </c:pt>
                      <c:pt idx="7547">
                        <c:v>416.02035000000001</c:v>
                      </c:pt>
                      <c:pt idx="7548">
                        <c:v>416.04660000000001</c:v>
                      </c:pt>
                      <c:pt idx="7549">
                        <c:v>416.10099000000002</c:v>
                      </c:pt>
                      <c:pt idx="7550">
                        <c:v>416.14496000000003</c:v>
                      </c:pt>
                      <c:pt idx="7551">
                        <c:v>416.21861999999999</c:v>
                      </c:pt>
                      <c:pt idx="7552">
                        <c:v>416.27042</c:v>
                      </c:pt>
                      <c:pt idx="7553">
                        <c:v>416.31443000000002</c:v>
                      </c:pt>
                      <c:pt idx="7554">
                        <c:v>416.37513999999999</c:v>
                      </c:pt>
                      <c:pt idx="7555">
                        <c:v>416.56504000000001</c:v>
                      </c:pt>
                      <c:pt idx="7556">
                        <c:v>416.57456000000002</c:v>
                      </c:pt>
                      <c:pt idx="7557">
                        <c:v>416.62344999999999</c:v>
                      </c:pt>
                      <c:pt idx="7558">
                        <c:v>416.64370000000002</c:v>
                      </c:pt>
                      <c:pt idx="7559">
                        <c:v>416.62576000000001</c:v>
                      </c:pt>
                      <c:pt idx="7560">
                        <c:v>416.66136</c:v>
                      </c:pt>
                      <c:pt idx="7561">
                        <c:v>416.74657999999999</c:v>
                      </c:pt>
                      <c:pt idx="7562">
                        <c:v>416.75558999999998</c:v>
                      </c:pt>
                      <c:pt idx="7563">
                        <c:v>416.80270000000002</c:v>
                      </c:pt>
                      <c:pt idx="7564">
                        <c:v>416.84669000000002</c:v>
                      </c:pt>
                      <c:pt idx="7565">
                        <c:v>416.91680000000002</c:v>
                      </c:pt>
                      <c:pt idx="7566">
                        <c:v>416.95094</c:v>
                      </c:pt>
                      <c:pt idx="7567">
                        <c:v>417.14028000000002</c:v>
                      </c:pt>
                      <c:pt idx="7568">
                        <c:v>417.17941000000002</c:v>
                      </c:pt>
                      <c:pt idx="7569">
                        <c:v>417.22107</c:v>
                      </c:pt>
                      <c:pt idx="7570">
                        <c:v>417.26265999999998</c:v>
                      </c:pt>
                      <c:pt idx="7571">
                        <c:v>417.21388000000002</c:v>
                      </c:pt>
                      <c:pt idx="7572">
                        <c:v>417.26400999999998</c:v>
                      </c:pt>
                      <c:pt idx="7573">
                        <c:v>417.30682999999999</c:v>
                      </c:pt>
                      <c:pt idx="7574">
                        <c:v>417.37824000000001</c:v>
                      </c:pt>
                      <c:pt idx="7575">
                        <c:v>417.41888</c:v>
                      </c:pt>
                      <c:pt idx="7576">
                        <c:v>417.46985000000001</c:v>
                      </c:pt>
                      <c:pt idx="7577">
                        <c:v>417.51875999999999</c:v>
                      </c:pt>
                      <c:pt idx="7578">
                        <c:v>417.57817999999997</c:v>
                      </c:pt>
                      <c:pt idx="7579">
                        <c:v>417.72667000000001</c:v>
                      </c:pt>
                      <c:pt idx="7580">
                        <c:v>417.80693000000002</c:v>
                      </c:pt>
                      <c:pt idx="7581">
                        <c:v>417.82645000000002</c:v>
                      </c:pt>
                      <c:pt idx="7582">
                        <c:v>417.88004000000001</c:v>
                      </c:pt>
                      <c:pt idx="7583">
                        <c:v>417.81166999999999</c:v>
                      </c:pt>
                      <c:pt idx="7584">
                        <c:v>417.86714000000001</c:v>
                      </c:pt>
                      <c:pt idx="7585">
                        <c:v>417.89879000000002</c:v>
                      </c:pt>
                      <c:pt idx="7586">
                        <c:v>417.96472999999997</c:v>
                      </c:pt>
                      <c:pt idx="7587">
                        <c:v>418.00644</c:v>
                      </c:pt>
                      <c:pt idx="7588">
                        <c:v>418.05221</c:v>
                      </c:pt>
                      <c:pt idx="7589">
                        <c:v>418.12887000000001</c:v>
                      </c:pt>
                      <c:pt idx="7590">
                        <c:v>418.12756000000002</c:v>
                      </c:pt>
                      <c:pt idx="7591">
                        <c:v>418.30390999999997</c:v>
                      </c:pt>
                      <c:pt idx="7592">
                        <c:v>418.35858999999999</c:v>
                      </c:pt>
                      <c:pt idx="7593">
                        <c:v>418.43928</c:v>
                      </c:pt>
                      <c:pt idx="7594">
                        <c:v>418.45686000000001</c:v>
                      </c:pt>
                      <c:pt idx="7595">
                        <c:v>418.43786</c:v>
                      </c:pt>
                      <c:pt idx="7596">
                        <c:v>418.49369999999999</c:v>
                      </c:pt>
                      <c:pt idx="7597">
                        <c:v>418.54383999999999</c:v>
                      </c:pt>
                      <c:pt idx="7598">
                        <c:v>418.57184999999998</c:v>
                      </c:pt>
                      <c:pt idx="7599">
                        <c:v>418.63603999999998</c:v>
                      </c:pt>
                      <c:pt idx="7600">
                        <c:v>418.64688000000001</c:v>
                      </c:pt>
                      <c:pt idx="7601">
                        <c:v>418.70375000000001</c:v>
                      </c:pt>
                      <c:pt idx="7602">
                        <c:v>418.73442</c:v>
                      </c:pt>
                      <c:pt idx="7603">
                        <c:v>418.89692000000002</c:v>
                      </c:pt>
                      <c:pt idx="7604">
                        <c:v>418.96465999999998</c:v>
                      </c:pt>
                      <c:pt idx="7605">
                        <c:v>419.04611</c:v>
                      </c:pt>
                      <c:pt idx="7606">
                        <c:v>419.04297000000003</c:v>
                      </c:pt>
                      <c:pt idx="7607">
                        <c:v>419.01868999999999</c:v>
                      </c:pt>
                      <c:pt idx="7608">
                        <c:v>419.04703999999998</c:v>
                      </c:pt>
                      <c:pt idx="7609">
                        <c:v>419.13848999999999</c:v>
                      </c:pt>
                      <c:pt idx="7610">
                        <c:v>419.19373999999999</c:v>
                      </c:pt>
                      <c:pt idx="7611">
                        <c:v>419.22331000000003</c:v>
                      </c:pt>
                      <c:pt idx="7612">
                        <c:v>419.30194</c:v>
                      </c:pt>
                      <c:pt idx="7613">
                        <c:v>419.32902999999999</c:v>
                      </c:pt>
                      <c:pt idx="7614">
                        <c:v>419.36174999999997</c:v>
                      </c:pt>
                      <c:pt idx="7615">
                        <c:v>419.50765999999999</c:v>
                      </c:pt>
                      <c:pt idx="7616">
                        <c:v>419.59300999999999</c:v>
                      </c:pt>
                      <c:pt idx="7617">
                        <c:v>419.63213999999999</c:v>
                      </c:pt>
                      <c:pt idx="7618">
                        <c:v>419.69427999999999</c:v>
                      </c:pt>
                      <c:pt idx="7619">
                        <c:v>419.60088999999999</c:v>
                      </c:pt>
                      <c:pt idx="7620">
                        <c:v>419.68558999999999</c:v>
                      </c:pt>
                      <c:pt idx="7621">
                        <c:v>419.72742</c:v>
                      </c:pt>
                      <c:pt idx="7622">
                        <c:v>419.81119999999999</c:v>
                      </c:pt>
                      <c:pt idx="7623">
                        <c:v>419.86149</c:v>
                      </c:pt>
                      <c:pt idx="7624">
                        <c:v>419.88771000000003</c:v>
                      </c:pt>
                      <c:pt idx="7625">
                        <c:v>419.91928000000001</c:v>
                      </c:pt>
                      <c:pt idx="7626">
                        <c:v>419.96028000000001</c:v>
                      </c:pt>
                      <c:pt idx="7627">
                        <c:v>420.11682000000002</c:v>
                      </c:pt>
                      <c:pt idx="7628">
                        <c:v>420.17754000000002</c:v>
                      </c:pt>
                      <c:pt idx="7629">
                        <c:v>420.22976</c:v>
                      </c:pt>
                      <c:pt idx="7630">
                        <c:v>420.25891999999999</c:v>
                      </c:pt>
                      <c:pt idx="7631">
                        <c:v>420.22987000000001</c:v>
                      </c:pt>
                      <c:pt idx="7632">
                        <c:v>420.27688000000001</c:v>
                      </c:pt>
                      <c:pt idx="7633">
                        <c:v>420.34980999999999</c:v>
                      </c:pt>
                      <c:pt idx="7634">
                        <c:v>420.39600999999999</c:v>
                      </c:pt>
                      <c:pt idx="7635">
                        <c:v>420.43353999999999</c:v>
                      </c:pt>
                      <c:pt idx="7636">
                        <c:v>420.47248000000002</c:v>
                      </c:pt>
                      <c:pt idx="7637">
                        <c:v>420.51258000000001</c:v>
                      </c:pt>
                      <c:pt idx="7638">
                        <c:v>420.55459999999999</c:v>
                      </c:pt>
                      <c:pt idx="7639">
                        <c:v>420.74703</c:v>
                      </c:pt>
                      <c:pt idx="7640">
                        <c:v>420.77087</c:v>
                      </c:pt>
                      <c:pt idx="7641">
                        <c:v>420.85232000000002</c:v>
                      </c:pt>
                      <c:pt idx="7642">
                        <c:v>420.89190000000002</c:v>
                      </c:pt>
                      <c:pt idx="7643">
                        <c:v>420.87786999999997</c:v>
                      </c:pt>
                      <c:pt idx="7644">
                        <c:v>420.89679999999998</c:v>
                      </c:pt>
                      <c:pt idx="7645">
                        <c:v>420.89620000000002</c:v>
                      </c:pt>
                      <c:pt idx="7646">
                        <c:v>420.98790000000002</c:v>
                      </c:pt>
                      <c:pt idx="7647">
                        <c:v>421.01848999999999</c:v>
                      </c:pt>
                      <c:pt idx="7648">
                        <c:v>421.0702</c:v>
                      </c:pt>
                      <c:pt idx="7649">
                        <c:v>421.14058</c:v>
                      </c:pt>
                      <c:pt idx="7650">
                        <c:v>421.18835999999999</c:v>
                      </c:pt>
                      <c:pt idx="7651">
                        <c:v>421.33449999999999</c:v>
                      </c:pt>
                      <c:pt idx="7652">
                        <c:v>421.41158999999999</c:v>
                      </c:pt>
                      <c:pt idx="7653">
                        <c:v>421.41493000000003</c:v>
                      </c:pt>
                      <c:pt idx="7654">
                        <c:v>421.43738000000002</c:v>
                      </c:pt>
                      <c:pt idx="7655">
                        <c:v>421.40418</c:v>
                      </c:pt>
                      <c:pt idx="7656">
                        <c:v>421.46748000000002</c:v>
                      </c:pt>
                      <c:pt idx="7657">
                        <c:v>421.51443</c:v>
                      </c:pt>
                      <c:pt idx="7658">
                        <c:v>421.57387999999997</c:v>
                      </c:pt>
                      <c:pt idx="7659">
                        <c:v>421.65091999999999</c:v>
                      </c:pt>
                      <c:pt idx="7660">
                        <c:v>421.70159999999998</c:v>
                      </c:pt>
                      <c:pt idx="7661">
                        <c:v>421.71046999999999</c:v>
                      </c:pt>
                      <c:pt idx="7662">
                        <c:v>421.75304999999997</c:v>
                      </c:pt>
                      <c:pt idx="7663">
                        <c:v>421.91264999999999</c:v>
                      </c:pt>
                      <c:pt idx="7664">
                        <c:v>421.97829999999999</c:v>
                      </c:pt>
                      <c:pt idx="7665">
                        <c:v>422.04991000000001</c:v>
                      </c:pt>
                      <c:pt idx="7666">
                        <c:v>422.02305000000001</c:v>
                      </c:pt>
                      <c:pt idx="7667">
                        <c:v>422.03100999999998</c:v>
                      </c:pt>
                      <c:pt idx="7668">
                        <c:v>422.09939000000003</c:v>
                      </c:pt>
                      <c:pt idx="7669">
                        <c:v>422.11818</c:v>
                      </c:pt>
                      <c:pt idx="7670">
                        <c:v>422.17344000000003</c:v>
                      </c:pt>
                      <c:pt idx="7671">
                        <c:v>422.20522999999997</c:v>
                      </c:pt>
                      <c:pt idx="7672">
                        <c:v>422.26060000000001</c:v>
                      </c:pt>
                      <c:pt idx="7673">
                        <c:v>422.34235999999999</c:v>
                      </c:pt>
                      <c:pt idx="7674">
                        <c:v>422.35847999999999</c:v>
                      </c:pt>
                      <c:pt idx="7675">
                        <c:v>422.50603000000001</c:v>
                      </c:pt>
                      <c:pt idx="7676">
                        <c:v>422.58963</c:v>
                      </c:pt>
                      <c:pt idx="7677">
                        <c:v>422.65006</c:v>
                      </c:pt>
                      <c:pt idx="7678">
                        <c:v>422.67570999999998</c:v>
                      </c:pt>
                      <c:pt idx="7679">
                        <c:v>422.64614</c:v>
                      </c:pt>
                      <c:pt idx="7680">
                        <c:v>422.67568</c:v>
                      </c:pt>
                      <c:pt idx="7681">
                        <c:v>422.71285</c:v>
                      </c:pt>
                      <c:pt idx="7682">
                        <c:v>422.76101999999997</c:v>
                      </c:pt>
                      <c:pt idx="7683">
                        <c:v>422.86479000000003</c:v>
                      </c:pt>
                      <c:pt idx="7684">
                        <c:v>422.85154</c:v>
                      </c:pt>
                      <c:pt idx="7685">
                        <c:v>422.89328999999998</c:v>
                      </c:pt>
                      <c:pt idx="7686">
                        <c:v>422.98588000000001</c:v>
                      </c:pt>
                      <c:pt idx="7687">
                        <c:v>423.10672</c:v>
                      </c:pt>
                      <c:pt idx="7688">
                        <c:v>423.19067000000001</c:v>
                      </c:pt>
                      <c:pt idx="7689">
                        <c:v>423.21629999999999</c:v>
                      </c:pt>
                      <c:pt idx="7690">
                        <c:v>423.26632999999998</c:v>
                      </c:pt>
                      <c:pt idx="7691">
                        <c:v>423.23052999999999</c:v>
                      </c:pt>
                      <c:pt idx="7692">
                        <c:v>423.25211999999999</c:v>
                      </c:pt>
                      <c:pt idx="7693">
                        <c:v>423.29899</c:v>
                      </c:pt>
                      <c:pt idx="7694">
                        <c:v>423.35962000000001</c:v>
                      </c:pt>
                      <c:pt idx="7695">
                        <c:v>423.39195999999998</c:v>
                      </c:pt>
                      <c:pt idx="7696">
                        <c:v>423.45724999999999</c:v>
                      </c:pt>
                      <c:pt idx="7697">
                        <c:v>423.53917999999999</c:v>
                      </c:pt>
                      <c:pt idx="7698">
                        <c:v>423.59438</c:v>
                      </c:pt>
                      <c:pt idx="7699">
                        <c:v>423.74518999999998</c:v>
                      </c:pt>
                      <c:pt idx="7700">
                        <c:v>423.79127999999997</c:v>
                      </c:pt>
                      <c:pt idx="7701">
                        <c:v>423.82130000000001</c:v>
                      </c:pt>
                      <c:pt idx="7702">
                        <c:v>423.80398000000002</c:v>
                      </c:pt>
                      <c:pt idx="7703">
                        <c:v>423.83008999999998</c:v>
                      </c:pt>
                      <c:pt idx="7704">
                        <c:v>423.87225999999998</c:v>
                      </c:pt>
                      <c:pt idx="7705">
                        <c:v>423.92984000000001</c:v>
                      </c:pt>
                      <c:pt idx="7706">
                        <c:v>423.97818999999998</c:v>
                      </c:pt>
                      <c:pt idx="7707">
                        <c:v>424.0505</c:v>
                      </c:pt>
                      <c:pt idx="7708">
                        <c:v>424.06092000000001</c:v>
                      </c:pt>
                      <c:pt idx="7709">
                        <c:v>424.08960999999999</c:v>
                      </c:pt>
                      <c:pt idx="7710">
                        <c:v>424.15812</c:v>
                      </c:pt>
                      <c:pt idx="7711">
                        <c:v>424.36094000000003</c:v>
                      </c:pt>
                      <c:pt idx="7712">
                        <c:v>424.37223</c:v>
                      </c:pt>
                      <c:pt idx="7713">
                        <c:v>424.44815999999997</c:v>
                      </c:pt>
                      <c:pt idx="7714">
                        <c:v>424.45783999999998</c:v>
                      </c:pt>
                      <c:pt idx="7715">
                        <c:v>424.41921000000002</c:v>
                      </c:pt>
                      <c:pt idx="7716">
                        <c:v>424.43324000000001</c:v>
                      </c:pt>
                      <c:pt idx="7717">
                        <c:v>424.50891999999999</c:v>
                      </c:pt>
                      <c:pt idx="7718">
                        <c:v>424.54633999999999</c:v>
                      </c:pt>
                      <c:pt idx="7719">
                        <c:v>424.61360999999999</c:v>
                      </c:pt>
                      <c:pt idx="7720">
                        <c:v>424.67277000000001</c:v>
                      </c:pt>
                      <c:pt idx="7721">
                        <c:v>424.74639000000002</c:v>
                      </c:pt>
                      <c:pt idx="7722">
                        <c:v>424.76817999999997</c:v>
                      </c:pt>
                      <c:pt idx="7723">
                        <c:v>424.86347999999998</c:v>
                      </c:pt>
                      <c:pt idx="7724">
                        <c:v>424.99927000000002</c:v>
                      </c:pt>
                      <c:pt idx="7725">
                        <c:v>425.01477999999997</c:v>
                      </c:pt>
                      <c:pt idx="7726">
                        <c:v>425.05765000000002</c:v>
                      </c:pt>
                      <c:pt idx="7727">
                        <c:v>425.05644999999998</c:v>
                      </c:pt>
                      <c:pt idx="7728">
                        <c:v>425.07859000000002</c:v>
                      </c:pt>
                      <c:pt idx="7729">
                        <c:v>425.11905999999999</c:v>
                      </c:pt>
                      <c:pt idx="7730">
                        <c:v>425.16645</c:v>
                      </c:pt>
                      <c:pt idx="7731">
                        <c:v>425.22129999999999</c:v>
                      </c:pt>
                      <c:pt idx="7732">
                        <c:v>425.27866999999998</c:v>
                      </c:pt>
                      <c:pt idx="7733">
                        <c:v>425.35278</c:v>
                      </c:pt>
                      <c:pt idx="7734">
                        <c:v>425.37878999999998</c:v>
                      </c:pt>
                      <c:pt idx="7735">
                        <c:v>425.50670000000002</c:v>
                      </c:pt>
                      <c:pt idx="7736">
                        <c:v>425.596</c:v>
                      </c:pt>
                      <c:pt idx="7737">
                        <c:v>425.62294000000003</c:v>
                      </c:pt>
                      <c:pt idx="7738">
                        <c:v>425.65577999999999</c:v>
                      </c:pt>
                      <c:pt idx="7739">
                        <c:v>425.65244000000001</c:v>
                      </c:pt>
                      <c:pt idx="7740">
                        <c:v>425.65766000000002</c:v>
                      </c:pt>
                      <c:pt idx="7741">
                        <c:v>425.71633000000003</c:v>
                      </c:pt>
                      <c:pt idx="7742">
                        <c:v>425.74430000000001</c:v>
                      </c:pt>
                      <c:pt idx="7743">
                        <c:v>425.80950999999999</c:v>
                      </c:pt>
                      <c:pt idx="7744">
                        <c:v>425.88808999999998</c:v>
                      </c:pt>
                      <c:pt idx="7745">
                        <c:v>425.93966999999998</c:v>
                      </c:pt>
                      <c:pt idx="7746">
                        <c:v>425.94925000000001</c:v>
                      </c:pt>
                      <c:pt idx="7747">
                        <c:v>426.11739999999998</c:v>
                      </c:pt>
                      <c:pt idx="7748">
                        <c:v>426.16757000000001</c:v>
                      </c:pt>
                      <c:pt idx="7749">
                        <c:v>426.24653000000001</c:v>
                      </c:pt>
                      <c:pt idx="7750">
                        <c:v>426.25465000000003</c:v>
                      </c:pt>
                      <c:pt idx="7751">
                        <c:v>426.19245999999998</c:v>
                      </c:pt>
                      <c:pt idx="7752">
                        <c:v>426.24646999999999</c:v>
                      </c:pt>
                      <c:pt idx="7753">
                        <c:v>426.33307000000002</c:v>
                      </c:pt>
                      <c:pt idx="7754">
                        <c:v>426.36635999999999</c:v>
                      </c:pt>
                      <c:pt idx="7755">
                        <c:v>426.4237</c:v>
                      </c:pt>
                      <c:pt idx="7756">
                        <c:v>426.45397000000003</c:v>
                      </c:pt>
                      <c:pt idx="7757">
                        <c:v>426.51575000000003</c:v>
                      </c:pt>
                      <c:pt idx="7758">
                        <c:v>426.55371000000002</c:v>
                      </c:pt>
                      <c:pt idx="7759">
                        <c:v>426.70808</c:v>
                      </c:pt>
                      <c:pt idx="7760">
                        <c:v>426.76326</c:v>
                      </c:pt>
                      <c:pt idx="7761">
                        <c:v>426.82231999999999</c:v>
                      </c:pt>
                      <c:pt idx="7762">
                        <c:v>426.84372999999999</c:v>
                      </c:pt>
                      <c:pt idx="7763">
                        <c:v>426.80572999999998</c:v>
                      </c:pt>
                      <c:pt idx="7764">
                        <c:v>426.86344000000003</c:v>
                      </c:pt>
                      <c:pt idx="7765">
                        <c:v>426.92989999999998</c:v>
                      </c:pt>
                      <c:pt idx="7766">
                        <c:v>426.96537999999998</c:v>
                      </c:pt>
                      <c:pt idx="7767">
                        <c:v>426.98883999999998</c:v>
                      </c:pt>
                      <c:pt idx="7768">
                        <c:v>427.03386</c:v>
                      </c:pt>
                      <c:pt idx="7769">
                        <c:v>427.10156000000001</c:v>
                      </c:pt>
                      <c:pt idx="7770">
                        <c:v>427.16390999999999</c:v>
                      </c:pt>
                      <c:pt idx="7771">
                        <c:v>427.30619999999999</c:v>
                      </c:pt>
                      <c:pt idx="7772">
                        <c:v>427.37808999999999</c:v>
                      </c:pt>
                      <c:pt idx="7773">
                        <c:v>427.39283999999998</c:v>
                      </c:pt>
                      <c:pt idx="7774">
                        <c:v>427.44204999999999</c:v>
                      </c:pt>
                      <c:pt idx="7775">
                        <c:v>427.41379999999998</c:v>
                      </c:pt>
                      <c:pt idx="7776">
                        <c:v>427.47667000000001</c:v>
                      </c:pt>
                      <c:pt idx="7777">
                        <c:v>427.52908000000002</c:v>
                      </c:pt>
                      <c:pt idx="7778">
                        <c:v>427.53685999999999</c:v>
                      </c:pt>
                      <c:pt idx="7779">
                        <c:v>427.59915000000001</c:v>
                      </c:pt>
                      <c:pt idx="7780">
                        <c:v>427.62365</c:v>
                      </c:pt>
                      <c:pt idx="7781">
                        <c:v>427.71440000000001</c:v>
                      </c:pt>
                      <c:pt idx="7782">
                        <c:v>427.78645</c:v>
                      </c:pt>
                      <c:pt idx="7783">
                        <c:v>427.93520999999998</c:v>
                      </c:pt>
                      <c:pt idx="7784">
                        <c:v>427.95024000000001</c:v>
                      </c:pt>
                      <c:pt idx="7785">
                        <c:v>428.00152000000003</c:v>
                      </c:pt>
                      <c:pt idx="7786">
                        <c:v>428.05531000000002</c:v>
                      </c:pt>
                      <c:pt idx="7787">
                        <c:v>428.03694999999999</c:v>
                      </c:pt>
                      <c:pt idx="7788">
                        <c:v>428.08012000000002</c:v>
                      </c:pt>
                      <c:pt idx="7789">
                        <c:v>428.10347999999999</c:v>
                      </c:pt>
                      <c:pt idx="7790">
                        <c:v>428.14753999999999</c:v>
                      </c:pt>
                      <c:pt idx="7791">
                        <c:v>428.19968999999998</c:v>
                      </c:pt>
                      <c:pt idx="7792">
                        <c:v>428.23743999999999</c:v>
                      </c:pt>
                      <c:pt idx="7793">
                        <c:v>428.31482</c:v>
                      </c:pt>
                      <c:pt idx="7794">
                        <c:v>428.36723000000001</c:v>
                      </c:pt>
                      <c:pt idx="7795">
                        <c:v>428.50839000000002</c:v>
                      </c:pt>
                      <c:pt idx="7796">
                        <c:v>428.59260999999998</c:v>
                      </c:pt>
                      <c:pt idx="7797">
                        <c:v>428.60491999999999</c:v>
                      </c:pt>
                      <c:pt idx="7798">
                        <c:v>428.62360999999999</c:v>
                      </c:pt>
                      <c:pt idx="7799">
                        <c:v>428.58762000000002</c:v>
                      </c:pt>
                      <c:pt idx="7800">
                        <c:v>428.66833000000003</c:v>
                      </c:pt>
                      <c:pt idx="7801">
                        <c:v>428.68875000000003</c:v>
                      </c:pt>
                      <c:pt idx="7802">
                        <c:v>428.74306000000001</c:v>
                      </c:pt>
                      <c:pt idx="7803">
                        <c:v>428.80851000000001</c:v>
                      </c:pt>
                      <c:pt idx="7804">
                        <c:v>428.88605000000001</c:v>
                      </c:pt>
                      <c:pt idx="7805">
                        <c:v>428.92935</c:v>
                      </c:pt>
                      <c:pt idx="7806">
                        <c:v>428.96445</c:v>
                      </c:pt>
                      <c:pt idx="7807">
                        <c:v>429.10431</c:v>
                      </c:pt>
                      <c:pt idx="7808">
                        <c:v>429.17516999999998</c:v>
                      </c:pt>
                      <c:pt idx="7809">
                        <c:v>429.19177000000002</c:v>
                      </c:pt>
                      <c:pt idx="7810">
                        <c:v>429.23786000000001</c:v>
                      </c:pt>
                      <c:pt idx="7811">
                        <c:v>429.18894999999998</c:v>
                      </c:pt>
                      <c:pt idx="7812">
                        <c:v>429.24732999999998</c:v>
                      </c:pt>
                      <c:pt idx="7813">
                        <c:v>429.30946999999998</c:v>
                      </c:pt>
                      <c:pt idx="7814">
                        <c:v>429.34688</c:v>
                      </c:pt>
                      <c:pt idx="7815">
                        <c:v>429.41584</c:v>
                      </c:pt>
                      <c:pt idx="7816">
                        <c:v>429.45146999999997</c:v>
                      </c:pt>
                      <c:pt idx="7817">
                        <c:v>429.49238000000003</c:v>
                      </c:pt>
                      <c:pt idx="7818">
                        <c:v>429.53798999999998</c:v>
                      </c:pt>
                      <c:pt idx="7819">
                        <c:v>429.68991</c:v>
                      </c:pt>
                      <c:pt idx="7820">
                        <c:v>429.75641000000002</c:v>
                      </c:pt>
                      <c:pt idx="7821">
                        <c:v>429.80230999999998</c:v>
                      </c:pt>
                      <c:pt idx="7822">
                        <c:v>429.83629999999999</c:v>
                      </c:pt>
                      <c:pt idx="7823">
                        <c:v>429.81788</c:v>
                      </c:pt>
                      <c:pt idx="7824">
                        <c:v>429.87261000000001</c:v>
                      </c:pt>
                      <c:pt idx="7825">
                        <c:v>429.88724000000002</c:v>
                      </c:pt>
                      <c:pt idx="7826">
                        <c:v>429.94477999999998</c:v>
                      </c:pt>
                      <c:pt idx="7827">
                        <c:v>429.96969999999999</c:v>
                      </c:pt>
                      <c:pt idx="7828">
                        <c:v>430.05306999999999</c:v>
                      </c:pt>
                      <c:pt idx="7829">
                        <c:v>430.08206999999999</c:v>
                      </c:pt>
                      <c:pt idx="7830">
                        <c:v>430.15786000000003</c:v>
                      </c:pt>
                      <c:pt idx="7831">
                        <c:v>430.28235000000001</c:v>
                      </c:pt>
                      <c:pt idx="7832">
                        <c:v>430.34537999999998</c:v>
                      </c:pt>
                      <c:pt idx="7833">
                        <c:v>430.40359999999998</c:v>
                      </c:pt>
                      <c:pt idx="7834">
                        <c:v>430.44877000000002</c:v>
                      </c:pt>
                      <c:pt idx="7835">
                        <c:v>430.38614000000001</c:v>
                      </c:pt>
                      <c:pt idx="7836">
                        <c:v>430.42518999999999</c:v>
                      </c:pt>
                      <c:pt idx="7837">
                        <c:v>430.48523</c:v>
                      </c:pt>
                      <c:pt idx="7838">
                        <c:v>430.54869000000002</c:v>
                      </c:pt>
                      <c:pt idx="7839">
                        <c:v>430.59293000000002</c:v>
                      </c:pt>
                      <c:pt idx="7840">
                        <c:v>430.66406999999998</c:v>
                      </c:pt>
                      <c:pt idx="7841">
                        <c:v>430.71145000000001</c:v>
                      </c:pt>
                      <c:pt idx="7842">
                        <c:v>430.76706999999999</c:v>
                      </c:pt>
                      <c:pt idx="7843">
                        <c:v>430.88081</c:v>
                      </c:pt>
                      <c:pt idx="7844">
                        <c:v>430.93623000000002</c:v>
                      </c:pt>
                      <c:pt idx="7845">
                        <c:v>431.00038000000001</c:v>
                      </c:pt>
                      <c:pt idx="7846">
                        <c:v>431.05268999999998</c:v>
                      </c:pt>
                      <c:pt idx="7847">
                        <c:v>431.00554</c:v>
                      </c:pt>
                      <c:pt idx="7848">
                        <c:v>431.06432999999998</c:v>
                      </c:pt>
                      <c:pt idx="7849">
                        <c:v>431.10766000000001</c:v>
                      </c:pt>
                      <c:pt idx="7850">
                        <c:v>431.14864999999998</c:v>
                      </c:pt>
                      <c:pt idx="7851">
                        <c:v>431.17271</c:v>
                      </c:pt>
                      <c:pt idx="7852">
                        <c:v>431.22559000000001</c:v>
                      </c:pt>
                      <c:pt idx="7853">
                        <c:v>431.26787999999999</c:v>
                      </c:pt>
                      <c:pt idx="7854">
                        <c:v>431.3399</c:v>
                      </c:pt>
                      <c:pt idx="7855">
                        <c:v>431.52949000000001</c:v>
                      </c:pt>
                      <c:pt idx="7856">
                        <c:v>431.56939</c:v>
                      </c:pt>
                      <c:pt idx="7857">
                        <c:v>431.61595</c:v>
                      </c:pt>
                      <c:pt idx="7858">
                        <c:v>431.62466000000001</c:v>
                      </c:pt>
                      <c:pt idx="7859">
                        <c:v>431.61023999999998</c:v>
                      </c:pt>
                      <c:pt idx="7860">
                        <c:v>431.62407000000002</c:v>
                      </c:pt>
                      <c:pt idx="7861">
                        <c:v>431.67693000000003</c:v>
                      </c:pt>
                      <c:pt idx="7862">
                        <c:v>431.74018999999998</c:v>
                      </c:pt>
                      <c:pt idx="7863">
                        <c:v>431.80990000000003</c:v>
                      </c:pt>
                      <c:pt idx="7864">
                        <c:v>431.84359000000001</c:v>
                      </c:pt>
                      <c:pt idx="7865">
                        <c:v>431.93423000000001</c:v>
                      </c:pt>
                      <c:pt idx="7866">
                        <c:v>431.96699000000001</c:v>
                      </c:pt>
                      <c:pt idx="7867">
                        <c:v>432.11016000000001</c:v>
                      </c:pt>
                      <c:pt idx="7868">
                        <c:v>432.14004999999997</c:v>
                      </c:pt>
                      <c:pt idx="7869">
                        <c:v>432.21485999999999</c:v>
                      </c:pt>
                      <c:pt idx="7870">
                        <c:v>432.19537000000003</c:v>
                      </c:pt>
                      <c:pt idx="7871">
                        <c:v>432.17538999999999</c:v>
                      </c:pt>
                      <c:pt idx="7872">
                        <c:v>432.25628</c:v>
                      </c:pt>
                      <c:pt idx="7873">
                        <c:v>432.29329000000001</c:v>
                      </c:pt>
                      <c:pt idx="7874">
                        <c:v>432.33771000000002</c:v>
                      </c:pt>
                      <c:pt idx="7875">
                        <c:v>432.40282999999999</c:v>
                      </c:pt>
                      <c:pt idx="7876">
                        <c:v>432.46613000000002</c:v>
                      </c:pt>
                      <c:pt idx="7877">
                        <c:v>432.50502999999998</c:v>
                      </c:pt>
                      <c:pt idx="7878">
                        <c:v>432.55059</c:v>
                      </c:pt>
                      <c:pt idx="7879">
                        <c:v>432.67795000000001</c:v>
                      </c:pt>
                      <c:pt idx="7880">
                        <c:v>432.77960999999999</c:v>
                      </c:pt>
                      <c:pt idx="7881">
                        <c:v>432.79381000000001</c:v>
                      </c:pt>
                      <c:pt idx="7882">
                        <c:v>432.84609999999998</c:v>
                      </c:pt>
                      <c:pt idx="7883">
                        <c:v>432.79687000000001</c:v>
                      </c:pt>
                      <c:pt idx="7884">
                        <c:v>432.85737</c:v>
                      </c:pt>
                      <c:pt idx="7885">
                        <c:v>432.88355000000001</c:v>
                      </c:pt>
                      <c:pt idx="7886">
                        <c:v>432.93718999999999</c:v>
                      </c:pt>
                      <c:pt idx="7887">
                        <c:v>432.99365999999998</c:v>
                      </c:pt>
                      <c:pt idx="7888">
                        <c:v>433.04505999999998</c:v>
                      </c:pt>
                      <c:pt idx="7889">
                        <c:v>433.13123000000002</c:v>
                      </c:pt>
                      <c:pt idx="7890">
                        <c:v>433.16618</c:v>
                      </c:pt>
                      <c:pt idx="7891">
                        <c:v>433.28352000000001</c:v>
                      </c:pt>
                      <c:pt idx="7892">
                        <c:v>433.34699999999998</c:v>
                      </c:pt>
                      <c:pt idx="7893">
                        <c:v>433.42072000000002</c:v>
                      </c:pt>
                      <c:pt idx="7894">
                        <c:v>433.41280999999998</c:v>
                      </c:pt>
                      <c:pt idx="7895">
                        <c:v>433.39789000000002</c:v>
                      </c:pt>
                      <c:pt idx="7896">
                        <c:v>433.42680000000001</c:v>
                      </c:pt>
                      <c:pt idx="7897">
                        <c:v>433.49126000000001</c:v>
                      </c:pt>
                      <c:pt idx="7898">
                        <c:v>433.51080000000002</c:v>
                      </c:pt>
                      <c:pt idx="7899">
                        <c:v>433.57542000000001</c:v>
                      </c:pt>
                      <c:pt idx="7900">
                        <c:v>433.62603999999999</c:v>
                      </c:pt>
                      <c:pt idx="7901">
                        <c:v>433.68457000000001</c:v>
                      </c:pt>
                      <c:pt idx="7902">
                        <c:v>433.71537999999998</c:v>
                      </c:pt>
                      <c:pt idx="7903">
                        <c:v>433.86599000000001</c:v>
                      </c:pt>
                      <c:pt idx="7904">
                        <c:v>433.92266000000001</c:v>
                      </c:pt>
                      <c:pt idx="7905">
                        <c:v>434.04863999999998</c:v>
                      </c:pt>
                      <c:pt idx="7906">
                        <c:v>434.03433999999999</c:v>
                      </c:pt>
                      <c:pt idx="7907">
                        <c:v>434.02807000000001</c:v>
                      </c:pt>
                      <c:pt idx="7908">
                        <c:v>434.07144</c:v>
                      </c:pt>
                      <c:pt idx="7909">
                        <c:v>434.11198000000002</c:v>
                      </c:pt>
                      <c:pt idx="7910">
                        <c:v>434.17498999999998</c:v>
                      </c:pt>
                      <c:pt idx="7911">
                        <c:v>434.19497000000001</c:v>
                      </c:pt>
                      <c:pt idx="7912">
                        <c:v>434.21859000000001</c:v>
                      </c:pt>
                      <c:pt idx="7913">
                        <c:v>434.27330000000001</c:v>
                      </c:pt>
                      <c:pt idx="7914">
                        <c:v>434.33136000000002</c:v>
                      </c:pt>
                      <c:pt idx="7915">
                        <c:v>434.45969000000002</c:v>
                      </c:pt>
                      <c:pt idx="7916">
                        <c:v>434.53088000000002</c:v>
                      </c:pt>
                      <c:pt idx="7917">
                        <c:v>434.60151999999999</c:v>
                      </c:pt>
                      <c:pt idx="7918">
                        <c:v>434.66683</c:v>
                      </c:pt>
                      <c:pt idx="7919">
                        <c:v>434.60237999999998</c:v>
                      </c:pt>
                      <c:pt idx="7920">
                        <c:v>434.63670000000002</c:v>
                      </c:pt>
                      <c:pt idx="7921">
                        <c:v>434.68337000000002</c:v>
                      </c:pt>
                      <c:pt idx="7922">
                        <c:v>434.74722000000003</c:v>
                      </c:pt>
                      <c:pt idx="7923">
                        <c:v>434.78323999999998</c:v>
                      </c:pt>
                      <c:pt idx="7924">
                        <c:v>434.84947</c:v>
                      </c:pt>
                      <c:pt idx="7925">
                        <c:v>434.92836</c:v>
                      </c:pt>
                      <c:pt idx="7926">
                        <c:v>434.96429999999998</c:v>
                      </c:pt>
                      <c:pt idx="7927">
                        <c:v>435.13659000000001</c:v>
                      </c:pt>
                      <c:pt idx="7928">
                        <c:v>435.14229</c:v>
                      </c:pt>
                      <c:pt idx="7929">
                        <c:v>435.21663000000001</c:v>
                      </c:pt>
                      <c:pt idx="7930">
                        <c:v>435.24822999999998</c:v>
                      </c:pt>
                      <c:pt idx="7931">
                        <c:v>435.23048999999997</c:v>
                      </c:pt>
                      <c:pt idx="7932">
                        <c:v>435.21890999999999</c:v>
                      </c:pt>
                      <c:pt idx="7933">
                        <c:v>435.29737999999998</c:v>
                      </c:pt>
                      <c:pt idx="7934">
                        <c:v>435.31939999999997</c:v>
                      </c:pt>
                      <c:pt idx="7935">
                        <c:v>435.39098000000001</c:v>
                      </c:pt>
                      <c:pt idx="7936">
                        <c:v>435.41699999999997</c:v>
                      </c:pt>
                      <c:pt idx="7937">
                        <c:v>435.46809000000002</c:v>
                      </c:pt>
                      <c:pt idx="7938">
                        <c:v>435.52515</c:v>
                      </c:pt>
                      <c:pt idx="7939">
                        <c:v>435.69886000000002</c:v>
                      </c:pt>
                      <c:pt idx="7940">
                        <c:v>435.73584</c:v>
                      </c:pt>
                      <c:pt idx="7941">
                        <c:v>435.79001</c:v>
                      </c:pt>
                      <c:pt idx="7942">
                        <c:v>435.84179</c:v>
                      </c:pt>
                      <c:pt idx="7943">
                        <c:v>435.79716000000002</c:v>
                      </c:pt>
                      <c:pt idx="7944">
                        <c:v>435.8186</c:v>
                      </c:pt>
                      <c:pt idx="7945">
                        <c:v>435.87380999999999</c:v>
                      </c:pt>
                      <c:pt idx="7946">
                        <c:v>435.90019999999998</c:v>
                      </c:pt>
                      <c:pt idx="7947">
                        <c:v>435.95432</c:v>
                      </c:pt>
                      <c:pt idx="7948">
                        <c:v>436.03429999999997</c:v>
                      </c:pt>
                      <c:pt idx="7949">
                        <c:v>436.08100000000002</c:v>
                      </c:pt>
                      <c:pt idx="7950">
                        <c:v>436.10347000000002</c:v>
                      </c:pt>
                      <c:pt idx="7951">
                        <c:v>436.29237000000001</c:v>
                      </c:pt>
                      <c:pt idx="7952">
                        <c:v>436.37635999999998</c:v>
                      </c:pt>
                      <c:pt idx="7953">
                        <c:v>436.39262000000002</c:v>
                      </c:pt>
                      <c:pt idx="7954">
                        <c:v>436.42588000000001</c:v>
                      </c:pt>
                      <c:pt idx="7955">
                        <c:v>436.37936999999999</c:v>
                      </c:pt>
                      <c:pt idx="7956">
                        <c:v>436.45537999999999</c:v>
                      </c:pt>
                      <c:pt idx="7957">
                        <c:v>436.48372000000001</c:v>
                      </c:pt>
                      <c:pt idx="7958">
                        <c:v>436.53343999999998</c:v>
                      </c:pt>
                      <c:pt idx="7959">
                        <c:v>436.59800999999999</c:v>
                      </c:pt>
                      <c:pt idx="7960">
                        <c:v>436.62018999999998</c:v>
                      </c:pt>
                      <c:pt idx="7961">
                        <c:v>436.69439999999997</c:v>
                      </c:pt>
                      <c:pt idx="7962">
                        <c:v>436.76170000000002</c:v>
                      </c:pt>
                      <c:pt idx="7963">
                        <c:v>436.90172000000001</c:v>
                      </c:pt>
                      <c:pt idx="7964">
                        <c:v>436.91926000000001</c:v>
                      </c:pt>
                      <c:pt idx="7965">
                        <c:v>437.00912</c:v>
                      </c:pt>
                      <c:pt idx="7966">
                        <c:v>437.03595999999999</c:v>
                      </c:pt>
                      <c:pt idx="7967">
                        <c:v>436.99275</c:v>
                      </c:pt>
                      <c:pt idx="7968">
                        <c:v>437.04620999999997</c:v>
                      </c:pt>
                      <c:pt idx="7969">
                        <c:v>437.09224999999998</c:v>
                      </c:pt>
                      <c:pt idx="7970">
                        <c:v>437.12536</c:v>
                      </c:pt>
                      <c:pt idx="7971">
                        <c:v>437.18707000000001</c:v>
                      </c:pt>
                      <c:pt idx="7972">
                        <c:v>437.23327</c:v>
                      </c:pt>
                      <c:pt idx="7973">
                        <c:v>437.28733</c:v>
                      </c:pt>
                      <c:pt idx="7974">
                        <c:v>437.31975999999997</c:v>
                      </c:pt>
                      <c:pt idx="7975">
                        <c:v>437.45918</c:v>
                      </c:pt>
                      <c:pt idx="7976">
                        <c:v>437.51130999999998</c:v>
                      </c:pt>
                      <c:pt idx="7977">
                        <c:v>437.56418000000002</c:v>
                      </c:pt>
                      <c:pt idx="7978">
                        <c:v>437.6429</c:v>
                      </c:pt>
                      <c:pt idx="7979">
                        <c:v>437.58787000000001</c:v>
                      </c:pt>
                      <c:pt idx="7980">
                        <c:v>437.60113000000001</c:v>
                      </c:pt>
                      <c:pt idx="7981">
                        <c:v>437.65456</c:v>
                      </c:pt>
                      <c:pt idx="7982">
                        <c:v>437.73867000000001</c:v>
                      </c:pt>
                      <c:pt idx="7983">
                        <c:v>437.74811999999997</c:v>
                      </c:pt>
                      <c:pt idx="7984">
                        <c:v>437.79653999999999</c:v>
                      </c:pt>
                      <c:pt idx="7985">
                        <c:v>437.85687000000001</c:v>
                      </c:pt>
                      <c:pt idx="7986">
                        <c:v>437.93211000000002</c:v>
                      </c:pt>
                      <c:pt idx="7987">
                        <c:v>438.19747000000001</c:v>
                      </c:pt>
                      <c:pt idx="7988">
                        <c:v>438.12248</c:v>
                      </c:pt>
                      <c:pt idx="7989">
                        <c:v>438.15636999999998</c:v>
                      </c:pt>
                      <c:pt idx="7990">
                        <c:v>438.22253000000001</c:v>
                      </c:pt>
                      <c:pt idx="7991">
                        <c:v>438.13785000000001</c:v>
                      </c:pt>
                      <c:pt idx="7992">
                        <c:v>438.20665000000002</c:v>
                      </c:pt>
                      <c:pt idx="7993">
                        <c:v>438.24054000000001</c:v>
                      </c:pt>
                      <c:pt idx="7994">
                        <c:v>438.31205</c:v>
                      </c:pt>
                      <c:pt idx="7995">
                        <c:v>438.34861000000001</c:v>
                      </c:pt>
                      <c:pt idx="7996">
                        <c:v>438.40676999999999</c:v>
                      </c:pt>
                      <c:pt idx="7997">
                        <c:v>438.43414999999999</c:v>
                      </c:pt>
                      <c:pt idx="7998">
                        <c:v>438.52519999999998</c:v>
                      </c:pt>
                      <c:pt idx="7999">
                        <c:v>438.68819999999999</c:v>
                      </c:pt>
                      <c:pt idx="8000">
                        <c:v>438.70359000000002</c:v>
                      </c:pt>
                      <c:pt idx="8001">
                        <c:v>438.76065</c:v>
                      </c:pt>
                      <c:pt idx="8002">
                        <c:v>438.79565000000002</c:v>
                      </c:pt>
                      <c:pt idx="8003">
                        <c:v>438.78800999999999</c:v>
                      </c:pt>
                      <c:pt idx="8004">
                        <c:v>438.78339999999997</c:v>
                      </c:pt>
                      <c:pt idx="8005">
                        <c:v>438.84712999999999</c:v>
                      </c:pt>
                      <c:pt idx="8006">
                        <c:v>438.88893000000002</c:v>
                      </c:pt>
                      <c:pt idx="8007">
                        <c:v>438.95405</c:v>
                      </c:pt>
                      <c:pt idx="8008">
                        <c:v>438.98009000000002</c:v>
                      </c:pt>
                      <c:pt idx="8009">
                        <c:v>439.02978000000002</c:v>
                      </c:pt>
                      <c:pt idx="8010">
                        <c:v>439.08654999999999</c:v>
                      </c:pt>
                      <c:pt idx="8011">
                        <c:v>439.25459999999998</c:v>
                      </c:pt>
                      <c:pt idx="8012">
                        <c:v>439.31371999999999</c:v>
                      </c:pt>
                      <c:pt idx="8013">
                        <c:v>439.33407999999997</c:v>
                      </c:pt>
                      <c:pt idx="8014">
                        <c:v>439.37088999999997</c:v>
                      </c:pt>
                      <c:pt idx="8015">
                        <c:v>439.33481999999998</c:v>
                      </c:pt>
                      <c:pt idx="8016">
                        <c:v>439.40016000000003</c:v>
                      </c:pt>
                      <c:pt idx="8017">
                        <c:v>439.42372999999998</c:v>
                      </c:pt>
                      <c:pt idx="8018">
                        <c:v>439.48491999999999</c:v>
                      </c:pt>
                      <c:pt idx="8019">
                        <c:v>439.51934</c:v>
                      </c:pt>
                      <c:pt idx="8020">
                        <c:v>439.59530000000001</c:v>
                      </c:pt>
                      <c:pt idx="8021">
                        <c:v>439.63454999999999</c:v>
                      </c:pt>
                      <c:pt idx="8022">
                        <c:v>439.70573999999999</c:v>
                      </c:pt>
                      <c:pt idx="8023">
                        <c:v>439.86514</c:v>
                      </c:pt>
                      <c:pt idx="8024">
                        <c:v>439.94747999999998</c:v>
                      </c:pt>
                      <c:pt idx="8025">
                        <c:v>439.95650999999998</c:v>
                      </c:pt>
                      <c:pt idx="8026">
                        <c:v>440.02530999999999</c:v>
                      </c:pt>
                      <c:pt idx="8027">
                        <c:v>439.91777999999999</c:v>
                      </c:pt>
                      <c:pt idx="8028">
                        <c:v>440.00312000000002</c:v>
                      </c:pt>
                      <c:pt idx="8029">
                        <c:v>440.03926000000001</c:v>
                      </c:pt>
                      <c:pt idx="8030">
                        <c:v>440.10099000000002</c:v>
                      </c:pt>
                      <c:pt idx="8031">
                        <c:v>440.16314999999997</c:v>
                      </c:pt>
                      <c:pt idx="8032">
                        <c:v>440.22591</c:v>
                      </c:pt>
                      <c:pt idx="8033">
                        <c:v>440.28154000000001</c:v>
                      </c:pt>
                      <c:pt idx="8034">
                        <c:v>440.29921999999999</c:v>
                      </c:pt>
                      <c:pt idx="8035">
                        <c:v>440.45164999999997</c:v>
                      </c:pt>
                      <c:pt idx="8036">
                        <c:v>440.52613000000002</c:v>
                      </c:pt>
                      <c:pt idx="8037">
                        <c:v>440.59863000000001</c:v>
                      </c:pt>
                      <c:pt idx="8038">
                        <c:v>440.54367999999999</c:v>
                      </c:pt>
                      <c:pt idx="8039">
                        <c:v>440.53188999999998</c:v>
                      </c:pt>
                      <c:pt idx="8040">
                        <c:v>440.60275000000001</c:v>
                      </c:pt>
                      <c:pt idx="8041">
                        <c:v>440.63875999999999</c:v>
                      </c:pt>
                      <c:pt idx="8042">
                        <c:v>440.68916000000002</c:v>
                      </c:pt>
                      <c:pt idx="8043">
                        <c:v>440.77598</c:v>
                      </c:pt>
                      <c:pt idx="8044">
                        <c:v>440.80340999999999</c:v>
                      </c:pt>
                      <c:pt idx="8045">
                        <c:v>440.85455999999999</c:v>
                      </c:pt>
                      <c:pt idx="8046">
                        <c:v>440.93993</c:v>
                      </c:pt>
                      <c:pt idx="8047">
                        <c:v>441.07324</c:v>
                      </c:pt>
                      <c:pt idx="8048">
                        <c:v>441.25535000000002</c:v>
                      </c:pt>
                      <c:pt idx="8049">
                        <c:v>441.17210999999998</c:v>
                      </c:pt>
                      <c:pt idx="8050">
                        <c:v>441.17750000000001</c:v>
                      </c:pt>
                      <c:pt idx="8051">
                        <c:v>441.13556</c:v>
                      </c:pt>
                      <c:pt idx="8052">
                        <c:v>441.18068</c:v>
                      </c:pt>
                      <c:pt idx="8053">
                        <c:v>441.25360999999998</c:v>
                      </c:pt>
                      <c:pt idx="8054">
                        <c:v>441.28285</c:v>
                      </c:pt>
                      <c:pt idx="8055">
                        <c:v>441.32614000000001</c:v>
                      </c:pt>
                      <c:pt idx="8056">
                        <c:v>441.40825000000001</c:v>
                      </c:pt>
                      <c:pt idx="8057">
                        <c:v>441.45643999999999</c:v>
                      </c:pt>
                      <c:pt idx="8058">
                        <c:v>441.52005000000003</c:v>
                      </c:pt>
                      <c:pt idx="8059">
                        <c:v>441.62786</c:v>
                      </c:pt>
                      <c:pt idx="8060">
                        <c:v>441.69110999999998</c:v>
                      </c:pt>
                      <c:pt idx="8061">
                        <c:v>441.74813</c:v>
                      </c:pt>
                      <c:pt idx="8062">
                        <c:v>441.79906999999997</c:v>
                      </c:pt>
                      <c:pt idx="8063">
                        <c:v>441.74669</c:v>
                      </c:pt>
                      <c:pt idx="8064">
                        <c:v>441.7713</c:v>
                      </c:pt>
                      <c:pt idx="8065">
                        <c:v>441.81563</c:v>
                      </c:pt>
                      <c:pt idx="8066">
                        <c:v>441.89828</c:v>
                      </c:pt>
                      <c:pt idx="8067">
                        <c:v>441.95591999999999</c:v>
                      </c:pt>
                      <c:pt idx="8068">
                        <c:v>442.00727000000001</c:v>
                      </c:pt>
                      <c:pt idx="8069">
                        <c:v>442.04512999999997</c:v>
                      </c:pt>
                      <c:pt idx="8070">
                        <c:v>442.10885999999999</c:v>
                      </c:pt>
                      <c:pt idx="8071">
                        <c:v>442.26587000000001</c:v>
                      </c:pt>
                      <c:pt idx="8072">
                        <c:v>442.29306000000003</c:v>
                      </c:pt>
                      <c:pt idx="8073">
                        <c:v>442.33150999999998</c:v>
                      </c:pt>
                      <c:pt idx="8074">
                        <c:v>442.34048999999999</c:v>
                      </c:pt>
                      <c:pt idx="8075">
                        <c:v>442.34890000000001</c:v>
                      </c:pt>
                      <c:pt idx="8076">
                        <c:v>442.38592</c:v>
                      </c:pt>
                      <c:pt idx="8077">
                        <c:v>442.44243</c:v>
                      </c:pt>
                      <c:pt idx="8078">
                        <c:v>442.49281999999999</c:v>
                      </c:pt>
                      <c:pt idx="8079">
                        <c:v>442.54611</c:v>
                      </c:pt>
                      <c:pt idx="8080">
                        <c:v>442.56581</c:v>
                      </c:pt>
                      <c:pt idx="8081">
                        <c:v>442.62551999999999</c:v>
                      </c:pt>
                      <c:pt idx="8082">
                        <c:v>442.70089000000002</c:v>
                      </c:pt>
                      <c:pt idx="8083">
                        <c:v>442.87207999999998</c:v>
                      </c:pt>
                      <c:pt idx="8084">
                        <c:v>442.89944000000003</c:v>
                      </c:pt>
                      <c:pt idx="8085">
                        <c:v>442.96958000000001</c:v>
                      </c:pt>
                      <c:pt idx="8086">
                        <c:v>442.96478999999999</c:v>
                      </c:pt>
                      <c:pt idx="8087">
                        <c:v>442.95010000000002</c:v>
                      </c:pt>
                      <c:pt idx="8088">
                        <c:v>443.00036</c:v>
                      </c:pt>
                      <c:pt idx="8089">
                        <c:v>443.06110999999999</c:v>
                      </c:pt>
                      <c:pt idx="8090">
                        <c:v>443.09012000000001</c:v>
                      </c:pt>
                      <c:pt idx="8091">
                        <c:v>443.14605</c:v>
                      </c:pt>
                      <c:pt idx="8092">
                        <c:v>443.19718999999998</c:v>
                      </c:pt>
                      <c:pt idx="8093">
                        <c:v>443.23532</c:v>
                      </c:pt>
                      <c:pt idx="8094">
                        <c:v>443.28046000000001</c:v>
                      </c:pt>
                      <c:pt idx="8095">
                        <c:v>443.44742000000002</c:v>
                      </c:pt>
                      <c:pt idx="8096">
                        <c:v>443.55261000000002</c:v>
                      </c:pt>
                      <c:pt idx="8097">
                        <c:v>443.56036999999998</c:v>
                      </c:pt>
                      <c:pt idx="8098">
                        <c:v>443.52397999999999</c:v>
                      </c:pt>
                      <c:pt idx="8099">
                        <c:v>443.51546000000002</c:v>
                      </c:pt>
                      <c:pt idx="8100">
                        <c:v>443.57418000000001</c:v>
                      </c:pt>
                      <c:pt idx="8101">
                        <c:v>443.6182</c:v>
                      </c:pt>
                      <c:pt idx="8102">
                        <c:v>443.68151999999998</c:v>
                      </c:pt>
                      <c:pt idx="8103">
                        <c:v>443.74502000000001</c:v>
                      </c:pt>
                      <c:pt idx="8104">
                        <c:v>443.79156999999998</c:v>
                      </c:pt>
                      <c:pt idx="8105">
                        <c:v>443.88254999999998</c:v>
                      </c:pt>
                      <c:pt idx="8106">
                        <c:v>443.91428999999999</c:v>
                      </c:pt>
                      <c:pt idx="8107">
                        <c:v>444.06099999999998</c:v>
                      </c:pt>
                      <c:pt idx="8108">
                        <c:v>444.16579000000002</c:v>
                      </c:pt>
                      <c:pt idx="8109">
                        <c:v>444.28514999999999</c:v>
                      </c:pt>
                      <c:pt idx="8110">
                        <c:v>444.21287000000001</c:v>
                      </c:pt>
                      <c:pt idx="8111">
                        <c:v>444.14846999999997</c:v>
                      </c:pt>
                      <c:pt idx="8112">
                        <c:v>444.20172000000002</c:v>
                      </c:pt>
                      <c:pt idx="8113">
                        <c:v>444.25776999999999</c:v>
                      </c:pt>
                      <c:pt idx="8114">
                        <c:v>444.29692999999997</c:v>
                      </c:pt>
                      <c:pt idx="8115">
                        <c:v>444.36568</c:v>
                      </c:pt>
                      <c:pt idx="8116">
                        <c:v>444.39298000000002</c:v>
                      </c:pt>
                      <c:pt idx="8117">
                        <c:v>444.45393000000001</c:v>
                      </c:pt>
                      <c:pt idx="8118">
                        <c:v>444.50688000000002</c:v>
                      </c:pt>
                      <c:pt idx="8119">
                        <c:v>444.66057000000001</c:v>
                      </c:pt>
                      <c:pt idx="8120">
                        <c:v>444.72399999999999</c:v>
                      </c:pt>
                      <c:pt idx="8121">
                        <c:v>444.77796999999998</c:v>
                      </c:pt>
                      <c:pt idx="8122">
                        <c:v>444.82443000000001</c:v>
                      </c:pt>
                      <c:pt idx="8123">
                        <c:v>444.79509999999999</c:v>
                      </c:pt>
                      <c:pt idx="8124">
                        <c:v>444.83384000000001</c:v>
                      </c:pt>
                      <c:pt idx="8125">
                        <c:v>444.86919</c:v>
                      </c:pt>
                      <c:pt idx="8126">
                        <c:v>444.91028</c:v>
                      </c:pt>
                      <c:pt idx="8127">
                        <c:v>444.96044999999998</c:v>
                      </c:pt>
                      <c:pt idx="8128">
                        <c:v>445.01060000000001</c:v>
                      </c:pt>
                      <c:pt idx="8129">
                        <c:v>445.05700000000002</c:v>
                      </c:pt>
                      <c:pt idx="8130">
                        <c:v>445.09823</c:v>
                      </c:pt>
                      <c:pt idx="8131">
                        <c:v>445.25655999999998</c:v>
                      </c:pt>
                      <c:pt idx="8132">
                        <c:v>445.30493000000001</c:v>
                      </c:pt>
                      <c:pt idx="8133">
                        <c:v>445.34568999999999</c:v>
                      </c:pt>
                      <c:pt idx="8134">
                        <c:v>445.41440999999998</c:v>
                      </c:pt>
                      <c:pt idx="8135">
                        <c:v>445.32535999999999</c:v>
                      </c:pt>
                      <c:pt idx="8136">
                        <c:v>445.37619000000001</c:v>
                      </c:pt>
                      <c:pt idx="8137">
                        <c:v>445.43060000000003</c:v>
                      </c:pt>
                      <c:pt idx="8138">
                        <c:v>445.50806</c:v>
                      </c:pt>
                      <c:pt idx="8139">
                        <c:v>445.53241000000003</c:v>
                      </c:pt>
                      <c:pt idx="8140">
                        <c:v>445.59035</c:v>
                      </c:pt>
                      <c:pt idx="8141">
                        <c:v>445.66449</c:v>
                      </c:pt>
                      <c:pt idx="8142">
                        <c:v>445.69479999999999</c:v>
                      </c:pt>
                      <c:pt idx="8143">
                        <c:v>445.87714999999997</c:v>
                      </c:pt>
                      <c:pt idx="8144">
                        <c:v>445.90042</c:v>
                      </c:pt>
                      <c:pt idx="8145">
                        <c:v>445.96193</c:v>
                      </c:pt>
                      <c:pt idx="8146">
                        <c:v>445.96057999999999</c:v>
                      </c:pt>
                      <c:pt idx="8147">
                        <c:v>445.93029999999999</c:v>
                      </c:pt>
                      <c:pt idx="8148">
                        <c:v>445.97217000000001</c:v>
                      </c:pt>
                      <c:pt idx="8149">
                        <c:v>446.02566999999999</c:v>
                      </c:pt>
                      <c:pt idx="8150">
                        <c:v>446.08118999999999</c:v>
                      </c:pt>
                      <c:pt idx="8151">
                        <c:v>446.15541999999999</c:v>
                      </c:pt>
                      <c:pt idx="8152">
                        <c:v>446.18752999999998</c:v>
                      </c:pt>
                      <c:pt idx="8153">
                        <c:v>446.22604999999999</c:v>
                      </c:pt>
                      <c:pt idx="8154">
                        <c:v>446.27965</c:v>
                      </c:pt>
                      <c:pt idx="8155">
                        <c:v>446.48977000000002</c:v>
                      </c:pt>
                      <c:pt idx="8156">
                        <c:v>446.50425999999999</c:v>
                      </c:pt>
                      <c:pt idx="8157">
                        <c:v>446.54885000000002</c:v>
                      </c:pt>
                      <c:pt idx="8158">
                        <c:v>446.60579000000001</c:v>
                      </c:pt>
                      <c:pt idx="8159">
                        <c:v>446.55626000000001</c:v>
                      </c:pt>
                      <c:pt idx="8160">
                        <c:v>446.58013</c:v>
                      </c:pt>
                      <c:pt idx="8161">
                        <c:v>446.61174</c:v>
                      </c:pt>
                      <c:pt idx="8162">
                        <c:v>446.66872999999998</c:v>
                      </c:pt>
                      <c:pt idx="8163">
                        <c:v>446.70488</c:v>
                      </c:pt>
                      <c:pt idx="8164">
                        <c:v>446.80216000000001</c:v>
                      </c:pt>
                      <c:pt idx="8165">
                        <c:v>446.84282999999999</c:v>
                      </c:pt>
                      <c:pt idx="8166">
                        <c:v>446.88096999999999</c:v>
                      </c:pt>
                      <c:pt idx="8167">
                        <c:v>447.03807</c:v>
                      </c:pt>
                      <c:pt idx="8168">
                        <c:v>447.14033999999998</c:v>
                      </c:pt>
                      <c:pt idx="8169">
                        <c:v>447.22043000000002</c:v>
                      </c:pt>
                      <c:pt idx="8170">
                        <c:v>447.25648000000001</c:v>
                      </c:pt>
                      <c:pt idx="8171">
                        <c:v>447.14657</c:v>
                      </c:pt>
                      <c:pt idx="8172">
                        <c:v>447.21337</c:v>
                      </c:pt>
                      <c:pt idx="8173">
                        <c:v>447.23259999999999</c:v>
                      </c:pt>
                      <c:pt idx="8174">
                        <c:v>447.27479</c:v>
                      </c:pt>
                      <c:pt idx="8175">
                        <c:v>447.33249999999998</c:v>
                      </c:pt>
                      <c:pt idx="8176">
                        <c:v>447.38884000000002</c:v>
                      </c:pt>
                      <c:pt idx="8177">
                        <c:v>447.45818000000003</c:v>
                      </c:pt>
                      <c:pt idx="8178">
                        <c:v>447.52546999999998</c:v>
                      </c:pt>
                      <c:pt idx="8179">
                        <c:v>447.66816999999998</c:v>
                      </c:pt>
                      <c:pt idx="8180">
                        <c:v>447.74191999999999</c:v>
                      </c:pt>
                      <c:pt idx="8181">
                        <c:v>447.79705000000001</c:v>
                      </c:pt>
                      <c:pt idx="8182">
                        <c:v>447.83044999999998</c:v>
                      </c:pt>
                      <c:pt idx="8183">
                        <c:v>447.75036</c:v>
                      </c:pt>
                      <c:pt idx="8184">
                        <c:v>447.81551999999999</c:v>
                      </c:pt>
                      <c:pt idx="8185">
                        <c:v>447.85708</c:v>
                      </c:pt>
                      <c:pt idx="8186">
                        <c:v>447.91307</c:v>
                      </c:pt>
                      <c:pt idx="8187">
                        <c:v>447.93450999999999</c:v>
                      </c:pt>
                      <c:pt idx="8188">
                        <c:v>447.99385999999998</c:v>
                      </c:pt>
                      <c:pt idx="8189">
                        <c:v>448.05063000000001</c:v>
                      </c:pt>
                      <c:pt idx="8190">
                        <c:v>448.07315999999997</c:v>
                      </c:pt>
                      <c:pt idx="8191">
                        <c:v>448.25655</c:v>
                      </c:pt>
                      <c:pt idx="8192">
                        <c:v>448.32727999999997</c:v>
                      </c:pt>
                      <c:pt idx="8193">
                        <c:v>448.40638999999999</c:v>
                      </c:pt>
                      <c:pt idx="8194">
                        <c:v>448.34949</c:v>
                      </c:pt>
                      <c:pt idx="8195">
                        <c:v>448.32963000000001</c:v>
                      </c:pt>
                      <c:pt idx="8196">
                        <c:v>448.37954999999999</c:v>
                      </c:pt>
                      <c:pt idx="8197">
                        <c:v>448.43383</c:v>
                      </c:pt>
                      <c:pt idx="8198">
                        <c:v>448.53300999999999</c:v>
                      </c:pt>
                      <c:pt idx="8199">
                        <c:v>448.54888999999997</c:v>
                      </c:pt>
                      <c:pt idx="8200">
                        <c:v>448.59973000000002</c:v>
                      </c:pt>
                      <c:pt idx="8201">
                        <c:v>448.63528000000002</c:v>
                      </c:pt>
                      <c:pt idx="8202">
                        <c:v>448.69259</c:v>
                      </c:pt>
                      <c:pt idx="8203">
                        <c:v>448.85172</c:v>
                      </c:pt>
                      <c:pt idx="8204">
                        <c:v>448.89981</c:v>
                      </c:pt>
                      <c:pt idx="8205">
                        <c:v>448.97421000000003</c:v>
                      </c:pt>
                      <c:pt idx="8206">
                        <c:v>448.98937999999998</c:v>
                      </c:pt>
                      <c:pt idx="8207">
                        <c:v>448.91577000000001</c:v>
                      </c:pt>
                      <c:pt idx="8208">
                        <c:v>448.98311999999999</c:v>
                      </c:pt>
                      <c:pt idx="8209">
                        <c:v>449.0401</c:v>
                      </c:pt>
                      <c:pt idx="8210">
                        <c:v>449.09831000000003</c:v>
                      </c:pt>
                      <c:pt idx="8211">
                        <c:v>449.16917999999998</c:v>
                      </c:pt>
                      <c:pt idx="8212">
                        <c:v>449.21737999999999</c:v>
                      </c:pt>
                      <c:pt idx="8213">
                        <c:v>449.24905000000001</c:v>
                      </c:pt>
                      <c:pt idx="8214">
                        <c:v>449.31846999999999</c:v>
                      </c:pt>
                      <c:pt idx="8215">
                        <c:v>449.46411000000001</c:v>
                      </c:pt>
                      <c:pt idx="8216">
                        <c:v>449.51996000000003</c:v>
                      </c:pt>
                      <c:pt idx="8217">
                        <c:v>449.56531000000001</c:v>
                      </c:pt>
                      <c:pt idx="8218">
                        <c:v>449.59915000000001</c:v>
                      </c:pt>
                      <c:pt idx="8219">
                        <c:v>449.55718000000002</c:v>
                      </c:pt>
                      <c:pt idx="8220">
                        <c:v>449.59055000000001</c:v>
                      </c:pt>
                      <c:pt idx="8221">
                        <c:v>449.63394</c:v>
                      </c:pt>
                      <c:pt idx="8222">
                        <c:v>449.70666999999997</c:v>
                      </c:pt>
                      <c:pt idx="8223">
                        <c:v>449.74135000000001</c:v>
                      </c:pt>
                      <c:pt idx="8224">
                        <c:v>449.7364</c:v>
                      </c:pt>
                      <c:pt idx="8225">
                        <c:v>449.73489999999998</c:v>
                      </c:pt>
                      <c:pt idx="8226">
                        <c:v>449.71114999999998</c:v>
                      </c:pt>
                      <c:pt idx="8227">
                        <c:v>449.84730000000002</c:v>
                      </c:pt>
                      <c:pt idx="8228">
                        <c:v>449.84514000000001</c:v>
                      </c:pt>
                      <c:pt idx="8229">
                        <c:v>449.82092</c:v>
                      </c:pt>
                      <c:pt idx="8230">
                        <c:v>449.86214999999999</c:v>
                      </c:pt>
                      <c:pt idx="8231">
                        <c:v>449.74871000000002</c:v>
                      </c:pt>
                      <c:pt idx="8232">
                        <c:v>449.73602</c:v>
                      </c:pt>
                      <c:pt idx="8233">
                        <c:v>449.71431999999999</c:v>
                      </c:pt>
                      <c:pt idx="8234">
                        <c:v>449.69045999999997</c:v>
                      </c:pt>
                      <c:pt idx="8235">
                        <c:v>449.69225999999998</c:v>
                      </c:pt>
                      <c:pt idx="8236">
                        <c:v>449.72383000000002</c:v>
                      </c:pt>
                      <c:pt idx="8237">
                        <c:v>449.72489999999999</c:v>
                      </c:pt>
                      <c:pt idx="8238">
                        <c:v>449.73624999999998</c:v>
                      </c:pt>
                      <c:pt idx="8239">
                        <c:v>449.80232000000001</c:v>
                      </c:pt>
                      <c:pt idx="8240">
                        <c:v>449.85036000000002</c:v>
                      </c:pt>
                      <c:pt idx="8241">
                        <c:v>449.85019999999997</c:v>
                      </c:pt>
                      <c:pt idx="8242">
                        <c:v>449.81981999999999</c:v>
                      </c:pt>
                      <c:pt idx="8243">
                        <c:v>449.71814999999998</c:v>
                      </c:pt>
                      <c:pt idx="8244">
                        <c:v>449.72829000000002</c:v>
                      </c:pt>
                      <c:pt idx="8245">
                        <c:v>449.74444999999997</c:v>
                      </c:pt>
                      <c:pt idx="8246">
                        <c:v>449.74511999999999</c:v>
                      </c:pt>
                      <c:pt idx="8247">
                        <c:v>449.71660000000003</c:v>
                      </c:pt>
                      <c:pt idx="8248">
                        <c:v>449.73088999999999</c:v>
                      </c:pt>
                      <c:pt idx="8249">
                        <c:v>449.71406999999999</c:v>
                      </c:pt>
                      <c:pt idx="8250">
                        <c:v>449.70215000000002</c:v>
                      </c:pt>
                      <c:pt idx="8251">
                        <c:v>449.83154999999999</c:v>
                      </c:pt>
                      <c:pt idx="8252">
                        <c:v>449.86126999999999</c:v>
                      </c:pt>
                      <c:pt idx="8253">
                        <c:v>449.86275999999998</c:v>
                      </c:pt>
                      <c:pt idx="8254">
                        <c:v>449.82121999999998</c:v>
                      </c:pt>
                      <c:pt idx="8255">
                        <c:v>449.71516000000003</c:v>
                      </c:pt>
                      <c:pt idx="8256">
                        <c:v>449.71294999999998</c:v>
                      </c:pt>
                      <c:pt idx="8257">
                        <c:v>449.74703</c:v>
                      </c:pt>
                      <c:pt idx="8258">
                        <c:v>449.73601000000002</c:v>
                      </c:pt>
                      <c:pt idx="8259">
                        <c:v>449.70391000000001</c:v>
                      </c:pt>
                      <c:pt idx="8260">
                        <c:v>449.70648</c:v>
                      </c:pt>
                      <c:pt idx="8261">
                        <c:v>449.71856000000002</c:v>
                      </c:pt>
                      <c:pt idx="8262">
                        <c:v>449.69355999999999</c:v>
                      </c:pt>
                      <c:pt idx="8263">
                        <c:v>449.83003000000002</c:v>
                      </c:pt>
                      <c:pt idx="8264">
                        <c:v>449.82722999999999</c:v>
                      </c:pt>
                      <c:pt idx="8265">
                        <c:v>449.86466999999999</c:v>
                      </c:pt>
                      <c:pt idx="8266">
                        <c:v>449.82044000000002</c:v>
                      </c:pt>
                      <c:pt idx="8267">
                        <c:v>449.70062000000001</c:v>
                      </c:pt>
                      <c:pt idx="8268">
                        <c:v>449.72843</c:v>
                      </c:pt>
                      <c:pt idx="8269">
                        <c:v>449.73950000000002</c:v>
                      </c:pt>
                      <c:pt idx="8270">
                        <c:v>449.72464000000002</c:v>
                      </c:pt>
                      <c:pt idx="8271">
                        <c:v>449.72622999999999</c:v>
                      </c:pt>
                      <c:pt idx="8272">
                        <c:v>449.71494999999999</c:v>
                      </c:pt>
                      <c:pt idx="8273">
                        <c:v>449.71357</c:v>
                      </c:pt>
                      <c:pt idx="8274">
                        <c:v>449.72829000000002</c:v>
                      </c:pt>
                      <c:pt idx="8275">
                        <c:v>449.84372000000002</c:v>
                      </c:pt>
                      <c:pt idx="8276">
                        <c:v>449.84541000000002</c:v>
                      </c:pt>
                      <c:pt idx="8277">
                        <c:v>449.84300000000002</c:v>
                      </c:pt>
                      <c:pt idx="8278">
                        <c:v>449.84472</c:v>
                      </c:pt>
                      <c:pt idx="8279">
                        <c:v>449.75547</c:v>
                      </c:pt>
                      <c:pt idx="8280">
                        <c:v>449.74099999999999</c:v>
                      </c:pt>
                      <c:pt idx="8281">
                        <c:v>449.71510999999998</c:v>
                      </c:pt>
                      <c:pt idx="8282">
                        <c:v>449.69801999999999</c:v>
                      </c:pt>
                      <c:pt idx="8283">
                        <c:v>449.71211</c:v>
                      </c:pt>
                      <c:pt idx="8284">
                        <c:v>449.70379000000003</c:v>
                      </c:pt>
                      <c:pt idx="8285">
                        <c:v>449.71789000000001</c:v>
                      </c:pt>
                      <c:pt idx="8286">
                        <c:v>449.74700999999999</c:v>
                      </c:pt>
                      <c:pt idx="8287">
                        <c:v>449.83321000000001</c:v>
                      </c:pt>
                      <c:pt idx="8288">
                        <c:v>449.83962000000002</c:v>
                      </c:pt>
                      <c:pt idx="8289">
                        <c:v>449.81772000000001</c:v>
                      </c:pt>
                      <c:pt idx="8290">
                        <c:v>449.78841999999997</c:v>
                      </c:pt>
                      <c:pt idx="8291">
                        <c:v>449.76690000000002</c:v>
                      </c:pt>
                      <c:pt idx="8292">
                        <c:v>449.72541000000001</c:v>
                      </c:pt>
                      <c:pt idx="8293">
                        <c:v>449.70386999999999</c:v>
                      </c:pt>
                      <c:pt idx="8294">
                        <c:v>449.70222000000001</c:v>
                      </c:pt>
                      <c:pt idx="8295">
                        <c:v>449.71915999999999</c:v>
                      </c:pt>
                      <c:pt idx="8296">
                        <c:v>449.73714000000001</c:v>
                      </c:pt>
                      <c:pt idx="8297">
                        <c:v>449.72928999999999</c:v>
                      </c:pt>
                      <c:pt idx="8298">
                        <c:v>449.72705999999999</c:v>
                      </c:pt>
                      <c:pt idx="8299">
                        <c:v>449.84523000000002</c:v>
                      </c:pt>
                      <c:pt idx="8300">
                        <c:v>449.82587000000001</c:v>
                      </c:pt>
                      <c:pt idx="8301">
                        <c:v>449.80106000000001</c:v>
                      </c:pt>
                      <c:pt idx="8302">
                        <c:v>449.82330999999999</c:v>
                      </c:pt>
                      <c:pt idx="8303">
                        <c:v>449.72546</c:v>
                      </c:pt>
                      <c:pt idx="8304">
                        <c:v>449.70945999999998</c:v>
                      </c:pt>
                      <c:pt idx="8305">
                        <c:v>449.71303</c:v>
                      </c:pt>
                      <c:pt idx="8306">
                        <c:v>449.70434999999998</c:v>
                      </c:pt>
                      <c:pt idx="8307">
                        <c:v>449.74059</c:v>
                      </c:pt>
                      <c:pt idx="8308">
                        <c:v>449.73527000000001</c:v>
                      </c:pt>
                      <c:pt idx="8309">
                        <c:v>449.71364</c:v>
                      </c:pt>
                      <c:pt idx="8310">
                        <c:v>449.70857000000001</c:v>
                      </c:pt>
                      <c:pt idx="8311">
                        <c:v>449.80167999999998</c:v>
                      </c:pt>
                      <c:pt idx="8312">
                        <c:v>449.85158000000001</c:v>
                      </c:pt>
                      <c:pt idx="8313">
                        <c:v>449.83517999999998</c:v>
                      </c:pt>
                      <c:pt idx="8314">
                        <c:v>449.82738999999998</c:v>
                      </c:pt>
                      <c:pt idx="8315">
                        <c:v>449.70778000000001</c:v>
                      </c:pt>
                      <c:pt idx="8316">
                        <c:v>449.7106</c:v>
                      </c:pt>
                      <c:pt idx="8317">
                        <c:v>449.71654999999998</c:v>
                      </c:pt>
                      <c:pt idx="8318">
                        <c:v>449.71242000000001</c:v>
                      </c:pt>
                      <c:pt idx="8319">
                        <c:v>449.71429999999998</c:v>
                      </c:pt>
                      <c:pt idx="8320">
                        <c:v>449.73297000000002</c:v>
                      </c:pt>
                      <c:pt idx="8321">
                        <c:v>449.72228000000001</c:v>
                      </c:pt>
                      <c:pt idx="8322">
                        <c:v>449.70848000000001</c:v>
                      </c:pt>
                      <c:pt idx="8323">
                        <c:v>449.81828000000002</c:v>
                      </c:pt>
                      <c:pt idx="8324">
                        <c:v>449.87443999999999</c:v>
                      </c:pt>
                      <c:pt idx="8325">
                        <c:v>449.85665</c:v>
                      </c:pt>
                      <c:pt idx="8326">
                        <c:v>449.80320999999998</c:v>
                      </c:pt>
                      <c:pt idx="8327">
                        <c:v>449.71753000000001</c:v>
                      </c:pt>
                      <c:pt idx="8328">
                        <c:v>449.71785</c:v>
                      </c:pt>
                      <c:pt idx="8329">
                        <c:v>449.72041999999999</c:v>
                      </c:pt>
                      <c:pt idx="8330">
                        <c:v>449.70839000000001</c:v>
                      </c:pt>
                      <c:pt idx="8331">
                        <c:v>449.73935</c:v>
                      </c:pt>
                      <c:pt idx="8332">
                        <c:v>449.72359999999998</c:v>
                      </c:pt>
                      <c:pt idx="8333">
                        <c:v>449.73493000000002</c:v>
                      </c:pt>
                      <c:pt idx="8334">
                        <c:v>449.71535999999998</c:v>
                      </c:pt>
                      <c:pt idx="8335">
                        <c:v>449.82679999999999</c:v>
                      </c:pt>
                      <c:pt idx="8336">
                        <c:v>449.84190000000001</c:v>
                      </c:pt>
                      <c:pt idx="8337">
                        <c:v>449.89192000000003</c:v>
                      </c:pt>
                      <c:pt idx="8338">
                        <c:v>449.85735</c:v>
                      </c:pt>
                      <c:pt idx="8339">
                        <c:v>449.73223000000002</c:v>
                      </c:pt>
                      <c:pt idx="8340">
                        <c:v>449.72654999999997</c:v>
                      </c:pt>
                      <c:pt idx="8341">
                        <c:v>449.74552</c:v>
                      </c:pt>
                      <c:pt idx="8342">
                        <c:v>449.73401000000001</c:v>
                      </c:pt>
                      <c:pt idx="8343">
                        <c:v>449.76755000000003</c:v>
                      </c:pt>
                      <c:pt idx="8344">
                        <c:v>449.74441000000002</c:v>
                      </c:pt>
                      <c:pt idx="8345">
                        <c:v>449.75270999999998</c:v>
                      </c:pt>
                      <c:pt idx="8346">
                        <c:v>449.72737000000001</c:v>
                      </c:pt>
                      <c:pt idx="8347">
                        <c:v>449.83816999999999</c:v>
                      </c:pt>
                      <c:pt idx="8348">
                        <c:v>449.85442</c:v>
                      </c:pt>
                      <c:pt idx="8349">
                        <c:v>449.85415999999998</c:v>
                      </c:pt>
                      <c:pt idx="8350">
                        <c:v>449.86824000000001</c:v>
                      </c:pt>
                      <c:pt idx="8351">
                        <c:v>449.72431</c:v>
                      </c:pt>
                      <c:pt idx="8352">
                        <c:v>449.81018</c:v>
                      </c:pt>
                      <c:pt idx="8353">
                        <c:v>449.72194000000002</c:v>
                      </c:pt>
                      <c:pt idx="8354">
                        <c:v>449.73813000000001</c:v>
                      </c:pt>
                      <c:pt idx="8355">
                        <c:v>449.75761</c:v>
                      </c:pt>
                      <c:pt idx="8356">
                        <c:v>449.72627999999997</c:v>
                      </c:pt>
                      <c:pt idx="8357">
                        <c:v>449.73557</c:v>
                      </c:pt>
                      <c:pt idx="8358">
                        <c:v>449.74088</c:v>
                      </c:pt>
                      <c:pt idx="8359">
                        <c:v>449.82681000000002</c:v>
                      </c:pt>
                      <c:pt idx="8360">
                        <c:v>449.83264000000003</c:v>
                      </c:pt>
                      <c:pt idx="8361">
                        <c:v>449.85316</c:v>
                      </c:pt>
                      <c:pt idx="8362">
                        <c:v>449.89019999999999</c:v>
                      </c:pt>
                      <c:pt idx="8363">
                        <c:v>449.72546999999997</c:v>
                      </c:pt>
                      <c:pt idx="8364">
                        <c:v>449.72075000000001</c:v>
                      </c:pt>
                      <c:pt idx="8365">
                        <c:v>449.72233</c:v>
                      </c:pt>
                      <c:pt idx="8366">
                        <c:v>449.74108000000001</c:v>
                      </c:pt>
                      <c:pt idx="8367">
                        <c:v>449.74063000000001</c:v>
                      </c:pt>
                      <c:pt idx="8368">
                        <c:v>449.74657000000002</c:v>
                      </c:pt>
                      <c:pt idx="8369">
                        <c:v>449.75135</c:v>
                      </c:pt>
                      <c:pt idx="8370">
                        <c:v>449.74910999999997</c:v>
                      </c:pt>
                      <c:pt idx="8371">
                        <c:v>449.86887000000002</c:v>
                      </c:pt>
                      <c:pt idx="8372">
                        <c:v>449.86768999999998</c:v>
                      </c:pt>
                      <c:pt idx="8373">
                        <c:v>449.83693</c:v>
                      </c:pt>
                      <c:pt idx="8374">
                        <c:v>449.81150000000002</c:v>
                      </c:pt>
                      <c:pt idx="8375">
                        <c:v>449.76459</c:v>
                      </c:pt>
                      <c:pt idx="8376">
                        <c:v>449.75873999999999</c:v>
                      </c:pt>
                      <c:pt idx="8377">
                        <c:v>449.71944000000002</c:v>
                      </c:pt>
                      <c:pt idx="8378">
                        <c:v>449.72372000000001</c:v>
                      </c:pt>
                      <c:pt idx="8379">
                        <c:v>449.74227999999999</c:v>
                      </c:pt>
                      <c:pt idx="8380">
                        <c:v>449.73304999999999</c:v>
                      </c:pt>
                      <c:pt idx="8381">
                        <c:v>449.74529999999999</c:v>
                      </c:pt>
                      <c:pt idx="8382">
                        <c:v>449.75177000000002</c:v>
                      </c:pt>
                      <c:pt idx="8383">
                        <c:v>449.85426999999999</c:v>
                      </c:pt>
                      <c:pt idx="8384">
                        <c:v>449.85298</c:v>
                      </c:pt>
                      <c:pt idx="8385">
                        <c:v>449.84712999999999</c:v>
                      </c:pt>
                      <c:pt idx="8386">
                        <c:v>449.83569</c:v>
                      </c:pt>
                      <c:pt idx="8387">
                        <c:v>449.73253999999997</c:v>
                      </c:pt>
                      <c:pt idx="8388">
                        <c:v>449.74275</c:v>
                      </c:pt>
                      <c:pt idx="8389">
                        <c:v>449.71451999999999</c:v>
                      </c:pt>
                      <c:pt idx="8390">
                        <c:v>449.71771000000001</c:v>
                      </c:pt>
                      <c:pt idx="8391">
                        <c:v>449.72039000000001</c:v>
                      </c:pt>
                      <c:pt idx="8392">
                        <c:v>449.73196999999999</c:v>
                      </c:pt>
                      <c:pt idx="8393">
                        <c:v>449.74043</c:v>
                      </c:pt>
                      <c:pt idx="8394">
                        <c:v>449.75823000000003</c:v>
                      </c:pt>
                      <c:pt idx="8395">
                        <c:v>449.84195</c:v>
                      </c:pt>
                      <c:pt idx="8396">
                        <c:v>449.87723999999997</c:v>
                      </c:pt>
                      <c:pt idx="8397">
                        <c:v>449.83735999999999</c:v>
                      </c:pt>
                      <c:pt idx="8398">
                        <c:v>449.80833999999999</c:v>
                      </c:pt>
                      <c:pt idx="8399">
                        <c:v>449.75549000000001</c:v>
                      </c:pt>
                      <c:pt idx="8400">
                        <c:v>449.75110000000001</c:v>
                      </c:pt>
                      <c:pt idx="8401">
                        <c:v>449.74475000000001</c:v>
                      </c:pt>
                      <c:pt idx="8402">
                        <c:v>449.72543999999999</c:v>
                      </c:pt>
                      <c:pt idx="8403">
                        <c:v>449.71499999999997</c:v>
                      </c:pt>
                      <c:pt idx="8404">
                        <c:v>449.73948999999999</c:v>
                      </c:pt>
                      <c:pt idx="8405">
                        <c:v>449.75815999999998</c:v>
                      </c:pt>
                      <c:pt idx="8406">
                        <c:v>449.73504000000003</c:v>
                      </c:pt>
                      <c:pt idx="8407">
                        <c:v>449.83204999999998</c:v>
                      </c:pt>
                      <c:pt idx="8408">
                        <c:v>449.86694999999997</c:v>
                      </c:pt>
                      <c:pt idx="8409">
                        <c:v>449.86466000000001</c:v>
                      </c:pt>
                      <c:pt idx="8410">
                        <c:v>449.815</c:v>
                      </c:pt>
                      <c:pt idx="8411">
                        <c:v>449.76886999999999</c:v>
                      </c:pt>
                      <c:pt idx="8412">
                        <c:v>449.74284999999998</c:v>
                      </c:pt>
                      <c:pt idx="8413">
                        <c:v>449.80056000000002</c:v>
                      </c:pt>
                      <c:pt idx="8414">
                        <c:v>449.72726999999998</c:v>
                      </c:pt>
                      <c:pt idx="8415">
                        <c:v>449.73500999999999</c:v>
                      </c:pt>
                      <c:pt idx="8416">
                        <c:v>449.74444999999997</c:v>
                      </c:pt>
                      <c:pt idx="8417">
                        <c:v>449.74394999999998</c:v>
                      </c:pt>
                      <c:pt idx="8418">
                        <c:v>449.73901000000001</c:v>
                      </c:pt>
                      <c:pt idx="8419">
                        <c:v>449.85255999999998</c:v>
                      </c:pt>
                      <c:pt idx="8420">
                        <c:v>449.85149999999999</c:v>
                      </c:pt>
                      <c:pt idx="8421">
                        <c:v>449.85156000000001</c:v>
                      </c:pt>
                      <c:pt idx="8422">
                        <c:v>449.86367999999999</c:v>
                      </c:pt>
                      <c:pt idx="8423">
                        <c:v>449.73773</c:v>
                      </c:pt>
                      <c:pt idx="8424">
                        <c:v>449.72525000000002</c:v>
                      </c:pt>
                      <c:pt idx="8425">
                        <c:v>449.72820000000002</c:v>
                      </c:pt>
                      <c:pt idx="8426">
                        <c:v>449.75932999999998</c:v>
                      </c:pt>
                      <c:pt idx="8427">
                        <c:v>449.73478</c:v>
                      </c:pt>
                      <c:pt idx="8428">
                        <c:v>449.76821000000001</c:v>
                      </c:pt>
                      <c:pt idx="8429">
                        <c:v>449.74630999999999</c:v>
                      </c:pt>
                      <c:pt idx="8430">
                        <c:v>449.76029</c:v>
                      </c:pt>
                      <c:pt idx="8431">
                        <c:v>449.85140999999999</c:v>
                      </c:pt>
                      <c:pt idx="8432">
                        <c:v>449.84947</c:v>
                      </c:pt>
                      <c:pt idx="8433">
                        <c:v>449.84964000000002</c:v>
                      </c:pt>
                      <c:pt idx="8434">
                        <c:v>449.85836999999998</c:v>
                      </c:pt>
                      <c:pt idx="8435">
                        <c:v>449.76598999999999</c:v>
                      </c:pt>
                      <c:pt idx="8436">
                        <c:v>449.75089000000003</c:v>
                      </c:pt>
                      <c:pt idx="8437">
                        <c:v>449.73334</c:v>
                      </c:pt>
                      <c:pt idx="8438">
                        <c:v>449.72778</c:v>
                      </c:pt>
                      <c:pt idx="8439">
                        <c:v>449.74921999999998</c:v>
                      </c:pt>
                      <c:pt idx="8440">
                        <c:v>449.72883000000002</c:v>
                      </c:pt>
                      <c:pt idx="8441">
                        <c:v>449.74905999999999</c:v>
                      </c:pt>
                      <c:pt idx="8442">
                        <c:v>449.75779999999997</c:v>
                      </c:pt>
                      <c:pt idx="8443">
                        <c:v>449.89785999999998</c:v>
                      </c:pt>
                      <c:pt idx="8444">
                        <c:v>449.87203</c:v>
                      </c:pt>
                      <c:pt idx="8445">
                        <c:v>449.85739999999998</c:v>
                      </c:pt>
                      <c:pt idx="8446">
                        <c:v>449.84343999999999</c:v>
                      </c:pt>
                      <c:pt idx="8447">
                        <c:v>449.76101</c:v>
                      </c:pt>
                      <c:pt idx="8448">
                        <c:v>449.73415</c:v>
                      </c:pt>
                      <c:pt idx="8449">
                        <c:v>449.77359999999999</c:v>
                      </c:pt>
                      <c:pt idx="8450">
                        <c:v>449.75731999999999</c:v>
                      </c:pt>
                      <c:pt idx="8451">
                        <c:v>449.74831999999998</c:v>
                      </c:pt>
                      <c:pt idx="8452">
                        <c:v>449.73221000000001</c:v>
                      </c:pt>
                      <c:pt idx="8453">
                        <c:v>449.73797000000002</c:v>
                      </c:pt>
                      <c:pt idx="8454">
                        <c:v>449.73338999999999</c:v>
                      </c:pt>
                      <c:pt idx="8455">
                        <c:v>449.81207999999998</c:v>
                      </c:pt>
                      <c:pt idx="8456">
                        <c:v>449.88592</c:v>
                      </c:pt>
                      <c:pt idx="8457">
                        <c:v>449.84737999999999</c:v>
                      </c:pt>
                      <c:pt idx="8458">
                        <c:v>449.84872999999999</c:v>
                      </c:pt>
                      <c:pt idx="8459">
                        <c:v>449.74970999999999</c:v>
                      </c:pt>
                      <c:pt idx="8460">
                        <c:v>449.73513000000003</c:v>
                      </c:pt>
                      <c:pt idx="8461">
                        <c:v>449.71627000000001</c:v>
                      </c:pt>
                      <c:pt idx="8462">
                        <c:v>449.73162000000002</c:v>
                      </c:pt>
                      <c:pt idx="8463">
                        <c:v>449.71654000000001</c:v>
                      </c:pt>
                      <c:pt idx="8464">
                        <c:v>449.72442999999998</c:v>
                      </c:pt>
                      <c:pt idx="8465">
                        <c:v>449.70988</c:v>
                      </c:pt>
                      <c:pt idx="8466">
                        <c:v>449.74149999999997</c:v>
                      </c:pt>
                      <c:pt idx="8467">
                        <c:v>449.84523000000002</c:v>
                      </c:pt>
                      <c:pt idx="8468">
                        <c:v>449.89069999999998</c:v>
                      </c:pt>
                      <c:pt idx="8469">
                        <c:v>449.85721999999998</c:v>
                      </c:pt>
                      <c:pt idx="8470">
                        <c:v>449.81137000000001</c:v>
                      </c:pt>
                      <c:pt idx="8471">
                        <c:v>449.72833000000003</c:v>
                      </c:pt>
                      <c:pt idx="8472">
                        <c:v>449.74043</c:v>
                      </c:pt>
                      <c:pt idx="8473">
                        <c:v>449.77148</c:v>
                      </c:pt>
                      <c:pt idx="8474">
                        <c:v>449.76470999999998</c:v>
                      </c:pt>
                      <c:pt idx="8475">
                        <c:v>449.72658999999999</c:v>
                      </c:pt>
                      <c:pt idx="8476">
                        <c:v>449.75817000000001</c:v>
                      </c:pt>
                      <c:pt idx="8477">
                        <c:v>449.75889000000001</c:v>
                      </c:pt>
                      <c:pt idx="8478">
                        <c:v>449.75</c:v>
                      </c:pt>
                      <c:pt idx="8479">
                        <c:v>449.85370999999998</c:v>
                      </c:pt>
                      <c:pt idx="8480">
                        <c:v>449.85390000000001</c:v>
                      </c:pt>
                      <c:pt idx="8481">
                        <c:v>449.89850999999999</c:v>
                      </c:pt>
                      <c:pt idx="8482">
                        <c:v>449.80646999999999</c:v>
                      </c:pt>
                      <c:pt idx="8483">
                        <c:v>449.73608000000002</c:v>
                      </c:pt>
                      <c:pt idx="8484">
                        <c:v>449.73097000000001</c:v>
                      </c:pt>
                      <c:pt idx="8485">
                        <c:v>449.74151999999998</c:v>
                      </c:pt>
                      <c:pt idx="8486">
                        <c:v>449.74439999999998</c:v>
                      </c:pt>
                      <c:pt idx="8487">
                        <c:v>449.74421000000001</c:v>
                      </c:pt>
                      <c:pt idx="8488">
                        <c:v>449.76398</c:v>
                      </c:pt>
                      <c:pt idx="8489">
                        <c:v>449.75643000000002</c:v>
                      </c:pt>
                      <c:pt idx="8490">
                        <c:v>449.74498999999997</c:v>
                      </c:pt>
                      <c:pt idx="8491">
                        <c:v>449.86639000000002</c:v>
                      </c:pt>
                      <c:pt idx="8492">
                        <c:v>449.84050999999999</c:v>
                      </c:pt>
                      <c:pt idx="8493">
                        <c:v>449.85543000000001</c:v>
                      </c:pt>
                      <c:pt idx="8494">
                        <c:v>449.85480999999999</c:v>
                      </c:pt>
                      <c:pt idx="8495">
                        <c:v>449.70925</c:v>
                      </c:pt>
                      <c:pt idx="8496">
                        <c:v>449.73144000000002</c:v>
                      </c:pt>
                      <c:pt idx="8497">
                        <c:v>449.72829999999999</c:v>
                      </c:pt>
                      <c:pt idx="8498">
                        <c:v>449.76452</c:v>
                      </c:pt>
                      <c:pt idx="8499">
                        <c:v>449.74993000000001</c:v>
                      </c:pt>
                      <c:pt idx="8500">
                        <c:v>449.73842999999999</c:v>
                      </c:pt>
                      <c:pt idx="8501">
                        <c:v>449.74006000000003</c:v>
                      </c:pt>
                      <c:pt idx="8502">
                        <c:v>449.74477000000002</c:v>
                      </c:pt>
                      <c:pt idx="8503">
                        <c:v>449.83670000000001</c:v>
                      </c:pt>
                      <c:pt idx="8504">
                        <c:v>449.83895000000001</c:v>
                      </c:pt>
                      <c:pt idx="8505">
                        <c:v>449.83652999999998</c:v>
                      </c:pt>
                      <c:pt idx="8506">
                        <c:v>449.81675999999999</c:v>
                      </c:pt>
                      <c:pt idx="8507">
                        <c:v>449.76769999999999</c:v>
                      </c:pt>
                      <c:pt idx="8508">
                        <c:v>449.75101000000001</c:v>
                      </c:pt>
                      <c:pt idx="8509">
                        <c:v>449.71661999999998</c:v>
                      </c:pt>
                      <c:pt idx="8510">
                        <c:v>449.72649000000001</c:v>
                      </c:pt>
                      <c:pt idx="8511">
                        <c:v>449.73676999999998</c:v>
                      </c:pt>
                      <c:pt idx="8512">
                        <c:v>449.72156999999999</c:v>
                      </c:pt>
                      <c:pt idx="8513">
                        <c:v>449.73498999999998</c:v>
                      </c:pt>
                      <c:pt idx="8514">
                        <c:v>449.74164000000002</c:v>
                      </c:pt>
                      <c:pt idx="8515">
                        <c:v>449.88303000000002</c:v>
                      </c:pt>
                      <c:pt idx="8516">
                        <c:v>449.85878000000002</c:v>
                      </c:pt>
                      <c:pt idx="8517">
                        <c:v>449.86923999999999</c:v>
                      </c:pt>
                      <c:pt idx="8518">
                        <c:v>449.80221999999998</c:v>
                      </c:pt>
                      <c:pt idx="8519">
                        <c:v>449.74337000000003</c:v>
                      </c:pt>
                      <c:pt idx="8520">
                        <c:v>449.74142000000001</c:v>
                      </c:pt>
                      <c:pt idx="8521">
                        <c:v>449.72341999999998</c:v>
                      </c:pt>
                      <c:pt idx="8522">
                        <c:v>449.71917000000002</c:v>
                      </c:pt>
                      <c:pt idx="8523">
                        <c:v>449.76263</c:v>
                      </c:pt>
                      <c:pt idx="8524">
                        <c:v>449.76918000000001</c:v>
                      </c:pt>
                      <c:pt idx="8525">
                        <c:v>449.75713999999999</c:v>
                      </c:pt>
                      <c:pt idx="8526">
                        <c:v>449.73513000000003</c:v>
                      </c:pt>
                      <c:pt idx="8527">
                        <c:v>449.87551000000002</c:v>
                      </c:pt>
                      <c:pt idx="8528">
                        <c:v>449.85703000000001</c:v>
                      </c:pt>
                      <c:pt idx="8529">
                        <c:v>449.84809000000001</c:v>
                      </c:pt>
                      <c:pt idx="8530">
                        <c:v>449.85028</c:v>
                      </c:pt>
                      <c:pt idx="8531">
                        <c:v>449.73169000000001</c:v>
                      </c:pt>
                      <c:pt idx="8532">
                        <c:v>449.75279999999998</c:v>
                      </c:pt>
                      <c:pt idx="8533">
                        <c:v>449.76704999999998</c:v>
                      </c:pt>
                      <c:pt idx="8534">
                        <c:v>449.79163999999997</c:v>
                      </c:pt>
                      <c:pt idx="8535">
                        <c:v>449.74675999999999</c:v>
                      </c:pt>
                      <c:pt idx="8536">
                        <c:v>449.75502</c:v>
                      </c:pt>
                      <c:pt idx="8537">
                        <c:v>449.74221999999997</c:v>
                      </c:pt>
                      <c:pt idx="8538">
                        <c:v>449.73259999999999</c:v>
                      </c:pt>
                      <c:pt idx="8539">
                        <c:v>449.84667999999999</c:v>
                      </c:pt>
                      <c:pt idx="8540">
                        <c:v>449.86237</c:v>
                      </c:pt>
                      <c:pt idx="8541">
                        <c:v>449.83355999999998</c:v>
                      </c:pt>
                      <c:pt idx="8542">
                        <c:v>449.83141999999998</c:v>
                      </c:pt>
                      <c:pt idx="8543">
                        <c:v>449.76765</c:v>
                      </c:pt>
                      <c:pt idx="8544">
                        <c:v>449.76504</c:v>
                      </c:pt>
                      <c:pt idx="8545">
                        <c:v>449.74669999999998</c:v>
                      </c:pt>
                      <c:pt idx="8546">
                        <c:v>449.73307999999997</c:v>
                      </c:pt>
                      <c:pt idx="8547">
                        <c:v>449.70679000000001</c:v>
                      </c:pt>
                      <c:pt idx="8548">
                        <c:v>449.73378000000002</c:v>
                      </c:pt>
                      <c:pt idx="8549">
                        <c:v>449.74657999999999</c:v>
                      </c:pt>
                      <c:pt idx="8550">
                        <c:v>449.73084</c:v>
                      </c:pt>
                      <c:pt idx="8551">
                        <c:v>449.83728000000002</c:v>
                      </c:pt>
                      <c:pt idx="8552">
                        <c:v>449.86646000000002</c:v>
                      </c:pt>
                      <c:pt idx="8553">
                        <c:v>449.88553000000002</c:v>
                      </c:pt>
                      <c:pt idx="8554">
                        <c:v>449.82047999999998</c:v>
                      </c:pt>
                      <c:pt idx="8555">
                        <c:v>449.75707</c:v>
                      </c:pt>
                      <c:pt idx="8556">
                        <c:v>449.76377000000002</c:v>
                      </c:pt>
                      <c:pt idx="8557">
                        <c:v>449.74457000000001</c:v>
                      </c:pt>
                      <c:pt idx="8558">
                        <c:v>449.75371000000001</c:v>
                      </c:pt>
                      <c:pt idx="8559">
                        <c:v>449.73563000000001</c:v>
                      </c:pt>
                      <c:pt idx="8560">
                        <c:v>449.73129999999998</c:v>
                      </c:pt>
                      <c:pt idx="8561">
                        <c:v>449.74752000000001</c:v>
                      </c:pt>
                      <c:pt idx="8562">
                        <c:v>449.72210999999999</c:v>
                      </c:pt>
                      <c:pt idx="8563">
                        <c:v>449.82582000000002</c:v>
                      </c:pt>
                      <c:pt idx="8564">
                        <c:v>449.85077000000001</c:v>
                      </c:pt>
                      <c:pt idx="8565">
                        <c:v>449.87921</c:v>
                      </c:pt>
                      <c:pt idx="8566">
                        <c:v>449.83726000000001</c:v>
                      </c:pt>
                      <c:pt idx="8567">
                        <c:v>449.72953000000001</c:v>
                      </c:pt>
                      <c:pt idx="8568">
                        <c:v>449.73124999999999</c:v>
                      </c:pt>
                      <c:pt idx="8569">
                        <c:v>449.73896999999999</c:v>
                      </c:pt>
                      <c:pt idx="8570">
                        <c:v>449.7706</c:v>
                      </c:pt>
                      <c:pt idx="8571">
                        <c:v>449.75214999999997</c:v>
                      </c:pt>
                      <c:pt idx="8572">
                        <c:v>449.76837999999998</c:v>
                      </c:pt>
                      <c:pt idx="8573">
                        <c:v>449.75459999999998</c:v>
                      </c:pt>
                      <c:pt idx="8574">
                        <c:v>449.76661000000001</c:v>
                      </c:pt>
                      <c:pt idx="8575">
                        <c:v>449.8381</c:v>
                      </c:pt>
                      <c:pt idx="8576">
                        <c:v>449.85037</c:v>
                      </c:pt>
                      <c:pt idx="8577">
                        <c:v>449.85136999999997</c:v>
                      </c:pt>
                      <c:pt idx="8578">
                        <c:v>449.87499000000003</c:v>
                      </c:pt>
                      <c:pt idx="8579">
                        <c:v>449.72609</c:v>
                      </c:pt>
                      <c:pt idx="8580">
                        <c:v>449.72586999999999</c:v>
                      </c:pt>
                      <c:pt idx="8581">
                        <c:v>449.72368</c:v>
                      </c:pt>
                      <c:pt idx="8582">
                        <c:v>449.73622999999998</c:v>
                      </c:pt>
                      <c:pt idx="8583">
                        <c:v>449.71972</c:v>
                      </c:pt>
                      <c:pt idx="8584">
                        <c:v>449.72525000000002</c:v>
                      </c:pt>
                      <c:pt idx="8585">
                        <c:v>449.74882000000002</c:v>
                      </c:pt>
                      <c:pt idx="8586">
                        <c:v>449.74871999999999</c:v>
                      </c:pt>
                      <c:pt idx="8587">
                        <c:v>449.85732999999999</c:v>
                      </c:pt>
                      <c:pt idx="8588">
                        <c:v>449.84857</c:v>
                      </c:pt>
                      <c:pt idx="8589">
                        <c:v>449.86284000000001</c:v>
                      </c:pt>
                      <c:pt idx="8590">
                        <c:v>449.86205999999999</c:v>
                      </c:pt>
                      <c:pt idx="8591">
                        <c:v>449.77548999999999</c:v>
                      </c:pt>
                      <c:pt idx="8592">
                        <c:v>449.72957000000002</c:v>
                      </c:pt>
                      <c:pt idx="8593">
                        <c:v>449.73660999999998</c:v>
                      </c:pt>
                      <c:pt idx="8594">
                        <c:v>449.72154</c:v>
                      </c:pt>
                      <c:pt idx="8595">
                        <c:v>449.79991000000001</c:v>
                      </c:pt>
                      <c:pt idx="8596">
                        <c:v>449.73795999999999</c:v>
                      </c:pt>
                      <c:pt idx="8597">
                        <c:v>449.73367999999999</c:v>
                      </c:pt>
                      <c:pt idx="8598">
                        <c:v>449.76013999999998</c:v>
                      </c:pt>
                      <c:pt idx="8599">
                        <c:v>449.88875999999999</c:v>
                      </c:pt>
                      <c:pt idx="8600">
                        <c:v>449.87155999999999</c:v>
                      </c:pt>
                      <c:pt idx="8601">
                        <c:v>449.86667</c:v>
                      </c:pt>
                      <c:pt idx="8602">
                        <c:v>449.82749999999999</c:v>
                      </c:pt>
                      <c:pt idx="8603">
                        <c:v>449.71602000000001</c:v>
                      </c:pt>
                      <c:pt idx="8604">
                        <c:v>449.74063000000001</c:v>
                      </c:pt>
                      <c:pt idx="8605">
                        <c:v>449.71406000000002</c:v>
                      </c:pt>
                      <c:pt idx="8606">
                        <c:v>449.72937999999999</c:v>
                      </c:pt>
                      <c:pt idx="8607">
                        <c:v>449.72726</c:v>
                      </c:pt>
                      <c:pt idx="8608">
                        <c:v>449.75189</c:v>
                      </c:pt>
                      <c:pt idx="8609">
                        <c:v>449.73507000000001</c:v>
                      </c:pt>
                      <c:pt idx="8610">
                        <c:v>449.74340000000001</c:v>
                      </c:pt>
                      <c:pt idx="8611">
                        <c:v>449.85201000000001</c:v>
                      </c:pt>
                      <c:pt idx="8612">
                        <c:v>449.89103999999998</c:v>
                      </c:pt>
                      <c:pt idx="8613">
                        <c:v>449.85338000000002</c:v>
                      </c:pt>
                      <c:pt idx="8614">
                        <c:v>449.80533000000003</c:v>
                      </c:pt>
                      <c:pt idx="8615">
                        <c:v>449.74076000000002</c:v>
                      </c:pt>
                      <c:pt idx="8616">
                        <c:v>449.74426999999997</c:v>
                      </c:pt>
                      <c:pt idx="8617">
                        <c:v>449.73518999999999</c:v>
                      </c:pt>
                      <c:pt idx="8618">
                        <c:v>449.73725999999999</c:v>
                      </c:pt>
                      <c:pt idx="8619">
                        <c:v>449.74383999999998</c:v>
                      </c:pt>
                      <c:pt idx="8620">
                        <c:v>449.72280000000001</c:v>
                      </c:pt>
                      <c:pt idx="8621">
                        <c:v>449.72805</c:v>
                      </c:pt>
                      <c:pt idx="8622">
                        <c:v>449.70611000000002</c:v>
                      </c:pt>
                      <c:pt idx="8623">
                        <c:v>449.83611999999999</c:v>
                      </c:pt>
                      <c:pt idx="8624">
                        <c:v>449.85766999999998</c:v>
                      </c:pt>
                      <c:pt idx="8625">
                        <c:v>449.89294999999998</c:v>
                      </c:pt>
                      <c:pt idx="8626">
                        <c:v>449.84584000000001</c:v>
                      </c:pt>
                      <c:pt idx="8627">
                        <c:v>449.76555000000002</c:v>
                      </c:pt>
                      <c:pt idx="8628">
                        <c:v>449.77924999999999</c:v>
                      </c:pt>
                      <c:pt idx="8629">
                        <c:v>449.75371000000001</c:v>
                      </c:pt>
                      <c:pt idx="8630">
                        <c:v>449.73021999999997</c:v>
                      </c:pt>
                      <c:pt idx="8631">
                        <c:v>449.72993000000002</c:v>
                      </c:pt>
                      <c:pt idx="8632">
                        <c:v>449.74650000000003</c:v>
                      </c:pt>
                      <c:pt idx="8633">
                        <c:v>449.75071000000003</c:v>
                      </c:pt>
                      <c:pt idx="8634">
                        <c:v>449.72089999999997</c:v>
                      </c:pt>
                      <c:pt idx="8635">
                        <c:v>449.84903000000003</c:v>
                      </c:pt>
                      <c:pt idx="8636">
                        <c:v>449.84856000000002</c:v>
                      </c:pt>
                      <c:pt idx="8637">
                        <c:v>449.86354</c:v>
                      </c:pt>
                      <c:pt idx="8638">
                        <c:v>449.84942000000001</c:v>
                      </c:pt>
                      <c:pt idx="8639">
                        <c:v>449.74808999999999</c:v>
                      </c:pt>
                      <c:pt idx="8640">
                        <c:v>449.74887999999999</c:v>
                      </c:pt>
                      <c:pt idx="8641">
                        <c:v>449.76596000000001</c:v>
                      </c:pt>
                      <c:pt idx="8642">
                        <c:v>449.76100000000002</c:v>
                      </c:pt>
                      <c:pt idx="8643">
                        <c:v>449.75295</c:v>
                      </c:pt>
                      <c:pt idx="8644">
                        <c:v>449.75114000000002</c:v>
                      </c:pt>
                      <c:pt idx="8645">
                        <c:v>449.72958</c:v>
                      </c:pt>
                      <c:pt idx="8646">
                        <c:v>449.76177999999999</c:v>
                      </c:pt>
                      <c:pt idx="8647">
                        <c:v>449.82459999999998</c:v>
                      </c:pt>
                      <c:pt idx="8648">
                        <c:v>449.85482999999999</c:v>
                      </c:pt>
                      <c:pt idx="8649">
                        <c:v>449.85843</c:v>
                      </c:pt>
                      <c:pt idx="8650">
                        <c:v>449.84811000000002</c:v>
                      </c:pt>
                      <c:pt idx="8651">
                        <c:v>449.75294000000002</c:v>
                      </c:pt>
                      <c:pt idx="8652">
                        <c:v>449.77033</c:v>
                      </c:pt>
                      <c:pt idx="8653">
                        <c:v>449.77103</c:v>
                      </c:pt>
                      <c:pt idx="8654">
                        <c:v>449.75842</c:v>
                      </c:pt>
                      <c:pt idx="8655">
                        <c:v>449.74703</c:v>
                      </c:pt>
                      <c:pt idx="8656">
                        <c:v>449.79003</c:v>
                      </c:pt>
                      <c:pt idx="8657">
                        <c:v>449.74515000000002</c:v>
                      </c:pt>
                      <c:pt idx="8658">
                        <c:v>449.72557</c:v>
                      </c:pt>
                      <c:pt idx="8659">
                        <c:v>449.89202999999998</c:v>
                      </c:pt>
                      <c:pt idx="8660">
                        <c:v>449.85894000000002</c:v>
                      </c:pt>
                      <c:pt idx="8661">
                        <c:v>449.85163</c:v>
                      </c:pt>
                      <c:pt idx="8662">
                        <c:v>449.82060999999999</c:v>
                      </c:pt>
                      <c:pt idx="8663">
                        <c:v>449.75369000000001</c:v>
                      </c:pt>
                      <c:pt idx="8664">
                        <c:v>449.73478</c:v>
                      </c:pt>
                      <c:pt idx="8665">
                        <c:v>449.74315999999999</c:v>
                      </c:pt>
                      <c:pt idx="8666">
                        <c:v>449.72606000000002</c:v>
                      </c:pt>
                      <c:pt idx="8667">
                        <c:v>449.74196999999998</c:v>
                      </c:pt>
                      <c:pt idx="8668">
                        <c:v>449.74979999999999</c:v>
                      </c:pt>
                      <c:pt idx="8669">
                        <c:v>449.77926000000002</c:v>
                      </c:pt>
                      <c:pt idx="8670">
                        <c:v>449.75778000000003</c:v>
                      </c:pt>
                      <c:pt idx="8671">
                        <c:v>449.87329999999997</c:v>
                      </c:pt>
                      <c:pt idx="8672">
                        <c:v>449.85962000000001</c:v>
                      </c:pt>
                      <c:pt idx="8673">
                        <c:v>449.86286999999999</c:v>
                      </c:pt>
                      <c:pt idx="8674">
                        <c:v>449.84685999999999</c:v>
                      </c:pt>
                      <c:pt idx="8675">
                        <c:v>449.74034</c:v>
                      </c:pt>
                      <c:pt idx="8676">
                        <c:v>449.75950999999998</c:v>
                      </c:pt>
                      <c:pt idx="8677">
                        <c:v>449.73757999999998</c:v>
                      </c:pt>
                      <c:pt idx="8678">
                        <c:v>449.76816000000002</c:v>
                      </c:pt>
                      <c:pt idx="8679">
                        <c:v>449.74094000000002</c:v>
                      </c:pt>
                      <c:pt idx="8680">
                        <c:v>449.77487000000002</c:v>
                      </c:pt>
                      <c:pt idx="8681">
                        <c:v>449.73340999999999</c:v>
                      </c:pt>
                      <c:pt idx="8682">
                        <c:v>449.74374</c:v>
                      </c:pt>
                      <c:pt idx="8683">
                        <c:v>449.84192000000002</c:v>
                      </c:pt>
                      <c:pt idx="8684">
                        <c:v>449.88355999999999</c:v>
                      </c:pt>
                      <c:pt idx="8685">
                        <c:v>449.86131</c:v>
                      </c:pt>
                      <c:pt idx="8686">
                        <c:v>449.84080999999998</c:v>
                      </c:pt>
                      <c:pt idx="8687">
                        <c:v>449.77037000000001</c:v>
                      </c:pt>
                      <c:pt idx="8688">
                        <c:v>449.75382000000002</c:v>
                      </c:pt>
                      <c:pt idx="8689">
                        <c:v>449.72343999999998</c:v>
                      </c:pt>
                      <c:pt idx="8690">
                        <c:v>449.72746999999998</c:v>
                      </c:pt>
                      <c:pt idx="8691">
                        <c:v>449.74437999999998</c:v>
                      </c:pt>
                      <c:pt idx="8692">
                        <c:v>449.74723</c:v>
                      </c:pt>
                      <c:pt idx="8693">
                        <c:v>449.74252999999999</c:v>
                      </c:pt>
                      <c:pt idx="8694">
                        <c:v>449.75704000000002</c:v>
                      </c:pt>
                      <c:pt idx="8695">
                        <c:v>449.85066</c:v>
                      </c:pt>
                      <c:pt idx="8696">
                        <c:v>449.84904</c:v>
                      </c:pt>
                      <c:pt idx="8697">
                        <c:v>449.87398000000002</c:v>
                      </c:pt>
                      <c:pt idx="8698">
                        <c:v>449.80000999999999</c:v>
                      </c:pt>
                      <c:pt idx="8699">
                        <c:v>449.75889000000001</c:v>
                      </c:pt>
                      <c:pt idx="8700">
                        <c:v>449.76157000000001</c:v>
                      </c:pt>
                      <c:pt idx="8701">
                        <c:v>449.77251000000001</c:v>
                      </c:pt>
                      <c:pt idx="8702">
                        <c:v>449.74383</c:v>
                      </c:pt>
                      <c:pt idx="8703">
                        <c:v>449.77346</c:v>
                      </c:pt>
                      <c:pt idx="8704">
                        <c:v>449.73678999999998</c:v>
                      </c:pt>
                      <c:pt idx="8705">
                        <c:v>449.75033000000002</c:v>
                      </c:pt>
                      <c:pt idx="8706">
                        <c:v>449.72437000000002</c:v>
                      </c:pt>
                      <c:pt idx="8707">
                        <c:v>449.84921000000003</c:v>
                      </c:pt>
                      <c:pt idx="8708">
                        <c:v>449.84181000000001</c:v>
                      </c:pt>
                      <c:pt idx="8709">
                        <c:v>449.89929999999998</c:v>
                      </c:pt>
                      <c:pt idx="8710">
                        <c:v>449.85014999999999</c:v>
                      </c:pt>
                      <c:pt idx="8711">
                        <c:v>449.73633000000001</c:v>
                      </c:pt>
                      <c:pt idx="8712">
                        <c:v>449.72093000000001</c:v>
                      </c:pt>
                      <c:pt idx="8713">
                        <c:v>449.73183999999998</c:v>
                      </c:pt>
                      <c:pt idx="8714">
                        <c:v>449.74092000000002</c:v>
                      </c:pt>
                      <c:pt idx="8715">
                        <c:v>449.72570999999999</c:v>
                      </c:pt>
                      <c:pt idx="8716">
                        <c:v>449.73246999999998</c:v>
                      </c:pt>
                      <c:pt idx="8717">
                        <c:v>449.81929000000002</c:v>
                      </c:pt>
                      <c:pt idx="8718">
                        <c:v>449.76963000000001</c:v>
                      </c:pt>
                      <c:pt idx="8719">
                        <c:v>449.86601000000002</c:v>
                      </c:pt>
                      <c:pt idx="8720">
                        <c:v>449.88511999999997</c:v>
                      </c:pt>
                      <c:pt idx="8721">
                        <c:v>449.86944</c:v>
                      </c:pt>
                      <c:pt idx="8722">
                        <c:v>449.84309000000002</c:v>
                      </c:pt>
                      <c:pt idx="8723">
                        <c:v>449.73964000000001</c:v>
                      </c:pt>
                      <c:pt idx="8724">
                        <c:v>449.74092999999999</c:v>
                      </c:pt>
                      <c:pt idx="8725">
                        <c:v>449.71998000000002</c:v>
                      </c:pt>
                      <c:pt idx="8726">
                        <c:v>449.73775000000001</c:v>
                      </c:pt>
                      <c:pt idx="8727">
                        <c:v>449.74041</c:v>
                      </c:pt>
                      <c:pt idx="8728">
                        <c:v>449.74941999999999</c:v>
                      </c:pt>
                      <c:pt idx="8729">
                        <c:v>449.74455999999998</c:v>
                      </c:pt>
                      <c:pt idx="8730">
                        <c:v>449.76197000000002</c:v>
                      </c:pt>
                      <c:pt idx="8731">
                        <c:v>449.8537</c:v>
                      </c:pt>
                      <c:pt idx="8732">
                        <c:v>449.87425999999999</c:v>
                      </c:pt>
                      <c:pt idx="8733">
                        <c:v>449.85879999999997</c:v>
                      </c:pt>
                      <c:pt idx="8734">
                        <c:v>449.82296000000002</c:v>
                      </c:pt>
                      <c:pt idx="8735">
                        <c:v>449.76868999999999</c:v>
                      </c:pt>
                      <c:pt idx="8736">
                        <c:v>449.7389</c:v>
                      </c:pt>
                      <c:pt idx="8737">
                        <c:v>449.75623999999999</c:v>
                      </c:pt>
                      <c:pt idx="8738">
                        <c:v>449.77256</c:v>
                      </c:pt>
                      <c:pt idx="8739">
                        <c:v>449.74721</c:v>
                      </c:pt>
                      <c:pt idx="8740">
                        <c:v>449.73705000000001</c:v>
                      </c:pt>
                      <c:pt idx="8741">
                        <c:v>449.73575</c:v>
                      </c:pt>
                      <c:pt idx="8742">
                        <c:v>449.73408000000001</c:v>
                      </c:pt>
                      <c:pt idx="8743">
                        <c:v>449.86443000000003</c:v>
                      </c:pt>
                      <c:pt idx="8744">
                        <c:v>449.83724999999998</c:v>
                      </c:pt>
                      <c:pt idx="8745">
                        <c:v>449.84665999999999</c:v>
                      </c:pt>
                      <c:pt idx="8746">
                        <c:v>449.84805</c:v>
                      </c:pt>
                      <c:pt idx="8747">
                        <c:v>449.75171</c:v>
                      </c:pt>
                      <c:pt idx="8748">
                        <c:v>449.73635000000002</c:v>
                      </c:pt>
                      <c:pt idx="8749">
                        <c:v>449.72444999999999</c:v>
                      </c:pt>
                      <c:pt idx="8750">
                        <c:v>449.70553000000001</c:v>
                      </c:pt>
                      <c:pt idx="8751">
                        <c:v>449.73871000000003</c:v>
                      </c:pt>
                      <c:pt idx="8752">
                        <c:v>449.74299999999999</c:v>
                      </c:pt>
                      <c:pt idx="8753">
                        <c:v>449.70114000000001</c:v>
                      </c:pt>
                      <c:pt idx="8754">
                        <c:v>449.70681999999999</c:v>
                      </c:pt>
                      <c:pt idx="8755">
                        <c:v>449.85847000000001</c:v>
                      </c:pt>
                      <c:pt idx="8756">
                        <c:v>449.86795000000001</c:v>
                      </c:pt>
                      <c:pt idx="8757">
                        <c:v>449.82179000000002</c:v>
                      </c:pt>
                      <c:pt idx="8758">
                        <c:v>449.82396</c:v>
                      </c:pt>
                      <c:pt idx="8759">
                        <c:v>449.73084999999998</c:v>
                      </c:pt>
                      <c:pt idx="8760">
                        <c:v>449.73457000000002</c:v>
                      </c:pt>
                      <c:pt idx="8761">
                        <c:v>449.72354000000001</c:v>
                      </c:pt>
                      <c:pt idx="8762">
                        <c:v>449.72091</c:v>
                      </c:pt>
                      <c:pt idx="8763">
                        <c:v>449.72203999999999</c:v>
                      </c:pt>
                      <c:pt idx="8764">
                        <c:v>449.74639000000002</c:v>
                      </c:pt>
                      <c:pt idx="8765">
                        <c:v>449.71113000000003</c:v>
                      </c:pt>
                      <c:pt idx="8766">
                        <c:v>449.71987000000001</c:v>
                      </c:pt>
                      <c:pt idx="8767">
                        <c:v>449.83967999999999</c:v>
                      </c:pt>
                      <c:pt idx="8768">
                        <c:v>449.84926999999999</c:v>
                      </c:pt>
                      <c:pt idx="8769">
                        <c:v>449.86448000000001</c:v>
                      </c:pt>
                      <c:pt idx="8770">
                        <c:v>449.83569</c:v>
                      </c:pt>
                      <c:pt idx="8771">
                        <c:v>449.73466999999999</c:v>
                      </c:pt>
                      <c:pt idx="8772">
                        <c:v>449.73612000000003</c:v>
                      </c:pt>
                      <c:pt idx="8773">
                        <c:v>449.74229000000003</c:v>
                      </c:pt>
                      <c:pt idx="8774">
                        <c:v>449.73374000000001</c:v>
                      </c:pt>
                      <c:pt idx="8775">
                        <c:v>449.74236999999999</c:v>
                      </c:pt>
                      <c:pt idx="8776">
                        <c:v>449.73566</c:v>
                      </c:pt>
                      <c:pt idx="8777">
                        <c:v>449.74373000000003</c:v>
                      </c:pt>
                      <c:pt idx="8778">
                        <c:v>449.76454999999999</c:v>
                      </c:pt>
                      <c:pt idx="8779">
                        <c:v>449.84931</c:v>
                      </c:pt>
                      <c:pt idx="8780">
                        <c:v>449.85361999999998</c:v>
                      </c:pt>
                      <c:pt idx="8781">
                        <c:v>449.87824999999998</c:v>
                      </c:pt>
                      <c:pt idx="8782">
                        <c:v>449.85518999999999</c:v>
                      </c:pt>
                      <c:pt idx="8783">
                        <c:v>449.75236999999998</c:v>
                      </c:pt>
                      <c:pt idx="8784">
                        <c:v>449.73228</c:v>
                      </c:pt>
                      <c:pt idx="8785">
                        <c:v>449.74236000000002</c:v>
                      </c:pt>
                      <c:pt idx="8786">
                        <c:v>449.73466999999999</c:v>
                      </c:pt>
                      <c:pt idx="8787">
                        <c:v>449.72176000000002</c:v>
                      </c:pt>
                      <c:pt idx="8788">
                        <c:v>449.71485000000001</c:v>
                      </c:pt>
                      <c:pt idx="8789">
                        <c:v>449.74009000000001</c:v>
                      </c:pt>
                      <c:pt idx="8790">
                        <c:v>449.73208</c:v>
                      </c:pt>
                      <c:pt idx="8791">
                        <c:v>449.84181000000001</c:v>
                      </c:pt>
                      <c:pt idx="8792">
                        <c:v>449.84948000000003</c:v>
                      </c:pt>
                      <c:pt idx="8793">
                        <c:v>449.87295999999998</c:v>
                      </c:pt>
                      <c:pt idx="8794">
                        <c:v>449.88283999999999</c:v>
                      </c:pt>
                      <c:pt idx="8795">
                        <c:v>449.76352000000003</c:v>
                      </c:pt>
                      <c:pt idx="8796">
                        <c:v>449.75981999999999</c:v>
                      </c:pt>
                      <c:pt idx="8797">
                        <c:v>449.78059000000002</c:v>
                      </c:pt>
                      <c:pt idx="8798">
                        <c:v>449.78098</c:v>
                      </c:pt>
                      <c:pt idx="8799">
                        <c:v>449.73827999999997</c:v>
                      </c:pt>
                      <c:pt idx="8800">
                        <c:v>449.73932000000002</c:v>
                      </c:pt>
                      <c:pt idx="8801">
                        <c:v>449.72895999999997</c:v>
                      </c:pt>
                      <c:pt idx="8802">
                        <c:v>449.74344000000002</c:v>
                      </c:pt>
                      <c:pt idx="8803">
                        <c:v>449.85295000000002</c:v>
                      </c:pt>
                      <c:pt idx="8804">
                        <c:v>449.86799999999999</c:v>
                      </c:pt>
                      <c:pt idx="8805">
                        <c:v>449.85960999999998</c:v>
                      </c:pt>
                      <c:pt idx="8806">
                        <c:v>449.84575999999998</c:v>
                      </c:pt>
                      <c:pt idx="8807">
                        <c:v>449.75542999999999</c:v>
                      </c:pt>
                      <c:pt idx="8808">
                        <c:v>449.75837999999999</c:v>
                      </c:pt>
                      <c:pt idx="8809">
                        <c:v>449.76105999999999</c:v>
                      </c:pt>
                      <c:pt idx="8810">
                        <c:v>449.76909000000001</c:v>
                      </c:pt>
                      <c:pt idx="8811">
                        <c:v>449.75652000000002</c:v>
                      </c:pt>
                      <c:pt idx="8812">
                        <c:v>449.74673999999999</c:v>
                      </c:pt>
                      <c:pt idx="8813">
                        <c:v>449.73543000000001</c:v>
                      </c:pt>
                      <c:pt idx="8814">
                        <c:v>449.74211000000003</c:v>
                      </c:pt>
                      <c:pt idx="8815">
                        <c:v>449.87072999999998</c:v>
                      </c:pt>
                      <c:pt idx="8816">
                        <c:v>449.87482</c:v>
                      </c:pt>
                      <c:pt idx="8817">
                        <c:v>449.87700999999998</c:v>
                      </c:pt>
                      <c:pt idx="8818">
                        <c:v>449.80774000000002</c:v>
                      </c:pt>
                      <c:pt idx="8819">
                        <c:v>449.73998999999998</c:v>
                      </c:pt>
                      <c:pt idx="8820">
                        <c:v>449.74943999999999</c:v>
                      </c:pt>
                      <c:pt idx="8821">
                        <c:v>449.75232</c:v>
                      </c:pt>
                      <c:pt idx="8822">
                        <c:v>449.75995999999998</c:v>
                      </c:pt>
                      <c:pt idx="8823">
                        <c:v>449.75794999999999</c:v>
                      </c:pt>
                      <c:pt idx="8824">
                        <c:v>449.77701000000002</c:v>
                      </c:pt>
                      <c:pt idx="8825">
                        <c:v>449.76960000000003</c:v>
                      </c:pt>
                      <c:pt idx="8826">
                        <c:v>449.75563</c:v>
                      </c:pt>
                      <c:pt idx="8827">
                        <c:v>449.87099000000001</c:v>
                      </c:pt>
                      <c:pt idx="8828">
                        <c:v>449.91478999999998</c:v>
                      </c:pt>
                      <c:pt idx="8829">
                        <c:v>449.86836</c:v>
                      </c:pt>
                      <c:pt idx="8830">
                        <c:v>449.87968999999998</c:v>
                      </c:pt>
                      <c:pt idx="8831">
                        <c:v>449.81189000000001</c:v>
                      </c:pt>
                      <c:pt idx="8832">
                        <c:v>449.76710000000003</c:v>
                      </c:pt>
                      <c:pt idx="8833">
                        <c:v>449.76576</c:v>
                      </c:pt>
                      <c:pt idx="8834">
                        <c:v>449.78136000000001</c:v>
                      </c:pt>
                      <c:pt idx="8835">
                        <c:v>449.76992999999999</c:v>
                      </c:pt>
                      <c:pt idx="8836">
                        <c:v>449.77483999999998</c:v>
                      </c:pt>
                      <c:pt idx="8837">
                        <c:v>449.75959999999998</c:v>
                      </c:pt>
                      <c:pt idx="8838">
                        <c:v>449.79316</c:v>
                      </c:pt>
                      <c:pt idx="8839">
                        <c:v>449.91255000000001</c:v>
                      </c:pt>
                      <c:pt idx="8840">
                        <c:v>449.88639000000001</c:v>
                      </c:pt>
                      <c:pt idx="8841">
                        <c:v>449.89740999999998</c:v>
                      </c:pt>
                      <c:pt idx="8842">
                        <c:v>449.85876999999999</c:v>
                      </c:pt>
                      <c:pt idx="8843">
                        <c:v>449.77837</c:v>
                      </c:pt>
                      <c:pt idx="8844">
                        <c:v>449.77373</c:v>
                      </c:pt>
                      <c:pt idx="8845">
                        <c:v>449.76204000000001</c:v>
                      </c:pt>
                      <c:pt idx="8846">
                        <c:v>449.74601000000001</c:v>
                      </c:pt>
                      <c:pt idx="8847">
                        <c:v>449.74563999999998</c:v>
                      </c:pt>
                      <c:pt idx="8848">
                        <c:v>449.73304999999999</c:v>
                      </c:pt>
                      <c:pt idx="8849">
                        <c:v>449.74786999999998</c:v>
                      </c:pt>
                      <c:pt idx="8850">
                        <c:v>449.72528999999997</c:v>
                      </c:pt>
                      <c:pt idx="8851">
                        <c:v>449.84843000000001</c:v>
                      </c:pt>
                      <c:pt idx="8852">
                        <c:v>449.87889999999999</c:v>
                      </c:pt>
                      <c:pt idx="8853">
                        <c:v>449.89368000000002</c:v>
                      </c:pt>
                      <c:pt idx="8854">
                        <c:v>449.84071</c:v>
                      </c:pt>
                      <c:pt idx="8855">
                        <c:v>449.74295999999998</c:v>
                      </c:pt>
                      <c:pt idx="8856">
                        <c:v>449.71843999999999</c:v>
                      </c:pt>
                      <c:pt idx="8857">
                        <c:v>449.74694</c:v>
                      </c:pt>
                      <c:pt idx="8858">
                        <c:v>449.74212</c:v>
                      </c:pt>
                      <c:pt idx="8859">
                        <c:v>449.73743999999999</c:v>
                      </c:pt>
                      <c:pt idx="8860">
                        <c:v>449.73217</c:v>
                      </c:pt>
                      <c:pt idx="8861">
                        <c:v>449.74286000000001</c:v>
                      </c:pt>
                      <c:pt idx="8862">
                        <c:v>449.75569999999999</c:v>
                      </c:pt>
                      <c:pt idx="8863">
                        <c:v>449.84627</c:v>
                      </c:pt>
                      <c:pt idx="8864">
                        <c:v>449.85696000000002</c:v>
                      </c:pt>
                      <c:pt idx="8865">
                        <c:v>449.84111999999999</c:v>
                      </c:pt>
                      <c:pt idx="8866">
                        <c:v>449.87632000000002</c:v>
                      </c:pt>
                      <c:pt idx="8867">
                        <c:v>449.76254</c:v>
                      </c:pt>
                      <c:pt idx="8868">
                        <c:v>449.75799999999998</c:v>
                      </c:pt>
                      <c:pt idx="8869">
                        <c:v>449.74981000000002</c:v>
                      </c:pt>
                      <c:pt idx="8870">
                        <c:v>449.76724999999999</c:v>
                      </c:pt>
                      <c:pt idx="8871">
                        <c:v>449.75509</c:v>
                      </c:pt>
                      <c:pt idx="8872">
                        <c:v>449.73592000000002</c:v>
                      </c:pt>
                      <c:pt idx="8873">
                        <c:v>449.75241999999997</c:v>
                      </c:pt>
                      <c:pt idx="8874">
                        <c:v>449.76974999999999</c:v>
                      </c:pt>
                      <c:pt idx="8875">
                        <c:v>449.86486000000002</c:v>
                      </c:pt>
                      <c:pt idx="8876">
                        <c:v>449.86286000000001</c:v>
                      </c:pt>
                      <c:pt idx="8877">
                        <c:v>449.86498999999998</c:v>
                      </c:pt>
                      <c:pt idx="8878">
                        <c:v>449.84399999999999</c:v>
                      </c:pt>
                      <c:pt idx="8879">
                        <c:v>449.75684999999999</c:v>
                      </c:pt>
                      <c:pt idx="8880">
                        <c:v>449.75304999999997</c:v>
                      </c:pt>
                      <c:pt idx="8881">
                        <c:v>449.75175999999999</c:v>
                      </c:pt>
                      <c:pt idx="8882">
                        <c:v>449.76098000000002</c:v>
                      </c:pt>
                      <c:pt idx="8883">
                        <c:v>449.73833000000002</c:v>
                      </c:pt>
                      <c:pt idx="8884">
                        <c:v>449.74417999999997</c:v>
                      </c:pt>
                      <c:pt idx="8885">
                        <c:v>449.75398999999999</c:v>
                      </c:pt>
                      <c:pt idx="8886">
                        <c:v>449.75612999999998</c:v>
                      </c:pt>
                      <c:pt idx="8887">
                        <c:v>449.87900000000002</c:v>
                      </c:pt>
                      <c:pt idx="8888">
                        <c:v>449.85852</c:v>
                      </c:pt>
                      <c:pt idx="8889">
                        <c:v>449.85777000000002</c:v>
                      </c:pt>
                      <c:pt idx="8890">
                        <c:v>449.82065</c:v>
                      </c:pt>
                      <c:pt idx="8891">
                        <c:v>449.74734000000001</c:v>
                      </c:pt>
                      <c:pt idx="8892">
                        <c:v>449.72512999999998</c:v>
                      </c:pt>
                      <c:pt idx="8893">
                        <c:v>449.74484999999999</c:v>
                      </c:pt>
                      <c:pt idx="8894">
                        <c:v>449.73926</c:v>
                      </c:pt>
                      <c:pt idx="8895">
                        <c:v>449.73556000000002</c:v>
                      </c:pt>
                      <c:pt idx="8896">
                        <c:v>449.73545999999999</c:v>
                      </c:pt>
                      <c:pt idx="8897">
                        <c:v>449.73775000000001</c:v>
                      </c:pt>
                      <c:pt idx="8898">
                        <c:v>449.74360000000001</c:v>
                      </c:pt>
                      <c:pt idx="8899">
                        <c:v>449.96238</c:v>
                      </c:pt>
                      <c:pt idx="8900">
                        <c:v>449.87400000000002</c:v>
                      </c:pt>
                      <c:pt idx="8901">
                        <c:v>449.82952</c:v>
                      </c:pt>
                      <c:pt idx="8902">
                        <c:v>449.81087000000002</c:v>
                      </c:pt>
                      <c:pt idx="8903">
                        <c:v>449.74927000000002</c:v>
                      </c:pt>
                      <c:pt idx="8904">
                        <c:v>449.75940000000003</c:v>
                      </c:pt>
                      <c:pt idx="8905">
                        <c:v>449.73687000000001</c:v>
                      </c:pt>
                      <c:pt idx="8906">
                        <c:v>449.71974</c:v>
                      </c:pt>
                      <c:pt idx="8907">
                        <c:v>449.7285</c:v>
                      </c:pt>
                      <c:pt idx="8908">
                        <c:v>449.75279</c:v>
                      </c:pt>
                      <c:pt idx="8909">
                        <c:v>449.73358000000002</c:v>
                      </c:pt>
                      <c:pt idx="8910">
                        <c:v>449.71575999999999</c:v>
                      </c:pt>
                      <c:pt idx="8911">
                        <c:v>449.83868000000001</c:v>
                      </c:pt>
                      <c:pt idx="8912">
                        <c:v>449.89173</c:v>
                      </c:pt>
                      <c:pt idx="8913">
                        <c:v>449.85996</c:v>
                      </c:pt>
                      <c:pt idx="8914">
                        <c:v>449.82819000000001</c:v>
                      </c:pt>
                      <c:pt idx="8915">
                        <c:v>449.74428999999998</c:v>
                      </c:pt>
                      <c:pt idx="8916">
                        <c:v>449.76911000000001</c:v>
                      </c:pt>
                      <c:pt idx="8917">
                        <c:v>449.75384000000003</c:v>
                      </c:pt>
                      <c:pt idx="8918">
                        <c:v>449.75209000000001</c:v>
                      </c:pt>
                      <c:pt idx="8919">
                        <c:v>449.72798999999998</c:v>
                      </c:pt>
                      <c:pt idx="8920">
                        <c:v>449.71753999999999</c:v>
                      </c:pt>
                      <c:pt idx="8921">
                        <c:v>449.74587000000002</c:v>
                      </c:pt>
                      <c:pt idx="8922">
                        <c:v>449.72444999999999</c:v>
                      </c:pt>
                      <c:pt idx="8923">
                        <c:v>449.83323000000001</c:v>
                      </c:pt>
                      <c:pt idx="8924">
                        <c:v>449.86709000000002</c:v>
                      </c:pt>
                      <c:pt idx="8925">
                        <c:v>449.87459999999999</c:v>
                      </c:pt>
                      <c:pt idx="8926">
                        <c:v>449.78411999999997</c:v>
                      </c:pt>
                      <c:pt idx="8927">
                        <c:v>449.74248</c:v>
                      </c:pt>
                      <c:pt idx="8928">
                        <c:v>449.71643</c:v>
                      </c:pt>
                      <c:pt idx="8929">
                        <c:v>449.73629</c:v>
                      </c:pt>
                      <c:pt idx="8930">
                        <c:v>449.75790000000001</c:v>
                      </c:pt>
                      <c:pt idx="8931">
                        <c:v>449.76132000000001</c:v>
                      </c:pt>
                      <c:pt idx="8932">
                        <c:v>449.74405000000002</c:v>
                      </c:pt>
                      <c:pt idx="8933">
                        <c:v>449.74970999999999</c:v>
                      </c:pt>
                      <c:pt idx="8934">
                        <c:v>449.73399000000001</c:v>
                      </c:pt>
                      <c:pt idx="8935">
                        <c:v>449.83604000000003</c:v>
                      </c:pt>
                      <c:pt idx="8936">
                        <c:v>449.84636999999998</c:v>
                      </c:pt>
                      <c:pt idx="8937">
                        <c:v>449.85791999999998</c:v>
                      </c:pt>
                      <c:pt idx="8938">
                        <c:v>449.93754000000001</c:v>
                      </c:pt>
                      <c:pt idx="8939">
                        <c:v>449.83744000000002</c:v>
                      </c:pt>
                      <c:pt idx="8940">
                        <c:v>449.88816000000003</c:v>
                      </c:pt>
                      <c:pt idx="8941">
                        <c:v>449.96352999999999</c:v>
                      </c:pt>
                      <c:pt idx="8942">
                        <c:v>450.02735000000001</c:v>
                      </c:pt>
                      <c:pt idx="8943">
                        <c:v>450.08224000000001</c:v>
                      </c:pt>
                      <c:pt idx="8944">
                        <c:v>450.13056</c:v>
                      </c:pt>
                      <c:pt idx="8945">
                        <c:v>450.17392000000001</c:v>
                      </c:pt>
                      <c:pt idx="8946">
                        <c:v>450.21731999999997</c:v>
                      </c:pt>
                      <c:pt idx="8947">
                        <c:v>450.37290999999999</c:v>
                      </c:pt>
                      <c:pt idx="8948">
                        <c:v>450.42003999999997</c:v>
                      </c:pt>
                      <c:pt idx="8949">
                        <c:v>450.46008999999998</c:v>
                      </c:pt>
                      <c:pt idx="8950">
                        <c:v>450.48865999999998</c:v>
                      </c:pt>
                      <c:pt idx="8951">
                        <c:v>450.4622</c:v>
                      </c:pt>
                      <c:pt idx="8952">
                        <c:v>450.50065000000001</c:v>
                      </c:pt>
                      <c:pt idx="8953">
                        <c:v>450.55833999999999</c:v>
                      </c:pt>
                      <c:pt idx="8954">
                        <c:v>450.60867000000002</c:v>
                      </c:pt>
                      <c:pt idx="8955">
                        <c:v>450.65336000000002</c:v>
                      </c:pt>
                      <c:pt idx="8956">
                        <c:v>450.70398</c:v>
                      </c:pt>
                      <c:pt idx="8957">
                        <c:v>450.76656000000003</c:v>
                      </c:pt>
                      <c:pt idx="8958">
                        <c:v>450.80367999999999</c:v>
                      </c:pt>
                      <c:pt idx="8959">
                        <c:v>451.01312999999999</c:v>
                      </c:pt>
                      <c:pt idx="8960">
                        <c:v>451.16075000000001</c:v>
                      </c:pt>
                      <c:pt idx="8961">
                        <c:v>451.07593000000003</c:v>
                      </c:pt>
                      <c:pt idx="8962">
                        <c:v>451.10775999999998</c:v>
                      </c:pt>
                      <c:pt idx="8963">
                        <c:v>451.07265000000001</c:v>
                      </c:pt>
                      <c:pt idx="8964">
                        <c:v>451.09329000000002</c:v>
                      </c:pt>
                      <c:pt idx="8965">
                        <c:v>451.15911999999997</c:v>
                      </c:pt>
                      <c:pt idx="8966">
                        <c:v>451.20490999999998</c:v>
                      </c:pt>
                      <c:pt idx="8967">
                        <c:v>451.25841000000003</c:v>
                      </c:pt>
                      <c:pt idx="8968">
                        <c:v>451.28285</c:v>
                      </c:pt>
                      <c:pt idx="8969">
                        <c:v>451.33726000000001</c:v>
                      </c:pt>
                      <c:pt idx="8970">
                        <c:v>451.37283000000002</c:v>
                      </c:pt>
                      <c:pt idx="8971">
                        <c:v>451.5575</c:v>
                      </c:pt>
                      <c:pt idx="8972">
                        <c:v>451.61748</c:v>
                      </c:pt>
                      <c:pt idx="8973">
                        <c:v>451.66390999999999</c:v>
                      </c:pt>
                      <c:pt idx="8974">
                        <c:v>451.67854999999997</c:v>
                      </c:pt>
                      <c:pt idx="8975">
                        <c:v>451.66262999999998</c:v>
                      </c:pt>
                      <c:pt idx="8976">
                        <c:v>451.72710999999998</c:v>
                      </c:pt>
                      <c:pt idx="8977">
                        <c:v>451.76085</c:v>
                      </c:pt>
                      <c:pt idx="8978">
                        <c:v>451.81689</c:v>
                      </c:pt>
                      <c:pt idx="8979">
                        <c:v>451.87558999999999</c:v>
                      </c:pt>
                      <c:pt idx="8980">
                        <c:v>451.91568999999998</c:v>
                      </c:pt>
                      <c:pt idx="8981">
                        <c:v>451.96748000000002</c:v>
                      </c:pt>
                      <c:pt idx="8982">
                        <c:v>452.01544000000001</c:v>
                      </c:pt>
                      <c:pt idx="8983">
                        <c:v>452.17228999999998</c:v>
                      </c:pt>
                      <c:pt idx="8984">
                        <c:v>452.22931999999997</c:v>
                      </c:pt>
                      <c:pt idx="8985">
                        <c:v>452.26166999999998</c:v>
                      </c:pt>
                      <c:pt idx="8986">
                        <c:v>452.26443999999998</c:v>
                      </c:pt>
                      <c:pt idx="8987">
                        <c:v>452.24250000000001</c:v>
                      </c:pt>
                      <c:pt idx="8988">
                        <c:v>452.30529000000001</c:v>
                      </c:pt>
                      <c:pt idx="8989">
                        <c:v>452.32351</c:v>
                      </c:pt>
                      <c:pt idx="8990">
                        <c:v>452.37414999999999</c:v>
                      </c:pt>
                      <c:pt idx="8991">
                        <c:v>452.40805</c:v>
                      </c:pt>
                      <c:pt idx="8992">
                        <c:v>452.47939000000002</c:v>
                      </c:pt>
                      <c:pt idx="8993">
                        <c:v>452.53482000000002</c:v>
                      </c:pt>
                      <c:pt idx="8994">
                        <c:v>452.56304999999998</c:v>
                      </c:pt>
                      <c:pt idx="8995">
                        <c:v>452.74991999999997</c:v>
                      </c:pt>
                      <c:pt idx="8996">
                        <c:v>452.77677999999997</c:v>
                      </c:pt>
                      <c:pt idx="8997">
                        <c:v>452.87213000000003</c:v>
                      </c:pt>
                      <c:pt idx="8998">
                        <c:v>452.83087999999998</c:v>
                      </c:pt>
                      <c:pt idx="8999">
                        <c:v>452.81211000000002</c:v>
                      </c:pt>
                      <c:pt idx="9000">
                        <c:v>452.88047</c:v>
                      </c:pt>
                      <c:pt idx="9001">
                        <c:v>452.95066000000003</c:v>
                      </c:pt>
                      <c:pt idx="9002">
                        <c:v>452.96321999999998</c:v>
                      </c:pt>
                      <c:pt idx="9003">
                        <c:v>453.03003999999999</c:v>
                      </c:pt>
                      <c:pt idx="9004">
                        <c:v>453.09296999999998</c:v>
                      </c:pt>
                      <c:pt idx="9005">
                        <c:v>453.16082</c:v>
                      </c:pt>
                      <c:pt idx="9006">
                        <c:v>453.18293999999997</c:v>
                      </c:pt>
                      <c:pt idx="9007">
                        <c:v>453.36477000000002</c:v>
                      </c:pt>
                      <c:pt idx="9008">
                        <c:v>453.40561000000002</c:v>
                      </c:pt>
                      <c:pt idx="9009">
                        <c:v>453.48593</c:v>
                      </c:pt>
                      <c:pt idx="9010">
                        <c:v>453.51639</c:v>
                      </c:pt>
                      <c:pt idx="9011">
                        <c:v>453.45143999999999</c:v>
                      </c:pt>
                      <c:pt idx="9012">
                        <c:v>453.50621000000001</c:v>
                      </c:pt>
                      <c:pt idx="9013">
                        <c:v>453.54516000000001</c:v>
                      </c:pt>
                      <c:pt idx="9014">
                        <c:v>453.60707000000002</c:v>
                      </c:pt>
                      <c:pt idx="9015">
                        <c:v>453.62240000000003</c:v>
                      </c:pt>
                      <c:pt idx="9016">
                        <c:v>453.66802999999999</c:v>
                      </c:pt>
                      <c:pt idx="9017">
                        <c:v>453.73138999999998</c:v>
                      </c:pt>
                      <c:pt idx="9018">
                        <c:v>453.79852</c:v>
                      </c:pt>
                      <c:pt idx="9019">
                        <c:v>453.94027999999997</c:v>
                      </c:pt>
                      <c:pt idx="9020">
                        <c:v>454.05603000000002</c:v>
                      </c:pt>
                      <c:pt idx="9021">
                        <c:v>454.20666999999997</c:v>
                      </c:pt>
                      <c:pt idx="9022">
                        <c:v>454.13859000000002</c:v>
                      </c:pt>
                      <c:pt idx="9023">
                        <c:v>454.05112000000003</c:v>
                      </c:pt>
                      <c:pt idx="9024">
                        <c:v>454.12018</c:v>
                      </c:pt>
                      <c:pt idx="9025">
                        <c:v>454.16550000000001</c:v>
                      </c:pt>
                      <c:pt idx="9026">
                        <c:v>454.20213000000001</c:v>
                      </c:pt>
                      <c:pt idx="9027">
                        <c:v>454.27244999999999</c:v>
                      </c:pt>
                      <c:pt idx="9028">
                        <c:v>454.33093000000002</c:v>
                      </c:pt>
                      <c:pt idx="9029">
                        <c:v>454.35525999999999</c:v>
                      </c:pt>
                      <c:pt idx="9030">
                        <c:v>454.39064999999999</c:v>
                      </c:pt>
                      <c:pt idx="9031">
                        <c:v>454.57511</c:v>
                      </c:pt>
                      <c:pt idx="9032">
                        <c:v>454.60491000000002</c:v>
                      </c:pt>
                      <c:pt idx="9033">
                        <c:v>454.65383000000003</c:v>
                      </c:pt>
                      <c:pt idx="9034">
                        <c:v>454.69076000000001</c:v>
                      </c:pt>
                      <c:pt idx="9035">
                        <c:v>454.64114000000001</c:v>
                      </c:pt>
                      <c:pt idx="9036">
                        <c:v>454.67585000000003</c:v>
                      </c:pt>
                      <c:pt idx="9037">
                        <c:v>454.71463</c:v>
                      </c:pt>
                      <c:pt idx="9038">
                        <c:v>454.76837999999998</c:v>
                      </c:pt>
                      <c:pt idx="9039">
                        <c:v>454.82754999999997</c:v>
                      </c:pt>
                      <c:pt idx="9040">
                        <c:v>454.8759</c:v>
                      </c:pt>
                      <c:pt idx="9041">
                        <c:v>454.91302999999999</c:v>
                      </c:pt>
                      <c:pt idx="9042">
                        <c:v>454.98430999999999</c:v>
                      </c:pt>
                      <c:pt idx="9043">
                        <c:v>455.14997</c:v>
                      </c:pt>
                      <c:pt idx="9044">
                        <c:v>455.18862999999999</c:v>
                      </c:pt>
                      <c:pt idx="9045">
                        <c:v>455.24344000000002</c:v>
                      </c:pt>
                      <c:pt idx="9046">
                        <c:v>455.23998999999998</c:v>
                      </c:pt>
                      <c:pt idx="9047">
                        <c:v>455.23703</c:v>
                      </c:pt>
                      <c:pt idx="9048">
                        <c:v>455.29408999999998</c:v>
                      </c:pt>
                      <c:pt idx="9049">
                        <c:v>455.31729000000001</c:v>
                      </c:pt>
                      <c:pt idx="9050">
                        <c:v>455.37160999999998</c:v>
                      </c:pt>
                      <c:pt idx="9051">
                        <c:v>455.41523999999998</c:v>
                      </c:pt>
                      <c:pt idx="9052">
                        <c:v>455.47424999999998</c:v>
                      </c:pt>
                      <c:pt idx="9053">
                        <c:v>455.51717000000002</c:v>
                      </c:pt>
                      <c:pt idx="9054">
                        <c:v>455.58197999999999</c:v>
                      </c:pt>
                      <c:pt idx="9055">
                        <c:v>455.72266000000002</c:v>
                      </c:pt>
                      <c:pt idx="9056">
                        <c:v>455.84280999999999</c:v>
                      </c:pt>
                      <c:pt idx="9057">
                        <c:v>455.84242999999998</c:v>
                      </c:pt>
                      <c:pt idx="9058">
                        <c:v>455.88997000000001</c:v>
                      </c:pt>
                      <c:pt idx="9059">
                        <c:v>455.86482999999998</c:v>
                      </c:pt>
                      <c:pt idx="9060">
                        <c:v>455.90174000000002</c:v>
                      </c:pt>
                      <c:pt idx="9061">
                        <c:v>455.92887000000002</c:v>
                      </c:pt>
                      <c:pt idx="9062">
                        <c:v>455.97928999999999</c:v>
                      </c:pt>
                      <c:pt idx="9063">
                        <c:v>456.01353</c:v>
                      </c:pt>
                      <c:pt idx="9064">
                        <c:v>456.07794000000001</c:v>
                      </c:pt>
                      <c:pt idx="9065">
                        <c:v>456.12000999999998</c:v>
                      </c:pt>
                      <c:pt idx="9066">
                        <c:v>456.17701</c:v>
                      </c:pt>
                      <c:pt idx="9067">
                        <c:v>456.31702000000001</c:v>
                      </c:pt>
                      <c:pt idx="9068">
                        <c:v>456.38337999999999</c:v>
                      </c:pt>
                      <c:pt idx="9069">
                        <c:v>456.45805999999999</c:v>
                      </c:pt>
                      <c:pt idx="9070">
                        <c:v>456.47843999999998</c:v>
                      </c:pt>
                      <c:pt idx="9071">
                        <c:v>456.41287</c:v>
                      </c:pt>
                      <c:pt idx="9072">
                        <c:v>456.46116000000001</c:v>
                      </c:pt>
                      <c:pt idx="9073">
                        <c:v>456.50662</c:v>
                      </c:pt>
                      <c:pt idx="9074">
                        <c:v>456.56581</c:v>
                      </c:pt>
                      <c:pt idx="9075">
                        <c:v>456.5874</c:v>
                      </c:pt>
                      <c:pt idx="9076">
                        <c:v>456.66705999999999</c:v>
                      </c:pt>
                      <c:pt idx="9077">
                        <c:v>456.73487</c:v>
                      </c:pt>
                      <c:pt idx="9078">
                        <c:v>456.75781000000001</c:v>
                      </c:pt>
                      <c:pt idx="9079">
                        <c:v>456.92707999999999</c:v>
                      </c:pt>
                      <c:pt idx="9080">
                        <c:v>456.97127999999998</c:v>
                      </c:pt>
                      <c:pt idx="9081">
                        <c:v>457.08166</c:v>
                      </c:pt>
                      <c:pt idx="9082">
                        <c:v>457.15562</c:v>
                      </c:pt>
                      <c:pt idx="9083">
                        <c:v>457.01265000000001</c:v>
                      </c:pt>
                      <c:pt idx="9084">
                        <c:v>457.06416000000002</c:v>
                      </c:pt>
                      <c:pt idx="9085">
                        <c:v>457.10086999999999</c:v>
                      </c:pt>
                      <c:pt idx="9086">
                        <c:v>457.18077</c:v>
                      </c:pt>
                      <c:pt idx="9087">
                        <c:v>457.18745999999999</c:v>
                      </c:pt>
                      <c:pt idx="9088">
                        <c:v>457.25968999999998</c:v>
                      </c:pt>
                      <c:pt idx="9089">
                        <c:v>457.30498</c:v>
                      </c:pt>
                      <c:pt idx="9090">
                        <c:v>457.35091</c:v>
                      </c:pt>
                      <c:pt idx="9091">
                        <c:v>457.51769999999999</c:v>
                      </c:pt>
                      <c:pt idx="9092">
                        <c:v>457.58273000000003</c:v>
                      </c:pt>
                      <c:pt idx="9093">
                        <c:v>457.64028999999999</c:v>
                      </c:pt>
                      <c:pt idx="9094">
                        <c:v>457.71203000000003</c:v>
                      </c:pt>
                      <c:pt idx="9095">
                        <c:v>457.63188000000002</c:v>
                      </c:pt>
                      <c:pt idx="9096">
                        <c:v>457.67385000000002</c:v>
                      </c:pt>
                      <c:pt idx="9097">
                        <c:v>457.71960000000001</c:v>
                      </c:pt>
                      <c:pt idx="9098">
                        <c:v>457.79539999999997</c:v>
                      </c:pt>
                      <c:pt idx="9099">
                        <c:v>457.82866999999999</c:v>
                      </c:pt>
                      <c:pt idx="9100">
                        <c:v>457.88337000000001</c:v>
                      </c:pt>
                      <c:pt idx="9101">
                        <c:v>457.90841</c:v>
                      </c:pt>
                      <c:pt idx="9102">
                        <c:v>457.98039</c:v>
                      </c:pt>
                      <c:pt idx="9103">
                        <c:v>458.10181999999998</c:v>
                      </c:pt>
                      <c:pt idx="9104">
                        <c:v>458.16597000000002</c:v>
                      </c:pt>
                      <c:pt idx="9105">
                        <c:v>458.20726999999999</c:v>
                      </c:pt>
                      <c:pt idx="9106">
                        <c:v>458.23473999999999</c:v>
                      </c:pt>
                      <c:pt idx="9107">
                        <c:v>458.18838</c:v>
                      </c:pt>
                      <c:pt idx="9108">
                        <c:v>458.23460999999998</c:v>
                      </c:pt>
                      <c:pt idx="9109">
                        <c:v>458.28807999999998</c:v>
                      </c:pt>
                      <c:pt idx="9110">
                        <c:v>458.34291000000002</c:v>
                      </c:pt>
                      <c:pt idx="9111">
                        <c:v>458.40570000000002</c:v>
                      </c:pt>
                      <c:pt idx="9112">
                        <c:v>458.44605000000001</c:v>
                      </c:pt>
                      <c:pt idx="9113">
                        <c:v>458.50473</c:v>
                      </c:pt>
                      <c:pt idx="9114">
                        <c:v>458.55414999999999</c:v>
                      </c:pt>
                      <c:pt idx="9115">
                        <c:v>458.74896000000001</c:v>
                      </c:pt>
                      <c:pt idx="9116">
                        <c:v>458.75565</c:v>
                      </c:pt>
                      <c:pt idx="9117">
                        <c:v>458.82085000000001</c:v>
                      </c:pt>
                      <c:pt idx="9118">
                        <c:v>458.84573</c:v>
                      </c:pt>
                      <c:pt idx="9119">
                        <c:v>458.82713999999999</c:v>
                      </c:pt>
                      <c:pt idx="9120">
                        <c:v>458.85861</c:v>
                      </c:pt>
                      <c:pt idx="9121">
                        <c:v>458.92457000000002</c:v>
                      </c:pt>
                      <c:pt idx="9122">
                        <c:v>458.95850000000002</c:v>
                      </c:pt>
                      <c:pt idx="9123">
                        <c:v>458.99475000000001</c:v>
                      </c:pt>
                      <c:pt idx="9124">
                        <c:v>459.05999000000003</c:v>
                      </c:pt>
                      <c:pt idx="9125">
                        <c:v>459.11300999999997</c:v>
                      </c:pt>
                      <c:pt idx="9126">
                        <c:v>459.14902000000001</c:v>
                      </c:pt>
                      <c:pt idx="9127">
                        <c:v>459.31709999999998</c:v>
                      </c:pt>
                      <c:pt idx="9128">
                        <c:v>459.39560999999998</c:v>
                      </c:pt>
                      <c:pt idx="9129">
                        <c:v>459.42230000000001</c:v>
                      </c:pt>
                      <c:pt idx="9130">
                        <c:v>459.42016999999998</c:v>
                      </c:pt>
                      <c:pt idx="9131">
                        <c:v>459.40553</c:v>
                      </c:pt>
                      <c:pt idx="9132">
                        <c:v>459.46080000000001</c:v>
                      </c:pt>
                      <c:pt idx="9133">
                        <c:v>459.49901999999997</c:v>
                      </c:pt>
                      <c:pt idx="9134">
                        <c:v>459.53827000000001</c:v>
                      </c:pt>
                      <c:pt idx="9135">
                        <c:v>459.59267999999997</c:v>
                      </c:pt>
                      <c:pt idx="9136">
                        <c:v>459.66136</c:v>
                      </c:pt>
                      <c:pt idx="9137">
                        <c:v>459.69420000000002</c:v>
                      </c:pt>
                      <c:pt idx="9138">
                        <c:v>459.76659000000001</c:v>
                      </c:pt>
                      <c:pt idx="9139">
                        <c:v>459.91739999999999</c:v>
                      </c:pt>
                      <c:pt idx="9140">
                        <c:v>459.98316999999997</c:v>
                      </c:pt>
                      <c:pt idx="9141">
                        <c:v>460.05486000000002</c:v>
                      </c:pt>
                      <c:pt idx="9142">
                        <c:v>460.14645000000002</c:v>
                      </c:pt>
                      <c:pt idx="9143">
                        <c:v>460.05025000000001</c:v>
                      </c:pt>
                      <c:pt idx="9144">
                        <c:v>460.04982000000001</c:v>
                      </c:pt>
                      <c:pt idx="9145">
                        <c:v>460.10590000000002</c:v>
                      </c:pt>
                      <c:pt idx="9146">
                        <c:v>460.13380000000001</c:v>
                      </c:pt>
                      <c:pt idx="9147">
                        <c:v>460.19871999999998</c:v>
                      </c:pt>
                      <c:pt idx="9148">
                        <c:v>460.23728999999997</c:v>
                      </c:pt>
                      <c:pt idx="9149">
                        <c:v>460.30869000000001</c:v>
                      </c:pt>
                      <c:pt idx="9150">
                        <c:v>460.36802999999998</c:v>
                      </c:pt>
                      <c:pt idx="9151">
                        <c:v>460.51693</c:v>
                      </c:pt>
                      <c:pt idx="9152">
                        <c:v>460.55815000000001</c:v>
                      </c:pt>
                      <c:pt idx="9153">
                        <c:v>460.66820999999999</c:v>
                      </c:pt>
                      <c:pt idx="9154">
                        <c:v>460.67765000000003</c:v>
                      </c:pt>
                      <c:pt idx="9155">
                        <c:v>460.62855000000002</c:v>
                      </c:pt>
                      <c:pt idx="9156">
                        <c:v>460.65827000000002</c:v>
                      </c:pt>
                      <c:pt idx="9157">
                        <c:v>460.73198000000002</c:v>
                      </c:pt>
                      <c:pt idx="9158">
                        <c:v>460.74829</c:v>
                      </c:pt>
                      <c:pt idx="9159">
                        <c:v>460.79412000000002</c:v>
                      </c:pt>
                      <c:pt idx="9160">
                        <c:v>460.85599999999999</c:v>
                      </c:pt>
                      <c:pt idx="9161">
                        <c:v>460.89659</c:v>
                      </c:pt>
                      <c:pt idx="9162">
                        <c:v>460.92585000000003</c:v>
                      </c:pt>
                      <c:pt idx="9163">
                        <c:v>461.09246000000002</c:v>
                      </c:pt>
                      <c:pt idx="9164">
                        <c:v>461.17586</c:v>
                      </c:pt>
                      <c:pt idx="9165">
                        <c:v>461.22233</c:v>
                      </c:pt>
                      <c:pt idx="9166">
                        <c:v>461.25905999999998</c:v>
                      </c:pt>
                      <c:pt idx="9167">
                        <c:v>461.20164</c:v>
                      </c:pt>
                      <c:pt idx="9168">
                        <c:v>461.24846000000002</c:v>
                      </c:pt>
                      <c:pt idx="9169">
                        <c:v>461.30139000000003</c:v>
                      </c:pt>
                      <c:pt idx="9170">
                        <c:v>461.37522999999999</c:v>
                      </c:pt>
                      <c:pt idx="9171">
                        <c:v>461.41888</c:v>
                      </c:pt>
                      <c:pt idx="9172">
                        <c:v>461.46296000000001</c:v>
                      </c:pt>
                      <c:pt idx="9173">
                        <c:v>461.52030000000002</c:v>
                      </c:pt>
                      <c:pt idx="9174">
                        <c:v>461.58873</c:v>
                      </c:pt>
                      <c:pt idx="9175">
                        <c:v>461.70321000000001</c:v>
                      </c:pt>
                      <c:pt idx="9176">
                        <c:v>461.78294</c:v>
                      </c:pt>
                      <c:pt idx="9177">
                        <c:v>461.82429999999999</c:v>
                      </c:pt>
                      <c:pt idx="9178">
                        <c:v>461.83330999999998</c:v>
                      </c:pt>
                      <c:pt idx="9179">
                        <c:v>461.81225000000001</c:v>
                      </c:pt>
                      <c:pt idx="9180">
                        <c:v>461.84622999999999</c:v>
                      </c:pt>
                      <c:pt idx="9181">
                        <c:v>461.88058999999998</c:v>
                      </c:pt>
                      <c:pt idx="9182">
                        <c:v>461.95424000000003</c:v>
                      </c:pt>
                      <c:pt idx="9183">
                        <c:v>462.00434000000001</c:v>
                      </c:pt>
                      <c:pt idx="9184">
                        <c:v>462.07114999999999</c:v>
                      </c:pt>
                      <c:pt idx="9185">
                        <c:v>462.12355000000002</c:v>
                      </c:pt>
                      <c:pt idx="9186">
                        <c:v>462.14988</c:v>
                      </c:pt>
                      <c:pt idx="9187">
                        <c:v>462.32992000000002</c:v>
                      </c:pt>
                      <c:pt idx="9188">
                        <c:v>462.35757000000001</c:v>
                      </c:pt>
                      <c:pt idx="9189">
                        <c:v>462.40685000000002</c:v>
                      </c:pt>
                      <c:pt idx="9190">
                        <c:v>462.43131</c:v>
                      </c:pt>
                      <c:pt idx="9191">
                        <c:v>462.40359999999998</c:v>
                      </c:pt>
                      <c:pt idx="9192">
                        <c:v>462.43547000000001</c:v>
                      </c:pt>
                      <c:pt idx="9193">
                        <c:v>462.52116999999998</c:v>
                      </c:pt>
                      <c:pt idx="9194">
                        <c:v>462.56250999999997</c:v>
                      </c:pt>
                      <c:pt idx="9195">
                        <c:v>462.61117000000002</c:v>
                      </c:pt>
                      <c:pt idx="9196">
                        <c:v>462.66153000000003</c:v>
                      </c:pt>
                      <c:pt idx="9197">
                        <c:v>462.71821</c:v>
                      </c:pt>
                      <c:pt idx="9198">
                        <c:v>462.78658000000001</c:v>
                      </c:pt>
                      <c:pt idx="9199">
                        <c:v>462.92795000000001</c:v>
                      </c:pt>
                      <c:pt idx="9200">
                        <c:v>463.00603000000001</c:v>
                      </c:pt>
                      <c:pt idx="9201">
                        <c:v>463.02109000000002</c:v>
                      </c:pt>
                      <c:pt idx="9202">
                        <c:v>463.04417000000001</c:v>
                      </c:pt>
                      <c:pt idx="9203">
                        <c:v>463.05975999999998</c:v>
                      </c:pt>
                      <c:pt idx="9204">
                        <c:v>463.07249000000002</c:v>
                      </c:pt>
                      <c:pt idx="9205">
                        <c:v>463.11475000000002</c:v>
                      </c:pt>
                      <c:pt idx="9206">
                        <c:v>463.13940000000002</c:v>
                      </c:pt>
                      <c:pt idx="9207">
                        <c:v>463.20839999999998</c:v>
                      </c:pt>
                      <c:pt idx="9208">
                        <c:v>463.26656000000003</c:v>
                      </c:pt>
                      <c:pt idx="9209">
                        <c:v>463.28016000000002</c:v>
                      </c:pt>
                      <c:pt idx="9210">
                        <c:v>463.34262000000001</c:v>
                      </c:pt>
                      <c:pt idx="9211">
                        <c:v>463.50772999999998</c:v>
                      </c:pt>
                      <c:pt idx="9212">
                        <c:v>463.61941999999999</c:v>
                      </c:pt>
                      <c:pt idx="9213">
                        <c:v>463.63315</c:v>
                      </c:pt>
                      <c:pt idx="9214">
                        <c:v>463.64726999999999</c:v>
                      </c:pt>
                      <c:pt idx="9215">
                        <c:v>463.61340000000001</c:v>
                      </c:pt>
                      <c:pt idx="9216">
                        <c:v>463.62601999999998</c:v>
                      </c:pt>
                      <c:pt idx="9217">
                        <c:v>463.69821999999999</c:v>
                      </c:pt>
                      <c:pt idx="9218">
                        <c:v>463.72885000000002</c:v>
                      </c:pt>
                      <c:pt idx="9219">
                        <c:v>463.77794999999998</c:v>
                      </c:pt>
                      <c:pt idx="9220">
                        <c:v>463.85444999999999</c:v>
                      </c:pt>
                      <c:pt idx="9221">
                        <c:v>463.8843</c:v>
                      </c:pt>
                      <c:pt idx="9222">
                        <c:v>463.96526</c:v>
                      </c:pt>
                      <c:pt idx="9223">
                        <c:v>464.10291000000001</c:v>
                      </c:pt>
                      <c:pt idx="9224">
                        <c:v>464.17189000000002</c:v>
                      </c:pt>
                      <c:pt idx="9225">
                        <c:v>464.26098000000002</c:v>
                      </c:pt>
                      <c:pt idx="9226">
                        <c:v>464.28089</c:v>
                      </c:pt>
                      <c:pt idx="9227">
                        <c:v>464.21122000000003</c:v>
                      </c:pt>
                      <c:pt idx="9228">
                        <c:v>464.24853000000002</c:v>
                      </c:pt>
                      <c:pt idx="9229">
                        <c:v>464.30049000000002</c:v>
                      </c:pt>
                      <c:pt idx="9230">
                        <c:v>464.34345999999999</c:v>
                      </c:pt>
                      <c:pt idx="9231">
                        <c:v>464.41575999999998</c:v>
                      </c:pt>
                      <c:pt idx="9232">
                        <c:v>464.45314999999999</c:v>
                      </c:pt>
                      <c:pt idx="9233">
                        <c:v>464.51047999999997</c:v>
                      </c:pt>
                      <c:pt idx="9234">
                        <c:v>464.55489</c:v>
                      </c:pt>
                      <c:pt idx="9235">
                        <c:v>464.71345000000002</c:v>
                      </c:pt>
                      <c:pt idx="9236">
                        <c:v>464.77420999999998</c:v>
                      </c:pt>
                      <c:pt idx="9237">
                        <c:v>464.83488999999997</c:v>
                      </c:pt>
                      <c:pt idx="9238">
                        <c:v>464.88502</c:v>
                      </c:pt>
                      <c:pt idx="9239">
                        <c:v>464.79424</c:v>
                      </c:pt>
                      <c:pt idx="9240">
                        <c:v>464.86043999999998</c:v>
                      </c:pt>
                      <c:pt idx="9241">
                        <c:v>464.91190999999998</c:v>
                      </c:pt>
                      <c:pt idx="9242">
                        <c:v>464.97595000000001</c:v>
                      </c:pt>
                      <c:pt idx="9243">
                        <c:v>465.00574999999998</c:v>
                      </c:pt>
                      <c:pt idx="9244">
                        <c:v>465.03825999999998</c:v>
                      </c:pt>
                      <c:pt idx="9245">
                        <c:v>465.12258000000003</c:v>
                      </c:pt>
                      <c:pt idx="9246">
                        <c:v>465.19087000000002</c:v>
                      </c:pt>
                      <c:pt idx="9247">
                        <c:v>465.30126000000001</c:v>
                      </c:pt>
                      <c:pt idx="9248">
                        <c:v>465.35487000000001</c:v>
                      </c:pt>
                      <c:pt idx="9249">
                        <c:v>465.42511000000002</c:v>
                      </c:pt>
                      <c:pt idx="9250">
                        <c:v>465.47430000000003</c:v>
                      </c:pt>
                      <c:pt idx="9251">
                        <c:v>465.42651999999998</c:v>
                      </c:pt>
                      <c:pt idx="9252">
                        <c:v>465.45812000000001</c:v>
                      </c:pt>
                      <c:pt idx="9253">
                        <c:v>465.49061999999998</c:v>
                      </c:pt>
                      <c:pt idx="9254">
                        <c:v>465.57589000000002</c:v>
                      </c:pt>
                      <c:pt idx="9255">
                        <c:v>465.62995000000001</c:v>
                      </c:pt>
                      <c:pt idx="9256">
                        <c:v>465.68284999999997</c:v>
                      </c:pt>
                      <c:pt idx="9257">
                        <c:v>465.69868000000002</c:v>
                      </c:pt>
                      <c:pt idx="9258">
                        <c:v>465.76254</c:v>
                      </c:pt>
                      <c:pt idx="9259">
                        <c:v>465.95121999999998</c:v>
                      </c:pt>
                      <c:pt idx="9260">
                        <c:v>465.97543999999999</c:v>
                      </c:pt>
                      <c:pt idx="9261">
                        <c:v>465.99500999999998</c:v>
                      </c:pt>
                      <c:pt idx="9262">
                        <c:v>466.05741</c:v>
                      </c:pt>
                      <c:pt idx="9263">
                        <c:v>466.01427999999999</c:v>
                      </c:pt>
                      <c:pt idx="9264">
                        <c:v>466.09377000000001</c:v>
                      </c:pt>
                      <c:pt idx="9265">
                        <c:v>466.11831999999998</c:v>
                      </c:pt>
                      <c:pt idx="9266">
                        <c:v>466.14602000000002</c:v>
                      </c:pt>
                      <c:pt idx="9267">
                        <c:v>466.19749999999999</c:v>
                      </c:pt>
                      <c:pt idx="9268">
                        <c:v>466.25628999999998</c:v>
                      </c:pt>
                      <c:pt idx="9269">
                        <c:v>466.29135000000002</c:v>
                      </c:pt>
                      <c:pt idx="9270">
                        <c:v>466.34899999999999</c:v>
                      </c:pt>
                      <c:pt idx="9271">
                        <c:v>466.50785999999999</c:v>
                      </c:pt>
                      <c:pt idx="9272">
                        <c:v>466.59807999999998</c:v>
                      </c:pt>
                      <c:pt idx="9273">
                        <c:v>466.63477999999998</c:v>
                      </c:pt>
                      <c:pt idx="9274">
                        <c:v>466.67281000000003</c:v>
                      </c:pt>
                      <c:pt idx="9275">
                        <c:v>466.62045000000001</c:v>
                      </c:pt>
                      <c:pt idx="9276">
                        <c:v>466.66735</c:v>
                      </c:pt>
                      <c:pt idx="9277">
                        <c:v>466.67847999999998</c:v>
                      </c:pt>
                      <c:pt idx="9278">
                        <c:v>466.75071000000003</c:v>
                      </c:pt>
                      <c:pt idx="9279">
                        <c:v>466.80880999999999</c:v>
                      </c:pt>
                      <c:pt idx="9280">
                        <c:v>466.86324000000002</c:v>
                      </c:pt>
                      <c:pt idx="9281">
                        <c:v>466.90269000000001</c:v>
                      </c:pt>
                      <c:pt idx="9282">
                        <c:v>466.96611000000001</c:v>
                      </c:pt>
                      <c:pt idx="9283">
                        <c:v>467.14855</c:v>
                      </c:pt>
                      <c:pt idx="9284">
                        <c:v>467.21431000000001</c:v>
                      </c:pt>
                      <c:pt idx="9285">
                        <c:v>467.22550999999999</c:v>
                      </c:pt>
                      <c:pt idx="9286">
                        <c:v>467.26688999999999</c:v>
                      </c:pt>
                      <c:pt idx="9287">
                        <c:v>467.22649999999999</c:v>
                      </c:pt>
                      <c:pt idx="9288">
                        <c:v>467.24347</c:v>
                      </c:pt>
                      <c:pt idx="9289">
                        <c:v>467.33713999999998</c:v>
                      </c:pt>
                      <c:pt idx="9290">
                        <c:v>467.37418000000002</c:v>
                      </c:pt>
                      <c:pt idx="9291">
                        <c:v>467.43862999999999</c:v>
                      </c:pt>
                      <c:pt idx="9292">
                        <c:v>467.45720999999998</c:v>
                      </c:pt>
                      <c:pt idx="9293">
                        <c:v>467.52917000000002</c:v>
                      </c:pt>
                      <c:pt idx="9294">
                        <c:v>467.54237000000001</c:v>
                      </c:pt>
                      <c:pt idx="9295">
                        <c:v>467.71778999999998</c:v>
                      </c:pt>
                      <c:pt idx="9296">
                        <c:v>467.78401000000002</c:v>
                      </c:pt>
                      <c:pt idx="9297">
                        <c:v>467.85554000000002</c:v>
                      </c:pt>
                      <c:pt idx="9298">
                        <c:v>467.87630999999999</c:v>
                      </c:pt>
                      <c:pt idx="9299">
                        <c:v>467.83661000000001</c:v>
                      </c:pt>
                      <c:pt idx="9300">
                        <c:v>467.85338000000002</c:v>
                      </c:pt>
                      <c:pt idx="9301">
                        <c:v>467.92140999999998</c:v>
                      </c:pt>
                      <c:pt idx="9302">
                        <c:v>467.96271999999999</c:v>
                      </c:pt>
                      <c:pt idx="9303">
                        <c:v>468.00164000000001</c:v>
                      </c:pt>
                      <c:pt idx="9304">
                        <c:v>468.01974999999999</c:v>
                      </c:pt>
                      <c:pt idx="9305">
                        <c:v>468.11581000000001</c:v>
                      </c:pt>
                      <c:pt idx="9306">
                        <c:v>468.19634000000002</c:v>
                      </c:pt>
                      <c:pt idx="9307">
                        <c:v>468.32722000000001</c:v>
                      </c:pt>
                      <c:pt idx="9308">
                        <c:v>468.37297999999998</c:v>
                      </c:pt>
                      <c:pt idx="9309">
                        <c:v>468.42829999999998</c:v>
                      </c:pt>
                      <c:pt idx="9310">
                        <c:v>468.49151999999998</c:v>
                      </c:pt>
                      <c:pt idx="9311">
                        <c:v>468.38846000000001</c:v>
                      </c:pt>
                      <c:pt idx="9312">
                        <c:v>468.44610999999998</c:v>
                      </c:pt>
                      <c:pt idx="9313">
                        <c:v>468.52120000000002</c:v>
                      </c:pt>
                      <c:pt idx="9314">
                        <c:v>468.57369</c:v>
                      </c:pt>
                      <c:pt idx="9315">
                        <c:v>468.59854999999999</c:v>
                      </c:pt>
                      <c:pt idx="9316">
                        <c:v>468.65237999999999</c:v>
                      </c:pt>
                      <c:pt idx="9317">
                        <c:v>468.70688999999999</c:v>
                      </c:pt>
                      <c:pt idx="9318">
                        <c:v>468.75538</c:v>
                      </c:pt>
                      <c:pt idx="9319">
                        <c:v>468.91298</c:v>
                      </c:pt>
                      <c:pt idx="9320">
                        <c:v>468.96956</c:v>
                      </c:pt>
                      <c:pt idx="9321">
                        <c:v>469.05916000000002</c:v>
                      </c:pt>
                      <c:pt idx="9322">
                        <c:v>469.10241000000002</c:v>
                      </c:pt>
                      <c:pt idx="9323">
                        <c:v>469.00330000000002</c:v>
                      </c:pt>
                      <c:pt idx="9324">
                        <c:v>469.05802999999997</c:v>
                      </c:pt>
                      <c:pt idx="9325">
                        <c:v>469.15911999999997</c:v>
                      </c:pt>
                      <c:pt idx="9326">
                        <c:v>469.14654000000002</c:v>
                      </c:pt>
                      <c:pt idx="9327">
                        <c:v>469.22021999999998</c:v>
                      </c:pt>
                      <c:pt idx="9328">
                        <c:v>469.27010000000001</c:v>
                      </c:pt>
                      <c:pt idx="9329">
                        <c:v>469.31655000000001</c:v>
                      </c:pt>
                      <c:pt idx="9330">
                        <c:v>469.35392000000002</c:v>
                      </c:pt>
                      <c:pt idx="9331">
                        <c:v>469.54757000000001</c:v>
                      </c:pt>
                      <c:pt idx="9332">
                        <c:v>469.56871000000001</c:v>
                      </c:pt>
                      <c:pt idx="9333">
                        <c:v>469.61455999999998</c:v>
                      </c:pt>
                      <c:pt idx="9334">
                        <c:v>469.64166</c:v>
                      </c:pt>
                      <c:pt idx="9335">
                        <c:v>469.62849999999997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470A'!$BE$5:$BE$9340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4.2213000000000014E-2</c:v>
                      </c:pt>
                      <c:pt idx="1">
                        <c:v>4.2218500000000006E-2</c:v>
                      </c:pt>
                      <c:pt idx="2">
                        <c:v>4.2224000000000012E-2</c:v>
                      </c:pt>
                      <c:pt idx="3">
                        <c:v>4.2228000000000022E-2</c:v>
                      </c:pt>
                      <c:pt idx="4">
                        <c:v>4.2232000000000013E-2</c:v>
                      </c:pt>
                      <c:pt idx="5">
                        <c:v>4.2238000000000019E-2</c:v>
                      </c:pt>
                      <c:pt idx="6">
                        <c:v>4.2238500000000026E-2</c:v>
                      </c:pt>
                      <c:pt idx="7">
                        <c:v>4.2241500000000015E-2</c:v>
                      </c:pt>
                      <c:pt idx="8">
                        <c:v>4.2242500000000016E-2</c:v>
                      </c:pt>
                      <c:pt idx="9">
                        <c:v>4.2247000000000021E-2</c:v>
                      </c:pt>
                      <c:pt idx="10">
                        <c:v>4.2248000000000022E-2</c:v>
                      </c:pt>
                      <c:pt idx="11">
                        <c:v>4.2251000000000018E-2</c:v>
                      </c:pt>
                      <c:pt idx="12">
                        <c:v>4.2249500000000023E-2</c:v>
                      </c:pt>
                      <c:pt idx="13">
                        <c:v>4.2249500000000016E-2</c:v>
                      </c:pt>
                      <c:pt idx="14">
                        <c:v>4.2251500000000011E-2</c:v>
                      </c:pt>
                      <c:pt idx="15">
                        <c:v>4.2253000000000013E-2</c:v>
                      </c:pt>
                      <c:pt idx="16">
                        <c:v>4.2252500000000019E-2</c:v>
                      </c:pt>
                      <c:pt idx="17">
                        <c:v>4.2253500000000013E-2</c:v>
                      </c:pt>
                      <c:pt idx="18">
                        <c:v>4.2254000000000014E-2</c:v>
                      </c:pt>
                      <c:pt idx="19">
                        <c:v>4.2256000000000016E-2</c:v>
                      </c:pt>
                      <c:pt idx="20">
                        <c:v>4.2254500000000028E-2</c:v>
                      </c:pt>
                      <c:pt idx="21">
                        <c:v>4.2253000000000027E-2</c:v>
                      </c:pt>
                      <c:pt idx="22">
                        <c:v>4.2254500000000014E-2</c:v>
                      </c:pt>
                      <c:pt idx="23">
                        <c:v>4.2255000000000022E-2</c:v>
                      </c:pt>
                      <c:pt idx="24">
                        <c:v>4.2253500000000027E-2</c:v>
                      </c:pt>
                      <c:pt idx="25">
                        <c:v>4.2253500000000013E-2</c:v>
                      </c:pt>
                      <c:pt idx="26">
                        <c:v>4.2255000000000015E-2</c:v>
                      </c:pt>
                      <c:pt idx="27">
                        <c:v>4.2253000000000006E-2</c:v>
                      </c:pt>
                      <c:pt idx="28">
                        <c:v>4.2255500000000008E-2</c:v>
                      </c:pt>
                      <c:pt idx="29">
                        <c:v>4.2255500000000008E-2</c:v>
                      </c:pt>
                      <c:pt idx="30">
                        <c:v>4.2261500000000014E-2</c:v>
                      </c:pt>
                      <c:pt idx="31">
                        <c:v>4.2260500000000013E-2</c:v>
                      </c:pt>
                      <c:pt idx="32">
                        <c:v>4.2262000000000015E-2</c:v>
                      </c:pt>
                      <c:pt idx="33">
                        <c:v>4.2266000000000019E-2</c:v>
                      </c:pt>
                      <c:pt idx="34">
                        <c:v>4.2265500000000025E-2</c:v>
                      </c:pt>
                      <c:pt idx="35">
                        <c:v>4.2265500000000039E-2</c:v>
                      </c:pt>
                      <c:pt idx="36">
                        <c:v>4.226350000000003E-2</c:v>
                      </c:pt>
                      <c:pt idx="37">
                        <c:v>4.2266500000000026E-2</c:v>
                      </c:pt>
                      <c:pt idx="38">
                        <c:v>4.2268000000000028E-2</c:v>
                      </c:pt>
                      <c:pt idx="39">
                        <c:v>4.2273500000000033E-2</c:v>
                      </c:pt>
                      <c:pt idx="40">
                        <c:v>4.2277500000000037E-2</c:v>
                      </c:pt>
                      <c:pt idx="41">
                        <c:v>4.2282500000000035E-2</c:v>
                      </c:pt>
                      <c:pt idx="42">
                        <c:v>4.2283000000000036E-2</c:v>
                      </c:pt>
                      <c:pt idx="43">
                        <c:v>4.2286000000000039E-2</c:v>
                      </c:pt>
                      <c:pt idx="44">
                        <c:v>4.2290000000000029E-2</c:v>
                      </c:pt>
                      <c:pt idx="45">
                        <c:v>4.2294000000000026E-2</c:v>
                      </c:pt>
                      <c:pt idx="46">
                        <c:v>4.2300500000000019E-2</c:v>
                      </c:pt>
                      <c:pt idx="47">
                        <c:v>4.2304500000000023E-2</c:v>
                      </c:pt>
                      <c:pt idx="48">
                        <c:v>4.2309000000000027E-2</c:v>
                      </c:pt>
                      <c:pt idx="49">
                        <c:v>4.2314000000000032E-2</c:v>
                      </c:pt>
                      <c:pt idx="50">
                        <c:v>4.2316500000000049E-2</c:v>
                      </c:pt>
                      <c:pt idx="51">
                        <c:v>4.232150000000004E-2</c:v>
                      </c:pt>
                      <c:pt idx="52">
                        <c:v>4.2326000000000044E-2</c:v>
                      </c:pt>
                      <c:pt idx="53">
                        <c:v>4.2331000000000035E-2</c:v>
                      </c:pt>
                      <c:pt idx="54">
                        <c:v>4.2335500000000047E-2</c:v>
                      </c:pt>
                      <c:pt idx="55">
                        <c:v>4.2341500000000053E-2</c:v>
                      </c:pt>
                      <c:pt idx="56">
                        <c:v>4.2351000000000048E-2</c:v>
                      </c:pt>
                      <c:pt idx="57">
                        <c:v>4.2359500000000043E-2</c:v>
                      </c:pt>
                      <c:pt idx="58">
                        <c:v>4.2367500000000044E-2</c:v>
                      </c:pt>
                      <c:pt idx="59">
                        <c:v>4.2376000000000039E-2</c:v>
                      </c:pt>
                      <c:pt idx="60">
                        <c:v>4.2384500000000026E-2</c:v>
                      </c:pt>
                      <c:pt idx="61">
                        <c:v>4.2392500000000034E-2</c:v>
                      </c:pt>
                      <c:pt idx="62">
                        <c:v>4.2402000000000023E-2</c:v>
                      </c:pt>
                      <c:pt idx="63">
                        <c:v>4.2412500000000027E-2</c:v>
                      </c:pt>
                      <c:pt idx="64">
                        <c:v>4.241950000000002E-2</c:v>
                      </c:pt>
                      <c:pt idx="65">
                        <c:v>4.2428000000000028E-2</c:v>
                      </c:pt>
                      <c:pt idx="66">
                        <c:v>4.2435500000000029E-2</c:v>
                      </c:pt>
                      <c:pt idx="67">
                        <c:v>4.2442500000000022E-2</c:v>
                      </c:pt>
                      <c:pt idx="68">
                        <c:v>4.2449500000000029E-2</c:v>
                      </c:pt>
                      <c:pt idx="69">
                        <c:v>4.2461000000000026E-2</c:v>
                      </c:pt>
                      <c:pt idx="70">
                        <c:v>4.2467000000000026E-2</c:v>
                      </c:pt>
                      <c:pt idx="71">
                        <c:v>4.2473500000000025E-2</c:v>
                      </c:pt>
                      <c:pt idx="72">
                        <c:v>4.2481000000000026E-2</c:v>
                      </c:pt>
                      <c:pt idx="73">
                        <c:v>4.2488000000000026E-2</c:v>
                      </c:pt>
                      <c:pt idx="74">
                        <c:v>4.2493500000000024E-2</c:v>
                      </c:pt>
                      <c:pt idx="75">
                        <c:v>4.2500500000000024E-2</c:v>
                      </c:pt>
                      <c:pt idx="76">
                        <c:v>4.2507000000000031E-2</c:v>
                      </c:pt>
                      <c:pt idx="77">
                        <c:v>4.2515500000000025E-2</c:v>
                      </c:pt>
                      <c:pt idx="78">
                        <c:v>4.2523500000000033E-2</c:v>
                      </c:pt>
                      <c:pt idx="79">
                        <c:v>4.2532500000000042E-2</c:v>
                      </c:pt>
                      <c:pt idx="80">
                        <c:v>4.2538500000000035E-2</c:v>
                      </c:pt>
                      <c:pt idx="81">
                        <c:v>4.2548500000000038E-2</c:v>
                      </c:pt>
                      <c:pt idx="82">
                        <c:v>4.2552500000000028E-2</c:v>
                      </c:pt>
                      <c:pt idx="83">
                        <c:v>4.2555500000000031E-2</c:v>
                      </c:pt>
                      <c:pt idx="84">
                        <c:v>4.2561500000000037E-2</c:v>
                      </c:pt>
                      <c:pt idx="85">
                        <c:v>4.2568000000000022E-2</c:v>
                      </c:pt>
                      <c:pt idx="86">
                        <c:v>4.2572000000000026E-2</c:v>
                      </c:pt>
                      <c:pt idx="87">
                        <c:v>4.2582000000000023E-2</c:v>
                      </c:pt>
                      <c:pt idx="88">
                        <c:v>4.2589500000000016E-2</c:v>
                      </c:pt>
                      <c:pt idx="89">
                        <c:v>4.2594000000000014E-2</c:v>
                      </c:pt>
                      <c:pt idx="90">
                        <c:v>4.2603000000000016E-2</c:v>
                      </c:pt>
                      <c:pt idx="91">
                        <c:v>4.2613000000000012E-2</c:v>
                      </c:pt>
                      <c:pt idx="92">
                        <c:v>4.2620500000000006E-2</c:v>
                      </c:pt>
                      <c:pt idx="93">
                        <c:v>4.2627500000000006E-2</c:v>
                      </c:pt>
                      <c:pt idx="94">
                        <c:v>4.2637000000000001E-2</c:v>
                      </c:pt>
                      <c:pt idx="95">
                        <c:v>4.2645000000000009E-2</c:v>
                      </c:pt>
                      <c:pt idx="96">
                        <c:v>4.2653499999999997E-2</c:v>
                      </c:pt>
                      <c:pt idx="97">
                        <c:v>4.2664500000000001E-2</c:v>
                      </c:pt>
                      <c:pt idx="98">
                        <c:v>4.2673500000000003E-2</c:v>
                      </c:pt>
                      <c:pt idx="99">
                        <c:v>4.2685499999999994E-2</c:v>
                      </c:pt>
                      <c:pt idx="100">
                        <c:v>4.2694000000000003E-2</c:v>
                      </c:pt>
                      <c:pt idx="101">
                        <c:v>4.2703499999999998E-2</c:v>
                      </c:pt>
                      <c:pt idx="102">
                        <c:v>4.2712E-2</c:v>
                      </c:pt>
                      <c:pt idx="103">
                        <c:v>4.2724999999999999E-2</c:v>
                      </c:pt>
                      <c:pt idx="104">
                        <c:v>4.2733499999999987E-2</c:v>
                      </c:pt>
                      <c:pt idx="105">
                        <c:v>4.2745499999999999E-2</c:v>
                      </c:pt>
                      <c:pt idx="106">
                        <c:v>4.2758999999999991E-2</c:v>
                      </c:pt>
                      <c:pt idx="107">
                        <c:v>4.2768999999999988E-2</c:v>
                      </c:pt>
                      <c:pt idx="108">
                        <c:v>4.2780499999999992E-2</c:v>
                      </c:pt>
                      <c:pt idx="109">
                        <c:v>4.2795E-2</c:v>
                      </c:pt>
                      <c:pt idx="110">
                        <c:v>4.2806499999999997E-2</c:v>
                      </c:pt>
                      <c:pt idx="111">
                        <c:v>4.2818999999999996E-2</c:v>
                      </c:pt>
                      <c:pt idx="112">
                        <c:v>4.282699999999999E-2</c:v>
                      </c:pt>
                      <c:pt idx="113">
                        <c:v>4.2837999999999987E-2</c:v>
                      </c:pt>
                      <c:pt idx="114">
                        <c:v>4.2848999999999984E-2</c:v>
                      </c:pt>
                      <c:pt idx="115">
                        <c:v>4.2856499999999985E-2</c:v>
                      </c:pt>
                      <c:pt idx="116">
                        <c:v>4.286149999999999E-2</c:v>
                      </c:pt>
                      <c:pt idx="117">
                        <c:v>4.2872E-2</c:v>
                      </c:pt>
                      <c:pt idx="118">
                        <c:v>4.2877999999999999E-2</c:v>
                      </c:pt>
                      <c:pt idx="119">
                        <c:v>4.2888499999999989E-2</c:v>
                      </c:pt>
                      <c:pt idx="120">
                        <c:v>4.2895499999999982E-2</c:v>
                      </c:pt>
                      <c:pt idx="121">
                        <c:v>4.2898999999999993E-2</c:v>
                      </c:pt>
                      <c:pt idx="122">
                        <c:v>4.2905999999999993E-2</c:v>
                      </c:pt>
                      <c:pt idx="123">
                        <c:v>4.2913999999999987E-2</c:v>
                      </c:pt>
                      <c:pt idx="124">
                        <c:v>4.2916999999999976E-2</c:v>
                      </c:pt>
                      <c:pt idx="125">
                        <c:v>4.2923499999999983E-2</c:v>
                      </c:pt>
                      <c:pt idx="126">
                        <c:v>4.2926999999999979E-2</c:v>
                      </c:pt>
                      <c:pt idx="127">
                        <c:v>4.2930499999999983E-2</c:v>
                      </c:pt>
                      <c:pt idx="128">
                        <c:v>4.2936999999999975E-2</c:v>
                      </c:pt>
                      <c:pt idx="129">
                        <c:v>4.2942499999999974E-2</c:v>
                      </c:pt>
                      <c:pt idx="130">
                        <c:v>4.2943999999999975E-2</c:v>
                      </c:pt>
                      <c:pt idx="131">
                        <c:v>4.2946499999999971E-2</c:v>
                      </c:pt>
                      <c:pt idx="132">
                        <c:v>4.2948999999999973E-2</c:v>
                      </c:pt>
                      <c:pt idx="133">
                        <c:v>4.2955999999999987E-2</c:v>
                      </c:pt>
                      <c:pt idx="134">
                        <c:v>4.2959499999999977E-2</c:v>
                      </c:pt>
                      <c:pt idx="135">
                        <c:v>4.2967999999999985E-2</c:v>
                      </c:pt>
                      <c:pt idx="136">
                        <c:v>4.2964999999999982E-2</c:v>
                      </c:pt>
                      <c:pt idx="137">
                        <c:v>4.296999999999998E-2</c:v>
                      </c:pt>
                      <c:pt idx="138">
                        <c:v>4.2971999999999982E-2</c:v>
                      </c:pt>
                      <c:pt idx="139">
                        <c:v>4.2972499999999976E-2</c:v>
                      </c:pt>
                      <c:pt idx="140">
                        <c:v>4.2974499999999978E-2</c:v>
                      </c:pt>
                      <c:pt idx="141">
                        <c:v>4.2975499999999972E-2</c:v>
                      </c:pt>
                      <c:pt idx="142">
                        <c:v>4.2977999999999988E-2</c:v>
                      </c:pt>
                      <c:pt idx="143">
                        <c:v>4.2979499999999983E-2</c:v>
                      </c:pt>
                      <c:pt idx="144">
                        <c:v>4.2983499999999973E-2</c:v>
                      </c:pt>
                      <c:pt idx="145">
                        <c:v>4.2987999999999985E-2</c:v>
                      </c:pt>
                      <c:pt idx="146">
                        <c:v>4.2989999999999987E-2</c:v>
                      </c:pt>
                      <c:pt idx="147">
                        <c:v>4.2991999999999982E-2</c:v>
                      </c:pt>
                      <c:pt idx="148">
                        <c:v>4.2994999999999985E-2</c:v>
                      </c:pt>
                      <c:pt idx="149">
                        <c:v>4.2996999999999987E-2</c:v>
                      </c:pt>
                      <c:pt idx="150">
                        <c:v>4.2999499999999975E-2</c:v>
                      </c:pt>
                      <c:pt idx="151">
                        <c:v>4.3002499999999971E-2</c:v>
                      </c:pt>
                      <c:pt idx="152">
                        <c:v>4.3008999999999978E-2</c:v>
                      </c:pt>
                      <c:pt idx="153">
                        <c:v>4.3011499999999973E-2</c:v>
                      </c:pt>
                      <c:pt idx="154">
                        <c:v>4.301499999999997E-2</c:v>
                      </c:pt>
                      <c:pt idx="155">
                        <c:v>4.3015999999999971E-2</c:v>
                      </c:pt>
                      <c:pt idx="156">
                        <c:v>4.3018999999999974E-2</c:v>
                      </c:pt>
                      <c:pt idx="157">
                        <c:v>4.3021999999999977E-2</c:v>
                      </c:pt>
                      <c:pt idx="158">
                        <c:v>4.3028999999999984E-2</c:v>
                      </c:pt>
                      <c:pt idx="159">
                        <c:v>4.3031499999999986E-2</c:v>
                      </c:pt>
                      <c:pt idx="160">
                        <c:v>4.3030999999999986E-2</c:v>
                      </c:pt>
                      <c:pt idx="161">
                        <c:v>4.3033999999999989E-2</c:v>
                      </c:pt>
                      <c:pt idx="162">
                        <c:v>4.3037999999999993E-2</c:v>
                      </c:pt>
                      <c:pt idx="163">
                        <c:v>4.3037499999999979E-2</c:v>
                      </c:pt>
                      <c:pt idx="164">
                        <c:v>4.3038999999999987E-2</c:v>
                      </c:pt>
                      <c:pt idx="165">
                        <c:v>4.3041499999999989E-2</c:v>
                      </c:pt>
                      <c:pt idx="166">
                        <c:v>4.3044999999999993E-2</c:v>
                      </c:pt>
                      <c:pt idx="167">
                        <c:v>4.3046500000000008E-2</c:v>
                      </c:pt>
                      <c:pt idx="168">
                        <c:v>4.3052000000000007E-2</c:v>
                      </c:pt>
                      <c:pt idx="169">
                        <c:v>4.3053000000000015E-2</c:v>
                      </c:pt>
                      <c:pt idx="170">
                        <c:v>4.3054500000000016E-2</c:v>
                      </c:pt>
                      <c:pt idx="171">
                        <c:v>4.3058500000000013E-2</c:v>
                      </c:pt>
                      <c:pt idx="172">
                        <c:v>4.3064500000000006E-2</c:v>
                      </c:pt>
                      <c:pt idx="173">
                        <c:v>4.3065999999999993E-2</c:v>
                      </c:pt>
                      <c:pt idx="174">
                        <c:v>4.3068999999999996E-2</c:v>
                      </c:pt>
                      <c:pt idx="175">
                        <c:v>4.3074499999999995E-2</c:v>
                      </c:pt>
                      <c:pt idx="176">
                        <c:v>4.3075000000000002E-2</c:v>
                      </c:pt>
                      <c:pt idx="177">
                        <c:v>4.3076500000000004E-2</c:v>
                      </c:pt>
                      <c:pt idx="178">
                        <c:v>4.3079500000000007E-2</c:v>
                      </c:pt>
                      <c:pt idx="179">
                        <c:v>4.3085000000000012E-2</c:v>
                      </c:pt>
                      <c:pt idx="180">
                        <c:v>4.3091500000000005E-2</c:v>
                      </c:pt>
                      <c:pt idx="181">
                        <c:v>4.3097000000000003E-2</c:v>
                      </c:pt>
                      <c:pt idx="182">
                        <c:v>4.3096500000000003E-2</c:v>
                      </c:pt>
                      <c:pt idx="183">
                        <c:v>4.3097999999999997E-2</c:v>
                      </c:pt>
                      <c:pt idx="184">
                        <c:v>4.3102999999999995E-2</c:v>
                      </c:pt>
                      <c:pt idx="185">
                        <c:v>4.3105499999999998E-2</c:v>
                      </c:pt>
                      <c:pt idx="186">
                        <c:v>4.3112500000000005E-2</c:v>
                      </c:pt>
                      <c:pt idx="187">
                        <c:v>4.3115999999999995E-2</c:v>
                      </c:pt>
                      <c:pt idx="188">
                        <c:v>4.3123500000000002E-2</c:v>
                      </c:pt>
                      <c:pt idx="189">
                        <c:v>4.3125499999999997E-2</c:v>
                      </c:pt>
                      <c:pt idx="190">
                        <c:v>4.3128999999999994E-2</c:v>
                      </c:pt>
                      <c:pt idx="191">
                        <c:v>4.3135499999999986E-2</c:v>
                      </c:pt>
                      <c:pt idx="192">
                        <c:v>4.3136499999999994E-2</c:v>
                      </c:pt>
                      <c:pt idx="193">
                        <c:v>4.313949999999999E-2</c:v>
                      </c:pt>
                      <c:pt idx="194">
                        <c:v>4.3144000000000002E-2</c:v>
                      </c:pt>
                      <c:pt idx="195">
                        <c:v>4.3147500000000012E-2</c:v>
                      </c:pt>
                      <c:pt idx="196">
                        <c:v>4.3147999999999999E-2</c:v>
                      </c:pt>
                      <c:pt idx="197">
                        <c:v>4.3156E-2</c:v>
                      </c:pt>
                      <c:pt idx="198">
                        <c:v>4.3157500000000001E-2</c:v>
                      </c:pt>
                      <c:pt idx="199">
                        <c:v>4.3162000000000006E-2</c:v>
                      </c:pt>
                      <c:pt idx="200">
                        <c:v>4.3168499999999999E-2</c:v>
                      </c:pt>
                      <c:pt idx="201">
                        <c:v>4.3176000000000006E-2</c:v>
                      </c:pt>
                      <c:pt idx="202">
                        <c:v>4.3178500000000002E-2</c:v>
                      </c:pt>
                      <c:pt idx="203">
                        <c:v>4.31835E-2</c:v>
                      </c:pt>
                      <c:pt idx="204">
                        <c:v>4.3191500000000008E-2</c:v>
                      </c:pt>
                      <c:pt idx="205">
                        <c:v>4.3195499999999998E-2</c:v>
                      </c:pt>
                      <c:pt idx="206">
                        <c:v>4.3203499999999992E-2</c:v>
                      </c:pt>
                      <c:pt idx="207">
                        <c:v>4.320899999999999E-2</c:v>
                      </c:pt>
                      <c:pt idx="208">
                        <c:v>4.3218999999999987E-2</c:v>
                      </c:pt>
                      <c:pt idx="209">
                        <c:v>4.3222999999999977E-2</c:v>
                      </c:pt>
                      <c:pt idx="210">
                        <c:v>4.3231499999999971E-2</c:v>
                      </c:pt>
                      <c:pt idx="211">
                        <c:v>4.3236999999999977E-2</c:v>
                      </c:pt>
                      <c:pt idx="212">
                        <c:v>4.3247499999999973E-2</c:v>
                      </c:pt>
                      <c:pt idx="213">
                        <c:v>4.3255499999999961E-2</c:v>
                      </c:pt>
                      <c:pt idx="214">
                        <c:v>4.3264499999999977E-2</c:v>
                      </c:pt>
                      <c:pt idx="215">
                        <c:v>4.3275999999999974E-2</c:v>
                      </c:pt>
                      <c:pt idx="216">
                        <c:v>4.3281499999999973E-2</c:v>
                      </c:pt>
                      <c:pt idx="217">
                        <c:v>4.3291999999999976E-2</c:v>
                      </c:pt>
                      <c:pt idx="218">
                        <c:v>4.3301999999999979E-2</c:v>
                      </c:pt>
                      <c:pt idx="219">
                        <c:v>4.3309499999999987E-2</c:v>
                      </c:pt>
                      <c:pt idx="220">
                        <c:v>4.3320499999999991E-2</c:v>
                      </c:pt>
                      <c:pt idx="221">
                        <c:v>4.3328999999999986E-2</c:v>
                      </c:pt>
                      <c:pt idx="222">
                        <c:v>4.3335499999999978E-2</c:v>
                      </c:pt>
                      <c:pt idx="223">
                        <c:v>4.3341999999999985E-2</c:v>
                      </c:pt>
                      <c:pt idx="224">
                        <c:v>4.3349499999999971E-2</c:v>
                      </c:pt>
                      <c:pt idx="225">
                        <c:v>4.3356499999999978E-2</c:v>
                      </c:pt>
                      <c:pt idx="226">
                        <c:v>4.3362999999999978E-2</c:v>
                      </c:pt>
                      <c:pt idx="227">
                        <c:v>4.3369999999999971E-2</c:v>
                      </c:pt>
                      <c:pt idx="228">
                        <c:v>4.3377499999999979E-2</c:v>
                      </c:pt>
                      <c:pt idx="229">
                        <c:v>4.338549999999998E-2</c:v>
                      </c:pt>
                      <c:pt idx="230">
                        <c:v>4.3386999999999981E-2</c:v>
                      </c:pt>
                      <c:pt idx="231">
                        <c:v>4.3393499999999988E-2</c:v>
                      </c:pt>
                      <c:pt idx="232">
                        <c:v>4.3397499999999985E-2</c:v>
                      </c:pt>
                      <c:pt idx="233">
                        <c:v>4.3401499999999989E-2</c:v>
                      </c:pt>
                      <c:pt idx="234">
                        <c:v>4.3405999999999986E-2</c:v>
                      </c:pt>
                      <c:pt idx="235">
                        <c:v>4.3408999999999968E-2</c:v>
                      </c:pt>
                      <c:pt idx="236">
                        <c:v>4.3416499999999976E-2</c:v>
                      </c:pt>
                      <c:pt idx="237">
                        <c:v>4.3417999999999984E-2</c:v>
                      </c:pt>
                      <c:pt idx="238">
                        <c:v>4.3419999999999979E-2</c:v>
                      </c:pt>
                      <c:pt idx="239">
                        <c:v>4.3418499999999985E-2</c:v>
                      </c:pt>
                      <c:pt idx="240">
                        <c:v>4.3422999999999982E-2</c:v>
                      </c:pt>
                      <c:pt idx="241">
                        <c:v>4.342349999999999E-2</c:v>
                      </c:pt>
                      <c:pt idx="242">
                        <c:v>4.3425499999999985E-2</c:v>
                      </c:pt>
                      <c:pt idx="243">
                        <c:v>4.3425499999999978E-2</c:v>
                      </c:pt>
                      <c:pt idx="244">
                        <c:v>4.3429999999999983E-2</c:v>
                      </c:pt>
                      <c:pt idx="245">
                        <c:v>4.3429999999999983E-2</c:v>
                      </c:pt>
                      <c:pt idx="246">
                        <c:v>4.3430999999999977E-2</c:v>
                      </c:pt>
                      <c:pt idx="247">
                        <c:v>4.3429499999999982E-2</c:v>
                      </c:pt>
                      <c:pt idx="248">
                        <c:v>4.3429999999999983E-2</c:v>
                      </c:pt>
                      <c:pt idx="249">
                        <c:v>4.3428499999999974E-2</c:v>
                      </c:pt>
                      <c:pt idx="250">
                        <c:v>4.3427999999999987E-2</c:v>
                      </c:pt>
                      <c:pt idx="251">
                        <c:v>4.3428999999999982E-2</c:v>
                      </c:pt>
                      <c:pt idx="252">
                        <c:v>4.3430999999999977E-2</c:v>
                      </c:pt>
                      <c:pt idx="253">
                        <c:v>4.3430999999999977E-2</c:v>
                      </c:pt>
                      <c:pt idx="254">
                        <c:v>4.3434999999999981E-2</c:v>
                      </c:pt>
                      <c:pt idx="255">
                        <c:v>4.3432999999999986E-2</c:v>
                      </c:pt>
                      <c:pt idx="256">
                        <c:v>4.3429499999999982E-2</c:v>
                      </c:pt>
                      <c:pt idx="257">
                        <c:v>4.3426499999999993E-2</c:v>
                      </c:pt>
                      <c:pt idx="258">
                        <c:v>4.3423999999999997E-2</c:v>
                      </c:pt>
                      <c:pt idx="259">
                        <c:v>4.3423499999999997E-2</c:v>
                      </c:pt>
                      <c:pt idx="260">
                        <c:v>4.3421999999999988E-2</c:v>
                      </c:pt>
                      <c:pt idx="261">
                        <c:v>4.3421000000000001E-2</c:v>
                      </c:pt>
                      <c:pt idx="262">
                        <c:v>4.3416999999999997E-2</c:v>
                      </c:pt>
                      <c:pt idx="263">
                        <c:v>4.3418999999999992E-2</c:v>
                      </c:pt>
                      <c:pt idx="264">
                        <c:v>4.3420999999999987E-2</c:v>
                      </c:pt>
                      <c:pt idx="265">
                        <c:v>4.3420999999999994E-2</c:v>
                      </c:pt>
                      <c:pt idx="266">
                        <c:v>4.3422499999999989E-2</c:v>
                      </c:pt>
                      <c:pt idx="267">
                        <c:v>4.3422999999999989E-2</c:v>
                      </c:pt>
                      <c:pt idx="268">
                        <c:v>4.3424499999999977E-2</c:v>
                      </c:pt>
                      <c:pt idx="269">
                        <c:v>4.3420999999999987E-2</c:v>
                      </c:pt>
                      <c:pt idx="270">
                        <c:v>4.342349999999999E-2</c:v>
                      </c:pt>
                      <c:pt idx="271">
                        <c:v>4.3422499999999982E-2</c:v>
                      </c:pt>
                      <c:pt idx="272">
                        <c:v>4.3421999999999981E-2</c:v>
                      </c:pt>
                      <c:pt idx="273">
                        <c:v>4.3424499999999977E-2</c:v>
                      </c:pt>
                      <c:pt idx="274">
                        <c:v>4.3421499999999981E-2</c:v>
                      </c:pt>
                      <c:pt idx="275">
                        <c:v>4.3421499999999974E-2</c:v>
                      </c:pt>
                      <c:pt idx="276">
                        <c:v>4.342049999999998E-2</c:v>
                      </c:pt>
                      <c:pt idx="277">
                        <c:v>4.3419999999999979E-2</c:v>
                      </c:pt>
                      <c:pt idx="278">
                        <c:v>4.3418999999999978E-2</c:v>
                      </c:pt>
                      <c:pt idx="279">
                        <c:v>4.3415499999999982E-2</c:v>
                      </c:pt>
                      <c:pt idx="280">
                        <c:v>4.3411499999999978E-2</c:v>
                      </c:pt>
                      <c:pt idx="281">
                        <c:v>4.3408499999999989E-2</c:v>
                      </c:pt>
                      <c:pt idx="282">
                        <c:v>4.3406999999999994E-2</c:v>
                      </c:pt>
                      <c:pt idx="283">
                        <c:v>4.3408499999999996E-2</c:v>
                      </c:pt>
                      <c:pt idx="284">
                        <c:v>4.3405999999999993E-2</c:v>
                      </c:pt>
                      <c:pt idx="285">
                        <c:v>4.3402999999999997E-2</c:v>
                      </c:pt>
                      <c:pt idx="286">
                        <c:v>4.3399999999999987E-2</c:v>
                      </c:pt>
                      <c:pt idx="287">
                        <c:v>4.3394999999999989E-2</c:v>
                      </c:pt>
                      <c:pt idx="288">
                        <c:v>4.3392499999999987E-2</c:v>
                      </c:pt>
                      <c:pt idx="289">
                        <c:v>4.3391999999999993E-2</c:v>
                      </c:pt>
                      <c:pt idx="290">
                        <c:v>4.338899999999999E-2</c:v>
                      </c:pt>
                      <c:pt idx="291">
                        <c:v>4.3384499999999979E-2</c:v>
                      </c:pt>
                      <c:pt idx="292">
                        <c:v>4.3384499999999979E-2</c:v>
                      </c:pt>
                      <c:pt idx="293">
                        <c:v>4.3383499999999978E-2</c:v>
                      </c:pt>
                      <c:pt idx="294">
                        <c:v>4.3379999999999981E-2</c:v>
                      </c:pt>
                      <c:pt idx="295">
                        <c:v>4.3377499999999986E-2</c:v>
                      </c:pt>
                      <c:pt idx="296">
                        <c:v>4.3374499999999989E-2</c:v>
                      </c:pt>
                      <c:pt idx="297">
                        <c:v>4.3370499999999985E-2</c:v>
                      </c:pt>
                      <c:pt idx="298">
                        <c:v>4.3370499999999985E-2</c:v>
                      </c:pt>
                      <c:pt idx="299">
                        <c:v>4.3366999999999989E-2</c:v>
                      </c:pt>
                      <c:pt idx="300">
                        <c:v>4.3363999999999986E-2</c:v>
                      </c:pt>
                      <c:pt idx="301">
                        <c:v>4.3362499999999977E-2</c:v>
                      </c:pt>
                      <c:pt idx="302">
                        <c:v>4.3356999999999986E-2</c:v>
                      </c:pt>
                      <c:pt idx="303">
                        <c:v>4.3350499999999979E-2</c:v>
                      </c:pt>
                      <c:pt idx="304">
                        <c:v>4.3345999999999982E-2</c:v>
                      </c:pt>
                      <c:pt idx="305">
                        <c:v>4.3339499999999982E-2</c:v>
                      </c:pt>
                      <c:pt idx="306">
                        <c:v>4.3333999999999977E-2</c:v>
                      </c:pt>
                      <c:pt idx="307">
                        <c:v>4.3329999999999973E-2</c:v>
                      </c:pt>
                      <c:pt idx="308">
                        <c:v>4.3326999999999984E-2</c:v>
                      </c:pt>
                      <c:pt idx="309">
                        <c:v>4.3320999999999985E-2</c:v>
                      </c:pt>
                      <c:pt idx="310">
                        <c:v>4.331599999999998E-2</c:v>
                      </c:pt>
                      <c:pt idx="311">
                        <c:v>4.3312999999999977E-2</c:v>
                      </c:pt>
                      <c:pt idx="312">
                        <c:v>4.3312499999999983E-2</c:v>
                      </c:pt>
                      <c:pt idx="313">
                        <c:v>4.3310499999999988E-2</c:v>
                      </c:pt>
                      <c:pt idx="314">
                        <c:v>4.3308499999999979E-2</c:v>
                      </c:pt>
                      <c:pt idx="315">
                        <c:v>4.3306499999999984E-2</c:v>
                      </c:pt>
                      <c:pt idx="316">
                        <c:v>4.3304999999999989E-2</c:v>
                      </c:pt>
                      <c:pt idx="317">
                        <c:v>4.3302999999999987E-2</c:v>
                      </c:pt>
                      <c:pt idx="318">
                        <c:v>4.33015E-2</c:v>
                      </c:pt>
                      <c:pt idx="319">
                        <c:v>4.3300999999999999E-2</c:v>
                      </c:pt>
                      <c:pt idx="320">
                        <c:v>4.3302000000000007E-2</c:v>
                      </c:pt>
                      <c:pt idx="321">
                        <c:v>4.3305500000000004E-2</c:v>
                      </c:pt>
                      <c:pt idx="322">
                        <c:v>4.330500000000001E-2</c:v>
                      </c:pt>
                      <c:pt idx="323">
                        <c:v>4.3304000000000009E-2</c:v>
                      </c:pt>
                      <c:pt idx="324">
                        <c:v>4.3305500000000018E-2</c:v>
                      </c:pt>
                      <c:pt idx="325">
                        <c:v>4.3306000000000025E-2</c:v>
                      </c:pt>
                      <c:pt idx="326">
                        <c:v>4.3308500000000014E-2</c:v>
                      </c:pt>
                      <c:pt idx="327">
                        <c:v>4.3308000000000027E-2</c:v>
                      </c:pt>
                      <c:pt idx="328">
                        <c:v>4.3310500000000023E-2</c:v>
                      </c:pt>
                      <c:pt idx="329">
                        <c:v>4.3311500000000017E-2</c:v>
                      </c:pt>
                      <c:pt idx="330">
                        <c:v>4.3313000000000018E-2</c:v>
                      </c:pt>
                      <c:pt idx="331">
                        <c:v>4.3315500000000007E-2</c:v>
                      </c:pt>
                      <c:pt idx="332">
                        <c:v>4.3315500000000007E-2</c:v>
                      </c:pt>
                      <c:pt idx="333">
                        <c:v>4.3316E-2</c:v>
                      </c:pt>
                      <c:pt idx="334">
                        <c:v>4.3318500000000003E-2</c:v>
                      </c:pt>
                      <c:pt idx="335">
                        <c:v>4.3314999999999999E-2</c:v>
                      </c:pt>
                      <c:pt idx="336">
                        <c:v>4.3318500000000003E-2</c:v>
                      </c:pt>
                      <c:pt idx="337">
                        <c:v>4.3317499999999995E-2</c:v>
                      </c:pt>
                      <c:pt idx="338">
                        <c:v>4.3319000000000003E-2</c:v>
                      </c:pt>
                      <c:pt idx="339">
                        <c:v>4.3320999999999998E-2</c:v>
                      </c:pt>
                      <c:pt idx="340">
                        <c:v>4.3324499999999995E-2</c:v>
                      </c:pt>
                      <c:pt idx="341">
                        <c:v>4.3323000000000007E-2</c:v>
                      </c:pt>
                      <c:pt idx="342">
                        <c:v>4.3326500000000011E-2</c:v>
                      </c:pt>
                      <c:pt idx="343">
                        <c:v>4.3327499999999998E-2</c:v>
                      </c:pt>
                      <c:pt idx="344">
                        <c:v>4.3331000000000001E-2</c:v>
                      </c:pt>
                      <c:pt idx="345">
                        <c:v>4.3329000000000006E-2</c:v>
                      </c:pt>
                      <c:pt idx="346">
                        <c:v>4.3330000000000007E-2</c:v>
                      </c:pt>
                      <c:pt idx="347">
                        <c:v>4.3331000000000015E-2</c:v>
                      </c:pt>
                      <c:pt idx="348">
                        <c:v>4.3334000000000018E-2</c:v>
                      </c:pt>
                      <c:pt idx="349">
                        <c:v>4.3333500000000018E-2</c:v>
                      </c:pt>
                      <c:pt idx="350">
                        <c:v>4.333600000000002E-2</c:v>
                      </c:pt>
                      <c:pt idx="351">
                        <c:v>4.3337000000000021E-2</c:v>
                      </c:pt>
                      <c:pt idx="352">
                        <c:v>4.3335500000000027E-2</c:v>
                      </c:pt>
                      <c:pt idx="353">
                        <c:v>4.3341500000000019E-2</c:v>
                      </c:pt>
                      <c:pt idx="354">
                        <c:v>4.3337000000000014E-2</c:v>
                      </c:pt>
                      <c:pt idx="355">
                        <c:v>4.3339000000000016E-2</c:v>
                      </c:pt>
                      <c:pt idx="356">
                        <c:v>4.3341000000000018E-2</c:v>
                      </c:pt>
                      <c:pt idx="357">
                        <c:v>4.3341500000000012E-2</c:v>
                      </c:pt>
                      <c:pt idx="358">
                        <c:v>4.3338000000000015E-2</c:v>
                      </c:pt>
                      <c:pt idx="359">
                        <c:v>4.3340500000000025E-2</c:v>
                      </c:pt>
                      <c:pt idx="360">
                        <c:v>4.3341000000000032E-2</c:v>
                      </c:pt>
                      <c:pt idx="361">
                        <c:v>4.3343500000000035E-2</c:v>
                      </c:pt>
                      <c:pt idx="362">
                        <c:v>4.3342000000000026E-2</c:v>
                      </c:pt>
                      <c:pt idx="363">
                        <c:v>4.3342000000000026E-2</c:v>
                      </c:pt>
                      <c:pt idx="364">
                        <c:v>4.3340000000000024E-2</c:v>
                      </c:pt>
                      <c:pt idx="365">
                        <c:v>4.3339000000000023E-2</c:v>
                      </c:pt>
                      <c:pt idx="366">
                        <c:v>4.3339500000000024E-2</c:v>
                      </c:pt>
                      <c:pt idx="367">
                        <c:v>4.3340500000000025E-2</c:v>
                      </c:pt>
                      <c:pt idx="368">
                        <c:v>4.3335000000000005E-2</c:v>
                      </c:pt>
                      <c:pt idx="369">
                        <c:v>4.3334000000000011E-2</c:v>
                      </c:pt>
                      <c:pt idx="370">
                        <c:v>4.3331500000000009E-2</c:v>
                      </c:pt>
                      <c:pt idx="371">
                        <c:v>4.3328500000000006E-2</c:v>
                      </c:pt>
                      <c:pt idx="372">
                        <c:v>4.3321500000000006E-2</c:v>
                      </c:pt>
                      <c:pt idx="373">
                        <c:v>4.3321500000000006E-2</c:v>
                      </c:pt>
                      <c:pt idx="374">
                        <c:v>4.3318000000000002E-2</c:v>
                      </c:pt>
                      <c:pt idx="375">
                        <c:v>4.3311999999999996E-2</c:v>
                      </c:pt>
                      <c:pt idx="376">
                        <c:v>4.3309999999999994E-2</c:v>
                      </c:pt>
                      <c:pt idx="377">
                        <c:v>4.3306499999999998E-2</c:v>
                      </c:pt>
                      <c:pt idx="378">
                        <c:v>4.3304999999999996E-2</c:v>
                      </c:pt>
                      <c:pt idx="379">
                        <c:v>4.3298500000000004E-2</c:v>
                      </c:pt>
                      <c:pt idx="380">
                        <c:v>4.3292000000000004E-2</c:v>
                      </c:pt>
                      <c:pt idx="381">
                        <c:v>4.3283500000000003E-2</c:v>
                      </c:pt>
                      <c:pt idx="382">
                        <c:v>4.32805E-2</c:v>
                      </c:pt>
                      <c:pt idx="383">
                        <c:v>4.32805E-2</c:v>
                      </c:pt>
                      <c:pt idx="384">
                        <c:v>4.3274500000000007E-2</c:v>
                      </c:pt>
                      <c:pt idx="385">
                        <c:v>4.3273000000000013E-2</c:v>
                      </c:pt>
                      <c:pt idx="386">
                        <c:v>4.3268000000000015E-2</c:v>
                      </c:pt>
                      <c:pt idx="387">
                        <c:v>4.3265500000000012E-2</c:v>
                      </c:pt>
                      <c:pt idx="388">
                        <c:v>4.3259000000000006E-2</c:v>
                      </c:pt>
                      <c:pt idx="389">
                        <c:v>4.3256000000000003E-2</c:v>
                      </c:pt>
                      <c:pt idx="390">
                        <c:v>4.3252999999999993E-2</c:v>
                      </c:pt>
                      <c:pt idx="391">
                        <c:v>4.3248499999999988E-2</c:v>
                      </c:pt>
                      <c:pt idx="392">
                        <c:v>4.3246499999999993E-2</c:v>
                      </c:pt>
                      <c:pt idx="393">
                        <c:v>4.3241999999999982E-2</c:v>
                      </c:pt>
                      <c:pt idx="394">
                        <c:v>4.3236499999999983E-2</c:v>
                      </c:pt>
                      <c:pt idx="395">
                        <c:v>4.323599999999999E-2</c:v>
                      </c:pt>
                      <c:pt idx="396">
                        <c:v>4.3230999999999992E-2</c:v>
                      </c:pt>
                      <c:pt idx="397">
                        <c:v>4.3224499999999978E-2</c:v>
                      </c:pt>
                      <c:pt idx="398">
                        <c:v>4.3220499999999988E-2</c:v>
                      </c:pt>
                      <c:pt idx="399">
                        <c:v>4.3219999999999995E-2</c:v>
                      </c:pt>
                      <c:pt idx="400">
                        <c:v>4.3216499999999998E-2</c:v>
                      </c:pt>
                      <c:pt idx="401">
                        <c:v>4.3212499999999994E-2</c:v>
                      </c:pt>
                      <c:pt idx="402">
                        <c:v>4.3214499999999989E-2</c:v>
                      </c:pt>
                      <c:pt idx="403">
                        <c:v>4.3208999999999984E-2</c:v>
                      </c:pt>
                      <c:pt idx="404">
                        <c:v>4.3204999999999993E-2</c:v>
                      </c:pt>
                      <c:pt idx="405">
                        <c:v>4.32045E-2</c:v>
                      </c:pt>
                      <c:pt idx="406">
                        <c:v>4.3203500000000006E-2</c:v>
                      </c:pt>
                      <c:pt idx="407">
                        <c:v>4.3202000000000004E-2</c:v>
                      </c:pt>
                      <c:pt idx="408">
                        <c:v>4.3200500000000003E-2</c:v>
                      </c:pt>
                      <c:pt idx="409">
                        <c:v>4.3195500000000005E-2</c:v>
                      </c:pt>
                      <c:pt idx="410">
                        <c:v>4.3193500000000003E-2</c:v>
                      </c:pt>
                      <c:pt idx="411">
                        <c:v>4.3189499999999999E-2</c:v>
                      </c:pt>
                      <c:pt idx="412">
                        <c:v>4.3184000000000014E-2</c:v>
                      </c:pt>
                      <c:pt idx="413">
                        <c:v>4.3185500000000009E-2</c:v>
                      </c:pt>
                      <c:pt idx="414">
                        <c:v>4.3181500000000012E-2</c:v>
                      </c:pt>
                      <c:pt idx="415">
                        <c:v>4.3177500000000008E-2</c:v>
                      </c:pt>
                      <c:pt idx="416">
                        <c:v>4.3178000000000008E-2</c:v>
                      </c:pt>
                      <c:pt idx="417">
                        <c:v>4.3172000000000009E-2</c:v>
                      </c:pt>
                      <c:pt idx="418">
                        <c:v>4.3170500000000007E-2</c:v>
                      </c:pt>
                      <c:pt idx="419">
                        <c:v>4.316600000000001E-2</c:v>
                      </c:pt>
                      <c:pt idx="420">
                        <c:v>4.3162500000000013E-2</c:v>
                      </c:pt>
                      <c:pt idx="421">
                        <c:v>4.3161000000000012E-2</c:v>
                      </c:pt>
                      <c:pt idx="422">
                        <c:v>4.3160000000000018E-2</c:v>
                      </c:pt>
                      <c:pt idx="423">
                        <c:v>4.3156500000000014E-2</c:v>
                      </c:pt>
                      <c:pt idx="424">
                        <c:v>4.3155000000000013E-2</c:v>
                      </c:pt>
                      <c:pt idx="425">
                        <c:v>4.3157000000000015E-2</c:v>
                      </c:pt>
                      <c:pt idx="426">
                        <c:v>4.315950000000001E-2</c:v>
                      </c:pt>
                      <c:pt idx="427">
                        <c:v>4.3160500000000018E-2</c:v>
                      </c:pt>
                      <c:pt idx="428">
                        <c:v>4.3160000000000018E-2</c:v>
                      </c:pt>
                      <c:pt idx="429">
                        <c:v>4.3156000000000014E-2</c:v>
                      </c:pt>
                      <c:pt idx="430">
                        <c:v>4.3161500000000012E-2</c:v>
                      </c:pt>
                      <c:pt idx="431">
                        <c:v>4.3163500000000007E-2</c:v>
                      </c:pt>
                      <c:pt idx="432">
                        <c:v>4.3165000000000002E-2</c:v>
                      </c:pt>
                      <c:pt idx="433">
                        <c:v>4.3168999999999992E-2</c:v>
                      </c:pt>
                      <c:pt idx="434">
                        <c:v>4.3172500000000003E-2</c:v>
                      </c:pt>
                      <c:pt idx="435">
                        <c:v>4.3176499999999993E-2</c:v>
                      </c:pt>
                      <c:pt idx="436">
                        <c:v>4.3178000000000001E-2</c:v>
                      </c:pt>
                      <c:pt idx="437">
                        <c:v>4.3181999999999998E-2</c:v>
                      </c:pt>
                      <c:pt idx="438">
                        <c:v>4.3186000000000002E-2</c:v>
                      </c:pt>
                      <c:pt idx="439">
                        <c:v>4.31905E-2</c:v>
                      </c:pt>
                      <c:pt idx="440">
                        <c:v>4.3191E-2</c:v>
                      </c:pt>
                      <c:pt idx="441">
                        <c:v>4.3195499999999998E-2</c:v>
                      </c:pt>
                      <c:pt idx="442">
                        <c:v>4.3198999999999994E-2</c:v>
                      </c:pt>
                      <c:pt idx="443">
                        <c:v>4.3202999999999984E-2</c:v>
                      </c:pt>
                      <c:pt idx="444">
                        <c:v>4.320149999999999E-2</c:v>
                      </c:pt>
                      <c:pt idx="445">
                        <c:v>4.320199999999999E-2</c:v>
                      </c:pt>
                      <c:pt idx="446">
                        <c:v>4.3202499999999998E-2</c:v>
                      </c:pt>
                      <c:pt idx="447">
                        <c:v>4.3203499999999992E-2</c:v>
                      </c:pt>
                      <c:pt idx="448">
                        <c:v>4.3203999999999992E-2</c:v>
                      </c:pt>
                      <c:pt idx="449">
                        <c:v>4.3209999999999998E-2</c:v>
                      </c:pt>
                      <c:pt idx="450">
                        <c:v>4.3213999999999989E-2</c:v>
                      </c:pt>
                      <c:pt idx="451">
                        <c:v>4.3211499999999993E-2</c:v>
                      </c:pt>
                      <c:pt idx="452">
                        <c:v>4.3214499999999996E-2</c:v>
                      </c:pt>
                      <c:pt idx="453">
                        <c:v>4.3218500000000007E-2</c:v>
                      </c:pt>
                      <c:pt idx="454">
                        <c:v>4.321549999999999E-2</c:v>
                      </c:pt>
                      <c:pt idx="455">
                        <c:v>4.3220499999999988E-2</c:v>
                      </c:pt>
                      <c:pt idx="456">
                        <c:v>4.3222499999999983E-2</c:v>
                      </c:pt>
                      <c:pt idx="457">
                        <c:v>4.3222999999999991E-2</c:v>
                      </c:pt>
                      <c:pt idx="458">
                        <c:v>4.3224499999999992E-2</c:v>
                      </c:pt>
                      <c:pt idx="459">
                        <c:v>4.3223499999999998E-2</c:v>
                      </c:pt>
                      <c:pt idx="460">
                        <c:v>4.3226999999999995E-2</c:v>
                      </c:pt>
                      <c:pt idx="461">
                        <c:v>4.322949999999999E-2</c:v>
                      </c:pt>
                      <c:pt idx="462">
                        <c:v>4.3231499999999992E-2</c:v>
                      </c:pt>
                      <c:pt idx="463">
                        <c:v>4.3229499999999997E-2</c:v>
                      </c:pt>
                      <c:pt idx="464">
                        <c:v>4.3235999999999997E-2</c:v>
                      </c:pt>
                      <c:pt idx="465">
                        <c:v>4.3241500000000002E-2</c:v>
                      </c:pt>
                      <c:pt idx="466">
                        <c:v>4.3240999999999995E-2</c:v>
                      </c:pt>
                      <c:pt idx="467">
                        <c:v>4.3244499999999998E-2</c:v>
                      </c:pt>
                      <c:pt idx="468">
                        <c:v>4.32465E-2</c:v>
                      </c:pt>
                      <c:pt idx="469">
                        <c:v>4.3257500000000004E-2</c:v>
                      </c:pt>
                      <c:pt idx="470">
                        <c:v>4.3260000000000007E-2</c:v>
                      </c:pt>
                      <c:pt idx="471">
                        <c:v>4.3267500000000007E-2</c:v>
                      </c:pt>
                      <c:pt idx="472">
                        <c:v>4.3270999999999997E-2</c:v>
                      </c:pt>
                      <c:pt idx="473">
                        <c:v>4.3276499999999996E-2</c:v>
                      </c:pt>
                      <c:pt idx="474">
                        <c:v>4.3286499999999999E-2</c:v>
                      </c:pt>
                      <c:pt idx="475">
                        <c:v>4.3296000000000001E-2</c:v>
                      </c:pt>
                      <c:pt idx="476">
                        <c:v>4.3300499999999999E-2</c:v>
                      </c:pt>
                      <c:pt idx="477">
                        <c:v>4.3304499999999996E-2</c:v>
                      </c:pt>
                      <c:pt idx="478">
                        <c:v>4.3310000000000001E-2</c:v>
                      </c:pt>
                      <c:pt idx="479">
                        <c:v>4.3320500000000005E-2</c:v>
                      </c:pt>
                      <c:pt idx="480">
                        <c:v>4.3328000000000005E-2</c:v>
                      </c:pt>
                      <c:pt idx="481">
                        <c:v>4.3333500000000011E-2</c:v>
                      </c:pt>
                      <c:pt idx="482">
                        <c:v>4.3341500000000019E-2</c:v>
                      </c:pt>
                      <c:pt idx="483">
                        <c:v>4.3347500000000011E-2</c:v>
                      </c:pt>
                      <c:pt idx="484">
                        <c:v>4.3357000000000007E-2</c:v>
                      </c:pt>
                      <c:pt idx="485">
                        <c:v>4.3365500000000015E-2</c:v>
                      </c:pt>
                      <c:pt idx="486">
                        <c:v>4.3377500000000013E-2</c:v>
                      </c:pt>
                      <c:pt idx="487">
                        <c:v>4.3385000000000014E-2</c:v>
                      </c:pt>
                      <c:pt idx="488">
                        <c:v>4.3392500000000014E-2</c:v>
                      </c:pt>
                      <c:pt idx="489">
                        <c:v>4.339800000000002E-2</c:v>
                      </c:pt>
                      <c:pt idx="490">
                        <c:v>4.3402500000000017E-2</c:v>
                      </c:pt>
                      <c:pt idx="491">
                        <c:v>4.3406500000000021E-2</c:v>
                      </c:pt>
                      <c:pt idx="492">
                        <c:v>4.3411500000000006E-2</c:v>
                      </c:pt>
                      <c:pt idx="493">
                        <c:v>4.3418000000000012E-2</c:v>
                      </c:pt>
                      <c:pt idx="494">
                        <c:v>4.3420999999999994E-2</c:v>
                      </c:pt>
                      <c:pt idx="495">
                        <c:v>4.34265E-2</c:v>
                      </c:pt>
                      <c:pt idx="496">
                        <c:v>4.3430499999999997E-2</c:v>
                      </c:pt>
                      <c:pt idx="497">
                        <c:v>4.3436500000000003E-2</c:v>
                      </c:pt>
                      <c:pt idx="498">
                        <c:v>4.3439499999999992E-2</c:v>
                      </c:pt>
                      <c:pt idx="499">
                        <c:v>4.3442000000000001E-2</c:v>
                      </c:pt>
                      <c:pt idx="500">
                        <c:v>4.3447499999999993E-2</c:v>
                      </c:pt>
                      <c:pt idx="501">
                        <c:v>4.3452499999999998E-2</c:v>
                      </c:pt>
                      <c:pt idx="502">
                        <c:v>4.3460000000000013E-2</c:v>
                      </c:pt>
                      <c:pt idx="503">
                        <c:v>4.3466000000000005E-2</c:v>
                      </c:pt>
                      <c:pt idx="504">
                        <c:v>4.3471000000000003E-2</c:v>
                      </c:pt>
                      <c:pt idx="505">
                        <c:v>4.3474000000000006E-2</c:v>
                      </c:pt>
                      <c:pt idx="506">
                        <c:v>4.3478500000000003E-2</c:v>
                      </c:pt>
                      <c:pt idx="507">
                        <c:v>4.3478500000000003E-2</c:v>
                      </c:pt>
                      <c:pt idx="508">
                        <c:v>4.3480999999999999E-2</c:v>
                      </c:pt>
                      <c:pt idx="509">
                        <c:v>4.3484499999999995E-2</c:v>
                      </c:pt>
                      <c:pt idx="510">
                        <c:v>4.3485999999999997E-2</c:v>
                      </c:pt>
                      <c:pt idx="511">
                        <c:v>4.3486999999999991E-2</c:v>
                      </c:pt>
                      <c:pt idx="512">
                        <c:v>4.348649999999999E-2</c:v>
                      </c:pt>
                      <c:pt idx="513">
                        <c:v>4.3487999999999992E-2</c:v>
                      </c:pt>
                      <c:pt idx="514">
                        <c:v>4.3492499999999996E-2</c:v>
                      </c:pt>
                      <c:pt idx="515">
                        <c:v>4.3495999999999986E-2</c:v>
                      </c:pt>
                      <c:pt idx="516">
                        <c:v>4.3498999999999989E-2</c:v>
                      </c:pt>
                      <c:pt idx="517">
                        <c:v>4.3501999999999985E-2</c:v>
                      </c:pt>
                      <c:pt idx="518">
                        <c:v>4.3501499999999985E-2</c:v>
                      </c:pt>
                      <c:pt idx="519">
                        <c:v>4.349949999999999E-2</c:v>
                      </c:pt>
                      <c:pt idx="520">
                        <c:v>4.3502999999999986E-2</c:v>
                      </c:pt>
                      <c:pt idx="521">
                        <c:v>4.3502499999999993E-2</c:v>
                      </c:pt>
                      <c:pt idx="522">
                        <c:v>4.3506499999999997E-2</c:v>
                      </c:pt>
                      <c:pt idx="523">
                        <c:v>4.3510500000000001E-2</c:v>
                      </c:pt>
                      <c:pt idx="524">
                        <c:v>4.3515000000000005E-2</c:v>
                      </c:pt>
                      <c:pt idx="525">
                        <c:v>4.3515500000000006E-2</c:v>
                      </c:pt>
                      <c:pt idx="526">
                        <c:v>4.3516499999999993E-2</c:v>
                      </c:pt>
                      <c:pt idx="527">
                        <c:v>4.3519499999999996E-2</c:v>
                      </c:pt>
                      <c:pt idx="528">
                        <c:v>4.3519999999999982E-2</c:v>
                      </c:pt>
                      <c:pt idx="529">
                        <c:v>4.3522499999999999E-2</c:v>
                      </c:pt>
                      <c:pt idx="530">
                        <c:v>4.3525999999999988E-2</c:v>
                      </c:pt>
                      <c:pt idx="531">
                        <c:v>4.3524499999999994E-2</c:v>
                      </c:pt>
                      <c:pt idx="532">
                        <c:v>4.3530500000000007E-2</c:v>
                      </c:pt>
                      <c:pt idx="533">
                        <c:v>4.3528999999999998E-2</c:v>
                      </c:pt>
                      <c:pt idx="534">
                        <c:v>4.3531500000000001E-2</c:v>
                      </c:pt>
                      <c:pt idx="535">
                        <c:v>4.3535000000000004E-2</c:v>
                      </c:pt>
                      <c:pt idx="536">
                        <c:v>4.3540000000000009E-2</c:v>
                      </c:pt>
                      <c:pt idx="537">
                        <c:v>4.3544000000000006E-2</c:v>
                      </c:pt>
                      <c:pt idx="538">
                        <c:v>4.3546499999999995E-2</c:v>
                      </c:pt>
                      <c:pt idx="539">
                        <c:v>4.3552999999999994E-2</c:v>
                      </c:pt>
                      <c:pt idx="540">
                        <c:v>4.3550500000000006E-2</c:v>
                      </c:pt>
                      <c:pt idx="541">
                        <c:v>4.3552500000000001E-2</c:v>
                      </c:pt>
                      <c:pt idx="542">
                        <c:v>4.3552500000000008E-2</c:v>
                      </c:pt>
                      <c:pt idx="543">
                        <c:v>4.3558000000000013E-2</c:v>
                      </c:pt>
                      <c:pt idx="544">
                        <c:v>4.356150000000001E-2</c:v>
                      </c:pt>
                      <c:pt idx="545">
                        <c:v>4.3568500000000017E-2</c:v>
                      </c:pt>
                      <c:pt idx="546">
                        <c:v>4.3571000000000019E-2</c:v>
                      </c:pt>
                      <c:pt idx="547">
                        <c:v>4.3574000000000009E-2</c:v>
                      </c:pt>
                      <c:pt idx="548">
                        <c:v>4.3575500000000017E-2</c:v>
                      </c:pt>
                      <c:pt idx="549">
                        <c:v>4.3580500000000015E-2</c:v>
                      </c:pt>
                      <c:pt idx="550">
                        <c:v>4.3585000000000013E-2</c:v>
                      </c:pt>
                      <c:pt idx="551">
                        <c:v>4.3593000000000014E-2</c:v>
                      </c:pt>
                      <c:pt idx="552">
                        <c:v>4.3597000000000011E-2</c:v>
                      </c:pt>
                      <c:pt idx="553">
                        <c:v>4.359600000000001E-2</c:v>
                      </c:pt>
                      <c:pt idx="554">
                        <c:v>4.3601500000000001E-2</c:v>
                      </c:pt>
                      <c:pt idx="555">
                        <c:v>4.3603000000000003E-2</c:v>
                      </c:pt>
                      <c:pt idx="556">
                        <c:v>4.360449999999999E-2</c:v>
                      </c:pt>
                      <c:pt idx="557">
                        <c:v>4.3611500000000004E-2</c:v>
                      </c:pt>
                      <c:pt idx="558">
                        <c:v>4.3615999999999995E-2</c:v>
                      </c:pt>
                      <c:pt idx="559">
                        <c:v>4.3620499999999993E-2</c:v>
                      </c:pt>
                      <c:pt idx="560">
                        <c:v>4.3626999999999985E-2</c:v>
                      </c:pt>
                      <c:pt idx="561">
                        <c:v>4.3627999999999993E-2</c:v>
                      </c:pt>
                      <c:pt idx="562">
                        <c:v>4.3637499999999989E-2</c:v>
                      </c:pt>
                      <c:pt idx="563">
                        <c:v>4.3641999999999993E-2</c:v>
                      </c:pt>
                      <c:pt idx="564">
                        <c:v>4.3647999999999999E-2</c:v>
                      </c:pt>
                      <c:pt idx="565">
                        <c:v>4.3653499999999991E-2</c:v>
                      </c:pt>
                      <c:pt idx="566">
                        <c:v>4.3656999999999994E-2</c:v>
                      </c:pt>
                      <c:pt idx="567">
                        <c:v>4.3660499999999998E-2</c:v>
                      </c:pt>
                      <c:pt idx="568">
                        <c:v>4.3667500000000005E-2</c:v>
                      </c:pt>
                      <c:pt idx="569">
                        <c:v>4.3674499999999991E-2</c:v>
                      </c:pt>
                      <c:pt idx="570">
                        <c:v>4.3682499999999999E-2</c:v>
                      </c:pt>
                      <c:pt idx="571">
                        <c:v>4.3689500000000006E-2</c:v>
                      </c:pt>
                      <c:pt idx="572">
                        <c:v>4.3698499999999994E-2</c:v>
                      </c:pt>
                      <c:pt idx="573">
                        <c:v>4.3704499999999993E-2</c:v>
                      </c:pt>
                      <c:pt idx="574">
                        <c:v>4.3713999999999996E-2</c:v>
                      </c:pt>
                      <c:pt idx="575">
                        <c:v>4.3723499999999998E-2</c:v>
                      </c:pt>
                      <c:pt idx="576">
                        <c:v>4.3730000000000012E-2</c:v>
                      </c:pt>
                      <c:pt idx="577">
                        <c:v>4.3738000000000013E-2</c:v>
                      </c:pt>
                      <c:pt idx="578">
                        <c:v>4.3743500000000018E-2</c:v>
                      </c:pt>
                      <c:pt idx="579">
                        <c:v>4.3754000000000015E-2</c:v>
                      </c:pt>
                      <c:pt idx="580">
                        <c:v>4.3762000000000009E-2</c:v>
                      </c:pt>
                      <c:pt idx="581">
                        <c:v>4.3777499999999997E-2</c:v>
                      </c:pt>
                      <c:pt idx="582">
                        <c:v>4.3788000000000007E-2</c:v>
                      </c:pt>
                      <c:pt idx="583">
                        <c:v>4.3796500000000016E-2</c:v>
                      </c:pt>
                      <c:pt idx="584">
                        <c:v>4.3805000000000011E-2</c:v>
                      </c:pt>
                      <c:pt idx="585">
                        <c:v>4.3810500000000016E-2</c:v>
                      </c:pt>
                      <c:pt idx="586">
                        <c:v>4.3818500000000024E-2</c:v>
                      </c:pt>
                      <c:pt idx="587">
                        <c:v>4.3828000000000034E-2</c:v>
                      </c:pt>
                      <c:pt idx="588">
                        <c:v>4.3838000000000037E-2</c:v>
                      </c:pt>
                      <c:pt idx="589">
                        <c:v>4.3846000000000045E-2</c:v>
                      </c:pt>
                      <c:pt idx="590">
                        <c:v>4.3853500000000031E-2</c:v>
                      </c:pt>
                      <c:pt idx="591">
                        <c:v>4.3859500000000037E-2</c:v>
                      </c:pt>
                      <c:pt idx="592">
                        <c:v>4.3867500000000031E-2</c:v>
                      </c:pt>
                      <c:pt idx="593">
                        <c:v>4.3873500000000024E-2</c:v>
                      </c:pt>
                      <c:pt idx="594">
                        <c:v>4.3882500000000026E-2</c:v>
                      </c:pt>
                      <c:pt idx="595">
                        <c:v>4.3886000000000029E-2</c:v>
                      </c:pt>
                      <c:pt idx="596">
                        <c:v>4.3893500000000023E-2</c:v>
                      </c:pt>
                      <c:pt idx="597">
                        <c:v>4.3898500000000028E-2</c:v>
                      </c:pt>
                      <c:pt idx="598">
                        <c:v>4.3905000000000027E-2</c:v>
                      </c:pt>
                      <c:pt idx="599">
                        <c:v>4.3909500000000039E-2</c:v>
                      </c:pt>
                      <c:pt idx="600">
                        <c:v>4.3915000000000023E-2</c:v>
                      </c:pt>
                      <c:pt idx="601">
                        <c:v>4.3920500000000022E-2</c:v>
                      </c:pt>
                      <c:pt idx="602">
                        <c:v>4.392550000000002E-2</c:v>
                      </c:pt>
                      <c:pt idx="603">
                        <c:v>4.3930500000000025E-2</c:v>
                      </c:pt>
                      <c:pt idx="604">
                        <c:v>4.3936000000000031E-2</c:v>
                      </c:pt>
                      <c:pt idx="605">
                        <c:v>4.3938500000000033E-2</c:v>
                      </c:pt>
                      <c:pt idx="606">
                        <c:v>4.3943500000000017E-2</c:v>
                      </c:pt>
                      <c:pt idx="607">
                        <c:v>4.3945500000000026E-2</c:v>
                      </c:pt>
                      <c:pt idx="608">
                        <c:v>4.3948000000000015E-2</c:v>
                      </c:pt>
                      <c:pt idx="609">
                        <c:v>4.3954500000000028E-2</c:v>
                      </c:pt>
                      <c:pt idx="610">
                        <c:v>4.3958000000000032E-2</c:v>
                      </c:pt>
                      <c:pt idx="611">
                        <c:v>4.3961000000000021E-2</c:v>
                      </c:pt>
                      <c:pt idx="612">
                        <c:v>4.3967000000000027E-2</c:v>
                      </c:pt>
                      <c:pt idx="613">
                        <c:v>4.3967500000000027E-2</c:v>
                      </c:pt>
                      <c:pt idx="614">
                        <c:v>4.3972000000000025E-2</c:v>
                      </c:pt>
                      <c:pt idx="615">
                        <c:v>4.3977500000000024E-2</c:v>
                      </c:pt>
                      <c:pt idx="616">
                        <c:v>4.3980000000000012E-2</c:v>
                      </c:pt>
                      <c:pt idx="617">
                        <c:v>4.3987000000000019E-2</c:v>
                      </c:pt>
                      <c:pt idx="618">
                        <c:v>4.3987500000000013E-2</c:v>
                      </c:pt>
                      <c:pt idx="619">
                        <c:v>4.3991000000000016E-2</c:v>
                      </c:pt>
                      <c:pt idx="620">
                        <c:v>4.3997000000000029E-2</c:v>
                      </c:pt>
                      <c:pt idx="621">
                        <c:v>4.3999000000000017E-2</c:v>
                      </c:pt>
                      <c:pt idx="622">
                        <c:v>4.4005000000000016E-2</c:v>
                      </c:pt>
                      <c:pt idx="623">
                        <c:v>4.4011500000000009E-2</c:v>
                      </c:pt>
                      <c:pt idx="624">
                        <c:v>4.4016000000000013E-2</c:v>
                      </c:pt>
                      <c:pt idx="625">
                        <c:v>4.4019000000000003E-2</c:v>
                      </c:pt>
                      <c:pt idx="626">
                        <c:v>4.4017499999999987E-2</c:v>
                      </c:pt>
                      <c:pt idx="627">
                        <c:v>4.4022499999999985E-2</c:v>
                      </c:pt>
                      <c:pt idx="628">
                        <c:v>4.4024499999999994E-2</c:v>
                      </c:pt>
                      <c:pt idx="629">
                        <c:v>4.4030499999999986E-2</c:v>
                      </c:pt>
                      <c:pt idx="630">
                        <c:v>4.4031999999999981E-2</c:v>
                      </c:pt>
                      <c:pt idx="631">
                        <c:v>4.4032499999999988E-2</c:v>
                      </c:pt>
                      <c:pt idx="632">
                        <c:v>4.403399999999999E-2</c:v>
                      </c:pt>
                      <c:pt idx="633">
                        <c:v>4.4033499999999989E-2</c:v>
                      </c:pt>
                      <c:pt idx="634">
                        <c:v>4.4032999999999996E-2</c:v>
                      </c:pt>
                      <c:pt idx="635">
                        <c:v>4.4035999999999992E-2</c:v>
                      </c:pt>
                      <c:pt idx="636">
                        <c:v>4.4039500000000002E-2</c:v>
                      </c:pt>
                      <c:pt idx="637">
                        <c:v>4.4041500000000004E-2</c:v>
                      </c:pt>
                      <c:pt idx="638">
                        <c:v>4.4043500000000006E-2</c:v>
                      </c:pt>
                      <c:pt idx="639">
                        <c:v>4.4047999999999997E-2</c:v>
                      </c:pt>
                      <c:pt idx="640">
                        <c:v>4.4049000000000005E-2</c:v>
                      </c:pt>
                      <c:pt idx="641">
                        <c:v>4.4047499999999996E-2</c:v>
                      </c:pt>
                      <c:pt idx="642">
                        <c:v>4.4051E-2</c:v>
                      </c:pt>
                      <c:pt idx="643">
                        <c:v>4.4053999999999996E-2</c:v>
                      </c:pt>
                      <c:pt idx="644">
                        <c:v>4.4056499999999998E-2</c:v>
                      </c:pt>
                      <c:pt idx="645">
                        <c:v>4.4058500000000007E-2</c:v>
                      </c:pt>
                      <c:pt idx="646">
                        <c:v>4.4060500000000016E-2</c:v>
                      </c:pt>
                      <c:pt idx="647">
                        <c:v>4.4065000000000014E-2</c:v>
                      </c:pt>
                      <c:pt idx="648">
                        <c:v>4.4068000000000024E-2</c:v>
                      </c:pt>
                      <c:pt idx="649">
                        <c:v>4.4069000000000018E-2</c:v>
                      </c:pt>
                      <c:pt idx="650">
                        <c:v>4.4071000000000027E-2</c:v>
                      </c:pt>
                      <c:pt idx="651">
                        <c:v>4.4075500000000024E-2</c:v>
                      </c:pt>
                      <c:pt idx="652">
                        <c:v>4.407800000000002E-2</c:v>
                      </c:pt>
                      <c:pt idx="653">
                        <c:v>4.4079000000000014E-2</c:v>
                      </c:pt>
                      <c:pt idx="654">
                        <c:v>4.4081500000000017E-2</c:v>
                      </c:pt>
                      <c:pt idx="655">
                        <c:v>4.4082500000000018E-2</c:v>
                      </c:pt>
                      <c:pt idx="656">
                        <c:v>4.4088000000000023E-2</c:v>
                      </c:pt>
                      <c:pt idx="657">
                        <c:v>4.4090500000000012E-2</c:v>
                      </c:pt>
                      <c:pt idx="658">
                        <c:v>4.409550000000001E-2</c:v>
                      </c:pt>
                      <c:pt idx="659">
                        <c:v>4.4105000000000019E-2</c:v>
                      </c:pt>
                      <c:pt idx="660">
                        <c:v>4.4106500000000021E-2</c:v>
                      </c:pt>
                      <c:pt idx="661">
                        <c:v>4.4114000000000021E-2</c:v>
                      </c:pt>
                      <c:pt idx="662">
                        <c:v>4.4118500000000019E-2</c:v>
                      </c:pt>
                      <c:pt idx="663">
                        <c:v>4.4121500000000015E-2</c:v>
                      </c:pt>
                      <c:pt idx="664">
                        <c:v>4.4118999999999998E-2</c:v>
                      </c:pt>
                      <c:pt idx="665">
                        <c:v>4.411650000000001E-2</c:v>
                      </c:pt>
                      <c:pt idx="666">
                        <c:v>4.4119999999999999E-2</c:v>
                      </c:pt>
                      <c:pt idx="667">
                        <c:v>4.4118000000000004E-2</c:v>
                      </c:pt>
                      <c:pt idx="668">
                        <c:v>4.4122500000000009E-2</c:v>
                      </c:pt>
                      <c:pt idx="669">
                        <c:v>4.4119499999999992E-2</c:v>
                      </c:pt>
                      <c:pt idx="670">
                        <c:v>4.4122999999999996E-2</c:v>
                      </c:pt>
                      <c:pt idx="671">
                        <c:v>4.4125999999999985E-2</c:v>
                      </c:pt>
                      <c:pt idx="672">
                        <c:v>4.4128999999999988E-2</c:v>
                      </c:pt>
                      <c:pt idx="673">
                        <c:v>4.4132499999999977E-2</c:v>
                      </c:pt>
                      <c:pt idx="674">
                        <c:v>4.4135499999999973E-2</c:v>
                      </c:pt>
                      <c:pt idx="675">
                        <c:v>4.4136999999999975E-2</c:v>
                      </c:pt>
                      <c:pt idx="676">
                        <c:v>4.4139499999999977E-2</c:v>
                      </c:pt>
                      <c:pt idx="677">
                        <c:v>4.4142499999999994E-2</c:v>
                      </c:pt>
                      <c:pt idx="678">
                        <c:v>4.4143499999999988E-2</c:v>
                      </c:pt>
                      <c:pt idx="679">
                        <c:v>4.4146999999999978E-2</c:v>
                      </c:pt>
                      <c:pt idx="680">
                        <c:v>4.4154999999999986E-2</c:v>
                      </c:pt>
                      <c:pt idx="681">
                        <c:v>4.4156499999999987E-2</c:v>
                      </c:pt>
                      <c:pt idx="682">
                        <c:v>4.4160499999999984E-2</c:v>
                      </c:pt>
                      <c:pt idx="683">
                        <c:v>4.4164999999999989E-2</c:v>
                      </c:pt>
                      <c:pt idx="684">
                        <c:v>4.4167499999999985E-2</c:v>
                      </c:pt>
                      <c:pt idx="685">
                        <c:v>4.4168999999999986E-2</c:v>
                      </c:pt>
                      <c:pt idx="686">
                        <c:v>4.4171499999999989E-2</c:v>
                      </c:pt>
                      <c:pt idx="687">
                        <c:v>4.4173499999999991E-2</c:v>
                      </c:pt>
                      <c:pt idx="688">
                        <c:v>4.4175999999999993E-2</c:v>
                      </c:pt>
                      <c:pt idx="689">
                        <c:v>4.417999999999999E-2</c:v>
                      </c:pt>
                      <c:pt idx="690">
                        <c:v>4.4187500000000005E-2</c:v>
                      </c:pt>
                      <c:pt idx="691">
                        <c:v>4.4192999999999996E-2</c:v>
                      </c:pt>
                      <c:pt idx="692">
                        <c:v>4.4194000000000004E-2</c:v>
                      </c:pt>
                      <c:pt idx="693">
                        <c:v>4.4198000000000001E-2</c:v>
                      </c:pt>
                      <c:pt idx="694">
                        <c:v>4.4204999999999994E-2</c:v>
                      </c:pt>
                      <c:pt idx="695">
                        <c:v>4.4209999999999992E-2</c:v>
                      </c:pt>
                      <c:pt idx="696">
                        <c:v>4.4217999999999993E-2</c:v>
                      </c:pt>
                      <c:pt idx="697">
                        <c:v>4.4222999999999998E-2</c:v>
                      </c:pt>
                      <c:pt idx="698">
                        <c:v>4.4228499999999997E-2</c:v>
                      </c:pt>
                      <c:pt idx="699">
                        <c:v>4.4234000000000002E-2</c:v>
                      </c:pt>
                      <c:pt idx="700">
                        <c:v>4.4239999999999988E-2</c:v>
                      </c:pt>
                      <c:pt idx="701">
                        <c:v>4.4244999999999993E-2</c:v>
                      </c:pt>
                      <c:pt idx="702">
                        <c:v>4.42525E-2</c:v>
                      </c:pt>
                      <c:pt idx="703">
                        <c:v>4.4257999999999999E-2</c:v>
                      </c:pt>
                      <c:pt idx="704">
                        <c:v>4.4264499999999991E-2</c:v>
                      </c:pt>
                      <c:pt idx="705">
                        <c:v>4.4273999999999987E-2</c:v>
                      </c:pt>
                      <c:pt idx="706">
                        <c:v>4.4279999999999993E-2</c:v>
                      </c:pt>
                      <c:pt idx="707">
                        <c:v>4.4291499999999991E-2</c:v>
                      </c:pt>
                      <c:pt idx="708">
                        <c:v>4.4299999999999971E-2</c:v>
                      </c:pt>
                      <c:pt idx="709">
                        <c:v>4.4308499999999966E-2</c:v>
                      </c:pt>
                      <c:pt idx="710">
                        <c:v>4.4321499999999972E-2</c:v>
                      </c:pt>
                      <c:pt idx="711">
                        <c:v>4.4329999999999974E-2</c:v>
                      </c:pt>
                      <c:pt idx="712">
                        <c:v>4.4340499999999984E-2</c:v>
                      </c:pt>
                      <c:pt idx="713">
                        <c:v>4.4350999999999974E-2</c:v>
                      </c:pt>
                      <c:pt idx="714">
                        <c:v>4.4355999999999972E-2</c:v>
                      </c:pt>
                      <c:pt idx="715">
                        <c:v>4.4365499999999988E-2</c:v>
                      </c:pt>
                      <c:pt idx="716">
                        <c:v>4.4374999999999991E-2</c:v>
                      </c:pt>
                      <c:pt idx="717">
                        <c:v>4.4382499999999991E-2</c:v>
                      </c:pt>
                      <c:pt idx="718">
                        <c:v>4.4397499999999986E-2</c:v>
                      </c:pt>
                      <c:pt idx="719">
                        <c:v>4.4409499999999998E-2</c:v>
                      </c:pt>
                      <c:pt idx="720">
                        <c:v>4.4419499999999994E-2</c:v>
                      </c:pt>
                      <c:pt idx="721">
                        <c:v>4.4430499999999998E-2</c:v>
                      </c:pt>
                      <c:pt idx="722">
                        <c:v>4.4438499999999992E-2</c:v>
                      </c:pt>
                      <c:pt idx="723">
                        <c:v>4.4446000000000006E-2</c:v>
                      </c:pt>
                      <c:pt idx="724">
                        <c:v>4.4453500000000007E-2</c:v>
                      </c:pt>
                      <c:pt idx="725">
                        <c:v>4.446350000000001E-2</c:v>
                      </c:pt>
                      <c:pt idx="726">
                        <c:v>4.4473000000000006E-2</c:v>
                      </c:pt>
                      <c:pt idx="727">
                        <c:v>4.4486000000000019E-2</c:v>
                      </c:pt>
                      <c:pt idx="728">
                        <c:v>4.4495000000000021E-2</c:v>
                      </c:pt>
                      <c:pt idx="729">
                        <c:v>4.4500500000000026E-2</c:v>
                      </c:pt>
                      <c:pt idx="730">
                        <c:v>4.4511000000000023E-2</c:v>
                      </c:pt>
                      <c:pt idx="731">
                        <c:v>4.4523500000000028E-2</c:v>
                      </c:pt>
                      <c:pt idx="732">
                        <c:v>4.4530000000000021E-2</c:v>
                      </c:pt>
                      <c:pt idx="733">
                        <c:v>4.4540500000000025E-2</c:v>
                      </c:pt>
                      <c:pt idx="734">
                        <c:v>4.454950000000002E-2</c:v>
                      </c:pt>
                      <c:pt idx="735">
                        <c:v>4.455650000000002E-2</c:v>
                      </c:pt>
                      <c:pt idx="736">
                        <c:v>4.4562500000000026E-2</c:v>
                      </c:pt>
                      <c:pt idx="737">
                        <c:v>4.4567500000000024E-2</c:v>
                      </c:pt>
                      <c:pt idx="738">
                        <c:v>4.457500000000001E-2</c:v>
                      </c:pt>
                      <c:pt idx="739">
                        <c:v>4.457750000000002E-2</c:v>
                      </c:pt>
                      <c:pt idx="740">
                        <c:v>4.4590000000000025E-2</c:v>
                      </c:pt>
                      <c:pt idx="741">
                        <c:v>4.4599000000000021E-2</c:v>
                      </c:pt>
                      <c:pt idx="742">
                        <c:v>4.4604000000000026E-2</c:v>
                      </c:pt>
                      <c:pt idx="743">
                        <c:v>4.4610000000000018E-2</c:v>
                      </c:pt>
                      <c:pt idx="744">
                        <c:v>4.4617500000000018E-2</c:v>
                      </c:pt>
                      <c:pt idx="745">
                        <c:v>4.4620000000000014E-2</c:v>
                      </c:pt>
                      <c:pt idx="746">
                        <c:v>4.462650000000002E-2</c:v>
                      </c:pt>
                      <c:pt idx="747">
                        <c:v>4.4634500000000014E-2</c:v>
                      </c:pt>
                      <c:pt idx="748">
                        <c:v>4.4639500000000013E-2</c:v>
                      </c:pt>
                      <c:pt idx="749">
                        <c:v>4.4643500000000017E-2</c:v>
                      </c:pt>
                      <c:pt idx="750">
                        <c:v>4.4648000000000014E-2</c:v>
                      </c:pt>
                      <c:pt idx="751">
                        <c:v>4.4650000000000009E-2</c:v>
                      </c:pt>
                      <c:pt idx="752">
                        <c:v>4.4653500000000006E-2</c:v>
                      </c:pt>
                      <c:pt idx="753">
                        <c:v>4.4660499999999999E-2</c:v>
                      </c:pt>
                      <c:pt idx="754">
                        <c:v>4.4670000000000008E-2</c:v>
                      </c:pt>
                      <c:pt idx="755">
                        <c:v>4.4679500000000004E-2</c:v>
                      </c:pt>
                      <c:pt idx="756">
                        <c:v>4.4685499999999996E-2</c:v>
                      </c:pt>
                      <c:pt idx="757">
                        <c:v>4.4689E-2</c:v>
                      </c:pt>
                      <c:pt idx="758">
                        <c:v>4.4694999999999999E-2</c:v>
                      </c:pt>
                      <c:pt idx="759">
                        <c:v>4.469950000000001E-2</c:v>
                      </c:pt>
                      <c:pt idx="760">
                        <c:v>4.4704000000000015E-2</c:v>
                      </c:pt>
                      <c:pt idx="761">
                        <c:v>4.4709000000000013E-2</c:v>
                      </c:pt>
                      <c:pt idx="762">
                        <c:v>4.471E-2</c:v>
                      </c:pt>
                      <c:pt idx="763">
                        <c:v>4.4717E-2</c:v>
                      </c:pt>
                      <c:pt idx="764">
                        <c:v>4.4724500000000014E-2</c:v>
                      </c:pt>
                      <c:pt idx="765">
                        <c:v>4.4727000000000003E-2</c:v>
                      </c:pt>
                      <c:pt idx="766">
                        <c:v>4.4732000000000001E-2</c:v>
                      </c:pt>
                      <c:pt idx="767">
                        <c:v>4.4738999999999994E-2</c:v>
                      </c:pt>
                      <c:pt idx="768">
                        <c:v>4.4742999999999998E-2</c:v>
                      </c:pt>
                      <c:pt idx="769">
                        <c:v>4.4751499999999986E-2</c:v>
                      </c:pt>
                      <c:pt idx="770">
                        <c:v>4.475599999999999E-2</c:v>
                      </c:pt>
                      <c:pt idx="771">
                        <c:v>4.4759499999999994E-2</c:v>
                      </c:pt>
                      <c:pt idx="772">
                        <c:v>4.4765499999999993E-2</c:v>
                      </c:pt>
                      <c:pt idx="773">
                        <c:v>4.4773499999999994E-2</c:v>
                      </c:pt>
                      <c:pt idx="774">
                        <c:v>4.4778999999999992E-2</c:v>
                      </c:pt>
                      <c:pt idx="775">
                        <c:v>4.4782999999999989E-2</c:v>
                      </c:pt>
                      <c:pt idx="776">
                        <c:v>4.4788999999999995E-2</c:v>
                      </c:pt>
                      <c:pt idx="777">
                        <c:v>4.4795499999999988E-2</c:v>
                      </c:pt>
                      <c:pt idx="778">
                        <c:v>4.4801999999999981E-2</c:v>
                      </c:pt>
                      <c:pt idx="779">
                        <c:v>4.4807499999999986E-2</c:v>
                      </c:pt>
                      <c:pt idx="780">
                        <c:v>4.4812999999999985E-2</c:v>
                      </c:pt>
                      <c:pt idx="781">
                        <c:v>4.4816499999999981E-2</c:v>
                      </c:pt>
                      <c:pt idx="782">
                        <c:v>4.4822999999999974E-2</c:v>
                      </c:pt>
                      <c:pt idx="783">
                        <c:v>4.482899999999998E-2</c:v>
                      </c:pt>
                      <c:pt idx="784">
                        <c:v>4.4836499999999981E-2</c:v>
                      </c:pt>
                      <c:pt idx="785">
                        <c:v>4.4844499999999982E-2</c:v>
                      </c:pt>
                      <c:pt idx="786">
                        <c:v>4.4851999999999982E-2</c:v>
                      </c:pt>
                      <c:pt idx="787">
                        <c:v>4.4857999999999981E-2</c:v>
                      </c:pt>
                      <c:pt idx="788">
                        <c:v>4.486699999999999E-2</c:v>
                      </c:pt>
                      <c:pt idx="789">
                        <c:v>4.4872999999999996E-2</c:v>
                      </c:pt>
                      <c:pt idx="790">
                        <c:v>4.4878999999999995E-2</c:v>
                      </c:pt>
                      <c:pt idx="791">
                        <c:v>4.4890999999999993E-2</c:v>
                      </c:pt>
                      <c:pt idx="792">
                        <c:v>4.4900000000000002E-2</c:v>
                      </c:pt>
                      <c:pt idx="793">
                        <c:v>4.4909999999999999E-2</c:v>
                      </c:pt>
                      <c:pt idx="794">
                        <c:v>4.4917499999999985E-2</c:v>
                      </c:pt>
                      <c:pt idx="795">
                        <c:v>4.4930999999999992E-2</c:v>
                      </c:pt>
                      <c:pt idx="796">
                        <c:v>4.4941499999999995E-2</c:v>
                      </c:pt>
                      <c:pt idx="797">
                        <c:v>4.4953E-2</c:v>
                      </c:pt>
                      <c:pt idx="798">
                        <c:v>4.4964000000000004E-2</c:v>
                      </c:pt>
                      <c:pt idx="799">
                        <c:v>4.4975500000000015E-2</c:v>
                      </c:pt>
                      <c:pt idx="800">
                        <c:v>4.4989500000000016E-2</c:v>
                      </c:pt>
                      <c:pt idx="801">
                        <c:v>4.4996500000000016E-2</c:v>
                      </c:pt>
                      <c:pt idx="802">
                        <c:v>4.5007500000000027E-2</c:v>
                      </c:pt>
                      <c:pt idx="803">
                        <c:v>4.5019000000000024E-2</c:v>
                      </c:pt>
                      <c:pt idx="804">
                        <c:v>4.5029500000000035E-2</c:v>
                      </c:pt>
                      <c:pt idx="805">
                        <c:v>4.504150000000004E-2</c:v>
                      </c:pt>
                      <c:pt idx="806">
                        <c:v>4.5052500000000037E-2</c:v>
                      </c:pt>
                      <c:pt idx="807">
                        <c:v>4.5062000000000033E-2</c:v>
                      </c:pt>
                      <c:pt idx="808">
                        <c:v>4.5073000000000037E-2</c:v>
                      </c:pt>
                      <c:pt idx="809">
                        <c:v>4.5084500000000034E-2</c:v>
                      </c:pt>
                      <c:pt idx="810">
                        <c:v>4.5091500000000041E-2</c:v>
                      </c:pt>
                      <c:pt idx="811">
                        <c:v>4.5104000000000054E-2</c:v>
                      </c:pt>
                      <c:pt idx="812">
                        <c:v>4.511150000000004E-2</c:v>
                      </c:pt>
                      <c:pt idx="813">
                        <c:v>4.5122500000000045E-2</c:v>
                      </c:pt>
                      <c:pt idx="814">
                        <c:v>4.513150000000004E-2</c:v>
                      </c:pt>
                      <c:pt idx="815">
                        <c:v>4.514000000000002E-2</c:v>
                      </c:pt>
                      <c:pt idx="816">
                        <c:v>4.5150000000000023E-2</c:v>
                      </c:pt>
                      <c:pt idx="817">
                        <c:v>4.5157000000000024E-2</c:v>
                      </c:pt>
                      <c:pt idx="818">
                        <c:v>4.5171500000000017E-2</c:v>
                      </c:pt>
                      <c:pt idx="819">
                        <c:v>4.5184000000000016E-2</c:v>
                      </c:pt>
                      <c:pt idx="820">
                        <c:v>4.5192000000000024E-2</c:v>
                      </c:pt>
                      <c:pt idx="821">
                        <c:v>4.5203000000000014E-2</c:v>
                      </c:pt>
                      <c:pt idx="822">
                        <c:v>4.5210000000000014E-2</c:v>
                      </c:pt>
                      <c:pt idx="823">
                        <c:v>4.5222500000000013E-2</c:v>
                      </c:pt>
                      <c:pt idx="824">
                        <c:v>4.5228999999999998E-2</c:v>
                      </c:pt>
                      <c:pt idx="825">
                        <c:v>4.5235999999999998E-2</c:v>
                      </c:pt>
                      <c:pt idx="826">
                        <c:v>4.5247999999999997E-2</c:v>
                      </c:pt>
                      <c:pt idx="827">
                        <c:v>4.5256999999999999E-2</c:v>
                      </c:pt>
                      <c:pt idx="828">
                        <c:v>4.5265499999999993E-2</c:v>
                      </c:pt>
                      <c:pt idx="829">
                        <c:v>4.5272E-2</c:v>
                      </c:pt>
                      <c:pt idx="830">
                        <c:v>4.5278999999999986E-2</c:v>
                      </c:pt>
                      <c:pt idx="831">
                        <c:v>4.5288999999999982E-2</c:v>
                      </c:pt>
                      <c:pt idx="832">
                        <c:v>4.5299499999999979E-2</c:v>
                      </c:pt>
                      <c:pt idx="833">
                        <c:v>4.5315499999999974E-2</c:v>
                      </c:pt>
                      <c:pt idx="834">
                        <c:v>4.5326499999999957E-2</c:v>
                      </c:pt>
                      <c:pt idx="835">
                        <c:v>4.5332999999999964E-2</c:v>
                      </c:pt>
                      <c:pt idx="836">
                        <c:v>4.5342499999999966E-2</c:v>
                      </c:pt>
                      <c:pt idx="837">
                        <c:v>4.5352499999999976E-2</c:v>
                      </c:pt>
                      <c:pt idx="838">
                        <c:v>4.5365499999999975E-2</c:v>
                      </c:pt>
                      <c:pt idx="839">
                        <c:v>4.5373999999999984E-2</c:v>
                      </c:pt>
                      <c:pt idx="840">
                        <c:v>4.5383499999999986E-2</c:v>
                      </c:pt>
                      <c:pt idx="841">
                        <c:v>4.5399999999999982E-2</c:v>
                      </c:pt>
                      <c:pt idx="842">
                        <c:v>4.5414499999999983E-2</c:v>
                      </c:pt>
                      <c:pt idx="843">
                        <c:v>4.5423499999999971E-2</c:v>
                      </c:pt>
                      <c:pt idx="844">
                        <c:v>4.5435999999999969E-2</c:v>
                      </c:pt>
                      <c:pt idx="845">
                        <c:v>4.5447499999999988E-2</c:v>
                      </c:pt>
                      <c:pt idx="846">
                        <c:v>4.5459999999999987E-2</c:v>
                      </c:pt>
                      <c:pt idx="847">
                        <c:v>4.5472999999999972E-2</c:v>
                      </c:pt>
                      <c:pt idx="848">
                        <c:v>4.548449999999999E-2</c:v>
                      </c:pt>
                      <c:pt idx="849">
                        <c:v>4.5495999999999974E-2</c:v>
                      </c:pt>
                      <c:pt idx="850">
                        <c:v>4.5509999999999967E-2</c:v>
                      </c:pt>
                      <c:pt idx="851">
                        <c:v>4.5524999999999975E-2</c:v>
                      </c:pt>
                      <c:pt idx="852">
                        <c:v>4.5534499999999978E-2</c:v>
                      </c:pt>
                      <c:pt idx="853">
                        <c:v>4.5545999999999968E-2</c:v>
                      </c:pt>
                      <c:pt idx="854">
                        <c:v>4.556149999999997E-2</c:v>
                      </c:pt>
                      <c:pt idx="855">
                        <c:v>4.5572999999999968E-2</c:v>
                      </c:pt>
                      <c:pt idx="856">
                        <c:v>4.5585499999999966E-2</c:v>
                      </c:pt>
                      <c:pt idx="857">
                        <c:v>4.5597499999999964E-2</c:v>
                      </c:pt>
                      <c:pt idx="858">
                        <c:v>4.5606999999999974E-2</c:v>
                      </c:pt>
                      <c:pt idx="859">
                        <c:v>4.5615499999999969E-2</c:v>
                      </c:pt>
                      <c:pt idx="860">
                        <c:v>4.5625999999999979E-2</c:v>
                      </c:pt>
                      <c:pt idx="861">
                        <c:v>4.5631999999999964E-2</c:v>
                      </c:pt>
                      <c:pt idx="862">
                        <c:v>4.5643999999999976E-2</c:v>
                      </c:pt>
                      <c:pt idx="863">
                        <c:v>4.5658999999999977E-2</c:v>
                      </c:pt>
                      <c:pt idx="864">
                        <c:v>4.567199999999997E-2</c:v>
                      </c:pt>
                      <c:pt idx="865">
                        <c:v>4.5684499999999961E-2</c:v>
                      </c:pt>
                      <c:pt idx="866">
                        <c:v>4.5693499999999956E-2</c:v>
                      </c:pt>
                      <c:pt idx="867">
                        <c:v>4.5705999999999962E-2</c:v>
                      </c:pt>
                      <c:pt idx="868">
                        <c:v>4.5711499999999967E-2</c:v>
                      </c:pt>
                      <c:pt idx="869">
                        <c:v>4.5719999999999962E-2</c:v>
                      </c:pt>
                      <c:pt idx="870">
                        <c:v>4.5728499999999964E-2</c:v>
                      </c:pt>
                      <c:pt idx="871">
                        <c:v>4.5736999999999972E-2</c:v>
                      </c:pt>
                      <c:pt idx="872">
                        <c:v>4.5743499999999972E-2</c:v>
                      </c:pt>
                      <c:pt idx="873">
                        <c:v>4.5750499999999986E-2</c:v>
                      </c:pt>
                      <c:pt idx="874">
                        <c:v>4.5755999999999977E-2</c:v>
                      </c:pt>
                      <c:pt idx="875">
                        <c:v>4.576249999999997E-2</c:v>
                      </c:pt>
                      <c:pt idx="876">
                        <c:v>4.5771499999999979E-2</c:v>
                      </c:pt>
                      <c:pt idx="877">
                        <c:v>4.5780499999999981E-2</c:v>
                      </c:pt>
                      <c:pt idx="878">
                        <c:v>4.5787999999999981E-2</c:v>
                      </c:pt>
                      <c:pt idx="879">
                        <c:v>4.5791499999999978E-2</c:v>
                      </c:pt>
                      <c:pt idx="880">
                        <c:v>4.579699999999997E-2</c:v>
                      </c:pt>
                      <c:pt idx="881">
                        <c:v>4.5801999999999968E-2</c:v>
                      </c:pt>
                      <c:pt idx="882">
                        <c:v>4.5808499999999981E-2</c:v>
                      </c:pt>
                      <c:pt idx="883">
                        <c:v>4.5809499999999989E-2</c:v>
                      </c:pt>
                      <c:pt idx="884">
                        <c:v>4.5812499999999992E-2</c:v>
                      </c:pt>
                      <c:pt idx="885">
                        <c:v>4.582149999999998E-2</c:v>
                      </c:pt>
                      <c:pt idx="886">
                        <c:v>4.5829499999999974E-2</c:v>
                      </c:pt>
                      <c:pt idx="887">
                        <c:v>4.5832499999999984E-2</c:v>
                      </c:pt>
                      <c:pt idx="888">
                        <c:v>4.583849999999999E-2</c:v>
                      </c:pt>
                      <c:pt idx="889">
                        <c:v>4.5844999999999997E-2</c:v>
                      </c:pt>
                      <c:pt idx="890">
                        <c:v>4.5846499999999991E-2</c:v>
                      </c:pt>
                      <c:pt idx="891">
                        <c:v>4.5853999999999999E-2</c:v>
                      </c:pt>
                      <c:pt idx="892">
                        <c:v>4.58625E-2</c:v>
                      </c:pt>
                      <c:pt idx="893">
                        <c:v>4.5865000000000003E-2</c:v>
                      </c:pt>
                      <c:pt idx="894">
                        <c:v>4.5870499999999995E-2</c:v>
                      </c:pt>
                      <c:pt idx="895">
                        <c:v>4.5873999999999991E-2</c:v>
                      </c:pt>
                      <c:pt idx="896">
                        <c:v>4.5874499999999999E-2</c:v>
                      </c:pt>
                      <c:pt idx="897">
                        <c:v>4.5877499999999988E-2</c:v>
                      </c:pt>
                      <c:pt idx="898">
                        <c:v>4.5881999999999985E-2</c:v>
                      </c:pt>
                      <c:pt idx="899">
                        <c:v>4.5887499999999984E-2</c:v>
                      </c:pt>
                      <c:pt idx="900">
                        <c:v>4.5891999999999988E-2</c:v>
                      </c:pt>
                      <c:pt idx="901">
                        <c:v>4.5897499999999987E-2</c:v>
                      </c:pt>
                      <c:pt idx="902">
                        <c:v>4.590099999999997E-2</c:v>
                      </c:pt>
                      <c:pt idx="903">
                        <c:v>4.5904499999999973E-2</c:v>
                      </c:pt>
                      <c:pt idx="904">
                        <c:v>4.5911499999999987E-2</c:v>
                      </c:pt>
                      <c:pt idx="905">
                        <c:v>4.5914999999999984E-2</c:v>
                      </c:pt>
                      <c:pt idx="906">
                        <c:v>4.5921499999999983E-2</c:v>
                      </c:pt>
                      <c:pt idx="907">
                        <c:v>4.5924999999999973E-2</c:v>
                      </c:pt>
                      <c:pt idx="908">
                        <c:v>4.5926499999999981E-2</c:v>
                      </c:pt>
                      <c:pt idx="909">
                        <c:v>4.5928499999999976E-2</c:v>
                      </c:pt>
                      <c:pt idx="910">
                        <c:v>4.5927499999999982E-2</c:v>
                      </c:pt>
                      <c:pt idx="911">
                        <c:v>4.5931499999999972E-2</c:v>
                      </c:pt>
                      <c:pt idx="912">
                        <c:v>4.5933999999999975E-2</c:v>
                      </c:pt>
                      <c:pt idx="913">
                        <c:v>4.5936499999999977E-2</c:v>
                      </c:pt>
                      <c:pt idx="914">
                        <c:v>4.5938499999999979E-2</c:v>
                      </c:pt>
                      <c:pt idx="915">
                        <c:v>4.5939999999999967E-2</c:v>
                      </c:pt>
                      <c:pt idx="916">
                        <c:v>4.594299999999997E-2</c:v>
                      </c:pt>
                      <c:pt idx="917">
                        <c:v>4.5945499999999972E-2</c:v>
                      </c:pt>
                      <c:pt idx="918">
                        <c:v>4.5945499999999966E-2</c:v>
                      </c:pt>
                      <c:pt idx="919">
                        <c:v>4.5947999999999968E-2</c:v>
                      </c:pt>
                      <c:pt idx="920">
                        <c:v>4.5945999999999959E-2</c:v>
                      </c:pt>
                      <c:pt idx="921">
                        <c:v>4.5945999999999959E-2</c:v>
                      </c:pt>
                      <c:pt idx="922">
                        <c:v>4.5949499999999963E-2</c:v>
                      </c:pt>
                      <c:pt idx="923">
                        <c:v>4.5948499999999975E-2</c:v>
                      </c:pt>
                      <c:pt idx="924">
                        <c:v>4.5942999999999977E-2</c:v>
                      </c:pt>
                      <c:pt idx="925">
                        <c:v>4.5942499999999976E-2</c:v>
                      </c:pt>
                      <c:pt idx="926">
                        <c:v>4.5942499999999976E-2</c:v>
                      </c:pt>
                      <c:pt idx="927">
                        <c:v>4.5928499999999976E-2</c:v>
                      </c:pt>
                      <c:pt idx="928">
                        <c:v>4.5938499999999972E-2</c:v>
                      </c:pt>
                      <c:pt idx="929">
                        <c:v>4.593899999999998E-2</c:v>
                      </c:pt>
                      <c:pt idx="930">
                        <c:v>4.594199999999999E-2</c:v>
                      </c:pt>
                      <c:pt idx="931">
                        <c:v>4.5943999999999992E-2</c:v>
                      </c:pt>
                      <c:pt idx="932">
                        <c:v>4.5948499999999989E-2</c:v>
                      </c:pt>
                      <c:pt idx="933">
                        <c:v>4.5950999999999985E-2</c:v>
                      </c:pt>
                      <c:pt idx="934">
                        <c:v>4.5956499999999983E-2</c:v>
                      </c:pt>
                      <c:pt idx="935">
                        <c:v>4.5961499999999982E-2</c:v>
                      </c:pt>
                      <c:pt idx="936">
                        <c:v>4.5964499999999991E-2</c:v>
                      </c:pt>
                      <c:pt idx="937">
                        <c:v>4.596949999999999E-2</c:v>
                      </c:pt>
                      <c:pt idx="938">
                        <c:v>4.597649999999999E-2</c:v>
                      </c:pt>
                      <c:pt idx="939">
                        <c:v>4.5980500000000001E-2</c:v>
                      </c:pt>
                      <c:pt idx="940">
                        <c:v>4.5981499999999995E-2</c:v>
                      </c:pt>
                      <c:pt idx="941">
                        <c:v>4.5989000000000002E-2</c:v>
                      </c:pt>
                      <c:pt idx="942">
                        <c:v>4.5997000000000003E-2</c:v>
                      </c:pt>
                      <c:pt idx="943">
                        <c:v>4.6001E-2</c:v>
                      </c:pt>
                      <c:pt idx="944">
                        <c:v>4.6005000000000004E-2</c:v>
                      </c:pt>
                      <c:pt idx="945">
                        <c:v>4.6007000000000006E-2</c:v>
                      </c:pt>
                      <c:pt idx="946">
                        <c:v>4.6012500000000005E-2</c:v>
                      </c:pt>
                      <c:pt idx="947">
                        <c:v>4.6018999999999997E-2</c:v>
                      </c:pt>
                      <c:pt idx="948">
                        <c:v>4.6030999999999996E-2</c:v>
                      </c:pt>
                      <c:pt idx="949">
                        <c:v>4.6038999999999997E-2</c:v>
                      </c:pt>
                      <c:pt idx="950">
                        <c:v>4.6046999999999991E-2</c:v>
                      </c:pt>
                      <c:pt idx="951">
                        <c:v>4.6052999999999997E-2</c:v>
                      </c:pt>
                      <c:pt idx="952">
                        <c:v>4.606049999999999E-2</c:v>
                      </c:pt>
                      <c:pt idx="953">
                        <c:v>4.6064999999999995E-2</c:v>
                      </c:pt>
                      <c:pt idx="954">
                        <c:v>4.6067999999999998E-2</c:v>
                      </c:pt>
                      <c:pt idx="955">
                        <c:v>4.6074499999999984E-2</c:v>
                      </c:pt>
                      <c:pt idx="956">
                        <c:v>4.6078499999999981E-2</c:v>
                      </c:pt>
                      <c:pt idx="957">
                        <c:v>4.6085499999999981E-2</c:v>
                      </c:pt>
                      <c:pt idx="958">
                        <c:v>4.6089499999999978E-2</c:v>
                      </c:pt>
                      <c:pt idx="959">
                        <c:v>4.6092499999999974E-2</c:v>
                      </c:pt>
                      <c:pt idx="960">
                        <c:v>4.6096499999999978E-2</c:v>
                      </c:pt>
                      <c:pt idx="961">
                        <c:v>4.6123999999999984E-2</c:v>
                      </c:pt>
                      <c:pt idx="962">
                        <c:v>4.6130499999999977E-2</c:v>
                      </c:pt>
                      <c:pt idx="963">
                        <c:v>4.6136499999999983E-2</c:v>
                      </c:pt>
                      <c:pt idx="964">
                        <c:v>4.6138499999999978E-2</c:v>
                      </c:pt>
                      <c:pt idx="965">
                        <c:v>4.6148499999999988E-2</c:v>
                      </c:pt>
                      <c:pt idx="966">
                        <c:v>4.6156499999999989E-2</c:v>
                      </c:pt>
                      <c:pt idx="967">
                        <c:v>4.6160499999999986E-2</c:v>
                      </c:pt>
                      <c:pt idx="968">
                        <c:v>4.6164499999999983E-2</c:v>
                      </c:pt>
                      <c:pt idx="969">
                        <c:v>4.6168999999999995E-2</c:v>
                      </c:pt>
                      <c:pt idx="970">
                        <c:v>4.6171999999999998E-2</c:v>
                      </c:pt>
                      <c:pt idx="971">
                        <c:v>4.6176999999999982E-2</c:v>
                      </c:pt>
                      <c:pt idx="972">
                        <c:v>4.6180499999999992E-2</c:v>
                      </c:pt>
                      <c:pt idx="973">
                        <c:v>4.6180499999999992E-2</c:v>
                      </c:pt>
                      <c:pt idx="974">
                        <c:v>4.6178999999999991E-2</c:v>
                      </c:pt>
                      <c:pt idx="975">
                        <c:v>4.6183499999999995E-2</c:v>
                      </c:pt>
                      <c:pt idx="976">
                        <c:v>4.6185999999999991E-2</c:v>
                      </c:pt>
                      <c:pt idx="977">
                        <c:v>4.6188499999999987E-2</c:v>
                      </c:pt>
                      <c:pt idx="978">
                        <c:v>4.6191499999999983E-2</c:v>
                      </c:pt>
                      <c:pt idx="979">
                        <c:v>4.6192499999999984E-2</c:v>
                      </c:pt>
                      <c:pt idx="980">
                        <c:v>4.6193499999999971E-2</c:v>
                      </c:pt>
                      <c:pt idx="981">
                        <c:v>4.6191999999999976E-2</c:v>
                      </c:pt>
                      <c:pt idx="982">
                        <c:v>4.6187999999999979E-2</c:v>
                      </c:pt>
                      <c:pt idx="983">
                        <c:v>4.6185999999999977E-2</c:v>
                      </c:pt>
                      <c:pt idx="984">
                        <c:v>4.6187499999999986E-2</c:v>
                      </c:pt>
                      <c:pt idx="985">
                        <c:v>4.6187499999999986E-2</c:v>
                      </c:pt>
                      <c:pt idx="986">
                        <c:v>4.6183999999999982E-2</c:v>
                      </c:pt>
                      <c:pt idx="987">
                        <c:v>4.618199999999998E-2</c:v>
                      </c:pt>
                      <c:pt idx="988">
                        <c:v>4.6176499999999981E-2</c:v>
                      </c:pt>
                      <c:pt idx="989">
                        <c:v>4.6173999999999979E-2</c:v>
                      </c:pt>
                      <c:pt idx="990">
                        <c:v>4.6173499999999985E-2</c:v>
                      </c:pt>
                      <c:pt idx="991">
                        <c:v>4.6164999999999984E-2</c:v>
                      </c:pt>
                      <c:pt idx="992">
                        <c:v>4.6160499999999986E-2</c:v>
                      </c:pt>
                      <c:pt idx="993">
                        <c:v>4.6157499999999983E-2</c:v>
                      </c:pt>
                      <c:pt idx="994">
                        <c:v>4.6154499999999994E-2</c:v>
                      </c:pt>
                      <c:pt idx="995">
                        <c:v>4.6149999999999997E-2</c:v>
                      </c:pt>
                      <c:pt idx="996">
                        <c:v>4.6145999999999993E-2</c:v>
                      </c:pt>
                      <c:pt idx="997">
                        <c:v>4.6138499999999999E-2</c:v>
                      </c:pt>
                      <c:pt idx="998">
                        <c:v>4.613550000000001E-2</c:v>
                      </c:pt>
                      <c:pt idx="999">
                        <c:v>4.6132500000000007E-2</c:v>
                      </c:pt>
                      <c:pt idx="1000">
                        <c:v>4.6126500000000001E-2</c:v>
                      </c:pt>
                      <c:pt idx="1001">
                        <c:v>4.6123500000000005E-2</c:v>
                      </c:pt>
                      <c:pt idx="1002">
                        <c:v>4.6116000000000011E-2</c:v>
                      </c:pt>
                      <c:pt idx="1003">
                        <c:v>4.6115500000000004E-2</c:v>
                      </c:pt>
                      <c:pt idx="1004">
                        <c:v>4.6109000000000011E-2</c:v>
                      </c:pt>
                      <c:pt idx="1005">
                        <c:v>4.6106500000000009E-2</c:v>
                      </c:pt>
                      <c:pt idx="1006">
                        <c:v>4.6104500000000014E-2</c:v>
                      </c:pt>
                      <c:pt idx="1007">
                        <c:v>4.6103000000000005E-2</c:v>
                      </c:pt>
                      <c:pt idx="1008">
                        <c:v>4.6101999999999997E-2</c:v>
                      </c:pt>
                      <c:pt idx="1009">
                        <c:v>4.6099999999999995E-2</c:v>
                      </c:pt>
                      <c:pt idx="1010">
                        <c:v>4.61045E-2</c:v>
                      </c:pt>
                      <c:pt idx="1011">
                        <c:v>4.6103999999999985E-2</c:v>
                      </c:pt>
                      <c:pt idx="1012">
                        <c:v>4.6105499999999994E-2</c:v>
                      </c:pt>
                      <c:pt idx="1013">
                        <c:v>4.6106499999999988E-2</c:v>
                      </c:pt>
                      <c:pt idx="1014">
                        <c:v>4.6109999999999977E-2</c:v>
                      </c:pt>
                      <c:pt idx="1015">
                        <c:v>4.6109999999999977E-2</c:v>
                      </c:pt>
                      <c:pt idx="1016">
                        <c:v>4.6110499999999978E-2</c:v>
                      </c:pt>
                      <c:pt idx="1017">
                        <c:v>4.6114499999999975E-2</c:v>
                      </c:pt>
                      <c:pt idx="1018">
                        <c:v>4.6111999999999972E-2</c:v>
                      </c:pt>
                      <c:pt idx="1019">
                        <c:v>4.6108499999999983E-2</c:v>
                      </c:pt>
                      <c:pt idx="1020">
                        <c:v>4.6104999999999979E-2</c:v>
                      </c:pt>
                      <c:pt idx="1021">
                        <c:v>4.6104999999999965E-2</c:v>
                      </c:pt>
                      <c:pt idx="1022">
                        <c:v>4.6103499999999971E-2</c:v>
                      </c:pt>
                      <c:pt idx="1023">
                        <c:v>4.6104999999999965E-2</c:v>
                      </c:pt>
                      <c:pt idx="1024">
                        <c:v>4.6108999999999963E-2</c:v>
                      </c:pt>
                      <c:pt idx="1025">
                        <c:v>4.6112499999999966E-2</c:v>
                      </c:pt>
                      <c:pt idx="1026">
                        <c:v>4.6110999999999958E-2</c:v>
                      </c:pt>
                      <c:pt idx="1027">
                        <c:v>4.610649999999996E-2</c:v>
                      </c:pt>
                      <c:pt idx="1028">
                        <c:v>4.6103499999999971E-2</c:v>
                      </c:pt>
                      <c:pt idx="1029">
                        <c:v>4.6104499999999965E-2</c:v>
                      </c:pt>
                      <c:pt idx="1030">
                        <c:v>4.6101999999999962E-2</c:v>
                      </c:pt>
                      <c:pt idx="1031">
                        <c:v>4.6100999999999968E-2</c:v>
                      </c:pt>
                      <c:pt idx="1032">
                        <c:v>4.6096999999999957E-2</c:v>
                      </c:pt>
                      <c:pt idx="1033">
                        <c:v>4.6085999999999953E-2</c:v>
                      </c:pt>
                      <c:pt idx="1034">
                        <c:v>4.6081499999999949E-2</c:v>
                      </c:pt>
                      <c:pt idx="1035">
                        <c:v>4.6080499999999962E-2</c:v>
                      </c:pt>
                      <c:pt idx="1036">
                        <c:v>4.6077999999999959E-2</c:v>
                      </c:pt>
                      <c:pt idx="1037">
                        <c:v>4.6074999999999956E-2</c:v>
                      </c:pt>
                      <c:pt idx="1038">
                        <c:v>4.6067499999999956E-2</c:v>
                      </c:pt>
                      <c:pt idx="1039">
                        <c:v>4.6061999999999957E-2</c:v>
                      </c:pt>
                      <c:pt idx="1040">
                        <c:v>4.6056999999999959E-2</c:v>
                      </c:pt>
                      <c:pt idx="1041">
                        <c:v>4.6049499999999972E-2</c:v>
                      </c:pt>
                      <c:pt idx="1042">
                        <c:v>4.6038999999999969E-2</c:v>
                      </c:pt>
                      <c:pt idx="1043">
                        <c:v>4.603049999999996E-2</c:v>
                      </c:pt>
                      <c:pt idx="1044">
                        <c:v>4.602299999999996E-2</c:v>
                      </c:pt>
                      <c:pt idx="1045">
                        <c:v>4.6017499999999961E-2</c:v>
                      </c:pt>
                      <c:pt idx="1046">
                        <c:v>4.6009999999999968E-2</c:v>
                      </c:pt>
                      <c:pt idx="1047">
                        <c:v>4.6001999999999967E-2</c:v>
                      </c:pt>
                      <c:pt idx="1048">
                        <c:v>4.5994499999999966E-2</c:v>
                      </c:pt>
                      <c:pt idx="1049">
                        <c:v>4.5989499999999968E-2</c:v>
                      </c:pt>
                      <c:pt idx="1050">
                        <c:v>4.5985499999999971E-2</c:v>
                      </c:pt>
                      <c:pt idx="1051">
                        <c:v>4.5978499999999978E-2</c:v>
                      </c:pt>
                      <c:pt idx="1052">
                        <c:v>4.597349999999998E-2</c:v>
                      </c:pt>
                      <c:pt idx="1053">
                        <c:v>4.5967499999999981E-2</c:v>
                      </c:pt>
                      <c:pt idx="1054">
                        <c:v>4.5957999999999985E-2</c:v>
                      </c:pt>
                      <c:pt idx="1055">
                        <c:v>4.5955999999999983E-2</c:v>
                      </c:pt>
                      <c:pt idx="1056">
                        <c:v>4.5948499999999982E-2</c:v>
                      </c:pt>
                      <c:pt idx="1057">
                        <c:v>4.5947999999999975E-2</c:v>
                      </c:pt>
                      <c:pt idx="1058">
                        <c:v>4.5944999999999972E-2</c:v>
                      </c:pt>
                      <c:pt idx="1059">
                        <c:v>4.593899999999998E-2</c:v>
                      </c:pt>
                      <c:pt idx="1060">
                        <c:v>4.593499999999999E-2</c:v>
                      </c:pt>
                      <c:pt idx="1061">
                        <c:v>4.5933999999999989E-2</c:v>
                      </c:pt>
                      <c:pt idx="1062">
                        <c:v>4.5928499999999997E-2</c:v>
                      </c:pt>
                      <c:pt idx="1063">
                        <c:v>4.5923999999999993E-2</c:v>
                      </c:pt>
                      <c:pt idx="1064">
                        <c:v>4.591399999999999E-2</c:v>
                      </c:pt>
                      <c:pt idx="1065">
                        <c:v>4.5909999999999999E-2</c:v>
                      </c:pt>
                      <c:pt idx="1066">
                        <c:v>4.5907499999999997E-2</c:v>
                      </c:pt>
                      <c:pt idx="1067">
                        <c:v>4.5898500000000002E-2</c:v>
                      </c:pt>
                      <c:pt idx="1068">
                        <c:v>4.5895499999999999E-2</c:v>
                      </c:pt>
                      <c:pt idx="1069">
                        <c:v>4.5889000000000006E-2</c:v>
                      </c:pt>
                      <c:pt idx="1070">
                        <c:v>4.5883000000000014E-2</c:v>
                      </c:pt>
                      <c:pt idx="1071">
                        <c:v>4.5877000000000001E-2</c:v>
                      </c:pt>
                      <c:pt idx="1072">
                        <c:v>4.5871500000000003E-2</c:v>
                      </c:pt>
                      <c:pt idx="1073">
                        <c:v>4.5864500000000002E-2</c:v>
                      </c:pt>
                      <c:pt idx="1074">
                        <c:v>4.5858499999999996E-2</c:v>
                      </c:pt>
                      <c:pt idx="1075">
                        <c:v>4.5852000000000004E-2</c:v>
                      </c:pt>
                      <c:pt idx="1076">
                        <c:v>4.5848499999999993E-2</c:v>
                      </c:pt>
                      <c:pt idx="1077">
                        <c:v>4.5842999999999995E-2</c:v>
                      </c:pt>
                      <c:pt idx="1078">
                        <c:v>4.5841999999999994E-2</c:v>
                      </c:pt>
                      <c:pt idx="1079">
                        <c:v>4.5838499999999983E-2</c:v>
                      </c:pt>
                      <c:pt idx="1080">
                        <c:v>4.5831999999999991E-2</c:v>
                      </c:pt>
                      <c:pt idx="1081">
                        <c:v>4.5833499999999985E-2</c:v>
                      </c:pt>
                      <c:pt idx="1082">
                        <c:v>4.5828499999999987E-2</c:v>
                      </c:pt>
                      <c:pt idx="1083">
                        <c:v>4.5828499999999987E-2</c:v>
                      </c:pt>
                      <c:pt idx="1084">
                        <c:v>4.5824499999999997E-2</c:v>
                      </c:pt>
                      <c:pt idx="1085">
                        <c:v>4.5818999999999992E-2</c:v>
                      </c:pt>
                      <c:pt idx="1086">
                        <c:v>4.5813499999999993E-2</c:v>
                      </c:pt>
                      <c:pt idx="1087">
                        <c:v>4.5811499999999984E-2</c:v>
                      </c:pt>
                      <c:pt idx="1088">
                        <c:v>4.5808499999999988E-2</c:v>
                      </c:pt>
                      <c:pt idx="1089">
                        <c:v>4.5805499999999985E-2</c:v>
                      </c:pt>
                      <c:pt idx="1090">
                        <c:v>4.5805499999999999E-2</c:v>
                      </c:pt>
                      <c:pt idx="1091">
                        <c:v>4.5804499999999991E-2</c:v>
                      </c:pt>
                      <c:pt idx="1092">
                        <c:v>4.5798999999999986E-2</c:v>
                      </c:pt>
                      <c:pt idx="1093">
                        <c:v>4.5798999999999992E-2</c:v>
                      </c:pt>
                      <c:pt idx="1094">
                        <c:v>4.579649999999999E-2</c:v>
                      </c:pt>
                      <c:pt idx="1095">
                        <c:v>4.5795999999999989E-2</c:v>
                      </c:pt>
                      <c:pt idx="1096">
                        <c:v>4.5794499999999995E-2</c:v>
                      </c:pt>
                      <c:pt idx="1097">
                        <c:v>4.5789999999999997E-2</c:v>
                      </c:pt>
                      <c:pt idx="1098">
                        <c:v>4.5784999999999999E-2</c:v>
                      </c:pt>
                      <c:pt idx="1099">
                        <c:v>4.5781999999999996E-2</c:v>
                      </c:pt>
                      <c:pt idx="1100">
                        <c:v>4.577450000000001E-2</c:v>
                      </c:pt>
                      <c:pt idx="1101">
                        <c:v>4.5769500000000012E-2</c:v>
                      </c:pt>
                      <c:pt idx="1102">
                        <c:v>4.5764000000000006E-2</c:v>
                      </c:pt>
                      <c:pt idx="1103">
                        <c:v>4.5760000000000002E-2</c:v>
                      </c:pt>
                      <c:pt idx="1104">
                        <c:v>4.5754000000000003E-2</c:v>
                      </c:pt>
                      <c:pt idx="1105">
                        <c:v>4.5753000000000002E-2</c:v>
                      </c:pt>
                      <c:pt idx="1106">
                        <c:v>4.5748500000000011E-2</c:v>
                      </c:pt>
                      <c:pt idx="1107">
                        <c:v>4.5744000000000014E-2</c:v>
                      </c:pt>
                      <c:pt idx="1108">
                        <c:v>4.5739000000000016E-2</c:v>
                      </c:pt>
                      <c:pt idx="1109">
                        <c:v>4.5737000000000007E-2</c:v>
                      </c:pt>
                      <c:pt idx="1110">
                        <c:v>4.5732000000000016E-2</c:v>
                      </c:pt>
                      <c:pt idx="1111">
                        <c:v>4.5725500000000016E-2</c:v>
                      </c:pt>
                      <c:pt idx="1112">
                        <c:v>4.5718000000000016E-2</c:v>
                      </c:pt>
                      <c:pt idx="1113">
                        <c:v>4.5712500000000017E-2</c:v>
                      </c:pt>
                      <c:pt idx="1114">
                        <c:v>4.570550000000001E-2</c:v>
                      </c:pt>
                      <c:pt idx="1115">
                        <c:v>4.5699500000000011E-2</c:v>
                      </c:pt>
                      <c:pt idx="1116">
                        <c:v>4.5691500000000024E-2</c:v>
                      </c:pt>
                      <c:pt idx="1117">
                        <c:v>4.5683000000000015E-2</c:v>
                      </c:pt>
                      <c:pt idx="1118">
                        <c:v>4.5676000000000022E-2</c:v>
                      </c:pt>
                      <c:pt idx="1119">
                        <c:v>4.5665500000000019E-2</c:v>
                      </c:pt>
                      <c:pt idx="1120">
                        <c:v>4.5657000000000017E-2</c:v>
                      </c:pt>
                      <c:pt idx="1121">
                        <c:v>4.5651000000000018E-2</c:v>
                      </c:pt>
                      <c:pt idx="1122">
                        <c:v>4.5642500000000009E-2</c:v>
                      </c:pt>
                      <c:pt idx="1123">
                        <c:v>4.5633500000000007E-2</c:v>
                      </c:pt>
                      <c:pt idx="1124">
                        <c:v>4.5636999999999997E-2</c:v>
                      </c:pt>
                      <c:pt idx="1125">
                        <c:v>4.5630999999999998E-2</c:v>
                      </c:pt>
                      <c:pt idx="1126">
                        <c:v>4.5623999999999991E-2</c:v>
                      </c:pt>
                      <c:pt idx="1127">
                        <c:v>4.5626E-2</c:v>
                      </c:pt>
                      <c:pt idx="1128">
                        <c:v>4.5610499999999998E-2</c:v>
                      </c:pt>
                      <c:pt idx="1129">
                        <c:v>4.5606000000000008E-2</c:v>
                      </c:pt>
                      <c:pt idx="1130">
                        <c:v>4.5595500000000004E-2</c:v>
                      </c:pt>
                      <c:pt idx="1131">
                        <c:v>4.5581500000000004E-2</c:v>
                      </c:pt>
                      <c:pt idx="1132">
                        <c:v>4.5569500000000006E-2</c:v>
                      </c:pt>
                      <c:pt idx="1133">
                        <c:v>4.5562499999999992E-2</c:v>
                      </c:pt>
                      <c:pt idx="1134">
                        <c:v>4.5550999999999994E-2</c:v>
                      </c:pt>
                      <c:pt idx="1135">
                        <c:v>4.5539499999999983E-2</c:v>
                      </c:pt>
                      <c:pt idx="1136">
                        <c:v>4.5531499999999996E-2</c:v>
                      </c:pt>
                      <c:pt idx="1137">
                        <c:v>4.5522500000000007E-2</c:v>
                      </c:pt>
                      <c:pt idx="1138">
                        <c:v>4.5510000000000009E-2</c:v>
                      </c:pt>
                      <c:pt idx="1139">
                        <c:v>4.5502500000000008E-2</c:v>
                      </c:pt>
                      <c:pt idx="1140">
                        <c:v>4.5493000000000006E-2</c:v>
                      </c:pt>
                      <c:pt idx="1141">
                        <c:v>4.5479000000000006E-2</c:v>
                      </c:pt>
                      <c:pt idx="1142">
                        <c:v>4.5470500000000004E-2</c:v>
                      </c:pt>
                      <c:pt idx="1143">
                        <c:v>4.5461000000000001E-2</c:v>
                      </c:pt>
                      <c:pt idx="1144">
                        <c:v>4.5448000000000002E-2</c:v>
                      </c:pt>
                      <c:pt idx="1145">
                        <c:v>4.5443000000000004E-2</c:v>
                      </c:pt>
                      <c:pt idx="1146">
                        <c:v>4.543500000000001E-2</c:v>
                      </c:pt>
                      <c:pt idx="1147">
                        <c:v>4.542450000000002E-2</c:v>
                      </c:pt>
                      <c:pt idx="1148">
                        <c:v>4.5408000000000025E-2</c:v>
                      </c:pt>
                      <c:pt idx="1149">
                        <c:v>4.5403000000000027E-2</c:v>
                      </c:pt>
                      <c:pt idx="1150">
                        <c:v>4.539200000000003E-2</c:v>
                      </c:pt>
                      <c:pt idx="1151">
                        <c:v>4.5379500000000031E-2</c:v>
                      </c:pt>
                      <c:pt idx="1152">
                        <c:v>4.5366000000000038E-2</c:v>
                      </c:pt>
                      <c:pt idx="1153">
                        <c:v>4.5356500000000029E-2</c:v>
                      </c:pt>
                      <c:pt idx="1154">
                        <c:v>4.5350000000000029E-2</c:v>
                      </c:pt>
                      <c:pt idx="1155">
                        <c:v>4.534100000000002E-2</c:v>
                      </c:pt>
                      <c:pt idx="1156">
                        <c:v>4.5333500000000033E-2</c:v>
                      </c:pt>
                      <c:pt idx="1157">
                        <c:v>4.5326500000000026E-2</c:v>
                      </c:pt>
                      <c:pt idx="1158">
                        <c:v>4.5350500000000037E-2</c:v>
                      </c:pt>
                      <c:pt idx="1159">
                        <c:v>4.524700000000003E-2</c:v>
                      </c:pt>
                      <c:pt idx="1160">
                        <c:v>4.524000000000003E-2</c:v>
                      </c:pt>
                      <c:pt idx="1161">
                        <c:v>4.5213000000000031E-2</c:v>
                      </c:pt>
                      <c:pt idx="1162">
                        <c:v>4.5213000000000031E-2</c:v>
                      </c:pt>
                      <c:pt idx="1163">
                        <c:v>4.5206500000000024E-2</c:v>
                      </c:pt>
                      <c:pt idx="1164">
                        <c:v>4.5202500000000027E-2</c:v>
                      </c:pt>
                      <c:pt idx="1165">
                        <c:v>4.5195500000000027E-2</c:v>
                      </c:pt>
                      <c:pt idx="1166">
                        <c:v>4.5189000000000021E-2</c:v>
                      </c:pt>
                      <c:pt idx="1167">
                        <c:v>4.5180500000000033E-2</c:v>
                      </c:pt>
                      <c:pt idx="1168">
                        <c:v>4.517750000000003E-2</c:v>
                      </c:pt>
                      <c:pt idx="1169">
                        <c:v>4.5172500000000032E-2</c:v>
                      </c:pt>
                      <c:pt idx="1170">
                        <c:v>4.5169000000000022E-2</c:v>
                      </c:pt>
                      <c:pt idx="1171">
                        <c:v>4.5166000000000033E-2</c:v>
                      </c:pt>
                      <c:pt idx="1172">
                        <c:v>4.5162000000000022E-2</c:v>
                      </c:pt>
                      <c:pt idx="1173">
                        <c:v>4.516000000000002E-2</c:v>
                      </c:pt>
                      <c:pt idx="1174">
                        <c:v>4.5166000000000012E-2</c:v>
                      </c:pt>
                      <c:pt idx="1175">
                        <c:v>4.5158500000000011E-2</c:v>
                      </c:pt>
                      <c:pt idx="1176">
                        <c:v>4.5154500000000014E-2</c:v>
                      </c:pt>
                      <c:pt idx="1177">
                        <c:v>4.5146500000000013E-2</c:v>
                      </c:pt>
                      <c:pt idx="1178">
                        <c:v>4.5144500000000025E-2</c:v>
                      </c:pt>
                      <c:pt idx="1179">
                        <c:v>4.5138000000000025E-2</c:v>
                      </c:pt>
                      <c:pt idx="1180">
                        <c:v>4.5135500000000016E-2</c:v>
                      </c:pt>
                      <c:pt idx="1181">
                        <c:v>4.5129000000000009E-2</c:v>
                      </c:pt>
                      <c:pt idx="1182">
                        <c:v>4.5130500000000018E-2</c:v>
                      </c:pt>
                      <c:pt idx="1183">
                        <c:v>4.512850000000003E-2</c:v>
                      </c:pt>
                      <c:pt idx="1184">
                        <c:v>4.5123000000000024E-2</c:v>
                      </c:pt>
                      <c:pt idx="1185">
                        <c:v>4.5119000000000034E-2</c:v>
                      </c:pt>
                      <c:pt idx="1186">
                        <c:v>4.5117000000000039E-2</c:v>
                      </c:pt>
                      <c:pt idx="1187">
                        <c:v>4.5112000000000041E-2</c:v>
                      </c:pt>
                      <c:pt idx="1188">
                        <c:v>4.510800000000003E-2</c:v>
                      </c:pt>
                      <c:pt idx="1189">
                        <c:v>4.5108500000000031E-2</c:v>
                      </c:pt>
                      <c:pt idx="1190">
                        <c:v>4.5103500000000026E-2</c:v>
                      </c:pt>
                      <c:pt idx="1191">
                        <c:v>4.5102000000000031E-2</c:v>
                      </c:pt>
                      <c:pt idx="1192">
                        <c:v>4.510100000000003E-2</c:v>
                      </c:pt>
                      <c:pt idx="1193">
                        <c:v>4.5095500000000024E-2</c:v>
                      </c:pt>
                      <c:pt idx="1194">
                        <c:v>4.5093000000000022E-2</c:v>
                      </c:pt>
                      <c:pt idx="1195">
                        <c:v>4.5090500000000019E-2</c:v>
                      </c:pt>
                      <c:pt idx="1196">
                        <c:v>4.5087000000000016E-2</c:v>
                      </c:pt>
                      <c:pt idx="1197">
                        <c:v>4.5087000000000016E-2</c:v>
                      </c:pt>
                      <c:pt idx="1198">
                        <c:v>4.5082500000000032E-2</c:v>
                      </c:pt>
                      <c:pt idx="1199">
                        <c:v>4.5076000000000033E-2</c:v>
                      </c:pt>
                      <c:pt idx="1200">
                        <c:v>4.5067000000000038E-2</c:v>
                      </c:pt>
                      <c:pt idx="1201">
                        <c:v>4.5068500000000025E-2</c:v>
                      </c:pt>
                      <c:pt idx="1202">
                        <c:v>4.5069000000000026E-2</c:v>
                      </c:pt>
                      <c:pt idx="1203">
                        <c:v>4.5063500000000041E-2</c:v>
                      </c:pt>
                      <c:pt idx="1204">
                        <c:v>4.5065500000000022E-2</c:v>
                      </c:pt>
                      <c:pt idx="1205">
                        <c:v>4.5065500000000022E-2</c:v>
                      </c:pt>
                      <c:pt idx="1206">
                        <c:v>4.5058000000000022E-2</c:v>
                      </c:pt>
                      <c:pt idx="1207">
                        <c:v>4.5055000000000033E-2</c:v>
                      </c:pt>
                      <c:pt idx="1208">
                        <c:v>4.505250000000003E-2</c:v>
                      </c:pt>
                      <c:pt idx="1209">
                        <c:v>4.5050000000000034E-2</c:v>
                      </c:pt>
                      <c:pt idx="1210">
                        <c:v>4.5041000000000039E-2</c:v>
                      </c:pt>
                      <c:pt idx="1211">
                        <c:v>4.5034500000000033E-2</c:v>
                      </c:pt>
                      <c:pt idx="1212">
                        <c:v>4.5036000000000041E-2</c:v>
                      </c:pt>
                      <c:pt idx="1213">
                        <c:v>4.502750000000004E-2</c:v>
                      </c:pt>
                      <c:pt idx="1214">
                        <c:v>4.5023000000000035E-2</c:v>
                      </c:pt>
                      <c:pt idx="1215">
                        <c:v>4.5017000000000029E-2</c:v>
                      </c:pt>
                      <c:pt idx="1216">
                        <c:v>4.5010500000000037E-2</c:v>
                      </c:pt>
                      <c:pt idx="1217">
                        <c:v>4.5006000000000039E-2</c:v>
                      </c:pt>
                      <c:pt idx="1218">
                        <c:v>4.4998500000000045E-2</c:v>
                      </c:pt>
                      <c:pt idx="1219">
                        <c:v>4.4996000000000043E-2</c:v>
                      </c:pt>
                      <c:pt idx="1220">
                        <c:v>4.4994500000000041E-2</c:v>
                      </c:pt>
                      <c:pt idx="1221">
                        <c:v>4.499000000000003E-2</c:v>
                      </c:pt>
                      <c:pt idx="1222">
                        <c:v>4.4986500000000033E-2</c:v>
                      </c:pt>
                      <c:pt idx="1223">
                        <c:v>4.4981000000000021E-2</c:v>
                      </c:pt>
                      <c:pt idx="1224">
                        <c:v>4.4968000000000022E-2</c:v>
                      </c:pt>
                      <c:pt idx="1225">
                        <c:v>4.4961000000000008E-2</c:v>
                      </c:pt>
                      <c:pt idx="1226">
                        <c:v>4.4960000000000014E-2</c:v>
                      </c:pt>
                      <c:pt idx="1227">
                        <c:v>4.495650000000001E-2</c:v>
                      </c:pt>
                      <c:pt idx="1228">
                        <c:v>4.4952500000000013E-2</c:v>
                      </c:pt>
                      <c:pt idx="1229">
                        <c:v>4.4948000000000016E-2</c:v>
                      </c:pt>
                      <c:pt idx="1230">
                        <c:v>4.4933000000000015E-2</c:v>
                      </c:pt>
                      <c:pt idx="1231">
                        <c:v>4.4923499999999998E-2</c:v>
                      </c:pt>
                      <c:pt idx="1232">
                        <c:v>4.4923000000000005E-2</c:v>
                      </c:pt>
                      <c:pt idx="1233">
                        <c:v>4.4919500000000001E-2</c:v>
                      </c:pt>
                      <c:pt idx="1234">
                        <c:v>4.4915999999999998E-2</c:v>
                      </c:pt>
                      <c:pt idx="1235">
                        <c:v>4.4909500000000005E-2</c:v>
                      </c:pt>
                      <c:pt idx="1236">
                        <c:v>4.4900500000000003E-2</c:v>
                      </c:pt>
                      <c:pt idx="1237">
                        <c:v>4.4893999999999996E-2</c:v>
                      </c:pt>
                      <c:pt idx="1238">
                        <c:v>4.48905E-2</c:v>
                      </c:pt>
                      <c:pt idx="1239">
                        <c:v>4.4886000000000009E-2</c:v>
                      </c:pt>
                      <c:pt idx="1240">
                        <c:v>4.4883499999999993E-2</c:v>
                      </c:pt>
                      <c:pt idx="1241">
                        <c:v>4.4876499999999993E-2</c:v>
                      </c:pt>
                      <c:pt idx="1242">
                        <c:v>4.4869499999999993E-2</c:v>
                      </c:pt>
                      <c:pt idx="1243">
                        <c:v>4.4863500000000001E-2</c:v>
                      </c:pt>
                      <c:pt idx="1244">
                        <c:v>4.4856E-2</c:v>
                      </c:pt>
                      <c:pt idx="1245">
                        <c:v>4.4849000000000007E-2</c:v>
                      </c:pt>
                      <c:pt idx="1246">
                        <c:v>4.4847500000000012E-2</c:v>
                      </c:pt>
                      <c:pt idx="1247">
                        <c:v>4.483150000000001E-2</c:v>
                      </c:pt>
                      <c:pt idx="1248">
                        <c:v>4.4827000000000013E-2</c:v>
                      </c:pt>
                      <c:pt idx="1249">
                        <c:v>4.4826500000000012E-2</c:v>
                      </c:pt>
                      <c:pt idx="1250">
                        <c:v>4.4815000000000008E-2</c:v>
                      </c:pt>
                      <c:pt idx="1251">
                        <c:v>4.4807000000000007E-2</c:v>
                      </c:pt>
                      <c:pt idx="1252">
                        <c:v>4.479650000000001E-2</c:v>
                      </c:pt>
                      <c:pt idx="1253">
                        <c:v>4.4787000000000007E-2</c:v>
                      </c:pt>
                      <c:pt idx="1254">
                        <c:v>4.4782000000000009E-2</c:v>
                      </c:pt>
                      <c:pt idx="1255">
                        <c:v>4.4773500000000015E-2</c:v>
                      </c:pt>
                      <c:pt idx="1256">
                        <c:v>4.4767500000000016E-2</c:v>
                      </c:pt>
                      <c:pt idx="1257">
                        <c:v>4.4754000000000023E-2</c:v>
                      </c:pt>
                      <c:pt idx="1258">
                        <c:v>4.4745500000000021E-2</c:v>
                      </c:pt>
                      <c:pt idx="1259">
                        <c:v>4.4734000000000024E-2</c:v>
                      </c:pt>
                      <c:pt idx="1260">
                        <c:v>4.4725500000000015E-2</c:v>
                      </c:pt>
                      <c:pt idx="1261">
                        <c:v>4.4714500000000025E-2</c:v>
                      </c:pt>
                      <c:pt idx="1262">
                        <c:v>4.470600000000003E-2</c:v>
                      </c:pt>
                      <c:pt idx="1263">
                        <c:v>4.4697000000000028E-2</c:v>
                      </c:pt>
                      <c:pt idx="1264">
                        <c:v>4.4688000000000019E-2</c:v>
                      </c:pt>
                      <c:pt idx="1265">
                        <c:v>4.4682500000000021E-2</c:v>
                      </c:pt>
                      <c:pt idx="1266">
                        <c:v>4.4673500000000026E-2</c:v>
                      </c:pt>
                      <c:pt idx="1267">
                        <c:v>4.4670000000000022E-2</c:v>
                      </c:pt>
                      <c:pt idx="1268">
                        <c:v>4.4664500000000024E-2</c:v>
                      </c:pt>
                      <c:pt idx="1269">
                        <c:v>4.4657000000000016E-2</c:v>
                      </c:pt>
                      <c:pt idx="1270">
                        <c:v>4.4652500000000019E-2</c:v>
                      </c:pt>
                      <c:pt idx="1271">
                        <c:v>4.4648000000000014E-2</c:v>
                      </c:pt>
                      <c:pt idx="1272">
                        <c:v>4.4645500000000012E-2</c:v>
                      </c:pt>
                      <c:pt idx="1273">
                        <c:v>4.4639500000000013E-2</c:v>
                      </c:pt>
                      <c:pt idx="1274">
                        <c:v>4.463650000000001E-2</c:v>
                      </c:pt>
                      <c:pt idx="1275">
                        <c:v>4.4629500000000003E-2</c:v>
                      </c:pt>
                      <c:pt idx="1276">
                        <c:v>4.4623499999999997E-2</c:v>
                      </c:pt>
                      <c:pt idx="1277">
                        <c:v>4.4615000000000002E-2</c:v>
                      </c:pt>
                      <c:pt idx="1278">
                        <c:v>4.4608999999999996E-2</c:v>
                      </c:pt>
                      <c:pt idx="1279">
                        <c:v>4.4606499999999993E-2</c:v>
                      </c:pt>
                      <c:pt idx="1280">
                        <c:v>4.4597999999999999E-2</c:v>
                      </c:pt>
                      <c:pt idx="1281">
                        <c:v>4.4610000000000004E-2</c:v>
                      </c:pt>
                      <c:pt idx="1282">
                        <c:v>4.4607000000000008E-2</c:v>
                      </c:pt>
                      <c:pt idx="1283">
                        <c:v>4.4597000000000005E-2</c:v>
                      </c:pt>
                      <c:pt idx="1284">
                        <c:v>4.4591499999999999E-2</c:v>
                      </c:pt>
                      <c:pt idx="1285">
                        <c:v>4.4583500000000005E-2</c:v>
                      </c:pt>
                      <c:pt idx="1286">
                        <c:v>4.4570499999999999E-2</c:v>
                      </c:pt>
                      <c:pt idx="1287">
                        <c:v>4.4560000000000002E-2</c:v>
                      </c:pt>
                      <c:pt idx="1288">
                        <c:v>4.4551999999999994E-2</c:v>
                      </c:pt>
                      <c:pt idx="1289">
                        <c:v>4.4541999999999998E-2</c:v>
                      </c:pt>
                      <c:pt idx="1290">
                        <c:v>4.4530500000000001E-2</c:v>
                      </c:pt>
                      <c:pt idx="1291">
                        <c:v>4.4518500000000003E-2</c:v>
                      </c:pt>
                      <c:pt idx="1292">
                        <c:v>4.45095E-2</c:v>
                      </c:pt>
                      <c:pt idx="1293">
                        <c:v>4.4500499999999998E-2</c:v>
                      </c:pt>
                      <c:pt idx="1294">
                        <c:v>4.4490999999999989E-2</c:v>
                      </c:pt>
                      <c:pt idx="1295">
                        <c:v>4.4475499999999994E-2</c:v>
                      </c:pt>
                      <c:pt idx="1296">
                        <c:v>4.4468499999999994E-2</c:v>
                      </c:pt>
                      <c:pt idx="1297">
                        <c:v>4.4461000000000001E-2</c:v>
                      </c:pt>
                      <c:pt idx="1298">
                        <c:v>4.4455500000000009E-2</c:v>
                      </c:pt>
                      <c:pt idx="1299">
                        <c:v>4.4448500000000009E-2</c:v>
                      </c:pt>
                      <c:pt idx="1300">
                        <c:v>4.4443499999999997E-2</c:v>
                      </c:pt>
                      <c:pt idx="1301">
                        <c:v>4.4436999999999997E-2</c:v>
                      </c:pt>
                      <c:pt idx="1302">
                        <c:v>4.4424999999999999E-2</c:v>
                      </c:pt>
                      <c:pt idx="1303">
                        <c:v>4.4417999999999985E-2</c:v>
                      </c:pt>
                      <c:pt idx="1304">
                        <c:v>4.4411500000000007E-2</c:v>
                      </c:pt>
                      <c:pt idx="1305">
                        <c:v>4.4395500000000004E-2</c:v>
                      </c:pt>
                      <c:pt idx="1306">
                        <c:v>4.4392500000000001E-2</c:v>
                      </c:pt>
                      <c:pt idx="1307">
                        <c:v>4.4385000000000015E-2</c:v>
                      </c:pt>
                      <c:pt idx="1308">
                        <c:v>4.4379000000000009E-2</c:v>
                      </c:pt>
                      <c:pt idx="1309">
                        <c:v>4.4368500000000005E-2</c:v>
                      </c:pt>
                      <c:pt idx="1310">
                        <c:v>4.4366000000000003E-2</c:v>
                      </c:pt>
                      <c:pt idx="1311">
                        <c:v>4.4359000000000003E-2</c:v>
                      </c:pt>
                      <c:pt idx="1312">
                        <c:v>4.4354500000000005E-2</c:v>
                      </c:pt>
                      <c:pt idx="1313">
                        <c:v>4.4348000000000012E-2</c:v>
                      </c:pt>
                      <c:pt idx="1314">
                        <c:v>4.433900000000001E-2</c:v>
                      </c:pt>
                      <c:pt idx="1315">
                        <c:v>4.4333000000000011E-2</c:v>
                      </c:pt>
                      <c:pt idx="1316">
                        <c:v>4.4322000000000014E-2</c:v>
                      </c:pt>
                      <c:pt idx="1317">
                        <c:v>4.431750000000001E-2</c:v>
                      </c:pt>
                      <c:pt idx="1318">
                        <c:v>4.4308000000000007E-2</c:v>
                      </c:pt>
                      <c:pt idx="1319">
                        <c:v>4.4308000000000007E-2</c:v>
                      </c:pt>
                      <c:pt idx="1320">
                        <c:v>4.4306500000000006E-2</c:v>
                      </c:pt>
                      <c:pt idx="1321">
                        <c:v>4.4304000000000017E-2</c:v>
                      </c:pt>
                      <c:pt idx="1322">
                        <c:v>4.4299000000000005E-2</c:v>
                      </c:pt>
                      <c:pt idx="1323">
                        <c:v>4.4300500000000013E-2</c:v>
                      </c:pt>
                      <c:pt idx="1324">
                        <c:v>4.4293500000000013E-2</c:v>
                      </c:pt>
                      <c:pt idx="1325">
                        <c:v>4.4292500000000012E-2</c:v>
                      </c:pt>
                      <c:pt idx="1326">
                        <c:v>4.4290000000000024E-2</c:v>
                      </c:pt>
                      <c:pt idx="1327">
                        <c:v>4.4290000000000024E-2</c:v>
                      </c:pt>
                      <c:pt idx="1328">
                        <c:v>4.4291000000000018E-2</c:v>
                      </c:pt>
                      <c:pt idx="1329">
                        <c:v>4.4285000000000012E-2</c:v>
                      </c:pt>
                      <c:pt idx="1330">
                        <c:v>4.4281000000000015E-2</c:v>
                      </c:pt>
                      <c:pt idx="1331">
                        <c:v>4.4283500000000017E-2</c:v>
                      </c:pt>
                      <c:pt idx="1332">
                        <c:v>4.4281000000000022E-2</c:v>
                      </c:pt>
                      <c:pt idx="1333">
                        <c:v>4.4275500000000016E-2</c:v>
                      </c:pt>
                      <c:pt idx="1334">
                        <c:v>4.4270000000000025E-2</c:v>
                      </c:pt>
                      <c:pt idx="1335">
                        <c:v>4.4266000000000021E-2</c:v>
                      </c:pt>
                      <c:pt idx="1336">
                        <c:v>4.4261500000000016E-2</c:v>
                      </c:pt>
                      <c:pt idx="1337">
                        <c:v>4.4256500000000018E-2</c:v>
                      </c:pt>
                      <c:pt idx="1338">
                        <c:v>4.4254000000000016E-2</c:v>
                      </c:pt>
                      <c:pt idx="1339">
                        <c:v>4.4245500000000021E-2</c:v>
                      </c:pt>
                      <c:pt idx="1340">
                        <c:v>4.4244000000000012E-2</c:v>
                      </c:pt>
                      <c:pt idx="1341">
                        <c:v>4.4240000000000015E-2</c:v>
                      </c:pt>
                      <c:pt idx="1342">
                        <c:v>4.4233500000000009E-2</c:v>
                      </c:pt>
                      <c:pt idx="1343">
                        <c:v>4.4228500000000004E-2</c:v>
                      </c:pt>
                      <c:pt idx="1344">
                        <c:v>4.4226500000000002E-2</c:v>
                      </c:pt>
                      <c:pt idx="1345">
                        <c:v>4.4216999999999992E-2</c:v>
                      </c:pt>
                      <c:pt idx="1346">
                        <c:v>4.4205000000000008E-2</c:v>
                      </c:pt>
                      <c:pt idx="1347">
                        <c:v>4.4196499999999993E-2</c:v>
                      </c:pt>
                      <c:pt idx="1348">
                        <c:v>4.4190999999999987E-2</c:v>
                      </c:pt>
                      <c:pt idx="1349">
                        <c:v>4.4178499999999996E-2</c:v>
                      </c:pt>
                      <c:pt idx="1350">
                        <c:v>4.4167999999999985E-2</c:v>
                      </c:pt>
                      <c:pt idx="1351">
                        <c:v>4.4159499999999977E-2</c:v>
                      </c:pt>
                      <c:pt idx="1352">
                        <c:v>4.413949999999997E-2</c:v>
                      </c:pt>
                      <c:pt idx="1353">
                        <c:v>4.4128499999999973E-2</c:v>
                      </c:pt>
                      <c:pt idx="1354">
                        <c:v>4.4117999999999977E-2</c:v>
                      </c:pt>
                      <c:pt idx="1355">
                        <c:v>4.4101999999999988E-2</c:v>
                      </c:pt>
                      <c:pt idx="1356">
                        <c:v>4.4092499999999972E-2</c:v>
                      </c:pt>
                      <c:pt idx="1357">
                        <c:v>4.4077999999999992E-2</c:v>
                      </c:pt>
                      <c:pt idx="1358">
                        <c:v>4.4037499999999979E-2</c:v>
                      </c:pt>
                      <c:pt idx="1359">
                        <c:v>4.4122499999999967E-2</c:v>
                      </c:pt>
                      <c:pt idx="1360">
                        <c:v>4.4114499999999973E-2</c:v>
                      </c:pt>
                      <c:pt idx="1361">
                        <c:v>4.4102999999999982E-2</c:v>
                      </c:pt>
                      <c:pt idx="1362">
                        <c:v>4.4090499999999977E-2</c:v>
                      </c:pt>
                      <c:pt idx="1363">
                        <c:v>4.4079499999999966E-2</c:v>
                      </c:pt>
                      <c:pt idx="1364">
                        <c:v>4.4065499999999987E-2</c:v>
                      </c:pt>
                      <c:pt idx="1365">
                        <c:v>4.4053999999999982E-2</c:v>
                      </c:pt>
                      <c:pt idx="1366">
                        <c:v>4.4042999999999999E-2</c:v>
                      </c:pt>
                      <c:pt idx="1367">
                        <c:v>4.4035999999999992E-2</c:v>
                      </c:pt>
                      <c:pt idx="1368">
                        <c:v>4.4021999999999985E-2</c:v>
                      </c:pt>
                      <c:pt idx="1369">
                        <c:v>4.4009500000000007E-2</c:v>
                      </c:pt>
                      <c:pt idx="1370">
                        <c:v>4.3988000000000006E-2</c:v>
                      </c:pt>
                      <c:pt idx="1371">
                        <c:v>4.3969000000000008E-2</c:v>
                      </c:pt>
                      <c:pt idx="1372">
                        <c:v>4.3955500000000015E-2</c:v>
                      </c:pt>
                      <c:pt idx="1373">
                        <c:v>4.3941999999999995E-2</c:v>
                      </c:pt>
                      <c:pt idx="1374">
                        <c:v>4.392950000000001E-2</c:v>
                      </c:pt>
                      <c:pt idx="1375">
                        <c:v>4.3921999999999996E-2</c:v>
                      </c:pt>
                      <c:pt idx="1376">
                        <c:v>4.3916999999999991E-2</c:v>
                      </c:pt>
                      <c:pt idx="1377">
                        <c:v>4.3910999999999999E-2</c:v>
                      </c:pt>
                      <c:pt idx="1378">
                        <c:v>4.3900499999999995E-2</c:v>
                      </c:pt>
                      <c:pt idx="1379">
                        <c:v>4.38985E-2</c:v>
                      </c:pt>
                      <c:pt idx="1380">
                        <c:v>4.3888499999999997E-2</c:v>
                      </c:pt>
                      <c:pt idx="1381">
                        <c:v>4.3883999999999999E-2</c:v>
                      </c:pt>
                      <c:pt idx="1382">
                        <c:v>4.3881999999999997E-2</c:v>
                      </c:pt>
                      <c:pt idx="1383">
                        <c:v>4.3871999999999994E-2</c:v>
                      </c:pt>
                      <c:pt idx="1384">
                        <c:v>4.3862999999999985E-2</c:v>
                      </c:pt>
                      <c:pt idx="1385">
                        <c:v>4.3851499999999988E-2</c:v>
                      </c:pt>
                      <c:pt idx="1386">
                        <c:v>4.3842499999999979E-2</c:v>
                      </c:pt>
                      <c:pt idx="1387">
                        <c:v>4.3831499999999982E-2</c:v>
                      </c:pt>
                      <c:pt idx="1388">
                        <c:v>4.3827999999999985E-2</c:v>
                      </c:pt>
                      <c:pt idx="1389">
                        <c:v>4.3812499999999976E-2</c:v>
                      </c:pt>
                      <c:pt idx="1390">
                        <c:v>4.3805999999999984E-2</c:v>
                      </c:pt>
                      <c:pt idx="1391">
                        <c:v>4.3796499999999988E-2</c:v>
                      </c:pt>
                      <c:pt idx="1392">
                        <c:v>4.3778999999999985E-2</c:v>
                      </c:pt>
                      <c:pt idx="1393">
                        <c:v>4.3766499999999986E-2</c:v>
                      </c:pt>
                      <c:pt idx="1394">
                        <c:v>4.3755499999999975E-2</c:v>
                      </c:pt>
                      <c:pt idx="1395">
                        <c:v>4.3739499999999973E-2</c:v>
                      </c:pt>
                      <c:pt idx="1396">
                        <c:v>4.3728499999999976E-2</c:v>
                      </c:pt>
                      <c:pt idx="1397">
                        <c:v>4.3715499999999984E-2</c:v>
                      </c:pt>
                      <c:pt idx="1398">
                        <c:v>4.3700499999999989E-2</c:v>
                      </c:pt>
                      <c:pt idx="1399">
                        <c:v>4.3689499999999999E-2</c:v>
                      </c:pt>
                      <c:pt idx="1400">
                        <c:v>4.3677500000000001E-2</c:v>
                      </c:pt>
                      <c:pt idx="1401">
                        <c:v>4.3654999999999999E-2</c:v>
                      </c:pt>
                      <c:pt idx="1402">
                        <c:v>4.3636000000000001E-2</c:v>
                      </c:pt>
                      <c:pt idx="1403">
                        <c:v>4.3618000000000004E-2</c:v>
                      </c:pt>
                      <c:pt idx="1404">
                        <c:v>4.3598499999999998E-2</c:v>
                      </c:pt>
                      <c:pt idx="1405">
                        <c:v>4.3573500000000001E-2</c:v>
                      </c:pt>
                      <c:pt idx="1406">
                        <c:v>4.3556499999999998E-2</c:v>
                      </c:pt>
                      <c:pt idx="1407">
                        <c:v>4.3538499999999994E-2</c:v>
                      </c:pt>
                      <c:pt idx="1408">
                        <c:v>4.3519000000000002E-2</c:v>
                      </c:pt>
                      <c:pt idx="1409">
                        <c:v>4.3503E-2</c:v>
                      </c:pt>
                      <c:pt idx="1410">
                        <c:v>4.3484999999999996E-2</c:v>
                      </c:pt>
                      <c:pt idx="1411">
                        <c:v>4.3468E-2</c:v>
                      </c:pt>
                      <c:pt idx="1412">
                        <c:v>4.3442999999999996E-2</c:v>
                      </c:pt>
                      <c:pt idx="1413">
                        <c:v>4.3423500000000004E-2</c:v>
                      </c:pt>
                      <c:pt idx="1414">
                        <c:v>4.3401500000000003E-2</c:v>
                      </c:pt>
                      <c:pt idx="1415">
                        <c:v>4.3383000000000005E-2</c:v>
                      </c:pt>
                      <c:pt idx="1416">
                        <c:v>4.3383499999999992E-2</c:v>
                      </c:pt>
                      <c:pt idx="1417">
                        <c:v>4.3356999999999993E-2</c:v>
                      </c:pt>
                      <c:pt idx="1418">
                        <c:v>4.3341999999999999E-2</c:v>
                      </c:pt>
                      <c:pt idx="1419">
                        <c:v>4.3325500000000003E-2</c:v>
                      </c:pt>
                      <c:pt idx="1420">
                        <c:v>4.3307000000000005E-2</c:v>
                      </c:pt>
                      <c:pt idx="1421">
                        <c:v>4.3289500000000009E-2</c:v>
                      </c:pt>
                      <c:pt idx="1422">
                        <c:v>4.3273000000000013E-2</c:v>
                      </c:pt>
                      <c:pt idx="1423">
                        <c:v>4.3257000000000004E-2</c:v>
                      </c:pt>
                      <c:pt idx="1424">
                        <c:v>4.3246000000000014E-2</c:v>
                      </c:pt>
                      <c:pt idx="1425">
                        <c:v>4.3225000000000013E-2</c:v>
                      </c:pt>
                      <c:pt idx="1426">
                        <c:v>4.3204500000000021E-2</c:v>
                      </c:pt>
                      <c:pt idx="1427">
                        <c:v>4.3172500000000023E-2</c:v>
                      </c:pt>
                      <c:pt idx="1428">
                        <c:v>4.3153500000000025E-2</c:v>
                      </c:pt>
                      <c:pt idx="1429">
                        <c:v>4.3137000000000023E-2</c:v>
                      </c:pt>
                      <c:pt idx="1430">
                        <c:v>4.3136500000000029E-2</c:v>
                      </c:pt>
                      <c:pt idx="1431">
                        <c:v>4.3122000000000021E-2</c:v>
                      </c:pt>
                      <c:pt idx="1432">
                        <c:v>4.3101000000000035E-2</c:v>
                      </c:pt>
                      <c:pt idx="1433">
                        <c:v>4.3084500000000026E-2</c:v>
                      </c:pt>
                      <c:pt idx="1434">
                        <c:v>4.3069500000000024E-2</c:v>
                      </c:pt>
                      <c:pt idx="1435">
                        <c:v>4.3057000000000026E-2</c:v>
                      </c:pt>
                      <c:pt idx="1436">
                        <c:v>4.3036000000000019E-2</c:v>
                      </c:pt>
                      <c:pt idx="1437">
                        <c:v>4.3024500000000021E-2</c:v>
                      </c:pt>
                      <c:pt idx="1438">
                        <c:v>4.3009500000000013E-2</c:v>
                      </c:pt>
                      <c:pt idx="1439">
                        <c:v>4.2996500000000014E-2</c:v>
                      </c:pt>
                      <c:pt idx="1440">
                        <c:v>4.2977000000000015E-2</c:v>
                      </c:pt>
                      <c:pt idx="1441">
                        <c:v>4.2962000000000014E-2</c:v>
                      </c:pt>
                      <c:pt idx="1442">
                        <c:v>4.2955000000000007E-2</c:v>
                      </c:pt>
                      <c:pt idx="1443">
                        <c:v>4.2949499999999995E-2</c:v>
                      </c:pt>
                      <c:pt idx="1444">
                        <c:v>4.2945000000000004E-2</c:v>
                      </c:pt>
                      <c:pt idx="1445">
                        <c:v>4.2935499999999995E-2</c:v>
                      </c:pt>
                      <c:pt idx="1446">
                        <c:v>4.2918499999999991E-2</c:v>
                      </c:pt>
                      <c:pt idx="1447">
                        <c:v>4.2914499999999994E-2</c:v>
                      </c:pt>
                      <c:pt idx="1448">
                        <c:v>4.2900499999999987E-2</c:v>
                      </c:pt>
                      <c:pt idx="1449">
                        <c:v>4.28785E-2</c:v>
                      </c:pt>
                      <c:pt idx="1450">
                        <c:v>4.2865500000000001E-2</c:v>
                      </c:pt>
                      <c:pt idx="1451">
                        <c:v>4.2852499999999995E-2</c:v>
                      </c:pt>
                      <c:pt idx="1452">
                        <c:v>4.2839999999999996E-2</c:v>
                      </c:pt>
                      <c:pt idx="1453">
                        <c:v>4.2827499999999998E-2</c:v>
                      </c:pt>
                      <c:pt idx="1454">
                        <c:v>4.2814000000000005E-2</c:v>
                      </c:pt>
                      <c:pt idx="1455">
                        <c:v>4.2796500000000001E-2</c:v>
                      </c:pt>
                      <c:pt idx="1456">
                        <c:v>4.2785500000000004E-2</c:v>
                      </c:pt>
                      <c:pt idx="1457">
                        <c:v>4.2775000000000001E-2</c:v>
                      </c:pt>
                      <c:pt idx="1458">
                        <c:v>4.2760999999999993E-2</c:v>
                      </c:pt>
                      <c:pt idx="1459">
                        <c:v>4.2751000000000004E-2</c:v>
                      </c:pt>
                      <c:pt idx="1460">
                        <c:v>4.2740500000000008E-2</c:v>
                      </c:pt>
                      <c:pt idx="1461">
                        <c:v>4.2721000000000002E-2</c:v>
                      </c:pt>
                      <c:pt idx="1462">
                        <c:v>4.2699999999999995E-2</c:v>
                      </c:pt>
                      <c:pt idx="1463">
                        <c:v>4.2678999999999995E-2</c:v>
                      </c:pt>
                      <c:pt idx="1464">
                        <c:v>4.2672499999999995E-2</c:v>
                      </c:pt>
                      <c:pt idx="1465">
                        <c:v>4.2652500000000003E-2</c:v>
                      </c:pt>
                      <c:pt idx="1466">
                        <c:v>4.2635500000000007E-2</c:v>
                      </c:pt>
                      <c:pt idx="1467">
                        <c:v>4.261800000000001E-2</c:v>
                      </c:pt>
                      <c:pt idx="1468">
                        <c:v>4.2598500000000011E-2</c:v>
                      </c:pt>
                      <c:pt idx="1469">
                        <c:v>4.2580000000000007E-2</c:v>
                      </c:pt>
                      <c:pt idx="1470">
                        <c:v>4.2560000000000014E-2</c:v>
                      </c:pt>
                      <c:pt idx="1471">
                        <c:v>4.2542500000000011E-2</c:v>
                      </c:pt>
                      <c:pt idx="1472">
                        <c:v>4.2522000000000004E-2</c:v>
                      </c:pt>
                      <c:pt idx="1473">
                        <c:v>4.2499000000000009E-2</c:v>
                      </c:pt>
                      <c:pt idx="1474">
                        <c:v>4.2475500000000006E-2</c:v>
                      </c:pt>
                      <c:pt idx="1475">
                        <c:v>4.2461000000000013E-2</c:v>
                      </c:pt>
                      <c:pt idx="1476">
                        <c:v>4.2446000000000011E-2</c:v>
                      </c:pt>
                      <c:pt idx="1477">
                        <c:v>4.2431499999999997E-2</c:v>
                      </c:pt>
                      <c:pt idx="1478">
                        <c:v>4.2408500000000002E-2</c:v>
                      </c:pt>
                      <c:pt idx="1479">
                        <c:v>4.2386999999999994E-2</c:v>
                      </c:pt>
                      <c:pt idx="1480">
                        <c:v>4.2371499999999999E-2</c:v>
                      </c:pt>
                      <c:pt idx="1481">
                        <c:v>4.2335999999999999E-2</c:v>
                      </c:pt>
                      <c:pt idx="1482">
                        <c:v>4.231299999999999E-2</c:v>
                      </c:pt>
                      <c:pt idx="1483">
                        <c:v>4.2299499999999997E-2</c:v>
                      </c:pt>
                      <c:pt idx="1484">
                        <c:v>4.2284499999999996E-2</c:v>
                      </c:pt>
                      <c:pt idx="1485">
                        <c:v>4.2273999999999985E-2</c:v>
                      </c:pt>
                      <c:pt idx="1486">
                        <c:v>4.2262499999999974E-2</c:v>
                      </c:pt>
                      <c:pt idx="1487">
                        <c:v>4.2244999999999984E-2</c:v>
                      </c:pt>
                      <c:pt idx="1488">
                        <c:v>4.2228999999999989E-2</c:v>
                      </c:pt>
                      <c:pt idx="1489">
                        <c:v>4.2214000000000002E-2</c:v>
                      </c:pt>
                      <c:pt idx="1490">
                        <c:v>4.21985E-2</c:v>
                      </c:pt>
                      <c:pt idx="1491">
                        <c:v>4.2182999999999991E-2</c:v>
                      </c:pt>
                      <c:pt idx="1492">
                        <c:v>4.2164499999999994E-2</c:v>
                      </c:pt>
                      <c:pt idx="1493">
                        <c:v>4.2145000000000002E-2</c:v>
                      </c:pt>
                      <c:pt idx="1494">
                        <c:v>4.2128499999999992E-2</c:v>
                      </c:pt>
                      <c:pt idx="1495">
                        <c:v>4.2122500000000007E-2</c:v>
                      </c:pt>
                      <c:pt idx="1496">
                        <c:v>4.211100000000001E-2</c:v>
                      </c:pt>
                      <c:pt idx="1497">
                        <c:v>4.2096000000000008E-2</c:v>
                      </c:pt>
                      <c:pt idx="1498">
                        <c:v>4.2079500000000006E-2</c:v>
                      </c:pt>
                      <c:pt idx="1499">
                        <c:v>4.2065499999999999E-2</c:v>
                      </c:pt>
                      <c:pt idx="1500">
                        <c:v>4.2044499999999999E-2</c:v>
                      </c:pt>
                      <c:pt idx="1501">
                        <c:v>4.2028499999999989E-2</c:v>
                      </c:pt>
                      <c:pt idx="1502">
                        <c:v>4.2016499999999991E-2</c:v>
                      </c:pt>
                      <c:pt idx="1503">
                        <c:v>4.1995999999999992E-2</c:v>
                      </c:pt>
                      <c:pt idx="1504">
                        <c:v>4.1981999999999998E-2</c:v>
                      </c:pt>
                      <c:pt idx="1505">
                        <c:v>4.1967999999999998E-2</c:v>
                      </c:pt>
                      <c:pt idx="1506">
                        <c:v>4.1941999999999993E-2</c:v>
                      </c:pt>
                      <c:pt idx="1507">
                        <c:v>4.1915999999999995E-2</c:v>
                      </c:pt>
                      <c:pt idx="1508">
                        <c:v>4.1896500000000003E-2</c:v>
                      </c:pt>
                      <c:pt idx="1509">
                        <c:v>4.1879E-2</c:v>
                      </c:pt>
                      <c:pt idx="1510">
                        <c:v>4.1859500000000001E-2</c:v>
                      </c:pt>
                      <c:pt idx="1511">
                        <c:v>4.1842500000000005E-2</c:v>
                      </c:pt>
                      <c:pt idx="1512">
                        <c:v>4.1822999999999999E-2</c:v>
                      </c:pt>
                      <c:pt idx="1513">
                        <c:v>4.1805499999999995E-2</c:v>
                      </c:pt>
                      <c:pt idx="1514">
                        <c:v>4.1793000000000011E-2</c:v>
                      </c:pt>
                      <c:pt idx="1515">
                        <c:v>4.1777000000000009E-2</c:v>
                      </c:pt>
                      <c:pt idx="1516">
                        <c:v>4.1766000000000005E-2</c:v>
                      </c:pt>
                      <c:pt idx="1517">
                        <c:v>4.1748000000000014E-2</c:v>
                      </c:pt>
                      <c:pt idx="1518">
                        <c:v>4.1734E-2</c:v>
                      </c:pt>
                      <c:pt idx="1519">
                        <c:v>4.1715000000000009E-2</c:v>
                      </c:pt>
                      <c:pt idx="1520">
                        <c:v>4.1700500000000008E-2</c:v>
                      </c:pt>
                      <c:pt idx="1521">
                        <c:v>4.1684500000000006E-2</c:v>
                      </c:pt>
                      <c:pt idx="1522">
                        <c:v>4.1668500000000004E-2</c:v>
                      </c:pt>
                      <c:pt idx="1523">
                        <c:v>4.1653999999999997E-2</c:v>
                      </c:pt>
                      <c:pt idx="1524">
                        <c:v>4.1636000000000006E-2</c:v>
                      </c:pt>
                      <c:pt idx="1525">
                        <c:v>4.1621500000000006E-2</c:v>
                      </c:pt>
                      <c:pt idx="1526">
                        <c:v>4.1603000000000015E-2</c:v>
                      </c:pt>
                      <c:pt idx="1527">
                        <c:v>4.1586500000000005E-2</c:v>
                      </c:pt>
                      <c:pt idx="1528">
                        <c:v>4.157000000000001E-2</c:v>
                      </c:pt>
                      <c:pt idx="1529">
                        <c:v>4.155600000000001E-2</c:v>
                      </c:pt>
                      <c:pt idx="1530">
                        <c:v>4.1540000000000007E-2</c:v>
                      </c:pt>
                      <c:pt idx="1531">
                        <c:v>4.1520500000000009E-2</c:v>
                      </c:pt>
                      <c:pt idx="1532">
                        <c:v>4.1505500000000008E-2</c:v>
                      </c:pt>
                      <c:pt idx="1533">
                        <c:v>4.1482500000000005E-2</c:v>
                      </c:pt>
                      <c:pt idx="1534">
                        <c:v>4.1463500000000007E-2</c:v>
                      </c:pt>
                      <c:pt idx="1535">
                        <c:v>4.1449500000000014E-2</c:v>
                      </c:pt>
                      <c:pt idx="1536">
                        <c:v>4.1432500000000011E-2</c:v>
                      </c:pt>
                      <c:pt idx="1537">
                        <c:v>4.141800000000001E-2</c:v>
                      </c:pt>
                      <c:pt idx="1538">
                        <c:v>4.1407500000000007E-2</c:v>
                      </c:pt>
                      <c:pt idx="1539">
                        <c:v>4.1401499999999994E-2</c:v>
                      </c:pt>
                      <c:pt idx="1540">
                        <c:v>4.1380500000000001E-2</c:v>
                      </c:pt>
                      <c:pt idx="1541">
                        <c:v>4.13665E-2</c:v>
                      </c:pt>
                      <c:pt idx="1542">
                        <c:v>4.1352499999999993E-2</c:v>
                      </c:pt>
                      <c:pt idx="1543">
                        <c:v>4.1338E-2</c:v>
                      </c:pt>
                      <c:pt idx="1544">
                        <c:v>4.1319000000000002E-2</c:v>
                      </c:pt>
                      <c:pt idx="1545">
                        <c:v>4.1301499999999998E-2</c:v>
                      </c:pt>
                      <c:pt idx="1546">
                        <c:v>4.1282500000000007E-2</c:v>
                      </c:pt>
                      <c:pt idx="1547">
                        <c:v>4.1266500000000005E-2</c:v>
                      </c:pt>
                      <c:pt idx="1548">
                        <c:v>4.1249500000000001E-2</c:v>
                      </c:pt>
                      <c:pt idx="1549">
                        <c:v>4.12345E-2</c:v>
                      </c:pt>
                      <c:pt idx="1550">
                        <c:v>4.1218500000000005E-2</c:v>
                      </c:pt>
                      <c:pt idx="1551">
                        <c:v>4.1205499999999999E-2</c:v>
                      </c:pt>
                      <c:pt idx="1552">
                        <c:v>4.1203999999999998E-2</c:v>
                      </c:pt>
                      <c:pt idx="1553">
                        <c:v>4.1191999999999999E-2</c:v>
                      </c:pt>
                      <c:pt idx="1554">
                        <c:v>4.1180500000000002E-2</c:v>
                      </c:pt>
                      <c:pt idx="1555">
                        <c:v>4.1166500000000002E-2</c:v>
                      </c:pt>
                      <c:pt idx="1556">
                        <c:v>4.1152499999999988E-2</c:v>
                      </c:pt>
                      <c:pt idx="1557">
                        <c:v>4.1135999999999978E-2</c:v>
                      </c:pt>
                      <c:pt idx="1558">
                        <c:v>4.1120999999999991E-2</c:v>
                      </c:pt>
                      <c:pt idx="1559">
                        <c:v>4.110599999999999E-2</c:v>
                      </c:pt>
                      <c:pt idx="1560">
                        <c:v>4.1088499999999993E-2</c:v>
                      </c:pt>
                      <c:pt idx="1561">
                        <c:v>4.1069499999999995E-2</c:v>
                      </c:pt>
                      <c:pt idx="1562">
                        <c:v>4.1040500000000001E-2</c:v>
                      </c:pt>
                      <c:pt idx="1563">
                        <c:v>4.1023000000000004E-2</c:v>
                      </c:pt>
                      <c:pt idx="1564">
                        <c:v>4.1005499999999993E-2</c:v>
                      </c:pt>
                      <c:pt idx="1565">
                        <c:v>4.0986500000000002E-2</c:v>
                      </c:pt>
                      <c:pt idx="1566">
                        <c:v>4.0965499999999995E-2</c:v>
                      </c:pt>
                      <c:pt idx="1567">
                        <c:v>4.0945499999999996E-2</c:v>
                      </c:pt>
                      <c:pt idx="1568">
                        <c:v>4.0933500000000012E-2</c:v>
                      </c:pt>
                      <c:pt idx="1569">
                        <c:v>4.0912000000000004E-2</c:v>
                      </c:pt>
                      <c:pt idx="1570">
                        <c:v>4.0905500000000004E-2</c:v>
                      </c:pt>
                      <c:pt idx="1571">
                        <c:v>4.0896000000000002E-2</c:v>
                      </c:pt>
                      <c:pt idx="1572">
                        <c:v>4.0878999999999992E-2</c:v>
                      </c:pt>
                      <c:pt idx="1573">
                        <c:v>4.0861999999999989E-2</c:v>
                      </c:pt>
                      <c:pt idx="1574">
                        <c:v>4.0837499999999999E-2</c:v>
                      </c:pt>
                      <c:pt idx="1575">
                        <c:v>4.0818499999999994E-2</c:v>
                      </c:pt>
                      <c:pt idx="1576">
                        <c:v>4.0797E-2</c:v>
                      </c:pt>
                      <c:pt idx="1577">
                        <c:v>4.0778000000000002E-2</c:v>
                      </c:pt>
                      <c:pt idx="1578">
                        <c:v>4.0762E-2</c:v>
                      </c:pt>
                      <c:pt idx="1579">
                        <c:v>4.0736499999999995E-2</c:v>
                      </c:pt>
                      <c:pt idx="1580">
                        <c:v>4.0716999999999996E-2</c:v>
                      </c:pt>
                      <c:pt idx="1581">
                        <c:v>4.0695999999999996E-2</c:v>
                      </c:pt>
                      <c:pt idx="1582">
                        <c:v>4.0669999999999991E-2</c:v>
                      </c:pt>
                      <c:pt idx="1583">
                        <c:v>4.0653999999999996E-2</c:v>
                      </c:pt>
                      <c:pt idx="1584">
                        <c:v>4.0638999999999988E-2</c:v>
                      </c:pt>
                      <c:pt idx="1585">
                        <c:v>4.0625499999999988E-2</c:v>
                      </c:pt>
                      <c:pt idx="1586">
                        <c:v>4.0609499999999993E-2</c:v>
                      </c:pt>
                      <c:pt idx="1587">
                        <c:v>4.0590500000000002E-2</c:v>
                      </c:pt>
                      <c:pt idx="1588">
                        <c:v>4.0575E-2</c:v>
                      </c:pt>
                      <c:pt idx="1589">
                        <c:v>4.0562500000000001E-2</c:v>
                      </c:pt>
                      <c:pt idx="1590">
                        <c:v>4.0543500000000003E-2</c:v>
                      </c:pt>
                      <c:pt idx="1591">
                        <c:v>4.0531000000000005E-2</c:v>
                      </c:pt>
                      <c:pt idx="1592">
                        <c:v>4.0514999999999995E-2</c:v>
                      </c:pt>
                      <c:pt idx="1593">
                        <c:v>4.0502999999999997E-2</c:v>
                      </c:pt>
                      <c:pt idx="1594">
                        <c:v>4.0487499999999989E-2</c:v>
                      </c:pt>
                      <c:pt idx="1595">
                        <c:v>4.0468999999999998E-2</c:v>
                      </c:pt>
                      <c:pt idx="1596">
                        <c:v>4.0451499999999994E-2</c:v>
                      </c:pt>
                      <c:pt idx="1597">
                        <c:v>4.0437500000000001E-2</c:v>
                      </c:pt>
                      <c:pt idx="1598">
                        <c:v>4.0420499999999998E-2</c:v>
                      </c:pt>
                      <c:pt idx="1599">
                        <c:v>4.0403999999999989E-2</c:v>
                      </c:pt>
                      <c:pt idx="1600">
                        <c:v>4.0389499999999995E-2</c:v>
                      </c:pt>
                      <c:pt idx="1601">
                        <c:v>4.0379499999999992E-2</c:v>
                      </c:pt>
                      <c:pt idx="1602">
                        <c:v>4.0374500000000001E-2</c:v>
                      </c:pt>
                      <c:pt idx="1603">
                        <c:v>4.0358499999999992E-2</c:v>
                      </c:pt>
                      <c:pt idx="1604">
                        <c:v>4.0340499999999994E-2</c:v>
                      </c:pt>
                      <c:pt idx="1605">
                        <c:v>4.0335000000000003E-2</c:v>
                      </c:pt>
                      <c:pt idx="1606">
                        <c:v>4.0323000000000005E-2</c:v>
                      </c:pt>
                      <c:pt idx="1607">
                        <c:v>4.031549999999999E-2</c:v>
                      </c:pt>
                      <c:pt idx="1608">
                        <c:v>4.0302499999999998E-2</c:v>
                      </c:pt>
                      <c:pt idx="1609">
                        <c:v>4.02835E-2</c:v>
                      </c:pt>
                      <c:pt idx="1610">
                        <c:v>4.0275499999999999E-2</c:v>
                      </c:pt>
                      <c:pt idx="1611">
                        <c:v>4.0259999999999997E-2</c:v>
                      </c:pt>
                      <c:pt idx="1612">
                        <c:v>4.0245499999999997E-2</c:v>
                      </c:pt>
                      <c:pt idx="1613">
                        <c:v>4.0230999999999996E-2</c:v>
                      </c:pt>
                      <c:pt idx="1614">
                        <c:v>4.0215999999999995E-2</c:v>
                      </c:pt>
                      <c:pt idx="1615">
                        <c:v>4.0204500000000004E-2</c:v>
                      </c:pt>
                      <c:pt idx="1616">
                        <c:v>4.0169499999999997E-2</c:v>
                      </c:pt>
                      <c:pt idx="1617">
                        <c:v>4.0161500000000003E-2</c:v>
                      </c:pt>
                      <c:pt idx="1618">
                        <c:v>4.01445E-2</c:v>
                      </c:pt>
                      <c:pt idx="1619">
                        <c:v>4.0125500000000001E-2</c:v>
                      </c:pt>
                      <c:pt idx="1620">
                        <c:v>4.0105500000000002E-2</c:v>
                      </c:pt>
                      <c:pt idx="1621">
                        <c:v>4.0086500000000004E-2</c:v>
                      </c:pt>
                      <c:pt idx="1622">
                        <c:v>4.0067999999999993E-2</c:v>
                      </c:pt>
                      <c:pt idx="1623">
                        <c:v>4.0043999999999996E-2</c:v>
                      </c:pt>
                      <c:pt idx="1624">
                        <c:v>4.0028499999999995E-2</c:v>
                      </c:pt>
                      <c:pt idx="1625">
                        <c:v>4.0013999999999994E-2</c:v>
                      </c:pt>
                      <c:pt idx="1626">
                        <c:v>3.9998499999999992E-2</c:v>
                      </c:pt>
                      <c:pt idx="1627">
                        <c:v>4.0000500000000001E-2</c:v>
                      </c:pt>
                      <c:pt idx="1628">
                        <c:v>3.9986499999999994E-2</c:v>
                      </c:pt>
                      <c:pt idx="1629">
                        <c:v>3.9978499999999993E-2</c:v>
                      </c:pt>
                      <c:pt idx="1630">
                        <c:v>3.9960999999999997E-2</c:v>
                      </c:pt>
                      <c:pt idx="1631">
                        <c:v>3.9948499999999991E-2</c:v>
                      </c:pt>
                      <c:pt idx="1632">
                        <c:v>3.9934999999999991E-2</c:v>
                      </c:pt>
                      <c:pt idx="1633">
                        <c:v>3.9923999999999994E-2</c:v>
                      </c:pt>
                      <c:pt idx="1634">
                        <c:v>3.9891499999999996E-2</c:v>
                      </c:pt>
                      <c:pt idx="1635">
                        <c:v>3.9897499999999995E-2</c:v>
                      </c:pt>
                      <c:pt idx="1636">
                        <c:v>3.9892499999999997E-2</c:v>
                      </c:pt>
                      <c:pt idx="1637">
                        <c:v>3.9871499999999997E-2</c:v>
                      </c:pt>
                      <c:pt idx="1638">
                        <c:v>3.9853E-2</c:v>
                      </c:pt>
                      <c:pt idx="1639">
                        <c:v>3.98395E-2</c:v>
                      </c:pt>
                      <c:pt idx="1640">
                        <c:v>3.9824999999999992E-2</c:v>
                      </c:pt>
                      <c:pt idx="1641">
                        <c:v>3.9812500000000001E-2</c:v>
                      </c:pt>
                      <c:pt idx="1642">
                        <c:v>3.9791999999999994E-2</c:v>
                      </c:pt>
                      <c:pt idx="1643">
                        <c:v>3.9775499999999998E-2</c:v>
                      </c:pt>
                      <c:pt idx="1644">
                        <c:v>3.9753500000000004E-2</c:v>
                      </c:pt>
                      <c:pt idx="1645">
                        <c:v>3.9738500000000003E-2</c:v>
                      </c:pt>
                      <c:pt idx="1646">
                        <c:v>3.9722000000000007E-2</c:v>
                      </c:pt>
                      <c:pt idx="1647">
                        <c:v>3.97075E-2</c:v>
                      </c:pt>
                      <c:pt idx="1648">
                        <c:v>3.9690500000000004E-2</c:v>
                      </c:pt>
                      <c:pt idx="1649">
                        <c:v>3.9678500000000005E-2</c:v>
                      </c:pt>
                      <c:pt idx="1650">
                        <c:v>3.9786000000000009E-2</c:v>
                      </c:pt>
                      <c:pt idx="1651">
                        <c:v>3.9775000000000012E-2</c:v>
                      </c:pt>
                      <c:pt idx="1652">
                        <c:v>3.9760000000000004E-2</c:v>
                      </c:pt>
                      <c:pt idx="1653">
                        <c:v>3.9748000000000006E-2</c:v>
                      </c:pt>
                      <c:pt idx="1654">
                        <c:v>3.9730000000000015E-2</c:v>
                      </c:pt>
                      <c:pt idx="1655">
                        <c:v>3.9719000000000011E-2</c:v>
                      </c:pt>
                      <c:pt idx="1656">
                        <c:v>3.9701500000000008E-2</c:v>
                      </c:pt>
                      <c:pt idx="1657">
                        <c:v>3.9686000000000006E-2</c:v>
                      </c:pt>
                      <c:pt idx="1658">
                        <c:v>3.9677000000000004E-2</c:v>
                      </c:pt>
                      <c:pt idx="1659">
                        <c:v>3.9666500000000014E-2</c:v>
                      </c:pt>
                      <c:pt idx="1660">
                        <c:v>3.9646500000000008E-2</c:v>
                      </c:pt>
                      <c:pt idx="1661">
                        <c:v>3.9644000000000006E-2</c:v>
                      </c:pt>
                      <c:pt idx="1662">
                        <c:v>3.9633500000000009E-2</c:v>
                      </c:pt>
                      <c:pt idx="1663">
                        <c:v>3.9624000000000013E-2</c:v>
                      </c:pt>
                      <c:pt idx="1664">
                        <c:v>3.9608000000000011E-2</c:v>
                      </c:pt>
                      <c:pt idx="1665">
                        <c:v>3.9599000000000016E-2</c:v>
                      </c:pt>
                      <c:pt idx="1666">
                        <c:v>3.9589500000000014E-2</c:v>
                      </c:pt>
                      <c:pt idx="1667">
                        <c:v>3.9580000000000018E-2</c:v>
                      </c:pt>
                      <c:pt idx="1668">
                        <c:v>3.9572000000000024E-2</c:v>
                      </c:pt>
                      <c:pt idx="1669">
                        <c:v>3.9566500000000018E-2</c:v>
                      </c:pt>
                      <c:pt idx="1670">
                        <c:v>3.9561000000000027E-2</c:v>
                      </c:pt>
                      <c:pt idx="1671">
                        <c:v>3.9550000000000023E-2</c:v>
                      </c:pt>
                      <c:pt idx="1672">
                        <c:v>3.9545000000000025E-2</c:v>
                      </c:pt>
                      <c:pt idx="1673">
                        <c:v>3.9542000000000029E-2</c:v>
                      </c:pt>
                      <c:pt idx="1674">
                        <c:v>3.9535000000000028E-2</c:v>
                      </c:pt>
                      <c:pt idx="1675">
                        <c:v>3.9528000000000028E-2</c:v>
                      </c:pt>
                      <c:pt idx="1676">
                        <c:v>3.9512000000000026E-2</c:v>
                      </c:pt>
                      <c:pt idx="1677">
                        <c:v>3.9505500000000027E-2</c:v>
                      </c:pt>
                      <c:pt idx="1678">
                        <c:v>3.9501500000000023E-2</c:v>
                      </c:pt>
                      <c:pt idx="1679">
                        <c:v>3.9491000000000026E-2</c:v>
                      </c:pt>
                      <c:pt idx="1680">
                        <c:v>3.9480500000000023E-2</c:v>
                      </c:pt>
                      <c:pt idx="1681">
                        <c:v>3.9470000000000026E-2</c:v>
                      </c:pt>
                      <c:pt idx="1682">
                        <c:v>3.9464000000000027E-2</c:v>
                      </c:pt>
                      <c:pt idx="1683">
                        <c:v>3.9456000000000019E-2</c:v>
                      </c:pt>
                      <c:pt idx="1684">
                        <c:v>3.9450000000000027E-2</c:v>
                      </c:pt>
                      <c:pt idx="1685">
                        <c:v>3.943650000000002E-2</c:v>
                      </c:pt>
                      <c:pt idx="1686">
                        <c:v>3.9423000000000027E-2</c:v>
                      </c:pt>
                      <c:pt idx="1687">
                        <c:v>3.9429500000000027E-2</c:v>
                      </c:pt>
                      <c:pt idx="1688">
                        <c:v>3.9416500000000028E-2</c:v>
                      </c:pt>
                      <c:pt idx="1689">
                        <c:v>3.941200000000003E-2</c:v>
                      </c:pt>
                      <c:pt idx="1690">
                        <c:v>3.940100000000004E-2</c:v>
                      </c:pt>
                      <c:pt idx="1691">
                        <c:v>3.9394500000000034E-2</c:v>
                      </c:pt>
                      <c:pt idx="1692">
                        <c:v>3.9390000000000036E-2</c:v>
                      </c:pt>
                      <c:pt idx="1693">
                        <c:v>3.9386500000000033E-2</c:v>
                      </c:pt>
                      <c:pt idx="1694">
                        <c:v>3.9378000000000031E-2</c:v>
                      </c:pt>
                      <c:pt idx="1695">
                        <c:v>3.9362000000000036E-2</c:v>
                      </c:pt>
                      <c:pt idx="1696">
                        <c:v>3.9348000000000036E-2</c:v>
                      </c:pt>
                      <c:pt idx="1697">
                        <c:v>3.9341000000000029E-2</c:v>
                      </c:pt>
                      <c:pt idx="1698">
                        <c:v>3.9331000000000033E-2</c:v>
                      </c:pt>
                      <c:pt idx="1699">
                        <c:v>3.9320500000000036E-2</c:v>
                      </c:pt>
                      <c:pt idx="1700">
                        <c:v>3.9322500000000031E-2</c:v>
                      </c:pt>
                      <c:pt idx="1701">
                        <c:v>3.9311500000000027E-2</c:v>
                      </c:pt>
                      <c:pt idx="1702">
                        <c:v>3.9302000000000031E-2</c:v>
                      </c:pt>
                      <c:pt idx="1703">
                        <c:v>3.9300000000000029E-2</c:v>
                      </c:pt>
                      <c:pt idx="1704">
                        <c:v>3.9283500000000034E-2</c:v>
                      </c:pt>
                      <c:pt idx="1705">
                        <c:v>3.9272000000000029E-2</c:v>
                      </c:pt>
                      <c:pt idx="1706">
                        <c:v>3.9262000000000026E-2</c:v>
                      </c:pt>
                      <c:pt idx="1707">
                        <c:v>3.925950000000003E-2</c:v>
                      </c:pt>
                      <c:pt idx="1708">
                        <c:v>3.925250000000003E-2</c:v>
                      </c:pt>
                      <c:pt idx="1709">
                        <c:v>3.9247500000000032E-2</c:v>
                      </c:pt>
                      <c:pt idx="1710">
                        <c:v>3.9235500000000034E-2</c:v>
                      </c:pt>
                      <c:pt idx="1711">
                        <c:v>3.9226500000000032E-2</c:v>
                      </c:pt>
                      <c:pt idx="1712">
                        <c:v>3.9216500000000029E-2</c:v>
                      </c:pt>
                      <c:pt idx="1713">
                        <c:v>3.920400000000003E-2</c:v>
                      </c:pt>
                      <c:pt idx="1714">
                        <c:v>3.9192500000000033E-2</c:v>
                      </c:pt>
                      <c:pt idx="1715">
                        <c:v>3.9182000000000029E-2</c:v>
                      </c:pt>
                      <c:pt idx="1716">
                        <c:v>3.9168000000000029E-2</c:v>
                      </c:pt>
                      <c:pt idx="1717">
                        <c:v>3.9152500000000034E-2</c:v>
                      </c:pt>
                      <c:pt idx="1718">
                        <c:v>3.9143500000000025E-2</c:v>
                      </c:pt>
                      <c:pt idx="1719">
                        <c:v>3.9137000000000033E-2</c:v>
                      </c:pt>
                      <c:pt idx="1720">
                        <c:v>3.9119000000000029E-2</c:v>
                      </c:pt>
                      <c:pt idx="1721">
                        <c:v>3.9105500000000022E-2</c:v>
                      </c:pt>
                      <c:pt idx="1722">
                        <c:v>3.9091500000000022E-2</c:v>
                      </c:pt>
                      <c:pt idx="1723">
                        <c:v>3.9076500000000028E-2</c:v>
                      </c:pt>
                      <c:pt idx="1724">
                        <c:v>3.9070500000000029E-2</c:v>
                      </c:pt>
                      <c:pt idx="1725">
                        <c:v>3.905750000000003E-2</c:v>
                      </c:pt>
                      <c:pt idx="1726">
                        <c:v>3.9054000000000033E-2</c:v>
                      </c:pt>
                      <c:pt idx="1727">
                        <c:v>3.9042000000000028E-2</c:v>
                      </c:pt>
                      <c:pt idx="1728">
                        <c:v>3.9029000000000022E-2</c:v>
                      </c:pt>
                      <c:pt idx="1729">
                        <c:v>3.9019000000000026E-2</c:v>
                      </c:pt>
                      <c:pt idx="1730">
                        <c:v>3.9008500000000022E-2</c:v>
                      </c:pt>
                      <c:pt idx="1731">
                        <c:v>3.8997000000000018E-2</c:v>
                      </c:pt>
                      <c:pt idx="1732">
                        <c:v>3.8990000000000025E-2</c:v>
                      </c:pt>
                      <c:pt idx="1733">
                        <c:v>3.8991000000000019E-2</c:v>
                      </c:pt>
                      <c:pt idx="1734">
                        <c:v>3.8987000000000022E-2</c:v>
                      </c:pt>
                      <c:pt idx="1735">
                        <c:v>3.8976000000000025E-2</c:v>
                      </c:pt>
                      <c:pt idx="1736">
                        <c:v>3.8966500000000022E-2</c:v>
                      </c:pt>
                      <c:pt idx="1737">
                        <c:v>3.8956000000000018E-2</c:v>
                      </c:pt>
                      <c:pt idx="1738">
                        <c:v>3.8942000000000025E-2</c:v>
                      </c:pt>
                      <c:pt idx="1739">
                        <c:v>3.8933000000000023E-2</c:v>
                      </c:pt>
                      <c:pt idx="1740">
                        <c:v>3.8928500000000026E-2</c:v>
                      </c:pt>
                      <c:pt idx="1741">
                        <c:v>3.8921000000000025E-2</c:v>
                      </c:pt>
                      <c:pt idx="1742">
                        <c:v>3.8915000000000019E-2</c:v>
                      </c:pt>
                      <c:pt idx="1743">
                        <c:v>3.8899500000000017E-2</c:v>
                      </c:pt>
                      <c:pt idx="1744">
                        <c:v>3.8890000000000029E-2</c:v>
                      </c:pt>
                      <c:pt idx="1745">
                        <c:v>3.8893500000000032E-2</c:v>
                      </c:pt>
                      <c:pt idx="1746">
                        <c:v>3.8892500000000024E-2</c:v>
                      </c:pt>
                      <c:pt idx="1747">
                        <c:v>3.888850000000002E-2</c:v>
                      </c:pt>
                      <c:pt idx="1748">
                        <c:v>3.8882500000000021E-2</c:v>
                      </c:pt>
                      <c:pt idx="1749">
                        <c:v>3.8876500000000022E-2</c:v>
                      </c:pt>
                      <c:pt idx="1750">
                        <c:v>3.8871500000000024E-2</c:v>
                      </c:pt>
                      <c:pt idx="1751">
                        <c:v>3.8861500000000021E-2</c:v>
                      </c:pt>
                      <c:pt idx="1752">
                        <c:v>3.8858000000000031E-2</c:v>
                      </c:pt>
                      <c:pt idx="1753">
                        <c:v>3.8851500000000025E-2</c:v>
                      </c:pt>
                      <c:pt idx="1754">
                        <c:v>3.8837500000000025E-2</c:v>
                      </c:pt>
                      <c:pt idx="1755">
                        <c:v>3.883600000000003E-2</c:v>
                      </c:pt>
                      <c:pt idx="1756">
                        <c:v>3.882900000000003E-2</c:v>
                      </c:pt>
                      <c:pt idx="1757">
                        <c:v>3.882150000000003E-2</c:v>
                      </c:pt>
                      <c:pt idx="1758">
                        <c:v>3.8812500000000034E-2</c:v>
                      </c:pt>
                      <c:pt idx="1759">
                        <c:v>3.8802500000000031E-2</c:v>
                      </c:pt>
                      <c:pt idx="1760">
                        <c:v>3.8793500000000029E-2</c:v>
                      </c:pt>
                      <c:pt idx="1761">
                        <c:v>3.8783500000000019E-2</c:v>
                      </c:pt>
                      <c:pt idx="1762">
                        <c:v>3.8780000000000016E-2</c:v>
                      </c:pt>
                      <c:pt idx="1763">
                        <c:v>3.8771500000000014E-2</c:v>
                      </c:pt>
                      <c:pt idx="1764">
                        <c:v>3.8765500000000015E-2</c:v>
                      </c:pt>
                      <c:pt idx="1765">
                        <c:v>3.8754500000000018E-2</c:v>
                      </c:pt>
                      <c:pt idx="1766">
                        <c:v>3.8745500000000016E-2</c:v>
                      </c:pt>
                      <c:pt idx="1767">
                        <c:v>3.8735000000000026E-2</c:v>
                      </c:pt>
                      <c:pt idx="1768">
                        <c:v>3.8724500000000023E-2</c:v>
                      </c:pt>
                      <c:pt idx="1769">
                        <c:v>3.870350000000003E-2</c:v>
                      </c:pt>
                      <c:pt idx="1770">
                        <c:v>3.869700000000003E-2</c:v>
                      </c:pt>
                      <c:pt idx="1771">
                        <c:v>3.868300000000003E-2</c:v>
                      </c:pt>
                      <c:pt idx="1772">
                        <c:v>3.8678500000000025E-2</c:v>
                      </c:pt>
                      <c:pt idx="1773">
                        <c:v>3.8667500000000021E-2</c:v>
                      </c:pt>
                      <c:pt idx="1774">
                        <c:v>3.8664500000000032E-2</c:v>
                      </c:pt>
                      <c:pt idx="1775">
                        <c:v>3.8656000000000031E-2</c:v>
                      </c:pt>
                      <c:pt idx="1776">
                        <c:v>3.8648500000000016E-2</c:v>
                      </c:pt>
                      <c:pt idx="1777">
                        <c:v>3.8641000000000029E-2</c:v>
                      </c:pt>
                      <c:pt idx="1778">
                        <c:v>3.8626500000000029E-2</c:v>
                      </c:pt>
                      <c:pt idx="1779">
                        <c:v>3.8624000000000026E-2</c:v>
                      </c:pt>
                      <c:pt idx="1780">
                        <c:v>3.8614000000000023E-2</c:v>
                      </c:pt>
                      <c:pt idx="1781">
                        <c:v>3.8610000000000026E-2</c:v>
                      </c:pt>
                      <c:pt idx="1782">
                        <c:v>3.8603000000000019E-2</c:v>
                      </c:pt>
                      <c:pt idx="1783">
                        <c:v>3.8591500000000022E-2</c:v>
                      </c:pt>
                      <c:pt idx="1784">
                        <c:v>3.8582000000000012E-2</c:v>
                      </c:pt>
                      <c:pt idx="1785">
                        <c:v>3.8573500000000011E-2</c:v>
                      </c:pt>
                      <c:pt idx="1786">
                        <c:v>3.8572000000000009E-2</c:v>
                      </c:pt>
                      <c:pt idx="1787">
                        <c:v>3.8563500000000001E-2</c:v>
                      </c:pt>
                      <c:pt idx="1788">
                        <c:v>3.8557000000000008E-2</c:v>
                      </c:pt>
                      <c:pt idx="1789">
                        <c:v>3.8554500000000005E-2</c:v>
                      </c:pt>
                      <c:pt idx="1790">
                        <c:v>3.8552000000000003E-2</c:v>
                      </c:pt>
                      <c:pt idx="1791">
                        <c:v>3.8543000000000008E-2</c:v>
                      </c:pt>
                      <c:pt idx="1792">
                        <c:v>3.8546500000000011E-2</c:v>
                      </c:pt>
                      <c:pt idx="1793">
                        <c:v>3.8539500000000004E-2</c:v>
                      </c:pt>
                      <c:pt idx="1794">
                        <c:v>3.8537000000000002E-2</c:v>
                      </c:pt>
                      <c:pt idx="1795">
                        <c:v>3.8540000000000005E-2</c:v>
                      </c:pt>
                      <c:pt idx="1796">
                        <c:v>3.8536500000000001E-2</c:v>
                      </c:pt>
                      <c:pt idx="1797">
                        <c:v>3.8532000000000004E-2</c:v>
                      </c:pt>
                      <c:pt idx="1798">
                        <c:v>3.8535E-2</c:v>
                      </c:pt>
                      <c:pt idx="1799">
                        <c:v>3.85285E-2</c:v>
                      </c:pt>
                      <c:pt idx="1800">
                        <c:v>3.8526499999999998E-2</c:v>
                      </c:pt>
                      <c:pt idx="1801">
                        <c:v>3.8528E-2</c:v>
                      </c:pt>
                      <c:pt idx="1802">
                        <c:v>3.8512499999999998E-2</c:v>
                      </c:pt>
                      <c:pt idx="1803">
                        <c:v>3.8518999999999998E-2</c:v>
                      </c:pt>
                      <c:pt idx="1804">
                        <c:v>3.8523500000000002E-2</c:v>
                      </c:pt>
                      <c:pt idx="1805">
                        <c:v>3.8517999999999997E-2</c:v>
                      </c:pt>
                      <c:pt idx="1806">
                        <c:v>3.8513499999999999E-2</c:v>
                      </c:pt>
                      <c:pt idx="1807">
                        <c:v>3.8506500000000006E-2</c:v>
                      </c:pt>
                      <c:pt idx="1808">
                        <c:v>3.8503500000000003E-2</c:v>
                      </c:pt>
                      <c:pt idx="1809">
                        <c:v>3.8506500000000006E-2</c:v>
                      </c:pt>
                      <c:pt idx="1810">
                        <c:v>3.8504000000000004E-2</c:v>
                      </c:pt>
                      <c:pt idx="1811">
                        <c:v>3.8506000000000006E-2</c:v>
                      </c:pt>
                      <c:pt idx="1812">
                        <c:v>3.8504500000000011E-2</c:v>
                      </c:pt>
                      <c:pt idx="1813">
                        <c:v>3.8508500000000001E-2</c:v>
                      </c:pt>
                      <c:pt idx="1814">
                        <c:v>3.8502500000000002E-2</c:v>
                      </c:pt>
                      <c:pt idx="1815">
                        <c:v>3.8502500000000002E-2</c:v>
                      </c:pt>
                      <c:pt idx="1816">
                        <c:v>3.8494000000000007E-2</c:v>
                      </c:pt>
                      <c:pt idx="1817">
                        <c:v>3.8494E-2</c:v>
                      </c:pt>
                      <c:pt idx="1818">
                        <c:v>3.8490000000000003E-2</c:v>
                      </c:pt>
                      <c:pt idx="1819">
                        <c:v>3.8496999999999997E-2</c:v>
                      </c:pt>
                      <c:pt idx="1820">
                        <c:v>3.8502999999999996E-2</c:v>
                      </c:pt>
                      <c:pt idx="1821">
                        <c:v>3.8502499999999995E-2</c:v>
                      </c:pt>
                      <c:pt idx="1822">
                        <c:v>3.8501999999999995E-2</c:v>
                      </c:pt>
                      <c:pt idx="1823">
                        <c:v>3.8504499999999997E-2</c:v>
                      </c:pt>
                      <c:pt idx="1824">
                        <c:v>3.8502500000000002E-2</c:v>
                      </c:pt>
                      <c:pt idx="1825">
                        <c:v>3.8504000000000004E-2</c:v>
                      </c:pt>
                      <c:pt idx="1826">
                        <c:v>3.8502000000000002E-2</c:v>
                      </c:pt>
                      <c:pt idx="1827">
                        <c:v>3.8504000000000004E-2</c:v>
                      </c:pt>
                      <c:pt idx="1828">
                        <c:v>3.8506499999999999E-2</c:v>
                      </c:pt>
                      <c:pt idx="1829">
                        <c:v>3.8501000000000001E-2</c:v>
                      </c:pt>
                      <c:pt idx="1830">
                        <c:v>3.8501499999999994E-2</c:v>
                      </c:pt>
                      <c:pt idx="1831">
                        <c:v>3.8505999999999999E-2</c:v>
                      </c:pt>
                      <c:pt idx="1832">
                        <c:v>3.8506499999999992E-2</c:v>
                      </c:pt>
                      <c:pt idx="1833">
                        <c:v>3.8503999999999997E-2</c:v>
                      </c:pt>
                      <c:pt idx="1834">
                        <c:v>3.8520999999999993E-2</c:v>
                      </c:pt>
                      <c:pt idx="1835">
                        <c:v>3.8497999999999991E-2</c:v>
                      </c:pt>
                      <c:pt idx="1836">
                        <c:v>3.8495999999999996E-2</c:v>
                      </c:pt>
                      <c:pt idx="1837">
                        <c:v>3.8484499999999991E-2</c:v>
                      </c:pt>
                      <c:pt idx="1838">
                        <c:v>3.8492999999999999E-2</c:v>
                      </c:pt>
                      <c:pt idx="1839">
                        <c:v>3.8495499999999995E-2</c:v>
                      </c:pt>
                      <c:pt idx="1840">
                        <c:v>3.8498999999999992E-2</c:v>
                      </c:pt>
                      <c:pt idx="1841">
                        <c:v>3.8489499999999996E-2</c:v>
                      </c:pt>
                      <c:pt idx="1842">
                        <c:v>3.8494499999999994E-2</c:v>
                      </c:pt>
                      <c:pt idx="1843">
                        <c:v>3.8488499999999995E-2</c:v>
                      </c:pt>
                      <c:pt idx="1844">
                        <c:v>3.8487E-2</c:v>
                      </c:pt>
                      <c:pt idx="1845">
                        <c:v>3.8481500000000002E-2</c:v>
                      </c:pt>
                      <c:pt idx="1846">
                        <c:v>3.8481000000000001E-2</c:v>
                      </c:pt>
                      <c:pt idx="1847">
                        <c:v>3.8482000000000002E-2</c:v>
                      </c:pt>
                      <c:pt idx="1848">
                        <c:v>3.8485999999999999E-2</c:v>
                      </c:pt>
                      <c:pt idx="1849">
                        <c:v>3.8482999999999996E-2</c:v>
                      </c:pt>
                      <c:pt idx="1850">
                        <c:v>3.8366499999999998E-2</c:v>
                      </c:pt>
                      <c:pt idx="1851">
                        <c:v>3.8372999999999997E-2</c:v>
                      </c:pt>
                      <c:pt idx="1852">
                        <c:v>3.8384999999999996E-2</c:v>
                      </c:pt>
                      <c:pt idx="1853">
                        <c:v>3.8388999999999993E-2</c:v>
                      </c:pt>
                      <c:pt idx="1854">
                        <c:v>3.8393999999999998E-2</c:v>
                      </c:pt>
                      <c:pt idx="1855">
                        <c:v>3.8402499999999985E-2</c:v>
                      </c:pt>
                      <c:pt idx="1856">
                        <c:v>3.8405999999999989E-2</c:v>
                      </c:pt>
                      <c:pt idx="1857">
                        <c:v>3.8410499999999993E-2</c:v>
                      </c:pt>
                      <c:pt idx="1858">
                        <c:v>3.8406499999999989E-2</c:v>
                      </c:pt>
                      <c:pt idx="1859">
                        <c:v>3.8404499999999994E-2</c:v>
                      </c:pt>
                      <c:pt idx="1860">
                        <c:v>3.8409999999999993E-2</c:v>
                      </c:pt>
                      <c:pt idx="1861">
                        <c:v>3.8409999999999986E-2</c:v>
                      </c:pt>
                      <c:pt idx="1862">
                        <c:v>3.8415499999999991E-2</c:v>
                      </c:pt>
                      <c:pt idx="1863">
                        <c:v>3.842149999999999E-2</c:v>
                      </c:pt>
                      <c:pt idx="1864">
                        <c:v>3.8422999999999999E-2</c:v>
                      </c:pt>
                      <c:pt idx="1865">
                        <c:v>3.8419500000000002E-2</c:v>
                      </c:pt>
                      <c:pt idx="1866">
                        <c:v>3.8418500000000001E-2</c:v>
                      </c:pt>
                      <c:pt idx="1867">
                        <c:v>3.8428499999999997E-2</c:v>
                      </c:pt>
                      <c:pt idx="1868">
                        <c:v>3.8425999999999995E-2</c:v>
                      </c:pt>
                      <c:pt idx="1869">
                        <c:v>3.84245E-2</c:v>
                      </c:pt>
                      <c:pt idx="1870">
                        <c:v>3.8431E-2</c:v>
                      </c:pt>
                      <c:pt idx="1871">
                        <c:v>3.8429000000000012E-2</c:v>
                      </c:pt>
                      <c:pt idx="1872">
                        <c:v>3.8430000000000006E-2</c:v>
                      </c:pt>
                      <c:pt idx="1873">
                        <c:v>3.8429000000000005E-2</c:v>
                      </c:pt>
                      <c:pt idx="1874">
                        <c:v>3.8429499999999998E-2</c:v>
                      </c:pt>
                      <c:pt idx="1875">
                        <c:v>3.8424E-2</c:v>
                      </c:pt>
                      <c:pt idx="1876">
                        <c:v>3.8420000000000003E-2</c:v>
                      </c:pt>
                      <c:pt idx="1877">
                        <c:v>3.8419500000000009E-2</c:v>
                      </c:pt>
                      <c:pt idx="1878">
                        <c:v>3.8418000000000008E-2</c:v>
                      </c:pt>
                      <c:pt idx="1879">
                        <c:v>3.8418500000000001E-2</c:v>
                      </c:pt>
                      <c:pt idx="1880">
                        <c:v>3.8419500000000002E-2</c:v>
                      </c:pt>
                      <c:pt idx="1881">
                        <c:v>3.8420499999999996E-2</c:v>
                      </c:pt>
                      <c:pt idx="1882">
                        <c:v>3.8425499999999994E-2</c:v>
                      </c:pt>
                      <c:pt idx="1883">
                        <c:v>3.8426999999999996E-2</c:v>
                      </c:pt>
                      <c:pt idx="1884">
                        <c:v>3.8422499999999998E-2</c:v>
                      </c:pt>
                      <c:pt idx="1885">
                        <c:v>3.8423000000000006E-2</c:v>
                      </c:pt>
                      <c:pt idx="1886">
                        <c:v>3.8427499999999989E-2</c:v>
                      </c:pt>
                      <c:pt idx="1887">
                        <c:v>3.8420499999999996E-2</c:v>
                      </c:pt>
                      <c:pt idx="1888">
                        <c:v>3.8433999999999996E-2</c:v>
                      </c:pt>
                      <c:pt idx="1889">
                        <c:v>3.843499999999999E-2</c:v>
                      </c:pt>
                      <c:pt idx="1890">
                        <c:v>3.8439499999999988E-2</c:v>
                      </c:pt>
                      <c:pt idx="1891">
                        <c:v>3.8438499999999994E-2</c:v>
                      </c:pt>
                      <c:pt idx="1892">
                        <c:v>3.8440999999999989E-2</c:v>
                      </c:pt>
                      <c:pt idx="1893">
                        <c:v>3.8446499999999995E-2</c:v>
                      </c:pt>
                      <c:pt idx="1894">
                        <c:v>3.8452E-2</c:v>
                      </c:pt>
                      <c:pt idx="1895">
                        <c:v>3.8481499999999995E-2</c:v>
                      </c:pt>
                      <c:pt idx="1896">
                        <c:v>3.8487500000000001E-2</c:v>
                      </c:pt>
                      <c:pt idx="1897">
                        <c:v>3.8491999999999998E-2</c:v>
                      </c:pt>
                      <c:pt idx="1898">
                        <c:v>3.8498499999999998E-2</c:v>
                      </c:pt>
                      <c:pt idx="1899">
                        <c:v>3.8505999999999992E-2</c:v>
                      </c:pt>
                      <c:pt idx="1900">
                        <c:v>3.8502999999999996E-2</c:v>
                      </c:pt>
                      <c:pt idx="1901">
                        <c:v>3.8506499999999999E-2</c:v>
                      </c:pt>
                      <c:pt idx="1902">
                        <c:v>3.851849999999999E-2</c:v>
                      </c:pt>
                      <c:pt idx="1903">
                        <c:v>3.8518499999999997E-2</c:v>
                      </c:pt>
                      <c:pt idx="1904">
                        <c:v>3.8533499999999991E-2</c:v>
                      </c:pt>
                      <c:pt idx="1905">
                        <c:v>3.8545499999999996E-2</c:v>
                      </c:pt>
                      <c:pt idx="1906">
                        <c:v>3.8554499999999998E-2</c:v>
                      </c:pt>
                      <c:pt idx="1907">
                        <c:v>3.8565499999999996E-2</c:v>
                      </c:pt>
                      <c:pt idx="1908">
                        <c:v>3.8572499999999996E-2</c:v>
                      </c:pt>
                      <c:pt idx="1909">
                        <c:v>3.8577999999999994E-2</c:v>
                      </c:pt>
                      <c:pt idx="1910">
                        <c:v>3.8586499999999989E-2</c:v>
                      </c:pt>
                      <c:pt idx="1911">
                        <c:v>3.8589999999999992E-2</c:v>
                      </c:pt>
                      <c:pt idx="1912">
                        <c:v>3.8597499999999993E-2</c:v>
                      </c:pt>
                      <c:pt idx="1913">
                        <c:v>3.8601499999999997E-2</c:v>
                      </c:pt>
                      <c:pt idx="1914">
                        <c:v>3.8611499999999993E-2</c:v>
                      </c:pt>
                      <c:pt idx="1915">
                        <c:v>3.8611999999999994E-2</c:v>
                      </c:pt>
                      <c:pt idx="1916">
                        <c:v>3.8624499999999992E-2</c:v>
                      </c:pt>
                      <c:pt idx="1917">
                        <c:v>3.8636999999999998E-2</c:v>
                      </c:pt>
                      <c:pt idx="1918">
                        <c:v>3.8643499999999997E-2</c:v>
                      </c:pt>
                      <c:pt idx="1919">
                        <c:v>3.8645499999999992E-2</c:v>
                      </c:pt>
                      <c:pt idx="1920">
                        <c:v>3.8656499999999989E-2</c:v>
                      </c:pt>
                      <c:pt idx="1921">
                        <c:v>3.8661499999999994E-2</c:v>
                      </c:pt>
                      <c:pt idx="1922">
                        <c:v>3.8672999999999992E-2</c:v>
                      </c:pt>
                      <c:pt idx="1923">
                        <c:v>3.8682500000000002E-2</c:v>
                      </c:pt>
                      <c:pt idx="1924">
                        <c:v>3.8685000000000004E-2</c:v>
                      </c:pt>
                      <c:pt idx="1925">
                        <c:v>3.8698499999999997E-2</c:v>
                      </c:pt>
                      <c:pt idx="1926">
                        <c:v>3.8701000000000006E-2</c:v>
                      </c:pt>
                      <c:pt idx="1927">
                        <c:v>3.8706999999999998E-2</c:v>
                      </c:pt>
                      <c:pt idx="1928">
                        <c:v>3.8711000000000002E-2</c:v>
                      </c:pt>
                      <c:pt idx="1929">
                        <c:v>3.8716500000000001E-2</c:v>
                      </c:pt>
                      <c:pt idx="1930">
                        <c:v>3.8725499999999996E-2</c:v>
                      </c:pt>
                      <c:pt idx="1931">
                        <c:v>3.8734999999999992E-2</c:v>
                      </c:pt>
                      <c:pt idx="1932">
                        <c:v>3.8737999999999995E-2</c:v>
                      </c:pt>
                      <c:pt idx="1933">
                        <c:v>3.8743999999999994E-2</c:v>
                      </c:pt>
                      <c:pt idx="1934">
                        <c:v>3.8748999999999992E-2</c:v>
                      </c:pt>
                      <c:pt idx="1935">
                        <c:v>3.8761499999999997E-2</c:v>
                      </c:pt>
                      <c:pt idx="1936">
                        <c:v>3.8772999999999988E-2</c:v>
                      </c:pt>
                      <c:pt idx="1937">
                        <c:v>3.8778999999999987E-2</c:v>
                      </c:pt>
                      <c:pt idx="1938">
                        <c:v>3.8783499999999992E-2</c:v>
                      </c:pt>
                      <c:pt idx="1939">
                        <c:v>3.878199999999999E-2</c:v>
                      </c:pt>
                      <c:pt idx="1940">
                        <c:v>3.8790499999999985E-2</c:v>
                      </c:pt>
                      <c:pt idx="1941">
                        <c:v>3.8793999999999988E-2</c:v>
                      </c:pt>
                      <c:pt idx="1942">
                        <c:v>3.8800499999999974E-2</c:v>
                      </c:pt>
                      <c:pt idx="1943">
                        <c:v>3.8816499999999983E-2</c:v>
                      </c:pt>
                      <c:pt idx="1944">
                        <c:v>3.8834999999999981E-2</c:v>
                      </c:pt>
                      <c:pt idx="1945">
                        <c:v>3.8837999999999977E-2</c:v>
                      </c:pt>
                      <c:pt idx="1946">
                        <c:v>3.8847999999999973E-2</c:v>
                      </c:pt>
                      <c:pt idx="1947">
                        <c:v>3.8850999999999976E-2</c:v>
                      </c:pt>
                      <c:pt idx="1948">
                        <c:v>3.8851999999999977E-2</c:v>
                      </c:pt>
                      <c:pt idx="1949">
                        <c:v>3.8863999999999982E-2</c:v>
                      </c:pt>
                      <c:pt idx="1950">
                        <c:v>3.8873999999999985E-2</c:v>
                      </c:pt>
                      <c:pt idx="1951">
                        <c:v>3.8887999999999985E-2</c:v>
                      </c:pt>
                      <c:pt idx="1952">
                        <c:v>3.8897499999999988E-2</c:v>
                      </c:pt>
                      <c:pt idx="1953">
                        <c:v>3.8924499999999987E-2</c:v>
                      </c:pt>
                      <c:pt idx="1954">
                        <c:v>3.8931999999999994E-2</c:v>
                      </c:pt>
                      <c:pt idx="1955">
                        <c:v>3.8943499999999992E-2</c:v>
                      </c:pt>
                      <c:pt idx="1956">
                        <c:v>3.8957999999999993E-2</c:v>
                      </c:pt>
                      <c:pt idx="1957">
                        <c:v>3.8968999999999983E-2</c:v>
                      </c:pt>
                      <c:pt idx="1958">
                        <c:v>3.897999999999998E-2</c:v>
                      </c:pt>
                      <c:pt idx="1959">
                        <c:v>3.8998499999999978E-2</c:v>
                      </c:pt>
                      <c:pt idx="1960">
                        <c:v>3.9005499999999978E-2</c:v>
                      </c:pt>
                      <c:pt idx="1961">
                        <c:v>3.9022999999999988E-2</c:v>
                      </c:pt>
                      <c:pt idx="1962">
                        <c:v>3.9034999999999986E-2</c:v>
                      </c:pt>
                      <c:pt idx="1963">
                        <c:v>3.9050499999999981E-2</c:v>
                      </c:pt>
                      <c:pt idx="1964">
                        <c:v>3.9059999999999984E-2</c:v>
                      </c:pt>
                      <c:pt idx="1965">
                        <c:v>3.9074999999999978E-2</c:v>
                      </c:pt>
                      <c:pt idx="1966">
                        <c:v>3.9089499999999978E-2</c:v>
                      </c:pt>
                      <c:pt idx="1967">
                        <c:v>3.9105499999999974E-2</c:v>
                      </c:pt>
                      <c:pt idx="1968">
                        <c:v>3.9116999999999978E-2</c:v>
                      </c:pt>
                      <c:pt idx="1969">
                        <c:v>3.9140499999999974E-2</c:v>
                      </c:pt>
                      <c:pt idx="1970">
                        <c:v>3.9145499999999972E-2</c:v>
                      </c:pt>
                      <c:pt idx="1971">
                        <c:v>3.9136999999999977E-2</c:v>
                      </c:pt>
                      <c:pt idx="1972">
                        <c:v>3.9147499999999981E-2</c:v>
                      </c:pt>
                      <c:pt idx="1973">
                        <c:v>3.9156499999999983E-2</c:v>
                      </c:pt>
                      <c:pt idx="1974">
                        <c:v>3.9164999999999978E-2</c:v>
                      </c:pt>
                      <c:pt idx="1975">
                        <c:v>3.9172999999999979E-2</c:v>
                      </c:pt>
                      <c:pt idx="1976">
                        <c:v>3.9180499999999979E-2</c:v>
                      </c:pt>
                      <c:pt idx="1977">
                        <c:v>3.9186499999999978E-2</c:v>
                      </c:pt>
                      <c:pt idx="1978">
                        <c:v>3.9197999999999983E-2</c:v>
                      </c:pt>
                      <c:pt idx="1979">
                        <c:v>3.9204999999999983E-2</c:v>
                      </c:pt>
                      <c:pt idx="1980">
                        <c:v>3.9218499999999983E-2</c:v>
                      </c:pt>
                      <c:pt idx="1981">
                        <c:v>3.9227499999999985E-2</c:v>
                      </c:pt>
                      <c:pt idx="1982">
                        <c:v>3.9237499999999988E-2</c:v>
                      </c:pt>
                      <c:pt idx="1983">
                        <c:v>3.9248999999999978E-2</c:v>
                      </c:pt>
                      <c:pt idx="1984">
                        <c:v>3.9273999999999976E-2</c:v>
                      </c:pt>
                      <c:pt idx="1985">
                        <c:v>3.9278499999999987E-2</c:v>
                      </c:pt>
                      <c:pt idx="1986">
                        <c:v>3.9293499999999988E-2</c:v>
                      </c:pt>
                      <c:pt idx="1987">
                        <c:v>3.9309499999999983E-2</c:v>
                      </c:pt>
                      <c:pt idx="1988">
                        <c:v>3.9312499999999993E-2</c:v>
                      </c:pt>
                      <c:pt idx="1989">
                        <c:v>3.9317999999999978E-2</c:v>
                      </c:pt>
                      <c:pt idx="1990">
                        <c:v>3.9329499999999989E-2</c:v>
                      </c:pt>
                      <c:pt idx="1991">
                        <c:v>3.9335499999999982E-2</c:v>
                      </c:pt>
                      <c:pt idx="1992">
                        <c:v>3.9348499999999981E-2</c:v>
                      </c:pt>
                      <c:pt idx="1993">
                        <c:v>3.9350499999999983E-2</c:v>
                      </c:pt>
                      <c:pt idx="1994">
                        <c:v>3.9353499999999986E-2</c:v>
                      </c:pt>
                      <c:pt idx="1995">
                        <c:v>3.9357499999999983E-2</c:v>
                      </c:pt>
                      <c:pt idx="1996">
                        <c:v>3.9362499999999974E-2</c:v>
                      </c:pt>
                      <c:pt idx="1997">
                        <c:v>3.9368999999999967E-2</c:v>
                      </c:pt>
                      <c:pt idx="1998">
                        <c:v>3.9375499999999973E-2</c:v>
                      </c:pt>
                      <c:pt idx="1999">
                        <c:v>3.9389999999999981E-2</c:v>
                      </c:pt>
                      <c:pt idx="2000">
                        <c:v>3.9400499999999977E-2</c:v>
                      </c:pt>
                      <c:pt idx="2001">
                        <c:v>3.9404999999999982E-2</c:v>
                      </c:pt>
                      <c:pt idx="2002">
                        <c:v>3.9425499999999974E-2</c:v>
                      </c:pt>
                      <c:pt idx="2003">
                        <c:v>3.9425499999999974E-2</c:v>
                      </c:pt>
                      <c:pt idx="2004">
                        <c:v>3.943099999999998E-2</c:v>
                      </c:pt>
                      <c:pt idx="2005">
                        <c:v>3.9442499999999978E-2</c:v>
                      </c:pt>
                      <c:pt idx="2006">
                        <c:v>3.9451999999999973E-2</c:v>
                      </c:pt>
                      <c:pt idx="2007">
                        <c:v>3.9463499999999971E-2</c:v>
                      </c:pt>
                      <c:pt idx="2008">
                        <c:v>3.9478499999999979E-2</c:v>
                      </c:pt>
                      <c:pt idx="2009">
                        <c:v>3.9481999999999975E-2</c:v>
                      </c:pt>
                      <c:pt idx="2010">
                        <c:v>3.9490999999999978E-2</c:v>
                      </c:pt>
                      <c:pt idx="2011">
                        <c:v>3.9495999999999976E-2</c:v>
                      </c:pt>
                      <c:pt idx="2012">
                        <c:v>3.950699999999998E-2</c:v>
                      </c:pt>
                      <c:pt idx="2013">
                        <c:v>3.9515999999999975E-2</c:v>
                      </c:pt>
                      <c:pt idx="2014">
                        <c:v>3.9533499999999978E-2</c:v>
                      </c:pt>
                      <c:pt idx="2015">
                        <c:v>3.9542999999999974E-2</c:v>
                      </c:pt>
                      <c:pt idx="2016">
                        <c:v>3.955599999999998E-2</c:v>
                      </c:pt>
                      <c:pt idx="2017">
                        <c:v>3.9563499999999981E-2</c:v>
                      </c:pt>
                      <c:pt idx="2018">
                        <c:v>3.9574999999999978E-2</c:v>
                      </c:pt>
                      <c:pt idx="2019">
                        <c:v>3.9578999999999975E-2</c:v>
                      </c:pt>
                      <c:pt idx="2020">
                        <c:v>3.9574999999999971E-2</c:v>
                      </c:pt>
                      <c:pt idx="2021">
                        <c:v>3.9585999999999975E-2</c:v>
                      </c:pt>
                      <c:pt idx="2022">
                        <c:v>3.9605999999999975E-2</c:v>
                      </c:pt>
                      <c:pt idx="2023">
                        <c:v>3.9621499999999969E-2</c:v>
                      </c:pt>
                      <c:pt idx="2024">
                        <c:v>3.9631999999999973E-2</c:v>
                      </c:pt>
                      <c:pt idx="2025">
                        <c:v>3.9642499999999969E-2</c:v>
                      </c:pt>
                      <c:pt idx="2026">
                        <c:v>3.9648999999999969E-2</c:v>
                      </c:pt>
                      <c:pt idx="2027">
                        <c:v>3.9657499999999971E-2</c:v>
                      </c:pt>
                      <c:pt idx="2028">
                        <c:v>3.9669999999999976E-2</c:v>
                      </c:pt>
                      <c:pt idx="2029">
                        <c:v>3.9680499999999966E-2</c:v>
                      </c:pt>
                      <c:pt idx="2030">
                        <c:v>3.9683999999999969E-2</c:v>
                      </c:pt>
                      <c:pt idx="2031">
                        <c:v>3.9692499999999978E-2</c:v>
                      </c:pt>
                      <c:pt idx="2032">
                        <c:v>3.9703999999999982E-2</c:v>
                      </c:pt>
                      <c:pt idx="2033">
                        <c:v>3.9719999999999978E-2</c:v>
                      </c:pt>
                      <c:pt idx="2034">
                        <c:v>3.9734999999999979E-2</c:v>
                      </c:pt>
                      <c:pt idx="2035">
                        <c:v>3.9747499999999977E-2</c:v>
                      </c:pt>
                      <c:pt idx="2036">
                        <c:v>3.9751999999999982E-2</c:v>
                      </c:pt>
                      <c:pt idx="2037">
                        <c:v>3.9773499999999982E-2</c:v>
                      </c:pt>
                      <c:pt idx="2038">
                        <c:v>3.9778999999999988E-2</c:v>
                      </c:pt>
                      <c:pt idx="2039">
                        <c:v>3.9800999999999989E-2</c:v>
                      </c:pt>
                      <c:pt idx="2040">
                        <c:v>3.9810999999999985E-2</c:v>
                      </c:pt>
                      <c:pt idx="2041">
                        <c:v>3.9836499999999983E-2</c:v>
                      </c:pt>
                      <c:pt idx="2042">
                        <c:v>3.9844499999999991E-2</c:v>
                      </c:pt>
                      <c:pt idx="2043">
                        <c:v>3.9864999999999984E-2</c:v>
                      </c:pt>
                      <c:pt idx="2044">
                        <c:v>3.9884999999999983E-2</c:v>
                      </c:pt>
                      <c:pt idx="2045">
                        <c:v>3.9906999999999984E-2</c:v>
                      </c:pt>
                      <c:pt idx="2046">
                        <c:v>3.9921999999999985E-2</c:v>
                      </c:pt>
                      <c:pt idx="2047">
                        <c:v>3.9941499999999984E-2</c:v>
                      </c:pt>
                      <c:pt idx="2048">
                        <c:v>3.995399999999999E-2</c:v>
                      </c:pt>
                      <c:pt idx="2049">
                        <c:v>3.9973499999999988E-2</c:v>
                      </c:pt>
                      <c:pt idx="2050">
                        <c:v>3.9981999999999983E-2</c:v>
                      </c:pt>
                      <c:pt idx="2051">
                        <c:v>3.9981999999999983E-2</c:v>
                      </c:pt>
                      <c:pt idx="2052">
                        <c:v>3.9987999999999982E-2</c:v>
                      </c:pt>
                      <c:pt idx="2053">
                        <c:v>3.9995499999999982E-2</c:v>
                      </c:pt>
                      <c:pt idx="2054">
                        <c:v>4.0006999999999987E-2</c:v>
                      </c:pt>
                      <c:pt idx="2055">
                        <c:v>4.0010999999999977E-2</c:v>
                      </c:pt>
                      <c:pt idx="2056">
                        <c:v>4.0018999999999985E-2</c:v>
                      </c:pt>
                      <c:pt idx="2057">
                        <c:v>4.0033499999999986E-2</c:v>
                      </c:pt>
                      <c:pt idx="2058">
                        <c:v>4.0050999999999989E-2</c:v>
                      </c:pt>
                      <c:pt idx="2059">
                        <c:v>4.0064999999999983E-2</c:v>
                      </c:pt>
                      <c:pt idx="2060">
                        <c:v>4.0073499999999977E-2</c:v>
                      </c:pt>
                      <c:pt idx="2061">
                        <c:v>4.0092999999999976E-2</c:v>
                      </c:pt>
                      <c:pt idx="2062">
                        <c:v>4.0108999999999978E-2</c:v>
                      </c:pt>
                      <c:pt idx="2063">
                        <c:v>4.0126999999999989E-2</c:v>
                      </c:pt>
                      <c:pt idx="2064">
                        <c:v>4.0126499999999982E-2</c:v>
                      </c:pt>
                      <c:pt idx="2065">
                        <c:v>4.0144999999999993E-2</c:v>
                      </c:pt>
                      <c:pt idx="2066">
                        <c:v>4.0162499999999997E-2</c:v>
                      </c:pt>
                      <c:pt idx="2067">
                        <c:v>4.0170499999999991E-2</c:v>
                      </c:pt>
                      <c:pt idx="2068">
                        <c:v>4.0183999999999991E-2</c:v>
                      </c:pt>
                      <c:pt idx="2069">
                        <c:v>4.0200999999999987E-2</c:v>
                      </c:pt>
                      <c:pt idx="2070">
                        <c:v>4.0207499999999979E-2</c:v>
                      </c:pt>
                      <c:pt idx="2071">
                        <c:v>4.0225999999999977E-2</c:v>
                      </c:pt>
                      <c:pt idx="2072">
                        <c:v>4.0238499999999976E-2</c:v>
                      </c:pt>
                      <c:pt idx="2073">
                        <c:v>4.0255499999999972E-2</c:v>
                      </c:pt>
                      <c:pt idx="2074">
                        <c:v>4.0265999999999968E-2</c:v>
                      </c:pt>
                      <c:pt idx="2075">
                        <c:v>4.0281499999999977E-2</c:v>
                      </c:pt>
                      <c:pt idx="2076">
                        <c:v>4.030249999999997E-2</c:v>
                      </c:pt>
                      <c:pt idx="2077">
                        <c:v>4.0315999999999977E-2</c:v>
                      </c:pt>
                      <c:pt idx="2078">
                        <c:v>4.0334999999999975E-2</c:v>
                      </c:pt>
                      <c:pt idx="2079">
                        <c:v>4.035099999999997E-2</c:v>
                      </c:pt>
                      <c:pt idx="2080">
                        <c:v>4.0362499999999975E-2</c:v>
                      </c:pt>
                      <c:pt idx="2081">
                        <c:v>4.0382499999999967E-2</c:v>
                      </c:pt>
                      <c:pt idx="2082">
                        <c:v>4.0391499999999976E-2</c:v>
                      </c:pt>
                      <c:pt idx="2083">
                        <c:v>4.0406999999999978E-2</c:v>
                      </c:pt>
                      <c:pt idx="2084">
                        <c:v>4.0423999999999974E-2</c:v>
                      </c:pt>
                      <c:pt idx="2085">
                        <c:v>4.0435499999999971E-2</c:v>
                      </c:pt>
                      <c:pt idx="2086">
                        <c:v>4.0449999999999972E-2</c:v>
                      </c:pt>
                      <c:pt idx="2087">
                        <c:v>4.0458499999999974E-2</c:v>
                      </c:pt>
                      <c:pt idx="2088">
                        <c:v>4.046149999999997E-2</c:v>
                      </c:pt>
                      <c:pt idx="2089">
                        <c:v>4.0469499999999971E-2</c:v>
                      </c:pt>
                      <c:pt idx="2090">
                        <c:v>4.0488499999999969E-2</c:v>
                      </c:pt>
                      <c:pt idx="2091">
                        <c:v>4.0511499999999971E-2</c:v>
                      </c:pt>
                      <c:pt idx="2092">
                        <c:v>4.0529999999999976E-2</c:v>
                      </c:pt>
                      <c:pt idx="2093">
                        <c:v>4.0536499999999975E-2</c:v>
                      </c:pt>
                      <c:pt idx="2094">
                        <c:v>4.0549999999999982E-2</c:v>
                      </c:pt>
                      <c:pt idx="2095">
                        <c:v>4.0539999999999986E-2</c:v>
                      </c:pt>
                      <c:pt idx="2096">
                        <c:v>4.055799999999999E-2</c:v>
                      </c:pt>
                      <c:pt idx="2097">
                        <c:v>4.0568999999999987E-2</c:v>
                      </c:pt>
                      <c:pt idx="2098">
                        <c:v>4.0580999999999985E-2</c:v>
                      </c:pt>
                      <c:pt idx="2099">
                        <c:v>4.0589499999999987E-2</c:v>
                      </c:pt>
                      <c:pt idx="2100">
                        <c:v>4.0607999999999977E-2</c:v>
                      </c:pt>
                      <c:pt idx="2101">
                        <c:v>4.0631999999999974E-2</c:v>
                      </c:pt>
                      <c:pt idx="2102">
                        <c:v>4.0608499999999978E-2</c:v>
                      </c:pt>
                      <c:pt idx="2103">
                        <c:v>4.0620999999999977E-2</c:v>
                      </c:pt>
                      <c:pt idx="2104">
                        <c:v>4.0635999999999978E-2</c:v>
                      </c:pt>
                      <c:pt idx="2105">
                        <c:v>4.0648499999999969E-2</c:v>
                      </c:pt>
                      <c:pt idx="2106">
                        <c:v>4.0666999999999981E-2</c:v>
                      </c:pt>
                      <c:pt idx="2107">
                        <c:v>4.0685999999999979E-2</c:v>
                      </c:pt>
                      <c:pt idx="2108">
                        <c:v>4.0697499999999991E-2</c:v>
                      </c:pt>
                      <c:pt idx="2109">
                        <c:v>4.0711999999999984E-2</c:v>
                      </c:pt>
                      <c:pt idx="2110">
                        <c:v>4.0722999999999981E-2</c:v>
                      </c:pt>
                      <c:pt idx="2111">
                        <c:v>4.0740499999999978E-2</c:v>
                      </c:pt>
                      <c:pt idx="2112">
                        <c:v>4.0759999999999991E-2</c:v>
                      </c:pt>
                      <c:pt idx="2113">
                        <c:v>4.0771999999999989E-2</c:v>
                      </c:pt>
                      <c:pt idx="2114">
                        <c:v>4.0776499999999986E-2</c:v>
                      </c:pt>
                      <c:pt idx="2115">
                        <c:v>4.0800499999999983E-2</c:v>
                      </c:pt>
                      <c:pt idx="2116">
                        <c:v>4.0809999999999978E-2</c:v>
                      </c:pt>
                      <c:pt idx="2117">
                        <c:v>4.0823499999999971E-2</c:v>
                      </c:pt>
                      <c:pt idx="2118">
                        <c:v>4.0836499999999977E-2</c:v>
                      </c:pt>
                      <c:pt idx="2119">
                        <c:v>4.0844999999999979E-2</c:v>
                      </c:pt>
                      <c:pt idx="2120">
                        <c:v>4.0855999999999976E-2</c:v>
                      </c:pt>
                      <c:pt idx="2121">
                        <c:v>4.0871499999999977E-2</c:v>
                      </c:pt>
                      <c:pt idx="2122">
                        <c:v>4.0882499999999974E-2</c:v>
                      </c:pt>
                      <c:pt idx="2123">
                        <c:v>4.0892999999999971E-2</c:v>
                      </c:pt>
                      <c:pt idx="2124">
                        <c:v>4.0903499999999982E-2</c:v>
                      </c:pt>
                      <c:pt idx="2125">
                        <c:v>4.0903999999999982E-2</c:v>
                      </c:pt>
                      <c:pt idx="2126">
                        <c:v>4.0910499999999989E-2</c:v>
                      </c:pt>
                      <c:pt idx="2127">
                        <c:v>4.0915E-2</c:v>
                      </c:pt>
                      <c:pt idx="2128">
                        <c:v>4.092949999999998E-2</c:v>
                      </c:pt>
                      <c:pt idx="2129">
                        <c:v>4.0935999999999986E-2</c:v>
                      </c:pt>
                      <c:pt idx="2130">
                        <c:v>4.0945499999999989E-2</c:v>
                      </c:pt>
                      <c:pt idx="2131">
                        <c:v>4.0955499999999992E-2</c:v>
                      </c:pt>
                      <c:pt idx="2132">
                        <c:v>4.0972499999999995E-2</c:v>
                      </c:pt>
                      <c:pt idx="2133">
                        <c:v>4.0980999999999997E-2</c:v>
                      </c:pt>
                      <c:pt idx="2134">
                        <c:v>4.0985499999999987E-2</c:v>
                      </c:pt>
                      <c:pt idx="2135">
                        <c:v>4.0989499999999984E-2</c:v>
                      </c:pt>
                      <c:pt idx="2136">
                        <c:v>4.0993499999999988E-2</c:v>
                      </c:pt>
                      <c:pt idx="2137">
                        <c:v>4.0999499999999973E-2</c:v>
                      </c:pt>
                      <c:pt idx="2138">
                        <c:v>4.1007999999999968E-2</c:v>
                      </c:pt>
                      <c:pt idx="2139">
                        <c:v>4.1018999999999979E-2</c:v>
                      </c:pt>
                      <c:pt idx="2140">
                        <c:v>4.1028499999999982E-2</c:v>
                      </c:pt>
                      <c:pt idx="2141">
                        <c:v>4.1035999999999975E-2</c:v>
                      </c:pt>
                      <c:pt idx="2142">
                        <c:v>4.1037999999999991E-2</c:v>
                      </c:pt>
                      <c:pt idx="2143">
                        <c:v>4.1043499999999983E-2</c:v>
                      </c:pt>
                      <c:pt idx="2144">
                        <c:v>4.1043499999999983E-2</c:v>
                      </c:pt>
                      <c:pt idx="2145">
                        <c:v>4.1048999999999981E-2</c:v>
                      </c:pt>
                      <c:pt idx="2146">
                        <c:v>4.1052999999999978E-2</c:v>
                      </c:pt>
                      <c:pt idx="2147">
                        <c:v>4.1062499999999974E-2</c:v>
                      </c:pt>
                      <c:pt idx="2148">
                        <c:v>4.1080999999999986E-2</c:v>
                      </c:pt>
                      <c:pt idx="2149">
                        <c:v>4.1086499999999984E-2</c:v>
                      </c:pt>
                      <c:pt idx="2150">
                        <c:v>4.1092999999999977E-2</c:v>
                      </c:pt>
                      <c:pt idx="2151">
                        <c:v>4.1101499999999964E-2</c:v>
                      </c:pt>
                      <c:pt idx="2152">
                        <c:v>4.1101499999999971E-2</c:v>
                      </c:pt>
                      <c:pt idx="2153">
                        <c:v>4.1096999999999974E-2</c:v>
                      </c:pt>
                      <c:pt idx="2154">
                        <c:v>4.1108999999999979E-2</c:v>
                      </c:pt>
                      <c:pt idx="2155">
                        <c:v>4.1117999999999988E-2</c:v>
                      </c:pt>
                      <c:pt idx="2156">
                        <c:v>4.1117999999999981E-2</c:v>
                      </c:pt>
                      <c:pt idx="2157">
                        <c:v>4.1132999999999982E-2</c:v>
                      </c:pt>
                      <c:pt idx="2158">
                        <c:v>4.1138999999999981E-2</c:v>
                      </c:pt>
                      <c:pt idx="2159">
                        <c:v>4.1149499999999985E-2</c:v>
                      </c:pt>
                      <c:pt idx="2160">
                        <c:v>4.1166499999999988E-2</c:v>
                      </c:pt>
                      <c:pt idx="2161">
                        <c:v>4.1172999999999994E-2</c:v>
                      </c:pt>
                      <c:pt idx="2162">
                        <c:v>4.1187999999999995E-2</c:v>
                      </c:pt>
                      <c:pt idx="2163">
                        <c:v>4.1192499999999993E-2</c:v>
                      </c:pt>
                      <c:pt idx="2164">
                        <c:v>4.1196999999999991E-2</c:v>
                      </c:pt>
                      <c:pt idx="2165">
                        <c:v>4.1203999999999998E-2</c:v>
                      </c:pt>
                      <c:pt idx="2166">
                        <c:v>4.1216499999999989E-2</c:v>
                      </c:pt>
                      <c:pt idx="2167">
                        <c:v>4.1221499999999994E-2</c:v>
                      </c:pt>
                      <c:pt idx="2168">
                        <c:v>4.1225499999999984E-2</c:v>
                      </c:pt>
                      <c:pt idx="2169">
                        <c:v>4.1228000000000001E-2</c:v>
                      </c:pt>
                      <c:pt idx="2170">
                        <c:v>4.1240999999999993E-2</c:v>
                      </c:pt>
                      <c:pt idx="2171">
                        <c:v>4.1275499999999993E-2</c:v>
                      </c:pt>
                      <c:pt idx="2172">
                        <c:v>4.1282999999999993E-2</c:v>
                      </c:pt>
                      <c:pt idx="2173">
                        <c:v>4.12965E-2</c:v>
                      </c:pt>
                      <c:pt idx="2174">
                        <c:v>4.130650000000001E-2</c:v>
                      </c:pt>
                      <c:pt idx="2175">
                        <c:v>4.1318500000000008E-2</c:v>
                      </c:pt>
                      <c:pt idx="2176">
                        <c:v>4.1332500000000001E-2</c:v>
                      </c:pt>
                      <c:pt idx="2177">
                        <c:v>4.1349000000000011E-2</c:v>
                      </c:pt>
                      <c:pt idx="2178">
                        <c:v>4.1361500000000009E-2</c:v>
                      </c:pt>
                      <c:pt idx="2179">
                        <c:v>4.1385000000000005E-2</c:v>
                      </c:pt>
                      <c:pt idx="2180">
                        <c:v>4.1385500000000013E-2</c:v>
                      </c:pt>
                      <c:pt idx="2181">
                        <c:v>4.139700000000001E-2</c:v>
                      </c:pt>
                      <c:pt idx="2182">
                        <c:v>4.1403500000000017E-2</c:v>
                      </c:pt>
                      <c:pt idx="2183">
                        <c:v>4.1420000000000012E-2</c:v>
                      </c:pt>
                      <c:pt idx="2184">
                        <c:v>4.1412000000000025E-2</c:v>
                      </c:pt>
                      <c:pt idx="2185">
                        <c:v>4.1423000000000015E-2</c:v>
                      </c:pt>
                      <c:pt idx="2186">
                        <c:v>4.1421000000000013E-2</c:v>
                      </c:pt>
                      <c:pt idx="2187">
                        <c:v>4.1427500000000006E-2</c:v>
                      </c:pt>
                      <c:pt idx="2188">
                        <c:v>4.1448499999999999E-2</c:v>
                      </c:pt>
                      <c:pt idx="2189">
                        <c:v>4.1448499999999999E-2</c:v>
                      </c:pt>
                      <c:pt idx="2190">
                        <c:v>4.14495E-2</c:v>
                      </c:pt>
                      <c:pt idx="2191">
                        <c:v>4.1464500000000008E-2</c:v>
                      </c:pt>
                      <c:pt idx="2192">
                        <c:v>4.1464000000000008E-2</c:v>
                      </c:pt>
                      <c:pt idx="2193">
                        <c:v>4.1480000000000003E-2</c:v>
                      </c:pt>
                      <c:pt idx="2194">
                        <c:v>4.1491000000000007E-2</c:v>
                      </c:pt>
                      <c:pt idx="2195">
                        <c:v>4.1503500000000006E-2</c:v>
                      </c:pt>
                      <c:pt idx="2196">
                        <c:v>4.1516000000000004E-2</c:v>
                      </c:pt>
                      <c:pt idx="2197">
                        <c:v>4.152900000000001E-2</c:v>
                      </c:pt>
                      <c:pt idx="2198">
                        <c:v>4.1533499999999994E-2</c:v>
                      </c:pt>
                      <c:pt idx="2199">
                        <c:v>4.153550000000001E-2</c:v>
                      </c:pt>
                      <c:pt idx="2200">
                        <c:v>4.1541500000000002E-2</c:v>
                      </c:pt>
                      <c:pt idx="2201">
                        <c:v>4.1548000000000015E-2</c:v>
                      </c:pt>
                      <c:pt idx="2202">
                        <c:v>4.1552000000000006E-2</c:v>
                      </c:pt>
                      <c:pt idx="2203">
                        <c:v>4.1562500000000009E-2</c:v>
                      </c:pt>
                      <c:pt idx="2204">
                        <c:v>4.1568500000000015E-2</c:v>
                      </c:pt>
                      <c:pt idx="2205">
                        <c:v>4.157300000000002E-2</c:v>
                      </c:pt>
                      <c:pt idx="2206">
                        <c:v>4.1581500000000021E-2</c:v>
                      </c:pt>
                      <c:pt idx="2207">
                        <c:v>4.1583000000000016E-2</c:v>
                      </c:pt>
                      <c:pt idx="2208">
                        <c:v>4.158450000000001E-2</c:v>
                      </c:pt>
                      <c:pt idx="2209">
                        <c:v>4.1586500000000012E-2</c:v>
                      </c:pt>
                      <c:pt idx="2210">
                        <c:v>4.1593000000000012E-2</c:v>
                      </c:pt>
                      <c:pt idx="2211">
                        <c:v>4.1602000000000007E-2</c:v>
                      </c:pt>
                      <c:pt idx="2212">
                        <c:v>4.1603500000000002E-2</c:v>
                      </c:pt>
                      <c:pt idx="2213">
                        <c:v>4.1607499999999992E-2</c:v>
                      </c:pt>
                      <c:pt idx="2214">
                        <c:v>4.160599999999999E-2</c:v>
                      </c:pt>
                      <c:pt idx="2215">
                        <c:v>4.1603499999999995E-2</c:v>
                      </c:pt>
                      <c:pt idx="2216">
                        <c:v>4.1622999999999993E-2</c:v>
                      </c:pt>
                      <c:pt idx="2217">
                        <c:v>4.1623999999999987E-2</c:v>
                      </c:pt>
                      <c:pt idx="2218">
                        <c:v>4.1636499999999993E-2</c:v>
                      </c:pt>
                      <c:pt idx="2219">
                        <c:v>4.1635999999999999E-2</c:v>
                      </c:pt>
                      <c:pt idx="2220">
                        <c:v>4.1656499999999992E-2</c:v>
                      </c:pt>
                      <c:pt idx="2221">
                        <c:v>4.1670499999999999E-2</c:v>
                      </c:pt>
                      <c:pt idx="2222">
                        <c:v>4.1667499999999996E-2</c:v>
                      </c:pt>
                      <c:pt idx="2223">
                        <c:v>4.1657499999999993E-2</c:v>
                      </c:pt>
                      <c:pt idx="2224">
                        <c:v>4.1666499999999995E-2</c:v>
                      </c:pt>
                      <c:pt idx="2225">
                        <c:v>4.1674499999999989E-2</c:v>
                      </c:pt>
                      <c:pt idx="2226">
                        <c:v>4.1687499999999995E-2</c:v>
                      </c:pt>
                      <c:pt idx="2227">
                        <c:v>4.1692E-2</c:v>
                      </c:pt>
                      <c:pt idx="2228">
                        <c:v>4.1694500000000002E-2</c:v>
                      </c:pt>
                      <c:pt idx="2229">
                        <c:v>4.1695500000000003E-2</c:v>
                      </c:pt>
                      <c:pt idx="2230">
                        <c:v>4.1708000000000009E-2</c:v>
                      </c:pt>
                      <c:pt idx="2231">
                        <c:v>4.1707500000000002E-2</c:v>
                      </c:pt>
                      <c:pt idx="2232">
                        <c:v>4.1711499999999999E-2</c:v>
                      </c:pt>
                      <c:pt idx="2233">
                        <c:v>4.1703499999999998E-2</c:v>
                      </c:pt>
                      <c:pt idx="2234">
                        <c:v>4.1709000000000003E-2</c:v>
                      </c:pt>
                      <c:pt idx="2235">
                        <c:v>4.1711499999999999E-2</c:v>
                      </c:pt>
                      <c:pt idx="2236">
                        <c:v>4.1723499999999997E-2</c:v>
                      </c:pt>
                      <c:pt idx="2237">
                        <c:v>4.172349999999999E-2</c:v>
                      </c:pt>
                      <c:pt idx="2238">
                        <c:v>4.1725999999999992E-2</c:v>
                      </c:pt>
                      <c:pt idx="2239">
                        <c:v>4.1713499999999987E-2</c:v>
                      </c:pt>
                      <c:pt idx="2240">
                        <c:v>4.1721999999999981E-2</c:v>
                      </c:pt>
                      <c:pt idx="2241">
                        <c:v>4.1714999999999981E-2</c:v>
                      </c:pt>
                      <c:pt idx="2242">
                        <c:v>4.1717999999999977E-2</c:v>
                      </c:pt>
                      <c:pt idx="2243">
                        <c:v>4.1711499999999985E-2</c:v>
                      </c:pt>
                      <c:pt idx="2244">
                        <c:v>4.1706999999999973E-2</c:v>
                      </c:pt>
                      <c:pt idx="2245">
                        <c:v>4.1702499999999983E-2</c:v>
                      </c:pt>
                      <c:pt idx="2246">
                        <c:v>4.1698999999999986E-2</c:v>
                      </c:pt>
                      <c:pt idx="2247">
                        <c:v>4.1698499999999986E-2</c:v>
                      </c:pt>
                      <c:pt idx="2248">
                        <c:v>4.1698499999999986E-2</c:v>
                      </c:pt>
                      <c:pt idx="2249">
                        <c:v>4.16925E-2</c:v>
                      </c:pt>
                      <c:pt idx="2250">
                        <c:v>4.1700999999999995E-2</c:v>
                      </c:pt>
                      <c:pt idx="2251">
                        <c:v>4.1700999999999988E-2</c:v>
                      </c:pt>
                      <c:pt idx="2252">
                        <c:v>4.1700499999999974E-2</c:v>
                      </c:pt>
                      <c:pt idx="2253">
                        <c:v>4.1699999999999987E-2</c:v>
                      </c:pt>
                      <c:pt idx="2254">
                        <c:v>4.1699999999999987E-2</c:v>
                      </c:pt>
                      <c:pt idx="2255">
                        <c:v>4.1705999999999986E-2</c:v>
                      </c:pt>
                      <c:pt idx="2256">
                        <c:v>4.1710499999999984E-2</c:v>
                      </c:pt>
                      <c:pt idx="2257">
                        <c:v>4.1710999999999984E-2</c:v>
                      </c:pt>
                      <c:pt idx="2258">
                        <c:v>4.1712999999999979E-2</c:v>
                      </c:pt>
                      <c:pt idx="2259">
                        <c:v>4.171649999999999E-2</c:v>
                      </c:pt>
                      <c:pt idx="2260">
                        <c:v>4.1721499999999988E-2</c:v>
                      </c:pt>
                      <c:pt idx="2261">
                        <c:v>4.1708499999999989E-2</c:v>
                      </c:pt>
                      <c:pt idx="2262">
                        <c:v>4.1712499999999986E-2</c:v>
                      </c:pt>
                      <c:pt idx="2263">
                        <c:v>4.1705999999999986E-2</c:v>
                      </c:pt>
                      <c:pt idx="2264">
                        <c:v>4.1723999999999976E-2</c:v>
                      </c:pt>
                      <c:pt idx="2265">
                        <c:v>4.1729999999999982E-2</c:v>
                      </c:pt>
                      <c:pt idx="2266">
                        <c:v>4.1732499999999985E-2</c:v>
                      </c:pt>
                      <c:pt idx="2267">
                        <c:v>4.1730999999999983E-2</c:v>
                      </c:pt>
                      <c:pt idx="2268">
                        <c:v>4.1733999999999973E-2</c:v>
                      </c:pt>
                      <c:pt idx="2269">
                        <c:v>4.173449999999998E-2</c:v>
                      </c:pt>
                      <c:pt idx="2270">
                        <c:v>4.1737999999999983E-2</c:v>
                      </c:pt>
                      <c:pt idx="2271">
                        <c:v>4.173799999999999E-2</c:v>
                      </c:pt>
                      <c:pt idx="2272">
                        <c:v>4.1739999999999992E-2</c:v>
                      </c:pt>
                      <c:pt idx="2273">
                        <c:v>4.1737499999999983E-2</c:v>
                      </c:pt>
                      <c:pt idx="2274">
                        <c:v>4.1749999999999989E-2</c:v>
                      </c:pt>
                      <c:pt idx="2275">
                        <c:v>4.1753499999999992E-2</c:v>
                      </c:pt>
                      <c:pt idx="2276">
                        <c:v>4.1753499999999999E-2</c:v>
                      </c:pt>
                      <c:pt idx="2277">
                        <c:v>4.1755999999999995E-2</c:v>
                      </c:pt>
                      <c:pt idx="2278">
                        <c:v>4.1749500000000009E-2</c:v>
                      </c:pt>
                      <c:pt idx="2279">
                        <c:v>4.174449999999999E-2</c:v>
                      </c:pt>
                      <c:pt idx="2280">
                        <c:v>4.1751499999999997E-2</c:v>
                      </c:pt>
                      <c:pt idx="2281">
                        <c:v>4.1749499999999988E-2</c:v>
                      </c:pt>
                      <c:pt idx="2282">
                        <c:v>4.1755499999999994E-2</c:v>
                      </c:pt>
                      <c:pt idx="2283">
                        <c:v>4.1750499999999989E-2</c:v>
                      </c:pt>
                      <c:pt idx="2284">
                        <c:v>4.1753499999999999E-2</c:v>
                      </c:pt>
                      <c:pt idx="2285">
                        <c:v>4.1756999999999989E-2</c:v>
                      </c:pt>
                      <c:pt idx="2286">
                        <c:v>4.1760499999999992E-2</c:v>
                      </c:pt>
                      <c:pt idx="2287">
                        <c:v>4.1774499999999992E-2</c:v>
                      </c:pt>
                      <c:pt idx="2288">
                        <c:v>4.1767499999999999E-2</c:v>
                      </c:pt>
                      <c:pt idx="2289">
                        <c:v>4.176500000000001E-2</c:v>
                      </c:pt>
                      <c:pt idx="2290">
                        <c:v>4.1757500000000017E-2</c:v>
                      </c:pt>
                      <c:pt idx="2291">
                        <c:v>4.1746000000000019E-2</c:v>
                      </c:pt>
                      <c:pt idx="2292">
                        <c:v>4.1740500000000014E-2</c:v>
                      </c:pt>
                      <c:pt idx="2293">
                        <c:v>4.1737000000000017E-2</c:v>
                      </c:pt>
                      <c:pt idx="2294">
                        <c:v>4.1733000000000013E-2</c:v>
                      </c:pt>
                      <c:pt idx="2295">
                        <c:v>4.1727500000000022E-2</c:v>
                      </c:pt>
                      <c:pt idx="2296">
                        <c:v>4.1725000000000019E-2</c:v>
                      </c:pt>
                      <c:pt idx="2297">
                        <c:v>4.1718500000000013E-2</c:v>
                      </c:pt>
                      <c:pt idx="2298">
                        <c:v>4.1715000000000016E-2</c:v>
                      </c:pt>
                      <c:pt idx="2299">
                        <c:v>4.1709000000000017E-2</c:v>
                      </c:pt>
                      <c:pt idx="2300">
                        <c:v>4.169850000000002E-2</c:v>
                      </c:pt>
                      <c:pt idx="2301">
                        <c:v>4.169100000000002E-2</c:v>
                      </c:pt>
                      <c:pt idx="2302">
                        <c:v>4.1719500000000014E-2</c:v>
                      </c:pt>
                      <c:pt idx="2303">
                        <c:v>4.1718500000000019E-2</c:v>
                      </c:pt>
                      <c:pt idx="2304">
                        <c:v>4.1707500000000029E-2</c:v>
                      </c:pt>
                      <c:pt idx="2305">
                        <c:v>4.1702000000000031E-2</c:v>
                      </c:pt>
                      <c:pt idx="2306">
                        <c:v>4.1696000000000025E-2</c:v>
                      </c:pt>
                      <c:pt idx="2307">
                        <c:v>4.1690000000000026E-2</c:v>
                      </c:pt>
                      <c:pt idx="2308">
                        <c:v>4.1687000000000023E-2</c:v>
                      </c:pt>
                      <c:pt idx="2309">
                        <c:v>4.1685000000000007E-2</c:v>
                      </c:pt>
                      <c:pt idx="2310">
                        <c:v>4.168150000000001E-2</c:v>
                      </c:pt>
                      <c:pt idx="2311">
                        <c:v>4.1682000000000004E-2</c:v>
                      </c:pt>
                      <c:pt idx="2312">
                        <c:v>4.1676999999999999E-2</c:v>
                      </c:pt>
                      <c:pt idx="2313">
                        <c:v>4.1681499999999996E-2</c:v>
                      </c:pt>
                      <c:pt idx="2314">
                        <c:v>4.1687999999999989E-2</c:v>
                      </c:pt>
                      <c:pt idx="2315">
                        <c:v>4.1682999999999998E-2</c:v>
                      </c:pt>
                      <c:pt idx="2316">
                        <c:v>4.1690499999999991E-2</c:v>
                      </c:pt>
                      <c:pt idx="2317">
                        <c:v>4.1690999999999992E-2</c:v>
                      </c:pt>
                      <c:pt idx="2318">
                        <c:v>4.1687499999999995E-2</c:v>
                      </c:pt>
                      <c:pt idx="2319">
                        <c:v>4.169599999999999E-2</c:v>
                      </c:pt>
                      <c:pt idx="2320">
                        <c:v>4.1699499999999994E-2</c:v>
                      </c:pt>
                      <c:pt idx="2321">
                        <c:v>4.1704999999999985E-2</c:v>
                      </c:pt>
                      <c:pt idx="2322">
                        <c:v>4.1703999999999998E-2</c:v>
                      </c:pt>
                      <c:pt idx="2323">
                        <c:v>4.1703499999999998E-2</c:v>
                      </c:pt>
                      <c:pt idx="2324">
                        <c:v>4.1703499999999991E-2</c:v>
                      </c:pt>
                      <c:pt idx="2325">
                        <c:v>4.1710000000000004E-2</c:v>
                      </c:pt>
                      <c:pt idx="2326">
                        <c:v>4.1705500000000006E-2</c:v>
                      </c:pt>
                      <c:pt idx="2327">
                        <c:v>4.1709500000000004E-2</c:v>
                      </c:pt>
                      <c:pt idx="2328">
                        <c:v>4.1711000000000012E-2</c:v>
                      </c:pt>
                      <c:pt idx="2329">
                        <c:v>4.1712999999999993E-2</c:v>
                      </c:pt>
                      <c:pt idx="2330">
                        <c:v>4.1707500000000008E-2</c:v>
                      </c:pt>
                      <c:pt idx="2331">
                        <c:v>4.1706500000000001E-2</c:v>
                      </c:pt>
                      <c:pt idx="2332">
                        <c:v>4.1702499999999997E-2</c:v>
                      </c:pt>
                      <c:pt idx="2333">
                        <c:v>4.16995E-2</c:v>
                      </c:pt>
                      <c:pt idx="2334">
                        <c:v>4.1707999999999995E-2</c:v>
                      </c:pt>
                      <c:pt idx="2335">
                        <c:v>4.1704000000000005E-2</c:v>
                      </c:pt>
                      <c:pt idx="2336">
                        <c:v>4.170250000000001E-2</c:v>
                      </c:pt>
                      <c:pt idx="2337">
                        <c:v>4.1707000000000001E-2</c:v>
                      </c:pt>
                      <c:pt idx="2338">
                        <c:v>4.1706500000000001E-2</c:v>
                      </c:pt>
                      <c:pt idx="2339">
                        <c:v>4.1708500000000009E-2</c:v>
                      </c:pt>
                      <c:pt idx="2340">
                        <c:v>4.1700500000000008E-2</c:v>
                      </c:pt>
                      <c:pt idx="2341">
                        <c:v>4.1703000000000018E-2</c:v>
                      </c:pt>
                      <c:pt idx="2342">
                        <c:v>4.1704000000000019E-2</c:v>
                      </c:pt>
                      <c:pt idx="2343">
                        <c:v>4.1703499999999998E-2</c:v>
                      </c:pt>
                      <c:pt idx="2344">
                        <c:v>4.1704000000000005E-2</c:v>
                      </c:pt>
                      <c:pt idx="2345">
                        <c:v>4.1703000000000011E-2</c:v>
                      </c:pt>
                      <c:pt idx="2346">
                        <c:v>4.1704500000000026E-2</c:v>
                      </c:pt>
                      <c:pt idx="2347">
                        <c:v>4.1702000000000031E-2</c:v>
                      </c:pt>
                      <c:pt idx="2348">
                        <c:v>4.169450000000003E-2</c:v>
                      </c:pt>
                      <c:pt idx="2349">
                        <c:v>4.1696000000000025E-2</c:v>
                      </c:pt>
                      <c:pt idx="2350">
                        <c:v>4.1692500000000028E-2</c:v>
                      </c:pt>
                      <c:pt idx="2351">
                        <c:v>4.1690500000000033E-2</c:v>
                      </c:pt>
                      <c:pt idx="2352">
                        <c:v>4.169400000000003E-2</c:v>
                      </c:pt>
                      <c:pt idx="2353">
                        <c:v>4.1685500000000021E-2</c:v>
                      </c:pt>
                      <c:pt idx="2354">
                        <c:v>4.1681000000000017E-2</c:v>
                      </c:pt>
                      <c:pt idx="2355">
                        <c:v>4.1676000000000019E-2</c:v>
                      </c:pt>
                      <c:pt idx="2356">
                        <c:v>4.1675000000000011E-2</c:v>
                      </c:pt>
                      <c:pt idx="2357">
                        <c:v>4.1668500000000004E-2</c:v>
                      </c:pt>
                      <c:pt idx="2358">
                        <c:v>4.1665000000000001E-2</c:v>
                      </c:pt>
                      <c:pt idx="2359">
                        <c:v>4.1656999999999993E-2</c:v>
                      </c:pt>
                      <c:pt idx="2360">
                        <c:v>4.1649000000000005E-2</c:v>
                      </c:pt>
                      <c:pt idx="2361">
                        <c:v>4.164699999999999E-2</c:v>
                      </c:pt>
                      <c:pt idx="2362">
                        <c:v>4.1643499999999986E-2</c:v>
                      </c:pt>
                      <c:pt idx="2363">
                        <c:v>4.1642999999999999E-2</c:v>
                      </c:pt>
                      <c:pt idx="2364">
                        <c:v>4.1646500000000003E-2</c:v>
                      </c:pt>
                      <c:pt idx="2365">
                        <c:v>4.1641500000000005E-2</c:v>
                      </c:pt>
                      <c:pt idx="2366">
                        <c:v>4.1637000000000007E-2</c:v>
                      </c:pt>
                      <c:pt idx="2367">
                        <c:v>4.1642499999999999E-2</c:v>
                      </c:pt>
                      <c:pt idx="2368">
                        <c:v>4.1644000000000007E-2</c:v>
                      </c:pt>
                      <c:pt idx="2369">
                        <c:v>4.1653500000000003E-2</c:v>
                      </c:pt>
                      <c:pt idx="2370">
                        <c:v>4.1653999999999997E-2</c:v>
                      </c:pt>
                      <c:pt idx="2371">
                        <c:v>4.1651999999999995E-2</c:v>
                      </c:pt>
                      <c:pt idx="2372">
                        <c:v>4.1646999999999997E-2</c:v>
                      </c:pt>
                      <c:pt idx="2373">
                        <c:v>4.1646500000000003E-2</c:v>
                      </c:pt>
                      <c:pt idx="2374">
                        <c:v>4.1639000000000009E-2</c:v>
                      </c:pt>
                      <c:pt idx="2375">
                        <c:v>4.1634500000000019E-2</c:v>
                      </c:pt>
                      <c:pt idx="2376">
                        <c:v>4.1629000000000013E-2</c:v>
                      </c:pt>
                      <c:pt idx="2377">
                        <c:v>4.162600000000001E-2</c:v>
                      </c:pt>
                      <c:pt idx="2378">
                        <c:v>4.1625000000000016E-2</c:v>
                      </c:pt>
                      <c:pt idx="2379">
                        <c:v>4.1606000000000011E-2</c:v>
                      </c:pt>
                      <c:pt idx="2380">
                        <c:v>4.1617000000000015E-2</c:v>
                      </c:pt>
                      <c:pt idx="2381">
                        <c:v>4.1613500000000005E-2</c:v>
                      </c:pt>
                      <c:pt idx="2382">
                        <c:v>4.1609000000000007E-2</c:v>
                      </c:pt>
                      <c:pt idx="2383">
                        <c:v>4.1602500000000014E-2</c:v>
                      </c:pt>
                      <c:pt idx="2384">
                        <c:v>4.1607500000000013E-2</c:v>
                      </c:pt>
                      <c:pt idx="2385">
                        <c:v>4.1608000000000006E-2</c:v>
                      </c:pt>
                      <c:pt idx="2386">
                        <c:v>4.1606500000000012E-2</c:v>
                      </c:pt>
                      <c:pt idx="2387">
                        <c:v>4.1609500000000008E-2</c:v>
                      </c:pt>
                      <c:pt idx="2388">
                        <c:v>4.1597000000000002E-2</c:v>
                      </c:pt>
                      <c:pt idx="2389">
                        <c:v>4.15945E-2</c:v>
                      </c:pt>
                      <c:pt idx="2390">
                        <c:v>4.1600499999999992E-2</c:v>
                      </c:pt>
                      <c:pt idx="2391">
                        <c:v>4.1596499999999995E-2</c:v>
                      </c:pt>
                      <c:pt idx="2392">
                        <c:v>4.1594999999999993E-2</c:v>
                      </c:pt>
                      <c:pt idx="2393">
                        <c:v>4.1591499999999997E-2</c:v>
                      </c:pt>
                      <c:pt idx="2394">
                        <c:v>4.1592499999999991E-2</c:v>
                      </c:pt>
                      <c:pt idx="2395">
                        <c:v>4.1591999999999983E-2</c:v>
                      </c:pt>
                      <c:pt idx="2396">
                        <c:v>4.1593499999999992E-2</c:v>
                      </c:pt>
                      <c:pt idx="2397">
                        <c:v>4.1592499999999984E-2</c:v>
                      </c:pt>
                      <c:pt idx="2398">
                        <c:v>4.1594999999999986E-2</c:v>
                      </c:pt>
                      <c:pt idx="2399">
                        <c:v>4.1600499999999992E-2</c:v>
                      </c:pt>
                      <c:pt idx="2400">
                        <c:v>4.1603999999999974E-2</c:v>
                      </c:pt>
                      <c:pt idx="2401">
                        <c:v>4.1605999999999976E-2</c:v>
                      </c:pt>
                      <c:pt idx="2402">
                        <c:v>4.1607999999999985E-2</c:v>
                      </c:pt>
                      <c:pt idx="2403">
                        <c:v>4.1612999999999983E-2</c:v>
                      </c:pt>
                      <c:pt idx="2404">
                        <c:v>4.1617999999999988E-2</c:v>
                      </c:pt>
                      <c:pt idx="2405">
                        <c:v>4.1620499999999977E-2</c:v>
                      </c:pt>
                      <c:pt idx="2406">
                        <c:v>4.1623499999999973E-2</c:v>
                      </c:pt>
                      <c:pt idx="2407">
                        <c:v>4.162349999999998E-2</c:v>
                      </c:pt>
                      <c:pt idx="2408">
                        <c:v>4.1627499999999991E-2</c:v>
                      </c:pt>
                      <c:pt idx="2409">
                        <c:v>4.1633499999999983E-2</c:v>
                      </c:pt>
                      <c:pt idx="2410">
                        <c:v>4.1638499999999995E-2</c:v>
                      </c:pt>
                      <c:pt idx="2411">
                        <c:v>4.1640999999999984E-2</c:v>
                      </c:pt>
                      <c:pt idx="2412">
                        <c:v>4.1649999999999993E-2</c:v>
                      </c:pt>
                      <c:pt idx="2413">
                        <c:v>4.1648999999999992E-2</c:v>
                      </c:pt>
                      <c:pt idx="2414">
                        <c:v>4.1656499999999985E-2</c:v>
                      </c:pt>
                      <c:pt idx="2415">
                        <c:v>4.1663499999999992E-2</c:v>
                      </c:pt>
                      <c:pt idx="2416">
                        <c:v>4.1662499999999998E-2</c:v>
                      </c:pt>
                      <c:pt idx="2417">
                        <c:v>4.1666999999999996E-2</c:v>
                      </c:pt>
                      <c:pt idx="2418">
                        <c:v>4.1668500000000011E-2</c:v>
                      </c:pt>
                      <c:pt idx="2419">
                        <c:v>4.1679000000000001E-2</c:v>
                      </c:pt>
                      <c:pt idx="2420">
                        <c:v>4.168150000000001E-2</c:v>
                      </c:pt>
                      <c:pt idx="2421">
                        <c:v>4.1679000000000001E-2</c:v>
                      </c:pt>
                      <c:pt idx="2422">
                        <c:v>4.1685500000000007E-2</c:v>
                      </c:pt>
                      <c:pt idx="2423">
                        <c:v>4.1694500000000002E-2</c:v>
                      </c:pt>
                      <c:pt idx="2424">
                        <c:v>4.1697999999999992E-2</c:v>
                      </c:pt>
                      <c:pt idx="2425">
                        <c:v>4.1700000000000008E-2</c:v>
                      </c:pt>
                      <c:pt idx="2426">
                        <c:v>4.1696999999999998E-2</c:v>
                      </c:pt>
                      <c:pt idx="2427">
                        <c:v>4.1699E-2</c:v>
                      </c:pt>
                      <c:pt idx="2428">
                        <c:v>4.1704999999999999E-2</c:v>
                      </c:pt>
                      <c:pt idx="2429">
                        <c:v>4.1704500000000005E-2</c:v>
                      </c:pt>
                      <c:pt idx="2430">
                        <c:v>4.1706500000000001E-2</c:v>
                      </c:pt>
                      <c:pt idx="2431">
                        <c:v>4.1713000000000007E-2</c:v>
                      </c:pt>
                      <c:pt idx="2432">
                        <c:v>4.1713500000000014E-2</c:v>
                      </c:pt>
                      <c:pt idx="2433">
                        <c:v>4.1723000000000017E-2</c:v>
                      </c:pt>
                      <c:pt idx="2434">
                        <c:v>4.1719000000000027E-2</c:v>
                      </c:pt>
                      <c:pt idx="2435">
                        <c:v>4.1725000000000033E-2</c:v>
                      </c:pt>
                      <c:pt idx="2436">
                        <c:v>4.1723500000000031E-2</c:v>
                      </c:pt>
                      <c:pt idx="2437">
                        <c:v>4.1730500000000025E-2</c:v>
                      </c:pt>
                      <c:pt idx="2438">
                        <c:v>4.1735500000000023E-2</c:v>
                      </c:pt>
                      <c:pt idx="2439">
                        <c:v>4.1739000000000033E-2</c:v>
                      </c:pt>
                      <c:pt idx="2440">
                        <c:v>4.1738500000000033E-2</c:v>
                      </c:pt>
                      <c:pt idx="2441">
                        <c:v>4.1748000000000028E-2</c:v>
                      </c:pt>
                      <c:pt idx="2442">
                        <c:v>4.1751500000000025E-2</c:v>
                      </c:pt>
                      <c:pt idx="2443">
                        <c:v>4.176100000000002E-2</c:v>
                      </c:pt>
                      <c:pt idx="2444">
                        <c:v>4.1763500000000023E-2</c:v>
                      </c:pt>
                      <c:pt idx="2445">
                        <c:v>4.1769500000000022E-2</c:v>
                      </c:pt>
                      <c:pt idx="2446">
                        <c:v>4.1778000000000023E-2</c:v>
                      </c:pt>
                      <c:pt idx="2447">
                        <c:v>4.1774500000000027E-2</c:v>
                      </c:pt>
                      <c:pt idx="2448">
                        <c:v>4.1782000000000027E-2</c:v>
                      </c:pt>
                      <c:pt idx="2449">
                        <c:v>4.1785000000000024E-2</c:v>
                      </c:pt>
                      <c:pt idx="2450">
                        <c:v>4.1785000000000024E-2</c:v>
                      </c:pt>
                      <c:pt idx="2451">
                        <c:v>4.1790500000000029E-2</c:v>
                      </c:pt>
                      <c:pt idx="2452">
                        <c:v>4.1797000000000029E-2</c:v>
                      </c:pt>
                      <c:pt idx="2453">
                        <c:v>4.1800000000000025E-2</c:v>
                      </c:pt>
                      <c:pt idx="2454">
                        <c:v>4.1813500000000017E-2</c:v>
                      </c:pt>
                      <c:pt idx="2455">
                        <c:v>4.1812500000000009E-2</c:v>
                      </c:pt>
                      <c:pt idx="2456">
                        <c:v>4.1815000000000019E-2</c:v>
                      </c:pt>
                      <c:pt idx="2457">
                        <c:v>4.1816500000000013E-2</c:v>
                      </c:pt>
                      <c:pt idx="2458">
                        <c:v>4.1815000000000005E-2</c:v>
                      </c:pt>
                      <c:pt idx="2459">
                        <c:v>4.1815500000000012E-2</c:v>
                      </c:pt>
                      <c:pt idx="2460">
                        <c:v>4.1823500000000007E-2</c:v>
                      </c:pt>
                      <c:pt idx="2461">
                        <c:v>4.183400000000001E-2</c:v>
                      </c:pt>
                      <c:pt idx="2462">
                        <c:v>4.1830500000000007E-2</c:v>
                      </c:pt>
                      <c:pt idx="2463">
                        <c:v>4.1839500000000009E-2</c:v>
                      </c:pt>
                      <c:pt idx="2464">
                        <c:v>4.1836500000000013E-2</c:v>
                      </c:pt>
                      <c:pt idx="2465">
                        <c:v>4.183650000000002E-2</c:v>
                      </c:pt>
                      <c:pt idx="2466">
                        <c:v>4.1835500000000019E-2</c:v>
                      </c:pt>
                      <c:pt idx="2467">
                        <c:v>4.1841000000000017E-2</c:v>
                      </c:pt>
                      <c:pt idx="2468">
                        <c:v>4.184650000000003E-2</c:v>
                      </c:pt>
                      <c:pt idx="2469">
                        <c:v>4.1848500000000025E-2</c:v>
                      </c:pt>
                      <c:pt idx="2470">
                        <c:v>4.185400000000003E-2</c:v>
                      </c:pt>
                      <c:pt idx="2471">
                        <c:v>4.1856000000000018E-2</c:v>
                      </c:pt>
                      <c:pt idx="2472">
                        <c:v>4.1860000000000015E-2</c:v>
                      </c:pt>
                      <c:pt idx="2473">
                        <c:v>4.1863500000000012E-2</c:v>
                      </c:pt>
                      <c:pt idx="2474">
                        <c:v>4.1860500000000016E-2</c:v>
                      </c:pt>
                      <c:pt idx="2475">
                        <c:v>4.1862500000000011E-2</c:v>
                      </c:pt>
                      <c:pt idx="2476">
                        <c:v>4.1863500000000019E-2</c:v>
                      </c:pt>
                      <c:pt idx="2477">
                        <c:v>4.186750000000003E-2</c:v>
                      </c:pt>
                      <c:pt idx="2478">
                        <c:v>4.1869500000000025E-2</c:v>
                      </c:pt>
                      <c:pt idx="2479">
                        <c:v>4.1880500000000022E-2</c:v>
                      </c:pt>
                      <c:pt idx="2480">
                        <c:v>4.1885000000000019E-2</c:v>
                      </c:pt>
                      <c:pt idx="2481">
                        <c:v>4.1882500000000017E-2</c:v>
                      </c:pt>
                      <c:pt idx="2482">
                        <c:v>4.1877500000000019E-2</c:v>
                      </c:pt>
                      <c:pt idx="2483">
                        <c:v>4.1876000000000017E-2</c:v>
                      </c:pt>
                      <c:pt idx="2484">
                        <c:v>4.1871000000000026E-2</c:v>
                      </c:pt>
                      <c:pt idx="2485">
                        <c:v>4.1869000000000024E-2</c:v>
                      </c:pt>
                      <c:pt idx="2486">
                        <c:v>4.1863500000000019E-2</c:v>
                      </c:pt>
                      <c:pt idx="2487">
                        <c:v>4.1850000000000026E-2</c:v>
                      </c:pt>
                      <c:pt idx="2488">
                        <c:v>4.1858500000000021E-2</c:v>
                      </c:pt>
                      <c:pt idx="2489">
                        <c:v>4.1861500000000017E-2</c:v>
                      </c:pt>
                      <c:pt idx="2490">
                        <c:v>4.1858500000000014E-2</c:v>
                      </c:pt>
                      <c:pt idx="2491">
                        <c:v>4.1861000000000016E-2</c:v>
                      </c:pt>
                      <c:pt idx="2492">
                        <c:v>4.1856000000000018E-2</c:v>
                      </c:pt>
                      <c:pt idx="2493">
                        <c:v>4.1850000000000012E-2</c:v>
                      </c:pt>
                      <c:pt idx="2494">
                        <c:v>4.1845500000000022E-2</c:v>
                      </c:pt>
                      <c:pt idx="2495">
                        <c:v>4.1846000000000022E-2</c:v>
                      </c:pt>
                      <c:pt idx="2496">
                        <c:v>4.1837000000000027E-2</c:v>
                      </c:pt>
                      <c:pt idx="2497">
                        <c:v>4.1835500000000032E-2</c:v>
                      </c:pt>
                      <c:pt idx="2498">
                        <c:v>4.1833500000000037E-2</c:v>
                      </c:pt>
                      <c:pt idx="2499">
                        <c:v>4.1836500000000033E-2</c:v>
                      </c:pt>
                      <c:pt idx="2500">
                        <c:v>4.1836500000000033E-2</c:v>
                      </c:pt>
                      <c:pt idx="2501">
                        <c:v>4.1832500000000036E-2</c:v>
                      </c:pt>
                      <c:pt idx="2502">
                        <c:v>4.1828500000000025E-2</c:v>
                      </c:pt>
                      <c:pt idx="2503">
                        <c:v>4.1827500000000024E-2</c:v>
                      </c:pt>
                      <c:pt idx="2504">
                        <c:v>4.1808500000000019E-2</c:v>
                      </c:pt>
                      <c:pt idx="2505">
                        <c:v>4.1807500000000025E-2</c:v>
                      </c:pt>
                      <c:pt idx="2506">
                        <c:v>4.1807000000000025E-2</c:v>
                      </c:pt>
                      <c:pt idx="2507">
                        <c:v>4.1804500000000022E-2</c:v>
                      </c:pt>
                      <c:pt idx="2508">
                        <c:v>4.1798000000000009E-2</c:v>
                      </c:pt>
                      <c:pt idx="2509">
                        <c:v>4.1798500000000009E-2</c:v>
                      </c:pt>
                      <c:pt idx="2510">
                        <c:v>4.1801500000000012E-2</c:v>
                      </c:pt>
                      <c:pt idx="2511">
                        <c:v>4.1794500000000012E-2</c:v>
                      </c:pt>
                      <c:pt idx="2512">
                        <c:v>4.1792500000000017E-2</c:v>
                      </c:pt>
                      <c:pt idx="2513">
                        <c:v>4.1789000000000014E-2</c:v>
                      </c:pt>
                      <c:pt idx="2514">
                        <c:v>4.1791000000000016E-2</c:v>
                      </c:pt>
                      <c:pt idx="2515">
                        <c:v>4.1789000000000021E-2</c:v>
                      </c:pt>
                      <c:pt idx="2516">
                        <c:v>4.1783500000000029E-2</c:v>
                      </c:pt>
                      <c:pt idx="2517">
                        <c:v>4.1779500000000025E-2</c:v>
                      </c:pt>
                      <c:pt idx="2518">
                        <c:v>4.1783500000000015E-2</c:v>
                      </c:pt>
                      <c:pt idx="2519">
                        <c:v>4.1780500000000019E-2</c:v>
                      </c:pt>
                      <c:pt idx="2520">
                        <c:v>4.1783500000000015E-2</c:v>
                      </c:pt>
                      <c:pt idx="2521">
                        <c:v>4.177850000000001E-2</c:v>
                      </c:pt>
                      <c:pt idx="2522">
                        <c:v>4.177500000000002E-2</c:v>
                      </c:pt>
                      <c:pt idx="2523">
                        <c:v>4.1773500000000012E-2</c:v>
                      </c:pt>
                      <c:pt idx="2524">
                        <c:v>4.1772499999999997E-2</c:v>
                      </c:pt>
                      <c:pt idx="2525">
                        <c:v>4.1770500000000016E-2</c:v>
                      </c:pt>
                      <c:pt idx="2526">
                        <c:v>4.1776500000000001E-2</c:v>
                      </c:pt>
                      <c:pt idx="2527">
                        <c:v>4.1779499999999997E-2</c:v>
                      </c:pt>
                      <c:pt idx="2528">
                        <c:v>4.1776999999999995E-2</c:v>
                      </c:pt>
                      <c:pt idx="2529">
                        <c:v>4.1779499999999997E-2</c:v>
                      </c:pt>
                      <c:pt idx="2530">
                        <c:v>4.1783999999999988E-2</c:v>
                      </c:pt>
                      <c:pt idx="2531">
                        <c:v>4.178649999999999E-2</c:v>
                      </c:pt>
                      <c:pt idx="2532">
                        <c:v>4.1785499999999989E-2</c:v>
                      </c:pt>
                      <c:pt idx="2533">
                        <c:v>4.1786999999999998E-2</c:v>
                      </c:pt>
                      <c:pt idx="2534">
                        <c:v>4.1785999999999997E-2</c:v>
                      </c:pt>
                      <c:pt idx="2535">
                        <c:v>4.1793999999999991E-2</c:v>
                      </c:pt>
                      <c:pt idx="2536">
                        <c:v>4.1798499999999988E-2</c:v>
                      </c:pt>
                      <c:pt idx="2537">
                        <c:v>4.1795999999999986E-2</c:v>
                      </c:pt>
                      <c:pt idx="2538">
                        <c:v>4.1797999999999995E-2</c:v>
                      </c:pt>
                      <c:pt idx="2539">
                        <c:v>4.1796499999999993E-2</c:v>
                      </c:pt>
                      <c:pt idx="2540">
                        <c:v>4.18035E-2</c:v>
                      </c:pt>
                      <c:pt idx="2541">
                        <c:v>4.1808499999999985E-2</c:v>
                      </c:pt>
                      <c:pt idx="2542">
                        <c:v>4.1807999999999984E-2</c:v>
                      </c:pt>
                      <c:pt idx="2543">
                        <c:v>4.1813499999999983E-2</c:v>
                      </c:pt>
                      <c:pt idx="2544">
                        <c:v>4.1810999999999987E-2</c:v>
                      </c:pt>
                      <c:pt idx="2545">
                        <c:v>4.181799999999998E-2</c:v>
                      </c:pt>
                      <c:pt idx="2546">
                        <c:v>4.1820499999999983E-2</c:v>
                      </c:pt>
                      <c:pt idx="2547">
                        <c:v>4.1823499999999979E-2</c:v>
                      </c:pt>
                      <c:pt idx="2548">
                        <c:v>4.1831999999999973E-2</c:v>
                      </c:pt>
                      <c:pt idx="2549">
                        <c:v>4.1827999999999983E-2</c:v>
                      </c:pt>
                      <c:pt idx="2550">
                        <c:v>4.1836999999999992E-2</c:v>
                      </c:pt>
                      <c:pt idx="2551">
                        <c:v>4.1835999999999977E-2</c:v>
                      </c:pt>
                      <c:pt idx="2552">
                        <c:v>4.1838999999999987E-2</c:v>
                      </c:pt>
                      <c:pt idx="2553">
                        <c:v>4.1835999999999977E-2</c:v>
                      </c:pt>
                      <c:pt idx="2554">
                        <c:v>4.1841999999999969E-2</c:v>
                      </c:pt>
                      <c:pt idx="2555">
                        <c:v>4.1842499999999977E-2</c:v>
                      </c:pt>
                      <c:pt idx="2556">
                        <c:v>4.184599999999998E-2</c:v>
                      </c:pt>
                      <c:pt idx="2557">
                        <c:v>4.1847999999999975E-2</c:v>
                      </c:pt>
                      <c:pt idx="2558">
                        <c:v>4.1856999999999978E-2</c:v>
                      </c:pt>
                      <c:pt idx="2559">
                        <c:v>4.1855499999999983E-2</c:v>
                      </c:pt>
                      <c:pt idx="2560">
                        <c:v>4.1859999999999981E-2</c:v>
                      </c:pt>
                      <c:pt idx="2561">
                        <c:v>4.1864499999999992E-2</c:v>
                      </c:pt>
                      <c:pt idx="2562">
                        <c:v>4.1858999999999986E-2</c:v>
                      </c:pt>
                      <c:pt idx="2563">
                        <c:v>4.1862999999999984E-2</c:v>
                      </c:pt>
                      <c:pt idx="2564">
                        <c:v>4.1866499999999987E-2</c:v>
                      </c:pt>
                      <c:pt idx="2565">
                        <c:v>4.187599999999999E-2</c:v>
                      </c:pt>
                      <c:pt idx="2566">
                        <c:v>4.1874499999999981E-2</c:v>
                      </c:pt>
                      <c:pt idx="2567">
                        <c:v>4.1873499999999987E-2</c:v>
                      </c:pt>
                      <c:pt idx="2568">
                        <c:v>4.1873999999999995E-2</c:v>
                      </c:pt>
                      <c:pt idx="2569">
                        <c:v>4.1876999999999984E-2</c:v>
                      </c:pt>
                      <c:pt idx="2570">
                        <c:v>4.1874499999999981E-2</c:v>
                      </c:pt>
                      <c:pt idx="2571">
                        <c:v>4.187349999999998E-2</c:v>
                      </c:pt>
                      <c:pt idx="2572">
                        <c:v>4.1878999999999993E-2</c:v>
                      </c:pt>
                      <c:pt idx="2573">
                        <c:v>4.1878499999999985E-2</c:v>
                      </c:pt>
                      <c:pt idx="2574">
                        <c:v>4.1882999999999983E-2</c:v>
                      </c:pt>
                      <c:pt idx="2575">
                        <c:v>4.1882500000000003E-2</c:v>
                      </c:pt>
                      <c:pt idx="2576">
                        <c:v>4.1882000000000003E-2</c:v>
                      </c:pt>
                      <c:pt idx="2577">
                        <c:v>4.1881000000000002E-2</c:v>
                      </c:pt>
                      <c:pt idx="2578">
                        <c:v>4.1882999999999997E-2</c:v>
                      </c:pt>
                      <c:pt idx="2579">
                        <c:v>4.1883499999999997E-2</c:v>
                      </c:pt>
                      <c:pt idx="2580">
                        <c:v>4.1884999999999992E-2</c:v>
                      </c:pt>
                      <c:pt idx="2581">
                        <c:v>4.1877999999999992E-2</c:v>
                      </c:pt>
                      <c:pt idx="2582">
                        <c:v>4.1882499999999982E-2</c:v>
                      </c:pt>
                      <c:pt idx="2583">
                        <c:v>4.1884499999999977E-2</c:v>
                      </c:pt>
                      <c:pt idx="2584">
                        <c:v>4.1876499999999976E-2</c:v>
                      </c:pt>
                      <c:pt idx="2585">
                        <c:v>4.1876499999999976E-2</c:v>
                      </c:pt>
                      <c:pt idx="2586">
                        <c:v>4.1876499999999976E-2</c:v>
                      </c:pt>
                      <c:pt idx="2587">
                        <c:v>4.1873999999999988E-2</c:v>
                      </c:pt>
                      <c:pt idx="2588">
                        <c:v>4.1874999999999982E-2</c:v>
                      </c:pt>
                      <c:pt idx="2589">
                        <c:v>4.1880999999999988E-2</c:v>
                      </c:pt>
                      <c:pt idx="2590">
                        <c:v>4.1877499999999984E-2</c:v>
                      </c:pt>
                      <c:pt idx="2591">
                        <c:v>4.1877999999999985E-2</c:v>
                      </c:pt>
                      <c:pt idx="2592">
                        <c:v>4.1880499999999987E-2</c:v>
                      </c:pt>
                      <c:pt idx="2593">
                        <c:v>4.1877499999999984E-2</c:v>
                      </c:pt>
                      <c:pt idx="2594">
                        <c:v>4.1876999999999977E-2</c:v>
                      </c:pt>
                      <c:pt idx="2595">
                        <c:v>4.1871999999999979E-2</c:v>
                      </c:pt>
                      <c:pt idx="2596">
                        <c:v>4.1870999999999971E-2</c:v>
                      </c:pt>
                      <c:pt idx="2597">
                        <c:v>4.1866999999999967E-2</c:v>
                      </c:pt>
                      <c:pt idx="2598">
                        <c:v>4.1869999999999977E-2</c:v>
                      </c:pt>
                      <c:pt idx="2599">
                        <c:v>4.1862499999999969E-2</c:v>
                      </c:pt>
                      <c:pt idx="2600">
                        <c:v>4.1858999999999966E-2</c:v>
                      </c:pt>
                      <c:pt idx="2601">
                        <c:v>4.1851999999999973E-2</c:v>
                      </c:pt>
                      <c:pt idx="2602">
                        <c:v>4.184599999999998E-2</c:v>
                      </c:pt>
                      <c:pt idx="2603">
                        <c:v>4.183849999999998E-2</c:v>
                      </c:pt>
                      <c:pt idx="2604">
                        <c:v>4.1836499999999992E-2</c:v>
                      </c:pt>
                      <c:pt idx="2605">
                        <c:v>4.1836999999999992E-2</c:v>
                      </c:pt>
                      <c:pt idx="2606">
                        <c:v>4.1838499999999987E-2</c:v>
                      </c:pt>
                      <c:pt idx="2607">
                        <c:v>4.1841499999999997E-2</c:v>
                      </c:pt>
                      <c:pt idx="2608">
                        <c:v>4.1834999999999997E-2</c:v>
                      </c:pt>
                      <c:pt idx="2609">
                        <c:v>4.1836499999999999E-2</c:v>
                      </c:pt>
                      <c:pt idx="2610">
                        <c:v>4.1826499999999996E-2</c:v>
                      </c:pt>
                      <c:pt idx="2611">
                        <c:v>4.1821999999999998E-2</c:v>
                      </c:pt>
                      <c:pt idx="2612">
                        <c:v>4.1819999999999996E-2</c:v>
                      </c:pt>
                      <c:pt idx="2613">
                        <c:v>4.1822999999999985E-2</c:v>
                      </c:pt>
                      <c:pt idx="2614">
                        <c:v>4.1821499999999991E-2</c:v>
                      </c:pt>
                      <c:pt idx="2615">
                        <c:v>4.1824499999999987E-2</c:v>
                      </c:pt>
                      <c:pt idx="2616">
                        <c:v>4.1820499999999997E-2</c:v>
                      </c:pt>
                      <c:pt idx="2617">
                        <c:v>4.1823999999999986E-2</c:v>
                      </c:pt>
                      <c:pt idx="2618">
                        <c:v>4.1822999999999978E-2</c:v>
                      </c:pt>
                      <c:pt idx="2619">
                        <c:v>4.1822499999999992E-2</c:v>
                      </c:pt>
                      <c:pt idx="2620">
                        <c:v>4.1822499999999992E-2</c:v>
                      </c:pt>
                      <c:pt idx="2621">
                        <c:v>4.1822499999999978E-2</c:v>
                      </c:pt>
                      <c:pt idx="2622">
                        <c:v>4.1816999999999972E-2</c:v>
                      </c:pt>
                      <c:pt idx="2623">
                        <c:v>4.1825499999999981E-2</c:v>
                      </c:pt>
                      <c:pt idx="2624">
                        <c:v>4.1819999999999989E-2</c:v>
                      </c:pt>
                      <c:pt idx="2625">
                        <c:v>4.1816999999999986E-2</c:v>
                      </c:pt>
                      <c:pt idx="2626">
                        <c:v>4.182499999999998E-2</c:v>
                      </c:pt>
                      <c:pt idx="2627">
                        <c:v>4.1825499999999981E-2</c:v>
                      </c:pt>
                      <c:pt idx="2628">
                        <c:v>4.1822499999999971E-2</c:v>
                      </c:pt>
                      <c:pt idx="2629">
                        <c:v>4.1828499999999977E-2</c:v>
                      </c:pt>
                      <c:pt idx="2630">
                        <c:v>4.1828999999999984E-2</c:v>
                      </c:pt>
                      <c:pt idx="2631">
                        <c:v>4.182749999999999E-2</c:v>
                      </c:pt>
                      <c:pt idx="2632">
                        <c:v>4.1832499999999981E-2</c:v>
                      </c:pt>
                      <c:pt idx="2633">
                        <c:v>4.1839499999999974E-2</c:v>
                      </c:pt>
                      <c:pt idx="2634">
                        <c:v>4.1834999999999997E-2</c:v>
                      </c:pt>
                      <c:pt idx="2635">
                        <c:v>4.1840999999999996E-2</c:v>
                      </c:pt>
                      <c:pt idx="2636">
                        <c:v>4.1843499999999992E-2</c:v>
                      </c:pt>
                      <c:pt idx="2637">
                        <c:v>4.1853000000000008E-2</c:v>
                      </c:pt>
                      <c:pt idx="2638">
                        <c:v>4.1850999999999999E-2</c:v>
                      </c:pt>
                      <c:pt idx="2639">
                        <c:v>4.1850000000000012E-2</c:v>
                      </c:pt>
                      <c:pt idx="2640">
                        <c:v>4.1849000000000004E-2</c:v>
                      </c:pt>
                      <c:pt idx="2641">
                        <c:v>4.1847000000000009E-2</c:v>
                      </c:pt>
                      <c:pt idx="2642">
                        <c:v>4.1843500000000006E-2</c:v>
                      </c:pt>
                      <c:pt idx="2643">
                        <c:v>4.1844000000000013E-2</c:v>
                      </c:pt>
                      <c:pt idx="2644">
                        <c:v>4.1844500000000021E-2</c:v>
                      </c:pt>
                      <c:pt idx="2645">
                        <c:v>4.1838000000000014E-2</c:v>
                      </c:pt>
                      <c:pt idx="2646">
                        <c:v>4.1841000000000017E-2</c:v>
                      </c:pt>
                      <c:pt idx="2647">
                        <c:v>4.1840000000000009E-2</c:v>
                      </c:pt>
                      <c:pt idx="2648">
                        <c:v>4.1837500000000007E-2</c:v>
                      </c:pt>
                      <c:pt idx="2649">
                        <c:v>4.1844500000000007E-2</c:v>
                      </c:pt>
                      <c:pt idx="2650">
                        <c:v>4.1837000000000006E-2</c:v>
                      </c:pt>
                      <c:pt idx="2651">
                        <c:v>4.1835500000000005E-2</c:v>
                      </c:pt>
                      <c:pt idx="2652">
                        <c:v>4.1831499999999994E-2</c:v>
                      </c:pt>
                      <c:pt idx="2653">
                        <c:v>4.1830499999999986E-2</c:v>
                      </c:pt>
                      <c:pt idx="2654">
                        <c:v>4.1819499999999989E-2</c:v>
                      </c:pt>
                      <c:pt idx="2655">
                        <c:v>4.1824499999999994E-2</c:v>
                      </c:pt>
                      <c:pt idx="2656">
                        <c:v>4.1823499999999993E-2</c:v>
                      </c:pt>
                      <c:pt idx="2657">
                        <c:v>4.1820000000000003E-2</c:v>
                      </c:pt>
                      <c:pt idx="2658">
                        <c:v>4.1815499999999999E-2</c:v>
                      </c:pt>
                      <c:pt idx="2659">
                        <c:v>4.1816500000000006E-2</c:v>
                      </c:pt>
                      <c:pt idx="2660">
                        <c:v>4.1808499999999998E-2</c:v>
                      </c:pt>
                      <c:pt idx="2661">
                        <c:v>4.1804499999999994E-2</c:v>
                      </c:pt>
                      <c:pt idx="2662">
                        <c:v>4.1804499999999994E-2</c:v>
                      </c:pt>
                      <c:pt idx="2663">
                        <c:v>4.1794499999999991E-2</c:v>
                      </c:pt>
                      <c:pt idx="2664">
                        <c:v>4.1799999999999997E-2</c:v>
                      </c:pt>
                      <c:pt idx="2665">
                        <c:v>4.1794999999999992E-2</c:v>
                      </c:pt>
                      <c:pt idx="2666">
                        <c:v>4.1802999999999993E-2</c:v>
                      </c:pt>
                      <c:pt idx="2667">
                        <c:v>4.1798499999999988E-2</c:v>
                      </c:pt>
                      <c:pt idx="2668">
                        <c:v>4.1795499999999992E-2</c:v>
                      </c:pt>
                      <c:pt idx="2669">
                        <c:v>4.1795499999999979E-2</c:v>
                      </c:pt>
                      <c:pt idx="2670">
                        <c:v>4.1793999999999984E-2</c:v>
                      </c:pt>
                      <c:pt idx="2671">
                        <c:v>4.1791999999999989E-2</c:v>
                      </c:pt>
                      <c:pt idx="2672">
                        <c:v>4.1792499999999989E-2</c:v>
                      </c:pt>
                      <c:pt idx="2673">
                        <c:v>4.1791499999999988E-2</c:v>
                      </c:pt>
                      <c:pt idx="2674">
                        <c:v>4.1795999999999986E-2</c:v>
                      </c:pt>
                      <c:pt idx="2675">
                        <c:v>4.1797499999999987E-2</c:v>
                      </c:pt>
                      <c:pt idx="2676">
                        <c:v>4.1800999999999998E-2</c:v>
                      </c:pt>
                      <c:pt idx="2677">
                        <c:v>4.1796999999999994E-2</c:v>
                      </c:pt>
                      <c:pt idx="2678">
                        <c:v>4.1803499999999987E-2</c:v>
                      </c:pt>
                      <c:pt idx="2679">
                        <c:v>4.1800999999999998E-2</c:v>
                      </c:pt>
                      <c:pt idx="2680">
                        <c:v>4.1793999999999991E-2</c:v>
                      </c:pt>
                      <c:pt idx="2681">
                        <c:v>4.18035E-2</c:v>
                      </c:pt>
                      <c:pt idx="2682">
                        <c:v>4.1803999999999994E-2</c:v>
                      </c:pt>
                      <c:pt idx="2683">
                        <c:v>4.1811499999999995E-2</c:v>
                      </c:pt>
                      <c:pt idx="2684">
                        <c:v>4.1818999999999995E-2</c:v>
                      </c:pt>
                      <c:pt idx="2685">
                        <c:v>4.1827500000000004E-2</c:v>
                      </c:pt>
                      <c:pt idx="2686">
                        <c:v>4.1830500000000007E-2</c:v>
                      </c:pt>
                      <c:pt idx="2687">
                        <c:v>4.1839000000000001E-2</c:v>
                      </c:pt>
                      <c:pt idx="2688">
                        <c:v>4.1839499999999995E-2</c:v>
                      </c:pt>
                      <c:pt idx="2689">
                        <c:v>4.1848999999999997E-2</c:v>
                      </c:pt>
                      <c:pt idx="2690">
                        <c:v>4.1853999999999995E-2</c:v>
                      </c:pt>
                      <c:pt idx="2691">
                        <c:v>4.1860999999999995E-2</c:v>
                      </c:pt>
                      <c:pt idx="2692">
                        <c:v>4.1868499999999996E-2</c:v>
                      </c:pt>
                      <c:pt idx="2693">
                        <c:v>4.1878499999999992E-2</c:v>
                      </c:pt>
                      <c:pt idx="2694">
                        <c:v>4.1884499999999998E-2</c:v>
                      </c:pt>
                      <c:pt idx="2695">
                        <c:v>4.1890999999999991E-2</c:v>
                      </c:pt>
                      <c:pt idx="2696">
                        <c:v>4.1895499999999981E-2</c:v>
                      </c:pt>
                      <c:pt idx="2697">
                        <c:v>4.1902999999999989E-2</c:v>
                      </c:pt>
                      <c:pt idx="2698">
                        <c:v>4.1905499999999991E-2</c:v>
                      </c:pt>
                      <c:pt idx="2699">
                        <c:v>4.1907999999999987E-2</c:v>
                      </c:pt>
                      <c:pt idx="2700">
                        <c:v>4.1913499999999979E-2</c:v>
                      </c:pt>
                      <c:pt idx="2701">
                        <c:v>4.1915499999999987E-2</c:v>
                      </c:pt>
                      <c:pt idx="2702">
                        <c:v>4.1917499999999969E-2</c:v>
                      </c:pt>
                      <c:pt idx="2703">
                        <c:v>4.1922499999999981E-2</c:v>
                      </c:pt>
                      <c:pt idx="2704">
                        <c:v>4.1938499999999983E-2</c:v>
                      </c:pt>
                      <c:pt idx="2705">
                        <c:v>4.1943999999999981E-2</c:v>
                      </c:pt>
                      <c:pt idx="2706">
                        <c:v>4.1941499999999972E-2</c:v>
                      </c:pt>
                      <c:pt idx="2707">
                        <c:v>4.1938999999999976E-2</c:v>
                      </c:pt>
                      <c:pt idx="2708">
                        <c:v>4.1948499999999979E-2</c:v>
                      </c:pt>
                      <c:pt idx="2709">
                        <c:v>4.1945499999999997E-2</c:v>
                      </c:pt>
                      <c:pt idx="2710">
                        <c:v>4.1945999999999997E-2</c:v>
                      </c:pt>
                      <c:pt idx="2711">
                        <c:v>4.1954499999999992E-2</c:v>
                      </c:pt>
                      <c:pt idx="2712">
                        <c:v>4.1955499999999993E-2</c:v>
                      </c:pt>
                      <c:pt idx="2713">
                        <c:v>4.1953999999999991E-2</c:v>
                      </c:pt>
                      <c:pt idx="2714">
                        <c:v>4.1954000000000005E-2</c:v>
                      </c:pt>
                      <c:pt idx="2715">
                        <c:v>4.1952499999999997E-2</c:v>
                      </c:pt>
                      <c:pt idx="2716">
                        <c:v>4.1953500000000005E-2</c:v>
                      </c:pt>
                      <c:pt idx="2717">
                        <c:v>4.1957499999999995E-2</c:v>
                      </c:pt>
                      <c:pt idx="2718">
                        <c:v>4.1953999999999991E-2</c:v>
                      </c:pt>
                      <c:pt idx="2719">
                        <c:v>4.1954499999999992E-2</c:v>
                      </c:pt>
                      <c:pt idx="2720">
                        <c:v>4.1942999999999994E-2</c:v>
                      </c:pt>
                      <c:pt idx="2721">
                        <c:v>4.1947999999999992E-2</c:v>
                      </c:pt>
                      <c:pt idx="2722">
                        <c:v>4.194549999999999E-2</c:v>
                      </c:pt>
                      <c:pt idx="2723">
                        <c:v>4.1949999999999987E-2</c:v>
                      </c:pt>
                      <c:pt idx="2724">
                        <c:v>4.1948499999999986E-2</c:v>
                      </c:pt>
                      <c:pt idx="2725">
                        <c:v>4.194549999999999E-2</c:v>
                      </c:pt>
                      <c:pt idx="2726">
                        <c:v>4.1946499999999984E-2</c:v>
                      </c:pt>
                      <c:pt idx="2727">
                        <c:v>4.1941499999999979E-2</c:v>
                      </c:pt>
                      <c:pt idx="2728">
                        <c:v>4.1945999999999976E-2</c:v>
                      </c:pt>
                      <c:pt idx="2729">
                        <c:v>4.1946499999999984E-2</c:v>
                      </c:pt>
                      <c:pt idx="2730">
                        <c:v>4.1949999999999987E-2</c:v>
                      </c:pt>
                      <c:pt idx="2731">
                        <c:v>4.1946999999999991E-2</c:v>
                      </c:pt>
                      <c:pt idx="2732">
                        <c:v>4.1945999999999983E-2</c:v>
                      </c:pt>
                      <c:pt idx="2733">
                        <c:v>4.1948499999999986E-2</c:v>
                      </c:pt>
                      <c:pt idx="2734">
                        <c:v>4.1943499999999981E-2</c:v>
                      </c:pt>
                      <c:pt idx="2735">
                        <c:v>4.1941499999999986E-2</c:v>
                      </c:pt>
                      <c:pt idx="2736">
                        <c:v>4.1942999999999994E-2</c:v>
                      </c:pt>
                      <c:pt idx="2737">
                        <c:v>4.19485E-2</c:v>
                      </c:pt>
                      <c:pt idx="2738">
                        <c:v>4.1953999999999991E-2</c:v>
                      </c:pt>
                      <c:pt idx="2739">
                        <c:v>4.195249999999999E-2</c:v>
                      </c:pt>
                      <c:pt idx="2740">
                        <c:v>4.1955499999999993E-2</c:v>
                      </c:pt>
                      <c:pt idx="2741">
                        <c:v>4.1949999999999994E-2</c:v>
                      </c:pt>
                      <c:pt idx="2742">
                        <c:v>4.1956E-2</c:v>
                      </c:pt>
                      <c:pt idx="2743">
                        <c:v>4.1952499999999997E-2</c:v>
                      </c:pt>
                      <c:pt idx="2744">
                        <c:v>4.1958500000000003E-2</c:v>
                      </c:pt>
                      <c:pt idx="2745">
                        <c:v>4.1954499999999992E-2</c:v>
                      </c:pt>
                      <c:pt idx="2746">
                        <c:v>4.1953999999999991E-2</c:v>
                      </c:pt>
                      <c:pt idx="2747">
                        <c:v>4.19555E-2</c:v>
                      </c:pt>
                      <c:pt idx="2748">
                        <c:v>4.1952499999999997E-2</c:v>
                      </c:pt>
                      <c:pt idx="2749">
                        <c:v>4.1950000000000001E-2</c:v>
                      </c:pt>
                      <c:pt idx="2750">
                        <c:v>4.1949999999999994E-2</c:v>
                      </c:pt>
                      <c:pt idx="2751">
                        <c:v>4.1951499999999989E-2</c:v>
                      </c:pt>
                      <c:pt idx="2752">
                        <c:v>4.1952999999999997E-2</c:v>
                      </c:pt>
                      <c:pt idx="2753">
                        <c:v>4.1963499999999987E-2</c:v>
                      </c:pt>
                      <c:pt idx="2754">
                        <c:v>4.1964999999999975E-2</c:v>
                      </c:pt>
                      <c:pt idx="2755">
                        <c:v>4.1964999999999988E-2</c:v>
                      </c:pt>
                      <c:pt idx="2756">
                        <c:v>4.1966999999999983E-2</c:v>
                      </c:pt>
                      <c:pt idx="2757">
                        <c:v>4.1964999999999988E-2</c:v>
                      </c:pt>
                      <c:pt idx="2758">
                        <c:v>4.1962999999999979E-2</c:v>
                      </c:pt>
                      <c:pt idx="2759">
                        <c:v>4.1969499999999986E-2</c:v>
                      </c:pt>
                      <c:pt idx="2760">
                        <c:v>4.1969999999999973E-2</c:v>
                      </c:pt>
                      <c:pt idx="2761">
                        <c:v>4.1974999999999991E-2</c:v>
                      </c:pt>
                      <c:pt idx="2762">
                        <c:v>4.1983999999999987E-2</c:v>
                      </c:pt>
                      <c:pt idx="2763">
                        <c:v>4.1987499999999983E-2</c:v>
                      </c:pt>
                      <c:pt idx="2764">
                        <c:v>4.1985999999999982E-2</c:v>
                      </c:pt>
                      <c:pt idx="2765">
                        <c:v>4.1984999999999981E-2</c:v>
                      </c:pt>
                      <c:pt idx="2766">
                        <c:v>4.1995999999999978E-2</c:v>
                      </c:pt>
                      <c:pt idx="2767">
                        <c:v>4.2001499999999983E-2</c:v>
                      </c:pt>
                      <c:pt idx="2768">
                        <c:v>4.2001999999999991E-2</c:v>
                      </c:pt>
                      <c:pt idx="2769">
                        <c:v>4.2000500000000003E-2</c:v>
                      </c:pt>
                      <c:pt idx="2770">
                        <c:v>4.200799999999999E-2</c:v>
                      </c:pt>
                      <c:pt idx="2771">
                        <c:v>4.2014000000000003E-2</c:v>
                      </c:pt>
                      <c:pt idx="2772">
                        <c:v>4.2008999999999998E-2</c:v>
                      </c:pt>
                      <c:pt idx="2773">
                        <c:v>4.2017499999999999E-2</c:v>
                      </c:pt>
                      <c:pt idx="2774">
                        <c:v>4.2022999999999991E-2</c:v>
                      </c:pt>
                      <c:pt idx="2775">
                        <c:v>4.2025999999999994E-2</c:v>
                      </c:pt>
                      <c:pt idx="2776">
                        <c:v>4.2031499999999992E-2</c:v>
                      </c:pt>
                      <c:pt idx="2777">
                        <c:v>4.2035499999999996E-2</c:v>
                      </c:pt>
                      <c:pt idx="2778">
                        <c:v>4.2034499999999995E-2</c:v>
                      </c:pt>
                      <c:pt idx="2779">
                        <c:v>4.2040999999999974E-2</c:v>
                      </c:pt>
                      <c:pt idx="2780">
                        <c:v>4.2042499999999976E-2</c:v>
                      </c:pt>
                      <c:pt idx="2781">
                        <c:v>4.205049999999997E-2</c:v>
                      </c:pt>
                      <c:pt idx="2782">
                        <c:v>4.2056499999999969E-2</c:v>
                      </c:pt>
                      <c:pt idx="2783">
                        <c:v>4.2056499999999969E-2</c:v>
                      </c:pt>
                      <c:pt idx="2784">
                        <c:v>4.2068999999999974E-2</c:v>
                      </c:pt>
                      <c:pt idx="2785">
                        <c:v>4.2075999999999975E-2</c:v>
                      </c:pt>
                      <c:pt idx="2786">
                        <c:v>4.207799999999997E-2</c:v>
                      </c:pt>
                      <c:pt idx="2787">
                        <c:v>4.2084999999999984E-2</c:v>
                      </c:pt>
                      <c:pt idx="2788">
                        <c:v>4.2086999999999986E-2</c:v>
                      </c:pt>
                      <c:pt idx="2789">
                        <c:v>4.209549999999998E-2</c:v>
                      </c:pt>
                      <c:pt idx="2790">
                        <c:v>4.2095999999999995E-2</c:v>
                      </c:pt>
                      <c:pt idx="2791">
                        <c:v>4.2108499999999986E-2</c:v>
                      </c:pt>
                      <c:pt idx="2792">
                        <c:v>4.2108999999999994E-2</c:v>
                      </c:pt>
                      <c:pt idx="2793">
                        <c:v>4.2122E-2</c:v>
                      </c:pt>
                      <c:pt idx="2794">
                        <c:v>4.2127000000000005E-2</c:v>
                      </c:pt>
                      <c:pt idx="2795">
                        <c:v>4.2134000000000012E-2</c:v>
                      </c:pt>
                      <c:pt idx="2796">
                        <c:v>4.2138499999999995E-2</c:v>
                      </c:pt>
                      <c:pt idx="2797">
                        <c:v>4.2141999999999999E-2</c:v>
                      </c:pt>
                      <c:pt idx="2798">
                        <c:v>4.2146500000000003E-2</c:v>
                      </c:pt>
                      <c:pt idx="2799">
                        <c:v>4.2158000000000001E-2</c:v>
                      </c:pt>
                      <c:pt idx="2800">
                        <c:v>4.2171500000000001E-2</c:v>
                      </c:pt>
                      <c:pt idx="2801">
                        <c:v>4.2180999999999996E-2</c:v>
                      </c:pt>
                      <c:pt idx="2802">
                        <c:v>4.2164499999999994E-2</c:v>
                      </c:pt>
                      <c:pt idx="2803">
                        <c:v>4.2171999999999994E-2</c:v>
                      </c:pt>
                      <c:pt idx="2804">
                        <c:v>4.2169999999999978E-2</c:v>
                      </c:pt>
                      <c:pt idx="2805">
                        <c:v>4.2166499999999975E-2</c:v>
                      </c:pt>
                      <c:pt idx="2806">
                        <c:v>4.2163499999999986E-2</c:v>
                      </c:pt>
                      <c:pt idx="2807">
                        <c:v>4.216449999999998E-2</c:v>
                      </c:pt>
                      <c:pt idx="2808">
                        <c:v>4.2169999999999978E-2</c:v>
                      </c:pt>
                      <c:pt idx="2809">
                        <c:v>4.2171499999999987E-2</c:v>
                      </c:pt>
                      <c:pt idx="2810">
                        <c:v>4.2177999999999986E-2</c:v>
                      </c:pt>
                      <c:pt idx="2811">
                        <c:v>4.2180999999999982E-2</c:v>
                      </c:pt>
                      <c:pt idx="2812">
                        <c:v>4.2183499999999985E-2</c:v>
                      </c:pt>
                      <c:pt idx="2813">
                        <c:v>4.2180999999999989E-2</c:v>
                      </c:pt>
                      <c:pt idx="2814">
                        <c:v>4.218849999999999E-2</c:v>
                      </c:pt>
                      <c:pt idx="2815">
                        <c:v>4.2189999999999984E-2</c:v>
                      </c:pt>
                      <c:pt idx="2816">
                        <c:v>4.2189499999999977E-2</c:v>
                      </c:pt>
                      <c:pt idx="2817">
                        <c:v>4.2195499999999983E-2</c:v>
                      </c:pt>
                      <c:pt idx="2818">
                        <c:v>4.2198499999999986E-2</c:v>
                      </c:pt>
                      <c:pt idx="2819">
                        <c:v>4.2197999999999979E-2</c:v>
                      </c:pt>
                      <c:pt idx="2820">
                        <c:v>4.219949999999998E-2</c:v>
                      </c:pt>
                      <c:pt idx="2821">
                        <c:v>4.2207499999999981E-2</c:v>
                      </c:pt>
                      <c:pt idx="2822">
                        <c:v>4.2214999999999982E-2</c:v>
                      </c:pt>
                      <c:pt idx="2823">
                        <c:v>4.2216999999999984E-2</c:v>
                      </c:pt>
                      <c:pt idx="2824">
                        <c:v>4.2228499999999981E-2</c:v>
                      </c:pt>
                      <c:pt idx="2825">
                        <c:v>4.2234999999999988E-2</c:v>
                      </c:pt>
                      <c:pt idx="2826">
                        <c:v>4.224099999999998E-2</c:v>
                      </c:pt>
                      <c:pt idx="2827">
                        <c:v>4.2245499999999964E-2</c:v>
                      </c:pt>
                      <c:pt idx="2828">
                        <c:v>4.2252999999999964E-2</c:v>
                      </c:pt>
                      <c:pt idx="2829">
                        <c:v>4.2267999999999965E-2</c:v>
                      </c:pt>
                      <c:pt idx="2830">
                        <c:v>4.227699999999996E-2</c:v>
                      </c:pt>
                      <c:pt idx="2831">
                        <c:v>4.2288499999999958E-2</c:v>
                      </c:pt>
                      <c:pt idx="2832">
                        <c:v>4.2294499999999964E-2</c:v>
                      </c:pt>
                      <c:pt idx="2833">
                        <c:v>4.2290999999999974E-2</c:v>
                      </c:pt>
                      <c:pt idx="2834">
                        <c:v>4.2311999999999968E-2</c:v>
                      </c:pt>
                      <c:pt idx="2835">
                        <c:v>4.2303499999999966E-2</c:v>
                      </c:pt>
                      <c:pt idx="2836">
                        <c:v>4.231499999999995E-2</c:v>
                      </c:pt>
                      <c:pt idx="2837">
                        <c:v>4.2315999999999958E-2</c:v>
                      </c:pt>
                      <c:pt idx="2838">
                        <c:v>4.2324999999999967E-2</c:v>
                      </c:pt>
                      <c:pt idx="2839">
                        <c:v>4.2331499999999973E-2</c:v>
                      </c:pt>
                      <c:pt idx="2840">
                        <c:v>4.2342999999999978E-2</c:v>
                      </c:pt>
                      <c:pt idx="2841">
                        <c:v>4.234849999999999E-2</c:v>
                      </c:pt>
                      <c:pt idx="2842">
                        <c:v>4.2360499999999988E-2</c:v>
                      </c:pt>
                      <c:pt idx="2843">
                        <c:v>4.2366499999999981E-2</c:v>
                      </c:pt>
                      <c:pt idx="2844">
                        <c:v>4.237249999999998E-2</c:v>
                      </c:pt>
                      <c:pt idx="2845">
                        <c:v>4.237999999999998E-2</c:v>
                      </c:pt>
                      <c:pt idx="2846">
                        <c:v>4.2384999999999978E-2</c:v>
                      </c:pt>
                      <c:pt idx="2847">
                        <c:v>4.2388999999999975E-2</c:v>
                      </c:pt>
                      <c:pt idx="2848">
                        <c:v>4.2396499999999983E-2</c:v>
                      </c:pt>
                      <c:pt idx="2849">
                        <c:v>4.2394999999999988E-2</c:v>
                      </c:pt>
                      <c:pt idx="2850">
                        <c:v>4.2403499999999976E-2</c:v>
                      </c:pt>
                      <c:pt idx="2851">
                        <c:v>4.241449999999998E-2</c:v>
                      </c:pt>
                      <c:pt idx="2852">
                        <c:v>4.2423499999999975E-2</c:v>
                      </c:pt>
                      <c:pt idx="2853">
                        <c:v>4.2431499999999983E-2</c:v>
                      </c:pt>
                      <c:pt idx="2854">
                        <c:v>4.2438999999999977E-2</c:v>
                      </c:pt>
                      <c:pt idx="2855">
                        <c:v>4.2436499999999981E-2</c:v>
                      </c:pt>
                      <c:pt idx="2856">
                        <c:v>4.2442999999999974E-2</c:v>
                      </c:pt>
                      <c:pt idx="2857">
                        <c:v>4.244899999999998E-2</c:v>
                      </c:pt>
                      <c:pt idx="2858">
                        <c:v>4.2462499999999979E-2</c:v>
                      </c:pt>
                      <c:pt idx="2859">
                        <c:v>4.2464999999999982E-2</c:v>
                      </c:pt>
                      <c:pt idx="2860">
                        <c:v>4.247699999999998E-2</c:v>
                      </c:pt>
                      <c:pt idx="2861">
                        <c:v>4.2481499999999978E-2</c:v>
                      </c:pt>
                      <c:pt idx="2862">
                        <c:v>4.2493999999999976E-2</c:v>
                      </c:pt>
                      <c:pt idx="2863">
                        <c:v>4.2506499999999975E-2</c:v>
                      </c:pt>
                      <c:pt idx="2864">
                        <c:v>4.2505999999999988E-2</c:v>
                      </c:pt>
                      <c:pt idx="2865">
                        <c:v>4.2513999999999982E-2</c:v>
                      </c:pt>
                      <c:pt idx="2866">
                        <c:v>4.2512499999999988E-2</c:v>
                      </c:pt>
                      <c:pt idx="2867">
                        <c:v>4.2522000000000004E-2</c:v>
                      </c:pt>
                      <c:pt idx="2868">
                        <c:v>4.2531000000000006E-2</c:v>
                      </c:pt>
                      <c:pt idx="2869">
                        <c:v>4.2538499999999993E-2</c:v>
                      </c:pt>
                      <c:pt idx="2870">
                        <c:v>4.2539999999999994E-2</c:v>
                      </c:pt>
                      <c:pt idx="2871">
                        <c:v>4.2551499999999992E-2</c:v>
                      </c:pt>
                      <c:pt idx="2872">
                        <c:v>4.2553500000000001E-2</c:v>
                      </c:pt>
                      <c:pt idx="2873">
                        <c:v>4.2567000000000001E-2</c:v>
                      </c:pt>
                      <c:pt idx="2874">
                        <c:v>4.2568500000000016E-2</c:v>
                      </c:pt>
                      <c:pt idx="2875">
                        <c:v>4.2576500000000017E-2</c:v>
                      </c:pt>
                      <c:pt idx="2876">
                        <c:v>4.2583500000000017E-2</c:v>
                      </c:pt>
                      <c:pt idx="2877">
                        <c:v>4.2586000000000006E-2</c:v>
                      </c:pt>
                      <c:pt idx="2878">
                        <c:v>4.2630500000000009E-2</c:v>
                      </c:pt>
                      <c:pt idx="2879">
                        <c:v>4.2640000000000004E-2</c:v>
                      </c:pt>
                      <c:pt idx="2880">
                        <c:v>4.2651000000000015E-2</c:v>
                      </c:pt>
                      <c:pt idx="2881">
                        <c:v>4.2646500000000011E-2</c:v>
                      </c:pt>
                      <c:pt idx="2882">
                        <c:v>4.2647500000000012E-2</c:v>
                      </c:pt>
                      <c:pt idx="2883">
                        <c:v>4.2650000000000007E-2</c:v>
                      </c:pt>
                      <c:pt idx="2884">
                        <c:v>4.2652000000000009E-2</c:v>
                      </c:pt>
                      <c:pt idx="2885">
                        <c:v>4.2651500000000002E-2</c:v>
                      </c:pt>
                      <c:pt idx="2886">
                        <c:v>4.2657000000000007E-2</c:v>
                      </c:pt>
                      <c:pt idx="2887">
                        <c:v>4.265950000000001E-2</c:v>
                      </c:pt>
                      <c:pt idx="2888">
                        <c:v>4.2668000000000011E-2</c:v>
                      </c:pt>
                      <c:pt idx="2889">
                        <c:v>4.2669999999999993E-2</c:v>
                      </c:pt>
                      <c:pt idx="2890">
                        <c:v>4.2679500000000002E-2</c:v>
                      </c:pt>
                      <c:pt idx="2891">
                        <c:v>4.2680000000000017E-2</c:v>
                      </c:pt>
                      <c:pt idx="2892">
                        <c:v>4.2681500000000011E-2</c:v>
                      </c:pt>
                      <c:pt idx="2893">
                        <c:v>4.2690000000000013E-2</c:v>
                      </c:pt>
                      <c:pt idx="2894">
                        <c:v>4.2697500000000013E-2</c:v>
                      </c:pt>
                      <c:pt idx="2895">
                        <c:v>4.2701500000000003E-2</c:v>
                      </c:pt>
                      <c:pt idx="2896">
                        <c:v>4.2707999999999996E-2</c:v>
                      </c:pt>
                      <c:pt idx="2897">
                        <c:v>4.2720000000000001E-2</c:v>
                      </c:pt>
                      <c:pt idx="2898">
                        <c:v>4.2735500000000003E-2</c:v>
                      </c:pt>
                      <c:pt idx="2899">
                        <c:v>4.2735000000000002E-2</c:v>
                      </c:pt>
                      <c:pt idx="2900">
                        <c:v>4.2742000000000002E-2</c:v>
                      </c:pt>
                      <c:pt idx="2901">
                        <c:v>4.2747500000000008E-2</c:v>
                      </c:pt>
                      <c:pt idx="2902">
                        <c:v>4.2760500000000007E-2</c:v>
                      </c:pt>
                      <c:pt idx="2903">
                        <c:v>4.2763499999999996E-2</c:v>
                      </c:pt>
                      <c:pt idx="2904">
                        <c:v>4.2776000000000008E-2</c:v>
                      </c:pt>
                      <c:pt idx="2905">
                        <c:v>4.2784499999999996E-2</c:v>
                      </c:pt>
                      <c:pt idx="2906">
                        <c:v>4.2796000000000001E-2</c:v>
                      </c:pt>
                      <c:pt idx="2907">
                        <c:v>4.2806499999999997E-2</c:v>
                      </c:pt>
                      <c:pt idx="2908">
                        <c:v>4.2811999999999989E-2</c:v>
                      </c:pt>
                      <c:pt idx="2909">
                        <c:v>4.2820999999999991E-2</c:v>
                      </c:pt>
                      <c:pt idx="2910">
                        <c:v>4.2828999999999999E-2</c:v>
                      </c:pt>
                      <c:pt idx="2911">
                        <c:v>4.2830500000000001E-2</c:v>
                      </c:pt>
                      <c:pt idx="2912">
                        <c:v>4.2839500000000003E-2</c:v>
                      </c:pt>
                      <c:pt idx="2913">
                        <c:v>4.2853999999999989E-2</c:v>
                      </c:pt>
                      <c:pt idx="2914">
                        <c:v>4.2891499999999985E-2</c:v>
                      </c:pt>
                      <c:pt idx="2915">
                        <c:v>4.2895499999999975E-2</c:v>
                      </c:pt>
                      <c:pt idx="2916">
                        <c:v>4.2896499999999983E-2</c:v>
                      </c:pt>
                      <c:pt idx="2917">
                        <c:v>4.2915999999999982E-2</c:v>
                      </c:pt>
                      <c:pt idx="2918">
                        <c:v>4.2918999999999985E-2</c:v>
                      </c:pt>
                      <c:pt idx="2919">
                        <c:v>4.2918499999999978E-2</c:v>
                      </c:pt>
                      <c:pt idx="2920">
                        <c:v>4.2931999999999977E-2</c:v>
                      </c:pt>
                      <c:pt idx="2921">
                        <c:v>4.292799999999998E-2</c:v>
                      </c:pt>
                      <c:pt idx="2922">
                        <c:v>4.2941999999999994E-2</c:v>
                      </c:pt>
                      <c:pt idx="2923">
                        <c:v>4.2941499999999987E-2</c:v>
                      </c:pt>
                      <c:pt idx="2924">
                        <c:v>4.2947499999999986E-2</c:v>
                      </c:pt>
                      <c:pt idx="2925">
                        <c:v>4.2954499999999979E-2</c:v>
                      </c:pt>
                      <c:pt idx="2926">
                        <c:v>4.2953499999999992E-2</c:v>
                      </c:pt>
                      <c:pt idx="2927">
                        <c:v>4.2966999999999984E-2</c:v>
                      </c:pt>
                      <c:pt idx="2928">
                        <c:v>4.2972999999999997E-2</c:v>
                      </c:pt>
                      <c:pt idx="2929">
                        <c:v>4.2973499999999998E-2</c:v>
                      </c:pt>
                      <c:pt idx="2930">
                        <c:v>4.2977499999999995E-2</c:v>
                      </c:pt>
                      <c:pt idx="2931">
                        <c:v>4.2989000000000006E-2</c:v>
                      </c:pt>
                      <c:pt idx="2932">
                        <c:v>4.2996500000000007E-2</c:v>
                      </c:pt>
                      <c:pt idx="2933">
                        <c:v>4.3004999999999995E-2</c:v>
                      </c:pt>
                      <c:pt idx="2934">
                        <c:v>4.3016999999999986E-2</c:v>
                      </c:pt>
                      <c:pt idx="2935">
                        <c:v>4.3017499999999986E-2</c:v>
                      </c:pt>
                      <c:pt idx="2936">
                        <c:v>4.3021499999999983E-2</c:v>
                      </c:pt>
                      <c:pt idx="2937">
                        <c:v>4.3022999999999992E-2</c:v>
                      </c:pt>
                      <c:pt idx="2938">
                        <c:v>4.3024999999999987E-2</c:v>
                      </c:pt>
                      <c:pt idx="2939">
                        <c:v>4.3030499999999992E-2</c:v>
                      </c:pt>
                      <c:pt idx="2940">
                        <c:v>4.3032000000000001E-2</c:v>
                      </c:pt>
                      <c:pt idx="2941">
                        <c:v>4.3043500000000005E-2</c:v>
                      </c:pt>
                      <c:pt idx="2942">
                        <c:v>4.3047000000000002E-2</c:v>
                      </c:pt>
                      <c:pt idx="2943">
                        <c:v>4.305500000000001E-2</c:v>
                      </c:pt>
                      <c:pt idx="2944">
                        <c:v>4.3063000000000011E-2</c:v>
                      </c:pt>
                      <c:pt idx="2945">
                        <c:v>4.3074500000000022E-2</c:v>
                      </c:pt>
                      <c:pt idx="2946">
                        <c:v>4.3082000000000009E-2</c:v>
                      </c:pt>
                      <c:pt idx="2947">
                        <c:v>4.3089500000000024E-2</c:v>
                      </c:pt>
                      <c:pt idx="2948">
                        <c:v>4.3092000000000026E-2</c:v>
                      </c:pt>
                      <c:pt idx="2949">
                        <c:v>4.3099000000000026E-2</c:v>
                      </c:pt>
                      <c:pt idx="2950">
                        <c:v>4.3098500000000026E-2</c:v>
                      </c:pt>
                      <c:pt idx="2951">
                        <c:v>4.310650000000002E-2</c:v>
                      </c:pt>
                      <c:pt idx="2952">
                        <c:v>4.3113000000000012E-2</c:v>
                      </c:pt>
                      <c:pt idx="2953">
                        <c:v>4.3121E-2</c:v>
                      </c:pt>
                      <c:pt idx="2954">
                        <c:v>4.3124999999999997E-2</c:v>
                      </c:pt>
                      <c:pt idx="2955">
                        <c:v>4.3130499999999988E-2</c:v>
                      </c:pt>
                      <c:pt idx="2956">
                        <c:v>4.3131999999999983E-2</c:v>
                      </c:pt>
                      <c:pt idx="2957">
                        <c:v>4.3138999999999983E-2</c:v>
                      </c:pt>
                      <c:pt idx="2958">
                        <c:v>4.3147999999999985E-2</c:v>
                      </c:pt>
                      <c:pt idx="2959">
                        <c:v>4.3150999999999981E-2</c:v>
                      </c:pt>
                      <c:pt idx="2960">
                        <c:v>4.3161999999999985E-2</c:v>
                      </c:pt>
                      <c:pt idx="2961">
                        <c:v>4.3162499999999972E-2</c:v>
                      </c:pt>
                      <c:pt idx="2962">
                        <c:v>4.3168499999999978E-2</c:v>
                      </c:pt>
                      <c:pt idx="2963">
                        <c:v>4.3165999999999975E-2</c:v>
                      </c:pt>
                      <c:pt idx="2964">
                        <c:v>4.3174499999999984E-2</c:v>
                      </c:pt>
                      <c:pt idx="2965">
                        <c:v>4.3180499999999976E-2</c:v>
                      </c:pt>
                      <c:pt idx="2966">
                        <c:v>4.3178499999999981E-2</c:v>
                      </c:pt>
                      <c:pt idx="2967">
                        <c:v>4.317799999999998E-2</c:v>
                      </c:pt>
                      <c:pt idx="2968">
                        <c:v>4.3194999999999976E-2</c:v>
                      </c:pt>
                      <c:pt idx="2969">
                        <c:v>4.3200499999999996E-2</c:v>
                      </c:pt>
                      <c:pt idx="2970">
                        <c:v>4.3203999999999999E-2</c:v>
                      </c:pt>
                      <c:pt idx="2971">
                        <c:v>4.3205500000000001E-2</c:v>
                      </c:pt>
                      <c:pt idx="2972">
                        <c:v>4.3221000000000009E-2</c:v>
                      </c:pt>
                      <c:pt idx="2973">
                        <c:v>4.3220500000000009E-2</c:v>
                      </c:pt>
                      <c:pt idx="2974">
                        <c:v>4.3227500000000002E-2</c:v>
                      </c:pt>
                      <c:pt idx="2975">
                        <c:v>4.3237500000000005E-2</c:v>
                      </c:pt>
                      <c:pt idx="2976">
                        <c:v>4.3237999999999992E-2</c:v>
                      </c:pt>
                      <c:pt idx="2977">
                        <c:v>4.3247500000000001E-2</c:v>
                      </c:pt>
                      <c:pt idx="2978">
                        <c:v>4.3251999999999985E-2</c:v>
                      </c:pt>
                      <c:pt idx="2979">
                        <c:v>4.3259499999999985E-2</c:v>
                      </c:pt>
                      <c:pt idx="2980">
                        <c:v>4.3261499999999981E-2</c:v>
                      </c:pt>
                      <c:pt idx="2981">
                        <c:v>4.3283499999999989E-2</c:v>
                      </c:pt>
                      <c:pt idx="2982">
                        <c:v>4.3289499999999988E-2</c:v>
                      </c:pt>
                      <c:pt idx="2983">
                        <c:v>4.3301999999999993E-2</c:v>
                      </c:pt>
                      <c:pt idx="2984">
                        <c:v>4.3307499999999985E-2</c:v>
                      </c:pt>
                      <c:pt idx="2985">
                        <c:v>4.3311499999999982E-2</c:v>
                      </c:pt>
                      <c:pt idx="2986">
                        <c:v>4.3321999999999979E-2</c:v>
                      </c:pt>
                      <c:pt idx="2987">
                        <c:v>4.3328999999999972E-2</c:v>
                      </c:pt>
                      <c:pt idx="2988">
                        <c:v>4.3340999999999977E-2</c:v>
                      </c:pt>
                      <c:pt idx="2989">
                        <c:v>4.3344999999999974E-2</c:v>
                      </c:pt>
                      <c:pt idx="2990">
                        <c:v>4.3356999999999972E-2</c:v>
                      </c:pt>
                      <c:pt idx="2991">
                        <c:v>4.3351499999999966E-2</c:v>
                      </c:pt>
                      <c:pt idx="2992">
                        <c:v>4.3361499999999983E-2</c:v>
                      </c:pt>
                      <c:pt idx="2993">
                        <c:v>4.3367999999999976E-2</c:v>
                      </c:pt>
                      <c:pt idx="2994">
                        <c:v>4.3377499999999986E-2</c:v>
                      </c:pt>
                      <c:pt idx="2995">
                        <c:v>4.3383999999999992E-2</c:v>
                      </c:pt>
                      <c:pt idx="2996">
                        <c:v>4.3392999999999994E-2</c:v>
                      </c:pt>
                      <c:pt idx="2997">
                        <c:v>4.3403499999999998E-2</c:v>
                      </c:pt>
                      <c:pt idx="2998">
                        <c:v>4.3415999999999996E-2</c:v>
                      </c:pt>
                      <c:pt idx="2999">
                        <c:v>4.3424499999999998E-2</c:v>
                      </c:pt>
                      <c:pt idx="3000">
                        <c:v>4.3419999999999993E-2</c:v>
                      </c:pt>
                      <c:pt idx="3001">
                        <c:v>4.3428000000000001E-2</c:v>
                      </c:pt>
                      <c:pt idx="3002">
                        <c:v>4.3449999999999996E-2</c:v>
                      </c:pt>
                      <c:pt idx="3003">
                        <c:v>4.3455499999999994E-2</c:v>
                      </c:pt>
                      <c:pt idx="3004">
                        <c:v>4.3470000000000002E-2</c:v>
                      </c:pt>
                      <c:pt idx="3005">
                        <c:v>4.3472499999999997E-2</c:v>
                      </c:pt>
                      <c:pt idx="3006">
                        <c:v>4.3479000000000011E-2</c:v>
                      </c:pt>
                      <c:pt idx="3007">
                        <c:v>4.3490500000000008E-2</c:v>
                      </c:pt>
                      <c:pt idx="3008">
                        <c:v>4.3501500000000012E-2</c:v>
                      </c:pt>
                      <c:pt idx="3009">
                        <c:v>4.3507500000000011E-2</c:v>
                      </c:pt>
                      <c:pt idx="3010">
                        <c:v>4.3513500000000011E-2</c:v>
                      </c:pt>
                      <c:pt idx="3011">
                        <c:v>4.3525500000000009E-2</c:v>
                      </c:pt>
                      <c:pt idx="3012">
                        <c:v>4.3531000000000014E-2</c:v>
                      </c:pt>
                      <c:pt idx="3013">
                        <c:v>4.3549500000000012E-2</c:v>
                      </c:pt>
                      <c:pt idx="3014">
                        <c:v>4.3551000000000013E-2</c:v>
                      </c:pt>
                      <c:pt idx="3015">
                        <c:v>4.3556500000000005E-2</c:v>
                      </c:pt>
                      <c:pt idx="3016">
                        <c:v>4.3573999999999995E-2</c:v>
                      </c:pt>
                      <c:pt idx="3017">
                        <c:v>4.3580499999999994E-2</c:v>
                      </c:pt>
                      <c:pt idx="3018">
                        <c:v>4.3593E-2</c:v>
                      </c:pt>
                      <c:pt idx="3019">
                        <c:v>4.3607000000000014E-2</c:v>
                      </c:pt>
                      <c:pt idx="3020">
                        <c:v>4.3606000000000006E-2</c:v>
                      </c:pt>
                      <c:pt idx="3021">
                        <c:v>4.3614000000000007E-2</c:v>
                      </c:pt>
                      <c:pt idx="3022">
                        <c:v>4.362450000000001E-2</c:v>
                      </c:pt>
                      <c:pt idx="3023">
                        <c:v>4.3622500000000015E-2</c:v>
                      </c:pt>
                      <c:pt idx="3024">
                        <c:v>4.3626000000000012E-2</c:v>
                      </c:pt>
                      <c:pt idx="3025">
                        <c:v>4.3637500000000003E-2</c:v>
                      </c:pt>
                      <c:pt idx="3026">
                        <c:v>4.3640000000000005E-2</c:v>
                      </c:pt>
                      <c:pt idx="3027">
                        <c:v>4.3655000000000006E-2</c:v>
                      </c:pt>
                      <c:pt idx="3028">
                        <c:v>4.3662000000000006E-2</c:v>
                      </c:pt>
                      <c:pt idx="3029">
                        <c:v>4.36625E-2</c:v>
                      </c:pt>
                      <c:pt idx="3030">
                        <c:v>4.366649999999999E-2</c:v>
                      </c:pt>
                      <c:pt idx="3031">
                        <c:v>4.3665000000000002E-2</c:v>
                      </c:pt>
                      <c:pt idx="3032">
                        <c:v>4.3672000000000002E-2</c:v>
                      </c:pt>
                      <c:pt idx="3033">
                        <c:v>4.3683000000000013E-2</c:v>
                      </c:pt>
                      <c:pt idx="3034">
                        <c:v>4.3687500000000011E-2</c:v>
                      </c:pt>
                      <c:pt idx="3035">
                        <c:v>4.3700000000000003E-2</c:v>
                      </c:pt>
                      <c:pt idx="3036">
                        <c:v>4.3701500000000004E-2</c:v>
                      </c:pt>
                      <c:pt idx="3037">
                        <c:v>4.3701500000000004E-2</c:v>
                      </c:pt>
                      <c:pt idx="3038">
                        <c:v>4.3702500000000005E-2</c:v>
                      </c:pt>
                      <c:pt idx="3039">
                        <c:v>4.37115E-2</c:v>
                      </c:pt>
                      <c:pt idx="3040">
                        <c:v>4.3717999999999993E-2</c:v>
                      </c:pt>
                      <c:pt idx="3041">
                        <c:v>4.3718000000000007E-2</c:v>
                      </c:pt>
                      <c:pt idx="3042">
                        <c:v>4.3725999999999994E-2</c:v>
                      </c:pt>
                      <c:pt idx="3043">
                        <c:v>4.3743499999999998E-2</c:v>
                      </c:pt>
                      <c:pt idx="3044">
                        <c:v>4.3753000000000014E-2</c:v>
                      </c:pt>
                      <c:pt idx="3045">
                        <c:v>4.3762000000000009E-2</c:v>
                      </c:pt>
                      <c:pt idx="3046">
                        <c:v>4.3771500000000012E-2</c:v>
                      </c:pt>
                      <c:pt idx="3047">
                        <c:v>4.3779499999999999E-2</c:v>
                      </c:pt>
                      <c:pt idx="3048">
                        <c:v>4.3791999999999998E-2</c:v>
                      </c:pt>
                      <c:pt idx="3049">
                        <c:v>4.3813000000000005E-2</c:v>
                      </c:pt>
                      <c:pt idx="3050">
                        <c:v>4.3818500000000003E-2</c:v>
                      </c:pt>
                      <c:pt idx="3051">
                        <c:v>4.3819499999999997E-2</c:v>
                      </c:pt>
                      <c:pt idx="3052">
                        <c:v>4.3819499999999997E-2</c:v>
                      </c:pt>
                      <c:pt idx="3053">
                        <c:v>4.3827499999999998E-2</c:v>
                      </c:pt>
                      <c:pt idx="3054">
                        <c:v>4.3840999999999998E-2</c:v>
                      </c:pt>
                      <c:pt idx="3055">
                        <c:v>4.3848000000000005E-2</c:v>
                      </c:pt>
                      <c:pt idx="3056">
                        <c:v>4.3854500000000005E-2</c:v>
                      </c:pt>
                      <c:pt idx="3057">
                        <c:v>4.3853000000000003E-2</c:v>
                      </c:pt>
                      <c:pt idx="3058">
                        <c:v>4.3858500000000002E-2</c:v>
                      </c:pt>
                      <c:pt idx="3059">
                        <c:v>4.3862500000000006E-2</c:v>
                      </c:pt>
                      <c:pt idx="3060">
                        <c:v>4.3861500000000005E-2</c:v>
                      </c:pt>
                      <c:pt idx="3061">
                        <c:v>4.3870500000000014E-2</c:v>
                      </c:pt>
                      <c:pt idx="3062">
                        <c:v>4.3874500000000011E-2</c:v>
                      </c:pt>
                      <c:pt idx="3063">
                        <c:v>4.3881000000000003E-2</c:v>
                      </c:pt>
                      <c:pt idx="3064">
                        <c:v>4.3887000000000009E-2</c:v>
                      </c:pt>
                      <c:pt idx="3065">
                        <c:v>4.389800000000002E-2</c:v>
                      </c:pt>
                      <c:pt idx="3066">
                        <c:v>4.3905000000000027E-2</c:v>
                      </c:pt>
                      <c:pt idx="3067">
                        <c:v>4.3908000000000023E-2</c:v>
                      </c:pt>
                      <c:pt idx="3068">
                        <c:v>4.3905000000000027E-2</c:v>
                      </c:pt>
                      <c:pt idx="3069">
                        <c:v>4.3913000000000028E-2</c:v>
                      </c:pt>
                      <c:pt idx="3070">
                        <c:v>4.3913500000000036E-2</c:v>
                      </c:pt>
                      <c:pt idx="3071">
                        <c:v>4.3922500000000031E-2</c:v>
                      </c:pt>
                      <c:pt idx="3072">
                        <c:v>4.3920000000000028E-2</c:v>
                      </c:pt>
                      <c:pt idx="3073">
                        <c:v>4.3928500000000037E-2</c:v>
                      </c:pt>
                      <c:pt idx="3074">
                        <c:v>4.3937000000000025E-2</c:v>
                      </c:pt>
                      <c:pt idx="3075">
                        <c:v>4.3939500000000027E-2</c:v>
                      </c:pt>
                      <c:pt idx="3076">
                        <c:v>4.3943000000000031E-2</c:v>
                      </c:pt>
                      <c:pt idx="3077">
                        <c:v>4.3954000000000028E-2</c:v>
                      </c:pt>
                      <c:pt idx="3078">
                        <c:v>4.3914500000000023E-2</c:v>
                      </c:pt>
                      <c:pt idx="3079">
                        <c:v>4.3909500000000018E-2</c:v>
                      </c:pt>
                      <c:pt idx="3080">
                        <c:v>4.390500000000002E-2</c:v>
                      </c:pt>
                      <c:pt idx="3081">
                        <c:v>4.3899500000000015E-2</c:v>
                      </c:pt>
                      <c:pt idx="3082">
                        <c:v>4.390450000000002E-2</c:v>
                      </c:pt>
                      <c:pt idx="3083">
                        <c:v>4.3900000000000008E-2</c:v>
                      </c:pt>
                      <c:pt idx="3084">
                        <c:v>4.390200000000001E-2</c:v>
                      </c:pt>
                      <c:pt idx="3085">
                        <c:v>4.3913500000000001E-2</c:v>
                      </c:pt>
                      <c:pt idx="3086">
                        <c:v>4.3914999999999996E-2</c:v>
                      </c:pt>
                      <c:pt idx="3087">
                        <c:v>4.3926500000000007E-2</c:v>
                      </c:pt>
                      <c:pt idx="3088">
                        <c:v>4.3934000000000008E-2</c:v>
                      </c:pt>
                      <c:pt idx="3089">
                        <c:v>4.3929499999999996E-2</c:v>
                      </c:pt>
                      <c:pt idx="3090">
                        <c:v>4.3943000000000003E-2</c:v>
                      </c:pt>
                      <c:pt idx="3091">
                        <c:v>4.3947E-2</c:v>
                      </c:pt>
                      <c:pt idx="3092">
                        <c:v>4.395050000000001E-2</c:v>
                      </c:pt>
                      <c:pt idx="3093">
                        <c:v>4.3952500000000005E-2</c:v>
                      </c:pt>
                      <c:pt idx="3094">
                        <c:v>4.3948000000000001E-2</c:v>
                      </c:pt>
                      <c:pt idx="3095">
                        <c:v>4.3950500000000003E-2</c:v>
                      </c:pt>
                      <c:pt idx="3096">
                        <c:v>4.3952999999999999E-2</c:v>
                      </c:pt>
                      <c:pt idx="3097">
                        <c:v>4.3956500000000009E-2</c:v>
                      </c:pt>
                      <c:pt idx="3098">
                        <c:v>4.3948500000000008E-2</c:v>
                      </c:pt>
                      <c:pt idx="3099">
                        <c:v>4.3955500000000008E-2</c:v>
                      </c:pt>
                      <c:pt idx="3100">
                        <c:v>4.3956500000000009E-2</c:v>
                      </c:pt>
                      <c:pt idx="3101">
                        <c:v>4.3960500000000007E-2</c:v>
                      </c:pt>
                      <c:pt idx="3102">
                        <c:v>4.3958999999999998E-2</c:v>
                      </c:pt>
                      <c:pt idx="3103">
                        <c:v>4.3965499999999998E-2</c:v>
                      </c:pt>
                      <c:pt idx="3104">
                        <c:v>4.3971999999999997E-2</c:v>
                      </c:pt>
                      <c:pt idx="3105">
                        <c:v>4.3974499999999993E-2</c:v>
                      </c:pt>
                      <c:pt idx="3106">
                        <c:v>4.3986999999999991E-2</c:v>
                      </c:pt>
                      <c:pt idx="3107">
                        <c:v>4.3996499999999994E-2</c:v>
                      </c:pt>
                      <c:pt idx="3108">
                        <c:v>4.4008999999999993E-2</c:v>
                      </c:pt>
                      <c:pt idx="3109">
                        <c:v>4.4011499999999988E-2</c:v>
                      </c:pt>
                      <c:pt idx="3110">
                        <c:v>4.4017999999999988E-2</c:v>
                      </c:pt>
                      <c:pt idx="3111">
                        <c:v>4.4028999999999992E-2</c:v>
                      </c:pt>
                      <c:pt idx="3112">
                        <c:v>4.4028499999999991E-2</c:v>
                      </c:pt>
                      <c:pt idx="3113">
                        <c:v>4.4032499999999981E-2</c:v>
                      </c:pt>
                      <c:pt idx="3114">
                        <c:v>4.4008999999999986E-2</c:v>
                      </c:pt>
                      <c:pt idx="3115">
                        <c:v>4.4029499999999985E-2</c:v>
                      </c:pt>
                      <c:pt idx="3116">
                        <c:v>4.4035999999999992E-2</c:v>
                      </c:pt>
                      <c:pt idx="3117">
                        <c:v>4.4038999999999995E-2</c:v>
                      </c:pt>
                      <c:pt idx="3118">
                        <c:v>4.4056499999999998E-2</c:v>
                      </c:pt>
                      <c:pt idx="3119">
                        <c:v>4.4079E-2</c:v>
                      </c:pt>
                      <c:pt idx="3120">
                        <c:v>4.4094999999999995E-2</c:v>
                      </c:pt>
                      <c:pt idx="3121">
                        <c:v>4.4110500000000004E-2</c:v>
                      </c:pt>
                      <c:pt idx="3122">
                        <c:v>4.4122999999999996E-2</c:v>
                      </c:pt>
                      <c:pt idx="3123">
                        <c:v>4.4133499999999992E-2</c:v>
                      </c:pt>
                      <c:pt idx="3124">
                        <c:v>4.4153000000000005E-2</c:v>
                      </c:pt>
                      <c:pt idx="3125">
                        <c:v>4.4166999999999998E-2</c:v>
                      </c:pt>
                      <c:pt idx="3126">
                        <c:v>4.4195499999999999E-2</c:v>
                      </c:pt>
                      <c:pt idx="3127">
                        <c:v>4.4216499999999999E-2</c:v>
                      </c:pt>
                      <c:pt idx="3128">
                        <c:v>4.4230499999999992E-2</c:v>
                      </c:pt>
                      <c:pt idx="3129">
                        <c:v>4.4255000000000003E-2</c:v>
                      </c:pt>
                      <c:pt idx="3130">
                        <c:v>4.4274000000000008E-2</c:v>
                      </c:pt>
                      <c:pt idx="3131">
                        <c:v>4.4284000000000011E-2</c:v>
                      </c:pt>
                      <c:pt idx="3132">
                        <c:v>4.4304000000000003E-2</c:v>
                      </c:pt>
                      <c:pt idx="3133">
                        <c:v>4.4314000000000006E-2</c:v>
                      </c:pt>
                      <c:pt idx="3134">
                        <c:v>4.4329500000000008E-2</c:v>
                      </c:pt>
                      <c:pt idx="3135">
                        <c:v>4.4347500000000012E-2</c:v>
                      </c:pt>
                      <c:pt idx="3136">
                        <c:v>4.4363E-2</c:v>
                      </c:pt>
                      <c:pt idx="3137">
                        <c:v>4.4384999999999994E-2</c:v>
                      </c:pt>
                      <c:pt idx="3138">
                        <c:v>4.4389499999999998E-2</c:v>
                      </c:pt>
                      <c:pt idx="3139">
                        <c:v>4.4401500000000003E-2</c:v>
                      </c:pt>
                      <c:pt idx="3140">
                        <c:v>4.4404499999999986E-2</c:v>
                      </c:pt>
                      <c:pt idx="3141">
                        <c:v>4.4414999999999989E-2</c:v>
                      </c:pt>
                      <c:pt idx="3142">
                        <c:v>4.4437999999999998E-2</c:v>
                      </c:pt>
                      <c:pt idx="3143">
                        <c:v>4.4454999999999995E-2</c:v>
                      </c:pt>
                      <c:pt idx="3144">
                        <c:v>4.4465499999999977E-2</c:v>
                      </c:pt>
                      <c:pt idx="3145">
                        <c:v>4.4467499999999979E-2</c:v>
                      </c:pt>
                      <c:pt idx="3146">
                        <c:v>4.448499999999999E-2</c:v>
                      </c:pt>
                      <c:pt idx="3147">
                        <c:v>4.4504499999999989E-2</c:v>
                      </c:pt>
                      <c:pt idx="3148">
                        <c:v>4.4544499999999987E-2</c:v>
                      </c:pt>
                      <c:pt idx="3149">
                        <c:v>4.454799999999999E-2</c:v>
                      </c:pt>
                      <c:pt idx="3150">
                        <c:v>4.4571999999999973E-2</c:v>
                      </c:pt>
                      <c:pt idx="3151">
                        <c:v>4.4593499999999987E-2</c:v>
                      </c:pt>
                      <c:pt idx="3152">
                        <c:v>4.4604999999999978E-2</c:v>
                      </c:pt>
                      <c:pt idx="3153">
                        <c:v>4.4616499999999976E-2</c:v>
                      </c:pt>
                      <c:pt idx="3154">
                        <c:v>4.4633999999999972E-2</c:v>
                      </c:pt>
                      <c:pt idx="3155">
                        <c:v>4.4649499999999974E-2</c:v>
                      </c:pt>
                      <c:pt idx="3156">
                        <c:v>4.4678499999999975E-2</c:v>
                      </c:pt>
                      <c:pt idx="3157">
                        <c:v>4.4695999999999972E-2</c:v>
                      </c:pt>
                      <c:pt idx="3158">
                        <c:v>4.4720499999999969E-2</c:v>
                      </c:pt>
                      <c:pt idx="3159">
                        <c:v>4.4752499999999966E-2</c:v>
                      </c:pt>
                      <c:pt idx="3160">
                        <c:v>4.4778999999999972E-2</c:v>
                      </c:pt>
                      <c:pt idx="3161">
                        <c:v>4.4798499999999963E-2</c:v>
                      </c:pt>
                      <c:pt idx="3162">
                        <c:v>4.4814499999999959E-2</c:v>
                      </c:pt>
                      <c:pt idx="3163">
                        <c:v>4.4831499999999955E-2</c:v>
                      </c:pt>
                      <c:pt idx="3164">
                        <c:v>4.4859999999999962E-2</c:v>
                      </c:pt>
                      <c:pt idx="3165">
                        <c:v>4.4873999999999963E-2</c:v>
                      </c:pt>
                      <c:pt idx="3166">
                        <c:v>4.4897999999999966E-2</c:v>
                      </c:pt>
                      <c:pt idx="3167">
                        <c:v>4.4907499999999961E-2</c:v>
                      </c:pt>
                      <c:pt idx="3168">
                        <c:v>4.4923999999999957E-2</c:v>
                      </c:pt>
                      <c:pt idx="3169">
                        <c:v>4.4934999999999954E-2</c:v>
                      </c:pt>
                      <c:pt idx="3170">
                        <c:v>4.4943999999999963E-2</c:v>
                      </c:pt>
                      <c:pt idx="3171">
                        <c:v>4.4966499999999965E-2</c:v>
                      </c:pt>
                      <c:pt idx="3172">
                        <c:v>4.4990999999999962E-2</c:v>
                      </c:pt>
                      <c:pt idx="3173">
                        <c:v>4.5010999999999968E-2</c:v>
                      </c:pt>
                      <c:pt idx="3174">
                        <c:v>4.5019499999999955E-2</c:v>
                      </c:pt>
                      <c:pt idx="3175">
                        <c:v>4.504099999999997E-2</c:v>
                      </c:pt>
                      <c:pt idx="3176">
                        <c:v>4.5058999999999967E-2</c:v>
                      </c:pt>
                      <c:pt idx="3177">
                        <c:v>4.5078999999999959E-2</c:v>
                      </c:pt>
                      <c:pt idx="3178">
                        <c:v>4.5105499999999958E-2</c:v>
                      </c:pt>
                      <c:pt idx="3179">
                        <c:v>4.5116499999999969E-2</c:v>
                      </c:pt>
                      <c:pt idx="3180">
                        <c:v>4.5131499999999963E-2</c:v>
                      </c:pt>
                      <c:pt idx="3181">
                        <c:v>4.5136999999999962E-2</c:v>
                      </c:pt>
                      <c:pt idx="3182">
                        <c:v>4.5154999999999966E-2</c:v>
                      </c:pt>
                      <c:pt idx="3183">
                        <c:v>4.516999999999996E-2</c:v>
                      </c:pt>
                      <c:pt idx="3184">
                        <c:v>4.5184499999999961E-2</c:v>
                      </c:pt>
                      <c:pt idx="3185">
                        <c:v>4.5196999999999966E-2</c:v>
                      </c:pt>
                      <c:pt idx="3186">
                        <c:v>4.5209499999999965E-2</c:v>
                      </c:pt>
                      <c:pt idx="3187">
                        <c:v>4.5224999999999946E-2</c:v>
                      </c:pt>
                      <c:pt idx="3188">
                        <c:v>4.5238499999999952E-2</c:v>
                      </c:pt>
                      <c:pt idx="3189">
                        <c:v>4.5260499999999947E-2</c:v>
                      </c:pt>
                      <c:pt idx="3190">
                        <c:v>4.5274999999999961E-2</c:v>
                      </c:pt>
                      <c:pt idx="3191">
                        <c:v>4.5300499999999959E-2</c:v>
                      </c:pt>
                      <c:pt idx="3192">
                        <c:v>4.5318499999999949E-2</c:v>
                      </c:pt>
                      <c:pt idx="3193">
                        <c:v>4.532649999999995E-2</c:v>
                      </c:pt>
                      <c:pt idx="3194">
                        <c:v>4.5352999999999956E-2</c:v>
                      </c:pt>
                      <c:pt idx="3195">
                        <c:v>4.5384999999999974E-2</c:v>
                      </c:pt>
                      <c:pt idx="3196">
                        <c:v>4.5409499999999964E-2</c:v>
                      </c:pt>
                      <c:pt idx="3197">
                        <c:v>4.543299999999996E-2</c:v>
                      </c:pt>
                      <c:pt idx="3198">
                        <c:v>4.5457999999999978E-2</c:v>
                      </c:pt>
                      <c:pt idx="3199">
                        <c:v>4.5488999999999974E-2</c:v>
                      </c:pt>
                      <c:pt idx="3200">
                        <c:v>4.5523999999999981E-2</c:v>
                      </c:pt>
                      <c:pt idx="3201">
                        <c:v>4.5552499999999975E-2</c:v>
                      </c:pt>
                      <c:pt idx="3202">
                        <c:v>4.5588999999999977E-2</c:v>
                      </c:pt>
                      <c:pt idx="3203">
                        <c:v>4.5621499999999975E-2</c:v>
                      </c:pt>
                      <c:pt idx="3204">
                        <c:v>4.5646499999999993E-2</c:v>
                      </c:pt>
                      <c:pt idx="3205">
                        <c:v>4.5683999999999989E-2</c:v>
                      </c:pt>
                      <c:pt idx="3206">
                        <c:v>4.5714499999999977E-2</c:v>
                      </c:pt>
                      <c:pt idx="3207">
                        <c:v>4.5737999999999973E-2</c:v>
                      </c:pt>
                      <c:pt idx="3208">
                        <c:v>4.5762999999999977E-2</c:v>
                      </c:pt>
                      <c:pt idx="3209">
                        <c:v>4.5780499999999981E-2</c:v>
                      </c:pt>
                      <c:pt idx="3210">
                        <c:v>4.5810999999999991E-2</c:v>
                      </c:pt>
                      <c:pt idx="3211">
                        <c:v>4.5834500000000007E-2</c:v>
                      </c:pt>
                      <c:pt idx="3212">
                        <c:v>4.5864500000000009E-2</c:v>
                      </c:pt>
                      <c:pt idx="3213">
                        <c:v>4.5885000000000009E-2</c:v>
                      </c:pt>
                      <c:pt idx="3214">
                        <c:v>4.5919500000000016E-2</c:v>
                      </c:pt>
                      <c:pt idx="3215">
                        <c:v>4.5953000000000008E-2</c:v>
                      </c:pt>
                      <c:pt idx="3216">
                        <c:v>4.5975500000000009E-2</c:v>
                      </c:pt>
                      <c:pt idx="3217">
                        <c:v>4.5997500000000004E-2</c:v>
                      </c:pt>
                      <c:pt idx="3218">
                        <c:v>4.6025500000000011E-2</c:v>
                      </c:pt>
                      <c:pt idx="3219">
                        <c:v>4.6049000000000007E-2</c:v>
                      </c:pt>
                      <c:pt idx="3220">
                        <c:v>4.6087500000000003E-2</c:v>
                      </c:pt>
                      <c:pt idx="3221">
                        <c:v>4.6109500000000005E-2</c:v>
                      </c:pt>
                      <c:pt idx="3222">
                        <c:v>4.6137500000000012E-2</c:v>
                      </c:pt>
                      <c:pt idx="3223">
                        <c:v>4.6178499999999997E-2</c:v>
                      </c:pt>
                      <c:pt idx="3224">
                        <c:v>4.6204999999999996E-2</c:v>
                      </c:pt>
                      <c:pt idx="3225">
                        <c:v>4.6229999999999993E-2</c:v>
                      </c:pt>
                      <c:pt idx="3226">
                        <c:v>4.6265000000000001E-2</c:v>
                      </c:pt>
                      <c:pt idx="3227">
                        <c:v>4.6288999999999997E-2</c:v>
                      </c:pt>
                      <c:pt idx="3228">
                        <c:v>4.6315999999999996E-2</c:v>
                      </c:pt>
                      <c:pt idx="3229">
                        <c:v>4.6370000000000001E-2</c:v>
                      </c:pt>
                      <c:pt idx="3230">
                        <c:v>4.6398000000000009E-2</c:v>
                      </c:pt>
                      <c:pt idx="3231">
                        <c:v>4.6440500000000003E-2</c:v>
                      </c:pt>
                      <c:pt idx="3232">
                        <c:v>4.6473000000000007E-2</c:v>
                      </c:pt>
                      <c:pt idx="3233">
                        <c:v>4.6506500000000006E-2</c:v>
                      </c:pt>
                      <c:pt idx="3234">
                        <c:v>4.6535000000000014E-2</c:v>
                      </c:pt>
                      <c:pt idx="3235">
                        <c:v>4.6573500000000004E-2</c:v>
                      </c:pt>
                      <c:pt idx="3236">
                        <c:v>4.6613500000000002E-2</c:v>
                      </c:pt>
                      <c:pt idx="3237">
                        <c:v>4.6661500000000009E-2</c:v>
                      </c:pt>
                      <c:pt idx="3238">
                        <c:v>4.6710000000000002E-2</c:v>
                      </c:pt>
                      <c:pt idx="3239">
                        <c:v>4.6745999999999996E-2</c:v>
                      </c:pt>
                      <c:pt idx="3240">
                        <c:v>4.6781499999999997E-2</c:v>
                      </c:pt>
                      <c:pt idx="3241">
                        <c:v>4.6828500000000002E-2</c:v>
                      </c:pt>
                      <c:pt idx="3242">
                        <c:v>4.6868500000000007E-2</c:v>
                      </c:pt>
                      <c:pt idx="3243">
                        <c:v>4.6902000000000006E-2</c:v>
                      </c:pt>
                      <c:pt idx="3244">
                        <c:v>4.6947000000000003E-2</c:v>
                      </c:pt>
                      <c:pt idx="3245">
                        <c:v>4.6990000000000004E-2</c:v>
                      </c:pt>
                      <c:pt idx="3246">
                        <c:v>4.7038000000000003E-2</c:v>
                      </c:pt>
                      <c:pt idx="3247">
                        <c:v>4.7092500000000009E-2</c:v>
                      </c:pt>
                      <c:pt idx="3248">
                        <c:v>4.7130500000000006E-2</c:v>
                      </c:pt>
                      <c:pt idx="3249">
                        <c:v>4.7165500000000006E-2</c:v>
                      </c:pt>
                      <c:pt idx="3250">
                        <c:v>4.7224500000000003E-2</c:v>
                      </c:pt>
                      <c:pt idx="3251">
                        <c:v>4.7295500000000004E-2</c:v>
                      </c:pt>
                      <c:pt idx="3252">
                        <c:v>4.7349500000000024E-2</c:v>
                      </c:pt>
                      <c:pt idx="3253">
                        <c:v>4.7406000000000018E-2</c:v>
                      </c:pt>
                      <c:pt idx="3254">
                        <c:v>4.745000000000002E-2</c:v>
                      </c:pt>
                      <c:pt idx="3255">
                        <c:v>4.7501500000000023E-2</c:v>
                      </c:pt>
                      <c:pt idx="3256">
                        <c:v>4.7552500000000018E-2</c:v>
                      </c:pt>
                      <c:pt idx="3257">
                        <c:v>4.761650000000002E-2</c:v>
                      </c:pt>
                      <c:pt idx="3258">
                        <c:v>4.7669500000000024E-2</c:v>
                      </c:pt>
                      <c:pt idx="3259">
                        <c:v>4.7726500000000026E-2</c:v>
                      </c:pt>
                      <c:pt idx="3260">
                        <c:v>4.7792000000000022E-2</c:v>
                      </c:pt>
                      <c:pt idx="3261">
                        <c:v>4.7851000000000019E-2</c:v>
                      </c:pt>
                      <c:pt idx="3262">
                        <c:v>4.7902500000000021E-2</c:v>
                      </c:pt>
                      <c:pt idx="3263">
                        <c:v>4.7960000000000023E-2</c:v>
                      </c:pt>
                      <c:pt idx="3264">
                        <c:v>4.8022000000000016E-2</c:v>
                      </c:pt>
                      <c:pt idx="3265">
                        <c:v>4.807100000000003E-2</c:v>
                      </c:pt>
                      <c:pt idx="3266">
                        <c:v>4.8139000000000001E-2</c:v>
                      </c:pt>
                      <c:pt idx="3267">
                        <c:v>4.8199000000000006E-2</c:v>
                      </c:pt>
                      <c:pt idx="3268">
                        <c:v>4.8263000000000007E-2</c:v>
                      </c:pt>
                      <c:pt idx="3269">
                        <c:v>4.8323999999999999E-2</c:v>
                      </c:pt>
                      <c:pt idx="3270">
                        <c:v>4.8389499999999995E-2</c:v>
                      </c:pt>
                      <c:pt idx="3271">
                        <c:v>4.8445000000000002E-2</c:v>
                      </c:pt>
                      <c:pt idx="3272">
                        <c:v>4.8520000000000001E-2</c:v>
                      </c:pt>
                      <c:pt idx="3273">
                        <c:v>4.8571999999999997E-2</c:v>
                      </c:pt>
                      <c:pt idx="3274">
                        <c:v>4.8638999999999995E-2</c:v>
                      </c:pt>
                      <c:pt idx="3275">
                        <c:v>4.8699499999999993E-2</c:v>
                      </c:pt>
                      <c:pt idx="3276">
                        <c:v>4.8762999999999987E-2</c:v>
                      </c:pt>
                      <c:pt idx="3277">
                        <c:v>4.8839999999999995E-2</c:v>
                      </c:pt>
                      <c:pt idx="3278">
                        <c:v>4.8912499999999984E-2</c:v>
                      </c:pt>
                      <c:pt idx="3279">
                        <c:v>4.8993499999999995E-2</c:v>
                      </c:pt>
                      <c:pt idx="3280">
                        <c:v>4.9068499999999994E-2</c:v>
                      </c:pt>
                      <c:pt idx="3281">
                        <c:v>4.9156499999999985E-2</c:v>
                      </c:pt>
                      <c:pt idx="3282">
                        <c:v>4.9235499999999995E-2</c:v>
                      </c:pt>
                      <c:pt idx="3283">
                        <c:v>4.9312499999999988E-2</c:v>
                      </c:pt>
                      <c:pt idx="3284">
                        <c:v>4.9387499999999987E-2</c:v>
                      </c:pt>
                      <c:pt idx="3285">
                        <c:v>4.9449999999999987E-2</c:v>
                      </c:pt>
                      <c:pt idx="3286">
                        <c:v>4.9524999999999986E-2</c:v>
                      </c:pt>
                      <c:pt idx="3287">
                        <c:v>4.9596999999999995E-2</c:v>
                      </c:pt>
                      <c:pt idx="3288">
                        <c:v>4.9665500000000001E-2</c:v>
                      </c:pt>
                      <c:pt idx="3289">
                        <c:v>4.9742499999999988E-2</c:v>
                      </c:pt>
                      <c:pt idx="3290">
                        <c:v>4.980649999999999E-2</c:v>
                      </c:pt>
                      <c:pt idx="3291">
                        <c:v>4.989049999999999E-2</c:v>
                      </c:pt>
                      <c:pt idx="3292">
                        <c:v>4.9984999999999988E-2</c:v>
                      </c:pt>
                      <c:pt idx="3293">
                        <c:v>5.0052999999999986E-2</c:v>
                      </c:pt>
                      <c:pt idx="3294">
                        <c:v>5.0140999999999984E-2</c:v>
                      </c:pt>
                      <c:pt idx="3295">
                        <c:v>5.0216499999999983E-2</c:v>
                      </c:pt>
                      <c:pt idx="3296">
                        <c:v>5.0289499999999994E-2</c:v>
                      </c:pt>
                      <c:pt idx="3297">
                        <c:v>5.0362499999999984E-2</c:v>
                      </c:pt>
                      <c:pt idx="3298">
                        <c:v>5.0440499999999985E-2</c:v>
                      </c:pt>
                      <c:pt idx="3299">
                        <c:v>5.0522999999999992E-2</c:v>
                      </c:pt>
                      <c:pt idx="3300">
                        <c:v>5.0602499999999988E-2</c:v>
                      </c:pt>
                      <c:pt idx="3301">
                        <c:v>5.0672499999999988E-2</c:v>
                      </c:pt>
                      <c:pt idx="3302">
                        <c:v>5.0747499999999987E-2</c:v>
                      </c:pt>
                      <c:pt idx="3303">
                        <c:v>5.0824999999999988E-2</c:v>
                      </c:pt>
                      <c:pt idx="3304">
                        <c:v>5.0897499999999998E-2</c:v>
                      </c:pt>
                      <c:pt idx="3305">
                        <c:v>5.0970499999999988E-2</c:v>
                      </c:pt>
                      <c:pt idx="3306">
                        <c:v>5.1040999999999989E-2</c:v>
                      </c:pt>
                      <c:pt idx="3307">
                        <c:v>5.1109000000000002E-2</c:v>
                      </c:pt>
                      <c:pt idx="3308">
                        <c:v>5.1182999999999999E-2</c:v>
                      </c:pt>
                      <c:pt idx="3309">
                        <c:v>5.1255499999999996E-2</c:v>
                      </c:pt>
                      <c:pt idx="3310">
                        <c:v>5.1282000000000008E-2</c:v>
                      </c:pt>
                      <c:pt idx="3311">
                        <c:v>5.1343E-2</c:v>
                      </c:pt>
                      <c:pt idx="3312">
                        <c:v>5.1425499999999999E-2</c:v>
                      </c:pt>
                      <c:pt idx="3313">
                        <c:v>5.1503999999999994E-2</c:v>
                      </c:pt>
                      <c:pt idx="3314">
                        <c:v>5.1568999999999997E-2</c:v>
                      </c:pt>
                      <c:pt idx="3315">
                        <c:v>5.1631499999999997E-2</c:v>
                      </c:pt>
                      <c:pt idx="3316">
                        <c:v>5.1713999999999996E-2</c:v>
                      </c:pt>
                      <c:pt idx="3317">
                        <c:v>5.1771999999999985E-2</c:v>
                      </c:pt>
                      <c:pt idx="3318">
                        <c:v>5.1840999999999991E-2</c:v>
                      </c:pt>
                      <c:pt idx="3319">
                        <c:v>5.1908000000000003E-2</c:v>
                      </c:pt>
                      <c:pt idx="3320">
                        <c:v>5.1975E-2</c:v>
                      </c:pt>
                      <c:pt idx="3321">
                        <c:v>5.2039000000000002E-2</c:v>
                      </c:pt>
                      <c:pt idx="3322">
                        <c:v>5.2088500000000003E-2</c:v>
                      </c:pt>
                      <c:pt idx="3323">
                        <c:v>5.2172000000000003E-2</c:v>
                      </c:pt>
                      <c:pt idx="3324">
                        <c:v>5.2241499999999996E-2</c:v>
                      </c:pt>
                      <c:pt idx="3325">
                        <c:v>5.2319500000000005E-2</c:v>
                      </c:pt>
                      <c:pt idx="3326">
                        <c:v>5.2394500000000004E-2</c:v>
                      </c:pt>
                      <c:pt idx="3327">
                        <c:v>5.2461500000000001E-2</c:v>
                      </c:pt>
                      <c:pt idx="3328">
                        <c:v>5.2532000000000002E-2</c:v>
                      </c:pt>
                      <c:pt idx="3329">
                        <c:v>5.2601499999999995E-2</c:v>
                      </c:pt>
                      <c:pt idx="3330">
                        <c:v>5.2674499999999992E-2</c:v>
                      </c:pt>
                      <c:pt idx="3331">
                        <c:v>5.2749499999999998E-2</c:v>
                      </c:pt>
                      <c:pt idx="3332">
                        <c:v>5.2821499999999993E-2</c:v>
                      </c:pt>
                      <c:pt idx="3333">
                        <c:v>5.2892500000000009E-2</c:v>
                      </c:pt>
                      <c:pt idx="3334">
                        <c:v>5.2955000000000016E-2</c:v>
                      </c:pt>
                      <c:pt idx="3335">
                        <c:v>5.304600000000001E-2</c:v>
                      </c:pt>
                      <c:pt idx="3336">
                        <c:v>5.3122000000000009E-2</c:v>
                      </c:pt>
                      <c:pt idx="3337">
                        <c:v>5.3199500000000011E-2</c:v>
                      </c:pt>
                      <c:pt idx="3338">
                        <c:v>5.3293500000000014E-2</c:v>
                      </c:pt>
                      <c:pt idx="3339">
                        <c:v>5.3349500000000008E-2</c:v>
                      </c:pt>
                      <c:pt idx="3340">
                        <c:v>5.3438000000000006E-2</c:v>
                      </c:pt>
                      <c:pt idx="3341">
                        <c:v>5.3517000000000009E-2</c:v>
                      </c:pt>
                      <c:pt idx="3342">
                        <c:v>5.3592500000000015E-2</c:v>
                      </c:pt>
                      <c:pt idx="3343">
                        <c:v>5.3669000000000008E-2</c:v>
                      </c:pt>
                      <c:pt idx="3344">
                        <c:v>5.3744500000000001E-2</c:v>
                      </c:pt>
                      <c:pt idx="3345">
                        <c:v>5.3832999999999999E-2</c:v>
                      </c:pt>
                      <c:pt idx="3346">
                        <c:v>5.3914000000000011E-2</c:v>
                      </c:pt>
                      <c:pt idx="3347">
                        <c:v>5.3982000000000009E-2</c:v>
                      </c:pt>
                      <c:pt idx="3348">
                        <c:v>5.4040000000000005E-2</c:v>
                      </c:pt>
                      <c:pt idx="3349">
                        <c:v>5.4127000000000008E-2</c:v>
                      </c:pt>
                      <c:pt idx="3350">
                        <c:v>5.4181500000000007E-2</c:v>
                      </c:pt>
                      <c:pt idx="3351">
                        <c:v>5.4251000000000014E-2</c:v>
                      </c:pt>
                      <c:pt idx="3352">
                        <c:v>5.4335000000000015E-2</c:v>
                      </c:pt>
                      <c:pt idx="3353">
                        <c:v>5.4412500000000016E-2</c:v>
                      </c:pt>
                      <c:pt idx="3354">
                        <c:v>5.4487000000000022E-2</c:v>
                      </c:pt>
                      <c:pt idx="3355">
                        <c:v>5.4567000000000025E-2</c:v>
                      </c:pt>
                      <c:pt idx="3356">
                        <c:v>5.4633000000000029E-2</c:v>
                      </c:pt>
                      <c:pt idx="3357">
                        <c:v>5.4710000000000029E-2</c:v>
                      </c:pt>
                      <c:pt idx="3358">
                        <c:v>5.4773000000000023E-2</c:v>
                      </c:pt>
                      <c:pt idx="3359">
                        <c:v>5.484600000000002E-2</c:v>
                      </c:pt>
                      <c:pt idx="3360">
                        <c:v>5.4905500000000024E-2</c:v>
                      </c:pt>
                      <c:pt idx="3361">
                        <c:v>5.4982000000000024E-2</c:v>
                      </c:pt>
                      <c:pt idx="3362">
                        <c:v>5.5055000000000021E-2</c:v>
                      </c:pt>
                      <c:pt idx="3363">
                        <c:v>5.5138000000000027E-2</c:v>
                      </c:pt>
                      <c:pt idx="3364">
                        <c:v>5.5203000000000023E-2</c:v>
                      </c:pt>
                      <c:pt idx="3365">
                        <c:v>5.5285000000000022E-2</c:v>
                      </c:pt>
                      <c:pt idx="3366">
                        <c:v>5.5357500000000018E-2</c:v>
                      </c:pt>
                      <c:pt idx="3367">
                        <c:v>5.5443000000000013E-2</c:v>
                      </c:pt>
                      <c:pt idx="3368">
                        <c:v>5.5511000000000019E-2</c:v>
                      </c:pt>
                      <c:pt idx="3369">
                        <c:v>5.5591000000000015E-2</c:v>
                      </c:pt>
                      <c:pt idx="3370">
                        <c:v>5.5674000000000022E-2</c:v>
                      </c:pt>
                      <c:pt idx="3371">
                        <c:v>5.5745000000000017E-2</c:v>
                      </c:pt>
                      <c:pt idx="3372">
                        <c:v>5.5810000000000012E-2</c:v>
                      </c:pt>
                      <c:pt idx="3373">
                        <c:v>5.5888500000000015E-2</c:v>
                      </c:pt>
                      <c:pt idx="3374">
                        <c:v>5.5966500000000023E-2</c:v>
                      </c:pt>
                      <c:pt idx="3375">
                        <c:v>5.6035500000000023E-2</c:v>
                      </c:pt>
                      <c:pt idx="3376">
                        <c:v>5.6121500000000026E-2</c:v>
                      </c:pt>
                      <c:pt idx="3377">
                        <c:v>5.619500000000003E-2</c:v>
                      </c:pt>
                      <c:pt idx="3378">
                        <c:v>5.6258500000000024E-2</c:v>
                      </c:pt>
                      <c:pt idx="3379">
                        <c:v>5.6337500000000026E-2</c:v>
                      </c:pt>
                      <c:pt idx="3380">
                        <c:v>5.6420000000000033E-2</c:v>
                      </c:pt>
                      <c:pt idx="3381">
                        <c:v>5.6506000000000035E-2</c:v>
                      </c:pt>
                      <c:pt idx="3382">
                        <c:v>5.658350000000003E-2</c:v>
                      </c:pt>
                      <c:pt idx="3383">
                        <c:v>5.6662500000000025E-2</c:v>
                      </c:pt>
                      <c:pt idx="3384">
                        <c:v>5.6745500000000025E-2</c:v>
                      </c:pt>
                      <c:pt idx="3385">
                        <c:v>5.6833500000000023E-2</c:v>
                      </c:pt>
                      <c:pt idx="3386">
                        <c:v>5.6927500000000027E-2</c:v>
                      </c:pt>
                      <c:pt idx="3387">
                        <c:v>5.7006000000000022E-2</c:v>
                      </c:pt>
                      <c:pt idx="3388">
                        <c:v>5.708700000000002E-2</c:v>
                      </c:pt>
                      <c:pt idx="3389">
                        <c:v>5.7158500000000022E-2</c:v>
                      </c:pt>
                      <c:pt idx="3390">
                        <c:v>5.7222500000000023E-2</c:v>
                      </c:pt>
                      <c:pt idx="3391">
                        <c:v>5.7301000000000019E-2</c:v>
                      </c:pt>
                      <c:pt idx="3392">
                        <c:v>5.7381000000000022E-2</c:v>
                      </c:pt>
                      <c:pt idx="3393">
                        <c:v>5.7465000000000009E-2</c:v>
                      </c:pt>
                      <c:pt idx="3394">
                        <c:v>5.7537500000000012E-2</c:v>
                      </c:pt>
                      <c:pt idx="3395">
                        <c:v>5.7605000000000003E-2</c:v>
                      </c:pt>
                      <c:pt idx="3396">
                        <c:v>5.7675000000000004E-2</c:v>
                      </c:pt>
                      <c:pt idx="3397">
                        <c:v>5.7747499999999993E-2</c:v>
                      </c:pt>
                      <c:pt idx="3398">
                        <c:v>5.7818499999999995E-2</c:v>
                      </c:pt>
                      <c:pt idx="3399">
                        <c:v>5.7883499999999984E-2</c:v>
                      </c:pt>
                      <c:pt idx="3400">
                        <c:v>5.7951499999999996E-2</c:v>
                      </c:pt>
                      <c:pt idx="3401">
                        <c:v>5.8000999999999997E-2</c:v>
                      </c:pt>
                      <c:pt idx="3402">
                        <c:v>5.8070999999999991E-2</c:v>
                      </c:pt>
                      <c:pt idx="3403">
                        <c:v>5.8137499999999995E-2</c:v>
                      </c:pt>
                      <c:pt idx="3404">
                        <c:v>5.8216999999999998E-2</c:v>
                      </c:pt>
                      <c:pt idx="3405">
                        <c:v>5.8283499999999995E-2</c:v>
                      </c:pt>
                      <c:pt idx="3406">
                        <c:v>5.8359500000000002E-2</c:v>
                      </c:pt>
                      <c:pt idx="3407">
                        <c:v>5.8437500000000003E-2</c:v>
                      </c:pt>
                      <c:pt idx="3408">
                        <c:v>5.8514999999999998E-2</c:v>
                      </c:pt>
                      <c:pt idx="3409">
                        <c:v>5.8598999999999984E-2</c:v>
                      </c:pt>
                      <c:pt idx="3410">
                        <c:v>5.867399999999999E-2</c:v>
                      </c:pt>
                      <c:pt idx="3411">
                        <c:v>5.8745000000000006E-2</c:v>
                      </c:pt>
                      <c:pt idx="3412">
                        <c:v>5.8816999999999994E-2</c:v>
                      </c:pt>
                      <c:pt idx="3413">
                        <c:v>5.8873999999999996E-2</c:v>
                      </c:pt>
                      <c:pt idx="3414">
                        <c:v>5.8941999999999994E-2</c:v>
                      </c:pt>
                      <c:pt idx="3415">
                        <c:v>5.9011999999999995E-2</c:v>
                      </c:pt>
                      <c:pt idx="3416">
                        <c:v>5.9086500000000007E-2</c:v>
                      </c:pt>
                      <c:pt idx="3417">
                        <c:v>5.916550000000001E-2</c:v>
                      </c:pt>
                      <c:pt idx="3418">
                        <c:v>5.9226500000000001E-2</c:v>
                      </c:pt>
                      <c:pt idx="3419">
                        <c:v>5.9304000000000003E-2</c:v>
                      </c:pt>
                      <c:pt idx="3420">
                        <c:v>5.93705E-2</c:v>
                      </c:pt>
                      <c:pt idx="3421">
                        <c:v>5.9440999999999994E-2</c:v>
                      </c:pt>
                      <c:pt idx="3422">
                        <c:v>5.9512499999999996E-2</c:v>
                      </c:pt>
                      <c:pt idx="3423">
                        <c:v>5.9574499999999996E-2</c:v>
                      </c:pt>
                      <c:pt idx="3424">
                        <c:v>5.9650500000000009E-2</c:v>
                      </c:pt>
                      <c:pt idx="3425">
                        <c:v>5.9731499999999993E-2</c:v>
                      </c:pt>
                      <c:pt idx="3426">
                        <c:v>5.9793000000000013E-2</c:v>
                      </c:pt>
                      <c:pt idx="3427">
                        <c:v>5.985550000000002E-2</c:v>
                      </c:pt>
                      <c:pt idx="3428">
                        <c:v>5.9928000000000016E-2</c:v>
                      </c:pt>
                      <c:pt idx="3429">
                        <c:v>5.9968500000000008E-2</c:v>
                      </c:pt>
                      <c:pt idx="3430">
                        <c:v>6.0036499999999993E-2</c:v>
                      </c:pt>
                      <c:pt idx="3431">
                        <c:v>6.0095999999999997E-2</c:v>
                      </c:pt>
                      <c:pt idx="3432">
                        <c:v>6.0169999999999994E-2</c:v>
                      </c:pt>
                      <c:pt idx="3433">
                        <c:v>6.0235499999999984E-2</c:v>
                      </c:pt>
                      <c:pt idx="3434">
                        <c:v>6.0297499999999997E-2</c:v>
                      </c:pt>
                      <c:pt idx="3435">
                        <c:v>6.0375999999999985E-2</c:v>
                      </c:pt>
                      <c:pt idx="3436">
                        <c:v>6.0436499999999997E-2</c:v>
                      </c:pt>
                      <c:pt idx="3437">
                        <c:v>6.0490499999999975E-2</c:v>
                      </c:pt>
                      <c:pt idx="3438">
                        <c:v>6.0553499999999982E-2</c:v>
                      </c:pt>
                      <c:pt idx="3439">
                        <c:v>6.0627999999999987E-2</c:v>
                      </c:pt>
                      <c:pt idx="3440">
                        <c:v>6.0695499999999993E-2</c:v>
                      </c:pt>
                      <c:pt idx="3441">
                        <c:v>6.0762499999999983E-2</c:v>
                      </c:pt>
                      <c:pt idx="3442">
                        <c:v>6.0822499999999981E-2</c:v>
                      </c:pt>
                      <c:pt idx="3443">
                        <c:v>6.0885499999999988E-2</c:v>
                      </c:pt>
                      <c:pt idx="3444">
                        <c:v>6.094949999999999E-2</c:v>
                      </c:pt>
                      <c:pt idx="3445">
                        <c:v>6.1020499999999984E-2</c:v>
                      </c:pt>
                      <c:pt idx="3446">
                        <c:v>6.1086999999999975E-2</c:v>
                      </c:pt>
                      <c:pt idx="3447">
                        <c:v>6.1138999999999985E-2</c:v>
                      </c:pt>
                      <c:pt idx="3448">
                        <c:v>6.1206499999999983E-2</c:v>
                      </c:pt>
                      <c:pt idx="3449">
                        <c:v>6.1278999999999965E-2</c:v>
                      </c:pt>
                      <c:pt idx="3450">
                        <c:v>6.1330999999999983E-2</c:v>
                      </c:pt>
                      <c:pt idx="3451">
                        <c:v>6.1380999999999977E-2</c:v>
                      </c:pt>
                      <c:pt idx="3452">
                        <c:v>6.1444499999999971E-2</c:v>
                      </c:pt>
                      <c:pt idx="3453">
                        <c:v>6.1509999999999981E-2</c:v>
                      </c:pt>
                      <c:pt idx="3454">
                        <c:v>6.1572499999999974E-2</c:v>
                      </c:pt>
                      <c:pt idx="3455">
                        <c:v>6.164399999999997E-2</c:v>
                      </c:pt>
                      <c:pt idx="3456">
                        <c:v>6.1711499999999947E-2</c:v>
                      </c:pt>
                      <c:pt idx="3457">
                        <c:v>6.1763999999999965E-2</c:v>
                      </c:pt>
                      <c:pt idx="3458">
                        <c:v>6.1829499999999954E-2</c:v>
                      </c:pt>
                      <c:pt idx="3459">
                        <c:v>6.1894499999999963E-2</c:v>
                      </c:pt>
                      <c:pt idx="3460">
                        <c:v>6.1958999999999965E-2</c:v>
                      </c:pt>
                      <c:pt idx="3461">
                        <c:v>6.2016499999999961E-2</c:v>
                      </c:pt>
                      <c:pt idx="3462">
                        <c:v>6.2084999999999974E-2</c:v>
                      </c:pt>
                      <c:pt idx="3463">
                        <c:v>6.2142499999999969E-2</c:v>
                      </c:pt>
                      <c:pt idx="3464">
                        <c:v>6.2203999999999968E-2</c:v>
                      </c:pt>
                      <c:pt idx="3465">
                        <c:v>6.2271499999999973E-2</c:v>
                      </c:pt>
                      <c:pt idx="3466">
                        <c:v>6.2326499999999979E-2</c:v>
                      </c:pt>
                      <c:pt idx="3467">
                        <c:v>6.2393499999999963E-2</c:v>
                      </c:pt>
                      <c:pt idx="3468">
                        <c:v>6.2457999999999972E-2</c:v>
                      </c:pt>
                      <c:pt idx="3469">
                        <c:v>6.2517499999999962E-2</c:v>
                      </c:pt>
                      <c:pt idx="3470">
                        <c:v>6.2578499999999967E-2</c:v>
                      </c:pt>
                      <c:pt idx="3471">
                        <c:v>6.2642999999999976E-2</c:v>
                      </c:pt>
                      <c:pt idx="3472">
                        <c:v>6.2696499999999974E-2</c:v>
                      </c:pt>
                      <c:pt idx="3473">
                        <c:v>6.2762499999999985E-2</c:v>
                      </c:pt>
                      <c:pt idx="3474">
                        <c:v>6.2816499999999997E-2</c:v>
                      </c:pt>
                      <c:pt idx="3475">
                        <c:v>6.2892499999999976E-2</c:v>
                      </c:pt>
                      <c:pt idx="3476">
                        <c:v>6.2955499999999984E-2</c:v>
                      </c:pt>
                      <c:pt idx="3477">
                        <c:v>6.3004999999999992E-2</c:v>
                      </c:pt>
                      <c:pt idx="3478">
                        <c:v>6.3067999999999985E-2</c:v>
                      </c:pt>
                      <c:pt idx="3479">
                        <c:v>6.3123499999999999E-2</c:v>
                      </c:pt>
                      <c:pt idx="3480">
                        <c:v>6.3183499999999976E-2</c:v>
                      </c:pt>
                      <c:pt idx="3481">
                        <c:v>6.3234999999999986E-2</c:v>
                      </c:pt>
                      <c:pt idx="3482">
                        <c:v>6.3301999999999983E-2</c:v>
                      </c:pt>
                      <c:pt idx="3483">
                        <c:v>6.3374499999999973E-2</c:v>
                      </c:pt>
                      <c:pt idx="3484">
                        <c:v>6.3422499999999993E-2</c:v>
                      </c:pt>
                      <c:pt idx="3485">
                        <c:v>6.3492499999999993E-2</c:v>
                      </c:pt>
                      <c:pt idx="3486">
                        <c:v>6.3551499999999997E-2</c:v>
                      </c:pt>
                      <c:pt idx="3487">
                        <c:v>6.3605499999999981E-2</c:v>
                      </c:pt>
                      <c:pt idx="3488">
                        <c:v>6.3671499999999992E-2</c:v>
                      </c:pt>
                      <c:pt idx="3489">
                        <c:v>6.3737499999999989E-2</c:v>
                      </c:pt>
                      <c:pt idx="3490">
                        <c:v>6.379399999999999E-2</c:v>
                      </c:pt>
                      <c:pt idx="3491">
                        <c:v>6.3842499999999996E-2</c:v>
                      </c:pt>
                      <c:pt idx="3492">
                        <c:v>6.3885499999999998E-2</c:v>
                      </c:pt>
                      <c:pt idx="3493">
                        <c:v>6.395099999999998E-2</c:v>
                      </c:pt>
                      <c:pt idx="3494">
                        <c:v>6.401649999999999E-2</c:v>
                      </c:pt>
                      <c:pt idx="3495">
                        <c:v>6.4076999999999981E-2</c:v>
                      </c:pt>
                      <c:pt idx="3496">
                        <c:v>6.4135999999999985E-2</c:v>
                      </c:pt>
                      <c:pt idx="3497">
                        <c:v>6.4185999999999993E-2</c:v>
                      </c:pt>
                      <c:pt idx="3498">
                        <c:v>6.4231999999999984E-2</c:v>
                      </c:pt>
                      <c:pt idx="3499">
                        <c:v>6.4290499999999987E-2</c:v>
                      </c:pt>
                      <c:pt idx="3500">
                        <c:v>6.4341499999999982E-2</c:v>
                      </c:pt>
                      <c:pt idx="3501">
                        <c:v>6.4406499999999978E-2</c:v>
                      </c:pt>
                      <c:pt idx="3502">
                        <c:v>6.4468499999999984E-2</c:v>
                      </c:pt>
                      <c:pt idx="3503">
                        <c:v>6.4528999999999989E-2</c:v>
                      </c:pt>
                      <c:pt idx="3504">
                        <c:v>6.4600999999999978E-2</c:v>
                      </c:pt>
                      <c:pt idx="3505">
                        <c:v>6.4669499999999977E-2</c:v>
                      </c:pt>
                      <c:pt idx="3506">
                        <c:v>6.4728999999999981E-2</c:v>
                      </c:pt>
                      <c:pt idx="3507">
                        <c:v>6.4788999999999985E-2</c:v>
                      </c:pt>
                      <c:pt idx="3508">
                        <c:v>6.484899999999999E-2</c:v>
                      </c:pt>
                      <c:pt idx="3509">
                        <c:v>6.4939499999999983E-2</c:v>
                      </c:pt>
                      <c:pt idx="3510">
                        <c:v>6.5053999999999987E-2</c:v>
                      </c:pt>
                      <c:pt idx="3511">
                        <c:v>6.5143499999999979E-2</c:v>
                      </c:pt>
                      <c:pt idx="3512">
                        <c:v>6.5175499999999983E-2</c:v>
                      </c:pt>
                      <c:pt idx="3513">
                        <c:v>6.5224999999999977E-2</c:v>
                      </c:pt>
                      <c:pt idx="3514">
                        <c:v>6.5298499999999982E-2</c:v>
                      </c:pt>
                      <c:pt idx="3515">
                        <c:v>6.536649999999998E-2</c:v>
                      </c:pt>
                      <c:pt idx="3516">
                        <c:v>6.5435499999999994E-2</c:v>
                      </c:pt>
                      <c:pt idx="3517">
                        <c:v>6.5506499999999995E-2</c:v>
                      </c:pt>
                      <c:pt idx="3518">
                        <c:v>6.5562499999999982E-2</c:v>
                      </c:pt>
                      <c:pt idx="3519">
                        <c:v>6.5629999999999994E-2</c:v>
                      </c:pt>
                      <c:pt idx="3520">
                        <c:v>6.5700499999999981E-2</c:v>
                      </c:pt>
                      <c:pt idx="3521">
                        <c:v>6.5771999999999983E-2</c:v>
                      </c:pt>
                      <c:pt idx="3522">
                        <c:v>6.5855999999999984E-2</c:v>
                      </c:pt>
                      <c:pt idx="3523">
                        <c:v>6.5913999999999986E-2</c:v>
                      </c:pt>
                      <c:pt idx="3524">
                        <c:v>6.5979999999999983E-2</c:v>
                      </c:pt>
                      <c:pt idx="3525">
                        <c:v>6.6036999999999985E-2</c:v>
                      </c:pt>
                      <c:pt idx="3526">
                        <c:v>6.6088499999999981E-2</c:v>
                      </c:pt>
                      <c:pt idx="3527">
                        <c:v>6.6145499999999982E-2</c:v>
                      </c:pt>
                      <c:pt idx="3528">
                        <c:v>6.6223999999999977E-2</c:v>
                      </c:pt>
                      <c:pt idx="3529">
                        <c:v>6.6278999999999977E-2</c:v>
                      </c:pt>
                      <c:pt idx="3530">
                        <c:v>6.6331499999999988E-2</c:v>
                      </c:pt>
                      <c:pt idx="3531">
                        <c:v>6.638949999999999E-2</c:v>
                      </c:pt>
                      <c:pt idx="3532">
                        <c:v>6.6441500000000001E-2</c:v>
                      </c:pt>
                      <c:pt idx="3533">
                        <c:v>6.6503000000000007E-2</c:v>
                      </c:pt>
                      <c:pt idx="3534">
                        <c:v>6.6573500000000008E-2</c:v>
                      </c:pt>
                      <c:pt idx="3535">
                        <c:v>6.6624000000000003E-2</c:v>
                      </c:pt>
                      <c:pt idx="3536">
                        <c:v>6.6674999999999984E-2</c:v>
                      </c:pt>
                      <c:pt idx="3537">
                        <c:v>6.6734500000000002E-2</c:v>
                      </c:pt>
                      <c:pt idx="3538">
                        <c:v>6.6791499999999976E-2</c:v>
                      </c:pt>
                      <c:pt idx="3539">
                        <c:v>6.6879999999999995E-2</c:v>
                      </c:pt>
                      <c:pt idx="3540">
                        <c:v>6.6935499999999995E-2</c:v>
                      </c:pt>
                      <c:pt idx="3541">
                        <c:v>6.7000499999999991E-2</c:v>
                      </c:pt>
                      <c:pt idx="3542">
                        <c:v>6.7054500000000003E-2</c:v>
                      </c:pt>
                      <c:pt idx="3543">
                        <c:v>6.7114499999999994E-2</c:v>
                      </c:pt>
                      <c:pt idx="3544">
                        <c:v>6.7174499999999998E-2</c:v>
                      </c:pt>
                      <c:pt idx="3545">
                        <c:v>6.7234000000000002E-2</c:v>
                      </c:pt>
                      <c:pt idx="3546">
                        <c:v>6.7291500000000004E-2</c:v>
                      </c:pt>
                      <c:pt idx="3547">
                        <c:v>6.7341999999999999E-2</c:v>
                      </c:pt>
                      <c:pt idx="3548">
                        <c:v>6.740199999999999E-2</c:v>
                      </c:pt>
                      <c:pt idx="3549">
                        <c:v>6.7462000000000008E-2</c:v>
                      </c:pt>
                      <c:pt idx="3550">
                        <c:v>6.7534499999999997E-2</c:v>
                      </c:pt>
                      <c:pt idx="3551">
                        <c:v>6.7593999999999987E-2</c:v>
                      </c:pt>
                      <c:pt idx="3552">
                        <c:v>6.7640499999999978E-2</c:v>
                      </c:pt>
                      <c:pt idx="3553">
                        <c:v>6.7702999999999985E-2</c:v>
                      </c:pt>
                      <c:pt idx="3554">
                        <c:v>6.7757499999999984E-2</c:v>
                      </c:pt>
                      <c:pt idx="3555">
                        <c:v>6.7812999999999984E-2</c:v>
                      </c:pt>
                      <c:pt idx="3556">
                        <c:v>6.7856499999999972E-2</c:v>
                      </c:pt>
                      <c:pt idx="3557">
                        <c:v>6.7916499999999977E-2</c:v>
                      </c:pt>
                      <c:pt idx="3558">
                        <c:v>6.7982499999999974E-2</c:v>
                      </c:pt>
                      <c:pt idx="3559">
                        <c:v>6.8033499999999969E-2</c:v>
                      </c:pt>
                      <c:pt idx="3560">
                        <c:v>6.810349999999997E-2</c:v>
                      </c:pt>
                      <c:pt idx="3561">
                        <c:v>6.8156999999999968E-2</c:v>
                      </c:pt>
                      <c:pt idx="3562">
                        <c:v>6.8219499999999961E-2</c:v>
                      </c:pt>
                      <c:pt idx="3563">
                        <c:v>6.8244999999999958E-2</c:v>
                      </c:pt>
                      <c:pt idx="3564">
                        <c:v>6.8298499999999956E-2</c:v>
                      </c:pt>
                      <c:pt idx="3565">
                        <c:v>6.834349999999996E-2</c:v>
                      </c:pt>
                      <c:pt idx="3566">
                        <c:v>6.8393999999999955E-2</c:v>
                      </c:pt>
                      <c:pt idx="3567">
                        <c:v>6.8442999999999962E-2</c:v>
                      </c:pt>
                      <c:pt idx="3568">
                        <c:v>6.8493999999999958E-2</c:v>
                      </c:pt>
                      <c:pt idx="3569">
                        <c:v>6.8545999999999968E-2</c:v>
                      </c:pt>
                      <c:pt idx="3570">
                        <c:v>6.8599499999999966E-2</c:v>
                      </c:pt>
                      <c:pt idx="3571">
                        <c:v>6.8653499999999978E-2</c:v>
                      </c:pt>
                      <c:pt idx="3572">
                        <c:v>6.8698499999999968E-2</c:v>
                      </c:pt>
                      <c:pt idx="3573">
                        <c:v>6.8751499999999965E-2</c:v>
                      </c:pt>
                      <c:pt idx="3574">
                        <c:v>6.8804499999999977E-2</c:v>
                      </c:pt>
                      <c:pt idx="3575">
                        <c:v>6.8865499999999968E-2</c:v>
                      </c:pt>
                      <c:pt idx="3576">
                        <c:v>6.8914499999999976E-2</c:v>
                      </c:pt>
                      <c:pt idx="3577">
                        <c:v>6.8955999999999976E-2</c:v>
                      </c:pt>
                      <c:pt idx="3578">
                        <c:v>6.9012499999999991E-2</c:v>
                      </c:pt>
                      <c:pt idx="3579">
                        <c:v>6.9069499999999978E-2</c:v>
                      </c:pt>
                      <c:pt idx="3580">
                        <c:v>6.9117999999999985E-2</c:v>
                      </c:pt>
                      <c:pt idx="3581">
                        <c:v>6.9160999999999986E-2</c:v>
                      </c:pt>
                      <c:pt idx="3582">
                        <c:v>6.9210999999999981E-2</c:v>
                      </c:pt>
                      <c:pt idx="3583">
                        <c:v>6.9252499999999995E-2</c:v>
                      </c:pt>
                      <c:pt idx="3584">
                        <c:v>6.9305499999999992E-2</c:v>
                      </c:pt>
                      <c:pt idx="3585">
                        <c:v>6.9354499999999986E-2</c:v>
                      </c:pt>
                      <c:pt idx="3586">
                        <c:v>6.9398499999999974E-2</c:v>
                      </c:pt>
                      <c:pt idx="3587">
                        <c:v>6.9450499999999971E-2</c:v>
                      </c:pt>
                      <c:pt idx="3588">
                        <c:v>6.9507499999999972E-2</c:v>
                      </c:pt>
                      <c:pt idx="3589">
                        <c:v>6.9563499999999986E-2</c:v>
                      </c:pt>
                      <c:pt idx="3590">
                        <c:v>6.9628499999999982E-2</c:v>
                      </c:pt>
                      <c:pt idx="3591">
                        <c:v>6.9679499999999978E-2</c:v>
                      </c:pt>
                      <c:pt idx="3592">
                        <c:v>6.9712499999999969E-2</c:v>
                      </c:pt>
                      <c:pt idx="3593">
                        <c:v>6.9761499999999976E-2</c:v>
                      </c:pt>
                      <c:pt idx="3594">
                        <c:v>6.9807999999999953E-2</c:v>
                      </c:pt>
                      <c:pt idx="3595">
                        <c:v>6.9855499999999959E-2</c:v>
                      </c:pt>
                      <c:pt idx="3596">
                        <c:v>6.9915999999999964E-2</c:v>
                      </c:pt>
                      <c:pt idx="3597">
                        <c:v>6.9973999999999953E-2</c:v>
                      </c:pt>
                      <c:pt idx="3598">
                        <c:v>7.0008999999999946E-2</c:v>
                      </c:pt>
                      <c:pt idx="3599">
                        <c:v>7.0056999999999939E-2</c:v>
                      </c:pt>
                      <c:pt idx="3600">
                        <c:v>7.0093499999999948E-2</c:v>
                      </c:pt>
                      <c:pt idx="3601">
                        <c:v>7.0154499999999953E-2</c:v>
                      </c:pt>
                      <c:pt idx="3602">
                        <c:v>7.0177999999999949E-2</c:v>
                      </c:pt>
                      <c:pt idx="3603">
                        <c:v>7.0223999999999953E-2</c:v>
                      </c:pt>
                      <c:pt idx="3604">
                        <c:v>7.0279499999999967E-2</c:v>
                      </c:pt>
                      <c:pt idx="3605">
                        <c:v>7.0324499999999956E-2</c:v>
                      </c:pt>
                      <c:pt idx="3606">
                        <c:v>7.0367499999999958E-2</c:v>
                      </c:pt>
                      <c:pt idx="3607">
                        <c:v>7.0388499999999965E-2</c:v>
                      </c:pt>
                      <c:pt idx="3608">
                        <c:v>7.0428499999999963E-2</c:v>
                      </c:pt>
                      <c:pt idx="3609">
                        <c:v>7.0469499999999977E-2</c:v>
                      </c:pt>
                      <c:pt idx="3610">
                        <c:v>7.0511999999999964E-2</c:v>
                      </c:pt>
                      <c:pt idx="3611">
                        <c:v>7.0568499999999951E-2</c:v>
                      </c:pt>
                      <c:pt idx="3612">
                        <c:v>7.0621499999999962E-2</c:v>
                      </c:pt>
                      <c:pt idx="3613">
                        <c:v>7.069899999999997E-2</c:v>
                      </c:pt>
                      <c:pt idx="3614">
                        <c:v>7.0752499999999954E-2</c:v>
                      </c:pt>
                      <c:pt idx="3615">
                        <c:v>7.0796499999999957E-2</c:v>
                      </c:pt>
                      <c:pt idx="3616">
                        <c:v>7.0837499999999956E-2</c:v>
                      </c:pt>
                      <c:pt idx="3617">
                        <c:v>7.0881499999999945E-2</c:v>
                      </c:pt>
                      <c:pt idx="3618">
                        <c:v>7.0919499999999969E-2</c:v>
                      </c:pt>
                      <c:pt idx="3619">
                        <c:v>7.0958999999999953E-2</c:v>
                      </c:pt>
                      <c:pt idx="3620">
                        <c:v>7.0997499999999963E-2</c:v>
                      </c:pt>
                      <c:pt idx="3621">
                        <c:v>7.1014999999999967E-2</c:v>
                      </c:pt>
                      <c:pt idx="3622">
                        <c:v>7.1060499999999957E-2</c:v>
                      </c:pt>
                      <c:pt idx="3623">
                        <c:v>7.1108499999999963E-2</c:v>
                      </c:pt>
                      <c:pt idx="3624">
                        <c:v>7.1135999999999963E-2</c:v>
                      </c:pt>
                      <c:pt idx="3625">
                        <c:v>7.1171499999999971E-2</c:v>
                      </c:pt>
                      <c:pt idx="3626">
                        <c:v>7.120799999999998E-2</c:v>
                      </c:pt>
                      <c:pt idx="3627">
                        <c:v>7.1242999999999973E-2</c:v>
                      </c:pt>
                      <c:pt idx="3628">
                        <c:v>7.1278499999999967E-2</c:v>
                      </c:pt>
                      <c:pt idx="3629">
                        <c:v>7.130949999999997E-2</c:v>
                      </c:pt>
                      <c:pt idx="3630">
                        <c:v>7.1337999999999971E-2</c:v>
                      </c:pt>
                      <c:pt idx="3631">
                        <c:v>7.1394499999999972E-2</c:v>
                      </c:pt>
                      <c:pt idx="3632">
                        <c:v>7.1422499999999986E-2</c:v>
                      </c:pt>
                      <c:pt idx="3633">
                        <c:v>7.1399499999999977E-2</c:v>
                      </c:pt>
                      <c:pt idx="3634">
                        <c:v>7.1442499999999964E-2</c:v>
                      </c:pt>
                      <c:pt idx="3635">
                        <c:v>7.1459499999999967E-2</c:v>
                      </c:pt>
                      <c:pt idx="3636">
                        <c:v>7.1488999999999969E-2</c:v>
                      </c:pt>
                      <c:pt idx="3637">
                        <c:v>7.1533999999999959E-2</c:v>
                      </c:pt>
                      <c:pt idx="3638">
                        <c:v>7.155899999999997E-2</c:v>
                      </c:pt>
                      <c:pt idx="3639">
                        <c:v>7.1579999999999963E-2</c:v>
                      </c:pt>
                      <c:pt idx="3640">
                        <c:v>7.1607999999999977E-2</c:v>
                      </c:pt>
                      <c:pt idx="3641">
                        <c:v>7.1630499999999972E-2</c:v>
                      </c:pt>
                      <c:pt idx="3642">
                        <c:v>7.1654499999999968E-2</c:v>
                      </c:pt>
                      <c:pt idx="3643">
                        <c:v>7.1690499999999963E-2</c:v>
                      </c:pt>
                      <c:pt idx="3644">
                        <c:v>7.171599999999996E-2</c:v>
                      </c:pt>
                      <c:pt idx="3645">
                        <c:v>7.1738499999999969E-2</c:v>
                      </c:pt>
                      <c:pt idx="3646">
                        <c:v>7.1756999999999974E-2</c:v>
                      </c:pt>
                      <c:pt idx="3647">
                        <c:v>7.1794499999999969E-2</c:v>
                      </c:pt>
                      <c:pt idx="3648">
                        <c:v>7.1820499999999982E-2</c:v>
                      </c:pt>
                      <c:pt idx="3649">
                        <c:v>7.1823499999999985E-2</c:v>
                      </c:pt>
                      <c:pt idx="3650">
                        <c:v>7.1851999999999985E-2</c:v>
                      </c:pt>
                      <c:pt idx="3651">
                        <c:v>7.1877999999999984E-2</c:v>
                      </c:pt>
                      <c:pt idx="3652">
                        <c:v>7.1902499999999994E-2</c:v>
                      </c:pt>
                      <c:pt idx="3653">
                        <c:v>7.1910999999999989E-2</c:v>
                      </c:pt>
                      <c:pt idx="3654">
                        <c:v>7.1933499999999984E-2</c:v>
                      </c:pt>
                      <c:pt idx="3655">
                        <c:v>7.1938999999999989E-2</c:v>
                      </c:pt>
                      <c:pt idx="3656">
                        <c:v>7.1952499999999989E-2</c:v>
                      </c:pt>
                      <c:pt idx="3657">
                        <c:v>7.1969499999999992E-2</c:v>
                      </c:pt>
                      <c:pt idx="3658">
                        <c:v>7.1976999999999972E-2</c:v>
                      </c:pt>
                      <c:pt idx="3659">
                        <c:v>7.1992E-2</c:v>
                      </c:pt>
                      <c:pt idx="3660">
                        <c:v>7.2000999999999996E-2</c:v>
                      </c:pt>
                      <c:pt idx="3661">
                        <c:v>7.2019499999999986E-2</c:v>
                      </c:pt>
                      <c:pt idx="3662">
                        <c:v>7.2033999999999987E-2</c:v>
                      </c:pt>
                      <c:pt idx="3663">
                        <c:v>7.2054999999999994E-2</c:v>
                      </c:pt>
                      <c:pt idx="3664">
                        <c:v>7.206449999999999E-2</c:v>
                      </c:pt>
                      <c:pt idx="3665">
                        <c:v>7.2066999999999992E-2</c:v>
                      </c:pt>
                      <c:pt idx="3666">
                        <c:v>7.206899999999998E-2</c:v>
                      </c:pt>
                      <c:pt idx="3667">
                        <c:v>7.2062499999999974E-2</c:v>
                      </c:pt>
                      <c:pt idx="3668">
                        <c:v>7.2064499999999976E-2</c:v>
                      </c:pt>
                      <c:pt idx="3669">
                        <c:v>7.2067999999999979E-2</c:v>
                      </c:pt>
                      <c:pt idx="3670">
                        <c:v>7.2065499999999977E-2</c:v>
                      </c:pt>
                      <c:pt idx="3671">
                        <c:v>7.2060999999999972E-2</c:v>
                      </c:pt>
                      <c:pt idx="3672">
                        <c:v>7.2062999999999974E-2</c:v>
                      </c:pt>
                      <c:pt idx="3673">
                        <c:v>7.2061499999999959E-2</c:v>
                      </c:pt>
                      <c:pt idx="3674">
                        <c:v>7.2056999999999968E-2</c:v>
                      </c:pt>
                      <c:pt idx="3675">
                        <c:v>7.2041499999999981E-2</c:v>
                      </c:pt>
                      <c:pt idx="3676">
                        <c:v>7.203749999999999E-2</c:v>
                      </c:pt>
                      <c:pt idx="3677">
                        <c:v>7.198549999999998E-2</c:v>
                      </c:pt>
                      <c:pt idx="3678">
                        <c:v>7.1978499999999973E-2</c:v>
                      </c:pt>
                      <c:pt idx="3679">
                        <c:v>7.1960999999999983E-2</c:v>
                      </c:pt>
                      <c:pt idx="3680">
                        <c:v>7.1942499999999979E-2</c:v>
                      </c:pt>
                      <c:pt idx="3681">
                        <c:v>7.1940499999999977E-2</c:v>
                      </c:pt>
                      <c:pt idx="3682">
                        <c:v>7.1920999999999985E-2</c:v>
                      </c:pt>
                      <c:pt idx="3683">
                        <c:v>7.1902999999999981E-2</c:v>
                      </c:pt>
                      <c:pt idx="3684">
                        <c:v>7.1897499999999975E-2</c:v>
                      </c:pt>
                      <c:pt idx="3685">
                        <c:v>7.1879499999999971E-2</c:v>
                      </c:pt>
                      <c:pt idx="3686">
                        <c:v>7.1873499999999979E-2</c:v>
                      </c:pt>
                      <c:pt idx="3687">
                        <c:v>7.1857999999999991E-2</c:v>
                      </c:pt>
                      <c:pt idx="3688">
                        <c:v>7.1840500000000002E-2</c:v>
                      </c:pt>
                      <c:pt idx="3689">
                        <c:v>7.1827000000000002E-2</c:v>
                      </c:pt>
                      <c:pt idx="3690">
                        <c:v>7.1820999999999996E-2</c:v>
                      </c:pt>
                      <c:pt idx="3691">
                        <c:v>7.1804500000000007E-2</c:v>
                      </c:pt>
                      <c:pt idx="3692">
                        <c:v>7.1788500000000005E-2</c:v>
                      </c:pt>
                      <c:pt idx="3693">
                        <c:v>7.1785000000000015E-2</c:v>
                      </c:pt>
                      <c:pt idx="3694">
                        <c:v>7.1759500000000018E-2</c:v>
                      </c:pt>
                      <c:pt idx="3695">
                        <c:v>7.174800000000002E-2</c:v>
                      </c:pt>
                      <c:pt idx="3696">
                        <c:v>7.1736500000000022E-2</c:v>
                      </c:pt>
                      <c:pt idx="3697">
                        <c:v>7.1735000000000035E-2</c:v>
                      </c:pt>
                      <c:pt idx="3698">
                        <c:v>7.1735500000000008E-2</c:v>
                      </c:pt>
                      <c:pt idx="3699">
                        <c:v>7.1716000000000016E-2</c:v>
                      </c:pt>
                      <c:pt idx="3700">
                        <c:v>7.1709500000000009E-2</c:v>
                      </c:pt>
                      <c:pt idx="3701">
                        <c:v>7.1693000000000021E-2</c:v>
                      </c:pt>
                      <c:pt idx="3702">
                        <c:v>7.167450000000003E-2</c:v>
                      </c:pt>
                      <c:pt idx="3703">
                        <c:v>7.1663000000000018E-2</c:v>
                      </c:pt>
                      <c:pt idx="3704">
                        <c:v>7.1633500000000017E-2</c:v>
                      </c:pt>
                      <c:pt idx="3705">
                        <c:v>7.1610500000000035E-2</c:v>
                      </c:pt>
                      <c:pt idx="3706">
                        <c:v>7.1584000000000036E-2</c:v>
                      </c:pt>
                      <c:pt idx="3707">
                        <c:v>7.1588000000000027E-2</c:v>
                      </c:pt>
                      <c:pt idx="3708">
                        <c:v>7.1565000000000031E-2</c:v>
                      </c:pt>
                      <c:pt idx="3709">
                        <c:v>7.1528000000000036E-2</c:v>
                      </c:pt>
                      <c:pt idx="3710">
                        <c:v>7.1505500000000041E-2</c:v>
                      </c:pt>
                      <c:pt idx="3711">
                        <c:v>7.1461500000000025E-2</c:v>
                      </c:pt>
                      <c:pt idx="3712">
                        <c:v>7.146250000000004E-2</c:v>
                      </c:pt>
                      <c:pt idx="3713">
                        <c:v>7.1448000000000039E-2</c:v>
                      </c:pt>
                      <c:pt idx="3714">
                        <c:v>7.1411000000000044E-2</c:v>
                      </c:pt>
                      <c:pt idx="3715">
                        <c:v>7.1386000000000033E-2</c:v>
                      </c:pt>
                      <c:pt idx="3716">
                        <c:v>7.1344000000000019E-2</c:v>
                      </c:pt>
                      <c:pt idx="3717">
                        <c:v>7.1314000000000016E-2</c:v>
                      </c:pt>
                      <c:pt idx="3718">
                        <c:v>7.1291500000000022E-2</c:v>
                      </c:pt>
                      <c:pt idx="3719">
                        <c:v>7.1252500000000024E-2</c:v>
                      </c:pt>
                      <c:pt idx="3720">
                        <c:v>7.1212500000000026E-2</c:v>
                      </c:pt>
                      <c:pt idx="3721">
                        <c:v>7.1179500000000021E-2</c:v>
                      </c:pt>
                      <c:pt idx="3722">
                        <c:v>7.1141000000000024E-2</c:v>
                      </c:pt>
                      <c:pt idx="3723">
                        <c:v>7.1095000000000019E-2</c:v>
                      </c:pt>
                      <c:pt idx="3724">
                        <c:v>7.1057500000000023E-2</c:v>
                      </c:pt>
                      <c:pt idx="3725">
                        <c:v>7.1021500000000015E-2</c:v>
                      </c:pt>
                      <c:pt idx="3726">
                        <c:v>7.0984500000000006E-2</c:v>
                      </c:pt>
                      <c:pt idx="3727">
                        <c:v>7.0951000000000014E-2</c:v>
                      </c:pt>
                      <c:pt idx="3728">
                        <c:v>7.0866500000000027E-2</c:v>
                      </c:pt>
                      <c:pt idx="3729">
                        <c:v>7.083200000000002E-2</c:v>
                      </c:pt>
                      <c:pt idx="3730">
                        <c:v>7.0802500000000032E-2</c:v>
                      </c:pt>
                      <c:pt idx="3731">
                        <c:v>7.0766000000000023E-2</c:v>
                      </c:pt>
                      <c:pt idx="3732">
                        <c:v>7.0743500000000029E-2</c:v>
                      </c:pt>
                      <c:pt idx="3733">
                        <c:v>7.0710000000000037E-2</c:v>
                      </c:pt>
                      <c:pt idx="3734">
                        <c:v>7.0669000000000023E-2</c:v>
                      </c:pt>
                      <c:pt idx="3735">
                        <c:v>7.0637000000000019E-2</c:v>
                      </c:pt>
                      <c:pt idx="3736">
                        <c:v>7.061050000000002E-2</c:v>
                      </c:pt>
                      <c:pt idx="3737">
                        <c:v>7.0563500000000015E-2</c:v>
                      </c:pt>
                      <c:pt idx="3738">
                        <c:v>7.0514500000000022E-2</c:v>
                      </c:pt>
                      <c:pt idx="3739">
                        <c:v>7.0496000000000031E-2</c:v>
                      </c:pt>
                      <c:pt idx="3740">
                        <c:v>7.0472500000000021E-2</c:v>
                      </c:pt>
                      <c:pt idx="3741">
                        <c:v>7.042600000000003E-2</c:v>
                      </c:pt>
                      <c:pt idx="3742">
                        <c:v>7.0382500000000028E-2</c:v>
                      </c:pt>
                      <c:pt idx="3743">
                        <c:v>7.0334500000000022E-2</c:v>
                      </c:pt>
                      <c:pt idx="3744">
                        <c:v>7.0286000000000015E-2</c:v>
                      </c:pt>
                      <c:pt idx="3745">
                        <c:v>7.0243500000000014E-2</c:v>
                      </c:pt>
                      <c:pt idx="3746">
                        <c:v>7.0186500000000013E-2</c:v>
                      </c:pt>
                      <c:pt idx="3747">
                        <c:v>7.0152000000000034E-2</c:v>
                      </c:pt>
                      <c:pt idx="3748">
                        <c:v>7.0103000000000013E-2</c:v>
                      </c:pt>
                      <c:pt idx="3749">
                        <c:v>7.006900000000002E-2</c:v>
                      </c:pt>
                      <c:pt idx="3750">
                        <c:v>7.0029500000000008E-2</c:v>
                      </c:pt>
                      <c:pt idx="3751">
                        <c:v>6.9982500000000003E-2</c:v>
                      </c:pt>
                      <c:pt idx="3752">
                        <c:v>6.9946499999999995E-2</c:v>
                      </c:pt>
                      <c:pt idx="3753">
                        <c:v>6.9901999999999992E-2</c:v>
                      </c:pt>
                      <c:pt idx="3754">
                        <c:v>6.9864999999999997E-2</c:v>
                      </c:pt>
                      <c:pt idx="3755">
                        <c:v>6.9832000000000005E-2</c:v>
                      </c:pt>
                      <c:pt idx="3756">
                        <c:v>6.9807000000000008E-2</c:v>
                      </c:pt>
                      <c:pt idx="3757">
                        <c:v>6.9759500000000002E-2</c:v>
                      </c:pt>
                      <c:pt idx="3758">
                        <c:v>6.9704500000000003E-2</c:v>
                      </c:pt>
                      <c:pt idx="3759">
                        <c:v>6.9654999999999981E-2</c:v>
                      </c:pt>
                      <c:pt idx="3760">
                        <c:v>6.9597999999999993E-2</c:v>
                      </c:pt>
                      <c:pt idx="3761">
                        <c:v>6.9554000000000005E-2</c:v>
                      </c:pt>
                      <c:pt idx="3762">
                        <c:v>6.9517499999999996E-2</c:v>
                      </c:pt>
                      <c:pt idx="3763">
                        <c:v>6.9500499999999993E-2</c:v>
                      </c:pt>
                      <c:pt idx="3764">
                        <c:v>6.9460499999999981E-2</c:v>
                      </c:pt>
                      <c:pt idx="3765">
                        <c:v>6.9414999999999991E-2</c:v>
                      </c:pt>
                      <c:pt idx="3766">
                        <c:v>6.9369500000000001E-2</c:v>
                      </c:pt>
                      <c:pt idx="3767">
                        <c:v>6.9320000000000007E-2</c:v>
                      </c:pt>
                      <c:pt idx="3768">
                        <c:v>6.9269999999999998E-2</c:v>
                      </c:pt>
                      <c:pt idx="3769">
                        <c:v>6.9236000000000006E-2</c:v>
                      </c:pt>
                      <c:pt idx="3770">
                        <c:v>6.9183000000000008E-2</c:v>
                      </c:pt>
                      <c:pt idx="3771">
                        <c:v>6.9126999999999994E-2</c:v>
                      </c:pt>
                      <c:pt idx="3772">
                        <c:v>6.9082000000000005E-2</c:v>
                      </c:pt>
                      <c:pt idx="3773">
                        <c:v>6.9031000000000009E-2</c:v>
                      </c:pt>
                      <c:pt idx="3774">
                        <c:v>6.8984500000000004E-2</c:v>
                      </c:pt>
                      <c:pt idx="3775">
                        <c:v>6.8932500000000008E-2</c:v>
                      </c:pt>
                      <c:pt idx="3776">
                        <c:v>6.8884000000000001E-2</c:v>
                      </c:pt>
                      <c:pt idx="3777">
                        <c:v>6.8845500000000004E-2</c:v>
                      </c:pt>
                      <c:pt idx="3778">
                        <c:v>6.8797999999999998E-2</c:v>
                      </c:pt>
                      <c:pt idx="3779">
                        <c:v>6.8743499999999999E-2</c:v>
                      </c:pt>
                      <c:pt idx="3780">
                        <c:v>6.869299999999999E-2</c:v>
                      </c:pt>
                      <c:pt idx="3781">
                        <c:v>6.8638499999999991E-2</c:v>
                      </c:pt>
                      <c:pt idx="3782">
                        <c:v>6.8586499999999981E-2</c:v>
                      </c:pt>
                      <c:pt idx="3783">
                        <c:v>6.8545499999999981E-2</c:v>
                      </c:pt>
                      <c:pt idx="3784">
                        <c:v>6.8484999999999976E-2</c:v>
                      </c:pt>
                      <c:pt idx="3785">
                        <c:v>6.8431499999999978E-2</c:v>
                      </c:pt>
                      <c:pt idx="3786">
                        <c:v>6.8375499999999978E-2</c:v>
                      </c:pt>
                      <c:pt idx="3787">
                        <c:v>6.832249999999998E-2</c:v>
                      </c:pt>
                      <c:pt idx="3788">
                        <c:v>6.8260999999999961E-2</c:v>
                      </c:pt>
                      <c:pt idx="3789">
                        <c:v>6.8204499999999973E-2</c:v>
                      </c:pt>
                      <c:pt idx="3790">
                        <c:v>6.8153999999999978E-2</c:v>
                      </c:pt>
                      <c:pt idx="3791">
                        <c:v>6.8099999999999966E-2</c:v>
                      </c:pt>
                      <c:pt idx="3792">
                        <c:v>6.8065999999999974E-2</c:v>
                      </c:pt>
                      <c:pt idx="3793">
                        <c:v>6.8018999999999968E-2</c:v>
                      </c:pt>
                      <c:pt idx="3794">
                        <c:v>6.7962499999999954E-2</c:v>
                      </c:pt>
                      <c:pt idx="3795">
                        <c:v>6.7905499999999952E-2</c:v>
                      </c:pt>
                      <c:pt idx="3796">
                        <c:v>6.7836999999999967E-2</c:v>
                      </c:pt>
                      <c:pt idx="3797">
                        <c:v>6.7776499999999948E-2</c:v>
                      </c:pt>
                      <c:pt idx="3798">
                        <c:v>6.7727499999999941E-2</c:v>
                      </c:pt>
                      <c:pt idx="3799">
                        <c:v>6.7674499999999943E-2</c:v>
                      </c:pt>
                      <c:pt idx="3800">
                        <c:v>6.7636999999999947E-2</c:v>
                      </c:pt>
                      <c:pt idx="3801">
                        <c:v>6.7589499999999955E-2</c:v>
                      </c:pt>
                      <c:pt idx="3802">
                        <c:v>6.7560499999999954E-2</c:v>
                      </c:pt>
                      <c:pt idx="3803">
                        <c:v>6.7508499999999971E-2</c:v>
                      </c:pt>
                      <c:pt idx="3804">
                        <c:v>6.7436499999999969E-2</c:v>
                      </c:pt>
                      <c:pt idx="3805">
                        <c:v>6.7387499999999961E-2</c:v>
                      </c:pt>
                      <c:pt idx="3806">
                        <c:v>6.7332999999999976E-2</c:v>
                      </c:pt>
                      <c:pt idx="3807">
                        <c:v>6.7298999999999984E-2</c:v>
                      </c:pt>
                      <c:pt idx="3808">
                        <c:v>6.7247999999999988E-2</c:v>
                      </c:pt>
                      <c:pt idx="3809">
                        <c:v>6.7200499999999982E-2</c:v>
                      </c:pt>
                      <c:pt idx="3810">
                        <c:v>6.7144499999999982E-2</c:v>
                      </c:pt>
                      <c:pt idx="3811">
                        <c:v>6.7083999999999991E-2</c:v>
                      </c:pt>
                      <c:pt idx="3812">
                        <c:v>6.7020499999999983E-2</c:v>
                      </c:pt>
                      <c:pt idx="3813">
                        <c:v>6.6948999999999981E-2</c:v>
                      </c:pt>
                      <c:pt idx="3814">
                        <c:v>6.6886999999999974E-2</c:v>
                      </c:pt>
                      <c:pt idx="3815">
                        <c:v>6.6830999999999974E-2</c:v>
                      </c:pt>
                      <c:pt idx="3816">
                        <c:v>6.6773499999999986E-2</c:v>
                      </c:pt>
                      <c:pt idx="3817">
                        <c:v>6.6715499999999983E-2</c:v>
                      </c:pt>
                      <c:pt idx="3818">
                        <c:v>6.6672499999999982E-2</c:v>
                      </c:pt>
                      <c:pt idx="3819">
                        <c:v>6.6622499999999987E-2</c:v>
                      </c:pt>
                      <c:pt idx="3820">
                        <c:v>6.6581500000000002E-2</c:v>
                      </c:pt>
                      <c:pt idx="3821">
                        <c:v>6.6557999999999978E-2</c:v>
                      </c:pt>
                      <c:pt idx="3822">
                        <c:v>6.6509499999999985E-2</c:v>
                      </c:pt>
                      <c:pt idx="3823">
                        <c:v>6.6464499999999982E-2</c:v>
                      </c:pt>
                      <c:pt idx="3824">
                        <c:v>6.6421499999999967E-2</c:v>
                      </c:pt>
                      <c:pt idx="3825">
                        <c:v>6.6368499999999997E-2</c:v>
                      </c:pt>
                      <c:pt idx="3826">
                        <c:v>6.6325499999999996E-2</c:v>
                      </c:pt>
                      <c:pt idx="3827">
                        <c:v>6.6289000000000001E-2</c:v>
                      </c:pt>
                      <c:pt idx="3828">
                        <c:v>6.6250499999999976E-2</c:v>
                      </c:pt>
                      <c:pt idx="3829">
                        <c:v>6.6211999999999979E-2</c:v>
                      </c:pt>
                      <c:pt idx="3830">
                        <c:v>6.6179499999999974E-2</c:v>
                      </c:pt>
                      <c:pt idx="3831">
                        <c:v>6.6122499999999973E-2</c:v>
                      </c:pt>
                      <c:pt idx="3832">
                        <c:v>6.607449999999998E-2</c:v>
                      </c:pt>
                      <c:pt idx="3833">
                        <c:v>6.6090999999999983E-2</c:v>
                      </c:pt>
                      <c:pt idx="3834">
                        <c:v>6.6043499999999991E-2</c:v>
                      </c:pt>
                      <c:pt idx="3835">
                        <c:v>6.6002999999999992E-2</c:v>
                      </c:pt>
                      <c:pt idx="3836">
                        <c:v>6.5964999999999996E-2</c:v>
                      </c:pt>
                      <c:pt idx="3837">
                        <c:v>6.59135E-2</c:v>
                      </c:pt>
                      <c:pt idx="3838">
                        <c:v>6.5868999999999997E-2</c:v>
                      </c:pt>
                      <c:pt idx="3839">
                        <c:v>6.5825000000000009E-2</c:v>
                      </c:pt>
                      <c:pt idx="3840">
                        <c:v>6.5780000000000005E-2</c:v>
                      </c:pt>
                      <c:pt idx="3841">
                        <c:v>6.5738000000000005E-2</c:v>
                      </c:pt>
                      <c:pt idx="3842">
                        <c:v>6.5702500000000011E-2</c:v>
                      </c:pt>
                      <c:pt idx="3843">
                        <c:v>6.5645000000000009E-2</c:v>
                      </c:pt>
                      <c:pt idx="3844">
                        <c:v>6.5595500000000001E-2</c:v>
                      </c:pt>
                      <c:pt idx="3845">
                        <c:v>6.5546500000000008E-2</c:v>
                      </c:pt>
                      <c:pt idx="3846">
                        <c:v>6.5499000000000016E-2</c:v>
                      </c:pt>
                      <c:pt idx="3847">
                        <c:v>6.5448000000000006E-2</c:v>
                      </c:pt>
                      <c:pt idx="3848">
                        <c:v>6.5399000000000013E-2</c:v>
                      </c:pt>
                      <c:pt idx="3849">
                        <c:v>6.5366499999999994E-2</c:v>
                      </c:pt>
                      <c:pt idx="3850">
                        <c:v>6.5317499999999987E-2</c:v>
                      </c:pt>
                      <c:pt idx="3851">
                        <c:v>6.5256499999999995E-2</c:v>
                      </c:pt>
                      <c:pt idx="3852">
                        <c:v>6.5203999999999998E-2</c:v>
                      </c:pt>
                      <c:pt idx="3853">
                        <c:v>6.5161000000000011E-2</c:v>
                      </c:pt>
                      <c:pt idx="3854">
                        <c:v>6.5111000000000002E-2</c:v>
                      </c:pt>
                      <c:pt idx="3855">
                        <c:v>6.5072999999999992E-2</c:v>
                      </c:pt>
                      <c:pt idx="3856">
                        <c:v>6.5027500000000002E-2</c:v>
                      </c:pt>
                      <c:pt idx="3857">
                        <c:v>6.4988500000000005E-2</c:v>
                      </c:pt>
                      <c:pt idx="3858">
                        <c:v>6.4920499999999992E-2</c:v>
                      </c:pt>
                      <c:pt idx="3859">
                        <c:v>6.4880999999999994E-2</c:v>
                      </c:pt>
                      <c:pt idx="3860">
                        <c:v>6.4827499999999982E-2</c:v>
                      </c:pt>
                      <c:pt idx="3861">
                        <c:v>6.4770999999999981E-2</c:v>
                      </c:pt>
                      <c:pt idx="3862">
                        <c:v>6.4711499999999991E-2</c:v>
                      </c:pt>
                      <c:pt idx="3863">
                        <c:v>6.4651999999999987E-2</c:v>
                      </c:pt>
                      <c:pt idx="3864">
                        <c:v>6.4600999999999992E-2</c:v>
                      </c:pt>
                      <c:pt idx="3865">
                        <c:v>6.4558500000000005E-2</c:v>
                      </c:pt>
                      <c:pt idx="3866">
                        <c:v>6.4507999999999996E-2</c:v>
                      </c:pt>
                      <c:pt idx="3867">
                        <c:v>6.4466499999999996E-2</c:v>
                      </c:pt>
                      <c:pt idx="3868">
                        <c:v>6.4421000000000006E-2</c:v>
                      </c:pt>
                      <c:pt idx="3869">
                        <c:v>6.4372499999999999E-2</c:v>
                      </c:pt>
                      <c:pt idx="3870">
                        <c:v>6.4337499999999992E-2</c:v>
                      </c:pt>
                      <c:pt idx="3871">
                        <c:v>6.4295499999999992E-2</c:v>
                      </c:pt>
                      <c:pt idx="3872">
                        <c:v>6.4251000000000003E-2</c:v>
                      </c:pt>
                      <c:pt idx="3873">
                        <c:v>6.4206999999999986E-2</c:v>
                      </c:pt>
                      <c:pt idx="3874">
                        <c:v>6.4167500000000002E-2</c:v>
                      </c:pt>
                      <c:pt idx="3875">
                        <c:v>6.4124000000000014E-2</c:v>
                      </c:pt>
                      <c:pt idx="3876">
                        <c:v>6.4080500000000012E-2</c:v>
                      </c:pt>
                      <c:pt idx="3877">
                        <c:v>6.4080499999999999E-2</c:v>
                      </c:pt>
                      <c:pt idx="3878">
                        <c:v>6.4037999999999998E-2</c:v>
                      </c:pt>
                      <c:pt idx="3879">
                        <c:v>6.4005000000000006E-2</c:v>
                      </c:pt>
                      <c:pt idx="3880">
                        <c:v>6.3972499999999988E-2</c:v>
                      </c:pt>
                      <c:pt idx="3881">
                        <c:v>6.3927499999999998E-2</c:v>
                      </c:pt>
                      <c:pt idx="3882">
                        <c:v>6.3888499999999987E-2</c:v>
                      </c:pt>
                      <c:pt idx="3883">
                        <c:v>6.3850999999999991E-2</c:v>
                      </c:pt>
                      <c:pt idx="3884">
                        <c:v>6.3810499999999978E-2</c:v>
                      </c:pt>
                      <c:pt idx="3885">
                        <c:v>6.3771499999999967E-2</c:v>
                      </c:pt>
                      <c:pt idx="3886">
                        <c:v>6.3730499999999982E-2</c:v>
                      </c:pt>
                      <c:pt idx="3887">
                        <c:v>6.3701999999999967E-2</c:v>
                      </c:pt>
                      <c:pt idx="3888">
                        <c:v>6.3660499999999981E-2</c:v>
                      </c:pt>
                      <c:pt idx="3889">
                        <c:v>6.3618999999999981E-2</c:v>
                      </c:pt>
                      <c:pt idx="3890">
                        <c:v>6.3579999999999956E-2</c:v>
                      </c:pt>
                      <c:pt idx="3891">
                        <c:v>6.3546999999999965E-2</c:v>
                      </c:pt>
                      <c:pt idx="3892">
                        <c:v>6.3507999999999967E-2</c:v>
                      </c:pt>
                      <c:pt idx="3893">
                        <c:v>6.3457999999999959E-2</c:v>
                      </c:pt>
                      <c:pt idx="3894">
                        <c:v>6.3415999999999959E-2</c:v>
                      </c:pt>
                      <c:pt idx="3895">
                        <c:v>6.3376499999999961E-2</c:v>
                      </c:pt>
                      <c:pt idx="3896">
                        <c:v>6.3343499999999942E-2</c:v>
                      </c:pt>
                      <c:pt idx="3897">
                        <c:v>6.3295499999999949E-2</c:v>
                      </c:pt>
                      <c:pt idx="3898">
                        <c:v>6.3256499999999952E-2</c:v>
                      </c:pt>
                      <c:pt idx="3899">
                        <c:v>6.3216499999999953E-2</c:v>
                      </c:pt>
                      <c:pt idx="3900">
                        <c:v>6.3174499999999953E-2</c:v>
                      </c:pt>
                      <c:pt idx="3901">
                        <c:v>6.3134499999999955E-2</c:v>
                      </c:pt>
                      <c:pt idx="3902">
                        <c:v>6.3095499999999957E-2</c:v>
                      </c:pt>
                      <c:pt idx="3903">
                        <c:v>6.3044999999999962E-2</c:v>
                      </c:pt>
                      <c:pt idx="3904">
                        <c:v>6.2999999999999959E-2</c:v>
                      </c:pt>
                      <c:pt idx="3905">
                        <c:v>6.2956499999999971E-2</c:v>
                      </c:pt>
                      <c:pt idx="3906">
                        <c:v>6.2916499999999972E-2</c:v>
                      </c:pt>
                      <c:pt idx="3907">
                        <c:v>6.2839999999999965E-2</c:v>
                      </c:pt>
                      <c:pt idx="3908">
                        <c:v>6.2800999999999968E-2</c:v>
                      </c:pt>
                      <c:pt idx="3909">
                        <c:v>6.2754999999999964E-2</c:v>
                      </c:pt>
                      <c:pt idx="3910">
                        <c:v>6.2713499999999964E-2</c:v>
                      </c:pt>
                      <c:pt idx="3911">
                        <c:v>6.2679499999999957E-2</c:v>
                      </c:pt>
                      <c:pt idx="3912">
                        <c:v>6.264049999999996E-2</c:v>
                      </c:pt>
                      <c:pt idx="3913">
                        <c:v>6.2603499999999951E-2</c:v>
                      </c:pt>
                      <c:pt idx="3914">
                        <c:v>6.2572999999999948E-2</c:v>
                      </c:pt>
                      <c:pt idx="3915">
                        <c:v>6.2534499999999951E-2</c:v>
                      </c:pt>
                      <c:pt idx="3916">
                        <c:v>6.2502499999999947E-2</c:v>
                      </c:pt>
                      <c:pt idx="3917">
                        <c:v>6.2468499999999948E-2</c:v>
                      </c:pt>
                      <c:pt idx="3918">
                        <c:v>6.2438499999999959E-2</c:v>
                      </c:pt>
                      <c:pt idx="3919">
                        <c:v>6.2408999999999958E-2</c:v>
                      </c:pt>
                      <c:pt idx="3920">
                        <c:v>6.2381499999999951E-2</c:v>
                      </c:pt>
                      <c:pt idx="3921">
                        <c:v>6.2354999999999959E-2</c:v>
                      </c:pt>
                      <c:pt idx="3922">
                        <c:v>6.2327499999999952E-2</c:v>
                      </c:pt>
                      <c:pt idx="3923">
                        <c:v>6.2305499999999958E-2</c:v>
                      </c:pt>
                      <c:pt idx="3924">
                        <c:v>6.2280499999999954E-2</c:v>
                      </c:pt>
                      <c:pt idx="3925">
                        <c:v>6.2251999999999946E-2</c:v>
                      </c:pt>
                      <c:pt idx="3926">
                        <c:v>6.2223499999999952E-2</c:v>
                      </c:pt>
                      <c:pt idx="3927">
                        <c:v>6.2193999999999944E-2</c:v>
                      </c:pt>
                      <c:pt idx="3928">
                        <c:v>6.2199499999999942E-2</c:v>
                      </c:pt>
                      <c:pt idx="3929">
                        <c:v>6.2175999999999947E-2</c:v>
                      </c:pt>
                      <c:pt idx="3930">
                        <c:v>6.214499999999995E-2</c:v>
                      </c:pt>
                      <c:pt idx="3931">
                        <c:v>6.2121499999999948E-2</c:v>
                      </c:pt>
                      <c:pt idx="3932">
                        <c:v>6.2081999999999943E-2</c:v>
                      </c:pt>
                      <c:pt idx="3933">
                        <c:v>6.2058999999999948E-2</c:v>
                      </c:pt>
                      <c:pt idx="3934">
                        <c:v>6.2034999999999937E-2</c:v>
                      </c:pt>
                      <c:pt idx="3935">
                        <c:v>6.1996999999999948E-2</c:v>
                      </c:pt>
                      <c:pt idx="3936">
                        <c:v>6.1965499999999951E-2</c:v>
                      </c:pt>
                      <c:pt idx="3937">
                        <c:v>6.1940999999999954E-2</c:v>
                      </c:pt>
                      <c:pt idx="3938">
                        <c:v>6.1917999999999945E-2</c:v>
                      </c:pt>
                      <c:pt idx="3939">
                        <c:v>6.1868999999999945E-2</c:v>
                      </c:pt>
                      <c:pt idx="3940">
                        <c:v>6.183649999999994E-2</c:v>
                      </c:pt>
                      <c:pt idx="3941">
                        <c:v>6.1811499999999936E-2</c:v>
                      </c:pt>
                      <c:pt idx="3942">
                        <c:v>6.1785999999999938E-2</c:v>
                      </c:pt>
                      <c:pt idx="3943">
                        <c:v>6.1765499999999945E-2</c:v>
                      </c:pt>
                      <c:pt idx="3944">
                        <c:v>6.1750499999999937E-2</c:v>
                      </c:pt>
                      <c:pt idx="3945">
                        <c:v>6.1725999999999927E-2</c:v>
                      </c:pt>
                      <c:pt idx="3946">
                        <c:v>6.1714499999999929E-2</c:v>
                      </c:pt>
                      <c:pt idx="3947">
                        <c:v>6.1696499999999925E-2</c:v>
                      </c:pt>
                      <c:pt idx="3948">
                        <c:v>6.1676499999999933E-2</c:v>
                      </c:pt>
                      <c:pt idx="3949">
                        <c:v>6.1647499999999938E-2</c:v>
                      </c:pt>
                      <c:pt idx="3950">
                        <c:v>6.1621999999999941E-2</c:v>
                      </c:pt>
                      <c:pt idx="3951">
                        <c:v>6.160049999999994E-2</c:v>
                      </c:pt>
                      <c:pt idx="3952">
                        <c:v>6.1575499999999936E-2</c:v>
                      </c:pt>
                      <c:pt idx="3953">
                        <c:v>6.1544499999999933E-2</c:v>
                      </c:pt>
                      <c:pt idx="3954">
                        <c:v>6.152399999999994E-2</c:v>
                      </c:pt>
                      <c:pt idx="3955">
                        <c:v>6.149299999999993E-2</c:v>
                      </c:pt>
                      <c:pt idx="3956">
                        <c:v>6.1469999999999934E-2</c:v>
                      </c:pt>
                      <c:pt idx="3957">
                        <c:v>6.145199999999993E-2</c:v>
                      </c:pt>
                      <c:pt idx="3958">
                        <c:v>6.1437499999999937E-2</c:v>
                      </c:pt>
                      <c:pt idx="3959">
                        <c:v>6.1415499999999935E-2</c:v>
                      </c:pt>
                      <c:pt idx="3960">
                        <c:v>6.1399499999999933E-2</c:v>
                      </c:pt>
                      <c:pt idx="3961">
                        <c:v>6.1381499999999936E-2</c:v>
                      </c:pt>
                      <c:pt idx="3962">
                        <c:v>6.1347499999999944E-2</c:v>
                      </c:pt>
                      <c:pt idx="3963">
                        <c:v>6.132949999999994E-2</c:v>
                      </c:pt>
                      <c:pt idx="3964">
                        <c:v>6.1305999999999944E-2</c:v>
                      </c:pt>
                      <c:pt idx="3965">
                        <c:v>6.1297499999999942E-2</c:v>
                      </c:pt>
                      <c:pt idx="3966">
                        <c:v>6.1281499999999947E-2</c:v>
                      </c:pt>
                      <c:pt idx="3967">
                        <c:v>6.1257999999999944E-2</c:v>
                      </c:pt>
                      <c:pt idx="3968">
                        <c:v>6.1244999999999952E-2</c:v>
                      </c:pt>
                      <c:pt idx="3969">
                        <c:v>6.1217999999999953E-2</c:v>
                      </c:pt>
                      <c:pt idx="3970">
                        <c:v>6.1198999999999948E-2</c:v>
                      </c:pt>
                      <c:pt idx="3971">
                        <c:v>6.1182999999999946E-2</c:v>
                      </c:pt>
                      <c:pt idx="3972">
                        <c:v>6.1169999999999947E-2</c:v>
                      </c:pt>
                      <c:pt idx="3973">
                        <c:v>6.1151499999999942E-2</c:v>
                      </c:pt>
                      <c:pt idx="3974">
                        <c:v>6.1136499999999955E-2</c:v>
                      </c:pt>
                      <c:pt idx="3975">
                        <c:v>6.1116999999999949E-2</c:v>
                      </c:pt>
                      <c:pt idx="3976">
                        <c:v>6.1095999999999956E-2</c:v>
                      </c:pt>
                      <c:pt idx="3977">
                        <c:v>6.1071999999999953E-2</c:v>
                      </c:pt>
                      <c:pt idx="3978">
                        <c:v>6.1053499999999955E-2</c:v>
                      </c:pt>
                      <c:pt idx="3979">
                        <c:v>6.1037999999999953E-2</c:v>
                      </c:pt>
                      <c:pt idx="3980">
                        <c:v>6.1021499999999958E-2</c:v>
                      </c:pt>
                      <c:pt idx="3981">
                        <c:v>6.1004499999999962E-2</c:v>
                      </c:pt>
                      <c:pt idx="3982">
                        <c:v>6.0988499999999973E-2</c:v>
                      </c:pt>
                      <c:pt idx="3983">
                        <c:v>6.0963499999999969E-2</c:v>
                      </c:pt>
                      <c:pt idx="3984">
                        <c:v>6.0945999999999965E-2</c:v>
                      </c:pt>
                      <c:pt idx="3985">
                        <c:v>6.0925999999999966E-2</c:v>
                      </c:pt>
                      <c:pt idx="3986">
                        <c:v>6.090149999999997E-2</c:v>
                      </c:pt>
                      <c:pt idx="3987">
                        <c:v>6.0883499999999965E-2</c:v>
                      </c:pt>
                      <c:pt idx="3988">
                        <c:v>6.0862499999999958E-2</c:v>
                      </c:pt>
                      <c:pt idx="3989">
                        <c:v>6.0845499999999969E-2</c:v>
                      </c:pt>
                      <c:pt idx="3990">
                        <c:v>6.0828499999999959E-2</c:v>
                      </c:pt>
                      <c:pt idx="3991">
                        <c:v>6.0806499999999965E-2</c:v>
                      </c:pt>
                      <c:pt idx="3992">
                        <c:v>6.0788999999999961E-2</c:v>
                      </c:pt>
                      <c:pt idx="3993">
                        <c:v>6.0769499999999955E-2</c:v>
                      </c:pt>
                      <c:pt idx="3994">
                        <c:v>6.0758499999999965E-2</c:v>
                      </c:pt>
                      <c:pt idx="3995">
                        <c:v>6.0744499999999958E-2</c:v>
                      </c:pt>
                      <c:pt idx="3996">
                        <c:v>6.0728499999999963E-2</c:v>
                      </c:pt>
                      <c:pt idx="3997">
                        <c:v>6.0709499999999965E-2</c:v>
                      </c:pt>
                      <c:pt idx="3998">
                        <c:v>6.0694999999999964E-2</c:v>
                      </c:pt>
                      <c:pt idx="3999">
                        <c:v>6.0678499999999962E-2</c:v>
                      </c:pt>
                      <c:pt idx="4000">
                        <c:v>6.0654499999999958E-2</c:v>
                      </c:pt>
                      <c:pt idx="4001">
                        <c:v>6.0641499999999959E-2</c:v>
                      </c:pt>
                      <c:pt idx="4002">
                        <c:v>6.0623499999999969E-2</c:v>
                      </c:pt>
                      <c:pt idx="4003">
                        <c:v>6.0607499999999967E-2</c:v>
                      </c:pt>
                      <c:pt idx="4004">
                        <c:v>6.0592499999999959E-2</c:v>
                      </c:pt>
                      <c:pt idx="4005">
                        <c:v>6.0573499999999961E-2</c:v>
                      </c:pt>
                      <c:pt idx="4006">
                        <c:v>6.0560999999999955E-2</c:v>
                      </c:pt>
                      <c:pt idx="4007">
                        <c:v>6.0549499999999964E-2</c:v>
                      </c:pt>
                      <c:pt idx="4008">
                        <c:v>6.0529999999999952E-2</c:v>
                      </c:pt>
                      <c:pt idx="4009">
                        <c:v>6.051349999999997E-2</c:v>
                      </c:pt>
                      <c:pt idx="4010">
                        <c:v>6.0497999999999962E-2</c:v>
                      </c:pt>
                      <c:pt idx="4011">
                        <c:v>6.0485499999999963E-2</c:v>
                      </c:pt>
                      <c:pt idx="4012">
                        <c:v>6.0468999999999953E-2</c:v>
                      </c:pt>
                      <c:pt idx="4013">
                        <c:v>6.0453999999999966E-2</c:v>
                      </c:pt>
                      <c:pt idx="4014">
                        <c:v>6.0436499999999962E-2</c:v>
                      </c:pt>
                      <c:pt idx="4015">
                        <c:v>6.0421999999999969E-2</c:v>
                      </c:pt>
                      <c:pt idx="4016">
                        <c:v>6.0412499999999959E-2</c:v>
                      </c:pt>
                      <c:pt idx="4017">
                        <c:v>6.0398499999999959E-2</c:v>
                      </c:pt>
                      <c:pt idx="4018">
                        <c:v>6.0382999999999971E-2</c:v>
                      </c:pt>
                      <c:pt idx="4019">
                        <c:v>6.0364999999999967E-2</c:v>
                      </c:pt>
                      <c:pt idx="4020">
                        <c:v>6.0347999999999971E-2</c:v>
                      </c:pt>
                      <c:pt idx="4021">
                        <c:v>6.0331499999999975E-2</c:v>
                      </c:pt>
                      <c:pt idx="4022">
                        <c:v>6.0309499999999974E-2</c:v>
                      </c:pt>
                      <c:pt idx="4023">
                        <c:v>6.0283999999999983E-2</c:v>
                      </c:pt>
                      <c:pt idx="4024">
                        <c:v>6.0270499999999984E-2</c:v>
                      </c:pt>
                      <c:pt idx="4025">
                        <c:v>6.0253499999999981E-2</c:v>
                      </c:pt>
                      <c:pt idx="4026">
                        <c:v>6.0241499999999969E-2</c:v>
                      </c:pt>
                      <c:pt idx="4027">
                        <c:v>6.022549999999996E-2</c:v>
                      </c:pt>
                      <c:pt idx="4028">
                        <c:v>6.0200999999999956E-2</c:v>
                      </c:pt>
                      <c:pt idx="4029">
                        <c:v>6.0180499999999963E-2</c:v>
                      </c:pt>
                      <c:pt idx="4030">
                        <c:v>6.0157999999999962E-2</c:v>
                      </c:pt>
                      <c:pt idx="4031">
                        <c:v>6.0127999999999959E-2</c:v>
                      </c:pt>
                      <c:pt idx="4032">
                        <c:v>6.0113999999999966E-2</c:v>
                      </c:pt>
                      <c:pt idx="4033">
                        <c:v>6.0095999999999962E-2</c:v>
                      </c:pt>
                      <c:pt idx="4034">
                        <c:v>6.007649999999997E-2</c:v>
                      </c:pt>
                      <c:pt idx="4035">
                        <c:v>6.0055999999999984E-2</c:v>
                      </c:pt>
                      <c:pt idx="4036">
                        <c:v>6.0038999999999981E-2</c:v>
                      </c:pt>
                      <c:pt idx="4037">
                        <c:v>6.0023499999999973E-2</c:v>
                      </c:pt>
                      <c:pt idx="4038">
                        <c:v>6.0008499999999979E-2</c:v>
                      </c:pt>
                      <c:pt idx="4039">
                        <c:v>5.9993999999999978E-2</c:v>
                      </c:pt>
                      <c:pt idx="4040">
                        <c:v>5.997549999999998E-2</c:v>
                      </c:pt>
                      <c:pt idx="4041">
                        <c:v>5.9958999999999978E-2</c:v>
                      </c:pt>
                      <c:pt idx="4042">
                        <c:v>5.9936499999999976E-2</c:v>
                      </c:pt>
                      <c:pt idx="4043">
                        <c:v>5.9917499999999971E-2</c:v>
                      </c:pt>
                      <c:pt idx="4044">
                        <c:v>5.9907999999999968E-2</c:v>
                      </c:pt>
                      <c:pt idx="4045">
                        <c:v>5.9900499999999975E-2</c:v>
                      </c:pt>
                      <c:pt idx="4046">
                        <c:v>5.9881499999999963E-2</c:v>
                      </c:pt>
                      <c:pt idx="4047">
                        <c:v>5.9869499999999964E-2</c:v>
                      </c:pt>
                      <c:pt idx="4048">
                        <c:v>5.9857499999999966E-2</c:v>
                      </c:pt>
                      <c:pt idx="4049">
                        <c:v>5.9840999999999964E-2</c:v>
                      </c:pt>
                      <c:pt idx="4050">
                        <c:v>5.9830499999999967E-2</c:v>
                      </c:pt>
                      <c:pt idx="4051">
                        <c:v>5.982249999999998E-2</c:v>
                      </c:pt>
                      <c:pt idx="4052">
                        <c:v>5.9811499999999976E-2</c:v>
                      </c:pt>
                      <c:pt idx="4053">
                        <c:v>5.9801999999999994E-2</c:v>
                      </c:pt>
                      <c:pt idx="4054">
                        <c:v>5.9795499999999988E-2</c:v>
                      </c:pt>
                      <c:pt idx="4055">
                        <c:v>5.9786499999999992E-2</c:v>
                      </c:pt>
                      <c:pt idx="4056">
                        <c:v>5.9777999999999991E-2</c:v>
                      </c:pt>
                      <c:pt idx="4057">
                        <c:v>5.9769999999999983E-2</c:v>
                      </c:pt>
                      <c:pt idx="4058">
                        <c:v>5.9781999999999981E-2</c:v>
                      </c:pt>
                      <c:pt idx="4059">
                        <c:v>5.9761999999999989E-2</c:v>
                      </c:pt>
                      <c:pt idx="4060">
                        <c:v>5.9757499999999977E-2</c:v>
                      </c:pt>
                      <c:pt idx="4061">
                        <c:v>5.9752999999999987E-2</c:v>
                      </c:pt>
                      <c:pt idx="4062">
                        <c:v>5.9744499999999992E-2</c:v>
                      </c:pt>
                      <c:pt idx="4063">
                        <c:v>5.9735999999999984E-2</c:v>
                      </c:pt>
                      <c:pt idx="4064">
                        <c:v>5.9733499999999988E-2</c:v>
                      </c:pt>
                      <c:pt idx="4065">
                        <c:v>5.9729499999999991E-2</c:v>
                      </c:pt>
                      <c:pt idx="4066">
                        <c:v>5.9725499999999994E-2</c:v>
                      </c:pt>
                      <c:pt idx="4067">
                        <c:v>5.9722999999999991E-2</c:v>
                      </c:pt>
                      <c:pt idx="4068">
                        <c:v>5.9719999999999988E-2</c:v>
                      </c:pt>
                      <c:pt idx="4069">
                        <c:v>5.9715499999999991E-2</c:v>
                      </c:pt>
                      <c:pt idx="4070">
                        <c:v>5.9705999999999995E-2</c:v>
                      </c:pt>
                      <c:pt idx="4071">
                        <c:v>5.9700999999999983E-2</c:v>
                      </c:pt>
                      <c:pt idx="4072">
                        <c:v>5.9696999999999986E-2</c:v>
                      </c:pt>
                      <c:pt idx="4073">
                        <c:v>5.9687499999999991E-2</c:v>
                      </c:pt>
                      <c:pt idx="4074">
                        <c:v>5.9684999999999988E-2</c:v>
                      </c:pt>
                      <c:pt idx="4075">
                        <c:v>5.9681999999999992E-2</c:v>
                      </c:pt>
                      <c:pt idx="4076">
                        <c:v>5.9674999999999992E-2</c:v>
                      </c:pt>
                      <c:pt idx="4077">
                        <c:v>5.9672499999999989E-2</c:v>
                      </c:pt>
                      <c:pt idx="4078">
                        <c:v>5.9664000000000002E-2</c:v>
                      </c:pt>
                      <c:pt idx="4079">
                        <c:v>5.9661000000000006E-2</c:v>
                      </c:pt>
                      <c:pt idx="4080">
                        <c:v>5.9659500000000011E-2</c:v>
                      </c:pt>
                      <c:pt idx="4081">
                        <c:v>5.9654000000000006E-2</c:v>
                      </c:pt>
                      <c:pt idx="4082">
                        <c:v>5.9650000000000002E-2</c:v>
                      </c:pt>
                      <c:pt idx="4083">
                        <c:v>5.9643499999999995E-2</c:v>
                      </c:pt>
                      <c:pt idx="4084">
                        <c:v>5.964549999999999E-2</c:v>
                      </c:pt>
                      <c:pt idx="4085">
                        <c:v>5.964249999999998E-2</c:v>
                      </c:pt>
                      <c:pt idx="4086">
                        <c:v>5.9637499999999982E-2</c:v>
                      </c:pt>
                      <c:pt idx="4087">
                        <c:v>5.9624999999999984E-2</c:v>
                      </c:pt>
                      <c:pt idx="4088">
                        <c:v>5.9621499999999973E-2</c:v>
                      </c:pt>
                      <c:pt idx="4089">
                        <c:v>5.9615499999999981E-2</c:v>
                      </c:pt>
                      <c:pt idx="4090">
                        <c:v>5.9609499999999989E-2</c:v>
                      </c:pt>
                      <c:pt idx="4091">
                        <c:v>5.960399999999999E-2</c:v>
                      </c:pt>
                      <c:pt idx="4092">
                        <c:v>5.9600499999999987E-2</c:v>
                      </c:pt>
                      <c:pt idx="4093">
                        <c:v>5.9601499999999995E-2</c:v>
                      </c:pt>
                      <c:pt idx="4094">
                        <c:v>5.9600500000000001E-2</c:v>
                      </c:pt>
                      <c:pt idx="4095">
                        <c:v>5.9591999999999992E-2</c:v>
                      </c:pt>
                      <c:pt idx="4096">
                        <c:v>5.9583499999999984E-2</c:v>
                      </c:pt>
                      <c:pt idx="4097">
                        <c:v>5.9582999999999997E-2</c:v>
                      </c:pt>
                      <c:pt idx="4098">
                        <c:v>5.9580500000000002E-2</c:v>
                      </c:pt>
                      <c:pt idx="4099">
                        <c:v>5.9555999999999998E-2</c:v>
                      </c:pt>
                      <c:pt idx="4100">
                        <c:v>5.955499999999999E-2</c:v>
                      </c:pt>
                      <c:pt idx="4101">
                        <c:v>5.9552499999999994E-2</c:v>
                      </c:pt>
                      <c:pt idx="4102">
                        <c:v>5.9538000000000001E-2</c:v>
                      </c:pt>
                      <c:pt idx="4103">
                        <c:v>5.9533499999999996E-2</c:v>
                      </c:pt>
                      <c:pt idx="4104">
                        <c:v>5.9530499999999993E-2</c:v>
                      </c:pt>
                      <c:pt idx="4105">
                        <c:v>5.95235E-2</c:v>
                      </c:pt>
                      <c:pt idx="4106">
                        <c:v>5.9519999999999997E-2</c:v>
                      </c:pt>
                      <c:pt idx="4107">
                        <c:v>5.9532000000000002E-2</c:v>
                      </c:pt>
                      <c:pt idx="4108">
                        <c:v>5.9522500000000006E-2</c:v>
                      </c:pt>
                      <c:pt idx="4109">
                        <c:v>5.9517500000000008E-2</c:v>
                      </c:pt>
                      <c:pt idx="4110">
                        <c:v>5.9506000000000003E-2</c:v>
                      </c:pt>
                      <c:pt idx="4111">
                        <c:v>5.9498000000000009E-2</c:v>
                      </c:pt>
                      <c:pt idx="4112">
                        <c:v>5.9495500000000014E-2</c:v>
                      </c:pt>
                      <c:pt idx="4113">
                        <c:v>5.9490000000000001E-2</c:v>
                      </c:pt>
                      <c:pt idx="4114">
                        <c:v>5.9483500000000002E-2</c:v>
                      </c:pt>
                      <c:pt idx="4115">
                        <c:v>5.947750000000001E-2</c:v>
                      </c:pt>
                      <c:pt idx="4116">
                        <c:v>5.9473999999999999E-2</c:v>
                      </c:pt>
                      <c:pt idx="4117">
                        <c:v>5.94675E-2</c:v>
                      </c:pt>
                      <c:pt idx="4118">
                        <c:v>5.9463000000000002E-2</c:v>
                      </c:pt>
                      <c:pt idx="4119">
                        <c:v>5.9456500000000002E-2</c:v>
                      </c:pt>
                      <c:pt idx="4120">
                        <c:v>5.9447000000000007E-2</c:v>
                      </c:pt>
                      <c:pt idx="4121">
                        <c:v>5.9435500000000009E-2</c:v>
                      </c:pt>
                      <c:pt idx="4122">
                        <c:v>5.9430000000000004E-2</c:v>
                      </c:pt>
                      <c:pt idx="4123">
                        <c:v>5.9425499999999999E-2</c:v>
                      </c:pt>
                      <c:pt idx="4124">
                        <c:v>5.9414500000000009E-2</c:v>
                      </c:pt>
                      <c:pt idx="4125">
                        <c:v>5.9406E-2</c:v>
                      </c:pt>
                      <c:pt idx="4126">
                        <c:v>5.9401999999999996E-2</c:v>
                      </c:pt>
                      <c:pt idx="4127">
                        <c:v>5.9396999999999991E-2</c:v>
                      </c:pt>
                      <c:pt idx="4128">
                        <c:v>5.9385499999999994E-2</c:v>
                      </c:pt>
                      <c:pt idx="4129">
                        <c:v>5.937499999999999E-2</c:v>
                      </c:pt>
                      <c:pt idx="4130">
                        <c:v>5.9364999999999987E-2</c:v>
                      </c:pt>
                      <c:pt idx="4131">
                        <c:v>5.9354499999999998E-2</c:v>
                      </c:pt>
                      <c:pt idx="4132">
                        <c:v>5.9348499999999992E-2</c:v>
                      </c:pt>
                      <c:pt idx="4133">
                        <c:v>5.9334999999999999E-2</c:v>
                      </c:pt>
                      <c:pt idx="4134">
                        <c:v>5.9326999999999998E-2</c:v>
                      </c:pt>
                      <c:pt idx="4135">
                        <c:v>5.9321999999999979E-2</c:v>
                      </c:pt>
                      <c:pt idx="4136">
                        <c:v>5.9312499999999997E-2</c:v>
                      </c:pt>
                      <c:pt idx="4137">
                        <c:v>5.9308499999999986E-2</c:v>
                      </c:pt>
                      <c:pt idx="4138">
                        <c:v>5.9300999999999986E-2</c:v>
                      </c:pt>
                      <c:pt idx="4139">
                        <c:v>5.9298499999999983E-2</c:v>
                      </c:pt>
                      <c:pt idx="4140">
                        <c:v>5.9282999999999975E-2</c:v>
                      </c:pt>
                      <c:pt idx="4141">
                        <c:v>5.9273499999999979E-2</c:v>
                      </c:pt>
                      <c:pt idx="4142">
                        <c:v>5.9270499999999997E-2</c:v>
                      </c:pt>
                      <c:pt idx="4143">
                        <c:v>5.9263499999999983E-2</c:v>
                      </c:pt>
                      <c:pt idx="4144">
                        <c:v>5.9257999999999977E-2</c:v>
                      </c:pt>
                      <c:pt idx="4145">
                        <c:v>5.9242999999999976E-2</c:v>
                      </c:pt>
                      <c:pt idx="4146">
                        <c:v>5.9230499999999985E-2</c:v>
                      </c:pt>
                      <c:pt idx="4147">
                        <c:v>5.9221999999999976E-2</c:v>
                      </c:pt>
                      <c:pt idx="4148">
                        <c:v>5.9213999999999982E-2</c:v>
                      </c:pt>
                      <c:pt idx="4149">
                        <c:v>5.9203999999999979E-2</c:v>
                      </c:pt>
                      <c:pt idx="4150">
                        <c:v>5.9204E-2</c:v>
                      </c:pt>
                      <c:pt idx="4151">
                        <c:v>5.9201999999999998E-2</c:v>
                      </c:pt>
                      <c:pt idx="4152">
                        <c:v>5.9198499999999994E-2</c:v>
                      </c:pt>
                      <c:pt idx="4153">
                        <c:v>5.9194499999999997E-2</c:v>
                      </c:pt>
                      <c:pt idx="4154">
                        <c:v>5.918749999999999E-2</c:v>
                      </c:pt>
                      <c:pt idx="4155">
                        <c:v>5.9178499999999995E-2</c:v>
                      </c:pt>
                      <c:pt idx="4156">
                        <c:v>5.9165499999999989E-2</c:v>
                      </c:pt>
                      <c:pt idx="4157">
                        <c:v>5.9160499999999984E-2</c:v>
                      </c:pt>
                      <c:pt idx="4158">
                        <c:v>5.9153499999999984E-2</c:v>
                      </c:pt>
                      <c:pt idx="4159">
                        <c:v>5.9148499999999979E-2</c:v>
                      </c:pt>
                      <c:pt idx="4160">
                        <c:v>5.9136499999999988E-2</c:v>
                      </c:pt>
                      <c:pt idx="4161">
                        <c:v>5.9126499999999985E-2</c:v>
                      </c:pt>
                      <c:pt idx="4162">
                        <c:v>5.9125999999999984E-2</c:v>
                      </c:pt>
                      <c:pt idx="4163">
                        <c:v>5.912149999999998E-2</c:v>
                      </c:pt>
                      <c:pt idx="4164">
                        <c:v>5.9115999999999974E-2</c:v>
                      </c:pt>
                      <c:pt idx="4165">
                        <c:v>5.9106999999999979E-2</c:v>
                      </c:pt>
                      <c:pt idx="4166">
                        <c:v>5.9098499999999971E-2</c:v>
                      </c:pt>
                      <c:pt idx="4167">
                        <c:v>5.9107999999999973E-2</c:v>
                      </c:pt>
                      <c:pt idx="4168">
                        <c:v>5.9104999999999963E-2</c:v>
                      </c:pt>
                      <c:pt idx="4169">
                        <c:v>5.9102999999999968E-2</c:v>
                      </c:pt>
                      <c:pt idx="4170">
                        <c:v>5.9104499999999963E-2</c:v>
                      </c:pt>
                      <c:pt idx="4171">
                        <c:v>5.9108999999999974E-2</c:v>
                      </c:pt>
                      <c:pt idx="4172">
                        <c:v>5.9107999999999973E-2</c:v>
                      </c:pt>
                      <c:pt idx="4173">
                        <c:v>5.9113499999999972E-2</c:v>
                      </c:pt>
                      <c:pt idx="4174">
                        <c:v>5.9111499999999963E-2</c:v>
                      </c:pt>
                      <c:pt idx="4175">
                        <c:v>5.9113999999999972E-2</c:v>
                      </c:pt>
                      <c:pt idx="4176">
                        <c:v>5.9112499999999964E-2</c:v>
                      </c:pt>
                      <c:pt idx="4177">
                        <c:v>5.9117499999999969E-2</c:v>
                      </c:pt>
                      <c:pt idx="4178">
                        <c:v>5.9117499999999969E-2</c:v>
                      </c:pt>
                      <c:pt idx="4179">
                        <c:v>5.9121499999999966E-2</c:v>
                      </c:pt>
                      <c:pt idx="4180">
                        <c:v>5.9118999999999963E-2</c:v>
                      </c:pt>
                      <c:pt idx="4181">
                        <c:v>5.9119999999999971E-2</c:v>
                      </c:pt>
                      <c:pt idx="4182">
                        <c:v>5.9122499999999974E-2</c:v>
                      </c:pt>
                      <c:pt idx="4183">
                        <c:v>5.9124999999999969E-2</c:v>
                      </c:pt>
                      <c:pt idx="4184">
                        <c:v>5.912199999999998E-2</c:v>
                      </c:pt>
                      <c:pt idx="4185">
                        <c:v>5.9122999999999967E-2</c:v>
                      </c:pt>
                      <c:pt idx="4186">
                        <c:v>5.9126499999999964E-2</c:v>
                      </c:pt>
                      <c:pt idx="4187">
                        <c:v>5.9128999999999966E-2</c:v>
                      </c:pt>
                      <c:pt idx="4188">
                        <c:v>5.9133499999999978E-2</c:v>
                      </c:pt>
                      <c:pt idx="4189">
                        <c:v>5.912849999999998E-2</c:v>
                      </c:pt>
                      <c:pt idx="4190">
                        <c:v>5.9123999999999975E-2</c:v>
                      </c:pt>
                      <c:pt idx="4191">
                        <c:v>5.9123499999999975E-2</c:v>
                      </c:pt>
                      <c:pt idx="4192">
                        <c:v>5.9123999999999982E-2</c:v>
                      </c:pt>
                      <c:pt idx="4193">
                        <c:v>5.912149999999998E-2</c:v>
                      </c:pt>
                      <c:pt idx="4194">
                        <c:v>5.9114999999999987E-2</c:v>
                      </c:pt>
                      <c:pt idx="4195">
                        <c:v>5.911449999999998E-2</c:v>
                      </c:pt>
                      <c:pt idx="4196">
                        <c:v>5.9118499999999977E-2</c:v>
                      </c:pt>
                      <c:pt idx="4197">
                        <c:v>5.9120499999999979E-2</c:v>
                      </c:pt>
                      <c:pt idx="4198">
                        <c:v>5.9119999999999992E-2</c:v>
                      </c:pt>
                      <c:pt idx="4199">
                        <c:v>5.9118499999999991E-2</c:v>
                      </c:pt>
                      <c:pt idx="4200">
                        <c:v>5.9116999999999996E-2</c:v>
                      </c:pt>
                      <c:pt idx="4201">
                        <c:v>5.9116999999999996E-2</c:v>
                      </c:pt>
                      <c:pt idx="4202">
                        <c:v>5.9120499999999999E-2</c:v>
                      </c:pt>
                      <c:pt idx="4203">
                        <c:v>5.9125000000000011E-2</c:v>
                      </c:pt>
                      <c:pt idx="4204">
                        <c:v>5.9126000000000012E-2</c:v>
                      </c:pt>
                      <c:pt idx="4205">
                        <c:v>5.9130000000000009E-2</c:v>
                      </c:pt>
                      <c:pt idx="4206">
                        <c:v>5.9128500000000014E-2</c:v>
                      </c:pt>
                      <c:pt idx="4207">
                        <c:v>5.9128000000000028E-2</c:v>
                      </c:pt>
                      <c:pt idx="4208">
                        <c:v>5.9132500000000025E-2</c:v>
                      </c:pt>
                      <c:pt idx="4209">
                        <c:v>5.9132500000000025E-2</c:v>
                      </c:pt>
                      <c:pt idx="4210">
                        <c:v>5.9128500000000021E-2</c:v>
                      </c:pt>
                      <c:pt idx="4211">
                        <c:v>5.9123500000000023E-2</c:v>
                      </c:pt>
                      <c:pt idx="4212">
                        <c:v>5.9125000000000025E-2</c:v>
                      </c:pt>
                      <c:pt idx="4213">
                        <c:v>5.9133000000000019E-2</c:v>
                      </c:pt>
                      <c:pt idx="4214">
                        <c:v>5.9134500000000027E-2</c:v>
                      </c:pt>
                      <c:pt idx="4215">
                        <c:v>5.9133000000000012E-2</c:v>
                      </c:pt>
                      <c:pt idx="4216">
                        <c:v>5.9131500000000017E-2</c:v>
                      </c:pt>
                      <c:pt idx="4217">
                        <c:v>5.9132000000000025E-2</c:v>
                      </c:pt>
                      <c:pt idx="4218">
                        <c:v>5.9132000000000025E-2</c:v>
                      </c:pt>
                      <c:pt idx="4219">
                        <c:v>5.9130000000000023E-2</c:v>
                      </c:pt>
                      <c:pt idx="4220">
                        <c:v>5.9126000000000019E-2</c:v>
                      </c:pt>
                      <c:pt idx="4221">
                        <c:v>5.9129500000000029E-2</c:v>
                      </c:pt>
                      <c:pt idx="4222">
                        <c:v>5.9123000000000037E-2</c:v>
                      </c:pt>
                      <c:pt idx="4223">
                        <c:v>5.9122000000000029E-2</c:v>
                      </c:pt>
                      <c:pt idx="4224">
                        <c:v>5.9122500000000029E-2</c:v>
                      </c:pt>
                      <c:pt idx="4225">
                        <c:v>5.9121000000000042E-2</c:v>
                      </c:pt>
                      <c:pt idx="4226">
                        <c:v>5.9116500000000044E-2</c:v>
                      </c:pt>
                      <c:pt idx="4227">
                        <c:v>5.9111000000000039E-2</c:v>
                      </c:pt>
                      <c:pt idx="4228">
                        <c:v>5.910550000000004E-2</c:v>
                      </c:pt>
                      <c:pt idx="4229">
                        <c:v>5.9106000000000047E-2</c:v>
                      </c:pt>
                      <c:pt idx="4230">
                        <c:v>5.9107000000000048E-2</c:v>
                      </c:pt>
                      <c:pt idx="4231">
                        <c:v>5.9111000000000039E-2</c:v>
                      </c:pt>
                      <c:pt idx="4232">
                        <c:v>5.9108500000000043E-2</c:v>
                      </c:pt>
                      <c:pt idx="4233">
                        <c:v>5.9106500000000048E-2</c:v>
                      </c:pt>
                      <c:pt idx="4234">
                        <c:v>5.910850000000005E-2</c:v>
                      </c:pt>
                      <c:pt idx="4235">
                        <c:v>5.9104000000000045E-2</c:v>
                      </c:pt>
                      <c:pt idx="4236">
                        <c:v>5.9102500000000051E-2</c:v>
                      </c:pt>
                      <c:pt idx="4237">
                        <c:v>5.9103500000000038E-2</c:v>
                      </c:pt>
                      <c:pt idx="4238">
                        <c:v>5.9103500000000038E-2</c:v>
                      </c:pt>
                      <c:pt idx="4239">
                        <c:v>5.9104500000000032E-2</c:v>
                      </c:pt>
                      <c:pt idx="4240">
                        <c:v>5.9109500000000044E-2</c:v>
                      </c:pt>
                      <c:pt idx="4241">
                        <c:v>5.9107000000000041E-2</c:v>
                      </c:pt>
                      <c:pt idx="4242">
                        <c:v>5.9107000000000041E-2</c:v>
                      </c:pt>
                      <c:pt idx="4243">
                        <c:v>5.9110500000000031E-2</c:v>
                      </c:pt>
                      <c:pt idx="4244">
                        <c:v>5.9103500000000038E-2</c:v>
                      </c:pt>
                      <c:pt idx="4245">
                        <c:v>5.9097000000000025E-2</c:v>
                      </c:pt>
                      <c:pt idx="4246">
                        <c:v>5.909850000000004E-2</c:v>
                      </c:pt>
                      <c:pt idx="4247">
                        <c:v>5.9097000000000038E-2</c:v>
                      </c:pt>
                      <c:pt idx="4248">
                        <c:v>5.9091000000000025E-2</c:v>
                      </c:pt>
                      <c:pt idx="4249">
                        <c:v>5.909250000000002E-2</c:v>
                      </c:pt>
                      <c:pt idx="4250">
                        <c:v>5.9087000000000028E-2</c:v>
                      </c:pt>
                      <c:pt idx="4251">
                        <c:v>5.9087500000000029E-2</c:v>
                      </c:pt>
                      <c:pt idx="4252">
                        <c:v>5.9086000000000034E-2</c:v>
                      </c:pt>
                      <c:pt idx="4253">
                        <c:v>5.9080500000000022E-2</c:v>
                      </c:pt>
                      <c:pt idx="4254">
                        <c:v>5.9072500000000028E-2</c:v>
                      </c:pt>
                      <c:pt idx="4255">
                        <c:v>5.906750000000003E-2</c:v>
                      </c:pt>
                      <c:pt idx="4256">
                        <c:v>5.9063000000000025E-2</c:v>
                      </c:pt>
                      <c:pt idx="4257">
                        <c:v>5.9059000000000028E-2</c:v>
                      </c:pt>
                      <c:pt idx="4258">
                        <c:v>5.9058500000000021E-2</c:v>
                      </c:pt>
                      <c:pt idx="4259">
                        <c:v>5.9058500000000021E-2</c:v>
                      </c:pt>
                      <c:pt idx="4260">
                        <c:v>5.9055000000000024E-2</c:v>
                      </c:pt>
                      <c:pt idx="4261">
                        <c:v>5.9050000000000026E-2</c:v>
                      </c:pt>
                      <c:pt idx="4262">
                        <c:v>5.9058000000000027E-2</c:v>
                      </c:pt>
                      <c:pt idx="4263">
                        <c:v>5.9062500000000018E-2</c:v>
                      </c:pt>
                      <c:pt idx="4264">
                        <c:v>5.9060000000000022E-2</c:v>
                      </c:pt>
                      <c:pt idx="4265">
                        <c:v>5.9058500000000028E-2</c:v>
                      </c:pt>
                      <c:pt idx="4266">
                        <c:v>5.9061000000000023E-2</c:v>
                      </c:pt>
                      <c:pt idx="4267">
                        <c:v>5.9055500000000025E-2</c:v>
                      </c:pt>
                      <c:pt idx="4268">
                        <c:v>5.9054500000000031E-2</c:v>
                      </c:pt>
                      <c:pt idx="4269">
                        <c:v>5.9055500000000025E-2</c:v>
                      </c:pt>
                      <c:pt idx="4270">
                        <c:v>5.9057000000000012E-2</c:v>
                      </c:pt>
                      <c:pt idx="4271">
                        <c:v>5.9057500000000013E-2</c:v>
                      </c:pt>
                      <c:pt idx="4272">
                        <c:v>5.905750000000002E-2</c:v>
                      </c:pt>
                      <c:pt idx="4273">
                        <c:v>5.9059500000000015E-2</c:v>
                      </c:pt>
                      <c:pt idx="4274">
                        <c:v>5.9053000000000015E-2</c:v>
                      </c:pt>
                      <c:pt idx="4275">
                        <c:v>5.905050000000002E-2</c:v>
                      </c:pt>
                      <c:pt idx="4276">
                        <c:v>5.905450000000001E-2</c:v>
                      </c:pt>
                      <c:pt idx="4277">
                        <c:v>5.9055500000000011E-2</c:v>
                      </c:pt>
                      <c:pt idx="4278">
                        <c:v>5.9059000000000014E-2</c:v>
                      </c:pt>
                      <c:pt idx="4279">
                        <c:v>5.9065500000000014E-2</c:v>
                      </c:pt>
                      <c:pt idx="4280">
                        <c:v>5.9064500000000013E-2</c:v>
                      </c:pt>
                      <c:pt idx="4281">
                        <c:v>5.9068500000000003E-2</c:v>
                      </c:pt>
                      <c:pt idx="4282">
                        <c:v>5.9068499999999996E-2</c:v>
                      </c:pt>
                      <c:pt idx="4283">
                        <c:v>5.9069999999999998E-2</c:v>
                      </c:pt>
                      <c:pt idx="4284">
                        <c:v>5.9072000000000006E-2</c:v>
                      </c:pt>
                      <c:pt idx="4285">
                        <c:v>5.9073500000000008E-2</c:v>
                      </c:pt>
                      <c:pt idx="4286">
                        <c:v>5.9072000000000013E-2</c:v>
                      </c:pt>
                      <c:pt idx="4287">
                        <c:v>5.9075500000000017E-2</c:v>
                      </c:pt>
                      <c:pt idx="4288">
                        <c:v>5.9075500000000003E-2</c:v>
                      </c:pt>
                      <c:pt idx="4289">
                        <c:v>5.9078500000000006E-2</c:v>
                      </c:pt>
                      <c:pt idx="4290">
                        <c:v>5.9077999999999999E-2</c:v>
                      </c:pt>
                      <c:pt idx="4291">
                        <c:v>5.9083000000000004E-2</c:v>
                      </c:pt>
                      <c:pt idx="4292">
                        <c:v>5.9084999999999999E-2</c:v>
                      </c:pt>
                      <c:pt idx="4293">
                        <c:v>5.9083499999999997E-2</c:v>
                      </c:pt>
                      <c:pt idx="4294">
                        <c:v>5.9083499999999983E-2</c:v>
                      </c:pt>
                      <c:pt idx="4295">
                        <c:v>5.9085499999999992E-2</c:v>
                      </c:pt>
                      <c:pt idx="4296">
                        <c:v>5.9088499999999995E-2</c:v>
                      </c:pt>
                      <c:pt idx="4297">
                        <c:v>5.9091499999999991E-2</c:v>
                      </c:pt>
                      <c:pt idx="4298">
                        <c:v>5.9092499999999992E-2</c:v>
                      </c:pt>
                      <c:pt idx="4299">
                        <c:v>5.9116999999999989E-2</c:v>
                      </c:pt>
                      <c:pt idx="4300">
                        <c:v>5.9117999999999983E-2</c:v>
                      </c:pt>
                      <c:pt idx="4301">
                        <c:v>5.9122999999999995E-2</c:v>
                      </c:pt>
                      <c:pt idx="4302">
                        <c:v>5.9139499999999998E-2</c:v>
                      </c:pt>
                      <c:pt idx="4303">
                        <c:v>5.9144999999999996E-2</c:v>
                      </c:pt>
                      <c:pt idx="4304">
                        <c:v>5.9161999999999999E-2</c:v>
                      </c:pt>
                      <c:pt idx="4305">
                        <c:v>5.9175000000000005E-2</c:v>
                      </c:pt>
                      <c:pt idx="4306">
                        <c:v>5.9185000000000008E-2</c:v>
                      </c:pt>
                      <c:pt idx="4307">
                        <c:v>5.918650000000001E-2</c:v>
                      </c:pt>
                      <c:pt idx="4308">
                        <c:v>5.9196500000000013E-2</c:v>
                      </c:pt>
                      <c:pt idx="4309">
                        <c:v>5.9208000000000018E-2</c:v>
                      </c:pt>
                      <c:pt idx="4310">
                        <c:v>5.9220000000000009E-2</c:v>
                      </c:pt>
                      <c:pt idx="4311">
                        <c:v>5.9235499999999996E-2</c:v>
                      </c:pt>
                      <c:pt idx="4312">
                        <c:v>5.9247000000000015E-2</c:v>
                      </c:pt>
                      <c:pt idx="4313">
                        <c:v>5.9258500000000013E-2</c:v>
                      </c:pt>
                      <c:pt idx="4314">
                        <c:v>5.9274500000000015E-2</c:v>
                      </c:pt>
                      <c:pt idx="4315">
                        <c:v>5.928350000000001E-2</c:v>
                      </c:pt>
                      <c:pt idx="4316">
                        <c:v>5.9292000000000004E-2</c:v>
                      </c:pt>
                      <c:pt idx="4317">
                        <c:v>5.9301500000000014E-2</c:v>
                      </c:pt>
                      <c:pt idx="4318">
                        <c:v>5.9310500000000009E-2</c:v>
                      </c:pt>
                      <c:pt idx="4319">
                        <c:v>5.932550000000001E-2</c:v>
                      </c:pt>
                      <c:pt idx="4320">
                        <c:v>5.933950000000001E-2</c:v>
                      </c:pt>
                      <c:pt idx="4321">
                        <c:v>5.9351500000000008E-2</c:v>
                      </c:pt>
                      <c:pt idx="4322">
                        <c:v>5.936650000000001E-2</c:v>
                      </c:pt>
                      <c:pt idx="4323">
                        <c:v>5.9380000000000016E-2</c:v>
                      </c:pt>
                      <c:pt idx="4324">
                        <c:v>5.939050000000002E-2</c:v>
                      </c:pt>
                      <c:pt idx="4325">
                        <c:v>5.9406000000000007E-2</c:v>
                      </c:pt>
                      <c:pt idx="4326">
                        <c:v>5.9421000000000009E-2</c:v>
                      </c:pt>
                      <c:pt idx="4327">
                        <c:v>5.9432499999999999E-2</c:v>
                      </c:pt>
                      <c:pt idx="4328">
                        <c:v>5.9444000000000011E-2</c:v>
                      </c:pt>
                      <c:pt idx="4329">
                        <c:v>5.945750000000001E-2</c:v>
                      </c:pt>
                      <c:pt idx="4330">
                        <c:v>5.9473000000000012E-2</c:v>
                      </c:pt>
                      <c:pt idx="4331">
                        <c:v>5.9489000000000007E-2</c:v>
                      </c:pt>
                      <c:pt idx="4332">
                        <c:v>5.9498500000000003E-2</c:v>
                      </c:pt>
                      <c:pt idx="4333">
                        <c:v>5.9511500000000002E-2</c:v>
                      </c:pt>
                      <c:pt idx="4334">
                        <c:v>5.952000000000001E-2</c:v>
                      </c:pt>
                      <c:pt idx="4335">
                        <c:v>5.9529000000000012E-2</c:v>
                      </c:pt>
                      <c:pt idx="4336">
                        <c:v>5.9544000000000007E-2</c:v>
                      </c:pt>
                      <c:pt idx="4337">
                        <c:v>5.9553000000000002E-2</c:v>
                      </c:pt>
                      <c:pt idx="4338">
                        <c:v>5.9567000000000009E-2</c:v>
                      </c:pt>
                      <c:pt idx="4339">
                        <c:v>5.9573500000000001E-2</c:v>
                      </c:pt>
                      <c:pt idx="4340">
                        <c:v>5.958900000000001E-2</c:v>
                      </c:pt>
                      <c:pt idx="4341">
                        <c:v>5.9598500000000006E-2</c:v>
                      </c:pt>
                      <c:pt idx="4342">
                        <c:v>5.9603000000000003E-2</c:v>
                      </c:pt>
                      <c:pt idx="4343">
                        <c:v>5.9608500000000009E-2</c:v>
                      </c:pt>
                      <c:pt idx="4344">
                        <c:v>5.9614E-2</c:v>
                      </c:pt>
                      <c:pt idx="4345">
                        <c:v>5.9633499999999999E-2</c:v>
                      </c:pt>
                      <c:pt idx="4346">
                        <c:v>5.9641000000000013E-2</c:v>
                      </c:pt>
                      <c:pt idx="4347">
                        <c:v>5.9652500000000011E-2</c:v>
                      </c:pt>
                      <c:pt idx="4348">
                        <c:v>5.9663500000000022E-2</c:v>
                      </c:pt>
                      <c:pt idx="4349">
                        <c:v>5.9677000000000022E-2</c:v>
                      </c:pt>
                      <c:pt idx="4350">
                        <c:v>5.9681000000000026E-2</c:v>
                      </c:pt>
                      <c:pt idx="4351">
                        <c:v>5.9686000000000024E-2</c:v>
                      </c:pt>
                      <c:pt idx="4352">
                        <c:v>5.9692000000000016E-2</c:v>
                      </c:pt>
                      <c:pt idx="4353">
                        <c:v>5.9705500000000022E-2</c:v>
                      </c:pt>
                      <c:pt idx="4354">
                        <c:v>5.9714000000000017E-2</c:v>
                      </c:pt>
                      <c:pt idx="4355">
                        <c:v>5.9725500000000015E-2</c:v>
                      </c:pt>
                      <c:pt idx="4356">
                        <c:v>5.9738000000000027E-2</c:v>
                      </c:pt>
                      <c:pt idx="4357">
                        <c:v>5.9747500000000023E-2</c:v>
                      </c:pt>
                      <c:pt idx="4358">
                        <c:v>5.9762500000000024E-2</c:v>
                      </c:pt>
                      <c:pt idx="4359">
                        <c:v>5.9773000000000034E-2</c:v>
                      </c:pt>
                      <c:pt idx="4360">
                        <c:v>5.9786500000000027E-2</c:v>
                      </c:pt>
                      <c:pt idx="4361">
                        <c:v>5.9799500000000026E-2</c:v>
                      </c:pt>
                      <c:pt idx="4362">
                        <c:v>5.9805500000000018E-2</c:v>
                      </c:pt>
                      <c:pt idx="4363">
                        <c:v>5.9813500000000019E-2</c:v>
                      </c:pt>
                      <c:pt idx="4364">
                        <c:v>5.9821000000000027E-2</c:v>
                      </c:pt>
                      <c:pt idx="4365">
                        <c:v>5.9832000000000017E-2</c:v>
                      </c:pt>
                      <c:pt idx="4366">
                        <c:v>5.9843000000000007E-2</c:v>
                      </c:pt>
                      <c:pt idx="4367">
                        <c:v>5.9854500000000012E-2</c:v>
                      </c:pt>
                      <c:pt idx="4368">
                        <c:v>5.9865000000000022E-2</c:v>
                      </c:pt>
                      <c:pt idx="4369">
                        <c:v>5.9874500000000025E-2</c:v>
                      </c:pt>
                      <c:pt idx="4370">
                        <c:v>5.9888000000000031E-2</c:v>
                      </c:pt>
                      <c:pt idx="4371">
                        <c:v>5.9905500000000014E-2</c:v>
                      </c:pt>
                      <c:pt idx="4372">
                        <c:v>5.9916000000000018E-2</c:v>
                      </c:pt>
                      <c:pt idx="4373">
                        <c:v>5.9922000000000003E-2</c:v>
                      </c:pt>
                      <c:pt idx="4374">
                        <c:v>5.9932500000000007E-2</c:v>
                      </c:pt>
                      <c:pt idx="4375">
                        <c:v>5.9943499999999997E-2</c:v>
                      </c:pt>
                      <c:pt idx="4376">
                        <c:v>5.9957500000000004E-2</c:v>
                      </c:pt>
                      <c:pt idx="4377">
                        <c:v>5.9963000000000009E-2</c:v>
                      </c:pt>
                      <c:pt idx="4378">
                        <c:v>5.9976000000000008E-2</c:v>
                      </c:pt>
                      <c:pt idx="4379">
                        <c:v>5.9983500000000002E-2</c:v>
                      </c:pt>
                      <c:pt idx="4380">
                        <c:v>5.9994000000000006E-2</c:v>
                      </c:pt>
                      <c:pt idx="4381">
                        <c:v>6.0007999999999999E-2</c:v>
                      </c:pt>
                      <c:pt idx="4382">
                        <c:v>6.0017499999999994E-2</c:v>
                      </c:pt>
                      <c:pt idx="4383">
                        <c:v>6.0033500000000004E-2</c:v>
                      </c:pt>
                      <c:pt idx="4384">
                        <c:v>6.0050999999999993E-2</c:v>
                      </c:pt>
                      <c:pt idx="4385">
                        <c:v>6.0066499999999995E-2</c:v>
                      </c:pt>
                      <c:pt idx="4386">
                        <c:v>6.0078999999999994E-2</c:v>
                      </c:pt>
                      <c:pt idx="4387">
                        <c:v>6.0084499999999999E-2</c:v>
                      </c:pt>
                      <c:pt idx="4388">
                        <c:v>6.0098500000000013E-2</c:v>
                      </c:pt>
                      <c:pt idx="4389">
                        <c:v>6.0121000000000001E-2</c:v>
                      </c:pt>
                      <c:pt idx="4390">
                        <c:v>6.013750000000001E-2</c:v>
                      </c:pt>
                      <c:pt idx="4391">
                        <c:v>6.0154000000000006E-2</c:v>
                      </c:pt>
                      <c:pt idx="4392">
                        <c:v>6.0164000000000009E-2</c:v>
                      </c:pt>
                      <c:pt idx="4393">
                        <c:v>6.017850000000001E-2</c:v>
                      </c:pt>
                      <c:pt idx="4394">
                        <c:v>6.0190000000000007E-2</c:v>
                      </c:pt>
                      <c:pt idx="4395">
                        <c:v>6.0205000000000009E-2</c:v>
                      </c:pt>
                      <c:pt idx="4396">
                        <c:v>6.0216500000000013E-2</c:v>
                      </c:pt>
                      <c:pt idx="4397">
                        <c:v>6.0229500000000005E-2</c:v>
                      </c:pt>
                      <c:pt idx="4398">
                        <c:v>6.0245500000000007E-2</c:v>
                      </c:pt>
                      <c:pt idx="4399">
                        <c:v>6.0260000000000008E-2</c:v>
                      </c:pt>
                      <c:pt idx="4400">
                        <c:v>6.0277500000000019E-2</c:v>
                      </c:pt>
                      <c:pt idx="4401">
                        <c:v>6.0289000000000009E-2</c:v>
                      </c:pt>
                      <c:pt idx="4402">
                        <c:v>6.0301500000000008E-2</c:v>
                      </c:pt>
                      <c:pt idx="4403">
                        <c:v>6.0316500000000009E-2</c:v>
                      </c:pt>
                      <c:pt idx="4404">
                        <c:v>6.0323000000000022E-2</c:v>
                      </c:pt>
                      <c:pt idx="4405">
                        <c:v>6.0336500000000015E-2</c:v>
                      </c:pt>
                      <c:pt idx="4406">
                        <c:v>6.0353000000000011E-2</c:v>
                      </c:pt>
                      <c:pt idx="4407">
                        <c:v>6.0366500000000017E-2</c:v>
                      </c:pt>
                      <c:pt idx="4408">
                        <c:v>6.0379500000000023E-2</c:v>
                      </c:pt>
                      <c:pt idx="4409">
                        <c:v>6.0399000000000008E-2</c:v>
                      </c:pt>
                      <c:pt idx="4410">
                        <c:v>6.0422500000000018E-2</c:v>
                      </c:pt>
                      <c:pt idx="4411">
                        <c:v>6.0442500000000017E-2</c:v>
                      </c:pt>
                      <c:pt idx="4412">
                        <c:v>6.0461500000000015E-2</c:v>
                      </c:pt>
                      <c:pt idx="4413">
                        <c:v>6.0467000000000014E-2</c:v>
                      </c:pt>
                      <c:pt idx="4414">
                        <c:v>6.0486500000000019E-2</c:v>
                      </c:pt>
                      <c:pt idx="4415">
                        <c:v>6.0502000000000014E-2</c:v>
                      </c:pt>
                      <c:pt idx="4416">
                        <c:v>6.0519500000000018E-2</c:v>
                      </c:pt>
                      <c:pt idx="4417">
                        <c:v>6.0538000000000008E-2</c:v>
                      </c:pt>
                      <c:pt idx="4418">
                        <c:v>6.0551000000000001E-2</c:v>
                      </c:pt>
                      <c:pt idx="4419">
                        <c:v>6.0567500000000003E-2</c:v>
                      </c:pt>
                      <c:pt idx="4420">
                        <c:v>6.0587000000000002E-2</c:v>
                      </c:pt>
                      <c:pt idx="4421">
                        <c:v>6.0601499999999996E-2</c:v>
                      </c:pt>
                      <c:pt idx="4422">
                        <c:v>6.0623000000000003E-2</c:v>
                      </c:pt>
                      <c:pt idx="4423">
                        <c:v>6.0639999999999993E-2</c:v>
                      </c:pt>
                      <c:pt idx="4424">
                        <c:v>6.0656499999999995E-2</c:v>
                      </c:pt>
                      <c:pt idx="4425">
                        <c:v>6.0669499999999994E-2</c:v>
                      </c:pt>
                      <c:pt idx="4426">
                        <c:v>6.068249999999998E-2</c:v>
                      </c:pt>
                      <c:pt idx="4427">
                        <c:v>6.0704999999999981E-2</c:v>
                      </c:pt>
                      <c:pt idx="4428">
                        <c:v>6.0726999999999982E-2</c:v>
                      </c:pt>
                      <c:pt idx="4429">
                        <c:v>6.074799999999999E-2</c:v>
                      </c:pt>
                      <c:pt idx="4430">
                        <c:v>6.0764499999999985E-2</c:v>
                      </c:pt>
                      <c:pt idx="4431">
                        <c:v>6.0779499999999986E-2</c:v>
                      </c:pt>
                      <c:pt idx="4432">
                        <c:v>6.079749999999999E-2</c:v>
                      </c:pt>
                      <c:pt idx="4433">
                        <c:v>6.0811499999999984E-2</c:v>
                      </c:pt>
                      <c:pt idx="4434">
                        <c:v>6.0828499999999987E-2</c:v>
                      </c:pt>
                      <c:pt idx="4435">
                        <c:v>6.0850499999999988E-2</c:v>
                      </c:pt>
                      <c:pt idx="4436">
                        <c:v>6.0867499999999977E-2</c:v>
                      </c:pt>
                      <c:pt idx="4437">
                        <c:v>6.088099999999997E-2</c:v>
                      </c:pt>
                      <c:pt idx="4438">
                        <c:v>6.0898499999999973E-2</c:v>
                      </c:pt>
                      <c:pt idx="4439">
                        <c:v>6.0914499999999983E-2</c:v>
                      </c:pt>
                      <c:pt idx="4440">
                        <c:v>6.0926999999999981E-2</c:v>
                      </c:pt>
                      <c:pt idx="4441">
                        <c:v>6.0949499999999983E-2</c:v>
                      </c:pt>
                      <c:pt idx="4442">
                        <c:v>6.0968499999999974E-2</c:v>
                      </c:pt>
                      <c:pt idx="4443">
                        <c:v>6.0985999999999978E-2</c:v>
                      </c:pt>
                      <c:pt idx="4444">
                        <c:v>6.1005999999999984E-2</c:v>
                      </c:pt>
                      <c:pt idx="4445">
                        <c:v>6.1025499999999983E-2</c:v>
                      </c:pt>
                      <c:pt idx="4446">
                        <c:v>6.1045499999999982E-2</c:v>
                      </c:pt>
                      <c:pt idx="4447">
                        <c:v>6.1056999999999972E-2</c:v>
                      </c:pt>
                      <c:pt idx="4448">
                        <c:v>6.1075499999999977E-2</c:v>
                      </c:pt>
                      <c:pt idx="4449">
                        <c:v>6.1094999999999983E-2</c:v>
                      </c:pt>
                      <c:pt idx="4450">
                        <c:v>6.1114499999999988E-2</c:v>
                      </c:pt>
                      <c:pt idx="4451">
                        <c:v>6.1132999999999986E-2</c:v>
                      </c:pt>
                      <c:pt idx="4452">
                        <c:v>6.1151499999999984E-2</c:v>
                      </c:pt>
                      <c:pt idx="4453">
                        <c:v>6.1169999999999981E-2</c:v>
                      </c:pt>
                      <c:pt idx="4454">
                        <c:v>6.1190499999999981E-2</c:v>
                      </c:pt>
                      <c:pt idx="4455">
                        <c:v>6.1206499999999976E-2</c:v>
                      </c:pt>
                      <c:pt idx="4456">
                        <c:v>6.1225999999999982E-2</c:v>
                      </c:pt>
                      <c:pt idx="4457">
                        <c:v>6.1243499999999979E-2</c:v>
                      </c:pt>
                      <c:pt idx="4458">
                        <c:v>6.1263999999999978E-2</c:v>
                      </c:pt>
                      <c:pt idx="4459">
                        <c:v>6.1280499999999974E-2</c:v>
                      </c:pt>
                      <c:pt idx="4460">
                        <c:v>6.1297999999999978E-2</c:v>
                      </c:pt>
                      <c:pt idx="4461">
                        <c:v>6.1321499999999973E-2</c:v>
                      </c:pt>
                      <c:pt idx="4462">
                        <c:v>6.1334499999999965E-2</c:v>
                      </c:pt>
                      <c:pt idx="4463">
                        <c:v>6.134599999999997E-2</c:v>
                      </c:pt>
                      <c:pt idx="4464">
                        <c:v>6.1361499999999972E-2</c:v>
                      </c:pt>
                      <c:pt idx="4465">
                        <c:v>6.137349999999997E-2</c:v>
                      </c:pt>
                      <c:pt idx="4466">
                        <c:v>6.1384999999999967E-2</c:v>
                      </c:pt>
                      <c:pt idx="4467">
                        <c:v>6.140149999999997E-2</c:v>
                      </c:pt>
                      <c:pt idx="4468">
                        <c:v>6.1419999999999961E-2</c:v>
                      </c:pt>
                      <c:pt idx="4469">
                        <c:v>6.1431999999999959E-2</c:v>
                      </c:pt>
                      <c:pt idx="4470">
                        <c:v>6.1445499999999958E-2</c:v>
                      </c:pt>
                      <c:pt idx="4471">
                        <c:v>6.146099999999996E-2</c:v>
                      </c:pt>
                      <c:pt idx="4472">
                        <c:v>6.1476499999999969E-2</c:v>
                      </c:pt>
                      <c:pt idx="4473">
                        <c:v>6.1494499999999973E-2</c:v>
                      </c:pt>
                      <c:pt idx="4474">
                        <c:v>6.1510499999999968E-2</c:v>
                      </c:pt>
                      <c:pt idx="4475">
                        <c:v>6.1523999999999975E-2</c:v>
                      </c:pt>
                      <c:pt idx="4476">
                        <c:v>6.1537499999999967E-2</c:v>
                      </c:pt>
                      <c:pt idx="4477">
                        <c:v>6.1555499999999964E-2</c:v>
                      </c:pt>
                      <c:pt idx="4478">
                        <c:v>6.157149999999998E-2</c:v>
                      </c:pt>
                      <c:pt idx="4479">
                        <c:v>6.157499999999997E-2</c:v>
                      </c:pt>
                      <c:pt idx="4480">
                        <c:v>6.1588999999999963E-2</c:v>
                      </c:pt>
                      <c:pt idx="4481">
                        <c:v>6.1599999999999967E-2</c:v>
                      </c:pt>
                      <c:pt idx="4482">
                        <c:v>6.1609499999999963E-2</c:v>
                      </c:pt>
                      <c:pt idx="4483">
                        <c:v>6.1626499999999959E-2</c:v>
                      </c:pt>
                      <c:pt idx="4484">
                        <c:v>6.1629499999999969E-2</c:v>
                      </c:pt>
                      <c:pt idx="4485">
                        <c:v>6.1634999999999968E-2</c:v>
                      </c:pt>
                      <c:pt idx="4486">
                        <c:v>6.1645999999999965E-2</c:v>
                      </c:pt>
                      <c:pt idx="4487">
                        <c:v>6.1652999999999965E-2</c:v>
                      </c:pt>
                      <c:pt idx="4488">
                        <c:v>6.1663499999999968E-2</c:v>
                      </c:pt>
                      <c:pt idx="4489">
                        <c:v>6.1671499999999969E-2</c:v>
                      </c:pt>
                      <c:pt idx="4490">
                        <c:v>6.1677999999999969E-2</c:v>
                      </c:pt>
                      <c:pt idx="4491">
                        <c:v>6.1683999999999968E-2</c:v>
                      </c:pt>
                      <c:pt idx="4492">
                        <c:v>6.1691999999999962E-2</c:v>
                      </c:pt>
                      <c:pt idx="4493">
                        <c:v>6.1703499999999967E-2</c:v>
                      </c:pt>
                      <c:pt idx="4494">
                        <c:v>6.1713999999999963E-2</c:v>
                      </c:pt>
                      <c:pt idx="4495">
                        <c:v>6.172749999999997E-2</c:v>
                      </c:pt>
                      <c:pt idx="4496">
                        <c:v>6.1735999999999958E-2</c:v>
                      </c:pt>
                      <c:pt idx="4497">
                        <c:v>6.1744499999999966E-2</c:v>
                      </c:pt>
                      <c:pt idx="4498">
                        <c:v>6.1758999999999981E-2</c:v>
                      </c:pt>
                      <c:pt idx="4499">
                        <c:v>6.1770999999999979E-2</c:v>
                      </c:pt>
                      <c:pt idx="4500">
                        <c:v>6.1785499999999979E-2</c:v>
                      </c:pt>
                      <c:pt idx="4501">
                        <c:v>6.1797499999999984E-2</c:v>
                      </c:pt>
                      <c:pt idx="4502">
                        <c:v>6.1804499999999998E-2</c:v>
                      </c:pt>
                      <c:pt idx="4503">
                        <c:v>6.1814499999999988E-2</c:v>
                      </c:pt>
                      <c:pt idx="4504">
                        <c:v>6.1813499999999993E-2</c:v>
                      </c:pt>
                      <c:pt idx="4505">
                        <c:v>6.180299999999999E-2</c:v>
                      </c:pt>
                      <c:pt idx="4506">
                        <c:v>6.1813499999999993E-2</c:v>
                      </c:pt>
                      <c:pt idx="4507">
                        <c:v>6.1819500000000006E-2</c:v>
                      </c:pt>
                      <c:pt idx="4508">
                        <c:v>6.1829000000000009E-2</c:v>
                      </c:pt>
                      <c:pt idx="4509">
                        <c:v>6.1835000000000001E-2</c:v>
                      </c:pt>
                      <c:pt idx="4510">
                        <c:v>6.1837000000000003E-2</c:v>
                      </c:pt>
                      <c:pt idx="4511">
                        <c:v>6.1838000000000018E-2</c:v>
                      </c:pt>
                      <c:pt idx="4512">
                        <c:v>6.1846000000000012E-2</c:v>
                      </c:pt>
                      <c:pt idx="4513">
                        <c:v>6.1847000000000006E-2</c:v>
                      </c:pt>
                      <c:pt idx="4514">
                        <c:v>6.1838500000000005E-2</c:v>
                      </c:pt>
                      <c:pt idx="4515">
                        <c:v>6.1849000000000008E-2</c:v>
                      </c:pt>
                      <c:pt idx="4516">
                        <c:v>6.1848499999999994E-2</c:v>
                      </c:pt>
                      <c:pt idx="4517">
                        <c:v>6.1851999999999997E-2</c:v>
                      </c:pt>
                      <c:pt idx="4518">
                        <c:v>6.1861500000000007E-2</c:v>
                      </c:pt>
                      <c:pt idx="4519">
                        <c:v>6.1862E-2</c:v>
                      </c:pt>
                      <c:pt idx="4520">
                        <c:v>6.1867500000000006E-2</c:v>
                      </c:pt>
                      <c:pt idx="4521">
                        <c:v>6.1870500000000009E-2</c:v>
                      </c:pt>
                      <c:pt idx="4522">
                        <c:v>6.1866500000000012E-2</c:v>
                      </c:pt>
                      <c:pt idx="4523">
                        <c:v>6.1864500000000024E-2</c:v>
                      </c:pt>
                      <c:pt idx="4524">
                        <c:v>6.1856000000000036E-2</c:v>
                      </c:pt>
                      <c:pt idx="4525">
                        <c:v>6.1851500000000031E-2</c:v>
                      </c:pt>
                      <c:pt idx="4526">
                        <c:v>6.1846000000000026E-2</c:v>
                      </c:pt>
                      <c:pt idx="4527">
                        <c:v>6.1861000000000027E-2</c:v>
                      </c:pt>
                      <c:pt idx="4528">
                        <c:v>6.1867000000000019E-2</c:v>
                      </c:pt>
                      <c:pt idx="4529">
                        <c:v>6.1856000000000029E-2</c:v>
                      </c:pt>
                      <c:pt idx="4530">
                        <c:v>6.1849000000000022E-2</c:v>
                      </c:pt>
                      <c:pt idx="4531">
                        <c:v>6.184700000000002E-2</c:v>
                      </c:pt>
                      <c:pt idx="4532">
                        <c:v>6.1842500000000022E-2</c:v>
                      </c:pt>
                      <c:pt idx="4533">
                        <c:v>6.1837000000000024E-2</c:v>
                      </c:pt>
                      <c:pt idx="4534">
                        <c:v>6.1834500000000021E-2</c:v>
                      </c:pt>
                      <c:pt idx="4535">
                        <c:v>6.1830500000000031E-2</c:v>
                      </c:pt>
                      <c:pt idx="4536">
                        <c:v>6.1824500000000039E-2</c:v>
                      </c:pt>
                      <c:pt idx="4537">
                        <c:v>6.1812000000000041E-2</c:v>
                      </c:pt>
                      <c:pt idx="4538">
                        <c:v>6.1801000000000036E-2</c:v>
                      </c:pt>
                      <c:pt idx="4539">
                        <c:v>6.1791000000000054E-2</c:v>
                      </c:pt>
                      <c:pt idx="4540">
                        <c:v>6.1788000000000051E-2</c:v>
                      </c:pt>
                      <c:pt idx="4541">
                        <c:v>6.1782500000000046E-2</c:v>
                      </c:pt>
                      <c:pt idx="4542">
                        <c:v>6.1778500000000056E-2</c:v>
                      </c:pt>
                      <c:pt idx="4543">
                        <c:v>6.1782500000000053E-2</c:v>
                      </c:pt>
                      <c:pt idx="4544">
                        <c:v>6.1760000000000058E-2</c:v>
                      </c:pt>
                      <c:pt idx="4545">
                        <c:v>6.1736000000000048E-2</c:v>
                      </c:pt>
                      <c:pt idx="4546">
                        <c:v>6.1732000000000051E-2</c:v>
                      </c:pt>
                      <c:pt idx="4547">
                        <c:v>6.1723000000000056E-2</c:v>
                      </c:pt>
                      <c:pt idx="4548">
                        <c:v>6.1713000000000059E-2</c:v>
                      </c:pt>
                      <c:pt idx="4549">
                        <c:v>6.1702500000000056E-2</c:v>
                      </c:pt>
                      <c:pt idx="4550">
                        <c:v>6.169000000000005E-2</c:v>
                      </c:pt>
                      <c:pt idx="4551">
                        <c:v>6.1686000000000046E-2</c:v>
                      </c:pt>
                      <c:pt idx="4552">
                        <c:v>6.1679500000000047E-2</c:v>
                      </c:pt>
                      <c:pt idx="4553">
                        <c:v>6.167150000000006E-2</c:v>
                      </c:pt>
                      <c:pt idx="4554">
                        <c:v>6.165800000000006E-2</c:v>
                      </c:pt>
                      <c:pt idx="4555">
                        <c:v>6.1646500000000062E-2</c:v>
                      </c:pt>
                      <c:pt idx="4556">
                        <c:v>6.1639500000000062E-2</c:v>
                      </c:pt>
                      <c:pt idx="4557">
                        <c:v>6.1625000000000069E-2</c:v>
                      </c:pt>
                      <c:pt idx="4558">
                        <c:v>6.160550000000007E-2</c:v>
                      </c:pt>
                      <c:pt idx="4559">
                        <c:v>6.1587000000000058E-2</c:v>
                      </c:pt>
                      <c:pt idx="4560">
                        <c:v>6.1569000000000068E-2</c:v>
                      </c:pt>
                      <c:pt idx="4561">
                        <c:v>6.1557000000000063E-2</c:v>
                      </c:pt>
                      <c:pt idx="4562">
                        <c:v>6.1545000000000058E-2</c:v>
                      </c:pt>
                      <c:pt idx="4563">
                        <c:v>6.1528000000000062E-2</c:v>
                      </c:pt>
                      <c:pt idx="4564">
                        <c:v>6.1537000000000078E-2</c:v>
                      </c:pt>
                      <c:pt idx="4565">
                        <c:v>6.1522500000000084E-2</c:v>
                      </c:pt>
                      <c:pt idx="4566">
                        <c:v>6.1503000000000085E-2</c:v>
                      </c:pt>
                      <c:pt idx="4567">
                        <c:v>6.1485500000000082E-2</c:v>
                      </c:pt>
                      <c:pt idx="4568">
                        <c:v>6.1477500000000081E-2</c:v>
                      </c:pt>
                      <c:pt idx="4569">
                        <c:v>6.146300000000008E-2</c:v>
                      </c:pt>
                      <c:pt idx="4570">
                        <c:v>6.1449500000000074E-2</c:v>
                      </c:pt>
                      <c:pt idx="4571">
                        <c:v>6.1434500000000079E-2</c:v>
                      </c:pt>
                      <c:pt idx="4572">
                        <c:v>6.1429000000000074E-2</c:v>
                      </c:pt>
                      <c:pt idx="4573">
                        <c:v>6.1398000000000064E-2</c:v>
                      </c:pt>
                      <c:pt idx="4574">
                        <c:v>6.1363500000000064E-2</c:v>
                      </c:pt>
                      <c:pt idx="4575">
                        <c:v>6.1319000000000061E-2</c:v>
                      </c:pt>
                      <c:pt idx="4576">
                        <c:v>6.1286000000000049E-2</c:v>
                      </c:pt>
                      <c:pt idx="4577">
                        <c:v>6.1239500000000051E-2</c:v>
                      </c:pt>
                      <c:pt idx="4578">
                        <c:v>6.1194000000000054E-2</c:v>
                      </c:pt>
                      <c:pt idx="4579">
                        <c:v>6.1160000000000048E-2</c:v>
                      </c:pt>
                      <c:pt idx="4580">
                        <c:v>6.1129500000000052E-2</c:v>
                      </c:pt>
                      <c:pt idx="4581">
                        <c:v>6.1076500000000047E-2</c:v>
                      </c:pt>
                      <c:pt idx="4582">
                        <c:v>6.1032500000000038E-2</c:v>
                      </c:pt>
                      <c:pt idx="4583">
                        <c:v>6.0985000000000032E-2</c:v>
                      </c:pt>
                      <c:pt idx="4584">
                        <c:v>6.0943500000000032E-2</c:v>
                      </c:pt>
                      <c:pt idx="4585">
                        <c:v>6.0896500000000027E-2</c:v>
                      </c:pt>
                      <c:pt idx="4586">
                        <c:v>6.0865000000000016E-2</c:v>
                      </c:pt>
                      <c:pt idx="4587">
                        <c:v>6.0831000000000017E-2</c:v>
                      </c:pt>
                      <c:pt idx="4588">
                        <c:v>6.0773500000000015E-2</c:v>
                      </c:pt>
                      <c:pt idx="4589">
                        <c:v>6.0731500000000029E-2</c:v>
                      </c:pt>
                      <c:pt idx="4590">
                        <c:v>6.0699500000000031E-2</c:v>
                      </c:pt>
                      <c:pt idx="4591">
                        <c:v>6.0665000000000031E-2</c:v>
                      </c:pt>
                      <c:pt idx="4592">
                        <c:v>6.0638000000000025E-2</c:v>
                      </c:pt>
                      <c:pt idx="4593">
                        <c:v>6.0604000000000019E-2</c:v>
                      </c:pt>
                      <c:pt idx="4594">
                        <c:v>6.0560000000000017E-2</c:v>
                      </c:pt>
                      <c:pt idx="4595">
                        <c:v>6.0526500000000011E-2</c:v>
                      </c:pt>
                      <c:pt idx="4596">
                        <c:v>6.0472000000000012E-2</c:v>
                      </c:pt>
                      <c:pt idx="4597">
                        <c:v>6.0436500000000011E-2</c:v>
                      </c:pt>
                      <c:pt idx="4598">
                        <c:v>6.0402500000000012E-2</c:v>
                      </c:pt>
                      <c:pt idx="4599">
                        <c:v>6.0364000000000015E-2</c:v>
                      </c:pt>
                      <c:pt idx="4600">
                        <c:v>6.0329000000000008E-2</c:v>
                      </c:pt>
                      <c:pt idx="4601">
                        <c:v>6.0292500000000013E-2</c:v>
                      </c:pt>
                      <c:pt idx="4602">
                        <c:v>6.0257000000000012E-2</c:v>
                      </c:pt>
                      <c:pt idx="4603">
                        <c:v>6.0215500000000012E-2</c:v>
                      </c:pt>
                      <c:pt idx="4604">
                        <c:v>6.0184000000000015E-2</c:v>
                      </c:pt>
                      <c:pt idx="4605">
                        <c:v>6.0148000000000007E-2</c:v>
                      </c:pt>
                      <c:pt idx="4606">
                        <c:v>6.0111000000000005E-2</c:v>
                      </c:pt>
                      <c:pt idx="4607">
                        <c:v>6.0075999999999997E-2</c:v>
                      </c:pt>
                      <c:pt idx="4608">
                        <c:v>6.0052000000000001E-2</c:v>
                      </c:pt>
                      <c:pt idx="4609">
                        <c:v>6.0017500000000001E-2</c:v>
                      </c:pt>
                      <c:pt idx="4610">
                        <c:v>5.9982499999999994E-2</c:v>
                      </c:pt>
                      <c:pt idx="4611">
                        <c:v>5.9941499999999995E-2</c:v>
                      </c:pt>
                      <c:pt idx="4612">
                        <c:v>5.9907499999999982E-2</c:v>
                      </c:pt>
                      <c:pt idx="4613">
                        <c:v>5.987449999999999E-2</c:v>
                      </c:pt>
                      <c:pt idx="4614">
                        <c:v>5.9838499999999996E-2</c:v>
                      </c:pt>
                      <c:pt idx="4615">
                        <c:v>5.9805000000000004E-2</c:v>
                      </c:pt>
                      <c:pt idx="4616">
                        <c:v>5.9764500000000005E-2</c:v>
                      </c:pt>
                      <c:pt idx="4617">
                        <c:v>5.9734499999999996E-2</c:v>
                      </c:pt>
                      <c:pt idx="4618">
                        <c:v>5.9700500000000004E-2</c:v>
                      </c:pt>
                      <c:pt idx="4619">
                        <c:v>5.9664000000000002E-2</c:v>
                      </c:pt>
                      <c:pt idx="4620">
                        <c:v>5.9630000000000002E-2</c:v>
                      </c:pt>
                      <c:pt idx="4621">
                        <c:v>5.9594500000000002E-2</c:v>
                      </c:pt>
                      <c:pt idx="4622">
                        <c:v>5.9556999999999992E-2</c:v>
                      </c:pt>
                      <c:pt idx="4623">
                        <c:v>5.9523999999999994E-2</c:v>
                      </c:pt>
                      <c:pt idx="4624">
                        <c:v>5.9489499999999994E-2</c:v>
                      </c:pt>
                      <c:pt idx="4625">
                        <c:v>5.9455499999999988E-2</c:v>
                      </c:pt>
                      <c:pt idx="4626">
                        <c:v>5.9422000000000003E-2</c:v>
                      </c:pt>
                      <c:pt idx="4627">
                        <c:v>5.9381499999999997E-2</c:v>
                      </c:pt>
                      <c:pt idx="4628">
                        <c:v>5.9344999999999981E-2</c:v>
                      </c:pt>
                      <c:pt idx="4629">
                        <c:v>5.9310999999999989E-2</c:v>
                      </c:pt>
                      <c:pt idx="4630">
                        <c:v>5.928499999999999E-2</c:v>
                      </c:pt>
                      <c:pt idx="4631">
                        <c:v>5.9266499999999979E-2</c:v>
                      </c:pt>
                      <c:pt idx="4632">
                        <c:v>5.9230499999999985E-2</c:v>
                      </c:pt>
                      <c:pt idx="4633">
                        <c:v>5.9161499999999992E-2</c:v>
                      </c:pt>
                      <c:pt idx="4634">
                        <c:v>5.9141499999999979E-2</c:v>
                      </c:pt>
                      <c:pt idx="4635">
                        <c:v>5.9115999999999974E-2</c:v>
                      </c:pt>
                      <c:pt idx="4636">
                        <c:v>5.9082499999999982E-2</c:v>
                      </c:pt>
                      <c:pt idx="4637">
                        <c:v>5.9056499999999977E-2</c:v>
                      </c:pt>
                      <c:pt idx="4638">
                        <c:v>5.9033999999999975E-2</c:v>
                      </c:pt>
                      <c:pt idx="4639">
                        <c:v>5.9005499999999982E-2</c:v>
                      </c:pt>
                      <c:pt idx="4640">
                        <c:v>5.8987499999999977E-2</c:v>
                      </c:pt>
                      <c:pt idx="4641">
                        <c:v>5.8960999999999979E-2</c:v>
                      </c:pt>
                      <c:pt idx="4642">
                        <c:v>5.8936499999999975E-2</c:v>
                      </c:pt>
                      <c:pt idx="4643">
                        <c:v>5.890349999999997E-2</c:v>
                      </c:pt>
                      <c:pt idx="4644">
                        <c:v>5.8877999999999986E-2</c:v>
                      </c:pt>
                      <c:pt idx="4645">
                        <c:v>5.8852999999999975E-2</c:v>
                      </c:pt>
                      <c:pt idx="4646">
                        <c:v>5.8753499999999986E-2</c:v>
                      </c:pt>
                      <c:pt idx="4647">
                        <c:v>5.8716999999999978E-2</c:v>
                      </c:pt>
                      <c:pt idx="4648">
                        <c:v>5.8686999999999975E-2</c:v>
                      </c:pt>
                      <c:pt idx="4649">
                        <c:v>5.8656999999999987E-2</c:v>
                      </c:pt>
                      <c:pt idx="4650">
                        <c:v>5.8615499999999987E-2</c:v>
                      </c:pt>
                      <c:pt idx="4651">
                        <c:v>5.8592499999999992E-2</c:v>
                      </c:pt>
                      <c:pt idx="4652">
                        <c:v>5.8565499999999993E-2</c:v>
                      </c:pt>
                      <c:pt idx="4653">
                        <c:v>5.8545999999999994E-2</c:v>
                      </c:pt>
                      <c:pt idx="4654">
                        <c:v>5.8525000000000001E-2</c:v>
                      </c:pt>
                      <c:pt idx="4655">
                        <c:v>5.8459999999999998E-2</c:v>
                      </c:pt>
                      <c:pt idx="4656">
                        <c:v>5.8441999999999987E-2</c:v>
                      </c:pt>
                      <c:pt idx="4657">
                        <c:v>5.840999999999999E-2</c:v>
                      </c:pt>
                      <c:pt idx="4658">
                        <c:v>5.8390000000000004E-2</c:v>
                      </c:pt>
                      <c:pt idx="4659">
                        <c:v>5.8356500000000013E-2</c:v>
                      </c:pt>
                      <c:pt idx="4660">
                        <c:v>5.8332500000000016E-2</c:v>
                      </c:pt>
                      <c:pt idx="4661">
                        <c:v>5.831550000000002E-2</c:v>
                      </c:pt>
                      <c:pt idx="4662">
                        <c:v>5.8297500000000023E-2</c:v>
                      </c:pt>
                      <c:pt idx="4663">
                        <c:v>5.8276000000000022E-2</c:v>
                      </c:pt>
                      <c:pt idx="4664">
                        <c:v>5.826650000000002E-2</c:v>
                      </c:pt>
                      <c:pt idx="4665">
                        <c:v>5.8256000000000016E-2</c:v>
                      </c:pt>
                      <c:pt idx="4666">
                        <c:v>5.8244000000000025E-2</c:v>
                      </c:pt>
                      <c:pt idx="4667">
                        <c:v>5.821800000000002E-2</c:v>
                      </c:pt>
                      <c:pt idx="4668">
                        <c:v>5.8192000000000028E-2</c:v>
                      </c:pt>
                      <c:pt idx="4669">
                        <c:v>5.8177000000000027E-2</c:v>
                      </c:pt>
                      <c:pt idx="4670">
                        <c:v>5.8168500000000033E-2</c:v>
                      </c:pt>
                      <c:pt idx="4671">
                        <c:v>5.8156000000000034E-2</c:v>
                      </c:pt>
                      <c:pt idx="4672">
                        <c:v>5.8127500000000026E-2</c:v>
                      </c:pt>
                      <c:pt idx="4673">
                        <c:v>5.8099000000000033E-2</c:v>
                      </c:pt>
                      <c:pt idx="4674">
                        <c:v>5.8075000000000029E-2</c:v>
                      </c:pt>
                      <c:pt idx="4675">
                        <c:v>5.8050000000000032E-2</c:v>
                      </c:pt>
                      <c:pt idx="4676">
                        <c:v>5.8023000000000033E-2</c:v>
                      </c:pt>
                      <c:pt idx="4677">
                        <c:v>5.7984000000000036E-2</c:v>
                      </c:pt>
                      <c:pt idx="4678">
                        <c:v>5.7944500000000038E-2</c:v>
                      </c:pt>
                      <c:pt idx="4679">
                        <c:v>5.7916500000000044E-2</c:v>
                      </c:pt>
                      <c:pt idx="4680">
                        <c:v>5.7891000000000033E-2</c:v>
                      </c:pt>
                      <c:pt idx="4681">
                        <c:v>5.7858000000000034E-2</c:v>
                      </c:pt>
                      <c:pt idx="4682">
                        <c:v>5.7827500000000039E-2</c:v>
                      </c:pt>
                      <c:pt idx="4683">
                        <c:v>5.7782500000000049E-2</c:v>
                      </c:pt>
                      <c:pt idx="4684">
                        <c:v>5.7750000000000051E-2</c:v>
                      </c:pt>
                      <c:pt idx="4685">
                        <c:v>5.7717500000000053E-2</c:v>
                      </c:pt>
                      <c:pt idx="4686">
                        <c:v>5.7684500000000048E-2</c:v>
                      </c:pt>
                      <c:pt idx="4687">
                        <c:v>5.7644000000000049E-2</c:v>
                      </c:pt>
                      <c:pt idx="4688">
                        <c:v>5.7605500000000046E-2</c:v>
                      </c:pt>
                      <c:pt idx="4689">
                        <c:v>5.7564000000000046E-2</c:v>
                      </c:pt>
                      <c:pt idx="4690">
                        <c:v>5.7530000000000053E-2</c:v>
                      </c:pt>
                      <c:pt idx="4691">
                        <c:v>5.7489500000000054E-2</c:v>
                      </c:pt>
                      <c:pt idx="4692">
                        <c:v>5.7447000000000054E-2</c:v>
                      </c:pt>
                      <c:pt idx="4693">
                        <c:v>5.7405000000000053E-2</c:v>
                      </c:pt>
                      <c:pt idx="4694">
                        <c:v>5.736000000000005E-2</c:v>
                      </c:pt>
                      <c:pt idx="4695">
                        <c:v>5.7308000000000053E-2</c:v>
                      </c:pt>
                      <c:pt idx="4696">
                        <c:v>5.725250000000006E-2</c:v>
                      </c:pt>
                      <c:pt idx="4697">
                        <c:v>5.7207500000000057E-2</c:v>
                      </c:pt>
                      <c:pt idx="4698">
                        <c:v>5.7149500000000061E-2</c:v>
                      </c:pt>
                      <c:pt idx="4699">
                        <c:v>5.7087500000000055E-2</c:v>
                      </c:pt>
                      <c:pt idx="4700">
                        <c:v>5.7019500000000063E-2</c:v>
                      </c:pt>
                      <c:pt idx="4701">
                        <c:v>5.6951500000000065E-2</c:v>
                      </c:pt>
                      <c:pt idx="4702">
                        <c:v>5.6890000000000072E-2</c:v>
                      </c:pt>
                      <c:pt idx="4703">
                        <c:v>5.682550000000007E-2</c:v>
                      </c:pt>
                      <c:pt idx="4704">
                        <c:v>5.6767000000000074E-2</c:v>
                      </c:pt>
                      <c:pt idx="4705">
                        <c:v>5.670750000000007E-2</c:v>
                      </c:pt>
                      <c:pt idx="4706">
                        <c:v>5.663050000000007E-2</c:v>
                      </c:pt>
                      <c:pt idx="4707">
                        <c:v>5.6563500000000058E-2</c:v>
                      </c:pt>
                      <c:pt idx="4708">
                        <c:v>5.6493000000000064E-2</c:v>
                      </c:pt>
                      <c:pt idx="4709">
                        <c:v>5.6419500000000067E-2</c:v>
                      </c:pt>
                      <c:pt idx="4710">
                        <c:v>5.6360500000000063E-2</c:v>
                      </c:pt>
                      <c:pt idx="4711">
                        <c:v>5.6291000000000063E-2</c:v>
                      </c:pt>
                      <c:pt idx="4712">
                        <c:v>5.620800000000007E-2</c:v>
                      </c:pt>
                      <c:pt idx="4713">
                        <c:v>5.6121000000000053E-2</c:v>
                      </c:pt>
                      <c:pt idx="4714">
                        <c:v>5.6048000000000056E-2</c:v>
                      </c:pt>
                      <c:pt idx="4715">
                        <c:v>5.5954500000000039E-2</c:v>
                      </c:pt>
                      <c:pt idx="4716">
                        <c:v>5.5876500000000044E-2</c:v>
                      </c:pt>
                      <c:pt idx="4717">
                        <c:v>5.5793500000000031E-2</c:v>
                      </c:pt>
                      <c:pt idx="4718">
                        <c:v>5.5705000000000032E-2</c:v>
                      </c:pt>
                      <c:pt idx="4719">
                        <c:v>5.5614500000000025E-2</c:v>
                      </c:pt>
                      <c:pt idx="4720">
                        <c:v>5.5518500000000047E-2</c:v>
                      </c:pt>
                      <c:pt idx="4721">
                        <c:v>5.5427000000000053E-2</c:v>
                      </c:pt>
                      <c:pt idx="4722">
                        <c:v>5.5344000000000039E-2</c:v>
                      </c:pt>
                      <c:pt idx="4723">
                        <c:v>5.5236000000000042E-2</c:v>
                      </c:pt>
                      <c:pt idx="4724">
                        <c:v>5.513000000000004E-2</c:v>
                      </c:pt>
                      <c:pt idx="4725">
                        <c:v>5.5041000000000048E-2</c:v>
                      </c:pt>
                      <c:pt idx="4726">
                        <c:v>5.4944500000000042E-2</c:v>
                      </c:pt>
                      <c:pt idx="4727">
                        <c:v>5.4832000000000033E-2</c:v>
                      </c:pt>
                      <c:pt idx="4728">
                        <c:v>5.471700000000003E-2</c:v>
                      </c:pt>
                      <c:pt idx="4729">
                        <c:v>5.4625500000000021E-2</c:v>
                      </c:pt>
                      <c:pt idx="4730">
                        <c:v>5.4536000000000022E-2</c:v>
                      </c:pt>
                      <c:pt idx="4731">
                        <c:v>5.4414000000000032E-2</c:v>
                      </c:pt>
                      <c:pt idx="4732">
                        <c:v>5.4292500000000035E-2</c:v>
                      </c:pt>
                      <c:pt idx="4733">
                        <c:v>5.4165500000000026E-2</c:v>
                      </c:pt>
                      <c:pt idx="4734">
                        <c:v>5.4040000000000026E-2</c:v>
                      </c:pt>
                      <c:pt idx="4735">
                        <c:v>5.3910000000000027E-2</c:v>
                      </c:pt>
                      <c:pt idx="4736">
                        <c:v>5.3781000000000023E-2</c:v>
                      </c:pt>
                      <c:pt idx="4737">
                        <c:v>5.3657500000000032E-2</c:v>
                      </c:pt>
                      <c:pt idx="4738">
                        <c:v>5.3530000000000022E-2</c:v>
                      </c:pt>
                      <c:pt idx="4739">
                        <c:v>5.3398000000000036E-2</c:v>
                      </c:pt>
                      <c:pt idx="4740">
                        <c:v>5.3260500000000037E-2</c:v>
                      </c:pt>
                      <c:pt idx="4741">
                        <c:v>5.312850000000003E-2</c:v>
                      </c:pt>
                      <c:pt idx="4742">
                        <c:v>5.2993000000000026E-2</c:v>
                      </c:pt>
                      <c:pt idx="4743">
                        <c:v>5.283850000000001E-2</c:v>
                      </c:pt>
                      <c:pt idx="4744">
                        <c:v>5.2720000000000017E-2</c:v>
                      </c:pt>
                      <c:pt idx="4745">
                        <c:v>5.2599500000000028E-2</c:v>
                      </c:pt>
                      <c:pt idx="4746">
                        <c:v>5.2463000000000017E-2</c:v>
                      </c:pt>
                      <c:pt idx="4747">
                        <c:v>5.2322500000000015E-2</c:v>
                      </c:pt>
                      <c:pt idx="4748">
                        <c:v>5.2177500000000016E-2</c:v>
                      </c:pt>
                      <c:pt idx="4749">
                        <c:v>5.2035000000000019E-2</c:v>
                      </c:pt>
                      <c:pt idx="4750">
                        <c:v>5.1900500000000009E-2</c:v>
                      </c:pt>
                      <c:pt idx="4751">
                        <c:v>5.1751000000000012E-2</c:v>
                      </c:pt>
                      <c:pt idx="4752">
                        <c:v>5.1597500000000018E-2</c:v>
                      </c:pt>
                      <c:pt idx="4753">
                        <c:v>5.1442000000000015E-2</c:v>
                      </c:pt>
                      <c:pt idx="4754">
                        <c:v>5.1292000000000011E-2</c:v>
                      </c:pt>
                      <c:pt idx="4755">
                        <c:v>5.1130000000000023E-2</c:v>
                      </c:pt>
                      <c:pt idx="4756">
                        <c:v>5.0967500000000013E-2</c:v>
                      </c:pt>
                      <c:pt idx="4757">
                        <c:v>5.0817000000000015E-2</c:v>
                      </c:pt>
                      <c:pt idx="4758">
                        <c:v>5.0655000000000013E-2</c:v>
                      </c:pt>
                      <c:pt idx="4759">
                        <c:v>5.0506500000000003E-2</c:v>
                      </c:pt>
                      <c:pt idx="4760">
                        <c:v>5.0349000000000005E-2</c:v>
                      </c:pt>
                      <c:pt idx="4761">
                        <c:v>5.0188500000000004E-2</c:v>
                      </c:pt>
                      <c:pt idx="4762">
                        <c:v>5.0024000000000006E-2</c:v>
                      </c:pt>
                      <c:pt idx="4763">
                        <c:v>4.9859999999999995E-2</c:v>
                      </c:pt>
                      <c:pt idx="4764">
                        <c:v>4.9675999999999991E-2</c:v>
                      </c:pt>
                      <c:pt idx="4765">
                        <c:v>4.9511499999999993E-2</c:v>
                      </c:pt>
                      <c:pt idx="4766">
                        <c:v>4.934849999999999E-2</c:v>
                      </c:pt>
                      <c:pt idx="4767">
                        <c:v>4.9177499999999992E-2</c:v>
                      </c:pt>
                      <c:pt idx="4768">
                        <c:v>4.9001000000000003E-2</c:v>
                      </c:pt>
                      <c:pt idx="4769">
                        <c:v>4.8826999999999995E-2</c:v>
                      </c:pt>
                      <c:pt idx="4770">
                        <c:v>4.8646999999999989E-2</c:v>
                      </c:pt>
                      <c:pt idx="4771">
                        <c:v>4.8461999999999984E-2</c:v>
                      </c:pt>
                      <c:pt idx="4772">
                        <c:v>4.8280499999999983E-2</c:v>
                      </c:pt>
                      <c:pt idx="4773">
                        <c:v>4.8123499999999986E-2</c:v>
                      </c:pt>
                      <c:pt idx="4774">
                        <c:v>4.7961999999999977E-2</c:v>
                      </c:pt>
                      <c:pt idx="4775">
                        <c:v>4.7811499999999965E-2</c:v>
                      </c:pt>
                      <c:pt idx="4776">
                        <c:v>4.7640999999999975E-2</c:v>
                      </c:pt>
                      <c:pt idx="4777">
                        <c:v>4.7494499999999967E-2</c:v>
                      </c:pt>
                      <c:pt idx="4778">
                        <c:v>4.7341999999999961E-2</c:v>
                      </c:pt>
                      <c:pt idx="4779">
                        <c:v>4.7163999999999956E-2</c:v>
                      </c:pt>
                      <c:pt idx="4780">
                        <c:v>4.6995999999999968E-2</c:v>
                      </c:pt>
                      <c:pt idx="4781">
                        <c:v>4.684499999999997E-2</c:v>
                      </c:pt>
                      <c:pt idx="4782">
                        <c:v>4.6672999999999971E-2</c:v>
                      </c:pt>
                      <c:pt idx="4783">
                        <c:v>4.6511999999999956E-2</c:v>
                      </c:pt>
                      <c:pt idx="4784">
                        <c:v>4.634949999999996E-2</c:v>
                      </c:pt>
                      <c:pt idx="4785">
                        <c:v>4.6185999999999963E-2</c:v>
                      </c:pt>
                      <c:pt idx="4786">
                        <c:v>4.6008499999999959E-2</c:v>
                      </c:pt>
                      <c:pt idx="4787">
                        <c:v>4.5836499999999968E-2</c:v>
                      </c:pt>
                      <c:pt idx="4788">
                        <c:v>4.5680499999999971E-2</c:v>
                      </c:pt>
                      <c:pt idx="4789">
                        <c:v>4.5506499999999978E-2</c:v>
                      </c:pt>
                      <c:pt idx="4790">
                        <c:v>4.532599999999997E-2</c:v>
                      </c:pt>
                      <c:pt idx="4791">
                        <c:v>4.5142999999999989E-2</c:v>
                      </c:pt>
                      <c:pt idx="4792">
                        <c:v>4.4950499999999984E-2</c:v>
                      </c:pt>
                      <c:pt idx="4793">
                        <c:v>4.4768499999999982E-2</c:v>
                      </c:pt>
                      <c:pt idx="4794">
                        <c:v>4.4594999999999982E-2</c:v>
                      </c:pt>
                      <c:pt idx="4795">
                        <c:v>4.4406999999999995E-2</c:v>
                      </c:pt>
                      <c:pt idx="4796">
                        <c:v>4.4245999999999987E-2</c:v>
                      </c:pt>
                      <c:pt idx="4797">
                        <c:v>4.4059000000000001E-2</c:v>
                      </c:pt>
                      <c:pt idx="4798">
                        <c:v>4.3865999999999995E-2</c:v>
                      </c:pt>
                      <c:pt idx="4799">
                        <c:v>4.3678499999999988E-2</c:v>
                      </c:pt>
                      <c:pt idx="4800">
                        <c:v>4.3483500000000001E-2</c:v>
                      </c:pt>
                      <c:pt idx="4801">
                        <c:v>4.3288E-2</c:v>
                      </c:pt>
                      <c:pt idx="4802">
                        <c:v>4.3090000000000003E-2</c:v>
                      </c:pt>
                      <c:pt idx="4803">
                        <c:v>4.2918999999999999E-2</c:v>
                      </c:pt>
                      <c:pt idx="4804">
                        <c:v>4.2750500000000011E-2</c:v>
                      </c:pt>
                      <c:pt idx="4805">
                        <c:v>4.258650000000002E-2</c:v>
                      </c:pt>
                      <c:pt idx="4806">
                        <c:v>4.2418000000000004E-2</c:v>
                      </c:pt>
                      <c:pt idx="4807">
                        <c:v>4.2244000000000011E-2</c:v>
                      </c:pt>
                      <c:pt idx="4808">
                        <c:v>4.2056500000000004E-2</c:v>
                      </c:pt>
                      <c:pt idx="4809">
                        <c:v>4.1875499999999996E-2</c:v>
                      </c:pt>
                      <c:pt idx="4810">
                        <c:v>4.1692999999999987E-2</c:v>
                      </c:pt>
                      <c:pt idx="4811">
                        <c:v>4.1521999999999989E-2</c:v>
                      </c:pt>
                      <c:pt idx="4812">
                        <c:v>4.1337499999999999E-2</c:v>
                      </c:pt>
                      <c:pt idx="4813">
                        <c:v>4.1160499999999989E-2</c:v>
                      </c:pt>
                      <c:pt idx="4814">
                        <c:v>4.0974999999999977E-2</c:v>
                      </c:pt>
                      <c:pt idx="4815">
                        <c:v>4.0793499999999983E-2</c:v>
                      </c:pt>
                      <c:pt idx="4816">
                        <c:v>4.0612999999999976E-2</c:v>
                      </c:pt>
                      <c:pt idx="4817">
                        <c:v>4.0416499999999973E-2</c:v>
                      </c:pt>
                      <c:pt idx="4818">
                        <c:v>4.0234999999999979E-2</c:v>
                      </c:pt>
                      <c:pt idx="4819">
                        <c:v>4.0048999999999974E-2</c:v>
                      </c:pt>
                      <c:pt idx="4820">
                        <c:v>3.9855999999999982E-2</c:v>
                      </c:pt>
                      <c:pt idx="4821">
                        <c:v>3.9657999999999985E-2</c:v>
                      </c:pt>
                      <c:pt idx="4822">
                        <c:v>3.9462499999999984E-2</c:v>
                      </c:pt>
                      <c:pt idx="4823">
                        <c:v>3.9262999999999985E-2</c:v>
                      </c:pt>
                      <c:pt idx="4824">
                        <c:v>3.9064999999999982E-2</c:v>
                      </c:pt>
                      <c:pt idx="4825">
                        <c:v>3.8866499999999984E-2</c:v>
                      </c:pt>
                      <c:pt idx="4826">
                        <c:v>3.8667499999999987E-2</c:v>
                      </c:pt>
                      <c:pt idx="4827">
                        <c:v>3.8466999999999987E-2</c:v>
                      </c:pt>
                      <c:pt idx="4828">
                        <c:v>3.8261999999999984E-2</c:v>
                      </c:pt>
                      <c:pt idx="4829">
                        <c:v>3.8051999999999989E-2</c:v>
                      </c:pt>
                      <c:pt idx="4830">
                        <c:v>3.7826499999999992E-2</c:v>
                      </c:pt>
                      <c:pt idx="4831">
                        <c:v>3.7606499999999994E-2</c:v>
                      </c:pt>
                      <c:pt idx="4832">
                        <c:v>3.7394499999999997E-2</c:v>
                      </c:pt>
                      <c:pt idx="4833">
                        <c:v>3.7214499999999998E-2</c:v>
                      </c:pt>
                      <c:pt idx="4834">
                        <c:v>3.6985500000000004E-2</c:v>
                      </c:pt>
                      <c:pt idx="4835">
                        <c:v>3.6767499999999995E-2</c:v>
                      </c:pt>
                      <c:pt idx="4836">
                        <c:v>3.6550999999999993E-2</c:v>
                      </c:pt>
                      <c:pt idx="4837">
                        <c:v>3.6331999999999996E-2</c:v>
                      </c:pt>
                      <c:pt idx="4838">
                        <c:v>3.6107E-2</c:v>
                      </c:pt>
                      <c:pt idx="4839">
                        <c:v>3.5888000000000003E-2</c:v>
                      </c:pt>
                      <c:pt idx="4840">
                        <c:v>3.5657500000000002E-2</c:v>
                      </c:pt>
                      <c:pt idx="4841">
                        <c:v>3.5432499999999999E-2</c:v>
                      </c:pt>
                      <c:pt idx="4842">
                        <c:v>3.5206500000000002E-2</c:v>
                      </c:pt>
                      <c:pt idx="4843">
                        <c:v>3.4986500000000004E-2</c:v>
                      </c:pt>
                      <c:pt idx="4844">
                        <c:v>3.4758000000000004E-2</c:v>
                      </c:pt>
                      <c:pt idx="4845">
                        <c:v>3.4527499999999996E-2</c:v>
                      </c:pt>
                      <c:pt idx="4846">
                        <c:v>3.4368500000000003E-2</c:v>
                      </c:pt>
                      <c:pt idx="4847">
                        <c:v>3.4166500000000002E-2</c:v>
                      </c:pt>
                      <c:pt idx="4848">
                        <c:v>3.3936500000000008E-2</c:v>
                      </c:pt>
                      <c:pt idx="4849">
                        <c:v>3.3704500000000005E-2</c:v>
                      </c:pt>
                      <c:pt idx="4850">
                        <c:v>3.3484000000000007E-2</c:v>
                      </c:pt>
                      <c:pt idx="4851">
                        <c:v>3.3254000000000006E-2</c:v>
                      </c:pt>
                      <c:pt idx="4852">
                        <c:v>3.3016000000000004E-2</c:v>
                      </c:pt>
                      <c:pt idx="4853">
                        <c:v>3.2769E-2</c:v>
                      </c:pt>
                      <c:pt idx="4854">
                        <c:v>3.2522999999999996E-2</c:v>
                      </c:pt>
                      <c:pt idx="4855">
                        <c:v>3.2323999999999999E-2</c:v>
                      </c:pt>
                      <c:pt idx="4856">
                        <c:v>3.2065499999999997E-2</c:v>
                      </c:pt>
                      <c:pt idx="4857">
                        <c:v>3.1823500000000005E-2</c:v>
                      </c:pt>
                      <c:pt idx="4858">
                        <c:v>3.1571000000000002E-2</c:v>
                      </c:pt>
                      <c:pt idx="4859">
                        <c:v>3.1337499999999997E-2</c:v>
                      </c:pt>
                      <c:pt idx="4860">
                        <c:v>3.1085499999999999E-2</c:v>
                      </c:pt>
                      <c:pt idx="4861">
                        <c:v>3.08265E-2</c:v>
                      </c:pt>
                      <c:pt idx="4862">
                        <c:v>3.0570499999999997E-2</c:v>
                      </c:pt>
                      <c:pt idx="4863">
                        <c:v>3.0324499999999994E-2</c:v>
                      </c:pt>
                      <c:pt idx="4864">
                        <c:v>3.0056999999999987E-2</c:v>
                      </c:pt>
                      <c:pt idx="4865">
                        <c:v>2.9793999999999991E-2</c:v>
                      </c:pt>
                      <c:pt idx="4866">
                        <c:v>2.9532999999999986E-2</c:v>
                      </c:pt>
                      <c:pt idx="4867">
                        <c:v>2.9290499999999994E-2</c:v>
                      </c:pt>
                      <c:pt idx="4868">
                        <c:v>2.9034999999999984E-2</c:v>
                      </c:pt>
                      <c:pt idx="4869">
                        <c:v>2.877299999999999E-2</c:v>
                      </c:pt>
                      <c:pt idx="4870">
                        <c:v>2.8537499999999997E-2</c:v>
                      </c:pt>
                      <c:pt idx="4871">
                        <c:v>2.8288999999999998E-2</c:v>
                      </c:pt>
                      <c:pt idx="4872">
                        <c:v>2.8074999999999992E-2</c:v>
                      </c:pt>
                      <c:pt idx="4873">
                        <c:v>2.7852999999999996E-2</c:v>
                      </c:pt>
                      <c:pt idx="4874">
                        <c:v>2.7629499999999994E-2</c:v>
                      </c:pt>
                      <c:pt idx="4875">
                        <c:v>2.7406500000000004E-2</c:v>
                      </c:pt>
                      <c:pt idx="4876">
                        <c:v>2.7183999999999996E-2</c:v>
                      </c:pt>
                      <c:pt idx="4877">
                        <c:v>2.6970499999999994E-2</c:v>
                      </c:pt>
                      <c:pt idx="4878">
                        <c:v>2.6758999999999998E-2</c:v>
                      </c:pt>
                      <c:pt idx="4879">
                        <c:v>2.6539999999999998E-2</c:v>
                      </c:pt>
                      <c:pt idx="4880">
                        <c:v>2.6321000000000008E-2</c:v>
                      </c:pt>
                      <c:pt idx="4881">
                        <c:v>2.6113000000000008E-2</c:v>
                      </c:pt>
                      <c:pt idx="4882">
                        <c:v>2.5896500000000006E-2</c:v>
                      </c:pt>
                      <c:pt idx="4883">
                        <c:v>2.5683000000000011E-2</c:v>
                      </c:pt>
                      <c:pt idx="4884">
                        <c:v>2.5478500000000008E-2</c:v>
                      </c:pt>
                      <c:pt idx="4885">
                        <c:v>2.5269000000000007E-2</c:v>
                      </c:pt>
                      <c:pt idx="4886">
                        <c:v>2.5055500000000019E-2</c:v>
                      </c:pt>
                      <c:pt idx="4887">
                        <c:v>2.4848500000000023E-2</c:v>
                      </c:pt>
                      <c:pt idx="4888">
                        <c:v>2.4639000000000019E-2</c:v>
                      </c:pt>
                      <c:pt idx="4889">
                        <c:v>2.4436000000000017E-2</c:v>
                      </c:pt>
                      <c:pt idx="4890">
                        <c:v>2.4224500000000013E-2</c:v>
                      </c:pt>
                      <c:pt idx="4891">
                        <c:v>2.4021000000000018E-2</c:v>
                      </c:pt>
                      <c:pt idx="4892">
                        <c:v>2.3825000000000016E-2</c:v>
                      </c:pt>
                      <c:pt idx="4893">
                        <c:v>2.3619000000000012E-2</c:v>
                      </c:pt>
                      <c:pt idx="4894">
                        <c:v>2.3433000000000016E-2</c:v>
                      </c:pt>
                      <c:pt idx="4895">
                        <c:v>2.3241500000000012E-2</c:v>
                      </c:pt>
                      <c:pt idx="4896">
                        <c:v>2.3099000000000012E-2</c:v>
                      </c:pt>
                      <c:pt idx="4897">
                        <c:v>2.2925000000000004E-2</c:v>
                      </c:pt>
                      <c:pt idx="4898">
                        <c:v>2.2769000000000008E-2</c:v>
                      </c:pt>
                      <c:pt idx="4899">
                        <c:v>2.2618500000000014E-2</c:v>
                      </c:pt>
                      <c:pt idx="4900">
                        <c:v>2.2468000000000009E-2</c:v>
                      </c:pt>
                      <c:pt idx="4901">
                        <c:v>2.2322000000000012E-2</c:v>
                      </c:pt>
                      <c:pt idx="4902">
                        <c:v>2.2174000000000006E-2</c:v>
                      </c:pt>
                      <c:pt idx="4903">
                        <c:v>2.2027000000000005E-2</c:v>
                      </c:pt>
                      <c:pt idx="4904">
                        <c:v>2.1877499999999998E-2</c:v>
                      </c:pt>
                      <c:pt idx="4905">
                        <c:v>2.1743000000000009E-2</c:v>
                      </c:pt>
                      <c:pt idx="4906">
                        <c:v>2.1605500000000007E-2</c:v>
                      </c:pt>
                      <c:pt idx="4907">
                        <c:v>2.1467500000000014E-2</c:v>
                      </c:pt>
                      <c:pt idx="4908">
                        <c:v>2.1325500000000008E-2</c:v>
                      </c:pt>
                      <c:pt idx="4909">
                        <c:v>2.1183000000000011E-2</c:v>
                      </c:pt>
                      <c:pt idx="4910">
                        <c:v>2.1015000000000006E-2</c:v>
                      </c:pt>
                      <c:pt idx="4911">
                        <c:v>2.0875500000000005E-2</c:v>
                      </c:pt>
                      <c:pt idx="4912">
                        <c:v>2.0743500000000008E-2</c:v>
                      </c:pt>
                      <c:pt idx="4913">
                        <c:v>2.0624499999999997E-2</c:v>
                      </c:pt>
                      <c:pt idx="4914">
                        <c:v>2.0538499999999994E-2</c:v>
                      </c:pt>
                      <c:pt idx="4915">
                        <c:v>2.0421499999999992E-2</c:v>
                      </c:pt>
                      <c:pt idx="4916">
                        <c:v>2.0303999999999992E-2</c:v>
                      </c:pt>
                      <c:pt idx="4917">
                        <c:v>2.0185499999999995E-2</c:v>
                      </c:pt>
                      <c:pt idx="4918">
                        <c:v>2.0061999999999997E-2</c:v>
                      </c:pt>
                      <c:pt idx="4919">
                        <c:v>1.9946499999999992E-2</c:v>
                      </c:pt>
                      <c:pt idx="4920">
                        <c:v>1.9830999999999998E-2</c:v>
                      </c:pt>
                      <c:pt idx="4921">
                        <c:v>1.9711499999999993E-2</c:v>
                      </c:pt>
                      <c:pt idx="4922">
                        <c:v>1.9594999999999994E-2</c:v>
                      </c:pt>
                      <c:pt idx="4923">
                        <c:v>1.9497999999999995E-2</c:v>
                      </c:pt>
                      <c:pt idx="4924">
                        <c:v>1.9405499999999999E-2</c:v>
                      </c:pt>
                      <c:pt idx="4925">
                        <c:v>1.9288499999999997E-2</c:v>
                      </c:pt>
                      <c:pt idx="4926">
                        <c:v>1.9180499999999996E-2</c:v>
                      </c:pt>
                      <c:pt idx="4927">
                        <c:v>1.9072999999999996E-2</c:v>
                      </c:pt>
                      <c:pt idx="4928">
                        <c:v>1.8979999999999993E-2</c:v>
                      </c:pt>
                      <c:pt idx="4929">
                        <c:v>1.8876999999999991E-2</c:v>
                      </c:pt>
                      <c:pt idx="4930">
                        <c:v>1.876499999999999E-2</c:v>
                      </c:pt>
                      <c:pt idx="4931">
                        <c:v>1.8678999999999991E-2</c:v>
                      </c:pt>
                      <c:pt idx="4932">
                        <c:v>1.8604499999999996E-2</c:v>
                      </c:pt>
                      <c:pt idx="4933">
                        <c:v>1.852949999999999E-2</c:v>
                      </c:pt>
                      <c:pt idx="4934">
                        <c:v>1.8454999999999989E-2</c:v>
                      </c:pt>
                      <c:pt idx="4935">
                        <c:v>1.8392999999999989E-2</c:v>
                      </c:pt>
                      <c:pt idx="4936">
                        <c:v>1.8323499999999993E-2</c:v>
                      </c:pt>
                      <c:pt idx="4937">
                        <c:v>1.8260999999999989E-2</c:v>
                      </c:pt>
                      <c:pt idx="4938">
                        <c:v>1.819999999999999E-2</c:v>
                      </c:pt>
                      <c:pt idx="4939">
                        <c:v>1.813749999999999E-2</c:v>
                      </c:pt>
                      <c:pt idx="4940">
                        <c:v>1.8076499999999992E-2</c:v>
                      </c:pt>
                      <c:pt idx="4941">
                        <c:v>1.8005999999999994E-2</c:v>
                      </c:pt>
                      <c:pt idx="4942">
                        <c:v>1.7947999999999995E-2</c:v>
                      </c:pt>
                      <c:pt idx="4943">
                        <c:v>1.7908999999999994E-2</c:v>
                      </c:pt>
                      <c:pt idx="4944">
                        <c:v>1.7856999999999998E-2</c:v>
                      </c:pt>
                      <c:pt idx="4945">
                        <c:v>1.7799499999999996E-2</c:v>
                      </c:pt>
                      <c:pt idx="4946">
                        <c:v>1.7749999999999998E-2</c:v>
                      </c:pt>
                      <c:pt idx="4947">
                        <c:v>1.7691999999999996E-2</c:v>
                      </c:pt>
                      <c:pt idx="4948">
                        <c:v>1.7653999999999996E-2</c:v>
                      </c:pt>
                      <c:pt idx="4949">
                        <c:v>1.7610999999999998E-2</c:v>
                      </c:pt>
                      <c:pt idx="4950">
                        <c:v>1.7568500000000001E-2</c:v>
                      </c:pt>
                      <c:pt idx="4951">
                        <c:v>1.7533E-2</c:v>
                      </c:pt>
                      <c:pt idx="4952">
                        <c:v>1.7505499999999997E-2</c:v>
                      </c:pt>
                      <c:pt idx="4953">
                        <c:v>1.7479500000000002E-2</c:v>
                      </c:pt>
                      <c:pt idx="4954">
                        <c:v>1.7448000000000005E-2</c:v>
                      </c:pt>
                      <c:pt idx="4955">
                        <c:v>1.7426000000000001E-2</c:v>
                      </c:pt>
                      <c:pt idx="4956">
                        <c:v>1.7406499999999998E-2</c:v>
                      </c:pt>
                      <c:pt idx="4957">
                        <c:v>1.7377500000000001E-2</c:v>
                      </c:pt>
                      <c:pt idx="4958">
                        <c:v>1.7361000000000001E-2</c:v>
                      </c:pt>
                      <c:pt idx="4959">
                        <c:v>1.73355E-2</c:v>
                      </c:pt>
                      <c:pt idx="4960">
                        <c:v>1.73175E-2</c:v>
                      </c:pt>
                      <c:pt idx="4961">
                        <c:v>1.7297999999999997E-2</c:v>
                      </c:pt>
                      <c:pt idx="4962">
                        <c:v>1.7287499999999997E-2</c:v>
                      </c:pt>
                      <c:pt idx="4963">
                        <c:v>1.7279499999999993E-2</c:v>
                      </c:pt>
                      <c:pt idx="4964">
                        <c:v>1.7268999999999993E-2</c:v>
                      </c:pt>
                      <c:pt idx="4965">
                        <c:v>1.7257499999999995E-2</c:v>
                      </c:pt>
                      <c:pt idx="4966">
                        <c:v>1.7256999999999995E-2</c:v>
                      </c:pt>
                      <c:pt idx="4967">
                        <c:v>1.7255499999999993E-2</c:v>
                      </c:pt>
                      <c:pt idx="4968">
                        <c:v>1.7257999999999996E-2</c:v>
                      </c:pt>
                      <c:pt idx="4969">
                        <c:v>1.7260999999999999E-2</c:v>
                      </c:pt>
                      <c:pt idx="4970">
                        <c:v>1.7270499999999998E-2</c:v>
                      </c:pt>
                      <c:pt idx="4971">
                        <c:v>1.7280999999999994E-2</c:v>
                      </c:pt>
                      <c:pt idx="4972">
                        <c:v>1.7279999999999997E-2</c:v>
                      </c:pt>
                      <c:pt idx="4973">
                        <c:v>1.7280999999999998E-2</c:v>
                      </c:pt>
                      <c:pt idx="4974">
                        <c:v>1.7292500000000002E-2</c:v>
                      </c:pt>
                      <c:pt idx="4975">
                        <c:v>1.7299500000000002E-2</c:v>
                      </c:pt>
                      <c:pt idx="4976">
                        <c:v>1.7316500000000002E-2</c:v>
                      </c:pt>
                      <c:pt idx="4977">
                        <c:v>1.7332E-2</c:v>
                      </c:pt>
                      <c:pt idx="4978">
                        <c:v>1.73525E-2</c:v>
                      </c:pt>
                      <c:pt idx="4979">
                        <c:v>1.7384500000000001E-2</c:v>
                      </c:pt>
                      <c:pt idx="4980">
                        <c:v>1.7409000000000001E-2</c:v>
                      </c:pt>
                      <c:pt idx="4981">
                        <c:v>1.7432999999999997E-2</c:v>
                      </c:pt>
                      <c:pt idx="4982">
                        <c:v>1.7469000000000002E-2</c:v>
                      </c:pt>
                      <c:pt idx="4983">
                        <c:v>1.7493999999999999E-2</c:v>
                      </c:pt>
                      <c:pt idx="4984">
                        <c:v>1.75225E-2</c:v>
                      </c:pt>
                      <c:pt idx="4985">
                        <c:v>1.7552999999999999E-2</c:v>
                      </c:pt>
                      <c:pt idx="4986">
                        <c:v>1.7589499999999997E-2</c:v>
                      </c:pt>
                      <c:pt idx="4987">
                        <c:v>1.7649499999999999E-2</c:v>
                      </c:pt>
                      <c:pt idx="4988">
                        <c:v>1.7684999999999999E-2</c:v>
                      </c:pt>
                      <c:pt idx="4989">
                        <c:v>1.7711000000000001E-2</c:v>
                      </c:pt>
                      <c:pt idx="4990">
                        <c:v>1.7748500000000004E-2</c:v>
                      </c:pt>
                      <c:pt idx="4991">
                        <c:v>1.7665E-2</c:v>
                      </c:pt>
                      <c:pt idx="4992">
                        <c:v>1.7666000000000001E-2</c:v>
                      </c:pt>
                      <c:pt idx="4993">
                        <c:v>1.7660000000000002E-2</c:v>
                      </c:pt>
                      <c:pt idx="4994">
                        <c:v>1.7651500000000001E-2</c:v>
                      </c:pt>
                      <c:pt idx="4995">
                        <c:v>1.7649500000000005E-2</c:v>
                      </c:pt>
                      <c:pt idx="4996">
                        <c:v>1.7641000000000007E-2</c:v>
                      </c:pt>
                      <c:pt idx="4997">
                        <c:v>1.7638500000000005E-2</c:v>
                      </c:pt>
                      <c:pt idx="4998">
                        <c:v>1.7638500000000008E-2</c:v>
                      </c:pt>
                      <c:pt idx="4999">
                        <c:v>1.7637500000000007E-2</c:v>
                      </c:pt>
                      <c:pt idx="5000">
                        <c:v>1.764000000000001E-2</c:v>
                      </c:pt>
                      <c:pt idx="5001">
                        <c:v>1.7646500000000009E-2</c:v>
                      </c:pt>
                      <c:pt idx="5002">
                        <c:v>1.765050000000001E-2</c:v>
                      </c:pt>
                      <c:pt idx="5003">
                        <c:v>1.7631500000000012E-2</c:v>
                      </c:pt>
                      <c:pt idx="5004">
                        <c:v>1.761250000000001E-2</c:v>
                      </c:pt>
                      <c:pt idx="5005">
                        <c:v>1.7586500000000015E-2</c:v>
                      </c:pt>
                      <c:pt idx="5006">
                        <c:v>1.7564000000000014E-2</c:v>
                      </c:pt>
                      <c:pt idx="5007">
                        <c:v>1.7547500000000014E-2</c:v>
                      </c:pt>
                      <c:pt idx="5008">
                        <c:v>1.7528500000000013E-2</c:v>
                      </c:pt>
                      <c:pt idx="5009">
                        <c:v>1.7512000000000014E-2</c:v>
                      </c:pt>
                      <c:pt idx="5010">
                        <c:v>1.7500000000000012E-2</c:v>
                      </c:pt>
                      <c:pt idx="5011">
                        <c:v>1.7479500000000016E-2</c:v>
                      </c:pt>
                      <c:pt idx="5012">
                        <c:v>1.7463000000000017E-2</c:v>
                      </c:pt>
                      <c:pt idx="5013">
                        <c:v>1.7447000000000011E-2</c:v>
                      </c:pt>
                      <c:pt idx="5014">
                        <c:v>1.7434500000000009E-2</c:v>
                      </c:pt>
                      <c:pt idx="5015">
                        <c:v>1.7418500000000014E-2</c:v>
                      </c:pt>
                      <c:pt idx="5016">
                        <c:v>1.7406500000000009E-2</c:v>
                      </c:pt>
                      <c:pt idx="5017">
                        <c:v>1.7399500000000012E-2</c:v>
                      </c:pt>
                      <c:pt idx="5018">
                        <c:v>1.7387500000000011E-2</c:v>
                      </c:pt>
                      <c:pt idx="5019">
                        <c:v>1.738000000000001E-2</c:v>
                      </c:pt>
                      <c:pt idx="5020">
                        <c:v>1.7372500000000009E-2</c:v>
                      </c:pt>
                      <c:pt idx="5021">
                        <c:v>1.7372000000000005E-2</c:v>
                      </c:pt>
                      <c:pt idx="5022">
                        <c:v>1.7370000000000007E-2</c:v>
                      </c:pt>
                      <c:pt idx="5023">
                        <c:v>1.7371000000000004E-2</c:v>
                      </c:pt>
                      <c:pt idx="5024">
                        <c:v>1.73735E-2</c:v>
                      </c:pt>
                      <c:pt idx="5025">
                        <c:v>1.7381000000000001E-2</c:v>
                      </c:pt>
                      <c:pt idx="5026">
                        <c:v>1.7387000000000007E-2</c:v>
                      </c:pt>
                      <c:pt idx="5027">
                        <c:v>1.739350000000001E-2</c:v>
                      </c:pt>
                      <c:pt idx="5028">
                        <c:v>1.7402500000000008E-2</c:v>
                      </c:pt>
                      <c:pt idx="5029">
                        <c:v>1.741450000000001E-2</c:v>
                      </c:pt>
                      <c:pt idx="5030">
                        <c:v>1.7435000000000006E-2</c:v>
                      </c:pt>
                      <c:pt idx="5031">
                        <c:v>1.744600000000001E-2</c:v>
                      </c:pt>
                      <c:pt idx="5032">
                        <c:v>1.7461000000000008E-2</c:v>
                      </c:pt>
                      <c:pt idx="5033">
                        <c:v>1.7483000000000009E-2</c:v>
                      </c:pt>
                      <c:pt idx="5034">
                        <c:v>1.7499000000000008E-2</c:v>
                      </c:pt>
                      <c:pt idx="5035">
                        <c:v>1.7513000000000011E-2</c:v>
                      </c:pt>
                      <c:pt idx="5036">
                        <c:v>1.7537500000000008E-2</c:v>
                      </c:pt>
                      <c:pt idx="5037">
                        <c:v>1.7552500000000009E-2</c:v>
                      </c:pt>
                      <c:pt idx="5038">
                        <c:v>1.7570000000000009E-2</c:v>
                      </c:pt>
                      <c:pt idx="5039">
                        <c:v>1.7586500000000008E-2</c:v>
                      </c:pt>
                      <c:pt idx="5040">
                        <c:v>1.760900000000001E-2</c:v>
                      </c:pt>
                      <c:pt idx="5041">
                        <c:v>1.7631500000000012E-2</c:v>
                      </c:pt>
                      <c:pt idx="5042">
                        <c:v>1.7655500000000011E-2</c:v>
                      </c:pt>
                      <c:pt idx="5043">
                        <c:v>1.7684500000000009E-2</c:v>
                      </c:pt>
                      <c:pt idx="5044">
                        <c:v>1.7718000000000015E-2</c:v>
                      </c:pt>
                      <c:pt idx="5045">
                        <c:v>1.7746500000000009E-2</c:v>
                      </c:pt>
                      <c:pt idx="5046">
                        <c:v>1.7783000000000014E-2</c:v>
                      </c:pt>
                      <c:pt idx="5047">
                        <c:v>1.780300000000001E-2</c:v>
                      </c:pt>
                      <c:pt idx="5048">
                        <c:v>1.7839000000000015E-2</c:v>
                      </c:pt>
                      <c:pt idx="5049">
                        <c:v>1.7875000000000016E-2</c:v>
                      </c:pt>
                      <c:pt idx="5050">
                        <c:v>1.7939000000000014E-2</c:v>
                      </c:pt>
                      <c:pt idx="5051">
                        <c:v>1.7969500000000013E-2</c:v>
                      </c:pt>
                      <c:pt idx="5052">
                        <c:v>1.8011500000000014E-2</c:v>
                      </c:pt>
                      <c:pt idx="5053">
                        <c:v>1.8058500000000012E-2</c:v>
                      </c:pt>
                      <c:pt idx="5054">
                        <c:v>1.8104500000000013E-2</c:v>
                      </c:pt>
                      <c:pt idx="5055">
                        <c:v>1.8146500000000013E-2</c:v>
                      </c:pt>
                      <c:pt idx="5056">
                        <c:v>1.819900000000001E-2</c:v>
                      </c:pt>
                      <c:pt idx="5057">
                        <c:v>1.8250000000000013E-2</c:v>
                      </c:pt>
                      <c:pt idx="5058">
                        <c:v>1.8297500000000012E-2</c:v>
                      </c:pt>
                      <c:pt idx="5059">
                        <c:v>1.8340000000000009E-2</c:v>
                      </c:pt>
                      <c:pt idx="5060">
                        <c:v>1.8394500000000012E-2</c:v>
                      </c:pt>
                      <c:pt idx="5061">
                        <c:v>1.844550000000001E-2</c:v>
                      </c:pt>
                      <c:pt idx="5062">
                        <c:v>1.8498500000000011E-2</c:v>
                      </c:pt>
                      <c:pt idx="5063">
                        <c:v>1.8547000000000011E-2</c:v>
                      </c:pt>
                      <c:pt idx="5064">
                        <c:v>1.8602000000000011E-2</c:v>
                      </c:pt>
                      <c:pt idx="5065">
                        <c:v>1.8657500000000007E-2</c:v>
                      </c:pt>
                      <c:pt idx="5066">
                        <c:v>1.8714500000000012E-2</c:v>
                      </c:pt>
                      <c:pt idx="5067">
                        <c:v>1.8762500000000012E-2</c:v>
                      </c:pt>
                      <c:pt idx="5068">
                        <c:v>1.8825500000000009E-2</c:v>
                      </c:pt>
                      <c:pt idx="5069">
                        <c:v>1.8881500000000009E-2</c:v>
                      </c:pt>
                      <c:pt idx="5070">
                        <c:v>1.8905000000000012E-2</c:v>
                      </c:pt>
                      <c:pt idx="5071">
                        <c:v>1.8944000000000009E-2</c:v>
                      </c:pt>
                      <c:pt idx="5072">
                        <c:v>1.8966500000000011E-2</c:v>
                      </c:pt>
                      <c:pt idx="5073">
                        <c:v>1.8996000000000009E-2</c:v>
                      </c:pt>
                      <c:pt idx="5074">
                        <c:v>1.9026500000000009E-2</c:v>
                      </c:pt>
                      <c:pt idx="5075">
                        <c:v>1.9056500000000011E-2</c:v>
                      </c:pt>
                      <c:pt idx="5076">
                        <c:v>1.908650000000001E-2</c:v>
                      </c:pt>
                      <c:pt idx="5077">
                        <c:v>1.9115000000000007E-2</c:v>
                      </c:pt>
                      <c:pt idx="5078">
                        <c:v>1.9145000000000009E-2</c:v>
                      </c:pt>
                      <c:pt idx="5079">
                        <c:v>1.9175500000000009E-2</c:v>
                      </c:pt>
                      <c:pt idx="5080">
                        <c:v>1.9196500000000012E-2</c:v>
                      </c:pt>
                      <c:pt idx="5081">
                        <c:v>1.9212500000000011E-2</c:v>
                      </c:pt>
                      <c:pt idx="5082">
                        <c:v>1.9243000000000014E-2</c:v>
                      </c:pt>
                      <c:pt idx="5083">
                        <c:v>1.9273500000000013E-2</c:v>
                      </c:pt>
                      <c:pt idx="5084">
                        <c:v>1.9295500000000014E-2</c:v>
                      </c:pt>
                      <c:pt idx="5085">
                        <c:v>1.9322000000000013E-2</c:v>
                      </c:pt>
                      <c:pt idx="5086">
                        <c:v>1.9350500000000014E-2</c:v>
                      </c:pt>
                      <c:pt idx="5087">
                        <c:v>1.9380500000000012E-2</c:v>
                      </c:pt>
                      <c:pt idx="5088">
                        <c:v>1.9413500000000014E-2</c:v>
                      </c:pt>
                      <c:pt idx="5089">
                        <c:v>1.9443000000000016E-2</c:v>
                      </c:pt>
                      <c:pt idx="5090">
                        <c:v>1.9473000000000015E-2</c:v>
                      </c:pt>
                      <c:pt idx="5091">
                        <c:v>1.9497000000000018E-2</c:v>
                      </c:pt>
                      <c:pt idx="5092">
                        <c:v>1.9521000000000014E-2</c:v>
                      </c:pt>
                      <c:pt idx="5093">
                        <c:v>1.955100000000002E-2</c:v>
                      </c:pt>
                      <c:pt idx="5094">
                        <c:v>1.9566000000000017E-2</c:v>
                      </c:pt>
                      <c:pt idx="5095">
                        <c:v>1.9593000000000017E-2</c:v>
                      </c:pt>
                      <c:pt idx="5096">
                        <c:v>1.9574500000000022E-2</c:v>
                      </c:pt>
                      <c:pt idx="5097">
                        <c:v>1.9577500000000022E-2</c:v>
                      </c:pt>
                      <c:pt idx="5098">
                        <c:v>1.9567500000000019E-2</c:v>
                      </c:pt>
                      <c:pt idx="5099">
                        <c:v>1.9562000000000017E-2</c:v>
                      </c:pt>
                      <c:pt idx="5100">
                        <c:v>1.9560000000000018E-2</c:v>
                      </c:pt>
                      <c:pt idx="5101">
                        <c:v>1.9555500000000017E-2</c:v>
                      </c:pt>
                      <c:pt idx="5102">
                        <c:v>1.9552500000000021E-2</c:v>
                      </c:pt>
                      <c:pt idx="5103">
                        <c:v>1.955100000000002E-2</c:v>
                      </c:pt>
                      <c:pt idx="5104">
                        <c:v>1.954750000000002E-2</c:v>
                      </c:pt>
                      <c:pt idx="5105">
                        <c:v>1.9546500000000019E-2</c:v>
                      </c:pt>
                      <c:pt idx="5106">
                        <c:v>1.954800000000002E-2</c:v>
                      </c:pt>
                      <c:pt idx="5107">
                        <c:v>1.9547000000000019E-2</c:v>
                      </c:pt>
                      <c:pt idx="5108">
                        <c:v>1.9548500000000017E-2</c:v>
                      </c:pt>
                      <c:pt idx="5109">
                        <c:v>1.9550000000000015E-2</c:v>
                      </c:pt>
                      <c:pt idx="5110">
                        <c:v>1.9624500000000017E-2</c:v>
                      </c:pt>
                      <c:pt idx="5111">
                        <c:v>1.9677000000000014E-2</c:v>
                      </c:pt>
                      <c:pt idx="5112">
                        <c:v>1.9730500000000019E-2</c:v>
                      </c:pt>
                      <c:pt idx="5113">
                        <c:v>1.9781500000000011E-2</c:v>
                      </c:pt>
                      <c:pt idx="5114">
                        <c:v>1.9793500000000009E-2</c:v>
                      </c:pt>
                      <c:pt idx="5115">
                        <c:v>1.9844500000000011E-2</c:v>
                      </c:pt>
                      <c:pt idx="5116">
                        <c:v>1.9890000000000008E-2</c:v>
                      </c:pt>
                      <c:pt idx="5117">
                        <c:v>1.9939500000000009E-2</c:v>
                      </c:pt>
                      <c:pt idx="5118">
                        <c:v>1.9989000000000014E-2</c:v>
                      </c:pt>
                      <c:pt idx="5119">
                        <c:v>2.0039000000000012E-2</c:v>
                      </c:pt>
                      <c:pt idx="5120">
                        <c:v>2.0090000000000011E-2</c:v>
                      </c:pt>
                      <c:pt idx="5121">
                        <c:v>2.0145500000000011E-2</c:v>
                      </c:pt>
                      <c:pt idx="5122">
                        <c:v>2.0194500000000015E-2</c:v>
                      </c:pt>
                      <c:pt idx="5123">
                        <c:v>2.0246500000000014E-2</c:v>
                      </c:pt>
                      <c:pt idx="5124">
                        <c:v>2.0301500000000017E-2</c:v>
                      </c:pt>
                      <c:pt idx="5125">
                        <c:v>2.0356500000000017E-2</c:v>
                      </c:pt>
                      <c:pt idx="5126">
                        <c:v>2.0408000000000013E-2</c:v>
                      </c:pt>
                      <c:pt idx="5127">
                        <c:v>2.045700000000001E-2</c:v>
                      </c:pt>
                      <c:pt idx="5128">
                        <c:v>2.0503500000000008E-2</c:v>
                      </c:pt>
                      <c:pt idx="5129">
                        <c:v>2.055450000000001E-2</c:v>
                      </c:pt>
                      <c:pt idx="5130">
                        <c:v>2.0606500000000007E-2</c:v>
                      </c:pt>
                      <c:pt idx="5131">
                        <c:v>2.0658000000000003E-2</c:v>
                      </c:pt>
                      <c:pt idx="5132">
                        <c:v>2.0706000000000013E-2</c:v>
                      </c:pt>
                      <c:pt idx="5133">
                        <c:v>2.0756000000000007E-2</c:v>
                      </c:pt>
                      <c:pt idx="5134">
                        <c:v>2.0805500000000005E-2</c:v>
                      </c:pt>
                      <c:pt idx="5135">
                        <c:v>2.0844500000000009E-2</c:v>
                      </c:pt>
                      <c:pt idx="5136">
                        <c:v>2.0890500000000006E-2</c:v>
                      </c:pt>
                      <c:pt idx="5137">
                        <c:v>2.0930500000000005E-2</c:v>
                      </c:pt>
                      <c:pt idx="5138">
                        <c:v>2.0972500000000008E-2</c:v>
                      </c:pt>
                      <c:pt idx="5139">
                        <c:v>2.1018999999999999E-2</c:v>
                      </c:pt>
                      <c:pt idx="5140">
                        <c:v>2.1060000000000002E-2</c:v>
                      </c:pt>
                      <c:pt idx="5141">
                        <c:v>2.1113E-2</c:v>
                      </c:pt>
                      <c:pt idx="5142">
                        <c:v>2.1156999999999999E-2</c:v>
                      </c:pt>
                      <c:pt idx="5143">
                        <c:v>2.1192999999999997E-2</c:v>
                      </c:pt>
                      <c:pt idx="5144">
                        <c:v>2.1230999999999996E-2</c:v>
                      </c:pt>
                      <c:pt idx="5145">
                        <c:v>2.1272999999999997E-2</c:v>
                      </c:pt>
                      <c:pt idx="5146">
                        <c:v>2.1311E-2</c:v>
                      </c:pt>
                      <c:pt idx="5147">
                        <c:v>2.1360499999999994E-2</c:v>
                      </c:pt>
                      <c:pt idx="5148">
                        <c:v>2.1422E-2</c:v>
                      </c:pt>
                      <c:pt idx="5149">
                        <c:v>2.1416500000000002E-2</c:v>
                      </c:pt>
                      <c:pt idx="5150">
                        <c:v>2.1407500000000003E-2</c:v>
                      </c:pt>
                      <c:pt idx="5151">
                        <c:v>2.1395499999999998E-2</c:v>
                      </c:pt>
                      <c:pt idx="5152">
                        <c:v>2.13835E-2</c:v>
                      </c:pt>
                      <c:pt idx="5153">
                        <c:v>2.1367500000000005E-2</c:v>
                      </c:pt>
                      <c:pt idx="5154">
                        <c:v>2.1360500000000008E-2</c:v>
                      </c:pt>
                      <c:pt idx="5155">
                        <c:v>2.1354000000000005E-2</c:v>
                      </c:pt>
                      <c:pt idx="5156">
                        <c:v>2.1342500000000011E-2</c:v>
                      </c:pt>
                      <c:pt idx="5157">
                        <c:v>2.133100000000001E-2</c:v>
                      </c:pt>
                      <c:pt idx="5158">
                        <c:v>2.1320000000000016E-2</c:v>
                      </c:pt>
                      <c:pt idx="5159">
                        <c:v>2.1310000000000009E-2</c:v>
                      </c:pt>
                      <c:pt idx="5160">
                        <c:v>2.1301500000000015E-2</c:v>
                      </c:pt>
                      <c:pt idx="5161">
                        <c:v>2.1288500000000016E-2</c:v>
                      </c:pt>
                      <c:pt idx="5162">
                        <c:v>2.127250000000001E-2</c:v>
                      </c:pt>
                      <c:pt idx="5163">
                        <c:v>2.1257500000000006E-2</c:v>
                      </c:pt>
                      <c:pt idx="5164">
                        <c:v>2.1244000000000006E-2</c:v>
                      </c:pt>
                      <c:pt idx="5165">
                        <c:v>2.1232000000000008E-2</c:v>
                      </c:pt>
                      <c:pt idx="5166">
                        <c:v>2.1214500000000008E-2</c:v>
                      </c:pt>
                      <c:pt idx="5167">
                        <c:v>2.1201000000000008E-2</c:v>
                      </c:pt>
                      <c:pt idx="5168">
                        <c:v>2.1181500000000009E-2</c:v>
                      </c:pt>
                      <c:pt idx="5169">
                        <c:v>2.1164000000000009E-2</c:v>
                      </c:pt>
                      <c:pt idx="5170">
                        <c:v>2.114350000000001E-2</c:v>
                      </c:pt>
                      <c:pt idx="5171">
                        <c:v>2.1124500000000004E-2</c:v>
                      </c:pt>
                      <c:pt idx="5172">
                        <c:v>2.1111000000000005E-2</c:v>
                      </c:pt>
                      <c:pt idx="5173">
                        <c:v>2.1093500000000005E-2</c:v>
                      </c:pt>
                      <c:pt idx="5174">
                        <c:v>2.1075500000000007E-2</c:v>
                      </c:pt>
                      <c:pt idx="5175">
                        <c:v>2.1059000000000008E-2</c:v>
                      </c:pt>
                      <c:pt idx="5176">
                        <c:v>2.1042500000000006E-2</c:v>
                      </c:pt>
                      <c:pt idx="5177">
                        <c:v>2.1021500000000005E-2</c:v>
                      </c:pt>
                      <c:pt idx="5178">
                        <c:v>2.0995999999999997E-2</c:v>
                      </c:pt>
                      <c:pt idx="5179">
                        <c:v>2.0973499999999996E-2</c:v>
                      </c:pt>
                      <c:pt idx="5180">
                        <c:v>2.0948000000000001E-2</c:v>
                      </c:pt>
                      <c:pt idx="5181">
                        <c:v>2.0923000000000004E-2</c:v>
                      </c:pt>
                      <c:pt idx="5182">
                        <c:v>2.0899000000000001E-2</c:v>
                      </c:pt>
                      <c:pt idx="5183">
                        <c:v>2.0877500000000004E-2</c:v>
                      </c:pt>
                      <c:pt idx="5184">
                        <c:v>2.0848499999999999E-2</c:v>
                      </c:pt>
                      <c:pt idx="5185">
                        <c:v>2.0822000000000004E-2</c:v>
                      </c:pt>
                      <c:pt idx="5186">
                        <c:v>2.0791500000000004E-2</c:v>
                      </c:pt>
                      <c:pt idx="5187">
                        <c:v>2.0735999999999997E-2</c:v>
                      </c:pt>
                      <c:pt idx="5188">
                        <c:v>2.0707999999999997E-2</c:v>
                      </c:pt>
                      <c:pt idx="5189">
                        <c:v>2.0689499999999996E-2</c:v>
                      </c:pt>
                      <c:pt idx="5190">
                        <c:v>2.0657999999999999E-2</c:v>
                      </c:pt>
                      <c:pt idx="5191">
                        <c:v>2.0750999999999999E-2</c:v>
                      </c:pt>
                      <c:pt idx="5192">
                        <c:v>2.0763999999999994E-2</c:v>
                      </c:pt>
                      <c:pt idx="5193">
                        <c:v>2.0780499999999997E-2</c:v>
                      </c:pt>
                      <c:pt idx="5194">
                        <c:v>2.0802999999999995E-2</c:v>
                      </c:pt>
                      <c:pt idx="5195">
                        <c:v>2.0820999999999992E-2</c:v>
                      </c:pt>
                      <c:pt idx="5196">
                        <c:v>2.0838499999999992E-2</c:v>
                      </c:pt>
                      <c:pt idx="5197">
                        <c:v>2.0856499999999997E-2</c:v>
                      </c:pt>
                      <c:pt idx="5198">
                        <c:v>2.0875999999999995E-2</c:v>
                      </c:pt>
                      <c:pt idx="5199">
                        <c:v>2.0894999999999997E-2</c:v>
                      </c:pt>
                      <c:pt idx="5200">
                        <c:v>2.0913500000000002E-2</c:v>
                      </c:pt>
                      <c:pt idx="5201">
                        <c:v>2.0931999999999999E-2</c:v>
                      </c:pt>
                      <c:pt idx="5202">
                        <c:v>2.0951500000000001E-2</c:v>
                      </c:pt>
                      <c:pt idx="5203">
                        <c:v>2.0971000000000004E-2</c:v>
                      </c:pt>
                      <c:pt idx="5204">
                        <c:v>2.0993999999999999E-2</c:v>
                      </c:pt>
                      <c:pt idx="5205">
                        <c:v>2.1015000000000002E-2</c:v>
                      </c:pt>
                      <c:pt idx="5206">
                        <c:v>2.1034000000000008E-2</c:v>
                      </c:pt>
                      <c:pt idx="5207">
                        <c:v>2.1054E-2</c:v>
                      </c:pt>
                      <c:pt idx="5208">
                        <c:v>2.1077499999999999E-2</c:v>
                      </c:pt>
                      <c:pt idx="5209">
                        <c:v>2.1101000000000002E-2</c:v>
                      </c:pt>
                      <c:pt idx="5210">
                        <c:v>2.1122999999999999E-2</c:v>
                      </c:pt>
                      <c:pt idx="5211">
                        <c:v>2.1148499999999997E-2</c:v>
                      </c:pt>
                      <c:pt idx="5212">
                        <c:v>2.1174499999999999E-2</c:v>
                      </c:pt>
                      <c:pt idx="5213">
                        <c:v>2.1200999999999998E-2</c:v>
                      </c:pt>
                      <c:pt idx="5214">
                        <c:v>2.12275E-2</c:v>
                      </c:pt>
                      <c:pt idx="5215">
                        <c:v>2.1257499999999999E-2</c:v>
                      </c:pt>
                      <c:pt idx="5216">
                        <c:v>2.1285500000000002E-2</c:v>
                      </c:pt>
                      <c:pt idx="5217">
                        <c:v>2.1313000000000006E-2</c:v>
                      </c:pt>
                      <c:pt idx="5218">
                        <c:v>2.1339000000000007E-2</c:v>
                      </c:pt>
                      <c:pt idx="5219">
                        <c:v>2.1366500000000007E-2</c:v>
                      </c:pt>
                      <c:pt idx="5220">
                        <c:v>2.1395000000000008E-2</c:v>
                      </c:pt>
                      <c:pt idx="5221">
                        <c:v>2.142200000000001E-2</c:v>
                      </c:pt>
                      <c:pt idx="5222">
                        <c:v>2.1450000000000014E-2</c:v>
                      </c:pt>
                      <c:pt idx="5223">
                        <c:v>2.1478000000000014E-2</c:v>
                      </c:pt>
                      <c:pt idx="5224">
                        <c:v>2.1503000000000005E-2</c:v>
                      </c:pt>
                      <c:pt idx="5225">
                        <c:v>2.152550000000001E-2</c:v>
                      </c:pt>
                      <c:pt idx="5226">
                        <c:v>2.1551000000000008E-2</c:v>
                      </c:pt>
                      <c:pt idx="5227">
                        <c:v>2.1578500000000007E-2</c:v>
                      </c:pt>
                      <c:pt idx="5228">
                        <c:v>2.1606500000000004E-2</c:v>
                      </c:pt>
                      <c:pt idx="5229">
                        <c:v>2.1634000000000007E-2</c:v>
                      </c:pt>
                      <c:pt idx="5230">
                        <c:v>2.1661E-2</c:v>
                      </c:pt>
                      <c:pt idx="5231">
                        <c:v>2.1687999999999999E-2</c:v>
                      </c:pt>
                      <c:pt idx="5232">
                        <c:v>2.1716499999999996E-2</c:v>
                      </c:pt>
                      <c:pt idx="5233">
                        <c:v>2.1742999999999998E-2</c:v>
                      </c:pt>
                      <c:pt idx="5234">
                        <c:v>2.1770999999999999E-2</c:v>
                      </c:pt>
                      <c:pt idx="5235">
                        <c:v>2.1796999999999997E-2</c:v>
                      </c:pt>
                      <c:pt idx="5236">
                        <c:v>2.1817999999999994E-2</c:v>
                      </c:pt>
                      <c:pt idx="5237">
                        <c:v>2.184549999999999E-2</c:v>
                      </c:pt>
                      <c:pt idx="5238">
                        <c:v>2.1871499999999992E-2</c:v>
                      </c:pt>
                      <c:pt idx="5239">
                        <c:v>2.1897999999999987E-2</c:v>
                      </c:pt>
                      <c:pt idx="5240">
                        <c:v>2.1922499999999987E-2</c:v>
                      </c:pt>
                      <c:pt idx="5241">
                        <c:v>2.1948499999999985E-2</c:v>
                      </c:pt>
                      <c:pt idx="5242">
                        <c:v>2.1972999999999986E-2</c:v>
                      </c:pt>
                      <c:pt idx="5243">
                        <c:v>2.1993499999999985E-2</c:v>
                      </c:pt>
                      <c:pt idx="5244">
                        <c:v>2.2010499999999981E-2</c:v>
                      </c:pt>
                      <c:pt idx="5245">
                        <c:v>2.2031999999999982E-2</c:v>
                      </c:pt>
                      <c:pt idx="5246">
                        <c:v>2.2047999999999984E-2</c:v>
                      </c:pt>
                      <c:pt idx="5247">
                        <c:v>2.2065499999999981E-2</c:v>
                      </c:pt>
                      <c:pt idx="5248">
                        <c:v>2.208549999999998E-2</c:v>
                      </c:pt>
                      <c:pt idx="5249">
                        <c:v>2.2104999999999979E-2</c:v>
                      </c:pt>
                      <c:pt idx="5250">
                        <c:v>2.2103499999999984E-2</c:v>
                      </c:pt>
                      <c:pt idx="5251">
                        <c:v>2.2118999999999982E-2</c:v>
                      </c:pt>
                      <c:pt idx="5252">
                        <c:v>2.2136499999999986E-2</c:v>
                      </c:pt>
                      <c:pt idx="5253">
                        <c:v>2.215149999999998E-2</c:v>
                      </c:pt>
                      <c:pt idx="5254">
                        <c:v>2.2168499999999983E-2</c:v>
                      </c:pt>
                      <c:pt idx="5255">
                        <c:v>2.2186499999999984E-2</c:v>
                      </c:pt>
                      <c:pt idx="5256">
                        <c:v>2.2203499999999984E-2</c:v>
                      </c:pt>
                      <c:pt idx="5257">
                        <c:v>2.2218999999999985E-2</c:v>
                      </c:pt>
                      <c:pt idx="5258">
                        <c:v>2.2236499999999992E-2</c:v>
                      </c:pt>
                      <c:pt idx="5259">
                        <c:v>2.2253999999999993E-2</c:v>
                      </c:pt>
                      <c:pt idx="5260">
                        <c:v>2.2270999999999992E-2</c:v>
                      </c:pt>
                      <c:pt idx="5261">
                        <c:v>2.2288499999999992E-2</c:v>
                      </c:pt>
                      <c:pt idx="5262">
                        <c:v>2.230349999999999E-2</c:v>
                      </c:pt>
                      <c:pt idx="5263">
                        <c:v>2.2320999999999994E-2</c:v>
                      </c:pt>
                      <c:pt idx="5264">
                        <c:v>2.2339999999999999E-2</c:v>
                      </c:pt>
                      <c:pt idx="5265">
                        <c:v>2.2356999999999995E-2</c:v>
                      </c:pt>
                      <c:pt idx="5266">
                        <c:v>2.2373999999999995E-2</c:v>
                      </c:pt>
                      <c:pt idx="5267">
                        <c:v>2.2392999999999996E-2</c:v>
                      </c:pt>
                      <c:pt idx="5268">
                        <c:v>2.2404500000000001E-2</c:v>
                      </c:pt>
                      <c:pt idx="5269">
                        <c:v>2.2424000000000003E-2</c:v>
                      </c:pt>
                      <c:pt idx="5270">
                        <c:v>2.24415E-2</c:v>
                      </c:pt>
                      <c:pt idx="5271">
                        <c:v>2.2459499999999997E-2</c:v>
                      </c:pt>
                      <c:pt idx="5272">
                        <c:v>2.2478499999999998E-2</c:v>
                      </c:pt>
                      <c:pt idx="5273">
                        <c:v>2.2494999999999998E-2</c:v>
                      </c:pt>
                      <c:pt idx="5274">
                        <c:v>2.2512499999999998E-2</c:v>
                      </c:pt>
                      <c:pt idx="5275">
                        <c:v>2.2530499999999995E-2</c:v>
                      </c:pt>
                      <c:pt idx="5276">
                        <c:v>2.2546999999999994E-2</c:v>
                      </c:pt>
                      <c:pt idx="5277">
                        <c:v>2.2564999999999995E-2</c:v>
                      </c:pt>
                      <c:pt idx="5278">
                        <c:v>2.2580499999999989E-2</c:v>
                      </c:pt>
                      <c:pt idx="5279">
                        <c:v>2.2598999999999994E-2</c:v>
                      </c:pt>
                      <c:pt idx="5280">
                        <c:v>2.2622999999999994E-2</c:v>
                      </c:pt>
                      <c:pt idx="5281">
                        <c:v>2.2647499999999994E-2</c:v>
                      </c:pt>
                      <c:pt idx="5282">
                        <c:v>2.2666999999999993E-2</c:v>
                      </c:pt>
                      <c:pt idx="5283">
                        <c:v>2.2689499999999994E-2</c:v>
                      </c:pt>
                      <c:pt idx="5284">
                        <c:v>2.2712999999999994E-2</c:v>
                      </c:pt>
                      <c:pt idx="5285">
                        <c:v>2.2734499999999994E-2</c:v>
                      </c:pt>
                      <c:pt idx="5286">
                        <c:v>2.2755999999999995E-2</c:v>
                      </c:pt>
                      <c:pt idx="5287">
                        <c:v>2.2778499999999993E-2</c:v>
                      </c:pt>
                      <c:pt idx="5288">
                        <c:v>2.2797999999999988E-2</c:v>
                      </c:pt>
                      <c:pt idx="5289">
                        <c:v>2.2818499999999992E-2</c:v>
                      </c:pt>
                      <c:pt idx="5290">
                        <c:v>2.2839999999999989E-2</c:v>
                      </c:pt>
                      <c:pt idx="5291">
                        <c:v>2.2863999999999992E-2</c:v>
                      </c:pt>
                      <c:pt idx="5292">
                        <c:v>2.2884999999999985E-2</c:v>
                      </c:pt>
                      <c:pt idx="5293">
                        <c:v>2.2906499999999989E-2</c:v>
                      </c:pt>
                      <c:pt idx="5294">
                        <c:v>2.2925499999999984E-2</c:v>
                      </c:pt>
                      <c:pt idx="5295">
                        <c:v>2.2945999999999991E-2</c:v>
                      </c:pt>
                      <c:pt idx="5296">
                        <c:v>2.2963999999999988E-2</c:v>
                      </c:pt>
                      <c:pt idx="5297">
                        <c:v>2.2981499999999988E-2</c:v>
                      </c:pt>
                      <c:pt idx="5298">
                        <c:v>2.3001999999999995E-2</c:v>
                      </c:pt>
                      <c:pt idx="5299">
                        <c:v>2.3022499999999994E-2</c:v>
                      </c:pt>
                      <c:pt idx="5300">
                        <c:v>2.3043999999999995E-2</c:v>
                      </c:pt>
                      <c:pt idx="5301">
                        <c:v>2.3061999999999992E-2</c:v>
                      </c:pt>
                      <c:pt idx="5302">
                        <c:v>2.3077999999999994E-2</c:v>
                      </c:pt>
                      <c:pt idx="5303">
                        <c:v>2.3093999999999993E-2</c:v>
                      </c:pt>
                      <c:pt idx="5304">
                        <c:v>2.3110999999999996E-2</c:v>
                      </c:pt>
                      <c:pt idx="5305">
                        <c:v>2.3126499999999998E-2</c:v>
                      </c:pt>
                      <c:pt idx="5306">
                        <c:v>2.3140499999999994E-2</c:v>
                      </c:pt>
                      <c:pt idx="5307">
                        <c:v>2.3155499999999996E-2</c:v>
                      </c:pt>
                      <c:pt idx="5308">
                        <c:v>2.3168999999999999E-2</c:v>
                      </c:pt>
                      <c:pt idx="5309">
                        <c:v>2.3182000000000001E-2</c:v>
                      </c:pt>
                      <c:pt idx="5310">
                        <c:v>2.3142999999999997E-2</c:v>
                      </c:pt>
                      <c:pt idx="5311">
                        <c:v>2.3104499999999993E-2</c:v>
                      </c:pt>
                      <c:pt idx="5312">
                        <c:v>2.3067499999999991E-2</c:v>
                      </c:pt>
                      <c:pt idx="5313">
                        <c:v>2.3028499999999993E-2</c:v>
                      </c:pt>
                      <c:pt idx="5314">
                        <c:v>2.298999999999999E-2</c:v>
                      </c:pt>
                      <c:pt idx="5315">
                        <c:v>2.2949499999999991E-2</c:v>
                      </c:pt>
                      <c:pt idx="5316">
                        <c:v>2.2909999999999989E-2</c:v>
                      </c:pt>
                      <c:pt idx="5317">
                        <c:v>2.2869499999999991E-2</c:v>
                      </c:pt>
                      <c:pt idx="5318">
                        <c:v>2.283049999999999E-2</c:v>
                      </c:pt>
                      <c:pt idx="5319">
                        <c:v>2.2790499999999984E-2</c:v>
                      </c:pt>
                      <c:pt idx="5320">
                        <c:v>2.2752999999999989E-2</c:v>
                      </c:pt>
                      <c:pt idx="5321">
                        <c:v>2.2713999999999984E-2</c:v>
                      </c:pt>
                      <c:pt idx="5322">
                        <c:v>2.2674499999999979E-2</c:v>
                      </c:pt>
                      <c:pt idx="5323">
                        <c:v>2.2632499999999979E-2</c:v>
                      </c:pt>
                      <c:pt idx="5324">
                        <c:v>2.2586499999999975E-2</c:v>
                      </c:pt>
                      <c:pt idx="5325">
                        <c:v>2.2541499999999982E-2</c:v>
                      </c:pt>
                      <c:pt idx="5326">
                        <c:v>2.2497499999999979E-2</c:v>
                      </c:pt>
                      <c:pt idx="5327">
                        <c:v>2.245349999999998E-2</c:v>
                      </c:pt>
                      <c:pt idx="5328">
                        <c:v>2.2408999999999981E-2</c:v>
                      </c:pt>
                      <c:pt idx="5329">
                        <c:v>2.2364999999999986E-2</c:v>
                      </c:pt>
                      <c:pt idx="5330">
                        <c:v>2.2320999999999976E-2</c:v>
                      </c:pt>
                      <c:pt idx="5331">
                        <c:v>2.2278499999999982E-2</c:v>
                      </c:pt>
                      <c:pt idx="5332">
                        <c:v>2.2233999999999986E-2</c:v>
                      </c:pt>
                      <c:pt idx="5333">
                        <c:v>2.2192499999999983E-2</c:v>
                      </c:pt>
                      <c:pt idx="5334">
                        <c:v>2.2149499999999985E-2</c:v>
                      </c:pt>
                      <c:pt idx="5335">
                        <c:v>2.2107999999999985E-2</c:v>
                      </c:pt>
                      <c:pt idx="5336">
                        <c:v>2.2065999999999985E-2</c:v>
                      </c:pt>
                      <c:pt idx="5337">
                        <c:v>2.202599999999999E-2</c:v>
                      </c:pt>
                      <c:pt idx="5338">
                        <c:v>2.1983999999999993E-2</c:v>
                      </c:pt>
                      <c:pt idx="5339">
                        <c:v>2.1941999999999989E-2</c:v>
                      </c:pt>
                      <c:pt idx="5340">
                        <c:v>2.190149999999999E-2</c:v>
                      </c:pt>
                      <c:pt idx="5341">
                        <c:v>2.1859499999999987E-2</c:v>
                      </c:pt>
                      <c:pt idx="5342">
                        <c:v>2.1816999999999989E-2</c:v>
                      </c:pt>
                      <c:pt idx="5343">
                        <c:v>2.1774999999999989E-2</c:v>
                      </c:pt>
                      <c:pt idx="5344">
                        <c:v>2.1731999999999994E-2</c:v>
                      </c:pt>
                      <c:pt idx="5345">
                        <c:v>2.1689499999999997E-2</c:v>
                      </c:pt>
                      <c:pt idx="5346">
                        <c:v>2.1645499999999998E-2</c:v>
                      </c:pt>
                      <c:pt idx="5347">
                        <c:v>2.16025E-2</c:v>
                      </c:pt>
                      <c:pt idx="5348">
                        <c:v>2.1533000000000004E-2</c:v>
                      </c:pt>
                      <c:pt idx="5349">
                        <c:v>2.1533500000000001E-2</c:v>
                      </c:pt>
                      <c:pt idx="5350">
                        <c:v>2.1532500000000006E-2</c:v>
                      </c:pt>
                      <c:pt idx="5351">
                        <c:v>2.1535000000000006E-2</c:v>
                      </c:pt>
                      <c:pt idx="5352">
                        <c:v>2.1536500000000004E-2</c:v>
                      </c:pt>
                      <c:pt idx="5353">
                        <c:v>2.1538000000000005E-2</c:v>
                      </c:pt>
                      <c:pt idx="5354">
                        <c:v>2.1538000000000009E-2</c:v>
                      </c:pt>
                      <c:pt idx="5355">
                        <c:v>2.1538500000000006E-2</c:v>
                      </c:pt>
                      <c:pt idx="5356">
                        <c:v>2.1538500000000012E-2</c:v>
                      </c:pt>
                      <c:pt idx="5357">
                        <c:v>2.1538000000000012E-2</c:v>
                      </c:pt>
                      <c:pt idx="5358">
                        <c:v>2.1537500000000008E-2</c:v>
                      </c:pt>
                      <c:pt idx="5359">
                        <c:v>2.153600000000001E-2</c:v>
                      </c:pt>
                      <c:pt idx="5360">
                        <c:v>2.152900000000001E-2</c:v>
                      </c:pt>
                      <c:pt idx="5361">
                        <c:v>2.1524000000000008E-2</c:v>
                      </c:pt>
                      <c:pt idx="5362">
                        <c:v>2.151850000000001E-2</c:v>
                      </c:pt>
                      <c:pt idx="5363">
                        <c:v>2.1513500000000012E-2</c:v>
                      </c:pt>
                      <c:pt idx="5364">
                        <c:v>2.150850000000001E-2</c:v>
                      </c:pt>
                      <c:pt idx="5365">
                        <c:v>2.1503500000000012E-2</c:v>
                      </c:pt>
                      <c:pt idx="5366">
                        <c:v>2.1498500000000018E-2</c:v>
                      </c:pt>
                      <c:pt idx="5367">
                        <c:v>2.1492500000000015E-2</c:v>
                      </c:pt>
                      <c:pt idx="5368">
                        <c:v>2.1487000000000023E-2</c:v>
                      </c:pt>
                      <c:pt idx="5369">
                        <c:v>2.1480000000000023E-2</c:v>
                      </c:pt>
                      <c:pt idx="5370">
                        <c:v>2.1477500000000024E-2</c:v>
                      </c:pt>
                      <c:pt idx="5371">
                        <c:v>2.1473500000000024E-2</c:v>
                      </c:pt>
                      <c:pt idx="5372">
                        <c:v>2.1468500000000022E-2</c:v>
                      </c:pt>
                      <c:pt idx="5373">
                        <c:v>2.1464000000000021E-2</c:v>
                      </c:pt>
                      <c:pt idx="5374">
                        <c:v>2.1459500000000024E-2</c:v>
                      </c:pt>
                      <c:pt idx="5375">
                        <c:v>2.1453500000000028E-2</c:v>
                      </c:pt>
                      <c:pt idx="5376">
                        <c:v>2.1449000000000031E-2</c:v>
                      </c:pt>
                      <c:pt idx="5377">
                        <c:v>2.1444000000000029E-2</c:v>
                      </c:pt>
                      <c:pt idx="5378">
                        <c:v>2.1451000000000029E-2</c:v>
                      </c:pt>
                      <c:pt idx="5379">
                        <c:v>2.1448000000000026E-2</c:v>
                      </c:pt>
                      <c:pt idx="5380">
                        <c:v>2.1445500000000027E-2</c:v>
                      </c:pt>
                      <c:pt idx="5381">
                        <c:v>2.1442000000000027E-2</c:v>
                      </c:pt>
                      <c:pt idx="5382">
                        <c:v>2.1437500000000029E-2</c:v>
                      </c:pt>
                      <c:pt idx="5383">
                        <c:v>2.1433000000000032E-2</c:v>
                      </c:pt>
                      <c:pt idx="5384">
                        <c:v>2.1429500000000032E-2</c:v>
                      </c:pt>
                      <c:pt idx="5385">
                        <c:v>2.142800000000003E-2</c:v>
                      </c:pt>
                      <c:pt idx="5386">
                        <c:v>2.142750000000003E-2</c:v>
                      </c:pt>
                      <c:pt idx="5387">
                        <c:v>2.1427500000000026E-2</c:v>
                      </c:pt>
                      <c:pt idx="5388">
                        <c:v>2.1424500000000027E-2</c:v>
                      </c:pt>
                      <c:pt idx="5389">
                        <c:v>2.1425000000000027E-2</c:v>
                      </c:pt>
                      <c:pt idx="5390">
                        <c:v>2.1424500000000027E-2</c:v>
                      </c:pt>
                      <c:pt idx="5391">
                        <c:v>2.1424500000000023E-2</c:v>
                      </c:pt>
                      <c:pt idx="5392">
                        <c:v>2.1423500000000022E-2</c:v>
                      </c:pt>
                      <c:pt idx="5393">
                        <c:v>2.1424000000000019E-2</c:v>
                      </c:pt>
                      <c:pt idx="5394">
                        <c:v>2.1422000000000021E-2</c:v>
                      </c:pt>
                      <c:pt idx="5395">
                        <c:v>2.1421500000000024E-2</c:v>
                      </c:pt>
                      <c:pt idx="5396">
                        <c:v>2.1421500000000017E-2</c:v>
                      </c:pt>
                      <c:pt idx="5397">
                        <c:v>2.1421500000000017E-2</c:v>
                      </c:pt>
                      <c:pt idx="5398">
                        <c:v>2.1421000000000013E-2</c:v>
                      </c:pt>
                      <c:pt idx="5399">
                        <c:v>2.1410000000000019E-2</c:v>
                      </c:pt>
                      <c:pt idx="5400">
                        <c:v>2.140400000000002E-2</c:v>
                      </c:pt>
                      <c:pt idx="5401">
                        <c:v>2.1396500000000009E-2</c:v>
                      </c:pt>
                      <c:pt idx="5402">
                        <c:v>2.1389500000000013E-2</c:v>
                      </c:pt>
                      <c:pt idx="5403">
                        <c:v>2.1382500000000016E-2</c:v>
                      </c:pt>
                      <c:pt idx="5404">
                        <c:v>2.1373500000000014E-2</c:v>
                      </c:pt>
                      <c:pt idx="5405">
                        <c:v>2.136550000000002E-2</c:v>
                      </c:pt>
                      <c:pt idx="5406">
                        <c:v>2.1358000000000023E-2</c:v>
                      </c:pt>
                      <c:pt idx="5407">
                        <c:v>2.1349500000000021E-2</c:v>
                      </c:pt>
                      <c:pt idx="5408">
                        <c:v>2.1341000000000023E-2</c:v>
                      </c:pt>
                      <c:pt idx="5409">
                        <c:v>2.1332000000000021E-2</c:v>
                      </c:pt>
                      <c:pt idx="5410">
                        <c:v>2.1322500000000022E-2</c:v>
                      </c:pt>
                      <c:pt idx="5411">
                        <c:v>2.1313000000000023E-2</c:v>
                      </c:pt>
                      <c:pt idx="5412">
                        <c:v>2.1303500000000027E-2</c:v>
                      </c:pt>
                      <c:pt idx="5413">
                        <c:v>2.1292500000000027E-2</c:v>
                      </c:pt>
                      <c:pt idx="5414">
                        <c:v>2.1282000000000027E-2</c:v>
                      </c:pt>
                      <c:pt idx="5415">
                        <c:v>2.1270000000000032E-2</c:v>
                      </c:pt>
                      <c:pt idx="5416">
                        <c:v>2.1259000000000031E-2</c:v>
                      </c:pt>
                      <c:pt idx="5417">
                        <c:v>2.1248500000000024E-2</c:v>
                      </c:pt>
                      <c:pt idx="5418">
                        <c:v>2.1239000000000022E-2</c:v>
                      </c:pt>
                      <c:pt idx="5419">
                        <c:v>2.1229000000000022E-2</c:v>
                      </c:pt>
                      <c:pt idx="5420">
                        <c:v>2.122000000000002E-2</c:v>
                      </c:pt>
                      <c:pt idx="5421">
                        <c:v>2.1211000000000022E-2</c:v>
                      </c:pt>
                      <c:pt idx="5422">
                        <c:v>2.120300000000002E-2</c:v>
                      </c:pt>
                      <c:pt idx="5423">
                        <c:v>2.1195000000000016E-2</c:v>
                      </c:pt>
                      <c:pt idx="5424">
                        <c:v>2.1187500000000015E-2</c:v>
                      </c:pt>
                      <c:pt idx="5425">
                        <c:v>2.1181000000000016E-2</c:v>
                      </c:pt>
                      <c:pt idx="5426">
                        <c:v>2.1174500000000013E-2</c:v>
                      </c:pt>
                      <c:pt idx="5427">
                        <c:v>2.1168500000000007E-2</c:v>
                      </c:pt>
                      <c:pt idx="5428">
                        <c:v>2.1162000000000011E-2</c:v>
                      </c:pt>
                      <c:pt idx="5429">
                        <c:v>2.1155000000000007E-2</c:v>
                      </c:pt>
                      <c:pt idx="5430">
                        <c:v>2.1150000000000006E-2</c:v>
                      </c:pt>
                      <c:pt idx="5431">
                        <c:v>2.1144500000000007E-2</c:v>
                      </c:pt>
                      <c:pt idx="5432">
                        <c:v>2.1140000000000003E-2</c:v>
                      </c:pt>
                      <c:pt idx="5433">
                        <c:v>2.1135500000000008E-2</c:v>
                      </c:pt>
                      <c:pt idx="5434">
                        <c:v>2.113000000000001E-2</c:v>
                      </c:pt>
                      <c:pt idx="5435">
                        <c:v>2.1126500000000006E-2</c:v>
                      </c:pt>
                      <c:pt idx="5436">
                        <c:v>2.112350000000001E-2</c:v>
                      </c:pt>
                      <c:pt idx="5437">
                        <c:v>2.1119500000000017E-2</c:v>
                      </c:pt>
                      <c:pt idx="5438">
                        <c:v>2.1116500000000014E-2</c:v>
                      </c:pt>
                      <c:pt idx="5439">
                        <c:v>2.1113500000000011E-2</c:v>
                      </c:pt>
                      <c:pt idx="5440">
                        <c:v>2.1109500000000007E-2</c:v>
                      </c:pt>
                      <c:pt idx="5441">
                        <c:v>2.1107500000000008E-2</c:v>
                      </c:pt>
                      <c:pt idx="5442">
                        <c:v>2.1103500000000004E-2</c:v>
                      </c:pt>
                      <c:pt idx="5443">
                        <c:v>2.10995E-2</c:v>
                      </c:pt>
                      <c:pt idx="5444">
                        <c:v>2.1095000000000003E-2</c:v>
                      </c:pt>
                      <c:pt idx="5445">
                        <c:v>2.1089500000000001E-2</c:v>
                      </c:pt>
                      <c:pt idx="5446">
                        <c:v>2.1083499999999998E-2</c:v>
                      </c:pt>
                      <c:pt idx="5447">
                        <c:v>2.1077499999999999E-2</c:v>
                      </c:pt>
                      <c:pt idx="5448">
                        <c:v>2.1070999999999999E-2</c:v>
                      </c:pt>
                      <c:pt idx="5449">
                        <c:v>2.1063500000000002E-2</c:v>
                      </c:pt>
                      <c:pt idx="5450">
                        <c:v>2.1051500000000001E-2</c:v>
                      </c:pt>
                      <c:pt idx="5451">
                        <c:v>2.1044E-2</c:v>
                      </c:pt>
                      <c:pt idx="5452">
                        <c:v>2.1036000000000003E-2</c:v>
                      </c:pt>
                      <c:pt idx="5453">
                        <c:v>2.1028000000000002E-2</c:v>
                      </c:pt>
                      <c:pt idx="5454">
                        <c:v>2.1018500000000002E-2</c:v>
                      </c:pt>
                      <c:pt idx="5455">
                        <c:v>2.10095E-2</c:v>
                      </c:pt>
                      <c:pt idx="5456">
                        <c:v>2.1000500000000005E-2</c:v>
                      </c:pt>
                      <c:pt idx="5457">
                        <c:v>2.0994000000000006E-2</c:v>
                      </c:pt>
                      <c:pt idx="5458">
                        <c:v>2.0984000000000003E-2</c:v>
                      </c:pt>
                      <c:pt idx="5459">
                        <c:v>2.0974999999999994E-2</c:v>
                      </c:pt>
                      <c:pt idx="5460">
                        <c:v>2.0963999999999997E-2</c:v>
                      </c:pt>
                      <c:pt idx="5461">
                        <c:v>2.0953999999999987E-2</c:v>
                      </c:pt>
                      <c:pt idx="5462">
                        <c:v>2.0942999999999986E-2</c:v>
                      </c:pt>
                      <c:pt idx="5463">
                        <c:v>2.0932499999999986E-2</c:v>
                      </c:pt>
                      <c:pt idx="5464">
                        <c:v>2.0920999999999985E-2</c:v>
                      </c:pt>
                      <c:pt idx="5465">
                        <c:v>2.0909499999999984E-2</c:v>
                      </c:pt>
                      <c:pt idx="5466">
                        <c:v>2.0896499999999981E-2</c:v>
                      </c:pt>
                      <c:pt idx="5467">
                        <c:v>2.0884999999999976E-2</c:v>
                      </c:pt>
                      <c:pt idx="5468">
                        <c:v>2.0873499999999979E-2</c:v>
                      </c:pt>
                      <c:pt idx="5469">
                        <c:v>2.0861999999999981E-2</c:v>
                      </c:pt>
                      <c:pt idx="5470">
                        <c:v>2.0849999999999983E-2</c:v>
                      </c:pt>
                      <c:pt idx="5471">
                        <c:v>2.0837999999999988E-2</c:v>
                      </c:pt>
                      <c:pt idx="5472">
                        <c:v>2.0824999999999986E-2</c:v>
                      </c:pt>
                      <c:pt idx="5473">
                        <c:v>2.0811499999999986E-2</c:v>
                      </c:pt>
                      <c:pt idx="5474">
                        <c:v>2.0798499999999987E-2</c:v>
                      </c:pt>
                      <c:pt idx="5475">
                        <c:v>2.0784999999999991E-2</c:v>
                      </c:pt>
                      <c:pt idx="5476">
                        <c:v>2.0772499999999989E-2</c:v>
                      </c:pt>
                      <c:pt idx="5477">
                        <c:v>2.0757999999999992E-2</c:v>
                      </c:pt>
                      <c:pt idx="5478">
                        <c:v>2.0744499999999992E-2</c:v>
                      </c:pt>
                      <c:pt idx="5479">
                        <c:v>2.0728999999999994E-2</c:v>
                      </c:pt>
                      <c:pt idx="5480">
                        <c:v>2.0714999999999994E-2</c:v>
                      </c:pt>
                      <c:pt idx="5481">
                        <c:v>2.0699499999999996E-2</c:v>
                      </c:pt>
                      <c:pt idx="5482">
                        <c:v>2.0684499999999991E-2</c:v>
                      </c:pt>
                      <c:pt idx="5483">
                        <c:v>2.0668999999999996E-2</c:v>
                      </c:pt>
                      <c:pt idx="5484">
                        <c:v>2.0653499999999995E-2</c:v>
                      </c:pt>
                      <c:pt idx="5485">
                        <c:v>2.0637499999999993E-2</c:v>
                      </c:pt>
                      <c:pt idx="5486">
                        <c:v>2.0621999999999998E-2</c:v>
                      </c:pt>
                      <c:pt idx="5487">
                        <c:v>2.0605500000000002E-2</c:v>
                      </c:pt>
                      <c:pt idx="5488">
                        <c:v>2.0589500000000004E-2</c:v>
                      </c:pt>
                      <c:pt idx="5489">
                        <c:v>2.0572499999999994E-2</c:v>
                      </c:pt>
                      <c:pt idx="5490">
                        <c:v>2.0556499999999998E-2</c:v>
                      </c:pt>
                      <c:pt idx="5491">
                        <c:v>2.0540999999999997E-2</c:v>
                      </c:pt>
                      <c:pt idx="5492">
                        <c:v>2.0524499999999998E-2</c:v>
                      </c:pt>
                      <c:pt idx="5493">
                        <c:v>2.0506999999999994E-2</c:v>
                      </c:pt>
                      <c:pt idx="5494">
                        <c:v>2.0492499999999993E-2</c:v>
                      </c:pt>
                      <c:pt idx="5495">
                        <c:v>2.0476999999999985E-2</c:v>
                      </c:pt>
                      <c:pt idx="5496">
                        <c:v>2.0464499999999986E-2</c:v>
                      </c:pt>
                      <c:pt idx="5497">
                        <c:v>2.0451499999999987E-2</c:v>
                      </c:pt>
                      <c:pt idx="5498">
                        <c:v>2.0438499999999995E-2</c:v>
                      </c:pt>
                      <c:pt idx="5499">
                        <c:v>2.0423999999999994E-2</c:v>
                      </c:pt>
                      <c:pt idx="5500">
                        <c:v>2.0407499999999995E-2</c:v>
                      </c:pt>
                      <c:pt idx="5501">
                        <c:v>2.039499999999999E-2</c:v>
                      </c:pt>
                      <c:pt idx="5502">
                        <c:v>2.0382499999999991E-2</c:v>
                      </c:pt>
                      <c:pt idx="5503">
                        <c:v>2.0369999999999989E-2</c:v>
                      </c:pt>
                      <c:pt idx="5504">
                        <c:v>2.035699999999999E-2</c:v>
                      </c:pt>
                      <c:pt idx="5505">
                        <c:v>2.034299999999999E-2</c:v>
                      </c:pt>
                      <c:pt idx="5506">
                        <c:v>2.0329499999999986E-2</c:v>
                      </c:pt>
                      <c:pt idx="5507">
                        <c:v>2.031599999999999E-2</c:v>
                      </c:pt>
                      <c:pt idx="5508">
                        <c:v>2.0302499999999987E-2</c:v>
                      </c:pt>
                      <c:pt idx="5509">
                        <c:v>2.0289999999999989E-2</c:v>
                      </c:pt>
                      <c:pt idx="5510">
                        <c:v>2.0276999999999989E-2</c:v>
                      </c:pt>
                      <c:pt idx="5511">
                        <c:v>2.026399999999999E-2</c:v>
                      </c:pt>
                      <c:pt idx="5512">
                        <c:v>2.0248499999999989E-2</c:v>
                      </c:pt>
                      <c:pt idx="5513">
                        <c:v>2.0234499999999985E-2</c:v>
                      </c:pt>
                      <c:pt idx="5514">
                        <c:v>2.0220499999999988E-2</c:v>
                      </c:pt>
                      <c:pt idx="5515">
                        <c:v>2.0205999999999988E-2</c:v>
                      </c:pt>
                      <c:pt idx="5516">
                        <c:v>2.0191499999999984E-2</c:v>
                      </c:pt>
                      <c:pt idx="5517">
                        <c:v>2.017649999999999E-2</c:v>
                      </c:pt>
                      <c:pt idx="5518">
                        <c:v>2.0160499999999991E-2</c:v>
                      </c:pt>
                      <c:pt idx="5519">
                        <c:v>2.0144999999999996E-2</c:v>
                      </c:pt>
                      <c:pt idx="5520">
                        <c:v>2.0127499999999986E-2</c:v>
                      </c:pt>
                      <c:pt idx="5521">
                        <c:v>2.0110499999999986E-2</c:v>
                      </c:pt>
                      <c:pt idx="5522">
                        <c:v>2.0095999999999985E-2</c:v>
                      </c:pt>
                      <c:pt idx="5523">
                        <c:v>2.0085499999999992E-2</c:v>
                      </c:pt>
                      <c:pt idx="5524">
                        <c:v>2.0076499999999987E-2</c:v>
                      </c:pt>
                      <c:pt idx="5525">
                        <c:v>2.0067999999999989E-2</c:v>
                      </c:pt>
                      <c:pt idx="5526">
                        <c:v>2.0059499999999991E-2</c:v>
                      </c:pt>
                      <c:pt idx="5527">
                        <c:v>2.0051499999999986E-2</c:v>
                      </c:pt>
                      <c:pt idx="5528">
                        <c:v>2.0043999999999985E-2</c:v>
                      </c:pt>
                      <c:pt idx="5529">
                        <c:v>2.0035999999999988E-2</c:v>
                      </c:pt>
                      <c:pt idx="5530">
                        <c:v>2.0028999999999984E-2</c:v>
                      </c:pt>
                      <c:pt idx="5531">
                        <c:v>2.0020499999999986E-2</c:v>
                      </c:pt>
                      <c:pt idx="5532">
                        <c:v>2.0012499999999989E-2</c:v>
                      </c:pt>
                      <c:pt idx="5533">
                        <c:v>2.0004499999999984E-2</c:v>
                      </c:pt>
                      <c:pt idx="5534">
                        <c:v>1.9996999999999984E-2</c:v>
                      </c:pt>
                      <c:pt idx="5535">
                        <c:v>1.9988999999999982E-2</c:v>
                      </c:pt>
                      <c:pt idx="5536">
                        <c:v>1.9981999999999982E-2</c:v>
                      </c:pt>
                      <c:pt idx="5537">
                        <c:v>1.9973999999999981E-2</c:v>
                      </c:pt>
                      <c:pt idx="5538">
                        <c:v>1.9966499999999981E-2</c:v>
                      </c:pt>
                      <c:pt idx="5539">
                        <c:v>1.9959499999999977E-2</c:v>
                      </c:pt>
                      <c:pt idx="5540">
                        <c:v>1.995199999999998E-2</c:v>
                      </c:pt>
                      <c:pt idx="5541">
                        <c:v>1.9943999999999979E-2</c:v>
                      </c:pt>
                      <c:pt idx="5542">
                        <c:v>1.9936499999999979E-2</c:v>
                      </c:pt>
                      <c:pt idx="5543">
                        <c:v>1.9928999999999978E-2</c:v>
                      </c:pt>
                      <c:pt idx="5544">
                        <c:v>1.9922999999999979E-2</c:v>
                      </c:pt>
                      <c:pt idx="5545">
                        <c:v>1.9915999999999975E-2</c:v>
                      </c:pt>
                      <c:pt idx="5546">
                        <c:v>1.9909499999999976E-2</c:v>
                      </c:pt>
                      <c:pt idx="5547">
                        <c:v>1.9902999999999976E-2</c:v>
                      </c:pt>
                      <c:pt idx="5548">
                        <c:v>1.9898499999999975E-2</c:v>
                      </c:pt>
                      <c:pt idx="5549">
                        <c:v>1.9892499999999969E-2</c:v>
                      </c:pt>
                      <c:pt idx="5550">
                        <c:v>1.988649999999997E-2</c:v>
                      </c:pt>
                      <c:pt idx="5551">
                        <c:v>1.9880499999999971E-2</c:v>
                      </c:pt>
                      <c:pt idx="5552">
                        <c:v>1.9873999999999968E-2</c:v>
                      </c:pt>
                      <c:pt idx="5553">
                        <c:v>1.9867499999999969E-2</c:v>
                      </c:pt>
                      <c:pt idx="5554">
                        <c:v>1.9861499999999969E-2</c:v>
                      </c:pt>
                      <c:pt idx="5555">
                        <c:v>1.9855999999999971E-2</c:v>
                      </c:pt>
                      <c:pt idx="5556">
                        <c:v>1.9849999999999968E-2</c:v>
                      </c:pt>
                      <c:pt idx="5557">
                        <c:v>1.9845499999999971E-2</c:v>
                      </c:pt>
                      <c:pt idx="5558">
                        <c:v>1.984149999999997E-2</c:v>
                      </c:pt>
                      <c:pt idx="5559">
                        <c:v>1.983749999999997E-2</c:v>
                      </c:pt>
                      <c:pt idx="5560">
                        <c:v>1.9838999999999968E-2</c:v>
                      </c:pt>
                      <c:pt idx="5561">
                        <c:v>1.9838999999999968E-2</c:v>
                      </c:pt>
                      <c:pt idx="5562">
                        <c:v>1.9838999999999968E-2</c:v>
                      </c:pt>
                      <c:pt idx="5563">
                        <c:v>1.983799999999997E-2</c:v>
                      </c:pt>
                      <c:pt idx="5564">
                        <c:v>1.9836499999999969E-2</c:v>
                      </c:pt>
                      <c:pt idx="5565">
                        <c:v>1.9834999999999971E-2</c:v>
                      </c:pt>
                      <c:pt idx="5566">
                        <c:v>1.983399999999997E-2</c:v>
                      </c:pt>
                      <c:pt idx="5567">
                        <c:v>1.9832499999999968E-2</c:v>
                      </c:pt>
                      <c:pt idx="5568">
                        <c:v>1.9830999999999967E-2</c:v>
                      </c:pt>
                      <c:pt idx="5569">
                        <c:v>1.9831999999999971E-2</c:v>
                      </c:pt>
                      <c:pt idx="5570">
                        <c:v>1.9828499999999971E-2</c:v>
                      </c:pt>
                      <c:pt idx="5571">
                        <c:v>1.9825999999999972E-2</c:v>
                      </c:pt>
                      <c:pt idx="5572">
                        <c:v>1.9822999999999976E-2</c:v>
                      </c:pt>
                      <c:pt idx="5573">
                        <c:v>1.9820499999999974E-2</c:v>
                      </c:pt>
                      <c:pt idx="5574">
                        <c:v>1.9815999999999976E-2</c:v>
                      </c:pt>
                      <c:pt idx="5575">
                        <c:v>1.9813499999999977E-2</c:v>
                      </c:pt>
                      <c:pt idx="5576">
                        <c:v>1.9808499999999979E-2</c:v>
                      </c:pt>
                      <c:pt idx="5577">
                        <c:v>1.9803499999999977E-2</c:v>
                      </c:pt>
                      <c:pt idx="5578">
                        <c:v>1.9787499999999979E-2</c:v>
                      </c:pt>
                      <c:pt idx="5579">
                        <c:v>1.9782499999999977E-2</c:v>
                      </c:pt>
                      <c:pt idx="5580">
                        <c:v>1.9775499999999981E-2</c:v>
                      </c:pt>
                      <c:pt idx="5581">
                        <c:v>1.9769999999999982E-2</c:v>
                      </c:pt>
                      <c:pt idx="5582">
                        <c:v>1.9762499999999981E-2</c:v>
                      </c:pt>
                      <c:pt idx="5583">
                        <c:v>1.9754999999999981E-2</c:v>
                      </c:pt>
                      <c:pt idx="5584">
                        <c:v>1.9747499999999984E-2</c:v>
                      </c:pt>
                      <c:pt idx="5585">
                        <c:v>1.9739999999999987E-2</c:v>
                      </c:pt>
                      <c:pt idx="5586">
                        <c:v>1.9731499999999989E-2</c:v>
                      </c:pt>
                      <c:pt idx="5587">
                        <c:v>1.9721499999999989E-2</c:v>
                      </c:pt>
                      <c:pt idx="5588">
                        <c:v>1.971249999999999E-2</c:v>
                      </c:pt>
                      <c:pt idx="5589">
                        <c:v>1.9702499999999991E-2</c:v>
                      </c:pt>
                      <c:pt idx="5590">
                        <c:v>1.9693499999999992E-2</c:v>
                      </c:pt>
                      <c:pt idx="5591">
                        <c:v>1.9683999999999993E-2</c:v>
                      </c:pt>
                      <c:pt idx="5592">
                        <c:v>1.9668999999999992E-2</c:v>
                      </c:pt>
                      <c:pt idx="5593">
                        <c:v>1.9657999999999995E-2</c:v>
                      </c:pt>
                      <c:pt idx="5594">
                        <c:v>1.9647999999999992E-2</c:v>
                      </c:pt>
                      <c:pt idx="5595">
                        <c:v>1.9637499999999995E-2</c:v>
                      </c:pt>
                      <c:pt idx="5596">
                        <c:v>1.9627499999999996E-2</c:v>
                      </c:pt>
                      <c:pt idx="5597">
                        <c:v>1.96175E-2</c:v>
                      </c:pt>
                      <c:pt idx="5598">
                        <c:v>1.9606999999999999E-2</c:v>
                      </c:pt>
                      <c:pt idx="5599">
                        <c:v>1.9608000000000004E-2</c:v>
                      </c:pt>
                      <c:pt idx="5600">
                        <c:v>1.9605000000000004E-2</c:v>
                      </c:pt>
                      <c:pt idx="5601">
                        <c:v>1.9601500000000004E-2</c:v>
                      </c:pt>
                      <c:pt idx="5602">
                        <c:v>1.9598500000000008E-2</c:v>
                      </c:pt>
                      <c:pt idx="5603">
                        <c:v>1.9595000000000008E-2</c:v>
                      </c:pt>
                      <c:pt idx="5604">
                        <c:v>1.9592000000000009E-2</c:v>
                      </c:pt>
                      <c:pt idx="5605">
                        <c:v>1.9589000000000009E-2</c:v>
                      </c:pt>
                      <c:pt idx="5606">
                        <c:v>1.958600000000001E-2</c:v>
                      </c:pt>
                      <c:pt idx="5607">
                        <c:v>1.958300000000001E-2</c:v>
                      </c:pt>
                      <c:pt idx="5608">
                        <c:v>1.9581500000000009E-2</c:v>
                      </c:pt>
                      <c:pt idx="5609">
                        <c:v>1.9580000000000007E-2</c:v>
                      </c:pt>
                      <c:pt idx="5610">
                        <c:v>1.9578500000000013E-2</c:v>
                      </c:pt>
                      <c:pt idx="5611">
                        <c:v>1.9576500000000011E-2</c:v>
                      </c:pt>
                      <c:pt idx="5612">
                        <c:v>1.9574500000000012E-2</c:v>
                      </c:pt>
                      <c:pt idx="5613">
                        <c:v>1.9572500000000013E-2</c:v>
                      </c:pt>
                      <c:pt idx="5614">
                        <c:v>1.9571500000000012E-2</c:v>
                      </c:pt>
                      <c:pt idx="5615">
                        <c:v>1.9569000000000013E-2</c:v>
                      </c:pt>
                      <c:pt idx="5616">
                        <c:v>1.9567000000000015E-2</c:v>
                      </c:pt>
                      <c:pt idx="5617">
                        <c:v>1.9565500000000013E-2</c:v>
                      </c:pt>
                      <c:pt idx="5618">
                        <c:v>1.9560500000000015E-2</c:v>
                      </c:pt>
                      <c:pt idx="5619">
                        <c:v>1.9557500000000016E-2</c:v>
                      </c:pt>
                      <c:pt idx="5620">
                        <c:v>1.9554000000000012E-2</c:v>
                      </c:pt>
                      <c:pt idx="5621">
                        <c:v>1.9550000000000015E-2</c:v>
                      </c:pt>
                      <c:pt idx="5622">
                        <c:v>1.9544500000000013E-2</c:v>
                      </c:pt>
                      <c:pt idx="5623">
                        <c:v>1.9539500000000008E-2</c:v>
                      </c:pt>
                      <c:pt idx="5624">
                        <c:v>1.9533000000000009E-2</c:v>
                      </c:pt>
                      <c:pt idx="5625">
                        <c:v>1.952700000000001E-2</c:v>
                      </c:pt>
                      <c:pt idx="5626">
                        <c:v>1.952050000000001E-2</c:v>
                      </c:pt>
                      <c:pt idx="5627">
                        <c:v>1.951350000000001E-2</c:v>
                      </c:pt>
                      <c:pt idx="5628">
                        <c:v>1.9506500000000013E-2</c:v>
                      </c:pt>
                      <c:pt idx="5629">
                        <c:v>1.9499500000000013E-2</c:v>
                      </c:pt>
                      <c:pt idx="5630">
                        <c:v>1.9491500000000016E-2</c:v>
                      </c:pt>
                      <c:pt idx="5631">
                        <c:v>1.9483000000000014E-2</c:v>
                      </c:pt>
                      <c:pt idx="5632">
                        <c:v>1.9474000000000016E-2</c:v>
                      </c:pt>
                      <c:pt idx="5633">
                        <c:v>1.9466500000000015E-2</c:v>
                      </c:pt>
                      <c:pt idx="5634">
                        <c:v>1.9458000000000017E-2</c:v>
                      </c:pt>
                      <c:pt idx="5635">
                        <c:v>1.9448500000000018E-2</c:v>
                      </c:pt>
                      <c:pt idx="5636">
                        <c:v>1.9438000000000018E-2</c:v>
                      </c:pt>
                      <c:pt idx="5637">
                        <c:v>1.942950000000002E-2</c:v>
                      </c:pt>
                      <c:pt idx="5638">
                        <c:v>1.941950000000002E-2</c:v>
                      </c:pt>
                      <c:pt idx="5639">
                        <c:v>1.9408500000000016E-2</c:v>
                      </c:pt>
                      <c:pt idx="5640">
                        <c:v>1.9398000000000019E-2</c:v>
                      </c:pt>
                      <c:pt idx="5641">
                        <c:v>1.9386000000000018E-2</c:v>
                      </c:pt>
                      <c:pt idx="5642">
                        <c:v>1.9377000000000019E-2</c:v>
                      </c:pt>
                      <c:pt idx="5643">
                        <c:v>1.9368500000000021E-2</c:v>
                      </c:pt>
                      <c:pt idx="5644">
                        <c:v>1.936050000000002E-2</c:v>
                      </c:pt>
                      <c:pt idx="5645">
                        <c:v>1.9353000000000019E-2</c:v>
                      </c:pt>
                      <c:pt idx="5646">
                        <c:v>1.9346000000000019E-2</c:v>
                      </c:pt>
                      <c:pt idx="5647">
                        <c:v>1.934000000000002E-2</c:v>
                      </c:pt>
                      <c:pt idx="5648">
                        <c:v>1.9334000000000021E-2</c:v>
                      </c:pt>
                      <c:pt idx="5649">
                        <c:v>1.932950000000002E-2</c:v>
                      </c:pt>
                      <c:pt idx="5650">
                        <c:v>1.9324500000000022E-2</c:v>
                      </c:pt>
                      <c:pt idx="5651">
                        <c:v>1.9320500000000025E-2</c:v>
                      </c:pt>
                      <c:pt idx="5652">
                        <c:v>1.9318000000000023E-2</c:v>
                      </c:pt>
                      <c:pt idx="5653">
                        <c:v>1.9315000000000023E-2</c:v>
                      </c:pt>
                      <c:pt idx="5654">
                        <c:v>1.9312500000000024E-2</c:v>
                      </c:pt>
                      <c:pt idx="5655">
                        <c:v>1.9310500000000026E-2</c:v>
                      </c:pt>
                      <c:pt idx="5656">
                        <c:v>1.9309500000000025E-2</c:v>
                      </c:pt>
                      <c:pt idx="5657">
                        <c:v>1.9309000000000031E-2</c:v>
                      </c:pt>
                      <c:pt idx="5658">
                        <c:v>1.9309000000000031E-2</c:v>
                      </c:pt>
                      <c:pt idx="5659">
                        <c:v>1.9308500000000027E-2</c:v>
                      </c:pt>
                      <c:pt idx="5660">
                        <c:v>1.9308500000000027E-2</c:v>
                      </c:pt>
                      <c:pt idx="5661">
                        <c:v>1.9308000000000027E-2</c:v>
                      </c:pt>
                      <c:pt idx="5662">
                        <c:v>1.9308000000000027E-2</c:v>
                      </c:pt>
                      <c:pt idx="5663">
                        <c:v>1.9307500000000029E-2</c:v>
                      </c:pt>
                      <c:pt idx="5664">
                        <c:v>1.9306500000000025E-2</c:v>
                      </c:pt>
                      <c:pt idx="5665">
                        <c:v>1.9305500000000027E-2</c:v>
                      </c:pt>
                      <c:pt idx="5666">
                        <c:v>1.9306000000000025E-2</c:v>
                      </c:pt>
                      <c:pt idx="5667">
                        <c:v>1.9305500000000027E-2</c:v>
                      </c:pt>
                      <c:pt idx="5668">
                        <c:v>1.9304500000000023E-2</c:v>
                      </c:pt>
                      <c:pt idx="5669">
                        <c:v>1.9303000000000025E-2</c:v>
                      </c:pt>
                      <c:pt idx="5670">
                        <c:v>1.9300500000000026E-2</c:v>
                      </c:pt>
                      <c:pt idx="5671">
                        <c:v>1.9299000000000024E-2</c:v>
                      </c:pt>
                      <c:pt idx="5672">
                        <c:v>1.9297000000000022E-2</c:v>
                      </c:pt>
                      <c:pt idx="5673">
                        <c:v>1.9296000000000025E-2</c:v>
                      </c:pt>
                      <c:pt idx="5674">
                        <c:v>1.9294000000000023E-2</c:v>
                      </c:pt>
                      <c:pt idx="5675">
                        <c:v>1.9292000000000021E-2</c:v>
                      </c:pt>
                      <c:pt idx="5676">
                        <c:v>1.9289500000000022E-2</c:v>
                      </c:pt>
                      <c:pt idx="5677">
                        <c:v>1.928800000000002E-2</c:v>
                      </c:pt>
                      <c:pt idx="5678">
                        <c:v>1.9285500000000018E-2</c:v>
                      </c:pt>
                      <c:pt idx="5679">
                        <c:v>1.9283500000000019E-2</c:v>
                      </c:pt>
                      <c:pt idx="5680">
                        <c:v>1.928100000000002E-2</c:v>
                      </c:pt>
                      <c:pt idx="5681">
                        <c:v>1.9279000000000018E-2</c:v>
                      </c:pt>
                      <c:pt idx="5682">
                        <c:v>1.9277000000000016E-2</c:v>
                      </c:pt>
                      <c:pt idx="5683">
                        <c:v>1.9274500000000014E-2</c:v>
                      </c:pt>
                      <c:pt idx="5684">
                        <c:v>1.9272000000000015E-2</c:v>
                      </c:pt>
                      <c:pt idx="5685">
                        <c:v>1.9270500000000013E-2</c:v>
                      </c:pt>
                      <c:pt idx="5686">
                        <c:v>1.9268500000000011E-2</c:v>
                      </c:pt>
                      <c:pt idx="5687">
                        <c:v>1.9266500000000009E-2</c:v>
                      </c:pt>
                      <c:pt idx="5688">
                        <c:v>1.9264000000000014E-2</c:v>
                      </c:pt>
                      <c:pt idx="5689">
                        <c:v>1.9262000000000012E-2</c:v>
                      </c:pt>
                      <c:pt idx="5690">
                        <c:v>1.9260000000000013E-2</c:v>
                      </c:pt>
                      <c:pt idx="5691">
                        <c:v>1.9258000000000011E-2</c:v>
                      </c:pt>
                      <c:pt idx="5692">
                        <c:v>1.925650000000001E-2</c:v>
                      </c:pt>
                      <c:pt idx="5693">
                        <c:v>1.9255500000000009E-2</c:v>
                      </c:pt>
                      <c:pt idx="5694">
                        <c:v>1.925300000000001E-2</c:v>
                      </c:pt>
                      <c:pt idx="5695">
                        <c:v>1.9250000000000007E-2</c:v>
                      </c:pt>
                      <c:pt idx="5696">
                        <c:v>1.9246500000000007E-2</c:v>
                      </c:pt>
                      <c:pt idx="5697">
                        <c:v>1.9243500000000007E-2</c:v>
                      </c:pt>
                      <c:pt idx="5698">
                        <c:v>1.9239500000000003E-2</c:v>
                      </c:pt>
                      <c:pt idx="5699">
                        <c:v>1.9236500000000004E-2</c:v>
                      </c:pt>
                      <c:pt idx="5700">
                        <c:v>1.9233000000000004E-2</c:v>
                      </c:pt>
                      <c:pt idx="5701">
                        <c:v>1.9228500000000003E-2</c:v>
                      </c:pt>
                      <c:pt idx="5702">
                        <c:v>1.9224499999999999E-2</c:v>
                      </c:pt>
                      <c:pt idx="5703">
                        <c:v>1.9220999999999999E-2</c:v>
                      </c:pt>
                      <c:pt idx="5704">
                        <c:v>1.92155E-2</c:v>
                      </c:pt>
                      <c:pt idx="5705">
                        <c:v>1.92125E-2</c:v>
                      </c:pt>
                      <c:pt idx="5706">
                        <c:v>1.9210000000000001E-2</c:v>
                      </c:pt>
                      <c:pt idx="5707">
                        <c:v>1.9206499999999998E-2</c:v>
                      </c:pt>
                      <c:pt idx="5708">
                        <c:v>1.9203999999999995E-2</c:v>
                      </c:pt>
                      <c:pt idx="5709">
                        <c:v>1.9201499999999993E-2</c:v>
                      </c:pt>
                      <c:pt idx="5710">
                        <c:v>1.9198999999999994E-2</c:v>
                      </c:pt>
                      <c:pt idx="5711">
                        <c:v>1.9196499999999991E-2</c:v>
                      </c:pt>
                      <c:pt idx="5712">
                        <c:v>1.9195999999999987E-2</c:v>
                      </c:pt>
                      <c:pt idx="5713">
                        <c:v>1.919499999999999E-2</c:v>
                      </c:pt>
                      <c:pt idx="5714">
                        <c:v>1.9193499999999988E-2</c:v>
                      </c:pt>
                      <c:pt idx="5715">
                        <c:v>1.9192999999999988E-2</c:v>
                      </c:pt>
                      <c:pt idx="5716">
                        <c:v>1.9192499999999987E-2</c:v>
                      </c:pt>
                      <c:pt idx="5717">
                        <c:v>1.9192999999999988E-2</c:v>
                      </c:pt>
                      <c:pt idx="5718">
                        <c:v>1.9193999999999985E-2</c:v>
                      </c:pt>
                      <c:pt idx="5719">
                        <c:v>1.9194999999999986E-2</c:v>
                      </c:pt>
                      <c:pt idx="5720">
                        <c:v>1.9192999999999988E-2</c:v>
                      </c:pt>
                      <c:pt idx="5721">
                        <c:v>1.9191499999999986E-2</c:v>
                      </c:pt>
                      <c:pt idx="5722">
                        <c:v>1.9188499999999987E-2</c:v>
                      </c:pt>
                      <c:pt idx="5723">
                        <c:v>1.9185999999999984E-2</c:v>
                      </c:pt>
                      <c:pt idx="5724">
                        <c:v>1.9183999999999986E-2</c:v>
                      </c:pt>
                      <c:pt idx="5725">
                        <c:v>1.9182499999999984E-2</c:v>
                      </c:pt>
                      <c:pt idx="5726">
                        <c:v>1.9179999999999985E-2</c:v>
                      </c:pt>
                      <c:pt idx="5727">
                        <c:v>1.9177499999999986E-2</c:v>
                      </c:pt>
                      <c:pt idx="5728">
                        <c:v>1.9174499999999987E-2</c:v>
                      </c:pt>
                      <c:pt idx="5729">
                        <c:v>1.9171999999999988E-2</c:v>
                      </c:pt>
                      <c:pt idx="5730">
                        <c:v>1.9168499999999988E-2</c:v>
                      </c:pt>
                      <c:pt idx="5731">
                        <c:v>1.9165499999999988E-2</c:v>
                      </c:pt>
                      <c:pt idx="5732">
                        <c:v>1.9163499999999986E-2</c:v>
                      </c:pt>
                      <c:pt idx="5733">
                        <c:v>1.9160999999999991E-2</c:v>
                      </c:pt>
                      <c:pt idx="5734">
                        <c:v>1.9157999999999988E-2</c:v>
                      </c:pt>
                      <c:pt idx="5735">
                        <c:v>1.9155999999999989E-2</c:v>
                      </c:pt>
                      <c:pt idx="5736">
                        <c:v>1.915349999999999E-2</c:v>
                      </c:pt>
                      <c:pt idx="5737">
                        <c:v>1.9151499999999995E-2</c:v>
                      </c:pt>
                      <c:pt idx="5738">
                        <c:v>1.9148999999999996E-2</c:v>
                      </c:pt>
                      <c:pt idx="5739">
                        <c:v>1.9146999999999997E-2</c:v>
                      </c:pt>
                      <c:pt idx="5740">
                        <c:v>1.9144999999999999E-2</c:v>
                      </c:pt>
                      <c:pt idx="5741">
                        <c:v>1.9144500000000002E-2</c:v>
                      </c:pt>
                      <c:pt idx="5742">
                        <c:v>1.9144000000000005E-2</c:v>
                      </c:pt>
                      <c:pt idx="5743">
                        <c:v>1.9144000000000001E-2</c:v>
                      </c:pt>
                      <c:pt idx="5744">
                        <c:v>1.9144000000000005E-2</c:v>
                      </c:pt>
                      <c:pt idx="5745">
                        <c:v>1.9145500000000003E-2</c:v>
                      </c:pt>
                      <c:pt idx="5746">
                        <c:v>1.9146500000000004E-2</c:v>
                      </c:pt>
                      <c:pt idx="5747">
                        <c:v>1.9148000000000005E-2</c:v>
                      </c:pt>
                      <c:pt idx="5748">
                        <c:v>1.9148000000000002E-2</c:v>
                      </c:pt>
                      <c:pt idx="5749">
                        <c:v>1.9150500000000004E-2</c:v>
                      </c:pt>
                      <c:pt idx="5750">
                        <c:v>1.9152500000000003E-2</c:v>
                      </c:pt>
                      <c:pt idx="5751">
                        <c:v>1.9156000000000006E-2</c:v>
                      </c:pt>
                      <c:pt idx="5752">
                        <c:v>1.9159500000000006E-2</c:v>
                      </c:pt>
                      <c:pt idx="5753">
                        <c:v>1.9162500000000006E-2</c:v>
                      </c:pt>
                      <c:pt idx="5754">
                        <c:v>1.9167000000000003E-2</c:v>
                      </c:pt>
                      <c:pt idx="5755">
                        <c:v>1.9172000000000008E-2</c:v>
                      </c:pt>
                      <c:pt idx="5756">
                        <c:v>1.9178000000000011E-2</c:v>
                      </c:pt>
                      <c:pt idx="5757">
                        <c:v>1.918350000000001E-2</c:v>
                      </c:pt>
                      <c:pt idx="5758">
                        <c:v>1.9188000000000011E-2</c:v>
                      </c:pt>
                      <c:pt idx="5759">
                        <c:v>1.9192500000000012E-2</c:v>
                      </c:pt>
                      <c:pt idx="5760">
                        <c:v>1.9194000000000017E-2</c:v>
                      </c:pt>
                      <c:pt idx="5761">
                        <c:v>1.9195500000000018E-2</c:v>
                      </c:pt>
                      <c:pt idx="5762">
                        <c:v>1.9197500000000017E-2</c:v>
                      </c:pt>
                      <c:pt idx="5763">
                        <c:v>1.9200000000000016E-2</c:v>
                      </c:pt>
                      <c:pt idx="5764">
                        <c:v>1.9202500000000015E-2</c:v>
                      </c:pt>
                      <c:pt idx="5765">
                        <c:v>1.9204000000000016E-2</c:v>
                      </c:pt>
                      <c:pt idx="5766">
                        <c:v>1.9205000000000017E-2</c:v>
                      </c:pt>
                      <c:pt idx="5767">
                        <c:v>1.9206500000000019E-2</c:v>
                      </c:pt>
                      <c:pt idx="5768">
                        <c:v>1.9208000000000017E-2</c:v>
                      </c:pt>
                      <c:pt idx="5769">
                        <c:v>1.9208500000000017E-2</c:v>
                      </c:pt>
                      <c:pt idx="5770">
                        <c:v>1.9209500000000015E-2</c:v>
                      </c:pt>
                      <c:pt idx="5771">
                        <c:v>1.9210000000000015E-2</c:v>
                      </c:pt>
                      <c:pt idx="5772">
                        <c:v>1.9211000000000016E-2</c:v>
                      </c:pt>
                      <c:pt idx="5773">
                        <c:v>1.9211000000000016E-2</c:v>
                      </c:pt>
                      <c:pt idx="5774">
                        <c:v>1.9212000000000017E-2</c:v>
                      </c:pt>
                      <c:pt idx="5775">
                        <c:v>1.9210500000000012E-2</c:v>
                      </c:pt>
                      <c:pt idx="5776">
                        <c:v>1.921150000000001E-2</c:v>
                      </c:pt>
                      <c:pt idx="5777">
                        <c:v>1.921150000000001E-2</c:v>
                      </c:pt>
                      <c:pt idx="5778">
                        <c:v>1.921150000000001E-2</c:v>
                      </c:pt>
                      <c:pt idx="5779">
                        <c:v>1.9210500000000009E-2</c:v>
                      </c:pt>
                      <c:pt idx="5780">
                        <c:v>1.9211000000000006E-2</c:v>
                      </c:pt>
                      <c:pt idx="5781">
                        <c:v>1.9210500000000005E-2</c:v>
                      </c:pt>
                      <c:pt idx="5782">
                        <c:v>1.9212000000000003E-2</c:v>
                      </c:pt>
                      <c:pt idx="5783">
                        <c:v>1.9213000000000001E-2</c:v>
                      </c:pt>
                      <c:pt idx="5784">
                        <c:v>1.9214500000000002E-2</c:v>
                      </c:pt>
                      <c:pt idx="5785">
                        <c:v>1.9214500000000002E-2</c:v>
                      </c:pt>
                      <c:pt idx="5786">
                        <c:v>1.9214999999999999E-2</c:v>
                      </c:pt>
                      <c:pt idx="5787">
                        <c:v>1.9216E-2</c:v>
                      </c:pt>
                      <c:pt idx="5788">
                        <c:v>1.9217999999999999E-2</c:v>
                      </c:pt>
                      <c:pt idx="5789">
                        <c:v>1.9217499999999998E-2</c:v>
                      </c:pt>
                      <c:pt idx="5790">
                        <c:v>1.9217999999999999E-2</c:v>
                      </c:pt>
                      <c:pt idx="5791">
                        <c:v>1.9217999999999996E-2</c:v>
                      </c:pt>
                      <c:pt idx="5792">
                        <c:v>1.9224499999999995E-2</c:v>
                      </c:pt>
                      <c:pt idx="5793">
                        <c:v>1.9225999999999993E-2</c:v>
                      </c:pt>
                      <c:pt idx="5794">
                        <c:v>1.9226999999999994E-2</c:v>
                      </c:pt>
                      <c:pt idx="5795">
                        <c:v>1.9227999999999995E-2</c:v>
                      </c:pt>
                      <c:pt idx="5796">
                        <c:v>1.9228499999999992E-2</c:v>
                      </c:pt>
                      <c:pt idx="5797">
                        <c:v>1.9229499999999993E-2</c:v>
                      </c:pt>
                      <c:pt idx="5798">
                        <c:v>1.922999999999999E-2</c:v>
                      </c:pt>
                      <c:pt idx="5799">
                        <c:v>1.9230999999999988E-2</c:v>
                      </c:pt>
                      <c:pt idx="5800">
                        <c:v>1.9231999999999992E-2</c:v>
                      </c:pt>
                      <c:pt idx="5801">
                        <c:v>1.923299999999999E-2</c:v>
                      </c:pt>
                      <c:pt idx="5802">
                        <c:v>1.9232499999999989E-2</c:v>
                      </c:pt>
                      <c:pt idx="5803">
                        <c:v>1.9232999999999986E-2</c:v>
                      </c:pt>
                      <c:pt idx="5804">
                        <c:v>1.9232499999999989E-2</c:v>
                      </c:pt>
                      <c:pt idx="5805">
                        <c:v>1.9231999999999989E-2</c:v>
                      </c:pt>
                      <c:pt idx="5806">
                        <c:v>1.9230999999999988E-2</c:v>
                      </c:pt>
                      <c:pt idx="5807">
                        <c:v>1.9230499999999991E-2</c:v>
                      </c:pt>
                      <c:pt idx="5808">
                        <c:v>1.9226999999999991E-2</c:v>
                      </c:pt>
                      <c:pt idx="5809">
                        <c:v>1.9224999999999989E-2</c:v>
                      </c:pt>
                      <c:pt idx="5810">
                        <c:v>1.9221999999999989E-2</c:v>
                      </c:pt>
                      <c:pt idx="5811">
                        <c:v>1.921949999999999E-2</c:v>
                      </c:pt>
                      <c:pt idx="5812">
                        <c:v>1.9216499999999991E-2</c:v>
                      </c:pt>
                      <c:pt idx="5813">
                        <c:v>1.9213999999999992E-2</c:v>
                      </c:pt>
                      <c:pt idx="5814">
                        <c:v>1.9210999999999992E-2</c:v>
                      </c:pt>
                      <c:pt idx="5815">
                        <c:v>1.920949999999999E-2</c:v>
                      </c:pt>
                      <c:pt idx="5816">
                        <c:v>1.9206999999999988E-2</c:v>
                      </c:pt>
                      <c:pt idx="5817">
                        <c:v>1.9203499999999988E-2</c:v>
                      </c:pt>
                      <c:pt idx="5818">
                        <c:v>1.9203499999999988E-2</c:v>
                      </c:pt>
                      <c:pt idx="5819">
                        <c:v>1.9200499999999988E-2</c:v>
                      </c:pt>
                      <c:pt idx="5820">
                        <c:v>1.9195999999999987E-2</c:v>
                      </c:pt>
                      <c:pt idx="5821">
                        <c:v>1.9192499999999987E-2</c:v>
                      </c:pt>
                      <c:pt idx="5822">
                        <c:v>1.9189499999999988E-2</c:v>
                      </c:pt>
                      <c:pt idx="5823">
                        <c:v>1.9185999999999991E-2</c:v>
                      </c:pt>
                      <c:pt idx="5824">
                        <c:v>1.9182999999999988E-2</c:v>
                      </c:pt>
                      <c:pt idx="5825">
                        <c:v>1.9178499999999991E-2</c:v>
                      </c:pt>
                      <c:pt idx="5826">
                        <c:v>1.9174499999999994E-2</c:v>
                      </c:pt>
                      <c:pt idx="5827">
                        <c:v>1.9169999999999989E-2</c:v>
                      </c:pt>
                      <c:pt idx="5828">
                        <c:v>1.9166499999999989E-2</c:v>
                      </c:pt>
                      <c:pt idx="5829">
                        <c:v>1.9162499999999992E-2</c:v>
                      </c:pt>
                      <c:pt idx="5830">
                        <c:v>1.9157499999999997E-2</c:v>
                      </c:pt>
                      <c:pt idx="5831">
                        <c:v>1.9152999999999996E-2</c:v>
                      </c:pt>
                      <c:pt idx="5832">
                        <c:v>1.9149499999999996E-2</c:v>
                      </c:pt>
                      <c:pt idx="5833">
                        <c:v>1.9144499999999998E-2</c:v>
                      </c:pt>
                      <c:pt idx="5834">
                        <c:v>1.9141500000000002E-2</c:v>
                      </c:pt>
                      <c:pt idx="5835">
                        <c:v>1.9136500000000001E-2</c:v>
                      </c:pt>
                      <c:pt idx="5836">
                        <c:v>1.9132000000000003E-2</c:v>
                      </c:pt>
                      <c:pt idx="5837">
                        <c:v>1.9127500000000002E-2</c:v>
                      </c:pt>
                      <c:pt idx="5838">
                        <c:v>1.9124500000000003E-2</c:v>
                      </c:pt>
                      <c:pt idx="5839">
                        <c:v>1.9121000000000006E-2</c:v>
                      </c:pt>
                      <c:pt idx="5840">
                        <c:v>1.911800000000001E-2</c:v>
                      </c:pt>
                      <c:pt idx="5841">
                        <c:v>1.9115000000000007E-2</c:v>
                      </c:pt>
                      <c:pt idx="5842">
                        <c:v>1.911150000000001E-2</c:v>
                      </c:pt>
                      <c:pt idx="5843">
                        <c:v>1.9109000000000015E-2</c:v>
                      </c:pt>
                      <c:pt idx="5844">
                        <c:v>1.9105500000000011E-2</c:v>
                      </c:pt>
                      <c:pt idx="5845">
                        <c:v>1.9102500000000015E-2</c:v>
                      </c:pt>
                      <c:pt idx="5846">
                        <c:v>1.9099000000000015E-2</c:v>
                      </c:pt>
                      <c:pt idx="5847">
                        <c:v>1.9093000000000013E-2</c:v>
                      </c:pt>
                      <c:pt idx="5848">
                        <c:v>1.9089000000000016E-2</c:v>
                      </c:pt>
                      <c:pt idx="5849">
                        <c:v>1.9086000000000016E-2</c:v>
                      </c:pt>
                      <c:pt idx="5850">
                        <c:v>1.9082500000000016E-2</c:v>
                      </c:pt>
                      <c:pt idx="5851">
                        <c:v>1.9079000000000016E-2</c:v>
                      </c:pt>
                      <c:pt idx="5852">
                        <c:v>1.9074500000000012E-2</c:v>
                      </c:pt>
                      <c:pt idx="5853">
                        <c:v>1.9070500000000011E-2</c:v>
                      </c:pt>
                      <c:pt idx="5854">
                        <c:v>1.9067500000000012E-2</c:v>
                      </c:pt>
                      <c:pt idx="5855">
                        <c:v>1.9064000000000011E-2</c:v>
                      </c:pt>
                      <c:pt idx="5856">
                        <c:v>1.9060000000000011E-2</c:v>
                      </c:pt>
                      <c:pt idx="5857">
                        <c:v>1.9056000000000014E-2</c:v>
                      </c:pt>
                      <c:pt idx="5858">
                        <c:v>1.9052000000000013E-2</c:v>
                      </c:pt>
                      <c:pt idx="5859">
                        <c:v>1.9047500000000016E-2</c:v>
                      </c:pt>
                      <c:pt idx="5860">
                        <c:v>1.9043000000000011E-2</c:v>
                      </c:pt>
                      <c:pt idx="5861">
                        <c:v>1.9039500000000015E-2</c:v>
                      </c:pt>
                      <c:pt idx="5862">
                        <c:v>1.9035500000000014E-2</c:v>
                      </c:pt>
                      <c:pt idx="5863">
                        <c:v>1.9031500000000014E-2</c:v>
                      </c:pt>
                      <c:pt idx="5864">
                        <c:v>1.9028000000000017E-2</c:v>
                      </c:pt>
                      <c:pt idx="5865">
                        <c:v>1.9025000000000018E-2</c:v>
                      </c:pt>
                      <c:pt idx="5866">
                        <c:v>1.9021000000000021E-2</c:v>
                      </c:pt>
                      <c:pt idx="5867">
                        <c:v>1.9017500000000017E-2</c:v>
                      </c:pt>
                      <c:pt idx="5868">
                        <c:v>1.9014500000000021E-2</c:v>
                      </c:pt>
                      <c:pt idx="5869">
                        <c:v>1.9010500000000024E-2</c:v>
                      </c:pt>
                      <c:pt idx="5870">
                        <c:v>1.9009000000000026E-2</c:v>
                      </c:pt>
                      <c:pt idx="5871">
                        <c:v>1.9005500000000022E-2</c:v>
                      </c:pt>
                      <c:pt idx="5872">
                        <c:v>1.9001000000000025E-2</c:v>
                      </c:pt>
                      <c:pt idx="5873">
                        <c:v>1.8997500000000028E-2</c:v>
                      </c:pt>
                      <c:pt idx="5874">
                        <c:v>1.8994000000000032E-2</c:v>
                      </c:pt>
                      <c:pt idx="5875">
                        <c:v>1.8991000000000032E-2</c:v>
                      </c:pt>
                      <c:pt idx="5876">
                        <c:v>1.8988500000000033E-2</c:v>
                      </c:pt>
                      <c:pt idx="5877">
                        <c:v>1.8985500000000034E-2</c:v>
                      </c:pt>
                      <c:pt idx="5878">
                        <c:v>1.8982500000000034E-2</c:v>
                      </c:pt>
                      <c:pt idx="5879">
                        <c:v>1.8979500000000035E-2</c:v>
                      </c:pt>
                      <c:pt idx="5880">
                        <c:v>1.8976000000000035E-2</c:v>
                      </c:pt>
                      <c:pt idx="5881">
                        <c:v>1.8973500000000035E-2</c:v>
                      </c:pt>
                      <c:pt idx="5882">
                        <c:v>1.8971000000000036E-2</c:v>
                      </c:pt>
                      <c:pt idx="5883">
                        <c:v>1.8969000000000034E-2</c:v>
                      </c:pt>
                      <c:pt idx="5884">
                        <c:v>1.8966500000000039E-2</c:v>
                      </c:pt>
                      <c:pt idx="5885">
                        <c:v>1.8964500000000037E-2</c:v>
                      </c:pt>
                      <c:pt idx="5886">
                        <c:v>1.8960500000000033E-2</c:v>
                      </c:pt>
                      <c:pt idx="5887">
                        <c:v>1.8958500000000031E-2</c:v>
                      </c:pt>
                      <c:pt idx="5888">
                        <c:v>1.8956000000000032E-2</c:v>
                      </c:pt>
                      <c:pt idx="5889">
                        <c:v>1.895400000000003E-2</c:v>
                      </c:pt>
                      <c:pt idx="5890">
                        <c:v>1.8951500000000031E-2</c:v>
                      </c:pt>
                      <c:pt idx="5891">
                        <c:v>1.894750000000003E-2</c:v>
                      </c:pt>
                      <c:pt idx="5892">
                        <c:v>1.8945000000000035E-2</c:v>
                      </c:pt>
                      <c:pt idx="5893">
                        <c:v>1.8941000000000031E-2</c:v>
                      </c:pt>
                      <c:pt idx="5894">
                        <c:v>1.8937500000000031E-2</c:v>
                      </c:pt>
                      <c:pt idx="5895">
                        <c:v>1.8933000000000033E-2</c:v>
                      </c:pt>
                      <c:pt idx="5896">
                        <c:v>1.892950000000003E-2</c:v>
                      </c:pt>
                      <c:pt idx="5897">
                        <c:v>1.892650000000003E-2</c:v>
                      </c:pt>
                      <c:pt idx="5898">
                        <c:v>1.8924000000000031E-2</c:v>
                      </c:pt>
                      <c:pt idx="5899">
                        <c:v>1.8919000000000033E-2</c:v>
                      </c:pt>
                      <c:pt idx="5900">
                        <c:v>1.8914500000000035E-2</c:v>
                      </c:pt>
                      <c:pt idx="5901">
                        <c:v>1.8910500000000031E-2</c:v>
                      </c:pt>
                      <c:pt idx="5902">
                        <c:v>1.8907500000000032E-2</c:v>
                      </c:pt>
                      <c:pt idx="5903">
                        <c:v>1.8903000000000031E-2</c:v>
                      </c:pt>
                      <c:pt idx="5904">
                        <c:v>1.8900500000000032E-2</c:v>
                      </c:pt>
                      <c:pt idx="5905">
                        <c:v>1.8896000000000027E-2</c:v>
                      </c:pt>
                      <c:pt idx="5906">
                        <c:v>1.8891500000000026E-2</c:v>
                      </c:pt>
                      <c:pt idx="5907">
                        <c:v>1.8887000000000029E-2</c:v>
                      </c:pt>
                      <c:pt idx="5908">
                        <c:v>1.8882000000000027E-2</c:v>
                      </c:pt>
                      <c:pt idx="5909">
                        <c:v>1.8877000000000029E-2</c:v>
                      </c:pt>
                      <c:pt idx="5910">
                        <c:v>1.8871000000000027E-2</c:v>
                      </c:pt>
                      <c:pt idx="5911">
                        <c:v>1.8864000000000027E-2</c:v>
                      </c:pt>
                      <c:pt idx="5912">
                        <c:v>1.8857500000000024E-2</c:v>
                      </c:pt>
                      <c:pt idx="5913">
                        <c:v>1.8850500000000023E-2</c:v>
                      </c:pt>
                      <c:pt idx="5914">
                        <c:v>1.8843500000000023E-2</c:v>
                      </c:pt>
                      <c:pt idx="5915">
                        <c:v>1.8835500000000019E-2</c:v>
                      </c:pt>
                      <c:pt idx="5916">
                        <c:v>1.8828500000000022E-2</c:v>
                      </c:pt>
                      <c:pt idx="5917">
                        <c:v>1.881950000000002E-2</c:v>
                      </c:pt>
                      <c:pt idx="5918">
                        <c:v>1.8810500000000022E-2</c:v>
                      </c:pt>
                      <c:pt idx="5919">
                        <c:v>1.8801000000000023E-2</c:v>
                      </c:pt>
                      <c:pt idx="5920">
                        <c:v>1.8795500000000017E-2</c:v>
                      </c:pt>
                      <c:pt idx="5921">
                        <c:v>1.8789000000000021E-2</c:v>
                      </c:pt>
                      <c:pt idx="5922">
                        <c:v>1.8782000000000017E-2</c:v>
                      </c:pt>
                      <c:pt idx="5923">
                        <c:v>1.8774000000000016E-2</c:v>
                      </c:pt>
                      <c:pt idx="5924">
                        <c:v>1.8767000000000013E-2</c:v>
                      </c:pt>
                      <c:pt idx="5925">
                        <c:v>1.8758500000000011E-2</c:v>
                      </c:pt>
                      <c:pt idx="5926">
                        <c:v>1.8751500000000011E-2</c:v>
                      </c:pt>
                      <c:pt idx="5927">
                        <c:v>1.8744500000000008E-2</c:v>
                      </c:pt>
                      <c:pt idx="5928">
                        <c:v>1.8738500000000005E-2</c:v>
                      </c:pt>
                      <c:pt idx="5929">
                        <c:v>1.8731500000000005E-2</c:v>
                      </c:pt>
                      <c:pt idx="5930">
                        <c:v>1.8725500000000009E-2</c:v>
                      </c:pt>
                      <c:pt idx="5931">
                        <c:v>1.8719000000000006E-2</c:v>
                      </c:pt>
                      <c:pt idx="5932">
                        <c:v>1.8711500000000006E-2</c:v>
                      </c:pt>
                      <c:pt idx="5933">
                        <c:v>1.8705000000000006E-2</c:v>
                      </c:pt>
                      <c:pt idx="5934">
                        <c:v>1.8698000000000006E-2</c:v>
                      </c:pt>
                      <c:pt idx="5935">
                        <c:v>1.8691000000000006E-2</c:v>
                      </c:pt>
                      <c:pt idx="5936">
                        <c:v>1.8683500000000006E-2</c:v>
                      </c:pt>
                      <c:pt idx="5937">
                        <c:v>1.8676000000000005E-2</c:v>
                      </c:pt>
                      <c:pt idx="5938">
                        <c:v>1.8668500000000005E-2</c:v>
                      </c:pt>
                      <c:pt idx="5939">
                        <c:v>1.8661000000000001E-2</c:v>
                      </c:pt>
                      <c:pt idx="5940">
                        <c:v>1.8653500000000003E-2</c:v>
                      </c:pt>
                      <c:pt idx="5941">
                        <c:v>1.8645000000000002E-2</c:v>
                      </c:pt>
                      <c:pt idx="5942">
                        <c:v>1.8636000000000007E-2</c:v>
                      </c:pt>
                      <c:pt idx="5943">
                        <c:v>1.8628000000000002E-2</c:v>
                      </c:pt>
                      <c:pt idx="5944">
                        <c:v>1.8619000000000007E-2</c:v>
                      </c:pt>
                      <c:pt idx="5945">
                        <c:v>1.8609000000000004E-2</c:v>
                      </c:pt>
                      <c:pt idx="5946">
                        <c:v>1.8598500000000004E-2</c:v>
                      </c:pt>
                      <c:pt idx="5947">
                        <c:v>1.8589500000000002E-2</c:v>
                      </c:pt>
                      <c:pt idx="5948">
                        <c:v>1.8580500000000003E-2</c:v>
                      </c:pt>
                      <c:pt idx="5949">
                        <c:v>1.8570000000000003E-2</c:v>
                      </c:pt>
                      <c:pt idx="5950">
                        <c:v>1.8559000000000003E-2</c:v>
                      </c:pt>
                      <c:pt idx="5951">
                        <c:v>1.8547999999999999E-2</c:v>
                      </c:pt>
                      <c:pt idx="5952">
                        <c:v>1.8536999999999998E-2</c:v>
                      </c:pt>
                      <c:pt idx="5953">
                        <c:v>1.8527999999999999E-2</c:v>
                      </c:pt>
                      <c:pt idx="5954">
                        <c:v>1.8514499999999996E-2</c:v>
                      </c:pt>
                      <c:pt idx="5955">
                        <c:v>1.8501999999999994E-2</c:v>
                      </c:pt>
                      <c:pt idx="5956">
                        <c:v>1.8487999999999994E-2</c:v>
                      </c:pt>
                      <c:pt idx="5957">
                        <c:v>1.8475499999999992E-2</c:v>
                      </c:pt>
                      <c:pt idx="5958">
                        <c:v>1.8463499999999994E-2</c:v>
                      </c:pt>
                      <c:pt idx="5959">
                        <c:v>1.8451999999999989E-2</c:v>
                      </c:pt>
                      <c:pt idx="5960">
                        <c:v>1.8441499999999993E-2</c:v>
                      </c:pt>
                      <c:pt idx="5961">
                        <c:v>1.8432999999999991E-2</c:v>
                      </c:pt>
                      <c:pt idx="5962">
                        <c:v>1.8423499999999988E-2</c:v>
                      </c:pt>
                      <c:pt idx="5963">
                        <c:v>1.8413999999999989E-2</c:v>
                      </c:pt>
                      <c:pt idx="5964">
                        <c:v>1.8401499999999991E-2</c:v>
                      </c:pt>
                      <c:pt idx="5965">
                        <c:v>1.8388999999999992E-2</c:v>
                      </c:pt>
                      <c:pt idx="5966">
                        <c:v>1.8377999999999985E-2</c:v>
                      </c:pt>
                      <c:pt idx="5967">
                        <c:v>1.8366999999999984E-2</c:v>
                      </c:pt>
                      <c:pt idx="5968">
                        <c:v>1.8355999999999983E-2</c:v>
                      </c:pt>
                      <c:pt idx="5969">
                        <c:v>1.8344999999999983E-2</c:v>
                      </c:pt>
                      <c:pt idx="5970">
                        <c:v>1.8333499999999985E-2</c:v>
                      </c:pt>
                      <c:pt idx="5971">
                        <c:v>1.8322499999999978E-2</c:v>
                      </c:pt>
                      <c:pt idx="5972">
                        <c:v>1.8312499999999982E-2</c:v>
                      </c:pt>
                      <c:pt idx="5973">
                        <c:v>1.8301999999999978E-2</c:v>
                      </c:pt>
                      <c:pt idx="5974">
                        <c:v>1.8291999999999978E-2</c:v>
                      </c:pt>
                      <c:pt idx="5975">
                        <c:v>1.828299999999998E-2</c:v>
                      </c:pt>
                      <c:pt idx="5976">
                        <c:v>1.8273999999999978E-2</c:v>
                      </c:pt>
                      <c:pt idx="5977">
                        <c:v>1.8264999999999979E-2</c:v>
                      </c:pt>
                      <c:pt idx="5978">
                        <c:v>1.8256999999999978E-2</c:v>
                      </c:pt>
                      <c:pt idx="5979">
                        <c:v>1.824849999999998E-2</c:v>
                      </c:pt>
                      <c:pt idx="5980">
                        <c:v>1.8240999999999979E-2</c:v>
                      </c:pt>
                      <c:pt idx="5981">
                        <c:v>1.8233499999999979E-2</c:v>
                      </c:pt>
                      <c:pt idx="5982">
                        <c:v>1.8224999999999977E-2</c:v>
                      </c:pt>
                      <c:pt idx="5983">
                        <c:v>1.8217499999999977E-2</c:v>
                      </c:pt>
                      <c:pt idx="5984">
                        <c:v>1.8209499999999972E-2</c:v>
                      </c:pt>
                      <c:pt idx="5985">
                        <c:v>1.8201499999999971E-2</c:v>
                      </c:pt>
                      <c:pt idx="5986">
                        <c:v>1.8193999999999971E-2</c:v>
                      </c:pt>
                      <c:pt idx="5987">
                        <c:v>1.8185999999999973E-2</c:v>
                      </c:pt>
                      <c:pt idx="5988">
                        <c:v>1.8177999999999968E-2</c:v>
                      </c:pt>
                      <c:pt idx="5989">
                        <c:v>1.8171999999999973E-2</c:v>
                      </c:pt>
                      <c:pt idx="5990">
                        <c:v>1.8164999999999973E-2</c:v>
                      </c:pt>
                      <c:pt idx="5991">
                        <c:v>1.8157999999999966E-2</c:v>
                      </c:pt>
                      <c:pt idx="5992">
                        <c:v>1.8150999999999969E-2</c:v>
                      </c:pt>
                      <c:pt idx="5993">
                        <c:v>1.8143999999999966E-2</c:v>
                      </c:pt>
                      <c:pt idx="5994">
                        <c:v>1.8137499999999966E-2</c:v>
                      </c:pt>
                      <c:pt idx="5995">
                        <c:v>1.8130999999999967E-2</c:v>
                      </c:pt>
                      <c:pt idx="5996">
                        <c:v>1.8125499999999965E-2</c:v>
                      </c:pt>
                      <c:pt idx="5997">
                        <c:v>1.8118499999999968E-2</c:v>
                      </c:pt>
                      <c:pt idx="5998">
                        <c:v>1.8112499999999962E-2</c:v>
                      </c:pt>
                      <c:pt idx="5999">
                        <c:v>1.8105499999999962E-2</c:v>
                      </c:pt>
                      <c:pt idx="6000">
                        <c:v>1.8098499999999965E-2</c:v>
                      </c:pt>
                      <c:pt idx="6001">
                        <c:v>1.8092499999999966E-2</c:v>
                      </c:pt>
                      <c:pt idx="6002">
                        <c:v>1.8086999999999968E-2</c:v>
                      </c:pt>
                      <c:pt idx="6003">
                        <c:v>1.8080499999999965E-2</c:v>
                      </c:pt>
                      <c:pt idx="6004">
                        <c:v>1.8073999999999969E-2</c:v>
                      </c:pt>
                      <c:pt idx="6005">
                        <c:v>1.8066999999999969E-2</c:v>
                      </c:pt>
                      <c:pt idx="6006">
                        <c:v>1.8060999999999973E-2</c:v>
                      </c:pt>
                      <c:pt idx="6007">
                        <c:v>1.805499999999997E-2</c:v>
                      </c:pt>
                      <c:pt idx="6008">
                        <c:v>1.8048999999999971E-2</c:v>
                      </c:pt>
                      <c:pt idx="6009">
                        <c:v>1.8043499999999969E-2</c:v>
                      </c:pt>
                      <c:pt idx="6010">
                        <c:v>1.803699999999997E-2</c:v>
                      </c:pt>
                      <c:pt idx="6011">
                        <c:v>1.803049999999997E-2</c:v>
                      </c:pt>
                      <c:pt idx="6012">
                        <c:v>1.8024499999999971E-2</c:v>
                      </c:pt>
                      <c:pt idx="6013">
                        <c:v>1.8018499999999976E-2</c:v>
                      </c:pt>
                      <c:pt idx="6014">
                        <c:v>1.8012499999999976E-2</c:v>
                      </c:pt>
                      <c:pt idx="6015">
                        <c:v>1.8002999999999981E-2</c:v>
                      </c:pt>
                      <c:pt idx="6016">
                        <c:v>1.7996999999999978E-2</c:v>
                      </c:pt>
                      <c:pt idx="6017">
                        <c:v>1.7989999999999982E-2</c:v>
                      </c:pt>
                      <c:pt idx="6018">
                        <c:v>1.7982999999999982E-2</c:v>
                      </c:pt>
                      <c:pt idx="6019">
                        <c:v>1.7975999999999982E-2</c:v>
                      </c:pt>
                      <c:pt idx="6020">
                        <c:v>1.7970499999999983E-2</c:v>
                      </c:pt>
                      <c:pt idx="6021">
                        <c:v>1.7964499999999987E-2</c:v>
                      </c:pt>
                      <c:pt idx="6022">
                        <c:v>1.7958499999999988E-2</c:v>
                      </c:pt>
                      <c:pt idx="6023">
                        <c:v>1.7951999999999989E-2</c:v>
                      </c:pt>
                      <c:pt idx="6024">
                        <c:v>1.794649999999999E-2</c:v>
                      </c:pt>
                      <c:pt idx="6025">
                        <c:v>1.7940499999999988E-2</c:v>
                      </c:pt>
                      <c:pt idx="6026">
                        <c:v>1.7933999999999992E-2</c:v>
                      </c:pt>
                      <c:pt idx="6027">
                        <c:v>1.7927499999999989E-2</c:v>
                      </c:pt>
                      <c:pt idx="6028">
                        <c:v>1.7919499999999988E-2</c:v>
                      </c:pt>
                      <c:pt idx="6029">
                        <c:v>1.7912499999999987E-2</c:v>
                      </c:pt>
                      <c:pt idx="6030">
                        <c:v>1.7906999999999989E-2</c:v>
                      </c:pt>
                      <c:pt idx="6031">
                        <c:v>1.7901499999999987E-2</c:v>
                      </c:pt>
                      <c:pt idx="6032">
                        <c:v>1.7894999999999991E-2</c:v>
                      </c:pt>
                      <c:pt idx="6033">
                        <c:v>1.7888999999999992E-2</c:v>
                      </c:pt>
                      <c:pt idx="6034">
                        <c:v>1.7882499999999989E-2</c:v>
                      </c:pt>
                      <c:pt idx="6035">
                        <c:v>1.7877999999999991E-2</c:v>
                      </c:pt>
                      <c:pt idx="6036">
                        <c:v>1.7874499999999988E-2</c:v>
                      </c:pt>
                      <c:pt idx="6037">
                        <c:v>1.7868999999999989E-2</c:v>
                      </c:pt>
                      <c:pt idx="6038">
                        <c:v>1.786299999999999E-2</c:v>
                      </c:pt>
                      <c:pt idx="6039">
                        <c:v>1.7857999999999988E-2</c:v>
                      </c:pt>
                      <c:pt idx="6040">
                        <c:v>1.7851999999999993E-2</c:v>
                      </c:pt>
                      <c:pt idx="6041">
                        <c:v>1.7846499999999991E-2</c:v>
                      </c:pt>
                      <c:pt idx="6042">
                        <c:v>1.7840999999999992E-2</c:v>
                      </c:pt>
                      <c:pt idx="6043">
                        <c:v>1.7834999999999993E-2</c:v>
                      </c:pt>
                      <c:pt idx="6044">
                        <c:v>1.7829999999999992E-2</c:v>
                      </c:pt>
                      <c:pt idx="6045">
                        <c:v>1.7824999999999994E-2</c:v>
                      </c:pt>
                      <c:pt idx="6046">
                        <c:v>1.7819999999999992E-2</c:v>
                      </c:pt>
                      <c:pt idx="6047">
                        <c:v>1.781799999999999E-2</c:v>
                      </c:pt>
                      <c:pt idx="6048">
                        <c:v>1.7814999999999991E-2</c:v>
                      </c:pt>
                      <c:pt idx="6049">
                        <c:v>1.7809999999999993E-2</c:v>
                      </c:pt>
                      <c:pt idx="6050">
                        <c:v>1.7805499999999991E-2</c:v>
                      </c:pt>
                      <c:pt idx="6051">
                        <c:v>1.780099999999999E-2</c:v>
                      </c:pt>
                      <c:pt idx="6052">
                        <c:v>1.7797499999999987E-2</c:v>
                      </c:pt>
                      <c:pt idx="6053">
                        <c:v>1.779349999999999E-2</c:v>
                      </c:pt>
                      <c:pt idx="6054">
                        <c:v>1.7789499999999989E-2</c:v>
                      </c:pt>
                      <c:pt idx="6055">
                        <c:v>1.7785999999999989E-2</c:v>
                      </c:pt>
                      <c:pt idx="6056">
                        <c:v>1.778299999999999E-2</c:v>
                      </c:pt>
                      <c:pt idx="6057">
                        <c:v>1.7779999999999987E-2</c:v>
                      </c:pt>
                      <c:pt idx="6058">
                        <c:v>1.7776999999999991E-2</c:v>
                      </c:pt>
                      <c:pt idx="6059">
                        <c:v>1.7775499999999993E-2</c:v>
                      </c:pt>
                      <c:pt idx="6060">
                        <c:v>1.7773999999999991E-2</c:v>
                      </c:pt>
                      <c:pt idx="6061">
                        <c:v>1.7771999999999996E-2</c:v>
                      </c:pt>
                      <c:pt idx="6062">
                        <c:v>1.7770999999999995E-2</c:v>
                      </c:pt>
                      <c:pt idx="6063">
                        <c:v>1.7770499999999995E-2</c:v>
                      </c:pt>
                      <c:pt idx="6064">
                        <c:v>1.7770499999999998E-2</c:v>
                      </c:pt>
                      <c:pt idx="6065">
                        <c:v>1.7770499999999995E-2</c:v>
                      </c:pt>
                      <c:pt idx="6066">
                        <c:v>1.7771499999999996E-2</c:v>
                      </c:pt>
                      <c:pt idx="6067">
                        <c:v>1.7772499999999997E-2</c:v>
                      </c:pt>
                      <c:pt idx="6068">
                        <c:v>1.7773499999999994E-2</c:v>
                      </c:pt>
                      <c:pt idx="6069">
                        <c:v>1.7775999999999997E-2</c:v>
                      </c:pt>
                      <c:pt idx="6070">
                        <c:v>1.7777999999999995E-2</c:v>
                      </c:pt>
                      <c:pt idx="6071">
                        <c:v>1.7779E-2</c:v>
                      </c:pt>
                      <c:pt idx="6072">
                        <c:v>1.7781999999999999E-2</c:v>
                      </c:pt>
                      <c:pt idx="6073">
                        <c:v>1.7784999999999999E-2</c:v>
                      </c:pt>
                      <c:pt idx="6074">
                        <c:v>1.7788000000000002E-2</c:v>
                      </c:pt>
                      <c:pt idx="6075">
                        <c:v>1.7791500000000002E-2</c:v>
                      </c:pt>
                      <c:pt idx="6076">
                        <c:v>1.7795500000000006E-2</c:v>
                      </c:pt>
                      <c:pt idx="6077">
                        <c:v>1.7798500000000005E-2</c:v>
                      </c:pt>
                      <c:pt idx="6078">
                        <c:v>1.7802000000000005E-2</c:v>
                      </c:pt>
                      <c:pt idx="6079">
                        <c:v>1.7806000000000006E-2</c:v>
                      </c:pt>
                      <c:pt idx="6080">
                        <c:v>1.7809500000000009E-2</c:v>
                      </c:pt>
                      <c:pt idx="6081">
                        <c:v>1.7812500000000009E-2</c:v>
                      </c:pt>
                      <c:pt idx="6082">
                        <c:v>1.7815500000000012E-2</c:v>
                      </c:pt>
                      <c:pt idx="6083">
                        <c:v>1.7818000000000011E-2</c:v>
                      </c:pt>
                      <c:pt idx="6084">
                        <c:v>1.7819500000000012E-2</c:v>
                      </c:pt>
                      <c:pt idx="6085">
                        <c:v>1.7819500000000016E-2</c:v>
                      </c:pt>
                      <c:pt idx="6086">
                        <c:v>1.7822500000000012E-2</c:v>
                      </c:pt>
                      <c:pt idx="6087">
                        <c:v>1.7823500000000013E-2</c:v>
                      </c:pt>
                      <c:pt idx="6088">
                        <c:v>1.7825500000000015E-2</c:v>
                      </c:pt>
                      <c:pt idx="6089">
                        <c:v>1.7826000000000015E-2</c:v>
                      </c:pt>
                      <c:pt idx="6090">
                        <c:v>1.7825500000000015E-2</c:v>
                      </c:pt>
                      <c:pt idx="6091">
                        <c:v>1.7827500000000017E-2</c:v>
                      </c:pt>
                      <c:pt idx="6092">
                        <c:v>1.782700000000002E-2</c:v>
                      </c:pt>
                      <c:pt idx="6093">
                        <c:v>1.7826000000000019E-2</c:v>
                      </c:pt>
                      <c:pt idx="6094">
                        <c:v>1.7825000000000021E-2</c:v>
                      </c:pt>
                      <c:pt idx="6095">
                        <c:v>1.7825000000000021E-2</c:v>
                      </c:pt>
                      <c:pt idx="6096">
                        <c:v>1.782350000000002E-2</c:v>
                      </c:pt>
                      <c:pt idx="6097">
                        <c:v>1.7823000000000019E-2</c:v>
                      </c:pt>
                      <c:pt idx="6098">
                        <c:v>1.7821500000000021E-2</c:v>
                      </c:pt>
                      <c:pt idx="6099">
                        <c:v>1.7821500000000021E-2</c:v>
                      </c:pt>
                      <c:pt idx="6100">
                        <c:v>1.7821500000000025E-2</c:v>
                      </c:pt>
                      <c:pt idx="6101">
                        <c:v>1.7820500000000024E-2</c:v>
                      </c:pt>
                      <c:pt idx="6102">
                        <c:v>1.7819500000000023E-2</c:v>
                      </c:pt>
                      <c:pt idx="6103">
                        <c:v>1.7818000000000021E-2</c:v>
                      </c:pt>
                      <c:pt idx="6104">
                        <c:v>1.7817500000000021E-2</c:v>
                      </c:pt>
                      <c:pt idx="6105">
                        <c:v>1.7818000000000021E-2</c:v>
                      </c:pt>
                      <c:pt idx="6106">
                        <c:v>1.7817500000000021E-2</c:v>
                      </c:pt>
                      <c:pt idx="6107">
                        <c:v>1.7817000000000017E-2</c:v>
                      </c:pt>
                      <c:pt idx="6108">
                        <c:v>1.7817000000000017E-2</c:v>
                      </c:pt>
                      <c:pt idx="6109">
                        <c:v>1.7816000000000016E-2</c:v>
                      </c:pt>
                      <c:pt idx="6110">
                        <c:v>1.7815500000000012E-2</c:v>
                      </c:pt>
                      <c:pt idx="6111">
                        <c:v>1.7815500000000012E-2</c:v>
                      </c:pt>
                      <c:pt idx="6112">
                        <c:v>1.7815000000000011E-2</c:v>
                      </c:pt>
                      <c:pt idx="6113">
                        <c:v>1.7814500000000011E-2</c:v>
                      </c:pt>
                      <c:pt idx="6114">
                        <c:v>1.7814500000000007E-2</c:v>
                      </c:pt>
                      <c:pt idx="6115">
                        <c:v>1.7814500000000004E-2</c:v>
                      </c:pt>
                      <c:pt idx="6116">
                        <c:v>1.7814E-2</c:v>
                      </c:pt>
                      <c:pt idx="6117">
                        <c:v>1.7814E-2</c:v>
                      </c:pt>
                      <c:pt idx="6118">
                        <c:v>1.7815000000000001E-2</c:v>
                      </c:pt>
                      <c:pt idx="6119">
                        <c:v>1.7815500000000001E-2</c:v>
                      </c:pt>
                      <c:pt idx="6120">
                        <c:v>1.7816000000000002E-2</c:v>
                      </c:pt>
                      <c:pt idx="6121">
                        <c:v>1.7815999999999999E-2</c:v>
                      </c:pt>
                      <c:pt idx="6122">
                        <c:v>1.7816000000000002E-2</c:v>
                      </c:pt>
                      <c:pt idx="6123">
                        <c:v>1.7817E-2</c:v>
                      </c:pt>
                      <c:pt idx="6124">
                        <c:v>1.7816499999999999E-2</c:v>
                      </c:pt>
                      <c:pt idx="6125">
                        <c:v>1.78175E-2</c:v>
                      </c:pt>
                      <c:pt idx="6126">
                        <c:v>1.78175E-2</c:v>
                      </c:pt>
                      <c:pt idx="6127">
                        <c:v>1.7816000000000002E-2</c:v>
                      </c:pt>
                      <c:pt idx="6128">
                        <c:v>1.7814E-2</c:v>
                      </c:pt>
                      <c:pt idx="6129">
                        <c:v>1.7811999999999998E-2</c:v>
                      </c:pt>
                      <c:pt idx="6130">
                        <c:v>1.7809499999999999E-2</c:v>
                      </c:pt>
                      <c:pt idx="6131">
                        <c:v>1.78075E-2</c:v>
                      </c:pt>
                      <c:pt idx="6132">
                        <c:v>1.7804E-2</c:v>
                      </c:pt>
                      <c:pt idx="6133">
                        <c:v>1.78005E-2</c:v>
                      </c:pt>
                      <c:pt idx="6134">
                        <c:v>1.7797500000000001E-2</c:v>
                      </c:pt>
                      <c:pt idx="6135">
                        <c:v>1.7793999999999997E-2</c:v>
                      </c:pt>
                      <c:pt idx="6136">
                        <c:v>1.779E-2</c:v>
                      </c:pt>
                      <c:pt idx="6137">
                        <c:v>1.7786499999999997E-2</c:v>
                      </c:pt>
                      <c:pt idx="6138">
                        <c:v>1.7781999999999999E-2</c:v>
                      </c:pt>
                      <c:pt idx="6139">
                        <c:v>1.7776500000000001E-2</c:v>
                      </c:pt>
                      <c:pt idx="6140">
                        <c:v>1.7772500000000004E-2</c:v>
                      </c:pt>
                      <c:pt idx="6141">
                        <c:v>1.7766000000000001E-2</c:v>
                      </c:pt>
                      <c:pt idx="6142">
                        <c:v>1.7760999999999999E-2</c:v>
                      </c:pt>
                      <c:pt idx="6143">
                        <c:v>1.7754499999999999E-2</c:v>
                      </c:pt>
                      <c:pt idx="6144">
                        <c:v>1.7747499999999999E-2</c:v>
                      </c:pt>
                      <c:pt idx="6145">
                        <c:v>1.7740499999999999E-2</c:v>
                      </c:pt>
                      <c:pt idx="6146">
                        <c:v>1.7732999999999995E-2</c:v>
                      </c:pt>
                      <c:pt idx="6147">
                        <c:v>1.7723999999999997E-2</c:v>
                      </c:pt>
                      <c:pt idx="6148">
                        <c:v>1.7716499999999996E-2</c:v>
                      </c:pt>
                      <c:pt idx="6149">
                        <c:v>1.7708999999999996E-2</c:v>
                      </c:pt>
                      <c:pt idx="6150">
                        <c:v>1.7700999999999995E-2</c:v>
                      </c:pt>
                      <c:pt idx="6151">
                        <c:v>1.7690999999999998E-2</c:v>
                      </c:pt>
                      <c:pt idx="6152">
                        <c:v>1.7681999999999996E-2</c:v>
                      </c:pt>
                      <c:pt idx="6153">
                        <c:v>1.7670999999999996E-2</c:v>
                      </c:pt>
                      <c:pt idx="6154">
                        <c:v>1.7662499999999994E-2</c:v>
                      </c:pt>
                      <c:pt idx="6155">
                        <c:v>1.7652999999999995E-2</c:v>
                      </c:pt>
                      <c:pt idx="6156">
                        <c:v>1.7642999999999992E-2</c:v>
                      </c:pt>
                      <c:pt idx="6157">
                        <c:v>1.7632499999999992E-2</c:v>
                      </c:pt>
                      <c:pt idx="6158">
                        <c:v>1.7622999999999993E-2</c:v>
                      </c:pt>
                      <c:pt idx="6159">
                        <c:v>1.7612499999999989E-2</c:v>
                      </c:pt>
                      <c:pt idx="6160">
                        <c:v>1.7603499999999991E-2</c:v>
                      </c:pt>
                      <c:pt idx="6161">
                        <c:v>1.759249999999999E-2</c:v>
                      </c:pt>
                      <c:pt idx="6162">
                        <c:v>1.758249999999999E-2</c:v>
                      </c:pt>
                      <c:pt idx="6163">
                        <c:v>1.7572499999999991E-2</c:v>
                      </c:pt>
                      <c:pt idx="6164">
                        <c:v>1.7566999999999989E-2</c:v>
                      </c:pt>
                      <c:pt idx="6165">
                        <c:v>1.7561499999999987E-2</c:v>
                      </c:pt>
                      <c:pt idx="6166">
                        <c:v>1.7554499999999987E-2</c:v>
                      </c:pt>
                      <c:pt idx="6167">
                        <c:v>1.7548499999999988E-2</c:v>
                      </c:pt>
                      <c:pt idx="6168">
                        <c:v>1.754349999999999E-2</c:v>
                      </c:pt>
                      <c:pt idx="6169">
                        <c:v>1.7537999999999988E-2</c:v>
                      </c:pt>
                      <c:pt idx="6170">
                        <c:v>1.7533499999999994E-2</c:v>
                      </c:pt>
                      <c:pt idx="6171">
                        <c:v>1.7528499999999992E-2</c:v>
                      </c:pt>
                      <c:pt idx="6172">
                        <c:v>1.7523499999999994E-2</c:v>
                      </c:pt>
                      <c:pt idx="6173">
                        <c:v>1.7519499999999993E-2</c:v>
                      </c:pt>
                      <c:pt idx="6174">
                        <c:v>1.7514999999999992E-2</c:v>
                      </c:pt>
                      <c:pt idx="6175">
                        <c:v>1.7511499999999992E-2</c:v>
                      </c:pt>
                      <c:pt idx="6176">
                        <c:v>1.7507499999999995E-2</c:v>
                      </c:pt>
                      <c:pt idx="6177">
                        <c:v>1.7503499999999991E-2</c:v>
                      </c:pt>
                      <c:pt idx="6178">
                        <c:v>1.749899999999999E-2</c:v>
                      </c:pt>
                      <c:pt idx="6179">
                        <c:v>1.7495999999999991E-2</c:v>
                      </c:pt>
                      <c:pt idx="6180">
                        <c:v>1.7491999999999994E-2</c:v>
                      </c:pt>
                      <c:pt idx="6181">
                        <c:v>1.7487499999999993E-2</c:v>
                      </c:pt>
                      <c:pt idx="6182">
                        <c:v>1.7483999999999989E-2</c:v>
                      </c:pt>
                      <c:pt idx="6183">
                        <c:v>1.7479499999999992E-2</c:v>
                      </c:pt>
                      <c:pt idx="6184">
                        <c:v>1.747449999999999E-2</c:v>
                      </c:pt>
                      <c:pt idx="6185">
                        <c:v>1.747049999999999E-2</c:v>
                      </c:pt>
                      <c:pt idx="6186">
                        <c:v>1.7464999999999991E-2</c:v>
                      </c:pt>
                      <c:pt idx="6187">
                        <c:v>1.746099999999999E-2</c:v>
                      </c:pt>
                      <c:pt idx="6188">
                        <c:v>1.7455999999999989E-2</c:v>
                      </c:pt>
                      <c:pt idx="6189">
                        <c:v>1.7450999999999991E-2</c:v>
                      </c:pt>
                      <c:pt idx="6190">
                        <c:v>1.7444999999999992E-2</c:v>
                      </c:pt>
                      <c:pt idx="6191">
                        <c:v>1.7439499999999993E-2</c:v>
                      </c:pt>
                      <c:pt idx="6192">
                        <c:v>1.7433999999999995E-2</c:v>
                      </c:pt>
                      <c:pt idx="6193">
                        <c:v>1.7427999999999996E-2</c:v>
                      </c:pt>
                      <c:pt idx="6194">
                        <c:v>1.7421999999999993E-2</c:v>
                      </c:pt>
                      <c:pt idx="6195">
                        <c:v>1.7415999999999991E-2</c:v>
                      </c:pt>
                      <c:pt idx="6196">
                        <c:v>1.740849999999999E-2</c:v>
                      </c:pt>
                      <c:pt idx="6197">
                        <c:v>1.7402499999999991E-2</c:v>
                      </c:pt>
                      <c:pt idx="6198">
                        <c:v>1.7395999999999988E-2</c:v>
                      </c:pt>
                      <c:pt idx="6199">
                        <c:v>1.7389499999999992E-2</c:v>
                      </c:pt>
                      <c:pt idx="6200">
                        <c:v>1.7382999999999992E-2</c:v>
                      </c:pt>
                      <c:pt idx="6201">
                        <c:v>1.7375499999999992E-2</c:v>
                      </c:pt>
                      <c:pt idx="6202">
                        <c:v>1.7369499999999993E-2</c:v>
                      </c:pt>
                      <c:pt idx="6203">
                        <c:v>1.7362499999999993E-2</c:v>
                      </c:pt>
                      <c:pt idx="6204">
                        <c:v>1.7356499999999993E-2</c:v>
                      </c:pt>
                      <c:pt idx="6205">
                        <c:v>1.7349499999999993E-2</c:v>
                      </c:pt>
                      <c:pt idx="6206">
                        <c:v>1.7342499999999997E-2</c:v>
                      </c:pt>
                      <c:pt idx="6207">
                        <c:v>1.7335999999999997E-2</c:v>
                      </c:pt>
                      <c:pt idx="6208">
                        <c:v>1.7329999999999998E-2</c:v>
                      </c:pt>
                      <c:pt idx="6209">
                        <c:v>1.7322499999999998E-2</c:v>
                      </c:pt>
                      <c:pt idx="6210">
                        <c:v>1.7315999999999998E-2</c:v>
                      </c:pt>
                      <c:pt idx="6211">
                        <c:v>1.7309500000000002E-2</c:v>
                      </c:pt>
                      <c:pt idx="6212">
                        <c:v>1.7302500000000002E-2</c:v>
                      </c:pt>
                      <c:pt idx="6213">
                        <c:v>1.7295500000000005E-2</c:v>
                      </c:pt>
                      <c:pt idx="6214">
                        <c:v>1.7288499999999998E-2</c:v>
                      </c:pt>
                      <c:pt idx="6215">
                        <c:v>1.7283999999999997E-2</c:v>
                      </c:pt>
                      <c:pt idx="6216">
                        <c:v>1.7276999999999997E-2</c:v>
                      </c:pt>
                      <c:pt idx="6217">
                        <c:v>1.7270000000000001E-2</c:v>
                      </c:pt>
                      <c:pt idx="6218">
                        <c:v>1.7263000000000001E-2</c:v>
                      </c:pt>
                      <c:pt idx="6219">
                        <c:v>1.7257000000000002E-2</c:v>
                      </c:pt>
                      <c:pt idx="6220">
                        <c:v>1.7250500000000002E-2</c:v>
                      </c:pt>
                      <c:pt idx="6221">
                        <c:v>1.7244499999999999E-2</c:v>
                      </c:pt>
                      <c:pt idx="6222">
                        <c:v>1.7239000000000001E-2</c:v>
                      </c:pt>
                      <c:pt idx="6223">
                        <c:v>1.7231999999999997E-2</c:v>
                      </c:pt>
                      <c:pt idx="6224">
                        <c:v>1.7225000000000001E-2</c:v>
                      </c:pt>
                      <c:pt idx="6225">
                        <c:v>1.7219000000000002E-2</c:v>
                      </c:pt>
                      <c:pt idx="6226">
                        <c:v>1.7212500000000002E-2</c:v>
                      </c:pt>
                      <c:pt idx="6227">
                        <c:v>1.7205999999999999E-2</c:v>
                      </c:pt>
                      <c:pt idx="6228">
                        <c:v>1.7201000000000001E-2</c:v>
                      </c:pt>
                      <c:pt idx="6229">
                        <c:v>1.7194499999999998E-2</c:v>
                      </c:pt>
                      <c:pt idx="6230">
                        <c:v>1.7187999999999995E-2</c:v>
                      </c:pt>
                      <c:pt idx="6231">
                        <c:v>1.7180499999999998E-2</c:v>
                      </c:pt>
                      <c:pt idx="6232">
                        <c:v>1.7172999999999997E-2</c:v>
                      </c:pt>
                      <c:pt idx="6233">
                        <c:v>1.7165999999999994E-2</c:v>
                      </c:pt>
                      <c:pt idx="6234">
                        <c:v>1.7157999999999993E-2</c:v>
                      </c:pt>
                      <c:pt idx="6235">
                        <c:v>1.7148999999999991E-2</c:v>
                      </c:pt>
                      <c:pt idx="6236">
                        <c:v>1.7139499999999992E-2</c:v>
                      </c:pt>
                      <c:pt idx="6237">
                        <c:v>1.7130499999999996E-2</c:v>
                      </c:pt>
                      <c:pt idx="6238">
                        <c:v>1.7121499999999994E-2</c:v>
                      </c:pt>
                      <c:pt idx="6239">
                        <c:v>1.7112499999999992E-2</c:v>
                      </c:pt>
                      <c:pt idx="6240">
                        <c:v>1.7103999999999991E-2</c:v>
                      </c:pt>
                      <c:pt idx="6241">
                        <c:v>1.7093999999999991E-2</c:v>
                      </c:pt>
                      <c:pt idx="6242">
                        <c:v>1.7084499999999992E-2</c:v>
                      </c:pt>
                      <c:pt idx="6243">
                        <c:v>1.7074499999999992E-2</c:v>
                      </c:pt>
                      <c:pt idx="6244">
                        <c:v>1.7063999999999992E-2</c:v>
                      </c:pt>
                      <c:pt idx="6245">
                        <c:v>1.7052999999999995E-2</c:v>
                      </c:pt>
                      <c:pt idx="6246">
                        <c:v>1.7042499999999988E-2</c:v>
                      </c:pt>
                      <c:pt idx="6247">
                        <c:v>1.7030499999999994E-2</c:v>
                      </c:pt>
                      <c:pt idx="6248">
                        <c:v>1.7017499999999991E-2</c:v>
                      </c:pt>
                      <c:pt idx="6249">
                        <c:v>1.7004499999999992E-2</c:v>
                      </c:pt>
                      <c:pt idx="6250">
                        <c:v>1.6990999999999989E-2</c:v>
                      </c:pt>
                      <c:pt idx="6251">
                        <c:v>1.6977499999999993E-2</c:v>
                      </c:pt>
                      <c:pt idx="6252">
                        <c:v>1.6963499999999992E-2</c:v>
                      </c:pt>
                      <c:pt idx="6253">
                        <c:v>1.6949499999999992E-2</c:v>
                      </c:pt>
                      <c:pt idx="6254">
                        <c:v>1.693349999999999E-2</c:v>
                      </c:pt>
                      <c:pt idx="6255">
                        <c:v>1.6917999999999992E-2</c:v>
                      </c:pt>
                      <c:pt idx="6256">
                        <c:v>1.6900499999999988E-2</c:v>
                      </c:pt>
                      <c:pt idx="6257">
                        <c:v>1.6882999999999988E-2</c:v>
                      </c:pt>
                      <c:pt idx="6258">
                        <c:v>1.6864499999999991E-2</c:v>
                      </c:pt>
                      <c:pt idx="6259">
                        <c:v>1.6845999999999986E-2</c:v>
                      </c:pt>
                      <c:pt idx="6260">
                        <c:v>1.6827999999999989E-2</c:v>
                      </c:pt>
                      <c:pt idx="6261">
                        <c:v>1.6808999999999991E-2</c:v>
                      </c:pt>
                      <c:pt idx="6262">
                        <c:v>1.6789999999999992E-2</c:v>
                      </c:pt>
                      <c:pt idx="6263">
                        <c:v>1.676999999999999E-2</c:v>
                      </c:pt>
                      <c:pt idx="6264">
                        <c:v>1.6749999999999991E-2</c:v>
                      </c:pt>
                      <c:pt idx="6265">
                        <c:v>1.6729499999999991E-2</c:v>
                      </c:pt>
                      <c:pt idx="6266">
                        <c:v>1.6708499999999987E-2</c:v>
                      </c:pt>
                      <c:pt idx="6267">
                        <c:v>1.6687999999999988E-2</c:v>
                      </c:pt>
                      <c:pt idx="6268">
                        <c:v>1.6665999999999986E-2</c:v>
                      </c:pt>
                      <c:pt idx="6269">
                        <c:v>1.6644999999999983E-2</c:v>
                      </c:pt>
                      <c:pt idx="6270">
                        <c:v>1.6622499999999981E-2</c:v>
                      </c:pt>
                      <c:pt idx="6271">
                        <c:v>1.6601499999999981E-2</c:v>
                      </c:pt>
                      <c:pt idx="6272">
                        <c:v>1.6580499999999981E-2</c:v>
                      </c:pt>
                      <c:pt idx="6273">
                        <c:v>1.6557999999999979E-2</c:v>
                      </c:pt>
                      <c:pt idx="6274">
                        <c:v>1.6536999999999979E-2</c:v>
                      </c:pt>
                      <c:pt idx="6275">
                        <c:v>1.6513999999999977E-2</c:v>
                      </c:pt>
                      <c:pt idx="6276">
                        <c:v>1.6491499999999978E-2</c:v>
                      </c:pt>
                      <c:pt idx="6277">
                        <c:v>1.6470499999999978E-2</c:v>
                      </c:pt>
                      <c:pt idx="6278">
                        <c:v>1.6448999999999978E-2</c:v>
                      </c:pt>
                      <c:pt idx="6279">
                        <c:v>1.6428999999999982E-2</c:v>
                      </c:pt>
                      <c:pt idx="6280">
                        <c:v>1.6407999999999978E-2</c:v>
                      </c:pt>
                      <c:pt idx="6281">
                        <c:v>1.6387999999999979E-2</c:v>
                      </c:pt>
                      <c:pt idx="6282">
                        <c:v>1.636799999999998E-2</c:v>
                      </c:pt>
                      <c:pt idx="6283">
                        <c:v>1.6347499999999984E-2</c:v>
                      </c:pt>
                      <c:pt idx="6284">
                        <c:v>1.6329499999999983E-2</c:v>
                      </c:pt>
                      <c:pt idx="6285">
                        <c:v>1.6311999999999986E-2</c:v>
                      </c:pt>
                      <c:pt idx="6286">
                        <c:v>1.6292499999999984E-2</c:v>
                      </c:pt>
                      <c:pt idx="6287">
                        <c:v>1.6273499999999982E-2</c:v>
                      </c:pt>
                      <c:pt idx="6288">
                        <c:v>1.6254499999999984E-2</c:v>
                      </c:pt>
                      <c:pt idx="6289">
                        <c:v>1.6236999999999981E-2</c:v>
                      </c:pt>
                      <c:pt idx="6290">
                        <c:v>1.6219999999999984E-2</c:v>
                      </c:pt>
                      <c:pt idx="6291">
                        <c:v>1.6201999999999984E-2</c:v>
                      </c:pt>
                      <c:pt idx="6292">
                        <c:v>1.6185499999999985E-2</c:v>
                      </c:pt>
                      <c:pt idx="6293">
                        <c:v>1.6170499999999983E-2</c:v>
                      </c:pt>
                      <c:pt idx="6294">
                        <c:v>1.6154999999999985E-2</c:v>
                      </c:pt>
                      <c:pt idx="6295">
                        <c:v>1.613849999999999E-2</c:v>
                      </c:pt>
                      <c:pt idx="6296">
                        <c:v>1.6123499999999992E-2</c:v>
                      </c:pt>
                      <c:pt idx="6297">
                        <c:v>1.6108499999999991E-2</c:v>
                      </c:pt>
                      <c:pt idx="6298">
                        <c:v>1.6093499999999993E-2</c:v>
                      </c:pt>
                      <c:pt idx="6299">
                        <c:v>1.6077499999999995E-2</c:v>
                      </c:pt>
                      <c:pt idx="6300">
                        <c:v>1.6061499999999996E-2</c:v>
                      </c:pt>
                      <c:pt idx="6301">
                        <c:v>1.6046499999999998E-2</c:v>
                      </c:pt>
                      <c:pt idx="6302">
                        <c:v>1.6031999999999998E-2</c:v>
                      </c:pt>
                      <c:pt idx="6303">
                        <c:v>1.60175E-2</c:v>
                      </c:pt>
                      <c:pt idx="6304">
                        <c:v>1.6001999999999999E-2</c:v>
                      </c:pt>
                      <c:pt idx="6305">
                        <c:v>1.5984499999999999E-2</c:v>
                      </c:pt>
                      <c:pt idx="6306">
                        <c:v>1.59685E-2</c:v>
                      </c:pt>
                      <c:pt idx="6307">
                        <c:v>1.5953000000000002E-2</c:v>
                      </c:pt>
                      <c:pt idx="6308">
                        <c:v>1.5937000000000003E-2</c:v>
                      </c:pt>
                      <c:pt idx="6309">
                        <c:v>1.5920500000000004E-2</c:v>
                      </c:pt>
                      <c:pt idx="6310">
                        <c:v>1.5906000000000003E-2</c:v>
                      </c:pt>
                      <c:pt idx="6311">
                        <c:v>1.5890500000000005E-2</c:v>
                      </c:pt>
                      <c:pt idx="6312">
                        <c:v>1.5875000000000007E-2</c:v>
                      </c:pt>
                      <c:pt idx="6313">
                        <c:v>1.5859000000000005E-2</c:v>
                      </c:pt>
                      <c:pt idx="6314">
                        <c:v>1.5843500000000007E-2</c:v>
                      </c:pt>
                      <c:pt idx="6315">
                        <c:v>1.5827500000000008E-2</c:v>
                      </c:pt>
                      <c:pt idx="6316">
                        <c:v>1.581150000000001E-2</c:v>
                      </c:pt>
                      <c:pt idx="6317">
                        <c:v>1.5796500000000012E-2</c:v>
                      </c:pt>
                      <c:pt idx="6318">
                        <c:v>1.5780000000000013E-2</c:v>
                      </c:pt>
                      <c:pt idx="6319">
                        <c:v>1.5764500000000015E-2</c:v>
                      </c:pt>
                      <c:pt idx="6320">
                        <c:v>1.5749500000000017E-2</c:v>
                      </c:pt>
                      <c:pt idx="6321">
                        <c:v>1.5735000000000016E-2</c:v>
                      </c:pt>
                      <c:pt idx="6322">
                        <c:v>1.572150000000002E-2</c:v>
                      </c:pt>
                      <c:pt idx="6323">
                        <c:v>1.570700000000002E-2</c:v>
                      </c:pt>
                      <c:pt idx="6324">
                        <c:v>1.569350000000002E-2</c:v>
                      </c:pt>
                      <c:pt idx="6325">
                        <c:v>1.5673000000000024E-2</c:v>
                      </c:pt>
                      <c:pt idx="6326">
                        <c:v>1.5654500000000023E-2</c:v>
                      </c:pt>
                      <c:pt idx="6327">
                        <c:v>1.563850000000002E-2</c:v>
                      </c:pt>
                      <c:pt idx="6328">
                        <c:v>1.5622500000000024E-2</c:v>
                      </c:pt>
                      <c:pt idx="6329">
                        <c:v>1.5607000000000022E-2</c:v>
                      </c:pt>
                      <c:pt idx="6330">
                        <c:v>1.5592500000000023E-2</c:v>
                      </c:pt>
                      <c:pt idx="6331">
                        <c:v>1.5578000000000021E-2</c:v>
                      </c:pt>
                      <c:pt idx="6332">
                        <c:v>1.5564500000000021E-2</c:v>
                      </c:pt>
                      <c:pt idx="6333">
                        <c:v>1.5551000000000021E-2</c:v>
                      </c:pt>
                      <c:pt idx="6334">
                        <c:v>1.5537500000000022E-2</c:v>
                      </c:pt>
                      <c:pt idx="6335">
                        <c:v>1.5523500000000023E-2</c:v>
                      </c:pt>
                      <c:pt idx="6336">
                        <c:v>1.5510500000000021E-2</c:v>
                      </c:pt>
                      <c:pt idx="6337">
                        <c:v>1.5496500000000019E-2</c:v>
                      </c:pt>
                      <c:pt idx="6338">
                        <c:v>1.5484500000000021E-2</c:v>
                      </c:pt>
                      <c:pt idx="6339">
                        <c:v>1.5472500000000021E-2</c:v>
                      </c:pt>
                      <c:pt idx="6340">
                        <c:v>1.5460000000000022E-2</c:v>
                      </c:pt>
                      <c:pt idx="6341">
                        <c:v>1.5449000000000023E-2</c:v>
                      </c:pt>
                      <c:pt idx="6342">
                        <c:v>1.543700000000002E-2</c:v>
                      </c:pt>
                      <c:pt idx="6343">
                        <c:v>1.5425000000000017E-2</c:v>
                      </c:pt>
                      <c:pt idx="6344">
                        <c:v>1.5413500000000017E-2</c:v>
                      </c:pt>
                      <c:pt idx="6345">
                        <c:v>1.5403000000000017E-2</c:v>
                      </c:pt>
                      <c:pt idx="6346">
                        <c:v>1.5393500000000015E-2</c:v>
                      </c:pt>
                      <c:pt idx="6347">
                        <c:v>1.5382500000000012E-2</c:v>
                      </c:pt>
                      <c:pt idx="6348">
                        <c:v>1.5371000000000013E-2</c:v>
                      </c:pt>
                      <c:pt idx="6349">
                        <c:v>1.5360000000000014E-2</c:v>
                      </c:pt>
                      <c:pt idx="6350">
                        <c:v>1.5348500000000017E-2</c:v>
                      </c:pt>
                      <c:pt idx="6351">
                        <c:v>1.5338500000000015E-2</c:v>
                      </c:pt>
                      <c:pt idx="6352">
                        <c:v>1.5328500000000012E-2</c:v>
                      </c:pt>
                      <c:pt idx="6353">
                        <c:v>1.5318000000000012E-2</c:v>
                      </c:pt>
                      <c:pt idx="6354">
                        <c:v>1.5308000000000011E-2</c:v>
                      </c:pt>
                      <c:pt idx="6355">
                        <c:v>1.5297500000000006E-2</c:v>
                      </c:pt>
                      <c:pt idx="6356">
                        <c:v>1.5288000000000008E-2</c:v>
                      </c:pt>
                      <c:pt idx="6357">
                        <c:v>1.5278000000000003E-2</c:v>
                      </c:pt>
                      <c:pt idx="6358">
                        <c:v>1.5267000000000005E-2</c:v>
                      </c:pt>
                      <c:pt idx="6359">
                        <c:v>1.5256999999999998E-2</c:v>
                      </c:pt>
                      <c:pt idx="6360">
                        <c:v>1.5245999999999999E-2</c:v>
                      </c:pt>
                      <c:pt idx="6361">
                        <c:v>1.5234999999999999E-2</c:v>
                      </c:pt>
                      <c:pt idx="6362">
                        <c:v>1.5224E-2</c:v>
                      </c:pt>
                      <c:pt idx="6363">
                        <c:v>1.52135E-2</c:v>
                      </c:pt>
                      <c:pt idx="6364">
                        <c:v>1.5200999999999994E-2</c:v>
                      </c:pt>
                      <c:pt idx="6365">
                        <c:v>1.5189999999999995E-2</c:v>
                      </c:pt>
                      <c:pt idx="6366">
                        <c:v>1.5178999999999991E-2</c:v>
                      </c:pt>
                      <c:pt idx="6367">
                        <c:v>1.5166499999999992E-2</c:v>
                      </c:pt>
                      <c:pt idx="6368">
                        <c:v>1.5154499999999989E-2</c:v>
                      </c:pt>
                      <c:pt idx="6369">
                        <c:v>1.5142499999999988E-2</c:v>
                      </c:pt>
                      <c:pt idx="6370">
                        <c:v>1.5129499999999988E-2</c:v>
                      </c:pt>
                      <c:pt idx="6371">
                        <c:v>1.5117499999999985E-2</c:v>
                      </c:pt>
                      <c:pt idx="6372">
                        <c:v>1.5105499999999989E-2</c:v>
                      </c:pt>
                      <c:pt idx="6373">
                        <c:v>1.5092999999999985E-2</c:v>
                      </c:pt>
                      <c:pt idx="6374">
                        <c:v>1.5080499999999988E-2</c:v>
                      </c:pt>
                      <c:pt idx="6375">
                        <c:v>1.5067499999999989E-2</c:v>
                      </c:pt>
                      <c:pt idx="6376">
                        <c:v>1.5055499999999991E-2</c:v>
                      </c:pt>
                      <c:pt idx="6377">
                        <c:v>1.5042999999999987E-2</c:v>
                      </c:pt>
                      <c:pt idx="6378">
                        <c:v>1.503199999999999E-2</c:v>
                      </c:pt>
                      <c:pt idx="6379">
                        <c:v>1.5020999999999986E-2</c:v>
                      </c:pt>
                      <c:pt idx="6380">
                        <c:v>1.5010499999999987E-2</c:v>
                      </c:pt>
                      <c:pt idx="6381">
                        <c:v>1.5000999999999987E-2</c:v>
                      </c:pt>
                      <c:pt idx="6382">
                        <c:v>1.4991499999999982E-2</c:v>
                      </c:pt>
                      <c:pt idx="6383">
                        <c:v>1.4982499999999985E-2</c:v>
                      </c:pt>
                      <c:pt idx="6384">
                        <c:v>1.4974499999999981E-2</c:v>
                      </c:pt>
                      <c:pt idx="6385">
                        <c:v>1.496649999999998E-2</c:v>
                      </c:pt>
                      <c:pt idx="6386">
                        <c:v>1.4959999999999982E-2</c:v>
                      </c:pt>
                      <c:pt idx="6387">
                        <c:v>1.495249999999998E-2</c:v>
                      </c:pt>
                      <c:pt idx="6388">
                        <c:v>1.4946999999999981E-2</c:v>
                      </c:pt>
                      <c:pt idx="6389">
                        <c:v>1.4941999999999978E-2</c:v>
                      </c:pt>
                      <c:pt idx="6390">
                        <c:v>1.4937999999999976E-2</c:v>
                      </c:pt>
                      <c:pt idx="6391">
                        <c:v>1.4934499999999976E-2</c:v>
                      </c:pt>
                      <c:pt idx="6392">
                        <c:v>1.4931499999999976E-2</c:v>
                      </c:pt>
                      <c:pt idx="6393">
                        <c:v>1.4929999999999973E-2</c:v>
                      </c:pt>
                      <c:pt idx="6394">
                        <c:v>1.4928499999999973E-2</c:v>
                      </c:pt>
                      <c:pt idx="6395">
                        <c:v>1.4926499999999971E-2</c:v>
                      </c:pt>
                      <c:pt idx="6396">
                        <c:v>1.4924499999999973E-2</c:v>
                      </c:pt>
                      <c:pt idx="6397">
                        <c:v>1.4922999999999973E-2</c:v>
                      </c:pt>
                      <c:pt idx="6398">
                        <c:v>1.492049999999997E-2</c:v>
                      </c:pt>
                      <c:pt idx="6399">
                        <c:v>1.4919499999999969E-2</c:v>
                      </c:pt>
                      <c:pt idx="6400">
                        <c:v>1.4917999999999966E-2</c:v>
                      </c:pt>
                      <c:pt idx="6401">
                        <c:v>1.4917499999999966E-2</c:v>
                      </c:pt>
                      <c:pt idx="6402">
                        <c:v>1.4914999999999963E-2</c:v>
                      </c:pt>
                      <c:pt idx="6403">
                        <c:v>1.4912499999999962E-2</c:v>
                      </c:pt>
                      <c:pt idx="6404">
                        <c:v>1.4909499999999963E-2</c:v>
                      </c:pt>
                      <c:pt idx="6405">
                        <c:v>1.4907999999999959E-2</c:v>
                      </c:pt>
                      <c:pt idx="6406">
                        <c:v>1.490499999999996E-2</c:v>
                      </c:pt>
                      <c:pt idx="6407">
                        <c:v>1.4901499999999956E-2</c:v>
                      </c:pt>
                      <c:pt idx="6408">
                        <c:v>1.489849999999996E-2</c:v>
                      </c:pt>
                      <c:pt idx="6409">
                        <c:v>1.489499999999996E-2</c:v>
                      </c:pt>
                      <c:pt idx="6410">
                        <c:v>1.4891999999999963E-2</c:v>
                      </c:pt>
                      <c:pt idx="6411">
                        <c:v>1.4887499999999963E-2</c:v>
                      </c:pt>
                      <c:pt idx="6412">
                        <c:v>1.4883999999999963E-2</c:v>
                      </c:pt>
                      <c:pt idx="6413">
                        <c:v>1.4879999999999964E-2</c:v>
                      </c:pt>
                      <c:pt idx="6414">
                        <c:v>1.4875499999999969E-2</c:v>
                      </c:pt>
                      <c:pt idx="6415">
                        <c:v>1.4871999999999967E-2</c:v>
                      </c:pt>
                      <c:pt idx="6416">
                        <c:v>1.4867499999999969E-2</c:v>
                      </c:pt>
                      <c:pt idx="6417">
                        <c:v>1.4863499999999972E-2</c:v>
                      </c:pt>
                      <c:pt idx="6418">
                        <c:v>1.485949999999997E-2</c:v>
                      </c:pt>
                      <c:pt idx="6419">
                        <c:v>1.4854999999999972E-2</c:v>
                      </c:pt>
                      <c:pt idx="6420">
                        <c:v>1.4850999999999974E-2</c:v>
                      </c:pt>
                      <c:pt idx="6421">
                        <c:v>1.4846999999999975E-2</c:v>
                      </c:pt>
                      <c:pt idx="6422">
                        <c:v>1.4841999999999977E-2</c:v>
                      </c:pt>
                      <c:pt idx="6423">
                        <c:v>1.4838499999999982E-2</c:v>
                      </c:pt>
                      <c:pt idx="6424">
                        <c:v>1.4834499999999981E-2</c:v>
                      </c:pt>
                      <c:pt idx="6425">
                        <c:v>1.4830999999999983E-2</c:v>
                      </c:pt>
                      <c:pt idx="6426">
                        <c:v>1.4827499999999983E-2</c:v>
                      </c:pt>
                      <c:pt idx="6427">
                        <c:v>1.4824499999999985E-2</c:v>
                      </c:pt>
                      <c:pt idx="6428">
                        <c:v>1.4821499999999986E-2</c:v>
                      </c:pt>
                      <c:pt idx="6429">
                        <c:v>1.4818999999999988E-2</c:v>
                      </c:pt>
                      <c:pt idx="6430">
                        <c:v>1.4816499999999989E-2</c:v>
                      </c:pt>
                      <c:pt idx="6431">
                        <c:v>1.4814999999999991E-2</c:v>
                      </c:pt>
                      <c:pt idx="6432">
                        <c:v>1.4812999999999991E-2</c:v>
                      </c:pt>
                      <c:pt idx="6433">
                        <c:v>1.4811499999999991E-2</c:v>
                      </c:pt>
                      <c:pt idx="6434">
                        <c:v>1.4809999999999992E-2</c:v>
                      </c:pt>
                      <c:pt idx="6435">
                        <c:v>1.4808999999999992E-2</c:v>
                      </c:pt>
                      <c:pt idx="6436">
                        <c:v>1.4807499999999991E-2</c:v>
                      </c:pt>
                      <c:pt idx="6437">
                        <c:v>1.480699999999999E-2</c:v>
                      </c:pt>
                      <c:pt idx="6438">
                        <c:v>1.4805999999999988E-2</c:v>
                      </c:pt>
                      <c:pt idx="6439">
                        <c:v>1.4804999999999988E-2</c:v>
                      </c:pt>
                      <c:pt idx="6440">
                        <c:v>1.480349999999999E-2</c:v>
                      </c:pt>
                      <c:pt idx="6441">
                        <c:v>1.4803999999999989E-2</c:v>
                      </c:pt>
                      <c:pt idx="6442">
                        <c:v>1.4804499999999988E-2</c:v>
                      </c:pt>
                      <c:pt idx="6443">
                        <c:v>1.4805999999999986E-2</c:v>
                      </c:pt>
                      <c:pt idx="6444">
                        <c:v>1.4807999999999986E-2</c:v>
                      </c:pt>
                      <c:pt idx="6445">
                        <c:v>1.4809999999999985E-2</c:v>
                      </c:pt>
                      <c:pt idx="6446">
                        <c:v>1.4811999999999983E-2</c:v>
                      </c:pt>
                      <c:pt idx="6447">
                        <c:v>1.4814999999999983E-2</c:v>
                      </c:pt>
                      <c:pt idx="6448">
                        <c:v>1.4817499999999983E-2</c:v>
                      </c:pt>
                      <c:pt idx="6449">
                        <c:v>1.4819999999999984E-2</c:v>
                      </c:pt>
                      <c:pt idx="6450">
                        <c:v>1.4822999999999982E-2</c:v>
                      </c:pt>
                      <c:pt idx="6451">
                        <c:v>1.4825999999999982E-2</c:v>
                      </c:pt>
                      <c:pt idx="6452">
                        <c:v>1.4828499999999981E-2</c:v>
                      </c:pt>
                      <c:pt idx="6453">
                        <c:v>1.4831999999999981E-2</c:v>
                      </c:pt>
                      <c:pt idx="6454">
                        <c:v>1.4836999999999982E-2</c:v>
                      </c:pt>
                      <c:pt idx="6455">
                        <c:v>1.4840499999999986E-2</c:v>
                      </c:pt>
                      <c:pt idx="6456">
                        <c:v>1.4845999999999984E-2</c:v>
                      </c:pt>
                      <c:pt idx="6457">
                        <c:v>1.4850999999999982E-2</c:v>
                      </c:pt>
                      <c:pt idx="6458">
                        <c:v>1.4856499999999986E-2</c:v>
                      </c:pt>
                      <c:pt idx="6459">
                        <c:v>1.4861999999999985E-2</c:v>
                      </c:pt>
                      <c:pt idx="6460">
                        <c:v>1.4866499999999984E-2</c:v>
                      </c:pt>
                      <c:pt idx="6461">
                        <c:v>1.4871499999999989E-2</c:v>
                      </c:pt>
                      <c:pt idx="6462">
                        <c:v>1.4875999999999986E-2</c:v>
                      </c:pt>
                      <c:pt idx="6463">
                        <c:v>1.4878499999999987E-2</c:v>
                      </c:pt>
                      <c:pt idx="6464">
                        <c:v>1.488149999999999E-2</c:v>
                      </c:pt>
                      <c:pt idx="6465">
                        <c:v>1.4883499999999992E-2</c:v>
                      </c:pt>
                      <c:pt idx="6466">
                        <c:v>1.4885999999999995E-2</c:v>
                      </c:pt>
                      <c:pt idx="6467">
                        <c:v>1.4885999999999993E-2</c:v>
                      </c:pt>
                      <c:pt idx="6468">
                        <c:v>1.4887999999999997E-2</c:v>
                      </c:pt>
                      <c:pt idx="6469">
                        <c:v>1.4887999999999997E-2</c:v>
                      </c:pt>
                      <c:pt idx="6470">
                        <c:v>1.4889999999999997E-2</c:v>
                      </c:pt>
                      <c:pt idx="6471">
                        <c:v>1.4891999999999996E-2</c:v>
                      </c:pt>
                      <c:pt idx="6472">
                        <c:v>1.4892999999999997E-2</c:v>
                      </c:pt>
                      <c:pt idx="6473">
                        <c:v>1.4894499999999998E-2</c:v>
                      </c:pt>
                      <c:pt idx="6474">
                        <c:v>1.4894499999999998E-2</c:v>
                      </c:pt>
                      <c:pt idx="6475">
                        <c:v>1.4895499999999997E-2</c:v>
                      </c:pt>
                      <c:pt idx="6476">
                        <c:v>1.4895999999999996E-2</c:v>
                      </c:pt>
                      <c:pt idx="6477">
                        <c:v>1.4895999999999998E-2</c:v>
                      </c:pt>
                      <c:pt idx="6478">
                        <c:v>1.48965E-2</c:v>
                      </c:pt>
                      <c:pt idx="6479">
                        <c:v>1.4897499999999998E-2</c:v>
                      </c:pt>
                      <c:pt idx="6480">
                        <c:v>1.4898499999999995E-2</c:v>
                      </c:pt>
                      <c:pt idx="6481">
                        <c:v>1.4898999999999996E-2</c:v>
                      </c:pt>
                      <c:pt idx="6482">
                        <c:v>1.4898999999999997E-2</c:v>
                      </c:pt>
                      <c:pt idx="6483">
                        <c:v>1.4899999999999995E-2</c:v>
                      </c:pt>
                      <c:pt idx="6484">
                        <c:v>1.4899999999999998E-2</c:v>
                      </c:pt>
                      <c:pt idx="6485">
                        <c:v>1.4899999999999998E-2</c:v>
                      </c:pt>
                      <c:pt idx="6486">
                        <c:v>1.4900499999999997E-2</c:v>
                      </c:pt>
                      <c:pt idx="6487">
                        <c:v>1.4901999999999993E-2</c:v>
                      </c:pt>
                      <c:pt idx="6488">
                        <c:v>1.4899999999999993E-2</c:v>
                      </c:pt>
                      <c:pt idx="6489">
                        <c:v>1.4900499999999994E-2</c:v>
                      </c:pt>
                      <c:pt idx="6490">
                        <c:v>1.4900499999999992E-2</c:v>
                      </c:pt>
                      <c:pt idx="6491">
                        <c:v>1.4900999999999992E-2</c:v>
                      </c:pt>
                      <c:pt idx="6492">
                        <c:v>1.4900499999999992E-2</c:v>
                      </c:pt>
                      <c:pt idx="6493">
                        <c:v>1.4900999999999992E-2</c:v>
                      </c:pt>
                      <c:pt idx="6494">
                        <c:v>1.4901499999999991E-2</c:v>
                      </c:pt>
                      <c:pt idx="6495">
                        <c:v>1.4931999999999994E-2</c:v>
                      </c:pt>
                      <c:pt idx="6496">
                        <c:v>1.4962499999999997E-2</c:v>
                      </c:pt>
                      <c:pt idx="6497">
                        <c:v>1.4992499999999997E-2</c:v>
                      </c:pt>
                      <c:pt idx="6498">
                        <c:v>1.5022999999999998E-2</c:v>
                      </c:pt>
                      <c:pt idx="6499">
                        <c:v>1.5054499999999997E-2</c:v>
                      </c:pt>
                      <c:pt idx="6500">
                        <c:v>1.5102499999999996E-2</c:v>
                      </c:pt>
                      <c:pt idx="6501">
                        <c:v>1.5131499999999997E-2</c:v>
                      </c:pt>
                      <c:pt idx="6502">
                        <c:v>1.5164E-2</c:v>
                      </c:pt>
                      <c:pt idx="6503">
                        <c:v>1.5196999999999999E-2</c:v>
                      </c:pt>
                      <c:pt idx="6504">
                        <c:v>1.5228499999999999E-2</c:v>
                      </c:pt>
                      <c:pt idx="6505">
                        <c:v>1.5263000000000001E-2</c:v>
                      </c:pt>
                      <c:pt idx="6506">
                        <c:v>1.5296499999999999E-2</c:v>
                      </c:pt>
                      <c:pt idx="6507">
                        <c:v>1.5330000000000002E-2</c:v>
                      </c:pt>
                      <c:pt idx="6508">
                        <c:v>1.5364000000000003E-2</c:v>
                      </c:pt>
                      <c:pt idx="6509">
                        <c:v>1.5399000000000003E-2</c:v>
                      </c:pt>
                      <c:pt idx="6510">
                        <c:v>1.5432000000000003E-2</c:v>
                      </c:pt>
                      <c:pt idx="6511">
                        <c:v>1.5466500000000003E-2</c:v>
                      </c:pt>
                      <c:pt idx="6512">
                        <c:v>1.5500500000000004E-2</c:v>
                      </c:pt>
                      <c:pt idx="6513">
                        <c:v>1.5536000000000003E-2</c:v>
                      </c:pt>
                      <c:pt idx="6514">
                        <c:v>1.5571500000000005E-2</c:v>
                      </c:pt>
                      <c:pt idx="6515">
                        <c:v>1.5606500000000002E-2</c:v>
                      </c:pt>
                      <c:pt idx="6516">
                        <c:v>1.5641000000000002E-2</c:v>
                      </c:pt>
                      <c:pt idx="6517">
                        <c:v>1.5675500000000005E-2</c:v>
                      </c:pt>
                      <c:pt idx="6518">
                        <c:v>1.5710500000000002E-2</c:v>
                      </c:pt>
                      <c:pt idx="6519">
                        <c:v>1.5745000000000006E-2</c:v>
                      </c:pt>
                      <c:pt idx="6520">
                        <c:v>1.5778E-2</c:v>
                      </c:pt>
                      <c:pt idx="6521">
                        <c:v>1.5812000000000003E-2</c:v>
                      </c:pt>
                      <c:pt idx="6522">
                        <c:v>1.5844500000000004E-2</c:v>
                      </c:pt>
                      <c:pt idx="6523">
                        <c:v>1.5878000000000003E-2</c:v>
                      </c:pt>
                      <c:pt idx="6524">
                        <c:v>1.5909500000000004E-2</c:v>
                      </c:pt>
                      <c:pt idx="6525">
                        <c:v>1.5948000000000004E-2</c:v>
                      </c:pt>
                      <c:pt idx="6526">
                        <c:v>1.5985000000000003E-2</c:v>
                      </c:pt>
                      <c:pt idx="6527">
                        <c:v>1.6020000000000006E-2</c:v>
                      </c:pt>
                      <c:pt idx="6528">
                        <c:v>1.6055500000000004E-2</c:v>
                      </c:pt>
                      <c:pt idx="6529">
                        <c:v>1.6090500000000004E-2</c:v>
                      </c:pt>
                      <c:pt idx="6530">
                        <c:v>1.6124000000000003E-2</c:v>
                      </c:pt>
                      <c:pt idx="6531">
                        <c:v>1.6157500000000002E-2</c:v>
                      </c:pt>
                      <c:pt idx="6532">
                        <c:v>1.61875E-2</c:v>
                      </c:pt>
                      <c:pt idx="6533">
                        <c:v>1.6217500000000003E-2</c:v>
                      </c:pt>
                      <c:pt idx="6534">
                        <c:v>1.6247000000000001E-2</c:v>
                      </c:pt>
                      <c:pt idx="6535">
                        <c:v>1.6277E-2</c:v>
                      </c:pt>
                      <c:pt idx="6536">
                        <c:v>1.6306500000000002E-2</c:v>
                      </c:pt>
                      <c:pt idx="6537">
                        <c:v>1.6335499999999999E-2</c:v>
                      </c:pt>
                      <c:pt idx="6538">
                        <c:v>1.6364500000000001E-2</c:v>
                      </c:pt>
                      <c:pt idx="6539">
                        <c:v>1.6394499999999999E-2</c:v>
                      </c:pt>
                      <c:pt idx="6540">
                        <c:v>1.6423999999999998E-2</c:v>
                      </c:pt>
                      <c:pt idx="6541">
                        <c:v>1.6454999999999997E-2</c:v>
                      </c:pt>
                      <c:pt idx="6542">
                        <c:v>1.6485499999999997E-2</c:v>
                      </c:pt>
                      <c:pt idx="6543">
                        <c:v>1.6515999999999996E-2</c:v>
                      </c:pt>
                      <c:pt idx="6544">
                        <c:v>1.6545999999999998E-2</c:v>
                      </c:pt>
                      <c:pt idx="6545">
                        <c:v>1.6571499999999996E-2</c:v>
                      </c:pt>
                      <c:pt idx="6546">
                        <c:v>1.6598499999999999E-2</c:v>
                      </c:pt>
                      <c:pt idx="6547">
                        <c:v>1.6625999999999995E-2</c:v>
                      </c:pt>
                      <c:pt idx="6548">
                        <c:v>1.6652999999999994E-2</c:v>
                      </c:pt>
                      <c:pt idx="6549">
                        <c:v>1.6679499999999993E-2</c:v>
                      </c:pt>
                      <c:pt idx="6550">
                        <c:v>1.6706999999999993E-2</c:v>
                      </c:pt>
                      <c:pt idx="6551">
                        <c:v>1.6734499999999992E-2</c:v>
                      </c:pt>
                      <c:pt idx="6552">
                        <c:v>1.6760999999999991E-2</c:v>
                      </c:pt>
                      <c:pt idx="6553">
                        <c:v>1.6788499999999994E-2</c:v>
                      </c:pt>
                      <c:pt idx="6554">
                        <c:v>1.6815499999999994E-2</c:v>
                      </c:pt>
                      <c:pt idx="6555">
                        <c:v>1.6842499999999993E-2</c:v>
                      </c:pt>
                      <c:pt idx="6556">
                        <c:v>1.6869499999999992E-2</c:v>
                      </c:pt>
                      <c:pt idx="6557">
                        <c:v>1.6896499999999995E-2</c:v>
                      </c:pt>
                      <c:pt idx="6558">
                        <c:v>1.6922999999999994E-2</c:v>
                      </c:pt>
                      <c:pt idx="6559">
                        <c:v>1.6949999999999993E-2</c:v>
                      </c:pt>
                      <c:pt idx="6560">
                        <c:v>1.6975999999999995E-2</c:v>
                      </c:pt>
                      <c:pt idx="6561">
                        <c:v>1.7003999999999991E-2</c:v>
                      </c:pt>
                      <c:pt idx="6562">
                        <c:v>1.7030499999999994E-2</c:v>
                      </c:pt>
                      <c:pt idx="6563">
                        <c:v>1.7055499999999991E-2</c:v>
                      </c:pt>
                      <c:pt idx="6564">
                        <c:v>1.708249999999999E-2</c:v>
                      </c:pt>
                      <c:pt idx="6565">
                        <c:v>1.7112499999999989E-2</c:v>
                      </c:pt>
                      <c:pt idx="6566">
                        <c:v>1.7141999999999987E-2</c:v>
                      </c:pt>
                      <c:pt idx="6567">
                        <c:v>1.7170999999999985E-2</c:v>
                      </c:pt>
                      <c:pt idx="6568">
                        <c:v>1.7199499999999986E-2</c:v>
                      </c:pt>
                      <c:pt idx="6569">
                        <c:v>1.7228499999999983E-2</c:v>
                      </c:pt>
                      <c:pt idx="6570">
                        <c:v>1.7257999999999985E-2</c:v>
                      </c:pt>
                      <c:pt idx="6571">
                        <c:v>1.7286499999999986E-2</c:v>
                      </c:pt>
                      <c:pt idx="6572">
                        <c:v>1.7315499999999987E-2</c:v>
                      </c:pt>
                      <c:pt idx="6573">
                        <c:v>1.7344499999999985E-2</c:v>
                      </c:pt>
                      <c:pt idx="6574">
                        <c:v>1.7373999999999987E-2</c:v>
                      </c:pt>
                      <c:pt idx="6575">
                        <c:v>1.7403499999999981E-2</c:v>
                      </c:pt>
                      <c:pt idx="6576">
                        <c:v>1.7432499999999983E-2</c:v>
                      </c:pt>
                      <c:pt idx="6577">
                        <c:v>1.7461499999999984E-2</c:v>
                      </c:pt>
                      <c:pt idx="6578">
                        <c:v>1.7489999999999985E-2</c:v>
                      </c:pt>
                      <c:pt idx="6579">
                        <c:v>1.7515999999999983E-2</c:v>
                      </c:pt>
                      <c:pt idx="6580">
                        <c:v>1.7543999999999983E-2</c:v>
                      </c:pt>
                      <c:pt idx="6581">
                        <c:v>1.7569999999999985E-2</c:v>
                      </c:pt>
                      <c:pt idx="6582">
                        <c:v>1.7597999999999989E-2</c:v>
                      </c:pt>
                      <c:pt idx="6583">
                        <c:v>1.7622999999999986E-2</c:v>
                      </c:pt>
                      <c:pt idx="6584">
                        <c:v>1.7647999999999987E-2</c:v>
                      </c:pt>
                      <c:pt idx="6585">
                        <c:v>1.7668999999999987E-2</c:v>
                      </c:pt>
                      <c:pt idx="6586">
                        <c:v>1.7690999999999991E-2</c:v>
                      </c:pt>
                      <c:pt idx="6587">
                        <c:v>1.7712999999999989E-2</c:v>
                      </c:pt>
                      <c:pt idx="6588">
                        <c:v>1.7733499999999989E-2</c:v>
                      </c:pt>
                      <c:pt idx="6589">
                        <c:v>1.7753499999999988E-2</c:v>
                      </c:pt>
                      <c:pt idx="6590">
                        <c:v>1.777249999999999E-2</c:v>
                      </c:pt>
                      <c:pt idx="6591">
                        <c:v>1.7789499999999993E-2</c:v>
                      </c:pt>
                      <c:pt idx="6592">
                        <c:v>1.7806499999999992E-2</c:v>
                      </c:pt>
                      <c:pt idx="6593">
                        <c:v>1.7821999999999994E-2</c:v>
                      </c:pt>
                      <c:pt idx="6594">
                        <c:v>1.7837499999999996E-2</c:v>
                      </c:pt>
                      <c:pt idx="6595">
                        <c:v>1.7852999999999994E-2</c:v>
                      </c:pt>
                      <c:pt idx="6596">
                        <c:v>1.7867999999999998E-2</c:v>
                      </c:pt>
                      <c:pt idx="6597">
                        <c:v>1.7881499999999998E-2</c:v>
                      </c:pt>
                      <c:pt idx="6598">
                        <c:v>1.7895499999999998E-2</c:v>
                      </c:pt>
                      <c:pt idx="6599">
                        <c:v>1.7906999999999996E-2</c:v>
                      </c:pt>
                      <c:pt idx="6600">
                        <c:v>1.7919499999999994E-2</c:v>
                      </c:pt>
                      <c:pt idx="6601">
                        <c:v>1.79315E-2</c:v>
                      </c:pt>
                      <c:pt idx="6602">
                        <c:v>1.7944499999999999E-2</c:v>
                      </c:pt>
                      <c:pt idx="6603">
                        <c:v>1.7959000000000003E-2</c:v>
                      </c:pt>
                      <c:pt idx="6604">
                        <c:v>1.7973000000000003E-2</c:v>
                      </c:pt>
                      <c:pt idx="6605">
                        <c:v>1.7987000000000003E-2</c:v>
                      </c:pt>
                      <c:pt idx="6606">
                        <c:v>1.8002000000000004E-2</c:v>
                      </c:pt>
                      <c:pt idx="6607">
                        <c:v>1.8016500000000005E-2</c:v>
                      </c:pt>
                      <c:pt idx="6608">
                        <c:v>1.8032000000000006E-2</c:v>
                      </c:pt>
                      <c:pt idx="6609">
                        <c:v>1.8049000000000006E-2</c:v>
                      </c:pt>
                      <c:pt idx="6610">
                        <c:v>1.8065500000000005E-2</c:v>
                      </c:pt>
                      <c:pt idx="6611">
                        <c:v>1.8084000000000006E-2</c:v>
                      </c:pt>
                      <c:pt idx="6612">
                        <c:v>1.810200000000001E-2</c:v>
                      </c:pt>
                      <c:pt idx="6613">
                        <c:v>1.8119500000000007E-2</c:v>
                      </c:pt>
                      <c:pt idx="6614">
                        <c:v>1.8137500000000011E-2</c:v>
                      </c:pt>
                      <c:pt idx="6615">
                        <c:v>1.8157000000000013E-2</c:v>
                      </c:pt>
                      <c:pt idx="6616">
                        <c:v>1.8175500000000008E-2</c:v>
                      </c:pt>
                      <c:pt idx="6617">
                        <c:v>1.819550000000001E-2</c:v>
                      </c:pt>
                      <c:pt idx="6618">
                        <c:v>1.8215000000000009E-2</c:v>
                      </c:pt>
                      <c:pt idx="6619">
                        <c:v>1.8234000000000014E-2</c:v>
                      </c:pt>
                      <c:pt idx="6620">
                        <c:v>1.8253000000000009E-2</c:v>
                      </c:pt>
                      <c:pt idx="6621">
                        <c:v>1.8272000000000014E-2</c:v>
                      </c:pt>
                      <c:pt idx="6622">
                        <c:v>1.8291000000000012E-2</c:v>
                      </c:pt>
                      <c:pt idx="6623">
                        <c:v>1.8310000000000007E-2</c:v>
                      </c:pt>
                      <c:pt idx="6624">
                        <c:v>1.8329500000000012E-2</c:v>
                      </c:pt>
                      <c:pt idx="6625">
                        <c:v>1.834800000000001E-2</c:v>
                      </c:pt>
                      <c:pt idx="6626">
                        <c:v>1.8364500000000013E-2</c:v>
                      </c:pt>
                      <c:pt idx="6627">
                        <c:v>1.838250000000001E-2</c:v>
                      </c:pt>
                      <c:pt idx="6628">
                        <c:v>1.839950000000001E-2</c:v>
                      </c:pt>
                      <c:pt idx="6629">
                        <c:v>1.841700000000001E-2</c:v>
                      </c:pt>
                      <c:pt idx="6630">
                        <c:v>1.8434000000000009E-2</c:v>
                      </c:pt>
                      <c:pt idx="6631">
                        <c:v>1.8451500000000013E-2</c:v>
                      </c:pt>
                      <c:pt idx="6632">
                        <c:v>1.8468500000000013E-2</c:v>
                      </c:pt>
                      <c:pt idx="6633">
                        <c:v>1.8484000000000011E-2</c:v>
                      </c:pt>
                      <c:pt idx="6634">
                        <c:v>1.8500500000000013E-2</c:v>
                      </c:pt>
                      <c:pt idx="6635">
                        <c:v>1.8515500000000011E-2</c:v>
                      </c:pt>
                      <c:pt idx="6636">
                        <c:v>1.8531500000000013E-2</c:v>
                      </c:pt>
                      <c:pt idx="6637">
                        <c:v>1.8548000000000019E-2</c:v>
                      </c:pt>
                      <c:pt idx="6638">
                        <c:v>1.8565000000000016E-2</c:v>
                      </c:pt>
                      <c:pt idx="6639">
                        <c:v>1.8582000000000015E-2</c:v>
                      </c:pt>
                      <c:pt idx="6640">
                        <c:v>1.8600000000000016E-2</c:v>
                      </c:pt>
                      <c:pt idx="6641">
                        <c:v>1.8616500000000018E-2</c:v>
                      </c:pt>
                      <c:pt idx="6642">
                        <c:v>1.8632500000000017E-2</c:v>
                      </c:pt>
                      <c:pt idx="6643">
                        <c:v>1.8647500000000018E-2</c:v>
                      </c:pt>
                      <c:pt idx="6644">
                        <c:v>1.8663000000000016E-2</c:v>
                      </c:pt>
                      <c:pt idx="6645">
                        <c:v>1.8679000000000015E-2</c:v>
                      </c:pt>
                      <c:pt idx="6646">
                        <c:v>1.8696000000000018E-2</c:v>
                      </c:pt>
                      <c:pt idx="6647">
                        <c:v>1.8710500000000012E-2</c:v>
                      </c:pt>
                      <c:pt idx="6648">
                        <c:v>1.8726500000000014E-2</c:v>
                      </c:pt>
                      <c:pt idx="6649">
                        <c:v>1.8743000000000017E-2</c:v>
                      </c:pt>
                      <c:pt idx="6650">
                        <c:v>1.8760500000000017E-2</c:v>
                      </c:pt>
                      <c:pt idx="6651">
                        <c:v>1.877800000000002E-2</c:v>
                      </c:pt>
                      <c:pt idx="6652">
                        <c:v>1.8795000000000017E-2</c:v>
                      </c:pt>
                      <c:pt idx="6653">
                        <c:v>1.8812000000000016E-2</c:v>
                      </c:pt>
                      <c:pt idx="6654">
                        <c:v>1.8828500000000019E-2</c:v>
                      </c:pt>
                      <c:pt idx="6655">
                        <c:v>1.884750000000002E-2</c:v>
                      </c:pt>
                      <c:pt idx="6656">
                        <c:v>1.8865000000000017E-2</c:v>
                      </c:pt>
                      <c:pt idx="6657">
                        <c:v>1.8884500000000016E-2</c:v>
                      </c:pt>
                      <c:pt idx="6658">
                        <c:v>1.8902500000000017E-2</c:v>
                      </c:pt>
                      <c:pt idx="6659">
                        <c:v>1.892000000000002E-2</c:v>
                      </c:pt>
                      <c:pt idx="6660">
                        <c:v>1.8938500000000018E-2</c:v>
                      </c:pt>
                      <c:pt idx="6661">
                        <c:v>1.8957000000000016E-2</c:v>
                      </c:pt>
                      <c:pt idx="6662">
                        <c:v>1.8975500000000017E-2</c:v>
                      </c:pt>
                      <c:pt idx="6663">
                        <c:v>1.8997500000000018E-2</c:v>
                      </c:pt>
                      <c:pt idx="6664">
                        <c:v>1.9018500000000018E-2</c:v>
                      </c:pt>
                      <c:pt idx="6665">
                        <c:v>1.9040500000000016E-2</c:v>
                      </c:pt>
                      <c:pt idx="6666">
                        <c:v>1.9063000000000017E-2</c:v>
                      </c:pt>
                      <c:pt idx="6667">
                        <c:v>1.9087000000000014E-2</c:v>
                      </c:pt>
                      <c:pt idx="6668">
                        <c:v>1.9110000000000012E-2</c:v>
                      </c:pt>
                      <c:pt idx="6669">
                        <c:v>1.9133000000000015E-2</c:v>
                      </c:pt>
                      <c:pt idx="6670">
                        <c:v>1.9155000000000016E-2</c:v>
                      </c:pt>
                      <c:pt idx="6671">
                        <c:v>1.9201500000000017E-2</c:v>
                      </c:pt>
                      <c:pt idx="6672">
                        <c:v>1.9250000000000017E-2</c:v>
                      </c:pt>
                      <c:pt idx="6673">
                        <c:v>1.9297500000000016E-2</c:v>
                      </c:pt>
                      <c:pt idx="6674">
                        <c:v>1.9344500000000014E-2</c:v>
                      </c:pt>
                      <c:pt idx="6675">
                        <c:v>1.9392500000000021E-2</c:v>
                      </c:pt>
                      <c:pt idx="6676">
                        <c:v>1.9439500000000019E-2</c:v>
                      </c:pt>
                      <c:pt idx="6677">
                        <c:v>1.9486500000000018E-2</c:v>
                      </c:pt>
                      <c:pt idx="6678">
                        <c:v>1.9533500000000023E-2</c:v>
                      </c:pt>
                      <c:pt idx="6679">
                        <c:v>1.9579000000000017E-2</c:v>
                      </c:pt>
                      <c:pt idx="6680">
                        <c:v>1.9626000000000018E-2</c:v>
                      </c:pt>
                      <c:pt idx="6681">
                        <c:v>1.9671500000000019E-2</c:v>
                      </c:pt>
                      <c:pt idx="6682">
                        <c:v>1.971750000000002E-2</c:v>
                      </c:pt>
                      <c:pt idx="6683">
                        <c:v>1.976300000000002E-2</c:v>
                      </c:pt>
                      <c:pt idx="6684">
                        <c:v>1.9809000000000018E-2</c:v>
                      </c:pt>
                      <c:pt idx="6685">
                        <c:v>1.9854500000000018E-2</c:v>
                      </c:pt>
                      <c:pt idx="6686">
                        <c:v>1.9901000000000016E-2</c:v>
                      </c:pt>
                      <c:pt idx="6687">
                        <c:v>1.9945500000000019E-2</c:v>
                      </c:pt>
                      <c:pt idx="6688">
                        <c:v>1.9993500000000018E-2</c:v>
                      </c:pt>
                      <c:pt idx="6689">
                        <c:v>2.0039500000000019E-2</c:v>
                      </c:pt>
                      <c:pt idx="6690">
                        <c:v>2.008550000000002E-2</c:v>
                      </c:pt>
                      <c:pt idx="6691">
                        <c:v>2.0131500000000021E-2</c:v>
                      </c:pt>
                      <c:pt idx="6692">
                        <c:v>2.0177500000000018E-2</c:v>
                      </c:pt>
                      <c:pt idx="6693">
                        <c:v>2.0223000000000022E-2</c:v>
                      </c:pt>
                      <c:pt idx="6694">
                        <c:v>2.0268000000000019E-2</c:v>
                      </c:pt>
                      <c:pt idx="6695">
                        <c:v>2.0284000000000014E-2</c:v>
                      </c:pt>
                      <c:pt idx="6696">
                        <c:v>2.0299000000000008E-2</c:v>
                      </c:pt>
                      <c:pt idx="6697">
                        <c:v>2.0314000000000013E-2</c:v>
                      </c:pt>
                      <c:pt idx="6698">
                        <c:v>2.0330000000000011E-2</c:v>
                      </c:pt>
                      <c:pt idx="6699">
                        <c:v>2.0345500000000013E-2</c:v>
                      </c:pt>
                      <c:pt idx="6700">
                        <c:v>2.0345000000000009E-2</c:v>
                      </c:pt>
                      <c:pt idx="6701">
                        <c:v>2.0365000000000008E-2</c:v>
                      </c:pt>
                      <c:pt idx="6702">
                        <c:v>2.0381000000000003E-2</c:v>
                      </c:pt>
                      <c:pt idx="6703">
                        <c:v>2.0396000000000011E-2</c:v>
                      </c:pt>
                      <c:pt idx="6704">
                        <c:v>2.0413000000000004E-2</c:v>
                      </c:pt>
                      <c:pt idx="6705">
                        <c:v>2.0427500000000008E-2</c:v>
                      </c:pt>
                      <c:pt idx="6706">
                        <c:v>2.0443000000000003E-2</c:v>
                      </c:pt>
                      <c:pt idx="6707">
                        <c:v>2.0459500000000005E-2</c:v>
                      </c:pt>
                      <c:pt idx="6708">
                        <c:v>2.0476500000000005E-2</c:v>
                      </c:pt>
                      <c:pt idx="6709">
                        <c:v>2.0493500000000005E-2</c:v>
                      </c:pt>
                      <c:pt idx="6710">
                        <c:v>2.0511500000000002E-2</c:v>
                      </c:pt>
                      <c:pt idx="6711">
                        <c:v>2.0529500000000006E-2</c:v>
                      </c:pt>
                      <c:pt idx="6712">
                        <c:v>2.0548499999999997E-2</c:v>
                      </c:pt>
                      <c:pt idx="6713">
                        <c:v>2.0567500000000002E-2</c:v>
                      </c:pt>
                      <c:pt idx="6714">
                        <c:v>2.0584999999999999E-2</c:v>
                      </c:pt>
                      <c:pt idx="6715">
                        <c:v>2.0605499999999995E-2</c:v>
                      </c:pt>
                      <c:pt idx="6716">
                        <c:v>2.0625499999999995E-2</c:v>
                      </c:pt>
                      <c:pt idx="6717">
                        <c:v>2.0646499999999995E-2</c:v>
                      </c:pt>
                      <c:pt idx="6718">
                        <c:v>2.0666999999999991E-2</c:v>
                      </c:pt>
                      <c:pt idx="6719">
                        <c:v>2.0687499999999987E-2</c:v>
                      </c:pt>
                      <c:pt idx="6720">
                        <c:v>2.070749999999999E-2</c:v>
                      </c:pt>
                      <c:pt idx="6721">
                        <c:v>2.0724999999999993E-2</c:v>
                      </c:pt>
                      <c:pt idx="6722">
                        <c:v>2.0743499999999991E-2</c:v>
                      </c:pt>
                      <c:pt idx="6723">
                        <c:v>2.0761499999999988E-2</c:v>
                      </c:pt>
                      <c:pt idx="6724">
                        <c:v>2.078049999999999E-2</c:v>
                      </c:pt>
                      <c:pt idx="6725">
                        <c:v>2.0797499999999997E-2</c:v>
                      </c:pt>
                      <c:pt idx="6726">
                        <c:v>2.0814499999999993E-2</c:v>
                      </c:pt>
                      <c:pt idx="6727">
                        <c:v>2.0831499999999992E-2</c:v>
                      </c:pt>
                      <c:pt idx="6728">
                        <c:v>2.0848999999999989E-2</c:v>
                      </c:pt>
                      <c:pt idx="6729">
                        <c:v>2.0866499999999989E-2</c:v>
                      </c:pt>
                      <c:pt idx="6730">
                        <c:v>2.088449999999999E-2</c:v>
                      </c:pt>
                      <c:pt idx="6731">
                        <c:v>2.090199999999999E-2</c:v>
                      </c:pt>
                      <c:pt idx="6732">
                        <c:v>2.0923999999999988E-2</c:v>
                      </c:pt>
                      <c:pt idx="6733">
                        <c:v>2.0944499999999987E-2</c:v>
                      </c:pt>
                      <c:pt idx="6734">
                        <c:v>2.096449999999999E-2</c:v>
                      </c:pt>
                      <c:pt idx="6735">
                        <c:v>2.098499999999999E-2</c:v>
                      </c:pt>
                      <c:pt idx="6736">
                        <c:v>2.1005499999999989E-2</c:v>
                      </c:pt>
                      <c:pt idx="6737">
                        <c:v>2.102649999999999E-2</c:v>
                      </c:pt>
                      <c:pt idx="6738">
                        <c:v>2.1047499999999983E-2</c:v>
                      </c:pt>
                      <c:pt idx="6739">
                        <c:v>2.1066999999999982E-2</c:v>
                      </c:pt>
                      <c:pt idx="6740">
                        <c:v>2.108649999999998E-2</c:v>
                      </c:pt>
                      <c:pt idx="6741">
                        <c:v>2.1105999999999989E-2</c:v>
                      </c:pt>
                      <c:pt idx="6742">
                        <c:v>2.1125499999999988E-2</c:v>
                      </c:pt>
                      <c:pt idx="6743">
                        <c:v>2.1144999999999997E-2</c:v>
                      </c:pt>
                      <c:pt idx="6744">
                        <c:v>2.1165499999999993E-2</c:v>
                      </c:pt>
                      <c:pt idx="6745">
                        <c:v>2.1189999999999997E-2</c:v>
                      </c:pt>
                      <c:pt idx="6746">
                        <c:v>2.1212499999999999E-2</c:v>
                      </c:pt>
                      <c:pt idx="6747">
                        <c:v>2.1235999999999998E-2</c:v>
                      </c:pt>
                      <c:pt idx="6748">
                        <c:v>2.1260000000000005E-2</c:v>
                      </c:pt>
                      <c:pt idx="6749">
                        <c:v>2.1283499999999993E-2</c:v>
                      </c:pt>
                      <c:pt idx="6750">
                        <c:v>2.1307999999999997E-2</c:v>
                      </c:pt>
                      <c:pt idx="6751">
                        <c:v>2.1331999999999997E-2</c:v>
                      </c:pt>
                      <c:pt idx="6752">
                        <c:v>2.135649999999999E-2</c:v>
                      </c:pt>
                      <c:pt idx="6753">
                        <c:v>2.1381499999999994E-2</c:v>
                      </c:pt>
                      <c:pt idx="6754">
                        <c:v>2.1406000000000001E-2</c:v>
                      </c:pt>
                      <c:pt idx="6755">
                        <c:v>2.1430499999999998E-2</c:v>
                      </c:pt>
                      <c:pt idx="6756">
                        <c:v>2.1455000000000002E-2</c:v>
                      </c:pt>
                      <c:pt idx="6757">
                        <c:v>2.1480499999999996E-2</c:v>
                      </c:pt>
                      <c:pt idx="6758">
                        <c:v>2.15055E-2</c:v>
                      </c:pt>
                      <c:pt idx="6759">
                        <c:v>2.1530999999999995E-2</c:v>
                      </c:pt>
                      <c:pt idx="6760">
                        <c:v>2.1557499999999993E-2</c:v>
                      </c:pt>
                      <c:pt idx="6761">
                        <c:v>2.1582499999999991E-2</c:v>
                      </c:pt>
                      <c:pt idx="6762">
                        <c:v>2.1608999999999989E-2</c:v>
                      </c:pt>
                      <c:pt idx="6763">
                        <c:v>2.1637999999999987E-2</c:v>
                      </c:pt>
                      <c:pt idx="6764">
                        <c:v>2.1666499999999988E-2</c:v>
                      </c:pt>
                      <c:pt idx="6765">
                        <c:v>2.1690499999999991E-2</c:v>
                      </c:pt>
                      <c:pt idx="6766">
                        <c:v>2.1714999999999991E-2</c:v>
                      </c:pt>
                      <c:pt idx="6767">
                        <c:v>2.174099999999999E-2</c:v>
                      </c:pt>
                      <c:pt idx="6768">
                        <c:v>2.1766499999999987E-2</c:v>
                      </c:pt>
                      <c:pt idx="6769">
                        <c:v>2.1792499999999989E-2</c:v>
                      </c:pt>
                      <c:pt idx="6770">
                        <c:v>2.1818499999999991E-2</c:v>
                      </c:pt>
                      <c:pt idx="6771">
                        <c:v>2.1844499999999996E-2</c:v>
                      </c:pt>
                      <c:pt idx="6772">
                        <c:v>2.18695E-2</c:v>
                      </c:pt>
                      <c:pt idx="6773">
                        <c:v>2.1895999999999995E-2</c:v>
                      </c:pt>
                      <c:pt idx="6774">
                        <c:v>2.1921499999999997E-2</c:v>
                      </c:pt>
                      <c:pt idx="6775">
                        <c:v>2.1947000000000001E-2</c:v>
                      </c:pt>
                      <c:pt idx="6776">
                        <c:v>2.1972000000000002E-2</c:v>
                      </c:pt>
                      <c:pt idx="6777">
                        <c:v>2.1998000000000004E-2</c:v>
                      </c:pt>
                      <c:pt idx="6778">
                        <c:v>2.2022500000000004E-2</c:v>
                      </c:pt>
                      <c:pt idx="6779">
                        <c:v>2.2048500000000006E-2</c:v>
                      </c:pt>
                      <c:pt idx="6780">
                        <c:v>2.2072500000000005E-2</c:v>
                      </c:pt>
                      <c:pt idx="6781">
                        <c:v>2.2098000000000013E-2</c:v>
                      </c:pt>
                      <c:pt idx="6782">
                        <c:v>2.2121000000000012E-2</c:v>
                      </c:pt>
                      <c:pt idx="6783">
                        <c:v>2.2146500000000017E-2</c:v>
                      </c:pt>
                      <c:pt idx="6784">
                        <c:v>2.2171000000000021E-2</c:v>
                      </c:pt>
                      <c:pt idx="6785">
                        <c:v>2.2199500000000018E-2</c:v>
                      </c:pt>
                      <c:pt idx="6786">
                        <c:v>2.2225000000000019E-2</c:v>
                      </c:pt>
                      <c:pt idx="6787">
                        <c:v>2.2251000000000021E-2</c:v>
                      </c:pt>
                      <c:pt idx="6788">
                        <c:v>2.2276500000000022E-2</c:v>
                      </c:pt>
                      <c:pt idx="6789">
                        <c:v>2.2302000000000023E-2</c:v>
                      </c:pt>
                      <c:pt idx="6790">
                        <c:v>2.2327500000000021E-2</c:v>
                      </c:pt>
                      <c:pt idx="6791">
                        <c:v>2.235450000000002E-2</c:v>
                      </c:pt>
                      <c:pt idx="6792">
                        <c:v>2.2380000000000021E-2</c:v>
                      </c:pt>
                      <c:pt idx="6793">
                        <c:v>2.2406500000000024E-2</c:v>
                      </c:pt>
                      <c:pt idx="6794">
                        <c:v>2.2432500000000025E-2</c:v>
                      </c:pt>
                      <c:pt idx="6795">
                        <c:v>2.2459500000000025E-2</c:v>
                      </c:pt>
                      <c:pt idx="6796">
                        <c:v>2.2487500000000028E-2</c:v>
                      </c:pt>
                      <c:pt idx="6797">
                        <c:v>2.2516000000000033E-2</c:v>
                      </c:pt>
                      <c:pt idx="6798">
                        <c:v>2.2545500000000027E-2</c:v>
                      </c:pt>
                      <c:pt idx="6799">
                        <c:v>2.2576000000000027E-2</c:v>
                      </c:pt>
                      <c:pt idx="6800">
                        <c:v>2.2606000000000036E-2</c:v>
                      </c:pt>
                      <c:pt idx="6801">
                        <c:v>2.2636500000000028E-2</c:v>
                      </c:pt>
                      <c:pt idx="6802">
                        <c:v>2.266600000000003E-2</c:v>
                      </c:pt>
                      <c:pt idx="6803">
                        <c:v>2.2695500000000032E-2</c:v>
                      </c:pt>
                      <c:pt idx="6804">
                        <c:v>2.2726500000000031E-2</c:v>
                      </c:pt>
                      <c:pt idx="6805">
                        <c:v>2.2757500000000031E-2</c:v>
                      </c:pt>
                      <c:pt idx="6806">
                        <c:v>2.2788500000000024E-2</c:v>
                      </c:pt>
                      <c:pt idx="6807">
                        <c:v>2.2820000000000028E-2</c:v>
                      </c:pt>
                      <c:pt idx="6808">
                        <c:v>2.2851000000000031E-2</c:v>
                      </c:pt>
                      <c:pt idx="6809">
                        <c:v>2.2881500000000027E-2</c:v>
                      </c:pt>
                      <c:pt idx="6810">
                        <c:v>2.2913500000000028E-2</c:v>
                      </c:pt>
                      <c:pt idx="6811">
                        <c:v>2.2944500000000031E-2</c:v>
                      </c:pt>
                      <c:pt idx="6812">
                        <c:v>2.2975500000000024E-2</c:v>
                      </c:pt>
                      <c:pt idx="6813">
                        <c:v>2.300650000000002E-2</c:v>
                      </c:pt>
                      <c:pt idx="6814">
                        <c:v>2.303800000000002E-2</c:v>
                      </c:pt>
                      <c:pt idx="6815">
                        <c:v>2.306900000000002E-2</c:v>
                      </c:pt>
                      <c:pt idx="6816">
                        <c:v>2.3099500000000016E-2</c:v>
                      </c:pt>
                      <c:pt idx="6817">
                        <c:v>2.3129500000000022E-2</c:v>
                      </c:pt>
                      <c:pt idx="6818">
                        <c:v>2.3160000000000017E-2</c:v>
                      </c:pt>
                      <c:pt idx="6819">
                        <c:v>2.3191500000000021E-2</c:v>
                      </c:pt>
                      <c:pt idx="6820">
                        <c:v>2.3222500000000021E-2</c:v>
                      </c:pt>
                      <c:pt idx="6821">
                        <c:v>2.325250000000002E-2</c:v>
                      </c:pt>
                      <c:pt idx="6822">
                        <c:v>2.3284000000000016E-2</c:v>
                      </c:pt>
                      <c:pt idx="6823">
                        <c:v>2.3314500000000012E-2</c:v>
                      </c:pt>
                      <c:pt idx="6824">
                        <c:v>2.3344500000000008E-2</c:v>
                      </c:pt>
                      <c:pt idx="6825">
                        <c:v>2.3376000000000022E-2</c:v>
                      </c:pt>
                      <c:pt idx="6826">
                        <c:v>2.3409500000000017E-2</c:v>
                      </c:pt>
                      <c:pt idx="6827">
                        <c:v>2.3442000000000011E-2</c:v>
                      </c:pt>
                      <c:pt idx="6828">
                        <c:v>2.3474500000000016E-2</c:v>
                      </c:pt>
                      <c:pt idx="6829">
                        <c:v>2.350650000000002E-2</c:v>
                      </c:pt>
                      <c:pt idx="6830">
                        <c:v>2.3539000000000018E-2</c:v>
                      </c:pt>
                      <c:pt idx="6831">
                        <c:v>2.3570500000000019E-2</c:v>
                      </c:pt>
                      <c:pt idx="6832">
                        <c:v>2.3603500000000017E-2</c:v>
                      </c:pt>
                      <c:pt idx="6833">
                        <c:v>2.3636500000000015E-2</c:v>
                      </c:pt>
                      <c:pt idx="6834">
                        <c:v>2.3670000000000017E-2</c:v>
                      </c:pt>
                      <c:pt idx="6835">
                        <c:v>2.3704500000000017E-2</c:v>
                      </c:pt>
                      <c:pt idx="6836">
                        <c:v>2.3738000000000009E-2</c:v>
                      </c:pt>
                      <c:pt idx="6837">
                        <c:v>2.3772000000000012E-2</c:v>
                      </c:pt>
                      <c:pt idx="6838">
                        <c:v>2.380450000000001E-2</c:v>
                      </c:pt>
                      <c:pt idx="6839">
                        <c:v>2.3837500000000015E-2</c:v>
                      </c:pt>
                      <c:pt idx="6840">
                        <c:v>2.3870500000000013E-2</c:v>
                      </c:pt>
                      <c:pt idx="6841">
                        <c:v>2.3903500000000012E-2</c:v>
                      </c:pt>
                      <c:pt idx="6842">
                        <c:v>2.3938500000000015E-2</c:v>
                      </c:pt>
                      <c:pt idx="6843">
                        <c:v>2.3974000000000016E-2</c:v>
                      </c:pt>
                      <c:pt idx="6844">
                        <c:v>2.4008500000000019E-2</c:v>
                      </c:pt>
                      <c:pt idx="6845">
                        <c:v>2.404400000000002E-2</c:v>
                      </c:pt>
                      <c:pt idx="6846">
                        <c:v>2.407850000000002E-2</c:v>
                      </c:pt>
                      <c:pt idx="6847">
                        <c:v>2.4114500000000018E-2</c:v>
                      </c:pt>
                      <c:pt idx="6848">
                        <c:v>2.4150500000000016E-2</c:v>
                      </c:pt>
                      <c:pt idx="6849">
                        <c:v>2.4185500000000016E-2</c:v>
                      </c:pt>
                      <c:pt idx="6850">
                        <c:v>2.4220500000000013E-2</c:v>
                      </c:pt>
                      <c:pt idx="6851">
                        <c:v>2.425550000000002E-2</c:v>
                      </c:pt>
                      <c:pt idx="6852">
                        <c:v>2.4291000000000021E-2</c:v>
                      </c:pt>
                      <c:pt idx="6853">
                        <c:v>2.4326000000000021E-2</c:v>
                      </c:pt>
                      <c:pt idx="6854">
                        <c:v>2.4361500000000022E-2</c:v>
                      </c:pt>
                      <c:pt idx="6855">
                        <c:v>2.4395000000000024E-2</c:v>
                      </c:pt>
                      <c:pt idx="6856">
                        <c:v>2.4429000000000024E-2</c:v>
                      </c:pt>
                      <c:pt idx="6857">
                        <c:v>2.4461500000000021E-2</c:v>
                      </c:pt>
                      <c:pt idx="6858">
                        <c:v>2.4496000000000021E-2</c:v>
                      </c:pt>
                      <c:pt idx="6859">
                        <c:v>2.4530500000000021E-2</c:v>
                      </c:pt>
                      <c:pt idx="6860">
                        <c:v>2.456400000000002E-2</c:v>
                      </c:pt>
                      <c:pt idx="6861">
                        <c:v>2.4597500000000022E-2</c:v>
                      </c:pt>
                      <c:pt idx="6862">
                        <c:v>2.4631000000000017E-2</c:v>
                      </c:pt>
                      <c:pt idx="6863">
                        <c:v>2.4663000000000022E-2</c:v>
                      </c:pt>
                      <c:pt idx="6864">
                        <c:v>2.4695000000000026E-2</c:v>
                      </c:pt>
                      <c:pt idx="6865">
                        <c:v>2.4727000000000023E-2</c:v>
                      </c:pt>
                      <c:pt idx="6866">
                        <c:v>2.4758000000000016E-2</c:v>
                      </c:pt>
                      <c:pt idx="6867">
                        <c:v>2.4789000000000019E-2</c:v>
                      </c:pt>
                      <c:pt idx="6868">
                        <c:v>2.4820000000000023E-2</c:v>
                      </c:pt>
                      <c:pt idx="6869">
                        <c:v>2.4851500000000016E-2</c:v>
                      </c:pt>
                      <c:pt idx="6870">
                        <c:v>2.4883500000000017E-2</c:v>
                      </c:pt>
                      <c:pt idx="6871">
                        <c:v>2.4890500000000017E-2</c:v>
                      </c:pt>
                      <c:pt idx="6872">
                        <c:v>2.4896500000000016E-2</c:v>
                      </c:pt>
                      <c:pt idx="6873">
                        <c:v>2.4904000000000016E-2</c:v>
                      </c:pt>
                      <c:pt idx="6874">
                        <c:v>2.491150000000001E-2</c:v>
                      </c:pt>
                      <c:pt idx="6875">
                        <c:v>2.4920500000000009E-2</c:v>
                      </c:pt>
                      <c:pt idx="6876">
                        <c:v>2.4926500000000008E-2</c:v>
                      </c:pt>
                      <c:pt idx="6877">
                        <c:v>2.4935500000000003E-2</c:v>
                      </c:pt>
                      <c:pt idx="6878">
                        <c:v>2.4944500000000001E-2</c:v>
                      </c:pt>
                      <c:pt idx="6879">
                        <c:v>2.4952000000000002E-2</c:v>
                      </c:pt>
                      <c:pt idx="6880">
                        <c:v>2.49605E-2</c:v>
                      </c:pt>
                      <c:pt idx="6881">
                        <c:v>2.4969500000000006E-2</c:v>
                      </c:pt>
                      <c:pt idx="6882">
                        <c:v>2.4978500000000001E-2</c:v>
                      </c:pt>
                      <c:pt idx="6883">
                        <c:v>2.4987999999999996E-2</c:v>
                      </c:pt>
                      <c:pt idx="6884">
                        <c:v>2.4997499999999992E-2</c:v>
                      </c:pt>
                      <c:pt idx="6885">
                        <c:v>2.5006499999999997E-2</c:v>
                      </c:pt>
                      <c:pt idx="6886">
                        <c:v>2.5015999999999993E-2</c:v>
                      </c:pt>
                      <c:pt idx="6887">
                        <c:v>2.5025999999999989E-2</c:v>
                      </c:pt>
                      <c:pt idx="6888">
                        <c:v>2.503399999999999E-2</c:v>
                      </c:pt>
                      <c:pt idx="6889">
                        <c:v>2.5042999999999989E-2</c:v>
                      </c:pt>
                      <c:pt idx="6890">
                        <c:v>2.5051999999999984E-2</c:v>
                      </c:pt>
                      <c:pt idx="6891">
                        <c:v>2.5060499999999982E-2</c:v>
                      </c:pt>
                      <c:pt idx="6892">
                        <c:v>2.5068999999999991E-2</c:v>
                      </c:pt>
                      <c:pt idx="6893">
                        <c:v>2.5076999999999988E-2</c:v>
                      </c:pt>
                      <c:pt idx="6894">
                        <c:v>2.5084999999999993E-2</c:v>
                      </c:pt>
                      <c:pt idx="6895">
                        <c:v>2.5092999999999987E-2</c:v>
                      </c:pt>
                      <c:pt idx="6896">
                        <c:v>2.5100999999999991E-2</c:v>
                      </c:pt>
                      <c:pt idx="6897">
                        <c:v>2.5108999999999989E-2</c:v>
                      </c:pt>
                      <c:pt idx="6898">
                        <c:v>2.5115999999999996E-2</c:v>
                      </c:pt>
                      <c:pt idx="6899">
                        <c:v>2.5123499999999997E-2</c:v>
                      </c:pt>
                      <c:pt idx="6900">
                        <c:v>2.5130999999999997E-2</c:v>
                      </c:pt>
                      <c:pt idx="6901">
                        <c:v>2.5136499999999996E-2</c:v>
                      </c:pt>
                      <c:pt idx="6902">
                        <c:v>2.5141499999999994E-2</c:v>
                      </c:pt>
                      <c:pt idx="6903">
                        <c:v>2.5148999999999991E-2</c:v>
                      </c:pt>
                      <c:pt idx="6904">
                        <c:v>2.515499999999999E-2</c:v>
                      </c:pt>
                      <c:pt idx="6905">
                        <c:v>2.5161499999999982E-2</c:v>
                      </c:pt>
                      <c:pt idx="6906">
                        <c:v>2.5167999999999982E-2</c:v>
                      </c:pt>
                      <c:pt idx="6907">
                        <c:v>2.5173499999999988E-2</c:v>
                      </c:pt>
                      <c:pt idx="6908">
                        <c:v>2.5177999999999982E-2</c:v>
                      </c:pt>
                      <c:pt idx="6909">
                        <c:v>2.5182499999999979E-2</c:v>
                      </c:pt>
                      <c:pt idx="6910">
                        <c:v>2.518649999999998E-2</c:v>
                      </c:pt>
                      <c:pt idx="6911">
                        <c:v>2.5189499999999976E-2</c:v>
                      </c:pt>
                      <c:pt idx="6912">
                        <c:v>2.5191499999999974E-2</c:v>
                      </c:pt>
                      <c:pt idx="6913">
                        <c:v>2.5192999999999976E-2</c:v>
                      </c:pt>
                      <c:pt idx="6914">
                        <c:v>2.5194999999999978E-2</c:v>
                      </c:pt>
                      <c:pt idx="6915">
                        <c:v>2.5195999999999979E-2</c:v>
                      </c:pt>
                      <c:pt idx="6916">
                        <c:v>2.519749999999998E-2</c:v>
                      </c:pt>
                      <c:pt idx="6917">
                        <c:v>2.5197999999999977E-2</c:v>
                      </c:pt>
                      <c:pt idx="6918">
                        <c:v>2.5198499999999978E-2</c:v>
                      </c:pt>
                      <c:pt idx="6919">
                        <c:v>2.5198999999999971E-2</c:v>
                      </c:pt>
                      <c:pt idx="6920">
                        <c:v>2.5199999999999969E-2</c:v>
                      </c:pt>
                      <c:pt idx="6921">
                        <c:v>2.5202999999999965E-2</c:v>
                      </c:pt>
                      <c:pt idx="6922">
                        <c:v>2.5205999999999968E-2</c:v>
                      </c:pt>
                      <c:pt idx="6923">
                        <c:v>2.5208499999999967E-2</c:v>
                      </c:pt>
                      <c:pt idx="6924">
                        <c:v>2.5211499999999963E-2</c:v>
                      </c:pt>
                      <c:pt idx="6925">
                        <c:v>2.5215999999999968E-2</c:v>
                      </c:pt>
                      <c:pt idx="6926">
                        <c:v>2.5220499999999976E-2</c:v>
                      </c:pt>
                      <c:pt idx="6927">
                        <c:v>2.522549999999997E-2</c:v>
                      </c:pt>
                      <c:pt idx="6928">
                        <c:v>2.5229499999999971E-2</c:v>
                      </c:pt>
                      <c:pt idx="6929">
                        <c:v>2.5233499999999975E-2</c:v>
                      </c:pt>
                      <c:pt idx="6930">
                        <c:v>2.5237999999999972E-2</c:v>
                      </c:pt>
                      <c:pt idx="6931">
                        <c:v>2.5242999999999974E-2</c:v>
                      </c:pt>
                      <c:pt idx="6932">
                        <c:v>2.5246999999999974E-2</c:v>
                      </c:pt>
                      <c:pt idx="6933">
                        <c:v>2.5251499999999972E-2</c:v>
                      </c:pt>
                      <c:pt idx="6934">
                        <c:v>2.5256999999999974E-2</c:v>
                      </c:pt>
                      <c:pt idx="6935">
                        <c:v>2.5261999999999972E-2</c:v>
                      </c:pt>
                      <c:pt idx="6936">
                        <c:v>2.5267999999999975E-2</c:v>
                      </c:pt>
                      <c:pt idx="6937">
                        <c:v>2.5273499999999977E-2</c:v>
                      </c:pt>
                      <c:pt idx="6938">
                        <c:v>2.5278499999999971E-2</c:v>
                      </c:pt>
                      <c:pt idx="6939">
                        <c:v>2.5267999999999968E-2</c:v>
                      </c:pt>
                      <c:pt idx="6940">
                        <c:v>2.527049999999997E-2</c:v>
                      </c:pt>
                      <c:pt idx="6941">
                        <c:v>2.5272999999999969E-2</c:v>
                      </c:pt>
                      <c:pt idx="6942">
                        <c:v>2.5276999999999966E-2</c:v>
                      </c:pt>
                      <c:pt idx="6943">
                        <c:v>2.5279999999999966E-2</c:v>
                      </c:pt>
                      <c:pt idx="6944">
                        <c:v>2.5282499999999968E-2</c:v>
                      </c:pt>
                      <c:pt idx="6945">
                        <c:v>2.5284999999999971E-2</c:v>
                      </c:pt>
                      <c:pt idx="6946">
                        <c:v>2.528749999999997E-2</c:v>
                      </c:pt>
                      <c:pt idx="6947">
                        <c:v>2.5291499999999974E-2</c:v>
                      </c:pt>
                      <c:pt idx="6948">
                        <c:v>2.5293999999999973E-2</c:v>
                      </c:pt>
                      <c:pt idx="6949">
                        <c:v>2.5297499999999976E-2</c:v>
                      </c:pt>
                      <c:pt idx="6950">
                        <c:v>2.5300499999999976E-2</c:v>
                      </c:pt>
                      <c:pt idx="6951">
                        <c:v>2.5302999999999975E-2</c:v>
                      </c:pt>
                      <c:pt idx="6952">
                        <c:v>2.5306499999999975E-2</c:v>
                      </c:pt>
                      <c:pt idx="6953">
                        <c:v>2.5309499999999974E-2</c:v>
                      </c:pt>
                      <c:pt idx="6954">
                        <c:v>2.5312999999999981E-2</c:v>
                      </c:pt>
                      <c:pt idx="6955">
                        <c:v>2.5315999999999977E-2</c:v>
                      </c:pt>
                      <c:pt idx="6956">
                        <c:v>2.5319499999999981E-2</c:v>
                      </c:pt>
                      <c:pt idx="6957">
                        <c:v>2.5321999999999983E-2</c:v>
                      </c:pt>
                      <c:pt idx="6958">
                        <c:v>2.5324999999999979E-2</c:v>
                      </c:pt>
                      <c:pt idx="6959">
                        <c:v>2.5327499999999982E-2</c:v>
                      </c:pt>
                      <c:pt idx="6960">
                        <c:v>2.5330499999999985E-2</c:v>
                      </c:pt>
                      <c:pt idx="6961">
                        <c:v>2.5334499999999986E-2</c:v>
                      </c:pt>
                      <c:pt idx="6962">
                        <c:v>2.5337999999999986E-2</c:v>
                      </c:pt>
                      <c:pt idx="6963">
                        <c:v>2.5339999999999984E-2</c:v>
                      </c:pt>
                      <c:pt idx="6964">
                        <c:v>2.5341999999999986E-2</c:v>
                      </c:pt>
                      <c:pt idx="6965">
                        <c:v>2.5343999999999985E-2</c:v>
                      </c:pt>
                      <c:pt idx="6966">
                        <c:v>2.5346499999999984E-2</c:v>
                      </c:pt>
                      <c:pt idx="6967">
                        <c:v>2.5348999999999983E-2</c:v>
                      </c:pt>
                      <c:pt idx="6968">
                        <c:v>2.5350499999999984E-2</c:v>
                      </c:pt>
                      <c:pt idx="6969">
                        <c:v>2.5352499999999983E-2</c:v>
                      </c:pt>
                      <c:pt idx="6970">
                        <c:v>2.5354499999999988E-2</c:v>
                      </c:pt>
                      <c:pt idx="6971">
                        <c:v>2.5356999999999991E-2</c:v>
                      </c:pt>
                      <c:pt idx="6972">
                        <c:v>2.535949999999999E-2</c:v>
                      </c:pt>
                      <c:pt idx="6973">
                        <c:v>2.5360499999999987E-2</c:v>
                      </c:pt>
                      <c:pt idx="6974">
                        <c:v>2.5362499999999986E-2</c:v>
                      </c:pt>
                      <c:pt idx="6975">
                        <c:v>2.5363999999999987E-2</c:v>
                      </c:pt>
                      <c:pt idx="6976">
                        <c:v>2.5365999999999986E-2</c:v>
                      </c:pt>
                      <c:pt idx="6977">
                        <c:v>2.5367499999999987E-2</c:v>
                      </c:pt>
                      <c:pt idx="6978">
                        <c:v>2.5369999999999986E-2</c:v>
                      </c:pt>
                      <c:pt idx="6979">
                        <c:v>2.5372999999999989E-2</c:v>
                      </c:pt>
                      <c:pt idx="6980">
                        <c:v>2.5374999999999991E-2</c:v>
                      </c:pt>
                      <c:pt idx="6981">
                        <c:v>2.5376999999999986E-2</c:v>
                      </c:pt>
                      <c:pt idx="6982">
                        <c:v>2.5378999999999992E-2</c:v>
                      </c:pt>
                      <c:pt idx="6983">
                        <c:v>2.5381499999999994E-2</c:v>
                      </c:pt>
                      <c:pt idx="6984">
                        <c:v>2.5384999999999991E-2</c:v>
                      </c:pt>
                      <c:pt idx="6985">
                        <c:v>2.5387999999999997E-2</c:v>
                      </c:pt>
                      <c:pt idx="6986">
                        <c:v>2.5391999999999998E-2</c:v>
                      </c:pt>
                      <c:pt idx="6987">
                        <c:v>2.5395499999999998E-2</c:v>
                      </c:pt>
                      <c:pt idx="6988">
                        <c:v>2.5399499999999998E-2</c:v>
                      </c:pt>
                      <c:pt idx="6989">
                        <c:v>2.5404000000000003E-2</c:v>
                      </c:pt>
                      <c:pt idx="6990">
                        <c:v>2.5409000000000004E-2</c:v>
                      </c:pt>
                      <c:pt idx="6991">
                        <c:v>2.5416500000000005E-2</c:v>
                      </c:pt>
                      <c:pt idx="6992">
                        <c:v>2.5422500000000004E-2</c:v>
                      </c:pt>
                      <c:pt idx="6993">
                        <c:v>2.542850000000001E-2</c:v>
                      </c:pt>
                      <c:pt idx="6994">
                        <c:v>2.5435000000000006E-2</c:v>
                      </c:pt>
                      <c:pt idx="6995">
                        <c:v>2.5441000000000005E-2</c:v>
                      </c:pt>
                      <c:pt idx="6996">
                        <c:v>2.5446500000000004E-2</c:v>
                      </c:pt>
                      <c:pt idx="6997">
                        <c:v>2.5452500000000006E-2</c:v>
                      </c:pt>
                      <c:pt idx="6998">
                        <c:v>2.5457500000000008E-2</c:v>
                      </c:pt>
                      <c:pt idx="6999">
                        <c:v>2.546300000000001E-2</c:v>
                      </c:pt>
                      <c:pt idx="7000">
                        <c:v>2.5469000000000012E-2</c:v>
                      </c:pt>
                      <c:pt idx="7001">
                        <c:v>2.5474500000000014E-2</c:v>
                      </c:pt>
                      <c:pt idx="7002">
                        <c:v>2.5480500000000014E-2</c:v>
                      </c:pt>
                      <c:pt idx="7003">
                        <c:v>2.548700000000001E-2</c:v>
                      </c:pt>
                      <c:pt idx="7004">
                        <c:v>2.5492000000000011E-2</c:v>
                      </c:pt>
                      <c:pt idx="7005">
                        <c:v>2.5497500000000013E-2</c:v>
                      </c:pt>
                      <c:pt idx="7006">
                        <c:v>2.5502000000000014E-2</c:v>
                      </c:pt>
                      <c:pt idx="7007">
                        <c:v>2.5511500000000017E-2</c:v>
                      </c:pt>
                      <c:pt idx="7008">
                        <c:v>2.5517500000000019E-2</c:v>
                      </c:pt>
                      <c:pt idx="7009">
                        <c:v>2.5520500000000015E-2</c:v>
                      </c:pt>
                      <c:pt idx="7010">
                        <c:v>2.5523500000000018E-2</c:v>
                      </c:pt>
                      <c:pt idx="7011">
                        <c:v>2.5526500000000021E-2</c:v>
                      </c:pt>
                      <c:pt idx="7012">
                        <c:v>2.5529500000000017E-2</c:v>
                      </c:pt>
                      <c:pt idx="7013">
                        <c:v>2.5533000000000014E-2</c:v>
                      </c:pt>
                      <c:pt idx="7014">
                        <c:v>2.5536000000000017E-2</c:v>
                      </c:pt>
                      <c:pt idx="7015">
                        <c:v>2.5536500000000014E-2</c:v>
                      </c:pt>
                      <c:pt idx="7016">
                        <c:v>2.5541000000000015E-2</c:v>
                      </c:pt>
                      <c:pt idx="7017">
                        <c:v>2.5545500000000016E-2</c:v>
                      </c:pt>
                      <c:pt idx="7018">
                        <c:v>2.5549500000000013E-2</c:v>
                      </c:pt>
                      <c:pt idx="7019">
                        <c:v>2.5554000000000014E-2</c:v>
                      </c:pt>
                      <c:pt idx="7020">
                        <c:v>2.5558000000000015E-2</c:v>
                      </c:pt>
                      <c:pt idx="7021">
                        <c:v>2.5564000000000014E-2</c:v>
                      </c:pt>
                      <c:pt idx="7022">
                        <c:v>2.5569000000000015E-2</c:v>
                      </c:pt>
                      <c:pt idx="7023">
                        <c:v>2.5576500000000012E-2</c:v>
                      </c:pt>
                      <c:pt idx="7024">
                        <c:v>2.558400000000001E-2</c:v>
                      </c:pt>
                      <c:pt idx="7025">
                        <c:v>2.5590000000000012E-2</c:v>
                      </c:pt>
                      <c:pt idx="7026">
                        <c:v>2.5597000000000016E-2</c:v>
                      </c:pt>
                      <c:pt idx="7027">
                        <c:v>2.5602000000000017E-2</c:v>
                      </c:pt>
                      <c:pt idx="7028">
                        <c:v>2.5609000000000021E-2</c:v>
                      </c:pt>
                      <c:pt idx="7029">
                        <c:v>2.5617000000000018E-2</c:v>
                      </c:pt>
                      <c:pt idx="7030">
                        <c:v>2.5625000000000019E-2</c:v>
                      </c:pt>
                      <c:pt idx="7031">
                        <c:v>2.5631000000000011E-2</c:v>
                      </c:pt>
                      <c:pt idx="7032">
                        <c:v>2.5639000000000016E-2</c:v>
                      </c:pt>
                      <c:pt idx="7033">
                        <c:v>2.564700000000001E-2</c:v>
                      </c:pt>
                      <c:pt idx="7034">
                        <c:v>2.5653000000000009E-2</c:v>
                      </c:pt>
                      <c:pt idx="7035">
                        <c:v>2.5659500000000009E-2</c:v>
                      </c:pt>
                      <c:pt idx="7036">
                        <c:v>2.5666500000000009E-2</c:v>
                      </c:pt>
                      <c:pt idx="7037">
                        <c:v>2.5672500000000008E-2</c:v>
                      </c:pt>
                      <c:pt idx="7038">
                        <c:v>2.5679500000000008E-2</c:v>
                      </c:pt>
                      <c:pt idx="7039">
                        <c:v>2.5759500000000005E-2</c:v>
                      </c:pt>
                      <c:pt idx="7040">
                        <c:v>2.5765500000000007E-2</c:v>
                      </c:pt>
                      <c:pt idx="7041">
                        <c:v>2.5770500000000002E-2</c:v>
                      </c:pt>
                      <c:pt idx="7042">
                        <c:v>2.5773500000000005E-2</c:v>
                      </c:pt>
                      <c:pt idx="7043">
                        <c:v>2.5775000000000006E-2</c:v>
                      </c:pt>
                      <c:pt idx="7044">
                        <c:v>2.5776500000000008E-2</c:v>
                      </c:pt>
                      <c:pt idx="7045">
                        <c:v>2.5776000000000004E-2</c:v>
                      </c:pt>
                      <c:pt idx="7046">
                        <c:v>2.5775000000000003E-2</c:v>
                      </c:pt>
                      <c:pt idx="7047">
                        <c:v>2.5773999999999998E-2</c:v>
                      </c:pt>
                      <c:pt idx="7048">
                        <c:v>2.5772500000000004E-2</c:v>
                      </c:pt>
                      <c:pt idx="7049">
                        <c:v>2.5771000000000002E-2</c:v>
                      </c:pt>
                      <c:pt idx="7050">
                        <c:v>2.57685E-2</c:v>
                      </c:pt>
                      <c:pt idx="7051">
                        <c:v>2.5767499999999995E-2</c:v>
                      </c:pt>
                      <c:pt idx="7052">
                        <c:v>2.5766000000000001E-2</c:v>
                      </c:pt>
                      <c:pt idx="7053">
                        <c:v>2.5763499999999998E-2</c:v>
                      </c:pt>
                      <c:pt idx="7054">
                        <c:v>2.5760999999999999E-2</c:v>
                      </c:pt>
                      <c:pt idx="7055">
                        <c:v>2.5754499999999996E-2</c:v>
                      </c:pt>
                      <c:pt idx="7056">
                        <c:v>2.5752499999999998E-2</c:v>
                      </c:pt>
                      <c:pt idx="7057">
                        <c:v>2.5749999999999999E-2</c:v>
                      </c:pt>
                      <c:pt idx="7058">
                        <c:v>2.5746500000000002E-2</c:v>
                      </c:pt>
                      <c:pt idx="7059">
                        <c:v>2.5743499999999999E-2</c:v>
                      </c:pt>
                      <c:pt idx="7060">
                        <c:v>2.5741E-2</c:v>
                      </c:pt>
                      <c:pt idx="7061">
                        <c:v>2.5738500000000001E-2</c:v>
                      </c:pt>
                      <c:pt idx="7062">
                        <c:v>2.5736999999999999E-2</c:v>
                      </c:pt>
                      <c:pt idx="7063">
                        <c:v>2.5739000000000001E-2</c:v>
                      </c:pt>
                      <c:pt idx="7064">
                        <c:v>2.5738499999999997E-2</c:v>
                      </c:pt>
                      <c:pt idx="7065">
                        <c:v>2.5737999999999997E-2</c:v>
                      </c:pt>
                      <c:pt idx="7066">
                        <c:v>2.5737999999999997E-2</c:v>
                      </c:pt>
                      <c:pt idx="7067">
                        <c:v>2.57375E-2</c:v>
                      </c:pt>
                      <c:pt idx="7068">
                        <c:v>2.5737999999999997E-2</c:v>
                      </c:pt>
                      <c:pt idx="7069">
                        <c:v>2.5738499999999994E-2</c:v>
                      </c:pt>
                      <c:pt idx="7070">
                        <c:v>2.5738499999999987E-2</c:v>
                      </c:pt>
                      <c:pt idx="7071">
                        <c:v>2.5738999999999988E-2</c:v>
                      </c:pt>
                      <c:pt idx="7072">
                        <c:v>2.5737999999999987E-2</c:v>
                      </c:pt>
                      <c:pt idx="7073">
                        <c:v>2.5737499999999986E-2</c:v>
                      </c:pt>
                      <c:pt idx="7074">
                        <c:v>2.573799999999999E-2</c:v>
                      </c:pt>
                      <c:pt idx="7075">
                        <c:v>2.5701999999999985E-2</c:v>
                      </c:pt>
                      <c:pt idx="7076">
                        <c:v>2.570349999999998E-2</c:v>
                      </c:pt>
                      <c:pt idx="7077">
                        <c:v>2.5702499999999982E-2</c:v>
                      </c:pt>
                      <c:pt idx="7078">
                        <c:v>2.5701499999999985E-2</c:v>
                      </c:pt>
                      <c:pt idx="7079">
                        <c:v>2.5676999999999991E-2</c:v>
                      </c:pt>
                      <c:pt idx="7080">
                        <c:v>2.5674999999999986E-2</c:v>
                      </c:pt>
                      <c:pt idx="7081">
                        <c:v>2.5674499999999992E-2</c:v>
                      </c:pt>
                      <c:pt idx="7082">
                        <c:v>2.5673999999999988E-2</c:v>
                      </c:pt>
                      <c:pt idx="7083">
                        <c:v>2.5672499999999987E-2</c:v>
                      </c:pt>
                      <c:pt idx="7084">
                        <c:v>2.5671499999999989E-2</c:v>
                      </c:pt>
                      <c:pt idx="7085">
                        <c:v>2.5671499999999989E-2</c:v>
                      </c:pt>
                      <c:pt idx="7086">
                        <c:v>2.5669499999999991E-2</c:v>
                      </c:pt>
                      <c:pt idx="7087">
                        <c:v>2.5668499999999986E-2</c:v>
                      </c:pt>
                      <c:pt idx="7088">
                        <c:v>2.5668999999999987E-2</c:v>
                      </c:pt>
                      <c:pt idx="7089">
                        <c:v>2.5668499999999986E-2</c:v>
                      </c:pt>
                      <c:pt idx="7090">
                        <c:v>2.5668499999999993E-2</c:v>
                      </c:pt>
                      <c:pt idx="7091">
                        <c:v>2.5668499999999986E-2</c:v>
                      </c:pt>
                      <c:pt idx="7092">
                        <c:v>2.5668499999999986E-2</c:v>
                      </c:pt>
                      <c:pt idx="7093">
                        <c:v>2.5668499999999986E-2</c:v>
                      </c:pt>
                      <c:pt idx="7094">
                        <c:v>2.5669499999999991E-2</c:v>
                      </c:pt>
                      <c:pt idx="7095">
                        <c:v>2.5670499999999992E-2</c:v>
                      </c:pt>
                      <c:pt idx="7096">
                        <c:v>2.5671999999999983E-2</c:v>
                      </c:pt>
                      <c:pt idx="7097">
                        <c:v>2.5673499999999985E-2</c:v>
                      </c:pt>
                      <c:pt idx="7098">
                        <c:v>2.5674499999999986E-2</c:v>
                      </c:pt>
                      <c:pt idx="7099">
                        <c:v>2.567549999999999E-2</c:v>
                      </c:pt>
                      <c:pt idx="7100">
                        <c:v>2.5675999999999987E-2</c:v>
                      </c:pt>
                      <c:pt idx="7101">
                        <c:v>2.5676499999999988E-2</c:v>
                      </c:pt>
                      <c:pt idx="7102">
                        <c:v>2.5676999999999985E-2</c:v>
                      </c:pt>
                      <c:pt idx="7103">
                        <c:v>2.5677499999999989E-2</c:v>
                      </c:pt>
                      <c:pt idx="7104">
                        <c:v>2.5677999999999982E-2</c:v>
                      </c:pt>
                      <c:pt idx="7105">
                        <c:v>2.5678499999999983E-2</c:v>
                      </c:pt>
                      <c:pt idx="7106">
                        <c:v>2.5676999999999985E-2</c:v>
                      </c:pt>
                      <c:pt idx="7107">
                        <c:v>2.5675999999999987E-2</c:v>
                      </c:pt>
                      <c:pt idx="7108">
                        <c:v>2.5675999999999987E-2</c:v>
                      </c:pt>
                      <c:pt idx="7109">
                        <c:v>2.5674999999999989E-2</c:v>
                      </c:pt>
                      <c:pt idx="7110">
                        <c:v>2.5674000000000002E-2</c:v>
                      </c:pt>
                      <c:pt idx="7111">
                        <c:v>2.56685E-2</c:v>
                      </c:pt>
                      <c:pt idx="7112">
                        <c:v>2.5668000000000003E-2</c:v>
                      </c:pt>
                      <c:pt idx="7113">
                        <c:v>2.5668000000000003E-2</c:v>
                      </c:pt>
                      <c:pt idx="7114">
                        <c:v>2.5667500000000013E-2</c:v>
                      </c:pt>
                      <c:pt idx="7115">
                        <c:v>2.5667500000000013E-2</c:v>
                      </c:pt>
                      <c:pt idx="7116">
                        <c:v>2.5667500000000013E-2</c:v>
                      </c:pt>
                      <c:pt idx="7117">
                        <c:v>2.5666500000000009E-2</c:v>
                      </c:pt>
                      <c:pt idx="7118">
                        <c:v>2.5666000000000015E-2</c:v>
                      </c:pt>
                      <c:pt idx="7119">
                        <c:v>2.5666500000000016E-2</c:v>
                      </c:pt>
                      <c:pt idx="7120">
                        <c:v>2.5666500000000019E-2</c:v>
                      </c:pt>
                      <c:pt idx="7121">
                        <c:v>2.5666000000000015E-2</c:v>
                      </c:pt>
                      <c:pt idx="7122">
                        <c:v>2.5665500000000011E-2</c:v>
                      </c:pt>
                      <c:pt idx="7123">
                        <c:v>2.5665500000000018E-2</c:v>
                      </c:pt>
                      <c:pt idx="7124">
                        <c:v>2.5666000000000012E-2</c:v>
                      </c:pt>
                      <c:pt idx="7125">
                        <c:v>2.5666500000000016E-2</c:v>
                      </c:pt>
                      <c:pt idx="7126">
                        <c:v>2.5667500000000017E-2</c:v>
                      </c:pt>
                      <c:pt idx="7127">
                        <c:v>2.5669000000000011E-2</c:v>
                      </c:pt>
                      <c:pt idx="7128">
                        <c:v>2.5670000000000016E-2</c:v>
                      </c:pt>
                      <c:pt idx="7129">
                        <c:v>2.5671500000000007E-2</c:v>
                      </c:pt>
                      <c:pt idx="7130">
                        <c:v>2.5672000000000011E-2</c:v>
                      </c:pt>
                      <c:pt idx="7131">
                        <c:v>2.5673000000000005E-2</c:v>
                      </c:pt>
                      <c:pt idx="7132">
                        <c:v>2.5674499999999996E-2</c:v>
                      </c:pt>
                      <c:pt idx="7133">
                        <c:v>2.5675999999999997E-2</c:v>
                      </c:pt>
                      <c:pt idx="7134">
                        <c:v>2.5676999999999998E-2</c:v>
                      </c:pt>
                      <c:pt idx="7135">
                        <c:v>2.572399999999999E-2</c:v>
                      </c:pt>
                      <c:pt idx="7136">
                        <c:v>2.5724999999999994E-2</c:v>
                      </c:pt>
                      <c:pt idx="7137">
                        <c:v>2.5726499999999985E-2</c:v>
                      </c:pt>
                      <c:pt idx="7138">
                        <c:v>2.5727499999999986E-2</c:v>
                      </c:pt>
                      <c:pt idx="7139">
                        <c:v>2.5756999999999985E-2</c:v>
                      </c:pt>
                      <c:pt idx="7140">
                        <c:v>2.5761999999999986E-2</c:v>
                      </c:pt>
                      <c:pt idx="7141">
                        <c:v>2.5765999999999983E-2</c:v>
                      </c:pt>
                      <c:pt idx="7142">
                        <c:v>2.576949999999998E-2</c:v>
                      </c:pt>
                      <c:pt idx="7143">
                        <c:v>2.5773999999999981E-2</c:v>
                      </c:pt>
                      <c:pt idx="7144">
                        <c:v>2.5778499999999975E-2</c:v>
                      </c:pt>
                      <c:pt idx="7145">
                        <c:v>2.5781999999999982E-2</c:v>
                      </c:pt>
                      <c:pt idx="7146">
                        <c:v>2.5784999999999975E-2</c:v>
                      </c:pt>
                      <c:pt idx="7147">
                        <c:v>2.5764999999999972E-2</c:v>
                      </c:pt>
                      <c:pt idx="7148">
                        <c:v>2.5768499999999969E-2</c:v>
                      </c:pt>
                      <c:pt idx="7149">
                        <c:v>2.5771499999999975E-2</c:v>
                      </c:pt>
                      <c:pt idx="7150">
                        <c:v>2.5774499999999971E-2</c:v>
                      </c:pt>
                      <c:pt idx="7151">
                        <c:v>2.5776499999999966E-2</c:v>
                      </c:pt>
                      <c:pt idx="7152">
                        <c:v>2.5777999999999968E-2</c:v>
                      </c:pt>
                      <c:pt idx="7153">
                        <c:v>2.5779499999999959E-2</c:v>
                      </c:pt>
                      <c:pt idx="7154">
                        <c:v>2.578099999999996E-2</c:v>
                      </c:pt>
                      <c:pt idx="7155">
                        <c:v>2.5782999999999955E-2</c:v>
                      </c:pt>
                      <c:pt idx="7156">
                        <c:v>2.5785499999999954E-2</c:v>
                      </c:pt>
                      <c:pt idx="7157">
                        <c:v>2.5787999999999957E-2</c:v>
                      </c:pt>
                      <c:pt idx="7158">
                        <c:v>2.5789999999999952E-2</c:v>
                      </c:pt>
                      <c:pt idx="7159">
                        <c:v>2.579149999999995E-2</c:v>
                      </c:pt>
                      <c:pt idx="7160">
                        <c:v>2.5792999999999944E-2</c:v>
                      </c:pt>
                      <c:pt idx="7161">
                        <c:v>2.5794499999999942E-2</c:v>
                      </c:pt>
                      <c:pt idx="7162">
                        <c:v>2.5794999999999946E-2</c:v>
                      </c:pt>
                      <c:pt idx="7163">
                        <c:v>2.579549999999994E-2</c:v>
                      </c:pt>
                      <c:pt idx="7164">
                        <c:v>2.5794999999999943E-2</c:v>
                      </c:pt>
                      <c:pt idx="7165">
                        <c:v>2.579549999999994E-2</c:v>
                      </c:pt>
                      <c:pt idx="7166">
                        <c:v>2.5796499999999938E-2</c:v>
                      </c:pt>
                      <c:pt idx="7167">
                        <c:v>2.5796999999999942E-2</c:v>
                      </c:pt>
                      <c:pt idx="7168">
                        <c:v>2.5798499999999936E-2</c:v>
                      </c:pt>
                      <c:pt idx="7169">
                        <c:v>2.5799499999999941E-2</c:v>
                      </c:pt>
                      <c:pt idx="7170">
                        <c:v>2.5799999999999938E-2</c:v>
                      </c:pt>
                      <c:pt idx="7171">
                        <c:v>2.5857499999999936E-2</c:v>
                      </c:pt>
                      <c:pt idx="7172">
                        <c:v>2.585799999999994E-2</c:v>
                      </c:pt>
                      <c:pt idx="7173">
                        <c:v>2.5858999999999938E-2</c:v>
                      </c:pt>
                      <c:pt idx="7174">
                        <c:v>2.5859499999999942E-2</c:v>
                      </c:pt>
                      <c:pt idx="7175">
                        <c:v>2.5859499999999942E-2</c:v>
                      </c:pt>
                      <c:pt idx="7176">
                        <c:v>2.5859499999999942E-2</c:v>
                      </c:pt>
                      <c:pt idx="7177">
                        <c:v>2.5859999999999946E-2</c:v>
                      </c:pt>
                      <c:pt idx="7178">
                        <c:v>2.5859999999999946E-2</c:v>
                      </c:pt>
                      <c:pt idx="7179">
                        <c:v>2.5859999999999942E-2</c:v>
                      </c:pt>
                      <c:pt idx="7180">
                        <c:v>2.5860499999999943E-2</c:v>
                      </c:pt>
                      <c:pt idx="7181">
                        <c:v>2.586149999999994E-2</c:v>
                      </c:pt>
                      <c:pt idx="7182">
                        <c:v>2.5862499999999945E-2</c:v>
                      </c:pt>
                      <c:pt idx="7183">
                        <c:v>2.5863999999999946E-2</c:v>
                      </c:pt>
                      <c:pt idx="7184">
                        <c:v>2.5868999999999948E-2</c:v>
                      </c:pt>
                      <c:pt idx="7185">
                        <c:v>2.5869999999999949E-2</c:v>
                      </c:pt>
                      <c:pt idx="7186">
                        <c:v>2.5870499999999953E-2</c:v>
                      </c:pt>
                      <c:pt idx="7187">
                        <c:v>2.5857999999999954E-2</c:v>
                      </c:pt>
                      <c:pt idx="7188">
                        <c:v>2.5858999999999951E-2</c:v>
                      </c:pt>
                      <c:pt idx="7189">
                        <c:v>2.5859999999999952E-2</c:v>
                      </c:pt>
                      <c:pt idx="7190">
                        <c:v>2.5860999999999957E-2</c:v>
                      </c:pt>
                      <c:pt idx="7191">
                        <c:v>2.5858999999999955E-2</c:v>
                      </c:pt>
                      <c:pt idx="7192">
                        <c:v>2.5859999999999959E-2</c:v>
                      </c:pt>
                      <c:pt idx="7193">
                        <c:v>2.5860499999999953E-2</c:v>
                      </c:pt>
                      <c:pt idx="7194">
                        <c:v>2.5860999999999953E-2</c:v>
                      </c:pt>
                      <c:pt idx="7195">
                        <c:v>2.5860999999999953E-2</c:v>
                      </c:pt>
                      <c:pt idx="7196">
                        <c:v>2.5861999999999958E-2</c:v>
                      </c:pt>
                      <c:pt idx="7197">
                        <c:v>2.5861499999999961E-2</c:v>
                      </c:pt>
                      <c:pt idx="7198">
                        <c:v>2.5861499999999964E-2</c:v>
                      </c:pt>
                      <c:pt idx="7199">
                        <c:v>2.5861999999999968E-2</c:v>
                      </c:pt>
                      <c:pt idx="7200">
                        <c:v>2.5861999999999968E-2</c:v>
                      </c:pt>
                      <c:pt idx="7201">
                        <c:v>2.5862499999999969E-2</c:v>
                      </c:pt>
                      <c:pt idx="7202">
                        <c:v>2.5862999999999969E-2</c:v>
                      </c:pt>
                      <c:pt idx="7203">
                        <c:v>2.586349999999997E-2</c:v>
                      </c:pt>
                      <c:pt idx="7204">
                        <c:v>2.586399999999997E-2</c:v>
                      </c:pt>
                      <c:pt idx="7205">
                        <c:v>2.5863499999999973E-2</c:v>
                      </c:pt>
                      <c:pt idx="7206">
                        <c:v>2.5864999999999975E-2</c:v>
                      </c:pt>
                      <c:pt idx="7207">
                        <c:v>2.5861499999999982E-2</c:v>
                      </c:pt>
                      <c:pt idx="7208">
                        <c:v>2.5860499999999981E-2</c:v>
                      </c:pt>
                      <c:pt idx="7209">
                        <c:v>2.5861999999999986E-2</c:v>
                      </c:pt>
                      <c:pt idx="7210">
                        <c:v>2.5861999999999986E-2</c:v>
                      </c:pt>
                      <c:pt idx="7211">
                        <c:v>2.5861999999999986E-2</c:v>
                      </c:pt>
                      <c:pt idx="7212">
                        <c:v>2.5862499999999983E-2</c:v>
                      </c:pt>
                      <c:pt idx="7213">
                        <c:v>2.5862499999999983E-2</c:v>
                      </c:pt>
                      <c:pt idx="7214">
                        <c:v>2.5862499999999983E-2</c:v>
                      </c:pt>
                      <c:pt idx="7215">
                        <c:v>2.5864499999999988E-2</c:v>
                      </c:pt>
                      <c:pt idx="7216">
                        <c:v>2.5863999999999984E-2</c:v>
                      </c:pt>
                      <c:pt idx="7217">
                        <c:v>2.586249999999999E-2</c:v>
                      </c:pt>
                      <c:pt idx="7218">
                        <c:v>2.5861499999999985E-2</c:v>
                      </c:pt>
                      <c:pt idx="7219">
                        <c:v>2.5858499999999993E-2</c:v>
                      </c:pt>
                      <c:pt idx="7220">
                        <c:v>2.5857499999999988E-2</c:v>
                      </c:pt>
                      <c:pt idx="7221">
                        <c:v>2.5854499999999992E-2</c:v>
                      </c:pt>
                      <c:pt idx="7222">
                        <c:v>2.5851499999999993E-2</c:v>
                      </c:pt>
                      <c:pt idx="7223">
                        <c:v>2.5845999999999991E-2</c:v>
                      </c:pt>
                      <c:pt idx="7224">
                        <c:v>2.5841499999999993E-2</c:v>
                      </c:pt>
                      <c:pt idx="7225">
                        <c:v>2.5836999999999995E-2</c:v>
                      </c:pt>
                      <c:pt idx="7226">
                        <c:v>2.5832499999999994E-2</c:v>
                      </c:pt>
                      <c:pt idx="7227">
                        <c:v>2.5828999999999994E-2</c:v>
                      </c:pt>
                      <c:pt idx="7228">
                        <c:v>2.5823499999999999E-2</c:v>
                      </c:pt>
                      <c:pt idx="7229">
                        <c:v>2.5817999999999994E-2</c:v>
                      </c:pt>
                      <c:pt idx="7230">
                        <c:v>2.5811999999999995E-2</c:v>
                      </c:pt>
                      <c:pt idx="7231">
                        <c:v>2.5807999999999994E-2</c:v>
                      </c:pt>
                      <c:pt idx="7232">
                        <c:v>2.5800999999999998E-2</c:v>
                      </c:pt>
                      <c:pt idx="7233">
                        <c:v>2.5794500000000001E-2</c:v>
                      </c:pt>
                      <c:pt idx="7234">
                        <c:v>2.57895E-2</c:v>
                      </c:pt>
                      <c:pt idx="7235">
                        <c:v>2.5751499999999997E-2</c:v>
                      </c:pt>
                      <c:pt idx="7236">
                        <c:v>2.5745999999999995E-2</c:v>
                      </c:pt>
                      <c:pt idx="7237">
                        <c:v>2.5739999999999999E-2</c:v>
                      </c:pt>
                      <c:pt idx="7238">
                        <c:v>2.5734499999999997E-2</c:v>
                      </c:pt>
                      <c:pt idx="7239">
                        <c:v>2.5655499999999991E-2</c:v>
                      </c:pt>
                      <c:pt idx="7240">
                        <c:v>2.5649999999999996E-2</c:v>
                      </c:pt>
                      <c:pt idx="7241">
                        <c:v>2.5645999999999995E-2</c:v>
                      </c:pt>
                      <c:pt idx="7242">
                        <c:v>2.5641999999999991E-2</c:v>
                      </c:pt>
                      <c:pt idx="7243">
                        <c:v>2.571749999999999E-2</c:v>
                      </c:pt>
                      <c:pt idx="7244">
                        <c:v>2.5715499999999992E-2</c:v>
                      </c:pt>
                      <c:pt idx="7245">
                        <c:v>2.5713499999999993E-2</c:v>
                      </c:pt>
                      <c:pt idx="7246">
                        <c:v>2.5712499999999996E-2</c:v>
                      </c:pt>
                      <c:pt idx="7247">
                        <c:v>2.5680999999999995E-2</c:v>
                      </c:pt>
                      <c:pt idx="7248">
                        <c:v>2.5679499999999997E-2</c:v>
                      </c:pt>
                      <c:pt idx="7249">
                        <c:v>2.5677999999999996E-2</c:v>
                      </c:pt>
                      <c:pt idx="7250">
                        <c:v>2.5676999999999995E-2</c:v>
                      </c:pt>
                      <c:pt idx="7251">
                        <c:v>2.5673999999999995E-2</c:v>
                      </c:pt>
                      <c:pt idx="7252">
                        <c:v>2.5671999999999997E-2</c:v>
                      </c:pt>
                      <c:pt idx="7253">
                        <c:v>2.5670499999999999E-2</c:v>
                      </c:pt>
                      <c:pt idx="7254">
                        <c:v>2.5668499999999997E-2</c:v>
                      </c:pt>
                      <c:pt idx="7255">
                        <c:v>2.5669999999999998E-2</c:v>
                      </c:pt>
                      <c:pt idx="7256">
                        <c:v>2.56685E-2</c:v>
                      </c:pt>
                      <c:pt idx="7257">
                        <c:v>2.5665999999999998E-2</c:v>
                      </c:pt>
                      <c:pt idx="7258">
                        <c:v>2.5663499999999995E-2</c:v>
                      </c:pt>
                      <c:pt idx="7259">
                        <c:v>2.5654999999999997E-2</c:v>
                      </c:pt>
                      <c:pt idx="7260">
                        <c:v>2.5651499999999997E-2</c:v>
                      </c:pt>
                      <c:pt idx="7261">
                        <c:v>2.5646499999999996E-2</c:v>
                      </c:pt>
                      <c:pt idx="7262">
                        <c:v>2.5640999999999994E-2</c:v>
                      </c:pt>
                      <c:pt idx="7263">
                        <c:v>2.5629999999999993E-2</c:v>
                      </c:pt>
                      <c:pt idx="7264">
                        <c:v>2.5620999999999994E-2</c:v>
                      </c:pt>
                      <c:pt idx="7265">
                        <c:v>2.5612499999999993E-2</c:v>
                      </c:pt>
                      <c:pt idx="7266">
                        <c:v>2.5604499999999988E-2</c:v>
                      </c:pt>
                      <c:pt idx="7267">
                        <c:v>2.5595999999999997E-2</c:v>
                      </c:pt>
                      <c:pt idx="7268">
                        <c:v>2.5587499999999996E-2</c:v>
                      </c:pt>
                      <c:pt idx="7269">
                        <c:v>2.5578499999999997E-2</c:v>
                      </c:pt>
                      <c:pt idx="7270">
                        <c:v>2.5568999999999995E-2</c:v>
                      </c:pt>
                      <c:pt idx="7271">
                        <c:v>2.5562999999999989E-2</c:v>
                      </c:pt>
                      <c:pt idx="7272">
                        <c:v>2.5553999999999986E-2</c:v>
                      </c:pt>
                      <c:pt idx="7273">
                        <c:v>2.5544499999999991E-2</c:v>
                      </c:pt>
                      <c:pt idx="7274">
                        <c:v>2.5534999999999992E-2</c:v>
                      </c:pt>
                      <c:pt idx="7275">
                        <c:v>2.5560499999999989E-2</c:v>
                      </c:pt>
                      <c:pt idx="7276">
                        <c:v>2.5551499999999991E-2</c:v>
                      </c:pt>
                      <c:pt idx="7277">
                        <c:v>2.5542499999999992E-2</c:v>
                      </c:pt>
                      <c:pt idx="7278">
                        <c:v>2.553349999999999E-2</c:v>
                      </c:pt>
                      <c:pt idx="7279">
                        <c:v>2.5613999999999991E-2</c:v>
                      </c:pt>
                      <c:pt idx="7280">
                        <c:v>2.5604999999999989E-2</c:v>
                      </c:pt>
                      <c:pt idx="7281">
                        <c:v>2.5596999999999995E-2</c:v>
                      </c:pt>
                      <c:pt idx="7282">
                        <c:v>2.5587999999999989E-2</c:v>
                      </c:pt>
                      <c:pt idx="7283">
                        <c:v>2.5579499999999991E-2</c:v>
                      </c:pt>
                      <c:pt idx="7284">
                        <c:v>2.5570999999999993E-2</c:v>
                      </c:pt>
                      <c:pt idx="7285">
                        <c:v>2.5562999999999992E-2</c:v>
                      </c:pt>
                      <c:pt idx="7286">
                        <c:v>2.5556499999999992E-2</c:v>
                      </c:pt>
                      <c:pt idx="7287">
                        <c:v>2.5548499999999991E-2</c:v>
                      </c:pt>
                      <c:pt idx="7288">
                        <c:v>2.5541499999999991E-2</c:v>
                      </c:pt>
                      <c:pt idx="7289">
                        <c:v>2.5532999999999993E-2</c:v>
                      </c:pt>
                      <c:pt idx="7290">
                        <c:v>2.5524499999999995E-2</c:v>
                      </c:pt>
                      <c:pt idx="7291">
                        <c:v>2.5514999999999996E-2</c:v>
                      </c:pt>
                      <c:pt idx="7292">
                        <c:v>2.5506000000000001E-2</c:v>
                      </c:pt>
                      <c:pt idx="7293">
                        <c:v>2.5498000000000003E-2</c:v>
                      </c:pt>
                      <c:pt idx="7294">
                        <c:v>2.5489500000000005E-2</c:v>
                      </c:pt>
                      <c:pt idx="7295">
                        <c:v>2.5482499999999995E-2</c:v>
                      </c:pt>
                      <c:pt idx="7296">
                        <c:v>2.5474499999999997E-2</c:v>
                      </c:pt>
                      <c:pt idx="7297">
                        <c:v>2.5465999999999999E-2</c:v>
                      </c:pt>
                      <c:pt idx="7298">
                        <c:v>2.5457999999999998E-2</c:v>
                      </c:pt>
                      <c:pt idx="7299">
                        <c:v>2.544999999999999E-2</c:v>
                      </c:pt>
                      <c:pt idx="7300">
                        <c:v>2.5441000000000002E-2</c:v>
                      </c:pt>
                      <c:pt idx="7301">
                        <c:v>2.5433000000000004E-2</c:v>
                      </c:pt>
                      <c:pt idx="7302">
                        <c:v>2.5424500000000006E-2</c:v>
                      </c:pt>
                      <c:pt idx="7303">
                        <c:v>2.5431000000000009E-2</c:v>
                      </c:pt>
                      <c:pt idx="7304">
                        <c:v>2.543550000000001E-2</c:v>
                      </c:pt>
                      <c:pt idx="7305">
                        <c:v>2.5440000000000015E-2</c:v>
                      </c:pt>
                      <c:pt idx="7306">
                        <c:v>2.5446500000000011E-2</c:v>
                      </c:pt>
                      <c:pt idx="7307">
                        <c:v>2.545250000000001E-2</c:v>
                      </c:pt>
                      <c:pt idx="7308">
                        <c:v>2.5458500000000009E-2</c:v>
                      </c:pt>
                      <c:pt idx="7309">
                        <c:v>2.5464500000000011E-2</c:v>
                      </c:pt>
                      <c:pt idx="7310">
                        <c:v>2.5471500000000008E-2</c:v>
                      </c:pt>
                      <c:pt idx="7311">
                        <c:v>2.5482500000000005E-2</c:v>
                      </c:pt>
                      <c:pt idx="7312">
                        <c:v>2.5488500000000004E-2</c:v>
                      </c:pt>
                      <c:pt idx="7313">
                        <c:v>2.5497500000000003E-2</c:v>
                      </c:pt>
                      <c:pt idx="7314">
                        <c:v>2.5509500000000011E-2</c:v>
                      </c:pt>
                      <c:pt idx="7315">
                        <c:v>2.5513500000000012E-2</c:v>
                      </c:pt>
                      <c:pt idx="7316">
                        <c:v>2.551900000000001E-2</c:v>
                      </c:pt>
                      <c:pt idx="7317">
                        <c:v>2.5525000000000009E-2</c:v>
                      </c:pt>
                      <c:pt idx="7318">
                        <c:v>2.5532500000000007E-2</c:v>
                      </c:pt>
                      <c:pt idx="7319">
                        <c:v>2.5566500000000016E-2</c:v>
                      </c:pt>
                      <c:pt idx="7320">
                        <c:v>2.5573000000000016E-2</c:v>
                      </c:pt>
                      <c:pt idx="7321">
                        <c:v>2.558100000000001E-2</c:v>
                      </c:pt>
                      <c:pt idx="7322">
                        <c:v>2.5588000000000014E-2</c:v>
                      </c:pt>
                      <c:pt idx="7323">
                        <c:v>2.5596000000000018E-2</c:v>
                      </c:pt>
                      <c:pt idx="7324">
                        <c:v>2.5602500000000018E-2</c:v>
                      </c:pt>
                      <c:pt idx="7325">
                        <c:v>2.5609500000000014E-2</c:v>
                      </c:pt>
                      <c:pt idx="7326">
                        <c:v>2.5616000000000021E-2</c:v>
                      </c:pt>
                      <c:pt idx="7327">
                        <c:v>2.5627500000000022E-2</c:v>
                      </c:pt>
                      <c:pt idx="7328">
                        <c:v>2.5634500000000018E-2</c:v>
                      </c:pt>
                      <c:pt idx="7329">
                        <c:v>2.5641500000000025E-2</c:v>
                      </c:pt>
                      <c:pt idx="7330">
                        <c:v>2.5648000000000015E-2</c:v>
                      </c:pt>
                      <c:pt idx="7331">
                        <c:v>2.5616500000000021E-2</c:v>
                      </c:pt>
                      <c:pt idx="7332">
                        <c:v>2.5623500000000018E-2</c:v>
                      </c:pt>
                      <c:pt idx="7333">
                        <c:v>2.5630500000000014E-2</c:v>
                      </c:pt>
                      <c:pt idx="7334">
                        <c:v>2.5638000000000018E-2</c:v>
                      </c:pt>
                      <c:pt idx="7335">
                        <c:v>2.5601500000000013E-2</c:v>
                      </c:pt>
                      <c:pt idx="7336">
                        <c:v>2.5609500000000014E-2</c:v>
                      </c:pt>
                      <c:pt idx="7337">
                        <c:v>2.5619000000000013E-2</c:v>
                      </c:pt>
                      <c:pt idx="7338">
                        <c:v>2.5629000000000016E-2</c:v>
                      </c:pt>
                      <c:pt idx="7339">
                        <c:v>2.5627500000000015E-2</c:v>
                      </c:pt>
                      <c:pt idx="7340">
                        <c:v>2.5638000000000018E-2</c:v>
                      </c:pt>
                      <c:pt idx="7341">
                        <c:v>2.5649000000000019E-2</c:v>
                      </c:pt>
                      <c:pt idx="7342">
                        <c:v>2.5659500000000016E-2</c:v>
                      </c:pt>
                      <c:pt idx="7343">
                        <c:v>2.5669000000000018E-2</c:v>
                      </c:pt>
                      <c:pt idx="7344">
                        <c:v>2.5680500000000012E-2</c:v>
                      </c:pt>
                      <c:pt idx="7345">
                        <c:v>2.569600000000001E-2</c:v>
                      </c:pt>
                      <c:pt idx="7346">
                        <c:v>2.5710000000000014E-2</c:v>
                      </c:pt>
                      <c:pt idx="7347">
                        <c:v>2.5745000000000014E-2</c:v>
                      </c:pt>
                      <c:pt idx="7348">
                        <c:v>2.5758500000000017E-2</c:v>
                      </c:pt>
                      <c:pt idx="7349">
                        <c:v>2.5771000000000016E-2</c:v>
                      </c:pt>
                      <c:pt idx="7350">
                        <c:v>2.5784500000000016E-2</c:v>
                      </c:pt>
                      <c:pt idx="7351">
                        <c:v>2.5801000000000015E-2</c:v>
                      </c:pt>
                      <c:pt idx="7352">
                        <c:v>2.581650000000002E-2</c:v>
                      </c:pt>
                      <c:pt idx="7353">
                        <c:v>2.5831500000000021E-2</c:v>
                      </c:pt>
                      <c:pt idx="7354">
                        <c:v>2.5842500000000022E-2</c:v>
                      </c:pt>
                      <c:pt idx="7355">
                        <c:v>2.5847000000000019E-2</c:v>
                      </c:pt>
                      <c:pt idx="7356">
                        <c:v>2.5852500000000021E-2</c:v>
                      </c:pt>
                      <c:pt idx="7357">
                        <c:v>2.5856000000000025E-2</c:v>
                      </c:pt>
                      <c:pt idx="7358">
                        <c:v>2.5860000000000022E-2</c:v>
                      </c:pt>
                      <c:pt idx="7359">
                        <c:v>2.5864500000000019E-2</c:v>
                      </c:pt>
                      <c:pt idx="7360">
                        <c:v>2.5859000000000024E-2</c:v>
                      </c:pt>
                      <c:pt idx="7361">
                        <c:v>2.5852500000000025E-2</c:v>
                      </c:pt>
                      <c:pt idx="7362">
                        <c:v>2.5845000000000021E-2</c:v>
                      </c:pt>
                      <c:pt idx="7363">
                        <c:v>2.5829500000000019E-2</c:v>
                      </c:pt>
                      <c:pt idx="7364">
                        <c:v>2.5812500000000019E-2</c:v>
                      </c:pt>
                      <c:pt idx="7365">
                        <c:v>2.5794000000000018E-2</c:v>
                      </c:pt>
                      <c:pt idx="7366">
                        <c:v>2.5771500000000024E-2</c:v>
                      </c:pt>
                      <c:pt idx="7367">
                        <c:v>2.5748500000000018E-2</c:v>
                      </c:pt>
                      <c:pt idx="7368">
                        <c:v>2.572300000000002E-2</c:v>
                      </c:pt>
                      <c:pt idx="7369">
                        <c:v>2.5697500000000022E-2</c:v>
                      </c:pt>
                      <c:pt idx="7370">
                        <c:v>2.567100000000002E-2</c:v>
                      </c:pt>
                      <c:pt idx="7371">
                        <c:v>2.558750000000002E-2</c:v>
                      </c:pt>
                      <c:pt idx="7372">
                        <c:v>2.5557500000000021E-2</c:v>
                      </c:pt>
                      <c:pt idx="7373">
                        <c:v>2.5526000000000014E-2</c:v>
                      </c:pt>
                      <c:pt idx="7374">
                        <c:v>2.5496000000000012E-2</c:v>
                      </c:pt>
                      <c:pt idx="7375">
                        <c:v>2.5465500000000012E-2</c:v>
                      </c:pt>
                      <c:pt idx="7376">
                        <c:v>2.5432500000000014E-2</c:v>
                      </c:pt>
                      <c:pt idx="7377">
                        <c:v>2.5398500000000011E-2</c:v>
                      </c:pt>
                      <c:pt idx="7378">
                        <c:v>2.5363500000000011E-2</c:v>
                      </c:pt>
                      <c:pt idx="7379">
                        <c:v>2.5326000000000008E-2</c:v>
                      </c:pt>
                      <c:pt idx="7380">
                        <c:v>2.5288000000000008E-2</c:v>
                      </c:pt>
                      <c:pt idx="7381">
                        <c:v>2.5249000000000011E-2</c:v>
                      </c:pt>
                      <c:pt idx="7382">
                        <c:v>2.5209000000000006E-2</c:v>
                      </c:pt>
                      <c:pt idx="7383">
                        <c:v>2.5167499999999999E-2</c:v>
                      </c:pt>
                      <c:pt idx="7384">
                        <c:v>2.5122499999999999E-2</c:v>
                      </c:pt>
                      <c:pt idx="7385">
                        <c:v>2.5082499999999997E-2</c:v>
                      </c:pt>
                      <c:pt idx="7386">
                        <c:v>2.5035500000000002E-2</c:v>
                      </c:pt>
                      <c:pt idx="7387">
                        <c:v>2.4999000000000004E-2</c:v>
                      </c:pt>
                      <c:pt idx="7388">
                        <c:v>2.4946000000000003E-2</c:v>
                      </c:pt>
                      <c:pt idx="7389">
                        <c:v>2.4893000000000005E-2</c:v>
                      </c:pt>
                      <c:pt idx="7390">
                        <c:v>2.4841000000000002E-2</c:v>
                      </c:pt>
                      <c:pt idx="7391">
                        <c:v>2.4809000000000001E-2</c:v>
                      </c:pt>
                      <c:pt idx="7392">
                        <c:v>2.4756999999999998E-2</c:v>
                      </c:pt>
                      <c:pt idx="7393">
                        <c:v>2.4704500000000004E-2</c:v>
                      </c:pt>
                      <c:pt idx="7394">
                        <c:v>2.4650500000000006E-2</c:v>
                      </c:pt>
                      <c:pt idx="7395">
                        <c:v>2.4595000000000006E-2</c:v>
                      </c:pt>
                      <c:pt idx="7396">
                        <c:v>2.4538500000000008E-2</c:v>
                      </c:pt>
                      <c:pt idx="7397">
                        <c:v>2.4482500000000011E-2</c:v>
                      </c:pt>
                      <c:pt idx="7398">
                        <c:v>2.4426500000000007E-2</c:v>
                      </c:pt>
                      <c:pt idx="7399">
                        <c:v>2.4371500000000008E-2</c:v>
                      </c:pt>
                      <c:pt idx="7400">
                        <c:v>2.4308500000000007E-2</c:v>
                      </c:pt>
                      <c:pt idx="7401">
                        <c:v>2.4247000000000008E-2</c:v>
                      </c:pt>
                      <c:pt idx="7402">
                        <c:v>2.4188000000000005E-2</c:v>
                      </c:pt>
                      <c:pt idx="7403">
                        <c:v>2.4130000000000002E-2</c:v>
                      </c:pt>
                      <c:pt idx="7404">
                        <c:v>2.4068000000000006E-2</c:v>
                      </c:pt>
                      <c:pt idx="7405">
                        <c:v>2.4006500000000007E-2</c:v>
                      </c:pt>
                      <c:pt idx="7406">
                        <c:v>2.3943500000000003E-2</c:v>
                      </c:pt>
                      <c:pt idx="7407">
                        <c:v>2.3879999999999998E-2</c:v>
                      </c:pt>
                      <c:pt idx="7408">
                        <c:v>2.3816000000000007E-2</c:v>
                      </c:pt>
                      <c:pt idx="7409">
                        <c:v>2.3751500000000002E-2</c:v>
                      </c:pt>
                      <c:pt idx="7410">
                        <c:v>2.3686000000000002E-2</c:v>
                      </c:pt>
                      <c:pt idx="7411">
                        <c:v>2.36625E-2</c:v>
                      </c:pt>
                      <c:pt idx="7412">
                        <c:v>2.3596500000000003E-2</c:v>
                      </c:pt>
                      <c:pt idx="7413">
                        <c:v>2.3530499999999999E-2</c:v>
                      </c:pt>
                      <c:pt idx="7414">
                        <c:v>2.3464499999999999E-2</c:v>
                      </c:pt>
                      <c:pt idx="7415">
                        <c:v>2.3391000000000006E-2</c:v>
                      </c:pt>
                      <c:pt idx="7416">
                        <c:v>2.3324000000000008E-2</c:v>
                      </c:pt>
                      <c:pt idx="7417">
                        <c:v>2.3259000000000009E-2</c:v>
                      </c:pt>
                      <c:pt idx="7418">
                        <c:v>2.3192500000000008E-2</c:v>
                      </c:pt>
                      <c:pt idx="7419">
                        <c:v>2.312500000000001E-2</c:v>
                      </c:pt>
                      <c:pt idx="7420">
                        <c:v>2.3057000000000008E-2</c:v>
                      </c:pt>
                      <c:pt idx="7421">
                        <c:v>2.298600000000001E-2</c:v>
                      </c:pt>
                      <c:pt idx="7422">
                        <c:v>2.2916000000000006E-2</c:v>
                      </c:pt>
                      <c:pt idx="7423">
                        <c:v>2.2849000000000008E-2</c:v>
                      </c:pt>
                      <c:pt idx="7424">
                        <c:v>2.2776000000000008E-2</c:v>
                      </c:pt>
                      <c:pt idx="7425">
                        <c:v>2.2702000000000014E-2</c:v>
                      </c:pt>
                      <c:pt idx="7426">
                        <c:v>2.2627000000000012E-2</c:v>
                      </c:pt>
                      <c:pt idx="7427">
                        <c:v>2.2553000000000014E-2</c:v>
                      </c:pt>
                      <c:pt idx="7428">
                        <c:v>2.2470000000000018E-2</c:v>
                      </c:pt>
                      <c:pt idx="7429">
                        <c:v>2.2386000000000017E-2</c:v>
                      </c:pt>
                      <c:pt idx="7430">
                        <c:v>2.2302500000000006E-2</c:v>
                      </c:pt>
                      <c:pt idx="7431">
                        <c:v>2.2218500000000013E-2</c:v>
                      </c:pt>
                      <c:pt idx="7432">
                        <c:v>2.2134500000000012E-2</c:v>
                      </c:pt>
                      <c:pt idx="7433">
                        <c:v>2.2048500000000013E-2</c:v>
                      </c:pt>
                      <c:pt idx="7434">
                        <c:v>2.1962000000000016E-2</c:v>
                      </c:pt>
                      <c:pt idx="7435">
                        <c:v>2.1903500000000013E-2</c:v>
                      </c:pt>
                      <c:pt idx="7436">
                        <c:v>2.1812000000000008E-2</c:v>
                      </c:pt>
                      <c:pt idx="7437">
                        <c:v>2.1720000000000007E-2</c:v>
                      </c:pt>
                      <c:pt idx="7438">
                        <c:v>2.1625000000000009E-2</c:v>
                      </c:pt>
                      <c:pt idx="7439">
                        <c:v>2.1534500000000008E-2</c:v>
                      </c:pt>
                      <c:pt idx="7440">
                        <c:v>2.1440999999999998E-2</c:v>
                      </c:pt>
                      <c:pt idx="7441">
                        <c:v>2.1346500000000004E-2</c:v>
                      </c:pt>
                      <c:pt idx="7442">
                        <c:v>2.1252500000000007E-2</c:v>
                      </c:pt>
                      <c:pt idx="7443">
                        <c:v>2.1079500000000008E-2</c:v>
                      </c:pt>
                      <c:pt idx="7444">
                        <c:v>2.0982500000000005E-2</c:v>
                      </c:pt>
                      <c:pt idx="7445">
                        <c:v>2.0885000000000001E-2</c:v>
                      </c:pt>
                      <c:pt idx="7446">
                        <c:v>2.0788999999999995E-2</c:v>
                      </c:pt>
                      <c:pt idx="7447">
                        <c:v>2.0705499999999998E-2</c:v>
                      </c:pt>
                      <c:pt idx="7448">
                        <c:v>2.0610500000000004E-2</c:v>
                      </c:pt>
                      <c:pt idx="7449">
                        <c:v>2.0515500000000002E-2</c:v>
                      </c:pt>
                      <c:pt idx="7450">
                        <c:v>2.0420500000000001E-2</c:v>
                      </c:pt>
                      <c:pt idx="7451">
                        <c:v>2.0329E-2</c:v>
                      </c:pt>
                      <c:pt idx="7452">
                        <c:v>2.0236500000000001E-2</c:v>
                      </c:pt>
                      <c:pt idx="7453">
                        <c:v>2.0144000000000006E-2</c:v>
                      </c:pt>
                      <c:pt idx="7454">
                        <c:v>2.0051000000000006E-2</c:v>
                      </c:pt>
                      <c:pt idx="7455">
                        <c:v>1.9957000000000003E-2</c:v>
                      </c:pt>
                      <c:pt idx="7456">
                        <c:v>1.9861500000000001E-2</c:v>
                      </c:pt>
                      <c:pt idx="7457">
                        <c:v>1.9768000000000004E-2</c:v>
                      </c:pt>
                      <c:pt idx="7458">
                        <c:v>1.9674000000000007E-2</c:v>
                      </c:pt>
                      <c:pt idx="7459">
                        <c:v>1.9587000000000007E-2</c:v>
                      </c:pt>
                      <c:pt idx="7460">
                        <c:v>1.9491000000000005E-2</c:v>
                      </c:pt>
                      <c:pt idx="7461">
                        <c:v>1.9397000000000008E-2</c:v>
                      </c:pt>
                      <c:pt idx="7462">
                        <c:v>1.9300500000000009E-2</c:v>
                      </c:pt>
                      <c:pt idx="7463">
                        <c:v>1.9208000000000006E-2</c:v>
                      </c:pt>
                      <c:pt idx="7464">
                        <c:v>1.9114000000000006E-2</c:v>
                      </c:pt>
                      <c:pt idx="7465">
                        <c:v>1.9016000000000012E-2</c:v>
                      </c:pt>
                      <c:pt idx="7466">
                        <c:v>1.8917500000000007E-2</c:v>
                      </c:pt>
                      <c:pt idx="7467">
                        <c:v>1.8817000000000011E-2</c:v>
                      </c:pt>
                      <c:pt idx="7468">
                        <c:v>1.871550000000001E-2</c:v>
                      </c:pt>
                      <c:pt idx="7469">
                        <c:v>1.8606500000000008E-2</c:v>
                      </c:pt>
                      <c:pt idx="7470">
                        <c:v>1.850400000000001E-2</c:v>
                      </c:pt>
                      <c:pt idx="7471">
                        <c:v>1.8384500000000005E-2</c:v>
                      </c:pt>
                      <c:pt idx="7472">
                        <c:v>1.8282500000000007E-2</c:v>
                      </c:pt>
                      <c:pt idx="7473">
                        <c:v>1.8180000000000009E-2</c:v>
                      </c:pt>
                      <c:pt idx="7474">
                        <c:v>1.8076500000000006E-2</c:v>
                      </c:pt>
                      <c:pt idx="7475">
                        <c:v>1.7969500000000006E-2</c:v>
                      </c:pt>
                      <c:pt idx="7476">
                        <c:v>1.7864500000000009E-2</c:v>
                      </c:pt>
                      <c:pt idx="7477">
                        <c:v>1.775850000000001E-2</c:v>
                      </c:pt>
                      <c:pt idx="7478">
                        <c:v>1.7651500000000011E-2</c:v>
                      </c:pt>
                      <c:pt idx="7479">
                        <c:v>1.7480000000000009E-2</c:v>
                      </c:pt>
                      <c:pt idx="7480">
                        <c:v>1.7360500000000015E-2</c:v>
                      </c:pt>
                      <c:pt idx="7481">
                        <c:v>1.7245000000000014E-2</c:v>
                      </c:pt>
                      <c:pt idx="7482">
                        <c:v>1.7125000000000015E-2</c:v>
                      </c:pt>
                      <c:pt idx="7483">
                        <c:v>1.7004000000000016E-2</c:v>
                      </c:pt>
                      <c:pt idx="7484">
                        <c:v>1.6882000000000019E-2</c:v>
                      </c:pt>
                      <c:pt idx="7485">
                        <c:v>1.6760500000000015E-2</c:v>
                      </c:pt>
                      <c:pt idx="7486">
                        <c:v>1.6636000000000015E-2</c:v>
                      </c:pt>
                      <c:pt idx="7487">
                        <c:v>1.6512000000000016E-2</c:v>
                      </c:pt>
                      <c:pt idx="7488">
                        <c:v>1.6384500000000017E-2</c:v>
                      </c:pt>
                      <c:pt idx="7489">
                        <c:v>1.6258500000000019E-2</c:v>
                      </c:pt>
                      <c:pt idx="7490">
                        <c:v>1.6124500000000017E-2</c:v>
                      </c:pt>
                      <c:pt idx="7491">
                        <c:v>1.5992000000000017E-2</c:v>
                      </c:pt>
                      <c:pt idx="7492">
                        <c:v>1.5858000000000018E-2</c:v>
                      </c:pt>
                      <c:pt idx="7493">
                        <c:v>1.5723500000000019E-2</c:v>
                      </c:pt>
                      <c:pt idx="7494">
                        <c:v>1.5588500000000016E-2</c:v>
                      </c:pt>
                      <c:pt idx="7495">
                        <c:v>1.5449000000000017E-2</c:v>
                      </c:pt>
                      <c:pt idx="7496">
                        <c:v>1.5312000000000017E-2</c:v>
                      </c:pt>
                      <c:pt idx="7497">
                        <c:v>1.5174000000000016E-2</c:v>
                      </c:pt>
                      <c:pt idx="7498">
                        <c:v>1.5035000000000015E-2</c:v>
                      </c:pt>
                      <c:pt idx="7499">
                        <c:v>1.4896000000000013E-2</c:v>
                      </c:pt>
                      <c:pt idx="7500">
                        <c:v>1.4758000000000014E-2</c:v>
                      </c:pt>
                      <c:pt idx="7501">
                        <c:v>1.4617500000000011E-2</c:v>
                      </c:pt>
                      <c:pt idx="7502">
                        <c:v>1.4478500000000014E-2</c:v>
                      </c:pt>
                      <c:pt idx="7503">
                        <c:v>1.4323000000000009E-2</c:v>
                      </c:pt>
                      <c:pt idx="7504">
                        <c:v>1.4169000000000013E-2</c:v>
                      </c:pt>
                      <c:pt idx="7505">
                        <c:v>1.4015000000000014E-2</c:v>
                      </c:pt>
                      <c:pt idx="7506">
                        <c:v>1.3860000000000009E-2</c:v>
                      </c:pt>
                      <c:pt idx="7507">
                        <c:v>1.3695500000000011E-2</c:v>
                      </c:pt>
                      <c:pt idx="7508">
                        <c:v>1.3541500000000008E-2</c:v>
                      </c:pt>
                      <c:pt idx="7509">
                        <c:v>1.3387000000000013E-2</c:v>
                      </c:pt>
                      <c:pt idx="7510">
                        <c:v>1.3231500000000012E-2</c:v>
                      </c:pt>
                      <c:pt idx="7511">
                        <c:v>1.3076500000000013E-2</c:v>
                      </c:pt>
                      <c:pt idx="7512">
                        <c:v>1.2919000000000012E-2</c:v>
                      </c:pt>
                      <c:pt idx="7513">
                        <c:v>1.2760000000000011E-2</c:v>
                      </c:pt>
                      <c:pt idx="7514">
                        <c:v>1.2599000000000011E-2</c:v>
                      </c:pt>
                      <c:pt idx="7515">
                        <c:v>1.2445500000000012E-2</c:v>
                      </c:pt>
                      <c:pt idx="7516">
                        <c:v>1.2291000000000012E-2</c:v>
                      </c:pt>
                      <c:pt idx="7517">
                        <c:v>1.2135500000000011E-2</c:v>
                      </c:pt>
                      <c:pt idx="7518">
                        <c:v>1.1978500000000012E-2</c:v>
                      </c:pt>
                      <c:pt idx="7519">
                        <c:v>1.178600000000001E-2</c:v>
                      </c:pt>
                      <c:pt idx="7520">
                        <c:v>1.1621500000000009E-2</c:v>
                      </c:pt>
                      <c:pt idx="7521">
                        <c:v>1.1456000000000008E-2</c:v>
                      </c:pt>
                      <c:pt idx="7522">
                        <c:v>1.1289000000000007E-2</c:v>
                      </c:pt>
                      <c:pt idx="7523">
                        <c:v>1.1117000000000009E-2</c:v>
                      </c:pt>
                      <c:pt idx="7524">
                        <c:v>1.0947500000000009E-2</c:v>
                      </c:pt>
                      <c:pt idx="7525">
                        <c:v>1.0782500000000011E-2</c:v>
                      </c:pt>
                      <c:pt idx="7526">
                        <c:v>1.0614000000000011E-2</c:v>
                      </c:pt>
                      <c:pt idx="7527">
                        <c:v>1.0439000000000006E-2</c:v>
                      </c:pt>
                      <c:pt idx="7528">
                        <c:v>1.0269000000000006E-2</c:v>
                      </c:pt>
                      <c:pt idx="7529">
                        <c:v>1.0098500000000005E-2</c:v>
                      </c:pt>
                      <c:pt idx="7530">
                        <c:v>9.927500000000004E-3</c:v>
                      </c:pt>
                      <c:pt idx="7531">
                        <c:v>9.7924999999999991E-3</c:v>
                      </c:pt>
                      <c:pt idx="7532">
                        <c:v>9.6134999999999988E-3</c:v>
                      </c:pt>
                      <c:pt idx="7533">
                        <c:v>9.4304999999999979E-3</c:v>
                      </c:pt>
                      <c:pt idx="7534">
                        <c:v>9.2489999999999916E-3</c:v>
                      </c:pt>
                      <c:pt idx="7535">
                        <c:v>9.0654999999999937E-3</c:v>
                      </c:pt>
                      <c:pt idx="7536">
                        <c:v>8.8799999999999921E-3</c:v>
                      </c:pt>
                      <c:pt idx="7537">
                        <c:v>8.6944999999999956E-3</c:v>
                      </c:pt>
                      <c:pt idx="7538">
                        <c:v>8.5089999999999957E-3</c:v>
                      </c:pt>
                      <c:pt idx="7539">
                        <c:v>8.3214999999999938E-3</c:v>
                      </c:pt>
                      <c:pt idx="7540">
                        <c:v>8.1349999999999964E-3</c:v>
                      </c:pt>
                      <c:pt idx="7541">
                        <c:v>7.9474999999999928E-3</c:v>
                      </c:pt>
                      <c:pt idx="7542">
                        <c:v>7.7599999999999926E-3</c:v>
                      </c:pt>
                      <c:pt idx="7543">
                        <c:v>7.5679999999999923E-3</c:v>
                      </c:pt>
                      <c:pt idx="7544">
                        <c:v>7.3794999999999946E-3</c:v>
                      </c:pt>
                      <c:pt idx="7545">
                        <c:v>7.1879999999999947E-3</c:v>
                      </c:pt>
                      <c:pt idx="7546">
                        <c:v>6.9974999999999933E-3</c:v>
                      </c:pt>
                      <c:pt idx="7547">
                        <c:v>6.8059999999999952E-3</c:v>
                      </c:pt>
                      <c:pt idx="7548">
                        <c:v>6.614999999999995E-3</c:v>
                      </c:pt>
                      <c:pt idx="7549">
                        <c:v>6.4409999999999953E-3</c:v>
                      </c:pt>
                      <c:pt idx="7550">
                        <c:v>6.246499999999996E-3</c:v>
                      </c:pt>
                      <c:pt idx="7551">
                        <c:v>6.0509999999999956E-3</c:v>
                      </c:pt>
                      <c:pt idx="7552">
                        <c:v>5.8559999999999958E-3</c:v>
                      </c:pt>
                      <c:pt idx="7553">
                        <c:v>5.6614999999999973E-3</c:v>
                      </c:pt>
                      <c:pt idx="7554">
                        <c:v>5.4719999999999977E-3</c:v>
                      </c:pt>
                      <c:pt idx="7555">
                        <c:v>5.2904999999999992E-3</c:v>
                      </c:pt>
                      <c:pt idx="7556">
                        <c:v>5.1159999999999973E-3</c:v>
                      </c:pt>
                      <c:pt idx="7557">
                        <c:v>4.9434999999999982E-3</c:v>
                      </c:pt>
                      <c:pt idx="7558">
                        <c:v>4.7715000000000006E-3</c:v>
                      </c:pt>
                      <c:pt idx="7559">
                        <c:v>4.5969999999999995E-3</c:v>
                      </c:pt>
                      <c:pt idx="7560">
                        <c:v>4.4319999999999958E-3</c:v>
                      </c:pt>
                      <c:pt idx="7561">
                        <c:v>4.2659999999999955E-3</c:v>
                      </c:pt>
                      <c:pt idx="7562">
                        <c:v>4.1014999999999958E-3</c:v>
                      </c:pt>
                      <c:pt idx="7563">
                        <c:v>3.9434999999999982E-3</c:v>
                      </c:pt>
                      <c:pt idx="7564">
                        <c:v>3.7845000000000001E-3</c:v>
                      </c:pt>
                      <c:pt idx="7565">
                        <c:v>3.6260000000000008E-3</c:v>
                      </c:pt>
                      <c:pt idx="7566">
                        <c:v>3.4690000000000003E-3</c:v>
                      </c:pt>
                      <c:pt idx="7567">
                        <c:v>3.313E-3</c:v>
                      </c:pt>
                      <c:pt idx="7568">
                        <c:v>3.157000000000001E-3</c:v>
                      </c:pt>
                      <c:pt idx="7569">
                        <c:v>2.9995E-3</c:v>
                      </c:pt>
                      <c:pt idx="7570">
                        <c:v>2.843500000000001E-3</c:v>
                      </c:pt>
                      <c:pt idx="7571">
                        <c:v>2.6869999999999989E-3</c:v>
                      </c:pt>
                      <c:pt idx="7572">
                        <c:v>2.5340000000000007E-3</c:v>
                      </c:pt>
                      <c:pt idx="7573">
                        <c:v>2.3805000000000002E-3</c:v>
                      </c:pt>
                      <c:pt idx="7574">
                        <c:v>2.2260000000000001E-3</c:v>
                      </c:pt>
                      <c:pt idx="7575">
                        <c:v>2.0719999999999996E-3</c:v>
                      </c:pt>
                      <c:pt idx="7576">
                        <c:v>1.9190000000000012E-3</c:v>
                      </c:pt>
                      <c:pt idx="7577">
                        <c:v>1.7664999999999994E-3</c:v>
                      </c:pt>
                      <c:pt idx="7578">
                        <c:v>1.6154999999999976E-3</c:v>
                      </c:pt>
                      <c:pt idx="7579">
                        <c:v>1.4629999999999977E-3</c:v>
                      </c:pt>
                      <c:pt idx="7580">
                        <c:v>1.3114999999999982E-3</c:v>
                      </c:pt>
                      <c:pt idx="7581">
                        <c:v>1.1609999999999973E-3</c:v>
                      </c:pt>
                      <c:pt idx="7582">
                        <c:v>1.0104999999999982E-3</c:v>
                      </c:pt>
                      <c:pt idx="7583">
                        <c:v>8.6149999999999714E-4</c:v>
                      </c:pt>
                      <c:pt idx="7584">
                        <c:v>7.0999999999999785E-4</c:v>
                      </c:pt>
                      <c:pt idx="7585">
                        <c:v>5.5899999999999819E-4</c:v>
                      </c:pt>
                      <c:pt idx="7586">
                        <c:v>4.1449999999999793E-4</c:v>
                      </c:pt>
                      <c:pt idx="7587">
                        <c:v>2.734999999999977E-4</c:v>
                      </c:pt>
                      <c:pt idx="7588">
                        <c:v>1.3549999999999869E-4</c:v>
                      </c:pt>
                      <c:pt idx="7589">
                        <c:v>-3.4999999999999614E-6</c:v>
                      </c:pt>
                      <c:pt idx="7590">
                        <c:v>-1.4350000000000024E-4</c:v>
                      </c:pt>
                      <c:pt idx="7591">
                        <c:v>-3.050000000000014E-4</c:v>
                      </c:pt>
                      <c:pt idx="7592">
                        <c:v>-4.4600000000000179E-4</c:v>
                      </c:pt>
                      <c:pt idx="7593">
                        <c:v>-5.8600000000000123E-4</c:v>
                      </c:pt>
                      <c:pt idx="7594">
                        <c:v>-7.2500000000000093E-4</c:v>
                      </c:pt>
                      <c:pt idx="7595">
                        <c:v>-8.6350000000000109E-4</c:v>
                      </c:pt>
                      <c:pt idx="7596">
                        <c:v>-1.0025000000000021E-3</c:v>
                      </c:pt>
                      <c:pt idx="7597">
                        <c:v>-1.142000000000002E-3</c:v>
                      </c:pt>
                      <c:pt idx="7598">
                        <c:v>-1.2805000000000019E-3</c:v>
                      </c:pt>
                      <c:pt idx="7599">
                        <c:v>-1.4220000000000016E-3</c:v>
                      </c:pt>
                      <c:pt idx="7600">
                        <c:v>-1.5565000000000012E-3</c:v>
                      </c:pt>
                      <c:pt idx="7601">
                        <c:v>-1.6950000000000021E-3</c:v>
                      </c:pt>
                      <c:pt idx="7602">
                        <c:v>-1.8350000000000022E-3</c:v>
                      </c:pt>
                      <c:pt idx="7603">
                        <c:v>-1.9785000000000024E-3</c:v>
                      </c:pt>
                      <c:pt idx="7604">
                        <c:v>-2.1190000000000015E-3</c:v>
                      </c:pt>
                      <c:pt idx="7605">
                        <c:v>-2.2615000000000014E-3</c:v>
                      </c:pt>
                      <c:pt idx="7606">
                        <c:v>-2.3915000000000013E-3</c:v>
                      </c:pt>
                      <c:pt idx="7607">
                        <c:v>-2.5330000000000001E-3</c:v>
                      </c:pt>
                      <c:pt idx="7608">
                        <c:v>-2.674000000000001E-3</c:v>
                      </c:pt>
                      <c:pt idx="7609">
                        <c:v>-2.8175000000000023E-3</c:v>
                      </c:pt>
                      <c:pt idx="7610">
                        <c:v>-2.9605000000000009E-3</c:v>
                      </c:pt>
                      <c:pt idx="7611">
                        <c:v>-3.1470000000000005E-3</c:v>
                      </c:pt>
                      <c:pt idx="7612">
                        <c:v>-3.2925000000000003E-3</c:v>
                      </c:pt>
                      <c:pt idx="7613">
                        <c:v>-3.437E-3</c:v>
                      </c:pt>
                      <c:pt idx="7614">
                        <c:v>-3.5809999999999995E-3</c:v>
                      </c:pt>
                      <c:pt idx="7615">
                        <c:v>-3.7195000000000006E-3</c:v>
                      </c:pt>
                      <c:pt idx="7616">
                        <c:v>-3.8685000000000004E-3</c:v>
                      </c:pt>
                      <c:pt idx="7617">
                        <c:v>-4.0160000000000005E-3</c:v>
                      </c:pt>
                      <c:pt idx="7618">
                        <c:v>-4.1619999999999999E-3</c:v>
                      </c:pt>
                      <c:pt idx="7619">
                        <c:v>-4.3070000000000001E-3</c:v>
                      </c:pt>
                      <c:pt idx="7620">
                        <c:v>-4.4514999999999997E-3</c:v>
                      </c:pt>
                      <c:pt idx="7621">
                        <c:v>-4.5899999999999995E-3</c:v>
                      </c:pt>
                      <c:pt idx="7622">
                        <c:v>-4.7309999999999991E-3</c:v>
                      </c:pt>
                      <c:pt idx="7623">
                        <c:v>-4.8784999999999992E-3</c:v>
                      </c:pt>
                      <c:pt idx="7624">
                        <c:v>-5.0219999999999987E-3</c:v>
                      </c:pt>
                      <c:pt idx="7625">
                        <c:v>-5.1639999999999993E-3</c:v>
                      </c:pt>
                      <c:pt idx="7626">
                        <c:v>-5.3064999999999996E-3</c:v>
                      </c:pt>
                      <c:pt idx="7627">
                        <c:v>-5.4480000000000006E-3</c:v>
                      </c:pt>
                      <c:pt idx="7628">
                        <c:v>-5.581E-3</c:v>
                      </c:pt>
                      <c:pt idx="7629">
                        <c:v>-5.7140000000000003E-3</c:v>
                      </c:pt>
                      <c:pt idx="7630">
                        <c:v>-5.8280000000000007E-3</c:v>
                      </c:pt>
                      <c:pt idx="7631">
                        <c:v>-5.9620000000000003E-3</c:v>
                      </c:pt>
                      <c:pt idx="7632">
                        <c:v>-6.0965000000000004E-3</c:v>
                      </c:pt>
                      <c:pt idx="7633">
                        <c:v>-6.228E-3</c:v>
                      </c:pt>
                      <c:pt idx="7634">
                        <c:v>-6.3625000000000001E-3</c:v>
                      </c:pt>
                      <c:pt idx="7635">
                        <c:v>-6.4924999999999991E-3</c:v>
                      </c:pt>
                      <c:pt idx="7636">
                        <c:v>-6.6229999999999987E-3</c:v>
                      </c:pt>
                      <c:pt idx="7637">
                        <c:v>-6.7529999999999986E-3</c:v>
                      </c:pt>
                      <c:pt idx="7638">
                        <c:v>-6.8804999999999969E-3</c:v>
                      </c:pt>
                      <c:pt idx="7639">
                        <c:v>-7.0154999999999966E-3</c:v>
                      </c:pt>
                      <c:pt idx="7640">
                        <c:v>-7.146999999999998E-3</c:v>
                      </c:pt>
                      <c:pt idx="7641">
                        <c:v>-7.2764999999999965E-3</c:v>
                      </c:pt>
                      <c:pt idx="7642">
                        <c:v>-7.4079999999999971E-3</c:v>
                      </c:pt>
                      <c:pt idx="7643">
                        <c:v>-7.5399999999999981E-3</c:v>
                      </c:pt>
                      <c:pt idx="7644">
                        <c:v>-7.6714999999999978E-3</c:v>
                      </c:pt>
                      <c:pt idx="7645">
                        <c:v>-7.7824999999999978E-3</c:v>
                      </c:pt>
                      <c:pt idx="7646">
                        <c:v>-7.9174999999999975E-3</c:v>
                      </c:pt>
                      <c:pt idx="7647">
                        <c:v>-8.0334999999999972E-3</c:v>
                      </c:pt>
                      <c:pt idx="7648">
                        <c:v>-8.1684999999999969E-3</c:v>
                      </c:pt>
                      <c:pt idx="7649">
                        <c:v>-8.3029999999999979E-3</c:v>
                      </c:pt>
                      <c:pt idx="7650">
                        <c:v>-8.4394999999999956E-3</c:v>
                      </c:pt>
                      <c:pt idx="7651">
                        <c:v>-8.5799999999999974E-3</c:v>
                      </c:pt>
                      <c:pt idx="7652">
                        <c:v>-8.7194999999999964E-3</c:v>
                      </c:pt>
                      <c:pt idx="7653">
                        <c:v>-8.8589999999999954E-3</c:v>
                      </c:pt>
                      <c:pt idx="7654">
                        <c:v>-8.9969999999999946E-3</c:v>
                      </c:pt>
                      <c:pt idx="7655">
                        <c:v>-9.1339999999999963E-3</c:v>
                      </c:pt>
                      <c:pt idx="7656">
                        <c:v>-9.2719999999999955E-3</c:v>
                      </c:pt>
                      <c:pt idx="7657">
                        <c:v>-9.408499999999995E-3</c:v>
                      </c:pt>
                      <c:pt idx="7658">
                        <c:v>-9.5404999999999934E-3</c:v>
                      </c:pt>
                      <c:pt idx="7659">
                        <c:v>-9.6764999999999941E-3</c:v>
                      </c:pt>
                      <c:pt idx="7660">
                        <c:v>-9.8114999999999938E-3</c:v>
                      </c:pt>
                      <c:pt idx="7661">
                        <c:v>-9.9464999999999953E-3</c:v>
                      </c:pt>
                      <c:pt idx="7662">
                        <c:v>-1.0078499999999995E-2</c:v>
                      </c:pt>
                      <c:pt idx="7663">
                        <c:v>-1.0209499999999996E-2</c:v>
                      </c:pt>
                      <c:pt idx="7664">
                        <c:v>-1.0339999999999995E-2</c:v>
                      </c:pt>
                      <c:pt idx="7665">
                        <c:v>-1.0467999999999995E-2</c:v>
                      </c:pt>
                      <c:pt idx="7666">
                        <c:v>-1.0596999999999994E-2</c:v>
                      </c:pt>
                      <c:pt idx="7667">
                        <c:v>-1.0724999999999993E-2</c:v>
                      </c:pt>
                      <c:pt idx="7668">
                        <c:v>-1.0849999999999993E-2</c:v>
                      </c:pt>
                      <c:pt idx="7669">
                        <c:v>-1.0967999999999993E-2</c:v>
                      </c:pt>
                      <c:pt idx="7670">
                        <c:v>-1.1090999999999995E-2</c:v>
                      </c:pt>
                      <c:pt idx="7671">
                        <c:v>-1.1199499999999996E-2</c:v>
                      </c:pt>
                      <c:pt idx="7672">
                        <c:v>-1.1320999999999994E-2</c:v>
                      </c:pt>
                      <c:pt idx="7673">
                        <c:v>-1.1442999999999997E-2</c:v>
                      </c:pt>
                      <c:pt idx="7674">
                        <c:v>-1.1564999999999994E-2</c:v>
                      </c:pt>
                      <c:pt idx="7675">
                        <c:v>-1.1684499999999995E-2</c:v>
                      </c:pt>
                      <c:pt idx="7676">
                        <c:v>-1.1804499999999996E-2</c:v>
                      </c:pt>
                      <c:pt idx="7677">
                        <c:v>-1.1925999999999997E-2</c:v>
                      </c:pt>
                      <c:pt idx="7678">
                        <c:v>-1.2048999999999994E-2</c:v>
                      </c:pt>
                      <c:pt idx="7679">
                        <c:v>-1.2171999999999995E-2</c:v>
                      </c:pt>
                      <c:pt idx="7680">
                        <c:v>-1.2281999999999994E-2</c:v>
                      </c:pt>
                      <c:pt idx="7681">
                        <c:v>-1.2401499999999996E-2</c:v>
                      </c:pt>
                      <c:pt idx="7682">
                        <c:v>-1.2524499999999996E-2</c:v>
                      </c:pt>
                      <c:pt idx="7683">
                        <c:v>-1.2647999999999998E-2</c:v>
                      </c:pt>
                      <c:pt idx="7684">
                        <c:v>-1.2772499999999997E-2</c:v>
                      </c:pt>
                      <c:pt idx="7685">
                        <c:v>-1.2899999999999998E-2</c:v>
                      </c:pt>
                      <c:pt idx="7686">
                        <c:v>-1.3027E-2</c:v>
                      </c:pt>
                      <c:pt idx="7687">
                        <c:v>-1.3153999999999999E-2</c:v>
                      </c:pt>
                      <c:pt idx="7688">
                        <c:v>-1.3278999999999999E-2</c:v>
                      </c:pt>
                      <c:pt idx="7689">
                        <c:v>-1.3406E-2</c:v>
                      </c:pt>
                      <c:pt idx="7690">
                        <c:v>-1.35275E-2</c:v>
                      </c:pt>
                      <c:pt idx="7691">
                        <c:v>-1.3648499999999999E-2</c:v>
                      </c:pt>
                      <c:pt idx="7692">
                        <c:v>-1.3768499999999999E-2</c:v>
                      </c:pt>
                      <c:pt idx="7693">
                        <c:v>-1.3892E-2</c:v>
                      </c:pt>
                      <c:pt idx="7694">
                        <c:v>-1.4017E-2</c:v>
                      </c:pt>
                      <c:pt idx="7695">
                        <c:v>-1.4139499999999998E-2</c:v>
                      </c:pt>
                      <c:pt idx="7696">
                        <c:v>-1.4260500000000001E-2</c:v>
                      </c:pt>
                      <c:pt idx="7697">
                        <c:v>-1.4385500000000001E-2</c:v>
                      </c:pt>
                      <c:pt idx="7698">
                        <c:v>-1.4512000000000001E-2</c:v>
                      </c:pt>
                      <c:pt idx="7699">
                        <c:v>-1.4638000000000002E-2</c:v>
                      </c:pt>
                      <c:pt idx="7700">
                        <c:v>-1.4765000000000002E-2</c:v>
                      </c:pt>
                      <c:pt idx="7701">
                        <c:v>-1.4890500000000003E-2</c:v>
                      </c:pt>
                      <c:pt idx="7702">
                        <c:v>-1.5016500000000002E-2</c:v>
                      </c:pt>
                      <c:pt idx="7703">
                        <c:v>-1.5086000000000004E-2</c:v>
                      </c:pt>
                      <c:pt idx="7704">
                        <c:v>-1.5234500000000005E-2</c:v>
                      </c:pt>
                      <c:pt idx="7705">
                        <c:v>-1.5382000000000005E-2</c:v>
                      </c:pt>
                      <c:pt idx="7706">
                        <c:v>-1.5526500000000004E-2</c:v>
                      </c:pt>
                      <c:pt idx="7707">
                        <c:v>-1.5667000000000004E-2</c:v>
                      </c:pt>
                      <c:pt idx="7708">
                        <c:v>-1.5818500000000003E-2</c:v>
                      </c:pt>
                      <c:pt idx="7709">
                        <c:v>-1.5973000000000001E-2</c:v>
                      </c:pt>
                      <c:pt idx="7710">
                        <c:v>-1.6127000000000002E-2</c:v>
                      </c:pt>
                      <c:pt idx="7711">
                        <c:v>-1.6283000000000002E-2</c:v>
                      </c:pt>
                      <c:pt idx="7712">
                        <c:v>-1.6436000000000003E-2</c:v>
                      </c:pt>
                      <c:pt idx="7713">
                        <c:v>-1.6591500000000002E-2</c:v>
                      </c:pt>
                      <c:pt idx="7714">
                        <c:v>-1.6746000000000004E-2</c:v>
                      </c:pt>
                      <c:pt idx="7715">
                        <c:v>-1.6902500000000001E-2</c:v>
                      </c:pt>
                      <c:pt idx="7716">
                        <c:v>-1.7058500000000001E-2</c:v>
                      </c:pt>
                      <c:pt idx="7717">
                        <c:v>-1.7211500000000001E-2</c:v>
                      </c:pt>
                      <c:pt idx="7718">
                        <c:v>-1.7371000000000001E-2</c:v>
                      </c:pt>
                      <c:pt idx="7719">
                        <c:v>-1.7517500000000002E-2</c:v>
                      </c:pt>
                      <c:pt idx="7720">
                        <c:v>-1.7662500000000005E-2</c:v>
                      </c:pt>
                      <c:pt idx="7721">
                        <c:v>-1.7808500000000005E-2</c:v>
                      </c:pt>
                      <c:pt idx="7722">
                        <c:v>-1.7956500000000004E-2</c:v>
                      </c:pt>
                      <c:pt idx="7723">
                        <c:v>-1.8102500000000007E-2</c:v>
                      </c:pt>
                      <c:pt idx="7724">
                        <c:v>-1.8251000000000007E-2</c:v>
                      </c:pt>
                      <c:pt idx="7725">
                        <c:v>-1.8406000000000006E-2</c:v>
                      </c:pt>
                      <c:pt idx="7726">
                        <c:v>-1.8557000000000008E-2</c:v>
                      </c:pt>
                      <c:pt idx="7727">
                        <c:v>-1.8706500000000008E-2</c:v>
                      </c:pt>
                      <c:pt idx="7728">
                        <c:v>-1.8855500000000011E-2</c:v>
                      </c:pt>
                      <c:pt idx="7729">
                        <c:v>-1.900350000000001E-2</c:v>
                      </c:pt>
                      <c:pt idx="7730">
                        <c:v>-1.915300000000001E-2</c:v>
                      </c:pt>
                      <c:pt idx="7731">
                        <c:v>-1.9303500000000008E-2</c:v>
                      </c:pt>
                      <c:pt idx="7732">
                        <c:v>-1.944750000000001E-2</c:v>
                      </c:pt>
                      <c:pt idx="7733">
                        <c:v>-1.958650000000001E-2</c:v>
                      </c:pt>
                      <c:pt idx="7734">
                        <c:v>-1.9729500000000007E-2</c:v>
                      </c:pt>
                      <c:pt idx="7735">
                        <c:v>-1.9872500000000012E-2</c:v>
                      </c:pt>
                      <c:pt idx="7736">
                        <c:v>-2.0011000000000011E-2</c:v>
                      </c:pt>
                      <c:pt idx="7737">
                        <c:v>-2.015150000000001E-2</c:v>
                      </c:pt>
                      <c:pt idx="7738">
                        <c:v>-2.0295000000000011E-2</c:v>
                      </c:pt>
                      <c:pt idx="7739">
                        <c:v>-2.0438000000000008E-2</c:v>
                      </c:pt>
                      <c:pt idx="7740">
                        <c:v>-2.0584000000000012E-2</c:v>
                      </c:pt>
                      <c:pt idx="7741">
                        <c:v>-2.0732000000000014E-2</c:v>
                      </c:pt>
                      <c:pt idx="7742">
                        <c:v>-2.0881000000000018E-2</c:v>
                      </c:pt>
                      <c:pt idx="7743">
                        <c:v>-2.1025500000000013E-2</c:v>
                      </c:pt>
                      <c:pt idx="7744">
                        <c:v>-2.1175000000000013E-2</c:v>
                      </c:pt>
                      <c:pt idx="7745">
                        <c:v>-2.1327000000000013E-2</c:v>
                      </c:pt>
                      <c:pt idx="7746">
                        <c:v>-2.1550500000000014E-2</c:v>
                      </c:pt>
                      <c:pt idx="7747">
                        <c:v>-2.1699000000000013E-2</c:v>
                      </c:pt>
                      <c:pt idx="7748">
                        <c:v>-2.1846000000000015E-2</c:v>
                      </c:pt>
                      <c:pt idx="7749">
                        <c:v>-2.2017500000000013E-2</c:v>
                      </c:pt>
                      <c:pt idx="7750">
                        <c:v>-2.2170000000000013E-2</c:v>
                      </c:pt>
                      <c:pt idx="7751">
                        <c:v>-2.2322500000000012E-2</c:v>
                      </c:pt>
                      <c:pt idx="7752">
                        <c:v>-2.2474500000000015E-2</c:v>
                      </c:pt>
                      <c:pt idx="7753">
                        <c:v>-2.2629500000000014E-2</c:v>
                      </c:pt>
                      <c:pt idx="7754">
                        <c:v>-2.2785000000000014E-2</c:v>
                      </c:pt>
                      <c:pt idx="7755">
                        <c:v>-2.2943000000000015E-2</c:v>
                      </c:pt>
                      <c:pt idx="7756">
                        <c:v>-2.3113500000000013E-2</c:v>
                      </c:pt>
                      <c:pt idx="7757">
                        <c:v>-2.3285000000000014E-2</c:v>
                      </c:pt>
                      <c:pt idx="7758">
                        <c:v>-2.3457000000000013E-2</c:v>
                      </c:pt>
                      <c:pt idx="7759">
                        <c:v>-2.3632000000000018E-2</c:v>
                      </c:pt>
                      <c:pt idx="7760">
                        <c:v>-2.3802500000000015E-2</c:v>
                      </c:pt>
                      <c:pt idx="7761">
                        <c:v>-2.3971000000000017E-2</c:v>
                      </c:pt>
                      <c:pt idx="7762">
                        <c:v>-2.4121000000000017E-2</c:v>
                      </c:pt>
                      <c:pt idx="7763">
                        <c:v>-2.429050000000002E-2</c:v>
                      </c:pt>
                      <c:pt idx="7764">
                        <c:v>-2.4457500000000021E-2</c:v>
                      </c:pt>
                      <c:pt idx="7765">
                        <c:v>-2.462350000000002E-2</c:v>
                      </c:pt>
                      <c:pt idx="7766">
                        <c:v>-2.4788500000000022E-2</c:v>
                      </c:pt>
                      <c:pt idx="7767">
                        <c:v>-2.4955500000000023E-2</c:v>
                      </c:pt>
                      <c:pt idx="7768">
                        <c:v>-2.511950000000002E-2</c:v>
                      </c:pt>
                      <c:pt idx="7769">
                        <c:v>-2.5283000000000021E-2</c:v>
                      </c:pt>
                      <c:pt idx="7770">
                        <c:v>-2.5446500000000025E-2</c:v>
                      </c:pt>
                      <c:pt idx="7771">
                        <c:v>-2.5610500000000026E-2</c:v>
                      </c:pt>
                      <c:pt idx="7772">
                        <c:v>-2.5775500000000017E-2</c:v>
                      </c:pt>
                      <c:pt idx="7773">
                        <c:v>-2.5938500000000021E-2</c:v>
                      </c:pt>
                      <c:pt idx="7774">
                        <c:v>-2.610450000000002E-2</c:v>
                      </c:pt>
                      <c:pt idx="7775">
                        <c:v>-2.627050000000002E-2</c:v>
                      </c:pt>
                      <c:pt idx="7776">
                        <c:v>-2.6433500000000019E-2</c:v>
                      </c:pt>
                      <c:pt idx="7777">
                        <c:v>-2.6600000000000019E-2</c:v>
                      </c:pt>
                      <c:pt idx="7778">
                        <c:v>-2.6768000000000024E-2</c:v>
                      </c:pt>
                      <c:pt idx="7779">
                        <c:v>-2.6931000000000021E-2</c:v>
                      </c:pt>
                      <c:pt idx="7780">
                        <c:v>-2.709700000000002E-2</c:v>
                      </c:pt>
                      <c:pt idx="7781">
                        <c:v>-2.726300000000002E-2</c:v>
                      </c:pt>
                      <c:pt idx="7782">
                        <c:v>-2.7428500000000019E-2</c:v>
                      </c:pt>
                      <c:pt idx="7783">
                        <c:v>-2.7595500000000023E-2</c:v>
                      </c:pt>
                      <c:pt idx="7784">
                        <c:v>-2.775950000000002E-2</c:v>
                      </c:pt>
                      <c:pt idx="7785">
                        <c:v>-2.7925000000000023E-2</c:v>
                      </c:pt>
                      <c:pt idx="7786">
                        <c:v>-2.8096500000000021E-2</c:v>
                      </c:pt>
                      <c:pt idx="7787">
                        <c:v>-2.8260000000000021E-2</c:v>
                      </c:pt>
                      <c:pt idx="7788">
                        <c:v>-2.8425500000000024E-2</c:v>
                      </c:pt>
                      <c:pt idx="7789">
                        <c:v>-2.8575500000000021E-2</c:v>
                      </c:pt>
                      <c:pt idx="7790">
                        <c:v>-2.8752500000000018E-2</c:v>
                      </c:pt>
                      <c:pt idx="7791">
                        <c:v>-2.8923000000000015E-2</c:v>
                      </c:pt>
                      <c:pt idx="7792">
                        <c:v>-2.9098500000000017E-2</c:v>
                      </c:pt>
                      <c:pt idx="7793">
                        <c:v>-2.9270500000000019E-2</c:v>
                      </c:pt>
                      <c:pt idx="7794">
                        <c:v>-2.9446000000000017E-2</c:v>
                      </c:pt>
                      <c:pt idx="7795">
                        <c:v>-2.9621500000000016E-2</c:v>
                      </c:pt>
                      <c:pt idx="7796">
                        <c:v>-2.9798000000000019E-2</c:v>
                      </c:pt>
                      <c:pt idx="7797">
                        <c:v>-2.997250000000002E-2</c:v>
                      </c:pt>
                      <c:pt idx="7798">
                        <c:v>-3.0148000000000019E-2</c:v>
                      </c:pt>
                      <c:pt idx="7799">
                        <c:v>-3.0322500000000016E-2</c:v>
                      </c:pt>
                      <c:pt idx="7800">
                        <c:v>-3.0496500000000017E-2</c:v>
                      </c:pt>
                      <c:pt idx="7801">
                        <c:v>-3.0667500000000018E-2</c:v>
                      </c:pt>
                      <c:pt idx="7802">
                        <c:v>-3.0840500000000021E-2</c:v>
                      </c:pt>
                      <c:pt idx="7803">
                        <c:v>-3.1011500000000018E-2</c:v>
                      </c:pt>
                      <c:pt idx="7804">
                        <c:v>-3.1181000000000018E-2</c:v>
                      </c:pt>
                      <c:pt idx="7805">
                        <c:v>-3.1351500000000018E-2</c:v>
                      </c:pt>
                      <c:pt idx="7806">
                        <c:v>-3.152000000000002E-2</c:v>
                      </c:pt>
                      <c:pt idx="7807">
                        <c:v>-3.1690500000000017E-2</c:v>
                      </c:pt>
                      <c:pt idx="7808">
                        <c:v>-3.1863500000000017E-2</c:v>
                      </c:pt>
                      <c:pt idx="7809">
                        <c:v>-3.2033000000000013E-2</c:v>
                      </c:pt>
                      <c:pt idx="7810">
                        <c:v>-3.2201000000000014E-2</c:v>
                      </c:pt>
                      <c:pt idx="7811">
                        <c:v>-3.2369500000000023E-2</c:v>
                      </c:pt>
                      <c:pt idx="7812">
                        <c:v>-3.2536500000000017E-2</c:v>
                      </c:pt>
                      <c:pt idx="7813">
                        <c:v>-3.2704000000000011E-2</c:v>
                      </c:pt>
                      <c:pt idx="7814">
                        <c:v>-3.2874000000000014E-2</c:v>
                      </c:pt>
                      <c:pt idx="7815">
                        <c:v>-3.3042000000000009E-2</c:v>
                      </c:pt>
                      <c:pt idx="7816">
                        <c:v>-3.3210000000000003E-2</c:v>
                      </c:pt>
                      <c:pt idx="7817">
                        <c:v>-3.338350000000001E-2</c:v>
                      </c:pt>
                      <c:pt idx="7818">
                        <c:v>-3.3562500000000009E-2</c:v>
                      </c:pt>
                      <c:pt idx="7819">
                        <c:v>-3.374350000000001E-2</c:v>
                      </c:pt>
                      <c:pt idx="7820">
                        <c:v>-3.392450000000001E-2</c:v>
                      </c:pt>
                      <c:pt idx="7821">
                        <c:v>-3.4109500000000008E-2</c:v>
                      </c:pt>
                      <c:pt idx="7822">
                        <c:v>-3.4293500000000005E-2</c:v>
                      </c:pt>
                      <c:pt idx="7823">
                        <c:v>-3.4474500000000005E-2</c:v>
                      </c:pt>
                      <c:pt idx="7824">
                        <c:v>-3.4654999999999998E-2</c:v>
                      </c:pt>
                      <c:pt idx="7825">
                        <c:v>-3.4838500000000001E-2</c:v>
                      </c:pt>
                      <c:pt idx="7826">
                        <c:v>-3.5023499999999999E-2</c:v>
                      </c:pt>
                      <c:pt idx="7827">
                        <c:v>-3.5213500000000002E-2</c:v>
                      </c:pt>
                      <c:pt idx="7828">
                        <c:v>-3.54065E-2</c:v>
                      </c:pt>
                      <c:pt idx="7829">
                        <c:v>-3.5603999999999997E-2</c:v>
                      </c:pt>
                      <c:pt idx="7830">
                        <c:v>-3.5823999999999995E-2</c:v>
                      </c:pt>
                      <c:pt idx="7831">
                        <c:v>-3.6019499999999996E-2</c:v>
                      </c:pt>
                      <c:pt idx="7832">
                        <c:v>-3.6220499999999996E-2</c:v>
                      </c:pt>
                      <c:pt idx="7833">
                        <c:v>-3.6417999999999992E-2</c:v>
                      </c:pt>
                      <c:pt idx="7834">
                        <c:v>-3.6613999999999994E-2</c:v>
                      </c:pt>
                      <c:pt idx="7835">
                        <c:v>-3.6810999999999997E-2</c:v>
                      </c:pt>
                      <c:pt idx="7836">
                        <c:v>-3.7003499999999995E-2</c:v>
                      </c:pt>
                      <c:pt idx="7837">
                        <c:v>-3.7205999999999996E-2</c:v>
                      </c:pt>
                      <c:pt idx="7838">
                        <c:v>-3.740799999999999E-2</c:v>
                      </c:pt>
                      <c:pt idx="7839">
                        <c:v>-3.760899999999999E-2</c:v>
                      </c:pt>
                      <c:pt idx="7840">
                        <c:v>-3.7809999999999989E-2</c:v>
                      </c:pt>
                      <c:pt idx="7841">
                        <c:v>-3.8014999999999986E-2</c:v>
                      </c:pt>
                      <c:pt idx="7842">
                        <c:v>-3.8191999999999983E-2</c:v>
                      </c:pt>
                      <c:pt idx="7843">
                        <c:v>-3.8395499999999985E-2</c:v>
                      </c:pt>
                      <c:pt idx="7844">
                        <c:v>-3.8599999999999982E-2</c:v>
                      </c:pt>
                      <c:pt idx="7845">
                        <c:v>-3.8825999999999986E-2</c:v>
                      </c:pt>
                      <c:pt idx="7846">
                        <c:v>-3.9030999999999989E-2</c:v>
                      </c:pt>
                      <c:pt idx="7847">
                        <c:v>-3.9237999999999988E-2</c:v>
                      </c:pt>
                      <c:pt idx="7848">
                        <c:v>-3.9471499999999986E-2</c:v>
                      </c:pt>
                      <c:pt idx="7849">
                        <c:v>-3.9677499999999991E-2</c:v>
                      </c:pt>
                      <c:pt idx="7850">
                        <c:v>-3.9887499999999992E-2</c:v>
                      </c:pt>
                      <c:pt idx="7851">
                        <c:v>-4.0097999999999995E-2</c:v>
                      </c:pt>
                      <c:pt idx="7852">
                        <c:v>-4.0305499999999987E-2</c:v>
                      </c:pt>
                      <c:pt idx="7853">
                        <c:v>-4.0517999999999992E-2</c:v>
                      </c:pt>
                      <c:pt idx="7854">
                        <c:v>-4.0740999999999986E-2</c:v>
                      </c:pt>
                      <c:pt idx="7855">
                        <c:v>-4.0959999999999989E-2</c:v>
                      </c:pt>
                      <c:pt idx="7856">
                        <c:v>-4.1179499999999994E-2</c:v>
                      </c:pt>
                      <c:pt idx="7857">
                        <c:v>-4.1400499999999986E-2</c:v>
                      </c:pt>
                      <c:pt idx="7858">
                        <c:v>-4.1625499999999996E-2</c:v>
                      </c:pt>
                      <c:pt idx="7859">
                        <c:v>-4.1857999999999985E-2</c:v>
                      </c:pt>
                      <c:pt idx="7860">
                        <c:v>-4.2097499999999989E-2</c:v>
                      </c:pt>
                      <c:pt idx="7861">
                        <c:v>-4.2333499999999989E-2</c:v>
                      </c:pt>
                      <c:pt idx="7862">
                        <c:v>-4.2574499999999994E-2</c:v>
                      </c:pt>
                      <c:pt idx="7863">
                        <c:v>-4.2820499999999997E-2</c:v>
                      </c:pt>
                      <c:pt idx="7864">
                        <c:v>-4.3065999999999993E-2</c:v>
                      </c:pt>
                      <c:pt idx="7865">
                        <c:v>-4.3313499999999998E-2</c:v>
                      </c:pt>
                      <c:pt idx="7866">
                        <c:v>-4.3559500000000001E-2</c:v>
                      </c:pt>
                      <c:pt idx="7867">
                        <c:v>-4.3803500000000002E-2</c:v>
                      </c:pt>
                      <c:pt idx="7868">
                        <c:v>-4.4051000000000007E-2</c:v>
                      </c:pt>
                      <c:pt idx="7869">
                        <c:v>-4.4300000000000006E-2</c:v>
                      </c:pt>
                      <c:pt idx="7870">
                        <c:v>-4.4531000000000008E-2</c:v>
                      </c:pt>
                      <c:pt idx="7871">
                        <c:v>-4.4780500000000015E-2</c:v>
                      </c:pt>
                      <c:pt idx="7872">
                        <c:v>-4.5031500000000009E-2</c:v>
                      </c:pt>
                      <c:pt idx="7873">
                        <c:v>-4.5284500000000005E-2</c:v>
                      </c:pt>
                      <c:pt idx="7874">
                        <c:v>-4.5537000000000001E-2</c:v>
                      </c:pt>
                      <c:pt idx="7875">
                        <c:v>-4.5791500000000013E-2</c:v>
                      </c:pt>
                      <c:pt idx="7876">
                        <c:v>-4.6049500000000007E-2</c:v>
                      </c:pt>
                      <c:pt idx="7877">
                        <c:v>-4.6307500000000008E-2</c:v>
                      </c:pt>
                      <c:pt idx="7878">
                        <c:v>-4.6566500000000011E-2</c:v>
                      </c:pt>
                      <c:pt idx="7879">
                        <c:v>-4.6828500000000002E-2</c:v>
                      </c:pt>
                      <c:pt idx="7880">
                        <c:v>-4.7088999999999999E-2</c:v>
                      </c:pt>
                      <c:pt idx="7881">
                        <c:v>-4.7356000000000009E-2</c:v>
                      </c:pt>
                      <c:pt idx="7882">
                        <c:v>-4.7613000000000009E-2</c:v>
                      </c:pt>
                      <c:pt idx="7883">
                        <c:v>-4.7864000000000025E-2</c:v>
                      </c:pt>
                      <c:pt idx="7884">
                        <c:v>-4.8119500000000023E-2</c:v>
                      </c:pt>
                      <c:pt idx="7885">
                        <c:v>-4.8374500000000022E-2</c:v>
                      </c:pt>
                      <c:pt idx="7886">
                        <c:v>-4.8632500000000023E-2</c:v>
                      </c:pt>
                      <c:pt idx="7887">
                        <c:v>-4.8890000000000017E-2</c:v>
                      </c:pt>
                      <c:pt idx="7888">
                        <c:v>-4.9149500000000013E-2</c:v>
                      </c:pt>
                      <c:pt idx="7889">
                        <c:v>-4.9407000000000013E-2</c:v>
                      </c:pt>
                      <c:pt idx="7890">
                        <c:v>-4.9663000000000013E-2</c:v>
                      </c:pt>
                      <c:pt idx="7891">
                        <c:v>-4.9921000000000014E-2</c:v>
                      </c:pt>
                      <c:pt idx="7892">
                        <c:v>-5.0184000000000013E-2</c:v>
                      </c:pt>
                      <c:pt idx="7893">
                        <c:v>-5.0445500000000018E-2</c:v>
                      </c:pt>
                      <c:pt idx="7894">
                        <c:v>-5.0706000000000015E-2</c:v>
                      </c:pt>
                      <c:pt idx="7895">
                        <c:v>-5.0966500000000019E-2</c:v>
                      </c:pt>
                      <c:pt idx="7896">
                        <c:v>-5.1232000000000007E-2</c:v>
                      </c:pt>
                      <c:pt idx="7897">
                        <c:v>-5.1495500000000007E-2</c:v>
                      </c:pt>
                      <c:pt idx="7898">
                        <c:v>-5.1756000000000003E-2</c:v>
                      </c:pt>
                      <c:pt idx="7899">
                        <c:v>-5.2017499999999994E-2</c:v>
                      </c:pt>
                      <c:pt idx="7900">
                        <c:v>-5.228E-2</c:v>
                      </c:pt>
                      <c:pt idx="7901">
                        <c:v>-5.2542000000000005E-2</c:v>
                      </c:pt>
                      <c:pt idx="7902">
                        <c:v>-5.2808500000000008E-2</c:v>
                      </c:pt>
                      <c:pt idx="7903">
                        <c:v>-5.3132500000000006E-2</c:v>
                      </c:pt>
                      <c:pt idx="7904">
                        <c:v>-5.3379500000000003E-2</c:v>
                      </c:pt>
                      <c:pt idx="7905">
                        <c:v>-5.3627000000000008E-2</c:v>
                      </c:pt>
                      <c:pt idx="7906">
                        <c:v>-5.3873500000000012E-2</c:v>
                      </c:pt>
                      <c:pt idx="7907">
                        <c:v>-5.4121000000000002E-2</c:v>
                      </c:pt>
                      <c:pt idx="7908">
                        <c:v>-5.437100000000001E-2</c:v>
                      </c:pt>
                      <c:pt idx="7909">
                        <c:v>-5.4616500000000005E-2</c:v>
                      </c:pt>
                      <c:pt idx="7910">
                        <c:v>-5.4862000000000008E-2</c:v>
                      </c:pt>
                      <c:pt idx="7911">
                        <c:v>-5.5107500000000004E-2</c:v>
                      </c:pt>
                      <c:pt idx="7912">
                        <c:v>-5.5355500000000009E-2</c:v>
                      </c:pt>
                      <c:pt idx="7913">
                        <c:v>-5.560650000000001E-2</c:v>
                      </c:pt>
                      <c:pt idx="7914">
                        <c:v>-5.5858499999999998E-2</c:v>
                      </c:pt>
                      <c:pt idx="7915">
                        <c:v>-5.6098499999999996E-2</c:v>
                      </c:pt>
                      <c:pt idx="7916">
                        <c:v>-5.6354499999999995E-2</c:v>
                      </c:pt>
                      <c:pt idx="7917">
                        <c:v>-5.661299999999999E-2</c:v>
                      </c:pt>
                      <c:pt idx="7918">
                        <c:v>-5.6865999999999993E-2</c:v>
                      </c:pt>
                      <c:pt idx="7919">
                        <c:v>-5.7123E-2</c:v>
                      </c:pt>
                      <c:pt idx="7920">
                        <c:v>-5.7386E-2</c:v>
                      </c:pt>
                      <c:pt idx="7921">
                        <c:v>-5.7647500000000004E-2</c:v>
                      </c:pt>
                      <c:pt idx="7922">
                        <c:v>-5.7902500000000003E-2</c:v>
                      </c:pt>
                      <c:pt idx="7923">
                        <c:v>-5.8162500000000013E-2</c:v>
                      </c:pt>
                      <c:pt idx="7924">
                        <c:v>-5.8427500000000007E-2</c:v>
                      </c:pt>
                      <c:pt idx="7925">
                        <c:v>-5.8693500000000016E-2</c:v>
                      </c:pt>
                      <c:pt idx="7926">
                        <c:v>-5.8960000000000005E-2</c:v>
                      </c:pt>
                      <c:pt idx="7927">
                        <c:v>-5.9230000000000012E-2</c:v>
                      </c:pt>
                      <c:pt idx="7928">
                        <c:v>-5.9503000000000014E-2</c:v>
                      </c:pt>
                      <c:pt idx="7929">
                        <c:v>-5.9775000000000002E-2</c:v>
                      </c:pt>
                      <c:pt idx="7930">
                        <c:v>-6.0045000000000008E-2</c:v>
                      </c:pt>
                      <c:pt idx="7931">
                        <c:v>-6.0311500000000004E-2</c:v>
                      </c:pt>
                      <c:pt idx="7932">
                        <c:v>-6.0588499999999997E-2</c:v>
                      </c:pt>
                      <c:pt idx="7933">
                        <c:v>-6.0867999999999992E-2</c:v>
                      </c:pt>
                      <c:pt idx="7934">
                        <c:v>-6.1151499999999998E-2</c:v>
                      </c:pt>
                      <c:pt idx="7935">
                        <c:v>-6.1433500000000009E-2</c:v>
                      </c:pt>
                      <c:pt idx="7936">
                        <c:v>-6.1719999999999997E-2</c:v>
                      </c:pt>
                      <c:pt idx="7937">
                        <c:v>-6.2004999999999998E-2</c:v>
                      </c:pt>
                      <c:pt idx="7938">
                        <c:v>-6.2282999999999998E-2</c:v>
                      </c:pt>
                      <c:pt idx="7939">
                        <c:v>-6.2573500000000004E-2</c:v>
                      </c:pt>
                      <c:pt idx="7940">
                        <c:v>-6.2861499999999987E-2</c:v>
                      </c:pt>
                      <c:pt idx="7941">
                        <c:v>-6.3145499999999993E-2</c:v>
                      </c:pt>
                      <c:pt idx="7942">
                        <c:v>-6.3429499999999986E-2</c:v>
                      </c:pt>
                      <c:pt idx="7943">
                        <c:v>-6.3714999999999994E-2</c:v>
                      </c:pt>
                      <c:pt idx="7944">
                        <c:v>-6.4001999999999989E-2</c:v>
                      </c:pt>
                      <c:pt idx="7945">
                        <c:v>-6.4287999999999984E-2</c:v>
                      </c:pt>
                      <c:pt idx="7946">
                        <c:v>-6.4503999999999978E-2</c:v>
                      </c:pt>
                      <c:pt idx="7947">
                        <c:v>-6.4795999999999992E-2</c:v>
                      </c:pt>
                      <c:pt idx="7948">
                        <c:v>-6.5093499999999985E-2</c:v>
                      </c:pt>
                      <c:pt idx="7949">
                        <c:v>-6.5396499999999996E-2</c:v>
                      </c:pt>
                      <c:pt idx="7950">
                        <c:v>-6.5694999999999976E-2</c:v>
                      </c:pt>
                      <c:pt idx="7951">
                        <c:v>-6.6002499999999978E-2</c:v>
                      </c:pt>
                      <c:pt idx="7952">
                        <c:v>-6.6311999999999982E-2</c:v>
                      </c:pt>
                      <c:pt idx="7953">
                        <c:v>-6.6621999999999973E-2</c:v>
                      </c:pt>
                      <c:pt idx="7954">
                        <c:v>-6.6907499999999981E-2</c:v>
                      </c:pt>
                      <c:pt idx="7955">
                        <c:v>-6.722949999999997E-2</c:v>
                      </c:pt>
                      <c:pt idx="7956">
                        <c:v>-6.7553999999999975E-2</c:v>
                      </c:pt>
                      <c:pt idx="7957">
                        <c:v>-6.7879999999999982E-2</c:v>
                      </c:pt>
                      <c:pt idx="7958">
                        <c:v>-6.8203499999999986E-2</c:v>
                      </c:pt>
                      <c:pt idx="7959">
                        <c:v>-6.8522999999999973E-2</c:v>
                      </c:pt>
                      <c:pt idx="7960">
                        <c:v>-6.884949999999998E-2</c:v>
                      </c:pt>
                      <c:pt idx="7961">
                        <c:v>-6.9184999999999983E-2</c:v>
                      </c:pt>
                      <c:pt idx="7962">
                        <c:v>-6.9545499999999982E-2</c:v>
                      </c:pt>
                      <c:pt idx="7963">
                        <c:v>-6.9886499999999976E-2</c:v>
                      </c:pt>
                      <c:pt idx="7964">
                        <c:v>-7.0230999999999974E-2</c:v>
                      </c:pt>
                      <c:pt idx="7965">
                        <c:v>-7.0580999999999963E-2</c:v>
                      </c:pt>
                      <c:pt idx="7966">
                        <c:v>-7.0912499999999976E-2</c:v>
                      </c:pt>
                      <c:pt idx="7967">
                        <c:v>-7.1276499999999965E-2</c:v>
                      </c:pt>
                      <c:pt idx="7968">
                        <c:v>-7.164599999999996E-2</c:v>
                      </c:pt>
                      <c:pt idx="7969">
                        <c:v>-7.2029499999999955E-2</c:v>
                      </c:pt>
                      <c:pt idx="7970">
                        <c:v>-7.2406499999999957E-2</c:v>
                      </c:pt>
                      <c:pt idx="7971">
                        <c:v>-7.278399999999996E-2</c:v>
                      </c:pt>
                      <c:pt idx="7972">
                        <c:v>-7.316299999999995E-2</c:v>
                      </c:pt>
                      <c:pt idx="7973">
                        <c:v>-7.3636999999999966E-2</c:v>
                      </c:pt>
                      <c:pt idx="7974">
                        <c:v>-7.4117499999999961E-2</c:v>
                      </c:pt>
                      <c:pt idx="7975">
                        <c:v>-7.4609999999999954E-2</c:v>
                      </c:pt>
                      <c:pt idx="7976">
                        <c:v>-7.510549999999995E-2</c:v>
                      </c:pt>
                      <c:pt idx="7977">
                        <c:v>-7.5601999999999947E-2</c:v>
                      </c:pt>
                      <c:pt idx="7978">
                        <c:v>-7.6100999999999933E-2</c:v>
                      </c:pt>
                      <c:pt idx="7979">
                        <c:v>-7.6600499999999946E-2</c:v>
                      </c:pt>
                      <c:pt idx="7980">
                        <c:v>-7.7096999999999943E-2</c:v>
                      </c:pt>
                      <c:pt idx="7981">
                        <c:v>-7.7594499999999941E-2</c:v>
                      </c:pt>
                      <c:pt idx="7982">
                        <c:v>-7.809249999999994E-2</c:v>
                      </c:pt>
                      <c:pt idx="7983">
                        <c:v>-7.8587499999999949E-2</c:v>
                      </c:pt>
                      <c:pt idx="7984">
                        <c:v>-7.9083499999999946E-2</c:v>
                      </c:pt>
                      <c:pt idx="7985">
                        <c:v>-7.9580499999999943E-2</c:v>
                      </c:pt>
                      <c:pt idx="7986">
                        <c:v>-7.9984999999999959E-2</c:v>
                      </c:pt>
                      <c:pt idx="7987">
                        <c:v>-8.0490499999999965E-2</c:v>
                      </c:pt>
                      <c:pt idx="7988">
                        <c:v>-8.0994999999999956E-2</c:v>
                      </c:pt>
                      <c:pt idx="7989">
                        <c:v>-8.1519499999999953E-2</c:v>
                      </c:pt>
                      <c:pt idx="7990">
                        <c:v>-8.2015499999999963E-2</c:v>
                      </c:pt>
                      <c:pt idx="7991">
                        <c:v>-8.2516499999999965E-2</c:v>
                      </c:pt>
                      <c:pt idx="7992">
                        <c:v>-8.3013999999999977E-2</c:v>
                      </c:pt>
                      <c:pt idx="7993">
                        <c:v>-8.3517999999999967E-2</c:v>
                      </c:pt>
                      <c:pt idx="7994">
                        <c:v>-8.4031999999999968E-2</c:v>
                      </c:pt>
                      <c:pt idx="7995">
                        <c:v>-8.4538999999999961E-2</c:v>
                      </c:pt>
                      <c:pt idx="7996">
                        <c:v>-8.5047999999999957E-2</c:v>
                      </c:pt>
                      <c:pt idx="7997">
                        <c:v>-8.5558999999999955E-2</c:v>
                      </c:pt>
                      <c:pt idx="7998">
                        <c:v>-8.6073999999999942E-2</c:v>
                      </c:pt>
                      <c:pt idx="7999">
                        <c:v>-8.6587499999999942E-2</c:v>
                      </c:pt>
                      <c:pt idx="8000">
                        <c:v>-8.7102999999999944E-2</c:v>
                      </c:pt>
                      <c:pt idx="8001">
                        <c:v>-8.7619999999999948E-2</c:v>
                      </c:pt>
                      <c:pt idx="8002">
                        <c:v>-8.8133499999999948E-2</c:v>
                      </c:pt>
                      <c:pt idx="8003">
                        <c:v>-8.8653499999999927E-2</c:v>
                      </c:pt>
                      <c:pt idx="8004">
                        <c:v>-8.9178499999999938E-2</c:v>
                      </c:pt>
                      <c:pt idx="8005">
                        <c:v>-8.9712999999999959E-2</c:v>
                      </c:pt>
                      <c:pt idx="8006">
                        <c:v>-9.026499999999997E-2</c:v>
                      </c:pt>
                      <c:pt idx="8007">
                        <c:v>-9.0804999999999955E-2</c:v>
                      </c:pt>
                      <c:pt idx="8008">
                        <c:v>-9.1342499999999938E-2</c:v>
                      </c:pt>
                      <c:pt idx="8009">
                        <c:v>-9.188599999999994E-2</c:v>
                      </c:pt>
                      <c:pt idx="8010">
                        <c:v>-9.2452999999999938E-2</c:v>
                      </c:pt>
                      <c:pt idx="8011">
                        <c:v>-9.3000499999999958E-2</c:v>
                      </c:pt>
                      <c:pt idx="8012">
                        <c:v>-9.3551499999999954E-2</c:v>
                      </c:pt>
                      <c:pt idx="8013">
                        <c:v>-9.4103499999999951E-2</c:v>
                      </c:pt>
                      <c:pt idx="8014">
                        <c:v>-9.464699999999994E-2</c:v>
                      </c:pt>
                      <c:pt idx="8015">
                        <c:v>-9.5200499999999938E-2</c:v>
                      </c:pt>
                      <c:pt idx="8016">
                        <c:v>-9.574999999999996E-2</c:v>
                      </c:pt>
                      <c:pt idx="8017">
                        <c:v>-9.6300999999999956E-2</c:v>
                      </c:pt>
                      <c:pt idx="8018">
                        <c:v>-9.6848999999999949E-2</c:v>
                      </c:pt>
                      <c:pt idx="8019">
                        <c:v>-9.7397499999999956E-2</c:v>
                      </c:pt>
                      <c:pt idx="8020">
                        <c:v>-9.7947499999999965E-2</c:v>
                      </c:pt>
                      <c:pt idx="8021">
                        <c:v>-9.8494999999999971E-2</c:v>
                      </c:pt>
                      <c:pt idx="8022">
                        <c:v>-9.9051499999999973E-2</c:v>
                      </c:pt>
                      <c:pt idx="8023">
                        <c:v>-9.9604499999999985E-2</c:v>
                      </c:pt>
                      <c:pt idx="8024">
                        <c:v>-0.10015749999999998</c:v>
                      </c:pt>
                      <c:pt idx="8025">
                        <c:v>-0.10070899999999998</c:v>
                      </c:pt>
                      <c:pt idx="8026">
                        <c:v>-0.10125999999999998</c:v>
                      </c:pt>
                      <c:pt idx="8027">
                        <c:v>-0.10180799999999998</c:v>
                      </c:pt>
                      <c:pt idx="8028">
                        <c:v>-0.10235249999999996</c:v>
                      </c:pt>
                      <c:pt idx="8029">
                        <c:v>-0.10289149999999996</c:v>
                      </c:pt>
                      <c:pt idx="8030">
                        <c:v>-0.10342849999999995</c:v>
                      </c:pt>
                      <c:pt idx="8031">
                        <c:v>-0.10396849999999994</c:v>
                      </c:pt>
                      <c:pt idx="8032">
                        <c:v>-0.10450249999999993</c:v>
                      </c:pt>
                      <c:pt idx="8033">
                        <c:v>-0.10504599999999994</c:v>
                      </c:pt>
                      <c:pt idx="8034">
                        <c:v>-0.10558399999999996</c:v>
                      </c:pt>
                      <c:pt idx="8035">
                        <c:v>-0.10612149999999994</c:v>
                      </c:pt>
                      <c:pt idx="8036">
                        <c:v>-0.10666149999999995</c:v>
                      </c:pt>
                      <c:pt idx="8037">
                        <c:v>-0.10719299999999995</c:v>
                      </c:pt>
                      <c:pt idx="8038">
                        <c:v>-0.10772899999999992</c:v>
                      </c:pt>
                      <c:pt idx="8039">
                        <c:v>-0.10826349999999994</c:v>
                      </c:pt>
                      <c:pt idx="8040">
                        <c:v>-0.10880449999999994</c:v>
                      </c:pt>
                      <c:pt idx="8041">
                        <c:v>-0.10934499999999993</c:v>
                      </c:pt>
                      <c:pt idx="8042">
                        <c:v>-0.10991149999999993</c:v>
                      </c:pt>
                      <c:pt idx="8043">
                        <c:v>-0.11045049999999992</c:v>
                      </c:pt>
                      <c:pt idx="8044">
                        <c:v>-0.11098899999999993</c:v>
                      </c:pt>
                      <c:pt idx="8045">
                        <c:v>-0.11152599999999994</c:v>
                      </c:pt>
                      <c:pt idx="8046">
                        <c:v>-0.11206099999999994</c:v>
                      </c:pt>
                      <c:pt idx="8047">
                        <c:v>-0.11259399999999992</c:v>
                      </c:pt>
                      <c:pt idx="8048">
                        <c:v>-0.11310249999999994</c:v>
                      </c:pt>
                      <c:pt idx="8049">
                        <c:v>-0.1136364999999999</c:v>
                      </c:pt>
                      <c:pt idx="8050">
                        <c:v>-0.11413849999999993</c:v>
                      </c:pt>
                      <c:pt idx="8051">
                        <c:v>-0.11466449999999993</c:v>
                      </c:pt>
                      <c:pt idx="8052">
                        <c:v>-0.1152014999999999</c:v>
                      </c:pt>
                      <c:pt idx="8053">
                        <c:v>-0.11573149999999992</c:v>
                      </c:pt>
                      <c:pt idx="8054">
                        <c:v>-0.11625249999999991</c:v>
                      </c:pt>
                      <c:pt idx="8055">
                        <c:v>-0.11677649999999989</c:v>
                      </c:pt>
                      <c:pt idx="8056">
                        <c:v>-0.11730049999999989</c:v>
                      </c:pt>
                      <c:pt idx="8057">
                        <c:v>-0.11783699999999989</c:v>
                      </c:pt>
                      <c:pt idx="8058">
                        <c:v>-0.11836949999999993</c:v>
                      </c:pt>
                      <c:pt idx="8059">
                        <c:v>-0.11889299999999992</c:v>
                      </c:pt>
                      <c:pt idx="8060">
                        <c:v>-0.11940699999999993</c:v>
                      </c:pt>
                      <c:pt idx="8061">
                        <c:v>-0.11992649999999996</c:v>
                      </c:pt>
                      <c:pt idx="8062">
                        <c:v>-0.12044099999999995</c:v>
                      </c:pt>
                      <c:pt idx="8063">
                        <c:v>-0.12095399999999992</c:v>
                      </c:pt>
                      <c:pt idx="8064">
                        <c:v>-0.12146699999999994</c:v>
                      </c:pt>
                      <c:pt idx="8065">
                        <c:v>-0.12197649999999992</c:v>
                      </c:pt>
                      <c:pt idx="8066">
                        <c:v>-0.12248749999999992</c:v>
                      </c:pt>
                      <c:pt idx="8067">
                        <c:v>-0.12299899999999989</c:v>
                      </c:pt>
                      <c:pt idx="8068">
                        <c:v>-0.1235119999999999</c:v>
                      </c:pt>
                      <c:pt idx="8069">
                        <c:v>-0.12402449999999993</c:v>
                      </c:pt>
                      <c:pt idx="8070">
                        <c:v>-0.12455599999999992</c:v>
                      </c:pt>
                      <c:pt idx="8071">
                        <c:v>-0.12506849999999989</c:v>
                      </c:pt>
                      <c:pt idx="8072">
                        <c:v>-0.12557999999999991</c:v>
                      </c:pt>
                      <c:pt idx="8073">
                        <c:v>-0.12608999999999992</c:v>
                      </c:pt>
                      <c:pt idx="8074">
                        <c:v>-0.12660049999999992</c:v>
                      </c:pt>
                      <c:pt idx="8075">
                        <c:v>-0.12710949999999993</c:v>
                      </c:pt>
                      <c:pt idx="8076">
                        <c:v>-0.12761549999999991</c:v>
                      </c:pt>
                      <c:pt idx="8077">
                        <c:v>-0.12811949999999989</c:v>
                      </c:pt>
                      <c:pt idx="8078">
                        <c:v>-0.12861949999999989</c:v>
                      </c:pt>
                      <c:pt idx="8079">
                        <c:v>-0.12912549999999989</c:v>
                      </c:pt>
                      <c:pt idx="8080">
                        <c:v>-0.12962649999999989</c:v>
                      </c:pt>
                      <c:pt idx="8081">
                        <c:v>-0.13011849999999991</c:v>
                      </c:pt>
                      <c:pt idx="8082">
                        <c:v>-0.13060999999999987</c:v>
                      </c:pt>
                      <c:pt idx="8083">
                        <c:v>-0.13110549999999987</c:v>
                      </c:pt>
                      <c:pt idx="8084">
                        <c:v>-0.13159549999999987</c:v>
                      </c:pt>
                      <c:pt idx="8085">
                        <c:v>-0.1320849999999999</c:v>
                      </c:pt>
                      <c:pt idx="8086">
                        <c:v>-0.13257099999999988</c:v>
                      </c:pt>
                      <c:pt idx="8087">
                        <c:v>-0.13305549999999988</c:v>
                      </c:pt>
                      <c:pt idx="8088">
                        <c:v>-0.13353649999999986</c:v>
                      </c:pt>
                      <c:pt idx="8089">
                        <c:v>-0.1340174999999999</c:v>
                      </c:pt>
                      <c:pt idx="8090">
                        <c:v>-0.13449649999999985</c:v>
                      </c:pt>
                      <c:pt idx="8091">
                        <c:v>-0.13497449999999986</c:v>
                      </c:pt>
                      <c:pt idx="8092">
                        <c:v>-0.13544949999999989</c:v>
                      </c:pt>
                      <c:pt idx="8093">
                        <c:v>-0.13592099999999988</c:v>
                      </c:pt>
                      <c:pt idx="8094">
                        <c:v>-0.13640099999999986</c:v>
                      </c:pt>
                      <c:pt idx="8095">
                        <c:v>-0.13687299999999986</c:v>
                      </c:pt>
                      <c:pt idx="8096">
                        <c:v>-0.1373444999999999</c:v>
                      </c:pt>
                      <c:pt idx="8097">
                        <c:v>-0.13781349999999992</c:v>
                      </c:pt>
                      <c:pt idx="8098">
                        <c:v>-0.13828149999999989</c:v>
                      </c:pt>
                      <c:pt idx="8099">
                        <c:v>-0.13875249999999992</c:v>
                      </c:pt>
                      <c:pt idx="8100">
                        <c:v>-0.1392219999999999</c:v>
                      </c:pt>
                      <c:pt idx="8101">
                        <c:v>-0.13969149999999991</c:v>
                      </c:pt>
                      <c:pt idx="8102">
                        <c:v>-0.14015799999999992</c:v>
                      </c:pt>
                      <c:pt idx="8103">
                        <c:v>-0.14062399999999994</c:v>
                      </c:pt>
                      <c:pt idx="8104">
                        <c:v>-0.14108499999999993</c:v>
                      </c:pt>
                      <c:pt idx="8105">
                        <c:v>-0.14155599999999993</c:v>
                      </c:pt>
                      <c:pt idx="8106">
                        <c:v>-0.14202999999999993</c:v>
                      </c:pt>
                      <c:pt idx="8107">
                        <c:v>-0.14249849999999992</c:v>
                      </c:pt>
                      <c:pt idx="8108">
                        <c:v>-0.14296549999999991</c:v>
                      </c:pt>
                      <c:pt idx="8109">
                        <c:v>-0.14343249999999991</c:v>
                      </c:pt>
                      <c:pt idx="8110">
                        <c:v>-0.14390399999999992</c:v>
                      </c:pt>
                      <c:pt idx="8111">
                        <c:v>-0.14437749999999988</c:v>
                      </c:pt>
                      <c:pt idx="8112">
                        <c:v>-0.14484299999999992</c:v>
                      </c:pt>
                      <c:pt idx="8113">
                        <c:v>-0.14530599999999991</c:v>
                      </c:pt>
                      <c:pt idx="8114">
                        <c:v>-0.14576899999999993</c:v>
                      </c:pt>
                      <c:pt idx="8115">
                        <c:v>-0.14624149999999991</c:v>
                      </c:pt>
                      <c:pt idx="8116">
                        <c:v>-0.14669949999999993</c:v>
                      </c:pt>
                      <c:pt idx="8117">
                        <c:v>-0.14715749999999994</c:v>
                      </c:pt>
                      <c:pt idx="8118">
                        <c:v>-0.14761399999999994</c:v>
                      </c:pt>
                      <c:pt idx="8119">
                        <c:v>-0.14807149999999994</c:v>
                      </c:pt>
                      <c:pt idx="8120">
                        <c:v>-0.14852399999999996</c:v>
                      </c:pt>
                      <c:pt idx="8121">
                        <c:v>-0.14897699999999997</c:v>
                      </c:pt>
                      <c:pt idx="8122">
                        <c:v>-0.14943899999999999</c:v>
                      </c:pt>
                      <c:pt idx="8123">
                        <c:v>-0.14989349999999996</c:v>
                      </c:pt>
                      <c:pt idx="8124">
                        <c:v>-0.15034249999999996</c:v>
                      </c:pt>
                      <c:pt idx="8125">
                        <c:v>-0.15078999999999998</c:v>
                      </c:pt>
                      <c:pt idx="8126">
                        <c:v>-0.15123999999999996</c:v>
                      </c:pt>
                      <c:pt idx="8127">
                        <c:v>-0.15168749999999998</c:v>
                      </c:pt>
                      <c:pt idx="8128">
                        <c:v>-0.15213349999999998</c:v>
                      </c:pt>
                      <c:pt idx="8129">
                        <c:v>-0.15258199999999994</c:v>
                      </c:pt>
                      <c:pt idx="8130">
                        <c:v>-0.15302999999999997</c:v>
                      </c:pt>
                      <c:pt idx="8131">
                        <c:v>-0.15347849999999996</c:v>
                      </c:pt>
                      <c:pt idx="8132">
                        <c:v>-0.15391899999999997</c:v>
                      </c:pt>
                      <c:pt idx="8133">
                        <c:v>-0.15435749999999998</c:v>
                      </c:pt>
                      <c:pt idx="8134">
                        <c:v>-0.15478999999999998</c:v>
                      </c:pt>
                      <c:pt idx="8135">
                        <c:v>-0.155223</c:v>
                      </c:pt>
                      <c:pt idx="8136">
                        <c:v>-0.15565300000000001</c:v>
                      </c:pt>
                      <c:pt idx="8137">
                        <c:v>-0.15608350000000004</c:v>
                      </c:pt>
                      <c:pt idx="8138">
                        <c:v>-0.15651900000000005</c:v>
                      </c:pt>
                      <c:pt idx="8139">
                        <c:v>-0.15694050000000004</c:v>
                      </c:pt>
                      <c:pt idx="8140">
                        <c:v>-0.15736350000000007</c:v>
                      </c:pt>
                      <c:pt idx="8141">
                        <c:v>-0.15778650000000008</c:v>
                      </c:pt>
                      <c:pt idx="8142">
                        <c:v>-0.15820850000000009</c:v>
                      </c:pt>
                      <c:pt idx="8143">
                        <c:v>-0.15862700000000007</c:v>
                      </c:pt>
                      <c:pt idx="8144">
                        <c:v>-0.15904500000000008</c:v>
                      </c:pt>
                      <c:pt idx="8145">
                        <c:v>-0.15946150000000006</c:v>
                      </c:pt>
                      <c:pt idx="8146">
                        <c:v>-0.15987800000000008</c:v>
                      </c:pt>
                      <c:pt idx="8147">
                        <c:v>-0.16029100000000007</c:v>
                      </c:pt>
                      <c:pt idx="8148">
                        <c:v>-0.16070150000000008</c:v>
                      </c:pt>
                      <c:pt idx="8149">
                        <c:v>-0.16109750000000009</c:v>
                      </c:pt>
                      <c:pt idx="8150">
                        <c:v>-0.16149800000000006</c:v>
                      </c:pt>
                      <c:pt idx="8151">
                        <c:v>-0.16188950000000005</c:v>
                      </c:pt>
                      <c:pt idx="8152">
                        <c:v>-0.16228000000000006</c:v>
                      </c:pt>
                      <c:pt idx="8153">
                        <c:v>-0.16266650000000005</c:v>
                      </c:pt>
                      <c:pt idx="8154">
                        <c:v>-0.16307800000000008</c:v>
                      </c:pt>
                      <c:pt idx="8155">
                        <c:v>-0.1634510000000001</c:v>
                      </c:pt>
                      <c:pt idx="8156">
                        <c:v>-0.16381850000000012</c:v>
                      </c:pt>
                      <c:pt idx="8157">
                        <c:v>-0.16418400000000014</c:v>
                      </c:pt>
                      <c:pt idx="8158">
                        <c:v>-0.1645485000000001</c:v>
                      </c:pt>
                      <c:pt idx="8159">
                        <c:v>-0.16491500000000012</c:v>
                      </c:pt>
                      <c:pt idx="8160">
                        <c:v>-0.16528300000000015</c:v>
                      </c:pt>
                      <c:pt idx="8161">
                        <c:v>-0.16564450000000014</c:v>
                      </c:pt>
                      <c:pt idx="8162">
                        <c:v>-0.16599950000000019</c:v>
                      </c:pt>
                      <c:pt idx="8163">
                        <c:v>-0.16635250000000013</c:v>
                      </c:pt>
                      <c:pt idx="8164">
                        <c:v>-0.16670200000000016</c:v>
                      </c:pt>
                      <c:pt idx="8165">
                        <c:v>-0.16704700000000017</c:v>
                      </c:pt>
                      <c:pt idx="8166">
                        <c:v>-0.16741100000000014</c:v>
                      </c:pt>
                      <c:pt idx="8167">
                        <c:v>-0.16774100000000011</c:v>
                      </c:pt>
                      <c:pt idx="8168">
                        <c:v>-0.16806700000000011</c:v>
                      </c:pt>
                      <c:pt idx="8169">
                        <c:v>-0.16837800000000008</c:v>
                      </c:pt>
                      <c:pt idx="8170">
                        <c:v>-0.16869800000000013</c:v>
                      </c:pt>
                      <c:pt idx="8171">
                        <c:v>-0.16901800000000011</c:v>
                      </c:pt>
                      <c:pt idx="8172">
                        <c:v>-0.16933450000000011</c:v>
                      </c:pt>
                      <c:pt idx="8173">
                        <c:v>-0.16955700000000015</c:v>
                      </c:pt>
                      <c:pt idx="8174">
                        <c:v>-0.16977000000000012</c:v>
                      </c:pt>
                      <c:pt idx="8175">
                        <c:v>-0.16997050000000014</c:v>
                      </c:pt>
                      <c:pt idx="8176">
                        <c:v>-0.17017150000000014</c:v>
                      </c:pt>
                      <c:pt idx="8177">
                        <c:v>-0.17036700000000013</c:v>
                      </c:pt>
                      <c:pt idx="8178">
                        <c:v>-0.17057850000000016</c:v>
                      </c:pt>
                      <c:pt idx="8179">
                        <c:v>-0.1707710000000002</c:v>
                      </c:pt>
                      <c:pt idx="8180">
                        <c:v>-0.17096500000000017</c:v>
                      </c:pt>
                      <c:pt idx="8181">
                        <c:v>-0.17115700000000017</c:v>
                      </c:pt>
                      <c:pt idx="8182">
                        <c:v>-0.1713510000000002</c:v>
                      </c:pt>
                      <c:pt idx="8183">
                        <c:v>-0.17154350000000018</c:v>
                      </c:pt>
                      <c:pt idx="8184">
                        <c:v>-0.17173650000000015</c:v>
                      </c:pt>
                      <c:pt idx="8185">
                        <c:v>-0.17192900000000019</c:v>
                      </c:pt>
                      <c:pt idx="8186">
                        <c:v>-0.17220700000000019</c:v>
                      </c:pt>
                      <c:pt idx="8187">
                        <c:v>-0.17239300000000021</c:v>
                      </c:pt>
                      <c:pt idx="8188">
                        <c:v>-0.1725770000000002</c:v>
                      </c:pt>
                      <c:pt idx="8189">
                        <c:v>-0.17275600000000019</c:v>
                      </c:pt>
                      <c:pt idx="8190">
                        <c:v>-0.1729360000000002</c:v>
                      </c:pt>
                      <c:pt idx="8191">
                        <c:v>-0.17311700000000019</c:v>
                      </c:pt>
                      <c:pt idx="8192">
                        <c:v>-0.17329850000000019</c:v>
                      </c:pt>
                      <c:pt idx="8193">
                        <c:v>-0.17347600000000019</c:v>
                      </c:pt>
                      <c:pt idx="8194">
                        <c:v>-0.17363650000000017</c:v>
                      </c:pt>
                      <c:pt idx="8195">
                        <c:v>-0.17380650000000017</c:v>
                      </c:pt>
                      <c:pt idx="8196">
                        <c:v>-0.17397100000000015</c:v>
                      </c:pt>
                      <c:pt idx="8197">
                        <c:v>-0.17413600000000012</c:v>
                      </c:pt>
                      <c:pt idx="8198">
                        <c:v>-0.17429700000000015</c:v>
                      </c:pt>
                      <c:pt idx="8199">
                        <c:v>-0.17446000000000017</c:v>
                      </c:pt>
                      <c:pt idx="8200">
                        <c:v>-0.17461900000000014</c:v>
                      </c:pt>
                      <c:pt idx="8201">
                        <c:v>-0.17477850000000014</c:v>
                      </c:pt>
                      <c:pt idx="8202">
                        <c:v>-0.1749400000000001</c:v>
                      </c:pt>
                      <c:pt idx="8203">
                        <c:v>-0.1750975000000001</c:v>
                      </c:pt>
                      <c:pt idx="8204">
                        <c:v>-0.17525000000000013</c:v>
                      </c:pt>
                      <c:pt idx="8205">
                        <c:v>-0.17539000000000013</c:v>
                      </c:pt>
                      <c:pt idx="8206">
                        <c:v>-0.17552900000000013</c:v>
                      </c:pt>
                      <c:pt idx="8207">
                        <c:v>-0.17566300000000012</c:v>
                      </c:pt>
                      <c:pt idx="8208">
                        <c:v>-0.17579800000000009</c:v>
                      </c:pt>
                      <c:pt idx="8209">
                        <c:v>-0.1759275000000001</c:v>
                      </c:pt>
                      <c:pt idx="8210">
                        <c:v>-0.17603500000000011</c:v>
                      </c:pt>
                      <c:pt idx="8211">
                        <c:v>-0.1761610000000001</c:v>
                      </c:pt>
                      <c:pt idx="8212">
                        <c:v>-0.1762875000000001</c:v>
                      </c:pt>
                      <c:pt idx="8213">
                        <c:v>-0.17640950000000011</c:v>
                      </c:pt>
                      <c:pt idx="8214">
                        <c:v>-0.17653450000000009</c:v>
                      </c:pt>
                      <c:pt idx="8215">
                        <c:v>-0.17665250000000007</c:v>
                      </c:pt>
                      <c:pt idx="8216">
                        <c:v>-0.1767800000000001</c:v>
                      </c:pt>
                      <c:pt idx="8217">
                        <c:v>-0.17689500000000014</c:v>
                      </c:pt>
                      <c:pt idx="8218">
                        <c:v>-0.17700700000000011</c:v>
                      </c:pt>
                      <c:pt idx="8219">
                        <c:v>-0.17711950000000012</c:v>
                      </c:pt>
                      <c:pt idx="8220">
                        <c:v>-0.17723100000000014</c:v>
                      </c:pt>
                      <c:pt idx="8221">
                        <c:v>-0.1773435000000001</c:v>
                      </c:pt>
                      <c:pt idx="8222">
                        <c:v>-0.17744650000000012</c:v>
                      </c:pt>
                      <c:pt idx="8223">
                        <c:v>-0.17755150000000011</c:v>
                      </c:pt>
                      <c:pt idx="8224">
                        <c:v>-0.17765600000000009</c:v>
                      </c:pt>
                      <c:pt idx="8225">
                        <c:v>-0.17775800000000014</c:v>
                      </c:pt>
                      <c:pt idx="8226">
                        <c:v>-0.17785900000000013</c:v>
                      </c:pt>
                      <c:pt idx="8227">
                        <c:v>-0.17796000000000015</c:v>
                      </c:pt>
                      <c:pt idx="8228">
                        <c:v>-0.17806000000000016</c:v>
                      </c:pt>
                      <c:pt idx="8229">
                        <c:v>-0.17816150000000019</c:v>
                      </c:pt>
                      <c:pt idx="8230">
                        <c:v>-0.17826200000000017</c:v>
                      </c:pt>
                      <c:pt idx="8231">
                        <c:v>-0.17836250000000015</c:v>
                      </c:pt>
                      <c:pt idx="8232">
                        <c:v>-0.17846350000000016</c:v>
                      </c:pt>
                      <c:pt idx="8233">
                        <c:v>-0.17855800000000016</c:v>
                      </c:pt>
                      <c:pt idx="8234">
                        <c:v>-0.17865700000000018</c:v>
                      </c:pt>
                      <c:pt idx="8235">
                        <c:v>-0.17875650000000018</c:v>
                      </c:pt>
                      <c:pt idx="8236">
                        <c:v>-0.17885750000000017</c:v>
                      </c:pt>
                      <c:pt idx="8237">
                        <c:v>-0.17895700000000014</c:v>
                      </c:pt>
                      <c:pt idx="8238">
                        <c:v>-0.17904800000000012</c:v>
                      </c:pt>
                      <c:pt idx="8239">
                        <c:v>-0.17914500000000011</c:v>
                      </c:pt>
                      <c:pt idx="8240">
                        <c:v>-0.1792335000000001</c:v>
                      </c:pt>
                      <c:pt idx="8241">
                        <c:v>-0.17932050000000008</c:v>
                      </c:pt>
                      <c:pt idx="8242">
                        <c:v>-0.17940650000000005</c:v>
                      </c:pt>
                      <c:pt idx="8243">
                        <c:v>-0.17949250000000005</c:v>
                      </c:pt>
                      <c:pt idx="8244">
                        <c:v>-0.17957600000000004</c:v>
                      </c:pt>
                      <c:pt idx="8245">
                        <c:v>-0.17965950000000003</c:v>
                      </c:pt>
                      <c:pt idx="8246">
                        <c:v>-0.17974499999999999</c:v>
                      </c:pt>
                      <c:pt idx="8247">
                        <c:v>-0.17983150000000003</c:v>
                      </c:pt>
                      <c:pt idx="8248">
                        <c:v>-0.1799145</c:v>
                      </c:pt>
                      <c:pt idx="8249">
                        <c:v>-0.17999799999999999</c:v>
                      </c:pt>
                      <c:pt idx="8250">
                        <c:v>-0.18012099999999998</c:v>
                      </c:pt>
                      <c:pt idx="8251">
                        <c:v>-0.18020549999999996</c:v>
                      </c:pt>
                      <c:pt idx="8252">
                        <c:v>-0.18028399999999997</c:v>
                      </c:pt>
                      <c:pt idx="8253">
                        <c:v>-0.18036299999999997</c:v>
                      </c:pt>
                      <c:pt idx="8254">
                        <c:v>-0.18043899999999996</c:v>
                      </c:pt>
                      <c:pt idx="8255">
                        <c:v>-0.18051750000000003</c:v>
                      </c:pt>
                      <c:pt idx="8256">
                        <c:v>-0.180594</c:v>
                      </c:pt>
                      <c:pt idx="8257">
                        <c:v>-0.18065899999999999</c:v>
                      </c:pt>
                      <c:pt idx="8258">
                        <c:v>-0.18072749999999999</c:v>
                      </c:pt>
                      <c:pt idx="8259">
                        <c:v>-0.18079450000000002</c:v>
                      </c:pt>
                      <c:pt idx="8260">
                        <c:v>-0.18086250000000001</c:v>
                      </c:pt>
                      <c:pt idx="8261">
                        <c:v>-0.18092849999999999</c:v>
                      </c:pt>
                      <c:pt idx="8262">
                        <c:v>-0.18099449999999995</c:v>
                      </c:pt>
                      <c:pt idx="8263">
                        <c:v>-0.18105999999999997</c:v>
                      </c:pt>
                      <c:pt idx="8264">
                        <c:v>-0.18112399999999998</c:v>
                      </c:pt>
                      <c:pt idx="8265">
                        <c:v>-0.18118899999999996</c:v>
                      </c:pt>
                      <c:pt idx="8266">
                        <c:v>-0.18125299999999997</c:v>
                      </c:pt>
                      <c:pt idx="8267">
                        <c:v>-0.18131899999999998</c:v>
                      </c:pt>
                      <c:pt idx="8268">
                        <c:v>-0.18138149999999997</c:v>
                      </c:pt>
                      <c:pt idx="8269">
                        <c:v>-0.18144099999999999</c:v>
                      </c:pt>
                      <c:pt idx="8270">
                        <c:v>-0.18150149999999995</c:v>
                      </c:pt>
                      <c:pt idx="8271">
                        <c:v>-0.18156399999999998</c:v>
                      </c:pt>
                      <c:pt idx="8272">
                        <c:v>-0.1816255</c:v>
                      </c:pt>
                      <c:pt idx="8273">
                        <c:v>-0.18168699999999999</c:v>
                      </c:pt>
                      <c:pt idx="8274">
                        <c:v>-0.18174849999999995</c:v>
                      </c:pt>
                      <c:pt idx="8275">
                        <c:v>-0.18180899999999994</c:v>
                      </c:pt>
                      <c:pt idx="8276">
                        <c:v>-0.18186999999999998</c:v>
                      </c:pt>
                      <c:pt idx="8277">
                        <c:v>-0.18193049999999999</c:v>
                      </c:pt>
                      <c:pt idx="8278">
                        <c:v>-0.18199499999999996</c:v>
                      </c:pt>
                      <c:pt idx="8279">
                        <c:v>-0.18204699999999996</c:v>
                      </c:pt>
                      <c:pt idx="8280">
                        <c:v>-0.18210449999999995</c:v>
                      </c:pt>
                      <c:pt idx="8281">
                        <c:v>-0.18216149999999998</c:v>
                      </c:pt>
                      <c:pt idx="8282">
                        <c:v>-0.18221950000000001</c:v>
                      </c:pt>
                      <c:pt idx="8283">
                        <c:v>-0.18227750000000001</c:v>
                      </c:pt>
                      <c:pt idx="8284">
                        <c:v>-0.1823225</c:v>
                      </c:pt>
                      <c:pt idx="8285">
                        <c:v>-0.1823825</c:v>
                      </c:pt>
                      <c:pt idx="8286">
                        <c:v>-0.18244350000000001</c:v>
                      </c:pt>
                      <c:pt idx="8287">
                        <c:v>-0.18250250000000004</c:v>
                      </c:pt>
                      <c:pt idx="8288">
                        <c:v>-0.18256250000000007</c:v>
                      </c:pt>
                      <c:pt idx="8289">
                        <c:v>-0.18262300000000006</c:v>
                      </c:pt>
                      <c:pt idx="8290">
                        <c:v>-0.18268650000000008</c:v>
                      </c:pt>
                      <c:pt idx="8291">
                        <c:v>-0.18274750000000009</c:v>
                      </c:pt>
                      <c:pt idx="8292">
                        <c:v>-0.18280650000000009</c:v>
                      </c:pt>
                      <c:pt idx="8293">
                        <c:v>-0.18286600000000011</c:v>
                      </c:pt>
                      <c:pt idx="8294">
                        <c:v>-0.18291750000000012</c:v>
                      </c:pt>
                      <c:pt idx="8295">
                        <c:v>-0.18297650000000015</c:v>
                      </c:pt>
                      <c:pt idx="8296">
                        <c:v>-0.18303600000000014</c:v>
                      </c:pt>
                      <c:pt idx="8297">
                        <c:v>-0.18309100000000014</c:v>
                      </c:pt>
                      <c:pt idx="8298">
                        <c:v>-0.18314700000000012</c:v>
                      </c:pt>
                      <c:pt idx="8299">
                        <c:v>-0.18320300000000014</c:v>
                      </c:pt>
                      <c:pt idx="8300">
                        <c:v>-0.18325850000000013</c:v>
                      </c:pt>
                      <c:pt idx="8301">
                        <c:v>-0.18331350000000016</c:v>
                      </c:pt>
                      <c:pt idx="8302">
                        <c:v>-0.18336800000000014</c:v>
                      </c:pt>
                      <c:pt idx="8303">
                        <c:v>-0.18342100000000014</c:v>
                      </c:pt>
                      <c:pt idx="8304">
                        <c:v>-0.18347550000000012</c:v>
                      </c:pt>
                      <c:pt idx="8305">
                        <c:v>-0.18352050000000017</c:v>
                      </c:pt>
                      <c:pt idx="8306">
                        <c:v>-0.18356550000000016</c:v>
                      </c:pt>
                      <c:pt idx="8307">
                        <c:v>-0.18360950000000012</c:v>
                      </c:pt>
                      <c:pt idx="8308">
                        <c:v>-0.18365250000000011</c:v>
                      </c:pt>
                      <c:pt idx="8309">
                        <c:v>-0.18369600000000014</c:v>
                      </c:pt>
                      <c:pt idx="8310">
                        <c:v>-0.18373500000000006</c:v>
                      </c:pt>
                      <c:pt idx="8311">
                        <c:v>-0.18377150000000009</c:v>
                      </c:pt>
                      <c:pt idx="8312">
                        <c:v>-0.18381450000000008</c:v>
                      </c:pt>
                      <c:pt idx="8313">
                        <c:v>-0.18385600000000007</c:v>
                      </c:pt>
                      <c:pt idx="8314">
                        <c:v>-0.18389500000000006</c:v>
                      </c:pt>
                      <c:pt idx="8315">
                        <c:v>-0.18393650000000009</c:v>
                      </c:pt>
                      <c:pt idx="8316">
                        <c:v>-0.18397700000000003</c:v>
                      </c:pt>
                      <c:pt idx="8317">
                        <c:v>-0.18401600000000001</c:v>
                      </c:pt>
                      <c:pt idx="8318">
                        <c:v>-0.18405600000000003</c:v>
                      </c:pt>
                      <c:pt idx="8319">
                        <c:v>-0.18409550000000008</c:v>
                      </c:pt>
                      <c:pt idx="8320">
                        <c:v>-0.18413550000000009</c:v>
                      </c:pt>
                      <c:pt idx="8321">
                        <c:v>-0.1841755000000001</c:v>
                      </c:pt>
                      <c:pt idx="8322">
                        <c:v>-0.18420900000000009</c:v>
                      </c:pt>
                      <c:pt idx="8323">
                        <c:v>-0.1842440000000001</c:v>
                      </c:pt>
                      <c:pt idx="8324">
                        <c:v>-0.18427900000000011</c:v>
                      </c:pt>
                      <c:pt idx="8325">
                        <c:v>-0.18431250000000013</c:v>
                      </c:pt>
                      <c:pt idx="8326">
                        <c:v>-0.18429450000000014</c:v>
                      </c:pt>
                      <c:pt idx="8327">
                        <c:v>-0.18432500000000013</c:v>
                      </c:pt>
                      <c:pt idx="8328">
                        <c:v>-0.18435400000000013</c:v>
                      </c:pt>
                      <c:pt idx="8329">
                        <c:v>-0.18438250000000012</c:v>
                      </c:pt>
                      <c:pt idx="8330">
                        <c:v>-0.18441050000000014</c:v>
                      </c:pt>
                      <c:pt idx="8331">
                        <c:v>-0.1844400000000001</c:v>
                      </c:pt>
                      <c:pt idx="8332">
                        <c:v>-0.18446850000000012</c:v>
                      </c:pt>
                      <c:pt idx="8333">
                        <c:v>-0.18449650000000009</c:v>
                      </c:pt>
                      <c:pt idx="8334">
                        <c:v>-0.18452450000000009</c:v>
                      </c:pt>
                      <c:pt idx="8335">
                        <c:v>-0.18455350000000009</c:v>
                      </c:pt>
                      <c:pt idx="8336">
                        <c:v>-0.18458200000000013</c:v>
                      </c:pt>
                      <c:pt idx="8337">
                        <c:v>-0.18461100000000014</c:v>
                      </c:pt>
                      <c:pt idx="8338">
                        <c:v>-0.18464200000000017</c:v>
                      </c:pt>
                      <c:pt idx="8339">
                        <c:v>-0.18467100000000014</c:v>
                      </c:pt>
                      <c:pt idx="8340">
                        <c:v>-0.18469950000000013</c:v>
                      </c:pt>
                      <c:pt idx="8341">
                        <c:v>-0.18472900000000009</c:v>
                      </c:pt>
                      <c:pt idx="8342">
                        <c:v>-0.18475850000000008</c:v>
                      </c:pt>
                      <c:pt idx="8343">
                        <c:v>-0.18478800000000006</c:v>
                      </c:pt>
                      <c:pt idx="8344">
                        <c:v>-0.18481650000000008</c:v>
                      </c:pt>
                      <c:pt idx="8345">
                        <c:v>-0.18484600000000012</c:v>
                      </c:pt>
                      <c:pt idx="8346">
                        <c:v>-0.18489100000000008</c:v>
                      </c:pt>
                      <c:pt idx="8347">
                        <c:v>-0.18491850000000007</c:v>
                      </c:pt>
                      <c:pt idx="8348">
                        <c:v>-0.18494600000000005</c:v>
                      </c:pt>
                      <c:pt idx="8349">
                        <c:v>-0.18497400000000006</c:v>
                      </c:pt>
                      <c:pt idx="8350">
                        <c:v>-0.18500250000000004</c:v>
                      </c:pt>
                      <c:pt idx="8351">
                        <c:v>-0.18503050000000004</c:v>
                      </c:pt>
                      <c:pt idx="8352">
                        <c:v>-0.18505700000000005</c:v>
                      </c:pt>
                      <c:pt idx="8353">
                        <c:v>-0.18508450000000004</c:v>
                      </c:pt>
                      <c:pt idx="8354">
                        <c:v>-0.18511300000000003</c:v>
                      </c:pt>
                      <c:pt idx="8355">
                        <c:v>-0.18514150000000001</c:v>
                      </c:pt>
                      <c:pt idx="8356">
                        <c:v>-0.18516850000000001</c:v>
                      </c:pt>
                      <c:pt idx="8357">
                        <c:v>-0.18519750000000001</c:v>
                      </c:pt>
                      <c:pt idx="8358">
                        <c:v>-0.18523800000000001</c:v>
                      </c:pt>
                      <c:pt idx="8359">
                        <c:v>-0.1852665</c:v>
                      </c:pt>
                      <c:pt idx="8360">
                        <c:v>-0.18529049999999997</c:v>
                      </c:pt>
                      <c:pt idx="8361">
                        <c:v>-0.18531299999999998</c:v>
                      </c:pt>
                      <c:pt idx="8362">
                        <c:v>-0.18533599999999997</c:v>
                      </c:pt>
                      <c:pt idx="8363">
                        <c:v>-0.18535799999999994</c:v>
                      </c:pt>
                      <c:pt idx="8364">
                        <c:v>-0.18537949999999995</c:v>
                      </c:pt>
                      <c:pt idx="8365">
                        <c:v>-0.18539949999999994</c:v>
                      </c:pt>
                      <c:pt idx="8366">
                        <c:v>-0.18541999999999995</c:v>
                      </c:pt>
                      <c:pt idx="8367">
                        <c:v>-0.18544049999999995</c:v>
                      </c:pt>
                      <c:pt idx="8368">
                        <c:v>-0.18546149999999997</c:v>
                      </c:pt>
                      <c:pt idx="8369">
                        <c:v>-0.18548149999999994</c:v>
                      </c:pt>
                      <c:pt idx="8370">
                        <c:v>-0.18549899999999994</c:v>
                      </c:pt>
                      <c:pt idx="8371">
                        <c:v>-0.1855149999999999</c:v>
                      </c:pt>
                      <c:pt idx="8372">
                        <c:v>-0.18553149999999988</c:v>
                      </c:pt>
                      <c:pt idx="8373">
                        <c:v>-0.18554899999999985</c:v>
                      </c:pt>
                      <c:pt idx="8374">
                        <c:v>-0.18556699999999984</c:v>
                      </c:pt>
                      <c:pt idx="8375">
                        <c:v>-0.18558449999999987</c:v>
                      </c:pt>
                      <c:pt idx="8376">
                        <c:v>-0.18560049999999986</c:v>
                      </c:pt>
                      <c:pt idx="8377">
                        <c:v>-0.18561849999999983</c:v>
                      </c:pt>
                      <c:pt idx="8378">
                        <c:v>-0.18561599999999978</c:v>
                      </c:pt>
                      <c:pt idx="8379">
                        <c:v>-0.18563349999999976</c:v>
                      </c:pt>
                      <c:pt idx="8380">
                        <c:v>-0.18565099999999976</c:v>
                      </c:pt>
                      <c:pt idx="8381">
                        <c:v>-0.18566899999999975</c:v>
                      </c:pt>
                      <c:pt idx="8382">
                        <c:v>-0.18568749999999976</c:v>
                      </c:pt>
                      <c:pt idx="8383">
                        <c:v>-0.18570599999999973</c:v>
                      </c:pt>
                      <c:pt idx="8384">
                        <c:v>-0.18572299999999975</c:v>
                      </c:pt>
                      <c:pt idx="8385">
                        <c:v>-0.18573949999999967</c:v>
                      </c:pt>
                      <c:pt idx="8386">
                        <c:v>-0.1857569999999997</c:v>
                      </c:pt>
                      <c:pt idx="8387">
                        <c:v>-0.18577499999999969</c:v>
                      </c:pt>
                      <c:pt idx="8388">
                        <c:v>-0.1857944999999997</c:v>
                      </c:pt>
                      <c:pt idx="8389">
                        <c:v>-0.18581349999999969</c:v>
                      </c:pt>
                      <c:pt idx="8390">
                        <c:v>-0.18583449999999971</c:v>
                      </c:pt>
                      <c:pt idx="8391">
                        <c:v>-0.1858534999999997</c:v>
                      </c:pt>
                      <c:pt idx="8392">
                        <c:v>-0.18587199999999968</c:v>
                      </c:pt>
                      <c:pt idx="8393">
                        <c:v>-0.18589099999999967</c:v>
                      </c:pt>
                      <c:pt idx="8394">
                        <c:v>-0.18590699999999971</c:v>
                      </c:pt>
                      <c:pt idx="8395">
                        <c:v>-0.18592399999999962</c:v>
                      </c:pt>
                      <c:pt idx="8396">
                        <c:v>-0.18594199999999966</c:v>
                      </c:pt>
                      <c:pt idx="8397">
                        <c:v>-0.18595749999999966</c:v>
                      </c:pt>
                      <c:pt idx="8398">
                        <c:v>-0.18597699999999967</c:v>
                      </c:pt>
                      <c:pt idx="8399">
                        <c:v>-0.18599449999999965</c:v>
                      </c:pt>
                      <c:pt idx="8400">
                        <c:v>-0.18601349999999964</c:v>
                      </c:pt>
                      <c:pt idx="8401">
                        <c:v>-0.18603099999999967</c:v>
                      </c:pt>
                      <c:pt idx="8402">
                        <c:v>-0.18604949999999967</c:v>
                      </c:pt>
                      <c:pt idx="8403">
                        <c:v>-0.18606549999999963</c:v>
                      </c:pt>
                      <c:pt idx="8404">
                        <c:v>-0.18608049999999968</c:v>
                      </c:pt>
                      <c:pt idx="8405">
                        <c:v>-0.18609499999999965</c:v>
                      </c:pt>
                      <c:pt idx="8406">
                        <c:v>-0.18610849999999968</c:v>
                      </c:pt>
                      <c:pt idx="8407">
                        <c:v>-0.18612399999999965</c:v>
                      </c:pt>
                      <c:pt idx="8408">
                        <c:v>-0.18613699999999966</c:v>
                      </c:pt>
                      <c:pt idx="8409">
                        <c:v>-0.18615049999999964</c:v>
                      </c:pt>
                      <c:pt idx="8410">
                        <c:v>-0.1861609999999996</c:v>
                      </c:pt>
                      <c:pt idx="8411">
                        <c:v>-0.1861734999999996</c:v>
                      </c:pt>
                      <c:pt idx="8412">
                        <c:v>-0.18618199999999963</c:v>
                      </c:pt>
                      <c:pt idx="8413">
                        <c:v>-0.18619449999999962</c:v>
                      </c:pt>
                      <c:pt idx="8414">
                        <c:v>-0.18620999999999963</c:v>
                      </c:pt>
                      <c:pt idx="8415">
                        <c:v>-0.18621599999999966</c:v>
                      </c:pt>
                      <c:pt idx="8416">
                        <c:v>-0.18622249999999962</c:v>
                      </c:pt>
                      <c:pt idx="8417">
                        <c:v>-0.18623549999999964</c:v>
                      </c:pt>
                      <c:pt idx="8418">
                        <c:v>-0.18625049999999965</c:v>
                      </c:pt>
                      <c:pt idx="8419">
                        <c:v>-0.18625849999999963</c:v>
                      </c:pt>
                      <c:pt idx="8420">
                        <c:v>-0.18626949999999964</c:v>
                      </c:pt>
                      <c:pt idx="8421">
                        <c:v>-0.18627849999999968</c:v>
                      </c:pt>
                      <c:pt idx="8422">
                        <c:v>-0.1862744999999997</c:v>
                      </c:pt>
                      <c:pt idx="8423">
                        <c:v>-0.18628749999999972</c:v>
                      </c:pt>
                      <c:pt idx="8424">
                        <c:v>-0.1862964999999997</c:v>
                      </c:pt>
                      <c:pt idx="8425">
                        <c:v>-0.18630649999999968</c:v>
                      </c:pt>
                      <c:pt idx="8426">
                        <c:v>-0.18631699999999971</c:v>
                      </c:pt>
                      <c:pt idx="8427">
                        <c:v>-0.18632649999999967</c:v>
                      </c:pt>
                      <c:pt idx="8428">
                        <c:v>-0.18633849999999971</c:v>
                      </c:pt>
                      <c:pt idx="8429">
                        <c:v>-0.18634749999999969</c:v>
                      </c:pt>
                      <c:pt idx="8430">
                        <c:v>-0.18629899999999966</c:v>
                      </c:pt>
                      <c:pt idx="8431">
                        <c:v>-0.18630849999999965</c:v>
                      </c:pt>
                      <c:pt idx="8432">
                        <c:v>-0.18631849999999964</c:v>
                      </c:pt>
                      <c:pt idx="8433">
                        <c:v>-0.18632849999999965</c:v>
                      </c:pt>
                      <c:pt idx="8434">
                        <c:v>-0.18633749999999968</c:v>
                      </c:pt>
                      <c:pt idx="8435">
                        <c:v>-0.18634549999999969</c:v>
                      </c:pt>
                      <c:pt idx="8436">
                        <c:v>-0.18635199999999968</c:v>
                      </c:pt>
                      <c:pt idx="8437">
                        <c:v>-0.18635949999999973</c:v>
                      </c:pt>
                      <c:pt idx="8438">
                        <c:v>-0.18637099999999976</c:v>
                      </c:pt>
                      <c:pt idx="8439">
                        <c:v>-0.18637649999999975</c:v>
                      </c:pt>
                      <c:pt idx="8440">
                        <c:v>-0.18638449999999973</c:v>
                      </c:pt>
                      <c:pt idx="8441">
                        <c:v>-0.18639049999999979</c:v>
                      </c:pt>
                      <c:pt idx="8442">
                        <c:v>-0.18639799999999979</c:v>
                      </c:pt>
                      <c:pt idx="8443">
                        <c:v>-0.18640499999999982</c:v>
                      </c:pt>
                      <c:pt idx="8444">
                        <c:v>-0.18641249999999984</c:v>
                      </c:pt>
                      <c:pt idx="8445">
                        <c:v>-0.18641999999999986</c:v>
                      </c:pt>
                      <c:pt idx="8446">
                        <c:v>-0.18642899999999987</c:v>
                      </c:pt>
                      <c:pt idx="8447">
                        <c:v>-0.18643449999999986</c:v>
                      </c:pt>
                      <c:pt idx="8448">
                        <c:v>-0.18644149999999984</c:v>
                      </c:pt>
                      <c:pt idx="8449">
                        <c:v>-0.18644899999999986</c:v>
                      </c:pt>
                      <c:pt idx="8450">
                        <c:v>-0.1864424999999999</c:v>
                      </c:pt>
                      <c:pt idx="8451">
                        <c:v>-0.18644949999999988</c:v>
                      </c:pt>
                      <c:pt idx="8452">
                        <c:v>-0.18645399999999987</c:v>
                      </c:pt>
                      <c:pt idx="8453">
                        <c:v>-0.18645949999999989</c:v>
                      </c:pt>
                      <c:pt idx="8454">
                        <c:v>-0.18646749999999992</c:v>
                      </c:pt>
                      <c:pt idx="8455">
                        <c:v>-0.18647399999999995</c:v>
                      </c:pt>
                      <c:pt idx="8456">
                        <c:v>-0.18647899999999995</c:v>
                      </c:pt>
                      <c:pt idx="8457">
                        <c:v>-0.18648449999999997</c:v>
                      </c:pt>
                      <c:pt idx="8458">
                        <c:v>-0.18649099999999996</c:v>
                      </c:pt>
                      <c:pt idx="8459">
                        <c:v>-0.186496</c:v>
                      </c:pt>
                      <c:pt idx="8460">
                        <c:v>-0.18650000000000003</c:v>
                      </c:pt>
                      <c:pt idx="8461">
                        <c:v>-0.186503</c:v>
                      </c:pt>
                      <c:pt idx="8462">
                        <c:v>-0.18650750000000002</c:v>
                      </c:pt>
                      <c:pt idx="8463">
                        <c:v>-0.18651100000000004</c:v>
                      </c:pt>
                      <c:pt idx="8464">
                        <c:v>-0.1865150000000001</c:v>
                      </c:pt>
                      <c:pt idx="8465">
                        <c:v>-0.18651900000000013</c:v>
                      </c:pt>
                      <c:pt idx="8466">
                        <c:v>-0.1865220000000001</c:v>
                      </c:pt>
                      <c:pt idx="8467">
                        <c:v>-0.18652200000000016</c:v>
                      </c:pt>
                      <c:pt idx="8468">
                        <c:v>-0.18652250000000017</c:v>
                      </c:pt>
                      <c:pt idx="8469">
                        <c:v>-0.18652550000000021</c:v>
                      </c:pt>
                      <c:pt idx="8470">
                        <c:v>-0.18652900000000019</c:v>
                      </c:pt>
                      <c:pt idx="8471">
                        <c:v>-0.18652950000000021</c:v>
                      </c:pt>
                      <c:pt idx="8472">
                        <c:v>-0.18653150000000018</c:v>
                      </c:pt>
                      <c:pt idx="8473">
                        <c:v>-0.1865330000000002</c:v>
                      </c:pt>
                      <c:pt idx="8474">
                        <c:v>-0.18653300000000023</c:v>
                      </c:pt>
                      <c:pt idx="8475">
                        <c:v>-0.18653350000000024</c:v>
                      </c:pt>
                      <c:pt idx="8476">
                        <c:v>-0.18653300000000023</c:v>
                      </c:pt>
                      <c:pt idx="8477">
                        <c:v>-0.18653400000000026</c:v>
                      </c:pt>
                      <c:pt idx="8478">
                        <c:v>-0.18653450000000024</c:v>
                      </c:pt>
                      <c:pt idx="8479">
                        <c:v>-0.18653750000000024</c:v>
                      </c:pt>
                      <c:pt idx="8480">
                        <c:v>-0.18654050000000028</c:v>
                      </c:pt>
                      <c:pt idx="8481">
                        <c:v>-0.18654250000000025</c:v>
                      </c:pt>
                      <c:pt idx="8482">
                        <c:v>-0.18654800000000024</c:v>
                      </c:pt>
                      <c:pt idx="8483">
                        <c:v>-0.18654950000000026</c:v>
                      </c:pt>
                      <c:pt idx="8484">
                        <c:v>-0.18656750000000025</c:v>
                      </c:pt>
                      <c:pt idx="8485">
                        <c:v>-0.18656850000000025</c:v>
                      </c:pt>
                      <c:pt idx="8486">
                        <c:v>-0.18656700000000023</c:v>
                      </c:pt>
                      <c:pt idx="8487">
                        <c:v>-0.18656800000000021</c:v>
                      </c:pt>
                      <c:pt idx="8488">
                        <c:v>-0.18656900000000021</c:v>
                      </c:pt>
                      <c:pt idx="8489">
                        <c:v>-0.18657050000000022</c:v>
                      </c:pt>
                      <c:pt idx="8490">
                        <c:v>-0.18657000000000024</c:v>
                      </c:pt>
                      <c:pt idx="8491">
                        <c:v>-0.18657300000000024</c:v>
                      </c:pt>
                      <c:pt idx="8492">
                        <c:v>-0.18657400000000021</c:v>
                      </c:pt>
                      <c:pt idx="8493">
                        <c:v>-0.18657700000000019</c:v>
                      </c:pt>
                      <c:pt idx="8494">
                        <c:v>-0.18658150000000021</c:v>
                      </c:pt>
                      <c:pt idx="8495">
                        <c:v>-0.18658300000000019</c:v>
                      </c:pt>
                      <c:pt idx="8496">
                        <c:v>-0.18658400000000019</c:v>
                      </c:pt>
                      <c:pt idx="8497">
                        <c:v>-0.18658750000000016</c:v>
                      </c:pt>
                      <c:pt idx="8498">
                        <c:v>-0.18659150000000013</c:v>
                      </c:pt>
                      <c:pt idx="8499">
                        <c:v>-0.18659250000000011</c:v>
                      </c:pt>
                      <c:pt idx="8500">
                        <c:v>-0.18659450000000011</c:v>
                      </c:pt>
                      <c:pt idx="8501">
                        <c:v>-0.18659650000000011</c:v>
                      </c:pt>
                      <c:pt idx="8502">
                        <c:v>-0.18658850000000007</c:v>
                      </c:pt>
                      <c:pt idx="8503">
                        <c:v>-0.18659000000000009</c:v>
                      </c:pt>
                      <c:pt idx="8504">
                        <c:v>-0.18659250000000011</c:v>
                      </c:pt>
                      <c:pt idx="8505">
                        <c:v>-0.18659450000000008</c:v>
                      </c:pt>
                      <c:pt idx="8506">
                        <c:v>-0.18659400000000009</c:v>
                      </c:pt>
                      <c:pt idx="8507">
                        <c:v>-0.1865960000000001</c:v>
                      </c:pt>
                      <c:pt idx="8508">
                        <c:v>-0.18659950000000006</c:v>
                      </c:pt>
                      <c:pt idx="8509">
                        <c:v>-0.18660200000000007</c:v>
                      </c:pt>
                      <c:pt idx="8510">
                        <c:v>-0.18660450000000003</c:v>
                      </c:pt>
                      <c:pt idx="8511">
                        <c:v>-0.18660550000000001</c:v>
                      </c:pt>
                      <c:pt idx="8512">
                        <c:v>-0.18660700000000002</c:v>
                      </c:pt>
                      <c:pt idx="8513">
                        <c:v>-0.18660850000000004</c:v>
                      </c:pt>
                      <c:pt idx="8514">
                        <c:v>-0.186614</c:v>
                      </c:pt>
                      <c:pt idx="8515">
                        <c:v>-0.18661600000000003</c:v>
                      </c:pt>
                      <c:pt idx="8516">
                        <c:v>-0.18661800000000003</c:v>
                      </c:pt>
                      <c:pt idx="8517">
                        <c:v>-0.18662200000000001</c:v>
                      </c:pt>
                      <c:pt idx="8518">
                        <c:v>-0.18662499999999999</c:v>
                      </c:pt>
                      <c:pt idx="8519">
                        <c:v>-0.18662849999999997</c:v>
                      </c:pt>
                      <c:pt idx="8520">
                        <c:v>-0.18663099999999996</c:v>
                      </c:pt>
                      <c:pt idx="8521">
                        <c:v>-0.18663349999999995</c:v>
                      </c:pt>
                      <c:pt idx="8522">
                        <c:v>-0.18663599999999991</c:v>
                      </c:pt>
                      <c:pt idx="8523">
                        <c:v>-0.18663799999999989</c:v>
                      </c:pt>
                      <c:pt idx="8524">
                        <c:v>-0.18663949999999985</c:v>
                      </c:pt>
                      <c:pt idx="8525">
                        <c:v>-0.18664199999999986</c:v>
                      </c:pt>
                      <c:pt idx="8526">
                        <c:v>-0.18669299999999986</c:v>
                      </c:pt>
                      <c:pt idx="8527">
                        <c:v>-0.18669549999999988</c:v>
                      </c:pt>
                      <c:pt idx="8528">
                        <c:v>-0.18669899999999984</c:v>
                      </c:pt>
                      <c:pt idx="8529">
                        <c:v>-0.18670199999999984</c:v>
                      </c:pt>
                      <c:pt idx="8530">
                        <c:v>-0.1866659999999998</c:v>
                      </c:pt>
                      <c:pt idx="8531">
                        <c:v>-0.18666849999999982</c:v>
                      </c:pt>
                      <c:pt idx="8532">
                        <c:v>-0.18666949999999982</c:v>
                      </c:pt>
                      <c:pt idx="8533">
                        <c:v>-0.18667199999999981</c:v>
                      </c:pt>
                      <c:pt idx="8534">
                        <c:v>-0.18667499999999979</c:v>
                      </c:pt>
                      <c:pt idx="8535">
                        <c:v>-0.18667749999999977</c:v>
                      </c:pt>
                      <c:pt idx="8536">
                        <c:v>-0.18668099999999976</c:v>
                      </c:pt>
                      <c:pt idx="8537">
                        <c:v>-0.18668449999999975</c:v>
                      </c:pt>
                      <c:pt idx="8538">
                        <c:v>-0.18663599999999977</c:v>
                      </c:pt>
                      <c:pt idx="8539">
                        <c:v>-0.18664049999999974</c:v>
                      </c:pt>
                      <c:pt idx="8540">
                        <c:v>-0.18664599999999976</c:v>
                      </c:pt>
                      <c:pt idx="8541">
                        <c:v>-0.18665299999999974</c:v>
                      </c:pt>
                      <c:pt idx="8542">
                        <c:v>-0.18665999999999974</c:v>
                      </c:pt>
                      <c:pt idx="8543">
                        <c:v>-0.18666599999999978</c:v>
                      </c:pt>
                      <c:pt idx="8544">
                        <c:v>-0.18667349999999983</c:v>
                      </c:pt>
                      <c:pt idx="8545">
                        <c:v>-0.18667999999999979</c:v>
                      </c:pt>
                      <c:pt idx="8546">
                        <c:v>-0.18666999999999981</c:v>
                      </c:pt>
                      <c:pt idx="8547">
                        <c:v>-0.1866754999999998</c:v>
                      </c:pt>
                      <c:pt idx="8548">
                        <c:v>-0.18668299999999982</c:v>
                      </c:pt>
                      <c:pt idx="8549">
                        <c:v>-0.1866899999999998</c:v>
                      </c:pt>
                      <c:pt idx="8550">
                        <c:v>-0.18669649999999979</c:v>
                      </c:pt>
                      <c:pt idx="8551">
                        <c:v>-0.18670449999999977</c:v>
                      </c:pt>
                      <c:pt idx="8552">
                        <c:v>-0.18671249999999978</c:v>
                      </c:pt>
                      <c:pt idx="8553">
                        <c:v>-0.18672099999999975</c:v>
                      </c:pt>
                      <c:pt idx="8554">
                        <c:v>-0.1867274999999998</c:v>
                      </c:pt>
                      <c:pt idx="8555">
                        <c:v>-0.18673349999999977</c:v>
                      </c:pt>
                      <c:pt idx="8556">
                        <c:v>-0.18674199999999982</c:v>
                      </c:pt>
                      <c:pt idx="8557">
                        <c:v>-0.18674799999999983</c:v>
                      </c:pt>
                      <c:pt idx="8558">
                        <c:v>-0.18674449999999981</c:v>
                      </c:pt>
                      <c:pt idx="8559">
                        <c:v>-0.18674949999999985</c:v>
                      </c:pt>
                      <c:pt idx="8560">
                        <c:v>-0.18675349999999985</c:v>
                      </c:pt>
                      <c:pt idx="8561">
                        <c:v>-0.18675699999999984</c:v>
                      </c:pt>
                      <c:pt idx="8562">
                        <c:v>-0.18675899999999984</c:v>
                      </c:pt>
                      <c:pt idx="8563">
                        <c:v>-0.18676449999999989</c:v>
                      </c:pt>
                      <c:pt idx="8564">
                        <c:v>-0.18676799999999991</c:v>
                      </c:pt>
                      <c:pt idx="8565">
                        <c:v>-0.1867734999999999</c:v>
                      </c:pt>
                      <c:pt idx="8566">
                        <c:v>-0.18677699999999992</c:v>
                      </c:pt>
                      <c:pt idx="8567">
                        <c:v>-0.18677949999999993</c:v>
                      </c:pt>
                      <c:pt idx="8568">
                        <c:v>-0.18678099999999989</c:v>
                      </c:pt>
                      <c:pt idx="8569">
                        <c:v>-0.18678299999999989</c:v>
                      </c:pt>
                      <c:pt idx="8570">
                        <c:v>-0.18678449999999988</c:v>
                      </c:pt>
                      <c:pt idx="8571">
                        <c:v>-0.18678649999999986</c:v>
                      </c:pt>
                      <c:pt idx="8572">
                        <c:v>-0.18678849999999986</c:v>
                      </c:pt>
                      <c:pt idx="8573">
                        <c:v>-0.18678899999999982</c:v>
                      </c:pt>
                      <c:pt idx="8574">
                        <c:v>-0.18671799999999983</c:v>
                      </c:pt>
                      <c:pt idx="8575">
                        <c:v>-0.18671949999999982</c:v>
                      </c:pt>
                      <c:pt idx="8576">
                        <c:v>-0.18672049999999982</c:v>
                      </c:pt>
                      <c:pt idx="8577">
                        <c:v>-0.18671949999999982</c:v>
                      </c:pt>
                      <c:pt idx="8578">
                        <c:v>-0.18674249999999978</c:v>
                      </c:pt>
                      <c:pt idx="8579">
                        <c:v>-0.18674149999999978</c:v>
                      </c:pt>
                      <c:pt idx="8580">
                        <c:v>-0.18673949999999981</c:v>
                      </c:pt>
                      <c:pt idx="8581">
                        <c:v>-0.18673849999999981</c:v>
                      </c:pt>
                      <c:pt idx="8582">
                        <c:v>-0.18673499999999979</c:v>
                      </c:pt>
                      <c:pt idx="8583">
                        <c:v>-0.18673499999999979</c:v>
                      </c:pt>
                      <c:pt idx="8584">
                        <c:v>-0.18673549999999978</c:v>
                      </c:pt>
                      <c:pt idx="8585">
                        <c:v>-0.18673549999999978</c:v>
                      </c:pt>
                      <c:pt idx="8586">
                        <c:v>-0.18673599999999979</c:v>
                      </c:pt>
                      <c:pt idx="8587">
                        <c:v>-0.18673449999999978</c:v>
                      </c:pt>
                      <c:pt idx="8588">
                        <c:v>-0.18673199999999976</c:v>
                      </c:pt>
                      <c:pt idx="8589">
                        <c:v>-0.18673099999999973</c:v>
                      </c:pt>
                      <c:pt idx="8590">
                        <c:v>-0.18672849999999974</c:v>
                      </c:pt>
                      <c:pt idx="8591">
                        <c:v>-0.18672599999999978</c:v>
                      </c:pt>
                      <c:pt idx="8592">
                        <c:v>-0.18672249999999976</c:v>
                      </c:pt>
                      <c:pt idx="8593">
                        <c:v>-0.1867189999999998</c:v>
                      </c:pt>
                      <c:pt idx="8594">
                        <c:v>-0.18672299999999978</c:v>
                      </c:pt>
                      <c:pt idx="8595">
                        <c:v>-0.18672199999999978</c:v>
                      </c:pt>
                      <c:pt idx="8596">
                        <c:v>-0.18672199999999983</c:v>
                      </c:pt>
                      <c:pt idx="8597">
                        <c:v>-0.18672249999999979</c:v>
                      </c:pt>
                      <c:pt idx="8598">
                        <c:v>-0.1867179999999998</c:v>
                      </c:pt>
                      <c:pt idx="8599">
                        <c:v>-0.18671549999999978</c:v>
                      </c:pt>
                      <c:pt idx="8600">
                        <c:v>-0.18671249999999984</c:v>
                      </c:pt>
                      <c:pt idx="8601">
                        <c:v>-0.18671149999999984</c:v>
                      </c:pt>
                      <c:pt idx="8602">
                        <c:v>-0.18669599999999986</c:v>
                      </c:pt>
                      <c:pt idx="8603">
                        <c:v>-0.18669449999999985</c:v>
                      </c:pt>
                      <c:pt idx="8604">
                        <c:v>-0.18669549999999988</c:v>
                      </c:pt>
                      <c:pt idx="8605">
                        <c:v>-0.18669449999999987</c:v>
                      </c:pt>
                      <c:pt idx="8606">
                        <c:v>-0.18669249999999987</c:v>
                      </c:pt>
                      <c:pt idx="8607">
                        <c:v>-0.18669349999999987</c:v>
                      </c:pt>
                      <c:pt idx="8608">
                        <c:v>-0.18669449999999985</c:v>
                      </c:pt>
                      <c:pt idx="8609">
                        <c:v>-0.18669549999999979</c:v>
                      </c:pt>
                      <c:pt idx="8610">
                        <c:v>-0.18669799999999981</c:v>
                      </c:pt>
                      <c:pt idx="8611">
                        <c:v>-0.18669649999999979</c:v>
                      </c:pt>
                      <c:pt idx="8612">
                        <c:v>-0.18669349999999979</c:v>
                      </c:pt>
                      <c:pt idx="8613">
                        <c:v>-0.18669249999999984</c:v>
                      </c:pt>
                      <c:pt idx="8614">
                        <c:v>-0.18669249999999984</c:v>
                      </c:pt>
                      <c:pt idx="8615">
                        <c:v>-0.18669849999999985</c:v>
                      </c:pt>
                      <c:pt idx="8616">
                        <c:v>-0.18669249999999987</c:v>
                      </c:pt>
                      <c:pt idx="8617">
                        <c:v>-0.18668949999999987</c:v>
                      </c:pt>
                      <c:pt idx="8618">
                        <c:v>-0.18668599999999991</c:v>
                      </c:pt>
                      <c:pt idx="8619">
                        <c:v>-0.18668499999999991</c:v>
                      </c:pt>
                      <c:pt idx="8620">
                        <c:v>-0.18668149999999994</c:v>
                      </c:pt>
                      <c:pt idx="8621">
                        <c:v>-0.18667949999999994</c:v>
                      </c:pt>
                      <c:pt idx="8622">
                        <c:v>-0.18668999999999997</c:v>
                      </c:pt>
                      <c:pt idx="8623">
                        <c:v>-0.18668599999999999</c:v>
                      </c:pt>
                      <c:pt idx="8624">
                        <c:v>-0.1866855</c:v>
                      </c:pt>
                      <c:pt idx="8625">
                        <c:v>-0.18668500000000002</c:v>
                      </c:pt>
                      <c:pt idx="8626">
                        <c:v>-0.18668450000000006</c:v>
                      </c:pt>
                      <c:pt idx="8627">
                        <c:v>-0.18668200000000007</c:v>
                      </c:pt>
                      <c:pt idx="8628">
                        <c:v>-0.18667650000000008</c:v>
                      </c:pt>
                      <c:pt idx="8629">
                        <c:v>-0.18667400000000012</c:v>
                      </c:pt>
                      <c:pt idx="8630">
                        <c:v>-0.18672800000000017</c:v>
                      </c:pt>
                      <c:pt idx="8631">
                        <c:v>-0.18672500000000017</c:v>
                      </c:pt>
                      <c:pt idx="8632">
                        <c:v>-0.18672050000000021</c:v>
                      </c:pt>
                      <c:pt idx="8633">
                        <c:v>-0.18671750000000023</c:v>
                      </c:pt>
                      <c:pt idx="8634">
                        <c:v>-0.18671400000000027</c:v>
                      </c:pt>
                      <c:pt idx="8635">
                        <c:v>-0.1867140000000003</c:v>
                      </c:pt>
                      <c:pt idx="8636">
                        <c:v>-0.18671500000000033</c:v>
                      </c:pt>
                      <c:pt idx="8637">
                        <c:v>-0.18671550000000037</c:v>
                      </c:pt>
                      <c:pt idx="8638">
                        <c:v>-0.18671650000000031</c:v>
                      </c:pt>
                      <c:pt idx="8639">
                        <c:v>-0.18671500000000033</c:v>
                      </c:pt>
                      <c:pt idx="8640">
                        <c:v>-0.18671550000000031</c:v>
                      </c:pt>
                      <c:pt idx="8641">
                        <c:v>-0.18671650000000031</c:v>
                      </c:pt>
                      <c:pt idx="8642">
                        <c:v>-0.18671700000000033</c:v>
                      </c:pt>
                      <c:pt idx="8643">
                        <c:v>-0.18671900000000033</c:v>
                      </c:pt>
                      <c:pt idx="8644">
                        <c:v>-0.18672200000000033</c:v>
                      </c:pt>
                      <c:pt idx="8645">
                        <c:v>-0.18672750000000027</c:v>
                      </c:pt>
                      <c:pt idx="8646">
                        <c:v>-0.18670900000000024</c:v>
                      </c:pt>
                      <c:pt idx="8647">
                        <c:v>-0.18671650000000026</c:v>
                      </c:pt>
                      <c:pt idx="8648">
                        <c:v>-0.18672450000000024</c:v>
                      </c:pt>
                      <c:pt idx="8649">
                        <c:v>-0.18673300000000026</c:v>
                      </c:pt>
                      <c:pt idx="8650">
                        <c:v>-0.18674550000000026</c:v>
                      </c:pt>
                      <c:pt idx="8651">
                        <c:v>-0.18675400000000025</c:v>
                      </c:pt>
                      <c:pt idx="8652">
                        <c:v>-0.18676450000000025</c:v>
                      </c:pt>
                      <c:pt idx="8653">
                        <c:v>-0.18677600000000022</c:v>
                      </c:pt>
                      <c:pt idx="8654">
                        <c:v>-0.18678650000000022</c:v>
                      </c:pt>
                      <c:pt idx="8655">
                        <c:v>-0.18679700000000024</c:v>
                      </c:pt>
                      <c:pt idx="8656">
                        <c:v>-0.18680800000000025</c:v>
                      </c:pt>
                      <c:pt idx="8657">
                        <c:v>-0.18681900000000023</c:v>
                      </c:pt>
                      <c:pt idx="8658">
                        <c:v>-0.18682800000000022</c:v>
                      </c:pt>
                      <c:pt idx="8659">
                        <c:v>-0.18684150000000024</c:v>
                      </c:pt>
                      <c:pt idx="8660">
                        <c:v>-0.18685400000000021</c:v>
                      </c:pt>
                      <c:pt idx="8661">
                        <c:v>-0.18686750000000019</c:v>
                      </c:pt>
                      <c:pt idx="8662">
                        <c:v>-0.18688000000000013</c:v>
                      </c:pt>
                      <c:pt idx="8663">
                        <c:v>-0.18689200000000011</c:v>
                      </c:pt>
                      <c:pt idx="8664">
                        <c:v>-0.18690400000000015</c:v>
                      </c:pt>
                      <c:pt idx="8665">
                        <c:v>-0.18691650000000012</c:v>
                      </c:pt>
                      <c:pt idx="8666">
                        <c:v>-0.18692800000000012</c:v>
                      </c:pt>
                      <c:pt idx="8667">
                        <c:v>-0.18694050000000012</c:v>
                      </c:pt>
                      <c:pt idx="8668">
                        <c:v>-0.18695500000000009</c:v>
                      </c:pt>
                      <c:pt idx="8669">
                        <c:v>-0.18696750000000012</c:v>
                      </c:pt>
                      <c:pt idx="8670">
                        <c:v>-0.1869785000000001</c:v>
                      </c:pt>
                      <c:pt idx="8671">
                        <c:v>-0.18699250000000009</c:v>
                      </c:pt>
                      <c:pt idx="8672">
                        <c:v>-0.1870035000000001</c:v>
                      </c:pt>
                      <c:pt idx="8673">
                        <c:v>-0.18701650000000011</c:v>
                      </c:pt>
                      <c:pt idx="8674">
                        <c:v>-0.18701750000000011</c:v>
                      </c:pt>
                      <c:pt idx="8675">
                        <c:v>-0.18703000000000011</c:v>
                      </c:pt>
                      <c:pt idx="8676">
                        <c:v>-0.18704300000000007</c:v>
                      </c:pt>
                      <c:pt idx="8677">
                        <c:v>-0.18705500000000011</c:v>
                      </c:pt>
                      <c:pt idx="8678">
                        <c:v>-0.18706350000000008</c:v>
                      </c:pt>
                      <c:pt idx="8679">
                        <c:v>-0.18707350000000009</c:v>
                      </c:pt>
                      <c:pt idx="8680">
                        <c:v>-0.1870835000000001</c:v>
                      </c:pt>
                      <c:pt idx="8681">
                        <c:v>-0.18709450000000014</c:v>
                      </c:pt>
                      <c:pt idx="8682">
                        <c:v>-0.18708400000000014</c:v>
                      </c:pt>
                      <c:pt idx="8683">
                        <c:v>-0.18709650000000014</c:v>
                      </c:pt>
                      <c:pt idx="8684">
                        <c:v>-0.18710450000000015</c:v>
                      </c:pt>
                      <c:pt idx="8685">
                        <c:v>-0.18711350000000018</c:v>
                      </c:pt>
                      <c:pt idx="8686">
                        <c:v>-0.18712250000000016</c:v>
                      </c:pt>
                      <c:pt idx="8687">
                        <c:v>-0.18713350000000017</c:v>
                      </c:pt>
                      <c:pt idx="8688">
                        <c:v>-0.18714400000000012</c:v>
                      </c:pt>
                      <c:pt idx="8689">
                        <c:v>-0.18715400000000013</c:v>
                      </c:pt>
                      <c:pt idx="8690">
                        <c:v>-0.18716400000000011</c:v>
                      </c:pt>
                      <c:pt idx="8691">
                        <c:v>-0.18717350000000013</c:v>
                      </c:pt>
                      <c:pt idx="8692">
                        <c:v>-0.18718400000000013</c:v>
                      </c:pt>
                      <c:pt idx="8693">
                        <c:v>-0.18719400000000014</c:v>
                      </c:pt>
                      <c:pt idx="8694">
                        <c:v>-0.18719750000000018</c:v>
                      </c:pt>
                      <c:pt idx="8695">
                        <c:v>-0.18720750000000017</c:v>
                      </c:pt>
                      <c:pt idx="8696">
                        <c:v>-0.18721650000000017</c:v>
                      </c:pt>
                      <c:pt idx="8697">
                        <c:v>-0.18722700000000014</c:v>
                      </c:pt>
                      <c:pt idx="8698">
                        <c:v>-0.18723850000000014</c:v>
                      </c:pt>
                      <c:pt idx="8699">
                        <c:v>-0.18724900000000011</c:v>
                      </c:pt>
                      <c:pt idx="8700">
                        <c:v>-0.18725950000000008</c:v>
                      </c:pt>
                      <c:pt idx="8701">
                        <c:v>-0.1872700000000001</c:v>
                      </c:pt>
                      <c:pt idx="8702">
                        <c:v>-0.1872910000000001</c:v>
                      </c:pt>
                      <c:pt idx="8703">
                        <c:v>-0.18730350000000009</c:v>
                      </c:pt>
                      <c:pt idx="8704">
                        <c:v>-0.18731500000000006</c:v>
                      </c:pt>
                      <c:pt idx="8705">
                        <c:v>-0.18732750000000006</c:v>
                      </c:pt>
                      <c:pt idx="8706">
                        <c:v>-0.18734250000000002</c:v>
                      </c:pt>
                      <c:pt idx="8707">
                        <c:v>-0.18735500000000005</c:v>
                      </c:pt>
                      <c:pt idx="8708">
                        <c:v>-0.18736550000000005</c:v>
                      </c:pt>
                      <c:pt idx="8709">
                        <c:v>-0.18737850000000006</c:v>
                      </c:pt>
                      <c:pt idx="8710">
                        <c:v>-0.18740150000000008</c:v>
                      </c:pt>
                      <c:pt idx="8711">
                        <c:v>-0.18741550000000004</c:v>
                      </c:pt>
                      <c:pt idx="8712">
                        <c:v>-0.18742900000000001</c:v>
                      </c:pt>
                      <c:pt idx="8713">
                        <c:v>-0.187442</c:v>
                      </c:pt>
                      <c:pt idx="8714">
                        <c:v>-0.18745400000000001</c:v>
                      </c:pt>
                      <c:pt idx="8715">
                        <c:v>-0.18746699999999999</c:v>
                      </c:pt>
                      <c:pt idx="8716">
                        <c:v>-0.18748050000000002</c:v>
                      </c:pt>
                      <c:pt idx="8717">
                        <c:v>-0.18749250000000006</c:v>
                      </c:pt>
                      <c:pt idx="8718">
                        <c:v>-0.1874985000000001</c:v>
                      </c:pt>
                      <c:pt idx="8719">
                        <c:v>-0.1875075000000001</c:v>
                      </c:pt>
                      <c:pt idx="8720">
                        <c:v>-0.18751800000000007</c:v>
                      </c:pt>
                      <c:pt idx="8721">
                        <c:v>-0.18752850000000007</c:v>
                      </c:pt>
                      <c:pt idx="8722">
                        <c:v>-0.18754000000000004</c:v>
                      </c:pt>
                      <c:pt idx="8723">
                        <c:v>-0.18754900000000008</c:v>
                      </c:pt>
                      <c:pt idx="8724">
                        <c:v>-0.18755750000000007</c:v>
                      </c:pt>
                      <c:pt idx="8725">
                        <c:v>-0.18756550000000008</c:v>
                      </c:pt>
                      <c:pt idx="8726">
                        <c:v>-0.18757550000000009</c:v>
                      </c:pt>
                      <c:pt idx="8727">
                        <c:v>-0.1875835000000001</c:v>
                      </c:pt>
                      <c:pt idx="8728">
                        <c:v>-0.18759150000000013</c:v>
                      </c:pt>
                      <c:pt idx="8729">
                        <c:v>-0.18759900000000013</c:v>
                      </c:pt>
                      <c:pt idx="8730">
                        <c:v>-0.18764200000000014</c:v>
                      </c:pt>
                      <c:pt idx="8731">
                        <c:v>-0.18764800000000012</c:v>
                      </c:pt>
                      <c:pt idx="8732">
                        <c:v>-0.18765400000000013</c:v>
                      </c:pt>
                      <c:pt idx="8733">
                        <c:v>-0.18766000000000013</c:v>
                      </c:pt>
                      <c:pt idx="8734">
                        <c:v>-0.18766550000000012</c:v>
                      </c:pt>
                      <c:pt idx="8735">
                        <c:v>-0.18767100000000009</c:v>
                      </c:pt>
                      <c:pt idx="8736">
                        <c:v>-0.18767600000000009</c:v>
                      </c:pt>
                      <c:pt idx="8737">
                        <c:v>-0.1876820000000001</c:v>
                      </c:pt>
                      <c:pt idx="8738">
                        <c:v>-0.18773900000000013</c:v>
                      </c:pt>
                      <c:pt idx="8739">
                        <c:v>-0.18774500000000011</c:v>
                      </c:pt>
                      <c:pt idx="8740">
                        <c:v>-0.18775000000000006</c:v>
                      </c:pt>
                      <c:pt idx="8741">
                        <c:v>-0.18775250000000007</c:v>
                      </c:pt>
                      <c:pt idx="8742">
                        <c:v>-0.18775450000000007</c:v>
                      </c:pt>
                      <c:pt idx="8743">
                        <c:v>-0.18776150000000008</c:v>
                      </c:pt>
                      <c:pt idx="8744">
                        <c:v>-0.18776600000000004</c:v>
                      </c:pt>
                      <c:pt idx="8745">
                        <c:v>-0.18777150000000004</c:v>
                      </c:pt>
                      <c:pt idx="8746">
                        <c:v>-0.18777750000000001</c:v>
                      </c:pt>
                      <c:pt idx="8747">
                        <c:v>-0.18778400000000001</c:v>
                      </c:pt>
                      <c:pt idx="8748">
                        <c:v>-0.18778800000000001</c:v>
                      </c:pt>
                      <c:pt idx="8749">
                        <c:v>-0.18779400000000007</c:v>
                      </c:pt>
                      <c:pt idx="8750">
                        <c:v>-0.18779850000000003</c:v>
                      </c:pt>
                      <c:pt idx="8751">
                        <c:v>-0.18780350000000007</c:v>
                      </c:pt>
                      <c:pt idx="8752">
                        <c:v>-0.18781000000000006</c:v>
                      </c:pt>
                      <c:pt idx="8753">
                        <c:v>-0.18781600000000012</c:v>
                      </c:pt>
                      <c:pt idx="8754">
                        <c:v>-0.18782850000000009</c:v>
                      </c:pt>
                      <c:pt idx="8755">
                        <c:v>-0.18783700000000011</c:v>
                      </c:pt>
                      <c:pt idx="8756">
                        <c:v>-0.18784450000000014</c:v>
                      </c:pt>
                      <c:pt idx="8757">
                        <c:v>-0.18785200000000013</c:v>
                      </c:pt>
                      <c:pt idx="8758">
                        <c:v>-0.18786350000000013</c:v>
                      </c:pt>
                      <c:pt idx="8759">
                        <c:v>-0.18787400000000012</c:v>
                      </c:pt>
                      <c:pt idx="8760">
                        <c:v>-0.18788700000000014</c:v>
                      </c:pt>
                      <c:pt idx="8761">
                        <c:v>-0.18790100000000018</c:v>
                      </c:pt>
                      <c:pt idx="8762">
                        <c:v>-0.18791600000000017</c:v>
                      </c:pt>
                      <c:pt idx="8763">
                        <c:v>-0.18792950000000019</c:v>
                      </c:pt>
                      <c:pt idx="8764">
                        <c:v>-0.18794400000000022</c:v>
                      </c:pt>
                      <c:pt idx="8765">
                        <c:v>-0.1879595000000002</c:v>
                      </c:pt>
                      <c:pt idx="8766">
                        <c:v>-0.18797000000000019</c:v>
                      </c:pt>
                      <c:pt idx="8767">
                        <c:v>-0.18798700000000018</c:v>
                      </c:pt>
                      <c:pt idx="8768">
                        <c:v>-0.18800450000000019</c:v>
                      </c:pt>
                      <c:pt idx="8769">
                        <c:v>-0.18802350000000023</c:v>
                      </c:pt>
                      <c:pt idx="8770">
                        <c:v>-0.18804900000000022</c:v>
                      </c:pt>
                      <c:pt idx="8771">
                        <c:v>-0.18807100000000021</c:v>
                      </c:pt>
                      <c:pt idx="8772">
                        <c:v>-0.1880930000000002</c:v>
                      </c:pt>
                      <c:pt idx="8773">
                        <c:v>-0.18811500000000023</c:v>
                      </c:pt>
                      <c:pt idx="8774">
                        <c:v>-0.18820950000000025</c:v>
                      </c:pt>
                      <c:pt idx="8775">
                        <c:v>-0.18823200000000026</c:v>
                      </c:pt>
                      <c:pt idx="8776">
                        <c:v>-0.18825550000000024</c:v>
                      </c:pt>
                      <c:pt idx="8777">
                        <c:v>-0.18828050000000027</c:v>
                      </c:pt>
                      <c:pt idx="8778">
                        <c:v>-0.18825150000000027</c:v>
                      </c:pt>
                      <c:pt idx="8779">
                        <c:v>-0.18827700000000025</c:v>
                      </c:pt>
                      <c:pt idx="8780">
                        <c:v>-0.18830400000000025</c:v>
                      </c:pt>
                      <c:pt idx="8781">
                        <c:v>-0.18833100000000028</c:v>
                      </c:pt>
                      <c:pt idx="8782">
                        <c:v>-0.18835850000000026</c:v>
                      </c:pt>
                      <c:pt idx="8783">
                        <c:v>-0.18838600000000025</c:v>
                      </c:pt>
                      <c:pt idx="8784">
                        <c:v>-0.18841400000000025</c:v>
                      </c:pt>
                      <c:pt idx="8785">
                        <c:v>-0.18844200000000022</c:v>
                      </c:pt>
                      <c:pt idx="8786">
                        <c:v>-0.18846900000000022</c:v>
                      </c:pt>
                      <c:pt idx="8787">
                        <c:v>-0.18849900000000022</c:v>
                      </c:pt>
                      <c:pt idx="8788">
                        <c:v>-0.18852900000000022</c:v>
                      </c:pt>
                      <c:pt idx="8789">
                        <c:v>-0.18855900000000023</c:v>
                      </c:pt>
                      <c:pt idx="8790">
                        <c:v>-0.18859100000000023</c:v>
                      </c:pt>
                      <c:pt idx="8791">
                        <c:v>-0.18862350000000025</c:v>
                      </c:pt>
                      <c:pt idx="8792">
                        <c:v>-0.18865700000000024</c:v>
                      </c:pt>
                      <c:pt idx="8793">
                        <c:v>-0.18869150000000026</c:v>
                      </c:pt>
                      <c:pt idx="8794">
                        <c:v>-0.1887280000000002</c:v>
                      </c:pt>
                      <c:pt idx="8795">
                        <c:v>-0.18876600000000021</c:v>
                      </c:pt>
                      <c:pt idx="8796">
                        <c:v>-0.18880400000000019</c:v>
                      </c:pt>
                      <c:pt idx="8797">
                        <c:v>-0.18884350000000019</c:v>
                      </c:pt>
                      <c:pt idx="8798">
                        <c:v>-0.18888400000000022</c:v>
                      </c:pt>
                      <c:pt idx="8799">
                        <c:v>-0.18892550000000019</c:v>
                      </c:pt>
                      <c:pt idx="8800">
                        <c:v>-0.18896900000000014</c:v>
                      </c:pt>
                      <c:pt idx="8801">
                        <c:v>-0.18901000000000018</c:v>
                      </c:pt>
                      <c:pt idx="8802">
                        <c:v>-0.18901850000000009</c:v>
                      </c:pt>
                      <c:pt idx="8803">
                        <c:v>-0.18906250000000008</c:v>
                      </c:pt>
                      <c:pt idx="8804">
                        <c:v>-0.18910750000000007</c:v>
                      </c:pt>
                      <c:pt idx="8805">
                        <c:v>-0.18915850000000009</c:v>
                      </c:pt>
                      <c:pt idx="8806">
                        <c:v>-0.1892110000000001</c:v>
                      </c:pt>
                      <c:pt idx="8807">
                        <c:v>-0.18926100000000004</c:v>
                      </c:pt>
                      <c:pt idx="8808">
                        <c:v>-0.18931400000000009</c:v>
                      </c:pt>
                      <c:pt idx="8809">
                        <c:v>-0.1893665000000001</c:v>
                      </c:pt>
                      <c:pt idx="8810">
                        <c:v>-0.18942200000000006</c:v>
                      </c:pt>
                      <c:pt idx="8811">
                        <c:v>-0.18947650000000008</c:v>
                      </c:pt>
                      <c:pt idx="8812">
                        <c:v>-0.18953550000000008</c:v>
                      </c:pt>
                      <c:pt idx="8813">
                        <c:v>-0.18959200000000007</c:v>
                      </c:pt>
                      <c:pt idx="8814">
                        <c:v>-0.18965200000000004</c:v>
                      </c:pt>
                      <c:pt idx="8815">
                        <c:v>-0.18971000000000005</c:v>
                      </c:pt>
                      <c:pt idx="8816">
                        <c:v>-0.18976950000000004</c:v>
                      </c:pt>
                      <c:pt idx="8817">
                        <c:v>-0.18982849999999998</c:v>
                      </c:pt>
                      <c:pt idx="8818">
                        <c:v>-0.18989100000000003</c:v>
                      </c:pt>
                      <c:pt idx="8819">
                        <c:v>-0.1899535</c:v>
                      </c:pt>
                      <c:pt idx="8820">
                        <c:v>-0.19001800000000002</c:v>
                      </c:pt>
                      <c:pt idx="8821">
                        <c:v>-0.19008300000000003</c:v>
                      </c:pt>
                      <c:pt idx="8822">
                        <c:v>-0.19015000000000001</c:v>
                      </c:pt>
                      <c:pt idx="8823">
                        <c:v>-0.19022050000000004</c:v>
                      </c:pt>
                      <c:pt idx="8824">
                        <c:v>-0.19028750000000005</c:v>
                      </c:pt>
                      <c:pt idx="8825">
                        <c:v>-0.19035600000000005</c:v>
                      </c:pt>
                      <c:pt idx="8826">
                        <c:v>-0.19042250000000005</c:v>
                      </c:pt>
                      <c:pt idx="8827">
                        <c:v>-0.19049350000000012</c:v>
                      </c:pt>
                      <c:pt idx="8828">
                        <c:v>-0.1905690000000001</c:v>
                      </c:pt>
                      <c:pt idx="8829">
                        <c:v>-0.19064500000000012</c:v>
                      </c:pt>
                      <c:pt idx="8830">
                        <c:v>-0.19072200000000014</c:v>
                      </c:pt>
                      <c:pt idx="8831">
                        <c:v>-0.19079900000000014</c:v>
                      </c:pt>
                      <c:pt idx="8832">
                        <c:v>-0.19087650000000012</c:v>
                      </c:pt>
                      <c:pt idx="8833">
                        <c:v>-0.19095600000000007</c:v>
                      </c:pt>
                      <c:pt idx="8834">
                        <c:v>-0.19104050000000011</c:v>
                      </c:pt>
                      <c:pt idx="8835">
                        <c:v>-0.19112550000000009</c:v>
                      </c:pt>
                      <c:pt idx="8836">
                        <c:v>-0.19121250000000006</c:v>
                      </c:pt>
                      <c:pt idx="8837">
                        <c:v>-0.19130300000000008</c:v>
                      </c:pt>
                      <c:pt idx="8838">
                        <c:v>-0.1913760000000001</c:v>
                      </c:pt>
                      <c:pt idx="8839">
                        <c:v>-0.19147900000000007</c:v>
                      </c:pt>
                      <c:pt idx="8840">
                        <c:v>-0.19158050000000007</c:v>
                      </c:pt>
                      <c:pt idx="8841">
                        <c:v>-0.19168700000000008</c:v>
                      </c:pt>
                      <c:pt idx="8842">
                        <c:v>-0.19179150000000003</c:v>
                      </c:pt>
                      <c:pt idx="8843">
                        <c:v>-0.19189550000000005</c:v>
                      </c:pt>
                      <c:pt idx="8844">
                        <c:v>-0.19199750000000002</c:v>
                      </c:pt>
                      <c:pt idx="8845">
                        <c:v>-0.19210150000000004</c:v>
                      </c:pt>
                      <c:pt idx="8846">
                        <c:v>-0.192223</c:v>
                      </c:pt>
                      <c:pt idx="8847">
                        <c:v>-0.19232450000000004</c:v>
                      </c:pt>
                      <c:pt idx="8848">
                        <c:v>-0.19242550000000003</c:v>
                      </c:pt>
                      <c:pt idx="8849">
                        <c:v>-0.19252949999999999</c:v>
                      </c:pt>
                      <c:pt idx="8850">
                        <c:v>-0.19263700000000003</c:v>
                      </c:pt>
                      <c:pt idx="8851">
                        <c:v>-0.19274450000000004</c:v>
                      </c:pt>
                      <c:pt idx="8852">
                        <c:v>-0.19285000000000005</c:v>
                      </c:pt>
                      <c:pt idx="8853">
                        <c:v>-0.19295500000000004</c:v>
                      </c:pt>
                      <c:pt idx="8854">
                        <c:v>-0.19306250000000003</c:v>
                      </c:pt>
                      <c:pt idx="8855">
                        <c:v>-0.19317299999999998</c:v>
                      </c:pt>
                      <c:pt idx="8856">
                        <c:v>-0.19328450000000003</c:v>
                      </c:pt>
                      <c:pt idx="8857">
                        <c:v>-0.19339450000000002</c:v>
                      </c:pt>
                      <c:pt idx="8858">
                        <c:v>-0.19350600000000004</c:v>
                      </c:pt>
                      <c:pt idx="8859">
                        <c:v>-0.19361600000000004</c:v>
                      </c:pt>
                      <c:pt idx="8860">
                        <c:v>-0.19372800000000004</c:v>
                      </c:pt>
                      <c:pt idx="8861">
                        <c:v>-0.19383950000000003</c:v>
                      </c:pt>
                      <c:pt idx="8862">
                        <c:v>-0.19395500000000002</c:v>
                      </c:pt>
                      <c:pt idx="8863">
                        <c:v>-0.19407199999999999</c:v>
                      </c:pt>
                      <c:pt idx="8864">
                        <c:v>-0.19419</c:v>
                      </c:pt>
                      <c:pt idx="8865">
                        <c:v>-0.19431200000000001</c:v>
                      </c:pt>
                      <c:pt idx="8866">
                        <c:v>-0.19443800000000003</c:v>
                      </c:pt>
                      <c:pt idx="8867">
                        <c:v>-0.19457350000000001</c:v>
                      </c:pt>
                      <c:pt idx="8868">
                        <c:v>-0.1947015</c:v>
                      </c:pt>
                      <c:pt idx="8869">
                        <c:v>-0.19483250000000005</c:v>
                      </c:pt>
                      <c:pt idx="8870">
                        <c:v>-0.19496350000000007</c:v>
                      </c:pt>
                      <c:pt idx="8871">
                        <c:v>-0.19509500000000007</c:v>
                      </c:pt>
                      <c:pt idx="8872">
                        <c:v>-0.1952310000000001</c:v>
                      </c:pt>
                      <c:pt idx="8873">
                        <c:v>-0.19536400000000012</c:v>
                      </c:pt>
                      <c:pt idx="8874">
                        <c:v>-0.1955050000000001</c:v>
                      </c:pt>
                      <c:pt idx="8875">
                        <c:v>-0.19564500000000012</c:v>
                      </c:pt>
                      <c:pt idx="8876">
                        <c:v>-0.19578450000000014</c:v>
                      </c:pt>
                      <c:pt idx="8877">
                        <c:v>-0.19592400000000013</c:v>
                      </c:pt>
                      <c:pt idx="8878">
                        <c:v>-0.1960650000000001</c:v>
                      </c:pt>
                      <c:pt idx="8879">
                        <c:v>-0.19620700000000013</c:v>
                      </c:pt>
                      <c:pt idx="8880">
                        <c:v>-0.19634850000000012</c:v>
                      </c:pt>
                      <c:pt idx="8881">
                        <c:v>-0.19648900000000011</c:v>
                      </c:pt>
                      <c:pt idx="8882">
                        <c:v>-0.19665000000000013</c:v>
                      </c:pt>
                      <c:pt idx="8883">
                        <c:v>-0.19679200000000016</c:v>
                      </c:pt>
                      <c:pt idx="8884">
                        <c:v>-0.19693550000000015</c:v>
                      </c:pt>
                      <c:pt idx="8885">
                        <c:v>-0.19707800000000017</c:v>
                      </c:pt>
                      <c:pt idx="8886">
                        <c:v>-0.19722400000000015</c:v>
                      </c:pt>
                      <c:pt idx="8887">
                        <c:v>-0.19736800000000015</c:v>
                      </c:pt>
                      <c:pt idx="8888">
                        <c:v>-0.19751400000000022</c:v>
                      </c:pt>
                      <c:pt idx="8889">
                        <c:v>-0.19766250000000021</c:v>
                      </c:pt>
                      <c:pt idx="8890">
                        <c:v>-0.19781200000000024</c:v>
                      </c:pt>
                      <c:pt idx="8891">
                        <c:v>-0.19796050000000018</c:v>
                      </c:pt>
                      <c:pt idx="8892">
                        <c:v>-0.19811150000000016</c:v>
                      </c:pt>
                      <c:pt idx="8893">
                        <c:v>-0.19826550000000012</c:v>
                      </c:pt>
                      <c:pt idx="8894">
                        <c:v>-0.19842400000000013</c:v>
                      </c:pt>
                      <c:pt idx="8895">
                        <c:v>-0.1980880000000001</c:v>
                      </c:pt>
                      <c:pt idx="8896">
                        <c:v>-0.1977530000000001</c:v>
                      </c:pt>
                      <c:pt idx="8897">
                        <c:v>-0.19745150000000006</c:v>
                      </c:pt>
                      <c:pt idx="8898">
                        <c:v>-0.19714050000000008</c:v>
                      </c:pt>
                      <c:pt idx="8899">
                        <c:v>-0.19683400000000009</c:v>
                      </c:pt>
                      <c:pt idx="8900">
                        <c:v>-0.19652700000000009</c:v>
                      </c:pt>
                      <c:pt idx="8901">
                        <c:v>-0.1962195000000001</c:v>
                      </c:pt>
                      <c:pt idx="8902">
                        <c:v>-0.1959115000000001</c:v>
                      </c:pt>
                      <c:pt idx="8903">
                        <c:v>-0.19560450000000007</c:v>
                      </c:pt>
                      <c:pt idx="8904">
                        <c:v>-0.19529700000000005</c:v>
                      </c:pt>
                      <c:pt idx="8905">
                        <c:v>-0.19498950000000004</c:v>
                      </c:pt>
                      <c:pt idx="8906">
                        <c:v>-0.194685</c:v>
                      </c:pt>
                      <c:pt idx="8907">
                        <c:v>-0.19437849999999998</c:v>
                      </c:pt>
                      <c:pt idx="8908">
                        <c:v>-0.19407099999999999</c:v>
                      </c:pt>
                      <c:pt idx="8909">
                        <c:v>-0.19376549999999995</c:v>
                      </c:pt>
                      <c:pt idx="8910">
                        <c:v>-0.19343399999999997</c:v>
                      </c:pt>
                      <c:pt idx="8911">
                        <c:v>-0.19312849999999993</c:v>
                      </c:pt>
                      <c:pt idx="8912">
                        <c:v>-0.19282099999999994</c:v>
                      </c:pt>
                      <c:pt idx="8913">
                        <c:v>-0.19251699999999988</c:v>
                      </c:pt>
                      <c:pt idx="8914">
                        <c:v>-0.19221199999999988</c:v>
                      </c:pt>
                      <c:pt idx="8915">
                        <c:v>-0.19190999999999989</c:v>
                      </c:pt>
                      <c:pt idx="8916">
                        <c:v>-0.19160549999999987</c:v>
                      </c:pt>
                      <c:pt idx="8917">
                        <c:v>-0.1913014999999999</c:v>
                      </c:pt>
                      <c:pt idx="8918">
                        <c:v>-0.1910039999999999</c:v>
                      </c:pt>
                      <c:pt idx="8919">
                        <c:v>-0.19070599999999988</c:v>
                      </c:pt>
                      <c:pt idx="8920">
                        <c:v>-0.19040499999999988</c:v>
                      </c:pt>
                      <c:pt idx="8921">
                        <c:v>-0.19010599999999989</c:v>
                      </c:pt>
                      <c:pt idx="8922">
                        <c:v>-0.18980699999999989</c:v>
                      </c:pt>
                      <c:pt idx="8923">
                        <c:v>-0.18950699999999987</c:v>
                      </c:pt>
                      <c:pt idx="8924">
                        <c:v>-0.18920999999999985</c:v>
                      </c:pt>
                      <c:pt idx="8925">
                        <c:v>-0.18891999999999987</c:v>
                      </c:pt>
                      <c:pt idx="8926">
                        <c:v>-0.1886259999999999</c:v>
                      </c:pt>
                      <c:pt idx="8927">
                        <c:v>-0.18833199999999992</c:v>
                      </c:pt>
                      <c:pt idx="8928">
                        <c:v>-0.1880409999999999</c:v>
                      </c:pt>
                      <c:pt idx="8929">
                        <c:v>-0.18775099999999989</c:v>
                      </c:pt>
                      <c:pt idx="8930">
                        <c:v>-0.18746599999999985</c:v>
                      </c:pt>
                      <c:pt idx="8931">
                        <c:v>-0.18717749999999989</c:v>
                      </c:pt>
                      <c:pt idx="8932">
                        <c:v>-0.18689149999999988</c:v>
                      </c:pt>
                      <c:pt idx="8933">
                        <c:v>-0.18660149999999984</c:v>
                      </c:pt>
                      <c:pt idx="8934">
                        <c:v>-0.18631199999999989</c:v>
                      </c:pt>
                      <c:pt idx="8935">
                        <c:v>-0.18602799999999992</c:v>
                      </c:pt>
                      <c:pt idx="8936">
                        <c:v>-0.18574349999999998</c:v>
                      </c:pt>
                      <c:pt idx="8937">
                        <c:v>-0.18546149999999997</c:v>
                      </c:pt>
                      <c:pt idx="8938">
                        <c:v>-0.18517799999999998</c:v>
                      </c:pt>
                      <c:pt idx="8939">
                        <c:v>-0.18489449999999999</c:v>
                      </c:pt>
                      <c:pt idx="8940">
                        <c:v>-0.18461299999999997</c:v>
                      </c:pt>
                      <c:pt idx="8941">
                        <c:v>-0.18434049999999996</c:v>
                      </c:pt>
                      <c:pt idx="8942">
                        <c:v>-0.18406399999999995</c:v>
                      </c:pt>
                      <c:pt idx="8943">
                        <c:v>-0.18378099999999997</c:v>
                      </c:pt>
                      <c:pt idx="8944">
                        <c:v>-0.18350499999999997</c:v>
                      </c:pt>
                      <c:pt idx="8945">
                        <c:v>-0.18322699999999997</c:v>
                      </c:pt>
                      <c:pt idx="8946">
                        <c:v>-0.1829375</c:v>
                      </c:pt>
                      <c:pt idx="8947">
                        <c:v>-0.18265900000000002</c:v>
                      </c:pt>
                      <c:pt idx="8948">
                        <c:v>-0.18238500000000002</c:v>
                      </c:pt>
                      <c:pt idx="8949">
                        <c:v>-0.18210699999999999</c:v>
                      </c:pt>
                      <c:pt idx="8950">
                        <c:v>-0.18183199999999997</c:v>
                      </c:pt>
                      <c:pt idx="8951">
                        <c:v>-0.1815554999999999</c:v>
                      </c:pt>
                      <c:pt idx="8952">
                        <c:v>-0.18128099999999991</c:v>
                      </c:pt>
                      <c:pt idx="8953">
                        <c:v>-0.18100649999999996</c:v>
                      </c:pt>
                      <c:pt idx="8954">
                        <c:v>-0.18072999999999997</c:v>
                      </c:pt>
                      <c:pt idx="8955">
                        <c:v>-0.18045949999999994</c:v>
                      </c:pt>
                      <c:pt idx="8956">
                        <c:v>-0.1801889999999999</c:v>
                      </c:pt>
                      <c:pt idx="8957">
                        <c:v>-0.17991949999999993</c:v>
                      </c:pt>
                      <c:pt idx="8958">
                        <c:v>-0.17964399999999994</c:v>
                      </c:pt>
                      <c:pt idx="8959">
                        <c:v>-0.17937299999999992</c:v>
                      </c:pt>
                      <c:pt idx="8960">
                        <c:v>-0.17910199999999998</c:v>
                      </c:pt>
                      <c:pt idx="8961">
                        <c:v>-0.17883199999999999</c:v>
                      </c:pt>
                      <c:pt idx="8962">
                        <c:v>-0.178563</c:v>
                      </c:pt>
                      <c:pt idx="8963">
                        <c:v>-0.17829649999999997</c:v>
                      </c:pt>
                      <c:pt idx="8964">
                        <c:v>-0.17803299999999997</c:v>
                      </c:pt>
                      <c:pt idx="8965">
                        <c:v>-0.17776899999999998</c:v>
                      </c:pt>
                      <c:pt idx="8966">
                        <c:v>-0.17750900000000003</c:v>
                      </c:pt>
                      <c:pt idx="8967">
                        <c:v>-0.1772465</c:v>
                      </c:pt>
                      <c:pt idx="8968">
                        <c:v>-0.17698450000000002</c:v>
                      </c:pt>
                      <c:pt idx="8969">
                        <c:v>-0.17672300000000005</c:v>
                      </c:pt>
                      <c:pt idx="8970">
                        <c:v>-0.17645400000000003</c:v>
                      </c:pt>
                      <c:pt idx="8971">
                        <c:v>-0.17618999999999999</c:v>
                      </c:pt>
                      <c:pt idx="8972">
                        <c:v>-0.17592849999999999</c:v>
                      </c:pt>
                      <c:pt idx="8973">
                        <c:v>-0.17566700000000005</c:v>
                      </c:pt>
                      <c:pt idx="8974">
                        <c:v>-0.175404</c:v>
                      </c:pt>
                      <c:pt idx="8975">
                        <c:v>-0.17514000000000002</c:v>
                      </c:pt>
                      <c:pt idx="8976">
                        <c:v>-0.174874</c:v>
                      </c:pt>
                      <c:pt idx="8977">
                        <c:v>-0.1746115</c:v>
                      </c:pt>
                      <c:pt idx="8978">
                        <c:v>-0.17438300000000001</c:v>
                      </c:pt>
                      <c:pt idx="8979">
                        <c:v>-0.17412100000000003</c:v>
                      </c:pt>
                      <c:pt idx="8980">
                        <c:v>-0.17386200000000002</c:v>
                      </c:pt>
                      <c:pt idx="8981">
                        <c:v>-0.17360299999999998</c:v>
                      </c:pt>
                      <c:pt idx="8982">
                        <c:v>-0.17333999999999999</c:v>
                      </c:pt>
                      <c:pt idx="8983">
                        <c:v>-0.1730785</c:v>
                      </c:pt>
                      <c:pt idx="8984">
                        <c:v>-0.17281899999999997</c:v>
                      </c:pt>
                      <c:pt idx="8985">
                        <c:v>-0.17256199999999997</c:v>
                      </c:pt>
                      <c:pt idx="8986">
                        <c:v>-0.17230699999999999</c:v>
                      </c:pt>
                      <c:pt idx="8987">
                        <c:v>-0.17204849999999997</c:v>
                      </c:pt>
                      <c:pt idx="8988">
                        <c:v>-0.17179100000000003</c:v>
                      </c:pt>
                      <c:pt idx="8989">
                        <c:v>-0.17153550000000004</c:v>
                      </c:pt>
                      <c:pt idx="8990">
                        <c:v>-0.17128100000000004</c:v>
                      </c:pt>
                      <c:pt idx="8991">
                        <c:v>-0.17102750000000003</c:v>
                      </c:pt>
                      <c:pt idx="8992">
                        <c:v>-0.17077350000000002</c:v>
                      </c:pt>
                      <c:pt idx="8993">
                        <c:v>-0.17051950000000005</c:v>
                      </c:pt>
                      <c:pt idx="8994">
                        <c:v>-0.17026450000000004</c:v>
                      </c:pt>
                      <c:pt idx="8995">
                        <c:v>-0.17000950000000001</c:v>
                      </c:pt>
                      <c:pt idx="8996">
                        <c:v>-0.16975400000000002</c:v>
                      </c:pt>
                      <c:pt idx="8997">
                        <c:v>-0.16949750000000005</c:v>
                      </c:pt>
                      <c:pt idx="8998">
                        <c:v>-0.16924350000000005</c:v>
                      </c:pt>
                      <c:pt idx="8999">
                        <c:v>-0.16898750000000004</c:v>
                      </c:pt>
                      <c:pt idx="9000">
                        <c:v>-0.16873150000000003</c:v>
                      </c:pt>
                      <c:pt idx="9001">
                        <c:v>-0.16847599999999999</c:v>
                      </c:pt>
                      <c:pt idx="9002">
                        <c:v>-0.16826850000000007</c:v>
                      </c:pt>
                      <c:pt idx="9003">
                        <c:v>-0.16801150000000001</c:v>
                      </c:pt>
                      <c:pt idx="9004">
                        <c:v>-0.16775150000000003</c:v>
                      </c:pt>
                      <c:pt idx="9005">
                        <c:v>-0.16749250000000007</c:v>
                      </c:pt>
                      <c:pt idx="9006">
                        <c:v>-0.1672310000000001</c:v>
                      </c:pt>
                      <c:pt idx="9007">
                        <c:v>-0.16697050000000008</c:v>
                      </c:pt>
                      <c:pt idx="9008">
                        <c:v>-0.16670300000000007</c:v>
                      </c:pt>
                      <c:pt idx="9009">
                        <c:v>-0.16644950000000008</c:v>
                      </c:pt>
                      <c:pt idx="9010">
                        <c:v>-0.16619050000000007</c:v>
                      </c:pt>
                      <c:pt idx="9011">
                        <c:v>-0.16593200000000011</c:v>
                      </c:pt>
                      <c:pt idx="9012">
                        <c:v>-0.16567000000000009</c:v>
                      </c:pt>
                      <c:pt idx="9013">
                        <c:v>-0.16540950000000007</c:v>
                      </c:pt>
                      <c:pt idx="9014">
                        <c:v>-0.16514900000000005</c:v>
                      </c:pt>
                      <c:pt idx="9015">
                        <c:v>-0.16489300000000004</c:v>
                      </c:pt>
                      <c:pt idx="9016">
                        <c:v>-0.16463750000000008</c:v>
                      </c:pt>
                      <c:pt idx="9017">
                        <c:v>-0.16438200000000006</c:v>
                      </c:pt>
                      <c:pt idx="9018">
                        <c:v>-0.1641115000000001</c:v>
                      </c:pt>
                      <c:pt idx="9019">
                        <c:v>-0.16385150000000009</c:v>
                      </c:pt>
                      <c:pt idx="9020">
                        <c:v>-0.16359200000000004</c:v>
                      </c:pt>
                      <c:pt idx="9021">
                        <c:v>-0.16333100000000006</c:v>
                      </c:pt>
                      <c:pt idx="9022">
                        <c:v>-0.1630690000000001</c:v>
                      </c:pt>
                      <c:pt idx="9023">
                        <c:v>-0.16280250000000013</c:v>
                      </c:pt>
                      <c:pt idx="9024">
                        <c:v>-0.16254050000000014</c:v>
                      </c:pt>
                      <c:pt idx="9025">
                        <c:v>-0.1622785000000001</c:v>
                      </c:pt>
                      <c:pt idx="9026">
                        <c:v>-0.16201750000000012</c:v>
                      </c:pt>
                      <c:pt idx="9027">
                        <c:v>-0.1617580000000001</c:v>
                      </c:pt>
                      <c:pt idx="9028">
                        <c:v>-0.16149500000000006</c:v>
                      </c:pt>
                      <c:pt idx="9029">
                        <c:v>-0.16122950000000011</c:v>
                      </c:pt>
                      <c:pt idx="9030">
                        <c:v>-0.16096300000000011</c:v>
                      </c:pt>
                      <c:pt idx="9031">
                        <c:v>-0.16070000000000012</c:v>
                      </c:pt>
                      <c:pt idx="9032">
                        <c:v>-0.16043750000000012</c:v>
                      </c:pt>
                      <c:pt idx="9033">
                        <c:v>-0.16017450000000014</c:v>
                      </c:pt>
                      <c:pt idx="9034">
                        <c:v>-0.15990650000000012</c:v>
                      </c:pt>
                      <c:pt idx="9035">
                        <c:v>-0.15963700000000011</c:v>
                      </c:pt>
                      <c:pt idx="9036">
                        <c:v>-0.15936600000000012</c:v>
                      </c:pt>
                      <c:pt idx="9037">
                        <c:v>-0.15909050000000011</c:v>
                      </c:pt>
                      <c:pt idx="9038">
                        <c:v>-0.15882850000000009</c:v>
                      </c:pt>
                      <c:pt idx="9039">
                        <c:v>-0.15854450000000012</c:v>
                      </c:pt>
                      <c:pt idx="9040">
                        <c:v>-0.15825850000000014</c:v>
                      </c:pt>
                      <c:pt idx="9041">
                        <c:v>-0.15797050000000012</c:v>
                      </c:pt>
                      <c:pt idx="9042">
                        <c:v>-0.15768250000000011</c:v>
                      </c:pt>
                      <c:pt idx="9043">
                        <c:v>-0.1574010000000001</c:v>
                      </c:pt>
                      <c:pt idx="9044">
                        <c:v>-0.15711750000000013</c:v>
                      </c:pt>
                      <c:pt idx="9045">
                        <c:v>-0.1568315000000001</c:v>
                      </c:pt>
                      <c:pt idx="9046">
                        <c:v>-0.15655050000000009</c:v>
                      </c:pt>
                      <c:pt idx="9047">
                        <c:v>-0.15626700000000007</c:v>
                      </c:pt>
                      <c:pt idx="9048">
                        <c:v>-0.15598050000000011</c:v>
                      </c:pt>
                      <c:pt idx="9049">
                        <c:v>-0.15569400000000011</c:v>
                      </c:pt>
                      <c:pt idx="9050">
                        <c:v>-0.15539750000000008</c:v>
                      </c:pt>
                      <c:pt idx="9051">
                        <c:v>-0.15510700000000013</c:v>
                      </c:pt>
                      <c:pt idx="9052">
                        <c:v>-0.15481800000000012</c:v>
                      </c:pt>
                      <c:pt idx="9053">
                        <c:v>-0.1545275000000001</c:v>
                      </c:pt>
                      <c:pt idx="9054">
                        <c:v>-0.15424150000000009</c:v>
                      </c:pt>
                      <c:pt idx="9055">
                        <c:v>-0.15394800000000008</c:v>
                      </c:pt>
                      <c:pt idx="9056">
                        <c:v>-0.15365350000000008</c:v>
                      </c:pt>
                      <c:pt idx="9057">
                        <c:v>-0.15336500000000006</c:v>
                      </c:pt>
                      <c:pt idx="9058">
                        <c:v>-0.1530730000000001</c:v>
                      </c:pt>
                      <c:pt idx="9059">
                        <c:v>-0.15277900000000008</c:v>
                      </c:pt>
                      <c:pt idx="9060">
                        <c:v>-0.15248450000000008</c:v>
                      </c:pt>
                      <c:pt idx="9061">
                        <c:v>-0.1522100000000001</c:v>
                      </c:pt>
                      <c:pt idx="9062">
                        <c:v>-0.15192800000000012</c:v>
                      </c:pt>
                      <c:pt idx="9063">
                        <c:v>-0.15164150000000012</c:v>
                      </c:pt>
                      <c:pt idx="9064">
                        <c:v>-0.15135600000000016</c:v>
                      </c:pt>
                      <c:pt idx="9065">
                        <c:v>-0.15106800000000012</c:v>
                      </c:pt>
                      <c:pt idx="9066">
                        <c:v>-0.15077700000000011</c:v>
                      </c:pt>
                      <c:pt idx="9067">
                        <c:v>-0.15047700000000011</c:v>
                      </c:pt>
                      <c:pt idx="9068">
                        <c:v>-0.15018350000000011</c:v>
                      </c:pt>
                      <c:pt idx="9069">
                        <c:v>-0.14988750000000012</c:v>
                      </c:pt>
                      <c:pt idx="9070">
                        <c:v>-0.1495915000000001</c:v>
                      </c:pt>
                      <c:pt idx="9071">
                        <c:v>-0.14929500000000012</c:v>
                      </c:pt>
                      <c:pt idx="9072">
                        <c:v>-0.14899750000000009</c:v>
                      </c:pt>
                      <c:pt idx="9073">
                        <c:v>-0.14870000000000011</c:v>
                      </c:pt>
                      <c:pt idx="9074">
                        <c:v>-0.14840750000000008</c:v>
                      </c:pt>
                      <c:pt idx="9075">
                        <c:v>-0.14810600000000013</c:v>
                      </c:pt>
                      <c:pt idx="9076">
                        <c:v>-0.1478060000000001</c:v>
                      </c:pt>
                      <c:pt idx="9077">
                        <c:v>-0.14750700000000014</c:v>
                      </c:pt>
                      <c:pt idx="9078">
                        <c:v>-0.14721250000000011</c:v>
                      </c:pt>
                      <c:pt idx="9079">
                        <c:v>-0.14690850000000011</c:v>
                      </c:pt>
                      <c:pt idx="9080">
                        <c:v>-0.14660950000000009</c:v>
                      </c:pt>
                      <c:pt idx="9081">
                        <c:v>-0.14631100000000008</c:v>
                      </c:pt>
                      <c:pt idx="9082">
                        <c:v>-0.14601300000000006</c:v>
                      </c:pt>
                      <c:pt idx="9083">
                        <c:v>-0.14570800000000006</c:v>
                      </c:pt>
                      <c:pt idx="9084">
                        <c:v>-0.14541200000000004</c:v>
                      </c:pt>
                      <c:pt idx="9085">
                        <c:v>-0.14511550000000004</c:v>
                      </c:pt>
                      <c:pt idx="9086">
                        <c:v>-0.14481550000000001</c:v>
                      </c:pt>
                      <c:pt idx="9087">
                        <c:v>-0.14450249999999998</c:v>
                      </c:pt>
                      <c:pt idx="9088">
                        <c:v>-0.14418649999999997</c:v>
                      </c:pt>
                      <c:pt idx="9089">
                        <c:v>-0.14387150000000001</c:v>
                      </c:pt>
                      <c:pt idx="9090">
                        <c:v>-0.14355600000000002</c:v>
                      </c:pt>
                      <c:pt idx="9091">
                        <c:v>-0.14324100000000001</c:v>
                      </c:pt>
                      <c:pt idx="9092">
                        <c:v>-0.142925</c:v>
                      </c:pt>
                      <c:pt idx="9093">
                        <c:v>-0.14260599999999998</c:v>
                      </c:pt>
                      <c:pt idx="9094">
                        <c:v>-0.14228550000000001</c:v>
                      </c:pt>
                      <c:pt idx="9095">
                        <c:v>-0.14245749999999999</c:v>
                      </c:pt>
                      <c:pt idx="9096">
                        <c:v>-0.14262750000000002</c:v>
                      </c:pt>
                      <c:pt idx="9097">
                        <c:v>-0.14276449999999999</c:v>
                      </c:pt>
                      <c:pt idx="9098">
                        <c:v>-0.14290949999999999</c:v>
                      </c:pt>
                      <c:pt idx="9099">
                        <c:v>-0.1430555</c:v>
                      </c:pt>
                      <c:pt idx="9100">
                        <c:v>-0.14320099999999999</c:v>
                      </c:pt>
                      <c:pt idx="9101">
                        <c:v>-0.143346</c:v>
                      </c:pt>
                      <c:pt idx="9102">
                        <c:v>-0.14349399999999998</c:v>
                      </c:pt>
                      <c:pt idx="9103">
                        <c:v>-0.1436395</c:v>
                      </c:pt>
                      <c:pt idx="9104">
                        <c:v>-0.143786</c:v>
                      </c:pt>
                      <c:pt idx="9105">
                        <c:v>-0.14393500000000001</c:v>
                      </c:pt>
                      <c:pt idx="9106">
                        <c:v>-0.14409450000000001</c:v>
                      </c:pt>
                      <c:pt idx="9107">
                        <c:v>-0.14425500000000002</c:v>
                      </c:pt>
                      <c:pt idx="9108">
                        <c:v>-0.14442000000000002</c:v>
                      </c:pt>
                      <c:pt idx="9109">
                        <c:v>-0.14457800000000004</c:v>
                      </c:pt>
                      <c:pt idx="9110">
                        <c:v>-0.14475400000000005</c:v>
                      </c:pt>
                      <c:pt idx="9111">
                        <c:v>-0.14491250000000006</c:v>
                      </c:pt>
                      <c:pt idx="9112">
                        <c:v>-0.14507600000000004</c:v>
                      </c:pt>
                      <c:pt idx="9113">
                        <c:v>-0.145237</c:v>
                      </c:pt>
                      <c:pt idx="9114">
                        <c:v>-0.14539850000000001</c:v>
                      </c:pt>
                      <c:pt idx="9115">
                        <c:v>-0.14555950000000004</c:v>
                      </c:pt>
                      <c:pt idx="9116">
                        <c:v>-0.14572400000000005</c:v>
                      </c:pt>
                      <c:pt idx="9117">
                        <c:v>-0.14589050000000003</c:v>
                      </c:pt>
                      <c:pt idx="9118">
                        <c:v>-0.14605700000000005</c:v>
                      </c:pt>
                      <c:pt idx="9119">
                        <c:v>-0.14622100000000005</c:v>
                      </c:pt>
                      <c:pt idx="9120">
                        <c:v>-0.14638900000000002</c:v>
                      </c:pt>
                      <c:pt idx="9121">
                        <c:v>-0.14655499999999999</c:v>
                      </c:pt>
                      <c:pt idx="9122">
                        <c:v>-0.14672099999999999</c:v>
                      </c:pt>
                      <c:pt idx="9123">
                        <c:v>-0.14688799999999999</c:v>
                      </c:pt>
                      <c:pt idx="9124">
                        <c:v>-0.14705299999999999</c:v>
                      </c:pt>
                      <c:pt idx="9125">
                        <c:v>-0.14721299999999998</c:v>
                      </c:pt>
                      <c:pt idx="9126">
                        <c:v>-0.147374</c:v>
                      </c:pt>
                      <c:pt idx="9127">
                        <c:v>-0.14753899999999998</c:v>
                      </c:pt>
                      <c:pt idx="9128">
                        <c:v>-0.14770149999999999</c:v>
                      </c:pt>
                      <c:pt idx="9129">
                        <c:v>-0.14786649999999998</c:v>
                      </c:pt>
                      <c:pt idx="9130">
                        <c:v>-0.14802949999999998</c:v>
                      </c:pt>
                      <c:pt idx="9131">
                        <c:v>-0.15037600000000001</c:v>
                      </c:pt>
                      <c:pt idx="9132">
                        <c:v>-0.15113900000000002</c:v>
                      </c:pt>
                      <c:pt idx="9133">
                        <c:v>-0.15013750000000001</c:v>
                      </c:pt>
                      <c:pt idx="9134">
                        <c:v>-0.1435545</c:v>
                      </c:pt>
                      <c:pt idx="9135">
                        <c:v>-0.143619</c:v>
                      </c:pt>
                      <c:pt idx="9136">
                        <c:v>-0.14304499999999998</c:v>
                      </c:pt>
                      <c:pt idx="9137">
                        <c:v>-0.14281550000000001</c:v>
                      </c:pt>
                      <c:pt idx="9138">
                        <c:v>-0.14260500000000001</c:v>
                      </c:pt>
                      <c:pt idx="9139">
                        <c:v>-0.14216350000000003</c:v>
                      </c:pt>
                      <c:pt idx="9140">
                        <c:v>-0.14183500000000002</c:v>
                      </c:pt>
                      <c:pt idx="9141">
                        <c:v>-0.14142700000000002</c:v>
                      </c:pt>
                      <c:pt idx="9142">
                        <c:v>-0.14092900000000003</c:v>
                      </c:pt>
                      <c:pt idx="9143">
                        <c:v>-0.14048550000000001</c:v>
                      </c:pt>
                      <c:pt idx="9144">
                        <c:v>-0.13995700000000003</c:v>
                      </c:pt>
                      <c:pt idx="9145">
                        <c:v>-0.13952450000000002</c:v>
                      </c:pt>
                      <c:pt idx="9146">
                        <c:v>-0.13915200000000005</c:v>
                      </c:pt>
                      <c:pt idx="9147">
                        <c:v>-0.13883999999999999</c:v>
                      </c:pt>
                      <c:pt idx="9148">
                        <c:v>-0.138378</c:v>
                      </c:pt>
                      <c:pt idx="9149">
                        <c:v>-0.13788400000000003</c:v>
                      </c:pt>
                      <c:pt idx="9150">
                        <c:v>-0.1375565</c:v>
                      </c:pt>
                      <c:pt idx="9151">
                        <c:v>-0.137211</c:v>
                      </c:pt>
                      <c:pt idx="9152">
                        <c:v>-0.13673199999999999</c:v>
                      </c:pt>
                      <c:pt idx="9153">
                        <c:v>-0.13639099999999998</c:v>
                      </c:pt>
                      <c:pt idx="9154">
                        <c:v>-0.13611849999999998</c:v>
                      </c:pt>
                      <c:pt idx="9155">
                        <c:v>-0.13568</c:v>
                      </c:pt>
                      <c:pt idx="9156">
                        <c:v>-0.13544200000000001</c:v>
                      </c:pt>
                      <c:pt idx="9157">
                        <c:v>-0.13513</c:v>
                      </c:pt>
                      <c:pt idx="9158">
                        <c:v>-0.13494400000000001</c:v>
                      </c:pt>
                      <c:pt idx="9159">
                        <c:v>-0.13468149999999998</c:v>
                      </c:pt>
                      <c:pt idx="9160">
                        <c:v>-0.13436599999999999</c:v>
                      </c:pt>
                      <c:pt idx="9161">
                        <c:v>-0.13465499999999997</c:v>
                      </c:pt>
                      <c:pt idx="9162">
                        <c:v>-0.13308749999999997</c:v>
                      </c:pt>
                      <c:pt idx="9163">
                        <c:v>-0.13234599999999999</c:v>
                      </c:pt>
                      <c:pt idx="9164">
                        <c:v>-0.13189899999999999</c:v>
                      </c:pt>
                      <c:pt idx="9165">
                        <c:v>-0.1323365</c:v>
                      </c:pt>
                      <c:pt idx="9166">
                        <c:v>-0.13298949999999998</c:v>
                      </c:pt>
                      <c:pt idx="9167">
                        <c:v>-0.13298950000000001</c:v>
                      </c:pt>
                      <c:pt idx="9168">
                        <c:v>-0.13311299999999998</c:v>
                      </c:pt>
                      <c:pt idx="9169">
                        <c:v>-0.13235499999999997</c:v>
                      </c:pt>
                      <c:pt idx="9170">
                        <c:v>-0.13231799999999999</c:v>
                      </c:pt>
                      <c:pt idx="9171">
                        <c:v>-0.13175149999999999</c:v>
                      </c:pt>
                      <c:pt idx="9172">
                        <c:v>-0.13213399999999997</c:v>
                      </c:pt>
                      <c:pt idx="9173">
                        <c:v>-0.13202599999999998</c:v>
                      </c:pt>
                      <c:pt idx="9174">
                        <c:v>-0.131471</c:v>
                      </c:pt>
                      <c:pt idx="9175">
                        <c:v>-0.13162750000000001</c:v>
                      </c:pt>
                      <c:pt idx="9176">
                        <c:v>-0.131048</c:v>
                      </c:pt>
                      <c:pt idx="9177">
                        <c:v>-0.13106100000000001</c:v>
                      </c:pt>
                      <c:pt idx="9178">
                        <c:v>-0.13053300000000004</c:v>
                      </c:pt>
                      <c:pt idx="9179">
                        <c:v>-0.13064250000000005</c:v>
                      </c:pt>
                      <c:pt idx="9180">
                        <c:v>-0.13030300000000003</c:v>
                      </c:pt>
                      <c:pt idx="9181">
                        <c:v>-0.13040800000000005</c:v>
                      </c:pt>
                      <c:pt idx="9182">
                        <c:v>-0.13028750000000003</c:v>
                      </c:pt>
                      <c:pt idx="9183">
                        <c:v>-0.12990850000000004</c:v>
                      </c:pt>
                      <c:pt idx="9184">
                        <c:v>-0.12939800000000004</c:v>
                      </c:pt>
                      <c:pt idx="9185">
                        <c:v>-0.12907450000000004</c:v>
                      </c:pt>
                      <c:pt idx="9186">
                        <c:v>-0.12900200000000003</c:v>
                      </c:pt>
                      <c:pt idx="9187">
                        <c:v>-0.12900050000000002</c:v>
                      </c:pt>
                      <c:pt idx="9188">
                        <c:v>-0.12871100000000002</c:v>
                      </c:pt>
                      <c:pt idx="9189">
                        <c:v>-0.12845550000000003</c:v>
                      </c:pt>
                      <c:pt idx="9190">
                        <c:v>-0.12894650000000002</c:v>
                      </c:pt>
                      <c:pt idx="9191">
                        <c:v>-0.12842050000000005</c:v>
                      </c:pt>
                      <c:pt idx="9192">
                        <c:v>-0.12839150000000005</c:v>
                      </c:pt>
                      <c:pt idx="9193">
                        <c:v>-0.12877000000000005</c:v>
                      </c:pt>
                      <c:pt idx="9194">
                        <c:v>-0.12883600000000003</c:v>
                      </c:pt>
                      <c:pt idx="9195">
                        <c:v>-0.12892450000000003</c:v>
                      </c:pt>
                      <c:pt idx="9196">
                        <c:v>-0.12924450000000004</c:v>
                      </c:pt>
                      <c:pt idx="9197">
                        <c:v>-0.12876200000000002</c:v>
                      </c:pt>
                      <c:pt idx="9198">
                        <c:v>-0.12853550000000002</c:v>
                      </c:pt>
                      <c:pt idx="9199">
                        <c:v>-0.12893100000000002</c:v>
                      </c:pt>
                      <c:pt idx="9200">
                        <c:v>-0.12919200000000003</c:v>
                      </c:pt>
                      <c:pt idx="9201">
                        <c:v>-0.12867700000000001</c:v>
                      </c:pt>
                      <c:pt idx="9202">
                        <c:v>-0.12864350000000002</c:v>
                      </c:pt>
                      <c:pt idx="9203">
                        <c:v>-0.128472</c:v>
                      </c:pt>
                      <c:pt idx="9204">
                        <c:v>-0.12790399999999999</c:v>
                      </c:pt>
                      <c:pt idx="9205">
                        <c:v>-0.12818599999999999</c:v>
                      </c:pt>
                      <c:pt idx="9206">
                        <c:v>-0.12832949999999999</c:v>
                      </c:pt>
                      <c:pt idx="9207">
                        <c:v>-0.12808049999999999</c:v>
                      </c:pt>
                      <c:pt idx="9208">
                        <c:v>-0.12807750000000001</c:v>
                      </c:pt>
                      <c:pt idx="9209">
                        <c:v>-0.12742550000000002</c:v>
                      </c:pt>
                      <c:pt idx="9210">
                        <c:v>-0.1274275</c:v>
                      </c:pt>
                      <c:pt idx="9211">
                        <c:v>-0.12726049999999997</c:v>
                      </c:pt>
                      <c:pt idx="9212">
                        <c:v>-0.126666</c:v>
                      </c:pt>
                      <c:pt idx="9213">
                        <c:v>-0.1261495</c:v>
                      </c:pt>
                      <c:pt idx="9214">
                        <c:v>-0.12602999999999998</c:v>
                      </c:pt>
                      <c:pt idx="9215">
                        <c:v>-0.12563099999999999</c:v>
                      </c:pt>
                      <c:pt idx="9216">
                        <c:v>-0.12544049999999998</c:v>
                      </c:pt>
                      <c:pt idx="9217">
                        <c:v>-0.12520250000000002</c:v>
                      </c:pt>
                      <c:pt idx="9218">
                        <c:v>-0.1249345</c:v>
                      </c:pt>
                      <c:pt idx="9219">
                        <c:v>-0.12455550000000003</c:v>
                      </c:pt>
                      <c:pt idx="9220">
                        <c:v>-0.12429400000000003</c:v>
                      </c:pt>
                      <c:pt idx="9221">
                        <c:v>-0.12378600000000002</c:v>
                      </c:pt>
                      <c:pt idx="9222">
                        <c:v>-0.12318400000000002</c:v>
                      </c:pt>
                      <c:pt idx="9223">
                        <c:v>-0.12288750000000002</c:v>
                      </c:pt>
                      <c:pt idx="9224">
                        <c:v>-0.12261000000000002</c:v>
                      </c:pt>
                      <c:pt idx="9225">
                        <c:v>-0.12240200000000004</c:v>
                      </c:pt>
                      <c:pt idx="9226">
                        <c:v>-0.12213400000000001</c:v>
                      </c:pt>
                      <c:pt idx="9227">
                        <c:v>-0.12148600000000002</c:v>
                      </c:pt>
                      <c:pt idx="9228">
                        <c:v>-0.12130650000000001</c:v>
                      </c:pt>
                      <c:pt idx="9229">
                        <c:v>-0.1207435</c:v>
                      </c:pt>
                      <c:pt idx="9230">
                        <c:v>-0.12064300000000001</c:v>
                      </c:pt>
                      <c:pt idx="9231">
                        <c:v>-0.12066100000000002</c:v>
                      </c:pt>
                      <c:pt idx="9232">
                        <c:v>-0.12048550000000002</c:v>
                      </c:pt>
                      <c:pt idx="9233">
                        <c:v>-0.12044050000000001</c:v>
                      </c:pt>
                      <c:pt idx="9234">
                        <c:v>-0.1197725</c:v>
                      </c:pt>
                      <c:pt idx="9235">
                        <c:v>-0.120064</c:v>
                      </c:pt>
                      <c:pt idx="9236">
                        <c:v>-0.11923650000000001</c:v>
                      </c:pt>
                      <c:pt idx="9237">
                        <c:v>-0.11940000000000001</c:v>
                      </c:pt>
                      <c:pt idx="9238">
                        <c:v>-0.11966699999999998</c:v>
                      </c:pt>
                      <c:pt idx="9239">
                        <c:v>-0.118724</c:v>
                      </c:pt>
                      <c:pt idx="9240">
                        <c:v>-0.11905999999999999</c:v>
                      </c:pt>
                      <c:pt idx="9241">
                        <c:v>-0.11788549999999999</c:v>
                      </c:pt>
                      <c:pt idx="9242">
                        <c:v>-0.11718749999999999</c:v>
                      </c:pt>
                      <c:pt idx="9243">
                        <c:v>-0.11837549999999998</c:v>
                      </c:pt>
                      <c:pt idx="9244">
                        <c:v>-0.11788099999999999</c:v>
                      </c:pt>
                      <c:pt idx="9245">
                        <c:v>-0.11763050000000001</c:v>
                      </c:pt>
                      <c:pt idx="9246">
                        <c:v>-0.11807800000000002</c:v>
                      </c:pt>
                      <c:pt idx="9247">
                        <c:v>-0.118454</c:v>
                      </c:pt>
                      <c:pt idx="9248">
                        <c:v>-0.1171495</c:v>
                      </c:pt>
                      <c:pt idx="9249">
                        <c:v>-0.11649</c:v>
                      </c:pt>
                      <c:pt idx="9250">
                        <c:v>-0.11722149999999999</c:v>
                      </c:pt>
                      <c:pt idx="9251">
                        <c:v>-0.11705450000000001</c:v>
                      </c:pt>
                      <c:pt idx="9252">
                        <c:v>-0.11701100000000002</c:v>
                      </c:pt>
                      <c:pt idx="9253">
                        <c:v>-0.11677100000000004</c:v>
                      </c:pt>
                      <c:pt idx="9254">
                        <c:v>-0.11625100000000002</c:v>
                      </c:pt>
                      <c:pt idx="9255">
                        <c:v>-0.11539250000000001</c:v>
                      </c:pt>
                      <c:pt idx="9256">
                        <c:v>-0.11676450000000002</c:v>
                      </c:pt>
                      <c:pt idx="9257">
                        <c:v>-0.11725049999999999</c:v>
                      </c:pt>
                      <c:pt idx="9258">
                        <c:v>-0.11707350000000001</c:v>
                      </c:pt>
                      <c:pt idx="9259">
                        <c:v>-0.11703600000000002</c:v>
                      </c:pt>
                      <c:pt idx="9260">
                        <c:v>-0.11713749999999999</c:v>
                      </c:pt>
                      <c:pt idx="9261">
                        <c:v>-0.116591</c:v>
                      </c:pt>
                      <c:pt idx="9262">
                        <c:v>-0.11593000000000001</c:v>
                      </c:pt>
                      <c:pt idx="9263">
                        <c:v>-0.11517799999999999</c:v>
                      </c:pt>
                      <c:pt idx="9264">
                        <c:v>-0.114319</c:v>
                      </c:pt>
                      <c:pt idx="9265">
                        <c:v>-0.11424050000000001</c:v>
                      </c:pt>
                      <c:pt idx="9266">
                        <c:v>-0.11371900000000001</c:v>
                      </c:pt>
                      <c:pt idx="9267">
                        <c:v>-0.11380300000000002</c:v>
                      </c:pt>
                      <c:pt idx="9268">
                        <c:v>-0.11339850000000004</c:v>
                      </c:pt>
                      <c:pt idx="9269">
                        <c:v>-0.11369050000000003</c:v>
                      </c:pt>
                      <c:pt idx="9270">
                        <c:v>-0.11354100000000004</c:v>
                      </c:pt>
                      <c:pt idx="9271">
                        <c:v>-0.11440100000000003</c:v>
                      </c:pt>
                      <c:pt idx="9272">
                        <c:v>-0.11498250000000004</c:v>
                      </c:pt>
                      <c:pt idx="9273">
                        <c:v>-0.11559250000000004</c:v>
                      </c:pt>
                      <c:pt idx="9274">
                        <c:v>-0.11510200000000005</c:v>
                      </c:pt>
                      <c:pt idx="9275">
                        <c:v>-0.11536600000000004</c:v>
                      </c:pt>
                      <c:pt idx="9276">
                        <c:v>-0.11573950000000005</c:v>
                      </c:pt>
                      <c:pt idx="9277">
                        <c:v>-0.11624650000000004</c:v>
                      </c:pt>
                      <c:pt idx="9278">
                        <c:v>-0.11588100000000004</c:v>
                      </c:pt>
                      <c:pt idx="9279">
                        <c:v>-0.11558650000000005</c:v>
                      </c:pt>
                      <c:pt idx="9280">
                        <c:v>-0.11568100000000005</c:v>
                      </c:pt>
                      <c:pt idx="9281">
                        <c:v>-0.11563350000000007</c:v>
                      </c:pt>
                      <c:pt idx="9282">
                        <c:v>-0.11520400000000006</c:v>
                      </c:pt>
                      <c:pt idx="9283">
                        <c:v>-0.11526800000000005</c:v>
                      </c:pt>
                      <c:pt idx="9284">
                        <c:v>-0.11518250000000003</c:v>
                      </c:pt>
                      <c:pt idx="9285">
                        <c:v>-0.11498300000000004</c:v>
                      </c:pt>
                      <c:pt idx="9286">
                        <c:v>-0.11555600000000008</c:v>
                      </c:pt>
                      <c:pt idx="9287">
                        <c:v>-0.11587350000000006</c:v>
                      </c:pt>
                      <c:pt idx="9288">
                        <c:v>-0.11581850000000006</c:v>
                      </c:pt>
                      <c:pt idx="9289">
                        <c:v>-0.11605350000000009</c:v>
                      </c:pt>
                      <c:pt idx="9290">
                        <c:v>-0.11592200000000009</c:v>
                      </c:pt>
                      <c:pt idx="9291">
                        <c:v>-0.11542050000000006</c:v>
                      </c:pt>
                      <c:pt idx="9292">
                        <c:v>-0.11534500000000007</c:v>
                      </c:pt>
                      <c:pt idx="9293">
                        <c:v>-0.11472500000000008</c:v>
                      </c:pt>
                      <c:pt idx="9294">
                        <c:v>-0.11487950000000006</c:v>
                      </c:pt>
                      <c:pt idx="9295">
                        <c:v>-0.11472150000000005</c:v>
                      </c:pt>
                      <c:pt idx="9296">
                        <c:v>-0.11436000000000006</c:v>
                      </c:pt>
                      <c:pt idx="9297">
                        <c:v>-0.11459250000000006</c:v>
                      </c:pt>
                      <c:pt idx="9298">
                        <c:v>-0.11435000000000006</c:v>
                      </c:pt>
                      <c:pt idx="9299">
                        <c:v>-0.11463800000000003</c:v>
                      </c:pt>
                      <c:pt idx="9300">
                        <c:v>-0.11549200000000004</c:v>
                      </c:pt>
                      <c:pt idx="9301">
                        <c:v>-0.11503800000000003</c:v>
                      </c:pt>
                      <c:pt idx="9302">
                        <c:v>-0.11496000000000003</c:v>
                      </c:pt>
                      <c:pt idx="9303">
                        <c:v>-0.11542450000000005</c:v>
                      </c:pt>
                      <c:pt idx="9304">
                        <c:v>-0.11583700000000005</c:v>
                      </c:pt>
                      <c:pt idx="9305">
                        <c:v>-0.11555700000000003</c:v>
                      </c:pt>
                      <c:pt idx="9306">
                        <c:v>-0.11554850000000005</c:v>
                      </c:pt>
                      <c:pt idx="9307">
                        <c:v>-0.11544600000000005</c:v>
                      </c:pt>
                      <c:pt idx="9308">
                        <c:v>-0.11492250000000005</c:v>
                      </c:pt>
                      <c:pt idx="9309">
                        <c:v>-0.11509900000000005</c:v>
                      </c:pt>
                      <c:pt idx="9310">
                        <c:v>-0.11446350000000007</c:v>
                      </c:pt>
                      <c:pt idx="9311">
                        <c:v>-0.11446550000000005</c:v>
                      </c:pt>
                      <c:pt idx="9312">
                        <c:v>-0.11419300000000004</c:v>
                      </c:pt>
                      <c:pt idx="9313">
                        <c:v>-0.11422700000000006</c:v>
                      </c:pt>
                      <c:pt idx="9314">
                        <c:v>-0.11498700000000005</c:v>
                      </c:pt>
                      <c:pt idx="9315">
                        <c:v>-0.11471150000000004</c:v>
                      </c:pt>
                      <c:pt idx="9316">
                        <c:v>-0.11452450000000004</c:v>
                      </c:pt>
                      <c:pt idx="9317">
                        <c:v>-0.11429200000000005</c:v>
                      </c:pt>
                      <c:pt idx="9318">
                        <c:v>-0.11401450000000006</c:v>
                      </c:pt>
                      <c:pt idx="9319">
                        <c:v>-0.11385550000000005</c:v>
                      </c:pt>
                      <c:pt idx="9320">
                        <c:v>-0.11375800000000005</c:v>
                      </c:pt>
                      <c:pt idx="9321">
                        <c:v>-0.11382300000000005</c:v>
                      </c:pt>
                      <c:pt idx="9322">
                        <c:v>-0.11394450000000005</c:v>
                      </c:pt>
                      <c:pt idx="9323">
                        <c:v>-0.11376600000000003</c:v>
                      </c:pt>
                      <c:pt idx="9324">
                        <c:v>-0.11380500000000003</c:v>
                      </c:pt>
                      <c:pt idx="9325">
                        <c:v>-0.11395550000000002</c:v>
                      </c:pt>
                      <c:pt idx="9326">
                        <c:v>-0.11394650000000001</c:v>
                      </c:pt>
                      <c:pt idx="9327">
                        <c:v>-0.113897</c:v>
                      </c:pt>
                      <c:pt idx="9328">
                        <c:v>-0.11375449999999999</c:v>
                      </c:pt>
                      <c:pt idx="9329">
                        <c:v>-0.11342900000000002</c:v>
                      </c:pt>
                      <c:pt idx="9330">
                        <c:v>-0.1132755</c:v>
                      </c:pt>
                      <c:pt idx="9331">
                        <c:v>-0.11080800000000002</c:v>
                      </c:pt>
                      <c:pt idx="9332">
                        <c:v>-0.11027100000000001</c:v>
                      </c:pt>
                      <c:pt idx="9333">
                        <c:v>-0.11134550000000001</c:v>
                      </c:pt>
                      <c:pt idx="9334">
                        <c:v>-0.11791450000000001</c:v>
                      </c:pt>
                      <c:pt idx="9335">
                        <c:v>-0.11786900000000003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D387-45C4-9FB2-4E89830B15B3}"/>
                  </c:ext>
                </c:extLst>
              </c15:ser>
            </c15:filteredScatterSeries>
            <c15:filteredScatter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344A'!$BD$1</c15:sqref>
                        </c15:formulaRef>
                      </c:ext>
                    </c:extLst>
                    <c:strCache>
                      <c:ptCount val="1"/>
                      <c:pt idx="0">
                        <c:v>Disk-1_Out, 344 A</c:v>
                      </c:pt>
                    </c:strCache>
                  </c:strRef>
                </c:tx>
                <c:spPr>
                  <a:ln w="19050" cap="rnd">
                    <a:solidFill>
                      <a:srgbClr val="FF000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344A'!$C$4:$C$3616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-3.5159999999999997E-2</c:v>
                      </c:pt>
                      <c:pt idx="1">
                        <c:v>-3.0880000000000001E-2</c:v>
                      </c:pt>
                      <c:pt idx="2">
                        <c:v>2.8670000000000001E-2</c:v>
                      </c:pt>
                      <c:pt idx="3">
                        <c:v>-3.0169999999999999E-2</c:v>
                      </c:pt>
                      <c:pt idx="4">
                        <c:v>-3.7200000000000002E-3</c:v>
                      </c:pt>
                      <c:pt idx="5">
                        <c:v>-4.4609999999999997E-2</c:v>
                      </c:pt>
                      <c:pt idx="6">
                        <c:v>6.1500000000000001E-3</c:v>
                      </c:pt>
                      <c:pt idx="7">
                        <c:v>-8.2199999999999999E-3</c:v>
                      </c:pt>
                      <c:pt idx="8">
                        <c:v>-8.9499999999999996E-3</c:v>
                      </c:pt>
                      <c:pt idx="9">
                        <c:v>-1.338E-2</c:v>
                      </c:pt>
                      <c:pt idx="10">
                        <c:v>2.7369999999999998E-2</c:v>
                      </c:pt>
                      <c:pt idx="11">
                        <c:v>-2.0300000000000001E-3</c:v>
                      </c:pt>
                      <c:pt idx="12">
                        <c:v>-2.2399999999999998E-3</c:v>
                      </c:pt>
                      <c:pt idx="13">
                        <c:v>-2.1900000000000001E-3</c:v>
                      </c:pt>
                      <c:pt idx="14" formatCode="0.00E+00">
                        <c:v>6.30081E-4</c:v>
                      </c:pt>
                      <c:pt idx="15">
                        <c:v>1.66E-2</c:v>
                      </c:pt>
                      <c:pt idx="16">
                        <c:v>-1.618E-2</c:v>
                      </c:pt>
                      <c:pt idx="17">
                        <c:v>-4.5700000000000003E-3</c:v>
                      </c:pt>
                      <c:pt idx="18">
                        <c:v>-1.9890000000000001E-2</c:v>
                      </c:pt>
                      <c:pt idx="19">
                        <c:v>2.5510000000000001E-2</c:v>
                      </c:pt>
                      <c:pt idx="20">
                        <c:v>3.5810000000000002E-2</c:v>
                      </c:pt>
                      <c:pt idx="21">
                        <c:v>0.24636</c:v>
                      </c:pt>
                      <c:pt idx="22">
                        <c:v>0.59943000000000002</c:v>
                      </c:pt>
                      <c:pt idx="23">
                        <c:v>0.89822999999999997</c:v>
                      </c:pt>
                      <c:pt idx="24">
                        <c:v>1.0985100000000001</c:v>
                      </c:pt>
                      <c:pt idx="25">
                        <c:v>1.3666499999999999</c:v>
                      </c:pt>
                      <c:pt idx="26">
                        <c:v>1.6165499999999999</c:v>
                      </c:pt>
                      <c:pt idx="27">
                        <c:v>1.90778</c:v>
                      </c:pt>
                      <c:pt idx="28">
                        <c:v>2.1311399999999998</c:v>
                      </c:pt>
                      <c:pt idx="29">
                        <c:v>2.38774</c:v>
                      </c:pt>
                      <c:pt idx="30">
                        <c:v>2.6627800000000001</c:v>
                      </c:pt>
                      <c:pt idx="31">
                        <c:v>2.9049399999999999</c:v>
                      </c:pt>
                      <c:pt idx="32">
                        <c:v>3.1744300000000001</c:v>
                      </c:pt>
                      <c:pt idx="33">
                        <c:v>3.37113</c:v>
                      </c:pt>
                      <c:pt idx="34">
                        <c:v>3.6148199999999999</c:v>
                      </c:pt>
                      <c:pt idx="35">
                        <c:v>3.8898299999999999</c:v>
                      </c:pt>
                      <c:pt idx="36">
                        <c:v>4.1555999999999997</c:v>
                      </c:pt>
                      <c:pt idx="37">
                        <c:v>4.4379400000000002</c:v>
                      </c:pt>
                      <c:pt idx="38">
                        <c:v>4.6747399999999999</c:v>
                      </c:pt>
                      <c:pt idx="39">
                        <c:v>4.8831899999999999</c:v>
                      </c:pt>
                      <c:pt idx="40">
                        <c:v>5.2885600000000004</c:v>
                      </c:pt>
                      <c:pt idx="41">
                        <c:v>5.3772799999999998</c:v>
                      </c:pt>
                      <c:pt idx="42">
                        <c:v>5.6045800000000003</c:v>
                      </c:pt>
                      <c:pt idx="43">
                        <c:v>5.8922400000000001</c:v>
                      </c:pt>
                      <c:pt idx="44">
                        <c:v>6.1825000000000001</c:v>
                      </c:pt>
                      <c:pt idx="45">
                        <c:v>6.3943399999999997</c:v>
                      </c:pt>
                      <c:pt idx="46">
                        <c:v>6.6378899999999996</c:v>
                      </c:pt>
                      <c:pt idx="47">
                        <c:v>6.8905599999999998</c:v>
                      </c:pt>
                      <c:pt idx="48">
                        <c:v>7.15252</c:v>
                      </c:pt>
                      <c:pt idx="49">
                        <c:v>7.3896199999999999</c:v>
                      </c:pt>
                      <c:pt idx="50">
                        <c:v>7.6230799999999999</c:v>
                      </c:pt>
                      <c:pt idx="51">
                        <c:v>7.83535</c:v>
                      </c:pt>
                      <c:pt idx="52">
                        <c:v>8.1307100000000005</c:v>
                      </c:pt>
                      <c:pt idx="53">
                        <c:v>8.4083299999999994</c:v>
                      </c:pt>
                      <c:pt idx="54">
                        <c:v>8.6501900000000003</c:v>
                      </c:pt>
                      <c:pt idx="55">
                        <c:v>8.9133899999999997</c:v>
                      </c:pt>
                      <c:pt idx="56">
                        <c:v>9.1709399999999999</c:v>
                      </c:pt>
                      <c:pt idx="57">
                        <c:v>9.4584299999999999</c:v>
                      </c:pt>
                      <c:pt idx="58">
                        <c:v>9.6511800000000001</c:v>
                      </c:pt>
                      <c:pt idx="59">
                        <c:v>9.8958600000000008</c:v>
                      </c:pt>
                      <c:pt idx="60">
                        <c:v>9.9817999999999998</c:v>
                      </c:pt>
                      <c:pt idx="61">
                        <c:v>10.00489</c:v>
                      </c:pt>
                      <c:pt idx="62">
                        <c:v>9.9523200000000003</c:v>
                      </c:pt>
                      <c:pt idx="63">
                        <c:v>9.9787599999999994</c:v>
                      </c:pt>
                      <c:pt idx="64">
                        <c:v>9.9808000000000003</c:v>
                      </c:pt>
                      <c:pt idx="65">
                        <c:v>10.00844</c:v>
                      </c:pt>
                      <c:pt idx="66">
                        <c:v>9.9558300000000006</c:v>
                      </c:pt>
                      <c:pt idx="67">
                        <c:v>9.9416200000000003</c:v>
                      </c:pt>
                      <c:pt idx="68">
                        <c:v>9.9723600000000001</c:v>
                      </c:pt>
                      <c:pt idx="69">
                        <c:v>9.9630899999999993</c:v>
                      </c:pt>
                      <c:pt idx="70">
                        <c:v>9.9787099999999995</c:v>
                      </c:pt>
                      <c:pt idx="71">
                        <c:v>9.9307400000000001</c:v>
                      </c:pt>
                      <c:pt idx="72">
                        <c:v>9.9558499999999999</c:v>
                      </c:pt>
                      <c:pt idx="73">
                        <c:v>9.9701400000000007</c:v>
                      </c:pt>
                      <c:pt idx="74">
                        <c:v>9.9783799999999996</c:v>
                      </c:pt>
                      <c:pt idx="75">
                        <c:v>9.9703400000000002</c:v>
                      </c:pt>
                      <c:pt idx="76">
                        <c:v>9.95641</c:v>
                      </c:pt>
                      <c:pt idx="77">
                        <c:v>9.9758999999999993</c:v>
                      </c:pt>
                      <c:pt idx="78">
                        <c:v>9.9907699999999995</c:v>
                      </c:pt>
                      <c:pt idx="79">
                        <c:v>9.9307200000000009</c:v>
                      </c:pt>
                      <c:pt idx="80">
                        <c:v>9.9390099999999997</c:v>
                      </c:pt>
                      <c:pt idx="81">
                        <c:v>9.9514600000000009</c:v>
                      </c:pt>
                      <c:pt idx="82">
                        <c:v>9.9752399999999994</c:v>
                      </c:pt>
                      <c:pt idx="83">
                        <c:v>9.9396100000000001</c:v>
                      </c:pt>
                      <c:pt idx="84">
                        <c:v>9.9419299999999993</c:v>
                      </c:pt>
                      <c:pt idx="85">
                        <c:v>9.9442900000000005</c:v>
                      </c:pt>
                      <c:pt idx="86">
                        <c:v>9.9412000000000003</c:v>
                      </c:pt>
                      <c:pt idx="87">
                        <c:v>9.9610599999999998</c:v>
                      </c:pt>
                      <c:pt idx="88">
                        <c:v>9.9204600000000003</c:v>
                      </c:pt>
                      <c:pt idx="89">
                        <c:v>9.9358599999999999</c:v>
                      </c:pt>
                      <c:pt idx="90">
                        <c:v>9.9436099999999996</c:v>
                      </c:pt>
                      <c:pt idx="91">
                        <c:v>9.9902599999999993</c:v>
                      </c:pt>
                      <c:pt idx="92">
                        <c:v>9.95425</c:v>
                      </c:pt>
                      <c:pt idx="93">
                        <c:v>9.9503599999999999</c:v>
                      </c:pt>
                      <c:pt idx="94">
                        <c:v>9.9395699999999998</c:v>
                      </c:pt>
                      <c:pt idx="95">
                        <c:v>9.9651599999999991</c:v>
                      </c:pt>
                      <c:pt idx="96">
                        <c:v>9.9706700000000001</c:v>
                      </c:pt>
                      <c:pt idx="97">
                        <c:v>9.9518599999999999</c:v>
                      </c:pt>
                      <c:pt idx="98">
                        <c:v>9.9624400000000009</c:v>
                      </c:pt>
                      <c:pt idx="99">
                        <c:v>9.9940599999999993</c:v>
                      </c:pt>
                      <c:pt idx="100">
                        <c:v>9.9387500000000006</c:v>
                      </c:pt>
                      <c:pt idx="101">
                        <c:v>10.07457</c:v>
                      </c:pt>
                      <c:pt idx="102">
                        <c:v>9.9299800000000005</c:v>
                      </c:pt>
                      <c:pt idx="103">
                        <c:v>9.9574999999999996</c:v>
                      </c:pt>
                      <c:pt idx="104">
                        <c:v>9.9489999999999998</c:v>
                      </c:pt>
                      <c:pt idx="105">
                        <c:v>9.9793400000000005</c:v>
                      </c:pt>
                      <c:pt idx="106">
                        <c:v>9.9550900000000002</c:v>
                      </c:pt>
                      <c:pt idx="107">
                        <c:v>9.9607299999999999</c:v>
                      </c:pt>
                      <c:pt idx="108">
                        <c:v>9.9919100000000007</c:v>
                      </c:pt>
                      <c:pt idx="109">
                        <c:v>9.9424399999999995</c:v>
                      </c:pt>
                      <c:pt idx="110">
                        <c:v>9.9449699999999996</c:v>
                      </c:pt>
                      <c:pt idx="111">
                        <c:v>9.9211200000000002</c:v>
                      </c:pt>
                      <c:pt idx="112">
                        <c:v>9.9526800000000009</c:v>
                      </c:pt>
                      <c:pt idx="113">
                        <c:v>9.9331800000000001</c:v>
                      </c:pt>
                      <c:pt idx="114">
                        <c:v>9.9395600000000002</c:v>
                      </c:pt>
                      <c:pt idx="115">
                        <c:v>9.9410600000000002</c:v>
                      </c:pt>
                      <c:pt idx="116">
                        <c:v>9.9762699999999995</c:v>
                      </c:pt>
                      <c:pt idx="117">
                        <c:v>9.9234500000000008</c:v>
                      </c:pt>
                      <c:pt idx="118">
                        <c:v>9.9334600000000002</c:v>
                      </c:pt>
                      <c:pt idx="119">
                        <c:v>9.9288900000000009</c:v>
                      </c:pt>
                      <c:pt idx="120">
                        <c:v>9.9471399999999992</c:v>
                      </c:pt>
                      <c:pt idx="121">
                        <c:v>9.9347100000000008</c:v>
                      </c:pt>
                      <c:pt idx="122">
                        <c:v>9.9302200000000003</c:v>
                      </c:pt>
                      <c:pt idx="123">
                        <c:v>9.9509600000000002</c:v>
                      </c:pt>
                      <c:pt idx="124">
                        <c:v>9.9592399999999994</c:v>
                      </c:pt>
                      <c:pt idx="125">
                        <c:v>9.9572500000000002</c:v>
                      </c:pt>
                      <c:pt idx="126">
                        <c:v>9.9470899999999993</c:v>
                      </c:pt>
                      <c:pt idx="127">
                        <c:v>9.9399200000000008</c:v>
                      </c:pt>
                      <c:pt idx="128">
                        <c:v>9.9001199999999994</c:v>
                      </c:pt>
                      <c:pt idx="129">
                        <c:v>9.9529399999999999</c:v>
                      </c:pt>
                      <c:pt idx="130">
                        <c:v>9.9416200000000003</c:v>
                      </c:pt>
                      <c:pt idx="131">
                        <c:v>9.9452099999999994</c:v>
                      </c:pt>
                      <c:pt idx="132">
                        <c:v>9.9509600000000002</c:v>
                      </c:pt>
                      <c:pt idx="133">
                        <c:v>9.9761299999999995</c:v>
                      </c:pt>
                      <c:pt idx="134">
                        <c:v>9.9545700000000004</c:v>
                      </c:pt>
                      <c:pt idx="135">
                        <c:v>9.9426299999999994</c:v>
                      </c:pt>
                      <c:pt idx="136">
                        <c:v>9.9269400000000001</c:v>
                      </c:pt>
                      <c:pt idx="137">
                        <c:v>9.9679800000000007</c:v>
                      </c:pt>
                      <c:pt idx="138">
                        <c:v>9.9548000000000005</c:v>
                      </c:pt>
                      <c:pt idx="139">
                        <c:v>9.9727300000000003</c:v>
                      </c:pt>
                      <c:pt idx="140">
                        <c:v>9.9594900000000006</c:v>
                      </c:pt>
                      <c:pt idx="141">
                        <c:v>9.9898600000000002</c:v>
                      </c:pt>
                      <c:pt idx="142">
                        <c:v>9.9868199999999998</c:v>
                      </c:pt>
                      <c:pt idx="143">
                        <c:v>9.9701000000000004</c:v>
                      </c:pt>
                      <c:pt idx="144">
                        <c:v>9.9589099999999995</c:v>
                      </c:pt>
                      <c:pt idx="145">
                        <c:v>9.9432600000000004</c:v>
                      </c:pt>
                      <c:pt idx="146">
                        <c:v>9.9699399999999994</c:v>
                      </c:pt>
                      <c:pt idx="147">
                        <c:v>9.9472299999999994</c:v>
                      </c:pt>
                      <c:pt idx="148">
                        <c:v>9.9472000000000005</c:v>
                      </c:pt>
                      <c:pt idx="149">
                        <c:v>9.95519</c:v>
                      </c:pt>
                      <c:pt idx="150">
                        <c:v>9.9755500000000001</c:v>
                      </c:pt>
                      <c:pt idx="151">
                        <c:v>9.9448799999999995</c:v>
                      </c:pt>
                      <c:pt idx="152">
                        <c:v>9.9413099999999996</c:v>
                      </c:pt>
                      <c:pt idx="153">
                        <c:v>9.9602299999999993</c:v>
                      </c:pt>
                      <c:pt idx="154">
                        <c:v>9.9902300000000004</c:v>
                      </c:pt>
                      <c:pt idx="155">
                        <c:v>9.9377700000000004</c:v>
                      </c:pt>
                      <c:pt idx="156">
                        <c:v>10.0502</c:v>
                      </c:pt>
                      <c:pt idx="157">
                        <c:v>10.066750000000001</c:v>
                      </c:pt>
                      <c:pt idx="158">
                        <c:v>9.9564000000000004</c:v>
                      </c:pt>
                      <c:pt idx="159">
                        <c:v>9.9960699999999996</c:v>
                      </c:pt>
                      <c:pt idx="160">
                        <c:v>9.9986800000000002</c:v>
                      </c:pt>
                      <c:pt idx="161">
                        <c:v>9.9879200000000008</c:v>
                      </c:pt>
                      <c:pt idx="162">
                        <c:v>10.02623</c:v>
                      </c:pt>
                      <c:pt idx="163">
                        <c:v>9.9947999999999997</c:v>
                      </c:pt>
                      <c:pt idx="164">
                        <c:v>9.9565800000000007</c:v>
                      </c:pt>
                      <c:pt idx="165">
                        <c:v>9.95383</c:v>
                      </c:pt>
                      <c:pt idx="166">
                        <c:v>9.9195899999999995</c:v>
                      </c:pt>
                      <c:pt idx="167">
                        <c:v>9.9671400000000006</c:v>
                      </c:pt>
                      <c:pt idx="168">
                        <c:v>9.9348799999999997</c:v>
                      </c:pt>
                      <c:pt idx="169">
                        <c:v>9.9613200000000006</c:v>
                      </c:pt>
                      <c:pt idx="170">
                        <c:v>9.9315700000000007</c:v>
                      </c:pt>
                      <c:pt idx="171">
                        <c:v>9.9598399999999998</c:v>
                      </c:pt>
                      <c:pt idx="172">
                        <c:v>9.9456500000000005</c:v>
                      </c:pt>
                      <c:pt idx="173">
                        <c:v>9.9112799999999996</c:v>
                      </c:pt>
                      <c:pt idx="174">
                        <c:v>9.9081200000000003</c:v>
                      </c:pt>
                      <c:pt idx="175">
                        <c:v>9.9501799999999996</c:v>
                      </c:pt>
                      <c:pt idx="176">
                        <c:v>9.9254999999999995</c:v>
                      </c:pt>
                      <c:pt idx="177">
                        <c:v>9.9268599999999996</c:v>
                      </c:pt>
                      <c:pt idx="178">
                        <c:v>9.9458400000000005</c:v>
                      </c:pt>
                      <c:pt idx="179">
                        <c:v>9.9552800000000001</c:v>
                      </c:pt>
                      <c:pt idx="180">
                        <c:v>9.9803300000000004</c:v>
                      </c:pt>
                      <c:pt idx="181">
                        <c:v>9.9514700000000005</c:v>
                      </c:pt>
                      <c:pt idx="182">
                        <c:v>9.93797</c:v>
                      </c:pt>
                      <c:pt idx="183">
                        <c:v>9.9239200000000007</c:v>
                      </c:pt>
                      <c:pt idx="184">
                        <c:v>9.9474199999999993</c:v>
                      </c:pt>
                      <c:pt idx="185">
                        <c:v>9.9169599999999996</c:v>
                      </c:pt>
                      <c:pt idx="186">
                        <c:v>9.9456199999999999</c:v>
                      </c:pt>
                      <c:pt idx="187">
                        <c:v>9.9454100000000007</c:v>
                      </c:pt>
                      <c:pt idx="188">
                        <c:v>9.9757599999999993</c:v>
                      </c:pt>
                      <c:pt idx="189">
                        <c:v>9.9365900000000007</c:v>
                      </c:pt>
                      <c:pt idx="190">
                        <c:v>9.9190500000000004</c:v>
                      </c:pt>
                      <c:pt idx="191">
                        <c:v>9.9267199999999995</c:v>
                      </c:pt>
                      <c:pt idx="192">
                        <c:v>9.9549000000000003</c:v>
                      </c:pt>
                      <c:pt idx="193">
                        <c:v>9.9382300000000008</c:v>
                      </c:pt>
                      <c:pt idx="194">
                        <c:v>9.9277700000000006</c:v>
                      </c:pt>
                      <c:pt idx="195">
                        <c:v>9.9448299999999996</c:v>
                      </c:pt>
                      <c:pt idx="196">
                        <c:v>9.9800599999999999</c:v>
                      </c:pt>
                      <c:pt idx="197">
                        <c:v>9.9696700000000007</c:v>
                      </c:pt>
                      <c:pt idx="198">
                        <c:v>9.9806799999999996</c:v>
                      </c:pt>
                      <c:pt idx="199">
                        <c:v>9.9629700000000003</c:v>
                      </c:pt>
                      <c:pt idx="200">
                        <c:v>9.9342799999999993</c:v>
                      </c:pt>
                      <c:pt idx="201">
                        <c:v>9.9814500000000006</c:v>
                      </c:pt>
                      <c:pt idx="202">
                        <c:v>9.9465400000000006</c:v>
                      </c:pt>
                      <c:pt idx="203">
                        <c:v>9.9558700000000009</c:v>
                      </c:pt>
                      <c:pt idx="204">
                        <c:v>9.9349000000000007</c:v>
                      </c:pt>
                      <c:pt idx="205">
                        <c:v>9.9713399999999996</c:v>
                      </c:pt>
                      <c:pt idx="206">
                        <c:v>9.94468</c:v>
                      </c:pt>
                      <c:pt idx="207">
                        <c:v>9.9472000000000005</c:v>
                      </c:pt>
                      <c:pt idx="208">
                        <c:v>9.9230999999999998</c:v>
                      </c:pt>
                      <c:pt idx="209">
                        <c:v>9.9620200000000008</c:v>
                      </c:pt>
                      <c:pt idx="210">
                        <c:v>9.9408300000000001</c:v>
                      </c:pt>
                      <c:pt idx="211">
                        <c:v>9.9358799999999992</c:v>
                      </c:pt>
                      <c:pt idx="212">
                        <c:v>9.93248</c:v>
                      </c:pt>
                      <c:pt idx="213">
                        <c:v>9.9492100000000008</c:v>
                      </c:pt>
                      <c:pt idx="214">
                        <c:v>9.9609000000000005</c:v>
                      </c:pt>
                      <c:pt idx="215">
                        <c:v>9.9343699999999995</c:v>
                      </c:pt>
                      <c:pt idx="216">
                        <c:v>9.9286499999999993</c:v>
                      </c:pt>
                      <c:pt idx="217">
                        <c:v>9.9467800000000004</c:v>
                      </c:pt>
                      <c:pt idx="218">
                        <c:v>9.9741700000000009</c:v>
                      </c:pt>
                      <c:pt idx="219">
                        <c:v>9.9415800000000001</c:v>
                      </c:pt>
                      <c:pt idx="220">
                        <c:v>9.93581</c:v>
                      </c:pt>
                      <c:pt idx="221">
                        <c:v>9.9414599999999993</c:v>
                      </c:pt>
                      <c:pt idx="222">
                        <c:v>10.036759999999999</c:v>
                      </c:pt>
                      <c:pt idx="223">
                        <c:v>10.001010000000001</c:v>
                      </c:pt>
                      <c:pt idx="224">
                        <c:v>9.9267900000000004</c:v>
                      </c:pt>
                      <c:pt idx="225">
                        <c:v>9.9119100000000007</c:v>
                      </c:pt>
                      <c:pt idx="226">
                        <c:v>9.9614200000000004</c:v>
                      </c:pt>
                      <c:pt idx="227">
                        <c:v>9.9539899999999992</c:v>
                      </c:pt>
                      <c:pt idx="228">
                        <c:v>9.9238199999999992</c:v>
                      </c:pt>
                      <c:pt idx="229">
                        <c:v>9.9376700000000007</c:v>
                      </c:pt>
                      <c:pt idx="230">
                        <c:v>9.9543800000000005</c:v>
                      </c:pt>
                      <c:pt idx="231">
                        <c:v>9.9111200000000004</c:v>
                      </c:pt>
                      <c:pt idx="232">
                        <c:v>9.9328000000000003</c:v>
                      </c:pt>
                      <c:pt idx="233">
                        <c:v>9.9248200000000004</c:v>
                      </c:pt>
                      <c:pt idx="234">
                        <c:v>9.9293200000000006</c:v>
                      </c:pt>
                      <c:pt idx="235">
                        <c:v>9.9483599999999992</c:v>
                      </c:pt>
                      <c:pt idx="236">
                        <c:v>9.93065</c:v>
                      </c:pt>
                      <c:pt idx="237">
                        <c:v>9.9208800000000004</c:v>
                      </c:pt>
                      <c:pt idx="238">
                        <c:v>9.9115599999999997</c:v>
                      </c:pt>
                      <c:pt idx="239">
                        <c:v>9.9826800000000002</c:v>
                      </c:pt>
                      <c:pt idx="240">
                        <c:v>9.9293600000000009</c:v>
                      </c:pt>
                      <c:pt idx="241">
                        <c:v>9.9468099999999993</c:v>
                      </c:pt>
                      <c:pt idx="242">
                        <c:v>9.9483200000000007</c:v>
                      </c:pt>
                      <c:pt idx="243">
                        <c:v>9.9530399999999997</c:v>
                      </c:pt>
                      <c:pt idx="244">
                        <c:v>9.96448</c:v>
                      </c:pt>
                      <c:pt idx="245">
                        <c:v>9.9962999999999997</c:v>
                      </c:pt>
                      <c:pt idx="246">
                        <c:v>9.9465900000000005</c:v>
                      </c:pt>
                      <c:pt idx="247">
                        <c:v>9.9601100000000002</c:v>
                      </c:pt>
                      <c:pt idx="248">
                        <c:v>9.9489300000000007</c:v>
                      </c:pt>
                      <c:pt idx="249">
                        <c:v>9.9348500000000008</c:v>
                      </c:pt>
                      <c:pt idx="250">
                        <c:v>9.9473800000000008</c:v>
                      </c:pt>
                      <c:pt idx="251">
                        <c:v>9.9566400000000002</c:v>
                      </c:pt>
                      <c:pt idx="252">
                        <c:v>9.9521499999999996</c:v>
                      </c:pt>
                      <c:pt idx="253">
                        <c:v>9.9468499999999995</c:v>
                      </c:pt>
                      <c:pt idx="254">
                        <c:v>9.9365199999999998</c:v>
                      </c:pt>
                      <c:pt idx="255">
                        <c:v>9.9328099999999999</c:v>
                      </c:pt>
                      <c:pt idx="256">
                        <c:v>9.9523899999999994</c:v>
                      </c:pt>
                      <c:pt idx="257">
                        <c:v>9.9387699999999999</c:v>
                      </c:pt>
                      <c:pt idx="258">
                        <c:v>9.9295899999999993</c:v>
                      </c:pt>
                      <c:pt idx="259">
                        <c:v>9.9284400000000002</c:v>
                      </c:pt>
                      <c:pt idx="260">
                        <c:v>9.9683600000000006</c:v>
                      </c:pt>
                      <c:pt idx="261">
                        <c:v>9.9108599999999996</c:v>
                      </c:pt>
                      <c:pt idx="262">
                        <c:v>9.9201700000000006</c:v>
                      </c:pt>
                      <c:pt idx="263">
                        <c:v>9.9417100000000005</c:v>
                      </c:pt>
                      <c:pt idx="264">
                        <c:v>9.9554299999999998</c:v>
                      </c:pt>
                      <c:pt idx="265">
                        <c:v>9.9419599999999999</c:v>
                      </c:pt>
                      <c:pt idx="266">
                        <c:v>9.9128699999999998</c:v>
                      </c:pt>
                      <c:pt idx="267">
                        <c:v>9.9090199999999999</c:v>
                      </c:pt>
                      <c:pt idx="268">
                        <c:v>9.95852</c:v>
                      </c:pt>
                      <c:pt idx="269">
                        <c:v>9.9148499999999995</c:v>
                      </c:pt>
                      <c:pt idx="270">
                        <c:v>9.9130500000000001</c:v>
                      </c:pt>
                      <c:pt idx="271">
                        <c:v>9.9325200000000002</c:v>
                      </c:pt>
                      <c:pt idx="272">
                        <c:v>9.9575200000000006</c:v>
                      </c:pt>
                      <c:pt idx="273">
                        <c:v>9.9553100000000008</c:v>
                      </c:pt>
                      <c:pt idx="274">
                        <c:v>9.9307200000000009</c:v>
                      </c:pt>
                      <c:pt idx="275">
                        <c:v>9.9171200000000006</c:v>
                      </c:pt>
                      <c:pt idx="276">
                        <c:v>9.9108800000000006</c:v>
                      </c:pt>
                      <c:pt idx="277">
                        <c:v>9.9634900000000002</c:v>
                      </c:pt>
                      <c:pt idx="278">
                        <c:v>9.9299700000000009</c:v>
                      </c:pt>
                      <c:pt idx="279">
                        <c:v>9.9487799999999993</c:v>
                      </c:pt>
                      <c:pt idx="280">
                        <c:v>9.9445099999999993</c:v>
                      </c:pt>
                      <c:pt idx="281">
                        <c:v>9.9603800000000007</c:v>
                      </c:pt>
                      <c:pt idx="282">
                        <c:v>9.9240399999999998</c:v>
                      </c:pt>
                      <c:pt idx="283">
                        <c:v>10.05575</c:v>
                      </c:pt>
                      <c:pt idx="284">
                        <c:v>9.9400300000000001</c:v>
                      </c:pt>
                      <c:pt idx="285">
                        <c:v>9.9649999999999999</c:v>
                      </c:pt>
                      <c:pt idx="286">
                        <c:v>9.9266900000000007</c:v>
                      </c:pt>
                      <c:pt idx="287">
                        <c:v>9.9667600000000007</c:v>
                      </c:pt>
                      <c:pt idx="288">
                        <c:v>9.9465199999999996</c:v>
                      </c:pt>
                      <c:pt idx="289">
                        <c:v>9.9703300000000006</c:v>
                      </c:pt>
                      <c:pt idx="290">
                        <c:v>9.9345099999999995</c:v>
                      </c:pt>
                      <c:pt idx="291">
                        <c:v>9.9193099999999994</c:v>
                      </c:pt>
                      <c:pt idx="292">
                        <c:v>9.9366800000000008</c:v>
                      </c:pt>
                      <c:pt idx="293">
                        <c:v>9.9243500000000004</c:v>
                      </c:pt>
                      <c:pt idx="294">
                        <c:v>9.9422300000000003</c:v>
                      </c:pt>
                      <c:pt idx="295">
                        <c:v>9.9321400000000004</c:v>
                      </c:pt>
                      <c:pt idx="296">
                        <c:v>9.9272600000000004</c:v>
                      </c:pt>
                      <c:pt idx="297">
                        <c:v>9.9438200000000005</c:v>
                      </c:pt>
                      <c:pt idx="298">
                        <c:v>9.9731699999999996</c:v>
                      </c:pt>
                      <c:pt idx="299">
                        <c:v>9.9604599999999994</c:v>
                      </c:pt>
                      <c:pt idx="300">
                        <c:v>9.9477700000000002</c:v>
                      </c:pt>
                      <c:pt idx="301">
                        <c:v>9.9512300000000007</c:v>
                      </c:pt>
                      <c:pt idx="302">
                        <c:v>9.9819600000000008</c:v>
                      </c:pt>
                      <c:pt idx="303">
                        <c:v>9.9434699999999996</c:v>
                      </c:pt>
                      <c:pt idx="304">
                        <c:v>9.9626300000000008</c:v>
                      </c:pt>
                      <c:pt idx="305">
                        <c:v>9.9611199999999993</c:v>
                      </c:pt>
                      <c:pt idx="306">
                        <c:v>9.98841</c:v>
                      </c:pt>
                      <c:pt idx="307">
                        <c:v>9.9419599999999999</c:v>
                      </c:pt>
                      <c:pt idx="308">
                        <c:v>9.9687900000000003</c:v>
                      </c:pt>
                      <c:pt idx="309">
                        <c:v>9.9289799999999993</c:v>
                      </c:pt>
                      <c:pt idx="310">
                        <c:v>10.00408</c:v>
                      </c:pt>
                      <c:pt idx="311">
                        <c:v>9.9597800000000003</c:v>
                      </c:pt>
                      <c:pt idx="312">
                        <c:v>9.9462600000000005</c:v>
                      </c:pt>
                      <c:pt idx="313">
                        <c:v>9.9822799999999994</c:v>
                      </c:pt>
                      <c:pt idx="314">
                        <c:v>9.9733999999999998</c:v>
                      </c:pt>
                      <c:pt idx="315">
                        <c:v>9.9832199999999993</c:v>
                      </c:pt>
                      <c:pt idx="316">
                        <c:v>9.9681099999999994</c:v>
                      </c:pt>
                      <c:pt idx="317">
                        <c:v>10.017379999999999</c:v>
                      </c:pt>
                      <c:pt idx="318">
                        <c:v>10.15574</c:v>
                      </c:pt>
                      <c:pt idx="319">
                        <c:v>10.31875</c:v>
                      </c:pt>
                      <c:pt idx="320">
                        <c:v>10.401400000000001</c:v>
                      </c:pt>
                      <c:pt idx="321">
                        <c:v>10.53627</c:v>
                      </c:pt>
                      <c:pt idx="322">
                        <c:v>10.68355</c:v>
                      </c:pt>
                      <c:pt idx="323">
                        <c:v>10.80897</c:v>
                      </c:pt>
                      <c:pt idx="324">
                        <c:v>10.877409999999999</c:v>
                      </c:pt>
                      <c:pt idx="325">
                        <c:v>11.002330000000001</c:v>
                      </c:pt>
                      <c:pt idx="326">
                        <c:v>11.126709999999999</c:v>
                      </c:pt>
                      <c:pt idx="327">
                        <c:v>11.26709</c:v>
                      </c:pt>
                      <c:pt idx="328">
                        <c:v>11.391719999999999</c:v>
                      </c:pt>
                      <c:pt idx="329">
                        <c:v>11.53702</c:v>
                      </c:pt>
                      <c:pt idx="330">
                        <c:v>11.629849999999999</c:v>
                      </c:pt>
                      <c:pt idx="331">
                        <c:v>11.774050000000001</c:v>
                      </c:pt>
                      <c:pt idx="332">
                        <c:v>11.94523</c:v>
                      </c:pt>
                      <c:pt idx="333">
                        <c:v>12.03087</c:v>
                      </c:pt>
                      <c:pt idx="334">
                        <c:v>12.149699999999999</c:v>
                      </c:pt>
                      <c:pt idx="335">
                        <c:v>12.2537</c:v>
                      </c:pt>
                      <c:pt idx="336">
                        <c:v>12.40864</c:v>
                      </c:pt>
                      <c:pt idx="337">
                        <c:v>12.520820000000001</c:v>
                      </c:pt>
                      <c:pt idx="338">
                        <c:v>12.640230000000001</c:v>
                      </c:pt>
                      <c:pt idx="339">
                        <c:v>12.786989999999999</c:v>
                      </c:pt>
                      <c:pt idx="340">
                        <c:v>12.893280000000001</c:v>
                      </c:pt>
                      <c:pt idx="341">
                        <c:v>13.03928</c:v>
                      </c:pt>
                      <c:pt idx="342">
                        <c:v>13.16621</c:v>
                      </c:pt>
                      <c:pt idx="343">
                        <c:v>13.293369999999999</c:v>
                      </c:pt>
                      <c:pt idx="344">
                        <c:v>13.511520000000001</c:v>
                      </c:pt>
                      <c:pt idx="345">
                        <c:v>13.53073</c:v>
                      </c:pt>
                      <c:pt idx="346">
                        <c:v>13.65718</c:v>
                      </c:pt>
                      <c:pt idx="347">
                        <c:v>13.79443</c:v>
                      </c:pt>
                      <c:pt idx="348">
                        <c:v>13.89415</c:v>
                      </c:pt>
                      <c:pt idx="349">
                        <c:v>14.07155</c:v>
                      </c:pt>
                      <c:pt idx="350">
                        <c:v>14.1648</c:v>
                      </c:pt>
                      <c:pt idx="351">
                        <c:v>14.314590000000001</c:v>
                      </c:pt>
                      <c:pt idx="352">
                        <c:v>14.39664</c:v>
                      </c:pt>
                      <c:pt idx="353">
                        <c:v>14.54439</c:v>
                      </c:pt>
                      <c:pt idx="354">
                        <c:v>14.64616</c:v>
                      </c:pt>
                      <c:pt idx="355">
                        <c:v>14.79067</c:v>
                      </c:pt>
                      <c:pt idx="356">
                        <c:v>14.90094</c:v>
                      </c:pt>
                      <c:pt idx="357">
                        <c:v>15.05213</c:v>
                      </c:pt>
                      <c:pt idx="358">
                        <c:v>15.14493</c:v>
                      </c:pt>
                      <c:pt idx="359">
                        <c:v>15.286300000000001</c:v>
                      </c:pt>
                      <c:pt idx="360">
                        <c:v>15.39442</c:v>
                      </c:pt>
                      <c:pt idx="361">
                        <c:v>15.54711</c:v>
                      </c:pt>
                      <c:pt idx="362">
                        <c:v>15.65164</c:v>
                      </c:pt>
                      <c:pt idx="363">
                        <c:v>15.77101</c:v>
                      </c:pt>
                      <c:pt idx="364">
                        <c:v>15.88237</c:v>
                      </c:pt>
                      <c:pt idx="365">
                        <c:v>15.98349</c:v>
                      </c:pt>
                      <c:pt idx="366">
                        <c:v>16.151479999999999</c:v>
                      </c:pt>
                      <c:pt idx="367">
                        <c:v>16.248339999999999</c:v>
                      </c:pt>
                      <c:pt idx="368">
                        <c:v>16.398129999999998</c:v>
                      </c:pt>
                      <c:pt idx="369">
                        <c:v>16.482869999999998</c:v>
                      </c:pt>
                      <c:pt idx="370">
                        <c:v>16.65362</c:v>
                      </c:pt>
                      <c:pt idx="371">
                        <c:v>16.756309999999999</c:v>
                      </c:pt>
                      <c:pt idx="372">
                        <c:v>16.88664</c:v>
                      </c:pt>
                      <c:pt idx="373">
                        <c:v>17.033770000000001</c:v>
                      </c:pt>
                      <c:pt idx="374">
                        <c:v>17.207380000000001</c:v>
                      </c:pt>
                      <c:pt idx="375">
                        <c:v>17.287279999999999</c:v>
                      </c:pt>
                      <c:pt idx="376">
                        <c:v>17.403490000000001</c:v>
                      </c:pt>
                      <c:pt idx="377">
                        <c:v>17.520119999999999</c:v>
                      </c:pt>
                      <c:pt idx="378">
                        <c:v>17.678789999999999</c:v>
                      </c:pt>
                      <c:pt idx="379">
                        <c:v>17.78511</c:v>
                      </c:pt>
                      <c:pt idx="380">
                        <c:v>17.901299999999999</c:v>
                      </c:pt>
                      <c:pt idx="381">
                        <c:v>18.046309999999998</c:v>
                      </c:pt>
                      <c:pt idx="382">
                        <c:v>18.188479999999998</c:v>
                      </c:pt>
                      <c:pt idx="383">
                        <c:v>18.283000000000001</c:v>
                      </c:pt>
                      <c:pt idx="384">
                        <c:v>18.39686</c:v>
                      </c:pt>
                      <c:pt idx="385">
                        <c:v>18.52638</c:v>
                      </c:pt>
                      <c:pt idx="386">
                        <c:v>18.668220000000002</c:v>
                      </c:pt>
                      <c:pt idx="387">
                        <c:v>18.784949999999998</c:v>
                      </c:pt>
                      <c:pt idx="388">
                        <c:v>18.920940000000002</c:v>
                      </c:pt>
                      <c:pt idx="389">
                        <c:v>19.034400000000002</c:v>
                      </c:pt>
                      <c:pt idx="390">
                        <c:v>19.145109999999999</c:v>
                      </c:pt>
                      <c:pt idx="391">
                        <c:v>19.315940000000001</c:v>
                      </c:pt>
                      <c:pt idx="392">
                        <c:v>19.39124</c:v>
                      </c:pt>
                      <c:pt idx="393">
                        <c:v>19.485050000000001</c:v>
                      </c:pt>
                      <c:pt idx="394">
                        <c:v>19.632079999999998</c:v>
                      </c:pt>
                      <c:pt idx="395">
                        <c:v>19.807230000000001</c:v>
                      </c:pt>
                      <c:pt idx="396">
                        <c:v>19.885529999999999</c:v>
                      </c:pt>
                      <c:pt idx="397">
                        <c:v>20.005240000000001</c:v>
                      </c:pt>
                      <c:pt idx="398">
                        <c:v>20.167369999999998</c:v>
                      </c:pt>
                      <c:pt idx="399">
                        <c:v>20.306619999999999</c:v>
                      </c:pt>
                      <c:pt idx="400">
                        <c:v>20.45757</c:v>
                      </c:pt>
                      <c:pt idx="401">
                        <c:v>20.535440000000001</c:v>
                      </c:pt>
                      <c:pt idx="402">
                        <c:v>20.660060000000001</c:v>
                      </c:pt>
                      <c:pt idx="403">
                        <c:v>20.776129999999998</c:v>
                      </c:pt>
                      <c:pt idx="404">
                        <c:v>20.923950000000001</c:v>
                      </c:pt>
                      <c:pt idx="405">
                        <c:v>21.164929999999998</c:v>
                      </c:pt>
                      <c:pt idx="406">
                        <c:v>21.186640000000001</c:v>
                      </c:pt>
                      <c:pt idx="407">
                        <c:v>21.287379999999999</c:v>
                      </c:pt>
                      <c:pt idx="408">
                        <c:v>21.40898</c:v>
                      </c:pt>
                      <c:pt idx="409">
                        <c:v>21.522849999999998</c:v>
                      </c:pt>
                      <c:pt idx="410">
                        <c:v>21.660129999999999</c:v>
                      </c:pt>
                      <c:pt idx="411">
                        <c:v>21.7852</c:v>
                      </c:pt>
                      <c:pt idx="412">
                        <c:v>21.935919999999999</c:v>
                      </c:pt>
                      <c:pt idx="413">
                        <c:v>22.043209999999998</c:v>
                      </c:pt>
                      <c:pt idx="414">
                        <c:v>22.14969</c:v>
                      </c:pt>
                      <c:pt idx="415">
                        <c:v>22.280149999999999</c:v>
                      </c:pt>
                      <c:pt idx="416">
                        <c:v>22.401450000000001</c:v>
                      </c:pt>
                      <c:pt idx="417">
                        <c:v>22.54317</c:v>
                      </c:pt>
                      <c:pt idx="418">
                        <c:v>22.663620000000002</c:v>
                      </c:pt>
                      <c:pt idx="419">
                        <c:v>22.772369999999999</c:v>
                      </c:pt>
                      <c:pt idx="420">
                        <c:v>22.886880000000001</c:v>
                      </c:pt>
                      <c:pt idx="421">
                        <c:v>23.052479999999999</c:v>
                      </c:pt>
                      <c:pt idx="422">
                        <c:v>23.1434</c:v>
                      </c:pt>
                      <c:pt idx="423">
                        <c:v>23.275379999999998</c:v>
                      </c:pt>
                      <c:pt idx="424">
                        <c:v>23.401050000000001</c:v>
                      </c:pt>
                      <c:pt idx="425">
                        <c:v>23.548500000000001</c:v>
                      </c:pt>
                      <c:pt idx="426">
                        <c:v>23.64716</c:v>
                      </c:pt>
                      <c:pt idx="427">
                        <c:v>23.802060000000001</c:v>
                      </c:pt>
                      <c:pt idx="428">
                        <c:v>23.9285</c:v>
                      </c:pt>
                      <c:pt idx="429">
                        <c:v>24.076650000000001</c:v>
                      </c:pt>
                      <c:pt idx="430">
                        <c:v>24.16947</c:v>
                      </c:pt>
                      <c:pt idx="431">
                        <c:v>24.27582</c:v>
                      </c:pt>
                      <c:pt idx="432">
                        <c:v>24.417310000000001</c:v>
                      </c:pt>
                      <c:pt idx="433">
                        <c:v>24.575189999999999</c:v>
                      </c:pt>
                      <c:pt idx="434">
                        <c:v>24.67428</c:v>
                      </c:pt>
                      <c:pt idx="435">
                        <c:v>24.776859999999999</c:v>
                      </c:pt>
                      <c:pt idx="436">
                        <c:v>24.920470000000002</c:v>
                      </c:pt>
                      <c:pt idx="437">
                        <c:v>25.04561</c:v>
                      </c:pt>
                      <c:pt idx="438">
                        <c:v>25.184349999999998</c:v>
                      </c:pt>
                      <c:pt idx="439">
                        <c:v>25.30376</c:v>
                      </c:pt>
                      <c:pt idx="440">
                        <c:v>25.409610000000001</c:v>
                      </c:pt>
                      <c:pt idx="441">
                        <c:v>25.557269999999999</c:v>
                      </c:pt>
                      <c:pt idx="442">
                        <c:v>25.69265</c:v>
                      </c:pt>
                      <c:pt idx="443">
                        <c:v>25.806470000000001</c:v>
                      </c:pt>
                      <c:pt idx="444">
                        <c:v>25.920629999999999</c:v>
                      </c:pt>
                      <c:pt idx="445">
                        <c:v>26.039850000000001</c:v>
                      </c:pt>
                      <c:pt idx="446">
                        <c:v>26.182829999999999</c:v>
                      </c:pt>
                      <c:pt idx="447">
                        <c:v>26.30706</c:v>
                      </c:pt>
                      <c:pt idx="448">
                        <c:v>26.419879999999999</c:v>
                      </c:pt>
                      <c:pt idx="449">
                        <c:v>26.562480000000001</c:v>
                      </c:pt>
                      <c:pt idx="450">
                        <c:v>26.694199999999999</c:v>
                      </c:pt>
                      <c:pt idx="451">
                        <c:v>26.776260000000001</c:v>
                      </c:pt>
                      <c:pt idx="452">
                        <c:v>26.927</c:v>
                      </c:pt>
                      <c:pt idx="453">
                        <c:v>27.04796</c:v>
                      </c:pt>
                      <c:pt idx="454">
                        <c:v>27.176259999999999</c:v>
                      </c:pt>
                      <c:pt idx="455">
                        <c:v>27.303820000000002</c:v>
                      </c:pt>
                      <c:pt idx="456">
                        <c:v>27.415649999999999</c:v>
                      </c:pt>
                      <c:pt idx="457">
                        <c:v>27.539090000000002</c:v>
                      </c:pt>
                      <c:pt idx="458">
                        <c:v>27.644410000000001</c:v>
                      </c:pt>
                      <c:pt idx="459">
                        <c:v>27.81429</c:v>
                      </c:pt>
                      <c:pt idx="460">
                        <c:v>27.903680000000001</c:v>
                      </c:pt>
                      <c:pt idx="461">
                        <c:v>28.014600000000002</c:v>
                      </c:pt>
                      <c:pt idx="462">
                        <c:v>28.200279999999999</c:v>
                      </c:pt>
                      <c:pt idx="463">
                        <c:v>28.30772</c:v>
                      </c:pt>
                      <c:pt idx="464">
                        <c:v>28.40842</c:v>
                      </c:pt>
                      <c:pt idx="465">
                        <c:v>28.537880000000001</c:v>
                      </c:pt>
                      <c:pt idx="466">
                        <c:v>28.77919</c:v>
                      </c:pt>
                      <c:pt idx="467">
                        <c:v>28.808979999999998</c:v>
                      </c:pt>
                      <c:pt idx="468">
                        <c:v>28.89789</c:v>
                      </c:pt>
                      <c:pt idx="469">
                        <c:v>29.053129999999999</c:v>
                      </c:pt>
                      <c:pt idx="470">
                        <c:v>29.173089999999998</c:v>
                      </c:pt>
                      <c:pt idx="471">
                        <c:v>29.32217</c:v>
                      </c:pt>
                      <c:pt idx="472">
                        <c:v>29.387280000000001</c:v>
                      </c:pt>
                      <c:pt idx="473">
                        <c:v>29.548850000000002</c:v>
                      </c:pt>
                      <c:pt idx="474">
                        <c:v>29.673159999999999</c:v>
                      </c:pt>
                      <c:pt idx="475">
                        <c:v>29.801559999999998</c:v>
                      </c:pt>
                      <c:pt idx="476">
                        <c:v>29.927569999999999</c:v>
                      </c:pt>
                      <c:pt idx="477">
                        <c:v>30.04017</c:v>
                      </c:pt>
                      <c:pt idx="478">
                        <c:v>30.135739999999998</c:v>
                      </c:pt>
                      <c:pt idx="479">
                        <c:v>30.272790000000001</c:v>
                      </c:pt>
                      <c:pt idx="480">
                        <c:v>30.444430000000001</c:v>
                      </c:pt>
                      <c:pt idx="481">
                        <c:v>30.548410000000001</c:v>
                      </c:pt>
                      <c:pt idx="482">
                        <c:v>30.6372</c:v>
                      </c:pt>
                      <c:pt idx="483">
                        <c:v>30.80003</c:v>
                      </c:pt>
                      <c:pt idx="484">
                        <c:v>30.932259999999999</c:v>
                      </c:pt>
                      <c:pt idx="485">
                        <c:v>31.017230000000001</c:v>
                      </c:pt>
                      <c:pt idx="486">
                        <c:v>31.17754</c:v>
                      </c:pt>
                      <c:pt idx="487">
                        <c:v>31.263020000000001</c:v>
                      </c:pt>
                      <c:pt idx="488">
                        <c:v>31.433209999999999</c:v>
                      </c:pt>
                      <c:pt idx="489">
                        <c:v>31.515540000000001</c:v>
                      </c:pt>
                      <c:pt idx="490">
                        <c:v>31.64451</c:v>
                      </c:pt>
                      <c:pt idx="491">
                        <c:v>31.756450000000001</c:v>
                      </c:pt>
                      <c:pt idx="492">
                        <c:v>31.89941</c:v>
                      </c:pt>
                      <c:pt idx="493">
                        <c:v>32.027909999999999</c:v>
                      </c:pt>
                      <c:pt idx="494">
                        <c:v>32.154020000000003</c:v>
                      </c:pt>
                      <c:pt idx="495">
                        <c:v>32.260530000000003</c:v>
                      </c:pt>
                      <c:pt idx="496">
                        <c:v>32.424819999999997</c:v>
                      </c:pt>
                      <c:pt idx="497">
                        <c:v>32.54562</c:v>
                      </c:pt>
                      <c:pt idx="498">
                        <c:v>32.660760000000003</c:v>
                      </c:pt>
                      <c:pt idx="499">
                        <c:v>32.753279999999997</c:v>
                      </c:pt>
                      <c:pt idx="500">
                        <c:v>32.890889999999999</c:v>
                      </c:pt>
                      <c:pt idx="501">
                        <c:v>33.063360000000003</c:v>
                      </c:pt>
                      <c:pt idx="502">
                        <c:v>33.163040000000002</c:v>
                      </c:pt>
                      <c:pt idx="503">
                        <c:v>33.282139999999998</c:v>
                      </c:pt>
                      <c:pt idx="504">
                        <c:v>33.37959</c:v>
                      </c:pt>
                      <c:pt idx="505">
                        <c:v>33.53293</c:v>
                      </c:pt>
                      <c:pt idx="506">
                        <c:v>33.645409999999998</c:v>
                      </c:pt>
                      <c:pt idx="507">
                        <c:v>33.77008</c:v>
                      </c:pt>
                      <c:pt idx="508">
                        <c:v>33.883270000000003</c:v>
                      </c:pt>
                      <c:pt idx="509">
                        <c:v>34.035539999999997</c:v>
                      </c:pt>
                      <c:pt idx="510">
                        <c:v>34.136920000000003</c:v>
                      </c:pt>
                      <c:pt idx="511">
                        <c:v>34.27646</c:v>
                      </c:pt>
                      <c:pt idx="512">
                        <c:v>34.412230000000001</c:v>
                      </c:pt>
                      <c:pt idx="513">
                        <c:v>34.49729</c:v>
                      </c:pt>
                      <c:pt idx="514">
                        <c:v>34.683109999999999</c:v>
                      </c:pt>
                      <c:pt idx="515">
                        <c:v>34.736150000000002</c:v>
                      </c:pt>
                      <c:pt idx="516">
                        <c:v>34.90625</c:v>
                      </c:pt>
                      <c:pt idx="517">
                        <c:v>35.018859999999997</c:v>
                      </c:pt>
                      <c:pt idx="518">
                        <c:v>35.146079999999998</c:v>
                      </c:pt>
                      <c:pt idx="519">
                        <c:v>35.246000000000002</c:v>
                      </c:pt>
                      <c:pt idx="520">
                        <c:v>35.36712</c:v>
                      </c:pt>
                      <c:pt idx="521">
                        <c:v>35.510530000000003</c:v>
                      </c:pt>
                      <c:pt idx="522">
                        <c:v>35.649169999999998</c:v>
                      </c:pt>
                      <c:pt idx="523">
                        <c:v>35.751849999999997</c:v>
                      </c:pt>
                      <c:pt idx="524">
                        <c:v>35.841920000000002</c:v>
                      </c:pt>
                      <c:pt idx="525">
                        <c:v>35.994280000000003</c:v>
                      </c:pt>
                      <c:pt idx="526">
                        <c:v>36.176220000000001</c:v>
                      </c:pt>
                      <c:pt idx="527">
                        <c:v>36.35718</c:v>
                      </c:pt>
                      <c:pt idx="528">
                        <c:v>36.367449999999998</c:v>
                      </c:pt>
                      <c:pt idx="529">
                        <c:v>36.498220000000003</c:v>
                      </c:pt>
                      <c:pt idx="530">
                        <c:v>36.618099999999998</c:v>
                      </c:pt>
                      <c:pt idx="531">
                        <c:v>36.77411</c:v>
                      </c:pt>
                      <c:pt idx="532">
                        <c:v>36.877029999999998</c:v>
                      </c:pt>
                      <c:pt idx="533">
                        <c:v>37.011450000000004</c:v>
                      </c:pt>
                      <c:pt idx="534">
                        <c:v>37.137079999999997</c:v>
                      </c:pt>
                      <c:pt idx="535">
                        <c:v>37.300460000000001</c:v>
                      </c:pt>
                      <c:pt idx="536">
                        <c:v>37.403080000000003</c:v>
                      </c:pt>
                      <c:pt idx="537">
                        <c:v>37.52619</c:v>
                      </c:pt>
                      <c:pt idx="538">
                        <c:v>37.667960000000001</c:v>
                      </c:pt>
                      <c:pt idx="539">
                        <c:v>37.769129999999997</c:v>
                      </c:pt>
                      <c:pt idx="540">
                        <c:v>37.909779999999998</c:v>
                      </c:pt>
                      <c:pt idx="541">
                        <c:v>38.036549999999998</c:v>
                      </c:pt>
                      <c:pt idx="542">
                        <c:v>38.13897</c:v>
                      </c:pt>
                      <c:pt idx="543">
                        <c:v>38.291379999999997</c:v>
                      </c:pt>
                      <c:pt idx="544">
                        <c:v>38.382759999999998</c:v>
                      </c:pt>
                      <c:pt idx="545">
                        <c:v>38.507750000000001</c:v>
                      </c:pt>
                      <c:pt idx="546">
                        <c:v>38.635750000000002</c:v>
                      </c:pt>
                      <c:pt idx="547">
                        <c:v>38.774450000000002</c:v>
                      </c:pt>
                      <c:pt idx="548">
                        <c:v>38.951160000000002</c:v>
                      </c:pt>
                      <c:pt idx="549">
                        <c:v>39.017589999999998</c:v>
                      </c:pt>
                      <c:pt idx="550">
                        <c:v>39.137270000000001</c:v>
                      </c:pt>
                      <c:pt idx="551">
                        <c:v>39.257559999999998</c:v>
                      </c:pt>
                      <c:pt idx="552">
                        <c:v>39.427340000000001</c:v>
                      </c:pt>
                      <c:pt idx="553">
                        <c:v>39.504089999999998</c:v>
                      </c:pt>
                      <c:pt idx="554">
                        <c:v>39.616689999999998</c:v>
                      </c:pt>
                      <c:pt idx="555">
                        <c:v>39.749090000000002</c:v>
                      </c:pt>
                      <c:pt idx="556">
                        <c:v>39.890329999999999</c:v>
                      </c:pt>
                      <c:pt idx="557">
                        <c:v>39.997019999999999</c:v>
                      </c:pt>
                      <c:pt idx="558">
                        <c:v>40.136200000000002</c:v>
                      </c:pt>
                      <c:pt idx="559">
                        <c:v>40.231720000000003</c:v>
                      </c:pt>
                      <c:pt idx="560">
                        <c:v>40.388809999999999</c:v>
                      </c:pt>
                      <c:pt idx="561">
                        <c:v>40.513930000000002</c:v>
                      </c:pt>
                      <c:pt idx="562">
                        <c:v>40.620350000000002</c:v>
                      </c:pt>
                      <c:pt idx="563">
                        <c:v>40.76332</c:v>
                      </c:pt>
                      <c:pt idx="564">
                        <c:v>40.891019999999997</c:v>
                      </c:pt>
                      <c:pt idx="565">
                        <c:v>41.020609999999998</c:v>
                      </c:pt>
                      <c:pt idx="566">
                        <c:v>41.143529999999998</c:v>
                      </c:pt>
                      <c:pt idx="567">
                        <c:v>41.243679999999998</c:v>
                      </c:pt>
                      <c:pt idx="568">
                        <c:v>41.378399999999999</c:v>
                      </c:pt>
                      <c:pt idx="569">
                        <c:v>41.518270000000001</c:v>
                      </c:pt>
                      <c:pt idx="570">
                        <c:v>41.603059999999999</c:v>
                      </c:pt>
                      <c:pt idx="571">
                        <c:v>41.750749999999996</c:v>
                      </c:pt>
                      <c:pt idx="572">
                        <c:v>41.866149999999998</c:v>
                      </c:pt>
                      <c:pt idx="573">
                        <c:v>41.99004</c:v>
                      </c:pt>
                      <c:pt idx="574">
                        <c:v>42.071420000000003</c:v>
                      </c:pt>
                      <c:pt idx="575">
                        <c:v>42.20411</c:v>
                      </c:pt>
                      <c:pt idx="576">
                        <c:v>42.342030000000001</c:v>
                      </c:pt>
                      <c:pt idx="577">
                        <c:v>42.511290000000002</c:v>
                      </c:pt>
                      <c:pt idx="578">
                        <c:v>42.578890000000001</c:v>
                      </c:pt>
                      <c:pt idx="579">
                        <c:v>42.707659999999997</c:v>
                      </c:pt>
                      <c:pt idx="580">
                        <c:v>42.84892</c:v>
                      </c:pt>
                      <c:pt idx="581">
                        <c:v>43.023319999999998</c:v>
                      </c:pt>
                      <c:pt idx="582">
                        <c:v>43.150539999999999</c:v>
                      </c:pt>
                      <c:pt idx="583">
                        <c:v>43.256489999999999</c:v>
                      </c:pt>
                      <c:pt idx="584">
                        <c:v>43.350830000000002</c:v>
                      </c:pt>
                      <c:pt idx="585">
                        <c:v>43.502560000000003</c:v>
                      </c:pt>
                      <c:pt idx="586">
                        <c:v>43.641669999999998</c:v>
                      </c:pt>
                      <c:pt idx="587">
                        <c:v>43.81485</c:v>
                      </c:pt>
                      <c:pt idx="588">
                        <c:v>43.920780000000001</c:v>
                      </c:pt>
                      <c:pt idx="589">
                        <c:v>44.00094</c:v>
                      </c:pt>
                      <c:pt idx="590">
                        <c:v>44.148679999999999</c:v>
                      </c:pt>
                      <c:pt idx="591">
                        <c:v>44.246220000000001</c:v>
                      </c:pt>
                      <c:pt idx="592">
                        <c:v>44.381140000000002</c:v>
                      </c:pt>
                      <c:pt idx="593">
                        <c:v>44.507350000000002</c:v>
                      </c:pt>
                      <c:pt idx="594">
                        <c:v>44.639229999999998</c:v>
                      </c:pt>
                      <c:pt idx="595">
                        <c:v>44.76314</c:v>
                      </c:pt>
                      <c:pt idx="596">
                        <c:v>44.87462</c:v>
                      </c:pt>
                      <c:pt idx="597">
                        <c:v>44.997869999999999</c:v>
                      </c:pt>
                      <c:pt idx="598">
                        <c:v>45.129260000000002</c:v>
                      </c:pt>
                      <c:pt idx="599">
                        <c:v>45.25085</c:v>
                      </c:pt>
                      <c:pt idx="600">
                        <c:v>45.38044</c:v>
                      </c:pt>
                      <c:pt idx="601">
                        <c:v>45.480809999999998</c:v>
                      </c:pt>
                      <c:pt idx="602">
                        <c:v>45.633589999999998</c:v>
                      </c:pt>
                      <c:pt idx="603">
                        <c:v>45.707740000000001</c:v>
                      </c:pt>
                      <c:pt idx="604">
                        <c:v>45.83522</c:v>
                      </c:pt>
                      <c:pt idx="605">
                        <c:v>45.9876</c:v>
                      </c:pt>
                      <c:pt idx="606">
                        <c:v>46.119680000000002</c:v>
                      </c:pt>
                      <c:pt idx="607">
                        <c:v>46.275449999999999</c:v>
                      </c:pt>
                      <c:pt idx="608">
                        <c:v>46.341099999999997</c:v>
                      </c:pt>
                      <c:pt idx="609">
                        <c:v>46.486429999999999</c:v>
                      </c:pt>
                      <c:pt idx="610">
                        <c:v>46.62856</c:v>
                      </c:pt>
                      <c:pt idx="611">
                        <c:v>46.777340000000002</c:v>
                      </c:pt>
                      <c:pt idx="612">
                        <c:v>46.869079999999997</c:v>
                      </c:pt>
                      <c:pt idx="613">
                        <c:v>46.993980000000001</c:v>
                      </c:pt>
                      <c:pt idx="614">
                        <c:v>47.124459999999999</c:v>
                      </c:pt>
                      <c:pt idx="615">
                        <c:v>47.276519999999998</c:v>
                      </c:pt>
                      <c:pt idx="616">
                        <c:v>47.374160000000003</c:v>
                      </c:pt>
                      <c:pt idx="617">
                        <c:v>47.499540000000003</c:v>
                      </c:pt>
                      <c:pt idx="618">
                        <c:v>47.636749999999999</c:v>
                      </c:pt>
                      <c:pt idx="619">
                        <c:v>47.782060000000001</c:v>
                      </c:pt>
                      <c:pt idx="620">
                        <c:v>47.887479999999996</c:v>
                      </c:pt>
                      <c:pt idx="621">
                        <c:v>48.01164</c:v>
                      </c:pt>
                      <c:pt idx="622">
                        <c:v>48.140790000000003</c:v>
                      </c:pt>
                      <c:pt idx="623">
                        <c:v>48.291890000000002</c:v>
                      </c:pt>
                      <c:pt idx="624">
                        <c:v>48.408990000000003</c:v>
                      </c:pt>
                      <c:pt idx="625">
                        <c:v>48.514789999999998</c:v>
                      </c:pt>
                      <c:pt idx="626">
                        <c:v>48.649709999999999</c:v>
                      </c:pt>
                      <c:pt idx="627">
                        <c:v>48.774819999999998</c:v>
                      </c:pt>
                      <c:pt idx="628">
                        <c:v>48.92624</c:v>
                      </c:pt>
                      <c:pt idx="629">
                        <c:v>49.019089999999998</c:v>
                      </c:pt>
                      <c:pt idx="630">
                        <c:v>49.139220000000002</c:v>
                      </c:pt>
                      <c:pt idx="631">
                        <c:v>49.253660000000004</c:v>
                      </c:pt>
                      <c:pt idx="632">
                        <c:v>49.444110000000002</c:v>
                      </c:pt>
                      <c:pt idx="633">
                        <c:v>49.509860000000003</c:v>
                      </c:pt>
                      <c:pt idx="634">
                        <c:v>49.634790000000002</c:v>
                      </c:pt>
                      <c:pt idx="635">
                        <c:v>49.76032</c:v>
                      </c:pt>
                      <c:pt idx="636">
                        <c:v>49.908259999999999</c:v>
                      </c:pt>
                      <c:pt idx="637">
                        <c:v>50.009810000000002</c:v>
                      </c:pt>
                      <c:pt idx="638">
                        <c:v>50.10295</c:v>
                      </c:pt>
                      <c:pt idx="639">
                        <c:v>50.276499999999999</c:v>
                      </c:pt>
                      <c:pt idx="640">
                        <c:v>50.419690000000003</c:v>
                      </c:pt>
                      <c:pt idx="641">
                        <c:v>50.513039999999997</c:v>
                      </c:pt>
                      <c:pt idx="642">
                        <c:v>50.638289999999998</c:v>
                      </c:pt>
                      <c:pt idx="643">
                        <c:v>50.759050000000002</c:v>
                      </c:pt>
                      <c:pt idx="644">
                        <c:v>50.920360000000002</c:v>
                      </c:pt>
                      <c:pt idx="645">
                        <c:v>51.033270000000002</c:v>
                      </c:pt>
                      <c:pt idx="646">
                        <c:v>51.157809999999998</c:v>
                      </c:pt>
                      <c:pt idx="647">
                        <c:v>51.284300000000002</c:v>
                      </c:pt>
                      <c:pt idx="648">
                        <c:v>51.523739999999997</c:v>
                      </c:pt>
                      <c:pt idx="649">
                        <c:v>51.560400000000001</c:v>
                      </c:pt>
                      <c:pt idx="650">
                        <c:v>51.623339999999999</c:v>
                      </c:pt>
                      <c:pt idx="651">
                        <c:v>51.730620000000002</c:v>
                      </c:pt>
                      <c:pt idx="652">
                        <c:v>51.876939999999998</c:v>
                      </c:pt>
                      <c:pt idx="653">
                        <c:v>52.053840000000001</c:v>
                      </c:pt>
                      <c:pt idx="654">
                        <c:v>52.124969999999998</c:v>
                      </c:pt>
                      <c:pt idx="655">
                        <c:v>52.273040000000002</c:v>
                      </c:pt>
                      <c:pt idx="656">
                        <c:v>52.385440000000003</c:v>
                      </c:pt>
                      <c:pt idx="657">
                        <c:v>52.545209999999997</c:v>
                      </c:pt>
                      <c:pt idx="658">
                        <c:v>52.651539999999997</c:v>
                      </c:pt>
                      <c:pt idx="659">
                        <c:v>52.793619999999997</c:v>
                      </c:pt>
                      <c:pt idx="660">
                        <c:v>52.891210000000001</c:v>
                      </c:pt>
                      <c:pt idx="661">
                        <c:v>53.045960000000001</c:v>
                      </c:pt>
                      <c:pt idx="662">
                        <c:v>53.165460000000003</c:v>
                      </c:pt>
                      <c:pt idx="663">
                        <c:v>53.267510000000001</c:v>
                      </c:pt>
                      <c:pt idx="664">
                        <c:v>53.378770000000003</c:v>
                      </c:pt>
                      <c:pt idx="665">
                        <c:v>53.479500000000002</c:v>
                      </c:pt>
                      <c:pt idx="666">
                        <c:v>53.662779999999998</c:v>
                      </c:pt>
                      <c:pt idx="667">
                        <c:v>53.759950000000003</c:v>
                      </c:pt>
                      <c:pt idx="668">
                        <c:v>53.890470000000001</c:v>
                      </c:pt>
                      <c:pt idx="669">
                        <c:v>53.983800000000002</c:v>
                      </c:pt>
                      <c:pt idx="670">
                        <c:v>54.19115</c:v>
                      </c:pt>
                      <c:pt idx="671">
                        <c:v>54.232320000000001</c:v>
                      </c:pt>
                      <c:pt idx="672">
                        <c:v>54.37303</c:v>
                      </c:pt>
                      <c:pt idx="673">
                        <c:v>54.510899999999999</c:v>
                      </c:pt>
                      <c:pt idx="674">
                        <c:v>54.665320000000001</c:v>
                      </c:pt>
                      <c:pt idx="675">
                        <c:v>54.764319999999998</c:v>
                      </c:pt>
                      <c:pt idx="676">
                        <c:v>54.833269999999999</c:v>
                      </c:pt>
                      <c:pt idx="677">
                        <c:v>54.975169999999999</c:v>
                      </c:pt>
                      <c:pt idx="678">
                        <c:v>55.131619999999998</c:v>
                      </c:pt>
                      <c:pt idx="679">
                        <c:v>55.206829999999997</c:v>
                      </c:pt>
                      <c:pt idx="680">
                        <c:v>55.349930000000001</c:v>
                      </c:pt>
                      <c:pt idx="681">
                        <c:v>55.505380000000002</c:v>
                      </c:pt>
                      <c:pt idx="682">
                        <c:v>55.619210000000002</c:v>
                      </c:pt>
                      <c:pt idx="683">
                        <c:v>55.777180000000001</c:v>
                      </c:pt>
                      <c:pt idx="684">
                        <c:v>55.856529999999999</c:v>
                      </c:pt>
                      <c:pt idx="685">
                        <c:v>55.988259999999997</c:v>
                      </c:pt>
                      <c:pt idx="686">
                        <c:v>56.096969999999999</c:v>
                      </c:pt>
                      <c:pt idx="687">
                        <c:v>56.279879999999999</c:v>
                      </c:pt>
                      <c:pt idx="688">
                        <c:v>56.344769999999997</c:v>
                      </c:pt>
                      <c:pt idx="689">
                        <c:v>56.446210000000001</c:v>
                      </c:pt>
                      <c:pt idx="690">
                        <c:v>56.582590000000003</c:v>
                      </c:pt>
                      <c:pt idx="691">
                        <c:v>56.744320000000002</c:v>
                      </c:pt>
                      <c:pt idx="692">
                        <c:v>56.852490000000003</c:v>
                      </c:pt>
                      <c:pt idx="693">
                        <c:v>56.971179999999997</c:v>
                      </c:pt>
                      <c:pt idx="694">
                        <c:v>57.131</c:v>
                      </c:pt>
                      <c:pt idx="695">
                        <c:v>57.264699999999998</c:v>
                      </c:pt>
                      <c:pt idx="696">
                        <c:v>57.360900000000001</c:v>
                      </c:pt>
                      <c:pt idx="697">
                        <c:v>57.473230000000001</c:v>
                      </c:pt>
                      <c:pt idx="698">
                        <c:v>57.568660000000001</c:v>
                      </c:pt>
                      <c:pt idx="699">
                        <c:v>57.755940000000002</c:v>
                      </c:pt>
                      <c:pt idx="700">
                        <c:v>57.850560000000002</c:v>
                      </c:pt>
                      <c:pt idx="701">
                        <c:v>58.003160000000001</c:v>
                      </c:pt>
                      <c:pt idx="702">
                        <c:v>58.118000000000002</c:v>
                      </c:pt>
                      <c:pt idx="703">
                        <c:v>58.232320000000001</c:v>
                      </c:pt>
                      <c:pt idx="704">
                        <c:v>58.409860000000002</c:v>
                      </c:pt>
                      <c:pt idx="705">
                        <c:v>58.498739999999998</c:v>
                      </c:pt>
                      <c:pt idx="706">
                        <c:v>58.602069999999998</c:v>
                      </c:pt>
                      <c:pt idx="707">
                        <c:v>58.695489999999999</c:v>
                      </c:pt>
                      <c:pt idx="708">
                        <c:v>58.866819999999997</c:v>
                      </c:pt>
                      <c:pt idx="709">
                        <c:v>59.143529999999998</c:v>
                      </c:pt>
                      <c:pt idx="710">
                        <c:v>59.100740000000002</c:v>
                      </c:pt>
                      <c:pt idx="711">
                        <c:v>59.244120000000002</c:v>
                      </c:pt>
                      <c:pt idx="712">
                        <c:v>59.379449999999999</c:v>
                      </c:pt>
                      <c:pt idx="713">
                        <c:v>59.492400000000004</c:v>
                      </c:pt>
                      <c:pt idx="714">
                        <c:v>59.62679</c:v>
                      </c:pt>
                      <c:pt idx="715">
                        <c:v>59.743180000000002</c:v>
                      </c:pt>
                      <c:pt idx="716">
                        <c:v>59.904530000000001</c:v>
                      </c:pt>
                      <c:pt idx="717">
                        <c:v>60.01858</c:v>
                      </c:pt>
                      <c:pt idx="718">
                        <c:v>60.099069999999998</c:v>
                      </c:pt>
                      <c:pt idx="719">
                        <c:v>60.244929999999997</c:v>
                      </c:pt>
                      <c:pt idx="720">
                        <c:v>60.359319999999997</c:v>
                      </c:pt>
                      <c:pt idx="721">
                        <c:v>60.520530000000001</c:v>
                      </c:pt>
                      <c:pt idx="722">
                        <c:v>60.597050000000003</c:v>
                      </c:pt>
                      <c:pt idx="723">
                        <c:v>60.736879999999999</c:v>
                      </c:pt>
                      <c:pt idx="724">
                        <c:v>60.850389999999997</c:v>
                      </c:pt>
                      <c:pt idx="725">
                        <c:v>61.006520000000002</c:v>
                      </c:pt>
                      <c:pt idx="726">
                        <c:v>61.078600000000002</c:v>
                      </c:pt>
                      <c:pt idx="727">
                        <c:v>61.20317</c:v>
                      </c:pt>
                      <c:pt idx="728">
                        <c:v>61.33663</c:v>
                      </c:pt>
                      <c:pt idx="729">
                        <c:v>61.504429999999999</c:v>
                      </c:pt>
                      <c:pt idx="730">
                        <c:v>61.574489999999997</c:v>
                      </c:pt>
                      <c:pt idx="731">
                        <c:v>61.716630000000002</c:v>
                      </c:pt>
                      <c:pt idx="732">
                        <c:v>61.829830000000001</c:v>
                      </c:pt>
                      <c:pt idx="733">
                        <c:v>61.98856</c:v>
                      </c:pt>
                      <c:pt idx="734">
                        <c:v>62.107430000000001</c:v>
                      </c:pt>
                      <c:pt idx="735">
                        <c:v>62.200580000000002</c:v>
                      </c:pt>
                      <c:pt idx="736">
                        <c:v>62.330889999999997</c:v>
                      </c:pt>
                      <c:pt idx="737">
                        <c:v>62.496980000000001</c:v>
                      </c:pt>
                      <c:pt idx="738">
                        <c:v>62.597880000000004</c:v>
                      </c:pt>
                      <c:pt idx="739">
                        <c:v>62.709569999999999</c:v>
                      </c:pt>
                      <c:pt idx="740">
                        <c:v>62.873530000000002</c:v>
                      </c:pt>
                      <c:pt idx="741">
                        <c:v>63.001899999999999</c:v>
                      </c:pt>
                      <c:pt idx="742">
                        <c:v>63.140140000000002</c:v>
                      </c:pt>
                      <c:pt idx="743">
                        <c:v>63.260669999999998</c:v>
                      </c:pt>
                      <c:pt idx="744">
                        <c:v>63.350720000000003</c:v>
                      </c:pt>
                      <c:pt idx="745">
                        <c:v>63.488840000000003</c:v>
                      </c:pt>
                      <c:pt idx="746">
                        <c:v>63.612819999999999</c:v>
                      </c:pt>
                      <c:pt idx="747">
                        <c:v>63.721879999999999</c:v>
                      </c:pt>
                      <c:pt idx="748">
                        <c:v>63.845300000000002</c:v>
                      </c:pt>
                      <c:pt idx="749">
                        <c:v>63.986559999999997</c:v>
                      </c:pt>
                      <c:pt idx="750">
                        <c:v>64.13449</c:v>
                      </c:pt>
                      <c:pt idx="751">
                        <c:v>64.228930000000005</c:v>
                      </c:pt>
                      <c:pt idx="752">
                        <c:v>64.377120000000005</c:v>
                      </c:pt>
                      <c:pt idx="753">
                        <c:v>64.464470000000006</c:v>
                      </c:pt>
                      <c:pt idx="754">
                        <c:v>64.644670000000005</c:v>
                      </c:pt>
                      <c:pt idx="755">
                        <c:v>64.711539999999999</c:v>
                      </c:pt>
                      <c:pt idx="756">
                        <c:v>64.859430000000003</c:v>
                      </c:pt>
                      <c:pt idx="757">
                        <c:v>64.989670000000004</c:v>
                      </c:pt>
                      <c:pt idx="758">
                        <c:v>65.12227</c:v>
                      </c:pt>
                      <c:pt idx="759">
                        <c:v>65.260409999999993</c:v>
                      </c:pt>
                      <c:pt idx="760">
                        <c:v>65.381720000000001</c:v>
                      </c:pt>
                      <c:pt idx="761">
                        <c:v>65.490390000000005</c:v>
                      </c:pt>
                      <c:pt idx="762">
                        <c:v>65.632469999999998</c:v>
                      </c:pt>
                      <c:pt idx="763">
                        <c:v>65.804339999999996</c:v>
                      </c:pt>
                      <c:pt idx="764">
                        <c:v>65.855779999999996</c:v>
                      </c:pt>
                      <c:pt idx="765">
                        <c:v>66.005650000000003</c:v>
                      </c:pt>
                      <c:pt idx="766">
                        <c:v>66.138760000000005</c:v>
                      </c:pt>
                      <c:pt idx="767">
                        <c:v>66.274429999999995</c:v>
                      </c:pt>
                      <c:pt idx="768">
                        <c:v>66.388159999999999</c:v>
                      </c:pt>
                      <c:pt idx="769">
                        <c:v>66.519459999999995</c:v>
                      </c:pt>
                      <c:pt idx="770">
                        <c:v>66.746790000000004</c:v>
                      </c:pt>
                      <c:pt idx="771">
                        <c:v>66.780249999999995</c:v>
                      </c:pt>
                      <c:pt idx="772">
                        <c:v>66.893140000000002</c:v>
                      </c:pt>
                      <c:pt idx="773">
                        <c:v>66.975189999999998</c:v>
                      </c:pt>
                      <c:pt idx="774">
                        <c:v>67.103039999999993</c:v>
                      </c:pt>
                      <c:pt idx="775">
                        <c:v>67.253770000000003</c:v>
                      </c:pt>
                      <c:pt idx="776">
                        <c:v>67.33963</c:v>
                      </c:pt>
                      <c:pt idx="777">
                        <c:v>67.495170000000002</c:v>
                      </c:pt>
                      <c:pt idx="778">
                        <c:v>67.615809999999996</c:v>
                      </c:pt>
                      <c:pt idx="779">
                        <c:v>67.747460000000004</c:v>
                      </c:pt>
                      <c:pt idx="780">
                        <c:v>67.890339999999995</c:v>
                      </c:pt>
                      <c:pt idx="781">
                        <c:v>67.988330000000005</c:v>
                      </c:pt>
                      <c:pt idx="782">
                        <c:v>68.115620000000007</c:v>
                      </c:pt>
                      <c:pt idx="783">
                        <c:v>68.228539999999995</c:v>
                      </c:pt>
                      <c:pt idx="784">
                        <c:v>68.393979999999999</c:v>
                      </c:pt>
                      <c:pt idx="785">
                        <c:v>68.458820000000003</c:v>
                      </c:pt>
                      <c:pt idx="786">
                        <c:v>68.574709999999996</c:v>
                      </c:pt>
                      <c:pt idx="787">
                        <c:v>68.689369999999997</c:v>
                      </c:pt>
                      <c:pt idx="788">
                        <c:v>68.865440000000007</c:v>
                      </c:pt>
                      <c:pt idx="789">
                        <c:v>68.974350000000001</c:v>
                      </c:pt>
                      <c:pt idx="790">
                        <c:v>69.084980000000002</c:v>
                      </c:pt>
                      <c:pt idx="791">
                        <c:v>69.221890000000002</c:v>
                      </c:pt>
                      <c:pt idx="792">
                        <c:v>69.361850000000004</c:v>
                      </c:pt>
                      <c:pt idx="793">
                        <c:v>69.510829999999999</c:v>
                      </c:pt>
                      <c:pt idx="794">
                        <c:v>69.605270000000004</c:v>
                      </c:pt>
                      <c:pt idx="795">
                        <c:v>69.755830000000003</c:v>
                      </c:pt>
                      <c:pt idx="796">
                        <c:v>69.867909999999995</c:v>
                      </c:pt>
                      <c:pt idx="797">
                        <c:v>69.994709999999998</c:v>
                      </c:pt>
                      <c:pt idx="798">
                        <c:v>70.079040000000006</c:v>
                      </c:pt>
                      <c:pt idx="799">
                        <c:v>70.223110000000005</c:v>
                      </c:pt>
                      <c:pt idx="800">
                        <c:v>70.370760000000004</c:v>
                      </c:pt>
                      <c:pt idx="801">
                        <c:v>70.521069999999995</c:v>
                      </c:pt>
                      <c:pt idx="802">
                        <c:v>70.634429999999995</c:v>
                      </c:pt>
                      <c:pt idx="803">
                        <c:v>70.746610000000004</c:v>
                      </c:pt>
                      <c:pt idx="804">
                        <c:v>70.875039999999998</c:v>
                      </c:pt>
                      <c:pt idx="805">
                        <c:v>71.007549999999995</c:v>
                      </c:pt>
                      <c:pt idx="806">
                        <c:v>71.096599999999995</c:v>
                      </c:pt>
                      <c:pt idx="807">
                        <c:v>71.213070000000002</c:v>
                      </c:pt>
                      <c:pt idx="808">
                        <c:v>71.356570000000005</c:v>
                      </c:pt>
                      <c:pt idx="809">
                        <c:v>71.486230000000006</c:v>
                      </c:pt>
                      <c:pt idx="810">
                        <c:v>71.63503</c:v>
                      </c:pt>
                      <c:pt idx="811">
                        <c:v>71.754109999999997</c:v>
                      </c:pt>
                      <c:pt idx="812">
                        <c:v>71.861009999999993</c:v>
                      </c:pt>
                      <c:pt idx="813">
                        <c:v>72.008189999999999</c:v>
                      </c:pt>
                      <c:pt idx="814">
                        <c:v>72.133250000000004</c:v>
                      </c:pt>
                      <c:pt idx="815">
                        <c:v>72.239779999999996</c:v>
                      </c:pt>
                      <c:pt idx="816">
                        <c:v>72.338480000000004</c:v>
                      </c:pt>
                      <c:pt idx="817">
                        <c:v>72.470119999999994</c:v>
                      </c:pt>
                      <c:pt idx="818">
                        <c:v>72.641480000000001</c:v>
                      </c:pt>
                      <c:pt idx="819">
                        <c:v>72.763090000000005</c:v>
                      </c:pt>
                      <c:pt idx="820">
                        <c:v>72.882540000000006</c:v>
                      </c:pt>
                      <c:pt idx="821">
                        <c:v>73.007199999999997</c:v>
                      </c:pt>
                      <c:pt idx="822">
                        <c:v>73.128690000000006</c:v>
                      </c:pt>
                      <c:pt idx="823">
                        <c:v>73.213480000000004</c:v>
                      </c:pt>
                      <c:pt idx="824">
                        <c:v>73.359620000000007</c:v>
                      </c:pt>
                      <c:pt idx="825">
                        <c:v>73.475229999999996</c:v>
                      </c:pt>
                      <c:pt idx="826">
                        <c:v>73.662430000000001</c:v>
                      </c:pt>
                      <c:pt idx="827">
                        <c:v>73.744690000000006</c:v>
                      </c:pt>
                      <c:pt idx="828">
                        <c:v>73.858949999999993</c:v>
                      </c:pt>
                      <c:pt idx="829">
                        <c:v>73.955870000000004</c:v>
                      </c:pt>
                      <c:pt idx="830">
                        <c:v>74.193209999999993</c:v>
                      </c:pt>
                      <c:pt idx="831">
                        <c:v>74.318929999999995</c:v>
                      </c:pt>
                      <c:pt idx="832">
                        <c:v>74.327870000000004</c:v>
                      </c:pt>
                      <c:pt idx="833">
                        <c:v>74.508189999999999</c:v>
                      </c:pt>
                      <c:pt idx="834">
                        <c:v>74.595609999999994</c:v>
                      </c:pt>
                      <c:pt idx="835">
                        <c:v>74.75967</c:v>
                      </c:pt>
                      <c:pt idx="836">
                        <c:v>74.892889999999994</c:v>
                      </c:pt>
                      <c:pt idx="837">
                        <c:v>74.975489999999994</c:v>
                      </c:pt>
                      <c:pt idx="838">
                        <c:v>75.089190000000002</c:v>
                      </c:pt>
                      <c:pt idx="839">
                        <c:v>75.25909</c:v>
                      </c:pt>
                      <c:pt idx="840">
                        <c:v>75.365530000000007</c:v>
                      </c:pt>
                      <c:pt idx="841">
                        <c:v>75.477249999999998</c:v>
                      </c:pt>
                      <c:pt idx="842">
                        <c:v>75.612020000000001</c:v>
                      </c:pt>
                      <c:pt idx="843">
                        <c:v>75.781450000000007</c:v>
                      </c:pt>
                      <c:pt idx="844">
                        <c:v>75.89658</c:v>
                      </c:pt>
                      <c:pt idx="845">
                        <c:v>75.976910000000004</c:v>
                      </c:pt>
                      <c:pt idx="846">
                        <c:v>76.115520000000004</c:v>
                      </c:pt>
                      <c:pt idx="847">
                        <c:v>76.213980000000006</c:v>
                      </c:pt>
                      <c:pt idx="848">
                        <c:v>76.405500000000004</c:v>
                      </c:pt>
                      <c:pt idx="849">
                        <c:v>76.476050000000001</c:v>
                      </c:pt>
                      <c:pt idx="850">
                        <c:v>76.645240000000001</c:v>
                      </c:pt>
                      <c:pt idx="851">
                        <c:v>76.755499999999998</c:v>
                      </c:pt>
                      <c:pt idx="852">
                        <c:v>76.884569999999997</c:v>
                      </c:pt>
                      <c:pt idx="853">
                        <c:v>77.007189999999994</c:v>
                      </c:pt>
                      <c:pt idx="854">
                        <c:v>77.104069999999993</c:v>
                      </c:pt>
                      <c:pt idx="855">
                        <c:v>77.248159999999999</c:v>
                      </c:pt>
                      <c:pt idx="856">
                        <c:v>77.386570000000006</c:v>
                      </c:pt>
                      <c:pt idx="857">
                        <c:v>77.507630000000006</c:v>
                      </c:pt>
                      <c:pt idx="858">
                        <c:v>77.60548</c:v>
                      </c:pt>
                      <c:pt idx="859">
                        <c:v>77.695869999999999</c:v>
                      </c:pt>
                      <c:pt idx="860">
                        <c:v>77.909790000000001</c:v>
                      </c:pt>
                      <c:pt idx="861">
                        <c:v>78.012230000000002</c:v>
                      </c:pt>
                      <c:pt idx="862">
                        <c:v>78.100530000000006</c:v>
                      </c:pt>
                      <c:pt idx="863">
                        <c:v>78.25658</c:v>
                      </c:pt>
                      <c:pt idx="864">
                        <c:v>78.355090000000004</c:v>
                      </c:pt>
                      <c:pt idx="865">
                        <c:v>78.516890000000004</c:v>
                      </c:pt>
                      <c:pt idx="866">
                        <c:v>78.648129999999995</c:v>
                      </c:pt>
                      <c:pt idx="867">
                        <c:v>78.741389999999996</c:v>
                      </c:pt>
                      <c:pt idx="868">
                        <c:v>78.858940000000004</c:v>
                      </c:pt>
                      <c:pt idx="869">
                        <c:v>79.019570000000002</c:v>
                      </c:pt>
                      <c:pt idx="870">
                        <c:v>79.085319999999996</c:v>
                      </c:pt>
                      <c:pt idx="871">
                        <c:v>79.204179999999994</c:v>
                      </c:pt>
                      <c:pt idx="872">
                        <c:v>79.373519999999999</c:v>
                      </c:pt>
                      <c:pt idx="873">
                        <c:v>79.490449999999996</c:v>
                      </c:pt>
                      <c:pt idx="874">
                        <c:v>79.578100000000006</c:v>
                      </c:pt>
                      <c:pt idx="875">
                        <c:v>79.714020000000005</c:v>
                      </c:pt>
                      <c:pt idx="876">
                        <c:v>79.844480000000004</c:v>
                      </c:pt>
                      <c:pt idx="877">
                        <c:v>79.997870000000006</c:v>
                      </c:pt>
                      <c:pt idx="878">
                        <c:v>80.106780000000001</c:v>
                      </c:pt>
                      <c:pt idx="879">
                        <c:v>80.220799999999997</c:v>
                      </c:pt>
                      <c:pt idx="880">
                        <c:v>80.384709999999998</c:v>
                      </c:pt>
                      <c:pt idx="881">
                        <c:v>80.527820000000006</c:v>
                      </c:pt>
                      <c:pt idx="882">
                        <c:v>80.603189999999998</c:v>
                      </c:pt>
                      <c:pt idx="883">
                        <c:v>80.74091</c:v>
                      </c:pt>
                      <c:pt idx="884">
                        <c:v>80.877560000000003</c:v>
                      </c:pt>
                      <c:pt idx="885">
                        <c:v>80.98142</c:v>
                      </c:pt>
                      <c:pt idx="886">
                        <c:v>81.159850000000006</c:v>
                      </c:pt>
                      <c:pt idx="887">
                        <c:v>81.224869999999996</c:v>
                      </c:pt>
                      <c:pt idx="888">
                        <c:v>81.362409999999997</c:v>
                      </c:pt>
                      <c:pt idx="889">
                        <c:v>81.491460000000004</c:v>
                      </c:pt>
                      <c:pt idx="890">
                        <c:v>81.651939999999996</c:v>
                      </c:pt>
                      <c:pt idx="891">
                        <c:v>81.807910000000007</c:v>
                      </c:pt>
                      <c:pt idx="892">
                        <c:v>81.904719999999998</c:v>
                      </c:pt>
                      <c:pt idx="893">
                        <c:v>81.979770000000002</c:v>
                      </c:pt>
                      <c:pt idx="894">
                        <c:v>82.129199999999997</c:v>
                      </c:pt>
                      <c:pt idx="895">
                        <c:v>82.221329999999995</c:v>
                      </c:pt>
                      <c:pt idx="896">
                        <c:v>82.383210000000005</c:v>
                      </c:pt>
                      <c:pt idx="897">
                        <c:v>82.482489999999999</c:v>
                      </c:pt>
                      <c:pt idx="898">
                        <c:v>82.666290000000004</c:v>
                      </c:pt>
                      <c:pt idx="899">
                        <c:v>82.760999999999996</c:v>
                      </c:pt>
                      <c:pt idx="900">
                        <c:v>82.861270000000005</c:v>
                      </c:pt>
                      <c:pt idx="901">
                        <c:v>82.979190000000003</c:v>
                      </c:pt>
                      <c:pt idx="902">
                        <c:v>83.118430000000004</c:v>
                      </c:pt>
                      <c:pt idx="903">
                        <c:v>83.247100000000003</c:v>
                      </c:pt>
                      <c:pt idx="904">
                        <c:v>83.374930000000006</c:v>
                      </c:pt>
                      <c:pt idx="905">
                        <c:v>83.515469999999993</c:v>
                      </c:pt>
                      <c:pt idx="906">
                        <c:v>83.633309999999994</c:v>
                      </c:pt>
                      <c:pt idx="907">
                        <c:v>83.751249999999999</c:v>
                      </c:pt>
                      <c:pt idx="908">
                        <c:v>83.845200000000006</c:v>
                      </c:pt>
                      <c:pt idx="909">
                        <c:v>83.997200000000007</c:v>
                      </c:pt>
                      <c:pt idx="910">
                        <c:v>84.119079999999997</c:v>
                      </c:pt>
                      <c:pt idx="911">
                        <c:v>84.23527</c:v>
                      </c:pt>
                      <c:pt idx="912">
                        <c:v>84.350999999999999</c:v>
                      </c:pt>
                      <c:pt idx="913">
                        <c:v>84.456919999999997</c:v>
                      </c:pt>
                      <c:pt idx="914">
                        <c:v>84.582359999999994</c:v>
                      </c:pt>
                      <c:pt idx="915">
                        <c:v>84.757729999999995</c:v>
                      </c:pt>
                      <c:pt idx="916">
                        <c:v>84.850650000000002</c:v>
                      </c:pt>
                      <c:pt idx="917">
                        <c:v>84.979789999999994</c:v>
                      </c:pt>
                      <c:pt idx="918">
                        <c:v>85.109880000000004</c:v>
                      </c:pt>
                      <c:pt idx="919">
                        <c:v>85.25067</c:v>
                      </c:pt>
                      <c:pt idx="920">
                        <c:v>85.406360000000006</c:v>
                      </c:pt>
                      <c:pt idx="921">
                        <c:v>85.488929999999996</c:v>
                      </c:pt>
                      <c:pt idx="922">
                        <c:v>85.642970000000005</c:v>
                      </c:pt>
                      <c:pt idx="923">
                        <c:v>85.728489999999994</c:v>
                      </c:pt>
                      <c:pt idx="924">
                        <c:v>85.895340000000004</c:v>
                      </c:pt>
                      <c:pt idx="925">
                        <c:v>86.007559999999998</c:v>
                      </c:pt>
                      <c:pt idx="926">
                        <c:v>86.119820000000004</c:v>
                      </c:pt>
                      <c:pt idx="927">
                        <c:v>86.226010000000002</c:v>
                      </c:pt>
                      <c:pt idx="928">
                        <c:v>86.366579999999999</c:v>
                      </c:pt>
                      <c:pt idx="929">
                        <c:v>86.461870000000005</c:v>
                      </c:pt>
                      <c:pt idx="930">
                        <c:v>86.590860000000006</c:v>
                      </c:pt>
                      <c:pt idx="931">
                        <c:v>86.748930000000001</c:v>
                      </c:pt>
                      <c:pt idx="932">
                        <c:v>86.895099999999999</c:v>
                      </c:pt>
                      <c:pt idx="933">
                        <c:v>86.975149999999999</c:v>
                      </c:pt>
                      <c:pt idx="934">
                        <c:v>87.083179999999999</c:v>
                      </c:pt>
                      <c:pt idx="935">
                        <c:v>87.232399999999998</c:v>
                      </c:pt>
                      <c:pt idx="936">
                        <c:v>87.425830000000005</c:v>
                      </c:pt>
                      <c:pt idx="937">
                        <c:v>87.521029999999996</c:v>
                      </c:pt>
                      <c:pt idx="938">
                        <c:v>87.619560000000007</c:v>
                      </c:pt>
                      <c:pt idx="939">
                        <c:v>87.75882</c:v>
                      </c:pt>
                      <c:pt idx="940">
                        <c:v>87.887709999999998</c:v>
                      </c:pt>
                      <c:pt idx="941">
                        <c:v>88.010769999999994</c:v>
                      </c:pt>
                      <c:pt idx="942">
                        <c:v>88.155889999999999</c:v>
                      </c:pt>
                      <c:pt idx="943">
                        <c:v>88.232399999999998</c:v>
                      </c:pt>
                      <c:pt idx="944">
                        <c:v>88.341309999999993</c:v>
                      </c:pt>
                      <c:pt idx="945">
                        <c:v>88.510739999999998</c:v>
                      </c:pt>
                      <c:pt idx="946">
                        <c:v>88.615189999999998</c:v>
                      </c:pt>
                      <c:pt idx="947">
                        <c:v>88.733980000000003</c:v>
                      </c:pt>
                      <c:pt idx="948">
                        <c:v>88.882819999999995</c:v>
                      </c:pt>
                      <c:pt idx="949">
                        <c:v>89.017359999999996</c:v>
                      </c:pt>
                      <c:pt idx="950">
                        <c:v>89.116069999999993</c:v>
                      </c:pt>
                      <c:pt idx="951">
                        <c:v>89.249650000000003</c:v>
                      </c:pt>
                      <c:pt idx="952">
                        <c:v>89.49888</c:v>
                      </c:pt>
                      <c:pt idx="953">
                        <c:v>89.550160000000005</c:v>
                      </c:pt>
                      <c:pt idx="954">
                        <c:v>89.643519999999995</c:v>
                      </c:pt>
                      <c:pt idx="955">
                        <c:v>89.751099999999994</c:v>
                      </c:pt>
                      <c:pt idx="956">
                        <c:v>89.858239999999995</c:v>
                      </c:pt>
                      <c:pt idx="957">
                        <c:v>90.008390000000006</c:v>
                      </c:pt>
                      <c:pt idx="958">
                        <c:v>90.137200000000007</c:v>
                      </c:pt>
                      <c:pt idx="959">
                        <c:v>90.28998</c:v>
                      </c:pt>
                      <c:pt idx="960">
                        <c:v>90.352239999999995</c:v>
                      </c:pt>
                      <c:pt idx="961">
                        <c:v>90.511300000000006</c:v>
                      </c:pt>
                      <c:pt idx="962">
                        <c:v>90.618319999999997</c:v>
                      </c:pt>
                      <c:pt idx="963">
                        <c:v>90.729789999999994</c:v>
                      </c:pt>
                      <c:pt idx="964">
                        <c:v>90.853489999999994</c:v>
                      </c:pt>
                      <c:pt idx="965">
                        <c:v>91.010869999999997</c:v>
                      </c:pt>
                      <c:pt idx="966">
                        <c:v>91.148920000000004</c:v>
                      </c:pt>
                      <c:pt idx="967">
                        <c:v>91.231660000000005</c:v>
                      </c:pt>
                      <c:pt idx="968">
                        <c:v>91.363159999999993</c:v>
                      </c:pt>
                      <c:pt idx="969">
                        <c:v>91.465299999999999</c:v>
                      </c:pt>
                      <c:pt idx="970">
                        <c:v>91.617230000000006</c:v>
                      </c:pt>
                      <c:pt idx="971">
                        <c:v>91.732699999999994</c:v>
                      </c:pt>
                      <c:pt idx="972">
                        <c:v>91.82208</c:v>
                      </c:pt>
                      <c:pt idx="973">
                        <c:v>91.967590000000001</c:v>
                      </c:pt>
                      <c:pt idx="974">
                        <c:v>92.136120000000005</c:v>
                      </c:pt>
                      <c:pt idx="975">
                        <c:v>92.255719999999997</c:v>
                      </c:pt>
                      <c:pt idx="976">
                        <c:v>92.395340000000004</c:v>
                      </c:pt>
                      <c:pt idx="977">
                        <c:v>92.567989999999995</c:v>
                      </c:pt>
                      <c:pt idx="978">
                        <c:v>92.671300000000002</c:v>
                      </c:pt>
                      <c:pt idx="979">
                        <c:v>92.810850000000002</c:v>
                      </c:pt>
                      <c:pt idx="980">
                        <c:v>92.892610000000005</c:v>
                      </c:pt>
                      <c:pt idx="981">
                        <c:v>93.001519999999999</c:v>
                      </c:pt>
                      <c:pt idx="982">
                        <c:v>93.099360000000004</c:v>
                      </c:pt>
                      <c:pt idx="983">
                        <c:v>93.26482</c:v>
                      </c:pt>
                      <c:pt idx="984">
                        <c:v>93.394300000000001</c:v>
                      </c:pt>
                      <c:pt idx="985">
                        <c:v>93.469340000000003</c:v>
                      </c:pt>
                      <c:pt idx="986">
                        <c:v>93.604060000000004</c:v>
                      </c:pt>
                      <c:pt idx="987">
                        <c:v>93.72475</c:v>
                      </c:pt>
                      <c:pt idx="988">
                        <c:v>93.823509999999999</c:v>
                      </c:pt>
                      <c:pt idx="989">
                        <c:v>93.963570000000004</c:v>
                      </c:pt>
                      <c:pt idx="990">
                        <c:v>94.102490000000003</c:v>
                      </c:pt>
                      <c:pt idx="991">
                        <c:v>94.240579999999994</c:v>
                      </c:pt>
                      <c:pt idx="992">
                        <c:v>94.384969999999996</c:v>
                      </c:pt>
                      <c:pt idx="993">
                        <c:v>94.512720000000002</c:v>
                      </c:pt>
                      <c:pt idx="994">
                        <c:v>94.579849999999993</c:v>
                      </c:pt>
                      <c:pt idx="995">
                        <c:v>94.739329999999995</c:v>
                      </c:pt>
                      <c:pt idx="996">
                        <c:v>94.872290000000007</c:v>
                      </c:pt>
                      <c:pt idx="997">
                        <c:v>95.002260000000007</c:v>
                      </c:pt>
                      <c:pt idx="998">
                        <c:v>95.10745</c:v>
                      </c:pt>
                      <c:pt idx="999">
                        <c:v>95.239199999999997</c:v>
                      </c:pt>
                      <c:pt idx="1000">
                        <c:v>95.386279999999999</c:v>
                      </c:pt>
                      <c:pt idx="1001">
                        <c:v>95.495090000000005</c:v>
                      </c:pt>
                      <c:pt idx="1002">
                        <c:v>95.590689999999995</c:v>
                      </c:pt>
                      <c:pt idx="1003">
                        <c:v>95.73545</c:v>
                      </c:pt>
                      <c:pt idx="1004">
                        <c:v>95.889769999999999</c:v>
                      </c:pt>
                      <c:pt idx="1005">
                        <c:v>95.977040000000002</c:v>
                      </c:pt>
                      <c:pt idx="1006">
                        <c:v>96.094809999999995</c:v>
                      </c:pt>
                      <c:pt idx="1007">
                        <c:v>96.264430000000004</c:v>
                      </c:pt>
                      <c:pt idx="1008">
                        <c:v>96.410330000000002</c:v>
                      </c:pt>
                      <c:pt idx="1009">
                        <c:v>96.499709999999993</c:v>
                      </c:pt>
                      <c:pt idx="1010">
                        <c:v>96.612290000000002</c:v>
                      </c:pt>
                      <c:pt idx="1011">
                        <c:v>96.712149999999994</c:v>
                      </c:pt>
                      <c:pt idx="1012">
                        <c:v>96.858890000000002</c:v>
                      </c:pt>
                      <c:pt idx="1013">
                        <c:v>97.126570000000001</c:v>
                      </c:pt>
                      <c:pt idx="1014">
                        <c:v>97.108969999999999</c:v>
                      </c:pt>
                      <c:pt idx="1015">
                        <c:v>97.240160000000003</c:v>
                      </c:pt>
                      <c:pt idx="1016">
                        <c:v>97.378540000000001</c:v>
                      </c:pt>
                      <c:pt idx="1017">
                        <c:v>97.482960000000006</c:v>
                      </c:pt>
                      <c:pt idx="1018">
                        <c:v>97.607990000000001</c:v>
                      </c:pt>
                      <c:pt idx="1019">
                        <c:v>97.741519999999994</c:v>
                      </c:pt>
                      <c:pt idx="1020">
                        <c:v>97.80395</c:v>
                      </c:pt>
                      <c:pt idx="1021">
                        <c:v>97.999499999999998</c:v>
                      </c:pt>
                      <c:pt idx="1022">
                        <c:v>98.074780000000004</c:v>
                      </c:pt>
                      <c:pt idx="1023">
                        <c:v>98.205870000000004</c:v>
                      </c:pt>
                      <c:pt idx="1024">
                        <c:v>98.338579999999993</c:v>
                      </c:pt>
                      <c:pt idx="1025">
                        <c:v>98.486180000000004</c:v>
                      </c:pt>
                      <c:pt idx="1026">
                        <c:v>98.592489999999998</c:v>
                      </c:pt>
                      <c:pt idx="1027">
                        <c:v>98.715429999999998</c:v>
                      </c:pt>
                      <c:pt idx="1028">
                        <c:v>98.858639999999994</c:v>
                      </c:pt>
                      <c:pt idx="1029">
                        <c:v>99.034520000000001</c:v>
                      </c:pt>
                      <c:pt idx="1030">
                        <c:v>99.111549999999994</c:v>
                      </c:pt>
                      <c:pt idx="1031">
                        <c:v>99.249899999999997</c:v>
                      </c:pt>
                      <c:pt idx="1032">
                        <c:v>99.340810000000005</c:v>
                      </c:pt>
                      <c:pt idx="1033">
                        <c:v>99.510689999999997</c:v>
                      </c:pt>
                      <c:pt idx="1034">
                        <c:v>99.628200000000007</c:v>
                      </c:pt>
                      <c:pt idx="1035">
                        <c:v>99.72551</c:v>
                      </c:pt>
                      <c:pt idx="1036">
                        <c:v>99.863889999999998</c:v>
                      </c:pt>
                      <c:pt idx="1037">
                        <c:v>99.988140000000001</c:v>
                      </c:pt>
                      <c:pt idx="1038">
                        <c:v>100.14098</c:v>
                      </c:pt>
                      <c:pt idx="1039">
                        <c:v>100.23005000000001</c:v>
                      </c:pt>
                      <c:pt idx="1040">
                        <c:v>100.35809999999999</c:v>
                      </c:pt>
                      <c:pt idx="1041">
                        <c:v>100.47311000000001</c:v>
                      </c:pt>
                      <c:pt idx="1042">
                        <c:v>100.64494999999999</c:v>
                      </c:pt>
                      <c:pt idx="1043">
                        <c:v>100.72302999999999</c:v>
                      </c:pt>
                      <c:pt idx="1044">
                        <c:v>100.83909</c:v>
                      </c:pt>
                      <c:pt idx="1045">
                        <c:v>100.97872</c:v>
                      </c:pt>
                      <c:pt idx="1046">
                        <c:v>101.15398</c:v>
                      </c:pt>
                      <c:pt idx="1047">
                        <c:v>101.23341000000001</c:v>
                      </c:pt>
                      <c:pt idx="1048">
                        <c:v>101.36660999999999</c:v>
                      </c:pt>
                      <c:pt idx="1049">
                        <c:v>101.47752</c:v>
                      </c:pt>
                      <c:pt idx="1050">
                        <c:v>101.62739000000001</c:v>
                      </c:pt>
                      <c:pt idx="1051">
                        <c:v>101.74809</c:v>
                      </c:pt>
                      <c:pt idx="1052">
                        <c:v>101.83732999999999</c:v>
                      </c:pt>
                      <c:pt idx="1053">
                        <c:v>101.98229000000001</c:v>
                      </c:pt>
                      <c:pt idx="1054">
                        <c:v>102.14227</c:v>
                      </c:pt>
                      <c:pt idx="1055">
                        <c:v>102.24816</c:v>
                      </c:pt>
                      <c:pt idx="1056">
                        <c:v>102.39044</c:v>
                      </c:pt>
                      <c:pt idx="1057">
                        <c:v>102.52658</c:v>
                      </c:pt>
                      <c:pt idx="1058">
                        <c:v>102.66182000000001</c:v>
                      </c:pt>
                      <c:pt idx="1059">
                        <c:v>102.76228999999999</c:v>
                      </c:pt>
                      <c:pt idx="1060">
                        <c:v>102.8927</c:v>
                      </c:pt>
                      <c:pt idx="1061">
                        <c:v>102.99753</c:v>
                      </c:pt>
                      <c:pt idx="1062">
                        <c:v>103.11109999999999</c:v>
                      </c:pt>
                      <c:pt idx="1063">
                        <c:v>103.25442</c:v>
                      </c:pt>
                      <c:pt idx="1064">
                        <c:v>103.36297</c:v>
                      </c:pt>
                      <c:pt idx="1065">
                        <c:v>103.52042</c:v>
                      </c:pt>
                      <c:pt idx="1066">
                        <c:v>103.63086</c:v>
                      </c:pt>
                      <c:pt idx="1067">
                        <c:v>103.77476</c:v>
                      </c:pt>
                      <c:pt idx="1068">
                        <c:v>103.87674</c:v>
                      </c:pt>
                      <c:pt idx="1069">
                        <c:v>104.02929</c:v>
                      </c:pt>
                      <c:pt idx="1070">
                        <c:v>104.14069000000001</c:v>
                      </c:pt>
                      <c:pt idx="1071">
                        <c:v>104.27213</c:v>
                      </c:pt>
                      <c:pt idx="1072">
                        <c:v>104.41319</c:v>
                      </c:pt>
                      <c:pt idx="1073">
                        <c:v>104.51888</c:v>
                      </c:pt>
                      <c:pt idx="1074">
                        <c:v>104.73881</c:v>
                      </c:pt>
                      <c:pt idx="1075">
                        <c:v>104.78145000000001</c:v>
                      </c:pt>
                      <c:pt idx="1076">
                        <c:v>104.88202</c:v>
                      </c:pt>
                      <c:pt idx="1077">
                        <c:v>105.02315</c:v>
                      </c:pt>
                      <c:pt idx="1078">
                        <c:v>105.1478</c:v>
                      </c:pt>
                      <c:pt idx="1079">
                        <c:v>105.30046</c:v>
                      </c:pt>
                      <c:pt idx="1080">
                        <c:v>105.40371</c:v>
                      </c:pt>
                      <c:pt idx="1081">
                        <c:v>105.52719</c:v>
                      </c:pt>
                      <c:pt idx="1082">
                        <c:v>105.64345</c:v>
                      </c:pt>
                      <c:pt idx="1083">
                        <c:v>105.76562</c:v>
                      </c:pt>
                      <c:pt idx="1084">
                        <c:v>105.90795</c:v>
                      </c:pt>
                      <c:pt idx="1085">
                        <c:v>106.00109</c:v>
                      </c:pt>
                      <c:pt idx="1086">
                        <c:v>106.13106000000001</c:v>
                      </c:pt>
                      <c:pt idx="1087">
                        <c:v>106.24594999999999</c:v>
                      </c:pt>
                      <c:pt idx="1088">
                        <c:v>106.38549999999999</c:v>
                      </c:pt>
                      <c:pt idx="1089">
                        <c:v>106.49229</c:v>
                      </c:pt>
                      <c:pt idx="1090">
                        <c:v>106.59945</c:v>
                      </c:pt>
                      <c:pt idx="1091">
                        <c:v>106.77849999999999</c:v>
                      </c:pt>
                      <c:pt idx="1092">
                        <c:v>106.87499</c:v>
                      </c:pt>
                      <c:pt idx="1093">
                        <c:v>107.01482</c:v>
                      </c:pt>
                      <c:pt idx="1094">
                        <c:v>107.05213000000001</c:v>
                      </c:pt>
                      <c:pt idx="1095">
                        <c:v>107.19255</c:v>
                      </c:pt>
                      <c:pt idx="1096">
                        <c:v>107.32525</c:v>
                      </c:pt>
                      <c:pt idx="1097">
                        <c:v>107.48481</c:v>
                      </c:pt>
                      <c:pt idx="1098">
                        <c:v>107.58076</c:v>
                      </c:pt>
                      <c:pt idx="1099">
                        <c:v>107.69606</c:v>
                      </c:pt>
                      <c:pt idx="1100">
                        <c:v>107.84939</c:v>
                      </c:pt>
                      <c:pt idx="1101">
                        <c:v>107.96099</c:v>
                      </c:pt>
                      <c:pt idx="1102">
                        <c:v>108.09148</c:v>
                      </c:pt>
                      <c:pt idx="1103">
                        <c:v>108.19677</c:v>
                      </c:pt>
                      <c:pt idx="1104">
                        <c:v>108.33953</c:v>
                      </c:pt>
                      <c:pt idx="1105">
                        <c:v>108.5166</c:v>
                      </c:pt>
                      <c:pt idx="1106">
                        <c:v>108.63916999999999</c:v>
                      </c:pt>
                      <c:pt idx="1107">
                        <c:v>108.72565</c:v>
                      </c:pt>
                      <c:pt idx="1108">
                        <c:v>108.86667</c:v>
                      </c:pt>
                      <c:pt idx="1109">
                        <c:v>108.99375000000001</c:v>
                      </c:pt>
                      <c:pt idx="1110">
                        <c:v>109.11174</c:v>
                      </c:pt>
                      <c:pt idx="1111">
                        <c:v>109.26421000000001</c:v>
                      </c:pt>
                      <c:pt idx="1112">
                        <c:v>109.34645</c:v>
                      </c:pt>
                      <c:pt idx="1113">
                        <c:v>109.46021</c:v>
                      </c:pt>
                      <c:pt idx="1114">
                        <c:v>109.62383</c:v>
                      </c:pt>
                      <c:pt idx="1115">
                        <c:v>109.71567</c:v>
                      </c:pt>
                      <c:pt idx="1116">
                        <c:v>109.84730999999999</c:v>
                      </c:pt>
                      <c:pt idx="1117">
                        <c:v>109.99209999999999</c:v>
                      </c:pt>
                      <c:pt idx="1118">
                        <c:v>110.15275</c:v>
                      </c:pt>
                      <c:pt idx="1119">
                        <c:v>110.22042999999999</c:v>
                      </c:pt>
                      <c:pt idx="1120">
                        <c:v>110.33605</c:v>
                      </c:pt>
                      <c:pt idx="1121">
                        <c:v>110.49899000000001</c:v>
                      </c:pt>
                      <c:pt idx="1122">
                        <c:v>110.634</c:v>
                      </c:pt>
                      <c:pt idx="1123">
                        <c:v>110.74133</c:v>
                      </c:pt>
                      <c:pt idx="1124">
                        <c:v>110.83893</c:v>
                      </c:pt>
                      <c:pt idx="1125">
                        <c:v>111.0076</c:v>
                      </c:pt>
                      <c:pt idx="1126">
                        <c:v>111.14676</c:v>
                      </c:pt>
                      <c:pt idx="1127">
                        <c:v>111.2298</c:v>
                      </c:pt>
                      <c:pt idx="1128">
                        <c:v>111.3652</c:v>
                      </c:pt>
                      <c:pt idx="1129">
                        <c:v>111.48260999999999</c:v>
                      </c:pt>
                      <c:pt idx="1130">
                        <c:v>111.64015999999999</c:v>
                      </c:pt>
                      <c:pt idx="1131">
                        <c:v>111.72469</c:v>
                      </c:pt>
                      <c:pt idx="1132">
                        <c:v>111.83477999999999</c:v>
                      </c:pt>
                      <c:pt idx="1133">
                        <c:v>111.98249</c:v>
                      </c:pt>
                      <c:pt idx="1134">
                        <c:v>112.17762999999999</c:v>
                      </c:pt>
                      <c:pt idx="1135">
                        <c:v>112.31415</c:v>
                      </c:pt>
                      <c:pt idx="1136">
                        <c:v>112.33468000000001</c:v>
                      </c:pt>
                      <c:pt idx="1137">
                        <c:v>112.48090999999999</c:v>
                      </c:pt>
                      <c:pt idx="1138">
                        <c:v>112.58790999999999</c:v>
                      </c:pt>
                      <c:pt idx="1139">
                        <c:v>112.75842</c:v>
                      </c:pt>
                      <c:pt idx="1140">
                        <c:v>112.85892</c:v>
                      </c:pt>
                      <c:pt idx="1141">
                        <c:v>113.00229</c:v>
                      </c:pt>
                      <c:pt idx="1142">
                        <c:v>113.11318</c:v>
                      </c:pt>
                      <c:pt idx="1143">
                        <c:v>113.2731</c:v>
                      </c:pt>
                      <c:pt idx="1144">
                        <c:v>113.34238999999999</c:v>
                      </c:pt>
                      <c:pt idx="1145">
                        <c:v>113.47711</c:v>
                      </c:pt>
                      <c:pt idx="1146">
                        <c:v>113.63006</c:v>
                      </c:pt>
                      <c:pt idx="1147">
                        <c:v>113.76697</c:v>
                      </c:pt>
                      <c:pt idx="1148">
                        <c:v>113.91413</c:v>
                      </c:pt>
                      <c:pt idx="1149">
                        <c:v>113.9935</c:v>
                      </c:pt>
                      <c:pt idx="1150">
                        <c:v>114.14995999999999</c:v>
                      </c:pt>
                      <c:pt idx="1151">
                        <c:v>114.27647</c:v>
                      </c:pt>
                      <c:pt idx="1152">
                        <c:v>114.39148</c:v>
                      </c:pt>
                      <c:pt idx="1153">
                        <c:v>114.50462</c:v>
                      </c:pt>
                      <c:pt idx="1154">
                        <c:v>114.60025</c:v>
                      </c:pt>
                      <c:pt idx="1155">
                        <c:v>114.74242</c:v>
                      </c:pt>
                      <c:pt idx="1156">
                        <c:v>114.84135000000001</c:v>
                      </c:pt>
                      <c:pt idx="1157">
                        <c:v>114.99842</c:v>
                      </c:pt>
                      <c:pt idx="1158">
                        <c:v>115.10525</c:v>
                      </c:pt>
                      <c:pt idx="1159">
                        <c:v>115.22609</c:v>
                      </c:pt>
                      <c:pt idx="1160">
                        <c:v>115.36763999999999</c:v>
                      </c:pt>
                      <c:pt idx="1161">
                        <c:v>115.47467</c:v>
                      </c:pt>
                      <c:pt idx="1162">
                        <c:v>115.56735</c:v>
                      </c:pt>
                      <c:pt idx="1163">
                        <c:v>115.72883</c:v>
                      </c:pt>
                      <c:pt idx="1164">
                        <c:v>115.86378000000001</c:v>
                      </c:pt>
                      <c:pt idx="1165">
                        <c:v>115.98459</c:v>
                      </c:pt>
                      <c:pt idx="1166">
                        <c:v>116.11954</c:v>
                      </c:pt>
                      <c:pt idx="1167">
                        <c:v>116.2092</c:v>
                      </c:pt>
                      <c:pt idx="1168">
                        <c:v>116.33848999999999</c:v>
                      </c:pt>
                      <c:pt idx="1169">
                        <c:v>116.5194</c:v>
                      </c:pt>
                      <c:pt idx="1170">
                        <c:v>116.63333</c:v>
                      </c:pt>
                      <c:pt idx="1171">
                        <c:v>116.73063999999999</c:v>
                      </c:pt>
                      <c:pt idx="1172">
                        <c:v>116.87837</c:v>
                      </c:pt>
                      <c:pt idx="1173">
                        <c:v>117.00783</c:v>
                      </c:pt>
                      <c:pt idx="1174">
                        <c:v>117.11959</c:v>
                      </c:pt>
                      <c:pt idx="1175">
                        <c:v>117.23451</c:v>
                      </c:pt>
                      <c:pt idx="1176">
                        <c:v>117.37284</c:v>
                      </c:pt>
                      <c:pt idx="1177">
                        <c:v>117.49704</c:v>
                      </c:pt>
                      <c:pt idx="1178">
                        <c:v>117.60448</c:v>
                      </c:pt>
                      <c:pt idx="1179">
                        <c:v>117.74117</c:v>
                      </c:pt>
                      <c:pt idx="1180">
                        <c:v>117.84802999999999</c:v>
                      </c:pt>
                      <c:pt idx="1181">
                        <c:v>117.99108</c:v>
                      </c:pt>
                      <c:pt idx="1182">
                        <c:v>118.11453</c:v>
                      </c:pt>
                      <c:pt idx="1183">
                        <c:v>118.20963999999999</c:v>
                      </c:pt>
                      <c:pt idx="1184">
                        <c:v>118.33683000000001</c:v>
                      </c:pt>
                      <c:pt idx="1185">
                        <c:v>118.47284999999999</c:v>
                      </c:pt>
                      <c:pt idx="1186">
                        <c:v>118.62828</c:v>
                      </c:pt>
                      <c:pt idx="1187">
                        <c:v>118.75754000000001</c:v>
                      </c:pt>
                      <c:pt idx="1188">
                        <c:v>118.85804</c:v>
                      </c:pt>
                      <c:pt idx="1189">
                        <c:v>118.99948999999999</c:v>
                      </c:pt>
                      <c:pt idx="1190">
                        <c:v>119.14884000000001</c:v>
                      </c:pt>
                      <c:pt idx="1191">
                        <c:v>119.2694</c:v>
                      </c:pt>
                      <c:pt idx="1192">
                        <c:v>119.37761999999999</c:v>
                      </c:pt>
                      <c:pt idx="1193">
                        <c:v>119.50472000000001</c:v>
                      </c:pt>
                      <c:pt idx="1194">
                        <c:v>119.64708</c:v>
                      </c:pt>
                      <c:pt idx="1195">
                        <c:v>119.81971</c:v>
                      </c:pt>
                      <c:pt idx="1196">
                        <c:v>119.91095</c:v>
                      </c:pt>
                      <c:pt idx="1197">
                        <c:v>119.97506</c:v>
                      </c:pt>
                      <c:pt idx="1198">
                        <c:v>120.12602</c:v>
                      </c:pt>
                      <c:pt idx="1199">
                        <c:v>120.22132999999999</c:v>
                      </c:pt>
                      <c:pt idx="1200">
                        <c:v>120.34911</c:v>
                      </c:pt>
                      <c:pt idx="1201">
                        <c:v>120.49034</c:v>
                      </c:pt>
                      <c:pt idx="1202">
                        <c:v>120.63436</c:v>
                      </c:pt>
                      <c:pt idx="1203">
                        <c:v>120.74771</c:v>
                      </c:pt>
                      <c:pt idx="1204">
                        <c:v>120.83132999999999</c:v>
                      </c:pt>
                      <c:pt idx="1205">
                        <c:v>121.00779</c:v>
                      </c:pt>
                      <c:pt idx="1206">
                        <c:v>121.10527</c:v>
                      </c:pt>
                      <c:pt idx="1207">
                        <c:v>121.24683</c:v>
                      </c:pt>
                      <c:pt idx="1208">
                        <c:v>121.35791999999999</c:v>
                      </c:pt>
                      <c:pt idx="1209">
                        <c:v>121.46341</c:v>
                      </c:pt>
                      <c:pt idx="1210">
                        <c:v>121.60012999999999</c:v>
                      </c:pt>
                      <c:pt idx="1211">
                        <c:v>121.74144</c:v>
                      </c:pt>
                      <c:pt idx="1212">
                        <c:v>121.86829</c:v>
                      </c:pt>
                      <c:pt idx="1213">
                        <c:v>121.98125</c:v>
                      </c:pt>
                      <c:pt idx="1214">
                        <c:v>122.1048</c:v>
                      </c:pt>
                      <c:pt idx="1215">
                        <c:v>122.2531</c:v>
                      </c:pt>
                      <c:pt idx="1216">
                        <c:v>122.37092</c:v>
                      </c:pt>
                      <c:pt idx="1217">
                        <c:v>122.46664</c:v>
                      </c:pt>
                      <c:pt idx="1218">
                        <c:v>122.60850000000001</c:v>
                      </c:pt>
                      <c:pt idx="1219">
                        <c:v>122.74717</c:v>
                      </c:pt>
                      <c:pt idx="1220">
                        <c:v>122.84156</c:v>
                      </c:pt>
                      <c:pt idx="1221">
                        <c:v>123.00834</c:v>
                      </c:pt>
                      <c:pt idx="1222">
                        <c:v>123.12551999999999</c:v>
                      </c:pt>
                      <c:pt idx="1223">
                        <c:v>123.22619</c:v>
                      </c:pt>
                      <c:pt idx="1224">
                        <c:v>123.38242</c:v>
                      </c:pt>
                      <c:pt idx="1225">
                        <c:v>123.46671000000001</c:v>
                      </c:pt>
                      <c:pt idx="1226">
                        <c:v>123.59862</c:v>
                      </c:pt>
                      <c:pt idx="1227">
                        <c:v>123.73096</c:v>
                      </c:pt>
                      <c:pt idx="1228">
                        <c:v>123.91395</c:v>
                      </c:pt>
                      <c:pt idx="1229">
                        <c:v>124.04430000000001</c:v>
                      </c:pt>
                      <c:pt idx="1230">
                        <c:v>124.11895</c:v>
                      </c:pt>
                      <c:pt idx="1231">
                        <c:v>124.24151999999999</c:v>
                      </c:pt>
                      <c:pt idx="1232">
                        <c:v>124.37079</c:v>
                      </c:pt>
                      <c:pt idx="1233">
                        <c:v>124.50996000000001</c:v>
                      </c:pt>
                      <c:pt idx="1234">
                        <c:v>124.60059</c:v>
                      </c:pt>
                      <c:pt idx="1235">
                        <c:v>124.72119000000001</c:v>
                      </c:pt>
                      <c:pt idx="1236">
                        <c:v>124.87331</c:v>
                      </c:pt>
                      <c:pt idx="1237">
                        <c:v>125.00037</c:v>
                      </c:pt>
                      <c:pt idx="1238">
                        <c:v>125.09335</c:v>
                      </c:pt>
                      <c:pt idx="1239">
                        <c:v>125.24377</c:v>
                      </c:pt>
                      <c:pt idx="1240">
                        <c:v>125.37286</c:v>
                      </c:pt>
                      <c:pt idx="1241">
                        <c:v>125.52704</c:v>
                      </c:pt>
                      <c:pt idx="1242">
                        <c:v>125.64008</c:v>
                      </c:pt>
                      <c:pt idx="1243">
                        <c:v>125.77533</c:v>
                      </c:pt>
                      <c:pt idx="1244">
                        <c:v>125.86287</c:v>
                      </c:pt>
                      <c:pt idx="1245">
                        <c:v>126.00564</c:v>
                      </c:pt>
                      <c:pt idx="1246">
                        <c:v>126.14176999999999</c:v>
                      </c:pt>
                      <c:pt idx="1247">
                        <c:v>126.21832000000001</c:v>
                      </c:pt>
                      <c:pt idx="1248">
                        <c:v>126.31395000000001</c:v>
                      </c:pt>
                      <c:pt idx="1249">
                        <c:v>126.51124</c:v>
                      </c:pt>
                      <c:pt idx="1250">
                        <c:v>126.60787000000001</c:v>
                      </c:pt>
                      <c:pt idx="1251">
                        <c:v>126.72866</c:v>
                      </c:pt>
                      <c:pt idx="1252">
                        <c:v>126.85957000000001</c:v>
                      </c:pt>
                      <c:pt idx="1253">
                        <c:v>127.03309</c:v>
                      </c:pt>
                      <c:pt idx="1254">
                        <c:v>127.11729</c:v>
                      </c:pt>
                      <c:pt idx="1255">
                        <c:v>127.26114</c:v>
                      </c:pt>
                      <c:pt idx="1256">
                        <c:v>127.48819</c:v>
                      </c:pt>
                      <c:pt idx="1257">
                        <c:v>127.49764999999999</c:v>
                      </c:pt>
                      <c:pt idx="1258">
                        <c:v>127.60484</c:v>
                      </c:pt>
                      <c:pt idx="1259">
                        <c:v>127.70715</c:v>
                      </c:pt>
                      <c:pt idx="1260">
                        <c:v>127.85926000000001</c:v>
                      </c:pt>
                      <c:pt idx="1261">
                        <c:v>127.96434000000001</c:v>
                      </c:pt>
                      <c:pt idx="1262">
                        <c:v>128.12305000000001</c:v>
                      </c:pt>
                      <c:pt idx="1263">
                        <c:v>128.25561999999999</c:v>
                      </c:pt>
                      <c:pt idx="1264">
                        <c:v>128.36575999999999</c:v>
                      </c:pt>
                      <c:pt idx="1265">
                        <c:v>128.47740999999999</c:v>
                      </c:pt>
                      <c:pt idx="1266">
                        <c:v>128.64877999999999</c:v>
                      </c:pt>
                      <c:pt idx="1267">
                        <c:v>128.73739</c:v>
                      </c:pt>
                      <c:pt idx="1268">
                        <c:v>128.8758</c:v>
                      </c:pt>
                      <c:pt idx="1269">
                        <c:v>128.98543000000001</c:v>
                      </c:pt>
                      <c:pt idx="1270">
                        <c:v>129.13140999999999</c:v>
                      </c:pt>
                      <c:pt idx="1271">
                        <c:v>129.20187000000001</c:v>
                      </c:pt>
                      <c:pt idx="1272">
                        <c:v>129.34934999999999</c:v>
                      </c:pt>
                      <c:pt idx="1273">
                        <c:v>129.45805999999999</c:v>
                      </c:pt>
                      <c:pt idx="1274">
                        <c:v>129.62371999999999</c:v>
                      </c:pt>
                      <c:pt idx="1275">
                        <c:v>129.72872000000001</c:v>
                      </c:pt>
                      <c:pt idx="1276">
                        <c:v>129.86008000000001</c:v>
                      </c:pt>
                      <c:pt idx="1277">
                        <c:v>129.96901</c:v>
                      </c:pt>
                      <c:pt idx="1278">
                        <c:v>130.10818</c:v>
                      </c:pt>
                      <c:pt idx="1279">
                        <c:v>130.26806999999999</c:v>
                      </c:pt>
                      <c:pt idx="1280">
                        <c:v>130.34585999999999</c:v>
                      </c:pt>
                      <c:pt idx="1281">
                        <c:v>130.44927000000001</c:v>
                      </c:pt>
                      <c:pt idx="1282">
                        <c:v>130.59491</c:v>
                      </c:pt>
                      <c:pt idx="1283">
                        <c:v>130.76704000000001</c:v>
                      </c:pt>
                      <c:pt idx="1284">
                        <c:v>130.86552</c:v>
                      </c:pt>
                      <c:pt idx="1285">
                        <c:v>130.98639</c:v>
                      </c:pt>
                      <c:pt idx="1286">
                        <c:v>131.11595</c:v>
                      </c:pt>
                      <c:pt idx="1287">
                        <c:v>131.26852</c:v>
                      </c:pt>
                      <c:pt idx="1288">
                        <c:v>131.39802</c:v>
                      </c:pt>
                      <c:pt idx="1289">
                        <c:v>131.51719</c:v>
                      </c:pt>
                      <c:pt idx="1290">
                        <c:v>131.61824999999999</c:v>
                      </c:pt>
                      <c:pt idx="1291">
                        <c:v>131.73528999999999</c:v>
                      </c:pt>
                      <c:pt idx="1292">
                        <c:v>131.86664999999999</c:v>
                      </c:pt>
                      <c:pt idx="1293">
                        <c:v>131.97555</c:v>
                      </c:pt>
                      <c:pt idx="1294">
                        <c:v>132.11946</c:v>
                      </c:pt>
                      <c:pt idx="1295">
                        <c:v>132.25733</c:v>
                      </c:pt>
                      <c:pt idx="1296">
                        <c:v>132.39408</c:v>
                      </c:pt>
                      <c:pt idx="1297">
                        <c:v>132.50039000000001</c:v>
                      </c:pt>
                      <c:pt idx="1298">
                        <c:v>132.64430999999999</c:v>
                      </c:pt>
                      <c:pt idx="1299">
                        <c:v>132.73401999999999</c:v>
                      </c:pt>
                      <c:pt idx="1300">
                        <c:v>132.88606999999999</c:v>
                      </c:pt>
                      <c:pt idx="1301">
                        <c:v>132.97798</c:v>
                      </c:pt>
                      <c:pt idx="1302">
                        <c:v>133.10777999999999</c:v>
                      </c:pt>
                      <c:pt idx="1303">
                        <c:v>133.22746000000001</c:v>
                      </c:pt>
                      <c:pt idx="1304">
                        <c:v>133.40181000000001</c:v>
                      </c:pt>
                      <c:pt idx="1305">
                        <c:v>133.48383999999999</c:v>
                      </c:pt>
                      <c:pt idx="1306">
                        <c:v>133.62513999999999</c:v>
                      </c:pt>
                      <c:pt idx="1307">
                        <c:v>133.74835999999999</c:v>
                      </c:pt>
                      <c:pt idx="1308">
                        <c:v>133.89305999999999</c:v>
                      </c:pt>
                      <c:pt idx="1309">
                        <c:v>133.98218</c:v>
                      </c:pt>
                      <c:pt idx="1310">
                        <c:v>134.11735999999999</c:v>
                      </c:pt>
                      <c:pt idx="1311">
                        <c:v>134.21845999999999</c:v>
                      </c:pt>
                      <c:pt idx="1312">
                        <c:v>134.36716000000001</c:v>
                      </c:pt>
                      <c:pt idx="1313">
                        <c:v>134.48276999999999</c:v>
                      </c:pt>
                      <c:pt idx="1314">
                        <c:v>134.61918</c:v>
                      </c:pt>
                      <c:pt idx="1315">
                        <c:v>134.73208</c:v>
                      </c:pt>
                      <c:pt idx="1316">
                        <c:v>134.84485000000001</c:v>
                      </c:pt>
                      <c:pt idx="1317">
                        <c:v>135.12171000000001</c:v>
                      </c:pt>
                      <c:pt idx="1318">
                        <c:v>135.09286</c:v>
                      </c:pt>
                      <c:pt idx="1319">
                        <c:v>135.19759999999999</c:v>
                      </c:pt>
                      <c:pt idx="1320">
                        <c:v>135.36175</c:v>
                      </c:pt>
                      <c:pt idx="1321">
                        <c:v>135.51415</c:v>
                      </c:pt>
                      <c:pt idx="1322">
                        <c:v>135.59533999999999</c:v>
                      </c:pt>
                      <c:pt idx="1323">
                        <c:v>135.73168000000001</c:v>
                      </c:pt>
                      <c:pt idx="1324">
                        <c:v>135.84268</c:v>
                      </c:pt>
                      <c:pt idx="1325">
                        <c:v>136.01167000000001</c:v>
                      </c:pt>
                      <c:pt idx="1326">
                        <c:v>136.10254</c:v>
                      </c:pt>
                      <c:pt idx="1327">
                        <c:v>136.20984999999999</c:v>
                      </c:pt>
                      <c:pt idx="1328">
                        <c:v>136.33493999999999</c:v>
                      </c:pt>
                      <c:pt idx="1329">
                        <c:v>136.49274</c:v>
                      </c:pt>
                      <c:pt idx="1330">
                        <c:v>136.63235</c:v>
                      </c:pt>
                      <c:pt idx="1331">
                        <c:v>136.7534</c:v>
                      </c:pt>
                      <c:pt idx="1332">
                        <c:v>136.88289</c:v>
                      </c:pt>
                      <c:pt idx="1333">
                        <c:v>136.98715999999999</c:v>
                      </c:pt>
                      <c:pt idx="1334">
                        <c:v>137.12585999999999</c:v>
                      </c:pt>
                      <c:pt idx="1335">
                        <c:v>137.20654999999999</c:v>
                      </c:pt>
                      <c:pt idx="1336">
                        <c:v>137.3329</c:v>
                      </c:pt>
                      <c:pt idx="1337">
                        <c:v>137.46744000000001</c:v>
                      </c:pt>
                      <c:pt idx="1338">
                        <c:v>137.63404</c:v>
                      </c:pt>
                      <c:pt idx="1339">
                        <c:v>137.73007000000001</c:v>
                      </c:pt>
                      <c:pt idx="1340">
                        <c:v>137.87585999999999</c:v>
                      </c:pt>
                      <c:pt idx="1341">
                        <c:v>137.99542</c:v>
                      </c:pt>
                      <c:pt idx="1342">
                        <c:v>138.13801000000001</c:v>
                      </c:pt>
                      <c:pt idx="1343">
                        <c:v>138.22031000000001</c:v>
                      </c:pt>
                      <c:pt idx="1344">
                        <c:v>138.34395000000001</c:v>
                      </c:pt>
                      <c:pt idx="1345">
                        <c:v>138.48327</c:v>
                      </c:pt>
                      <c:pt idx="1346">
                        <c:v>138.63486</c:v>
                      </c:pt>
                      <c:pt idx="1347">
                        <c:v>138.72588999999999</c:v>
                      </c:pt>
                      <c:pt idx="1348">
                        <c:v>138.84116</c:v>
                      </c:pt>
                      <c:pt idx="1349">
                        <c:v>138.97953999999999</c:v>
                      </c:pt>
                      <c:pt idx="1350">
                        <c:v>139.12110999999999</c:v>
                      </c:pt>
                      <c:pt idx="1351">
                        <c:v>139.25716</c:v>
                      </c:pt>
                      <c:pt idx="1352">
                        <c:v>139.37795</c:v>
                      </c:pt>
                      <c:pt idx="1353">
                        <c:v>139.48081999999999</c:v>
                      </c:pt>
                      <c:pt idx="1354">
                        <c:v>139.58875</c:v>
                      </c:pt>
                      <c:pt idx="1355">
                        <c:v>139.72861</c:v>
                      </c:pt>
                      <c:pt idx="1356">
                        <c:v>139.81563</c:v>
                      </c:pt>
                      <c:pt idx="1357">
                        <c:v>139.98456999999999</c:v>
                      </c:pt>
                      <c:pt idx="1358">
                        <c:v>140.12805</c:v>
                      </c:pt>
                      <c:pt idx="1359">
                        <c:v>140.25013000000001</c:v>
                      </c:pt>
                      <c:pt idx="1360">
                        <c:v>140.34245999999999</c:v>
                      </c:pt>
                      <c:pt idx="1361">
                        <c:v>140.46972</c:v>
                      </c:pt>
                      <c:pt idx="1362">
                        <c:v>140.59424000000001</c:v>
                      </c:pt>
                      <c:pt idx="1363">
                        <c:v>140.74627000000001</c:v>
                      </c:pt>
                      <c:pt idx="1364">
                        <c:v>140.82656</c:v>
                      </c:pt>
                      <c:pt idx="1365">
                        <c:v>140.95957999999999</c:v>
                      </c:pt>
                      <c:pt idx="1366">
                        <c:v>141.12036000000001</c:v>
                      </c:pt>
                      <c:pt idx="1367">
                        <c:v>141.26517999999999</c:v>
                      </c:pt>
                      <c:pt idx="1368">
                        <c:v>141.39496</c:v>
                      </c:pt>
                      <c:pt idx="1369">
                        <c:v>141.51181</c:v>
                      </c:pt>
                      <c:pt idx="1370">
                        <c:v>141.63045</c:v>
                      </c:pt>
                      <c:pt idx="1371">
                        <c:v>141.76828</c:v>
                      </c:pt>
                      <c:pt idx="1372">
                        <c:v>141.90841</c:v>
                      </c:pt>
                      <c:pt idx="1373">
                        <c:v>141.99485000000001</c:v>
                      </c:pt>
                      <c:pt idx="1374">
                        <c:v>142.10172</c:v>
                      </c:pt>
                      <c:pt idx="1375">
                        <c:v>142.2398</c:v>
                      </c:pt>
                      <c:pt idx="1376">
                        <c:v>142.38927000000001</c:v>
                      </c:pt>
                      <c:pt idx="1377">
                        <c:v>142.51485</c:v>
                      </c:pt>
                      <c:pt idx="1378">
                        <c:v>142.75612000000001</c:v>
                      </c:pt>
                      <c:pt idx="1379">
                        <c:v>142.73734999999999</c:v>
                      </c:pt>
                      <c:pt idx="1380">
                        <c:v>142.90289000000001</c:v>
                      </c:pt>
                      <c:pt idx="1381">
                        <c:v>143.01580000000001</c:v>
                      </c:pt>
                      <c:pt idx="1382">
                        <c:v>143.09909999999999</c:v>
                      </c:pt>
                      <c:pt idx="1383">
                        <c:v>143.21020999999999</c:v>
                      </c:pt>
                      <c:pt idx="1384">
                        <c:v>143.35884999999999</c:v>
                      </c:pt>
                      <c:pt idx="1385">
                        <c:v>143.46360000000001</c:v>
                      </c:pt>
                      <c:pt idx="1386">
                        <c:v>143.59954999999999</c:v>
                      </c:pt>
                      <c:pt idx="1387">
                        <c:v>143.73573999999999</c:v>
                      </c:pt>
                      <c:pt idx="1388">
                        <c:v>143.87734</c:v>
                      </c:pt>
                      <c:pt idx="1389">
                        <c:v>144.02253999999999</c:v>
                      </c:pt>
                      <c:pt idx="1390">
                        <c:v>144.12179</c:v>
                      </c:pt>
                      <c:pt idx="1391">
                        <c:v>144.22229999999999</c:v>
                      </c:pt>
                      <c:pt idx="1392">
                        <c:v>144.36994999999999</c:v>
                      </c:pt>
                      <c:pt idx="1393">
                        <c:v>144.49323000000001</c:v>
                      </c:pt>
                      <c:pt idx="1394">
                        <c:v>144.60095999999999</c:v>
                      </c:pt>
                      <c:pt idx="1395">
                        <c:v>144.72774000000001</c:v>
                      </c:pt>
                      <c:pt idx="1396">
                        <c:v>144.85085000000001</c:v>
                      </c:pt>
                      <c:pt idx="1397">
                        <c:v>144.99669</c:v>
                      </c:pt>
                      <c:pt idx="1398">
                        <c:v>145.1155</c:v>
                      </c:pt>
                      <c:pt idx="1399">
                        <c:v>145.21594999999999</c:v>
                      </c:pt>
                      <c:pt idx="1400">
                        <c:v>145.35198</c:v>
                      </c:pt>
                      <c:pt idx="1401">
                        <c:v>145.50074000000001</c:v>
                      </c:pt>
                      <c:pt idx="1402">
                        <c:v>145.62196</c:v>
                      </c:pt>
                      <c:pt idx="1403">
                        <c:v>145.72086999999999</c:v>
                      </c:pt>
                      <c:pt idx="1404">
                        <c:v>145.83833999999999</c:v>
                      </c:pt>
                      <c:pt idx="1405">
                        <c:v>145.99444</c:v>
                      </c:pt>
                      <c:pt idx="1406">
                        <c:v>146.12384</c:v>
                      </c:pt>
                      <c:pt idx="1407">
                        <c:v>146.22663</c:v>
                      </c:pt>
                      <c:pt idx="1408">
                        <c:v>146.34752</c:v>
                      </c:pt>
                      <c:pt idx="1409">
                        <c:v>146.46161000000001</c:v>
                      </c:pt>
                      <c:pt idx="1410">
                        <c:v>146.64283</c:v>
                      </c:pt>
                      <c:pt idx="1411">
                        <c:v>146.74141</c:v>
                      </c:pt>
                      <c:pt idx="1412">
                        <c:v>146.84278</c:v>
                      </c:pt>
                      <c:pt idx="1413">
                        <c:v>146.96128999999999</c:v>
                      </c:pt>
                      <c:pt idx="1414">
                        <c:v>147.12383</c:v>
                      </c:pt>
                      <c:pt idx="1415">
                        <c:v>147.19324</c:v>
                      </c:pt>
                      <c:pt idx="1416">
                        <c:v>147.33661000000001</c:v>
                      </c:pt>
                      <c:pt idx="1417">
                        <c:v>147.48058</c:v>
                      </c:pt>
                      <c:pt idx="1418">
                        <c:v>147.63556</c:v>
                      </c:pt>
                      <c:pt idx="1419">
                        <c:v>147.72902999999999</c:v>
                      </c:pt>
                      <c:pt idx="1420">
                        <c:v>147.84748999999999</c:v>
                      </c:pt>
                      <c:pt idx="1421">
                        <c:v>147.97162</c:v>
                      </c:pt>
                      <c:pt idx="1422">
                        <c:v>148.11086</c:v>
                      </c:pt>
                      <c:pt idx="1423">
                        <c:v>148.19197</c:v>
                      </c:pt>
                      <c:pt idx="1424">
                        <c:v>148.33655999999999</c:v>
                      </c:pt>
                      <c:pt idx="1425">
                        <c:v>148.44380000000001</c:v>
                      </c:pt>
                      <c:pt idx="1426">
                        <c:v>148.5856</c:v>
                      </c:pt>
                      <c:pt idx="1427">
                        <c:v>148.74404000000001</c:v>
                      </c:pt>
                      <c:pt idx="1428">
                        <c:v>148.82703000000001</c:v>
                      </c:pt>
                      <c:pt idx="1429">
                        <c:v>148.97702000000001</c:v>
                      </c:pt>
                      <c:pt idx="1430">
                        <c:v>149.09476000000001</c:v>
                      </c:pt>
                      <c:pt idx="1431">
                        <c:v>149.26487</c:v>
                      </c:pt>
                      <c:pt idx="1432">
                        <c:v>149.35798</c:v>
                      </c:pt>
                      <c:pt idx="1433">
                        <c:v>149.47783999999999</c:v>
                      </c:pt>
                      <c:pt idx="1434">
                        <c:v>149.59483</c:v>
                      </c:pt>
                      <c:pt idx="1435">
                        <c:v>149.74798000000001</c:v>
                      </c:pt>
                      <c:pt idx="1436">
                        <c:v>149.83756</c:v>
                      </c:pt>
                      <c:pt idx="1437">
                        <c:v>149.93889999999999</c:v>
                      </c:pt>
                      <c:pt idx="1438">
                        <c:v>150.09669</c:v>
                      </c:pt>
                      <c:pt idx="1439">
                        <c:v>150.35937000000001</c:v>
                      </c:pt>
                      <c:pt idx="1440">
                        <c:v>150.34599</c:v>
                      </c:pt>
                      <c:pt idx="1441">
                        <c:v>150.47695999999999</c:v>
                      </c:pt>
                      <c:pt idx="1442">
                        <c:v>150.58007000000001</c:v>
                      </c:pt>
                      <c:pt idx="1443">
                        <c:v>150.76059000000001</c:v>
                      </c:pt>
                      <c:pt idx="1444">
                        <c:v>150.84064000000001</c:v>
                      </c:pt>
                      <c:pt idx="1445">
                        <c:v>150.98667</c:v>
                      </c:pt>
                      <c:pt idx="1446">
                        <c:v>151.07993999999999</c:v>
                      </c:pt>
                      <c:pt idx="1447">
                        <c:v>151.22963999999999</c:v>
                      </c:pt>
                      <c:pt idx="1448">
                        <c:v>151.37096</c:v>
                      </c:pt>
                      <c:pt idx="1449">
                        <c:v>151.46663000000001</c:v>
                      </c:pt>
                      <c:pt idx="1450">
                        <c:v>151.57275000000001</c:v>
                      </c:pt>
                      <c:pt idx="1451">
                        <c:v>151.73821000000001</c:v>
                      </c:pt>
                      <c:pt idx="1452">
                        <c:v>151.84782999999999</c:v>
                      </c:pt>
                      <c:pt idx="1453">
                        <c:v>151.94986</c:v>
                      </c:pt>
                      <c:pt idx="1454">
                        <c:v>152.07625999999999</c:v>
                      </c:pt>
                      <c:pt idx="1455">
                        <c:v>152.21190000000001</c:v>
                      </c:pt>
                      <c:pt idx="1456">
                        <c:v>152.35732999999999</c:v>
                      </c:pt>
                      <c:pt idx="1457">
                        <c:v>152.45263</c:v>
                      </c:pt>
                      <c:pt idx="1458">
                        <c:v>152.5735</c:v>
                      </c:pt>
                      <c:pt idx="1459">
                        <c:v>152.69602</c:v>
                      </c:pt>
                      <c:pt idx="1460">
                        <c:v>152.8734</c:v>
                      </c:pt>
                      <c:pt idx="1461">
                        <c:v>152.95786000000001</c:v>
                      </c:pt>
                      <c:pt idx="1462">
                        <c:v>153.09317999999999</c:v>
                      </c:pt>
                      <c:pt idx="1463">
                        <c:v>153.20765</c:v>
                      </c:pt>
                      <c:pt idx="1464">
                        <c:v>153.34443999999999</c:v>
                      </c:pt>
                      <c:pt idx="1465">
                        <c:v>153.4659</c:v>
                      </c:pt>
                      <c:pt idx="1466">
                        <c:v>153.56607</c:v>
                      </c:pt>
                      <c:pt idx="1467">
                        <c:v>153.69567000000001</c:v>
                      </c:pt>
                      <c:pt idx="1468">
                        <c:v>153.82597999999999</c:v>
                      </c:pt>
                      <c:pt idx="1469">
                        <c:v>153.98327</c:v>
                      </c:pt>
                      <c:pt idx="1470">
                        <c:v>154.07966999999999</c:v>
                      </c:pt>
                      <c:pt idx="1471">
                        <c:v>154.20481000000001</c:v>
                      </c:pt>
                      <c:pt idx="1472">
                        <c:v>154.33704</c:v>
                      </c:pt>
                      <c:pt idx="1473">
                        <c:v>154.47521</c:v>
                      </c:pt>
                      <c:pt idx="1474">
                        <c:v>154.61608000000001</c:v>
                      </c:pt>
                      <c:pt idx="1475">
                        <c:v>154.71779000000001</c:v>
                      </c:pt>
                      <c:pt idx="1476">
                        <c:v>154.85415</c:v>
                      </c:pt>
                      <c:pt idx="1477">
                        <c:v>154.99164999999999</c:v>
                      </c:pt>
                      <c:pt idx="1478">
                        <c:v>155.10315</c:v>
                      </c:pt>
                      <c:pt idx="1479">
                        <c:v>155.2252</c:v>
                      </c:pt>
                      <c:pt idx="1480">
                        <c:v>155.34793999999999</c:v>
                      </c:pt>
                      <c:pt idx="1481">
                        <c:v>155.53364999999999</c:v>
                      </c:pt>
                      <c:pt idx="1482">
                        <c:v>155.59227000000001</c:v>
                      </c:pt>
                      <c:pt idx="1483">
                        <c:v>155.74009000000001</c:v>
                      </c:pt>
                      <c:pt idx="1484">
                        <c:v>155.87846999999999</c:v>
                      </c:pt>
                      <c:pt idx="1485">
                        <c:v>155.98406</c:v>
                      </c:pt>
                      <c:pt idx="1486">
                        <c:v>156.10425000000001</c:v>
                      </c:pt>
                      <c:pt idx="1487">
                        <c:v>156.2133</c:v>
                      </c:pt>
                      <c:pt idx="1488">
                        <c:v>156.33815000000001</c:v>
                      </c:pt>
                      <c:pt idx="1489">
                        <c:v>156.43113</c:v>
                      </c:pt>
                      <c:pt idx="1490">
                        <c:v>156.60686999999999</c:v>
                      </c:pt>
                      <c:pt idx="1491">
                        <c:v>156.73692</c:v>
                      </c:pt>
                      <c:pt idx="1492">
                        <c:v>156.84256999999999</c:v>
                      </c:pt>
                      <c:pt idx="1493">
                        <c:v>156.9639</c:v>
                      </c:pt>
                      <c:pt idx="1494">
                        <c:v>157.11700999999999</c:v>
                      </c:pt>
                      <c:pt idx="1495">
                        <c:v>157.19936000000001</c:v>
                      </c:pt>
                      <c:pt idx="1496">
                        <c:v>157.31089</c:v>
                      </c:pt>
                      <c:pt idx="1497">
                        <c:v>157.47183000000001</c:v>
                      </c:pt>
                      <c:pt idx="1498">
                        <c:v>157.5925</c:v>
                      </c:pt>
                      <c:pt idx="1499">
                        <c:v>157.75935999999999</c:v>
                      </c:pt>
                      <c:pt idx="1500">
                        <c:v>157.89054999999999</c:v>
                      </c:pt>
                      <c:pt idx="1501">
                        <c:v>157.93322000000001</c:v>
                      </c:pt>
                      <c:pt idx="1502">
                        <c:v>158.11983000000001</c:v>
                      </c:pt>
                      <c:pt idx="1503">
                        <c:v>158.22391999999999</c:v>
                      </c:pt>
                      <c:pt idx="1504">
                        <c:v>158.32283000000001</c:v>
                      </c:pt>
                      <c:pt idx="1505">
                        <c:v>158.44735</c:v>
                      </c:pt>
                      <c:pt idx="1506">
                        <c:v>158.57554999999999</c:v>
                      </c:pt>
                      <c:pt idx="1507">
                        <c:v>158.70305999999999</c:v>
                      </c:pt>
                      <c:pt idx="1508">
                        <c:v>158.81656000000001</c:v>
                      </c:pt>
                      <c:pt idx="1509">
                        <c:v>158.94718</c:v>
                      </c:pt>
                      <c:pt idx="1510">
                        <c:v>159.07612</c:v>
                      </c:pt>
                      <c:pt idx="1511">
                        <c:v>159.23940999999999</c:v>
                      </c:pt>
                      <c:pt idx="1512">
                        <c:v>159.31196</c:v>
                      </c:pt>
                      <c:pt idx="1513">
                        <c:v>159.45182</c:v>
                      </c:pt>
                      <c:pt idx="1514">
                        <c:v>159.57443000000001</c:v>
                      </c:pt>
                      <c:pt idx="1515">
                        <c:v>159.72852</c:v>
                      </c:pt>
                      <c:pt idx="1516">
                        <c:v>159.82587000000001</c:v>
                      </c:pt>
                      <c:pt idx="1517">
                        <c:v>159.95209</c:v>
                      </c:pt>
                      <c:pt idx="1518">
                        <c:v>160.08013</c:v>
                      </c:pt>
                      <c:pt idx="1519">
                        <c:v>160.22880000000001</c:v>
                      </c:pt>
                      <c:pt idx="1520">
                        <c:v>160.35801000000001</c:v>
                      </c:pt>
                      <c:pt idx="1521">
                        <c:v>160.47076999999999</c:v>
                      </c:pt>
                      <c:pt idx="1522">
                        <c:v>160.60863000000001</c:v>
                      </c:pt>
                      <c:pt idx="1523">
                        <c:v>160.72066000000001</c:v>
                      </c:pt>
                      <c:pt idx="1524">
                        <c:v>160.88276999999999</c:v>
                      </c:pt>
                      <c:pt idx="1525">
                        <c:v>160.96028000000001</c:v>
                      </c:pt>
                      <c:pt idx="1526">
                        <c:v>161.09111999999999</c:v>
                      </c:pt>
                      <c:pt idx="1527">
                        <c:v>161.2193</c:v>
                      </c:pt>
                      <c:pt idx="1528">
                        <c:v>161.36725000000001</c:v>
                      </c:pt>
                      <c:pt idx="1529">
                        <c:v>161.48106000000001</c:v>
                      </c:pt>
                      <c:pt idx="1530">
                        <c:v>161.58716999999999</c:v>
                      </c:pt>
                      <c:pt idx="1531">
                        <c:v>161.70079000000001</c:v>
                      </c:pt>
                      <c:pt idx="1532">
                        <c:v>161.84550999999999</c:v>
                      </c:pt>
                      <c:pt idx="1533">
                        <c:v>161.9426</c:v>
                      </c:pt>
                      <c:pt idx="1534">
                        <c:v>162.08296999999999</c:v>
                      </c:pt>
                      <c:pt idx="1535">
                        <c:v>162.20165</c:v>
                      </c:pt>
                      <c:pt idx="1536">
                        <c:v>162.34696</c:v>
                      </c:pt>
                      <c:pt idx="1537">
                        <c:v>162.42347000000001</c:v>
                      </c:pt>
                      <c:pt idx="1538">
                        <c:v>162.58976999999999</c:v>
                      </c:pt>
                      <c:pt idx="1539">
                        <c:v>162.69407000000001</c:v>
                      </c:pt>
                      <c:pt idx="1540">
                        <c:v>162.84806</c:v>
                      </c:pt>
                      <c:pt idx="1541">
                        <c:v>162.95421999999999</c:v>
                      </c:pt>
                      <c:pt idx="1542">
                        <c:v>163.08046999999999</c:v>
                      </c:pt>
                      <c:pt idx="1543">
                        <c:v>163.21688</c:v>
                      </c:pt>
                      <c:pt idx="1544">
                        <c:v>163.35246000000001</c:v>
                      </c:pt>
                      <c:pt idx="1545">
                        <c:v>163.4854</c:v>
                      </c:pt>
                      <c:pt idx="1546">
                        <c:v>163.61042</c:v>
                      </c:pt>
                      <c:pt idx="1547">
                        <c:v>163.71387999999999</c:v>
                      </c:pt>
                      <c:pt idx="1548">
                        <c:v>163.82612</c:v>
                      </c:pt>
                      <c:pt idx="1549">
                        <c:v>163.98920000000001</c:v>
                      </c:pt>
                      <c:pt idx="1550">
                        <c:v>164.04611</c:v>
                      </c:pt>
                      <c:pt idx="1551">
                        <c:v>164.19207</c:v>
                      </c:pt>
                      <c:pt idx="1552">
                        <c:v>164.34155999999999</c:v>
                      </c:pt>
                      <c:pt idx="1553">
                        <c:v>164.48489000000001</c:v>
                      </c:pt>
                      <c:pt idx="1554">
                        <c:v>164.58149</c:v>
                      </c:pt>
                      <c:pt idx="1555">
                        <c:v>164.71687</c:v>
                      </c:pt>
                      <c:pt idx="1556">
                        <c:v>164.86168000000001</c:v>
                      </c:pt>
                      <c:pt idx="1557">
                        <c:v>165.01594</c:v>
                      </c:pt>
                      <c:pt idx="1558">
                        <c:v>165.10441</c:v>
                      </c:pt>
                      <c:pt idx="1559">
                        <c:v>165.2303</c:v>
                      </c:pt>
                      <c:pt idx="1560">
                        <c:v>165.45264</c:v>
                      </c:pt>
                      <c:pt idx="1561">
                        <c:v>165.47744</c:v>
                      </c:pt>
                      <c:pt idx="1562">
                        <c:v>165.56593000000001</c:v>
                      </c:pt>
                      <c:pt idx="1563">
                        <c:v>165.70552000000001</c:v>
                      </c:pt>
                      <c:pt idx="1564">
                        <c:v>165.82732999999999</c:v>
                      </c:pt>
                      <c:pt idx="1565">
                        <c:v>165.95652000000001</c:v>
                      </c:pt>
                      <c:pt idx="1566">
                        <c:v>166.09270000000001</c:v>
                      </c:pt>
                      <c:pt idx="1567">
                        <c:v>166.20715000000001</c:v>
                      </c:pt>
                      <c:pt idx="1568">
                        <c:v>166.34605999999999</c:v>
                      </c:pt>
                      <c:pt idx="1569">
                        <c:v>166.47564</c:v>
                      </c:pt>
                      <c:pt idx="1570">
                        <c:v>166.56122999999999</c:v>
                      </c:pt>
                      <c:pt idx="1571">
                        <c:v>166.68973</c:v>
                      </c:pt>
                      <c:pt idx="1572">
                        <c:v>166.79603</c:v>
                      </c:pt>
                      <c:pt idx="1573">
                        <c:v>166.92399</c:v>
                      </c:pt>
                      <c:pt idx="1574">
                        <c:v>167.08237</c:v>
                      </c:pt>
                      <c:pt idx="1575">
                        <c:v>167.19499999999999</c:v>
                      </c:pt>
                      <c:pt idx="1576">
                        <c:v>167.33124000000001</c:v>
                      </c:pt>
                      <c:pt idx="1577">
                        <c:v>167.43554</c:v>
                      </c:pt>
                      <c:pt idx="1578">
                        <c:v>167.60166000000001</c:v>
                      </c:pt>
                      <c:pt idx="1579">
                        <c:v>167.67101</c:v>
                      </c:pt>
                      <c:pt idx="1580">
                        <c:v>167.82463999999999</c:v>
                      </c:pt>
                      <c:pt idx="1581">
                        <c:v>167.92372</c:v>
                      </c:pt>
                      <c:pt idx="1582">
                        <c:v>168.09867</c:v>
                      </c:pt>
                      <c:pt idx="1583">
                        <c:v>168.24153999999999</c:v>
                      </c:pt>
                      <c:pt idx="1584">
                        <c:v>168.34038000000001</c:v>
                      </c:pt>
                      <c:pt idx="1585">
                        <c:v>168.44396</c:v>
                      </c:pt>
                      <c:pt idx="1586">
                        <c:v>168.55718999999999</c:v>
                      </c:pt>
                      <c:pt idx="1587">
                        <c:v>168.72282999999999</c:v>
                      </c:pt>
                      <c:pt idx="1588">
                        <c:v>168.80214000000001</c:v>
                      </c:pt>
                      <c:pt idx="1589">
                        <c:v>168.95187999999999</c:v>
                      </c:pt>
                      <c:pt idx="1590">
                        <c:v>169.07194999999999</c:v>
                      </c:pt>
                      <c:pt idx="1591">
                        <c:v>169.23632000000001</c:v>
                      </c:pt>
                      <c:pt idx="1592">
                        <c:v>169.31371999999999</c:v>
                      </c:pt>
                      <c:pt idx="1593">
                        <c:v>169.45668000000001</c:v>
                      </c:pt>
                      <c:pt idx="1594">
                        <c:v>169.58955</c:v>
                      </c:pt>
                      <c:pt idx="1595">
                        <c:v>169.72809000000001</c:v>
                      </c:pt>
                      <c:pt idx="1596">
                        <c:v>169.82443000000001</c:v>
                      </c:pt>
                      <c:pt idx="1597">
                        <c:v>169.92293000000001</c:v>
                      </c:pt>
                      <c:pt idx="1598">
                        <c:v>170.0488</c:v>
                      </c:pt>
                      <c:pt idx="1599">
                        <c:v>170.18248</c:v>
                      </c:pt>
                      <c:pt idx="1600">
                        <c:v>170.29668000000001</c:v>
                      </c:pt>
                      <c:pt idx="1601">
                        <c:v>170.44490999999999</c:v>
                      </c:pt>
                      <c:pt idx="1602">
                        <c:v>170.54902000000001</c:v>
                      </c:pt>
                      <c:pt idx="1603">
                        <c:v>170.68616</c:v>
                      </c:pt>
                      <c:pt idx="1604">
                        <c:v>170.83321000000001</c:v>
                      </c:pt>
                      <c:pt idx="1605">
                        <c:v>170.91116</c:v>
                      </c:pt>
                      <c:pt idx="1606">
                        <c:v>171.04248999999999</c:v>
                      </c:pt>
                      <c:pt idx="1607">
                        <c:v>171.15263999999999</c:v>
                      </c:pt>
                      <c:pt idx="1608">
                        <c:v>171.28608</c:v>
                      </c:pt>
                      <c:pt idx="1609">
                        <c:v>171.39106000000001</c:v>
                      </c:pt>
                      <c:pt idx="1610">
                        <c:v>171.53061</c:v>
                      </c:pt>
                      <c:pt idx="1611">
                        <c:v>171.66247999999999</c:v>
                      </c:pt>
                      <c:pt idx="1612">
                        <c:v>171.83108999999999</c:v>
                      </c:pt>
                      <c:pt idx="1613">
                        <c:v>171.94287</c:v>
                      </c:pt>
                      <c:pt idx="1614">
                        <c:v>172.07881</c:v>
                      </c:pt>
                      <c:pt idx="1615">
                        <c:v>172.17225999999999</c:v>
                      </c:pt>
                      <c:pt idx="1616">
                        <c:v>172.34389999999999</c:v>
                      </c:pt>
                      <c:pt idx="1617">
                        <c:v>172.45441</c:v>
                      </c:pt>
                      <c:pt idx="1618">
                        <c:v>172.53469999999999</c:v>
                      </c:pt>
                      <c:pt idx="1619">
                        <c:v>172.65485000000001</c:v>
                      </c:pt>
                      <c:pt idx="1620">
                        <c:v>172.77776</c:v>
                      </c:pt>
                      <c:pt idx="1621">
                        <c:v>173.03380000000001</c:v>
                      </c:pt>
                      <c:pt idx="1622">
                        <c:v>173.02493000000001</c:v>
                      </c:pt>
                      <c:pt idx="1623">
                        <c:v>173.16077999999999</c:v>
                      </c:pt>
                      <c:pt idx="1624">
                        <c:v>173.26003</c:v>
                      </c:pt>
                      <c:pt idx="1625">
                        <c:v>173.41365999999999</c:v>
                      </c:pt>
                      <c:pt idx="1626">
                        <c:v>173.51974999999999</c:v>
                      </c:pt>
                      <c:pt idx="1627">
                        <c:v>173.6344</c:v>
                      </c:pt>
                      <c:pt idx="1628">
                        <c:v>173.77986000000001</c:v>
                      </c:pt>
                      <c:pt idx="1629">
                        <c:v>173.93155999999999</c:v>
                      </c:pt>
                      <c:pt idx="1630">
                        <c:v>174.04067000000001</c:v>
                      </c:pt>
                      <c:pt idx="1631">
                        <c:v>174.15602000000001</c:v>
                      </c:pt>
                      <c:pt idx="1632">
                        <c:v>174.26284999999999</c:v>
                      </c:pt>
                      <c:pt idx="1633">
                        <c:v>174.41490999999999</c:v>
                      </c:pt>
                      <c:pt idx="1634">
                        <c:v>174.51652000000001</c:v>
                      </c:pt>
                      <c:pt idx="1635">
                        <c:v>174.66354000000001</c:v>
                      </c:pt>
                      <c:pt idx="1636">
                        <c:v>174.77189999999999</c:v>
                      </c:pt>
                      <c:pt idx="1637">
                        <c:v>174.92177000000001</c:v>
                      </c:pt>
                      <c:pt idx="1638">
                        <c:v>175.03210999999999</c:v>
                      </c:pt>
                      <c:pt idx="1639">
                        <c:v>175.18450999999999</c:v>
                      </c:pt>
                      <c:pt idx="1640">
                        <c:v>175.29132999999999</c:v>
                      </c:pt>
                      <c:pt idx="1641">
                        <c:v>175.40475000000001</c:v>
                      </c:pt>
                      <c:pt idx="1642">
                        <c:v>175.54996</c:v>
                      </c:pt>
                      <c:pt idx="1643">
                        <c:v>175.63410999999999</c:v>
                      </c:pt>
                      <c:pt idx="1644">
                        <c:v>175.79961</c:v>
                      </c:pt>
                      <c:pt idx="1645">
                        <c:v>175.91319999999999</c:v>
                      </c:pt>
                      <c:pt idx="1646">
                        <c:v>176.06218999999999</c:v>
                      </c:pt>
                      <c:pt idx="1647">
                        <c:v>176.16630000000001</c:v>
                      </c:pt>
                      <c:pt idx="1648">
                        <c:v>176.29148000000001</c:v>
                      </c:pt>
                      <c:pt idx="1649">
                        <c:v>176.41144</c:v>
                      </c:pt>
                      <c:pt idx="1650">
                        <c:v>176.55953</c:v>
                      </c:pt>
                      <c:pt idx="1651">
                        <c:v>176.67696000000001</c:v>
                      </c:pt>
                      <c:pt idx="1652">
                        <c:v>176.81405000000001</c:v>
                      </c:pt>
                      <c:pt idx="1653">
                        <c:v>176.91459</c:v>
                      </c:pt>
                      <c:pt idx="1654">
                        <c:v>177.06458000000001</c:v>
                      </c:pt>
                      <c:pt idx="1655">
                        <c:v>177.19400999999999</c:v>
                      </c:pt>
                      <c:pt idx="1656">
                        <c:v>177.30620999999999</c:v>
                      </c:pt>
                      <c:pt idx="1657">
                        <c:v>177.43857</c:v>
                      </c:pt>
                      <c:pt idx="1658">
                        <c:v>177.53679</c:v>
                      </c:pt>
                      <c:pt idx="1659">
                        <c:v>177.66915</c:v>
                      </c:pt>
                      <c:pt idx="1660">
                        <c:v>177.7937</c:v>
                      </c:pt>
                      <c:pt idx="1661">
                        <c:v>177.92196000000001</c:v>
                      </c:pt>
                      <c:pt idx="1662">
                        <c:v>178.03944000000001</c:v>
                      </c:pt>
                      <c:pt idx="1663">
                        <c:v>178.15976000000001</c:v>
                      </c:pt>
                      <c:pt idx="1664">
                        <c:v>178.26002</c:v>
                      </c:pt>
                      <c:pt idx="1665">
                        <c:v>178.38767999999999</c:v>
                      </c:pt>
                      <c:pt idx="1666">
                        <c:v>178.52053000000001</c:v>
                      </c:pt>
                      <c:pt idx="1667">
                        <c:v>178.66779</c:v>
                      </c:pt>
                      <c:pt idx="1668">
                        <c:v>178.74617000000001</c:v>
                      </c:pt>
                      <c:pt idx="1669">
                        <c:v>178.88423</c:v>
                      </c:pt>
                      <c:pt idx="1670">
                        <c:v>178.99874</c:v>
                      </c:pt>
                      <c:pt idx="1671">
                        <c:v>179.17151000000001</c:v>
                      </c:pt>
                      <c:pt idx="1672">
                        <c:v>179.27536000000001</c:v>
                      </c:pt>
                      <c:pt idx="1673">
                        <c:v>179.39590000000001</c:v>
                      </c:pt>
                      <c:pt idx="1674">
                        <c:v>179.52759</c:v>
                      </c:pt>
                      <c:pt idx="1675">
                        <c:v>179.62977000000001</c:v>
                      </c:pt>
                      <c:pt idx="1676">
                        <c:v>179.77687</c:v>
                      </c:pt>
                      <c:pt idx="1677">
                        <c:v>179.89715000000001</c:v>
                      </c:pt>
                      <c:pt idx="1678">
                        <c:v>180.02309</c:v>
                      </c:pt>
                      <c:pt idx="1679">
                        <c:v>180.14687000000001</c:v>
                      </c:pt>
                      <c:pt idx="1680">
                        <c:v>180.30575999999999</c:v>
                      </c:pt>
                      <c:pt idx="1681">
                        <c:v>180.40329</c:v>
                      </c:pt>
                      <c:pt idx="1682">
                        <c:v>180.65799999999999</c:v>
                      </c:pt>
                      <c:pt idx="1683">
                        <c:v>180.66320999999999</c:v>
                      </c:pt>
                      <c:pt idx="1684">
                        <c:v>180.79336000000001</c:v>
                      </c:pt>
                      <c:pt idx="1685">
                        <c:v>180.90052</c:v>
                      </c:pt>
                      <c:pt idx="1686">
                        <c:v>181.04330999999999</c:v>
                      </c:pt>
                      <c:pt idx="1687">
                        <c:v>181.17407</c:v>
                      </c:pt>
                      <c:pt idx="1688">
                        <c:v>181.32974999999999</c:v>
                      </c:pt>
                      <c:pt idx="1689">
                        <c:v>181.43610000000001</c:v>
                      </c:pt>
                      <c:pt idx="1690">
                        <c:v>181.56345999999999</c:v>
                      </c:pt>
                      <c:pt idx="1691">
                        <c:v>181.66363999999999</c:v>
                      </c:pt>
                      <c:pt idx="1692">
                        <c:v>181.80668</c:v>
                      </c:pt>
                      <c:pt idx="1693">
                        <c:v>181.94246000000001</c:v>
                      </c:pt>
                      <c:pt idx="1694">
                        <c:v>182.00697</c:v>
                      </c:pt>
                      <c:pt idx="1695">
                        <c:v>182.14171999999999</c:v>
                      </c:pt>
                      <c:pt idx="1696">
                        <c:v>182.26859999999999</c:v>
                      </c:pt>
                      <c:pt idx="1697">
                        <c:v>182.43235000000001</c:v>
                      </c:pt>
                      <c:pt idx="1698">
                        <c:v>182.52337</c:v>
                      </c:pt>
                      <c:pt idx="1699">
                        <c:v>182.65823</c:v>
                      </c:pt>
                      <c:pt idx="1700">
                        <c:v>182.76999000000001</c:v>
                      </c:pt>
                      <c:pt idx="1701">
                        <c:v>182.93893</c:v>
                      </c:pt>
                      <c:pt idx="1702">
                        <c:v>183.03863999999999</c:v>
                      </c:pt>
                      <c:pt idx="1703">
                        <c:v>183.14940000000001</c:v>
                      </c:pt>
                      <c:pt idx="1704">
                        <c:v>183.25647000000001</c:v>
                      </c:pt>
                      <c:pt idx="1705">
                        <c:v>183.42782</c:v>
                      </c:pt>
                      <c:pt idx="1706">
                        <c:v>183.51821000000001</c:v>
                      </c:pt>
                      <c:pt idx="1707">
                        <c:v>183.65331</c:v>
                      </c:pt>
                      <c:pt idx="1708">
                        <c:v>183.76776000000001</c:v>
                      </c:pt>
                      <c:pt idx="1709">
                        <c:v>183.92993999999999</c:v>
                      </c:pt>
                      <c:pt idx="1710">
                        <c:v>184.05758</c:v>
                      </c:pt>
                      <c:pt idx="1711">
                        <c:v>184.16640000000001</c:v>
                      </c:pt>
                      <c:pt idx="1712">
                        <c:v>184.29957999999999</c:v>
                      </c:pt>
                      <c:pt idx="1713">
                        <c:v>184.41096999999999</c:v>
                      </c:pt>
                      <c:pt idx="1714">
                        <c:v>184.51678000000001</c:v>
                      </c:pt>
                      <c:pt idx="1715">
                        <c:v>184.64153999999999</c:v>
                      </c:pt>
                      <c:pt idx="1716">
                        <c:v>184.76402999999999</c:v>
                      </c:pt>
                      <c:pt idx="1717">
                        <c:v>184.90163000000001</c:v>
                      </c:pt>
                      <c:pt idx="1718">
                        <c:v>185.05717000000001</c:v>
                      </c:pt>
                      <c:pt idx="1719">
                        <c:v>185.15615</c:v>
                      </c:pt>
                      <c:pt idx="1720">
                        <c:v>185.28479999999999</c:v>
                      </c:pt>
                      <c:pt idx="1721">
                        <c:v>185.38938999999999</c:v>
                      </c:pt>
                      <c:pt idx="1722">
                        <c:v>185.51557</c:v>
                      </c:pt>
                      <c:pt idx="1723">
                        <c:v>185.62584000000001</c:v>
                      </c:pt>
                      <c:pt idx="1724">
                        <c:v>185.76302000000001</c:v>
                      </c:pt>
                      <c:pt idx="1725">
                        <c:v>185.90620999999999</c:v>
                      </c:pt>
                      <c:pt idx="1726">
                        <c:v>186.06968000000001</c:v>
                      </c:pt>
                      <c:pt idx="1727">
                        <c:v>186.15010000000001</c:v>
                      </c:pt>
                      <c:pt idx="1728">
                        <c:v>186.24309</c:v>
                      </c:pt>
                      <c:pt idx="1729">
                        <c:v>186.35085000000001</c:v>
                      </c:pt>
                      <c:pt idx="1730">
                        <c:v>186.52348000000001</c:v>
                      </c:pt>
                      <c:pt idx="1731">
                        <c:v>186.61985000000001</c:v>
                      </c:pt>
                      <c:pt idx="1732">
                        <c:v>186.73495</c:v>
                      </c:pt>
                      <c:pt idx="1733">
                        <c:v>186.90108000000001</c:v>
                      </c:pt>
                      <c:pt idx="1734">
                        <c:v>187.02529000000001</c:v>
                      </c:pt>
                      <c:pt idx="1735">
                        <c:v>187.15225000000001</c:v>
                      </c:pt>
                      <c:pt idx="1736">
                        <c:v>187.26045999999999</c:v>
                      </c:pt>
                      <c:pt idx="1737">
                        <c:v>187.38050999999999</c:v>
                      </c:pt>
                      <c:pt idx="1738">
                        <c:v>187.48913999999999</c:v>
                      </c:pt>
                      <c:pt idx="1739">
                        <c:v>187.65907000000001</c:v>
                      </c:pt>
                      <c:pt idx="1740">
                        <c:v>187.76593</c:v>
                      </c:pt>
                      <c:pt idx="1741">
                        <c:v>187.90305000000001</c:v>
                      </c:pt>
                      <c:pt idx="1742">
                        <c:v>188.08489</c:v>
                      </c:pt>
                      <c:pt idx="1743">
                        <c:v>188.23016999999999</c:v>
                      </c:pt>
                      <c:pt idx="1744">
                        <c:v>188.27302</c:v>
                      </c:pt>
                      <c:pt idx="1745">
                        <c:v>188.37778</c:v>
                      </c:pt>
                      <c:pt idx="1746">
                        <c:v>188.54261</c:v>
                      </c:pt>
                      <c:pt idx="1747">
                        <c:v>188.65314000000001</c:v>
                      </c:pt>
                      <c:pt idx="1748">
                        <c:v>188.78627</c:v>
                      </c:pt>
                      <c:pt idx="1749">
                        <c:v>188.91475</c:v>
                      </c:pt>
                      <c:pt idx="1750">
                        <c:v>189.01439999999999</c:v>
                      </c:pt>
                      <c:pt idx="1751">
                        <c:v>189.14357000000001</c:v>
                      </c:pt>
                      <c:pt idx="1752">
                        <c:v>189.29391000000001</c:v>
                      </c:pt>
                      <c:pt idx="1753">
                        <c:v>189.38865000000001</c:v>
                      </c:pt>
                      <c:pt idx="1754">
                        <c:v>189.52384000000001</c:v>
                      </c:pt>
                      <c:pt idx="1755">
                        <c:v>189.66288</c:v>
                      </c:pt>
                      <c:pt idx="1756">
                        <c:v>189.80654999999999</c:v>
                      </c:pt>
                      <c:pt idx="1757">
                        <c:v>189.89136999999999</c:v>
                      </c:pt>
                      <c:pt idx="1758">
                        <c:v>190.01877999999999</c:v>
                      </c:pt>
                      <c:pt idx="1759">
                        <c:v>190.12821</c:v>
                      </c:pt>
                      <c:pt idx="1760">
                        <c:v>190.26327000000001</c:v>
                      </c:pt>
                      <c:pt idx="1761">
                        <c:v>190.36018000000001</c:v>
                      </c:pt>
                      <c:pt idx="1762">
                        <c:v>190.50104999999999</c:v>
                      </c:pt>
                      <c:pt idx="1763">
                        <c:v>190.63127</c:v>
                      </c:pt>
                      <c:pt idx="1764">
                        <c:v>190.79232999999999</c:v>
                      </c:pt>
                      <c:pt idx="1765">
                        <c:v>190.88444000000001</c:v>
                      </c:pt>
                      <c:pt idx="1766">
                        <c:v>191.00856999999999</c:v>
                      </c:pt>
                      <c:pt idx="1767">
                        <c:v>191.11461</c:v>
                      </c:pt>
                      <c:pt idx="1768">
                        <c:v>191.28370000000001</c:v>
                      </c:pt>
                      <c:pt idx="1769">
                        <c:v>191.38237000000001</c:v>
                      </c:pt>
                      <c:pt idx="1770">
                        <c:v>191.48632000000001</c:v>
                      </c:pt>
                      <c:pt idx="1771">
                        <c:v>191.65932000000001</c:v>
                      </c:pt>
                      <c:pt idx="1772">
                        <c:v>191.78505999999999</c:v>
                      </c:pt>
                      <c:pt idx="1773">
                        <c:v>191.92587</c:v>
                      </c:pt>
                      <c:pt idx="1774">
                        <c:v>192.03963999999999</c:v>
                      </c:pt>
                      <c:pt idx="1775">
                        <c:v>192.14613</c:v>
                      </c:pt>
                      <c:pt idx="1776">
                        <c:v>192.28628</c:v>
                      </c:pt>
                      <c:pt idx="1777">
                        <c:v>192.40899999999999</c:v>
                      </c:pt>
                      <c:pt idx="1778">
                        <c:v>192.50863000000001</c:v>
                      </c:pt>
                      <c:pt idx="1779">
                        <c:v>192.65889999999999</c:v>
                      </c:pt>
                      <c:pt idx="1780">
                        <c:v>192.75962999999999</c:v>
                      </c:pt>
                      <c:pt idx="1781">
                        <c:v>192.89060000000001</c:v>
                      </c:pt>
                      <c:pt idx="1782">
                        <c:v>192.99767</c:v>
                      </c:pt>
                      <c:pt idx="1783">
                        <c:v>193.16104000000001</c:v>
                      </c:pt>
                      <c:pt idx="1784">
                        <c:v>193.26300000000001</c:v>
                      </c:pt>
                      <c:pt idx="1785">
                        <c:v>193.43024</c:v>
                      </c:pt>
                      <c:pt idx="1786">
                        <c:v>193.54687999999999</c:v>
                      </c:pt>
                      <c:pt idx="1787">
                        <c:v>193.64992000000001</c:v>
                      </c:pt>
                      <c:pt idx="1788">
                        <c:v>193.76240000000001</c:v>
                      </c:pt>
                      <c:pt idx="1789">
                        <c:v>193.88378</c:v>
                      </c:pt>
                      <c:pt idx="1790">
                        <c:v>194.02289999999999</c:v>
                      </c:pt>
                      <c:pt idx="1791">
                        <c:v>194.14783</c:v>
                      </c:pt>
                      <c:pt idx="1792">
                        <c:v>194.27663000000001</c:v>
                      </c:pt>
                      <c:pt idx="1793">
                        <c:v>194.40630999999999</c:v>
                      </c:pt>
                      <c:pt idx="1794">
                        <c:v>194.53646000000001</c:v>
                      </c:pt>
                      <c:pt idx="1795">
                        <c:v>194.61713</c:v>
                      </c:pt>
                      <c:pt idx="1796">
                        <c:v>194.72705999999999</c:v>
                      </c:pt>
                      <c:pt idx="1797">
                        <c:v>194.84401</c:v>
                      </c:pt>
                      <c:pt idx="1798">
                        <c:v>195.01397</c:v>
                      </c:pt>
                      <c:pt idx="1799">
                        <c:v>195.11939000000001</c:v>
                      </c:pt>
                      <c:pt idx="1800">
                        <c:v>195.23466999999999</c:v>
                      </c:pt>
                      <c:pt idx="1801">
                        <c:v>195.39469</c:v>
                      </c:pt>
                      <c:pt idx="1802">
                        <c:v>195.50861</c:v>
                      </c:pt>
                      <c:pt idx="1803">
                        <c:v>195.74209999999999</c:v>
                      </c:pt>
                      <c:pt idx="1804">
                        <c:v>195.78964999999999</c:v>
                      </c:pt>
                      <c:pt idx="1805">
                        <c:v>195.90422000000001</c:v>
                      </c:pt>
                      <c:pt idx="1806">
                        <c:v>196.02489</c:v>
                      </c:pt>
                      <c:pt idx="1807">
                        <c:v>196.11957000000001</c:v>
                      </c:pt>
                      <c:pt idx="1808">
                        <c:v>196.22381999999999</c:v>
                      </c:pt>
                      <c:pt idx="1809">
                        <c:v>196.38871</c:v>
                      </c:pt>
                      <c:pt idx="1810">
                        <c:v>196.47890000000001</c:v>
                      </c:pt>
                      <c:pt idx="1811">
                        <c:v>196.64758</c:v>
                      </c:pt>
                      <c:pt idx="1812">
                        <c:v>196.7765</c:v>
                      </c:pt>
                      <c:pt idx="1813">
                        <c:v>196.887</c:v>
                      </c:pt>
                      <c:pt idx="1814">
                        <c:v>197.03057000000001</c:v>
                      </c:pt>
                      <c:pt idx="1815">
                        <c:v>197.16687999999999</c:v>
                      </c:pt>
                      <c:pt idx="1816">
                        <c:v>197.25040999999999</c:v>
                      </c:pt>
                      <c:pt idx="1817">
                        <c:v>197.40212</c:v>
                      </c:pt>
                      <c:pt idx="1818">
                        <c:v>197.52760000000001</c:v>
                      </c:pt>
                      <c:pt idx="1819">
                        <c:v>197.68720999999999</c:v>
                      </c:pt>
                      <c:pt idx="1820">
                        <c:v>197.78927999999999</c:v>
                      </c:pt>
                      <c:pt idx="1821">
                        <c:v>197.89153999999999</c:v>
                      </c:pt>
                      <c:pt idx="1822">
                        <c:v>198.02148</c:v>
                      </c:pt>
                      <c:pt idx="1823">
                        <c:v>198.1611</c:v>
                      </c:pt>
                      <c:pt idx="1824">
                        <c:v>198.24024</c:v>
                      </c:pt>
                      <c:pt idx="1825">
                        <c:v>198.38953000000001</c:v>
                      </c:pt>
                      <c:pt idx="1826">
                        <c:v>198.50762</c:v>
                      </c:pt>
                      <c:pt idx="1827">
                        <c:v>198.64768000000001</c:v>
                      </c:pt>
                      <c:pt idx="1828">
                        <c:v>198.7594</c:v>
                      </c:pt>
                      <c:pt idx="1829">
                        <c:v>198.89738</c:v>
                      </c:pt>
                      <c:pt idx="1830">
                        <c:v>199.01127</c:v>
                      </c:pt>
                      <c:pt idx="1831">
                        <c:v>199.17708999999999</c:v>
                      </c:pt>
                      <c:pt idx="1832">
                        <c:v>199.27922000000001</c:v>
                      </c:pt>
                      <c:pt idx="1833">
                        <c:v>199.40316000000001</c:v>
                      </c:pt>
                      <c:pt idx="1834">
                        <c:v>199.52099999999999</c:v>
                      </c:pt>
                      <c:pt idx="1835">
                        <c:v>199.60507000000001</c:v>
                      </c:pt>
                      <c:pt idx="1836">
                        <c:v>199.76804000000001</c:v>
                      </c:pt>
                      <c:pt idx="1837">
                        <c:v>199.87209999999999</c:v>
                      </c:pt>
                      <c:pt idx="1838">
                        <c:v>199.99235999999999</c:v>
                      </c:pt>
                      <c:pt idx="1839">
                        <c:v>200.14372</c:v>
                      </c:pt>
                      <c:pt idx="1840">
                        <c:v>200.27495999999999</c:v>
                      </c:pt>
                      <c:pt idx="1841">
                        <c:v>200.3853</c:v>
                      </c:pt>
                      <c:pt idx="1842">
                        <c:v>200.51598000000001</c:v>
                      </c:pt>
                      <c:pt idx="1843">
                        <c:v>200.65628000000001</c:v>
                      </c:pt>
                      <c:pt idx="1844">
                        <c:v>200.78303</c:v>
                      </c:pt>
                      <c:pt idx="1845">
                        <c:v>200.87723</c:v>
                      </c:pt>
                      <c:pt idx="1846">
                        <c:v>201.01221000000001</c:v>
                      </c:pt>
                      <c:pt idx="1847">
                        <c:v>201.13328999999999</c:v>
                      </c:pt>
                      <c:pt idx="1848">
                        <c:v>201.25713999999999</c:v>
                      </c:pt>
                      <c:pt idx="1849">
                        <c:v>201.41759999999999</c:v>
                      </c:pt>
                      <c:pt idx="1850">
                        <c:v>201.49460999999999</c:v>
                      </c:pt>
                      <c:pt idx="1851">
                        <c:v>201.62764999999999</c:v>
                      </c:pt>
                      <c:pt idx="1852">
                        <c:v>201.73813999999999</c:v>
                      </c:pt>
                      <c:pt idx="1853">
                        <c:v>201.88238999999999</c:v>
                      </c:pt>
                      <c:pt idx="1854">
                        <c:v>201.98258000000001</c:v>
                      </c:pt>
                      <c:pt idx="1855">
                        <c:v>202.07379</c:v>
                      </c:pt>
                      <c:pt idx="1856">
                        <c:v>202.24534</c:v>
                      </c:pt>
                      <c:pt idx="1857">
                        <c:v>202.3947</c:v>
                      </c:pt>
                      <c:pt idx="1858">
                        <c:v>202.47990999999999</c:v>
                      </c:pt>
                      <c:pt idx="1859">
                        <c:v>202.60602</c:v>
                      </c:pt>
                      <c:pt idx="1860">
                        <c:v>202.73455999999999</c:v>
                      </c:pt>
                      <c:pt idx="1861">
                        <c:v>202.86895999999999</c:v>
                      </c:pt>
                      <c:pt idx="1862">
                        <c:v>202.95012</c:v>
                      </c:pt>
                      <c:pt idx="1863">
                        <c:v>203.11403000000001</c:v>
                      </c:pt>
                      <c:pt idx="1864">
                        <c:v>203.33912000000001</c:v>
                      </c:pt>
                      <c:pt idx="1865">
                        <c:v>203.32547</c:v>
                      </c:pt>
                      <c:pt idx="1866">
                        <c:v>203.43156999999999</c:v>
                      </c:pt>
                      <c:pt idx="1867">
                        <c:v>203.54580999999999</c:v>
                      </c:pt>
                      <c:pt idx="1868">
                        <c:v>203.74029999999999</c:v>
                      </c:pt>
                      <c:pt idx="1869">
                        <c:v>203.84376</c:v>
                      </c:pt>
                      <c:pt idx="1870">
                        <c:v>204.00843</c:v>
                      </c:pt>
                      <c:pt idx="1871">
                        <c:v>204.137</c:v>
                      </c:pt>
                      <c:pt idx="1872">
                        <c:v>204.26285999999999</c:v>
                      </c:pt>
                      <c:pt idx="1873">
                        <c:v>204.37071</c:v>
                      </c:pt>
                      <c:pt idx="1874">
                        <c:v>204.54961</c:v>
                      </c:pt>
                      <c:pt idx="1875">
                        <c:v>204.63306</c:v>
                      </c:pt>
                      <c:pt idx="1876">
                        <c:v>204.73758000000001</c:v>
                      </c:pt>
                      <c:pt idx="1877">
                        <c:v>204.85993999999999</c:v>
                      </c:pt>
                      <c:pt idx="1878">
                        <c:v>205.00996000000001</c:v>
                      </c:pt>
                      <c:pt idx="1879">
                        <c:v>205.12171000000001</c:v>
                      </c:pt>
                      <c:pt idx="1880">
                        <c:v>205.19388000000001</c:v>
                      </c:pt>
                      <c:pt idx="1881">
                        <c:v>205.20114000000001</c:v>
                      </c:pt>
                      <c:pt idx="1882">
                        <c:v>205.35003</c:v>
                      </c:pt>
                      <c:pt idx="1883">
                        <c:v>205.45158000000001</c:v>
                      </c:pt>
                      <c:pt idx="1884">
                        <c:v>205.63798</c:v>
                      </c:pt>
                      <c:pt idx="1885">
                        <c:v>205.76926</c:v>
                      </c:pt>
                      <c:pt idx="1886">
                        <c:v>205.86338000000001</c:v>
                      </c:pt>
                      <c:pt idx="1887">
                        <c:v>205.98731000000001</c:v>
                      </c:pt>
                      <c:pt idx="1888">
                        <c:v>206.11877000000001</c:v>
                      </c:pt>
                      <c:pt idx="1889">
                        <c:v>206.25066000000001</c:v>
                      </c:pt>
                      <c:pt idx="1890">
                        <c:v>206.34898999999999</c:v>
                      </c:pt>
                      <c:pt idx="1891">
                        <c:v>206.48412999999999</c:v>
                      </c:pt>
                      <c:pt idx="1892">
                        <c:v>206.59451000000001</c:v>
                      </c:pt>
                      <c:pt idx="1893">
                        <c:v>206.68373</c:v>
                      </c:pt>
                      <c:pt idx="1894">
                        <c:v>206.83221</c:v>
                      </c:pt>
                      <c:pt idx="1895">
                        <c:v>206.99454</c:v>
                      </c:pt>
                      <c:pt idx="1896">
                        <c:v>207.0848</c:v>
                      </c:pt>
                      <c:pt idx="1897">
                        <c:v>207.24261000000001</c:v>
                      </c:pt>
                      <c:pt idx="1898">
                        <c:v>207.36090999999999</c:v>
                      </c:pt>
                      <c:pt idx="1899">
                        <c:v>207.49128999999999</c:v>
                      </c:pt>
                      <c:pt idx="1900">
                        <c:v>207.63836000000001</c:v>
                      </c:pt>
                      <c:pt idx="1901">
                        <c:v>207.74800999999999</c:v>
                      </c:pt>
                      <c:pt idx="1902">
                        <c:v>207.82856000000001</c:v>
                      </c:pt>
                      <c:pt idx="1903">
                        <c:v>207.97416000000001</c:v>
                      </c:pt>
                      <c:pt idx="1904">
                        <c:v>208.06981999999999</c:v>
                      </c:pt>
                      <c:pt idx="1905">
                        <c:v>208.21913000000001</c:v>
                      </c:pt>
                      <c:pt idx="1906">
                        <c:v>208.32086000000001</c:v>
                      </c:pt>
                      <c:pt idx="1907">
                        <c:v>208.44387</c:v>
                      </c:pt>
                      <c:pt idx="1908">
                        <c:v>208.57427000000001</c:v>
                      </c:pt>
                      <c:pt idx="1909">
                        <c:v>208.6934</c:v>
                      </c:pt>
                      <c:pt idx="1910">
                        <c:v>208.83170999999999</c:v>
                      </c:pt>
                      <c:pt idx="1911">
                        <c:v>208.97049999999999</c:v>
                      </c:pt>
                      <c:pt idx="1912">
                        <c:v>209.11671999999999</c:v>
                      </c:pt>
                      <c:pt idx="1913">
                        <c:v>209.22559999999999</c:v>
                      </c:pt>
                      <c:pt idx="1914">
                        <c:v>209.35056</c:v>
                      </c:pt>
                      <c:pt idx="1915">
                        <c:v>209.46019999999999</c:v>
                      </c:pt>
                      <c:pt idx="1916">
                        <c:v>209.57793000000001</c:v>
                      </c:pt>
                      <c:pt idx="1917">
                        <c:v>209.73569000000001</c:v>
                      </c:pt>
                      <c:pt idx="1918">
                        <c:v>209.85064</c:v>
                      </c:pt>
                      <c:pt idx="1919">
                        <c:v>209.96832000000001</c:v>
                      </c:pt>
                      <c:pt idx="1920">
                        <c:v>210.11184</c:v>
                      </c:pt>
                      <c:pt idx="1921">
                        <c:v>210.20500000000001</c:v>
                      </c:pt>
                      <c:pt idx="1922">
                        <c:v>210.33917</c:v>
                      </c:pt>
                      <c:pt idx="1923">
                        <c:v>210.46958000000001</c:v>
                      </c:pt>
                      <c:pt idx="1924">
                        <c:v>210.58514</c:v>
                      </c:pt>
                      <c:pt idx="1925">
                        <c:v>210.74903</c:v>
                      </c:pt>
                      <c:pt idx="1926">
                        <c:v>210.87327999999999</c:v>
                      </c:pt>
                      <c:pt idx="1927">
                        <c:v>210.97494</c:v>
                      </c:pt>
                      <c:pt idx="1928">
                        <c:v>211.0573</c:v>
                      </c:pt>
                      <c:pt idx="1929">
                        <c:v>211.20065</c:v>
                      </c:pt>
                      <c:pt idx="1930">
                        <c:v>211.34470999999999</c:v>
                      </c:pt>
                      <c:pt idx="1931">
                        <c:v>211.44217</c:v>
                      </c:pt>
                      <c:pt idx="1932">
                        <c:v>211.58770000000001</c:v>
                      </c:pt>
                      <c:pt idx="1933">
                        <c:v>211.71953999999999</c:v>
                      </c:pt>
                      <c:pt idx="1934">
                        <c:v>211.83669</c:v>
                      </c:pt>
                      <c:pt idx="1935">
                        <c:v>211.94238000000001</c:v>
                      </c:pt>
                      <c:pt idx="1936">
                        <c:v>212.09154000000001</c:v>
                      </c:pt>
                      <c:pt idx="1937">
                        <c:v>212.22338999999999</c:v>
                      </c:pt>
                      <c:pt idx="1938">
                        <c:v>212.34771000000001</c:v>
                      </c:pt>
                      <c:pt idx="1939">
                        <c:v>212.46612999999999</c:v>
                      </c:pt>
                      <c:pt idx="1940">
                        <c:v>212.56217000000001</c:v>
                      </c:pt>
                      <c:pt idx="1941">
                        <c:v>212.72787</c:v>
                      </c:pt>
                      <c:pt idx="1942">
                        <c:v>212.83933999999999</c:v>
                      </c:pt>
                      <c:pt idx="1943">
                        <c:v>212.95923999999999</c:v>
                      </c:pt>
                      <c:pt idx="1944">
                        <c:v>213.09115</c:v>
                      </c:pt>
                      <c:pt idx="1945">
                        <c:v>213.19542000000001</c:v>
                      </c:pt>
                      <c:pt idx="1946">
                        <c:v>213.35342</c:v>
                      </c:pt>
                      <c:pt idx="1947">
                        <c:v>213.44737000000001</c:v>
                      </c:pt>
                      <c:pt idx="1948">
                        <c:v>213.54343</c:v>
                      </c:pt>
                      <c:pt idx="1949">
                        <c:v>213.67014</c:v>
                      </c:pt>
                      <c:pt idx="1950">
                        <c:v>213.82688999999999</c:v>
                      </c:pt>
                      <c:pt idx="1951">
                        <c:v>213.95872</c:v>
                      </c:pt>
                      <c:pt idx="1952">
                        <c:v>214.07339999999999</c:v>
                      </c:pt>
                      <c:pt idx="1953">
                        <c:v>214.21448000000001</c:v>
                      </c:pt>
                      <c:pt idx="1954">
                        <c:v>214.34665000000001</c:v>
                      </c:pt>
                      <c:pt idx="1955">
                        <c:v>214.45293000000001</c:v>
                      </c:pt>
                      <c:pt idx="1956">
                        <c:v>214.60927000000001</c:v>
                      </c:pt>
                      <c:pt idx="1957">
                        <c:v>214.69720000000001</c:v>
                      </c:pt>
                      <c:pt idx="1958">
                        <c:v>214.80587</c:v>
                      </c:pt>
                      <c:pt idx="1959">
                        <c:v>214.96231</c:v>
                      </c:pt>
                      <c:pt idx="1960">
                        <c:v>215.06288000000001</c:v>
                      </c:pt>
                      <c:pt idx="1961">
                        <c:v>215.18549999999999</c:v>
                      </c:pt>
                      <c:pt idx="1962">
                        <c:v>215.33833999999999</c:v>
                      </c:pt>
                      <c:pt idx="1963">
                        <c:v>215.46055000000001</c:v>
                      </c:pt>
                      <c:pt idx="1964">
                        <c:v>215.58150000000001</c:v>
                      </c:pt>
                      <c:pt idx="1965">
                        <c:v>215.72095999999999</c:v>
                      </c:pt>
                      <c:pt idx="1966">
                        <c:v>215.81339</c:v>
                      </c:pt>
                      <c:pt idx="1967">
                        <c:v>215.9393</c:v>
                      </c:pt>
                      <c:pt idx="1968">
                        <c:v>216.03104999999999</c:v>
                      </c:pt>
                      <c:pt idx="1969">
                        <c:v>216.18221</c:v>
                      </c:pt>
                      <c:pt idx="1970">
                        <c:v>216.30728999999999</c:v>
                      </c:pt>
                      <c:pt idx="1971">
                        <c:v>216.44692000000001</c:v>
                      </c:pt>
                      <c:pt idx="1972">
                        <c:v>216.56575000000001</c:v>
                      </c:pt>
                      <c:pt idx="1973">
                        <c:v>216.67188999999999</c:v>
                      </c:pt>
                      <c:pt idx="1974">
                        <c:v>216.79689999999999</c:v>
                      </c:pt>
                      <c:pt idx="1975">
                        <c:v>216.91540000000001</c:v>
                      </c:pt>
                      <c:pt idx="1976">
                        <c:v>217.03234</c:v>
                      </c:pt>
                      <c:pt idx="1977">
                        <c:v>217.17023</c:v>
                      </c:pt>
                      <c:pt idx="1978">
                        <c:v>217.3244</c:v>
                      </c:pt>
                      <c:pt idx="1979">
                        <c:v>217.42719</c:v>
                      </c:pt>
                      <c:pt idx="1980">
                        <c:v>217.59524999999999</c:v>
                      </c:pt>
                      <c:pt idx="1981">
                        <c:v>217.69286</c:v>
                      </c:pt>
                      <c:pt idx="1982">
                        <c:v>217.83448000000001</c:v>
                      </c:pt>
                      <c:pt idx="1983">
                        <c:v>217.97002000000001</c:v>
                      </c:pt>
                      <c:pt idx="1984">
                        <c:v>218.07982000000001</c:v>
                      </c:pt>
                      <c:pt idx="1985">
                        <c:v>218.16632999999999</c:v>
                      </c:pt>
                      <c:pt idx="1986">
                        <c:v>218.35674</c:v>
                      </c:pt>
                      <c:pt idx="1987">
                        <c:v>218.40298999999999</c:v>
                      </c:pt>
                      <c:pt idx="1988">
                        <c:v>218.57745</c:v>
                      </c:pt>
                      <c:pt idx="1989">
                        <c:v>218.68879999999999</c:v>
                      </c:pt>
                      <c:pt idx="1990">
                        <c:v>218.83312000000001</c:v>
                      </c:pt>
                      <c:pt idx="1991">
                        <c:v>218.91855000000001</c:v>
                      </c:pt>
                      <c:pt idx="1992">
                        <c:v>219.07194000000001</c:v>
                      </c:pt>
                      <c:pt idx="1993">
                        <c:v>219.20528999999999</c:v>
                      </c:pt>
                      <c:pt idx="1994">
                        <c:v>219.34014999999999</c:v>
                      </c:pt>
                      <c:pt idx="1995">
                        <c:v>219.44659999999999</c:v>
                      </c:pt>
                      <c:pt idx="1996">
                        <c:v>219.55374</c:v>
                      </c:pt>
                      <c:pt idx="1997">
                        <c:v>219.68965</c:v>
                      </c:pt>
                      <c:pt idx="1998">
                        <c:v>219.80726000000001</c:v>
                      </c:pt>
                      <c:pt idx="1999">
                        <c:v>219.93931000000001</c:v>
                      </c:pt>
                      <c:pt idx="2000">
                        <c:v>220.07562999999999</c:v>
                      </c:pt>
                      <c:pt idx="2001">
                        <c:v>220.20423</c:v>
                      </c:pt>
                      <c:pt idx="2002">
                        <c:v>220.31918999999999</c:v>
                      </c:pt>
                      <c:pt idx="2003">
                        <c:v>220.46002999999999</c:v>
                      </c:pt>
                      <c:pt idx="2004">
                        <c:v>220.60221999999999</c:v>
                      </c:pt>
                      <c:pt idx="2005">
                        <c:v>220.68713</c:v>
                      </c:pt>
                      <c:pt idx="2006">
                        <c:v>220.79253</c:v>
                      </c:pt>
                      <c:pt idx="2007">
                        <c:v>220.90733</c:v>
                      </c:pt>
                      <c:pt idx="2008">
                        <c:v>221.04615999999999</c:v>
                      </c:pt>
                      <c:pt idx="2009">
                        <c:v>221.19347999999999</c:v>
                      </c:pt>
                      <c:pt idx="2010">
                        <c:v>221.31585000000001</c:v>
                      </c:pt>
                      <c:pt idx="2011">
                        <c:v>221.48106000000001</c:v>
                      </c:pt>
                      <c:pt idx="2012">
                        <c:v>221.58441999999999</c:v>
                      </c:pt>
                      <c:pt idx="2013">
                        <c:v>221.68188000000001</c:v>
                      </c:pt>
                      <c:pt idx="2014">
                        <c:v>221.81838999999999</c:v>
                      </c:pt>
                      <c:pt idx="2015">
                        <c:v>221.94762</c:v>
                      </c:pt>
                      <c:pt idx="2016">
                        <c:v>222.07208</c:v>
                      </c:pt>
                      <c:pt idx="2017">
                        <c:v>222.19404</c:v>
                      </c:pt>
                      <c:pt idx="2018">
                        <c:v>222.31141</c:v>
                      </c:pt>
                      <c:pt idx="2019">
                        <c:v>222.42013</c:v>
                      </c:pt>
                      <c:pt idx="2020">
                        <c:v>222.54541</c:v>
                      </c:pt>
                      <c:pt idx="2021">
                        <c:v>222.69054</c:v>
                      </c:pt>
                      <c:pt idx="2022">
                        <c:v>222.81942000000001</c:v>
                      </c:pt>
                      <c:pt idx="2023">
                        <c:v>222.97653</c:v>
                      </c:pt>
                      <c:pt idx="2024">
                        <c:v>223.07594</c:v>
                      </c:pt>
                      <c:pt idx="2025">
                        <c:v>223.15488999999999</c:v>
                      </c:pt>
                      <c:pt idx="2026">
                        <c:v>223.30464000000001</c:v>
                      </c:pt>
                      <c:pt idx="2027">
                        <c:v>223.42925</c:v>
                      </c:pt>
                      <c:pt idx="2028">
                        <c:v>223.59460000000001</c:v>
                      </c:pt>
                      <c:pt idx="2029">
                        <c:v>223.69856999999999</c:v>
                      </c:pt>
                      <c:pt idx="2030">
                        <c:v>223.78595999999999</c:v>
                      </c:pt>
                      <c:pt idx="2031">
                        <c:v>223.93205</c:v>
                      </c:pt>
                      <c:pt idx="2032">
                        <c:v>224.07326</c:v>
                      </c:pt>
                      <c:pt idx="2033">
                        <c:v>224.19729000000001</c:v>
                      </c:pt>
                      <c:pt idx="2034">
                        <c:v>224.36159000000001</c:v>
                      </c:pt>
                      <c:pt idx="2035">
                        <c:v>224.45106999999999</c:v>
                      </c:pt>
                      <c:pt idx="2036">
                        <c:v>224.55912000000001</c:v>
                      </c:pt>
                      <c:pt idx="2037">
                        <c:v>224.68163000000001</c:v>
                      </c:pt>
                      <c:pt idx="2038">
                        <c:v>224.82138</c:v>
                      </c:pt>
                      <c:pt idx="2039">
                        <c:v>224.99519000000001</c:v>
                      </c:pt>
                      <c:pt idx="2040">
                        <c:v>225.10956999999999</c:v>
                      </c:pt>
                      <c:pt idx="2041">
                        <c:v>225.22611000000001</c:v>
                      </c:pt>
                      <c:pt idx="2042">
                        <c:v>225.31342000000001</c:v>
                      </c:pt>
                      <c:pt idx="2043">
                        <c:v>225.46567999999999</c:v>
                      </c:pt>
                      <c:pt idx="2044">
                        <c:v>225.57945000000001</c:v>
                      </c:pt>
                      <c:pt idx="2045">
                        <c:v>225.70716999999999</c:v>
                      </c:pt>
                      <c:pt idx="2046">
                        <c:v>225.84184999999999</c:v>
                      </c:pt>
                      <c:pt idx="2047">
                        <c:v>225.97618</c:v>
                      </c:pt>
                      <c:pt idx="2048">
                        <c:v>226.07608999999999</c:v>
                      </c:pt>
                      <c:pt idx="2049">
                        <c:v>226.18351999999999</c:v>
                      </c:pt>
                      <c:pt idx="2050">
                        <c:v>226.31458000000001</c:v>
                      </c:pt>
                      <c:pt idx="2051">
                        <c:v>226.44855000000001</c:v>
                      </c:pt>
                      <c:pt idx="2052">
                        <c:v>226.58636999999999</c:v>
                      </c:pt>
                      <c:pt idx="2053">
                        <c:v>226.68169</c:v>
                      </c:pt>
                      <c:pt idx="2054">
                        <c:v>226.87278000000001</c:v>
                      </c:pt>
                      <c:pt idx="2055">
                        <c:v>226.98187999999999</c:v>
                      </c:pt>
                      <c:pt idx="2056">
                        <c:v>227.06446</c:v>
                      </c:pt>
                      <c:pt idx="2057">
                        <c:v>227.16603000000001</c:v>
                      </c:pt>
                      <c:pt idx="2058">
                        <c:v>227.28793999999999</c:v>
                      </c:pt>
                      <c:pt idx="2059">
                        <c:v>227.44834</c:v>
                      </c:pt>
                      <c:pt idx="2060">
                        <c:v>227.56433999999999</c:v>
                      </c:pt>
                      <c:pt idx="2061">
                        <c:v>227.70751999999999</c:v>
                      </c:pt>
                      <c:pt idx="2062">
                        <c:v>227.84881999999999</c:v>
                      </c:pt>
                      <c:pt idx="2063">
                        <c:v>227.94746000000001</c:v>
                      </c:pt>
                      <c:pt idx="2064">
                        <c:v>228.09119999999999</c:v>
                      </c:pt>
                      <c:pt idx="2065">
                        <c:v>228.16409999999999</c:v>
                      </c:pt>
                      <c:pt idx="2066">
                        <c:v>228.27538999999999</c:v>
                      </c:pt>
                      <c:pt idx="2067">
                        <c:v>228.43204</c:v>
                      </c:pt>
                      <c:pt idx="2068">
                        <c:v>228.56370000000001</c:v>
                      </c:pt>
                      <c:pt idx="2069">
                        <c:v>228.71191999999999</c:v>
                      </c:pt>
                      <c:pt idx="2070">
                        <c:v>228.81578999999999</c:v>
                      </c:pt>
                      <c:pt idx="2071">
                        <c:v>228.96835999999999</c:v>
                      </c:pt>
                      <c:pt idx="2072">
                        <c:v>229.09012999999999</c:v>
                      </c:pt>
                      <c:pt idx="2073">
                        <c:v>229.19589999999999</c:v>
                      </c:pt>
                      <c:pt idx="2074">
                        <c:v>229.30270999999999</c:v>
                      </c:pt>
                      <c:pt idx="2075">
                        <c:v>229.43177</c:v>
                      </c:pt>
                      <c:pt idx="2076">
                        <c:v>229.59896000000001</c:v>
                      </c:pt>
                      <c:pt idx="2077">
                        <c:v>229.72327999999999</c:v>
                      </c:pt>
                      <c:pt idx="2078">
                        <c:v>229.85575</c:v>
                      </c:pt>
                      <c:pt idx="2079">
                        <c:v>229.96657999999999</c:v>
                      </c:pt>
                      <c:pt idx="2080">
                        <c:v>230.06253000000001</c:v>
                      </c:pt>
                      <c:pt idx="2081">
                        <c:v>230.17624000000001</c:v>
                      </c:pt>
                      <c:pt idx="2082">
                        <c:v>230.28755000000001</c:v>
                      </c:pt>
                      <c:pt idx="2083">
                        <c:v>230.42115000000001</c:v>
                      </c:pt>
                      <c:pt idx="2084">
                        <c:v>230.55905000000001</c:v>
                      </c:pt>
                      <c:pt idx="2085">
                        <c:v>230.73384999999999</c:v>
                      </c:pt>
                      <c:pt idx="2086">
                        <c:v>230.81559999999999</c:v>
                      </c:pt>
                      <c:pt idx="2087">
                        <c:v>230.97400999999999</c:v>
                      </c:pt>
                      <c:pt idx="2088">
                        <c:v>231.08443</c:v>
                      </c:pt>
                      <c:pt idx="2089">
                        <c:v>231.19532000000001</c:v>
                      </c:pt>
                      <c:pt idx="2090">
                        <c:v>231.31527</c:v>
                      </c:pt>
                      <c:pt idx="2091">
                        <c:v>231.43521000000001</c:v>
                      </c:pt>
                      <c:pt idx="2092">
                        <c:v>231.56518</c:v>
                      </c:pt>
                      <c:pt idx="2093">
                        <c:v>231.69263000000001</c:v>
                      </c:pt>
                      <c:pt idx="2094">
                        <c:v>231.83349000000001</c:v>
                      </c:pt>
                      <c:pt idx="2095">
                        <c:v>231.97573</c:v>
                      </c:pt>
                      <c:pt idx="2096">
                        <c:v>232.08228</c:v>
                      </c:pt>
                      <c:pt idx="2097">
                        <c:v>232.21884</c:v>
                      </c:pt>
                      <c:pt idx="2098">
                        <c:v>232.35193000000001</c:v>
                      </c:pt>
                      <c:pt idx="2099">
                        <c:v>232.46856</c:v>
                      </c:pt>
                      <c:pt idx="2100">
                        <c:v>232.53149999999999</c:v>
                      </c:pt>
                      <c:pt idx="2101">
                        <c:v>232.68607</c:v>
                      </c:pt>
                      <c:pt idx="2102">
                        <c:v>232.81407999999999</c:v>
                      </c:pt>
                      <c:pt idx="2103">
                        <c:v>232.90907999999999</c:v>
                      </c:pt>
                      <c:pt idx="2104">
                        <c:v>233.07625999999999</c:v>
                      </c:pt>
                      <c:pt idx="2105">
                        <c:v>233.23911000000001</c:v>
                      </c:pt>
                      <c:pt idx="2106">
                        <c:v>233.35502</c:v>
                      </c:pt>
                      <c:pt idx="2107">
                        <c:v>233.47343000000001</c:v>
                      </c:pt>
                      <c:pt idx="2108">
                        <c:v>233.58981</c:v>
                      </c:pt>
                      <c:pt idx="2109">
                        <c:v>233.68684999999999</c:v>
                      </c:pt>
                      <c:pt idx="2110">
                        <c:v>233.79014000000001</c:v>
                      </c:pt>
                      <c:pt idx="2111">
                        <c:v>233.95507000000001</c:v>
                      </c:pt>
                      <c:pt idx="2112">
                        <c:v>234.09662</c:v>
                      </c:pt>
                      <c:pt idx="2113">
                        <c:v>234.2251</c:v>
                      </c:pt>
                      <c:pt idx="2114">
                        <c:v>234.34837999999999</c:v>
                      </c:pt>
                      <c:pt idx="2115">
                        <c:v>234.46863999999999</c:v>
                      </c:pt>
                      <c:pt idx="2116">
                        <c:v>234.61685</c:v>
                      </c:pt>
                      <c:pt idx="2117">
                        <c:v>234.71571</c:v>
                      </c:pt>
                      <c:pt idx="2118">
                        <c:v>234.83950999999999</c:v>
                      </c:pt>
                      <c:pt idx="2119">
                        <c:v>234.95669000000001</c:v>
                      </c:pt>
                      <c:pt idx="2120">
                        <c:v>235.11542</c:v>
                      </c:pt>
                      <c:pt idx="2121">
                        <c:v>235.20204000000001</c:v>
                      </c:pt>
                      <c:pt idx="2122">
                        <c:v>235.33499</c:v>
                      </c:pt>
                      <c:pt idx="2123">
                        <c:v>235.47045</c:v>
                      </c:pt>
                      <c:pt idx="2124">
                        <c:v>235.56483</c:v>
                      </c:pt>
                      <c:pt idx="2125">
                        <c:v>235.70500999999999</c:v>
                      </c:pt>
                      <c:pt idx="2126">
                        <c:v>235.79226</c:v>
                      </c:pt>
                      <c:pt idx="2127">
                        <c:v>235.90288000000001</c:v>
                      </c:pt>
                      <c:pt idx="2128">
                        <c:v>236.07307</c:v>
                      </c:pt>
                      <c:pt idx="2129">
                        <c:v>236.20624000000001</c:v>
                      </c:pt>
                      <c:pt idx="2130">
                        <c:v>236.31659999999999</c:v>
                      </c:pt>
                      <c:pt idx="2131">
                        <c:v>236.47068999999999</c:v>
                      </c:pt>
                      <c:pt idx="2132">
                        <c:v>236.5686</c:v>
                      </c:pt>
                      <c:pt idx="2133">
                        <c:v>236.69037</c:v>
                      </c:pt>
                      <c:pt idx="2134">
                        <c:v>236.79107999999999</c:v>
                      </c:pt>
                      <c:pt idx="2135">
                        <c:v>236.91852</c:v>
                      </c:pt>
                      <c:pt idx="2136">
                        <c:v>237.04647</c:v>
                      </c:pt>
                      <c:pt idx="2137">
                        <c:v>237.17468</c:v>
                      </c:pt>
                      <c:pt idx="2138">
                        <c:v>237.31871000000001</c:v>
                      </c:pt>
                      <c:pt idx="2139">
                        <c:v>237.43369000000001</c:v>
                      </c:pt>
                      <c:pt idx="2140">
                        <c:v>237.58346</c:v>
                      </c:pt>
                      <c:pt idx="2141">
                        <c:v>237.72336000000001</c:v>
                      </c:pt>
                      <c:pt idx="2142">
                        <c:v>237.85766000000001</c:v>
                      </c:pt>
                      <c:pt idx="2143">
                        <c:v>237.97353000000001</c:v>
                      </c:pt>
                      <c:pt idx="2144">
                        <c:v>238.07366999999999</c:v>
                      </c:pt>
                      <c:pt idx="2145">
                        <c:v>238.17371</c:v>
                      </c:pt>
                      <c:pt idx="2146">
                        <c:v>238.29614000000001</c:v>
                      </c:pt>
                      <c:pt idx="2147">
                        <c:v>238.42815999999999</c:v>
                      </c:pt>
                      <c:pt idx="2148">
                        <c:v>238.54481999999999</c:v>
                      </c:pt>
                      <c:pt idx="2149">
                        <c:v>238.69826</c:v>
                      </c:pt>
                      <c:pt idx="2150">
                        <c:v>238.79845</c:v>
                      </c:pt>
                      <c:pt idx="2151">
                        <c:v>238.96021999999999</c:v>
                      </c:pt>
                      <c:pt idx="2152">
                        <c:v>239.06855999999999</c:v>
                      </c:pt>
                      <c:pt idx="2153">
                        <c:v>239.17035000000001</c:v>
                      </c:pt>
                      <c:pt idx="2154">
                        <c:v>239.27607</c:v>
                      </c:pt>
                      <c:pt idx="2155">
                        <c:v>239.46806000000001</c:v>
                      </c:pt>
                      <c:pt idx="2156">
                        <c:v>239.57576</c:v>
                      </c:pt>
                      <c:pt idx="2157">
                        <c:v>239.69837000000001</c:v>
                      </c:pt>
                      <c:pt idx="2158">
                        <c:v>239.82470000000001</c:v>
                      </c:pt>
                      <c:pt idx="2159">
                        <c:v>239.9367</c:v>
                      </c:pt>
                      <c:pt idx="2160">
                        <c:v>240.0488</c:v>
                      </c:pt>
                      <c:pt idx="2161">
                        <c:v>240.15416999999999</c:v>
                      </c:pt>
                      <c:pt idx="2162">
                        <c:v>240.27996999999999</c:v>
                      </c:pt>
                      <c:pt idx="2163">
                        <c:v>240.40468999999999</c:v>
                      </c:pt>
                      <c:pt idx="2164">
                        <c:v>240.52001000000001</c:v>
                      </c:pt>
                      <c:pt idx="2165">
                        <c:v>240.65458000000001</c:v>
                      </c:pt>
                      <c:pt idx="2166">
                        <c:v>240.80024</c:v>
                      </c:pt>
                      <c:pt idx="2167">
                        <c:v>240.89579000000001</c:v>
                      </c:pt>
                      <c:pt idx="2168">
                        <c:v>241.07148000000001</c:v>
                      </c:pt>
                      <c:pt idx="2169">
                        <c:v>241.16911999999999</c:v>
                      </c:pt>
                      <c:pt idx="2170">
                        <c:v>241.29167000000001</c:v>
                      </c:pt>
                      <c:pt idx="2171">
                        <c:v>241.4186</c:v>
                      </c:pt>
                      <c:pt idx="2172">
                        <c:v>241.52673999999999</c:v>
                      </c:pt>
                      <c:pt idx="2173">
                        <c:v>241.66693000000001</c:v>
                      </c:pt>
                      <c:pt idx="2174">
                        <c:v>241.80811</c:v>
                      </c:pt>
                      <c:pt idx="2175">
                        <c:v>241.92291</c:v>
                      </c:pt>
                      <c:pt idx="2176">
                        <c:v>242.0772</c:v>
                      </c:pt>
                      <c:pt idx="2177">
                        <c:v>242.17248000000001</c:v>
                      </c:pt>
                      <c:pt idx="2178">
                        <c:v>242.29535000000001</c:v>
                      </c:pt>
                      <c:pt idx="2179">
                        <c:v>242.42956000000001</c:v>
                      </c:pt>
                      <c:pt idx="2180">
                        <c:v>242.54214999999999</c:v>
                      </c:pt>
                      <c:pt idx="2181">
                        <c:v>242.66654</c:v>
                      </c:pt>
                      <c:pt idx="2182">
                        <c:v>242.80546000000001</c:v>
                      </c:pt>
                      <c:pt idx="2183">
                        <c:v>242.96605</c:v>
                      </c:pt>
                      <c:pt idx="2184">
                        <c:v>243.07254</c:v>
                      </c:pt>
                      <c:pt idx="2185">
                        <c:v>243.20577</c:v>
                      </c:pt>
                      <c:pt idx="2186">
                        <c:v>243.29046</c:v>
                      </c:pt>
                      <c:pt idx="2187">
                        <c:v>243.43114</c:v>
                      </c:pt>
                      <c:pt idx="2188">
                        <c:v>243.55238</c:v>
                      </c:pt>
                      <c:pt idx="2189">
                        <c:v>243.67876999999999</c:v>
                      </c:pt>
                      <c:pt idx="2190">
                        <c:v>243.79320999999999</c:v>
                      </c:pt>
                      <c:pt idx="2191">
                        <c:v>243.93066999999999</c:v>
                      </c:pt>
                      <c:pt idx="2192">
                        <c:v>244.03824</c:v>
                      </c:pt>
                      <c:pt idx="2193">
                        <c:v>244.16816</c:v>
                      </c:pt>
                      <c:pt idx="2194">
                        <c:v>244.27691999999999</c:v>
                      </c:pt>
                      <c:pt idx="2195">
                        <c:v>244.42766</c:v>
                      </c:pt>
                      <c:pt idx="2196">
                        <c:v>244.54465999999999</c:v>
                      </c:pt>
                      <c:pt idx="2197">
                        <c:v>244.67037999999999</c:v>
                      </c:pt>
                      <c:pt idx="2198">
                        <c:v>244.75593000000001</c:v>
                      </c:pt>
                      <c:pt idx="2199">
                        <c:v>244.90369999999999</c:v>
                      </c:pt>
                      <c:pt idx="2200">
                        <c:v>245.04765</c:v>
                      </c:pt>
                      <c:pt idx="2201">
                        <c:v>245.14505</c:v>
                      </c:pt>
                      <c:pt idx="2202">
                        <c:v>245.27869000000001</c:v>
                      </c:pt>
                      <c:pt idx="2203">
                        <c:v>245.40056999999999</c:v>
                      </c:pt>
                      <c:pt idx="2204">
                        <c:v>245.53973999999999</c:v>
                      </c:pt>
                      <c:pt idx="2205">
                        <c:v>245.65169</c:v>
                      </c:pt>
                      <c:pt idx="2206">
                        <c:v>245.78843000000001</c:v>
                      </c:pt>
                      <c:pt idx="2207">
                        <c:v>245.91317000000001</c:v>
                      </c:pt>
                      <c:pt idx="2208">
                        <c:v>246.03315000000001</c:v>
                      </c:pt>
                      <c:pt idx="2209">
                        <c:v>246.1739</c:v>
                      </c:pt>
                      <c:pt idx="2210">
                        <c:v>246.2817</c:v>
                      </c:pt>
                      <c:pt idx="2211">
                        <c:v>246.41120000000001</c:v>
                      </c:pt>
                      <c:pt idx="2212">
                        <c:v>246.51614000000001</c:v>
                      </c:pt>
                      <c:pt idx="2213">
                        <c:v>246.64956000000001</c:v>
                      </c:pt>
                      <c:pt idx="2214">
                        <c:v>246.79286999999999</c:v>
                      </c:pt>
                      <c:pt idx="2215">
                        <c:v>246.90751</c:v>
                      </c:pt>
                      <c:pt idx="2216">
                        <c:v>247.05322000000001</c:v>
                      </c:pt>
                      <c:pt idx="2217">
                        <c:v>247.15459999999999</c:v>
                      </c:pt>
                      <c:pt idx="2218">
                        <c:v>247.28529</c:v>
                      </c:pt>
                      <c:pt idx="2219">
                        <c:v>247.39410000000001</c:v>
                      </c:pt>
                      <c:pt idx="2220">
                        <c:v>247.52421000000001</c:v>
                      </c:pt>
                      <c:pt idx="2221">
                        <c:v>247.64909</c:v>
                      </c:pt>
                      <c:pt idx="2222">
                        <c:v>247.78790000000001</c:v>
                      </c:pt>
                      <c:pt idx="2223">
                        <c:v>247.90279000000001</c:v>
                      </c:pt>
                      <c:pt idx="2224">
                        <c:v>248.04147</c:v>
                      </c:pt>
                      <c:pt idx="2225">
                        <c:v>248.17705000000001</c:v>
                      </c:pt>
                      <c:pt idx="2226">
                        <c:v>248.28229999999999</c:v>
                      </c:pt>
                      <c:pt idx="2227">
                        <c:v>248.41338999999999</c:v>
                      </c:pt>
                      <c:pt idx="2228">
                        <c:v>248.54237000000001</c:v>
                      </c:pt>
                      <c:pt idx="2229">
                        <c:v>248.72649999999999</c:v>
                      </c:pt>
                      <c:pt idx="2230">
                        <c:v>248.77458999999999</c:v>
                      </c:pt>
                      <c:pt idx="2231">
                        <c:v>248.90803</c:v>
                      </c:pt>
                      <c:pt idx="2232">
                        <c:v>249.01701</c:v>
                      </c:pt>
                      <c:pt idx="2233">
                        <c:v>249.18194</c:v>
                      </c:pt>
                      <c:pt idx="2234">
                        <c:v>249.29534000000001</c:v>
                      </c:pt>
                      <c:pt idx="2235">
                        <c:v>249.42321000000001</c:v>
                      </c:pt>
                      <c:pt idx="2236">
                        <c:v>249.52248</c:v>
                      </c:pt>
                      <c:pt idx="2237">
                        <c:v>249.65878000000001</c:v>
                      </c:pt>
                      <c:pt idx="2238">
                        <c:v>249.78682000000001</c:v>
                      </c:pt>
                      <c:pt idx="2239">
                        <c:v>249.88301000000001</c:v>
                      </c:pt>
                      <c:pt idx="2240">
                        <c:v>250.02973</c:v>
                      </c:pt>
                      <c:pt idx="2241">
                        <c:v>250.15396000000001</c:v>
                      </c:pt>
                      <c:pt idx="2242">
                        <c:v>250.32320000000001</c:v>
                      </c:pt>
                      <c:pt idx="2243">
                        <c:v>250.44345999999999</c:v>
                      </c:pt>
                      <c:pt idx="2244">
                        <c:v>250.53764000000001</c:v>
                      </c:pt>
                      <c:pt idx="2245">
                        <c:v>250.69136</c:v>
                      </c:pt>
                      <c:pt idx="2246">
                        <c:v>250.81254999999999</c:v>
                      </c:pt>
                      <c:pt idx="2247">
                        <c:v>250.90672000000001</c:v>
                      </c:pt>
                      <c:pt idx="2248">
                        <c:v>251.05286000000001</c:v>
                      </c:pt>
                      <c:pt idx="2249">
                        <c:v>251.16612000000001</c:v>
                      </c:pt>
                      <c:pt idx="2250">
                        <c:v>251.28926000000001</c:v>
                      </c:pt>
                      <c:pt idx="2251">
                        <c:v>251.39106000000001</c:v>
                      </c:pt>
                      <c:pt idx="2252">
                        <c:v>251.5266</c:v>
                      </c:pt>
                      <c:pt idx="2253">
                        <c:v>251.68566999999999</c:v>
                      </c:pt>
                      <c:pt idx="2254">
                        <c:v>251.78613000000001</c:v>
                      </c:pt>
                      <c:pt idx="2255">
                        <c:v>251.90666999999999</c:v>
                      </c:pt>
                      <c:pt idx="2256">
                        <c:v>252.04232999999999</c:v>
                      </c:pt>
                      <c:pt idx="2257">
                        <c:v>252.18164999999999</c:v>
                      </c:pt>
                      <c:pt idx="2258">
                        <c:v>252.31219999999999</c:v>
                      </c:pt>
                      <c:pt idx="2259">
                        <c:v>252.41081</c:v>
                      </c:pt>
                      <c:pt idx="2260">
                        <c:v>252.53196</c:v>
                      </c:pt>
                      <c:pt idx="2261">
                        <c:v>252.62841</c:v>
                      </c:pt>
                      <c:pt idx="2262">
                        <c:v>252.77325999999999</c:v>
                      </c:pt>
                      <c:pt idx="2263">
                        <c:v>252.93527</c:v>
                      </c:pt>
                      <c:pt idx="2264">
                        <c:v>253.04447999999999</c:v>
                      </c:pt>
                      <c:pt idx="2265">
                        <c:v>253.15778</c:v>
                      </c:pt>
                      <c:pt idx="2266">
                        <c:v>253.28917000000001</c:v>
                      </c:pt>
                      <c:pt idx="2267">
                        <c:v>253.41547</c:v>
                      </c:pt>
                      <c:pt idx="2268">
                        <c:v>253.53774000000001</c:v>
                      </c:pt>
                      <c:pt idx="2269">
                        <c:v>253.66854000000001</c:v>
                      </c:pt>
                      <c:pt idx="2270">
                        <c:v>253.79364000000001</c:v>
                      </c:pt>
                      <c:pt idx="2271">
                        <c:v>253.88471999999999</c:v>
                      </c:pt>
                      <c:pt idx="2272">
                        <c:v>254.00568000000001</c:v>
                      </c:pt>
                      <c:pt idx="2273">
                        <c:v>254.14717999999999</c:v>
                      </c:pt>
                      <c:pt idx="2274">
                        <c:v>254.29077000000001</c:v>
                      </c:pt>
                      <c:pt idx="2275">
                        <c:v>254.39696000000001</c:v>
                      </c:pt>
                      <c:pt idx="2276">
                        <c:v>254.52919</c:v>
                      </c:pt>
                      <c:pt idx="2277">
                        <c:v>254.65449000000001</c:v>
                      </c:pt>
                      <c:pt idx="2278">
                        <c:v>254.77202</c:v>
                      </c:pt>
                      <c:pt idx="2279">
                        <c:v>254.8819</c:v>
                      </c:pt>
                      <c:pt idx="2280">
                        <c:v>255.02265</c:v>
                      </c:pt>
                      <c:pt idx="2281">
                        <c:v>255.14659</c:v>
                      </c:pt>
                      <c:pt idx="2282">
                        <c:v>255.26664</c:v>
                      </c:pt>
                      <c:pt idx="2283">
                        <c:v>255.4205</c:v>
                      </c:pt>
                      <c:pt idx="2284">
                        <c:v>255.54491999999999</c:v>
                      </c:pt>
                      <c:pt idx="2285">
                        <c:v>255.62153000000001</c:v>
                      </c:pt>
                      <c:pt idx="2286">
                        <c:v>255.73364000000001</c:v>
                      </c:pt>
                      <c:pt idx="2287">
                        <c:v>255.88276999999999</c:v>
                      </c:pt>
                      <c:pt idx="2288">
                        <c:v>256.03928999999999</c:v>
                      </c:pt>
                      <c:pt idx="2289">
                        <c:v>256.15749</c:v>
                      </c:pt>
                      <c:pt idx="2290">
                        <c:v>256.31085000000002</c:v>
                      </c:pt>
                      <c:pt idx="2291">
                        <c:v>256.41379000000001</c:v>
                      </c:pt>
                      <c:pt idx="2292">
                        <c:v>256.55137000000002</c:v>
                      </c:pt>
                      <c:pt idx="2293">
                        <c:v>256.65348999999998</c:v>
                      </c:pt>
                      <c:pt idx="2294">
                        <c:v>256.79996999999997</c:v>
                      </c:pt>
                      <c:pt idx="2295">
                        <c:v>256.94749000000002</c:v>
                      </c:pt>
                      <c:pt idx="2296">
                        <c:v>257.04502000000002</c:v>
                      </c:pt>
                      <c:pt idx="2297">
                        <c:v>257.15798999999998</c:v>
                      </c:pt>
                      <c:pt idx="2298">
                        <c:v>257.31043</c:v>
                      </c:pt>
                      <c:pt idx="2299">
                        <c:v>257.43743999999998</c:v>
                      </c:pt>
                      <c:pt idx="2300">
                        <c:v>257.5684</c:v>
                      </c:pt>
                      <c:pt idx="2301">
                        <c:v>257.67511999999999</c:v>
                      </c:pt>
                      <c:pt idx="2302">
                        <c:v>257.79439000000002</c:v>
                      </c:pt>
                      <c:pt idx="2303">
                        <c:v>257.92446999999999</c:v>
                      </c:pt>
                      <c:pt idx="2304">
                        <c:v>258.03041999999999</c:v>
                      </c:pt>
                      <c:pt idx="2305">
                        <c:v>258.14058999999997</c:v>
                      </c:pt>
                      <c:pt idx="2306">
                        <c:v>258.30685</c:v>
                      </c:pt>
                      <c:pt idx="2307">
                        <c:v>258.40039000000002</c:v>
                      </c:pt>
                      <c:pt idx="2308">
                        <c:v>258.53167000000002</c:v>
                      </c:pt>
                      <c:pt idx="2309">
                        <c:v>258.66129000000001</c:v>
                      </c:pt>
                      <c:pt idx="2310">
                        <c:v>258.76299999999998</c:v>
                      </c:pt>
                      <c:pt idx="2311">
                        <c:v>258.90883000000002</c:v>
                      </c:pt>
                      <c:pt idx="2312">
                        <c:v>259.01922000000002</c:v>
                      </c:pt>
                      <c:pt idx="2313">
                        <c:v>259.17847</c:v>
                      </c:pt>
                      <c:pt idx="2314">
                        <c:v>259.27834000000001</c:v>
                      </c:pt>
                      <c:pt idx="2315">
                        <c:v>259.38583999999997</c:v>
                      </c:pt>
                      <c:pt idx="2316">
                        <c:v>259.51794000000001</c:v>
                      </c:pt>
                      <c:pt idx="2317">
                        <c:v>259.64323000000002</c:v>
                      </c:pt>
                      <c:pt idx="2318">
                        <c:v>259.74797999999998</c:v>
                      </c:pt>
                      <c:pt idx="2319">
                        <c:v>259.85455999999999</c:v>
                      </c:pt>
                      <c:pt idx="2320">
                        <c:v>259.98327999999998</c:v>
                      </c:pt>
                      <c:pt idx="2321">
                        <c:v>260.09980000000002</c:v>
                      </c:pt>
                      <c:pt idx="2322">
                        <c:v>260.26796999999999</c:v>
                      </c:pt>
                      <c:pt idx="2323">
                        <c:v>260.41358000000002</c:v>
                      </c:pt>
                      <c:pt idx="2324">
                        <c:v>260.55023</c:v>
                      </c:pt>
                      <c:pt idx="2325">
                        <c:v>260.67775999999998</c:v>
                      </c:pt>
                      <c:pt idx="2326">
                        <c:v>260.79822000000001</c:v>
                      </c:pt>
                      <c:pt idx="2327">
                        <c:v>260.90651000000003</c:v>
                      </c:pt>
                      <c:pt idx="2328">
                        <c:v>261.05858000000001</c:v>
                      </c:pt>
                      <c:pt idx="2329">
                        <c:v>261.15735000000001</c:v>
                      </c:pt>
                      <c:pt idx="2330">
                        <c:v>261.30691999999999</c:v>
                      </c:pt>
                      <c:pt idx="2331">
                        <c:v>261.39476999999999</c:v>
                      </c:pt>
                      <c:pt idx="2332">
                        <c:v>261.51677000000001</c:v>
                      </c:pt>
                      <c:pt idx="2333">
                        <c:v>261.6497</c:v>
                      </c:pt>
                      <c:pt idx="2334">
                        <c:v>261.75236000000001</c:v>
                      </c:pt>
                      <c:pt idx="2335">
                        <c:v>261.89884999999998</c:v>
                      </c:pt>
                      <c:pt idx="2336">
                        <c:v>261.97435000000002</c:v>
                      </c:pt>
                      <c:pt idx="2337">
                        <c:v>262.13386000000003</c:v>
                      </c:pt>
                      <c:pt idx="2338">
                        <c:v>262.24855000000002</c:v>
                      </c:pt>
                      <c:pt idx="2339">
                        <c:v>262.37135999999998</c:v>
                      </c:pt>
                      <c:pt idx="2340">
                        <c:v>262.51490999999999</c:v>
                      </c:pt>
                      <c:pt idx="2341">
                        <c:v>262.61935999999997</c:v>
                      </c:pt>
                      <c:pt idx="2342">
                        <c:v>262.78077999999999</c:v>
                      </c:pt>
                      <c:pt idx="2343">
                        <c:v>262.91367000000002</c:v>
                      </c:pt>
                      <c:pt idx="2344">
                        <c:v>263.00546000000003</c:v>
                      </c:pt>
                      <c:pt idx="2345">
                        <c:v>263.14019999999999</c:v>
                      </c:pt>
                      <c:pt idx="2346">
                        <c:v>263.29304999999999</c:v>
                      </c:pt>
                      <c:pt idx="2347">
                        <c:v>263.41419999999999</c:v>
                      </c:pt>
                      <c:pt idx="2348">
                        <c:v>263.52442000000002</c:v>
                      </c:pt>
                      <c:pt idx="2349">
                        <c:v>263.62792000000002</c:v>
                      </c:pt>
                      <c:pt idx="2350">
                        <c:v>263.78214000000003</c:v>
                      </c:pt>
                      <c:pt idx="2351">
                        <c:v>263.92694999999998</c:v>
                      </c:pt>
                      <c:pt idx="2352">
                        <c:v>264.01981999999998</c:v>
                      </c:pt>
                      <c:pt idx="2353">
                        <c:v>264.12930999999998</c:v>
                      </c:pt>
                      <c:pt idx="2354">
                        <c:v>264.27899000000002</c:v>
                      </c:pt>
                      <c:pt idx="2355">
                        <c:v>264.37995999999998</c:v>
                      </c:pt>
                      <c:pt idx="2356">
                        <c:v>264.49952999999999</c:v>
                      </c:pt>
                      <c:pt idx="2357">
                        <c:v>264.62468999999999</c:v>
                      </c:pt>
                      <c:pt idx="2358">
                        <c:v>264.74209999999999</c:v>
                      </c:pt>
                      <c:pt idx="2359">
                        <c:v>264.86455999999998</c:v>
                      </c:pt>
                      <c:pt idx="2360">
                        <c:v>265.02222</c:v>
                      </c:pt>
                      <c:pt idx="2361">
                        <c:v>265.12497999999999</c:v>
                      </c:pt>
                      <c:pt idx="2362">
                        <c:v>265.26087999999999</c:v>
                      </c:pt>
                      <c:pt idx="2363">
                        <c:v>265.42239000000001</c:v>
                      </c:pt>
                      <c:pt idx="2364">
                        <c:v>265.52285999999998</c:v>
                      </c:pt>
                      <c:pt idx="2365">
                        <c:v>265.61842000000001</c:v>
                      </c:pt>
                      <c:pt idx="2366">
                        <c:v>265.78762999999998</c:v>
                      </c:pt>
                      <c:pt idx="2367">
                        <c:v>265.88587000000001</c:v>
                      </c:pt>
                      <c:pt idx="2368">
                        <c:v>265.99997999999999</c:v>
                      </c:pt>
                      <c:pt idx="2369">
                        <c:v>266.16834999999998</c:v>
                      </c:pt>
                      <c:pt idx="2370">
                        <c:v>266.28233999999998</c:v>
                      </c:pt>
                      <c:pt idx="2371">
                        <c:v>266.41131000000001</c:v>
                      </c:pt>
                      <c:pt idx="2372">
                        <c:v>266.53300000000002</c:v>
                      </c:pt>
                      <c:pt idx="2373">
                        <c:v>266.64567</c:v>
                      </c:pt>
                      <c:pt idx="2374">
                        <c:v>266.76391000000001</c:v>
                      </c:pt>
                      <c:pt idx="2375">
                        <c:v>266.91018000000003</c:v>
                      </c:pt>
                      <c:pt idx="2376">
                        <c:v>267.00252</c:v>
                      </c:pt>
                      <c:pt idx="2377">
                        <c:v>267.16534000000001</c:v>
                      </c:pt>
                      <c:pt idx="2378">
                        <c:v>267.25626</c:v>
                      </c:pt>
                      <c:pt idx="2379">
                        <c:v>267.40219999999999</c:v>
                      </c:pt>
                      <c:pt idx="2380">
                        <c:v>267.48971999999998</c:v>
                      </c:pt>
                      <c:pt idx="2381">
                        <c:v>267.63380000000001</c:v>
                      </c:pt>
                      <c:pt idx="2382">
                        <c:v>267.76783</c:v>
                      </c:pt>
                      <c:pt idx="2383">
                        <c:v>267.91458</c:v>
                      </c:pt>
                      <c:pt idx="2384">
                        <c:v>268.02814000000001</c:v>
                      </c:pt>
                      <c:pt idx="2385">
                        <c:v>268.15759000000003</c:v>
                      </c:pt>
                      <c:pt idx="2386">
                        <c:v>268.27211999999997</c:v>
                      </c:pt>
                      <c:pt idx="2387">
                        <c:v>268.41651000000002</c:v>
                      </c:pt>
                      <c:pt idx="2388">
                        <c:v>268.54486000000003</c:v>
                      </c:pt>
                      <c:pt idx="2389">
                        <c:v>268.70053000000001</c:v>
                      </c:pt>
                      <c:pt idx="2390">
                        <c:v>268.81952000000001</c:v>
                      </c:pt>
                      <c:pt idx="2391">
                        <c:v>268.92514999999997</c:v>
                      </c:pt>
                      <c:pt idx="2392">
                        <c:v>269.03073000000001</c:v>
                      </c:pt>
                      <c:pt idx="2393">
                        <c:v>269.12058999999999</c:v>
                      </c:pt>
                      <c:pt idx="2394">
                        <c:v>269.25466</c:v>
                      </c:pt>
                      <c:pt idx="2395">
                        <c:v>269.37103999999999</c:v>
                      </c:pt>
                      <c:pt idx="2396">
                        <c:v>269.52148999999997</c:v>
                      </c:pt>
                      <c:pt idx="2397">
                        <c:v>269.62643000000003</c:v>
                      </c:pt>
                      <c:pt idx="2398">
                        <c:v>269.74743000000001</c:v>
                      </c:pt>
                      <c:pt idx="2399">
                        <c:v>269.88220999999999</c:v>
                      </c:pt>
                      <c:pt idx="2400">
                        <c:v>269.99790000000002</c:v>
                      </c:pt>
                      <c:pt idx="2401">
                        <c:v>270.15383000000003</c:v>
                      </c:pt>
                      <c:pt idx="2402">
                        <c:v>270.28438</c:v>
                      </c:pt>
                      <c:pt idx="2403">
                        <c:v>270.46624000000003</c:v>
                      </c:pt>
                      <c:pt idx="2404">
                        <c:v>270.53224</c:v>
                      </c:pt>
                      <c:pt idx="2405">
                        <c:v>270.67626000000001</c:v>
                      </c:pt>
                      <c:pt idx="2406">
                        <c:v>270.74203999999997</c:v>
                      </c:pt>
                      <c:pt idx="2407">
                        <c:v>270.89891999999998</c:v>
                      </c:pt>
                      <c:pt idx="2408">
                        <c:v>271.02443</c:v>
                      </c:pt>
                      <c:pt idx="2409">
                        <c:v>271.15791000000002</c:v>
                      </c:pt>
                      <c:pt idx="2410">
                        <c:v>271.29077999999998</c:v>
                      </c:pt>
                      <c:pt idx="2411">
                        <c:v>271.44650000000001</c:v>
                      </c:pt>
                      <c:pt idx="2412">
                        <c:v>271.53757000000002</c:v>
                      </c:pt>
                      <c:pt idx="2413">
                        <c:v>271.65733999999998</c:v>
                      </c:pt>
                      <c:pt idx="2414">
                        <c:v>271.79771</c:v>
                      </c:pt>
                      <c:pt idx="2415">
                        <c:v>271.89568000000003</c:v>
                      </c:pt>
                      <c:pt idx="2416">
                        <c:v>272.02922999999998</c:v>
                      </c:pt>
                      <c:pt idx="2417">
                        <c:v>272.13528000000002</c:v>
                      </c:pt>
                      <c:pt idx="2418">
                        <c:v>272.26515999999998</c:v>
                      </c:pt>
                      <c:pt idx="2419">
                        <c:v>272.38454999999999</c:v>
                      </c:pt>
                      <c:pt idx="2420">
                        <c:v>272.49092999999999</c:v>
                      </c:pt>
                      <c:pt idx="2421">
                        <c:v>272.62209999999999</c:v>
                      </c:pt>
                      <c:pt idx="2422">
                        <c:v>272.75416999999999</c:v>
                      </c:pt>
                      <c:pt idx="2423">
                        <c:v>272.89296999999999</c:v>
                      </c:pt>
                      <c:pt idx="2424">
                        <c:v>273.02726999999999</c:v>
                      </c:pt>
                      <c:pt idx="2425">
                        <c:v>273.15156000000002</c:v>
                      </c:pt>
                      <c:pt idx="2426">
                        <c:v>273.25887999999998</c:v>
                      </c:pt>
                      <c:pt idx="2427">
                        <c:v>273.41642000000002</c:v>
                      </c:pt>
                      <c:pt idx="2428">
                        <c:v>273.53393</c:v>
                      </c:pt>
                      <c:pt idx="2429">
                        <c:v>273.60791999999998</c:v>
                      </c:pt>
                      <c:pt idx="2430">
                        <c:v>273.77035999999998</c:v>
                      </c:pt>
                      <c:pt idx="2431">
                        <c:v>273.87052999999997</c:v>
                      </c:pt>
                      <c:pt idx="2432">
                        <c:v>274.01602000000003</c:v>
                      </c:pt>
                      <c:pt idx="2433">
                        <c:v>274.11513000000002</c:v>
                      </c:pt>
                      <c:pt idx="2434">
                        <c:v>274.26366999999999</c:v>
                      </c:pt>
                      <c:pt idx="2435">
                        <c:v>274.38103999999998</c:v>
                      </c:pt>
                      <c:pt idx="2436">
                        <c:v>274.51621999999998</c:v>
                      </c:pt>
                      <c:pt idx="2437">
                        <c:v>274.64832000000001</c:v>
                      </c:pt>
                      <c:pt idx="2438">
                        <c:v>274.7869</c:v>
                      </c:pt>
                      <c:pt idx="2439">
                        <c:v>274.90722</c:v>
                      </c:pt>
                      <c:pt idx="2440">
                        <c:v>275.01064000000002</c:v>
                      </c:pt>
                      <c:pt idx="2441">
                        <c:v>275.13977999999997</c:v>
                      </c:pt>
                      <c:pt idx="2442">
                        <c:v>275.25470000000001</c:v>
                      </c:pt>
                      <c:pt idx="2443">
                        <c:v>275.36919999999998</c:v>
                      </c:pt>
                      <c:pt idx="2444">
                        <c:v>275.48667999999998</c:v>
                      </c:pt>
                      <c:pt idx="2445">
                        <c:v>275.58922000000001</c:v>
                      </c:pt>
                      <c:pt idx="2446">
                        <c:v>275.71973000000003</c:v>
                      </c:pt>
                      <c:pt idx="2447">
                        <c:v>275.87286</c:v>
                      </c:pt>
                      <c:pt idx="2448">
                        <c:v>275.98043999999999</c:v>
                      </c:pt>
                      <c:pt idx="2449">
                        <c:v>276.10941000000003</c:v>
                      </c:pt>
                      <c:pt idx="2450">
                        <c:v>276.24651999999998</c:v>
                      </c:pt>
                      <c:pt idx="2451">
                        <c:v>276.41613000000001</c:v>
                      </c:pt>
                      <c:pt idx="2452">
                        <c:v>276.48011000000002</c:v>
                      </c:pt>
                      <c:pt idx="2453">
                        <c:v>276.65348</c:v>
                      </c:pt>
                      <c:pt idx="2454">
                        <c:v>276.76623999999998</c:v>
                      </c:pt>
                      <c:pt idx="2455">
                        <c:v>276.88506999999998</c:v>
                      </c:pt>
                      <c:pt idx="2456">
                        <c:v>277.02467999999999</c:v>
                      </c:pt>
                      <c:pt idx="2457">
                        <c:v>277.16631000000001</c:v>
                      </c:pt>
                      <c:pt idx="2458">
                        <c:v>277.26319999999998</c:v>
                      </c:pt>
                      <c:pt idx="2459">
                        <c:v>277.39319999999998</c:v>
                      </c:pt>
                      <c:pt idx="2460">
                        <c:v>277.51519999999999</c:v>
                      </c:pt>
                      <c:pt idx="2461">
                        <c:v>277.65575999999999</c:v>
                      </c:pt>
                      <c:pt idx="2462">
                        <c:v>277.77024</c:v>
                      </c:pt>
                      <c:pt idx="2463">
                        <c:v>277.92615999999998</c:v>
                      </c:pt>
                      <c:pt idx="2464">
                        <c:v>278.05943000000002</c:v>
                      </c:pt>
                      <c:pt idx="2465">
                        <c:v>278.15472999999997</c:v>
                      </c:pt>
                      <c:pt idx="2466">
                        <c:v>278.29637000000002</c:v>
                      </c:pt>
                      <c:pt idx="2467">
                        <c:v>278.43527</c:v>
                      </c:pt>
                      <c:pt idx="2468">
                        <c:v>278.56261000000001</c:v>
                      </c:pt>
                      <c:pt idx="2469">
                        <c:v>278.67800999999997</c:v>
                      </c:pt>
                      <c:pt idx="2470">
                        <c:v>278.78451000000001</c:v>
                      </c:pt>
                      <c:pt idx="2471">
                        <c:v>278.95415000000003</c:v>
                      </c:pt>
                      <c:pt idx="2472">
                        <c:v>279.04325999999998</c:v>
                      </c:pt>
                      <c:pt idx="2473">
                        <c:v>279.18973</c:v>
                      </c:pt>
                      <c:pt idx="2474">
                        <c:v>279.30005</c:v>
                      </c:pt>
                      <c:pt idx="2475">
                        <c:v>279.4205</c:v>
                      </c:pt>
                      <c:pt idx="2476">
                        <c:v>279.54962999999998</c:v>
                      </c:pt>
                      <c:pt idx="2477">
                        <c:v>279.67111999999997</c:v>
                      </c:pt>
                      <c:pt idx="2478">
                        <c:v>279.78118000000001</c:v>
                      </c:pt>
                      <c:pt idx="2479">
                        <c:v>279.93547999999998</c:v>
                      </c:pt>
                      <c:pt idx="2480">
                        <c:v>280.00241</c:v>
                      </c:pt>
                      <c:pt idx="2481">
                        <c:v>280.15435000000002</c:v>
                      </c:pt>
                      <c:pt idx="2482">
                        <c:v>280.29187000000002</c:v>
                      </c:pt>
                      <c:pt idx="2483">
                        <c:v>280.38893999999999</c:v>
                      </c:pt>
                      <c:pt idx="2484">
                        <c:v>280.52958000000001</c:v>
                      </c:pt>
                      <c:pt idx="2485">
                        <c:v>280.65971000000002</c:v>
                      </c:pt>
                      <c:pt idx="2486">
                        <c:v>280.76074999999997</c:v>
                      </c:pt>
                      <c:pt idx="2487">
                        <c:v>280.87405000000001</c:v>
                      </c:pt>
                      <c:pt idx="2488">
                        <c:v>281.00088</c:v>
                      </c:pt>
                      <c:pt idx="2489">
                        <c:v>281.11428999999998</c:v>
                      </c:pt>
                      <c:pt idx="2490">
                        <c:v>281.25315000000001</c:v>
                      </c:pt>
                      <c:pt idx="2491">
                        <c:v>281.42338000000001</c:v>
                      </c:pt>
                      <c:pt idx="2492">
                        <c:v>281.47665000000001</c:v>
                      </c:pt>
                      <c:pt idx="2493">
                        <c:v>281.62157999999999</c:v>
                      </c:pt>
                      <c:pt idx="2494">
                        <c:v>281.74502999999999</c:v>
                      </c:pt>
                      <c:pt idx="2495">
                        <c:v>281.90084999999999</c:v>
                      </c:pt>
                      <c:pt idx="2496">
                        <c:v>282.02307000000002</c:v>
                      </c:pt>
                      <c:pt idx="2497">
                        <c:v>282.16645999999997</c:v>
                      </c:pt>
                      <c:pt idx="2498">
                        <c:v>282.28593000000001</c:v>
                      </c:pt>
                      <c:pt idx="2499">
                        <c:v>282.40244000000001</c:v>
                      </c:pt>
                      <c:pt idx="2500">
                        <c:v>282.49032999999997</c:v>
                      </c:pt>
                      <c:pt idx="2501">
                        <c:v>282.60012</c:v>
                      </c:pt>
                      <c:pt idx="2502">
                        <c:v>282.71861999999999</c:v>
                      </c:pt>
                      <c:pt idx="2503">
                        <c:v>282.86207000000002</c:v>
                      </c:pt>
                      <c:pt idx="2504">
                        <c:v>283.00803000000002</c:v>
                      </c:pt>
                      <c:pt idx="2505">
                        <c:v>283.10687999999999</c:v>
                      </c:pt>
                      <c:pt idx="2506">
                        <c:v>283.24588999999997</c:v>
                      </c:pt>
                      <c:pt idx="2507">
                        <c:v>283.40231</c:v>
                      </c:pt>
                      <c:pt idx="2508">
                        <c:v>283.52609000000001</c:v>
                      </c:pt>
                      <c:pt idx="2509">
                        <c:v>283.64339999999999</c:v>
                      </c:pt>
                      <c:pt idx="2510">
                        <c:v>283.79795000000001</c:v>
                      </c:pt>
                      <c:pt idx="2511">
                        <c:v>283.89882999999998</c:v>
                      </c:pt>
                      <c:pt idx="2512">
                        <c:v>284.01373999999998</c:v>
                      </c:pt>
                      <c:pt idx="2513">
                        <c:v>284.11993000000001</c:v>
                      </c:pt>
                      <c:pt idx="2514">
                        <c:v>284.24642999999998</c:v>
                      </c:pt>
                      <c:pt idx="2515">
                        <c:v>284.35651000000001</c:v>
                      </c:pt>
                      <c:pt idx="2516">
                        <c:v>284.48556000000002</c:v>
                      </c:pt>
                      <c:pt idx="2517">
                        <c:v>284.63681000000003</c:v>
                      </c:pt>
                      <c:pt idx="2518">
                        <c:v>284.75441000000001</c:v>
                      </c:pt>
                      <c:pt idx="2519">
                        <c:v>284.87682999999998</c:v>
                      </c:pt>
                      <c:pt idx="2520">
                        <c:v>285.01807000000002</c:v>
                      </c:pt>
                      <c:pt idx="2521">
                        <c:v>285.11851999999999</c:v>
                      </c:pt>
                      <c:pt idx="2522">
                        <c:v>285.23448000000002</c:v>
                      </c:pt>
                      <c:pt idx="2523">
                        <c:v>285.35514999999998</c:v>
                      </c:pt>
                      <c:pt idx="2524">
                        <c:v>285.42788000000002</c:v>
                      </c:pt>
                      <c:pt idx="2525">
                        <c:v>285.59516000000002</c:v>
                      </c:pt>
                      <c:pt idx="2526">
                        <c:v>285.69206000000003</c:v>
                      </c:pt>
                      <c:pt idx="2527">
                        <c:v>285.85050000000001</c:v>
                      </c:pt>
                      <c:pt idx="2528">
                        <c:v>285.97768000000002</c:v>
                      </c:pt>
                      <c:pt idx="2529">
                        <c:v>286.14485000000002</c:v>
                      </c:pt>
                      <c:pt idx="2530">
                        <c:v>286.26546999999999</c:v>
                      </c:pt>
                      <c:pt idx="2531">
                        <c:v>286.35523999999998</c:v>
                      </c:pt>
                      <c:pt idx="2532">
                        <c:v>286.51333</c:v>
                      </c:pt>
                      <c:pt idx="2533">
                        <c:v>286.65760999999998</c:v>
                      </c:pt>
                      <c:pt idx="2534">
                        <c:v>286.7253</c:v>
                      </c:pt>
                      <c:pt idx="2535">
                        <c:v>286.84314999999998</c:v>
                      </c:pt>
                      <c:pt idx="2536">
                        <c:v>286.98793000000001</c:v>
                      </c:pt>
                      <c:pt idx="2537">
                        <c:v>287.11297999999999</c:v>
                      </c:pt>
                      <c:pt idx="2538">
                        <c:v>287.25781999999998</c:v>
                      </c:pt>
                      <c:pt idx="2539">
                        <c:v>287.37482999999997</c:v>
                      </c:pt>
                      <c:pt idx="2540">
                        <c:v>287.52598</c:v>
                      </c:pt>
                      <c:pt idx="2541">
                        <c:v>287.65944000000002</c:v>
                      </c:pt>
                      <c:pt idx="2542">
                        <c:v>287.77852999999999</c:v>
                      </c:pt>
                      <c:pt idx="2543">
                        <c:v>287.88022000000001</c:v>
                      </c:pt>
                      <c:pt idx="2544">
                        <c:v>287.99097</c:v>
                      </c:pt>
                      <c:pt idx="2545">
                        <c:v>288.11275999999998</c:v>
                      </c:pt>
                      <c:pt idx="2546">
                        <c:v>288.27710999999999</c:v>
                      </c:pt>
                      <c:pt idx="2547">
                        <c:v>288.35696000000002</c:v>
                      </c:pt>
                      <c:pt idx="2548">
                        <c:v>288.52512000000002</c:v>
                      </c:pt>
                      <c:pt idx="2549">
                        <c:v>288.60950000000003</c:v>
                      </c:pt>
                      <c:pt idx="2550">
                        <c:v>288.76571000000001</c:v>
                      </c:pt>
                      <c:pt idx="2551">
                        <c:v>288.90816000000001</c:v>
                      </c:pt>
                      <c:pt idx="2552">
                        <c:v>289.02945</c:v>
                      </c:pt>
                      <c:pt idx="2553">
                        <c:v>289.15917000000002</c:v>
                      </c:pt>
                      <c:pt idx="2554">
                        <c:v>289.29692</c:v>
                      </c:pt>
                      <c:pt idx="2555">
                        <c:v>289.38778000000002</c:v>
                      </c:pt>
                      <c:pt idx="2556">
                        <c:v>289.46253999999999</c:v>
                      </c:pt>
                      <c:pt idx="2557">
                        <c:v>289.60435000000001</c:v>
                      </c:pt>
                      <c:pt idx="2558">
                        <c:v>289.76105000000001</c:v>
                      </c:pt>
                      <c:pt idx="2559">
                        <c:v>289.89931000000001</c:v>
                      </c:pt>
                      <c:pt idx="2560">
                        <c:v>289.98363000000001</c:v>
                      </c:pt>
                      <c:pt idx="2561">
                        <c:v>290.13589000000002</c:v>
                      </c:pt>
                      <c:pt idx="2562">
                        <c:v>290.25803000000002</c:v>
                      </c:pt>
                      <c:pt idx="2563">
                        <c:v>290.39352000000002</c:v>
                      </c:pt>
                      <c:pt idx="2564">
                        <c:v>290.50632000000002</c:v>
                      </c:pt>
                      <c:pt idx="2565">
                        <c:v>290.64017999999999</c:v>
                      </c:pt>
                      <c:pt idx="2566">
                        <c:v>290.79056000000003</c:v>
                      </c:pt>
                      <c:pt idx="2567">
                        <c:v>290.88754999999998</c:v>
                      </c:pt>
                      <c:pt idx="2568">
                        <c:v>291.00936999999999</c:v>
                      </c:pt>
                      <c:pt idx="2569">
                        <c:v>291.14010000000002</c:v>
                      </c:pt>
                      <c:pt idx="2570">
                        <c:v>291.27897999999999</c:v>
                      </c:pt>
                      <c:pt idx="2571">
                        <c:v>291.38281000000001</c:v>
                      </c:pt>
                      <c:pt idx="2572">
                        <c:v>291.50815</c:v>
                      </c:pt>
                      <c:pt idx="2573">
                        <c:v>291.64146</c:v>
                      </c:pt>
                      <c:pt idx="2574">
                        <c:v>291.75912</c:v>
                      </c:pt>
                      <c:pt idx="2575">
                        <c:v>291.85311999999999</c:v>
                      </c:pt>
                      <c:pt idx="2576">
                        <c:v>291.95681000000002</c:v>
                      </c:pt>
                      <c:pt idx="2577">
                        <c:v>292.12475000000001</c:v>
                      </c:pt>
                      <c:pt idx="2578">
                        <c:v>292.22523999999999</c:v>
                      </c:pt>
                      <c:pt idx="2579">
                        <c:v>292.37839000000002</c:v>
                      </c:pt>
                      <c:pt idx="2580">
                        <c:v>292.51646</c:v>
                      </c:pt>
                      <c:pt idx="2581">
                        <c:v>292.59762000000001</c:v>
                      </c:pt>
                      <c:pt idx="2582">
                        <c:v>292.71429000000001</c:v>
                      </c:pt>
                      <c:pt idx="2583">
                        <c:v>292.81601000000001</c:v>
                      </c:pt>
                      <c:pt idx="2584">
                        <c:v>292.97084999999998</c:v>
                      </c:pt>
                      <c:pt idx="2585">
                        <c:v>293.11799999999999</c:v>
                      </c:pt>
                      <c:pt idx="2586">
                        <c:v>293.21566000000001</c:v>
                      </c:pt>
                      <c:pt idx="2587">
                        <c:v>293.32914</c:v>
                      </c:pt>
                      <c:pt idx="2588">
                        <c:v>293.47251</c:v>
                      </c:pt>
                      <c:pt idx="2589">
                        <c:v>293.56049000000002</c:v>
                      </c:pt>
                      <c:pt idx="2590">
                        <c:v>293.72161</c:v>
                      </c:pt>
                      <c:pt idx="2591">
                        <c:v>293.83971000000003</c:v>
                      </c:pt>
                      <c:pt idx="2592">
                        <c:v>293.95720999999998</c:v>
                      </c:pt>
                      <c:pt idx="2593">
                        <c:v>294.09782000000001</c:v>
                      </c:pt>
                      <c:pt idx="2594">
                        <c:v>294.29599999999999</c:v>
                      </c:pt>
                      <c:pt idx="2595">
                        <c:v>294.33699000000001</c:v>
                      </c:pt>
                      <c:pt idx="2596">
                        <c:v>294.45690999999999</c:v>
                      </c:pt>
                      <c:pt idx="2597">
                        <c:v>294.62385</c:v>
                      </c:pt>
                      <c:pt idx="2598">
                        <c:v>294.70204999999999</c:v>
                      </c:pt>
                      <c:pt idx="2599">
                        <c:v>294.82952</c:v>
                      </c:pt>
                      <c:pt idx="2600">
                        <c:v>294.98468000000003</c:v>
                      </c:pt>
                      <c:pt idx="2601">
                        <c:v>295.13008000000002</c:v>
                      </c:pt>
                      <c:pt idx="2602">
                        <c:v>295.22012000000001</c:v>
                      </c:pt>
                      <c:pt idx="2603">
                        <c:v>295.35834</c:v>
                      </c:pt>
                      <c:pt idx="2604">
                        <c:v>295.4923</c:v>
                      </c:pt>
                      <c:pt idx="2605">
                        <c:v>295.59823999999998</c:v>
                      </c:pt>
                      <c:pt idx="2606">
                        <c:v>295.75457999999998</c:v>
                      </c:pt>
                      <c:pt idx="2607">
                        <c:v>295.85298999999998</c:v>
                      </c:pt>
                      <c:pt idx="2608">
                        <c:v>295.97068999999999</c:v>
                      </c:pt>
                      <c:pt idx="2609">
                        <c:v>296.10737999999998</c:v>
                      </c:pt>
                      <c:pt idx="2610">
                        <c:v>296.22082</c:v>
                      </c:pt>
                      <c:pt idx="2611">
                        <c:v>296.38645000000002</c:v>
                      </c:pt>
                      <c:pt idx="2612">
                        <c:v>296.49061999999998</c:v>
                      </c:pt>
                      <c:pt idx="2613">
                        <c:v>296.61507</c:v>
                      </c:pt>
                      <c:pt idx="2614">
                        <c:v>296.74380000000002</c:v>
                      </c:pt>
                      <c:pt idx="2615">
                        <c:v>296.91010999999997</c:v>
                      </c:pt>
                      <c:pt idx="2616">
                        <c:v>297.03453999999999</c:v>
                      </c:pt>
                      <c:pt idx="2617">
                        <c:v>297.1472</c:v>
                      </c:pt>
                      <c:pt idx="2618">
                        <c:v>297.26609000000002</c:v>
                      </c:pt>
                      <c:pt idx="2619">
                        <c:v>297.37846999999999</c:v>
                      </c:pt>
                      <c:pt idx="2620">
                        <c:v>297.48516000000001</c:v>
                      </c:pt>
                      <c:pt idx="2621">
                        <c:v>297.60424</c:v>
                      </c:pt>
                      <c:pt idx="2622">
                        <c:v>297.72890999999998</c:v>
                      </c:pt>
                      <c:pt idx="2623">
                        <c:v>297.82103999999998</c:v>
                      </c:pt>
                      <c:pt idx="2624">
                        <c:v>297.97399000000001</c:v>
                      </c:pt>
                      <c:pt idx="2625">
                        <c:v>298.11074000000002</c:v>
                      </c:pt>
                      <c:pt idx="2626">
                        <c:v>298.22597999999999</c:v>
                      </c:pt>
                      <c:pt idx="2627">
                        <c:v>298.3467</c:v>
                      </c:pt>
                      <c:pt idx="2628">
                        <c:v>298.46118000000001</c:v>
                      </c:pt>
                      <c:pt idx="2629">
                        <c:v>298.60728</c:v>
                      </c:pt>
                      <c:pt idx="2630">
                        <c:v>298.73696999999999</c:v>
                      </c:pt>
                      <c:pt idx="2631">
                        <c:v>298.87222000000003</c:v>
                      </c:pt>
                      <c:pt idx="2632">
                        <c:v>298.98513000000003</c:v>
                      </c:pt>
                      <c:pt idx="2633">
                        <c:v>299.10768999999999</c:v>
                      </c:pt>
                      <c:pt idx="2634">
                        <c:v>299.23477000000003</c:v>
                      </c:pt>
                      <c:pt idx="2635">
                        <c:v>299.39785999999998</c:v>
                      </c:pt>
                      <c:pt idx="2636">
                        <c:v>299.49419</c:v>
                      </c:pt>
                      <c:pt idx="2637">
                        <c:v>299.64632</c:v>
                      </c:pt>
                      <c:pt idx="2638">
                        <c:v>299.74588</c:v>
                      </c:pt>
                      <c:pt idx="2639">
                        <c:v>299.84339999999997</c:v>
                      </c:pt>
                      <c:pt idx="2640">
                        <c:v>299.93383999999998</c:v>
                      </c:pt>
                      <c:pt idx="2641">
                        <c:v>300.08177999999998</c:v>
                      </c:pt>
                      <c:pt idx="2642">
                        <c:v>300.23311999999999</c:v>
                      </c:pt>
                      <c:pt idx="2643">
                        <c:v>300.34041000000002</c:v>
                      </c:pt>
                      <c:pt idx="2644">
                        <c:v>300.47904</c:v>
                      </c:pt>
                      <c:pt idx="2645">
                        <c:v>300.60300000000001</c:v>
                      </c:pt>
                      <c:pt idx="2646">
                        <c:v>300.75308000000001</c:v>
                      </c:pt>
                      <c:pt idx="2647">
                        <c:v>300.85467</c:v>
                      </c:pt>
                      <c:pt idx="2648">
                        <c:v>301.00468000000001</c:v>
                      </c:pt>
                      <c:pt idx="2649">
                        <c:v>301.14738</c:v>
                      </c:pt>
                      <c:pt idx="2650">
                        <c:v>301.29181999999997</c:v>
                      </c:pt>
                      <c:pt idx="2651">
                        <c:v>301.36786000000001</c:v>
                      </c:pt>
                      <c:pt idx="2652">
                        <c:v>301.46321</c:v>
                      </c:pt>
                      <c:pt idx="2653">
                        <c:v>301.60086999999999</c:v>
                      </c:pt>
                      <c:pt idx="2654">
                        <c:v>301.74916999999999</c:v>
                      </c:pt>
                      <c:pt idx="2655">
                        <c:v>301.90231</c:v>
                      </c:pt>
                      <c:pt idx="2656">
                        <c:v>301.98248999999998</c:v>
                      </c:pt>
                      <c:pt idx="2657">
                        <c:v>302.12542999999999</c:v>
                      </c:pt>
                      <c:pt idx="2658">
                        <c:v>302.23610000000002</c:v>
                      </c:pt>
                      <c:pt idx="2659">
                        <c:v>302.38389999999998</c:v>
                      </c:pt>
                      <c:pt idx="2660">
                        <c:v>302.51789000000002</c:v>
                      </c:pt>
                      <c:pt idx="2661">
                        <c:v>302.62945000000002</c:v>
                      </c:pt>
                      <c:pt idx="2662">
                        <c:v>302.70863000000003</c:v>
                      </c:pt>
                      <c:pt idx="2663">
                        <c:v>302.84230000000002</c:v>
                      </c:pt>
                      <c:pt idx="2664">
                        <c:v>302.99121000000002</c:v>
                      </c:pt>
                      <c:pt idx="2665">
                        <c:v>303.10104000000001</c:v>
                      </c:pt>
                      <c:pt idx="2666">
                        <c:v>303.25259</c:v>
                      </c:pt>
                      <c:pt idx="2667">
                        <c:v>303.36234000000002</c:v>
                      </c:pt>
                      <c:pt idx="2668">
                        <c:v>303.52118999999999</c:v>
                      </c:pt>
                      <c:pt idx="2669">
                        <c:v>303.61174999999997</c:v>
                      </c:pt>
                      <c:pt idx="2670">
                        <c:v>303.75369000000001</c:v>
                      </c:pt>
                      <c:pt idx="2671">
                        <c:v>303.85370999999998</c:v>
                      </c:pt>
                      <c:pt idx="2672">
                        <c:v>303.98057999999997</c:v>
                      </c:pt>
                      <c:pt idx="2673">
                        <c:v>304.10930999999999</c:v>
                      </c:pt>
                      <c:pt idx="2674">
                        <c:v>304.22829999999999</c:v>
                      </c:pt>
                      <c:pt idx="2675">
                        <c:v>304.34863000000001</c:v>
                      </c:pt>
                      <c:pt idx="2676">
                        <c:v>304.49158999999997</c:v>
                      </c:pt>
                      <c:pt idx="2677">
                        <c:v>304.60284000000001</c:v>
                      </c:pt>
                      <c:pt idx="2678">
                        <c:v>304.74094000000002</c:v>
                      </c:pt>
                      <c:pt idx="2679">
                        <c:v>304.86074000000002</c:v>
                      </c:pt>
                      <c:pt idx="2680">
                        <c:v>304.96426000000002</c:v>
                      </c:pt>
                      <c:pt idx="2681">
                        <c:v>305.10469999999998</c:v>
                      </c:pt>
                      <c:pt idx="2682">
                        <c:v>305.21194000000003</c:v>
                      </c:pt>
                      <c:pt idx="2683">
                        <c:v>305.31646000000001</c:v>
                      </c:pt>
                      <c:pt idx="2684">
                        <c:v>305.44592</c:v>
                      </c:pt>
                      <c:pt idx="2685">
                        <c:v>305.58830999999998</c:v>
                      </c:pt>
                      <c:pt idx="2686">
                        <c:v>305.68547999999998</c:v>
                      </c:pt>
                      <c:pt idx="2687">
                        <c:v>305.84267999999997</c:v>
                      </c:pt>
                      <c:pt idx="2688">
                        <c:v>305.97199999999998</c:v>
                      </c:pt>
                      <c:pt idx="2689">
                        <c:v>306.11165</c:v>
                      </c:pt>
                      <c:pt idx="2690">
                        <c:v>306.21426000000002</c:v>
                      </c:pt>
                      <c:pt idx="2691">
                        <c:v>306.37616000000003</c:v>
                      </c:pt>
                      <c:pt idx="2692">
                        <c:v>306.49572000000001</c:v>
                      </c:pt>
                      <c:pt idx="2693">
                        <c:v>306.61986999999999</c:v>
                      </c:pt>
                      <c:pt idx="2694">
                        <c:v>306.7475</c:v>
                      </c:pt>
                      <c:pt idx="2695">
                        <c:v>306.83339999999998</c:v>
                      </c:pt>
                      <c:pt idx="2696">
                        <c:v>306.94103999999999</c:v>
                      </c:pt>
                      <c:pt idx="2697">
                        <c:v>307.08512999999999</c:v>
                      </c:pt>
                      <c:pt idx="2698">
                        <c:v>307.23435999999998</c:v>
                      </c:pt>
                      <c:pt idx="2699">
                        <c:v>307.34721000000002</c:v>
                      </c:pt>
                      <c:pt idx="2700">
                        <c:v>307.46877000000001</c:v>
                      </c:pt>
                      <c:pt idx="2701">
                        <c:v>307.59627999999998</c:v>
                      </c:pt>
                      <c:pt idx="2702">
                        <c:v>307.72856000000002</c:v>
                      </c:pt>
                      <c:pt idx="2703">
                        <c:v>307.87045999999998</c:v>
                      </c:pt>
                      <c:pt idx="2704">
                        <c:v>307.98806999999999</c:v>
                      </c:pt>
                      <c:pt idx="2705">
                        <c:v>308.11428000000001</c:v>
                      </c:pt>
                      <c:pt idx="2706">
                        <c:v>308.24615</c:v>
                      </c:pt>
                      <c:pt idx="2707">
                        <c:v>308.36901</c:v>
                      </c:pt>
                      <c:pt idx="2708">
                        <c:v>308.48917</c:v>
                      </c:pt>
                      <c:pt idx="2709">
                        <c:v>308.60707000000002</c:v>
                      </c:pt>
                      <c:pt idx="2710">
                        <c:v>308.70835</c:v>
                      </c:pt>
                      <c:pt idx="2711">
                        <c:v>308.85284999999999</c:v>
                      </c:pt>
                      <c:pt idx="2712">
                        <c:v>308.95961</c:v>
                      </c:pt>
                      <c:pt idx="2713">
                        <c:v>309.08859000000001</c:v>
                      </c:pt>
                      <c:pt idx="2714">
                        <c:v>309.19591000000003</c:v>
                      </c:pt>
                      <c:pt idx="2715">
                        <c:v>309.40098999999998</c:v>
                      </c:pt>
                      <c:pt idx="2716">
                        <c:v>309.46857</c:v>
                      </c:pt>
                      <c:pt idx="2717">
                        <c:v>309.55369999999999</c:v>
                      </c:pt>
                      <c:pt idx="2718">
                        <c:v>309.69781</c:v>
                      </c:pt>
                      <c:pt idx="2719">
                        <c:v>309.82751999999999</c:v>
                      </c:pt>
                      <c:pt idx="2720">
                        <c:v>309.93572</c:v>
                      </c:pt>
                      <c:pt idx="2721">
                        <c:v>310.08152999999999</c:v>
                      </c:pt>
                      <c:pt idx="2722">
                        <c:v>310.21181000000001</c:v>
                      </c:pt>
                      <c:pt idx="2723">
                        <c:v>310.35608999999999</c:v>
                      </c:pt>
                      <c:pt idx="2724">
                        <c:v>310.44828000000001</c:v>
                      </c:pt>
                      <c:pt idx="2725">
                        <c:v>310.57934999999998</c:v>
                      </c:pt>
                      <c:pt idx="2726">
                        <c:v>310.70612999999997</c:v>
                      </c:pt>
                      <c:pt idx="2727">
                        <c:v>310.84845000000001</c:v>
                      </c:pt>
                      <c:pt idx="2728">
                        <c:v>310.98075999999998</c:v>
                      </c:pt>
                      <c:pt idx="2729">
                        <c:v>311.10471000000001</c:v>
                      </c:pt>
                      <c:pt idx="2730">
                        <c:v>311.24734000000001</c:v>
                      </c:pt>
                      <c:pt idx="2731">
                        <c:v>311.36428999999998</c:v>
                      </c:pt>
                      <c:pt idx="2732">
                        <c:v>311.48611</c:v>
                      </c:pt>
                      <c:pt idx="2733">
                        <c:v>311.63303999999999</c:v>
                      </c:pt>
                      <c:pt idx="2734">
                        <c:v>311.75661000000002</c:v>
                      </c:pt>
                      <c:pt idx="2735">
                        <c:v>311.88182999999998</c:v>
                      </c:pt>
                      <c:pt idx="2736">
                        <c:v>312.01476000000002</c:v>
                      </c:pt>
                      <c:pt idx="2737">
                        <c:v>312.14756</c:v>
                      </c:pt>
                      <c:pt idx="2738">
                        <c:v>312.23430999999999</c:v>
                      </c:pt>
                      <c:pt idx="2739">
                        <c:v>312.36025000000001</c:v>
                      </c:pt>
                      <c:pt idx="2740">
                        <c:v>312.50080000000003</c:v>
                      </c:pt>
                      <c:pt idx="2741">
                        <c:v>312.60901999999999</c:v>
                      </c:pt>
                      <c:pt idx="2742">
                        <c:v>312.68696999999997</c:v>
                      </c:pt>
                      <c:pt idx="2743">
                        <c:v>312.82918999999998</c:v>
                      </c:pt>
                      <c:pt idx="2744">
                        <c:v>312.94479999999999</c:v>
                      </c:pt>
                      <c:pt idx="2745">
                        <c:v>313.08933000000002</c:v>
                      </c:pt>
                      <c:pt idx="2746">
                        <c:v>313.22949999999997</c:v>
                      </c:pt>
                      <c:pt idx="2747">
                        <c:v>313.32215000000002</c:v>
                      </c:pt>
                      <c:pt idx="2748">
                        <c:v>313.44943999999998</c:v>
                      </c:pt>
                      <c:pt idx="2749">
                        <c:v>313.59613999999999</c:v>
                      </c:pt>
                      <c:pt idx="2750">
                        <c:v>313.72982000000002</c:v>
                      </c:pt>
                      <c:pt idx="2751">
                        <c:v>313.83166999999997</c:v>
                      </c:pt>
                      <c:pt idx="2752">
                        <c:v>313.98056000000003</c:v>
                      </c:pt>
                      <c:pt idx="2753">
                        <c:v>314.08753000000002</c:v>
                      </c:pt>
                      <c:pt idx="2754">
                        <c:v>314.21715999999998</c:v>
                      </c:pt>
                      <c:pt idx="2755">
                        <c:v>314.33404999999999</c:v>
                      </c:pt>
                      <c:pt idx="2756">
                        <c:v>314.46981</c:v>
                      </c:pt>
                      <c:pt idx="2757">
                        <c:v>314.59564999999998</c:v>
                      </c:pt>
                      <c:pt idx="2758">
                        <c:v>314.69792000000001</c:v>
                      </c:pt>
                      <c:pt idx="2759">
                        <c:v>314.84903000000003</c:v>
                      </c:pt>
                      <c:pt idx="2760">
                        <c:v>314.95166999999998</c:v>
                      </c:pt>
                      <c:pt idx="2761">
                        <c:v>315.08028000000002</c:v>
                      </c:pt>
                      <c:pt idx="2762">
                        <c:v>315.19589000000002</c:v>
                      </c:pt>
                      <c:pt idx="2763">
                        <c:v>315.34597000000002</c:v>
                      </c:pt>
                      <c:pt idx="2764">
                        <c:v>315.49022000000002</c:v>
                      </c:pt>
                      <c:pt idx="2765">
                        <c:v>315.61239999999998</c:v>
                      </c:pt>
                      <c:pt idx="2766">
                        <c:v>315.73117999999999</c:v>
                      </c:pt>
                      <c:pt idx="2767">
                        <c:v>315.82987000000003</c:v>
                      </c:pt>
                      <c:pt idx="2768">
                        <c:v>315.96762999999999</c:v>
                      </c:pt>
                      <c:pt idx="2769">
                        <c:v>316.10075999999998</c:v>
                      </c:pt>
                      <c:pt idx="2770">
                        <c:v>316.22399999999999</c:v>
                      </c:pt>
                      <c:pt idx="2771">
                        <c:v>316.33623</c:v>
                      </c:pt>
                      <c:pt idx="2772">
                        <c:v>316.44891999999999</c:v>
                      </c:pt>
                      <c:pt idx="2773">
                        <c:v>316.55209000000002</c:v>
                      </c:pt>
                      <c:pt idx="2774">
                        <c:v>316.70015999999998</c:v>
                      </c:pt>
                      <c:pt idx="2775">
                        <c:v>316.80468000000002</c:v>
                      </c:pt>
                      <c:pt idx="2776">
                        <c:v>316.97636</c:v>
                      </c:pt>
                      <c:pt idx="2777">
                        <c:v>317.08418999999998</c:v>
                      </c:pt>
                      <c:pt idx="2778">
                        <c:v>317.21595000000002</c:v>
                      </c:pt>
                      <c:pt idx="2779">
                        <c:v>317.37049999999999</c:v>
                      </c:pt>
                      <c:pt idx="2780">
                        <c:v>317.45229</c:v>
                      </c:pt>
                      <c:pt idx="2781">
                        <c:v>317.58819</c:v>
                      </c:pt>
                      <c:pt idx="2782">
                        <c:v>317.71906000000001</c:v>
                      </c:pt>
                      <c:pt idx="2783">
                        <c:v>317.83416</c:v>
                      </c:pt>
                      <c:pt idx="2784">
                        <c:v>317.96337</c:v>
                      </c:pt>
                      <c:pt idx="2785">
                        <c:v>318.10777999999999</c:v>
                      </c:pt>
                      <c:pt idx="2786">
                        <c:v>318.19389000000001</c:v>
                      </c:pt>
                      <c:pt idx="2787">
                        <c:v>318.33010999999999</c:v>
                      </c:pt>
                      <c:pt idx="2788">
                        <c:v>318.43801999999999</c:v>
                      </c:pt>
                      <c:pt idx="2789">
                        <c:v>318.55326000000002</c:v>
                      </c:pt>
                      <c:pt idx="2790">
                        <c:v>318.69389000000001</c:v>
                      </c:pt>
                      <c:pt idx="2791">
                        <c:v>318.82209</c:v>
                      </c:pt>
                      <c:pt idx="2792">
                        <c:v>318.93437999999998</c:v>
                      </c:pt>
                      <c:pt idx="2793">
                        <c:v>319.08121</c:v>
                      </c:pt>
                      <c:pt idx="2794">
                        <c:v>319.20132000000001</c:v>
                      </c:pt>
                      <c:pt idx="2795">
                        <c:v>319.33204999999998</c:v>
                      </c:pt>
                      <c:pt idx="2796">
                        <c:v>319.48554000000001</c:v>
                      </c:pt>
                      <c:pt idx="2797">
                        <c:v>319.61410999999998</c:v>
                      </c:pt>
                      <c:pt idx="2798">
                        <c:v>319.74131</c:v>
                      </c:pt>
                      <c:pt idx="2799">
                        <c:v>319.87268999999998</c:v>
                      </c:pt>
                      <c:pt idx="2800">
                        <c:v>319.96890999999999</c:v>
                      </c:pt>
                      <c:pt idx="2801">
                        <c:v>320.12502000000001</c:v>
                      </c:pt>
                      <c:pt idx="2802">
                        <c:v>320.23041000000001</c:v>
                      </c:pt>
                      <c:pt idx="2803">
                        <c:v>320.34582999999998</c:v>
                      </c:pt>
                      <c:pt idx="2804">
                        <c:v>320.43732</c:v>
                      </c:pt>
                      <c:pt idx="2805">
                        <c:v>320.58591000000001</c:v>
                      </c:pt>
                      <c:pt idx="2806">
                        <c:v>320.68821000000003</c:v>
                      </c:pt>
                      <c:pt idx="2807">
                        <c:v>320.81058000000002</c:v>
                      </c:pt>
                      <c:pt idx="2808">
                        <c:v>320.92696000000001</c:v>
                      </c:pt>
                      <c:pt idx="2809">
                        <c:v>321.06657000000001</c:v>
                      </c:pt>
                      <c:pt idx="2810">
                        <c:v>321.16795000000002</c:v>
                      </c:pt>
                      <c:pt idx="2811">
                        <c:v>321.28219999999999</c:v>
                      </c:pt>
                      <c:pt idx="2812">
                        <c:v>321.45524</c:v>
                      </c:pt>
                      <c:pt idx="2813">
                        <c:v>321.57704999999999</c:v>
                      </c:pt>
                      <c:pt idx="2814">
                        <c:v>321.72739999999999</c:v>
                      </c:pt>
                      <c:pt idx="2815">
                        <c:v>321.83949000000001</c:v>
                      </c:pt>
                      <c:pt idx="2816">
                        <c:v>321.95609999999999</c:v>
                      </c:pt>
                      <c:pt idx="2817">
                        <c:v>322.09827000000001</c:v>
                      </c:pt>
                      <c:pt idx="2818">
                        <c:v>322.21724</c:v>
                      </c:pt>
                      <c:pt idx="2819">
                        <c:v>322.32637</c:v>
                      </c:pt>
                      <c:pt idx="2820">
                        <c:v>322.43475999999998</c:v>
                      </c:pt>
                      <c:pt idx="2821">
                        <c:v>322.60885000000002</c:v>
                      </c:pt>
                      <c:pt idx="2822">
                        <c:v>322.6961</c:v>
                      </c:pt>
                      <c:pt idx="2823">
                        <c:v>322.80241999999998</c:v>
                      </c:pt>
                      <c:pt idx="2824">
                        <c:v>322.91129999999998</c:v>
                      </c:pt>
                      <c:pt idx="2825">
                        <c:v>323.06846999999999</c:v>
                      </c:pt>
                      <c:pt idx="2826">
                        <c:v>323.15917999999999</c:v>
                      </c:pt>
                      <c:pt idx="2827">
                        <c:v>323.27379000000002</c:v>
                      </c:pt>
                      <c:pt idx="2828">
                        <c:v>323.41552999999999</c:v>
                      </c:pt>
                      <c:pt idx="2829">
                        <c:v>323.57328000000001</c:v>
                      </c:pt>
                      <c:pt idx="2830">
                        <c:v>323.69812999999999</c:v>
                      </c:pt>
                      <c:pt idx="2831">
                        <c:v>323.79642999999999</c:v>
                      </c:pt>
                      <c:pt idx="2832">
                        <c:v>323.96238</c:v>
                      </c:pt>
                      <c:pt idx="2833">
                        <c:v>324.05340000000001</c:v>
                      </c:pt>
                      <c:pt idx="2834">
                        <c:v>324.15741000000003</c:v>
                      </c:pt>
                      <c:pt idx="2835">
                        <c:v>324.29862000000003</c:v>
                      </c:pt>
                      <c:pt idx="2836">
                        <c:v>324.43531000000002</c:v>
                      </c:pt>
                      <c:pt idx="2837">
                        <c:v>324.54003999999998</c:v>
                      </c:pt>
                      <c:pt idx="2838">
                        <c:v>324.45717999999999</c:v>
                      </c:pt>
                      <c:pt idx="2839">
                        <c:v>324.45522999999997</c:v>
                      </c:pt>
                      <c:pt idx="2840">
                        <c:v>324.42275000000001</c:v>
                      </c:pt>
                      <c:pt idx="2841">
                        <c:v>324.42867999999999</c:v>
                      </c:pt>
                      <c:pt idx="2842">
                        <c:v>324.43828999999999</c:v>
                      </c:pt>
                      <c:pt idx="2843">
                        <c:v>324.42070999999999</c:v>
                      </c:pt>
                      <c:pt idx="2844">
                        <c:v>324.43135000000001</c:v>
                      </c:pt>
                      <c:pt idx="2845">
                        <c:v>324.43799000000001</c:v>
                      </c:pt>
                      <c:pt idx="2846">
                        <c:v>324.48764999999997</c:v>
                      </c:pt>
                      <c:pt idx="2847">
                        <c:v>324.47383000000002</c:v>
                      </c:pt>
                      <c:pt idx="2848">
                        <c:v>324.47591</c:v>
                      </c:pt>
                      <c:pt idx="2849">
                        <c:v>324.45661999999999</c:v>
                      </c:pt>
                      <c:pt idx="2850">
                        <c:v>324.45193</c:v>
                      </c:pt>
                      <c:pt idx="2851">
                        <c:v>324.48505999999998</c:v>
                      </c:pt>
                      <c:pt idx="2852">
                        <c:v>324.45319000000001</c:v>
                      </c:pt>
                      <c:pt idx="2853">
                        <c:v>324.44587000000001</c:v>
                      </c:pt>
                      <c:pt idx="2854">
                        <c:v>324.46003999999999</c:v>
                      </c:pt>
                      <c:pt idx="2855">
                        <c:v>324.41705999999999</c:v>
                      </c:pt>
                      <c:pt idx="2856">
                        <c:v>324.43821000000003</c:v>
                      </c:pt>
                      <c:pt idx="2857">
                        <c:v>324.45821999999998</c:v>
                      </c:pt>
                      <c:pt idx="2858">
                        <c:v>324.45918999999998</c:v>
                      </c:pt>
                      <c:pt idx="2859">
                        <c:v>324.43842000000001</c:v>
                      </c:pt>
                      <c:pt idx="2860">
                        <c:v>324.43763999999999</c:v>
                      </c:pt>
                      <c:pt idx="2861">
                        <c:v>324.42137000000002</c:v>
                      </c:pt>
                      <c:pt idx="2862">
                        <c:v>324.41879</c:v>
                      </c:pt>
                      <c:pt idx="2863">
                        <c:v>324.43936000000002</c:v>
                      </c:pt>
                      <c:pt idx="2864">
                        <c:v>324.42509000000001</c:v>
                      </c:pt>
                      <c:pt idx="2865">
                        <c:v>324.42822999999999</c:v>
                      </c:pt>
                      <c:pt idx="2866">
                        <c:v>324.41100999999998</c:v>
                      </c:pt>
                      <c:pt idx="2867">
                        <c:v>324.42379</c:v>
                      </c:pt>
                      <c:pt idx="2868">
                        <c:v>324.40138999999999</c:v>
                      </c:pt>
                      <c:pt idx="2869">
                        <c:v>324.4058</c:v>
                      </c:pt>
                      <c:pt idx="2870">
                        <c:v>324.39776000000001</c:v>
                      </c:pt>
                      <c:pt idx="2871">
                        <c:v>324.41627999999997</c:v>
                      </c:pt>
                      <c:pt idx="2872">
                        <c:v>324.43169</c:v>
                      </c:pt>
                      <c:pt idx="2873">
                        <c:v>324.41338000000002</c:v>
                      </c:pt>
                      <c:pt idx="2874">
                        <c:v>324.44236999999998</c:v>
                      </c:pt>
                      <c:pt idx="2875">
                        <c:v>324.46208999999999</c:v>
                      </c:pt>
                      <c:pt idx="2876">
                        <c:v>324.41922</c:v>
                      </c:pt>
                      <c:pt idx="2877">
                        <c:v>324.44063</c:v>
                      </c:pt>
                      <c:pt idx="2878">
                        <c:v>324.43338999999997</c:v>
                      </c:pt>
                      <c:pt idx="2879">
                        <c:v>324.44042999999999</c:v>
                      </c:pt>
                      <c:pt idx="2880">
                        <c:v>324.44765999999998</c:v>
                      </c:pt>
                      <c:pt idx="2881">
                        <c:v>324.45555000000002</c:v>
                      </c:pt>
                      <c:pt idx="2882">
                        <c:v>324.43972000000002</c:v>
                      </c:pt>
                      <c:pt idx="2883">
                        <c:v>324.45031999999998</c:v>
                      </c:pt>
                      <c:pt idx="2884">
                        <c:v>324.43991999999997</c:v>
                      </c:pt>
                      <c:pt idx="2885">
                        <c:v>324.43221</c:v>
                      </c:pt>
                      <c:pt idx="2886">
                        <c:v>324.42500000000001</c:v>
                      </c:pt>
                      <c:pt idx="2887">
                        <c:v>324.43662</c:v>
                      </c:pt>
                      <c:pt idx="2888">
                        <c:v>324.46024</c:v>
                      </c:pt>
                      <c:pt idx="2889">
                        <c:v>324.41674</c:v>
                      </c:pt>
                      <c:pt idx="2890">
                        <c:v>324.43392</c:v>
                      </c:pt>
                      <c:pt idx="2891">
                        <c:v>324.43024000000003</c:v>
                      </c:pt>
                      <c:pt idx="2892">
                        <c:v>324.42849999999999</c:v>
                      </c:pt>
                      <c:pt idx="2893">
                        <c:v>324.42763000000002</c:v>
                      </c:pt>
                      <c:pt idx="2894">
                        <c:v>324.41896000000003</c:v>
                      </c:pt>
                      <c:pt idx="2895">
                        <c:v>324.42331999999999</c:v>
                      </c:pt>
                      <c:pt idx="2896">
                        <c:v>324.39976999999999</c:v>
                      </c:pt>
                      <c:pt idx="2897">
                        <c:v>324.45296000000002</c:v>
                      </c:pt>
                      <c:pt idx="2898">
                        <c:v>324.46528000000001</c:v>
                      </c:pt>
                      <c:pt idx="2899">
                        <c:v>324.41696999999999</c:v>
                      </c:pt>
                      <c:pt idx="2900">
                        <c:v>324.41404</c:v>
                      </c:pt>
                      <c:pt idx="2901">
                        <c:v>324.41782999999998</c:v>
                      </c:pt>
                      <c:pt idx="2902">
                        <c:v>324.42894999999999</c:v>
                      </c:pt>
                      <c:pt idx="2903">
                        <c:v>324.41746999999998</c:v>
                      </c:pt>
                      <c:pt idx="2904">
                        <c:v>324.45837999999998</c:v>
                      </c:pt>
                      <c:pt idx="2905">
                        <c:v>324.45517000000001</c:v>
                      </c:pt>
                      <c:pt idx="2906">
                        <c:v>324.43063999999998</c:v>
                      </c:pt>
                      <c:pt idx="2907">
                        <c:v>324.42171999999999</c:v>
                      </c:pt>
                      <c:pt idx="2908">
                        <c:v>324.428</c:v>
                      </c:pt>
                      <c:pt idx="2909">
                        <c:v>324.43356</c:v>
                      </c:pt>
                      <c:pt idx="2910">
                        <c:v>324.45364999999998</c:v>
                      </c:pt>
                      <c:pt idx="2911">
                        <c:v>324.4332</c:v>
                      </c:pt>
                      <c:pt idx="2912">
                        <c:v>324.42408999999998</c:v>
                      </c:pt>
                      <c:pt idx="2913">
                        <c:v>324.41109999999998</c:v>
                      </c:pt>
                      <c:pt idx="2914">
                        <c:v>324.40393999999998</c:v>
                      </c:pt>
                      <c:pt idx="2915">
                        <c:v>324.36424</c:v>
                      </c:pt>
                      <c:pt idx="2916">
                        <c:v>324.37894</c:v>
                      </c:pt>
                      <c:pt idx="2917">
                        <c:v>324.37617</c:v>
                      </c:pt>
                      <c:pt idx="2918">
                        <c:v>324.38902999999999</c:v>
                      </c:pt>
                      <c:pt idx="2919">
                        <c:v>324.38231000000002</c:v>
                      </c:pt>
                      <c:pt idx="2920">
                        <c:v>324.39613000000003</c:v>
                      </c:pt>
                      <c:pt idx="2921">
                        <c:v>324.41246000000001</c:v>
                      </c:pt>
                      <c:pt idx="2922">
                        <c:v>324.41950000000003</c:v>
                      </c:pt>
                      <c:pt idx="2923">
                        <c:v>324.43257999999997</c:v>
                      </c:pt>
                      <c:pt idx="2924">
                        <c:v>324.45423</c:v>
                      </c:pt>
                      <c:pt idx="2925">
                        <c:v>324.45972999999998</c:v>
                      </c:pt>
                      <c:pt idx="2926">
                        <c:v>324.44290000000001</c:v>
                      </c:pt>
                      <c:pt idx="2927">
                        <c:v>324.42392999999998</c:v>
                      </c:pt>
                      <c:pt idx="2928">
                        <c:v>324.39873999999998</c:v>
                      </c:pt>
                      <c:pt idx="2929">
                        <c:v>324.3759</c:v>
                      </c:pt>
                      <c:pt idx="2930">
                        <c:v>324.39237000000003</c:v>
                      </c:pt>
                      <c:pt idx="2931">
                        <c:v>324.42153000000002</c:v>
                      </c:pt>
                      <c:pt idx="2932">
                        <c:v>324.43142999999998</c:v>
                      </c:pt>
                      <c:pt idx="2933">
                        <c:v>324.41908000000001</c:v>
                      </c:pt>
                      <c:pt idx="2934">
                        <c:v>324.42531000000002</c:v>
                      </c:pt>
                      <c:pt idx="2935">
                        <c:v>324.45405</c:v>
                      </c:pt>
                      <c:pt idx="2936">
                        <c:v>324.43889000000001</c:v>
                      </c:pt>
                      <c:pt idx="2937">
                        <c:v>324.44806999999997</c:v>
                      </c:pt>
                      <c:pt idx="2938">
                        <c:v>324.39951000000002</c:v>
                      </c:pt>
                      <c:pt idx="2939">
                        <c:v>324.43096000000003</c:v>
                      </c:pt>
                      <c:pt idx="2940">
                        <c:v>324.39103</c:v>
                      </c:pt>
                      <c:pt idx="2941">
                        <c:v>324.40435000000002</c:v>
                      </c:pt>
                      <c:pt idx="2942">
                        <c:v>324.41879999999998</c:v>
                      </c:pt>
                      <c:pt idx="2943">
                        <c:v>324.41768999999999</c:v>
                      </c:pt>
                      <c:pt idx="2944">
                        <c:v>324.41356999999999</c:v>
                      </c:pt>
                      <c:pt idx="2945">
                        <c:v>324.42469999999997</c:v>
                      </c:pt>
                      <c:pt idx="2946">
                        <c:v>324.42797999999999</c:v>
                      </c:pt>
                      <c:pt idx="2947">
                        <c:v>324.43961999999999</c:v>
                      </c:pt>
                      <c:pt idx="2948">
                        <c:v>324.38578999999999</c:v>
                      </c:pt>
                      <c:pt idx="2949">
                        <c:v>324.41917000000001</c:v>
                      </c:pt>
                      <c:pt idx="2950">
                        <c:v>324.35795999999999</c:v>
                      </c:pt>
                      <c:pt idx="2951">
                        <c:v>324.37702000000002</c:v>
                      </c:pt>
                      <c:pt idx="2952">
                        <c:v>324.40003999999999</c:v>
                      </c:pt>
                      <c:pt idx="2953">
                        <c:v>324.38853999999998</c:v>
                      </c:pt>
                      <c:pt idx="2954">
                        <c:v>324.40613000000002</c:v>
                      </c:pt>
                      <c:pt idx="2955">
                        <c:v>324.43254000000002</c:v>
                      </c:pt>
                      <c:pt idx="2956">
                        <c:v>324.41897</c:v>
                      </c:pt>
                      <c:pt idx="2957">
                        <c:v>324.42802</c:v>
                      </c:pt>
                      <c:pt idx="2958">
                        <c:v>324.43723999999997</c:v>
                      </c:pt>
                      <c:pt idx="2959">
                        <c:v>324.41467</c:v>
                      </c:pt>
                      <c:pt idx="2960">
                        <c:v>324.39704</c:v>
                      </c:pt>
                      <c:pt idx="2961">
                        <c:v>324.38677000000001</c:v>
                      </c:pt>
                      <c:pt idx="2962">
                        <c:v>324.36977000000002</c:v>
                      </c:pt>
                      <c:pt idx="2963">
                        <c:v>324.36372</c:v>
                      </c:pt>
                      <c:pt idx="2964">
                        <c:v>324.40053</c:v>
                      </c:pt>
                      <c:pt idx="2965">
                        <c:v>324.40645999999998</c:v>
                      </c:pt>
                      <c:pt idx="2966">
                        <c:v>324.42403000000002</c:v>
                      </c:pt>
                      <c:pt idx="2967">
                        <c:v>324.44204000000002</c:v>
                      </c:pt>
                      <c:pt idx="2968">
                        <c:v>324.43626999999998</c:v>
                      </c:pt>
                      <c:pt idx="2969">
                        <c:v>324.40231</c:v>
                      </c:pt>
                      <c:pt idx="2970">
                        <c:v>324.37842000000001</c:v>
                      </c:pt>
                      <c:pt idx="2971">
                        <c:v>324.36554000000001</c:v>
                      </c:pt>
                      <c:pt idx="2972">
                        <c:v>324.38224000000002</c:v>
                      </c:pt>
                      <c:pt idx="2973">
                        <c:v>324.3929</c:v>
                      </c:pt>
                      <c:pt idx="2974">
                        <c:v>324.38247000000001</c:v>
                      </c:pt>
                      <c:pt idx="2975">
                        <c:v>324.40546000000001</c:v>
                      </c:pt>
                      <c:pt idx="2976">
                        <c:v>324.41347999999999</c:v>
                      </c:pt>
                      <c:pt idx="2977">
                        <c:v>324.41705000000002</c:v>
                      </c:pt>
                      <c:pt idx="2978">
                        <c:v>324.41192999999998</c:v>
                      </c:pt>
                      <c:pt idx="2979">
                        <c:v>324.39269000000002</c:v>
                      </c:pt>
                      <c:pt idx="2980">
                        <c:v>324.37900000000002</c:v>
                      </c:pt>
                      <c:pt idx="2981">
                        <c:v>324.36867000000001</c:v>
                      </c:pt>
                      <c:pt idx="2982">
                        <c:v>324.38233000000002</c:v>
                      </c:pt>
                      <c:pt idx="2983">
                        <c:v>324.38243</c:v>
                      </c:pt>
                      <c:pt idx="2984">
                        <c:v>324.39564999999999</c:v>
                      </c:pt>
                      <c:pt idx="2985">
                        <c:v>324.40737000000001</c:v>
                      </c:pt>
                      <c:pt idx="2986">
                        <c:v>324.39675</c:v>
                      </c:pt>
                      <c:pt idx="2987">
                        <c:v>324.42191000000003</c:v>
                      </c:pt>
                      <c:pt idx="2988">
                        <c:v>324.43774999999999</c:v>
                      </c:pt>
                      <c:pt idx="2989">
                        <c:v>324.44553999999999</c:v>
                      </c:pt>
                      <c:pt idx="2990">
                        <c:v>324.41991999999999</c:v>
                      </c:pt>
                      <c:pt idx="2991">
                        <c:v>324.43919</c:v>
                      </c:pt>
                      <c:pt idx="2992">
                        <c:v>324.39810999999997</c:v>
                      </c:pt>
                      <c:pt idx="2993">
                        <c:v>324.39057000000003</c:v>
                      </c:pt>
                      <c:pt idx="2994">
                        <c:v>324.37087000000002</c:v>
                      </c:pt>
                      <c:pt idx="2995">
                        <c:v>324.37736000000001</c:v>
                      </c:pt>
                      <c:pt idx="2996">
                        <c:v>324.38159999999999</c:v>
                      </c:pt>
                      <c:pt idx="2997">
                        <c:v>324.40008</c:v>
                      </c:pt>
                      <c:pt idx="2998">
                        <c:v>324.36559</c:v>
                      </c:pt>
                      <c:pt idx="2999">
                        <c:v>324.39013999999997</c:v>
                      </c:pt>
                      <c:pt idx="3000">
                        <c:v>324.38580000000002</c:v>
                      </c:pt>
                      <c:pt idx="3001">
                        <c:v>324.41888</c:v>
                      </c:pt>
                      <c:pt idx="3002">
                        <c:v>324.41199999999998</c:v>
                      </c:pt>
                      <c:pt idx="3003">
                        <c:v>324.39321999999999</c:v>
                      </c:pt>
                      <c:pt idx="3004">
                        <c:v>324.43029999999999</c:v>
                      </c:pt>
                      <c:pt idx="3005">
                        <c:v>324.41609</c:v>
                      </c:pt>
                      <c:pt idx="3006">
                        <c:v>324.40802000000002</c:v>
                      </c:pt>
                      <c:pt idx="3007">
                        <c:v>324.42592999999999</c:v>
                      </c:pt>
                      <c:pt idx="3008">
                        <c:v>324.42338999999998</c:v>
                      </c:pt>
                      <c:pt idx="3009">
                        <c:v>324.43373000000003</c:v>
                      </c:pt>
                      <c:pt idx="3010">
                        <c:v>324.43704000000002</c:v>
                      </c:pt>
                      <c:pt idx="3011">
                        <c:v>324.42140999999998</c:v>
                      </c:pt>
                      <c:pt idx="3012">
                        <c:v>324.41269999999997</c:v>
                      </c:pt>
                      <c:pt idx="3013">
                        <c:v>324.41082</c:v>
                      </c:pt>
                      <c:pt idx="3014">
                        <c:v>324.41516999999999</c:v>
                      </c:pt>
                      <c:pt idx="3015">
                        <c:v>324.42428000000001</c:v>
                      </c:pt>
                      <c:pt idx="3016">
                        <c:v>324.37896000000001</c:v>
                      </c:pt>
                      <c:pt idx="3017">
                        <c:v>324.39249999999998</c:v>
                      </c:pt>
                      <c:pt idx="3018">
                        <c:v>324.38841000000002</c:v>
                      </c:pt>
                      <c:pt idx="3019">
                        <c:v>324.44009</c:v>
                      </c:pt>
                      <c:pt idx="3020">
                        <c:v>324.39346</c:v>
                      </c:pt>
                      <c:pt idx="3021">
                        <c:v>324.37615</c:v>
                      </c:pt>
                      <c:pt idx="3022">
                        <c:v>324.4101</c:v>
                      </c:pt>
                      <c:pt idx="3023">
                        <c:v>324.41933</c:v>
                      </c:pt>
                      <c:pt idx="3024">
                        <c:v>324.42320999999998</c:v>
                      </c:pt>
                      <c:pt idx="3025">
                        <c:v>324.45526000000001</c:v>
                      </c:pt>
                      <c:pt idx="3026">
                        <c:v>324.44864999999999</c:v>
                      </c:pt>
                      <c:pt idx="3027">
                        <c:v>324.45022999999998</c:v>
                      </c:pt>
                      <c:pt idx="3028">
                        <c:v>324.44008000000002</c:v>
                      </c:pt>
                      <c:pt idx="3029">
                        <c:v>324.46757000000002</c:v>
                      </c:pt>
                      <c:pt idx="3030">
                        <c:v>324.43878000000001</c:v>
                      </c:pt>
                      <c:pt idx="3031">
                        <c:v>324.42250999999999</c:v>
                      </c:pt>
                      <c:pt idx="3032">
                        <c:v>324.42313000000001</c:v>
                      </c:pt>
                      <c:pt idx="3033">
                        <c:v>324.40118999999999</c:v>
                      </c:pt>
                      <c:pt idx="3034">
                        <c:v>324.40843000000001</c:v>
                      </c:pt>
                      <c:pt idx="3035">
                        <c:v>324.38625999999999</c:v>
                      </c:pt>
                      <c:pt idx="3036">
                        <c:v>324.37718999999998</c:v>
                      </c:pt>
                      <c:pt idx="3037">
                        <c:v>324.40931</c:v>
                      </c:pt>
                      <c:pt idx="3038">
                        <c:v>324.41678999999999</c:v>
                      </c:pt>
                      <c:pt idx="3039">
                        <c:v>324.40902</c:v>
                      </c:pt>
                      <c:pt idx="3040">
                        <c:v>324.42336</c:v>
                      </c:pt>
                      <c:pt idx="3041">
                        <c:v>324.40672999999998</c:v>
                      </c:pt>
                      <c:pt idx="3042">
                        <c:v>324.40217000000001</c:v>
                      </c:pt>
                      <c:pt idx="3043">
                        <c:v>324.41867999999999</c:v>
                      </c:pt>
                      <c:pt idx="3044">
                        <c:v>324.41214000000002</c:v>
                      </c:pt>
                      <c:pt idx="3045">
                        <c:v>324.42484999999999</c:v>
                      </c:pt>
                      <c:pt idx="3046">
                        <c:v>324.39751000000001</c:v>
                      </c:pt>
                      <c:pt idx="3047">
                        <c:v>324.41019</c:v>
                      </c:pt>
                      <c:pt idx="3048">
                        <c:v>324.42550999999997</c:v>
                      </c:pt>
                      <c:pt idx="3049">
                        <c:v>324.41547000000003</c:v>
                      </c:pt>
                      <c:pt idx="3050">
                        <c:v>324.41892000000001</c:v>
                      </c:pt>
                      <c:pt idx="3051">
                        <c:v>324.42266000000001</c:v>
                      </c:pt>
                      <c:pt idx="3052">
                        <c:v>324.43428</c:v>
                      </c:pt>
                      <c:pt idx="3053">
                        <c:v>324.4271</c:v>
                      </c:pt>
                      <c:pt idx="3054">
                        <c:v>324.41262</c:v>
                      </c:pt>
                      <c:pt idx="3055">
                        <c:v>324.41345999999999</c:v>
                      </c:pt>
                      <c:pt idx="3056">
                        <c:v>324.41994999999997</c:v>
                      </c:pt>
                      <c:pt idx="3057">
                        <c:v>324.42257999999998</c:v>
                      </c:pt>
                      <c:pt idx="3058">
                        <c:v>324.41117000000003</c:v>
                      </c:pt>
                      <c:pt idx="3059">
                        <c:v>324.41604000000001</c:v>
                      </c:pt>
                      <c:pt idx="3060">
                        <c:v>324.42185000000001</c:v>
                      </c:pt>
                      <c:pt idx="3061">
                        <c:v>324.41122999999999</c:v>
                      </c:pt>
                      <c:pt idx="3062">
                        <c:v>324.43326999999999</c:v>
                      </c:pt>
                      <c:pt idx="3063">
                        <c:v>324.42881</c:v>
                      </c:pt>
                      <c:pt idx="3064">
                        <c:v>324.42277000000001</c:v>
                      </c:pt>
                      <c:pt idx="3065">
                        <c:v>324.43182000000002</c:v>
                      </c:pt>
                      <c:pt idx="3066">
                        <c:v>324.44353000000001</c:v>
                      </c:pt>
                      <c:pt idx="3067">
                        <c:v>324.44952000000001</c:v>
                      </c:pt>
                      <c:pt idx="3068">
                        <c:v>324.41888</c:v>
                      </c:pt>
                      <c:pt idx="3069">
                        <c:v>324.43608999999998</c:v>
                      </c:pt>
                      <c:pt idx="3070">
                        <c:v>324.41978</c:v>
                      </c:pt>
                      <c:pt idx="3071">
                        <c:v>324.42248000000001</c:v>
                      </c:pt>
                      <c:pt idx="3072">
                        <c:v>324.40348</c:v>
                      </c:pt>
                      <c:pt idx="3073">
                        <c:v>324.40683999999999</c:v>
                      </c:pt>
                      <c:pt idx="3074">
                        <c:v>324.40203000000002</c:v>
                      </c:pt>
                      <c:pt idx="3075">
                        <c:v>324.41505000000001</c:v>
                      </c:pt>
                      <c:pt idx="3076">
                        <c:v>324.41363999999999</c:v>
                      </c:pt>
                      <c:pt idx="3077">
                        <c:v>324.40879000000001</c:v>
                      </c:pt>
                      <c:pt idx="3078">
                        <c:v>324.41410000000002</c:v>
                      </c:pt>
                      <c:pt idx="3079">
                        <c:v>324.39472999999998</c:v>
                      </c:pt>
                      <c:pt idx="3080">
                        <c:v>324.44882999999999</c:v>
                      </c:pt>
                      <c:pt idx="3081">
                        <c:v>324.42065000000002</c:v>
                      </c:pt>
                      <c:pt idx="3082">
                        <c:v>324.42311000000001</c:v>
                      </c:pt>
                      <c:pt idx="3083">
                        <c:v>324.40174999999999</c:v>
                      </c:pt>
                      <c:pt idx="3084">
                        <c:v>324.38283000000001</c:v>
                      </c:pt>
                      <c:pt idx="3085">
                        <c:v>324.39726999999999</c:v>
                      </c:pt>
                      <c:pt idx="3086">
                        <c:v>324.40987000000001</c:v>
                      </c:pt>
                      <c:pt idx="3087">
                        <c:v>324.38562000000002</c:v>
                      </c:pt>
                      <c:pt idx="3088">
                        <c:v>324.36018999999999</c:v>
                      </c:pt>
                      <c:pt idx="3089">
                        <c:v>324.34557000000001</c:v>
                      </c:pt>
                      <c:pt idx="3090">
                        <c:v>324.37457999999998</c:v>
                      </c:pt>
                      <c:pt idx="3091">
                        <c:v>324.39</c:v>
                      </c:pt>
                      <c:pt idx="3092">
                        <c:v>324.38560000000001</c:v>
                      </c:pt>
                      <c:pt idx="3093">
                        <c:v>324.38171999999997</c:v>
                      </c:pt>
                      <c:pt idx="3094">
                        <c:v>324.39657999999997</c:v>
                      </c:pt>
                      <c:pt idx="3095">
                        <c:v>324.40368999999998</c:v>
                      </c:pt>
                      <c:pt idx="3096">
                        <c:v>324.38923999999997</c:v>
                      </c:pt>
                      <c:pt idx="3097">
                        <c:v>324.39021000000002</c:v>
                      </c:pt>
                      <c:pt idx="3098">
                        <c:v>324.42592999999999</c:v>
                      </c:pt>
                      <c:pt idx="3099">
                        <c:v>324.42216000000002</c:v>
                      </c:pt>
                      <c:pt idx="3100">
                        <c:v>324.42714999999998</c:v>
                      </c:pt>
                      <c:pt idx="3101">
                        <c:v>324.41104999999999</c:v>
                      </c:pt>
                      <c:pt idx="3102">
                        <c:v>324.42986000000002</c:v>
                      </c:pt>
                      <c:pt idx="3103">
                        <c:v>324.43324999999999</c:v>
                      </c:pt>
                      <c:pt idx="3104">
                        <c:v>324.42194999999998</c:v>
                      </c:pt>
                      <c:pt idx="3105">
                        <c:v>324.44411000000002</c:v>
                      </c:pt>
                      <c:pt idx="3106">
                        <c:v>324.42286000000001</c:v>
                      </c:pt>
                      <c:pt idx="3107">
                        <c:v>324.43418000000003</c:v>
                      </c:pt>
                      <c:pt idx="3108">
                        <c:v>324.43328000000002</c:v>
                      </c:pt>
                      <c:pt idx="3109">
                        <c:v>324.41309999999999</c:v>
                      </c:pt>
                      <c:pt idx="3110">
                        <c:v>324.43414000000001</c:v>
                      </c:pt>
                      <c:pt idx="3111">
                        <c:v>324.42468000000002</c:v>
                      </c:pt>
                      <c:pt idx="3112">
                        <c:v>324.40651000000003</c:v>
                      </c:pt>
                      <c:pt idx="3113">
                        <c:v>324.39134000000001</c:v>
                      </c:pt>
                      <c:pt idx="3114">
                        <c:v>324.38682</c:v>
                      </c:pt>
                      <c:pt idx="3115">
                        <c:v>324.39828999999997</c:v>
                      </c:pt>
                      <c:pt idx="3116">
                        <c:v>324.41262</c:v>
                      </c:pt>
                      <c:pt idx="3117">
                        <c:v>324.40472999999997</c:v>
                      </c:pt>
                      <c:pt idx="3118">
                        <c:v>324.37414000000001</c:v>
                      </c:pt>
                      <c:pt idx="3119">
                        <c:v>324.39749999999998</c:v>
                      </c:pt>
                      <c:pt idx="3120">
                        <c:v>324.36155000000002</c:v>
                      </c:pt>
                      <c:pt idx="3121">
                        <c:v>324.39999999999998</c:v>
                      </c:pt>
                      <c:pt idx="3122">
                        <c:v>324.39517000000001</c:v>
                      </c:pt>
                      <c:pt idx="3123">
                        <c:v>324.41386999999997</c:v>
                      </c:pt>
                      <c:pt idx="3124">
                        <c:v>324.37768</c:v>
                      </c:pt>
                      <c:pt idx="3125">
                        <c:v>324.39940999999999</c:v>
                      </c:pt>
                      <c:pt idx="3126">
                        <c:v>324.41811999999999</c:v>
                      </c:pt>
                      <c:pt idx="3127">
                        <c:v>324.42934000000002</c:v>
                      </c:pt>
                      <c:pt idx="3128">
                        <c:v>324.42761000000002</c:v>
                      </c:pt>
                      <c:pt idx="3129">
                        <c:v>324.42898000000002</c:v>
                      </c:pt>
                      <c:pt idx="3130">
                        <c:v>324.41027000000003</c:v>
                      </c:pt>
                      <c:pt idx="3131">
                        <c:v>324.42374000000001</c:v>
                      </c:pt>
                      <c:pt idx="3132">
                        <c:v>324.42282</c:v>
                      </c:pt>
                      <c:pt idx="3133">
                        <c:v>324.4051</c:v>
                      </c:pt>
                      <c:pt idx="3134">
                        <c:v>324.43624999999997</c:v>
                      </c:pt>
                      <c:pt idx="3135">
                        <c:v>324.43500999999998</c:v>
                      </c:pt>
                      <c:pt idx="3136">
                        <c:v>324.36745999999999</c:v>
                      </c:pt>
                      <c:pt idx="3137">
                        <c:v>324.42119000000002</c:v>
                      </c:pt>
                      <c:pt idx="3138">
                        <c:v>324.37214</c:v>
                      </c:pt>
                      <c:pt idx="3139">
                        <c:v>324.39938000000001</c:v>
                      </c:pt>
                      <c:pt idx="3140">
                        <c:v>324.38594000000001</c:v>
                      </c:pt>
                      <c:pt idx="3141">
                        <c:v>324.44261</c:v>
                      </c:pt>
                      <c:pt idx="3142">
                        <c:v>324.43184000000002</c:v>
                      </c:pt>
                      <c:pt idx="3143">
                        <c:v>324.44094999999999</c:v>
                      </c:pt>
                      <c:pt idx="3144">
                        <c:v>324.44317999999998</c:v>
                      </c:pt>
                      <c:pt idx="3145">
                        <c:v>324.44909999999999</c:v>
                      </c:pt>
                      <c:pt idx="3146">
                        <c:v>324.44339000000002</c:v>
                      </c:pt>
                      <c:pt idx="3147">
                        <c:v>324.43346000000003</c:v>
                      </c:pt>
                      <c:pt idx="3148">
                        <c:v>324.39729</c:v>
                      </c:pt>
                      <c:pt idx="3149">
                        <c:v>324.40037000000001</c:v>
                      </c:pt>
                      <c:pt idx="3150">
                        <c:v>324.41349000000002</c:v>
                      </c:pt>
                      <c:pt idx="3151">
                        <c:v>324.37495999999999</c:v>
                      </c:pt>
                      <c:pt idx="3152">
                        <c:v>324.37310000000002</c:v>
                      </c:pt>
                      <c:pt idx="3153">
                        <c:v>324.40881999999999</c:v>
                      </c:pt>
                      <c:pt idx="3154">
                        <c:v>324.43038000000001</c:v>
                      </c:pt>
                      <c:pt idx="3155">
                        <c:v>324.40902</c:v>
                      </c:pt>
                      <c:pt idx="3156">
                        <c:v>324.39735999999999</c:v>
                      </c:pt>
                      <c:pt idx="3157">
                        <c:v>324.38853</c:v>
                      </c:pt>
                      <c:pt idx="3158">
                        <c:v>324.40231999999997</c:v>
                      </c:pt>
                      <c:pt idx="3159">
                        <c:v>324.38272999999998</c:v>
                      </c:pt>
                      <c:pt idx="3160">
                        <c:v>324.38598999999999</c:v>
                      </c:pt>
                      <c:pt idx="3161">
                        <c:v>324.34404000000001</c:v>
                      </c:pt>
                      <c:pt idx="3162">
                        <c:v>324.37020000000001</c:v>
                      </c:pt>
                      <c:pt idx="3163">
                        <c:v>324.40616</c:v>
                      </c:pt>
                      <c:pt idx="3164">
                        <c:v>324.43579</c:v>
                      </c:pt>
                      <c:pt idx="3165">
                        <c:v>324.40631999999999</c:v>
                      </c:pt>
                      <c:pt idx="3166">
                        <c:v>324.39183000000003</c:v>
                      </c:pt>
                      <c:pt idx="3167">
                        <c:v>324.41127</c:v>
                      </c:pt>
                      <c:pt idx="3168">
                        <c:v>324.39474999999999</c:v>
                      </c:pt>
                      <c:pt idx="3169">
                        <c:v>324.36862000000002</c:v>
                      </c:pt>
                      <c:pt idx="3170">
                        <c:v>324.36290000000002</c:v>
                      </c:pt>
                      <c:pt idx="3171">
                        <c:v>324.39753999999999</c:v>
                      </c:pt>
                      <c:pt idx="3172">
                        <c:v>324.41566999999998</c:v>
                      </c:pt>
                      <c:pt idx="3173">
                        <c:v>324.41107</c:v>
                      </c:pt>
                      <c:pt idx="3174">
                        <c:v>324.41118</c:v>
                      </c:pt>
                      <c:pt idx="3175">
                        <c:v>324.40321999999998</c:v>
                      </c:pt>
                      <c:pt idx="3176">
                        <c:v>324.41257999999999</c:v>
                      </c:pt>
                      <c:pt idx="3177">
                        <c:v>324.39882</c:v>
                      </c:pt>
                      <c:pt idx="3178">
                        <c:v>324.42559</c:v>
                      </c:pt>
                      <c:pt idx="3179">
                        <c:v>324.39076</c:v>
                      </c:pt>
                      <c:pt idx="3180">
                        <c:v>324.37790999999999</c:v>
                      </c:pt>
                      <c:pt idx="3181">
                        <c:v>324.37659000000002</c:v>
                      </c:pt>
                      <c:pt idx="3182">
                        <c:v>324.38236999999998</c:v>
                      </c:pt>
                      <c:pt idx="3183">
                        <c:v>324.38628999999997</c:v>
                      </c:pt>
                      <c:pt idx="3184">
                        <c:v>324.40534000000002</c:v>
                      </c:pt>
                      <c:pt idx="3185">
                        <c:v>324.41131000000001</c:v>
                      </c:pt>
                      <c:pt idx="3186">
                        <c:v>324.42325</c:v>
                      </c:pt>
                      <c:pt idx="3187">
                        <c:v>324.42509000000001</c:v>
                      </c:pt>
                      <c:pt idx="3188">
                        <c:v>324.41172999999998</c:v>
                      </c:pt>
                      <c:pt idx="3189">
                        <c:v>324.43115</c:v>
                      </c:pt>
                      <c:pt idx="3190">
                        <c:v>324.41030000000001</c:v>
                      </c:pt>
                      <c:pt idx="3191">
                        <c:v>324.40186</c:v>
                      </c:pt>
                      <c:pt idx="3192">
                        <c:v>324.387</c:v>
                      </c:pt>
                      <c:pt idx="3193">
                        <c:v>324.39109999999999</c:v>
                      </c:pt>
                      <c:pt idx="3194">
                        <c:v>324.37867999999997</c:v>
                      </c:pt>
                      <c:pt idx="3195">
                        <c:v>324.41075000000001</c:v>
                      </c:pt>
                      <c:pt idx="3196">
                        <c:v>324.41928999999999</c:v>
                      </c:pt>
                      <c:pt idx="3197">
                        <c:v>324.43686000000002</c:v>
                      </c:pt>
                      <c:pt idx="3198">
                        <c:v>324.41444000000001</c:v>
                      </c:pt>
                      <c:pt idx="3199">
                        <c:v>324.39994999999999</c:v>
                      </c:pt>
                      <c:pt idx="3200">
                        <c:v>324.41584</c:v>
                      </c:pt>
                      <c:pt idx="3201">
                        <c:v>324.40145999999999</c:v>
                      </c:pt>
                      <c:pt idx="3202">
                        <c:v>324.41998999999998</c:v>
                      </c:pt>
                      <c:pt idx="3203">
                        <c:v>324.40089</c:v>
                      </c:pt>
                      <c:pt idx="3204">
                        <c:v>324.36378000000002</c:v>
                      </c:pt>
                      <c:pt idx="3205">
                        <c:v>324.38783000000001</c:v>
                      </c:pt>
                      <c:pt idx="3206">
                        <c:v>324.36953999999997</c:v>
                      </c:pt>
                      <c:pt idx="3207">
                        <c:v>324.39967999999999</c:v>
                      </c:pt>
                      <c:pt idx="3208">
                        <c:v>324.40681000000001</c:v>
                      </c:pt>
                      <c:pt idx="3209">
                        <c:v>324.39165000000003</c:v>
                      </c:pt>
                      <c:pt idx="3210">
                        <c:v>324.43241999999998</c:v>
                      </c:pt>
                      <c:pt idx="3211">
                        <c:v>324.39053000000001</c:v>
                      </c:pt>
                      <c:pt idx="3212">
                        <c:v>324.40746999999999</c:v>
                      </c:pt>
                      <c:pt idx="3213">
                        <c:v>324.41138000000001</c:v>
                      </c:pt>
                      <c:pt idx="3214">
                        <c:v>324.38184999999999</c:v>
                      </c:pt>
                      <c:pt idx="3215">
                        <c:v>324.37590999999998</c:v>
                      </c:pt>
                      <c:pt idx="3216">
                        <c:v>324.36669999999998</c:v>
                      </c:pt>
                      <c:pt idx="3217">
                        <c:v>324.37020000000001</c:v>
                      </c:pt>
                      <c:pt idx="3218">
                        <c:v>324.35897</c:v>
                      </c:pt>
                      <c:pt idx="3219">
                        <c:v>324.34190999999998</c:v>
                      </c:pt>
                      <c:pt idx="3220">
                        <c:v>324.34132</c:v>
                      </c:pt>
                      <c:pt idx="3221">
                        <c:v>324.39402000000001</c:v>
                      </c:pt>
                      <c:pt idx="3222">
                        <c:v>324.42732999999998</c:v>
                      </c:pt>
                      <c:pt idx="3223">
                        <c:v>324.42162000000002</c:v>
                      </c:pt>
                      <c:pt idx="3224">
                        <c:v>324.45004999999998</c:v>
                      </c:pt>
                      <c:pt idx="3225">
                        <c:v>324.41201000000001</c:v>
                      </c:pt>
                      <c:pt idx="3226">
                        <c:v>324.40548000000001</c:v>
                      </c:pt>
                      <c:pt idx="3227">
                        <c:v>324.39508000000001</c:v>
                      </c:pt>
                      <c:pt idx="3228">
                        <c:v>324.39129000000003</c:v>
                      </c:pt>
                      <c:pt idx="3229">
                        <c:v>324.40325000000001</c:v>
                      </c:pt>
                      <c:pt idx="3230">
                        <c:v>324.39598000000001</c:v>
                      </c:pt>
                      <c:pt idx="3231">
                        <c:v>324.36592999999999</c:v>
                      </c:pt>
                      <c:pt idx="3232">
                        <c:v>324.36883999999998</c:v>
                      </c:pt>
                      <c:pt idx="3233">
                        <c:v>324.35881000000001</c:v>
                      </c:pt>
                      <c:pt idx="3234">
                        <c:v>324.37920000000003</c:v>
                      </c:pt>
                      <c:pt idx="3235">
                        <c:v>324.36991</c:v>
                      </c:pt>
                      <c:pt idx="3236">
                        <c:v>324.37457000000001</c:v>
                      </c:pt>
                      <c:pt idx="3237">
                        <c:v>324.38265000000001</c:v>
                      </c:pt>
                      <c:pt idx="3238">
                        <c:v>324.38778000000002</c:v>
                      </c:pt>
                      <c:pt idx="3239">
                        <c:v>324.41493000000003</c:v>
                      </c:pt>
                      <c:pt idx="3240">
                        <c:v>324.42905999999999</c:v>
                      </c:pt>
                      <c:pt idx="3241">
                        <c:v>324.42246</c:v>
                      </c:pt>
                      <c:pt idx="3242">
                        <c:v>324.3886</c:v>
                      </c:pt>
                      <c:pt idx="3243">
                        <c:v>324.41514000000001</c:v>
                      </c:pt>
                      <c:pt idx="3244">
                        <c:v>324.43373000000003</c:v>
                      </c:pt>
                      <c:pt idx="3245">
                        <c:v>324.39209</c:v>
                      </c:pt>
                      <c:pt idx="3246">
                        <c:v>324.38929000000002</c:v>
                      </c:pt>
                      <c:pt idx="3247">
                        <c:v>324.38499000000002</c:v>
                      </c:pt>
                      <c:pt idx="3248">
                        <c:v>324.39702999999997</c:v>
                      </c:pt>
                      <c:pt idx="3249">
                        <c:v>324.38357000000002</c:v>
                      </c:pt>
                      <c:pt idx="3250">
                        <c:v>324.39143999999999</c:v>
                      </c:pt>
                      <c:pt idx="3251">
                        <c:v>324.41138999999998</c:v>
                      </c:pt>
                      <c:pt idx="3252">
                        <c:v>324.38092999999998</c:v>
                      </c:pt>
                      <c:pt idx="3253">
                        <c:v>324.3596</c:v>
                      </c:pt>
                      <c:pt idx="3254">
                        <c:v>324.36862000000002</c:v>
                      </c:pt>
                      <c:pt idx="3255">
                        <c:v>324.35687000000001</c:v>
                      </c:pt>
                      <c:pt idx="3256">
                        <c:v>324.38992000000002</c:v>
                      </c:pt>
                      <c:pt idx="3257">
                        <c:v>324.39290999999997</c:v>
                      </c:pt>
                      <c:pt idx="3258">
                        <c:v>324.38551999999999</c:v>
                      </c:pt>
                      <c:pt idx="3259">
                        <c:v>324.37326000000002</c:v>
                      </c:pt>
                      <c:pt idx="3260">
                        <c:v>324.40091000000001</c:v>
                      </c:pt>
                      <c:pt idx="3261">
                        <c:v>324.40125</c:v>
                      </c:pt>
                      <c:pt idx="3262">
                        <c:v>324.40613000000002</c:v>
                      </c:pt>
                      <c:pt idx="3263">
                        <c:v>324.41304000000002</c:v>
                      </c:pt>
                      <c:pt idx="3264">
                        <c:v>324.40203000000002</c:v>
                      </c:pt>
                      <c:pt idx="3265">
                        <c:v>324.40881999999999</c:v>
                      </c:pt>
                      <c:pt idx="3266">
                        <c:v>324.39366999999999</c:v>
                      </c:pt>
                      <c:pt idx="3267">
                        <c:v>324.43248</c:v>
                      </c:pt>
                      <c:pt idx="3268">
                        <c:v>324.42003</c:v>
                      </c:pt>
                      <c:pt idx="3269">
                        <c:v>324.42687999999998</c:v>
                      </c:pt>
                      <c:pt idx="3270">
                        <c:v>324.42739</c:v>
                      </c:pt>
                      <c:pt idx="3271">
                        <c:v>324.41910000000001</c:v>
                      </c:pt>
                      <c:pt idx="3272">
                        <c:v>324.40922</c:v>
                      </c:pt>
                      <c:pt idx="3273">
                        <c:v>324.43849999999998</c:v>
                      </c:pt>
                      <c:pt idx="3274">
                        <c:v>324.41579999999999</c:v>
                      </c:pt>
                      <c:pt idx="3275">
                        <c:v>324.41471999999999</c:v>
                      </c:pt>
                      <c:pt idx="3276">
                        <c:v>324.43601999999998</c:v>
                      </c:pt>
                      <c:pt idx="3277">
                        <c:v>324.42036000000002</c:v>
                      </c:pt>
                      <c:pt idx="3278">
                        <c:v>324.42029000000002</c:v>
                      </c:pt>
                      <c:pt idx="3279">
                        <c:v>324.42687000000001</c:v>
                      </c:pt>
                      <c:pt idx="3280">
                        <c:v>324.41025999999999</c:v>
                      </c:pt>
                      <c:pt idx="3281">
                        <c:v>324.44317000000001</c:v>
                      </c:pt>
                      <c:pt idx="3282">
                        <c:v>324.42516999999998</c:v>
                      </c:pt>
                      <c:pt idx="3283">
                        <c:v>324.43104</c:v>
                      </c:pt>
                      <c:pt idx="3284">
                        <c:v>324.42106999999999</c:v>
                      </c:pt>
                      <c:pt idx="3285">
                        <c:v>324.4282</c:v>
                      </c:pt>
                      <c:pt idx="3286">
                        <c:v>324.41527000000002</c:v>
                      </c:pt>
                      <c:pt idx="3287">
                        <c:v>324.42482999999999</c:v>
                      </c:pt>
                      <c:pt idx="3288">
                        <c:v>324.42428000000001</c:v>
                      </c:pt>
                      <c:pt idx="3289">
                        <c:v>324.42854999999997</c:v>
                      </c:pt>
                      <c:pt idx="3290">
                        <c:v>324.42561000000001</c:v>
                      </c:pt>
                      <c:pt idx="3291">
                        <c:v>324.42252000000002</c:v>
                      </c:pt>
                      <c:pt idx="3292">
                        <c:v>324.41068999999999</c:v>
                      </c:pt>
                      <c:pt idx="3293">
                        <c:v>324.38623999999999</c:v>
                      </c:pt>
                      <c:pt idx="3294">
                        <c:v>324.38272999999998</c:v>
                      </c:pt>
                      <c:pt idx="3295">
                        <c:v>324.39438000000001</c:v>
                      </c:pt>
                      <c:pt idx="3296">
                        <c:v>324.41318999999999</c:v>
                      </c:pt>
                      <c:pt idx="3297">
                        <c:v>324.40782000000002</c:v>
                      </c:pt>
                      <c:pt idx="3298">
                        <c:v>324.41183999999998</c:v>
                      </c:pt>
                      <c:pt idx="3299">
                        <c:v>324.39010000000002</c:v>
                      </c:pt>
                      <c:pt idx="3300">
                        <c:v>324.39089999999999</c:v>
                      </c:pt>
                      <c:pt idx="3301">
                        <c:v>324.38276999999999</c:v>
                      </c:pt>
                      <c:pt idx="3302">
                        <c:v>324.37952000000001</c:v>
                      </c:pt>
                      <c:pt idx="3303">
                        <c:v>324.39359999999999</c:v>
                      </c:pt>
                      <c:pt idx="3304">
                        <c:v>324.38385</c:v>
                      </c:pt>
                      <c:pt idx="3305">
                        <c:v>324.38664999999997</c:v>
                      </c:pt>
                      <c:pt idx="3306">
                        <c:v>324.38961</c:v>
                      </c:pt>
                      <c:pt idx="3307">
                        <c:v>324.37358</c:v>
                      </c:pt>
                      <c:pt idx="3308">
                        <c:v>324.39226000000002</c:v>
                      </c:pt>
                      <c:pt idx="3309">
                        <c:v>324.38549</c:v>
                      </c:pt>
                      <c:pt idx="3310">
                        <c:v>324.40584999999999</c:v>
                      </c:pt>
                      <c:pt idx="3311">
                        <c:v>324.39026000000001</c:v>
                      </c:pt>
                      <c:pt idx="3312">
                        <c:v>324.40042</c:v>
                      </c:pt>
                      <c:pt idx="3313">
                        <c:v>324.40469999999999</c:v>
                      </c:pt>
                      <c:pt idx="3314">
                        <c:v>324.39082000000002</c:v>
                      </c:pt>
                      <c:pt idx="3315">
                        <c:v>324.39082999999999</c:v>
                      </c:pt>
                      <c:pt idx="3316">
                        <c:v>324.40152</c:v>
                      </c:pt>
                      <c:pt idx="3317">
                        <c:v>324.38423999999998</c:v>
                      </c:pt>
                      <c:pt idx="3318">
                        <c:v>324.41259000000002</c:v>
                      </c:pt>
                      <c:pt idx="3319">
                        <c:v>324.42203000000001</c:v>
                      </c:pt>
                      <c:pt idx="3320">
                        <c:v>324.41135000000003</c:v>
                      </c:pt>
                      <c:pt idx="3321">
                        <c:v>324.41417000000001</c:v>
                      </c:pt>
                      <c:pt idx="3322">
                        <c:v>324.40350999999998</c:v>
                      </c:pt>
                      <c:pt idx="3323">
                        <c:v>324.45441</c:v>
                      </c:pt>
                      <c:pt idx="3324">
                        <c:v>324.39762000000002</c:v>
                      </c:pt>
                      <c:pt idx="3325">
                        <c:v>324.37734999999998</c:v>
                      </c:pt>
                      <c:pt idx="3326">
                        <c:v>324.41556000000003</c:v>
                      </c:pt>
                      <c:pt idx="3327">
                        <c:v>324.44125000000003</c:v>
                      </c:pt>
                      <c:pt idx="3328">
                        <c:v>324.42709000000002</c:v>
                      </c:pt>
                      <c:pt idx="3329">
                        <c:v>324.44245999999998</c:v>
                      </c:pt>
                      <c:pt idx="3330">
                        <c:v>324.44222000000002</c:v>
                      </c:pt>
                      <c:pt idx="3331">
                        <c:v>324.41994</c:v>
                      </c:pt>
                      <c:pt idx="3332">
                        <c:v>324.44754</c:v>
                      </c:pt>
                      <c:pt idx="3333">
                        <c:v>324.41649000000001</c:v>
                      </c:pt>
                      <c:pt idx="3334">
                        <c:v>324.42892000000001</c:v>
                      </c:pt>
                      <c:pt idx="3335">
                        <c:v>324.41198000000003</c:v>
                      </c:pt>
                      <c:pt idx="3336">
                        <c:v>324.41052999999999</c:v>
                      </c:pt>
                      <c:pt idx="3337">
                        <c:v>324.37329</c:v>
                      </c:pt>
                      <c:pt idx="3338">
                        <c:v>324.38265000000001</c:v>
                      </c:pt>
                      <c:pt idx="3339">
                        <c:v>324.38466</c:v>
                      </c:pt>
                      <c:pt idx="3340">
                        <c:v>324.39386999999999</c:v>
                      </c:pt>
                      <c:pt idx="3341">
                        <c:v>324.40089999999998</c:v>
                      </c:pt>
                      <c:pt idx="3342">
                        <c:v>324.38758000000001</c:v>
                      </c:pt>
                      <c:pt idx="3343">
                        <c:v>324.40021000000002</c:v>
                      </c:pt>
                      <c:pt idx="3344">
                        <c:v>324.42268000000001</c:v>
                      </c:pt>
                      <c:pt idx="3345">
                        <c:v>324.41966000000002</c:v>
                      </c:pt>
                      <c:pt idx="3346">
                        <c:v>324.36833999999999</c:v>
                      </c:pt>
                      <c:pt idx="3347">
                        <c:v>324.36523</c:v>
                      </c:pt>
                      <c:pt idx="3348">
                        <c:v>324.35518000000002</c:v>
                      </c:pt>
                      <c:pt idx="3349">
                        <c:v>324.35888999999997</c:v>
                      </c:pt>
                      <c:pt idx="3350">
                        <c:v>324.36266000000001</c:v>
                      </c:pt>
                      <c:pt idx="3351">
                        <c:v>324.37360999999999</c:v>
                      </c:pt>
                      <c:pt idx="3352">
                        <c:v>324.40143999999998</c:v>
                      </c:pt>
                      <c:pt idx="3353">
                        <c:v>324.39499000000001</c:v>
                      </c:pt>
                      <c:pt idx="3354">
                        <c:v>324.41685999999999</c:v>
                      </c:pt>
                      <c:pt idx="3355">
                        <c:v>324.41950000000003</c:v>
                      </c:pt>
                      <c:pt idx="3356">
                        <c:v>324.41948000000002</c:v>
                      </c:pt>
                      <c:pt idx="3357">
                        <c:v>324.40980999999999</c:v>
                      </c:pt>
                      <c:pt idx="3358">
                        <c:v>324.37959000000001</c:v>
                      </c:pt>
                      <c:pt idx="3359">
                        <c:v>324.38675999999998</c:v>
                      </c:pt>
                      <c:pt idx="3360">
                        <c:v>324.36322999999999</c:v>
                      </c:pt>
                      <c:pt idx="3361">
                        <c:v>324.37524000000002</c:v>
                      </c:pt>
                      <c:pt idx="3362">
                        <c:v>324.39251999999999</c:v>
                      </c:pt>
                      <c:pt idx="3363">
                        <c:v>324.39132999999998</c:v>
                      </c:pt>
                      <c:pt idx="3364">
                        <c:v>324.41924</c:v>
                      </c:pt>
                      <c:pt idx="3365">
                        <c:v>324.42187000000001</c:v>
                      </c:pt>
                      <c:pt idx="3366">
                        <c:v>324.39398</c:v>
                      </c:pt>
                      <c:pt idx="3367">
                        <c:v>324.38625999999999</c:v>
                      </c:pt>
                      <c:pt idx="3368">
                        <c:v>324.38220000000001</c:v>
                      </c:pt>
                      <c:pt idx="3369">
                        <c:v>324.37741999999997</c:v>
                      </c:pt>
                      <c:pt idx="3370">
                        <c:v>324.38722999999999</c:v>
                      </c:pt>
                      <c:pt idx="3371">
                        <c:v>324.40120999999999</c:v>
                      </c:pt>
                      <c:pt idx="3372">
                        <c:v>324.44263999999998</c:v>
                      </c:pt>
                      <c:pt idx="3373">
                        <c:v>324.40505999999999</c:v>
                      </c:pt>
                      <c:pt idx="3374">
                        <c:v>324.40089999999998</c:v>
                      </c:pt>
                      <c:pt idx="3375">
                        <c:v>324.37482</c:v>
                      </c:pt>
                      <c:pt idx="3376">
                        <c:v>324.38918000000001</c:v>
                      </c:pt>
                      <c:pt idx="3377">
                        <c:v>324.39103</c:v>
                      </c:pt>
                      <c:pt idx="3378">
                        <c:v>324.42892000000001</c:v>
                      </c:pt>
                      <c:pt idx="3379">
                        <c:v>324.41248000000002</c:v>
                      </c:pt>
                      <c:pt idx="3380">
                        <c:v>324.39636000000002</c:v>
                      </c:pt>
                      <c:pt idx="3381">
                        <c:v>324.40131000000002</c:v>
                      </c:pt>
                      <c:pt idx="3382">
                        <c:v>324.37439000000001</c:v>
                      </c:pt>
                      <c:pt idx="3383">
                        <c:v>324.38416000000001</c:v>
                      </c:pt>
                      <c:pt idx="3384">
                        <c:v>324.44378999999998</c:v>
                      </c:pt>
                      <c:pt idx="3385">
                        <c:v>324.41645</c:v>
                      </c:pt>
                      <c:pt idx="3386">
                        <c:v>324.40771999999998</c:v>
                      </c:pt>
                      <c:pt idx="3387">
                        <c:v>324.41514000000001</c:v>
                      </c:pt>
                      <c:pt idx="3388">
                        <c:v>324.37905000000001</c:v>
                      </c:pt>
                      <c:pt idx="3389">
                        <c:v>324.36613</c:v>
                      </c:pt>
                      <c:pt idx="3390">
                        <c:v>324.35512</c:v>
                      </c:pt>
                      <c:pt idx="3391">
                        <c:v>324.37056000000001</c:v>
                      </c:pt>
                      <c:pt idx="3392">
                        <c:v>324.39026000000001</c:v>
                      </c:pt>
                      <c:pt idx="3393">
                        <c:v>324.37781999999999</c:v>
                      </c:pt>
                      <c:pt idx="3394">
                        <c:v>324.40010999999998</c:v>
                      </c:pt>
                      <c:pt idx="3395">
                        <c:v>324.40355</c:v>
                      </c:pt>
                      <c:pt idx="3396">
                        <c:v>324.40118999999999</c:v>
                      </c:pt>
                      <c:pt idx="3397">
                        <c:v>324.38934999999998</c:v>
                      </c:pt>
                      <c:pt idx="3398">
                        <c:v>324.34782000000001</c:v>
                      </c:pt>
                      <c:pt idx="3399">
                        <c:v>324.37589000000003</c:v>
                      </c:pt>
                      <c:pt idx="3400">
                        <c:v>324.36973999999998</c:v>
                      </c:pt>
                      <c:pt idx="3401">
                        <c:v>324.39258999999998</c:v>
                      </c:pt>
                      <c:pt idx="3402">
                        <c:v>324.40167000000002</c:v>
                      </c:pt>
                      <c:pt idx="3403">
                        <c:v>324.40102000000002</c:v>
                      </c:pt>
                      <c:pt idx="3404">
                        <c:v>324.40654000000001</c:v>
                      </c:pt>
                      <c:pt idx="3405">
                        <c:v>324.43173000000002</c:v>
                      </c:pt>
                      <c:pt idx="3406">
                        <c:v>324.42763000000002</c:v>
                      </c:pt>
                      <c:pt idx="3407">
                        <c:v>324.44281000000001</c:v>
                      </c:pt>
                      <c:pt idx="3408">
                        <c:v>324.41991000000002</c:v>
                      </c:pt>
                      <c:pt idx="3409">
                        <c:v>324.41775999999999</c:v>
                      </c:pt>
                      <c:pt idx="3410">
                        <c:v>324.38682999999997</c:v>
                      </c:pt>
                      <c:pt idx="3411">
                        <c:v>324.3793</c:v>
                      </c:pt>
                      <c:pt idx="3412">
                        <c:v>324.36925000000002</c:v>
                      </c:pt>
                      <c:pt idx="3413">
                        <c:v>324.39141999999998</c:v>
                      </c:pt>
                      <c:pt idx="3414">
                        <c:v>324.39632999999998</c:v>
                      </c:pt>
                      <c:pt idx="3415">
                        <c:v>324.39010999999999</c:v>
                      </c:pt>
                      <c:pt idx="3416">
                        <c:v>324.37624</c:v>
                      </c:pt>
                      <c:pt idx="3417">
                        <c:v>324.38377000000003</c:v>
                      </c:pt>
                      <c:pt idx="3418">
                        <c:v>324.41059000000001</c:v>
                      </c:pt>
                      <c:pt idx="3419">
                        <c:v>324.37463000000002</c:v>
                      </c:pt>
                      <c:pt idx="3420">
                        <c:v>324.39576</c:v>
                      </c:pt>
                      <c:pt idx="3421">
                        <c:v>324.39569999999998</c:v>
                      </c:pt>
                      <c:pt idx="3422">
                        <c:v>324.41770000000002</c:v>
                      </c:pt>
                      <c:pt idx="3423">
                        <c:v>324.40877</c:v>
                      </c:pt>
                      <c:pt idx="3424">
                        <c:v>324.40726000000001</c:v>
                      </c:pt>
                      <c:pt idx="3425">
                        <c:v>324.39710000000002</c:v>
                      </c:pt>
                      <c:pt idx="3426">
                        <c:v>324.39465000000001</c:v>
                      </c:pt>
                      <c:pt idx="3427">
                        <c:v>324.40195999999997</c:v>
                      </c:pt>
                      <c:pt idx="3428">
                        <c:v>324.40694999999999</c:v>
                      </c:pt>
                      <c:pt idx="3429">
                        <c:v>324.43158</c:v>
                      </c:pt>
                      <c:pt idx="3430">
                        <c:v>324.43955999999997</c:v>
                      </c:pt>
                      <c:pt idx="3431">
                        <c:v>324.43308000000002</c:v>
                      </c:pt>
                      <c:pt idx="3432">
                        <c:v>324.43441999999999</c:v>
                      </c:pt>
                      <c:pt idx="3433">
                        <c:v>324.42480999999998</c:v>
                      </c:pt>
                      <c:pt idx="3434">
                        <c:v>324.42525999999998</c:v>
                      </c:pt>
                      <c:pt idx="3435">
                        <c:v>324.45549</c:v>
                      </c:pt>
                      <c:pt idx="3436">
                        <c:v>324.43313000000001</c:v>
                      </c:pt>
                      <c:pt idx="3437">
                        <c:v>324.43304000000001</c:v>
                      </c:pt>
                      <c:pt idx="3438">
                        <c:v>324.42687999999998</c:v>
                      </c:pt>
                      <c:pt idx="3439">
                        <c:v>324.43783000000002</c:v>
                      </c:pt>
                      <c:pt idx="3440">
                        <c:v>324.42991000000001</c:v>
                      </c:pt>
                      <c:pt idx="3441">
                        <c:v>324.44844000000001</c:v>
                      </c:pt>
                      <c:pt idx="3442">
                        <c:v>324.42885999999999</c:v>
                      </c:pt>
                      <c:pt idx="3443">
                        <c:v>324.4307</c:v>
                      </c:pt>
                      <c:pt idx="3444">
                        <c:v>324.43306999999999</c:v>
                      </c:pt>
                      <c:pt idx="3445">
                        <c:v>324.46147999999999</c:v>
                      </c:pt>
                      <c:pt idx="3446">
                        <c:v>324.43644</c:v>
                      </c:pt>
                      <c:pt idx="3447">
                        <c:v>324.44817</c:v>
                      </c:pt>
                      <c:pt idx="3448">
                        <c:v>324.41944999999998</c:v>
                      </c:pt>
                      <c:pt idx="3449">
                        <c:v>324.45866999999998</c:v>
                      </c:pt>
                      <c:pt idx="3450">
                        <c:v>324.58447000000001</c:v>
                      </c:pt>
                      <c:pt idx="3451">
                        <c:v>324.67932999999999</c:v>
                      </c:pt>
                      <c:pt idx="3452">
                        <c:v>324.83258999999998</c:v>
                      </c:pt>
                      <c:pt idx="3453">
                        <c:v>324.94117</c:v>
                      </c:pt>
                      <c:pt idx="3454">
                        <c:v>325.04599999999999</c:v>
                      </c:pt>
                      <c:pt idx="3455">
                        <c:v>325.18669</c:v>
                      </c:pt>
                      <c:pt idx="3456">
                        <c:v>325.31822</c:v>
                      </c:pt>
                      <c:pt idx="3457">
                        <c:v>325.46012000000002</c:v>
                      </c:pt>
                      <c:pt idx="3458">
                        <c:v>325.59228000000002</c:v>
                      </c:pt>
                      <c:pt idx="3459">
                        <c:v>325.69997000000001</c:v>
                      </c:pt>
                      <c:pt idx="3460">
                        <c:v>325.81504999999999</c:v>
                      </c:pt>
                      <c:pt idx="3461">
                        <c:v>325.94670000000002</c:v>
                      </c:pt>
                      <c:pt idx="3462">
                        <c:v>326.05146000000002</c:v>
                      </c:pt>
                      <c:pt idx="3463">
                        <c:v>326.20746000000003</c:v>
                      </c:pt>
                      <c:pt idx="3464">
                        <c:v>326.31374</c:v>
                      </c:pt>
                      <c:pt idx="3465">
                        <c:v>326.41129999999998</c:v>
                      </c:pt>
                      <c:pt idx="3466">
                        <c:v>326.56301999999999</c:v>
                      </c:pt>
                      <c:pt idx="3467">
                        <c:v>326.69772999999998</c:v>
                      </c:pt>
                      <c:pt idx="3468">
                        <c:v>326.85640000000001</c:v>
                      </c:pt>
                      <c:pt idx="3469">
                        <c:v>326.97460000000001</c:v>
                      </c:pt>
                      <c:pt idx="3470">
                        <c:v>327.11766</c:v>
                      </c:pt>
                      <c:pt idx="3471">
                        <c:v>327.21838000000002</c:v>
                      </c:pt>
                      <c:pt idx="3472">
                        <c:v>327.35061999999999</c:v>
                      </c:pt>
                      <c:pt idx="3473">
                        <c:v>327.51344999999998</c:v>
                      </c:pt>
                      <c:pt idx="3474">
                        <c:v>327.62727999999998</c:v>
                      </c:pt>
                      <c:pt idx="3475">
                        <c:v>327.72525000000002</c:v>
                      </c:pt>
                      <c:pt idx="3476">
                        <c:v>327.84649999999999</c:v>
                      </c:pt>
                      <c:pt idx="3477">
                        <c:v>327.95013</c:v>
                      </c:pt>
                      <c:pt idx="3478">
                        <c:v>328.07758000000001</c:v>
                      </c:pt>
                      <c:pt idx="3479">
                        <c:v>328.20332999999999</c:v>
                      </c:pt>
                      <c:pt idx="3480">
                        <c:v>328.33008000000001</c:v>
                      </c:pt>
                      <c:pt idx="3481">
                        <c:v>328.45373000000001</c:v>
                      </c:pt>
                      <c:pt idx="3482">
                        <c:v>328.56069000000002</c:v>
                      </c:pt>
                      <c:pt idx="3483">
                        <c:v>328.68425999999999</c:v>
                      </c:pt>
                      <c:pt idx="3484">
                        <c:v>328.85003</c:v>
                      </c:pt>
                      <c:pt idx="3485">
                        <c:v>328.96508</c:v>
                      </c:pt>
                      <c:pt idx="3486">
                        <c:v>329.09545000000003</c:v>
                      </c:pt>
                      <c:pt idx="3487">
                        <c:v>329.23822000000001</c:v>
                      </c:pt>
                      <c:pt idx="3488">
                        <c:v>329.35172999999998</c:v>
                      </c:pt>
                      <c:pt idx="3489">
                        <c:v>329.47944999999999</c:v>
                      </c:pt>
                      <c:pt idx="3490">
                        <c:v>329.60408999999999</c:v>
                      </c:pt>
                      <c:pt idx="3491">
                        <c:v>329.73079999999999</c:v>
                      </c:pt>
                      <c:pt idx="3492">
                        <c:v>329.83321999999998</c:v>
                      </c:pt>
                      <c:pt idx="3493">
                        <c:v>329.94533999999999</c:v>
                      </c:pt>
                      <c:pt idx="3494">
                        <c:v>330.06074999999998</c:v>
                      </c:pt>
                      <c:pt idx="3495">
                        <c:v>330.19349999999997</c:v>
                      </c:pt>
                      <c:pt idx="3496">
                        <c:v>330.33864999999997</c:v>
                      </c:pt>
                      <c:pt idx="3497">
                        <c:v>330.46584000000001</c:v>
                      </c:pt>
                      <c:pt idx="3498">
                        <c:v>330.57526999999999</c:v>
                      </c:pt>
                      <c:pt idx="3499">
                        <c:v>330.68673999999999</c:v>
                      </c:pt>
                      <c:pt idx="3500">
                        <c:v>330.82983000000002</c:v>
                      </c:pt>
                      <c:pt idx="3501">
                        <c:v>330.9778</c:v>
                      </c:pt>
                      <c:pt idx="3502">
                        <c:v>331.08737000000002</c:v>
                      </c:pt>
                      <c:pt idx="3503">
                        <c:v>331.22280000000001</c:v>
                      </c:pt>
                      <c:pt idx="3504">
                        <c:v>331.35984000000002</c:v>
                      </c:pt>
                      <c:pt idx="3505">
                        <c:v>331.46436999999997</c:v>
                      </c:pt>
                      <c:pt idx="3506">
                        <c:v>331.65258</c:v>
                      </c:pt>
                      <c:pt idx="3507">
                        <c:v>331.71787999999998</c:v>
                      </c:pt>
                      <c:pt idx="3508">
                        <c:v>331.86347000000001</c:v>
                      </c:pt>
                      <c:pt idx="3509">
                        <c:v>331.98804000000001</c:v>
                      </c:pt>
                      <c:pt idx="3510">
                        <c:v>332.12752999999998</c:v>
                      </c:pt>
                      <c:pt idx="3511">
                        <c:v>332.26900999999998</c:v>
                      </c:pt>
                      <c:pt idx="3512">
                        <c:v>332.37693000000002</c:v>
                      </c:pt>
                      <c:pt idx="3513">
                        <c:v>332.50855999999999</c:v>
                      </c:pt>
                      <c:pt idx="3514">
                        <c:v>332.63742999999999</c:v>
                      </c:pt>
                      <c:pt idx="3515">
                        <c:v>332.76859000000002</c:v>
                      </c:pt>
                      <c:pt idx="3516">
                        <c:v>332.86185999999998</c:v>
                      </c:pt>
                      <c:pt idx="3517">
                        <c:v>332.99835000000002</c:v>
                      </c:pt>
                      <c:pt idx="3518">
                        <c:v>333.10858999999999</c:v>
                      </c:pt>
                      <c:pt idx="3519">
                        <c:v>333.24020000000002</c:v>
                      </c:pt>
                      <c:pt idx="3520">
                        <c:v>333.36808000000002</c:v>
                      </c:pt>
                      <c:pt idx="3521">
                        <c:v>333.48054000000002</c:v>
                      </c:pt>
                      <c:pt idx="3522">
                        <c:v>333.61655999999999</c:v>
                      </c:pt>
                      <c:pt idx="3523">
                        <c:v>333.72021999999998</c:v>
                      </c:pt>
                      <c:pt idx="3524">
                        <c:v>333.86520000000002</c:v>
                      </c:pt>
                      <c:pt idx="3525">
                        <c:v>333.96127000000001</c:v>
                      </c:pt>
                      <c:pt idx="3526">
                        <c:v>334.12914999999998</c:v>
                      </c:pt>
                      <c:pt idx="3527">
                        <c:v>334.21154000000001</c:v>
                      </c:pt>
                      <c:pt idx="3528">
                        <c:v>334.33656000000002</c:v>
                      </c:pt>
                      <c:pt idx="3529">
                        <c:v>334.49982</c:v>
                      </c:pt>
                      <c:pt idx="3530">
                        <c:v>334.61158</c:v>
                      </c:pt>
                      <c:pt idx="3531">
                        <c:v>334.78825999999998</c:v>
                      </c:pt>
                      <c:pt idx="3532">
                        <c:v>334.91791000000001</c:v>
                      </c:pt>
                      <c:pt idx="3533">
                        <c:v>335.03651000000002</c:v>
                      </c:pt>
                      <c:pt idx="3534">
                        <c:v>335.12966</c:v>
                      </c:pt>
                      <c:pt idx="3535">
                        <c:v>335.27616</c:v>
                      </c:pt>
                      <c:pt idx="3536">
                        <c:v>335.39668</c:v>
                      </c:pt>
                      <c:pt idx="3537">
                        <c:v>335.51607000000001</c:v>
                      </c:pt>
                      <c:pt idx="3538">
                        <c:v>335.64449000000002</c:v>
                      </c:pt>
                      <c:pt idx="3539">
                        <c:v>335.76179000000002</c:v>
                      </c:pt>
                      <c:pt idx="3540">
                        <c:v>335.88666000000001</c:v>
                      </c:pt>
                      <c:pt idx="3541">
                        <c:v>336.00202999999999</c:v>
                      </c:pt>
                      <c:pt idx="3542">
                        <c:v>336.12385999999998</c:v>
                      </c:pt>
                      <c:pt idx="3543">
                        <c:v>336.26112999999998</c:v>
                      </c:pt>
                      <c:pt idx="3544">
                        <c:v>336.39648999999997</c:v>
                      </c:pt>
                      <c:pt idx="3545">
                        <c:v>336.50927999999999</c:v>
                      </c:pt>
                      <c:pt idx="3546">
                        <c:v>336.63058000000001</c:v>
                      </c:pt>
                      <c:pt idx="3547">
                        <c:v>336.78399000000002</c:v>
                      </c:pt>
                      <c:pt idx="3548">
                        <c:v>336.89765</c:v>
                      </c:pt>
                      <c:pt idx="3549">
                        <c:v>337.02494999999999</c:v>
                      </c:pt>
                      <c:pt idx="3550">
                        <c:v>337.15854999999999</c:v>
                      </c:pt>
                      <c:pt idx="3551">
                        <c:v>337.28732000000002</c:v>
                      </c:pt>
                      <c:pt idx="3552">
                        <c:v>337.40998999999999</c:v>
                      </c:pt>
                      <c:pt idx="3553">
                        <c:v>337.52095000000003</c:v>
                      </c:pt>
                      <c:pt idx="3554">
                        <c:v>337.66118999999998</c:v>
                      </c:pt>
                      <c:pt idx="3555">
                        <c:v>337.76994000000002</c:v>
                      </c:pt>
                      <c:pt idx="3556">
                        <c:v>337.89983999999998</c:v>
                      </c:pt>
                      <c:pt idx="3557">
                        <c:v>338.02701999999999</c:v>
                      </c:pt>
                      <c:pt idx="3558">
                        <c:v>338.15593999999999</c:v>
                      </c:pt>
                      <c:pt idx="3559">
                        <c:v>338.25434999999999</c:v>
                      </c:pt>
                      <c:pt idx="3560">
                        <c:v>338.34820999999999</c:v>
                      </c:pt>
                      <c:pt idx="3561">
                        <c:v>338.46418999999997</c:v>
                      </c:pt>
                      <c:pt idx="3562">
                        <c:v>338.60574000000003</c:v>
                      </c:pt>
                      <c:pt idx="3563">
                        <c:v>338.72197</c:v>
                      </c:pt>
                      <c:pt idx="3564">
                        <c:v>338.88650000000001</c:v>
                      </c:pt>
                      <c:pt idx="3565">
                        <c:v>339.00252</c:v>
                      </c:pt>
                      <c:pt idx="3566">
                        <c:v>339.15269999999998</c:v>
                      </c:pt>
                      <c:pt idx="3567">
                        <c:v>339.27967999999998</c:v>
                      </c:pt>
                      <c:pt idx="3568">
                        <c:v>339.36398000000003</c:v>
                      </c:pt>
                      <c:pt idx="3569">
                        <c:v>339.48851000000002</c:v>
                      </c:pt>
                      <c:pt idx="3570">
                        <c:v>339.62184999999999</c:v>
                      </c:pt>
                      <c:pt idx="3571">
                        <c:v>339.74072000000001</c:v>
                      </c:pt>
                      <c:pt idx="3572">
                        <c:v>339.86653999999999</c:v>
                      </c:pt>
                      <c:pt idx="3573">
                        <c:v>339.97521999999998</c:v>
                      </c:pt>
                      <c:pt idx="3574">
                        <c:v>340.12119000000001</c:v>
                      </c:pt>
                      <c:pt idx="3575">
                        <c:v>340.22667000000001</c:v>
                      </c:pt>
                      <c:pt idx="3576">
                        <c:v>340.39688000000001</c:v>
                      </c:pt>
                      <c:pt idx="3577">
                        <c:v>340.51623000000001</c:v>
                      </c:pt>
                      <c:pt idx="3578">
                        <c:v>340.68317999999999</c:v>
                      </c:pt>
                      <c:pt idx="3579">
                        <c:v>340.77453000000003</c:v>
                      </c:pt>
                      <c:pt idx="3580">
                        <c:v>340.84712999999999</c:v>
                      </c:pt>
                      <c:pt idx="3581">
                        <c:v>340.99432000000002</c:v>
                      </c:pt>
                      <c:pt idx="3582">
                        <c:v>341.11063999999999</c:v>
                      </c:pt>
                      <c:pt idx="3583">
                        <c:v>341.23358999999999</c:v>
                      </c:pt>
                      <c:pt idx="3584">
                        <c:v>341.35919999999999</c:v>
                      </c:pt>
                      <c:pt idx="3585">
                        <c:v>341.48912999999999</c:v>
                      </c:pt>
                      <c:pt idx="3586">
                        <c:v>341.64476999999999</c:v>
                      </c:pt>
                      <c:pt idx="3587">
                        <c:v>341.75864999999999</c:v>
                      </c:pt>
                      <c:pt idx="3588">
                        <c:v>341.88324</c:v>
                      </c:pt>
                      <c:pt idx="3589">
                        <c:v>342.00945999999999</c:v>
                      </c:pt>
                      <c:pt idx="3590">
                        <c:v>342.12975999999998</c:v>
                      </c:pt>
                      <c:pt idx="3591">
                        <c:v>342.23757999999998</c:v>
                      </c:pt>
                      <c:pt idx="3592">
                        <c:v>342.36275000000001</c:v>
                      </c:pt>
                      <c:pt idx="3593">
                        <c:v>342.53228999999999</c:v>
                      </c:pt>
                      <c:pt idx="3594">
                        <c:v>342.66878000000003</c:v>
                      </c:pt>
                      <c:pt idx="3595">
                        <c:v>342.76267000000001</c:v>
                      </c:pt>
                      <c:pt idx="3596">
                        <c:v>342.93398999999999</c:v>
                      </c:pt>
                      <c:pt idx="3597">
                        <c:v>343.01452999999998</c:v>
                      </c:pt>
                      <c:pt idx="3598">
                        <c:v>343.13898999999998</c:v>
                      </c:pt>
                      <c:pt idx="3599">
                        <c:v>343.26749000000001</c:v>
                      </c:pt>
                      <c:pt idx="3600">
                        <c:v>343.37448000000001</c:v>
                      </c:pt>
                      <c:pt idx="3601">
                        <c:v>343.48806999999999</c:v>
                      </c:pt>
                      <c:pt idx="3602">
                        <c:v>343.62286</c:v>
                      </c:pt>
                      <c:pt idx="3603">
                        <c:v>343.74387999999999</c:v>
                      </c:pt>
                      <c:pt idx="3604">
                        <c:v>343.88346999999999</c:v>
                      </c:pt>
                      <c:pt idx="3605">
                        <c:v>343.98563999999999</c:v>
                      </c:pt>
                      <c:pt idx="3606">
                        <c:v>344.11914999999999</c:v>
                      </c:pt>
                      <c:pt idx="3607">
                        <c:v>344.25477999999998</c:v>
                      </c:pt>
                      <c:pt idx="3608">
                        <c:v>344.40424999999999</c:v>
                      </c:pt>
                      <c:pt idx="3609">
                        <c:v>344.49358000000001</c:v>
                      </c:pt>
                      <c:pt idx="3610">
                        <c:v>344.64526000000001</c:v>
                      </c:pt>
                      <c:pt idx="3611">
                        <c:v>344.76688999999999</c:v>
                      </c:pt>
                      <c:pt idx="3612">
                        <c:v>344.86331000000001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344A'!$BD$4:$BD$3616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9.2510000000000162E-3</c:v>
                      </c:pt>
                      <c:pt idx="1">
                        <c:v>9.258000000000018E-3</c:v>
                      </c:pt>
                      <c:pt idx="2">
                        <c:v>9.265000000000018E-3</c:v>
                      </c:pt>
                      <c:pt idx="3">
                        <c:v>9.2705000000000166E-3</c:v>
                      </c:pt>
                      <c:pt idx="4">
                        <c:v>9.2745000000000171E-3</c:v>
                      </c:pt>
                      <c:pt idx="5">
                        <c:v>9.2800000000000174E-3</c:v>
                      </c:pt>
                      <c:pt idx="6">
                        <c:v>9.287500000000018E-3</c:v>
                      </c:pt>
                      <c:pt idx="7">
                        <c:v>9.294500000000018E-3</c:v>
                      </c:pt>
                      <c:pt idx="8">
                        <c:v>9.2990000000000191E-3</c:v>
                      </c:pt>
                      <c:pt idx="9">
                        <c:v>9.3040000000000171E-3</c:v>
                      </c:pt>
                      <c:pt idx="10">
                        <c:v>9.3110000000000172E-3</c:v>
                      </c:pt>
                      <c:pt idx="11">
                        <c:v>9.3165000000000157E-3</c:v>
                      </c:pt>
                      <c:pt idx="12">
                        <c:v>9.3220000000000178E-3</c:v>
                      </c:pt>
                      <c:pt idx="13">
                        <c:v>9.323000000000017E-3</c:v>
                      </c:pt>
                      <c:pt idx="14">
                        <c:v>9.3255000000000178E-3</c:v>
                      </c:pt>
                      <c:pt idx="15">
                        <c:v>9.3295000000000166E-3</c:v>
                      </c:pt>
                      <c:pt idx="16">
                        <c:v>9.3325000000000161E-3</c:v>
                      </c:pt>
                      <c:pt idx="17">
                        <c:v>9.3395000000000162E-3</c:v>
                      </c:pt>
                      <c:pt idx="18">
                        <c:v>9.3460000000000158E-3</c:v>
                      </c:pt>
                      <c:pt idx="19">
                        <c:v>9.3525000000000153E-3</c:v>
                      </c:pt>
                      <c:pt idx="20">
                        <c:v>9.3590000000000166E-3</c:v>
                      </c:pt>
                      <c:pt idx="21">
                        <c:v>9.3655000000000162E-3</c:v>
                      </c:pt>
                      <c:pt idx="22">
                        <c:v>9.3720000000000175E-3</c:v>
                      </c:pt>
                      <c:pt idx="23">
                        <c:v>9.3805000000000173E-3</c:v>
                      </c:pt>
                      <c:pt idx="24">
                        <c:v>9.3885000000000166E-3</c:v>
                      </c:pt>
                      <c:pt idx="25">
                        <c:v>9.3955000000000184E-3</c:v>
                      </c:pt>
                      <c:pt idx="26">
                        <c:v>9.4040000000000165E-3</c:v>
                      </c:pt>
                      <c:pt idx="27">
                        <c:v>9.4140000000000161E-3</c:v>
                      </c:pt>
                      <c:pt idx="28">
                        <c:v>9.4245000000000162E-3</c:v>
                      </c:pt>
                      <c:pt idx="29">
                        <c:v>9.4335000000000165E-3</c:v>
                      </c:pt>
                      <c:pt idx="30">
                        <c:v>9.4485000000000159E-3</c:v>
                      </c:pt>
                      <c:pt idx="31">
                        <c:v>9.4645000000000163E-3</c:v>
                      </c:pt>
                      <c:pt idx="32">
                        <c:v>9.4745000000000142E-3</c:v>
                      </c:pt>
                      <c:pt idx="33">
                        <c:v>9.4825000000000135E-3</c:v>
                      </c:pt>
                      <c:pt idx="34">
                        <c:v>9.4920000000000143E-3</c:v>
                      </c:pt>
                      <c:pt idx="35">
                        <c:v>9.510500000000012E-3</c:v>
                      </c:pt>
                      <c:pt idx="36">
                        <c:v>9.5250000000000126E-3</c:v>
                      </c:pt>
                      <c:pt idx="37">
                        <c:v>9.533000000000012E-3</c:v>
                      </c:pt>
                      <c:pt idx="38">
                        <c:v>9.5420000000000123E-3</c:v>
                      </c:pt>
                      <c:pt idx="39">
                        <c:v>9.5530000000000129E-3</c:v>
                      </c:pt>
                      <c:pt idx="40">
                        <c:v>9.5620000000000115E-3</c:v>
                      </c:pt>
                      <c:pt idx="41">
                        <c:v>9.5745000000000118E-3</c:v>
                      </c:pt>
                      <c:pt idx="42">
                        <c:v>9.5855000000000107E-3</c:v>
                      </c:pt>
                      <c:pt idx="43">
                        <c:v>9.5940000000000088E-3</c:v>
                      </c:pt>
                      <c:pt idx="44">
                        <c:v>9.6045000000000089E-3</c:v>
                      </c:pt>
                      <c:pt idx="45">
                        <c:v>9.6155000000000077E-3</c:v>
                      </c:pt>
                      <c:pt idx="46">
                        <c:v>9.6225000000000078E-3</c:v>
                      </c:pt>
                      <c:pt idx="47">
                        <c:v>9.6290000000000073E-3</c:v>
                      </c:pt>
                      <c:pt idx="48">
                        <c:v>9.6345000000000094E-3</c:v>
                      </c:pt>
                      <c:pt idx="49">
                        <c:v>9.6495000000000088E-3</c:v>
                      </c:pt>
                      <c:pt idx="50">
                        <c:v>9.6580000000000086E-3</c:v>
                      </c:pt>
                      <c:pt idx="51">
                        <c:v>9.6655000000000074E-3</c:v>
                      </c:pt>
                      <c:pt idx="52">
                        <c:v>9.6680000000000082E-3</c:v>
                      </c:pt>
                      <c:pt idx="53">
                        <c:v>9.6755000000000105E-3</c:v>
                      </c:pt>
                      <c:pt idx="54">
                        <c:v>9.6870000000000098E-3</c:v>
                      </c:pt>
                      <c:pt idx="55">
                        <c:v>9.6905000000000099E-3</c:v>
                      </c:pt>
                      <c:pt idx="56">
                        <c:v>9.6965000000000089E-3</c:v>
                      </c:pt>
                      <c:pt idx="57">
                        <c:v>9.6945000000000104E-3</c:v>
                      </c:pt>
                      <c:pt idx="58">
                        <c:v>9.6985000000000092E-3</c:v>
                      </c:pt>
                      <c:pt idx="59">
                        <c:v>9.6980000000000104E-3</c:v>
                      </c:pt>
                      <c:pt idx="60">
                        <c:v>9.7175000000000091E-3</c:v>
                      </c:pt>
                      <c:pt idx="61">
                        <c:v>9.7345000000000088E-3</c:v>
                      </c:pt>
                      <c:pt idx="62">
                        <c:v>9.7350000000000075E-3</c:v>
                      </c:pt>
                      <c:pt idx="63">
                        <c:v>9.7385000000000058E-3</c:v>
                      </c:pt>
                      <c:pt idx="64">
                        <c:v>9.7350000000000075E-3</c:v>
                      </c:pt>
                      <c:pt idx="65">
                        <c:v>9.7340000000000083E-3</c:v>
                      </c:pt>
                      <c:pt idx="66">
                        <c:v>9.7285000000000062E-3</c:v>
                      </c:pt>
                      <c:pt idx="67">
                        <c:v>9.7230000000000077E-3</c:v>
                      </c:pt>
                      <c:pt idx="68">
                        <c:v>9.7240000000000087E-3</c:v>
                      </c:pt>
                      <c:pt idx="69">
                        <c:v>9.7200000000000081E-3</c:v>
                      </c:pt>
                      <c:pt idx="70">
                        <c:v>9.7115000000000066E-3</c:v>
                      </c:pt>
                      <c:pt idx="71">
                        <c:v>9.7130000000000064E-3</c:v>
                      </c:pt>
                      <c:pt idx="72">
                        <c:v>9.7045000000000065E-3</c:v>
                      </c:pt>
                      <c:pt idx="73">
                        <c:v>9.7030000000000068E-3</c:v>
                      </c:pt>
                      <c:pt idx="74">
                        <c:v>9.6975000000000082E-3</c:v>
                      </c:pt>
                      <c:pt idx="75">
                        <c:v>9.6955000000000062E-3</c:v>
                      </c:pt>
                      <c:pt idx="76">
                        <c:v>9.6930000000000072E-3</c:v>
                      </c:pt>
                      <c:pt idx="77">
                        <c:v>9.6915000000000057E-3</c:v>
                      </c:pt>
                      <c:pt idx="78">
                        <c:v>9.6900000000000059E-3</c:v>
                      </c:pt>
                      <c:pt idx="79">
                        <c:v>9.6870000000000064E-3</c:v>
                      </c:pt>
                      <c:pt idx="80">
                        <c:v>9.6860000000000071E-3</c:v>
                      </c:pt>
                      <c:pt idx="81">
                        <c:v>9.6825000000000071E-3</c:v>
                      </c:pt>
                      <c:pt idx="82">
                        <c:v>9.6795000000000058E-3</c:v>
                      </c:pt>
                      <c:pt idx="83">
                        <c:v>9.6755000000000053E-3</c:v>
                      </c:pt>
                      <c:pt idx="84">
                        <c:v>9.673500000000005E-3</c:v>
                      </c:pt>
                      <c:pt idx="85">
                        <c:v>9.6805000000000068E-3</c:v>
                      </c:pt>
                      <c:pt idx="86">
                        <c:v>9.6750000000000048E-3</c:v>
                      </c:pt>
                      <c:pt idx="87">
                        <c:v>9.6745000000000043E-3</c:v>
                      </c:pt>
                      <c:pt idx="88">
                        <c:v>9.6740000000000055E-3</c:v>
                      </c:pt>
                      <c:pt idx="89">
                        <c:v>9.677000000000005E-3</c:v>
                      </c:pt>
                      <c:pt idx="90">
                        <c:v>9.6775000000000038E-3</c:v>
                      </c:pt>
                      <c:pt idx="91">
                        <c:v>9.6750000000000048E-3</c:v>
                      </c:pt>
                      <c:pt idx="92">
                        <c:v>9.6720000000000035E-3</c:v>
                      </c:pt>
                      <c:pt idx="93">
                        <c:v>9.671000000000006E-3</c:v>
                      </c:pt>
                      <c:pt idx="94">
                        <c:v>9.6705000000000037E-3</c:v>
                      </c:pt>
                      <c:pt idx="95">
                        <c:v>9.670000000000005E-3</c:v>
                      </c:pt>
                      <c:pt idx="96">
                        <c:v>9.6705000000000055E-3</c:v>
                      </c:pt>
                      <c:pt idx="97">
                        <c:v>9.671000000000006E-3</c:v>
                      </c:pt>
                      <c:pt idx="98">
                        <c:v>9.6715000000000065E-3</c:v>
                      </c:pt>
                      <c:pt idx="99">
                        <c:v>9.6745000000000077E-3</c:v>
                      </c:pt>
                      <c:pt idx="100">
                        <c:v>9.6760000000000058E-3</c:v>
                      </c:pt>
                      <c:pt idx="101">
                        <c:v>9.6760000000000058E-3</c:v>
                      </c:pt>
                      <c:pt idx="102">
                        <c:v>9.6800000000000063E-3</c:v>
                      </c:pt>
                      <c:pt idx="103">
                        <c:v>9.6810000000000073E-3</c:v>
                      </c:pt>
                      <c:pt idx="104">
                        <c:v>9.680000000000008E-3</c:v>
                      </c:pt>
                      <c:pt idx="105">
                        <c:v>9.6815000000000078E-3</c:v>
                      </c:pt>
                      <c:pt idx="106">
                        <c:v>9.6850000000000061E-3</c:v>
                      </c:pt>
                      <c:pt idx="107">
                        <c:v>9.6860000000000071E-3</c:v>
                      </c:pt>
                      <c:pt idx="108">
                        <c:v>9.6875000000000069E-3</c:v>
                      </c:pt>
                      <c:pt idx="109">
                        <c:v>9.6870000000000081E-3</c:v>
                      </c:pt>
                      <c:pt idx="110">
                        <c:v>9.6880000000000074E-3</c:v>
                      </c:pt>
                      <c:pt idx="111">
                        <c:v>9.6855000000000083E-3</c:v>
                      </c:pt>
                      <c:pt idx="112">
                        <c:v>9.6820000000000083E-3</c:v>
                      </c:pt>
                      <c:pt idx="113">
                        <c:v>9.6845000000000073E-3</c:v>
                      </c:pt>
                      <c:pt idx="114">
                        <c:v>9.6820000000000066E-3</c:v>
                      </c:pt>
                      <c:pt idx="115">
                        <c:v>9.680000000000008E-3</c:v>
                      </c:pt>
                      <c:pt idx="116">
                        <c:v>9.677500000000009E-3</c:v>
                      </c:pt>
                      <c:pt idx="117">
                        <c:v>9.6770000000000085E-3</c:v>
                      </c:pt>
                      <c:pt idx="118">
                        <c:v>9.6765000000000115E-3</c:v>
                      </c:pt>
                      <c:pt idx="119">
                        <c:v>9.678000000000013E-3</c:v>
                      </c:pt>
                      <c:pt idx="120">
                        <c:v>9.6800000000000115E-3</c:v>
                      </c:pt>
                      <c:pt idx="121">
                        <c:v>9.6740000000000125E-3</c:v>
                      </c:pt>
                      <c:pt idx="122">
                        <c:v>9.6740000000000107E-3</c:v>
                      </c:pt>
                      <c:pt idx="123">
                        <c:v>9.6685000000000139E-3</c:v>
                      </c:pt>
                      <c:pt idx="124">
                        <c:v>9.6640000000000129E-3</c:v>
                      </c:pt>
                      <c:pt idx="125">
                        <c:v>9.6630000000000136E-3</c:v>
                      </c:pt>
                      <c:pt idx="126">
                        <c:v>9.6560000000000118E-3</c:v>
                      </c:pt>
                      <c:pt idx="127">
                        <c:v>9.6495000000000122E-3</c:v>
                      </c:pt>
                      <c:pt idx="128">
                        <c:v>9.6465000000000127E-3</c:v>
                      </c:pt>
                      <c:pt idx="129">
                        <c:v>9.6395000000000126E-3</c:v>
                      </c:pt>
                      <c:pt idx="130">
                        <c:v>9.6360000000000161E-3</c:v>
                      </c:pt>
                      <c:pt idx="131">
                        <c:v>9.6300000000000135E-3</c:v>
                      </c:pt>
                      <c:pt idx="132">
                        <c:v>9.6300000000000135E-3</c:v>
                      </c:pt>
                      <c:pt idx="133">
                        <c:v>9.630500000000014E-3</c:v>
                      </c:pt>
                      <c:pt idx="134">
                        <c:v>9.6275000000000145E-3</c:v>
                      </c:pt>
                      <c:pt idx="135">
                        <c:v>9.6265000000000153E-3</c:v>
                      </c:pt>
                      <c:pt idx="136">
                        <c:v>9.625500000000016E-3</c:v>
                      </c:pt>
                      <c:pt idx="137">
                        <c:v>9.6235000000000175E-3</c:v>
                      </c:pt>
                      <c:pt idx="138">
                        <c:v>9.6260000000000182E-3</c:v>
                      </c:pt>
                      <c:pt idx="139">
                        <c:v>9.627500000000018E-3</c:v>
                      </c:pt>
                      <c:pt idx="140">
                        <c:v>9.6250000000000207E-3</c:v>
                      </c:pt>
                      <c:pt idx="141">
                        <c:v>9.6195000000000187E-3</c:v>
                      </c:pt>
                      <c:pt idx="142">
                        <c:v>9.6235000000000192E-3</c:v>
                      </c:pt>
                      <c:pt idx="143">
                        <c:v>9.6200000000000174E-3</c:v>
                      </c:pt>
                      <c:pt idx="144">
                        <c:v>9.625000000000019E-3</c:v>
                      </c:pt>
                      <c:pt idx="145">
                        <c:v>9.6235000000000192E-3</c:v>
                      </c:pt>
                      <c:pt idx="146">
                        <c:v>9.6280000000000185E-3</c:v>
                      </c:pt>
                      <c:pt idx="147">
                        <c:v>9.6270000000000192E-3</c:v>
                      </c:pt>
                      <c:pt idx="148">
                        <c:v>9.630000000000017E-3</c:v>
                      </c:pt>
                      <c:pt idx="149">
                        <c:v>9.635500000000019E-3</c:v>
                      </c:pt>
                      <c:pt idx="150">
                        <c:v>9.6365000000000183E-3</c:v>
                      </c:pt>
                      <c:pt idx="151">
                        <c:v>9.6405000000000188E-3</c:v>
                      </c:pt>
                      <c:pt idx="152">
                        <c:v>9.6335000000000188E-3</c:v>
                      </c:pt>
                      <c:pt idx="153">
                        <c:v>9.6300000000000188E-3</c:v>
                      </c:pt>
                      <c:pt idx="154">
                        <c:v>9.6350000000000185E-3</c:v>
                      </c:pt>
                      <c:pt idx="155">
                        <c:v>9.6390000000000191E-3</c:v>
                      </c:pt>
                      <c:pt idx="156">
                        <c:v>9.6430000000000196E-3</c:v>
                      </c:pt>
                      <c:pt idx="157">
                        <c:v>9.6485000000000199E-3</c:v>
                      </c:pt>
                      <c:pt idx="158">
                        <c:v>9.6530000000000209E-3</c:v>
                      </c:pt>
                      <c:pt idx="159">
                        <c:v>9.6560000000000205E-3</c:v>
                      </c:pt>
                      <c:pt idx="160">
                        <c:v>9.6595000000000205E-3</c:v>
                      </c:pt>
                      <c:pt idx="161">
                        <c:v>9.6580000000000207E-3</c:v>
                      </c:pt>
                      <c:pt idx="162">
                        <c:v>9.6650000000000191E-3</c:v>
                      </c:pt>
                      <c:pt idx="163">
                        <c:v>9.6675000000000198E-3</c:v>
                      </c:pt>
                      <c:pt idx="164">
                        <c:v>9.6725000000000196E-3</c:v>
                      </c:pt>
                      <c:pt idx="165">
                        <c:v>9.6735000000000189E-3</c:v>
                      </c:pt>
                      <c:pt idx="166">
                        <c:v>9.6825000000000175E-3</c:v>
                      </c:pt>
                      <c:pt idx="167">
                        <c:v>9.6910000000000156E-3</c:v>
                      </c:pt>
                      <c:pt idx="168">
                        <c:v>9.7015000000000157E-3</c:v>
                      </c:pt>
                      <c:pt idx="169">
                        <c:v>9.7060000000000167E-3</c:v>
                      </c:pt>
                      <c:pt idx="170">
                        <c:v>9.710500000000016E-3</c:v>
                      </c:pt>
                      <c:pt idx="171">
                        <c:v>9.7165000000000151E-3</c:v>
                      </c:pt>
                      <c:pt idx="172">
                        <c:v>9.7205000000000139E-3</c:v>
                      </c:pt>
                      <c:pt idx="173">
                        <c:v>9.7235000000000151E-3</c:v>
                      </c:pt>
                      <c:pt idx="174">
                        <c:v>9.7300000000000147E-3</c:v>
                      </c:pt>
                      <c:pt idx="175">
                        <c:v>9.735500000000015E-3</c:v>
                      </c:pt>
                      <c:pt idx="176">
                        <c:v>9.7440000000000148E-3</c:v>
                      </c:pt>
                      <c:pt idx="177">
                        <c:v>9.7430000000000155E-3</c:v>
                      </c:pt>
                      <c:pt idx="178">
                        <c:v>9.7450000000000175E-3</c:v>
                      </c:pt>
                      <c:pt idx="179">
                        <c:v>9.7520000000000159E-3</c:v>
                      </c:pt>
                      <c:pt idx="180">
                        <c:v>9.7515000000000171E-3</c:v>
                      </c:pt>
                      <c:pt idx="181">
                        <c:v>9.7530000000000134E-3</c:v>
                      </c:pt>
                      <c:pt idx="182">
                        <c:v>9.7460000000000133E-3</c:v>
                      </c:pt>
                      <c:pt idx="183">
                        <c:v>9.7460000000000133E-3</c:v>
                      </c:pt>
                      <c:pt idx="184">
                        <c:v>9.7475000000000148E-3</c:v>
                      </c:pt>
                      <c:pt idx="185">
                        <c:v>9.7510000000000149E-3</c:v>
                      </c:pt>
                      <c:pt idx="186">
                        <c:v>9.7560000000000147E-3</c:v>
                      </c:pt>
                      <c:pt idx="187">
                        <c:v>9.7610000000000145E-3</c:v>
                      </c:pt>
                      <c:pt idx="188">
                        <c:v>9.7620000000000155E-3</c:v>
                      </c:pt>
                      <c:pt idx="189">
                        <c:v>9.7605000000000157E-3</c:v>
                      </c:pt>
                      <c:pt idx="190">
                        <c:v>9.7660000000000143E-3</c:v>
                      </c:pt>
                      <c:pt idx="191">
                        <c:v>9.7740000000000136E-3</c:v>
                      </c:pt>
                      <c:pt idx="192">
                        <c:v>9.7750000000000111E-3</c:v>
                      </c:pt>
                      <c:pt idx="193">
                        <c:v>9.7780000000000106E-3</c:v>
                      </c:pt>
                      <c:pt idx="194">
                        <c:v>9.76700000000001E-3</c:v>
                      </c:pt>
                      <c:pt idx="195">
                        <c:v>9.7710000000000123E-3</c:v>
                      </c:pt>
                      <c:pt idx="196">
                        <c:v>9.7730000000000108E-3</c:v>
                      </c:pt>
                      <c:pt idx="197">
                        <c:v>9.7725000000000121E-3</c:v>
                      </c:pt>
                      <c:pt idx="198">
                        <c:v>9.768000000000011E-3</c:v>
                      </c:pt>
                      <c:pt idx="199">
                        <c:v>9.7680000000000093E-3</c:v>
                      </c:pt>
                      <c:pt idx="200">
                        <c:v>9.7640000000000105E-3</c:v>
                      </c:pt>
                      <c:pt idx="201">
                        <c:v>9.7590000000000107E-3</c:v>
                      </c:pt>
                      <c:pt idx="202">
                        <c:v>9.7600000000000083E-3</c:v>
                      </c:pt>
                      <c:pt idx="203">
                        <c:v>9.764000000000007E-3</c:v>
                      </c:pt>
                      <c:pt idx="204">
                        <c:v>9.766000000000009E-3</c:v>
                      </c:pt>
                      <c:pt idx="205">
                        <c:v>9.766000000000009E-3</c:v>
                      </c:pt>
                      <c:pt idx="206">
                        <c:v>9.7740000000000101E-3</c:v>
                      </c:pt>
                      <c:pt idx="207">
                        <c:v>9.7715000000000093E-3</c:v>
                      </c:pt>
                      <c:pt idx="208">
                        <c:v>9.7720000000000081E-3</c:v>
                      </c:pt>
                      <c:pt idx="209">
                        <c:v>9.7690000000000103E-3</c:v>
                      </c:pt>
                      <c:pt idx="210">
                        <c:v>9.7620000000000068E-3</c:v>
                      </c:pt>
                      <c:pt idx="211">
                        <c:v>9.7640000000000088E-3</c:v>
                      </c:pt>
                      <c:pt idx="212">
                        <c:v>9.764000000000007E-3</c:v>
                      </c:pt>
                      <c:pt idx="213">
                        <c:v>9.7660000000000056E-3</c:v>
                      </c:pt>
                      <c:pt idx="214">
                        <c:v>9.7675000000000053E-3</c:v>
                      </c:pt>
                      <c:pt idx="215">
                        <c:v>9.7670000000000066E-3</c:v>
                      </c:pt>
                      <c:pt idx="216">
                        <c:v>9.7670000000000048E-3</c:v>
                      </c:pt>
                      <c:pt idx="217">
                        <c:v>9.7620000000000068E-3</c:v>
                      </c:pt>
                      <c:pt idx="218">
                        <c:v>9.7650000000000028E-3</c:v>
                      </c:pt>
                      <c:pt idx="219">
                        <c:v>9.7695000000000073E-3</c:v>
                      </c:pt>
                      <c:pt idx="220">
                        <c:v>9.7680000000000058E-3</c:v>
                      </c:pt>
                      <c:pt idx="221">
                        <c:v>9.7700000000000061E-3</c:v>
                      </c:pt>
                      <c:pt idx="222">
                        <c:v>9.758000000000008E-3</c:v>
                      </c:pt>
                      <c:pt idx="223">
                        <c:v>9.7485000000000072E-3</c:v>
                      </c:pt>
                      <c:pt idx="224">
                        <c:v>9.7465000000000069E-3</c:v>
                      </c:pt>
                      <c:pt idx="225">
                        <c:v>9.7475000000000062E-3</c:v>
                      </c:pt>
                      <c:pt idx="226">
                        <c:v>9.7475000000000062E-3</c:v>
                      </c:pt>
                      <c:pt idx="227">
                        <c:v>9.7490000000000059E-3</c:v>
                      </c:pt>
                      <c:pt idx="228">
                        <c:v>9.7480000000000049E-3</c:v>
                      </c:pt>
                      <c:pt idx="229">
                        <c:v>9.7500000000000035E-3</c:v>
                      </c:pt>
                      <c:pt idx="230">
                        <c:v>9.7505000000000057E-3</c:v>
                      </c:pt>
                      <c:pt idx="231">
                        <c:v>9.7600000000000048E-3</c:v>
                      </c:pt>
                      <c:pt idx="232">
                        <c:v>9.757500000000004E-3</c:v>
                      </c:pt>
                      <c:pt idx="233">
                        <c:v>9.7520000000000037E-3</c:v>
                      </c:pt>
                      <c:pt idx="234">
                        <c:v>9.7535000000000035E-3</c:v>
                      </c:pt>
                      <c:pt idx="235">
                        <c:v>9.7580000000000028E-3</c:v>
                      </c:pt>
                      <c:pt idx="236">
                        <c:v>9.752000000000002E-3</c:v>
                      </c:pt>
                      <c:pt idx="237">
                        <c:v>9.7525000000000025E-3</c:v>
                      </c:pt>
                      <c:pt idx="238">
                        <c:v>9.7550000000000033E-3</c:v>
                      </c:pt>
                      <c:pt idx="239">
                        <c:v>9.7635000000000031E-3</c:v>
                      </c:pt>
                      <c:pt idx="240">
                        <c:v>9.7730000000000022E-3</c:v>
                      </c:pt>
                      <c:pt idx="241">
                        <c:v>9.7705000000000014E-3</c:v>
                      </c:pt>
                      <c:pt idx="242">
                        <c:v>9.7690000000000016E-3</c:v>
                      </c:pt>
                      <c:pt idx="243">
                        <c:v>9.7685000000000029E-3</c:v>
                      </c:pt>
                      <c:pt idx="244">
                        <c:v>9.7645000000000023E-3</c:v>
                      </c:pt>
                      <c:pt idx="245">
                        <c:v>9.7600000000000013E-3</c:v>
                      </c:pt>
                      <c:pt idx="246">
                        <c:v>9.7605000000000018E-3</c:v>
                      </c:pt>
                      <c:pt idx="247">
                        <c:v>9.755500000000002E-3</c:v>
                      </c:pt>
                      <c:pt idx="248">
                        <c:v>9.7590000000000003E-3</c:v>
                      </c:pt>
                      <c:pt idx="249">
                        <c:v>9.757E-3</c:v>
                      </c:pt>
                      <c:pt idx="250">
                        <c:v>9.7575000000000023E-3</c:v>
                      </c:pt>
                      <c:pt idx="251">
                        <c:v>9.7600000000000013E-3</c:v>
                      </c:pt>
                      <c:pt idx="252">
                        <c:v>9.759000000000002E-3</c:v>
                      </c:pt>
                      <c:pt idx="253">
                        <c:v>9.7645000000000023E-3</c:v>
                      </c:pt>
                      <c:pt idx="254">
                        <c:v>9.759000000000002E-3</c:v>
                      </c:pt>
                      <c:pt idx="255">
                        <c:v>9.7615000000000011E-3</c:v>
                      </c:pt>
                      <c:pt idx="256">
                        <c:v>9.7575000000000005E-3</c:v>
                      </c:pt>
                      <c:pt idx="257">
                        <c:v>9.7649999999999994E-3</c:v>
                      </c:pt>
                      <c:pt idx="258">
                        <c:v>9.7660000000000004E-3</c:v>
                      </c:pt>
                      <c:pt idx="259">
                        <c:v>9.8034999999999997E-3</c:v>
                      </c:pt>
                      <c:pt idx="260">
                        <c:v>9.8165000000000006E-3</c:v>
                      </c:pt>
                      <c:pt idx="261">
                        <c:v>9.8185000000000008E-3</c:v>
                      </c:pt>
                      <c:pt idx="262">
                        <c:v>9.833999999999999E-3</c:v>
                      </c:pt>
                      <c:pt idx="263">
                        <c:v>9.8489999999999984E-3</c:v>
                      </c:pt>
                      <c:pt idx="264">
                        <c:v>9.8554999999999997E-3</c:v>
                      </c:pt>
                      <c:pt idx="265">
                        <c:v>9.8534999999999994E-3</c:v>
                      </c:pt>
                      <c:pt idx="266">
                        <c:v>9.8565000000000007E-3</c:v>
                      </c:pt>
                      <c:pt idx="267">
                        <c:v>9.8600000000000007E-3</c:v>
                      </c:pt>
                      <c:pt idx="268">
                        <c:v>9.8694999999999998E-3</c:v>
                      </c:pt>
                      <c:pt idx="269">
                        <c:v>9.8789999999999989E-3</c:v>
                      </c:pt>
                      <c:pt idx="270">
                        <c:v>9.8860000000000007E-3</c:v>
                      </c:pt>
                      <c:pt idx="271">
                        <c:v>9.8899999999999978E-3</c:v>
                      </c:pt>
                      <c:pt idx="272">
                        <c:v>9.8949999999999975E-3</c:v>
                      </c:pt>
                      <c:pt idx="273">
                        <c:v>9.8974999999999983E-3</c:v>
                      </c:pt>
                      <c:pt idx="274">
                        <c:v>9.9039999999999979E-3</c:v>
                      </c:pt>
                      <c:pt idx="275">
                        <c:v>9.9019999999999993E-3</c:v>
                      </c:pt>
                      <c:pt idx="276">
                        <c:v>9.9034999999999974E-3</c:v>
                      </c:pt>
                      <c:pt idx="277">
                        <c:v>9.9114999999999984E-3</c:v>
                      </c:pt>
                      <c:pt idx="278">
                        <c:v>9.914499999999998E-3</c:v>
                      </c:pt>
                      <c:pt idx="279">
                        <c:v>9.9104999999999957E-3</c:v>
                      </c:pt>
                      <c:pt idx="280">
                        <c:v>9.9109999999999945E-3</c:v>
                      </c:pt>
                      <c:pt idx="281">
                        <c:v>9.9209999999999958E-3</c:v>
                      </c:pt>
                      <c:pt idx="282">
                        <c:v>9.9249999999999946E-3</c:v>
                      </c:pt>
                      <c:pt idx="283">
                        <c:v>9.9264999999999978E-3</c:v>
                      </c:pt>
                      <c:pt idx="284">
                        <c:v>9.9324999999999952E-3</c:v>
                      </c:pt>
                      <c:pt idx="285">
                        <c:v>9.9309999999999971E-3</c:v>
                      </c:pt>
                      <c:pt idx="286">
                        <c:v>9.9344999999999954E-3</c:v>
                      </c:pt>
                      <c:pt idx="287">
                        <c:v>9.9434999999999975E-3</c:v>
                      </c:pt>
                      <c:pt idx="288">
                        <c:v>9.9484999999999973E-3</c:v>
                      </c:pt>
                      <c:pt idx="289">
                        <c:v>9.9559999999999978E-3</c:v>
                      </c:pt>
                      <c:pt idx="290">
                        <c:v>9.9639999999999972E-3</c:v>
                      </c:pt>
                      <c:pt idx="291">
                        <c:v>9.9744999999999955E-3</c:v>
                      </c:pt>
                      <c:pt idx="292">
                        <c:v>9.9814999999999973E-3</c:v>
                      </c:pt>
                      <c:pt idx="293">
                        <c:v>9.9979999999999965E-3</c:v>
                      </c:pt>
                      <c:pt idx="294">
                        <c:v>1.0011499999999998E-2</c:v>
                      </c:pt>
                      <c:pt idx="295">
                        <c:v>1.0025499999999996E-2</c:v>
                      </c:pt>
                      <c:pt idx="296">
                        <c:v>1.0037499999999998E-2</c:v>
                      </c:pt>
                      <c:pt idx="297">
                        <c:v>1.0052999999999996E-2</c:v>
                      </c:pt>
                      <c:pt idx="298">
                        <c:v>1.0065499999999996E-2</c:v>
                      </c:pt>
                      <c:pt idx="299">
                        <c:v>1.0077999999999997E-2</c:v>
                      </c:pt>
                      <c:pt idx="300">
                        <c:v>1.0090499999999995E-2</c:v>
                      </c:pt>
                      <c:pt idx="301">
                        <c:v>1.0106499999999994E-2</c:v>
                      </c:pt>
                      <c:pt idx="302">
                        <c:v>1.0121999999999997E-2</c:v>
                      </c:pt>
                      <c:pt idx="303">
                        <c:v>1.0137999999999996E-2</c:v>
                      </c:pt>
                      <c:pt idx="304">
                        <c:v>1.0151999999999993E-2</c:v>
                      </c:pt>
                      <c:pt idx="305">
                        <c:v>1.0166499999999993E-2</c:v>
                      </c:pt>
                      <c:pt idx="306">
                        <c:v>1.0173999999999994E-2</c:v>
                      </c:pt>
                      <c:pt idx="307">
                        <c:v>1.0181499999999994E-2</c:v>
                      </c:pt>
                      <c:pt idx="308">
                        <c:v>1.0195499999999994E-2</c:v>
                      </c:pt>
                      <c:pt idx="309">
                        <c:v>1.0206499999999993E-2</c:v>
                      </c:pt>
                      <c:pt idx="310">
                        <c:v>1.0221999999999995E-2</c:v>
                      </c:pt>
                      <c:pt idx="311">
                        <c:v>1.0237999999999994E-2</c:v>
                      </c:pt>
                      <c:pt idx="312">
                        <c:v>1.0257499999999992E-2</c:v>
                      </c:pt>
                      <c:pt idx="313">
                        <c:v>1.0208999999999992E-2</c:v>
                      </c:pt>
                      <c:pt idx="314">
                        <c:v>1.0214499999999993E-2</c:v>
                      </c:pt>
                      <c:pt idx="315">
                        <c:v>1.0225999999999992E-2</c:v>
                      </c:pt>
                      <c:pt idx="316">
                        <c:v>1.0244499999999997E-2</c:v>
                      </c:pt>
                      <c:pt idx="317">
                        <c:v>1.0261499999999996E-2</c:v>
                      </c:pt>
                      <c:pt idx="318">
                        <c:v>1.0276499999999997E-2</c:v>
                      </c:pt>
                      <c:pt idx="319">
                        <c:v>1.0291499999999995E-2</c:v>
                      </c:pt>
                      <c:pt idx="320">
                        <c:v>1.0304999999999995E-2</c:v>
                      </c:pt>
                      <c:pt idx="321">
                        <c:v>1.0317999999999994E-2</c:v>
                      </c:pt>
                      <c:pt idx="322">
                        <c:v>1.0337999999999996E-2</c:v>
                      </c:pt>
                      <c:pt idx="323">
                        <c:v>1.0352999999999996E-2</c:v>
                      </c:pt>
                      <c:pt idx="324">
                        <c:v>1.0374499999999998E-2</c:v>
                      </c:pt>
                      <c:pt idx="325">
                        <c:v>1.0387999999999998E-2</c:v>
                      </c:pt>
                      <c:pt idx="326">
                        <c:v>1.0407499999999998E-2</c:v>
                      </c:pt>
                      <c:pt idx="327">
                        <c:v>1.0426999999999999E-2</c:v>
                      </c:pt>
                      <c:pt idx="328">
                        <c:v>1.0446E-2</c:v>
                      </c:pt>
                      <c:pt idx="329">
                        <c:v>1.04625E-2</c:v>
                      </c:pt>
                      <c:pt idx="330">
                        <c:v>1.0481499999999999E-2</c:v>
                      </c:pt>
                      <c:pt idx="331">
                        <c:v>1.0496999999999994E-2</c:v>
                      </c:pt>
                      <c:pt idx="332">
                        <c:v>1.0509499999999995E-2</c:v>
                      </c:pt>
                      <c:pt idx="333">
                        <c:v>1.0522999999999996E-2</c:v>
                      </c:pt>
                      <c:pt idx="334">
                        <c:v>1.0541499999999992E-2</c:v>
                      </c:pt>
                      <c:pt idx="335">
                        <c:v>1.0556999999999993E-2</c:v>
                      </c:pt>
                      <c:pt idx="336">
                        <c:v>1.0570999999999995E-2</c:v>
                      </c:pt>
                      <c:pt idx="337">
                        <c:v>1.0583499999999994E-2</c:v>
                      </c:pt>
                      <c:pt idx="338">
                        <c:v>1.0597499999999996E-2</c:v>
                      </c:pt>
                      <c:pt idx="339">
                        <c:v>1.0608999999999995E-2</c:v>
                      </c:pt>
                      <c:pt idx="340">
                        <c:v>1.0620499999999995E-2</c:v>
                      </c:pt>
                      <c:pt idx="341">
                        <c:v>1.0639999999999998E-2</c:v>
                      </c:pt>
                      <c:pt idx="342">
                        <c:v>1.0657499999999997E-2</c:v>
                      </c:pt>
                      <c:pt idx="343">
                        <c:v>1.0674499999999998E-2</c:v>
                      </c:pt>
                      <c:pt idx="344">
                        <c:v>1.0688499999999998E-2</c:v>
                      </c:pt>
                      <c:pt idx="345">
                        <c:v>1.0704999999999999E-2</c:v>
                      </c:pt>
                      <c:pt idx="346">
                        <c:v>1.0718499999999999E-2</c:v>
                      </c:pt>
                      <c:pt idx="347">
                        <c:v>1.0737999999999996E-2</c:v>
                      </c:pt>
                      <c:pt idx="348">
                        <c:v>1.0757999999999997E-2</c:v>
                      </c:pt>
                      <c:pt idx="349">
                        <c:v>1.0772999999999994E-2</c:v>
                      </c:pt>
                      <c:pt idx="350">
                        <c:v>1.0787999999999996E-2</c:v>
                      </c:pt>
                      <c:pt idx="351">
                        <c:v>1.0800499999999992E-2</c:v>
                      </c:pt>
                      <c:pt idx="352">
                        <c:v>1.0827999999999994E-2</c:v>
                      </c:pt>
                      <c:pt idx="353">
                        <c:v>1.0853999999999996E-2</c:v>
                      </c:pt>
                      <c:pt idx="354">
                        <c:v>1.0868499999999996E-2</c:v>
                      </c:pt>
                      <c:pt idx="355">
                        <c:v>1.0880999999999995E-2</c:v>
                      </c:pt>
                      <c:pt idx="356">
                        <c:v>1.0888999999999992E-2</c:v>
                      </c:pt>
                      <c:pt idx="357">
                        <c:v>1.0911499999999994E-2</c:v>
                      </c:pt>
                      <c:pt idx="358">
                        <c:v>1.0931499999999993E-2</c:v>
                      </c:pt>
                      <c:pt idx="359">
                        <c:v>1.1027499999999994E-2</c:v>
                      </c:pt>
                      <c:pt idx="360">
                        <c:v>1.1045499999999993E-2</c:v>
                      </c:pt>
                      <c:pt idx="361">
                        <c:v>1.1069999999999993E-2</c:v>
                      </c:pt>
                      <c:pt idx="362">
                        <c:v>1.1089499999999995E-2</c:v>
                      </c:pt>
                      <c:pt idx="363">
                        <c:v>1.1108499999999995E-2</c:v>
                      </c:pt>
                      <c:pt idx="364">
                        <c:v>1.1120499999999998E-2</c:v>
                      </c:pt>
                      <c:pt idx="365">
                        <c:v>1.1132999999999997E-2</c:v>
                      </c:pt>
                      <c:pt idx="366">
                        <c:v>1.1140999999999996E-2</c:v>
                      </c:pt>
                      <c:pt idx="367">
                        <c:v>1.1149499999999996E-2</c:v>
                      </c:pt>
                      <c:pt idx="368">
                        <c:v>1.1158999999999997E-2</c:v>
                      </c:pt>
                      <c:pt idx="369">
                        <c:v>1.1170999999999995E-2</c:v>
                      </c:pt>
                      <c:pt idx="370">
                        <c:v>1.1183499999999996E-2</c:v>
                      </c:pt>
                      <c:pt idx="371">
                        <c:v>1.1198E-2</c:v>
                      </c:pt>
                      <c:pt idx="372">
                        <c:v>1.1211E-2</c:v>
                      </c:pt>
                      <c:pt idx="373">
                        <c:v>1.123E-2</c:v>
                      </c:pt>
                      <c:pt idx="374">
                        <c:v>1.1245E-2</c:v>
                      </c:pt>
                      <c:pt idx="375">
                        <c:v>1.1254499999999999E-2</c:v>
                      </c:pt>
                      <c:pt idx="376">
                        <c:v>1.1260999999999998E-2</c:v>
                      </c:pt>
                      <c:pt idx="377">
                        <c:v>1.1266499999999999E-2</c:v>
                      </c:pt>
                      <c:pt idx="378">
                        <c:v>1.1273999999999999E-2</c:v>
                      </c:pt>
                      <c:pt idx="379">
                        <c:v>1.1287499999999999E-2</c:v>
                      </c:pt>
                      <c:pt idx="380">
                        <c:v>1.1306999999999998E-2</c:v>
                      </c:pt>
                      <c:pt idx="381">
                        <c:v>1.1325999999999998E-2</c:v>
                      </c:pt>
                      <c:pt idx="382">
                        <c:v>1.1343999999999998E-2</c:v>
                      </c:pt>
                      <c:pt idx="383">
                        <c:v>1.1355999999999998E-2</c:v>
                      </c:pt>
                      <c:pt idx="384">
                        <c:v>1.1371499999999996E-2</c:v>
                      </c:pt>
                      <c:pt idx="385">
                        <c:v>1.1388999999999996E-2</c:v>
                      </c:pt>
                      <c:pt idx="386">
                        <c:v>1.1397999999999997E-2</c:v>
                      </c:pt>
                      <c:pt idx="387">
                        <c:v>1.1410499999999997E-2</c:v>
                      </c:pt>
                      <c:pt idx="388">
                        <c:v>1.1433999999999998E-2</c:v>
                      </c:pt>
                      <c:pt idx="389">
                        <c:v>1.1453499999999997E-2</c:v>
                      </c:pt>
                      <c:pt idx="390">
                        <c:v>1.1464499999999997E-2</c:v>
                      </c:pt>
                      <c:pt idx="391">
                        <c:v>1.1473499999999999E-2</c:v>
                      </c:pt>
                      <c:pt idx="392">
                        <c:v>1.1495499999999999E-2</c:v>
                      </c:pt>
                      <c:pt idx="393">
                        <c:v>1.1504999999999996E-2</c:v>
                      </c:pt>
                      <c:pt idx="394">
                        <c:v>1.1534499999999996E-2</c:v>
                      </c:pt>
                      <c:pt idx="395">
                        <c:v>1.1546499999999998E-2</c:v>
                      </c:pt>
                      <c:pt idx="396">
                        <c:v>1.1560499999999998E-2</c:v>
                      </c:pt>
                      <c:pt idx="397">
                        <c:v>1.1578499999999997E-2</c:v>
                      </c:pt>
                      <c:pt idx="398">
                        <c:v>1.1603499999999996E-2</c:v>
                      </c:pt>
                      <c:pt idx="399">
                        <c:v>1.1613499999999997E-2</c:v>
                      </c:pt>
                      <c:pt idx="400">
                        <c:v>1.1633499999999996E-2</c:v>
                      </c:pt>
                      <c:pt idx="401">
                        <c:v>1.1653499999999997E-2</c:v>
                      </c:pt>
                      <c:pt idx="402">
                        <c:v>1.1681499999999997E-2</c:v>
                      </c:pt>
                      <c:pt idx="403">
                        <c:v>1.1699499999999996E-2</c:v>
                      </c:pt>
                      <c:pt idx="404">
                        <c:v>1.1718999999999995E-2</c:v>
                      </c:pt>
                      <c:pt idx="405">
                        <c:v>1.1746499999999995E-2</c:v>
                      </c:pt>
                      <c:pt idx="406">
                        <c:v>1.1755499999999995E-2</c:v>
                      </c:pt>
                      <c:pt idx="407">
                        <c:v>1.1773499999999999E-2</c:v>
                      </c:pt>
                      <c:pt idx="408">
                        <c:v>1.18005E-2</c:v>
                      </c:pt>
                      <c:pt idx="409">
                        <c:v>1.1810000000000001E-2</c:v>
                      </c:pt>
                      <c:pt idx="410">
                        <c:v>1.1828500000000002E-2</c:v>
                      </c:pt>
                      <c:pt idx="411">
                        <c:v>1.1847500000000002E-2</c:v>
                      </c:pt>
                      <c:pt idx="412">
                        <c:v>1.1867000000000001E-2</c:v>
                      </c:pt>
                      <c:pt idx="413">
                        <c:v>1.18905E-2</c:v>
                      </c:pt>
                      <c:pt idx="414">
                        <c:v>1.1911E-2</c:v>
                      </c:pt>
                      <c:pt idx="415">
                        <c:v>1.1957000000000001E-2</c:v>
                      </c:pt>
                      <c:pt idx="416">
                        <c:v>1.1979499999999997E-2</c:v>
                      </c:pt>
                      <c:pt idx="417">
                        <c:v>1.1986499999999997E-2</c:v>
                      </c:pt>
                      <c:pt idx="418">
                        <c:v>1.1993999999999998E-2</c:v>
                      </c:pt>
                      <c:pt idx="419">
                        <c:v>1.1996499999999998E-2</c:v>
                      </c:pt>
                      <c:pt idx="420">
                        <c:v>1.2005999999999999E-2</c:v>
                      </c:pt>
                      <c:pt idx="421">
                        <c:v>1.2019E-2</c:v>
                      </c:pt>
                      <c:pt idx="422">
                        <c:v>1.2040499999999996E-2</c:v>
                      </c:pt>
                      <c:pt idx="423">
                        <c:v>1.2058999999999997E-2</c:v>
                      </c:pt>
                      <c:pt idx="424">
                        <c:v>1.2064500000000001E-2</c:v>
                      </c:pt>
                      <c:pt idx="425">
                        <c:v>1.2068499999999998E-2</c:v>
                      </c:pt>
                      <c:pt idx="426">
                        <c:v>1.2078499999999997E-2</c:v>
                      </c:pt>
                      <c:pt idx="427">
                        <c:v>1.2083999999999998E-2</c:v>
                      </c:pt>
                      <c:pt idx="428">
                        <c:v>1.2089999999999997E-2</c:v>
                      </c:pt>
                      <c:pt idx="429">
                        <c:v>1.2081499999999997E-2</c:v>
                      </c:pt>
                      <c:pt idx="430">
                        <c:v>1.2090999999999998E-2</c:v>
                      </c:pt>
                      <c:pt idx="431">
                        <c:v>1.2088499999999997E-2</c:v>
                      </c:pt>
                      <c:pt idx="432">
                        <c:v>1.2101499999999998E-2</c:v>
                      </c:pt>
                      <c:pt idx="433">
                        <c:v>1.21E-2</c:v>
                      </c:pt>
                      <c:pt idx="434">
                        <c:v>1.2102999999999999E-2</c:v>
                      </c:pt>
                      <c:pt idx="435">
                        <c:v>1.2098999999999997E-2</c:v>
                      </c:pt>
                      <c:pt idx="436">
                        <c:v>1.21035E-2</c:v>
                      </c:pt>
                      <c:pt idx="437">
                        <c:v>1.2106499999999999E-2</c:v>
                      </c:pt>
                      <c:pt idx="438">
                        <c:v>1.2111999999999998E-2</c:v>
                      </c:pt>
                      <c:pt idx="439">
                        <c:v>1.2109499999999997E-2</c:v>
                      </c:pt>
                      <c:pt idx="440">
                        <c:v>1.2107E-2</c:v>
                      </c:pt>
                      <c:pt idx="441">
                        <c:v>1.2114499999999997E-2</c:v>
                      </c:pt>
                      <c:pt idx="442">
                        <c:v>1.2116999999999998E-2</c:v>
                      </c:pt>
                      <c:pt idx="443">
                        <c:v>1.2126999999999994E-2</c:v>
                      </c:pt>
                      <c:pt idx="444">
                        <c:v>1.2138999999999994E-2</c:v>
                      </c:pt>
                      <c:pt idx="445">
                        <c:v>1.2140999999999996E-2</c:v>
                      </c:pt>
                      <c:pt idx="446">
                        <c:v>1.2146999999999995E-2</c:v>
                      </c:pt>
                      <c:pt idx="447">
                        <c:v>1.2159999999999997E-2</c:v>
                      </c:pt>
                      <c:pt idx="448">
                        <c:v>1.2166999999999997E-2</c:v>
                      </c:pt>
                      <c:pt idx="449">
                        <c:v>1.2180499999999993E-2</c:v>
                      </c:pt>
                      <c:pt idx="450">
                        <c:v>1.2188499999999998E-2</c:v>
                      </c:pt>
                      <c:pt idx="451">
                        <c:v>1.2196999999999993E-2</c:v>
                      </c:pt>
                      <c:pt idx="452">
                        <c:v>1.2208499999999995E-2</c:v>
                      </c:pt>
                      <c:pt idx="453">
                        <c:v>1.22065E-2</c:v>
                      </c:pt>
                      <c:pt idx="454">
                        <c:v>1.2212000000000001E-2</c:v>
                      </c:pt>
                      <c:pt idx="455">
                        <c:v>1.2216500000000002E-2</c:v>
                      </c:pt>
                      <c:pt idx="456">
                        <c:v>1.2229999999999998E-2</c:v>
                      </c:pt>
                      <c:pt idx="457">
                        <c:v>1.2235999999999999E-2</c:v>
                      </c:pt>
                      <c:pt idx="458">
                        <c:v>1.2244499999999998E-2</c:v>
                      </c:pt>
                      <c:pt idx="459">
                        <c:v>1.2217499999999999E-2</c:v>
                      </c:pt>
                      <c:pt idx="460">
                        <c:v>1.2212999999999998E-2</c:v>
                      </c:pt>
                      <c:pt idx="461">
                        <c:v>1.2224500000000003E-2</c:v>
                      </c:pt>
                      <c:pt idx="462">
                        <c:v>1.2225000000000001E-2</c:v>
                      </c:pt>
                      <c:pt idx="463">
                        <c:v>1.2213500000000002E-2</c:v>
                      </c:pt>
                      <c:pt idx="464">
                        <c:v>1.22185E-2</c:v>
                      </c:pt>
                      <c:pt idx="465">
                        <c:v>1.2256500000000002E-2</c:v>
                      </c:pt>
                      <c:pt idx="466">
                        <c:v>1.2278500000000003E-2</c:v>
                      </c:pt>
                      <c:pt idx="467">
                        <c:v>1.2281500000000006E-2</c:v>
                      </c:pt>
                      <c:pt idx="468">
                        <c:v>1.2284500000000002E-2</c:v>
                      </c:pt>
                      <c:pt idx="469">
                        <c:v>1.2287500000000007E-2</c:v>
                      </c:pt>
                      <c:pt idx="470">
                        <c:v>1.2290000000000006E-2</c:v>
                      </c:pt>
                      <c:pt idx="471">
                        <c:v>1.2293000000000005E-2</c:v>
                      </c:pt>
                      <c:pt idx="472">
                        <c:v>1.2273500000000003E-2</c:v>
                      </c:pt>
                      <c:pt idx="473">
                        <c:v>1.2281500000000001E-2</c:v>
                      </c:pt>
                      <c:pt idx="474">
                        <c:v>1.2277499999999998E-2</c:v>
                      </c:pt>
                      <c:pt idx="475">
                        <c:v>1.2290500000000003E-2</c:v>
                      </c:pt>
                      <c:pt idx="476">
                        <c:v>1.2298499999999999E-2</c:v>
                      </c:pt>
                      <c:pt idx="477">
                        <c:v>1.2297500000000001E-2</c:v>
                      </c:pt>
                      <c:pt idx="478">
                        <c:v>1.23055E-2</c:v>
                      </c:pt>
                      <c:pt idx="479">
                        <c:v>1.2314500000000001E-2</c:v>
                      </c:pt>
                      <c:pt idx="480">
                        <c:v>1.2324E-2</c:v>
                      </c:pt>
                      <c:pt idx="481">
                        <c:v>1.2316499999999999E-2</c:v>
                      </c:pt>
                      <c:pt idx="482">
                        <c:v>1.2309999999999998E-2</c:v>
                      </c:pt>
                      <c:pt idx="483">
                        <c:v>1.2319E-2</c:v>
                      </c:pt>
                      <c:pt idx="484">
                        <c:v>1.2321E-2</c:v>
                      </c:pt>
                      <c:pt idx="485">
                        <c:v>1.23275E-2</c:v>
                      </c:pt>
                      <c:pt idx="486">
                        <c:v>1.2330000000000001E-2</c:v>
                      </c:pt>
                      <c:pt idx="487">
                        <c:v>1.2326000000000002E-2</c:v>
                      </c:pt>
                      <c:pt idx="488">
                        <c:v>1.2336000000000005E-2</c:v>
                      </c:pt>
                      <c:pt idx="489">
                        <c:v>1.2336000000000005E-2</c:v>
                      </c:pt>
                      <c:pt idx="490">
                        <c:v>1.2330000000000001E-2</c:v>
                      </c:pt>
                      <c:pt idx="491">
                        <c:v>1.23225E-2</c:v>
                      </c:pt>
                      <c:pt idx="492">
                        <c:v>1.2330000000000006E-2</c:v>
                      </c:pt>
                      <c:pt idx="493">
                        <c:v>1.2312000000000005E-2</c:v>
                      </c:pt>
                      <c:pt idx="494">
                        <c:v>1.2303000000000007E-2</c:v>
                      </c:pt>
                      <c:pt idx="495">
                        <c:v>1.2294500000000007E-2</c:v>
                      </c:pt>
                      <c:pt idx="496">
                        <c:v>1.2290000000000006E-2</c:v>
                      </c:pt>
                      <c:pt idx="497">
                        <c:v>1.2290500000000006E-2</c:v>
                      </c:pt>
                      <c:pt idx="498">
                        <c:v>1.2276500000000008E-2</c:v>
                      </c:pt>
                      <c:pt idx="499">
                        <c:v>1.2271500000000008E-2</c:v>
                      </c:pt>
                      <c:pt idx="500">
                        <c:v>1.2267000000000011E-2</c:v>
                      </c:pt>
                      <c:pt idx="501">
                        <c:v>1.2253000000000009E-2</c:v>
                      </c:pt>
                      <c:pt idx="502">
                        <c:v>1.2246500000000009E-2</c:v>
                      </c:pt>
                      <c:pt idx="503">
                        <c:v>1.2240000000000008E-2</c:v>
                      </c:pt>
                      <c:pt idx="504">
                        <c:v>1.2230500000000007E-2</c:v>
                      </c:pt>
                      <c:pt idx="505">
                        <c:v>1.2215000000000005E-2</c:v>
                      </c:pt>
                      <c:pt idx="506">
                        <c:v>1.2219000000000006E-2</c:v>
                      </c:pt>
                      <c:pt idx="507">
                        <c:v>1.2218000000000005E-2</c:v>
                      </c:pt>
                      <c:pt idx="508">
                        <c:v>1.2204500000000005E-2</c:v>
                      </c:pt>
                      <c:pt idx="509">
                        <c:v>1.2202000000000006E-2</c:v>
                      </c:pt>
                      <c:pt idx="510">
                        <c:v>1.2183000000000006E-2</c:v>
                      </c:pt>
                      <c:pt idx="511">
                        <c:v>1.2181000000000006E-2</c:v>
                      </c:pt>
                      <c:pt idx="512">
                        <c:v>1.2182500000000008E-2</c:v>
                      </c:pt>
                      <c:pt idx="513">
                        <c:v>1.2241500000000006E-2</c:v>
                      </c:pt>
                      <c:pt idx="514">
                        <c:v>1.2250500000000008E-2</c:v>
                      </c:pt>
                      <c:pt idx="515">
                        <c:v>1.2251000000000007E-2</c:v>
                      </c:pt>
                      <c:pt idx="516">
                        <c:v>1.2249500000000009E-2</c:v>
                      </c:pt>
                      <c:pt idx="517">
                        <c:v>1.2246000000000009E-2</c:v>
                      </c:pt>
                      <c:pt idx="518">
                        <c:v>1.2242000000000006E-2</c:v>
                      </c:pt>
                      <c:pt idx="519">
                        <c:v>1.2242000000000008E-2</c:v>
                      </c:pt>
                      <c:pt idx="520">
                        <c:v>1.2238000000000009E-2</c:v>
                      </c:pt>
                      <c:pt idx="521">
                        <c:v>1.2235000000000006E-2</c:v>
                      </c:pt>
                      <c:pt idx="522">
                        <c:v>1.2225000000000007E-2</c:v>
                      </c:pt>
                      <c:pt idx="523">
                        <c:v>1.2222000000000005E-2</c:v>
                      </c:pt>
                      <c:pt idx="524">
                        <c:v>1.2215000000000005E-2</c:v>
                      </c:pt>
                      <c:pt idx="525">
                        <c:v>1.2210000000000004E-2</c:v>
                      </c:pt>
                      <c:pt idx="526">
                        <c:v>1.2187000000000002E-2</c:v>
                      </c:pt>
                      <c:pt idx="527">
                        <c:v>1.2180000000000002E-2</c:v>
                      </c:pt>
                      <c:pt idx="528">
                        <c:v>1.2169999999999999E-2</c:v>
                      </c:pt>
                      <c:pt idx="529">
                        <c:v>1.2172000000000001E-2</c:v>
                      </c:pt>
                      <c:pt idx="530">
                        <c:v>1.2161499999999999E-2</c:v>
                      </c:pt>
                      <c:pt idx="531">
                        <c:v>1.2158999999999996E-2</c:v>
                      </c:pt>
                      <c:pt idx="532">
                        <c:v>1.2157999999999995E-2</c:v>
                      </c:pt>
                      <c:pt idx="533">
                        <c:v>1.2145999999999995E-2</c:v>
                      </c:pt>
                      <c:pt idx="534">
                        <c:v>1.2138999999999995E-2</c:v>
                      </c:pt>
                      <c:pt idx="535">
                        <c:v>1.2123499999999994E-2</c:v>
                      </c:pt>
                      <c:pt idx="536">
                        <c:v>1.2121499999999992E-2</c:v>
                      </c:pt>
                      <c:pt idx="537">
                        <c:v>1.2115499999999993E-2</c:v>
                      </c:pt>
                      <c:pt idx="538">
                        <c:v>1.2115499999999993E-2</c:v>
                      </c:pt>
                      <c:pt idx="539">
                        <c:v>1.2104999999999993E-2</c:v>
                      </c:pt>
                      <c:pt idx="540">
                        <c:v>1.2105999999999992E-2</c:v>
                      </c:pt>
                      <c:pt idx="541">
                        <c:v>1.2084499999999996E-2</c:v>
                      </c:pt>
                      <c:pt idx="542">
                        <c:v>1.2074999999999995E-2</c:v>
                      </c:pt>
                      <c:pt idx="543">
                        <c:v>1.2057999999999996E-2</c:v>
                      </c:pt>
                      <c:pt idx="544">
                        <c:v>1.2047999999999994E-2</c:v>
                      </c:pt>
                      <c:pt idx="545">
                        <c:v>1.2033499999999996E-2</c:v>
                      </c:pt>
                      <c:pt idx="546">
                        <c:v>1.2024999999999992E-2</c:v>
                      </c:pt>
                      <c:pt idx="547">
                        <c:v>1.2018499999999993E-2</c:v>
                      </c:pt>
                      <c:pt idx="548">
                        <c:v>1.2005499999999995E-2</c:v>
                      </c:pt>
                      <c:pt idx="549">
                        <c:v>1.1996499999999997E-2</c:v>
                      </c:pt>
                      <c:pt idx="550">
                        <c:v>1.1986499999999997E-2</c:v>
                      </c:pt>
                      <c:pt idx="551">
                        <c:v>1.1980499999999996E-2</c:v>
                      </c:pt>
                      <c:pt idx="552">
                        <c:v>1.1976499999999996E-2</c:v>
                      </c:pt>
                      <c:pt idx="553">
                        <c:v>1.1967499999999997E-2</c:v>
                      </c:pt>
                      <c:pt idx="554">
                        <c:v>1.1962499999999997E-2</c:v>
                      </c:pt>
                      <c:pt idx="555">
                        <c:v>1.1957499999999999E-2</c:v>
                      </c:pt>
                      <c:pt idx="556">
                        <c:v>1.1959999999999997E-2</c:v>
                      </c:pt>
                      <c:pt idx="557">
                        <c:v>1.1942999999999997E-2</c:v>
                      </c:pt>
                      <c:pt idx="558">
                        <c:v>1.1934499999999999E-2</c:v>
                      </c:pt>
                      <c:pt idx="559">
                        <c:v>1.1850000000000003E-2</c:v>
                      </c:pt>
                      <c:pt idx="560">
                        <c:v>1.1836500000000003E-2</c:v>
                      </c:pt>
                      <c:pt idx="561">
                        <c:v>1.1827500000000005E-2</c:v>
                      </c:pt>
                      <c:pt idx="562">
                        <c:v>1.1819500000000005E-2</c:v>
                      </c:pt>
                      <c:pt idx="563">
                        <c:v>1.1807500000000004E-2</c:v>
                      </c:pt>
                      <c:pt idx="564">
                        <c:v>1.1804500000000006E-2</c:v>
                      </c:pt>
                      <c:pt idx="565">
                        <c:v>1.180700000000001E-2</c:v>
                      </c:pt>
                      <c:pt idx="566">
                        <c:v>1.1805000000000008E-2</c:v>
                      </c:pt>
                      <c:pt idx="567">
                        <c:v>1.1805000000000008E-2</c:v>
                      </c:pt>
                      <c:pt idx="568">
                        <c:v>1.1761500000000006E-2</c:v>
                      </c:pt>
                      <c:pt idx="569">
                        <c:v>1.1769500000000004E-2</c:v>
                      </c:pt>
                      <c:pt idx="570">
                        <c:v>1.1759500000000004E-2</c:v>
                      </c:pt>
                      <c:pt idx="571">
                        <c:v>1.1759000000000004E-2</c:v>
                      </c:pt>
                      <c:pt idx="572">
                        <c:v>1.1763000000000001E-2</c:v>
                      </c:pt>
                      <c:pt idx="573">
                        <c:v>1.1752000000000002E-2</c:v>
                      </c:pt>
                      <c:pt idx="574">
                        <c:v>1.1740500000000003E-2</c:v>
                      </c:pt>
                      <c:pt idx="575">
                        <c:v>1.1738999999999999E-2</c:v>
                      </c:pt>
                      <c:pt idx="576">
                        <c:v>1.1737500000000001E-2</c:v>
                      </c:pt>
                      <c:pt idx="577">
                        <c:v>1.1738499999999999E-2</c:v>
                      </c:pt>
                      <c:pt idx="578">
                        <c:v>1.1728499999999998E-2</c:v>
                      </c:pt>
                      <c:pt idx="579">
                        <c:v>1.1713499999999998E-2</c:v>
                      </c:pt>
                      <c:pt idx="580">
                        <c:v>1.1696499999999999E-2</c:v>
                      </c:pt>
                      <c:pt idx="581">
                        <c:v>1.1693500000000001E-2</c:v>
                      </c:pt>
                      <c:pt idx="582">
                        <c:v>1.1686000000000004E-2</c:v>
                      </c:pt>
                      <c:pt idx="583">
                        <c:v>1.1685500000000005E-2</c:v>
                      </c:pt>
                      <c:pt idx="584">
                        <c:v>1.1727000000000003E-2</c:v>
                      </c:pt>
                      <c:pt idx="585">
                        <c:v>1.1709500000000001E-2</c:v>
                      </c:pt>
                      <c:pt idx="586">
                        <c:v>1.1692000000000006E-2</c:v>
                      </c:pt>
                      <c:pt idx="587">
                        <c:v>1.1676500000000003E-2</c:v>
                      </c:pt>
                      <c:pt idx="588">
                        <c:v>1.1669000000000006E-2</c:v>
                      </c:pt>
                      <c:pt idx="589">
                        <c:v>1.1652000000000004E-2</c:v>
                      </c:pt>
                      <c:pt idx="590">
                        <c:v>1.1634000000000004E-2</c:v>
                      </c:pt>
                      <c:pt idx="591">
                        <c:v>1.1622500000000004E-2</c:v>
                      </c:pt>
                      <c:pt idx="592">
                        <c:v>1.1600500000000007E-2</c:v>
                      </c:pt>
                      <c:pt idx="593">
                        <c:v>1.1619000000000001E-2</c:v>
                      </c:pt>
                      <c:pt idx="594">
                        <c:v>1.1622E-2</c:v>
                      </c:pt>
                      <c:pt idx="595">
                        <c:v>1.1607000000000001E-2</c:v>
                      </c:pt>
                      <c:pt idx="596">
                        <c:v>1.1583000000000003E-2</c:v>
                      </c:pt>
                      <c:pt idx="597">
                        <c:v>1.1565500000000005E-2</c:v>
                      </c:pt>
                      <c:pt idx="598">
                        <c:v>1.1543500000000002E-2</c:v>
                      </c:pt>
                      <c:pt idx="599">
                        <c:v>1.1529000000000005E-2</c:v>
                      </c:pt>
                      <c:pt idx="600">
                        <c:v>1.1516000000000002E-2</c:v>
                      </c:pt>
                      <c:pt idx="601">
                        <c:v>1.1506500000000005E-2</c:v>
                      </c:pt>
                      <c:pt idx="602">
                        <c:v>1.1478000000000006E-2</c:v>
                      </c:pt>
                      <c:pt idx="603">
                        <c:v>1.1457000000000005E-2</c:v>
                      </c:pt>
                      <c:pt idx="604">
                        <c:v>1.1445500000000006E-2</c:v>
                      </c:pt>
                      <c:pt idx="605">
                        <c:v>1.1422500000000007E-2</c:v>
                      </c:pt>
                      <c:pt idx="606">
                        <c:v>1.1412500000000006E-2</c:v>
                      </c:pt>
                      <c:pt idx="607">
                        <c:v>1.1393500000000003E-2</c:v>
                      </c:pt>
                      <c:pt idx="608">
                        <c:v>1.1365500000000004E-2</c:v>
                      </c:pt>
                      <c:pt idx="609">
                        <c:v>1.1367500000000004E-2</c:v>
                      </c:pt>
                      <c:pt idx="610">
                        <c:v>1.1356000000000007E-2</c:v>
                      </c:pt>
                      <c:pt idx="611">
                        <c:v>1.1338500000000005E-2</c:v>
                      </c:pt>
                      <c:pt idx="612">
                        <c:v>1.1325500000000004E-2</c:v>
                      </c:pt>
                      <c:pt idx="613">
                        <c:v>1.1307500000000005E-2</c:v>
                      </c:pt>
                      <c:pt idx="614">
                        <c:v>1.1292500000000006E-2</c:v>
                      </c:pt>
                      <c:pt idx="615">
                        <c:v>1.1251000000000004E-2</c:v>
                      </c:pt>
                      <c:pt idx="616">
                        <c:v>1.1236500000000003E-2</c:v>
                      </c:pt>
                      <c:pt idx="617">
                        <c:v>1.1238000000000005E-2</c:v>
                      </c:pt>
                      <c:pt idx="618">
                        <c:v>1.1230000000000007E-2</c:v>
                      </c:pt>
                      <c:pt idx="619">
                        <c:v>1.1244000000000002E-2</c:v>
                      </c:pt>
                      <c:pt idx="620">
                        <c:v>1.1244000000000002E-2</c:v>
                      </c:pt>
                      <c:pt idx="621">
                        <c:v>1.1240500000000004E-2</c:v>
                      </c:pt>
                      <c:pt idx="622">
                        <c:v>1.1243000000000003E-2</c:v>
                      </c:pt>
                      <c:pt idx="623">
                        <c:v>1.1242500000000004E-2</c:v>
                      </c:pt>
                      <c:pt idx="624">
                        <c:v>1.1248500000000002E-2</c:v>
                      </c:pt>
                      <c:pt idx="625">
                        <c:v>1.1255000000000005E-2</c:v>
                      </c:pt>
                      <c:pt idx="626">
                        <c:v>1.1251000000000002E-2</c:v>
                      </c:pt>
                      <c:pt idx="627">
                        <c:v>1.1252500000000004E-2</c:v>
                      </c:pt>
                      <c:pt idx="628">
                        <c:v>1.1256000000000004E-2</c:v>
                      </c:pt>
                      <c:pt idx="629">
                        <c:v>1.1274000000000001E-2</c:v>
                      </c:pt>
                      <c:pt idx="630">
                        <c:v>1.1271500000000005E-2</c:v>
                      </c:pt>
                      <c:pt idx="631">
                        <c:v>1.1268000000000002E-2</c:v>
                      </c:pt>
                      <c:pt idx="632">
                        <c:v>1.1266500000000004E-2</c:v>
                      </c:pt>
                      <c:pt idx="633">
                        <c:v>1.1285000000000005E-2</c:v>
                      </c:pt>
                      <c:pt idx="634">
                        <c:v>1.1277500000000003E-2</c:v>
                      </c:pt>
                      <c:pt idx="635">
                        <c:v>1.1282E-2</c:v>
                      </c:pt>
                      <c:pt idx="636">
                        <c:v>1.12955E-2</c:v>
                      </c:pt>
                      <c:pt idx="637">
                        <c:v>1.1287999999999996E-2</c:v>
                      </c:pt>
                      <c:pt idx="638">
                        <c:v>1.1288499999999996E-2</c:v>
                      </c:pt>
                      <c:pt idx="639">
                        <c:v>1.1289999999999993E-2</c:v>
                      </c:pt>
                      <c:pt idx="640">
                        <c:v>1.1284499999999998E-2</c:v>
                      </c:pt>
                      <c:pt idx="641">
                        <c:v>1.1282499999999996E-2</c:v>
                      </c:pt>
                      <c:pt idx="642">
                        <c:v>1.1277499999999994E-2</c:v>
                      </c:pt>
                      <c:pt idx="643">
                        <c:v>1.1276999999999995E-2</c:v>
                      </c:pt>
                      <c:pt idx="644">
                        <c:v>1.1271999999999994E-2</c:v>
                      </c:pt>
                      <c:pt idx="645">
                        <c:v>1.1277499999999996E-2</c:v>
                      </c:pt>
                      <c:pt idx="646">
                        <c:v>1.1280499999999995E-2</c:v>
                      </c:pt>
                      <c:pt idx="647">
                        <c:v>1.1274999999999995E-2</c:v>
                      </c:pt>
                      <c:pt idx="648">
                        <c:v>1.1269999999999997E-2</c:v>
                      </c:pt>
                      <c:pt idx="649">
                        <c:v>1.1261999999999994E-2</c:v>
                      </c:pt>
                      <c:pt idx="650">
                        <c:v>1.1263499999999997E-2</c:v>
                      </c:pt>
                      <c:pt idx="651">
                        <c:v>1.1253999999999995E-2</c:v>
                      </c:pt>
                      <c:pt idx="652">
                        <c:v>1.1247499999999997E-2</c:v>
                      </c:pt>
                      <c:pt idx="653">
                        <c:v>1.1249499999999997E-2</c:v>
                      </c:pt>
                      <c:pt idx="654">
                        <c:v>1.1252499999999997E-2</c:v>
                      </c:pt>
                      <c:pt idx="655">
                        <c:v>1.1242499999999997E-2</c:v>
                      </c:pt>
                      <c:pt idx="656">
                        <c:v>1.1238E-2</c:v>
                      </c:pt>
                      <c:pt idx="657">
                        <c:v>1.1227999999999998E-2</c:v>
                      </c:pt>
                      <c:pt idx="658">
                        <c:v>1.1226499999999997E-2</c:v>
                      </c:pt>
                      <c:pt idx="659">
                        <c:v>1.1221999999999996E-2</c:v>
                      </c:pt>
                      <c:pt idx="660">
                        <c:v>1.1219E-2</c:v>
                      </c:pt>
                      <c:pt idx="661">
                        <c:v>1.1212000000000001E-2</c:v>
                      </c:pt>
                      <c:pt idx="662">
                        <c:v>1.1204499999999997E-2</c:v>
                      </c:pt>
                      <c:pt idx="663">
                        <c:v>1.1210499999999997E-2</c:v>
                      </c:pt>
                      <c:pt idx="664">
                        <c:v>1.1208999999999998E-2</c:v>
                      </c:pt>
                      <c:pt idx="665">
                        <c:v>1.1185499999999999E-2</c:v>
                      </c:pt>
                      <c:pt idx="666">
                        <c:v>1.1173499999999998E-2</c:v>
                      </c:pt>
                      <c:pt idx="667">
                        <c:v>1.1178999999999996E-2</c:v>
                      </c:pt>
                      <c:pt idx="668">
                        <c:v>1.1173999999999996E-2</c:v>
                      </c:pt>
                      <c:pt idx="669">
                        <c:v>1.1157499999999997E-2</c:v>
                      </c:pt>
                      <c:pt idx="670">
                        <c:v>1.1155999999999998E-2</c:v>
                      </c:pt>
                      <c:pt idx="671">
                        <c:v>1.1150999999999996E-2</c:v>
                      </c:pt>
                      <c:pt idx="672">
                        <c:v>1.1174499999999999E-2</c:v>
                      </c:pt>
                      <c:pt idx="673">
                        <c:v>1.1159999999999996E-2</c:v>
                      </c:pt>
                      <c:pt idx="674">
                        <c:v>1.1167499999999997E-2</c:v>
                      </c:pt>
                      <c:pt idx="675">
                        <c:v>1.1157999999999996E-2</c:v>
                      </c:pt>
                      <c:pt idx="676">
                        <c:v>1.1149999999999995E-2</c:v>
                      </c:pt>
                      <c:pt idx="677">
                        <c:v>1.1114999999999995E-2</c:v>
                      </c:pt>
                      <c:pt idx="678">
                        <c:v>1.1116499999999996E-2</c:v>
                      </c:pt>
                      <c:pt idx="679">
                        <c:v>1.1118499999999996E-2</c:v>
                      </c:pt>
                      <c:pt idx="680">
                        <c:v>1.1116999999999995E-2</c:v>
                      </c:pt>
                      <c:pt idx="681">
                        <c:v>1.1118999999999995E-2</c:v>
                      </c:pt>
                      <c:pt idx="682">
                        <c:v>1.1130499999999996E-2</c:v>
                      </c:pt>
                      <c:pt idx="683">
                        <c:v>1.1124999999999996E-2</c:v>
                      </c:pt>
                      <c:pt idx="684">
                        <c:v>1.1122499999999995E-2</c:v>
                      </c:pt>
                      <c:pt idx="685">
                        <c:v>1.1124499999999997E-2</c:v>
                      </c:pt>
                      <c:pt idx="686">
                        <c:v>1.1121499999999996E-2</c:v>
                      </c:pt>
                      <c:pt idx="687">
                        <c:v>1.1127499999999995E-2</c:v>
                      </c:pt>
                      <c:pt idx="688">
                        <c:v>1.1118499999999998E-2</c:v>
                      </c:pt>
                      <c:pt idx="689">
                        <c:v>1.1116999999999997E-2</c:v>
                      </c:pt>
                      <c:pt idx="690">
                        <c:v>1.1125499999999997E-2</c:v>
                      </c:pt>
                      <c:pt idx="691">
                        <c:v>1.1122499999999995E-2</c:v>
                      </c:pt>
                      <c:pt idx="692">
                        <c:v>1.1111499999999995E-2</c:v>
                      </c:pt>
                      <c:pt idx="693">
                        <c:v>1.1120999999999997E-2</c:v>
                      </c:pt>
                      <c:pt idx="694">
                        <c:v>1.1119499999999994E-2</c:v>
                      </c:pt>
                      <c:pt idx="695">
                        <c:v>1.1119999999999994E-2</c:v>
                      </c:pt>
                      <c:pt idx="696">
                        <c:v>1.1119499999999996E-2</c:v>
                      </c:pt>
                      <c:pt idx="697">
                        <c:v>1.1107499999999994E-2</c:v>
                      </c:pt>
                      <c:pt idx="698">
                        <c:v>1.1115999999999997E-2</c:v>
                      </c:pt>
                      <c:pt idx="699">
                        <c:v>1.1110999999999998E-2</c:v>
                      </c:pt>
                      <c:pt idx="700">
                        <c:v>1.1110499999999997E-2</c:v>
                      </c:pt>
                      <c:pt idx="701">
                        <c:v>1.1110999999999996E-2</c:v>
                      </c:pt>
                      <c:pt idx="702">
                        <c:v>1.1106999999999999E-2</c:v>
                      </c:pt>
                      <c:pt idx="703">
                        <c:v>1.1107000000000001E-2</c:v>
                      </c:pt>
                      <c:pt idx="704">
                        <c:v>1.1101999999999999E-2</c:v>
                      </c:pt>
                      <c:pt idx="705">
                        <c:v>1.1109999999999998E-2</c:v>
                      </c:pt>
                      <c:pt idx="706">
                        <c:v>1.1093499999999999E-2</c:v>
                      </c:pt>
                      <c:pt idx="707">
                        <c:v>1.1090499999999998E-2</c:v>
                      </c:pt>
                      <c:pt idx="708">
                        <c:v>1.1092999999999997E-2</c:v>
                      </c:pt>
                      <c:pt idx="709">
                        <c:v>1.1092999999999997E-2</c:v>
                      </c:pt>
                      <c:pt idx="710">
                        <c:v>1.1099999999999997E-2</c:v>
                      </c:pt>
                      <c:pt idx="711">
                        <c:v>1.1083999999999998E-2</c:v>
                      </c:pt>
                      <c:pt idx="712">
                        <c:v>1.1072E-2</c:v>
                      </c:pt>
                      <c:pt idx="713">
                        <c:v>1.1066499999999996E-2</c:v>
                      </c:pt>
                      <c:pt idx="714">
                        <c:v>1.1061499999999997E-2</c:v>
                      </c:pt>
                      <c:pt idx="715">
                        <c:v>1.1056499999999999E-2</c:v>
                      </c:pt>
                      <c:pt idx="716">
                        <c:v>1.1034499999999996E-2</c:v>
                      </c:pt>
                      <c:pt idx="717">
                        <c:v>1.1021999999999997E-2</c:v>
                      </c:pt>
                      <c:pt idx="718">
                        <c:v>1.1012999999999993E-2</c:v>
                      </c:pt>
                      <c:pt idx="719">
                        <c:v>1.0993499999999995E-2</c:v>
                      </c:pt>
                      <c:pt idx="720">
                        <c:v>1.0982999999999995E-2</c:v>
                      </c:pt>
                      <c:pt idx="721">
                        <c:v>1.0973999999999994E-2</c:v>
                      </c:pt>
                      <c:pt idx="722">
                        <c:v>1.0964499999999993E-2</c:v>
                      </c:pt>
                      <c:pt idx="723">
                        <c:v>1.0958499999999993E-2</c:v>
                      </c:pt>
                      <c:pt idx="724">
                        <c:v>1.0946999999999993E-2</c:v>
                      </c:pt>
                      <c:pt idx="725">
                        <c:v>1.0937999999999995E-2</c:v>
                      </c:pt>
                      <c:pt idx="726">
                        <c:v>1.0945999999999994E-2</c:v>
                      </c:pt>
                      <c:pt idx="727">
                        <c:v>1.0933999999999994E-2</c:v>
                      </c:pt>
                      <c:pt idx="728">
                        <c:v>1.0926499999999995E-2</c:v>
                      </c:pt>
                      <c:pt idx="729">
                        <c:v>1.0884999999999994E-2</c:v>
                      </c:pt>
                      <c:pt idx="730">
                        <c:v>1.0880499999999994E-2</c:v>
                      </c:pt>
                      <c:pt idx="731">
                        <c:v>1.0865999999999997E-2</c:v>
                      </c:pt>
                      <c:pt idx="732">
                        <c:v>1.0854999999999997E-2</c:v>
                      </c:pt>
                      <c:pt idx="733">
                        <c:v>1.0856499999999998E-2</c:v>
                      </c:pt>
                      <c:pt idx="734">
                        <c:v>1.0846499999999997E-2</c:v>
                      </c:pt>
                      <c:pt idx="735">
                        <c:v>1.0849999999999997E-2</c:v>
                      </c:pt>
                      <c:pt idx="736">
                        <c:v>1.0834999999999997E-2</c:v>
                      </c:pt>
                      <c:pt idx="737">
                        <c:v>1.0823499999999996E-2</c:v>
                      </c:pt>
                      <c:pt idx="738">
                        <c:v>1.0807999999999995E-2</c:v>
                      </c:pt>
                      <c:pt idx="739">
                        <c:v>1.0810999999999994E-2</c:v>
                      </c:pt>
                      <c:pt idx="740">
                        <c:v>1.0799999999999994E-2</c:v>
                      </c:pt>
                      <c:pt idx="741">
                        <c:v>1.0805999999999996E-2</c:v>
                      </c:pt>
                      <c:pt idx="742">
                        <c:v>1.0798999999999996E-2</c:v>
                      </c:pt>
                      <c:pt idx="743">
                        <c:v>1.0800499999999996E-2</c:v>
                      </c:pt>
                      <c:pt idx="744">
                        <c:v>1.0794499999999999E-2</c:v>
                      </c:pt>
                      <c:pt idx="745">
                        <c:v>1.0790499999999996E-2</c:v>
                      </c:pt>
                      <c:pt idx="746">
                        <c:v>1.0781499999999994E-2</c:v>
                      </c:pt>
                      <c:pt idx="747">
                        <c:v>1.0772499999999994E-2</c:v>
                      </c:pt>
                      <c:pt idx="748">
                        <c:v>1.0761999999999996E-2</c:v>
                      </c:pt>
                      <c:pt idx="749">
                        <c:v>1.0754499999999995E-2</c:v>
                      </c:pt>
                      <c:pt idx="750">
                        <c:v>1.0750999999999995E-2</c:v>
                      </c:pt>
                      <c:pt idx="751">
                        <c:v>1.0737999999999996E-2</c:v>
                      </c:pt>
                      <c:pt idx="752">
                        <c:v>1.0721499999999997E-2</c:v>
                      </c:pt>
                      <c:pt idx="753">
                        <c:v>1.0705999999999999E-2</c:v>
                      </c:pt>
                      <c:pt idx="754">
                        <c:v>1.0702E-2</c:v>
                      </c:pt>
                      <c:pt idx="755">
                        <c:v>1.0690499999999999E-2</c:v>
                      </c:pt>
                      <c:pt idx="756">
                        <c:v>1.0678499999999997E-2</c:v>
                      </c:pt>
                      <c:pt idx="757">
                        <c:v>1.0669999999999999E-2</c:v>
                      </c:pt>
                      <c:pt idx="758">
                        <c:v>1.0652E-2</c:v>
                      </c:pt>
                      <c:pt idx="759">
                        <c:v>1.0652999999999999E-2</c:v>
                      </c:pt>
                      <c:pt idx="760">
                        <c:v>1.0662499999999998E-2</c:v>
                      </c:pt>
                      <c:pt idx="761">
                        <c:v>1.0626999999999999E-2</c:v>
                      </c:pt>
                      <c:pt idx="762">
                        <c:v>1.0607499999999999E-2</c:v>
                      </c:pt>
                      <c:pt idx="763">
                        <c:v>1.0607E-2</c:v>
                      </c:pt>
                      <c:pt idx="764">
                        <c:v>1.0648999999999999E-2</c:v>
                      </c:pt>
                      <c:pt idx="765">
                        <c:v>1.0643999999999997E-2</c:v>
                      </c:pt>
                      <c:pt idx="766">
                        <c:v>1.0642499999999997E-2</c:v>
                      </c:pt>
                      <c:pt idx="767">
                        <c:v>1.0616999999999994E-2</c:v>
                      </c:pt>
                      <c:pt idx="768">
                        <c:v>1.0637999999999995E-2</c:v>
                      </c:pt>
                      <c:pt idx="769">
                        <c:v>1.0629499999999993E-2</c:v>
                      </c:pt>
                      <c:pt idx="770">
                        <c:v>1.0629999999999995E-2</c:v>
                      </c:pt>
                      <c:pt idx="771">
                        <c:v>1.0614999999999994E-2</c:v>
                      </c:pt>
                      <c:pt idx="772">
                        <c:v>1.0599999999999997E-2</c:v>
                      </c:pt>
                      <c:pt idx="773">
                        <c:v>1.0592999999999995E-2</c:v>
                      </c:pt>
                      <c:pt idx="774">
                        <c:v>1.0586499999999992E-2</c:v>
                      </c:pt>
                      <c:pt idx="775">
                        <c:v>1.0584499999999991E-2</c:v>
                      </c:pt>
                      <c:pt idx="776">
                        <c:v>1.057299999999999E-2</c:v>
                      </c:pt>
                      <c:pt idx="777">
                        <c:v>1.0565999999999989E-2</c:v>
                      </c:pt>
                      <c:pt idx="778">
                        <c:v>1.0572499999999993E-2</c:v>
                      </c:pt>
                      <c:pt idx="779">
                        <c:v>1.0566499999999994E-2</c:v>
                      </c:pt>
                      <c:pt idx="780">
                        <c:v>1.0548499999999994E-2</c:v>
                      </c:pt>
                      <c:pt idx="781">
                        <c:v>1.0536499999999996E-2</c:v>
                      </c:pt>
                      <c:pt idx="782">
                        <c:v>1.0542499999999995E-2</c:v>
                      </c:pt>
                      <c:pt idx="783">
                        <c:v>1.0536999999999996E-2</c:v>
                      </c:pt>
                      <c:pt idx="784">
                        <c:v>1.0475999999999996E-2</c:v>
                      </c:pt>
                      <c:pt idx="785">
                        <c:v>1.0473999999999997E-2</c:v>
                      </c:pt>
                      <c:pt idx="786">
                        <c:v>1.0477999999999998E-2</c:v>
                      </c:pt>
                      <c:pt idx="787">
                        <c:v>1.0473999999999999E-2</c:v>
                      </c:pt>
                      <c:pt idx="788">
                        <c:v>1.0449499999999999E-2</c:v>
                      </c:pt>
                      <c:pt idx="789">
                        <c:v>1.0444999999999996E-2</c:v>
                      </c:pt>
                      <c:pt idx="790">
                        <c:v>1.0449499999999995E-2</c:v>
                      </c:pt>
                      <c:pt idx="791">
                        <c:v>1.0448999999999993E-2</c:v>
                      </c:pt>
                      <c:pt idx="792">
                        <c:v>1.0454999999999997E-2</c:v>
                      </c:pt>
                      <c:pt idx="793">
                        <c:v>1.0425499999999992E-2</c:v>
                      </c:pt>
                      <c:pt idx="794">
                        <c:v>1.0403499999999993E-2</c:v>
                      </c:pt>
                      <c:pt idx="795">
                        <c:v>1.0405999999999995E-2</c:v>
                      </c:pt>
                      <c:pt idx="796">
                        <c:v>1.0417499999999994E-2</c:v>
                      </c:pt>
                      <c:pt idx="797">
                        <c:v>1.0415499999999996E-2</c:v>
                      </c:pt>
                      <c:pt idx="798">
                        <c:v>1.0418499999999997E-2</c:v>
                      </c:pt>
                      <c:pt idx="799">
                        <c:v>1.0426499999999997E-2</c:v>
                      </c:pt>
                      <c:pt idx="800">
                        <c:v>1.0425499999999997E-2</c:v>
                      </c:pt>
                      <c:pt idx="801">
                        <c:v>1.0426999999999995E-2</c:v>
                      </c:pt>
                      <c:pt idx="802">
                        <c:v>1.0428999999999999E-2</c:v>
                      </c:pt>
                      <c:pt idx="803">
                        <c:v>1.0434999999999998E-2</c:v>
                      </c:pt>
                      <c:pt idx="804">
                        <c:v>1.0430500000000001E-2</c:v>
                      </c:pt>
                      <c:pt idx="805">
                        <c:v>1.0423999999999998E-2</c:v>
                      </c:pt>
                      <c:pt idx="806">
                        <c:v>1.0416499999999997E-2</c:v>
                      </c:pt>
                      <c:pt idx="807">
                        <c:v>1.0424999999999997E-2</c:v>
                      </c:pt>
                      <c:pt idx="808">
                        <c:v>1.0427499999999999E-2</c:v>
                      </c:pt>
                      <c:pt idx="809">
                        <c:v>1.0419999999999999E-2</c:v>
                      </c:pt>
                      <c:pt idx="810">
                        <c:v>1.0417999999999998E-2</c:v>
                      </c:pt>
                      <c:pt idx="811">
                        <c:v>1.0417999999999998E-2</c:v>
                      </c:pt>
                      <c:pt idx="812">
                        <c:v>1.0409999999999997E-2</c:v>
                      </c:pt>
                      <c:pt idx="813">
                        <c:v>1.0408999999999995E-2</c:v>
                      </c:pt>
                      <c:pt idx="814">
                        <c:v>1.0386499999999996E-2</c:v>
                      </c:pt>
                      <c:pt idx="815">
                        <c:v>1.0379999999999995E-2</c:v>
                      </c:pt>
                      <c:pt idx="816">
                        <c:v>1.0376499999999997E-2</c:v>
                      </c:pt>
                      <c:pt idx="817">
                        <c:v>1.0372499999999998E-2</c:v>
                      </c:pt>
                      <c:pt idx="818">
                        <c:v>1.0370999999999997E-2</c:v>
                      </c:pt>
                      <c:pt idx="819">
                        <c:v>1.0462000000000001E-2</c:v>
                      </c:pt>
                      <c:pt idx="820">
                        <c:v>1.0451499999999997E-2</c:v>
                      </c:pt>
                      <c:pt idx="821">
                        <c:v>1.0441999999999998E-2</c:v>
                      </c:pt>
                      <c:pt idx="822">
                        <c:v>1.0441499999999998E-2</c:v>
                      </c:pt>
                      <c:pt idx="823">
                        <c:v>1.0429499999999996E-2</c:v>
                      </c:pt>
                      <c:pt idx="824">
                        <c:v>1.0420499999999997E-2</c:v>
                      </c:pt>
                      <c:pt idx="825">
                        <c:v>1.0403999999999995E-2</c:v>
                      </c:pt>
                      <c:pt idx="826">
                        <c:v>1.0400999999999999E-2</c:v>
                      </c:pt>
                      <c:pt idx="827">
                        <c:v>1.0394999999999998E-2</c:v>
                      </c:pt>
                      <c:pt idx="828">
                        <c:v>1.0379999999999999E-2</c:v>
                      </c:pt>
                      <c:pt idx="829">
                        <c:v>1.0368999999999996E-2</c:v>
                      </c:pt>
                      <c:pt idx="830">
                        <c:v>1.0356499999999998E-2</c:v>
                      </c:pt>
                      <c:pt idx="831">
                        <c:v>1.0353499999999995E-2</c:v>
                      </c:pt>
                      <c:pt idx="832">
                        <c:v>1.0342999999999993E-2</c:v>
                      </c:pt>
                      <c:pt idx="833">
                        <c:v>1.0333999999999992E-2</c:v>
                      </c:pt>
                      <c:pt idx="834">
                        <c:v>1.0339499999999993E-2</c:v>
                      </c:pt>
                      <c:pt idx="835">
                        <c:v>1.0335999999999994E-2</c:v>
                      </c:pt>
                      <c:pt idx="836">
                        <c:v>1.0326499999999995E-2</c:v>
                      </c:pt>
                      <c:pt idx="837">
                        <c:v>1.0330499999999998E-2</c:v>
                      </c:pt>
                      <c:pt idx="838">
                        <c:v>1.0308499999999993E-2</c:v>
                      </c:pt>
                      <c:pt idx="839">
                        <c:v>1.0298499999999995E-2</c:v>
                      </c:pt>
                      <c:pt idx="840">
                        <c:v>1.0292999999999995E-2</c:v>
                      </c:pt>
                      <c:pt idx="841">
                        <c:v>1.0282999999999994E-2</c:v>
                      </c:pt>
                      <c:pt idx="842">
                        <c:v>1.0275499999999993E-2</c:v>
                      </c:pt>
                      <c:pt idx="843">
                        <c:v>1.0252999999999991E-2</c:v>
                      </c:pt>
                      <c:pt idx="844">
                        <c:v>1.0237999999999992E-2</c:v>
                      </c:pt>
                      <c:pt idx="845">
                        <c:v>1.0223999999999994E-2</c:v>
                      </c:pt>
                      <c:pt idx="846">
                        <c:v>1.0201999999999991E-2</c:v>
                      </c:pt>
                      <c:pt idx="847">
                        <c:v>1.019449999999999E-2</c:v>
                      </c:pt>
                      <c:pt idx="848">
                        <c:v>1.0182499999999992E-2</c:v>
                      </c:pt>
                      <c:pt idx="849">
                        <c:v>1.0164499999999991E-2</c:v>
                      </c:pt>
                      <c:pt idx="850">
                        <c:v>1.0145999999999994E-2</c:v>
                      </c:pt>
                      <c:pt idx="851">
                        <c:v>1.0148499999999994E-2</c:v>
                      </c:pt>
                      <c:pt idx="852">
                        <c:v>1.0138499999999995E-2</c:v>
                      </c:pt>
                      <c:pt idx="853">
                        <c:v>1.0130499999999995E-2</c:v>
                      </c:pt>
                      <c:pt idx="854">
                        <c:v>1.0119999999999995E-2</c:v>
                      </c:pt>
                      <c:pt idx="855">
                        <c:v>1.0117499999999996E-2</c:v>
                      </c:pt>
                      <c:pt idx="856">
                        <c:v>1.0101999999999998E-2</c:v>
                      </c:pt>
                      <c:pt idx="857">
                        <c:v>1.0098999999999999E-2</c:v>
                      </c:pt>
                      <c:pt idx="858">
                        <c:v>1.0095999999999996E-2</c:v>
                      </c:pt>
                      <c:pt idx="859">
                        <c:v>1.0093999999999997E-2</c:v>
                      </c:pt>
                      <c:pt idx="860">
                        <c:v>1.0089499999999996E-2</c:v>
                      </c:pt>
                      <c:pt idx="861">
                        <c:v>1.0080999999999996E-2</c:v>
                      </c:pt>
                      <c:pt idx="862">
                        <c:v>1.0067999999999997E-2</c:v>
                      </c:pt>
                      <c:pt idx="863">
                        <c:v>1.0050999999999997E-2</c:v>
                      </c:pt>
                      <c:pt idx="864">
                        <c:v>1.0041499999999997E-2</c:v>
                      </c:pt>
                      <c:pt idx="865">
                        <c:v>1.0027499999999998E-2</c:v>
                      </c:pt>
                      <c:pt idx="866">
                        <c:v>1.0017999999999997E-2</c:v>
                      </c:pt>
                      <c:pt idx="867">
                        <c:v>1.0002999999999998E-2</c:v>
                      </c:pt>
                      <c:pt idx="868">
                        <c:v>9.9989999999999975E-3</c:v>
                      </c:pt>
                      <c:pt idx="869">
                        <c:v>9.9974999999999994E-3</c:v>
                      </c:pt>
                      <c:pt idx="870">
                        <c:v>9.9389999999999982E-3</c:v>
                      </c:pt>
                      <c:pt idx="871">
                        <c:v>9.9324999999999969E-3</c:v>
                      </c:pt>
                      <c:pt idx="872">
                        <c:v>9.9174999999999975E-3</c:v>
                      </c:pt>
                      <c:pt idx="873">
                        <c:v>9.9234999999999983E-3</c:v>
                      </c:pt>
                      <c:pt idx="874">
                        <c:v>9.9139999999999992E-3</c:v>
                      </c:pt>
                      <c:pt idx="875">
                        <c:v>9.9059999999999981E-3</c:v>
                      </c:pt>
                      <c:pt idx="876">
                        <c:v>9.9014999999999971E-3</c:v>
                      </c:pt>
                      <c:pt idx="877">
                        <c:v>9.9299999999999979E-3</c:v>
                      </c:pt>
                      <c:pt idx="878">
                        <c:v>9.913499999999997E-3</c:v>
                      </c:pt>
                      <c:pt idx="879">
                        <c:v>9.9054999999999976E-3</c:v>
                      </c:pt>
                      <c:pt idx="880">
                        <c:v>9.8969999999999995E-3</c:v>
                      </c:pt>
                      <c:pt idx="881">
                        <c:v>9.8899999999999995E-3</c:v>
                      </c:pt>
                      <c:pt idx="882">
                        <c:v>9.8729999999999981E-3</c:v>
                      </c:pt>
                      <c:pt idx="883">
                        <c:v>9.8689999999999993E-3</c:v>
                      </c:pt>
                      <c:pt idx="884">
                        <c:v>9.8624999999999997E-3</c:v>
                      </c:pt>
                      <c:pt idx="885">
                        <c:v>9.8635000000000007E-3</c:v>
                      </c:pt>
                      <c:pt idx="886">
                        <c:v>9.8620000000000027E-3</c:v>
                      </c:pt>
                      <c:pt idx="887">
                        <c:v>9.8540000000000016E-3</c:v>
                      </c:pt>
                      <c:pt idx="888">
                        <c:v>9.8510000000000021E-3</c:v>
                      </c:pt>
                      <c:pt idx="889">
                        <c:v>9.8435000000000033E-3</c:v>
                      </c:pt>
                      <c:pt idx="890">
                        <c:v>9.8240000000000029E-3</c:v>
                      </c:pt>
                      <c:pt idx="891">
                        <c:v>9.8260000000000014E-3</c:v>
                      </c:pt>
                      <c:pt idx="892">
                        <c:v>9.8295000000000014E-3</c:v>
                      </c:pt>
                      <c:pt idx="893">
                        <c:v>9.8255000000000026E-3</c:v>
                      </c:pt>
                      <c:pt idx="894">
                        <c:v>9.8070000000000032E-3</c:v>
                      </c:pt>
                      <c:pt idx="895">
                        <c:v>9.8070000000000032E-3</c:v>
                      </c:pt>
                      <c:pt idx="896">
                        <c:v>9.7945000000000029E-3</c:v>
                      </c:pt>
                      <c:pt idx="897">
                        <c:v>9.7880000000000033E-3</c:v>
                      </c:pt>
                      <c:pt idx="898">
                        <c:v>9.7840000000000028E-3</c:v>
                      </c:pt>
                      <c:pt idx="899">
                        <c:v>9.7900000000000018E-3</c:v>
                      </c:pt>
                      <c:pt idx="900">
                        <c:v>9.7910000000000028E-3</c:v>
                      </c:pt>
                      <c:pt idx="901">
                        <c:v>9.7885000000000038E-3</c:v>
                      </c:pt>
                      <c:pt idx="902">
                        <c:v>9.7775000000000049E-3</c:v>
                      </c:pt>
                      <c:pt idx="903">
                        <c:v>9.7670000000000048E-3</c:v>
                      </c:pt>
                      <c:pt idx="904">
                        <c:v>9.7700000000000026E-3</c:v>
                      </c:pt>
                      <c:pt idx="905">
                        <c:v>9.7690000000000034E-3</c:v>
                      </c:pt>
                      <c:pt idx="906">
                        <c:v>9.754000000000004E-3</c:v>
                      </c:pt>
                      <c:pt idx="907">
                        <c:v>9.7635000000000048E-3</c:v>
                      </c:pt>
                      <c:pt idx="908">
                        <c:v>9.7605000000000035E-3</c:v>
                      </c:pt>
                      <c:pt idx="909">
                        <c:v>9.7525000000000042E-3</c:v>
                      </c:pt>
                      <c:pt idx="910">
                        <c:v>9.7250000000000045E-3</c:v>
                      </c:pt>
                      <c:pt idx="911">
                        <c:v>9.7460000000000047E-3</c:v>
                      </c:pt>
                      <c:pt idx="912">
                        <c:v>9.7240000000000052E-3</c:v>
                      </c:pt>
                      <c:pt idx="913">
                        <c:v>9.7185000000000032E-3</c:v>
                      </c:pt>
                      <c:pt idx="914">
                        <c:v>9.7055000000000023E-3</c:v>
                      </c:pt>
                      <c:pt idx="915">
                        <c:v>9.6980000000000035E-3</c:v>
                      </c:pt>
                      <c:pt idx="916">
                        <c:v>9.6990000000000028E-3</c:v>
                      </c:pt>
                      <c:pt idx="917">
                        <c:v>9.6930000000000037E-3</c:v>
                      </c:pt>
                      <c:pt idx="918">
                        <c:v>9.6920000000000044E-3</c:v>
                      </c:pt>
                      <c:pt idx="919">
                        <c:v>9.6905000000000029E-3</c:v>
                      </c:pt>
                      <c:pt idx="920">
                        <c:v>9.676000000000004E-3</c:v>
                      </c:pt>
                      <c:pt idx="921">
                        <c:v>9.6705000000000037E-3</c:v>
                      </c:pt>
                      <c:pt idx="922">
                        <c:v>9.6790000000000018E-3</c:v>
                      </c:pt>
                      <c:pt idx="923">
                        <c:v>9.7060000000000028E-3</c:v>
                      </c:pt>
                      <c:pt idx="924">
                        <c:v>9.7260000000000037E-3</c:v>
                      </c:pt>
                      <c:pt idx="925">
                        <c:v>9.7310000000000035E-3</c:v>
                      </c:pt>
                      <c:pt idx="926">
                        <c:v>9.7285000000000028E-3</c:v>
                      </c:pt>
                      <c:pt idx="927">
                        <c:v>9.7380000000000019E-3</c:v>
                      </c:pt>
                      <c:pt idx="928">
                        <c:v>9.7325000000000033E-3</c:v>
                      </c:pt>
                      <c:pt idx="929">
                        <c:v>9.7560000000000008E-3</c:v>
                      </c:pt>
                      <c:pt idx="930">
                        <c:v>9.7515000000000032E-3</c:v>
                      </c:pt>
                      <c:pt idx="931">
                        <c:v>9.7560000000000025E-3</c:v>
                      </c:pt>
                      <c:pt idx="932">
                        <c:v>9.7530000000000047E-3</c:v>
                      </c:pt>
                      <c:pt idx="933">
                        <c:v>9.7515000000000032E-3</c:v>
                      </c:pt>
                      <c:pt idx="934">
                        <c:v>9.750500000000004E-3</c:v>
                      </c:pt>
                      <c:pt idx="935">
                        <c:v>9.7385000000000024E-3</c:v>
                      </c:pt>
                      <c:pt idx="936">
                        <c:v>9.7385000000000041E-3</c:v>
                      </c:pt>
                      <c:pt idx="937">
                        <c:v>9.7445000000000032E-3</c:v>
                      </c:pt>
                      <c:pt idx="938">
                        <c:v>9.7385000000000006E-3</c:v>
                      </c:pt>
                      <c:pt idx="939">
                        <c:v>9.7345000000000018E-3</c:v>
                      </c:pt>
                      <c:pt idx="940">
                        <c:v>9.7365000000000021E-3</c:v>
                      </c:pt>
                      <c:pt idx="941">
                        <c:v>9.7340000000000031E-3</c:v>
                      </c:pt>
                      <c:pt idx="942">
                        <c:v>9.7240000000000017E-3</c:v>
                      </c:pt>
                      <c:pt idx="943">
                        <c:v>9.7300000000000025E-3</c:v>
                      </c:pt>
                      <c:pt idx="944">
                        <c:v>9.721500000000001E-3</c:v>
                      </c:pt>
                      <c:pt idx="945">
                        <c:v>9.7055000000000006E-3</c:v>
                      </c:pt>
                      <c:pt idx="946">
                        <c:v>9.693000000000002E-3</c:v>
                      </c:pt>
                      <c:pt idx="947">
                        <c:v>9.694000000000003E-3</c:v>
                      </c:pt>
                      <c:pt idx="948">
                        <c:v>9.6805000000000016E-3</c:v>
                      </c:pt>
                      <c:pt idx="949">
                        <c:v>9.666000000000001E-3</c:v>
                      </c:pt>
                      <c:pt idx="950">
                        <c:v>9.6645000000000012E-3</c:v>
                      </c:pt>
                      <c:pt idx="951">
                        <c:v>9.6655000000000005E-3</c:v>
                      </c:pt>
                      <c:pt idx="952">
                        <c:v>9.6594999999999997E-3</c:v>
                      </c:pt>
                      <c:pt idx="953">
                        <c:v>9.6545000000000034E-3</c:v>
                      </c:pt>
                      <c:pt idx="954">
                        <c:v>9.6390000000000017E-3</c:v>
                      </c:pt>
                      <c:pt idx="955">
                        <c:v>9.642000000000003E-3</c:v>
                      </c:pt>
                      <c:pt idx="956">
                        <c:v>9.6350000000000029E-3</c:v>
                      </c:pt>
                      <c:pt idx="957">
                        <c:v>9.6255000000000021E-3</c:v>
                      </c:pt>
                      <c:pt idx="958">
                        <c:v>9.6165000000000018E-3</c:v>
                      </c:pt>
                      <c:pt idx="959">
                        <c:v>9.5965000000000026E-3</c:v>
                      </c:pt>
                      <c:pt idx="960">
                        <c:v>9.5705000000000026E-3</c:v>
                      </c:pt>
                      <c:pt idx="961">
                        <c:v>9.5800000000000052E-3</c:v>
                      </c:pt>
                      <c:pt idx="962">
                        <c:v>9.4500000000000035E-3</c:v>
                      </c:pt>
                      <c:pt idx="963">
                        <c:v>9.4360000000000034E-3</c:v>
                      </c:pt>
                      <c:pt idx="964">
                        <c:v>9.3635000000000038E-3</c:v>
                      </c:pt>
                      <c:pt idx="965">
                        <c:v>9.3420000000000031E-3</c:v>
                      </c:pt>
                      <c:pt idx="966">
                        <c:v>9.3215000000000051E-3</c:v>
                      </c:pt>
                      <c:pt idx="967">
                        <c:v>9.3250000000000034E-3</c:v>
                      </c:pt>
                      <c:pt idx="968">
                        <c:v>9.3235000000000037E-3</c:v>
                      </c:pt>
                      <c:pt idx="969">
                        <c:v>9.2980000000000042E-3</c:v>
                      </c:pt>
                      <c:pt idx="970">
                        <c:v>9.2810000000000045E-3</c:v>
                      </c:pt>
                      <c:pt idx="971">
                        <c:v>9.2675000000000049E-3</c:v>
                      </c:pt>
                      <c:pt idx="972">
                        <c:v>9.253000000000006E-3</c:v>
                      </c:pt>
                      <c:pt idx="973">
                        <c:v>9.2450000000000067E-3</c:v>
                      </c:pt>
                      <c:pt idx="974">
                        <c:v>9.2395000000000064E-3</c:v>
                      </c:pt>
                      <c:pt idx="975">
                        <c:v>9.2250000000000058E-3</c:v>
                      </c:pt>
                      <c:pt idx="976">
                        <c:v>9.2205000000000047E-3</c:v>
                      </c:pt>
                      <c:pt idx="977">
                        <c:v>9.2165000000000025E-3</c:v>
                      </c:pt>
                      <c:pt idx="978">
                        <c:v>9.2090000000000036E-3</c:v>
                      </c:pt>
                      <c:pt idx="979">
                        <c:v>9.2130000000000042E-3</c:v>
                      </c:pt>
                      <c:pt idx="980">
                        <c:v>9.2275000000000048E-3</c:v>
                      </c:pt>
                      <c:pt idx="981">
                        <c:v>9.225000000000004E-3</c:v>
                      </c:pt>
                      <c:pt idx="982">
                        <c:v>9.2035000000000051E-3</c:v>
                      </c:pt>
                      <c:pt idx="983">
                        <c:v>9.1890000000000045E-3</c:v>
                      </c:pt>
                      <c:pt idx="984">
                        <c:v>9.1840000000000047E-3</c:v>
                      </c:pt>
                      <c:pt idx="985">
                        <c:v>9.1780000000000056E-3</c:v>
                      </c:pt>
                      <c:pt idx="986">
                        <c:v>9.1675000000000055E-3</c:v>
                      </c:pt>
                      <c:pt idx="987">
                        <c:v>9.163500000000005E-3</c:v>
                      </c:pt>
                      <c:pt idx="988">
                        <c:v>9.1640000000000037E-3</c:v>
                      </c:pt>
                      <c:pt idx="989">
                        <c:v>9.1570000000000037E-3</c:v>
                      </c:pt>
                      <c:pt idx="990">
                        <c:v>9.1470000000000041E-3</c:v>
                      </c:pt>
                      <c:pt idx="991">
                        <c:v>9.142000000000006E-3</c:v>
                      </c:pt>
                      <c:pt idx="992">
                        <c:v>9.1320000000000047E-3</c:v>
                      </c:pt>
                      <c:pt idx="993">
                        <c:v>9.1270000000000049E-3</c:v>
                      </c:pt>
                      <c:pt idx="994">
                        <c:v>9.113000000000003E-3</c:v>
                      </c:pt>
                      <c:pt idx="995">
                        <c:v>9.1100000000000052E-3</c:v>
                      </c:pt>
                      <c:pt idx="996">
                        <c:v>9.1030000000000052E-3</c:v>
                      </c:pt>
                      <c:pt idx="997">
                        <c:v>9.107000000000004E-3</c:v>
                      </c:pt>
                      <c:pt idx="998">
                        <c:v>9.1070000000000057E-3</c:v>
                      </c:pt>
                      <c:pt idx="999">
                        <c:v>9.1000000000000057E-3</c:v>
                      </c:pt>
                      <c:pt idx="1000">
                        <c:v>9.0945000000000036E-3</c:v>
                      </c:pt>
                      <c:pt idx="1001">
                        <c:v>9.0875000000000053E-3</c:v>
                      </c:pt>
                      <c:pt idx="1002">
                        <c:v>9.0860000000000055E-3</c:v>
                      </c:pt>
                      <c:pt idx="1003">
                        <c:v>9.0805000000000052E-3</c:v>
                      </c:pt>
                      <c:pt idx="1004">
                        <c:v>9.0790000000000037E-3</c:v>
                      </c:pt>
                      <c:pt idx="1005">
                        <c:v>9.0930000000000056E-3</c:v>
                      </c:pt>
                      <c:pt idx="1006">
                        <c:v>9.0900000000000061E-3</c:v>
                      </c:pt>
                      <c:pt idx="1007">
                        <c:v>9.0870000000000065E-3</c:v>
                      </c:pt>
                      <c:pt idx="1008">
                        <c:v>9.0860000000000055E-3</c:v>
                      </c:pt>
                      <c:pt idx="1009">
                        <c:v>9.0885000000000063E-3</c:v>
                      </c:pt>
                      <c:pt idx="1010">
                        <c:v>9.1165000000000065E-3</c:v>
                      </c:pt>
                      <c:pt idx="1011">
                        <c:v>9.117000000000007E-3</c:v>
                      </c:pt>
                      <c:pt idx="1012">
                        <c:v>9.1115000000000067E-3</c:v>
                      </c:pt>
                      <c:pt idx="1013">
                        <c:v>9.1190000000000073E-3</c:v>
                      </c:pt>
                      <c:pt idx="1014">
                        <c:v>9.136000000000007E-3</c:v>
                      </c:pt>
                      <c:pt idx="1015">
                        <c:v>9.1425000000000065E-3</c:v>
                      </c:pt>
                      <c:pt idx="1016">
                        <c:v>9.1390000000000065E-3</c:v>
                      </c:pt>
                      <c:pt idx="1017">
                        <c:v>9.136000000000007E-3</c:v>
                      </c:pt>
                      <c:pt idx="1018">
                        <c:v>9.1395000000000053E-3</c:v>
                      </c:pt>
                      <c:pt idx="1019">
                        <c:v>9.0290000000000058E-3</c:v>
                      </c:pt>
                      <c:pt idx="1020">
                        <c:v>9.027000000000009E-3</c:v>
                      </c:pt>
                      <c:pt idx="1021">
                        <c:v>9.0240000000000094E-3</c:v>
                      </c:pt>
                      <c:pt idx="1022">
                        <c:v>9.0075000000000086E-3</c:v>
                      </c:pt>
                      <c:pt idx="1023">
                        <c:v>9.0125000000000084E-3</c:v>
                      </c:pt>
                      <c:pt idx="1024">
                        <c:v>9.0585000000000075E-3</c:v>
                      </c:pt>
                      <c:pt idx="1025">
                        <c:v>9.062500000000008E-3</c:v>
                      </c:pt>
                      <c:pt idx="1026">
                        <c:v>9.052000000000008E-3</c:v>
                      </c:pt>
                      <c:pt idx="1027">
                        <c:v>9.0335000000000068E-3</c:v>
                      </c:pt>
                      <c:pt idx="1028">
                        <c:v>9.0220000000000074E-3</c:v>
                      </c:pt>
                      <c:pt idx="1029">
                        <c:v>9.0315000000000048E-3</c:v>
                      </c:pt>
                      <c:pt idx="1030">
                        <c:v>9.0360000000000058E-3</c:v>
                      </c:pt>
                      <c:pt idx="1031">
                        <c:v>9.025500000000004E-3</c:v>
                      </c:pt>
                      <c:pt idx="1032">
                        <c:v>9.0175000000000047E-3</c:v>
                      </c:pt>
                      <c:pt idx="1033">
                        <c:v>9.0020000000000048E-3</c:v>
                      </c:pt>
                      <c:pt idx="1034">
                        <c:v>8.9875000000000042E-3</c:v>
                      </c:pt>
                      <c:pt idx="1035">
                        <c:v>8.9780000000000033E-3</c:v>
                      </c:pt>
                      <c:pt idx="1036">
                        <c:v>8.969000000000003E-3</c:v>
                      </c:pt>
                      <c:pt idx="1037">
                        <c:v>8.9540000000000036E-3</c:v>
                      </c:pt>
                      <c:pt idx="1038">
                        <c:v>8.9595000000000039E-3</c:v>
                      </c:pt>
                      <c:pt idx="1039">
                        <c:v>8.9015000000000049E-3</c:v>
                      </c:pt>
                      <c:pt idx="1040">
                        <c:v>8.9030000000000047E-3</c:v>
                      </c:pt>
                      <c:pt idx="1041">
                        <c:v>8.9010000000000061E-3</c:v>
                      </c:pt>
                      <c:pt idx="1042">
                        <c:v>8.9015000000000049E-3</c:v>
                      </c:pt>
                      <c:pt idx="1043">
                        <c:v>8.9050000000000032E-3</c:v>
                      </c:pt>
                      <c:pt idx="1044">
                        <c:v>8.9085000000000032E-3</c:v>
                      </c:pt>
                      <c:pt idx="1045">
                        <c:v>8.9130000000000025E-3</c:v>
                      </c:pt>
                      <c:pt idx="1046">
                        <c:v>8.9120000000000033E-3</c:v>
                      </c:pt>
                      <c:pt idx="1047">
                        <c:v>8.9095000000000042E-3</c:v>
                      </c:pt>
                      <c:pt idx="1048">
                        <c:v>8.9105000000000035E-3</c:v>
                      </c:pt>
                      <c:pt idx="1049">
                        <c:v>8.9165000000000025E-3</c:v>
                      </c:pt>
                      <c:pt idx="1050">
                        <c:v>8.9210000000000018E-3</c:v>
                      </c:pt>
                      <c:pt idx="1051">
                        <c:v>8.9110000000000005E-3</c:v>
                      </c:pt>
                      <c:pt idx="1052">
                        <c:v>8.9125000000000003E-3</c:v>
                      </c:pt>
                      <c:pt idx="1053">
                        <c:v>8.9100000000000013E-3</c:v>
                      </c:pt>
                      <c:pt idx="1054">
                        <c:v>8.9065000000000012E-3</c:v>
                      </c:pt>
                      <c:pt idx="1055">
                        <c:v>8.9090000000000003E-3</c:v>
                      </c:pt>
                      <c:pt idx="1056">
                        <c:v>8.9175000000000001E-3</c:v>
                      </c:pt>
                      <c:pt idx="1057">
                        <c:v>8.9169999999999996E-3</c:v>
                      </c:pt>
                      <c:pt idx="1058">
                        <c:v>8.9099999999999995E-3</c:v>
                      </c:pt>
                      <c:pt idx="1059">
                        <c:v>8.9050000000000015E-3</c:v>
                      </c:pt>
                      <c:pt idx="1060">
                        <c:v>8.9025000000000024E-3</c:v>
                      </c:pt>
                      <c:pt idx="1061">
                        <c:v>8.9030000000000029E-3</c:v>
                      </c:pt>
                      <c:pt idx="1062">
                        <c:v>8.9065000000000047E-3</c:v>
                      </c:pt>
                      <c:pt idx="1063">
                        <c:v>8.912000000000005E-3</c:v>
                      </c:pt>
                      <c:pt idx="1064">
                        <c:v>8.9075000000000057E-3</c:v>
                      </c:pt>
                      <c:pt idx="1065">
                        <c:v>8.9060000000000025E-3</c:v>
                      </c:pt>
                      <c:pt idx="1066">
                        <c:v>8.9005000000000022E-3</c:v>
                      </c:pt>
                      <c:pt idx="1067">
                        <c:v>8.9020000000000002E-3</c:v>
                      </c:pt>
                      <c:pt idx="1068">
                        <c:v>8.9005000000000022E-3</c:v>
                      </c:pt>
                      <c:pt idx="1069">
                        <c:v>8.9105000000000018E-3</c:v>
                      </c:pt>
                      <c:pt idx="1070">
                        <c:v>8.9605000000000032E-3</c:v>
                      </c:pt>
                      <c:pt idx="1071">
                        <c:v>8.9620000000000012E-3</c:v>
                      </c:pt>
                      <c:pt idx="1072">
                        <c:v>8.9560000000000022E-3</c:v>
                      </c:pt>
                      <c:pt idx="1073">
                        <c:v>8.9435000000000035E-3</c:v>
                      </c:pt>
                      <c:pt idx="1074">
                        <c:v>8.9375000000000045E-3</c:v>
                      </c:pt>
                      <c:pt idx="1075">
                        <c:v>8.9305000000000027E-3</c:v>
                      </c:pt>
                      <c:pt idx="1076">
                        <c:v>8.9205000000000031E-3</c:v>
                      </c:pt>
                      <c:pt idx="1077">
                        <c:v>8.9080000000000027E-3</c:v>
                      </c:pt>
                      <c:pt idx="1078">
                        <c:v>8.9015000000000032E-3</c:v>
                      </c:pt>
                      <c:pt idx="1079">
                        <c:v>8.8910000000000031E-3</c:v>
                      </c:pt>
                      <c:pt idx="1080">
                        <c:v>8.8710000000000039E-3</c:v>
                      </c:pt>
                      <c:pt idx="1081">
                        <c:v>8.8600000000000033E-3</c:v>
                      </c:pt>
                      <c:pt idx="1082">
                        <c:v>8.855500000000004E-3</c:v>
                      </c:pt>
                      <c:pt idx="1083">
                        <c:v>8.8410000000000016E-3</c:v>
                      </c:pt>
                      <c:pt idx="1084">
                        <c:v>8.8260000000000022E-3</c:v>
                      </c:pt>
                      <c:pt idx="1085">
                        <c:v>8.8044999999999998E-3</c:v>
                      </c:pt>
                      <c:pt idx="1086">
                        <c:v>8.7925E-3</c:v>
                      </c:pt>
                      <c:pt idx="1087">
                        <c:v>8.7719999999999985E-3</c:v>
                      </c:pt>
                      <c:pt idx="1088">
                        <c:v>8.7549999999999989E-3</c:v>
                      </c:pt>
                      <c:pt idx="1089">
                        <c:v>8.7405E-3</c:v>
                      </c:pt>
                      <c:pt idx="1090">
                        <c:v>8.7314999999999979E-3</c:v>
                      </c:pt>
                      <c:pt idx="1091">
                        <c:v>8.7180000000000001E-3</c:v>
                      </c:pt>
                      <c:pt idx="1092">
                        <c:v>8.6969999999999999E-3</c:v>
                      </c:pt>
                      <c:pt idx="1093">
                        <c:v>8.7185000000000006E-3</c:v>
                      </c:pt>
                      <c:pt idx="1094">
                        <c:v>8.7199999999999986E-3</c:v>
                      </c:pt>
                      <c:pt idx="1095">
                        <c:v>8.7039999999999999E-3</c:v>
                      </c:pt>
                      <c:pt idx="1096">
                        <c:v>8.6940000000000003E-3</c:v>
                      </c:pt>
                      <c:pt idx="1097">
                        <c:v>8.6830000000000015E-3</c:v>
                      </c:pt>
                      <c:pt idx="1098">
                        <c:v>8.6674999999999999E-3</c:v>
                      </c:pt>
                      <c:pt idx="1099">
                        <c:v>8.6434999999999984E-3</c:v>
                      </c:pt>
                      <c:pt idx="1100">
                        <c:v>8.6229999999999987E-3</c:v>
                      </c:pt>
                      <c:pt idx="1101">
                        <c:v>8.6079999999999976E-3</c:v>
                      </c:pt>
                      <c:pt idx="1102">
                        <c:v>8.6024999999999973E-3</c:v>
                      </c:pt>
                      <c:pt idx="1103">
                        <c:v>8.5959999999999977E-3</c:v>
                      </c:pt>
                      <c:pt idx="1104">
                        <c:v>8.5829999999999986E-3</c:v>
                      </c:pt>
                      <c:pt idx="1105">
                        <c:v>8.5649999999999997E-3</c:v>
                      </c:pt>
                      <c:pt idx="1106">
                        <c:v>8.5699999999999978E-3</c:v>
                      </c:pt>
                      <c:pt idx="1107">
                        <c:v>8.5479999999999966E-3</c:v>
                      </c:pt>
                      <c:pt idx="1108">
                        <c:v>8.5374999999999982E-3</c:v>
                      </c:pt>
                      <c:pt idx="1109">
                        <c:v>8.5309999999999969E-3</c:v>
                      </c:pt>
                      <c:pt idx="1110">
                        <c:v>8.5324999999999984E-3</c:v>
                      </c:pt>
                      <c:pt idx="1111">
                        <c:v>8.4999999999999971E-3</c:v>
                      </c:pt>
                      <c:pt idx="1112">
                        <c:v>8.5024999999999979E-3</c:v>
                      </c:pt>
                      <c:pt idx="1113">
                        <c:v>8.4879999999999973E-3</c:v>
                      </c:pt>
                      <c:pt idx="1114">
                        <c:v>8.4819999999999982E-3</c:v>
                      </c:pt>
                      <c:pt idx="1115">
                        <c:v>8.4720000000000004E-3</c:v>
                      </c:pt>
                      <c:pt idx="1116">
                        <c:v>8.4665000000000001E-3</c:v>
                      </c:pt>
                      <c:pt idx="1117">
                        <c:v>8.463E-3</c:v>
                      </c:pt>
                      <c:pt idx="1118">
                        <c:v>8.4554999999999995E-3</c:v>
                      </c:pt>
                      <c:pt idx="1119">
                        <c:v>8.4880000000000008E-3</c:v>
                      </c:pt>
                      <c:pt idx="1120">
                        <c:v>8.4795000000000027E-3</c:v>
                      </c:pt>
                      <c:pt idx="1121">
                        <c:v>8.4700000000000018E-3</c:v>
                      </c:pt>
                      <c:pt idx="1122">
                        <c:v>8.4525000000000034E-3</c:v>
                      </c:pt>
                      <c:pt idx="1123">
                        <c:v>8.4145000000000018E-3</c:v>
                      </c:pt>
                      <c:pt idx="1124">
                        <c:v>8.3885000000000019E-3</c:v>
                      </c:pt>
                      <c:pt idx="1125">
                        <c:v>8.3805000000000025E-3</c:v>
                      </c:pt>
                      <c:pt idx="1126">
                        <c:v>8.3760000000000015E-3</c:v>
                      </c:pt>
                      <c:pt idx="1127">
                        <c:v>8.3595000000000023E-3</c:v>
                      </c:pt>
                      <c:pt idx="1128">
                        <c:v>8.3545000000000025E-3</c:v>
                      </c:pt>
                      <c:pt idx="1129">
                        <c:v>8.3495000000000028E-3</c:v>
                      </c:pt>
                      <c:pt idx="1130">
                        <c:v>8.3400000000000037E-3</c:v>
                      </c:pt>
                      <c:pt idx="1131">
                        <c:v>8.3225000000000035E-3</c:v>
                      </c:pt>
                      <c:pt idx="1132">
                        <c:v>8.3210000000000037E-3</c:v>
                      </c:pt>
                      <c:pt idx="1133">
                        <c:v>8.3110000000000041E-3</c:v>
                      </c:pt>
                      <c:pt idx="1134">
                        <c:v>8.3015000000000051E-3</c:v>
                      </c:pt>
                      <c:pt idx="1135">
                        <c:v>8.3070000000000054E-3</c:v>
                      </c:pt>
                      <c:pt idx="1136">
                        <c:v>8.297000000000004E-3</c:v>
                      </c:pt>
                      <c:pt idx="1137">
                        <c:v>8.2880000000000072E-3</c:v>
                      </c:pt>
                      <c:pt idx="1138">
                        <c:v>8.2780000000000041E-3</c:v>
                      </c:pt>
                      <c:pt idx="1139">
                        <c:v>8.2720000000000033E-3</c:v>
                      </c:pt>
                      <c:pt idx="1140">
                        <c:v>8.2575000000000027E-3</c:v>
                      </c:pt>
                      <c:pt idx="1141">
                        <c:v>8.2465000000000038E-3</c:v>
                      </c:pt>
                      <c:pt idx="1142">
                        <c:v>8.2475000000000031E-3</c:v>
                      </c:pt>
                      <c:pt idx="1143">
                        <c:v>8.236000000000002E-3</c:v>
                      </c:pt>
                      <c:pt idx="1144">
                        <c:v>8.2305000000000034E-3</c:v>
                      </c:pt>
                      <c:pt idx="1145">
                        <c:v>8.2400000000000025E-3</c:v>
                      </c:pt>
                      <c:pt idx="1146">
                        <c:v>8.2470000000000026E-3</c:v>
                      </c:pt>
                      <c:pt idx="1147">
                        <c:v>8.2340000000000017E-3</c:v>
                      </c:pt>
                      <c:pt idx="1148">
                        <c:v>8.2385000000000028E-3</c:v>
                      </c:pt>
                      <c:pt idx="1149">
                        <c:v>8.2450000000000041E-3</c:v>
                      </c:pt>
                      <c:pt idx="1150">
                        <c:v>8.2295000000000024E-3</c:v>
                      </c:pt>
                      <c:pt idx="1151">
                        <c:v>8.2170000000000038E-3</c:v>
                      </c:pt>
                      <c:pt idx="1152">
                        <c:v>8.2100000000000038E-3</c:v>
                      </c:pt>
                      <c:pt idx="1153">
                        <c:v>8.2055000000000027E-3</c:v>
                      </c:pt>
                      <c:pt idx="1154">
                        <c:v>8.1980000000000039E-3</c:v>
                      </c:pt>
                      <c:pt idx="1155">
                        <c:v>8.178000000000003E-3</c:v>
                      </c:pt>
                      <c:pt idx="1156">
                        <c:v>8.1670000000000041E-3</c:v>
                      </c:pt>
                      <c:pt idx="1157">
                        <c:v>8.1585000000000043E-3</c:v>
                      </c:pt>
                      <c:pt idx="1158">
                        <c:v>8.155500000000003E-3</c:v>
                      </c:pt>
                      <c:pt idx="1159">
                        <c:v>8.1465000000000027E-3</c:v>
                      </c:pt>
                      <c:pt idx="1160">
                        <c:v>8.1370000000000036E-3</c:v>
                      </c:pt>
                      <c:pt idx="1161">
                        <c:v>8.1290000000000025E-3</c:v>
                      </c:pt>
                      <c:pt idx="1162">
                        <c:v>8.2540000000000044E-3</c:v>
                      </c:pt>
                      <c:pt idx="1163">
                        <c:v>8.2345000000000022E-3</c:v>
                      </c:pt>
                      <c:pt idx="1164">
                        <c:v>8.2340000000000035E-3</c:v>
                      </c:pt>
                      <c:pt idx="1165">
                        <c:v>8.2740000000000036E-3</c:v>
                      </c:pt>
                      <c:pt idx="1166">
                        <c:v>8.2730000000000043E-3</c:v>
                      </c:pt>
                      <c:pt idx="1167">
                        <c:v>8.2620000000000037E-3</c:v>
                      </c:pt>
                      <c:pt idx="1168">
                        <c:v>8.2520000000000024E-3</c:v>
                      </c:pt>
                      <c:pt idx="1169">
                        <c:v>8.2460000000000016E-3</c:v>
                      </c:pt>
                      <c:pt idx="1170">
                        <c:v>8.2350000000000027E-3</c:v>
                      </c:pt>
                      <c:pt idx="1171">
                        <c:v>8.2260000000000041E-3</c:v>
                      </c:pt>
                      <c:pt idx="1172">
                        <c:v>8.2215000000000031E-3</c:v>
                      </c:pt>
                      <c:pt idx="1173">
                        <c:v>8.212000000000004E-3</c:v>
                      </c:pt>
                      <c:pt idx="1174">
                        <c:v>8.1975000000000034E-3</c:v>
                      </c:pt>
                      <c:pt idx="1175">
                        <c:v>8.1850000000000048E-3</c:v>
                      </c:pt>
                      <c:pt idx="1176">
                        <c:v>8.4555000000000029E-3</c:v>
                      </c:pt>
                      <c:pt idx="1177">
                        <c:v>8.4695000000000048E-3</c:v>
                      </c:pt>
                      <c:pt idx="1178">
                        <c:v>8.4475000000000036E-3</c:v>
                      </c:pt>
                      <c:pt idx="1179">
                        <c:v>8.4345000000000062E-3</c:v>
                      </c:pt>
                      <c:pt idx="1180">
                        <c:v>8.4165000000000056E-3</c:v>
                      </c:pt>
                      <c:pt idx="1181">
                        <c:v>8.4000000000000047E-3</c:v>
                      </c:pt>
                      <c:pt idx="1182">
                        <c:v>8.3935000000000051E-3</c:v>
                      </c:pt>
                      <c:pt idx="1183">
                        <c:v>8.3870000000000056E-3</c:v>
                      </c:pt>
                      <c:pt idx="1184">
                        <c:v>8.3800000000000055E-3</c:v>
                      </c:pt>
                      <c:pt idx="1185">
                        <c:v>8.3710000000000069E-3</c:v>
                      </c:pt>
                      <c:pt idx="1186">
                        <c:v>8.3605000000000068E-3</c:v>
                      </c:pt>
                      <c:pt idx="1187">
                        <c:v>8.348500000000007E-3</c:v>
                      </c:pt>
                      <c:pt idx="1188">
                        <c:v>8.3360000000000049E-3</c:v>
                      </c:pt>
                      <c:pt idx="1189">
                        <c:v>8.324000000000005E-3</c:v>
                      </c:pt>
                      <c:pt idx="1190">
                        <c:v>8.3140000000000054E-3</c:v>
                      </c:pt>
                      <c:pt idx="1191">
                        <c:v>8.297000000000004E-3</c:v>
                      </c:pt>
                      <c:pt idx="1192">
                        <c:v>8.2835000000000061E-3</c:v>
                      </c:pt>
                      <c:pt idx="1193">
                        <c:v>8.2665000000000065E-3</c:v>
                      </c:pt>
                      <c:pt idx="1194">
                        <c:v>8.2575000000000062E-3</c:v>
                      </c:pt>
                      <c:pt idx="1195">
                        <c:v>8.2405000000000048E-3</c:v>
                      </c:pt>
                      <c:pt idx="1196">
                        <c:v>8.2235000000000051E-3</c:v>
                      </c:pt>
                      <c:pt idx="1197">
                        <c:v>8.1980000000000039E-3</c:v>
                      </c:pt>
                      <c:pt idx="1198">
                        <c:v>8.1775000000000042E-3</c:v>
                      </c:pt>
                      <c:pt idx="1199">
                        <c:v>8.1650000000000021E-3</c:v>
                      </c:pt>
                      <c:pt idx="1200">
                        <c:v>8.1485000000000012E-3</c:v>
                      </c:pt>
                      <c:pt idx="1201">
                        <c:v>8.1285000000000038E-3</c:v>
                      </c:pt>
                      <c:pt idx="1202">
                        <c:v>8.1125000000000017E-3</c:v>
                      </c:pt>
                      <c:pt idx="1203">
                        <c:v>8.1000000000000013E-3</c:v>
                      </c:pt>
                      <c:pt idx="1204">
                        <c:v>8.0845000000000014E-3</c:v>
                      </c:pt>
                      <c:pt idx="1205">
                        <c:v>8.0590000000000019E-3</c:v>
                      </c:pt>
                      <c:pt idx="1206">
                        <c:v>8.0470000000000003E-3</c:v>
                      </c:pt>
                      <c:pt idx="1207">
                        <c:v>8.0305000000000029E-3</c:v>
                      </c:pt>
                      <c:pt idx="1208">
                        <c:v>7.9950000000000021E-3</c:v>
                      </c:pt>
                      <c:pt idx="1209">
                        <c:v>7.9780000000000007E-3</c:v>
                      </c:pt>
                      <c:pt idx="1210">
                        <c:v>7.9370000000000013E-3</c:v>
                      </c:pt>
                      <c:pt idx="1211">
                        <c:v>7.9150000000000002E-3</c:v>
                      </c:pt>
                      <c:pt idx="1212">
                        <c:v>7.9050000000000006E-3</c:v>
                      </c:pt>
                      <c:pt idx="1213">
                        <c:v>7.8820000000000019E-3</c:v>
                      </c:pt>
                      <c:pt idx="1214">
                        <c:v>7.8750000000000001E-3</c:v>
                      </c:pt>
                      <c:pt idx="1215">
                        <c:v>7.8505000000000016E-3</c:v>
                      </c:pt>
                      <c:pt idx="1216">
                        <c:v>7.8355000000000005E-3</c:v>
                      </c:pt>
                      <c:pt idx="1217">
                        <c:v>7.8244999999999981E-3</c:v>
                      </c:pt>
                      <c:pt idx="1218">
                        <c:v>7.8070000000000006E-3</c:v>
                      </c:pt>
                      <c:pt idx="1219">
                        <c:v>7.7920000000000038E-3</c:v>
                      </c:pt>
                      <c:pt idx="1220">
                        <c:v>7.8015000000000003E-3</c:v>
                      </c:pt>
                      <c:pt idx="1221">
                        <c:v>7.7739999999999997E-3</c:v>
                      </c:pt>
                      <c:pt idx="1222">
                        <c:v>7.7575000000000014E-3</c:v>
                      </c:pt>
                      <c:pt idx="1223">
                        <c:v>7.7384999999999989E-3</c:v>
                      </c:pt>
                      <c:pt idx="1224">
                        <c:v>7.6719999999999991E-3</c:v>
                      </c:pt>
                      <c:pt idx="1225">
                        <c:v>7.6534999999999988E-3</c:v>
                      </c:pt>
                      <c:pt idx="1226">
                        <c:v>7.6404999999999997E-3</c:v>
                      </c:pt>
                      <c:pt idx="1227">
                        <c:v>7.6359999999999987E-3</c:v>
                      </c:pt>
                      <c:pt idx="1228">
                        <c:v>7.6309999999999989E-3</c:v>
                      </c:pt>
                      <c:pt idx="1229">
                        <c:v>7.5959999999999995E-3</c:v>
                      </c:pt>
                      <c:pt idx="1230">
                        <c:v>7.5799999999999965E-3</c:v>
                      </c:pt>
                      <c:pt idx="1231">
                        <c:v>7.5669999999999973E-3</c:v>
                      </c:pt>
                      <c:pt idx="1232">
                        <c:v>7.5544999999999987E-3</c:v>
                      </c:pt>
                      <c:pt idx="1233">
                        <c:v>7.5454999999999993E-3</c:v>
                      </c:pt>
                      <c:pt idx="1234">
                        <c:v>7.530499999999999E-3</c:v>
                      </c:pt>
                      <c:pt idx="1235">
                        <c:v>7.5144999999999986E-3</c:v>
                      </c:pt>
                      <c:pt idx="1236">
                        <c:v>7.4944999999999986E-3</c:v>
                      </c:pt>
                      <c:pt idx="1237">
                        <c:v>7.4854999999999982E-3</c:v>
                      </c:pt>
                      <c:pt idx="1238">
                        <c:v>7.4714999999999972E-3</c:v>
                      </c:pt>
                      <c:pt idx="1239">
                        <c:v>7.506999999999998E-3</c:v>
                      </c:pt>
                      <c:pt idx="1240">
                        <c:v>7.485999999999997E-3</c:v>
                      </c:pt>
                      <c:pt idx="1241">
                        <c:v>7.4729999999999987E-3</c:v>
                      </c:pt>
                      <c:pt idx="1242">
                        <c:v>7.4614999999999994E-3</c:v>
                      </c:pt>
                      <c:pt idx="1243">
                        <c:v>7.4434999999999987E-3</c:v>
                      </c:pt>
                      <c:pt idx="1244">
                        <c:v>7.4244999999999979E-3</c:v>
                      </c:pt>
                      <c:pt idx="1245">
                        <c:v>7.4014999999999975E-3</c:v>
                      </c:pt>
                      <c:pt idx="1246">
                        <c:v>7.3914999999999979E-3</c:v>
                      </c:pt>
                      <c:pt idx="1247">
                        <c:v>7.3834999999999977E-3</c:v>
                      </c:pt>
                      <c:pt idx="1248">
                        <c:v>7.3704999999999986E-3</c:v>
                      </c:pt>
                      <c:pt idx="1249">
                        <c:v>7.3529999999999984E-3</c:v>
                      </c:pt>
                      <c:pt idx="1250">
                        <c:v>7.3349999999999978E-3</c:v>
                      </c:pt>
                      <c:pt idx="1251">
                        <c:v>7.316999999999998E-3</c:v>
                      </c:pt>
                      <c:pt idx="1252">
                        <c:v>7.2969999999999979E-3</c:v>
                      </c:pt>
                      <c:pt idx="1253">
                        <c:v>7.2809999999999975E-3</c:v>
                      </c:pt>
                      <c:pt idx="1254">
                        <c:v>7.2644999999999984E-3</c:v>
                      </c:pt>
                      <c:pt idx="1255">
                        <c:v>7.2504999999999983E-3</c:v>
                      </c:pt>
                      <c:pt idx="1256">
                        <c:v>7.2279999999999992E-3</c:v>
                      </c:pt>
                      <c:pt idx="1257">
                        <c:v>7.2099999999999994E-3</c:v>
                      </c:pt>
                      <c:pt idx="1258">
                        <c:v>7.1920000000000005E-3</c:v>
                      </c:pt>
                      <c:pt idx="1259">
                        <c:v>7.1940000000000007E-3</c:v>
                      </c:pt>
                      <c:pt idx="1260">
                        <c:v>7.1720000000000013E-3</c:v>
                      </c:pt>
                      <c:pt idx="1261">
                        <c:v>7.1520000000000021E-3</c:v>
                      </c:pt>
                      <c:pt idx="1262">
                        <c:v>7.1020000000000007E-3</c:v>
                      </c:pt>
                      <c:pt idx="1263">
                        <c:v>7.0845000000000023E-3</c:v>
                      </c:pt>
                      <c:pt idx="1264">
                        <c:v>7.0675000000000017E-3</c:v>
                      </c:pt>
                      <c:pt idx="1265">
                        <c:v>7.0495000000000019E-3</c:v>
                      </c:pt>
                      <c:pt idx="1266">
                        <c:v>7.0330000000000028E-3</c:v>
                      </c:pt>
                      <c:pt idx="1267">
                        <c:v>7.0150000000000039E-3</c:v>
                      </c:pt>
                      <c:pt idx="1268">
                        <c:v>6.9945000000000033E-3</c:v>
                      </c:pt>
                      <c:pt idx="1269">
                        <c:v>6.9755000000000043E-3</c:v>
                      </c:pt>
                      <c:pt idx="1270">
                        <c:v>6.9580000000000032E-3</c:v>
                      </c:pt>
                      <c:pt idx="1271">
                        <c:v>6.9400000000000052E-3</c:v>
                      </c:pt>
                      <c:pt idx="1272">
                        <c:v>6.9350000000000054E-3</c:v>
                      </c:pt>
                      <c:pt idx="1273">
                        <c:v>6.9280000000000045E-3</c:v>
                      </c:pt>
                      <c:pt idx="1274">
                        <c:v>6.9210000000000061E-3</c:v>
                      </c:pt>
                      <c:pt idx="1275">
                        <c:v>6.9130000000000051E-3</c:v>
                      </c:pt>
                      <c:pt idx="1276">
                        <c:v>6.9065000000000064E-3</c:v>
                      </c:pt>
                      <c:pt idx="1277">
                        <c:v>6.8960000000000046E-3</c:v>
                      </c:pt>
                      <c:pt idx="1278">
                        <c:v>6.8880000000000052E-3</c:v>
                      </c:pt>
                      <c:pt idx="1279">
                        <c:v>6.8770000000000055E-3</c:v>
                      </c:pt>
                      <c:pt idx="1280">
                        <c:v>6.8675000000000073E-3</c:v>
                      </c:pt>
                      <c:pt idx="1281">
                        <c:v>6.8585000000000061E-3</c:v>
                      </c:pt>
                      <c:pt idx="1282">
                        <c:v>6.8530000000000058E-3</c:v>
                      </c:pt>
                      <c:pt idx="1283">
                        <c:v>6.8480000000000077E-3</c:v>
                      </c:pt>
                      <c:pt idx="1284">
                        <c:v>6.8420000000000069E-3</c:v>
                      </c:pt>
                      <c:pt idx="1285">
                        <c:v>6.7425000000000089E-3</c:v>
                      </c:pt>
                      <c:pt idx="1286">
                        <c:v>6.7290000000000075E-3</c:v>
                      </c:pt>
                      <c:pt idx="1287">
                        <c:v>6.7290000000000075E-3</c:v>
                      </c:pt>
                      <c:pt idx="1288">
                        <c:v>6.7270000000000073E-3</c:v>
                      </c:pt>
                      <c:pt idx="1289">
                        <c:v>6.7195000000000085E-3</c:v>
                      </c:pt>
                      <c:pt idx="1290">
                        <c:v>6.7135000000000085E-3</c:v>
                      </c:pt>
                      <c:pt idx="1291">
                        <c:v>6.6990000000000096E-3</c:v>
                      </c:pt>
                      <c:pt idx="1292">
                        <c:v>6.6930000000000071E-3</c:v>
                      </c:pt>
                      <c:pt idx="1293">
                        <c:v>6.6505000000000071E-3</c:v>
                      </c:pt>
                      <c:pt idx="1294">
                        <c:v>6.6450000000000094E-3</c:v>
                      </c:pt>
                      <c:pt idx="1295">
                        <c:v>6.6380000000000085E-3</c:v>
                      </c:pt>
                      <c:pt idx="1296">
                        <c:v>6.6345000000000076E-3</c:v>
                      </c:pt>
                      <c:pt idx="1297">
                        <c:v>6.6300000000000074E-3</c:v>
                      </c:pt>
                      <c:pt idx="1298">
                        <c:v>6.6260000000000078E-3</c:v>
                      </c:pt>
                      <c:pt idx="1299">
                        <c:v>6.620000000000007E-3</c:v>
                      </c:pt>
                      <c:pt idx="1300">
                        <c:v>6.6145000000000067E-3</c:v>
                      </c:pt>
                      <c:pt idx="1301">
                        <c:v>6.6075000000000083E-3</c:v>
                      </c:pt>
                      <c:pt idx="1302">
                        <c:v>6.6105000000000087E-3</c:v>
                      </c:pt>
                      <c:pt idx="1303">
                        <c:v>6.5935000000000073E-3</c:v>
                      </c:pt>
                      <c:pt idx="1304">
                        <c:v>6.582000000000008E-3</c:v>
                      </c:pt>
                      <c:pt idx="1305">
                        <c:v>6.5695000000000085E-3</c:v>
                      </c:pt>
                      <c:pt idx="1306">
                        <c:v>6.5640000000000073E-3</c:v>
                      </c:pt>
                      <c:pt idx="1307">
                        <c:v>6.5485000000000083E-3</c:v>
                      </c:pt>
                      <c:pt idx="1308">
                        <c:v>6.5320000000000057E-3</c:v>
                      </c:pt>
                      <c:pt idx="1309">
                        <c:v>6.5135000000000063E-3</c:v>
                      </c:pt>
                      <c:pt idx="1310">
                        <c:v>6.5110000000000038E-3</c:v>
                      </c:pt>
                      <c:pt idx="1311">
                        <c:v>6.507000000000005E-3</c:v>
                      </c:pt>
                      <c:pt idx="1312">
                        <c:v>6.4930000000000066E-3</c:v>
                      </c:pt>
                      <c:pt idx="1313">
                        <c:v>6.4805000000000045E-3</c:v>
                      </c:pt>
                      <c:pt idx="1314">
                        <c:v>6.4640000000000045E-3</c:v>
                      </c:pt>
                      <c:pt idx="1315">
                        <c:v>6.4525000000000034E-3</c:v>
                      </c:pt>
                      <c:pt idx="1316">
                        <c:v>6.4410000000000049E-3</c:v>
                      </c:pt>
                      <c:pt idx="1317">
                        <c:v>6.4280000000000049E-3</c:v>
                      </c:pt>
                      <c:pt idx="1318">
                        <c:v>6.4090000000000024E-3</c:v>
                      </c:pt>
                      <c:pt idx="1319">
                        <c:v>6.3595000000000006E-3</c:v>
                      </c:pt>
                      <c:pt idx="1320">
                        <c:v>6.3555000000000018E-3</c:v>
                      </c:pt>
                      <c:pt idx="1321">
                        <c:v>6.347499999999999E-3</c:v>
                      </c:pt>
                      <c:pt idx="1322">
                        <c:v>6.3310000000000007E-3</c:v>
                      </c:pt>
                      <c:pt idx="1323">
                        <c:v>6.3134999999999997E-3</c:v>
                      </c:pt>
                      <c:pt idx="1324">
                        <c:v>6.2949999999999994E-3</c:v>
                      </c:pt>
                      <c:pt idx="1325">
                        <c:v>6.2744999999999988E-3</c:v>
                      </c:pt>
                      <c:pt idx="1326">
                        <c:v>6.2554999999999972E-3</c:v>
                      </c:pt>
                      <c:pt idx="1327">
                        <c:v>6.2384999999999967E-3</c:v>
                      </c:pt>
                      <c:pt idx="1328">
                        <c:v>6.2239999999999995E-3</c:v>
                      </c:pt>
                      <c:pt idx="1329">
                        <c:v>6.2079999999999991E-3</c:v>
                      </c:pt>
                      <c:pt idx="1330">
                        <c:v>6.1949999999999956E-3</c:v>
                      </c:pt>
                      <c:pt idx="1331">
                        <c:v>6.1894999999999954E-3</c:v>
                      </c:pt>
                      <c:pt idx="1332">
                        <c:v>6.1594999999999966E-3</c:v>
                      </c:pt>
                      <c:pt idx="1333">
                        <c:v>6.1409999999999972E-3</c:v>
                      </c:pt>
                      <c:pt idx="1334">
                        <c:v>6.125999999999996E-3</c:v>
                      </c:pt>
                      <c:pt idx="1335">
                        <c:v>6.1074999999999966E-3</c:v>
                      </c:pt>
                      <c:pt idx="1336">
                        <c:v>6.0914999999999945E-3</c:v>
                      </c:pt>
                      <c:pt idx="1337">
                        <c:v>6.0774999999999944E-3</c:v>
                      </c:pt>
                      <c:pt idx="1338">
                        <c:v>6.0734999999999964E-3</c:v>
                      </c:pt>
                      <c:pt idx="1339">
                        <c:v>6.0524999999999954E-3</c:v>
                      </c:pt>
                      <c:pt idx="1340">
                        <c:v>6.0514999999999961E-3</c:v>
                      </c:pt>
                      <c:pt idx="1341">
                        <c:v>6.0319999999999966E-3</c:v>
                      </c:pt>
                      <c:pt idx="1342">
                        <c:v>6.0109999999999964E-3</c:v>
                      </c:pt>
                      <c:pt idx="1343">
                        <c:v>5.9964999999999958E-3</c:v>
                      </c:pt>
                      <c:pt idx="1344">
                        <c:v>5.986499999999997E-3</c:v>
                      </c:pt>
                      <c:pt idx="1345">
                        <c:v>5.9649999999999955E-3</c:v>
                      </c:pt>
                      <c:pt idx="1346">
                        <c:v>5.9464999999999969E-3</c:v>
                      </c:pt>
                      <c:pt idx="1347">
                        <c:v>5.9324999999999951E-3</c:v>
                      </c:pt>
                      <c:pt idx="1348">
                        <c:v>5.9214999999999971E-3</c:v>
                      </c:pt>
                      <c:pt idx="1349">
                        <c:v>5.9044999999999957E-3</c:v>
                      </c:pt>
                      <c:pt idx="1350">
                        <c:v>5.8999999999999964E-3</c:v>
                      </c:pt>
                      <c:pt idx="1351">
                        <c:v>5.8919999999999953E-3</c:v>
                      </c:pt>
                      <c:pt idx="1352">
                        <c:v>5.8854999999999966E-3</c:v>
                      </c:pt>
                      <c:pt idx="1353">
                        <c:v>5.8804999999999977E-3</c:v>
                      </c:pt>
                      <c:pt idx="1354">
                        <c:v>5.8714999999999965E-3</c:v>
                      </c:pt>
                      <c:pt idx="1355">
                        <c:v>5.8739999999999973E-3</c:v>
                      </c:pt>
                      <c:pt idx="1356">
                        <c:v>5.8614999999999969E-3</c:v>
                      </c:pt>
                      <c:pt idx="1357">
                        <c:v>5.8549999999999991E-3</c:v>
                      </c:pt>
                      <c:pt idx="1358">
                        <c:v>5.8489999999999974E-3</c:v>
                      </c:pt>
                      <c:pt idx="1359">
                        <c:v>5.843499999999998E-3</c:v>
                      </c:pt>
                      <c:pt idx="1360">
                        <c:v>5.8379999999999977E-3</c:v>
                      </c:pt>
                      <c:pt idx="1361">
                        <c:v>5.8384999999999991E-3</c:v>
                      </c:pt>
                      <c:pt idx="1362">
                        <c:v>5.8239999999999984E-3</c:v>
                      </c:pt>
                      <c:pt idx="1363">
                        <c:v>5.8304999999999997E-3</c:v>
                      </c:pt>
                      <c:pt idx="1364">
                        <c:v>5.8244999999999989E-3</c:v>
                      </c:pt>
                      <c:pt idx="1365">
                        <c:v>5.7720000000000002E-3</c:v>
                      </c:pt>
                      <c:pt idx="1366">
                        <c:v>5.7479999999999996E-3</c:v>
                      </c:pt>
                      <c:pt idx="1367">
                        <c:v>5.745000000000001E-3</c:v>
                      </c:pt>
                      <c:pt idx="1368">
                        <c:v>5.7350000000000014E-3</c:v>
                      </c:pt>
                      <c:pt idx="1369">
                        <c:v>5.7300000000000016E-3</c:v>
                      </c:pt>
                      <c:pt idx="1370">
                        <c:v>5.7275E-3</c:v>
                      </c:pt>
                      <c:pt idx="1371">
                        <c:v>5.7214999999999992E-3</c:v>
                      </c:pt>
                      <c:pt idx="1372">
                        <c:v>5.7099999999999972E-3</c:v>
                      </c:pt>
                      <c:pt idx="1373">
                        <c:v>5.6989999999999975E-3</c:v>
                      </c:pt>
                      <c:pt idx="1374">
                        <c:v>5.6829999999999945E-3</c:v>
                      </c:pt>
                      <c:pt idx="1375">
                        <c:v>5.6684999999999956E-3</c:v>
                      </c:pt>
                      <c:pt idx="1376">
                        <c:v>5.3735000000000007E-3</c:v>
                      </c:pt>
                      <c:pt idx="1377">
                        <c:v>5.3360000000000005E-3</c:v>
                      </c:pt>
                      <c:pt idx="1378">
                        <c:v>5.3309999999999998E-3</c:v>
                      </c:pt>
                      <c:pt idx="1379">
                        <c:v>5.3135000000000014E-3</c:v>
                      </c:pt>
                      <c:pt idx="1380">
                        <c:v>5.307000000000001E-3</c:v>
                      </c:pt>
                      <c:pt idx="1381">
                        <c:v>5.2935000000000013E-3</c:v>
                      </c:pt>
                      <c:pt idx="1382">
                        <c:v>5.2840000000000005E-3</c:v>
                      </c:pt>
                      <c:pt idx="1383">
                        <c:v>5.2730000000000008E-3</c:v>
                      </c:pt>
                      <c:pt idx="1384">
                        <c:v>5.2620000000000011E-3</c:v>
                      </c:pt>
                      <c:pt idx="1385">
                        <c:v>5.2470000000000008E-3</c:v>
                      </c:pt>
                      <c:pt idx="1386">
                        <c:v>5.2495000000000007E-3</c:v>
                      </c:pt>
                      <c:pt idx="1387">
                        <c:v>5.2440000000000013E-3</c:v>
                      </c:pt>
                      <c:pt idx="1388">
                        <c:v>5.2380000000000005E-3</c:v>
                      </c:pt>
                      <c:pt idx="1389">
                        <c:v>5.2324999999999984E-3</c:v>
                      </c:pt>
                      <c:pt idx="1390">
                        <c:v>5.2214999999999987E-3</c:v>
                      </c:pt>
                      <c:pt idx="1391">
                        <c:v>5.2150000000000009E-3</c:v>
                      </c:pt>
                      <c:pt idx="1392">
                        <c:v>5.2059999999999997E-3</c:v>
                      </c:pt>
                      <c:pt idx="1393">
                        <c:v>5.2034999999999989E-3</c:v>
                      </c:pt>
                      <c:pt idx="1394">
                        <c:v>5.1965000000000006E-3</c:v>
                      </c:pt>
                      <c:pt idx="1395">
                        <c:v>5.1935000000000019E-3</c:v>
                      </c:pt>
                      <c:pt idx="1396">
                        <c:v>5.1860000000000005E-3</c:v>
                      </c:pt>
                      <c:pt idx="1397">
                        <c:v>5.1809999999999998E-3</c:v>
                      </c:pt>
                      <c:pt idx="1398">
                        <c:v>5.1710000000000011E-3</c:v>
                      </c:pt>
                      <c:pt idx="1399">
                        <c:v>5.1590000000000013E-3</c:v>
                      </c:pt>
                      <c:pt idx="1400">
                        <c:v>5.1505000000000014E-3</c:v>
                      </c:pt>
                      <c:pt idx="1401">
                        <c:v>5.1400000000000005E-3</c:v>
                      </c:pt>
                      <c:pt idx="1402">
                        <c:v>5.1315000000000006E-3</c:v>
                      </c:pt>
                      <c:pt idx="1403">
                        <c:v>5.1140000000000005E-3</c:v>
                      </c:pt>
                      <c:pt idx="1404">
                        <c:v>5.1029999999999999E-3</c:v>
                      </c:pt>
                      <c:pt idx="1405">
                        <c:v>5.0914999999999997E-3</c:v>
                      </c:pt>
                      <c:pt idx="1406">
                        <c:v>5.0754999999999993E-3</c:v>
                      </c:pt>
                      <c:pt idx="1407">
                        <c:v>5.0595000000000015E-3</c:v>
                      </c:pt>
                      <c:pt idx="1408">
                        <c:v>5.0670000000000012E-3</c:v>
                      </c:pt>
                      <c:pt idx="1409">
                        <c:v>5.0510000000000008E-3</c:v>
                      </c:pt>
                      <c:pt idx="1410">
                        <c:v>5.0325000000000022E-3</c:v>
                      </c:pt>
                      <c:pt idx="1411">
                        <c:v>5.0255000000000005E-3</c:v>
                      </c:pt>
                      <c:pt idx="1412">
                        <c:v>5.0125000000000005E-3</c:v>
                      </c:pt>
                      <c:pt idx="1413">
                        <c:v>4.9965000000000018E-3</c:v>
                      </c:pt>
                      <c:pt idx="1414">
                        <c:v>4.9720000000000016E-3</c:v>
                      </c:pt>
                      <c:pt idx="1415">
                        <c:v>4.9630000000000013E-3</c:v>
                      </c:pt>
                      <c:pt idx="1416">
                        <c:v>4.9480000000000001E-3</c:v>
                      </c:pt>
                      <c:pt idx="1417">
                        <c:v>4.9310000000000014E-3</c:v>
                      </c:pt>
                      <c:pt idx="1418">
                        <c:v>4.9025000000000006E-3</c:v>
                      </c:pt>
                      <c:pt idx="1419">
                        <c:v>4.8875000000000012E-3</c:v>
                      </c:pt>
                      <c:pt idx="1420">
                        <c:v>4.8540000000000007E-3</c:v>
                      </c:pt>
                      <c:pt idx="1421">
                        <c:v>4.8535000000000002E-3</c:v>
                      </c:pt>
                      <c:pt idx="1422">
                        <c:v>4.8514999999999999E-3</c:v>
                      </c:pt>
                      <c:pt idx="1423">
                        <c:v>4.8420000000000008E-3</c:v>
                      </c:pt>
                      <c:pt idx="1424">
                        <c:v>4.8290000000000008E-3</c:v>
                      </c:pt>
                      <c:pt idx="1425">
                        <c:v>4.8215000000000011E-3</c:v>
                      </c:pt>
                      <c:pt idx="1426">
                        <c:v>4.8145000000000011E-3</c:v>
                      </c:pt>
                      <c:pt idx="1427">
                        <c:v>4.8035000000000013E-3</c:v>
                      </c:pt>
                      <c:pt idx="1428">
                        <c:v>4.7955000000000012E-3</c:v>
                      </c:pt>
                      <c:pt idx="1429">
                        <c:v>4.787500000000001E-3</c:v>
                      </c:pt>
                      <c:pt idx="1430">
                        <c:v>4.7730000000000003E-3</c:v>
                      </c:pt>
                      <c:pt idx="1431">
                        <c:v>4.7629999999999999E-3</c:v>
                      </c:pt>
                      <c:pt idx="1432">
                        <c:v>4.7534999999999999E-3</c:v>
                      </c:pt>
                      <c:pt idx="1433">
                        <c:v>4.7415000000000001E-3</c:v>
                      </c:pt>
                      <c:pt idx="1434">
                        <c:v>4.7324999999999997E-3</c:v>
                      </c:pt>
                      <c:pt idx="1435">
                        <c:v>4.7264999999999998E-3</c:v>
                      </c:pt>
                      <c:pt idx="1436">
                        <c:v>4.7254999999999997E-3</c:v>
                      </c:pt>
                      <c:pt idx="1437">
                        <c:v>4.7134999999999989E-3</c:v>
                      </c:pt>
                      <c:pt idx="1438">
                        <c:v>4.705E-3</c:v>
                      </c:pt>
                      <c:pt idx="1439">
                        <c:v>4.6999999999999993E-3</c:v>
                      </c:pt>
                      <c:pt idx="1440">
                        <c:v>4.6940000000000003E-3</c:v>
                      </c:pt>
                      <c:pt idx="1441">
                        <c:v>4.6855000000000004E-3</c:v>
                      </c:pt>
                      <c:pt idx="1442">
                        <c:v>4.6780000000000007E-3</c:v>
                      </c:pt>
                      <c:pt idx="1443">
                        <c:v>4.6745000000000007E-3</c:v>
                      </c:pt>
                      <c:pt idx="1444">
                        <c:v>4.6715000000000003E-3</c:v>
                      </c:pt>
                      <c:pt idx="1445">
                        <c:v>4.668000000000002E-3</c:v>
                      </c:pt>
                      <c:pt idx="1446">
                        <c:v>4.6614999999999998E-3</c:v>
                      </c:pt>
                      <c:pt idx="1447">
                        <c:v>4.6480000000000002E-3</c:v>
                      </c:pt>
                      <c:pt idx="1448">
                        <c:v>4.6420000000000003E-3</c:v>
                      </c:pt>
                      <c:pt idx="1449">
                        <c:v>4.6300000000000004E-3</c:v>
                      </c:pt>
                      <c:pt idx="1450">
                        <c:v>4.6239999999999996E-3</c:v>
                      </c:pt>
                      <c:pt idx="1451">
                        <c:v>4.6220000000000002E-3</c:v>
                      </c:pt>
                      <c:pt idx="1452">
                        <c:v>4.622499999999999E-3</c:v>
                      </c:pt>
                      <c:pt idx="1453">
                        <c:v>4.6154999999999989E-3</c:v>
                      </c:pt>
                      <c:pt idx="1454">
                        <c:v>4.6144999999999997E-3</c:v>
                      </c:pt>
                      <c:pt idx="1455">
                        <c:v>4.6049999999999989E-3</c:v>
                      </c:pt>
                      <c:pt idx="1456">
                        <c:v>4.5999999999999982E-3</c:v>
                      </c:pt>
                      <c:pt idx="1457">
                        <c:v>4.591999999999998E-3</c:v>
                      </c:pt>
                      <c:pt idx="1458">
                        <c:v>4.5794999999999976E-3</c:v>
                      </c:pt>
                      <c:pt idx="1459">
                        <c:v>4.549499999999998E-3</c:v>
                      </c:pt>
                      <c:pt idx="1460">
                        <c:v>4.545999999999998E-3</c:v>
                      </c:pt>
                      <c:pt idx="1461">
                        <c:v>4.5454999999999975E-3</c:v>
                      </c:pt>
                      <c:pt idx="1462">
                        <c:v>4.5714999999999974E-3</c:v>
                      </c:pt>
                      <c:pt idx="1463">
                        <c:v>4.5674999999999986E-3</c:v>
                      </c:pt>
                      <c:pt idx="1464">
                        <c:v>4.5569999999999986E-3</c:v>
                      </c:pt>
                      <c:pt idx="1465">
                        <c:v>4.5499999999999994E-3</c:v>
                      </c:pt>
                      <c:pt idx="1466">
                        <c:v>4.5379999999999986E-3</c:v>
                      </c:pt>
                      <c:pt idx="1467">
                        <c:v>4.5369999999999985E-3</c:v>
                      </c:pt>
                      <c:pt idx="1468">
                        <c:v>4.5339999999999981E-3</c:v>
                      </c:pt>
                      <c:pt idx="1469">
                        <c:v>4.5169999999999984E-3</c:v>
                      </c:pt>
                      <c:pt idx="1470">
                        <c:v>4.5004999999999993E-3</c:v>
                      </c:pt>
                      <c:pt idx="1471">
                        <c:v>4.4859999999999995E-3</c:v>
                      </c:pt>
                      <c:pt idx="1472">
                        <c:v>4.4679999999999989E-3</c:v>
                      </c:pt>
                      <c:pt idx="1473">
                        <c:v>4.455999999999999E-3</c:v>
                      </c:pt>
                      <c:pt idx="1474">
                        <c:v>4.4449999999999984E-3</c:v>
                      </c:pt>
                      <c:pt idx="1475">
                        <c:v>4.4279999999999988E-3</c:v>
                      </c:pt>
                      <c:pt idx="1476">
                        <c:v>4.4144999999999983E-3</c:v>
                      </c:pt>
                      <c:pt idx="1477">
                        <c:v>4.4049999999999992E-3</c:v>
                      </c:pt>
                      <c:pt idx="1478">
                        <c:v>4.3919999999999983E-3</c:v>
                      </c:pt>
                      <c:pt idx="1479">
                        <c:v>4.382999999999998E-3</c:v>
                      </c:pt>
                      <c:pt idx="1480">
                        <c:v>4.3834999999999994E-3</c:v>
                      </c:pt>
                      <c:pt idx="1481">
                        <c:v>4.374499999999999E-3</c:v>
                      </c:pt>
                      <c:pt idx="1482">
                        <c:v>4.3634999999999993E-3</c:v>
                      </c:pt>
                      <c:pt idx="1483">
                        <c:v>4.3529999999999992E-3</c:v>
                      </c:pt>
                      <c:pt idx="1484">
                        <c:v>4.3459999999999992E-3</c:v>
                      </c:pt>
                      <c:pt idx="1485">
                        <c:v>4.426499999999999E-3</c:v>
                      </c:pt>
                      <c:pt idx="1486">
                        <c:v>4.4224999999999985E-3</c:v>
                      </c:pt>
                      <c:pt idx="1487">
                        <c:v>4.4074999999999982E-3</c:v>
                      </c:pt>
                      <c:pt idx="1488">
                        <c:v>4.3929999999999993E-3</c:v>
                      </c:pt>
                      <c:pt idx="1489">
                        <c:v>4.3859999999999984E-3</c:v>
                      </c:pt>
                      <c:pt idx="1490">
                        <c:v>4.3789999999999992E-3</c:v>
                      </c:pt>
                      <c:pt idx="1491">
                        <c:v>4.3724999999999997E-3</c:v>
                      </c:pt>
                      <c:pt idx="1492">
                        <c:v>4.3664999999999989E-3</c:v>
                      </c:pt>
                      <c:pt idx="1493">
                        <c:v>4.3579999999999999E-3</c:v>
                      </c:pt>
                      <c:pt idx="1494">
                        <c:v>4.3469999999999984E-3</c:v>
                      </c:pt>
                      <c:pt idx="1495">
                        <c:v>4.3359999999999987E-3</c:v>
                      </c:pt>
                      <c:pt idx="1496">
                        <c:v>4.3270000000000001E-3</c:v>
                      </c:pt>
                      <c:pt idx="1497">
                        <c:v>4.3184999999999994E-3</c:v>
                      </c:pt>
                      <c:pt idx="1498">
                        <c:v>4.3079999999999985E-3</c:v>
                      </c:pt>
                      <c:pt idx="1499">
                        <c:v>4.302499999999999E-3</c:v>
                      </c:pt>
                      <c:pt idx="1500">
                        <c:v>4.2929999999999991E-3</c:v>
                      </c:pt>
                      <c:pt idx="1501">
                        <c:v>4.288499999999998E-3</c:v>
                      </c:pt>
                      <c:pt idx="1502">
                        <c:v>4.2689999999999985E-3</c:v>
                      </c:pt>
                      <c:pt idx="1503">
                        <c:v>4.2644999999999983E-3</c:v>
                      </c:pt>
                      <c:pt idx="1504">
                        <c:v>4.2634999999999991E-3</c:v>
                      </c:pt>
                      <c:pt idx="1505">
                        <c:v>4.2529999999999981E-3</c:v>
                      </c:pt>
                      <c:pt idx="1506">
                        <c:v>4.2474999999999987E-3</c:v>
                      </c:pt>
                      <c:pt idx="1507">
                        <c:v>4.2439999999999986E-3</c:v>
                      </c:pt>
                      <c:pt idx="1508">
                        <c:v>4.246999999999999E-3</c:v>
                      </c:pt>
                      <c:pt idx="1509">
                        <c:v>4.2499999999999994E-3</c:v>
                      </c:pt>
                      <c:pt idx="1510">
                        <c:v>4.2504999999999991E-3</c:v>
                      </c:pt>
                      <c:pt idx="1511">
                        <c:v>4.2459999999999989E-3</c:v>
                      </c:pt>
                      <c:pt idx="1512">
                        <c:v>4.2439999999999995E-3</c:v>
                      </c:pt>
                      <c:pt idx="1513">
                        <c:v>4.2459999999999998E-3</c:v>
                      </c:pt>
                      <c:pt idx="1514">
                        <c:v>4.2494999999999998E-3</c:v>
                      </c:pt>
                      <c:pt idx="1515">
                        <c:v>4.2494999999999998E-3</c:v>
                      </c:pt>
                      <c:pt idx="1516">
                        <c:v>4.2445E-3</c:v>
                      </c:pt>
                      <c:pt idx="1517">
                        <c:v>4.2439999999999995E-3</c:v>
                      </c:pt>
                      <c:pt idx="1518">
                        <c:v>4.2434999999999999E-3</c:v>
                      </c:pt>
                      <c:pt idx="1519">
                        <c:v>4.2385000000000001E-3</c:v>
                      </c:pt>
                      <c:pt idx="1520">
                        <c:v>4.2374999999999991E-3</c:v>
                      </c:pt>
                      <c:pt idx="1521">
                        <c:v>4.2329999999999989E-3</c:v>
                      </c:pt>
                      <c:pt idx="1522">
                        <c:v>4.1844999999999999E-3</c:v>
                      </c:pt>
                      <c:pt idx="1523">
                        <c:v>4.1734999999999993E-3</c:v>
                      </c:pt>
                      <c:pt idx="1524">
                        <c:v>4.1684999999999995E-3</c:v>
                      </c:pt>
                      <c:pt idx="1525">
                        <c:v>4.1614999999999994E-3</c:v>
                      </c:pt>
                      <c:pt idx="1526">
                        <c:v>4.163E-3</c:v>
                      </c:pt>
                      <c:pt idx="1527">
                        <c:v>4.1589999999999986E-3</c:v>
                      </c:pt>
                      <c:pt idx="1528">
                        <c:v>4.1504999999999988E-3</c:v>
                      </c:pt>
                      <c:pt idx="1529">
                        <c:v>4.1484999999999985E-3</c:v>
                      </c:pt>
                      <c:pt idx="1530">
                        <c:v>4.1439999999999984E-3</c:v>
                      </c:pt>
                      <c:pt idx="1531">
                        <c:v>4.1284999999999994E-3</c:v>
                      </c:pt>
                      <c:pt idx="1532">
                        <c:v>4.1335E-3</c:v>
                      </c:pt>
                      <c:pt idx="1533">
                        <c:v>4.1314999999999989E-3</c:v>
                      </c:pt>
                      <c:pt idx="1534">
                        <c:v>4.1279999999999997E-3</c:v>
                      </c:pt>
                      <c:pt idx="1535">
                        <c:v>4.1215000000000002E-3</c:v>
                      </c:pt>
                      <c:pt idx="1536">
                        <c:v>4.1210000000000005E-3</c:v>
                      </c:pt>
                      <c:pt idx="1537">
                        <c:v>4.1155000000000011E-3</c:v>
                      </c:pt>
                      <c:pt idx="1538">
                        <c:v>4.1090000000000007E-3</c:v>
                      </c:pt>
                      <c:pt idx="1539">
                        <c:v>4.1060000000000011E-3</c:v>
                      </c:pt>
                      <c:pt idx="1540">
                        <c:v>4.0915000000000005E-3</c:v>
                      </c:pt>
                      <c:pt idx="1541">
                        <c:v>4.1019999999999997E-3</c:v>
                      </c:pt>
                      <c:pt idx="1542">
                        <c:v>4.0994999999999998E-3</c:v>
                      </c:pt>
                      <c:pt idx="1543">
                        <c:v>4.0985000000000006E-3</c:v>
                      </c:pt>
                      <c:pt idx="1544">
                        <c:v>4.0945000000000009E-3</c:v>
                      </c:pt>
                      <c:pt idx="1545">
                        <c:v>4.0605000000000007E-3</c:v>
                      </c:pt>
                      <c:pt idx="1546">
                        <c:v>4.0845000000000013E-3</c:v>
                      </c:pt>
                      <c:pt idx="1547">
                        <c:v>4.0890000000000015E-3</c:v>
                      </c:pt>
                      <c:pt idx="1548">
                        <c:v>4.0825000000000011E-3</c:v>
                      </c:pt>
                      <c:pt idx="1549">
                        <c:v>4.0820000000000006E-3</c:v>
                      </c:pt>
                      <c:pt idx="1550">
                        <c:v>4.0735000000000016E-3</c:v>
                      </c:pt>
                      <c:pt idx="1551">
                        <c:v>4.0665000000000015E-3</c:v>
                      </c:pt>
                      <c:pt idx="1552">
                        <c:v>4.0600000000000011E-3</c:v>
                      </c:pt>
                      <c:pt idx="1553">
                        <c:v>4.0509999999999999E-3</c:v>
                      </c:pt>
                      <c:pt idx="1554">
                        <c:v>4.0485E-3</c:v>
                      </c:pt>
                      <c:pt idx="1555">
                        <c:v>4.0395000000000006E-3</c:v>
                      </c:pt>
                      <c:pt idx="1556">
                        <c:v>4.0440000000000007E-3</c:v>
                      </c:pt>
                      <c:pt idx="1557">
                        <c:v>4.0379999999999999E-3</c:v>
                      </c:pt>
                      <c:pt idx="1558">
                        <c:v>4.0310000000000007E-3</c:v>
                      </c:pt>
                      <c:pt idx="1559">
                        <c:v>4.0285E-3</c:v>
                      </c:pt>
                      <c:pt idx="1560">
                        <c:v>4.0200000000000001E-3</c:v>
                      </c:pt>
                      <c:pt idx="1561">
                        <c:v>4.0154999999999991E-3</c:v>
                      </c:pt>
                      <c:pt idx="1562">
                        <c:v>4.0049999999999999E-3</c:v>
                      </c:pt>
                      <c:pt idx="1563">
                        <c:v>3.9929999999999992E-3</c:v>
                      </c:pt>
                      <c:pt idx="1564">
                        <c:v>3.9870000000000001E-3</c:v>
                      </c:pt>
                      <c:pt idx="1565">
                        <c:v>3.9780000000000006E-3</c:v>
                      </c:pt>
                      <c:pt idx="1566">
                        <c:v>3.9789999999999999E-3</c:v>
                      </c:pt>
                      <c:pt idx="1567">
                        <c:v>3.9689999999999994E-3</c:v>
                      </c:pt>
                      <c:pt idx="1568">
                        <c:v>3.958999999999999E-3</c:v>
                      </c:pt>
                      <c:pt idx="1569">
                        <c:v>3.9529999999999999E-3</c:v>
                      </c:pt>
                      <c:pt idx="1570">
                        <c:v>3.9445000000000001E-3</c:v>
                      </c:pt>
                      <c:pt idx="1571">
                        <c:v>3.9410000000000009E-3</c:v>
                      </c:pt>
                      <c:pt idx="1572">
                        <c:v>3.9389999999999998E-3</c:v>
                      </c:pt>
                      <c:pt idx="1573">
                        <c:v>3.9360000000000003E-3</c:v>
                      </c:pt>
                      <c:pt idx="1574">
                        <c:v>3.9395000000000012E-3</c:v>
                      </c:pt>
                      <c:pt idx="1575">
                        <c:v>3.9459999999999999E-3</c:v>
                      </c:pt>
                      <c:pt idx="1576">
                        <c:v>3.9460000000000016E-3</c:v>
                      </c:pt>
                      <c:pt idx="1577">
                        <c:v>3.9450000000000015E-3</c:v>
                      </c:pt>
                      <c:pt idx="1578">
                        <c:v>3.9425000000000016E-3</c:v>
                      </c:pt>
                      <c:pt idx="1579">
                        <c:v>3.9425000000000016E-3</c:v>
                      </c:pt>
                      <c:pt idx="1580">
                        <c:v>3.9415000000000014E-3</c:v>
                      </c:pt>
                      <c:pt idx="1581">
                        <c:v>3.938500000000001E-3</c:v>
                      </c:pt>
                      <c:pt idx="1582">
                        <c:v>3.9400000000000017E-3</c:v>
                      </c:pt>
                      <c:pt idx="1583">
                        <c:v>3.9340000000000017E-3</c:v>
                      </c:pt>
                      <c:pt idx="1584">
                        <c:v>3.9305000000000017E-3</c:v>
                      </c:pt>
                      <c:pt idx="1585">
                        <c:v>3.9235000000000016E-3</c:v>
                      </c:pt>
                      <c:pt idx="1586">
                        <c:v>3.9050000000000018E-3</c:v>
                      </c:pt>
                      <c:pt idx="1587">
                        <c:v>3.8975000000000008E-3</c:v>
                      </c:pt>
                      <c:pt idx="1588">
                        <c:v>3.8800000000000011E-3</c:v>
                      </c:pt>
                      <c:pt idx="1589">
                        <c:v>3.8970000000000016E-3</c:v>
                      </c:pt>
                      <c:pt idx="1590">
                        <c:v>3.8835000000000015E-3</c:v>
                      </c:pt>
                      <c:pt idx="1591">
                        <c:v>3.8750000000000008E-3</c:v>
                      </c:pt>
                      <c:pt idx="1592">
                        <c:v>3.8645000000000007E-3</c:v>
                      </c:pt>
                      <c:pt idx="1593">
                        <c:v>3.8485000000000012E-3</c:v>
                      </c:pt>
                      <c:pt idx="1594">
                        <c:v>3.8425000000000013E-3</c:v>
                      </c:pt>
                      <c:pt idx="1595">
                        <c:v>3.827000000000001E-3</c:v>
                      </c:pt>
                      <c:pt idx="1596">
                        <c:v>3.8200000000000022E-3</c:v>
                      </c:pt>
                      <c:pt idx="1597">
                        <c:v>3.8125000000000025E-3</c:v>
                      </c:pt>
                      <c:pt idx="1598">
                        <c:v>3.8030000000000026E-3</c:v>
                      </c:pt>
                      <c:pt idx="1599">
                        <c:v>3.7875000000000027E-3</c:v>
                      </c:pt>
                      <c:pt idx="1600">
                        <c:v>3.7915000000000028E-3</c:v>
                      </c:pt>
                      <c:pt idx="1601">
                        <c:v>3.7920000000000024E-3</c:v>
                      </c:pt>
                      <c:pt idx="1602">
                        <c:v>3.782500000000002E-3</c:v>
                      </c:pt>
                      <c:pt idx="1603">
                        <c:v>3.7815000000000019E-3</c:v>
                      </c:pt>
                      <c:pt idx="1604">
                        <c:v>3.7690000000000024E-3</c:v>
                      </c:pt>
                      <c:pt idx="1605">
                        <c:v>3.7620000000000028E-3</c:v>
                      </c:pt>
                      <c:pt idx="1606">
                        <c:v>3.7595000000000024E-3</c:v>
                      </c:pt>
                      <c:pt idx="1607">
                        <c:v>3.7490000000000023E-3</c:v>
                      </c:pt>
                      <c:pt idx="1608">
                        <c:v>3.7420000000000027E-3</c:v>
                      </c:pt>
                      <c:pt idx="1609">
                        <c:v>3.7405000000000021E-3</c:v>
                      </c:pt>
                      <c:pt idx="1610">
                        <c:v>3.733500000000002E-3</c:v>
                      </c:pt>
                      <c:pt idx="1611">
                        <c:v>3.7420000000000018E-3</c:v>
                      </c:pt>
                      <c:pt idx="1612">
                        <c:v>3.727000000000002E-3</c:v>
                      </c:pt>
                      <c:pt idx="1613">
                        <c:v>3.7245000000000017E-3</c:v>
                      </c:pt>
                      <c:pt idx="1614">
                        <c:v>3.729500000000001E-3</c:v>
                      </c:pt>
                      <c:pt idx="1615">
                        <c:v>3.7285000000000022E-3</c:v>
                      </c:pt>
                      <c:pt idx="1616">
                        <c:v>3.7270000000000007E-3</c:v>
                      </c:pt>
                      <c:pt idx="1617">
                        <c:v>3.7230000000000006E-3</c:v>
                      </c:pt>
                      <c:pt idx="1618">
                        <c:v>3.7335000000000007E-3</c:v>
                      </c:pt>
                      <c:pt idx="1619">
                        <c:v>3.7305000000000012E-3</c:v>
                      </c:pt>
                      <c:pt idx="1620">
                        <c:v>3.7265000000000015E-3</c:v>
                      </c:pt>
                      <c:pt idx="1621">
                        <c:v>3.7185000000000013E-3</c:v>
                      </c:pt>
                      <c:pt idx="1622">
                        <c:v>3.7130000000000019E-3</c:v>
                      </c:pt>
                      <c:pt idx="1623">
                        <c:v>3.7040000000000011E-3</c:v>
                      </c:pt>
                      <c:pt idx="1624">
                        <c:v>3.6985000000000017E-3</c:v>
                      </c:pt>
                      <c:pt idx="1625">
                        <c:v>3.6950000000000021E-3</c:v>
                      </c:pt>
                      <c:pt idx="1626">
                        <c:v>3.6870000000000015E-3</c:v>
                      </c:pt>
                      <c:pt idx="1627">
                        <c:v>3.6840000000000015E-3</c:v>
                      </c:pt>
                      <c:pt idx="1628">
                        <c:v>3.6745000000000015E-3</c:v>
                      </c:pt>
                      <c:pt idx="1629">
                        <c:v>3.6745000000000029E-3</c:v>
                      </c:pt>
                      <c:pt idx="1630">
                        <c:v>3.6705000000000015E-3</c:v>
                      </c:pt>
                      <c:pt idx="1631">
                        <c:v>3.6610000000000028E-3</c:v>
                      </c:pt>
                      <c:pt idx="1632">
                        <c:v>3.6560000000000026E-3</c:v>
                      </c:pt>
                      <c:pt idx="1633">
                        <c:v>3.6620000000000012E-3</c:v>
                      </c:pt>
                      <c:pt idx="1634">
                        <c:v>3.6625000000000026E-3</c:v>
                      </c:pt>
                      <c:pt idx="1635">
                        <c:v>3.6585000000000016E-3</c:v>
                      </c:pt>
                      <c:pt idx="1636">
                        <c:v>3.6485000000000024E-3</c:v>
                      </c:pt>
                      <c:pt idx="1637">
                        <c:v>3.651500000000002E-3</c:v>
                      </c:pt>
                      <c:pt idx="1638">
                        <c:v>3.675000000000002E-3</c:v>
                      </c:pt>
                      <c:pt idx="1639">
                        <c:v>3.6615000000000024E-3</c:v>
                      </c:pt>
                      <c:pt idx="1640">
                        <c:v>3.658000000000002E-3</c:v>
                      </c:pt>
                      <c:pt idx="1641">
                        <c:v>3.6645000000000011E-3</c:v>
                      </c:pt>
                      <c:pt idx="1642">
                        <c:v>3.6630000000000013E-3</c:v>
                      </c:pt>
                      <c:pt idx="1643">
                        <c:v>3.6595000000000013E-3</c:v>
                      </c:pt>
                      <c:pt idx="1644">
                        <c:v>3.6535000000000014E-3</c:v>
                      </c:pt>
                      <c:pt idx="1645">
                        <c:v>3.6555000000000008E-3</c:v>
                      </c:pt>
                      <c:pt idx="1646">
                        <c:v>3.6555000000000008E-3</c:v>
                      </c:pt>
                      <c:pt idx="1647">
                        <c:v>3.6470000000000001E-3</c:v>
                      </c:pt>
                      <c:pt idx="1648">
                        <c:v>3.6445000000000006E-3</c:v>
                      </c:pt>
                      <c:pt idx="1649">
                        <c:v>3.6470000000000009E-3</c:v>
                      </c:pt>
                      <c:pt idx="1650">
                        <c:v>3.6485000000000007E-3</c:v>
                      </c:pt>
                      <c:pt idx="1651">
                        <c:v>3.6460000000000008E-3</c:v>
                      </c:pt>
                      <c:pt idx="1652">
                        <c:v>3.6410000000000001E-3</c:v>
                      </c:pt>
                      <c:pt idx="1653">
                        <c:v>3.6380000000000006E-3</c:v>
                      </c:pt>
                      <c:pt idx="1654">
                        <c:v>3.6345000000000001E-3</c:v>
                      </c:pt>
                      <c:pt idx="1655">
                        <c:v>3.6315000000000002E-3</c:v>
                      </c:pt>
                      <c:pt idx="1656">
                        <c:v>3.6305000000000005E-3</c:v>
                      </c:pt>
                      <c:pt idx="1657">
                        <c:v>3.6295000000000003E-3</c:v>
                      </c:pt>
                      <c:pt idx="1658">
                        <c:v>3.6320000000000002E-3</c:v>
                      </c:pt>
                      <c:pt idx="1659">
                        <c:v>3.6305000000000005E-3</c:v>
                      </c:pt>
                      <c:pt idx="1660">
                        <c:v>3.6270000000000009E-3</c:v>
                      </c:pt>
                      <c:pt idx="1661">
                        <c:v>3.6170000000000004E-3</c:v>
                      </c:pt>
                      <c:pt idx="1662">
                        <c:v>3.6100000000000004E-3</c:v>
                      </c:pt>
                      <c:pt idx="1663">
                        <c:v>3.5995000000000011E-3</c:v>
                      </c:pt>
                      <c:pt idx="1664">
                        <c:v>3.6000000000000008E-3</c:v>
                      </c:pt>
                      <c:pt idx="1665">
                        <c:v>3.5979999999999996E-3</c:v>
                      </c:pt>
                      <c:pt idx="1666">
                        <c:v>3.5950000000000005E-3</c:v>
                      </c:pt>
                      <c:pt idx="1667">
                        <c:v>3.5870000000000003E-3</c:v>
                      </c:pt>
                      <c:pt idx="1668">
                        <c:v>3.5789999999999993E-3</c:v>
                      </c:pt>
                      <c:pt idx="1669">
                        <c:v>3.5819999999999997E-3</c:v>
                      </c:pt>
                      <c:pt idx="1670">
                        <c:v>3.5859999999999998E-3</c:v>
                      </c:pt>
                      <c:pt idx="1671">
                        <c:v>3.5875E-3</c:v>
                      </c:pt>
                      <c:pt idx="1672">
                        <c:v>3.5934999999999999E-3</c:v>
                      </c:pt>
                      <c:pt idx="1673">
                        <c:v>3.5914999999999996E-3</c:v>
                      </c:pt>
                      <c:pt idx="1674">
                        <c:v>3.5909999999999996E-3</c:v>
                      </c:pt>
                      <c:pt idx="1675">
                        <c:v>3.5945E-3</c:v>
                      </c:pt>
                      <c:pt idx="1676">
                        <c:v>3.5934999999999995E-3</c:v>
                      </c:pt>
                      <c:pt idx="1677">
                        <c:v>3.5965000000000003E-3</c:v>
                      </c:pt>
                      <c:pt idx="1678">
                        <c:v>3.5969999999999995E-3</c:v>
                      </c:pt>
                      <c:pt idx="1679">
                        <c:v>3.5949999999999992E-3</c:v>
                      </c:pt>
                      <c:pt idx="1680">
                        <c:v>3.5919999999999993E-3</c:v>
                      </c:pt>
                      <c:pt idx="1681">
                        <c:v>3.5914999999999988E-3</c:v>
                      </c:pt>
                      <c:pt idx="1682">
                        <c:v>3.5529999999999984E-3</c:v>
                      </c:pt>
                      <c:pt idx="1683">
                        <c:v>3.5549999999999983E-3</c:v>
                      </c:pt>
                      <c:pt idx="1684">
                        <c:v>3.5474999999999977E-3</c:v>
                      </c:pt>
                      <c:pt idx="1685">
                        <c:v>3.5454999999999987E-3</c:v>
                      </c:pt>
                      <c:pt idx="1686">
                        <c:v>3.5404999999999985E-3</c:v>
                      </c:pt>
                      <c:pt idx="1687">
                        <c:v>3.5379999999999982E-3</c:v>
                      </c:pt>
                      <c:pt idx="1688">
                        <c:v>3.5334999999999984E-3</c:v>
                      </c:pt>
                      <c:pt idx="1689">
                        <c:v>3.5239999999999981E-3</c:v>
                      </c:pt>
                      <c:pt idx="1690">
                        <c:v>3.5189999999999983E-3</c:v>
                      </c:pt>
                      <c:pt idx="1691">
                        <c:v>3.5129999999999988E-3</c:v>
                      </c:pt>
                      <c:pt idx="1692">
                        <c:v>3.5029999999999979E-3</c:v>
                      </c:pt>
                      <c:pt idx="1693">
                        <c:v>3.4964999999999979E-3</c:v>
                      </c:pt>
                      <c:pt idx="1694">
                        <c:v>3.4919999999999986E-3</c:v>
                      </c:pt>
                      <c:pt idx="1695">
                        <c:v>3.4854999999999968E-3</c:v>
                      </c:pt>
                      <c:pt idx="1696">
                        <c:v>3.4804999999999971E-3</c:v>
                      </c:pt>
                      <c:pt idx="1697">
                        <c:v>3.4754999999999968E-3</c:v>
                      </c:pt>
                      <c:pt idx="1698">
                        <c:v>3.4684999999999968E-3</c:v>
                      </c:pt>
                      <c:pt idx="1699">
                        <c:v>3.4589999999999972E-3</c:v>
                      </c:pt>
                      <c:pt idx="1700">
                        <c:v>3.450999999999997E-3</c:v>
                      </c:pt>
                      <c:pt idx="1701">
                        <c:v>3.4434999999999969E-3</c:v>
                      </c:pt>
                      <c:pt idx="1702">
                        <c:v>3.3914999999999974E-3</c:v>
                      </c:pt>
                      <c:pt idx="1703">
                        <c:v>3.3889999999999979E-3</c:v>
                      </c:pt>
                      <c:pt idx="1704">
                        <c:v>3.3719999999999983E-3</c:v>
                      </c:pt>
                      <c:pt idx="1705">
                        <c:v>3.3709999999999977E-3</c:v>
                      </c:pt>
                      <c:pt idx="1706">
                        <c:v>3.3569999999999984E-3</c:v>
                      </c:pt>
                      <c:pt idx="1707">
                        <c:v>3.3514999999999973E-3</c:v>
                      </c:pt>
                      <c:pt idx="1708">
                        <c:v>3.3384999999999977E-3</c:v>
                      </c:pt>
                      <c:pt idx="1709">
                        <c:v>3.3259999999999978E-3</c:v>
                      </c:pt>
                      <c:pt idx="1710">
                        <c:v>3.3269999999999984E-3</c:v>
                      </c:pt>
                      <c:pt idx="1711">
                        <c:v>3.3194999999999987E-3</c:v>
                      </c:pt>
                      <c:pt idx="1712">
                        <c:v>3.3089999999999977E-3</c:v>
                      </c:pt>
                      <c:pt idx="1713">
                        <c:v>3.2954999999999981E-3</c:v>
                      </c:pt>
                      <c:pt idx="1714">
                        <c:v>3.2849999999999976E-3</c:v>
                      </c:pt>
                      <c:pt idx="1715">
                        <c:v>3.2724999999999976E-3</c:v>
                      </c:pt>
                      <c:pt idx="1716">
                        <c:v>3.2639999999999974E-3</c:v>
                      </c:pt>
                      <c:pt idx="1717">
                        <c:v>3.2509999999999978E-3</c:v>
                      </c:pt>
                      <c:pt idx="1718">
                        <c:v>3.2429999999999981E-3</c:v>
                      </c:pt>
                      <c:pt idx="1719">
                        <c:v>3.2359999999999976E-3</c:v>
                      </c:pt>
                      <c:pt idx="1720">
                        <c:v>3.2274999999999977E-3</c:v>
                      </c:pt>
                      <c:pt idx="1721">
                        <c:v>3.2194999999999975E-3</c:v>
                      </c:pt>
                      <c:pt idx="1722">
                        <c:v>3.2564999999999977E-3</c:v>
                      </c:pt>
                      <c:pt idx="1723">
                        <c:v>3.2584999999999979E-3</c:v>
                      </c:pt>
                      <c:pt idx="1724">
                        <c:v>3.2534999999999977E-3</c:v>
                      </c:pt>
                      <c:pt idx="1725">
                        <c:v>3.2489999999999975E-3</c:v>
                      </c:pt>
                      <c:pt idx="1726">
                        <c:v>3.2379999999999965E-3</c:v>
                      </c:pt>
                      <c:pt idx="1727">
                        <c:v>3.2349999999999974E-3</c:v>
                      </c:pt>
                      <c:pt idx="1728">
                        <c:v>3.2279999999999982E-3</c:v>
                      </c:pt>
                      <c:pt idx="1729">
                        <c:v>3.2194999999999984E-3</c:v>
                      </c:pt>
                      <c:pt idx="1730">
                        <c:v>3.2139999999999985E-3</c:v>
                      </c:pt>
                      <c:pt idx="1731">
                        <c:v>3.2154999999999983E-3</c:v>
                      </c:pt>
                      <c:pt idx="1732">
                        <c:v>3.2094999999999997E-3</c:v>
                      </c:pt>
                      <c:pt idx="1733">
                        <c:v>3.1984999999999995E-3</c:v>
                      </c:pt>
                      <c:pt idx="1734">
                        <c:v>3.1919999999999991E-3</c:v>
                      </c:pt>
                      <c:pt idx="1735">
                        <c:v>3.184499999999999E-3</c:v>
                      </c:pt>
                      <c:pt idx="1736">
                        <c:v>3.174999999999999E-3</c:v>
                      </c:pt>
                      <c:pt idx="1737">
                        <c:v>3.1689999999999991E-3</c:v>
                      </c:pt>
                      <c:pt idx="1738">
                        <c:v>3.1575000000000002E-3</c:v>
                      </c:pt>
                      <c:pt idx="1739">
                        <c:v>3.150500000000001E-3</c:v>
                      </c:pt>
                      <c:pt idx="1740">
                        <c:v>3.1450000000000011E-3</c:v>
                      </c:pt>
                      <c:pt idx="1741">
                        <c:v>3.1330000000000008E-3</c:v>
                      </c:pt>
                      <c:pt idx="1742">
                        <c:v>3.1365000000000004E-3</c:v>
                      </c:pt>
                      <c:pt idx="1743">
                        <c:v>3.125000000000001E-3</c:v>
                      </c:pt>
                      <c:pt idx="1744">
                        <c:v>3.1185000000000015E-3</c:v>
                      </c:pt>
                      <c:pt idx="1745">
                        <c:v>3.1460000000000017E-3</c:v>
                      </c:pt>
                      <c:pt idx="1746">
                        <c:v>3.1125000000000007E-3</c:v>
                      </c:pt>
                      <c:pt idx="1747">
                        <c:v>3.0965000000000016E-3</c:v>
                      </c:pt>
                      <c:pt idx="1748">
                        <c:v>3.089000000000001E-3</c:v>
                      </c:pt>
                      <c:pt idx="1749">
                        <c:v>3.0485000000000009E-3</c:v>
                      </c:pt>
                      <c:pt idx="1750">
                        <c:v>3.0370000000000019E-3</c:v>
                      </c:pt>
                      <c:pt idx="1751">
                        <c:v>3.0350000000000004E-3</c:v>
                      </c:pt>
                      <c:pt idx="1752">
                        <c:v>3.0305000000000015E-3</c:v>
                      </c:pt>
                      <c:pt idx="1753">
                        <c:v>3.0250000000000021E-3</c:v>
                      </c:pt>
                      <c:pt idx="1754">
                        <c:v>3.0185000000000017E-3</c:v>
                      </c:pt>
                      <c:pt idx="1755">
                        <c:v>3.0135000000000019E-3</c:v>
                      </c:pt>
                      <c:pt idx="1756">
                        <c:v>3.046000000000001E-3</c:v>
                      </c:pt>
                      <c:pt idx="1757">
                        <c:v>3.0445000000000016E-3</c:v>
                      </c:pt>
                      <c:pt idx="1758">
                        <c:v>3.0375000000000024E-3</c:v>
                      </c:pt>
                      <c:pt idx="1759">
                        <c:v>3.028500000000003E-3</c:v>
                      </c:pt>
                      <c:pt idx="1760">
                        <c:v>3.024500000000002E-3</c:v>
                      </c:pt>
                      <c:pt idx="1761">
                        <c:v>3.0135000000000019E-3</c:v>
                      </c:pt>
                      <c:pt idx="1762">
                        <c:v>3.0115000000000025E-3</c:v>
                      </c:pt>
                      <c:pt idx="1763">
                        <c:v>3.0095000000000022E-3</c:v>
                      </c:pt>
                      <c:pt idx="1764">
                        <c:v>3.0035000000000023E-3</c:v>
                      </c:pt>
                      <c:pt idx="1765">
                        <c:v>2.9995000000000026E-3</c:v>
                      </c:pt>
                      <c:pt idx="1766">
                        <c:v>2.9945000000000024E-3</c:v>
                      </c:pt>
                      <c:pt idx="1767">
                        <c:v>2.9895000000000017E-3</c:v>
                      </c:pt>
                      <c:pt idx="1768">
                        <c:v>2.9870000000000018E-3</c:v>
                      </c:pt>
                      <c:pt idx="1769">
                        <c:v>2.9835000000000018E-3</c:v>
                      </c:pt>
                      <c:pt idx="1770">
                        <c:v>2.9810000000000014E-3</c:v>
                      </c:pt>
                      <c:pt idx="1771">
                        <c:v>2.9735000000000013E-3</c:v>
                      </c:pt>
                      <c:pt idx="1772">
                        <c:v>2.9665000000000013E-3</c:v>
                      </c:pt>
                      <c:pt idx="1773">
                        <c:v>2.9590000000000011E-3</c:v>
                      </c:pt>
                      <c:pt idx="1774">
                        <c:v>2.9545000000000023E-3</c:v>
                      </c:pt>
                      <c:pt idx="1775">
                        <c:v>2.9435000000000012E-3</c:v>
                      </c:pt>
                      <c:pt idx="1776">
                        <c:v>2.9345000000000009E-3</c:v>
                      </c:pt>
                      <c:pt idx="1777">
                        <c:v>2.9260000000000006E-3</c:v>
                      </c:pt>
                      <c:pt idx="1778">
                        <c:v>2.9185000000000005E-3</c:v>
                      </c:pt>
                      <c:pt idx="1779">
                        <c:v>2.9120000000000014E-3</c:v>
                      </c:pt>
                      <c:pt idx="1780">
                        <c:v>2.8965000000000002E-3</c:v>
                      </c:pt>
                      <c:pt idx="1781">
                        <c:v>2.8920000000000005E-3</c:v>
                      </c:pt>
                      <c:pt idx="1782">
                        <c:v>2.8820000000000009E-3</c:v>
                      </c:pt>
                      <c:pt idx="1783">
                        <c:v>2.8795000000000005E-3</c:v>
                      </c:pt>
                      <c:pt idx="1784">
                        <c:v>2.8725000000000001E-3</c:v>
                      </c:pt>
                      <c:pt idx="1785">
                        <c:v>2.8725000000000001E-3</c:v>
                      </c:pt>
                      <c:pt idx="1786">
                        <c:v>2.8715000000000004E-3</c:v>
                      </c:pt>
                      <c:pt idx="1787">
                        <c:v>2.8709999999999999E-3</c:v>
                      </c:pt>
                      <c:pt idx="1788">
                        <c:v>2.8769999999999993E-3</c:v>
                      </c:pt>
                      <c:pt idx="1789">
                        <c:v>2.8459999999999996E-3</c:v>
                      </c:pt>
                      <c:pt idx="1790">
                        <c:v>2.8500000000000001E-3</c:v>
                      </c:pt>
                      <c:pt idx="1791">
                        <c:v>2.8444999999999998E-3</c:v>
                      </c:pt>
                      <c:pt idx="1792">
                        <c:v>2.8415000000000003E-3</c:v>
                      </c:pt>
                      <c:pt idx="1793">
                        <c:v>2.846E-3</c:v>
                      </c:pt>
                      <c:pt idx="1794">
                        <c:v>2.8409999999999998E-3</c:v>
                      </c:pt>
                      <c:pt idx="1795">
                        <c:v>2.8364999999999996E-3</c:v>
                      </c:pt>
                      <c:pt idx="1796">
                        <c:v>2.823E-3</c:v>
                      </c:pt>
                      <c:pt idx="1797">
                        <c:v>2.8225000000000004E-3</c:v>
                      </c:pt>
                      <c:pt idx="1798">
                        <c:v>2.8265000000000009E-3</c:v>
                      </c:pt>
                      <c:pt idx="1799">
                        <c:v>2.8300000000000005E-3</c:v>
                      </c:pt>
                      <c:pt idx="1800">
                        <c:v>2.8224999999999999E-3</c:v>
                      </c:pt>
                      <c:pt idx="1801">
                        <c:v>2.8124999999999999E-3</c:v>
                      </c:pt>
                      <c:pt idx="1802">
                        <c:v>2.8080000000000006E-3</c:v>
                      </c:pt>
                      <c:pt idx="1803">
                        <c:v>2.8050000000000002E-3</c:v>
                      </c:pt>
                      <c:pt idx="1804">
                        <c:v>2.8105000000000001E-3</c:v>
                      </c:pt>
                      <c:pt idx="1805">
                        <c:v>2.8084999999999998E-3</c:v>
                      </c:pt>
                      <c:pt idx="1806">
                        <c:v>2.8065000000000008E-3</c:v>
                      </c:pt>
                      <c:pt idx="1807">
                        <c:v>2.8090000000000003E-3</c:v>
                      </c:pt>
                      <c:pt idx="1808">
                        <c:v>2.8080000000000006E-3</c:v>
                      </c:pt>
                      <c:pt idx="1809">
                        <c:v>2.8079999999999997E-3</c:v>
                      </c:pt>
                      <c:pt idx="1810">
                        <c:v>2.8175000000000001E-3</c:v>
                      </c:pt>
                      <c:pt idx="1811">
                        <c:v>2.7990000000000016E-3</c:v>
                      </c:pt>
                      <c:pt idx="1812">
                        <c:v>2.8060000000000008E-3</c:v>
                      </c:pt>
                      <c:pt idx="1813">
                        <c:v>2.8055000000000003E-3</c:v>
                      </c:pt>
                      <c:pt idx="1814">
                        <c:v>2.7945000000000001E-3</c:v>
                      </c:pt>
                      <c:pt idx="1815">
                        <c:v>2.7895000000000003E-3</c:v>
                      </c:pt>
                      <c:pt idx="1816">
                        <c:v>2.787E-3</c:v>
                      </c:pt>
                      <c:pt idx="1817">
                        <c:v>2.784500000000001E-3</c:v>
                      </c:pt>
                      <c:pt idx="1818">
                        <c:v>2.7830000000000003E-3</c:v>
                      </c:pt>
                      <c:pt idx="1819">
                        <c:v>2.7780000000000005E-3</c:v>
                      </c:pt>
                      <c:pt idx="1820">
                        <c:v>2.7735000000000004E-3</c:v>
                      </c:pt>
                      <c:pt idx="1821">
                        <c:v>2.7745000000000009E-3</c:v>
                      </c:pt>
                      <c:pt idx="1822">
                        <c:v>2.7690000000000011E-3</c:v>
                      </c:pt>
                      <c:pt idx="1823">
                        <c:v>2.771E-3</c:v>
                      </c:pt>
                      <c:pt idx="1824">
                        <c:v>2.7764999999999999E-3</c:v>
                      </c:pt>
                      <c:pt idx="1825">
                        <c:v>2.7734999999999999E-3</c:v>
                      </c:pt>
                      <c:pt idx="1826">
                        <c:v>2.7729999999999994E-3</c:v>
                      </c:pt>
                      <c:pt idx="1827">
                        <c:v>2.7705000000000004E-3</c:v>
                      </c:pt>
                      <c:pt idx="1828">
                        <c:v>2.7705000000000004E-3</c:v>
                      </c:pt>
                      <c:pt idx="1829">
                        <c:v>2.7705000000000004E-3</c:v>
                      </c:pt>
                      <c:pt idx="1830">
                        <c:v>2.7684999999999997E-3</c:v>
                      </c:pt>
                      <c:pt idx="1831">
                        <c:v>2.7734999999999999E-3</c:v>
                      </c:pt>
                      <c:pt idx="1832">
                        <c:v>2.7755000000000006E-3</c:v>
                      </c:pt>
                      <c:pt idx="1833">
                        <c:v>2.7655000000000002E-3</c:v>
                      </c:pt>
                      <c:pt idx="1834">
                        <c:v>2.7624999999999998E-3</c:v>
                      </c:pt>
                      <c:pt idx="1835">
                        <c:v>2.7575E-3</c:v>
                      </c:pt>
                      <c:pt idx="1836">
                        <c:v>2.7464999999999994E-3</c:v>
                      </c:pt>
                      <c:pt idx="1837">
                        <c:v>2.7404999999999994E-3</c:v>
                      </c:pt>
                      <c:pt idx="1838">
                        <c:v>2.7105000000000002E-3</c:v>
                      </c:pt>
                      <c:pt idx="1839">
                        <c:v>2.7209999999999999E-3</c:v>
                      </c:pt>
                      <c:pt idx="1840">
                        <c:v>2.7205000000000003E-3</c:v>
                      </c:pt>
                      <c:pt idx="1841">
                        <c:v>2.7029999999999997E-3</c:v>
                      </c:pt>
                      <c:pt idx="1842">
                        <c:v>2.6950000000000003E-3</c:v>
                      </c:pt>
                      <c:pt idx="1843">
                        <c:v>2.6970000000000006E-3</c:v>
                      </c:pt>
                      <c:pt idx="1844">
                        <c:v>2.6974999999999998E-3</c:v>
                      </c:pt>
                      <c:pt idx="1845">
                        <c:v>2.6914999999999999E-3</c:v>
                      </c:pt>
                      <c:pt idx="1846">
                        <c:v>2.6884999999999991E-3</c:v>
                      </c:pt>
                      <c:pt idx="1847">
                        <c:v>2.6924999999999991E-3</c:v>
                      </c:pt>
                      <c:pt idx="1848">
                        <c:v>2.6919999999999995E-3</c:v>
                      </c:pt>
                      <c:pt idx="1849">
                        <c:v>2.6929999999999988E-3</c:v>
                      </c:pt>
                      <c:pt idx="1850">
                        <c:v>2.6879999999999981E-3</c:v>
                      </c:pt>
                      <c:pt idx="1851">
                        <c:v>2.6864999999999984E-3</c:v>
                      </c:pt>
                      <c:pt idx="1852">
                        <c:v>2.6814999999999981E-3</c:v>
                      </c:pt>
                      <c:pt idx="1853">
                        <c:v>2.680499999999998E-3</c:v>
                      </c:pt>
                      <c:pt idx="1854">
                        <c:v>2.673999999999998E-3</c:v>
                      </c:pt>
                      <c:pt idx="1855">
                        <c:v>2.6694999999999978E-3</c:v>
                      </c:pt>
                      <c:pt idx="1856">
                        <c:v>2.6644999999999985E-3</c:v>
                      </c:pt>
                      <c:pt idx="1857">
                        <c:v>2.6624999999999986E-3</c:v>
                      </c:pt>
                      <c:pt idx="1858">
                        <c:v>2.6689999999999986E-3</c:v>
                      </c:pt>
                      <c:pt idx="1859">
                        <c:v>2.6749999999999986E-3</c:v>
                      </c:pt>
                      <c:pt idx="1860">
                        <c:v>2.6794999999999987E-3</c:v>
                      </c:pt>
                      <c:pt idx="1861">
                        <c:v>2.6804999999999989E-3</c:v>
                      </c:pt>
                      <c:pt idx="1862">
                        <c:v>2.684499999999999E-3</c:v>
                      </c:pt>
                      <c:pt idx="1863">
                        <c:v>2.6924999999999991E-3</c:v>
                      </c:pt>
                      <c:pt idx="1864">
                        <c:v>2.6984999999999986E-3</c:v>
                      </c:pt>
                      <c:pt idx="1865">
                        <c:v>2.7004999999999989E-3</c:v>
                      </c:pt>
                      <c:pt idx="1866">
                        <c:v>2.7069999999999989E-3</c:v>
                      </c:pt>
                      <c:pt idx="1867">
                        <c:v>2.7114999999999982E-3</c:v>
                      </c:pt>
                      <c:pt idx="1868">
                        <c:v>2.7169999999999985E-3</c:v>
                      </c:pt>
                      <c:pt idx="1869">
                        <c:v>2.7169999999999985E-3</c:v>
                      </c:pt>
                      <c:pt idx="1870">
                        <c:v>2.7174999999999981E-3</c:v>
                      </c:pt>
                      <c:pt idx="1871">
                        <c:v>2.7189999999999975E-3</c:v>
                      </c:pt>
                      <c:pt idx="1872">
                        <c:v>2.7209999999999973E-3</c:v>
                      </c:pt>
                      <c:pt idx="1873">
                        <c:v>2.7209999999999973E-3</c:v>
                      </c:pt>
                      <c:pt idx="1874">
                        <c:v>2.7194999999999975E-3</c:v>
                      </c:pt>
                      <c:pt idx="1875">
                        <c:v>2.7234999999999976E-3</c:v>
                      </c:pt>
                      <c:pt idx="1876">
                        <c:v>2.7299999999999981E-3</c:v>
                      </c:pt>
                      <c:pt idx="1877">
                        <c:v>2.7349999999999974E-3</c:v>
                      </c:pt>
                      <c:pt idx="1878">
                        <c:v>2.7364999999999976E-3</c:v>
                      </c:pt>
                      <c:pt idx="1879">
                        <c:v>2.7399999999999981E-3</c:v>
                      </c:pt>
                      <c:pt idx="1880">
                        <c:v>2.7424999999999984E-3</c:v>
                      </c:pt>
                      <c:pt idx="1881">
                        <c:v>2.7499999999999985E-3</c:v>
                      </c:pt>
                      <c:pt idx="1882">
                        <c:v>2.7884999999999989E-3</c:v>
                      </c:pt>
                      <c:pt idx="1883">
                        <c:v>2.7809999999999983E-3</c:v>
                      </c:pt>
                      <c:pt idx="1884">
                        <c:v>2.786499999999999E-3</c:v>
                      </c:pt>
                      <c:pt idx="1885">
                        <c:v>2.7914999999999997E-3</c:v>
                      </c:pt>
                      <c:pt idx="1886">
                        <c:v>2.7950000000000002E-3</c:v>
                      </c:pt>
                      <c:pt idx="1887">
                        <c:v>2.7980000000000001E-3</c:v>
                      </c:pt>
                      <c:pt idx="1888">
                        <c:v>2.7985000000000006E-3</c:v>
                      </c:pt>
                      <c:pt idx="1889">
                        <c:v>2.8010000000000001E-3</c:v>
                      </c:pt>
                      <c:pt idx="1890">
                        <c:v>2.8079999999999993E-3</c:v>
                      </c:pt>
                      <c:pt idx="1891">
                        <c:v>2.8215000000000002E-3</c:v>
                      </c:pt>
                      <c:pt idx="1892">
                        <c:v>2.8295E-3</c:v>
                      </c:pt>
                      <c:pt idx="1893">
                        <c:v>2.8324999999999995E-3</c:v>
                      </c:pt>
                      <c:pt idx="1894">
                        <c:v>2.8374999999999993E-3</c:v>
                      </c:pt>
                      <c:pt idx="1895">
                        <c:v>2.8439999999999997E-3</c:v>
                      </c:pt>
                      <c:pt idx="1896">
                        <c:v>2.8454999999999995E-3</c:v>
                      </c:pt>
                      <c:pt idx="1897">
                        <c:v>2.8829999999999993E-3</c:v>
                      </c:pt>
                      <c:pt idx="1898">
                        <c:v>2.8544999999999998E-3</c:v>
                      </c:pt>
                      <c:pt idx="1899">
                        <c:v>2.8574999999999994E-3</c:v>
                      </c:pt>
                      <c:pt idx="1900">
                        <c:v>2.8624999999999987E-3</c:v>
                      </c:pt>
                      <c:pt idx="1901">
                        <c:v>2.8594999999999992E-3</c:v>
                      </c:pt>
                      <c:pt idx="1902">
                        <c:v>2.9079999999999991E-3</c:v>
                      </c:pt>
                      <c:pt idx="1903">
                        <c:v>2.9129999999999989E-3</c:v>
                      </c:pt>
                      <c:pt idx="1904">
                        <c:v>2.9259999999999993E-3</c:v>
                      </c:pt>
                      <c:pt idx="1905">
                        <c:v>2.9314999999999992E-3</c:v>
                      </c:pt>
                      <c:pt idx="1906">
                        <c:v>2.9399999999999995E-3</c:v>
                      </c:pt>
                      <c:pt idx="1907">
                        <c:v>2.9419999999999989E-3</c:v>
                      </c:pt>
                      <c:pt idx="1908">
                        <c:v>2.9549999999999989E-3</c:v>
                      </c:pt>
                      <c:pt idx="1909">
                        <c:v>2.9604999999999983E-3</c:v>
                      </c:pt>
                      <c:pt idx="1910">
                        <c:v>2.9509999999999975E-3</c:v>
                      </c:pt>
                      <c:pt idx="1911">
                        <c:v>2.9559999999999981E-3</c:v>
                      </c:pt>
                      <c:pt idx="1912">
                        <c:v>2.9649999999999976E-3</c:v>
                      </c:pt>
                      <c:pt idx="1913">
                        <c:v>2.9699999999999978E-3</c:v>
                      </c:pt>
                      <c:pt idx="1914">
                        <c:v>2.9769999999999974E-3</c:v>
                      </c:pt>
                      <c:pt idx="1915">
                        <c:v>2.9859999999999973E-3</c:v>
                      </c:pt>
                      <c:pt idx="1916">
                        <c:v>2.9899999999999983E-3</c:v>
                      </c:pt>
                      <c:pt idx="1917">
                        <c:v>2.9989999999999978E-3</c:v>
                      </c:pt>
                      <c:pt idx="1918">
                        <c:v>3.0044999999999985E-3</c:v>
                      </c:pt>
                      <c:pt idx="1919">
                        <c:v>3.0099999999999984E-3</c:v>
                      </c:pt>
                      <c:pt idx="1920">
                        <c:v>3.0099999999999984E-3</c:v>
                      </c:pt>
                      <c:pt idx="1921">
                        <c:v>3.0154999999999982E-3</c:v>
                      </c:pt>
                      <c:pt idx="1922">
                        <c:v>3.0249999999999982E-3</c:v>
                      </c:pt>
                      <c:pt idx="1923">
                        <c:v>3.0289999999999987E-3</c:v>
                      </c:pt>
                      <c:pt idx="1924">
                        <c:v>3.0389999999999979E-3</c:v>
                      </c:pt>
                      <c:pt idx="1925">
                        <c:v>3.0454999999999983E-3</c:v>
                      </c:pt>
                      <c:pt idx="1926">
                        <c:v>3.0504999999999981E-3</c:v>
                      </c:pt>
                      <c:pt idx="1927">
                        <c:v>3.0549999999999983E-3</c:v>
                      </c:pt>
                      <c:pt idx="1928">
                        <c:v>3.0634999999999981E-3</c:v>
                      </c:pt>
                      <c:pt idx="1929">
                        <c:v>3.0719999999999979E-3</c:v>
                      </c:pt>
                      <c:pt idx="1930">
                        <c:v>3.0754999999999971E-3</c:v>
                      </c:pt>
                      <c:pt idx="1931">
                        <c:v>3.0839999999999973E-3</c:v>
                      </c:pt>
                      <c:pt idx="1932">
                        <c:v>3.0929999999999972E-3</c:v>
                      </c:pt>
                      <c:pt idx="1933">
                        <c:v>3.1019999999999989E-3</c:v>
                      </c:pt>
                      <c:pt idx="1934">
                        <c:v>3.1114999999999975E-3</c:v>
                      </c:pt>
                      <c:pt idx="1935">
                        <c:v>3.1159999999999977E-3</c:v>
                      </c:pt>
                      <c:pt idx="1936">
                        <c:v>3.1244999999999979E-3</c:v>
                      </c:pt>
                      <c:pt idx="1937">
                        <c:v>3.1354999999999981E-3</c:v>
                      </c:pt>
                      <c:pt idx="1938">
                        <c:v>3.147499999999998E-3</c:v>
                      </c:pt>
                      <c:pt idx="1939">
                        <c:v>3.157999999999998E-3</c:v>
                      </c:pt>
                      <c:pt idx="1940">
                        <c:v>3.1604999999999979E-3</c:v>
                      </c:pt>
                      <c:pt idx="1941">
                        <c:v>3.1699999999999983E-3</c:v>
                      </c:pt>
                      <c:pt idx="1942">
                        <c:v>3.1674999999999984E-3</c:v>
                      </c:pt>
                      <c:pt idx="1943">
                        <c:v>3.1709999999999976E-3</c:v>
                      </c:pt>
                      <c:pt idx="1944">
                        <c:v>3.1764999999999983E-3</c:v>
                      </c:pt>
                      <c:pt idx="1945">
                        <c:v>3.1879999999999981E-3</c:v>
                      </c:pt>
                      <c:pt idx="1946">
                        <c:v>3.183499999999998E-3</c:v>
                      </c:pt>
                      <c:pt idx="1947">
                        <c:v>3.1844999999999972E-3</c:v>
                      </c:pt>
                      <c:pt idx="1948">
                        <c:v>3.1919999999999978E-3</c:v>
                      </c:pt>
                      <c:pt idx="1949">
                        <c:v>3.2274999999999982E-3</c:v>
                      </c:pt>
                      <c:pt idx="1950">
                        <c:v>3.2429999999999981E-3</c:v>
                      </c:pt>
                      <c:pt idx="1951">
                        <c:v>3.2479999999999987E-3</c:v>
                      </c:pt>
                      <c:pt idx="1952">
                        <c:v>3.2544999999999991E-3</c:v>
                      </c:pt>
                      <c:pt idx="1953">
                        <c:v>3.2639999999999978E-3</c:v>
                      </c:pt>
                      <c:pt idx="1954">
                        <c:v>3.2734999999999982E-3</c:v>
                      </c:pt>
                      <c:pt idx="1955">
                        <c:v>3.282499999999999E-3</c:v>
                      </c:pt>
                      <c:pt idx="1956">
                        <c:v>3.2514999999999983E-3</c:v>
                      </c:pt>
                      <c:pt idx="1957">
                        <c:v>3.2559999999999989E-3</c:v>
                      </c:pt>
                      <c:pt idx="1958">
                        <c:v>3.2669999999999982E-3</c:v>
                      </c:pt>
                      <c:pt idx="1959">
                        <c:v>3.2739999999999978E-3</c:v>
                      </c:pt>
                      <c:pt idx="1960">
                        <c:v>3.2839999999999979E-3</c:v>
                      </c:pt>
                      <c:pt idx="1961">
                        <c:v>3.2964999999999982E-3</c:v>
                      </c:pt>
                      <c:pt idx="1962">
                        <c:v>3.3019999999999981E-3</c:v>
                      </c:pt>
                      <c:pt idx="1963">
                        <c:v>3.3109999999999984E-3</c:v>
                      </c:pt>
                      <c:pt idx="1964">
                        <c:v>3.3209999999999984E-3</c:v>
                      </c:pt>
                      <c:pt idx="1965">
                        <c:v>3.3324999999999982E-3</c:v>
                      </c:pt>
                      <c:pt idx="1966">
                        <c:v>3.3424999999999983E-3</c:v>
                      </c:pt>
                      <c:pt idx="1967">
                        <c:v>3.3519999999999982E-3</c:v>
                      </c:pt>
                      <c:pt idx="1968">
                        <c:v>3.3629999999999984E-3</c:v>
                      </c:pt>
                      <c:pt idx="1969">
                        <c:v>3.3714999999999991E-3</c:v>
                      </c:pt>
                      <c:pt idx="1970">
                        <c:v>3.3834999999999994E-3</c:v>
                      </c:pt>
                      <c:pt idx="1971">
                        <c:v>3.3954999999999992E-3</c:v>
                      </c:pt>
                      <c:pt idx="1972">
                        <c:v>3.4044999999999991E-3</c:v>
                      </c:pt>
                      <c:pt idx="1973">
                        <c:v>3.4144999999999991E-3</c:v>
                      </c:pt>
                      <c:pt idx="1974">
                        <c:v>3.4254999999999993E-3</c:v>
                      </c:pt>
                      <c:pt idx="1975">
                        <c:v>3.4409999999999992E-3</c:v>
                      </c:pt>
                      <c:pt idx="1976">
                        <c:v>3.4034999999999994E-3</c:v>
                      </c:pt>
                      <c:pt idx="1977">
                        <c:v>3.4154999999999993E-3</c:v>
                      </c:pt>
                      <c:pt idx="1978">
                        <c:v>3.4294999999999994E-3</c:v>
                      </c:pt>
                      <c:pt idx="1979">
                        <c:v>3.4439999999999991E-3</c:v>
                      </c:pt>
                      <c:pt idx="1980">
                        <c:v>3.4614999999999997E-3</c:v>
                      </c:pt>
                      <c:pt idx="1981">
                        <c:v>3.4744999999999997E-3</c:v>
                      </c:pt>
                      <c:pt idx="1982">
                        <c:v>3.4884999999999994E-3</c:v>
                      </c:pt>
                      <c:pt idx="1983">
                        <c:v>3.503E-3</c:v>
                      </c:pt>
                      <c:pt idx="1984">
                        <c:v>3.5195000000000001E-3</c:v>
                      </c:pt>
                      <c:pt idx="1985">
                        <c:v>3.5354999999999991E-3</c:v>
                      </c:pt>
                      <c:pt idx="1986">
                        <c:v>3.5489999999999992E-3</c:v>
                      </c:pt>
                      <c:pt idx="1987">
                        <c:v>3.5609999999999991E-3</c:v>
                      </c:pt>
                      <c:pt idx="1988">
                        <c:v>3.5759999999999993E-3</c:v>
                      </c:pt>
                      <c:pt idx="1989">
                        <c:v>3.5914999999999992E-3</c:v>
                      </c:pt>
                      <c:pt idx="1990">
                        <c:v>3.6204999999999987E-3</c:v>
                      </c:pt>
                      <c:pt idx="1991">
                        <c:v>3.6494999999999987E-3</c:v>
                      </c:pt>
                      <c:pt idx="1992">
                        <c:v>3.6609999999999998E-3</c:v>
                      </c:pt>
                      <c:pt idx="1993">
                        <c:v>3.6749999999999994E-3</c:v>
                      </c:pt>
                      <c:pt idx="1994">
                        <c:v>3.6919999999999991E-3</c:v>
                      </c:pt>
                      <c:pt idx="1995">
                        <c:v>3.7095000000000001E-3</c:v>
                      </c:pt>
                      <c:pt idx="1996">
                        <c:v>3.7375000000000004E-3</c:v>
                      </c:pt>
                      <c:pt idx="1997">
                        <c:v>3.7509999999999991E-3</c:v>
                      </c:pt>
                      <c:pt idx="1998">
                        <c:v>3.7664999999999999E-3</c:v>
                      </c:pt>
                      <c:pt idx="1999">
                        <c:v>3.7839999999999996E-3</c:v>
                      </c:pt>
                      <c:pt idx="2000">
                        <c:v>3.7954999999999994E-3</c:v>
                      </c:pt>
                      <c:pt idx="2001">
                        <c:v>3.8154999999999994E-3</c:v>
                      </c:pt>
                      <c:pt idx="2002">
                        <c:v>3.8309999999999993E-3</c:v>
                      </c:pt>
                      <c:pt idx="2003">
                        <c:v>3.8440000000000015E-3</c:v>
                      </c:pt>
                      <c:pt idx="2004">
                        <c:v>3.8579999999999999E-3</c:v>
                      </c:pt>
                      <c:pt idx="2005">
                        <c:v>3.875E-3</c:v>
                      </c:pt>
                      <c:pt idx="2006">
                        <c:v>3.8900000000000007E-3</c:v>
                      </c:pt>
                      <c:pt idx="2007">
                        <c:v>3.9075000000000013E-3</c:v>
                      </c:pt>
                      <c:pt idx="2008">
                        <c:v>3.9265000000000003E-3</c:v>
                      </c:pt>
                      <c:pt idx="2009">
                        <c:v>3.9395000000000012E-3</c:v>
                      </c:pt>
                      <c:pt idx="2010">
                        <c:v>3.9500000000000004E-3</c:v>
                      </c:pt>
                      <c:pt idx="2011">
                        <c:v>3.9635000000000009E-3</c:v>
                      </c:pt>
                      <c:pt idx="2012">
                        <c:v>3.981000000000001E-3</c:v>
                      </c:pt>
                      <c:pt idx="2013">
                        <c:v>3.9935000000000005E-3</c:v>
                      </c:pt>
                      <c:pt idx="2014">
                        <c:v>4.0145000000000007E-3</c:v>
                      </c:pt>
                      <c:pt idx="2015">
                        <c:v>4.033000000000001E-3</c:v>
                      </c:pt>
                      <c:pt idx="2016">
                        <c:v>4.052E-3</c:v>
                      </c:pt>
                      <c:pt idx="2017">
                        <c:v>4.0675000000000008E-3</c:v>
                      </c:pt>
                      <c:pt idx="2018">
                        <c:v>4.0835000000000003E-3</c:v>
                      </c:pt>
                      <c:pt idx="2019">
                        <c:v>4.1020000000000006E-3</c:v>
                      </c:pt>
                      <c:pt idx="2020">
                        <c:v>4.1240000000000001E-3</c:v>
                      </c:pt>
                      <c:pt idx="2021">
                        <c:v>4.1419999999999998E-3</c:v>
                      </c:pt>
                      <c:pt idx="2022">
                        <c:v>4.1580000000000002E-3</c:v>
                      </c:pt>
                      <c:pt idx="2023">
                        <c:v>4.1740000000000015E-3</c:v>
                      </c:pt>
                      <c:pt idx="2024">
                        <c:v>4.1870000000000015E-3</c:v>
                      </c:pt>
                      <c:pt idx="2025">
                        <c:v>4.2035000000000006E-3</c:v>
                      </c:pt>
                      <c:pt idx="2026">
                        <c:v>4.2120000000000013E-3</c:v>
                      </c:pt>
                      <c:pt idx="2027">
                        <c:v>4.2290000000000001E-3</c:v>
                      </c:pt>
                      <c:pt idx="2028">
                        <c:v>4.2524999999999993E-3</c:v>
                      </c:pt>
                      <c:pt idx="2029">
                        <c:v>4.2714999999999993E-3</c:v>
                      </c:pt>
                      <c:pt idx="2030">
                        <c:v>4.289499999999999E-3</c:v>
                      </c:pt>
                      <c:pt idx="2031">
                        <c:v>4.3079999999999993E-3</c:v>
                      </c:pt>
                      <c:pt idx="2032">
                        <c:v>4.3219999999999995E-3</c:v>
                      </c:pt>
                      <c:pt idx="2033">
                        <c:v>4.3394999999999996E-3</c:v>
                      </c:pt>
                      <c:pt idx="2034">
                        <c:v>4.3564999999999984E-3</c:v>
                      </c:pt>
                      <c:pt idx="2035">
                        <c:v>4.3784999999999987E-3</c:v>
                      </c:pt>
                      <c:pt idx="2036">
                        <c:v>4.4059999999999993E-3</c:v>
                      </c:pt>
                      <c:pt idx="2037">
                        <c:v>4.4224999999999985E-3</c:v>
                      </c:pt>
                      <c:pt idx="2038">
                        <c:v>4.4439999999999992E-3</c:v>
                      </c:pt>
                      <c:pt idx="2039">
                        <c:v>4.4599999999999987E-3</c:v>
                      </c:pt>
                      <c:pt idx="2040">
                        <c:v>4.4739999999999988E-3</c:v>
                      </c:pt>
                      <c:pt idx="2041">
                        <c:v>4.4944999999999994E-3</c:v>
                      </c:pt>
                      <c:pt idx="2042">
                        <c:v>4.5449999999999996E-3</c:v>
                      </c:pt>
                      <c:pt idx="2043">
                        <c:v>4.5609999999999991E-3</c:v>
                      </c:pt>
                      <c:pt idx="2044">
                        <c:v>4.5769999999999986E-3</c:v>
                      </c:pt>
                      <c:pt idx="2045">
                        <c:v>4.594E-3</c:v>
                      </c:pt>
                      <c:pt idx="2046">
                        <c:v>4.6164999999999991E-3</c:v>
                      </c:pt>
                      <c:pt idx="2047">
                        <c:v>4.6345000000000006E-3</c:v>
                      </c:pt>
                      <c:pt idx="2048">
                        <c:v>4.6519999999999999E-3</c:v>
                      </c:pt>
                      <c:pt idx="2049">
                        <c:v>4.6695E-3</c:v>
                      </c:pt>
                      <c:pt idx="2050">
                        <c:v>4.6884999999999991E-3</c:v>
                      </c:pt>
                      <c:pt idx="2051">
                        <c:v>4.7055000000000005E-3</c:v>
                      </c:pt>
                      <c:pt idx="2052">
                        <c:v>4.7209999999999995E-3</c:v>
                      </c:pt>
                      <c:pt idx="2053">
                        <c:v>4.7384999999999997E-3</c:v>
                      </c:pt>
                      <c:pt idx="2054">
                        <c:v>4.7549999999999997E-3</c:v>
                      </c:pt>
                      <c:pt idx="2055">
                        <c:v>4.775999999999999E-3</c:v>
                      </c:pt>
                      <c:pt idx="2056">
                        <c:v>4.8005000000000001E-3</c:v>
                      </c:pt>
                      <c:pt idx="2057">
                        <c:v>4.816E-3</c:v>
                      </c:pt>
                      <c:pt idx="2058">
                        <c:v>4.8254999999999991E-3</c:v>
                      </c:pt>
                      <c:pt idx="2059">
                        <c:v>4.8399999999999997E-3</c:v>
                      </c:pt>
                      <c:pt idx="2060">
                        <c:v>4.8514999999999999E-3</c:v>
                      </c:pt>
                      <c:pt idx="2061">
                        <c:v>4.8634999999999998E-3</c:v>
                      </c:pt>
                      <c:pt idx="2062">
                        <c:v>4.8785E-3</c:v>
                      </c:pt>
                      <c:pt idx="2063">
                        <c:v>4.8874999999999995E-3</c:v>
                      </c:pt>
                      <c:pt idx="2064">
                        <c:v>4.9009999999999991E-3</c:v>
                      </c:pt>
                      <c:pt idx="2065">
                        <c:v>4.9189999999999989E-3</c:v>
                      </c:pt>
                      <c:pt idx="2066">
                        <c:v>4.9359999999999985E-3</c:v>
                      </c:pt>
                      <c:pt idx="2067">
                        <c:v>4.9529999999999991E-3</c:v>
                      </c:pt>
                      <c:pt idx="2068">
                        <c:v>4.968499999999999E-3</c:v>
                      </c:pt>
                      <c:pt idx="2069">
                        <c:v>4.9899999999999988E-3</c:v>
                      </c:pt>
                      <c:pt idx="2070">
                        <c:v>5.0090000000000004E-3</c:v>
                      </c:pt>
                      <c:pt idx="2071">
                        <c:v>5.0334999999999998E-3</c:v>
                      </c:pt>
                      <c:pt idx="2072">
                        <c:v>5.0524999999999997E-3</c:v>
                      </c:pt>
                      <c:pt idx="2073">
                        <c:v>5.0764999999999994E-3</c:v>
                      </c:pt>
                      <c:pt idx="2074">
                        <c:v>5.0989999999999994E-3</c:v>
                      </c:pt>
                      <c:pt idx="2075">
                        <c:v>5.1169999999999992E-3</c:v>
                      </c:pt>
                      <c:pt idx="2076">
                        <c:v>5.1329999999999995E-3</c:v>
                      </c:pt>
                      <c:pt idx="2077">
                        <c:v>5.1455000000000008E-3</c:v>
                      </c:pt>
                      <c:pt idx="2078">
                        <c:v>5.1644999999999998E-3</c:v>
                      </c:pt>
                      <c:pt idx="2079">
                        <c:v>5.1870000000000006E-3</c:v>
                      </c:pt>
                      <c:pt idx="2080">
                        <c:v>5.2055000000000009E-3</c:v>
                      </c:pt>
                      <c:pt idx="2081">
                        <c:v>5.2175000000000008E-3</c:v>
                      </c:pt>
                      <c:pt idx="2082">
                        <c:v>5.2369999999999995E-3</c:v>
                      </c:pt>
                      <c:pt idx="2083">
                        <c:v>5.2599999999999999E-3</c:v>
                      </c:pt>
                      <c:pt idx="2084">
                        <c:v>5.2790000000000007E-3</c:v>
                      </c:pt>
                      <c:pt idx="2085">
                        <c:v>5.2995000000000004E-3</c:v>
                      </c:pt>
                      <c:pt idx="2086">
                        <c:v>5.3210000000000002E-3</c:v>
                      </c:pt>
                      <c:pt idx="2087">
                        <c:v>5.3405000000000015E-3</c:v>
                      </c:pt>
                      <c:pt idx="2088">
                        <c:v>5.3640000000000007E-3</c:v>
                      </c:pt>
                      <c:pt idx="2089">
                        <c:v>5.3920000000000001E-3</c:v>
                      </c:pt>
                      <c:pt idx="2090">
                        <c:v>5.4059999999999993E-3</c:v>
                      </c:pt>
                      <c:pt idx="2091">
                        <c:v>5.4254999999999998E-3</c:v>
                      </c:pt>
                      <c:pt idx="2092">
                        <c:v>5.4415000000000002E-3</c:v>
                      </c:pt>
                      <c:pt idx="2093">
                        <c:v>5.4659999999999995E-3</c:v>
                      </c:pt>
                      <c:pt idx="2094">
                        <c:v>5.4874999999999993E-3</c:v>
                      </c:pt>
                      <c:pt idx="2095">
                        <c:v>5.5104999999999989E-3</c:v>
                      </c:pt>
                      <c:pt idx="2096">
                        <c:v>5.5359999999999984E-3</c:v>
                      </c:pt>
                      <c:pt idx="2097">
                        <c:v>5.5064999999999984E-3</c:v>
                      </c:pt>
                      <c:pt idx="2098">
                        <c:v>5.5574999999999973E-3</c:v>
                      </c:pt>
                      <c:pt idx="2099">
                        <c:v>5.5909999999999979E-3</c:v>
                      </c:pt>
                      <c:pt idx="2100">
                        <c:v>5.6199999999999974E-3</c:v>
                      </c:pt>
                      <c:pt idx="2101">
                        <c:v>5.6539999999999967E-3</c:v>
                      </c:pt>
                      <c:pt idx="2102">
                        <c:v>5.6844999999999968E-3</c:v>
                      </c:pt>
                      <c:pt idx="2103">
                        <c:v>5.7094999999999958E-3</c:v>
                      </c:pt>
                      <c:pt idx="2104">
                        <c:v>5.735999999999998E-3</c:v>
                      </c:pt>
                      <c:pt idx="2105">
                        <c:v>5.7579999999999975E-3</c:v>
                      </c:pt>
                      <c:pt idx="2106">
                        <c:v>5.783499999999997E-3</c:v>
                      </c:pt>
                      <c:pt idx="2107">
                        <c:v>5.8139999999999971E-3</c:v>
                      </c:pt>
                      <c:pt idx="2108">
                        <c:v>5.8374999999999963E-3</c:v>
                      </c:pt>
                      <c:pt idx="2109">
                        <c:v>5.8679999999999974E-3</c:v>
                      </c:pt>
                      <c:pt idx="2110">
                        <c:v>5.8984999999999975E-3</c:v>
                      </c:pt>
                      <c:pt idx="2111">
                        <c:v>5.9324999999999968E-3</c:v>
                      </c:pt>
                      <c:pt idx="2112">
                        <c:v>5.9604999999999971E-3</c:v>
                      </c:pt>
                      <c:pt idx="2113">
                        <c:v>5.9929999999999983E-3</c:v>
                      </c:pt>
                      <c:pt idx="2114">
                        <c:v>6.0244999999999986E-3</c:v>
                      </c:pt>
                      <c:pt idx="2115">
                        <c:v>6.0469999999999968E-3</c:v>
                      </c:pt>
                      <c:pt idx="2116">
                        <c:v>6.077499999999997E-3</c:v>
                      </c:pt>
                      <c:pt idx="2117">
                        <c:v>6.1019999999999963E-3</c:v>
                      </c:pt>
                      <c:pt idx="2118">
                        <c:v>6.1334999999999966E-3</c:v>
                      </c:pt>
                      <c:pt idx="2119">
                        <c:v>6.1639999999999959E-3</c:v>
                      </c:pt>
                      <c:pt idx="2120">
                        <c:v>6.1964999999999963E-3</c:v>
                      </c:pt>
                      <c:pt idx="2121">
                        <c:v>6.2284999999999971E-3</c:v>
                      </c:pt>
                      <c:pt idx="2122">
                        <c:v>6.2599999999999965E-3</c:v>
                      </c:pt>
                      <c:pt idx="2123">
                        <c:v>6.2904999999999966E-3</c:v>
                      </c:pt>
                      <c:pt idx="2124">
                        <c:v>6.3119999999999964E-3</c:v>
                      </c:pt>
                      <c:pt idx="2125">
                        <c:v>6.3449999999999965E-3</c:v>
                      </c:pt>
                      <c:pt idx="2126">
                        <c:v>6.3759999999999971E-3</c:v>
                      </c:pt>
                      <c:pt idx="2127">
                        <c:v>6.4164999999999969E-3</c:v>
                      </c:pt>
                      <c:pt idx="2128">
                        <c:v>6.4424999999999986E-3</c:v>
                      </c:pt>
                      <c:pt idx="2129">
                        <c:v>6.4679999999999981E-3</c:v>
                      </c:pt>
                      <c:pt idx="2130">
                        <c:v>6.4964999999999997E-3</c:v>
                      </c:pt>
                      <c:pt idx="2131">
                        <c:v>6.5214999999999987E-3</c:v>
                      </c:pt>
                      <c:pt idx="2132">
                        <c:v>6.5419999999999992E-3</c:v>
                      </c:pt>
                      <c:pt idx="2133">
                        <c:v>6.5749999999999984E-3</c:v>
                      </c:pt>
                      <c:pt idx="2134">
                        <c:v>6.6034999999999991E-3</c:v>
                      </c:pt>
                      <c:pt idx="2135">
                        <c:v>6.635499999999999E-3</c:v>
                      </c:pt>
                      <c:pt idx="2136">
                        <c:v>6.6654999999999987E-3</c:v>
                      </c:pt>
                      <c:pt idx="2137">
                        <c:v>6.6879999999999995E-3</c:v>
                      </c:pt>
                      <c:pt idx="2138">
                        <c:v>6.7145E-3</c:v>
                      </c:pt>
                      <c:pt idx="2139">
                        <c:v>6.7324999999999998E-3</c:v>
                      </c:pt>
                      <c:pt idx="2140">
                        <c:v>6.7564999999999995E-3</c:v>
                      </c:pt>
                      <c:pt idx="2141">
                        <c:v>6.7790000000000003E-3</c:v>
                      </c:pt>
                      <c:pt idx="2142">
                        <c:v>6.8035000000000005E-3</c:v>
                      </c:pt>
                      <c:pt idx="2143">
                        <c:v>6.8299999999999993E-3</c:v>
                      </c:pt>
                      <c:pt idx="2144">
                        <c:v>6.855E-3</c:v>
                      </c:pt>
                      <c:pt idx="2145">
                        <c:v>6.8769999999999994E-3</c:v>
                      </c:pt>
                      <c:pt idx="2146">
                        <c:v>6.9169999999999987E-3</c:v>
                      </c:pt>
                      <c:pt idx="2147">
                        <c:v>6.9515000000000002E-3</c:v>
                      </c:pt>
                      <c:pt idx="2148">
                        <c:v>6.980000000000001E-3</c:v>
                      </c:pt>
                      <c:pt idx="2149">
                        <c:v>7.0125000000000005E-3</c:v>
                      </c:pt>
                      <c:pt idx="2150">
                        <c:v>7.0394999999999998E-3</c:v>
                      </c:pt>
                      <c:pt idx="2151">
                        <c:v>7.0780000000000001E-3</c:v>
                      </c:pt>
                      <c:pt idx="2152">
                        <c:v>7.1109999999999984E-3</c:v>
                      </c:pt>
                      <c:pt idx="2153">
                        <c:v>7.1399999999999996E-3</c:v>
                      </c:pt>
                      <c:pt idx="2154">
                        <c:v>7.1689999999999983E-3</c:v>
                      </c:pt>
                      <c:pt idx="2155">
                        <c:v>7.1934999999999985E-3</c:v>
                      </c:pt>
                      <c:pt idx="2156">
                        <c:v>7.2149999999999983E-3</c:v>
                      </c:pt>
                      <c:pt idx="2157">
                        <c:v>7.2424999999999981E-3</c:v>
                      </c:pt>
                      <c:pt idx="2158">
                        <c:v>7.2684999999999989E-3</c:v>
                      </c:pt>
                      <c:pt idx="2159">
                        <c:v>7.2964999999999992E-3</c:v>
                      </c:pt>
                      <c:pt idx="2160">
                        <c:v>7.3255000000000004E-3</c:v>
                      </c:pt>
                      <c:pt idx="2161">
                        <c:v>7.3544999999999991E-3</c:v>
                      </c:pt>
                      <c:pt idx="2162">
                        <c:v>7.3859999999999985E-3</c:v>
                      </c:pt>
                      <c:pt idx="2163">
                        <c:v>7.4099999999999991E-3</c:v>
                      </c:pt>
                      <c:pt idx="2164">
                        <c:v>7.4365000000000004E-3</c:v>
                      </c:pt>
                      <c:pt idx="2165">
                        <c:v>7.4600000000000014E-3</c:v>
                      </c:pt>
                      <c:pt idx="2166">
                        <c:v>7.4869999999999989E-3</c:v>
                      </c:pt>
                      <c:pt idx="2167">
                        <c:v>7.5140000000000007E-3</c:v>
                      </c:pt>
                      <c:pt idx="2168">
                        <c:v>7.5425000000000006E-3</c:v>
                      </c:pt>
                      <c:pt idx="2169">
                        <c:v>7.5690000000000002E-3</c:v>
                      </c:pt>
                      <c:pt idx="2170">
                        <c:v>7.5905E-3</c:v>
                      </c:pt>
                      <c:pt idx="2171">
                        <c:v>7.6200000000000009E-3</c:v>
                      </c:pt>
                      <c:pt idx="2172">
                        <c:v>7.6460000000000018E-3</c:v>
                      </c:pt>
                      <c:pt idx="2173">
                        <c:v>7.6715000000000021E-3</c:v>
                      </c:pt>
                      <c:pt idx="2174">
                        <c:v>7.6975000000000012E-3</c:v>
                      </c:pt>
                      <c:pt idx="2175">
                        <c:v>7.7225000000000019E-3</c:v>
                      </c:pt>
                      <c:pt idx="2176">
                        <c:v>7.7714999999999998E-3</c:v>
                      </c:pt>
                      <c:pt idx="2177">
                        <c:v>7.7980000000000002E-3</c:v>
                      </c:pt>
                      <c:pt idx="2178">
                        <c:v>7.8235000000000006E-3</c:v>
                      </c:pt>
                      <c:pt idx="2179">
                        <c:v>7.8495000000000023E-3</c:v>
                      </c:pt>
                      <c:pt idx="2180">
                        <c:v>7.8739999999999991E-3</c:v>
                      </c:pt>
                      <c:pt idx="2181">
                        <c:v>7.901E-3</c:v>
                      </c:pt>
                      <c:pt idx="2182">
                        <c:v>7.921000000000001E-3</c:v>
                      </c:pt>
                      <c:pt idx="2183">
                        <c:v>7.9565E-3</c:v>
                      </c:pt>
                      <c:pt idx="2184">
                        <c:v>7.8890000000000019E-3</c:v>
                      </c:pt>
                      <c:pt idx="2185">
                        <c:v>7.9145000000000014E-3</c:v>
                      </c:pt>
                      <c:pt idx="2186">
                        <c:v>7.9364999999999991E-3</c:v>
                      </c:pt>
                      <c:pt idx="2187">
                        <c:v>7.9570000000000023E-3</c:v>
                      </c:pt>
                      <c:pt idx="2188">
                        <c:v>7.9735000000000014E-3</c:v>
                      </c:pt>
                      <c:pt idx="2189">
                        <c:v>7.9860000000000018E-3</c:v>
                      </c:pt>
                      <c:pt idx="2190">
                        <c:v>7.9909999999999998E-3</c:v>
                      </c:pt>
                      <c:pt idx="2191">
                        <c:v>7.9960000000000014E-3</c:v>
                      </c:pt>
                      <c:pt idx="2192">
                        <c:v>8.0204999999999999E-3</c:v>
                      </c:pt>
                      <c:pt idx="2193">
                        <c:v>8.0350000000000005E-3</c:v>
                      </c:pt>
                      <c:pt idx="2194">
                        <c:v>8.0495000000000011E-3</c:v>
                      </c:pt>
                      <c:pt idx="2195">
                        <c:v>8.0684999999999993E-3</c:v>
                      </c:pt>
                      <c:pt idx="2196">
                        <c:v>8.0840000000000009E-3</c:v>
                      </c:pt>
                      <c:pt idx="2197">
                        <c:v>8.1054999999999999E-3</c:v>
                      </c:pt>
                      <c:pt idx="2198">
                        <c:v>8.120500000000001E-3</c:v>
                      </c:pt>
                      <c:pt idx="2199">
                        <c:v>8.1410000000000007E-3</c:v>
                      </c:pt>
                      <c:pt idx="2200">
                        <c:v>8.1560000000000018E-3</c:v>
                      </c:pt>
                      <c:pt idx="2201">
                        <c:v>8.1690000000000009E-3</c:v>
                      </c:pt>
                      <c:pt idx="2202">
                        <c:v>8.1869999999999981E-3</c:v>
                      </c:pt>
                      <c:pt idx="2203">
                        <c:v>8.2029999999999985E-3</c:v>
                      </c:pt>
                      <c:pt idx="2204">
                        <c:v>8.2220000000000001E-3</c:v>
                      </c:pt>
                      <c:pt idx="2205">
                        <c:v>8.2419999999999993E-3</c:v>
                      </c:pt>
                      <c:pt idx="2206">
                        <c:v>8.2549999999999985E-3</c:v>
                      </c:pt>
                      <c:pt idx="2207">
                        <c:v>8.2715000000000011E-3</c:v>
                      </c:pt>
                      <c:pt idx="2208">
                        <c:v>8.2845000000000002E-3</c:v>
                      </c:pt>
                      <c:pt idx="2209">
                        <c:v>8.3009999999999976E-3</c:v>
                      </c:pt>
                      <c:pt idx="2210">
                        <c:v>8.3079999999999994E-3</c:v>
                      </c:pt>
                      <c:pt idx="2211">
                        <c:v>8.3229999999999988E-3</c:v>
                      </c:pt>
                      <c:pt idx="2212">
                        <c:v>8.3374999999999977E-3</c:v>
                      </c:pt>
                      <c:pt idx="2213">
                        <c:v>8.3554999999999983E-3</c:v>
                      </c:pt>
                      <c:pt idx="2214">
                        <c:v>8.3649999999999992E-3</c:v>
                      </c:pt>
                      <c:pt idx="2215">
                        <c:v>8.3829999999999981E-3</c:v>
                      </c:pt>
                      <c:pt idx="2216">
                        <c:v>8.3934999999999982E-3</c:v>
                      </c:pt>
                      <c:pt idx="2217">
                        <c:v>8.4089999999999981E-3</c:v>
                      </c:pt>
                      <c:pt idx="2218">
                        <c:v>8.4179999999999984E-3</c:v>
                      </c:pt>
                      <c:pt idx="2219">
                        <c:v>8.4294999999999978E-3</c:v>
                      </c:pt>
                      <c:pt idx="2220">
                        <c:v>8.4359999999999973E-3</c:v>
                      </c:pt>
                      <c:pt idx="2221">
                        <c:v>8.4489999999999964E-3</c:v>
                      </c:pt>
                      <c:pt idx="2222">
                        <c:v>8.4734999999999967E-3</c:v>
                      </c:pt>
                      <c:pt idx="2223">
                        <c:v>8.4854999999999983E-3</c:v>
                      </c:pt>
                      <c:pt idx="2224">
                        <c:v>8.5024999999999962E-3</c:v>
                      </c:pt>
                      <c:pt idx="2225">
                        <c:v>8.514499999999996E-3</c:v>
                      </c:pt>
                      <c:pt idx="2226">
                        <c:v>8.5364999999999955E-3</c:v>
                      </c:pt>
                      <c:pt idx="2227">
                        <c:v>8.5504999999999956E-3</c:v>
                      </c:pt>
                      <c:pt idx="2228">
                        <c:v>8.5599999999999964E-3</c:v>
                      </c:pt>
                      <c:pt idx="2229">
                        <c:v>8.5669999999999965E-3</c:v>
                      </c:pt>
                      <c:pt idx="2230">
                        <c:v>8.5774999999999949E-3</c:v>
                      </c:pt>
                      <c:pt idx="2231">
                        <c:v>8.5884999999999954E-3</c:v>
                      </c:pt>
                      <c:pt idx="2232">
                        <c:v>8.6029999999999961E-3</c:v>
                      </c:pt>
                      <c:pt idx="2233">
                        <c:v>8.6114999999999959E-3</c:v>
                      </c:pt>
                      <c:pt idx="2234">
                        <c:v>8.6264999999999953E-3</c:v>
                      </c:pt>
                      <c:pt idx="2235">
                        <c:v>8.6354999999999956E-3</c:v>
                      </c:pt>
                      <c:pt idx="2236">
                        <c:v>8.646999999999995E-3</c:v>
                      </c:pt>
                      <c:pt idx="2237">
                        <c:v>8.6654999999999961E-3</c:v>
                      </c:pt>
                      <c:pt idx="2238">
                        <c:v>8.6779999999999947E-3</c:v>
                      </c:pt>
                      <c:pt idx="2239">
                        <c:v>8.6864999999999946E-3</c:v>
                      </c:pt>
                      <c:pt idx="2240">
                        <c:v>8.6949999999999944E-3</c:v>
                      </c:pt>
                      <c:pt idx="2241">
                        <c:v>8.7069999999999943E-3</c:v>
                      </c:pt>
                      <c:pt idx="2242">
                        <c:v>8.6874999999999938E-3</c:v>
                      </c:pt>
                      <c:pt idx="2243">
                        <c:v>8.6994999999999937E-3</c:v>
                      </c:pt>
                      <c:pt idx="2244">
                        <c:v>8.7119999999999941E-3</c:v>
                      </c:pt>
                      <c:pt idx="2245">
                        <c:v>8.7239999999999939E-3</c:v>
                      </c:pt>
                      <c:pt idx="2246">
                        <c:v>8.730999999999994E-3</c:v>
                      </c:pt>
                      <c:pt idx="2247">
                        <c:v>8.731999999999995E-3</c:v>
                      </c:pt>
                      <c:pt idx="2248">
                        <c:v>8.7539999999999944E-3</c:v>
                      </c:pt>
                      <c:pt idx="2249">
                        <c:v>8.767499999999994E-3</c:v>
                      </c:pt>
                      <c:pt idx="2250">
                        <c:v>8.7814999999999942E-3</c:v>
                      </c:pt>
                      <c:pt idx="2251">
                        <c:v>8.7954999999999943E-3</c:v>
                      </c:pt>
                      <c:pt idx="2252">
                        <c:v>8.8179999999999942E-3</c:v>
                      </c:pt>
                      <c:pt idx="2253">
                        <c:v>8.8319999999999926E-3</c:v>
                      </c:pt>
                      <c:pt idx="2254">
                        <c:v>8.849999999999995E-3</c:v>
                      </c:pt>
                      <c:pt idx="2255">
                        <c:v>8.8629999999999941E-3</c:v>
                      </c:pt>
                      <c:pt idx="2256">
                        <c:v>8.8739999999999947E-3</c:v>
                      </c:pt>
                      <c:pt idx="2257">
                        <c:v>8.8904999999999939E-3</c:v>
                      </c:pt>
                      <c:pt idx="2258">
                        <c:v>8.9024999999999955E-3</c:v>
                      </c:pt>
                      <c:pt idx="2259">
                        <c:v>8.9119999999999963E-3</c:v>
                      </c:pt>
                      <c:pt idx="2260">
                        <c:v>8.9269999999999957E-3</c:v>
                      </c:pt>
                      <c:pt idx="2261">
                        <c:v>8.9494999999999939E-3</c:v>
                      </c:pt>
                      <c:pt idx="2262">
                        <c:v>8.961999999999996E-3</c:v>
                      </c:pt>
                      <c:pt idx="2263">
                        <c:v>8.9839999999999955E-3</c:v>
                      </c:pt>
                      <c:pt idx="2264">
                        <c:v>8.9949999999999961E-3</c:v>
                      </c:pt>
                      <c:pt idx="2265">
                        <c:v>9.0084999999999939E-3</c:v>
                      </c:pt>
                      <c:pt idx="2266">
                        <c:v>9.0214999999999948E-3</c:v>
                      </c:pt>
                      <c:pt idx="2267">
                        <c:v>9.0309999999999939E-3</c:v>
                      </c:pt>
                      <c:pt idx="2268">
                        <c:v>9.0319999999999949E-3</c:v>
                      </c:pt>
                      <c:pt idx="2269">
                        <c:v>9.0469999999999943E-3</c:v>
                      </c:pt>
                      <c:pt idx="2270">
                        <c:v>9.0594999999999946E-3</c:v>
                      </c:pt>
                      <c:pt idx="2271">
                        <c:v>9.0644999999999944E-3</c:v>
                      </c:pt>
                      <c:pt idx="2272">
                        <c:v>9.0819999999999929E-3</c:v>
                      </c:pt>
                      <c:pt idx="2273">
                        <c:v>9.0929999999999934E-3</c:v>
                      </c:pt>
                      <c:pt idx="2274">
                        <c:v>9.1064999999999931E-3</c:v>
                      </c:pt>
                      <c:pt idx="2275">
                        <c:v>9.1204999999999915E-3</c:v>
                      </c:pt>
                      <c:pt idx="2276">
                        <c:v>9.1339999999999928E-3</c:v>
                      </c:pt>
                      <c:pt idx="2277">
                        <c:v>9.1499999999999915E-3</c:v>
                      </c:pt>
                      <c:pt idx="2278">
                        <c:v>9.1634999999999911E-3</c:v>
                      </c:pt>
                      <c:pt idx="2279">
                        <c:v>9.1739999999999929E-3</c:v>
                      </c:pt>
                      <c:pt idx="2280">
                        <c:v>9.1899999999999916E-3</c:v>
                      </c:pt>
                      <c:pt idx="2281">
                        <c:v>9.2039999999999934E-3</c:v>
                      </c:pt>
                      <c:pt idx="2282">
                        <c:v>9.2184999999999923E-3</c:v>
                      </c:pt>
                      <c:pt idx="2283">
                        <c:v>9.235499999999992E-3</c:v>
                      </c:pt>
                      <c:pt idx="2284">
                        <c:v>9.2534999999999926E-3</c:v>
                      </c:pt>
                      <c:pt idx="2285">
                        <c:v>9.2764999999999913E-3</c:v>
                      </c:pt>
                      <c:pt idx="2286">
                        <c:v>9.2974999999999933E-3</c:v>
                      </c:pt>
                      <c:pt idx="2287">
                        <c:v>9.3149999999999917E-3</c:v>
                      </c:pt>
                      <c:pt idx="2288">
                        <c:v>9.3354999999999914E-3</c:v>
                      </c:pt>
                      <c:pt idx="2289">
                        <c:v>9.3539999999999908E-3</c:v>
                      </c:pt>
                      <c:pt idx="2290">
                        <c:v>9.3644999999999909E-3</c:v>
                      </c:pt>
                      <c:pt idx="2291">
                        <c:v>9.3779999999999922E-3</c:v>
                      </c:pt>
                      <c:pt idx="2292">
                        <c:v>9.3939999999999926E-3</c:v>
                      </c:pt>
                      <c:pt idx="2293">
                        <c:v>9.4049999999999932E-3</c:v>
                      </c:pt>
                      <c:pt idx="2294">
                        <c:v>9.4189999999999933E-3</c:v>
                      </c:pt>
                      <c:pt idx="2295">
                        <c:v>9.4249999999999941E-3</c:v>
                      </c:pt>
                      <c:pt idx="2296">
                        <c:v>9.4329999999999952E-3</c:v>
                      </c:pt>
                      <c:pt idx="2297">
                        <c:v>9.4614999999999942E-3</c:v>
                      </c:pt>
                      <c:pt idx="2298">
                        <c:v>9.4804999999999941E-3</c:v>
                      </c:pt>
                      <c:pt idx="2299">
                        <c:v>9.4869999999999937E-3</c:v>
                      </c:pt>
                      <c:pt idx="2300">
                        <c:v>9.4964999999999945E-3</c:v>
                      </c:pt>
                      <c:pt idx="2301">
                        <c:v>9.5059999999999936E-3</c:v>
                      </c:pt>
                      <c:pt idx="2302">
                        <c:v>9.5099999999999924E-3</c:v>
                      </c:pt>
                      <c:pt idx="2303">
                        <c:v>9.5159999999999949E-3</c:v>
                      </c:pt>
                      <c:pt idx="2304">
                        <c:v>9.521999999999994E-3</c:v>
                      </c:pt>
                      <c:pt idx="2305">
                        <c:v>9.5359999999999941E-3</c:v>
                      </c:pt>
                      <c:pt idx="2306">
                        <c:v>9.547999999999994E-3</c:v>
                      </c:pt>
                      <c:pt idx="2307">
                        <c:v>9.544499999999994E-3</c:v>
                      </c:pt>
                      <c:pt idx="2308">
                        <c:v>9.5519999999999911E-3</c:v>
                      </c:pt>
                      <c:pt idx="2309">
                        <c:v>9.5569999999999926E-3</c:v>
                      </c:pt>
                      <c:pt idx="2310">
                        <c:v>9.5669999999999939E-3</c:v>
                      </c:pt>
                      <c:pt idx="2311">
                        <c:v>9.5694999999999947E-3</c:v>
                      </c:pt>
                      <c:pt idx="2312">
                        <c:v>9.573999999999994E-3</c:v>
                      </c:pt>
                      <c:pt idx="2313">
                        <c:v>9.5794999999999925E-3</c:v>
                      </c:pt>
                      <c:pt idx="2314">
                        <c:v>9.5799999999999948E-3</c:v>
                      </c:pt>
                      <c:pt idx="2315">
                        <c:v>9.5889999999999934E-3</c:v>
                      </c:pt>
                      <c:pt idx="2316">
                        <c:v>9.5964999999999939E-3</c:v>
                      </c:pt>
                      <c:pt idx="2317">
                        <c:v>9.6074999999999963E-3</c:v>
                      </c:pt>
                      <c:pt idx="2318">
                        <c:v>9.6139999999999941E-3</c:v>
                      </c:pt>
                      <c:pt idx="2319">
                        <c:v>9.6204999999999936E-3</c:v>
                      </c:pt>
                      <c:pt idx="2320">
                        <c:v>9.6324999999999952E-3</c:v>
                      </c:pt>
                      <c:pt idx="2321">
                        <c:v>9.6409999999999951E-3</c:v>
                      </c:pt>
                      <c:pt idx="2322">
                        <c:v>9.6479999999999951E-3</c:v>
                      </c:pt>
                      <c:pt idx="2323">
                        <c:v>9.6549999999999952E-3</c:v>
                      </c:pt>
                      <c:pt idx="2324">
                        <c:v>9.6649999999999965E-3</c:v>
                      </c:pt>
                      <c:pt idx="2325">
                        <c:v>9.6644999999999943E-3</c:v>
                      </c:pt>
                      <c:pt idx="2326">
                        <c:v>9.6739999999999951E-3</c:v>
                      </c:pt>
                      <c:pt idx="2327">
                        <c:v>9.6624999999999957E-3</c:v>
                      </c:pt>
                      <c:pt idx="2328">
                        <c:v>9.6894999999999967E-3</c:v>
                      </c:pt>
                      <c:pt idx="2329">
                        <c:v>9.6899999999999972E-3</c:v>
                      </c:pt>
                      <c:pt idx="2330">
                        <c:v>9.6939999999999978E-3</c:v>
                      </c:pt>
                      <c:pt idx="2331">
                        <c:v>9.7049999999999966E-3</c:v>
                      </c:pt>
                      <c:pt idx="2332">
                        <c:v>9.7169999999999982E-3</c:v>
                      </c:pt>
                      <c:pt idx="2333">
                        <c:v>9.722999999999999E-3</c:v>
                      </c:pt>
                      <c:pt idx="2334">
                        <c:v>9.7274999999999983E-3</c:v>
                      </c:pt>
                      <c:pt idx="2335">
                        <c:v>9.7359999999999999E-3</c:v>
                      </c:pt>
                      <c:pt idx="2336">
                        <c:v>9.7434999999999987E-3</c:v>
                      </c:pt>
                      <c:pt idx="2337">
                        <c:v>9.7474999999999975E-3</c:v>
                      </c:pt>
                      <c:pt idx="2338">
                        <c:v>9.7574999999999971E-3</c:v>
                      </c:pt>
                      <c:pt idx="2339">
                        <c:v>9.7724999999999982E-3</c:v>
                      </c:pt>
                      <c:pt idx="2340">
                        <c:v>9.7834999999999988E-3</c:v>
                      </c:pt>
                      <c:pt idx="2341">
                        <c:v>9.7969999999999967E-3</c:v>
                      </c:pt>
                      <c:pt idx="2342">
                        <c:v>9.8089999999999983E-3</c:v>
                      </c:pt>
                      <c:pt idx="2343">
                        <c:v>9.8224999999999996E-3</c:v>
                      </c:pt>
                      <c:pt idx="2344">
                        <c:v>9.8329999999999997E-3</c:v>
                      </c:pt>
                      <c:pt idx="2345">
                        <c:v>9.8484999999999979E-3</c:v>
                      </c:pt>
                      <c:pt idx="2346">
                        <c:v>9.859999999999999E-3</c:v>
                      </c:pt>
                      <c:pt idx="2347">
                        <c:v>9.8714999999999983E-3</c:v>
                      </c:pt>
                      <c:pt idx="2348">
                        <c:v>9.884999999999998E-3</c:v>
                      </c:pt>
                      <c:pt idx="2349">
                        <c:v>9.8939999999999983E-3</c:v>
                      </c:pt>
                      <c:pt idx="2350">
                        <c:v>9.9024999999999964E-3</c:v>
                      </c:pt>
                      <c:pt idx="2351">
                        <c:v>9.9119999999999972E-3</c:v>
                      </c:pt>
                      <c:pt idx="2352">
                        <c:v>9.9209999999999975E-3</c:v>
                      </c:pt>
                      <c:pt idx="2353">
                        <c:v>9.9319999999999981E-3</c:v>
                      </c:pt>
                      <c:pt idx="2354">
                        <c:v>9.9399999999999974E-3</c:v>
                      </c:pt>
                      <c:pt idx="2355">
                        <c:v>9.951999999999999E-3</c:v>
                      </c:pt>
                      <c:pt idx="2356">
                        <c:v>9.9669999999999984E-3</c:v>
                      </c:pt>
                      <c:pt idx="2357">
                        <c:v>9.9859999999999983E-3</c:v>
                      </c:pt>
                      <c:pt idx="2358">
                        <c:v>9.9949999999999987E-3</c:v>
                      </c:pt>
                      <c:pt idx="2359">
                        <c:v>1.0010999999999999E-2</c:v>
                      </c:pt>
                      <c:pt idx="2360">
                        <c:v>1.0024499999999999E-2</c:v>
                      </c:pt>
                      <c:pt idx="2361">
                        <c:v>1.0031499999999997E-2</c:v>
                      </c:pt>
                      <c:pt idx="2362">
                        <c:v>1.0049499999999998E-2</c:v>
                      </c:pt>
                      <c:pt idx="2363">
                        <c:v>1.0066499999999999E-2</c:v>
                      </c:pt>
                      <c:pt idx="2364">
                        <c:v>1.0081000000000001E-2</c:v>
                      </c:pt>
                      <c:pt idx="2365">
                        <c:v>1.0099999999999998E-2</c:v>
                      </c:pt>
                      <c:pt idx="2366">
                        <c:v>1.0116499999999999E-2</c:v>
                      </c:pt>
                      <c:pt idx="2367">
                        <c:v>1.0130999999999999E-2</c:v>
                      </c:pt>
                      <c:pt idx="2368">
                        <c:v>1.0139499999999999E-2</c:v>
                      </c:pt>
                      <c:pt idx="2369">
                        <c:v>1.0157000000000001E-2</c:v>
                      </c:pt>
                      <c:pt idx="2370">
                        <c:v>1.0174999999999998E-2</c:v>
                      </c:pt>
                      <c:pt idx="2371">
                        <c:v>1.0155999999999998E-2</c:v>
                      </c:pt>
                      <c:pt idx="2372">
                        <c:v>1.0193499999999999E-2</c:v>
                      </c:pt>
                      <c:pt idx="2373">
                        <c:v>1.0204000000000005E-2</c:v>
                      </c:pt>
                      <c:pt idx="2374">
                        <c:v>1.0223500000000002E-2</c:v>
                      </c:pt>
                      <c:pt idx="2375">
                        <c:v>1.0230999999999999E-2</c:v>
                      </c:pt>
                      <c:pt idx="2376">
                        <c:v>1.0272000000000002E-2</c:v>
                      </c:pt>
                      <c:pt idx="2377">
                        <c:v>1.0284499999999999E-2</c:v>
                      </c:pt>
                      <c:pt idx="2378">
                        <c:v>1.0302E-2</c:v>
                      </c:pt>
                      <c:pt idx="2379">
                        <c:v>1.0314999999999998E-2</c:v>
                      </c:pt>
                      <c:pt idx="2380">
                        <c:v>1.0334999999999999E-2</c:v>
                      </c:pt>
                      <c:pt idx="2381">
                        <c:v>1.0343999999999999E-2</c:v>
                      </c:pt>
                      <c:pt idx="2382">
                        <c:v>1.0365999999999997E-2</c:v>
                      </c:pt>
                      <c:pt idx="2383">
                        <c:v>1.0370499999999998E-2</c:v>
                      </c:pt>
                      <c:pt idx="2384">
                        <c:v>1.0479499999999999E-2</c:v>
                      </c:pt>
                      <c:pt idx="2385">
                        <c:v>1.0489999999999999E-2</c:v>
                      </c:pt>
                      <c:pt idx="2386">
                        <c:v>1.0506E-2</c:v>
                      </c:pt>
                      <c:pt idx="2387">
                        <c:v>1.0523499999999998E-2</c:v>
                      </c:pt>
                      <c:pt idx="2388">
                        <c:v>1.0545000000000001E-2</c:v>
                      </c:pt>
                      <c:pt idx="2389">
                        <c:v>1.0576999999999998E-2</c:v>
                      </c:pt>
                      <c:pt idx="2390">
                        <c:v>1.0601999999999999E-2</c:v>
                      </c:pt>
                      <c:pt idx="2391">
                        <c:v>1.0626E-2</c:v>
                      </c:pt>
                      <c:pt idx="2392">
                        <c:v>1.0647000000000002E-2</c:v>
                      </c:pt>
                      <c:pt idx="2393">
                        <c:v>1.06725E-2</c:v>
                      </c:pt>
                      <c:pt idx="2394">
                        <c:v>1.0693000000000001E-2</c:v>
                      </c:pt>
                      <c:pt idx="2395">
                        <c:v>1.0711000000000002E-2</c:v>
                      </c:pt>
                      <c:pt idx="2396">
                        <c:v>1.07355E-2</c:v>
                      </c:pt>
                      <c:pt idx="2397">
                        <c:v>1.0760500000000004E-2</c:v>
                      </c:pt>
                      <c:pt idx="2398">
                        <c:v>1.0782500000000002E-2</c:v>
                      </c:pt>
                      <c:pt idx="2399">
                        <c:v>1.0801499999999999E-2</c:v>
                      </c:pt>
                      <c:pt idx="2400">
                        <c:v>1.08305E-2</c:v>
                      </c:pt>
                      <c:pt idx="2401">
                        <c:v>1.0854500000000003E-2</c:v>
                      </c:pt>
                      <c:pt idx="2402">
                        <c:v>1.0876000000000002E-2</c:v>
                      </c:pt>
                      <c:pt idx="2403">
                        <c:v>1.0896500000000002E-2</c:v>
                      </c:pt>
                      <c:pt idx="2404">
                        <c:v>1.0914500000000002E-2</c:v>
                      </c:pt>
                      <c:pt idx="2405">
                        <c:v>1.0930000000000002E-2</c:v>
                      </c:pt>
                      <c:pt idx="2406">
                        <c:v>1.0958500000000003E-2</c:v>
                      </c:pt>
                      <c:pt idx="2407">
                        <c:v>1.0976500000000002E-2</c:v>
                      </c:pt>
                      <c:pt idx="2408">
                        <c:v>1.0989500000000001E-2</c:v>
                      </c:pt>
                      <c:pt idx="2409">
                        <c:v>1.1013500000000001E-2</c:v>
                      </c:pt>
                      <c:pt idx="2410">
                        <c:v>1.1039499999999997E-2</c:v>
                      </c:pt>
                      <c:pt idx="2411">
                        <c:v>1.1063499999999997E-2</c:v>
                      </c:pt>
                      <c:pt idx="2412">
                        <c:v>1.1086999999999998E-2</c:v>
                      </c:pt>
                      <c:pt idx="2413">
                        <c:v>1.1107499999999999E-2</c:v>
                      </c:pt>
                      <c:pt idx="2414">
                        <c:v>1.11395E-2</c:v>
                      </c:pt>
                      <c:pt idx="2415">
                        <c:v>1.1160500000000002E-2</c:v>
                      </c:pt>
                      <c:pt idx="2416">
                        <c:v>1.1184000000000001E-2</c:v>
                      </c:pt>
                      <c:pt idx="2417">
                        <c:v>1.1207E-2</c:v>
                      </c:pt>
                      <c:pt idx="2418">
                        <c:v>1.1229500000000002E-2</c:v>
                      </c:pt>
                      <c:pt idx="2419">
                        <c:v>1.1241000000000001E-2</c:v>
                      </c:pt>
                      <c:pt idx="2420">
                        <c:v>1.1260000000000003E-2</c:v>
                      </c:pt>
                      <c:pt idx="2421">
                        <c:v>1.1276500000000002E-2</c:v>
                      </c:pt>
                      <c:pt idx="2422">
                        <c:v>1.12925E-2</c:v>
                      </c:pt>
                      <c:pt idx="2423">
                        <c:v>1.1314500000000003E-2</c:v>
                      </c:pt>
                      <c:pt idx="2424">
                        <c:v>1.1333500000000003E-2</c:v>
                      </c:pt>
                      <c:pt idx="2425">
                        <c:v>1.1355500000000004E-2</c:v>
                      </c:pt>
                      <c:pt idx="2426">
                        <c:v>1.1379000000000005E-2</c:v>
                      </c:pt>
                      <c:pt idx="2427">
                        <c:v>1.1392500000000003E-2</c:v>
                      </c:pt>
                      <c:pt idx="2428">
                        <c:v>1.1417500000000001E-2</c:v>
                      </c:pt>
                      <c:pt idx="2429">
                        <c:v>1.1439000000000001E-2</c:v>
                      </c:pt>
                      <c:pt idx="2430">
                        <c:v>1.1463000000000003E-2</c:v>
                      </c:pt>
                      <c:pt idx="2431">
                        <c:v>1.1474000000000007E-2</c:v>
                      </c:pt>
                      <c:pt idx="2432">
                        <c:v>1.1495000000000003E-2</c:v>
                      </c:pt>
                      <c:pt idx="2433">
                        <c:v>1.1519500000000002E-2</c:v>
                      </c:pt>
                      <c:pt idx="2434">
                        <c:v>1.1537000000000002E-2</c:v>
                      </c:pt>
                      <c:pt idx="2435">
                        <c:v>1.1559000000000003E-2</c:v>
                      </c:pt>
                      <c:pt idx="2436">
                        <c:v>1.1580000000000003E-2</c:v>
                      </c:pt>
                      <c:pt idx="2437">
                        <c:v>1.1601500000000004E-2</c:v>
                      </c:pt>
                      <c:pt idx="2438">
                        <c:v>1.1620500000000008E-2</c:v>
                      </c:pt>
                      <c:pt idx="2439">
                        <c:v>1.1646000000000005E-2</c:v>
                      </c:pt>
                      <c:pt idx="2440">
                        <c:v>1.1667000000000004E-2</c:v>
                      </c:pt>
                      <c:pt idx="2441">
                        <c:v>1.1693E-2</c:v>
                      </c:pt>
                      <c:pt idx="2442">
                        <c:v>1.1708500000000002E-2</c:v>
                      </c:pt>
                      <c:pt idx="2443">
                        <c:v>1.1733E-2</c:v>
                      </c:pt>
                      <c:pt idx="2444">
                        <c:v>1.1756000000000003E-2</c:v>
                      </c:pt>
                      <c:pt idx="2445">
                        <c:v>1.1776E-2</c:v>
                      </c:pt>
                      <c:pt idx="2446">
                        <c:v>1.1799000000000002E-2</c:v>
                      </c:pt>
                      <c:pt idx="2447">
                        <c:v>1.1832500000000001E-2</c:v>
                      </c:pt>
                      <c:pt idx="2448">
                        <c:v>1.1845E-2</c:v>
                      </c:pt>
                      <c:pt idx="2449">
                        <c:v>1.1846000000000001E-2</c:v>
                      </c:pt>
                      <c:pt idx="2450">
                        <c:v>1.1866999999999999E-2</c:v>
                      </c:pt>
                      <c:pt idx="2451">
                        <c:v>1.1885E-2</c:v>
                      </c:pt>
                      <c:pt idx="2452">
                        <c:v>1.1891999999999998E-2</c:v>
                      </c:pt>
                      <c:pt idx="2453">
                        <c:v>1.1900499999999996E-2</c:v>
                      </c:pt>
                      <c:pt idx="2454">
                        <c:v>1.1920500000000001E-2</c:v>
                      </c:pt>
                      <c:pt idx="2455">
                        <c:v>1.1939000000000003E-2</c:v>
                      </c:pt>
                      <c:pt idx="2456">
                        <c:v>1.1939500000000002E-2</c:v>
                      </c:pt>
                      <c:pt idx="2457">
                        <c:v>1.1951E-2</c:v>
                      </c:pt>
                      <c:pt idx="2458">
                        <c:v>1.1989500000000004E-2</c:v>
                      </c:pt>
                      <c:pt idx="2459">
                        <c:v>1.2002500000000004E-2</c:v>
                      </c:pt>
                      <c:pt idx="2460">
                        <c:v>1.2019500000000001E-2</c:v>
                      </c:pt>
                      <c:pt idx="2461">
                        <c:v>1.2038500000000002E-2</c:v>
                      </c:pt>
                      <c:pt idx="2462">
                        <c:v>1.2055500000000002E-2</c:v>
                      </c:pt>
                      <c:pt idx="2463">
                        <c:v>1.2076000000000005E-2</c:v>
                      </c:pt>
                      <c:pt idx="2464">
                        <c:v>1.2097500000000006E-2</c:v>
                      </c:pt>
                      <c:pt idx="2465">
                        <c:v>1.2115000000000009E-2</c:v>
                      </c:pt>
                      <c:pt idx="2466">
                        <c:v>1.2131500000000007E-2</c:v>
                      </c:pt>
                      <c:pt idx="2467">
                        <c:v>1.2148000000000006E-2</c:v>
                      </c:pt>
                      <c:pt idx="2468">
                        <c:v>1.2181000000000004E-2</c:v>
                      </c:pt>
                      <c:pt idx="2469">
                        <c:v>1.2196000000000009E-2</c:v>
                      </c:pt>
                      <c:pt idx="2470">
                        <c:v>1.2217000000000007E-2</c:v>
                      </c:pt>
                      <c:pt idx="2471">
                        <c:v>1.2241000000000004E-2</c:v>
                      </c:pt>
                      <c:pt idx="2472">
                        <c:v>1.2253500000000007E-2</c:v>
                      </c:pt>
                      <c:pt idx="2473">
                        <c:v>1.2274000000000009E-2</c:v>
                      </c:pt>
                      <c:pt idx="2474">
                        <c:v>1.2290000000000009E-2</c:v>
                      </c:pt>
                      <c:pt idx="2475">
                        <c:v>1.2307500000000011E-2</c:v>
                      </c:pt>
                      <c:pt idx="2476">
                        <c:v>1.233200000000001E-2</c:v>
                      </c:pt>
                      <c:pt idx="2477">
                        <c:v>1.2352000000000009E-2</c:v>
                      </c:pt>
                      <c:pt idx="2478">
                        <c:v>1.2371500000000009E-2</c:v>
                      </c:pt>
                      <c:pt idx="2479">
                        <c:v>1.2392500000000008E-2</c:v>
                      </c:pt>
                      <c:pt idx="2480">
                        <c:v>1.2411000000000012E-2</c:v>
                      </c:pt>
                      <c:pt idx="2481">
                        <c:v>1.2432500000000013E-2</c:v>
                      </c:pt>
                      <c:pt idx="2482">
                        <c:v>1.2459000000000015E-2</c:v>
                      </c:pt>
                      <c:pt idx="2483">
                        <c:v>1.2474000000000015E-2</c:v>
                      </c:pt>
                      <c:pt idx="2484">
                        <c:v>1.2491000000000014E-2</c:v>
                      </c:pt>
                      <c:pt idx="2485">
                        <c:v>1.2503000000000016E-2</c:v>
                      </c:pt>
                      <c:pt idx="2486">
                        <c:v>1.2508500000000016E-2</c:v>
                      </c:pt>
                      <c:pt idx="2487">
                        <c:v>1.2837000000000017E-2</c:v>
                      </c:pt>
                      <c:pt idx="2488">
                        <c:v>1.2848500000000018E-2</c:v>
                      </c:pt>
                      <c:pt idx="2489">
                        <c:v>1.2864500000000017E-2</c:v>
                      </c:pt>
                      <c:pt idx="2490">
                        <c:v>1.2895000000000014E-2</c:v>
                      </c:pt>
                      <c:pt idx="2491">
                        <c:v>1.2905500000000016E-2</c:v>
                      </c:pt>
                      <c:pt idx="2492">
                        <c:v>1.2962500000000014E-2</c:v>
                      </c:pt>
                      <c:pt idx="2493">
                        <c:v>1.2983500000000014E-2</c:v>
                      </c:pt>
                      <c:pt idx="2494">
                        <c:v>1.3000500000000012E-2</c:v>
                      </c:pt>
                      <c:pt idx="2495">
                        <c:v>1.3026500000000012E-2</c:v>
                      </c:pt>
                      <c:pt idx="2496">
                        <c:v>1.3053500000000011E-2</c:v>
                      </c:pt>
                      <c:pt idx="2497">
                        <c:v>1.3074000000000013E-2</c:v>
                      </c:pt>
                      <c:pt idx="2498">
                        <c:v>1.309050000000001E-2</c:v>
                      </c:pt>
                      <c:pt idx="2499">
                        <c:v>1.3106500000000014E-2</c:v>
                      </c:pt>
                      <c:pt idx="2500">
                        <c:v>1.312000000000001E-2</c:v>
                      </c:pt>
                      <c:pt idx="2501">
                        <c:v>1.3138000000000009E-2</c:v>
                      </c:pt>
                      <c:pt idx="2502">
                        <c:v>1.3159000000000009E-2</c:v>
                      </c:pt>
                      <c:pt idx="2503">
                        <c:v>1.3177500000000007E-2</c:v>
                      </c:pt>
                      <c:pt idx="2504">
                        <c:v>1.3190000000000006E-2</c:v>
                      </c:pt>
                      <c:pt idx="2505">
                        <c:v>1.3211000000000007E-2</c:v>
                      </c:pt>
                      <c:pt idx="2506">
                        <c:v>1.3235000000000007E-2</c:v>
                      </c:pt>
                      <c:pt idx="2507">
                        <c:v>1.3264000000000007E-2</c:v>
                      </c:pt>
                      <c:pt idx="2508">
                        <c:v>1.3282000000000007E-2</c:v>
                      </c:pt>
                      <c:pt idx="2509">
                        <c:v>1.3299500000000006E-2</c:v>
                      </c:pt>
                      <c:pt idx="2510">
                        <c:v>1.3317000000000006E-2</c:v>
                      </c:pt>
                      <c:pt idx="2511">
                        <c:v>1.3332500000000008E-2</c:v>
                      </c:pt>
                      <c:pt idx="2512">
                        <c:v>1.3349000000000008E-2</c:v>
                      </c:pt>
                      <c:pt idx="2513">
                        <c:v>1.336600000000001E-2</c:v>
                      </c:pt>
                      <c:pt idx="2514">
                        <c:v>1.338650000000001E-2</c:v>
                      </c:pt>
                      <c:pt idx="2515">
                        <c:v>1.3495500000000011E-2</c:v>
                      </c:pt>
                      <c:pt idx="2516">
                        <c:v>1.3511500000000004E-2</c:v>
                      </c:pt>
                      <c:pt idx="2517">
                        <c:v>1.3531500000000005E-2</c:v>
                      </c:pt>
                      <c:pt idx="2518">
                        <c:v>1.3547000000000007E-2</c:v>
                      </c:pt>
                      <c:pt idx="2519">
                        <c:v>1.3562500000000003E-2</c:v>
                      </c:pt>
                      <c:pt idx="2520">
                        <c:v>1.3584000000000002E-2</c:v>
                      </c:pt>
                      <c:pt idx="2521">
                        <c:v>1.3600000000000003E-2</c:v>
                      </c:pt>
                      <c:pt idx="2522">
                        <c:v>1.3620000000000004E-2</c:v>
                      </c:pt>
                      <c:pt idx="2523">
                        <c:v>1.3637500000000004E-2</c:v>
                      </c:pt>
                      <c:pt idx="2524">
                        <c:v>1.3662000000000001E-2</c:v>
                      </c:pt>
                      <c:pt idx="2525">
                        <c:v>1.3683500000000001E-2</c:v>
                      </c:pt>
                      <c:pt idx="2526">
                        <c:v>1.3701999999999999E-2</c:v>
                      </c:pt>
                      <c:pt idx="2527">
                        <c:v>1.3735500000000001E-2</c:v>
                      </c:pt>
                      <c:pt idx="2528">
                        <c:v>1.3737500000000005E-2</c:v>
                      </c:pt>
                      <c:pt idx="2529">
                        <c:v>1.3756000000000004E-2</c:v>
                      </c:pt>
                      <c:pt idx="2530">
                        <c:v>1.3774000000000003E-2</c:v>
                      </c:pt>
                      <c:pt idx="2531">
                        <c:v>1.3797500000000004E-2</c:v>
                      </c:pt>
                      <c:pt idx="2532">
                        <c:v>1.3816000000000004E-2</c:v>
                      </c:pt>
                      <c:pt idx="2533">
                        <c:v>1.3834000000000004E-2</c:v>
                      </c:pt>
                      <c:pt idx="2534">
                        <c:v>1.3850500000000003E-2</c:v>
                      </c:pt>
                      <c:pt idx="2535">
                        <c:v>1.3867000000000003E-2</c:v>
                      </c:pt>
                      <c:pt idx="2536">
                        <c:v>1.3864000000000005E-2</c:v>
                      </c:pt>
                      <c:pt idx="2537">
                        <c:v>1.3898000000000004E-2</c:v>
                      </c:pt>
                      <c:pt idx="2538">
                        <c:v>1.3916000000000005E-2</c:v>
                      </c:pt>
                      <c:pt idx="2539">
                        <c:v>1.3941000000000004E-2</c:v>
                      </c:pt>
                      <c:pt idx="2540">
                        <c:v>1.3954500000000003E-2</c:v>
                      </c:pt>
                      <c:pt idx="2541">
                        <c:v>1.3962500000000004E-2</c:v>
                      </c:pt>
                      <c:pt idx="2542">
                        <c:v>1.3975500000000005E-2</c:v>
                      </c:pt>
                      <c:pt idx="2543">
                        <c:v>1.3990500000000006E-2</c:v>
                      </c:pt>
                      <c:pt idx="2544">
                        <c:v>1.4004000000000008E-2</c:v>
                      </c:pt>
                      <c:pt idx="2545">
                        <c:v>1.4014500000000008E-2</c:v>
                      </c:pt>
                      <c:pt idx="2546">
                        <c:v>1.4026500000000006E-2</c:v>
                      </c:pt>
                      <c:pt idx="2547">
                        <c:v>1.4037000000000006E-2</c:v>
                      </c:pt>
                      <c:pt idx="2548">
                        <c:v>1.4050500000000006E-2</c:v>
                      </c:pt>
                      <c:pt idx="2549">
                        <c:v>1.4061500000000005E-2</c:v>
                      </c:pt>
                      <c:pt idx="2550">
                        <c:v>1.4077500000000005E-2</c:v>
                      </c:pt>
                      <c:pt idx="2551">
                        <c:v>1.4081500000000009E-2</c:v>
                      </c:pt>
                      <c:pt idx="2552">
                        <c:v>1.409650000000001E-2</c:v>
                      </c:pt>
                      <c:pt idx="2553">
                        <c:v>1.4110000000000006E-2</c:v>
                      </c:pt>
                      <c:pt idx="2554">
                        <c:v>1.4123000000000011E-2</c:v>
                      </c:pt>
                      <c:pt idx="2555">
                        <c:v>1.4137000000000009E-2</c:v>
                      </c:pt>
                      <c:pt idx="2556">
                        <c:v>1.4144500000000006E-2</c:v>
                      </c:pt>
                      <c:pt idx="2557">
                        <c:v>1.4149500000000006E-2</c:v>
                      </c:pt>
                      <c:pt idx="2558">
                        <c:v>1.4168000000000005E-2</c:v>
                      </c:pt>
                      <c:pt idx="2559">
                        <c:v>1.4174500000000008E-2</c:v>
                      </c:pt>
                      <c:pt idx="2560">
                        <c:v>1.4180000000000005E-2</c:v>
                      </c:pt>
                      <c:pt idx="2561">
                        <c:v>1.4183000000000008E-2</c:v>
                      </c:pt>
                      <c:pt idx="2562">
                        <c:v>1.4191500000000006E-2</c:v>
                      </c:pt>
                      <c:pt idx="2563">
                        <c:v>1.4170000000000009E-2</c:v>
                      </c:pt>
                      <c:pt idx="2564">
                        <c:v>1.4171500000000005E-2</c:v>
                      </c:pt>
                      <c:pt idx="2565">
                        <c:v>1.4181500000000007E-2</c:v>
                      </c:pt>
                      <c:pt idx="2566">
                        <c:v>1.4188500000000007E-2</c:v>
                      </c:pt>
                      <c:pt idx="2567">
                        <c:v>1.4198500000000008E-2</c:v>
                      </c:pt>
                      <c:pt idx="2568">
                        <c:v>1.4214500000000005E-2</c:v>
                      </c:pt>
                      <c:pt idx="2569">
                        <c:v>1.4207000000000004E-2</c:v>
                      </c:pt>
                      <c:pt idx="2570">
                        <c:v>1.4203000000000006E-2</c:v>
                      </c:pt>
                      <c:pt idx="2571">
                        <c:v>1.4239000000000007E-2</c:v>
                      </c:pt>
                      <c:pt idx="2572">
                        <c:v>1.4227000000000004E-2</c:v>
                      </c:pt>
                      <c:pt idx="2573">
                        <c:v>1.4246000000000003E-2</c:v>
                      </c:pt>
                      <c:pt idx="2574">
                        <c:v>1.4256000000000005E-2</c:v>
                      </c:pt>
                      <c:pt idx="2575">
                        <c:v>1.4275500000000005E-2</c:v>
                      </c:pt>
                      <c:pt idx="2576">
                        <c:v>1.4285000000000006E-2</c:v>
                      </c:pt>
                      <c:pt idx="2577">
                        <c:v>1.4301000000000006E-2</c:v>
                      </c:pt>
                      <c:pt idx="2578">
                        <c:v>1.4314500000000006E-2</c:v>
                      </c:pt>
                      <c:pt idx="2579">
                        <c:v>1.4329000000000005E-2</c:v>
                      </c:pt>
                      <c:pt idx="2580">
                        <c:v>1.4330000000000004E-2</c:v>
                      </c:pt>
                      <c:pt idx="2581">
                        <c:v>1.4346500000000005E-2</c:v>
                      </c:pt>
                      <c:pt idx="2582">
                        <c:v>1.4353500000000003E-2</c:v>
                      </c:pt>
                      <c:pt idx="2583">
                        <c:v>1.4366000000000004E-2</c:v>
                      </c:pt>
                      <c:pt idx="2584">
                        <c:v>1.4374500000000004E-2</c:v>
                      </c:pt>
                      <c:pt idx="2585">
                        <c:v>1.4391000000000004E-2</c:v>
                      </c:pt>
                      <c:pt idx="2586">
                        <c:v>1.4396000000000003E-2</c:v>
                      </c:pt>
                      <c:pt idx="2587">
                        <c:v>1.4406500000000003E-2</c:v>
                      </c:pt>
                      <c:pt idx="2588">
                        <c:v>1.4417000000000003E-2</c:v>
                      </c:pt>
                      <c:pt idx="2589">
                        <c:v>1.4427000000000002E-2</c:v>
                      </c:pt>
                      <c:pt idx="2590">
                        <c:v>1.4434500000000001E-2</c:v>
                      </c:pt>
                      <c:pt idx="2591">
                        <c:v>1.4443500000000005E-2</c:v>
                      </c:pt>
                      <c:pt idx="2592">
                        <c:v>1.4458500000000003E-2</c:v>
                      </c:pt>
                      <c:pt idx="2593">
                        <c:v>1.4467500000000006E-2</c:v>
                      </c:pt>
                      <c:pt idx="2594">
                        <c:v>1.4484000000000002E-2</c:v>
                      </c:pt>
                      <c:pt idx="2595">
                        <c:v>1.4506000000000003E-2</c:v>
                      </c:pt>
                      <c:pt idx="2596">
                        <c:v>1.4513500000000004E-2</c:v>
                      </c:pt>
                      <c:pt idx="2597">
                        <c:v>1.4518E-2</c:v>
                      </c:pt>
                      <c:pt idx="2598">
                        <c:v>1.4532000000000003E-2</c:v>
                      </c:pt>
                      <c:pt idx="2599">
                        <c:v>1.4541999999999999E-2</c:v>
                      </c:pt>
                      <c:pt idx="2600">
                        <c:v>1.4553E-2</c:v>
                      </c:pt>
                      <c:pt idx="2601">
                        <c:v>1.4577000000000001E-2</c:v>
                      </c:pt>
                      <c:pt idx="2602">
                        <c:v>1.4501E-2</c:v>
                      </c:pt>
                      <c:pt idx="2603">
                        <c:v>1.4534999999999999E-2</c:v>
                      </c:pt>
                      <c:pt idx="2604">
                        <c:v>1.4539000000000002E-2</c:v>
                      </c:pt>
                      <c:pt idx="2605">
                        <c:v>1.45585E-2</c:v>
                      </c:pt>
                      <c:pt idx="2606">
                        <c:v>1.4578000000000004E-2</c:v>
                      </c:pt>
                      <c:pt idx="2607">
                        <c:v>1.46015E-2</c:v>
                      </c:pt>
                      <c:pt idx="2608">
                        <c:v>1.4627000000000006E-2</c:v>
                      </c:pt>
                      <c:pt idx="2609">
                        <c:v>1.4645000000000002E-2</c:v>
                      </c:pt>
                      <c:pt idx="2610">
                        <c:v>1.4665000000000004E-2</c:v>
                      </c:pt>
                      <c:pt idx="2611">
                        <c:v>1.46845E-2</c:v>
                      </c:pt>
                      <c:pt idx="2612">
                        <c:v>1.4702500000000002E-2</c:v>
                      </c:pt>
                      <c:pt idx="2613">
                        <c:v>1.4720500000000003E-2</c:v>
                      </c:pt>
                      <c:pt idx="2614">
                        <c:v>1.4731500000000003E-2</c:v>
                      </c:pt>
                      <c:pt idx="2615">
                        <c:v>1.4749000000000002E-2</c:v>
                      </c:pt>
                      <c:pt idx="2616">
                        <c:v>1.4767500000000005E-2</c:v>
                      </c:pt>
                      <c:pt idx="2617">
                        <c:v>1.4786000000000001E-2</c:v>
                      </c:pt>
                      <c:pt idx="2618">
                        <c:v>1.4807000000000001E-2</c:v>
                      </c:pt>
                      <c:pt idx="2619">
                        <c:v>1.4840500000000003E-2</c:v>
                      </c:pt>
                      <c:pt idx="2620">
                        <c:v>1.4875000000000003E-2</c:v>
                      </c:pt>
                      <c:pt idx="2621">
                        <c:v>1.4896500000000005E-2</c:v>
                      </c:pt>
                      <c:pt idx="2622">
                        <c:v>1.4912000000000005E-2</c:v>
                      </c:pt>
                      <c:pt idx="2623">
                        <c:v>1.4929000000000005E-2</c:v>
                      </c:pt>
                      <c:pt idx="2624">
                        <c:v>1.4951500000000005E-2</c:v>
                      </c:pt>
                      <c:pt idx="2625">
                        <c:v>1.4964500000000002E-2</c:v>
                      </c:pt>
                      <c:pt idx="2626">
                        <c:v>1.4981500000000002E-2</c:v>
                      </c:pt>
                      <c:pt idx="2627">
                        <c:v>1.5009000000000003E-2</c:v>
                      </c:pt>
                      <c:pt idx="2628">
                        <c:v>1.5029500000000003E-2</c:v>
                      </c:pt>
                      <c:pt idx="2629">
                        <c:v>1.5065000000000004E-2</c:v>
                      </c:pt>
                      <c:pt idx="2630">
                        <c:v>1.50895E-2</c:v>
                      </c:pt>
                      <c:pt idx="2631">
                        <c:v>1.5122000000000002E-2</c:v>
                      </c:pt>
                      <c:pt idx="2632">
                        <c:v>1.5148000000000002E-2</c:v>
                      </c:pt>
                      <c:pt idx="2633">
                        <c:v>1.5176500000000004E-2</c:v>
                      </c:pt>
                      <c:pt idx="2634">
                        <c:v>1.5207500000000002E-2</c:v>
                      </c:pt>
                      <c:pt idx="2635">
                        <c:v>1.5242000000000002E-2</c:v>
                      </c:pt>
                      <c:pt idx="2636">
                        <c:v>1.5272500000000001E-2</c:v>
                      </c:pt>
                      <c:pt idx="2637">
                        <c:v>1.5294000000000006E-2</c:v>
                      </c:pt>
                      <c:pt idx="2638">
                        <c:v>1.5326000000000001E-2</c:v>
                      </c:pt>
                      <c:pt idx="2639">
                        <c:v>1.5348500000000003E-2</c:v>
                      </c:pt>
                      <c:pt idx="2640">
                        <c:v>1.5379500000000004E-2</c:v>
                      </c:pt>
                      <c:pt idx="2641">
                        <c:v>1.53995E-2</c:v>
                      </c:pt>
                      <c:pt idx="2642">
                        <c:v>1.5433499999999998E-2</c:v>
                      </c:pt>
                      <c:pt idx="2643">
                        <c:v>1.5463500000000003E-2</c:v>
                      </c:pt>
                      <c:pt idx="2644">
                        <c:v>1.5485000000000002E-2</c:v>
                      </c:pt>
                      <c:pt idx="2645">
                        <c:v>1.5510000000000001E-2</c:v>
                      </c:pt>
                      <c:pt idx="2646">
                        <c:v>1.5529500000000005E-2</c:v>
                      </c:pt>
                      <c:pt idx="2647">
                        <c:v>1.5550000000000001E-2</c:v>
                      </c:pt>
                      <c:pt idx="2648">
                        <c:v>1.5576500000000002E-2</c:v>
                      </c:pt>
                      <c:pt idx="2649">
                        <c:v>1.5622000000000002E-2</c:v>
                      </c:pt>
                      <c:pt idx="2650">
                        <c:v>1.5644000000000002E-2</c:v>
                      </c:pt>
                      <c:pt idx="2651">
                        <c:v>1.5673500000000003E-2</c:v>
                      </c:pt>
                      <c:pt idx="2652">
                        <c:v>1.5706000000000005E-2</c:v>
                      </c:pt>
                      <c:pt idx="2653">
                        <c:v>1.57365E-2</c:v>
                      </c:pt>
                      <c:pt idx="2654">
                        <c:v>1.5764499999999997E-2</c:v>
                      </c:pt>
                      <c:pt idx="2655">
                        <c:v>1.57915E-2</c:v>
                      </c:pt>
                      <c:pt idx="2656">
                        <c:v>1.5834499999999998E-2</c:v>
                      </c:pt>
                      <c:pt idx="2657">
                        <c:v>1.5871E-2</c:v>
                      </c:pt>
                      <c:pt idx="2658">
                        <c:v>1.5880999999999999E-2</c:v>
                      </c:pt>
                      <c:pt idx="2659">
                        <c:v>1.5914999999999999E-2</c:v>
                      </c:pt>
                      <c:pt idx="2660">
                        <c:v>1.5942999999999999E-2</c:v>
                      </c:pt>
                      <c:pt idx="2661">
                        <c:v>1.5968E-2</c:v>
                      </c:pt>
                      <c:pt idx="2662">
                        <c:v>1.59965E-2</c:v>
                      </c:pt>
                      <c:pt idx="2663">
                        <c:v>1.6018999999999995E-2</c:v>
                      </c:pt>
                      <c:pt idx="2664">
                        <c:v>1.6045500000000001E-2</c:v>
                      </c:pt>
                      <c:pt idx="2665">
                        <c:v>1.6071000000000002E-2</c:v>
                      </c:pt>
                      <c:pt idx="2666">
                        <c:v>1.6090000000000004E-2</c:v>
                      </c:pt>
                      <c:pt idx="2667">
                        <c:v>1.6116499999999999E-2</c:v>
                      </c:pt>
                      <c:pt idx="2668">
                        <c:v>1.6142E-2</c:v>
                      </c:pt>
                      <c:pt idx="2669">
                        <c:v>1.6167500000000001E-2</c:v>
                      </c:pt>
                      <c:pt idx="2670">
                        <c:v>1.6193000000000003E-2</c:v>
                      </c:pt>
                      <c:pt idx="2671">
                        <c:v>1.6218500000000004E-2</c:v>
                      </c:pt>
                      <c:pt idx="2672">
                        <c:v>1.6247000000000001E-2</c:v>
                      </c:pt>
                      <c:pt idx="2673">
                        <c:v>1.6270000000000003E-2</c:v>
                      </c:pt>
                      <c:pt idx="2674">
                        <c:v>1.6293500000000002E-2</c:v>
                      </c:pt>
                      <c:pt idx="2675">
                        <c:v>1.6319000000000004E-2</c:v>
                      </c:pt>
                      <c:pt idx="2676">
                        <c:v>1.6336000000000003E-2</c:v>
                      </c:pt>
                      <c:pt idx="2677">
                        <c:v>1.6362000000000002E-2</c:v>
                      </c:pt>
                      <c:pt idx="2678">
                        <c:v>1.6391500000000003E-2</c:v>
                      </c:pt>
                      <c:pt idx="2679">
                        <c:v>1.6415500000000003E-2</c:v>
                      </c:pt>
                      <c:pt idx="2680">
                        <c:v>1.6439500000000006E-2</c:v>
                      </c:pt>
                      <c:pt idx="2681">
                        <c:v>1.6466500000000002E-2</c:v>
                      </c:pt>
                      <c:pt idx="2682">
                        <c:v>1.6487500000000002E-2</c:v>
                      </c:pt>
                      <c:pt idx="2683">
                        <c:v>1.6516500000000003E-2</c:v>
                      </c:pt>
                      <c:pt idx="2684">
                        <c:v>1.6534500000000001E-2</c:v>
                      </c:pt>
                      <c:pt idx="2685">
                        <c:v>1.6557499999999999E-2</c:v>
                      </c:pt>
                      <c:pt idx="2686">
                        <c:v>1.6584000000000002E-2</c:v>
                      </c:pt>
                      <c:pt idx="2687">
                        <c:v>1.6296000000000001E-2</c:v>
                      </c:pt>
                      <c:pt idx="2688">
                        <c:v>1.6320500000000002E-2</c:v>
                      </c:pt>
                      <c:pt idx="2689">
                        <c:v>1.6342000000000002E-2</c:v>
                      </c:pt>
                      <c:pt idx="2690">
                        <c:v>1.6360500000000004E-2</c:v>
                      </c:pt>
                      <c:pt idx="2691">
                        <c:v>1.6390500000000002E-2</c:v>
                      </c:pt>
                      <c:pt idx="2692">
                        <c:v>1.6377000000000003E-2</c:v>
                      </c:pt>
                      <c:pt idx="2693">
                        <c:v>1.6398500000000003E-2</c:v>
                      </c:pt>
                      <c:pt idx="2694">
                        <c:v>1.6432000000000006E-2</c:v>
                      </c:pt>
                      <c:pt idx="2695">
                        <c:v>1.6453000000000006E-2</c:v>
                      </c:pt>
                      <c:pt idx="2696">
                        <c:v>1.6469500000000008E-2</c:v>
                      </c:pt>
                      <c:pt idx="2697">
                        <c:v>1.6491000000000006E-2</c:v>
                      </c:pt>
                      <c:pt idx="2698">
                        <c:v>1.6517500000000008E-2</c:v>
                      </c:pt>
                      <c:pt idx="2699">
                        <c:v>1.6541500000000004E-2</c:v>
                      </c:pt>
                      <c:pt idx="2700">
                        <c:v>1.6569000000000004E-2</c:v>
                      </c:pt>
                      <c:pt idx="2701">
                        <c:v>1.6589500000000007E-2</c:v>
                      </c:pt>
                      <c:pt idx="2702">
                        <c:v>1.6611500000000005E-2</c:v>
                      </c:pt>
                      <c:pt idx="2703">
                        <c:v>1.6638500000000007E-2</c:v>
                      </c:pt>
                      <c:pt idx="2704">
                        <c:v>1.6668000000000006E-2</c:v>
                      </c:pt>
                      <c:pt idx="2705">
                        <c:v>1.6687500000000004E-2</c:v>
                      </c:pt>
                      <c:pt idx="2706">
                        <c:v>1.6703500000000003E-2</c:v>
                      </c:pt>
                      <c:pt idx="2707">
                        <c:v>1.6726500000000005E-2</c:v>
                      </c:pt>
                      <c:pt idx="2708">
                        <c:v>1.6763500000000004E-2</c:v>
                      </c:pt>
                      <c:pt idx="2709">
                        <c:v>1.6791500000000004E-2</c:v>
                      </c:pt>
                      <c:pt idx="2710">
                        <c:v>1.6812000000000007E-2</c:v>
                      </c:pt>
                      <c:pt idx="2711">
                        <c:v>1.6833500000000005E-2</c:v>
                      </c:pt>
                      <c:pt idx="2712">
                        <c:v>1.6861000000000004E-2</c:v>
                      </c:pt>
                      <c:pt idx="2713">
                        <c:v>1.6884000000000003E-2</c:v>
                      </c:pt>
                      <c:pt idx="2714">
                        <c:v>1.6907000000000005E-2</c:v>
                      </c:pt>
                      <c:pt idx="2715">
                        <c:v>1.6840500000000001E-2</c:v>
                      </c:pt>
                      <c:pt idx="2716">
                        <c:v>1.6862500000000002E-2</c:v>
                      </c:pt>
                      <c:pt idx="2717">
                        <c:v>1.6880500000000007E-2</c:v>
                      </c:pt>
                      <c:pt idx="2718">
                        <c:v>1.6903500000000005E-2</c:v>
                      </c:pt>
                      <c:pt idx="2719">
                        <c:v>1.6927000000000005E-2</c:v>
                      </c:pt>
                      <c:pt idx="2720">
                        <c:v>1.6943000000000007E-2</c:v>
                      </c:pt>
                      <c:pt idx="2721">
                        <c:v>1.6968500000000004E-2</c:v>
                      </c:pt>
                      <c:pt idx="2722">
                        <c:v>1.6984500000000003E-2</c:v>
                      </c:pt>
                      <c:pt idx="2723">
                        <c:v>1.7010000000000004E-2</c:v>
                      </c:pt>
                      <c:pt idx="2724">
                        <c:v>1.7027000000000004E-2</c:v>
                      </c:pt>
                      <c:pt idx="2725">
                        <c:v>1.7046000000000002E-2</c:v>
                      </c:pt>
                      <c:pt idx="2726">
                        <c:v>1.7065500000000001E-2</c:v>
                      </c:pt>
                      <c:pt idx="2727">
                        <c:v>1.7093500000000001E-2</c:v>
                      </c:pt>
                      <c:pt idx="2728">
                        <c:v>1.7108500000000002E-2</c:v>
                      </c:pt>
                      <c:pt idx="2729">
                        <c:v>1.7134500000000004E-2</c:v>
                      </c:pt>
                      <c:pt idx="2730">
                        <c:v>1.7159500000000001E-2</c:v>
                      </c:pt>
                      <c:pt idx="2731">
                        <c:v>1.7174999999999999E-2</c:v>
                      </c:pt>
                      <c:pt idx="2732">
                        <c:v>1.7194000000000001E-2</c:v>
                      </c:pt>
                      <c:pt idx="2733">
                        <c:v>1.7212500000000002E-2</c:v>
                      </c:pt>
                      <c:pt idx="2734">
                        <c:v>1.7236500000000002E-2</c:v>
                      </c:pt>
                      <c:pt idx="2735">
                        <c:v>1.7257999999999999E-2</c:v>
                      </c:pt>
                      <c:pt idx="2736">
                        <c:v>1.7300999999999997E-2</c:v>
                      </c:pt>
                      <c:pt idx="2737">
                        <c:v>1.7310999999999997E-2</c:v>
                      </c:pt>
                      <c:pt idx="2738">
                        <c:v>1.7329499999999998E-2</c:v>
                      </c:pt>
                      <c:pt idx="2739">
                        <c:v>1.7342999999999997E-2</c:v>
                      </c:pt>
                      <c:pt idx="2740">
                        <c:v>1.7382499999999999E-2</c:v>
                      </c:pt>
                      <c:pt idx="2741">
                        <c:v>1.7402499999999998E-2</c:v>
                      </c:pt>
                      <c:pt idx="2742">
                        <c:v>1.7422499999999997E-2</c:v>
                      </c:pt>
                      <c:pt idx="2743">
                        <c:v>1.7441999999999999E-2</c:v>
                      </c:pt>
                      <c:pt idx="2744">
                        <c:v>1.7465499999999995E-2</c:v>
                      </c:pt>
                      <c:pt idx="2745">
                        <c:v>1.7492499999999998E-2</c:v>
                      </c:pt>
                      <c:pt idx="2746">
                        <c:v>1.7514999999999999E-2</c:v>
                      </c:pt>
                      <c:pt idx="2747">
                        <c:v>1.7537999999999998E-2</c:v>
                      </c:pt>
                      <c:pt idx="2748">
                        <c:v>1.7559999999999999E-2</c:v>
                      </c:pt>
                      <c:pt idx="2749">
                        <c:v>1.7580499999999999E-2</c:v>
                      </c:pt>
                      <c:pt idx="2750">
                        <c:v>1.7601999999999996E-2</c:v>
                      </c:pt>
                      <c:pt idx="2751">
                        <c:v>1.7623E-2</c:v>
                      </c:pt>
                      <c:pt idx="2752">
                        <c:v>1.7639999999999999E-2</c:v>
                      </c:pt>
                      <c:pt idx="2753">
                        <c:v>1.7659000000000001E-2</c:v>
                      </c:pt>
                      <c:pt idx="2754">
                        <c:v>1.7679E-2</c:v>
                      </c:pt>
                      <c:pt idx="2755">
                        <c:v>1.7698999999999999E-2</c:v>
                      </c:pt>
                      <c:pt idx="2756">
                        <c:v>1.7724499999999997E-2</c:v>
                      </c:pt>
                      <c:pt idx="2757">
                        <c:v>1.7747499999999999E-2</c:v>
                      </c:pt>
                      <c:pt idx="2758">
                        <c:v>1.7764999999999996E-2</c:v>
                      </c:pt>
                      <c:pt idx="2759">
                        <c:v>1.7787500000000001E-2</c:v>
                      </c:pt>
                      <c:pt idx="2760">
                        <c:v>1.7813000000000002E-2</c:v>
                      </c:pt>
                      <c:pt idx="2761">
                        <c:v>1.7844499999999999E-2</c:v>
                      </c:pt>
                      <c:pt idx="2762">
                        <c:v>1.7864000000000001E-2</c:v>
                      </c:pt>
                      <c:pt idx="2763">
                        <c:v>1.7917500000000003E-2</c:v>
                      </c:pt>
                      <c:pt idx="2764">
                        <c:v>1.7946500000000001E-2</c:v>
                      </c:pt>
                      <c:pt idx="2765">
                        <c:v>1.7967500000000001E-2</c:v>
                      </c:pt>
                      <c:pt idx="2766">
                        <c:v>1.7992000000000001E-2</c:v>
                      </c:pt>
                      <c:pt idx="2767">
                        <c:v>1.8015000000000003E-2</c:v>
                      </c:pt>
                      <c:pt idx="2768">
                        <c:v>1.8023000000000004E-2</c:v>
                      </c:pt>
                      <c:pt idx="2769">
                        <c:v>1.8058000000000005E-2</c:v>
                      </c:pt>
                      <c:pt idx="2770">
                        <c:v>1.8099500000000004E-2</c:v>
                      </c:pt>
                      <c:pt idx="2771">
                        <c:v>1.8121000000000005E-2</c:v>
                      </c:pt>
                      <c:pt idx="2772">
                        <c:v>1.8141500000000005E-2</c:v>
                      </c:pt>
                      <c:pt idx="2773">
                        <c:v>1.8157500000000007E-2</c:v>
                      </c:pt>
                      <c:pt idx="2774">
                        <c:v>1.8172000000000008E-2</c:v>
                      </c:pt>
                      <c:pt idx="2775">
                        <c:v>1.8187500000000006E-2</c:v>
                      </c:pt>
                      <c:pt idx="2776">
                        <c:v>1.8210500000000008E-2</c:v>
                      </c:pt>
                      <c:pt idx="2777">
                        <c:v>1.8227000000000004E-2</c:v>
                      </c:pt>
                      <c:pt idx="2778">
                        <c:v>1.8241500000000008E-2</c:v>
                      </c:pt>
                      <c:pt idx="2779">
                        <c:v>1.8253000000000009E-2</c:v>
                      </c:pt>
                      <c:pt idx="2780">
                        <c:v>1.8277500000000009E-2</c:v>
                      </c:pt>
                      <c:pt idx="2781">
                        <c:v>1.8295000000000009E-2</c:v>
                      </c:pt>
                      <c:pt idx="2782">
                        <c:v>1.8315000000000012E-2</c:v>
                      </c:pt>
                      <c:pt idx="2783">
                        <c:v>1.8330000000000009E-2</c:v>
                      </c:pt>
                      <c:pt idx="2784">
                        <c:v>1.8344500000000007E-2</c:v>
                      </c:pt>
                      <c:pt idx="2785">
                        <c:v>1.8358000000000006E-2</c:v>
                      </c:pt>
                      <c:pt idx="2786">
                        <c:v>1.838300000000001E-2</c:v>
                      </c:pt>
                      <c:pt idx="2787">
                        <c:v>1.8402000000000009E-2</c:v>
                      </c:pt>
                      <c:pt idx="2788">
                        <c:v>1.8418000000000011E-2</c:v>
                      </c:pt>
                      <c:pt idx="2789">
                        <c:v>1.8429000000000015E-2</c:v>
                      </c:pt>
                      <c:pt idx="2790">
                        <c:v>1.8445500000000014E-2</c:v>
                      </c:pt>
                      <c:pt idx="2791">
                        <c:v>1.8460500000000012E-2</c:v>
                      </c:pt>
                      <c:pt idx="2792">
                        <c:v>1.8474000000000011E-2</c:v>
                      </c:pt>
                      <c:pt idx="2793">
                        <c:v>1.849050000000001E-2</c:v>
                      </c:pt>
                      <c:pt idx="2794">
                        <c:v>1.850400000000001E-2</c:v>
                      </c:pt>
                      <c:pt idx="2795">
                        <c:v>1.851050000000001E-2</c:v>
                      </c:pt>
                      <c:pt idx="2796">
                        <c:v>1.8525500000000011E-2</c:v>
                      </c:pt>
                      <c:pt idx="2797">
                        <c:v>1.853850000000001E-2</c:v>
                      </c:pt>
                      <c:pt idx="2798">
                        <c:v>1.8564000000000011E-2</c:v>
                      </c:pt>
                      <c:pt idx="2799">
                        <c:v>1.857650000000001E-2</c:v>
                      </c:pt>
                      <c:pt idx="2800">
                        <c:v>1.8584500000000014E-2</c:v>
                      </c:pt>
                      <c:pt idx="2801">
                        <c:v>1.8587000000000013E-2</c:v>
                      </c:pt>
                      <c:pt idx="2802">
                        <c:v>1.8690000000000012E-2</c:v>
                      </c:pt>
                      <c:pt idx="2803">
                        <c:v>1.8684500000000014E-2</c:v>
                      </c:pt>
                      <c:pt idx="2804">
                        <c:v>1.8703500000000012E-2</c:v>
                      </c:pt>
                      <c:pt idx="2805">
                        <c:v>1.8710000000000015E-2</c:v>
                      </c:pt>
                      <c:pt idx="2806">
                        <c:v>1.8710000000000015E-2</c:v>
                      </c:pt>
                      <c:pt idx="2807">
                        <c:v>1.8712500000000014E-2</c:v>
                      </c:pt>
                      <c:pt idx="2808">
                        <c:v>1.8718500000000013E-2</c:v>
                      </c:pt>
                      <c:pt idx="2809">
                        <c:v>1.8720000000000014E-2</c:v>
                      </c:pt>
                      <c:pt idx="2810">
                        <c:v>1.8726000000000013E-2</c:v>
                      </c:pt>
                      <c:pt idx="2811">
                        <c:v>1.8730500000000014E-2</c:v>
                      </c:pt>
                      <c:pt idx="2812">
                        <c:v>1.8733500000000014E-2</c:v>
                      </c:pt>
                      <c:pt idx="2813">
                        <c:v>1.8737500000000011E-2</c:v>
                      </c:pt>
                      <c:pt idx="2814">
                        <c:v>1.8742000000000012E-2</c:v>
                      </c:pt>
                      <c:pt idx="2815">
                        <c:v>1.8743500000000014E-2</c:v>
                      </c:pt>
                      <c:pt idx="2816">
                        <c:v>1.874700000000001E-2</c:v>
                      </c:pt>
                      <c:pt idx="2817">
                        <c:v>1.8751500000000015E-2</c:v>
                      </c:pt>
                      <c:pt idx="2818">
                        <c:v>1.8756000000000009E-2</c:v>
                      </c:pt>
                      <c:pt idx="2819">
                        <c:v>1.8758000000000011E-2</c:v>
                      </c:pt>
                      <c:pt idx="2820">
                        <c:v>1.8753000000000009E-2</c:v>
                      </c:pt>
                      <c:pt idx="2821">
                        <c:v>1.8742500000000009E-2</c:v>
                      </c:pt>
                      <c:pt idx="2822">
                        <c:v>1.8749500000000016E-2</c:v>
                      </c:pt>
                      <c:pt idx="2823">
                        <c:v>1.8752000000000015E-2</c:v>
                      </c:pt>
                      <c:pt idx="2824">
                        <c:v>1.8752000000000015E-2</c:v>
                      </c:pt>
                      <c:pt idx="2825">
                        <c:v>1.8762000000000015E-2</c:v>
                      </c:pt>
                      <c:pt idx="2826">
                        <c:v>1.8760000000000013E-2</c:v>
                      </c:pt>
                      <c:pt idx="2827">
                        <c:v>1.8763500000000013E-2</c:v>
                      </c:pt>
                      <c:pt idx="2828">
                        <c:v>1.8761500000000014E-2</c:v>
                      </c:pt>
                      <c:pt idx="2829">
                        <c:v>1.8752000000000012E-2</c:v>
                      </c:pt>
                      <c:pt idx="2830">
                        <c:v>1.8751500000000011E-2</c:v>
                      </c:pt>
                      <c:pt idx="2831">
                        <c:v>1.8752500000000012E-2</c:v>
                      </c:pt>
                      <c:pt idx="2832">
                        <c:v>1.8748500000000012E-2</c:v>
                      </c:pt>
                      <c:pt idx="2833">
                        <c:v>1.8745500000000012E-2</c:v>
                      </c:pt>
                      <c:pt idx="2834">
                        <c:v>1.8741500000000008E-2</c:v>
                      </c:pt>
                      <c:pt idx="2835">
                        <c:v>1.8730000000000011E-2</c:v>
                      </c:pt>
                      <c:pt idx="2836">
                        <c:v>1.872600000000001E-2</c:v>
                      </c:pt>
                      <c:pt idx="2837">
                        <c:v>1.8727000000000014E-2</c:v>
                      </c:pt>
                      <c:pt idx="2838">
                        <c:v>1.8718000000000012E-2</c:v>
                      </c:pt>
                      <c:pt idx="2839">
                        <c:v>1.8717500000000012E-2</c:v>
                      </c:pt>
                      <c:pt idx="2840">
                        <c:v>1.8712500000000014E-2</c:v>
                      </c:pt>
                      <c:pt idx="2841">
                        <c:v>1.8713000000000014E-2</c:v>
                      </c:pt>
                      <c:pt idx="2842">
                        <c:v>1.8710500000000015E-2</c:v>
                      </c:pt>
                      <c:pt idx="2843">
                        <c:v>1.8701000000000016E-2</c:v>
                      </c:pt>
                      <c:pt idx="2844">
                        <c:v>1.870100000000002E-2</c:v>
                      </c:pt>
                      <c:pt idx="2845">
                        <c:v>1.8700500000000019E-2</c:v>
                      </c:pt>
                      <c:pt idx="2846">
                        <c:v>1.8700500000000019E-2</c:v>
                      </c:pt>
                      <c:pt idx="2847">
                        <c:v>1.8701500000000017E-2</c:v>
                      </c:pt>
                      <c:pt idx="2848">
                        <c:v>1.8693500000000016E-2</c:v>
                      </c:pt>
                      <c:pt idx="2849">
                        <c:v>1.8687000000000016E-2</c:v>
                      </c:pt>
                      <c:pt idx="2850">
                        <c:v>1.8669500000000016E-2</c:v>
                      </c:pt>
                      <c:pt idx="2851">
                        <c:v>1.8654000000000014E-2</c:v>
                      </c:pt>
                      <c:pt idx="2852">
                        <c:v>1.8648500000000012E-2</c:v>
                      </c:pt>
                      <c:pt idx="2853">
                        <c:v>1.8650000000000014E-2</c:v>
                      </c:pt>
                      <c:pt idx="2854">
                        <c:v>1.864250000000001E-2</c:v>
                      </c:pt>
                      <c:pt idx="2855">
                        <c:v>1.8636000000000007E-2</c:v>
                      </c:pt>
                      <c:pt idx="2856">
                        <c:v>1.8628500000000006E-2</c:v>
                      </c:pt>
                      <c:pt idx="2857">
                        <c:v>1.861800000000001E-2</c:v>
                      </c:pt>
                      <c:pt idx="2858">
                        <c:v>1.8611000000000009E-2</c:v>
                      </c:pt>
                      <c:pt idx="2859">
                        <c:v>1.8604000000000006E-2</c:v>
                      </c:pt>
                      <c:pt idx="2860">
                        <c:v>1.8597500000000006E-2</c:v>
                      </c:pt>
                      <c:pt idx="2861">
                        <c:v>1.8587000000000006E-2</c:v>
                      </c:pt>
                      <c:pt idx="2862">
                        <c:v>1.8580000000000006E-2</c:v>
                      </c:pt>
                      <c:pt idx="2863">
                        <c:v>1.8571500000000005E-2</c:v>
                      </c:pt>
                      <c:pt idx="2864">
                        <c:v>1.8562000000000009E-2</c:v>
                      </c:pt>
                      <c:pt idx="2865">
                        <c:v>1.8555000000000002E-2</c:v>
                      </c:pt>
                      <c:pt idx="2866">
                        <c:v>1.8555500000000006E-2</c:v>
                      </c:pt>
                      <c:pt idx="2867">
                        <c:v>1.8549500000000003E-2</c:v>
                      </c:pt>
                      <c:pt idx="2868">
                        <c:v>1.8541500000000002E-2</c:v>
                      </c:pt>
                      <c:pt idx="2869">
                        <c:v>1.8533000000000004E-2</c:v>
                      </c:pt>
                      <c:pt idx="2870">
                        <c:v>1.8525000000000003E-2</c:v>
                      </c:pt>
                      <c:pt idx="2871">
                        <c:v>1.8515000000000004E-2</c:v>
                      </c:pt>
                      <c:pt idx="2872">
                        <c:v>1.8506000000000002E-2</c:v>
                      </c:pt>
                      <c:pt idx="2873">
                        <c:v>1.8498000000000001E-2</c:v>
                      </c:pt>
                      <c:pt idx="2874">
                        <c:v>1.8490000000000003E-2</c:v>
                      </c:pt>
                      <c:pt idx="2875">
                        <c:v>1.8482999999999999E-2</c:v>
                      </c:pt>
                      <c:pt idx="2876">
                        <c:v>1.8478999999999995E-2</c:v>
                      </c:pt>
                      <c:pt idx="2877">
                        <c:v>1.8471499999999995E-2</c:v>
                      </c:pt>
                      <c:pt idx="2878">
                        <c:v>1.8463999999999994E-2</c:v>
                      </c:pt>
                      <c:pt idx="2879">
                        <c:v>1.8454999999999996E-2</c:v>
                      </c:pt>
                      <c:pt idx="2880">
                        <c:v>1.8446999999999995E-2</c:v>
                      </c:pt>
                      <c:pt idx="2881">
                        <c:v>1.8436999999999992E-2</c:v>
                      </c:pt>
                      <c:pt idx="2882">
                        <c:v>1.8427499999999996E-2</c:v>
                      </c:pt>
                      <c:pt idx="2883">
                        <c:v>1.8420499999999996E-2</c:v>
                      </c:pt>
                      <c:pt idx="2884">
                        <c:v>1.8420499999999992E-2</c:v>
                      </c:pt>
                      <c:pt idx="2885">
                        <c:v>1.8413499999999992E-2</c:v>
                      </c:pt>
                      <c:pt idx="2886">
                        <c:v>1.8408999999999991E-2</c:v>
                      </c:pt>
                      <c:pt idx="2887">
                        <c:v>1.8416499999999992E-2</c:v>
                      </c:pt>
                      <c:pt idx="2888">
                        <c:v>1.841849999999999E-2</c:v>
                      </c:pt>
                      <c:pt idx="2889">
                        <c:v>1.841099999999999E-2</c:v>
                      </c:pt>
                      <c:pt idx="2890">
                        <c:v>1.8405499999999995E-2</c:v>
                      </c:pt>
                      <c:pt idx="2891">
                        <c:v>1.8400999999999994E-2</c:v>
                      </c:pt>
                      <c:pt idx="2892">
                        <c:v>1.8394999999999995E-2</c:v>
                      </c:pt>
                      <c:pt idx="2893">
                        <c:v>1.8389499999999993E-2</c:v>
                      </c:pt>
                      <c:pt idx="2894">
                        <c:v>1.8377999999999995E-2</c:v>
                      </c:pt>
                      <c:pt idx="2895">
                        <c:v>1.8375499999999993E-2</c:v>
                      </c:pt>
                      <c:pt idx="2896">
                        <c:v>1.8372499999999993E-2</c:v>
                      </c:pt>
                      <c:pt idx="2897">
                        <c:v>1.8368999999999996E-2</c:v>
                      </c:pt>
                      <c:pt idx="2898">
                        <c:v>1.8360999999999995E-2</c:v>
                      </c:pt>
                      <c:pt idx="2899">
                        <c:v>1.8355999999999997E-2</c:v>
                      </c:pt>
                      <c:pt idx="2900">
                        <c:v>1.8349499999999998E-2</c:v>
                      </c:pt>
                      <c:pt idx="2901">
                        <c:v>1.83485E-2</c:v>
                      </c:pt>
                      <c:pt idx="2902">
                        <c:v>1.8342499999999998E-2</c:v>
                      </c:pt>
                      <c:pt idx="2903">
                        <c:v>1.8340500000000003E-2</c:v>
                      </c:pt>
                      <c:pt idx="2904">
                        <c:v>1.83375E-2</c:v>
                      </c:pt>
                      <c:pt idx="2905">
                        <c:v>1.8333500000000003E-2</c:v>
                      </c:pt>
                      <c:pt idx="2906">
                        <c:v>1.8330000000000003E-2</c:v>
                      </c:pt>
                      <c:pt idx="2907">
                        <c:v>1.8326500000000003E-2</c:v>
                      </c:pt>
                      <c:pt idx="2908">
                        <c:v>1.8308000000000001E-2</c:v>
                      </c:pt>
                      <c:pt idx="2909">
                        <c:v>1.8301500000000005E-2</c:v>
                      </c:pt>
                      <c:pt idx="2910">
                        <c:v>1.8296000000000003E-2</c:v>
                      </c:pt>
                      <c:pt idx="2911">
                        <c:v>1.8294000000000005E-2</c:v>
                      </c:pt>
                      <c:pt idx="2912">
                        <c:v>1.8288500000000006E-2</c:v>
                      </c:pt>
                      <c:pt idx="2913">
                        <c:v>1.8283500000000005E-2</c:v>
                      </c:pt>
                      <c:pt idx="2914">
                        <c:v>1.8276000000000004E-2</c:v>
                      </c:pt>
                      <c:pt idx="2915">
                        <c:v>1.8269999999999998E-2</c:v>
                      </c:pt>
                      <c:pt idx="2916">
                        <c:v>1.82655E-2</c:v>
                      </c:pt>
                      <c:pt idx="2917">
                        <c:v>1.8260500000000002E-2</c:v>
                      </c:pt>
                      <c:pt idx="2918">
                        <c:v>1.8253500000000002E-2</c:v>
                      </c:pt>
                      <c:pt idx="2919">
                        <c:v>1.8248E-2</c:v>
                      </c:pt>
                      <c:pt idx="2920">
                        <c:v>1.8242999999999999E-2</c:v>
                      </c:pt>
                      <c:pt idx="2921">
                        <c:v>1.8235000000000001E-2</c:v>
                      </c:pt>
                      <c:pt idx="2922">
                        <c:v>1.823E-2</c:v>
                      </c:pt>
                      <c:pt idx="2923">
                        <c:v>1.8213E-2</c:v>
                      </c:pt>
                      <c:pt idx="2924">
                        <c:v>1.82025E-2</c:v>
                      </c:pt>
                      <c:pt idx="2925">
                        <c:v>1.8201500000000002E-2</c:v>
                      </c:pt>
                      <c:pt idx="2926">
                        <c:v>1.8191000000000002E-2</c:v>
                      </c:pt>
                      <c:pt idx="2927">
                        <c:v>1.8170499999999999E-2</c:v>
                      </c:pt>
                      <c:pt idx="2928">
                        <c:v>1.8171000000000003E-2</c:v>
                      </c:pt>
                      <c:pt idx="2929">
                        <c:v>1.8165499999999998E-2</c:v>
                      </c:pt>
                      <c:pt idx="2930">
                        <c:v>1.8161E-2</c:v>
                      </c:pt>
                      <c:pt idx="2931">
                        <c:v>1.8154E-2</c:v>
                      </c:pt>
                      <c:pt idx="2932">
                        <c:v>1.8147499999999997E-2</c:v>
                      </c:pt>
                      <c:pt idx="2933">
                        <c:v>1.8141499999999998E-2</c:v>
                      </c:pt>
                      <c:pt idx="2934">
                        <c:v>1.8132499999999999E-2</c:v>
                      </c:pt>
                      <c:pt idx="2935">
                        <c:v>1.8124499999999998E-2</c:v>
                      </c:pt>
                      <c:pt idx="2936">
                        <c:v>1.8116E-2</c:v>
                      </c:pt>
                      <c:pt idx="2937">
                        <c:v>1.8107000000000002E-2</c:v>
                      </c:pt>
                      <c:pt idx="2938">
                        <c:v>1.8100000000000002E-2</c:v>
                      </c:pt>
                      <c:pt idx="2939">
                        <c:v>1.8094000000000002E-2</c:v>
                      </c:pt>
                      <c:pt idx="2940">
                        <c:v>1.8076000000000002E-2</c:v>
                      </c:pt>
                      <c:pt idx="2941">
                        <c:v>1.8075500000000001E-2</c:v>
                      </c:pt>
                      <c:pt idx="2942">
                        <c:v>1.8072500000000002E-2</c:v>
                      </c:pt>
                      <c:pt idx="2943">
                        <c:v>1.8068999999999998E-2</c:v>
                      </c:pt>
                      <c:pt idx="2944">
                        <c:v>1.8062000000000002E-2</c:v>
                      </c:pt>
                      <c:pt idx="2945">
                        <c:v>1.8051999999999999E-2</c:v>
                      </c:pt>
                      <c:pt idx="2946">
                        <c:v>1.8044500000000002E-2</c:v>
                      </c:pt>
                      <c:pt idx="2947">
                        <c:v>1.8038999999999999E-2</c:v>
                      </c:pt>
                      <c:pt idx="2948">
                        <c:v>1.8028499999999999E-2</c:v>
                      </c:pt>
                      <c:pt idx="2949">
                        <c:v>1.8024000000000002E-2</c:v>
                      </c:pt>
                      <c:pt idx="2950">
                        <c:v>1.8015E-2</c:v>
                      </c:pt>
                      <c:pt idx="2951">
                        <c:v>1.8011000000000003E-2</c:v>
                      </c:pt>
                      <c:pt idx="2952">
                        <c:v>1.8003500000000002E-2</c:v>
                      </c:pt>
                      <c:pt idx="2953">
                        <c:v>1.7995000000000004E-2</c:v>
                      </c:pt>
                      <c:pt idx="2954">
                        <c:v>1.7991000000000004E-2</c:v>
                      </c:pt>
                      <c:pt idx="2955">
                        <c:v>1.7980500000000007E-2</c:v>
                      </c:pt>
                      <c:pt idx="2956">
                        <c:v>1.796950000000001E-2</c:v>
                      </c:pt>
                      <c:pt idx="2957">
                        <c:v>1.795900000000001E-2</c:v>
                      </c:pt>
                      <c:pt idx="2958">
                        <c:v>1.795200000000001E-2</c:v>
                      </c:pt>
                      <c:pt idx="2959">
                        <c:v>1.7947000000000005E-2</c:v>
                      </c:pt>
                      <c:pt idx="2960">
                        <c:v>1.793850000000001E-2</c:v>
                      </c:pt>
                      <c:pt idx="2961">
                        <c:v>1.7929500000000008E-2</c:v>
                      </c:pt>
                      <c:pt idx="2962">
                        <c:v>1.7921500000000007E-2</c:v>
                      </c:pt>
                      <c:pt idx="2963">
                        <c:v>1.7912500000000008E-2</c:v>
                      </c:pt>
                      <c:pt idx="2964">
                        <c:v>1.7904500000000011E-2</c:v>
                      </c:pt>
                      <c:pt idx="2965">
                        <c:v>1.7895000000000008E-2</c:v>
                      </c:pt>
                      <c:pt idx="2966">
                        <c:v>1.7884000000000008E-2</c:v>
                      </c:pt>
                      <c:pt idx="2967">
                        <c:v>1.7875500000000009E-2</c:v>
                      </c:pt>
                      <c:pt idx="2968">
                        <c:v>1.7878000000000008E-2</c:v>
                      </c:pt>
                      <c:pt idx="2969">
                        <c:v>1.786950000000001E-2</c:v>
                      </c:pt>
                      <c:pt idx="2970">
                        <c:v>1.7853000000000011E-2</c:v>
                      </c:pt>
                      <c:pt idx="2971">
                        <c:v>1.7848000000000013E-2</c:v>
                      </c:pt>
                      <c:pt idx="2972">
                        <c:v>1.7840000000000012E-2</c:v>
                      </c:pt>
                      <c:pt idx="2973">
                        <c:v>1.7833500000000013E-2</c:v>
                      </c:pt>
                      <c:pt idx="2974">
                        <c:v>1.7824000000000013E-2</c:v>
                      </c:pt>
                      <c:pt idx="2975">
                        <c:v>1.7815500000000012E-2</c:v>
                      </c:pt>
                      <c:pt idx="2976">
                        <c:v>1.7806000000000013E-2</c:v>
                      </c:pt>
                      <c:pt idx="2977">
                        <c:v>1.7796000000000013E-2</c:v>
                      </c:pt>
                      <c:pt idx="2978">
                        <c:v>1.7787000000000011E-2</c:v>
                      </c:pt>
                      <c:pt idx="2979">
                        <c:v>1.7781500000000013E-2</c:v>
                      </c:pt>
                      <c:pt idx="2980">
                        <c:v>1.7774500000000013E-2</c:v>
                      </c:pt>
                      <c:pt idx="2981">
                        <c:v>1.7767000000000012E-2</c:v>
                      </c:pt>
                      <c:pt idx="2982">
                        <c:v>1.7750500000000009E-2</c:v>
                      </c:pt>
                      <c:pt idx="2983">
                        <c:v>1.7745000000000007E-2</c:v>
                      </c:pt>
                      <c:pt idx="2984">
                        <c:v>1.7738000000000007E-2</c:v>
                      </c:pt>
                      <c:pt idx="2985">
                        <c:v>1.7731000000000007E-2</c:v>
                      </c:pt>
                      <c:pt idx="2986">
                        <c:v>1.7747000000000002E-2</c:v>
                      </c:pt>
                      <c:pt idx="2987">
                        <c:v>1.7730500000000003E-2</c:v>
                      </c:pt>
                      <c:pt idx="2988">
                        <c:v>1.7719500000000003E-2</c:v>
                      </c:pt>
                      <c:pt idx="2989">
                        <c:v>1.7705499999999999E-2</c:v>
                      </c:pt>
                      <c:pt idx="2990">
                        <c:v>1.7693E-2</c:v>
                      </c:pt>
                      <c:pt idx="2991">
                        <c:v>1.7684000000000002E-2</c:v>
                      </c:pt>
                      <c:pt idx="2992">
                        <c:v>1.7679500000000001E-2</c:v>
                      </c:pt>
                      <c:pt idx="2993">
                        <c:v>1.7673999999999999E-2</c:v>
                      </c:pt>
                      <c:pt idx="2994">
                        <c:v>1.7666499999999998E-2</c:v>
                      </c:pt>
                      <c:pt idx="2995">
                        <c:v>1.7663499999999999E-2</c:v>
                      </c:pt>
                      <c:pt idx="2996">
                        <c:v>1.7660499999999999E-2</c:v>
                      </c:pt>
                      <c:pt idx="2997">
                        <c:v>1.7655500000000001E-2</c:v>
                      </c:pt>
                      <c:pt idx="2998">
                        <c:v>1.7635499999999998E-2</c:v>
                      </c:pt>
                      <c:pt idx="2999">
                        <c:v>1.7631999999999995E-2</c:v>
                      </c:pt>
                      <c:pt idx="3000">
                        <c:v>1.7625999999999996E-2</c:v>
                      </c:pt>
                      <c:pt idx="3001">
                        <c:v>1.7619999999999993E-2</c:v>
                      </c:pt>
                      <c:pt idx="3002">
                        <c:v>1.7614499999999991E-2</c:v>
                      </c:pt>
                      <c:pt idx="3003">
                        <c:v>1.7608499999999992E-2</c:v>
                      </c:pt>
                      <c:pt idx="3004">
                        <c:v>1.7605499999999993E-2</c:v>
                      </c:pt>
                      <c:pt idx="3005">
                        <c:v>1.7599499999999994E-2</c:v>
                      </c:pt>
                      <c:pt idx="3006">
                        <c:v>1.7596999999999991E-2</c:v>
                      </c:pt>
                      <c:pt idx="3007">
                        <c:v>1.7594999999999993E-2</c:v>
                      </c:pt>
                      <c:pt idx="3008">
                        <c:v>1.7592499999999994E-2</c:v>
                      </c:pt>
                      <c:pt idx="3009">
                        <c:v>1.7591999999999993E-2</c:v>
                      </c:pt>
                      <c:pt idx="3010">
                        <c:v>1.7589499999999994E-2</c:v>
                      </c:pt>
                      <c:pt idx="3011">
                        <c:v>1.7587499999999992E-2</c:v>
                      </c:pt>
                      <c:pt idx="3012">
                        <c:v>1.7586999999999992E-2</c:v>
                      </c:pt>
                      <c:pt idx="3013">
                        <c:v>1.7586499999999991E-2</c:v>
                      </c:pt>
                      <c:pt idx="3014">
                        <c:v>1.7586999999999988E-2</c:v>
                      </c:pt>
                      <c:pt idx="3015">
                        <c:v>1.7584499999999989E-2</c:v>
                      </c:pt>
                      <c:pt idx="3016">
                        <c:v>1.7582999999999988E-2</c:v>
                      </c:pt>
                      <c:pt idx="3017">
                        <c:v>1.7579999999999988E-2</c:v>
                      </c:pt>
                      <c:pt idx="3018">
                        <c:v>1.7577499999999985E-2</c:v>
                      </c:pt>
                      <c:pt idx="3019">
                        <c:v>1.7575499999999987E-2</c:v>
                      </c:pt>
                      <c:pt idx="3020">
                        <c:v>1.7574499999999986E-2</c:v>
                      </c:pt>
                      <c:pt idx="3021">
                        <c:v>1.7590999999999985E-2</c:v>
                      </c:pt>
                      <c:pt idx="3022">
                        <c:v>1.7585999999999984E-2</c:v>
                      </c:pt>
                      <c:pt idx="3023">
                        <c:v>1.7588999999999983E-2</c:v>
                      </c:pt>
                      <c:pt idx="3024">
                        <c:v>1.7587499999999985E-2</c:v>
                      </c:pt>
                      <c:pt idx="3025">
                        <c:v>1.7585999999999984E-2</c:v>
                      </c:pt>
                      <c:pt idx="3026">
                        <c:v>1.7588499999999986E-2</c:v>
                      </c:pt>
                      <c:pt idx="3027">
                        <c:v>1.7585999999999987E-2</c:v>
                      </c:pt>
                      <c:pt idx="3028">
                        <c:v>1.7585999999999987E-2</c:v>
                      </c:pt>
                      <c:pt idx="3029">
                        <c:v>1.758199999999999E-2</c:v>
                      </c:pt>
                      <c:pt idx="3030">
                        <c:v>1.7580499999999988E-2</c:v>
                      </c:pt>
                      <c:pt idx="3031">
                        <c:v>1.7580999999999989E-2</c:v>
                      </c:pt>
                      <c:pt idx="3032">
                        <c:v>1.7580999999999986E-2</c:v>
                      </c:pt>
                      <c:pt idx="3033">
                        <c:v>1.7577999999999986E-2</c:v>
                      </c:pt>
                      <c:pt idx="3034">
                        <c:v>1.7572999999999991E-2</c:v>
                      </c:pt>
                      <c:pt idx="3035">
                        <c:v>1.757149999999999E-2</c:v>
                      </c:pt>
                      <c:pt idx="3036">
                        <c:v>1.7569999999999988E-2</c:v>
                      </c:pt>
                      <c:pt idx="3037">
                        <c:v>1.756849999999999E-2</c:v>
                      </c:pt>
                      <c:pt idx="3038">
                        <c:v>1.7566999999999989E-2</c:v>
                      </c:pt>
                      <c:pt idx="3039">
                        <c:v>1.756499999999999E-2</c:v>
                      </c:pt>
                      <c:pt idx="3040">
                        <c:v>1.7564999999999994E-2</c:v>
                      </c:pt>
                      <c:pt idx="3041">
                        <c:v>1.7563999999999989E-2</c:v>
                      </c:pt>
                      <c:pt idx="3042">
                        <c:v>1.756149999999999E-2</c:v>
                      </c:pt>
                      <c:pt idx="3043">
                        <c:v>1.7558499999999987E-2</c:v>
                      </c:pt>
                      <c:pt idx="3044">
                        <c:v>1.7559499999999992E-2</c:v>
                      </c:pt>
                      <c:pt idx="3045">
                        <c:v>1.7558999999999988E-2</c:v>
                      </c:pt>
                      <c:pt idx="3046">
                        <c:v>1.7559499999999988E-2</c:v>
                      </c:pt>
                      <c:pt idx="3047">
                        <c:v>1.7558999999999991E-2</c:v>
                      </c:pt>
                      <c:pt idx="3048">
                        <c:v>1.7559499999999992E-2</c:v>
                      </c:pt>
                      <c:pt idx="3049">
                        <c:v>1.756099999999999E-2</c:v>
                      </c:pt>
                      <c:pt idx="3050">
                        <c:v>1.7574999999999993E-2</c:v>
                      </c:pt>
                      <c:pt idx="3051">
                        <c:v>1.7584999999999996E-2</c:v>
                      </c:pt>
                      <c:pt idx="3052">
                        <c:v>1.7586999999999995E-2</c:v>
                      </c:pt>
                      <c:pt idx="3053">
                        <c:v>1.7587499999999992E-2</c:v>
                      </c:pt>
                      <c:pt idx="3054">
                        <c:v>1.7590999999999996E-2</c:v>
                      </c:pt>
                      <c:pt idx="3055">
                        <c:v>1.759549999999999E-2</c:v>
                      </c:pt>
                      <c:pt idx="3056">
                        <c:v>1.7600999999999995E-2</c:v>
                      </c:pt>
                      <c:pt idx="3057">
                        <c:v>1.7604999999999996E-2</c:v>
                      </c:pt>
                      <c:pt idx="3058">
                        <c:v>1.7606499999999994E-2</c:v>
                      </c:pt>
                      <c:pt idx="3059">
                        <c:v>1.7614999999999992E-2</c:v>
                      </c:pt>
                      <c:pt idx="3060">
                        <c:v>1.761999999999999E-2</c:v>
                      </c:pt>
                      <c:pt idx="3061">
                        <c:v>1.7629499999999992E-2</c:v>
                      </c:pt>
                      <c:pt idx="3062">
                        <c:v>1.7634499999999994E-2</c:v>
                      </c:pt>
                      <c:pt idx="3063">
                        <c:v>1.7638999999999991E-2</c:v>
                      </c:pt>
                      <c:pt idx="3064">
                        <c:v>1.7646499999999992E-2</c:v>
                      </c:pt>
                      <c:pt idx="3065">
                        <c:v>1.7651499999999994E-2</c:v>
                      </c:pt>
                      <c:pt idx="3066">
                        <c:v>1.7660499999999996E-2</c:v>
                      </c:pt>
                      <c:pt idx="3067">
                        <c:v>1.7667999999999996E-2</c:v>
                      </c:pt>
                      <c:pt idx="3068">
                        <c:v>1.7672999999999998E-2</c:v>
                      </c:pt>
                      <c:pt idx="3069">
                        <c:v>1.7681999999999996E-2</c:v>
                      </c:pt>
                      <c:pt idx="3070">
                        <c:v>1.7689499999999997E-2</c:v>
                      </c:pt>
                      <c:pt idx="3071">
                        <c:v>1.7698499999999995E-2</c:v>
                      </c:pt>
                      <c:pt idx="3072">
                        <c:v>1.7705999999999996E-2</c:v>
                      </c:pt>
                      <c:pt idx="3073">
                        <c:v>1.7714499999999994E-2</c:v>
                      </c:pt>
                      <c:pt idx="3074">
                        <c:v>1.7722999999999999E-2</c:v>
                      </c:pt>
                      <c:pt idx="3075">
                        <c:v>1.7728999999999998E-2</c:v>
                      </c:pt>
                      <c:pt idx="3076">
                        <c:v>1.7735999999999995E-2</c:v>
                      </c:pt>
                      <c:pt idx="3077">
                        <c:v>1.7742499999999998E-2</c:v>
                      </c:pt>
                      <c:pt idx="3078">
                        <c:v>1.7743999999999996E-2</c:v>
                      </c:pt>
                      <c:pt idx="3079">
                        <c:v>1.7754499999999999E-2</c:v>
                      </c:pt>
                      <c:pt idx="3080">
                        <c:v>1.7761999999999997E-2</c:v>
                      </c:pt>
                      <c:pt idx="3081">
                        <c:v>1.7770499999999998E-2</c:v>
                      </c:pt>
                      <c:pt idx="3082">
                        <c:v>1.7776E-2</c:v>
                      </c:pt>
                      <c:pt idx="3083">
                        <c:v>1.7780999999999998E-2</c:v>
                      </c:pt>
                      <c:pt idx="3084">
                        <c:v>1.7790499999999997E-2</c:v>
                      </c:pt>
                      <c:pt idx="3085">
                        <c:v>1.7794499999999998E-2</c:v>
                      </c:pt>
                      <c:pt idx="3086">
                        <c:v>1.7804999999999998E-2</c:v>
                      </c:pt>
                      <c:pt idx="3087">
                        <c:v>1.7798999999999999E-2</c:v>
                      </c:pt>
                      <c:pt idx="3088">
                        <c:v>1.7798499999999998E-2</c:v>
                      </c:pt>
                      <c:pt idx="3089">
                        <c:v>1.7805999999999999E-2</c:v>
                      </c:pt>
                      <c:pt idx="3090">
                        <c:v>1.7811999999999998E-2</c:v>
                      </c:pt>
                      <c:pt idx="3091">
                        <c:v>1.7817E-2</c:v>
                      </c:pt>
                      <c:pt idx="3092">
                        <c:v>1.7825000000000001E-2</c:v>
                      </c:pt>
                      <c:pt idx="3093">
                        <c:v>1.7833499999999999E-2</c:v>
                      </c:pt>
                      <c:pt idx="3094">
                        <c:v>1.7795499999999999E-2</c:v>
                      </c:pt>
                      <c:pt idx="3095">
                        <c:v>1.7790999999999998E-2</c:v>
                      </c:pt>
                      <c:pt idx="3096">
                        <c:v>1.7787999999999998E-2</c:v>
                      </c:pt>
                      <c:pt idx="3097">
                        <c:v>1.7798999999999999E-2</c:v>
                      </c:pt>
                      <c:pt idx="3098">
                        <c:v>1.7807E-2</c:v>
                      </c:pt>
                      <c:pt idx="3099">
                        <c:v>1.7813000000000002E-2</c:v>
                      </c:pt>
                      <c:pt idx="3100">
                        <c:v>1.7820500000000003E-2</c:v>
                      </c:pt>
                      <c:pt idx="3101">
                        <c:v>1.7826500000000002E-2</c:v>
                      </c:pt>
                      <c:pt idx="3102">
                        <c:v>1.7835500000000008E-2</c:v>
                      </c:pt>
                      <c:pt idx="3103">
                        <c:v>1.7841000000000006E-2</c:v>
                      </c:pt>
                      <c:pt idx="3104">
                        <c:v>1.7846500000000005E-2</c:v>
                      </c:pt>
                      <c:pt idx="3105">
                        <c:v>1.7853000000000004E-2</c:v>
                      </c:pt>
                      <c:pt idx="3106">
                        <c:v>1.7856000000000004E-2</c:v>
                      </c:pt>
                      <c:pt idx="3107">
                        <c:v>1.7861500000000006E-2</c:v>
                      </c:pt>
                      <c:pt idx="3108">
                        <c:v>1.7869000000000003E-2</c:v>
                      </c:pt>
                      <c:pt idx="3109">
                        <c:v>1.7876500000000003E-2</c:v>
                      </c:pt>
                      <c:pt idx="3110">
                        <c:v>1.7886000000000003E-2</c:v>
                      </c:pt>
                      <c:pt idx="3111">
                        <c:v>1.7892500000000006E-2</c:v>
                      </c:pt>
                      <c:pt idx="3112">
                        <c:v>1.7900500000000003E-2</c:v>
                      </c:pt>
                      <c:pt idx="3113">
                        <c:v>1.7909000000000005E-2</c:v>
                      </c:pt>
                      <c:pt idx="3114">
                        <c:v>1.7917500000000006E-2</c:v>
                      </c:pt>
                      <c:pt idx="3115">
                        <c:v>1.7927500000000006E-2</c:v>
                      </c:pt>
                      <c:pt idx="3116">
                        <c:v>1.7935000000000006E-2</c:v>
                      </c:pt>
                      <c:pt idx="3117">
                        <c:v>1.7946000000000007E-2</c:v>
                      </c:pt>
                      <c:pt idx="3118">
                        <c:v>1.7956000000000007E-2</c:v>
                      </c:pt>
                      <c:pt idx="3119">
                        <c:v>1.7963500000000007E-2</c:v>
                      </c:pt>
                      <c:pt idx="3120">
                        <c:v>1.7972500000000006E-2</c:v>
                      </c:pt>
                      <c:pt idx="3121">
                        <c:v>1.7980000000000006E-2</c:v>
                      </c:pt>
                      <c:pt idx="3122">
                        <c:v>1.7988000000000011E-2</c:v>
                      </c:pt>
                      <c:pt idx="3123">
                        <c:v>1.8003000000000009E-2</c:v>
                      </c:pt>
                      <c:pt idx="3124">
                        <c:v>1.8014000000000009E-2</c:v>
                      </c:pt>
                      <c:pt idx="3125">
                        <c:v>1.802150000000001E-2</c:v>
                      </c:pt>
                      <c:pt idx="3126">
                        <c:v>1.803200000000001E-2</c:v>
                      </c:pt>
                      <c:pt idx="3127">
                        <c:v>1.8042000000000009E-2</c:v>
                      </c:pt>
                      <c:pt idx="3128">
                        <c:v>1.8050000000000007E-2</c:v>
                      </c:pt>
                      <c:pt idx="3129">
                        <c:v>1.8062000000000009E-2</c:v>
                      </c:pt>
                      <c:pt idx="3130">
                        <c:v>1.807050000000001E-2</c:v>
                      </c:pt>
                      <c:pt idx="3131">
                        <c:v>1.8078500000000008E-2</c:v>
                      </c:pt>
                      <c:pt idx="3132">
                        <c:v>1.8089500000000008E-2</c:v>
                      </c:pt>
                      <c:pt idx="3133">
                        <c:v>1.809800000000001E-2</c:v>
                      </c:pt>
                      <c:pt idx="3134">
                        <c:v>1.8109000000000011E-2</c:v>
                      </c:pt>
                      <c:pt idx="3135">
                        <c:v>1.8117000000000008E-2</c:v>
                      </c:pt>
                      <c:pt idx="3136">
                        <c:v>1.8124500000000009E-2</c:v>
                      </c:pt>
                      <c:pt idx="3137">
                        <c:v>1.8135000000000009E-2</c:v>
                      </c:pt>
                      <c:pt idx="3138">
                        <c:v>1.8142500000000009E-2</c:v>
                      </c:pt>
                      <c:pt idx="3139">
                        <c:v>1.8151500000000008E-2</c:v>
                      </c:pt>
                      <c:pt idx="3140">
                        <c:v>1.8158500000000011E-2</c:v>
                      </c:pt>
                      <c:pt idx="3141">
                        <c:v>1.8166500000000009E-2</c:v>
                      </c:pt>
                      <c:pt idx="3142">
                        <c:v>1.8173500000000009E-2</c:v>
                      </c:pt>
                      <c:pt idx="3143">
                        <c:v>1.8180500000000009E-2</c:v>
                      </c:pt>
                      <c:pt idx="3144">
                        <c:v>1.8187500000000013E-2</c:v>
                      </c:pt>
                      <c:pt idx="3145">
                        <c:v>1.8194000000000012E-2</c:v>
                      </c:pt>
                      <c:pt idx="3146">
                        <c:v>1.820200000000001E-2</c:v>
                      </c:pt>
                      <c:pt idx="3147">
                        <c:v>1.820900000000001E-2</c:v>
                      </c:pt>
                      <c:pt idx="3148">
                        <c:v>1.821600000000001E-2</c:v>
                      </c:pt>
                      <c:pt idx="3149">
                        <c:v>1.8222000000000009E-2</c:v>
                      </c:pt>
                      <c:pt idx="3150">
                        <c:v>1.8225500000000009E-2</c:v>
                      </c:pt>
                      <c:pt idx="3151">
                        <c:v>1.8227000000000007E-2</c:v>
                      </c:pt>
                      <c:pt idx="3152">
                        <c:v>1.8233000000000006E-2</c:v>
                      </c:pt>
                      <c:pt idx="3153">
                        <c:v>1.8236500000000003E-2</c:v>
                      </c:pt>
                      <c:pt idx="3154">
                        <c:v>1.8240500000000003E-2</c:v>
                      </c:pt>
                      <c:pt idx="3155">
                        <c:v>1.8244500000000004E-2</c:v>
                      </c:pt>
                      <c:pt idx="3156">
                        <c:v>1.8251500000000004E-2</c:v>
                      </c:pt>
                      <c:pt idx="3157">
                        <c:v>1.8254000000000003E-2</c:v>
                      </c:pt>
                      <c:pt idx="3158">
                        <c:v>1.8255500000000001E-2</c:v>
                      </c:pt>
                      <c:pt idx="3159">
                        <c:v>1.8256000000000001E-2</c:v>
                      </c:pt>
                      <c:pt idx="3160">
                        <c:v>1.8256499999999998E-2</c:v>
                      </c:pt>
                      <c:pt idx="3161">
                        <c:v>1.8258E-2</c:v>
                      </c:pt>
                      <c:pt idx="3162">
                        <c:v>1.8254499999999996E-2</c:v>
                      </c:pt>
                      <c:pt idx="3163">
                        <c:v>1.8252999999999998E-2</c:v>
                      </c:pt>
                      <c:pt idx="3164">
                        <c:v>1.8252499999999998E-2</c:v>
                      </c:pt>
                      <c:pt idx="3165">
                        <c:v>1.8253499999999999E-2</c:v>
                      </c:pt>
                      <c:pt idx="3166">
                        <c:v>1.8255999999999994E-2</c:v>
                      </c:pt>
                      <c:pt idx="3167">
                        <c:v>1.8252499999999998E-2</c:v>
                      </c:pt>
                      <c:pt idx="3168">
                        <c:v>1.8253499999999999E-2</c:v>
                      </c:pt>
                      <c:pt idx="3169">
                        <c:v>1.8249499999999995E-2</c:v>
                      </c:pt>
                      <c:pt idx="3170">
                        <c:v>1.8248499999999997E-2</c:v>
                      </c:pt>
                      <c:pt idx="3171">
                        <c:v>1.82475E-2</c:v>
                      </c:pt>
                      <c:pt idx="3172">
                        <c:v>1.8244E-2</c:v>
                      </c:pt>
                      <c:pt idx="3173">
                        <c:v>1.82405E-2</c:v>
                      </c:pt>
                      <c:pt idx="3174">
                        <c:v>1.8238500000000001E-2</c:v>
                      </c:pt>
                      <c:pt idx="3175">
                        <c:v>1.8237E-2</c:v>
                      </c:pt>
                      <c:pt idx="3176">
                        <c:v>1.82335E-2</c:v>
                      </c:pt>
                      <c:pt idx="3177">
                        <c:v>1.8231500000000001E-2</c:v>
                      </c:pt>
                      <c:pt idx="3178">
                        <c:v>1.8227000000000004E-2</c:v>
                      </c:pt>
                      <c:pt idx="3179">
                        <c:v>1.8223500000000004E-2</c:v>
                      </c:pt>
                      <c:pt idx="3180">
                        <c:v>1.8218500000000006E-2</c:v>
                      </c:pt>
                      <c:pt idx="3181">
                        <c:v>1.8212500000000006E-2</c:v>
                      </c:pt>
                      <c:pt idx="3182">
                        <c:v>1.8216000000000006E-2</c:v>
                      </c:pt>
                      <c:pt idx="3183">
                        <c:v>1.8208500000000006E-2</c:v>
                      </c:pt>
                      <c:pt idx="3184">
                        <c:v>1.8203000000000004E-2</c:v>
                      </c:pt>
                      <c:pt idx="3185">
                        <c:v>1.8198000000000006E-2</c:v>
                      </c:pt>
                      <c:pt idx="3186">
                        <c:v>1.8169000000000008E-2</c:v>
                      </c:pt>
                      <c:pt idx="3187">
                        <c:v>1.817400000000001E-2</c:v>
                      </c:pt>
                      <c:pt idx="3188">
                        <c:v>1.8172500000000008E-2</c:v>
                      </c:pt>
                      <c:pt idx="3189">
                        <c:v>1.8173000000000009E-2</c:v>
                      </c:pt>
                      <c:pt idx="3190">
                        <c:v>1.8173000000000009E-2</c:v>
                      </c:pt>
                      <c:pt idx="3191">
                        <c:v>1.8167000000000006E-2</c:v>
                      </c:pt>
                      <c:pt idx="3192">
                        <c:v>1.8159500000000012E-2</c:v>
                      </c:pt>
                      <c:pt idx="3193">
                        <c:v>1.8149000000000009E-2</c:v>
                      </c:pt>
                      <c:pt idx="3194">
                        <c:v>1.814000000000001E-2</c:v>
                      </c:pt>
                      <c:pt idx="3195">
                        <c:v>1.8130500000000008E-2</c:v>
                      </c:pt>
                      <c:pt idx="3196">
                        <c:v>1.8119500000000011E-2</c:v>
                      </c:pt>
                      <c:pt idx="3197">
                        <c:v>1.8110000000000012E-2</c:v>
                      </c:pt>
                      <c:pt idx="3198">
                        <c:v>1.8096500000000008E-2</c:v>
                      </c:pt>
                      <c:pt idx="3199">
                        <c:v>1.808450000000001E-2</c:v>
                      </c:pt>
                      <c:pt idx="3200">
                        <c:v>1.8071500000000011E-2</c:v>
                      </c:pt>
                      <c:pt idx="3201">
                        <c:v>1.8059000000000013E-2</c:v>
                      </c:pt>
                      <c:pt idx="3202">
                        <c:v>1.8047000000000014E-2</c:v>
                      </c:pt>
                      <c:pt idx="3203">
                        <c:v>1.8030500000000015E-2</c:v>
                      </c:pt>
                      <c:pt idx="3204">
                        <c:v>1.8013500000000012E-2</c:v>
                      </c:pt>
                      <c:pt idx="3205">
                        <c:v>1.7999000000000015E-2</c:v>
                      </c:pt>
                      <c:pt idx="3206">
                        <c:v>1.7981500000000011E-2</c:v>
                      </c:pt>
                      <c:pt idx="3207">
                        <c:v>1.7963500000000018E-2</c:v>
                      </c:pt>
                      <c:pt idx="3208">
                        <c:v>1.7944000000000019E-2</c:v>
                      </c:pt>
                      <c:pt idx="3209">
                        <c:v>1.7924500000000013E-2</c:v>
                      </c:pt>
                      <c:pt idx="3210">
                        <c:v>1.7906000000000012E-2</c:v>
                      </c:pt>
                      <c:pt idx="3211">
                        <c:v>1.7885500000000016E-2</c:v>
                      </c:pt>
                      <c:pt idx="3212">
                        <c:v>1.7864500000000016E-2</c:v>
                      </c:pt>
                      <c:pt idx="3213">
                        <c:v>1.7841000000000013E-2</c:v>
                      </c:pt>
                      <c:pt idx="3214">
                        <c:v>1.7817000000000017E-2</c:v>
                      </c:pt>
                      <c:pt idx="3215">
                        <c:v>1.7795000000000016E-2</c:v>
                      </c:pt>
                      <c:pt idx="3216">
                        <c:v>1.7772000000000013E-2</c:v>
                      </c:pt>
                      <c:pt idx="3217">
                        <c:v>1.7746000000000019E-2</c:v>
                      </c:pt>
                      <c:pt idx="3218">
                        <c:v>1.7718000000000022E-2</c:v>
                      </c:pt>
                      <c:pt idx="3219">
                        <c:v>1.7691000000000023E-2</c:v>
                      </c:pt>
                      <c:pt idx="3220">
                        <c:v>1.7662000000000021E-2</c:v>
                      </c:pt>
                      <c:pt idx="3221">
                        <c:v>1.7634500000000018E-2</c:v>
                      </c:pt>
                      <c:pt idx="3222">
                        <c:v>1.7608000000000023E-2</c:v>
                      </c:pt>
                      <c:pt idx="3223">
                        <c:v>1.7578000000000021E-2</c:v>
                      </c:pt>
                      <c:pt idx="3224">
                        <c:v>1.754600000000002E-2</c:v>
                      </c:pt>
                      <c:pt idx="3225">
                        <c:v>1.751450000000002E-2</c:v>
                      </c:pt>
                      <c:pt idx="3226">
                        <c:v>1.7482500000000019E-2</c:v>
                      </c:pt>
                      <c:pt idx="3227">
                        <c:v>1.7450000000000018E-2</c:v>
                      </c:pt>
                      <c:pt idx="3228">
                        <c:v>1.7418000000000017E-2</c:v>
                      </c:pt>
                      <c:pt idx="3229">
                        <c:v>1.7387000000000017E-2</c:v>
                      </c:pt>
                      <c:pt idx="3230">
                        <c:v>1.7353000000000018E-2</c:v>
                      </c:pt>
                      <c:pt idx="3231">
                        <c:v>1.7318000000000017E-2</c:v>
                      </c:pt>
                      <c:pt idx="3232">
                        <c:v>1.7281000000000019E-2</c:v>
                      </c:pt>
                      <c:pt idx="3233">
                        <c:v>1.7244500000000017E-2</c:v>
                      </c:pt>
                      <c:pt idx="3234">
                        <c:v>1.7212500000000019E-2</c:v>
                      </c:pt>
                      <c:pt idx="3235">
                        <c:v>1.7176000000000014E-2</c:v>
                      </c:pt>
                      <c:pt idx="3236">
                        <c:v>1.7142000000000015E-2</c:v>
                      </c:pt>
                      <c:pt idx="3237">
                        <c:v>1.7103500000000015E-2</c:v>
                      </c:pt>
                      <c:pt idx="3238">
                        <c:v>1.7068000000000014E-2</c:v>
                      </c:pt>
                      <c:pt idx="3239">
                        <c:v>1.7031000000000011E-2</c:v>
                      </c:pt>
                      <c:pt idx="3240">
                        <c:v>1.6995500000000011E-2</c:v>
                      </c:pt>
                      <c:pt idx="3241">
                        <c:v>1.6957500000000014E-2</c:v>
                      </c:pt>
                      <c:pt idx="3242">
                        <c:v>1.6921000000000009E-2</c:v>
                      </c:pt>
                      <c:pt idx="3243">
                        <c:v>1.6887500000000014E-2</c:v>
                      </c:pt>
                      <c:pt idx="3244">
                        <c:v>1.6847500000000012E-2</c:v>
                      </c:pt>
                      <c:pt idx="3245">
                        <c:v>1.6810000000000009E-2</c:v>
                      </c:pt>
                      <c:pt idx="3246">
                        <c:v>1.6770000000000004E-2</c:v>
                      </c:pt>
                      <c:pt idx="3247">
                        <c:v>1.6731000000000006E-2</c:v>
                      </c:pt>
                      <c:pt idx="3248">
                        <c:v>1.6689500000000006E-2</c:v>
                      </c:pt>
                      <c:pt idx="3249">
                        <c:v>1.6649000000000004E-2</c:v>
                      </c:pt>
                      <c:pt idx="3250">
                        <c:v>1.6607500000000001E-2</c:v>
                      </c:pt>
                      <c:pt idx="3251">
                        <c:v>1.6565000000000003E-2</c:v>
                      </c:pt>
                      <c:pt idx="3252">
                        <c:v>1.6522000000000002E-2</c:v>
                      </c:pt>
                      <c:pt idx="3253">
                        <c:v>1.6479000000000001E-2</c:v>
                      </c:pt>
                      <c:pt idx="3254">
                        <c:v>1.64335E-2</c:v>
                      </c:pt>
                      <c:pt idx="3255">
                        <c:v>1.6388500000000004E-2</c:v>
                      </c:pt>
                      <c:pt idx="3256">
                        <c:v>1.6343000000000007E-2</c:v>
                      </c:pt>
                      <c:pt idx="3257">
                        <c:v>1.6299500000000001E-2</c:v>
                      </c:pt>
                      <c:pt idx="3258">
                        <c:v>1.6256000000000003E-2</c:v>
                      </c:pt>
                      <c:pt idx="3259">
                        <c:v>1.6208E-2</c:v>
                      </c:pt>
                      <c:pt idx="3260">
                        <c:v>1.6161000000000002E-2</c:v>
                      </c:pt>
                      <c:pt idx="3261">
                        <c:v>1.6108999999999998E-2</c:v>
                      </c:pt>
                      <c:pt idx="3262">
                        <c:v>1.6064499999999995E-2</c:v>
                      </c:pt>
                      <c:pt idx="3263">
                        <c:v>1.6016499999999999E-2</c:v>
                      </c:pt>
                      <c:pt idx="3264">
                        <c:v>1.5967499999999996E-2</c:v>
                      </c:pt>
                      <c:pt idx="3265">
                        <c:v>1.592E-2</c:v>
                      </c:pt>
                      <c:pt idx="3266">
                        <c:v>1.5864E-2</c:v>
                      </c:pt>
                      <c:pt idx="3267">
                        <c:v>1.5816499999999997E-2</c:v>
                      </c:pt>
                      <c:pt idx="3268">
                        <c:v>1.5766499999999996E-2</c:v>
                      </c:pt>
                      <c:pt idx="3269">
                        <c:v>1.5719999999999994E-2</c:v>
                      </c:pt>
                      <c:pt idx="3270">
                        <c:v>1.5669499999999992E-2</c:v>
                      </c:pt>
                      <c:pt idx="3271">
                        <c:v>1.5618999999999994E-2</c:v>
                      </c:pt>
                      <c:pt idx="3272">
                        <c:v>1.5568999999999998E-2</c:v>
                      </c:pt>
                      <c:pt idx="3273">
                        <c:v>1.5518999999999995E-2</c:v>
                      </c:pt>
                      <c:pt idx="3274">
                        <c:v>1.5476999999999998E-2</c:v>
                      </c:pt>
                      <c:pt idx="3275">
                        <c:v>1.5422999999999996E-2</c:v>
                      </c:pt>
                      <c:pt idx="3276">
                        <c:v>1.5370499999999995E-2</c:v>
                      </c:pt>
                      <c:pt idx="3277">
                        <c:v>1.5317499999999993E-2</c:v>
                      </c:pt>
                      <c:pt idx="3278">
                        <c:v>1.5256499999999996E-2</c:v>
                      </c:pt>
                      <c:pt idx="3279">
                        <c:v>1.5214499999999997E-2</c:v>
                      </c:pt>
                      <c:pt idx="3280">
                        <c:v>1.5165999999999992E-2</c:v>
                      </c:pt>
                      <c:pt idx="3281">
                        <c:v>1.5114999999999995E-2</c:v>
                      </c:pt>
                      <c:pt idx="3282">
                        <c:v>1.5063499999999997E-2</c:v>
                      </c:pt>
                      <c:pt idx="3283">
                        <c:v>1.5011999999999999E-2</c:v>
                      </c:pt>
                      <c:pt idx="3284">
                        <c:v>1.4958999999999995E-2</c:v>
                      </c:pt>
                      <c:pt idx="3285">
                        <c:v>1.49135E-2</c:v>
                      </c:pt>
                      <c:pt idx="3286">
                        <c:v>1.4862999999999999E-2</c:v>
                      </c:pt>
                      <c:pt idx="3287">
                        <c:v>1.4813999999999999E-2</c:v>
                      </c:pt>
                      <c:pt idx="3288">
                        <c:v>1.4765999999999996E-2</c:v>
                      </c:pt>
                      <c:pt idx="3289">
                        <c:v>1.4717999999999998E-2</c:v>
                      </c:pt>
                      <c:pt idx="3290">
                        <c:v>1.4669999999999996E-2</c:v>
                      </c:pt>
                      <c:pt idx="3291">
                        <c:v>1.4621999999999994E-2</c:v>
                      </c:pt>
                      <c:pt idx="3292">
                        <c:v>1.4593499999999995E-2</c:v>
                      </c:pt>
                      <c:pt idx="3293">
                        <c:v>1.4541999999999998E-2</c:v>
                      </c:pt>
                      <c:pt idx="3294">
                        <c:v>1.4546499999999997E-2</c:v>
                      </c:pt>
                      <c:pt idx="3295">
                        <c:v>1.4495999999999998E-2</c:v>
                      </c:pt>
                      <c:pt idx="3296">
                        <c:v>1.4459499999999998E-2</c:v>
                      </c:pt>
                      <c:pt idx="3297">
                        <c:v>1.4411499999999999E-2</c:v>
                      </c:pt>
                      <c:pt idx="3298">
                        <c:v>1.4361500000000003E-2</c:v>
                      </c:pt>
                      <c:pt idx="3299">
                        <c:v>1.4316500000000003E-2</c:v>
                      </c:pt>
                      <c:pt idx="3300">
                        <c:v>1.4268000000000003E-2</c:v>
                      </c:pt>
                      <c:pt idx="3301">
                        <c:v>1.4220500000000004E-2</c:v>
                      </c:pt>
                      <c:pt idx="3302">
                        <c:v>1.4155500000000003E-2</c:v>
                      </c:pt>
                      <c:pt idx="3303">
                        <c:v>1.4107000000000005E-2</c:v>
                      </c:pt>
                      <c:pt idx="3304">
                        <c:v>1.4060000000000003E-2</c:v>
                      </c:pt>
                      <c:pt idx="3305">
                        <c:v>1.4012500000000004E-2</c:v>
                      </c:pt>
                      <c:pt idx="3306">
                        <c:v>1.3976500000000005E-2</c:v>
                      </c:pt>
                      <c:pt idx="3307">
                        <c:v>1.3936500000000004E-2</c:v>
                      </c:pt>
                      <c:pt idx="3308">
                        <c:v>1.3895000000000006E-2</c:v>
                      </c:pt>
                      <c:pt idx="3309">
                        <c:v>1.3845000000000003E-2</c:v>
                      </c:pt>
                      <c:pt idx="3310">
                        <c:v>1.3799000000000004E-2</c:v>
                      </c:pt>
                      <c:pt idx="3311">
                        <c:v>1.3757500000000002E-2</c:v>
                      </c:pt>
                      <c:pt idx="3312">
                        <c:v>1.3713000000000001E-2</c:v>
                      </c:pt>
                      <c:pt idx="3313">
                        <c:v>1.3672000000000002E-2</c:v>
                      </c:pt>
                      <c:pt idx="3314">
                        <c:v>1.3634500000000001E-2</c:v>
                      </c:pt>
                      <c:pt idx="3315">
                        <c:v>1.3602499999999997E-2</c:v>
                      </c:pt>
                      <c:pt idx="3316">
                        <c:v>1.3569499999999996E-2</c:v>
                      </c:pt>
                      <c:pt idx="3317">
                        <c:v>1.3537999999999996E-2</c:v>
                      </c:pt>
                      <c:pt idx="3318">
                        <c:v>1.3503499999999996E-2</c:v>
                      </c:pt>
                      <c:pt idx="3319">
                        <c:v>1.3465499999999997E-2</c:v>
                      </c:pt>
                      <c:pt idx="3320">
                        <c:v>1.3420499999999997E-2</c:v>
                      </c:pt>
                      <c:pt idx="3321">
                        <c:v>1.3385500000000002E-2</c:v>
                      </c:pt>
                      <c:pt idx="3322">
                        <c:v>1.3351000000000003E-2</c:v>
                      </c:pt>
                      <c:pt idx="3323">
                        <c:v>1.3312000000000001E-2</c:v>
                      </c:pt>
                      <c:pt idx="3324">
                        <c:v>1.3277500000000003E-2</c:v>
                      </c:pt>
                      <c:pt idx="3325">
                        <c:v>1.3193500000000002E-2</c:v>
                      </c:pt>
                      <c:pt idx="3326">
                        <c:v>1.3167500000000004E-2</c:v>
                      </c:pt>
                      <c:pt idx="3327">
                        <c:v>1.3121500000000001E-2</c:v>
                      </c:pt>
                      <c:pt idx="3328">
                        <c:v>1.3093500000000001E-2</c:v>
                      </c:pt>
                      <c:pt idx="3329">
                        <c:v>1.3065E-2</c:v>
                      </c:pt>
                      <c:pt idx="3330">
                        <c:v>1.30315E-2</c:v>
                      </c:pt>
                      <c:pt idx="3331">
                        <c:v>1.2999999999999998E-2</c:v>
                      </c:pt>
                      <c:pt idx="3332">
                        <c:v>1.2972499999999998E-2</c:v>
                      </c:pt>
                      <c:pt idx="3333">
                        <c:v>1.2942499999999994E-2</c:v>
                      </c:pt>
                      <c:pt idx="3334">
                        <c:v>1.2914499999999995E-2</c:v>
                      </c:pt>
                      <c:pt idx="3335">
                        <c:v>1.2889499999999993E-2</c:v>
                      </c:pt>
                      <c:pt idx="3336">
                        <c:v>1.2862499999999992E-2</c:v>
                      </c:pt>
                      <c:pt idx="3337">
                        <c:v>1.2835499999999991E-2</c:v>
                      </c:pt>
                      <c:pt idx="3338">
                        <c:v>1.2794999999999994E-2</c:v>
                      </c:pt>
                      <c:pt idx="3339">
                        <c:v>1.2771999999999992E-2</c:v>
                      </c:pt>
                      <c:pt idx="3340">
                        <c:v>1.2748999999999996E-2</c:v>
                      </c:pt>
                      <c:pt idx="3341">
                        <c:v>1.2721999999999995E-2</c:v>
                      </c:pt>
                      <c:pt idx="3342">
                        <c:v>1.2697499999999997E-2</c:v>
                      </c:pt>
                      <c:pt idx="3343">
                        <c:v>1.2664999999999999E-2</c:v>
                      </c:pt>
                      <c:pt idx="3344">
                        <c:v>1.2641999999999997E-2</c:v>
                      </c:pt>
                      <c:pt idx="3345">
                        <c:v>1.2622999999999997E-2</c:v>
                      </c:pt>
                      <c:pt idx="3346">
                        <c:v>1.2603499999999997E-2</c:v>
                      </c:pt>
                      <c:pt idx="3347">
                        <c:v>1.25805E-2</c:v>
                      </c:pt>
                      <c:pt idx="3348">
                        <c:v>1.2558999999999997E-2</c:v>
                      </c:pt>
                      <c:pt idx="3349">
                        <c:v>1.2551999999999999E-2</c:v>
                      </c:pt>
                      <c:pt idx="3350">
                        <c:v>1.2543000000000002E-2</c:v>
                      </c:pt>
                      <c:pt idx="3351">
                        <c:v>1.25275E-2</c:v>
                      </c:pt>
                      <c:pt idx="3352">
                        <c:v>1.2511500000000004E-2</c:v>
                      </c:pt>
                      <c:pt idx="3353">
                        <c:v>1.2503000000000007E-2</c:v>
                      </c:pt>
                      <c:pt idx="3354">
                        <c:v>1.2484000000000006E-2</c:v>
                      </c:pt>
                      <c:pt idx="3355">
                        <c:v>1.2475500000000006E-2</c:v>
                      </c:pt>
                      <c:pt idx="3356">
                        <c:v>1.2465500000000004E-2</c:v>
                      </c:pt>
                      <c:pt idx="3357">
                        <c:v>1.2458500000000001E-2</c:v>
                      </c:pt>
                      <c:pt idx="3358">
                        <c:v>1.2451499999999999E-2</c:v>
                      </c:pt>
                      <c:pt idx="3359">
                        <c:v>1.2467000000000001E-2</c:v>
                      </c:pt>
                      <c:pt idx="3360">
                        <c:v>1.24645E-2</c:v>
                      </c:pt>
                      <c:pt idx="3361">
                        <c:v>1.2458000000000002E-2</c:v>
                      </c:pt>
                      <c:pt idx="3362">
                        <c:v>1.2457000000000001E-2</c:v>
                      </c:pt>
                      <c:pt idx="3363">
                        <c:v>1.2454500000000004E-2</c:v>
                      </c:pt>
                      <c:pt idx="3364">
                        <c:v>1.2454000000000003E-2</c:v>
                      </c:pt>
                      <c:pt idx="3365">
                        <c:v>1.2449500000000004E-2</c:v>
                      </c:pt>
                      <c:pt idx="3366">
                        <c:v>1.2444000000000004E-2</c:v>
                      </c:pt>
                      <c:pt idx="3367">
                        <c:v>1.2441500000000005E-2</c:v>
                      </c:pt>
                      <c:pt idx="3368">
                        <c:v>1.244900000000001E-2</c:v>
                      </c:pt>
                      <c:pt idx="3369">
                        <c:v>1.2447500000000009E-2</c:v>
                      </c:pt>
                      <c:pt idx="3370">
                        <c:v>1.2453500000000006E-2</c:v>
                      </c:pt>
                      <c:pt idx="3371">
                        <c:v>1.2454000000000007E-2</c:v>
                      </c:pt>
                      <c:pt idx="3372">
                        <c:v>1.2461000000000005E-2</c:v>
                      </c:pt>
                      <c:pt idx="3373">
                        <c:v>1.2468000000000002E-2</c:v>
                      </c:pt>
                      <c:pt idx="3374">
                        <c:v>1.2471500000000003E-2</c:v>
                      </c:pt>
                      <c:pt idx="3375">
                        <c:v>1.2475500000000006E-2</c:v>
                      </c:pt>
                      <c:pt idx="3376">
                        <c:v>1.2481000000000004E-2</c:v>
                      </c:pt>
                      <c:pt idx="3377">
                        <c:v>1.2496500000000001E-2</c:v>
                      </c:pt>
                      <c:pt idx="3378">
                        <c:v>1.2502999999999997E-2</c:v>
                      </c:pt>
                      <c:pt idx="3379">
                        <c:v>1.2508000000000002E-2</c:v>
                      </c:pt>
                      <c:pt idx="3380">
                        <c:v>1.2523999999999997E-2</c:v>
                      </c:pt>
                      <c:pt idx="3381">
                        <c:v>1.2532999999999999E-2</c:v>
                      </c:pt>
                      <c:pt idx="3382">
                        <c:v>1.2546999999999999E-2</c:v>
                      </c:pt>
                      <c:pt idx="3383">
                        <c:v>1.2559000000000001E-2</c:v>
                      </c:pt>
                      <c:pt idx="3384">
                        <c:v>1.2572000000000002E-2</c:v>
                      </c:pt>
                      <c:pt idx="3385">
                        <c:v>1.2580000000000004E-2</c:v>
                      </c:pt>
                      <c:pt idx="3386">
                        <c:v>1.2595500000000004E-2</c:v>
                      </c:pt>
                      <c:pt idx="3387">
                        <c:v>1.2609500000000004E-2</c:v>
                      </c:pt>
                      <c:pt idx="3388">
                        <c:v>1.2625000000000006E-2</c:v>
                      </c:pt>
                      <c:pt idx="3389">
                        <c:v>1.2645000000000007E-2</c:v>
                      </c:pt>
                      <c:pt idx="3390">
                        <c:v>1.2660000000000005E-2</c:v>
                      </c:pt>
                      <c:pt idx="3391">
                        <c:v>1.2687000000000002E-2</c:v>
                      </c:pt>
                      <c:pt idx="3392">
                        <c:v>1.2716000000000003E-2</c:v>
                      </c:pt>
                      <c:pt idx="3393">
                        <c:v>1.2740500000000002E-2</c:v>
                      </c:pt>
                      <c:pt idx="3394">
                        <c:v>1.2756500000000002E-2</c:v>
                      </c:pt>
                      <c:pt idx="3395">
                        <c:v>1.2773000000000001E-2</c:v>
                      </c:pt>
                      <c:pt idx="3396">
                        <c:v>1.2792000000000003E-2</c:v>
                      </c:pt>
                      <c:pt idx="3397">
                        <c:v>1.2814499999999998E-2</c:v>
                      </c:pt>
                      <c:pt idx="3398">
                        <c:v>1.28285E-2</c:v>
                      </c:pt>
                      <c:pt idx="3399">
                        <c:v>1.2862999999999999E-2</c:v>
                      </c:pt>
                      <c:pt idx="3400">
                        <c:v>1.2884999999999997E-2</c:v>
                      </c:pt>
                      <c:pt idx="3401">
                        <c:v>1.2913999999999998E-2</c:v>
                      </c:pt>
                      <c:pt idx="3402">
                        <c:v>1.2942999999999998E-2</c:v>
                      </c:pt>
                      <c:pt idx="3403">
                        <c:v>1.2974999999999999E-2</c:v>
                      </c:pt>
                      <c:pt idx="3404">
                        <c:v>1.30075E-2</c:v>
                      </c:pt>
                      <c:pt idx="3405">
                        <c:v>1.3037999999999999E-2</c:v>
                      </c:pt>
                      <c:pt idx="3406">
                        <c:v>1.3072499999999997E-2</c:v>
                      </c:pt>
                      <c:pt idx="3407">
                        <c:v>1.3104999999999999E-2</c:v>
                      </c:pt>
                      <c:pt idx="3408">
                        <c:v>1.3143499999999999E-2</c:v>
                      </c:pt>
                      <c:pt idx="3409">
                        <c:v>1.31795E-2</c:v>
                      </c:pt>
                      <c:pt idx="3410">
                        <c:v>1.3221500000000002E-2</c:v>
                      </c:pt>
                      <c:pt idx="3411">
                        <c:v>1.3255500000000002E-2</c:v>
                      </c:pt>
                      <c:pt idx="3412">
                        <c:v>1.3293000000000004E-2</c:v>
                      </c:pt>
                      <c:pt idx="3413">
                        <c:v>1.3333000000000005E-2</c:v>
                      </c:pt>
                      <c:pt idx="3414">
                        <c:v>1.3259500000000004E-2</c:v>
                      </c:pt>
                      <c:pt idx="3415">
                        <c:v>1.3536500000000005E-2</c:v>
                      </c:pt>
                      <c:pt idx="3416">
                        <c:v>1.3449500000000003E-2</c:v>
                      </c:pt>
                      <c:pt idx="3417">
                        <c:v>1.3388000000000002E-2</c:v>
                      </c:pt>
                      <c:pt idx="3418">
                        <c:v>1.3214000000000004E-2</c:v>
                      </c:pt>
                      <c:pt idx="3419">
                        <c:v>1.3185000000000002E-2</c:v>
                      </c:pt>
                      <c:pt idx="3420">
                        <c:v>1.333E-2</c:v>
                      </c:pt>
                      <c:pt idx="3421">
                        <c:v>1.3527999999999998E-2</c:v>
                      </c:pt>
                      <c:pt idx="3422">
                        <c:v>1.3597999999999999E-2</c:v>
                      </c:pt>
                      <c:pt idx="3423">
                        <c:v>1.3665E-2</c:v>
                      </c:pt>
                      <c:pt idx="3424">
                        <c:v>1.36145E-2</c:v>
                      </c:pt>
                      <c:pt idx="3425">
                        <c:v>1.3601499999999999E-2</c:v>
                      </c:pt>
                      <c:pt idx="3426">
                        <c:v>1.3634500000000001E-2</c:v>
                      </c:pt>
                      <c:pt idx="3427">
                        <c:v>1.3684500000000002E-2</c:v>
                      </c:pt>
                      <c:pt idx="3428">
                        <c:v>1.3637999999999999E-2</c:v>
                      </c:pt>
                      <c:pt idx="3429">
                        <c:v>1.3793500000000004E-2</c:v>
                      </c:pt>
                      <c:pt idx="3430">
                        <c:v>1.3758500000000002E-2</c:v>
                      </c:pt>
                      <c:pt idx="3431">
                        <c:v>1.3691500000000001E-2</c:v>
                      </c:pt>
                      <c:pt idx="3432">
                        <c:v>1.36055E-2</c:v>
                      </c:pt>
                      <c:pt idx="3433">
                        <c:v>1.3580000000000002E-2</c:v>
                      </c:pt>
                      <c:pt idx="3434">
                        <c:v>1.3648000000000004E-2</c:v>
                      </c:pt>
                      <c:pt idx="3435">
                        <c:v>1.3694000000000005E-2</c:v>
                      </c:pt>
                      <c:pt idx="3436">
                        <c:v>1.3662000000000001E-2</c:v>
                      </c:pt>
                      <c:pt idx="3437">
                        <c:v>1.3586000000000003E-2</c:v>
                      </c:pt>
                      <c:pt idx="3438">
                        <c:v>1.3590499999999998E-2</c:v>
                      </c:pt>
                      <c:pt idx="3439">
                        <c:v>1.3602000000000001E-2</c:v>
                      </c:pt>
                      <c:pt idx="3440">
                        <c:v>1.3619500000000001E-2</c:v>
                      </c:pt>
                      <c:pt idx="3441">
                        <c:v>1.3624000000000002E-2</c:v>
                      </c:pt>
                      <c:pt idx="3442">
                        <c:v>1.3583000000000003E-2</c:v>
                      </c:pt>
                      <c:pt idx="3443">
                        <c:v>1.3656000000000001E-2</c:v>
                      </c:pt>
                      <c:pt idx="3444">
                        <c:v>1.3614500000000003E-2</c:v>
                      </c:pt>
                      <c:pt idx="3445">
                        <c:v>1.3560000000000003E-2</c:v>
                      </c:pt>
                      <c:pt idx="3446">
                        <c:v>1.35835E-2</c:v>
                      </c:pt>
                      <c:pt idx="3447">
                        <c:v>1.36475E-2</c:v>
                      </c:pt>
                      <c:pt idx="3448">
                        <c:v>1.3646E-2</c:v>
                      </c:pt>
                      <c:pt idx="3449">
                        <c:v>1.3571E-2</c:v>
                      </c:pt>
                      <c:pt idx="3450">
                        <c:v>1.35315E-2</c:v>
                      </c:pt>
                      <c:pt idx="3451">
                        <c:v>1.3450500000000001E-2</c:v>
                      </c:pt>
                      <c:pt idx="3452">
                        <c:v>1.34485E-2</c:v>
                      </c:pt>
                      <c:pt idx="3453">
                        <c:v>1.3427499999999998E-2</c:v>
                      </c:pt>
                      <c:pt idx="3454">
                        <c:v>1.33545E-2</c:v>
                      </c:pt>
                      <c:pt idx="3455">
                        <c:v>1.33645E-2</c:v>
                      </c:pt>
                      <c:pt idx="3456">
                        <c:v>1.3367499999999997E-2</c:v>
                      </c:pt>
                      <c:pt idx="3457">
                        <c:v>1.3368999999999997E-2</c:v>
                      </c:pt>
                      <c:pt idx="3458">
                        <c:v>1.3369999999999995E-2</c:v>
                      </c:pt>
                      <c:pt idx="3459">
                        <c:v>1.3373499999999998E-2</c:v>
                      </c:pt>
                      <c:pt idx="3460">
                        <c:v>1.3302499999999995E-2</c:v>
                      </c:pt>
                      <c:pt idx="3461">
                        <c:v>1.3316999999999999E-2</c:v>
                      </c:pt>
                      <c:pt idx="3462">
                        <c:v>1.3309999999999999E-2</c:v>
                      </c:pt>
                      <c:pt idx="3463">
                        <c:v>1.3308E-2</c:v>
                      </c:pt>
                      <c:pt idx="3464">
                        <c:v>1.3347999999999997E-2</c:v>
                      </c:pt>
                      <c:pt idx="3465">
                        <c:v>1.3332E-2</c:v>
                      </c:pt>
                      <c:pt idx="3466">
                        <c:v>1.3320500000000002E-2</c:v>
                      </c:pt>
                      <c:pt idx="3467">
                        <c:v>1.3269499999999998E-2</c:v>
                      </c:pt>
                      <c:pt idx="3468">
                        <c:v>1.32335E-2</c:v>
                      </c:pt>
                      <c:pt idx="3469">
                        <c:v>1.3235999999999996E-2</c:v>
                      </c:pt>
                      <c:pt idx="3470">
                        <c:v>1.3176499999999997E-2</c:v>
                      </c:pt>
                      <c:pt idx="3471">
                        <c:v>1.3127E-2</c:v>
                      </c:pt>
                      <c:pt idx="3472">
                        <c:v>1.3083500000000001E-2</c:v>
                      </c:pt>
                      <c:pt idx="3473">
                        <c:v>1.3103500000000001E-2</c:v>
                      </c:pt>
                      <c:pt idx="3474">
                        <c:v>1.3107000000000001E-2</c:v>
                      </c:pt>
                      <c:pt idx="3475">
                        <c:v>1.3065999999999999E-2</c:v>
                      </c:pt>
                      <c:pt idx="3476">
                        <c:v>1.3015499999999998E-2</c:v>
                      </c:pt>
                      <c:pt idx="3477">
                        <c:v>1.29935E-2</c:v>
                      </c:pt>
                      <c:pt idx="3478">
                        <c:v>1.2969000000000001E-2</c:v>
                      </c:pt>
                      <c:pt idx="3479">
                        <c:v>1.2941999999999999E-2</c:v>
                      </c:pt>
                      <c:pt idx="3480">
                        <c:v>1.29125E-2</c:v>
                      </c:pt>
                      <c:pt idx="3481">
                        <c:v>1.2903499999999997E-2</c:v>
                      </c:pt>
                      <c:pt idx="3482">
                        <c:v>1.2872E-2</c:v>
                      </c:pt>
                      <c:pt idx="3483">
                        <c:v>1.2860500000000002E-2</c:v>
                      </c:pt>
                      <c:pt idx="3484">
                        <c:v>1.2826499999999998E-2</c:v>
                      </c:pt>
                      <c:pt idx="3485">
                        <c:v>1.2824499999999999E-2</c:v>
                      </c:pt>
                      <c:pt idx="3486">
                        <c:v>1.27945E-2</c:v>
                      </c:pt>
                      <c:pt idx="3487">
                        <c:v>1.2756E-2</c:v>
                      </c:pt>
                      <c:pt idx="3488">
                        <c:v>1.2725499999999999E-2</c:v>
                      </c:pt>
                      <c:pt idx="3489">
                        <c:v>1.27195E-2</c:v>
                      </c:pt>
                      <c:pt idx="3490">
                        <c:v>1.2688999999999997E-2</c:v>
                      </c:pt>
                      <c:pt idx="3491">
                        <c:v>1.2663500000000001E-2</c:v>
                      </c:pt>
                      <c:pt idx="3492">
                        <c:v>1.2617499999999997E-2</c:v>
                      </c:pt>
                      <c:pt idx="3493">
                        <c:v>1.2574000000000004E-2</c:v>
                      </c:pt>
                      <c:pt idx="3494">
                        <c:v>1.2528500000000003E-2</c:v>
                      </c:pt>
                      <c:pt idx="3495">
                        <c:v>1.2524E-2</c:v>
                      </c:pt>
                      <c:pt idx="3496">
                        <c:v>1.2493000000000001E-2</c:v>
                      </c:pt>
                      <c:pt idx="3497">
                        <c:v>1.2478E-2</c:v>
                      </c:pt>
                      <c:pt idx="3498">
                        <c:v>1.2447000000000001E-2</c:v>
                      </c:pt>
                      <c:pt idx="3499">
                        <c:v>1.2407499999999998E-2</c:v>
                      </c:pt>
                      <c:pt idx="3500">
                        <c:v>1.2299500000000001E-2</c:v>
                      </c:pt>
                      <c:pt idx="3501">
                        <c:v>1.2268500000000002E-2</c:v>
                      </c:pt>
                      <c:pt idx="3502">
                        <c:v>1.2237000000000003E-2</c:v>
                      </c:pt>
                      <c:pt idx="3503">
                        <c:v>1.2209999999999999E-2</c:v>
                      </c:pt>
                      <c:pt idx="3504">
                        <c:v>1.21805E-2</c:v>
                      </c:pt>
                      <c:pt idx="3505">
                        <c:v>1.2172500000000001E-2</c:v>
                      </c:pt>
                      <c:pt idx="3506">
                        <c:v>1.2151000000000002E-2</c:v>
                      </c:pt>
                      <c:pt idx="3507">
                        <c:v>1.2125500000000004E-2</c:v>
                      </c:pt>
                      <c:pt idx="3508">
                        <c:v>1.2092500000000001E-2</c:v>
                      </c:pt>
                      <c:pt idx="3509">
                        <c:v>1.2048500000000002E-2</c:v>
                      </c:pt>
                      <c:pt idx="3510">
                        <c:v>1.2028000000000004E-2</c:v>
                      </c:pt>
                      <c:pt idx="3511">
                        <c:v>1.1992000000000001E-2</c:v>
                      </c:pt>
                      <c:pt idx="3512">
                        <c:v>1.1971000000000001E-2</c:v>
                      </c:pt>
                      <c:pt idx="3513">
                        <c:v>1.1936499999999999E-2</c:v>
                      </c:pt>
                      <c:pt idx="3514">
                        <c:v>1.1910499999999999E-2</c:v>
                      </c:pt>
                      <c:pt idx="3515">
                        <c:v>1.18545E-2</c:v>
                      </c:pt>
                      <c:pt idx="3516">
                        <c:v>1.1835999999999999E-2</c:v>
                      </c:pt>
                      <c:pt idx="3517">
                        <c:v>1.1778500000000001E-2</c:v>
                      </c:pt>
                      <c:pt idx="3518">
                        <c:v>1.1742000000000004E-2</c:v>
                      </c:pt>
                      <c:pt idx="3519">
                        <c:v>1.1711000000000004E-2</c:v>
                      </c:pt>
                      <c:pt idx="3520">
                        <c:v>1.1673500000000003E-2</c:v>
                      </c:pt>
                      <c:pt idx="3521">
                        <c:v>1.1622500000000003E-2</c:v>
                      </c:pt>
                      <c:pt idx="3522">
                        <c:v>1.1579500000000003E-2</c:v>
                      </c:pt>
                      <c:pt idx="3523">
                        <c:v>1.1547000000000003E-2</c:v>
                      </c:pt>
                      <c:pt idx="3524">
                        <c:v>1.1503000000000003E-2</c:v>
                      </c:pt>
                      <c:pt idx="3525">
                        <c:v>1.1501500000000003E-2</c:v>
                      </c:pt>
                      <c:pt idx="3526">
                        <c:v>1.1438500000000004E-2</c:v>
                      </c:pt>
                      <c:pt idx="3527">
                        <c:v>1.1408500000000005E-2</c:v>
                      </c:pt>
                      <c:pt idx="3528">
                        <c:v>1.1407500000000004E-2</c:v>
                      </c:pt>
                      <c:pt idx="3529">
                        <c:v>1.1364500000000007E-2</c:v>
                      </c:pt>
                      <c:pt idx="3530">
                        <c:v>1.1311000000000005E-2</c:v>
                      </c:pt>
                      <c:pt idx="3531">
                        <c:v>1.1267500000000008E-2</c:v>
                      </c:pt>
                      <c:pt idx="3532">
                        <c:v>1.1204000000000006E-2</c:v>
                      </c:pt>
                      <c:pt idx="3533">
                        <c:v>1.1152000000000009E-2</c:v>
                      </c:pt>
                      <c:pt idx="3534">
                        <c:v>1.109700000000001E-2</c:v>
                      </c:pt>
                      <c:pt idx="3535">
                        <c:v>1.1034500000000008E-2</c:v>
                      </c:pt>
                      <c:pt idx="3536">
                        <c:v>1.078900000000001E-2</c:v>
                      </c:pt>
                      <c:pt idx="3537">
                        <c:v>1.074400000000001E-2</c:v>
                      </c:pt>
                      <c:pt idx="3538">
                        <c:v>1.0703500000000008E-2</c:v>
                      </c:pt>
                      <c:pt idx="3539">
                        <c:v>1.0640000000000005E-2</c:v>
                      </c:pt>
                      <c:pt idx="3540">
                        <c:v>1.0566500000000008E-2</c:v>
                      </c:pt>
                      <c:pt idx="3541">
                        <c:v>1.0499500000000002E-2</c:v>
                      </c:pt>
                      <c:pt idx="3542">
                        <c:v>1.0446500000000001E-2</c:v>
                      </c:pt>
                      <c:pt idx="3543">
                        <c:v>1.0386500000000005E-2</c:v>
                      </c:pt>
                      <c:pt idx="3544">
                        <c:v>1.03345E-2</c:v>
                      </c:pt>
                      <c:pt idx="3545">
                        <c:v>1.0280500000000001E-2</c:v>
                      </c:pt>
                      <c:pt idx="3546">
                        <c:v>1.0217E-2</c:v>
                      </c:pt>
                      <c:pt idx="3547">
                        <c:v>1.0150000000000001E-2</c:v>
                      </c:pt>
                      <c:pt idx="3548">
                        <c:v>1.00775E-2</c:v>
                      </c:pt>
                      <c:pt idx="3549">
                        <c:v>1.0026000000000002E-2</c:v>
                      </c:pt>
                      <c:pt idx="3550">
                        <c:v>9.9515000000000003E-3</c:v>
                      </c:pt>
                      <c:pt idx="3551">
                        <c:v>1.00375E-2</c:v>
                      </c:pt>
                      <c:pt idx="3552">
                        <c:v>9.949000000000003E-3</c:v>
                      </c:pt>
                      <c:pt idx="3553">
                        <c:v>9.8845000000000009E-3</c:v>
                      </c:pt>
                      <c:pt idx="3554">
                        <c:v>9.8190000000000013E-3</c:v>
                      </c:pt>
                      <c:pt idx="3555">
                        <c:v>9.748500000000002E-3</c:v>
                      </c:pt>
                      <c:pt idx="3556">
                        <c:v>9.6725000000000023E-3</c:v>
                      </c:pt>
                      <c:pt idx="3557">
                        <c:v>9.6045000000000019E-3</c:v>
                      </c:pt>
                      <c:pt idx="3558">
                        <c:v>9.526500000000002E-3</c:v>
                      </c:pt>
                      <c:pt idx="3559">
                        <c:v>9.4260000000000021E-3</c:v>
                      </c:pt>
                      <c:pt idx="3560">
                        <c:v>9.3460000000000036E-3</c:v>
                      </c:pt>
                      <c:pt idx="3561">
                        <c:v>9.3095000000000018E-3</c:v>
                      </c:pt>
                      <c:pt idx="3562">
                        <c:v>9.2705000000000027E-3</c:v>
                      </c:pt>
                      <c:pt idx="3563">
                        <c:v>9.1750000000000026E-3</c:v>
                      </c:pt>
                      <c:pt idx="3564">
                        <c:v>9.1255000000000017E-3</c:v>
                      </c:pt>
                      <c:pt idx="3565">
                        <c:v>9.0460000000000037E-3</c:v>
                      </c:pt>
                      <c:pt idx="3566">
                        <c:v>8.963500000000001E-3</c:v>
                      </c:pt>
                      <c:pt idx="3567">
                        <c:v>8.8790000000000032E-3</c:v>
                      </c:pt>
                      <c:pt idx="3568">
                        <c:v>8.7825000000000021E-3</c:v>
                      </c:pt>
                      <c:pt idx="3569">
                        <c:v>8.6980000000000026E-3</c:v>
                      </c:pt>
                      <c:pt idx="3570">
                        <c:v>8.6105000000000036E-3</c:v>
                      </c:pt>
                      <c:pt idx="3571">
                        <c:v>8.5235000000000016E-3</c:v>
                      </c:pt>
                      <c:pt idx="3572">
                        <c:v>8.4435000000000014E-3</c:v>
                      </c:pt>
                      <c:pt idx="3573">
                        <c:v>8.3630000000000024E-3</c:v>
                      </c:pt>
                      <c:pt idx="3574">
                        <c:v>8.2790000000000016E-3</c:v>
                      </c:pt>
                      <c:pt idx="3575">
                        <c:v>8.2145000000000013E-3</c:v>
                      </c:pt>
                      <c:pt idx="3576">
                        <c:v>8.1355000000000004E-3</c:v>
                      </c:pt>
                      <c:pt idx="3577">
                        <c:v>8.0195000000000006E-3</c:v>
                      </c:pt>
                      <c:pt idx="3578">
                        <c:v>7.9145000000000014E-3</c:v>
                      </c:pt>
                      <c:pt idx="3579">
                        <c:v>7.8189999999999996E-3</c:v>
                      </c:pt>
                      <c:pt idx="3580">
                        <c:v>7.7239999999999982E-3</c:v>
                      </c:pt>
                      <c:pt idx="3581">
                        <c:v>7.6184999999999977E-3</c:v>
                      </c:pt>
                      <c:pt idx="3582">
                        <c:v>7.5104999999999981E-3</c:v>
                      </c:pt>
                      <c:pt idx="3583">
                        <c:v>7.4039999999999974E-3</c:v>
                      </c:pt>
                      <c:pt idx="3584">
                        <c:v>7.3089999999999969E-3</c:v>
                      </c:pt>
                      <c:pt idx="3585">
                        <c:v>7.154999999999999E-3</c:v>
                      </c:pt>
                      <c:pt idx="3586">
                        <c:v>7.0884999999999976E-3</c:v>
                      </c:pt>
                      <c:pt idx="3587">
                        <c:v>6.9954999999999982E-3</c:v>
                      </c:pt>
                      <c:pt idx="3588">
                        <c:v>6.9009999999999974E-3</c:v>
                      </c:pt>
                      <c:pt idx="3589">
                        <c:v>6.7809999999999971E-3</c:v>
                      </c:pt>
                      <c:pt idx="3590">
                        <c:v>6.6749999999999952E-3</c:v>
                      </c:pt>
                      <c:pt idx="3591">
                        <c:v>6.6634999999999958E-3</c:v>
                      </c:pt>
                      <c:pt idx="3592">
                        <c:v>6.5519999999999971E-3</c:v>
                      </c:pt>
                      <c:pt idx="3593">
                        <c:v>6.4539999999999962E-3</c:v>
                      </c:pt>
                      <c:pt idx="3594">
                        <c:v>6.3609999999999977E-3</c:v>
                      </c:pt>
                      <c:pt idx="3595">
                        <c:v>6.2984999999999968E-3</c:v>
                      </c:pt>
                      <c:pt idx="3596">
                        <c:v>6.2179999999999978E-3</c:v>
                      </c:pt>
                      <c:pt idx="3597">
                        <c:v>6.1185000000000015E-3</c:v>
                      </c:pt>
                      <c:pt idx="3598">
                        <c:v>6.0380000000000008E-3</c:v>
                      </c:pt>
                      <c:pt idx="3599">
                        <c:v>5.914E-3</c:v>
                      </c:pt>
                      <c:pt idx="3600">
                        <c:v>5.816E-3</c:v>
                      </c:pt>
                      <c:pt idx="3601">
                        <c:v>5.710500000000002E-3</c:v>
                      </c:pt>
                      <c:pt idx="3602">
                        <c:v>5.6045000000000001E-3</c:v>
                      </c:pt>
                      <c:pt idx="3603">
                        <c:v>5.4535000000000026E-3</c:v>
                      </c:pt>
                      <c:pt idx="3604">
                        <c:v>5.3550000000000013E-3</c:v>
                      </c:pt>
                      <c:pt idx="3605">
                        <c:v>5.2570000000000004E-3</c:v>
                      </c:pt>
                      <c:pt idx="3606">
                        <c:v>5.1544999999999985E-3</c:v>
                      </c:pt>
                      <c:pt idx="3607">
                        <c:v>5.0420000000000013E-3</c:v>
                      </c:pt>
                      <c:pt idx="3608">
                        <c:v>4.9330000000000034E-3</c:v>
                      </c:pt>
                      <c:pt idx="3609">
                        <c:v>4.8250000000000038E-3</c:v>
                      </c:pt>
                      <c:pt idx="3610">
                        <c:v>4.6875000000000042E-3</c:v>
                      </c:pt>
                      <c:pt idx="3611">
                        <c:v>4.5720000000000031E-3</c:v>
                      </c:pt>
                      <c:pt idx="3612">
                        <c:v>4.4155000000000036E-3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D387-45C4-9FB2-4E89830B15B3}"/>
                  </c:ext>
                </c:extLst>
              </c15:ser>
            </c15:filteredScatterSeries>
            <c15:filteredScatterSeries>
              <c15:ser>
                <c:idx val="7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344A'!$BE$1</c15:sqref>
                        </c15:formulaRef>
                      </c:ext>
                    </c:extLst>
                    <c:strCache>
                      <c:ptCount val="1"/>
                      <c:pt idx="0">
                        <c:v>Disk-1_In, 344 A</c:v>
                      </c:pt>
                    </c:strCache>
                  </c:strRef>
                </c:tx>
                <c:spPr>
                  <a:ln w="19050" cap="rnd">
                    <a:solidFill>
                      <a:srgbClr val="FF7C8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344A'!$C$4:$C$3616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-3.5159999999999997E-2</c:v>
                      </c:pt>
                      <c:pt idx="1">
                        <c:v>-3.0880000000000001E-2</c:v>
                      </c:pt>
                      <c:pt idx="2">
                        <c:v>2.8670000000000001E-2</c:v>
                      </c:pt>
                      <c:pt idx="3">
                        <c:v>-3.0169999999999999E-2</c:v>
                      </c:pt>
                      <c:pt idx="4">
                        <c:v>-3.7200000000000002E-3</c:v>
                      </c:pt>
                      <c:pt idx="5">
                        <c:v>-4.4609999999999997E-2</c:v>
                      </c:pt>
                      <c:pt idx="6">
                        <c:v>6.1500000000000001E-3</c:v>
                      </c:pt>
                      <c:pt idx="7">
                        <c:v>-8.2199999999999999E-3</c:v>
                      </c:pt>
                      <c:pt idx="8">
                        <c:v>-8.9499999999999996E-3</c:v>
                      </c:pt>
                      <c:pt idx="9">
                        <c:v>-1.338E-2</c:v>
                      </c:pt>
                      <c:pt idx="10">
                        <c:v>2.7369999999999998E-2</c:v>
                      </c:pt>
                      <c:pt idx="11">
                        <c:v>-2.0300000000000001E-3</c:v>
                      </c:pt>
                      <c:pt idx="12">
                        <c:v>-2.2399999999999998E-3</c:v>
                      </c:pt>
                      <c:pt idx="13">
                        <c:v>-2.1900000000000001E-3</c:v>
                      </c:pt>
                      <c:pt idx="14" formatCode="0.00E+00">
                        <c:v>6.30081E-4</c:v>
                      </c:pt>
                      <c:pt idx="15">
                        <c:v>1.66E-2</c:v>
                      </c:pt>
                      <c:pt idx="16">
                        <c:v>-1.618E-2</c:v>
                      </c:pt>
                      <c:pt idx="17">
                        <c:v>-4.5700000000000003E-3</c:v>
                      </c:pt>
                      <c:pt idx="18">
                        <c:v>-1.9890000000000001E-2</c:v>
                      </c:pt>
                      <c:pt idx="19">
                        <c:v>2.5510000000000001E-2</c:v>
                      </c:pt>
                      <c:pt idx="20">
                        <c:v>3.5810000000000002E-2</c:v>
                      </c:pt>
                      <c:pt idx="21">
                        <c:v>0.24636</c:v>
                      </c:pt>
                      <c:pt idx="22">
                        <c:v>0.59943000000000002</c:v>
                      </c:pt>
                      <c:pt idx="23">
                        <c:v>0.89822999999999997</c:v>
                      </c:pt>
                      <c:pt idx="24">
                        <c:v>1.0985100000000001</c:v>
                      </c:pt>
                      <c:pt idx="25">
                        <c:v>1.3666499999999999</c:v>
                      </c:pt>
                      <c:pt idx="26">
                        <c:v>1.6165499999999999</c:v>
                      </c:pt>
                      <c:pt idx="27">
                        <c:v>1.90778</c:v>
                      </c:pt>
                      <c:pt idx="28">
                        <c:v>2.1311399999999998</c:v>
                      </c:pt>
                      <c:pt idx="29">
                        <c:v>2.38774</c:v>
                      </c:pt>
                      <c:pt idx="30">
                        <c:v>2.6627800000000001</c:v>
                      </c:pt>
                      <c:pt idx="31">
                        <c:v>2.9049399999999999</c:v>
                      </c:pt>
                      <c:pt idx="32">
                        <c:v>3.1744300000000001</c:v>
                      </c:pt>
                      <c:pt idx="33">
                        <c:v>3.37113</c:v>
                      </c:pt>
                      <c:pt idx="34">
                        <c:v>3.6148199999999999</c:v>
                      </c:pt>
                      <c:pt idx="35">
                        <c:v>3.8898299999999999</c:v>
                      </c:pt>
                      <c:pt idx="36">
                        <c:v>4.1555999999999997</c:v>
                      </c:pt>
                      <c:pt idx="37">
                        <c:v>4.4379400000000002</c:v>
                      </c:pt>
                      <c:pt idx="38">
                        <c:v>4.6747399999999999</c:v>
                      </c:pt>
                      <c:pt idx="39">
                        <c:v>4.8831899999999999</c:v>
                      </c:pt>
                      <c:pt idx="40">
                        <c:v>5.2885600000000004</c:v>
                      </c:pt>
                      <c:pt idx="41">
                        <c:v>5.3772799999999998</c:v>
                      </c:pt>
                      <c:pt idx="42">
                        <c:v>5.6045800000000003</c:v>
                      </c:pt>
                      <c:pt idx="43">
                        <c:v>5.8922400000000001</c:v>
                      </c:pt>
                      <c:pt idx="44">
                        <c:v>6.1825000000000001</c:v>
                      </c:pt>
                      <c:pt idx="45">
                        <c:v>6.3943399999999997</c:v>
                      </c:pt>
                      <c:pt idx="46">
                        <c:v>6.6378899999999996</c:v>
                      </c:pt>
                      <c:pt idx="47">
                        <c:v>6.8905599999999998</c:v>
                      </c:pt>
                      <c:pt idx="48">
                        <c:v>7.15252</c:v>
                      </c:pt>
                      <c:pt idx="49">
                        <c:v>7.3896199999999999</c:v>
                      </c:pt>
                      <c:pt idx="50">
                        <c:v>7.6230799999999999</c:v>
                      </c:pt>
                      <c:pt idx="51">
                        <c:v>7.83535</c:v>
                      </c:pt>
                      <c:pt idx="52">
                        <c:v>8.1307100000000005</c:v>
                      </c:pt>
                      <c:pt idx="53">
                        <c:v>8.4083299999999994</c:v>
                      </c:pt>
                      <c:pt idx="54">
                        <c:v>8.6501900000000003</c:v>
                      </c:pt>
                      <c:pt idx="55">
                        <c:v>8.9133899999999997</c:v>
                      </c:pt>
                      <c:pt idx="56">
                        <c:v>9.1709399999999999</c:v>
                      </c:pt>
                      <c:pt idx="57">
                        <c:v>9.4584299999999999</c:v>
                      </c:pt>
                      <c:pt idx="58">
                        <c:v>9.6511800000000001</c:v>
                      </c:pt>
                      <c:pt idx="59">
                        <c:v>9.8958600000000008</c:v>
                      </c:pt>
                      <c:pt idx="60">
                        <c:v>9.9817999999999998</c:v>
                      </c:pt>
                      <c:pt idx="61">
                        <c:v>10.00489</c:v>
                      </c:pt>
                      <c:pt idx="62">
                        <c:v>9.9523200000000003</c:v>
                      </c:pt>
                      <c:pt idx="63">
                        <c:v>9.9787599999999994</c:v>
                      </c:pt>
                      <c:pt idx="64">
                        <c:v>9.9808000000000003</c:v>
                      </c:pt>
                      <c:pt idx="65">
                        <c:v>10.00844</c:v>
                      </c:pt>
                      <c:pt idx="66">
                        <c:v>9.9558300000000006</c:v>
                      </c:pt>
                      <c:pt idx="67">
                        <c:v>9.9416200000000003</c:v>
                      </c:pt>
                      <c:pt idx="68">
                        <c:v>9.9723600000000001</c:v>
                      </c:pt>
                      <c:pt idx="69">
                        <c:v>9.9630899999999993</c:v>
                      </c:pt>
                      <c:pt idx="70">
                        <c:v>9.9787099999999995</c:v>
                      </c:pt>
                      <c:pt idx="71">
                        <c:v>9.9307400000000001</c:v>
                      </c:pt>
                      <c:pt idx="72">
                        <c:v>9.9558499999999999</c:v>
                      </c:pt>
                      <c:pt idx="73">
                        <c:v>9.9701400000000007</c:v>
                      </c:pt>
                      <c:pt idx="74">
                        <c:v>9.9783799999999996</c:v>
                      </c:pt>
                      <c:pt idx="75">
                        <c:v>9.9703400000000002</c:v>
                      </c:pt>
                      <c:pt idx="76">
                        <c:v>9.95641</c:v>
                      </c:pt>
                      <c:pt idx="77">
                        <c:v>9.9758999999999993</c:v>
                      </c:pt>
                      <c:pt idx="78">
                        <c:v>9.9907699999999995</c:v>
                      </c:pt>
                      <c:pt idx="79">
                        <c:v>9.9307200000000009</c:v>
                      </c:pt>
                      <c:pt idx="80">
                        <c:v>9.9390099999999997</c:v>
                      </c:pt>
                      <c:pt idx="81">
                        <c:v>9.9514600000000009</c:v>
                      </c:pt>
                      <c:pt idx="82">
                        <c:v>9.9752399999999994</c:v>
                      </c:pt>
                      <c:pt idx="83">
                        <c:v>9.9396100000000001</c:v>
                      </c:pt>
                      <c:pt idx="84">
                        <c:v>9.9419299999999993</c:v>
                      </c:pt>
                      <c:pt idx="85">
                        <c:v>9.9442900000000005</c:v>
                      </c:pt>
                      <c:pt idx="86">
                        <c:v>9.9412000000000003</c:v>
                      </c:pt>
                      <c:pt idx="87">
                        <c:v>9.9610599999999998</c:v>
                      </c:pt>
                      <c:pt idx="88">
                        <c:v>9.9204600000000003</c:v>
                      </c:pt>
                      <c:pt idx="89">
                        <c:v>9.9358599999999999</c:v>
                      </c:pt>
                      <c:pt idx="90">
                        <c:v>9.9436099999999996</c:v>
                      </c:pt>
                      <c:pt idx="91">
                        <c:v>9.9902599999999993</c:v>
                      </c:pt>
                      <c:pt idx="92">
                        <c:v>9.95425</c:v>
                      </c:pt>
                      <c:pt idx="93">
                        <c:v>9.9503599999999999</c:v>
                      </c:pt>
                      <c:pt idx="94">
                        <c:v>9.9395699999999998</c:v>
                      </c:pt>
                      <c:pt idx="95">
                        <c:v>9.9651599999999991</c:v>
                      </c:pt>
                      <c:pt idx="96">
                        <c:v>9.9706700000000001</c:v>
                      </c:pt>
                      <c:pt idx="97">
                        <c:v>9.9518599999999999</c:v>
                      </c:pt>
                      <c:pt idx="98">
                        <c:v>9.9624400000000009</c:v>
                      </c:pt>
                      <c:pt idx="99">
                        <c:v>9.9940599999999993</c:v>
                      </c:pt>
                      <c:pt idx="100">
                        <c:v>9.9387500000000006</c:v>
                      </c:pt>
                      <c:pt idx="101">
                        <c:v>10.07457</c:v>
                      </c:pt>
                      <c:pt idx="102">
                        <c:v>9.9299800000000005</c:v>
                      </c:pt>
                      <c:pt idx="103">
                        <c:v>9.9574999999999996</c:v>
                      </c:pt>
                      <c:pt idx="104">
                        <c:v>9.9489999999999998</c:v>
                      </c:pt>
                      <c:pt idx="105">
                        <c:v>9.9793400000000005</c:v>
                      </c:pt>
                      <c:pt idx="106">
                        <c:v>9.9550900000000002</c:v>
                      </c:pt>
                      <c:pt idx="107">
                        <c:v>9.9607299999999999</c:v>
                      </c:pt>
                      <c:pt idx="108">
                        <c:v>9.9919100000000007</c:v>
                      </c:pt>
                      <c:pt idx="109">
                        <c:v>9.9424399999999995</c:v>
                      </c:pt>
                      <c:pt idx="110">
                        <c:v>9.9449699999999996</c:v>
                      </c:pt>
                      <c:pt idx="111">
                        <c:v>9.9211200000000002</c:v>
                      </c:pt>
                      <c:pt idx="112">
                        <c:v>9.9526800000000009</c:v>
                      </c:pt>
                      <c:pt idx="113">
                        <c:v>9.9331800000000001</c:v>
                      </c:pt>
                      <c:pt idx="114">
                        <c:v>9.9395600000000002</c:v>
                      </c:pt>
                      <c:pt idx="115">
                        <c:v>9.9410600000000002</c:v>
                      </c:pt>
                      <c:pt idx="116">
                        <c:v>9.9762699999999995</c:v>
                      </c:pt>
                      <c:pt idx="117">
                        <c:v>9.9234500000000008</c:v>
                      </c:pt>
                      <c:pt idx="118">
                        <c:v>9.9334600000000002</c:v>
                      </c:pt>
                      <c:pt idx="119">
                        <c:v>9.9288900000000009</c:v>
                      </c:pt>
                      <c:pt idx="120">
                        <c:v>9.9471399999999992</c:v>
                      </c:pt>
                      <c:pt idx="121">
                        <c:v>9.9347100000000008</c:v>
                      </c:pt>
                      <c:pt idx="122">
                        <c:v>9.9302200000000003</c:v>
                      </c:pt>
                      <c:pt idx="123">
                        <c:v>9.9509600000000002</c:v>
                      </c:pt>
                      <c:pt idx="124">
                        <c:v>9.9592399999999994</c:v>
                      </c:pt>
                      <c:pt idx="125">
                        <c:v>9.9572500000000002</c:v>
                      </c:pt>
                      <c:pt idx="126">
                        <c:v>9.9470899999999993</c:v>
                      </c:pt>
                      <c:pt idx="127">
                        <c:v>9.9399200000000008</c:v>
                      </c:pt>
                      <c:pt idx="128">
                        <c:v>9.9001199999999994</c:v>
                      </c:pt>
                      <c:pt idx="129">
                        <c:v>9.9529399999999999</c:v>
                      </c:pt>
                      <c:pt idx="130">
                        <c:v>9.9416200000000003</c:v>
                      </c:pt>
                      <c:pt idx="131">
                        <c:v>9.9452099999999994</c:v>
                      </c:pt>
                      <c:pt idx="132">
                        <c:v>9.9509600000000002</c:v>
                      </c:pt>
                      <c:pt idx="133">
                        <c:v>9.9761299999999995</c:v>
                      </c:pt>
                      <c:pt idx="134">
                        <c:v>9.9545700000000004</c:v>
                      </c:pt>
                      <c:pt idx="135">
                        <c:v>9.9426299999999994</c:v>
                      </c:pt>
                      <c:pt idx="136">
                        <c:v>9.9269400000000001</c:v>
                      </c:pt>
                      <c:pt idx="137">
                        <c:v>9.9679800000000007</c:v>
                      </c:pt>
                      <c:pt idx="138">
                        <c:v>9.9548000000000005</c:v>
                      </c:pt>
                      <c:pt idx="139">
                        <c:v>9.9727300000000003</c:v>
                      </c:pt>
                      <c:pt idx="140">
                        <c:v>9.9594900000000006</c:v>
                      </c:pt>
                      <c:pt idx="141">
                        <c:v>9.9898600000000002</c:v>
                      </c:pt>
                      <c:pt idx="142">
                        <c:v>9.9868199999999998</c:v>
                      </c:pt>
                      <c:pt idx="143">
                        <c:v>9.9701000000000004</c:v>
                      </c:pt>
                      <c:pt idx="144">
                        <c:v>9.9589099999999995</c:v>
                      </c:pt>
                      <c:pt idx="145">
                        <c:v>9.9432600000000004</c:v>
                      </c:pt>
                      <c:pt idx="146">
                        <c:v>9.9699399999999994</c:v>
                      </c:pt>
                      <c:pt idx="147">
                        <c:v>9.9472299999999994</c:v>
                      </c:pt>
                      <c:pt idx="148">
                        <c:v>9.9472000000000005</c:v>
                      </c:pt>
                      <c:pt idx="149">
                        <c:v>9.95519</c:v>
                      </c:pt>
                      <c:pt idx="150">
                        <c:v>9.9755500000000001</c:v>
                      </c:pt>
                      <c:pt idx="151">
                        <c:v>9.9448799999999995</c:v>
                      </c:pt>
                      <c:pt idx="152">
                        <c:v>9.9413099999999996</c:v>
                      </c:pt>
                      <c:pt idx="153">
                        <c:v>9.9602299999999993</c:v>
                      </c:pt>
                      <c:pt idx="154">
                        <c:v>9.9902300000000004</c:v>
                      </c:pt>
                      <c:pt idx="155">
                        <c:v>9.9377700000000004</c:v>
                      </c:pt>
                      <c:pt idx="156">
                        <c:v>10.0502</c:v>
                      </c:pt>
                      <c:pt idx="157">
                        <c:v>10.066750000000001</c:v>
                      </c:pt>
                      <c:pt idx="158">
                        <c:v>9.9564000000000004</c:v>
                      </c:pt>
                      <c:pt idx="159">
                        <c:v>9.9960699999999996</c:v>
                      </c:pt>
                      <c:pt idx="160">
                        <c:v>9.9986800000000002</c:v>
                      </c:pt>
                      <c:pt idx="161">
                        <c:v>9.9879200000000008</c:v>
                      </c:pt>
                      <c:pt idx="162">
                        <c:v>10.02623</c:v>
                      </c:pt>
                      <c:pt idx="163">
                        <c:v>9.9947999999999997</c:v>
                      </c:pt>
                      <c:pt idx="164">
                        <c:v>9.9565800000000007</c:v>
                      </c:pt>
                      <c:pt idx="165">
                        <c:v>9.95383</c:v>
                      </c:pt>
                      <c:pt idx="166">
                        <c:v>9.9195899999999995</c:v>
                      </c:pt>
                      <c:pt idx="167">
                        <c:v>9.9671400000000006</c:v>
                      </c:pt>
                      <c:pt idx="168">
                        <c:v>9.9348799999999997</c:v>
                      </c:pt>
                      <c:pt idx="169">
                        <c:v>9.9613200000000006</c:v>
                      </c:pt>
                      <c:pt idx="170">
                        <c:v>9.9315700000000007</c:v>
                      </c:pt>
                      <c:pt idx="171">
                        <c:v>9.9598399999999998</c:v>
                      </c:pt>
                      <c:pt idx="172">
                        <c:v>9.9456500000000005</c:v>
                      </c:pt>
                      <c:pt idx="173">
                        <c:v>9.9112799999999996</c:v>
                      </c:pt>
                      <c:pt idx="174">
                        <c:v>9.9081200000000003</c:v>
                      </c:pt>
                      <c:pt idx="175">
                        <c:v>9.9501799999999996</c:v>
                      </c:pt>
                      <c:pt idx="176">
                        <c:v>9.9254999999999995</c:v>
                      </c:pt>
                      <c:pt idx="177">
                        <c:v>9.9268599999999996</c:v>
                      </c:pt>
                      <c:pt idx="178">
                        <c:v>9.9458400000000005</c:v>
                      </c:pt>
                      <c:pt idx="179">
                        <c:v>9.9552800000000001</c:v>
                      </c:pt>
                      <c:pt idx="180">
                        <c:v>9.9803300000000004</c:v>
                      </c:pt>
                      <c:pt idx="181">
                        <c:v>9.9514700000000005</c:v>
                      </c:pt>
                      <c:pt idx="182">
                        <c:v>9.93797</c:v>
                      </c:pt>
                      <c:pt idx="183">
                        <c:v>9.9239200000000007</c:v>
                      </c:pt>
                      <c:pt idx="184">
                        <c:v>9.9474199999999993</c:v>
                      </c:pt>
                      <c:pt idx="185">
                        <c:v>9.9169599999999996</c:v>
                      </c:pt>
                      <c:pt idx="186">
                        <c:v>9.9456199999999999</c:v>
                      </c:pt>
                      <c:pt idx="187">
                        <c:v>9.9454100000000007</c:v>
                      </c:pt>
                      <c:pt idx="188">
                        <c:v>9.9757599999999993</c:v>
                      </c:pt>
                      <c:pt idx="189">
                        <c:v>9.9365900000000007</c:v>
                      </c:pt>
                      <c:pt idx="190">
                        <c:v>9.9190500000000004</c:v>
                      </c:pt>
                      <c:pt idx="191">
                        <c:v>9.9267199999999995</c:v>
                      </c:pt>
                      <c:pt idx="192">
                        <c:v>9.9549000000000003</c:v>
                      </c:pt>
                      <c:pt idx="193">
                        <c:v>9.9382300000000008</c:v>
                      </c:pt>
                      <c:pt idx="194">
                        <c:v>9.9277700000000006</c:v>
                      </c:pt>
                      <c:pt idx="195">
                        <c:v>9.9448299999999996</c:v>
                      </c:pt>
                      <c:pt idx="196">
                        <c:v>9.9800599999999999</c:v>
                      </c:pt>
                      <c:pt idx="197">
                        <c:v>9.9696700000000007</c:v>
                      </c:pt>
                      <c:pt idx="198">
                        <c:v>9.9806799999999996</c:v>
                      </c:pt>
                      <c:pt idx="199">
                        <c:v>9.9629700000000003</c:v>
                      </c:pt>
                      <c:pt idx="200">
                        <c:v>9.9342799999999993</c:v>
                      </c:pt>
                      <c:pt idx="201">
                        <c:v>9.9814500000000006</c:v>
                      </c:pt>
                      <c:pt idx="202">
                        <c:v>9.9465400000000006</c:v>
                      </c:pt>
                      <c:pt idx="203">
                        <c:v>9.9558700000000009</c:v>
                      </c:pt>
                      <c:pt idx="204">
                        <c:v>9.9349000000000007</c:v>
                      </c:pt>
                      <c:pt idx="205">
                        <c:v>9.9713399999999996</c:v>
                      </c:pt>
                      <c:pt idx="206">
                        <c:v>9.94468</c:v>
                      </c:pt>
                      <c:pt idx="207">
                        <c:v>9.9472000000000005</c:v>
                      </c:pt>
                      <c:pt idx="208">
                        <c:v>9.9230999999999998</c:v>
                      </c:pt>
                      <c:pt idx="209">
                        <c:v>9.9620200000000008</c:v>
                      </c:pt>
                      <c:pt idx="210">
                        <c:v>9.9408300000000001</c:v>
                      </c:pt>
                      <c:pt idx="211">
                        <c:v>9.9358799999999992</c:v>
                      </c:pt>
                      <c:pt idx="212">
                        <c:v>9.93248</c:v>
                      </c:pt>
                      <c:pt idx="213">
                        <c:v>9.9492100000000008</c:v>
                      </c:pt>
                      <c:pt idx="214">
                        <c:v>9.9609000000000005</c:v>
                      </c:pt>
                      <c:pt idx="215">
                        <c:v>9.9343699999999995</c:v>
                      </c:pt>
                      <c:pt idx="216">
                        <c:v>9.9286499999999993</c:v>
                      </c:pt>
                      <c:pt idx="217">
                        <c:v>9.9467800000000004</c:v>
                      </c:pt>
                      <c:pt idx="218">
                        <c:v>9.9741700000000009</c:v>
                      </c:pt>
                      <c:pt idx="219">
                        <c:v>9.9415800000000001</c:v>
                      </c:pt>
                      <c:pt idx="220">
                        <c:v>9.93581</c:v>
                      </c:pt>
                      <c:pt idx="221">
                        <c:v>9.9414599999999993</c:v>
                      </c:pt>
                      <c:pt idx="222">
                        <c:v>10.036759999999999</c:v>
                      </c:pt>
                      <c:pt idx="223">
                        <c:v>10.001010000000001</c:v>
                      </c:pt>
                      <c:pt idx="224">
                        <c:v>9.9267900000000004</c:v>
                      </c:pt>
                      <c:pt idx="225">
                        <c:v>9.9119100000000007</c:v>
                      </c:pt>
                      <c:pt idx="226">
                        <c:v>9.9614200000000004</c:v>
                      </c:pt>
                      <c:pt idx="227">
                        <c:v>9.9539899999999992</c:v>
                      </c:pt>
                      <c:pt idx="228">
                        <c:v>9.9238199999999992</c:v>
                      </c:pt>
                      <c:pt idx="229">
                        <c:v>9.9376700000000007</c:v>
                      </c:pt>
                      <c:pt idx="230">
                        <c:v>9.9543800000000005</c:v>
                      </c:pt>
                      <c:pt idx="231">
                        <c:v>9.9111200000000004</c:v>
                      </c:pt>
                      <c:pt idx="232">
                        <c:v>9.9328000000000003</c:v>
                      </c:pt>
                      <c:pt idx="233">
                        <c:v>9.9248200000000004</c:v>
                      </c:pt>
                      <c:pt idx="234">
                        <c:v>9.9293200000000006</c:v>
                      </c:pt>
                      <c:pt idx="235">
                        <c:v>9.9483599999999992</c:v>
                      </c:pt>
                      <c:pt idx="236">
                        <c:v>9.93065</c:v>
                      </c:pt>
                      <c:pt idx="237">
                        <c:v>9.9208800000000004</c:v>
                      </c:pt>
                      <c:pt idx="238">
                        <c:v>9.9115599999999997</c:v>
                      </c:pt>
                      <c:pt idx="239">
                        <c:v>9.9826800000000002</c:v>
                      </c:pt>
                      <c:pt idx="240">
                        <c:v>9.9293600000000009</c:v>
                      </c:pt>
                      <c:pt idx="241">
                        <c:v>9.9468099999999993</c:v>
                      </c:pt>
                      <c:pt idx="242">
                        <c:v>9.9483200000000007</c:v>
                      </c:pt>
                      <c:pt idx="243">
                        <c:v>9.9530399999999997</c:v>
                      </c:pt>
                      <c:pt idx="244">
                        <c:v>9.96448</c:v>
                      </c:pt>
                      <c:pt idx="245">
                        <c:v>9.9962999999999997</c:v>
                      </c:pt>
                      <c:pt idx="246">
                        <c:v>9.9465900000000005</c:v>
                      </c:pt>
                      <c:pt idx="247">
                        <c:v>9.9601100000000002</c:v>
                      </c:pt>
                      <c:pt idx="248">
                        <c:v>9.9489300000000007</c:v>
                      </c:pt>
                      <c:pt idx="249">
                        <c:v>9.9348500000000008</c:v>
                      </c:pt>
                      <c:pt idx="250">
                        <c:v>9.9473800000000008</c:v>
                      </c:pt>
                      <c:pt idx="251">
                        <c:v>9.9566400000000002</c:v>
                      </c:pt>
                      <c:pt idx="252">
                        <c:v>9.9521499999999996</c:v>
                      </c:pt>
                      <c:pt idx="253">
                        <c:v>9.9468499999999995</c:v>
                      </c:pt>
                      <c:pt idx="254">
                        <c:v>9.9365199999999998</c:v>
                      </c:pt>
                      <c:pt idx="255">
                        <c:v>9.9328099999999999</c:v>
                      </c:pt>
                      <c:pt idx="256">
                        <c:v>9.9523899999999994</c:v>
                      </c:pt>
                      <c:pt idx="257">
                        <c:v>9.9387699999999999</c:v>
                      </c:pt>
                      <c:pt idx="258">
                        <c:v>9.9295899999999993</c:v>
                      </c:pt>
                      <c:pt idx="259">
                        <c:v>9.9284400000000002</c:v>
                      </c:pt>
                      <c:pt idx="260">
                        <c:v>9.9683600000000006</c:v>
                      </c:pt>
                      <c:pt idx="261">
                        <c:v>9.9108599999999996</c:v>
                      </c:pt>
                      <c:pt idx="262">
                        <c:v>9.9201700000000006</c:v>
                      </c:pt>
                      <c:pt idx="263">
                        <c:v>9.9417100000000005</c:v>
                      </c:pt>
                      <c:pt idx="264">
                        <c:v>9.9554299999999998</c:v>
                      </c:pt>
                      <c:pt idx="265">
                        <c:v>9.9419599999999999</c:v>
                      </c:pt>
                      <c:pt idx="266">
                        <c:v>9.9128699999999998</c:v>
                      </c:pt>
                      <c:pt idx="267">
                        <c:v>9.9090199999999999</c:v>
                      </c:pt>
                      <c:pt idx="268">
                        <c:v>9.95852</c:v>
                      </c:pt>
                      <c:pt idx="269">
                        <c:v>9.9148499999999995</c:v>
                      </c:pt>
                      <c:pt idx="270">
                        <c:v>9.9130500000000001</c:v>
                      </c:pt>
                      <c:pt idx="271">
                        <c:v>9.9325200000000002</c:v>
                      </c:pt>
                      <c:pt idx="272">
                        <c:v>9.9575200000000006</c:v>
                      </c:pt>
                      <c:pt idx="273">
                        <c:v>9.9553100000000008</c:v>
                      </c:pt>
                      <c:pt idx="274">
                        <c:v>9.9307200000000009</c:v>
                      </c:pt>
                      <c:pt idx="275">
                        <c:v>9.9171200000000006</c:v>
                      </c:pt>
                      <c:pt idx="276">
                        <c:v>9.9108800000000006</c:v>
                      </c:pt>
                      <c:pt idx="277">
                        <c:v>9.9634900000000002</c:v>
                      </c:pt>
                      <c:pt idx="278">
                        <c:v>9.9299700000000009</c:v>
                      </c:pt>
                      <c:pt idx="279">
                        <c:v>9.9487799999999993</c:v>
                      </c:pt>
                      <c:pt idx="280">
                        <c:v>9.9445099999999993</c:v>
                      </c:pt>
                      <c:pt idx="281">
                        <c:v>9.9603800000000007</c:v>
                      </c:pt>
                      <c:pt idx="282">
                        <c:v>9.9240399999999998</c:v>
                      </c:pt>
                      <c:pt idx="283">
                        <c:v>10.05575</c:v>
                      </c:pt>
                      <c:pt idx="284">
                        <c:v>9.9400300000000001</c:v>
                      </c:pt>
                      <c:pt idx="285">
                        <c:v>9.9649999999999999</c:v>
                      </c:pt>
                      <c:pt idx="286">
                        <c:v>9.9266900000000007</c:v>
                      </c:pt>
                      <c:pt idx="287">
                        <c:v>9.9667600000000007</c:v>
                      </c:pt>
                      <c:pt idx="288">
                        <c:v>9.9465199999999996</c:v>
                      </c:pt>
                      <c:pt idx="289">
                        <c:v>9.9703300000000006</c:v>
                      </c:pt>
                      <c:pt idx="290">
                        <c:v>9.9345099999999995</c:v>
                      </c:pt>
                      <c:pt idx="291">
                        <c:v>9.9193099999999994</c:v>
                      </c:pt>
                      <c:pt idx="292">
                        <c:v>9.9366800000000008</c:v>
                      </c:pt>
                      <c:pt idx="293">
                        <c:v>9.9243500000000004</c:v>
                      </c:pt>
                      <c:pt idx="294">
                        <c:v>9.9422300000000003</c:v>
                      </c:pt>
                      <c:pt idx="295">
                        <c:v>9.9321400000000004</c:v>
                      </c:pt>
                      <c:pt idx="296">
                        <c:v>9.9272600000000004</c:v>
                      </c:pt>
                      <c:pt idx="297">
                        <c:v>9.9438200000000005</c:v>
                      </c:pt>
                      <c:pt idx="298">
                        <c:v>9.9731699999999996</c:v>
                      </c:pt>
                      <c:pt idx="299">
                        <c:v>9.9604599999999994</c:v>
                      </c:pt>
                      <c:pt idx="300">
                        <c:v>9.9477700000000002</c:v>
                      </c:pt>
                      <c:pt idx="301">
                        <c:v>9.9512300000000007</c:v>
                      </c:pt>
                      <c:pt idx="302">
                        <c:v>9.9819600000000008</c:v>
                      </c:pt>
                      <c:pt idx="303">
                        <c:v>9.9434699999999996</c:v>
                      </c:pt>
                      <c:pt idx="304">
                        <c:v>9.9626300000000008</c:v>
                      </c:pt>
                      <c:pt idx="305">
                        <c:v>9.9611199999999993</c:v>
                      </c:pt>
                      <c:pt idx="306">
                        <c:v>9.98841</c:v>
                      </c:pt>
                      <c:pt idx="307">
                        <c:v>9.9419599999999999</c:v>
                      </c:pt>
                      <c:pt idx="308">
                        <c:v>9.9687900000000003</c:v>
                      </c:pt>
                      <c:pt idx="309">
                        <c:v>9.9289799999999993</c:v>
                      </c:pt>
                      <c:pt idx="310">
                        <c:v>10.00408</c:v>
                      </c:pt>
                      <c:pt idx="311">
                        <c:v>9.9597800000000003</c:v>
                      </c:pt>
                      <c:pt idx="312">
                        <c:v>9.9462600000000005</c:v>
                      </c:pt>
                      <c:pt idx="313">
                        <c:v>9.9822799999999994</c:v>
                      </c:pt>
                      <c:pt idx="314">
                        <c:v>9.9733999999999998</c:v>
                      </c:pt>
                      <c:pt idx="315">
                        <c:v>9.9832199999999993</c:v>
                      </c:pt>
                      <c:pt idx="316">
                        <c:v>9.9681099999999994</c:v>
                      </c:pt>
                      <c:pt idx="317">
                        <c:v>10.017379999999999</c:v>
                      </c:pt>
                      <c:pt idx="318">
                        <c:v>10.15574</c:v>
                      </c:pt>
                      <c:pt idx="319">
                        <c:v>10.31875</c:v>
                      </c:pt>
                      <c:pt idx="320">
                        <c:v>10.401400000000001</c:v>
                      </c:pt>
                      <c:pt idx="321">
                        <c:v>10.53627</c:v>
                      </c:pt>
                      <c:pt idx="322">
                        <c:v>10.68355</c:v>
                      </c:pt>
                      <c:pt idx="323">
                        <c:v>10.80897</c:v>
                      </c:pt>
                      <c:pt idx="324">
                        <c:v>10.877409999999999</c:v>
                      </c:pt>
                      <c:pt idx="325">
                        <c:v>11.002330000000001</c:v>
                      </c:pt>
                      <c:pt idx="326">
                        <c:v>11.126709999999999</c:v>
                      </c:pt>
                      <c:pt idx="327">
                        <c:v>11.26709</c:v>
                      </c:pt>
                      <c:pt idx="328">
                        <c:v>11.391719999999999</c:v>
                      </c:pt>
                      <c:pt idx="329">
                        <c:v>11.53702</c:v>
                      </c:pt>
                      <c:pt idx="330">
                        <c:v>11.629849999999999</c:v>
                      </c:pt>
                      <c:pt idx="331">
                        <c:v>11.774050000000001</c:v>
                      </c:pt>
                      <c:pt idx="332">
                        <c:v>11.94523</c:v>
                      </c:pt>
                      <c:pt idx="333">
                        <c:v>12.03087</c:v>
                      </c:pt>
                      <c:pt idx="334">
                        <c:v>12.149699999999999</c:v>
                      </c:pt>
                      <c:pt idx="335">
                        <c:v>12.2537</c:v>
                      </c:pt>
                      <c:pt idx="336">
                        <c:v>12.40864</c:v>
                      </c:pt>
                      <c:pt idx="337">
                        <c:v>12.520820000000001</c:v>
                      </c:pt>
                      <c:pt idx="338">
                        <c:v>12.640230000000001</c:v>
                      </c:pt>
                      <c:pt idx="339">
                        <c:v>12.786989999999999</c:v>
                      </c:pt>
                      <c:pt idx="340">
                        <c:v>12.893280000000001</c:v>
                      </c:pt>
                      <c:pt idx="341">
                        <c:v>13.03928</c:v>
                      </c:pt>
                      <c:pt idx="342">
                        <c:v>13.16621</c:v>
                      </c:pt>
                      <c:pt idx="343">
                        <c:v>13.293369999999999</c:v>
                      </c:pt>
                      <c:pt idx="344">
                        <c:v>13.511520000000001</c:v>
                      </c:pt>
                      <c:pt idx="345">
                        <c:v>13.53073</c:v>
                      </c:pt>
                      <c:pt idx="346">
                        <c:v>13.65718</c:v>
                      </c:pt>
                      <c:pt idx="347">
                        <c:v>13.79443</c:v>
                      </c:pt>
                      <c:pt idx="348">
                        <c:v>13.89415</c:v>
                      </c:pt>
                      <c:pt idx="349">
                        <c:v>14.07155</c:v>
                      </c:pt>
                      <c:pt idx="350">
                        <c:v>14.1648</c:v>
                      </c:pt>
                      <c:pt idx="351">
                        <c:v>14.314590000000001</c:v>
                      </c:pt>
                      <c:pt idx="352">
                        <c:v>14.39664</c:v>
                      </c:pt>
                      <c:pt idx="353">
                        <c:v>14.54439</c:v>
                      </c:pt>
                      <c:pt idx="354">
                        <c:v>14.64616</c:v>
                      </c:pt>
                      <c:pt idx="355">
                        <c:v>14.79067</c:v>
                      </c:pt>
                      <c:pt idx="356">
                        <c:v>14.90094</c:v>
                      </c:pt>
                      <c:pt idx="357">
                        <c:v>15.05213</c:v>
                      </c:pt>
                      <c:pt idx="358">
                        <c:v>15.14493</c:v>
                      </c:pt>
                      <c:pt idx="359">
                        <c:v>15.286300000000001</c:v>
                      </c:pt>
                      <c:pt idx="360">
                        <c:v>15.39442</c:v>
                      </c:pt>
                      <c:pt idx="361">
                        <c:v>15.54711</c:v>
                      </c:pt>
                      <c:pt idx="362">
                        <c:v>15.65164</c:v>
                      </c:pt>
                      <c:pt idx="363">
                        <c:v>15.77101</c:v>
                      </c:pt>
                      <c:pt idx="364">
                        <c:v>15.88237</c:v>
                      </c:pt>
                      <c:pt idx="365">
                        <c:v>15.98349</c:v>
                      </c:pt>
                      <c:pt idx="366">
                        <c:v>16.151479999999999</c:v>
                      </c:pt>
                      <c:pt idx="367">
                        <c:v>16.248339999999999</c:v>
                      </c:pt>
                      <c:pt idx="368">
                        <c:v>16.398129999999998</c:v>
                      </c:pt>
                      <c:pt idx="369">
                        <c:v>16.482869999999998</c:v>
                      </c:pt>
                      <c:pt idx="370">
                        <c:v>16.65362</c:v>
                      </c:pt>
                      <c:pt idx="371">
                        <c:v>16.756309999999999</c:v>
                      </c:pt>
                      <c:pt idx="372">
                        <c:v>16.88664</c:v>
                      </c:pt>
                      <c:pt idx="373">
                        <c:v>17.033770000000001</c:v>
                      </c:pt>
                      <c:pt idx="374">
                        <c:v>17.207380000000001</c:v>
                      </c:pt>
                      <c:pt idx="375">
                        <c:v>17.287279999999999</c:v>
                      </c:pt>
                      <c:pt idx="376">
                        <c:v>17.403490000000001</c:v>
                      </c:pt>
                      <c:pt idx="377">
                        <c:v>17.520119999999999</c:v>
                      </c:pt>
                      <c:pt idx="378">
                        <c:v>17.678789999999999</c:v>
                      </c:pt>
                      <c:pt idx="379">
                        <c:v>17.78511</c:v>
                      </c:pt>
                      <c:pt idx="380">
                        <c:v>17.901299999999999</c:v>
                      </c:pt>
                      <c:pt idx="381">
                        <c:v>18.046309999999998</c:v>
                      </c:pt>
                      <c:pt idx="382">
                        <c:v>18.188479999999998</c:v>
                      </c:pt>
                      <c:pt idx="383">
                        <c:v>18.283000000000001</c:v>
                      </c:pt>
                      <c:pt idx="384">
                        <c:v>18.39686</c:v>
                      </c:pt>
                      <c:pt idx="385">
                        <c:v>18.52638</c:v>
                      </c:pt>
                      <c:pt idx="386">
                        <c:v>18.668220000000002</c:v>
                      </c:pt>
                      <c:pt idx="387">
                        <c:v>18.784949999999998</c:v>
                      </c:pt>
                      <c:pt idx="388">
                        <c:v>18.920940000000002</c:v>
                      </c:pt>
                      <c:pt idx="389">
                        <c:v>19.034400000000002</c:v>
                      </c:pt>
                      <c:pt idx="390">
                        <c:v>19.145109999999999</c:v>
                      </c:pt>
                      <c:pt idx="391">
                        <c:v>19.315940000000001</c:v>
                      </c:pt>
                      <c:pt idx="392">
                        <c:v>19.39124</c:v>
                      </c:pt>
                      <c:pt idx="393">
                        <c:v>19.485050000000001</c:v>
                      </c:pt>
                      <c:pt idx="394">
                        <c:v>19.632079999999998</c:v>
                      </c:pt>
                      <c:pt idx="395">
                        <c:v>19.807230000000001</c:v>
                      </c:pt>
                      <c:pt idx="396">
                        <c:v>19.885529999999999</c:v>
                      </c:pt>
                      <c:pt idx="397">
                        <c:v>20.005240000000001</c:v>
                      </c:pt>
                      <c:pt idx="398">
                        <c:v>20.167369999999998</c:v>
                      </c:pt>
                      <c:pt idx="399">
                        <c:v>20.306619999999999</c:v>
                      </c:pt>
                      <c:pt idx="400">
                        <c:v>20.45757</c:v>
                      </c:pt>
                      <c:pt idx="401">
                        <c:v>20.535440000000001</c:v>
                      </c:pt>
                      <c:pt idx="402">
                        <c:v>20.660060000000001</c:v>
                      </c:pt>
                      <c:pt idx="403">
                        <c:v>20.776129999999998</c:v>
                      </c:pt>
                      <c:pt idx="404">
                        <c:v>20.923950000000001</c:v>
                      </c:pt>
                      <c:pt idx="405">
                        <c:v>21.164929999999998</c:v>
                      </c:pt>
                      <c:pt idx="406">
                        <c:v>21.186640000000001</c:v>
                      </c:pt>
                      <c:pt idx="407">
                        <c:v>21.287379999999999</c:v>
                      </c:pt>
                      <c:pt idx="408">
                        <c:v>21.40898</c:v>
                      </c:pt>
                      <c:pt idx="409">
                        <c:v>21.522849999999998</c:v>
                      </c:pt>
                      <c:pt idx="410">
                        <c:v>21.660129999999999</c:v>
                      </c:pt>
                      <c:pt idx="411">
                        <c:v>21.7852</c:v>
                      </c:pt>
                      <c:pt idx="412">
                        <c:v>21.935919999999999</c:v>
                      </c:pt>
                      <c:pt idx="413">
                        <c:v>22.043209999999998</c:v>
                      </c:pt>
                      <c:pt idx="414">
                        <c:v>22.14969</c:v>
                      </c:pt>
                      <c:pt idx="415">
                        <c:v>22.280149999999999</c:v>
                      </c:pt>
                      <c:pt idx="416">
                        <c:v>22.401450000000001</c:v>
                      </c:pt>
                      <c:pt idx="417">
                        <c:v>22.54317</c:v>
                      </c:pt>
                      <c:pt idx="418">
                        <c:v>22.663620000000002</c:v>
                      </c:pt>
                      <c:pt idx="419">
                        <c:v>22.772369999999999</c:v>
                      </c:pt>
                      <c:pt idx="420">
                        <c:v>22.886880000000001</c:v>
                      </c:pt>
                      <c:pt idx="421">
                        <c:v>23.052479999999999</c:v>
                      </c:pt>
                      <c:pt idx="422">
                        <c:v>23.1434</c:v>
                      </c:pt>
                      <c:pt idx="423">
                        <c:v>23.275379999999998</c:v>
                      </c:pt>
                      <c:pt idx="424">
                        <c:v>23.401050000000001</c:v>
                      </c:pt>
                      <c:pt idx="425">
                        <c:v>23.548500000000001</c:v>
                      </c:pt>
                      <c:pt idx="426">
                        <c:v>23.64716</c:v>
                      </c:pt>
                      <c:pt idx="427">
                        <c:v>23.802060000000001</c:v>
                      </c:pt>
                      <c:pt idx="428">
                        <c:v>23.9285</c:v>
                      </c:pt>
                      <c:pt idx="429">
                        <c:v>24.076650000000001</c:v>
                      </c:pt>
                      <c:pt idx="430">
                        <c:v>24.16947</c:v>
                      </c:pt>
                      <c:pt idx="431">
                        <c:v>24.27582</c:v>
                      </c:pt>
                      <c:pt idx="432">
                        <c:v>24.417310000000001</c:v>
                      </c:pt>
                      <c:pt idx="433">
                        <c:v>24.575189999999999</c:v>
                      </c:pt>
                      <c:pt idx="434">
                        <c:v>24.67428</c:v>
                      </c:pt>
                      <c:pt idx="435">
                        <c:v>24.776859999999999</c:v>
                      </c:pt>
                      <c:pt idx="436">
                        <c:v>24.920470000000002</c:v>
                      </c:pt>
                      <c:pt idx="437">
                        <c:v>25.04561</c:v>
                      </c:pt>
                      <c:pt idx="438">
                        <c:v>25.184349999999998</c:v>
                      </c:pt>
                      <c:pt idx="439">
                        <c:v>25.30376</c:v>
                      </c:pt>
                      <c:pt idx="440">
                        <c:v>25.409610000000001</c:v>
                      </c:pt>
                      <c:pt idx="441">
                        <c:v>25.557269999999999</c:v>
                      </c:pt>
                      <c:pt idx="442">
                        <c:v>25.69265</c:v>
                      </c:pt>
                      <c:pt idx="443">
                        <c:v>25.806470000000001</c:v>
                      </c:pt>
                      <c:pt idx="444">
                        <c:v>25.920629999999999</c:v>
                      </c:pt>
                      <c:pt idx="445">
                        <c:v>26.039850000000001</c:v>
                      </c:pt>
                      <c:pt idx="446">
                        <c:v>26.182829999999999</c:v>
                      </c:pt>
                      <c:pt idx="447">
                        <c:v>26.30706</c:v>
                      </c:pt>
                      <c:pt idx="448">
                        <c:v>26.419879999999999</c:v>
                      </c:pt>
                      <c:pt idx="449">
                        <c:v>26.562480000000001</c:v>
                      </c:pt>
                      <c:pt idx="450">
                        <c:v>26.694199999999999</c:v>
                      </c:pt>
                      <c:pt idx="451">
                        <c:v>26.776260000000001</c:v>
                      </c:pt>
                      <c:pt idx="452">
                        <c:v>26.927</c:v>
                      </c:pt>
                      <c:pt idx="453">
                        <c:v>27.04796</c:v>
                      </c:pt>
                      <c:pt idx="454">
                        <c:v>27.176259999999999</c:v>
                      </c:pt>
                      <c:pt idx="455">
                        <c:v>27.303820000000002</c:v>
                      </c:pt>
                      <c:pt idx="456">
                        <c:v>27.415649999999999</c:v>
                      </c:pt>
                      <c:pt idx="457">
                        <c:v>27.539090000000002</c:v>
                      </c:pt>
                      <c:pt idx="458">
                        <c:v>27.644410000000001</c:v>
                      </c:pt>
                      <c:pt idx="459">
                        <c:v>27.81429</c:v>
                      </c:pt>
                      <c:pt idx="460">
                        <c:v>27.903680000000001</c:v>
                      </c:pt>
                      <c:pt idx="461">
                        <c:v>28.014600000000002</c:v>
                      </c:pt>
                      <c:pt idx="462">
                        <c:v>28.200279999999999</c:v>
                      </c:pt>
                      <c:pt idx="463">
                        <c:v>28.30772</c:v>
                      </c:pt>
                      <c:pt idx="464">
                        <c:v>28.40842</c:v>
                      </c:pt>
                      <c:pt idx="465">
                        <c:v>28.537880000000001</c:v>
                      </c:pt>
                      <c:pt idx="466">
                        <c:v>28.77919</c:v>
                      </c:pt>
                      <c:pt idx="467">
                        <c:v>28.808979999999998</c:v>
                      </c:pt>
                      <c:pt idx="468">
                        <c:v>28.89789</c:v>
                      </c:pt>
                      <c:pt idx="469">
                        <c:v>29.053129999999999</c:v>
                      </c:pt>
                      <c:pt idx="470">
                        <c:v>29.173089999999998</c:v>
                      </c:pt>
                      <c:pt idx="471">
                        <c:v>29.32217</c:v>
                      </c:pt>
                      <c:pt idx="472">
                        <c:v>29.387280000000001</c:v>
                      </c:pt>
                      <c:pt idx="473">
                        <c:v>29.548850000000002</c:v>
                      </c:pt>
                      <c:pt idx="474">
                        <c:v>29.673159999999999</c:v>
                      </c:pt>
                      <c:pt idx="475">
                        <c:v>29.801559999999998</c:v>
                      </c:pt>
                      <c:pt idx="476">
                        <c:v>29.927569999999999</c:v>
                      </c:pt>
                      <c:pt idx="477">
                        <c:v>30.04017</c:v>
                      </c:pt>
                      <c:pt idx="478">
                        <c:v>30.135739999999998</c:v>
                      </c:pt>
                      <c:pt idx="479">
                        <c:v>30.272790000000001</c:v>
                      </c:pt>
                      <c:pt idx="480">
                        <c:v>30.444430000000001</c:v>
                      </c:pt>
                      <c:pt idx="481">
                        <c:v>30.548410000000001</c:v>
                      </c:pt>
                      <c:pt idx="482">
                        <c:v>30.6372</c:v>
                      </c:pt>
                      <c:pt idx="483">
                        <c:v>30.80003</c:v>
                      </c:pt>
                      <c:pt idx="484">
                        <c:v>30.932259999999999</c:v>
                      </c:pt>
                      <c:pt idx="485">
                        <c:v>31.017230000000001</c:v>
                      </c:pt>
                      <c:pt idx="486">
                        <c:v>31.17754</c:v>
                      </c:pt>
                      <c:pt idx="487">
                        <c:v>31.263020000000001</c:v>
                      </c:pt>
                      <c:pt idx="488">
                        <c:v>31.433209999999999</c:v>
                      </c:pt>
                      <c:pt idx="489">
                        <c:v>31.515540000000001</c:v>
                      </c:pt>
                      <c:pt idx="490">
                        <c:v>31.64451</c:v>
                      </c:pt>
                      <c:pt idx="491">
                        <c:v>31.756450000000001</c:v>
                      </c:pt>
                      <c:pt idx="492">
                        <c:v>31.89941</c:v>
                      </c:pt>
                      <c:pt idx="493">
                        <c:v>32.027909999999999</c:v>
                      </c:pt>
                      <c:pt idx="494">
                        <c:v>32.154020000000003</c:v>
                      </c:pt>
                      <c:pt idx="495">
                        <c:v>32.260530000000003</c:v>
                      </c:pt>
                      <c:pt idx="496">
                        <c:v>32.424819999999997</c:v>
                      </c:pt>
                      <c:pt idx="497">
                        <c:v>32.54562</c:v>
                      </c:pt>
                      <c:pt idx="498">
                        <c:v>32.660760000000003</c:v>
                      </c:pt>
                      <c:pt idx="499">
                        <c:v>32.753279999999997</c:v>
                      </c:pt>
                      <c:pt idx="500">
                        <c:v>32.890889999999999</c:v>
                      </c:pt>
                      <c:pt idx="501">
                        <c:v>33.063360000000003</c:v>
                      </c:pt>
                      <c:pt idx="502">
                        <c:v>33.163040000000002</c:v>
                      </c:pt>
                      <c:pt idx="503">
                        <c:v>33.282139999999998</c:v>
                      </c:pt>
                      <c:pt idx="504">
                        <c:v>33.37959</c:v>
                      </c:pt>
                      <c:pt idx="505">
                        <c:v>33.53293</c:v>
                      </c:pt>
                      <c:pt idx="506">
                        <c:v>33.645409999999998</c:v>
                      </c:pt>
                      <c:pt idx="507">
                        <c:v>33.77008</c:v>
                      </c:pt>
                      <c:pt idx="508">
                        <c:v>33.883270000000003</c:v>
                      </c:pt>
                      <c:pt idx="509">
                        <c:v>34.035539999999997</c:v>
                      </c:pt>
                      <c:pt idx="510">
                        <c:v>34.136920000000003</c:v>
                      </c:pt>
                      <c:pt idx="511">
                        <c:v>34.27646</c:v>
                      </c:pt>
                      <c:pt idx="512">
                        <c:v>34.412230000000001</c:v>
                      </c:pt>
                      <c:pt idx="513">
                        <c:v>34.49729</c:v>
                      </c:pt>
                      <c:pt idx="514">
                        <c:v>34.683109999999999</c:v>
                      </c:pt>
                      <c:pt idx="515">
                        <c:v>34.736150000000002</c:v>
                      </c:pt>
                      <c:pt idx="516">
                        <c:v>34.90625</c:v>
                      </c:pt>
                      <c:pt idx="517">
                        <c:v>35.018859999999997</c:v>
                      </c:pt>
                      <c:pt idx="518">
                        <c:v>35.146079999999998</c:v>
                      </c:pt>
                      <c:pt idx="519">
                        <c:v>35.246000000000002</c:v>
                      </c:pt>
                      <c:pt idx="520">
                        <c:v>35.36712</c:v>
                      </c:pt>
                      <c:pt idx="521">
                        <c:v>35.510530000000003</c:v>
                      </c:pt>
                      <c:pt idx="522">
                        <c:v>35.649169999999998</c:v>
                      </c:pt>
                      <c:pt idx="523">
                        <c:v>35.751849999999997</c:v>
                      </c:pt>
                      <c:pt idx="524">
                        <c:v>35.841920000000002</c:v>
                      </c:pt>
                      <c:pt idx="525">
                        <c:v>35.994280000000003</c:v>
                      </c:pt>
                      <c:pt idx="526">
                        <c:v>36.176220000000001</c:v>
                      </c:pt>
                      <c:pt idx="527">
                        <c:v>36.35718</c:v>
                      </c:pt>
                      <c:pt idx="528">
                        <c:v>36.367449999999998</c:v>
                      </c:pt>
                      <c:pt idx="529">
                        <c:v>36.498220000000003</c:v>
                      </c:pt>
                      <c:pt idx="530">
                        <c:v>36.618099999999998</c:v>
                      </c:pt>
                      <c:pt idx="531">
                        <c:v>36.77411</c:v>
                      </c:pt>
                      <c:pt idx="532">
                        <c:v>36.877029999999998</c:v>
                      </c:pt>
                      <c:pt idx="533">
                        <c:v>37.011450000000004</c:v>
                      </c:pt>
                      <c:pt idx="534">
                        <c:v>37.137079999999997</c:v>
                      </c:pt>
                      <c:pt idx="535">
                        <c:v>37.300460000000001</c:v>
                      </c:pt>
                      <c:pt idx="536">
                        <c:v>37.403080000000003</c:v>
                      </c:pt>
                      <c:pt idx="537">
                        <c:v>37.52619</c:v>
                      </c:pt>
                      <c:pt idx="538">
                        <c:v>37.667960000000001</c:v>
                      </c:pt>
                      <c:pt idx="539">
                        <c:v>37.769129999999997</c:v>
                      </c:pt>
                      <c:pt idx="540">
                        <c:v>37.909779999999998</c:v>
                      </c:pt>
                      <c:pt idx="541">
                        <c:v>38.036549999999998</c:v>
                      </c:pt>
                      <c:pt idx="542">
                        <c:v>38.13897</c:v>
                      </c:pt>
                      <c:pt idx="543">
                        <c:v>38.291379999999997</c:v>
                      </c:pt>
                      <c:pt idx="544">
                        <c:v>38.382759999999998</c:v>
                      </c:pt>
                      <c:pt idx="545">
                        <c:v>38.507750000000001</c:v>
                      </c:pt>
                      <c:pt idx="546">
                        <c:v>38.635750000000002</c:v>
                      </c:pt>
                      <c:pt idx="547">
                        <c:v>38.774450000000002</c:v>
                      </c:pt>
                      <c:pt idx="548">
                        <c:v>38.951160000000002</c:v>
                      </c:pt>
                      <c:pt idx="549">
                        <c:v>39.017589999999998</c:v>
                      </c:pt>
                      <c:pt idx="550">
                        <c:v>39.137270000000001</c:v>
                      </c:pt>
                      <c:pt idx="551">
                        <c:v>39.257559999999998</c:v>
                      </c:pt>
                      <c:pt idx="552">
                        <c:v>39.427340000000001</c:v>
                      </c:pt>
                      <c:pt idx="553">
                        <c:v>39.504089999999998</c:v>
                      </c:pt>
                      <c:pt idx="554">
                        <c:v>39.616689999999998</c:v>
                      </c:pt>
                      <c:pt idx="555">
                        <c:v>39.749090000000002</c:v>
                      </c:pt>
                      <c:pt idx="556">
                        <c:v>39.890329999999999</c:v>
                      </c:pt>
                      <c:pt idx="557">
                        <c:v>39.997019999999999</c:v>
                      </c:pt>
                      <c:pt idx="558">
                        <c:v>40.136200000000002</c:v>
                      </c:pt>
                      <c:pt idx="559">
                        <c:v>40.231720000000003</c:v>
                      </c:pt>
                      <c:pt idx="560">
                        <c:v>40.388809999999999</c:v>
                      </c:pt>
                      <c:pt idx="561">
                        <c:v>40.513930000000002</c:v>
                      </c:pt>
                      <c:pt idx="562">
                        <c:v>40.620350000000002</c:v>
                      </c:pt>
                      <c:pt idx="563">
                        <c:v>40.76332</c:v>
                      </c:pt>
                      <c:pt idx="564">
                        <c:v>40.891019999999997</c:v>
                      </c:pt>
                      <c:pt idx="565">
                        <c:v>41.020609999999998</c:v>
                      </c:pt>
                      <c:pt idx="566">
                        <c:v>41.143529999999998</c:v>
                      </c:pt>
                      <c:pt idx="567">
                        <c:v>41.243679999999998</c:v>
                      </c:pt>
                      <c:pt idx="568">
                        <c:v>41.378399999999999</c:v>
                      </c:pt>
                      <c:pt idx="569">
                        <c:v>41.518270000000001</c:v>
                      </c:pt>
                      <c:pt idx="570">
                        <c:v>41.603059999999999</c:v>
                      </c:pt>
                      <c:pt idx="571">
                        <c:v>41.750749999999996</c:v>
                      </c:pt>
                      <c:pt idx="572">
                        <c:v>41.866149999999998</c:v>
                      </c:pt>
                      <c:pt idx="573">
                        <c:v>41.99004</c:v>
                      </c:pt>
                      <c:pt idx="574">
                        <c:v>42.071420000000003</c:v>
                      </c:pt>
                      <c:pt idx="575">
                        <c:v>42.20411</c:v>
                      </c:pt>
                      <c:pt idx="576">
                        <c:v>42.342030000000001</c:v>
                      </c:pt>
                      <c:pt idx="577">
                        <c:v>42.511290000000002</c:v>
                      </c:pt>
                      <c:pt idx="578">
                        <c:v>42.578890000000001</c:v>
                      </c:pt>
                      <c:pt idx="579">
                        <c:v>42.707659999999997</c:v>
                      </c:pt>
                      <c:pt idx="580">
                        <c:v>42.84892</c:v>
                      </c:pt>
                      <c:pt idx="581">
                        <c:v>43.023319999999998</c:v>
                      </c:pt>
                      <c:pt idx="582">
                        <c:v>43.150539999999999</c:v>
                      </c:pt>
                      <c:pt idx="583">
                        <c:v>43.256489999999999</c:v>
                      </c:pt>
                      <c:pt idx="584">
                        <c:v>43.350830000000002</c:v>
                      </c:pt>
                      <c:pt idx="585">
                        <c:v>43.502560000000003</c:v>
                      </c:pt>
                      <c:pt idx="586">
                        <c:v>43.641669999999998</c:v>
                      </c:pt>
                      <c:pt idx="587">
                        <c:v>43.81485</c:v>
                      </c:pt>
                      <c:pt idx="588">
                        <c:v>43.920780000000001</c:v>
                      </c:pt>
                      <c:pt idx="589">
                        <c:v>44.00094</c:v>
                      </c:pt>
                      <c:pt idx="590">
                        <c:v>44.148679999999999</c:v>
                      </c:pt>
                      <c:pt idx="591">
                        <c:v>44.246220000000001</c:v>
                      </c:pt>
                      <c:pt idx="592">
                        <c:v>44.381140000000002</c:v>
                      </c:pt>
                      <c:pt idx="593">
                        <c:v>44.507350000000002</c:v>
                      </c:pt>
                      <c:pt idx="594">
                        <c:v>44.639229999999998</c:v>
                      </c:pt>
                      <c:pt idx="595">
                        <c:v>44.76314</c:v>
                      </c:pt>
                      <c:pt idx="596">
                        <c:v>44.87462</c:v>
                      </c:pt>
                      <c:pt idx="597">
                        <c:v>44.997869999999999</c:v>
                      </c:pt>
                      <c:pt idx="598">
                        <c:v>45.129260000000002</c:v>
                      </c:pt>
                      <c:pt idx="599">
                        <c:v>45.25085</c:v>
                      </c:pt>
                      <c:pt idx="600">
                        <c:v>45.38044</c:v>
                      </c:pt>
                      <c:pt idx="601">
                        <c:v>45.480809999999998</c:v>
                      </c:pt>
                      <c:pt idx="602">
                        <c:v>45.633589999999998</c:v>
                      </c:pt>
                      <c:pt idx="603">
                        <c:v>45.707740000000001</c:v>
                      </c:pt>
                      <c:pt idx="604">
                        <c:v>45.83522</c:v>
                      </c:pt>
                      <c:pt idx="605">
                        <c:v>45.9876</c:v>
                      </c:pt>
                      <c:pt idx="606">
                        <c:v>46.119680000000002</c:v>
                      </c:pt>
                      <c:pt idx="607">
                        <c:v>46.275449999999999</c:v>
                      </c:pt>
                      <c:pt idx="608">
                        <c:v>46.341099999999997</c:v>
                      </c:pt>
                      <c:pt idx="609">
                        <c:v>46.486429999999999</c:v>
                      </c:pt>
                      <c:pt idx="610">
                        <c:v>46.62856</c:v>
                      </c:pt>
                      <c:pt idx="611">
                        <c:v>46.777340000000002</c:v>
                      </c:pt>
                      <c:pt idx="612">
                        <c:v>46.869079999999997</c:v>
                      </c:pt>
                      <c:pt idx="613">
                        <c:v>46.993980000000001</c:v>
                      </c:pt>
                      <c:pt idx="614">
                        <c:v>47.124459999999999</c:v>
                      </c:pt>
                      <c:pt idx="615">
                        <c:v>47.276519999999998</c:v>
                      </c:pt>
                      <c:pt idx="616">
                        <c:v>47.374160000000003</c:v>
                      </c:pt>
                      <c:pt idx="617">
                        <c:v>47.499540000000003</c:v>
                      </c:pt>
                      <c:pt idx="618">
                        <c:v>47.636749999999999</c:v>
                      </c:pt>
                      <c:pt idx="619">
                        <c:v>47.782060000000001</c:v>
                      </c:pt>
                      <c:pt idx="620">
                        <c:v>47.887479999999996</c:v>
                      </c:pt>
                      <c:pt idx="621">
                        <c:v>48.01164</c:v>
                      </c:pt>
                      <c:pt idx="622">
                        <c:v>48.140790000000003</c:v>
                      </c:pt>
                      <c:pt idx="623">
                        <c:v>48.291890000000002</c:v>
                      </c:pt>
                      <c:pt idx="624">
                        <c:v>48.408990000000003</c:v>
                      </c:pt>
                      <c:pt idx="625">
                        <c:v>48.514789999999998</c:v>
                      </c:pt>
                      <c:pt idx="626">
                        <c:v>48.649709999999999</c:v>
                      </c:pt>
                      <c:pt idx="627">
                        <c:v>48.774819999999998</c:v>
                      </c:pt>
                      <c:pt idx="628">
                        <c:v>48.92624</c:v>
                      </c:pt>
                      <c:pt idx="629">
                        <c:v>49.019089999999998</c:v>
                      </c:pt>
                      <c:pt idx="630">
                        <c:v>49.139220000000002</c:v>
                      </c:pt>
                      <c:pt idx="631">
                        <c:v>49.253660000000004</c:v>
                      </c:pt>
                      <c:pt idx="632">
                        <c:v>49.444110000000002</c:v>
                      </c:pt>
                      <c:pt idx="633">
                        <c:v>49.509860000000003</c:v>
                      </c:pt>
                      <c:pt idx="634">
                        <c:v>49.634790000000002</c:v>
                      </c:pt>
                      <c:pt idx="635">
                        <c:v>49.76032</c:v>
                      </c:pt>
                      <c:pt idx="636">
                        <c:v>49.908259999999999</c:v>
                      </c:pt>
                      <c:pt idx="637">
                        <c:v>50.009810000000002</c:v>
                      </c:pt>
                      <c:pt idx="638">
                        <c:v>50.10295</c:v>
                      </c:pt>
                      <c:pt idx="639">
                        <c:v>50.276499999999999</c:v>
                      </c:pt>
                      <c:pt idx="640">
                        <c:v>50.419690000000003</c:v>
                      </c:pt>
                      <c:pt idx="641">
                        <c:v>50.513039999999997</c:v>
                      </c:pt>
                      <c:pt idx="642">
                        <c:v>50.638289999999998</c:v>
                      </c:pt>
                      <c:pt idx="643">
                        <c:v>50.759050000000002</c:v>
                      </c:pt>
                      <c:pt idx="644">
                        <c:v>50.920360000000002</c:v>
                      </c:pt>
                      <c:pt idx="645">
                        <c:v>51.033270000000002</c:v>
                      </c:pt>
                      <c:pt idx="646">
                        <c:v>51.157809999999998</c:v>
                      </c:pt>
                      <c:pt idx="647">
                        <c:v>51.284300000000002</c:v>
                      </c:pt>
                      <c:pt idx="648">
                        <c:v>51.523739999999997</c:v>
                      </c:pt>
                      <c:pt idx="649">
                        <c:v>51.560400000000001</c:v>
                      </c:pt>
                      <c:pt idx="650">
                        <c:v>51.623339999999999</c:v>
                      </c:pt>
                      <c:pt idx="651">
                        <c:v>51.730620000000002</c:v>
                      </c:pt>
                      <c:pt idx="652">
                        <c:v>51.876939999999998</c:v>
                      </c:pt>
                      <c:pt idx="653">
                        <c:v>52.053840000000001</c:v>
                      </c:pt>
                      <c:pt idx="654">
                        <c:v>52.124969999999998</c:v>
                      </c:pt>
                      <c:pt idx="655">
                        <c:v>52.273040000000002</c:v>
                      </c:pt>
                      <c:pt idx="656">
                        <c:v>52.385440000000003</c:v>
                      </c:pt>
                      <c:pt idx="657">
                        <c:v>52.545209999999997</c:v>
                      </c:pt>
                      <c:pt idx="658">
                        <c:v>52.651539999999997</c:v>
                      </c:pt>
                      <c:pt idx="659">
                        <c:v>52.793619999999997</c:v>
                      </c:pt>
                      <c:pt idx="660">
                        <c:v>52.891210000000001</c:v>
                      </c:pt>
                      <c:pt idx="661">
                        <c:v>53.045960000000001</c:v>
                      </c:pt>
                      <c:pt idx="662">
                        <c:v>53.165460000000003</c:v>
                      </c:pt>
                      <c:pt idx="663">
                        <c:v>53.267510000000001</c:v>
                      </c:pt>
                      <c:pt idx="664">
                        <c:v>53.378770000000003</c:v>
                      </c:pt>
                      <c:pt idx="665">
                        <c:v>53.479500000000002</c:v>
                      </c:pt>
                      <c:pt idx="666">
                        <c:v>53.662779999999998</c:v>
                      </c:pt>
                      <c:pt idx="667">
                        <c:v>53.759950000000003</c:v>
                      </c:pt>
                      <c:pt idx="668">
                        <c:v>53.890470000000001</c:v>
                      </c:pt>
                      <c:pt idx="669">
                        <c:v>53.983800000000002</c:v>
                      </c:pt>
                      <c:pt idx="670">
                        <c:v>54.19115</c:v>
                      </c:pt>
                      <c:pt idx="671">
                        <c:v>54.232320000000001</c:v>
                      </c:pt>
                      <c:pt idx="672">
                        <c:v>54.37303</c:v>
                      </c:pt>
                      <c:pt idx="673">
                        <c:v>54.510899999999999</c:v>
                      </c:pt>
                      <c:pt idx="674">
                        <c:v>54.665320000000001</c:v>
                      </c:pt>
                      <c:pt idx="675">
                        <c:v>54.764319999999998</c:v>
                      </c:pt>
                      <c:pt idx="676">
                        <c:v>54.833269999999999</c:v>
                      </c:pt>
                      <c:pt idx="677">
                        <c:v>54.975169999999999</c:v>
                      </c:pt>
                      <c:pt idx="678">
                        <c:v>55.131619999999998</c:v>
                      </c:pt>
                      <c:pt idx="679">
                        <c:v>55.206829999999997</c:v>
                      </c:pt>
                      <c:pt idx="680">
                        <c:v>55.349930000000001</c:v>
                      </c:pt>
                      <c:pt idx="681">
                        <c:v>55.505380000000002</c:v>
                      </c:pt>
                      <c:pt idx="682">
                        <c:v>55.619210000000002</c:v>
                      </c:pt>
                      <c:pt idx="683">
                        <c:v>55.777180000000001</c:v>
                      </c:pt>
                      <c:pt idx="684">
                        <c:v>55.856529999999999</c:v>
                      </c:pt>
                      <c:pt idx="685">
                        <c:v>55.988259999999997</c:v>
                      </c:pt>
                      <c:pt idx="686">
                        <c:v>56.096969999999999</c:v>
                      </c:pt>
                      <c:pt idx="687">
                        <c:v>56.279879999999999</c:v>
                      </c:pt>
                      <c:pt idx="688">
                        <c:v>56.344769999999997</c:v>
                      </c:pt>
                      <c:pt idx="689">
                        <c:v>56.446210000000001</c:v>
                      </c:pt>
                      <c:pt idx="690">
                        <c:v>56.582590000000003</c:v>
                      </c:pt>
                      <c:pt idx="691">
                        <c:v>56.744320000000002</c:v>
                      </c:pt>
                      <c:pt idx="692">
                        <c:v>56.852490000000003</c:v>
                      </c:pt>
                      <c:pt idx="693">
                        <c:v>56.971179999999997</c:v>
                      </c:pt>
                      <c:pt idx="694">
                        <c:v>57.131</c:v>
                      </c:pt>
                      <c:pt idx="695">
                        <c:v>57.264699999999998</c:v>
                      </c:pt>
                      <c:pt idx="696">
                        <c:v>57.360900000000001</c:v>
                      </c:pt>
                      <c:pt idx="697">
                        <c:v>57.473230000000001</c:v>
                      </c:pt>
                      <c:pt idx="698">
                        <c:v>57.568660000000001</c:v>
                      </c:pt>
                      <c:pt idx="699">
                        <c:v>57.755940000000002</c:v>
                      </c:pt>
                      <c:pt idx="700">
                        <c:v>57.850560000000002</c:v>
                      </c:pt>
                      <c:pt idx="701">
                        <c:v>58.003160000000001</c:v>
                      </c:pt>
                      <c:pt idx="702">
                        <c:v>58.118000000000002</c:v>
                      </c:pt>
                      <c:pt idx="703">
                        <c:v>58.232320000000001</c:v>
                      </c:pt>
                      <c:pt idx="704">
                        <c:v>58.409860000000002</c:v>
                      </c:pt>
                      <c:pt idx="705">
                        <c:v>58.498739999999998</c:v>
                      </c:pt>
                      <c:pt idx="706">
                        <c:v>58.602069999999998</c:v>
                      </c:pt>
                      <c:pt idx="707">
                        <c:v>58.695489999999999</c:v>
                      </c:pt>
                      <c:pt idx="708">
                        <c:v>58.866819999999997</c:v>
                      </c:pt>
                      <c:pt idx="709">
                        <c:v>59.143529999999998</c:v>
                      </c:pt>
                      <c:pt idx="710">
                        <c:v>59.100740000000002</c:v>
                      </c:pt>
                      <c:pt idx="711">
                        <c:v>59.244120000000002</c:v>
                      </c:pt>
                      <c:pt idx="712">
                        <c:v>59.379449999999999</c:v>
                      </c:pt>
                      <c:pt idx="713">
                        <c:v>59.492400000000004</c:v>
                      </c:pt>
                      <c:pt idx="714">
                        <c:v>59.62679</c:v>
                      </c:pt>
                      <c:pt idx="715">
                        <c:v>59.743180000000002</c:v>
                      </c:pt>
                      <c:pt idx="716">
                        <c:v>59.904530000000001</c:v>
                      </c:pt>
                      <c:pt idx="717">
                        <c:v>60.01858</c:v>
                      </c:pt>
                      <c:pt idx="718">
                        <c:v>60.099069999999998</c:v>
                      </c:pt>
                      <c:pt idx="719">
                        <c:v>60.244929999999997</c:v>
                      </c:pt>
                      <c:pt idx="720">
                        <c:v>60.359319999999997</c:v>
                      </c:pt>
                      <c:pt idx="721">
                        <c:v>60.520530000000001</c:v>
                      </c:pt>
                      <c:pt idx="722">
                        <c:v>60.597050000000003</c:v>
                      </c:pt>
                      <c:pt idx="723">
                        <c:v>60.736879999999999</c:v>
                      </c:pt>
                      <c:pt idx="724">
                        <c:v>60.850389999999997</c:v>
                      </c:pt>
                      <c:pt idx="725">
                        <c:v>61.006520000000002</c:v>
                      </c:pt>
                      <c:pt idx="726">
                        <c:v>61.078600000000002</c:v>
                      </c:pt>
                      <c:pt idx="727">
                        <c:v>61.20317</c:v>
                      </c:pt>
                      <c:pt idx="728">
                        <c:v>61.33663</c:v>
                      </c:pt>
                      <c:pt idx="729">
                        <c:v>61.504429999999999</c:v>
                      </c:pt>
                      <c:pt idx="730">
                        <c:v>61.574489999999997</c:v>
                      </c:pt>
                      <c:pt idx="731">
                        <c:v>61.716630000000002</c:v>
                      </c:pt>
                      <c:pt idx="732">
                        <c:v>61.829830000000001</c:v>
                      </c:pt>
                      <c:pt idx="733">
                        <c:v>61.98856</c:v>
                      </c:pt>
                      <c:pt idx="734">
                        <c:v>62.107430000000001</c:v>
                      </c:pt>
                      <c:pt idx="735">
                        <c:v>62.200580000000002</c:v>
                      </c:pt>
                      <c:pt idx="736">
                        <c:v>62.330889999999997</c:v>
                      </c:pt>
                      <c:pt idx="737">
                        <c:v>62.496980000000001</c:v>
                      </c:pt>
                      <c:pt idx="738">
                        <c:v>62.597880000000004</c:v>
                      </c:pt>
                      <c:pt idx="739">
                        <c:v>62.709569999999999</c:v>
                      </c:pt>
                      <c:pt idx="740">
                        <c:v>62.873530000000002</c:v>
                      </c:pt>
                      <c:pt idx="741">
                        <c:v>63.001899999999999</c:v>
                      </c:pt>
                      <c:pt idx="742">
                        <c:v>63.140140000000002</c:v>
                      </c:pt>
                      <c:pt idx="743">
                        <c:v>63.260669999999998</c:v>
                      </c:pt>
                      <c:pt idx="744">
                        <c:v>63.350720000000003</c:v>
                      </c:pt>
                      <c:pt idx="745">
                        <c:v>63.488840000000003</c:v>
                      </c:pt>
                      <c:pt idx="746">
                        <c:v>63.612819999999999</c:v>
                      </c:pt>
                      <c:pt idx="747">
                        <c:v>63.721879999999999</c:v>
                      </c:pt>
                      <c:pt idx="748">
                        <c:v>63.845300000000002</c:v>
                      </c:pt>
                      <c:pt idx="749">
                        <c:v>63.986559999999997</c:v>
                      </c:pt>
                      <c:pt idx="750">
                        <c:v>64.13449</c:v>
                      </c:pt>
                      <c:pt idx="751">
                        <c:v>64.228930000000005</c:v>
                      </c:pt>
                      <c:pt idx="752">
                        <c:v>64.377120000000005</c:v>
                      </c:pt>
                      <c:pt idx="753">
                        <c:v>64.464470000000006</c:v>
                      </c:pt>
                      <c:pt idx="754">
                        <c:v>64.644670000000005</c:v>
                      </c:pt>
                      <c:pt idx="755">
                        <c:v>64.711539999999999</c:v>
                      </c:pt>
                      <c:pt idx="756">
                        <c:v>64.859430000000003</c:v>
                      </c:pt>
                      <c:pt idx="757">
                        <c:v>64.989670000000004</c:v>
                      </c:pt>
                      <c:pt idx="758">
                        <c:v>65.12227</c:v>
                      </c:pt>
                      <c:pt idx="759">
                        <c:v>65.260409999999993</c:v>
                      </c:pt>
                      <c:pt idx="760">
                        <c:v>65.381720000000001</c:v>
                      </c:pt>
                      <c:pt idx="761">
                        <c:v>65.490390000000005</c:v>
                      </c:pt>
                      <c:pt idx="762">
                        <c:v>65.632469999999998</c:v>
                      </c:pt>
                      <c:pt idx="763">
                        <c:v>65.804339999999996</c:v>
                      </c:pt>
                      <c:pt idx="764">
                        <c:v>65.855779999999996</c:v>
                      </c:pt>
                      <c:pt idx="765">
                        <c:v>66.005650000000003</c:v>
                      </c:pt>
                      <c:pt idx="766">
                        <c:v>66.138760000000005</c:v>
                      </c:pt>
                      <c:pt idx="767">
                        <c:v>66.274429999999995</c:v>
                      </c:pt>
                      <c:pt idx="768">
                        <c:v>66.388159999999999</c:v>
                      </c:pt>
                      <c:pt idx="769">
                        <c:v>66.519459999999995</c:v>
                      </c:pt>
                      <c:pt idx="770">
                        <c:v>66.746790000000004</c:v>
                      </c:pt>
                      <c:pt idx="771">
                        <c:v>66.780249999999995</c:v>
                      </c:pt>
                      <c:pt idx="772">
                        <c:v>66.893140000000002</c:v>
                      </c:pt>
                      <c:pt idx="773">
                        <c:v>66.975189999999998</c:v>
                      </c:pt>
                      <c:pt idx="774">
                        <c:v>67.103039999999993</c:v>
                      </c:pt>
                      <c:pt idx="775">
                        <c:v>67.253770000000003</c:v>
                      </c:pt>
                      <c:pt idx="776">
                        <c:v>67.33963</c:v>
                      </c:pt>
                      <c:pt idx="777">
                        <c:v>67.495170000000002</c:v>
                      </c:pt>
                      <c:pt idx="778">
                        <c:v>67.615809999999996</c:v>
                      </c:pt>
                      <c:pt idx="779">
                        <c:v>67.747460000000004</c:v>
                      </c:pt>
                      <c:pt idx="780">
                        <c:v>67.890339999999995</c:v>
                      </c:pt>
                      <c:pt idx="781">
                        <c:v>67.988330000000005</c:v>
                      </c:pt>
                      <c:pt idx="782">
                        <c:v>68.115620000000007</c:v>
                      </c:pt>
                      <c:pt idx="783">
                        <c:v>68.228539999999995</c:v>
                      </c:pt>
                      <c:pt idx="784">
                        <c:v>68.393979999999999</c:v>
                      </c:pt>
                      <c:pt idx="785">
                        <c:v>68.458820000000003</c:v>
                      </c:pt>
                      <c:pt idx="786">
                        <c:v>68.574709999999996</c:v>
                      </c:pt>
                      <c:pt idx="787">
                        <c:v>68.689369999999997</c:v>
                      </c:pt>
                      <c:pt idx="788">
                        <c:v>68.865440000000007</c:v>
                      </c:pt>
                      <c:pt idx="789">
                        <c:v>68.974350000000001</c:v>
                      </c:pt>
                      <c:pt idx="790">
                        <c:v>69.084980000000002</c:v>
                      </c:pt>
                      <c:pt idx="791">
                        <c:v>69.221890000000002</c:v>
                      </c:pt>
                      <c:pt idx="792">
                        <c:v>69.361850000000004</c:v>
                      </c:pt>
                      <c:pt idx="793">
                        <c:v>69.510829999999999</c:v>
                      </c:pt>
                      <c:pt idx="794">
                        <c:v>69.605270000000004</c:v>
                      </c:pt>
                      <c:pt idx="795">
                        <c:v>69.755830000000003</c:v>
                      </c:pt>
                      <c:pt idx="796">
                        <c:v>69.867909999999995</c:v>
                      </c:pt>
                      <c:pt idx="797">
                        <c:v>69.994709999999998</c:v>
                      </c:pt>
                      <c:pt idx="798">
                        <c:v>70.079040000000006</c:v>
                      </c:pt>
                      <c:pt idx="799">
                        <c:v>70.223110000000005</c:v>
                      </c:pt>
                      <c:pt idx="800">
                        <c:v>70.370760000000004</c:v>
                      </c:pt>
                      <c:pt idx="801">
                        <c:v>70.521069999999995</c:v>
                      </c:pt>
                      <c:pt idx="802">
                        <c:v>70.634429999999995</c:v>
                      </c:pt>
                      <c:pt idx="803">
                        <c:v>70.746610000000004</c:v>
                      </c:pt>
                      <c:pt idx="804">
                        <c:v>70.875039999999998</c:v>
                      </c:pt>
                      <c:pt idx="805">
                        <c:v>71.007549999999995</c:v>
                      </c:pt>
                      <c:pt idx="806">
                        <c:v>71.096599999999995</c:v>
                      </c:pt>
                      <c:pt idx="807">
                        <c:v>71.213070000000002</c:v>
                      </c:pt>
                      <c:pt idx="808">
                        <c:v>71.356570000000005</c:v>
                      </c:pt>
                      <c:pt idx="809">
                        <c:v>71.486230000000006</c:v>
                      </c:pt>
                      <c:pt idx="810">
                        <c:v>71.63503</c:v>
                      </c:pt>
                      <c:pt idx="811">
                        <c:v>71.754109999999997</c:v>
                      </c:pt>
                      <c:pt idx="812">
                        <c:v>71.861009999999993</c:v>
                      </c:pt>
                      <c:pt idx="813">
                        <c:v>72.008189999999999</c:v>
                      </c:pt>
                      <c:pt idx="814">
                        <c:v>72.133250000000004</c:v>
                      </c:pt>
                      <c:pt idx="815">
                        <c:v>72.239779999999996</c:v>
                      </c:pt>
                      <c:pt idx="816">
                        <c:v>72.338480000000004</c:v>
                      </c:pt>
                      <c:pt idx="817">
                        <c:v>72.470119999999994</c:v>
                      </c:pt>
                      <c:pt idx="818">
                        <c:v>72.641480000000001</c:v>
                      </c:pt>
                      <c:pt idx="819">
                        <c:v>72.763090000000005</c:v>
                      </c:pt>
                      <c:pt idx="820">
                        <c:v>72.882540000000006</c:v>
                      </c:pt>
                      <c:pt idx="821">
                        <c:v>73.007199999999997</c:v>
                      </c:pt>
                      <c:pt idx="822">
                        <c:v>73.128690000000006</c:v>
                      </c:pt>
                      <c:pt idx="823">
                        <c:v>73.213480000000004</c:v>
                      </c:pt>
                      <c:pt idx="824">
                        <c:v>73.359620000000007</c:v>
                      </c:pt>
                      <c:pt idx="825">
                        <c:v>73.475229999999996</c:v>
                      </c:pt>
                      <c:pt idx="826">
                        <c:v>73.662430000000001</c:v>
                      </c:pt>
                      <c:pt idx="827">
                        <c:v>73.744690000000006</c:v>
                      </c:pt>
                      <c:pt idx="828">
                        <c:v>73.858949999999993</c:v>
                      </c:pt>
                      <c:pt idx="829">
                        <c:v>73.955870000000004</c:v>
                      </c:pt>
                      <c:pt idx="830">
                        <c:v>74.193209999999993</c:v>
                      </c:pt>
                      <c:pt idx="831">
                        <c:v>74.318929999999995</c:v>
                      </c:pt>
                      <c:pt idx="832">
                        <c:v>74.327870000000004</c:v>
                      </c:pt>
                      <c:pt idx="833">
                        <c:v>74.508189999999999</c:v>
                      </c:pt>
                      <c:pt idx="834">
                        <c:v>74.595609999999994</c:v>
                      </c:pt>
                      <c:pt idx="835">
                        <c:v>74.75967</c:v>
                      </c:pt>
                      <c:pt idx="836">
                        <c:v>74.892889999999994</c:v>
                      </c:pt>
                      <c:pt idx="837">
                        <c:v>74.975489999999994</c:v>
                      </c:pt>
                      <c:pt idx="838">
                        <c:v>75.089190000000002</c:v>
                      </c:pt>
                      <c:pt idx="839">
                        <c:v>75.25909</c:v>
                      </c:pt>
                      <c:pt idx="840">
                        <c:v>75.365530000000007</c:v>
                      </c:pt>
                      <c:pt idx="841">
                        <c:v>75.477249999999998</c:v>
                      </c:pt>
                      <c:pt idx="842">
                        <c:v>75.612020000000001</c:v>
                      </c:pt>
                      <c:pt idx="843">
                        <c:v>75.781450000000007</c:v>
                      </c:pt>
                      <c:pt idx="844">
                        <c:v>75.89658</c:v>
                      </c:pt>
                      <c:pt idx="845">
                        <c:v>75.976910000000004</c:v>
                      </c:pt>
                      <c:pt idx="846">
                        <c:v>76.115520000000004</c:v>
                      </c:pt>
                      <c:pt idx="847">
                        <c:v>76.213980000000006</c:v>
                      </c:pt>
                      <c:pt idx="848">
                        <c:v>76.405500000000004</c:v>
                      </c:pt>
                      <c:pt idx="849">
                        <c:v>76.476050000000001</c:v>
                      </c:pt>
                      <c:pt idx="850">
                        <c:v>76.645240000000001</c:v>
                      </c:pt>
                      <c:pt idx="851">
                        <c:v>76.755499999999998</c:v>
                      </c:pt>
                      <c:pt idx="852">
                        <c:v>76.884569999999997</c:v>
                      </c:pt>
                      <c:pt idx="853">
                        <c:v>77.007189999999994</c:v>
                      </c:pt>
                      <c:pt idx="854">
                        <c:v>77.104069999999993</c:v>
                      </c:pt>
                      <c:pt idx="855">
                        <c:v>77.248159999999999</c:v>
                      </c:pt>
                      <c:pt idx="856">
                        <c:v>77.386570000000006</c:v>
                      </c:pt>
                      <c:pt idx="857">
                        <c:v>77.507630000000006</c:v>
                      </c:pt>
                      <c:pt idx="858">
                        <c:v>77.60548</c:v>
                      </c:pt>
                      <c:pt idx="859">
                        <c:v>77.695869999999999</c:v>
                      </c:pt>
                      <c:pt idx="860">
                        <c:v>77.909790000000001</c:v>
                      </c:pt>
                      <c:pt idx="861">
                        <c:v>78.012230000000002</c:v>
                      </c:pt>
                      <c:pt idx="862">
                        <c:v>78.100530000000006</c:v>
                      </c:pt>
                      <c:pt idx="863">
                        <c:v>78.25658</c:v>
                      </c:pt>
                      <c:pt idx="864">
                        <c:v>78.355090000000004</c:v>
                      </c:pt>
                      <c:pt idx="865">
                        <c:v>78.516890000000004</c:v>
                      </c:pt>
                      <c:pt idx="866">
                        <c:v>78.648129999999995</c:v>
                      </c:pt>
                      <c:pt idx="867">
                        <c:v>78.741389999999996</c:v>
                      </c:pt>
                      <c:pt idx="868">
                        <c:v>78.858940000000004</c:v>
                      </c:pt>
                      <c:pt idx="869">
                        <c:v>79.019570000000002</c:v>
                      </c:pt>
                      <c:pt idx="870">
                        <c:v>79.085319999999996</c:v>
                      </c:pt>
                      <c:pt idx="871">
                        <c:v>79.204179999999994</c:v>
                      </c:pt>
                      <c:pt idx="872">
                        <c:v>79.373519999999999</c:v>
                      </c:pt>
                      <c:pt idx="873">
                        <c:v>79.490449999999996</c:v>
                      </c:pt>
                      <c:pt idx="874">
                        <c:v>79.578100000000006</c:v>
                      </c:pt>
                      <c:pt idx="875">
                        <c:v>79.714020000000005</c:v>
                      </c:pt>
                      <c:pt idx="876">
                        <c:v>79.844480000000004</c:v>
                      </c:pt>
                      <c:pt idx="877">
                        <c:v>79.997870000000006</c:v>
                      </c:pt>
                      <c:pt idx="878">
                        <c:v>80.106780000000001</c:v>
                      </c:pt>
                      <c:pt idx="879">
                        <c:v>80.220799999999997</c:v>
                      </c:pt>
                      <c:pt idx="880">
                        <c:v>80.384709999999998</c:v>
                      </c:pt>
                      <c:pt idx="881">
                        <c:v>80.527820000000006</c:v>
                      </c:pt>
                      <c:pt idx="882">
                        <c:v>80.603189999999998</c:v>
                      </c:pt>
                      <c:pt idx="883">
                        <c:v>80.74091</c:v>
                      </c:pt>
                      <c:pt idx="884">
                        <c:v>80.877560000000003</c:v>
                      </c:pt>
                      <c:pt idx="885">
                        <c:v>80.98142</c:v>
                      </c:pt>
                      <c:pt idx="886">
                        <c:v>81.159850000000006</c:v>
                      </c:pt>
                      <c:pt idx="887">
                        <c:v>81.224869999999996</c:v>
                      </c:pt>
                      <c:pt idx="888">
                        <c:v>81.362409999999997</c:v>
                      </c:pt>
                      <c:pt idx="889">
                        <c:v>81.491460000000004</c:v>
                      </c:pt>
                      <c:pt idx="890">
                        <c:v>81.651939999999996</c:v>
                      </c:pt>
                      <c:pt idx="891">
                        <c:v>81.807910000000007</c:v>
                      </c:pt>
                      <c:pt idx="892">
                        <c:v>81.904719999999998</c:v>
                      </c:pt>
                      <c:pt idx="893">
                        <c:v>81.979770000000002</c:v>
                      </c:pt>
                      <c:pt idx="894">
                        <c:v>82.129199999999997</c:v>
                      </c:pt>
                      <c:pt idx="895">
                        <c:v>82.221329999999995</c:v>
                      </c:pt>
                      <c:pt idx="896">
                        <c:v>82.383210000000005</c:v>
                      </c:pt>
                      <c:pt idx="897">
                        <c:v>82.482489999999999</c:v>
                      </c:pt>
                      <c:pt idx="898">
                        <c:v>82.666290000000004</c:v>
                      </c:pt>
                      <c:pt idx="899">
                        <c:v>82.760999999999996</c:v>
                      </c:pt>
                      <c:pt idx="900">
                        <c:v>82.861270000000005</c:v>
                      </c:pt>
                      <c:pt idx="901">
                        <c:v>82.979190000000003</c:v>
                      </c:pt>
                      <c:pt idx="902">
                        <c:v>83.118430000000004</c:v>
                      </c:pt>
                      <c:pt idx="903">
                        <c:v>83.247100000000003</c:v>
                      </c:pt>
                      <c:pt idx="904">
                        <c:v>83.374930000000006</c:v>
                      </c:pt>
                      <c:pt idx="905">
                        <c:v>83.515469999999993</c:v>
                      </c:pt>
                      <c:pt idx="906">
                        <c:v>83.633309999999994</c:v>
                      </c:pt>
                      <c:pt idx="907">
                        <c:v>83.751249999999999</c:v>
                      </c:pt>
                      <c:pt idx="908">
                        <c:v>83.845200000000006</c:v>
                      </c:pt>
                      <c:pt idx="909">
                        <c:v>83.997200000000007</c:v>
                      </c:pt>
                      <c:pt idx="910">
                        <c:v>84.119079999999997</c:v>
                      </c:pt>
                      <c:pt idx="911">
                        <c:v>84.23527</c:v>
                      </c:pt>
                      <c:pt idx="912">
                        <c:v>84.350999999999999</c:v>
                      </c:pt>
                      <c:pt idx="913">
                        <c:v>84.456919999999997</c:v>
                      </c:pt>
                      <c:pt idx="914">
                        <c:v>84.582359999999994</c:v>
                      </c:pt>
                      <c:pt idx="915">
                        <c:v>84.757729999999995</c:v>
                      </c:pt>
                      <c:pt idx="916">
                        <c:v>84.850650000000002</c:v>
                      </c:pt>
                      <c:pt idx="917">
                        <c:v>84.979789999999994</c:v>
                      </c:pt>
                      <c:pt idx="918">
                        <c:v>85.109880000000004</c:v>
                      </c:pt>
                      <c:pt idx="919">
                        <c:v>85.25067</c:v>
                      </c:pt>
                      <c:pt idx="920">
                        <c:v>85.406360000000006</c:v>
                      </c:pt>
                      <c:pt idx="921">
                        <c:v>85.488929999999996</c:v>
                      </c:pt>
                      <c:pt idx="922">
                        <c:v>85.642970000000005</c:v>
                      </c:pt>
                      <c:pt idx="923">
                        <c:v>85.728489999999994</c:v>
                      </c:pt>
                      <c:pt idx="924">
                        <c:v>85.895340000000004</c:v>
                      </c:pt>
                      <c:pt idx="925">
                        <c:v>86.007559999999998</c:v>
                      </c:pt>
                      <c:pt idx="926">
                        <c:v>86.119820000000004</c:v>
                      </c:pt>
                      <c:pt idx="927">
                        <c:v>86.226010000000002</c:v>
                      </c:pt>
                      <c:pt idx="928">
                        <c:v>86.366579999999999</c:v>
                      </c:pt>
                      <c:pt idx="929">
                        <c:v>86.461870000000005</c:v>
                      </c:pt>
                      <c:pt idx="930">
                        <c:v>86.590860000000006</c:v>
                      </c:pt>
                      <c:pt idx="931">
                        <c:v>86.748930000000001</c:v>
                      </c:pt>
                      <c:pt idx="932">
                        <c:v>86.895099999999999</c:v>
                      </c:pt>
                      <c:pt idx="933">
                        <c:v>86.975149999999999</c:v>
                      </c:pt>
                      <c:pt idx="934">
                        <c:v>87.083179999999999</c:v>
                      </c:pt>
                      <c:pt idx="935">
                        <c:v>87.232399999999998</c:v>
                      </c:pt>
                      <c:pt idx="936">
                        <c:v>87.425830000000005</c:v>
                      </c:pt>
                      <c:pt idx="937">
                        <c:v>87.521029999999996</c:v>
                      </c:pt>
                      <c:pt idx="938">
                        <c:v>87.619560000000007</c:v>
                      </c:pt>
                      <c:pt idx="939">
                        <c:v>87.75882</c:v>
                      </c:pt>
                      <c:pt idx="940">
                        <c:v>87.887709999999998</c:v>
                      </c:pt>
                      <c:pt idx="941">
                        <c:v>88.010769999999994</c:v>
                      </c:pt>
                      <c:pt idx="942">
                        <c:v>88.155889999999999</c:v>
                      </c:pt>
                      <c:pt idx="943">
                        <c:v>88.232399999999998</c:v>
                      </c:pt>
                      <c:pt idx="944">
                        <c:v>88.341309999999993</c:v>
                      </c:pt>
                      <c:pt idx="945">
                        <c:v>88.510739999999998</c:v>
                      </c:pt>
                      <c:pt idx="946">
                        <c:v>88.615189999999998</c:v>
                      </c:pt>
                      <c:pt idx="947">
                        <c:v>88.733980000000003</c:v>
                      </c:pt>
                      <c:pt idx="948">
                        <c:v>88.882819999999995</c:v>
                      </c:pt>
                      <c:pt idx="949">
                        <c:v>89.017359999999996</c:v>
                      </c:pt>
                      <c:pt idx="950">
                        <c:v>89.116069999999993</c:v>
                      </c:pt>
                      <c:pt idx="951">
                        <c:v>89.249650000000003</c:v>
                      </c:pt>
                      <c:pt idx="952">
                        <c:v>89.49888</c:v>
                      </c:pt>
                      <c:pt idx="953">
                        <c:v>89.550160000000005</c:v>
                      </c:pt>
                      <c:pt idx="954">
                        <c:v>89.643519999999995</c:v>
                      </c:pt>
                      <c:pt idx="955">
                        <c:v>89.751099999999994</c:v>
                      </c:pt>
                      <c:pt idx="956">
                        <c:v>89.858239999999995</c:v>
                      </c:pt>
                      <c:pt idx="957">
                        <c:v>90.008390000000006</c:v>
                      </c:pt>
                      <c:pt idx="958">
                        <c:v>90.137200000000007</c:v>
                      </c:pt>
                      <c:pt idx="959">
                        <c:v>90.28998</c:v>
                      </c:pt>
                      <c:pt idx="960">
                        <c:v>90.352239999999995</c:v>
                      </c:pt>
                      <c:pt idx="961">
                        <c:v>90.511300000000006</c:v>
                      </c:pt>
                      <c:pt idx="962">
                        <c:v>90.618319999999997</c:v>
                      </c:pt>
                      <c:pt idx="963">
                        <c:v>90.729789999999994</c:v>
                      </c:pt>
                      <c:pt idx="964">
                        <c:v>90.853489999999994</c:v>
                      </c:pt>
                      <c:pt idx="965">
                        <c:v>91.010869999999997</c:v>
                      </c:pt>
                      <c:pt idx="966">
                        <c:v>91.148920000000004</c:v>
                      </c:pt>
                      <c:pt idx="967">
                        <c:v>91.231660000000005</c:v>
                      </c:pt>
                      <c:pt idx="968">
                        <c:v>91.363159999999993</c:v>
                      </c:pt>
                      <c:pt idx="969">
                        <c:v>91.465299999999999</c:v>
                      </c:pt>
                      <c:pt idx="970">
                        <c:v>91.617230000000006</c:v>
                      </c:pt>
                      <c:pt idx="971">
                        <c:v>91.732699999999994</c:v>
                      </c:pt>
                      <c:pt idx="972">
                        <c:v>91.82208</c:v>
                      </c:pt>
                      <c:pt idx="973">
                        <c:v>91.967590000000001</c:v>
                      </c:pt>
                      <c:pt idx="974">
                        <c:v>92.136120000000005</c:v>
                      </c:pt>
                      <c:pt idx="975">
                        <c:v>92.255719999999997</c:v>
                      </c:pt>
                      <c:pt idx="976">
                        <c:v>92.395340000000004</c:v>
                      </c:pt>
                      <c:pt idx="977">
                        <c:v>92.567989999999995</c:v>
                      </c:pt>
                      <c:pt idx="978">
                        <c:v>92.671300000000002</c:v>
                      </c:pt>
                      <c:pt idx="979">
                        <c:v>92.810850000000002</c:v>
                      </c:pt>
                      <c:pt idx="980">
                        <c:v>92.892610000000005</c:v>
                      </c:pt>
                      <c:pt idx="981">
                        <c:v>93.001519999999999</c:v>
                      </c:pt>
                      <c:pt idx="982">
                        <c:v>93.099360000000004</c:v>
                      </c:pt>
                      <c:pt idx="983">
                        <c:v>93.26482</c:v>
                      </c:pt>
                      <c:pt idx="984">
                        <c:v>93.394300000000001</c:v>
                      </c:pt>
                      <c:pt idx="985">
                        <c:v>93.469340000000003</c:v>
                      </c:pt>
                      <c:pt idx="986">
                        <c:v>93.604060000000004</c:v>
                      </c:pt>
                      <c:pt idx="987">
                        <c:v>93.72475</c:v>
                      </c:pt>
                      <c:pt idx="988">
                        <c:v>93.823509999999999</c:v>
                      </c:pt>
                      <c:pt idx="989">
                        <c:v>93.963570000000004</c:v>
                      </c:pt>
                      <c:pt idx="990">
                        <c:v>94.102490000000003</c:v>
                      </c:pt>
                      <c:pt idx="991">
                        <c:v>94.240579999999994</c:v>
                      </c:pt>
                      <c:pt idx="992">
                        <c:v>94.384969999999996</c:v>
                      </c:pt>
                      <c:pt idx="993">
                        <c:v>94.512720000000002</c:v>
                      </c:pt>
                      <c:pt idx="994">
                        <c:v>94.579849999999993</c:v>
                      </c:pt>
                      <c:pt idx="995">
                        <c:v>94.739329999999995</c:v>
                      </c:pt>
                      <c:pt idx="996">
                        <c:v>94.872290000000007</c:v>
                      </c:pt>
                      <c:pt idx="997">
                        <c:v>95.002260000000007</c:v>
                      </c:pt>
                      <c:pt idx="998">
                        <c:v>95.10745</c:v>
                      </c:pt>
                      <c:pt idx="999">
                        <c:v>95.239199999999997</c:v>
                      </c:pt>
                      <c:pt idx="1000">
                        <c:v>95.386279999999999</c:v>
                      </c:pt>
                      <c:pt idx="1001">
                        <c:v>95.495090000000005</c:v>
                      </c:pt>
                      <c:pt idx="1002">
                        <c:v>95.590689999999995</c:v>
                      </c:pt>
                      <c:pt idx="1003">
                        <c:v>95.73545</c:v>
                      </c:pt>
                      <c:pt idx="1004">
                        <c:v>95.889769999999999</c:v>
                      </c:pt>
                      <c:pt idx="1005">
                        <c:v>95.977040000000002</c:v>
                      </c:pt>
                      <c:pt idx="1006">
                        <c:v>96.094809999999995</c:v>
                      </c:pt>
                      <c:pt idx="1007">
                        <c:v>96.264430000000004</c:v>
                      </c:pt>
                      <c:pt idx="1008">
                        <c:v>96.410330000000002</c:v>
                      </c:pt>
                      <c:pt idx="1009">
                        <c:v>96.499709999999993</c:v>
                      </c:pt>
                      <c:pt idx="1010">
                        <c:v>96.612290000000002</c:v>
                      </c:pt>
                      <c:pt idx="1011">
                        <c:v>96.712149999999994</c:v>
                      </c:pt>
                      <c:pt idx="1012">
                        <c:v>96.858890000000002</c:v>
                      </c:pt>
                      <c:pt idx="1013">
                        <c:v>97.126570000000001</c:v>
                      </c:pt>
                      <c:pt idx="1014">
                        <c:v>97.108969999999999</c:v>
                      </c:pt>
                      <c:pt idx="1015">
                        <c:v>97.240160000000003</c:v>
                      </c:pt>
                      <c:pt idx="1016">
                        <c:v>97.378540000000001</c:v>
                      </c:pt>
                      <c:pt idx="1017">
                        <c:v>97.482960000000006</c:v>
                      </c:pt>
                      <c:pt idx="1018">
                        <c:v>97.607990000000001</c:v>
                      </c:pt>
                      <c:pt idx="1019">
                        <c:v>97.741519999999994</c:v>
                      </c:pt>
                      <c:pt idx="1020">
                        <c:v>97.80395</c:v>
                      </c:pt>
                      <c:pt idx="1021">
                        <c:v>97.999499999999998</c:v>
                      </c:pt>
                      <c:pt idx="1022">
                        <c:v>98.074780000000004</c:v>
                      </c:pt>
                      <c:pt idx="1023">
                        <c:v>98.205870000000004</c:v>
                      </c:pt>
                      <c:pt idx="1024">
                        <c:v>98.338579999999993</c:v>
                      </c:pt>
                      <c:pt idx="1025">
                        <c:v>98.486180000000004</c:v>
                      </c:pt>
                      <c:pt idx="1026">
                        <c:v>98.592489999999998</c:v>
                      </c:pt>
                      <c:pt idx="1027">
                        <c:v>98.715429999999998</c:v>
                      </c:pt>
                      <c:pt idx="1028">
                        <c:v>98.858639999999994</c:v>
                      </c:pt>
                      <c:pt idx="1029">
                        <c:v>99.034520000000001</c:v>
                      </c:pt>
                      <c:pt idx="1030">
                        <c:v>99.111549999999994</c:v>
                      </c:pt>
                      <c:pt idx="1031">
                        <c:v>99.249899999999997</c:v>
                      </c:pt>
                      <c:pt idx="1032">
                        <c:v>99.340810000000005</c:v>
                      </c:pt>
                      <c:pt idx="1033">
                        <c:v>99.510689999999997</c:v>
                      </c:pt>
                      <c:pt idx="1034">
                        <c:v>99.628200000000007</c:v>
                      </c:pt>
                      <c:pt idx="1035">
                        <c:v>99.72551</c:v>
                      </c:pt>
                      <c:pt idx="1036">
                        <c:v>99.863889999999998</c:v>
                      </c:pt>
                      <c:pt idx="1037">
                        <c:v>99.988140000000001</c:v>
                      </c:pt>
                      <c:pt idx="1038">
                        <c:v>100.14098</c:v>
                      </c:pt>
                      <c:pt idx="1039">
                        <c:v>100.23005000000001</c:v>
                      </c:pt>
                      <c:pt idx="1040">
                        <c:v>100.35809999999999</c:v>
                      </c:pt>
                      <c:pt idx="1041">
                        <c:v>100.47311000000001</c:v>
                      </c:pt>
                      <c:pt idx="1042">
                        <c:v>100.64494999999999</c:v>
                      </c:pt>
                      <c:pt idx="1043">
                        <c:v>100.72302999999999</c:v>
                      </c:pt>
                      <c:pt idx="1044">
                        <c:v>100.83909</c:v>
                      </c:pt>
                      <c:pt idx="1045">
                        <c:v>100.97872</c:v>
                      </c:pt>
                      <c:pt idx="1046">
                        <c:v>101.15398</c:v>
                      </c:pt>
                      <c:pt idx="1047">
                        <c:v>101.23341000000001</c:v>
                      </c:pt>
                      <c:pt idx="1048">
                        <c:v>101.36660999999999</c:v>
                      </c:pt>
                      <c:pt idx="1049">
                        <c:v>101.47752</c:v>
                      </c:pt>
                      <c:pt idx="1050">
                        <c:v>101.62739000000001</c:v>
                      </c:pt>
                      <c:pt idx="1051">
                        <c:v>101.74809</c:v>
                      </c:pt>
                      <c:pt idx="1052">
                        <c:v>101.83732999999999</c:v>
                      </c:pt>
                      <c:pt idx="1053">
                        <c:v>101.98229000000001</c:v>
                      </c:pt>
                      <c:pt idx="1054">
                        <c:v>102.14227</c:v>
                      </c:pt>
                      <c:pt idx="1055">
                        <c:v>102.24816</c:v>
                      </c:pt>
                      <c:pt idx="1056">
                        <c:v>102.39044</c:v>
                      </c:pt>
                      <c:pt idx="1057">
                        <c:v>102.52658</c:v>
                      </c:pt>
                      <c:pt idx="1058">
                        <c:v>102.66182000000001</c:v>
                      </c:pt>
                      <c:pt idx="1059">
                        <c:v>102.76228999999999</c:v>
                      </c:pt>
                      <c:pt idx="1060">
                        <c:v>102.8927</c:v>
                      </c:pt>
                      <c:pt idx="1061">
                        <c:v>102.99753</c:v>
                      </c:pt>
                      <c:pt idx="1062">
                        <c:v>103.11109999999999</c:v>
                      </c:pt>
                      <c:pt idx="1063">
                        <c:v>103.25442</c:v>
                      </c:pt>
                      <c:pt idx="1064">
                        <c:v>103.36297</c:v>
                      </c:pt>
                      <c:pt idx="1065">
                        <c:v>103.52042</c:v>
                      </c:pt>
                      <c:pt idx="1066">
                        <c:v>103.63086</c:v>
                      </c:pt>
                      <c:pt idx="1067">
                        <c:v>103.77476</c:v>
                      </c:pt>
                      <c:pt idx="1068">
                        <c:v>103.87674</c:v>
                      </c:pt>
                      <c:pt idx="1069">
                        <c:v>104.02929</c:v>
                      </c:pt>
                      <c:pt idx="1070">
                        <c:v>104.14069000000001</c:v>
                      </c:pt>
                      <c:pt idx="1071">
                        <c:v>104.27213</c:v>
                      </c:pt>
                      <c:pt idx="1072">
                        <c:v>104.41319</c:v>
                      </c:pt>
                      <c:pt idx="1073">
                        <c:v>104.51888</c:v>
                      </c:pt>
                      <c:pt idx="1074">
                        <c:v>104.73881</c:v>
                      </c:pt>
                      <c:pt idx="1075">
                        <c:v>104.78145000000001</c:v>
                      </c:pt>
                      <c:pt idx="1076">
                        <c:v>104.88202</c:v>
                      </c:pt>
                      <c:pt idx="1077">
                        <c:v>105.02315</c:v>
                      </c:pt>
                      <c:pt idx="1078">
                        <c:v>105.1478</c:v>
                      </c:pt>
                      <c:pt idx="1079">
                        <c:v>105.30046</c:v>
                      </c:pt>
                      <c:pt idx="1080">
                        <c:v>105.40371</c:v>
                      </c:pt>
                      <c:pt idx="1081">
                        <c:v>105.52719</c:v>
                      </c:pt>
                      <c:pt idx="1082">
                        <c:v>105.64345</c:v>
                      </c:pt>
                      <c:pt idx="1083">
                        <c:v>105.76562</c:v>
                      </c:pt>
                      <c:pt idx="1084">
                        <c:v>105.90795</c:v>
                      </c:pt>
                      <c:pt idx="1085">
                        <c:v>106.00109</c:v>
                      </c:pt>
                      <c:pt idx="1086">
                        <c:v>106.13106000000001</c:v>
                      </c:pt>
                      <c:pt idx="1087">
                        <c:v>106.24594999999999</c:v>
                      </c:pt>
                      <c:pt idx="1088">
                        <c:v>106.38549999999999</c:v>
                      </c:pt>
                      <c:pt idx="1089">
                        <c:v>106.49229</c:v>
                      </c:pt>
                      <c:pt idx="1090">
                        <c:v>106.59945</c:v>
                      </c:pt>
                      <c:pt idx="1091">
                        <c:v>106.77849999999999</c:v>
                      </c:pt>
                      <c:pt idx="1092">
                        <c:v>106.87499</c:v>
                      </c:pt>
                      <c:pt idx="1093">
                        <c:v>107.01482</c:v>
                      </c:pt>
                      <c:pt idx="1094">
                        <c:v>107.05213000000001</c:v>
                      </c:pt>
                      <c:pt idx="1095">
                        <c:v>107.19255</c:v>
                      </c:pt>
                      <c:pt idx="1096">
                        <c:v>107.32525</c:v>
                      </c:pt>
                      <c:pt idx="1097">
                        <c:v>107.48481</c:v>
                      </c:pt>
                      <c:pt idx="1098">
                        <c:v>107.58076</c:v>
                      </c:pt>
                      <c:pt idx="1099">
                        <c:v>107.69606</c:v>
                      </c:pt>
                      <c:pt idx="1100">
                        <c:v>107.84939</c:v>
                      </c:pt>
                      <c:pt idx="1101">
                        <c:v>107.96099</c:v>
                      </c:pt>
                      <c:pt idx="1102">
                        <c:v>108.09148</c:v>
                      </c:pt>
                      <c:pt idx="1103">
                        <c:v>108.19677</c:v>
                      </c:pt>
                      <c:pt idx="1104">
                        <c:v>108.33953</c:v>
                      </c:pt>
                      <c:pt idx="1105">
                        <c:v>108.5166</c:v>
                      </c:pt>
                      <c:pt idx="1106">
                        <c:v>108.63916999999999</c:v>
                      </c:pt>
                      <c:pt idx="1107">
                        <c:v>108.72565</c:v>
                      </c:pt>
                      <c:pt idx="1108">
                        <c:v>108.86667</c:v>
                      </c:pt>
                      <c:pt idx="1109">
                        <c:v>108.99375000000001</c:v>
                      </c:pt>
                      <c:pt idx="1110">
                        <c:v>109.11174</c:v>
                      </c:pt>
                      <c:pt idx="1111">
                        <c:v>109.26421000000001</c:v>
                      </c:pt>
                      <c:pt idx="1112">
                        <c:v>109.34645</c:v>
                      </c:pt>
                      <c:pt idx="1113">
                        <c:v>109.46021</c:v>
                      </c:pt>
                      <c:pt idx="1114">
                        <c:v>109.62383</c:v>
                      </c:pt>
                      <c:pt idx="1115">
                        <c:v>109.71567</c:v>
                      </c:pt>
                      <c:pt idx="1116">
                        <c:v>109.84730999999999</c:v>
                      </c:pt>
                      <c:pt idx="1117">
                        <c:v>109.99209999999999</c:v>
                      </c:pt>
                      <c:pt idx="1118">
                        <c:v>110.15275</c:v>
                      </c:pt>
                      <c:pt idx="1119">
                        <c:v>110.22042999999999</c:v>
                      </c:pt>
                      <c:pt idx="1120">
                        <c:v>110.33605</c:v>
                      </c:pt>
                      <c:pt idx="1121">
                        <c:v>110.49899000000001</c:v>
                      </c:pt>
                      <c:pt idx="1122">
                        <c:v>110.634</c:v>
                      </c:pt>
                      <c:pt idx="1123">
                        <c:v>110.74133</c:v>
                      </c:pt>
                      <c:pt idx="1124">
                        <c:v>110.83893</c:v>
                      </c:pt>
                      <c:pt idx="1125">
                        <c:v>111.0076</c:v>
                      </c:pt>
                      <c:pt idx="1126">
                        <c:v>111.14676</c:v>
                      </c:pt>
                      <c:pt idx="1127">
                        <c:v>111.2298</c:v>
                      </c:pt>
                      <c:pt idx="1128">
                        <c:v>111.3652</c:v>
                      </c:pt>
                      <c:pt idx="1129">
                        <c:v>111.48260999999999</c:v>
                      </c:pt>
                      <c:pt idx="1130">
                        <c:v>111.64015999999999</c:v>
                      </c:pt>
                      <c:pt idx="1131">
                        <c:v>111.72469</c:v>
                      </c:pt>
                      <c:pt idx="1132">
                        <c:v>111.83477999999999</c:v>
                      </c:pt>
                      <c:pt idx="1133">
                        <c:v>111.98249</c:v>
                      </c:pt>
                      <c:pt idx="1134">
                        <c:v>112.17762999999999</c:v>
                      </c:pt>
                      <c:pt idx="1135">
                        <c:v>112.31415</c:v>
                      </c:pt>
                      <c:pt idx="1136">
                        <c:v>112.33468000000001</c:v>
                      </c:pt>
                      <c:pt idx="1137">
                        <c:v>112.48090999999999</c:v>
                      </c:pt>
                      <c:pt idx="1138">
                        <c:v>112.58790999999999</c:v>
                      </c:pt>
                      <c:pt idx="1139">
                        <c:v>112.75842</c:v>
                      </c:pt>
                      <c:pt idx="1140">
                        <c:v>112.85892</c:v>
                      </c:pt>
                      <c:pt idx="1141">
                        <c:v>113.00229</c:v>
                      </c:pt>
                      <c:pt idx="1142">
                        <c:v>113.11318</c:v>
                      </c:pt>
                      <c:pt idx="1143">
                        <c:v>113.2731</c:v>
                      </c:pt>
                      <c:pt idx="1144">
                        <c:v>113.34238999999999</c:v>
                      </c:pt>
                      <c:pt idx="1145">
                        <c:v>113.47711</c:v>
                      </c:pt>
                      <c:pt idx="1146">
                        <c:v>113.63006</c:v>
                      </c:pt>
                      <c:pt idx="1147">
                        <c:v>113.76697</c:v>
                      </c:pt>
                      <c:pt idx="1148">
                        <c:v>113.91413</c:v>
                      </c:pt>
                      <c:pt idx="1149">
                        <c:v>113.9935</c:v>
                      </c:pt>
                      <c:pt idx="1150">
                        <c:v>114.14995999999999</c:v>
                      </c:pt>
                      <c:pt idx="1151">
                        <c:v>114.27647</c:v>
                      </c:pt>
                      <c:pt idx="1152">
                        <c:v>114.39148</c:v>
                      </c:pt>
                      <c:pt idx="1153">
                        <c:v>114.50462</c:v>
                      </c:pt>
                      <c:pt idx="1154">
                        <c:v>114.60025</c:v>
                      </c:pt>
                      <c:pt idx="1155">
                        <c:v>114.74242</c:v>
                      </c:pt>
                      <c:pt idx="1156">
                        <c:v>114.84135000000001</c:v>
                      </c:pt>
                      <c:pt idx="1157">
                        <c:v>114.99842</c:v>
                      </c:pt>
                      <c:pt idx="1158">
                        <c:v>115.10525</c:v>
                      </c:pt>
                      <c:pt idx="1159">
                        <c:v>115.22609</c:v>
                      </c:pt>
                      <c:pt idx="1160">
                        <c:v>115.36763999999999</c:v>
                      </c:pt>
                      <c:pt idx="1161">
                        <c:v>115.47467</c:v>
                      </c:pt>
                      <c:pt idx="1162">
                        <c:v>115.56735</c:v>
                      </c:pt>
                      <c:pt idx="1163">
                        <c:v>115.72883</c:v>
                      </c:pt>
                      <c:pt idx="1164">
                        <c:v>115.86378000000001</c:v>
                      </c:pt>
                      <c:pt idx="1165">
                        <c:v>115.98459</c:v>
                      </c:pt>
                      <c:pt idx="1166">
                        <c:v>116.11954</c:v>
                      </c:pt>
                      <c:pt idx="1167">
                        <c:v>116.2092</c:v>
                      </c:pt>
                      <c:pt idx="1168">
                        <c:v>116.33848999999999</c:v>
                      </c:pt>
                      <c:pt idx="1169">
                        <c:v>116.5194</c:v>
                      </c:pt>
                      <c:pt idx="1170">
                        <c:v>116.63333</c:v>
                      </c:pt>
                      <c:pt idx="1171">
                        <c:v>116.73063999999999</c:v>
                      </c:pt>
                      <c:pt idx="1172">
                        <c:v>116.87837</c:v>
                      </c:pt>
                      <c:pt idx="1173">
                        <c:v>117.00783</c:v>
                      </c:pt>
                      <c:pt idx="1174">
                        <c:v>117.11959</c:v>
                      </c:pt>
                      <c:pt idx="1175">
                        <c:v>117.23451</c:v>
                      </c:pt>
                      <c:pt idx="1176">
                        <c:v>117.37284</c:v>
                      </c:pt>
                      <c:pt idx="1177">
                        <c:v>117.49704</c:v>
                      </c:pt>
                      <c:pt idx="1178">
                        <c:v>117.60448</c:v>
                      </c:pt>
                      <c:pt idx="1179">
                        <c:v>117.74117</c:v>
                      </c:pt>
                      <c:pt idx="1180">
                        <c:v>117.84802999999999</c:v>
                      </c:pt>
                      <c:pt idx="1181">
                        <c:v>117.99108</c:v>
                      </c:pt>
                      <c:pt idx="1182">
                        <c:v>118.11453</c:v>
                      </c:pt>
                      <c:pt idx="1183">
                        <c:v>118.20963999999999</c:v>
                      </c:pt>
                      <c:pt idx="1184">
                        <c:v>118.33683000000001</c:v>
                      </c:pt>
                      <c:pt idx="1185">
                        <c:v>118.47284999999999</c:v>
                      </c:pt>
                      <c:pt idx="1186">
                        <c:v>118.62828</c:v>
                      </c:pt>
                      <c:pt idx="1187">
                        <c:v>118.75754000000001</c:v>
                      </c:pt>
                      <c:pt idx="1188">
                        <c:v>118.85804</c:v>
                      </c:pt>
                      <c:pt idx="1189">
                        <c:v>118.99948999999999</c:v>
                      </c:pt>
                      <c:pt idx="1190">
                        <c:v>119.14884000000001</c:v>
                      </c:pt>
                      <c:pt idx="1191">
                        <c:v>119.2694</c:v>
                      </c:pt>
                      <c:pt idx="1192">
                        <c:v>119.37761999999999</c:v>
                      </c:pt>
                      <c:pt idx="1193">
                        <c:v>119.50472000000001</c:v>
                      </c:pt>
                      <c:pt idx="1194">
                        <c:v>119.64708</c:v>
                      </c:pt>
                      <c:pt idx="1195">
                        <c:v>119.81971</c:v>
                      </c:pt>
                      <c:pt idx="1196">
                        <c:v>119.91095</c:v>
                      </c:pt>
                      <c:pt idx="1197">
                        <c:v>119.97506</c:v>
                      </c:pt>
                      <c:pt idx="1198">
                        <c:v>120.12602</c:v>
                      </c:pt>
                      <c:pt idx="1199">
                        <c:v>120.22132999999999</c:v>
                      </c:pt>
                      <c:pt idx="1200">
                        <c:v>120.34911</c:v>
                      </c:pt>
                      <c:pt idx="1201">
                        <c:v>120.49034</c:v>
                      </c:pt>
                      <c:pt idx="1202">
                        <c:v>120.63436</c:v>
                      </c:pt>
                      <c:pt idx="1203">
                        <c:v>120.74771</c:v>
                      </c:pt>
                      <c:pt idx="1204">
                        <c:v>120.83132999999999</c:v>
                      </c:pt>
                      <c:pt idx="1205">
                        <c:v>121.00779</c:v>
                      </c:pt>
                      <c:pt idx="1206">
                        <c:v>121.10527</c:v>
                      </c:pt>
                      <c:pt idx="1207">
                        <c:v>121.24683</c:v>
                      </c:pt>
                      <c:pt idx="1208">
                        <c:v>121.35791999999999</c:v>
                      </c:pt>
                      <c:pt idx="1209">
                        <c:v>121.46341</c:v>
                      </c:pt>
                      <c:pt idx="1210">
                        <c:v>121.60012999999999</c:v>
                      </c:pt>
                      <c:pt idx="1211">
                        <c:v>121.74144</c:v>
                      </c:pt>
                      <c:pt idx="1212">
                        <c:v>121.86829</c:v>
                      </c:pt>
                      <c:pt idx="1213">
                        <c:v>121.98125</c:v>
                      </c:pt>
                      <c:pt idx="1214">
                        <c:v>122.1048</c:v>
                      </c:pt>
                      <c:pt idx="1215">
                        <c:v>122.2531</c:v>
                      </c:pt>
                      <c:pt idx="1216">
                        <c:v>122.37092</c:v>
                      </c:pt>
                      <c:pt idx="1217">
                        <c:v>122.46664</c:v>
                      </c:pt>
                      <c:pt idx="1218">
                        <c:v>122.60850000000001</c:v>
                      </c:pt>
                      <c:pt idx="1219">
                        <c:v>122.74717</c:v>
                      </c:pt>
                      <c:pt idx="1220">
                        <c:v>122.84156</c:v>
                      </c:pt>
                      <c:pt idx="1221">
                        <c:v>123.00834</c:v>
                      </c:pt>
                      <c:pt idx="1222">
                        <c:v>123.12551999999999</c:v>
                      </c:pt>
                      <c:pt idx="1223">
                        <c:v>123.22619</c:v>
                      </c:pt>
                      <c:pt idx="1224">
                        <c:v>123.38242</c:v>
                      </c:pt>
                      <c:pt idx="1225">
                        <c:v>123.46671000000001</c:v>
                      </c:pt>
                      <c:pt idx="1226">
                        <c:v>123.59862</c:v>
                      </c:pt>
                      <c:pt idx="1227">
                        <c:v>123.73096</c:v>
                      </c:pt>
                      <c:pt idx="1228">
                        <c:v>123.91395</c:v>
                      </c:pt>
                      <c:pt idx="1229">
                        <c:v>124.04430000000001</c:v>
                      </c:pt>
                      <c:pt idx="1230">
                        <c:v>124.11895</c:v>
                      </c:pt>
                      <c:pt idx="1231">
                        <c:v>124.24151999999999</c:v>
                      </c:pt>
                      <c:pt idx="1232">
                        <c:v>124.37079</c:v>
                      </c:pt>
                      <c:pt idx="1233">
                        <c:v>124.50996000000001</c:v>
                      </c:pt>
                      <c:pt idx="1234">
                        <c:v>124.60059</c:v>
                      </c:pt>
                      <c:pt idx="1235">
                        <c:v>124.72119000000001</c:v>
                      </c:pt>
                      <c:pt idx="1236">
                        <c:v>124.87331</c:v>
                      </c:pt>
                      <c:pt idx="1237">
                        <c:v>125.00037</c:v>
                      </c:pt>
                      <c:pt idx="1238">
                        <c:v>125.09335</c:v>
                      </c:pt>
                      <c:pt idx="1239">
                        <c:v>125.24377</c:v>
                      </c:pt>
                      <c:pt idx="1240">
                        <c:v>125.37286</c:v>
                      </c:pt>
                      <c:pt idx="1241">
                        <c:v>125.52704</c:v>
                      </c:pt>
                      <c:pt idx="1242">
                        <c:v>125.64008</c:v>
                      </c:pt>
                      <c:pt idx="1243">
                        <c:v>125.77533</c:v>
                      </c:pt>
                      <c:pt idx="1244">
                        <c:v>125.86287</c:v>
                      </c:pt>
                      <c:pt idx="1245">
                        <c:v>126.00564</c:v>
                      </c:pt>
                      <c:pt idx="1246">
                        <c:v>126.14176999999999</c:v>
                      </c:pt>
                      <c:pt idx="1247">
                        <c:v>126.21832000000001</c:v>
                      </c:pt>
                      <c:pt idx="1248">
                        <c:v>126.31395000000001</c:v>
                      </c:pt>
                      <c:pt idx="1249">
                        <c:v>126.51124</c:v>
                      </c:pt>
                      <c:pt idx="1250">
                        <c:v>126.60787000000001</c:v>
                      </c:pt>
                      <c:pt idx="1251">
                        <c:v>126.72866</c:v>
                      </c:pt>
                      <c:pt idx="1252">
                        <c:v>126.85957000000001</c:v>
                      </c:pt>
                      <c:pt idx="1253">
                        <c:v>127.03309</c:v>
                      </c:pt>
                      <c:pt idx="1254">
                        <c:v>127.11729</c:v>
                      </c:pt>
                      <c:pt idx="1255">
                        <c:v>127.26114</c:v>
                      </c:pt>
                      <c:pt idx="1256">
                        <c:v>127.48819</c:v>
                      </c:pt>
                      <c:pt idx="1257">
                        <c:v>127.49764999999999</c:v>
                      </c:pt>
                      <c:pt idx="1258">
                        <c:v>127.60484</c:v>
                      </c:pt>
                      <c:pt idx="1259">
                        <c:v>127.70715</c:v>
                      </c:pt>
                      <c:pt idx="1260">
                        <c:v>127.85926000000001</c:v>
                      </c:pt>
                      <c:pt idx="1261">
                        <c:v>127.96434000000001</c:v>
                      </c:pt>
                      <c:pt idx="1262">
                        <c:v>128.12305000000001</c:v>
                      </c:pt>
                      <c:pt idx="1263">
                        <c:v>128.25561999999999</c:v>
                      </c:pt>
                      <c:pt idx="1264">
                        <c:v>128.36575999999999</c:v>
                      </c:pt>
                      <c:pt idx="1265">
                        <c:v>128.47740999999999</c:v>
                      </c:pt>
                      <c:pt idx="1266">
                        <c:v>128.64877999999999</c:v>
                      </c:pt>
                      <c:pt idx="1267">
                        <c:v>128.73739</c:v>
                      </c:pt>
                      <c:pt idx="1268">
                        <c:v>128.8758</c:v>
                      </c:pt>
                      <c:pt idx="1269">
                        <c:v>128.98543000000001</c:v>
                      </c:pt>
                      <c:pt idx="1270">
                        <c:v>129.13140999999999</c:v>
                      </c:pt>
                      <c:pt idx="1271">
                        <c:v>129.20187000000001</c:v>
                      </c:pt>
                      <c:pt idx="1272">
                        <c:v>129.34934999999999</c:v>
                      </c:pt>
                      <c:pt idx="1273">
                        <c:v>129.45805999999999</c:v>
                      </c:pt>
                      <c:pt idx="1274">
                        <c:v>129.62371999999999</c:v>
                      </c:pt>
                      <c:pt idx="1275">
                        <c:v>129.72872000000001</c:v>
                      </c:pt>
                      <c:pt idx="1276">
                        <c:v>129.86008000000001</c:v>
                      </c:pt>
                      <c:pt idx="1277">
                        <c:v>129.96901</c:v>
                      </c:pt>
                      <c:pt idx="1278">
                        <c:v>130.10818</c:v>
                      </c:pt>
                      <c:pt idx="1279">
                        <c:v>130.26806999999999</c:v>
                      </c:pt>
                      <c:pt idx="1280">
                        <c:v>130.34585999999999</c:v>
                      </c:pt>
                      <c:pt idx="1281">
                        <c:v>130.44927000000001</c:v>
                      </c:pt>
                      <c:pt idx="1282">
                        <c:v>130.59491</c:v>
                      </c:pt>
                      <c:pt idx="1283">
                        <c:v>130.76704000000001</c:v>
                      </c:pt>
                      <c:pt idx="1284">
                        <c:v>130.86552</c:v>
                      </c:pt>
                      <c:pt idx="1285">
                        <c:v>130.98639</c:v>
                      </c:pt>
                      <c:pt idx="1286">
                        <c:v>131.11595</c:v>
                      </c:pt>
                      <c:pt idx="1287">
                        <c:v>131.26852</c:v>
                      </c:pt>
                      <c:pt idx="1288">
                        <c:v>131.39802</c:v>
                      </c:pt>
                      <c:pt idx="1289">
                        <c:v>131.51719</c:v>
                      </c:pt>
                      <c:pt idx="1290">
                        <c:v>131.61824999999999</c:v>
                      </c:pt>
                      <c:pt idx="1291">
                        <c:v>131.73528999999999</c:v>
                      </c:pt>
                      <c:pt idx="1292">
                        <c:v>131.86664999999999</c:v>
                      </c:pt>
                      <c:pt idx="1293">
                        <c:v>131.97555</c:v>
                      </c:pt>
                      <c:pt idx="1294">
                        <c:v>132.11946</c:v>
                      </c:pt>
                      <c:pt idx="1295">
                        <c:v>132.25733</c:v>
                      </c:pt>
                      <c:pt idx="1296">
                        <c:v>132.39408</c:v>
                      </c:pt>
                      <c:pt idx="1297">
                        <c:v>132.50039000000001</c:v>
                      </c:pt>
                      <c:pt idx="1298">
                        <c:v>132.64430999999999</c:v>
                      </c:pt>
                      <c:pt idx="1299">
                        <c:v>132.73401999999999</c:v>
                      </c:pt>
                      <c:pt idx="1300">
                        <c:v>132.88606999999999</c:v>
                      </c:pt>
                      <c:pt idx="1301">
                        <c:v>132.97798</c:v>
                      </c:pt>
                      <c:pt idx="1302">
                        <c:v>133.10777999999999</c:v>
                      </c:pt>
                      <c:pt idx="1303">
                        <c:v>133.22746000000001</c:v>
                      </c:pt>
                      <c:pt idx="1304">
                        <c:v>133.40181000000001</c:v>
                      </c:pt>
                      <c:pt idx="1305">
                        <c:v>133.48383999999999</c:v>
                      </c:pt>
                      <c:pt idx="1306">
                        <c:v>133.62513999999999</c:v>
                      </c:pt>
                      <c:pt idx="1307">
                        <c:v>133.74835999999999</c:v>
                      </c:pt>
                      <c:pt idx="1308">
                        <c:v>133.89305999999999</c:v>
                      </c:pt>
                      <c:pt idx="1309">
                        <c:v>133.98218</c:v>
                      </c:pt>
                      <c:pt idx="1310">
                        <c:v>134.11735999999999</c:v>
                      </c:pt>
                      <c:pt idx="1311">
                        <c:v>134.21845999999999</c:v>
                      </c:pt>
                      <c:pt idx="1312">
                        <c:v>134.36716000000001</c:v>
                      </c:pt>
                      <c:pt idx="1313">
                        <c:v>134.48276999999999</c:v>
                      </c:pt>
                      <c:pt idx="1314">
                        <c:v>134.61918</c:v>
                      </c:pt>
                      <c:pt idx="1315">
                        <c:v>134.73208</c:v>
                      </c:pt>
                      <c:pt idx="1316">
                        <c:v>134.84485000000001</c:v>
                      </c:pt>
                      <c:pt idx="1317">
                        <c:v>135.12171000000001</c:v>
                      </c:pt>
                      <c:pt idx="1318">
                        <c:v>135.09286</c:v>
                      </c:pt>
                      <c:pt idx="1319">
                        <c:v>135.19759999999999</c:v>
                      </c:pt>
                      <c:pt idx="1320">
                        <c:v>135.36175</c:v>
                      </c:pt>
                      <c:pt idx="1321">
                        <c:v>135.51415</c:v>
                      </c:pt>
                      <c:pt idx="1322">
                        <c:v>135.59533999999999</c:v>
                      </c:pt>
                      <c:pt idx="1323">
                        <c:v>135.73168000000001</c:v>
                      </c:pt>
                      <c:pt idx="1324">
                        <c:v>135.84268</c:v>
                      </c:pt>
                      <c:pt idx="1325">
                        <c:v>136.01167000000001</c:v>
                      </c:pt>
                      <c:pt idx="1326">
                        <c:v>136.10254</c:v>
                      </c:pt>
                      <c:pt idx="1327">
                        <c:v>136.20984999999999</c:v>
                      </c:pt>
                      <c:pt idx="1328">
                        <c:v>136.33493999999999</c:v>
                      </c:pt>
                      <c:pt idx="1329">
                        <c:v>136.49274</c:v>
                      </c:pt>
                      <c:pt idx="1330">
                        <c:v>136.63235</c:v>
                      </c:pt>
                      <c:pt idx="1331">
                        <c:v>136.7534</c:v>
                      </c:pt>
                      <c:pt idx="1332">
                        <c:v>136.88289</c:v>
                      </c:pt>
                      <c:pt idx="1333">
                        <c:v>136.98715999999999</c:v>
                      </c:pt>
                      <c:pt idx="1334">
                        <c:v>137.12585999999999</c:v>
                      </c:pt>
                      <c:pt idx="1335">
                        <c:v>137.20654999999999</c:v>
                      </c:pt>
                      <c:pt idx="1336">
                        <c:v>137.3329</c:v>
                      </c:pt>
                      <c:pt idx="1337">
                        <c:v>137.46744000000001</c:v>
                      </c:pt>
                      <c:pt idx="1338">
                        <c:v>137.63404</c:v>
                      </c:pt>
                      <c:pt idx="1339">
                        <c:v>137.73007000000001</c:v>
                      </c:pt>
                      <c:pt idx="1340">
                        <c:v>137.87585999999999</c:v>
                      </c:pt>
                      <c:pt idx="1341">
                        <c:v>137.99542</c:v>
                      </c:pt>
                      <c:pt idx="1342">
                        <c:v>138.13801000000001</c:v>
                      </c:pt>
                      <c:pt idx="1343">
                        <c:v>138.22031000000001</c:v>
                      </c:pt>
                      <c:pt idx="1344">
                        <c:v>138.34395000000001</c:v>
                      </c:pt>
                      <c:pt idx="1345">
                        <c:v>138.48327</c:v>
                      </c:pt>
                      <c:pt idx="1346">
                        <c:v>138.63486</c:v>
                      </c:pt>
                      <c:pt idx="1347">
                        <c:v>138.72588999999999</c:v>
                      </c:pt>
                      <c:pt idx="1348">
                        <c:v>138.84116</c:v>
                      </c:pt>
                      <c:pt idx="1349">
                        <c:v>138.97953999999999</c:v>
                      </c:pt>
                      <c:pt idx="1350">
                        <c:v>139.12110999999999</c:v>
                      </c:pt>
                      <c:pt idx="1351">
                        <c:v>139.25716</c:v>
                      </c:pt>
                      <c:pt idx="1352">
                        <c:v>139.37795</c:v>
                      </c:pt>
                      <c:pt idx="1353">
                        <c:v>139.48081999999999</c:v>
                      </c:pt>
                      <c:pt idx="1354">
                        <c:v>139.58875</c:v>
                      </c:pt>
                      <c:pt idx="1355">
                        <c:v>139.72861</c:v>
                      </c:pt>
                      <c:pt idx="1356">
                        <c:v>139.81563</c:v>
                      </c:pt>
                      <c:pt idx="1357">
                        <c:v>139.98456999999999</c:v>
                      </c:pt>
                      <c:pt idx="1358">
                        <c:v>140.12805</c:v>
                      </c:pt>
                      <c:pt idx="1359">
                        <c:v>140.25013000000001</c:v>
                      </c:pt>
                      <c:pt idx="1360">
                        <c:v>140.34245999999999</c:v>
                      </c:pt>
                      <c:pt idx="1361">
                        <c:v>140.46972</c:v>
                      </c:pt>
                      <c:pt idx="1362">
                        <c:v>140.59424000000001</c:v>
                      </c:pt>
                      <c:pt idx="1363">
                        <c:v>140.74627000000001</c:v>
                      </c:pt>
                      <c:pt idx="1364">
                        <c:v>140.82656</c:v>
                      </c:pt>
                      <c:pt idx="1365">
                        <c:v>140.95957999999999</c:v>
                      </c:pt>
                      <c:pt idx="1366">
                        <c:v>141.12036000000001</c:v>
                      </c:pt>
                      <c:pt idx="1367">
                        <c:v>141.26517999999999</c:v>
                      </c:pt>
                      <c:pt idx="1368">
                        <c:v>141.39496</c:v>
                      </c:pt>
                      <c:pt idx="1369">
                        <c:v>141.51181</c:v>
                      </c:pt>
                      <c:pt idx="1370">
                        <c:v>141.63045</c:v>
                      </c:pt>
                      <c:pt idx="1371">
                        <c:v>141.76828</c:v>
                      </c:pt>
                      <c:pt idx="1372">
                        <c:v>141.90841</c:v>
                      </c:pt>
                      <c:pt idx="1373">
                        <c:v>141.99485000000001</c:v>
                      </c:pt>
                      <c:pt idx="1374">
                        <c:v>142.10172</c:v>
                      </c:pt>
                      <c:pt idx="1375">
                        <c:v>142.2398</c:v>
                      </c:pt>
                      <c:pt idx="1376">
                        <c:v>142.38927000000001</c:v>
                      </c:pt>
                      <c:pt idx="1377">
                        <c:v>142.51485</c:v>
                      </c:pt>
                      <c:pt idx="1378">
                        <c:v>142.75612000000001</c:v>
                      </c:pt>
                      <c:pt idx="1379">
                        <c:v>142.73734999999999</c:v>
                      </c:pt>
                      <c:pt idx="1380">
                        <c:v>142.90289000000001</c:v>
                      </c:pt>
                      <c:pt idx="1381">
                        <c:v>143.01580000000001</c:v>
                      </c:pt>
                      <c:pt idx="1382">
                        <c:v>143.09909999999999</c:v>
                      </c:pt>
                      <c:pt idx="1383">
                        <c:v>143.21020999999999</c:v>
                      </c:pt>
                      <c:pt idx="1384">
                        <c:v>143.35884999999999</c:v>
                      </c:pt>
                      <c:pt idx="1385">
                        <c:v>143.46360000000001</c:v>
                      </c:pt>
                      <c:pt idx="1386">
                        <c:v>143.59954999999999</c:v>
                      </c:pt>
                      <c:pt idx="1387">
                        <c:v>143.73573999999999</c:v>
                      </c:pt>
                      <c:pt idx="1388">
                        <c:v>143.87734</c:v>
                      </c:pt>
                      <c:pt idx="1389">
                        <c:v>144.02253999999999</c:v>
                      </c:pt>
                      <c:pt idx="1390">
                        <c:v>144.12179</c:v>
                      </c:pt>
                      <c:pt idx="1391">
                        <c:v>144.22229999999999</c:v>
                      </c:pt>
                      <c:pt idx="1392">
                        <c:v>144.36994999999999</c:v>
                      </c:pt>
                      <c:pt idx="1393">
                        <c:v>144.49323000000001</c:v>
                      </c:pt>
                      <c:pt idx="1394">
                        <c:v>144.60095999999999</c:v>
                      </c:pt>
                      <c:pt idx="1395">
                        <c:v>144.72774000000001</c:v>
                      </c:pt>
                      <c:pt idx="1396">
                        <c:v>144.85085000000001</c:v>
                      </c:pt>
                      <c:pt idx="1397">
                        <c:v>144.99669</c:v>
                      </c:pt>
                      <c:pt idx="1398">
                        <c:v>145.1155</c:v>
                      </c:pt>
                      <c:pt idx="1399">
                        <c:v>145.21594999999999</c:v>
                      </c:pt>
                      <c:pt idx="1400">
                        <c:v>145.35198</c:v>
                      </c:pt>
                      <c:pt idx="1401">
                        <c:v>145.50074000000001</c:v>
                      </c:pt>
                      <c:pt idx="1402">
                        <c:v>145.62196</c:v>
                      </c:pt>
                      <c:pt idx="1403">
                        <c:v>145.72086999999999</c:v>
                      </c:pt>
                      <c:pt idx="1404">
                        <c:v>145.83833999999999</c:v>
                      </c:pt>
                      <c:pt idx="1405">
                        <c:v>145.99444</c:v>
                      </c:pt>
                      <c:pt idx="1406">
                        <c:v>146.12384</c:v>
                      </c:pt>
                      <c:pt idx="1407">
                        <c:v>146.22663</c:v>
                      </c:pt>
                      <c:pt idx="1408">
                        <c:v>146.34752</c:v>
                      </c:pt>
                      <c:pt idx="1409">
                        <c:v>146.46161000000001</c:v>
                      </c:pt>
                      <c:pt idx="1410">
                        <c:v>146.64283</c:v>
                      </c:pt>
                      <c:pt idx="1411">
                        <c:v>146.74141</c:v>
                      </c:pt>
                      <c:pt idx="1412">
                        <c:v>146.84278</c:v>
                      </c:pt>
                      <c:pt idx="1413">
                        <c:v>146.96128999999999</c:v>
                      </c:pt>
                      <c:pt idx="1414">
                        <c:v>147.12383</c:v>
                      </c:pt>
                      <c:pt idx="1415">
                        <c:v>147.19324</c:v>
                      </c:pt>
                      <c:pt idx="1416">
                        <c:v>147.33661000000001</c:v>
                      </c:pt>
                      <c:pt idx="1417">
                        <c:v>147.48058</c:v>
                      </c:pt>
                      <c:pt idx="1418">
                        <c:v>147.63556</c:v>
                      </c:pt>
                      <c:pt idx="1419">
                        <c:v>147.72902999999999</c:v>
                      </c:pt>
                      <c:pt idx="1420">
                        <c:v>147.84748999999999</c:v>
                      </c:pt>
                      <c:pt idx="1421">
                        <c:v>147.97162</c:v>
                      </c:pt>
                      <c:pt idx="1422">
                        <c:v>148.11086</c:v>
                      </c:pt>
                      <c:pt idx="1423">
                        <c:v>148.19197</c:v>
                      </c:pt>
                      <c:pt idx="1424">
                        <c:v>148.33655999999999</c:v>
                      </c:pt>
                      <c:pt idx="1425">
                        <c:v>148.44380000000001</c:v>
                      </c:pt>
                      <c:pt idx="1426">
                        <c:v>148.5856</c:v>
                      </c:pt>
                      <c:pt idx="1427">
                        <c:v>148.74404000000001</c:v>
                      </c:pt>
                      <c:pt idx="1428">
                        <c:v>148.82703000000001</c:v>
                      </c:pt>
                      <c:pt idx="1429">
                        <c:v>148.97702000000001</c:v>
                      </c:pt>
                      <c:pt idx="1430">
                        <c:v>149.09476000000001</c:v>
                      </c:pt>
                      <c:pt idx="1431">
                        <c:v>149.26487</c:v>
                      </c:pt>
                      <c:pt idx="1432">
                        <c:v>149.35798</c:v>
                      </c:pt>
                      <c:pt idx="1433">
                        <c:v>149.47783999999999</c:v>
                      </c:pt>
                      <c:pt idx="1434">
                        <c:v>149.59483</c:v>
                      </c:pt>
                      <c:pt idx="1435">
                        <c:v>149.74798000000001</c:v>
                      </c:pt>
                      <c:pt idx="1436">
                        <c:v>149.83756</c:v>
                      </c:pt>
                      <c:pt idx="1437">
                        <c:v>149.93889999999999</c:v>
                      </c:pt>
                      <c:pt idx="1438">
                        <c:v>150.09669</c:v>
                      </c:pt>
                      <c:pt idx="1439">
                        <c:v>150.35937000000001</c:v>
                      </c:pt>
                      <c:pt idx="1440">
                        <c:v>150.34599</c:v>
                      </c:pt>
                      <c:pt idx="1441">
                        <c:v>150.47695999999999</c:v>
                      </c:pt>
                      <c:pt idx="1442">
                        <c:v>150.58007000000001</c:v>
                      </c:pt>
                      <c:pt idx="1443">
                        <c:v>150.76059000000001</c:v>
                      </c:pt>
                      <c:pt idx="1444">
                        <c:v>150.84064000000001</c:v>
                      </c:pt>
                      <c:pt idx="1445">
                        <c:v>150.98667</c:v>
                      </c:pt>
                      <c:pt idx="1446">
                        <c:v>151.07993999999999</c:v>
                      </c:pt>
                      <c:pt idx="1447">
                        <c:v>151.22963999999999</c:v>
                      </c:pt>
                      <c:pt idx="1448">
                        <c:v>151.37096</c:v>
                      </c:pt>
                      <c:pt idx="1449">
                        <c:v>151.46663000000001</c:v>
                      </c:pt>
                      <c:pt idx="1450">
                        <c:v>151.57275000000001</c:v>
                      </c:pt>
                      <c:pt idx="1451">
                        <c:v>151.73821000000001</c:v>
                      </c:pt>
                      <c:pt idx="1452">
                        <c:v>151.84782999999999</c:v>
                      </c:pt>
                      <c:pt idx="1453">
                        <c:v>151.94986</c:v>
                      </c:pt>
                      <c:pt idx="1454">
                        <c:v>152.07625999999999</c:v>
                      </c:pt>
                      <c:pt idx="1455">
                        <c:v>152.21190000000001</c:v>
                      </c:pt>
                      <c:pt idx="1456">
                        <c:v>152.35732999999999</c:v>
                      </c:pt>
                      <c:pt idx="1457">
                        <c:v>152.45263</c:v>
                      </c:pt>
                      <c:pt idx="1458">
                        <c:v>152.5735</c:v>
                      </c:pt>
                      <c:pt idx="1459">
                        <c:v>152.69602</c:v>
                      </c:pt>
                      <c:pt idx="1460">
                        <c:v>152.8734</c:v>
                      </c:pt>
                      <c:pt idx="1461">
                        <c:v>152.95786000000001</c:v>
                      </c:pt>
                      <c:pt idx="1462">
                        <c:v>153.09317999999999</c:v>
                      </c:pt>
                      <c:pt idx="1463">
                        <c:v>153.20765</c:v>
                      </c:pt>
                      <c:pt idx="1464">
                        <c:v>153.34443999999999</c:v>
                      </c:pt>
                      <c:pt idx="1465">
                        <c:v>153.4659</c:v>
                      </c:pt>
                      <c:pt idx="1466">
                        <c:v>153.56607</c:v>
                      </c:pt>
                      <c:pt idx="1467">
                        <c:v>153.69567000000001</c:v>
                      </c:pt>
                      <c:pt idx="1468">
                        <c:v>153.82597999999999</c:v>
                      </c:pt>
                      <c:pt idx="1469">
                        <c:v>153.98327</c:v>
                      </c:pt>
                      <c:pt idx="1470">
                        <c:v>154.07966999999999</c:v>
                      </c:pt>
                      <c:pt idx="1471">
                        <c:v>154.20481000000001</c:v>
                      </c:pt>
                      <c:pt idx="1472">
                        <c:v>154.33704</c:v>
                      </c:pt>
                      <c:pt idx="1473">
                        <c:v>154.47521</c:v>
                      </c:pt>
                      <c:pt idx="1474">
                        <c:v>154.61608000000001</c:v>
                      </c:pt>
                      <c:pt idx="1475">
                        <c:v>154.71779000000001</c:v>
                      </c:pt>
                      <c:pt idx="1476">
                        <c:v>154.85415</c:v>
                      </c:pt>
                      <c:pt idx="1477">
                        <c:v>154.99164999999999</c:v>
                      </c:pt>
                      <c:pt idx="1478">
                        <c:v>155.10315</c:v>
                      </c:pt>
                      <c:pt idx="1479">
                        <c:v>155.2252</c:v>
                      </c:pt>
                      <c:pt idx="1480">
                        <c:v>155.34793999999999</c:v>
                      </c:pt>
                      <c:pt idx="1481">
                        <c:v>155.53364999999999</c:v>
                      </c:pt>
                      <c:pt idx="1482">
                        <c:v>155.59227000000001</c:v>
                      </c:pt>
                      <c:pt idx="1483">
                        <c:v>155.74009000000001</c:v>
                      </c:pt>
                      <c:pt idx="1484">
                        <c:v>155.87846999999999</c:v>
                      </c:pt>
                      <c:pt idx="1485">
                        <c:v>155.98406</c:v>
                      </c:pt>
                      <c:pt idx="1486">
                        <c:v>156.10425000000001</c:v>
                      </c:pt>
                      <c:pt idx="1487">
                        <c:v>156.2133</c:v>
                      </c:pt>
                      <c:pt idx="1488">
                        <c:v>156.33815000000001</c:v>
                      </c:pt>
                      <c:pt idx="1489">
                        <c:v>156.43113</c:v>
                      </c:pt>
                      <c:pt idx="1490">
                        <c:v>156.60686999999999</c:v>
                      </c:pt>
                      <c:pt idx="1491">
                        <c:v>156.73692</c:v>
                      </c:pt>
                      <c:pt idx="1492">
                        <c:v>156.84256999999999</c:v>
                      </c:pt>
                      <c:pt idx="1493">
                        <c:v>156.9639</c:v>
                      </c:pt>
                      <c:pt idx="1494">
                        <c:v>157.11700999999999</c:v>
                      </c:pt>
                      <c:pt idx="1495">
                        <c:v>157.19936000000001</c:v>
                      </c:pt>
                      <c:pt idx="1496">
                        <c:v>157.31089</c:v>
                      </c:pt>
                      <c:pt idx="1497">
                        <c:v>157.47183000000001</c:v>
                      </c:pt>
                      <c:pt idx="1498">
                        <c:v>157.5925</c:v>
                      </c:pt>
                      <c:pt idx="1499">
                        <c:v>157.75935999999999</c:v>
                      </c:pt>
                      <c:pt idx="1500">
                        <c:v>157.89054999999999</c:v>
                      </c:pt>
                      <c:pt idx="1501">
                        <c:v>157.93322000000001</c:v>
                      </c:pt>
                      <c:pt idx="1502">
                        <c:v>158.11983000000001</c:v>
                      </c:pt>
                      <c:pt idx="1503">
                        <c:v>158.22391999999999</c:v>
                      </c:pt>
                      <c:pt idx="1504">
                        <c:v>158.32283000000001</c:v>
                      </c:pt>
                      <c:pt idx="1505">
                        <c:v>158.44735</c:v>
                      </c:pt>
                      <c:pt idx="1506">
                        <c:v>158.57554999999999</c:v>
                      </c:pt>
                      <c:pt idx="1507">
                        <c:v>158.70305999999999</c:v>
                      </c:pt>
                      <c:pt idx="1508">
                        <c:v>158.81656000000001</c:v>
                      </c:pt>
                      <c:pt idx="1509">
                        <c:v>158.94718</c:v>
                      </c:pt>
                      <c:pt idx="1510">
                        <c:v>159.07612</c:v>
                      </c:pt>
                      <c:pt idx="1511">
                        <c:v>159.23940999999999</c:v>
                      </c:pt>
                      <c:pt idx="1512">
                        <c:v>159.31196</c:v>
                      </c:pt>
                      <c:pt idx="1513">
                        <c:v>159.45182</c:v>
                      </c:pt>
                      <c:pt idx="1514">
                        <c:v>159.57443000000001</c:v>
                      </c:pt>
                      <c:pt idx="1515">
                        <c:v>159.72852</c:v>
                      </c:pt>
                      <c:pt idx="1516">
                        <c:v>159.82587000000001</c:v>
                      </c:pt>
                      <c:pt idx="1517">
                        <c:v>159.95209</c:v>
                      </c:pt>
                      <c:pt idx="1518">
                        <c:v>160.08013</c:v>
                      </c:pt>
                      <c:pt idx="1519">
                        <c:v>160.22880000000001</c:v>
                      </c:pt>
                      <c:pt idx="1520">
                        <c:v>160.35801000000001</c:v>
                      </c:pt>
                      <c:pt idx="1521">
                        <c:v>160.47076999999999</c:v>
                      </c:pt>
                      <c:pt idx="1522">
                        <c:v>160.60863000000001</c:v>
                      </c:pt>
                      <c:pt idx="1523">
                        <c:v>160.72066000000001</c:v>
                      </c:pt>
                      <c:pt idx="1524">
                        <c:v>160.88276999999999</c:v>
                      </c:pt>
                      <c:pt idx="1525">
                        <c:v>160.96028000000001</c:v>
                      </c:pt>
                      <c:pt idx="1526">
                        <c:v>161.09111999999999</c:v>
                      </c:pt>
                      <c:pt idx="1527">
                        <c:v>161.2193</c:v>
                      </c:pt>
                      <c:pt idx="1528">
                        <c:v>161.36725000000001</c:v>
                      </c:pt>
                      <c:pt idx="1529">
                        <c:v>161.48106000000001</c:v>
                      </c:pt>
                      <c:pt idx="1530">
                        <c:v>161.58716999999999</c:v>
                      </c:pt>
                      <c:pt idx="1531">
                        <c:v>161.70079000000001</c:v>
                      </c:pt>
                      <c:pt idx="1532">
                        <c:v>161.84550999999999</c:v>
                      </c:pt>
                      <c:pt idx="1533">
                        <c:v>161.9426</c:v>
                      </c:pt>
                      <c:pt idx="1534">
                        <c:v>162.08296999999999</c:v>
                      </c:pt>
                      <c:pt idx="1535">
                        <c:v>162.20165</c:v>
                      </c:pt>
                      <c:pt idx="1536">
                        <c:v>162.34696</c:v>
                      </c:pt>
                      <c:pt idx="1537">
                        <c:v>162.42347000000001</c:v>
                      </c:pt>
                      <c:pt idx="1538">
                        <c:v>162.58976999999999</c:v>
                      </c:pt>
                      <c:pt idx="1539">
                        <c:v>162.69407000000001</c:v>
                      </c:pt>
                      <c:pt idx="1540">
                        <c:v>162.84806</c:v>
                      </c:pt>
                      <c:pt idx="1541">
                        <c:v>162.95421999999999</c:v>
                      </c:pt>
                      <c:pt idx="1542">
                        <c:v>163.08046999999999</c:v>
                      </c:pt>
                      <c:pt idx="1543">
                        <c:v>163.21688</c:v>
                      </c:pt>
                      <c:pt idx="1544">
                        <c:v>163.35246000000001</c:v>
                      </c:pt>
                      <c:pt idx="1545">
                        <c:v>163.4854</c:v>
                      </c:pt>
                      <c:pt idx="1546">
                        <c:v>163.61042</c:v>
                      </c:pt>
                      <c:pt idx="1547">
                        <c:v>163.71387999999999</c:v>
                      </c:pt>
                      <c:pt idx="1548">
                        <c:v>163.82612</c:v>
                      </c:pt>
                      <c:pt idx="1549">
                        <c:v>163.98920000000001</c:v>
                      </c:pt>
                      <c:pt idx="1550">
                        <c:v>164.04611</c:v>
                      </c:pt>
                      <c:pt idx="1551">
                        <c:v>164.19207</c:v>
                      </c:pt>
                      <c:pt idx="1552">
                        <c:v>164.34155999999999</c:v>
                      </c:pt>
                      <c:pt idx="1553">
                        <c:v>164.48489000000001</c:v>
                      </c:pt>
                      <c:pt idx="1554">
                        <c:v>164.58149</c:v>
                      </c:pt>
                      <c:pt idx="1555">
                        <c:v>164.71687</c:v>
                      </c:pt>
                      <c:pt idx="1556">
                        <c:v>164.86168000000001</c:v>
                      </c:pt>
                      <c:pt idx="1557">
                        <c:v>165.01594</c:v>
                      </c:pt>
                      <c:pt idx="1558">
                        <c:v>165.10441</c:v>
                      </c:pt>
                      <c:pt idx="1559">
                        <c:v>165.2303</c:v>
                      </c:pt>
                      <c:pt idx="1560">
                        <c:v>165.45264</c:v>
                      </c:pt>
                      <c:pt idx="1561">
                        <c:v>165.47744</c:v>
                      </c:pt>
                      <c:pt idx="1562">
                        <c:v>165.56593000000001</c:v>
                      </c:pt>
                      <c:pt idx="1563">
                        <c:v>165.70552000000001</c:v>
                      </c:pt>
                      <c:pt idx="1564">
                        <c:v>165.82732999999999</c:v>
                      </c:pt>
                      <c:pt idx="1565">
                        <c:v>165.95652000000001</c:v>
                      </c:pt>
                      <c:pt idx="1566">
                        <c:v>166.09270000000001</c:v>
                      </c:pt>
                      <c:pt idx="1567">
                        <c:v>166.20715000000001</c:v>
                      </c:pt>
                      <c:pt idx="1568">
                        <c:v>166.34605999999999</c:v>
                      </c:pt>
                      <c:pt idx="1569">
                        <c:v>166.47564</c:v>
                      </c:pt>
                      <c:pt idx="1570">
                        <c:v>166.56122999999999</c:v>
                      </c:pt>
                      <c:pt idx="1571">
                        <c:v>166.68973</c:v>
                      </c:pt>
                      <c:pt idx="1572">
                        <c:v>166.79603</c:v>
                      </c:pt>
                      <c:pt idx="1573">
                        <c:v>166.92399</c:v>
                      </c:pt>
                      <c:pt idx="1574">
                        <c:v>167.08237</c:v>
                      </c:pt>
                      <c:pt idx="1575">
                        <c:v>167.19499999999999</c:v>
                      </c:pt>
                      <c:pt idx="1576">
                        <c:v>167.33124000000001</c:v>
                      </c:pt>
                      <c:pt idx="1577">
                        <c:v>167.43554</c:v>
                      </c:pt>
                      <c:pt idx="1578">
                        <c:v>167.60166000000001</c:v>
                      </c:pt>
                      <c:pt idx="1579">
                        <c:v>167.67101</c:v>
                      </c:pt>
                      <c:pt idx="1580">
                        <c:v>167.82463999999999</c:v>
                      </c:pt>
                      <c:pt idx="1581">
                        <c:v>167.92372</c:v>
                      </c:pt>
                      <c:pt idx="1582">
                        <c:v>168.09867</c:v>
                      </c:pt>
                      <c:pt idx="1583">
                        <c:v>168.24153999999999</c:v>
                      </c:pt>
                      <c:pt idx="1584">
                        <c:v>168.34038000000001</c:v>
                      </c:pt>
                      <c:pt idx="1585">
                        <c:v>168.44396</c:v>
                      </c:pt>
                      <c:pt idx="1586">
                        <c:v>168.55718999999999</c:v>
                      </c:pt>
                      <c:pt idx="1587">
                        <c:v>168.72282999999999</c:v>
                      </c:pt>
                      <c:pt idx="1588">
                        <c:v>168.80214000000001</c:v>
                      </c:pt>
                      <c:pt idx="1589">
                        <c:v>168.95187999999999</c:v>
                      </c:pt>
                      <c:pt idx="1590">
                        <c:v>169.07194999999999</c:v>
                      </c:pt>
                      <c:pt idx="1591">
                        <c:v>169.23632000000001</c:v>
                      </c:pt>
                      <c:pt idx="1592">
                        <c:v>169.31371999999999</c:v>
                      </c:pt>
                      <c:pt idx="1593">
                        <c:v>169.45668000000001</c:v>
                      </c:pt>
                      <c:pt idx="1594">
                        <c:v>169.58955</c:v>
                      </c:pt>
                      <c:pt idx="1595">
                        <c:v>169.72809000000001</c:v>
                      </c:pt>
                      <c:pt idx="1596">
                        <c:v>169.82443000000001</c:v>
                      </c:pt>
                      <c:pt idx="1597">
                        <c:v>169.92293000000001</c:v>
                      </c:pt>
                      <c:pt idx="1598">
                        <c:v>170.0488</c:v>
                      </c:pt>
                      <c:pt idx="1599">
                        <c:v>170.18248</c:v>
                      </c:pt>
                      <c:pt idx="1600">
                        <c:v>170.29668000000001</c:v>
                      </c:pt>
                      <c:pt idx="1601">
                        <c:v>170.44490999999999</c:v>
                      </c:pt>
                      <c:pt idx="1602">
                        <c:v>170.54902000000001</c:v>
                      </c:pt>
                      <c:pt idx="1603">
                        <c:v>170.68616</c:v>
                      </c:pt>
                      <c:pt idx="1604">
                        <c:v>170.83321000000001</c:v>
                      </c:pt>
                      <c:pt idx="1605">
                        <c:v>170.91116</c:v>
                      </c:pt>
                      <c:pt idx="1606">
                        <c:v>171.04248999999999</c:v>
                      </c:pt>
                      <c:pt idx="1607">
                        <c:v>171.15263999999999</c:v>
                      </c:pt>
                      <c:pt idx="1608">
                        <c:v>171.28608</c:v>
                      </c:pt>
                      <c:pt idx="1609">
                        <c:v>171.39106000000001</c:v>
                      </c:pt>
                      <c:pt idx="1610">
                        <c:v>171.53061</c:v>
                      </c:pt>
                      <c:pt idx="1611">
                        <c:v>171.66247999999999</c:v>
                      </c:pt>
                      <c:pt idx="1612">
                        <c:v>171.83108999999999</c:v>
                      </c:pt>
                      <c:pt idx="1613">
                        <c:v>171.94287</c:v>
                      </c:pt>
                      <c:pt idx="1614">
                        <c:v>172.07881</c:v>
                      </c:pt>
                      <c:pt idx="1615">
                        <c:v>172.17225999999999</c:v>
                      </c:pt>
                      <c:pt idx="1616">
                        <c:v>172.34389999999999</c:v>
                      </c:pt>
                      <c:pt idx="1617">
                        <c:v>172.45441</c:v>
                      </c:pt>
                      <c:pt idx="1618">
                        <c:v>172.53469999999999</c:v>
                      </c:pt>
                      <c:pt idx="1619">
                        <c:v>172.65485000000001</c:v>
                      </c:pt>
                      <c:pt idx="1620">
                        <c:v>172.77776</c:v>
                      </c:pt>
                      <c:pt idx="1621">
                        <c:v>173.03380000000001</c:v>
                      </c:pt>
                      <c:pt idx="1622">
                        <c:v>173.02493000000001</c:v>
                      </c:pt>
                      <c:pt idx="1623">
                        <c:v>173.16077999999999</c:v>
                      </c:pt>
                      <c:pt idx="1624">
                        <c:v>173.26003</c:v>
                      </c:pt>
                      <c:pt idx="1625">
                        <c:v>173.41365999999999</c:v>
                      </c:pt>
                      <c:pt idx="1626">
                        <c:v>173.51974999999999</c:v>
                      </c:pt>
                      <c:pt idx="1627">
                        <c:v>173.6344</c:v>
                      </c:pt>
                      <c:pt idx="1628">
                        <c:v>173.77986000000001</c:v>
                      </c:pt>
                      <c:pt idx="1629">
                        <c:v>173.93155999999999</c:v>
                      </c:pt>
                      <c:pt idx="1630">
                        <c:v>174.04067000000001</c:v>
                      </c:pt>
                      <c:pt idx="1631">
                        <c:v>174.15602000000001</c:v>
                      </c:pt>
                      <c:pt idx="1632">
                        <c:v>174.26284999999999</c:v>
                      </c:pt>
                      <c:pt idx="1633">
                        <c:v>174.41490999999999</c:v>
                      </c:pt>
                      <c:pt idx="1634">
                        <c:v>174.51652000000001</c:v>
                      </c:pt>
                      <c:pt idx="1635">
                        <c:v>174.66354000000001</c:v>
                      </c:pt>
                      <c:pt idx="1636">
                        <c:v>174.77189999999999</c:v>
                      </c:pt>
                      <c:pt idx="1637">
                        <c:v>174.92177000000001</c:v>
                      </c:pt>
                      <c:pt idx="1638">
                        <c:v>175.03210999999999</c:v>
                      </c:pt>
                      <c:pt idx="1639">
                        <c:v>175.18450999999999</c:v>
                      </c:pt>
                      <c:pt idx="1640">
                        <c:v>175.29132999999999</c:v>
                      </c:pt>
                      <c:pt idx="1641">
                        <c:v>175.40475000000001</c:v>
                      </c:pt>
                      <c:pt idx="1642">
                        <c:v>175.54996</c:v>
                      </c:pt>
                      <c:pt idx="1643">
                        <c:v>175.63410999999999</c:v>
                      </c:pt>
                      <c:pt idx="1644">
                        <c:v>175.79961</c:v>
                      </c:pt>
                      <c:pt idx="1645">
                        <c:v>175.91319999999999</c:v>
                      </c:pt>
                      <c:pt idx="1646">
                        <c:v>176.06218999999999</c:v>
                      </c:pt>
                      <c:pt idx="1647">
                        <c:v>176.16630000000001</c:v>
                      </c:pt>
                      <c:pt idx="1648">
                        <c:v>176.29148000000001</c:v>
                      </c:pt>
                      <c:pt idx="1649">
                        <c:v>176.41144</c:v>
                      </c:pt>
                      <c:pt idx="1650">
                        <c:v>176.55953</c:v>
                      </c:pt>
                      <c:pt idx="1651">
                        <c:v>176.67696000000001</c:v>
                      </c:pt>
                      <c:pt idx="1652">
                        <c:v>176.81405000000001</c:v>
                      </c:pt>
                      <c:pt idx="1653">
                        <c:v>176.91459</c:v>
                      </c:pt>
                      <c:pt idx="1654">
                        <c:v>177.06458000000001</c:v>
                      </c:pt>
                      <c:pt idx="1655">
                        <c:v>177.19400999999999</c:v>
                      </c:pt>
                      <c:pt idx="1656">
                        <c:v>177.30620999999999</c:v>
                      </c:pt>
                      <c:pt idx="1657">
                        <c:v>177.43857</c:v>
                      </c:pt>
                      <c:pt idx="1658">
                        <c:v>177.53679</c:v>
                      </c:pt>
                      <c:pt idx="1659">
                        <c:v>177.66915</c:v>
                      </c:pt>
                      <c:pt idx="1660">
                        <c:v>177.7937</c:v>
                      </c:pt>
                      <c:pt idx="1661">
                        <c:v>177.92196000000001</c:v>
                      </c:pt>
                      <c:pt idx="1662">
                        <c:v>178.03944000000001</c:v>
                      </c:pt>
                      <c:pt idx="1663">
                        <c:v>178.15976000000001</c:v>
                      </c:pt>
                      <c:pt idx="1664">
                        <c:v>178.26002</c:v>
                      </c:pt>
                      <c:pt idx="1665">
                        <c:v>178.38767999999999</c:v>
                      </c:pt>
                      <c:pt idx="1666">
                        <c:v>178.52053000000001</c:v>
                      </c:pt>
                      <c:pt idx="1667">
                        <c:v>178.66779</c:v>
                      </c:pt>
                      <c:pt idx="1668">
                        <c:v>178.74617000000001</c:v>
                      </c:pt>
                      <c:pt idx="1669">
                        <c:v>178.88423</c:v>
                      </c:pt>
                      <c:pt idx="1670">
                        <c:v>178.99874</c:v>
                      </c:pt>
                      <c:pt idx="1671">
                        <c:v>179.17151000000001</c:v>
                      </c:pt>
                      <c:pt idx="1672">
                        <c:v>179.27536000000001</c:v>
                      </c:pt>
                      <c:pt idx="1673">
                        <c:v>179.39590000000001</c:v>
                      </c:pt>
                      <c:pt idx="1674">
                        <c:v>179.52759</c:v>
                      </c:pt>
                      <c:pt idx="1675">
                        <c:v>179.62977000000001</c:v>
                      </c:pt>
                      <c:pt idx="1676">
                        <c:v>179.77687</c:v>
                      </c:pt>
                      <c:pt idx="1677">
                        <c:v>179.89715000000001</c:v>
                      </c:pt>
                      <c:pt idx="1678">
                        <c:v>180.02309</c:v>
                      </c:pt>
                      <c:pt idx="1679">
                        <c:v>180.14687000000001</c:v>
                      </c:pt>
                      <c:pt idx="1680">
                        <c:v>180.30575999999999</c:v>
                      </c:pt>
                      <c:pt idx="1681">
                        <c:v>180.40329</c:v>
                      </c:pt>
                      <c:pt idx="1682">
                        <c:v>180.65799999999999</c:v>
                      </c:pt>
                      <c:pt idx="1683">
                        <c:v>180.66320999999999</c:v>
                      </c:pt>
                      <c:pt idx="1684">
                        <c:v>180.79336000000001</c:v>
                      </c:pt>
                      <c:pt idx="1685">
                        <c:v>180.90052</c:v>
                      </c:pt>
                      <c:pt idx="1686">
                        <c:v>181.04330999999999</c:v>
                      </c:pt>
                      <c:pt idx="1687">
                        <c:v>181.17407</c:v>
                      </c:pt>
                      <c:pt idx="1688">
                        <c:v>181.32974999999999</c:v>
                      </c:pt>
                      <c:pt idx="1689">
                        <c:v>181.43610000000001</c:v>
                      </c:pt>
                      <c:pt idx="1690">
                        <c:v>181.56345999999999</c:v>
                      </c:pt>
                      <c:pt idx="1691">
                        <c:v>181.66363999999999</c:v>
                      </c:pt>
                      <c:pt idx="1692">
                        <c:v>181.80668</c:v>
                      </c:pt>
                      <c:pt idx="1693">
                        <c:v>181.94246000000001</c:v>
                      </c:pt>
                      <c:pt idx="1694">
                        <c:v>182.00697</c:v>
                      </c:pt>
                      <c:pt idx="1695">
                        <c:v>182.14171999999999</c:v>
                      </c:pt>
                      <c:pt idx="1696">
                        <c:v>182.26859999999999</c:v>
                      </c:pt>
                      <c:pt idx="1697">
                        <c:v>182.43235000000001</c:v>
                      </c:pt>
                      <c:pt idx="1698">
                        <c:v>182.52337</c:v>
                      </c:pt>
                      <c:pt idx="1699">
                        <c:v>182.65823</c:v>
                      </c:pt>
                      <c:pt idx="1700">
                        <c:v>182.76999000000001</c:v>
                      </c:pt>
                      <c:pt idx="1701">
                        <c:v>182.93893</c:v>
                      </c:pt>
                      <c:pt idx="1702">
                        <c:v>183.03863999999999</c:v>
                      </c:pt>
                      <c:pt idx="1703">
                        <c:v>183.14940000000001</c:v>
                      </c:pt>
                      <c:pt idx="1704">
                        <c:v>183.25647000000001</c:v>
                      </c:pt>
                      <c:pt idx="1705">
                        <c:v>183.42782</c:v>
                      </c:pt>
                      <c:pt idx="1706">
                        <c:v>183.51821000000001</c:v>
                      </c:pt>
                      <c:pt idx="1707">
                        <c:v>183.65331</c:v>
                      </c:pt>
                      <c:pt idx="1708">
                        <c:v>183.76776000000001</c:v>
                      </c:pt>
                      <c:pt idx="1709">
                        <c:v>183.92993999999999</c:v>
                      </c:pt>
                      <c:pt idx="1710">
                        <c:v>184.05758</c:v>
                      </c:pt>
                      <c:pt idx="1711">
                        <c:v>184.16640000000001</c:v>
                      </c:pt>
                      <c:pt idx="1712">
                        <c:v>184.29957999999999</c:v>
                      </c:pt>
                      <c:pt idx="1713">
                        <c:v>184.41096999999999</c:v>
                      </c:pt>
                      <c:pt idx="1714">
                        <c:v>184.51678000000001</c:v>
                      </c:pt>
                      <c:pt idx="1715">
                        <c:v>184.64153999999999</c:v>
                      </c:pt>
                      <c:pt idx="1716">
                        <c:v>184.76402999999999</c:v>
                      </c:pt>
                      <c:pt idx="1717">
                        <c:v>184.90163000000001</c:v>
                      </c:pt>
                      <c:pt idx="1718">
                        <c:v>185.05717000000001</c:v>
                      </c:pt>
                      <c:pt idx="1719">
                        <c:v>185.15615</c:v>
                      </c:pt>
                      <c:pt idx="1720">
                        <c:v>185.28479999999999</c:v>
                      </c:pt>
                      <c:pt idx="1721">
                        <c:v>185.38938999999999</c:v>
                      </c:pt>
                      <c:pt idx="1722">
                        <c:v>185.51557</c:v>
                      </c:pt>
                      <c:pt idx="1723">
                        <c:v>185.62584000000001</c:v>
                      </c:pt>
                      <c:pt idx="1724">
                        <c:v>185.76302000000001</c:v>
                      </c:pt>
                      <c:pt idx="1725">
                        <c:v>185.90620999999999</c:v>
                      </c:pt>
                      <c:pt idx="1726">
                        <c:v>186.06968000000001</c:v>
                      </c:pt>
                      <c:pt idx="1727">
                        <c:v>186.15010000000001</c:v>
                      </c:pt>
                      <c:pt idx="1728">
                        <c:v>186.24309</c:v>
                      </c:pt>
                      <c:pt idx="1729">
                        <c:v>186.35085000000001</c:v>
                      </c:pt>
                      <c:pt idx="1730">
                        <c:v>186.52348000000001</c:v>
                      </c:pt>
                      <c:pt idx="1731">
                        <c:v>186.61985000000001</c:v>
                      </c:pt>
                      <c:pt idx="1732">
                        <c:v>186.73495</c:v>
                      </c:pt>
                      <c:pt idx="1733">
                        <c:v>186.90108000000001</c:v>
                      </c:pt>
                      <c:pt idx="1734">
                        <c:v>187.02529000000001</c:v>
                      </c:pt>
                      <c:pt idx="1735">
                        <c:v>187.15225000000001</c:v>
                      </c:pt>
                      <c:pt idx="1736">
                        <c:v>187.26045999999999</c:v>
                      </c:pt>
                      <c:pt idx="1737">
                        <c:v>187.38050999999999</c:v>
                      </c:pt>
                      <c:pt idx="1738">
                        <c:v>187.48913999999999</c:v>
                      </c:pt>
                      <c:pt idx="1739">
                        <c:v>187.65907000000001</c:v>
                      </c:pt>
                      <c:pt idx="1740">
                        <c:v>187.76593</c:v>
                      </c:pt>
                      <c:pt idx="1741">
                        <c:v>187.90305000000001</c:v>
                      </c:pt>
                      <c:pt idx="1742">
                        <c:v>188.08489</c:v>
                      </c:pt>
                      <c:pt idx="1743">
                        <c:v>188.23016999999999</c:v>
                      </c:pt>
                      <c:pt idx="1744">
                        <c:v>188.27302</c:v>
                      </c:pt>
                      <c:pt idx="1745">
                        <c:v>188.37778</c:v>
                      </c:pt>
                      <c:pt idx="1746">
                        <c:v>188.54261</c:v>
                      </c:pt>
                      <c:pt idx="1747">
                        <c:v>188.65314000000001</c:v>
                      </c:pt>
                      <c:pt idx="1748">
                        <c:v>188.78627</c:v>
                      </c:pt>
                      <c:pt idx="1749">
                        <c:v>188.91475</c:v>
                      </c:pt>
                      <c:pt idx="1750">
                        <c:v>189.01439999999999</c:v>
                      </c:pt>
                      <c:pt idx="1751">
                        <c:v>189.14357000000001</c:v>
                      </c:pt>
                      <c:pt idx="1752">
                        <c:v>189.29391000000001</c:v>
                      </c:pt>
                      <c:pt idx="1753">
                        <c:v>189.38865000000001</c:v>
                      </c:pt>
                      <c:pt idx="1754">
                        <c:v>189.52384000000001</c:v>
                      </c:pt>
                      <c:pt idx="1755">
                        <c:v>189.66288</c:v>
                      </c:pt>
                      <c:pt idx="1756">
                        <c:v>189.80654999999999</c:v>
                      </c:pt>
                      <c:pt idx="1757">
                        <c:v>189.89136999999999</c:v>
                      </c:pt>
                      <c:pt idx="1758">
                        <c:v>190.01877999999999</c:v>
                      </c:pt>
                      <c:pt idx="1759">
                        <c:v>190.12821</c:v>
                      </c:pt>
                      <c:pt idx="1760">
                        <c:v>190.26327000000001</c:v>
                      </c:pt>
                      <c:pt idx="1761">
                        <c:v>190.36018000000001</c:v>
                      </c:pt>
                      <c:pt idx="1762">
                        <c:v>190.50104999999999</c:v>
                      </c:pt>
                      <c:pt idx="1763">
                        <c:v>190.63127</c:v>
                      </c:pt>
                      <c:pt idx="1764">
                        <c:v>190.79232999999999</c:v>
                      </c:pt>
                      <c:pt idx="1765">
                        <c:v>190.88444000000001</c:v>
                      </c:pt>
                      <c:pt idx="1766">
                        <c:v>191.00856999999999</c:v>
                      </c:pt>
                      <c:pt idx="1767">
                        <c:v>191.11461</c:v>
                      </c:pt>
                      <c:pt idx="1768">
                        <c:v>191.28370000000001</c:v>
                      </c:pt>
                      <c:pt idx="1769">
                        <c:v>191.38237000000001</c:v>
                      </c:pt>
                      <c:pt idx="1770">
                        <c:v>191.48632000000001</c:v>
                      </c:pt>
                      <c:pt idx="1771">
                        <c:v>191.65932000000001</c:v>
                      </c:pt>
                      <c:pt idx="1772">
                        <c:v>191.78505999999999</c:v>
                      </c:pt>
                      <c:pt idx="1773">
                        <c:v>191.92587</c:v>
                      </c:pt>
                      <c:pt idx="1774">
                        <c:v>192.03963999999999</c:v>
                      </c:pt>
                      <c:pt idx="1775">
                        <c:v>192.14613</c:v>
                      </c:pt>
                      <c:pt idx="1776">
                        <c:v>192.28628</c:v>
                      </c:pt>
                      <c:pt idx="1777">
                        <c:v>192.40899999999999</c:v>
                      </c:pt>
                      <c:pt idx="1778">
                        <c:v>192.50863000000001</c:v>
                      </c:pt>
                      <c:pt idx="1779">
                        <c:v>192.65889999999999</c:v>
                      </c:pt>
                      <c:pt idx="1780">
                        <c:v>192.75962999999999</c:v>
                      </c:pt>
                      <c:pt idx="1781">
                        <c:v>192.89060000000001</c:v>
                      </c:pt>
                      <c:pt idx="1782">
                        <c:v>192.99767</c:v>
                      </c:pt>
                      <c:pt idx="1783">
                        <c:v>193.16104000000001</c:v>
                      </c:pt>
                      <c:pt idx="1784">
                        <c:v>193.26300000000001</c:v>
                      </c:pt>
                      <c:pt idx="1785">
                        <c:v>193.43024</c:v>
                      </c:pt>
                      <c:pt idx="1786">
                        <c:v>193.54687999999999</c:v>
                      </c:pt>
                      <c:pt idx="1787">
                        <c:v>193.64992000000001</c:v>
                      </c:pt>
                      <c:pt idx="1788">
                        <c:v>193.76240000000001</c:v>
                      </c:pt>
                      <c:pt idx="1789">
                        <c:v>193.88378</c:v>
                      </c:pt>
                      <c:pt idx="1790">
                        <c:v>194.02289999999999</c:v>
                      </c:pt>
                      <c:pt idx="1791">
                        <c:v>194.14783</c:v>
                      </c:pt>
                      <c:pt idx="1792">
                        <c:v>194.27663000000001</c:v>
                      </c:pt>
                      <c:pt idx="1793">
                        <c:v>194.40630999999999</c:v>
                      </c:pt>
                      <c:pt idx="1794">
                        <c:v>194.53646000000001</c:v>
                      </c:pt>
                      <c:pt idx="1795">
                        <c:v>194.61713</c:v>
                      </c:pt>
                      <c:pt idx="1796">
                        <c:v>194.72705999999999</c:v>
                      </c:pt>
                      <c:pt idx="1797">
                        <c:v>194.84401</c:v>
                      </c:pt>
                      <c:pt idx="1798">
                        <c:v>195.01397</c:v>
                      </c:pt>
                      <c:pt idx="1799">
                        <c:v>195.11939000000001</c:v>
                      </c:pt>
                      <c:pt idx="1800">
                        <c:v>195.23466999999999</c:v>
                      </c:pt>
                      <c:pt idx="1801">
                        <c:v>195.39469</c:v>
                      </c:pt>
                      <c:pt idx="1802">
                        <c:v>195.50861</c:v>
                      </c:pt>
                      <c:pt idx="1803">
                        <c:v>195.74209999999999</c:v>
                      </c:pt>
                      <c:pt idx="1804">
                        <c:v>195.78964999999999</c:v>
                      </c:pt>
                      <c:pt idx="1805">
                        <c:v>195.90422000000001</c:v>
                      </c:pt>
                      <c:pt idx="1806">
                        <c:v>196.02489</c:v>
                      </c:pt>
                      <c:pt idx="1807">
                        <c:v>196.11957000000001</c:v>
                      </c:pt>
                      <c:pt idx="1808">
                        <c:v>196.22381999999999</c:v>
                      </c:pt>
                      <c:pt idx="1809">
                        <c:v>196.38871</c:v>
                      </c:pt>
                      <c:pt idx="1810">
                        <c:v>196.47890000000001</c:v>
                      </c:pt>
                      <c:pt idx="1811">
                        <c:v>196.64758</c:v>
                      </c:pt>
                      <c:pt idx="1812">
                        <c:v>196.7765</c:v>
                      </c:pt>
                      <c:pt idx="1813">
                        <c:v>196.887</c:v>
                      </c:pt>
                      <c:pt idx="1814">
                        <c:v>197.03057000000001</c:v>
                      </c:pt>
                      <c:pt idx="1815">
                        <c:v>197.16687999999999</c:v>
                      </c:pt>
                      <c:pt idx="1816">
                        <c:v>197.25040999999999</c:v>
                      </c:pt>
                      <c:pt idx="1817">
                        <c:v>197.40212</c:v>
                      </c:pt>
                      <c:pt idx="1818">
                        <c:v>197.52760000000001</c:v>
                      </c:pt>
                      <c:pt idx="1819">
                        <c:v>197.68720999999999</c:v>
                      </c:pt>
                      <c:pt idx="1820">
                        <c:v>197.78927999999999</c:v>
                      </c:pt>
                      <c:pt idx="1821">
                        <c:v>197.89153999999999</c:v>
                      </c:pt>
                      <c:pt idx="1822">
                        <c:v>198.02148</c:v>
                      </c:pt>
                      <c:pt idx="1823">
                        <c:v>198.1611</c:v>
                      </c:pt>
                      <c:pt idx="1824">
                        <c:v>198.24024</c:v>
                      </c:pt>
                      <c:pt idx="1825">
                        <c:v>198.38953000000001</c:v>
                      </c:pt>
                      <c:pt idx="1826">
                        <c:v>198.50762</c:v>
                      </c:pt>
                      <c:pt idx="1827">
                        <c:v>198.64768000000001</c:v>
                      </c:pt>
                      <c:pt idx="1828">
                        <c:v>198.7594</c:v>
                      </c:pt>
                      <c:pt idx="1829">
                        <c:v>198.89738</c:v>
                      </c:pt>
                      <c:pt idx="1830">
                        <c:v>199.01127</c:v>
                      </c:pt>
                      <c:pt idx="1831">
                        <c:v>199.17708999999999</c:v>
                      </c:pt>
                      <c:pt idx="1832">
                        <c:v>199.27922000000001</c:v>
                      </c:pt>
                      <c:pt idx="1833">
                        <c:v>199.40316000000001</c:v>
                      </c:pt>
                      <c:pt idx="1834">
                        <c:v>199.52099999999999</c:v>
                      </c:pt>
                      <c:pt idx="1835">
                        <c:v>199.60507000000001</c:v>
                      </c:pt>
                      <c:pt idx="1836">
                        <c:v>199.76804000000001</c:v>
                      </c:pt>
                      <c:pt idx="1837">
                        <c:v>199.87209999999999</c:v>
                      </c:pt>
                      <c:pt idx="1838">
                        <c:v>199.99235999999999</c:v>
                      </c:pt>
                      <c:pt idx="1839">
                        <c:v>200.14372</c:v>
                      </c:pt>
                      <c:pt idx="1840">
                        <c:v>200.27495999999999</c:v>
                      </c:pt>
                      <c:pt idx="1841">
                        <c:v>200.3853</c:v>
                      </c:pt>
                      <c:pt idx="1842">
                        <c:v>200.51598000000001</c:v>
                      </c:pt>
                      <c:pt idx="1843">
                        <c:v>200.65628000000001</c:v>
                      </c:pt>
                      <c:pt idx="1844">
                        <c:v>200.78303</c:v>
                      </c:pt>
                      <c:pt idx="1845">
                        <c:v>200.87723</c:v>
                      </c:pt>
                      <c:pt idx="1846">
                        <c:v>201.01221000000001</c:v>
                      </c:pt>
                      <c:pt idx="1847">
                        <c:v>201.13328999999999</c:v>
                      </c:pt>
                      <c:pt idx="1848">
                        <c:v>201.25713999999999</c:v>
                      </c:pt>
                      <c:pt idx="1849">
                        <c:v>201.41759999999999</c:v>
                      </c:pt>
                      <c:pt idx="1850">
                        <c:v>201.49460999999999</c:v>
                      </c:pt>
                      <c:pt idx="1851">
                        <c:v>201.62764999999999</c:v>
                      </c:pt>
                      <c:pt idx="1852">
                        <c:v>201.73813999999999</c:v>
                      </c:pt>
                      <c:pt idx="1853">
                        <c:v>201.88238999999999</c:v>
                      </c:pt>
                      <c:pt idx="1854">
                        <c:v>201.98258000000001</c:v>
                      </c:pt>
                      <c:pt idx="1855">
                        <c:v>202.07379</c:v>
                      </c:pt>
                      <c:pt idx="1856">
                        <c:v>202.24534</c:v>
                      </c:pt>
                      <c:pt idx="1857">
                        <c:v>202.3947</c:v>
                      </c:pt>
                      <c:pt idx="1858">
                        <c:v>202.47990999999999</c:v>
                      </c:pt>
                      <c:pt idx="1859">
                        <c:v>202.60602</c:v>
                      </c:pt>
                      <c:pt idx="1860">
                        <c:v>202.73455999999999</c:v>
                      </c:pt>
                      <c:pt idx="1861">
                        <c:v>202.86895999999999</c:v>
                      </c:pt>
                      <c:pt idx="1862">
                        <c:v>202.95012</c:v>
                      </c:pt>
                      <c:pt idx="1863">
                        <c:v>203.11403000000001</c:v>
                      </c:pt>
                      <c:pt idx="1864">
                        <c:v>203.33912000000001</c:v>
                      </c:pt>
                      <c:pt idx="1865">
                        <c:v>203.32547</c:v>
                      </c:pt>
                      <c:pt idx="1866">
                        <c:v>203.43156999999999</c:v>
                      </c:pt>
                      <c:pt idx="1867">
                        <c:v>203.54580999999999</c:v>
                      </c:pt>
                      <c:pt idx="1868">
                        <c:v>203.74029999999999</c:v>
                      </c:pt>
                      <c:pt idx="1869">
                        <c:v>203.84376</c:v>
                      </c:pt>
                      <c:pt idx="1870">
                        <c:v>204.00843</c:v>
                      </c:pt>
                      <c:pt idx="1871">
                        <c:v>204.137</c:v>
                      </c:pt>
                      <c:pt idx="1872">
                        <c:v>204.26285999999999</c:v>
                      </c:pt>
                      <c:pt idx="1873">
                        <c:v>204.37071</c:v>
                      </c:pt>
                      <c:pt idx="1874">
                        <c:v>204.54961</c:v>
                      </c:pt>
                      <c:pt idx="1875">
                        <c:v>204.63306</c:v>
                      </c:pt>
                      <c:pt idx="1876">
                        <c:v>204.73758000000001</c:v>
                      </c:pt>
                      <c:pt idx="1877">
                        <c:v>204.85993999999999</c:v>
                      </c:pt>
                      <c:pt idx="1878">
                        <c:v>205.00996000000001</c:v>
                      </c:pt>
                      <c:pt idx="1879">
                        <c:v>205.12171000000001</c:v>
                      </c:pt>
                      <c:pt idx="1880">
                        <c:v>205.19388000000001</c:v>
                      </c:pt>
                      <c:pt idx="1881">
                        <c:v>205.20114000000001</c:v>
                      </c:pt>
                      <c:pt idx="1882">
                        <c:v>205.35003</c:v>
                      </c:pt>
                      <c:pt idx="1883">
                        <c:v>205.45158000000001</c:v>
                      </c:pt>
                      <c:pt idx="1884">
                        <c:v>205.63798</c:v>
                      </c:pt>
                      <c:pt idx="1885">
                        <c:v>205.76926</c:v>
                      </c:pt>
                      <c:pt idx="1886">
                        <c:v>205.86338000000001</c:v>
                      </c:pt>
                      <c:pt idx="1887">
                        <c:v>205.98731000000001</c:v>
                      </c:pt>
                      <c:pt idx="1888">
                        <c:v>206.11877000000001</c:v>
                      </c:pt>
                      <c:pt idx="1889">
                        <c:v>206.25066000000001</c:v>
                      </c:pt>
                      <c:pt idx="1890">
                        <c:v>206.34898999999999</c:v>
                      </c:pt>
                      <c:pt idx="1891">
                        <c:v>206.48412999999999</c:v>
                      </c:pt>
                      <c:pt idx="1892">
                        <c:v>206.59451000000001</c:v>
                      </c:pt>
                      <c:pt idx="1893">
                        <c:v>206.68373</c:v>
                      </c:pt>
                      <c:pt idx="1894">
                        <c:v>206.83221</c:v>
                      </c:pt>
                      <c:pt idx="1895">
                        <c:v>206.99454</c:v>
                      </c:pt>
                      <c:pt idx="1896">
                        <c:v>207.0848</c:v>
                      </c:pt>
                      <c:pt idx="1897">
                        <c:v>207.24261000000001</c:v>
                      </c:pt>
                      <c:pt idx="1898">
                        <c:v>207.36090999999999</c:v>
                      </c:pt>
                      <c:pt idx="1899">
                        <c:v>207.49128999999999</c:v>
                      </c:pt>
                      <c:pt idx="1900">
                        <c:v>207.63836000000001</c:v>
                      </c:pt>
                      <c:pt idx="1901">
                        <c:v>207.74800999999999</c:v>
                      </c:pt>
                      <c:pt idx="1902">
                        <c:v>207.82856000000001</c:v>
                      </c:pt>
                      <c:pt idx="1903">
                        <c:v>207.97416000000001</c:v>
                      </c:pt>
                      <c:pt idx="1904">
                        <c:v>208.06981999999999</c:v>
                      </c:pt>
                      <c:pt idx="1905">
                        <c:v>208.21913000000001</c:v>
                      </c:pt>
                      <c:pt idx="1906">
                        <c:v>208.32086000000001</c:v>
                      </c:pt>
                      <c:pt idx="1907">
                        <c:v>208.44387</c:v>
                      </c:pt>
                      <c:pt idx="1908">
                        <c:v>208.57427000000001</c:v>
                      </c:pt>
                      <c:pt idx="1909">
                        <c:v>208.6934</c:v>
                      </c:pt>
                      <c:pt idx="1910">
                        <c:v>208.83170999999999</c:v>
                      </c:pt>
                      <c:pt idx="1911">
                        <c:v>208.97049999999999</c:v>
                      </c:pt>
                      <c:pt idx="1912">
                        <c:v>209.11671999999999</c:v>
                      </c:pt>
                      <c:pt idx="1913">
                        <c:v>209.22559999999999</c:v>
                      </c:pt>
                      <c:pt idx="1914">
                        <c:v>209.35056</c:v>
                      </c:pt>
                      <c:pt idx="1915">
                        <c:v>209.46019999999999</c:v>
                      </c:pt>
                      <c:pt idx="1916">
                        <c:v>209.57793000000001</c:v>
                      </c:pt>
                      <c:pt idx="1917">
                        <c:v>209.73569000000001</c:v>
                      </c:pt>
                      <c:pt idx="1918">
                        <c:v>209.85064</c:v>
                      </c:pt>
                      <c:pt idx="1919">
                        <c:v>209.96832000000001</c:v>
                      </c:pt>
                      <c:pt idx="1920">
                        <c:v>210.11184</c:v>
                      </c:pt>
                      <c:pt idx="1921">
                        <c:v>210.20500000000001</c:v>
                      </c:pt>
                      <c:pt idx="1922">
                        <c:v>210.33917</c:v>
                      </c:pt>
                      <c:pt idx="1923">
                        <c:v>210.46958000000001</c:v>
                      </c:pt>
                      <c:pt idx="1924">
                        <c:v>210.58514</c:v>
                      </c:pt>
                      <c:pt idx="1925">
                        <c:v>210.74903</c:v>
                      </c:pt>
                      <c:pt idx="1926">
                        <c:v>210.87327999999999</c:v>
                      </c:pt>
                      <c:pt idx="1927">
                        <c:v>210.97494</c:v>
                      </c:pt>
                      <c:pt idx="1928">
                        <c:v>211.0573</c:v>
                      </c:pt>
                      <c:pt idx="1929">
                        <c:v>211.20065</c:v>
                      </c:pt>
                      <c:pt idx="1930">
                        <c:v>211.34470999999999</c:v>
                      </c:pt>
                      <c:pt idx="1931">
                        <c:v>211.44217</c:v>
                      </c:pt>
                      <c:pt idx="1932">
                        <c:v>211.58770000000001</c:v>
                      </c:pt>
                      <c:pt idx="1933">
                        <c:v>211.71953999999999</c:v>
                      </c:pt>
                      <c:pt idx="1934">
                        <c:v>211.83669</c:v>
                      </c:pt>
                      <c:pt idx="1935">
                        <c:v>211.94238000000001</c:v>
                      </c:pt>
                      <c:pt idx="1936">
                        <c:v>212.09154000000001</c:v>
                      </c:pt>
                      <c:pt idx="1937">
                        <c:v>212.22338999999999</c:v>
                      </c:pt>
                      <c:pt idx="1938">
                        <c:v>212.34771000000001</c:v>
                      </c:pt>
                      <c:pt idx="1939">
                        <c:v>212.46612999999999</c:v>
                      </c:pt>
                      <c:pt idx="1940">
                        <c:v>212.56217000000001</c:v>
                      </c:pt>
                      <c:pt idx="1941">
                        <c:v>212.72787</c:v>
                      </c:pt>
                      <c:pt idx="1942">
                        <c:v>212.83933999999999</c:v>
                      </c:pt>
                      <c:pt idx="1943">
                        <c:v>212.95923999999999</c:v>
                      </c:pt>
                      <c:pt idx="1944">
                        <c:v>213.09115</c:v>
                      </c:pt>
                      <c:pt idx="1945">
                        <c:v>213.19542000000001</c:v>
                      </c:pt>
                      <c:pt idx="1946">
                        <c:v>213.35342</c:v>
                      </c:pt>
                      <c:pt idx="1947">
                        <c:v>213.44737000000001</c:v>
                      </c:pt>
                      <c:pt idx="1948">
                        <c:v>213.54343</c:v>
                      </c:pt>
                      <c:pt idx="1949">
                        <c:v>213.67014</c:v>
                      </c:pt>
                      <c:pt idx="1950">
                        <c:v>213.82688999999999</c:v>
                      </c:pt>
                      <c:pt idx="1951">
                        <c:v>213.95872</c:v>
                      </c:pt>
                      <c:pt idx="1952">
                        <c:v>214.07339999999999</c:v>
                      </c:pt>
                      <c:pt idx="1953">
                        <c:v>214.21448000000001</c:v>
                      </c:pt>
                      <c:pt idx="1954">
                        <c:v>214.34665000000001</c:v>
                      </c:pt>
                      <c:pt idx="1955">
                        <c:v>214.45293000000001</c:v>
                      </c:pt>
                      <c:pt idx="1956">
                        <c:v>214.60927000000001</c:v>
                      </c:pt>
                      <c:pt idx="1957">
                        <c:v>214.69720000000001</c:v>
                      </c:pt>
                      <c:pt idx="1958">
                        <c:v>214.80587</c:v>
                      </c:pt>
                      <c:pt idx="1959">
                        <c:v>214.96231</c:v>
                      </c:pt>
                      <c:pt idx="1960">
                        <c:v>215.06288000000001</c:v>
                      </c:pt>
                      <c:pt idx="1961">
                        <c:v>215.18549999999999</c:v>
                      </c:pt>
                      <c:pt idx="1962">
                        <c:v>215.33833999999999</c:v>
                      </c:pt>
                      <c:pt idx="1963">
                        <c:v>215.46055000000001</c:v>
                      </c:pt>
                      <c:pt idx="1964">
                        <c:v>215.58150000000001</c:v>
                      </c:pt>
                      <c:pt idx="1965">
                        <c:v>215.72095999999999</c:v>
                      </c:pt>
                      <c:pt idx="1966">
                        <c:v>215.81339</c:v>
                      </c:pt>
                      <c:pt idx="1967">
                        <c:v>215.9393</c:v>
                      </c:pt>
                      <c:pt idx="1968">
                        <c:v>216.03104999999999</c:v>
                      </c:pt>
                      <c:pt idx="1969">
                        <c:v>216.18221</c:v>
                      </c:pt>
                      <c:pt idx="1970">
                        <c:v>216.30728999999999</c:v>
                      </c:pt>
                      <c:pt idx="1971">
                        <c:v>216.44692000000001</c:v>
                      </c:pt>
                      <c:pt idx="1972">
                        <c:v>216.56575000000001</c:v>
                      </c:pt>
                      <c:pt idx="1973">
                        <c:v>216.67188999999999</c:v>
                      </c:pt>
                      <c:pt idx="1974">
                        <c:v>216.79689999999999</c:v>
                      </c:pt>
                      <c:pt idx="1975">
                        <c:v>216.91540000000001</c:v>
                      </c:pt>
                      <c:pt idx="1976">
                        <c:v>217.03234</c:v>
                      </c:pt>
                      <c:pt idx="1977">
                        <c:v>217.17023</c:v>
                      </c:pt>
                      <c:pt idx="1978">
                        <c:v>217.3244</c:v>
                      </c:pt>
                      <c:pt idx="1979">
                        <c:v>217.42719</c:v>
                      </c:pt>
                      <c:pt idx="1980">
                        <c:v>217.59524999999999</c:v>
                      </c:pt>
                      <c:pt idx="1981">
                        <c:v>217.69286</c:v>
                      </c:pt>
                      <c:pt idx="1982">
                        <c:v>217.83448000000001</c:v>
                      </c:pt>
                      <c:pt idx="1983">
                        <c:v>217.97002000000001</c:v>
                      </c:pt>
                      <c:pt idx="1984">
                        <c:v>218.07982000000001</c:v>
                      </c:pt>
                      <c:pt idx="1985">
                        <c:v>218.16632999999999</c:v>
                      </c:pt>
                      <c:pt idx="1986">
                        <c:v>218.35674</c:v>
                      </c:pt>
                      <c:pt idx="1987">
                        <c:v>218.40298999999999</c:v>
                      </c:pt>
                      <c:pt idx="1988">
                        <c:v>218.57745</c:v>
                      </c:pt>
                      <c:pt idx="1989">
                        <c:v>218.68879999999999</c:v>
                      </c:pt>
                      <c:pt idx="1990">
                        <c:v>218.83312000000001</c:v>
                      </c:pt>
                      <c:pt idx="1991">
                        <c:v>218.91855000000001</c:v>
                      </c:pt>
                      <c:pt idx="1992">
                        <c:v>219.07194000000001</c:v>
                      </c:pt>
                      <c:pt idx="1993">
                        <c:v>219.20528999999999</c:v>
                      </c:pt>
                      <c:pt idx="1994">
                        <c:v>219.34014999999999</c:v>
                      </c:pt>
                      <c:pt idx="1995">
                        <c:v>219.44659999999999</c:v>
                      </c:pt>
                      <c:pt idx="1996">
                        <c:v>219.55374</c:v>
                      </c:pt>
                      <c:pt idx="1997">
                        <c:v>219.68965</c:v>
                      </c:pt>
                      <c:pt idx="1998">
                        <c:v>219.80726000000001</c:v>
                      </c:pt>
                      <c:pt idx="1999">
                        <c:v>219.93931000000001</c:v>
                      </c:pt>
                      <c:pt idx="2000">
                        <c:v>220.07562999999999</c:v>
                      </c:pt>
                      <c:pt idx="2001">
                        <c:v>220.20423</c:v>
                      </c:pt>
                      <c:pt idx="2002">
                        <c:v>220.31918999999999</c:v>
                      </c:pt>
                      <c:pt idx="2003">
                        <c:v>220.46002999999999</c:v>
                      </c:pt>
                      <c:pt idx="2004">
                        <c:v>220.60221999999999</c:v>
                      </c:pt>
                      <c:pt idx="2005">
                        <c:v>220.68713</c:v>
                      </c:pt>
                      <c:pt idx="2006">
                        <c:v>220.79253</c:v>
                      </c:pt>
                      <c:pt idx="2007">
                        <c:v>220.90733</c:v>
                      </c:pt>
                      <c:pt idx="2008">
                        <c:v>221.04615999999999</c:v>
                      </c:pt>
                      <c:pt idx="2009">
                        <c:v>221.19347999999999</c:v>
                      </c:pt>
                      <c:pt idx="2010">
                        <c:v>221.31585000000001</c:v>
                      </c:pt>
                      <c:pt idx="2011">
                        <c:v>221.48106000000001</c:v>
                      </c:pt>
                      <c:pt idx="2012">
                        <c:v>221.58441999999999</c:v>
                      </c:pt>
                      <c:pt idx="2013">
                        <c:v>221.68188000000001</c:v>
                      </c:pt>
                      <c:pt idx="2014">
                        <c:v>221.81838999999999</c:v>
                      </c:pt>
                      <c:pt idx="2015">
                        <c:v>221.94762</c:v>
                      </c:pt>
                      <c:pt idx="2016">
                        <c:v>222.07208</c:v>
                      </c:pt>
                      <c:pt idx="2017">
                        <c:v>222.19404</c:v>
                      </c:pt>
                      <c:pt idx="2018">
                        <c:v>222.31141</c:v>
                      </c:pt>
                      <c:pt idx="2019">
                        <c:v>222.42013</c:v>
                      </c:pt>
                      <c:pt idx="2020">
                        <c:v>222.54541</c:v>
                      </c:pt>
                      <c:pt idx="2021">
                        <c:v>222.69054</c:v>
                      </c:pt>
                      <c:pt idx="2022">
                        <c:v>222.81942000000001</c:v>
                      </c:pt>
                      <c:pt idx="2023">
                        <c:v>222.97653</c:v>
                      </c:pt>
                      <c:pt idx="2024">
                        <c:v>223.07594</c:v>
                      </c:pt>
                      <c:pt idx="2025">
                        <c:v>223.15488999999999</c:v>
                      </c:pt>
                      <c:pt idx="2026">
                        <c:v>223.30464000000001</c:v>
                      </c:pt>
                      <c:pt idx="2027">
                        <c:v>223.42925</c:v>
                      </c:pt>
                      <c:pt idx="2028">
                        <c:v>223.59460000000001</c:v>
                      </c:pt>
                      <c:pt idx="2029">
                        <c:v>223.69856999999999</c:v>
                      </c:pt>
                      <c:pt idx="2030">
                        <c:v>223.78595999999999</c:v>
                      </c:pt>
                      <c:pt idx="2031">
                        <c:v>223.93205</c:v>
                      </c:pt>
                      <c:pt idx="2032">
                        <c:v>224.07326</c:v>
                      </c:pt>
                      <c:pt idx="2033">
                        <c:v>224.19729000000001</c:v>
                      </c:pt>
                      <c:pt idx="2034">
                        <c:v>224.36159000000001</c:v>
                      </c:pt>
                      <c:pt idx="2035">
                        <c:v>224.45106999999999</c:v>
                      </c:pt>
                      <c:pt idx="2036">
                        <c:v>224.55912000000001</c:v>
                      </c:pt>
                      <c:pt idx="2037">
                        <c:v>224.68163000000001</c:v>
                      </c:pt>
                      <c:pt idx="2038">
                        <c:v>224.82138</c:v>
                      </c:pt>
                      <c:pt idx="2039">
                        <c:v>224.99519000000001</c:v>
                      </c:pt>
                      <c:pt idx="2040">
                        <c:v>225.10956999999999</c:v>
                      </c:pt>
                      <c:pt idx="2041">
                        <c:v>225.22611000000001</c:v>
                      </c:pt>
                      <c:pt idx="2042">
                        <c:v>225.31342000000001</c:v>
                      </c:pt>
                      <c:pt idx="2043">
                        <c:v>225.46567999999999</c:v>
                      </c:pt>
                      <c:pt idx="2044">
                        <c:v>225.57945000000001</c:v>
                      </c:pt>
                      <c:pt idx="2045">
                        <c:v>225.70716999999999</c:v>
                      </c:pt>
                      <c:pt idx="2046">
                        <c:v>225.84184999999999</c:v>
                      </c:pt>
                      <c:pt idx="2047">
                        <c:v>225.97618</c:v>
                      </c:pt>
                      <c:pt idx="2048">
                        <c:v>226.07608999999999</c:v>
                      </c:pt>
                      <c:pt idx="2049">
                        <c:v>226.18351999999999</c:v>
                      </c:pt>
                      <c:pt idx="2050">
                        <c:v>226.31458000000001</c:v>
                      </c:pt>
                      <c:pt idx="2051">
                        <c:v>226.44855000000001</c:v>
                      </c:pt>
                      <c:pt idx="2052">
                        <c:v>226.58636999999999</c:v>
                      </c:pt>
                      <c:pt idx="2053">
                        <c:v>226.68169</c:v>
                      </c:pt>
                      <c:pt idx="2054">
                        <c:v>226.87278000000001</c:v>
                      </c:pt>
                      <c:pt idx="2055">
                        <c:v>226.98187999999999</c:v>
                      </c:pt>
                      <c:pt idx="2056">
                        <c:v>227.06446</c:v>
                      </c:pt>
                      <c:pt idx="2057">
                        <c:v>227.16603000000001</c:v>
                      </c:pt>
                      <c:pt idx="2058">
                        <c:v>227.28793999999999</c:v>
                      </c:pt>
                      <c:pt idx="2059">
                        <c:v>227.44834</c:v>
                      </c:pt>
                      <c:pt idx="2060">
                        <c:v>227.56433999999999</c:v>
                      </c:pt>
                      <c:pt idx="2061">
                        <c:v>227.70751999999999</c:v>
                      </c:pt>
                      <c:pt idx="2062">
                        <c:v>227.84881999999999</c:v>
                      </c:pt>
                      <c:pt idx="2063">
                        <c:v>227.94746000000001</c:v>
                      </c:pt>
                      <c:pt idx="2064">
                        <c:v>228.09119999999999</c:v>
                      </c:pt>
                      <c:pt idx="2065">
                        <c:v>228.16409999999999</c:v>
                      </c:pt>
                      <c:pt idx="2066">
                        <c:v>228.27538999999999</c:v>
                      </c:pt>
                      <c:pt idx="2067">
                        <c:v>228.43204</c:v>
                      </c:pt>
                      <c:pt idx="2068">
                        <c:v>228.56370000000001</c:v>
                      </c:pt>
                      <c:pt idx="2069">
                        <c:v>228.71191999999999</c:v>
                      </c:pt>
                      <c:pt idx="2070">
                        <c:v>228.81578999999999</c:v>
                      </c:pt>
                      <c:pt idx="2071">
                        <c:v>228.96835999999999</c:v>
                      </c:pt>
                      <c:pt idx="2072">
                        <c:v>229.09012999999999</c:v>
                      </c:pt>
                      <c:pt idx="2073">
                        <c:v>229.19589999999999</c:v>
                      </c:pt>
                      <c:pt idx="2074">
                        <c:v>229.30270999999999</c:v>
                      </c:pt>
                      <c:pt idx="2075">
                        <c:v>229.43177</c:v>
                      </c:pt>
                      <c:pt idx="2076">
                        <c:v>229.59896000000001</c:v>
                      </c:pt>
                      <c:pt idx="2077">
                        <c:v>229.72327999999999</c:v>
                      </c:pt>
                      <c:pt idx="2078">
                        <c:v>229.85575</c:v>
                      </c:pt>
                      <c:pt idx="2079">
                        <c:v>229.96657999999999</c:v>
                      </c:pt>
                      <c:pt idx="2080">
                        <c:v>230.06253000000001</c:v>
                      </c:pt>
                      <c:pt idx="2081">
                        <c:v>230.17624000000001</c:v>
                      </c:pt>
                      <c:pt idx="2082">
                        <c:v>230.28755000000001</c:v>
                      </c:pt>
                      <c:pt idx="2083">
                        <c:v>230.42115000000001</c:v>
                      </c:pt>
                      <c:pt idx="2084">
                        <c:v>230.55905000000001</c:v>
                      </c:pt>
                      <c:pt idx="2085">
                        <c:v>230.73384999999999</c:v>
                      </c:pt>
                      <c:pt idx="2086">
                        <c:v>230.81559999999999</c:v>
                      </c:pt>
                      <c:pt idx="2087">
                        <c:v>230.97400999999999</c:v>
                      </c:pt>
                      <c:pt idx="2088">
                        <c:v>231.08443</c:v>
                      </c:pt>
                      <c:pt idx="2089">
                        <c:v>231.19532000000001</c:v>
                      </c:pt>
                      <c:pt idx="2090">
                        <c:v>231.31527</c:v>
                      </c:pt>
                      <c:pt idx="2091">
                        <c:v>231.43521000000001</c:v>
                      </c:pt>
                      <c:pt idx="2092">
                        <c:v>231.56518</c:v>
                      </c:pt>
                      <c:pt idx="2093">
                        <c:v>231.69263000000001</c:v>
                      </c:pt>
                      <c:pt idx="2094">
                        <c:v>231.83349000000001</c:v>
                      </c:pt>
                      <c:pt idx="2095">
                        <c:v>231.97573</c:v>
                      </c:pt>
                      <c:pt idx="2096">
                        <c:v>232.08228</c:v>
                      </c:pt>
                      <c:pt idx="2097">
                        <c:v>232.21884</c:v>
                      </c:pt>
                      <c:pt idx="2098">
                        <c:v>232.35193000000001</c:v>
                      </c:pt>
                      <c:pt idx="2099">
                        <c:v>232.46856</c:v>
                      </c:pt>
                      <c:pt idx="2100">
                        <c:v>232.53149999999999</c:v>
                      </c:pt>
                      <c:pt idx="2101">
                        <c:v>232.68607</c:v>
                      </c:pt>
                      <c:pt idx="2102">
                        <c:v>232.81407999999999</c:v>
                      </c:pt>
                      <c:pt idx="2103">
                        <c:v>232.90907999999999</c:v>
                      </c:pt>
                      <c:pt idx="2104">
                        <c:v>233.07625999999999</c:v>
                      </c:pt>
                      <c:pt idx="2105">
                        <c:v>233.23911000000001</c:v>
                      </c:pt>
                      <c:pt idx="2106">
                        <c:v>233.35502</c:v>
                      </c:pt>
                      <c:pt idx="2107">
                        <c:v>233.47343000000001</c:v>
                      </c:pt>
                      <c:pt idx="2108">
                        <c:v>233.58981</c:v>
                      </c:pt>
                      <c:pt idx="2109">
                        <c:v>233.68684999999999</c:v>
                      </c:pt>
                      <c:pt idx="2110">
                        <c:v>233.79014000000001</c:v>
                      </c:pt>
                      <c:pt idx="2111">
                        <c:v>233.95507000000001</c:v>
                      </c:pt>
                      <c:pt idx="2112">
                        <c:v>234.09662</c:v>
                      </c:pt>
                      <c:pt idx="2113">
                        <c:v>234.2251</c:v>
                      </c:pt>
                      <c:pt idx="2114">
                        <c:v>234.34837999999999</c:v>
                      </c:pt>
                      <c:pt idx="2115">
                        <c:v>234.46863999999999</c:v>
                      </c:pt>
                      <c:pt idx="2116">
                        <c:v>234.61685</c:v>
                      </c:pt>
                      <c:pt idx="2117">
                        <c:v>234.71571</c:v>
                      </c:pt>
                      <c:pt idx="2118">
                        <c:v>234.83950999999999</c:v>
                      </c:pt>
                      <c:pt idx="2119">
                        <c:v>234.95669000000001</c:v>
                      </c:pt>
                      <c:pt idx="2120">
                        <c:v>235.11542</c:v>
                      </c:pt>
                      <c:pt idx="2121">
                        <c:v>235.20204000000001</c:v>
                      </c:pt>
                      <c:pt idx="2122">
                        <c:v>235.33499</c:v>
                      </c:pt>
                      <c:pt idx="2123">
                        <c:v>235.47045</c:v>
                      </c:pt>
                      <c:pt idx="2124">
                        <c:v>235.56483</c:v>
                      </c:pt>
                      <c:pt idx="2125">
                        <c:v>235.70500999999999</c:v>
                      </c:pt>
                      <c:pt idx="2126">
                        <c:v>235.79226</c:v>
                      </c:pt>
                      <c:pt idx="2127">
                        <c:v>235.90288000000001</c:v>
                      </c:pt>
                      <c:pt idx="2128">
                        <c:v>236.07307</c:v>
                      </c:pt>
                      <c:pt idx="2129">
                        <c:v>236.20624000000001</c:v>
                      </c:pt>
                      <c:pt idx="2130">
                        <c:v>236.31659999999999</c:v>
                      </c:pt>
                      <c:pt idx="2131">
                        <c:v>236.47068999999999</c:v>
                      </c:pt>
                      <c:pt idx="2132">
                        <c:v>236.5686</c:v>
                      </c:pt>
                      <c:pt idx="2133">
                        <c:v>236.69037</c:v>
                      </c:pt>
                      <c:pt idx="2134">
                        <c:v>236.79107999999999</c:v>
                      </c:pt>
                      <c:pt idx="2135">
                        <c:v>236.91852</c:v>
                      </c:pt>
                      <c:pt idx="2136">
                        <c:v>237.04647</c:v>
                      </c:pt>
                      <c:pt idx="2137">
                        <c:v>237.17468</c:v>
                      </c:pt>
                      <c:pt idx="2138">
                        <c:v>237.31871000000001</c:v>
                      </c:pt>
                      <c:pt idx="2139">
                        <c:v>237.43369000000001</c:v>
                      </c:pt>
                      <c:pt idx="2140">
                        <c:v>237.58346</c:v>
                      </c:pt>
                      <c:pt idx="2141">
                        <c:v>237.72336000000001</c:v>
                      </c:pt>
                      <c:pt idx="2142">
                        <c:v>237.85766000000001</c:v>
                      </c:pt>
                      <c:pt idx="2143">
                        <c:v>237.97353000000001</c:v>
                      </c:pt>
                      <c:pt idx="2144">
                        <c:v>238.07366999999999</c:v>
                      </c:pt>
                      <c:pt idx="2145">
                        <c:v>238.17371</c:v>
                      </c:pt>
                      <c:pt idx="2146">
                        <c:v>238.29614000000001</c:v>
                      </c:pt>
                      <c:pt idx="2147">
                        <c:v>238.42815999999999</c:v>
                      </c:pt>
                      <c:pt idx="2148">
                        <c:v>238.54481999999999</c:v>
                      </c:pt>
                      <c:pt idx="2149">
                        <c:v>238.69826</c:v>
                      </c:pt>
                      <c:pt idx="2150">
                        <c:v>238.79845</c:v>
                      </c:pt>
                      <c:pt idx="2151">
                        <c:v>238.96021999999999</c:v>
                      </c:pt>
                      <c:pt idx="2152">
                        <c:v>239.06855999999999</c:v>
                      </c:pt>
                      <c:pt idx="2153">
                        <c:v>239.17035000000001</c:v>
                      </c:pt>
                      <c:pt idx="2154">
                        <c:v>239.27607</c:v>
                      </c:pt>
                      <c:pt idx="2155">
                        <c:v>239.46806000000001</c:v>
                      </c:pt>
                      <c:pt idx="2156">
                        <c:v>239.57576</c:v>
                      </c:pt>
                      <c:pt idx="2157">
                        <c:v>239.69837000000001</c:v>
                      </c:pt>
                      <c:pt idx="2158">
                        <c:v>239.82470000000001</c:v>
                      </c:pt>
                      <c:pt idx="2159">
                        <c:v>239.9367</c:v>
                      </c:pt>
                      <c:pt idx="2160">
                        <c:v>240.0488</c:v>
                      </c:pt>
                      <c:pt idx="2161">
                        <c:v>240.15416999999999</c:v>
                      </c:pt>
                      <c:pt idx="2162">
                        <c:v>240.27996999999999</c:v>
                      </c:pt>
                      <c:pt idx="2163">
                        <c:v>240.40468999999999</c:v>
                      </c:pt>
                      <c:pt idx="2164">
                        <c:v>240.52001000000001</c:v>
                      </c:pt>
                      <c:pt idx="2165">
                        <c:v>240.65458000000001</c:v>
                      </c:pt>
                      <c:pt idx="2166">
                        <c:v>240.80024</c:v>
                      </c:pt>
                      <c:pt idx="2167">
                        <c:v>240.89579000000001</c:v>
                      </c:pt>
                      <c:pt idx="2168">
                        <c:v>241.07148000000001</c:v>
                      </c:pt>
                      <c:pt idx="2169">
                        <c:v>241.16911999999999</c:v>
                      </c:pt>
                      <c:pt idx="2170">
                        <c:v>241.29167000000001</c:v>
                      </c:pt>
                      <c:pt idx="2171">
                        <c:v>241.4186</c:v>
                      </c:pt>
                      <c:pt idx="2172">
                        <c:v>241.52673999999999</c:v>
                      </c:pt>
                      <c:pt idx="2173">
                        <c:v>241.66693000000001</c:v>
                      </c:pt>
                      <c:pt idx="2174">
                        <c:v>241.80811</c:v>
                      </c:pt>
                      <c:pt idx="2175">
                        <c:v>241.92291</c:v>
                      </c:pt>
                      <c:pt idx="2176">
                        <c:v>242.0772</c:v>
                      </c:pt>
                      <c:pt idx="2177">
                        <c:v>242.17248000000001</c:v>
                      </c:pt>
                      <c:pt idx="2178">
                        <c:v>242.29535000000001</c:v>
                      </c:pt>
                      <c:pt idx="2179">
                        <c:v>242.42956000000001</c:v>
                      </c:pt>
                      <c:pt idx="2180">
                        <c:v>242.54214999999999</c:v>
                      </c:pt>
                      <c:pt idx="2181">
                        <c:v>242.66654</c:v>
                      </c:pt>
                      <c:pt idx="2182">
                        <c:v>242.80546000000001</c:v>
                      </c:pt>
                      <c:pt idx="2183">
                        <c:v>242.96605</c:v>
                      </c:pt>
                      <c:pt idx="2184">
                        <c:v>243.07254</c:v>
                      </c:pt>
                      <c:pt idx="2185">
                        <c:v>243.20577</c:v>
                      </c:pt>
                      <c:pt idx="2186">
                        <c:v>243.29046</c:v>
                      </c:pt>
                      <c:pt idx="2187">
                        <c:v>243.43114</c:v>
                      </c:pt>
                      <c:pt idx="2188">
                        <c:v>243.55238</c:v>
                      </c:pt>
                      <c:pt idx="2189">
                        <c:v>243.67876999999999</c:v>
                      </c:pt>
                      <c:pt idx="2190">
                        <c:v>243.79320999999999</c:v>
                      </c:pt>
                      <c:pt idx="2191">
                        <c:v>243.93066999999999</c:v>
                      </c:pt>
                      <c:pt idx="2192">
                        <c:v>244.03824</c:v>
                      </c:pt>
                      <c:pt idx="2193">
                        <c:v>244.16816</c:v>
                      </c:pt>
                      <c:pt idx="2194">
                        <c:v>244.27691999999999</c:v>
                      </c:pt>
                      <c:pt idx="2195">
                        <c:v>244.42766</c:v>
                      </c:pt>
                      <c:pt idx="2196">
                        <c:v>244.54465999999999</c:v>
                      </c:pt>
                      <c:pt idx="2197">
                        <c:v>244.67037999999999</c:v>
                      </c:pt>
                      <c:pt idx="2198">
                        <c:v>244.75593000000001</c:v>
                      </c:pt>
                      <c:pt idx="2199">
                        <c:v>244.90369999999999</c:v>
                      </c:pt>
                      <c:pt idx="2200">
                        <c:v>245.04765</c:v>
                      </c:pt>
                      <c:pt idx="2201">
                        <c:v>245.14505</c:v>
                      </c:pt>
                      <c:pt idx="2202">
                        <c:v>245.27869000000001</c:v>
                      </c:pt>
                      <c:pt idx="2203">
                        <c:v>245.40056999999999</c:v>
                      </c:pt>
                      <c:pt idx="2204">
                        <c:v>245.53973999999999</c:v>
                      </c:pt>
                      <c:pt idx="2205">
                        <c:v>245.65169</c:v>
                      </c:pt>
                      <c:pt idx="2206">
                        <c:v>245.78843000000001</c:v>
                      </c:pt>
                      <c:pt idx="2207">
                        <c:v>245.91317000000001</c:v>
                      </c:pt>
                      <c:pt idx="2208">
                        <c:v>246.03315000000001</c:v>
                      </c:pt>
                      <c:pt idx="2209">
                        <c:v>246.1739</c:v>
                      </c:pt>
                      <c:pt idx="2210">
                        <c:v>246.2817</c:v>
                      </c:pt>
                      <c:pt idx="2211">
                        <c:v>246.41120000000001</c:v>
                      </c:pt>
                      <c:pt idx="2212">
                        <c:v>246.51614000000001</c:v>
                      </c:pt>
                      <c:pt idx="2213">
                        <c:v>246.64956000000001</c:v>
                      </c:pt>
                      <c:pt idx="2214">
                        <c:v>246.79286999999999</c:v>
                      </c:pt>
                      <c:pt idx="2215">
                        <c:v>246.90751</c:v>
                      </c:pt>
                      <c:pt idx="2216">
                        <c:v>247.05322000000001</c:v>
                      </c:pt>
                      <c:pt idx="2217">
                        <c:v>247.15459999999999</c:v>
                      </c:pt>
                      <c:pt idx="2218">
                        <c:v>247.28529</c:v>
                      </c:pt>
                      <c:pt idx="2219">
                        <c:v>247.39410000000001</c:v>
                      </c:pt>
                      <c:pt idx="2220">
                        <c:v>247.52421000000001</c:v>
                      </c:pt>
                      <c:pt idx="2221">
                        <c:v>247.64909</c:v>
                      </c:pt>
                      <c:pt idx="2222">
                        <c:v>247.78790000000001</c:v>
                      </c:pt>
                      <c:pt idx="2223">
                        <c:v>247.90279000000001</c:v>
                      </c:pt>
                      <c:pt idx="2224">
                        <c:v>248.04147</c:v>
                      </c:pt>
                      <c:pt idx="2225">
                        <c:v>248.17705000000001</c:v>
                      </c:pt>
                      <c:pt idx="2226">
                        <c:v>248.28229999999999</c:v>
                      </c:pt>
                      <c:pt idx="2227">
                        <c:v>248.41338999999999</c:v>
                      </c:pt>
                      <c:pt idx="2228">
                        <c:v>248.54237000000001</c:v>
                      </c:pt>
                      <c:pt idx="2229">
                        <c:v>248.72649999999999</c:v>
                      </c:pt>
                      <c:pt idx="2230">
                        <c:v>248.77458999999999</c:v>
                      </c:pt>
                      <c:pt idx="2231">
                        <c:v>248.90803</c:v>
                      </c:pt>
                      <c:pt idx="2232">
                        <c:v>249.01701</c:v>
                      </c:pt>
                      <c:pt idx="2233">
                        <c:v>249.18194</c:v>
                      </c:pt>
                      <c:pt idx="2234">
                        <c:v>249.29534000000001</c:v>
                      </c:pt>
                      <c:pt idx="2235">
                        <c:v>249.42321000000001</c:v>
                      </c:pt>
                      <c:pt idx="2236">
                        <c:v>249.52248</c:v>
                      </c:pt>
                      <c:pt idx="2237">
                        <c:v>249.65878000000001</c:v>
                      </c:pt>
                      <c:pt idx="2238">
                        <c:v>249.78682000000001</c:v>
                      </c:pt>
                      <c:pt idx="2239">
                        <c:v>249.88301000000001</c:v>
                      </c:pt>
                      <c:pt idx="2240">
                        <c:v>250.02973</c:v>
                      </c:pt>
                      <c:pt idx="2241">
                        <c:v>250.15396000000001</c:v>
                      </c:pt>
                      <c:pt idx="2242">
                        <c:v>250.32320000000001</c:v>
                      </c:pt>
                      <c:pt idx="2243">
                        <c:v>250.44345999999999</c:v>
                      </c:pt>
                      <c:pt idx="2244">
                        <c:v>250.53764000000001</c:v>
                      </c:pt>
                      <c:pt idx="2245">
                        <c:v>250.69136</c:v>
                      </c:pt>
                      <c:pt idx="2246">
                        <c:v>250.81254999999999</c:v>
                      </c:pt>
                      <c:pt idx="2247">
                        <c:v>250.90672000000001</c:v>
                      </c:pt>
                      <c:pt idx="2248">
                        <c:v>251.05286000000001</c:v>
                      </c:pt>
                      <c:pt idx="2249">
                        <c:v>251.16612000000001</c:v>
                      </c:pt>
                      <c:pt idx="2250">
                        <c:v>251.28926000000001</c:v>
                      </c:pt>
                      <c:pt idx="2251">
                        <c:v>251.39106000000001</c:v>
                      </c:pt>
                      <c:pt idx="2252">
                        <c:v>251.5266</c:v>
                      </c:pt>
                      <c:pt idx="2253">
                        <c:v>251.68566999999999</c:v>
                      </c:pt>
                      <c:pt idx="2254">
                        <c:v>251.78613000000001</c:v>
                      </c:pt>
                      <c:pt idx="2255">
                        <c:v>251.90666999999999</c:v>
                      </c:pt>
                      <c:pt idx="2256">
                        <c:v>252.04232999999999</c:v>
                      </c:pt>
                      <c:pt idx="2257">
                        <c:v>252.18164999999999</c:v>
                      </c:pt>
                      <c:pt idx="2258">
                        <c:v>252.31219999999999</c:v>
                      </c:pt>
                      <c:pt idx="2259">
                        <c:v>252.41081</c:v>
                      </c:pt>
                      <c:pt idx="2260">
                        <c:v>252.53196</c:v>
                      </c:pt>
                      <c:pt idx="2261">
                        <c:v>252.62841</c:v>
                      </c:pt>
                      <c:pt idx="2262">
                        <c:v>252.77325999999999</c:v>
                      </c:pt>
                      <c:pt idx="2263">
                        <c:v>252.93527</c:v>
                      </c:pt>
                      <c:pt idx="2264">
                        <c:v>253.04447999999999</c:v>
                      </c:pt>
                      <c:pt idx="2265">
                        <c:v>253.15778</c:v>
                      </c:pt>
                      <c:pt idx="2266">
                        <c:v>253.28917000000001</c:v>
                      </c:pt>
                      <c:pt idx="2267">
                        <c:v>253.41547</c:v>
                      </c:pt>
                      <c:pt idx="2268">
                        <c:v>253.53774000000001</c:v>
                      </c:pt>
                      <c:pt idx="2269">
                        <c:v>253.66854000000001</c:v>
                      </c:pt>
                      <c:pt idx="2270">
                        <c:v>253.79364000000001</c:v>
                      </c:pt>
                      <c:pt idx="2271">
                        <c:v>253.88471999999999</c:v>
                      </c:pt>
                      <c:pt idx="2272">
                        <c:v>254.00568000000001</c:v>
                      </c:pt>
                      <c:pt idx="2273">
                        <c:v>254.14717999999999</c:v>
                      </c:pt>
                      <c:pt idx="2274">
                        <c:v>254.29077000000001</c:v>
                      </c:pt>
                      <c:pt idx="2275">
                        <c:v>254.39696000000001</c:v>
                      </c:pt>
                      <c:pt idx="2276">
                        <c:v>254.52919</c:v>
                      </c:pt>
                      <c:pt idx="2277">
                        <c:v>254.65449000000001</c:v>
                      </c:pt>
                      <c:pt idx="2278">
                        <c:v>254.77202</c:v>
                      </c:pt>
                      <c:pt idx="2279">
                        <c:v>254.8819</c:v>
                      </c:pt>
                      <c:pt idx="2280">
                        <c:v>255.02265</c:v>
                      </c:pt>
                      <c:pt idx="2281">
                        <c:v>255.14659</c:v>
                      </c:pt>
                      <c:pt idx="2282">
                        <c:v>255.26664</c:v>
                      </c:pt>
                      <c:pt idx="2283">
                        <c:v>255.4205</c:v>
                      </c:pt>
                      <c:pt idx="2284">
                        <c:v>255.54491999999999</c:v>
                      </c:pt>
                      <c:pt idx="2285">
                        <c:v>255.62153000000001</c:v>
                      </c:pt>
                      <c:pt idx="2286">
                        <c:v>255.73364000000001</c:v>
                      </c:pt>
                      <c:pt idx="2287">
                        <c:v>255.88276999999999</c:v>
                      </c:pt>
                      <c:pt idx="2288">
                        <c:v>256.03928999999999</c:v>
                      </c:pt>
                      <c:pt idx="2289">
                        <c:v>256.15749</c:v>
                      </c:pt>
                      <c:pt idx="2290">
                        <c:v>256.31085000000002</c:v>
                      </c:pt>
                      <c:pt idx="2291">
                        <c:v>256.41379000000001</c:v>
                      </c:pt>
                      <c:pt idx="2292">
                        <c:v>256.55137000000002</c:v>
                      </c:pt>
                      <c:pt idx="2293">
                        <c:v>256.65348999999998</c:v>
                      </c:pt>
                      <c:pt idx="2294">
                        <c:v>256.79996999999997</c:v>
                      </c:pt>
                      <c:pt idx="2295">
                        <c:v>256.94749000000002</c:v>
                      </c:pt>
                      <c:pt idx="2296">
                        <c:v>257.04502000000002</c:v>
                      </c:pt>
                      <c:pt idx="2297">
                        <c:v>257.15798999999998</c:v>
                      </c:pt>
                      <c:pt idx="2298">
                        <c:v>257.31043</c:v>
                      </c:pt>
                      <c:pt idx="2299">
                        <c:v>257.43743999999998</c:v>
                      </c:pt>
                      <c:pt idx="2300">
                        <c:v>257.5684</c:v>
                      </c:pt>
                      <c:pt idx="2301">
                        <c:v>257.67511999999999</c:v>
                      </c:pt>
                      <c:pt idx="2302">
                        <c:v>257.79439000000002</c:v>
                      </c:pt>
                      <c:pt idx="2303">
                        <c:v>257.92446999999999</c:v>
                      </c:pt>
                      <c:pt idx="2304">
                        <c:v>258.03041999999999</c:v>
                      </c:pt>
                      <c:pt idx="2305">
                        <c:v>258.14058999999997</c:v>
                      </c:pt>
                      <c:pt idx="2306">
                        <c:v>258.30685</c:v>
                      </c:pt>
                      <c:pt idx="2307">
                        <c:v>258.40039000000002</c:v>
                      </c:pt>
                      <c:pt idx="2308">
                        <c:v>258.53167000000002</c:v>
                      </c:pt>
                      <c:pt idx="2309">
                        <c:v>258.66129000000001</c:v>
                      </c:pt>
                      <c:pt idx="2310">
                        <c:v>258.76299999999998</c:v>
                      </c:pt>
                      <c:pt idx="2311">
                        <c:v>258.90883000000002</c:v>
                      </c:pt>
                      <c:pt idx="2312">
                        <c:v>259.01922000000002</c:v>
                      </c:pt>
                      <c:pt idx="2313">
                        <c:v>259.17847</c:v>
                      </c:pt>
                      <c:pt idx="2314">
                        <c:v>259.27834000000001</c:v>
                      </c:pt>
                      <c:pt idx="2315">
                        <c:v>259.38583999999997</c:v>
                      </c:pt>
                      <c:pt idx="2316">
                        <c:v>259.51794000000001</c:v>
                      </c:pt>
                      <c:pt idx="2317">
                        <c:v>259.64323000000002</c:v>
                      </c:pt>
                      <c:pt idx="2318">
                        <c:v>259.74797999999998</c:v>
                      </c:pt>
                      <c:pt idx="2319">
                        <c:v>259.85455999999999</c:v>
                      </c:pt>
                      <c:pt idx="2320">
                        <c:v>259.98327999999998</c:v>
                      </c:pt>
                      <c:pt idx="2321">
                        <c:v>260.09980000000002</c:v>
                      </c:pt>
                      <c:pt idx="2322">
                        <c:v>260.26796999999999</c:v>
                      </c:pt>
                      <c:pt idx="2323">
                        <c:v>260.41358000000002</c:v>
                      </c:pt>
                      <c:pt idx="2324">
                        <c:v>260.55023</c:v>
                      </c:pt>
                      <c:pt idx="2325">
                        <c:v>260.67775999999998</c:v>
                      </c:pt>
                      <c:pt idx="2326">
                        <c:v>260.79822000000001</c:v>
                      </c:pt>
                      <c:pt idx="2327">
                        <c:v>260.90651000000003</c:v>
                      </c:pt>
                      <c:pt idx="2328">
                        <c:v>261.05858000000001</c:v>
                      </c:pt>
                      <c:pt idx="2329">
                        <c:v>261.15735000000001</c:v>
                      </c:pt>
                      <c:pt idx="2330">
                        <c:v>261.30691999999999</c:v>
                      </c:pt>
                      <c:pt idx="2331">
                        <c:v>261.39476999999999</c:v>
                      </c:pt>
                      <c:pt idx="2332">
                        <c:v>261.51677000000001</c:v>
                      </c:pt>
                      <c:pt idx="2333">
                        <c:v>261.6497</c:v>
                      </c:pt>
                      <c:pt idx="2334">
                        <c:v>261.75236000000001</c:v>
                      </c:pt>
                      <c:pt idx="2335">
                        <c:v>261.89884999999998</c:v>
                      </c:pt>
                      <c:pt idx="2336">
                        <c:v>261.97435000000002</c:v>
                      </c:pt>
                      <c:pt idx="2337">
                        <c:v>262.13386000000003</c:v>
                      </c:pt>
                      <c:pt idx="2338">
                        <c:v>262.24855000000002</c:v>
                      </c:pt>
                      <c:pt idx="2339">
                        <c:v>262.37135999999998</c:v>
                      </c:pt>
                      <c:pt idx="2340">
                        <c:v>262.51490999999999</c:v>
                      </c:pt>
                      <c:pt idx="2341">
                        <c:v>262.61935999999997</c:v>
                      </c:pt>
                      <c:pt idx="2342">
                        <c:v>262.78077999999999</c:v>
                      </c:pt>
                      <c:pt idx="2343">
                        <c:v>262.91367000000002</c:v>
                      </c:pt>
                      <c:pt idx="2344">
                        <c:v>263.00546000000003</c:v>
                      </c:pt>
                      <c:pt idx="2345">
                        <c:v>263.14019999999999</c:v>
                      </c:pt>
                      <c:pt idx="2346">
                        <c:v>263.29304999999999</c:v>
                      </c:pt>
                      <c:pt idx="2347">
                        <c:v>263.41419999999999</c:v>
                      </c:pt>
                      <c:pt idx="2348">
                        <c:v>263.52442000000002</c:v>
                      </c:pt>
                      <c:pt idx="2349">
                        <c:v>263.62792000000002</c:v>
                      </c:pt>
                      <c:pt idx="2350">
                        <c:v>263.78214000000003</c:v>
                      </c:pt>
                      <c:pt idx="2351">
                        <c:v>263.92694999999998</c:v>
                      </c:pt>
                      <c:pt idx="2352">
                        <c:v>264.01981999999998</c:v>
                      </c:pt>
                      <c:pt idx="2353">
                        <c:v>264.12930999999998</c:v>
                      </c:pt>
                      <c:pt idx="2354">
                        <c:v>264.27899000000002</c:v>
                      </c:pt>
                      <c:pt idx="2355">
                        <c:v>264.37995999999998</c:v>
                      </c:pt>
                      <c:pt idx="2356">
                        <c:v>264.49952999999999</c:v>
                      </c:pt>
                      <c:pt idx="2357">
                        <c:v>264.62468999999999</c:v>
                      </c:pt>
                      <c:pt idx="2358">
                        <c:v>264.74209999999999</c:v>
                      </c:pt>
                      <c:pt idx="2359">
                        <c:v>264.86455999999998</c:v>
                      </c:pt>
                      <c:pt idx="2360">
                        <c:v>265.02222</c:v>
                      </c:pt>
                      <c:pt idx="2361">
                        <c:v>265.12497999999999</c:v>
                      </c:pt>
                      <c:pt idx="2362">
                        <c:v>265.26087999999999</c:v>
                      </c:pt>
                      <c:pt idx="2363">
                        <c:v>265.42239000000001</c:v>
                      </c:pt>
                      <c:pt idx="2364">
                        <c:v>265.52285999999998</c:v>
                      </c:pt>
                      <c:pt idx="2365">
                        <c:v>265.61842000000001</c:v>
                      </c:pt>
                      <c:pt idx="2366">
                        <c:v>265.78762999999998</c:v>
                      </c:pt>
                      <c:pt idx="2367">
                        <c:v>265.88587000000001</c:v>
                      </c:pt>
                      <c:pt idx="2368">
                        <c:v>265.99997999999999</c:v>
                      </c:pt>
                      <c:pt idx="2369">
                        <c:v>266.16834999999998</c:v>
                      </c:pt>
                      <c:pt idx="2370">
                        <c:v>266.28233999999998</c:v>
                      </c:pt>
                      <c:pt idx="2371">
                        <c:v>266.41131000000001</c:v>
                      </c:pt>
                      <c:pt idx="2372">
                        <c:v>266.53300000000002</c:v>
                      </c:pt>
                      <c:pt idx="2373">
                        <c:v>266.64567</c:v>
                      </c:pt>
                      <c:pt idx="2374">
                        <c:v>266.76391000000001</c:v>
                      </c:pt>
                      <c:pt idx="2375">
                        <c:v>266.91018000000003</c:v>
                      </c:pt>
                      <c:pt idx="2376">
                        <c:v>267.00252</c:v>
                      </c:pt>
                      <c:pt idx="2377">
                        <c:v>267.16534000000001</c:v>
                      </c:pt>
                      <c:pt idx="2378">
                        <c:v>267.25626</c:v>
                      </c:pt>
                      <c:pt idx="2379">
                        <c:v>267.40219999999999</c:v>
                      </c:pt>
                      <c:pt idx="2380">
                        <c:v>267.48971999999998</c:v>
                      </c:pt>
                      <c:pt idx="2381">
                        <c:v>267.63380000000001</c:v>
                      </c:pt>
                      <c:pt idx="2382">
                        <c:v>267.76783</c:v>
                      </c:pt>
                      <c:pt idx="2383">
                        <c:v>267.91458</c:v>
                      </c:pt>
                      <c:pt idx="2384">
                        <c:v>268.02814000000001</c:v>
                      </c:pt>
                      <c:pt idx="2385">
                        <c:v>268.15759000000003</c:v>
                      </c:pt>
                      <c:pt idx="2386">
                        <c:v>268.27211999999997</c:v>
                      </c:pt>
                      <c:pt idx="2387">
                        <c:v>268.41651000000002</c:v>
                      </c:pt>
                      <c:pt idx="2388">
                        <c:v>268.54486000000003</c:v>
                      </c:pt>
                      <c:pt idx="2389">
                        <c:v>268.70053000000001</c:v>
                      </c:pt>
                      <c:pt idx="2390">
                        <c:v>268.81952000000001</c:v>
                      </c:pt>
                      <c:pt idx="2391">
                        <c:v>268.92514999999997</c:v>
                      </c:pt>
                      <c:pt idx="2392">
                        <c:v>269.03073000000001</c:v>
                      </c:pt>
                      <c:pt idx="2393">
                        <c:v>269.12058999999999</c:v>
                      </c:pt>
                      <c:pt idx="2394">
                        <c:v>269.25466</c:v>
                      </c:pt>
                      <c:pt idx="2395">
                        <c:v>269.37103999999999</c:v>
                      </c:pt>
                      <c:pt idx="2396">
                        <c:v>269.52148999999997</c:v>
                      </c:pt>
                      <c:pt idx="2397">
                        <c:v>269.62643000000003</c:v>
                      </c:pt>
                      <c:pt idx="2398">
                        <c:v>269.74743000000001</c:v>
                      </c:pt>
                      <c:pt idx="2399">
                        <c:v>269.88220999999999</c:v>
                      </c:pt>
                      <c:pt idx="2400">
                        <c:v>269.99790000000002</c:v>
                      </c:pt>
                      <c:pt idx="2401">
                        <c:v>270.15383000000003</c:v>
                      </c:pt>
                      <c:pt idx="2402">
                        <c:v>270.28438</c:v>
                      </c:pt>
                      <c:pt idx="2403">
                        <c:v>270.46624000000003</c:v>
                      </c:pt>
                      <c:pt idx="2404">
                        <c:v>270.53224</c:v>
                      </c:pt>
                      <c:pt idx="2405">
                        <c:v>270.67626000000001</c:v>
                      </c:pt>
                      <c:pt idx="2406">
                        <c:v>270.74203999999997</c:v>
                      </c:pt>
                      <c:pt idx="2407">
                        <c:v>270.89891999999998</c:v>
                      </c:pt>
                      <c:pt idx="2408">
                        <c:v>271.02443</c:v>
                      </c:pt>
                      <c:pt idx="2409">
                        <c:v>271.15791000000002</c:v>
                      </c:pt>
                      <c:pt idx="2410">
                        <c:v>271.29077999999998</c:v>
                      </c:pt>
                      <c:pt idx="2411">
                        <c:v>271.44650000000001</c:v>
                      </c:pt>
                      <c:pt idx="2412">
                        <c:v>271.53757000000002</c:v>
                      </c:pt>
                      <c:pt idx="2413">
                        <c:v>271.65733999999998</c:v>
                      </c:pt>
                      <c:pt idx="2414">
                        <c:v>271.79771</c:v>
                      </c:pt>
                      <c:pt idx="2415">
                        <c:v>271.89568000000003</c:v>
                      </c:pt>
                      <c:pt idx="2416">
                        <c:v>272.02922999999998</c:v>
                      </c:pt>
                      <c:pt idx="2417">
                        <c:v>272.13528000000002</c:v>
                      </c:pt>
                      <c:pt idx="2418">
                        <c:v>272.26515999999998</c:v>
                      </c:pt>
                      <c:pt idx="2419">
                        <c:v>272.38454999999999</c:v>
                      </c:pt>
                      <c:pt idx="2420">
                        <c:v>272.49092999999999</c:v>
                      </c:pt>
                      <c:pt idx="2421">
                        <c:v>272.62209999999999</c:v>
                      </c:pt>
                      <c:pt idx="2422">
                        <c:v>272.75416999999999</c:v>
                      </c:pt>
                      <c:pt idx="2423">
                        <c:v>272.89296999999999</c:v>
                      </c:pt>
                      <c:pt idx="2424">
                        <c:v>273.02726999999999</c:v>
                      </c:pt>
                      <c:pt idx="2425">
                        <c:v>273.15156000000002</c:v>
                      </c:pt>
                      <c:pt idx="2426">
                        <c:v>273.25887999999998</c:v>
                      </c:pt>
                      <c:pt idx="2427">
                        <c:v>273.41642000000002</c:v>
                      </c:pt>
                      <c:pt idx="2428">
                        <c:v>273.53393</c:v>
                      </c:pt>
                      <c:pt idx="2429">
                        <c:v>273.60791999999998</c:v>
                      </c:pt>
                      <c:pt idx="2430">
                        <c:v>273.77035999999998</c:v>
                      </c:pt>
                      <c:pt idx="2431">
                        <c:v>273.87052999999997</c:v>
                      </c:pt>
                      <c:pt idx="2432">
                        <c:v>274.01602000000003</c:v>
                      </c:pt>
                      <c:pt idx="2433">
                        <c:v>274.11513000000002</c:v>
                      </c:pt>
                      <c:pt idx="2434">
                        <c:v>274.26366999999999</c:v>
                      </c:pt>
                      <c:pt idx="2435">
                        <c:v>274.38103999999998</c:v>
                      </c:pt>
                      <c:pt idx="2436">
                        <c:v>274.51621999999998</c:v>
                      </c:pt>
                      <c:pt idx="2437">
                        <c:v>274.64832000000001</c:v>
                      </c:pt>
                      <c:pt idx="2438">
                        <c:v>274.7869</c:v>
                      </c:pt>
                      <c:pt idx="2439">
                        <c:v>274.90722</c:v>
                      </c:pt>
                      <c:pt idx="2440">
                        <c:v>275.01064000000002</c:v>
                      </c:pt>
                      <c:pt idx="2441">
                        <c:v>275.13977999999997</c:v>
                      </c:pt>
                      <c:pt idx="2442">
                        <c:v>275.25470000000001</c:v>
                      </c:pt>
                      <c:pt idx="2443">
                        <c:v>275.36919999999998</c:v>
                      </c:pt>
                      <c:pt idx="2444">
                        <c:v>275.48667999999998</c:v>
                      </c:pt>
                      <c:pt idx="2445">
                        <c:v>275.58922000000001</c:v>
                      </c:pt>
                      <c:pt idx="2446">
                        <c:v>275.71973000000003</c:v>
                      </c:pt>
                      <c:pt idx="2447">
                        <c:v>275.87286</c:v>
                      </c:pt>
                      <c:pt idx="2448">
                        <c:v>275.98043999999999</c:v>
                      </c:pt>
                      <c:pt idx="2449">
                        <c:v>276.10941000000003</c:v>
                      </c:pt>
                      <c:pt idx="2450">
                        <c:v>276.24651999999998</c:v>
                      </c:pt>
                      <c:pt idx="2451">
                        <c:v>276.41613000000001</c:v>
                      </c:pt>
                      <c:pt idx="2452">
                        <c:v>276.48011000000002</c:v>
                      </c:pt>
                      <c:pt idx="2453">
                        <c:v>276.65348</c:v>
                      </c:pt>
                      <c:pt idx="2454">
                        <c:v>276.76623999999998</c:v>
                      </c:pt>
                      <c:pt idx="2455">
                        <c:v>276.88506999999998</c:v>
                      </c:pt>
                      <c:pt idx="2456">
                        <c:v>277.02467999999999</c:v>
                      </c:pt>
                      <c:pt idx="2457">
                        <c:v>277.16631000000001</c:v>
                      </c:pt>
                      <c:pt idx="2458">
                        <c:v>277.26319999999998</c:v>
                      </c:pt>
                      <c:pt idx="2459">
                        <c:v>277.39319999999998</c:v>
                      </c:pt>
                      <c:pt idx="2460">
                        <c:v>277.51519999999999</c:v>
                      </c:pt>
                      <c:pt idx="2461">
                        <c:v>277.65575999999999</c:v>
                      </c:pt>
                      <c:pt idx="2462">
                        <c:v>277.77024</c:v>
                      </c:pt>
                      <c:pt idx="2463">
                        <c:v>277.92615999999998</c:v>
                      </c:pt>
                      <c:pt idx="2464">
                        <c:v>278.05943000000002</c:v>
                      </c:pt>
                      <c:pt idx="2465">
                        <c:v>278.15472999999997</c:v>
                      </c:pt>
                      <c:pt idx="2466">
                        <c:v>278.29637000000002</c:v>
                      </c:pt>
                      <c:pt idx="2467">
                        <c:v>278.43527</c:v>
                      </c:pt>
                      <c:pt idx="2468">
                        <c:v>278.56261000000001</c:v>
                      </c:pt>
                      <c:pt idx="2469">
                        <c:v>278.67800999999997</c:v>
                      </c:pt>
                      <c:pt idx="2470">
                        <c:v>278.78451000000001</c:v>
                      </c:pt>
                      <c:pt idx="2471">
                        <c:v>278.95415000000003</c:v>
                      </c:pt>
                      <c:pt idx="2472">
                        <c:v>279.04325999999998</c:v>
                      </c:pt>
                      <c:pt idx="2473">
                        <c:v>279.18973</c:v>
                      </c:pt>
                      <c:pt idx="2474">
                        <c:v>279.30005</c:v>
                      </c:pt>
                      <c:pt idx="2475">
                        <c:v>279.4205</c:v>
                      </c:pt>
                      <c:pt idx="2476">
                        <c:v>279.54962999999998</c:v>
                      </c:pt>
                      <c:pt idx="2477">
                        <c:v>279.67111999999997</c:v>
                      </c:pt>
                      <c:pt idx="2478">
                        <c:v>279.78118000000001</c:v>
                      </c:pt>
                      <c:pt idx="2479">
                        <c:v>279.93547999999998</c:v>
                      </c:pt>
                      <c:pt idx="2480">
                        <c:v>280.00241</c:v>
                      </c:pt>
                      <c:pt idx="2481">
                        <c:v>280.15435000000002</c:v>
                      </c:pt>
                      <c:pt idx="2482">
                        <c:v>280.29187000000002</c:v>
                      </c:pt>
                      <c:pt idx="2483">
                        <c:v>280.38893999999999</c:v>
                      </c:pt>
                      <c:pt idx="2484">
                        <c:v>280.52958000000001</c:v>
                      </c:pt>
                      <c:pt idx="2485">
                        <c:v>280.65971000000002</c:v>
                      </c:pt>
                      <c:pt idx="2486">
                        <c:v>280.76074999999997</c:v>
                      </c:pt>
                      <c:pt idx="2487">
                        <c:v>280.87405000000001</c:v>
                      </c:pt>
                      <c:pt idx="2488">
                        <c:v>281.00088</c:v>
                      </c:pt>
                      <c:pt idx="2489">
                        <c:v>281.11428999999998</c:v>
                      </c:pt>
                      <c:pt idx="2490">
                        <c:v>281.25315000000001</c:v>
                      </c:pt>
                      <c:pt idx="2491">
                        <c:v>281.42338000000001</c:v>
                      </c:pt>
                      <c:pt idx="2492">
                        <c:v>281.47665000000001</c:v>
                      </c:pt>
                      <c:pt idx="2493">
                        <c:v>281.62157999999999</c:v>
                      </c:pt>
                      <c:pt idx="2494">
                        <c:v>281.74502999999999</c:v>
                      </c:pt>
                      <c:pt idx="2495">
                        <c:v>281.90084999999999</c:v>
                      </c:pt>
                      <c:pt idx="2496">
                        <c:v>282.02307000000002</c:v>
                      </c:pt>
                      <c:pt idx="2497">
                        <c:v>282.16645999999997</c:v>
                      </c:pt>
                      <c:pt idx="2498">
                        <c:v>282.28593000000001</c:v>
                      </c:pt>
                      <c:pt idx="2499">
                        <c:v>282.40244000000001</c:v>
                      </c:pt>
                      <c:pt idx="2500">
                        <c:v>282.49032999999997</c:v>
                      </c:pt>
                      <c:pt idx="2501">
                        <c:v>282.60012</c:v>
                      </c:pt>
                      <c:pt idx="2502">
                        <c:v>282.71861999999999</c:v>
                      </c:pt>
                      <c:pt idx="2503">
                        <c:v>282.86207000000002</c:v>
                      </c:pt>
                      <c:pt idx="2504">
                        <c:v>283.00803000000002</c:v>
                      </c:pt>
                      <c:pt idx="2505">
                        <c:v>283.10687999999999</c:v>
                      </c:pt>
                      <c:pt idx="2506">
                        <c:v>283.24588999999997</c:v>
                      </c:pt>
                      <c:pt idx="2507">
                        <c:v>283.40231</c:v>
                      </c:pt>
                      <c:pt idx="2508">
                        <c:v>283.52609000000001</c:v>
                      </c:pt>
                      <c:pt idx="2509">
                        <c:v>283.64339999999999</c:v>
                      </c:pt>
                      <c:pt idx="2510">
                        <c:v>283.79795000000001</c:v>
                      </c:pt>
                      <c:pt idx="2511">
                        <c:v>283.89882999999998</c:v>
                      </c:pt>
                      <c:pt idx="2512">
                        <c:v>284.01373999999998</c:v>
                      </c:pt>
                      <c:pt idx="2513">
                        <c:v>284.11993000000001</c:v>
                      </c:pt>
                      <c:pt idx="2514">
                        <c:v>284.24642999999998</c:v>
                      </c:pt>
                      <c:pt idx="2515">
                        <c:v>284.35651000000001</c:v>
                      </c:pt>
                      <c:pt idx="2516">
                        <c:v>284.48556000000002</c:v>
                      </c:pt>
                      <c:pt idx="2517">
                        <c:v>284.63681000000003</c:v>
                      </c:pt>
                      <c:pt idx="2518">
                        <c:v>284.75441000000001</c:v>
                      </c:pt>
                      <c:pt idx="2519">
                        <c:v>284.87682999999998</c:v>
                      </c:pt>
                      <c:pt idx="2520">
                        <c:v>285.01807000000002</c:v>
                      </c:pt>
                      <c:pt idx="2521">
                        <c:v>285.11851999999999</c:v>
                      </c:pt>
                      <c:pt idx="2522">
                        <c:v>285.23448000000002</c:v>
                      </c:pt>
                      <c:pt idx="2523">
                        <c:v>285.35514999999998</c:v>
                      </c:pt>
                      <c:pt idx="2524">
                        <c:v>285.42788000000002</c:v>
                      </c:pt>
                      <c:pt idx="2525">
                        <c:v>285.59516000000002</c:v>
                      </c:pt>
                      <c:pt idx="2526">
                        <c:v>285.69206000000003</c:v>
                      </c:pt>
                      <c:pt idx="2527">
                        <c:v>285.85050000000001</c:v>
                      </c:pt>
                      <c:pt idx="2528">
                        <c:v>285.97768000000002</c:v>
                      </c:pt>
                      <c:pt idx="2529">
                        <c:v>286.14485000000002</c:v>
                      </c:pt>
                      <c:pt idx="2530">
                        <c:v>286.26546999999999</c:v>
                      </c:pt>
                      <c:pt idx="2531">
                        <c:v>286.35523999999998</c:v>
                      </c:pt>
                      <c:pt idx="2532">
                        <c:v>286.51333</c:v>
                      </c:pt>
                      <c:pt idx="2533">
                        <c:v>286.65760999999998</c:v>
                      </c:pt>
                      <c:pt idx="2534">
                        <c:v>286.7253</c:v>
                      </c:pt>
                      <c:pt idx="2535">
                        <c:v>286.84314999999998</c:v>
                      </c:pt>
                      <c:pt idx="2536">
                        <c:v>286.98793000000001</c:v>
                      </c:pt>
                      <c:pt idx="2537">
                        <c:v>287.11297999999999</c:v>
                      </c:pt>
                      <c:pt idx="2538">
                        <c:v>287.25781999999998</c:v>
                      </c:pt>
                      <c:pt idx="2539">
                        <c:v>287.37482999999997</c:v>
                      </c:pt>
                      <c:pt idx="2540">
                        <c:v>287.52598</c:v>
                      </c:pt>
                      <c:pt idx="2541">
                        <c:v>287.65944000000002</c:v>
                      </c:pt>
                      <c:pt idx="2542">
                        <c:v>287.77852999999999</c:v>
                      </c:pt>
                      <c:pt idx="2543">
                        <c:v>287.88022000000001</c:v>
                      </c:pt>
                      <c:pt idx="2544">
                        <c:v>287.99097</c:v>
                      </c:pt>
                      <c:pt idx="2545">
                        <c:v>288.11275999999998</c:v>
                      </c:pt>
                      <c:pt idx="2546">
                        <c:v>288.27710999999999</c:v>
                      </c:pt>
                      <c:pt idx="2547">
                        <c:v>288.35696000000002</c:v>
                      </c:pt>
                      <c:pt idx="2548">
                        <c:v>288.52512000000002</c:v>
                      </c:pt>
                      <c:pt idx="2549">
                        <c:v>288.60950000000003</c:v>
                      </c:pt>
                      <c:pt idx="2550">
                        <c:v>288.76571000000001</c:v>
                      </c:pt>
                      <c:pt idx="2551">
                        <c:v>288.90816000000001</c:v>
                      </c:pt>
                      <c:pt idx="2552">
                        <c:v>289.02945</c:v>
                      </c:pt>
                      <c:pt idx="2553">
                        <c:v>289.15917000000002</c:v>
                      </c:pt>
                      <c:pt idx="2554">
                        <c:v>289.29692</c:v>
                      </c:pt>
                      <c:pt idx="2555">
                        <c:v>289.38778000000002</c:v>
                      </c:pt>
                      <c:pt idx="2556">
                        <c:v>289.46253999999999</c:v>
                      </c:pt>
                      <c:pt idx="2557">
                        <c:v>289.60435000000001</c:v>
                      </c:pt>
                      <c:pt idx="2558">
                        <c:v>289.76105000000001</c:v>
                      </c:pt>
                      <c:pt idx="2559">
                        <c:v>289.89931000000001</c:v>
                      </c:pt>
                      <c:pt idx="2560">
                        <c:v>289.98363000000001</c:v>
                      </c:pt>
                      <c:pt idx="2561">
                        <c:v>290.13589000000002</c:v>
                      </c:pt>
                      <c:pt idx="2562">
                        <c:v>290.25803000000002</c:v>
                      </c:pt>
                      <c:pt idx="2563">
                        <c:v>290.39352000000002</c:v>
                      </c:pt>
                      <c:pt idx="2564">
                        <c:v>290.50632000000002</c:v>
                      </c:pt>
                      <c:pt idx="2565">
                        <c:v>290.64017999999999</c:v>
                      </c:pt>
                      <c:pt idx="2566">
                        <c:v>290.79056000000003</c:v>
                      </c:pt>
                      <c:pt idx="2567">
                        <c:v>290.88754999999998</c:v>
                      </c:pt>
                      <c:pt idx="2568">
                        <c:v>291.00936999999999</c:v>
                      </c:pt>
                      <c:pt idx="2569">
                        <c:v>291.14010000000002</c:v>
                      </c:pt>
                      <c:pt idx="2570">
                        <c:v>291.27897999999999</c:v>
                      </c:pt>
                      <c:pt idx="2571">
                        <c:v>291.38281000000001</c:v>
                      </c:pt>
                      <c:pt idx="2572">
                        <c:v>291.50815</c:v>
                      </c:pt>
                      <c:pt idx="2573">
                        <c:v>291.64146</c:v>
                      </c:pt>
                      <c:pt idx="2574">
                        <c:v>291.75912</c:v>
                      </c:pt>
                      <c:pt idx="2575">
                        <c:v>291.85311999999999</c:v>
                      </c:pt>
                      <c:pt idx="2576">
                        <c:v>291.95681000000002</c:v>
                      </c:pt>
                      <c:pt idx="2577">
                        <c:v>292.12475000000001</c:v>
                      </c:pt>
                      <c:pt idx="2578">
                        <c:v>292.22523999999999</c:v>
                      </c:pt>
                      <c:pt idx="2579">
                        <c:v>292.37839000000002</c:v>
                      </c:pt>
                      <c:pt idx="2580">
                        <c:v>292.51646</c:v>
                      </c:pt>
                      <c:pt idx="2581">
                        <c:v>292.59762000000001</c:v>
                      </c:pt>
                      <c:pt idx="2582">
                        <c:v>292.71429000000001</c:v>
                      </c:pt>
                      <c:pt idx="2583">
                        <c:v>292.81601000000001</c:v>
                      </c:pt>
                      <c:pt idx="2584">
                        <c:v>292.97084999999998</c:v>
                      </c:pt>
                      <c:pt idx="2585">
                        <c:v>293.11799999999999</c:v>
                      </c:pt>
                      <c:pt idx="2586">
                        <c:v>293.21566000000001</c:v>
                      </c:pt>
                      <c:pt idx="2587">
                        <c:v>293.32914</c:v>
                      </c:pt>
                      <c:pt idx="2588">
                        <c:v>293.47251</c:v>
                      </c:pt>
                      <c:pt idx="2589">
                        <c:v>293.56049000000002</c:v>
                      </c:pt>
                      <c:pt idx="2590">
                        <c:v>293.72161</c:v>
                      </c:pt>
                      <c:pt idx="2591">
                        <c:v>293.83971000000003</c:v>
                      </c:pt>
                      <c:pt idx="2592">
                        <c:v>293.95720999999998</c:v>
                      </c:pt>
                      <c:pt idx="2593">
                        <c:v>294.09782000000001</c:v>
                      </c:pt>
                      <c:pt idx="2594">
                        <c:v>294.29599999999999</c:v>
                      </c:pt>
                      <c:pt idx="2595">
                        <c:v>294.33699000000001</c:v>
                      </c:pt>
                      <c:pt idx="2596">
                        <c:v>294.45690999999999</c:v>
                      </c:pt>
                      <c:pt idx="2597">
                        <c:v>294.62385</c:v>
                      </c:pt>
                      <c:pt idx="2598">
                        <c:v>294.70204999999999</c:v>
                      </c:pt>
                      <c:pt idx="2599">
                        <c:v>294.82952</c:v>
                      </c:pt>
                      <c:pt idx="2600">
                        <c:v>294.98468000000003</c:v>
                      </c:pt>
                      <c:pt idx="2601">
                        <c:v>295.13008000000002</c:v>
                      </c:pt>
                      <c:pt idx="2602">
                        <c:v>295.22012000000001</c:v>
                      </c:pt>
                      <c:pt idx="2603">
                        <c:v>295.35834</c:v>
                      </c:pt>
                      <c:pt idx="2604">
                        <c:v>295.4923</c:v>
                      </c:pt>
                      <c:pt idx="2605">
                        <c:v>295.59823999999998</c:v>
                      </c:pt>
                      <c:pt idx="2606">
                        <c:v>295.75457999999998</c:v>
                      </c:pt>
                      <c:pt idx="2607">
                        <c:v>295.85298999999998</c:v>
                      </c:pt>
                      <c:pt idx="2608">
                        <c:v>295.97068999999999</c:v>
                      </c:pt>
                      <c:pt idx="2609">
                        <c:v>296.10737999999998</c:v>
                      </c:pt>
                      <c:pt idx="2610">
                        <c:v>296.22082</c:v>
                      </c:pt>
                      <c:pt idx="2611">
                        <c:v>296.38645000000002</c:v>
                      </c:pt>
                      <c:pt idx="2612">
                        <c:v>296.49061999999998</c:v>
                      </c:pt>
                      <c:pt idx="2613">
                        <c:v>296.61507</c:v>
                      </c:pt>
                      <c:pt idx="2614">
                        <c:v>296.74380000000002</c:v>
                      </c:pt>
                      <c:pt idx="2615">
                        <c:v>296.91010999999997</c:v>
                      </c:pt>
                      <c:pt idx="2616">
                        <c:v>297.03453999999999</c:v>
                      </c:pt>
                      <c:pt idx="2617">
                        <c:v>297.1472</c:v>
                      </c:pt>
                      <c:pt idx="2618">
                        <c:v>297.26609000000002</c:v>
                      </c:pt>
                      <c:pt idx="2619">
                        <c:v>297.37846999999999</c:v>
                      </c:pt>
                      <c:pt idx="2620">
                        <c:v>297.48516000000001</c:v>
                      </c:pt>
                      <c:pt idx="2621">
                        <c:v>297.60424</c:v>
                      </c:pt>
                      <c:pt idx="2622">
                        <c:v>297.72890999999998</c:v>
                      </c:pt>
                      <c:pt idx="2623">
                        <c:v>297.82103999999998</c:v>
                      </c:pt>
                      <c:pt idx="2624">
                        <c:v>297.97399000000001</c:v>
                      </c:pt>
                      <c:pt idx="2625">
                        <c:v>298.11074000000002</c:v>
                      </c:pt>
                      <c:pt idx="2626">
                        <c:v>298.22597999999999</c:v>
                      </c:pt>
                      <c:pt idx="2627">
                        <c:v>298.3467</c:v>
                      </c:pt>
                      <c:pt idx="2628">
                        <c:v>298.46118000000001</c:v>
                      </c:pt>
                      <c:pt idx="2629">
                        <c:v>298.60728</c:v>
                      </c:pt>
                      <c:pt idx="2630">
                        <c:v>298.73696999999999</c:v>
                      </c:pt>
                      <c:pt idx="2631">
                        <c:v>298.87222000000003</c:v>
                      </c:pt>
                      <c:pt idx="2632">
                        <c:v>298.98513000000003</c:v>
                      </c:pt>
                      <c:pt idx="2633">
                        <c:v>299.10768999999999</c:v>
                      </c:pt>
                      <c:pt idx="2634">
                        <c:v>299.23477000000003</c:v>
                      </c:pt>
                      <c:pt idx="2635">
                        <c:v>299.39785999999998</c:v>
                      </c:pt>
                      <c:pt idx="2636">
                        <c:v>299.49419</c:v>
                      </c:pt>
                      <c:pt idx="2637">
                        <c:v>299.64632</c:v>
                      </c:pt>
                      <c:pt idx="2638">
                        <c:v>299.74588</c:v>
                      </c:pt>
                      <c:pt idx="2639">
                        <c:v>299.84339999999997</c:v>
                      </c:pt>
                      <c:pt idx="2640">
                        <c:v>299.93383999999998</c:v>
                      </c:pt>
                      <c:pt idx="2641">
                        <c:v>300.08177999999998</c:v>
                      </c:pt>
                      <c:pt idx="2642">
                        <c:v>300.23311999999999</c:v>
                      </c:pt>
                      <c:pt idx="2643">
                        <c:v>300.34041000000002</c:v>
                      </c:pt>
                      <c:pt idx="2644">
                        <c:v>300.47904</c:v>
                      </c:pt>
                      <c:pt idx="2645">
                        <c:v>300.60300000000001</c:v>
                      </c:pt>
                      <c:pt idx="2646">
                        <c:v>300.75308000000001</c:v>
                      </c:pt>
                      <c:pt idx="2647">
                        <c:v>300.85467</c:v>
                      </c:pt>
                      <c:pt idx="2648">
                        <c:v>301.00468000000001</c:v>
                      </c:pt>
                      <c:pt idx="2649">
                        <c:v>301.14738</c:v>
                      </c:pt>
                      <c:pt idx="2650">
                        <c:v>301.29181999999997</c:v>
                      </c:pt>
                      <c:pt idx="2651">
                        <c:v>301.36786000000001</c:v>
                      </c:pt>
                      <c:pt idx="2652">
                        <c:v>301.46321</c:v>
                      </c:pt>
                      <c:pt idx="2653">
                        <c:v>301.60086999999999</c:v>
                      </c:pt>
                      <c:pt idx="2654">
                        <c:v>301.74916999999999</c:v>
                      </c:pt>
                      <c:pt idx="2655">
                        <c:v>301.90231</c:v>
                      </c:pt>
                      <c:pt idx="2656">
                        <c:v>301.98248999999998</c:v>
                      </c:pt>
                      <c:pt idx="2657">
                        <c:v>302.12542999999999</c:v>
                      </c:pt>
                      <c:pt idx="2658">
                        <c:v>302.23610000000002</c:v>
                      </c:pt>
                      <c:pt idx="2659">
                        <c:v>302.38389999999998</c:v>
                      </c:pt>
                      <c:pt idx="2660">
                        <c:v>302.51789000000002</c:v>
                      </c:pt>
                      <c:pt idx="2661">
                        <c:v>302.62945000000002</c:v>
                      </c:pt>
                      <c:pt idx="2662">
                        <c:v>302.70863000000003</c:v>
                      </c:pt>
                      <c:pt idx="2663">
                        <c:v>302.84230000000002</c:v>
                      </c:pt>
                      <c:pt idx="2664">
                        <c:v>302.99121000000002</c:v>
                      </c:pt>
                      <c:pt idx="2665">
                        <c:v>303.10104000000001</c:v>
                      </c:pt>
                      <c:pt idx="2666">
                        <c:v>303.25259</c:v>
                      </c:pt>
                      <c:pt idx="2667">
                        <c:v>303.36234000000002</c:v>
                      </c:pt>
                      <c:pt idx="2668">
                        <c:v>303.52118999999999</c:v>
                      </c:pt>
                      <c:pt idx="2669">
                        <c:v>303.61174999999997</c:v>
                      </c:pt>
                      <c:pt idx="2670">
                        <c:v>303.75369000000001</c:v>
                      </c:pt>
                      <c:pt idx="2671">
                        <c:v>303.85370999999998</c:v>
                      </c:pt>
                      <c:pt idx="2672">
                        <c:v>303.98057999999997</c:v>
                      </c:pt>
                      <c:pt idx="2673">
                        <c:v>304.10930999999999</c:v>
                      </c:pt>
                      <c:pt idx="2674">
                        <c:v>304.22829999999999</c:v>
                      </c:pt>
                      <c:pt idx="2675">
                        <c:v>304.34863000000001</c:v>
                      </c:pt>
                      <c:pt idx="2676">
                        <c:v>304.49158999999997</c:v>
                      </c:pt>
                      <c:pt idx="2677">
                        <c:v>304.60284000000001</c:v>
                      </c:pt>
                      <c:pt idx="2678">
                        <c:v>304.74094000000002</c:v>
                      </c:pt>
                      <c:pt idx="2679">
                        <c:v>304.86074000000002</c:v>
                      </c:pt>
                      <c:pt idx="2680">
                        <c:v>304.96426000000002</c:v>
                      </c:pt>
                      <c:pt idx="2681">
                        <c:v>305.10469999999998</c:v>
                      </c:pt>
                      <c:pt idx="2682">
                        <c:v>305.21194000000003</c:v>
                      </c:pt>
                      <c:pt idx="2683">
                        <c:v>305.31646000000001</c:v>
                      </c:pt>
                      <c:pt idx="2684">
                        <c:v>305.44592</c:v>
                      </c:pt>
                      <c:pt idx="2685">
                        <c:v>305.58830999999998</c:v>
                      </c:pt>
                      <c:pt idx="2686">
                        <c:v>305.68547999999998</c:v>
                      </c:pt>
                      <c:pt idx="2687">
                        <c:v>305.84267999999997</c:v>
                      </c:pt>
                      <c:pt idx="2688">
                        <c:v>305.97199999999998</c:v>
                      </c:pt>
                      <c:pt idx="2689">
                        <c:v>306.11165</c:v>
                      </c:pt>
                      <c:pt idx="2690">
                        <c:v>306.21426000000002</c:v>
                      </c:pt>
                      <c:pt idx="2691">
                        <c:v>306.37616000000003</c:v>
                      </c:pt>
                      <c:pt idx="2692">
                        <c:v>306.49572000000001</c:v>
                      </c:pt>
                      <c:pt idx="2693">
                        <c:v>306.61986999999999</c:v>
                      </c:pt>
                      <c:pt idx="2694">
                        <c:v>306.7475</c:v>
                      </c:pt>
                      <c:pt idx="2695">
                        <c:v>306.83339999999998</c:v>
                      </c:pt>
                      <c:pt idx="2696">
                        <c:v>306.94103999999999</c:v>
                      </c:pt>
                      <c:pt idx="2697">
                        <c:v>307.08512999999999</c:v>
                      </c:pt>
                      <c:pt idx="2698">
                        <c:v>307.23435999999998</c:v>
                      </c:pt>
                      <c:pt idx="2699">
                        <c:v>307.34721000000002</c:v>
                      </c:pt>
                      <c:pt idx="2700">
                        <c:v>307.46877000000001</c:v>
                      </c:pt>
                      <c:pt idx="2701">
                        <c:v>307.59627999999998</c:v>
                      </c:pt>
                      <c:pt idx="2702">
                        <c:v>307.72856000000002</c:v>
                      </c:pt>
                      <c:pt idx="2703">
                        <c:v>307.87045999999998</c:v>
                      </c:pt>
                      <c:pt idx="2704">
                        <c:v>307.98806999999999</c:v>
                      </c:pt>
                      <c:pt idx="2705">
                        <c:v>308.11428000000001</c:v>
                      </c:pt>
                      <c:pt idx="2706">
                        <c:v>308.24615</c:v>
                      </c:pt>
                      <c:pt idx="2707">
                        <c:v>308.36901</c:v>
                      </c:pt>
                      <c:pt idx="2708">
                        <c:v>308.48917</c:v>
                      </c:pt>
                      <c:pt idx="2709">
                        <c:v>308.60707000000002</c:v>
                      </c:pt>
                      <c:pt idx="2710">
                        <c:v>308.70835</c:v>
                      </c:pt>
                      <c:pt idx="2711">
                        <c:v>308.85284999999999</c:v>
                      </c:pt>
                      <c:pt idx="2712">
                        <c:v>308.95961</c:v>
                      </c:pt>
                      <c:pt idx="2713">
                        <c:v>309.08859000000001</c:v>
                      </c:pt>
                      <c:pt idx="2714">
                        <c:v>309.19591000000003</c:v>
                      </c:pt>
                      <c:pt idx="2715">
                        <c:v>309.40098999999998</c:v>
                      </c:pt>
                      <c:pt idx="2716">
                        <c:v>309.46857</c:v>
                      </c:pt>
                      <c:pt idx="2717">
                        <c:v>309.55369999999999</c:v>
                      </c:pt>
                      <c:pt idx="2718">
                        <c:v>309.69781</c:v>
                      </c:pt>
                      <c:pt idx="2719">
                        <c:v>309.82751999999999</c:v>
                      </c:pt>
                      <c:pt idx="2720">
                        <c:v>309.93572</c:v>
                      </c:pt>
                      <c:pt idx="2721">
                        <c:v>310.08152999999999</c:v>
                      </c:pt>
                      <c:pt idx="2722">
                        <c:v>310.21181000000001</c:v>
                      </c:pt>
                      <c:pt idx="2723">
                        <c:v>310.35608999999999</c:v>
                      </c:pt>
                      <c:pt idx="2724">
                        <c:v>310.44828000000001</c:v>
                      </c:pt>
                      <c:pt idx="2725">
                        <c:v>310.57934999999998</c:v>
                      </c:pt>
                      <c:pt idx="2726">
                        <c:v>310.70612999999997</c:v>
                      </c:pt>
                      <c:pt idx="2727">
                        <c:v>310.84845000000001</c:v>
                      </c:pt>
                      <c:pt idx="2728">
                        <c:v>310.98075999999998</c:v>
                      </c:pt>
                      <c:pt idx="2729">
                        <c:v>311.10471000000001</c:v>
                      </c:pt>
                      <c:pt idx="2730">
                        <c:v>311.24734000000001</c:v>
                      </c:pt>
                      <c:pt idx="2731">
                        <c:v>311.36428999999998</c:v>
                      </c:pt>
                      <c:pt idx="2732">
                        <c:v>311.48611</c:v>
                      </c:pt>
                      <c:pt idx="2733">
                        <c:v>311.63303999999999</c:v>
                      </c:pt>
                      <c:pt idx="2734">
                        <c:v>311.75661000000002</c:v>
                      </c:pt>
                      <c:pt idx="2735">
                        <c:v>311.88182999999998</c:v>
                      </c:pt>
                      <c:pt idx="2736">
                        <c:v>312.01476000000002</c:v>
                      </c:pt>
                      <c:pt idx="2737">
                        <c:v>312.14756</c:v>
                      </c:pt>
                      <c:pt idx="2738">
                        <c:v>312.23430999999999</c:v>
                      </c:pt>
                      <c:pt idx="2739">
                        <c:v>312.36025000000001</c:v>
                      </c:pt>
                      <c:pt idx="2740">
                        <c:v>312.50080000000003</c:v>
                      </c:pt>
                      <c:pt idx="2741">
                        <c:v>312.60901999999999</c:v>
                      </c:pt>
                      <c:pt idx="2742">
                        <c:v>312.68696999999997</c:v>
                      </c:pt>
                      <c:pt idx="2743">
                        <c:v>312.82918999999998</c:v>
                      </c:pt>
                      <c:pt idx="2744">
                        <c:v>312.94479999999999</c:v>
                      </c:pt>
                      <c:pt idx="2745">
                        <c:v>313.08933000000002</c:v>
                      </c:pt>
                      <c:pt idx="2746">
                        <c:v>313.22949999999997</c:v>
                      </c:pt>
                      <c:pt idx="2747">
                        <c:v>313.32215000000002</c:v>
                      </c:pt>
                      <c:pt idx="2748">
                        <c:v>313.44943999999998</c:v>
                      </c:pt>
                      <c:pt idx="2749">
                        <c:v>313.59613999999999</c:v>
                      </c:pt>
                      <c:pt idx="2750">
                        <c:v>313.72982000000002</c:v>
                      </c:pt>
                      <c:pt idx="2751">
                        <c:v>313.83166999999997</c:v>
                      </c:pt>
                      <c:pt idx="2752">
                        <c:v>313.98056000000003</c:v>
                      </c:pt>
                      <c:pt idx="2753">
                        <c:v>314.08753000000002</c:v>
                      </c:pt>
                      <c:pt idx="2754">
                        <c:v>314.21715999999998</c:v>
                      </c:pt>
                      <c:pt idx="2755">
                        <c:v>314.33404999999999</c:v>
                      </c:pt>
                      <c:pt idx="2756">
                        <c:v>314.46981</c:v>
                      </c:pt>
                      <c:pt idx="2757">
                        <c:v>314.59564999999998</c:v>
                      </c:pt>
                      <c:pt idx="2758">
                        <c:v>314.69792000000001</c:v>
                      </c:pt>
                      <c:pt idx="2759">
                        <c:v>314.84903000000003</c:v>
                      </c:pt>
                      <c:pt idx="2760">
                        <c:v>314.95166999999998</c:v>
                      </c:pt>
                      <c:pt idx="2761">
                        <c:v>315.08028000000002</c:v>
                      </c:pt>
                      <c:pt idx="2762">
                        <c:v>315.19589000000002</c:v>
                      </c:pt>
                      <c:pt idx="2763">
                        <c:v>315.34597000000002</c:v>
                      </c:pt>
                      <c:pt idx="2764">
                        <c:v>315.49022000000002</c:v>
                      </c:pt>
                      <c:pt idx="2765">
                        <c:v>315.61239999999998</c:v>
                      </c:pt>
                      <c:pt idx="2766">
                        <c:v>315.73117999999999</c:v>
                      </c:pt>
                      <c:pt idx="2767">
                        <c:v>315.82987000000003</c:v>
                      </c:pt>
                      <c:pt idx="2768">
                        <c:v>315.96762999999999</c:v>
                      </c:pt>
                      <c:pt idx="2769">
                        <c:v>316.10075999999998</c:v>
                      </c:pt>
                      <c:pt idx="2770">
                        <c:v>316.22399999999999</c:v>
                      </c:pt>
                      <c:pt idx="2771">
                        <c:v>316.33623</c:v>
                      </c:pt>
                      <c:pt idx="2772">
                        <c:v>316.44891999999999</c:v>
                      </c:pt>
                      <c:pt idx="2773">
                        <c:v>316.55209000000002</c:v>
                      </c:pt>
                      <c:pt idx="2774">
                        <c:v>316.70015999999998</c:v>
                      </c:pt>
                      <c:pt idx="2775">
                        <c:v>316.80468000000002</c:v>
                      </c:pt>
                      <c:pt idx="2776">
                        <c:v>316.97636</c:v>
                      </c:pt>
                      <c:pt idx="2777">
                        <c:v>317.08418999999998</c:v>
                      </c:pt>
                      <c:pt idx="2778">
                        <c:v>317.21595000000002</c:v>
                      </c:pt>
                      <c:pt idx="2779">
                        <c:v>317.37049999999999</c:v>
                      </c:pt>
                      <c:pt idx="2780">
                        <c:v>317.45229</c:v>
                      </c:pt>
                      <c:pt idx="2781">
                        <c:v>317.58819</c:v>
                      </c:pt>
                      <c:pt idx="2782">
                        <c:v>317.71906000000001</c:v>
                      </c:pt>
                      <c:pt idx="2783">
                        <c:v>317.83416</c:v>
                      </c:pt>
                      <c:pt idx="2784">
                        <c:v>317.96337</c:v>
                      </c:pt>
                      <c:pt idx="2785">
                        <c:v>318.10777999999999</c:v>
                      </c:pt>
                      <c:pt idx="2786">
                        <c:v>318.19389000000001</c:v>
                      </c:pt>
                      <c:pt idx="2787">
                        <c:v>318.33010999999999</c:v>
                      </c:pt>
                      <c:pt idx="2788">
                        <c:v>318.43801999999999</c:v>
                      </c:pt>
                      <c:pt idx="2789">
                        <c:v>318.55326000000002</c:v>
                      </c:pt>
                      <c:pt idx="2790">
                        <c:v>318.69389000000001</c:v>
                      </c:pt>
                      <c:pt idx="2791">
                        <c:v>318.82209</c:v>
                      </c:pt>
                      <c:pt idx="2792">
                        <c:v>318.93437999999998</c:v>
                      </c:pt>
                      <c:pt idx="2793">
                        <c:v>319.08121</c:v>
                      </c:pt>
                      <c:pt idx="2794">
                        <c:v>319.20132000000001</c:v>
                      </c:pt>
                      <c:pt idx="2795">
                        <c:v>319.33204999999998</c:v>
                      </c:pt>
                      <c:pt idx="2796">
                        <c:v>319.48554000000001</c:v>
                      </c:pt>
                      <c:pt idx="2797">
                        <c:v>319.61410999999998</c:v>
                      </c:pt>
                      <c:pt idx="2798">
                        <c:v>319.74131</c:v>
                      </c:pt>
                      <c:pt idx="2799">
                        <c:v>319.87268999999998</c:v>
                      </c:pt>
                      <c:pt idx="2800">
                        <c:v>319.96890999999999</c:v>
                      </c:pt>
                      <c:pt idx="2801">
                        <c:v>320.12502000000001</c:v>
                      </c:pt>
                      <c:pt idx="2802">
                        <c:v>320.23041000000001</c:v>
                      </c:pt>
                      <c:pt idx="2803">
                        <c:v>320.34582999999998</c:v>
                      </c:pt>
                      <c:pt idx="2804">
                        <c:v>320.43732</c:v>
                      </c:pt>
                      <c:pt idx="2805">
                        <c:v>320.58591000000001</c:v>
                      </c:pt>
                      <c:pt idx="2806">
                        <c:v>320.68821000000003</c:v>
                      </c:pt>
                      <c:pt idx="2807">
                        <c:v>320.81058000000002</c:v>
                      </c:pt>
                      <c:pt idx="2808">
                        <c:v>320.92696000000001</c:v>
                      </c:pt>
                      <c:pt idx="2809">
                        <c:v>321.06657000000001</c:v>
                      </c:pt>
                      <c:pt idx="2810">
                        <c:v>321.16795000000002</c:v>
                      </c:pt>
                      <c:pt idx="2811">
                        <c:v>321.28219999999999</c:v>
                      </c:pt>
                      <c:pt idx="2812">
                        <c:v>321.45524</c:v>
                      </c:pt>
                      <c:pt idx="2813">
                        <c:v>321.57704999999999</c:v>
                      </c:pt>
                      <c:pt idx="2814">
                        <c:v>321.72739999999999</c:v>
                      </c:pt>
                      <c:pt idx="2815">
                        <c:v>321.83949000000001</c:v>
                      </c:pt>
                      <c:pt idx="2816">
                        <c:v>321.95609999999999</c:v>
                      </c:pt>
                      <c:pt idx="2817">
                        <c:v>322.09827000000001</c:v>
                      </c:pt>
                      <c:pt idx="2818">
                        <c:v>322.21724</c:v>
                      </c:pt>
                      <c:pt idx="2819">
                        <c:v>322.32637</c:v>
                      </c:pt>
                      <c:pt idx="2820">
                        <c:v>322.43475999999998</c:v>
                      </c:pt>
                      <c:pt idx="2821">
                        <c:v>322.60885000000002</c:v>
                      </c:pt>
                      <c:pt idx="2822">
                        <c:v>322.6961</c:v>
                      </c:pt>
                      <c:pt idx="2823">
                        <c:v>322.80241999999998</c:v>
                      </c:pt>
                      <c:pt idx="2824">
                        <c:v>322.91129999999998</c:v>
                      </c:pt>
                      <c:pt idx="2825">
                        <c:v>323.06846999999999</c:v>
                      </c:pt>
                      <c:pt idx="2826">
                        <c:v>323.15917999999999</c:v>
                      </c:pt>
                      <c:pt idx="2827">
                        <c:v>323.27379000000002</c:v>
                      </c:pt>
                      <c:pt idx="2828">
                        <c:v>323.41552999999999</c:v>
                      </c:pt>
                      <c:pt idx="2829">
                        <c:v>323.57328000000001</c:v>
                      </c:pt>
                      <c:pt idx="2830">
                        <c:v>323.69812999999999</c:v>
                      </c:pt>
                      <c:pt idx="2831">
                        <c:v>323.79642999999999</c:v>
                      </c:pt>
                      <c:pt idx="2832">
                        <c:v>323.96238</c:v>
                      </c:pt>
                      <c:pt idx="2833">
                        <c:v>324.05340000000001</c:v>
                      </c:pt>
                      <c:pt idx="2834">
                        <c:v>324.15741000000003</c:v>
                      </c:pt>
                      <c:pt idx="2835">
                        <c:v>324.29862000000003</c:v>
                      </c:pt>
                      <c:pt idx="2836">
                        <c:v>324.43531000000002</c:v>
                      </c:pt>
                      <c:pt idx="2837">
                        <c:v>324.54003999999998</c:v>
                      </c:pt>
                      <c:pt idx="2838">
                        <c:v>324.45717999999999</c:v>
                      </c:pt>
                      <c:pt idx="2839">
                        <c:v>324.45522999999997</c:v>
                      </c:pt>
                      <c:pt idx="2840">
                        <c:v>324.42275000000001</c:v>
                      </c:pt>
                      <c:pt idx="2841">
                        <c:v>324.42867999999999</c:v>
                      </c:pt>
                      <c:pt idx="2842">
                        <c:v>324.43828999999999</c:v>
                      </c:pt>
                      <c:pt idx="2843">
                        <c:v>324.42070999999999</c:v>
                      </c:pt>
                      <c:pt idx="2844">
                        <c:v>324.43135000000001</c:v>
                      </c:pt>
                      <c:pt idx="2845">
                        <c:v>324.43799000000001</c:v>
                      </c:pt>
                      <c:pt idx="2846">
                        <c:v>324.48764999999997</c:v>
                      </c:pt>
                      <c:pt idx="2847">
                        <c:v>324.47383000000002</c:v>
                      </c:pt>
                      <c:pt idx="2848">
                        <c:v>324.47591</c:v>
                      </c:pt>
                      <c:pt idx="2849">
                        <c:v>324.45661999999999</c:v>
                      </c:pt>
                      <c:pt idx="2850">
                        <c:v>324.45193</c:v>
                      </c:pt>
                      <c:pt idx="2851">
                        <c:v>324.48505999999998</c:v>
                      </c:pt>
                      <c:pt idx="2852">
                        <c:v>324.45319000000001</c:v>
                      </c:pt>
                      <c:pt idx="2853">
                        <c:v>324.44587000000001</c:v>
                      </c:pt>
                      <c:pt idx="2854">
                        <c:v>324.46003999999999</c:v>
                      </c:pt>
                      <c:pt idx="2855">
                        <c:v>324.41705999999999</c:v>
                      </c:pt>
                      <c:pt idx="2856">
                        <c:v>324.43821000000003</c:v>
                      </c:pt>
                      <c:pt idx="2857">
                        <c:v>324.45821999999998</c:v>
                      </c:pt>
                      <c:pt idx="2858">
                        <c:v>324.45918999999998</c:v>
                      </c:pt>
                      <c:pt idx="2859">
                        <c:v>324.43842000000001</c:v>
                      </c:pt>
                      <c:pt idx="2860">
                        <c:v>324.43763999999999</c:v>
                      </c:pt>
                      <c:pt idx="2861">
                        <c:v>324.42137000000002</c:v>
                      </c:pt>
                      <c:pt idx="2862">
                        <c:v>324.41879</c:v>
                      </c:pt>
                      <c:pt idx="2863">
                        <c:v>324.43936000000002</c:v>
                      </c:pt>
                      <c:pt idx="2864">
                        <c:v>324.42509000000001</c:v>
                      </c:pt>
                      <c:pt idx="2865">
                        <c:v>324.42822999999999</c:v>
                      </c:pt>
                      <c:pt idx="2866">
                        <c:v>324.41100999999998</c:v>
                      </c:pt>
                      <c:pt idx="2867">
                        <c:v>324.42379</c:v>
                      </c:pt>
                      <c:pt idx="2868">
                        <c:v>324.40138999999999</c:v>
                      </c:pt>
                      <c:pt idx="2869">
                        <c:v>324.4058</c:v>
                      </c:pt>
                      <c:pt idx="2870">
                        <c:v>324.39776000000001</c:v>
                      </c:pt>
                      <c:pt idx="2871">
                        <c:v>324.41627999999997</c:v>
                      </c:pt>
                      <c:pt idx="2872">
                        <c:v>324.43169</c:v>
                      </c:pt>
                      <c:pt idx="2873">
                        <c:v>324.41338000000002</c:v>
                      </c:pt>
                      <c:pt idx="2874">
                        <c:v>324.44236999999998</c:v>
                      </c:pt>
                      <c:pt idx="2875">
                        <c:v>324.46208999999999</c:v>
                      </c:pt>
                      <c:pt idx="2876">
                        <c:v>324.41922</c:v>
                      </c:pt>
                      <c:pt idx="2877">
                        <c:v>324.44063</c:v>
                      </c:pt>
                      <c:pt idx="2878">
                        <c:v>324.43338999999997</c:v>
                      </c:pt>
                      <c:pt idx="2879">
                        <c:v>324.44042999999999</c:v>
                      </c:pt>
                      <c:pt idx="2880">
                        <c:v>324.44765999999998</c:v>
                      </c:pt>
                      <c:pt idx="2881">
                        <c:v>324.45555000000002</c:v>
                      </c:pt>
                      <c:pt idx="2882">
                        <c:v>324.43972000000002</c:v>
                      </c:pt>
                      <c:pt idx="2883">
                        <c:v>324.45031999999998</c:v>
                      </c:pt>
                      <c:pt idx="2884">
                        <c:v>324.43991999999997</c:v>
                      </c:pt>
                      <c:pt idx="2885">
                        <c:v>324.43221</c:v>
                      </c:pt>
                      <c:pt idx="2886">
                        <c:v>324.42500000000001</c:v>
                      </c:pt>
                      <c:pt idx="2887">
                        <c:v>324.43662</c:v>
                      </c:pt>
                      <c:pt idx="2888">
                        <c:v>324.46024</c:v>
                      </c:pt>
                      <c:pt idx="2889">
                        <c:v>324.41674</c:v>
                      </c:pt>
                      <c:pt idx="2890">
                        <c:v>324.43392</c:v>
                      </c:pt>
                      <c:pt idx="2891">
                        <c:v>324.43024000000003</c:v>
                      </c:pt>
                      <c:pt idx="2892">
                        <c:v>324.42849999999999</c:v>
                      </c:pt>
                      <c:pt idx="2893">
                        <c:v>324.42763000000002</c:v>
                      </c:pt>
                      <c:pt idx="2894">
                        <c:v>324.41896000000003</c:v>
                      </c:pt>
                      <c:pt idx="2895">
                        <c:v>324.42331999999999</c:v>
                      </c:pt>
                      <c:pt idx="2896">
                        <c:v>324.39976999999999</c:v>
                      </c:pt>
                      <c:pt idx="2897">
                        <c:v>324.45296000000002</c:v>
                      </c:pt>
                      <c:pt idx="2898">
                        <c:v>324.46528000000001</c:v>
                      </c:pt>
                      <c:pt idx="2899">
                        <c:v>324.41696999999999</c:v>
                      </c:pt>
                      <c:pt idx="2900">
                        <c:v>324.41404</c:v>
                      </c:pt>
                      <c:pt idx="2901">
                        <c:v>324.41782999999998</c:v>
                      </c:pt>
                      <c:pt idx="2902">
                        <c:v>324.42894999999999</c:v>
                      </c:pt>
                      <c:pt idx="2903">
                        <c:v>324.41746999999998</c:v>
                      </c:pt>
                      <c:pt idx="2904">
                        <c:v>324.45837999999998</c:v>
                      </c:pt>
                      <c:pt idx="2905">
                        <c:v>324.45517000000001</c:v>
                      </c:pt>
                      <c:pt idx="2906">
                        <c:v>324.43063999999998</c:v>
                      </c:pt>
                      <c:pt idx="2907">
                        <c:v>324.42171999999999</c:v>
                      </c:pt>
                      <c:pt idx="2908">
                        <c:v>324.428</c:v>
                      </c:pt>
                      <c:pt idx="2909">
                        <c:v>324.43356</c:v>
                      </c:pt>
                      <c:pt idx="2910">
                        <c:v>324.45364999999998</c:v>
                      </c:pt>
                      <c:pt idx="2911">
                        <c:v>324.4332</c:v>
                      </c:pt>
                      <c:pt idx="2912">
                        <c:v>324.42408999999998</c:v>
                      </c:pt>
                      <c:pt idx="2913">
                        <c:v>324.41109999999998</c:v>
                      </c:pt>
                      <c:pt idx="2914">
                        <c:v>324.40393999999998</c:v>
                      </c:pt>
                      <c:pt idx="2915">
                        <c:v>324.36424</c:v>
                      </c:pt>
                      <c:pt idx="2916">
                        <c:v>324.37894</c:v>
                      </c:pt>
                      <c:pt idx="2917">
                        <c:v>324.37617</c:v>
                      </c:pt>
                      <c:pt idx="2918">
                        <c:v>324.38902999999999</c:v>
                      </c:pt>
                      <c:pt idx="2919">
                        <c:v>324.38231000000002</c:v>
                      </c:pt>
                      <c:pt idx="2920">
                        <c:v>324.39613000000003</c:v>
                      </c:pt>
                      <c:pt idx="2921">
                        <c:v>324.41246000000001</c:v>
                      </c:pt>
                      <c:pt idx="2922">
                        <c:v>324.41950000000003</c:v>
                      </c:pt>
                      <c:pt idx="2923">
                        <c:v>324.43257999999997</c:v>
                      </c:pt>
                      <c:pt idx="2924">
                        <c:v>324.45423</c:v>
                      </c:pt>
                      <c:pt idx="2925">
                        <c:v>324.45972999999998</c:v>
                      </c:pt>
                      <c:pt idx="2926">
                        <c:v>324.44290000000001</c:v>
                      </c:pt>
                      <c:pt idx="2927">
                        <c:v>324.42392999999998</c:v>
                      </c:pt>
                      <c:pt idx="2928">
                        <c:v>324.39873999999998</c:v>
                      </c:pt>
                      <c:pt idx="2929">
                        <c:v>324.3759</c:v>
                      </c:pt>
                      <c:pt idx="2930">
                        <c:v>324.39237000000003</c:v>
                      </c:pt>
                      <c:pt idx="2931">
                        <c:v>324.42153000000002</c:v>
                      </c:pt>
                      <c:pt idx="2932">
                        <c:v>324.43142999999998</c:v>
                      </c:pt>
                      <c:pt idx="2933">
                        <c:v>324.41908000000001</c:v>
                      </c:pt>
                      <c:pt idx="2934">
                        <c:v>324.42531000000002</c:v>
                      </c:pt>
                      <c:pt idx="2935">
                        <c:v>324.45405</c:v>
                      </c:pt>
                      <c:pt idx="2936">
                        <c:v>324.43889000000001</c:v>
                      </c:pt>
                      <c:pt idx="2937">
                        <c:v>324.44806999999997</c:v>
                      </c:pt>
                      <c:pt idx="2938">
                        <c:v>324.39951000000002</c:v>
                      </c:pt>
                      <c:pt idx="2939">
                        <c:v>324.43096000000003</c:v>
                      </c:pt>
                      <c:pt idx="2940">
                        <c:v>324.39103</c:v>
                      </c:pt>
                      <c:pt idx="2941">
                        <c:v>324.40435000000002</c:v>
                      </c:pt>
                      <c:pt idx="2942">
                        <c:v>324.41879999999998</c:v>
                      </c:pt>
                      <c:pt idx="2943">
                        <c:v>324.41768999999999</c:v>
                      </c:pt>
                      <c:pt idx="2944">
                        <c:v>324.41356999999999</c:v>
                      </c:pt>
                      <c:pt idx="2945">
                        <c:v>324.42469999999997</c:v>
                      </c:pt>
                      <c:pt idx="2946">
                        <c:v>324.42797999999999</c:v>
                      </c:pt>
                      <c:pt idx="2947">
                        <c:v>324.43961999999999</c:v>
                      </c:pt>
                      <c:pt idx="2948">
                        <c:v>324.38578999999999</c:v>
                      </c:pt>
                      <c:pt idx="2949">
                        <c:v>324.41917000000001</c:v>
                      </c:pt>
                      <c:pt idx="2950">
                        <c:v>324.35795999999999</c:v>
                      </c:pt>
                      <c:pt idx="2951">
                        <c:v>324.37702000000002</c:v>
                      </c:pt>
                      <c:pt idx="2952">
                        <c:v>324.40003999999999</c:v>
                      </c:pt>
                      <c:pt idx="2953">
                        <c:v>324.38853999999998</c:v>
                      </c:pt>
                      <c:pt idx="2954">
                        <c:v>324.40613000000002</c:v>
                      </c:pt>
                      <c:pt idx="2955">
                        <c:v>324.43254000000002</c:v>
                      </c:pt>
                      <c:pt idx="2956">
                        <c:v>324.41897</c:v>
                      </c:pt>
                      <c:pt idx="2957">
                        <c:v>324.42802</c:v>
                      </c:pt>
                      <c:pt idx="2958">
                        <c:v>324.43723999999997</c:v>
                      </c:pt>
                      <c:pt idx="2959">
                        <c:v>324.41467</c:v>
                      </c:pt>
                      <c:pt idx="2960">
                        <c:v>324.39704</c:v>
                      </c:pt>
                      <c:pt idx="2961">
                        <c:v>324.38677000000001</c:v>
                      </c:pt>
                      <c:pt idx="2962">
                        <c:v>324.36977000000002</c:v>
                      </c:pt>
                      <c:pt idx="2963">
                        <c:v>324.36372</c:v>
                      </c:pt>
                      <c:pt idx="2964">
                        <c:v>324.40053</c:v>
                      </c:pt>
                      <c:pt idx="2965">
                        <c:v>324.40645999999998</c:v>
                      </c:pt>
                      <c:pt idx="2966">
                        <c:v>324.42403000000002</c:v>
                      </c:pt>
                      <c:pt idx="2967">
                        <c:v>324.44204000000002</c:v>
                      </c:pt>
                      <c:pt idx="2968">
                        <c:v>324.43626999999998</c:v>
                      </c:pt>
                      <c:pt idx="2969">
                        <c:v>324.40231</c:v>
                      </c:pt>
                      <c:pt idx="2970">
                        <c:v>324.37842000000001</c:v>
                      </c:pt>
                      <c:pt idx="2971">
                        <c:v>324.36554000000001</c:v>
                      </c:pt>
                      <c:pt idx="2972">
                        <c:v>324.38224000000002</c:v>
                      </c:pt>
                      <c:pt idx="2973">
                        <c:v>324.3929</c:v>
                      </c:pt>
                      <c:pt idx="2974">
                        <c:v>324.38247000000001</c:v>
                      </c:pt>
                      <c:pt idx="2975">
                        <c:v>324.40546000000001</c:v>
                      </c:pt>
                      <c:pt idx="2976">
                        <c:v>324.41347999999999</c:v>
                      </c:pt>
                      <c:pt idx="2977">
                        <c:v>324.41705000000002</c:v>
                      </c:pt>
                      <c:pt idx="2978">
                        <c:v>324.41192999999998</c:v>
                      </c:pt>
                      <c:pt idx="2979">
                        <c:v>324.39269000000002</c:v>
                      </c:pt>
                      <c:pt idx="2980">
                        <c:v>324.37900000000002</c:v>
                      </c:pt>
                      <c:pt idx="2981">
                        <c:v>324.36867000000001</c:v>
                      </c:pt>
                      <c:pt idx="2982">
                        <c:v>324.38233000000002</c:v>
                      </c:pt>
                      <c:pt idx="2983">
                        <c:v>324.38243</c:v>
                      </c:pt>
                      <c:pt idx="2984">
                        <c:v>324.39564999999999</c:v>
                      </c:pt>
                      <c:pt idx="2985">
                        <c:v>324.40737000000001</c:v>
                      </c:pt>
                      <c:pt idx="2986">
                        <c:v>324.39675</c:v>
                      </c:pt>
                      <c:pt idx="2987">
                        <c:v>324.42191000000003</c:v>
                      </c:pt>
                      <c:pt idx="2988">
                        <c:v>324.43774999999999</c:v>
                      </c:pt>
                      <c:pt idx="2989">
                        <c:v>324.44553999999999</c:v>
                      </c:pt>
                      <c:pt idx="2990">
                        <c:v>324.41991999999999</c:v>
                      </c:pt>
                      <c:pt idx="2991">
                        <c:v>324.43919</c:v>
                      </c:pt>
                      <c:pt idx="2992">
                        <c:v>324.39810999999997</c:v>
                      </c:pt>
                      <c:pt idx="2993">
                        <c:v>324.39057000000003</c:v>
                      </c:pt>
                      <c:pt idx="2994">
                        <c:v>324.37087000000002</c:v>
                      </c:pt>
                      <c:pt idx="2995">
                        <c:v>324.37736000000001</c:v>
                      </c:pt>
                      <c:pt idx="2996">
                        <c:v>324.38159999999999</c:v>
                      </c:pt>
                      <c:pt idx="2997">
                        <c:v>324.40008</c:v>
                      </c:pt>
                      <c:pt idx="2998">
                        <c:v>324.36559</c:v>
                      </c:pt>
                      <c:pt idx="2999">
                        <c:v>324.39013999999997</c:v>
                      </c:pt>
                      <c:pt idx="3000">
                        <c:v>324.38580000000002</c:v>
                      </c:pt>
                      <c:pt idx="3001">
                        <c:v>324.41888</c:v>
                      </c:pt>
                      <c:pt idx="3002">
                        <c:v>324.41199999999998</c:v>
                      </c:pt>
                      <c:pt idx="3003">
                        <c:v>324.39321999999999</c:v>
                      </c:pt>
                      <c:pt idx="3004">
                        <c:v>324.43029999999999</c:v>
                      </c:pt>
                      <c:pt idx="3005">
                        <c:v>324.41609</c:v>
                      </c:pt>
                      <c:pt idx="3006">
                        <c:v>324.40802000000002</c:v>
                      </c:pt>
                      <c:pt idx="3007">
                        <c:v>324.42592999999999</c:v>
                      </c:pt>
                      <c:pt idx="3008">
                        <c:v>324.42338999999998</c:v>
                      </c:pt>
                      <c:pt idx="3009">
                        <c:v>324.43373000000003</c:v>
                      </c:pt>
                      <c:pt idx="3010">
                        <c:v>324.43704000000002</c:v>
                      </c:pt>
                      <c:pt idx="3011">
                        <c:v>324.42140999999998</c:v>
                      </c:pt>
                      <c:pt idx="3012">
                        <c:v>324.41269999999997</c:v>
                      </c:pt>
                      <c:pt idx="3013">
                        <c:v>324.41082</c:v>
                      </c:pt>
                      <c:pt idx="3014">
                        <c:v>324.41516999999999</c:v>
                      </c:pt>
                      <c:pt idx="3015">
                        <c:v>324.42428000000001</c:v>
                      </c:pt>
                      <c:pt idx="3016">
                        <c:v>324.37896000000001</c:v>
                      </c:pt>
                      <c:pt idx="3017">
                        <c:v>324.39249999999998</c:v>
                      </c:pt>
                      <c:pt idx="3018">
                        <c:v>324.38841000000002</c:v>
                      </c:pt>
                      <c:pt idx="3019">
                        <c:v>324.44009</c:v>
                      </c:pt>
                      <c:pt idx="3020">
                        <c:v>324.39346</c:v>
                      </c:pt>
                      <c:pt idx="3021">
                        <c:v>324.37615</c:v>
                      </c:pt>
                      <c:pt idx="3022">
                        <c:v>324.4101</c:v>
                      </c:pt>
                      <c:pt idx="3023">
                        <c:v>324.41933</c:v>
                      </c:pt>
                      <c:pt idx="3024">
                        <c:v>324.42320999999998</c:v>
                      </c:pt>
                      <c:pt idx="3025">
                        <c:v>324.45526000000001</c:v>
                      </c:pt>
                      <c:pt idx="3026">
                        <c:v>324.44864999999999</c:v>
                      </c:pt>
                      <c:pt idx="3027">
                        <c:v>324.45022999999998</c:v>
                      </c:pt>
                      <c:pt idx="3028">
                        <c:v>324.44008000000002</c:v>
                      </c:pt>
                      <c:pt idx="3029">
                        <c:v>324.46757000000002</c:v>
                      </c:pt>
                      <c:pt idx="3030">
                        <c:v>324.43878000000001</c:v>
                      </c:pt>
                      <c:pt idx="3031">
                        <c:v>324.42250999999999</c:v>
                      </c:pt>
                      <c:pt idx="3032">
                        <c:v>324.42313000000001</c:v>
                      </c:pt>
                      <c:pt idx="3033">
                        <c:v>324.40118999999999</c:v>
                      </c:pt>
                      <c:pt idx="3034">
                        <c:v>324.40843000000001</c:v>
                      </c:pt>
                      <c:pt idx="3035">
                        <c:v>324.38625999999999</c:v>
                      </c:pt>
                      <c:pt idx="3036">
                        <c:v>324.37718999999998</c:v>
                      </c:pt>
                      <c:pt idx="3037">
                        <c:v>324.40931</c:v>
                      </c:pt>
                      <c:pt idx="3038">
                        <c:v>324.41678999999999</c:v>
                      </c:pt>
                      <c:pt idx="3039">
                        <c:v>324.40902</c:v>
                      </c:pt>
                      <c:pt idx="3040">
                        <c:v>324.42336</c:v>
                      </c:pt>
                      <c:pt idx="3041">
                        <c:v>324.40672999999998</c:v>
                      </c:pt>
                      <c:pt idx="3042">
                        <c:v>324.40217000000001</c:v>
                      </c:pt>
                      <c:pt idx="3043">
                        <c:v>324.41867999999999</c:v>
                      </c:pt>
                      <c:pt idx="3044">
                        <c:v>324.41214000000002</c:v>
                      </c:pt>
                      <c:pt idx="3045">
                        <c:v>324.42484999999999</c:v>
                      </c:pt>
                      <c:pt idx="3046">
                        <c:v>324.39751000000001</c:v>
                      </c:pt>
                      <c:pt idx="3047">
                        <c:v>324.41019</c:v>
                      </c:pt>
                      <c:pt idx="3048">
                        <c:v>324.42550999999997</c:v>
                      </c:pt>
                      <c:pt idx="3049">
                        <c:v>324.41547000000003</c:v>
                      </c:pt>
                      <c:pt idx="3050">
                        <c:v>324.41892000000001</c:v>
                      </c:pt>
                      <c:pt idx="3051">
                        <c:v>324.42266000000001</c:v>
                      </c:pt>
                      <c:pt idx="3052">
                        <c:v>324.43428</c:v>
                      </c:pt>
                      <c:pt idx="3053">
                        <c:v>324.4271</c:v>
                      </c:pt>
                      <c:pt idx="3054">
                        <c:v>324.41262</c:v>
                      </c:pt>
                      <c:pt idx="3055">
                        <c:v>324.41345999999999</c:v>
                      </c:pt>
                      <c:pt idx="3056">
                        <c:v>324.41994999999997</c:v>
                      </c:pt>
                      <c:pt idx="3057">
                        <c:v>324.42257999999998</c:v>
                      </c:pt>
                      <c:pt idx="3058">
                        <c:v>324.41117000000003</c:v>
                      </c:pt>
                      <c:pt idx="3059">
                        <c:v>324.41604000000001</c:v>
                      </c:pt>
                      <c:pt idx="3060">
                        <c:v>324.42185000000001</c:v>
                      </c:pt>
                      <c:pt idx="3061">
                        <c:v>324.41122999999999</c:v>
                      </c:pt>
                      <c:pt idx="3062">
                        <c:v>324.43326999999999</c:v>
                      </c:pt>
                      <c:pt idx="3063">
                        <c:v>324.42881</c:v>
                      </c:pt>
                      <c:pt idx="3064">
                        <c:v>324.42277000000001</c:v>
                      </c:pt>
                      <c:pt idx="3065">
                        <c:v>324.43182000000002</c:v>
                      </c:pt>
                      <c:pt idx="3066">
                        <c:v>324.44353000000001</c:v>
                      </c:pt>
                      <c:pt idx="3067">
                        <c:v>324.44952000000001</c:v>
                      </c:pt>
                      <c:pt idx="3068">
                        <c:v>324.41888</c:v>
                      </c:pt>
                      <c:pt idx="3069">
                        <c:v>324.43608999999998</c:v>
                      </c:pt>
                      <c:pt idx="3070">
                        <c:v>324.41978</c:v>
                      </c:pt>
                      <c:pt idx="3071">
                        <c:v>324.42248000000001</c:v>
                      </c:pt>
                      <c:pt idx="3072">
                        <c:v>324.40348</c:v>
                      </c:pt>
                      <c:pt idx="3073">
                        <c:v>324.40683999999999</c:v>
                      </c:pt>
                      <c:pt idx="3074">
                        <c:v>324.40203000000002</c:v>
                      </c:pt>
                      <c:pt idx="3075">
                        <c:v>324.41505000000001</c:v>
                      </c:pt>
                      <c:pt idx="3076">
                        <c:v>324.41363999999999</c:v>
                      </c:pt>
                      <c:pt idx="3077">
                        <c:v>324.40879000000001</c:v>
                      </c:pt>
                      <c:pt idx="3078">
                        <c:v>324.41410000000002</c:v>
                      </c:pt>
                      <c:pt idx="3079">
                        <c:v>324.39472999999998</c:v>
                      </c:pt>
                      <c:pt idx="3080">
                        <c:v>324.44882999999999</c:v>
                      </c:pt>
                      <c:pt idx="3081">
                        <c:v>324.42065000000002</c:v>
                      </c:pt>
                      <c:pt idx="3082">
                        <c:v>324.42311000000001</c:v>
                      </c:pt>
                      <c:pt idx="3083">
                        <c:v>324.40174999999999</c:v>
                      </c:pt>
                      <c:pt idx="3084">
                        <c:v>324.38283000000001</c:v>
                      </c:pt>
                      <c:pt idx="3085">
                        <c:v>324.39726999999999</c:v>
                      </c:pt>
                      <c:pt idx="3086">
                        <c:v>324.40987000000001</c:v>
                      </c:pt>
                      <c:pt idx="3087">
                        <c:v>324.38562000000002</c:v>
                      </c:pt>
                      <c:pt idx="3088">
                        <c:v>324.36018999999999</c:v>
                      </c:pt>
                      <c:pt idx="3089">
                        <c:v>324.34557000000001</c:v>
                      </c:pt>
                      <c:pt idx="3090">
                        <c:v>324.37457999999998</c:v>
                      </c:pt>
                      <c:pt idx="3091">
                        <c:v>324.39</c:v>
                      </c:pt>
                      <c:pt idx="3092">
                        <c:v>324.38560000000001</c:v>
                      </c:pt>
                      <c:pt idx="3093">
                        <c:v>324.38171999999997</c:v>
                      </c:pt>
                      <c:pt idx="3094">
                        <c:v>324.39657999999997</c:v>
                      </c:pt>
                      <c:pt idx="3095">
                        <c:v>324.40368999999998</c:v>
                      </c:pt>
                      <c:pt idx="3096">
                        <c:v>324.38923999999997</c:v>
                      </c:pt>
                      <c:pt idx="3097">
                        <c:v>324.39021000000002</c:v>
                      </c:pt>
                      <c:pt idx="3098">
                        <c:v>324.42592999999999</c:v>
                      </c:pt>
                      <c:pt idx="3099">
                        <c:v>324.42216000000002</c:v>
                      </c:pt>
                      <c:pt idx="3100">
                        <c:v>324.42714999999998</c:v>
                      </c:pt>
                      <c:pt idx="3101">
                        <c:v>324.41104999999999</c:v>
                      </c:pt>
                      <c:pt idx="3102">
                        <c:v>324.42986000000002</c:v>
                      </c:pt>
                      <c:pt idx="3103">
                        <c:v>324.43324999999999</c:v>
                      </c:pt>
                      <c:pt idx="3104">
                        <c:v>324.42194999999998</c:v>
                      </c:pt>
                      <c:pt idx="3105">
                        <c:v>324.44411000000002</c:v>
                      </c:pt>
                      <c:pt idx="3106">
                        <c:v>324.42286000000001</c:v>
                      </c:pt>
                      <c:pt idx="3107">
                        <c:v>324.43418000000003</c:v>
                      </c:pt>
                      <c:pt idx="3108">
                        <c:v>324.43328000000002</c:v>
                      </c:pt>
                      <c:pt idx="3109">
                        <c:v>324.41309999999999</c:v>
                      </c:pt>
                      <c:pt idx="3110">
                        <c:v>324.43414000000001</c:v>
                      </c:pt>
                      <c:pt idx="3111">
                        <c:v>324.42468000000002</c:v>
                      </c:pt>
                      <c:pt idx="3112">
                        <c:v>324.40651000000003</c:v>
                      </c:pt>
                      <c:pt idx="3113">
                        <c:v>324.39134000000001</c:v>
                      </c:pt>
                      <c:pt idx="3114">
                        <c:v>324.38682</c:v>
                      </c:pt>
                      <c:pt idx="3115">
                        <c:v>324.39828999999997</c:v>
                      </c:pt>
                      <c:pt idx="3116">
                        <c:v>324.41262</c:v>
                      </c:pt>
                      <c:pt idx="3117">
                        <c:v>324.40472999999997</c:v>
                      </c:pt>
                      <c:pt idx="3118">
                        <c:v>324.37414000000001</c:v>
                      </c:pt>
                      <c:pt idx="3119">
                        <c:v>324.39749999999998</c:v>
                      </c:pt>
                      <c:pt idx="3120">
                        <c:v>324.36155000000002</c:v>
                      </c:pt>
                      <c:pt idx="3121">
                        <c:v>324.39999999999998</c:v>
                      </c:pt>
                      <c:pt idx="3122">
                        <c:v>324.39517000000001</c:v>
                      </c:pt>
                      <c:pt idx="3123">
                        <c:v>324.41386999999997</c:v>
                      </c:pt>
                      <c:pt idx="3124">
                        <c:v>324.37768</c:v>
                      </c:pt>
                      <c:pt idx="3125">
                        <c:v>324.39940999999999</c:v>
                      </c:pt>
                      <c:pt idx="3126">
                        <c:v>324.41811999999999</c:v>
                      </c:pt>
                      <c:pt idx="3127">
                        <c:v>324.42934000000002</c:v>
                      </c:pt>
                      <c:pt idx="3128">
                        <c:v>324.42761000000002</c:v>
                      </c:pt>
                      <c:pt idx="3129">
                        <c:v>324.42898000000002</c:v>
                      </c:pt>
                      <c:pt idx="3130">
                        <c:v>324.41027000000003</c:v>
                      </c:pt>
                      <c:pt idx="3131">
                        <c:v>324.42374000000001</c:v>
                      </c:pt>
                      <c:pt idx="3132">
                        <c:v>324.42282</c:v>
                      </c:pt>
                      <c:pt idx="3133">
                        <c:v>324.4051</c:v>
                      </c:pt>
                      <c:pt idx="3134">
                        <c:v>324.43624999999997</c:v>
                      </c:pt>
                      <c:pt idx="3135">
                        <c:v>324.43500999999998</c:v>
                      </c:pt>
                      <c:pt idx="3136">
                        <c:v>324.36745999999999</c:v>
                      </c:pt>
                      <c:pt idx="3137">
                        <c:v>324.42119000000002</c:v>
                      </c:pt>
                      <c:pt idx="3138">
                        <c:v>324.37214</c:v>
                      </c:pt>
                      <c:pt idx="3139">
                        <c:v>324.39938000000001</c:v>
                      </c:pt>
                      <c:pt idx="3140">
                        <c:v>324.38594000000001</c:v>
                      </c:pt>
                      <c:pt idx="3141">
                        <c:v>324.44261</c:v>
                      </c:pt>
                      <c:pt idx="3142">
                        <c:v>324.43184000000002</c:v>
                      </c:pt>
                      <c:pt idx="3143">
                        <c:v>324.44094999999999</c:v>
                      </c:pt>
                      <c:pt idx="3144">
                        <c:v>324.44317999999998</c:v>
                      </c:pt>
                      <c:pt idx="3145">
                        <c:v>324.44909999999999</c:v>
                      </c:pt>
                      <c:pt idx="3146">
                        <c:v>324.44339000000002</c:v>
                      </c:pt>
                      <c:pt idx="3147">
                        <c:v>324.43346000000003</c:v>
                      </c:pt>
                      <c:pt idx="3148">
                        <c:v>324.39729</c:v>
                      </c:pt>
                      <c:pt idx="3149">
                        <c:v>324.40037000000001</c:v>
                      </c:pt>
                      <c:pt idx="3150">
                        <c:v>324.41349000000002</c:v>
                      </c:pt>
                      <c:pt idx="3151">
                        <c:v>324.37495999999999</c:v>
                      </c:pt>
                      <c:pt idx="3152">
                        <c:v>324.37310000000002</c:v>
                      </c:pt>
                      <c:pt idx="3153">
                        <c:v>324.40881999999999</c:v>
                      </c:pt>
                      <c:pt idx="3154">
                        <c:v>324.43038000000001</c:v>
                      </c:pt>
                      <c:pt idx="3155">
                        <c:v>324.40902</c:v>
                      </c:pt>
                      <c:pt idx="3156">
                        <c:v>324.39735999999999</c:v>
                      </c:pt>
                      <c:pt idx="3157">
                        <c:v>324.38853</c:v>
                      </c:pt>
                      <c:pt idx="3158">
                        <c:v>324.40231999999997</c:v>
                      </c:pt>
                      <c:pt idx="3159">
                        <c:v>324.38272999999998</c:v>
                      </c:pt>
                      <c:pt idx="3160">
                        <c:v>324.38598999999999</c:v>
                      </c:pt>
                      <c:pt idx="3161">
                        <c:v>324.34404000000001</c:v>
                      </c:pt>
                      <c:pt idx="3162">
                        <c:v>324.37020000000001</c:v>
                      </c:pt>
                      <c:pt idx="3163">
                        <c:v>324.40616</c:v>
                      </c:pt>
                      <c:pt idx="3164">
                        <c:v>324.43579</c:v>
                      </c:pt>
                      <c:pt idx="3165">
                        <c:v>324.40631999999999</c:v>
                      </c:pt>
                      <c:pt idx="3166">
                        <c:v>324.39183000000003</c:v>
                      </c:pt>
                      <c:pt idx="3167">
                        <c:v>324.41127</c:v>
                      </c:pt>
                      <c:pt idx="3168">
                        <c:v>324.39474999999999</c:v>
                      </c:pt>
                      <c:pt idx="3169">
                        <c:v>324.36862000000002</c:v>
                      </c:pt>
                      <c:pt idx="3170">
                        <c:v>324.36290000000002</c:v>
                      </c:pt>
                      <c:pt idx="3171">
                        <c:v>324.39753999999999</c:v>
                      </c:pt>
                      <c:pt idx="3172">
                        <c:v>324.41566999999998</c:v>
                      </c:pt>
                      <c:pt idx="3173">
                        <c:v>324.41107</c:v>
                      </c:pt>
                      <c:pt idx="3174">
                        <c:v>324.41118</c:v>
                      </c:pt>
                      <c:pt idx="3175">
                        <c:v>324.40321999999998</c:v>
                      </c:pt>
                      <c:pt idx="3176">
                        <c:v>324.41257999999999</c:v>
                      </c:pt>
                      <c:pt idx="3177">
                        <c:v>324.39882</c:v>
                      </c:pt>
                      <c:pt idx="3178">
                        <c:v>324.42559</c:v>
                      </c:pt>
                      <c:pt idx="3179">
                        <c:v>324.39076</c:v>
                      </c:pt>
                      <c:pt idx="3180">
                        <c:v>324.37790999999999</c:v>
                      </c:pt>
                      <c:pt idx="3181">
                        <c:v>324.37659000000002</c:v>
                      </c:pt>
                      <c:pt idx="3182">
                        <c:v>324.38236999999998</c:v>
                      </c:pt>
                      <c:pt idx="3183">
                        <c:v>324.38628999999997</c:v>
                      </c:pt>
                      <c:pt idx="3184">
                        <c:v>324.40534000000002</c:v>
                      </c:pt>
                      <c:pt idx="3185">
                        <c:v>324.41131000000001</c:v>
                      </c:pt>
                      <c:pt idx="3186">
                        <c:v>324.42325</c:v>
                      </c:pt>
                      <c:pt idx="3187">
                        <c:v>324.42509000000001</c:v>
                      </c:pt>
                      <c:pt idx="3188">
                        <c:v>324.41172999999998</c:v>
                      </c:pt>
                      <c:pt idx="3189">
                        <c:v>324.43115</c:v>
                      </c:pt>
                      <c:pt idx="3190">
                        <c:v>324.41030000000001</c:v>
                      </c:pt>
                      <c:pt idx="3191">
                        <c:v>324.40186</c:v>
                      </c:pt>
                      <c:pt idx="3192">
                        <c:v>324.387</c:v>
                      </c:pt>
                      <c:pt idx="3193">
                        <c:v>324.39109999999999</c:v>
                      </c:pt>
                      <c:pt idx="3194">
                        <c:v>324.37867999999997</c:v>
                      </c:pt>
                      <c:pt idx="3195">
                        <c:v>324.41075000000001</c:v>
                      </c:pt>
                      <c:pt idx="3196">
                        <c:v>324.41928999999999</c:v>
                      </c:pt>
                      <c:pt idx="3197">
                        <c:v>324.43686000000002</c:v>
                      </c:pt>
                      <c:pt idx="3198">
                        <c:v>324.41444000000001</c:v>
                      </c:pt>
                      <c:pt idx="3199">
                        <c:v>324.39994999999999</c:v>
                      </c:pt>
                      <c:pt idx="3200">
                        <c:v>324.41584</c:v>
                      </c:pt>
                      <c:pt idx="3201">
                        <c:v>324.40145999999999</c:v>
                      </c:pt>
                      <c:pt idx="3202">
                        <c:v>324.41998999999998</c:v>
                      </c:pt>
                      <c:pt idx="3203">
                        <c:v>324.40089</c:v>
                      </c:pt>
                      <c:pt idx="3204">
                        <c:v>324.36378000000002</c:v>
                      </c:pt>
                      <c:pt idx="3205">
                        <c:v>324.38783000000001</c:v>
                      </c:pt>
                      <c:pt idx="3206">
                        <c:v>324.36953999999997</c:v>
                      </c:pt>
                      <c:pt idx="3207">
                        <c:v>324.39967999999999</c:v>
                      </c:pt>
                      <c:pt idx="3208">
                        <c:v>324.40681000000001</c:v>
                      </c:pt>
                      <c:pt idx="3209">
                        <c:v>324.39165000000003</c:v>
                      </c:pt>
                      <c:pt idx="3210">
                        <c:v>324.43241999999998</c:v>
                      </c:pt>
                      <c:pt idx="3211">
                        <c:v>324.39053000000001</c:v>
                      </c:pt>
                      <c:pt idx="3212">
                        <c:v>324.40746999999999</c:v>
                      </c:pt>
                      <c:pt idx="3213">
                        <c:v>324.41138000000001</c:v>
                      </c:pt>
                      <c:pt idx="3214">
                        <c:v>324.38184999999999</c:v>
                      </c:pt>
                      <c:pt idx="3215">
                        <c:v>324.37590999999998</c:v>
                      </c:pt>
                      <c:pt idx="3216">
                        <c:v>324.36669999999998</c:v>
                      </c:pt>
                      <c:pt idx="3217">
                        <c:v>324.37020000000001</c:v>
                      </c:pt>
                      <c:pt idx="3218">
                        <c:v>324.35897</c:v>
                      </c:pt>
                      <c:pt idx="3219">
                        <c:v>324.34190999999998</c:v>
                      </c:pt>
                      <c:pt idx="3220">
                        <c:v>324.34132</c:v>
                      </c:pt>
                      <c:pt idx="3221">
                        <c:v>324.39402000000001</c:v>
                      </c:pt>
                      <c:pt idx="3222">
                        <c:v>324.42732999999998</c:v>
                      </c:pt>
                      <c:pt idx="3223">
                        <c:v>324.42162000000002</c:v>
                      </c:pt>
                      <c:pt idx="3224">
                        <c:v>324.45004999999998</c:v>
                      </c:pt>
                      <c:pt idx="3225">
                        <c:v>324.41201000000001</c:v>
                      </c:pt>
                      <c:pt idx="3226">
                        <c:v>324.40548000000001</c:v>
                      </c:pt>
                      <c:pt idx="3227">
                        <c:v>324.39508000000001</c:v>
                      </c:pt>
                      <c:pt idx="3228">
                        <c:v>324.39129000000003</c:v>
                      </c:pt>
                      <c:pt idx="3229">
                        <c:v>324.40325000000001</c:v>
                      </c:pt>
                      <c:pt idx="3230">
                        <c:v>324.39598000000001</c:v>
                      </c:pt>
                      <c:pt idx="3231">
                        <c:v>324.36592999999999</c:v>
                      </c:pt>
                      <c:pt idx="3232">
                        <c:v>324.36883999999998</c:v>
                      </c:pt>
                      <c:pt idx="3233">
                        <c:v>324.35881000000001</c:v>
                      </c:pt>
                      <c:pt idx="3234">
                        <c:v>324.37920000000003</c:v>
                      </c:pt>
                      <c:pt idx="3235">
                        <c:v>324.36991</c:v>
                      </c:pt>
                      <c:pt idx="3236">
                        <c:v>324.37457000000001</c:v>
                      </c:pt>
                      <c:pt idx="3237">
                        <c:v>324.38265000000001</c:v>
                      </c:pt>
                      <c:pt idx="3238">
                        <c:v>324.38778000000002</c:v>
                      </c:pt>
                      <c:pt idx="3239">
                        <c:v>324.41493000000003</c:v>
                      </c:pt>
                      <c:pt idx="3240">
                        <c:v>324.42905999999999</c:v>
                      </c:pt>
                      <c:pt idx="3241">
                        <c:v>324.42246</c:v>
                      </c:pt>
                      <c:pt idx="3242">
                        <c:v>324.3886</c:v>
                      </c:pt>
                      <c:pt idx="3243">
                        <c:v>324.41514000000001</c:v>
                      </c:pt>
                      <c:pt idx="3244">
                        <c:v>324.43373000000003</c:v>
                      </c:pt>
                      <c:pt idx="3245">
                        <c:v>324.39209</c:v>
                      </c:pt>
                      <c:pt idx="3246">
                        <c:v>324.38929000000002</c:v>
                      </c:pt>
                      <c:pt idx="3247">
                        <c:v>324.38499000000002</c:v>
                      </c:pt>
                      <c:pt idx="3248">
                        <c:v>324.39702999999997</c:v>
                      </c:pt>
                      <c:pt idx="3249">
                        <c:v>324.38357000000002</c:v>
                      </c:pt>
                      <c:pt idx="3250">
                        <c:v>324.39143999999999</c:v>
                      </c:pt>
                      <c:pt idx="3251">
                        <c:v>324.41138999999998</c:v>
                      </c:pt>
                      <c:pt idx="3252">
                        <c:v>324.38092999999998</c:v>
                      </c:pt>
                      <c:pt idx="3253">
                        <c:v>324.3596</c:v>
                      </c:pt>
                      <c:pt idx="3254">
                        <c:v>324.36862000000002</c:v>
                      </c:pt>
                      <c:pt idx="3255">
                        <c:v>324.35687000000001</c:v>
                      </c:pt>
                      <c:pt idx="3256">
                        <c:v>324.38992000000002</c:v>
                      </c:pt>
                      <c:pt idx="3257">
                        <c:v>324.39290999999997</c:v>
                      </c:pt>
                      <c:pt idx="3258">
                        <c:v>324.38551999999999</c:v>
                      </c:pt>
                      <c:pt idx="3259">
                        <c:v>324.37326000000002</c:v>
                      </c:pt>
                      <c:pt idx="3260">
                        <c:v>324.40091000000001</c:v>
                      </c:pt>
                      <c:pt idx="3261">
                        <c:v>324.40125</c:v>
                      </c:pt>
                      <c:pt idx="3262">
                        <c:v>324.40613000000002</c:v>
                      </c:pt>
                      <c:pt idx="3263">
                        <c:v>324.41304000000002</c:v>
                      </c:pt>
                      <c:pt idx="3264">
                        <c:v>324.40203000000002</c:v>
                      </c:pt>
                      <c:pt idx="3265">
                        <c:v>324.40881999999999</c:v>
                      </c:pt>
                      <c:pt idx="3266">
                        <c:v>324.39366999999999</c:v>
                      </c:pt>
                      <c:pt idx="3267">
                        <c:v>324.43248</c:v>
                      </c:pt>
                      <c:pt idx="3268">
                        <c:v>324.42003</c:v>
                      </c:pt>
                      <c:pt idx="3269">
                        <c:v>324.42687999999998</c:v>
                      </c:pt>
                      <c:pt idx="3270">
                        <c:v>324.42739</c:v>
                      </c:pt>
                      <c:pt idx="3271">
                        <c:v>324.41910000000001</c:v>
                      </c:pt>
                      <c:pt idx="3272">
                        <c:v>324.40922</c:v>
                      </c:pt>
                      <c:pt idx="3273">
                        <c:v>324.43849999999998</c:v>
                      </c:pt>
                      <c:pt idx="3274">
                        <c:v>324.41579999999999</c:v>
                      </c:pt>
                      <c:pt idx="3275">
                        <c:v>324.41471999999999</c:v>
                      </c:pt>
                      <c:pt idx="3276">
                        <c:v>324.43601999999998</c:v>
                      </c:pt>
                      <c:pt idx="3277">
                        <c:v>324.42036000000002</c:v>
                      </c:pt>
                      <c:pt idx="3278">
                        <c:v>324.42029000000002</c:v>
                      </c:pt>
                      <c:pt idx="3279">
                        <c:v>324.42687000000001</c:v>
                      </c:pt>
                      <c:pt idx="3280">
                        <c:v>324.41025999999999</c:v>
                      </c:pt>
                      <c:pt idx="3281">
                        <c:v>324.44317000000001</c:v>
                      </c:pt>
                      <c:pt idx="3282">
                        <c:v>324.42516999999998</c:v>
                      </c:pt>
                      <c:pt idx="3283">
                        <c:v>324.43104</c:v>
                      </c:pt>
                      <c:pt idx="3284">
                        <c:v>324.42106999999999</c:v>
                      </c:pt>
                      <c:pt idx="3285">
                        <c:v>324.4282</c:v>
                      </c:pt>
                      <c:pt idx="3286">
                        <c:v>324.41527000000002</c:v>
                      </c:pt>
                      <c:pt idx="3287">
                        <c:v>324.42482999999999</c:v>
                      </c:pt>
                      <c:pt idx="3288">
                        <c:v>324.42428000000001</c:v>
                      </c:pt>
                      <c:pt idx="3289">
                        <c:v>324.42854999999997</c:v>
                      </c:pt>
                      <c:pt idx="3290">
                        <c:v>324.42561000000001</c:v>
                      </c:pt>
                      <c:pt idx="3291">
                        <c:v>324.42252000000002</c:v>
                      </c:pt>
                      <c:pt idx="3292">
                        <c:v>324.41068999999999</c:v>
                      </c:pt>
                      <c:pt idx="3293">
                        <c:v>324.38623999999999</c:v>
                      </c:pt>
                      <c:pt idx="3294">
                        <c:v>324.38272999999998</c:v>
                      </c:pt>
                      <c:pt idx="3295">
                        <c:v>324.39438000000001</c:v>
                      </c:pt>
                      <c:pt idx="3296">
                        <c:v>324.41318999999999</c:v>
                      </c:pt>
                      <c:pt idx="3297">
                        <c:v>324.40782000000002</c:v>
                      </c:pt>
                      <c:pt idx="3298">
                        <c:v>324.41183999999998</c:v>
                      </c:pt>
                      <c:pt idx="3299">
                        <c:v>324.39010000000002</c:v>
                      </c:pt>
                      <c:pt idx="3300">
                        <c:v>324.39089999999999</c:v>
                      </c:pt>
                      <c:pt idx="3301">
                        <c:v>324.38276999999999</c:v>
                      </c:pt>
                      <c:pt idx="3302">
                        <c:v>324.37952000000001</c:v>
                      </c:pt>
                      <c:pt idx="3303">
                        <c:v>324.39359999999999</c:v>
                      </c:pt>
                      <c:pt idx="3304">
                        <c:v>324.38385</c:v>
                      </c:pt>
                      <c:pt idx="3305">
                        <c:v>324.38664999999997</c:v>
                      </c:pt>
                      <c:pt idx="3306">
                        <c:v>324.38961</c:v>
                      </c:pt>
                      <c:pt idx="3307">
                        <c:v>324.37358</c:v>
                      </c:pt>
                      <c:pt idx="3308">
                        <c:v>324.39226000000002</c:v>
                      </c:pt>
                      <c:pt idx="3309">
                        <c:v>324.38549</c:v>
                      </c:pt>
                      <c:pt idx="3310">
                        <c:v>324.40584999999999</c:v>
                      </c:pt>
                      <c:pt idx="3311">
                        <c:v>324.39026000000001</c:v>
                      </c:pt>
                      <c:pt idx="3312">
                        <c:v>324.40042</c:v>
                      </c:pt>
                      <c:pt idx="3313">
                        <c:v>324.40469999999999</c:v>
                      </c:pt>
                      <c:pt idx="3314">
                        <c:v>324.39082000000002</c:v>
                      </c:pt>
                      <c:pt idx="3315">
                        <c:v>324.39082999999999</c:v>
                      </c:pt>
                      <c:pt idx="3316">
                        <c:v>324.40152</c:v>
                      </c:pt>
                      <c:pt idx="3317">
                        <c:v>324.38423999999998</c:v>
                      </c:pt>
                      <c:pt idx="3318">
                        <c:v>324.41259000000002</c:v>
                      </c:pt>
                      <c:pt idx="3319">
                        <c:v>324.42203000000001</c:v>
                      </c:pt>
                      <c:pt idx="3320">
                        <c:v>324.41135000000003</c:v>
                      </c:pt>
                      <c:pt idx="3321">
                        <c:v>324.41417000000001</c:v>
                      </c:pt>
                      <c:pt idx="3322">
                        <c:v>324.40350999999998</c:v>
                      </c:pt>
                      <c:pt idx="3323">
                        <c:v>324.45441</c:v>
                      </c:pt>
                      <c:pt idx="3324">
                        <c:v>324.39762000000002</c:v>
                      </c:pt>
                      <c:pt idx="3325">
                        <c:v>324.37734999999998</c:v>
                      </c:pt>
                      <c:pt idx="3326">
                        <c:v>324.41556000000003</c:v>
                      </c:pt>
                      <c:pt idx="3327">
                        <c:v>324.44125000000003</c:v>
                      </c:pt>
                      <c:pt idx="3328">
                        <c:v>324.42709000000002</c:v>
                      </c:pt>
                      <c:pt idx="3329">
                        <c:v>324.44245999999998</c:v>
                      </c:pt>
                      <c:pt idx="3330">
                        <c:v>324.44222000000002</c:v>
                      </c:pt>
                      <c:pt idx="3331">
                        <c:v>324.41994</c:v>
                      </c:pt>
                      <c:pt idx="3332">
                        <c:v>324.44754</c:v>
                      </c:pt>
                      <c:pt idx="3333">
                        <c:v>324.41649000000001</c:v>
                      </c:pt>
                      <c:pt idx="3334">
                        <c:v>324.42892000000001</c:v>
                      </c:pt>
                      <c:pt idx="3335">
                        <c:v>324.41198000000003</c:v>
                      </c:pt>
                      <c:pt idx="3336">
                        <c:v>324.41052999999999</c:v>
                      </c:pt>
                      <c:pt idx="3337">
                        <c:v>324.37329</c:v>
                      </c:pt>
                      <c:pt idx="3338">
                        <c:v>324.38265000000001</c:v>
                      </c:pt>
                      <c:pt idx="3339">
                        <c:v>324.38466</c:v>
                      </c:pt>
                      <c:pt idx="3340">
                        <c:v>324.39386999999999</c:v>
                      </c:pt>
                      <c:pt idx="3341">
                        <c:v>324.40089999999998</c:v>
                      </c:pt>
                      <c:pt idx="3342">
                        <c:v>324.38758000000001</c:v>
                      </c:pt>
                      <c:pt idx="3343">
                        <c:v>324.40021000000002</c:v>
                      </c:pt>
                      <c:pt idx="3344">
                        <c:v>324.42268000000001</c:v>
                      </c:pt>
                      <c:pt idx="3345">
                        <c:v>324.41966000000002</c:v>
                      </c:pt>
                      <c:pt idx="3346">
                        <c:v>324.36833999999999</c:v>
                      </c:pt>
                      <c:pt idx="3347">
                        <c:v>324.36523</c:v>
                      </c:pt>
                      <c:pt idx="3348">
                        <c:v>324.35518000000002</c:v>
                      </c:pt>
                      <c:pt idx="3349">
                        <c:v>324.35888999999997</c:v>
                      </c:pt>
                      <c:pt idx="3350">
                        <c:v>324.36266000000001</c:v>
                      </c:pt>
                      <c:pt idx="3351">
                        <c:v>324.37360999999999</c:v>
                      </c:pt>
                      <c:pt idx="3352">
                        <c:v>324.40143999999998</c:v>
                      </c:pt>
                      <c:pt idx="3353">
                        <c:v>324.39499000000001</c:v>
                      </c:pt>
                      <c:pt idx="3354">
                        <c:v>324.41685999999999</c:v>
                      </c:pt>
                      <c:pt idx="3355">
                        <c:v>324.41950000000003</c:v>
                      </c:pt>
                      <c:pt idx="3356">
                        <c:v>324.41948000000002</c:v>
                      </c:pt>
                      <c:pt idx="3357">
                        <c:v>324.40980999999999</c:v>
                      </c:pt>
                      <c:pt idx="3358">
                        <c:v>324.37959000000001</c:v>
                      </c:pt>
                      <c:pt idx="3359">
                        <c:v>324.38675999999998</c:v>
                      </c:pt>
                      <c:pt idx="3360">
                        <c:v>324.36322999999999</c:v>
                      </c:pt>
                      <c:pt idx="3361">
                        <c:v>324.37524000000002</c:v>
                      </c:pt>
                      <c:pt idx="3362">
                        <c:v>324.39251999999999</c:v>
                      </c:pt>
                      <c:pt idx="3363">
                        <c:v>324.39132999999998</c:v>
                      </c:pt>
                      <c:pt idx="3364">
                        <c:v>324.41924</c:v>
                      </c:pt>
                      <c:pt idx="3365">
                        <c:v>324.42187000000001</c:v>
                      </c:pt>
                      <c:pt idx="3366">
                        <c:v>324.39398</c:v>
                      </c:pt>
                      <c:pt idx="3367">
                        <c:v>324.38625999999999</c:v>
                      </c:pt>
                      <c:pt idx="3368">
                        <c:v>324.38220000000001</c:v>
                      </c:pt>
                      <c:pt idx="3369">
                        <c:v>324.37741999999997</c:v>
                      </c:pt>
                      <c:pt idx="3370">
                        <c:v>324.38722999999999</c:v>
                      </c:pt>
                      <c:pt idx="3371">
                        <c:v>324.40120999999999</c:v>
                      </c:pt>
                      <c:pt idx="3372">
                        <c:v>324.44263999999998</c:v>
                      </c:pt>
                      <c:pt idx="3373">
                        <c:v>324.40505999999999</c:v>
                      </c:pt>
                      <c:pt idx="3374">
                        <c:v>324.40089999999998</c:v>
                      </c:pt>
                      <c:pt idx="3375">
                        <c:v>324.37482</c:v>
                      </c:pt>
                      <c:pt idx="3376">
                        <c:v>324.38918000000001</c:v>
                      </c:pt>
                      <c:pt idx="3377">
                        <c:v>324.39103</c:v>
                      </c:pt>
                      <c:pt idx="3378">
                        <c:v>324.42892000000001</c:v>
                      </c:pt>
                      <c:pt idx="3379">
                        <c:v>324.41248000000002</c:v>
                      </c:pt>
                      <c:pt idx="3380">
                        <c:v>324.39636000000002</c:v>
                      </c:pt>
                      <c:pt idx="3381">
                        <c:v>324.40131000000002</c:v>
                      </c:pt>
                      <c:pt idx="3382">
                        <c:v>324.37439000000001</c:v>
                      </c:pt>
                      <c:pt idx="3383">
                        <c:v>324.38416000000001</c:v>
                      </c:pt>
                      <c:pt idx="3384">
                        <c:v>324.44378999999998</c:v>
                      </c:pt>
                      <c:pt idx="3385">
                        <c:v>324.41645</c:v>
                      </c:pt>
                      <c:pt idx="3386">
                        <c:v>324.40771999999998</c:v>
                      </c:pt>
                      <c:pt idx="3387">
                        <c:v>324.41514000000001</c:v>
                      </c:pt>
                      <c:pt idx="3388">
                        <c:v>324.37905000000001</c:v>
                      </c:pt>
                      <c:pt idx="3389">
                        <c:v>324.36613</c:v>
                      </c:pt>
                      <c:pt idx="3390">
                        <c:v>324.35512</c:v>
                      </c:pt>
                      <c:pt idx="3391">
                        <c:v>324.37056000000001</c:v>
                      </c:pt>
                      <c:pt idx="3392">
                        <c:v>324.39026000000001</c:v>
                      </c:pt>
                      <c:pt idx="3393">
                        <c:v>324.37781999999999</c:v>
                      </c:pt>
                      <c:pt idx="3394">
                        <c:v>324.40010999999998</c:v>
                      </c:pt>
                      <c:pt idx="3395">
                        <c:v>324.40355</c:v>
                      </c:pt>
                      <c:pt idx="3396">
                        <c:v>324.40118999999999</c:v>
                      </c:pt>
                      <c:pt idx="3397">
                        <c:v>324.38934999999998</c:v>
                      </c:pt>
                      <c:pt idx="3398">
                        <c:v>324.34782000000001</c:v>
                      </c:pt>
                      <c:pt idx="3399">
                        <c:v>324.37589000000003</c:v>
                      </c:pt>
                      <c:pt idx="3400">
                        <c:v>324.36973999999998</c:v>
                      </c:pt>
                      <c:pt idx="3401">
                        <c:v>324.39258999999998</c:v>
                      </c:pt>
                      <c:pt idx="3402">
                        <c:v>324.40167000000002</c:v>
                      </c:pt>
                      <c:pt idx="3403">
                        <c:v>324.40102000000002</c:v>
                      </c:pt>
                      <c:pt idx="3404">
                        <c:v>324.40654000000001</c:v>
                      </c:pt>
                      <c:pt idx="3405">
                        <c:v>324.43173000000002</c:v>
                      </c:pt>
                      <c:pt idx="3406">
                        <c:v>324.42763000000002</c:v>
                      </c:pt>
                      <c:pt idx="3407">
                        <c:v>324.44281000000001</c:v>
                      </c:pt>
                      <c:pt idx="3408">
                        <c:v>324.41991000000002</c:v>
                      </c:pt>
                      <c:pt idx="3409">
                        <c:v>324.41775999999999</c:v>
                      </c:pt>
                      <c:pt idx="3410">
                        <c:v>324.38682999999997</c:v>
                      </c:pt>
                      <c:pt idx="3411">
                        <c:v>324.3793</c:v>
                      </c:pt>
                      <c:pt idx="3412">
                        <c:v>324.36925000000002</c:v>
                      </c:pt>
                      <c:pt idx="3413">
                        <c:v>324.39141999999998</c:v>
                      </c:pt>
                      <c:pt idx="3414">
                        <c:v>324.39632999999998</c:v>
                      </c:pt>
                      <c:pt idx="3415">
                        <c:v>324.39010999999999</c:v>
                      </c:pt>
                      <c:pt idx="3416">
                        <c:v>324.37624</c:v>
                      </c:pt>
                      <c:pt idx="3417">
                        <c:v>324.38377000000003</c:v>
                      </c:pt>
                      <c:pt idx="3418">
                        <c:v>324.41059000000001</c:v>
                      </c:pt>
                      <c:pt idx="3419">
                        <c:v>324.37463000000002</c:v>
                      </c:pt>
                      <c:pt idx="3420">
                        <c:v>324.39576</c:v>
                      </c:pt>
                      <c:pt idx="3421">
                        <c:v>324.39569999999998</c:v>
                      </c:pt>
                      <c:pt idx="3422">
                        <c:v>324.41770000000002</c:v>
                      </c:pt>
                      <c:pt idx="3423">
                        <c:v>324.40877</c:v>
                      </c:pt>
                      <c:pt idx="3424">
                        <c:v>324.40726000000001</c:v>
                      </c:pt>
                      <c:pt idx="3425">
                        <c:v>324.39710000000002</c:v>
                      </c:pt>
                      <c:pt idx="3426">
                        <c:v>324.39465000000001</c:v>
                      </c:pt>
                      <c:pt idx="3427">
                        <c:v>324.40195999999997</c:v>
                      </c:pt>
                      <c:pt idx="3428">
                        <c:v>324.40694999999999</c:v>
                      </c:pt>
                      <c:pt idx="3429">
                        <c:v>324.43158</c:v>
                      </c:pt>
                      <c:pt idx="3430">
                        <c:v>324.43955999999997</c:v>
                      </c:pt>
                      <c:pt idx="3431">
                        <c:v>324.43308000000002</c:v>
                      </c:pt>
                      <c:pt idx="3432">
                        <c:v>324.43441999999999</c:v>
                      </c:pt>
                      <c:pt idx="3433">
                        <c:v>324.42480999999998</c:v>
                      </c:pt>
                      <c:pt idx="3434">
                        <c:v>324.42525999999998</c:v>
                      </c:pt>
                      <c:pt idx="3435">
                        <c:v>324.45549</c:v>
                      </c:pt>
                      <c:pt idx="3436">
                        <c:v>324.43313000000001</c:v>
                      </c:pt>
                      <c:pt idx="3437">
                        <c:v>324.43304000000001</c:v>
                      </c:pt>
                      <c:pt idx="3438">
                        <c:v>324.42687999999998</c:v>
                      </c:pt>
                      <c:pt idx="3439">
                        <c:v>324.43783000000002</c:v>
                      </c:pt>
                      <c:pt idx="3440">
                        <c:v>324.42991000000001</c:v>
                      </c:pt>
                      <c:pt idx="3441">
                        <c:v>324.44844000000001</c:v>
                      </c:pt>
                      <c:pt idx="3442">
                        <c:v>324.42885999999999</c:v>
                      </c:pt>
                      <c:pt idx="3443">
                        <c:v>324.4307</c:v>
                      </c:pt>
                      <c:pt idx="3444">
                        <c:v>324.43306999999999</c:v>
                      </c:pt>
                      <c:pt idx="3445">
                        <c:v>324.46147999999999</c:v>
                      </c:pt>
                      <c:pt idx="3446">
                        <c:v>324.43644</c:v>
                      </c:pt>
                      <c:pt idx="3447">
                        <c:v>324.44817</c:v>
                      </c:pt>
                      <c:pt idx="3448">
                        <c:v>324.41944999999998</c:v>
                      </c:pt>
                      <c:pt idx="3449">
                        <c:v>324.45866999999998</c:v>
                      </c:pt>
                      <c:pt idx="3450">
                        <c:v>324.58447000000001</c:v>
                      </c:pt>
                      <c:pt idx="3451">
                        <c:v>324.67932999999999</c:v>
                      </c:pt>
                      <c:pt idx="3452">
                        <c:v>324.83258999999998</c:v>
                      </c:pt>
                      <c:pt idx="3453">
                        <c:v>324.94117</c:v>
                      </c:pt>
                      <c:pt idx="3454">
                        <c:v>325.04599999999999</c:v>
                      </c:pt>
                      <c:pt idx="3455">
                        <c:v>325.18669</c:v>
                      </c:pt>
                      <c:pt idx="3456">
                        <c:v>325.31822</c:v>
                      </c:pt>
                      <c:pt idx="3457">
                        <c:v>325.46012000000002</c:v>
                      </c:pt>
                      <c:pt idx="3458">
                        <c:v>325.59228000000002</c:v>
                      </c:pt>
                      <c:pt idx="3459">
                        <c:v>325.69997000000001</c:v>
                      </c:pt>
                      <c:pt idx="3460">
                        <c:v>325.81504999999999</c:v>
                      </c:pt>
                      <c:pt idx="3461">
                        <c:v>325.94670000000002</c:v>
                      </c:pt>
                      <c:pt idx="3462">
                        <c:v>326.05146000000002</c:v>
                      </c:pt>
                      <c:pt idx="3463">
                        <c:v>326.20746000000003</c:v>
                      </c:pt>
                      <c:pt idx="3464">
                        <c:v>326.31374</c:v>
                      </c:pt>
                      <c:pt idx="3465">
                        <c:v>326.41129999999998</c:v>
                      </c:pt>
                      <c:pt idx="3466">
                        <c:v>326.56301999999999</c:v>
                      </c:pt>
                      <c:pt idx="3467">
                        <c:v>326.69772999999998</c:v>
                      </c:pt>
                      <c:pt idx="3468">
                        <c:v>326.85640000000001</c:v>
                      </c:pt>
                      <c:pt idx="3469">
                        <c:v>326.97460000000001</c:v>
                      </c:pt>
                      <c:pt idx="3470">
                        <c:v>327.11766</c:v>
                      </c:pt>
                      <c:pt idx="3471">
                        <c:v>327.21838000000002</c:v>
                      </c:pt>
                      <c:pt idx="3472">
                        <c:v>327.35061999999999</c:v>
                      </c:pt>
                      <c:pt idx="3473">
                        <c:v>327.51344999999998</c:v>
                      </c:pt>
                      <c:pt idx="3474">
                        <c:v>327.62727999999998</c:v>
                      </c:pt>
                      <c:pt idx="3475">
                        <c:v>327.72525000000002</c:v>
                      </c:pt>
                      <c:pt idx="3476">
                        <c:v>327.84649999999999</c:v>
                      </c:pt>
                      <c:pt idx="3477">
                        <c:v>327.95013</c:v>
                      </c:pt>
                      <c:pt idx="3478">
                        <c:v>328.07758000000001</c:v>
                      </c:pt>
                      <c:pt idx="3479">
                        <c:v>328.20332999999999</c:v>
                      </c:pt>
                      <c:pt idx="3480">
                        <c:v>328.33008000000001</c:v>
                      </c:pt>
                      <c:pt idx="3481">
                        <c:v>328.45373000000001</c:v>
                      </c:pt>
                      <c:pt idx="3482">
                        <c:v>328.56069000000002</c:v>
                      </c:pt>
                      <c:pt idx="3483">
                        <c:v>328.68425999999999</c:v>
                      </c:pt>
                      <c:pt idx="3484">
                        <c:v>328.85003</c:v>
                      </c:pt>
                      <c:pt idx="3485">
                        <c:v>328.96508</c:v>
                      </c:pt>
                      <c:pt idx="3486">
                        <c:v>329.09545000000003</c:v>
                      </c:pt>
                      <c:pt idx="3487">
                        <c:v>329.23822000000001</c:v>
                      </c:pt>
                      <c:pt idx="3488">
                        <c:v>329.35172999999998</c:v>
                      </c:pt>
                      <c:pt idx="3489">
                        <c:v>329.47944999999999</c:v>
                      </c:pt>
                      <c:pt idx="3490">
                        <c:v>329.60408999999999</c:v>
                      </c:pt>
                      <c:pt idx="3491">
                        <c:v>329.73079999999999</c:v>
                      </c:pt>
                      <c:pt idx="3492">
                        <c:v>329.83321999999998</c:v>
                      </c:pt>
                      <c:pt idx="3493">
                        <c:v>329.94533999999999</c:v>
                      </c:pt>
                      <c:pt idx="3494">
                        <c:v>330.06074999999998</c:v>
                      </c:pt>
                      <c:pt idx="3495">
                        <c:v>330.19349999999997</c:v>
                      </c:pt>
                      <c:pt idx="3496">
                        <c:v>330.33864999999997</c:v>
                      </c:pt>
                      <c:pt idx="3497">
                        <c:v>330.46584000000001</c:v>
                      </c:pt>
                      <c:pt idx="3498">
                        <c:v>330.57526999999999</c:v>
                      </c:pt>
                      <c:pt idx="3499">
                        <c:v>330.68673999999999</c:v>
                      </c:pt>
                      <c:pt idx="3500">
                        <c:v>330.82983000000002</c:v>
                      </c:pt>
                      <c:pt idx="3501">
                        <c:v>330.9778</c:v>
                      </c:pt>
                      <c:pt idx="3502">
                        <c:v>331.08737000000002</c:v>
                      </c:pt>
                      <c:pt idx="3503">
                        <c:v>331.22280000000001</c:v>
                      </c:pt>
                      <c:pt idx="3504">
                        <c:v>331.35984000000002</c:v>
                      </c:pt>
                      <c:pt idx="3505">
                        <c:v>331.46436999999997</c:v>
                      </c:pt>
                      <c:pt idx="3506">
                        <c:v>331.65258</c:v>
                      </c:pt>
                      <c:pt idx="3507">
                        <c:v>331.71787999999998</c:v>
                      </c:pt>
                      <c:pt idx="3508">
                        <c:v>331.86347000000001</c:v>
                      </c:pt>
                      <c:pt idx="3509">
                        <c:v>331.98804000000001</c:v>
                      </c:pt>
                      <c:pt idx="3510">
                        <c:v>332.12752999999998</c:v>
                      </c:pt>
                      <c:pt idx="3511">
                        <c:v>332.26900999999998</c:v>
                      </c:pt>
                      <c:pt idx="3512">
                        <c:v>332.37693000000002</c:v>
                      </c:pt>
                      <c:pt idx="3513">
                        <c:v>332.50855999999999</c:v>
                      </c:pt>
                      <c:pt idx="3514">
                        <c:v>332.63742999999999</c:v>
                      </c:pt>
                      <c:pt idx="3515">
                        <c:v>332.76859000000002</c:v>
                      </c:pt>
                      <c:pt idx="3516">
                        <c:v>332.86185999999998</c:v>
                      </c:pt>
                      <c:pt idx="3517">
                        <c:v>332.99835000000002</c:v>
                      </c:pt>
                      <c:pt idx="3518">
                        <c:v>333.10858999999999</c:v>
                      </c:pt>
                      <c:pt idx="3519">
                        <c:v>333.24020000000002</c:v>
                      </c:pt>
                      <c:pt idx="3520">
                        <c:v>333.36808000000002</c:v>
                      </c:pt>
                      <c:pt idx="3521">
                        <c:v>333.48054000000002</c:v>
                      </c:pt>
                      <c:pt idx="3522">
                        <c:v>333.61655999999999</c:v>
                      </c:pt>
                      <c:pt idx="3523">
                        <c:v>333.72021999999998</c:v>
                      </c:pt>
                      <c:pt idx="3524">
                        <c:v>333.86520000000002</c:v>
                      </c:pt>
                      <c:pt idx="3525">
                        <c:v>333.96127000000001</c:v>
                      </c:pt>
                      <c:pt idx="3526">
                        <c:v>334.12914999999998</c:v>
                      </c:pt>
                      <c:pt idx="3527">
                        <c:v>334.21154000000001</c:v>
                      </c:pt>
                      <c:pt idx="3528">
                        <c:v>334.33656000000002</c:v>
                      </c:pt>
                      <c:pt idx="3529">
                        <c:v>334.49982</c:v>
                      </c:pt>
                      <c:pt idx="3530">
                        <c:v>334.61158</c:v>
                      </c:pt>
                      <c:pt idx="3531">
                        <c:v>334.78825999999998</c:v>
                      </c:pt>
                      <c:pt idx="3532">
                        <c:v>334.91791000000001</c:v>
                      </c:pt>
                      <c:pt idx="3533">
                        <c:v>335.03651000000002</c:v>
                      </c:pt>
                      <c:pt idx="3534">
                        <c:v>335.12966</c:v>
                      </c:pt>
                      <c:pt idx="3535">
                        <c:v>335.27616</c:v>
                      </c:pt>
                      <c:pt idx="3536">
                        <c:v>335.39668</c:v>
                      </c:pt>
                      <c:pt idx="3537">
                        <c:v>335.51607000000001</c:v>
                      </c:pt>
                      <c:pt idx="3538">
                        <c:v>335.64449000000002</c:v>
                      </c:pt>
                      <c:pt idx="3539">
                        <c:v>335.76179000000002</c:v>
                      </c:pt>
                      <c:pt idx="3540">
                        <c:v>335.88666000000001</c:v>
                      </c:pt>
                      <c:pt idx="3541">
                        <c:v>336.00202999999999</c:v>
                      </c:pt>
                      <c:pt idx="3542">
                        <c:v>336.12385999999998</c:v>
                      </c:pt>
                      <c:pt idx="3543">
                        <c:v>336.26112999999998</c:v>
                      </c:pt>
                      <c:pt idx="3544">
                        <c:v>336.39648999999997</c:v>
                      </c:pt>
                      <c:pt idx="3545">
                        <c:v>336.50927999999999</c:v>
                      </c:pt>
                      <c:pt idx="3546">
                        <c:v>336.63058000000001</c:v>
                      </c:pt>
                      <c:pt idx="3547">
                        <c:v>336.78399000000002</c:v>
                      </c:pt>
                      <c:pt idx="3548">
                        <c:v>336.89765</c:v>
                      </c:pt>
                      <c:pt idx="3549">
                        <c:v>337.02494999999999</c:v>
                      </c:pt>
                      <c:pt idx="3550">
                        <c:v>337.15854999999999</c:v>
                      </c:pt>
                      <c:pt idx="3551">
                        <c:v>337.28732000000002</c:v>
                      </c:pt>
                      <c:pt idx="3552">
                        <c:v>337.40998999999999</c:v>
                      </c:pt>
                      <c:pt idx="3553">
                        <c:v>337.52095000000003</c:v>
                      </c:pt>
                      <c:pt idx="3554">
                        <c:v>337.66118999999998</c:v>
                      </c:pt>
                      <c:pt idx="3555">
                        <c:v>337.76994000000002</c:v>
                      </c:pt>
                      <c:pt idx="3556">
                        <c:v>337.89983999999998</c:v>
                      </c:pt>
                      <c:pt idx="3557">
                        <c:v>338.02701999999999</c:v>
                      </c:pt>
                      <c:pt idx="3558">
                        <c:v>338.15593999999999</c:v>
                      </c:pt>
                      <c:pt idx="3559">
                        <c:v>338.25434999999999</c:v>
                      </c:pt>
                      <c:pt idx="3560">
                        <c:v>338.34820999999999</c:v>
                      </c:pt>
                      <c:pt idx="3561">
                        <c:v>338.46418999999997</c:v>
                      </c:pt>
                      <c:pt idx="3562">
                        <c:v>338.60574000000003</c:v>
                      </c:pt>
                      <c:pt idx="3563">
                        <c:v>338.72197</c:v>
                      </c:pt>
                      <c:pt idx="3564">
                        <c:v>338.88650000000001</c:v>
                      </c:pt>
                      <c:pt idx="3565">
                        <c:v>339.00252</c:v>
                      </c:pt>
                      <c:pt idx="3566">
                        <c:v>339.15269999999998</c:v>
                      </c:pt>
                      <c:pt idx="3567">
                        <c:v>339.27967999999998</c:v>
                      </c:pt>
                      <c:pt idx="3568">
                        <c:v>339.36398000000003</c:v>
                      </c:pt>
                      <c:pt idx="3569">
                        <c:v>339.48851000000002</c:v>
                      </c:pt>
                      <c:pt idx="3570">
                        <c:v>339.62184999999999</c:v>
                      </c:pt>
                      <c:pt idx="3571">
                        <c:v>339.74072000000001</c:v>
                      </c:pt>
                      <c:pt idx="3572">
                        <c:v>339.86653999999999</c:v>
                      </c:pt>
                      <c:pt idx="3573">
                        <c:v>339.97521999999998</c:v>
                      </c:pt>
                      <c:pt idx="3574">
                        <c:v>340.12119000000001</c:v>
                      </c:pt>
                      <c:pt idx="3575">
                        <c:v>340.22667000000001</c:v>
                      </c:pt>
                      <c:pt idx="3576">
                        <c:v>340.39688000000001</c:v>
                      </c:pt>
                      <c:pt idx="3577">
                        <c:v>340.51623000000001</c:v>
                      </c:pt>
                      <c:pt idx="3578">
                        <c:v>340.68317999999999</c:v>
                      </c:pt>
                      <c:pt idx="3579">
                        <c:v>340.77453000000003</c:v>
                      </c:pt>
                      <c:pt idx="3580">
                        <c:v>340.84712999999999</c:v>
                      </c:pt>
                      <c:pt idx="3581">
                        <c:v>340.99432000000002</c:v>
                      </c:pt>
                      <c:pt idx="3582">
                        <c:v>341.11063999999999</c:v>
                      </c:pt>
                      <c:pt idx="3583">
                        <c:v>341.23358999999999</c:v>
                      </c:pt>
                      <c:pt idx="3584">
                        <c:v>341.35919999999999</c:v>
                      </c:pt>
                      <c:pt idx="3585">
                        <c:v>341.48912999999999</c:v>
                      </c:pt>
                      <c:pt idx="3586">
                        <c:v>341.64476999999999</c:v>
                      </c:pt>
                      <c:pt idx="3587">
                        <c:v>341.75864999999999</c:v>
                      </c:pt>
                      <c:pt idx="3588">
                        <c:v>341.88324</c:v>
                      </c:pt>
                      <c:pt idx="3589">
                        <c:v>342.00945999999999</c:v>
                      </c:pt>
                      <c:pt idx="3590">
                        <c:v>342.12975999999998</c:v>
                      </c:pt>
                      <c:pt idx="3591">
                        <c:v>342.23757999999998</c:v>
                      </c:pt>
                      <c:pt idx="3592">
                        <c:v>342.36275000000001</c:v>
                      </c:pt>
                      <c:pt idx="3593">
                        <c:v>342.53228999999999</c:v>
                      </c:pt>
                      <c:pt idx="3594">
                        <c:v>342.66878000000003</c:v>
                      </c:pt>
                      <c:pt idx="3595">
                        <c:v>342.76267000000001</c:v>
                      </c:pt>
                      <c:pt idx="3596">
                        <c:v>342.93398999999999</c:v>
                      </c:pt>
                      <c:pt idx="3597">
                        <c:v>343.01452999999998</c:v>
                      </c:pt>
                      <c:pt idx="3598">
                        <c:v>343.13898999999998</c:v>
                      </c:pt>
                      <c:pt idx="3599">
                        <c:v>343.26749000000001</c:v>
                      </c:pt>
                      <c:pt idx="3600">
                        <c:v>343.37448000000001</c:v>
                      </c:pt>
                      <c:pt idx="3601">
                        <c:v>343.48806999999999</c:v>
                      </c:pt>
                      <c:pt idx="3602">
                        <c:v>343.62286</c:v>
                      </c:pt>
                      <c:pt idx="3603">
                        <c:v>343.74387999999999</c:v>
                      </c:pt>
                      <c:pt idx="3604">
                        <c:v>343.88346999999999</c:v>
                      </c:pt>
                      <c:pt idx="3605">
                        <c:v>343.98563999999999</c:v>
                      </c:pt>
                      <c:pt idx="3606">
                        <c:v>344.11914999999999</c:v>
                      </c:pt>
                      <c:pt idx="3607">
                        <c:v>344.25477999999998</c:v>
                      </c:pt>
                      <c:pt idx="3608">
                        <c:v>344.40424999999999</c:v>
                      </c:pt>
                      <c:pt idx="3609">
                        <c:v>344.49358000000001</c:v>
                      </c:pt>
                      <c:pt idx="3610">
                        <c:v>344.64526000000001</c:v>
                      </c:pt>
                      <c:pt idx="3611">
                        <c:v>344.76688999999999</c:v>
                      </c:pt>
                      <c:pt idx="3612">
                        <c:v>344.86331000000001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344A'!$BE$4:$BE$3616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1.2494499999999997E-2</c:v>
                      </c:pt>
                      <c:pt idx="1">
                        <c:v>1.2503499999999996E-2</c:v>
                      </c:pt>
                      <c:pt idx="2">
                        <c:v>1.2512499999999998E-2</c:v>
                      </c:pt>
                      <c:pt idx="3">
                        <c:v>1.2520999999999997E-2</c:v>
                      </c:pt>
                      <c:pt idx="4">
                        <c:v>1.2527999999999997E-2</c:v>
                      </c:pt>
                      <c:pt idx="5">
                        <c:v>1.2537499999999997E-2</c:v>
                      </c:pt>
                      <c:pt idx="6">
                        <c:v>1.2547999999999997E-2</c:v>
                      </c:pt>
                      <c:pt idx="7">
                        <c:v>1.2558499999999995E-2</c:v>
                      </c:pt>
                      <c:pt idx="8">
                        <c:v>1.2566999999999995E-2</c:v>
                      </c:pt>
                      <c:pt idx="9">
                        <c:v>1.2575499999999995E-2</c:v>
                      </c:pt>
                      <c:pt idx="10">
                        <c:v>1.2585499999999994E-2</c:v>
                      </c:pt>
                      <c:pt idx="11">
                        <c:v>1.2593999999999992E-2</c:v>
                      </c:pt>
                      <c:pt idx="12">
                        <c:v>1.2602499999999992E-2</c:v>
                      </c:pt>
                      <c:pt idx="13">
                        <c:v>1.260699999999999E-2</c:v>
                      </c:pt>
                      <c:pt idx="14">
                        <c:v>1.2612499999999992E-2</c:v>
                      </c:pt>
                      <c:pt idx="15">
                        <c:v>1.2619999999999994E-2</c:v>
                      </c:pt>
                      <c:pt idx="16">
                        <c:v>1.2625999999999993E-2</c:v>
                      </c:pt>
                      <c:pt idx="17">
                        <c:v>1.2635999999999991E-2</c:v>
                      </c:pt>
                      <c:pt idx="18">
                        <c:v>1.2644499999999993E-2</c:v>
                      </c:pt>
                      <c:pt idx="19">
                        <c:v>1.2653499999999993E-2</c:v>
                      </c:pt>
                      <c:pt idx="20">
                        <c:v>1.266299999999999E-2</c:v>
                      </c:pt>
                      <c:pt idx="21">
                        <c:v>1.2671499999999992E-2</c:v>
                      </c:pt>
                      <c:pt idx="22">
                        <c:v>1.2679999999999992E-2</c:v>
                      </c:pt>
                      <c:pt idx="23">
                        <c:v>1.268899999999999E-2</c:v>
                      </c:pt>
                      <c:pt idx="24">
                        <c:v>1.2697999999999989E-2</c:v>
                      </c:pt>
                      <c:pt idx="25">
                        <c:v>1.2705499999999989E-2</c:v>
                      </c:pt>
                      <c:pt idx="26">
                        <c:v>1.271349999999999E-2</c:v>
                      </c:pt>
                      <c:pt idx="27">
                        <c:v>1.272349999999999E-2</c:v>
                      </c:pt>
                      <c:pt idx="28">
                        <c:v>1.2733499999999988E-2</c:v>
                      </c:pt>
                      <c:pt idx="29">
                        <c:v>1.2742499999999988E-2</c:v>
                      </c:pt>
                      <c:pt idx="30">
                        <c:v>1.2760499999999991E-2</c:v>
                      </c:pt>
                      <c:pt idx="31">
                        <c:v>1.2774499999999991E-2</c:v>
                      </c:pt>
                      <c:pt idx="32">
                        <c:v>1.2782999999999991E-2</c:v>
                      </c:pt>
                      <c:pt idx="33">
                        <c:v>1.2789499999999987E-2</c:v>
                      </c:pt>
                      <c:pt idx="34">
                        <c:v>1.2796499999999987E-2</c:v>
                      </c:pt>
                      <c:pt idx="35">
                        <c:v>1.2812499999999989E-2</c:v>
                      </c:pt>
                      <c:pt idx="36">
                        <c:v>1.2824999999999986E-2</c:v>
                      </c:pt>
                      <c:pt idx="37">
                        <c:v>1.2830499999999988E-2</c:v>
                      </c:pt>
                      <c:pt idx="38">
                        <c:v>1.2836999999999982E-2</c:v>
                      </c:pt>
                      <c:pt idx="39">
                        <c:v>1.2844499999999986E-2</c:v>
                      </c:pt>
                      <c:pt idx="40">
                        <c:v>1.2848999999999985E-2</c:v>
                      </c:pt>
                      <c:pt idx="41">
                        <c:v>1.2857999999999987E-2</c:v>
                      </c:pt>
                      <c:pt idx="42">
                        <c:v>1.2865499999999988E-2</c:v>
                      </c:pt>
                      <c:pt idx="43">
                        <c:v>1.2870499999999991E-2</c:v>
                      </c:pt>
                      <c:pt idx="44">
                        <c:v>1.287649999999999E-2</c:v>
                      </c:pt>
                      <c:pt idx="45">
                        <c:v>1.2885499999999989E-2</c:v>
                      </c:pt>
                      <c:pt idx="46">
                        <c:v>1.2889499999999984E-2</c:v>
                      </c:pt>
                      <c:pt idx="47">
                        <c:v>1.2892499999999987E-2</c:v>
                      </c:pt>
                      <c:pt idx="48">
                        <c:v>1.2896999999999987E-2</c:v>
                      </c:pt>
                      <c:pt idx="49">
                        <c:v>1.2910999999999985E-2</c:v>
                      </c:pt>
                      <c:pt idx="50">
                        <c:v>1.2918999999999988E-2</c:v>
                      </c:pt>
                      <c:pt idx="51">
                        <c:v>1.2925999999999988E-2</c:v>
                      </c:pt>
                      <c:pt idx="52">
                        <c:v>1.2928499999999989E-2</c:v>
                      </c:pt>
                      <c:pt idx="53">
                        <c:v>1.2937499999999985E-2</c:v>
                      </c:pt>
                      <c:pt idx="54">
                        <c:v>1.2946499999999988E-2</c:v>
                      </c:pt>
                      <c:pt idx="55">
                        <c:v>1.2948999999999988E-2</c:v>
                      </c:pt>
                      <c:pt idx="56">
                        <c:v>1.2953499999999986E-2</c:v>
                      </c:pt>
                      <c:pt idx="57">
                        <c:v>1.295049999999999E-2</c:v>
                      </c:pt>
                      <c:pt idx="58">
                        <c:v>1.295399999999999E-2</c:v>
                      </c:pt>
                      <c:pt idx="59">
                        <c:v>1.2954999999999989E-2</c:v>
                      </c:pt>
                      <c:pt idx="60">
                        <c:v>1.2973999999999991E-2</c:v>
                      </c:pt>
                      <c:pt idx="61">
                        <c:v>1.2991499999999989E-2</c:v>
                      </c:pt>
                      <c:pt idx="62">
                        <c:v>1.2993499999999989E-2</c:v>
                      </c:pt>
                      <c:pt idx="63">
                        <c:v>1.2999499999999988E-2</c:v>
                      </c:pt>
                      <c:pt idx="64">
                        <c:v>1.2998999999999993E-2</c:v>
                      </c:pt>
                      <c:pt idx="65">
                        <c:v>1.3000999999999993E-2</c:v>
                      </c:pt>
                      <c:pt idx="66">
                        <c:v>1.2997499999999993E-2</c:v>
                      </c:pt>
                      <c:pt idx="67">
                        <c:v>1.2994499999999996E-2</c:v>
                      </c:pt>
                      <c:pt idx="68">
                        <c:v>1.2997999999999994E-2</c:v>
                      </c:pt>
                      <c:pt idx="69">
                        <c:v>1.2996499999999996E-2</c:v>
                      </c:pt>
                      <c:pt idx="70">
                        <c:v>1.2990999999999996E-2</c:v>
                      </c:pt>
                      <c:pt idx="71">
                        <c:v>1.2994499999999994E-2</c:v>
                      </c:pt>
                      <c:pt idx="72">
                        <c:v>1.2988999999999995E-2</c:v>
                      </c:pt>
                      <c:pt idx="73">
                        <c:v>1.2989499999999996E-2</c:v>
                      </c:pt>
                      <c:pt idx="74">
                        <c:v>1.2984999999999995E-2</c:v>
                      </c:pt>
                      <c:pt idx="75">
                        <c:v>1.2985999999999996E-2</c:v>
                      </c:pt>
                      <c:pt idx="76">
                        <c:v>1.2985999999999998E-2</c:v>
                      </c:pt>
                      <c:pt idx="77">
                        <c:v>1.2986999999999995E-2</c:v>
                      </c:pt>
                      <c:pt idx="78">
                        <c:v>1.2987499999999996E-2</c:v>
                      </c:pt>
                      <c:pt idx="79">
                        <c:v>1.2985999999999996E-2</c:v>
                      </c:pt>
                      <c:pt idx="80">
                        <c:v>1.2987999999999998E-2</c:v>
                      </c:pt>
                      <c:pt idx="81">
                        <c:v>1.2986999999999997E-2</c:v>
                      </c:pt>
                      <c:pt idx="82">
                        <c:v>1.2985999999999999E-2</c:v>
                      </c:pt>
                      <c:pt idx="83">
                        <c:v>1.2982499999999999E-2</c:v>
                      </c:pt>
                      <c:pt idx="84">
                        <c:v>1.2982499999999999E-2</c:v>
                      </c:pt>
                      <c:pt idx="85">
                        <c:v>1.2990999999999999E-2</c:v>
                      </c:pt>
                      <c:pt idx="86">
                        <c:v>1.2987E-2</c:v>
                      </c:pt>
                      <c:pt idx="87">
                        <c:v>1.2987E-2</c:v>
                      </c:pt>
                      <c:pt idx="88">
                        <c:v>1.2988499999999998E-2</c:v>
                      </c:pt>
                      <c:pt idx="89">
                        <c:v>1.2992500000000002E-2</c:v>
                      </c:pt>
                      <c:pt idx="90">
                        <c:v>1.2993500000000002E-2</c:v>
                      </c:pt>
                      <c:pt idx="91">
                        <c:v>1.2992500000000004E-2</c:v>
                      </c:pt>
                      <c:pt idx="92">
                        <c:v>1.2991500000000005E-2</c:v>
                      </c:pt>
                      <c:pt idx="93">
                        <c:v>1.2992500000000002E-2</c:v>
                      </c:pt>
                      <c:pt idx="94">
                        <c:v>1.2993000000000003E-2</c:v>
                      </c:pt>
                      <c:pt idx="95">
                        <c:v>1.2995000000000005E-2</c:v>
                      </c:pt>
                      <c:pt idx="96">
                        <c:v>1.2997000000000005E-2</c:v>
                      </c:pt>
                      <c:pt idx="97">
                        <c:v>1.2999000000000005E-2</c:v>
                      </c:pt>
                      <c:pt idx="98">
                        <c:v>1.3001000000000006E-2</c:v>
                      </c:pt>
                      <c:pt idx="99">
                        <c:v>1.3006000000000004E-2</c:v>
                      </c:pt>
                      <c:pt idx="100">
                        <c:v>1.3009000000000003E-2</c:v>
                      </c:pt>
                      <c:pt idx="101">
                        <c:v>1.3011000000000002E-2</c:v>
                      </c:pt>
                      <c:pt idx="102">
                        <c:v>1.3016500000000002E-2</c:v>
                      </c:pt>
                      <c:pt idx="103">
                        <c:v>1.3017500000000001E-2</c:v>
                      </c:pt>
                      <c:pt idx="104">
                        <c:v>1.3016500000000002E-2</c:v>
                      </c:pt>
                      <c:pt idx="105">
                        <c:v>1.3018500000000002E-2</c:v>
                      </c:pt>
                      <c:pt idx="106">
                        <c:v>1.3023E-2</c:v>
                      </c:pt>
                      <c:pt idx="107">
                        <c:v>1.3025E-2</c:v>
                      </c:pt>
                      <c:pt idx="108">
                        <c:v>1.3027500000000003E-2</c:v>
                      </c:pt>
                      <c:pt idx="109">
                        <c:v>1.3027499999999999E-2</c:v>
                      </c:pt>
                      <c:pt idx="110">
                        <c:v>1.3029500000000001E-2</c:v>
                      </c:pt>
                      <c:pt idx="111">
                        <c:v>1.3028500000000004E-2</c:v>
                      </c:pt>
                      <c:pt idx="112">
                        <c:v>1.3025500000000002E-2</c:v>
                      </c:pt>
                      <c:pt idx="113">
                        <c:v>1.3029500000000001E-2</c:v>
                      </c:pt>
                      <c:pt idx="114">
                        <c:v>1.3028999999999999E-2</c:v>
                      </c:pt>
                      <c:pt idx="115">
                        <c:v>1.3028499999999997E-2</c:v>
                      </c:pt>
                      <c:pt idx="116">
                        <c:v>1.3026499999999998E-2</c:v>
                      </c:pt>
                      <c:pt idx="117">
                        <c:v>1.3027499999999999E-2</c:v>
                      </c:pt>
                      <c:pt idx="118">
                        <c:v>1.3027999999999998E-2</c:v>
                      </c:pt>
                      <c:pt idx="119">
                        <c:v>1.3030499999999999E-2</c:v>
                      </c:pt>
                      <c:pt idx="120">
                        <c:v>1.3034999999999996E-2</c:v>
                      </c:pt>
                      <c:pt idx="121">
                        <c:v>1.3031999999999997E-2</c:v>
                      </c:pt>
                      <c:pt idx="122">
                        <c:v>1.30355E-2</c:v>
                      </c:pt>
                      <c:pt idx="123">
                        <c:v>1.3032000000000002E-2</c:v>
                      </c:pt>
                      <c:pt idx="124">
                        <c:v>1.3031500000000003E-2</c:v>
                      </c:pt>
                      <c:pt idx="125">
                        <c:v>1.3034000000000004E-2</c:v>
                      </c:pt>
                      <c:pt idx="126">
                        <c:v>1.3031000000000006E-2</c:v>
                      </c:pt>
                      <c:pt idx="127">
                        <c:v>1.3028500000000005E-2</c:v>
                      </c:pt>
                      <c:pt idx="128">
                        <c:v>1.3029500000000005E-2</c:v>
                      </c:pt>
                      <c:pt idx="129">
                        <c:v>1.3027500000000004E-2</c:v>
                      </c:pt>
                      <c:pt idx="130">
                        <c:v>1.3027500000000004E-2</c:v>
                      </c:pt>
                      <c:pt idx="131">
                        <c:v>1.3027000000000009E-2</c:v>
                      </c:pt>
                      <c:pt idx="132">
                        <c:v>1.3031000000000006E-2</c:v>
                      </c:pt>
                      <c:pt idx="133">
                        <c:v>1.3035000000000008E-2</c:v>
                      </c:pt>
                      <c:pt idx="134">
                        <c:v>1.3036500000000006E-2</c:v>
                      </c:pt>
                      <c:pt idx="135">
                        <c:v>1.3041000000000007E-2</c:v>
                      </c:pt>
                      <c:pt idx="136">
                        <c:v>1.3044500000000007E-2</c:v>
                      </c:pt>
                      <c:pt idx="137">
                        <c:v>1.3047500000000007E-2</c:v>
                      </c:pt>
                      <c:pt idx="138">
                        <c:v>1.3054000000000008E-2</c:v>
                      </c:pt>
                      <c:pt idx="139">
                        <c:v>1.3061500000000009E-2</c:v>
                      </c:pt>
                      <c:pt idx="140">
                        <c:v>1.3063500000000011E-2</c:v>
                      </c:pt>
                      <c:pt idx="141">
                        <c:v>1.3063000000000009E-2</c:v>
                      </c:pt>
                      <c:pt idx="142">
                        <c:v>1.3072000000000007E-2</c:v>
                      </c:pt>
                      <c:pt idx="143">
                        <c:v>1.3073500000000009E-2</c:v>
                      </c:pt>
                      <c:pt idx="144">
                        <c:v>1.3082000000000009E-2</c:v>
                      </c:pt>
                      <c:pt idx="145">
                        <c:v>1.3084000000000007E-2</c:v>
                      </c:pt>
                      <c:pt idx="146">
                        <c:v>1.3093000000000007E-2</c:v>
                      </c:pt>
                      <c:pt idx="147">
                        <c:v>1.309600000000001E-2</c:v>
                      </c:pt>
                      <c:pt idx="148">
                        <c:v>1.310300000000001E-2</c:v>
                      </c:pt>
                      <c:pt idx="149">
                        <c:v>1.311250000000001E-2</c:v>
                      </c:pt>
                      <c:pt idx="150">
                        <c:v>1.3116000000000011E-2</c:v>
                      </c:pt>
                      <c:pt idx="151">
                        <c:v>1.3122500000000013E-2</c:v>
                      </c:pt>
                      <c:pt idx="152">
                        <c:v>1.3117000000000012E-2</c:v>
                      </c:pt>
                      <c:pt idx="153">
                        <c:v>1.3115500000000011E-2</c:v>
                      </c:pt>
                      <c:pt idx="154">
                        <c:v>1.3122000000000014E-2</c:v>
                      </c:pt>
                      <c:pt idx="155">
                        <c:v>1.3127500000000014E-2</c:v>
                      </c:pt>
                      <c:pt idx="156">
                        <c:v>1.3133000000000014E-2</c:v>
                      </c:pt>
                      <c:pt idx="157">
                        <c:v>1.3139500000000016E-2</c:v>
                      </c:pt>
                      <c:pt idx="158">
                        <c:v>1.3144000000000015E-2</c:v>
                      </c:pt>
                      <c:pt idx="159">
                        <c:v>1.3148500000000016E-2</c:v>
                      </c:pt>
                      <c:pt idx="160">
                        <c:v>1.3154500000000015E-2</c:v>
                      </c:pt>
                      <c:pt idx="161">
                        <c:v>1.3154500000000013E-2</c:v>
                      </c:pt>
                      <c:pt idx="162">
                        <c:v>1.3162500000000014E-2</c:v>
                      </c:pt>
                      <c:pt idx="163">
                        <c:v>1.3165500000000012E-2</c:v>
                      </c:pt>
                      <c:pt idx="164">
                        <c:v>1.3171000000000013E-2</c:v>
                      </c:pt>
                      <c:pt idx="165">
                        <c:v>1.3171000000000013E-2</c:v>
                      </c:pt>
                      <c:pt idx="166">
                        <c:v>1.3179000000000014E-2</c:v>
                      </c:pt>
                      <c:pt idx="167">
                        <c:v>1.318600000000001E-2</c:v>
                      </c:pt>
                      <c:pt idx="168">
                        <c:v>1.3195000000000012E-2</c:v>
                      </c:pt>
                      <c:pt idx="169">
                        <c:v>1.3199000000000011E-2</c:v>
                      </c:pt>
                      <c:pt idx="170">
                        <c:v>1.3201500000000012E-2</c:v>
                      </c:pt>
                      <c:pt idx="171">
                        <c:v>1.3205000000000008E-2</c:v>
                      </c:pt>
                      <c:pt idx="172">
                        <c:v>1.3207000000000009E-2</c:v>
                      </c:pt>
                      <c:pt idx="173">
                        <c:v>1.3208000000000008E-2</c:v>
                      </c:pt>
                      <c:pt idx="174">
                        <c:v>1.3211500000000011E-2</c:v>
                      </c:pt>
                      <c:pt idx="175">
                        <c:v>1.321500000000001E-2</c:v>
                      </c:pt>
                      <c:pt idx="176">
                        <c:v>1.3221500000000008E-2</c:v>
                      </c:pt>
                      <c:pt idx="177">
                        <c:v>1.3218500000000011E-2</c:v>
                      </c:pt>
                      <c:pt idx="178">
                        <c:v>1.321750000000001E-2</c:v>
                      </c:pt>
                      <c:pt idx="179">
                        <c:v>1.322250000000001E-2</c:v>
                      </c:pt>
                      <c:pt idx="180">
                        <c:v>1.321900000000001E-2</c:v>
                      </c:pt>
                      <c:pt idx="181">
                        <c:v>1.3218500000000011E-2</c:v>
                      </c:pt>
                      <c:pt idx="182">
                        <c:v>1.3209000000000011E-2</c:v>
                      </c:pt>
                      <c:pt idx="183">
                        <c:v>1.3207500000000007E-2</c:v>
                      </c:pt>
                      <c:pt idx="184">
                        <c:v>1.3205500000000007E-2</c:v>
                      </c:pt>
                      <c:pt idx="185">
                        <c:v>1.3206000000000011E-2</c:v>
                      </c:pt>
                      <c:pt idx="186">
                        <c:v>1.320850000000001E-2</c:v>
                      </c:pt>
                      <c:pt idx="187">
                        <c:v>1.3211000000000007E-2</c:v>
                      </c:pt>
                      <c:pt idx="188">
                        <c:v>1.3210500000000009E-2</c:v>
                      </c:pt>
                      <c:pt idx="189">
                        <c:v>1.320650000000001E-2</c:v>
                      </c:pt>
                      <c:pt idx="190">
                        <c:v>1.3209500000000009E-2</c:v>
                      </c:pt>
                      <c:pt idx="191">
                        <c:v>1.3216500000000011E-2</c:v>
                      </c:pt>
                      <c:pt idx="192">
                        <c:v>1.3217000000000012E-2</c:v>
                      </c:pt>
                      <c:pt idx="193">
                        <c:v>1.3220000000000011E-2</c:v>
                      </c:pt>
                      <c:pt idx="194">
                        <c:v>1.3208500000000012E-2</c:v>
                      </c:pt>
                      <c:pt idx="195">
                        <c:v>1.3211000000000007E-2</c:v>
                      </c:pt>
                      <c:pt idx="196">
                        <c:v>1.321200000000001E-2</c:v>
                      </c:pt>
                      <c:pt idx="197">
                        <c:v>1.321150000000001E-2</c:v>
                      </c:pt>
                      <c:pt idx="198">
                        <c:v>1.3208000000000011E-2</c:v>
                      </c:pt>
                      <c:pt idx="199">
                        <c:v>1.3208000000000008E-2</c:v>
                      </c:pt>
                      <c:pt idx="200">
                        <c:v>1.320450000000001E-2</c:v>
                      </c:pt>
                      <c:pt idx="201">
                        <c:v>1.319800000000001E-2</c:v>
                      </c:pt>
                      <c:pt idx="202">
                        <c:v>1.3199500000000008E-2</c:v>
                      </c:pt>
                      <c:pt idx="203">
                        <c:v>1.3203000000000005E-2</c:v>
                      </c:pt>
                      <c:pt idx="204">
                        <c:v>1.3204500000000003E-2</c:v>
                      </c:pt>
                      <c:pt idx="205">
                        <c:v>1.3204000000000002E-2</c:v>
                      </c:pt>
                      <c:pt idx="206">
                        <c:v>1.3210000000000005E-2</c:v>
                      </c:pt>
                      <c:pt idx="207">
                        <c:v>1.3205500000000002E-2</c:v>
                      </c:pt>
                      <c:pt idx="208">
                        <c:v>1.3203000000000003E-2</c:v>
                      </c:pt>
                      <c:pt idx="209">
                        <c:v>1.3198000000000001E-2</c:v>
                      </c:pt>
                      <c:pt idx="210">
                        <c:v>1.3190500000000001E-2</c:v>
                      </c:pt>
                      <c:pt idx="211">
                        <c:v>1.3191E-2</c:v>
                      </c:pt>
                      <c:pt idx="212">
                        <c:v>1.3188999999999999E-2</c:v>
                      </c:pt>
                      <c:pt idx="213">
                        <c:v>1.31895E-2</c:v>
                      </c:pt>
                      <c:pt idx="214">
                        <c:v>1.3190000000000004E-2</c:v>
                      </c:pt>
                      <c:pt idx="215">
                        <c:v>1.31865E-2</c:v>
                      </c:pt>
                      <c:pt idx="216">
                        <c:v>1.3183499999999999E-2</c:v>
                      </c:pt>
                      <c:pt idx="217">
                        <c:v>1.3176500000000002E-2</c:v>
                      </c:pt>
                      <c:pt idx="218">
                        <c:v>1.31775E-2</c:v>
                      </c:pt>
                      <c:pt idx="219">
                        <c:v>1.3178499999999999E-2</c:v>
                      </c:pt>
                      <c:pt idx="220">
                        <c:v>1.31725E-2</c:v>
                      </c:pt>
                      <c:pt idx="221">
                        <c:v>1.3170999999999999E-2</c:v>
                      </c:pt>
                      <c:pt idx="222">
                        <c:v>1.3154499999999998E-2</c:v>
                      </c:pt>
                      <c:pt idx="223">
                        <c:v>1.3143499999999997E-2</c:v>
                      </c:pt>
                      <c:pt idx="224">
                        <c:v>1.3136999999999999E-2</c:v>
                      </c:pt>
                      <c:pt idx="225">
                        <c:v>1.3133499999999996E-2</c:v>
                      </c:pt>
                      <c:pt idx="226">
                        <c:v>1.3128499999999998E-2</c:v>
                      </c:pt>
                      <c:pt idx="227">
                        <c:v>1.3124999999999996E-2</c:v>
                      </c:pt>
                      <c:pt idx="228">
                        <c:v>1.3118999999999994E-2</c:v>
                      </c:pt>
                      <c:pt idx="229">
                        <c:v>1.3114999999999998E-2</c:v>
                      </c:pt>
                      <c:pt idx="230">
                        <c:v>1.3109499999999994E-2</c:v>
                      </c:pt>
                      <c:pt idx="231">
                        <c:v>1.3112499999999997E-2</c:v>
                      </c:pt>
                      <c:pt idx="232">
                        <c:v>1.3102999999999998E-2</c:v>
                      </c:pt>
                      <c:pt idx="233">
                        <c:v>1.3090499999999996E-2</c:v>
                      </c:pt>
                      <c:pt idx="234">
                        <c:v>1.3085499999999993E-2</c:v>
                      </c:pt>
                      <c:pt idx="235">
                        <c:v>1.3082999999999996E-2</c:v>
                      </c:pt>
                      <c:pt idx="236">
                        <c:v>1.3066999999999994E-2</c:v>
                      </c:pt>
                      <c:pt idx="237">
                        <c:v>1.3057499999999993E-2</c:v>
                      </c:pt>
                      <c:pt idx="238">
                        <c:v>1.3051999999999994E-2</c:v>
                      </c:pt>
                      <c:pt idx="239">
                        <c:v>1.3051499999999994E-2</c:v>
                      </c:pt>
                      <c:pt idx="240">
                        <c:v>1.3054E-2</c:v>
                      </c:pt>
                      <c:pt idx="241">
                        <c:v>1.3045499999999998E-2</c:v>
                      </c:pt>
                      <c:pt idx="242">
                        <c:v>1.3038500000000001E-2</c:v>
                      </c:pt>
                      <c:pt idx="243">
                        <c:v>1.3031500000000003E-2</c:v>
                      </c:pt>
                      <c:pt idx="244">
                        <c:v>1.3021500000000004E-2</c:v>
                      </c:pt>
                      <c:pt idx="245">
                        <c:v>1.3009500000000007E-2</c:v>
                      </c:pt>
                      <c:pt idx="246">
                        <c:v>1.3003500000000003E-2</c:v>
                      </c:pt>
                      <c:pt idx="247">
                        <c:v>1.2993500000000005E-2</c:v>
                      </c:pt>
                      <c:pt idx="248">
                        <c:v>1.2990000000000007E-2</c:v>
                      </c:pt>
                      <c:pt idx="249">
                        <c:v>1.2980000000000007E-2</c:v>
                      </c:pt>
                      <c:pt idx="250">
                        <c:v>1.2973000000000005E-2</c:v>
                      </c:pt>
                      <c:pt idx="251">
                        <c:v>1.2968000000000006E-2</c:v>
                      </c:pt>
                      <c:pt idx="252">
                        <c:v>1.2959500000000006E-2</c:v>
                      </c:pt>
                      <c:pt idx="253">
                        <c:v>1.2955000000000008E-2</c:v>
                      </c:pt>
                      <c:pt idx="254">
                        <c:v>1.2941000000000005E-2</c:v>
                      </c:pt>
                      <c:pt idx="255">
                        <c:v>1.2935500000000009E-2</c:v>
                      </c:pt>
                      <c:pt idx="256">
                        <c:v>1.2922500000000005E-2</c:v>
                      </c:pt>
                      <c:pt idx="257">
                        <c:v>1.2920000000000004E-2</c:v>
                      </c:pt>
                      <c:pt idx="258">
                        <c:v>1.2912000000000009E-2</c:v>
                      </c:pt>
                      <c:pt idx="259">
                        <c:v>1.2938000000000005E-2</c:v>
                      </c:pt>
                      <c:pt idx="260">
                        <c:v>1.2940500000000004E-2</c:v>
                      </c:pt>
                      <c:pt idx="261">
                        <c:v>1.2936000000000003E-2</c:v>
                      </c:pt>
                      <c:pt idx="262">
                        <c:v>1.2938500000000002E-2</c:v>
                      </c:pt>
                      <c:pt idx="263">
                        <c:v>1.2940000000000002E-2</c:v>
                      </c:pt>
                      <c:pt idx="264">
                        <c:v>1.2933000000000002E-2</c:v>
                      </c:pt>
                      <c:pt idx="265">
                        <c:v>1.2916499999999997E-2</c:v>
                      </c:pt>
                      <c:pt idx="266">
                        <c:v>1.2905000000000002E-2</c:v>
                      </c:pt>
                      <c:pt idx="267">
                        <c:v>1.2893500000000004E-2</c:v>
                      </c:pt>
                      <c:pt idx="268">
                        <c:v>1.2886000000000002E-2</c:v>
                      </c:pt>
                      <c:pt idx="269">
                        <c:v>1.2877500000000002E-2</c:v>
                      </c:pt>
                      <c:pt idx="270">
                        <c:v>1.2867000000000002E-2</c:v>
                      </c:pt>
                      <c:pt idx="271">
                        <c:v>1.2854000000000003E-2</c:v>
                      </c:pt>
                      <c:pt idx="272">
                        <c:v>1.2840000000000001E-2</c:v>
                      </c:pt>
                      <c:pt idx="273">
                        <c:v>1.2824E-2</c:v>
                      </c:pt>
                      <c:pt idx="274">
                        <c:v>1.2811999999999999E-2</c:v>
                      </c:pt>
                      <c:pt idx="275">
                        <c:v>1.2790499999999998E-2</c:v>
                      </c:pt>
                      <c:pt idx="276">
                        <c:v>1.2771499999999998E-2</c:v>
                      </c:pt>
                      <c:pt idx="277">
                        <c:v>1.2756999999999998E-2</c:v>
                      </c:pt>
                      <c:pt idx="278">
                        <c:v>1.2736999999999997E-2</c:v>
                      </c:pt>
                      <c:pt idx="279">
                        <c:v>1.2708999999999996E-2</c:v>
                      </c:pt>
                      <c:pt idx="280">
                        <c:v>1.2683999999999997E-2</c:v>
                      </c:pt>
                      <c:pt idx="281">
                        <c:v>1.2668499999999996E-2</c:v>
                      </c:pt>
                      <c:pt idx="282">
                        <c:v>1.2647999999999994E-2</c:v>
                      </c:pt>
                      <c:pt idx="283">
                        <c:v>1.2623999999999995E-2</c:v>
                      </c:pt>
                      <c:pt idx="284">
                        <c:v>1.2602999999999996E-2</c:v>
                      </c:pt>
                      <c:pt idx="285">
                        <c:v>1.2573999999999995E-2</c:v>
                      </c:pt>
                      <c:pt idx="286">
                        <c:v>1.2548999999999994E-2</c:v>
                      </c:pt>
                      <c:pt idx="287">
                        <c:v>1.2529999999999993E-2</c:v>
                      </c:pt>
                      <c:pt idx="288">
                        <c:v>1.2504999999999994E-2</c:v>
                      </c:pt>
                      <c:pt idx="289">
                        <c:v>1.2482999999999992E-2</c:v>
                      </c:pt>
                      <c:pt idx="290">
                        <c:v>1.2459999999999992E-2</c:v>
                      </c:pt>
                      <c:pt idx="291">
                        <c:v>1.2438999999999993E-2</c:v>
                      </c:pt>
                      <c:pt idx="292">
                        <c:v>1.2413999999999994E-2</c:v>
                      </c:pt>
                      <c:pt idx="293">
                        <c:v>1.2397999999999991E-2</c:v>
                      </c:pt>
                      <c:pt idx="294">
                        <c:v>1.238049999999999E-2</c:v>
                      </c:pt>
                      <c:pt idx="295">
                        <c:v>1.236249999999999E-2</c:v>
                      </c:pt>
                      <c:pt idx="296">
                        <c:v>1.234399999999999E-2</c:v>
                      </c:pt>
                      <c:pt idx="297">
                        <c:v>1.2315499999999988E-2</c:v>
                      </c:pt>
                      <c:pt idx="298">
                        <c:v>1.2286499999999987E-2</c:v>
                      </c:pt>
                      <c:pt idx="299">
                        <c:v>1.2254999999999986E-2</c:v>
                      </c:pt>
                      <c:pt idx="300">
                        <c:v>1.2223999999999988E-2</c:v>
                      </c:pt>
                      <c:pt idx="301">
                        <c:v>1.2196499999999989E-2</c:v>
                      </c:pt>
                      <c:pt idx="302">
                        <c:v>1.2166999999999989E-2</c:v>
                      </c:pt>
                      <c:pt idx="303">
                        <c:v>1.2140499999999985E-2</c:v>
                      </c:pt>
                      <c:pt idx="304">
                        <c:v>1.2112499999999986E-2</c:v>
                      </c:pt>
                      <c:pt idx="305">
                        <c:v>1.2082999999999984E-2</c:v>
                      </c:pt>
                      <c:pt idx="306">
                        <c:v>1.2046499999999983E-2</c:v>
                      </c:pt>
                      <c:pt idx="307">
                        <c:v>1.2009999999999982E-2</c:v>
                      </c:pt>
                      <c:pt idx="308">
                        <c:v>1.1939499999999985E-2</c:v>
                      </c:pt>
                      <c:pt idx="309">
                        <c:v>1.1865499999999987E-2</c:v>
                      </c:pt>
                      <c:pt idx="310">
                        <c:v>1.1796499999999986E-2</c:v>
                      </c:pt>
                      <c:pt idx="311">
                        <c:v>1.1725499999999984E-2</c:v>
                      </c:pt>
                      <c:pt idx="312">
                        <c:v>1.1657999999999984E-2</c:v>
                      </c:pt>
                      <c:pt idx="313">
                        <c:v>1.1514999999999982E-2</c:v>
                      </c:pt>
                      <c:pt idx="314">
                        <c:v>1.1429499999999981E-2</c:v>
                      </c:pt>
                      <c:pt idx="315">
                        <c:v>1.1350999999999983E-2</c:v>
                      </c:pt>
                      <c:pt idx="316">
                        <c:v>1.1278499999999983E-2</c:v>
                      </c:pt>
                      <c:pt idx="317">
                        <c:v>1.1012999999999985E-2</c:v>
                      </c:pt>
                      <c:pt idx="318">
                        <c:v>1.0746499999999985E-2</c:v>
                      </c:pt>
                      <c:pt idx="319">
                        <c:v>1.0485499999999981E-2</c:v>
                      </c:pt>
                      <c:pt idx="320">
                        <c:v>1.0222499999999983E-2</c:v>
                      </c:pt>
                      <c:pt idx="321">
                        <c:v>9.960499999999985E-3</c:v>
                      </c:pt>
                      <c:pt idx="322">
                        <c:v>9.7039999999999835E-3</c:v>
                      </c:pt>
                      <c:pt idx="323">
                        <c:v>9.4444999999999824E-3</c:v>
                      </c:pt>
                      <c:pt idx="324">
                        <c:v>9.1904999999999869E-3</c:v>
                      </c:pt>
                      <c:pt idx="325">
                        <c:v>8.9284999999999868E-3</c:v>
                      </c:pt>
                      <c:pt idx="326">
                        <c:v>8.673499999999985E-3</c:v>
                      </c:pt>
                      <c:pt idx="327">
                        <c:v>8.4184999999999885E-3</c:v>
                      </c:pt>
                      <c:pt idx="328">
                        <c:v>8.1629999999999897E-3</c:v>
                      </c:pt>
                      <c:pt idx="329">
                        <c:v>7.9039999999999874E-3</c:v>
                      </c:pt>
                      <c:pt idx="330">
                        <c:v>7.6469999999999915E-3</c:v>
                      </c:pt>
                      <c:pt idx="331">
                        <c:v>7.3864999999999912E-3</c:v>
                      </c:pt>
                      <c:pt idx="332">
                        <c:v>7.1239999999999967E-3</c:v>
                      </c:pt>
                      <c:pt idx="333">
                        <c:v>6.8619999999999966E-3</c:v>
                      </c:pt>
                      <c:pt idx="334">
                        <c:v>6.6044999999999984E-3</c:v>
                      </c:pt>
                      <c:pt idx="335">
                        <c:v>6.3434999999999984E-3</c:v>
                      </c:pt>
                      <c:pt idx="336">
                        <c:v>6.0824999999999959E-3</c:v>
                      </c:pt>
                      <c:pt idx="337">
                        <c:v>5.8195000000000009E-3</c:v>
                      </c:pt>
                      <c:pt idx="338">
                        <c:v>5.5590000000000049E-3</c:v>
                      </c:pt>
                      <c:pt idx="339">
                        <c:v>5.2945000000000075E-3</c:v>
                      </c:pt>
                      <c:pt idx="340">
                        <c:v>5.0300000000000067E-3</c:v>
                      </c:pt>
                      <c:pt idx="341">
                        <c:v>4.7730000000000064E-3</c:v>
                      </c:pt>
                      <c:pt idx="342">
                        <c:v>4.5165000000000066E-3</c:v>
                      </c:pt>
                      <c:pt idx="343">
                        <c:v>4.2570000000000073E-3</c:v>
                      </c:pt>
                      <c:pt idx="344">
                        <c:v>3.994500000000005E-3</c:v>
                      </c:pt>
                      <c:pt idx="345">
                        <c:v>3.7350000000000048E-3</c:v>
                      </c:pt>
                      <c:pt idx="346">
                        <c:v>3.4715000000000045E-3</c:v>
                      </c:pt>
                      <c:pt idx="347">
                        <c:v>3.2155000000000061E-3</c:v>
                      </c:pt>
                      <c:pt idx="348">
                        <c:v>2.960000000000006E-3</c:v>
                      </c:pt>
                      <c:pt idx="349">
                        <c:v>2.699500000000007E-3</c:v>
                      </c:pt>
                      <c:pt idx="350">
                        <c:v>2.4385000000000066E-3</c:v>
                      </c:pt>
                      <c:pt idx="351">
                        <c:v>2.1755000000000082E-3</c:v>
                      </c:pt>
                      <c:pt idx="352">
                        <c:v>1.9300000000000074E-3</c:v>
                      </c:pt>
                      <c:pt idx="353">
                        <c:v>1.6820000000000071E-3</c:v>
                      </c:pt>
                      <c:pt idx="354">
                        <c:v>1.4230000000000065E-3</c:v>
                      </c:pt>
                      <c:pt idx="355">
                        <c:v>1.1615000000000069E-3</c:v>
                      </c:pt>
                      <c:pt idx="356">
                        <c:v>8.9850000000000639E-4</c:v>
                      </c:pt>
                      <c:pt idx="357">
                        <c:v>6.480000000000061E-4</c:v>
                      </c:pt>
                      <c:pt idx="358">
                        <c:v>3.9550000000000571E-4</c:v>
                      </c:pt>
                      <c:pt idx="359">
                        <c:v>2.2350000000000717E-4</c:v>
                      </c:pt>
                      <c:pt idx="360">
                        <c:v>-2.9499999999994269E-5</c:v>
                      </c:pt>
                      <c:pt idx="361">
                        <c:v>-2.7649999999999398E-4</c:v>
                      </c:pt>
                      <c:pt idx="362">
                        <c:v>-5.2699999999999514E-4</c:v>
                      </c:pt>
                      <c:pt idx="363">
                        <c:v>-7.769999999999946E-4</c:v>
                      </c:pt>
                      <c:pt idx="364">
                        <c:v>-1.0324999999999946E-3</c:v>
                      </c:pt>
                      <c:pt idx="365">
                        <c:v>-1.2864999999999949E-3</c:v>
                      </c:pt>
                      <c:pt idx="366">
                        <c:v>-1.5459999999999957E-3</c:v>
                      </c:pt>
                      <c:pt idx="367">
                        <c:v>-1.8029999999999949E-3</c:v>
                      </c:pt>
                      <c:pt idx="368">
                        <c:v>-2.0594999999999954E-3</c:v>
                      </c:pt>
                      <c:pt idx="369">
                        <c:v>-2.3134999999999961E-3</c:v>
                      </c:pt>
                      <c:pt idx="370">
                        <c:v>-2.5639999999999951E-3</c:v>
                      </c:pt>
                      <c:pt idx="371">
                        <c:v>-2.8129999999999965E-3</c:v>
                      </c:pt>
                      <c:pt idx="372">
                        <c:v>-3.0619999999999953E-3</c:v>
                      </c:pt>
                      <c:pt idx="373">
                        <c:v>-3.3049999999999967E-3</c:v>
                      </c:pt>
                      <c:pt idx="374">
                        <c:v>-3.5519999999999974E-3</c:v>
                      </c:pt>
                      <c:pt idx="375">
                        <c:v>-3.8054999999999947E-3</c:v>
                      </c:pt>
                      <c:pt idx="376">
                        <c:v>-4.0604999999999973E-3</c:v>
                      </c:pt>
                      <c:pt idx="377">
                        <c:v>-4.312499999999996E-3</c:v>
                      </c:pt>
                      <c:pt idx="378">
                        <c:v>-4.5674999999999969E-3</c:v>
                      </c:pt>
                      <c:pt idx="379">
                        <c:v>-4.818999999999996E-3</c:v>
                      </c:pt>
                      <c:pt idx="380">
                        <c:v>-5.0624999999999967E-3</c:v>
                      </c:pt>
                      <c:pt idx="381">
                        <c:v>-5.3074999999999954E-3</c:v>
                      </c:pt>
                      <c:pt idx="382">
                        <c:v>-5.5524999999999958E-3</c:v>
                      </c:pt>
                      <c:pt idx="383">
                        <c:v>-5.8039999999999958E-3</c:v>
                      </c:pt>
                      <c:pt idx="384">
                        <c:v>-6.0509999999999974E-3</c:v>
                      </c:pt>
                      <c:pt idx="385">
                        <c:v>-6.2959999999999969E-3</c:v>
                      </c:pt>
                      <c:pt idx="386">
                        <c:v>-6.5494999999999963E-3</c:v>
                      </c:pt>
                      <c:pt idx="387">
                        <c:v>-6.8004999999999949E-3</c:v>
                      </c:pt>
                      <c:pt idx="388">
                        <c:v>-7.039999999999995E-3</c:v>
                      </c:pt>
                      <c:pt idx="389">
                        <c:v>-7.2824999999999973E-3</c:v>
                      </c:pt>
                      <c:pt idx="390">
                        <c:v>-7.5344999999999952E-3</c:v>
                      </c:pt>
                      <c:pt idx="391">
                        <c:v>-7.7894999999999935E-3</c:v>
                      </c:pt>
                      <c:pt idx="392">
                        <c:v>-8.0314999999999935E-3</c:v>
                      </c:pt>
                      <c:pt idx="393">
                        <c:v>-8.286999999999994E-3</c:v>
                      </c:pt>
                      <c:pt idx="394">
                        <c:v>-8.5214999999999961E-3</c:v>
                      </c:pt>
                      <c:pt idx="395">
                        <c:v>-8.7734999999999948E-3</c:v>
                      </c:pt>
                      <c:pt idx="396">
                        <c:v>-9.0244999999999961E-3</c:v>
                      </c:pt>
                      <c:pt idx="397">
                        <c:v>-9.2709999999999963E-3</c:v>
                      </c:pt>
                      <c:pt idx="398">
                        <c:v>-9.5109999999999952E-3</c:v>
                      </c:pt>
                      <c:pt idx="399">
                        <c:v>-9.7654999999999964E-3</c:v>
                      </c:pt>
                      <c:pt idx="400">
                        <c:v>-1.0011499999999996E-2</c:v>
                      </c:pt>
                      <c:pt idx="401">
                        <c:v>-1.0254499999999995E-2</c:v>
                      </c:pt>
                      <c:pt idx="402">
                        <c:v>-1.0494499999999997E-2</c:v>
                      </c:pt>
                      <c:pt idx="403">
                        <c:v>-1.0741499999999998E-2</c:v>
                      </c:pt>
                      <c:pt idx="404">
                        <c:v>-1.0985999999999998E-2</c:v>
                      </c:pt>
                      <c:pt idx="405">
                        <c:v>-1.1223E-2</c:v>
                      </c:pt>
                      <c:pt idx="406">
                        <c:v>-1.1477999999999999E-2</c:v>
                      </c:pt>
                      <c:pt idx="407">
                        <c:v>-1.1722999999999999E-2</c:v>
                      </c:pt>
                      <c:pt idx="408">
                        <c:v>-1.1958499999999999E-2</c:v>
                      </c:pt>
                      <c:pt idx="409">
                        <c:v>-1.2210499999999999E-2</c:v>
                      </c:pt>
                      <c:pt idx="410">
                        <c:v>-1.2455000000000001E-2</c:v>
                      </c:pt>
                      <c:pt idx="411">
                        <c:v>-1.2699499999999999E-2</c:v>
                      </c:pt>
                      <c:pt idx="412">
                        <c:v>-1.2943000000000003E-2</c:v>
                      </c:pt>
                      <c:pt idx="413">
                        <c:v>-1.3182000000000003E-2</c:v>
                      </c:pt>
                      <c:pt idx="414">
                        <c:v>-1.3425500000000002E-2</c:v>
                      </c:pt>
                      <c:pt idx="415">
                        <c:v>-1.3635000000000006E-2</c:v>
                      </c:pt>
                      <c:pt idx="416">
                        <c:v>-1.3869000000000005E-2</c:v>
                      </c:pt>
                      <c:pt idx="417">
                        <c:v>-1.4119000000000003E-2</c:v>
                      </c:pt>
                      <c:pt idx="418">
                        <c:v>-1.4368000000000002E-2</c:v>
                      </c:pt>
                      <c:pt idx="419">
                        <c:v>-1.4620500000000003E-2</c:v>
                      </c:pt>
                      <c:pt idx="420">
                        <c:v>-1.4866500000000005E-2</c:v>
                      </c:pt>
                      <c:pt idx="421">
                        <c:v>-1.5107500000000003E-2</c:v>
                      </c:pt>
                      <c:pt idx="422">
                        <c:v>-1.5340500000000003E-2</c:v>
                      </c:pt>
                      <c:pt idx="423">
                        <c:v>-1.5577500000000005E-2</c:v>
                      </c:pt>
                      <c:pt idx="424">
                        <c:v>-1.5826000000000003E-2</c:v>
                      </c:pt>
                      <c:pt idx="425">
                        <c:v>-1.6075500000000003E-2</c:v>
                      </c:pt>
                      <c:pt idx="426">
                        <c:v>-1.6318500000000003E-2</c:v>
                      </c:pt>
                      <c:pt idx="427">
                        <c:v>-1.6565500000000004E-2</c:v>
                      </c:pt>
                      <c:pt idx="428">
                        <c:v>-1.6812000000000004E-2</c:v>
                      </c:pt>
                      <c:pt idx="429">
                        <c:v>-1.7073000000000008E-2</c:v>
                      </c:pt>
                      <c:pt idx="430">
                        <c:v>-1.7316500000000009E-2</c:v>
                      </c:pt>
                      <c:pt idx="431">
                        <c:v>-1.7572000000000004E-2</c:v>
                      </c:pt>
                      <c:pt idx="432">
                        <c:v>-1.7811500000000004E-2</c:v>
                      </c:pt>
                      <c:pt idx="433">
                        <c:v>-1.8064500000000004E-2</c:v>
                      </c:pt>
                      <c:pt idx="434">
                        <c:v>-1.8315500000000005E-2</c:v>
                      </c:pt>
                      <c:pt idx="435">
                        <c:v>-1.857350000000001E-2</c:v>
                      </c:pt>
                      <c:pt idx="436">
                        <c:v>-1.881950000000001E-2</c:v>
                      </c:pt>
                      <c:pt idx="437">
                        <c:v>-1.9068000000000009E-2</c:v>
                      </c:pt>
                      <c:pt idx="438">
                        <c:v>-1.9315500000000006E-2</c:v>
                      </c:pt>
                      <c:pt idx="439">
                        <c:v>-1.9571500000000009E-2</c:v>
                      </c:pt>
                      <c:pt idx="440">
                        <c:v>-1.9826500000000007E-2</c:v>
                      </c:pt>
                      <c:pt idx="441">
                        <c:v>-2.0074000000000005E-2</c:v>
                      </c:pt>
                      <c:pt idx="442">
                        <c:v>-2.0327500000000005E-2</c:v>
                      </c:pt>
                      <c:pt idx="443">
                        <c:v>-2.0574000000000009E-2</c:v>
                      </c:pt>
                      <c:pt idx="444">
                        <c:v>-2.0816000000000008E-2</c:v>
                      </c:pt>
                      <c:pt idx="445">
                        <c:v>-2.1069000000000008E-2</c:v>
                      </c:pt>
                      <c:pt idx="446">
                        <c:v>-2.1319500000000005E-2</c:v>
                      </c:pt>
                      <c:pt idx="447">
                        <c:v>-2.1563000000000009E-2</c:v>
                      </c:pt>
                      <c:pt idx="448">
                        <c:v>-2.1811000000000007E-2</c:v>
                      </c:pt>
                      <c:pt idx="449">
                        <c:v>-2.2051500000000005E-2</c:v>
                      </c:pt>
                      <c:pt idx="450">
                        <c:v>-2.229950000000001E-2</c:v>
                      </c:pt>
                      <c:pt idx="451">
                        <c:v>-2.2547500000000009E-2</c:v>
                      </c:pt>
                      <c:pt idx="452">
                        <c:v>-2.2792500000000011E-2</c:v>
                      </c:pt>
                      <c:pt idx="453">
                        <c:v>-2.3047000000000012E-2</c:v>
                      </c:pt>
                      <c:pt idx="454">
                        <c:v>-2.3296000000000011E-2</c:v>
                      </c:pt>
                      <c:pt idx="455">
                        <c:v>-2.3547000000000012E-2</c:v>
                      </c:pt>
                      <c:pt idx="456">
                        <c:v>-2.378750000000001E-2</c:v>
                      </c:pt>
                      <c:pt idx="457">
                        <c:v>-2.4034500000000007E-2</c:v>
                      </c:pt>
                      <c:pt idx="458">
                        <c:v>-2.4279000000000016E-2</c:v>
                      </c:pt>
                      <c:pt idx="459">
                        <c:v>-2.4555500000000004E-2</c:v>
                      </c:pt>
                      <c:pt idx="460">
                        <c:v>-2.4813000000000005E-2</c:v>
                      </c:pt>
                      <c:pt idx="461">
                        <c:v>-2.5058000000000011E-2</c:v>
                      </c:pt>
                      <c:pt idx="462">
                        <c:v>-2.5308000000000011E-2</c:v>
                      </c:pt>
                      <c:pt idx="463">
                        <c:v>-2.5571000000000014E-2</c:v>
                      </c:pt>
                      <c:pt idx="464">
                        <c:v>-2.5815500000000009E-2</c:v>
                      </c:pt>
                      <c:pt idx="465">
                        <c:v>-2.6024500000000009E-2</c:v>
                      </c:pt>
                      <c:pt idx="466">
                        <c:v>-2.6252000000000008E-2</c:v>
                      </c:pt>
                      <c:pt idx="467">
                        <c:v>-2.6498000000000004E-2</c:v>
                      </c:pt>
                      <c:pt idx="468">
                        <c:v>-2.6742000000000002E-2</c:v>
                      </c:pt>
                      <c:pt idx="469">
                        <c:v>-2.6984500000000002E-2</c:v>
                      </c:pt>
                      <c:pt idx="470">
                        <c:v>-2.7227500000000009E-2</c:v>
                      </c:pt>
                      <c:pt idx="471">
                        <c:v>-2.7468000000000006E-2</c:v>
                      </c:pt>
                      <c:pt idx="472">
                        <c:v>-2.7730000000000012E-2</c:v>
                      </c:pt>
                      <c:pt idx="473">
                        <c:v>-2.7964000000000003E-2</c:v>
                      </c:pt>
                      <c:pt idx="474">
                        <c:v>-2.8211500000000004E-2</c:v>
                      </c:pt>
                      <c:pt idx="475">
                        <c:v>-2.8440500000000001E-2</c:v>
                      </c:pt>
                      <c:pt idx="476">
                        <c:v>-2.8675500000000007E-2</c:v>
                      </c:pt>
                      <c:pt idx="477">
                        <c:v>-2.8917500000000006E-2</c:v>
                      </c:pt>
                      <c:pt idx="478">
                        <c:v>-2.9150000000000006E-2</c:v>
                      </c:pt>
                      <c:pt idx="479">
                        <c:v>-2.9381500000000012E-2</c:v>
                      </c:pt>
                      <c:pt idx="480">
                        <c:v>-2.9610500000000012E-2</c:v>
                      </c:pt>
                      <c:pt idx="481">
                        <c:v>-2.9858000000000003E-2</c:v>
                      </c:pt>
                      <c:pt idx="482">
                        <c:v>-3.0103500000000002E-2</c:v>
                      </c:pt>
                      <c:pt idx="483">
                        <c:v>-3.0333000000000009E-2</c:v>
                      </c:pt>
                      <c:pt idx="484">
                        <c:v>-3.0567999999999998E-2</c:v>
                      </c:pt>
                      <c:pt idx="485">
                        <c:v>-3.0796999999999998E-2</c:v>
                      </c:pt>
                      <c:pt idx="486">
                        <c:v>-3.10315E-2</c:v>
                      </c:pt>
                      <c:pt idx="487">
                        <c:v>-3.1271500000000001E-2</c:v>
                      </c:pt>
                      <c:pt idx="488">
                        <c:v>-3.1498000000000012E-2</c:v>
                      </c:pt>
                      <c:pt idx="489">
                        <c:v>-3.1732500000000011E-2</c:v>
                      </c:pt>
                      <c:pt idx="490">
                        <c:v>-3.1972000000000007E-2</c:v>
                      </c:pt>
                      <c:pt idx="491">
                        <c:v>-3.2212000000000011E-2</c:v>
                      </c:pt>
                      <c:pt idx="492">
                        <c:v>-3.2438500000000009E-2</c:v>
                      </c:pt>
                      <c:pt idx="493">
                        <c:v>-3.2690500000000011E-2</c:v>
                      </c:pt>
                      <c:pt idx="494">
                        <c:v>-3.2934500000000005E-2</c:v>
                      </c:pt>
                      <c:pt idx="495">
                        <c:v>-3.3176500000000012E-2</c:v>
                      </c:pt>
                      <c:pt idx="496">
                        <c:v>-3.3415E-2</c:v>
                      </c:pt>
                      <c:pt idx="497">
                        <c:v>-3.3635500000000013E-2</c:v>
                      </c:pt>
                      <c:pt idx="498">
                        <c:v>-3.38725E-2</c:v>
                      </c:pt>
                      <c:pt idx="499">
                        <c:v>-3.4097500000000003E-2</c:v>
                      </c:pt>
                      <c:pt idx="500">
                        <c:v>-3.4321999999999998E-2</c:v>
                      </c:pt>
                      <c:pt idx="501">
                        <c:v>-3.4556500000000004E-2</c:v>
                      </c:pt>
                      <c:pt idx="502">
                        <c:v>-3.4780000000000005E-2</c:v>
                      </c:pt>
                      <c:pt idx="503">
                        <c:v>-3.5006000000000002E-2</c:v>
                      </c:pt>
                      <c:pt idx="504">
                        <c:v>-3.5234499999999995E-2</c:v>
                      </c:pt>
                      <c:pt idx="505">
                        <c:v>-3.5469000000000001E-2</c:v>
                      </c:pt>
                      <c:pt idx="506">
                        <c:v>-3.5682500000000006E-2</c:v>
                      </c:pt>
                      <c:pt idx="507">
                        <c:v>-3.5901000000000002E-2</c:v>
                      </c:pt>
                      <c:pt idx="508">
                        <c:v>-3.6091000000000005E-2</c:v>
                      </c:pt>
                      <c:pt idx="509">
                        <c:v>-3.6271000000000005E-2</c:v>
                      </c:pt>
                      <c:pt idx="510">
                        <c:v>-3.6466499999999999E-2</c:v>
                      </c:pt>
                      <c:pt idx="511">
                        <c:v>-3.6645000000000011E-2</c:v>
                      </c:pt>
                      <c:pt idx="512">
                        <c:v>-3.6820000000000006E-2</c:v>
                      </c:pt>
                      <c:pt idx="513">
                        <c:v>-3.6931500000000006E-2</c:v>
                      </c:pt>
                      <c:pt idx="514">
                        <c:v>-3.7095999999999997E-2</c:v>
                      </c:pt>
                      <c:pt idx="515">
                        <c:v>-3.7267500000000002E-2</c:v>
                      </c:pt>
                      <c:pt idx="516">
                        <c:v>-3.7442500000000004E-2</c:v>
                      </c:pt>
                      <c:pt idx="517">
                        <c:v>-3.7427500000000002E-2</c:v>
                      </c:pt>
                      <c:pt idx="518">
                        <c:v>-3.7414000000000003E-2</c:v>
                      </c:pt>
                      <c:pt idx="519">
                        <c:v>-3.7401000000000004E-2</c:v>
                      </c:pt>
                      <c:pt idx="520">
                        <c:v>-3.7392499999999995E-2</c:v>
                      </c:pt>
                      <c:pt idx="521">
                        <c:v>-3.7381499999999998E-2</c:v>
                      </c:pt>
                      <c:pt idx="522">
                        <c:v>-3.7374999999999992E-2</c:v>
                      </c:pt>
                      <c:pt idx="523">
                        <c:v>-3.7361499999999992E-2</c:v>
                      </c:pt>
                      <c:pt idx="524">
                        <c:v>-3.7354499999999992E-2</c:v>
                      </c:pt>
                      <c:pt idx="525">
                        <c:v>-3.7344499999999996E-2</c:v>
                      </c:pt>
                      <c:pt idx="526">
                        <c:v>-3.7354499999999999E-2</c:v>
                      </c:pt>
                      <c:pt idx="527">
                        <c:v>-3.7348999999999986E-2</c:v>
                      </c:pt>
                      <c:pt idx="528">
                        <c:v>-3.7346999999999991E-2</c:v>
                      </c:pt>
                      <c:pt idx="529">
                        <c:v>-3.7331499999999997E-2</c:v>
                      </c:pt>
                      <c:pt idx="530">
                        <c:v>-3.7327999999999993E-2</c:v>
                      </c:pt>
                      <c:pt idx="531">
                        <c:v>-3.7318999999999998E-2</c:v>
                      </c:pt>
                      <c:pt idx="532">
                        <c:v>-3.7308499999999988E-2</c:v>
                      </c:pt>
                      <c:pt idx="533">
                        <c:v>-3.7309499999999989E-2</c:v>
                      </c:pt>
                      <c:pt idx="534">
                        <c:v>-3.7304999999999984E-2</c:v>
                      </c:pt>
                      <c:pt idx="535">
                        <c:v>-3.7308499999999988E-2</c:v>
                      </c:pt>
                      <c:pt idx="536">
                        <c:v>-3.7299999999999993E-2</c:v>
                      </c:pt>
                      <c:pt idx="537">
                        <c:v>-3.7294499999999987E-2</c:v>
                      </c:pt>
                      <c:pt idx="538">
                        <c:v>-3.7286999999999994E-2</c:v>
                      </c:pt>
                      <c:pt idx="539">
                        <c:v>-3.7287499999999987E-2</c:v>
                      </c:pt>
                      <c:pt idx="540">
                        <c:v>-3.727649999999999E-2</c:v>
                      </c:pt>
                      <c:pt idx="541">
                        <c:v>-3.7285499999999985E-2</c:v>
                      </c:pt>
                      <c:pt idx="542">
                        <c:v>-3.7286999999999987E-2</c:v>
                      </c:pt>
                      <c:pt idx="543">
                        <c:v>-3.7294999999999981E-2</c:v>
                      </c:pt>
                      <c:pt idx="544">
                        <c:v>-3.7295999999999989E-2</c:v>
                      </c:pt>
                      <c:pt idx="545">
                        <c:v>-3.7303499999999989E-2</c:v>
                      </c:pt>
                      <c:pt idx="546">
                        <c:v>-3.7302499999999988E-2</c:v>
                      </c:pt>
                      <c:pt idx="547">
                        <c:v>-3.7300999999999987E-2</c:v>
                      </c:pt>
                      <c:pt idx="548">
                        <c:v>-3.7305999999999985E-2</c:v>
                      </c:pt>
                      <c:pt idx="549">
                        <c:v>-3.7308999999999981E-2</c:v>
                      </c:pt>
                      <c:pt idx="550">
                        <c:v>-3.7309499999999989E-2</c:v>
                      </c:pt>
                      <c:pt idx="551">
                        <c:v>-3.730749999999998E-2</c:v>
                      </c:pt>
                      <c:pt idx="552">
                        <c:v>-3.7313499999999986E-2</c:v>
                      </c:pt>
                      <c:pt idx="553">
                        <c:v>-3.732449999999999E-2</c:v>
                      </c:pt>
                      <c:pt idx="554">
                        <c:v>-3.7331999999999983E-2</c:v>
                      </c:pt>
                      <c:pt idx="555">
                        <c:v>-3.733899999999999E-2</c:v>
                      </c:pt>
                      <c:pt idx="556">
                        <c:v>-3.7339499999999984E-2</c:v>
                      </c:pt>
                      <c:pt idx="557">
                        <c:v>-3.735999999999999E-2</c:v>
                      </c:pt>
                      <c:pt idx="558">
                        <c:v>-3.7371499999999988E-2</c:v>
                      </c:pt>
                      <c:pt idx="559">
                        <c:v>-3.746349999999999E-2</c:v>
                      </c:pt>
                      <c:pt idx="560">
                        <c:v>-3.7481500000000001E-2</c:v>
                      </c:pt>
                      <c:pt idx="561">
                        <c:v>-3.7493499999999992E-2</c:v>
                      </c:pt>
                      <c:pt idx="562">
                        <c:v>-3.7504499999999996E-2</c:v>
                      </c:pt>
                      <c:pt idx="563">
                        <c:v>-3.7519999999999991E-2</c:v>
                      </c:pt>
                      <c:pt idx="564">
                        <c:v>-3.7527499999999991E-2</c:v>
                      </c:pt>
                      <c:pt idx="565">
                        <c:v>-3.7529499999999993E-2</c:v>
                      </c:pt>
                      <c:pt idx="566">
                        <c:v>-3.7533999999999984E-2</c:v>
                      </c:pt>
                      <c:pt idx="567">
                        <c:v>-3.7538499999999989E-2</c:v>
                      </c:pt>
                      <c:pt idx="568">
                        <c:v>-3.7588999999999997E-2</c:v>
                      </c:pt>
                      <c:pt idx="569">
                        <c:v>-3.7584499999999993E-2</c:v>
                      </c:pt>
                      <c:pt idx="570">
                        <c:v>-3.7598999999999994E-2</c:v>
                      </c:pt>
                      <c:pt idx="571">
                        <c:v>-3.7602999999999998E-2</c:v>
                      </c:pt>
                      <c:pt idx="572">
                        <c:v>-3.7604500000000006E-2</c:v>
                      </c:pt>
                      <c:pt idx="573">
                        <c:v>-3.7621500000000002E-2</c:v>
                      </c:pt>
                      <c:pt idx="574">
                        <c:v>-3.763650000000001E-2</c:v>
                      </c:pt>
                      <c:pt idx="575">
                        <c:v>-3.7642000000000002E-2</c:v>
                      </c:pt>
                      <c:pt idx="576">
                        <c:v>-3.7650000000000003E-2</c:v>
                      </c:pt>
                      <c:pt idx="577">
                        <c:v>-3.7652500000000005E-2</c:v>
                      </c:pt>
                      <c:pt idx="578">
                        <c:v>-3.7659499999999999E-2</c:v>
                      </c:pt>
                      <c:pt idx="579">
                        <c:v>-3.7670000000000009E-2</c:v>
                      </c:pt>
                      <c:pt idx="580">
                        <c:v>-3.7683999999999995E-2</c:v>
                      </c:pt>
                      <c:pt idx="581">
                        <c:v>-3.7682500000000001E-2</c:v>
                      </c:pt>
                      <c:pt idx="582">
                        <c:v>-3.7687500000000006E-2</c:v>
                      </c:pt>
                      <c:pt idx="583">
                        <c:v>-3.7685000000000003E-2</c:v>
                      </c:pt>
                      <c:pt idx="584">
                        <c:v>-3.763600000000001E-2</c:v>
                      </c:pt>
                      <c:pt idx="585">
                        <c:v>-3.7651500000000011E-2</c:v>
                      </c:pt>
                      <c:pt idx="586">
                        <c:v>-3.7666500000000006E-2</c:v>
                      </c:pt>
                      <c:pt idx="587">
                        <c:v>-3.7680500000000013E-2</c:v>
                      </c:pt>
                      <c:pt idx="588">
                        <c:v>-3.7685000000000003E-2</c:v>
                      </c:pt>
                      <c:pt idx="589">
                        <c:v>-3.7700000000000011E-2</c:v>
                      </c:pt>
                      <c:pt idx="590">
                        <c:v>-3.7714000000000004E-2</c:v>
                      </c:pt>
                      <c:pt idx="591">
                        <c:v>-3.7722500000000013E-2</c:v>
                      </c:pt>
                      <c:pt idx="592">
                        <c:v>-3.7741500000000011E-2</c:v>
                      </c:pt>
                      <c:pt idx="593">
                        <c:v>-3.7563500000000014E-2</c:v>
                      </c:pt>
                      <c:pt idx="594">
                        <c:v>-3.7561500000000018E-2</c:v>
                      </c:pt>
                      <c:pt idx="595">
                        <c:v>-3.7578000000000021E-2</c:v>
                      </c:pt>
                      <c:pt idx="596">
                        <c:v>-3.7605500000000021E-2</c:v>
                      </c:pt>
                      <c:pt idx="597">
                        <c:v>-3.7625000000000013E-2</c:v>
                      </c:pt>
                      <c:pt idx="598">
                        <c:v>-3.765050000000001E-2</c:v>
                      </c:pt>
                      <c:pt idx="599">
                        <c:v>-3.7668500000000014E-2</c:v>
                      </c:pt>
                      <c:pt idx="600">
                        <c:v>-3.7685500000000018E-2</c:v>
                      </c:pt>
                      <c:pt idx="601">
                        <c:v>-3.7700500000000005E-2</c:v>
                      </c:pt>
                      <c:pt idx="602">
                        <c:v>-3.7731500000000008E-2</c:v>
                      </c:pt>
                      <c:pt idx="603">
                        <c:v>-3.7758000000000007E-2</c:v>
                      </c:pt>
                      <c:pt idx="604">
                        <c:v>-3.7777000000000005E-2</c:v>
                      </c:pt>
                      <c:pt idx="605">
                        <c:v>-3.7808000000000008E-2</c:v>
                      </c:pt>
                      <c:pt idx="606">
                        <c:v>-3.7825000000000004E-2</c:v>
                      </c:pt>
                      <c:pt idx="607">
                        <c:v>-3.7852500000000004E-2</c:v>
                      </c:pt>
                      <c:pt idx="608">
                        <c:v>-3.7888000000000005E-2</c:v>
                      </c:pt>
                      <c:pt idx="609">
                        <c:v>-3.7894500000000005E-2</c:v>
                      </c:pt>
                      <c:pt idx="610">
                        <c:v>-3.7916500000000006E-2</c:v>
                      </c:pt>
                      <c:pt idx="611">
                        <c:v>-3.7943500000000005E-2</c:v>
                      </c:pt>
                      <c:pt idx="612">
                        <c:v>-3.7967500000000001E-2</c:v>
                      </c:pt>
                      <c:pt idx="613">
                        <c:v>-3.7996000000000009E-2</c:v>
                      </c:pt>
                      <c:pt idx="614">
                        <c:v>-3.8021500000000007E-2</c:v>
                      </c:pt>
                      <c:pt idx="615">
                        <c:v>-3.8078500000000008E-2</c:v>
                      </c:pt>
                      <c:pt idx="616">
                        <c:v>-3.8107500000000016E-2</c:v>
                      </c:pt>
                      <c:pt idx="617">
                        <c:v>-3.812150000000001E-2</c:v>
                      </c:pt>
                      <c:pt idx="618">
                        <c:v>-3.8143500000000018E-2</c:v>
                      </c:pt>
                      <c:pt idx="619">
                        <c:v>-3.8149500000000017E-2</c:v>
                      </c:pt>
                      <c:pt idx="620">
                        <c:v>-3.816700000000002E-2</c:v>
                      </c:pt>
                      <c:pt idx="621">
                        <c:v>-3.8190500000000009E-2</c:v>
                      </c:pt>
                      <c:pt idx="622">
                        <c:v>-3.8206500000000011E-2</c:v>
                      </c:pt>
                      <c:pt idx="623">
                        <c:v>-3.822600000000001E-2</c:v>
                      </c:pt>
                      <c:pt idx="624">
                        <c:v>-3.823950000000001E-2</c:v>
                      </c:pt>
                      <c:pt idx="625">
                        <c:v>-3.8251500000000015E-2</c:v>
                      </c:pt>
                      <c:pt idx="626">
                        <c:v>-3.8272500000000015E-2</c:v>
                      </c:pt>
                      <c:pt idx="627">
                        <c:v>-3.828850000000001E-2</c:v>
                      </c:pt>
                      <c:pt idx="628">
                        <c:v>-3.830250000000001E-2</c:v>
                      </c:pt>
                      <c:pt idx="629">
                        <c:v>-3.8301000000000009E-2</c:v>
                      </c:pt>
                      <c:pt idx="630">
                        <c:v>-3.8319500000000006E-2</c:v>
                      </c:pt>
                      <c:pt idx="631">
                        <c:v>-3.8338500000000011E-2</c:v>
                      </c:pt>
                      <c:pt idx="632">
                        <c:v>-3.8355000000000014E-2</c:v>
                      </c:pt>
                      <c:pt idx="633">
                        <c:v>-3.835400000000002E-2</c:v>
                      </c:pt>
                      <c:pt idx="634">
                        <c:v>-3.8375500000000007E-2</c:v>
                      </c:pt>
                      <c:pt idx="635">
                        <c:v>-3.8384500000000009E-2</c:v>
                      </c:pt>
                      <c:pt idx="636">
                        <c:v>-3.8384500000000016E-2</c:v>
                      </c:pt>
                      <c:pt idx="637">
                        <c:v>-3.8398500000000009E-2</c:v>
                      </c:pt>
                      <c:pt idx="638">
                        <c:v>-3.8411000000000008E-2</c:v>
                      </c:pt>
                      <c:pt idx="639">
                        <c:v>-3.8419500000000002E-2</c:v>
                      </c:pt>
                      <c:pt idx="640">
                        <c:v>-3.8436500000000005E-2</c:v>
                      </c:pt>
                      <c:pt idx="641">
                        <c:v>-3.8449499999999998E-2</c:v>
                      </c:pt>
                      <c:pt idx="642">
                        <c:v>-3.8464499999999999E-2</c:v>
                      </c:pt>
                      <c:pt idx="643">
                        <c:v>-3.8473999999999994E-2</c:v>
                      </c:pt>
                      <c:pt idx="644">
                        <c:v>-3.8490999999999997E-2</c:v>
                      </c:pt>
                      <c:pt idx="645">
                        <c:v>-3.8496499999999996E-2</c:v>
                      </c:pt>
                      <c:pt idx="646">
                        <c:v>-3.8503000000000003E-2</c:v>
                      </c:pt>
                      <c:pt idx="647">
                        <c:v>-3.8518999999999998E-2</c:v>
                      </c:pt>
                      <c:pt idx="648">
                        <c:v>-3.85355E-2</c:v>
                      </c:pt>
                      <c:pt idx="649">
                        <c:v>-3.8553999999999998E-2</c:v>
                      </c:pt>
                      <c:pt idx="650">
                        <c:v>-3.8564499999999995E-2</c:v>
                      </c:pt>
                      <c:pt idx="651">
                        <c:v>-3.8583999999999993E-2</c:v>
                      </c:pt>
                      <c:pt idx="652">
                        <c:v>-3.8600999999999996E-2</c:v>
                      </c:pt>
                      <c:pt idx="653">
                        <c:v>-3.86115E-2</c:v>
                      </c:pt>
                      <c:pt idx="654">
                        <c:v>-3.8621499999999996E-2</c:v>
                      </c:pt>
                      <c:pt idx="655">
                        <c:v>-3.8641499999999988E-2</c:v>
                      </c:pt>
                      <c:pt idx="656">
                        <c:v>-3.8656999999999997E-2</c:v>
                      </c:pt>
                      <c:pt idx="657">
                        <c:v>-3.8679499999999992E-2</c:v>
                      </c:pt>
                      <c:pt idx="658">
                        <c:v>-3.8695E-2</c:v>
                      </c:pt>
                      <c:pt idx="659">
                        <c:v>-3.8713999999999998E-2</c:v>
                      </c:pt>
                      <c:pt idx="660">
                        <c:v>-3.8728499999999999E-2</c:v>
                      </c:pt>
                      <c:pt idx="661">
                        <c:v>-3.8748000000000005E-2</c:v>
                      </c:pt>
                      <c:pt idx="662">
                        <c:v>-3.8768500000000011E-2</c:v>
                      </c:pt>
                      <c:pt idx="663">
                        <c:v>-3.8774000000000003E-2</c:v>
                      </c:pt>
                      <c:pt idx="664">
                        <c:v>-3.8789000000000004E-2</c:v>
                      </c:pt>
                      <c:pt idx="665">
                        <c:v>-3.8828500000000002E-2</c:v>
                      </c:pt>
                      <c:pt idx="666">
                        <c:v>-3.8854E-2</c:v>
                      </c:pt>
                      <c:pt idx="667">
                        <c:v>-3.8859500000000005E-2</c:v>
                      </c:pt>
                      <c:pt idx="668">
                        <c:v>-3.8875000000000007E-2</c:v>
                      </c:pt>
                      <c:pt idx="669">
                        <c:v>-3.8901999999999999E-2</c:v>
                      </c:pt>
                      <c:pt idx="670">
                        <c:v>-3.8912999999999996E-2</c:v>
                      </c:pt>
                      <c:pt idx="671">
                        <c:v>-3.8928999999999998E-2</c:v>
                      </c:pt>
                      <c:pt idx="672">
                        <c:v>-3.8917E-2</c:v>
                      </c:pt>
                      <c:pt idx="673">
                        <c:v>-3.8942999999999992E-2</c:v>
                      </c:pt>
                      <c:pt idx="674">
                        <c:v>-3.8946999999999996E-2</c:v>
                      </c:pt>
                      <c:pt idx="675">
                        <c:v>-3.8968499999999989E-2</c:v>
                      </c:pt>
                      <c:pt idx="676">
                        <c:v>-3.8987499999999994E-2</c:v>
                      </c:pt>
                      <c:pt idx="677">
                        <c:v>-3.9032999999999991E-2</c:v>
                      </c:pt>
                      <c:pt idx="678">
                        <c:v>-3.9043499999999995E-2</c:v>
                      </c:pt>
                      <c:pt idx="679">
                        <c:v>-3.9051499999999982E-2</c:v>
                      </c:pt>
                      <c:pt idx="680">
                        <c:v>-3.9065499999999982E-2</c:v>
                      </c:pt>
                      <c:pt idx="681">
                        <c:v>-3.9075999999999993E-2</c:v>
                      </c:pt>
                      <c:pt idx="682">
                        <c:v>-3.9078499999999988E-2</c:v>
                      </c:pt>
                      <c:pt idx="683">
                        <c:v>-3.9097999999999987E-2</c:v>
                      </c:pt>
                      <c:pt idx="684">
                        <c:v>-3.9113999999999989E-2</c:v>
                      </c:pt>
                      <c:pt idx="685">
                        <c:v>-3.9127999999999996E-2</c:v>
                      </c:pt>
                      <c:pt idx="686">
                        <c:v>-3.9142499999999983E-2</c:v>
                      </c:pt>
                      <c:pt idx="687">
                        <c:v>-3.9153499999999987E-2</c:v>
                      </c:pt>
                      <c:pt idx="688">
                        <c:v>-3.9176499999999989E-2</c:v>
                      </c:pt>
                      <c:pt idx="689">
                        <c:v>-3.9193499999999992E-2</c:v>
                      </c:pt>
                      <c:pt idx="690">
                        <c:v>-3.9200999999999993E-2</c:v>
                      </c:pt>
                      <c:pt idx="691">
                        <c:v>-3.921899999999999E-2</c:v>
                      </c:pt>
                      <c:pt idx="692">
                        <c:v>-3.9244999999999995E-2</c:v>
                      </c:pt>
                      <c:pt idx="693">
                        <c:v>-3.9247999999999991E-2</c:v>
                      </c:pt>
                      <c:pt idx="694">
                        <c:v>-3.9262999999999985E-2</c:v>
                      </c:pt>
                      <c:pt idx="695">
                        <c:v>-3.9277499999999993E-2</c:v>
                      </c:pt>
                      <c:pt idx="696">
                        <c:v>-3.9293499999999988E-2</c:v>
                      </c:pt>
                      <c:pt idx="697">
                        <c:v>-3.9321999999999989E-2</c:v>
                      </c:pt>
                      <c:pt idx="698">
                        <c:v>-3.9328499999999995E-2</c:v>
                      </c:pt>
                      <c:pt idx="699">
                        <c:v>-3.9350499999999997E-2</c:v>
                      </c:pt>
                      <c:pt idx="700">
                        <c:v>-3.9366999999999992E-2</c:v>
                      </c:pt>
                      <c:pt idx="701">
                        <c:v>-3.9383999999999995E-2</c:v>
                      </c:pt>
                      <c:pt idx="702">
                        <c:v>-3.9406999999999991E-2</c:v>
                      </c:pt>
                      <c:pt idx="703">
                        <c:v>-3.9425499999999995E-2</c:v>
                      </c:pt>
                      <c:pt idx="704">
                        <c:v>-3.9448499999999991E-2</c:v>
                      </c:pt>
                      <c:pt idx="705">
                        <c:v>-3.9457499999999993E-2</c:v>
                      </c:pt>
                      <c:pt idx="706">
                        <c:v>-3.9490999999999991E-2</c:v>
                      </c:pt>
                      <c:pt idx="707">
                        <c:v>-3.9513999999999994E-2</c:v>
                      </c:pt>
                      <c:pt idx="708">
                        <c:v>-3.9528999999999995E-2</c:v>
                      </c:pt>
                      <c:pt idx="709">
                        <c:v>-3.9544999999999997E-2</c:v>
                      </c:pt>
                      <c:pt idx="710">
                        <c:v>-3.9556999999999995E-2</c:v>
                      </c:pt>
                      <c:pt idx="711">
                        <c:v>-3.9588499999999999E-2</c:v>
                      </c:pt>
                      <c:pt idx="712">
                        <c:v>-3.9616499999999992E-2</c:v>
                      </c:pt>
                      <c:pt idx="713">
                        <c:v>-3.9637499999999999E-2</c:v>
                      </c:pt>
                      <c:pt idx="714">
                        <c:v>-3.9658499999999992E-2</c:v>
                      </c:pt>
                      <c:pt idx="715">
                        <c:v>-3.9680999999999987E-2</c:v>
                      </c:pt>
                      <c:pt idx="716">
                        <c:v>-3.9715999999999987E-2</c:v>
                      </c:pt>
                      <c:pt idx="717">
                        <c:v>-3.9736999999999995E-2</c:v>
                      </c:pt>
                      <c:pt idx="718">
                        <c:v>-3.975349999999999E-2</c:v>
                      </c:pt>
                      <c:pt idx="719">
                        <c:v>-3.9781999999999991E-2</c:v>
                      </c:pt>
                      <c:pt idx="720">
                        <c:v>-3.980199999999999E-2</c:v>
                      </c:pt>
                      <c:pt idx="721">
                        <c:v>-3.9821999999999996E-2</c:v>
                      </c:pt>
                      <c:pt idx="722">
                        <c:v>-3.9845499999999992E-2</c:v>
                      </c:pt>
                      <c:pt idx="723">
                        <c:v>-3.9865499999999991E-2</c:v>
                      </c:pt>
                      <c:pt idx="724">
                        <c:v>-3.9888999999999994E-2</c:v>
                      </c:pt>
                      <c:pt idx="725">
                        <c:v>-3.9910499999999995E-2</c:v>
                      </c:pt>
                      <c:pt idx="726">
                        <c:v>-3.9916999999999994E-2</c:v>
                      </c:pt>
                      <c:pt idx="727">
                        <c:v>-3.9940999999999997E-2</c:v>
                      </c:pt>
                      <c:pt idx="728">
                        <c:v>-3.9963499999999999E-2</c:v>
                      </c:pt>
                      <c:pt idx="729">
                        <c:v>-4.0017499999999998E-2</c:v>
                      </c:pt>
                      <c:pt idx="730">
                        <c:v>-4.0033999999999993E-2</c:v>
                      </c:pt>
                      <c:pt idx="731">
                        <c:v>-4.0058500000000004E-2</c:v>
                      </c:pt>
                      <c:pt idx="732">
                        <c:v>-4.0078500000000003E-2</c:v>
                      </c:pt>
                      <c:pt idx="733">
                        <c:v>-4.0086000000000004E-2</c:v>
                      </c:pt>
                      <c:pt idx="734">
                        <c:v>-4.0104000000000008E-2</c:v>
                      </c:pt>
                      <c:pt idx="735">
                        <c:v>-4.0110500000000007E-2</c:v>
                      </c:pt>
                      <c:pt idx="736">
                        <c:v>-4.0136500000000012E-2</c:v>
                      </c:pt>
                      <c:pt idx="737">
                        <c:v>-4.0158000000000006E-2</c:v>
                      </c:pt>
                      <c:pt idx="738">
                        <c:v>-4.0181500000000002E-2</c:v>
                      </c:pt>
                      <c:pt idx="739">
                        <c:v>-4.018600000000002E-2</c:v>
                      </c:pt>
                      <c:pt idx="740">
                        <c:v>-4.0205500000000012E-2</c:v>
                      </c:pt>
                      <c:pt idx="741">
                        <c:v>-4.0209000000000009E-2</c:v>
                      </c:pt>
                      <c:pt idx="742">
                        <c:v>-4.0226000000000012E-2</c:v>
                      </c:pt>
                      <c:pt idx="743">
                        <c:v>-4.0232499999999997E-2</c:v>
                      </c:pt>
                      <c:pt idx="744">
                        <c:v>-4.0244000000000016E-2</c:v>
                      </c:pt>
                      <c:pt idx="745">
                        <c:v>-4.0252500000000017E-2</c:v>
                      </c:pt>
                      <c:pt idx="746">
                        <c:v>-4.0268000000000012E-2</c:v>
                      </c:pt>
                      <c:pt idx="747">
                        <c:v>-4.0285500000000009E-2</c:v>
                      </c:pt>
                      <c:pt idx="748">
                        <c:v>-4.0302000000000018E-2</c:v>
                      </c:pt>
                      <c:pt idx="749">
                        <c:v>-4.031450000000001E-2</c:v>
                      </c:pt>
                      <c:pt idx="750">
                        <c:v>-4.0324500000000013E-2</c:v>
                      </c:pt>
                      <c:pt idx="751">
                        <c:v>-4.0343000000000018E-2</c:v>
                      </c:pt>
                      <c:pt idx="752">
                        <c:v>-4.035650000000001E-2</c:v>
                      </c:pt>
                      <c:pt idx="753">
                        <c:v>-4.0368000000000015E-2</c:v>
                      </c:pt>
                      <c:pt idx="754">
                        <c:v>-4.0368000000000015E-2</c:v>
                      </c:pt>
                      <c:pt idx="755">
                        <c:v>-4.0375500000000016E-2</c:v>
                      </c:pt>
                      <c:pt idx="756">
                        <c:v>-4.0386000000000005E-2</c:v>
                      </c:pt>
                      <c:pt idx="757">
                        <c:v>-4.0390500000000003E-2</c:v>
                      </c:pt>
                      <c:pt idx="758">
                        <c:v>-4.0405500000000011E-2</c:v>
                      </c:pt>
                      <c:pt idx="759">
                        <c:v>-4.0403500000000002E-2</c:v>
                      </c:pt>
                      <c:pt idx="760">
                        <c:v>-4.0392000000000004E-2</c:v>
                      </c:pt>
                      <c:pt idx="761">
                        <c:v>-4.0425000000000003E-2</c:v>
                      </c:pt>
                      <c:pt idx="762">
                        <c:v>-4.0442000000000006E-2</c:v>
                      </c:pt>
                      <c:pt idx="763">
                        <c:v>-4.0442000000000006E-2</c:v>
                      </c:pt>
                      <c:pt idx="764">
                        <c:v>-4.0400499999999999E-2</c:v>
                      </c:pt>
                      <c:pt idx="765">
                        <c:v>-4.0405000000000003E-2</c:v>
                      </c:pt>
                      <c:pt idx="766">
                        <c:v>-4.0405499999999997E-2</c:v>
                      </c:pt>
                      <c:pt idx="767">
                        <c:v>-4.0430499999999994E-2</c:v>
                      </c:pt>
                      <c:pt idx="768">
                        <c:v>-4.0405999999999997E-2</c:v>
                      </c:pt>
                      <c:pt idx="769">
                        <c:v>-4.0415499999999993E-2</c:v>
                      </c:pt>
                      <c:pt idx="770">
                        <c:v>-4.0415999999999987E-2</c:v>
                      </c:pt>
                      <c:pt idx="771">
                        <c:v>-4.0432999999999997E-2</c:v>
                      </c:pt>
                      <c:pt idx="772">
                        <c:v>-4.0449499999999992E-2</c:v>
                      </c:pt>
                      <c:pt idx="773">
                        <c:v>-4.04575E-2</c:v>
                      </c:pt>
                      <c:pt idx="774">
                        <c:v>-4.0466000000000009E-2</c:v>
                      </c:pt>
                      <c:pt idx="775">
                        <c:v>-4.0471500000000001E-2</c:v>
                      </c:pt>
                      <c:pt idx="776">
                        <c:v>-4.0484000000000006E-2</c:v>
                      </c:pt>
                      <c:pt idx="777">
                        <c:v>-4.0498000000000013E-2</c:v>
                      </c:pt>
                      <c:pt idx="778">
                        <c:v>-4.0499500000000008E-2</c:v>
                      </c:pt>
                      <c:pt idx="779">
                        <c:v>-4.0514500000000009E-2</c:v>
                      </c:pt>
                      <c:pt idx="780">
                        <c:v>-4.0542000000000016E-2</c:v>
                      </c:pt>
                      <c:pt idx="781">
                        <c:v>-4.0563500000000009E-2</c:v>
                      </c:pt>
                      <c:pt idx="782">
                        <c:v>-4.0568999999999994E-2</c:v>
                      </c:pt>
                      <c:pt idx="783">
                        <c:v>-4.0581500000000006E-2</c:v>
                      </c:pt>
                      <c:pt idx="784">
                        <c:v>-4.0653999999999996E-2</c:v>
                      </c:pt>
                      <c:pt idx="785">
                        <c:v>-4.0662999999999991E-2</c:v>
                      </c:pt>
                      <c:pt idx="786">
                        <c:v>-4.06655E-2</c:v>
                      </c:pt>
                      <c:pt idx="787">
                        <c:v>-4.0676000000000004E-2</c:v>
                      </c:pt>
                      <c:pt idx="788">
                        <c:v>-4.0708500000000002E-2</c:v>
                      </c:pt>
                      <c:pt idx="789">
                        <c:v>-4.0720500000000021E-2</c:v>
                      </c:pt>
                      <c:pt idx="790">
                        <c:v>-4.0723500000000017E-2</c:v>
                      </c:pt>
                      <c:pt idx="791">
                        <c:v>-4.0733500000000013E-2</c:v>
                      </c:pt>
                      <c:pt idx="792">
                        <c:v>-4.0736000000000022E-2</c:v>
                      </c:pt>
                      <c:pt idx="793">
                        <c:v>-4.0932000000000024E-2</c:v>
                      </c:pt>
                      <c:pt idx="794">
                        <c:v>-4.0959000000000023E-2</c:v>
                      </c:pt>
                      <c:pt idx="795">
                        <c:v>-4.0960000000000017E-2</c:v>
                      </c:pt>
                      <c:pt idx="796">
                        <c:v>-4.0950500000000015E-2</c:v>
                      </c:pt>
                      <c:pt idx="797">
                        <c:v>-4.0958500000000002E-2</c:v>
                      </c:pt>
                      <c:pt idx="798">
                        <c:v>-4.0958000000000008E-2</c:v>
                      </c:pt>
                      <c:pt idx="799">
                        <c:v>-4.0962000000000005E-2</c:v>
                      </c:pt>
                      <c:pt idx="800">
                        <c:v>-4.0976000000000005E-2</c:v>
                      </c:pt>
                      <c:pt idx="801">
                        <c:v>-4.0985500000000015E-2</c:v>
                      </c:pt>
                      <c:pt idx="802">
                        <c:v>-4.0995000000000011E-2</c:v>
                      </c:pt>
                      <c:pt idx="803">
                        <c:v>-4.1000000000000016E-2</c:v>
                      </c:pt>
                      <c:pt idx="804">
                        <c:v>-4.101550000000001E-2</c:v>
                      </c:pt>
                      <c:pt idx="805">
                        <c:v>-4.1031999999999999E-2</c:v>
                      </c:pt>
                      <c:pt idx="806">
                        <c:v>-4.1050000000000003E-2</c:v>
                      </c:pt>
                      <c:pt idx="807">
                        <c:v>-4.1051000000000004E-2</c:v>
                      </c:pt>
                      <c:pt idx="808">
                        <c:v>-4.1058999999999991E-2</c:v>
                      </c:pt>
                      <c:pt idx="809">
                        <c:v>-4.1076999999999995E-2</c:v>
                      </c:pt>
                      <c:pt idx="810">
                        <c:v>-4.1088999999999994E-2</c:v>
                      </c:pt>
                      <c:pt idx="811">
                        <c:v>-4.1097500000000002E-2</c:v>
                      </c:pt>
                      <c:pt idx="812">
                        <c:v>-4.1111000000000002E-2</c:v>
                      </c:pt>
                      <c:pt idx="813">
                        <c:v>-4.1121499999999998E-2</c:v>
                      </c:pt>
                      <c:pt idx="814">
                        <c:v>-4.1142999999999999E-2</c:v>
                      </c:pt>
                      <c:pt idx="815">
                        <c:v>-4.1160500000000003E-2</c:v>
                      </c:pt>
                      <c:pt idx="816">
                        <c:v>-4.1173500000000009E-2</c:v>
                      </c:pt>
                      <c:pt idx="817">
                        <c:v>-4.1187500000000002E-2</c:v>
                      </c:pt>
                      <c:pt idx="818">
                        <c:v>-4.1200000000000001E-2</c:v>
                      </c:pt>
                      <c:pt idx="819">
                        <c:v>-4.1113500000000004E-2</c:v>
                      </c:pt>
                      <c:pt idx="820">
                        <c:v>-4.1131500000000008E-2</c:v>
                      </c:pt>
                      <c:pt idx="821">
                        <c:v>-4.114700000000001E-2</c:v>
                      </c:pt>
                      <c:pt idx="822">
                        <c:v>-4.115350000000001E-2</c:v>
                      </c:pt>
                      <c:pt idx="823">
                        <c:v>-4.1172000000000014E-2</c:v>
                      </c:pt>
                      <c:pt idx="824">
                        <c:v>-4.1185500000000007E-2</c:v>
                      </c:pt>
                      <c:pt idx="825">
                        <c:v>-4.1207500000000001E-2</c:v>
                      </c:pt>
                      <c:pt idx="826">
                        <c:v>-4.1217500000000004E-2</c:v>
                      </c:pt>
                      <c:pt idx="827">
                        <c:v>-4.1231500000000004E-2</c:v>
                      </c:pt>
                      <c:pt idx="828">
                        <c:v>-4.1255000000000007E-2</c:v>
                      </c:pt>
                      <c:pt idx="829">
                        <c:v>-4.12755E-2</c:v>
                      </c:pt>
                      <c:pt idx="830">
                        <c:v>-4.1295500000000013E-2</c:v>
                      </c:pt>
                      <c:pt idx="831">
                        <c:v>-4.1309500000000006E-2</c:v>
                      </c:pt>
                      <c:pt idx="832">
                        <c:v>-4.1329000000000005E-2</c:v>
                      </c:pt>
                      <c:pt idx="833">
                        <c:v>-4.1347500000000002E-2</c:v>
                      </c:pt>
                      <c:pt idx="834">
                        <c:v>-4.1354500000000016E-2</c:v>
                      </c:pt>
                      <c:pt idx="835">
                        <c:v>-4.1370000000000011E-2</c:v>
                      </c:pt>
                      <c:pt idx="836">
                        <c:v>-4.1393000000000013E-2</c:v>
                      </c:pt>
                      <c:pt idx="837">
                        <c:v>-4.1408500000000001E-2</c:v>
                      </c:pt>
                      <c:pt idx="838">
                        <c:v>-4.143200000000001E-2</c:v>
                      </c:pt>
                      <c:pt idx="839">
                        <c:v>-4.1448000000000013E-2</c:v>
                      </c:pt>
                      <c:pt idx="840">
                        <c:v>-4.1459500000000003E-2</c:v>
                      </c:pt>
                      <c:pt idx="841">
                        <c:v>-4.1474499999999997E-2</c:v>
                      </c:pt>
                      <c:pt idx="842">
                        <c:v>-4.1487499999999997E-2</c:v>
                      </c:pt>
                      <c:pt idx="843">
                        <c:v>-4.1514499999999996E-2</c:v>
                      </c:pt>
                      <c:pt idx="844">
                        <c:v>-4.1534000000000001E-2</c:v>
                      </c:pt>
                      <c:pt idx="845">
                        <c:v>-4.1550999999999998E-2</c:v>
                      </c:pt>
                      <c:pt idx="846">
                        <c:v>-4.1575500000000008E-2</c:v>
                      </c:pt>
                      <c:pt idx="847">
                        <c:v>-4.1584500000000003E-2</c:v>
                      </c:pt>
                      <c:pt idx="848">
                        <c:v>-4.1600000000000012E-2</c:v>
                      </c:pt>
                      <c:pt idx="849">
                        <c:v>-4.1621000000000005E-2</c:v>
                      </c:pt>
                      <c:pt idx="850">
                        <c:v>-4.1641000000000018E-2</c:v>
                      </c:pt>
                      <c:pt idx="851">
                        <c:v>-4.1642500000000006E-2</c:v>
                      </c:pt>
                      <c:pt idx="852">
                        <c:v>-4.1655000000000005E-2</c:v>
                      </c:pt>
                      <c:pt idx="853">
                        <c:v>-4.1666500000000009E-2</c:v>
                      </c:pt>
                      <c:pt idx="854">
                        <c:v>-4.1679000000000001E-2</c:v>
                      </c:pt>
                      <c:pt idx="855">
                        <c:v>-4.168850000000001E-2</c:v>
                      </c:pt>
                      <c:pt idx="856">
                        <c:v>-4.1707500000000002E-2</c:v>
                      </c:pt>
                      <c:pt idx="857">
                        <c:v>-4.1718000000000005E-2</c:v>
                      </c:pt>
                      <c:pt idx="858">
                        <c:v>-4.1724000000000004E-2</c:v>
                      </c:pt>
                      <c:pt idx="859">
                        <c:v>-4.1730500000000011E-2</c:v>
                      </c:pt>
                      <c:pt idx="860">
                        <c:v>-4.1739500000000013E-2</c:v>
                      </c:pt>
                      <c:pt idx="861">
                        <c:v>-4.1753000000000019E-2</c:v>
                      </c:pt>
                      <c:pt idx="862">
                        <c:v>-4.1771500000000017E-2</c:v>
                      </c:pt>
                      <c:pt idx="863">
                        <c:v>-4.1793000000000025E-2</c:v>
                      </c:pt>
                      <c:pt idx="864">
                        <c:v>-4.1808000000000012E-2</c:v>
                      </c:pt>
                      <c:pt idx="865">
                        <c:v>-4.1829500000000019E-2</c:v>
                      </c:pt>
                      <c:pt idx="866">
                        <c:v>-4.1846000000000015E-2</c:v>
                      </c:pt>
                      <c:pt idx="867">
                        <c:v>-4.1867000000000015E-2</c:v>
                      </c:pt>
                      <c:pt idx="868">
                        <c:v>-4.1880000000000014E-2</c:v>
                      </c:pt>
                      <c:pt idx="869">
                        <c:v>-4.1891000000000005E-2</c:v>
                      </c:pt>
                      <c:pt idx="870">
                        <c:v>-4.1964500000000002E-2</c:v>
                      </c:pt>
                      <c:pt idx="871">
                        <c:v>-4.1979999999999996E-2</c:v>
                      </c:pt>
                      <c:pt idx="872">
                        <c:v>-4.2003999999999993E-2</c:v>
                      </c:pt>
                      <c:pt idx="873">
                        <c:v>-4.2006499999999995E-2</c:v>
                      </c:pt>
                      <c:pt idx="874">
                        <c:v>-4.2024499999999992E-2</c:v>
                      </c:pt>
                      <c:pt idx="875">
                        <c:v>-4.2041499999999996E-2</c:v>
                      </c:pt>
                      <c:pt idx="876">
                        <c:v>-4.2055499999999989E-2</c:v>
                      </c:pt>
                      <c:pt idx="877">
                        <c:v>-4.2036999999999998E-2</c:v>
                      </c:pt>
                      <c:pt idx="878">
                        <c:v>-4.2061999999999988E-2</c:v>
                      </c:pt>
                      <c:pt idx="879">
                        <c:v>-4.2081499999999987E-2</c:v>
                      </c:pt>
                      <c:pt idx="880">
                        <c:v>-4.2099000000000004E-2</c:v>
                      </c:pt>
                      <c:pt idx="881">
                        <c:v>-4.2114499999999999E-2</c:v>
                      </c:pt>
                      <c:pt idx="882">
                        <c:v>-4.2136999999999994E-2</c:v>
                      </c:pt>
                      <c:pt idx="883">
                        <c:v>-4.2147999999999991E-2</c:v>
                      </c:pt>
                      <c:pt idx="884">
                        <c:v>-4.2162499999999999E-2</c:v>
                      </c:pt>
                      <c:pt idx="885">
                        <c:v>-4.2171999999999994E-2</c:v>
                      </c:pt>
                      <c:pt idx="886">
                        <c:v>-4.2185999999999974E-2</c:v>
                      </c:pt>
                      <c:pt idx="887">
                        <c:v>-4.2200499999999981E-2</c:v>
                      </c:pt>
                      <c:pt idx="888">
                        <c:v>-4.2213999999999974E-2</c:v>
                      </c:pt>
                      <c:pt idx="889">
                        <c:v>-4.2225499999999971E-2</c:v>
                      </c:pt>
                      <c:pt idx="890">
                        <c:v>-4.2247499999999986E-2</c:v>
                      </c:pt>
                      <c:pt idx="891">
                        <c:v>-4.2248999999999988E-2</c:v>
                      </c:pt>
                      <c:pt idx="892">
                        <c:v>-4.2245499999999978E-2</c:v>
                      </c:pt>
                      <c:pt idx="893">
                        <c:v>-4.2252999999999992E-2</c:v>
                      </c:pt>
                      <c:pt idx="894">
                        <c:v>-4.2272999999999984E-2</c:v>
                      </c:pt>
                      <c:pt idx="895">
                        <c:v>-4.2283999999999988E-2</c:v>
                      </c:pt>
                      <c:pt idx="896">
                        <c:v>-4.229949999999999E-2</c:v>
                      </c:pt>
                      <c:pt idx="897">
                        <c:v>-4.2307999999999985E-2</c:v>
                      </c:pt>
                      <c:pt idx="898">
                        <c:v>-4.2314499999999991E-2</c:v>
                      </c:pt>
                      <c:pt idx="899">
                        <c:v>-4.2315499999999985E-2</c:v>
                      </c:pt>
                      <c:pt idx="900">
                        <c:v>-4.2318999999999989E-2</c:v>
                      </c:pt>
                      <c:pt idx="901">
                        <c:v>-4.2322499999999999E-2</c:v>
                      </c:pt>
                      <c:pt idx="902">
                        <c:v>-4.2335999999999992E-2</c:v>
                      </c:pt>
                      <c:pt idx="903">
                        <c:v>-4.2348499999999997E-2</c:v>
                      </c:pt>
                      <c:pt idx="904">
                        <c:v>-4.2350000000000006E-2</c:v>
                      </c:pt>
                      <c:pt idx="905">
                        <c:v>-4.2359000000000008E-2</c:v>
                      </c:pt>
                      <c:pt idx="906">
                        <c:v>-4.2376500000000004E-2</c:v>
                      </c:pt>
                      <c:pt idx="907">
                        <c:v>-4.2373000000000001E-2</c:v>
                      </c:pt>
                      <c:pt idx="908">
                        <c:v>-4.2379500000000007E-2</c:v>
                      </c:pt>
                      <c:pt idx="909">
                        <c:v>-4.238900000000001E-2</c:v>
                      </c:pt>
                      <c:pt idx="910">
                        <c:v>-4.241700000000001E-2</c:v>
                      </c:pt>
                      <c:pt idx="911">
                        <c:v>-4.2398000000000019E-2</c:v>
                      </c:pt>
                      <c:pt idx="912">
                        <c:v>-4.2418500000000012E-2</c:v>
                      </c:pt>
                      <c:pt idx="913">
                        <c:v>-4.2422500000000023E-2</c:v>
                      </c:pt>
                      <c:pt idx="914">
                        <c:v>-4.243350000000002E-2</c:v>
                      </c:pt>
                      <c:pt idx="915">
                        <c:v>-4.2442000000000007E-2</c:v>
                      </c:pt>
                      <c:pt idx="916">
                        <c:v>-4.2443000000000008E-2</c:v>
                      </c:pt>
                      <c:pt idx="917">
                        <c:v>-4.2455000000000007E-2</c:v>
                      </c:pt>
                      <c:pt idx="918">
                        <c:v>-4.2467500000000005E-2</c:v>
                      </c:pt>
                      <c:pt idx="919">
                        <c:v>-4.2477500000000008E-2</c:v>
                      </c:pt>
                      <c:pt idx="920">
                        <c:v>-4.2497500000000007E-2</c:v>
                      </c:pt>
                      <c:pt idx="921">
                        <c:v>-4.2511500000000008E-2</c:v>
                      </c:pt>
                      <c:pt idx="922">
                        <c:v>-4.2520000000000009E-2</c:v>
                      </c:pt>
                      <c:pt idx="923">
                        <c:v>-4.2515999999999998E-2</c:v>
                      </c:pt>
                      <c:pt idx="924">
                        <c:v>-4.251499999999999E-2</c:v>
                      </c:pt>
                      <c:pt idx="925">
                        <c:v>-4.2530999999999999E-2</c:v>
                      </c:pt>
                      <c:pt idx="926">
                        <c:v>-4.2542499999999997E-2</c:v>
                      </c:pt>
                      <c:pt idx="927">
                        <c:v>-4.255649999999999E-2</c:v>
                      </c:pt>
                      <c:pt idx="928">
                        <c:v>-4.2570500000000004E-2</c:v>
                      </c:pt>
                      <c:pt idx="929">
                        <c:v>-4.25595E-2</c:v>
                      </c:pt>
                      <c:pt idx="930">
                        <c:v>-4.25735E-2</c:v>
                      </c:pt>
                      <c:pt idx="931">
                        <c:v>-4.258E-2</c:v>
                      </c:pt>
                      <c:pt idx="932">
                        <c:v>-4.2597499999999996E-2</c:v>
                      </c:pt>
                      <c:pt idx="933">
                        <c:v>-4.2610500000000003E-2</c:v>
                      </c:pt>
                      <c:pt idx="934">
                        <c:v>-4.2626999999999998E-2</c:v>
                      </c:pt>
                      <c:pt idx="935">
                        <c:v>-4.2651999999999995E-2</c:v>
                      </c:pt>
                      <c:pt idx="936">
                        <c:v>-4.2662000000000005E-2</c:v>
                      </c:pt>
                      <c:pt idx="937">
                        <c:v>-4.2669000000000006E-2</c:v>
                      </c:pt>
                      <c:pt idx="938">
                        <c:v>-4.2686499999999988E-2</c:v>
                      </c:pt>
                      <c:pt idx="939">
                        <c:v>-4.2706000000000001E-2</c:v>
                      </c:pt>
                      <c:pt idx="940">
                        <c:v>-4.2716999999999998E-2</c:v>
                      </c:pt>
                      <c:pt idx="941">
                        <c:v>-4.2730500000000005E-2</c:v>
                      </c:pt>
                      <c:pt idx="942">
                        <c:v>-4.2751499999999991E-2</c:v>
                      </c:pt>
                      <c:pt idx="943">
                        <c:v>-4.2758499999999991E-2</c:v>
                      </c:pt>
                      <c:pt idx="944">
                        <c:v>-4.2782000000000001E-2</c:v>
                      </c:pt>
                      <c:pt idx="945">
                        <c:v>-4.2799499999999997E-2</c:v>
                      </c:pt>
                      <c:pt idx="946">
                        <c:v>-4.2813499999999997E-2</c:v>
                      </c:pt>
                      <c:pt idx="947">
                        <c:v>-4.2811500000000002E-2</c:v>
                      </c:pt>
                      <c:pt idx="948">
                        <c:v>-4.2825500000000002E-2</c:v>
                      </c:pt>
                      <c:pt idx="949">
                        <c:v>-4.2841499999999998E-2</c:v>
                      </c:pt>
                      <c:pt idx="950">
                        <c:v>-4.2846499999999989E-2</c:v>
                      </c:pt>
                      <c:pt idx="951">
                        <c:v>-4.2856499999999985E-2</c:v>
                      </c:pt>
                      <c:pt idx="952">
                        <c:v>-4.2864499999999986E-2</c:v>
                      </c:pt>
                      <c:pt idx="953">
                        <c:v>-4.2872999999999994E-2</c:v>
                      </c:pt>
                      <c:pt idx="954">
                        <c:v>-4.2889499999999983E-2</c:v>
                      </c:pt>
                      <c:pt idx="955">
                        <c:v>-4.2884499999999985E-2</c:v>
                      </c:pt>
                      <c:pt idx="956">
                        <c:v>-4.2893499999999987E-2</c:v>
                      </c:pt>
                      <c:pt idx="957">
                        <c:v>-4.2905499999999978E-2</c:v>
                      </c:pt>
                      <c:pt idx="958">
                        <c:v>-4.2915499999999975E-2</c:v>
                      </c:pt>
                      <c:pt idx="959">
                        <c:v>-4.2934499999999973E-2</c:v>
                      </c:pt>
                      <c:pt idx="960">
                        <c:v>-4.295949999999997E-2</c:v>
                      </c:pt>
                      <c:pt idx="961">
                        <c:v>-4.2949499999999974E-2</c:v>
                      </c:pt>
                      <c:pt idx="962">
                        <c:v>-4.3068999999999968E-2</c:v>
                      </c:pt>
                      <c:pt idx="963">
                        <c:v>-4.3078999999999965E-2</c:v>
                      </c:pt>
                      <c:pt idx="964">
                        <c:v>-4.3147499999999964E-2</c:v>
                      </c:pt>
                      <c:pt idx="965">
                        <c:v>-4.3165999999999975E-2</c:v>
                      </c:pt>
                      <c:pt idx="966">
                        <c:v>-4.3187499999999976E-2</c:v>
                      </c:pt>
                      <c:pt idx="967">
                        <c:v>-4.3182999999999978E-2</c:v>
                      </c:pt>
                      <c:pt idx="968">
                        <c:v>-4.3183499999999972E-2</c:v>
                      </c:pt>
                      <c:pt idx="969">
                        <c:v>-4.3206999999999975E-2</c:v>
                      </c:pt>
                      <c:pt idx="970">
                        <c:v>-4.3222999999999977E-2</c:v>
                      </c:pt>
                      <c:pt idx="971">
                        <c:v>-4.3235499999999982E-2</c:v>
                      </c:pt>
                      <c:pt idx="972">
                        <c:v>-4.324699999999998E-2</c:v>
                      </c:pt>
                      <c:pt idx="973">
                        <c:v>-4.3257999999999991E-2</c:v>
                      </c:pt>
                      <c:pt idx="974">
                        <c:v>-4.326799999999998E-2</c:v>
                      </c:pt>
                      <c:pt idx="975">
                        <c:v>-4.3285999999999977E-2</c:v>
                      </c:pt>
                      <c:pt idx="976">
                        <c:v>-4.3293499999999978E-2</c:v>
                      </c:pt>
                      <c:pt idx="977">
                        <c:v>-4.3305999999999976E-2</c:v>
                      </c:pt>
                      <c:pt idx="978">
                        <c:v>-4.3317499999999981E-2</c:v>
                      </c:pt>
                      <c:pt idx="979">
                        <c:v>-4.3317999999999975E-2</c:v>
                      </c:pt>
                      <c:pt idx="980">
                        <c:v>-4.3311999999999976E-2</c:v>
                      </c:pt>
                      <c:pt idx="981">
                        <c:v>-4.3320999999999971E-2</c:v>
                      </c:pt>
                      <c:pt idx="982">
                        <c:v>-4.3340499999999969E-2</c:v>
                      </c:pt>
                      <c:pt idx="983">
                        <c:v>-4.3357499999999972E-2</c:v>
                      </c:pt>
                      <c:pt idx="984">
                        <c:v>-4.3363999999999979E-2</c:v>
                      </c:pt>
                      <c:pt idx="985">
                        <c:v>-4.3372499999999967E-2</c:v>
                      </c:pt>
                      <c:pt idx="986">
                        <c:v>-4.3384499999999965E-2</c:v>
                      </c:pt>
                      <c:pt idx="987">
                        <c:v>-4.3389999999999956E-2</c:v>
                      </c:pt>
                      <c:pt idx="988">
                        <c:v>-4.339399999999996E-2</c:v>
                      </c:pt>
                      <c:pt idx="989">
                        <c:v>-4.3405999999999972E-2</c:v>
                      </c:pt>
                      <c:pt idx="990">
                        <c:v>-4.3421499999999967E-2</c:v>
                      </c:pt>
                      <c:pt idx="991">
                        <c:v>-4.3428999999999968E-2</c:v>
                      </c:pt>
                      <c:pt idx="992">
                        <c:v>-4.3442999999999961E-2</c:v>
                      </c:pt>
                      <c:pt idx="993">
                        <c:v>-4.3452999999999964E-2</c:v>
                      </c:pt>
                      <c:pt idx="994">
                        <c:v>-4.3465999999999963E-2</c:v>
                      </c:pt>
                      <c:pt idx="995">
                        <c:v>-4.3473999999999957E-2</c:v>
                      </c:pt>
                      <c:pt idx="996">
                        <c:v>-4.3485999999999955E-2</c:v>
                      </c:pt>
                      <c:pt idx="997">
                        <c:v>-4.349049999999996E-2</c:v>
                      </c:pt>
                      <c:pt idx="998">
                        <c:v>-4.3499499999999962E-2</c:v>
                      </c:pt>
                      <c:pt idx="999">
                        <c:v>-4.3502999999999965E-2</c:v>
                      </c:pt>
                      <c:pt idx="1000">
                        <c:v>-4.350449999999996E-2</c:v>
                      </c:pt>
                      <c:pt idx="1001">
                        <c:v>-4.3510499999999952E-2</c:v>
                      </c:pt>
                      <c:pt idx="1002">
                        <c:v>-4.3510499999999952E-2</c:v>
                      </c:pt>
                      <c:pt idx="1003">
                        <c:v>-4.3514499999999963E-2</c:v>
                      </c:pt>
                      <c:pt idx="1004">
                        <c:v>-4.3513499999999962E-2</c:v>
                      </c:pt>
                      <c:pt idx="1005">
                        <c:v>-4.3498499999999975E-2</c:v>
                      </c:pt>
                      <c:pt idx="1006">
                        <c:v>-4.3498999999999975E-2</c:v>
                      </c:pt>
                      <c:pt idx="1007">
                        <c:v>-4.3498999999999961E-2</c:v>
                      </c:pt>
                      <c:pt idx="1008">
                        <c:v>-4.3496999999999966E-2</c:v>
                      </c:pt>
                      <c:pt idx="1009">
                        <c:v>-4.3491999999999968E-2</c:v>
                      </c:pt>
                      <c:pt idx="1010">
                        <c:v>-4.3460999999999972E-2</c:v>
                      </c:pt>
                      <c:pt idx="1011">
                        <c:v>-4.3456999999999975E-2</c:v>
                      </c:pt>
                      <c:pt idx="1012">
                        <c:v>-4.3460499999999971E-2</c:v>
                      </c:pt>
                      <c:pt idx="1013">
                        <c:v>-4.3448999999999974E-2</c:v>
                      </c:pt>
                      <c:pt idx="1014">
                        <c:v>-4.3437999999999984E-2</c:v>
                      </c:pt>
                      <c:pt idx="1015">
                        <c:v>-4.3426499999999979E-2</c:v>
                      </c:pt>
                      <c:pt idx="1016">
                        <c:v>-4.342699999999998E-2</c:v>
                      </c:pt>
                      <c:pt idx="1017">
                        <c:v>-4.3426499999999993E-2</c:v>
                      </c:pt>
                      <c:pt idx="1018">
                        <c:v>-4.3422500000000003E-2</c:v>
                      </c:pt>
                      <c:pt idx="1019">
                        <c:v>-4.35305E-2</c:v>
                      </c:pt>
                      <c:pt idx="1020">
                        <c:v>-4.3524999999999994E-2</c:v>
                      </c:pt>
                      <c:pt idx="1021">
                        <c:v>-4.3521999999999977E-2</c:v>
                      </c:pt>
                      <c:pt idx="1022">
                        <c:v>-4.3533499999999982E-2</c:v>
                      </c:pt>
                      <c:pt idx="1023">
                        <c:v>-4.3522999999999978E-2</c:v>
                      </c:pt>
                      <c:pt idx="1024">
                        <c:v>-4.3471999999999983E-2</c:v>
                      </c:pt>
                      <c:pt idx="1025">
                        <c:v>-4.3463999999999982E-2</c:v>
                      </c:pt>
                      <c:pt idx="1026">
                        <c:v>-4.3470999999999975E-2</c:v>
                      </c:pt>
                      <c:pt idx="1027">
                        <c:v>-4.3483999999999974E-2</c:v>
                      </c:pt>
                      <c:pt idx="1028">
                        <c:v>-4.3490499999999974E-2</c:v>
                      </c:pt>
                      <c:pt idx="1029">
                        <c:v>-4.3474999999999972E-2</c:v>
                      </c:pt>
                      <c:pt idx="1030">
                        <c:v>-4.3466499999999984E-2</c:v>
                      </c:pt>
                      <c:pt idx="1031">
                        <c:v>-4.3468499999999979E-2</c:v>
                      </c:pt>
                      <c:pt idx="1032">
                        <c:v>-4.3471499999999975E-2</c:v>
                      </c:pt>
                      <c:pt idx="1033">
                        <c:v>-4.3480999999999971E-2</c:v>
                      </c:pt>
                      <c:pt idx="1034">
                        <c:v>-4.3486499999999977E-2</c:v>
                      </c:pt>
                      <c:pt idx="1035">
                        <c:v>-4.3488499999999972E-2</c:v>
                      </c:pt>
                      <c:pt idx="1036">
                        <c:v>-4.3486499999999977E-2</c:v>
                      </c:pt>
                      <c:pt idx="1037">
                        <c:v>-4.3493499999999977E-2</c:v>
                      </c:pt>
                      <c:pt idx="1038">
                        <c:v>-4.3490499999999974E-2</c:v>
                      </c:pt>
                      <c:pt idx="1039">
                        <c:v>-4.3548499999999969E-2</c:v>
                      </c:pt>
                      <c:pt idx="1040">
                        <c:v>-4.3550499999999985E-2</c:v>
                      </c:pt>
                      <c:pt idx="1041">
                        <c:v>-4.3554999999999983E-2</c:v>
                      </c:pt>
                      <c:pt idx="1042">
                        <c:v>-4.3556499999999991E-2</c:v>
                      </c:pt>
                      <c:pt idx="1043">
                        <c:v>-4.3557499999999985E-2</c:v>
                      </c:pt>
                      <c:pt idx="1044">
                        <c:v>-4.3556999999999985E-2</c:v>
                      </c:pt>
                      <c:pt idx="1045">
                        <c:v>-4.3556999999999998E-2</c:v>
                      </c:pt>
                      <c:pt idx="1046">
                        <c:v>-4.3563499999999998E-2</c:v>
                      </c:pt>
                      <c:pt idx="1047">
                        <c:v>-4.3572E-2</c:v>
                      </c:pt>
                      <c:pt idx="1048">
                        <c:v>-4.3575000000000003E-2</c:v>
                      </c:pt>
                      <c:pt idx="1049">
                        <c:v>-4.3574500000000002E-2</c:v>
                      </c:pt>
                      <c:pt idx="1050">
                        <c:v>-4.357500000000001E-2</c:v>
                      </c:pt>
                      <c:pt idx="1051">
                        <c:v>-4.3588500000000002E-2</c:v>
                      </c:pt>
                      <c:pt idx="1052">
                        <c:v>-4.3589500000000017E-2</c:v>
                      </c:pt>
                      <c:pt idx="1053">
                        <c:v>-4.3595500000000023E-2</c:v>
                      </c:pt>
                      <c:pt idx="1054">
                        <c:v>-4.3603000000000024E-2</c:v>
                      </c:pt>
                      <c:pt idx="1055">
                        <c:v>-4.3602000000000023E-2</c:v>
                      </c:pt>
                      <c:pt idx="1056">
                        <c:v>-4.3598500000000026E-2</c:v>
                      </c:pt>
                      <c:pt idx="1057">
                        <c:v>-4.3599000000000034E-2</c:v>
                      </c:pt>
                      <c:pt idx="1058">
                        <c:v>-4.3611000000000032E-2</c:v>
                      </c:pt>
                      <c:pt idx="1059">
                        <c:v>-4.3619500000000026E-2</c:v>
                      </c:pt>
                      <c:pt idx="1060">
                        <c:v>-4.3626000000000033E-2</c:v>
                      </c:pt>
                      <c:pt idx="1061">
                        <c:v>-4.3628500000000028E-2</c:v>
                      </c:pt>
                      <c:pt idx="1062">
                        <c:v>-4.362700000000002E-2</c:v>
                      </c:pt>
                      <c:pt idx="1063">
                        <c:v>-4.3623000000000023E-2</c:v>
                      </c:pt>
                      <c:pt idx="1064">
                        <c:v>-4.3630000000000016E-2</c:v>
                      </c:pt>
                      <c:pt idx="1065">
                        <c:v>-4.3630000000000016E-2</c:v>
                      </c:pt>
                      <c:pt idx="1066">
                        <c:v>-4.3634500000000014E-2</c:v>
                      </c:pt>
                      <c:pt idx="1067">
                        <c:v>-4.3635500000000008E-2</c:v>
                      </c:pt>
                      <c:pt idx="1068">
                        <c:v>-4.3637000000000009E-2</c:v>
                      </c:pt>
                      <c:pt idx="1069">
                        <c:v>-4.3626999999999999E-2</c:v>
                      </c:pt>
                      <c:pt idx="1070">
                        <c:v>-4.3572499999999993E-2</c:v>
                      </c:pt>
                      <c:pt idx="1071">
                        <c:v>-4.3574500000000002E-2</c:v>
                      </c:pt>
                      <c:pt idx="1072">
                        <c:v>-4.3573000000000001E-2</c:v>
                      </c:pt>
                      <c:pt idx="1073">
                        <c:v>-4.3580500000000015E-2</c:v>
                      </c:pt>
                      <c:pt idx="1074">
                        <c:v>-4.358200000000001E-2</c:v>
                      </c:pt>
                      <c:pt idx="1075">
                        <c:v>-4.3583000000000011E-2</c:v>
                      </c:pt>
                      <c:pt idx="1076">
                        <c:v>-4.3586500000000014E-2</c:v>
                      </c:pt>
                      <c:pt idx="1077">
                        <c:v>-4.3592000000000013E-2</c:v>
                      </c:pt>
                      <c:pt idx="1078">
                        <c:v>-4.359200000000002E-2</c:v>
                      </c:pt>
                      <c:pt idx="1079">
                        <c:v>-4.3597000000000018E-2</c:v>
                      </c:pt>
                      <c:pt idx="1080">
                        <c:v>-4.3609500000000023E-2</c:v>
                      </c:pt>
                      <c:pt idx="1081">
                        <c:v>-4.3613000000000027E-2</c:v>
                      </c:pt>
                      <c:pt idx="1082">
                        <c:v>-4.3611500000000032E-2</c:v>
                      </c:pt>
                      <c:pt idx="1083">
                        <c:v>-4.3619500000000026E-2</c:v>
                      </c:pt>
                      <c:pt idx="1084">
                        <c:v>-4.3629000000000036E-2</c:v>
                      </c:pt>
                      <c:pt idx="1085">
                        <c:v>-4.3639000000000025E-2</c:v>
                      </c:pt>
                      <c:pt idx="1086">
                        <c:v>-4.3642000000000028E-2</c:v>
                      </c:pt>
                      <c:pt idx="1087">
                        <c:v>-4.3652500000000025E-2</c:v>
                      </c:pt>
                      <c:pt idx="1088">
                        <c:v>-4.3660000000000025E-2</c:v>
                      </c:pt>
                      <c:pt idx="1089">
                        <c:v>-4.3671000000000022E-2</c:v>
                      </c:pt>
                      <c:pt idx="1090">
                        <c:v>-4.3677500000000029E-2</c:v>
                      </c:pt>
                      <c:pt idx="1091">
                        <c:v>-4.3689000000000026E-2</c:v>
                      </c:pt>
                      <c:pt idx="1092">
                        <c:v>-4.3708000000000025E-2</c:v>
                      </c:pt>
                      <c:pt idx="1093">
                        <c:v>-4.3682000000000026E-2</c:v>
                      </c:pt>
                      <c:pt idx="1094">
                        <c:v>-4.3677500000000029E-2</c:v>
                      </c:pt>
                      <c:pt idx="1095">
                        <c:v>-4.3682000000000033E-2</c:v>
                      </c:pt>
                      <c:pt idx="1096">
                        <c:v>-4.3686500000000031E-2</c:v>
                      </c:pt>
                      <c:pt idx="1097">
                        <c:v>-4.3693500000000031E-2</c:v>
                      </c:pt>
                      <c:pt idx="1098">
                        <c:v>-4.3705500000000036E-2</c:v>
                      </c:pt>
                      <c:pt idx="1099">
                        <c:v>-4.3721500000000031E-2</c:v>
                      </c:pt>
                      <c:pt idx="1100">
                        <c:v>-4.3737500000000019E-2</c:v>
                      </c:pt>
                      <c:pt idx="1101">
                        <c:v>-4.3750000000000025E-2</c:v>
                      </c:pt>
                      <c:pt idx="1102">
                        <c:v>-4.3751500000000026E-2</c:v>
                      </c:pt>
                      <c:pt idx="1103">
                        <c:v>-4.3755000000000023E-2</c:v>
                      </c:pt>
                      <c:pt idx="1104">
                        <c:v>-4.3763000000000038E-2</c:v>
                      </c:pt>
                      <c:pt idx="1105">
                        <c:v>-4.3772500000000047E-2</c:v>
                      </c:pt>
                      <c:pt idx="1106">
                        <c:v>-4.3766500000000035E-2</c:v>
                      </c:pt>
                      <c:pt idx="1107">
                        <c:v>-4.3780500000000035E-2</c:v>
                      </c:pt>
                      <c:pt idx="1108">
                        <c:v>-4.3787500000000049E-2</c:v>
                      </c:pt>
                      <c:pt idx="1109">
                        <c:v>-4.379250000000004E-2</c:v>
                      </c:pt>
                      <c:pt idx="1110">
                        <c:v>-4.3790000000000051E-2</c:v>
                      </c:pt>
                      <c:pt idx="1111">
                        <c:v>-4.3819500000000039E-2</c:v>
                      </c:pt>
                      <c:pt idx="1112">
                        <c:v>-4.3817500000000044E-2</c:v>
                      </c:pt>
                      <c:pt idx="1113">
                        <c:v>-4.3831500000000051E-2</c:v>
                      </c:pt>
                      <c:pt idx="1114">
                        <c:v>-4.3839500000000052E-2</c:v>
                      </c:pt>
                      <c:pt idx="1115">
                        <c:v>-4.3846500000000052E-2</c:v>
                      </c:pt>
                      <c:pt idx="1116">
                        <c:v>-4.3851000000000057E-2</c:v>
                      </c:pt>
                      <c:pt idx="1117">
                        <c:v>-4.3855500000000054E-2</c:v>
                      </c:pt>
                      <c:pt idx="1118">
                        <c:v>-4.3858500000000057E-2</c:v>
                      </c:pt>
                      <c:pt idx="1119">
                        <c:v>-4.3836000000000055E-2</c:v>
                      </c:pt>
                      <c:pt idx="1120">
                        <c:v>-4.3842000000000055E-2</c:v>
                      </c:pt>
                      <c:pt idx="1121">
                        <c:v>-4.384850000000004E-2</c:v>
                      </c:pt>
                      <c:pt idx="1122">
                        <c:v>-4.3853500000000031E-2</c:v>
                      </c:pt>
                      <c:pt idx="1123">
                        <c:v>-4.3874500000000032E-2</c:v>
                      </c:pt>
                      <c:pt idx="1124">
                        <c:v>-4.388650000000003E-2</c:v>
                      </c:pt>
                      <c:pt idx="1125">
                        <c:v>-4.3880500000000024E-2</c:v>
                      </c:pt>
                      <c:pt idx="1126">
                        <c:v>-4.3879500000000016E-2</c:v>
                      </c:pt>
                      <c:pt idx="1127">
                        <c:v>-4.3875500000000019E-2</c:v>
                      </c:pt>
                      <c:pt idx="1128">
                        <c:v>-4.3871000000000028E-2</c:v>
                      </c:pt>
                      <c:pt idx="1129">
                        <c:v>-4.3866500000000024E-2</c:v>
                      </c:pt>
                      <c:pt idx="1130">
                        <c:v>-4.3868500000000026E-2</c:v>
                      </c:pt>
                      <c:pt idx="1131">
                        <c:v>-4.3871500000000022E-2</c:v>
                      </c:pt>
                      <c:pt idx="1132">
                        <c:v>-4.386250000000002E-2</c:v>
                      </c:pt>
                      <c:pt idx="1133">
                        <c:v>-4.3864000000000021E-2</c:v>
                      </c:pt>
                      <c:pt idx="1134">
                        <c:v>-4.3863000000000013E-2</c:v>
                      </c:pt>
                      <c:pt idx="1135">
                        <c:v>-4.3849000000000006E-2</c:v>
                      </c:pt>
                      <c:pt idx="1136">
                        <c:v>-4.385200000000003E-2</c:v>
                      </c:pt>
                      <c:pt idx="1137">
                        <c:v>-4.3851500000000029E-2</c:v>
                      </c:pt>
                      <c:pt idx="1138">
                        <c:v>-4.3853000000000024E-2</c:v>
                      </c:pt>
                      <c:pt idx="1139">
                        <c:v>-4.3849000000000034E-2</c:v>
                      </c:pt>
                      <c:pt idx="1140">
                        <c:v>-4.3852500000000037E-2</c:v>
                      </c:pt>
                      <c:pt idx="1141">
                        <c:v>-4.3855500000000026E-2</c:v>
                      </c:pt>
                      <c:pt idx="1142">
                        <c:v>-4.3844500000000036E-2</c:v>
                      </c:pt>
                      <c:pt idx="1143">
                        <c:v>-4.3846000000000031E-2</c:v>
                      </c:pt>
                      <c:pt idx="1144">
                        <c:v>-4.3840000000000032E-2</c:v>
                      </c:pt>
                      <c:pt idx="1145">
                        <c:v>-4.3831500000000023E-2</c:v>
                      </c:pt>
                      <c:pt idx="1146">
                        <c:v>-4.3825500000000017E-2</c:v>
                      </c:pt>
                      <c:pt idx="1147">
                        <c:v>-4.3840500000000018E-2</c:v>
                      </c:pt>
                      <c:pt idx="1148">
                        <c:v>-4.3838500000000016E-2</c:v>
                      </c:pt>
                      <c:pt idx="1149">
                        <c:v>-4.3833500000000018E-2</c:v>
                      </c:pt>
                      <c:pt idx="1150">
                        <c:v>-4.3849500000000013E-2</c:v>
                      </c:pt>
                      <c:pt idx="1151">
                        <c:v>-4.3854500000000012E-2</c:v>
                      </c:pt>
                      <c:pt idx="1152">
                        <c:v>-4.3858500000000022E-2</c:v>
                      </c:pt>
                      <c:pt idx="1153">
                        <c:v>-4.3859500000000023E-2</c:v>
                      </c:pt>
                      <c:pt idx="1154">
                        <c:v>-4.386650000000001E-2</c:v>
                      </c:pt>
                      <c:pt idx="1155">
                        <c:v>-4.3889500000000005E-2</c:v>
                      </c:pt>
                      <c:pt idx="1156">
                        <c:v>-4.3897500000000013E-2</c:v>
                      </c:pt>
                      <c:pt idx="1157">
                        <c:v>-4.3904000000000006E-2</c:v>
                      </c:pt>
                      <c:pt idx="1158">
                        <c:v>-4.3906000000000021E-2</c:v>
                      </c:pt>
                      <c:pt idx="1159">
                        <c:v>-4.3914500000000016E-2</c:v>
                      </c:pt>
                      <c:pt idx="1160">
                        <c:v>-4.3924500000000012E-2</c:v>
                      </c:pt>
                      <c:pt idx="1161">
                        <c:v>-4.3931999999999999E-2</c:v>
                      </c:pt>
                      <c:pt idx="1162">
                        <c:v>-4.3819000000000018E-2</c:v>
                      </c:pt>
                      <c:pt idx="1163">
                        <c:v>-4.3841500000000005E-2</c:v>
                      </c:pt>
                      <c:pt idx="1164">
                        <c:v>-4.384600000000001E-2</c:v>
                      </c:pt>
                      <c:pt idx="1165">
                        <c:v>-4.3806000000000012E-2</c:v>
                      </c:pt>
                      <c:pt idx="1166">
                        <c:v>-4.3808000000000007E-2</c:v>
                      </c:pt>
                      <c:pt idx="1167">
                        <c:v>-4.3822500000000014E-2</c:v>
                      </c:pt>
                      <c:pt idx="1168">
                        <c:v>-4.3837000000000008E-2</c:v>
                      </c:pt>
                      <c:pt idx="1169">
                        <c:v>-4.3846499999999997E-2</c:v>
                      </c:pt>
                      <c:pt idx="1170">
                        <c:v>-4.3860499999999997E-2</c:v>
                      </c:pt>
                      <c:pt idx="1171">
                        <c:v>-4.3872999999999988E-2</c:v>
                      </c:pt>
                      <c:pt idx="1172">
                        <c:v>-4.3881999999999997E-2</c:v>
                      </c:pt>
                      <c:pt idx="1173">
                        <c:v>-4.3893499999999988E-2</c:v>
                      </c:pt>
                      <c:pt idx="1174">
                        <c:v>-4.3906499999999987E-2</c:v>
                      </c:pt>
                      <c:pt idx="1175">
                        <c:v>-4.3917499999999991E-2</c:v>
                      </c:pt>
                      <c:pt idx="1176">
                        <c:v>-4.3649499999999994E-2</c:v>
                      </c:pt>
                      <c:pt idx="1177">
                        <c:v>-4.3631500000000011E-2</c:v>
                      </c:pt>
                      <c:pt idx="1178">
                        <c:v>-4.3653000000000011E-2</c:v>
                      </c:pt>
                      <c:pt idx="1179">
                        <c:v>-4.3664000000000015E-2</c:v>
                      </c:pt>
                      <c:pt idx="1180">
                        <c:v>-4.3674500000000019E-2</c:v>
                      </c:pt>
                      <c:pt idx="1181">
                        <c:v>-4.3688000000000012E-2</c:v>
                      </c:pt>
                      <c:pt idx="1182">
                        <c:v>-4.3691500000000015E-2</c:v>
                      </c:pt>
                      <c:pt idx="1183">
                        <c:v>-4.36975E-2</c:v>
                      </c:pt>
                      <c:pt idx="1184">
                        <c:v>-4.3706000000000002E-2</c:v>
                      </c:pt>
                      <c:pt idx="1185">
                        <c:v>-4.3714499999999996E-2</c:v>
                      </c:pt>
                      <c:pt idx="1186">
                        <c:v>-4.3725999999999994E-2</c:v>
                      </c:pt>
                      <c:pt idx="1187">
                        <c:v>-4.3736500000000005E-2</c:v>
                      </c:pt>
                      <c:pt idx="1188">
                        <c:v>-4.3746500000000001E-2</c:v>
                      </c:pt>
                      <c:pt idx="1189">
                        <c:v>-4.3753500000000008E-2</c:v>
                      </c:pt>
                      <c:pt idx="1190">
                        <c:v>-4.3759500000000007E-2</c:v>
                      </c:pt>
                      <c:pt idx="1191">
                        <c:v>-4.3774000000000007E-2</c:v>
                      </c:pt>
                      <c:pt idx="1192">
                        <c:v>-4.3783000000000009E-2</c:v>
                      </c:pt>
                      <c:pt idx="1193">
                        <c:v>-4.3794000000000013E-2</c:v>
                      </c:pt>
                      <c:pt idx="1194">
                        <c:v>-4.3804499999999989E-2</c:v>
                      </c:pt>
                      <c:pt idx="1195">
                        <c:v>-4.3817499999999995E-2</c:v>
                      </c:pt>
                      <c:pt idx="1196">
                        <c:v>-4.3828999999999993E-2</c:v>
                      </c:pt>
                      <c:pt idx="1197">
                        <c:v>-4.3844999999999995E-2</c:v>
                      </c:pt>
                      <c:pt idx="1198">
                        <c:v>-4.38565E-2</c:v>
                      </c:pt>
                      <c:pt idx="1199">
                        <c:v>-4.3864500000000001E-2</c:v>
                      </c:pt>
                      <c:pt idx="1200">
                        <c:v>-4.3875000000000004E-2</c:v>
                      </c:pt>
                      <c:pt idx="1201">
                        <c:v>-4.3888000000000017E-2</c:v>
                      </c:pt>
                      <c:pt idx="1202">
                        <c:v>-4.389800000000002E-2</c:v>
                      </c:pt>
                      <c:pt idx="1203">
                        <c:v>-4.3904500000000034E-2</c:v>
                      </c:pt>
                      <c:pt idx="1204">
                        <c:v>-4.3913500000000036E-2</c:v>
                      </c:pt>
                      <c:pt idx="1205">
                        <c:v>-4.3933000000000035E-2</c:v>
                      </c:pt>
                      <c:pt idx="1206">
                        <c:v>-4.3938000000000033E-2</c:v>
                      </c:pt>
                      <c:pt idx="1207">
                        <c:v>-4.3949500000000023E-2</c:v>
                      </c:pt>
                      <c:pt idx="1208">
                        <c:v>-4.3979000000000025E-2</c:v>
                      </c:pt>
                      <c:pt idx="1209">
                        <c:v>-4.3988500000000021E-2</c:v>
                      </c:pt>
                      <c:pt idx="1210">
                        <c:v>-4.4021500000000026E-2</c:v>
                      </c:pt>
                      <c:pt idx="1211">
                        <c:v>-4.4037500000000021E-2</c:v>
                      </c:pt>
                      <c:pt idx="1212">
                        <c:v>-4.4041500000000032E-2</c:v>
                      </c:pt>
                      <c:pt idx="1213">
                        <c:v>-4.4057500000000027E-2</c:v>
                      </c:pt>
                      <c:pt idx="1214">
                        <c:v>-4.4056000000000033E-2</c:v>
                      </c:pt>
                      <c:pt idx="1215">
                        <c:v>-4.4072500000000042E-2</c:v>
                      </c:pt>
                      <c:pt idx="1216">
                        <c:v>-4.4079000000000035E-2</c:v>
                      </c:pt>
                      <c:pt idx="1217">
                        <c:v>-4.408100000000003E-2</c:v>
                      </c:pt>
                      <c:pt idx="1218">
                        <c:v>-4.4086000000000028E-2</c:v>
                      </c:pt>
                      <c:pt idx="1219">
                        <c:v>-4.4092500000000028E-2</c:v>
                      </c:pt>
                      <c:pt idx="1220">
                        <c:v>-4.4073500000000015E-2</c:v>
                      </c:pt>
                      <c:pt idx="1221">
                        <c:v>-4.4094500000000016E-2</c:v>
                      </c:pt>
                      <c:pt idx="1222">
                        <c:v>-4.4102000000000016E-2</c:v>
                      </c:pt>
                      <c:pt idx="1223">
                        <c:v>-4.4113000000000013E-2</c:v>
                      </c:pt>
                      <c:pt idx="1224">
                        <c:v>-4.4170000000000015E-2</c:v>
                      </c:pt>
                      <c:pt idx="1225">
                        <c:v>-4.4179500000000031E-2</c:v>
                      </c:pt>
                      <c:pt idx="1226">
                        <c:v>-4.4182000000000027E-2</c:v>
                      </c:pt>
                      <c:pt idx="1227">
                        <c:v>-4.4176000000000028E-2</c:v>
                      </c:pt>
                      <c:pt idx="1228">
                        <c:v>-4.4169500000000028E-2</c:v>
                      </c:pt>
                      <c:pt idx="1229">
                        <c:v>-4.4194000000000025E-2</c:v>
                      </c:pt>
                      <c:pt idx="1230">
                        <c:v>-4.4199500000000017E-2</c:v>
                      </c:pt>
                      <c:pt idx="1231">
                        <c:v>-4.4202500000000013E-2</c:v>
                      </c:pt>
                      <c:pt idx="1232">
                        <c:v>-4.4203500000000007E-2</c:v>
                      </c:pt>
                      <c:pt idx="1233">
                        <c:v>-4.4200000000000017E-2</c:v>
                      </c:pt>
                      <c:pt idx="1234">
                        <c:v>-4.4203500000000021E-2</c:v>
                      </c:pt>
                      <c:pt idx="1235">
                        <c:v>-4.4207500000000018E-2</c:v>
                      </c:pt>
                      <c:pt idx="1236">
                        <c:v>-4.421700000000002E-2</c:v>
                      </c:pt>
                      <c:pt idx="1237">
                        <c:v>-4.4215000000000032E-2</c:v>
                      </c:pt>
                      <c:pt idx="1238">
                        <c:v>-4.4218500000000029E-2</c:v>
                      </c:pt>
                      <c:pt idx="1239">
                        <c:v>-4.4172500000000017E-2</c:v>
                      </c:pt>
                      <c:pt idx="1240">
                        <c:v>-4.4181500000000026E-2</c:v>
                      </c:pt>
                      <c:pt idx="1241">
                        <c:v>-4.4184000000000029E-2</c:v>
                      </c:pt>
                      <c:pt idx="1242">
                        <c:v>-4.4186500000000031E-2</c:v>
                      </c:pt>
                      <c:pt idx="1243">
                        <c:v>-4.4190500000000021E-2</c:v>
                      </c:pt>
                      <c:pt idx="1244">
                        <c:v>-4.4196500000000014E-2</c:v>
                      </c:pt>
                      <c:pt idx="1245">
                        <c:v>-4.4204000000000014E-2</c:v>
                      </c:pt>
                      <c:pt idx="1246">
                        <c:v>-4.4201500000000025E-2</c:v>
                      </c:pt>
                      <c:pt idx="1247">
                        <c:v>-4.4196000000000027E-2</c:v>
                      </c:pt>
                      <c:pt idx="1248">
                        <c:v>-4.4195500000000019E-2</c:v>
                      </c:pt>
                      <c:pt idx="1249">
                        <c:v>-4.4199000000000016E-2</c:v>
                      </c:pt>
                      <c:pt idx="1250">
                        <c:v>-4.420250000000002E-2</c:v>
                      </c:pt>
                      <c:pt idx="1251">
                        <c:v>-4.420650000000003E-2</c:v>
                      </c:pt>
                      <c:pt idx="1252">
                        <c:v>-4.4215000000000011E-2</c:v>
                      </c:pt>
                      <c:pt idx="1253">
                        <c:v>-4.4219000000000029E-2</c:v>
                      </c:pt>
                      <c:pt idx="1254">
                        <c:v>-4.4223500000000027E-2</c:v>
                      </c:pt>
                      <c:pt idx="1255">
                        <c:v>-4.4225500000000008E-2</c:v>
                      </c:pt>
                      <c:pt idx="1256">
                        <c:v>-4.4233000000000008E-2</c:v>
                      </c:pt>
                      <c:pt idx="1257">
                        <c:v>-4.4236500000000012E-2</c:v>
                      </c:pt>
                      <c:pt idx="1258">
                        <c:v>-4.4238500000000007E-2</c:v>
                      </c:pt>
                      <c:pt idx="1259">
                        <c:v>-4.4219499999999995E-2</c:v>
                      </c:pt>
                      <c:pt idx="1260">
                        <c:v>-4.4225E-2</c:v>
                      </c:pt>
                      <c:pt idx="1261">
                        <c:v>-4.4229500000000012E-2</c:v>
                      </c:pt>
                      <c:pt idx="1262">
                        <c:v>-4.4264500000000012E-2</c:v>
                      </c:pt>
                      <c:pt idx="1263">
                        <c:v>-4.4266500000000014E-2</c:v>
                      </c:pt>
                      <c:pt idx="1264">
                        <c:v>-4.4266500000000007E-2</c:v>
                      </c:pt>
                      <c:pt idx="1265">
                        <c:v>-4.4269000000000017E-2</c:v>
                      </c:pt>
                      <c:pt idx="1266">
                        <c:v>-4.4266000000000014E-2</c:v>
                      </c:pt>
                      <c:pt idx="1267">
                        <c:v>-4.426500000000002E-2</c:v>
                      </c:pt>
                      <c:pt idx="1268">
                        <c:v>-4.4266500000000014E-2</c:v>
                      </c:pt>
                      <c:pt idx="1269">
                        <c:v>-4.4269500000000003E-2</c:v>
                      </c:pt>
                      <c:pt idx="1270">
                        <c:v>-4.4269500000000003E-2</c:v>
                      </c:pt>
                      <c:pt idx="1271">
                        <c:v>-4.4267999999999995E-2</c:v>
                      </c:pt>
                      <c:pt idx="1272">
                        <c:v>-4.4264499999999991E-2</c:v>
                      </c:pt>
                      <c:pt idx="1273">
                        <c:v>-4.4260499999999994E-2</c:v>
                      </c:pt>
                      <c:pt idx="1274">
                        <c:v>-4.4254499999999995E-2</c:v>
                      </c:pt>
                      <c:pt idx="1275">
                        <c:v>-4.42525E-2</c:v>
                      </c:pt>
                      <c:pt idx="1276">
                        <c:v>-4.4246499999999994E-2</c:v>
                      </c:pt>
                      <c:pt idx="1277">
                        <c:v>-4.424500000000002E-2</c:v>
                      </c:pt>
                      <c:pt idx="1278">
                        <c:v>-4.4240000000000015E-2</c:v>
                      </c:pt>
                      <c:pt idx="1279">
                        <c:v>-4.423800000000002E-2</c:v>
                      </c:pt>
                      <c:pt idx="1280">
                        <c:v>-4.4234000000000023E-2</c:v>
                      </c:pt>
                      <c:pt idx="1281">
                        <c:v>-4.4231500000000021E-2</c:v>
                      </c:pt>
                      <c:pt idx="1282">
                        <c:v>-4.4227000000000023E-2</c:v>
                      </c:pt>
                      <c:pt idx="1283">
                        <c:v>-4.4221000000000024E-2</c:v>
                      </c:pt>
                      <c:pt idx="1284">
                        <c:v>-4.4213000000000023E-2</c:v>
                      </c:pt>
                      <c:pt idx="1285">
                        <c:v>-4.4310500000000023E-2</c:v>
                      </c:pt>
                      <c:pt idx="1286">
                        <c:v>-4.4308500000000015E-2</c:v>
                      </c:pt>
                      <c:pt idx="1287">
                        <c:v>-4.4296500000000023E-2</c:v>
                      </c:pt>
                      <c:pt idx="1288">
                        <c:v>-4.4284500000000025E-2</c:v>
                      </c:pt>
                      <c:pt idx="1289">
                        <c:v>-4.4274000000000029E-2</c:v>
                      </c:pt>
                      <c:pt idx="1290">
                        <c:v>-4.4267000000000035E-2</c:v>
                      </c:pt>
                      <c:pt idx="1291">
                        <c:v>-4.4268000000000036E-2</c:v>
                      </c:pt>
                      <c:pt idx="1292">
                        <c:v>-4.4262500000000038E-2</c:v>
                      </c:pt>
                      <c:pt idx="1293">
                        <c:v>-4.4295000000000036E-2</c:v>
                      </c:pt>
                      <c:pt idx="1294">
                        <c:v>-4.428950000000003E-2</c:v>
                      </c:pt>
                      <c:pt idx="1295">
                        <c:v>-4.4285000000000026E-2</c:v>
                      </c:pt>
                      <c:pt idx="1296">
                        <c:v>-4.427900000000002E-2</c:v>
                      </c:pt>
                      <c:pt idx="1297">
                        <c:v>-4.427250000000002E-2</c:v>
                      </c:pt>
                      <c:pt idx="1298">
                        <c:v>-4.4266000000000014E-2</c:v>
                      </c:pt>
                      <c:pt idx="1299">
                        <c:v>-4.4261000000000009E-2</c:v>
                      </c:pt>
                      <c:pt idx="1300">
                        <c:v>-4.4256500000000011E-2</c:v>
                      </c:pt>
                      <c:pt idx="1301">
                        <c:v>-4.4250500000000005E-2</c:v>
                      </c:pt>
                      <c:pt idx="1302">
                        <c:v>-4.4246000000000008E-2</c:v>
                      </c:pt>
                      <c:pt idx="1303">
                        <c:v>-4.4245499999999993E-2</c:v>
                      </c:pt>
                      <c:pt idx="1304">
                        <c:v>-4.424199999999999E-2</c:v>
                      </c:pt>
                      <c:pt idx="1305">
                        <c:v>-4.4238E-2</c:v>
                      </c:pt>
                      <c:pt idx="1306">
                        <c:v>-4.4227000000000009E-2</c:v>
                      </c:pt>
                      <c:pt idx="1307">
                        <c:v>-4.4228000000000003E-2</c:v>
                      </c:pt>
                      <c:pt idx="1308">
                        <c:v>-4.4229499999999991E-2</c:v>
                      </c:pt>
                      <c:pt idx="1309">
                        <c:v>-4.4233499999999995E-2</c:v>
                      </c:pt>
                      <c:pt idx="1310">
                        <c:v>-4.4219000000000008E-2</c:v>
                      </c:pt>
                      <c:pt idx="1311">
                        <c:v>-4.4209000000000005E-2</c:v>
                      </c:pt>
                      <c:pt idx="1312">
                        <c:v>-4.4207499999999997E-2</c:v>
                      </c:pt>
                      <c:pt idx="1313">
                        <c:v>-4.4205499999999995E-2</c:v>
                      </c:pt>
                      <c:pt idx="1314">
                        <c:v>-4.4204499999999987E-2</c:v>
                      </c:pt>
                      <c:pt idx="1315">
                        <c:v>-4.4201999999999984E-2</c:v>
                      </c:pt>
                      <c:pt idx="1316">
                        <c:v>-4.4195000000000005E-2</c:v>
                      </c:pt>
                      <c:pt idx="1317">
                        <c:v>-4.4191500000000002E-2</c:v>
                      </c:pt>
                      <c:pt idx="1318">
                        <c:v>-4.4195000000000005E-2</c:v>
                      </c:pt>
                      <c:pt idx="1319">
                        <c:v>-4.4215999999999998E-2</c:v>
                      </c:pt>
                      <c:pt idx="1320">
                        <c:v>-4.4207000000000003E-2</c:v>
                      </c:pt>
                      <c:pt idx="1321">
                        <c:v>-4.4201000000000004E-2</c:v>
                      </c:pt>
                      <c:pt idx="1322">
                        <c:v>-4.4203500000000007E-2</c:v>
                      </c:pt>
                      <c:pt idx="1323">
                        <c:v>-4.4204500000000008E-2</c:v>
                      </c:pt>
                      <c:pt idx="1324">
                        <c:v>-4.4211999999999987E-2</c:v>
                      </c:pt>
                      <c:pt idx="1325">
                        <c:v>-4.4218999999999987E-2</c:v>
                      </c:pt>
                      <c:pt idx="1326">
                        <c:v>-4.4223499999999999E-2</c:v>
                      </c:pt>
                      <c:pt idx="1327">
                        <c:v>-4.4227500000000003E-2</c:v>
                      </c:pt>
                      <c:pt idx="1328">
                        <c:v>-4.4228999999999991E-2</c:v>
                      </c:pt>
                      <c:pt idx="1329">
                        <c:v>-4.4231999999999994E-2</c:v>
                      </c:pt>
                      <c:pt idx="1330">
                        <c:v>-4.4231999999999994E-2</c:v>
                      </c:pt>
                      <c:pt idx="1331">
                        <c:v>-4.4232999999999995E-2</c:v>
                      </c:pt>
                      <c:pt idx="1332">
                        <c:v>-4.4250500000000005E-2</c:v>
                      </c:pt>
                      <c:pt idx="1333">
                        <c:v>-4.4256000000000011E-2</c:v>
                      </c:pt>
                      <c:pt idx="1334">
                        <c:v>-4.4257500000000005E-2</c:v>
                      </c:pt>
                      <c:pt idx="1335">
                        <c:v>-4.4262500000000003E-2</c:v>
                      </c:pt>
                      <c:pt idx="1336">
                        <c:v>-4.4266000000000007E-2</c:v>
                      </c:pt>
                      <c:pt idx="1337">
                        <c:v>-4.4268500000000002E-2</c:v>
                      </c:pt>
                      <c:pt idx="1338">
                        <c:v>-4.4259499999999993E-2</c:v>
                      </c:pt>
                      <c:pt idx="1339">
                        <c:v>-4.4266E-2</c:v>
                      </c:pt>
                      <c:pt idx="1340">
                        <c:v>-4.4282499999999982E-2</c:v>
                      </c:pt>
                      <c:pt idx="1341">
                        <c:v>-4.4288499999999995E-2</c:v>
                      </c:pt>
                      <c:pt idx="1342">
                        <c:v>-4.4295999999999995E-2</c:v>
                      </c:pt>
                      <c:pt idx="1343">
                        <c:v>-4.4295999999999995E-2</c:v>
                      </c:pt>
                      <c:pt idx="1344">
                        <c:v>-4.4291499999999998E-2</c:v>
                      </c:pt>
                      <c:pt idx="1345">
                        <c:v>-4.4300499999999993E-2</c:v>
                      </c:pt>
                      <c:pt idx="1346">
                        <c:v>-4.4305500000000005E-2</c:v>
                      </c:pt>
                      <c:pt idx="1347">
                        <c:v>-4.4305500000000005E-2</c:v>
                      </c:pt>
                      <c:pt idx="1348">
                        <c:v>-4.430350000000001E-2</c:v>
                      </c:pt>
                      <c:pt idx="1349">
                        <c:v>-4.4306000000000012E-2</c:v>
                      </c:pt>
                      <c:pt idx="1350">
                        <c:v>-4.4295500000000022E-2</c:v>
                      </c:pt>
                      <c:pt idx="1351">
                        <c:v>-4.4288500000000036E-2</c:v>
                      </c:pt>
                      <c:pt idx="1352">
                        <c:v>-4.428650000000002E-2</c:v>
                      </c:pt>
                      <c:pt idx="1353">
                        <c:v>-4.4280000000000028E-2</c:v>
                      </c:pt>
                      <c:pt idx="1354">
                        <c:v>-4.4278000000000019E-2</c:v>
                      </c:pt>
                      <c:pt idx="1355">
                        <c:v>-4.4266000000000021E-2</c:v>
                      </c:pt>
                      <c:pt idx="1356">
                        <c:v>-4.4267000000000029E-2</c:v>
                      </c:pt>
                      <c:pt idx="1357">
                        <c:v>-4.4262500000000038E-2</c:v>
                      </c:pt>
                      <c:pt idx="1358">
                        <c:v>-4.425800000000004E-2</c:v>
                      </c:pt>
                      <c:pt idx="1359">
                        <c:v>-4.4252500000000049E-2</c:v>
                      </c:pt>
                      <c:pt idx="1360">
                        <c:v>-4.424400000000004E-2</c:v>
                      </c:pt>
                      <c:pt idx="1361">
                        <c:v>-4.4233000000000036E-2</c:v>
                      </c:pt>
                      <c:pt idx="1362">
                        <c:v>-4.423650000000004E-2</c:v>
                      </c:pt>
                      <c:pt idx="1363">
                        <c:v>-4.4220000000000044E-2</c:v>
                      </c:pt>
                      <c:pt idx="1364">
                        <c:v>-4.4215000000000032E-2</c:v>
                      </c:pt>
                      <c:pt idx="1365">
                        <c:v>-4.4259500000000035E-2</c:v>
                      </c:pt>
                      <c:pt idx="1366">
                        <c:v>-4.4272000000000027E-2</c:v>
                      </c:pt>
                      <c:pt idx="1367">
                        <c:v>-4.4262000000000024E-2</c:v>
                      </c:pt>
                      <c:pt idx="1368">
                        <c:v>-4.425850000000002E-2</c:v>
                      </c:pt>
                      <c:pt idx="1369">
                        <c:v>-4.4251000000000013E-2</c:v>
                      </c:pt>
                      <c:pt idx="1370">
                        <c:v>-4.4241000000000009E-2</c:v>
                      </c:pt>
                      <c:pt idx="1371">
                        <c:v>-4.4233000000000001E-2</c:v>
                      </c:pt>
                      <c:pt idx="1372">
                        <c:v>-4.4233500000000009E-2</c:v>
                      </c:pt>
                      <c:pt idx="1373">
                        <c:v>-4.4229000000000011E-2</c:v>
                      </c:pt>
                      <c:pt idx="1374">
                        <c:v>-4.4227000000000016E-2</c:v>
                      </c:pt>
                      <c:pt idx="1375">
                        <c:v>-4.4225500000000008E-2</c:v>
                      </c:pt>
                      <c:pt idx="1376">
                        <c:v>-4.4500500000000019E-2</c:v>
                      </c:pt>
                      <c:pt idx="1377">
                        <c:v>-4.4520000000000018E-2</c:v>
                      </c:pt>
                      <c:pt idx="1378">
                        <c:v>-4.4507500000000019E-2</c:v>
                      </c:pt>
                      <c:pt idx="1379">
                        <c:v>-4.4508000000000013E-2</c:v>
                      </c:pt>
                      <c:pt idx="1380">
                        <c:v>-4.4498000000000024E-2</c:v>
                      </c:pt>
                      <c:pt idx="1381">
                        <c:v>-4.4492000000000011E-2</c:v>
                      </c:pt>
                      <c:pt idx="1382">
                        <c:v>-4.4490000000000016E-2</c:v>
                      </c:pt>
                      <c:pt idx="1383">
                        <c:v>-4.4487000000000027E-2</c:v>
                      </c:pt>
                      <c:pt idx="1384">
                        <c:v>-4.4483500000000023E-2</c:v>
                      </c:pt>
                      <c:pt idx="1385">
                        <c:v>-4.4483000000000023E-2</c:v>
                      </c:pt>
                      <c:pt idx="1386">
                        <c:v>-4.4468000000000035E-2</c:v>
                      </c:pt>
                      <c:pt idx="1387">
                        <c:v>-4.4461000000000021E-2</c:v>
                      </c:pt>
                      <c:pt idx="1388">
                        <c:v>-4.4453000000000034E-2</c:v>
                      </c:pt>
                      <c:pt idx="1389">
                        <c:v>-4.4446000000000041E-2</c:v>
                      </c:pt>
                      <c:pt idx="1390">
                        <c:v>-4.4445000000000047E-2</c:v>
                      </c:pt>
                      <c:pt idx="1391">
                        <c:v>-4.4437500000000039E-2</c:v>
                      </c:pt>
                      <c:pt idx="1392">
                        <c:v>-4.443400000000005E-2</c:v>
                      </c:pt>
                      <c:pt idx="1393">
                        <c:v>-4.4423500000000039E-2</c:v>
                      </c:pt>
                      <c:pt idx="1394">
                        <c:v>-4.4416500000000025E-2</c:v>
                      </c:pt>
                      <c:pt idx="1395">
                        <c:v>-4.4407500000000037E-2</c:v>
                      </c:pt>
                      <c:pt idx="1396">
                        <c:v>-4.4403500000000033E-2</c:v>
                      </c:pt>
                      <c:pt idx="1397">
                        <c:v>-4.4395000000000032E-2</c:v>
                      </c:pt>
                      <c:pt idx="1398">
                        <c:v>-4.4394000000000038E-2</c:v>
                      </c:pt>
                      <c:pt idx="1399">
                        <c:v>-4.4399000000000022E-2</c:v>
                      </c:pt>
                      <c:pt idx="1400">
                        <c:v>-4.4395500000000032E-2</c:v>
                      </c:pt>
                      <c:pt idx="1401">
                        <c:v>-4.4394000000000024E-2</c:v>
                      </c:pt>
                      <c:pt idx="1402">
                        <c:v>-4.4389000000000012E-2</c:v>
                      </c:pt>
                      <c:pt idx="1403">
                        <c:v>-4.4393500000000009E-2</c:v>
                      </c:pt>
                      <c:pt idx="1404">
                        <c:v>-4.4392000000000029E-2</c:v>
                      </c:pt>
                      <c:pt idx="1405">
                        <c:v>-4.439000000000002E-2</c:v>
                      </c:pt>
                      <c:pt idx="1406">
                        <c:v>-4.4393000000000023E-2</c:v>
                      </c:pt>
                      <c:pt idx="1407">
                        <c:v>-4.4396000000000012E-2</c:v>
                      </c:pt>
                      <c:pt idx="1408">
                        <c:v>-4.4376000000000013E-2</c:v>
                      </c:pt>
                      <c:pt idx="1409">
                        <c:v>-4.4381000000000011E-2</c:v>
                      </c:pt>
                      <c:pt idx="1410">
                        <c:v>-4.4385000000000015E-2</c:v>
                      </c:pt>
                      <c:pt idx="1411">
                        <c:v>-4.4378500000000008E-2</c:v>
                      </c:pt>
                      <c:pt idx="1412">
                        <c:v>-4.4378000000000008E-2</c:v>
                      </c:pt>
                      <c:pt idx="1413">
                        <c:v>-4.4381500000000011E-2</c:v>
                      </c:pt>
                      <c:pt idx="1414">
                        <c:v>-4.4393500000000009E-2</c:v>
                      </c:pt>
                      <c:pt idx="1415">
                        <c:v>-4.4391500000000014E-2</c:v>
                      </c:pt>
                      <c:pt idx="1416">
                        <c:v>-4.439450000000001E-2</c:v>
                      </c:pt>
                      <c:pt idx="1417">
                        <c:v>-4.4398500000000007E-2</c:v>
                      </c:pt>
                      <c:pt idx="1418">
                        <c:v>-4.4414500000000003E-2</c:v>
                      </c:pt>
                      <c:pt idx="1419">
                        <c:v>-4.4416500000000012E-2</c:v>
                      </c:pt>
                      <c:pt idx="1420">
                        <c:v>-4.4442500000000003E-2</c:v>
                      </c:pt>
                      <c:pt idx="1421">
                        <c:v>-4.4431000000000012E-2</c:v>
                      </c:pt>
                      <c:pt idx="1422">
                        <c:v>-4.4423999999999998E-2</c:v>
                      </c:pt>
                      <c:pt idx="1423">
                        <c:v>-4.4427000000000015E-2</c:v>
                      </c:pt>
                      <c:pt idx="1424">
                        <c:v>-4.4433500000000022E-2</c:v>
                      </c:pt>
                      <c:pt idx="1425">
                        <c:v>-4.443150000000002E-2</c:v>
                      </c:pt>
                      <c:pt idx="1426">
                        <c:v>-4.4430500000000032E-2</c:v>
                      </c:pt>
                      <c:pt idx="1427">
                        <c:v>-4.4434000000000022E-2</c:v>
                      </c:pt>
                      <c:pt idx="1428">
                        <c:v>-4.4435500000000017E-2</c:v>
                      </c:pt>
                      <c:pt idx="1429">
                        <c:v>-4.4435000000000023E-2</c:v>
                      </c:pt>
                      <c:pt idx="1430">
                        <c:v>-4.4443000000000003E-2</c:v>
                      </c:pt>
                      <c:pt idx="1431">
                        <c:v>-4.4447E-2</c:v>
                      </c:pt>
                      <c:pt idx="1432">
                        <c:v>-4.4450999999999997E-2</c:v>
                      </c:pt>
                      <c:pt idx="1433">
                        <c:v>-4.4457500000000011E-2</c:v>
                      </c:pt>
                      <c:pt idx="1434">
                        <c:v>-4.446E-2</c:v>
                      </c:pt>
                      <c:pt idx="1435">
                        <c:v>-4.4460500000000014E-2</c:v>
                      </c:pt>
                      <c:pt idx="1436">
                        <c:v>-4.4457500000000011E-2</c:v>
                      </c:pt>
                      <c:pt idx="1437">
                        <c:v>-4.4464500000000011E-2</c:v>
                      </c:pt>
                      <c:pt idx="1438">
                        <c:v>-4.4467500000000021E-2</c:v>
                      </c:pt>
                      <c:pt idx="1439">
                        <c:v>-4.4467000000000027E-2</c:v>
                      </c:pt>
                      <c:pt idx="1440">
                        <c:v>-4.4465000000000018E-2</c:v>
                      </c:pt>
                      <c:pt idx="1441">
                        <c:v>-4.4467000000000027E-2</c:v>
                      </c:pt>
                      <c:pt idx="1442">
                        <c:v>-4.4467000000000034E-2</c:v>
                      </c:pt>
                      <c:pt idx="1443">
                        <c:v>-4.4466000000000019E-2</c:v>
                      </c:pt>
                      <c:pt idx="1444">
                        <c:v>-4.4466000000000012E-2</c:v>
                      </c:pt>
                      <c:pt idx="1445">
                        <c:v>-4.4467500000000007E-2</c:v>
                      </c:pt>
                      <c:pt idx="1446">
                        <c:v>-4.4468999999999995E-2</c:v>
                      </c:pt>
                      <c:pt idx="1447">
                        <c:v>-4.4478999999999991E-2</c:v>
                      </c:pt>
                      <c:pt idx="1448">
                        <c:v>-4.448249999999998E-2</c:v>
                      </c:pt>
                      <c:pt idx="1449">
                        <c:v>-4.4484999999999983E-2</c:v>
                      </c:pt>
                      <c:pt idx="1450">
                        <c:v>-4.4487499999999985E-2</c:v>
                      </c:pt>
                      <c:pt idx="1451">
                        <c:v>-4.4487499999999985E-2</c:v>
                      </c:pt>
                      <c:pt idx="1452">
                        <c:v>-4.4480499999999992E-2</c:v>
                      </c:pt>
                      <c:pt idx="1453">
                        <c:v>-4.4481499999999993E-2</c:v>
                      </c:pt>
                      <c:pt idx="1454">
                        <c:v>-4.4476499999999995E-2</c:v>
                      </c:pt>
                      <c:pt idx="1455">
                        <c:v>-4.4479999999999985E-2</c:v>
                      </c:pt>
                      <c:pt idx="1456">
                        <c:v>-4.4481499999999993E-2</c:v>
                      </c:pt>
                      <c:pt idx="1457">
                        <c:v>-4.448549999999999E-2</c:v>
                      </c:pt>
                      <c:pt idx="1458">
                        <c:v>-4.4493999999999992E-2</c:v>
                      </c:pt>
                      <c:pt idx="1459">
                        <c:v>-4.4521999999999985E-2</c:v>
                      </c:pt>
                      <c:pt idx="1460">
                        <c:v>-4.4521999999999992E-2</c:v>
                      </c:pt>
                      <c:pt idx="1461">
                        <c:v>-4.451949999999999E-2</c:v>
                      </c:pt>
                      <c:pt idx="1462">
                        <c:v>-4.448899999999998E-2</c:v>
                      </c:pt>
                      <c:pt idx="1463">
                        <c:v>-4.4491499999999989E-2</c:v>
                      </c:pt>
                      <c:pt idx="1464">
                        <c:v>-4.4498499999999976E-2</c:v>
                      </c:pt>
                      <c:pt idx="1465">
                        <c:v>-4.4502E-2</c:v>
                      </c:pt>
                      <c:pt idx="1466">
                        <c:v>-4.4512000000000003E-2</c:v>
                      </c:pt>
                      <c:pt idx="1467">
                        <c:v>-4.4512499999999997E-2</c:v>
                      </c:pt>
                      <c:pt idx="1468">
                        <c:v>-4.4514500000000012E-2</c:v>
                      </c:pt>
                      <c:pt idx="1469">
                        <c:v>-4.4524000000000008E-2</c:v>
                      </c:pt>
                      <c:pt idx="1470">
                        <c:v>-4.4533000000000024E-2</c:v>
                      </c:pt>
                      <c:pt idx="1471">
                        <c:v>-4.4541000000000025E-2</c:v>
                      </c:pt>
                      <c:pt idx="1472">
                        <c:v>-4.4551500000000015E-2</c:v>
                      </c:pt>
                      <c:pt idx="1473">
                        <c:v>-4.4557500000000021E-2</c:v>
                      </c:pt>
                      <c:pt idx="1474">
                        <c:v>-4.4563000000000012E-2</c:v>
                      </c:pt>
                      <c:pt idx="1475">
                        <c:v>-4.4572000000000001E-2</c:v>
                      </c:pt>
                      <c:pt idx="1476">
                        <c:v>-4.4580000000000009E-2</c:v>
                      </c:pt>
                      <c:pt idx="1477">
                        <c:v>-4.4583000000000012E-2</c:v>
                      </c:pt>
                      <c:pt idx="1478">
                        <c:v>-4.459100000000002E-2</c:v>
                      </c:pt>
                      <c:pt idx="1479">
                        <c:v>-4.4592000000000021E-2</c:v>
                      </c:pt>
                      <c:pt idx="1480">
                        <c:v>-4.4589000000000024E-2</c:v>
                      </c:pt>
                      <c:pt idx="1481">
                        <c:v>-4.4590500000000019E-2</c:v>
                      </c:pt>
                      <c:pt idx="1482">
                        <c:v>-4.4594000000000029E-2</c:v>
                      </c:pt>
                      <c:pt idx="1483">
                        <c:v>-4.4603500000000018E-2</c:v>
                      </c:pt>
                      <c:pt idx="1484">
                        <c:v>-4.4604500000000033E-2</c:v>
                      </c:pt>
                      <c:pt idx="1485">
                        <c:v>-4.450800000000002E-2</c:v>
                      </c:pt>
                      <c:pt idx="1486">
                        <c:v>-4.4508000000000013E-2</c:v>
                      </c:pt>
                      <c:pt idx="1487">
                        <c:v>-4.4518000000000016E-2</c:v>
                      </c:pt>
                      <c:pt idx="1488">
                        <c:v>-4.4525500000000003E-2</c:v>
                      </c:pt>
                      <c:pt idx="1489">
                        <c:v>-4.4531000000000008E-2</c:v>
                      </c:pt>
                      <c:pt idx="1490">
                        <c:v>-4.4530500000000008E-2</c:v>
                      </c:pt>
                      <c:pt idx="1491">
                        <c:v>-4.4529000000000013E-2</c:v>
                      </c:pt>
                      <c:pt idx="1492">
                        <c:v>-4.4528000000000005E-2</c:v>
                      </c:pt>
                      <c:pt idx="1493">
                        <c:v>-4.453E-2</c:v>
                      </c:pt>
                      <c:pt idx="1494">
                        <c:v>-4.4534500000000012E-2</c:v>
                      </c:pt>
                      <c:pt idx="1495">
                        <c:v>-4.4538500000000009E-2</c:v>
                      </c:pt>
                      <c:pt idx="1496">
                        <c:v>-4.4540000000000003E-2</c:v>
                      </c:pt>
                      <c:pt idx="1497">
                        <c:v>-4.4541500000000012E-2</c:v>
                      </c:pt>
                      <c:pt idx="1498">
                        <c:v>-4.454550000000003E-2</c:v>
                      </c:pt>
                      <c:pt idx="1499">
                        <c:v>-4.4544000000000021E-2</c:v>
                      </c:pt>
                      <c:pt idx="1500">
                        <c:v>-4.4547500000000025E-2</c:v>
                      </c:pt>
                      <c:pt idx="1501">
                        <c:v>-4.4544500000000022E-2</c:v>
                      </c:pt>
                      <c:pt idx="1502">
                        <c:v>-4.4546500000000017E-2</c:v>
                      </c:pt>
                      <c:pt idx="1503">
                        <c:v>-4.4547500000000018E-2</c:v>
                      </c:pt>
                      <c:pt idx="1504">
                        <c:v>-4.4543000000000027E-2</c:v>
                      </c:pt>
                      <c:pt idx="1505">
                        <c:v>-4.4549500000000027E-2</c:v>
                      </c:pt>
                      <c:pt idx="1506">
                        <c:v>-4.4552000000000022E-2</c:v>
                      </c:pt>
                      <c:pt idx="1507">
                        <c:v>-4.4550000000000027E-2</c:v>
                      </c:pt>
                      <c:pt idx="1508">
                        <c:v>-4.4543000000000034E-2</c:v>
                      </c:pt>
                      <c:pt idx="1509">
                        <c:v>-4.4534500000000025E-2</c:v>
                      </c:pt>
                      <c:pt idx="1510">
                        <c:v>-4.4530000000000028E-2</c:v>
                      </c:pt>
                      <c:pt idx="1511">
                        <c:v>-4.4530500000000028E-2</c:v>
                      </c:pt>
                      <c:pt idx="1512">
                        <c:v>-4.4527500000000032E-2</c:v>
                      </c:pt>
                      <c:pt idx="1513">
                        <c:v>-4.4522500000000027E-2</c:v>
                      </c:pt>
                      <c:pt idx="1514">
                        <c:v>-4.4515500000000034E-2</c:v>
                      </c:pt>
                      <c:pt idx="1515">
                        <c:v>-4.4511500000000037E-2</c:v>
                      </c:pt>
                      <c:pt idx="1516">
                        <c:v>-4.4515500000000034E-2</c:v>
                      </c:pt>
                      <c:pt idx="1517">
                        <c:v>-4.4512000000000038E-2</c:v>
                      </c:pt>
                      <c:pt idx="1518">
                        <c:v>-4.450750000000004E-2</c:v>
                      </c:pt>
                      <c:pt idx="1519">
                        <c:v>-4.4508000000000027E-2</c:v>
                      </c:pt>
                      <c:pt idx="1520">
                        <c:v>-4.4504500000000037E-2</c:v>
                      </c:pt>
                      <c:pt idx="1521">
                        <c:v>-4.4504000000000037E-2</c:v>
                      </c:pt>
                      <c:pt idx="1522">
                        <c:v>-4.4537500000000035E-2</c:v>
                      </c:pt>
                      <c:pt idx="1523">
                        <c:v>-4.4543500000000041E-2</c:v>
                      </c:pt>
                      <c:pt idx="1524">
                        <c:v>-4.4541000000000039E-2</c:v>
                      </c:pt>
                      <c:pt idx="1525">
                        <c:v>-4.4541500000000039E-2</c:v>
                      </c:pt>
                      <c:pt idx="1526">
                        <c:v>-4.4536500000000048E-2</c:v>
                      </c:pt>
                      <c:pt idx="1527">
                        <c:v>-4.4536500000000048E-2</c:v>
                      </c:pt>
                      <c:pt idx="1528">
                        <c:v>-4.4540500000000059E-2</c:v>
                      </c:pt>
                      <c:pt idx="1529">
                        <c:v>-4.4539000000000051E-2</c:v>
                      </c:pt>
                      <c:pt idx="1530">
                        <c:v>-4.4538500000000057E-2</c:v>
                      </c:pt>
                      <c:pt idx="1531">
                        <c:v>-4.4539000000000044E-2</c:v>
                      </c:pt>
                      <c:pt idx="1532">
                        <c:v>-4.4528000000000054E-2</c:v>
                      </c:pt>
                      <c:pt idx="1533">
                        <c:v>-4.4526000000000059E-2</c:v>
                      </c:pt>
                      <c:pt idx="1534">
                        <c:v>-4.4525000000000051E-2</c:v>
                      </c:pt>
                      <c:pt idx="1535">
                        <c:v>-4.4526000000000059E-2</c:v>
                      </c:pt>
                      <c:pt idx="1536">
                        <c:v>-4.4521000000000054E-2</c:v>
                      </c:pt>
                      <c:pt idx="1537">
                        <c:v>-4.4521000000000054E-2</c:v>
                      </c:pt>
                      <c:pt idx="1538">
                        <c:v>-4.4523000000000056E-2</c:v>
                      </c:pt>
                      <c:pt idx="1539">
                        <c:v>-4.4523000000000056E-2</c:v>
                      </c:pt>
                      <c:pt idx="1540">
                        <c:v>-4.4506000000000052E-2</c:v>
                      </c:pt>
                      <c:pt idx="1541">
                        <c:v>-4.4493000000000046E-2</c:v>
                      </c:pt>
                      <c:pt idx="1542">
                        <c:v>-4.449400000000004E-2</c:v>
                      </c:pt>
                      <c:pt idx="1543">
                        <c:v>-4.449400000000004E-2</c:v>
                      </c:pt>
                      <c:pt idx="1544">
                        <c:v>-4.4495000000000035E-2</c:v>
                      </c:pt>
                      <c:pt idx="1545">
                        <c:v>-4.4527000000000025E-2</c:v>
                      </c:pt>
                      <c:pt idx="1546">
                        <c:v>-4.4501000000000027E-2</c:v>
                      </c:pt>
                      <c:pt idx="1547">
                        <c:v>-4.4493000000000026E-2</c:v>
                      </c:pt>
                      <c:pt idx="1548">
                        <c:v>-4.4496500000000036E-2</c:v>
                      </c:pt>
                      <c:pt idx="1549">
                        <c:v>-4.4494000000000034E-2</c:v>
                      </c:pt>
                      <c:pt idx="1550">
                        <c:v>-4.4501500000000034E-2</c:v>
                      </c:pt>
                      <c:pt idx="1551">
                        <c:v>-4.4506000000000039E-2</c:v>
                      </c:pt>
                      <c:pt idx="1552">
                        <c:v>-4.4509500000000042E-2</c:v>
                      </c:pt>
                      <c:pt idx="1553">
                        <c:v>-4.4516500000000042E-2</c:v>
                      </c:pt>
                      <c:pt idx="1554">
                        <c:v>-4.4516500000000042E-2</c:v>
                      </c:pt>
                      <c:pt idx="1555">
                        <c:v>-4.452150000000004E-2</c:v>
                      </c:pt>
                      <c:pt idx="1556">
                        <c:v>-4.4516000000000035E-2</c:v>
                      </c:pt>
                      <c:pt idx="1557">
                        <c:v>-4.4519000000000031E-2</c:v>
                      </c:pt>
                      <c:pt idx="1558">
                        <c:v>-4.4522000000000034E-2</c:v>
                      </c:pt>
                      <c:pt idx="1559">
                        <c:v>-4.4522000000000034E-2</c:v>
                      </c:pt>
                      <c:pt idx="1560">
                        <c:v>-4.4531000000000036E-2</c:v>
                      </c:pt>
                      <c:pt idx="1561">
                        <c:v>-4.4533500000000031E-2</c:v>
                      </c:pt>
                      <c:pt idx="1562">
                        <c:v>-4.4542000000000026E-2</c:v>
                      </c:pt>
                      <c:pt idx="1563">
                        <c:v>-4.4551500000000022E-2</c:v>
                      </c:pt>
                      <c:pt idx="1564">
                        <c:v>-4.4554000000000038E-2</c:v>
                      </c:pt>
                      <c:pt idx="1565">
                        <c:v>-4.4559000000000043E-2</c:v>
                      </c:pt>
                      <c:pt idx="1566">
                        <c:v>-4.4556000000000033E-2</c:v>
                      </c:pt>
                      <c:pt idx="1567">
                        <c:v>-4.456400000000002E-2</c:v>
                      </c:pt>
                      <c:pt idx="1568">
                        <c:v>-4.4571500000000014E-2</c:v>
                      </c:pt>
                      <c:pt idx="1569">
                        <c:v>-4.4575500000000011E-2</c:v>
                      </c:pt>
                      <c:pt idx="1570">
                        <c:v>-4.4582500000000011E-2</c:v>
                      </c:pt>
                      <c:pt idx="1571">
                        <c:v>-4.4584499999999999E-2</c:v>
                      </c:pt>
                      <c:pt idx="1572">
                        <c:v>-4.4583500000000005E-2</c:v>
                      </c:pt>
                      <c:pt idx="1573">
                        <c:v>-4.4586000000000008E-2</c:v>
                      </c:pt>
                      <c:pt idx="1574">
                        <c:v>-4.4586500000000001E-2</c:v>
                      </c:pt>
                      <c:pt idx="1575">
                        <c:v>-4.4582000000000004E-2</c:v>
                      </c:pt>
                      <c:pt idx="1576">
                        <c:v>-4.4583999999999999E-2</c:v>
                      </c:pt>
                      <c:pt idx="1577">
                        <c:v>-4.4587500000000009E-2</c:v>
                      </c:pt>
                      <c:pt idx="1578">
                        <c:v>-4.4592500000000007E-2</c:v>
                      </c:pt>
                      <c:pt idx="1579">
                        <c:v>-4.4595000000000003E-2</c:v>
                      </c:pt>
                      <c:pt idx="1580">
                        <c:v>-4.4598500000000006E-2</c:v>
                      </c:pt>
                      <c:pt idx="1581">
                        <c:v>-4.4607500000000001E-2</c:v>
                      </c:pt>
                      <c:pt idx="1582">
                        <c:v>-4.4608000000000002E-2</c:v>
                      </c:pt>
                      <c:pt idx="1583">
                        <c:v>-4.4615999999999996E-2</c:v>
                      </c:pt>
                      <c:pt idx="1584">
                        <c:v>-4.4621000000000001E-2</c:v>
                      </c:pt>
                      <c:pt idx="1585">
                        <c:v>-4.4629000000000002E-2</c:v>
                      </c:pt>
                      <c:pt idx="1586">
                        <c:v>-4.4647499999999993E-2</c:v>
                      </c:pt>
                      <c:pt idx="1587">
                        <c:v>-4.4656500000000009E-2</c:v>
                      </c:pt>
                      <c:pt idx="1588">
                        <c:v>-4.4666000000000004E-2</c:v>
                      </c:pt>
                      <c:pt idx="1589">
                        <c:v>-4.4648500000000001E-2</c:v>
                      </c:pt>
                      <c:pt idx="1590">
                        <c:v>-4.4662000000000007E-2</c:v>
                      </c:pt>
                      <c:pt idx="1591">
                        <c:v>-4.4672500000000011E-2</c:v>
                      </c:pt>
                      <c:pt idx="1592">
                        <c:v>-4.4685500000000017E-2</c:v>
                      </c:pt>
                      <c:pt idx="1593">
                        <c:v>-4.4703500000000007E-2</c:v>
                      </c:pt>
                      <c:pt idx="1594">
                        <c:v>-4.4711500000000015E-2</c:v>
                      </c:pt>
                      <c:pt idx="1595">
                        <c:v>-4.4727000000000024E-2</c:v>
                      </c:pt>
                      <c:pt idx="1596">
                        <c:v>-4.4733500000000023E-2</c:v>
                      </c:pt>
                      <c:pt idx="1597">
                        <c:v>-4.474000000000003E-2</c:v>
                      </c:pt>
                      <c:pt idx="1598">
                        <c:v>-4.4747500000000023E-2</c:v>
                      </c:pt>
                      <c:pt idx="1599">
                        <c:v>-4.4752000000000021E-2</c:v>
                      </c:pt>
                      <c:pt idx="1600">
                        <c:v>-4.4746500000000022E-2</c:v>
                      </c:pt>
                      <c:pt idx="1601">
                        <c:v>-4.4742500000000025E-2</c:v>
                      </c:pt>
                      <c:pt idx="1602">
                        <c:v>-4.4747500000000023E-2</c:v>
                      </c:pt>
                      <c:pt idx="1603">
                        <c:v>-4.474400000000002E-2</c:v>
                      </c:pt>
                      <c:pt idx="1604">
                        <c:v>-4.4747500000000009E-2</c:v>
                      </c:pt>
                      <c:pt idx="1605">
                        <c:v>-4.4749500000000018E-2</c:v>
                      </c:pt>
                      <c:pt idx="1606">
                        <c:v>-4.4747500000000023E-2</c:v>
                      </c:pt>
                      <c:pt idx="1607">
                        <c:v>-4.4753500000000022E-2</c:v>
                      </c:pt>
                      <c:pt idx="1608">
                        <c:v>-4.4755500000000031E-2</c:v>
                      </c:pt>
                      <c:pt idx="1609">
                        <c:v>-4.4752000000000028E-2</c:v>
                      </c:pt>
                      <c:pt idx="1610">
                        <c:v>-4.4746500000000022E-2</c:v>
                      </c:pt>
                      <c:pt idx="1611">
                        <c:v>-4.4735500000000032E-2</c:v>
                      </c:pt>
                      <c:pt idx="1612">
                        <c:v>-4.474750000000003E-2</c:v>
                      </c:pt>
                      <c:pt idx="1613">
                        <c:v>-4.4746500000000029E-2</c:v>
                      </c:pt>
                      <c:pt idx="1614">
                        <c:v>-4.4746500000000029E-2</c:v>
                      </c:pt>
                      <c:pt idx="1615">
                        <c:v>-4.4744000000000027E-2</c:v>
                      </c:pt>
                      <c:pt idx="1616">
                        <c:v>-4.4741500000000024E-2</c:v>
                      </c:pt>
                      <c:pt idx="1617">
                        <c:v>-4.4743000000000019E-2</c:v>
                      </c:pt>
                      <c:pt idx="1618">
                        <c:v>-4.4730000000000027E-2</c:v>
                      </c:pt>
                      <c:pt idx="1619">
                        <c:v>-4.4729500000000019E-2</c:v>
                      </c:pt>
                      <c:pt idx="1620">
                        <c:v>-4.4730000000000006E-2</c:v>
                      </c:pt>
                      <c:pt idx="1621">
                        <c:v>-4.4735500000000004E-2</c:v>
                      </c:pt>
                      <c:pt idx="1622">
                        <c:v>-4.4737500000000006E-2</c:v>
                      </c:pt>
                      <c:pt idx="1623">
                        <c:v>-4.4738500000000007E-2</c:v>
                      </c:pt>
                      <c:pt idx="1624">
                        <c:v>-4.4737499999999999E-2</c:v>
                      </c:pt>
                      <c:pt idx="1625">
                        <c:v>-4.4736999999999999E-2</c:v>
                      </c:pt>
                      <c:pt idx="1626">
                        <c:v>-4.4740500000000002E-2</c:v>
                      </c:pt>
                      <c:pt idx="1627">
                        <c:v>-4.4738000000000007E-2</c:v>
                      </c:pt>
                      <c:pt idx="1628">
                        <c:v>-4.474150000000001E-2</c:v>
                      </c:pt>
                      <c:pt idx="1629">
                        <c:v>-4.4736000000000012E-2</c:v>
                      </c:pt>
                      <c:pt idx="1630">
                        <c:v>-4.4733000000000009E-2</c:v>
                      </c:pt>
                      <c:pt idx="1631">
                        <c:v>-4.4735000000000025E-2</c:v>
                      </c:pt>
                      <c:pt idx="1632">
                        <c:v>-4.4732500000000008E-2</c:v>
                      </c:pt>
                      <c:pt idx="1633">
                        <c:v>-4.4718000000000001E-2</c:v>
                      </c:pt>
                      <c:pt idx="1634">
                        <c:v>-4.47105E-2</c:v>
                      </c:pt>
                      <c:pt idx="1635">
                        <c:v>-4.4706500000000003E-2</c:v>
                      </c:pt>
                      <c:pt idx="1636">
                        <c:v>-4.4708499999999998E-2</c:v>
                      </c:pt>
                      <c:pt idx="1637">
                        <c:v>-4.4696E-2</c:v>
                      </c:pt>
                      <c:pt idx="1638">
                        <c:v>-4.4666999999999991E-2</c:v>
                      </c:pt>
                      <c:pt idx="1639">
                        <c:v>-4.4672499999999983E-2</c:v>
                      </c:pt>
                      <c:pt idx="1640">
                        <c:v>-4.4667999999999985E-2</c:v>
                      </c:pt>
                      <c:pt idx="1641">
                        <c:v>-4.4652999999999991E-2</c:v>
                      </c:pt>
                      <c:pt idx="1642">
                        <c:v>-4.4644499999999997E-2</c:v>
                      </c:pt>
                      <c:pt idx="1643">
                        <c:v>-4.4639499999999985E-2</c:v>
                      </c:pt>
                      <c:pt idx="1644">
                        <c:v>-4.4634500000000001E-2</c:v>
                      </c:pt>
                      <c:pt idx="1645">
                        <c:v>-4.4622999999999989E-2</c:v>
                      </c:pt>
                      <c:pt idx="1646">
                        <c:v>-4.4611999999999999E-2</c:v>
                      </c:pt>
                      <c:pt idx="1647">
                        <c:v>-4.4607499999999994E-2</c:v>
                      </c:pt>
                      <c:pt idx="1648">
                        <c:v>-4.4597999999999985E-2</c:v>
                      </c:pt>
                      <c:pt idx="1649">
                        <c:v>-4.4587999999999982E-2</c:v>
                      </c:pt>
                      <c:pt idx="1650">
                        <c:v>-4.4575999999999977E-2</c:v>
                      </c:pt>
                      <c:pt idx="1651">
                        <c:v>-4.4566499999999988E-2</c:v>
                      </c:pt>
                      <c:pt idx="1652">
                        <c:v>-4.4563999999999979E-2</c:v>
                      </c:pt>
                      <c:pt idx="1653">
                        <c:v>-4.4556999999999986E-2</c:v>
                      </c:pt>
                      <c:pt idx="1654">
                        <c:v>-4.4549999999999972E-2</c:v>
                      </c:pt>
                      <c:pt idx="1655">
                        <c:v>-4.4541999999999977E-2</c:v>
                      </c:pt>
                      <c:pt idx="1656">
                        <c:v>-4.4532499999999982E-2</c:v>
                      </c:pt>
                      <c:pt idx="1657">
                        <c:v>-4.4521999999999985E-2</c:v>
                      </c:pt>
                      <c:pt idx="1658">
                        <c:v>-4.4510499999999981E-2</c:v>
                      </c:pt>
                      <c:pt idx="1659">
                        <c:v>-4.4500999999999971E-2</c:v>
                      </c:pt>
                      <c:pt idx="1660">
                        <c:v>-4.4495499999999966E-2</c:v>
                      </c:pt>
                      <c:pt idx="1661">
                        <c:v>-4.4494999999999972E-2</c:v>
                      </c:pt>
                      <c:pt idx="1662">
                        <c:v>-4.4491499999999976E-2</c:v>
                      </c:pt>
                      <c:pt idx="1663">
                        <c:v>-4.4490999999999975E-2</c:v>
                      </c:pt>
                      <c:pt idx="1664">
                        <c:v>-4.4479999999999978E-2</c:v>
                      </c:pt>
                      <c:pt idx="1665">
                        <c:v>-4.4473499999999985E-2</c:v>
                      </c:pt>
                      <c:pt idx="1666">
                        <c:v>-4.4467499999999979E-2</c:v>
                      </c:pt>
                      <c:pt idx="1667">
                        <c:v>-4.4465999999999992E-2</c:v>
                      </c:pt>
                      <c:pt idx="1668">
                        <c:v>-4.446449999999999E-2</c:v>
                      </c:pt>
                      <c:pt idx="1669">
                        <c:v>-4.4455499999999988E-2</c:v>
                      </c:pt>
                      <c:pt idx="1670">
                        <c:v>-4.4447500000000001E-2</c:v>
                      </c:pt>
                      <c:pt idx="1671">
                        <c:v>-4.4441999999999995E-2</c:v>
                      </c:pt>
                      <c:pt idx="1672">
                        <c:v>-4.4433E-2</c:v>
                      </c:pt>
                      <c:pt idx="1673">
                        <c:v>-4.4430500000000005E-2</c:v>
                      </c:pt>
                      <c:pt idx="1674">
                        <c:v>-4.4426499999999994E-2</c:v>
                      </c:pt>
                      <c:pt idx="1675">
                        <c:v>-4.4417499999999999E-2</c:v>
                      </c:pt>
                      <c:pt idx="1676">
                        <c:v>-4.4414499999999996E-2</c:v>
                      </c:pt>
                      <c:pt idx="1677">
                        <c:v>-4.4406000000000001E-2</c:v>
                      </c:pt>
                      <c:pt idx="1678">
                        <c:v>-4.4401000000000003E-2</c:v>
                      </c:pt>
                      <c:pt idx="1679">
                        <c:v>-4.4399500000000008E-2</c:v>
                      </c:pt>
                      <c:pt idx="1680">
                        <c:v>-4.4396500000000012E-2</c:v>
                      </c:pt>
                      <c:pt idx="1681">
                        <c:v>-4.4393500000000009E-2</c:v>
                      </c:pt>
                      <c:pt idx="1682">
                        <c:v>-4.4428000000000009E-2</c:v>
                      </c:pt>
                      <c:pt idx="1683">
                        <c:v>-4.4416000000000011E-2</c:v>
                      </c:pt>
                      <c:pt idx="1684">
                        <c:v>-4.4417000000000012E-2</c:v>
                      </c:pt>
                      <c:pt idx="1685">
                        <c:v>-4.4412500000000008E-2</c:v>
                      </c:pt>
                      <c:pt idx="1686">
                        <c:v>-4.4410500000000006E-2</c:v>
                      </c:pt>
                      <c:pt idx="1687">
                        <c:v>-4.4406500000000008E-2</c:v>
                      </c:pt>
                      <c:pt idx="1688">
                        <c:v>-4.4405500000000001E-2</c:v>
                      </c:pt>
                      <c:pt idx="1689">
                        <c:v>-4.4408000000000003E-2</c:v>
                      </c:pt>
                      <c:pt idx="1690">
                        <c:v>-4.4407500000000003E-2</c:v>
                      </c:pt>
                      <c:pt idx="1691">
                        <c:v>-4.440850000000001E-2</c:v>
                      </c:pt>
                      <c:pt idx="1692">
                        <c:v>-4.4412499999999994E-2</c:v>
                      </c:pt>
                      <c:pt idx="1693">
                        <c:v>-4.4412500000000001E-2</c:v>
                      </c:pt>
                      <c:pt idx="1694">
                        <c:v>-4.4409000000000004E-2</c:v>
                      </c:pt>
                      <c:pt idx="1695">
                        <c:v>-4.4407499999999996E-2</c:v>
                      </c:pt>
                      <c:pt idx="1696">
                        <c:v>-4.44045E-2</c:v>
                      </c:pt>
                      <c:pt idx="1697">
                        <c:v>-4.4401000000000003E-2</c:v>
                      </c:pt>
                      <c:pt idx="1698">
                        <c:v>-4.4398E-2</c:v>
                      </c:pt>
                      <c:pt idx="1699">
                        <c:v>-4.43985E-2</c:v>
                      </c:pt>
                      <c:pt idx="1700">
                        <c:v>-4.4394000000000003E-2</c:v>
                      </c:pt>
                      <c:pt idx="1701">
                        <c:v>-4.4393500000000002E-2</c:v>
                      </c:pt>
                      <c:pt idx="1702">
                        <c:v>-4.4448499999999988E-2</c:v>
                      </c:pt>
                      <c:pt idx="1703">
                        <c:v>-4.4441999999999995E-2</c:v>
                      </c:pt>
                      <c:pt idx="1704">
                        <c:v>-4.4450500000000004E-2</c:v>
                      </c:pt>
                      <c:pt idx="1705">
                        <c:v>-4.4442499999999996E-2</c:v>
                      </c:pt>
                      <c:pt idx="1706">
                        <c:v>-4.4445999999999986E-2</c:v>
                      </c:pt>
                      <c:pt idx="1707">
                        <c:v>-4.4441499999999988E-2</c:v>
                      </c:pt>
                      <c:pt idx="1708">
                        <c:v>-4.4442999999999983E-2</c:v>
                      </c:pt>
                      <c:pt idx="1709">
                        <c:v>-4.4444999999999978E-2</c:v>
                      </c:pt>
                      <c:pt idx="1710">
                        <c:v>-4.4432999999999979E-2</c:v>
                      </c:pt>
                      <c:pt idx="1711">
                        <c:v>-4.4427999999999981E-2</c:v>
                      </c:pt>
                      <c:pt idx="1712">
                        <c:v>-4.4427499999999981E-2</c:v>
                      </c:pt>
                      <c:pt idx="1713">
                        <c:v>-4.4428499999999982E-2</c:v>
                      </c:pt>
                      <c:pt idx="1714">
                        <c:v>-4.4427499999999981E-2</c:v>
                      </c:pt>
                      <c:pt idx="1715">
                        <c:v>-4.4427499999999981E-2</c:v>
                      </c:pt>
                      <c:pt idx="1716">
                        <c:v>-4.4422499999999997E-2</c:v>
                      </c:pt>
                      <c:pt idx="1717">
                        <c:v>-4.4424499999999985E-2</c:v>
                      </c:pt>
                      <c:pt idx="1718">
                        <c:v>-4.4420499999999995E-2</c:v>
                      </c:pt>
                      <c:pt idx="1719">
                        <c:v>-4.4415999999999983E-2</c:v>
                      </c:pt>
                      <c:pt idx="1720">
                        <c:v>-4.441299999999998E-2</c:v>
                      </c:pt>
                      <c:pt idx="1721">
                        <c:v>-4.4409499999999991E-2</c:v>
                      </c:pt>
                      <c:pt idx="1722">
                        <c:v>-4.4371499999999987E-2</c:v>
                      </c:pt>
                      <c:pt idx="1723">
                        <c:v>-4.4358499999999995E-2</c:v>
                      </c:pt>
                      <c:pt idx="1724">
                        <c:v>-4.4350999999999995E-2</c:v>
                      </c:pt>
                      <c:pt idx="1725">
                        <c:v>-4.4343E-2</c:v>
                      </c:pt>
                      <c:pt idx="1726">
                        <c:v>-4.4342499999999993E-2</c:v>
                      </c:pt>
                      <c:pt idx="1727">
                        <c:v>-4.4332999999999997E-2</c:v>
                      </c:pt>
                      <c:pt idx="1728">
                        <c:v>-4.4327500000000006E-2</c:v>
                      </c:pt>
                      <c:pt idx="1729">
                        <c:v>-4.4324000000000002E-2</c:v>
                      </c:pt>
                      <c:pt idx="1730">
                        <c:v>-4.4319000000000004E-2</c:v>
                      </c:pt>
                      <c:pt idx="1731">
                        <c:v>-4.43145E-2</c:v>
                      </c:pt>
                      <c:pt idx="1732">
                        <c:v>-4.4310000000000009E-2</c:v>
                      </c:pt>
                      <c:pt idx="1733">
                        <c:v>-4.4310000000000009E-2</c:v>
                      </c:pt>
                      <c:pt idx="1734">
                        <c:v>-4.4305999999999998E-2</c:v>
                      </c:pt>
                      <c:pt idx="1735">
                        <c:v>-4.4300499999999993E-2</c:v>
                      </c:pt>
                      <c:pt idx="1736">
                        <c:v>-4.4299500000000006E-2</c:v>
                      </c:pt>
                      <c:pt idx="1737">
                        <c:v>-4.4295500000000002E-2</c:v>
                      </c:pt>
                      <c:pt idx="1738">
                        <c:v>-4.4296499999999996E-2</c:v>
                      </c:pt>
                      <c:pt idx="1739">
                        <c:v>-4.4292999999999999E-2</c:v>
                      </c:pt>
                      <c:pt idx="1740">
                        <c:v>-4.4288999999999995E-2</c:v>
                      </c:pt>
                      <c:pt idx="1741">
                        <c:v>-4.429099999999999E-2</c:v>
                      </c:pt>
                      <c:pt idx="1742">
                        <c:v>-4.4276000000000003E-2</c:v>
                      </c:pt>
                      <c:pt idx="1743">
                        <c:v>-4.4275499999999995E-2</c:v>
                      </c:pt>
                      <c:pt idx="1744">
                        <c:v>-4.4272499999999999E-2</c:v>
                      </c:pt>
                      <c:pt idx="1745">
                        <c:v>-4.4234000000000002E-2</c:v>
                      </c:pt>
                      <c:pt idx="1746">
                        <c:v>-4.4253500000000008E-2</c:v>
                      </c:pt>
                      <c:pt idx="1747">
                        <c:v>-4.4260500000000008E-2</c:v>
                      </c:pt>
                      <c:pt idx="1748">
                        <c:v>-4.4258000000000006E-2</c:v>
                      </c:pt>
                      <c:pt idx="1749">
                        <c:v>-4.4264500000000012E-2</c:v>
                      </c:pt>
                      <c:pt idx="1750">
                        <c:v>-4.4263500000000004E-2</c:v>
                      </c:pt>
                      <c:pt idx="1751">
                        <c:v>-4.4255000000000003E-2</c:v>
                      </c:pt>
                      <c:pt idx="1752">
                        <c:v>-4.4248500000000003E-2</c:v>
                      </c:pt>
                      <c:pt idx="1753">
                        <c:v>-4.4243500000000005E-2</c:v>
                      </c:pt>
                      <c:pt idx="1754">
                        <c:v>-4.4239999999999995E-2</c:v>
                      </c:pt>
                      <c:pt idx="1755">
                        <c:v>-4.423499999999999E-2</c:v>
                      </c:pt>
                      <c:pt idx="1756">
                        <c:v>-4.4196999999999986E-2</c:v>
                      </c:pt>
                      <c:pt idx="1757">
                        <c:v>-4.4190499999999994E-2</c:v>
                      </c:pt>
                      <c:pt idx="1758">
                        <c:v>-4.4186999999999997E-2</c:v>
                      </c:pt>
                      <c:pt idx="1759">
                        <c:v>-4.4184499999999981E-2</c:v>
                      </c:pt>
                      <c:pt idx="1760">
                        <c:v>-4.4176999999999994E-2</c:v>
                      </c:pt>
                      <c:pt idx="1761">
                        <c:v>-4.4178999999999989E-2</c:v>
                      </c:pt>
                      <c:pt idx="1762">
                        <c:v>-4.4169999999999987E-2</c:v>
                      </c:pt>
                      <c:pt idx="1763">
                        <c:v>-4.4160999999999985E-2</c:v>
                      </c:pt>
                      <c:pt idx="1764">
                        <c:v>-4.4156499999999974E-2</c:v>
                      </c:pt>
                      <c:pt idx="1765">
                        <c:v>-4.4149999999999967E-2</c:v>
                      </c:pt>
                      <c:pt idx="1766">
                        <c:v>-4.4143999999999968E-2</c:v>
                      </c:pt>
                      <c:pt idx="1767">
                        <c:v>-4.4137499999999961E-2</c:v>
                      </c:pt>
                      <c:pt idx="1768">
                        <c:v>-4.412949999999996E-2</c:v>
                      </c:pt>
                      <c:pt idx="1769">
                        <c:v>-4.412199999999996E-2</c:v>
                      </c:pt>
                      <c:pt idx="1770">
                        <c:v>-4.4113999999999952E-2</c:v>
                      </c:pt>
                      <c:pt idx="1771">
                        <c:v>-4.4111499999999949E-2</c:v>
                      </c:pt>
                      <c:pt idx="1772">
                        <c:v>-4.4109499999999954E-2</c:v>
                      </c:pt>
                      <c:pt idx="1773">
                        <c:v>-4.410549999999995E-2</c:v>
                      </c:pt>
                      <c:pt idx="1774">
                        <c:v>-4.4098999999999958E-2</c:v>
                      </c:pt>
                      <c:pt idx="1775">
                        <c:v>-4.4096999999999963E-2</c:v>
                      </c:pt>
                      <c:pt idx="1776">
                        <c:v>-4.4095499999999961E-2</c:v>
                      </c:pt>
                      <c:pt idx="1777">
                        <c:v>-4.4093499999999966E-2</c:v>
                      </c:pt>
                      <c:pt idx="1778">
                        <c:v>-4.4090499999999949E-2</c:v>
                      </c:pt>
                      <c:pt idx="1779">
                        <c:v>-4.4085499999999958E-2</c:v>
                      </c:pt>
                      <c:pt idx="1780">
                        <c:v>-4.4089999999999956E-2</c:v>
                      </c:pt>
                      <c:pt idx="1781">
                        <c:v>-4.4082499999999955E-2</c:v>
                      </c:pt>
                      <c:pt idx="1782">
                        <c:v>-4.4082499999999955E-2</c:v>
                      </c:pt>
                      <c:pt idx="1783">
                        <c:v>-4.4074999999999968E-2</c:v>
                      </c:pt>
                      <c:pt idx="1784">
                        <c:v>-4.4072999999999966E-2</c:v>
                      </c:pt>
                      <c:pt idx="1785">
                        <c:v>-4.4064499999999972E-2</c:v>
                      </c:pt>
                      <c:pt idx="1786">
                        <c:v>-4.4056499999999978E-2</c:v>
                      </c:pt>
                      <c:pt idx="1787">
                        <c:v>-4.4047999999999969E-2</c:v>
                      </c:pt>
                      <c:pt idx="1788">
                        <c:v>-4.4042999999999971E-2</c:v>
                      </c:pt>
                      <c:pt idx="1789">
                        <c:v>-4.4067499999999982E-2</c:v>
                      </c:pt>
                      <c:pt idx="1790">
                        <c:v>-4.4055499999999984E-2</c:v>
                      </c:pt>
                      <c:pt idx="1791">
                        <c:v>-4.4052499999999988E-2</c:v>
                      </c:pt>
                      <c:pt idx="1792">
                        <c:v>-4.4045499999999981E-2</c:v>
                      </c:pt>
                      <c:pt idx="1793">
                        <c:v>-4.4033499999999975E-2</c:v>
                      </c:pt>
                      <c:pt idx="1794">
                        <c:v>-4.4030499999999979E-2</c:v>
                      </c:pt>
                      <c:pt idx="1795">
                        <c:v>-4.4026499999999989E-2</c:v>
                      </c:pt>
                      <c:pt idx="1796">
                        <c:v>-4.4032999999999989E-2</c:v>
                      </c:pt>
                      <c:pt idx="1797">
                        <c:v>-4.4028999999999978E-2</c:v>
                      </c:pt>
                      <c:pt idx="1798">
                        <c:v>-4.4020999999999991E-2</c:v>
                      </c:pt>
                      <c:pt idx="1799">
                        <c:v>-4.4015499999999978E-2</c:v>
                      </c:pt>
                      <c:pt idx="1800">
                        <c:v>-4.4018999999999975E-2</c:v>
                      </c:pt>
                      <c:pt idx="1801">
                        <c:v>-4.4026499999999975E-2</c:v>
                      </c:pt>
                      <c:pt idx="1802">
                        <c:v>-4.4028499999999984E-2</c:v>
                      </c:pt>
                      <c:pt idx="1803">
                        <c:v>-4.4029999999999986E-2</c:v>
                      </c:pt>
                      <c:pt idx="1804">
                        <c:v>-4.4027499999999983E-2</c:v>
                      </c:pt>
                      <c:pt idx="1805">
                        <c:v>-4.4026999999999983E-2</c:v>
                      </c:pt>
                      <c:pt idx="1806">
                        <c:v>-4.4027499999999983E-2</c:v>
                      </c:pt>
                      <c:pt idx="1807">
                        <c:v>-4.4022499999999985E-2</c:v>
                      </c:pt>
                      <c:pt idx="1808">
                        <c:v>-4.4023999999999994E-2</c:v>
                      </c:pt>
                      <c:pt idx="1809">
                        <c:v>-4.4022499999999985E-2</c:v>
                      </c:pt>
                      <c:pt idx="1810">
                        <c:v>-4.4024999999999988E-2</c:v>
                      </c:pt>
                      <c:pt idx="1811">
                        <c:v>-4.4041499999999983E-2</c:v>
                      </c:pt>
                      <c:pt idx="1812">
                        <c:v>-4.4033499999999975E-2</c:v>
                      </c:pt>
                      <c:pt idx="1813">
                        <c:v>-4.4032499999999981E-2</c:v>
                      </c:pt>
                      <c:pt idx="1814">
                        <c:v>-4.4034999999999984E-2</c:v>
                      </c:pt>
                      <c:pt idx="1815">
                        <c:v>-4.4035499999999977E-2</c:v>
                      </c:pt>
                      <c:pt idx="1816">
                        <c:v>-4.4038999999999974E-2</c:v>
                      </c:pt>
                      <c:pt idx="1817">
                        <c:v>-4.4040999999999969E-2</c:v>
                      </c:pt>
                      <c:pt idx="1818">
                        <c:v>-4.4042499999999964E-2</c:v>
                      </c:pt>
                      <c:pt idx="1819">
                        <c:v>-4.4047999999999962E-2</c:v>
                      </c:pt>
                      <c:pt idx="1820">
                        <c:v>-4.4051499999999966E-2</c:v>
                      </c:pt>
                      <c:pt idx="1821">
                        <c:v>-4.4049999999999964E-2</c:v>
                      </c:pt>
                      <c:pt idx="1822">
                        <c:v>-4.4054499999999976E-2</c:v>
                      </c:pt>
                      <c:pt idx="1823">
                        <c:v>-4.4053499999999989E-2</c:v>
                      </c:pt>
                      <c:pt idx="1824">
                        <c:v>-4.4048999999999977E-2</c:v>
                      </c:pt>
                      <c:pt idx="1825">
                        <c:v>-4.4052499999999988E-2</c:v>
                      </c:pt>
                      <c:pt idx="1826">
                        <c:v>-4.4052499999999988E-2</c:v>
                      </c:pt>
                      <c:pt idx="1827">
                        <c:v>-4.405499999999999E-2</c:v>
                      </c:pt>
                      <c:pt idx="1828">
                        <c:v>-4.4054999999999997E-2</c:v>
                      </c:pt>
                      <c:pt idx="1829">
                        <c:v>-4.4054999999999997E-2</c:v>
                      </c:pt>
                      <c:pt idx="1830">
                        <c:v>-4.4057499999999999E-2</c:v>
                      </c:pt>
                      <c:pt idx="1831">
                        <c:v>-4.4053500000000009E-2</c:v>
                      </c:pt>
                      <c:pt idx="1832">
                        <c:v>-4.4049500000000005E-2</c:v>
                      </c:pt>
                      <c:pt idx="1833">
                        <c:v>-4.4061000000000003E-2</c:v>
                      </c:pt>
                      <c:pt idx="1834">
                        <c:v>-4.4063500000000005E-2</c:v>
                      </c:pt>
                      <c:pt idx="1835">
                        <c:v>-4.4069500000000011E-2</c:v>
                      </c:pt>
                      <c:pt idx="1836">
                        <c:v>-4.4081000000000009E-2</c:v>
                      </c:pt>
                      <c:pt idx="1837">
                        <c:v>-4.4089500000000018E-2</c:v>
                      </c:pt>
                      <c:pt idx="1838">
                        <c:v>-4.4117000000000017E-2</c:v>
                      </c:pt>
                      <c:pt idx="1839">
                        <c:v>-4.4106500000000014E-2</c:v>
                      </c:pt>
                      <c:pt idx="1840">
                        <c:v>-4.4108000000000015E-2</c:v>
                      </c:pt>
                      <c:pt idx="1841">
                        <c:v>-4.4125500000000012E-2</c:v>
                      </c:pt>
                      <c:pt idx="1842">
                        <c:v>-4.4136000000000015E-2</c:v>
                      </c:pt>
                      <c:pt idx="1843">
                        <c:v>-4.4136500000000016E-2</c:v>
                      </c:pt>
                      <c:pt idx="1844">
                        <c:v>-4.4138500000000011E-2</c:v>
                      </c:pt>
                      <c:pt idx="1845">
                        <c:v>-4.4145500000000004E-2</c:v>
                      </c:pt>
                      <c:pt idx="1846">
                        <c:v>-4.4152499999999997E-2</c:v>
                      </c:pt>
                      <c:pt idx="1847">
                        <c:v>-4.415199999999999E-2</c:v>
                      </c:pt>
                      <c:pt idx="1848">
                        <c:v>-4.4155499999999993E-2</c:v>
                      </c:pt>
                      <c:pt idx="1849">
                        <c:v>-4.4158999999999997E-2</c:v>
                      </c:pt>
                      <c:pt idx="1850">
                        <c:v>-4.4166999999999998E-2</c:v>
                      </c:pt>
                      <c:pt idx="1851">
                        <c:v>-4.4170499999999988E-2</c:v>
                      </c:pt>
                      <c:pt idx="1852">
                        <c:v>-4.4177499999999981E-2</c:v>
                      </c:pt>
                      <c:pt idx="1853">
                        <c:v>-4.4180999999999998E-2</c:v>
                      </c:pt>
                      <c:pt idx="1854">
                        <c:v>-4.41895E-2</c:v>
                      </c:pt>
                      <c:pt idx="1855">
                        <c:v>-4.4197E-2</c:v>
                      </c:pt>
                      <c:pt idx="1856">
                        <c:v>-4.4204000000000007E-2</c:v>
                      </c:pt>
                      <c:pt idx="1857">
                        <c:v>-4.4207500000000011E-2</c:v>
                      </c:pt>
                      <c:pt idx="1858">
                        <c:v>-4.4201500000000005E-2</c:v>
                      </c:pt>
                      <c:pt idx="1859">
                        <c:v>-4.4200500000000018E-2</c:v>
                      </c:pt>
                      <c:pt idx="1860">
                        <c:v>-4.4196500000000007E-2</c:v>
                      </c:pt>
                      <c:pt idx="1861">
                        <c:v>-4.4197500000000015E-2</c:v>
                      </c:pt>
                      <c:pt idx="1862">
                        <c:v>-4.4195999999999999E-2</c:v>
                      </c:pt>
                      <c:pt idx="1863">
                        <c:v>-4.4191000000000001E-2</c:v>
                      </c:pt>
                      <c:pt idx="1864">
                        <c:v>-4.4189500000000007E-2</c:v>
                      </c:pt>
                      <c:pt idx="1865">
                        <c:v>-4.4186500000000004E-2</c:v>
                      </c:pt>
                      <c:pt idx="1866">
                        <c:v>-4.4184500000000008E-2</c:v>
                      </c:pt>
                      <c:pt idx="1867">
                        <c:v>-4.4180000000000011E-2</c:v>
                      </c:pt>
                      <c:pt idx="1868">
                        <c:v>-4.4179000000000003E-2</c:v>
                      </c:pt>
                      <c:pt idx="1869">
                        <c:v>-4.4181000000000005E-2</c:v>
                      </c:pt>
                      <c:pt idx="1870">
                        <c:v>-4.4181500000000005E-2</c:v>
                      </c:pt>
                      <c:pt idx="1871">
                        <c:v>-4.4181000000000019E-2</c:v>
                      </c:pt>
                      <c:pt idx="1872">
                        <c:v>-4.4179000000000003E-2</c:v>
                      </c:pt>
                      <c:pt idx="1873">
                        <c:v>-4.4178500000000016E-2</c:v>
                      </c:pt>
                      <c:pt idx="1874">
                        <c:v>-4.4180000000000004E-2</c:v>
                      </c:pt>
                      <c:pt idx="1875">
                        <c:v>-4.4177999999999995E-2</c:v>
                      </c:pt>
                      <c:pt idx="1876">
                        <c:v>-4.4171500000000002E-2</c:v>
                      </c:pt>
                      <c:pt idx="1877">
                        <c:v>-4.4168499999999999E-2</c:v>
                      </c:pt>
                      <c:pt idx="1878">
                        <c:v>-4.4168499999999999E-2</c:v>
                      </c:pt>
                      <c:pt idx="1879">
                        <c:v>-4.4164499999999995E-2</c:v>
                      </c:pt>
                      <c:pt idx="1880">
                        <c:v>-4.4163000000000008E-2</c:v>
                      </c:pt>
                      <c:pt idx="1881">
                        <c:v>-4.4155500000000007E-2</c:v>
                      </c:pt>
                      <c:pt idx="1882">
                        <c:v>-4.4116000000000009E-2</c:v>
                      </c:pt>
                      <c:pt idx="1883">
                        <c:v>-4.412350000000001E-2</c:v>
                      </c:pt>
                      <c:pt idx="1884">
                        <c:v>-4.4121000000000014E-2</c:v>
                      </c:pt>
                      <c:pt idx="1885">
                        <c:v>-4.4119000000000019E-2</c:v>
                      </c:pt>
                      <c:pt idx="1886">
                        <c:v>-4.4117000000000017E-2</c:v>
                      </c:pt>
                      <c:pt idx="1887">
                        <c:v>-4.4116500000000024E-2</c:v>
                      </c:pt>
                      <c:pt idx="1888">
                        <c:v>-4.4118500000000019E-2</c:v>
                      </c:pt>
                      <c:pt idx="1889">
                        <c:v>-4.4119000000000012E-2</c:v>
                      </c:pt>
                      <c:pt idx="1890">
                        <c:v>-4.4115000000000022E-2</c:v>
                      </c:pt>
                      <c:pt idx="1891">
                        <c:v>-4.4104500000000019E-2</c:v>
                      </c:pt>
                      <c:pt idx="1892">
                        <c:v>-4.409900000000002E-2</c:v>
                      </c:pt>
                      <c:pt idx="1893">
                        <c:v>-4.4099500000000028E-2</c:v>
                      </c:pt>
                      <c:pt idx="1894">
                        <c:v>-4.409900000000002E-2</c:v>
                      </c:pt>
                      <c:pt idx="1895">
                        <c:v>-4.4097000000000018E-2</c:v>
                      </c:pt>
                      <c:pt idx="1896">
                        <c:v>-4.409850000000002E-2</c:v>
                      </c:pt>
                      <c:pt idx="1897">
                        <c:v>-4.4069000000000018E-2</c:v>
                      </c:pt>
                      <c:pt idx="1898">
                        <c:v>-4.4103000000000031E-2</c:v>
                      </c:pt>
                      <c:pt idx="1899">
                        <c:v>-4.4107000000000028E-2</c:v>
                      </c:pt>
                      <c:pt idx="1900">
                        <c:v>-4.4107500000000029E-2</c:v>
                      </c:pt>
                      <c:pt idx="1901">
                        <c:v>-4.4114000000000021E-2</c:v>
                      </c:pt>
                      <c:pt idx="1902">
                        <c:v>-4.4059000000000015E-2</c:v>
                      </c:pt>
                      <c:pt idx="1903">
                        <c:v>-4.4060500000000016E-2</c:v>
                      </c:pt>
                      <c:pt idx="1904">
                        <c:v>-4.405450000000001E-2</c:v>
                      </c:pt>
                      <c:pt idx="1905">
                        <c:v>-4.4056000000000005E-2</c:v>
                      </c:pt>
                      <c:pt idx="1906">
                        <c:v>-4.405450000000001E-2</c:v>
                      </c:pt>
                      <c:pt idx="1907">
                        <c:v>-4.4059500000000008E-2</c:v>
                      </c:pt>
                      <c:pt idx="1908">
                        <c:v>-4.4055499999999997E-2</c:v>
                      </c:pt>
                      <c:pt idx="1909">
                        <c:v>-4.4059000000000001E-2</c:v>
                      </c:pt>
                      <c:pt idx="1910">
                        <c:v>-4.4074499999999996E-2</c:v>
                      </c:pt>
                      <c:pt idx="1911">
                        <c:v>-4.4079500000000015E-2</c:v>
                      </c:pt>
                      <c:pt idx="1912">
                        <c:v>-4.4080000000000015E-2</c:v>
                      </c:pt>
                      <c:pt idx="1913">
                        <c:v>-4.4083500000000012E-2</c:v>
                      </c:pt>
                      <c:pt idx="1914">
                        <c:v>-4.4085500000000007E-2</c:v>
                      </c:pt>
                      <c:pt idx="1915">
                        <c:v>-4.4086500000000008E-2</c:v>
                      </c:pt>
                      <c:pt idx="1916">
                        <c:v>-4.4093499999999987E-2</c:v>
                      </c:pt>
                      <c:pt idx="1917">
                        <c:v>-4.4092999999999993E-2</c:v>
                      </c:pt>
                      <c:pt idx="1918">
                        <c:v>-4.409649999999999E-2</c:v>
                      </c:pt>
                      <c:pt idx="1919">
                        <c:v>-4.4100499999999994E-2</c:v>
                      </c:pt>
                      <c:pt idx="1920">
                        <c:v>-4.4102999999999996E-2</c:v>
                      </c:pt>
                      <c:pt idx="1921">
                        <c:v>-4.4105499999999992E-2</c:v>
                      </c:pt>
                      <c:pt idx="1922">
                        <c:v>-4.4105999999999999E-2</c:v>
                      </c:pt>
                      <c:pt idx="1923">
                        <c:v>-4.4110499999999997E-2</c:v>
                      </c:pt>
                      <c:pt idx="1924">
                        <c:v>-4.4110999999999984E-2</c:v>
                      </c:pt>
                      <c:pt idx="1925">
                        <c:v>-4.4112499999999978E-2</c:v>
                      </c:pt>
                      <c:pt idx="1926">
                        <c:v>-4.4113999999999993E-2</c:v>
                      </c:pt>
                      <c:pt idx="1927">
                        <c:v>-4.4117999999999997E-2</c:v>
                      </c:pt>
                      <c:pt idx="1928">
                        <c:v>-4.4119499999999992E-2</c:v>
                      </c:pt>
                      <c:pt idx="1929">
                        <c:v>-4.4119499999999992E-2</c:v>
                      </c:pt>
                      <c:pt idx="1930">
                        <c:v>-4.412399999999999E-2</c:v>
                      </c:pt>
                      <c:pt idx="1931">
                        <c:v>-4.4122499999999995E-2</c:v>
                      </c:pt>
                      <c:pt idx="1932">
                        <c:v>-4.4123999999999997E-2</c:v>
                      </c:pt>
                      <c:pt idx="1933">
                        <c:v>-4.4122000000000001E-2</c:v>
                      </c:pt>
                      <c:pt idx="1934">
                        <c:v>-4.4121499999999994E-2</c:v>
                      </c:pt>
                      <c:pt idx="1935">
                        <c:v>-4.41275E-2</c:v>
                      </c:pt>
                      <c:pt idx="1936">
                        <c:v>-4.4126000000000005E-2</c:v>
                      </c:pt>
                      <c:pt idx="1937">
                        <c:v>-4.4122499999999995E-2</c:v>
                      </c:pt>
                      <c:pt idx="1938">
                        <c:v>-4.411699999999999E-2</c:v>
                      </c:pt>
                      <c:pt idx="1939">
                        <c:v>-4.4112999999999986E-2</c:v>
                      </c:pt>
                      <c:pt idx="1940">
                        <c:v>-4.4114999999999994E-2</c:v>
                      </c:pt>
                      <c:pt idx="1941">
                        <c:v>-4.4111999999999998E-2</c:v>
                      </c:pt>
                      <c:pt idx="1942">
                        <c:v>-4.4120999999999994E-2</c:v>
                      </c:pt>
                      <c:pt idx="1943">
                        <c:v>-4.4122999999999996E-2</c:v>
                      </c:pt>
                      <c:pt idx="1944">
                        <c:v>-4.4124499999999997E-2</c:v>
                      </c:pt>
                      <c:pt idx="1945">
                        <c:v>-4.4119499999999992E-2</c:v>
                      </c:pt>
                      <c:pt idx="1946">
                        <c:v>-4.4125499999999984E-2</c:v>
                      </c:pt>
                      <c:pt idx="1947">
                        <c:v>-4.4131499999999983E-2</c:v>
                      </c:pt>
                      <c:pt idx="1948">
                        <c:v>-4.4130499999999982E-2</c:v>
                      </c:pt>
                      <c:pt idx="1949">
                        <c:v>-4.4125499999999984E-2</c:v>
                      </c:pt>
                      <c:pt idx="1950">
                        <c:v>-4.411749999999999E-2</c:v>
                      </c:pt>
                      <c:pt idx="1951">
                        <c:v>-4.4118499999999984E-2</c:v>
                      </c:pt>
                      <c:pt idx="1952">
                        <c:v>-4.411749999999999E-2</c:v>
                      </c:pt>
                      <c:pt idx="1953">
                        <c:v>-4.4112999999999999E-2</c:v>
                      </c:pt>
                      <c:pt idx="1954">
                        <c:v>-4.4108999999999988E-2</c:v>
                      </c:pt>
                      <c:pt idx="1955">
                        <c:v>-4.4105999999999999E-2</c:v>
                      </c:pt>
                      <c:pt idx="1956">
                        <c:v>-4.4138999999999998E-2</c:v>
                      </c:pt>
                      <c:pt idx="1957">
                        <c:v>-4.4137499999999996E-2</c:v>
                      </c:pt>
                      <c:pt idx="1958">
                        <c:v>-4.4132999999999999E-2</c:v>
                      </c:pt>
                      <c:pt idx="1959">
                        <c:v>-4.4129499999999995E-2</c:v>
                      </c:pt>
                      <c:pt idx="1960">
                        <c:v>-4.412449999999999E-2</c:v>
                      </c:pt>
                      <c:pt idx="1961">
                        <c:v>-4.4115499999999995E-2</c:v>
                      </c:pt>
                      <c:pt idx="1962">
                        <c:v>-4.4110499999999997E-2</c:v>
                      </c:pt>
                      <c:pt idx="1963">
                        <c:v>-4.4105999999999999E-2</c:v>
                      </c:pt>
                      <c:pt idx="1964">
                        <c:v>-4.4100999999999987E-2</c:v>
                      </c:pt>
                      <c:pt idx="1965">
                        <c:v>-4.4094999999999995E-2</c:v>
                      </c:pt>
                      <c:pt idx="1966">
                        <c:v>-4.4088999999999989E-2</c:v>
                      </c:pt>
                      <c:pt idx="1967">
                        <c:v>-4.4083499999999984E-2</c:v>
                      </c:pt>
                      <c:pt idx="1968">
                        <c:v>-4.4075499999999976E-2</c:v>
                      </c:pt>
                      <c:pt idx="1969">
                        <c:v>-4.4071999999999993E-2</c:v>
                      </c:pt>
                      <c:pt idx="1970">
                        <c:v>-4.406199999999999E-2</c:v>
                      </c:pt>
                      <c:pt idx="1971">
                        <c:v>-4.4053500000000002E-2</c:v>
                      </c:pt>
                      <c:pt idx="1972">
                        <c:v>-4.4046500000000002E-2</c:v>
                      </c:pt>
                      <c:pt idx="1973">
                        <c:v>-4.4040999999999997E-2</c:v>
                      </c:pt>
                      <c:pt idx="1974">
                        <c:v>-4.4032499999999988E-2</c:v>
                      </c:pt>
                      <c:pt idx="1975">
                        <c:v>-4.4022499999999985E-2</c:v>
                      </c:pt>
                      <c:pt idx="1976">
                        <c:v>-4.4063499999999992E-2</c:v>
                      </c:pt>
                      <c:pt idx="1977">
                        <c:v>-4.4056499999999985E-2</c:v>
                      </c:pt>
                      <c:pt idx="1978">
                        <c:v>-4.4047000000000003E-2</c:v>
                      </c:pt>
                      <c:pt idx="1979">
                        <c:v>-4.4037499999999993E-2</c:v>
                      </c:pt>
                      <c:pt idx="1980">
                        <c:v>-4.4025000000000002E-2</c:v>
                      </c:pt>
                      <c:pt idx="1981">
                        <c:v>-4.4015999999999993E-2</c:v>
                      </c:pt>
                      <c:pt idx="1982">
                        <c:v>-4.4005999999999997E-2</c:v>
                      </c:pt>
                      <c:pt idx="1983">
                        <c:v>-4.3995499999999986E-2</c:v>
                      </c:pt>
                      <c:pt idx="1984">
                        <c:v>-4.3983000000000001E-2</c:v>
                      </c:pt>
                      <c:pt idx="1985">
                        <c:v>-4.3971499999999997E-2</c:v>
                      </c:pt>
                      <c:pt idx="1986">
                        <c:v>-4.3961500000000008E-2</c:v>
                      </c:pt>
                      <c:pt idx="1987">
                        <c:v>-4.3954000000000007E-2</c:v>
                      </c:pt>
                      <c:pt idx="1988">
                        <c:v>-4.3942500000000002E-2</c:v>
                      </c:pt>
                      <c:pt idx="1989">
                        <c:v>-4.3931500000000012E-2</c:v>
                      </c:pt>
                      <c:pt idx="1990">
                        <c:v>-4.3906000000000001E-2</c:v>
                      </c:pt>
                      <c:pt idx="1991">
                        <c:v>-4.3880000000000009E-2</c:v>
                      </c:pt>
                      <c:pt idx="1992">
                        <c:v>-4.3872500000000016E-2</c:v>
                      </c:pt>
                      <c:pt idx="1993">
                        <c:v>-4.3860499999999997E-2</c:v>
                      </c:pt>
                      <c:pt idx="1994">
                        <c:v>-4.3847000000000004E-2</c:v>
                      </c:pt>
                      <c:pt idx="1995">
                        <c:v>-4.3833000000000004E-2</c:v>
                      </c:pt>
                      <c:pt idx="1996">
                        <c:v>-4.380700000000002E-2</c:v>
                      </c:pt>
                      <c:pt idx="1997">
                        <c:v>-4.3795000000000001E-2</c:v>
                      </c:pt>
                      <c:pt idx="1998">
                        <c:v>-4.3784000000000003E-2</c:v>
                      </c:pt>
                      <c:pt idx="1999">
                        <c:v>-4.3769000000000009E-2</c:v>
                      </c:pt>
                      <c:pt idx="2000">
                        <c:v>-4.3758500000000006E-2</c:v>
                      </c:pt>
                      <c:pt idx="2001">
                        <c:v>-4.3738500000000007E-2</c:v>
                      </c:pt>
                      <c:pt idx="2002">
                        <c:v>-4.3724000000000013E-2</c:v>
                      </c:pt>
                      <c:pt idx="2003">
                        <c:v>-4.3710500000000006E-2</c:v>
                      </c:pt>
                      <c:pt idx="2004">
                        <c:v>-4.3696500000000006E-2</c:v>
                      </c:pt>
                      <c:pt idx="2005">
                        <c:v>-4.3680500000000004E-2</c:v>
                      </c:pt>
                      <c:pt idx="2006">
                        <c:v>-4.3664500000000002E-2</c:v>
                      </c:pt>
                      <c:pt idx="2007">
                        <c:v>-4.3646500000000012E-2</c:v>
                      </c:pt>
                      <c:pt idx="2008">
                        <c:v>-4.3626000000000005E-2</c:v>
                      </c:pt>
                      <c:pt idx="2009">
                        <c:v>-4.3612000000000019E-2</c:v>
                      </c:pt>
                      <c:pt idx="2010">
                        <c:v>-4.3598500000000005E-2</c:v>
                      </c:pt>
                      <c:pt idx="2011">
                        <c:v>-4.3584000000000005E-2</c:v>
                      </c:pt>
                      <c:pt idx="2012">
                        <c:v>-4.3565500000000014E-2</c:v>
                      </c:pt>
                      <c:pt idx="2013">
                        <c:v>-4.3551500000000007E-2</c:v>
                      </c:pt>
                      <c:pt idx="2014">
                        <c:v>-4.3530000000000006E-2</c:v>
                      </c:pt>
                      <c:pt idx="2015">
                        <c:v>-4.3514500000000005E-2</c:v>
                      </c:pt>
                      <c:pt idx="2016">
                        <c:v>-4.3493500000000004E-2</c:v>
                      </c:pt>
                      <c:pt idx="2017">
                        <c:v>-4.3477500000000002E-2</c:v>
                      </c:pt>
                      <c:pt idx="2018">
                        <c:v>-4.3462000000000015E-2</c:v>
                      </c:pt>
                      <c:pt idx="2019">
                        <c:v>-4.344350000000001E-2</c:v>
                      </c:pt>
                      <c:pt idx="2020">
                        <c:v>-4.3423000000000017E-2</c:v>
                      </c:pt>
                      <c:pt idx="2021">
                        <c:v>-4.340550000000002E-2</c:v>
                      </c:pt>
                      <c:pt idx="2022">
                        <c:v>-4.339150000000002E-2</c:v>
                      </c:pt>
                      <c:pt idx="2023">
                        <c:v>-4.3376500000000012E-2</c:v>
                      </c:pt>
                      <c:pt idx="2024">
                        <c:v>-4.3365000000000008E-2</c:v>
                      </c:pt>
                      <c:pt idx="2025">
                        <c:v>-4.3350500000000014E-2</c:v>
                      </c:pt>
                      <c:pt idx="2026">
                        <c:v>-4.3343500000000007E-2</c:v>
                      </c:pt>
                      <c:pt idx="2027">
                        <c:v>-4.3328500000000013E-2</c:v>
                      </c:pt>
                      <c:pt idx="2028">
                        <c:v>-4.3309000000000007E-2</c:v>
                      </c:pt>
                      <c:pt idx="2029">
                        <c:v>-4.3296000000000001E-2</c:v>
                      </c:pt>
                      <c:pt idx="2030">
                        <c:v>-4.3280499999999993E-2</c:v>
                      </c:pt>
                      <c:pt idx="2031">
                        <c:v>-4.3266499999999999E-2</c:v>
                      </c:pt>
                      <c:pt idx="2032">
                        <c:v>-4.3259999999999986E-2</c:v>
                      </c:pt>
                      <c:pt idx="2033">
                        <c:v>-4.3246999999999994E-2</c:v>
                      </c:pt>
                      <c:pt idx="2034">
                        <c:v>-4.3235499999999989E-2</c:v>
                      </c:pt>
                      <c:pt idx="2035">
                        <c:v>-4.3218499999999986E-2</c:v>
                      </c:pt>
                      <c:pt idx="2036">
                        <c:v>-4.3195499999999977E-2</c:v>
                      </c:pt>
                      <c:pt idx="2037">
                        <c:v>-4.3183999999999986E-2</c:v>
                      </c:pt>
                      <c:pt idx="2038">
                        <c:v>-4.3168499999999978E-2</c:v>
                      </c:pt>
                      <c:pt idx="2039">
                        <c:v>-4.3159499999999983E-2</c:v>
                      </c:pt>
                      <c:pt idx="2040">
                        <c:v>-4.3151499999999975E-2</c:v>
                      </c:pt>
                      <c:pt idx="2041">
                        <c:v>-4.313299999999997E-2</c:v>
                      </c:pt>
                      <c:pt idx="2042">
                        <c:v>-4.3093999999999973E-2</c:v>
                      </c:pt>
                      <c:pt idx="2043">
                        <c:v>-4.3083499999999969E-2</c:v>
                      </c:pt>
                      <c:pt idx="2044">
                        <c:v>-4.3076499999999983E-2</c:v>
                      </c:pt>
                      <c:pt idx="2045">
                        <c:v>-4.3068999999999982E-2</c:v>
                      </c:pt>
                      <c:pt idx="2046">
                        <c:v>-4.3054999999999975E-2</c:v>
                      </c:pt>
                      <c:pt idx="2047">
                        <c:v>-4.3047499999999975E-2</c:v>
                      </c:pt>
                      <c:pt idx="2048">
                        <c:v>-4.3038999999999987E-2</c:v>
                      </c:pt>
                      <c:pt idx="2049">
                        <c:v>-4.3030999999999986E-2</c:v>
                      </c:pt>
                      <c:pt idx="2050">
                        <c:v>-4.3022499999999991E-2</c:v>
                      </c:pt>
                      <c:pt idx="2051">
                        <c:v>-4.301799999999998E-2</c:v>
                      </c:pt>
                      <c:pt idx="2052">
                        <c:v>-4.3012499999999988E-2</c:v>
                      </c:pt>
                      <c:pt idx="2053">
                        <c:v>-4.3006499999999982E-2</c:v>
                      </c:pt>
                      <c:pt idx="2054">
                        <c:v>-4.2999499999999975E-2</c:v>
                      </c:pt>
                      <c:pt idx="2055">
                        <c:v>-4.2991499999999981E-2</c:v>
                      </c:pt>
                      <c:pt idx="2056">
                        <c:v>-4.2980499999999991E-2</c:v>
                      </c:pt>
                      <c:pt idx="2057">
                        <c:v>-4.2977999999999988E-2</c:v>
                      </c:pt>
                      <c:pt idx="2058">
                        <c:v>-4.2981500000000006E-2</c:v>
                      </c:pt>
                      <c:pt idx="2059">
                        <c:v>-4.2977499999999995E-2</c:v>
                      </c:pt>
                      <c:pt idx="2060">
                        <c:v>-4.2979999999999997E-2</c:v>
                      </c:pt>
                      <c:pt idx="2061">
                        <c:v>-4.2972999999999997E-2</c:v>
                      </c:pt>
                      <c:pt idx="2062">
                        <c:v>-4.2969499999999987E-2</c:v>
                      </c:pt>
                      <c:pt idx="2063">
                        <c:v>-4.2966499999999998E-2</c:v>
                      </c:pt>
                      <c:pt idx="2064">
                        <c:v>-4.2965999999999997E-2</c:v>
                      </c:pt>
                      <c:pt idx="2065">
                        <c:v>-4.2962500000000008E-2</c:v>
                      </c:pt>
                      <c:pt idx="2066">
                        <c:v>-4.29545E-2</c:v>
                      </c:pt>
                      <c:pt idx="2067">
                        <c:v>-4.2952000000000011E-2</c:v>
                      </c:pt>
                      <c:pt idx="2068">
                        <c:v>-4.2946999999999999E-2</c:v>
                      </c:pt>
                      <c:pt idx="2069">
                        <c:v>-4.2936999999999996E-2</c:v>
                      </c:pt>
                      <c:pt idx="2070">
                        <c:v>-4.293099999999999E-2</c:v>
                      </c:pt>
                      <c:pt idx="2071">
                        <c:v>-4.2920999999999987E-2</c:v>
                      </c:pt>
                      <c:pt idx="2072">
                        <c:v>-4.2915999999999996E-2</c:v>
                      </c:pt>
                      <c:pt idx="2073">
                        <c:v>-4.2906999999999994E-2</c:v>
                      </c:pt>
                      <c:pt idx="2074">
                        <c:v>-4.2898999999999986E-2</c:v>
                      </c:pt>
                      <c:pt idx="2075">
                        <c:v>-4.2894499999999995E-2</c:v>
                      </c:pt>
                      <c:pt idx="2076">
                        <c:v>-4.2891000000000006E-2</c:v>
                      </c:pt>
                      <c:pt idx="2077">
                        <c:v>-4.2890499999999984E-2</c:v>
                      </c:pt>
                      <c:pt idx="2078">
                        <c:v>-4.2882999999999984E-2</c:v>
                      </c:pt>
                      <c:pt idx="2079">
                        <c:v>-4.2873500000000002E-2</c:v>
                      </c:pt>
                      <c:pt idx="2080">
                        <c:v>-4.2866999999999995E-2</c:v>
                      </c:pt>
                      <c:pt idx="2081">
                        <c:v>-4.2867499999999996E-2</c:v>
                      </c:pt>
                      <c:pt idx="2082">
                        <c:v>-4.286100000000001E-2</c:v>
                      </c:pt>
                      <c:pt idx="2083">
                        <c:v>-4.2851999999999994E-2</c:v>
                      </c:pt>
                      <c:pt idx="2084">
                        <c:v>-4.2846000000000009E-2</c:v>
                      </c:pt>
                      <c:pt idx="2085">
                        <c:v>-4.2837000000000007E-2</c:v>
                      </c:pt>
                      <c:pt idx="2086">
                        <c:v>-4.2829000000000013E-2</c:v>
                      </c:pt>
                      <c:pt idx="2087">
                        <c:v>-4.2822000000000013E-2</c:v>
                      </c:pt>
                      <c:pt idx="2088">
                        <c:v>-4.2811500000000023E-2</c:v>
                      </c:pt>
                      <c:pt idx="2089">
                        <c:v>-4.2796500000000008E-2</c:v>
                      </c:pt>
                      <c:pt idx="2090">
                        <c:v>-4.2795000000000014E-2</c:v>
                      </c:pt>
                      <c:pt idx="2091">
                        <c:v>-4.2790000000000016E-2</c:v>
                      </c:pt>
                      <c:pt idx="2092">
                        <c:v>-4.2786500000000005E-2</c:v>
                      </c:pt>
                      <c:pt idx="2093">
                        <c:v>-4.2776500000000016E-2</c:v>
                      </c:pt>
                      <c:pt idx="2094">
                        <c:v>-4.2767500000000028E-2</c:v>
                      </c:pt>
                      <c:pt idx="2095">
                        <c:v>-4.2760500000000021E-2</c:v>
                      </c:pt>
                      <c:pt idx="2096">
                        <c:v>-4.2752500000000013E-2</c:v>
                      </c:pt>
                      <c:pt idx="2097">
                        <c:v>-4.2786500000000005E-2</c:v>
                      </c:pt>
                      <c:pt idx="2098">
                        <c:v>-4.2752500000000013E-2</c:v>
                      </c:pt>
                      <c:pt idx="2099">
                        <c:v>-4.2732000000000027E-2</c:v>
                      </c:pt>
                      <c:pt idx="2100">
                        <c:v>-4.2721500000000023E-2</c:v>
                      </c:pt>
                      <c:pt idx="2101">
                        <c:v>-4.2708500000000017E-2</c:v>
                      </c:pt>
                      <c:pt idx="2102">
                        <c:v>-4.269700000000002E-2</c:v>
                      </c:pt>
                      <c:pt idx="2103">
                        <c:v>-4.2688000000000018E-2</c:v>
                      </c:pt>
                      <c:pt idx="2104">
                        <c:v>-4.2679500000000023E-2</c:v>
                      </c:pt>
                      <c:pt idx="2105">
                        <c:v>-4.2674000000000017E-2</c:v>
                      </c:pt>
                      <c:pt idx="2106">
                        <c:v>-4.2666000000000023E-2</c:v>
                      </c:pt>
                      <c:pt idx="2107">
                        <c:v>-4.2654000000000025E-2</c:v>
                      </c:pt>
                      <c:pt idx="2108">
                        <c:v>-4.2649000000000027E-2</c:v>
                      </c:pt>
                      <c:pt idx="2109">
                        <c:v>-4.2637500000000016E-2</c:v>
                      </c:pt>
                      <c:pt idx="2110">
                        <c:v>-4.26285E-2</c:v>
                      </c:pt>
                      <c:pt idx="2111">
                        <c:v>-4.2609000000000001E-2</c:v>
                      </c:pt>
                      <c:pt idx="2112">
                        <c:v>-4.2598500000000004E-2</c:v>
                      </c:pt>
                      <c:pt idx="2113">
                        <c:v>-4.2584999999999998E-2</c:v>
                      </c:pt>
                      <c:pt idx="2114">
                        <c:v>-4.2575000000000002E-2</c:v>
                      </c:pt>
                      <c:pt idx="2115">
                        <c:v>-4.256900000000001E-2</c:v>
                      </c:pt>
                      <c:pt idx="2116">
                        <c:v>-4.2557500000000005E-2</c:v>
                      </c:pt>
                      <c:pt idx="2117">
                        <c:v>-4.2552000000000013E-2</c:v>
                      </c:pt>
                      <c:pt idx="2118">
                        <c:v>-4.2541000000000009E-2</c:v>
                      </c:pt>
                      <c:pt idx="2119">
                        <c:v>-4.2530500000000006E-2</c:v>
                      </c:pt>
                      <c:pt idx="2120">
                        <c:v>-4.2524500000000014E-2</c:v>
                      </c:pt>
                      <c:pt idx="2121">
                        <c:v>-4.2513500000000003E-2</c:v>
                      </c:pt>
                      <c:pt idx="2122">
                        <c:v>-4.2502000000000005E-2</c:v>
                      </c:pt>
                      <c:pt idx="2123">
                        <c:v>-4.249300000000001E-2</c:v>
                      </c:pt>
                      <c:pt idx="2124">
                        <c:v>-4.2489499999999999E-2</c:v>
                      </c:pt>
                      <c:pt idx="2125">
                        <c:v>-4.2480000000000004E-2</c:v>
                      </c:pt>
                      <c:pt idx="2126">
                        <c:v>-4.247349999999999E-2</c:v>
                      </c:pt>
                      <c:pt idx="2127">
                        <c:v>-4.2455E-2</c:v>
                      </c:pt>
                      <c:pt idx="2128">
                        <c:v>-4.2448E-2</c:v>
                      </c:pt>
                      <c:pt idx="2129">
                        <c:v>-4.2443499999999995E-2</c:v>
                      </c:pt>
                      <c:pt idx="2130">
                        <c:v>-4.2436999999999996E-2</c:v>
                      </c:pt>
                      <c:pt idx="2131">
                        <c:v>-4.2434999999999994E-2</c:v>
                      </c:pt>
                      <c:pt idx="2132">
                        <c:v>-4.2431499999999997E-2</c:v>
                      </c:pt>
                      <c:pt idx="2133">
                        <c:v>-4.2419999999999992E-2</c:v>
                      </c:pt>
                      <c:pt idx="2134">
                        <c:v>-4.2411000000000004E-2</c:v>
                      </c:pt>
                      <c:pt idx="2135">
                        <c:v>-4.2398500000000006E-2</c:v>
                      </c:pt>
                      <c:pt idx="2136">
                        <c:v>-4.2389000000000003E-2</c:v>
                      </c:pt>
                      <c:pt idx="2137">
                        <c:v>-4.2385499999999993E-2</c:v>
                      </c:pt>
                      <c:pt idx="2138">
                        <c:v>-4.2379999999999987E-2</c:v>
                      </c:pt>
                      <c:pt idx="2139">
                        <c:v>-4.2380499999999995E-2</c:v>
                      </c:pt>
                      <c:pt idx="2140">
                        <c:v>-4.2376999999999984E-2</c:v>
                      </c:pt>
                      <c:pt idx="2141">
                        <c:v>-4.2377499999999985E-2</c:v>
                      </c:pt>
                      <c:pt idx="2142">
                        <c:v>-4.2372499999999987E-2</c:v>
                      </c:pt>
                      <c:pt idx="2143">
                        <c:v>-4.2366499999999994E-2</c:v>
                      </c:pt>
                      <c:pt idx="2144">
                        <c:v>-4.2359999999999988E-2</c:v>
                      </c:pt>
                      <c:pt idx="2145">
                        <c:v>-4.2357999999999986E-2</c:v>
                      </c:pt>
                      <c:pt idx="2146">
                        <c:v>-4.2346999999999982E-2</c:v>
                      </c:pt>
                      <c:pt idx="2147">
                        <c:v>-4.2333499999999996E-2</c:v>
                      </c:pt>
                      <c:pt idx="2148">
                        <c:v>-4.2325499999999988E-2</c:v>
                      </c:pt>
                      <c:pt idx="2149">
                        <c:v>-4.2317499999999987E-2</c:v>
                      </c:pt>
                      <c:pt idx="2150">
                        <c:v>-4.231299999999999E-2</c:v>
                      </c:pt>
                      <c:pt idx="2151">
                        <c:v>-4.2297000000000001E-2</c:v>
                      </c:pt>
                      <c:pt idx="2152">
                        <c:v>-4.2289E-2</c:v>
                      </c:pt>
                      <c:pt idx="2153">
                        <c:v>-4.2284500000000003E-2</c:v>
                      </c:pt>
                      <c:pt idx="2154">
                        <c:v>-4.2280000000000005E-2</c:v>
                      </c:pt>
                      <c:pt idx="2155">
                        <c:v>-4.2278500000000017E-2</c:v>
                      </c:pt>
                      <c:pt idx="2156">
                        <c:v>-4.2276000000000022E-2</c:v>
                      </c:pt>
                      <c:pt idx="2157">
                        <c:v>-4.2269500000000015E-2</c:v>
                      </c:pt>
                      <c:pt idx="2158">
                        <c:v>-4.226750000000002E-2</c:v>
                      </c:pt>
                      <c:pt idx="2159">
                        <c:v>-4.2265500000000025E-2</c:v>
                      </c:pt>
                      <c:pt idx="2160">
                        <c:v>-4.2261000000000021E-2</c:v>
                      </c:pt>
                      <c:pt idx="2161">
                        <c:v>-4.226000000000002E-2</c:v>
                      </c:pt>
                      <c:pt idx="2162">
                        <c:v>-4.2256500000000016E-2</c:v>
                      </c:pt>
                      <c:pt idx="2163">
                        <c:v>-4.2256500000000016E-2</c:v>
                      </c:pt>
                      <c:pt idx="2164">
                        <c:v>-4.2253000000000013E-2</c:v>
                      </c:pt>
                      <c:pt idx="2165">
                        <c:v>-4.2254000000000014E-2</c:v>
                      </c:pt>
                      <c:pt idx="2166">
                        <c:v>-4.2251500000000011E-2</c:v>
                      </c:pt>
                      <c:pt idx="2167">
                        <c:v>-4.2250000000000017E-2</c:v>
                      </c:pt>
                      <c:pt idx="2168">
                        <c:v>-4.2248000000000008E-2</c:v>
                      </c:pt>
                      <c:pt idx="2169">
                        <c:v>-4.2246500000000013E-2</c:v>
                      </c:pt>
                      <c:pt idx="2170">
                        <c:v>-4.2253000000000013E-2</c:v>
                      </c:pt>
                      <c:pt idx="2171">
                        <c:v>-4.225050000000001E-2</c:v>
                      </c:pt>
                      <c:pt idx="2172">
                        <c:v>-4.2252500000000019E-2</c:v>
                      </c:pt>
                      <c:pt idx="2173">
                        <c:v>-4.2253500000000013E-2</c:v>
                      </c:pt>
                      <c:pt idx="2174">
                        <c:v>-4.2255500000000022E-2</c:v>
                      </c:pt>
                      <c:pt idx="2175">
                        <c:v>-4.2256500000000016E-2</c:v>
                      </c:pt>
                      <c:pt idx="2176">
                        <c:v>-4.2234000000000015E-2</c:v>
                      </c:pt>
                      <c:pt idx="2177">
                        <c:v>-4.2237500000000011E-2</c:v>
                      </c:pt>
                      <c:pt idx="2178">
                        <c:v>-4.2238999999999999E-2</c:v>
                      </c:pt>
                      <c:pt idx="2179">
                        <c:v>-4.2237999999999998E-2</c:v>
                      </c:pt>
                      <c:pt idx="2180">
                        <c:v>-4.2239999999999993E-2</c:v>
                      </c:pt>
                      <c:pt idx="2181">
                        <c:v>-4.2238499999999984E-2</c:v>
                      </c:pt>
                      <c:pt idx="2182">
                        <c:v>-4.2244499999999983E-2</c:v>
                      </c:pt>
                      <c:pt idx="2183">
                        <c:v>-4.2234999999999981E-2</c:v>
                      </c:pt>
                      <c:pt idx="2184">
                        <c:v>-4.232849999999997E-2</c:v>
                      </c:pt>
                      <c:pt idx="2185">
                        <c:v>-4.2329499999999971E-2</c:v>
                      </c:pt>
                      <c:pt idx="2186">
                        <c:v>-4.233099999999998E-2</c:v>
                      </c:pt>
                      <c:pt idx="2187">
                        <c:v>-4.2333999999999969E-2</c:v>
                      </c:pt>
                      <c:pt idx="2188">
                        <c:v>-4.2340499999999982E-2</c:v>
                      </c:pt>
                      <c:pt idx="2189">
                        <c:v>-4.234499999999998E-2</c:v>
                      </c:pt>
                      <c:pt idx="2190">
                        <c:v>-4.2362499999999977E-2</c:v>
                      </c:pt>
                      <c:pt idx="2191">
                        <c:v>-4.2381499999999982E-2</c:v>
                      </c:pt>
                      <c:pt idx="2192">
                        <c:v>-4.2379499999999987E-2</c:v>
                      </c:pt>
                      <c:pt idx="2193">
                        <c:v>-4.2387499999999995E-2</c:v>
                      </c:pt>
                      <c:pt idx="2194">
                        <c:v>-4.2394999999999995E-2</c:v>
                      </c:pt>
                      <c:pt idx="2195">
                        <c:v>-4.239649999999999E-2</c:v>
                      </c:pt>
                      <c:pt idx="2196">
                        <c:v>-4.2404499999999991E-2</c:v>
                      </c:pt>
                      <c:pt idx="2197">
                        <c:v>-4.2406499999999993E-2</c:v>
                      </c:pt>
                      <c:pt idx="2198">
                        <c:v>-4.2410499999999997E-2</c:v>
                      </c:pt>
                      <c:pt idx="2199">
                        <c:v>-4.2413999999999986E-2</c:v>
                      </c:pt>
                      <c:pt idx="2200">
                        <c:v>-4.2421499999999987E-2</c:v>
                      </c:pt>
                      <c:pt idx="2201">
                        <c:v>-4.2430999999999983E-2</c:v>
                      </c:pt>
                      <c:pt idx="2202">
                        <c:v>-4.2435499999999987E-2</c:v>
                      </c:pt>
                      <c:pt idx="2203">
                        <c:v>-4.2440999999999986E-2</c:v>
                      </c:pt>
                      <c:pt idx="2204">
                        <c:v>-4.244249999999998E-2</c:v>
                      </c:pt>
                      <c:pt idx="2205">
                        <c:v>-4.2442999999999988E-2</c:v>
                      </c:pt>
                      <c:pt idx="2206">
                        <c:v>-4.2451499999999996E-2</c:v>
                      </c:pt>
                      <c:pt idx="2207">
                        <c:v>-4.2459499999999997E-2</c:v>
                      </c:pt>
                      <c:pt idx="2208">
                        <c:v>-4.246599999999999E-2</c:v>
                      </c:pt>
                      <c:pt idx="2209">
                        <c:v>-4.2470999999999995E-2</c:v>
                      </c:pt>
                      <c:pt idx="2210">
                        <c:v>-4.2482500000000006E-2</c:v>
                      </c:pt>
                      <c:pt idx="2211">
                        <c:v>-4.2487999999999998E-2</c:v>
                      </c:pt>
                      <c:pt idx="2212">
                        <c:v>-4.2492000000000009E-2</c:v>
                      </c:pt>
                      <c:pt idx="2213">
                        <c:v>-4.2494000000000004E-2</c:v>
                      </c:pt>
                      <c:pt idx="2214">
                        <c:v>-4.2503500000000007E-2</c:v>
                      </c:pt>
                      <c:pt idx="2215">
                        <c:v>-4.2504000000000007E-2</c:v>
                      </c:pt>
                      <c:pt idx="2216">
                        <c:v>-4.2512000000000008E-2</c:v>
                      </c:pt>
                      <c:pt idx="2217">
                        <c:v>-4.2514000000000003E-2</c:v>
                      </c:pt>
                      <c:pt idx="2218">
                        <c:v>-4.2519500000000009E-2</c:v>
                      </c:pt>
                      <c:pt idx="2219">
                        <c:v>-4.2527000000000009E-2</c:v>
                      </c:pt>
                      <c:pt idx="2220">
                        <c:v>-4.2536500000000005E-2</c:v>
                      </c:pt>
                      <c:pt idx="2221">
                        <c:v>-4.2539500000000008E-2</c:v>
                      </c:pt>
                      <c:pt idx="2222">
                        <c:v>-4.2529999999999998E-2</c:v>
                      </c:pt>
                      <c:pt idx="2223">
                        <c:v>-4.2534000000000002E-2</c:v>
                      </c:pt>
                      <c:pt idx="2224">
                        <c:v>-4.2533000000000015E-2</c:v>
                      </c:pt>
                      <c:pt idx="2225">
                        <c:v>-4.2537000000000005E-2</c:v>
                      </c:pt>
                      <c:pt idx="2226">
                        <c:v>-4.2530999999999999E-2</c:v>
                      </c:pt>
                      <c:pt idx="2227">
                        <c:v>-4.2533000000000001E-2</c:v>
                      </c:pt>
                      <c:pt idx="2228">
                        <c:v>-4.2537999999999999E-2</c:v>
                      </c:pt>
                      <c:pt idx="2229">
                        <c:v>-4.2543500000000005E-2</c:v>
                      </c:pt>
                      <c:pt idx="2230">
                        <c:v>-4.2548499999999996E-2</c:v>
                      </c:pt>
                      <c:pt idx="2231">
                        <c:v>-4.2549999999999991E-2</c:v>
                      </c:pt>
                      <c:pt idx="2232">
                        <c:v>-4.2549000000000003E-2</c:v>
                      </c:pt>
                      <c:pt idx="2233">
                        <c:v>-4.2554499999999995E-2</c:v>
                      </c:pt>
                      <c:pt idx="2234">
                        <c:v>-4.2554000000000008E-2</c:v>
                      </c:pt>
                      <c:pt idx="2235">
                        <c:v>-4.2557499999999991E-2</c:v>
                      </c:pt>
                      <c:pt idx="2236">
                        <c:v>-4.2559499999999986E-2</c:v>
                      </c:pt>
                      <c:pt idx="2237">
                        <c:v>-4.2552499999999993E-2</c:v>
                      </c:pt>
                      <c:pt idx="2238">
                        <c:v>-4.2552000000000006E-2</c:v>
                      </c:pt>
                      <c:pt idx="2239">
                        <c:v>-4.2554500000000016E-2</c:v>
                      </c:pt>
                      <c:pt idx="2240">
                        <c:v>-4.2557000000000011E-2</c:v>
                      </c:pt>
                      <c:pt idx="2241">
                        <c:v>-4.2562499999999996E-2</c:v>
                      </c:pt>
                      <c:pt idx="2242">
                        <c:v>-4.25875E-2</c:v>
                      </c:pt>
                      <c:pt idx="2243">
                        <c:v>-4.2586500000000013E-2</c:v>
                      </c:pt>
                      <c:pt idx="2244">
                        <c:v>-4.2583500000000017E-2</c:v>
                      </c:pt>
                      <c:pt idx="2245">
                        <c:v>-4.25805E-2</c:v>
                      </c:pt>
                      <c:pt idx="2246">
                        <c:v>-4.2583500000000003E-2</c:v>
                      </c:pt>
                      <c:pt idx="2247">
                        <c:v>-4.2588000000000001E-2</c:v>
                      </c:pt>
                      <c:pt idx="2248">
                        <c:v>-4.2576499999999989E-2</c:v>
                      </c:pt>
                      <c:pt idx="2249">
                        <c:v>-4.2574499999999994E-2</c:v>
                      </c:pt>
                      <c:pt idx="2250">
                        <c:v>-4.2568999999999989E-2</c:v>
                      </c:pt>
                      <c:pt idx="2251">
                        <c:v>-4.2562499999999989E-2</c:v>
                      </c:pt>
                      <c:pt idx="2252">
                        <c:v>-4.2548499999999996E-2</c:v>
                      </c:pt>
                      <c:pt idx="2253">
                        <c:v>-4.254249999999999E-2</c:v>
                      </c:pt>
                      <c:pt idx="2254">
                        <c:v>-4.2534000000000002E-2</c:v>
                      </c:pt>
                      <c:pt idx="2255">
                        <c:v>-4.252750000000001E-2</c:v>
                      </c:pt>
                      <c:pt idx="2256">
                        <c:v>-4.2522000000000004E-2</c:v>
                      </c:pt>
                      <c:pt idx="2257">
                        <c:v>-4.2511500000000001E-2</c:v>
                      </c:pt>
                      <c:pt idx="2258">
                        <c:v>-4.250700000000001E-2</c:v>
                      </c:pt>
                      <c:pt idx="2259">
                        <c:v>-4.2502000000000012E-2</c:v>
                      </c:pt>
                      <c:pt idx="2260">
                        <c:v>-4.2493000000000024E-2</c:v>
                      </c:pt>
                      <c:pt idx="2261">
                        <c:v>-4.2483000000000021E-2</c:v>
                      </c:pt>
                      <c:pt idx="2262">
                        <c:v>-4.2477000000000015E-2</c:v>
                      </c:pt>
                      <c:pt idx="2263">
                        <c:v>-4.2467000000000026E-2</c:v>
                      </c:pt>
                      <c:pt idx="2264">
                        <c:v>-4.246150000000002E-2</c:v>
                      </c:pt>
                      <c:pt idx="2265">
                        <c:v>-4.2455000000000014E-2</c:v>
                      </c:pt>
                      <c:pt idx="2266">
                        <c:v>-4.2451500000000017E-2</c:v>
                      </c:pt>
                      <c:pt idx="2267">
                        <c:v>-4.2449000000000021E-2</c:v>
                      </c:pt>
                      <c:pt idx="2268">
                        <c:v>-4.2450000000000015E-2</c:v>
                      </c:pt>
                      <c:pt idx="2269">
                        <c:v>-4.2444000000000016E-2</c:v>
                      </c:pt>
                      <c:pt idx="2270">
                        <c:v>-4.2440000000000012E-2</c:v>
                      </c:pt>
                      <c:pt idx="2271">
                        <c:v>-4.2442000000000007E-2</c:v>
                      </c:pt>
                      <c:pt idx="2272">
                        <c:v>-4.2432500000000012E-2</c:v>
                      </c:pt>
                      <c:pt idx="2273">
                        <c:v>-4.2429000000000015E-2</c:v>
                      </c:pt>
                      <c:pt idx="2274">
                        <c:v>-4.242350000000001E-2</c:v>
                      </c:pt>
                      <c:pt idx="2275">
                        <c:v>-4.2418000000000025E-2</c:v>
                      </c:pt>
                      <c:pt idx="2276">
                        <c:v>-4.2415000000000022E-2</c:v>
                      </c:pt>
                      <c:pt idx="2277">
                        <c:v>-4.2410500000000032E-2</c:v>
                      </c:pt>
                      <c:pt idx="2278">
                        <c:v>-4.2407500000000029E-2</c:v>
                      </c:pt>
                      <c:pt idx="2279">
                        <c:v>-4.2407000000000021E-2</c:v>
                      </c:pt>
                      <c:pt idx="2280">
                        <c:v>-4.2401000000000015E-2</c:v>
                      </c:pt>
                      <c:pt idx="2281">
                        <c:v>-4.2397000000000025E-2</c:v>
                      </c:pt>
                      <c:pt idx="2282">
                        <c:v>-4.239200000000002E-2</c:v>
                      </c:pt>
                      <c:pt idx="2283">
                        <c:v>-4.238500000000002E-2</c:v>
                      </c:pt>
                      <c:pt idx="2284">
                        <c:v>-4.2377000000000019E-2</c:v>
                      </c:pt>
                      <c:pt idx="2285">
                        <c:v>-4.2366500000000008E-2</c:v>
                      </c:pt>
                      <c:pt idx="2286">
                        <c:v>-4.2356000000000005E-2</c:v>
                      </c:pt>
                      <c:pt idx="2287">
                        <c:v>-4.2348999999999998E-2</c:v>
                      </c:pt>
                      <c:pt idx="2288">
                        <c:v>-4.2339500000000002E-2</c:v>
                      </c:pt>
                      <c:pt idx="2289">
                        <c:v>-4.2331500000000001E-2</c:v>
                      </c:pt>
                      <c:pt idx="2290">
                        <c:v>-4.2331999999999995E-2</c:v>
                      </c:pt>
                      <c:pt idx="2291">
                        <c:v>-4.2327500000000004E-2</c:v>
                      </c:pt>
                      <c:pt idx="2292">
                        <c:v>-4.23235E-2</c:v>
                      </c:pt>
                      <c:pt idx="2293">
                        <c:v>-4.2321000000000011E-2</c:v>
                      </c:pt>
                      <c:pt idx="2294">
                        <c:v>-4.2318500000000009E-2</c:v>
                      </c:pt>
                      <c:pt idx="2295">
                        <c:v>-4.2319500000000003E-2</c:v>
                      </c:pt>
                      <c:pt idx="2296">
                        <c:v>-4.232000000000001E-2</c:v>
                      </c:pt>
                      <c:pt idx="2297">
                        <c:v>-4.2307500000000012E-2</c:v>
                      </c:pt>
                      <c:pt idx="2298">
                        <c:v>-4.2296000000000014E-2</c:v>
                      </c:pt>
                      <c:pt idx="2299">
                        <c:v>-4.2298000000000016E-2</c:v>
                      </c:pt>
                      <c:pt idx="2300">
                        <c:v>-4.2294000000000019E-2</c:v>
                      </c:pt>
                      <c:pt idx="2301">
                        <c:v>-4.2289000000000014E-2</c:v>
                      </c:pt>
                      <c:pt idx="2302">
                        <c:v>-4.2291000000000009E-2</c:v>
                      </c:pt>
                      <c:pt idx="2303">
                        <c:v>-4.2292500000000004E-2</c:v>
                      </c:pt>
                      <c:pt idx="2304">
                        <c:v>-4.2292000000000003E-2</c:v>
                      </c:pt>
                      <c:pt idx="2305">
                        <c:v>-4.2285500000000004E-2</c:v>
                      </c:pt>
                      <c:pt idx="2306">
                        <c:v>-4.2278999999999997E-2</c:v>
                      </c:pt>
                      <c:pt idx="2307">
                        <c:v>-4.2285500000000004E-2</c:v>
                      </c:pt>
                      <c:pt idx="2308">
                        <c:v>-4.2281499999999993E-2</c:v>
                      </c:pt>
                      <c:pt idx="2309">
                        <c:v>-4.2280499999999985E-2</c:v>
                      </c:pt>
                      <c:pt idx="2310">
                        <c:v>-4.2273499999999992E-2</c:v>
                      </c:pt>
                      <c:pt idx="2311">
                        <c:v>-4.227899999999999E-2</c:v>
                      </c:pt>
                      <c:pt idx="2312">
                        <c:v>-4.227849999999999E-2</c:v>
                      </c:pt>
                      <c:pt idx="2313">
                        <c:v>-4.2277499999999996E-2</c:v>
                      </c:pt>
                      <c:pt idx="2314">
                        <c:v>-4.2278999999999997E-2</c:v>
                      </c:pt>
                      <c:pt idx="2315">
                        <c:v>-4.2277000000000002E-2</c:v>
                      </c:pt>
                      <c:pt idx="2316">
                        <c:v>-4.2274000000000013E-2</c:v>
                      </c:pt>
                      <c:pt idx="2317">
                        <c:v>-4.2266500000000012E-2</c:v>
                      </c:pt>
                      <c:pt idx="2318">
                        <c:v>-4.226400000000001E-2</c:v>
                      </c:pt>
                      <c:pt idx="2319">
                        <c:v>-4.2261000000000007E-2</c:v>
                      </c:pt>
                      <c:pt idx="2320">
                        <c:v>-4.2253000000000006E-2</c:v>
                      </c:pt>
                      <c:pt idx="2321">
                        <c:v>-4.2247000000000007E-2</c:v>
                      </c:pt>
                      <c:pt idx="2322">
                        <c:v>-4.2242500000000002E-2</c:v>
                      </c:pt>
                      <c:pt idx="2323">
                        <c:v>-4.2237500000000011E-2</c:v>
                      </c:pt>
                      <c:pt idx="2324">
                        <c:v>-4.2231500000000005E-2</c:v>
                      </c:pt>
                      <c:pt idx="2325">
                        <c:v>-4.2233E-2</c:v>
                      </c:pt>
                      <c:pt idx="2326">
                        <c:v>-4.2223499999999997E-2</c:v>
                      </c:pt>
                      <c:pt idx="2327">
                        <c:v>-4.2232999999999993E-2</c:v>
                      </c:pt>
                      <c:pt idx="2328">
                        <c:v>-4.2211499999999999E-2</c:v>
                      </c:pt>
                      <c:pt idx="2329">
                        <c:v>-4.2214000000000002E-2</c:v>
                      </c:pt>
                      <c:pt idx="2330">
                        <c:v>-4.2213000000000001E-2</c:v>
                      </c:pt>
                      <c:pt idx="2331">
                        <c:v>-4.22055E-2</c:v>
                      </c:pt>
                      <c:pt idx="2332">
                        <c:v>-4.2199E-2</c:v>
                      </c:pt>
                      <c:pt idx="2333">
                        <c:v>-4.2197499999999992E-2</c:v>
                      </c:pt>
                      <c:pt idx="2334">
                        <c:v>-4.2195499999999997E-2</c:v>
                      </c:pt>
                      <c:pt idx="2335">
                        <c:v>-4.2192000000000007E-2</c:v>
                      </c:pt>
                      <c:pt idx="2336">
                        <c:v>-4.2187999999999996E-2</c:v>
                      </c:pt>
                      <c:pt idx="2337">
                        <c:v>-4.2183499999999999E-2</c:v>
                      </c:pt>
                      <c:pt idx="2338">
                        <c:v>-4.2178000000000007E-2</c:v>
                      </c:pt>
                      <c:pt idx="2339">
                        <c:v>-4.2169499999999999E-2</c:v>
                      </c:pt>
                      <c:pt idx="2340">
                        <c:v>-4.2165000000000001E-2</c:v>
                      </c:pt>
                      <c:pt idx="2341">
                        <c:v>-4.2154500000000004E-2</c:v>
                      </c:pt>
                      <c:pt idx="2342">
                        <c:v>-4.2148500000000005E-2</c:v>
                      </c:pt>
                      <c:pt idx="2343">
                        <c:v>-4.2142000000000006E-2</c:v>
                      </c:pt>
                      <c:pt idx="2344">
                        <c:v>-4.2139500000000003E-2</c:v>
                      </c:pt>
                      <c:pt idx="2345">
                        <c:v>-4.2132500000000003E-2</c:v>
                      </c:pt>
                      <c:pt idx="2346">
                        <c:v>-4.2127499999999991E-2</c:v>
                      </c:pt>
                      <c:pt idx="2347">
                        <c:v>-4.2121999999999993E-2</c:v>
                      </c:pt>
                      <c:pt idx="2348">
                        <c:v>-4.2116499999999987E-2</c:v>
                      </c:pt>
                      <c:pt idx="2349">
                        <c:v>-4.2113499999999984E-2</c:v>
                      </c:pt>
                      <c:pt idx="2350">
                        <c:v>-4.2110999999999989E-2</c:v>
                      </c:pt>
                      <c:pt idx="2351">
                        <c:v>-4.2107999999999979E-2</c:v>
                      </c:pt>
                      <c:pt idx="2352">
                        <c:v>-4.2103999999999989E-2</c:v>
                      </c:pt>
                      <c:pt idx="2353">
                        <c:v>-4.2099499999999991E-2</c:v>
                      </c:pt>
                      <c:pt idx="2354">
                        <c:v>-4.2096999999999996E-2</c:v>
                      </c:pt>
                      <c:pt idx="2355">
                        <c:v>-4.2091999999999997E-2</c:v>
                      </c:pt>
                      <c:pt idx="2356">
                        <c:v>-4.2086500000000006E-2</c:v>
                      </c:pt>
                      <c:pt idx="2357">
                        <c:v>-4.2078000000000004E-2</c:v>
                      </c:pt>
                      <c:pt idx="2358">
                        <c:v>-4.2077500000000011E-2</c:v>
                      </c:pt>
                      <c:pt idx="2359">
                        <c:v>-4.207000000000001E-2</c:v>
                      </c:pt>
                      <c:pt idx="2360">
                        <c:v>-4.2065500000000006E-2</c:v>
                      </c:pt>
                      <c:pt idx="2361">
                        <c:v>-4.2061500000000009E-2</c:v>
                      </c:pt>
                      <c:pt idx="2362">
                        <c:v>-4.2053500000000008E-2</c:v>
                      </c:pt>
                      <c:pt idx="2363">
                        <c:v>-4.2048000000000002E-2</c:v>
                      </c:pt>
                      <c:pt idx="2364">
                        <c:v>-4.2043500000000004E-2</c:v>
                      </c:pt>
                      <c:pt idx="2365">
                        <c:v>-4.2034000000000009E-2</c:v>
                      </c:pt>
                      <c:pt idx="2366">
                        <c:v>-4.2026500000000008E-2</c:v>
                      </c:pt>
                      <c:pt idx="2367">
                        <c:v>-4.2019500000000008E-2</c:v>
                      </c:pt>
                      <c:pt idx="2368">
                        <c:v>-4.2017000000000013E-2</c:v>
                      </c:pt>
                      <c:pt idx="2369">
                        <c:v>-4.200700000000001E-2</c:v>
                      </c:pt>
                      <c:pt idx="2370">
                        <c:v>-4.1995000000000025E-2</c:v>
                      </c:pt>
                      <c:pt idx="2371">
                        <c:v>-4.2007500000000031E-2</c:v>
                      </c:pt>
                      <c:pt idx="2372">
                        <c:v>-4.1976500000000021E-2</c:v>
                      </c:pt>
                      <c:pt idx="2373">
                        <c:v>-4.1972500000000024E-2</c:v>
                      </c:pt>
                      <c:pt idx="2374">
                        <c:v>-4.1958500000000017E-2</c:v>
                      </c:pt>
                      <c:pt idx="2375">
                        <c:v>-4.1958000000000009E-2</c:v>
                      </c:pt>
                      <c:pt idx="2376">
                        <c:v>-4.1924500000000003E-2</c:v>
                      </c:pt>
                      <c:pt idx="2377">
                        <c:v>-4.1914500000000014E-2</c:v>
                      </c:pt>
                      <c:pt idx="2378">
                        <c:v>-4.1902500000000016E-2</c:v>
                      </c:pt>
                      <c:pt idx="2379">
                        <c:v>-4.1898000000000012E-2</c:v>
                      </c:pt>
                      <c:pt idx="2380">
                        <c:v>-4.1884500000000012E-2</c:v>
                      </c:pt>
                      <c:pt idx="2381">
                        <c:v>-4.188250000000001E-2</c:v>
                      </c:pt>
                      <c:pt idx="2382">
                        <c:v>-4.1865000000000013E-2</c:v>
                      </c:pt>
                      <c:pt idx="2383">
                        <c:v>-4.1867000000000008E-2</c:v>
                      </c:pt>
                      <c:pt idx="2384">
                        <c:v>-4.1764000000000009E-2</c:v>
                      </c:pt>
                      <c:pt idx="2385">
                        <c:v>-4.1761E-2</c:v>
                      </c:pt>
                      <c:pt idx="2386">
                        <c:v>-4.1752999999999992E-2</c:v>
                      </c:pt>
                      <c:pt idx="2387">
                        <c:v>-4.1743999999999996E-2</c:v>
                      </c:pt>
                      <c:pt idx="2388">
                        <c:v>-4.1731499999999998E-2</c:v>
                      </c:pt>
                      <c:pt idx="2389">
                        <c:v>-4.1711999999999999E-2</c:v>
                      </c:pt>
                      <c:pt idx="2390">
                        <c:v>-4.1697000000000005E-2</c:v>
                      </c:pt>
                      <c:pt idx="2391">
                        <c:v>-4.1682500000000004E-2</c:v>
                      </c:pt>
                      <c:pt idx="2392">
                        <c:v>-4.1670500000000006E-2</c:v>
                      </c:pt>
                      <c:pt idx="2393">
                        <c:v>-4.1655500000000012E-2</c:v>
                      </c:pt>
                      <c:pt idx="2394">
                        <c:v>-4.1645500000000023E-2</c:v>
                      </c:pt>
                      <c:pt idx="2395">
                        <c:v>-4.1638500000000016E-2</c:v>
                      </c:pt>
                      <c:pt idx="2396">
                        <c:v>-4.162550000000001E-2</c:v>
                      </c:pt>
                      <c:pt idx="2397">
                        <c:v>-4.1615500000000007E-2</c:v>
                      </c:pt>
                      <c:pt idx="2398">
                        <c:v>-4.1606000000000011E-2</c:v>
                      </c:pt>
                      <c:pt idx="2399">
                        <c:v>-4.1596000000000008E-2</c:v>
                      </c:pt>
                      <c:pt idx="2400">
                        <c:v>-4.157750000000001E-2</c:v>
                      </c:pt>
                      <c:pt idx="2401">
                        <c:v>-4.1566000000000013E-2</c:v>
                      </c:pt>
                      <c:pt idx="2402">
                        <c:v>-4.1557000000000011E-2</c:v>
                      </c:pt>
                      <c:pt idx="2403">
                        <c:v>-4.154950000000001E-2</c:v>
                      </c:pt>
                      <c:pt idx="2404">
                        <c:v>-4.1546500000000021E-2</c:v>
                      </c:pt>
                      <c:pt idx="2405">
                        <c:v>-4.1545500000000013E-2</c:v>
                      </c:pt>
                      <c:pt idx="2406">
                        <c:v>-4.153550000000001E-2</c:v>
                      </c:pt>
                      <c:pt idx="2407">
                        <c:v>-4.1529500000000004E-2</c:v>
                      </c:pt>
                      <c:pt idx="2408">
                        <c:v>-4.152850000000001E-2</c:v>
                      </c:pt>
                      <c:pt idx="2409">
                        <c:v>-4.1520500000000016E-2</c:v>
                      </c:pt>
                      <c:pt idx="2410">
                        <c:v>-4.1513000000000015E-2</c:v>
                      </c:pt>
                      <c:pt idx="2411">
                        <c:v>-4.1506000000000022E-2</c:v>
                      </c:pt>
                      <c:pt idx="2412">
                        <c:v>-4.1502000000000025E-2</c:v>
                      </c:pt>
                      <c:pt idx="2413">
                        <c:v>-4.150050000000003E-2</c:v>
                      </c:pt>
                      <c:pt idx="2414">
                        <c:v>-4.1498000000000028E-2</c:v>
                      </c:pt>
                      <c:pt idx="2415">
                        <c:v>-4.1496000000000033E-2</c:v>
                      </c:pt>
                      <c:pt idx="2416">
                        <c:v>-4.1491000000000028E-2</c:v>
                      </c:pt>
                      <c:pt idx="2417">
                        <c:v>-4.1488000000000032E-2</c:v>
                      </c:pt>
                      <c:pt idx="2418">
                        <c:v>-4.1487000000000024E-2</c:v>
                      </c:pt>
                      <c:pt idx="2419">
                        <c:v>-4.1490500000000027E-2</c:v>
                      </c:pt>
                      <c:pt idx="2420">
                        <c:v>-4.1490500000000027E-2</c:v>
                      </c:pt>
                      <c:pt idx="2421">
                        <c:v>-4.1493000000000023E-2</c:v>
                      </c:pt>
                      <c:pt idx="2422">
                        <c:v>-4.1493500000000016E-2</c:v>
                      </c:pt>
                      <c:pt idx="2423">
                        <c:v>-4.1490500000000013E-2</c:v>
                      </c:pt>
                      <c:pt idx="2424">
                        <c:v>-4.1489500000000012E-2</c:v>
                      </c:pt>
                      <c:pt idx="2425">
                        <c:v>-4.1486000000000009E-2</c:v>
                      </c:pt>
                      <c:pt idx="2426">
                        <c:v>-4.1483500000000027E-2</c:v>
                      </c:pt>
                      <c:pt idx="2427">
                        <c:v>-4.1487000000000024E-2</c:v>
                      </c:pt>
                      <c:pt idx="2428">
                        <c:v>-4.1481500000000018E-2</c:v>
                      </c:pt>
                      <c:pt idx="2429">
                        <c:v>-4.1479500000000023E-2</c:v>
                      </c:pt>
                      <c:pt idx="2430">
                        <c:v>-4.1475000000000019E-2</c:v>
                      </c:pt>
                      <c:pt idx="2431">
                        <c:v>-4.1484000000000021E-2</c:v>
                      </c:pt>
                      <c:pt idx="2432">
                        <c:v>-4.1483500000000013E-2</c:v>
                      </c:pt>
                      <c:pt idx="2433">
                        <c:v>-4.1478000000000008E-2</c:v>
                      </c:pt>
                      <c:pt idx="2434">
                        <c:v>-4.1476500000000013E-2</c:v>
                      </c:pt>
                      <c:pt idx="2435">
                        <c:v>-4.1475000000000019E-2</c:v>
                      </c:pt>
                      <c:pt idx="2436">
                        <c:v>-4.1472000000000016E-2</c:v>
                      </c:pt>
                      <c:pt idx="2437">
                        <c:v>-4.1471000000000008E-2</c:v>
                      </c:pt>
                      <c:pt idx="2438">
                        <c:v>-4.1472500000000016E-2</c:v>
                      </c:pt>
                      <c:pt idx="2439">
                        <c:v>-4.1469500000000006E-2</c:v>
                      </c:pt>
                      <c:pt idx="2440">
                        <c:v>-4.1469000000000013E-2</c:v>
                      </c:pt>
                      <c:pt idx="2441">
                        <c:v>-4.1462000000000013E-2</c:v>
                      </c:pt>
                      <c:pt idx="2442">
                        <c:v>-4.1465500000000016E-2</c:v>
                      </c:pt>
                      <c:pt idx="2443">
                        <c:v>-4.145950000000001E-2</c:v>
                      </c:pt>
                      <c:pt idx="2444">
                        <c:v>-4.1454500000000012E-2</c:v>
                      </c:pt>
                      <c:pt idx="2445">
                        <c:v>-4.1453500000000004E-2</c:v>
                      </c:pt>
                      <c:pt idx="2446">
                        <c:v>-4.1448000000000013E-2</c:v>
                      </c:pt>
                      <c:pt idx="2447">
                        <c:v>-4.1435000000000013E-2</c:v>
                      </c:pt>
                      <c:pt idx="2448">
                        <c:v>-4.1439500000000018E-2</c:v>
                      </c:pt>
                      <c:pt idx="2449">
                        <c:v>-4.1447500000000019E-2</c:v>
                      </c:pt>
                      <c:pt idx="2450">
                        <c:v>-4.1442500000000021E-2</c:v>
                      </c:pt>
                      <c:pt idx="2451">
                        <c:v>-4.1440000000000025E-2</c:v>
                      </c:pt>
                      <c:pt idx="2452">
                        <c:v>-4.144800000000002E-2</c:v>
                      </c:pt>
                      <c:pt idx="2453">
                        <c:v>-4.1449000000000014E-2</c:v>
                      </c:pt>
                      <c:pt idx="2454">
                        <c:v>-4.1445500000000017E-2</c:v>
                      </c:pt>
                      <c:pt idx="2455">
                        <c:v>-4.144200000000002E-2</c:v>
                      </c:pt>
                      <c:pt idx="2456">
                        <c:v>-4.1467500000000018E-2</c:v>
                      </c:pt>
                      <c:pt idx="2457">
                        <c:v>-4.1472000000000016E-2</c:v>
                      </c:pt>
                      <c:pt idx="2458">
                        <c:v>-4.145500000000002E-2</c:v>
                      </c:pt>
                      <c:pt idx="2459">
                        <c:v>-4.1456500000000014E-2</c:v>
                      </c:pt>
                      <c:pt idx="2460">
                        <c:v>-4.1454000000000012E-2</c:v>
                      </c:pt>
                      <c:pt idx="2461">
                        <c:v>-4.1450000000000015E-2</c:v>
                      </c:pt>
                      <c:pt idx="2462">
                        <c:v>-4.1447000000000019E-2</c:v>
                      </c:pt>
                      <c:pt idx="2463">
                        <c:v>-4.1438000000000023E-2</c:v>
                      </c:pt>
                      <c:pt idx="2464">
                        <c:v>-4.1429500000000029E-2</c:v>
                      </c:pt>
                      <c:pt idx="2465">
                        <c:v>-4.1424500000000017E-2</c:v>
                      </c:pt>
                      <c:pt idx="2466">
                        <c:v>-4.142100000000002E-2</c:v>
                      </c:pt>
                      <c:pt idx="2467">
                        <c:v>-4.1416500000000023E-2</c:v>
                      </c:pt>
                      <c:pt idx="2468">
                        <c:v>-4.1402000000000008E-2</c:v>
                      </c:pt>
                      <c:pt idx="2469">
                        <c:v>-4.1400500000000014E-2</c:v>
                      </c:pt>
                      <c:pt idx="2470">
                        <c:v>-4.1391000000000018E-2</c:v>
                      </c:pt>
                      <c:pt idx="2471">
                        <c:v>-4.137950000000002E-2</c:v>
                      </c:pt>
                      <c:pt idx="2472">
                        <c:v>-4.1378500000000019E-2</c:v>
                      </c:pt>
                      <c:pt idx="2473">
                        <c:v>-4.1370500000000004E-2</c:v>
                      </c:pt>
                      <c:pt idx="2474">
                        <c:v>-4.1368500000000009E-2</c:v>
                      </c:pt>
                      <c:pt idx="2475">
                        <c:v>-4.1363999999999998E-2</c:v>
                      </c:pt>
                      <c:pt idx="2476">
                        <c:v>-4.1351500000000006E-2</c:v>
                      </c:pt>
                      <c:pt idx="2477">
                        <c:v>-4.1343999999999992E-2</c:v>
                      </c:pt>
                      <c:pt idx="2478">
                        <c:v>-4.1336999999999992E-2</c:v>
                      </c:pt>
                      <c:pt idx="2479">
                        <c:v>-4.1333999999999989E-2</c:v>
                      </c:pt>
                      <c:pt idx="2480">
                        <c:v>-4.1332500000000001E-2</c:v>
                      </c:pt>
                      <c:pt idx="2481">
                        <c:v>-4.1328000000000004E-2</c:v>
                      </c:pt>
                      <c:pt idx="2482">
                        <c:v>-4.1322000000000011E-2</c:v>
                      </c:pt>
                      <c:pt idx="2483">
                        <c:v>-4.1323000000000006E-2</c:v>
                      </c:pt>
                      <c:pt idx="2484">
                        <c:v>-4.1324500000000014E-2</c:v>
                      </c:pt>
                      <c:pt idx="2485">
                        <c:v>-4.1329500000000012E-2</c:v>
                      </c:pt>
                      <c:pt idx="2486">
                        <c:v>-4.1342000000000011E-2</c:v>
                      </c:pt>
                      <c:pt idx="2487">
                        <c:v>-4.1026000000000007E-2</c:v>
                      </c:pt>
                      <c:pt idx="2488">
                        <c:v>-4.1031000000000005E-2</c:v>
                      </c:pt>
                      <c:pt idx="2489">
                        <c:v>-4.1033E-2</c:v>
                      </c:pt>
                      <c:pt idx="2490">
                        <c:v>-4.1020499999999994E-2</c:v>
                      </c:pt>
                      <c:pt idx="2491">
                        <c:v>-4.1028999999999989E-2</c:v>
                      </c:pt>
                      <c:pt idx="2492">
                        <c:v>-4.0984E-2</c:v>
                      </c:pt>
                      <c:pt idx="2493">
                        <c:v>-4.0982499999999991E-2</c:v>
                      </c:pt>
                      <c:pt idx="2494">
                        <c:v>-4.0983999999999993E-2</c:v>
                      </c:pt>
                      <c:pt idx="2495">
                        <c:v>-4.0977999999999987E-2</c:v>
                      </c:pt>
                      <c:pt idx="2496">
                        <c:v>-4.0970499999999993E-2</c:v>
                      </c:pt>
                      <c:pt idx="2497">
                        <c:v>-4.0968999999999992E-2</c:v>
                      </c:pt>
                      <c:pt idx="2498">
                        <c:v>-4.0971999999999988E-2</c:v>
                      </c:pt>
                      <c:pt idx="2499">
                        <c:v>-4.0973999999999997E-2</c:v>
                      </c:pt>
                      <c:pt idx="2500">
                        <c:v>-4.0979499999999988E-2</c:v>
                      </c:pt>
                      <c:pt idx="2501">
                        <c:v>-4.0980999999999997E-2</c:v>
                      </c:pt>
                      <c:pt idx="2502">
                        <c:v>-4.0978499999999994E-2</c:v>
                      </c:pt>
                      <c:pt idx="2503">
                        <c:v>-4.0978499999999987E-2</c:v>
                      </c:pt>
                      <c:pt idx="2504">
                        <c:v>-4.0978499999999994E-2</c:v>
                      </c:pt>
                      <c:pt idx="2505">
                        <c:v>-4.0976499999999992E-2</c:v>
                      </c:pt>
                      <c:pt idx="2506">
                        <c:v>-4.0972999999999982E-2</c:v>
                      </c:pt>
                      <c:pt idx="2507">
                        <c:v>-4.0966499999999996E-2</c:v>
                      </c:pt>
                      <c:pt idx="2508">
                        <c:v>-4.0968999999999992E-2</c:v>
                      </c:pt>
                      <c:pt idx="2509">
                        <c:v>-4.0971500000000001E-2</c:v>
                      </c:pt>
                      <c:pt idx="2510">
                        <c:v>-4.0975000000000004E-2</c:v>
                      </c:pt>
                      <c:pt idx="2511">
                        <c:v>-4.0979999999999989E-2</c:v>
                      </c:pt>
                      <c:pt idx="2512">
                        <c:v>-4.0984999999999994E-2</c:v>
                      </c:pt>
                      <c:pt idx="2513">
                        <c:v>-4.0987499999999982E-2</c:v>
                      </c:pt>
                      <c:pt idx="2514">
                        <c:v>-4.0985999999999995E-2</c:v>
                      </c:pt>
                      <c:pt idx="2515">
                        <c:v>-4.0894999999999994E-2</c:v>
                      </c:pt>
                      <c:pt idx="2516">
                        <c:v>-4.0897999999999983E-2</c:v>
                      </c:pt>
                      <c:pt idx="2517">
                        <c:v>-4.0898499999999983E-2</c:v>
                      </c:pt>
                      <c:pt idx="2518">
                        <c:v>-4.0903999999999968E-2</c:v>
                      </c:pt>
                      <c:pt idx="2519">
                        <c:v>-4.090899999999998E-2</c:v>
                      </c:pt>
                      <c:pt idx="2520">
                        <c:v>-4.0907999999999979E-2</c:v>
                      </c:pt>
                      <c:pt idx="2521">
                        <c:v>-4.0915E-2</c:v>
                      </c:pt>
                      <c:pt idx="2522">
                        <c:v>-4.0917499999999996E-2</c:v>
                      </c:pt>
                      <c:pt idx="2523">
                        <c:v>-4.092249999999998E-2</c:v>
                      </c:pt>
                      <c:pt idx="2524">
                        <c:v>-4.0911999999999976E-2</c:v>
                      </c:pt>
                      <c:pt idx="2525">
                        <c:v>-4.0912499999999977E-2</c:v>
                      </c:pt>
                      <c:pt idx="2526">
                        <c:v>-4.091549999999998E-2</c:v>
                      </c:pt>
                      <c:pt idx="2527">
                        <c:v>-4.0905499999999984E-2</c:v>
                      </c:pt>
                      <c:pt idx="2528">
                        <c:v>-4.0923999999999981E-2</c:v>
                      </c:pt>
                      <c:pt idx="2529">
                        <c:v>-4.0921999999999986E-2</c:v>
                      </c:pt>
                      <c:pt idx="2530">
                        <c:v>-4.0924999999999982E-2</c:v>
                      </c:pt>
                      <c:pt idx="2531">
                        <c:v>-4.0923499999999988E-2</c:v>
                      </c:pt>
                      <c:pt idx="2532">
                        <c:v>-4.0928499999999986E-2</c:v>
                      </c:pt>
                      <c:pt idx="2533">
                        <c:v>-4.0931999999999989E-2</c:v>
                      </c:pt>
                      <c:pt idx="2534">
                        <c:v>-4.0938999999999989E-2</c:v>
                      </c:pt>
                      <c:pt idx="2535">
                        <c:v>-4.0944999999999981E-2</c:v>
                      </c:pt>
                      <c:pt idx="2536">
                        <c:v>-4.0972499999999988E-2</c:v>
                      </c:pt>
                      <c:pt idx="2537">
                        <c:v>-4.0966499999999989E-2</c:v>
                      </c:pt>
                      <c:pt idx="2538">
                        <c:v>-4.097149999999998E-2</c:v>
                      </c:pt>
                      <c:pt idx="2539">
                        <c:v>-4.0969999999999986E-2</c:v>
                      </c:pt>
                      <c:pt idx="2540">
                        <c:v>-4.0975999999999985E-2</c:v>
                      </c:pt>
                      <c:pt idx="2541">
                        <c:v>-4.0987499999999982E-2</c:v>
                      </c:pt>
                      <c:pt idx="2542">
                        <c:v>-4.0998499999999979E-2</c:v>
                      </c:pt>
                      <c:pt idx="2543">
                        <c:v>-4.1005499999999973E-2</c:v>
                      </c:pt>
                      <c:pt idx="2544">
                        <c:v>-4.1013499999999974E-2</c:v>
                      </c:pt>
                      <c:pt idx="2545">
                        <c:v>-4.102349999999997E-2</c:v>
                      </c:pt>
                      <c:pt idx="2546">
                        <c:v>-4.1033499999999973E-2</c:v>
                      </c:pt>
                      <c:pt idx="2547">
                        <c:v>-4.104499999999997E-2</c:v>
                      </c:pt>
                      <c:pt idx="2548">
                        <c:v>-4.1052499999999971E-2</c:v>
                      </c:pt>
                      <c:pt idx="2549">
                        <c:v>-4.1061999999999974E-2</c:v>
                      </c:pt>
                      <c:pt idx="2550">
                        <c:v>-4.1067999999999973E-2</c:v>
                      </c:pt>
                      <c:pt idx="2551">
                        <c:v>-4.108649999999997E-2</c:v>
                      </c:pt>
                      <c:pt idx="2552">
                        <c:v>-4.1092999999999977E-2</c:v>
                      </c:pt>
                      <c:pt idx="2553">
                        <c:v>-4.110349999999998E-2</c:v>
                      </c:pt>
                      <c:pt idx="2554">
                        <c:v>-4.1111999999999982E-2</c:v>
                      </c:pt>
                      <c:pt idx="2555">
                        <c:v>-4.1119499999999969E-2</c:v>
                      </c:pt>
                      <c:pt idx="2556">
                        <c:v>-4.1134999999999963E-2</c:v>
                      </c:pt>
                      <c:pt idx="2557">
                        <c:v>-4.1151999999999973E-2</c:v>
                      </c:pt>
                      <c:pt idx="2558">
                        <c:v>-4.1158499999999966E-2</c:v>
                      </c:pt>
                      <c:pt idx="2559">
                        <c:v>-4.1171999999999959E-2</c:v>
                      </c:pt>
                      <c:pt idx="2560">
                        <c:v>-4.1185499999999965E-2</c:v>
                      </c:pt>
                      <c:pt idx="2561">
                        <c:v>-4.1205999999999958E-2</c:v>
                      </c:pt>
                      <c:pt idx="2562">
                        <c:v>-4.1215999999999975E-2</c:v>
                      </c:pt>
                      <c:pt idx="2563">
                        <c:v>-4.1254499999999965E-2</c:v>
                      </c:pt>
                      <c:pt idx="2564">
                        <c:v>-4.1270499999999967E-2</c:v>
                      </c:pt>
                      <c:pt idx="2565">
                        <c:v>-4.1278999999999975E-2</c:v>
                      </c:pt>
                      <c:pt idx="2566">
                        <c:v>-4.1291999999999981E-2</c:v>
                      </c:pt>
                      <c:pt idx="2567">
                        <c:v>-4.1303499999999979E-2</c:v>
                      </c:pt>
                      <c:pt idx="2568">
                        <c:v>-4.1307499999999983E-2</c:v>
                      </c:pt>
                      <c:pt idx="2569">
                        <c:v>-4.1333999999999989E-2</c:v>
                      </c:pt>
                      <c:pt idx="2570">
                        <c:v>-4.1357999999999999E-2</c:v>
                      </c:pt>
                      <c:pt idx="2571">
                        <c:v>-4.1355000000000003E-2</c:v>
                      </c:pt>
                      <c:pt idx="2572">
                        <c:v>-4.1386000000000013E-2</c:v>
                      </c:pt>
                      <c:pt idx="2573">
                        <c:v>-4.138250000000001E-2</c:v>
                      </c:pt>
                      <c:pt idx="2574">
                        <c:v>-4.1392500000000013E-2</c:v>
                      </c:pt>
                      <c:pt idx="2575">
                        <c:v>-4.1392500000000006E-2</c:v>
                      </c:pt>
                      <c:pt idx="2576">
                        <c:v>-4.1402000000000008E-2</c:v>
                      </c:pt>
                      <c:pt idx="2577">
                        <c:v>-4.1406000000000012E-2</c:v>
                      </c:pt>
                      <c:pt idx="2578">
                        <c:v>-4.1410000000000002E-2</c:v>
                      </c:pt>
                      <c:pt idx="2579">
                        <c:v>-4.1413999999999999E-2</c:v>
                      </c:pt>
                      <c:pt idx="2580">
                        <c:v>-4.1426999999999999E-2</c:v>
                      </c:pt>
                      <c:pt idx="2581">
                        <c:v>-4.1429999999999995E-2</c:v>
                      </c:pt>
                      <c:pt idx="2582">
                        <c:v>-4.1444000000000002E-2</c:v>
                      </c:pt>
                      <c:pt idx="2583">
                        <c:v>-4.1450999999999995E-2</c:v>
                      </c:pt>
                      <c:pt idx="2584">
                        <c:v>-4.1462999999999993E-2</c:v>
                      </c:pt>
                      <c:pt idx="2585">
                        <c:v>-4.14635E-2</c:v>
                      </c:pt>
                      <c:pt idx="2586">
                        <c:v>-4.1477000000000007E-2</c:v>
                      </c:pt>
                      <c:pt idx="2587">
                        <c:v>-4.1484500000000007E-2</c:v>
                      </c:pt>
                      <c:pt idx="2588">
                        <c:v>-4.1491999999999994E-2</c:v>
                      </c:pt>
                      <c:pt idx="2589">
                        <c:v>-4.1504000000000006E-2</c:v>
                      </c:pt>
                      <c:pt idx="2590">
                        <c:v>-4.1514000000000009E-2</c:v>
                      </c:pt>
                      <c:pt idx="2591">
                        <c:v>-4.1519500000000001E-2</c:v>
                      </c:pt>
                      <c:pt idx="2592">
                        <c:v>-4.1523500000000005E-2</c:v>
                      </c:pt>
                      <c:pt idx="2593">
                        <c:v>-4.1531999999999993E-2</c:v>
                      </c:pt>
                      <c:pt idx="2594">
                        <c:v>-4.1535999999999997E-2</c:v>
                      </c:pt>
                      <c:pt idx="2595">
                        <c:v>-4.1533500000000008E-2</c:v>
                      </c:pt>
                      <c:pt idx="2596">
                        <c:v>-4.1542500000000003E-2</c:v>
                      </c:pt>
                      <c:pt idx="2597">
                        <c:v>-4.1551000000000012E-2</c:v>
                      </c:pt>
                      <c:pt idx="2598">
                        <c:v>-4.1554000000000008E-2</c:v>
                      </c:pt>
                      <c:pt idx="2599">
                        <c:v>-4.1560500000000007E-2</c:v>
                      </c:pt>
                      <c:pt idx="2600">
                        <c:v>-4.1547500000000008E-2</c:v>
                      </c:pt>
                      <c:pt idx="2601">
                        <c:v>-4.1540999999999995E-2</c:v>
                      </c:pt>
                      <c:pt idx="2602">
                        <c:v>-4.1636999999999993E-2</c:v>
                      </c:pt>
                      <c:pt idx="2603">
                        <c:v>-4.1621499999999999E-2</c:v>
                      </c:pt>
                      <c:pt idx="2604">
                        <c:v>-4.1634499999999998E-2</c:v>
                      </c:pt>
                      <c:pt idx="2605">
                        <c:v>-4.1631999999999995E-2</c:v>
                      </c:pt>
                      <c:pt idx="2606">
                        <c:v>-4.1627999999999998E-2</c:v>
                      </c:pt>
                      <c:pt idx="2607">
                        <c:v>-4.1623E-2</c:v>
                      </c:pt>
                      <c:pt idx="2608">
                        <c:v>-4.1620499999999998E-2</c:v>
                      </c:pt>
                      <c:pt idx="2609">
                        <c:v>-4.161999999999999E-2</c:v>
                      </c:pt>
                      <c:pt idx="2610">
                        <c:v>-4.1617000000000008E-2</c:v>
                      </c:pt>
                      <c:pt idx="2611">
                        <c:v>-4.1614000000000005E-2</c:v>
                      </c:pt>
                      <c:pt idx="2612">
                        <c:v>-4.1613999999999998E-2</c:v>
                      </c:pt>
                      <c:pt idx="2613">
                        <c:v>-4.1612499999999997E-2</c:v>
                      </c:pt>
                      <c:pt idx="2614">
                        <c:v>-4.160549999999999E-2</c:v>
                      </c:pt>
                      <c:pt idx="2615">
                        <c:v>-4.1604500000000003E-2</c:v>
                      </c:pt>
                      <c:pt idx="2616">
                        <c:v>-4.1602E-2</c:v>
                      </c:pt>
                      <c:pt idx="2617">
                        <c:v>-4.1598999999999997E-2</c:v>
                      </c:pt>
                      <c:pt idx="2618">
                        <c:v>-4.1597499999999989E-2</c:v>
                      </c:pt>
                      <c:pt idx="2619">
                        <c:v>-4.1583999999999975E-2</c:v>
                      </c:pt>
                      <c:pt idx="2620">
                        <c:v>-4.1566999999999979E-2</c:v>
                      </c:pt>
                      <c:pt idx="2621">
                        <c:v>-4.1562999999999989E-2</c:v>
                      </c:pt>
                      <c:pt idx="2622">
                        <c:v>-4.1566499999999978E-2</c:v>
                      </c:pt>
                      <c:pt idx="2623">
                        <c:v>-4.1565999999999985E-2</c:v>
                      </c:pt>
                      <c:pt idx="2624">
                        <c:v>-4.1559499999999978E-2</c:v>
                      </c:pt>
                      <c:pt idx="2625">
                        <c:v>-4.1560499999999979E-2</c:v>
                      </c:pt>
                      <c:pt idx="2626">
                        <c:v>-4.1557499999999983E-2</c:v>
                      </c:pt>
                      <c:pt idx="2627">
                        <c:v>-4.154749999999998E-2</c:v>
                      </c:pt>
                      <c:pt idx="2628">
                        <c:v>-4.1536499999999983E-2</c:v>
                      </c:pt>
                      <c:pt idx="2629">
                        <c:v>-4.1516499999999991E-2</c:v>
                      </c:pt>
                      <c:pt idx="2630">
                        <c:v>-4.1507999999999975E-2</c:v>
                      </c:pt>
                      <c:pt idx="2631">
                        <c:v>-4.1494999999999976E-2</c:v>
                      </c:pt>
                      <c:pt idx="2632">
                        <c:v>-4.1485999999999974E-2</c:v>
                      </c:pt>
                      <c:pt idx="2633">
                        <c:v>-4.1475999999999978E-2</c:v>
                      </c:pt>
                      <c:pt idx="2634">
                        <c:v>-4.1466499999999976E-2</c:v>
                      </c:pt>
                      <c:pt idx="2635">
                        <c:v>-4.1456499999999973E-2</c:v>
                      </c:pt>
                      <c:pt idx="2636">
                        <c:v>-4.1444999999999982E-2</c:v>
                      </c:pt>
                      <c:pt idx="2637">
                        <c:v>-4.1441999999999986E-2</c:v>
                      </c:pt>
                      <c:pt idx="2638">
                        <c:v>-4.1429499999999987E-2</c:v>
                      </c:pt>
                      <c:pt idx="2639">
                        <c:v>-4.1423499999999988E-2</c:v>
                      </c:pt>
                      <c:pt idx="2640">
                        <c:v>-4.1412499999999991E-2</c:v>
                      </c:pt>
                      <c:pt idx="2641">
                        <c:v>-4.1412499999999991E-2</c:v>
                      </c:pt>
                      <c:pt idx="2642">
                        <c:v>-4.1399499999999999E-2</c:v>
                      </c:pt>
                      <c:pt idx="2643">
                        <c:v>-4.139099999999999E-2</c:v>
                      </c:pt>
                      <c:pt idx="2644">
                        <c:v>-4.1386499999999993E-2</c:v>
                      </c:pt>
                      <c:pt idx="2645">
                        <c:v>-4.1378999999999985E-2</c:v>
                      </c:pt>
                      <c:pt idx="2646">
                        <c:v>-4.1377999999999984E-2</c:v>
                      </c:pt>
                      <c:pt idx="2647">
                        <c:v>-4.1378499999999992E-2</c:v>
                      </c:pt>
                      <c:pt idx="2648">
                        <c:v>-4.1371999999999992E-2</c:v>
                      </c:pt>
                      <c:pt idx="2649">
                        <c:v>-4.1354499999999995E-2</c:v>
                      </c:pt>
                      <c:pt idx="2650">
                        <c:v>-4.1353500000000001E-2</c:v>
                      </c:pt>
                      <c:pt idx="2651">
                        <c:v>-4.1346999999999995E-2</c:v>
                      </c:pt>
                      <c:pt idx="2652">
                        <c:v>-4.1341000000000003E-2</c:v>
                      </c:pt>
                      <c:pt idx="2653">
                        <c:v>-4.1339000000000008E-2</c:v>
                      </c:pt>
                      <c:pt idx="2654">
                        <c:v>-4.133450000000001E-2</c:v>
                      </c:pt>
                      <c:pt idx="2655">
                        <c:v>-4.1331E-2</c:v>
                      </c:pt>
                      <c:pt idx="2656">
                        <c:v>-4.1299999999999996E-2</c:v>
                      </c:pt>
                      <c:pt idx="2657">
                        <c:v>-4.1282000000000006E-2</c:v>
                      </c:pt>
                      <c:pt idx="2658">
                        <c:v>-4.128699999999999E-2</c:v>
                      </c:pt>
                      <c:pt idx="2659">
                        <c:v>-4.1277999999999995E-2</c:v>
                      </c:pt>
                      <c:pt idx="2660">
                        <c:v>-4.1273999999999991E-2</c:v>
                      </c:pt>
                      <c:pt idx="2661">
                        <c:v>-4.1272999999999997E-2</c:v>
                      </c:pt>
                      <c:pt idx="2662">
                        <c:v>-4.126949999999998E-2</c:v>
                      </c:pt>
                      <c:pt idx="2663">
                        <c:v>-4.1273499999999991E-2</c:v>
                      </c:pt>
                      <c:pt idx="2664">
                        <c:v>-4.1270999999999988E-2</c:v>
                      </c:pt>
                      <c:pt idx="2665">
                        <c:v>-4.1269999999999987E-2</c:v>
                      </c:pt>
                      <c:pt idx="2666">
                        <c:v>-4.127999999999999E-2</c:v>
                      </c:pt>
                      <c:pt idx="2667">
                        <c:v>-4.127699999999998E-2</c:v>
                      </c:pt>
                      <c:pt idx="2668">
                        <c:v>-4.1275499999999993E-2</c:v>
                      </c:pt>
                      <c:pt idx="2669">
                        <c:v>-4.1273499999999984E-2</c:v>
                      </c:pt>
                      <c:pt idx="2670">
                        <c:v>-4.1272499999999976E-2</c:v>
                      </c:pt>
                      <c:pt idx="2671">
                        <c:v>-4.1270999999999967E-2</c:v>
                      </c:pt>
                      <c:pt idx="2672">
                        <c:v>-4.1267499999999985E-2</c:v>
                      </c:pt>
                      <c:pt idx="2673">
                        <c:v>-4.1268999999999979E-2</c:v>
                      </c:pt>
                      <c:pt idx="2674">
                        <c:v>-4.1266999999999984E-2</c:v>
                      </c:pt>
                      <c:pt idx="2675">
                        <c:v>-4.1264999999999989E-2</c:v>
                      </c:pt>
                      <c:pt idx="2676">
                        <c:v>-4.1270999999999988E-2</c:v>
                      </c:pt>
                      <c:pt idx="2677">
                        <c:v>-4.1267999999999992E-2</c:v>
                      </c:pt>
                      <c:pt idx="2678">
                        <c:v>-4.1260999999999992E-2</c:v>
                      </c:pt>
                      <c:pt idx="2679">
                        <c:v>-4.1253999999999985E-2</c:v>
                      </c:pt>
                      <c:pt idx="2680">
                        <c:v>-4.1247499999999979E-2</c:v>
                      </c:pt>
                      <c:pt idx="2681">
                        <c:v>-4.1238499999999977E-2</c:v>
                      </c:pt>
                      <c:pt idx="2682">
                        <c:v>-4.1237999999999976E-2</c:v>
                      </c:pt>
                      <c:pt idx="2683">
                        <c:v>-4.122499999999997E-2</c:v>
                      </c:pt>
                      <c:pt idx="2684">
                        <c:v>-4.122099999999998E-2</c:v>
                      </c:pt>
                      <c:pt idx="2685">
                        <c:v>-4.1212499999999992E-2</c:v>
                      </c:pt>
                      <c:pt idx="2686">
                        <c:v>-4.1196499999999976E-2</c:v>
                      </c:pt>
                      <c:pt idx="2687">
                        <c:v>-4.150549999999998E-2</c:v>
                      </c:pt>
                      <c:pt idx="2688">
                        <c:v>-4.1496999999999978E-2</c:v>
                      </c:pt>
                      <c:pt idx="2689">
                        <c:v>-4.149199999999998E-2</c:v>
                      </c:pt>
                      <c:pt idx="2690">
                        <c:v>-4.1489499999999985E-2</c:v>
                      </c:pt>
                      <c:pt idx="2691">
                        <c:v>-4.1474999999999984E-2</c:v>
                      </c:pt>
                      <c:pt idx="2692">
                        <c:v>-4.1510499999999978E-2</c:v>
                      </c:pt>
                      <c:pt idx="2693">
                        <c:v>-4.1502499999999977E-2</c:v>
                      </c:pt>
                      <c:pt idx="2694">
                        <c:v>-4.1476499999999979E-2</c:v>
                      </c:pt>
                      <c:pt idx="2695">
                        <c:v>-4.1468999999999971E-2</c:v>
                      </c:pt>
                      <c:pt idx="2696">
                        <c:v>-4.1463999999999973E-2</c:v>
                      </c:pt>
                      <c:pt idx="2697">
                        <c:v>-4.1455499999999985E-2</c:v>
                      </c:pt>
                      <c:pt idx="2698">
                        <c:v>-4.1440999999999978E-2</c:v>
                      </c:pt>
                      <c:pt idx="2699">
                        <c:v>-4.1430499999999988E-2</c:v>
                      </c:pt>
                      <c:pt idx="2700">
                        <c:v>-4.1416000000000001E-2</c:v>
                      </c:pt>
                      <c:pt idx="2701">
                        <c:v>-4.14075E-2</c:v>
                      </c:pt>
                      <c:pt idx="2702">
                        <c:v>-4.1398499999999998E-2</c:v>
                      </c:pt>
                      <c:pt idx="2703">
                        <c:v>-4.1385500000000013E-2</c:v>
                      </c:pt>
                      <c:pt idx="2704">
                        <c:v>-4.1375999999999996E-2</c:v>
                      </c:pt>
                      <c:pt idx="2705">
                        <c:v>-4.1369499999999997E-2</c:v>
                      </c:pt>
                      <c:pt idx="2706">
                        <c:v>-4.1364999999999999E-2</c:v>
                      </c:pt>
                      <c:pt idx="2707">
                        <c:v>-4.1353500000000001E-2</c:v>
                      </c:pt>
                      <c:pt idx="2708">
                        <c:v>-4.1337499999999999E-2</c:v>
                      </c:pt>
                      <c:pt idx="2709">
                        <c:v>-4.1321000000000004E-2</c:v>
                      </c:pt>
                      <c:pt idx="2710">
                        <c:v>-4.1311500000000008E-2</c:v>
                      </c:pt>
                      <c:pt idx="2711">
                        <c:v>-4.1301000000000011E-2</c:v>
                      </c:pt>
                      <c:pt idx="2712">
                        <c:v>-4.1284000000000008E-2</c:v>
                      </c:pt>
                      <c:pt idx="2713">
                        <c:v>-4.127200000000001E-2</c:v>
                      </c:pt>
                      <c:pt idx="2714">
                        <c:v>-4.126100000000002E-2</c:v>
                      </c:pt>
                      <c:pt idx="2715">
                        <c:v>-4.1339500000000015E-2</c:v>
                      </c:pt>
                      <c:pt idx="2716">
                        <c:v>-4.1328000000000011E-2</c:v>
                      </c:pt>
                      <c:pt idx="2717">
                        <c:v>-4.1321500000000011E-2</c:v>
                      </c:pt>
                      <c:pt idx="2718">
                        <c:v>-4.1309000000000005E-2</c:v>
                      </c:pt>
                      <c:pt idx="2719">
                        <c:v>-4.1296999999999986E-2</c:v>
                      </c:pt>
                      <c:pt idx="2720">
                        <c:v>-4.1291499999999995E-2</c:v>
                      </c:pt>
                      <c:pt idx="2721">
                        <c:v>-4.1275999999999993E-2</c:v>
                      </c:pt>
                      <c:pt idx="2722">
                        <c:v>-4.1267999999999992E-2</c:v>
                      </c:pt>
                      <c:pt idx="2723">
                        <c:v>-4.1251999999999997E-2</c:v>
                      </c:pt>
                      <c:pt idx="2724">
                        <c:v>-4.1250999999999996E-2</c:v>
                      </c:pt>
                      <c:pt idx="2725">
                        <c:v>-4.1241E-2</c:v>
                      </c:pt>
                      <c:pt idx="2726">
                        <c:v>-4.123000000000001E-2</c:v>
                      </c:pt>
                      <c:pt idx="2727">
                        <c:v>-4.1213499999999993E-2</c:v>
                      </c:pt>
                      <c:pt idx="2728">
                        <c:v>-4.1205999999999993E-2</c:v>
                      </c:pt>
                      <c:pt idx="2729">
                        <c:v>-4.1193500000000001E-2</c:v>
                      </c:pt>
                      <c:pt idx="2730">
                        <c:v>-4.1176500000000005E-2</c:v>
                      </c:pt>
                      <c:pt idx="2731">
                        <c:v>-4.1167500000000003E-2</c:v>
                      </c:pt>
                      <c:pt idx="2732">
                        <c:v>-4.1154500000000004E-2</c:v>
                      </c:pt>
                      <c:pt idx="2733">
                        <c:v>-4.1142499999999999E-2</c:v>
                      </c:pt>
                      <c:pt idx="2734">
                        <c:v>-4.1125499999999995E-2</c:v>
                      </c:pt>
                      <c:pt idx="2735">
                        <c:v>-4.1109E-2</c:v>
                      </c:pt>
                      <c:pt idx="2736">
                        <c:v>-4.107149999999999E-2</c:v>
                      </c:pt>
                      <c:pt idx="2737">
                        <c:v>-4.1066999999999985E-2</c:v>
                      </c:pt>
                      <c:pt idx="2738">
                        <c:v>-4.1053499999999986E-2</c:v>
                      </c:pt>
                      <c:pt idx="2739">
                        <c:v>-4.1042999999999982E-2</c:v>
                      </c:pt>
                      <c:pt idx="2740">
                        <c:v>-4.1011499999999999E-2</c:v>
                      </c:pt>
                      <c:pt idx="2741">
                        <c:v>-4.1000000000000009E-2</c:v>
                      </c:pt>
                      <c:pt idx="2742">
                        <c:v>-4.0984000000000007E-2</c:v>
                      </c:pt>
                      <c:pt idx="2743">
                        <c:v>-4.0969000000000005E-2</c:v>
                      </c:pt>
                      <c:pt idx="2744">
                        <c:v>-4.0952000000000002E-2</c:v>
                      </c:pt>
                      <c:pt idx="2745">
                        <c:v>-4.0929500000000001E-2</c:v>
                      </c:pt>
                      <c:pt idx="2746">
                        <c:v>-4.0911999999999997E-2</c:v>
                      </c:pt>
                      <c:pt idx="2747">
                        <c:v>-4.0893999999999993E-2</c:v>
                      </c:pt>
                      <c:pt idx="2748">
                        <c:v>-4.0876500000000003E-2</c:v>
                      </c:pt>
                      <c:pt idx="2749">
                        <c:v>-4.0857999999999998E-2</c:v>
                      </c:pt>
                      <c:pt idx="2750">
                        <c:v>-4.0840499999999995E-2</c:v>
                      </c:pt>
                      <c:pt idx="2751">
                        <c:v>-4.0822999999999998E-2</c:v>
                      </c:pt>
                      <c:pt idx="2752">
                        <c:v>-4.0810000000000006E-2</c:v>
                      </c:pt>
                      <c:pt idx="2753">
                        <c:v>-4.079350000000001E-2</c:v>
                      </c:pt>
                      <c:pt idx="2754">
                        <c:v>-4.0779000000000017E-2</c:v>
                      </c:pt>
                      <c:pt idx="2755">
                        <c:v>-4.0764000000000002E-2</c:v>
                      </c:pt>
                      <c:pt idx="2756">
                        <c:v>-4.0743500000000016E-2</c:v>
                      </c:pt>
                      <c:pt idx="2757">
                        <c:v>-4.0724500000000018E-2</c:v>
                      </c:pt>
                      <c:pt idx="2758">
                        <c:v>-4.0706000000000013E-2</c:v>
                      </c:pt>
                      <c:pt idx="2759">
                        <c:v>-4.0687000000000008E-2</c:v>
                      </c:pt>
                      <c:pt idx="2760">
                        <c:v>-4.0666500000000008E-2</c:v>
                      </c:pt>
                      <c:pt idx="2761">
                        <c:v>-4.0638000000000007E-2</c:v>
                      </c:pt>
                      <c:pt idx="2762">
                        <c:v>-4.0624E-2</c:v>
                      </c:pt>
                      <c:pt idx="2763">
                        <c:v>-4.0576000000000008E-2</c:v>
                      </c:pt>
                      <c:pt idx="2764">
                        <c:v>-4.0553000000000006E-2</c:v>
                      </c:pt>
                      <c:pt idx="2765">
                        <c:v>-4.0539000000000006E-2</c:v>
                      </c:pt>
                      <c:pt idx="2766">
                        <c:v>-4.0521500000000002E-2</c:v>
                      </c:pt>
                      <c:pt idx="2767">
                        <c:v>-4.0503999999999998E-2</c:v>
                      </c:pt>
                      <c:pt idx="2768">
                        <c:v>-4.0501999999999996E-2</c:v>
                      </c:pt>
                      <c:pt idx="2769">
                        <c:v>-4.0472499999999995E-2</c:v>
                      </c:pt>
                      <c:pt idx="2770">
                        <c:v>-4.0436999999999994E-2</c:v>
                      </c:pt>
                      <c:pt idx="2771">
                        <c:v>-4.041949999999999E-2</c:v>
                      </c:pt>
                      <c:pt idx="2772">
                        <c:v>-4.0403999999999989E-2</c:v>
                      </c:pt>
                      <c:pt idx="2773">
                        <c:v>-4.0397499999999996E-2</c:v>
                      </c:pt>
                      <c:pt idx="2774">
                        <c:v>-4.0389499999999995E-2</c:v>
                      </c:pt>
                      <c:pt idx="2775">
                        <c:v>-4.03805E-2</c:v>
                      </c:pt>
                      <c:pt idx="2776">
                        <c:v>-4.0364499999999998E-2</c:v>
                      </c:pt>
                      <c:pt idx="2777">
                        <c:v>-4.0353499999999994E-2</c:v>
                      </c:pt>
                      <c:pt idx="2778">
                        <c:v>-4.0347999999999988E-2</c:v>
                      </c:pt>
                      <c:pt idx="2779">
                        <c:v>-4.0342499999999989E-2</c:v>
                      </c:pt>
                      <c:pt idx="2780">
                        <c:v>-4.0330499999999984E-2</c:v>
                      </c:pt>
                      <c:pt idx="2781">
                        <c:v>-4.0321499999999989E-2</c:v>
                      </c:pt>
                      <c:pt idx="2782">
                        <c:v>-4.030849999999999E-2</c:v>
                      </c:pt>
                      <c:pt idx="2783">
                        <c:v>-4.030099999999999E-2</c:v>
                      </c:pt>
                      <c:pt idx="2784">
                        <c:v>-4.0292999999999995E-2</c:v>
                      </c:pt>
                      <c:pt idx="2785">
                        <c:v>-4.028749999999999E-2</c:v>
                      </c:pt>
                      <c:pt idx="2786">
                        <c:v>-4.0271999999999981E-2</c:v>
                      </c:pt>
                      <c:pt idx="2787">
                        <c:v>-4.0261499999999985E-2</c:v>
                      </c:pt>
                      <c:pt idx="2788">
                        <c:v>-4.0254499999999985E-2</c:v>
                      </c:pt>
                      <c:pt idx="2789">
                        <c:v>-4.0249499999999987E-2</c:v>
                      </c:pt>
                      <c:pt idx="2790">
                        <c:v>-4.0242499999999994E-2</c:v>
                      </c:pt>
                      <c:pt idx="2791">
                        <c:v>-4.0238999999999983E-2</c:v>
                      </c:pt>
                      <c:pt idx="2792">
                        <c:v>-4.0232999999999984E-2</c:v>
                      </c:pt>
                      <c:pt idx="2793">
                        <c:v>-4.0225499999999983E-2</c:v>
                      </c:pt>
                      <c:pt idx="2794">
                        <c:v>-4.0216999999999982E-2</c:v>
                      </c:pt>
                      <c:pt idx="2795">
                        <c:v>-4.0217499999999975E-2</c:v>
                      </c:pt>
                      <c:pt idx="2796">
                        <c:v>-4.0209499999999974E-2</c:v>
                      </c:pt>
                      <c:pt idx="2797">
                        <c:v>-4.0203499999999975E-2</c:v>
                      </c:pt>
                      <c:pt idx="2798">
                        <c:v>-4.0195999999999982E-2</c:v>
                      </c:pt>
                      <c:pt idx="2799">
                        <c:v>-4.0191999999999978E-2</c:v>
                      </c:pt>
                      <c:pt idx="2800">
                        <c:v>-4.0209999999999975E-2</c:v>
                      </c:pt>
                      <c:pt idx="2801">
                        <c:v>-4.0213499999999985E-2</c:v>
                      </c:pt>
                      <c:pt idx="2802">
                        <c:v>-4.0113999999999976E-2</c:v>
                      </c:pt>
                      <c:pt idx="2803">
                        <c:v>-4.0124499999999987E-2</c:v>
                      </c:pt>
                      <c:pt idx="2804">
                        <c:v>-4.0110499999999973E-2</c:v>
                      </c:pt>
                      <c:pt idx="2805">
                        <c:v>-4.0109499999999985E-2</c:v>
                      </c:pt>
                      <c:pt idx="2806">
                        <c:v>-4.0112999999999982E-2</c:v>
                      </c:pt>
                      <c:pt idx="2807">
                        <c:v>-4.0113499999999983E-2</c:v>
                      </c:pt>
                      <c:pt idx="2808">
                        <c:v>-4.0109999999999986E-2</c:v>
                      </c:pt>
                      <c:pt idx="2809">
                        <c:v>-4.0111499999999981E-2</c:v>
                      </c:pt>
                      <c:pt idx="2810">
                        <c:v>-4.0107499999999983E-2</c:v>
                      </c:pt>
                      <c:pt idx="2811">
                        <c:v>-4.0106499999999976E-2</c:v>
                      </c:pt>
                      <c:pt idx="2812">
                        <c:v>-4.0103999999999987E-2</c:v>
                      </c:pt>
                      <c:pt idx="2813">
                        <c:v>-4.0101999999999978E-2</c:v>
                      </c:pt>
                      <c:pt idx="2814">
                        <c:v>-4.010049999999999E-2</c:v>
                      </c:pt>
                      <c:pt idx="2815">
                        <c:v>-4.009999999999999E-2</c:v>
                      </c:pt>
                      <c:pt idx="2816">
                        <c:v>-4.0098500000000002E-2</c:v>
                      </c:pt>
                      <c:pt idx="2817">
                        <c:v>-4.0095499999999992E-2</c:v>
                      </c:pt>
                      <c:pt idx="2818">
                        <c:v>-4.0088999999999986E-2</c:v>
                      </c:pt>
                      <c:pt idx="2819">
                        <c:v>-4.0086999999999991E-2</c:v>
                      </c:pt>
                      <c:pt idx="2820">
                        <c:v>-4.0092499999999989E-2</c:v>
                      </c:pt>
                      <c:pt idx="2821">
                        <c:v>-4.0105999999999996E-2</c:v>
                      </c:pt>
                      <c:pt idx="2822">
                        <c:v>-4.0100999999999998E-2</c:v>
                      </c:pt>
                      <c:pt idx="2823">
                        <c:v>-4.0099999999999997E-2</c:v>
                      </c:pt>
                      <c:pt idx="2824">
                        <c:v>-4.0103E-2</c:v>
                      </c:pt>
                      <c:pt idx="2825">
                        <c:v>-4.0095500000000006E-2</c:v>
                      </c:pt>
                      <c:pt idx="2826">
                        <c:v>-4.0100000000000004E-2</c:v>
                      </c:pt>
                      <c:pt idx="2827">
                        <c:v>-4.0099000000000003E-2</c:v>
                      </c:pt>
                      <c:pt idx="2828">
                        <c:v>-4.0109000000000013E-2</c:v>
                      </c:pt>
                      <c:pt idx="2829">
                        <c:v>-4.0121500000000011E-2</c:v>
                      </c:pt>
                      <c:pt idx="2830">
                        <c:v>-4.0124500000000014E-2</c:v>
                      </c:pt>
                      <c:pt idx="2831">
                        <c:v>-4.0123000000000006E-2</c:v>
                      </c:pt>
                      <c:pt idx="2832">
                        <c:v>-4.012750000000001E-2</c:v>
                      </c:pt>
                      <c:pt idx="2833">
                        <c:v>-4.0131500000000014E-2</c:v>
                      </c:pt>
                      <c:pt idx="2834">
                        <c:v>-4.0137000000000006E-2</c:v>
                      </c:pt>
                      <c:pt idx="2835">
                        <c:v>-4.0143500000000006E-2</c:v>
                      </c:pt>
                      <c:pt idx="2836">
                        <c:v>-4.0151000000000006E-2</c:v>
                      </c:pt>
                      <c:pt idx="2837">
                        <c:v>-4.0151000000000006E-2</c:v>
                      </c:pt>
                      <c:pt idx="2838">
                        <c:v>-4.0160000000000008E-2</c:v>
                      </c:pt>
                      <c:pt idx="2839">
                        <c:v>-4.0161999999999996E-2</c:v>
                      </c:pt>
                      <c:pt idx="2840">
                        <c:v>-4.0167000000000008E-2</c:v>
                      </c:pt>
                      <c:pt idx="2841">
                        <c:v>-4.0167500000000009E-2</c:v>
                      </c:pt>
                      <c:pt idx="2842">
                        <c:v>-4.0170999999999998E-2</c:v>
                      </c:pt>
                      <c:pt idx="2843">
                        <c:v>-4.0182000000000002E-2</c:v>
                      </c:pt>
                      <c:pt idx="2844">
                        <c:v>-4.0187E-2</c:v>
                      </c:pt>
                      <c:pt idx="2845">
                        <c:v>-4.0192000000000005E-2</c:v>
                      </c:pt>
                      <c:pt idx="2846">
                        <c:v>-4.0195499999999995E-2</c:v>
                      </c:pt>
                      <c:pt idx="2847">
                        <c:v>-4.0196999999999997E-2</c:v>
                      </c:pt>
                      <c:pt idx="2848">
                        <c:v>-4.0207000000000007E-2</c:v>
                      </c:pt>
                      <c:pt idx="2849">
                        <c:v>-4.0216000000000002E-2</c:v>
                      </c:pt>
                      <c:pt idx="2850">
                        <c:v>-4.0215500000000001E-2</c:v>
                      </c:pt>
                      <c:pt idx="2851">
                        <c:v>-4.0232500000000011E-2</c:v>
                      </c:pt>
                      <c:pt idx="2852">
                        <c:v>-4.0237000000000009E-2</c:v>
                      </c:pt>
                      <c:pt idx="2853">
                        <c:v>-4.0237000000000009E-2</c:v>
                      </c:pt>
                      <c:pt idx="2854">
                        <c:v>-4.0246000000000004E-2</c:v>
                      </c:pt>
                      <c:pt idx="2855">
                        <c:v>-4.0254000000000005E-2</c:v>
                      </c:pt>
                      <c:pt idx="2856">
                        <c:v>-4.0264500000000016E-2</c:v>
                      </c:pt>
                      <c:pt idx="2857">
                        <c:v>-4.0282999999999999E-2</c:v>
                      </c:pt>
                      <c:pt idx="2858">
                        <c:v>-4.0292500000000002E-2</c:v>
                      </c:pt>
                      <c:pt idx="2859">
                        <c:v>-4.0301999999999998E-2</c:v>
                      </c:pt>
                      <c:pt idx="2860">
                        <c:v>-4.0310500000000006E-2</c:v>
                      </c:pt>
                      <c:pt idx="2861">
                        <c:v>-4.0323000000000012E-2</c:v>
                      </c:pt>
                      <c:pt idx="2862">
                        <c:v>-4.03325E-2</c:v>
                      </c:pt>
                      <c:pt idx="2863">
                        <c:v>-4.034299999999999E-2</c:v>
                      </c:pt>
                      <c:pt idx="2864">
                        <c:v>-4.0354500000000001E-2</c:v>
                      </c:pt>
                      <c:pt idx="2865">
                        <c:v>-4.0363499999999997E-2</c:v>
                      </c:pt>
                      <c:pt idx="2866">
                        <c:v>-4.0360500000000001E-2</c:v>
                      </c:pt>
                      <c:pt idx="2867">
                        <c:v>-4.037000000000001E-2</c:v>
                      </c:pt>
                      <c:pt idx="2868">
                        <c:v>-4.0380000000000013E-2</c:v>
                      </c:pt>
                      <c:pt idx="2869">
                        <c:v>-4.0390500000000003E-2</c:v>
                      </c:pt>
                      <c:pt idx="2870">
                        <c:v>-4.0401999999999993E-2</c:v>
                      </c:pt>
                      <c:pt idx="2871">
                        <c:v>-4.0413499999999998E-2</c:v>
                      </c:pt>
                      <c:pt idx="2872">
                        <c:v>-4.0424499999999995E-2</c:v>
                      </c:pt>
                      <c:pt idx="2873">
                        <c:v>-4.0434499999999991E-2</c:v>
                      </c:pt>
                      <c:pt idx="2874">
                        <c:v>-4.0445000000000002E-2</c:v>
                      </c:pt>
                      <c:pt idx="2875">
                        <c:v>-4.0454499999999997E-2</c:v>
                      </c:pt>
                      <c:pt idx="2876">
                        <c:v>-4.0463000000000006E-2</c:v>
                      </c:pt>
                      <c:pt idx="2877">
                        <c:v>-4.0473999999999989E-2</c:v>
                      </c:pt>
                      <c:pt idx="2878">
                        <c:v>-4.0485999999999994E-2</c:v>
                      </c:pt>
                      <c:pt idx="2879">
                        <c:v>-4.0499500000000001E-2</c:v>
                      </c:pt>
                      <c:pt idx="2880">
                        <c:v>-4.0512500000000007E-2</c:v>
                      </c:pt>
                      <c:pt idx="2881">
                        <c:v>-4.0527999999999995E-2</c:v>
                      </c:pt>
                      <c:pt idx="2882">
                        <c:v>-4.0537499999999997E-2</c:v>
                      </c:pt>
                      <c:pt idx="2883">
                        <c:v>-4.055149999999999E-2</c:v>
                      </c:pt>
                      <c:pt idx="2884">
                        <c:v>-4.0559499999999991E-2</c:v>
                      </c:pt>
                      <c:pt idx="2885">
                        <c:v>-4.0574499999999993E-2</c:v>
                      </c:pt>
                      <c:pt idx="2886">
                        <c:v>-4.059150000000001E-2</c:v>
                      </c:pt>
                      <c:pt idx="2887">
                        <c:v>-4.0604000000000001E-2</c:v>
                      </c:pt>
                      <c:pt idx="2888">
                        <c:v>-4.061E-2</c:v>
                      </c:pt>
                      <c:pt idx="2889">
                        <c:v>-4.0623500000000007E-2</c:v>
                      </c:pt>
                      <c:pt idx="2890">
                        <c:v>-4.0635500000000005E-2</c:v>
                      </c:pt>
                      <c:pt idx="2891">
                        <c:v>-4.0646500000000002E-2</c:v>
                      </c:pt>
                      <c:pt idx="2892">
                        <c:v>-4.0659000000000001E-2</c:v>
                      </c:pt>
                      <c:pt idx="2893">
                        <c:v>-4.0672500000000014E-2</c:v>
                      </c:pt>
                      <c:pt idx="2894">
                        <c:v>-4.0699000000000013E-2</c:v>
                      </c:pt>
                      <c:pt idx="2895">
                        <c:v>-4.0710000000000003E-2</c:v>
                      </c:pt>
                      <c:pt idx="2896">
                        <c:v>-4.0722500000000016E-2</c:v>
                      </c:pt>
                      <c:pt idx="2897">
                        <c:v>-4.0735500000000008E-2</c:v>
                      </c:pt>
                      <c:pt idx="2898">
                        <c:v>-4.0752500000000011E-2</c:v>
                      </c:pt>
                      <c:pt idx="2899">
                        <c:v>-4.0767000000000019E-2</c:v>
                      </c:pt>
                      <c:pt idx="2900">
                        <c:v>-4.0783000000000014E-2</c:v>
                      </c:pt>
                      <c:pt idx="2901">
                        <c:v>-4.0795000000000019E-2</c:v>
                      </c:pt>
                      <c:pt idx="2902">
                        <c:v>-4.0811000000000021E-2</c:v>
                      </c:pt>
                      <c:pt idx="2903">
                        <c:v>-4.0823000000000019E-2</c:v>
                      </c:pt>
                      <c:pt idx="2904">
                        <c:v>-4.0835000000000017E-2</c:v>
                      </c:pt>
                      <c:pt idx="2905">
                        <c:v>-4.084900000000001E-2</c:v>
                      </c:pt>
                      <c:pt idx="2906">
                        <c:v>-4.0862500000000003E-2</c:v>
                      </c:pt>
                      <c:pt idx="2907">
                        <c:v>-4.0877000000000017E-2</c:v>
                      </c:pt>
                      <c:pt idx="2908">
                        <c:v>-4.0897000000000017E-2</c:v>
                      </c:pt>
                      <c:pt idx="2909">
                        <c:v>-4.0915000000000007E-2</c:v>
                      </c:pt>
                      <c:pt idx="2910">
                        <c:v>-4.093200000000001E-2</c:v>
                      </c:pt>
                      <c:pt idx="2911">
                        <c:v>-4.0945000000000009E-2</c:v>
                      </c:pt>
                      <c:pt idx="2912">
                        <c:v>-4.0962000000000005E-2</c:v>
                      </c:pt>
                      <c:pt idx="2913">
                        <c:v>-4.0978000000000014E-2</c:v>
                      </c:pt>
                      <c:pt idx="2914">
                        <c:v>-4.0996000000000005E-2</c:v>
                      </c:pt>
                      <c:pt idx="2915">
                        <c:v>-4.1012000000000007E-2</c:v>
                      </c:pt>
                      <c:pt idx="2916">
                        <c:v>-4.1027500000000001E-2</c:v>
                      </c:pt>
                      <c:pt idx="2917">
                        <c:v>-4.1042500000000003E-2</c:v>
                      </c:pt>
                      <c:pt idx="2918">
                        <c:v>-4.1057499999999997E-2</c:v>
                      </c:pt>
                      <c:pt idx="2919">
                        <c:v>-4.1070999999999996E-2</c:v>
                      </c:pt>
                      <c:pt idx="2920">
                        <c:v>-4.1084500000000003E-2</c:v>
                      </c:pt>
                      <c:pt idx="2921">
                        <c:v>-4.1100500000000005E-2</c:v>
                      </c:pt>
                      <c:pt idx="2922">
                        <c:v>-4.1114500000000012E-2</c:v>
                      </c:pt>
                      <c:pt idx="2923">
                        <c:v>-4.1138000000000022E-2</c:v>
                      </c:pt>
                      <c:pt idx="2924">
                        <c:v>-4.1158000000000028E-2</c:v>
                      </c:pt>
                      <c:pt idx="2925">
                        <c:v>-4.1167000000000016E-2</c:v>
                      </c:pt>
                      <c:pt idx="2926">
                        <c:v>-4.1185500000000007E-2</c:v>
                      </c:pt>
                      <c:pt idx="2927">
                        <c:v>-4.1213000000000014E-2</c:v>
                      </c:pt>
                      <c:pt idx="2928">
                        <c:v>-4.1221000000000015E-2</c:v>
                      </c:pt>
                      <c:pt idx="2929">
                        <c:v>-4.1233000000000013E-2</c:v>
                      </c:pt>
                      <c:pt idx="2930">
                        <c:v>-4.1244500000000003E-2</c:v>
                      </c:pt>
                      <c:pt idx="2931">
                        <c:v>-4.1259000000000004E-2</c:v>
                      </c:pt>
                      <c:pt idx="2932">
                        <c:v>-4.1272000000000003E-2</c:v>
                      </c:pt>
                      <c:pt idx="2933">
                        <c:v>-4.1285000000000009E-2</c:v>
                      </c:pt>
                      <c:pt idx="2934">
                        <c:v>-4.1301000000000004E-2</c:v>
                      </c:pt>
                      <c:pt idx="2935">
                        <c:v>-4.1317000000000006E-2</c:v>
                      </c:pt>
                      <c:pt idx="2936">
                        <c:v>-4.1332000000000015E-2</c:v>
                      </c:pt>
                      <c:pt idx="2937">
                        <c:v>-4.1347500000000002E-2</c:v>
                      </c:pt>
                      <c:pt idx="2938">
                        <c:v>-4.1361999999999996E-2</c:v>
                      </c:pt>
                      <c:pt idx="2939">
                        <c:v>-4.137650000000001E-2</c:v>
                      </c:pt>
                      <c:pt idx="2940">
                        <c:v>-4.1400999999999993E-2</c:v>
                      </c:pt>
                      <c:pt idx="2941">
                        <c:v>-4.1406499999999992E-2</c:v>
                      </c:pt>
                      <c:pt idx="2942">
                        <c:v>-4.1415499999999987E-2</c:v>
                      </c:pt>
                      <c:pt idx="2943">
                        <c:v>-4.142549999999999E-2</c:v>
                      </c:pt>
                      <c:pt idx="2944">
                        <c:v>-4.1436999999999988E-2</c:v>
                      </c:pt>
                      <c:pt idx="2945">
                        <c:v>-4.1452499999999989E-2</c:v>
                      </c:pt>
                      <c:pt idx="2946">
                        <c:v>-4.1464499999999981E-2</c:v>
                      </c:pt>
                      <c:pt idx="2947">
                        <c:v>-4.147499999999997E-2</c:v>
                      </c:pt>
                      <c:pt idx="2948">
                        <c:v>-4.1490499999999972E-2</c:v>
                      </c:pt>
                      <c:pt idx="2949">
                        <c:v>-4.150299999999997E-2</c:v>
                      </c:pt>
                      <c:pt idx="2950">
                        <c:v>-4.1517999999999972E-2</c:v>
                      </c:pt>
                      <c:pt idx="2951">
                        <c:v>-4.1527999999999975E-2</c:v>
                      </c:pt>
                      <c:pt idx="2952">
                        <c:v>-4.1541499999999981E-2</c:v>
                      </c:pt>
                      <c:pt idx="2953">
                        <c:v>-4.1554999999999981E-2</c:v>
                      </c:pt>
                      <c:pt idx="2954">
                        <c:v>-4.1563499999999989E-2</c:v>
                      </c:pt>
                      <c:pt idx="2955">
                        <c:v>-4.157149999999999E-2</c:v>
                      </c:pt>
                      <c:pt idx="2956">
                        <c:v>-4.1585499999999991E-2</c:v>
                      </c:pt>
                      <c:pt idx="2957">
                        <c:v>-4.1599999999999998E-2</c:v>
                      </c:pt>
                      <c:pt idx="2958">
                        <c:v>-4.1611499999999996E-2</c:v>
                      </c:pt>
                      <c:pt idx="2959">
                        <c:v>-4.1621499999999999E-2</c:v>
                      </c:pt>
                      <c:pt idx="2960">
                        <c:v>-4.1633499999999983E-2</c:v>
                      </c:pt>
                      <c:pt idx="2961">
                        <c:v>-4.1646499999999989E-2</c:v>
                      </c:pt>
                      <c:pt idx="2962">
                        <c:v>-4.1657499999999993E-2</c:v>
                      </c:pt>
                      <c:pt idx="2963">
                        <c:v>-4.1670499999999985E-2</c:v>
                      </c:pt>
                      <c:pt idx="2964">
                        <c:v>-4.1682499999999983E-2</c:v>
                      </c:pt>
                      <c:pt idx="2965">
                        <c:v>-4.1693499999999988E-2</c:v>
                      </c:pt>
                      <c:pt idx="2966">
                        <c:v>-4.1705499999999979E-2</c:v>
                      </c:pt>
                      <c:pt idx="2967">
                        <c:v>-4.1715999999999982E-2</c:v>
                      </c:pt>
                      <c:pt idx="2968">
                        <c:v>-4.171649999999999E-2</c:v>
                      </c:pt>
                      <c:pt idx="2969">
                        <c:v>-4.1728999999999988E-2</c:v>
                      </c:pt>
                      <c:pt idx="2970">
                        <c:v>-4.1748499999999987E-2</c:v>
                      </c:pt>
                      <c:pt idx="2971">
                        <c:v>-4.1757499999999989E-2</c:v>
                      </c:pt>
                      <c:pt idx="2972">
                        <c:v>-4.1767999999999972E-2</c:v>
                      </c:pt>
                      <c:pt idx="2973">
                        <c:v>-4.177649999999998E-2</c:v>
                      </c:pt>
                      <c:pt idx="2974">
                        <c:v>-4.1788499999999985E-2</c:v>
                      </c:pt>
                      <c:pt idx="2975">
                        <c:v>-4.1797999999999974E-2</c:v>
                      </c:pt>
                      <c:pt idx="2976">
                        <c:v>-4.1809499999999972E-2</c:v>
                      </c:pt>
                      <c:pt idx="2977">
                        <c:v>-4.1820499999999983E-2</c:v>
                      </c:pt>
                      <c:pt idx="2978">
                        <c:v>-4.1830999999999972E-2</c:v>
                      </c:pt>
                      <c:pt idx="2979">
                        <c:v>-4.183849999999998E-2</c:v>
                      </c:pt>
                      <c:pt idx="2980">
                        <c:v>-4.1846499999999967E-2</c:v>
                      </c:pt>
                      <c:pt idx="2981">
                        <c:v>-4.1853999999999975E-2</c:v>
                      </c:pt>
                      <c:pt idx="2982">
                        <c:v>-4.1871999999999965E-2</c:v>
                      </c:pt>
                      <c:pt idx="2983">
                        <c:v>-4.1878499999999971E-2</c:v>
                      </c:pt>
                      <c:pt idx="2984">
                        <c:v>-4.1885499999999964E-2</c:v>
                      </c:pt>
                      <c:pt idx="2985">
                        <c:v>-4.1893499999999972E-2</c:v>
                      </c:pt>
                      <c:pt idx="2986">
                        <c:v>-4.1878999999999972E-2</c:v>
                      </c:pt>
                      <c:pt idx="2987">
                        <c:v>-4.1897999999999984E-2</c:v>
                      </c:pt>
                      <c:pt idx="2988">
                        <c:v>-4.1910499999999982E-2</c:v>
                      </c:pt>
                      <c:pt idx="2989">
                        <c:v>-4.1927499999999979E-2</c:v>
                      </c:pt>
                      <c:pt idx="2990">
                        <c:v>-4.1941499999999972E-2</c:v>
                      </c:pt>
                      <c:pt idx="2991">
                        <c:v>-4.1951499999999961E-2</c:v>
                      </c:pt>
                      <c:pt idx="2992">
                        <c:v>-4.1958499999999968E-2</c:v>
                      </c:pt>
                      <c:pt idx="2993">
                        <c:v>-4.1966499999999962E-2</c:v>
                      </c:pt>
                      <c:pt idx="2994">
                        <c:v>-4.1976999999999966E-2</c:v>
                      </c:pt>
                      <c:pt idx="2995">
                        <c:v>-4.1982999999999965E-2</c:v>
                      </c:pt>
                      <c:pt idx="2996">
                        <c:v>-4.1989499999999957E-2</c:v>
                      </c:pt>
                      <c:pt idx="2997">
                        <c:v>-4.1997499999999952E-2</c:v>
                      </c:pt>
                      <c:pt idx="2998">
                        <c:v>-4.2008999999999942E-2</c:v>
                      </c:pt>
                      <c:pt idx="2999">
                        <c:v>-4.2014499999999948E-2</c:v>
                      </c:pt>
                      <c:pt idx="3000">
                        <c:v>-4.2023999999999964E-2</c:v>
                      </c:pt>
                      <c:pt idx="3001">
                        <c:v>-4.203349999999996E-2</c:v>
                      </c:pt>
                      <c:pt idx="3002">
                        <c:v>-4.204349999999997E-2</c:v>
                      </c:pt>
                      <c:pt idx="3003">
                        <c:v>-4.2053499999999987E-2</c:v>
                      </c:pt>
                      <c:pt idx="3004">
                        <c:v>-4.2060499999999987E-2</c:v>
                      </c:pt>
                      <c:pt idx="3005">
                        <c:v>-4.207049999999999E-2</c:v>
                      </c:pt>
                      <c:pt idx="3006">
                        <c:v>-4.2076999999999989E-2</c:v>
                      </c:pt>
                      <c:pt idx="3007">
                        <c:v>-4.2083999999999989E-2</c:v>
                      </c:pt>
                      <c:pt idx="3008">
                        <c:v>-4.2091999999999991E-2</c:v>
                      </c:pt>
                      <c:pt idx="3009">
                        <c:v>-4.2098499999999997E-2</c:v>
                      </c:pt>
                      <c:pt idx="3010">
                        <c:v>-4.2107499999999999E-2</c:v>
                      </c:pt>
                      <c:pt idx="3011">
                        <c:v>-4.2116000000000001E-2</c:v>
                      </c:pt>
                      <c:pt idx="3012">
                        <c:v>-4.2123000000000001E-2</c:v>
                      </c:pt>
                      <c:pt idx="3013">
                        <c:v>-4.2130500000000001E-2</c:v>
                      </c:pt>
                      <c:pt idx="3014">
                        <c:v>-4.2138000000000002E-2</c:v>
                      </c:pt>
                      <c:pt idx="3015">
                        <c:v>-4.2147000000000004E-2</c:v>
                      </c:pt>
                      <c:pt idx="3016">
                        <c:v>-4.2155999999999999E-2</c:v>
                      </c:pt>
                      <c:pt idx="3017">
                        <c:v>-4.2165500000000009E-2</c:v>
                      </c:pt>
                      <c:pt idx="3018">
                        <c:v>-4.2174500000000011E-2</c:v>
                      </c:pt>
                      <c:pt idx="3019">
                        <c:v>-4.2183500000000013E-2</c:v>
                      </c:pt>
                      <c:pt idx="3020">
                        <c:v>-4.2191500000000007E-2</c:v>
                      </c:pt>
                      <c:pt idx="3021">
                        <c:v>-4.2179000000000008E-2</c:v>
                      </c:pt>
                      <c:pt idx="3022">
                        <c:v>-4.2189500000000005E-2</c:v>
                      </c:pt>
                      <c:pt idx="3023">
                        <c:v>-4.2192000000000007E-2</c:v>
                      </c:pt>
                      <c:pt idx="3024">
                        <c:v>-4.2199000000000007E-2</c:v>
                      </c:pt>
                      <c:pt idx="3025">
                        <c:v>-4.2206500000000001E-2</c:v>
                      </c:pt>
                      <c:pt idx="3026">
                        <c:v>-4.220900000000001E-2</c:v>
                      </c:pt>
                      <c:pt idx="3027">
                        <c:v>-4.2217000000000005E-2</c:v>
                      </c:pt>
                      <c:pt idx="3028">
                        <c:v>-4.2222499999999996E-2</c:v>
                      </c:pt>
                      <c:pt idx="3029">
                        <c:v>-4.2231499999999998E-2</c:v>
                      </c:pt>
                      <c:pt idx="3030">
                        <c:v>-4.2236999999999997E-2</c:v>
                      </c:pt>
                      <c:pt idx="3031">
                        <c:v>-4.2241500000000001E-2</c:v>
                      </c:pt>
                      <c:pt idx="3032">
                        <c:v>-4.2246500000000006E-2</c:v>
                      </c:pt>
                      <c:pt idx="3033">
                        <c:v>-4.2254000000000007E-2</c:v>
                      </c:pt>
                      <c:pt idx="3034">
                        <c:v>-4.2261500000000007E-2</c:v>
                      </c:pt>
                      <c:pt idx="3035">
                        <c:v>-4.2266500000000005E-2</c:v>
                      </c:pt>
                      <c:pt idx="3036">
                        <c:v>-4.2270500000000003E-2</c:v>
                      </c:pt>
                      <c:pt idx="3037">
                        <c:v>-4.2275E-2</c:v>
                      </c:pt>
                      <c:pt idx="3038">
                        <c:v>-4.2278999999999997E-2</c:v>
                      </c:pt>
                      <c:pt idx="3039">
                        <c:v>-4.2283500000000002E-2</c:v>
                      </c:pt>
                      <c:pt idx="3040">
                        <c:v>-4.2287000000000019E-2</c:v>
                      </c:pt>
                      <c:pt idx="3041">
                        <c:v>-4.2290500000000016E-2</c:v>
                      </c:pt>
                      <c:pt idx="3042">
                        <c:v>-4.2295500000000014E-2</c:v>
                      </c:pt>
                      <c:pt idx="3043">
                        <c:v>-4.2301000000000019E-2</c:v>
                      </c:pt>
                      <c:pt idx="3044">
                        <c:v>-4.2303000000000007E-2</c:v>
                      </c:pt>
                      <c:pt idx="3045">
                        <c:v>-4.230550000000001E-2</c:v>
                      </c:pt>
                      <c:pt idx="3046">
                        <c:v>-4.2307000000000011E-2</c:v>
                      </c:pt>
                      <c:pt idx="3047">
                        <c:v>-4.2310000000000014E-2</c:v>
                      </c:pt>
                      <c:pt idx="3048">
                        <c:v>-4.2312000000000002E-2</c:v>
                      </c:pt>
                      <c:pt idx="3049">
                        <c:v>-4.2311999999999995E-2</c:v>
                      </c:pt>
                      <c:pt idx="3050">
                        <c:v>-4.2320500000000004E-2</c:v>
                      </c:pt>
                      <c:pt idx="3051">
                        <c:v>-4.231299999999999E-2</c:v>
                      </c:pt>
                      <c:pt idx="3052">
                        <c:v>-4.2313999999999997E-2</c:v>
                      </c:pt>
                      <c:pt idx="3053">
                        <c:v>-4.2315999999999999E-2</c:v>
                      </c:pt>
                      <c:pt idx="3054">
                        <c:v>-4.2314499999999998E-2</c:v>
                      </c:pt>
                      <c:pt idx="3055">
                        <c:v>-4.2313000000000003E-2</c:v>
                      </c:pt>
                      <c:pt idx="3056">
                        <c:v>-4.2310500000000008E-2</c:v>
                      </c:pt>
                      <c:pt idx="3057">
                        <c:v>-4.23095E-2</c:v>
                      </c:pt>
                      <c:pt idx="3058">
                        <c:v>-4.2311499999999995E-2</c:v>
                      </c:pt>
                      <c:pt idx="3059">
                        <c:v>-4.2306500000000004E-2</c:v>
                      </c:pt>
                      <c:pt idx="3060">
                        <c:v>-4.2305000000000002E-2</c:v>
                      </c:pt>
                      <c:pt idx="3061">
                        <c:v>-4.2299499999999997E-2</c:v>
                      </c:pt>
                      <c:pt idx="3062">
                        <c:v>-4.2297499999999995E-2</c:v>
                      </c:pt>
                      <c:pt idx="3063">
                        <c:v>-4.2297500000000002E-2</c:v>
                      </c:pt>
                      <c:pt idx="3064">
                        <c:v>-4.22955E-2</c:v>
                      </c:pt>
                      <c:pt idx="3065">
                        <c:v>-4.2295999999999986E-2</c:v>
                      </c:pt>
                      <c:pt idx="3066">
                        <c:v>-4.2292499999999983E-2</c:v>
                      </c:pt>
                      <c:pt idx="3067">
                        <c:v>-4.2290499999999981E-2</c:v>
                      </c:pt>
                      <c:pt idx="3068">
                        <c:v>-4.2290499999999988E-2</c:v>
                      </c:pt>
                      <c:pt idx="3069">
                        <c:v>-4.2286999999999991E-2</c:v>
                      </c:pt>
                      <c:pt idx="3070">
                        <c:v>-4.2283999999999988E-2</c:v>
                      </c:pt>
                      <c:pt idx="3071">
                        <c:v>-4.2280999999999985E-2</c:v>
                      </c:pt>
                      <c:pt idx="3072">
                        <c:v>-4.2278499999999983E-2</c:v>
                      </c:pt>
                      <c:pt idx="3073">
                        <c:v>-4.2274999999999993E-2</c:v>
                      </c:pt>
                      <c:pt idx="3074">
                        <c:v>-4.2271499999999997E-2</c:v>
                      </c:pt>
                      <c:pt idx="3075">
                        <c:v>-4.2269500000000002E-2</c:v>
                      </c:pt>
                      <c:pt idx="3076">
                        <c:v>-4.2266500000000005E-2</c:v>
                      </c:pt>
                      <c:pt idx="3077">
                        <c:v>-4.2263500000000002E-2</c:v>
                      </c:pt>
                      <c:pt idx="3078">
                        <c:v>-4.2264499999999997E-2</c:v>
                      </c:pt>
                      <c:pt idx="3079">
                        <c:v>-4.2257999999999997E-2</c:v>
                      </c:pt>
                      <c:pt idx="3080">
                        <c:v>-4.2253999999999993E-2</c:v>
                      </c:pt>
                      <c:pt idx="3081">
                        <c:v>-4.2248999999999988E-2</c:v>
                      </c:pt>
                      <c:pt idx="3082">
                        <c:v>-4.2246999999999986E-2</c:v>
                      </c:pt>
                      <c:pt idx="3083">
                        <c:v>-4.2245999999999985E-2</c:v>
                      </c:pt>
                      <c:pt idx="3084">
                        <c:v>-4.2238999999999985E-2</c:v>
                      </c:pt>
                      <c:pt idx="3085">
                        <c:v>-4.2237499999999983E-2</c:v>
                      </c:pt>
                      <c:pt idx="3086">
                        <c:v>-4.2228999999999989E-2</c:v>
                      </c:pt>
                      <c:pt idx="3087">
                        <c:v>-4.2225499999999992E-2</c:v>
                      </c:pt>
                      <c:pt idx="3088">
                        <c:v>-4.2227499999999987E-2</c:v>
                      </c:pt>
                      <c:pt idx="3089">
                        <c:v>-4.2222499999999982E-2</c:v>
                      </c:pt>
                      <c:pt idx="3090">
                        <c:v>-4.2218499999999971E-2</c:v>
                      </c:pt>
                      <c:pt idx="3091">
                        <c:v>-4.2214999999999982E-2</c:v>
                      </c:pt>
                      <c:pt idx="3092">
                        <c:v>-4.2209499999999976E-2</c:v>
                      </c:pt>
                      <c:pt idx="3093">
                        <c:v>-4.220299999999997E-2</c:v>
                      </c:pt>
                      <c:pt idx="3094">
                        <c:v>-4.2242999999999975E-2</c:v>
                      </c:pt>
                      <c:pt idx="3095">
                        <c:v>-4.2248499999999974E-2</c:v>
                      </c:pt>
                      <c:pt idx="3096">
                        <c:v>-4.2252499999999971E-2</c:v>
                      </c:pt>
                      <c:pt idx="3097">
                        <c:v>-4.2241999999999974E-2</c:v>
                      </c:pt>
                      <c:pt idx="3098">
                        <c:v>-4.2235999999999982E-2</c:v>
                      </c:pt>
                      <c:pt idx="3099">
                        <c:v>-4.2232499999999985E-2</c:v>
                      </c:pt>
                      <c:pt idx="3100">
                        <c:v>-4.2227499999999987E-2</c:v>
                      </c:pt>
                      <c:pt idx="3101">
                        <c:v>-4.2221999999999989E-2</c:v>
                      </c:pt>
                      <c:pt idx="3102">
                        <c:v>-4.2214000000000002E-2</c:v>
                      </c:pt>
                      <c:pt idx="3103">
                        <c:v>-4.2209500000000011E-2</c:v>
                      </c:pt>
                      <c:pt idx="3104">
                        <c:v>-4.2207000000000001E-2</c:v>
                      </c:pt>
                      <c:pt idx="3105">
                        <c:v>-4.2201499999999996E-2</c:v>
                      </c:pt>
                      <c:pt idx="3106">
                        <c:v>-4.2200499999999995E-2</c:v>
                      </c:pt>
                      <c:pt idx="3107">
                        <c:v>-4.2197499999999992E-2</c:v>
                      </c:pt>
                      <c:pt idx="3108">
                        <c:v>-4.2192499999999987E-2</c:v>
                      </c:pt>
                      <c:pt idx="3109">
                        <c:v>-4.2187999999999982E-2</c:v>
                      </c:pt>
                      <c:pt idx="3110">
                        <c:v>-4.2181999999999976E-2</c:v>
                      </c:pt>
                      <c:pt idx="3111">
                        <c:v>-4.2177499999999979E-2</c:v>
                      </c:pt>
                      <c:pt idx="3112">
                        <c:v>-4.2172999999999974E-2</c:v>
                      </c:pt>
                      <c:pt idx="3113">
                        <c:v>-4.2167999999999962E-2</c:v>
                      </c:pt>
                      <c:pt idx="3114">
                        <c:v>-4.2162999999999971E-2</c:v>
                      </c:pt>
                      <c:pt idx="3115">
                        <c:v>-4.2157499999999973E-2</c:v>
                      </c:pt>
                      <c:pt idx="3116">
                        <c:v>-4.2154499999999991E-2</c:v>
                      </c:pt>
                      <c:pt idx="3117">
                        <c:v>-4.2147999999999984E-2</c:v>
                      </c:pt>
                      <c:pt idx="3118">
                        <c:v>-4.2144499999999988E-2</c:v>
                      </c:pt>
                      <c:pt idx="3119">
                        <c:v>-4.2142999999999986E-2</c:v>
                      </c:pt>
                      <c:pt idx="3120">
                        <c:v>-4.2140999999999984E-2</c:v>
                      </c:pt>
                      <c:pt idx="3121">
                        <c:v>-4.2139999999999983E-2</c:v>
                      </c:pt>
                      <c:pt idx="3122">
                        <c:v>-4.2137999999999981E-2</c:v>
                      </c:pt>
                      <c:pt idx="3123">
                        <c:v>-4.2132499999999989E-2</c:v>
                      </c:pt>
                      <c:pt idx="3124">
                        <c:v>-4.2128499999999985E-2</c:v>
                      </c:pt>
                      <c:pt idx="3125">
                        <c:v>-4.2128999999999979E-2</c:v>
                      </c:pt>
                      <c:pt idx="3126">
                        <c:v>-4.2126999999999984E-2</c:v>
                      </c:pt>
                      <c:pt idx="3127">
                        <c:v>-4.2125499999999975E-2</c:v>
                      </c:pt>
                      <c:pt idx="3128">
                        <c:v>-4.2125999999999976E-2</c:v>
                      </c:pt>
                      <c:pt idx="3129">
                        <c:v>-4.2122499999999972E-2</c:v>
                      </c:pt>
                      <c:pt idx="3130">
                        <c:v>-4.2122999999999973E-2</c:v>
                      </c:pt>
                      <c:pt idx="3131">
                        <c:v>-4.2123999999999967E-2</c:v>
                      </c:pt>
                      <c:pt idx="3132">
                        <c:v>-4.2122499999999966E-2</c:v>
                      </c:pt>
                      <c:pt idx="3133">
                        <c:v>-4.212349999999996E-2</c:v>
                      </c:pt>
                      <c:pt idx="3134">
                        <c:v>-4.2122499999999959E-2</c:v>
                      </c:pt>
                      <c:pt idx="3135">
                        <c:v>-4.212349999999996E-2</c:v>
                      </c:pt>
                      <c:pt idx="3136">
                        <c:v>-4.2124999999999961E-2</c:v>
                      </c:pt>
                      <c:pt idx="3137">
                        <c:v>-4.2124499999999961E-2</c:v>
                      </c:pt>
                      <c:pt idx="3138">
                        <c:v>-4.2124999999999961E-2</c:v>
                      </c:pt>
                      <c:pt idx="3139">
                        <c:v>-4.2124999999999961E-2</c:v>
                      </c:pt>
                      <c:pt idx="3140">
                        <c:v>-4.2127999999999964E-2</c:v>
                      </c:pt>
                      <c:pt idx="3141">
                        <c:v>-4.2129499999999959E-2</c:v>
                      </c:pt>
                      <c:pt idx="3142">
                        <c:v>-4.2130999999999974E-2</c:v>
                      </c:pt>
                      <c:pt idx="3143">
                        <c:v>-4.2132999999999969E-2</c:v>
                      </c:pt>
                      <c:pt idx="3144">
                        <c:v>-4.2134499999999984E-2</c:v>
                      </c:pt>
                      <c:pt idx="3145">
                        <c:v>-4.2134999999999971E-2</c:v>
                      </c:pt>
                      <c:pt idx="3146">
                        <c:v>-4.2135499999999972E-2</c:v>
                      </c:pt>
                      <c:pt idx="3147">
                        <c:v>-4.213649999999998E-2</c:v>
                      </c:pt>
                      <c:pt idx="3148">
                        <c:v>-4.2137499999999974E-2</c:v>
                      </c:pt>
                      <c:pt idx="3149">
                        <c:v>-4.2137999999999974E-2</c:v>
                      </c:pt>
                      <c:pt idx="3150">
                        <c:v>-4.2140999999999984E-2</c:v>
                      </c:pt>
                      <c:pt idx="3151">
                        <c:v>-4.2145499999999975E-2</c:v>
                      </c:pt>
                      <c:pt idx="3152">
                        <c:v>-4.2145499999999975E-2</c:v>
                      </c:pt>
                      <c:pt idx="3153">
                        <c:v>-4.214799999999997E-2</c:v>
                      </c:pt>
                      <c:pt idx="3154">
                        <c:v>-4.215049999999998E-2</c:v>
                      </c:pt>
                      <c:pt idx="3155">
                        <c:v>-4.2157999999999987E-2</c:v>
                      </c:pt>
                      <c:pt idx="3156">
                        <c:v>-4.2156499999999972E-2</c:v>
                      </c:pt>
                      <c:pt idx="3157">
                        <c:v>-4.2158499999999981E-2</c:v>
                      </c:pt>
                      <c:pt idx="3158">
                        <c:v>-4.2160999999999976E-2</c:v>
                      </c:pt>
                      <c:pt idx="3159">
                        <c:v>-4.2165499999999981E-2</c:v>
                      </c:pt>
                      <c:pt idx="3160">
                        <c:v>-4.2169999999999971E-2</c:v>
                      </c:pt>
                      <c:pt idx="3161">
                        <c:v>-4.2171499999999973E-2</c:v>
                      </c:pt>
                      <c:pt idx="3162">
                        <c:v>-4.217849999999998E-2</c:v>
                      </c:pt>
                      <c:pt idx="3163">
                        <c:v>-4.218249999999997E-2</c:v>
                      </c:pt>
                      <c:pt idx="3164">
                        <c:v>-4.2186499999999967E-2</c:v>
                      </c:pt>
                      <c:pt idx="3165">
                        <c:v>-4.2187999999999962E-2</c:v>
                      </c:pt>
                      <c:pt idx="3166">
                        <c:v>-4.2187999999999962E-2</c:v>
                      </c:pt>
                      <c:pt idx="3167">
                        <c:v>-4.219349999999996E-2</c:v>
                      </c:pt>
                      <c:pt idx="3168">
                        <c:v>-4.2194499999999954E-2</c:v>
                      </c:pt>
                      <c:pt idx="3169">
                        <c:v>-4.2198999999999959E-2</c:v>
                      </c:pt>
                      <c:pt idx="3170">
                        <c:v>-4.220049999999996E-2</c:v>
                      </c:pt>
                      <c:pt idx="3171">
                        <c:v>-4.2202499999999955E-2</c:v>
                      </c:pt>
                      <c:pt idx="3172">
                        <c:v>-4.2205499999999958E-2</c:v>
                      </c:pt>
                      <c:pt idx="3173">
                        <c:v>-4.2209499999999955E-2</c:v>
                      </c:pt>
                      <c:pt idx="3174">
                        <c:v>-4.2209499999999969E-2</c:v>
                      </c:pt>
                      <c:pt idx="3175">
                        <c:v>-4.2209999999999963E-2</c:v>
                      </c:pt>
                      <c:pt idx="3176">
                        <c:v>-4.2211499999999971E-2</c:v>
                      </c:pt>
                      <c:pt idx="3177">
                        <c:v>-4.2211999999999972E-2</c:v>
                      </c:pt>
                      <c:pt idx="3178">
                        <c:v>-4.2212999999999966E-2</c:v>
                      </c:pt>
                      <c:pt idx="3179">
                        <c:v>-4.2213999999999974E-2</c:v>
                      </c:pt>
                      <c:pt idx="3180">
                        <c:v>-4.2216499999999976E-2</c:v>
                      </c:pt>
                      <c:pt idx="3181">
                        <c:v>-4.2218999999999979E-2</c:v>
                      </c:pt>
                      <c:pt idx="3182">
                        <c:v>-4.2211999999999979E-2</c:v>
                      </c:pt>
                      <c:pt idx="3183">
                        <c:v>-4.2214999999999975E-2</c:v>
                      </c:pt>
                      <c:pt idx="3184">
                        <c:v>-4.2217499999999977E-2</c:v>
                      </c:pt>
                      <c:pt idx="3185">
                        <c:v>-4.2217999999999971E-2</c:v>
                      </c:pt>
                      <c:pt idx="3186">
                        <c:v>-4.2241999999999974E-2</c:v>
                      </c:pt>
                      <c:pt idx="3187">
                        <c:v>-4.223099999999997E-2</c:v>
                      </c:pt>
                      <c:pt idx="3188">
                        <c:v>-4.222749999999998E-2</c:v>
                      </c:pt>
                      <c:pt idx="3189">
                        <c:v>-4.2220499999999987E-2</c:v>
                      </c:pt>
                      <c:pt idx="3190">
                        <c:v>-4.2214999999999982E-2</c:v>
                      </c:pt>
                      <c:pt idx="3191">
                        <c:v>-4.2215499999999982E-2</c:v>
                      </c:pt>
                      <c:pt idx="3192">
                        <c:v>-4.2216999999999984E-2</c:v>
                      </c:pt>
                      <c:pt idx="3193">
                        <c:v>-4.2218999999999986E-2</c:v>
                      </c:pt>
                      <c:pt idx="3194">
                        <c:v>-4.2219999999999987E-2</c:v>
                      </c:pt>
                      <c:pt idx="3195">
                        <c:v>-4.2221499999999995E-2</c:v>
                      </c:pt>
                      <c:pt idx="3196">
                        <c:v>-4.2224999999999992E-2</c:v>
                      </c:pt>
                      <c:pt idx="3197">
                        <c:v>-4.2225499999999992E-2</c:v>
                      </c:pt>
                      <c:pt idx="3198">
                        <c:v>-4.2229499999999989E-2</c:v>
                      </c:pt>
                      <c:pt idx="3199">
                        <c:v>-4.2232499999999999E-2</c:v>
                      </c:pt>
                      <c:pt idx="3200">
                        <c:v>-4.2235500000000002E-2</c:v>
                      </c:pt>
                      <c:pt idx="3201">
                        <c:v>-4.2236999999999997E-2</c:v>
                      </c:pt>
                      <c:pt idx="3202">
                        <c:v>-4.2237000000000011E-2</c:v>
                      </c:pt>
                      <c:pt idx="3203">
                        <c:v>-4.2241000000000015E-2</c:v>
                      </c:pt>
                      <c:pt idx="3204">
                        <c:v>-4.2245500000000026E-2</c:v>
                      </c:pt>
                      <c:pt idx="3205">
                        <c:v>-4.2247500000000028E-2</c:v>
                      </c:pt>
                      <c:pt idx="3206">
                        <c:v>-4.225200000000004E-2</c:v>
                      </c:pt>
                      <c:pt idx="3207">
                        <c:v>-4.2255500000000036E-2</c:v>
                      </c:pt>
                      <c:pt idx="3208">
                        <c:v>-4.2259000000000026E-2</c:v>
                      </c:pt>
                      <c:pt idx="3209">
                        <c:v>-4.2262000000000029E-2</c:v>
                      </c:pt>
                      <c:pt idx="3210">
                        <c:v>-4.2264500000000031E-2</c:v>
                      </c:pt>
                      <c:pt idx="3211">
                        <c:v>-4.2267500000000034E-2</c:v>
                      </c:pt>
                      <c:pt idx="3212">
                        <c:v>-4.2272000000000032E-2</c:v>
                      </c:pt>
                      <c:pt idx="3213">
                        <c:v>-4.227750000000003E-2</c:v>
                      </c:pt>
                      <c:pt idx="3214">
                        <c:v>-4.2282000000000021E-2</c:v>
                      </c:pt>
                      <c:pt idx="3215">
                        <c:v>-4.2286500000000019E-2</c:v>
                      </c:pt>
                      <c:pt idx="3216">
                        <c:v>-4.2289500000000022E-2</c:v>
                      </c:pt>
                      <c:pt idx="3217">
                        <c:v>-4.2297000000000022E-2</c:v>
                      </c:pt>
                      <c:pt idx="3218">
                        <c:v>-4.2305000000000016E-2</c:v>
                      </c:pt>
                      <c:pt idx="3219">
                        <c:v>-4.2313000000000017E-2</c:v>
                      </c:pt>
                      <c:pt idx="3220">
                        <c:v>-4.2321000000000018E-2</c:v>
                      </c:pt>
                      <c:pt idx="3221">
                        <c:v>-4.2328500000000026E-2</c:v>
                      </c:pt>
                      <c:pt idx="3222">
                        <c:v>-4.2334500000000025E-2</c:v>
                      </c:pt>
                      <c:pt idx="3223">
                        <c:v>-4.2343500000000027E-2</c:v>
                      </c:pt>
                      <c:pt idx="3224">
                        <c:v>-4.235350000000003E-2</c:v>
                      </c:pt>
                      <c:pt idx="3225">
                        <c:v>-4.2363500000000033E-2</c:v>
                      </c:pt>
                      <c:pt idx="3226">
                        <c:v>-4.2373000000000029E-2</c:v>
                      </c:pt>
                      <c:pt idx="3227">
                        <c:v>-4.2383000000000032E-2</c:v>
                      </c:pt>
                      <c:pt idx="3228">
                        <c:v>-4.2392000000000027E-2</c:v>
                      </c:pt>
                      <c:pt idx="3229">
                        <c:v>-4.2399000000000034E-2</c:v>
                      </c:pt>
                      <c:pt idx="3230">
                        <c:v>-4.2409500000000031E-2</c:v>
                      </c:pt>
                      <c:pt idx="3231">
                        <c:v>-4.241900000000004E-2</c:v>
                      </c:pt>
                      <c:pt idx="3232">
                        <c:v>-4.2431000000000038E-2</c:v>
                      </c:pt>
                      <c:pt idx="3233">
                        <c:v>-4.2441500000000028E-2</c:v>
                      </c:pt>
                      <c:pt idx="3234">
                        <c:v>-4.2448500000000028E-2</c:v>
                      </c:pt>
                      <c:pt idx="3235">
                        <c:v>-4.2459500000000032E-2</c:v>
                      </c:pt>
                      <c:pt idx="3236">
                        <c:v>-4.2468000000000034E-2</c:v>
                      </c:pt>
                      <c:pt idx="3237">
                        <c:v>-4.2481000000000026E-2</c:v>
                      </c:pt>
                      <c:pt idx="3238">
                        <c:v>-4.2491000000000029E-2</c:v>
                      </c:pt>
                      <c:pt idx="3239">
                        <c:v>-4.2502500000000026E-2</c:v>
                      </c:pt>
                      <c:pt idx="3240">
                        <c:v>-4.2512000000000036E-2</c:v>
                      </c:pt>
                      <c:pt idx="3241">
                        <c:v>-4.2523500000000027E-2</c:v>
                      </c:pt>
                      <c:pt idx="3242">
                        <c:v>-4.2533000000000029E-2</c:v>
                      </c:pt>
                      <c:pt idx="3243">
                        <c:v>-4.2539000000000021E-2</c:v>
                      </c:pt>
                      <c:pt idx="3244">
                        <c:v>-4.2551000000000026E-2</c:v>
                      </c:pt>
                      <c:pt idx="3245">
                        <c:v>-4.2560500000000029E-2</c:v>
                      </c:pt>
                      <c:pt idx="3246">
                        <c:v>-4.2572000000000033E-2</c:v>
                      </c:pt>
                      <c:pt idx="3247">
                        <c:v>-4.258200000000003E-2</c:v>
                      </c:pt>
                      <c:pt idx="3248">
                        <c:v>-4.2593000000000041E-2</c:v>
                      </c:pt>
                      <c:pt idx="3249">
                        <c:v>-4.2604000000000031E-2</c:v>
                      </c:pt>
                      <c:pt idx="3250">
                        <c:v>-4.2614000000000034E-2</c:v>
                      </c:pt>
                      <c:pt idx="3251">
                        <c:v>-4.2625500000000038E-2</c:v>
                      </c:pt>
                      <c:pt idx="3252">
                        <c:v>-4.2636500000000029E-2</c:v>
                      </c:pt>
                      <c:pt idx="3253">
                        <c:v>-4.2648500000000027E-2</c:v>
                      </c:pt>
                      <c:pt idx="3254">
                        <c:v>-4.2661500000000026E-2</c:v>
                      </c:pt>
                      <c:pt idx="3255">
                        <c:v>-4.2673500000000024E-2</c:v>
                      </c:pt>
                      <c:pt idx="3256">
                        <c:v>-4.2686000000000023E-2</c:v>
                      </c:pt>
                      <c:pt idx="3257">
                        <c:v>-4.269750000000002E-2</c:v>
                      </c:pt>
                      <c:pt idx="3258">
                        <c:v>-4.2708000000000003E-2</c:v>
                      </c:pt>
                      <c:pt idx="3259">
                        <c:v>-4.2723000000000004E-2</c:v>
                      </c:pt>
                      <c:pt idx="3260">
                        <c:v>-4.2736500000000011E-2</c:v>
                      </c:pt>
                      <c:pt idx="3261">
                        <c:v>-4.2754500000000008E-2</c:v>
                      </c:pt>
                      <c:pt idx="3262">
                        <c:v>-4.2765000000000011E-2</c:v>
                      </c:pt>
                      <c:pt idx="3263">
                        <c:v>-4.2779000000000005E-2</c:v>
                      </c:pt>
                      <c:pt idx="3264">
                        <c:v>-4.2792000000000004E-2</c:v>
                      </c:pt>
                      <c:pt idx="3265">
                        <c:v>-4.2797000000000009E-2</c:v>
                      </c:pt>
                      <c:pt idx="3266">
                        <c:v>-4.2814000000000012E-2</c:v>
                      </c:pt>
                      <c:pt idx="3267">
                        <c:v>-4.2824500000000015E-2</c:v>
                      </c:pt>
                      <c:pt idx="3268">
                        <c:v>-4.2838500000000009E-2</c:v>
                      </c:pt>
                      <c:pt idx="3269">
                        <c:v>-4.284950000000002E-2</c:v>
                      </c:pt>
                      <c:pt idx="3270">
                        <c:v>-4.2863000000000012E-2</c:v>
                      </c:pt>
                      <c:pt idx="3271">
                        <c:v>-4.2877500000000027E-2</c:v>
                      </c:pt>
                      <c:pt idx="3272">
                        <c:v>-4.2890500000000026E-2</c:v>
                      </c:pt>
                      <c:pt idx="3273">
                        <c:v>-4.2903500000000025E-2</c:v>
                      </c:pt>
                      <c:pt idx="3274">
                        <c:v>-4.2907500000000029E-2</c:v>
                      </c:pt>
                      <c:pt idx="3275">
                        <c:v>-4.2925500000000019E-2</c:v>
                      </c:pt>
                      <c:pt idx="3276">
                        <c:v>-4.2939500000000012E-2</c:v>
                      </c:pt>
                      <c:pt idx="3277">
                        <c:v>-4.2956500000000022E-2</c:v>
                      </c:pt>
                      <c:pt idx="3278">
                        <c:v>-4.2982500000000021E-2</c:v>
                      </c:pt>
                      <c:pt idx="3279">
                        <c:v>-4.2988000000000019E-2</c:v>
                      </c:pt>
                      <c:pt idx="3280">
                        <c:v>-4.2999000000000002E-2</c:v>
                      </c:pt>
                      <c:pt idx="3281">
                        <c:v>-4.3010500000000007E-2</c:v>
                      </c:pt>
                      <c:pt idx="3282">
                        <c:v>-4.3023500000000006E-2</c:v>
                      </c:pt>
                      <c:pt idx="3283">
                        <c:v>-4.3036999999999999E-2</c:v>
                      </c:pt>
                      <c:pt idx="3284">
                        <c:v>-4.30525E-2</c:v>
                      </c:pt>
                      <c:pt idx="3285">
                        <c:v>-4.3060999999999995E-2</c:v>
                      </c:pt>
                      <c:pt idx="3286">
                        <c:v>-4.3075000000000002E-2</c:v>
                      </c:pt>
                      <c:pt idx="3287">
                        <c:v>-4.3085999999999992E-2</c:v>
                      </c:pt>
                      <c:pt idx="3288">
                        <c:v>-4.3096999999999996E-2</c:v>
                      </c:pt>
                      <c:pt idx="3289">
                        <c:v>-4.3108499999999994E-2</c:v>
                      </c:pt>
                      <c:pt idx="3290">
                        <c:v>-4.3120499999999992E-2</c:v>
                      </c:pt>
                      <c:pt idx="3291">
                        <c:v>-4.313249999999999E-2</c:v>
                      </c:pt>
                      <c:pt idx="3292">
                        <c:v>-4.312499999999999E-2</c:v>
                      </c:pt>
                      <c:pt idx="3293">
                        <c:v>-4.3140999999999992E-2</c:v>
                      </c:pt>
                      <c:pt idx="3294">
                        <c:v>-4.3099499999999985E-2</c:v>
                      </c:pt>
                      <c:pt idx="3295">
                        <c:v>-4.3112499999999991E-2</c:v>
                      </c:pt>
                      <c:pt idx="3296">
                        <c:v>-4.3113999999999979E-2</c:v>
                      </c:pt>
                      <c:pt idx="3297">
                        <c:v>-4.3127499999999992E-2</c:v>
                      </c:pt>
                      <c:pt idx="3298">
                        <c:v>-4.3135499999999993E-2</c:v>
                      </c:pt>
                      <c:pt idx="3299">
                        <c:v>-4.3144999999999989E-2</c:v>
                      </c:pt>
                      <c:pt idx="3300">
                        <c:v>-4.3156999999999994E-2</c:v>
                      </c:pt>
                      <c:pt idx="3301">
                        <c:v>-4.3164999999999995E-2</c:v>
                      </c:pt>
                      <c:pt idx="3302">
                        <c:v>-4.3179499999999996E-2</c:v>
                      </c:pt>
                      <c:pt idx="3303">
                        <c:v>-4.3191999999999994E-2</c:v>
                      </c:pt>
                      <c:pt idx="3304">
                        <c:v>-4.3202499999999998E-2</c:v>
                      </c:pt>
                      <c:pt idx="3305">
                        <c:v>-4.3213999999999989E-2</c:v>
                      </c:pt>
                      <c:pt idx="3306">
                        <c:v>-4.3213499999999995E-2</c:v>
                      </c:pt>
                      <c:pt idx="3307">
                        <c:v>-4.3216499999999998E-2</c:v>
                      </c:pt>
                      <c:pt idx="3308">
                        <c:v>-4.3221500000000003E-2</c:v>
                      </c:pt>
                      <c:pt idx="3309">
                        <c:v>-4.3232500000000014E-2</c:v>
                      </c:pt>
                      <c:pt idx="3310">
                        <c:v>-4.3241500000000016E-2</c:v>
                      </c:pt>
                      <c:pt idx="3311">
                        <c:v>-4.3248000000000016E-2</c:v>
                      </c:pt>
                      <c:pt idx="3312">
                        <c:v>-4.325650000000001E-2</c:v>
                      </c:pt>
                      <c:pt idx="3313">
                        <c:v>-4.3261500000000022E-2</c:v>
                      </c:pt>
                      <c:pt idx="3314">
                        <c:v>-4.3264000000000025E-2</c:v>
                      </c:pt>
                      <c:pt idx="3315">
                        <c:v>-4.3261000000000015E-2</c:v>
                      </c:pt>
                      <c:pt idx="3316">
                        <c:v>-4.3260000000000007E-2</c:v>
                      </c:pt>
                      <c:pt idx="3317">
                        <c:v>-4.3258500000000005E-2</c:v>
                      </c:pt>
                      <c:pt idx="3318">
                        <c:v>-4.3259000000000006E-2</c:v>
                      </c:pt>
                      <c:pt idx="3319">
                        <c:v>-4.326300000000001E-2</c:v>
                      </c:pt>
                      <c:pt idx="3320">
                        <c:v>-4.327050000000001E-2</c:v>
                      </c:pt>
                      <c:pt idx="3321">
                        <c:v>-4.3272000000000005E-2</c:v>
                      </c:pt>
                      <c:pt idx="3322">
                        <c:v>-4.32745E-2</c:v>
                      </c:pt>
                      <c:pt idx="3323">
                        <c:v>-4.3279499999999999E-2</c:v>
                      </c:pt>
                      <c:pt idx="3324">
                        <c:v>-4.3282499999999988E-2</c:v>
                      </c:pt>
                      <c:pt idx="3325">
                        <c:v>-4.3333999999999991E-2</c:v>
                      </c:pt>
                      <c:pt idx="3326">
                        <c:v>-4.3327499999999991E-2</c:v>
                      </c:pt>
                      <c:pt idx="3327">
                        <c:v>-4.3342999999999993E-2</c:v>
                      </c:pt>
                      <c:pt idx="3328">
                        <c:v>-4.3340499999999983E-2</c:v>
                      </c:pt>
                      <c:pt idx="3329">
                        <c:v>-4.3338499999999974E-2</c:v>
                      </c:pt>
                      <c:pt idx="3330">
                        <c:v>-4.3343499999999979E-2</c:v>
                      </c:pt>
                      <c:pt idx="3331">
                        <c:v>-4.3346499999999982E-2</c:v>
                      </c:pt>
                      <c:pt idx="3332">
                        <c:v>-4.3345499999999981E-2</c:v>
                      </c:pt>
                      <c:pt idx="3333">
                        <c:v>-4.334699999999999E-2</c:v>
                      </c:pt>
                      <c:pt idx="3334">
                        <c:v>-4.3345499999999981E-2</c:v>
                      </c:pt>
                      <c:pt idx="3335">
                        <c:v>-4.3342999999999979E-2</c:v>
                      </c:pt>
                      <c:pt idx="3336">
                        <c:v>-4.3343499999999986E-2</c:v>
                      </c:pt>
                      <c:pt idx="3337">
                        <c:v>-4.3344499999999994E-2</c:v>
                      </c:pt>
                      <c:pt idx="3338">
                        <c:v>-4.3357499999999993E-2</c:v>
                      </c:pt>
                      <c:pt idx="3339">
                        <c:v>-4.3356499999999992E-2</c:v>
                      </c:pt>
                      <c:pt idx="3340">
                        <c:v>-4.335399999999999E-2</c:v>
                      </c:pt>
                      <c:pt idx="3341">
                        <c:v>-4.3356499999999992E-2</c:v>
                      </c:pt>
                      <c:pt idx="3342">
                        <c:v>-4.3358999999999988E-2</c:v>
                      </c:pt>
                      <c:pt idx="3343">
                        <c:v>-4.3367999999999983E-2</c:v>
                      </c:pt>
                      <c:pt idx="3344">
                        <c:v>-4.3368999999999998E-2</c:v>
                      </c:pt>
                      <c:pt idx="3345">
                        <c:v>-4.3368999999999991E-2</c:v>
                      </c:pt>
                      <c:pt idx="3346">
                        <c:v>-4.3366999999999996E-2</c:v>
                      </c:pt>
                      <c:pt idx="3347">
                        <c:v>-4.3369499999999991E-2</c:v>
                      </c:pt>
                      <c:pt idx="3348">
                        <c:v>-4.3373499999999988E-2</c:v>
                      </c:pt>
                      <c:pt idx="3349">
                        <c:v>-4.336849999999999E-2</c:v>
                      </c:pt>
                      <c:pt idx="3350">
                        <c:v>-4.336149999999999E-2</c:v>
                      </c:pt>
                      <c:pt idx="3351">
                        <c:v>-4.3360999999999983E-2</c:v>
                      </c:pt>
                      <c:pt idx="3352">
                        <c:v>-4.336099999999999E-2</c:v>
                      </c:pt>
                      <c:pt idx="3353">
                        <c:v>-4.335449999999999E-2</c:v>
                      </c:pt>
                      <c:pt idx="3354">
                        <c:v>-4.3352499999999988E-2</c:v>
                      </c:pt>
                      <c:pt idx="3355">
                        <c:v>-4.3348499999999991E-2</c:v>
                      </c:pt>
                      <c:pt idx="3356">
                        <c:v>-4.3345999999999989E-2</c:v>
                      </c:pt>
                      <c:pt idx="3357">
                        <c:v>-4.3341999999999971E-2</c:v>
                      </c:pt>
                      <c:pt idx="3358">
                        <c:v>-4.3337999999999974E-2</c:v>
                      </c:pt>
                      <c:pt idx="3359">
                        <c:v>-4.3323999999999974E-2</c:v>
                      </c:pt>
                      <c:pt idx="3360">
                        <c:v>-4.3316499999999973E-2</c:v>
                      </c:pt>
                      <c:pt idx="3361">
                        <c:v>-4.3314499999999985E-2</c:v>
                      </c:pt>
                      <c:pt idx="3362">
                        <c:v>-4.3312499999999969E-2</c:v>
                      </c:pt>
                      <c:pt idx="3363">
                        <c:v>-4.3307499999999957E-2</c:v>
                      </c:pt>
                      <c:pt idx="3364">
                        <c:v>-4.330249999999998E-2</c:v>
                      </c:pt>
                      <c:pt idx="3365">
                        <c:v>-4.3301999999999972E-2</c:v>
                      </c:pt>
                      <c:pt idx="3366">
                        <c:v>-4.3301999999999952E-2</c:v>
                      </c:pt>
                      <c:pt idx="3367">
                        <c:v>-4.3299999999999957E-2</c:v>
                      </c:pt>
                      <c:pt idx="3368">
                        <c:v>-4.3298999999999956E-2</c:v>
                      </c:pt>
                      <c:pt idx="3369">
                        <c:v>-4.3297499999999961E-2</c:v>
                      </c:pt>
                      <c:pt idx="3370">
                        <c:v>-4.328999999999996E-2</c:v>
                      </c:pt>
                      <c:pt idx="3371">
                        <c:v>-4.328599999999997E-2</c:v>
                      </c:pt>
                      <c:pt idx="3372">
                        <c:v>-4.3279999999999964E-2</c:v>
                      </c:pt>
                      <c:pt idx="3373">
                        <c:v>-4.3272499999999978E-2</c:v>
                      </c:pt>
                      <c:pt idx="3374">
                        <c:v>-4.3269499999999975E-2</c:v>
                      </c:pt>
                      <c:pt idx="3375">
                        <c:v>-4.3266499999999992E-2</c:v>
                      </c:pt>
                      <c:pt idx="3376">
                        <c:v>-4.3260999999999987E-2</c:v>
                      </c:pt>
                      <c:pt idx="3377">
                        <c:v>-4.3247999999999988E-2</c:v>
                      </c:pt>
                      <c:pt idx="3378">
                        <c:v>-4.3245999999999986E-2</c:v>
                      </c:pt>
                      <c:pt idx="3379">
                        <c:v>-4.324299999999999E-2</c:v>
                      </c:pt>
                      <c:pt idx="3380">
                        <c:v>-4.3236499999999983E-2</c:v>
                      </c:pt>
                      <c:pt idx="3381">
                        <c:v>-4.3234499999999981E-2</c:v>
                      </c:pt>
                      <c:pt idx="3382">
                        <c:v>-4.3227499999999981E-2</c:v>
                      </c:pt>
                      <c:pt idx="3383">
                        <c:v>-4.3224499999999978E-2</c:v>
                      </c:pt>
                      <c:pt idx="3384">
                        <c:v>-4.3219999999999974E-2</c:v>
                      </c:pt>
                      <c:pt idx="3385">
                        <c:v>-4.3222999999999977E-2</c:v>
                      </c:pt>
                      <c:pt idx="3386">
                        <c:v>-4.3216999999999978E-2</c:v>
                      </c:pt>
                      <c:pt idx="3387">
                        <c:v>-4.321249999999998E-2</c:v>
                      </c:pt>
                      <c:pt idx="3388">
                        <c:v>-4.321249999999998E-2</c:v>
                      </c:pt>
                      <c:pt idx="3389">
                        <c:v>-4.3202999999999984E-2</c:v>
                      </c:pt>
                      <c:pt idx="3390">
                        <c:v>-4.3197499999999979E-2</c:v>
                      </c:pt>
                      <c:pt idx="3391">
                        <c:v>-4.3179999999999975E-2</c:v>
                      </c:pt>
                      <c:pt idx="3392">
                        <c:v>-4.3161999999999992E-2</c:v>
                      </c:pt>
                      <c:pt idx="3393">
                        <c:v>-4.3150999999999995E-2</c:v>
                      </c:pt>
                      <c:pt idx="3394">
                        <c:v>-4.3149499999999986E-2</c:v>
                      </c:pt>
                      <c:pt idx="3395">
                        <c:v>-4.3144999999999989E-2</c:v>
                      </c:pt>
                      <c:pt idx="3396">
                        <c:v>-4.313949999999999E-2</c:v>
                      </c:pt>
                      <c:pt idx="3397">
                        <c:v>-4.3133499999999998E-2</c:v>
                      </c:pt>
                      <c:pt idx="3398">
                        <c:v>-4.3142499999999993E-2</c:v>
                      </c:pt>
                      <c:pt idx="3399">
                        <c:v>-4.3125999999999991E-2</c:v>
                      </c:pt>
                      <c:pt idx="3400">
                        <c:v>-4.3127499999999992E-2</c:v>
                      </c:pt>
                      <c:pt idx="3401">
                        <c:v>-4.3117499999999989E-2</c:v>
                      </c:pt>
                      <c:pt idx="3402">
                        <c:v>-4.3109500000000002E-2</c:v>
                      </c:pt>
                      <c:pt idx="3403">
                        <c:v>-4.3098499999999998E-2</c:v>
                      </c:pt>
                      <c:pt idx="3404">
                        <c:v>-4.3087E-2</c:v>
                      </c:pt>
                      <c:pt idx="3405">
                        <c:v>-4.3078499999999992E-2</c:v>
                      </c:pt>
                      <c:pt idx="3406">
                        <c:v>-4.3066999999999994E-2</c:v>
                      </c:pt>
                      <c:pt idx="3407">
                        <c:v>-4.3058499999999993E-2</c:v>
                      </c:pt>
                      <c:pt idx="3408">
                        <c:v>-4.3044499999999992E-2</c:v>
                      </c:pt>
                      <c:pt idx="3409">
                        <c:v>-4.3033499999999988E-2</c:v>
                      </c:pt>
                      <c:pt idx="3410">
                        <c:v>-4.3017499999999986E-2</c:v>
                      </c:pt>
                      <c:pt idx="3411">
                        <c:v>-4.301099999999998E-2</c:v>
                      </c:pt>
                      <c:pt idx="3412">
                        <c:v>-4.3000499999999976E-2</c:v>
                      </c:pt>
                      <c:pt idx="3413">
                        <c:v>-4.2988999999999979E-2</c:v>
                      </c:pt>
                      <c:pt idx="3414">
                        <c:v>-4.3092999999999979E-2</c:v>
                      </c:pt>
                      <c:pt idx="3415">
                        <c:v>-4.2813999999999977E-2</c:v>
                      </c:pt>
                      <c:pt idx="3416">
                        <c:v>-4.287899999999998E-2</c:v>
                      </c:pt>
                      <c:pt idx="3417">
                        <c:v>-4.2951499999999976E-2</c:v>
                      </c:pt>
                      <c:pt idx="3418">
                        <c:v>-4.3130999999999975E-2</c:v>
                      </c:pt>
                      <c:pt idx="3419">
                        <c:v>-4.3164999999999988E-2</c:v>
                      </c:pt>
                      <c:pt idx="3420">
                        <c:v>-4.3019499999999988E-2</c:v>
                      </c:pt>
                      <c:pt idx="3421">
                        <c:v>-4.2817499999999994E-2</c:v>
                      </c:pt>
                      <c:pt idx="3422">
                        <c:v>-4.2740500000000001E-2</c:v>
                      </c:pt>
                      <c:pt idx="3423">
                        <c:v>-4.2672000000000002E-2</c:v>
                      </c:pt>
                      <c:pt idx="3424">
                        <c:v>-4.2716000000000004E-2</c:v>
                      </c:pt>
                      <c:pt idx="3425">
                        <c:v>-4.2718500000000006E-2</c:v>
                      </c:pt>
                      <c:pt idx="3426">
                        <c:v>-4.2674500000000011E-2</c:v>
                      </c:pt>
                      <c:pt idx="3427">
                        <c:v>-4.2611500000000004E-2</c:v>
                      </c:pt>
                      <c:pt idx="3428">
                        <c:v>-4.2643500000000001E-2</c:v>
                      </c:pt>
                      <c:pt idx="3429">
                        <c:v>-4.2477500000000008E-2</c:v>
                      </c:pt>
                      <c:pt idx="3430">
                        <c:v>-4.250050000000001E-2</c:v>
                      </c:pt>
                      <c:pt idx="3431">
                        <c:v>-4.2556500000000004E-2</c:v>
                      </c:pt>
                      <c:pt idx="3432">
                        <c:v>-4.2629499999999994E-2</c:v>
                      </c:pt>
                      <c:pt idx="3433">
                        <c:v>-4.2648999999999992E-2</c:v>
                      </c:pt>
                      <c:pt idx="3434">
                        <c:v>-4.2568499999999988E-2</c:v>
                      </c:pt>
                      <c:pt idx="3435">
                        <c:v>-4.2509999999999992E-2</c:v>
                      </c:pt>
                      <c:pt idx="3436">
                        <c:v>-4.2526499999999995E-2</c:v>
                      </c:pt>
                      <c:pt idx="3437">
                        <c:v>-4.2588499999999987E-2</c:v>
                      </c:pt>
                      <c:pt idx="3438">
                        <c:v>-4.2569499999999989E-2</c:v>
                      </c:pt>
                      <c:pt idx="3439">
                        <c:v>-4.2534999999999989E-2</c:v>
                      </c:pt>
                      <c:pt idx="3440">
                        <c:v>-4.2502000000000005E-2</c:v>
                      </c:pt>
                      <c:pt idx="3441">
                        <c:v>-4.2479500000000003E-2</c:v>
                      </c:pt>
                      <c:pt idx="3442">
                        <c:v>-4.2497499999999994E-2</c:v>
                      </c:pt>
                      <c:pt idx="3443">
                        <c:v>-4.2408500000000009E-2</c:v>
                      </c:pt>
                      <c:pt idx="3444">
                        <c:v>-4.2436000000000008E-2</c:v>
                      </c:pt>
                      <c:pt idx="3445">
                        <c:v>-4.2470500000000015E-2</c:v>
                      </c:pt>
                      <c:pt idx="3446">
                        <c:v>-4.2424500000000025E-2</c:v>
                      </c:pt>
                      <c:pt idx="3447">
                        <c:v>-4.234350000000002E-2</c:v>
                      </c:pt>
                      <c:pt idx="3448">
                        <c:v>-4.2330000000000013E-2</c:v>
                      </c:pt>
                      <c:pt idx="3449">
                        <c:v>-4.2386500000000014E-2</c:v>
                      </c:pt>
                      <c:pt idx="3450">
                        <c:v>-4.2409000000000016E-2</c:v>
                      </c:pt>
                      <c:pt idx="3451">
                        <c:v>-4.2474500000000012E-2</c:v>
                      </c:pt>
                      <c:pt idx="3452">
                        <c:v>-4.2460000000000012E-2</c:v>
                      </c:pt>
                      <c:pt idx="3453">
                        <c:v>-4.2463500000000015E-2</c:v>
                      </c:pt>
                      <c:pt idx="3454">
                        <c:v>-4.2521000000000003E-2</c:v>
                      </c:pt>
                      <c:pt idx="3455">
                        <c:v>-4.2494500000000011E-2</c:v>
                      </c:pt>
                      <c:pt idx="3456">
                        <c:v>-4.2474500000000005E-2</c:v>
                      </c:pt>
                      <c:pt idx="3457">
                        <c:v>-4.2452500000000011E-2</c:v>
                      </c:pt>
                      <c:pt idx="3458">
                        <c:v>-4.2437000000000016E-2</c:v>
                      </c:pt>
                      <c:pt idx="3459">
                        <c:v>-4.2412000000000012E-2</c:v>
                      </c:pt>
                      <c:pt idx="3460">
                        <c:v>-4.2460000000000012E-2</c:v>
                      </c:pt>
                      <c:pt idx="3461">
                        <c:v>-4.2430000000000002E-2</c:v>
                      </c:pt>
                      <c:pt idx="3462">
                        <c:v>-4.2420500000000007E-2</c:v>
                      </c:pt>
                      <c:pt idx="3463">
                        <c:v>-4.2403000000000003E-2</c:v>
                      </c:pt>
                      <c:pt idx="3464">
                        <c:v>-4.2348499999999997E-2</c:v>
                      </c:pt>
                      <c:pt idx="3465">
                        <c:v>-4.2357500000000006E-2</c:v>
                      </c:pt>
                      <c:pt idx="3466">
                        <c:v>-4.2359000000000001E-2</c:v>
                      </c:pt>
                      <c:pt idx="3467">
                        <c:v>-4.2394000000000001E-2</c:v>
                      </c:pt>
                      <c:pt idx="3468">
                        <c:v>-4.2413500000000007E-2</c:v>
                      </c:pt>
                      <c:pt idx="3469">
                        <c:v>-4.2398000000000019E-2</c:v>
                      </c:pt>
                      <c:pt idx="3470">
                        <c:v>-4.2444500000000017E-2</c:v>
                      </c:pt>
                      <c:pt idx="3471">
                        <c:v>-4.247950000000001E-2</c:v>
                      </c:pt>
                      <c:pt idx="3472">
                        <c:v>-4.2507500000000024E-2</c:v>
                      </c:pt>
                      <c:pt idx="3473">
                        <c:v>-4.2476000000000028E-2</c:v>
                      </c:pt>
                      <c:pt idx="3474">
                        <c:v>-4.2467000000000026E-2</c:v>
                      </c:pt>
                      <c:pt idx="3475">
                        <c:v>-4.2493500000000031E-2</c:v>
                      </c:pt>
                      <c:pt idx="3476">
                        <c:v>-4.2520000000000023E-2</c:v>
                      </c:pt>
                      <c:pt idx="3477">
                        <c:v>-4.2519000000000036E-2</c:v>
                      </c:pt>
                      <c:pt idx="3478">
                        <c:v>-4.2524000000000034E-2</c:v>
                      </c:pt>
                      <c:pt idx="3479">
                        <c:v>-4.2530000000000026E-2</c:v>
                      </c:pt>
                      <c:pt idx="3480">
                        <c:v>-4.2536500000000019E-2</c:v>
                      </c:pt>
                      <c:pt idx="3481">
                        <c:v>-4.2532000000000021E-2</c:v>
                      </c:pt>
                      <c:pt idx="3482">
                        <c:v>-4.2549500000000018E-2</c:v>
                      </c:pt>
                      <c:pt idx="3483">
                        <c:v>-4.2540500000000023E-2</c:v>
                      </c:pt>
                      <c:pt idx="3484">
                        <c:v>-4.2550500000000005E-2</c:v>
                      </c:pt>
                      <c:pt idx="3485">
                        <c:v>-4.2533000000000001E-2</c:v>
                      </c:pt>
                      <c:pt idx="3486">
                        <c:v>-4.2536000000000004E-2</c:v>
                      </c:pt>
                      <c:pt idx="3487">
                        <c:v>-4.2555500000000003E-2</c:v>
                      </c:pt>
                      <c:pt idx="3488">
                        <c:v>-4.2563500000000004E-2</c:v>
                      </c:pt>
                      <c:pt idx="3489">
                        <c:v>-4.2562999999999997E-2</c:v>
                      </c:pt>
                      <c:pt idx="3490">
                        <c:v>-4.2568500000000002E-2</c:v>
                      </c:pt>
                      <c:pt idx="3491">
                        <c:v>-4.2580499999999993E-2</c:v>
                      </c:pt>
                      <c:pt idx="3492">
                        <c:v>-4.2606999999999992E-2</c:v>
                      </c:pt>
                      <c:pt idx="3493">
                        <c:v>-4.2630499999999988E-2</c:v>
                      </c:pt>
                      <c:pt idx="3494">
                        <c:v>-4.2659499999999989E-2</c:v>
                      </c:pt>
                      <c:pt idx="3495">
                        <c:v>-4.2644499999999995E-2</c:v>
                      </c:pt>
                      <c:pt idx="3496">
                        <c:v>-4.2654499999999998E-2</c:v>
                      </c:pt>
                      <c:pt idx="3497">
                        <c:v>-4.2645999999999996E-2</c:v>
                      </c:pt>
                      <c:pt idx="3498">
                        <c:v>-4.2658999999999996E-2</c:v>
                      </c:pt>
                      <c:pt idx="3499">
                        <c:v>-4.2664000000000007E-2</c:v>
                      </c:pt>
                      <c:pt idx="3500">
                        <c:v>-4.2743500000000018E-2</c:v>
                      </c:pt>
                      <c:pt idx="3501">
                        <c:v>-4.2745000000000026E-2</c:v>
                      </c:pt>
                      <c:pt idx="3502">
                        <c:v>-4.275550000000003E-2</c:v>
                      </c:pt>
                      <c:pt idx="3503">
                        <c:v>-4.2746500000000028E-2</c:v>
                      </c:pt>
                      <c:pt idx="3504">
                        <c:v>-4.2744000000000032E-2</c:v>
                      </c:pt>
                      <c:pt idx="3505">
                        <c:v>-4.2709500000000025E-2</c:v>
                      </c:pt>
                      <c:pt idx="3506">
                        <c:v>-4.2693000000000023E-2</c:v>
                      </c:pt>
                      <c:pt idx="3507">
                        <c:v>-4.2670500000000021E-2</c:v>
                      </c:pt>
                      <c:pt idx="3508">
                        <c:v>-4.2665500000000023E-2</c:v>
                      </c:pt>
                      <c:pt idx="3509">
                        <c:v>-4.2668000000000018E-2</c:v>
                      </c:pt>
                      <c:pt idx="3510">
                        <c:v>-4.2650500000000022E-2</c:v>
                      </c:pt>
                      <c:pt idx="3511">
                        <c:v>-4.2645000000000009E-2</c:v>
                      </c:pt>
                      <c:pt idx="3512">
                        <c:v>-4.2621500000000007E-2</c:v>
                      </c:pt>
                      <c:pt idx="3513">
                        <c:v>-4.2618499999999997E-2</c:v>
                      </c:pt>
                      <c:pt idx="3514">
                        <c:v>-4.2574999999999995E-2</c:v>
                      </c:pt>
                      <c:pt idx="3515">
                        <c:v>-4.258749999999998E-2</c:v>
                      </c:pt>
                      <c:pt idx="3516">
                        <c:v>-4.256299999999999E-2</c:v>
                      </c:pt>
                      <c:pt idx="3517">
                        <c:v>-4.2575999999999989E-2</c:v>
                      </c:pt>
                      <c:pt idx="3518">
                        <c:v>-4.2565499999999999E-2</c:v>
                      </c:pt>
                      <c:pt idx="3519">
                        <c:v>-4.2561999999999996E-2</c:v>
                      </c:pt>
                      <c:pt idx="3520">
                        <c:v>-4.2557999999999999E-2</c:v>
                      </c:pt>
                      <c:pt idx="3521">
                        <c:v>-4.2562999999999997E-2</c:v>
                      </c:pt>
                      <c:pt idx="3522">
                        <c:v>-4.2558499999999999E-2</c:v>
                      </c:pt>
                      <c:pt idx="3523">
                        <c:v>-4.2550999999999999E-2</c:v>
                      </c:pt>
                      <c:pt idx="3524">
                        <c:v>-4.254949999999999E-2</c:v>
                      </c:pt>
                      <c:pt idx="3525">
                        <c:v>-4.2504999999999994E-2</c:v>
                      </c:pt>
                      <c:pt idx="3526">
                        <c:v>-4.2519500000000002E-2</c:v>
                      </c:pt>
                      <c:pt idx="3527">
                        <c:v>-4.2501499999999998E-2</c:v>
                      </c:pt>
                      <c:pt idx="3528">
                        <c:v>-4.2448500000000007E-2</c:v>
                      </c:pt>
                      <c:pt idx="3529">
                        <c:v>-4.2445500000000004E-2</c:v>
                      </c:pt>
                      <c:pt idx="3530">
                        <c:v>-4.2446499999999998E-2</c:v>
                      </c:pt>
                      <c:pt idx="3531">
                        <c:v>-4.2436500000000009E-2</c:v>
                      </c:pt>
                      <c:pt idx="3532">
                        <c:v>-4.2451500000000003E-2</c:v>
                      </c:pt>
                      <c:pt idx="3533">
                        <c:v>-4.2450500000000009E-2</c:v>
                      </c:pt>
                      <c:pt idx="3534">
                        <c:v>-4.2452500000000004E-2</c:v>
                      </c:pt>
                      <c:pt idx="3535">
                        <c:v>-4.2457500000000002E-2</c:v>
                      </c:pt>
                      <c:pt idx="3536">
                        <c:v>-4.2644000000000001E-2</c:v>
                      </c:pt>
                      <c:pt idx="3537">
                        <c:v>-4.2639499999999997E-2</c:v>
                      </c:pt>
                      <c:pt idx="3538">
                        <c:v>-4.2628499999999993E-2</c:v>
                      </c:pt>
                      <c:pt idx="3539">
                        <c:v>-4.2635499999999993E-2</c:v>
                      </c:pt>
                      <c:pt idx="3540">
                        <c:v>-4.2654999999999992E-2</c:v>
                      </c:pt>
                      <c:pt idx="3541">
                        <c:v>-4.2660999999999991E-2</c:v>
                      </c:pt>
                      <c:pt idx="3542">
                        <c:v>-4.265349999999999E-2</c:v>
                      </c:pt>
                      <c:pt idx="3543">
                        <c:v>-4.2655499999999985E-2</c:v>
                      </c:pt>
                      <c:pt idx="3544">
                        <c:v>-4.2647999999999985E-2</c:v>
                      </c:pt>
                      <c:pt idx="3545">
                        <c:v>-4.2641999999999985E-2</c:v>
                      </c:pt>
                      <c:pt idx="3546">
                        <c:v>-4.2649499999999986E-2</c:v>
                      </c:pt>
                      <c:pt idx="3547">
                        <c:v>-4.2655999999999993E-2</c:v>
                      </c:pt>
                      <c:pt idx="3548">
                        <c:v>-4.2661499999999991E-2</c:v>
                      </c:pt>
                      <c:pt idx="3549">
                        <c:v>-4.2643999999999987E-2</c:v>
                      </c:pt>
                      <c:pt idx="3550">
                        <c:v>-4.2653999999999997E-2</c:v>
                      </c:pt>
                      <c:pt idx="3551">
                        <c:v>-4.2501999999999984E-2</c:v>
                      </c:pt>
                      <c:pt idx="3552">
                        <c:v>-4.2529499999999991E-2</c:v>
                      </c:pt>
                      <c:pt idx="3553">
                        <c:v>-4.2533499999999995E-2</c:v>
                      </c:pt>
                      <c:pt idx="3554">
                        <c:v>-4.2539999999999988E-2</c:v>
                      </c:pt>
                      <c:pt idx="3555">
                        <c:v>-4.2542499999999997E-2</c:v>
                      </c:pt>
                      <c:pt idx="3556">
                        <c:v>-4.25525E-2</c:v>
                      </c:pt>
                      <c:pt idx="3557">
                        <c:v>-4.25525E-2</c:v>
                      </c:pt>
                      <c:pt idx="3558">
                        <c:v>-4.2558999999999993E-2</c:v>
                      </c:pt>
                      <c:pt idx="3559">
                        <c:v>-4.2577499999999997E-2</c:v>
                      </c:pt>
                      <c:pt idx="3560">
                        <c:v>-4.2583000000000003E-2</c:v>
                      </c:pt>
                      <c:pt idx="3561">
                        <c:v>-4.2548499999999996E-2</c:v>
                      </c:pt>
                      <c:pt idx="3562">
                        <c:v>-4.2508499999999977E-2</c:v>
                      </c:pt>
                      <c:pt idx="3563">
                        <c:v>-4.2532999999999987E-2</c:v>
                      </c:pt>
                      <c:pt idx="3564">
                        <c:v>-4.2507999999999983E-2</c:v>
                      </c:pt>
                      <c:pt idx="3565">
                        <c:v>-4.2513499999999996E-2</c:v>
                      </c:pt>
                      <c:pt idx="3566">
                        <c:v>-4.252199999999999E-2</c:v>
                      </c:pt>
                      <c:pt idx="3567">
                        <c:v>-4.2536999999999991E-2</c:v>
                      </c:pt>
                      <c:pt idx="3568">
                        <c:v>-4.2546999999999988E-2</c:v>
                      </c:pt>
                      <c:pt idx="3569">
                        <c:v>-4.2554000000000002E-2</c:v>
                      </c:pt>
                      <c:pt idx="3570">
                        <c:v>-4.2564499999999998E-2</c:v>
                      </c:pt>
                      <c:pt idx="3571">
                        <c:v>-4.25735E-2</c:v>
                      </c:pt>
                      <c:pt idx="3572">
                        <c:v>-4.2569499999999996E-2</c:v>
                      </c:pt>
                      <c:pt idx="3573">
                        <c:v>-4.2573500000000007E-2</c:v>
                      </c:pt>
                      <c:pt idx="3574">
                        <c:v>-4.2576999999999997E-2</c:v>
                      </c:pt>
                      <c:pt idx="3575">
                        <c:v>-4.2563999999999991E-2</c:v>
                      </c:pt>
                      <c:pt idx="3576">
                        <c:v>-4.2564999999999999E-2</c:v>
                      </c:pt>
                      <c:pt idx="3577">
                        <c:v>-4.2600500000000006E-2</c:v>
                      </c:pt>
                      <c:pt idx="3578">
                        <c:v>-4.2623000000000008E-2</c:v>
                      </c:pt>
                      <c:pt idx="3579">
                        <c:v>-4.2635500000000007E-2</c:v>
                      </c:pt>
                      <c:pt idx="3580">
                        <c:v>-4.2641000000000012E-2</c:v>
                      </c:pt>
                      <c:pt idx="3581">
                        <c:v>-4.2663E-2</c:v>
                      </c:pt>
                      <c:pt idx="3582">
                        <c:v>-4.2683500000000006E-2</c:v>
                      </c:pt>
                      <c:pt idx="3583">
                        <c:v>-4.2702500000000004E-2</c:v>
                      </c:pt>
                      <c:pt idx="3584">
                        <c:v>-4.2711500000000006E-2</c:v>
                      </c:pt>
                      <c:pt idx="3585">
                        <c:v>-4.2780500000000013E-2</c:v>
                      </c:pt>
                      <c:pt idx="3586">
                        <c:v>-4.2757500000000004E-2</c:v>
                      </c:pt>
                      <c:pt idx="3587">
                        <c:v>-4.2763000000000009E-2</c:v>
                      </c:pt>
                      <c:pt idx="3588">
                        <c:v>-4.2762500000000002E-2</c:v>
                      </c:pt>
                      <c:pt idx="3589">
                        <c:v>-4.2794500000000006E-2</c:v>
                      </c:pt>
                      <c:pt idx="3590">
                        <c:v>-4.2810499999999994E-2</c:v>
                      </c:pt>
                      <c:pt idx="3591">
                        <c:v>-4.2740500000000008E-2</c:v>
                      </c:pt>
                      <c:pt idx="3592">
                        <c:v>-4.2762000000000001E-2</c:v>
                      </c:pt>
                      <c:pt idx="3593">
                        <c:v>-4.2773499999999999E-2</c:v>
                      </c:pt>
                      <c:pt idx="3594">
                        <c:v>-4.2775000000000001E-2</c:v>
                      </c:pt>
                      <c:pt idx="3595">
                        <c:v>-4.2747499999999994E-2</c:v>
                      </c:pt>
                      <c:pt idx="3596">
                        <c:v>-4.2738999999999985E-2</c:v>
                      </c:pt>
                      <c:pt idx="3597">
                        <c:v>-4.2745999999999978E-2</c:v>
                      </c:pt>
                      <c:pt idx="3598">
                        <c:v>-4.2727999999999974E-2</c:v>
                      </c:pt>
                      <c:pt idx="3599">
                        <c:v>-4.2759499999999978E-2</c:v>
                      </c:pt>
                      <c:pt idx="3600">
                        <c:v>-4.2755999999999975E-2</c:v>
                      </c:pt>
                      <c:pt idx="3601">
                        <c:v>-4.2769999999999968E-2</c:v>
                      </c:pt>
                      <c:pt idx="3602">
                        <c:v>-4.2781499999999965E-2</c:v>
                      </c:pt>
                      <c:pt idx="3603">
                        <c:v>-4.2842499999999978E-2</c:v>
                      </c:pt>
                      <c:pt idx="3604">
                        <c:v>-4.2856499999999978E-2</c:v>
                      </c:pt>
                      <c:pt idx="3605">
                        <c:v>-4.2856499999999971E-2</c:v>
                      </c:pt>
                      <c:pt idx="3606">
                        <c:v>-4.2867499999999989E-2</c:v>
                      </c:pt>
                      <c:pt idx="3607">
                        <c:v>-4.2881999999999983E-2</c:v>
                      </c:pt>
                      <c:pt idx="3608">
                        <c:v>-4.2891999999999986E-2</c:v>
                      </c:pt>
                      <c:pt idx="3609">
                        <c:v>-4.2898499999999985E-2</c:v>
                      </c:pt>
                      <c:pt idx="3610">
                        <c:v>-4.2941499999999994E-2</c:v>
                      </c:pt>
                      <c:pt idx="3611">
                        <c:v>-4.2956500000000002E-2</c:v>
                      </c:pt>
                      <c:pt idx="3612">
                        <c:v>-4.3008499999999998E-2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D387-45C4-9FB2-4E89830B15B3}"/>
                  </c:ext>
                </c:extLst>
              </c15:ser>
            </c15:filteredScatterSeries>
          </c:ext>
        </c:extLst>
      </c:scatterChart>
      <c:valAx>
        <c:axId val="590726463"/>
        <c:scaling>
          <c:orientation val="minMax"/>
          <c:max val="612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0742303"/>
        <c:crossesAt val="-0.5"/>
        <c:crossBetween val="midCat"/>
      </c:valAx>
      <c:valAx>
        <c:axId val="590742303"/>
        <c:scaling>
          <c:orientation val="minMax"/>
          <c:max val="0.5"/>
          <c:min val="-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/>
                  <a:t>D1 inboard/outboard strain [%]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0726463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en-US"/>
    </a:p>
  </c:txPr>
  <c:externalData r:id="rId3">
    <c:autoUpdate val="0"/>
  </c:externalData>
  <c:userShapes r:id="rId4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557184209457218"/>
          <c:y val="2.9481958121305801E-2"/>
          <c:w val="0.81358795738714607"/>
          <c:h val="0.7346653547169556"/>
        </c:manualLayout>
      </c:layout>
      <c:scatterChart>
        <c:scatterStyle val="smoothMarker"/>
        <c:varyColors val="0"/>
        <c:ser>
          <c:idx val="1"/>
          <c:order val="1"/>
          <c:tx>
            <c:strRef>
              <c:f>Simulated!$J$3</c:f>
              <c:strCache>
                <c:ptCount val="1"/>
                <c:pt idx="0">
                  <c:v>D33 Out, OG</c:v>
                </c:pt>
              </c:strCache>
            </c:strRef>
          </c:tx>
          <c:spPr>
            <a:ln w="19050" cap="rnd">
              <a:solidFill>
                <a:srgbClr val="0070C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Simulated!$J$6:$J$186</c:f>
              <c:numCache>
                <c:formatCode>General</c:formatCode>
                <c:ptCount val="181"/>
                <c:pt idx="0">
                  <c:v>0</c:v>
                </c:pt>
                <c:pt idx="1">
                  <c:v>-1.8528509976301066E-10</c:v>
                </c:pt>
                <c:pt idx="2">
                  <c:v>-1.1396139594499477E-8</c:v>
                </c:pt>
                <c:pt idx="3">
                  <c:v>-1.214091827003716E-7</c:v>
                </c:pt>
                <c:pt idx="4">
                  <c:v>-6.5031854349500984E-7</c:v>
                </c:pt>
                <c:pt idx="5">
                  <c:v>-2.3381426240004499E-6</c:v>
                </c:pt>
                <c:pt idx="6">
                  <c:v>-6.5677902450003711E-6</c:v>
                </c:pt>
                <c:pt idx="7">
                  <c:v>-1.5573746592396909E-5</c:v>
                </c:pt>
                <c:pt idx="8">
                  <c:v>-3.2573854757994569E-5</c:v>
                </c:pt>
                <c:pt idx="9">
                  <c:v>-6.1682377971994384E-5</c:v>
                </c:pt>
                <c:pt idx="10">
                  <c:v>-1.0818942436379569E-4</c:v>
                </c:pt>
                <c:pt idx="11">
                  <c:v>-1.7739551048119584E-4</c:v>
                </c:pt>
                <c:pt idx="12">
                  <c:v>-2.7294646016699786E-4</c:v>
                </c:pt>
                <c:pt idx="13">
                  <c:v>-3.8526687096139545E-4</c:v>
                </c:pt>
                <c:pt idx="14">
                  <c:v>-4.4742757829839552E-4</c:v>
                </c:pt>
                <c:pt idx="15">
                  <c:v>-3.8614516478800015E-4</c:v>
                </c:pt>
                <c:pt idx="16">
                  <c:v>-2.2534672472489942E-4</c:v>
                </c:pt>
                <c:pt idx="17">
                  <c:v>-5.7847857604098607E-5</c:v>
                </c:pt>
                <c:pt idx="18">
                  <c:v>1.6957111681502324E-5</c:v>
                </c:pt>
                <c:pt idx="19">
                  <c:v>-2.9984837057794866E-5</c:v>
                </c:pt>
                <c:pt idx="20">
                  <c:v>-2.2354599994450081E-4</c:v>
                </c:pt>
                <c:pt idx="21">
                  <c:v>-5.6767082211589548E-4</c:v>
                </c:pt>
                <c:pt idx="22">
                  <c:v>-1.0673416345196966E-3</c:v>
                </c:pt>
                <c:pt idx="23">
                  <c:v>-1.6796723643963986E-3</c:v>
                </c:pt>
                <c:pt idx="24">
                  <c:v>-2.3804282670236987E-3</c:v>
                </c:pt>
                <c:pt idx="25">
                  <c:v>-3.1299126658445968E-3</c:v>
                </c:pt>
                <c:pt idx="26">
                  <c:v>-3.8674637235946961E-3</c:v>
                </c:pt>
                <c:pt idx="27">
                  <c:v>-4.577313534981399E-3</c:v>
                </c:pt>
                <c:pt idx="28">
                  <c:v>-5.2393900092595966E-3</c:v>
                </c:pt>
                <c:pt idx="29">
                  <c:v>-5.8417513690511985E-3</c:v>
                </c:pt>
                <c:pt idx="30">
                  <c:v>-6.3824732096650974E-3</c:v>
                </c:pt>
                <c:pt idx="31">
                  <c:v>-6.8591777017567961E-3</c:v>
                </c:pt>
                <c:pt idx="32">
                  <c:v>-7.2753804552960974E-3</c:v>
                </c:pt>
                <c:pt idx="33">
                  <c:v>-7.6349086191695968E-3</c:v>
                </c:pt>
                <c:pt idx="34">
                  <c:v>-7.9463200818197972E-3</c:v>
                </c:pt>
                <c:pt idx="35">
                  <c:v>-8.207894777700897E-3</c:v>
                </c:pt>
                <c:pt idx="36">
                  <c:v>-8.4468571433515965E-3</c:v>
                </c:pt>
                <c:pt idx="37">
                  <c:v>-8.6489846073178993E-3</c:v>
                </c:pt>
                <c:pt idx="38">
                  <c:v>-8.8301047553751982E-3</c:v>
                </c:pt>
                <c:pt idx="39">
                  <c:v>-8.9909735134119963E-3</c:v>
                </c:pt>
                <c:pt idx="40">
                  <c:v>-9.1217857894454989E-3</c:v>
                </c:pt>
                <c:pt idx="41">
                  <c:v>-9.2295184887069975E-3</c:v>
                </c:pt>
                <c:pt idx="42">
                  <c:v>-9.3205891786296985E-3</c:v>
                </c:pt>
                <c:pt idx="43">
                  <c:v>-9.3899325424362974E-3</c:v>
                </c:pt>
                <c:pt idx="44">
                  <c:v>-9.4392836722301983E-3</c:v>
                </c:pt>
                <c:pt idx="45">
                  <c:v>-9.4718754541145977E-3</c:v>
                </c:pt>
                <c:pt idx="46">
                  <c:v>-9.4945012293012991E-3</c:v>
                </c:pt>
                <c:pt idx="47">
                  <c:v>-9.5025906008516965E-3</c:v>
                </c:pt>
                <c:pt idx="48">
                  <c:v>-9.5091855442874969E-3</c:v>
                </c:pt>
                <c:pt idx="49">
                  <c:v>-9.4958634667685962E-3</c:v>
                </c:pt>
                <c:pt idx="50">
                  <c:v>-9.4786732528162991E-3</c:v>
                </c:pt>
                <c:pt idx="51">
                  <c:v>-9.4497400786930988E-3</c:v>
                </c:pt>
                <c:pt idx="52">
                  <c:v>-9.4173367073624968E-3</c:v>
                </c:pt>
                <c:pt idx="53">
                  <c:v>-9.3773307760724976E-3</c:v>
                </c:pt>
                <c:pt idx="54">
                  <c:v>-9.3275399736469991E-3</c:v>
                </c:pt>
                <c:pt idx="55">
                  <c:v>-9.2683532551984978E-3</c:v>
                </c:pt>
                <c:pt idx="56">
                  <c:v>-9.1989451665663961E-3</c:v>
                </c:pt>
                <c:pt idx="57">
                  <c:v>-9.1195081709516991E-3</c:v>
                </c:pt>
                <c:pt idx="58">
                  <c:v>-9.0297452665643978E-3</c:v>
                </c:pt>
                <c:pt idx="59">
                  <c:v>-8.9282378803345989E-3</c:v>
                </c:pt>
                <c:pt idx="60">
                  <c:v>-8.8132155380282982E-3</c:v>
                </c:pt>
                <c:pt idx="61">
                  <c:v>-8.6885516063395993E-3</c:v>
                </c:pt>
                <c:pt idx="62">
                  <c:v>-8.558780745548996E-3</c:v>
                </c:pt>
                <c:pt idx="63">
                  <c:v>-8.421752272536099E-3</c:v>
                </c:pt>
                <c:pt idx="64">
                  <c:v>-8.2825457476842987E-3</c:v>
                </c:pt>
                <c:pt idx="65">
                  <c:v>-8.139004376395198E-3</c:v>
                </c:pt>
                <c:pt idx="66">
                  <c:v>-7.985973442736799E-3</c:v>
                </c:pt>
                <c:pt idx="67">
                  <c:v>-7.8273909313142966E-3</c:v>
                </c:pt>
                <c:pt idx="68">
                  <c:v>-7.6519825748966978E-3</c:v>
                </c:pt>
                <c:pt idx="69">
                  <c:v>-7.4758597987889981E-3</c:v>
                </c:pt>
                <c:pt idx="70">
                  <c:v>-7.2944829657694971E-3</c:v>
                </c:pt>
                <c:pt idx="71">
                  <c:v>-7.1097477478687977E-3</c:v>
                </c:pt>
                <c:pt idx="72">
                  <c:v>-6.9229744696363976E-3</c:v>
                </c:pt>
                <c:pt idx="73">
                  <c:v>-6.733835970507196E-3</c:v>
                </c:pt>
                <c:pt idx="74">
                  <c:v>-6.5465667994590963E-3</c:v>
                </c:pt>
                <c:pt idx="75">
                  <c:v>-6.3592972778802985E-3</c:v>
                </c:pt>
                <c:pt idx="76">
                  <c:v>-6.1890896232985985E-3</c:v>
                </c:pt>
                <c:pt idx="77">
                  <c:v>-6.0191208250403964E-3</c:v>
                </c:pt>
                <c:pt idx="78">
                  <c:v>-5.8729597392170978E-3</c:v>
                </c:pt>
                <c:pt idx="79">
                  <c:v>-5.7288489958118964E-3</c:v>
                </c:pt>
                <c:pt idx="80">
                  <c:v>-5.6036011964688964E-3</c:v>
                </c:pt>
                <c:pt idx="81">
                  <c:v>-5.4955566471392991E-3</c:v>
                </c:pt>
                <c:pt idx="82">
                  <c:v>-5.4026154868824991E-3</c:v>
                </c:pt>
                <c:pt idx="83">
                  <c:v>-5.3247777577869991E-3</c:v>
                </c:pt>
                <c:pt idx="84">
                  <c:v>-5.2604913826303987E-3</c:v>
                </c:pt>
                <c:pt idx="85">
                  <c:v>-5.2099565566065993E-3</c:v>
                </c:pt>
                <c:pt idx="86">
                  <c:v>-5.1736424851122967E-3</c:v>
                </c:pt>
                <c:pt idx="87">
                  <c:v>-5.1515491836351991E-3</c:v>
                </c:pt>
                <c:pt idx="88">
                  <c:v>-5.1367876153007967E-3</c:v>
                </c:pt>
                <c:pt idx="89">
                  <c:v>-5.1276088729012986E-3</c:v>
                </c:pt>
                <c:pt idx="90">
                  <c:v>-5.1277354324974975E-3</c:v>
                </c:pt>
                <c:pt idx="91">
                  <c:v>-5.1371672940558992E-3</c:v>
                </c:pt>
                <c:pt idx="92">
                  <c:v>-5.1475172308190972E-3</c:v>
                </c:pt>
                <c:pt idx="93">
                  <c:v>-5.1516447551302989E-3</c:v>
                </c:pt>
                <c:pt idx="94">
                  <c:v>-5.157179236692299E-3</c:v>
                </c:pt>
                <c:pt idx="95">
                  <c:v>-5.1641206752605986E-3</c:v>
                </c:pt>
                <c:pt idx="96">
                  <c:v>-5.1708911913306982E-3</c:v>
                </c:pt>
                <c:pt idx="97">
                  <c:v>-5.1749488542917992E-3</c:v>
                </c:pt>
                <c:pt idx="98">
                  <c:v>-5.1790065170975973E-3</c:v>
                </c:pt>
                <c:pt idx="99">
                  <c:v>-5.183064179736796E-3</c:v>
                </c:pt>
                <c:pt idx="100">
                  <c:v>-5.1691716159152981E-3</c:v>
                </c:pt>
                <c:pt idx="101">
                  <c:v>-5.0836839900591964E-3</c:v>
                </c:pt>
                <c:pt idx="102">
                  <c:v>-4.9499318883649973E-3</c:v>
                </c:pt>
                <c:pt idx="103">
                  <c:v>-4.4053519522746984E-3</c:v>
                </c:pt>
                <c:pt idx="104">
                  <c:v>-3.4668654428360972E-3</c:v>
                </c:pt>
                <c:pt idx="105">
                  <c:v>-1.954153467909097E-3</c:v>
                </c:pt>
                <c:pt idx="106">
                  <c:v>7.2124583416703636E-5</c:v>
                </c:pt>
                <c:pt idx="107">
                  <c:v>2.6293366056307013E-3</c:v>
                </c:pt>
                <c:pt idx="108">
                  <c:v>5.7598175356665046E-3</c:v>
                </c:pt>
                <c:pt idx="109">
                  <c:v>9.5030551837127011E-3</c:v>
                </c:pt>
                <c:pt idx="110">
                  <c:v>1.3863006088987703E-2</c:v>
                </c:pt>
                <c:pt idx="111">
                  <c:v>1.8216653827196602E-2</c:v>
                </c:pt>
                <c:pt idx="112">
                  <c:v>2.1839343655560804E-2</c:v>
                </c:pt>
                <c:pt idx="113">
                  <c:v>2.5672191007619603E-2</c:v>
                </c:pt>
                <c:pt idx="114">
                  <c:v>3.0128401853901601E-2</c:v>
                </c:pt>
                <c:pt idx="115">
                  <c:v>3.5794406128264407E-2</c:v>
                </c:pt>
                <c:pt idx="116">
                  <c:v>4.2951428343074298E-2</c:v>
                </c:pt>
                <c:pt idx="117">
                  <c:v>5.0869529646990701E-2</c:v>
                </c:pt>
                <c:pt idx="118">
                  <c:v>5.97937781784963E-2</c:v>
                </c:pt>
                <c:pt idx="119">
                  <c:v>6.9046450119936015E-2</c:v>
                </c:pt>
                <c:pt idx="120">
                  <c:v>7.8535726894701008E-2</c:v>
                </c:pt>
                <c:pt idx="121">
                  <c:v>8.8186694136682009E-2</c:v>
                </c:pt>
                <c:pt idx="122">
                  <c:v>9.7448166159763011E-2</c:v>
                </c:pt>
                <c:pt idx="123">
                  <c:v>0.10618209184748401</c:v>
                </c:pt>
                <c:pt idx="124">
                  <c:v>0.11508472724465202</c:v>
                </c:pt>
                <c:pt idx="125">
                  <c:v>0.12555329411692001</c:v>
                </c:pt>
                <c:pt idx="126">
                  <c:v>0.136378074219967</c:v>
                </c:pt>
                <c:pt idx="127">
                  <c:v>0.145795646606283</c:v>
                </c:pt>
                <c:pt idx="128">
                  <c:v>0.153437879816753</c:v>
                </c:pt>
                <c:pt idx="129">
                  <c:v>0.161101755659986</c:v>
                </c:pt>
                <c:pt idx="130">
                  <c:v>0.16967832625780502</c:v>
                </c:pt>
                <c:pt idx="131">
                  <c:v>0.17795780857005</c:v>
                </c:pt>
                <c:pt idx="132">
                  <c:v>0.18629623338971502</c:v>
                </c:pt>
                <c:pt idx="133">
                  <c:v>0.19540645821917102</c:v>
                </c:pt>
                <c:pt idx="134">
                  <c:v>0.20495709054262301</c:v>
                </c:pt>
                <c:pt idx="135">
                  <c:v>0.21469446726621802</c:v>
                </c:pt>
                <c:pt idx="136">
                  <c:v>0.224291721936931</c:v>
                </c:pt>
                <c:pt idx="137">
                  <c:v>0.231749239863665</c:v>
                </c:pt>
                <c:pt idx="138">
                  <c:v>0.23906496870101898</c:v>
                </c:pt>
                <c:pt idx="139">
                  <c:v>0.24798009638153903</c:v>
                </c:pt>
                <c:pt idx="140">
                  <c:v>0.25582554837537597</c:v>
                </c:pt>
                <c:pt idx="141">
                  <c:v>0.26415271503676896</c:v>
                </c:pt>
                <c:pt idx="142">
                  <c:v>0.27369778384365095</c:v>
                </c:pt>
                <c:pt idx="143">
                  <c:v>0.28135042297529</c:v>
                </c:pt>
                <c:pt idx="144">
                  <c:v>0.28906986179008098</c:v>
                </c:pt>
                <c:pt idx="145">
                  <c:v>0.298152357369452</c:v>
                </c:pt>
                <c:pt idx="146">
                  <c:v>0.30634879433583095</c:v>
                </c:pt>
                <c:pt idx="147">
                  <c:v>0.31503471481550899</c:v>
                </c:pt>
                <c:pt idx="148">
                  <c:v>0.32263478237495297</c:v>
                </c:pt>
                <c:pt idx="149">
                  <c:v>0.33057131001109596</c:v>
                </c:pt>
                <c:pt idx="150">
                  <c:v>0.33791638365982996</c:v>
                </c:pt>
                <c:pt idx="151">
                  <c:v>0.34468102519702398</c:v>
                </c:pt>
                <c:pt idx="152">
                  <c:v>0.35251935956074298</c:v>
                </c:pt>
                <c:pt idx="153">
                  <c:v>0.35929407677548397</c:v>
                </c:pt>
                <c:pt idx="154">
                  <c:v>0.36720705182917696</c:v>
                </c:pt>
                <c:pt idx="155">
                  <c:v>0.37410081454627397</c:v>
                </c:pt>
                <c:pt idx="156">
                  <c:v>0.38154082616753598</c:v>
                </c:pt>
                <c:pt idx="157">
                  <c:v>0.387993593209079</c:v>
                </c:pt>
                <c:pt idx="158">
                  <c:v>0.39457391246798801</c:v>
                </c:pt>
                <c:pt idx="159">
                  <c:v>0.40081308753793199</c:v>
                </c:pt>
                <c:pt idx="160">
                  <c:v>0.40613681929977297</c:v>
                </c:pt>
                <c:pt idx="161">
                  <c:v>0.41106621875461796</c:v>
                </c:pt>
                <c:pt idx="162">
                  <c:v>0.415761463638331</c:v>
                </c:pt>
                <c:pt idx="163">
                  <c:v>0.41985966464907998</c:v>
                </c:pt>
                <c:pt idx="164">
                  <c:v>0.42335691116211999</c:v>
                </c:pt>
                <c:pt idx="165">
                  <c:v>0.42623194152916399</c:v>
                </c:pt>
                <c:pt idx="166">
                  <c:v>0.42800954134438696</c:v>
                </c:pt>
                <c:pt idx="167">
                  <c:v>0.42960563966939397</c:v>
                </c:pt>
                <c:pt idx="168">
                  <c:v>0.42990390140545898</c:v>
                </c:pt>
                <c:pt idx="169">
                  <c:v>0.43006555598047397</c:v>
                </c:pt>
                <c:pt idx="170">
                  <c:v>0.43017196359949</c:v>
                </c:pt>
                <c:pt idx="171">
                  <c:v>0.429577485228749</c:v>
                </c:pt>
                <c:pt idx="172">
                  <c:v>0.42858695312239997</c:v>
                </c:pt>
                <c:pt idx="173">
                  <c:v>0.42787770978785999</c:v>
                </c:pt>
                <c:pt idx="174">
                  <c:v>0.42728595313210599</c:v>
                </c:pt>
                <c:pt idx="175">
                  <c:v>0.426765663523343</c:v>
                </c:pt>
                <c:pt idx="176">
                  <c:v>0.426253710378521</c:v>
                </c:pt>
                <c:pt idx="177">
                  <c:v>0.42573692995422296</c:v>
                </c:pt>
                <c:pt idx="178">
                  <c:v>0.42523061687125197</c:v>
                </c:pt>
                <c:pt idx="179">
                  <c:v>0.42474084479534596</c:v>
                </c:pt>
                <c:pt idx="180">
                  <c:v>0.42430068796757098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B27E-4ECE-AFFC-48917B18FC56}"/>
            </c:ext>
          </c:extLst>
        </c:ser>
        <c:ser>
          <c:idx val="2"/>
          <c:order val="2"/>
          <c:tx>
            <c:strRef>
              <c:f>Measured!$L$2</c:f>
              <c:strCache>
                <c:ptCount val="1"/>
                <c:pt idx="0">
                  <c:v>Disk-33_Out, 612 A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Measured!$C$5:$C$10723</c:f>
              <c:numCache>
                <c:formatCode>General</c:formatCode>
                <c:ptCount val="10719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</c:numCache>
            </c:numRef>
          </c:xVal>
          <c:yVal>
            <c:numRef>
              <c:f>Measured!$L$5:$L$10723</c:f>
              <c:numCache>
                <c:formatCode>General</c:formatCode>
                <c:ptCount val="10719"/>
                <c:pt idx="0">
                  <c:v>6.6004999999999987E-3</c:v>
                </c:pt>
                <c:pt idx="1">
                  <c:v>6.5910000000000014E-3</c:v>
                </c:pt>
                <c:pt idx="2">
                  <c:v>6.5610000000000009E-3</c:v>
                </c:pt>
                <c:pt idx="3">
                  <c:v>6.5430000000000002E-3</c:v>
                </c:pt>
                <c:pt idx="4">
                  <c:v>6.5404999999999994E-3</c:v>
                </c:pt>
                <c:pt idx="5">
                  <c:v>6.4969999999999984E-3</c:v>
                </c:pt>
                <c:pt idx="6">
                  <c:v>6.4655000000000008E-3</c:v>
                </c:pt>
                <c:pt idx="7">
                  <c:v>6.4410000000000014E-3</c:v>
                </c:pt>
                <c:pt idx="8">
                  <c:v>6.4015000000000018E-3</c:v>
                </c:pt>
                <c:pt idx="9">
                  <c:v>6.3885000000000001E-3</c:v>
                </c:pt>
                <c:pt idx="10">
                  <c:v>6.3535000000000015E-3</c:v>
                </c:pt>
                <c:pt idx="11">
                  <c:v>6.3475000000000016E-3</c:v>
                </c:pt>
                <c:pt idx="12">
                  <c:v>6.3370000000000015E-3</c:v>
                </c:pt>
                <c:pt idx="13">
                  <c:v>6.3130000000000009E-3</c:v>
                </c:pt>
                <c:pt idx="14">
                  <c:v>6.3050000000000007E-3</c:v>
                </c:pt>
                <c:pt idx="15">
                  <c:v>6.2750000000000002E-3</c:v>
                </c:pt>
                <c:pt idx="16">
                  <c:v>6.2729999999999982E-3</c:v>
                </c:pt>
                <c:pt idx="17">
                  <c:v>6.278999999999999E-3</c:v>
                </c:pt>
                <c:pt idx="18">
                  <c:v>6.2895000000000008E-3</c:v>
                </c:pt>
                <c:pt idx="19">
                  <c:v>6.2435000000000008E-3</c:v>
                </c:pt>
                <c:pt idx="20">
                  <c:v>6.2710000000000014E-3</c:v>
                </c:pt>
                <c:pt idx="21">
                  <c:v>6.1910000000000021E-3</c:v>
                </c:pt>
                <c:pt idx="22">
                  <c:v>6.2155000000000023E-3</c:v>
                </c:pt>
                <c:pt idx="23">
                  <c:v>6.1920000000000022E-3</c:v>
                </c:pt>
                <c:pt idx="24">
                  <c:v>6.209000000000001E-3</c:v>
                </c:pt>
                <c:pt idx="25">
                  <c:v>6.1490000000000008E-3</c:v>
                </c:pt>
                <c:pt idx="26">
                  <c:v>6.1374999999999989E-3</c:v>
                </c:pt>
                <c:pt idx="27">
                  <c:v>6.1294999999999995E-3</c:v>
                </c:pt>
                <c:pt idx="28">
                  <c:v>6.0900000000000008E-3</c:v>
                </c:pt>
                <c:pt idx="29">
                  <c:v>6.0905000000000013E-3</c:v>
                </c:pt>
                <c:pt idx="30">
                  <c:v>6.0780000000000009E-3</c:v>
                </c:pt>
                <c:pt idx="31">
                  <c:v>6.0474999999999999E-3</c:v>
                </c:pt>
                <c:pt idx="32">
                  <c:v>5.9754999999999999E-3</c:v>
                </c:pt>
                <c:pt idx="33">
                  <c:v>5.9230000000000003E-3</c:v>
                </c:pt>
                <c:pt idx="34">
                  <c:v>5.885999999999998E-3</c:v>
                </c:pt>
                <c:pt idx="35">
                  <c:v>5.8644999999999973E-3</c:v>
                </c:pt>
                <c:pt idx="36">
                  <c:v>5.7959999999999982E-3</c:v>
                </c:pt>
                <c:pt idx="37">
                  <c:v>5.8564999999999971E-3</c:v>
                </c:pt>
                <c:pt idx="38">
                  <c:v>5.7449999999999958E-3</c:v>
                </c:pt>
                <c:pt idx="39">
                  <c:v>5.6994999999999962E-3</c:v>
                </c:pt>
                <c:pt idx="40">
                  <c:v>5.685999999999994E-3</c:v>
                </c:pt>
                <c:pt idx="41">
                  <c:v>5.7244999999999935E-3</c:v>
                </c:pt>
                <c:pt idx="42">
                  <c:v>5.6694999999999966E-3</c:v>
                </c:pt>
                <c:pt idx="43">
                  <c:v>5.6569999999999954E-3</c:v>
                </c:pt>
                <c:pt idx="44">
                  <c:v>5.6429999999999961E-3</c:v>
                </c:pt>
                <c:pt idx="45">
                  <c:v>5.6034999999999965E-3</c:v>
                </c:pt>
                <c:pt idx="46">
                  <c:v>5.5914999999999958E-3</c:v>
                </c:pt>
                <c:pt idx="47">
                  <c:v>5.5859999999999955E-3</c:v>
                </c:pt>
                <c:pt idx="48">
                  <c:v>5.5699999999999942E-3</c:v>
                </c:pt>
                <c:pt idx="49">
                  <c:v>5.5504999999999947E-3</c:v>
                </c:pt>
                <c:pt idx="50">
                  <c:v>5.5749999999999958E-3</c:v>
                </c:pt>
                <c:pt idx="51">
                  <c:v>5.5724999999999959E-3</c:v>
                </c:pt>
                <c:pt idx="52">
                  <c:v>5.6059999999999973E-3</c:v>
                </c:pt>
                <c:pt idx="53">
                  <c:v>5.605999999999999E-3</c:v>
                </c:pt>
                <c:pt idx="54">
                  <c:v>5.6329999999999991E-3</c:v>
                </c:pt>
                <c:pt idx="55">
                  <c:v>5.6734999999999989E-3</c:v>
                </c:pt>
                <c:pt idx="56">
                  <c:v>5.6794999999999997E-3</c:v>
                </c:pt>
                <c:pt idx="57">
                  <c:v>5.6630000000000005E-3</c:v>
                </c:pt>
                <c:pt idx="58">
                  <c:v>5.6655000000000013E-3</c:v>
                </c:pt>
                <c:pt idx="59">
                  <c:v>5.6270000000000001E-3</c:v>
                </c:pt>
                <c:pt idx="60">
                  <c:v>5.5970000000000013E-3</c:v>
                </c:pt>
                <c:pt idx="61">
                  <c:v>5.6194999999999995E-3</c:v>
                </c:pt>
                <c:pt idx="62">
                  <c:v>5.6270000000000001E-3</c:v>
                </c:pt>
                <c:pt idx="63">
                  <c:v>5.6045000000000001E-3</c:v>
                </c:pt>
                <c:pt idx="64">
                  <c:v>5.6135000000000013E-3</c:v>
                </c:pt>
                <c:pt idx="65">
                  <c:v>5.5335000000000002E-3</c:v>
                </c:pt>
                <c:pt idx="66">
                  <c:v>5.5105000000000006E-3</c:v>
                </c:pt>
                <c:pt idx="67">
                  <c:v>5.4950000000000008E-3</c:v>
                </c:pt>
                <c:pt idx="68">
                  <c:v>5.5015000000000012E-3</c:v>
                </c:pt>
                <c:pt idx="69">
                  <c:v>5.4645000000000006E-3</c:v>
                </c:pt>
                <c:pt idx="70">
                  <c:v>5.4160000000000007E-3</c:v>
                </c:pt>
                <c:pt idx="71">
                  <c:v>5.4134999999999999E-3</c:v>
                </c:pt>
                <c:pt idx="72">
                  <c:v>5.3755000000000001E-3</c:v>
                </c:pt>
                <c:pt idx="73">
                  <c:v>5.3664999999999997E-3</c:v>
                </c:pt>
                <c:pt idx="74">
                  <c:v>5.3395000000000005E-3</c:v>
                </c:pt>
                <c:pt idx="75">
                  <c:v>5.2600000000000017E-3</c:v>
                </c:pt>
                <c:pt idx="76">
                  <c:v>5.2489999999999985E-3</c:v>
                </c:pt>
                <c:pt idx="77">
                  <c:v>5.2629999999999986E-3</c:v>
                </c:pt>
                <c:pt idx="78">
                  <c:v>5.2804999999999987E-3</c:v>
                </c:pt>
                <c:pt idx="79">
                  <c:v>5.2624999999999989E-3</c:v>
                </c:pt>
                <c:pt idx="80">
                  <c:v>5.1849999999999986E-3</c:v>
                </c:pt>
                <c:pt idx="81">
                  <c:v>5.1749999999999999E-3</c:v>
                </c:pt>
                <c:pt idx="82">
                  <c:v>5.2005000000000003E-3</c:v>
                </c:pt>
                <c:pt idx="83">
                  <c:v>5.2300000000000003E-3</c:v>
                </c:pt>
                <c:pt idx="84">
                  <c:v>5.1765000000000005E-3</c:v>
                </c:pt>
                <c:pt idx="85">
                  <c:v>5.1469999999999997E-3</c:v>
                </c:pt>
                <c:pt idx="86">
                  <c:v>5.1049999999999993E-3</c:v>
                </c:pt>
                <c:pt idx="87">
                  <c:v>5.0655000000000006E-3</c:v>
                </c:pt>
                <c:pt idx="88">
                  <c:v>5.0670000000000003E-3</c:v>
                </c:pt>
                <c:pt idx="89">
                  <c:v>5.0750000000000005E-3</c:v>
                </c:pt>
                <c:pt idx="90">
                  <c:v>5.0659999999999993E-3</c:v>
                </c:pt>
                <c:pt idx="91">
                  <c:v>5.0904999999999987E-3</c:v>
                </c:pt>
                <c:pt idx="92">
                  <c:v>5.1015000000000001E-3</c:v>
                </c:pt>
                <c:pt idx="93">
                  <c:v>5.1155000000000003E-3</c:v>
                </c:pt>
                <c:pt idx="94">
                  <c:v>5.1235000000000004E-3</c:v>
                </c:pt>
                <c:pt idx="95">
                  <c:v>5.1415000000000002E-3</c:v>
                </c:pt>
                <c:pt idx="96">
                  <c:v>5.1650000000000003E-3</c:v>
                </c:pt>
                <c:pt idx="97">
                  <c:v>5.1500000000000009E-3</c:v>
                </c:pt>
                <c:pt idx="98">
                  <c:v>5.1305000000000014E-3</c:v>
                </c:pt>
                <c:pt idx="99">
                  <c:v>5.1300000000000009E-3</c:v>
                </c:pt>
                <c:pt idx="100">
                  <c:v>5.1740000000000006E-3</c:v>
                </c:pt>
                <c:pt idx="101">
                  <c:v>5.1415000000000011E-3</c:v>
                </c:pt>
                <c:pt idx="102">
                  <c:v>5.1855000000000009E-3</c:v>
                </c:pt>
                <c:pt idx="103">
                  <c:v>5.2025000000000014E-3</c:v>
                </c:pt>
                <c:pt idx="104">
                  <c:v>5.2514999999999992E-3</c:v>
                </c:pt>
                <c:pt idx="105">
                  <c:v>5.2054999999999983E-3</c:v>
                </c:pt>
                <c:pt idx="106">
                  <c:v>5.2359999999999985E-3</c:v>
                </c:pt>
                <c:pt idx="107">
                  <c:v>5.2924999999999986E-3</c:v>
                </c:pt>
                <c:pt idx="108">
                  <c:v>5.3524999999999988E-3</c:v>
                </c:pt>
                <c:pt idx="109">
                  <c:v>5.3624999999999992E-3</c:v>
                </c:pt>
                <c:pt idx="110">
                  <c:v>5.4284999999999984E-3</c:v>
                </c:pt>
                <c:pt idx="111">
                  <c:v>5.4894999999999996E-3</c:v>
                </c:pt>
                <c:pt idx="112">
                  <c:v>5.5324999999999992E-3</c:v>
                </c:pt>
                <c:pt idx="113">
                  <c:v>5.5729999999999998E-3</c:v>
                </c:pt>
                <c:pt idx="114">
                  <c:v>5.6249999999999998E-3</c:v>
                </c:pt>
                <c:pt idx="115">
                  <c:v>5.6495000000000009E-3</c:v>
                </c:pt>
                <c:pt idx="116">
                  <c:v>5.6264999999999996E-3</c:v>
                </c:pt>
                <c:pt idx="117">
                  <c:v>5.6609999999999985E-3</c:v>
                </c:pt>
                <c:pt idx="118">
                  <c:v>5.6784999999999987E-3</c:v>
                </c:pt>
                <c:pt idx="119">
                  <c:v>5.7429999999999981E-3</c:v>
                </c:pt>
                <c:pt idx="120">
                  <c:v>5.7634999999999978E-3</c:v>
                </c:pt>
                <c:pt idx="121">
                  <c:v>5.8904999999999999E-3</c:v>
                </c:pt>
                <c:pt idx="122">
                  <c:v>5.9525000000000003E-3</c:v>
                </c:pt>
                <c:pt idx="123">
                  <c:v>5.9814999999999981E-3</c:v>
                </c:pt>
                <c:pt idx="124">
                  <c:v>6.0119999999999982E-3</c:v>
                </c:pt>
                <c:pt idx="125">
                  <c:v>6.0039999999999989E-3</c:v>
                </c:pt>
                <c:pt idx="126">
                  <c:v>5.9975000000000002E-3</c:v>
                </c:pt>
                <c:pt idx="127">
                  <c:v>6.0415E-3</c:v>
                </c:pt>
                <c:pt idx="128">
                  <c:v>6.0870000000000004E-3</c:v>
                </c:pt>
                <c:pt idx="129">
                  <c:v>6.1105000000000013E-3</c:v>
                </c:pt>
                <c:pt idx="130">
                  <c:v>6.13E-3</c:v>
                </c:pt>
                <c:pt idx="131">
                  <c:v>6.1449999999999994E-3</c:v>
                </c:pt>
                <c:pt idx="132">
                  <c:v>6.1474999999999993E-3</c:v>
                </c:pt>
                <c:pt idx="133">
                  <c:v>6.176499999999998E-3</c:v>
                </c:pt>
                <c:pt idx="134">
                  <c:v>6.1974999999999981E-3</c:v>
                </c:pt>
                <c:pt idx="135">
                  <c:v>6.2309999999999978E-3</c:v>
                </c:pt>
                <c:pt idx="136">
                  <c:v>6.2599999999999982E-3</c:v>
                </c:pt>
                <c:pt idx="137">
                  <c:v>6.3259999999999983E-3</c:v>
                </c:pt>
                <c:pt idx="138">
                  <c:v>6.3909999999999991E-3</c:v>
                </c:pt>
                <c:pt idx="139">
                  <c:v>6.4519999999999985E-3</c:v>
                </c:pt>
                <c:pt idx="140">
                  <c:v>6.5414999999999978E-3</c:v>
                </c:pt>
                <c:pt idx="141">
                  <c:v>6.6454999999999995E-3</c:v>
                </c:pt>
                <c:pt idx="142">
                  <c:v>6.7009999999999995E-3</c:v>
                </c:pt>
                <c:pt idx="143">
                  <c:v>6.7464999999999999E-3</c:v>
                </c:pt>
                <c:pt idx="144">
                  <c:v>6.7735E-3</c:v>
                </c:pt>
                <c:pt idx="145">
                  <c:v>6.8354999999999996E-3</c:v>
                </c:pt>
                <c:pt idx="146">
                  <c:v>6.8705000000000007E-3</c:v>
                </c:pt>
                <c:pt idx="147">
                  <c:v>6.9544999999999989E-3</c:v>
                </c:pt>
                <c:pt idx="148">
                  <c:v>7.0304999999999994E-3</c:v>
                </c:pt>
                <c:pt idx="149">
                  <c:v>7.1164999999999987E-3</c:v>
                </c:pt>
                <c:pt idx="150">
                  <c:v>7.1414999999999985E-3</c:v>
                </c:pt>
                <c:pt idx="151">
                  <c:v>7.1850000000000013E-3</c:v>
                </c:pt>
                <c:pt idx="152">
                  <c:v>7.2435000000000017E-3</c:v>
                </c:pt>
                <c:pt idx="153">
                  <c:v>7.2575000000000001E-3</c:v>
                </c:pt>
                <c:pt idx="154">
                  <c:v>7.3230000000000014E-3</c:v>
                </c:pt>
                <c:pt idx="155">
                  <c:v>7.3959999999999989E-3</c:v>
                </c:pt>
                <c:pt idx="156">
                  <c:v>7.4184999999999989E-3</c:v>
                </c:pt>
                <c:pt idx="157">
                  <c:v>7.4775000000000006E-3</c:v>
                </c:pt>
                <c:pt idx="158">
                  <c:v>7.5525000000000011E-3</c:v>
                </c:pt>
                <c:pt idx="159">
                  <c:v>7.5795000000000003E-3</c:v>
                </c:pt>
                <c:pt idx="160">
                  <c:v>7.5970000000000005E-3</c:v>
                </c:pt>
                <c:pt idx="161">
                  <c:v>7.6655000000000004E-3</c:v>
                </c:pt>
                <c:pt idx="162">
                  <c:v>7.6775000000000003E-3</c:v>
                </c:pt>
                <c:pt idx="163">
                  <c:v>7.7560000000000007E-3</c:v>
                </c:pt>
                <c:pt idx="164">
                  <c:v>7.8350000000000034E-3</c:v>
                </c:pt>
                <c:pt idx="165">
                  <c:v>7.8485000000000013E-3</c:v>
                </c:pt>
                <c:pt idx="166">
                  <c:v>7.9065000000000021E-3</c:v>
                </c:pt>
                <c:pt idx="167">
                  <c:v>7.9570000000000023E-3</c:v>
                </c:pt>
                <c:pt idx="168">
                  <c:v>8.0605000000000034E-3</c:v>
                </c:pt>
                <c:pt idx="169">
                  <c:v>8.1335000000000018E-3</c:v>
                </c:pt>
                <c:pt idx="170">
                  <c:v>8.1820000000000035E-3</c:v>
                </c:pt>
                <c:pt idx="171">
                  <c:v>8.2595000000000012E-3</c:v>
                </c:pt>
                <c:pt idx="172">
                  <c:v>8.2695000000000008E-3</c:v>
                </c:pt>
                <c:pt idx="173">
                  <c:v>8.3655000000000031E-3</c:v>
                </c:pt>
                <c:pt idx="174">
                  <c:v>8.492000000000003E-3</c:v>
                </c:pt>
                <c:pt idx="175">
                  <c:v>8.5895000000000034E-3</c:v>
                </c:pt>
                <c:pt idx="176">
                  <c:v>8.6355000000000008E-3</c:v>
                </c:pt>
                <c:pt idx="177">
                  <c:v>8.6400000000000018E-3</c:v>
                </c:pt>
                <c:pt idx="178">
                  <c:v>8.6910000000000025E-3</c:v>
                </c:pt>
                <c:pt idx="179">
                  <c:v>8.7415000000000027E-3</c:v>
                </c:pt>
                <c:pt idx="180">
                  <c:v>8.7735000000000018E-3</c:v>
                </c:pt>
                <c:pt idx="181">
                  <c:v>8.8055000000000008E-3</c:v>
                </c:pt>
                <c:pt idx="182">
                  <c:v>8.8685000000000031E-3</c:v>
                </c:pt>
                <c:pt idx="183">
                  <c:v>8.9245000000000001E-3</c:v>
                </c:pt>
                <c:pt idx="184">
                  <c:v>9.0000000000000028E-3</c:v>
                </c:pt>
                <c:pt idx="185">
                  <c:v>9.0595000000000033E-3</c:v>
                </c:pt>
                <c:pt idx="186">
                  <c:v>9.1405000000000028E-3</c:v>
                </c:pt>
                <c:pt idx="187">
                  <c:v>9.1705000000000016E-3</c:v>
                </c:pt>
                <c:pt idx="188">
                  <c:v>9.2315000000000019E-3</c:v>
                </c:pt>
                <c:pt idx="189">
                  <c:v>9.3145000000000016E-3</c:v>
                </c:pt>
                <c:pt idx="190">
                  <c:v>9.3865000000000007E-3</c:v>
                </c:pt>
                <c:pt idx="191">
                  <c:v>9.440500000000001E-3</c:v>
                </c:pt>
                <c:pt idx="192">
                  <c:v>9.5030000000000028E-3</c:v>
                </c:pt>
                <c:pt idx="193">
                  <c:v>9.5660000000000016E-3</c:v>
                </c:pt>
                <c:pt idx="194">
                  <c:v>9.5945000000000006E-3</c:v>
                </c:pt>
                <c:pt idx="195">
                  <c:v>9.6250000000000016E-3</c:v>
                </c:pt>
                <c:pt idx="196">
                  <c:v>9.6800000000000028E-3</c:v>
                </c:pt>
                <c:pt idx="197">
                  <c:v>9.727000000000003E-3</c:v>
                </c:pt>
                <c:pt idx="198">
                  <c:v>9.8070000000000032E-3</c:v>
                </c:pt>
                <c:pt idx="199">
                  <c:v>9.8690000000000028E-3</c:v>
                </c:pt>
                <c:pt idx="200">
                  <c:v>9.9620000000000038E-3</c:v>
                </c:pt>
                <c:pt idx="201">
                  <c:v>1.0046000000000001E-2</c:v>
                </c:pt>
                <c:pt idx="202">
                  <c:v>1.0137000000000002E-2</c:v>
                </c:pt>
                <c:pt idx="203">
                  <c:v>1.0200000000000002E-2</c:v>
                </c:pt>
                <c:pt idx="204">
                  <c:v>1.0224000000000002E-2</c:v>
                </c:pt>
                <c:pt idx="205">
                  <c:v>1.0339000000000003E-2</c:v>
                </c:pt>
                <c:pt idx="206">
                  <c:v>1.0458000000000002E-2</c:v>
                </c:pt>
                <c:pt idx="207">
                  <c:v>1.0528000000000003E-2</c:v>
                </c:pt>
                <c:pt idx="208">
                  <c:v>1.0593500000000002E-2</c:v>
                </c:pt>
                <c:pt idx="209">
                  <c:v>1.0663500000000001E-2</c:v>
                </c:pt>
                <c:pt idx="210">
                  <c:v>1.0717500000000001E-2</c:v>
                </c:pt>
                <c:pt idx="211">
                  <c:v>1.0760000000000002E-2</c:v>
                </c:pt>
                <c:pt idx="212">
                  <c:v>1.0795000000000004E-2</c:v>
                </c:pt>
                <c:pt idx="213">
                  <c:v>1.0862000000000005E-2</c:v>
                </c:pt>
                <c:pt idx="214">
                  <c:v>1.0898500000000004E-2</c:v>
                </c:pt>
                <c:pt idx="215">
                  <c:v>1.0933000000000005E-2</c:v>
                </c:pt>
                <c:pt idx="216">
                  <c:v>1.1012500000000007E-2</c:v>
                </c:pt>
                <c:pt idx="217">
                  <c:v>1.1056500000000004E-2</c:v>
                </c:pt>
                <c:pt idx="218">
                  <c:v>1.1081500000000005E-2</c:v>
                </c:pt>
                <c:pt idx="219">
                  <c:v>1.1203000000000003E-2</c:v>
                </c:pt>
                <c:pt idx="220">
                  <c:v>1.1208500000000001E-2</c:v>
                </c:pt>
                <c:pt idx="221">
                  <c:v>1.1321000000000001E-2</c:v>
                </c:pt>
                <c:pt idx="222">
                  <c:v>1.1343000000000002E-2</c:v>
                </c:pt>
                <c:pt idx="223">
                  <c:v>1.1383500000000001E-2</c:v>
                </c:pt>
                <c:pt idx="224">
                  <c:v>1.1417500000000001E-2</c:v>
                </c:pt>
                <c:pt idx="225">
                  <c:v>1.1515000000000003E-2</c:v>
                </c:pt>
                <c:pt idx="226">
                  <c:v>1.1548000000000004E-2</c:v>
                </c:pt>
                <c:pt idx="227">
                  <c:v>1.1594500000000002E-2</c:v>
                </c:pt>
                <c:pt idx="228">
                  <c:v>1.1704500000000001E-2</c:v>
                </c:pt>
                <c:pt idx="229">
                  <c:v>1.1741500000000002E-2</c:v>
                </c:pt>
                <c:pt idx="230">
                  <c:v>1.1812999999999997E-2</c:v>
                </c:pt>
                <c:pt idx="231">
                  <c:v>1.1887499999999997E-2</c:v>
                </c:pt>
                <c:pt idx="232">
                  <c:v>1.1972500000000002E-2</c:v>
                </c:pt>
                <c:pt idx="233">
                  <c:v>1.2056000000000004E-2</c:v>
                </c:pt>
                <c:pt idx="234">
                  <c:v>1.2109500000000002E-2</c:v>
                </c:pt>
                <c:pt idx="235">
                  <c:v>1.2186499999999999E-2</c:v>
                </c:pt>
                <c:pt idx="236">
                  <c:v>1.2279E-2</c:v>
                </c:pt>
                <c:pt idx="237">
                  <c:v>1.2269999999999998E-2</c:v>
                </c:pt>
                <c:pt idx="238">
                  <c:v>1.2364999999999999E-2</c:v>
                </c:pt>
                <c:pt idx="239">
                  <c:v>1.2433000000000001E-2</c:v>
                </c:pt>
                <c:pt idx="240">
                  <c:v>1.2476000000000001E-2</c:v>
                </c:pt>
                <c:pt idx="241">
                  <c:v>1.2444E-2</c:v>
                </c:pt>
                <c:pt idx="242">
                  <c:v>1.2513000000000002E-2</c:v>
                </c:pt>
                <c:pt idx="243">
                  <c:v>1.25875E-2</c:v>
                </c:pt>
                <c:pt idx="244">
                  <c:v>1.265E-2</c:v>
                </c:pt>
                <c:pt idx="245">
                  <c:v>1.2741000000000001E-2</c:v>
                </c:pt>
                <c:pt idx="246">
                  <c:v>1.2779999999999998E-2</c:v>
                </c:pt>
                <c:pt idx="247">
                  <c:v>1.2795499999999998E-2</c:v>
                </c:pt>
                <c:pt idx="248">
                  <c:v>1.2830499999999998E-2</c:v>
                </c:pt>
                <c:pt idx="249">
                  <c:v>1.2849499999999996E-2</c:v>
                </c:pt>
                <c:pt idx="250">
                  <c:v>1.2805999999999998E-2</c:v>
                </c:pt>
                <c:pt idx="251">
                  <c:v>1.2843999999999998E-2</c:v>
                </c:pt>
                <c:pt idx="252">
                  <c:v>1.2853999999999999E-2</c:v>
                </c:pt>
                <c:pt idx="253">
                  <c:v>1.2866499999999998E-2</c:v>
                </c:pt>
                <c:pt idx="254">
                  <c:v>1.2872999999999999E-2</c:v>
                </c:pt>
                <c:pt idx="255">
                  <c:v>1.28615E-2</c:v>
                </c:pt>
                <c:pt idx="256">
                  <c:v>1.2867499999999999E-2</c:v>
                </c:pt>
                <c:pt idx="257">
                  <c:v>1.2893999999999999E-2</c:v>
                </c:pt>
                <c:pt idx="258">
                  <c:v>1.2895999999999998E-2</c:v>
                </c:pt>
                <c:pt idx="259">
                  <c:v>1.2915999999999999E-2</c:v>
                </c:pt>
                <c:pt idx="260">
                  <c:v>1.2993000000000001E-2</c:v>
                </c:pt>
                <c:pt idx="261">
                  <c:v>1.2973500000000002E-2</c:v>
                </c:pt>
                <c:pt idx="262">
                  <c:v>1.29935E-2</c:v>
                </c:pt>
                <c:pt idx="263">
                  <c:v>1.3070500000000001E-2</c:v>
                </c:pt>
                <c:pt idx="264">
                  <c:v>1.3100000000000002E-2</c:v>
                </c:pt>
                <c:pt idx="265">
                  <c:v>1.3225500000000001E-2</c:v>
                </c:pt>
                <c:pt idx="266">
                  <c:v>1.3255000000000001E-2</c:v>
                </c:pt>
                <c:pt idx="267">
                  <c:v>1.3281000000000001E-2</c:v>
                </c:pt>
                <c:pt idx="268">
                  <c:v>1.33005E-2</c:v>
                </c:pt>
                <c:pt idx="269">
                  <c:v>1.3358500000000001E-2</c:v>
                </c:pt>
                <c:pt idx="270">
                  <c:v>1.3431500000000001E-2</c:v>
                </c:pt>
                <c:pt idx="271">
                  <c:v>1.34585E-2</c:v>
                </c:pt>
                <c:pt idx="272">
                  <c:v>1.3541000000000001E-2</c:v>
                </c:pt>
                <c:pt idx="273">
                  <c:v>1.3607000000000001E-2</c:v>
                </c:pt>
                <c:pt idx="274">
                  <c:v>1.3676499999999998E-2</c:v>
                </c:pt>
                <c:pt idx="275">
                  <c:v>1.3754999999999996E-2</c:v>
                </c:pt>
                <c:pt idx="276">
                  <c:v>1.3825999999999996E-2</c:v>
                </c:pt>
                <c:pt idx="277">
                  <c:v>1.3890499999999998E-2</c:v>
                </c:pt>
                <c:pt idx="278">
                  <c:v>1.3898999999999995E-2</c:v>
                </c:pt>
                <c:pt idx="279">
                  <c:v>1.3950499999999998E-2</c:v>
                </c:pt>
                <c:pt idx="280">
                  <c:v>1.4044499999999994E-2</c:v>
                </c:pt>
                <c:pt idx="281">
                  <c:v>1.4089499999999994E-2</c:v>
                </c:pt>
                <c:pt idx="282">
                  <c:v>1.4115499999999996E-2</c:v>
                </c:pt>
                <c:pt idx="283">
                  <c:v>1.4143499999999993E-2</c:v>
                </c:pt>
                <c:pt idx="284">
                  <c:v>1.4265999999999994E-2</c:v>
                </c:pt>
                <c:pt idx="285">
                  <c:v>1.4355499999999995E-2</c:v>
                </c:pt>
                <c:pt idx="286">
                  <c:v>1.4422999999999995E-2</c:v>
                </c:pt>
                <c:pt idx="287">
                  <c:v>1.4480499999999993E-2</c:v>
                </c:pt>
                <c:pt idx="288">
                  <c:v>1.4539499999999993E-2</c:v>
                </c:pt>
                <c:pt idx="289">
                  <c:v>1.4572499999999997E-2</c:v>
                </c:pt>
                <c:pt idx="290">
                  <c:v>1.4631499999999999E-2</c:v>
                </c:pt>
                <c:pt idx="291">
                  <c:v>1.4691499999999994E-2</c:v>
                </c:pt>
                <c:pt idx="292">
                  <c:v>1.4717999999999995E-2</c:v>
                </c:pt>
                <c:pt idx="293">
                  <c:v>1.4747499999999998E-2</c:v>
                </c:pt>
                <c:pt idx="294">
                  <c:v>1.4782499999999994E-2</c:v>
                </c:pt>
                <c:pt idx="295">
                  <c:v>1.4820999999999996E-2</c:v>
                </c:pt>
                <c:pt idx="296">
                  <c:v>1.4841499999999997E-2</c:v>
                </c:pt>
                <c:pt idx="297">
                  <c:v>1.4929499999999995E-2</c:v>
                </c:pt>
                <c:pt idx="298">
                  <c:v>1.5008999999999996E-2</c:v>
                </c:pt>
                <c:pt idx="299">
                  <c:v>1.5042999999999996E-2</c:v>
                </c:pt>
                <c:pt idx="300">
                  <c:v>1.5034499999999998E-2</c:v>
                </c:pt>
                <c:pt idx="301">
                  <c:v>1.5141499999999997E-2</c:v>
                </c:pt>
                <c:pt idx="302">
                  <c:v>1.5173999999999995E-2</c:v>
                </c:pt>
                <c:pt idx="303">
                  <c:v>1.5241499999999993E-2</c:v>
                </c:pt>
                <c:pt idx="304">
                  <c:v>1.5265999999999995E-2</c:v>
                </c:pt>
                <c:pt idx="305">
                  <c:v>1.5372999999999996E-2</c:v>
                </c:pt>
                <c:pt idx="306">
                  <c:v>1.5405999999999998E-2</c:v>
                </c:pt>
                <c:pt idx="307">
                  <c:v>1.5450499999999999E-2</c:v>
                </c:pt>
                <c:pt idx="308">
                  <c:v>1.5437999999999999E-2</c:v>
                </c:pt>
                <c:pt idx="309">
                  <c:v>1.5475499999999998E-2</c:v>
                </c:pt>
                <c:pt idx="310">
                  <c:v>1.5487500000000001E-2</c:v>
                </c:pt>
                <c:pt idx="311">
                  <c:v>1.5474999999999996E-2</c:v>
                </c:pt>
                <c:pt idx="312">
                  <c:v>1.5485999999999995E-2</c:v>
                </c:pt>
                <c:pt idx="313">
                  <c:v>1.5498999999999999E-2</c:v>
                </c:pt>
                <c:pt idx="314">
                  <c:v>1.5491999999999995E-2</c:v>
                </c:pt>
                <c:pt idx="315">
                  <c:v>1.5518999999999998E-2</c:v>
                </c:pt>
                <c:pt idx="316">
                  <c:v>1.5571999999999999E-2</c:v>
                </c:pt>
                <c:pt idx="317">
                  <c:v>1.5571499999999999E-2</c:v>
                </c:pt>
                <c:pt idx="318">
                  <c:v>1.55955E-2</c:v>
                </c:pt>
                <c:pt idx="319">
                  <c:v>1.5599499999999997E-2</c:v>
                </c:pt>
                <c:pt idx="320">
                  <c:v>1.5587999999999998E-2</c:v>
                </c:pt>
                <c:pt idx="321">
                  <c:v>1.5546999999999995E-2</c:v>
                </c:pt>
                <c:pt idx="322">
                  <c:v>1.5563499999999999E-2</c:v>
                </c:pt>
                <c:pt idx="323">
                  <c:v>1.5575999999999996E-2</c:v>
                </c:pt>
                <c:pt idx="324">
                  <c:v>1.5566999999999998E-2</c:v>
                </c:pt>
                <c:pt idx="325">
                  <c:v>1.5610999999999996E-2</c:v>
                </c:pt>
                <c:pt idx="326">
                  <c:v>1.5667999999999998E-2</c:v>
                </c:pt>
                <c:pt idx="327">
                  <c:v>1.5702499999999998E-2</c:v>
                </c:pt>
                <c:pt idx="328">
                  <c:v>1.5688499999999994E-2</c:v>
                </c:pt>
                <c:pt idx="329">
                  <c:v>1.5663999999999997E-2</c:v>
                </c:pt>
                <c:pt idx="330">
                  <c:v>1.5688499999999994E-2</c:v>
                </c:pt>
                <c:pt idx="331">
                  <c:v>1.5675999999999995E-2</c:v>
                </c:pt>
                <c:pt idx="332">
                  <c:v>1.5696499999999995E-2</c:v>
                </c:pt>
                <c:pt idx="333">
                  <c:v>1.5743499999999994E-2</c:v>
                </c:pt>
                <c:pt idx="334">
                  <c:v>1.5752499999999996E-2</c:v>
                </c:pt>
                <c:pt idx="335">
                  <c:v>1.5768499999999994E-2</c:v>
                </c:pt>
                <c:pt idx="336">
                  <c:v>1.5774499999999997E-2</c:v>
                </c:pt>
                <c:pt idx="337">
                  <c:v>1.5786999999999992E-2</c:v>
                </c:pt>
                <c:pt idx="338">
                  <c:v>1.5783499999999992E-2</c:v>
                </c:pt>
                <c:pt idx="339">
                  <c:v>1.5776999999999992E-2</c:v>
                </c:pt>
                <c:pt idx="340">
                  <c:v>1.5774499999999993E-2</c:v>
                </c:pt>
                <c:pt idx="341">
                  <c:v>1.5751999999999995E-2</c:v>
                </c:pt>
                <c:pt idx="342">
                  <c:v>1.5769999999999996E-2</c:v>
                </c:pt>
                <c:pt idx="343">
                  <c:v>1.5770499999999996E-2</c:v>
                </c:pt>
                <c:pt idx="344">
                  <c:v>1.5775999999999998E-2</c:v>
                </c:pt>
                <c:pt idx="345">
                  <c:v>1.5769999999999996E-2</c:v>
                </c:pt>
                <c:pt idx="346">
                  <c:v>1.5760999999999994E-2</c:v>
                </c:pt>
                <c:pt idx="347">
                  <c:v>1.5740999999999995E-2</c:v>
                </c:pt>
                <c:pt idx="348">
                  <c:v>1.5731999999999999E-2</c:v>
                </c:pt>
                <c:pt idx="349">
                  <c:v>1.5714499999999999E-2</c:v>
                </c:pt>
                <c:pt idx="350">
                  <c:v>1.5698E-2</c:v>
                </c:pt>
                <c:pt idx="351">
                  <c:v>1.5719499999999997E-2</c:v>
                </c:pt>
                <c:pt idx="352">
                  <c:v>1.5749000000000003E-2</c:v>
                </c:pt>
                <c:pt idx="353">
                  <c:v>1.5785000000000004E-2</c:v>
                </c:pt>
                <c:pt idx="354">
                  <c:v>1.5827000000000004E-2</c:v>
                </c:pt>
                <c:pt idx="355">
                  <c:v>1.5796000000000004E-2</c:v>
                </c:pt>
                <c:pt idx="356">
                  <c:v>1.583E-2</c:v>
                </c:pt>
                <c:pt idx="357">
                  <c:v>1.5852500000000002E-2</c:v>
                </c:pt>
                <c:pt idx="358">
                  <c:v>1.5835000000000002E-2</c:v>
                </c:pt>
                <c:pt idx="359">
                  <c:v>1.59125E-2</c:v>
                </c:pt>
                <c:pt idx="360">
                  <c:v>1.5934999999999998E-2</c:v>
                </c:pt>
                <c:pt idx="361">
                  <c:v>1.5949999999999999E-2</c:v>
                </c:pt>
                <c:pt idx="362">
                  <c:v>1.59645E-2</c:v>
                </c:pt>
                <c:pt idx="363">
                  <c:v>1.5945000000000001E-2</c:v>
                </c:pt>
                <c:pt idx="364">
                  <c:v>1.5926499999999996E-2</c:v>
                </c:pt>
                <c:pt idx="365">
                  <c:v>1.5966999999999999E-2</c:v>
                </c:pt>
                <c:pt idx="366">
                  <c:v>1.5979E-2</c:v>
                </c:pt>
                <c:pt idx="367">
                  <c:v>1.6009500000000003E-2</c:v>
                </c:pt>
                <c:pt idx="368">
                  <c:v>1.6064999999999999E-2</c:v>
                </c:pt>
                <c:pt idx="369">
                  <c:v>1.6093000000000003E-2</c:v>
                </c:pt>
                <c:pt idx="370">
                  <c:v>1.6082000000000003E-2</c:v>
                </c:pt>
                <c:pt idx="371">
                  <c:v>1.60655E-2</c:v>
                </c:pt>
                <c:pt idx="372">
                  <c:v>1.6094999999999998E-2</c:v>
                </c:pt>
                <c:pt idx="373">
                  <c:v>1.6098500000000002E-2</c:v>
                </c:pt>
                <c:pt idx="374">
                  <c:v>1.6073500000000001E-2</c:v>
                </c:pt>
                <c:pt idx="375">
                  <c:v>1.6080499999999998E-2</c:v>
                </c:pt>
                <c:pt idx="376">
                  <c:v>1.6081499999999999E-2</c:v>
                </c:pt>
                <c:pt idx="377">
                  <c:v>1.6125999999999998E-2</c:v>
                </c:pt>
                <c:pt idx="378">
                  <c:v>1.6137999999999996E-2</c:v>
                </c:pt>
                <c:pt idx="379">
                  <c:v>1.6129999999999999E-2</c:v>
                </c:pt>
                <c:pt idx="380">
                  <c:v>1.6113999999999996E-2</c:v>
                </c:pt>
                <c:pt idx="381">
                  <c:v>1.6096499999999996E-2</c:v>
                </c:pt>
                <c:pt idx="382">
                  <c:v>1.6126499999999998E-2</c:v>
                </c:pt>
                <c:pt idx="383">
                  <c:v>1.6125499999999997E-2</c:v>
                </c:pt>
                <c:pt idx="384">
                  <c:v>1.6129999999999999E-2</c:v>
                </c:pt>
                <c:pt idx="385">
                  <c:v>1.6136999999999999E-2</c:v>
                </c:pt>
                <c:pt idx="386">
                  <c:v>1.6091999999999999E-2</c:v>
                </c:pt>
                <c:pt idx="387">
                  <c:v>1.6106999999999993E-2</c:v>
                </c:pt>
                <c:pt idx="388">
                  <c:v>1.6089499999999993E-2</c:v>
                </c:pt>
                <c:pt idx="389">
                  <c:v>1.6103499999999996E-2</c:v>
                </c:pt>
                <c:pt idx="390">
                  <c:v>1.6102499999999999E-2</c:v>
                </c:pt>
                <c:pt idx="391">
                  <c:v>1.6100499999999997E-2</c:v>
                </c:pt>
                <c:pt idx="392">
                  <c:v>1.6106499999999996E-2</c:v>
                </c:pt>
                <c:pt idx="393">
                  <c:v>1.6095499999999995E-2</c:v>
                </c:pt>
                <c:pt idx="394">
                  <c:v>1.6107499999999993E-2</c:v>
                </c:pt>
                <c:pt idx="395">
                  <c:v>1.6118499999999994E-2</c:v>
                </c:pt>
                <c:pt idx="396">
                  <c:v>1.6090499999999997E-2</c:v>
                </c:pt>
                <c:pt idx="397">
                  <c:v>1.6072999999999997E-2</c:v>
                </c:pt>
                <c:pt idx="398">
                  <c:v>1.6067499999999998E-2</c:v>
                </c:pt>
                <c:pt idx="399">
                  <c:v>1.6079999999999997E-2</c:v>
                </c:pt>
                <c:pt idx="400">
                  <c:v>1.6091999999999999E-2</c:v>
                </c:pt>
                <c:pt idx="401">
                  <c:v>1.6050499999999999E-2</c:v>
                </c:pt>
                <c:pt idx="402">
                  <c:v>1.6032000000000001E-2</c:v>
                </c:pt>
                <c:pt idx="403">
                  <c:v>1.6035499999999998E-2</c:v>
                </c:pt>
                <c:pt idx="404">
                  <c:v>1.6078499999999996E-2</c:v>
                </c:pt>
                <c:pt idx="405">
                  <c:v>1.6090999999999994E-2</c:v>
                </c:pt>
                <c:pt idx="406">
                  <c:v>1.6036999999999996E-2</c:v>
                </c:pt>
                <c:pt idx="407">
                  <c:v>1.6040499999999999E-2</c:v>
                </c:pt>
                <c:pt idx="408">
                  <c:v>1.6092499999999996E-2</c:v>
                </c:pt>
                <c:pt idx="409">
                  <c:v>1.6078499999999992E-2</c:v>
                </c:pt>
                <c:pt idx="410">
                  <c:v>1.6092499999999996E-2</c:v>
                </c:pt>
                <c:pt idx="411">
                  <c:v>1.6114499999999993E-2</c:v>
                </c:pt>
                <c:pt idx="412">
                  <c:v>1.6115999999999995E-2</c:v>
                </c:pt>
                <c:pt idx="413">
                  <c:v>1.6126499999999992E-2</c:v>
                </c:pt>
                <c:pt idx="414">
                  <c:v>1.6145999999999994E-2</c:v>
                </c:pt>
                <c:pt idx="415">
                  <c:v>1.615649999999999E-2</c:v>
                </c:pt>
                <c:pt idx="416">
                  <c:v>1.6143499999999991E-2</c:v>
                </c:pt>
                <c:pt idx="417">
                  <c:v>1.6143999999999988E-2</c:v>
                </c:pt>
                <c:pt idx="418">
                  <c:v>1.6153499999999991E-2</c:v>
                </c:pt>
                <c:pt idx="419">
                  <c:v>1.6122999999999988E-2</c:v>
                </c:pt>
                <c:pt idx="420">
                  <c:v>1.6134499999999989E-2</c:v>
                </c:pt>
                <c:pt idx="421">
                  <c:v>1.6165499999999992E-2</c:v>
                </c:pt>
                <c:pt idx="422">
                  <c:v>1.6161999999999992E-2</c:v>
                </c:pt>
                <c:pt idx="423">
                  <c:v>1.6196999999999989E-2</c:v>
                </c:pt>
                <c:pt idx="424">
                  <c:v>1.6202999999999988E-2</c:v>
                </c:pt>
                <c:pt idx="425">
                  <c:v>1.6197999999999994E-2</c:v>
                </c:pt>
                <c:pt idx="426">
                  <c:v>1.6224999999999993E-2</c:v>
                </c:pt>
                <c:pt idx="427">
                  <c:v>1.6228499999999989E-2</c:v>
                </c:pt>
                <c:pt idx="428">
                  <c:v>1.6192499999999988E-2</c:v>
                </c:pt>
                <c:pt idx="429">
                  <c:v>1.6185999999999989E-2</c:v>
                </c:pt>
                <c:pt idx="430">
                  <c:v>1.6202999999999992E-2</c:v>
                </c:pt>
                <c:pt idx="431">
                  <c:v>1.6221999999999993E-2</c:v>
                </c:pt>
                <c:pt idx="432">
                  <c:v>1.6388499999999986E-2</c:v>
                </c:pt>
                <c:pt idx="433">
                  <c:v>1.6400499999999995E-2</c:v>
                </c:pt>
                <c:pt idx="434">
                  <c:v>1.6391999999999993E-2</c:v>
                </c:pt>
                <c:pt idx="435">
                  <c:v>1.636049999999999E-2</c:v>
                </c:pt>
                <c:pt idx="436">
                  <c:v>1.6365499999999988E-2</c:v>
                </c:pt>
                <c:pt idx="437">
                  <c:v>1.6394499999999989E-2</c:v>
                </c:pt>
                <c:pt idx="438">
                  <c:v>1.641649999999999E-2</c:v>
                </c:pt>
                <c:pt idx="439">
                  <c:v>1.6424499999999995E-2</c:v>
                </c:pt>
                <c:pt idx="440">
                  <c:v>1.6429999999999993E-2</c:v>
                </c:pt>
                <c:pt idx="441">
                  <c:v>1.647499999999999E-2</c:v>
                </c:pt>
                <c:pt idx="442">
                  <c:v>1.6491499999999992E-2</c:v>
                </c:pt>
                <c:pt idx="443">
                  <c:v>1.6480499999999995E-2</c:v>
                </c:pt>
                <c:pt idx="444">
                  <c:v>1.6460499999999992E-2</c:v>
                </c:pt>
                <c:pt idx="445">
                  <c:v>1.6450999999999997E-2</c:v>
                </c:pt>
                <c:pt idx="446">
                  <c:v>1.6453999999999996E-2</c:v>
                </c:pt>
                <c:pt idx="447">
                  <c:v>1.6469999999999995E-2</c:v>
                </c:pt>
                <c:pt idx="448">
                  <c:v>1.6490999999999992E-2</c:v>
                </c:pt>
                <c:pt idx="449">
                  <c:v>1.6508999999999992E-2</c:v>
                </c:pt>
                <c:pt idx="450">
                  <c:v>1.6584499999999992E-2</c:v>
                </c:pt>
                <c:pt idx="451">
                  <c:v>1.6600999999999991E-2</c:v>
                </c:pt>
                <c:pt idx="452">
                  <c:v>1.6588999999999989E-2</c:v>
                </c:pt>
                <c:pt idx="453">
                  <c:v>1.6608499999999991E-2</c:v>
                </c:pt>
                <c:pt idx="454">
                  <c:v>1.661799999999999E-2</c:v>
                </c:pt>
                <c:pt idx="455">
                  <c:v>1.6627499999999993E-2</c:v>
                </c:pt>
                <c:pt idx="456">
                  <c:v>1.6635999999999988E-2</c:v>
                </c:pt>
                <c:pt idx="457">
                  <c:v>1.6658499999999993E-2</c:v>
                </c:pt>
                <c:pt idx="458">
                  <c:v>1.6704999999999987E-2</c:v>
                </c:pt>
                <c:pt idx="459">
                  <c:v>1.6746499999999991E-2</c:v>
                </c:pt>
                <c:pt idx="460">
                  <c:v>1.6747499999999988E-2</c:v>
                </c:pt>
                <c:pt idx="461">
                  <c:v>1.6776499999999986E-2</c:v>
                </c:pt>
                <c:pt idx="462">
                  <c:v>1.6796999999999989E-2</c:v>
                </c:pt>
                <c:pt idx="463">
                  <c:v>1.6790999999999986E-2</c:v>
                </c:pt>
                <c:pt idx="464">
                  <c:v>1.6801499999999987E-2</c:v>
                </c:pt>
                <c:pt idx="465">
                  <c:v>1.6802499999999988E-2</c:v>
                </c:pt>
                <c:pt idx="466">
                  <c:v>1.6823499999999988E-2</c:v>
                </c:pt>
                <c:pt idx="467">
                  <c:v>1.6828499999999993E-2</c:v>
                </c:pt>
                <c:pt idx="468">
                  <c:v>1.6849499999999989E-2</c:v>
                </c:pt>
                <c:pt idx="469">
                  <c:v>1.687099999999999E-2</c:v>
                </c:pt>
                <c:pt idx="470">
                  <c:v>1.6870999999999994E-2</c:v>
                </c:pt>
                <c:pt idx="471">
                  <c:v>1.6887499999999989E-2</c:v>
                </c:pt>
                <c:pt idx="472">
                  <c:v>1.6895499999999994E-2</c:v>
                </c:pt>
                <c:pt idx="473">
                  <c:v>1.6884999999999994E-2</c:v>
                </c:pt>
                <c:pt idx="474">
                  <c:v>1.6883499999999996E-2</c:v>
                </c:pt>
                <c:pt idx="475">
                  <c:v>1.6898499999999997E-2</c:v>
                </c:pt>
                <c:pt idx="476">
                  <c:v>1.6904999999999993E-2</c:v>
                </c:pt>
                <c:pt idx="477">
                  <c:v>1.6889499999999991E-2</c:v>
                </c:pt>
                <c:pt idx="478">
                  <c:v>1.6907499999999992E-2</c:v>
                </c:pt>
                <c:pt idx="479">
                  <c:v>1.6902999999999991E-2</c:v>
                </c:pt>
                <c:pt idx="480">
                  <c:v>1.6917499999999992E-2</c:v>
                </c:pt>
                <c:pt idx="481">
                  <c:v>1.6938499999999988E-2</c:v>
                </c:pt>
                <c:pt idx="482">
                  <c:v>1.6948499999999991E-2</c:v>
                </c:pt>
                <c:pt idx="483">
                  <c:v>1.6970499999999989E-2</c:v>
                </c:pt>
                <c:pt idx="484">
                  <c:v>1.6955499999999988E-2</c:v>
                </c:pt>
                <c:pt idx="485">
                  <c:v>1.6941999999999988E-2</c:v>
                </c:pt>
                <c:pt idx="486">
                  <c:v>1.695799999999999E-2</c:v>
                </c:pt>
                <c:pt idx="487">
                  <c:v>1.6970499999999989E-2</c:v>
                </c:pt>
                <c:pt idx="488">
                  <c:v>1.6961999999999991E-2</c:v>
                </c:pt>
                <c:pt idx="489">
                  <c:v>1.697149999999999E-2</c:v>
                </c:pt>
                <c:pt idx="490">
                  <c:v>1.6962999999999992E-2</c:v>
                </c:pt>
                <c:pt idx="491">
                  <c:v>1.6939999999999997E-2</c:v>
                </c:pt>
                <c:pt idx="492">
                  <c:v>1.6947499999999994E-2</c:v>
                </c:pt>
                <c:pt idx="493">
                  <c:v>1.6959999999999996E-2</c:v>
                </c:pt>
                <c:pt idx="494">
                  <c:v>1.6980999999999996E-2</c:v>
                </c:pt>
                <c:pt idx="495">
                  <c:v>1.6986999999999995E-2</c:v>
                </c:pt>
                <c:pt idx="496">
                  <c:v>1.7009999999999997E-2</c:v>
                </c:pt>
                <c:pt idx="497">
                  <c:v>1.6997499999999999E-2</c:v>
                </c:pt>
                <c:pt idx="498">
                  <c:v>1.6992499999999997E-2</c:v>
                </c:pt>
                <c:pt idx="499">
                  <c:v>1.7007499999999995E-2</c:v>
                </c:pt>
                <c:pt idx="500">
                  <c:v>1.7041499999999994E-2</c:v>
                </c:pt>
                <c:pt idx="501">
                  <c:v>1.7041499999999994E-2</c:v>
                </c:pt>
                <c:pt idx="502">
                  <c:v>1.7032999999999996E-2</c:v>
                </c:pt>
                <c:pt idx="503">
                  <c:v>1.7027499999999994E-2</c:v>
                </c:pt>
                <c:pt idx="504">
                  <c:v>1.7022999999999996E-2</c:v>
                </c:pt>
                <c:pt idx="505">
                  <c:v>1.7012499999999989E-2</c:v>
                </c:pt>
                <c:pt idx="506">
                  <c:v>1.7018499999999995E-2</c:v>
                </c:pt>
                <c:pt idx="507">
                  <c:v>1.7010499999999994E-2</c:v>
                </c:pt>
                <c:pt idx="508">
                  <c:v>1.7007499999999995E-2</c:v>
                </c:pt>
                <c:pt idx="509">
                  <c:v>1.7042999999999996E-2</c:v>
                </c:pt>
                <c:pt idx="510">
                  <c:v>1.7033999999999994E-2</c:v>
                </c:pt>
                <c:pt idx="511">
                  <c:v>1.704449999999999E-2</c:v>
                </c:pt>
                <c:pt idx="512">
                  <c:v>1.7070499999999992E-2</c:v>
                </c:pt>
                <c:pt idx="513">
                  <c:v>1.7084999999999996E-2</c:v>
                </c:pt>
                <c:pt idx="514">
                  <c:v>1.7110499999999994E-2</c:v>
                </c:pt>
                <c:pt idx="515">
                  <c:v>1.7103499999999994E-2</c:v>
                </c:pt>
                <c:pt idx="516">
                  <c:v>1.7115999999999999E-2</c:v>
                </c:pt>
                <c:pt idx="517">
                  <c:v>1.7122499999999995E-2</c:v>
                </c:pt>
                <c:pt idx="518">
                  <c:v>1.7159499999999994E-2</c:v>
                </c:pt>
                <c:pt idx="519">
                  <c:v>1.7165499999999993E-2</c:v>
                </c:pt>
                <c:pt idx="520">
                  <c:v>1.7177499999999995E-2</c:v>
                </c:pt>
                <c:pt idx="521">
                  <c:v>1.7174999999999992E-2</c:v>
                </c:pt>
                <c:pt idx="522">
                  <c:v>1.7165999999999997E-2</c:v>
                </c:pt>
                <c:pt idx="523">
                  <c:v>1.7174499999999995E-2</c:v>
                </c:pt>
                <c:pt idx="524">
                  <c:v>1.7211500000000001E-2</c:v>
                </c:pt>
                <c:pt idx="525">
                  <c:v>1.7241499999999996E-2</c:v>
                </c:pt>
                <c:pt idx="526">
                  <c:v>1.7241499999999996E-2</c:v>
                </c:pt>
                <c:pt idx="527">
                  <c:v>1.7234499999999996E-2</c:v>
                </c:pt>
                <c:pt idx="528">
                  <c:v>1.7245499999999997E-2</c:v>
                </c:pt>
                <c:pt idx="529">
                  <c:v>1.7283999999999997E-2</c:v>
                </c:pt>
                <c:pt idx="530">
                  <c:v>1.7293500000000003E-2</c:v>
                </c:pt>
                <c:pt idx="531">
                  <c:v>1.7309999999999999E-2</c:v>
                </c:pt>
                <c:pt idx="532">
                  <c:v>1.7323999999999999E-2</c:v>
                </c:pt>
                <c:pt idx="533">
                  <c:v>1.7318E-2</c:v>
                </c:pt>
                <c:pt idx="534">
                  <c:v>1.7340000000000001E-2</c:v>
                </c:pt>
                <c:pt idx="535">
                  <c:v>1.7365500000000002E-2</c:v>
                </c:pt>
                <c:pt idx="536">
                  <c:v>1.738E-2</c:v>
                </c:pt>
                <c:pt idx="537">
                  <c:v>1.7382000000000002E-2</c:v>
                </c:pt>
                <c:pt idx="538">
                  <c:v>1.7374500000000005E-2</c:v>
                </c:pt>
                <c:pt idx="539">
                  <c:v>1.7374500000000001E-2</c:v>
                </c:pt>
                <c:pt idx="540">
                  <c:v>1.7377500000000004E-2</c:v>
                </c:pt>
                <c:pt idx="541">
                  <c:v>1.7393000000000002E-2</c:v>
                </c:pt>
                <c:pt idx="542">
                  <c:v>1.7381500000000005E-2</c:v>
                </c:pt>
                <c:pt idx="543">
                  <c:v>1.7400499999999999E-2</c:v>
                </c:pt>
                <c:pt idx="544">
                  <c:v>1.7441000000000002E-2</c:v>
                </c:pt>
                <c:pt idx="545">
                  <c:v>1.7465000000000005E-2</c:v>
                </c:pt>
                <c:pt idx="546">
                  <c:v>1.7476500000000002E-2</c:v>
                </c:pt>
                <c:pt idx="547">
                  <c:v>1.7497500000000006E-2</c:v>
                </c:pt>
                <c:pt idx="548">
                  <c:v>1.7483000000000005E-2</c:v>
                </c:pt>
                <c:pt idx="549">
                  <c:v>1.7488500000000004E-2</c:v>
                </c:pt>
                <c:pt idx="550">
                  <c:v>1.7510500000000005E-2</c:v>
                </c:pt>
                <c:pt idx="551">
                  <c:v>1.7508000000000003E-2</c:v>
                </c:pt>
                <c:pt idx="552">
                  <c:v>1.7510500000000005E-2</c:v>
                </c:pt>
                <c:pt idx="553">
                  <c:v>1.7525000000000006E-2</c:v>
                </c:pt>
                <c:pt idx="554">
                  <c:v>1.7492000000000004E-2</c:v>
                </c:pt>
                <c:pt idx="555">
                  <c:v>1.7528500000000002E-2</c:v>
                </c:pt>
                <c:pt idx="556">
                  <c:v>1.7520500000000005E-2</c:v>
                </c:pt>
                <c:pt idx="557">
                  <c:v>1.75365E-2</c:v>
                </c:pt>
                <c:pt idx="558">
                  <c:v>1.7557000000000003E-2</c:v>
                </c:pt>
                <c:pt idx="559">
                  <c:v>1.7520000000000001E-2</c:v>
                </c:pt>
                <c:pt idx="560">
                  <c:v>1.7532000000000002E-2</c:v>
                </c:pt>
                <c:pt idx="561">
                  <c:v>1.7544500000000005E-2</c:v>
                </c:pt>
                <c:pt idx="562">
                  <c:v>1.7563500000000006E-2</c:v>
                </c:pt>
                <c:pt idx="563">
                  <c:v>1.7574500000000003E-2</c:v>
                </c:pt>
                <c:pt idx="564">
                  <c:v>1.7587500000000002E-2</c:v>
                </c:pt>
                <c:pt idx="565">
                  <c:v>1.7576000000000001E-2</c:v>
                </c:pt>
                <c:pt idx="566">
                  <c:v>1.7599000000000004E-2</c:v>
                </c:pt>
                <c:pt idx="567">
                  <c:v>1.7580500000000006E-2</c:v>
                </c:pt>
                <c:pt idx="568">
                  <c:v>1.7546000000000006E-2</c:v>
                </c:pt>
                <c:pt idx="569">
                  <c:v>1.7537000000000007E-2</c:v>
                </c:pt>
                <c:pt idx="570">
                  <c:v>1.7550500000000004E-2</c:v>
                </c:pt>
                <c:pt idx="571">
                  <c:v>1.7551000000000004E-2</c:v>
                </c:pt>
                <c:pt idx="572">
                  <c:v>1.7585500000000007E-2</c:v>
                </c:pt>
                <c:pt idx="573">
                  <c:v>1.7585500000000004E-2</c:v>
                </c:pt>
                <c:pt idx="574">
                  <c:v>1.7602500000000007E-2</c:v>
                </c:pt>
                <c:pt idx="575">
                  <c:v>1.7612500000000003E-2</c:v>
                </c:pt>
                <c:pt idx="576">
                  <c:v>1.7630500000000007E-2</c:v>
                </c:pt>
                <c:pt idx="577">
                  <c:v>1.7622000000000002E-2</c:v>
                </c:pt>
                <c:pt idx="578">
                  <c:v>1.7616500000000007E-2</c:v>
                </c:pt>
                <c:pt idx="579">
                  <c:v>1.7613500000000008E-2</c:v>
                </c:pt>
                <c:pt idx="580">
                  <c:v>1.7609500000000007E-2</c:v>
                </c:pt>
                <c:pt idx="581">
                  <c:v>1.7655500000000005E-2</c:v>
                </c:pt>
                <c:pt idx="582">
                  <c:v>1.7647000000000003E-2</c:v>
                </c:pt>
                <c:pt idx="583">
                  <c:v>1.7673000000000008E-2</c:v>
                </c:pt>
                <c:pt idx="584">
                  <c:v>1.7648500000000008E-2</c:v>
                </c:pt>
                <c:pt idx="585">
                  <c:v>1.7662000000000004E-2</c:v>
                </c:pt>
                <c:pt idx="586">
                  <c:v>1.7694000000000005E-2</c:v>
                </c:pt>
                <c:pt idx="587">
                  <c:v>1.7706500000000007E-2</c:v>
                </c:pt>
                <c:pt idx="588">
                  <c:v>1.7736500000000009E-2</c:v>
                </c:pt>
                <c:pt idx="589">
                  <c:v>1.7740000000000009E-2</c:v>
                </c:pt>
                <c:pt idx="590">
                  <c:v>1.7728500000000008E-2</c:v>
                </c:pt>
                <c:pt idx="591">
                  <c:v>1.7734000000000007E-2</c:v>
                </c:pt>
                <c:pt idx="592">
                  <c:v>1.7740500000000006E-2</c:v>
                </c:pt>
                <c:pt idx="593">
                  <c:v>1.7753000000000008E-2</c:v>
                </c:pt>
                <c:pt idx="594">
                  <c:v>1.7761000000000006E-2</c:v>
                </c:pt>
                <c:pt idx="595">
                  <c:v>1.7778000000000009E-2</c:v>
                </c:pt>
                <c:pt idx="596">
                  <c:v>1.7802500000000009E-2</c:v>
                </c:pt>
                <c:pt idx="597">
                  <c:v>1.7820500000000006E-2</c:v>
                </c:pt>
                <c:pt idx="598">
                  <c:v>1.782400000000001E-2</c:v>
                </c:pt>
                <c:pt idx="599">
                  <c:v>1.784150000000001E-2</c:v>
                </c:pt>
                <c:pt idx="600">
                  <c:v>1.7840500000000009E-2</c:v>
                </c:pt>
                <c:pt idx="601">
                  <c:v>1.7864500000000012E-2</c:v>
                </c:pt>
                <c:pt idx="602">
                  <c:v>1.7863000000000007E-2</c:v>
                </c:pt>
                <c:pt idx="603">
                  <c:v>1.7868000000000009E-2</c:v>
                </c:pt>
                <c:pt idx="604">
                  <c:v>1.7846500000000012E-2</c:v>
                </c:pt>
                <c:pt idx="605">
                  <c:v>1.7807500000000011E-2</c:v>
                </c:pt>
                <c:pt idx="606">
                  <c:v>1.782050000000001E-2</c:v>
                </c:pt>
                <c:pt idx="607">
                  <c:v>1.7813000000000009E-2</c:v>
                </c:pt>
                <c:pt idx="608">
                  <c:v>1.7784000000000012E-2</c:v>
                </c:pt>
                <c:pt idx="609">
                  <c:v>1.778250000000001E-2</c:v>
                </c:pt>
                <c:pt idx="610">
                  <c:v>1.7795500000000009E-2</c:v>
                </c:pt>
                <c:pt idx="611">
                  <c:v>1.7793500000000007E-2</c:v>
                </c:pt>
                <c:pt idx="612">
                  <c:v>1.7807500000000007E-2</c:v>
                </c:pt>
                <c:pt idx="613">
                  <c:v>1.7797000000000007E-2</c:v>
                </c:pt>
                <c:pt idx="614">
                  <c:v>1.7804500000000008E-2</c:v>
                </c:pt>
                <c:pt idx="615">
                  <c:v>1.7839000000000008E-2</c:v>
                </c:pt>
                <c:pt idx="616">
                  <c:v>1.7821500000000011E-2</c:v>
                </c:pt>
                <c:pt idx="617">
                  <c:v>1.7816500000000009E-2</c:v>
                </c:pt>
                <c:pt idx="618">
                  <c:v>1.7829000000000012E-2</c:v>
                </c:pt>
                <c:pt idx="619">
                  <c:v>1.7838500000000007E-2</c:v>
                </c:pt>
                <c:pt idx="620">
                  <c:v>1.7837000000000009E-2</c:v>
                </c:pt>
                <c:pt idx="621">
                  <c:v>1.7806500000000006E-2</c:v>
                </c:pt>
                <c:pt idx="622">
                  <c:v>1.7814500000000004E-2</c:v>
                </c:pt>
                <c:pt idx="623">
                  <c:v>1.7797000000000004E-2</c:v>
                </c:pt>
                <c:pt idx="624">
                  <c:v>1.7782000000000006E-2</c:v>
                </c:pt>
                <c:pt idx="625">
                  <c:v>1.7805000000000005E-2</c:v>
                </c:pt>
                <c:pt idx="626">
                  <c:v>1.7800000000000003E-2</c:v>
                </c:pt>
                <c:pt idx="627">
                  <c:v>1.7810000000000003E-2</c:v>
                </c:pt>
                <c:pt idx="628">
                  <c:v>1.7842500000000001E-2</c:v>
                </c:pt>
                <c:pt idx="629">
                  <c:v>1.7859000000000003E-2</c:v>
                </c:pt>
                <c:pt idx="630">
                  <c:v>1.7830500000000006E-2</c:v>
                </c:pt>
                <c:pt idx="631">
                  <c:v>1.7826000000000005E-2</c:v>
                </c:pt>
                <c:pt idx="632">
                  <c:v>1.7688000000000002E-2</c:v>
                </c:pt>
                <c:pt idx="633">
                  <c:v>1.7702000000000002E-2</c:v>
                </c:pt>
                <c:pt idx="634">
                  <c:v>1.7716500000000003E-2</c:v>
                </c:pt>
                <c:pt idx="635">
                  <c:v>1.7719000000000006E-2</c:v>
                </c:pt>
                <c:pt idx="636">
                  <c:v>1.7704500000000005E-2</c:v>
                </c:pt>
                <c:pt idx="637">
                  <c:v>1.7698500000000002E-2</c:v>
                </c:pt>
                <c:pt idx="638">
                  <c:v>1.7693500000000001E-2</c:v>
                </c:pt>
                <c:pt idx="639">
                  <c:v>1.7691000000000002E-2</c:v>
                </c:pt>
                <c:pt idx="640">
                  <c:v>1.7695000000000002E-2</c:v>
                </c:pt>
                <c:pt idx="641">
                  <c:v>1.7699500000000003E-2</c:v>
                </c:pt>
                <c:pt idx="642">
                  <c:v>1.7690500000000005E-2</c:v>
                </c:pt>
                <c:pt idx="643">
                  <c:v>1.7684000000000005E-2</c:v>
                </c:pt>
                <c:pt idx="644">
                  <c:v>1.7687000000000005E-2</c:v>
                </c:pt>
                <c:pt idx="645">
                  <c:v>1.7686000000000007E-2</c:v>
                </c:pt>
                <c:pt idx="646">
                  <c:v>1.7673000000000008E-2</c:v>
                </c:pt>
                <c:pt idx="647">
                  <c:v>1.7673000000000008E-2</c:v>
                </c:pt>
                <c:pt idx="648">
                  <c:v>1.7669000000000008E-2</c:v>
                </c:pt>
                <c:pt idx="649">
                  <c:v>1.766400000000001E-2</c:v>
                </c:pt>
                <c:pt idx="650">
                  <c:v>1.7646500000000009E-2</c:v>
                </c:pt>
                <c:pt idx="651">
                  <c:v>1.763350000000001E-2</c:v>
                </c:pt>
                <c:pt idx="652">
                  <c:v>1.7627000000000011E-2</c:v>
                </c:pt>
                <c:pt idx="653">
                  <c:v>1.7613000000000004E-2</c:v>
                </c:pt>
                <c:pt idx="654">
                  <c:v>1.7602500000000007E-2</c:v>
                </c:pt>
                <c:pt idx="655">
                  <c:v>1.7583500000000009E-2</c:v>
                </c:pt>
                <c:pt idx="656">
                  <c:v>1.7578000000000007E-2</c:v>
                </c:pt>
                <c:pt idx="657">
                  <c:v>1.7568000000000007E-2</c:v>
                </c:pt>
                <c:pt idx="658">
                  <c:v>1.7551500000000008E-2</c:v>
                </c:pt>
                <c:pt idx="659">
                  <c:v>1.754300000000001E-2</c:v>
                </c:pt>
                <c:pt idx="660">
                  <c:v>1.7529000000000006E-2</c:v>
                </c:pt>
                <c:pt idx="661">
                  <c:v>1.7513500000000005E-2</c:v>
                </c:pt>
                <c:pt idx="662">
                  <c:v>1.7493500000000009E-2</c:v>
                </c:pt>
                <c:pt idx="663">
                  <c:v>1.7474500000000007E-2</c:v>
                </c:pt>
                <c:pt idx="664">
                  <c:v>1.7447500000000008E-2</c:v>
                </c:pt>
                <c:pt idx="665">
                  <c:v>1.742150000000001E-2</c:v>
                </c:pt>
                <c:pt idx="666">
                  <c:v>1.7396000000000009E-2</c:v>
                </c:pt>
                <c:pt idx="667">
                  <c:v>1.7381500000000005E-2</c:v>
                </c:pt>
                <c:pt idx="668">
                  <c:v>1.7374500000000008E-2</c:v>
                </c:pt>
                <c:pt idx="669">
                  <c:v>1.7346000000000007E-2</c:v>
                </c:pt>
                <c:pt idx="670">
                  <c:v>1.7320500000000006E-2</c:v>
                </c:pt>
                <c:pt idx="671">
                  <c:v>1.7296500000000006E-2</c:v>
                </c:pt>
                <c:pt idx="672">
                  <c:v>1.7278500000000009E-2</c:v>
                </c:pt>
                <c:pt idx="673">
                  <c:v>1.7260000000000008E-2</c:v>
                </c:pt>
                <c:pt idx="674">
                  <c:v>1.7239500000000008E-2</c:v>
                </c:pt>
                <c:pt idx="675">
                  <c:v>1.7210000000000007E-2</c:v>
                </c:pt>
                <c:pt idx="676">
                  <c:v>1.7177500000000005E-2</c:v>
                </c:pt>
                <c:pt idx="677">
                  <c:v>1.7150500000000006E-2</c:v>
                </c:pt>
                <c:pt idx="678">
                  <c:v>1.7125000000000008E-2</c:v>
                </c:pt>
                <c:pt idx="679">
                  <c:v>1.7100500000000008E-2</c:v>
                </c:pt>
                <c:pt idx="680">
                  <c:v>1.7074000000000009E-2</c:v>
                </c:pt>
                <c:pt idx="681">
                  <c:v>1.7049500000000009E-2</c:v>
                </c:pt>
                <c:pt idx="682">
                  <c:v>1.7016000000000007E-2</c:v>
                </c:pt>
                <c:pt idx="683">
                  <c:v>1.698150000000001E-2</c:v>
                </c:pt>
                <c:pt idx="684">
                  <c:v>1.6953500000000007E-2</c:v>
                </c:pt>
                <c:pt idx="685">
                  <c:v>1.6929000000000007E-2</c:v>
                </c:pt>
                <c:pt idx="686">
                  <c:v>1.6906000000000008E-2</c:v>
                </c:pt>
                <c:pt idx="687">
                  <c:v>1.6878500000000008E-2</c:v>
                </c:pt>
                <c:pt idx="688">
                  <c:v>1.6858000000000012E-2</c:v>
                </c:pt>
                <c:pt idx="689">
                  <c:v>1.6827500000000009E-2</c:v>
                </c:pt>
                <c:pt idx="690">
                  <c:v>1.6802000000000004E-2</c:v>
                </c:pt>
                <c:pt idx="691">
                  <c:v>1.6777500000000008E-2</c:v>
                </c:pt>
                <c:pt idx="692">
                  <c:v>1.6751500000000006E-2</c:v>
                </c:pt>
                <c:pt idx="693">
                  <c:v>1.6723500000000006E-2</c:v>
                </c:pt>
                <c:pt idx="694">
                  <c:v>1.6690000000000003E-2</c:v>
                </c:pt>
                <c:pt idx="695">
                  <c:v>1.6660500000000002E-2</c:v>
                </c:pt>
                <c:pt idx="696">
                  <c:v>1.6635E-2</c:v>
                </c:pt>
                <c:pt idx="697">
                  <c:v>1.6615500000000002E-2</c:v>
                </c:pt>
                <c:pt idx="698">
                  <c:v>1.6587000000000001E-2</c:v>
                </c:pt>
                <c:pt idx="699">
                  <c:v>1.6557500000000006E-2</c:v>
                </c:pt>
                <c:pt idx="700">
                  <c:v>1.6525000000000001E-2</c:v>
                </c:pt>
                <c:pt idx="701">
                  <c:v>1.6491500000000003E-2</c:v>
                </c:pt>
                <c:pt idx="702">
                  <c:v>1.6458000000000007E-2</c:v>
                </c:pt>
                <c:pt idx="703">
                  <c:v>1.6416500000000004E-2</c:v>
                </c:pt>
                <c:pt idx="704">
                  <c:v>1.6379500000000005E-2</c:v>
                </c:pt>
                <c:pt idx="705">
                  <c:v>1.6345500000000002E-2</c:v>
                </c:pt>
                <c:pt idx="706">
                  <c:v>1.6303999999999999E-2</c:v>
                </c:pt>
                <c:pt idx="707">
                  <c:v>1.62565E-2</c:v>
                </c:pt>
                <c:pt idx="708">
                  <c:v>1.6217499999999999E-2</c:v>
                </c:pt>
                <c:pt idx="709">
                  <c:v>1.6177E-2</c:v>
                </c:pt>
                <c:pt idx="710">
                  <c:v>1.6142E-2</c:v>
                </c:pt>
                <c:pt idx="711">
                  <c:v>1.6101000000000004E-2</c:v>
                </c:pt>
                <c:pt idx="712">
                  <c:v>1.60585E-2</c:v>
                </c:pt>
                <c:pt idx="713">
                  <c:v>1.6011500000000001E-2</c:v>
                </c:pt>
                <c:pt idx="714">
                  <c:v>1.5959000000000001E-2</c:v>
                </c:pt>
                <c:pt idx="715">
                  <c:v>1.5914500000000002E-2</c:v>
                </c:pt>
                <c:pt idx="716">
                  <c:v>1.5873499999999999E-2</c:v>
                </c:pt>
                <c:pt idx="717">
                  <c:v>1.5842000000000002E-2</c:v>
                </c:pt>
                <c:pt idx="718">
                  <c:v>1.5802E-2</c:v>
                </c:pt>
                <c:pt idx="719">
                  <c:v>1.5758499999999995E-2</c:v>
                </c:pt>
                <c:pt idx="720">
                  <c:v>1.5706499999999998E-2</c:v>
                </c:pt>
                <c:pt idx="721">
                  <c:v>1.5677499999999997E-2</c:v>
                </c:pt>
                <c:pt idx="722">
                  <c:v>1.5641999999999993E-2</c:v>
                </c:pt>
                <c:pt idx="723">
                  <c:v>1.5594499999999996E-2</c:v>
                </c:pt>
                <c:pt idx="724">
                  <c:v>1.5442499999999994E-2</c:v>
                </c:pt>
                <c:pt idx="725">
                  <c:v>1.5404499999999998E-2</c:v>
                </c:pt>
                <c:pt idx="726">
                  <c:v>1.5356499999999995E-2</c:v>
                </c:pt>
                <c:pt idx="727">
                  <c:v>1.5302499999999991E-2</c:v>
                </c:pt>
                <c:pt idx="728">
                  <c:v>1.5260999999999995E-2</c:v>
                </c:pt>
                <c:pt idx="729">
                  <c:v>1.5210499999999991E-2</c:v>
                </c:pt>
                <c:pt idx="730">
                  <c:v>1.517599999999999E-2</c:v>
                </c:pt>
                <c:pt idx="731">
                  <c:v>1.5127999999999989E-2</c:v>
                </c:pt>
                <c:pt idx="732">
                  <c:v>1.5078999999999988E-2</c:v>
                </c:pt>
                <c:pt idx="733">
                  <c:v>1.502349999999999E-2</c:v>
                </c:pt>
                <c:pt idx="734">
                  <c:v>1.4980499999999987E-2</c:v>
                </c:pt>
                <c:pt idx="735">
                  <c:v>1.4932999999999984E-2</c:v>
                </c:pt>
                <c:pt idx="736">
                  <c:v>1.4874499999999987E-2</c:v>
                </c:pt>
                <c:pt idx="737">
                  <c:v>1.4827499999999987E-2</c:v>
                </c:pt>
                <c:pt idx="738">
                  <c:v>1.4784999999999986E-2</c:v>
                </c:pt>
                <c:pt idx="739">
                  <c:v>1.4740999999999988E-2</c:v>
                </c:pt>
                <c:pt idx="740">
                  <c:v>1.4694499999999985E-2</c:v>
                </c:pt>
                <c:pt idx="741">
                  <c:v>1.4653499999999984E-2</c:v>
                </c:pt>
                <c:pt idx="742">
                  <c:v>1.4611499999999989E-2</c:v>
                </c:pt>
                <c:pt idx="743">
                  <c:v>1.4562499999999989E-2</c:v>
                </c:pt>
                <c:pt idx="744">
                  <c:v>1.4514499999999991E-2</c:v>
                </c:pt>
                <c:pt idx="745">
                  <c:v>1.4458999999999986E-2</c:v>
                </c:pt>
                <c:pt idx="746">
                  <c:v>1.4417999999999988E-2</c:v>
                </c:pt>
                <c:pt idx="747">
                  <c:v>1.437349999999999E-2</c:v>
                </c:pt>
                <c:pt idx="748">
                  <c:v>1.4334999999999987E-2</c:v>
                </c:pt>
                <c:pt idx="749">
                  <c:v>1.4288499999999989E-2</c:v>
                </c:pt>
                <c:pt idx="750">
                  <c:v>1.4247999999999988E-2</c:v>
                </c:pt>
                <c:pt idx="751">
                  <c:v>1.4198999999999988E-2</c:v>
                </c:pt>
                <c:pt idx="752">
                  <c:v>1.4157499999999988E-2</c:v>
                </c:pt>
                <c:pt idx="753">
                  <c:v>1.4111999999999991E-2</c:v>
                </c:pt>
                <c:pt idx="754">
                  <c:v>1.4062499999999992E-2</c:v>
                </c:pt>
                <c:pt idx="755">
                  <c:v>1.4011499999999988E-2</c:v>
                </c:pt>
                <c:pt idx="756">
                  <c:v>1.3986999999999987E-2</c:v>
                </c:pt>
                <c:pt idx="757">
                  <c:v>1.3929999999999989E-2</c:v>
                </c:pt>
                <c:pt idx="758">
                  <c:v>1.3883499999999986E-2</c:v>
                </c:pt>
                <c:pt idx="759">
                  <c:v>1.3833499999999985E-2</c:v>
                </c:pt>
                <c:pt idx="760">
                  <c:v>1.377899999999998E-2</c:v>
                </c:pt>
                <c:pt idx="761">
                  <c:v>1.3733999999999986E-2</c:v>
                </c:pt>
                <c:pt idx="762">
                  <c:v>1.3669999999999984E-2</c:v>
                </c:pt>
                <c:pt idx="763">
                  <c:v>1.3610999999999986E-2</c:v>
                </c:pt>
                <c:pt idx="764">
                  <c:v>1.3541999999999988E-2</c:v>
                </c:pt>
                <c:pt idx="765">
                  <c:v>1.3505999999999987E-2</c:v>
                </c:pt>
                <c:pt idx="766">
                  <c:v>1.3439499999999984E-2</c:v>
                </c:pt>
                <c:pt idx="767">
                  <c:v>1.3385999999999985E-2</c:v>
                </c:pt>
                <c:pt idx="768">
                  <c:v>1.3331499999999989E-2</c:v>
                </c:pt>
                <c:pt idx="769">
                  <c:v>1.3294999999999987E-2</c:v>
                </c:pt>
                <c:pt idx="770">
                  <c:v>1.3247499999999985E-2</c:v>
                </c:pt>
                <c:pt idx="771">
                  <c:v>1.3194499999999987E-2</c:v>
                </c:pt>
                <c:pt idx="772">
                  <c:v>1.3136499999999988E-2</c:v>
                </c:pt>
                <c:pt idx="773">
                  <c:v>1.3079499999999987E-2</c:v>
                </c:pt>
                <c:pt idx="774">
                  <c:v>1.3010499999999989E-2</c:v>
                </c:pt>
                <c:pt idx="775">
                  <c:v>1.2950499999999986E-2</c:v>
                </c:pt>
                <c:pt idx="776">
                  <c:v>1.2905499999999992E-2</c:v>
                </c:pt>
                <c:pt idx="777">
                  <c:v>1.2845999999999991E-2</c:v>
                </c:pt>
                <c:pt idx="778">
                  <c:v>1.277699999999999E-2</c:v>
                </c:pt>
                <c:pt idx="779">
                  <c:v>1.2723499999999992E-2</c:v>
                </c:pt>
                <c:pt idx="780">
                  <c:v>1.2687499999999989E-2</c:v>
                </c:pt>
                <c:pt idx="781">
                  <c:v>1.2610999999999992E-2</c:v>
                </c:pt>
                <c:pt idx="782">
                  <c:v>1.2554499999999991E-2</c:v>
                </c:pt>
                <c:pt idx="783">
                  <c:v>1.2489499999999994E-2</c:v>
                </c:pt>
                <c:pt idx="784">
                  <c:v>1.2460999999999995E-2</c:v>
                </c:pt>
                <c:pt idx="785">
                  <c:v>1.2421499999999997E-2</c:v>
                </c:pt>
                <c:pt idx="786">
                  <c:v>1.2363499999999998E-2</c:v>
                </c:pt>
                <c:pt idx="787">
                  <c:v>1.2306000000000001E-2</c:v>
                </c:pt>
                <c:pt idx="788">
                  <c:v>1.2278500000000001E-2</c:v>
                </c:pt>
                <c:pt idx="789">
                  <c:v>1.2213500000000002E-2</c:v>
                </c:pt>
                <c:pt idx="790">
                  <c:v>1.2156500000000004E-2</c:v>
                </c:pt>
                <c:pt idx="791">
                  <c:v>1.2096500000000001E-2</c:v>
                </c:pt>
                <c:pt idx="792">
                  <c:v>1.204E-2</c:v>
                </c:pt>
                <c:pt idx="793">
                  <c:v>1.1995000000000004E-2</c:v>
                </c:pt>
                <c:pt idx="794">
                  <c:v>1.1957000000000002E-2</c:v>
                </c:pt>
                <c:pt idx="795">
                  <c:v>1.1910500000000001E-2</c:v>
                </c:pt>
                <c:pt idx="796">
                  <c:v>1.1860500000000005E-2</c:v>
                </c:pt>
                <c:pt idx="797">
                  <c:v>1.1815000000000004E-2</c:v>
                </c:pt>
                <c:pt idx="798">
                  <c:v>1.1765500000000005E-2</c:v>
                </c:pt>
                <c:pt idx="799">
                  <c:v>1.1706000000000005E-2</c:v>
                </c:pt>
                <c:pt idx="800">
                  <c:v>1.1652000000000004E-2</c:v>
                </c:pt>
                <c:pt idx="801">
                  <c:v>1.1585500000000004E-2</c:v>
                </c:pt>
                <c:pt idx="802">
                  <c:v>1.1547500000000004E-2</c:v>
                </c:pt>
                <c:pt idx="803">
                  <c:v>1.14865E-2</c:v>
                </c:pt>
                <c:pt idx="804">
                  <c:v>1.1447499999999999E-2</c:v>
                </c:pt>
                <c:pt idx="805">
                  <c:v>1.13905E-2</c:v>
                </c:pt>
                <c:pt idx="806">
                  <c:v>1.1343999999999998E-2</c:v>
                </c:pt>
                <c:pt idx="807">
                  <c:v>1.1300000000000003E-2</c:v>
                </c:pt>
                <c:pt idx="808">
                  <c:v>1.1240000000000003E-2</c:v>
                </c:pt>
                <c:pt idx="809">
                  <c:v>1.1196499999999998E-2</c:v>
                </c:pt>
                <c:pt idx="810">
                  <c:v>1.1139000000000001E-2</c:v>
                </c:pt>
                <c:pt idx="811">
                  <c:v>1.1078500000000002E-2</c:v>
                </c:pt>
                <c:pt idx="812">
                  <c:v>1.1027000000000004E-2</c:v>
                </c:pt>
                <c:pt idx="813">
                  <c:v>1.0973500000000002E-2</c:v>
                </c:pt>
                <c:pt idx="814">
                  <c:v>1.0917000000000003E-2</c:v>
                </c:pt>
                <c:pt idx="815">
                  <c:v>1.0849500000000005E-2</c:v>
                </c:pt>
                <c:pt idx="816">
                  <c:v>1.0805000000000004E-2</c:v>
                </c:pt>
                <c:pt idx="817">
                  <c:v>1.0739000000000004E-2</c:v>
                </c:pt>
                <c:pt idx="818">
                  <c:v>1.0678500000000004E-2</c:v>
                </c:pt>
                <c:pt idx="819">
                  <c:v>1.0605000000000002E-2</c:v>
                </c:pt>
                <c:pt idx="820">
                  <c:v>1.0554500000000001E-2</c:v>
                </c:pt>
                <c:pt idx="821">
                  <c:v>1.0506999999999999E-2</c:v>
                </c:pt>
                <c:pt idx="822">
                  <c:v>1.0453E-2</c:v>
                </c:pt>
                <c:pt idx="823">
                  <c:v>1.0404E-2</c:v>
                </c:pt>
                <c:pt idx="824">
                  <c:v>1.0342499999999998E-2</c:v>
                </c:pt>
                <c:pt idx="825">
                  <c:v>1.0292999999999997E-2</c:v>
                </c:pt>
                <c:pt idx="826">
                  <c:v>1.0220999999999997E-2</c:v>
                </c:pt>
                <c:pt idx="827">
                  <c:v>1.0160499999999996E-2</c:v>
                </c:pt>
                <c:pt idx="828">
                  <c:v>1.0096999999999997E-2</c:v>
                </c:pt>
                <c:pt idx="829">
                  <c:v>1.0039499999999996E-2</c:v>
                </c:pt>
                <c:pt idx="830">
                  <c:v>9.9744999999999955E-3</c:v>
                </c:pt>
                <c:pt idx="831">
                  <c:v>9.9244999999999976E-3</c:v>
                </c:pt>
                <c:pt idx="832">
                  <c:v>9.8589999999999962E-3</c:v>
                </c:pt>
                <c:pt idx="833">
                  <c:v>9.7844999999999963E-3</c:v>
                </c:pt>
                <c:pt idx="834">
                  <c:v>9.7129999999999942E-3</c:v>
                </c:pt>
                <c:pt idx="835">
                  <c:v>9.6314999999999942E-3</c:v>
                </c:pt>
                <c:pt idx="836">
                  <c:v>9.5624999999999946E-3</c:v>
                </c:pt>
                <c:pt idx="837">
                  <c:v>9.4859999999999962E-3</c:v>
                </c:pt>
                <c:pt idx="838">
                  <c:v>9.4264999999999956E-3</c:v>
                </c:pt>
                <c:pt idx="839">
                  <c:v>9.3559999999999963E-3</c:v>
                </c:pt>
                <c:pt idx="840">
                  <c:v>9.2774999999999941E-3</c:v>
                </c:pt>
                <c:pt idx="841">
                  <c:v>9.2009999999999956E-3</c:v>
                </c:pt>
                <c:pt idx="842">
                  <c:v>9.1409999999999929E-3</c:v>
                </c:pt>
                <c:pt idx="843">
                  <c:v>9.0794999999999921E-3</c:v>
                </c:pt>
                <c:pt idx="844">
                  <c:v>9.0079999999999934E-3</c:v>
                </c:pt>
                <c:pt idx="845">
                  <c:v>8.9379999999999928E-3</c:v>
                </c:pt>
                <c:pt idx="846">
                  <c:v>8.8799999999999921E-3</c:v>
                </c:pt>
                <c:pt idx="847">
                  <c:v>8.8234999999999928E-3</c:v>
                </c:pt>
                <c:pt idx="848">
                  <c:v>8.756999999999994E-3</c:v>
                </c:pt>
                <c:pt idx="849">
                  <c:v>8.7029999999999955E-3</c:v>
                </c:pt>
                <c:pt idx="850">
                  <c:v>8.649999999999998E-3</c:v>
                </c:pt>
                <c:pt idx="851">
                  <c:v>8.5744999999999953E-3</c:v>
                </c:pt>
                <c:pt idx="852">
                  <c:v>8.509499999999998E-3</c:v>
                </c:pt>
                <c:pt idx="853">
                  <c:v>8.4559999999999965E-3</c:v>
                </c:pt>
                <c:pt idx="854">
                  <c:v>8.396499999999996E-3</c:v>
                </c:pt>
                <c:pt idx="855">
                  <c:v>8.350999999999999E-3</c:v>
                </c:pt>
                <c:pt idx="856">
                  <c:v>8.2874999999999997E-3</c:v>
                </c:pt>
                <c:pt idx="857">
                  <c:v>8.3464999999999998E-3</c:v>
                </c:pt>
                <c:pt idx="858">
                  <c:v>8.2920000000000008E-3</c:v>
                </c:pt>
                <c:pt idx="859">
                  <c:v>8.2445000000000001E-3</c:v>
                </c:pt>
                <c:pt idx="860">
                  <c:v>8.1780000000000012E-3</c:v>
                </c:pt>
                <c:pt idx="861">
                  <c:v>8.1260000000000013E-3</c:v>
                </c:pt>
                <c:pt idx="862">
                  <c:v>8.068500000000001E-3</c:v>
                </c:pt>
                <c:pt idx="863">
                  <c:v>8.0145000000000008E-3</c:v>
                </c:pt>
                <c:pt idx="864">
                  <c:v>7.9640000000000023E-3</c:v>
                </c:pt>
                <c:pt idx="865">
                  <c:v>7.9135000000000021E-3</c:v>
                </c:pt>
                <c:pt idx="866">
                  <c:v>7.8640000000000029E-3</c:v>
                </c:pt>
                <c:pt idx="867">
                  <c:v>7.8125000000000017E-3</c:v>
                </c:pt>
                <c:pt idx="868">
                  <c:v>7.7450000000000019E-3</c:v>
                </c:pt>
                <c:pt idx="869">
                  <c:v>7.702500000000001E-3</c:v>
                </c:pt>
                <c:pt idx="870">
                  <c:v>7.6550000000000029E-3</c:v>
                </c:pt>
                <c:pt idx="871">
                  <c:v>7.602000000000002E-3</c:v>
                </c:pt>
                <c:pt idx="872">
                  <c:v>7.5520000000000023E-3</c:v>
                </c:pt>
                <c:pt idx="873">
                  <c:v>7.4970000000000028E-3</c:v>
                </c:pt>
                <c:pt idx="874">
                  <c:v>7.4355000000000029E-3</c:v>
                </c:pt>
                <c:pt idx="875">
                  <c:v>7.3875000000000034E-3</c:v>
                </c:pt>
                <c:pt idx="876">
                  <c:v>7.3435000000000037E-3</c:v>
                </c:pt>
                <c:pt idx="877">
                  <c:v>7.3020000000000038E-3</c:v>
                </c:pt>
                <c:pt idx="878">
                  <c:v>7.2475000000000057E-3</c:v>
                </c:pt>
                <c:pt idx="879">
                  <c:v>7.1985000000000044E-3</c:v>
                </c:pt>
                <c:pt idx="880">
                  <c:v>7.1430000000000035E-3</c:v>
                </c:pt>
                <c:pt idx="881">
                  <c:v>7.0920000000000046E-3</c:v>
                </c:pt>
                <c:pt idx="882">
                  <c:v>7.0460000000000045E-3</c:v>
                </c:pt>
                <c:pt idx="883">
                  <c:v>6.9965000000000053E-3</c:v>
                </c:pt>
                <c:pt idx="884">
                  <c:v>6.9490000000000029E-3</c:v>
                </c:pt>
                <c:pt idx="885">
                  <c:v>6.8900000000000029E-3</c:v>
                </c:pt>
                <c:pt idx="886">
                  <c:v>6.8430000000000045E-3</c:v>
                </c:pt>
                <c:pt idx="887">
                  <c:v>6.7965000000000039E-3</c:v>
                </c:pt>
                <c:pt idx="888">
                  <c:v>6.7390000000000054E-3</c:v>
                </c:pt>
                <c:pt idx="889">
                  <c:v>6.6850000000000052E-3</c:v>
                </c:pt>
                <c:pt idx="890">
                  <c:v>6.6335000000000057E-3</c:v>
                </c:pt>
                <c:pt idx="891">
                  <c:v>6.5755000000000067E-3</c:v>
                </c:pt>
                <c:pt idx="892">
                  <c:v>6.5160000000000053E-3</c:v>
                </c:pt>
                <c:pt idx="893">
                  <c:v>6.4600000000000083E-3</c:v>
                </c:pt>
                <c:pt idx="894">
                  <c:v>6.4065000000000059E-3</c:v>
                </c:pt>
                <c:pt idx="895">
                  <c:v>6.3470000000000071E-3</c:v>
                </c:pt>
                <c:pt idx="896">
                  <c:v>6.3005000000000057E-3</c:v>
                </c:pt>
                <c:pt idx="897">
                  <c:v>6.2285000000000066E-3</c:v>
                </c:pt>
                <c:pt idx="898">
                  <c:v>6.1745000000000064E-3</c:v>
                </c:pt>
                <c:pt idx="899">
                  <c:v>6.1245000000000049E-3</c:v>
                </c:pt>
                <c:pt idx="900">
                  <c:v>6.0545000000000069E-3</c:v>
                </c:pt>
                <c:pt idx="901">
                  <c:v>6.0000000000000053E-3</c:v>
                </c:pt>
                <c:pt idx="902">
                  <c:v>5.9350000000000045E-3</c:v>
                </c:pt>
                <c:pt idx="903">
                  <c:v>5.8880000000000069E-3</c:v>
                </c:pt>
                <c:pt idx="904">
                  <c:v>5.8420000000000069E-3</c:v>
                </c:pt>
                <c:pt idx="905">
                  <c:v>5.7940000000000057E-3</c:v>
                </c:pt>
                <c:pt idx="906">
                  <c:v>5.7515000000000049E-3</c:v>
                </c:pt>
                <c:pt idx="907">
                  <c:v>5.7115000000000048E-3</c:v>
                </c:pt>
                <c:pt idx="908">
                  <c:v>5.6610000000000046E-3</c:v>
                </c:pt>
                <c:pt idx="909">
                  <c:v>5.6180000000000032E-3</c:v>
                </c:pt>
                <c:pt idx="910">
                  <c:v>5.573000000000005E-3</c:v>
                </c:pt>
                <c:pt idx="911">
                  <c:v>5.5255000000000035E-3</c:v>
                </c:pt>
                <c:pt idx="912">
                  <c:v>5.4865000000000044E-3</c:v>
                </c:pt>
                <c:pt idx="913">
                  <c:v>5.4415000000000036E-3</c:v>
                </c:pt>
                <c:pt idx="914">
                  <c:v>5.4080000000000039E-3</c:v>
                </c:pt>
                <c:pt idx="915">
                  <c:v>5.3685000000000061E-3</c:v>
                </c:pt>
                <c:pt idx="916">
                  <c:v>5.3080000000000046E-3</c:v>
                </c:pt>
                <c:pt idx="917">
                  <c:v>5.2795000000000047E-3</c:v>
                </c:pt>
                <c:pt idx="918">
                  <c:v>5.231000000000003E-3</c:v>
                </c:pt>
                <c:pt idx="919">
                  <c:v>5.1925000000000018E-3</c:v>
                </c:pt>
                <c:pt idx="920">
                  <c:v>5.1470000000000014E-3</c:v>
                </c:pt>
                <c:pt idx="921">
                  <c:v>5.0940000000000004E-3</c:v>
                </c:pt>
                <c:pt idx="922">
                  <c:v>5.0435000000000011E-3</c:v>
                </c:pt>
                <c:pt idx="923">
                  <c:v>5.0075000000000015E-3</c:v>
                </c:pt>
                <c:pt idx="924">
                  <c:v>5.0695000000000002E-3</c:v>
                </c:pt>
                <c:pt idx="925">
                  <c:v>5.0329999999999993E-3</c:v>
                </c:pt>
                <c:pt idx="926">
                  <c:v>4.9945000000000015E-3</c:v>
                </c:pt>
                <c:pt idx="927">
                  <c:v>4.9655000000000012E-3</c:v>
                </c:pt>
                <c:pt idx="928">
                  <c:v>4.9215000000000005E-3</c:v>
                </c:pt>
                <c:pt idx="929">
                  <c:v>4.8920000000000005E-3</c:v>
                </c:pt>
                <c:pt idx="930">
                  <c:v>4.8305000000000006E-3</c:v>
                </c:pt>
                <c:pt idx="931">
                  <c:v>4.7935000000000009E-3</c:v>
                </c:pt>
                <c:pt idx="932">
                  <c:v>4.7470000000000004E-3</c:v>
                </c:pt>
                <c:pt idx="933">
                  <c:v>4.7170000000000007E-3</c:v>
                </c:pt>
                <c:pt idx="934">
                  <c:v>4.6695000000000009E-3</c:v>
                </c:pt>
                <c:pt idx="935">
                  <c:v>4.6350000000000011E-3</c:v>
                </c:pt>
                <c:pt idx="936">
                  <c:v>4.6025000000000007E-3</c:v>
                </c:pt>
                <c:pt idx="937">
                  <c:v>4.5595000000000011E-3</c:v>
                </c:pt>
                <c:pt idx="938">
                  <c:v>4.5195000000000009E-3</c:v>
                </c:pt>
                <c:pt idx="939">
                  <c:v>4.4710000000000001E-3</c:v>
                </c:pt>
                <c:pt idx="940">
                  <c:v>4.4305000000000013E-3</c:v>
                </c:pt>
                <c:pt idx="941">
                  <c:v>4.3845000000000012E-3</c:v>
                </c:pt>
                <c:pt idx="942">
                  <c:v>4.3395000000000013E-3</c:v>
                </c:pt>
                <c:pt idx="943">
                  <c:v>4.2985000000000002E-3</c:v>
                </c:pt>
                <c:pt idx="944">
                  <c:v>4.2620000000000002E-3</c:v>
                </c:pt>
                <c:pt idx="945">
                  <c:v>4.2365000000000007E-3</c:v>
                </c:pt>
                <c:pt idx="946">
                  <c:v>4.1885000000000004E-3</c:v>
                </c:pt>
                <c:pt idx="947">
                  <c:v>4.1415000000000002E-3</c:v>
                </c:pt>
                <c:pt idx="948">
                  <c:v>4.0974999999999996E-3</c:v>
                </c:pt>
                <c:pt idx="949">
                  <c:v>4.058E-3</c:v>
                </c:pt>
                <c:pt idx="950">
                  <c:v>4.0130000000000001E-3</c:v>
                </c:pt>
                <c:pt idx="951">
                  <c:v>3.9875000000000006E-3</c:v>
                </c:pt>
                <c:pt idx="952">
                  <c:v>3.9554999999999998E-3</c:v>
                </c:pt>
                <c:pt idx="953">
                  <c:v>3.9175E-3</c:v>
                </c:pt>
                <c:pt idx="954">
                  <c:v>3.8784999999999996E-3</c:v>
                </c:pt>
                <c:pt idx="955">
                  <c:v>3.8384999999999999E-3</c:v>
                </c:pt>
                <c:pt idx="956">
                  <c:v>3.7849999999999989E-3</c:v>
                </c:pt>
                <c:pt idx="957">
                  <c:v>3.7509999999999987E-3</c:v>
                </c:pt>
                <c:pt idx="958">
                  <c:v>3.7149999999999996E-3</c:v>
                </c:pt>
                <c:pt idx="959">
                  <c:v>3.6859999999999992E-3</c:v>
                </c:pt>
                <c:pt idx="960">
                  <c:v>3.6619999999999999E-3</c:v>
                </c:pt>
                <c:pt idx="961">
                  <c:v>3.6305E-3</c:v>
                </c:pt>
                <c:pt idx="962">
                  <c:v>3.6105E-3</c:v>
                </c:pt>
                <c:pt idx="963">
                  <c:v>3.5759999999999998E-3</c:v>
                </c:pt>
                <c:pt idx="964">
                  <c:v>3.5504999999999994E-3</c:v>
                </c:pt>
                <c:pt idx="965">
                  <c:v>3.5159999999999996E-3</c:v>
                </c:pt>
                <c:pt idx="966">
                  <c:v>3.4879999999999993E-3</c:v>
                </c:pt>
                <c:pt idx="967">
                  <c:v>3.4624999999999994E-3</c:v>
                </c:pt>
                <c:pt idx="968">
                  <c:v>3.4229999999999994E-3</c:v>
                </c:pt>
                <c:pt idx="969">
                  <c:v>3.3959999999999997E-3</c:v>
                </c:pt>
                <c:pt idx="970">
                  <c:v>3.3650000000000004E-3</c:v>
                </c:pt>
                <c:pt idx="971">
                  <c:v>3.3395000000000005E-3</c:v>
                </c:pt>
                <c:pt idx="972">
                  <c:v>3.3119999999999994E-3</c:v>
                </c:pt>
                <c:pt idx="973">
                  <c:v>3.2954999999999994E-3</c:v>
                </c:pt>
                <c:pt idx="974">
                  <c:v>3.2734999999999991E-3</c:v>
                </c:pt>
                <c:pt idx="975">
                  <c:v>3.2414999999999996E-3</c:v>
                </c:pt>
                <c:pt idx="976">
                  <c:v>3.2039999999999985E-3</c:v>
                </c:pt>
                <c:pt idx="977">
                  <c:v>3.2074999999999994E-3</c:v>
                </c:pt>
                <c:pt idx="978">
                  <c:v>3.1869999999999993E-3</c:v>
                </c:pt>
                <c:pt idx="979">
                  <c:v>3.165499999999999E-3</c:v>
                </c:pt>
                <c:pt idx="980">
                  <c:v>3.1479999999999985E-3</c:v>
                </c:pt>
                <c:pt idx="981">
                  <c:v>3.1189999999999989E-3</c:v>
                </c:pt>
                <c:pt idx="982">
                  <c:v>3.1084999999999997E-3</c:v>
                </c:pt>
                <c:pt idx="983">
                  <c:v>3.0845E-3</c:v>
                </c:pt>
                <c:pt idx="984">
                  <c:v>3.066999999999999E-3</c:v>
                </c:pt>
                <c:pt idx="985">
                  <c:v>3.0369999999999993E-3</c:v>
                </c:pt>
                <c:pt idx="986">
                  <c:v>3.0249999999999995E-3</c:v>
                </c:pt>
                <c:pt idx="987">
                  <c:v>3.0054999999999986E-3</c:v>
                </c:pt>
                <c:pt idx="988">
                  <c:v>2.949499999999999E-3</c:v>
                </c:pt>
                <c:pt idx="989">
                  <c:v>2.9309999999999996E-3</c:v>
                </c:pt>
                <c:pt idx="990">
                  <c:v>2.9090000000000001E-3</c:v>
                </c:pt>
                <c:pt idx="991">
                  <c:v>2.8899999999999998E-3</c:v>
                </c:pt>
                <c:pt idx="992">
                  <c:v>2.8679999999999999E-3</c:v>
                </c:pt>
                <c:pt idx="993">
                  <c:v>2.8314999999999985E-3</c:v>
                </c:pt>
                <c:pt idx="994">
                  <c:v>2.8014999999999989E-3</c:v>
                </c:pt>
                <c:pt idx="995">
                  <c:v>2.7744999999999975E-3</c:v>
                </c:pt>
                <c:pt idx="996">
                  <c:v>2.7514999999999983E-3</c:v>
                </c:pt>
                <c:pt idx="997">
                  <c:v>2.7324999999999984E-3</c:v>
                </c:pt>
                <c:pt idx="998">
                  <c:v>2.7159999999999984E-3</c:v>
                </c:pt>
                <c:pt idx="999">
                  <c:v>2.7004999999999985E-3</c:v>
                </c:pt>
                <c:pt idx="1000">
                  <c:v>2.6844999999999981E-3</c:v>
                </c:pt>
                <c:pt idx="1001">
                  <c:v>2.6724999999999982E-3</c:v>
                </c:pt>
                <c:pt idx="1002">
                  <c:v>2.6469999999999992E-3</c:v>
                </c:pt>
                <c:pt idx="1003">
                  <c:v>2.638999999999999E-3</c:v>
                </c:pt>
                <c:pt idx="1004">
                  <c:v>2.6124999999999998E-3</c:v>
                </c:pt>
                <c:pt idx="1005">
                  <c:v>2.6059999999999998E-3</c:v>
                </c:pt>
                <c:pt idx="1006">
                  <c:v>2.5895000000000007E-3</c:v>
                </c:pt>
                <c:pt idx="1007">
                  <c:v>2.5855000000000006E-3</c:v>
                </c:pt>
                <c:pt idx="1008">
                  <c:v>2.5800000000000003E-3</c:v>
                </c:pt>
                <c:pt idx="1009">
                  <c:v>2.5644999999999999E-3</c:v>
                </c:pt>
                <c:pt idx="1010">
                  <c:v>2.5560000000000005E-3</c:v>
                </c:pt>
                <c:pt idx="1011">
                  <c:v>2.5490000000000014E-3</c:v>
                </c:pt>
                <c:pt idx="1012">
                  <c:v>2.5380000000000012E-3</c:v>
                </c:pt>
                <c:pt idx="1013">
                  <c:v>2.5385000000000017E-3</c:v>
                </c:pt>
                <c:pt idx="1014">
                  <c:v>2.541000000000002E-3</c:v>
                </c:pt>
                <c:pt idx="1015">
                  <c:v>2.5450000000000017E-3</c:v>
                </c:pt>
                <c:pt idx="1016">
                  <c:v>2.5360000000000018E-3</c:v>
                </c:pt>
                <c:pt idx="1017">
                  <c:v>2.5445000000000016E-3</c:v>
                </c:pt>
                <c:pt idx="1018">
                  <c:v>2.5425000000000018E-3</c:v>
                </c:pt>
                <c:pt idx="1019">
                  <c:v>2.5460000000000014E-3</c:v>
                </c:pt>
                <c:pt idx="1020">
                  <c:v>2.5485000000000013E-3</c:v>
                </c:pt>
                <c:pt idx="1021">
                  <c:v>2.4840000000000014E-3</c:v>
                </c:pt>
                <c:pt idx="1022">
                  <c:v>2.5230000000000027E-3</c:v>
                </c:pt>
                <c:pt idx="1023">
                  <c:v>2.5270000000000028E-3</c:v>
                </c:pt>
                <c:pt idx="1024">
                  <c:v>2.5330000000000018E-3</c:v>
                </c:pt>
                <c:pt idx="1025">
                  <c:v>2.5185000000000025E-3</c:v>
                </c:pt>
                <c:pt idx="1026">
                  <c:v>2.5385000000000026E-3</c:v>
                </c:pt>
                <c:pt idx="1027">
                  <c:v>2.547000000000002E-3</c:v>
                </c:pt>
                <c:pt idx="1028">
                  <c:v>2.5445000000000016E-3</c:v>
                </c:pt>
                <c:pt idx="1029">
                  <c:v>2.5475000000000016E-3</c:v>
                </c:pt>
                <c:pt idx="1030">
                  <c:v>2.5515000000000008E-3</c:v>
                </c:pt>
                <c:pt idx="1031">
                  <c:v>2.5435000000000006E-3</c:v>
                </c:pt>
                <c:pt idx="1032">
                  <c:v>2.5575000000000016E-3</c:v>
                </c:pt>
                <c:pt idx="1033">
                  <c:v>2.5625000000000014E-3</c:v>
                </c:pt>
                <c:pt idx="1034">
                  <c:v>2.5805000000000012E-3</c:v>
                </c:pt>
                <c:pt idx="1035">
                  <c:v>2.6055000000000006E-3</c:v>
                </c:pt>
                <c:pt idx="1036">
                  <c:v>2.6150000000000006E-3</c:v>
                </c:pt>
                <c:pt idx="1037">
                  <c:v>2.6260000000000012E-3</c:v>
                </c:pt>
                <c:pt idx="1038">
                  <c:v>2.6265000000000012E-3</c:v>
                </c:pt>
                <c:pt idx="1039">
                  <c:v>2.644000000000001E-3</c:v>
                </c:pt>
                <c:pt idx="1040">
                  <c:v>2.6615000000000011E-3</c:v>
                </c:pt>
                <c:pt idx="1041">
                  <c:v>2.6710000000000011E-3</c:v>
                </c:pt>
                <c:pt idx="1042">
                  <c:v>2.6870000000000006E-3</c:v>
                </c:pt>
                <c:pt idx="1043">
                  <c:v>2.6930000000000009E-3</c:v>
                </c:pt>
                <c:pt idx="1044">
                  <c:v>2.7060000000000014E-3</c:v>
                </c:pt>
                <c:pt idx="1045">
                  <c:v>2.7270000000000011E-3</c:v>
                </c:pt>
                <c:pt idx="1046">
                  <c:v>2.7490000000000014E-3</c:v>
                </c:pt>
                <c:pt idx="1047">
                  <c:v>2.752000000000001E-3</c:v>
                </c:pt>
                <c:pt idx="1048">
                  <c:v>2.7645000000000013E-3</c:v>
                </c:pt>
                <c:pt idx="1049">
                  <c:v>2.7720000000000019E-3</c:v>
                </c:pt>
                <c:pt idx="1050">
                  <c:v>2.7905000000000017E-3</c:v>
                </c:pt>
                <c:pt idx="1051">
                  <c:v>2.8145000000000015E-3</c:v>
                </c:pt>
                <c:pt idx="1052">
                  <c:v>2.8310000000000015E-3</c:v>
                </c:pt>
                <c:pt idx="1053">
                  <c:v>2.8425000000000004E-3</c:v>
                </c:pt>
                <c:pt idx="1054">
                  <c:v>2.8545000000000011E-3</c:v>
                </c:pt>
                <c:pt idx="1055">
                  <c:v>2.8765000000000006E-3</c:v>
                </c:pt>
                <c:pt idx="1056">
                  <c:v>2.8955000000000005E-3</c:v>
                </c:pt>
                <c:pt idx="1057">
                  <c:v>2.7959999999999994E-3</c:v>
                </c:pt>
                <c:pt idx="1058">
                  <c:v>2.8214999999999994E-3</c:v>
                </c:pt>
                <c:pt idx="1059">
                  <c:v>2.8359999999999995E-3</c:v>
                </c:pt>
                <c:pt idx="1060">
                  <c:v>2.766499999999999E-3</c:v>
                </c:pt>
                <c:pt idx="1061">
                  <c:v>2.7969999999999991E-3</c:v>
                </c:pt>
                <c:pt idx="1062">
                  <c:v>2.831999999999999E-3</c:v>
                </c:pt>
                <c:pt idx="1063">
                  <c:v>2.8584999999999986E-3</c:v>
                </c:pt>
                <c:pt idx="1064">
                  <c:v>2.8999999999999985E-3</c:v>
                </c:pt>
                <c:pt idx="1065">
                  <c:v>2.9419999999999989E-3</c:v>
                </c:pt>
                <c:pt idx="1066">
                  <c:v>2.9809999999999988E-3</c:v>
                </c:pt>
                <c:pt idx="1067">
                  <c:v>3.0239999999999985E-3</c:v>
                </c:pt>
                <c:pt idx="1068">
                  <c:v>3.044499999999999E-3</c:v>
                </c:pt>
                <c:pt idx="1069">
                  <c:v>3.0774999999999986E-3</c:v>
                </c:pt>
                <c:pt idx="1070">
                  <c:v>3.1164999999999986E-3</c:v>
                </c:pt>
                <c:pt idx="1071">
                  <c:v>3.1549999999999985E-3</c:v>
                </c:pt>
                <c:pt idx="1072">
                  <c:v>3.1859999999999987E-3</c:v>
                </c:pt>
                <c:pt idx="1073">
                  <c:v>3.2189999999999983E-3</c:v>
                </c:pt>
                <c:pt idx="1074">
                  <c:v>3.2574999999999987E-3</c:v>
                </c:pt>
                <c:pt idx="1075">
                  <c:v>3.2909999999999988E-3</c:v>
                </c:pt>
                <c:pt idx="1076">
                  <c:v>3.331499999999999E-3</c:v>
                </c:pt>
                <c:pt idx="1077">
                  <c:v>3.3569999999999989E-3</c:v>
                </c:pt>
                <c:pt idx="1078">
                  <c:v>3.3989999999999988E-3</c:v>
                </c:pt>
                <c:pt idx="1079">
                  <c:v>3.4274999999999996E-3</c:v>
                </c:pt>
                <c:pt idx="1080">
                  <c:v>3.4614999999999989E-3</c:v>
                </c:pt>
                <c:pt idx="1081">
                  <c:v>3.4894999999999991E-3</c:v>
                </c:pt>
                <c:pt idx="1082">
                  <c:v>3.5360000000000001E-3</c:v>
                </c:pt>
                <c:pt idx="1083">
                  <c:v>3.5774999999999995E-3</c:v>
                </c:pt>
                <c:pt idx="1084">
                  <c:v>3.6129999999999995E-3</c:v>
                </c:pt>
                <c:pt idx="1085">
                  <c:v>3.6489999999999999E-3</c:v>
                </c:pt>
                <c:pt idx="1086">
                  <c:v>3.6724999999999995E-3</c:v>
                </c:pt>
                <c:pt idx="1087">
                  <c:v>3.6944999999999999E-3</c:v>
                </c:pt>
                <c:pt idx="1088">
                  <c:v>3.7184999999999996E-3</c:v>
                </c:pt>
                <c:pt idx="1089">
                  <c:v>3.7519999999999993E-3</c:v>
                </c:pt>
                <c:pt idx="1090">
                  <c:v>3.7824999999999994E-3</c:v>
                </c:pt>
                <c:pt idx="1091">
                  <c:v>3.8134999999999996E-3</c:v>
                </c:pt>
                <c:pt idx="1092">
                  <c:v>3.8565000000000001E-3</c:v>
                </c:pt>
                <c:pt idx="1093">
                  <c:v>3.8844999999999995E-3</c:v>
                </c:pt>
                <c:pt idx="1094">
                  <c:v>3.9189999999999989E-3</c:v>
                </c:pt>
                <c:pt idx="1095">
                  <c:v>3.9629999999999986E-3</c:v>
                </c:pt>
                <c:pt idx="1096">
                  <c:v>3.9974999999999985E-3</c:v>
                </c:pt>
                <c:pt idx="1097">
                  <c:v>4.0249999999999991E-3</c:v>
                </c:pt>
                <c:pt idx="1098">
                  <c:v>4.0590000000000001E-3</c:v>
                </c:pt>
                <c:pt idx="1099">
                  <c:v>4.0945E-3</c:v>
                </c:pt>
                <c:pt idx="1100">
                  <c:v>4.2440000000000004E-3</c:v>
                </c:pt>
                <c:pt idx="1101">
                  <c:v>4.2904999999999992E-3</c:v>
                </c:pt>
                <c:pt idx="1102">
                  <c:v>4.3234999999999992E-3</c:v>
                </c:pt>
                <c:pt idx="1103">
                  <c:v>4.3504999999999993E-3</c:v>
                </c:pt>
                <c:pt idx="1104">
                  <c:v>4.3784999999999996E-3</c:v>
                </c:pt>
                <c:pt idx="1105">
                  <c:v>4.3959999999999997E-3</c:v>
                </c:pt>
                <c:pt idx="1106">
                  <c:v>4.4300000000000008E-3</c:v>
                </c:pt>
                <c:pt idx="1107">
                  <c:v>4.4640000000000001E-3</c:v>
                </c:pt>
                <c:pt idx="1108">
                  <c:v>4.5045000000000007E-3</c:v>
                </c:pt>
                <c:pt idx="1109">
                  <c:v>4.5365000000000015E-3</c:v>
                </c:pt>
                <c:pt idx="1110">
                  <c:v>4.5745000000000004E-3</c:v>
                </c:pt>
                <c:pt idx="1111">
                  <c:v>4.6215000000000006E-3</c:v>
                </c:pt>
                <c:pt idx="1112">
                  <c:v>4.6665000000000005E-3</c:v>
                </c:pt>
                <c:pt idx="1113">
                  <c:v>4.7100000000000006E-3</c:v>
                </c:pt>
                <c:pt idx="1114">
                  <c:v>4.7545000000000009E-3</c:v>
                </c:pt>
                <c:pt idx="1115">
                  <c:v>4.8135000000000018E-3</c:v>
                </c:pt>
                <c:pt idx="1116">
                  <c:v>4.8745000000000012E-3</c:v>
                </c:pt>
                <c:pt idx="1117">
                  <c:v>4.9160000000000011E-3</c:v>
                </c:pt>
                <c:pt idx="1118">
                  <c:v>4.9730000000000017E-3</c:v>
                </c:pt>
                <c:pt idx="1119">
                  <c:v>5.021000000000002E-3</c:v>
                </c:pt>
                <c:pt idx="1120">
                  <c:v>5.0750000000000014E-3</c:v>
                </c:pt>
                <c:pt idx="1121">
                  <c:v>5.1370000000000027E-3</c:v>
                </c:pt>
                <c:pt idx="1122">
                  <c:v>5.1920000000000022E-3</c:v>
                </c:pt>
                <c:pt idx="1123">
                  <c:v>5.2635000000000017E-3</c:v>
                </c:pt>
                <c:pt idx="1124">
                  <c:v>5.3145000000000024E-3</c:v>
                </c:pt>
                <c:pt idx="1125">
                  <c:v>5.3635000000000011E-3</c:v>
                </c:pt>
                <c:pt idx="1126">
                  <c:v>5.4190000000000019E-3</c:v>
                </c:pt>
                <c:pt idx="1127">
                  <c:v>5.4595000000000017E-3</c:v>
                </c:pt>
                <c:pt idx="1128">
                  <c:v>5.5260000000000023E-3</c:v>
                </c:pt>
                <c:pt idx="1129">
                  <c:v>5.5800000000000016E-3</c:v>
                </c:pt>
                <c:pt idx="1130">
                  <c:v>5.6470000000000018E-3</c:v>
                </c:pt>
                <c:pt idx="1131">
                  <c:v>5.7010000000000029E-3</c:v>
                </c:pt>
                <c:pt idx="1132">
                  <c:v>5.7625000000000029E-3</c:v>
                </c:pt>
                <c:pt idx="1133">
                  <c:v>5.8110000000000028E-3</c:v>
                </c:pt>
                <c:pt idx="1134">
                  <c:v>5.8670000000000033E-3</c:v>
                </c:pt>
                <c:pt idx="1135">
                  <c:v>5.9185000000000045E-3</c:v>
                </c:pt>
                <c:pt idx="1136">
                  <c:v>5.9690000000000029E-3</c:v>
                </c:pt>
                <c:pt idx="1137">
                  <c:v>6.0165000000000036E-3</c:v>
                </c:pt>
                <c:pt idx="1138">
                  <c:v>6.1170000000000035E-3</c:v>
                </c:pt>
                <c:pt idx="1139">
                  <c:v>6.1825000000000031E-3</c:v>
                </c:pt>
                <c:pt idx="1140">
                  <c:v>6.2425000000000033E-3</c:v>
                </c:pt>
                <c:pt idx="1141">
                  <c:v>6.2985000000000037E-3</c:v>
                </c:pt>
                <c:pt idx="1142">
                  <c:v>6.3595000000000049E-3</c:v>
                </c:pt>
                <c:pt idx="1143">
                  <c:v>6.4070000000000038E-3</c:v>
                </c:pt>
                <c:pt idx="1144">
                  <c:v>6.4525000000000034E-3</c:v>
                </c:pt>
                <c:pt idx="1145">
                  <c:v>6.4850000000000038E-3</c:v>
                </c:pt>
                <c:pt idx="1146">
                  <c:v>6.5405000000000046E-3</c:v>
                </c:pt>
                <c:pt idx="1147">
                  <c:v>6.5765000000000042E-3</c:v>
                </c:pt>
                <c:pt idx="1148">
                  <c:v>6.6305000000000036E-3</c:v>
                </c:pt>
                <c:pt idx="1149">
                  <c:v>6.6780000000000042E-3</c:v>
                </c:pt>
                <c:pt idx="1150">
                  <c:v>6.7270000000000038E-3</c:v>
                </c:pt>
                <c:pt idx="1151">
                  <c:v>6.7675000000000027E-3</c:v>
                </c:pt>
                <c:pt idx="1152">
                  <c:v>6.8135000000000036E-3</c:v>
                </c:pt>
                <c:pt idx="1153">
                  <c:v>6.8505000000000042E-3</c:v>
                </c:pt>
                <c:pt idx="1154">
                  <c:v>6.9070000000000043E-3</c:v>
                </c:pt>
                <c:pt idx="1155">
                  <c:v>6.9565000000000043E-3</c:v>
                </c:pt>
                <c:pt idx="1156">
                  <c:v>7.0115000000000038E-3</c:v>
                </c:pt>
                <c:pt idx="1157">
                  <c:v>7.056500000000002E-3</c:v>
                </c:pt>
                <c:pt idx="1158">
                  <c:v>7.0980000000000036E-3</c:v>
                </c:pt>
                <c:pt idx="1159">
                  <c:v>7.1160000000000025E-3</c:v>
                </c:pt>
                <c:pt idx="1160">
                  <c:v>7.1635000000000041E-3</c:v>
                </c:pt>
                <c:pt idx="1161">
                  <c:v>7.2080000000000043E-3</c:v>
                </c:pt>
                <c:pt idx="1162">
                  <c:v>7.254500000000004E-3</c:v>
                </c:pt>
                <c:pt idx="1163">
                  <c:v>7.3040000000000041E-3</c:v>
                </c:pt>
                <c:pt idx="1164">
                  <c:v>7.3375000000000037E-3</c:v>
                </c:pt>
                <c:pt idx="1165">
                  <c:v>7.3860000000000037E-3</c:v>
                </c:pt>
                <c:pt idx="1166">
                  <c:v>7.4280000000000023E-3</c:v>
                </c:pt>
                <c:pt idx="1167">
                  <c:v>7.4740000000000041E-3</c:v>
                </c:pt>
                <c:pt idx="1168">
                  <c:v>7.5355000000000031E-3</c:v>
                </c:pt>
                <c:pt idx="1169">
                  <c:v>7.5670000000000051E-3</c:v>
                </c:pt>
                <c:pt idx="1170">
                  <c:v>7.6235000000000044E-3</c:v>
                </c:pt>
                <c:pt idx="1171">
                  <c:v>7.6755000000000052E-3</c:v>
                </c:pt>
                <c:pt idx="1172">
                  <c:v>7.7285000000000036E-3</c:v>
                </c:pt>
                <c:pt idx="1173">
                  <c:v>7.7705000000000057E-3</c:v>
                </c:pt>
                <c:pt idx="1174">
                  <c:v>7.8240000000000046E-3</c:v>
                </c:pt>
                <c:pt idx="1175">
                  <c:v>7.8950000000000062E-3</c:v>
                </c:pt>
                <c:pt idx="1176">
                  <c:v>7.9595000000000048E-3</c:v>
                </c:pt>
                <c:pt idx="1177">
                  <c:v>7.9835000000000062E-3</c:v>
                </c:pt>
                <c:pt idx="1178">
                  <c:v>8.0360000000000049E-3</c:v>
                </c:pt>
                <c:pt idx="1179">
                  <c:v>8.0885000000000054E-3</c:v>
                </c:pt>
                <c:pt idx="1180">
                  <c:v>8.1440000000000054E-3</c:v>
                </c:pt>
                <c:pt idx="1181">
                  <c:v>8.1885000000000065E-3</c:v>
                </c:pt>
                <c:pt idx="1182">
                  <c:v>8.2445000000000053E-3</c:v>
                </c:pt>
                <c:pt idx="1183">
                  <c:v>8.3095000000000044E-3</c:v>
                </c:pt>
                <c:pt idx="1184">
                  <c:v>8.380500000000006E-3</c:v>
                </c:pt>
                <c:pt idx="1185">
                  <c:v>8.4440000000000053E-3</c:v>
                </c:pt>
                <c:pt idx="1186">
                  <c:v>8.5195000000000062E-3</c:v>
                </c:pt>
                <c:pt idx="1187">
                  <c:v>8.5895000000000051E-3</c:v>
                </c:pt>
                <c:pt idx="1188">
                  <c:v>8.6635000000000063E-3</c:v>
                </c:pt>
                <c:pt idx="1189">
                  <c:v>8.7295000000000064E-3</c:v>
                </c:pt>
                <c:pt idx="1190">
                  <c:v>8.8030000000000053E-3</c:v>
                </c:pt>
                <c:pt idx="1191">
                  <c:v>8.8695000000000059E-3</c:v>
                </c:pt>
                <c:pt idx="1192">
                  <c:v>8.940000000000007E-3</c:v>
                </c:pt>
                <c:pt idx="1193">
                  <c:v>9.0180000000000069E-3</c:v>
                </c:pt>
                <c:pt idx="1194">
                  <c:v>9.0780000000000062E-3</c:v>
                </c:pt>
                <c:pt idx="1195">
                  <c:v>9.1460000000000083E-3</c:v>
                </c:pt>
                <c:pt idx="1196">
                  <c:v>9.2040000000000073E-3</c:v>
                </c:pt>
                <c:pt idx="1197">
                  <c:v>9.2795000000000065E-3</c:v>
                </c:pt>
                <c:pt idx="1198">
                  <c:v>9.3400000000000045E-3</c:v>
                </c:pt>
                <c:pt idx="1199">
                  <c:v>9.4125000000000077E-3</c:v>
                </c:pt>
                <c:pt idx="1200">
                  <c:v>9.476000000000007E-3</c:v>
                </c:pt>
                <c:pt idx="1201">
                  <c:v>9.5570000000000065E-3</c:v>
                </c:pt>
                <c:pt idx="1202">
                  <c:v>9.6265000000000048E-3</c:v>
                </c:pt>
                <c:pt idx="1203">
                  <c:v>9.697000000000006E-3</c:v>
                </c:pt>
                <c:pt idx="1204">
                  <c:v>9.7325000000000068E-3</c:v>
                </c:pt>
                <c:pt idx="1205">
                  <c:v>9.8560000000000071E-3</c:v>
                </c:pt>
                <c:pt idx="1206">
                  <c:v>9.9105000000000061E-3</c:v>
                </c:pt>
                <c:pt idx="1207">
                  <c:v>9.9545000000000067E-3</c:v>
                </c:pt>
                <c:pt idx="1208">
                  <c:v>1.0022000000000007E-2</c:v>
                </c:pt>
                <c:pt idx="1209">
                  <c:v>1.0095500000000004E-2</c:v>
                </c:pt>
                <c:pt idx="1210">
                  <c:v>1.0144000000000007E-2</c:v>
                </c:pt>
                <c:pt idx="1211">
                  <c:v>1.0205500000000004E-2</c:v>
                </c:pt>
                <c:pt idx="1212">
                  <c:v>1.0292000000000006E-2</c:v>
                </c:pt>
                <c:pt idx="1213">
                  <c:v>1.0338000000000005E-2</c:v>
                </c:pt>
                <c:pt idx="1214">
                  <c:v>1.0389500000000005E-2</c:v>
                </c:pt>
                <c:pt idx="1215">
                  <c:v>1.0450000000000004E-2</c:v>
                </c:pt>
                <c:pt idx="1216">
                  <c:v>1.0511000000000001E-2</c:v>
                </c:pt>
                <c:pt idx="1217">
                  <c:v>1.0568000000000001E-2</c:v>
                </c:pt>
                <c:pt idx="1218">
                  <c:v>1.0621500000000001E-2</c:v>
                </c:pt>
                <c:pt idx="1219">
                  <c:v>1.0697500000000002E-2</c:v>
                </c:pt>
                <c:pt idx="1220">
                  <c:v>1.0756000000000002E-2</c:v>
                </c:pt>
                <c:pt idx="1221">
                  <c:v>1.0873000000000001E-2</c:v>
                </c:pt>
                <c:pt idx="1222">
                  <c:v>1.0897499999999999E-2</c:v>
                </c:pt>
                <c:pt idx="1223">
                  <c:v>1.0958000000000002E-2</c:v>
                </c:pt>
                <c:pt idx="1224">
                  <c:v>1.1020000000000004E-2</c:v>
                </c:pt>
                <c:pt idx="1225">
                  <c:v>1.1092000000000001E-2</c:v>
                </c:pt>
                <c:pt idx="1226">
                  <c:v>1.1156000000000001E-2</c:v>
                </c:pt>
                <c:pt idx="1227">
                  <c:v>1.12195E-2</c:v>
                </c:pt>
                <c:pt idx="1228">
                  <c:v>1.1281499999999998E-2</c:v>
                </c:pt>
                <c:pt idx="1229">
                  <c:v>1.1341999999999996E-2</c:v>
                </c:pt>
                <c:pt idx="1230">
                  <c:v>1.1412999999999998E-2</c:v>
                </c:pt>
                <c:pt idx="1231">
                  <c:v>1.14705E-2</c:v>
                </c:pt>
                <c:pt idx="1232">
                  <c:v>1.1537499999999999E-2</c:v>
                </c:pt>
                <c:pt idx="1233">
                  <c:v>1.1618499999999999E-2</c:v>
                </c:pt>
                <c:pt idx="1234">
                  <c:v>1.1677999999999999E-2</c:v>
                </c:pt>
                <c:pt idx="1235">
                  <c:v>1.1738499999999999E-2</c:v>
                </c:pt>
                <c:pt idx="1236">
                  <c:v>1.1805999999999997E-2</c:v>
                </c:pt>
                <c:pt idx="1237">
                  <c:v>1.18745E-2</c:v>
                </c:pt>
                <c:pt idx="1238">
                  <c:v>1.1926499999999998E-2</c:v>
                </c:pt>
                <c:pt idx="1239">
                  <c:v>1.1987999999999999E-2</c:v>
                </c:pt>
                <c:pt idx="1240">
                  <c:v>1.2047499999999997E-2</c:v>
                </c:pt>
                <c:pt idx="1241">
                  <c:v>1.2133999999999999E-2</c:v>
                </c:pt>
                <c:pt idx="1242">
                  <c:v>1.2189999999999999E-2</c:v>
                </c:pt>
                <c:pt idx="1243">
                  <c:v>1.2257499999999999E-2</c:v>
                </c:pt>
                <c:pt idx="1244">
                  <c:v>1.2322999999999997E-2</c:v>
                </c:pt>
                <c:pt idx="1245">
                  <c:v>1.2377999999999995E-2</c:v>
                </c:pt>
                <c:pt idx="1246">
                  <c:v>1.2429999999999997E-2</c:v>
                </c:pt>
                <c:pt idx="1247">
                  <c:v>1.2498999999999996E-2</c:v>
                </c:pt>
                <c:pt idx="1248">
                  <c:v>1.2562999999999996E-2</c:v>
                </c:pt>
                <c:pt idx="1249">
                  <c:v>1.2621999999999996E-2</c:v>
                </c:pt>
                <c:pt idx="1250">
                  <c:v>1.2678499999999995E-2</c:v>
                </c:pt>
                <c:pt idx="1251">
                  <c:v>1.2747999999999995E-2</c:v>
                </c:pt>
                <c:pt idx="1252">
                  <c:v>1.2807999999999995E-2</c:v>
                </c:pt>
                <c:pt idx="1253">
                  <c:v>1.2871999999999996E-2</c:v>
                </c:pt>
                <c:pt idx="1254">
                  <c:v>1.2942499999999997E-2</c:v>
                </c:pt>
                <c:pt idx="1255">
                  <c:v>1.2995499999999998E-2</c:v>
                </c:pt>
                <c:pt idx="1256">
                  <c:v>1.3057999999999997E-2</c:v>
                </c:pt>
                <c:pt idx="1257">
                  <c:v>1.3112999999999996E-2</c:v>
                </c:pt>
                <c:pt idx="1258">
                  <c:v>1.3166999999999995E-2</c:v>
                </c:pt>
                <c:pt idx="1259">
                  <c:v>1.3215999999999997E-2</c:v>
                </c:pt>
                <c:pt idx="1260">
                  <c:v>1.3379999999999996E-2</c:v>
                </c:pt>
                <c:pt idx="1261">
                  <c:v>1.3435999999999997E-2</c:v>
                </c:pt>
                <c:pt idx="1262">
                  <c:v>1.3475999999999998E-2</c:v>
                </c:pt>
                <c:pt idx="1263">
                  <c:v>1.3535999999999999E-2</c:v>
                </c:pt>
                <c:pt idx="1264">
                  <c:v>1.3582499999999999E-2</c:v>
                </c:pt>
                <c:pt idx="1265">
                  <c:v>1.3635E-2</c:v>
                </c:pt>
                <c:pt idx="1266">
                  <c:v>1.3687E-2</c:v>
                </c:pt>
                <c:pt idx="1267">
                  <c:v>1.3736000000000002E-2</c:v>
                </c:pt>
                <c:pt idx="1268">
                  <c:v>1.3800000000000002E-2</c:v>
                </c:pt>
                <c:pt idx="1269">
                  <c:v>1.3855500000000003E-2</c:v>
                </c:pt>
                <c:pt idx="1270">
                  <c:v>1.3907000000000003E-2</c:v>
                </c:pt>
                <c:pt idx="1271">
                  <c:v>1.39595E-2</c:v>
                </c:pt>
                <c:pt idx="1272">
                  <c:v>1.4015E-2</c:v>
                </c:pt>
                <c:pt idx="1273">
                  <c:v>1.41105E-2</c:v>
                </c:pt>
                <c:pt idx="1274">
                  <c:v>1.4200999999999998E-2</c:v>
                </c:pt>
                <c:pt idx="1275">
                  <c:v>1.4269E-2</c:v>
                </c:pt>
                <c:pt idx="1276">
                  <c:v>1.4317499999999999E-2</c:v>
                </c:pt>
                <c:pt idx="1277">
                  <c:v>1.4373499999999999E-2</c:v>
                </c:pt>
                <c:pt idx="1278">
                  <c:v>1.4427499999999998E-2</c:v>
                </c:pt>
                <c:pt idx="1279">
                  <c:v>1.4484499999999997E-2</c:v>
                </c:pt>
                <c:pt idx="1280">
                  <c:v>1.4545000000000001E-2</c:v>
                </c:pt>
                <c:pt idx="1281">
                  <c:v>1.4610500000000002E-2</c:v>
                </c:pt>
                <c:pt idx="1282">
                  <c:v>1.4653500000000002E-2</c:v>
                </c:pt>
                <c:pt idx="1283">
                  <c:v>1.4712500000000002E-2</c:v>
                </c:pt>
                <c:pt idx="1284">
                  <c:v>1.4817E-2</c:v>
                </c:pt>
                <c:pt idx="1285">
                  <c:v>1.4879E-2</c:v>
                </c:pt>
                <c:pt idx="1286">
                  <c:v>1.4929000000000001E-2</c:v>
                </c:pt>
                <c:pt idx="1287">
                  <c:v>1.4996000000000001E-2</c:v>
                </c:pt>
                <c:pt idx="1288">
                  <c:v>1.5070500000000001E-2</c:v>
                </c:pt>
                <c:pt idx="1289">
                  <c:v>1.5136E-2</c:v>
                </c:pt>
                <c:pt idx="1290">
                  <c:v>1.5202E-2</c:v>
                </c:pt>
                <c:pt idx="1291">
                  <c:v>1.52725E-2</c:v>
                </c:pt>
                <c:pt idx="1292">
                  <c:v>1.53315E-2</c:v>
                </c:pt>
                <c:pt idx="1293">
                  <c:v>1.5402500000000001E-2</c:v>
                </c:pt>
                <c:pt idx="1294">
                  <c:v>1.5472000000000001E-2</c:v>
                </c:pt>
                <c:pt idx="1295">
                  <c:v>1.5538500000000002E-2</c:v>
                </c:pt>
                <c:pt idx="1296">
                  <c:v>1.5613999999999999E-2</c:v>
                </c:pt>
                <c:pt idx="1297">
                  <c:v>1.5695999999999998E-2</c:v>
                </c:pt>
                <c:pt idx="1298">
                  <c:v>1.5765500000000002E-2</c:v>
                </c:pt>
                <c:pt idx="1299">
                  <c:v>1.5829999999999997E-2</c:v>
                </c:pt>
                <c:pt idx="1300">
                  <c:v>1.5807000000000002E-2</c:v>
                </c:pt>
                <c:pt idx="1301">
                  <c:v>1.5866499999999999E-2</c:v>
                </c:pt>
                <c:pt idx="1302">
                  <c:v>1.5951499999999997E-2</c:v>
                </c:pt>
                <c:pt idx="1303">
                  <c:v>1.6036500000000002E-2</c:v>
                </c:pt>
                <c:pt idx="1304">
                  <c:v>1.6112999999999999E-2</c:v>
                </c:pt>
                <c:pt idx="1305">
                  <c:v>1.6197000000000003E-2</c:v>
                </c:pt>
                <c:pt idx="1306">
                  <c:v>1.6264000000000004E-2</c:v>
                </c:pt>
                <c:pt idx="1307">
                  <c:v>1.6337000000000004E-2</c:v>
                </c:pt>
                <c:pt idx="1308">
                  <c:v>1.6410000000000004E-2</c:v>
                </c:pt>
                <c:pt idx="1309">
                  <c:v>1.6473000000000005E-2</c:v>
                </c:pt>
                <c:pt idx="1310">
                  <c:v>1.6540500000000003E-2</c:v>
                </c:pt>
                <c:pt idx="1311">
                  <c:v>1.6599500000000003E-2</c:v>
                </c:pt>
                <c:pt idx="1312">
                  <c:v>1.6663000000000001E-2</c:v>
                </c:pt>
                <c:pt idx="1313">
                  <c:v>1.6733999999999999E-2</c:v>
                </c:pt>
                <c:pt idx="1314">
                  <c:v>1.6793500000000006E-2</c:v>
                </c:pt>
                <c:pt idx="1315">
                  <c:v>1.6837000000000001E-2</c:v>
                </c:pt>
                <c:pt idx="1316">
                  <c:v>1.68915E-2</c:v>
                </c:pt>
                <c:pt idx="1317">
                  <c:v>1.6929E-2</c:v>
                </c:pt>
                <c:pt idx="1318">
                  <c:v>1.6976999999999999E-2</c:v>
                </c:pt>
                <c:pt idx="1319">
                  <c:v>1.7032000000000002E-2</c:v>
                </c:pt>
                <c:pt idx="1320">
                  <c:v>1.7087999999999999E-2</c:v>
                </c:pt>
                <c:pt idx="1321">
                  <c:v>1.7129999999999999E-2</c:v>
                </c:pt>
                <c:pt idx="1322">
                  <c:v>1.7181500000000002E-2</c:v>
                </c:pt>
                <c:pt idx="1323">
                  <c:v>1.7209499999999999E-2</c:v>
                </c:pt>
                <c:pt idx="1324">
                  <c:v>1.7271499999999999E-2</c:v>
                </c:pt>
                <c:pt idx="1325">
                  <c:v>1.7448999999999999E-2</c:v>
                </c:pt>
                <c:pt idx="1326">
                  <c:v>1.7467499999999997E-2</c:v>
                </c:pt>
                <c:pt idx="1327">
                  <c:v>1.7531499999999998E-2</c:v>
                </c:pt>
                <c:pt idx="1328">
                  <c:v>1.7580999999999999E-2</c:v>
                </c:pt>
                <c:pt idx="1329">
                  <c:v>1.7629499999999996E-2</c:v>
                </c:pt>
                <c:pt idx="1330">
                  <c:v>1.7678499999999996E-2</c:v>
                </c:pt>
                <c:pt idx="1331">
                  <c:v>1.7737499999999996E-2</c:v>
                </c:pt>
                <c:pt idx="1332">
                  <c:v>1.7796999999999993E-2</c:v>
                </c:pt>
                <c:pt idx="1333">
                  <c:v>1.7862499999999993E-2</c:v>
                </c:pt>
                <c:pt idx="1334">
                  <c:v>1.7923499999999995E-2</c:v>
                </c:pt>
                <c:pt idx="1335">
                  <c:v>1.7992999999999992E-2</c:v>
                </c:pt>
                <c:pt idx="1336">
                  <c:v>1.8059999999999993E-2</c:v>
                </c:pt>
                <c:pt idx="1337">
                  <c:v>1.8133499999999997E-2</c:v>
                </c:pt>
                <c:pt idx="1338">
                  <c:v>1.8156999999999993E-2</c:v>
                </c:pt>
                <c:pt idx="1339">
                  <c:v>1.8217499999999991E-2</c:v>
                </c:pt>
                <c:pt idx="1340">
                  <c:v>1.8276499999999991E-2</c:v>
                </c:pt>
                <c:pt idx="1341">
                  <c:v>1.8338999999999991E-2</c:v>
                </c:pt>
                <c:pt idx="1342">
                  <c:v>1.8405999999999992E-2</c:v>
                </c:pt>
                <c:pt idx="1343">
                  <c:v>1.847049999999999E-2</c:v>
                </c:pt>
                <c:pt idx="1344">
                  <c:v>1.8541499999999992E-2</c:v>
                </c:pt>
                <c:pt idx="1345">
                  <c:v>1.8617499999999992E-2</c:v>
                </c:pt>
                <c:pt idx="1346">
                  <c:v>1.8683999999999992E-2</c:v>
                </c:pt>
                <c:pt idx="1347">
                  <c:v>1.8763499999999992E-2</c:v>
                </c:pt>
                <c:pt idx="1348">
                  <c:v>1.8815999999999996E-2</c:v>
                </c:pt>
                <c:pt idx="1349">
                  <c:v>1.8878499999999996E-2</c:v>
                </c:pt>
                <c:pt idx="1350">
                  <c:v>1.8941999999999994E-2</c:v>
                </c:pt>
                <c:pt idx="1351">
                  <c:v>1.9009999999999996E-2</c:v>
                </c:pt>
                <c:pt idx="1352">
                  <c:v>1.9059999999999994E-2</c:v>
                </c:pt>
                <c:pt idx="1353">
                  <c:v>1.9145499999999996E-2</c:v>
                </c:pt>
                <c:pt idx="1354">
                  <c:v>1.9202999999999998E-2</c:v>
                </c:pt>
                <c:pt idx="1355">
                  <c:v>1.9266999999999992E-2</c:v>
                </c:pt>
                <c:pt idx="1356">
                  <c:v>1.93365E-2</c:v>
                </c:pt>
                <c:pt idx="1357">
                  <c:v>1.9386500000000001E-2</c:v>
                </c:pt>
                <c:pt idx="1358">
                  <c:v>1.9453499999999999E-2</c:v>
                </c:pt>
                <c:pt idx="1359">
                  <c:v>1.9542499999999997E-2</c:v>
                </c:pt>
                <c:pt idx="1360">
                  <c:v>1.9594999999999994E-2</c:v>
                </c:pt>
                <c:pt idx="1361">
                  <c:v>1.9653999999999994E-2</c:v>
                </c:pt>
                <c:pt idx="1362">
                  <c:v>1.9704499999999993E-2</c:v>
                </c:pt>
                <c:pt idx="1363">
                  <c:v>1.9767999999999997E-2</c:v>
                </c:pt>
                <c:pt idx="1364">
                  <c:v>1.9838999999999999E-2</c:v>
                </c:pt>
                <c:pt idx="1365">
                  <c:v>1.9904999999999996E-2</c:v>
                </c:pt>
                <c:pt idx="1366">
                  <c:v>1.9971999999999997E-2</c:v>
                </c:pt>
                <c:pt idx="1367">
                  <c:v>2.0033999999999996E-2</c:v>
                </c:pt>
                <c:pt idx="1368">
                  <c:v>2.0097499999999994E-2</c:v>
                </c:pt>
                <c:pt idx="1369">
                  <c:v>2.0174499999999995E-2</c:v>
                </c:pt>
                <c:pt idx="1370">
                  <c:v>2.0237999999999996E-2</c:v>
                </c:pt>
                <c:pt idx="1371">
                  <c:v>2.0309000000000001E-2</c:v>
                </c:pt>
                <c:pt idx="1372">
                  <c:v>2.0376999999999996E-2</c:v>
                </c:pt>
                <c:pt idx="1373">
                  <c:v>2.0442499999999995E-2</c:v>
                </c:pt>
                <c:pt idx="1374">
                  <c:v>2.0507999999999992E-2</c:v>
                </c:pt>
                <c:pt idx="1375">
                  <c:v>2.0554499999999996E-2</c:v>
                </c:pt>
                <c:pt idx="1376">
                  <c:v>2.0609999999999996E-2</c:v>
                </c:pt>
                <c:pt idx="1377">
                  <c:v>2.0681499999999992E-2</c:v>
                </c:pt>
                <c:pt idx="1378">
                  <c:v>2.0746499999999991E-2</c:v>
                </c:pt>
                <c:pt idx="1379">
                  <c:v>2.0800499999999996E-2</c:v>
                </c:pt>
                <c:pt idx="1380">
                  <c:v>2.0868499999999998E-2</c:v>
                </c:pt>
                <c:pt idx="1381">
                  <c:v>2.0933999999999994E-2</c:v>
                </c:pt>
                <c:pt idx="1382">
                  <c:v>2.0989000000000001E-2</c:v>
                </c:pt>
                <c:pt idx="1383">
                  <c:v>2.1045500000000002E-2</c:v>
                </c:pt>
                <c:pt idx="1384">
                  <c:v>2.1093499999999998E-2</c:v>
                </c:pt>
                <c:pt idx="1385">
                  <c:v>2.1141000000000007E-2</c:v>
                </c:pt>
                <c:pt idx="1386">
                  <c:v>2.1172500000000004E-2</c:v>
                </c:pt>
                <c:pt idx="1387">
                  <c:v>2.1210000000000003E-2</c:v>
                </c:pt>
                <c:pt idx="1388">
                  <c:v>2.1256000000000004E-2</c:v>
                </c:pt>
                <c:pt idx="1389">
                  <c:v>2.1300500000000007E-2</c:v>
                </c:pt>
                <c:pt idx="1390">
                  <c:v>2.1347000000000008E-2</c:v>
                </c:pt>
                <c:pt idx="1391">
                  <c:v>2.1400000000000009E-2</c:v>
                </c:pt>
                <c:pt idx="1392">
                  <c:v>2.1435000000000013E-2</c:v>
                </c:pt>
                <c:pt idx="1393">
                  <c:v>2.1469000000000012E-2</c:v>
                </c:pt>
                <c:pt idx="1394">
                  <c:v>2.1511500000000013E-2</c:v>
                </c:pt>
                <c:pt idx="1395">
                  <c:v>2.1548000000000008E-2</c:v>
                </c:pt>
                <c:pt idx="1396">
                  <c:v>2.1601000000000009E-2</c:v>
                </c:pt>
                <c:pt idx="1397">
                  <c:v>2.162650000000001E-2</c:v>
                </c:pt>
                <c:pt idx="1398">
                  <c:v>2.1672500000000011E-2</c:v>
                </c:pt>
                <c:pt idx="1399">
                  <c:v>2.1701500000000009E-2</c:v>
                </c:pt>
                <c:pt idx="1400">
                  <c:v>2.1744500000000007E-2</c:v>
                </c:pt>
                <c:pt idx="1401">
                  <c:v>2.1773500000000001E-2</c:v>
                </c:pt>
                <c:pt idx="1402">
                  <c:v>2.1818500000000008E-2</c:v>
                </c:pt>
                <c:pt idx="1403">
                  <c:v>2.1854500000000009E-2</c:v>
                </c:pt>
                <c:pt idx="1404">
                  <c:v>2.1926500000000005E-2</c:v>
                </c:pt>
                <c:pt idx="1405">
                  <c:v>2.1910500000000003E-2</c:v>
                </c:pt>
                <c:pt idx="1406">
                  <c:v>2.1957499999999998E-2</c:v>
                </c:pt>
                <c:pt idx="1407">
                  <c:v>2.2012999999999998E-2</c:v>
                </c:pt>
                <c:pt idx="1408">
                  <c:v>2.2050999999999998E-2</c:v>
                </c:pt>
                <c:pt idx="1409">
                  <c:v>2.2090499999999996E-2</c:v>
                </c:pt>
                <c:pt idx="1410">
                  <c:v>2.2110999999999995E-2</c:v>
                </c:pt>
                <c:pt idx="1411">
                  <c:v>2.2157E-2</c:v>
                </c:pt>
                <c:pt idx="1412">
                  <c:v>2.2168999999999998E-2</c:v>
                </c:pt>
                <c:pt idx="1413">
                  <c:v>2.2209999999999997E-2</c:v>
                </c:pt>
                <c:pt idx="1414">
                  <c:v>2.2253499999999996E-2</c:v>
                </c:pt>
                <c:pt idx="1415">
                  <c:v>2.2292499999999996E-2</c:v>
                </c:pt>
                <c:pt idx="1416">
                  <c:v>2.2326499999999996E-2</c:v>
                </c:pt>
                <c:pt idx="1417">
                  <c:v>2.2368499999999999E-2</c:v>
                </c:pt>
                <c:pt idx="1418">
                  <c:v>2.2415500000000001E-2</c:v>
                </c:pt>
                <c:pt idx="1419">
                  <c:v>2.2444499999999996E-2</c:v>
                </c:pt>
                <c:pt idx="1420">
                  <c:v>2.2480499999999997E-2</c:v>
                </c:pt>
                <c:pt idx="1421">
                  <c:v>2.2526500000000001E-2</c:v>
                </c:pt>
                <c:pt idx="1422">
                  <c:v>2.25565E-2</c:v>
                </c:pt>
                <c:pt idx="1423">
                  <c:v>2.2582000000000001E-2</c:v>
                </c:pt>
                <c:pt idx="1424">
                  <c:v>2.2622499999999993E-2</c:v>
                </c:pt>
                <c:pt idx="1425">
                  <c:v>2.2659999999999996E-2</c:v>
                </c:pt>
                <c:pt idx="1426">
                  <c:v>2.2691499999999996E-2</c:v>
                </c:pt>
                <c:pt idx="1427">
                  <c:v>2.2720500000000001E-2</c:v>
                </c:pt>
                <c:pt idx="1428">
                  <c:v>2.2758499999999997E-2</c:v>
                </c:pt>
                <c:pt idx="1429">
                  <c:v>2.27955E-2</c:v>
                </c:pt>
                <c:pt idx="1430">
                  <c:v>2.2832999999999996E-2</c:v>
                </c:pt>
                <c:pt idx="1431">
                  <c:v>2.2864499999999999E-2</c:v>
                </c:pt>
                <c:pt idx="1432">
                  <c:v>2.2899500000000003E-2</c:v>
                </c:pt>
                <c:pt idx="1433">
                  <c:v>2.2931500000000004E-2</c:v>
                </c:pt>
                <c:pt idx="1434">
                  <c:v>2.2965000000000003E-2</c:v>
                </c:pt>
                <c:pt idx="1435">
                  <c:v>2.3008500000000001E-2</c:v>
                </c:pt>
                <c:pt idx="1436">
                  <c:v>2.3050500000000005E-2</c:v>
                </c:pt>
                <c:pt idx="1437">
                  <c:v>2.3078500000000002E-2</c:v>
                </c:pt>
                <c:pt idx="1438">
                  <c:v>2.3124500000000006E-2</c:v>
                </c:pt>
                <c:pt idx="1439">
                  <c:v>2.3164500000000001E-2</c:v>
                </c:pt>
                <c:pt idx="1440">
                  <c:v>2.3206000000000001E-2</c:v>
                </c:pt>
                <c:pt idx="1441">
                  <c:v>2.3231000000000005E-2</c:v>
                </c:pt>
                <c:pt idx="1442">
                  <c:v>2.3263500000000003E-2</c:v>
                </c:pt>
                <c:pt idx="1443">
                  <c:v>2.3297499999999999E-2</c:v>
                </c:pt>
                <c:pt idx="1444">
                  <c:v>2.3334999999999998E-2</c:v>
                </c:pt>
                <c:pt idx="1445">
                  <c:v>2.33685E-2</c:v>
                </c:pt>
                <c:pt idx="1446">
                  <c:v>2.3409500000000003E-2</c:v>
                </c:pt>
                <c:pt idx="1447">
                  <c:v>2.3448500000000004E-2</c:v>
                </c:pt>
                <c:pt idx="1448">
                  <c:v>2.3483E-2</c:v>
                </c:pt>
                <c:pt idx="1449">
                  <c:v>2.3520999999999997E-2</c:v>
                </c:pt>
                <c:pt idx="1450">
                  <c:v>2.3552E-2</c:v>
                </c:pt>
                <c:pt idx="1451">
                  <c:v>2.35865E-2</c:v>
                </c:pt>
                <c:pt idx="1452">
                  <c:v>2.3629500000000001E-2</c:v>
                </c:pt>
                <c:pt idx="1453">
                  <c:v>2.3656E-2</c:v>
                </c:pt>
                <c:pt idx="1454">
                  <c:v>2.36905E-2</c:v>
                </c:pt>
                <c:pt idx="1455">
                  <c:v>2.3719999999999995E-2</c:v>
                </c:pt>
                <c:pt idx="1456">
                  <c:v>2.3757499999999997E-2</c:v>
                </c:pt>
                <c:pt idx="1457">
                  <c:v>2.3793500000000002E-2</c:v>
                </c:pt>
                <c:pt idx="1458">
                  <c:v>2.3823000000000004E-2</c:v>
                </c:pt>
                <c:pt idx="1459">
                  <c:v>2.3856499999999999E-2</c:v>
                </c:pt>
                <c:pt idx="1460">
                  <c:v>2.3885E-2</c:v>
                </c:pt>
                <c:pt idx="1461">
                  <c:v>2.3904000000000002E-2</c:v>
                </c:pt>
                <c:pt idx="1462">
                  <c:v>2.4061500000000003E-2</c:v>
                </c:pt>
                <c:pt idx="1463">
                  <c:v>2.40935E-2</c:v>
                </c:pt>
                <c:pt idx="1464">
                  <c:v>2.4139000000000004E-2</c:v>
                </c:pt>
                <c:pt idx="1465">
                  <c:v>2.4172000000000003E-2</c:v>
                </c:pt>
                <c:pt idx="1466">
                  <c:v>2.4193500000000007E-2</c:v>
                </c:pt>
                <c:pt idx="1467">
                  <c:v>2.4223500000000005E-2</c:v>
                </c:pt>
                <c:pt idx="1468">
                  <c:v>2.4259500000000007E-2</c:v>
                </c:pt>
                <c:pt idx="1469">
                  <c:v>2.4285500000000005E-2</c:v>
                </c:pt>
                <c:pt idx="1470">
                  <c:v>2.4320500000000002E-2</c:v>
                </c:pt>
                <c:pt idx="1471">
                  <c:v>2.4358000000000005E-2</c:v>
                </c:pt>
                <c:pt idx="1472">
                  <c:v>2.4390000000000005E-2</c:v>
                </c:pt>
                <c:pt idx="1473">
                  <c:v>2.4394500000000006E-2</c:v>
                </c:pt>
                <c:pt idx="1474">
                  <c:v>2.4402000000000007E-2</c:v>
                </c:pt>
                <c:pt idx="1475">
                  <c:v>2.4421000000000009E-2</c:v>
                </c:pt>
                <c:pt idx="1476">
                  <c:v>2.4458500000000008E-2</c:v>
                </c:pt>
                <c:pt idx="1477">
                  <c:v>2.4499000000000007E-2</c:v>
                </c:pt>
                <c:pt idx="1478">
                  <c:v>2.4535500000000009E-2</c:v>
                </c:pt>
                <c:pt idx="1479">
                  <c:v>2.4572500000000011E-2</c:v>
                </c:pt>
                <c:pt idx="1480">
                  <c:v>2.4605000000000002E-2</c:v>
                </c:pt>
                <c:pt idx="1481">
                  <c:v>2.4663500000000008E-2</c:v>
                </c:pt>
                <c:pt idx="1482">
                  <c:v>2.4700000000000007E-2</c:v>
                </c:pt>
                <c:pt idx="1483">
                  <c:v>2.4739000000000008E-2</c:v>
                </c:pt>
                <c:pt idx="1484">
                  <c:v>2.472100000000001E-2</c:v>
                </c:pt>
                <c:pt idx="1485">
                  <c:v>2.4756000000000011E-2</c:v>
                </c:pt>
                <c:pt idx="1486">
                  <c:v>2.4802000000000012E-2</c:v>
                </c:pt>
                <c:pt idx="1487">
                  <c:v>2.4836500000000008E-2</c:v>
                </c:pt>
                <c:pt idx="1488">
                  <c:v>2.4868500000000009E-2</c:v>
                </c:pt>
                <c:pt idx="1489">
                  <c:v>2.489100000000001E-2</c:v>
                </c:pt>
                <c:pt idx="1490">
                  <c:v>2.4920000000000005E-2</c:v>
                </c:pt>
                <c:pt idx="1491">
                  <c:v>2.4945000000000009E-2</c:v>
                </c:pt>
                <c:pt idx="1492">
                  <c:v>2.498050000000001E-2</c:v>
                </c:pt>
                <c:pt idx="1493">
                  <c:v>2.500900000000001E-2</c:v>
                </c:pt>
                <c:pt idx="1494">
                  <c:v>2.5034500000000008E-2</c:v>
                </c:pt>
                <c:pt idx="1495">
                  <c:v>2.5059500000000002E-2</c:v>
                </c:pt>
                <c:pt idx="1496">
                  <c:v>2.5076500000000009E-2</c:v>
                </c:pt>
                <c:pt idx="1497">
                  <c:v>2.5102000000000006E-2</c:v>
                </c:pt>
                <c:pt idx="1498">
                  <c:v>2.5126000000000002E-2</c:v>
                </c:pt>
                <c:pt idx="1499">
                  <c:v>2.5148500000000001E-2</c:v>
                </c:pt>
                <c:pt idx="1500">
                  <c:v>2.5166499999999998E-2</c:v>
                </c:pt>
                <c:pt idx="1501">
                  <c:v>2.5190999999999998E-2</c:v>
                </c:pt>
                <c:pt idx="1502">
                  <c:v>2.5219999999999999E-2</c:v>
                </c:pt>
                <c:pt idx="1503">
                  <c:v>2.5240499999999996E-2</c:v>
                </c:pt>
                <c:pt idx="1504">
                  <c:v>2.5271999999999996E-2</c:v>
                </c:pt>
                <c:pt idx="1505">
                  <c:v>2.52935E-2</c:v>
                </c:pt>
                <c:pt idx="1506">
                  <c:v>2.5322499999999994E-2</c:v>
                </c:pt>
                <c:pt idx="1507">
                  <c:v>2.5346E-2</c:v>
                </c:pt>
                <c:pt idx="1508">
                  <c:v>2.5367500000000005E-2</c:v>
                </c:pt>
                <c:pt idx="1509">
                  <c:v>2.5406000000000005E-2</c:v>
                </c:pt>
                <c:pt idx="1510">
                  <c:v>2.5436E-2</c:v>
                </c:pt>
                <c:pt idx="1511">
                  <c:v>2.5464500000000001E-2</c:v>
                </c:pt>
                <c:pt idx="1512">
                  <c:v>2.5485500000000001E-2</c:v>
                </c:pt>
                <c:pt idx="1513">
                  <c:v>2.5514000000000002E-2</c:v>
                </c:pt>
                <c:pt idx="1514">
                  <c:v>2.5551499999999998E-2</c:v>
                </c:pt>
                <c:pt idx="1515">
                  <c:v>2.5597499999999999E-2</c:v>
                </c:pt>
                <c:pt idx="1516">
                  <c:v>2.5620999999999991E-2</c:v>
                </c:pt>
                <c:pt idx="1517">
                  <c:v>2.5663999999999992E-2</c:v>
                </c:pt>
                <c:pt idx="1518">
                  <c:v>2.5696499999999994E-2</c:v>
                </c:pt>
                <c:pt idx="1519">
                  <c:v>2.5736999999999989E-2</c:v>
                </c:pt>
                <c:pt idx="1520">
                  <c:v>2.5777999999999988E-2</c:v>
                </c:pt>
                <c:pt idx="1521">
                  <c:v>2.5822499999999991E-2</c:v>
                </c:pt>
                <c:pt idx="1522">
                  <c:v>2.5856499999999994E-2</c:v>
                </c:pt>
                <c:pt idx="1523">
                  <c:v>2.5888999999999992E-2</c:v>
                </c:pt>
                <c:pt idx="1524">
                  <c:v>2.5919499999999995E-2</c:v>
                </c:pt>
                <c:pt idx="1525">
                  <c:v>2.5830999999999996E-2</c:v>
                </c:pt>
                <c:pt idx="1526">
                  <c:v>2.5912999999999999E-2</c:v>
                </c:pt>
                <c:pt idx="1527">
                  <c:v>2.5949499999999993E-2</c:v>
                </c:pt>
                <c:pt idx="1528">
                  <c:v>2.5974999999999991E-2</c:v>
                </c:pt>
                <c:pt idx="1529">
                  <c:v>2.6000499999999996E-2</c:v>
                </c:pt>
                <c:pt idx="1530">
                  <c:v>2.6052999999999993E-2</c:v>
                </c:pt>
                <c:pt idx="1531">
                  <c:v>2.6077499999999993E-2</c:v>
                </c:pt>
                <c:pt idx="1532">
                  <c:v>2.610549999999999E-2</c:v>
                </c:pt>
                <c:pt idx="1533">
                  <c:v>2.6125999999999996E-2</c:v>
                </c:pt>
                <c:pt idx="1534">
                  <c:v>2.6151000000000001E-2</c:v>
                </c:pt>
                <c:pt idx="1535">
                  <c:v>2.6165499999999998E-2</c:v>
                </c:pt>
                <c:pt idx="1536">
                  <c:v>2.6190499999999992E-2</c:v>
                </c:pt>
                <c:pt idx="1537">
                  <c:v>2.621649999999999E-2</c:v>
                </c:pt>
                <c:pt idx="1538">
                  <c:v>2.6235499999999995E-2</c:v>
                </c:pt>
                <c:pt idx="1539">
                  <c:v>2.6254499999999993E-2</c:v>
                </c:pt>
                <c:pt idx="1540">
                  <c:v>2.6285999999999997E-2</c:v>
                </c:pt>
                <c:pt idx="1541">
                  <c:v>2.6305499999999992E-2</c:v>
                </c:pt>
                <c:pt idx="1542">
                  <c:v>2.6324999999999994E-2</c:v>
                </c:pt>
                <c:pt idx="1543">
                  <c:v>2.6360999999999996E-2</c:v>
                </c:pt>
                <c:pt idx="1544">
                  <c:v>2.6383E-2</c:v>
                </c:pt>
                <c:pt idx="1545">
                  <c:v>2.6400000000000007E-2</c:v>
                </c:pt>
                <c:pt idx="1546">
                  <c:v>2.6427000000000006E-2</c:v>
                </c:pt>
                <c:pt idx="1547">
                  <c:v>2.6458000000000009E-2</c:v>
                </c:pt>
                <c:pt idx="1548">
                  <c:v>2.6490500000000004E-2</c:v>
                </c:pt>
                <c:pt idx="1549">
                  <c:v>2.6525500000000007E-2</c:v>
                </c:pt>
                <c:pt idx="1550">
                  <c:v>2.6554000000000001E-2</c:v>
                </c:pt>
                <c:pt idx="1551">
                  <c:v>2.6580999999999997E-2</c:v>
                </c:pt>
                <c:pt idx="1552">
                  <c:v>2.6623499999999994E-2</c:v>
                </c:pt>
                <c:pt idx="1553">
                  <c:v>2.6639499999999997E-2</c:v>
                </c:pt>
                <c:pt idx="1554">
                  <c:v>2.6671999999999998E-2</c:v>
                </c:pt>
                <c:pt idx="1555">
                  <c:v>2.6699499999999998E-2</c:v>
                </c:pt>
                <c:pt idx="1556">
                  <c:v>2.6720499999999994E-2</c:v>
                </c:pt>
                <c:pt idx="1557">
                  <c:v>2.6765999999999998E-2</c:v>
                </c:pt>
                <c:pt idx="1558">
                  <c:v>2.6801999999999996E-2</c:v>
                </c:pt>
                <c:pt idx="1559">
                  <c:v>2.6840499999999996E-2</c:v>
                </c:pt>
                <c:pt idx="1560">
                  <c:v>2.6880499999999995E-2</c:v>
                </c:pt>
                <c:pt idx="1561">
                  <c:v>2.6923999999999997E-2</c:v>
                </c:pt>
                <c:pt idx="1562">
                  <c:v>2.6965999999999997E-2</c:v>
                </c:pt>
                <c:pt idx="1563">
                  <c:v>2.6998000000000001E-2</c:v>
                </c:pt>
                <c:pt idx="1564">
                  <c:v>2.7045499999999997E-2</c:v>
                </c:pt>
                <c:pt idx="1565">
                  <c:v>2.7077999999999998E-2</c:v>
                </c:pt>
                <c:pt idx="1566">
                  <c:v>2.7115500000000001E-2</c:v>
                </c:pt>
                <c:pt idx="1567">
                  <c:v>2.7150500000000008E-2</c:v>
                </c:pt>
                <c:pt idx="1568">
                  <c:v>2.7189500000000005E-2</c:v>
                </c:pt>
                <c:pt idx="1569">
                  <c:v>2.72255E-2</c:v>
                </c:pt>
                <c:pt idx="1570">
                  <c:v>2.7260500000000003E-2</c:v>
                </c:pt>
                <c:pt idx="1571">
                  <c:v>2.7291000000000006E-2</c:v>
                </c:pt>
                <c:pt idx="1572">
                  <c:v>2.7317000000000004E-2</c:v>
                </c:pt>
                <c:pt idx="1573">
                  <c:v>2.7350000000000006E-2</c:v>
                </c:pt>
                <c:pt idx="1574">
                  <c:v>2.7386500000000008E-2</c:v>
                </c:pt>
                <c:pt idx="1575">
                  <c:v>2.7430000000000006E-2</c:v>
                </c:pt>
                <c:pt idx="1576">
                  <c:v>2.7464500000000003E-2</c:v>
                </c:pt>
                <c:pt idx="1577">
                  <c:v>2.7486500000000004E-2</c:v>
                </c:pt>
                <c:pt idx="1578">
                  <c:v>2.7510000000000007E-2</c:v>
                </c:pt>
                <c:pt idx="1579">
                  <c:v>2.7588000000000008E-2</c:v>
                </c:pt>
                <c:pt idx="1580">
                  <c:v>2.7613000000000002E-2</c:v>
                </c:pt>
                <c:pt idx="1581">
                  <c:v>2.7646000000000007E-2</c:v>
                </c:pt>
                <c:pt idx="1582">
                  <c:v>2.7676000000000006E-2</c:v>
                </c:pt>
                <c:pt idx="1583">
                  <c:v>2.7699000000000008E-2</c:v>
                </c:pt>
                <c:pt idx="1584">
                  <c:v>2.7720000000000009E-2</c:v>
                </c:pt>
                <c:pt idx="1585">
                  <c:v>2.7758500000000016E-2</c:v>
                </c:pt>
                <c:pt idx="1586">
                  <c:v>2.7793500000000013E-2</c:v>
                </c:pt>
                <c:pt idx="1587">
                  <c:v>2.7828000000000012E-2</c:v>
                </c:pt>
                <c:pt idx="1588">
                  <c:v>2.7864500000000011E-2</c:v>
                </c:pt>
                <c:pt idx="1589">
                  <c:v>2.7902000000000014E-2</c:v>
                </c:pt>
                <c:pt idx="1590">
                  <c:v>2.8061000000000013E-2</c:v>
                </c:pt>
                <c:pt idx="1591">
                  <c:v>2.8081500000000009E-2</c:v>
                </c:pt>
                <c:pt idx="1592">
                  <c:v>2.8127500000000007E-2</c:v>
                </c:pt>
                <c:pt idx="1593">
                  <c:v>2.8163500000000008E-2</c:v>
                </c:pt>
                <c:pt idx="1594">
                  <c:v>2.8210000000000006E-2</c:v>
                </c:pt>
                <c:pt idx="1595">
                  <c:v>2.8254000000000001E-2</c:v>
                </c:pt>
                <c:pt idx="1596">
                  <c:v>2.8291500000000004E-2</c:v>
                </c:pt>
                <c:pt idx="1597">
                  <c:v>2.8334999999999996E-2</c:v>
                </c:pt>
                <c:pt idx="1598">
                  <c:v>2.8365000000000001E-2</c:v>
                </c:pt>
                <c:pt idx="1599">
                  <c:v>2.84125E-2</c:v>
                </c:pt>
                <c:pt idx="1600">
                  <c:v>2.8456000000000002E-2</c:v>
                </c:pt>
                <c:pt idx="1601">
                  <c:v>2.8502500000000004E-2</c:v>
                </c:pt>
                <c:pt idx="1602">
                  <c:v>2.8536500000000006E-2</c:v>
                </c:pt>
                <c:pt idx="1603">
                  <c:v>2.8578000000000003E-2</c:v>
                </c:pt>
                <c:pt idx="1604">
                  <c:v>2.8618000000000001E-2</c:v>
                </c:pt>
                <c:pt idx="1605">
                  <c:v>2.8654000000000002E-2</c:v>
                </c:pt>
                <c:pt idx="1606">
                  <c:v>2.8690499999999997E-2</c:v>
                </c:pt>
                <c:pt idx="1607">
                  <c:v>2.8720999999999997E-2</c:v>
                </c:pt>
                <c:pt idx="1608">
                  <c:v>2.8756499999999997E-2</c:v>
                </c:pt>
                <c:pt idx="1609">
                  <c:v>2.8793000000000003E-2</c:v>
                </c:pt>
                <c:pt idx="1610">
                  <c:v>2.8866999999999997E-2</c:v>
                </c:pt>
                <c:pt idx="1611">
                  <c:v>2.8901500000000004E-2</c:v>
                </c:pt>
                <c:pt idx="1612">
                  <c:v>2.8937000000000004E-2</c:v>
                </c:pt>
                <c:pt idx="1613">
                  <c:v>2.8972500000000002E-2</c:v>
                </c:pt>
                <c:pt idx="1614">
                  <c:v>2.9001000000000002E-2</c:v>
                </c:pt>
                <c:pt idx="1615">
                  <c:v>2.9037999999999998E-2</c:v>
                </c:pt>
                <c:pt idx="1616">
                  <c:v>2.9072499999999994E-2</c:v>
                </c:pt>
                <c:pt idx="1617">
                  <c:v>2.9110499999999997E-2</c:v>
                </c:pt>
                <c:pt idx="1618">
                  <c:v>2.9146499999999999E-2</c:v>
                </c:pt>
                <c:pt idx="1619">
                  <c:v>2.9188000000000002E-2</c:v>
                </c:pt>
                <c:pt idx="1620">
                  <c:v>2.9227500000000003E-2</c:v>
                </c:pt>
                <c:pt idx="1621">
                  <c:v>2.9260999999999999E-2</c:v>
                </c:pt>
                <c:pt idx="1622">
                  <c:v>2.9296499999999996E-2</c:v>
                </c:pt>
                <c:pt idx="1623">
                  <c:v>2.9345999999999994E-2</c:v>
                </c:pt>
                <c:pt idx="1624">
                  <c:v>2.9387999999999987E-2</c:v>
                </c:pt>
                <c:pt idx="1625">
                  <c:v>2.9418999999999987E-2</c:v>
                </c:pt>
                <c:pt idx="1626">
                  <c:v>2.9458499999999985E-2</c:v>
                </c:pt>
                <c:pt idx="1627">
                  <c:v>2.9486999999999982E-2</c:v>
                </c:pt>
                <c:pt idx="1628">
                  <c:v>2.9525499999999979E-2</c:v>
                </c:pt>
                <c:pt idx="1629">
                  <c:v>2.9562499999999978E-2</c:v>
                </c:pt>
                <c:pt idx="1630">
                  <c:v>2.959949999999998E-2</c:v>
                </c:pt>
                <c:pt idx="1631">
                  <c:v>2.9642499999999974E-2</c:v>
                </c:pt>
                <c:pt idx="1632">
                  <c:v>2.9684999999999972E-2</c:v>
                </c:pt>
                <c:pt idx="1633">
                  <c:v>2.9722999999999975E-2</c:v>
                </c:pt>
                <c:pt idx="1634">
                  <c:v>2.9767999999999975E-2</c:v>
                </c:pt>
                <c:pt idx="1635">
                  <c:v>2.9805999999999978E-2</c:v>
                </c:pt>
                <c:pt idx="1636">
                  <c:v>2.9850499999999974E-2</c:v>
                </c:pt>
                <c:pt idx="1637">
                  <c:v>2.9905499999999977E-2</c:v>
                </c:pt>
                <c:pt idx="1638">
                  <c:v>2.9954499999999981E-2</c:v>
                </c:pt>
                <c:pt idx="1639">
                  <c:v>2.9995999999999978E-2</c:v>
                </c:pt>
                <c:pt idx="1640">
                  <c:v>3.0048499999999975E-2</c:v>
                </c:pt>
                <c:pt idx="1641">
                  <c:v>3.0078499999999973E-2</c:v>
                </c:pt>
                <c:pt idx="1642">
                  <c:v>3.012699999999997E-2</c:v>
                </c:pt>
                <c:pt idx="1643">
                  <c:v>3.0170499999999968E-2</c:v>
                </c:pt>
                <c:pt idx="1644">
                  <c:v>3.021699999999997E-2</c:v>
                </c:pt>
                <c:pt idx="1645">
                  <c:v>3.0263999999999968E-2</c:v>
                </c:pt>
                <c:pt idx="1646">
                  <c:v>3.029699999999997E-2</c:v>
                </c:pt>
                <c:pt idx="1647">
                  <c:v>3.030449999999997E-2</c:v>
                </c:pt>
                <c:pt idx="1648">
                  <c:v>3.0346499999999971E-2</c:v>
                </c:pt>
                <c:pt idx="1649">
                  <c:v>3.038049999999997E-2</c:v>
                </c:pt>
                <c:pt idx="1650">
                  <c:v>3.0419999999999971E-2</c:v>
                </c:pt>
                <c:pt idx="1651">
                  <c:v>3.045349999999997E-2</c:v>
                </c:pt>
                <c:pt idx="1652">
                  <c:v>3.0486499999999968E-2</c:v>
                </c:pt>
                <c:pt idx="1653">
                  <c:v>3.0530499999999967E-2</c:v>
                </c:pt>
                <c:pt idx="1654">
                  <c:v>3.0565499999999964E-2</c:v>
                </c:pt>
                <c:pt idx="1655">
                  <c:v>3.0607499999999965E-2</c:v>
                </c:pt>
                <c:pt idx="1656">
                  <c:v>3.0634999999999964E-2</c:v>
                </c:pt>
                <c:pt idx="1657">
                  <c:v>3.0676999999999965E-2</c:v>
                </c:pt>
                <c:pt idx="1658">
                  <c:v>3.0716499999999959E-2</c:v>
                </c:pt>
                <c:pt idx="1659">
                  <c:v>3.0756999999999958E-2</c:v>
                </c:pt>
                <c:pt idx="1660">
                  <c:v>3.0801999999999961E-2</c:v>
                </c:pt>
                <c:pt idx="1661">
                  <c:v>3.0856499999999964E-2</c:v>
                </c:pt>
                <c:pt idx="1662">
                  <c:v>3.0787499999999957E-2</c:v>
                </c:pt>
                <c:pt idx="1663">
                  <c:v>3.0832999999999958E-2</c:v>
                </c:pt>
                <c:pt idx="1664">
                  <c:v>3.0864999999999962E-2</c:v>
                </c:pt>
                <c:pt idx="1665">
                  <c:v>3.0904499999999956E-2</c:v>
                </c:pt>
                <c:pt idx="1666">
                  <c:v>3.0947499999999958E-2</c:v>
                </c:pt>
                <c:pt idx="1667">
                  <c:v>3.0989999999999959E-2</c:v>
                </c:pt>
                <c:pt idx="1668">
                  <c:v>3.1023999999999958E-2</c:v>
                </c:pt>
                <c:pt idx="1669">
                  <c:v>3.1068999999999961E-2</c:v>
                </c:pt>
                <c:pt idx="1670">
                  <c:v>3.1108499999999963E-2</c:v>
                </c:pt>
                <c:pt idx="1671">
                  <c:v>3.1162499999999961E-2</c:v>
                </c:pt>
                <c:pt idx="1672">
                  <c:v>3.1208499999999962E-2</c:v>
                </c:pt>
                <c:pt idx="1673">
                  <c:v>3.1252999999999968E-2</c:v>
                </c:pt>
                <c:pt idx="1674">
                  <c:v>3.1286999999999961E-2</c:v>
                </c:pt>
                <c:pt idx="1675">
                  <c:v>3.1330499999999963E-2</c:v>
                </c:pt>
                <c:pt idx="1676">
                  <c:v>3.1385499999999962E-2</c:v>
                </c:pt>
                <c:pt idx="1677">
                  <c:v>3.1429499999999964E-2</c:v>
                </c:pt>
                <c:pt idx="1678">
                  <c:v>3.1480999999999974E-2</c:v>
                </c:pt>
                <c:pt idx="1679">
                  <c:v>3.153949999999997E-2</c:v>
                </c:pt>
                <c:pt idx="1680">
                  <c:v>3.1600499999999969E-2</c:v>
                </c:pt>
                <c:pt idx="1681">
                  <c:v>3.1627499999999975E-2</c:v>
                </c:pt>
                <c:pt idx="1682">
                  <c:v>3.1686999999999972E-2</c:v>
                </c:pt>
                <c:pt idx="1683">
                  <c:v>3.1734499999999971E-2</c:v>
                </c:pt>
                <c:pt idx="1684">
                  <c:v>3.178849999999997E-2</c:v>
                </c:pt>
                <c:pt idx="1685">
                  <c:v>3.1838999999999971E-2</c:v>
                </c:pt>
                <c:pt idx="1686">
                  <c:v>3.1898999999999969E-2</c:v>
                </c:pt>
                <c:pt idx="1687">
                  <c:v>3.1955999999999964E-2</c:v>
                </c:pt>
                <c:pt idx="1688">
                  <c:v>3.2017499999999963E-2</c:v>
                </c:pt>
                <c:pt idx="1689">
                  <c:v>3.2091999999999968E-2</c:v>
                </c:pt>
                <c:pt idx="1690">
                  <c:v>3.2147499999999961E-2</c:v>
                </c:pt>
                <c:pt idx="1691">
                  <c:v>3.2202999999999968E-2</c:v>
                </c:pt>
                <c:pt idx="1692">
                  <c:v>3.2266999999999969E-2</c:v>
                </c:pt>
                <c:pt idx="1693">
                  <c:v>3.2327499999999967E-2</c:v>
                </c:pt>
                <c:pt idx="1694">
                  <c:v>3.2394999999999965E-2</c:v>
                </c:pt>
                <c:pt idx="1695">
                  <c:v>3.2469499999999964E-2</c:v>
                </c:pt>
                <c:pt idx="1696">
                  <c:v>3.2513499999999966E-2</c:v>
                </c:pt>
                <c:pt idx="1697">
                  <c:v>3.2566999999999964E-2</c:v>
                </c:pt>
                <c:pt idx="1698">
                  <c:v>3.2611499999999974E-2</c:v>
                </c:pt>
                <c:pt idx="1699">
                  <c:v>3.2669499999999969E-2</c:v>
                </c:pt>
                <c:pt idx="1700">
                  <c:v>3.2713999999999965E-2</c:v>
                </c:pt>
                <c:pt idx="1701">
                  <c:v>3.2763999999999967E-2</c:v>
                </c:pt>
                <c:pt idx="1702">
                  <c:v>3.2811499999999966E-2</c:v>
                </c:pt>
                <c:pt idx="1703">
                  <c:v>3.2858999999999972E-2</c:v>
                </c:pt>
                <c:pt idx="1704">
                  <c:v>3.2901499999999965E-2</c:v>
                </c:pt>
                <c:pt idx="1705">
                  <c:v>3.2948999999999964E-2</c:v>
                </c:pt>
                <c:pt idx="1706">
                  <c:v>3.2997499999999971E-2</c:v>
                </c:pt>
                <c:pt idx="1707">
                  <c:v>3.3040999999999966E-2</c:v>
                </c:pt>
                <c:pt idx="1708">
                  <c:v>3.3082499999999973E-2</c:v>
                </c:pt>
                <c:pt idx="1709">
                  <c:v>3.3222999999999975E-2</c:v>
                </c:pt>
                <c:pt idx="1710">
                  <c:v>3.3261499999999972E-2</c:v>
                </c:pt>
                <c:pt idx="1711">
                  <c:v>3.3310999999999973E-2</c:v>
                </c:pt>
                <c:pt idx="1712">
                  <c:v>3.3356999999999977E-2</c:v>
                </c:pt>
                <c:pt idx="1713">
                  <c:v>3.3397999999999969E-2</c:v>
                </c:pt>
                <c:pt idx="1714">
                  <c:v>3.3442999999999973E-2</c:v>
                </c:pt>
                <c:pt idx="1715">
                  <c:v>3.3475999999999978E-2</c:v>
                </c:pt>
                <c:pt idx="1716">
                  <c:v>3.3530499999999977E-2</c:v>
                </c:pt>
                <c:pt idx="1717">
                  <c:v>3.3561999999999981E-2</c:v>
                </c:pt>
                <c:pt idx="1718">
                  <c:v>3.3614999999999978E-2</c:v>
                </c:pt>
                <c:pt idx="1719">
                  <c:v>3.3654999999999984E-2</c:v>
                </c:pt>
                <c:pt idx="1720">
                  <c:v>3.3688499999999982E-2</c:v>
                </c:pt>
                <c:pt idx="1721">
                  <c:v>3.372049999999998E-2</c:v>
                </c:pt>
                <c:pt idx="1722">
                  <c:v>3.376949999999998E-2</c:v>
                </c:pt>
                <c:pt idx="1723">
                  <c:v>3.3821499999999984E-2</c:v>
                </c:pt>
                <c:pt idx="1724">
                  <c:v>3.3854499999999982E-2</c:v>
                </c:pt>
                <c:pt idx="1725">
                  <c:v>3.3893999999999987E-2</c:v>
                </c:pt>
                <c:pt idx="1726">
                  <c:v>3.393199999999999E-2</c:v>
                </c:pt>
                <c:pt idx="1727">
                  <c:v>3.397349999999999E-2</c:v>
                </c:pt>
                <c:pt idx="1728">
                  <c:v>3.4009499999999991E-2</c:v>
                </c:pt>
                <c:pt idx="1729">
                  <c:v>3.4057499999999991E-2</c:v>
                </c:pt>
                <c:pt idx="1730">
                  <c:v>3.4085499999999998E-2</c:v>
                </c:pt>
                <c:pt idx="1731">
                  <c:v>3.4152500000000002E-2</c:v>
                </c:pt>
                <c:pt idx="1732">
                  <c:v>3.4205000000000006E-2</c:v>
                </c:pt>
                <c:pt idx="1733">
                  <c:v>3.4260500000000006E-2</c:v>
                </c:pt>
                <c:pt idx="1734">
                  <c:v>3.4326500000000003E-2</c:v>
                </c:pt>
                <c:pt idx="1735">
                  <c:v>3.4386500000000007E-2</c:v>
                </c:pt>
                <c:pt idx="1736">
                  <c:v>3.4442500000000001E-2</c:v>
                </c:pt>
                <c:pt idx="1737">
                  <c:v>3.4506500000000002E-2</c:v>
                </c:pt>
                <c:pt idx="1738">
                  <c:v>3.4579000000000006E-2</c:v>
                </c:pt>
                <c:pt idx="1739">
                  <c:v>3.4654000000000011E-2</c:v>
                </c:pt>
                <c:pt idx="1740">
                  <c:v>3.4721000000000009E-2</c:v>
                </c:pt>
                <c:pt idx="1741">
                  <c:v>3.4798000000000003E-2</c:v>
                </c:pt>
                <c:pt idx="1742">
                  <c:v>3.4867000000000002E-2</c:v>
                </c:pt>
                <c:pt idx="1743">
                  <c:v>3.4922000000000002E-2</c:v>
                </c:pt>
                <c:pt idx="1744">
                  <c:v>3.4981000000000005E-2</c:v>
                </c:pt>
                <c:pt idx="1745">
                  <c:v>3.5052E-2</c:v>
                </c:pt>
                <c:pt idx="1746">
                  <c:v>3.5118000000000003E-2</c:v>
                </c:pt>
                <c:pt idx="1747">
                  <c:v>3.5180999999999997E-2</c:v>
                </c:pt>
                <c:pt idx="1748">
                  <c:v>3.5244999999999999E-2</c:v>
                </c:pt>
                <c:pt idx="1749">
                  <c:v>3.5299000000000004E-2</c:v>
                </c:pt>
                <c:pt idx="1750">
                  <c:v>3.53645E-2</c:v>
                </c:pt>
                <c:pt idx="1751">
                  <c:v>3.5427999999999994E-2</c:v>
                </c:pt>
                <c:pt idx="1752">
                  <c:v>3.5493000000000004E-2</c:v>
                </c:pt>
                <c:pt idx="1753">
                  <c:v>3.5556499999999998E-2</c:v>
                </c:pt>
                <c:pt idx="1754">
                  <c:v>3.5623500000000002E-2</c:v>
                </c:pt>
                <c:pt idx="1755">
                  <c:v>3.5693500000000003E-2</c:v>
                </c:pt>
                <c:pt idx="1756">
                  <c:v>3.5700000000000003E-2</c:v>
                </c:pt>
                <c:pt idx="1757">
                  <c:v>3.5758500000000006E-2</c:v>
                </c:pt>
                <c:pt idx="1758">
                  <c:v>3.5824500000000009E-2</c:v>
                </c:pt>
                <c:pt idx="1759">
                  <c:v>3.5864500000000007E-2</c:v>
                </c:pt>
                <c:pt idx="1760">
                  <c:v>3.5928500000000002E-2</c:v>
                </c:pt>
                <c:pt idx="1761">
                  <c:v>3.5982500000000008E-2</c:v>
                </c:pt>
                <c:pt idx="1762">
                  <c:v>3.6039000000000009E-2</c:v>
                </c:pt>
                <c:pt idx="1763">
                  <c:v>3.608950000000001E-2</c:v>
                </c:pt>
                <c:pt idx="1764">
                  <c:v>3.6149000000000008E-2</c:v>
                </c:pt>
                <c:pt idx="1765">
                  <c:v>3.6202500000000006E-2</c:v>
                </c:pt>
                <c:pt idx="1766">
                  <c:v>3.6253500000000008E-2</c:v>
                </c:pt>
                <c:pt idx="1767">
                  <c:v>3.6310500000000002E-2</c:v>
                </c:pt>
                <c:pt idx="1768">
                  <c:v>3.6348500000000013E-2</c:v>
                </c:pt>
                <c:pt idx="1769">
                  <c:v>3.6396500000000012E-2</c:v>
                </c:pt>
                <c:pt idx="1770">
                  <c:v>3.6440500000000015E-2</c:v>
                </c:pt>
                <c:pt idx="1771">
                  <c:v>3.6490000000000015E-2</c:v>
                </c:pt>
                <c:pt idx="1772">
                  <c:v>3.6543500000000013E-2</c:v>
                </c:pt>
                <c:pt idx="1773">
                  <c:v>3.6605000000000019E-2</c:v>
                </c:pt>
                <c:pt idx="1774">
                  <c:v>3.6653500000000012E-2</c:v>
                </c:pt>
                <c:pt idx="1775">
                  <c:v>3.6701500000000019E-2</c:v>
                </c:pt>
                <c:pt idx="1776">
                  <c:v>3.674800000000001E-2</c:v>
                </c:pt>
                <c:pt idx="1777">
                  <c:v>3.6791500000000019E-2</c:v>
                </c:pt>
                <c:pt idx="1778">
                  <c:v>3.6845000000000017E-2</c:v>
                </c:pt>
                <c:pt idx="1779">
                  <c:v>3.6852000000000017E-2</c:v>
                </c:pt>
                <c:pt idx="1780">
                  <c:v>3.6899500000000016E-2</c:v>
                </c:pt>
                <c:pt idx="1781">
                  <c:v>3.6943500000000011E-2</c:v>
                </c:pt>
                <c:pt idx="1782">
                  <c:v>3.7000000000000012E-2</c:v>
                </c:pt>
                <c:pt idx="1783">
                  <c:v>3.706000000000001E-2</c:v>
                </c:pt>
                <c:pt idx="1784">
                  <c:v>3.7130500000000011E-2</c:v>
                </c:pt>
                <c:pt idx="1785">
                  <c:v>3.7194500000000012E-2</c:v>
                </c:pt>
                <c:pt idx="1786">
                  <c:v>3.725450000000001E-2</c:v>
                </c:pt>
                <c:pt idx="1787">
                  <c:v>3.7319500000000012E-2</c:v>
                </c:pt>
                <c:pt idx="1788">
                  <c:v>3.7382000000000012E-2</c:v>
                </c:pt>
                <c:pt idx="1789">
                  <c:v>3.7446500000000014E-2</c:v>
                </c:pt>
                <c:pt idx="1790">
                  <c:v>3.7387000000000011E-2</c:v>
                </c:pt>
                <c:pt idx="1791">
                  <c:v>3.7466000000000006E-2</c:v>
                </c:pt>
                <c:pt idx="1792">
                  <c:v>3.7506500000000005E-2</c:v>
                </c:pt>
                <c:pt idx="1793">
                  <c:v>3.7578000000000007E-2</c:v>
                </c:pt>
                <c:pt idx="1794">
                  <c:v>3.7635000000000002E-2</c:v>
                </c:pt>
                <c:pt idx="1795">
                  <c:v>3.769900000000001E-2</c:v>
                </c:pt>
                <c:pt idx="1796">
                  <c:v>3.7764000000000006E-2</c:v>
                </c:pt>
                <c:pt idx="1797">
                  <c:v>3.7823500000000003E-2</c:v>
                </c:pt>
                <c:pt idx="1798">
                  <c:v>3.7895500000000006E-2</c:v>
                </c:pt>
                <c:pt idx="1799">
                  <c:v>3.7952000000000014E-2</c:v>
                </c:pt>
                <c:pt idx="1800">
                  <c:v>3.801800000000001E-2</c:v>
                </c:pt>
                <c:pt idx="1801">
                  <c:v>3.8068500000000005E-2</c:v>
                </c:pt>
                <c:pt idx="1802">
                  <c:v>3.8128000000000009E-2</c:v>
                </c:pt>
                <c:pt idx="1803">
                  <c:v>3.8191000000000003E-2</c:v>
                </c:pt>
                <c:pt idx="1804">
                  <c:v>3.8262000000000004E-2</c:v>
                </c:pt>
                <c:pt idx="1805">
                  <c:v>3.8335500000000008E-2</c:v>
                </c:pt>
                <c:pt idx="1806">
                  <c:v>3.8400000000000011E-2</c:v>
                </c:pt>
                <c:pt idx="1807">
                  <c:v>3.8470000000000011E-2</c:v>
                </c:pt>
                <c:pt idx="1808">
                  <c:v>3.8530500000000016E-2</c:v>
                </c:pt>
                <c:pt idx="1809">
                  <c:v>3.8598000000000014E-2</c:v>
                </c:pt>
                <c:pt idx="1810">
                  <c:v>3.865900000000002E-2</c:v>
                </c:pt>
                <c:pt idx="1811">
                  <c:v>3.8717500000000023E-2</c:v>
                </c:pt>
                <c:pt idx="1812">
                  <c:v>3.8792000000000021E-2</c:v>
                </c:pt>
                <c:pt idx="1813">
                  <c:v>3.8865000000000018E-2</c:v>
                </c:pt>
                <c:pt idx="1814">
                  <c:v>3.8941500000000018E-2</c:v>
                </c:pt>
                <c:pt idx="1815">
                  <c:v>3.9006000000000013E-2</c:v>
                </c:pt>
                <c:pt idx="1816">
                  <c:v>3.9080000000000011E-2</c:v>
                </c:pt>
                <c:pt idx="1817">
                  <c:v>3.9148000000000009E-2</c:v>
                </c:pt>
                <c:pt idx="1818">
                  <c:v>3.9217500000000009E-2</c:v>
                </c:pt>
                <c:pt idx="1819">
                  <c:v>3.9224500000000009E-2</c:v>
                </c:pt>
                <c:pt idx="1820">
                  <c:v>3.9266500000000003E-2</c:v>
                </c:pt>
                <c:pt idx="1821">
                  <c:v>3.9327000000000008E-2</c:v>
                </c:pt>
                <c:pt idx="1822">
                  <c:v>3.9386500000000005E-2</c:v>
                </c:pt>
                <c:pt idx="1823">
                  <c:v>3.9440000000000003E-2</c:v>
                </c:pt>
                <c:pt idx="1824">
                  <c:v>3.9494000000000001E-2</c:v>
                </c:pt>
                <c:pt idx="1825">
                  <c:v>3.9554499999999999E-2</c:v>
                </c:pt>
                <c:pt idx="1826">
                  <c:v>3.9615500000000005E-2</c:v>
                </c:pt>
                <c:pt idx="1827">
                  <c:v>3.9696000000000002E-2</c:v>
                </c:pt>
                <c:pt idx="1828">
                  <c:v>3.9759999999999997E-2</c:v>
                </c:pt>
                <c:pt idx="1829">
                  <c:v>3.9825000000000006E-2</c:v>
                </c:pt>
                <c:pt idx="1830">
                  <c:v>3.9886999999999999E-2</c:v>
                </c:pt>
                <c:pt idx="1831">
                  <c:v>3.9967999999999997E-2</c:v>
                </c:pt>
                <c:pt idx="1832">
                  <c:v>4.0016499999999997E-2</c:v>
                </c:pt>
                <c:pt idx="1833">
                  <c:v>4.0076500000000001E-2</c:v>
                </c:pt>
                <c:pt idx="1834">
                  <c:v>4.0134499999999997E-2</c:v>
                </c:pt>
                <c:pt idx="1835">
                  <c:v>4.0201000000000001E-2</c:v>
                </c:pt>
                <c:pt idx="1836">
                  <c:v>4.0260000000000004E-2</c:v>
                </c:pt>
                <c:pt idx="1837">
                  <c:v>4.0317499999999999E-2</c:v>
                </c:pt>
                <c:pt idx="1838">
                  <c:v>4.0379999999999992E-2</c:v>
                </c:pt>
                <c:pt idx="1839">
                  <c:v>4.0457E-2</c:v>
                </c:pt>
                <c:pt idx="1840">
                  <c:v>4.0523000000000003E-2</c:v>
                </c:pt>
                <c:pt idx="1841">
                  <c:v>4.0611499999999995E-2</c:v>
                </c:pt>
                <c:pt idx="1842">
                  <c:v>4.0696499999999997E-2</c:v>
                </c:pt>
                <c:pt idx="1843">
                  <c:v>4.0772500000000003E-2</c:v>
                </c:pt>
                <c:pt idx="1844">
                  <c:v>4.0852999999999993E-2</c:v>
                </c:pt>
                <c:pt idx="1845">
                  <c:v>4.0923499999999995E-2</c:v>
                </c:pt>
                <c:pt idx="1846">
                  <c:v>4.1009999999999991E-2</c:v>
                </c:pt>
                <c:pt idx="1847">
                  <c:v>4.1114999999999992E-2</c:v>
                </c:pt>
                <c:pt idx="1848">
                  <c:v>4.1190499999999998E-2</c:v>
                </c:pt>
                <c:pt idx="1849">
                  <c:v>4.1269500000000001E-2</c:v>
                </c:pt>
                <c:pt idx="1850">
                  <c:v>4.1337000000000013E-2</c:v>
                </c:pt>
                <c:pt idx="1851">
                  <c:v>4.1432999999999998E-2</c:v>
                </c:pt>
                <c:pt idx="1852">
                  <c:v>4.1516499999999998E-2</c:v>
                </c:pt>
                <c:pt idx="1853">
                  <c:v>4.1595499999999994E-2</c:v>
                </c:pt>
                <c:pt idx="1854">
                  <c:v>4.1683500000000005E-2</c:v>
                </c:pt>
                <c:pt idx="1855">
                  <c:v>4.1771000000000003E-2</c:v>
                </c:pt>
                <c:pt idx="1856">
                  <c:v>4.1858499999999993E-2</c:v>
                </c:pt>
                <c:pt idx="1857">
                  <c:v>4.1944499999999996E-2</c:v>
                </c:pt>
                <c:pt idx="1858">
                  <c:v>4.2028499999999996E-2</c:v>
                </c:pt>
                <c:pt idx="1859">
                  <c:v>4.21155E-2</c:v>
                </c:pt>
                <c:pt idx="1860">
                  <c:v>4.2203499999999991E-2</c:v>
                </c:pt>
                <c:pt idx="1861">
                  <c:v>4.2284999999999996E-2</c:v>
                </c:pt>
                <c:pt idx="1862">
                  <c:v>4.2363999999999985E-2</c:v>
                </c:pt>
                <c:pt idx="1863">
                  <c:v>4.242449999999999E-2</c:v>
                </c:pt>
                <c:pt idx="1864">
                  <c:v>4.2495499999999985E-2</c:v>
                </c:pt>
                <c:pt idx="1865">
                  <c:v>4.2580999999999987E-2</c:v>
                </c:pt>
                <c:pt idx="1866">
                  <c:v>4.2664999999999988E-2</c:v>
                </c:pt>
                <c:pt idx="1867">
                  <c:v>4.2734999999999974E-2</c:v>
                </c:pt>
                <c:pt idx="1868">
                  <c:v>4.2814999999999978E-2</c:v>
                </c:pt>
                <c:pt idx="1869">
                  <c:v>4.2880999999999975E-2</c:v>
                </c:pt>
                <c:pt idx="1870">
                  <c:v>4.2944999999999976E-2</c:v>
                </c:pt>
                <c:pt idx="1871">
                  <c:v>4.3004999999999967E-2</c:v>
                </c:pt>
                <c:pt idx="1872">
                  <c:v>4.3077499999999977E-2</c:v>
                </c:pt>
                <c:pt idx="1873">
                  <c:v>4.3139499999999976E-2</c:v>
                </c:pt>
                <c:pt idx="1874">
                  <c:v>4.3221499999999968E-2</c:v>
                </c:pt>
                <c:pt idx="1875">
                  <c:v>4.3288499999999973E-2</c:v>
                </c:pt>
                <c:pt idx="1876">
                  <c:v>4.3342999999999979E-2</c:v>
                </c:pt>
                <c:pt idx="1877">
                  <c:v>4.3427999999999987E-2</c:v>
                </c:pt>
                <c:pt idx="1878">
                  <c:v>4.3481999999999979E-2</c:v>
                </c:pt>
                <c:pt idx="1879">
                  <c:v>4.3545999999999987E-2</c:v>
                </c:pt>
                <c:pt idx="1880">
                  <c:v>4.3603499999999976E-2</c:v>
                </c:pt>
                <c:pt idx="1881">
                  <c:v>4.3663999999999981E-2</c:v>
                </c:pt>
                <c:pt idx="1882">
                  <c:v>4.3726499999999981E-2</c:v>
                </c:pt>
                <c:pt idx="1883">
                  <c:v>4.3788999999999988E-2</c:v>
                </c:pt>
                <c:pt idx="1884">
                  <c:v>4.3861999999999984E-2</c:v>
                </c:pt>
                <c:pt idx="1885">
                  <c:v>4.3930999999999998E-2</c:v>
                </c:pt>
                <c:pt idx="1886">
                  <c:v>4.3996499999999987E-2</c:v>
                </c:pt>
                <c:pt idx="1887">
                  <c:v>4.4055499999999997E-2</c:v>
                </c:pt>
                <c:pt idx="1888">
                  <c:v>4.4116499999999996E-2</c:v>
                </c:pt>
                <c:pt idx="1889">
                  <c:v>4.4172999999999997E-2</c:v>
                </c:pt>
                <c:pt idx="1890">
                  <c:v>4.4121999999999995E-2</c:v>
                </c:pt>
                <c:pt idx="1891">
                  <c:v>4.4190999999999987E-2</c:v>
                </c:pt>
                <c:pt idx="1892">
                  <c:v>4.4239999999999988E-2</c:v>
                </c:pt>
                <c:pt idx="1893">
                  <c:v>4.4293499999999993E-2</c:v>
                </c:pt>
                <c:pt idx="1894">
                  <c:v>4.4339499999999997E-2</c:v>
                </c:pt>
                <c:pt idx="1895">
                  <c:v>4.4395499999999991E-2</c:v>
                </c:pt>
                <c:pt idx="1896">
                  <c:v>4.4471999999999998E-2</c:v>
                </c:pt>
                <c:pt idx="1897">
                  <c:v>4.4542499999999992E-2</c:v>
                </c:pt>
                <c:pt idx="1898">
                  <c:v>4.4629499999999996E-2</c:v>
                </c:pt>
                <c:pt idx="1899">
                  <c:v>4.4702499999999992E-2</c:v>
                </c:pt>
                <c:pt idx="1900">
                  <c:v>4.4791999999999985E-2</c:v>
                </c:pt>
                <c:pt idx="1901">
                  <c:v>4.4868499999999985E-2</c:v>
                </c:pt>
                <c:pt idx="1902">
                  <c:v>4.4948499999999988E-2</c:v>
                </c:pt>
                <c:pt idx="1903">
                  <c:v>4.5040499999999997E-2</c:v>
                </c:pt>
                <c:pt idx="1904">
                  <c:v>4.5126499999999986E-2</c:v>
                </c:pt>
                <c:pt idx="1905">
                  <c:v>4.5219999999999982E-2</c:v>
                </c:pt>
                <c:pt idx="1906">
                  <c:v>4.5305499999999992E-2</c:v>
                </c:pt>
                <c:pt idx="1907">
                  <c:v>4.5392999999999989E-2</c:v>
                </c:pt>
                <c:pt idx="1908">
                  <c:v>4.5473999999999994E-2</c:v>
                </c:pt>
                <c:pt idx="1909">
                  <c:v>4.5470999999999998E-2</c:v>
                </c:pt>
                <c:pt idx="1910">
                  <c:v>4.5562999999999992E-2</c:v>
                </c:pt>
                <c:pt idx="1911">
                  <c:v>4.5644999999999998E-2</c:v>
                </c:pt>
                <c:pt idx="1912">
                  <c:v>4.5729500000000006E-2</c:v>
                </c:pt>
                <c:pt idx="1913">
                  <c:v>4.5822000000000002E-2</c:v>
                </c:pt>
                <c:pt idx="1914">
                  <c:v>4.5901500000000005E-2</c:v>
                </c:pt>
                <c:pt idx="1915">
                  <c:v>4.5984999999999998E-2</c:v>
                </c:pt>
                <c:pt idx="1916">
                  <c:v>4.6062000000000006E-2</c:v>
                </c:pt>
                <c:pt idx="1917">
                  <c:v>4.6152000000000006E-2</c:v>
                </c:pt>
                <c:pt idx="1918">
                  <c:v>4.6226000000000003E-2</c:v>
                </c:pt>
                <c:pt idx="1919">
                  <c:v>4.6305500000000006E-2</c:v>
                </c:pt>
                <c:pt idx="1920">
                  <c:v>4.6401999999999999E-2</c:v>
                </c:pt>
                <c:pt idx="1921">
                  <c:v>4.6484000000000004E-2</c:v>
                </c:pt>
                <c:pt idx="1922">
                  <c:v>4.6585000000000008E-2</c:v>
                </c:pt>
                <c:pt idx="1923">
                  <c:v>4.665600000000001E-2</c:v>
                </c:pt>
                <c:pt idx="1924">
                  <c:v>4.6743500000000021E-2</c:v>
                </c:pt>
                <c:pt idx="1925">
                  <c:v>4.6843500000000017E-2</c:v>
                </c:pt>
                <c:pt idx="1926">
                  <c:v>4.6927500000000018E-2</c:v>
                </c:pt>
                <c:pt idx="1927">
                  <c:v>4.7009000000000023E-2</c:v>
                </c:pt>
                <c:pt idx="1928">
                  <c:v>4.7107500000000017E-2</c:v>
                </c:pt>
                <c:pt idx="1929">
                  <c:v>4.7202000000000022E-2</c:v>
                </c:pt>
                <c:pt idx="1930">
                  <c:v>4.7292000000000022E-2</c:v>
                </c:pt>
                <c:pt idx="1931">
                  <c:v>4.7365000000000018E-2</c:v>
                </c:pt>
                <c:pt idx="1932">
                  <c:v>4.7461500000000018E-2</c:v>
                </c:pt>
                <c:pt idx="1933">
                  <c:v>4.754750000000002E-2</c:v>
                </c:pt>
                <c:pt idx="1934">
                  <c:v>4.760600000000003E-2</c:v>
                </c:pt>
                <c:pt idx="1935">
                  <c:v>4.7696500000000024E-2</c:v>
                </c:pt>
                <c:pt idx="1936">
                  <c:v>4.7783000000000027E-2</c:v>
                </c:pt>
                <c:pt idx="1937">
                  <c:v>4.7848000000000022E-2</c:v>
                </c:pt>
                <c:pt idx="1938">
                  <c:v>4.7915000000000013E-2</c:v>
                </c:pt>
                <c:pt idx="1939">
                  <c:v>4.7974000000000003E-2</c:v>
                </c:pt>
                <c:pt idx="1940">
                  <c:v>4.8053500000000006E-2</c:v>
                </c:pt>
                <c:pt idx="1941">
                  <c:v>4.8118500000000015E-2</c:v>
                </c:pt>
                <c:pt idx="1942">
                  <c:v>4.8202500000000009E-2</c:v>
                </c:pt>
                <c:pt idx="1943">
                  <c:v>4.828700000000001E-2</c:v>
                </c:pt>
                <c:pt idx="1944">
                  <c:v>4.8382000000000022E-2</c:v>
                </c:pt>
                <c:pt idx="1945">
                  <c:v>4.8466500000000023E-2</c:v>
                </c:pt>
                <c:pt idx="1946">
                  <c:v>4.8566500000000026E-2</c:v>
                </c:pt>
                <c:pt idx="1947">
                  <c:v>4.8662000000000018E-2</c:v>
                </c:pt>
                <c:pt idx="1948">
                  <c:v>4.8745500000000018E-2</c:v>
                </c:pt>
                <c:pt idx="1949">
                  <c:v>4.8843000000000025E-2</c:v>
                </c:pt>
                <c:pt idx="1950">
                  <c:v>4.8938500000000017E-2</c:v>
                </c:pt>
                <c:pt idx="1951">
                  <c:v>4.9025500000000027E-2</c:v>
                </c:pt>
                <c:pt idx="1952">
                  <c:v>4.9101000000000027E-2</c:v>
                </c:pt>
                <c:pt idx="1953">
                  <c:v>4.9188500000000017E-2</c:v>
                </c:pt>
                <c:pt idx="1954">
                  <c:v>4.9261500000000014E-2</c:v>
                </c:pt>
                <c:pt idx="1955">
                  <c:v>4.9344000000000013E-2</c:v>
                </c:pt>
                <c:pt idx="1956">
                  <c:v>4.9481000000000011E-2</c:v>
                </c:pt>
                <c:pt idx="1957">
                  <c:v>4.9571000000000011E-2</c:v>
                </c:pt>
                <c:pt idx="1958">
                  <c:v>4.9643500000000014E-2</c:v>
                </c:pt>
                <c:pt idx="1959">
                  <c:v>4.9702500000000011E-2</c:v>
                </c:pt>
                <c:pt idx="1960">
                  <c:v>4.977100000000001E-2</c:v>
                </c:pt>
                <c:pt idx="1961">
                  <c:v>4.9841500000000025E-2</c:v>
                </c:pt>
                <c:pt idx="1962">
                  <c:v>4.9918000000000025E-2</c:v>
                </c:pt>
                <c:pt idx="1963">
                  <c:v>5.000350000000002E-2</c:v>
                </c:pt>
                <c:pt idx="1964">
                  <c:v>5.0072500000000006E-2</c:v>
                </c:pt>
                <c:pt idx="1965">
                  <c:v>5.0149000000000006E-2</c:v>
                </c:pt>
                <c:pt idx="1966">
                  <c:v>5.0227000000000022E-2</c:v>
                </c:pt>
                <c:pt idx="1967">
                  <c:v>5.029900000000001E-2</c:v>
                </c:pt>
                <c:pt idx="1968">
                  <c:v>5.0397500000000012E-2</c:v>
                </c:pt>
                <c:pt idx="1969">
                  <c:v>5.0483000000000014E-2</c:v>
                </c:pt>
                <c:pt idx="1970">
                  <c:v>5.0587500000000014E-2</c:v>
                </c:pt>
                <c:pt idx="1971">
                  <c:v>5.0662000000000013E-2</c:v>
                </c:pt>
                <c:pt idx="1972">
                  <c:v>5.0738000000000012E-2</c:v>
                </c:pt>
                <c:pt idx="1973">
                  <c:v>5.08025E-2</c:v>
                </c:pt>
                <c:pt idx="1974">
                  <c:v>5.0867000000000002E-2</c:v>
                </c:pt>
                <c:pt idx="1975">
                  <c:v>5.0937499999999997E-2</c:v>
                </c:pt>
                <c:pt idx="1976">
                  <c:v>5.10245E-2</c:v>
                </c:pt>
                <c:pt idx="1977">
                  <c:v>5.1120499999999999E-2</c:v>
                </c:pt>
                <c:pt idx="1978">
                  <c:v>5.1186500000000003E-2</c:v>
                </c:pt>
                <c:pt idx="1979">
                  <c:v>5.1261000000000008E-2</c:v>
                </c:pt>
                <c:pt idx="1980">
                  <c:v>5.133250000000001E-2</c:v>
                </c:pt>
                <c:pt idx="1981">
                  <c:v>5.1415500000000003E-2</c:v>
                </c:pt>
                <c:pt idx="1982">
                  <c:v>5.1481000000000013E-2</c:v>
                </c:pt>
                <c:pt idx="1983">
                  <c:v>5.1533000000000009E-2</c:v>
                </c:pt>
                <c:pt idx="1984">
                  <c:v>5.1592500000000013E-2</c:v>
                </c:pt>
                <c:pt idx="1985">
                  <c:v>5.1631500000000011E-2</c:v>
                </c:pt>
                <c:pt idx="1986">
                  <c:v>5.170050000000001E-2</c:v>
                </c:pt>
                <c:pt idx="1987">
                  <c:v>5.1761000000000001E-2</c:v>
                </c:pt>
                <c:pt idx="1988">
                  <c:v>5.1817999999999989E-2</c:v>
                </c:pt>
                <c:pt idx="1989">
                  <c:v>5.1863499999999993E-2</c:v>
                </c:pt>
                <c:pt idx="1990">
                  <c:v>5.189899999999998E-2</c:v>
                </c:pt>
                <c:pt idx="1991">
                  <c:v>5.1936499999999983E-2</c:v>
                </c:pt>
                <c:pt idx="1992">
                  <c:v>5.2004499999999981E-2</c:v>
                </c:pt>
                <c:pt idx="1993">
                  <c:v>5.2049499999999985E-2</c:v>
                </c:pt>
                <c:pt idx="1994">
                  <c:v>5.2099999999999994E-2</c:v>
                </c:pt>
                <c:pt idx="1995">
                  <c:v>5.2159499999999998E-2</c:v>
                </c:pt>
                <c:pt idx="1996">
                  <c:v>5.2209499999999992E-2</c:v>
                </c:pt>
                <c:pt idx="1997">
                  <c:v>5.2266999999999994E-2</c:v>
                </c:pt>
                <c:pt idx="1998">
                  <c:v>5.2323499999999995E-2</c:v>
                </c:pt>
                <c:pt idx="1999">
                  <c:v>5.2388999999999991E-2</c:v>
                </c:pt>
                <c:pt idx="2000">
                  <c:v>5.2424499999999999E-2</c:v>
                </c:pt>
                <c:pt idx="2001">
                  <c:v>5.2503499999999995E-2</c:v>
                </c:pt>
                <c:pt idx="2002">
                  <c:v>5.2562499999999984E-2</c:v>
                </c:pt>
                <c:pt idx="2003">
                  <c:v>5.2618999999999992E-2</c:v>
                </c:pt>
                <c:pt idx="2004">
                  <c:v>5.2658999999999991E-2</c:v>
                </c:pt>
                <c:pt idx="2005">
                  <c:v>5.2694999999999992E-2</c:v>
                </c:pt>
                <c:pt idx="2006">
                  <c:v>5.2732999999999988E-2</c:v>
                </c:pt>
                <c:pt idx="2007">
                  <c:v>5.2762999999999997E-2</c:v>
                </c:pt>
                <c:pt idx="2008">
                  <c:v>5.2792999999999993E-2</c:v>
                </c:pt>
                <c:pt idx="2009">
                  <c:v>5.2829500000000001E-2</c:v>
                </c:pt>
                <c:pt idx="2010">
                  <c:v>5.2871000000000008E-2</c:v>
                </c:pt>
                <c:pt idx="2011">
                  <c:v>5.2910500000000013E-2</c:v>
                </c:pt>
                <c:pt idx="2012">
                  <c:v>5.2945000000000013E-2</c:v>
                </c:pt>
                <c:pt idx="2013">
                  <c:v>5.2989500000000002E-2</c:v>
                </c:pt>
                <c:pt idx="2014">
                  <c:v>5.3047000000000011E-2</c:v>
                </c:pt>
                <c:pt idx="2015">
                  <c:v>5.3097500000000013E-2</c:v>
                </c:pt>
                <c:pt idx="2016">
                  <c:v>5.313600000000001E-2</c:v>
                </c:pt>
                <c:pt idx="2017">
                  <c:v>5.3186000000000011E-2</c:v>
                </c:pt>
                <c:pt idx="2018">
                  <c:v>5.3211000000000001E-2</c:v>
                </c:pt>
                <c:pt idx="2019">
                  <c:v>5.3311999999999998E-2</c:v>
                </c:pt>
                <c:pt idx="2020">
                  <c:v>5.3387000000000011E-2</c:v>
                </c:pt>
                <c:pt idx="2021">
                  <c:v>5.3450500000000012E-2</c:v>
                </c:pt>
                <c:pt idx="2022">
                  <c:v>5.3495500000000022E-2</c:v>
                </c:pt>
                <c:pt idx="2023">
                  <c:v>5.3550000000000028E-2</c:v>
                </c:pt>
                <c:pt idx="2024">
                  <c:v>5.3602500000000025E-2</c:v>
                </c:pt>
                <c:pt idx="2025">
                  <c:v>5.364500000000004E-2</c:v>
                </c:pt>
                <c:pt idx="2026">
                  <c:v>5.3687500000000027E-2</c:v>
                </c:pt>
                <c:pt idx="2027">
                  <c:v>5.3717500000000022E-2</c:v>
                </c:pt>
                <c:pt idx="2028">
                  <c:v>5.3752000000000029E-2</c:v>
                </c:pt>
                <c:pt idx="2029">
                  <c:v>5.3765500000000029E-2</c:v>
                </c:pt>
                <c:pt idx="2030">
                  <c:v>5.3798500000000027E-2</c:v>
                </c:pt>
                <c:pt idx="2031">
                  <c:v>5.3824500000000032E-2</c:v>
                </c:pt>
                <c:pt idx="2032">
                  <c:v>5.3862500000000028E-2</c:v>
                </c:pt>
                <c:pt idx="2033">
                  <c:v>5.3909000000000019E-2</c:v>
                </c:pt>
                <c:pt idx="2034">
                  <c:v>5.3945500000000021E-2</c:v>
                </c:pt>
                <c:pt idx="2035">
                  <c:v>5.3975500000000023E-2</c:v>
                </c:pt>
                <c:pt idx="2036">
                  <c:v>5.4013000000000005E-2</c:v>
                </c:pt>
                <c:pt idx="2037">
                  <c:v>5.4050000000000022E-2</c:v>
                </c:pt>
                <c:pt idx="2038">
                  <c:v>5.4091000000000021E-2</c:v>
                </c:pt>
                <c:pt idx="2039">
                  <c:v>5.4119500000000029E-2</c:v>
                </c:pt>
                <c:pt idx="2040">
                  <c:v>5.4142000000000017E-2</c:v>
                </c:pt>
                <c:pt idx="2041">
                  <c:v>5.4159500000000034E-2</c:v>
                </c:pt>
                <c:pt idx="2042">
                  <c:v>5.4168500000000029E-2</c:v>
                </c:pt>
                <c:pt idx="2043">
                  <c:v>5.4189000000000036E-2</c:v>
                </c:pt>
                <c:pt idx="2044">
                  <c:v>5.4184500000000038E-2</c:v>
                </c:pt>
                <c:pt idx="2045">
                  <c:v>5.4203500000000043E-2</c:v>
                </c:pt>
                <c:pt idx="2046">
                  <c:v>5.4219500000000045E-2</c:v>
                </c:pt>
                <c:pt idx="2047">
                  <c:v>5.4237500000000043E-2</c:v>
                </c:pt>
                <c:pt idx="2048">
                  <c:v>5.4275000000000032E-2</c:v>
                </c:pt>
                <c:pt idx="2049">
                  <c:v>5.4326500000000028E-2</c:v>
                </c:pt>
                <c:pt idx="2050">
                  <c:v>5.4361500000000035E-2</c:v>
                </c:pt>
                <c:pt idx="2051">
                  <c:v>5.4382500000000028E-2</c:v>
                </c:pt>
                <c:pt idx="2052">
                  <c:v>5.441950000000003E-2</c:v>
                </c:pt>
                <c:pt idx="2053">
                  <c:v>5.4460000000000015E-2</c:v>
                </c:pt>
                <c:pt idx="2054">
                  <c:v>5.4487500000000022E-2</c:v>
                </c:pt>
                <c:pt idx="2055">
                  <c:v>5.4513500000000034E-2</c:v>
                </c:pt>
                <c:pt idx="2056">
                  <c:v>5.4559500000000039E-2</c:v>
                </c:pt>
                <c:pt idx="2057">
                  <c:v>5.4589500000000034E-2</c:v>
                </c:pt>
                <c:pt idx="2058">
                  <c:v>5.4649000000000031E-2</c:v>
                </c:pt>
                <c:pt idx="2059">
                  <c:v>5.4700500000000034E-2</c:v>
                </c:pt>
                <c:pt idx="2060">
                  <c:v>5.4742000000000013E-2</c:v>
                </c:pt>
                <c:pt idx="2061">
                  <c:v>5.4776500000000013E-2</c:v>
                </c:pt>
                <c:pt idx="2062">
                  <c:v>5.480900000000001E-2</c:v>
                </c:pt>
                <c:pt idx="2063">
                  <c:v>5.4861500000000014E-2</c:v>
                </c:pt>
                <c:pt idx="2064">
                  <c:v>5.4910000000000007E-2</c:v>
                </c:pt>
                <c:pt idx="2065">
                  <c:v>5.4935499999999998E-2</c:v>
                </c:pt>
                <c:pt idx="2066">
                  <c:v>5.4981000000000002E-2</c:v>
                </c:pt>
                <c:pt idx="2067">
                  <c:v>5.50345E-2</c:v>
                </c:pt>
                <c:pt idx="2068">
                  <c:v>5.5077000000000001E-2</c:v>
                </c:pt>
                <c:pt idx="2069">
                  <c:v>5.5107499999999997E-2</c:v>
                </c:pt>
                <c:pt idx="2070">
                  <c:v>5.5147000000000002E-2</c:v>
                </c:pt>
                <c:pt idx="2071">
                  <c:v>5.5177000000000004E-2</c:v>
                </c:pt>
                <c:pt idx="2072">
                  <c:v>5.5202500000000009E-2</c:v>
                </c:pt>
                <c:pt idx="2073">
                  <c:v>5.5229000000000007E-2</c:v>
                </c:pt>
                <c:pt idx="2074">
                  <c:v>5.5246500000000004E-2</c:v>
                </c:pt>
                <c:pt idx="2075">
                  <c:v>5.5271500000000008E-2</c:v>
                </c:pt>
                <c:pt idx="2076">
                  <c:v>5.5299999999999995E-2</c:v>
                </c:pt>
                <c:pt idx="2077">
                  <c:v>5.5313499999999995E-2</c:v>
                </c:pt>
                <c:pt idx="2078">
                  <c:v>5.5351499999999998E-2</c:v>
                </c:pt>
                <c:pt idx="2079">
                  <c:v>5.5372999999999999E-2</c:v>
                </c:pt>
                <c:pt idx="2080">
                  <c:v>5.5404999999999996E-2</c:v>
                </c:pt>
                <c:pt idx="2081">
                  <c:v>5.5438999999999995E-2</c:v>
                </c:pt>
                <c:pt idx="2082">
                  <c:v>5.5449500000000013E-2</c:v>
                </c:pt>
                <c:pt idx="2083">
                  <c:v>5.5480000000000008E-2</c:v>
                </c:pt>
                <c:pt idx="2084">
                  <c:v>5.5496500000000018E-2</c:v>
                </c:pt>
                <c:pt idx="2085">
                  <c:v>5.5512500000000013E-2</c:v>
                </c:pt>
                <c:pt idx="2086">
                  <c:v>5.5524000000000011E-2</c:v>
                </c:pt>
                <c:pt idx="2087">
                  <c:v>5.5563000000000001E-2</c:v>
                </c:pt>
                <c:pt idx="2088">
                  <c:v>5.5591999999999996E-2</c:v>
                </c:pt>
                <c:pt idx="2089">
                  <c:v>5.5618500000000008E-2</c:v>
                </c:pt>
                <c:pt idx="2090">
                  <c:v>5.5774999999999998E-2</c:v>
                </c:pt>
                <c:pt idx="2091">
                  <c:v>5.581499999999999E-2</c:v>
                </c:pt>
                <c:pt idx="2092">
                  <c:v>5.5863999999999997E-2</c:v>
                </c:pt>
                <c:pt idx="2093">
                  <c:v>5.5918499999999989E-2</c:v>
                </c:pt>
                <c:pt idx="2094">
                  <c:v>5.5961999999999998E-2</c:v>
                </c:pt>
                <c:pt idx="2095">
                  <c:v>5.5988499999999997E-2</c:v>
                </c:pt>
                <c:pt idx="2096">
                  <c:v>5.6024999999999991E-2</c:v>
                </c:pt>
                <c:pt idx="2097">
                  <c:v>5.6057999999999997E-2</c:v>
                </c:pt>
                <c:pt idx="2098">
                  <c:v>5.6091499999999996E-2</c:v>
                </c:pt>
                <c:pt idx="2099">
                  <c:v>5.6129499999999999E-2</c:v>
                </c:pt>
                <c:pt idx="2100">
                  <c:v>5.6153499999999988E-2</c:v>
                </c:pt>
                <c:pt idx="2101">
                  <c:v>5.6184999999999985E-2</c:v>
                </c:pt>
                <c:pt idx="2102">
                  <c:v>5.6215999999999981E-2</c:v>
                </c:pt>
                <c:pt idx="2103">
                  <c:v>5.6231499999999983E-2</c:v>
                </c:pt>
                <c:pt idx="2104">
                  <c:v>5.6237499999999982E-2</c:v>
                </c:pt>
                <c:pt idx="2105">
                  <c:v>5.626299999999998E-2</c:v>
                </c:pt>
                <c:pt idx="2106">
                  <c:v>5.6294499999999977E-2</c:v>
                </c:pt>
                <c:pt idx="2107">
                  <c:v>5.6316999999999978E-2</c:v>
                </c:pt>
                <c:pt idx="2108">
                  <c:v>5.6347499999999974E-2</c:v>
                </c:pt>
                <c:pt idx="2109">
                  <c:v>5.6361999999999968E-2</c:v>
                </c:pt>
                <c:pt idx="2110">
                  <c:v>5.6383999999999983E-2</c:v>
                </c:pt>
                <c:pt idx="2111">
                  <c:v>5.6404499999999969E-2</c:v>
                </c:pt>
                <c:pt idx="2112">
                  <c:v>5.6429999999999973E-2</c:v>
                </c:pt>
                <c:pt idx="2113">
                  <c:v>5.6453999999999963E-2</c:v>
                </c:pt>
                <c:pt idx="2114">
                  <c:v>5.6488999999999956E-2</c:v>
                </c:pt>
                <c:pt idx="2115">
                  <c:v>5.651399999999996E-2</c:v>
                </c:pt>
                <c:pt idx="2116">
                  <c:v>5.6547499999999952E-2</c:v>
                </c:pt>
                <c:pt idx="2117">
                  <c:v>5.6578499999999955E-2</c:v>
                </c:pt>
                <c:pt idx="2118">
                  <c:v>5.6607999999999957E-2</c:v>
                </c:pt>
                <c:pt idx="2119">
                  <c:v>5.6636499999999951E-2</c:v>
                </c:pt>
                <c:pt idx="2120">
                  <c:v>5.6654499999999962E-2</c:v>
                </c:pt>
                <c:pt idx="2121">
                  <c:v>5.6680999999999947E-2</c:v>
                </c:pt>
                <c:pt idx="2122">
                  <c:v>5.6667999999999948E-2</c:v>
                </c:pt>
                <c:pt idx="2123">
                  <c:v>5.6693999999999953E-2</c:v>
                </c:pt>
                <c:pt idx="2124">
                  <c:v>5.6727499999999952E-2</c:v>
                </c:pt>
                <c:pt idx="2125">
                  <c:v>5.6755499999999966E-2</c:v>
                </c:pt>
                <c:pt idx="2126">
                  <c:v>5.6780999999999963E-2</c:v>
                </c:pt>
                <c:pt idx="2127">
                  <c:v>5.6805499999999967E-2</c:v>
                </c:pt>
                <c:pt idx="2128">
                  <c:v>5.6828999999999977E-2</c:v>
                </c:pt>
                <c:pt idx="2129">
                  <c:v>5.6842499999999969E-2</c:v>
                </c:pt>
                <c:pt idx="2130">
                  <c:v>5.6853999999999967E-2</c:v>
                </c:pt>
                <c:pt idx="2131">
                  <c:v>5.6876499999999962E-2</c:v>
                </c:pt>
                <c:pt idx="2132">
                  <c:v>5.6882499999999975E-2</c:v>
                </c:pt>
                <c:pt idx="2133">
                  <c:v>5.6893999999999979E-2</c:v>
                </c:pt>
                <c:pt idx="2134">
                  <c:v>5.6916499999999974E-2</c:v>
                </c:pt>
                <c:pt idx="2135">
                  <c:v>5.6926999999999978E-2</c:v>
                </c:pt>
                <c:pt idx="2136">
                  <c:v>5.694749999999997E-2</c:v>
                </c:pt>
                <c:pt idx="2137">
                  <c:v>5.6882499999999975E-2</c:v>
                </c:pt>
                <c:pt idx="2138">
                  <c:v>5.6893999999999972E-2</c:v>
                </c:pt>
                <c:pt idx="2139">
                  <c:v>5.692649999999997E-2</c:v>
                </c:pt>
                <c:pt idx="2140">
                  <c:v>5.6945499999999961E-2</c:v>
                </c:pt>
                <c:pt idx="2141">
                  <c:v>5.6955999999999965E-2</c:v>
                </c:pt>
                <c:pt idx="2142">
                  <c:v>5.6972999999999961E-2</c:v>
                </c:pt>
                <c:pt idx="2143">
                  <c:v>5.6979999999999961E-2</c:v>
                </c:pt>
                <c:pt idx="2144">
                  <c:v>5.6990499999999965E-2</c:v>
                </c:pt>
                <c:pt idx="2145">
                  <c:v>5.7004499999999965E-2</c:v>
                </c:pt>
                <c:pt idx="2146">
                  <c:v>5.6995499999999956E-2</c:v>
                </c:pt>
                <c:pt idx="2147">
                  <c:v>5.6986499999999954E-2</c:v>
                </c:pt>
                <c:pt idx="2148">
                  <c:v>5.699949999999996E-2</c:v>
                </c:pt>
                <c:pt idx="2149">
                  <c:v>5.7002499999999963E-2</c:v>
                </c:pt>
                <c:pt idx="2150">
                  <c:v>5.7003499999999964E-2</c:v>
                </c:pt>
                <c:pt idx="2151">
                  <c:v>5.7012499999999973E-2</c:v>
                </c:pt>
                <c:pt idx="2152">
                  <c:v>5.7021499999999975E-2</c:v>
                </c:pt>
                <c:pt idx="2153">
                  <c:v>5.7025499999999979E-2</c:v>
                </c:pt>
                <c:pt idx="2154">
                  <c:v>5.7044499999999977E-2</c:v>
                </c:pt>
                <c:pt idx="2155">
                  <c:v>5.7066499999999978E-2</c:v>
                </c:pt>
                <c:pt idx="2156">
                  <c:v>5.7098999999999976E-2</c:v>
                </c:pt>
                <c:pt idx="2157">
                  <c:v>5.7118999999999975E-2</c:v>
                </c:pt>
                <c:pt idx="2158">
                  <c:v>5.714799999999997E-2</c:v>
                </c:pt>
                <c:pt idx="2159">
                  <c:v>5.7207999999999988E-2</c:v>
                </c:pt>
                <c:pt idx="2160">
                  <c:v>5.724499999999999E-2</c:v>
                </c:pt>
                <c:pt idx="2161">
                  <c:v>5.7281499999999985E-2</c:v>
                </c:pt>
                <c:pt idx="2162">
                  <c:v>5.7306999999999976E-2</c:v>
                </c:pt>
                <c:pt idx="2163">
                  <c:v>5.7337499999999979E-2</c:v>
                </c:pt>
                <c:pt idx="2164">
                  <c:v>5.7358499999999986E-2</c:v>
                </c:pt>
                <c:pt idx="2165">
                  <c:v>5.7388999999999975E-2</c:v>
                </c:pt>
                <c:pt idx="2166">
                  <c:v>5.7430999999999982E-2</c:v>
                </c:pt>
                <c:pt idx="2167">
                  <c:v>5.7457499999999981E-2</c:v>
                </c:pt>
                <c:pt idx="2168">
                  <c:v>5.7469999999999979E-2</c:v>
                </c:pt>
                <c:pt idx="2169">
                  <c:v>5.749099999999998E-2</c:v>
                </c:pt>
                <c:pt idx="2170">
                  <c:v>5.7497499999999972E-2</c:v>
                </c:pt>
                <c:pt idx="2171">
                  <c:v>5.7531499999999972E-2</c:v>
                </c:pt>
                <c:pt idx="2172">
                  <c:v>5.7550999999999977E-2</c:v>
                </c:pt>
                <c:pt idx="2173">
                  <c:v>5.7592999999999984E-2</c:v>
                </c:pt>
                <c:pt idx="2174">
                  <c:v>5.7639499999999996E-2</c:v>
                </c:pt>
                <c:pt idx="2175">
                  <c:v>5.7676999999999985E-2</c:v>
                </c:pt>
                <c:pt idx="2176">
                  <c:v>5.770949999999999E-2</c:v>
                </c:pt>
                <c:pt idx="2177">
                  <c:v>5.7744499999999997E-2</c:v>
                </c:pt>
                <c:pt idx="2178">
                  <c:v>5.7800500000000005E-2</c:v>
                </c:pt>
                <c:pt idx="2179">
                  <c:v>5.7842499999999998E-2</c:v>
                </c:pt>
                <c:pt idx="2180">
                  <c:v>5.7884000000000005E-2</c:v>
                </c:pt>
                <c:pt idx="2181">
                  <c:v>5.7909000000000009E-2</c:v>
                </c:pt>
                <c:pt idx="2182">
                  <c:v>5.7937500000000003E-2</c:v>
                </c:pt>
                <c:pt idx="2183">
                  <c:v>5.7993499999999996E-2</c:v>
                </c:pt>
                <c:pt idx="2184">
                  <c:v>5.8014999999999997E-2</c:v>
                </c:pt>
                <c:pt idx="2185">
                  <c:v>5.8053999999999994E-2</c:v>
                </c:pt>
                <c:pt idx="2186">
                  <c:v>5.8095000000000001E-2</c:v>
                </c:pt>
                <c:pt idx="2187">
                  <c:v>5.8116499999999995E-2</c:v>
                </c:pt>
                <c:pt idx="2188">
                  <c:v>5.8144000000000001E-2</c:v>
                </c:pt>
                <c:pt idx="2189">
                  <c:v>5.8187499999999996E-2</c:v>
                </c:pt>
                <c:pt idx="2190">
                  <c:v>5.8242500000000003E-2</c:v>
                </c:pt>
                <c:pt idx="2191">
                  <c:v>5.8302500000000014E-2</c:v>
                </c:pt>
                <c:pt idx="2192">
                  <c:v>5.8345500000000008E-2</c:v>
                </c:pt>
                <c:pt idx="2193">
                  <c:v>5.839200000000002E-2</c:v>
                </c:pt>
                <c:pt idx="2194">
                  <c:v>5.8443000000000002E-2</c:v>
                </c:pt>
                <c:pt idx="2195">
                  <c:v>5.8480500000000005E-2</c:v>
                </c:pt>
                <c:pt idx="2196">
                  <c:v>5.8520500000000003E-2</c:v>
                </c:pt>
                <c:pt idx="2197">
                  <c:v>5.8555999999999997E-2</c:v>
                </c:pt>
                <c:pt idx="2198">
                  <c:v>5.8588500000000002E-2</c:v>
                </c:pt>
                <c:pt idx="2199">
                  <c:v>5.8618499999999997E-2</c:v>
                </c:pt>
                <c:pt idx="2200">
                  <c:v>5.8662499999999999E-2</c:v>
                </c:pt>
                <c:pt idx="2201">
                  <c:v>5.8687000000000003E-2</c:v>
                </c:pt>
                <c:pt idx="2202">
                  <c:v>5.8737000000000011E-2</c:v>
                </c:pt>
                <c:pt idx="2203">
                  <c:v>5.8782500000000001E-2</c:v>
                </c:pt>
                <c:pt idx="2204">
                  <c:v>5.8836000000000013E-2</c:v>
                </c:pt>
                <c:pt idx="2205">
                  <c:v>5.8878500000000014E-2</c:v>
                </c:pt>
                <c:pt idx="2206">
                  <c:v>5.8932000000000019E-2</c:v>
                </c:pt>
                <c:pt idx="2207">
                  <c:v>5.9009000000000027E-2</c:v>
                </c:pt>
                <c:pt idx="2208">
                  <c:v>5.9095000000000029E-2</c:v>
                </c:pt>
                <c:pt idx="2209">
                  <c:v>5.9144500000000017E-2</c:v>
                </c:pt>
                <c:pt idx="2210">
                  <c:v>5.9205500000000015E-2</c:v>
                </c:pt>
                <c:pt idx="2211">
                  <c:v>5.9282000000000015E-2</c:v>
                </c:pt>
                <c:pt idx="2212">
                  <c:v>5.9344000000000001E-2</c:v>
                </c:pt>
                <c:pt idx="2213">
                  <c:v>5.9396500000000005E-2</c:v>
                </c:pt>
                <c:pt idx="2214">
                  <c:v>5.943600000000001E-2</c:v>
                </c:pt>
                <c:pt idx="2215">
                  <c:v>5.9497999999999995E-2</c:v>
                </c:pt>
                <c:pt idx="2216">
                  <c:v>5.9553000000000002E-2</c:v>
                </c:pt>
                <c:pt idx="2217">
                  <c:v>5.9612000000000019E-2</c:v>
                </c:pt>
                <c:pt idx="2218">
                  <c:v>5.9679500000000017E-2</c:v>
                </c:pt>
                <c:pt idx="2219">
                  <c:v>5.973750000000002E-2</c:v>
                </c:pt>
                <c:pt idx="2220">
                  <c:v>5.9791000000000018E-2</c:v>
                </c:pt>
                <c:pt idx="2221">
                  <c:v>5.9842000000000013E-2</c:v>
                </c:pt>
                <c:pt idx="2222">
                  <c:v>5.991100000000002E-2</c:v>
                </c:pt>
                <c:pt idx="2223">
                  <c:v>5.9963000000000023E-2</c:v>
                </c:pt>
                <c:pt idx="2224">
                  <c:v>6.0019500000000024E-2</c:v>
                </c:pt>
                <c:pt idx="2225">
                  <c:v>6.0082500000000032E-2</c:v>
                </c:pt>
                <c:pt idx="2226">
                  <c:v>6.0147000000000034E-2</c:v>
                </c:pt>
                <c:pt idx="2227">
                  <c:v>6.0207000000000038E-2</c:v>
                </c:pt>
                <c:pt idx="2228">
                  <c:v>6.0281500000000036E-2</c:v>
                </c:pt>
                <c:pt idx="2229">
                  <c:v>6.0357000000000029E-2</c:v>
                </c:pt>
                <c:pt idx="2230">
                  <c:v>6.0426000000000035E-2</c:v>
                </c:pt>
                <c:pt idx="2231">
                  <c:v>6.049000000000003E-2</c:v>
                </c:pt>
                <c:pt idx="2232">
                  <c:v>6.0567000000000031E-2</c:v>
                </c:pt>
                <c:pt idx="2233">
                  <c:v>6.0639500000000027E-2</c:v>
                </c:pt>
                <c:pt idx="2234">
                  <c:v>6.0708000000000019E-2</c:v>
                </c:pt>
                <c:pt idx="2235">
                  <c:v>6.0783000000000025E-2</c:v>
                </c:pt>
                <c:pt idx="2236">
                  <c:v>6.0848500000000028E-2</c:v>
                </c:pt>
                <c:pt idx="2237">
                  <c:v>6.0923500000000033E-2</c:v>
                </c:pt>
                <c:pt idx="2238">
                  <c:v>6.098250000000003E-2</c:v>
                </c:pt>
                <c:pt idx="2239">
                  <c:v>6.1031500000000023E-2</c:v>
                </c:pt>
                <c:pt idx="2240">
                  <c:v>6.1090500000000027E-2</c:v>
                </c:pt>
                <c:pt idx="2241">
                  <c:v>6.1155500000000022E-2</c:v>
                </c:pt>
                <c:pt idx="2242">
                  <c:v>6.1227000000000024E-2</c:v>
                </c:pt>
                <c:pt idx="2243">
                  <c:v>6.1291000000000026E-2</c:v>
                </c:pt>
                <c:pt idx="2244">
                  <c:v>6.1384500000000022E-2</c:v>
                </c:pt>
                <c:pt idx="2245">
                  <c:v>6.1451000000000026E-2</c:v>
                </c:pt>
                <c:pt idx="2246">
                  <c:v>6.1508500000000028E-2</c:v>
                </c:pt>
                <c:pt idx="2247">
                  <c:v>6.1575000000000026E-2</c:v>
                </c:pt>
                <c:pt idx="2248">
                  <c:v>6.1624500000000026E-2</c:v>
                </c:pt>
                <c:pt idx="2249">
                  <c:v>6.1667500000000028E-2</c:v>
                </c:pt>
                <c:pt idx="2250">
                  <c:v>6.1749500000000006E-2</c:v>
                </c:pt>
                <c:pt idx="2251">
                  <c:v>6.179850000000002E-2</c:v>
                </c:pt>
                <c:pt idx="2252">
                  <c:v>6.1860500000000027E-2</c:v>
                </c:pt>
                <c:pt idx="2253">
                  <c:v>6.1910500000000021E-2</c:v>
                </c:pt>
                <c:pt idx="2254">
                  <c:v>6.1966000000000028E-2</c:v>
                </c:pt>
                <c:pt idx="2255">
                  <c:v>6.2020000000000026E-2</c:v>
                </c:pt>
                <c:pt idx="2256">
                  <c:v>6.2047500000000026E-2</c:v>
                </c:pt>
                <c:pt idx="2257">
                  <c:v>6.209000000000002E-2</c:v>
                </c:pt>
                <c:pt idx="2258">
                  <c:v>6.211100000000002E-2</c:v>
                </c:pt>
                <c:pt idx="2259">
                  <c:v>6.211450000000001E-2</c:v>
                </c:pt>
                <c:pt idx="2260">
                  <c:v>6.2167000000000021E-2</c:v>
                </c:pt>
                <c:pt idx="2261">
                  <c:v>6.219350000000002E-2</c:v>
                </c:pt>
                <c:pt idx="2262">
                  <c:v>6.2232500000000017E-2</c:v>
                </c:pt>
                <c:pt idx="2263">
                  <c:v>6.2271000000000007E-2</c:v>
                </c:pt>
                <c:pt idx="2264">
                  <c:v>6.2310000000000018E-2</c:v>
                </c:pt>
                <c:pt idx="2265">
                  <c:v>6.2364000000000024E-2</c:v>
                </c:pt>
                <c:pt idx="2266">
                  <c:v>6.2392500000000017E-2</c:v>
                </c:pt>
                <c:pt idx="2267">
                  <c:v>6.2424500000000022E-2</c:v>
                </c:pt>
                <c:pt idx="2268">
                  <c:v>6.246800000000003E-2</c:v>
                </c:pt>
                <c:pt idx="2269">
                  <c:v>6.252950000000003E-2</c:v>
                </c:pt>
                <c:pt idx="2270">
                  <c:v>6.2578500000000037E-2</c:v>
                </c:pt>
                <c:pt idx="2271">
                  <c:v>6.264150000000003E-2</c:v>
                </c:pt>
                <c:pt idx="2272">
                  <c:v>6.2689500000000023E-2</c:v>
                </c:pt>
                <c:pt idx="2273">
                  <c:v>6.2750000000000028E-2</c:v>
                </c:pt>
                <c:pt idx="2274">
                  <c:v>6.2816500000000039E-2</c:v>
                </c:pt>
                <c:pt idx="2275">
                  <c:v>6.2885500000000025E-2</c:v>
                </c:pt>
                <c:pt idx="2276">
                  <c:v>6.2939000000000023E-2</c:v>
                </c:pt>
                <c:pt idx="2277">
                  <c:v>6.2968500000000024E-2</c:v>
                </c:pt>
                <c:pt idx="2278">
                  <c:v>6.3031500000000032E-2</c:v>
                </c:pt>
                <c:pt idx="2279">
                  <c:v>6.308550000000003E-2</c:v>
                </c:pt>
                <c:pt idx="2280">
                  <c:v>6.3144000000000033E-2</c:v>
                </c:pt>
                <c:pt idx="2281">
                  <c:v>6.3201000000000035E-2</c:v>
                </c:pt>
                <c:pt idx="2282">
                  <c:v>6.3288500000000039E-2</c:v>
                </c:pt>
                <c:pt idx="2283">
                  <c:v>6.3332500000000028E-2</c:v>
                </c:pt>
                <c:pt idx="2284">
                  <c:v>6.3385500000000039E-2</c:v>
                </c:pt>
                <c:pt idx="2285">
                  <c:v>6.3448500000000033E-2</c:v>
                </c:pt>
                <c:pt idx="2286">
                  <c:v>6.3523000000000038E-2</c:v>
                </c:pt>
                <c:pt idx="2287">
                  <c:v>6.3568000000000027E-2</c:v>
                </c:pt>
                <c:pt idx="2288">
                  <c:v>6.3613500000000031E-2</c:v>
                </c:pt>
                <c:pt idx="2289">
                  <c:v>6.3686500000000007E-2</c:v>
                </c:pt>
                <c:pt idx="2290">
                  <c:v>6.37355E-2</c:v>
                </c:pt>
                <c:pt idx="2291">
                  <c:v>6.3788500000000012E-2</c:v>
                </c:pt>
                <c:pt idx="2292">
                  <c:v>6.3835500000000017E-2</c:v>
                </c:pt>
                <c:pt idx="2293">
                  <c:v>6.3885000000000011E-2</c:v>
                </c:pt>
                <c:pt idx="2294">
                  <c:v>6.395300000000001E-2</c:v>
                </c:pt>
                <c:pt idx="2295">
                  <c:v>6.4016000000000017E-2</c:v>
                </c:pt>
                <c:pt idx="2296">
                  <c:v>6.407800000000001E-2</c:v>
                </c:pt>
                <c:pt idx="2297">
                  <c:v>6.411349999999999E-2</c:v>
                </c:pt>
                <c:pt idx="2298">
                  <c:v>6.4160000000000009E-2</c:v>
                </c:pt>
                <c:pt idx="2299">
                  <c:v>6.4197500000000005E-2</c:v>
                </c:pt>
                <c:pt idx="2300">
                  <c:v>6.4253500000000005E-2</c:v>
                </c:pt>
                <c:pt idx="2301">
                  <c:v>6.4321500000000004E-2</c:v>
                </c:pt>
                <c:pt idx="2302">
                  <c:v>6.4371499999999998E-2</c:v>
                </c:pt>
                <c:pt idx="2303">
                  <c:v>6.4424999999999996E-2</c:v>
                </c:pt>
                <c:pt idx="2304">
                  <c:v>6.4494499999999996E-2</c:v>
                </c:pt>
                <c:pt idx="2305">
                  <c:v>6.4528500000000003E-2</c:v>
                </c:pt>
                <c:pt idx="2306">
                  <c:v>6.4571500000000018E-2</c:v>
                </c:pt>
                <c:pt idx="2307">
                  <c:v>6.4620500000000011E-2</c:v>
                </c:pt>
                <c:pt idx="2308">
                  <c:v>6.4662999999999998E-2</c:v>
                </c:pt>
                <c:pt idx="2309">
                  <c:v>6.4709000000000003E-2</c:v>
                </c:pt>
                <c:pt idx="2310">
                  <c:v>6.4756000000000008E-2</c:v>
                </c:pt>
                <c:pt idx="2311">
                  <c:v>6.4799000000000009E-2</c:v>
                </c:pt>
                <c:pt idx="2312">
                  <c:v>6.4849000000000018E-2</c:v>
                </c:pt>
                <c:pt idx="2313">
                  <c:v>6.4891000000000018E-2</c:v>
                </c:pt>
                <c:pt idx="2314">
                  <c:v>6.4916000000000015E-2</c:v>
                </c:pt>
                <c:pt idx="2315">
                  <c:v>6.4974000000000032E-2</c:v>
                </c:pt>
                <c:pt idx="2316">
                  <c:v>6.5025000000000013E-2</c:v>
                </c:pt>
                <c:pt idx="2317">
                  <c:v>6.5066500000000027E-2</c:v>
                </c:pt>
                <c:pt idx="2318">
                  <c:v>6.5122500000000014E-2</c:v>
                </c:pt>
                <c:pt idx="2319">
                  <c:v>6.5176000000000012E-2</c:v>
                </c:pt>
                <c:pt idx="2320">
                  <c:v>6.5241000000000021E-2</c:v>
                </c:pt>
                <c:pt idx="2321">
                  <c:v>6.5302499999999999E-2</c:v>
                </c:pt>
                <c:pt idx="2322">
                  <c:v>6.5358500000000014E-2</c:v>
                </c:pt>
                <c:pt idx="2323">
                  <c:v>6.5405500000000019E-2</c:v>
                </c:pt>
                <c:pt idx="2324">
                  <c:v>6.5452999999999997E-2</c:v>
                </c:pt>
                <c:pt idx="2325">
                  <c:v>6.5494499999999997E-2</c:v>
                </c:pt>
                <c:pt idx="2326">
                  <c:v>6.5541500000000003E-2</c:v>
                </c:pt>
                <c:pt idx="2327">
                  <c:v>6.5592999999999999E-2</c:v>
                </c:pt>
                <c:pt idx="2328">
                  <c:v>6.5644500000000008E-2</c:v>
                </c:pt>
                <c:pt idx="2329">
                  <c:v>6.5702999999999998E-2</c:v>
                </c:pt>
                <c:pt idx="2330">
                  <c:v>6.5759499999999999E-2</c:v>
                </c:pt>
                <c:pt idx="2331">
                  <c:v>6.5817500000000001E-2</c:v>
                </c:pt>
                <c:pt idx="2332">
                  <c:v>6.5880999999999995E-2</c:v>
                </c:pt>
                <c:pt idx="2333">
                  <c:v>6.5931999999999991E-2</c:v>
                </c:pt>
                <c:pt idx="2334">
                  <c:v>6.5999999999999989E-2</c:v>
                </c:pt>
                <c:pt idx="2335">
                  <c:v>6.606999999999999E-2</c:v>
                </c:pt>
                <c:pt idx="2336">
                  <c:v>6.6131999999999982E-2</c:v>
                </c:pt>
                <c:pt idx="2337">
                  <c:v>6.6274499999999972E-2</c:v>
                </c:pt>
                <c:pt idx="2338">
                  <c:v>6.63435E-2</c:v>
                </c:pt>
                <c:pt idx="2339">
                  <c:v>6.6389999999999991E-2</c:v>
                </c:pt>
                <c:pt idx="2340">
                  <c:v>6.6433999999999993E-2</c:v>
                </c:pt>
                <c:pt idx="2341">
                  <c:v>6.6507499999999983E-2</c:v>
                </c:pt>
                <c:pt idx="2342">
                  <c:v>6.6552999999999973E-2</c:v>
                </c:pt>
                <c:pt idx="2343">
                  <c:v>6.6613499999999964E-2</c:v>
                </c:pt>
                <c:pt idx="2344">
                  <c:v>6.6659499999999983E-2</c:v>
                </c:pt>
                <c:pt idx="2345">
                  <c:v>6.6716999999999971E-2</c:v>
                </c:pt>
                <c:pt idx="2346">
                  <c:v>6.6773499999999986E-2</c:v>
                </c:pt>
                <c:pt idx="2347">
                  <c:v>6.6818499999999975E-2</c:v>
                </c:pt>
                <c:pt idx="2348">
                  <c:v>6.688649999999996E-2</c:v>
                </c:pt>
                <c:pt idx="2349">
                  <c:v>6.6941999999999974E-2</c:v>
                </c:pt>
                <c:pt idx="2350">
                  <c:v>6.7004999999999967E-2</c:v>
                </c:pt>
                <c:pt idx="2351">
                  <c:v>6.7065499999999958E-2</c:v>
                </c:pt>
                <c:pt idx="2352">
                  <c:v>6.7128499999999966E-2</c:v>
                </c:pt>
                <c:pt idx="2353">
                  <c:v>6.7180999999999977E-2</c:v>
                </c:pt>
                <c:pt idx="2354">
                  <c:v>6.7224999999999951E-2</c:v>
                </c:pt>
                <c:pt idx="2355">
                  <c:v>6.7278999999999964E-2</c:v>
                </c:pt>
                <c:pt idx="2356">
                  <c:v>6.7323499999999967E-2</c:v>
                </c:pt>
                <c:pt idx="2357">
                  <c:v>6.7365999999999981E-2</c:v>
                </c:pt>
                <c:pt idx="2358">
                  <c:v>6.7411499999999958E-2</c:v>
                </c:pt>
                <c:pt idx="2359">
                  <c:v>6.7462999999999967E-2</c:v>
                </c:pt>
                <c:pt idx="2360">
                  <c:v>6.7510499999999959E-2</c:v>
                </c:pt>
                <c:pt idx="2361">
                  <c:v>6.7551499999999945E-2</c:v>
                </c:pt>
                <c:pt idx="2362">
                  <c:v>6.7606499999999958E-2</c:v>
                </c:pt>
                <c:pt idx="2363">
                  <c:v>6.7652999999999963E-2</c:v>
                </c:pt>
                <c:pt idx="2364">
                  <c:v>6.7713999999999955E-2</c:v>
                </c:pt>
                <c:pt idx="2365">
                  <c:v>6.7761999999999961E-2</c:v>
                </c:pt>
                <c:pt idx="2366">
                  <c:v>6.7797499999999969E-2</c:v>
                </c:pt>
                <c:pt idx="2367">
                  <c:v>6.7845999999999962E-2</c:v>
                </c:pt>
                <c:pt idx="2368">
                  <c:v>6.7907499999999954E-2</c:v>
                </c:pt>
                <c:pt idx="2369">
                  <c:v>6.7970499999999962E-2</c:v>
                </c:pt>
                <c:pt idx="2370">
                  <c:v>6.8026499999999962E-2</c:v>
                </c:pt>
                <c:pt idx="2371">
                  <c:v>6.8077999999999958E-2</c:v>
                </c:pt>
                <c:pt idx="2372">
                  <c:v>6.8141499999999966E-2</c:v>
                </c:pt>
                <c:pt idx="2373">
                  <c:v>6.8189499999999958E-2</c:v>
                </c:pt>
                <c:pt idx="2374">
                  <c:v>6.8230999999999972E-2</c:v>
                </c:pt>
                <c:pt idx="2375">
                  <c:v>6.8287499999999973E-2</c:v>
                </c:pt>
                <c:pt idx="2376">
                  <c:v>6.8332499999999977E-2</c:v>
                </c:pt>
                <c:pt idx="2377">
                  <c:v>6.8382499999999985E-2</c:v>
                </c:pt>
                <c:pt idx="2378">
                  <c:v>6.8435999999999983E-2</c:v>
                </c:pt>
                <c:pt idx="2379">
                  <c:v>6.8485499999999991E-2</c:v>
                </c:pt>
                <c:pt idx="2380">
                  <c:v>6.8540499999999976E-2</c:v>
                </c:pt>
                <c:pt idx="2381">
                  <c:v>6.8608499999999989E-2</c:v>
                </c:pt>
                <c:pt idx="2382">
                  <c:v>6.8675E-2</c:v>
                </c:pt>
                <c:pt idx="2383">
                  <c:v>6.8641000000000008E-2</c:v>
                </c:pt>
                <c:pt idx="2384">
                  <c:v>6.8691500000000016E-2</c:v>
                </c:pt>
                <c:pt idx="2385">
                  <c:v>6.8770000000000012E-2</c:v>
                </c:pt>
                <c:pt idx="2386">
                  <c:v>6.8816000000000016E-2</c:v>
                </c:pt>
                <c:pt idx="2387">
                  <c:v>6.8873999999999991E-2</c:v>
                </c:pt>
                <c:pt idx="2388">
                  <c:v>6.893450000000001E-2</c:v>
                </c:pt>
                <c:pt idx="2389">
                  <c:v>6.9009500000000001E-2</c:v>
                </c:pt>
                <c:pt idx="2390">
                  <c:v>6.9074500000000011E-2</c:v>
                </c:pt>
                <c:pt idx="2391">
                  <c:v>6.9117499999999998E-2</c:v>
                </c:pt>
                <c:pt idx="2392">
                  <c:v>6.9180500000000006E-2</c:v>
                </c:pt>
                <c:pt idx="2393">
                  <c:v>6.9229500000000013E-2</c:v>
                </c:pt>
                <c:pt idx="2394">
                  <c:v>6.9280000000000022E-2</c:v>
                </c:pt>
                <c:pt idx="2395">
                  <c:v>6.93275E-2</c:v>
                </c:pt>
                <c:pt idx="2396">
                  <c:v>6.9382500000000014E-2</c:v>
                </c:pt>
                <c:pt idx="2397">
                  <c:v>6.9441500000000017E-2</c:v>
                </c:pt>
                <c:pt idx="2398">
                  <c:v>6.9492500000000013E-2</c:v>
                </c:pt>
                <c:pt idx="2399">
                  <c:v>6.9540500000000019E-2</c:v>
                </c:pt>
                <c:pt idx="2400">
                  <c:v>6.9589500000000026E-2</c:v>
                </c:pt>
                <c:pt idx="2401">
                  <c:v>6.9637500000000019E-2</c:v>
                </c:pt>
                <c:pt idx="2402">
                  <c:v>6.9669000000000036E-2</c:v>
                </c:pt>
                <c:pt idx="2403">
                  <c:v>6.9706000000000032E-2</c:v>
                </c:pt>
                <c:pt idx="2404">
                  <c:v>6.9744000000000028E-2</c:v>
                </c:pt>
                <c:pt idx="2405">
                  <c:v>6.9796000000000025E-2</c:v>
                </c:pt>
                <c:pt idx="2406">
                  <c:v>6.9846500000000047E-2</c:v>
                </c:pt>
                <c:pt idx="2407">
                  <c:v>6.9867500000000055E-2</c:v>
                </c:pt>
                <c:pt idx="2408">
                  <c:v>6.9889500000000049E-2</c:v>
                </c:pt>
                <c:pt idx="2409">
                  <c:v>6.9942500000000046E-2</c:v>
                </c:pt>
                <c:pt idx="2410">
                  <c:v>6.9970500000000033E-2</c:v>
                </c:pt>
                <c:pt idx="2411">
                  <c:v>6.9998500000000033E-2</c:v>
                </c:pt>
                <c:pt idx="2412">
                  <c:v>7.0038500000000031E-2</c:v>
                </c:pt>
                <c:pt idx="2413">
                  <c:v>7.0078000000000029E-2</c:v>
                </c:pt>
                <c:pt idx="2414">
                  <c:v>7.0128500000000024E-2</c:v>
                </c:pt>
                <c:pt idx="2415">
                  <c:v>7.0139000000000021E-2</c:v>
                </c:pt>
                <c:pt idx="2416">
                  <c:v>7.0173500000000028E-2</c:v>
                </c:pt>
                <c:pt idx="2417">
                  <c:v>7.0156000000000038E-2</c:v>
                </c:pt>
                <c:pt idx="2418">
                  <c:v>7.0184000000000038E-2</c:v>
                </c:pt>
                <c:pt idx="2419">
                  <c:v>7.0211500000000038E-2</c:v>
                </c:pt>
                <c:pt idx="2420">
                  <c:v>7.0229000000000055E-2</c:v>
                </c:pt>
                <c:pt idx="2421">
                  <c:v>7.0262500000000047E-2</c:v>
                </c:pt>
                <c:pt idx="2422">
                  <c:v>7.0270500000000055E-2</c:v>
                </c:pt>
                <c:pt idx="2423">
                  <c:v>7.0310500000000054E-2</c:v>
                </c:pt>
                <c:pt idx="2424">
                  <c:v>7.0336500000000066E-2</c:v>
                </c:pt>
                <c:pt idx="2425">
                  <c:v>7.0365000000000066E-2</c:v>
                </c:pt>
                <c:pt idx="2426">
                  <c:v>7.0388500000000062E-2</c:v>
                </c:pt>
                <c:pt idx="2427">
                  <c:v>7.0420500000000052E-2</c:v>
                </c:pt>
                <c:pt idx="2428">
                  <c:v>7.0439000000000057E-2</c:v>
                </c:pt>
                <c:pt idx="2429">
                  <c:v>7.049000000000008E-2</c:v>
                </c:pt>
                <c:pt idx="2430">
                  <c:v>7.0512500000000061E-2</c:v>
                </c:pt>
                <c:pt idx="2431">
                  <c:v>7.0523500000000058E-2</c:v>
                </c:pt>
                <c:pt idx="2432">
                  <c:v>7.0546500000000054E-2</c:v>
                </c:pt>
                <c:pt idx="2433">
                  <c:v>7.055300000000006E-2</c:v>
                </c:pt>
                <c:pt idx="2434">
                  <c:v>7.0578500000000058E-2</c:v>
                </c:pt>
                <c:pt idx="2435">
                  <c:v>7.0591500000000071E-2</c:v>
                </c:pt>
                <c:pt idx="2436">
                  <c:v>7.0603500000000069E-2</c:v>
                </c:pt>
                <c:pt idx="2437">
                  <c:v>7.0608500000000088E-2</c:v>
                </c:pt>
                <c:pt idx="2438">
                  <c:v>7.0618500000000084E-2</c:v>
                </c:pt>
                <c:pt idx="2439">
                  <c:v>7.0639000000000077E-2</c:v>
                </c:pt>
                <c:pt idx="2440">
                  <c:v>7.0665000000000075E-2</c:v>
                </c:pt>
                <c:pt idx="2441">
                  <c:v>7.0684500000000081E-2</c:v>
                </c:pt>
                <c:pt idx="2442">
                  <c:v>7.0697000000000065E-2</c:v>
                </c:pt>
                <c:pt idx="2443">
                  <c:v>7.0721000000000075E-2</c:v>
                </c:pt>
                <c:pt idx="2444">
                  <c:v>7.0724500000000065E-2</c:v>
                </c:pt>
                <c:pt idx="2445">
                  <c:v>7.0741000000000054E-2</c:v>
                </c:pt>
                <c:pt idx="2446">
                  <c:v>7.0772500000000058E-2</c:v>
                </c:pt>
                <c:pt idx="2447">
                  <c:v>7.0785000000000056E-2</c:v>
                </c:pt>
                <c:pt idx="2448">
                  <c:v>7.0792000000000049E-2</c:v>
                </c:pt>
                <c:pt idx="2449">
                  <c:v>7.0795000000000052E-2</c:v>
                </c:pt>
                <c:pt idx="2450">
                  <c:v>7.0777000000000048E-2</c:v>
                </c:pt>
                <c:pt idx="2451">
                  <c:v>7.0787500000000045E-2</c:v>
                </c:pt>
                <c:pt idx="2452">
                  <c:v>7.0783500000000055E-2</c:v>
                </c:pt>
                <c:pt idx="2453">
                  <c:v>7.0777000000000048E-2</c:v>
                </c:pt>
                <c:pt idx="2454">
                  <c:v>7.0769500000000055E-2</c:v>
                </c:pt>
                <c:pt idx="2455">
                  <c:v>7.0776500000000062E-2</c:v>
                </c:pt>
                <c:pt idx="2456">
                  <c:v>7.0787000000000044E-2</c:v>
                </c:pt>
                <c:pt idx="2457">
                  <c:v>7.0800000000000057E-2</c:v>
                </c:pt>
                <c:pt idx="2458">
                  <c:v>7.0818000000000048E-2</c:v>
                </c:pt>
                <c:pt idx="2459">
                  <c:v>7.0849500000000051E-2</c:v>
                </c:pt>
                <c:pt idx="2460">
                  <c:v>7.0828000000000058E-2</c:v>
                </c:pt>
                <c:pt idx="2461">
                  <c:v>7.0850500000000052E-2</c:v>
                </c:pt>
                <c:pt idx="2462">
                  <c:v>7.0860000000000062E-2</c:v>
                </c:pt>
                <c:pt idx="2463">
                  <c:v>7.0864000000000052E-2</c:v>
                </c:pt>
                <c:pt idx="2464">
                  <c:v>7.0867500000000055E-2</c:v>
                </c:pt>
                <c:pt idx="2465">
                  <c:v>7.0871500000000059E-2</c:v>
                </c:pt>
                <c:pt idx="2466">
                  <c:v>7.0871500000000046E-2</c:v>
                </c:pt>
                <c:pt idx="2467">
                  <c:v>7.0880500000000041E-2</c:v>
                </c:pt>
                <c:pt idx="2468">
                  <c:v>7.0885500000000046E-2</c:v>
                </c:pt>
                <c:pt idx="2469">
                  <c:v>7.0890500000000037E-2</c:v>
                </c:pt>
                <c:pt idx="2470">
                  <c:v>7.0895500000000042E-2</c:v>
                </c:pt>
                <c:pt idx="2471">
                  <c:v>7.0883000000000029E-2</c:v>
                </c:pt>
                <c:pt idx="2472">
                  <c:v>7.0894500000000041E-2</c:v>
                </c:pt>
                <c:pt idx="2473">
                  <c:v>7.0896500000000043E-2</c:v>
                </c:pt>
                <c:pt idx="2474">
                  <c:v>7.0887000000000033E-2</c:v>
                </c:pt>
                <c:pt idx="2475">
                  <c:v>7.0878500000000025E-2</c:v>
                </c:pt>
                <c:pt idx="2476">
                  <c:v>7.0874500000000021E-2</c:v>
                </c:pt>
                <c:pt idx="2477">
                  <c:v>7.0894500000000027E-2</c:v>
                </c:pt>
                <c:pt idx="2478">
                  <c:v>7.0869000000000029E-2</c:v>
                </c:pt>
                <c:pt idx="2479">
                  <c:v>7.0860500000000021E-2</c:v>
                </c:pt>
                <c:pt idx="2480">
                  <c:v>7.084600000000002E-2</c:v>
                </c:pt>
                <c:pt idx="2481">
                  <c:v>7.0826000000000014E-2</c:v>
                </c:pt>
                <c:pt idx="2482">
                  <c:v>7.0795500000000025E-2</c:v>
                </c:pt>
                <c:pt idx="2483">
                  <c:v>7.0794500000000024E-2</c:v>
                </c:pt>
                <c:pt idx="2484">
                  <c:v>7.078000000000001E-2</c:v>
                </c:pt>
                <c:pt idx="2485">
                  <c:v>7.0770000000000027E-2</c:v>
                </c:pt>
                <c:pt idx="2486">
                  <c:v>7.0755000000000012E-2</c:v>
                </c:pt>
                <c:pt idx="2487">
                  <c:v>7.0729500000000015E-2</c:v>
                </c:pt>
                <c:pt idx="2488">
                  <c:v>7.0717000000000016E-2</c:v>
                </c:pt>
                <c:pt idx="2489">
                  <c:v>7.0675500000000016E-2</c:v>
                </c:pt>
                <c:pt idx="2490">
                  <c:v>7.0646000000000028E-2</c:v>
                </c:pt>
                <c:pt idx="2491">
                  <c:v>7.0619000000000029E-2</c:v>
                </c:pt>
                <c:pt idx="2492">
                  <c:v>7.0585500000000009E-2</c:v>
                </c:pt>
                <c:pt idx="2493">
                  <c:v>7.0535500000000029E-2</c:v>
                </c:pt>
                <c:pt idx="2494">
                  <c:v>7.0497500000000018E-2</c:v>
                </c:pt>
                <c:pt idx="2495">
                  <c:v>7.0464000000000027E-2</c:v>
                </c:pt>
                <c:pt idx="2496">
                  <c:v>7.0441000000000017E-2</c:v>
                </c:pt>
                <c:pt idx="2497">
                  <c:v>7.0434000000000024E-2</c:v>
                </c:pt>
                <c:pt idx="2498">
                  <c:v>7.0408000000000026E-2</c:v>
                </c:pt>
                <c:pt idx="2499">
                  <c:v>7.0385000000000017E-2</c:v>
                </c:pt>
                <c:pt idx="2500">
                  <c:v>7.0348000000000022E-2</c:v>
                </c:pt>
                <c:pt idx="2501">
                  <c:v>7.0308000000000009E-2</c:v>
                </c:pt>
                <c:pt idx="2502">
                  <c:v>7.0285500000000029E-2</c:v>
                </c:pt>
                <c:pt idx="2503">
                  <c:v>7.0261000000000018E-2</c:v>
                </c:pt>
                <c:pt idx="2504">
                  <c:v>7.0247000000000018E-2</c:v>
                </c:pt>
                <c:pt idx="2505">
                  <c:v>7.0232000000000017E-2</c:v>
                </c:pt>
                <c:pt idx="2506">
                  <c:v>7.020750000000002E-2</c:v>
                </c:pt>
                <c:pt idx="2507">
                  <c:v>7.0204500000000017E-2</c:v>
                </c:pt>
                <c:pt idx="2508">
                  <c:v>7.0190500000000003E-2</c:v>
                </c:pt>
                <c:pt idx="2509">
                  <c:v>7.0169000000000009E-2</c:v>
                </c:pt>
                <c:pt idx="2510">
                  <c:v>7.0140000000000008E-2</c:v>
                </c:pt>
                <c:pt idx="2511">
                  <c:v>7.0122000000000018E-2</c:v>
                </c:pt>
                <c:pt idx="2512">
                  <c:v>7.0089500000000027E-2</c:v>
                </c:pt>
                <c:pt idx="2513">
                  <c:v>7.0067500000000019E-2</c:v>
                </c:pt>
                <c:pt idx="2514">
                  <c:v>7.0040000000000019E-2</c:v>
                </c:pt>
                <c:pt idx="2515">
                  <c:v>7.0004000000000011E-2</c:v>
                </c:pt>
                <c:pt idx="2516">
                  <c:v>6.998900000000001E-2</c:v>
                </c:pt>
                <c:pt idx="2517">
                  <c:v>6.9970000000000004E-2</c:v>
                </c:pt>
                <c:pt idx="2518">
                  <c:v>6.9925000000000001E-2</c:v>
                </c:pt>
                <c:pt idx="2519">
                  <c:v>6.9913000000000003E-2</c:v>
                </c:pt>
                <c:pt idx="2520">
                  <c:v>6.9875499999999993E-2</c:v>
                </c:pt>
                <c:pt idx="2521">
                  <c:v>6.9839499999999999E-2</c:v>
                </c:pt>
                <c:pt idx="2522">
                  <c:v>6.98125E-2</c:v>
                </c:pt>
                <c:pt idx="2523">
                  <c:v>6.9782499999999997E-2</c:v>
                </c:pt>
                <c:pt idx="2524">
                  <c:v>6.9741500000000012E-2</c:v>
                </c:pt>
                <c:pt idx="2525">
                  <c:v>6.9720500000000005E-2</c:v>
                </c:pt>
                <c:pt idx="2526">
                  <c:v>6.9712999999999983E-2</c:v>
                </c:pt>
                <c:pt idx="2527">
                  <c:v>6.9683499999999995E-2</c:v>
                </c:pt>
                <c:pt idx="2528">
                  <c:v>6.9653999999999994E-2</c:v>
                </c:pt>
                <c:pt idx="2529">
                  <c:v>6.9616500000000012E-2</c:v>
                </c:pt>
                <c:pt idx="2530">
                  <c:v>6.9584499999999994E-2</c:v>
                </c:pt>
                <c:pt idx="2531">
                  <c:v>6.9540999999999992E-2</c:v>
                </c:pt>
                <c:pt idx="2532">
                  <c:v>6.95075E-2</c:v>
                </c:pt>
                <c:pt idx="2533">
                  <c:v>6.9482000000000002E-2</c:v>
                </c:pt>
                <c:pt idx="2534">
                  <c:v>6.9440500000000002E-2</c:v>
                </c:pt>
                <c:pt idx="2535">
                  <c:v>6.9391499999999995E-2</c:v>
                </c:pt>
                <c:pt idx="2536">
                  <c:v>6.9349499999999994E-2</c:v>
                </c:pt>
                <c:pt idx="2537">
                  <c:v>6.9308499999999995E-2</c:v>
                </c:pt>
                <c:pt idx="2538">
                  <c:v>6.9278499999999993E-2</c:v>
                </c:pt>
                <c:pt idx="2539">
                  <c:v>6.9246000000000002E-2</c:v>
                </c:pt>
                <c:pt idx="2540">
                  <c:v>6.9202499999999986E-2</c:v>
                </c:pt>
                <c:pt idx="2541">
                  <c:v>6.9163999999999989E-2</c:v>
                </c:pt>
                <c:pt idx="2542">
                  <c:v>6.9124999999999992E-2</c:v>
                </c:pt>
                <c:pt idx="2543">
                  <c:v>6.9100999999999996E-2</c:v>
                </c:pt>
                <c:pt idx="2544">
                  <c:v>6.9083999999999979E-2</c:v>
                </c:pt>
                <c:pt idx="2545">
                  <c:v>6.9055499999999978E-2</c:v>
                </c:pt>
                <c:pt idx="2546">
                  <c:v>6.9028999999999979E-2</c:v>
                </c:pt>
                <c:pt idx="2547">
                  <c:v>6.902549999999999E-2</c:v>
                </c:pt>
                <c:pt idx="2548">
                  <c:v>6.8978499999999984E-2</c:v>
                </c:pt>
                <c:pt idx="2549">
                  <c:v>6.8950999999999985E-2</c:v>
                </c:pt>
                <c:pt idx="2550">
                  <c:v>6.8916499999999978E-2</c:v>
                </c:pt>
                <c:pt idx="2551">
                  <c:v>6.8871999999999961E-2</c:v>
                </c:pt>
                <c:pt idx="2552">
                  <c:v>6.8840999999999958E-2</c:v>
                </c:pt>
                <c:pt idx="2553">
                  <c:v>6.8828499999999959E-2</c:v>
                </c:pt>
                <c:pt idx="2554">
                  <c:v>6.8814499999999959E-2</c:v>
                </c:pt>
                <c:pt idx="2555">
                  <c:v>6.878749999999996E-2</c:v>
                </c:pt>
                <c:pt idx="2556">
                  <c:v>6.8756999999999971E-2</c:v>
                </c:pt>
                <c:pt idx="2557">
                  <c:v>6.8737499999999951E-2</c:v>
                </c:pt>
                <c:pt idx="2558">
                  <c:v>6.8697499999999953E-2</c:v>
                </c:pt>
                <c:pt idx="2559">
                  <c:v>6.8679999999999949E-2</c:v>
                </c:pt>
                <c:pt idx="2560">
                  <c:v>6.8640999999999952E-2</c:v>
                </c:pt>
                <c:pt idx="2561">
                  <c:v>6.8617999999999957E-2</c:v>
                </c:pt>
                <c:pt idx="2562">
                  <c:v>6.8577999999999945E-2</c:v>
                </c:pt>
                <c:pt idx="2563">
                  <c:v>6.8557499999999966E-2</c:v>
                </c:pt>
                <c:pt idx="2564">
                  <c:v>6.850049999999995E-2</c:v>
                </c:pt>
                <c:pt idx="2565">
                  <c:v>6.8462999999999954E-2</c:v>
                </c:pt>
                <c:pt idx="2566">
                  <c:v>6.8439499999999959E-2</c:v>
                </c:pt>
                <c:pt idx="2567">
                  <c:v>6.8418999999999952E-2</c:v>
                </c:pt>
                <c:pt idx="2568">
                  <c:v>6.837499999999995E-2</c:v>
                </c:pt>
                <c:pt idx="2569">
                  <c:v>6.8327499999999958E-2</c:v>
                </c:pt>
                <c:pt idx="2570">
                  <c:v>6.8301499999999959E-2</c:v>
                </c:pt>
                <c:pt idx="2571">
                  <c:v>6.8261499999999933E-2</c:v>
                </c:pt>
                <c:pt idx="2572">
                  <c:v>6.8241499999999941E-2</c:v>
                </c:pt>
                <c:pt idx="2573">
                  <c:v>6.820899999999995E-2</c:v>
                </c:pt>
                <c:pt idx="2574">
                  <c:v>6.8182499999999951E-2</c:v>
                </c:pt>
                <c:pt idx="2575">
                  <c:v>6.8155499999999952E-2</c:v>
                </c:pt>
                <c:pt idx="2576">
                  <c:v>6.8130999999999955E-2</c:v>
                </c:pt>
                <c:pt idx="2577">
                  <c:v>6.8099499999999966E-2</c:v>
                </c:pt>
                <c:pt idx="2578">
                  <c:v>6.8059499999999953E-2</c:v>
                </c:pt>
                <c:pt idx="2579">
                  <c:v>6.8034999999999957E-2</c:v>
                </c:pt>
                <c:pt idx="2580">
                  <c:v>6.8022499999999958E-2</c:v>
                </c:pt>
                <c:pt idx="2581">
                  <c:v>6.7979999999999971E-2</c:v>
                </c:pt>
                <c:pt idx="2582">
                  <c:v>6.7943499999999976E-2</c:v>
                </c:pt>
                <c:pt idx="2583">
                  <c:v>6.8015999999999979E-2</c:v>
                </c:pt>
                <c:pt idx="2584">
                  <c:v>6.8015499999999979E-2</c:v>
                </c:pt>
                <c:pt idx="2585">
                  <c:v>6.7976999999999982E-2</c:v>
                </c:pt>
                <c:pt idx="2586">
                  <c:v>6.7957999999999977E-2</c:v>
                </c:pt>
                <c:pt idx="2587">
                  <c:v>6.7959499999999992E-2</c:v>
                </c:pt>
                <c:pt idx="2588">
                  <c:v>6.7880499999999983E-2</c:v>
                </c:pt>
                <c:pt idx="2589">
                  <c:v>6.7852999999999983E-2</c:v>
                </c:pt>
                <c:pt idx="2590">
                  <c:v>6.7828499999999986E-2</c:v>
                </c:pt>
                <c:pt idx="2591">
                  <c:v>6.7811999999999983E-2</c:v>
                </c:pt>
                <c:pt idx="2592">
                  <c:v>6.7788999999999974E-2</c:v>
                </c:pt>
                <c:pt idx="2593">
                  <c:v>6.7776999999999976E-2</c:v>
                </c:pt>
                <c:pt idx="2594">
                  <c:v>6.776649999999998E-2</c:v>
                </c:pt>
                <c:pt idx="2595">
                  <c:v>6.7765499999999979E-2</c:v>
                </c:pt>
                <c:pt idx="2596">
                  <c:v>6.7767999999999981E-2</c:v>
                </c:pt>
                <c:pt idx="2597">
                  <c:v>6.7760500000000001E-2</c:v>
                </c:pt>
                <c:pt idx="2598">
                  <c:v>6.7754499999999981E-2</c:v>
                </c:pt>
                <c:pt idx="2599">
                  <c:v>6.7771499999999985E-2</c:v>
                </c:pt>
                <c:pt idx="2600">
                  <c:v>6.7775500000000002E-2</c:v>
                </c:pt>
                <c:pt idx="2601">
                  <c:v>6.7771999999999999E-2</c:v>
                </c:pt>
                <c:pt idx="2602">
                  <c:v>6.7786000000000013E-2</c:v>
                </c:pt>
                <c:pt idx="2603">
                  <c:v>6.7803999999999989E-2</c:v>
                </c:pt>
                <c:pt idx="2604">
                  <c:v>6.7825499999999997E-2</c:v>
                </c:pt>
                <c:pt idx="2605">
                  <c:v>6.7830000000000001E-2</c:v>
                </c:pt>
                <c:pt idx="2606">
                  <c:v>6.7843999999999974E-2</c:v>
                </c:pt>
                <c:pt idx="2607">
                  <c:v>6.7874999999999991E-2</c:v>
                </c:pt>
                <c:pt idx="2608">
                  <c:v>6.7903499999999978E-2</c:v>
                </c:pt>
                <c:pt idx="2609">
                  <c:v>6.7925999999999973E-2</c:v>
                </c:pt>
                <c:pt idx="2610">
                  <c:v>6.7945499999999978E-2</c:v>
                </c:pt>
                <c:pt idx="2611">
                  <c:v>6.7965999999999985E-2</c:v>
                </c:pt>
                <c:pt idx="2612">
                  <c:v>6.7983499999999975E-2</c:v>
                </c:pt>
                <c:pt idx="2613">
                  <c:v>6.8010499999999974E-2</c:v>
                </c:pt>
                <c:pt idx="2614">
                  <c:v>6.8018999999999996E-2</c:v>
                </c:pt>
                <c:pt idx="2615">
                  <c:v>6.8059999999999996E-2</c:v>
                </c:pt>
                <c:pt idx="2616">
                  <c:v>6.8092999999999987E-2</c:v>
                </c:pt>
                <c:pt idx="2617">
                  <c:v>6.8159499999999998E-2</c:v>
                </c:pt>
                <c:pt idx="2618">
                  <c:v>6.8196500000000007E-2</c:v>
                </c:pt>
                <c:pt idx="2619">
                  <c:v>6.8240499999999982E-2</c:v>
                </c:pt>
                <c:pt idx="2620">
                  <c:v>6.8278499999999992E-2</c:v>
                </c:pt>
                <c:pt idx="2621">
                  <c:v>6.8299499999999999E-2</c:v>
                </c:pt>
                <c:pt idx="2622">
                  <c:v>6.8357999999999988E-2</c:v>
                </c:pt>
                <c:pt idx="2623">
                  <c:v>6.8387000000000003E-2</c:v>
                </c:pt>
                <c:pt idx="2624">
                  <c:v>6.8413499999999988E-2</c:v>
                </c:pt>
                <c:pt idx="2625">
                  <c:v>6.8451000000000012E-2</c:v>
                </c:pt>
                <c:pt idx="2626">
                  <c:v>6.8492499999999984E-2</c:v>
                </c:pt>
                <c:pt idx="2627">
                  <c:v>6.8546999999999997E-2</c:v>
                </c:pt>
                <c:pt idx="2628">
                  <c:v>6.8592499999999987E-2</c:v>
                </c:pt>
                <c:pt idx="2629">
                  <c:v>6.8616999999999984E-2</c:v>
                </c:pt>
                <c:pt idx="2630">
                  <c:v>6.8675999999999973E-2</c:v>
                </c:pt>
                <c:pt idx="2631">
                  <c:v>6.8734999999999977E-2</c:v>
                </c:pt>
                <c:pt idx="2632">
                  <c:v>6.8771499999999999E-2</c:v>
                </c:pt>
                <c:pt idx="2633">
                  <c:v>6.8829999999999988E-2</c:v>
                </c:pt>
                <c:pt idx="2634">
                  <c:v>6.887749999999998E-2</c:v>
                </c:pt>
                <c:pt idx="2635">
                  <c:v>6.8925499999999987E-2</c:v>
                </c:pt>
                <c:pt idx="2636">
                  <c:v>6.8977499999999969E-2</c:v>
                </c:pt>
                <c:pt idx="2637">
                  <c:v>6.9031999999999996E-2</c:v>
                </c:pt>
                <c:pt idx="2638">
                  <c:v>6.908549999999998E-2</c:v>
                </c:pt>
                <c:pt idx="2639">
                  <c:v>6.9138499999999978E-2</c:v>
                </c:pt>
                <c:pt idx="2640">
                  <c:v>6.9196999999999981E-2</c:v>
                </c:pt>
                <c:pt idx="2641">
                  <c:v>6.9267499999999982E-2</c:v>
                </c:pt>
                <c:pt idx="2642">
                  <c:v>6.9314999999999974E-2</c:v>
                </c:pt>
                <c:pt idx="2643">
                  <c:v>6.9369499999999973E-2</c:v>
                </c:pt>
                <c:pt idx="2644">
                  <c:v>6.9434499999999968E-2</c:v>
                </c:pt>
                <c:pt idx="2645">
                  <c:v>6.9494499999999973E-2</c:v>
                </c:pt>
                <c:pt idx="2646">
                  <c:v>6.9543999999999967E-2</c:v>
                </c:pt>
                <c:pt idx="2647">
                  <c:v>6.9602999999999984E-2</c:v>
                </c:pt>
                <c:pt idx="2648">
                  <c:v>6.9674499999999959E-2</c:v>
                </c:pt>
                <c:pt idx="2649">
                  <c:v>6.975099999999998E-2</c:v>
                </c:pt>
                <c:pt idx="2650">
                  <c:v>6.983449999999998E-2</c:v>
                </c:pt>
                <c:pt idx="2651">
                  <c:v>6.9911499999999988E-2</c:v>
                </c:pt>
                <c:pt idx="2652">
                  <c:v>6.9974499999999981E-2</c:v>
                </c:pt>
                <c:pt idx="2653">
                  <c:v>7.0063999999999974E-2</c:v>
                </c:pt>
                <c:pt idx="2654">
                  <c:v>7.0159999999999972E-2</c:v>
                </c:pt>
                <c:pt idx="2655">
                  <c:v>7.0243499999999973E-2</c:v>
                </c:pt>
                <c:pt idx="2656">
                  <c:v>7.0340499999999972E-2</c:v>
                </c:pt>
                <c:pt idx="2657">
                  <c:v>7.0415499999999964E-2</c:v>
                </c:pt>
                <c:pt idx="2658">
                  <c:v>7.0496499999999948E-2</c:v>
                </c:pt>
                <c:pt idx="2659">
                  <c:v>7.0575499999999944E-2</c:v>
                </c:pt>
                <c:pt idx="2660">
                  <c:v>7.066149999999996E-2</c:v>
                </c:pt>
                <c:pt idx="2661">
                  <c:v>7.0733999999999964E-2</c:v>
                </c:pt>
                <c:pt idx="2662">
                  <c:v>7.0828999999999961E-2</c:v>
                </c:pt>
                <c:pt idx="2663">
                  <c:v>7.0925999999999961E-2</c:v>
                </c:pt>
                <c:pt idx="2664">
                  <c:v>7.1018999999999957E-2</c:v>
                </c:pt>
                <c:pt idx="2665">
                  <c:v>7.1096499999999965E-2</c:v>
                </c:pt>
                <c:pt idx="2666">
                  <c:v>7.1180999999999953E-2</c:v>
                </c:pt>
                <c:pt idx="2667">
                  <c:v>7.1261499999999964E-2</c:v>
                </c:pt>
                <c:pt idx="2668">
                  <c:v>7.1359499999999965E-2</c:v>
                </c:pt>
                <c:pt idx="2669">
                  <c:v>7.1442499999999964E-2</c:v>
                </c:pt>
                <c:pt idx="2670">
                  <c:v>7.1538499999999963E-2</c:v>
                </c:pt>
                <c:pt idx="2671">
                  <c:v>7.162849999999997E-2</c:v>
                </c:pt>
                <c:pt idx="2672">
                  <c:v>7.1723499999999982E-2</c:v>
                </c:pt>
                <c:pt idx="2673">
                  <c:v>7.1819999999999967E-2</c:v>
                </c:pt>
                <c:pt idx="2674">
                  <c:v>7.1907499999999971E-2</c:v>
                </c:pt>
                <c:pt idx="2675">
                  <c:v>7.2001499999999982E-2</c:v>
                </c:pt>
                <c:pt idx="2676">
                  <c:v>7.2096499999999966E-2</c:v>
                </c:pt>
                <c:pt idx="2677">
                  <c:v>7.2199999999999986E-2</c:v>
                </c:pt>
                <c:pt idx="2678">
                  <c:v>7.2299999999999975E-2</c:v>
                </c:pt>
                <c:pt idx="2679">
                  <c:v>7.2407999999999972E-2</c:v>
                </c:pt>
                <c:pt idx="2680">
                  <c:v>7.2517999999999971E-2</c:v>
                </c:pt>
                <c:pt idx="2681">
                  <c:v>7.2631999999999974E-2</c:v>
                </c:pt>
                <c:pt idx="2682">
                  <c:v>7.2741999999999987E-2</c:v>
                </c:pt>
                <c:pt idx="2683">
                  <c:v>7.2842499999999977E-2</c:v>
                </c:pt>
                <c:pt idx="2684">
                  <c:v>7.2969999999999965E-2</c:v>
                </c:pt>
                <c:pt idx="2685">
                  <c:v>7.308599999999997E-2</c:v>
                </c:pt>
                <c:pt idx="2686">
                  <c:v>7.3184499999999972E-2</c:v>
                </c:pt>
                <c:pt idx="2687">
                  <c:v>7.3312999999999962E-2</c:v>
                </c:pt>
                <c:pt idx="2688">
                  <c:v>7.3435999999999974E-2</c:v>
                </c:pt>
                <c:pt idx="2689">
                  <c:v>7.3551499999999978E-2</c:v>
                </c:pt>
                <c:pt idx="2690">
                  <c:v>7.3680999999999969E-2</c:v>
                </c:pt>
                <c:pt idx="2691">
                  <c:v>7.3797499999999974E-2</c:v>
                </c:pt>
                <c:pt idx="2692">
                  <c:v>7.3911999999999964E-2</c:v>
                </c:pt>
                <c:pt idx="2693">
                  <c:v>7.4040499999999967E-2</c:v>
                </c:pt>
                <c:pt idx="2694">
                  <c:v>7.415399999999997E-2</c:v>
                </c:pt>
                <c:pt idx="2695">
                  <c:v>7.427499999999998E-2</c:v>
                </c:pt>
                <c:pt idx="2696">
                  <c:v>7.438599999999998E-2</c:v>
                </c:pt>
                <c:pt idx="2697">
                  <c:v>7.4505499999999975E-2</c:v>
                </c:pt>
                <c:pt idx="2698">
                  <c:v>7.4633499999999978E-2</c:v>
                </c:pt>
                <c:pt idx="2699">
                  <c:v>7.4730999999999978E-2</c:v>
                </c:pt>
                <c:pt idx="2700">
                  <c:v>7.4867499999999976E-2</c:v>
                </c:pt>
                <c:pt idx="2701">
                  <c:v>7.4994499999999964E-2</c:v>
                </c:pt>
                <c:pt idx="2702">
                  <c:v>7.5109499999999982E-2</c:v>
                </c:pt>
                <c:pt idx="2703">
                  <c:v>7.5234999999999982E-2</c:v>
                </c:pt>
                <c:pt idx="2704">
                  <c:v>7.5340499999999977E-2</c:v>
                </c:pt>
                <c:pt idx="2705">
                  <c:v>7.5480999999999993E-2</c:v>
                </c:pt>
                <c:pt idx="2706">
                  <c:v>7.5603999999999977E-2</c:v>
                </c:pt>
                <c:pt idx="2707">
                  <c:v>7.570399999999998E-2</c:v>
                </c:pt>
                <c:pt idx="2708">
                  <c:v>7.5833999999999985E-2</c:v>
                </c:pt>
                <c:pt idx="2709">
                  <c:v>7.5948499999999974E-2</c:v>
                </c:pt>
                <c:pt idx="2710">
                  <c:v>7.6086999999999974E-2</c:v>
                </c:pt>
                <c:pt idx="2711">
                  <c:v>7.6222499999999971E-2</c:v>
                </c:pt>
                <c:pt idx="2712">
                  <c:v>7.6363499999999973E-2</c:v>
                </c:pt>
                <c:pt idx="2713">
                  <c:v>7.6487999999999973E-2</c:v>
                </c:pt>
                <c:pt idx="2714">
                  <c:v>7.6623999999999984E-2</c:v>
                </c:pt>
                <c:pt idx="2715">
                  <c:v>7.6739499999999974E-2</c:v>
                </c:pt>
                <c:pt idx="2716">
                  <c:v>7.6850999999999989E-2</c:v>
                </c:pt>
                <c:pt idx="2717">
                  <c:v>7.6979499999999992E-2</c:v>
                </c:pt>
                <c:pt idx="2718">
                  <c:v>7.7127999999999988E-2</c:v>
                </c:pt>
                <c:pt idx="2719">
                  <c:v>7.7232499999999996E-2</c:v>
                </c:pt>
                <c:pt idx="2720">
                  <c:v>7.7364000000000002E-2</c:v>
                </c:pt>
                <c:pt idx="2721">
                  <c:v>7.749049999999999E-2</c:v>
                </c:pt>
                <c:pt idx="2722">
                  <c:v>7.7623499999999998E-2</c:v>
                </c:pt>
                <c:pt idx="2723">
                  <c:v>7.7761499999999997E-2</c:v>
                </c:pt>
                <c:pt idx="2724">
                  <c:v>7.7893999999999991E-2</c:v>
                </c:pt>
                <c:pt idx="2725">
                  <c:v>7.8008000000000008E-2</c:v>
                </c:pt>
                <c:pt idx="2726">
                  <c:v>7.8129000000000004E-2</c:v>
                </c:pt>
                <c:pt idx="2727">
                  <c:v>7.8271999999999994E-2</c:v>
                </c:pt>
                <c:pt idx="2728">
                  <c:v>7.8404500000000002E-2</c:v>
                </c:pt>
                <c:pt idx="2729">
                  <c:v>7.8549000000000022E-2</c:v>
                </c:pt>
                <c:pt idx="2730">
                  <c:v>7.8672000000000006E-2</c:v>
                </c:pt>
                <c:pt idx="2731">
                  <c:v>7.8795500000000004E-2</c:v>
                </c:pt>
                <c:pt idx="2732">
                  <c:v>7.8921500000000006E-2</c:v>
                </c:pt>
                <c:pt idx="2733">
                  <c:v>7.9058500000000004E-2</c:v>
                </c:pt>
                <c:pt idx="2734">
                  <c:v>7.9182000000000002E-2</c:v>
                </c:pt>
                <c:pt idx="2735">
                  <c:v>7.9309500000000005E-2</c:v>
                </c:pt>
                <c:pt idx="2736">
                  <c:v>7.943900000000001E-2</c:v>
                </c:pt>
                <c:pt idx="2737">
                  <c:v>7.9571000000000017E-2</c:v>
                </c:pt>
                <c:pt idx="2738">
                  <c:v>7.9688500000000009E-2</c:v>
                </c:pt>
                <c:pt idx="2739">
                  <c:v>7.9821000000000003E-2</c:v>
                </c:pt>
                <c:pt idx="2740">
                  <c:v>7.9951000000000008E-2</c:v>
                </c:pt>
                <c:pt idx="2741">
                  <c:v>8.007800000000001E-2</c:v>
                </c:pt>
                <c:pt idx="2742">
                  <c:v>8.0234499999999986E-2</c:v>
                </c:pt>
                <c:pt idx="2743">
                  <c:v>8.0340999999999982E-2</c:v>
                </c:pt>
                <c:pt idx="2744">
                  <c:v>8.0452999999999997E-2</c:v>
                </c:pt>
                <c:pt idx="2745">
                  <c:v>8.0560999999999994E-2</c:v>
                </c:pt>
                <c:pt idx="2746">
                  <c:v>8.0673499999999995E-2</c:v>
                </c:pt>
                <c:pt idx="2747">
                  <c:v>8.0774999999999986E-2</c:v>
                </c:pt>
                <c:pt idx="2748">
                  <c:v>8.0889499999999989E-2</c:v>
                </c:pt>
                <c:pt idx="2749">
                  <c:v>8.1021500000000024E-2</c:v>
                </c:pt>
                <c:pt idx="2750">
                  <c:v>8.1135000000000013E-2</c:v>
                </c:pt>
                <c:pt idx="2751">
                  <c:v>8.127100000000001E-2</c:v>
                </c:pt>
                <c:pt idx="2752">
                  <c:v>8.1379500000000021E-2</c:v>
                </c:pt>
                <c:pt idx="2753">
                  <c:v>8.1477500000000008E-2</c:v>
                </c:pt>
                <c:pt idx="2754">
                  <c:v>8.1591999999999998E-2</c:v>
                </c:pt>
                <c:pt idx="2755">
                  <c:v>8.1697000000000006E-2</c:v>
                </c:pt>
                <c:pt idx="2756">
                  <c:v>8.181200000000001E-2</c:v>
                </c:pt>
                <c:pt idx="2757">
                  <c:v>8.1914500000000001E-2</c:v>
                </c:pt>
                <c:pt idx="2758">
                  <c:v>8.2051500000000013E-2</c:v>
                </c:pt>
                <c:pt idx="2759">
                  <c:v>8.214550000000001E-2</c:v>
                </c:pt>
                <c:pt idx="2760">
                  <c:v>8.2252000000000006E-2</c:v>
                </c:pt>
                <c:pt idx="2761">
                  <c:v>8.2364500000000035E-2</c:v>
                </c:pt>
                <c:pt idx="2762">
                  <c:v>8.2494000000000012E-2</c:v>
                </c:pt>
                <c:pt idx="2763">
                  <c:v>8.2609500000000016E-2</c:v>
                </c:pt>
                <c:pt idx="2764">
                  <c:v>8.2735000000000017E-2</c:v>
                </c:pt>
                <c:pt idx="2765">
                  <c:v>8.2859500000000003E-2</c:v>
                </c:pt>
                <c:pt idx="2766">
                  <c:v>8.2965499999999984E-2</c:v>
                </c:pt>
                <c:pt idx="2767">
                  <c:v>8.3059499999999981E-2</c:v>
                </c:pt>
                <c:pt idx="2768">
                  <c:v>8.3184999999999967E-2</c:v>
                </c:pt>
                <c:pt idx="2769">
                  <c:v>8.329899999999997E-2</c:v>
                </c:pt>
                <c:pt idx="2770">
                  <c:v>8.3396999999999971E-2</c:v>
                </c:pt>
                <c:pt idx="2771">
                  <c:v>8.3515499999999965E-2</c:v>
                </c:pt>
                <c:pt idx="2772">
                  <c:v>8.3616999999999969E-2</c:v>
                </c:pt>
                <c:pt idx="2773">
                  <c:v>8.371099999999998E-2</c:v>
                </c:pt>
                <c:pt idx="2774">
                  <c:v>8.3807000000000006E-2</c:v>
                </c:pt>
                <c:pt idx="2775">
                  <c:v>8.3907499999999982E-2</c:v>
                </c:pt>
                <c:pt idx="2776">
                  <c:v>8.4016499999999994E-2</c:v>
                </c:pt>
                <c:pt idx="2777">
                  <c:v>8.4114999999999995E-2</c:v>
                </c:pt>
                <c:pt idx="2778">
                  <c:v>8.422700000000001E-2</c:v>
                </c:pt>
                <c:pt idx="2779">
                  <c:v>8.4318000000000032E-2</c:v>
                </c:pt>
                <c:pt idx="2780">
                  <c:v>8.4392500000000009E-2</c:v>
                </c:pt>
                <c:pt idx="2781">
                  <c:v>8.4513500000000019E-2</c:v>
                </c:pt>
                <c:pt idx="2782">
                  <c:v>8.4624500000000005E-2</c:v>
                </c:pt>
                <c:pt idx="2783">
                  <c:v>8.4711000000000036E-2</c:v>
                </c:pt>
                <c:pt idx="2784">
                  <c:v>8.4796500000000011E-2</c:v>
                </c:pt>
                <c:pt idx="2785">
                  <c:v>8.4915000000000018E-2</c:v>
                </c:pt>
                <c:pt idx="2786">
                  <c:v>8.5017000000000009E-2</c:v>
                </c:pt>
                <c:pt idx="2787">
                  <c:v>8.5100500000000037E-2</c:v>
                </c:pt>
                <c:pt idx="2788">
                  <c:v>8.5273500000000044E-2</c:v>
                </c:pt>
                <c:pt idx="2789">
                  <c:v>8.5375500000000049E-2</c:v>
                </c:pt>
                <c:pt idx="2790">
                  <c:v>8.5469500000000032E-2</c:v>
                </c:pt>
                <c:pt idx="2791">
                  <c:v>8.557300000000001E-2</c:v>
                </c:pt>
                <c:pt idx="2792">
                  <c:v>8.5675000000000029E-2</c:v>
                </c:pt>
                <c:pt idx="2793">
                  <c:v>8.5768000000000025E-2</c:v>
                </c:pt>
                <c:pt idx="2794">
                  <c:v>8.5856500000000016E-2</c:v>
                </c:pt>
                <c:pt idx="2795">
                  <c:v>8.5948500000000011E-2</c:v>
                </c:pt>
                <c:pt idx="2796">
                  <c:v>8.6057500000000009E-2</c:v>
                </c:pt>
                <c:pt idx="2797">
                  <c:v>8.6143999999999984E-2</c:v>
                </c:pt>
                <c:pt idx="2798">
                  <c:v>8.6243500000000015E-2</c:v>
                </c:pt>
                <c:pt idx="2799">
                  <c:v>8.631999999999998E-2</c:v>
                </c:pt>
                <c:pt idx="2800">
                  <c:v>8.6421999999999957E-2</c:v>
                </c:pt>
                <c:pt idx="2801">
                  <c:v>8.6510499999999976E-2</c:v>
                </c:pt>
                <c:pt idx="2802">
                  <c:v>8.6602499999999971E-2</c:v>
                </c:pt>
                <c:pt idx="2803">
                  <c:v>8.6682999999999968E-2</c:v>
                </c:pt>
                <c:pt idx="2804">
                  <c:v>8.676799999999997E-2</c:v>
                </c:pt>
                <c:pt idx="2805">
                  <c:v>8.6872499999999922E-2</c:v>
                </c:pt>
                <c:pt idx="2806">
                  <c:v>8.6964999999999917E-2</c:v>
                </c:pt>
                <c:pt idx="2807">
                  <c:v>8.7049999999999933E-2</c:v>
                </c:pt>
                <c:pt idx="2808">
                  <c:v>8.7139499999999911E-2</c:v>
                </c:pt>
                <c:pt idx="2809">
                  <c:v>8.7210499999999927E-2</c:v>
                </c:pt>
                <c:pt idx="2810">
                  <c:v>8.7303999999999909E-2</c:v>
                </c:pt>
                <c:pt idx="2811">
                  <c:v>8.7374999999999939E-2</c:v>
                </c:pt>
                <c:pt idx="2812">
                  <c:v>8.7447999999999942E-2</c:v>
                </c:pt>
                <c:pt idx="2813">
                  <c:v>8.7526499999999938E-2</c:v>
                </c:pt>
                <c:pt idx="2814">
                  <c:v>8.7610999999999939E-2</c:v>
                </c:pt>
                <c:pt idx="2815">
                  <c:v>8.7676499999999921E-2</c:v>
                </c:pt>
                <c:pt idx="2816">
                  <c:v>8.7733999999999937E-2</c:v>
                </c:pt>
                <c:pt idx="2817">
                  <c:v>8.782049999999994E-2</c:v>
                </c:pt>
                <c:pt idx="2818">
                  <c:v>8.7928499999999937E-2</c:v>
                </c:pt>
                <c:pt idx="2819">
                  <c:v>8.8001999999999928E-2</c:v>
                </c:pt>
                <c:pt idx="2820">
                  <c:v>8.8085499999999928E-2</c:v>
                </c:pt>
                <c:pt idx="2821">
                  <c:v>8.8157499999999944E-2</c:v>
                </c:pt>
                <c:pt idx="2822">
                  <c:v>8.8238499999999942E-2</c:v>
                </c:pt>
                <c:pt idx="2823">
                  <c:v>8.8316499999999964E-2</c:v>
                </c:pt>
                <c:pt idx="2824">
                  <c:v>8.8421499999999986E-2</c:v>
                </c:pt>
                <c:pt idx="2825">
                  <c:v>8.8514999999999955E-2</c:v>
                </c:pt>
                <c:pt idx="2826">
                  <c:v>8.8592999999999963E-2</c:v>
                </c:pt>
                <c:pt idx="2827">
                  <c:v>8.8670499999999972E-2</c:v>
                </c:pt>
                <c:pt idx="2828">
                  <c:v>8.8750999999999983E-2</c:v>
                </c:pt>
                <c:pt idx="2829">
                  <c:v>8.8838499999999973E-2</c:v>
                </c:pt>
                <c:pt idx="2830">
                  <c:v>8.8908499999999974E-2</c:v>
                </c:pt>
                <c:pt idx="2831">
                  <c:v>8.8993999999999962E-2</c:v>
                </c:pt>
                <c:pt idx="2832">
                  <c:v>8.9086999999999958E-2</c:v>
                </c:pt>
                <c:pt idx="2833">
                  <c:v>8.9145499999999961E-2</c:v>
                </c:pt>
                <c:pt idx="2834">
                  <c:v>8.9231499999999964E-2</c:v>
                </c:pt>
                <c:pt idx="2835">
                  <c:v>8.9323999999999973E-2</c:v>
                </c:pt>
                <c:pt idx="2836">
                  <c:v>8.9398499999999964E-2</c:v>
                </c:pt>
                <c:pt idx="2837">
                  <c:v>8.9490499999999945E-2</c:v>
                </c:pt>
                <c:pt idx="2838">
                  <c:v>8.958599999999993E-2</c:v>
                </c:pt>
                <c:pt idx="2839">
                  <c:v>8.9658499999999947E-2</c:v>
                </c:pt>
                <c:pt idx="2840">
                  <c:v>8.9734499999999939E-2</c:v>
                </c:pt>
                <c:pt idx="2841">
                  <c:v>8.9785499999999949E-2</c:v>
                </c:pt>
                <c:pt idx="2842">
                  <c:v>8.9866999999999961E-2</c:v>
                </c:pt>
                <c:pt idx="2843">
                  <c:v>8.9941499999999938E-2</c:v>
                </c:pt>
                <c:pt idx="2844">
                  <c:v>9.0025499999999939E-2</c:v>
                </c:pt>
                <c:pt idx="2845">
                  <c:v>9.009949999999993E-2</c:v>
                </c:pt>
                <c:pt idx="2846">
                  <c:v>9.0186999999999962E-2</c:v>
                </c:pt>
                <c:pt idx="2847">
                  <c:v>9.0271499999999935E-2</c:v>
                </c:pt>
                <c:pt idx="2848">
                  <c:v>9.0346999999999941E-2</c:v>
                </c:pt>
                <c:pt idx="2849">
                  <c:v>9.0423999999999949E-2</c:v>
                </c:pt>
                <c:pt idx="2850">
                  <c:v>9.0501999999999944E-2</c:v>
                </c:pt>
                <c:pt idx="2851">
                  <c:v>9.0578499999999951E-2</c:v>
                </c:pt>
                <c:pt idx="2852">
                  <c:v>9.0660499999999949E-2</c:v>
                </c:pt>
                <c:pt idx="2853">
                  <c:v>9.0732999999999966E-2</c:v>
                </c:pt>
                <c:pt idx="2854">
                  <c:v>9.0786999999999979E-2</c:v>
                </c:pt>
                <c:pt idx="2855">
                  <c:v>9.0845999999999968E-2</c:v>
                </c:pt>
                <c:pt idx="2856">
                  <c:v>9.0897499999999964E-2</c:v>
                </c:pt>
                <c:pt idx="2857">
                  <c:v>9.0968999999999967E-2</c:v>
                </c:pt>
                <c:pt idx="2858">
                  <c:v>9.1034999999999963E-2</c:v>
                </c:pt>
                <c:pt idx="2859">
                  <c:v>9.1110499999999969E-2</c:v>
                </c:pt>
                <c:pt idx="2860">
                  <c:v>9.1189499999999965E-2</c:v>
                </c:pt>
                <c:pt idx="2861">
                  <c:v>9.1271999999999964E-2</c:v>
                </c:pt>
                <c:pt idx="2862">
                  <c:v>9.1325499999999962E-2</c:v>
                </c:pt>
                <c:pt idx="2863">
                  <c:v>9.1389499999999971E-2</c:v>
                </c:pt>
                <c:pt idx="2864">
                  <c:v>9.1450499999999976E-2</c:v>
                </c:pt>
                <c:pt idx="2865">
                  <c:v>9.1523500000000008E-2</c:v>
                </c:pt>
                <c:pt idx="2866">
                  <c:v>9.1607499999999981E-2</c:v>
                </c:pt>
                <c:pt idx="2867">
                  <c:v>9.167999999999997E-2</c:v>
                </c:pt>
                <c:pt idx="2868">
                  <c:v>9.1763999999999998E-2</c:v>
                </c:pt>
                <c:pt idx="2869">
                  <c:v>9.184099999999995E-2</c:v>
                </c:pt>
                <c:pt idx="2870">
                  <c:v>9.1893999999999976E-2</c:v>
                </c:pt>
                <c:pt idx="2871">
                  <c:v>9.1945499999999972E-2</c:v>
                </c:pt>
                <c:pt idx="2872">
                  <c:v>9.1987999999999986E-2</c:v>
                </c:pt>
                <c:pt idx="2873">
                  <c:v>9.2044500000000001E-2</c:v>
                </c:pt>
                <c:pt idx="2874">
                  <c:v>9.2110999999999971E-2</c:v>
                </c:pt>
                <c:pt idx="2875">
                  <c:v>9.217599999999998E-2</c:v>
                </c:pt>
                <c:pt idx="2876">
                  <c:v>9.2257499999999978E-2</c:v>
                </c:pt>
                <c:pt idx="2877">
                  <c:v>9.2320999999999959E-2</c:v>
                </c:pt>
                <c:pt idx="2878">
                  <c:v>9.2395999999999992E-2</c:v>
                </c:pt>
                <c:pt idx="2879">
                  <c:v>9.2455999999999955E-2</c:v>
                </c:pt>
                <c:pt idx="2880">
                  <c:v>9.2528499999999958E-2</c:v>
                </c:pt>
                <c:pt idx="2881">
                  <c:v>9.2592999999999967E-2</c:v>
                </c:pt>
                <c:pt idx="2882">
                  <c:v>9.2660499999999979E-2</c:v>
                </c:pt>
                <c:pt idx="2883">
                  <c:v>9.2725999999999989E-2</c:v>
                </c:pt>
                <c:pt idx="2884">
                  <c:v>9.2778499999999986E-2</c:v>
                </c:pt>
                <c:pt idx="2885">
                  <c:v>9.2830499999999996E-2</c:v>
                </c:pt>
                <c:pt idx="2886">
                  <c:v>9.2894999999999991E-2</c:v>
                </c:pt>
                <c:pt idx="2887">
                  <c:v>9.29595E-2</c:v>
                </c:pt>
                <c:pt idx="2888">
                  <c:v>9.3019499999999991E-2</c:v>
                </c:pt>
                <c:pt idx="2889">
                  <c:v>9.3083499999999986E-2</c:v>
                </c:pt>
                <c:pt idx="2890">
                  <c:v>9.3144499999999991E-2</c:v>
                </c:pt>
                <c:pt idx="2891">
                  <c:v>9.3215499999999979E-2</c:v>
                </c:pt>
                <c:pt idx="2892">
                  <c:v>9.3294999999999989E-2</c:v>
                </c:pt>
                <c:pt idx="2893">
                  <c:v>9.3362000000000001E-2</c:v>
                </c:pt>
                <c:pt idx="2894">
                  <c:v>9.3420000000000017E-2</c:v>
                </c:pt>
                <c:pt idx="2895">
                  <c:v>9.3483500000000011E-2</c:v>
                </c:pt>
                <c:pt idx="2896">
                  <c:v>9.3537000000000023E-2</c:v>
                </c:pt>
                <c:pt idx="2897">
                  <c:v>9.3601500000000004E-2</c:v>
                </c:pt>
                <c:pt idx="2898">
                  <c:v>9.3655000000000002E-2</c:v>
                </c:pt>
                <c:pt idx="2899">
                  <c:v>9.3740500000000018E-2</c:v>
                </c:pt>
                <c:pt idx="2900">
                  <c:v>9.3791000000000013E-2</c:v>
                </c:pt>
                <c:pt idx="2901">
                  <c:v>9.3850000000000017E-2</c:v>
                </c:pt>
                <c:pt idx="2902">
                  <c:v>9.3915499999999999E-2</c:v>
                </c:pt>
                <c:pt idx="2903">
                  <c:v>9.3967000000000009E-2</c:v>
                </c:pt>
                <c:pt idx="2904">
                  <c:v>9.4035000000000035E-2</c:v>
                </c:pt>
                <c:pt idx="2905">
                  <c:v>9.407900000000001E-2</c:v>
                </c:pt>
                <c:pt idx="2906">
                  <c:v>9.4141000000000016E-2</c:v>
                </c:pt>
                <c:pt idx="2907">
                  <c:v>9.4206499999999999E-2</c:v>
                </c:pt>
                <c:pt idx="2908">
                  <c:v>9.4226500000000032E-2</c:v>
                </c:pt>
                <c:pt idx="2909">
                  <c:v>9.428750000000001E-2</c:v>
                </c:pt>
                <c:pt idx="2910">
                  <c:v>9.4359999999999986E-2</c:v>
                </c:pt>
                <c:pt idx="2911">
                  <c:v>9.4406999999999977E-2</c:v>
                </c:pt>
                <c:pt idx="2912">
                  <c:v>9.4460999999999989E-2</c:v>
                </c:pt>
                <c:pt idx="2913">
                  <c:v>9.4516499999999989E-2</c:v>
                </c:pt>
                <c:pt idx="2914">
                  <c:v>9.4583499999999987E-2</c:v>
                </c:pt>
                <c:pt idx="2915">
                  <c:v>9.4658499999999993E-2</c:v>
                </c:pt>
                <c:pt idx="2916">
                  <c:v>9.4723500000000002E-2</c:v>
                </c:pt>
                <c:pt idx="2917">
                  <c:v>9.4783999999999993E-2</c:v>
                </c:pt>
                <c:pt idx="2918">
                  <c:v>9.4834499999999988E-2</c:v>
                </c:pt>
                <c:pt idx="2919">
                  <c:v>9.4906499999999991E-2</c:v>
                </c:pt>
                <c:pt idx="2920">
                  <c:v>9.4965499999999994E-2</c:v>
                </c:pt>
                <c:pt idx="2921">
                  <c:v>9.5026999999999986E-2</c:v>
                </c:pt>
                <c:pt idx="2922">
                  <c:v>9.5110499999999973E-2</c:v>
                </c:pt>
                <c:pt idx="2923">
                  <c:v>9.5176999999999984E-2</c:v>
                </c:pt>
                <c:pt idx="2924">
                  <c:v>9.5250999999999947E-2</c:v>
                </c:pt>
                <c:pt idx="2925">
                  <c:v>9.5316499999999957E-2</c:v>
                </c:pt>
                <c:pt idx="2926">
                  <c:v>9.5359999999999959E-2</c:v>
                </c:pt>
                <c:pt idx="2927">
                  <c:v>9.5410499999999981E-2</c:v>
                </c:pt>
                <c:pt idx="2928">
                  <c:v>9.5454499999999984E-2</c:v>
                </c:pt>
                <c:pt idx="2929">
                  <c:v>9.5515499999999989E-2</c:v>
                </c:pt>
                <c:pt idx="2930">
                  <c:v>9.5585500000000004E-2</c:v>
                </c:pt>
                <c:pt idx="2931">
                  <c:v>9.5662000000000025E-2</c:v>
                </c:pt>
                <c:pt idx="2932">
                  <c:v>9.5734999999999987E-2</c:v>
                </c:pt>
                <c:pt idx="2933">
                  <c:v>9.5804999999999987E-2</c:v>
                </c:pt>
                <c:pt idx="2934">
                  <c:v>9.5891500000000005E-2</c:v>
                </c:pt>
                <c:pt idx="2935">
                  <c:v>9.5961999999999992E-2</c:v>
                </c:pt>
                <c:pt idx="2936">
                  <c:v>9.6023000000000011E-2</c:v>
                </c:pt>
                <c:pt idx="2937">
                  <c:v>9.6074499999999965E-2</c:v>
                </c:pt>
                <c:pt idx="2938">
                  <c:v>9.6140999999999976E-2</c:v>
                </c:pt>
                <c:pt idx="2939">
                  <c:v>9.621049999999999E-2</c:v>
                </c:pt>
                <c:pt idx="2940">
                  <c:v>9.6275999999999987E-2</c:v>
                </c:pt>
                <c:pt idx="2941">
                  <c:v>9.6343999999999971E-2</c:v>
                </c:pt>
                <c:pt idx="2942">
                  <c:v>9.6383999999999984E-2</c:v>
                </c:pt>
                <c:pt idx="2943">
                  <c:v>9.6465499999999996E-2</c:v>
                </c:pt>
                <c:pt idx="2944">
                  <c:v>9.6537000000000012E-2</c:v>
                </c:pt>
                <c:pt idx="2945">
                  <c:v>9.6607999999999986E-2</c:v>
                </c:pt>
                <c:pt idx="2946">
                  <c:v>9.6688500000000011E-2</c:v>
                </c:pt>
                <c:pt idx="2947">
                  <c:v>9.6770999999999954E-2</c:v>
                </c:pt>
                <c:pt idx="2948">
                  <c:v>9.685249999999998E-2</c:v>
                </c:pt>
                <c:pt idx="2949">
                  <c:v>9.6918999999999991E-2</c:v>
                </c:pt>
                <c:pt idx="2950">
                  <c:v>9.6991999999999995E-2</c:v>
                </c:pt>
                <c:pt idx="2951">
                  <c:v>9.7051499999999999E-2</c:v>
                </c:pt>
                <c:pt idx="2952">
                  <c:v>9.7132499999999983E-2</c:v>
                </c:pt>
                <c:pt idx="2953">
                  <c:v>9.7210500000000033E-2</c:v>
                </c:pt>
                <c:pt idx="2954">
                  <c:v>9.7266000000000019E-2</c:v>
                </c:pt>
                <c:pt idx="2955">
                  <c:v>9.7347500000000003E-2</c:v>
                </c:pt>
                <c:pt idx="2956">
                  <c:v>9.7402000000000002E-2</c:v>
                </c:pt>
                <c:pt idx="2957">
                  <c:v>9.7477000000000022E-2</c:v>
                </c:pt>
                <c:pt idx="2958">
                  <c:v>9.753400000000001E-2</c:v>
                </c:pt>
                <c:pt idx="2959">
                  <c:v>9.7612999999999991E-2</c:v>
                </c:pt>
                <c:pt idx="2960">
                  <c:v>9.7700999999999982E-2</c:v>
                </c:pt>
                <c:pt idx="2961">
                  <c:v>9.7765500000000005E-2</c:v>
                </c:pt>
                <c:pt idx="2962">
                  <c:v>9.7831499999999988E-2</c:v>
                </c:pt>
                <c:pt idx="2963">
                  <c:v>9.7889000000000004E-2</c:v>
                </c:pt>
                <c:pt idx="2964">
                  <c:v>9.7964999999999983E-2</c:v>
                </c:pt>
                <c:pt idx="2965">
                  <c:v>9.8034499999999969E-2</c:v>
                </c:pt>
                <c:pt idx="2966">
                  <c:v>9.8110499999999976E-2</c:v>
                </c:pt>
                <c:pt idx="2967">
                  <c:v>9.8201999999999984E-2</c:v>
                </c:pt>
                <c:pt idx="2968">
                  <c:v>9.8277999999999976E-2</c:v>
                </c:pt>
                <c:pt idx="2969">
                  <c:v>9.8372500000000015E-2</c:v>
                </c:pt>
                <c:pt idx="2970">
                  <c:v>9.847149999999999E-2</c:v>
                </c:pt>
                <c:pt idx="2971">
                  <c:v>9.8570500000000033E-2</c:v>
                </c:pt>
                <c:pt idx="2972">
                  <c:v>9.8646500000000012E-2</c:v>
                </c:pt>
                <c:pt idx="2973">
                  <c:v>9.8746000000000028E-2</c:v>
                </c:pt>
                <c:pt idx="2974">
                  <c:v>9.8835500000000034E-2</c:v>
                </c:pt>
                <c:pt idx="2975">
                  <c:v>9.8919500000000007E-2</c:v>
                </c:pt>
                <c:pt idx="2976">
                  <c:v>9.8996500000000029E-2</c:v>
                </c:pt>
                <c:pt idx="2977">
                  <c:v>9.9086000000000021E-2</c:v>
                </c:pt>
                <c:pt idx="2978">
                  <c:v>9.9171499999999982E-2</c:v>
                </c:pt>
                <c:pt idx="2979">
                  <c:v>9.9266999999999966E-2</c:v>
                </c:pt>
                <c:pt idx="2980">
                  <c:v>9.9360500000000004E-2</c:v>
                </c:pt>
                <c:pt idx="2981">
                  <c:v>9.9427499999999988E-2</c:v>
                </c:pt>
                <c:pt idx="2982">
                  <c:v>9.9517499999999967E-2</c:v>
                </c:pt>
                <c:pt idx="2983">
                  <c:v>9.9595999999999976E-2</c:v>
                </c:pt>
                <c:pt idx="2984">
                  <c:v>9.9682000000000007E-2</c:v>
                </c:pt>
                <c:pt idx="2985">
                  <c:v>9.9754000000000009E-2</c:v>
                </c:pt>
                <c:pt idx="2986">
                  <c:v>9.983549999999998E-2</c:v>
                </c:pt>
                <c:pt idx="2987">
                  <c:v>9.9904999999999994E-2</c:v>
                </c:pt>
                <c:pt idx="2988">
                  <c:v>9.9973500000000007E-2</c:v>
                </c:pt>
                <c:pt idx="2989">
                  <c:v>0.1000465</c:v>
                </c:pt>
                <c:pt idx="2990">
                  <c:v>0.10013300000000001</c:v>
                </c:pt>
                <c:pt idx="2991">
                  <c:v>0.10020750000000002</c:v>
                </c:pt>
                <c:pt idx="2992">
                  <c:v>0.10028500000000001</c:v>
                </c:pt>
                <c:pt idx="2993">
                  <c:v>0.10037300000000002</c:v>
                </c:pt>
                <c:pt idx="2994">
                  <c:v>0.10045200000000003</c:v>
                </c:pt>
                <c:pt idx="2995">
                  <c:v>0.10051550000000004</c:v>
                </c:pt>
                <c:pt idx="2996">
                  <c:v>0.10056550000000004</c:v>
                </c:pt>
                <c:pt idx="2997">
                  <c:v>0.10065350000000006</c:v>
                </c:pt>
                <c:pt idx="2998">
                  <c:v>0.10075100000000006</c:v>
                </c:pt>
                <c:pt idx="2999">
                  <c:v>0.10082950000000009</c:v>
                </c:pt>
                <c:pt idx="3000">
                  <c:v>0.10089150000000008</c:v>
                </c:pt>
                <c:pt idx="3001">
                  <c:v>0.10097450000000008</c:v>
                </c:pt>
                <c:pt idx="3002">
                  <c:v>0.10104450000000006</c:v>
                </c:pt>
                <c:pt idx="3003">
                  <c:v>0.10112650000000008</c:v>
                </c:pt>
                <c:pt idx="3004">
                  <c:v>0.10118700000000008</c:v>
                </c:pt>
                <c:pt idx="3005">
                  <c:v>0.10124000000000008</c:v>
                </c:pt>
                <c:pt idx="3006">
                  <c:v>0.10130850000000008</c:v>
                </c:pt>
                <c:pt idx="3007">
                  <c:v>0.10134350000000009</c:v>
                </c:pt>
                <c:pt idx="3008">
                  <c:v>0.10140750000000008</c:v>
                </c:pt>
                <c:pt idx="3009">
                  <c:v>0.10147600000000007</c:v>
                </c:pt>
                <c:pt idx="3010">
                  <c:v>0.10155500000000005</c:v>
                </c:pt>
                <c:pt idx="3011">
                  <c:v>0.10163000000000004</c:v>
                </c:pt>
                <c:pt idx="3012">
                  <c:v>0.10171750000000004</c:v>
                </c:pt>
                <c:pt idx="3013">
                  <c:v>0.10177950000000005</c:v>
                </c:pt>
                <c:pt idx="3014">
                  <c:v>0.10184450000000006</c:v>
                </c:pt>
                <c:pt idx="3015">
                  <c:v>0.10192650000000002</c:v>
                </c:pt>
                <c:pt idx="3016">
                  <c:v>0.10201250000000002</c:v>
                </c:pt>
                <c:pt idx="3017">
                  <c:v>0.10207000000000001</c:v>
                </c:pt>
                <c:pt idx="3018">
                  <c:v>0.1021055</c:v>
                </c:pt>
                <c:pt idx="3019">
                  <c:v>0.10217300000000001</c:v>
                </c:pt>
                <c:pt idx="3020">
                  <c:v>0.10223950000000002</c:v>
                </c:pt>
                <c:pt idx="3021">
                  <c:v>0.10231450000000003</c:v>
                </c:pt>
                <c:pt idx="3022">
                  <c:v>0.10236600000000003</c:v>
                </c:pt>
                <c:pt idx="3023">
                  <c:v>0.10244050000000002</c:v>
                </c:pt>
                <c:pt idx="3024">
                  <c:v>0.10248050000000003</c:v>
                </c:pt>
                <c:pt idx="3025">
                  <c:v>0.10252200000000004</c:v>
                </c:pt>
                <c:pt idx="3026">
                  <c:v>0.10258100000000002</c:v>
                </c:pt>
                <c:pt idx="3027">
                  <c:v>0.10263850000000004</c:v>
                </c:pt>
                <c:pt idx="3028">
                  <c:v>0.10269500000000002</c:v>
                </c:pt>
                <c:pt idx="3029">
                  <c:v>0.10274550000000003</c:v>
                </c:pt>
                <c:pt idx="3030">
                  <c:v>0.10279450000000004</c:v>
                </c:pt>
                <c:pt idx="3031">
                  <c:v>0.10283700000000005</c:v>
                </c:pt>
                <c:pt idx="3032">
                  <c:v>0.10288300000000004</c:v>
                </c:pt>
                <c:pt idx="3033">
                  <c:v>0.10293300000000004</c:v>
                </c:pt>
                <c:pt idx="3034">
                  <c:v>0.10296850000000005</c:v>
                </c:pt>
                <c:pt idx="3035">
                  <c:v>0.10300450000000001</c:v>
                </c:pt>
                <c:pt idx="3036">
                  <c:v>0.10306000000000001</c:v>
                </c:pt>
                <c:pt idx="3037">
                  <c:v>0.10309900000000001</c:v>
                </c:pt>
                <c:pt idx="3038">
                  <c:v>0.10310799999999999</c:v>
                </c:pt>
                <c:pt idx="3039">
                  <c:v>0.10317349999999999</c:v>
                </c:pt>
                <c:pt idx="3040">
                  <c:v>0.10322449999999998</c:v>
                </c:pt>
                <c:pt idx="3041">
                  <c:v>0.10328399999999999</c:v>
                </c:pt>
                <c:pt idx="3042">
                  <c:v>0.10334799999999998</c:v>
                </c:pt>
                <c:pt idx="3043">
                  <c:v>0.1033915</c:v>
                </c:pt>
                <c:pt idx="3044">
                  <c:v>0.10343499999999999</c:v>
                </c:pt>
                <c:pt idx="3045">
                  <c:v>0.10348899999999998</c:v>
                </c:pt>
                <c:pt idx="3046">
                  <c:v>0.10353699999999998</c:v>
                </c:pt>
                <c:pt idx="3047">
                  <c:v>0.10358000000000001</c:v>
                </c:pt>
                <c:pt idx="3048">
                  <c:v>0.1036275</c:v>
                </c:pt>
                <c:pt idx="3049">
                  <c:v>0.103674</c:v>
                </c:pt>
                <c:pt idx="3050">
                  <c:v>0.10374900000000001</c:v>
                </c:pt>
                <c:pt idx="3051">
                  <c:v>0.10380250000000001</c:v>
                </c:pt>
                <c:pt idx="3052">
                  <c:v>0.10385100000000003</c:v>
                </c:pt>
                <c:pt idx="3053">
                  <c:v>0.10390350000000001</c:v>
                </c:pt>
                <c:pt idx="3054">
                  <c:v>0.10395599999999999</c:v>
                </c:pt>
                <c:pt idx="3055">
                  <c:v>0.10401900000000001</c:v>
                </c:pt>
                <c:pt idx="3056">
                  <c:v>0.10408450000000002</c:v>
                </c:pt>
                <c:pt idx="3057">
                  <c:v>0.10414400000000003</c:v>
                </c:pt>
                <c:pt idx="3058">
                  <c:v>0.10420450000000005</c:v>
                </c:pt>
                <c:pt idx="3059">
                  <c:v>0.10426550000000002</c:v>
                </c:pt>
                <c:pt idx="3060">
                  <c:v>0.10431500000000003</c:v>
                </c:pt>
                <c:pt idx="3061">
                  <c:v>0.10436000000000004</c:v>
                </c:pt>
                <c:pt idx="3062">
                  <c:v>0.10447500000000004</c:v>
                </c:pt>
                <c:pt idx="3063">
                  <c:v>0.10453650000000002</c:v>
                </c:pt>
                <c:pt idx="3064">
                  <c:v>0.10459550000000001</c:v>
                </c:pt>
                <c:pt idx="3065">
                  <c:v>0.10465100000000001</c:v>
                </c:pt>
                <c:pt idx="3066">
                  <c:v>0.10470649999999998</c:v>
                </c:pt>
                <c:pt idx="3067">
                  <c:v>0.10476649999999997</c:v>
                </c:pt>
                <c:pt idx="3068">
                  <c:v>0.104791</c:v>
                </c:pt>
                <c:pt idx="3069">
                  <c:v>0.10485249999999999</c:v>
                </c:pt>
                <c:pt idx="3070">
                  <c:v>0.10492449999999998</c:v>
                </c:pt>
                <c:pt idx="3071">
                  <c:v>0.10500749999999998</c:v>
                </c:pt>
                <c:pt idx="3072">
                  <c:v>0.105086</c:v>
                </c:pt>
                <c:pt idx="3073">
                  <c:v>0.10514749999999998</c:v>
                </c:pt>
                <c:pt idx="3074">
                  <c:v>0.10520999999999998</c:v>
                </c:pt>
                <c:pt idx="3075">
                  <c:v>0.10526599999999998</c:v>
                </c:pt>
                <c:pt idx="3076">
                  <c:v>0.10531799999999998</c:v>
                </c:pt>
                <c:pt idx="3077">
                  <c:v>0.10535699999999996</c:v>
                </c:pt>
                <c:pt idx="3078">
                  <c:v>0.10539799999999999</c:v>
                </c:pt>
                <c:pt idx="3079">
                  <c:v>0.10545</c:v>
                </c:pt>
                <c:pt idx="3080">
                  <c:v>0.10549500000000002</c:v>
                </c:pt>
                <c:pt idx="3081">
                  <c:v>0.10554449999999999</c:v>
                </c:pt>
                <c:pt idx="3082">
                  <c:v>0.10558600000000001</c:v>
                </c:pt>
                <c:pt idx="3083">
                  <c:v>0.105646</c:v>
                </c:pt>
                <c:pt idx="3084">
                  <c:v>0.10570650000000001</c:v>
                </c:pt>
                <c:pt idx="3085">
                  <c:v>0.10576100000000004</c:v>
                </c:pt>
                <c:pt idx="3086">
                  <c:v>0.10581200000000004</c:v>
                </c:pt>
                <c:pt idx="3087">
                  <c:v>0.10585300000000002</c:v>
                </c:pt>
                <c:pt idx="3088">
                  <c:v>0.10590250000000001</c:v>
                </c:pt>
                <c:pt idx="3089">
                  <c:v>0.10595850000000001</c:v>
                </c:pt>
                <c:pt idx="3090">
                  <c:v>0.1060045</c:v>
                </c:pt>
                <c:pt idx="3091">
                  <c:v>0.10603600000000001</c:v>
                </c:pt>
                <c:pt idx="3092">
                  <c:v>0.106084</c:v>
                </c:pt>
                <c:pt idx="3093">
                  <c:v>0.10614900000000001</c:v>
                </c:pt>
                <c:pt idx="3094">
                  <c:v>0.10621250000000002</c:v>
                </c:pt>
                <c:pt idx="3095">
                  <c:v>0.10625400000000003</c:v>
                </c:pt>
                <c:pt idx="3096">
                  <c:v>0.10630350000000002</c:v>
                </c:pt>
                <c:pt idx="3097">
                  <c:v>0.10634600000000002</c:v>
                </c:pt>
                <c:pt idx="3098">
                  <c:v>0.10642800000000002</c:v>
                </c:pt>
                <c:pt idx="3099">
                  <c:v>0.10648400000000002</c:v>
                </c:pt>
                <c:pt idx="3100">
                  <c:v>0.10654250000000003</c:v>
                </c:pt>
                <c:pt idx="3101">
                  <c:v>0.10659300000000003</c:v>
                </c:pt>
                <c:pt idx="3102">
                  <c:v>0.10663350000000005</c:v>
                </c:pt>
                <c:pt idx="3103">
                  <c:v>0.10669350000000007</c:v>
                </c:pt>
                <c:pt idx="3104">
                  <c:v>0.10673700000000007</c:v>
                </c:pt>
                <c:pt idx="3105">
                  <c:v>0.10679550000000006</c:v>
                </c:pt>
                <c:pt idx="3106">
                  <c:v>0.10685550000000006</c:v>
                </c:pt>
                <c:pt idx="3107">
                  <c:v>0.10691600000000007</c:v>
                </c:pt>
                <c:pt idx="3108">
                  <c:v>0.10701450000000007</c:v>
                </c:pt>
                <c:pt idx="3109">
                  <c:v>0.10708500000000008</c:v>
                </c:pt>
                <c:pt idx="3110">
                  <c:v>0.10713100000000007</c:v>
                </c:pt>
                <c:pt idx="3111">
                  <c:v>0.10720350000000006</c:v>
                </c:pt>
                <c:pt idx="3112">
                  <c:v>0.10726400000000008</c:v>
                </c:pt>
                <c:pt idx="3113">
                  <c:v>0.1073285000000001</c:v>
                </c:pt>
                <c:pt idx="3114">
                  <c:v>0.1073890000000001</c:v>
                </c:pt>
                <c:pt idx="3115">
                  <c:v>0.1074480000000001</c:v>
                </c:pt>
                <c:pt idx="3116">
                  <c:v>0.10750050000000011</c:v>
                </c:pt>
                <c:pt idx="3117">
                  <c:v>0.10758800000000011</c:v>
                </c:pt>
                <c:pt idx="3118">
                  <c:v>0.1076460000000001</c:v>
                </c:pt>
                <c:pt idx="3119">
                  <c:v>0.10771900000000011</c:v>
                </c:pt>
                <c:pt idx="3120">
                  <c:v>0.10776800000000013</c:v>
                </c:pt>
                <c:pt idx="3121">
                  <c:v>0.1078235000000001</c:v>
                </c:pt>
                <c:pt idx="3122">
                  <c:v>0.10785050000000013</c:v>
                </c:pt>
                <c:pt idx="3123">
                  <c:v>0.10788850000000011</c:v>
                </c:pt>
                <c:pt idx="3124">
                  <c:v>0.10793250000000011</c:v>
                </c:pt>
                <c:pt idx="3125">
                  <c:v>0.10797250000000008</c:v>
                </c:pt>
                <c:pt idx="3126">
                  <c:v>0.10801750000000009</c:v>
                </c:pt>
                <c:pt idx="3127">
                  <c:v>0.1080220000000001</c:v>
                </c:pt>
                <c:pt idx="3128">
                  <c:v>0.10806800000000009</c:v>
                </c:pt>
                <c:pt idx="3129">
                  <c:v>0.10811300000000008</c:v>
                </c:pt>
                <c:pt idx="3130">
                  <c:v>0.10814600000000006</c:v>
                </c:pt>
                <c:pt idx="3131">
                  <c:v>0.10818450000000009</c:v>
                </c:pt>
                <c:pt idx="3132">
                  <c:v>0.10821150000000009</c:v>
                </c:pt>
                <c:pt idx="3133">
                  <c:v>0.10823700000000006</c:v>
                </c:pt>
                <c:pt idx="3134">
                  <c:v>0.10827900000000007</c:v>
                </c:pt>
                <c:pt idx="3135">
                  <c:v>0.10831450000000008</c:v>
                </c:pt>
                <c:pt idx="3136">
                  <c:v>0.10835800000000007</c:v>
                </c:pt>
                <c:pt idx="3137">
                  <c:v>0.10842050000000006</c:v>
                </c:pt>
                <c:pt idx="3138">
                  <c:v>0.10847050000000007</c:v>
                </c:pt>
                <c:pt idx="3139">
                  <c:v>0.10850050000000008</c:v>
                </c:pt>
                <c:pt idx="3140">
                  <c:v>0.10854700000000009</c:v>
                </c:pt>
                <c:pt idx="3141">
                  <c:v>0.1085720000000001</c:v>
                </c:pt>
                <c:pt idx="3142">
                  <c:v>0.1086140000000001</c:v>
                </c:pt>
                <c:pt idx="3143">
                  <c:v>0.10865200000000008</c:v>
                </c:pt>
                <c:pt idx="3144">
                  <c:v>0.10868350000000011</c:v>
                </c:pt>
                <c:pt idx="3145">
                  <c:v>0.10871650000000009</c:v>
                </c:pt>
                <c:pt idx="3146">
                  <c:v>0.10874750000000009</c:v>
                </c:pt>
                <c:pt idx="3147">
                  <c:v>0.10879450000000007</c:v>
                </c:pt>
                <c:pt idx="3148">
                  <c:v>0.10883050000000008</c:v>
                </c:pt>
                <c:pt idx="3149">
                  <c:v>0.10886300000000007</c:v>
                </c:pt>
                <c:pt idx="3150">
                  <c:v>0.10890200000000007</c:v>
                </c:pt>
                <c:pt idx="3151">
                  <c:v>0.10893350000000007</c:v>
                </c:pt>
                <c:pt idx="3152">
                  <c:v>0.10897250000000007</c:v>
                </c:pt>
                <c:pt idx="3153">
                  <c:v>0.10900950000000006</c:v>
                </c:pt>
                <c:pt idx="3154">
                  <c:v>0.10907350000000006</c:v>
                </c:pt>
                <c:pt idx="3155">
                  <c:v>0.10910150000000007</c:v>
                </c:pt>
                <c:pt idx="3156">
                  <c:v>0.10915250000000004</c:v>
                </c:pt>
                <c:pt idx="3157">
                  <c:v>0.10918550000000005</c:v>
                </c:pt>
                <c:pt idx="3158">
                  <c:v>0.10921250000000006</c:v>
                </c:pt>
                <c:pt idx="3159">
                  <c:v>0.10925500000000005</c:v>
                </c:pt>
                <c:pt idx="3160">
                  <c:v>0.10927500000000005</c:v>
                </c:pt>
                <c:pt idx="3161">
                  <c:v>0.10931950000000006</c:v>
                </c:pt>
                <c:pt idx="3162">
                  <c:v>0.10935950000000004</c:v>
                </c:pt>
                <c:pt idx="3163">
                  <c:v>0.10938550000000005</c:v>
                </c:pt>
                <c:pt idx="3164">
                  <c:v>0.10942250000000002</c:v>
                </c:pt>
                <c:pt idx="3165">
                  <c:v>0.10945650000000003</c:v>
                </c:pt>
                <c:pt idx="3166">
                  <c:v>0.10948450000000003</c:v>
                </c:pt>
                <c:pt idx="3167">
                  <c:v>0.10951850000000003</c:v>
                </c:pt>
                <c:pt idx="3168">
                  <c:v>0.10954500000000005</c:v>
                </c:pt>
                <c:pt idx="3169">
                  <c:v>0.10954900000000004</c:v>
                </c:pt>
                <c:pt idx="3170">
                  <c:v>0.10956050000000003</c:v>
                </c:pt>
                <c:pt idx="3171">
                  <c:v>0.10957350000000002</c:v>
                </c:pt>
                <c:pt idx="3172">
                  <c:v>0.10961100000000004</c:v>
                </c:pt>
                <c:pt idx="3173">
                  <c:v>0.10963900000000004</c:v>
                </c:pt>
                <c:pt idx="3174">
                  <c:v>0.10967400000000004</c:v>
                </c:pt>
                <c:pt idx="3175">
                  <c:v>0.10970650000000003</c:v>
                </c:pt>
                <c:pt idx="3176">
                  <c:v>0.10973400000000001</c:v>
                </c:pt>
                <c:pt idx="3177">
                  <c:v>0.10976450000000001</c:v>
                </c:pt>
                <c:pt idx="3178">
                  <c:v>0.10978450000000001</c:v>
                </c:pt>
                <c:pt idx="3179">
                  <c:v>0.10980400000000001</c:v>
                </c:pt>
                <c:pt idx="3180">
                  <c:v>0.10983400000000001</c:v>
                </c:pt>
                <c:pt idx="3181">
                  <c:v>0.10986350000000002</c:v>
                </c:pt>
                <c:pt idx="3182">
                  <c:v>0.10988550000000002</c:v>
                </c:pt>
                <c:pt idx="3183">
                  <c:v>0.10991949999999999</c:v>
                </c:pt>
                <c:pt idx="3184">
                  <c:v>0.10993800000000001</c:v>
                </c:pt>
                <c:pt idx="3185">
                  <c:v>0.109969</c:v>
                </c:pt>
                <c:pt idx="3186">
                  <c:v>0.10998749999999999</c:v>
                </c:pt>
                <c:pt idx="3187">
                  <c:v>0.11001449999999996</c:v>
                </c:pt>
                <c:pt idx="3188">
                  <c:v>0.11003599999999995</c:v>
                </c:pt>
                <c:pt idx="3189">
                  <c:v>0.11006049999999995</c:v>
                </c:pt>
                <c:pt idx="3190">
                  <c:v>0.11008799999999994</c:v>
                </c:pt>
                <c:pt idx="3191">
                  <c:v>0.11011099999999993</c:v>
                </c:pt>
                <c:pt idx="3192">
                  <c:v>0.11013849999999994</c:v>
                </c:pt>
                <c:pt idx="3193">
                  <c:v>0.11015399999999995</c:v>
                </c:pt>
                <c:pt idx="3194">
                  <c:v>0.11016499999999993</c:v>
                </c:pt>
                <c:pt idx="3195">
                  <c:v>0.11019949999999992</c:v>
                </c:pt>
                <c:pt idx="3196">
                  <c:v>0.11022749999999994</c:v>
                </c:pt>
                <c:pt idx="3197">
                  <c:v>0.11024849999999993</c:v>
                </c:pt>
                <c:pt idx="3198">
                  <c:v>0.11024899999999992</c:v>
                </c:pt>
                <c:pt idx="3199">
                  <c:v>0.11025499999999992</c:v>
                </c:pt>
                <c:pt idx="3200">
                  <c:v>0.11028099999999995</c:v>
                </c:pt>
                <c:pt idx="3201">
                  <c:v>0.11030249999999996</c:v>
                </c:pt>
                <c:pt idx="3202">
                  <c:v>0.11032249999999996</c:v>
                </c:pt>
                <c:pt idx="3203">
                  <c:v>0.11032149999999995</c:v>
                </c:pt>
                <c:pt idx="3204">
                  <c:v>0.11035599999999994</c:v>
                </c:pt>
                <c:pt idx="3205">
                  <c:v>0.11038099999999995</c:v>
                </c:pt>
                <c:pt idx="3206">
                  <c:v>0.11039399999999995</c:v>
                </c:pt>
                <c:pt idx="3207">
                  <c:v>0.11044349999999997</c:v>
                </c:pt>
                <c:pt idx="3208">
                  <c:v>0.11045899999999997</c:v>
                </c:pt>
                <c:pt idx="3209">
                  <c:v>0.11048249999999998</c:v>
                </c:pt>
                <c:pt idx="3210">
                  <c:v>0.11049399999999998</c:v>
                </c:pt>
                <c:pt idx="3211">
                  <c:v>0.110513</c:v>
                </c:pt>
                <c:pt idx="3212">
                  <c:v>0.11052549999999998</c:v>
                </c:pt>
                <c:pt idx="3213">
                  <c:v>0.11054399999999996</c:v>
                </c:pt>
                <c:pt idx="3214">
                  <c:v>0.11055649999999996</c:v>
                </c:pt>
                <c:pt idx="3215">
                  <c:v>0.11057449999999998</c:v>
                </c:pt>
                <c:pt idx="3216">
                  <c:v>0.11059549999999999</c:v>
                </c:pt>
                <c:pt idx="3217">
                  <c:v>0.1106065</c:v>
                </c:pt>
                <c:pt idx="3218">
                  <c:v>0.11063549999999997</c:v>
                </c:pt>
                <c:pt idx="3219">
                  <c:v>0.11062549999999999</c:v>
                </c:pt>
                <c:pt idx="3220">
                  <c:v>0.11062799999999996</c:v>
                </c:pt>
                <c:pt idx="3221">
                  <c:v>0.11063799999999997</c:v>
                </c:pt>
                <c:pt idx="3222">
                  <c:v>0.11068299999999999</c:v>
                </c:pt>
                <c:pt idx="3223">
                  <c:v>0.11068399999999999</c:v>
                </c:pt>
                <c:pt idx="3224">
                  <c:v>0.11071899999999997</c:v>
                </c:pt>
                <c:pt idx="3225">
                  <c:v>0.11074999999999997</c:v>
                </c:pt>
                <c:pt idx="3226">
                  <c:v>0.11075399999999998</c:v>
                </c:pt>
                <c:pt idx="3227">
                  <c:v>0.11076049999999997</c:v>
                </c:pt>
                <c:pt idx="3228">
                  <c:v>0.11077399999999996</c:v>
                </c:pt>
                <c:pt idx="3229">
                  <c:v>0.11079049999999997</c:v>
                </c:pt>
                <c:pt idx="3230">
                  <c:v>0.11081599999999997</c:v>
                </c:pt>
                <c:pt idx="3231">
                  <c:v>0.11082849999999997</c:v>
                </c:pt>
                <c:pt idx="3232">
                  <c:v>0.11085149999999999</c:v>
                </c:pt>
                <c:pt idx="3233">
                  <c:v>0.1108855</c:v>
                </c:pt>
                <c:pt idx="3234">
                  <c:v>0.11091649999999997</c:v>
                </c:pt>
                <c:pt idx="3235">
                  <c:v>0.11094749999999999</c:v>
                </c:pt>
                <c:pt idx="3236">
                  <c:v>0.11097449999999999</c:v>
                </c:pt>
                <c:pt idx="3237">
                  <c:v>0.110998</c:v>
                </c:pt>
                <c:pt idx="3238">
                  <c:v>0.1110435</c:v>
                </c:pt>
                <c:pt idx="3239">
                  <c:v>0.11105800000000002</c:v>
                </c:pt>
                <c:pt idx="3240">
                  <c:v>0.11108000000000003</c:v>
                </c:pt>
                <c:pt idx="3241">
                  <c:v>0.11111100000000004</c:v>
                </c:pt>
                <c:pt idx="3242">
                  <c:v>0.11112800000000003</c:v>
                </c:pt>
                <c:pt idx="3243">
                  <c:v>0.11115350000000004</c:v>
                </c:pt>
                <c:pt idx="3244">
                  <c:v>0.11117050000000005</c:v>
                </c:pt>
                <c:pt idx="3245">
                  <c:v>0.11120450000000005</c:v>
                </c:pt>
                <c:pt idx="3246">
                  <c:v>0.11121300000000006</c:v>
                </c:pt>
                <c:pt idx="3247">
                  <c:v>0.11125250000000006</c:v>
                </c:pt>
                <c:pt idx="3248">
                  <c:v>0.11126900000000005</c:v>
                </c:pt>
                <c:pt idx="3249">
                  <c:v>0.11129000000000006</c:v>
                </c:pt>
                <c:pt idx="3250">
                  <c:v>0.11128600000000002</c:v>
                </c:pt>
                <c:pt idx="3251">
                  <c:v>0.11130600000000003</c:v>
                </c:pt>
                <c:pt idx="3252">
                  <c:v>0.11133150000000004</c:v>
                </c:pt>
                <c:pt idx="3253">
                  <c:v>0.11135300000000005</c:v>
                </c:pt>
                <c:pt idx="3254">
                  <c:v>0.11138500000000004</c:v>
                </c:pt>
                <c:pt idx="3255">
                  <c:v>0.11140300000000007</c:v>
                </c:pt>
                <c:pt idx="3256">
                  <c:v>0.11140900000000008</c:v>
                </c:pt>
                <c:pt idx="3257">
                  <c:v>0.11142850000000008</c:v>
                </c:pt>
                <c:pt idx="3258">
                  <c:v>0.11143850000000008</c:v>
                </c:pt>
                <c:pt idx="3259">
                  <c:v>0.11143300000000006</c:v>
                </c:pt>
                <c:pt idx="3260">
                  <c:v>0.11145200000000005</c:v>
                </c:pt>
                <c:pt idx="3261">
                  <c:v>0.11146500000000004</c:v>
                </c:pt>
                <c:pt idx="3262">
                  <c:v>0.11143350000000002</c:v>
                </c:pt>
                <c:pt idx="3263">
                  <c:v>0.11143950000000002</c:v>
                </c:pt>
                <c:pt idx="3264">
                  <c:v>0.11144250000000003</c:v>
                </c:pt>
                <c:pt idx="3265">
                  <c:v>0.11145550000000004</c:v>
                </c:pt>
                <c:pt idx="3266">
                  <c:v>0.1114745</c:v>
                </c:pt>
                <c:pt idx="3267">
                  <c:v>0.11147750000000001</c:v>
                </c:pt>
                <c:pt idx="3268">
                  <c:v>0.11149350000000004</c:v>
                </c:pt>
                <c:pt idx="3269">
                  <c:v>0.11149750000000003</c:v>
                </c:pt>
                <c:pt idx="3270">
                  <c:v>0.11150850000000005</c:v>
                </c:pt>
                <c:pt idx="3271">
                  <c:v>0.11152200000000004</c:v>
                </c:pt>
                <c:pt idx="3272">
                  <c:v>0.11151900000000003</c:v>
                </c:pt>
                <c:pt idx="3273">
                  <c:v>0.11153900000000001</c:v>
                </c:pt>
                <c:pt idx="3274">
                  <c:v>0.1115405</c:v>
                </c:pt>
                <c:pt idx="3275">
                  <c:v>0.11154900000000001</c:v>
                </c:pt>
                <c:pt idx="3276">
                  <c:v>0.11155850000000003</c:v>
                </c:pt>
                <c:pt idx="3277">
                  <c:v>0.11158450000000003</c:v>
                </c:pt>
                <c:pt idx="3278">
                  <c:v>0.11160450000000002</c:v>
                </c:pt>
                <c:pt idx="3279">
                  <c:v>0.11161450000000003</c:v>
                </c:pt>
                <c:pt idx="3280">
                  <c:v>0.11161750000000005</c:v>
                </c:pt>
                <c:pt idx="3281">
                  <c:v>0.11162800000000006</c:v>
                </c:pt>
                <c:pt idx="3282">
                  <c:v>0.11163500000000007</c:v>
                </c:pt>
                <c:pt idx="3283">
                  <c:v>0.11165300000000006</c:v>
                </c:pt>
                <c:pt idx="3284">
                  <c:v>0.11164600000000005</c:v>
                </c:pt>
                <c:pt idx="3285">
                  <c:v>0.11167150000000006</c:v>
                </c:pt>
                <c:pt idx="3286">
                  <c:v>0.11168100000000006</c:v>
                </c:pt>
                <c:pt idx="3287">
                  <c:v>0.11168750000000006</c:v>
                </c:pt>
                <c:pt idx="3288">
                  <c:v>0.11169650000000006</c:v>
                </c:pt>
                <c:pt idx="3289">
                  <c:v>0.11171400000000005</c:v>
                </c:pt>
                <c:pt idx="3290">
                  <c:v>0.11171650000000005</c:v>
                </c:pt>
                <c:pt idx="3291">
                  <c:v>0.11174200000000005</c:v>
                </c:pt>
                <c:pt idx="3292">
                  <c:v>0.11175650000000006</c:v>
                </c:pt>
                <c:pt idx="3293">
                  <c:v>0.11177100000000005</c:v>
                </c:pt>
                <c:pt idx="3294">
                  <c:v>0.11177000000000009</c:v>
                </c:pt>
                <c:pt idx="3295">
                  <c:v>0.11179650000000006</c:v>
                </c:pt>
                <c:pt idx="3296">
                  <c:v>0.11180500000000004</c:v>
                </c:pt>
                <c:pt idx="3297">
                  <c:v>0.11181450000000004</c:v>
                </c:pt>
                <c:pt idx="3298">
                  <c:v>0.11179800000000002</c:v>
                </c:pt>
                <c:pt idx="3299">
                  <c:v>0.11182150000000002</c:v>
                </c:pt>
                <c:pt idx="3300">
                  <c:v>0.11183050000000001</c:v>
                </c:pt>
                <c:pt idx="3301">
                  <c:v>0.11185650000000001</c:v>
                </c:pt>
                <c:pt idx="3302">
                  <c:v>0.11187750000000002</c:v>
                </c:pt>
                <c:pt idx="3303">
                  <c:v>0.111883</c:v>
                </c:pt>
                <c:pt idx="3304">
                  <c:v>0.11189200000000002</c:v>
                </c:pt>
                <c:pt idx="3305">
                  <c:v>0.11190350000000002</c:v>
                </c:pt>
                <c:pt idx="3306">
                  <c:v>0.11191150000000002</c:v>
                </c:pt>
                <c:pt idx="3307">
                  <c:v>0.11190850000000001</c:v>
                </c:pt>
                <c:pt idx="3308">
                  <c:v>0.111905</c:v>
                </c:pt>
                <c:pt idx="3309">
                  <c:v>0.11188499999999997</c:v>
                </c:pt>
                <c:pt idx="3310">
                  <c:v>0.11188799999999999</c:v>
                </c:pt>
                <c:pt idx="3311">
                  <c:v>0.11186649999999997</c:v>
                </c:pt>
                <c:pt idx="3312">
                  <c:v>0.11184849999999993</c:v>
                </c:pt>
                <c:pt idx="3313">
                  <c:v>0.11184149999999994</c:v>
                </c:pt>
                <c:pt idx="3314">
                  <c:v>0.11184749999999996</c:v>
                </c:pt>
                <c:pt idx="3315">
                  <c:v>0.11184599999999995</c:v>
                </c:pt>
                <c:pt idx="3316">
                  <c:v>0.11184349999999994</c:v>
                </c:pt>
                <c:pt idx="3317">
                  <c:v>0.11181449999999997</c:v>
                </c:pt>
                <c:pt idx="3318">
                  <c:v>0.11181499999999996</c:v>
                </c:pt>
                <c:pt idx="3319">
                  <c:v>0.11178599999999998</c:v>
                </c:pt>
                <c:pt idx="3320">
                  <c:v>0.11178899999999996</c:v>
                </c:pt>
                <c:pt idx="3321">
                  <c:v>0.11177849999999996</c:v>
                </c:pt>
                <c:pt idx="3322">
                  <c:v>0.11176799999999995</c:v>
                </c:pt>
                <c:pt idx="3323">
                  <c:v>0.11177699999999995</c:v>
                </c:pt>
                <c:pt idx="3324">
                  <c:v>0.11178349999999995</c:v>
                </c:pt>
                <c:pt idx="3325">
                  <c:v>0.11179299999999996</c:v>
                </c:pt>
                <c:pt idx="3326">
                  <c:v>0.11179999999999994</c:v>
                </c:pt>
                <c:pt idx="3327">
                  <c:v>0.11184349999999994</c:v>
                </c:pt>
                <c:pt idx="3328">
                  <c:v>0.11185399999999995</c:v>
                </c:pt>
                <c:pt idx="3329">
                  <c:v>0.11185649999999997</c:v>
                </c:pt>
                <c:pt idx="3330">
                  <c:v>0.11186199999999998</c:v>
                </c:pt>
                <c:pt idx="3331">
                  <c:v>0.11187049999999997</c:v>
                </c:pt>
                <c:pt idx="3332">
                  <c:v>0.11187499999999999</c:v>
                </c:pt>
                <c:pt idx="3333">
                  <c:v>0.11186749999999999</c:v>
                </c:pt>
                <c:pt idx="3334">
                  <c:v>0.1118615</c:v>
                </c:pt>
                <c:pt idx="3335">
                  <c:v>0.11185300000000002</c:v>
                </c:pt>
                <c:pt idx="3336">
                  <c:v>0.11185249999999999</c:v>
                </c:pt>
                <c:pt idx="3337">
                  <c:v>0.11186050000000002</c:v>
                </c:pt>
                <c:pt idx="3338">
                  <c:v>0.111858</c:v>
                </c:pt>
                <c:pt idx="3339">
                  <c:v>0.11187449999999999</c:v>
                </c:pt>
                <c:pt idx="3340">
                  <c:v>0.11188249999999998</c:v>
                </c:pt>
                <c:pt idx="3341">
                  <c:v>0.11190299999999999</c:v>
                </c:pt>
                <c:pt idx="3342">
                  <c:v>0.1119045</c:v>
                </c:pt>
                <c:pt idx="3343">
                  <c:v>0.11189</c:v>
                </c:pt>
                <c:pt idx="3344">
                  <c:v>0.11190000000000001</c:v>
                </c:pt>
                <c:pt idx="3345">
                  <c:v>0.1119185</c:v>
                </c:pt>
                <c:pt idx="3346">
                  <c:v>0.111917</c:v>
                </c:pt>
                <c:pt idx="3347">
                  <c:v>0.11189599999999998</c:v>
                </c:pt>
                <c:pt idx="3348">
                  <c:v>0.11190749999999998</c:v>
                </c:pt>
                <c:pt idx="3349">
                  <c:v>0.11191099999999998</c:v>
                </c:pt>
                <c:pt idx="3350">
                  <c:v>0.11191249999999998</c:v>
                </c:pt>
                <c:pt idx="3351">
                  <c:v>0.11192249999999998</c:v>
                </c:pt>
                <c:pt idx="3352">
                  <c:v>0.11193699999999997</c:v>
                </c:pt>
                <c:pt idx="3353">
                  <c:v>0.11195699999999997</c:v>
                </c:pt>
                <c:pt idx="3354">
                  <c:v>0.11195149999999997</c:v>
                </c:pt>
                <c:pt idx="3355">
                  <c:v>0.11193949999999997</c:v>
                </c:pt>
                <c:pt idx="3356">
                  <c:v>0.11194549999999998</c:v>
                </c:pt>
                <c:pt idx="3357">
                  <c:v>0.111953</c:v>
                </c:pt>
                <c:pt idx="3358">
                  <c:v>0.11195899999999998</c:v>
                </c:pt>
                <c:pt idx="3359">
                  <c:v>0.111966</c:v>
                </c:pt>
                <c:pt idx="3360">
                  <c:v>0.111998</c:v>
                </c:pt>
                <c:pt idx="3361">
                  <c:v>0.11201649999999999</c:v>
                </c:pt>
                <c:pt idx="3362">
                  <c:v>0.11201649999999999</c:v>
                </c:pt>
                <c:pt idx="3363">
                  <c:v>0.11205350000000001</c:v>
                </c:pt>
                <c:pt idx="3364">
                  <c:v>0.11206250000000001</c:v>
                </c:pt>
                <c:pt idx="3365">
                  <c:v>0.1120795</c:v>
                </c:pt>
                <c:pt idx="3366">
                  <c:v>0.1121055</c:v>
                </c:pt>
                <c:pt idx="3367">
                  <c:v>0.11212</c:v>
                </c:pt>
                <c:pt idx="3368">
                  <c:v>0.1121385</c:v>
                </c:pt>
                <c:pt idx="3369">
                  <c:v>0.11215499999999999</c:v>
                </c:pt>
                <c:pt idx="3370">
                  <c:v>0.11216849999999999</c:v>
                </c:pt>
                <c:pt idx="3371">
                  <c:v>0.11217150000000001</c:v>
                </c:pt>
                <c:pt idx="3372">
                  <c:v>0.11216800000000003</c:v>
                </c:pt>
                <c:pt idx="3373">
                  <c:v>0.112188</c:v>
                </c:pt>
                <c:pt idx="3374">
                  <c:v>0.1121875</c:v>
                </c:pt>
                <c:pt idx="3375">
                  <c:v>0.11217899999999999</c:v>
                </c:pt>
                <c:pt idx="3376">
                  <c:v>0.11217699999999999</c:v>
                </c:pt>
                <c:pt idx="3377">
                  <c:v>0.11217249999999998</c:v>
                </c:pt>
                <c:pt idx="3378">
                  <c:v>0.11217199999999998</c:v>
                </c:pt>
                <c:pt idx="3379">
                  <c:v>0.11218050000000002</c:v>
                </c:pt>
                <c:pt idx="3380">
                  <c:v>0.11216450000000001</c:v>
                </c:pt>
                <c:pt idx="3381">
                  <c:v>0.11217600000000001</c:v>
                </c:pt>
                <c:pt idx="3382">
                  <c:v>0.11218600000000002</c:v>
                </c:pt>
                <c:pt idx="3383">
                  <c:v>0.11218400000000002</c:v>
                </c:pt>
                <c:pt idx="3384">
                  <c:v>0.11219750000000003</c:v>
                </c:pt>
                <c:pt idx="3385">
                  <c:v>0.11218650000000004</c:v>
                </c:pt>
                <c:pt idx="3386">
                  <c:v>0.11218000000000002</c:v>
                </c:pt>
                <c:pt idx="3387">
                  <c:v>0.11220299999999998</c:v>
                </c:pt>
                <c:pt idx="3388">
                  <c:v>0.11220799999999999</c:v>
                </c:pt>
                <c:pt idx="3389">
                  <c:v>0.11220699999999997</c:v>
                </c:pt>
                <c:pt idx="3390">
                  <c:v>0.11219199999999996</c:v>
                </c:pt>
                <c:pt idx="3391">
                  <c:v>0.11221699999999996</c:v>
                </c:pt>
                <c:pt idx="3392">
                  <c:v>0.11222099999999995</c:v>
                </c:pt>
                <c:pt idx="3393">
                  <c:v>0.11224849999999995</c:v>
                </c:pt>
                <c:pt idx="3394">
                  <c:v>0.11227249999999991</c:v>
                </c:pt>
                <c:pt idx="3395">
                  <c:v>0.11228549999999991</c:v>
                </c:pt>
                <c:pt idx="3396">
                  <c:v>0.11229449999999991</c:v>
                </c:pt>
                <c:pt idx="3397">
                  <c:v>0.11229799999999993</c:v>
                </c:pt>
                <c:pt idx="3398">
                  <c:v>0.11229399999999994</c:v>
                </c:pt>
                <c:pt idx="3399">
                  <c:v>0.11231899999999992</c:v>
                </c:pt>
                <c:pt idx="3400">
                  <c:v>0.11233449999999992</c:v>
                </c:pt>
                <c:pt idx="3401">
                  <c:v>0.11234049999999993</c:v>
                </c:pt>
                <c:pt idx="3402">
                  <c:v>0.11234249999999993</c:v>
                </c:pt>
                <c:pt idx="3403">
                  <c:v>0.11236299999999991</c:v>
                </c:pt>
                <c:pt idx="3404">
                  <c:v>0.11235699999999993</c:v>
                </c:pt>
                <c:pt idx="3405">
                  <c:v>0.11236649999999992</c:v>
                </c:pt>
                <c:pt idx="3406">
                  <c:v>0.11237949999999992</c:v>
                </c:pt>
                <c:pt idx="3407">
                  <c:v>0.11238099999999994</c:v>
                </c:pt>
                <c:pt idx="3408">
                  <c:v>0.11237999999999994</c:v>
                </c:pt>
                <c:pt idx="3409">
                  <c:v>0.11237499999999995</c:v>
                </c:pt>
                <c:pt idx="3410">
                  <c:v>0.11236649999999998</c:v>
                </c:pt>
                <c:pt idx="3411">
                  <c:v>0.11237649999999996</c:v>
                </c:pt>
                <c:pt idx="3412">
                  <c:v>0.11237699999999996</c:v>
                </c:pt>
                <c:pt idx="3413">
                  <c:v>0.11237699999999995</c:v>
                </c:pt>
                <c:pt idx="3414">
                  <c:v>0.11239099999999994</c:v>
                </c:pt>
                <c:pt idx="3415">
                  <c:v>0.11239399999999994</c:v>
                </c:pt>
                <c:pt idx="3416">
                  <c:v>0.11240199999999995</c:v>
                </c:pt>
                <c:pt idx="3417">
                  <c:v>0.11241549999999995</c:v>
                </c:pt>
                <c:pt idx="3418">
                  <c:v>0.11240149999999995</c:v>
                </c:pt>
                <c:pt idx="3419">
                  <c:v>0.11242149999999995</c:v>
                </c:pt>
                <c:pt idx="3420">
                  <c:v>0.11243949999999997</c:v>
                </c:pt>
                <c:pt idx="3421">
                  <c:v>0.11247299999999996</c:v>
                </c:pt>
                <c:pt idx="3422">
                  <c:v>0.11246349999999997</c:v>
                </c:pt>
                <c:pt idx="3423">
                  <c:v>0.11246449999999998</c:v>
                </c:pt>
                <c:pt idx="3424">
                  <c:v>0.11245649999999997</c:v>
                </c:pt>
                <c:pt idx="3425">
                  <c:v>0.11245199999999997</c:v>
                </c:pt>
                <c:pt idx="3426">
                  <c:v>0.11247499999999996</c:v>
                </c:pt>
                <c:pt idx="3427">
                  <c:v>0.11249249999999997</c:v>
                </c:pt>
                <c:pt idx="3428">
                  <c:v>0.11250099999999996</c:v>
                </c:pt>
                <c:pt idx="3429">
                  <c:v>0.11252049999999997</c:v>
                </c:pt>
                <c:pt idx="3430">
                  <c:v>0.112525</c:v>
                </c:pt>
                <c:pt idx="3431">
                  <c:v>0.112534</c:v>
                </c:pt>
                <c:pt idx="3432">
                  <c:v>0.11254699999999998</c:v>
                </c:pt>
                <c:pt idx="3433">
                  <c:v>0.11255849999999996</c:v>
                </c:pt>
                <c:pt idx="3434">
                  <c:v>0.11255199999999994</c:v>
                </c:pt>
                <c:pt idx="3435">
                  <c:v>0.11255799999999995</c:v>
                </c:pt>
                <c:pt idx="3436">
                  <c:v>0.11256499999999996</c:v>
                </c:pt>
                <c:pt idx="3437">
                  <c:v>0.11256499999999994</c:v>
                </c:pt>
                <c:pt idx="3438">
                  <c:v>0.11258899999999994</c:v>
                </c:pt>
                <c:pt idx="3439">
                  <c:v>0.11260349999999991</c:v>
                </c:pt>
                <c:pt idx="3440">
                  <c:v>0.11259249999999994</c:v>
                </c:pt>
                <c:pt idx="3441">
                  <c:v>0.11257599999999991</c:v>
                </c:pt>
                <c:pt idx="3442">
                  <c:v>0.1125799999999999</c:v>
                </c:pt>
                <c:pt idx="3443">
                  <c:v>0.1125899999999999</c:v>
                </c:pt>
                <c:pt idx="3444">
                  <c:v>0.11261099999999992</c:v>
                </c:pt>
                <c:pt idx="3445">
                  <c:v>0.11260099999999991</c:v>
                </c:pt>
                <c:pt idx="3446">
                  <c:v>0.11263049999999991</c:v>
                </c:pt>
                <c:pt idx="3447">
                  <c:v>0.11262449999999992</c:v>
                </c:pt>
                <c:pt idx="3448">
                  <c:v>0.11263399999999994</c:v>
                </c:pt>
                <c:pt idx="3449">
                  <c:v>0.11263549999999994</c:v>
                </c:pt>
                <c:pt idx="3450">
                  <c:v>0.11262299999999996</c:v>
                </c:pt>
                <c:pt idx="3451">
                  <c:v>0.11261649999999998</c:v>
                </c:pt>
                <c:pt idx="3452">
                  <c:v>0.11261299999999999</c:v>
                </c:pt>
                <c:pt idx="3453">
                  <c:v>0.11259599999999999</c:v>
                </c:pt>
                <c:pt idx="3454">
                  <c:v>0.11259499999999999</c:v>
                </c:pt>
                <c:pt idx="3455">
                  <c:v>0.11258899999999999</c:v>
                </c:pt>
                <c:pt idx="3456">
                  <c:v>0.11260350000000001</c:v>
                </c:pt>
                <c:pt idx="3457">
                  <c:v>0.11259950000000001</c:v>
                </c:pt>
                <c:pt idx="3458">
                  <c:v>0.11260049999999999</c:v>
                </c:pt>
                <c:pt idx="3459">
                  <c:v>0.11261049999999999</c:v>
                </c:pt>
                <c:pt idx="3460">
                  <c:v>0.11260299999999999</c:v>
                </c:pt>
                <c:pt idx="3461">
                  <c:v>0.11260999999999999</c:v>
                </c:pt>
                <c:pt idx="3462">
                  <c:v>0.11260099999999999</c:v>
                </c:pt>
                <c:pt idx="3463">
                  <c:v>0.11259699999999999</c:v>
                </c:pt>
                <c:pt idx="3464">
                  <c:v>0.1126035</c:v>
                </c:pt>
                <c:pt idx="3465">
                  <c:v>0.11259499999999999</c:v>
                </c:pt>
                <c:pt idx="3466">
                  <c:v>0.11258650000000001</c:v>
                </c:pt>
                <c:pt idx="3467">
                  <c:v>0.112579</c:v>
                </c:pt>
                <c:pt idx="3468">
                  <c:v>0.11258249999999999</c:v>
                </c:pt>
                <c:pt idx="3469">
                  <c:v>0.11258499999999998</c:v>
                </c:pt>
                <c:pt idx="3470">
                  <c:v>0.11257699999999998</c:v>
                </c:pt>
                <c:pt idx="3471">
                  <c:v>0.11256699999999999</c:v>
                </c:pt>
                <c:pt idx="3472">
                  <c:v>0.11257599999999998</c:v>
                </c:pt>
                <c:pt idx="3473">
                  <c:v>0.11256149999999998</c:v>
                </c:pt>
                <c:pt idx="3474">
                  <c:v>0.11257500000000002</c:v>
                </c:pt>
                <c:pt idx="3475">
                  <c:v>0.1125835</c:v>
                </c:pt>
                <c:pt idx="3476">
                  <c:v>0.11258550000000002</c:v>
                </c:pt>
                <c:pt idx="3477">
                  <c:v>0.11258149999999999</c:v>
                </c:pt>
                <c:pt idx="3478">
                  <c:v>0.112594</c:v>
                </c:pt>
                <c:pt idx="3479">
                  <c:v>0.112609</c:v>
                </c:pt>
                <c:pt idx="3480">
                  <c:v>0.11263399999999998</c:v>
                </c:pt>
                <c:pt idx="3481">
                  <c:v>0.11263499999999999</c:v>
                </c:pt>
                <c:pt idx="3482">
                  <c:v>0.11263899999999999</c:v>
                </c:pt>
                <c:pt idx="3483">
                  <c:v>0.11264099999999999</c:v>
                </c:pt>
                <c:pt idx="3484">
                  <c:v>0.11267700000000001</c:v>
                </c:pt>
                <c:pt idx="3485">
                  <c:v>0.11267800000000001</c:v>
                </c:pt>
                <c:pt idx="3486">
                  <c:v>0.11268650000000001</c:v>
                </c:pt>
                <c:pt idx="3487">
                  <c:v>0.11269850000000002</c:v>
                </c:pt>
                <c:pt idx="3488">
                  <c:v>0.11270500000000001</c:v>
                </c:pt>
                <c:pt idx="3489">
                  <c:v>0.11269800000000002</c:v>
                </c:pt>
                <c:pt idx="3490">
                  <c:v>0.11270500000000004</c:v>
                </c:pt>
                <c:pt idx="3491">
                  <c:v>0.11269950000000005</c:v>
                </c:pt>
                <c:pt idx="3492">
                  <c:v>0.11270900000000006</c:v>
                </c:pt>
                <c:pt idx="3493">
                  <c:v>0.11269350000000006</c:v>
                </c:pt>
                <c:pt idx="3494">
                  <c:v>0.11270100000000007</c:v>
                </c:pt>
                <c:pt idx="3495">
                  <c:v>0.11270300000000008</c:v>
                </c:pt>
                <c:pt idx="3496">
                  <c:v>0.11270950000000007</c:v>
                </c:pt>
                <c:pt idx="3497">
                  <c:v>0.11272350000000009</c:v>
                </c:pt>
                <c:pt idx="3498">
                  <c:v>0.11273200000000008</c:v>
                </c:pt>
                <c:pt idx="3499">
                  <c:v>0.11272650000000009</c:v>
                </c:pt>
                <c:pt idx="3500">
                  <c:v>0.1127340000000001</c:v>
                </c:pt>
                <c:pt idx="3501">
                  <c:v>0.1127315000000001</c:v>
                </c:pt>
                <c:pt idx="3502">
                  <c:v>0.11272850000000011</c:v>
                </c:pt>
                <c:pt idx="3503">
                  <c:v>0.11273350000000011</c:v>
                </c:pt>
                <c:pt idx="3504">
                  <c:v>0.11273200000000011</c:v>
                </c:pt>
                <c:pt idx="3505">
                  <c:v>0.11273050000000011</c:v>
                </c:pt>
                <c:pt idx="3506">
                  <c:v>0.11271650000000008</c:v>
                </c:pt>
                <c:pt idx="3507">
                  <c:v>0.11272400000000009</c:v>
                </c:pt>
                <c:pt idx="3508">
                  <c:v>0.11273600000000007</c:v>
                </c:pt>
                <c:pt idx="3509">
                  <c:v>0.11275550000000006</c:v>
                </c:pt>
                <c:pt idx="3510">
                  <c:v>0.11276000000000007</c:v>
                </c:pt>
                <c:pt idx="3511">
                  <c:v>0.11276850000000009</c:v>
                </c:pt>
                <c:pt idx="3512">
                  <c:v>0.11279500000000009</c:v>
                </c:pt>
                <c:pt idx="3513">
                  <c:v>0.11279700000000009</c:v>
                </c:pt>
                <c:pt idx="3514">
                  <c:v>0.11278900000000008</c:v>
                </c:pt>
                <c:pt idx="3515">
                  <c:v>0.11279450000000009</c:v>
                </c:pt>
                <c:pt idx="3516">
                  <c:v>0.11280850000000008</c:v>
                </c:pt>
                <c:pt idx="3517">
                  <c:v>0.11281150000000009</c:v>
                </c:pt>
                <c:pt idx="3518">
                  <c:v>0.11282900000000008</c:v>
                </c:pt>
                <c:pt idx="3519">
                  <c:v>0.11284300000000008</c:v>
                </c:pt>
                <c:pt idx="3520">
                  <c:v>0.1128330000000001</c:v>
                </c:pt>
                <c:pt idx="3521">
                  <c:v>0.11284250000000007</c:v>
                </c:pt>
                <c:pt idx="3522">
                  <c:v>0.11288100000000006</c:v>
                </c:pt>
                <c:pt idx="3523">
                  <c:v>0.11288450000000007</c:v>
                </c:pt>
                <c:pt idx="3524">
                  <c:v>0.11289600000000007</c:v>
                </c:pt>
                <c:pt idx="3525">
                  <c:v>0.1129000000000001</c:v>
                </c:pt>
                <c:pt idx="3526">
                  <c:v>0.11290400000000009</c:v>
                </c:pt>
                <c:pt idx="3527">
                  <c:v>0.1129200000000001</c:v>
                </c:pt>
                <c:pt idx="3528">
                  <c:v>0.1129340000000001</c:v>
                </c:pt>
                <c:pt idx="3529">
                  <c:v>0.1129255000000001</c:v>
                </c:pt>
                <c:pt idx="3530">
                  <c:v>0.1129490000000001</c:v>
                </c:pt>
                <c:pt idx="3531">
                  <c:v>0.1129555000000001</c:v>
                </c:pt>
                <c:pt idx="3532">
                  <c:v>0.11295300000000009</c:v>
                </c:pt>
                <c:pt idx="3533">
                  <c:v>0.1129850000000001</c:v>
                </c:pt>
                <c:pt idx="3534">
                  <c:v>0.1129895000000001</c:v>
                </c:pt>
                <c:pt idx="3535">
                  <c:v>0.1130155000000001</c:v>
                </c:pt>
                <c:pt idx="3536">
                  <c:v>0.11302050000000008</c:v>
                </c:pt>
                <c:pt idx="3537">
                  <c:v>0.11303000000000007</c:v>
                </c:pt>
                <c:pt idx="3538">
                  <c:v>0.1130250000000001</c:v>
                </c:pt>
                <c:pt idx="3539">
                  <c:v>0.11302850000000009</c:v>
                </c:pt>
                <c:pt idx="3540">
                  <c:v>0.11302650000000009</c:v>
                </c:pt>
                <c:pt idx="3541">
                  <c:v>0.11302700000000009</c:v>
                </c:pt>
                <c:pt idx="3542">
                  <c:v>0.1130225000000001</c:v>
                </c:pt>
                <c:pt idx="3543">
                  <c:v>0.1130290000000001</c:v>
                </c:pt>
                <c:pt idx="3544">
                  <c:v>0.11304100000000009</c:v>
                </c:pt>
                <c:pt idx="3545">
                  <c:v>0.11304000000000011</c:v>
                </c:pt>
                <c:pt idx="3546">
                  <c:v>0.1130450000000001</c:v>
                </c:pt>
                <c:pt idx="3547">
                  <c:v>0.1130660000000001</c:v>
                </c:pt>
                <c:pt idx="3548">
                  <c:v>0.11306900000000011</c:v>
                </c:pt>
                <c:pt idx="3549">
                  <c:v>0.11307500000000009</c:v>
                </c:pt>
                <c:pt idx="3550">
                  <c:v>0.11307850000000007</c:v>
                </c:pt>
                <c:pt idx="3551">
                  <c:v>0.1130790000000001</c:v>
                </c:pt>
                <c:pt idx="3552">
                  <c:v>0.1130730000000001</c:v>
                </c:pt>
                <c:pt idx="3553">
                  <c:v>0.1130530000000001</c:v>
                </c:pt>
                <c:pt idx="3554">
                  <c:v>0.11305550000000009</c:v>
                </c:pt>
                <c:pt idx="3555">
                  <c:v>0.11306850000000007</c:v>
                </c:pt>
                <c:pt idx="3556">
                  <c:v>0.11307300000000006</c:v>
                </c:pt>
                <c:pt idx="3557">
                  <c:v>0.11308600000000008</c:v>
                </c:pt>
                <c:pt idx="3558">
                  <c:v>0.11309700000000006</c:v>
                </c:pt>
                <c:pt idx="3559">
                  <c:v>0.11310100000000006</c:v>
                </c:pt>
                <c:pt idx="3560">
                  <c:v>0.11310350000000007</c:v>
                </c:pt>
                <c:pt idx="3561">
                  <c:v>0.11310300000000005</c:v>
                </c:pt>
                <c:pt idx="3562">
                  <c:v>0.11311700000000004</c:v>
                </c:pt>
                <c:pt idx="3563">
                  <c:v>0.11310950000000003</c:v>
                </c:pt>
                <c:pt idx="3564">
                  <c:v>0.11312100000000003</c:v>
                </c:pt>
                <c:pt idx="3565">
                  <c:v>0.11311850000000005</c:v>
                </c:pt>
                <c:pt idx="3566">
                  <c:v>0.11311050000000003</c:v>
                </c:pt>
                <c:pt idx="3567">
                  <c:v>0.11311750000000004</c:v>
                </c:pt>
                <c:pt idx="3568">
                  <c:v>0.11311300000000003</c:v>
                </c:pt>
                <c:pt idx="3569">
                  <c:v>0.11312900000000005</c:v>
                </c:pt>
                <c:pt idx="3570">
                  <c:v>0.11315550000000003</c:v>
                </c:pt>
                <c:pt idx="3571">
                  <c:v>0.11316850000000002</c:v>
                </c:pt>
                <c:pt idx="3572">
                  <c:v>0.11317500000000001</c:v>
                </c:pt>
                <c:pt idx="3573">
                  <c:v>0.11316599999999999</c:v>
                </c:pt>
                <c:pt idx="3574">
                  <c:v>0.113189</c:v>
                </c:pt>
                <c:pt idx="3575">
                  <c:v>0.11322149999999999</c:v>
                </c:pt>
                <c:pt idx="3576">
                  <c:v>0.113237</c:v>
                </c:pt>
                <c:pt idx="3577">
                  <c:v>0.1132575</c:v>
                </c:pt>
                <c:pt idx="3578">
                  <c:v>0.113278</c:v>
                </c:pt>
                <c:pt idx="3579">
                  <c:v>0.113286</c:v>
                </c:pt>
                <c:pt idx="3580">
                  <c:v>0.11330850000000002</c:v>
                </c:pt>
                <c:pt idx="3581">
                  <c:v>0.11333600000000002</c:v>
                </c:pt>
                <c:pt idx="3582">
                  <c:v>0.11334350000000004</c:v>
                </c:pt>
                <c:pt idx="3583">
                  <c:v>0.11334400000000003</c:v>
                </c:pt>
                <c:pt idx="3584">
                  <c:v>0.11336100000000002</c:v>
                </c:pt>
                <c:pt idx="3585">
                  <c:v>0.11339250000000002</c:v>
                </c:pt>
                <c:pt idx="3586">
                  <c:v>0.11342500000000001</c:v>
                </c:pt>
                <c:pt idx="3587">
                  <c:v>0.11343200000000003</c:v>
                </c:pt>
                <c:pt idx="3588">
                  <c:v>0.11344100000000003</c:v>
                </c:pt>
                <c:pt idx="3589">
                  <c:v>0.11346550000000001</c:v>
                </c:pt>
                <c:pt idx="3590">
                  <c:v>0.11348450000000003</c:v>
                </c:pt>
                <c:pt idx="3591">
                  <c:v>0.11347000000000003</c:v>
                </c:pt>
                <c:pt idx="3592">
                  <c:v>0.11347750000000004</c:v>
                </c:pt>
                <c:pt idx="3593">
                  <c:v>0.11347450000000002</c:v>
                </c:pt>
                <c:pt idx="3594">
                  <c:v>0.11348050000000003</c:v>
                </c:pt>
                <c:pt idx="3595">
                  <c:v>0.11349100000000002</c:v>
                </c:pt>
                <c:pt idx="3596">
                  <c:v>0.11348750000000001</c:v>
                </c:pt>
                <c:pt idx="3597">
                  <c:v>0.11348550000000002</c:v>
                </c:pt>
                <c:pt idx="3598">
                  <c:v>0.11349900000000003</c:v>
                </c:pt>
                <c:pt idx="3599">
                  <c:v>0.11350400000000002</c:v>
                </c:pt>
                <c:pt idx="3600">
                  <c:v>0.11352600000000003</c:v>
                </c:pt>
                <c:pt idx="3601">
                  <c:v>0.11352000000000002</c:v>
                </c:pt>
                <c:pt idx="3602">
                  <c:v>0.11351050000000004</c:v>
                </c:pt>
                <c:pt idx="3603">
                  <c:v>0.11349250000000004</c:v>
                </c:pt>
                <c:pt idx="3604">
                  <c:v>0.11350250000000002</c:v>
                </c:pt>
                <c:pt idx="3605">
                  <c:v>0.113513</c:v>
                </c:pt>
                <c:pt idx="3606">
                  <c:v>0.11351400000000002</c:v>
                </c:pt>
                <c:pt idx="3607">
                  <c:v>0.11351550000000002</c:v>
                </c:pt>
                <c:pt idx="3608">
                  <c:v>0.11354450000000002</c:v>
                </c:pt>
                <c:pt idx="3609">
                  <c:v>0.11355500000000002</c:v>
                </c:pt>
                <c:pt idx="3610">
                  <c:v>0.1135655</c:v>
                </c:pt>
                <c:pt idx="3611">
                  <c:v>0.11356100000000001</c:v>
                </c:pt>
                <c:pt idx="3612">
                  <c:v>0.11356150000000004</c:v>
                </c:pt>
                <c:pt idx="3613">
                  <c:v>0.11357200000000002</c:v>
                </c:pt>
                <c:pt idx="3614">
                  <c:v>0.11357000000000003</c:v>
                </c:pt>
                <c:pt idx="3615">
                  <c:v>0.11358700000000002</c:v>
                </c:pt>
                <c:pt idx="3616">
                  <c:v>0.11359900000000002</c:v>
                </c:pt>
                <c:pt idx="3617">
                  <c:v>0.11360800000000003</c:v>
                </c:pt>
                <c:pt idx="3618">
                  <c:v>0.11363450000000003</c:v>
                </c:pt>
                <c:pt idx="3619">
                  <c:v>0.11362400000000003</c:v>
                </c:pt>
                <c:pt idx="3620">
                  <c:v>0.11363050000000005</c:v>
                </c:pt>
                <c:pt idx="3621">
                  <c:v>0.11362950000000005</c:v>
                </c:pt>
                <c:pt idx="3622">
                  <c:v>0.11363500000000004</c:v>
                </c:pt>
                <c:pt idx="3623">
                  <c:v>0.11365700000000006</c:v>
                </c:pt>
                <c:pt idx="3624">
                  <c:v>0.11367800000000006</c:v>
                </c:pt>
                <c:pt idx="3625">
                  <c:v>0.11368650000000008</c:v>
                </c:pt>
                <c:pt idx="3626">
                  <c:v>0.11369050000000006</c:v>
                </c:pt>
                <c:pt idx="3627">
                  <c:v>0.11369350000000007</c:v>
                </c:pt>
                <c:pt idx="3628">
                  <c:v>0.11373000000000007</c:v>
                </c:pt>
                <c:pt idx="3629">
                  <c:v>0.11373050000000004</c:v>
                </c:pt>
                <c:pt idx="3630">
                  <c:v>0.11374350000000004</c:v>
                </c:pt>
                <c:pt idx="3631">
                  <c:v>0.11376750000000004</c:v>
                </c:pt>
                <c:pt idx="3632">
                  <c:v>0.11377900000000003</c:v>
                </c:pt>
                <c:pt idx="3633">
                  <c:v>0.11377700000000004</c:v>
                </c:pt>
                <c:pt idx="3634">
                  <c:v>0.11379800000000005</c:v>
                </c:pt>
                <c:pt idx="3635">
                  <c:v>0.11379400000000006</c:v>
                </c:pt>
                <c:pt idx="3636">
                  <c:v>0.11379100000000004</c:v>
                </c:pt>
                <c:pt idx="3637">
                  <c:v>0.11380150000000004</c:v>
                </c:pt>
                <c:pt idx="3638">
                  <c:v>0.11379000000000004</c:v>
                </c:pt>
                <c:pt idx="3639">
                  <c:v>0.11378350000000005</c:v>
                </c:pt>
                <c:pt idx="3640">
                  <c:v>0.11379700000000004</c:v>
                </c:pt>
                <c:pt idx="3641">
                  <c:v>0.11379850000000005</c:v>
                </c:pt>
                <c:pt idx="3642">
                  <c:v>0.11379950000000004</c:v>
                </c:pt>
                <c:pt idx="3643">
                  <c:v>0.11380150000000003</c:v>
                </c:pt>
                <c:pt idx="3644">
                  <c:v>0.11378650000000004</c:v>
                </c:pt>
                <c:pt idx="3645">
                  <c:v>0.11378600000000003</c:v>
                </c:pt>
                <c:pt idx="3646">
                  <c:v>0.11379600000000004</c:v>
                </c:pt>
                <c:pt idx="3647">
                  <c:v>0.11379500000000004</c:v>
                </c:pt>
                <c:pt idx="3648">
                  <c:v>0.11381350000000005</c:v>
                </c:pt>
                <c:pt idx="3649">
                  <c:v>0.11383350000000007</c:v>
                </c:pt>
                <c:pt idx="3650">
                  <c:v>0.11385550000000007</c:v>
                </c:pt>
                <c:pt idx="3651">
                  <c:v>0.11386000000000006</c:v>
                </c:pt>
                <c:pt idx="3652">
                  <c:v>0.11388050000000005</c:v>
                </c:pt>
                <c:pt idx="3653">
                  <c:v>0.11390550000000006</c:v>
                </c:pt>
                <c:pt idx="3654">
                  <c:v>0.11391600000000007</c:v>
                </c:pt>
                <c:pt idx="3655">
                  <c:v>0.1139545000000001</c:v>
                </c:pt>
                <c:pt idx="3656">
                  <c:v>0.11397900000000009</c:v>
                </c:pt>
                <c:pt idx="3657">
                  <c:v>0.11399250000000009</c:v>
                </c:pt>
                <c:pt idx="3658">
                  <c:v>0.11400400000000011</c:v>
                </c:pt>
                <c:pt idx="3659">
                  <c:v>0.11403100000000009</c:v>
                </c:pt>
                <c:pt idx="3660">
                  <c:v>0.11406350000000008</c:v>
                </c:pt>
                <c:pt idx="3661">
                  <c:v>0.11411500000000009</c:v>
                </c:pt>
                <c:pt idx="3662">
                  <c:v>0.11416100000000007</c:v>
                </c:pt>
                <c:pt idx="3663">
                  <c:v>0.11419450000000009</c:v>
                </c:pt>
                <c:pt idx="3664">
                  <c:v>0.11421550000000007</c:v>
                </c:pt>
                <c:pt idx="3665">
                  <c:v>0.11427050000000008</c:v>
                </c:pt>
                <c:pt idx="3666">
                  <c:v>0.11429400000000008</c:v>
                </c:pt>
                <c:pt idx="3667">
                  <c:v>0.11433300000000007</c:v>
                </c:pt>
                <c:pt idx="3668">
                  <c:v>0.11435200000000009</c:v>
                </c:pt>
                <c:pt idx="3669">
                  <c:v>0.11437450000000009</c:v>
                </c:pt>
                <c:pt idx="3670">
                  <c:v>0.11440600000000009</c:v>
                </c:pt>
                <c:pt idx="3671">
                  <c:v>0.11445100000000007</c:v>
                </c:pt>
                <c:pt idx="3672">
                  <c:v>0.11448600000000006</c:v>
                </c:pt>
                <c:pt idx="3673">
                  <c:v>0.11452400000000004</c:v>
                </c:pt>
                <c:pt idx="3674">
                  <c:v>0.11453700000000006</c:v>
                </c:pt>
                <c:pt idx="3675">
                  <c:v>0.11453150000000002</c:v>
                </c:pt>
                <c:pt idx="3676">
                  <c:v>0.11454100000000005</c:v>
                </c:pt>
                <c:pt idx="3677">
                  <c:v>0.11456950000000003</c:v>
                </c:pt>
                <c:pt idx="3678">
                  <c:v>0.11459600000000003</c:v>
                </c:pt>
                <c:pt idx="3679">
                  <c:v>0.11461300000000002</c:v>
                </c:pt>
                <c:pt idx="3680">
                  <c:v>0.114618</c:v>
                </c:pt>
                <c:pt idx="3681">
                  <c:v>0.11462800000000001</c:v>
                </c:pt>
                <c:pt idx="3682">
                  <c:v>0.11466950000000001</c:v>
                </c:pt>
                <c:pt idx="3683">
                  <c:v>0.11467550000000001</c:v>
                </c:pt>
                <c:pt idx="3684">
                  <c:v>0.11467349999999998</c:v>
                </c:pt>
                <c:pt idx="3685">
                  <c:v>0.11469749999999998</c:v>
                </c:pt>
                <c:pt idx="3686">
                  <c:v>0.11471649999999997</c:v>
                </c:pt>
                <c:pt idx="3687">
                  <c:v>0.11472249999999998</c:v>
                </c:pt>
                <c:pt idx="3688">
                  <c:v>0.11473199999999997</c:v>
                </c:pt>
                <c:pt idx="3689">
                  <c:v>0.11475449999999998</c:v>
                </c:pt>
                <c:pt idx="3690">
                  <c:v>0.11479299999999998</c:v>
                </c:pt>
                <c:pt idx="3691">
                  <c:v>0.11481749999999998</c:v>
                </c:pt>
                <c:pt idx="3692">
                  <c:v>0.11482200000000001</c:v>
                </c:pt>
                <c:pt idx="3693">
                  <c:v>0.11485750000000002</c:v>
                </c:pt>
                <c:pt idx="3694">
                  <c:v>0.11489150000000001</c:v>
                </c:pt>
                <c:pt idx="3695">
                  <c:v>0.11491</c:v>
                </c:pt>
                <c:pt idx="3696">
                  <c:v>0.114926</c:v>
                </c:pt>
                <c:pt idx="3697">
                  <c:v>0.114964</c:v>
                </c:pt>
                <c:pt idx="3698">
                  <c:v>0.11500499999999998</c:v>
                </c:pt>
                <c:pt idx="3699">
                  <c:v>0.11504949999999999</c:v>
                </c:pt>
                <c:pt idx="3700">
                  <c:v>0.11505899999999998</c:v>
                </c:pt>
                <c:pt idx="3701">
                  <c:v>0.11507249999999999</c:v>
                </c:pt>
                <c:pt idx="3702">
                  <c:v>0.11508249999999999</c:v>
                </c:pt>
                <c:pt idx="3703">
                  <c:v>0.11509749999999996</c:v>
                </c:pt>
                <c:pt idx="3704">
                  <c:v>0.11513449999999999</c:v>
                </c:pt>
                <c:pt idx="3705">
                  <c:v>0.11514299999999997</c:v>
                </c:pt>
                <c:pt idx="3706">
                  <c:v>0.11514799999999997</c:v>
                </c:pt>
                <c:pt idx="3707">
                  <c:v>0.115157</c:v>
                </c:pt>
                <c:pt idx="3708">
                  <c:v>0.11515749999999998</c:v>
                </c:pt>
                <c:pt idx="3709">
                  <c:v>0.11517249999999998</c:v>
                </c:pt>
                <c:pt idx="3710">
                  <c:v>0.11513949999999999</c:v>
                </c:pt>
                <c:pt idx="3711">
                  <c:v>0.11515750000000001</c:v>
                </c:pt>
                <c:pt idx="3712">
                  <c:v>0.115145</c:v>
                </c:pt>
                <c:pt idx="3713">
                  <c:v>0.11517050000000001</c:v>
                </c:pt>
                <c:pt idx="3714">
                  <c:v>0.11517300000000001</c:v>
                </c:pt>
                <c:pt idx="3715">
                  <c:v>0.11517250000000001</c:v>
                </c:pt>
                <c:pt idx="3716">
                  <c:v>0.1151605</c:v>
                </c:pt>
                <c:pt idx="3717">
                  <c:v>0.11515549999999999</c:v>
                </c:pt>
                <c:pt idx="3718">
                  <c:v>0.11513999999999998</c:v>
                </c:pt>
                <c:pt idx="3719">
                  <c:v>0.11514349999999998</c:v>
                </c:pt>
                <c:pt idx="3720">
                  <c:v>0.11521899999999997</c:v>
                </c:pt>
                <c:pt idx="3721">
                  <c:v>0.11525199999999999</c:v>
                </c:pt>
                <c:pt idx="3722">
                  <c:v>0.11524</c:v>
                </c:pt>
                <c:pt idx="3723">
                  <c:v>0.11523799999999999</c:v>
                </c:pt>
                <c:pt idx="3724">
                  <c:v>0.11523549999999999</c:v>
                </c:pt>
                <c:pt idx="3725">
                  <c:v>0.11523550000000002</c:v>
                </c:pt>
                <c:pt idx="3726">
                  <c:v>0.11524499999999999</c:v>
                </c:pt>
                <c:pt idx="3727">
                  <c:v>0.11525199999999999</c:v>
                </c:pt>
                <c:pt idx="3728">
                  <c:v>0.11525799999999999</c:v>
                </c:pt>
                <c:pt idx="3729">
                  <c:v>0.11529199999999999</c:v>
                </c:pt>
                <c:pt idx="3730">
                  <c:v>0.1153</c:v>
                </c:pt>
                <c:pt idx="3731">
                  <c:v>0.11528049999999998</c:v>
                </c:pt>
                <c:pt idx="3732">
                  <c:v>0.1152985</c:v>
                </c:pt>
                <c:pt idx="3733">
                  <c:v>0.1153705</c:v>
                </c:pt>
                <c:pt idx="3734">
                  <c:v>0.115383</c:v>
                </c:pt>
                <c:pt idx="3735">
                  <c:v>0.11540950000000003</c:v>
                </c:pt>
                <c:pt idx="3736">
                  <c:v>0.11544000000000003</c:v>
                </c:pt>
                <c:pt idx="3737">
                  <c:v>0.11545950000000003</c:v>
                </c:pt>
                <c:pt idx="3738">
                  <c:v>0.11548700000000001</c:v>
                </c:pt>
                <c:pt idx="3739">
                  <c:v>0.11550299999999999</c:v>
                </c:pt>
                <c:pt idx="3740">
                  <c:v>0.11552749999999999</c:v>
                </c:pt>
                <c:pt idx="3741">
                  <c:v>0.11555699999999999</c:v>
                </c:pt>
                <c:pt idx="3742">
                  <c:v>0.11561249999999999</c:v>
                </c:pt>
                <c:pt idx="3743">
                  <c:v>0.11564099999999999</c:v>
                </c:pt>
                <c:pt idx="3744">
                  <c:v>0.115663</c:v>
                </c:pt>
                <c:pt idx="3745">
                  <c:v>0.115685</c:v>
                </c:pt>
                <c:pt idx="3746">
                  <c:v>0.11571600000000001</c:v>
                </c:pt>
                <c:pt idx="3747">
                  <c:v>0.11574200000000003</c:v>
                </c:pt>
                <c:pt idx="3748">
                  <c:v>0.11575700000000003</c:v>
                </c:pt>
                <c:pt idx="3749">
                  <c:v>0.11578200000000004</c:v>
                </c:pt>
                <c:pt idx="3750">
                  <c:v>0.11579400000000004</c:v>
                </c:pt>
                <c:pt idx="3751">
                  <c:v>0.11583100000000003</c:v>
                </c:pt>
                <c:pt idx="3752">
                  <c:v>0.11584750000000002</c:v>
                </c:pt>
                <c:pt idx="3753">
                  <c:v>0.11587800000000001</c:v>
                </c:pt>
                <c:pt idx="3754">
                  <c:v>0.1159155</c:v>
                </c:pt>
                <c:pt idx="3755">
                  <c:v>0.11595749999999999</c:v>
                </c:pt>
                <c:pt idx="3756">
                  <c:v>0.11598599999999999</c:v>
                </c:pt>
                <c:pt idx="3757">
                  <c:v>0.11600449999999998</c:v>
                </c:pt>
                <c:pt idx="3758">
                  <c:v>0.11602249999999997</c:v>
                </c:pt>
                <c:pt idx="3759">
                  <c:v>0.11603549999999999</c:v>
                </c:pt>
                <c:pt idx="3760">
                  <c:v>0.11605549999999998</c:v>
                </c:pt>
                <c:pt idx="3761">
                  <c:v>0.11607099999999998</c:v>
                </c:pt>
                <c:pt idx="3762">
                  <c:v>0.11607949999999997</c:v>
                </c:pt>
                <c:pt idx="3763">
                  <c:v>0.11608149999999996</c:v>
                </c:pt>
                <c:pt idx="3764">
                  <c:v>0.11609099999999996</c:v>
                </c:pt>
                <c:pt idx="3765">
                  <c:v>0.11610599999999996</c:v>
                </c:pt>
                <c:pt idx="3766">
                  <c:v>0.11614649999999999</c:v>
                </c:pt>
                <c:pt idx="3767">
                  <c:v>0.1161455</c:v>
                </c:pt>
                <c:pt idx="3768">
                  <c:v>0.11619349999999999</c:v>
                </c:pt>
                <c:pt idx="3769">
                  <c:v>0.11620949999999999</c:v>
                </c:pt>
                <c:pt idx="3770">
                  <c:v>0.11619999999999997</c:v>
                </c:pt>
                <c:pt idx="3771">
                  <c:v>0.11620699999999996</c:v>
                </c:pt>
                <c:pt idx="3772">
                  <c:v>0.11623499999999995</c:v>
                </c:pt>
                <c:pt idx="3773">
                  <c:v>0.11626049999999997</c:v>
                </c:pt>
                <c:pt idx="3774">
                  <c:v>0.11626449999999997</c:v>
                </c:pt>
                <c:pt idx="3775">
                  <c:v>0.11628199999999998</c:v>
                </c:pt>
                <c:pt idx="3776">
                  <c:v>0.11631549999999997</c:v>
                </c:pt>
                <c:pt idx="3777">
                  <c:v>0.11633149999999998</c:v>
                </c:pt>
                <c:pt idx="3778">
                  <c:v>0.11634599999999998</c:v>
                </c:pt>
                <c:pt idx="3779">
                  <c:v>0.1163655</c:v>
                </c:pt>
                <c:pt idx="3780">
                  <c:v>0.1164</c:v>
                </c:pt>
                <c:pt idx="3781">
                  <c:v>0.1163855</c:v>
                </c:pt>
                <c:pt idx="3782">
                  <c:v>0.11643700000000001</c:v>
                </c:pt>
                <c:pt idx="3783">
                  <c:v>0.11647299999999999</c:v>
                </c:pt>
                <c:pt idx="3784">
                  <c:v>0.1164905</c:v>
                </c:pt>
                <c:pt idx="3785">
                  <c:v>0.11648399999999999</c:v>
                </c:pt>
                <c:pt idx="3786">
                  <c:v>0.11649899999999996</c:v>
                </c:pt>
                <c:pt idx="3787">
                  <c:v>0.11652299999999999</c:v>
                </c:pt>
                <c:pt idx="3788">
                  <c:v>0.11656599999999999</c:v>
                </c:pt>
                <c:pt idx="3789">
                  <c:v>0.1165905</c:v>
                </c:pt>
                <c:pt idx="3790">
                  <c:v>0.11665499999999998</c:v>
                </c:pt>
                <c:pt idx="3791">
                  <c:v>0.11668749999999997</c:v>
                </c:pt>
                <c:pt idx="3792">
                  <c:v>0.11671049999999998</c:v>
                </c:pt>
                <c:pt idx="3793">
                  <c:v>0.11673499999999999</c:v>
                </c:pt>
                <c:pt idx="3794">
                  <c:v>0.11678699999999997</c:v>
                </c:pt>
                <c:pt idx="3795">
                  <c:v>0.11680949999999997</c:v>
                </c:pt>
                <c:pt idx="3796">
                  <c:v>0.11683349999999998</c:v>
                </c:pt>
                <c:pt idx="3797">
                  <c:v>0.11688149999999999</c:v>
                </c:pt>
                <c:pt idx="3798">
                  <c:v>0.11691399999999998</c:v>
                </c:pt>
                <c:pt idx="3799">
                  <c:v>0.11693949999999999</c:v>
                </c:pt>
                <c:pt idx="3800">
                  <c:v>0.11695850000000001</c:v>
                </c:pt>
                <c:pt idx="3801">
                  <c:v>0.11698750000000001</c:v>
                </c:pt>
                <c:pt idx="3802">
                  <c:v>0.11706350000000003</c:v>
                </c:pt>
                <c:pt idx="3803">
                  <c:v>0.11713000000000003</c:v>
                </c:pt>
                <c:pt idx="3804">
                  <c:v>0.11718550000000004</c:v>
                </c:pt>
                <c:pt idx="3805">
                  <c:v>0.11720650000000005</c:v>
                </c:pt>
                <c:pt idx="3806">
                  <c:v>0.11724350000000003</c:v>
                </c:pt>
                <c:pt idx="3807">
                  <c:v>0.11726750000000004</c:v>
                </c:pt>
                <c:pt idx="3808">
                  <c:v>0.11728500000000004</c:v>
                </c:pt>
                <c:pt idx="3809">
                  <c:v>0.11731200000000003</c:v>
                </c:pt>
                <c:pt idx="3810">
                  <c:v>0.11735800000000003</c:v>
                </c:pt>
                <c:pt idx="3811">
                  <c:v>0.11741600000000002</c:v>
                </c:pt>
                <c:pt idx="3812">
                  <c:v>0.117469</c:v>
                </c:pt>
                <c:pt idx="3813">
                  <c:v>0.11752000000000001</c:v>
                </c:pt>
                <c:pt idx="3814">
                  <c:v>0.11756800000000001</c:v>
                </c:pt>
                <c:pt idx="3815">
                  <c:v>0.1175945</c:v>
                </c:pt>
                <c:pt idx="3816">
                  <c:v>0.11763600000000002</c:v>
                </c:pt>
                <c:pt idx="3817">
                  <c:v>0.11765500000000002</c:v>
                </c:pt>
                <c:pt idx="3818">
                  <c:v>0.11765550000000002</c:v>
                </c:pt>
                <c:pt idx="3819">
                  <c:v>0.11772149999999999</c:v>
                </c:pt>
                <c:pt idx="3820">
                  <c:v>0.11776850000000003</c:v>
                </c:pt>
                <c:pt idx="3821">
                  <c:v>0.11780000000000003</c:v>
                </c:pt>
                <c:pt idx="3822">
                  <c:v>0.11782900000000002</c:v>
                </c:pt>
                <c:pt idx="3823">
                  <c:v>0.11783900000000003</c:v>
                </c:pt>
                <c:pt idx="3824">
                  <c:v>0.11788250000000003</c:v>
                </c:pt>
                <c:pt idx="3825">
                  <c:v>0.11791850000000005</c:v>
                </c:pt>
                <c:pt idx="3826">
                  <c:v>0.11794550000000005</c:v>
                </c:pt>
                <c:pt idx="3827">
                  <c:v>0.11799000000000008</c:v>
                </c:pt>
                <c:pt idx="3828">
                  <c:v>0.11800750000000008</c:v>
                </c:pt>
                <c:pt idx="3829">
                  <c:v>0.11803000000000008</c:v>
                </c:pt>
                <c:pt idx="3830">
                  <c:v>0.11806550000000007</c:v>
                </c:pt>
                <c:pt idx="3831">
                  <c:v>0.11808100000000006</c:v>
                </c:pt>
                <c:pt idx="3832">
                  <c:v>0.11811100000000005</c:v>
                </c:pt>
                <c:pt idx="3833">
                  <c:v>0.11816400000000005</c:v>
                </c:pt>
                <c:pt idx="3834">
                  <c:v>0.11826900000000007</c:v>
                </c:pt>
                <c:pt idx="3835">
                  <c:v>0.11832750000000006</c:v>
                </c:pt>
                <c:pt idx="3836">
                  <c:v>0.11840900000000003</c:v>
                </c:pt>
                <c:pt idx="3837">
                  <c:v>0.11844750000000002</c:v>
                </c:pt>
                <c:pt idx="3838">
                  <c:v>0.11850750000000004</c:v>
                </c:pt>
                <c:pt idx="3839">
                  <c:v>0.11855800000000004</c:v>
                </c:pt>
                <c:pt idx="3840">
                  <c:v>0.11862800000000001</c:v>
                </c:pt>
                <c:pt idx="3841">
                  <c:v>0.11869200000000001</c:v>
                </c:pt>
                <c:pt idx="3842">
                  <c:v>0.11866699999999999</c:v>
                </c:pt>
                <c:pt idx="3843">
                  <c:v>0.11871199999999998</c:v>
                </c:pt>
                <c:pt idx="3844">
                  <c:v>0.11876899999999997</c:v>
                </c:pt>
                <c:pt idx="3845">
                  <c:v>0.11883499999999998</c:v>
                </c:pt>
                <c:pt idx="3846">
                  <c:v>0.11886799999999999</c:v>
                </c:pt>
                <c:pt idx="3847">
                  <c:v>0.11891699999999998</c:v>
                </c:pt>
                <c:pt idx="3848">
                  <c:v>0.11897099999999999</c:v>
                </c:pt>
                <c:pt idx="3849">
                  <c:v>0.11902049999999999</c:v>
                </c:pt>
                <c:pt idx="3850">
                  <c:v>0.11905649999999995</c:v>
                </c:pt>
                <c:pt idx="3851">
                  <c:v>0.11909599999999995</c:v>
                </c:pt>
                <c:pt idx="3852">
                  <c:v>0.11913299999999995</c:v>
                </c:pt>
                <c:pt idx="3853">
                  <c:v>0.11918149999999994</c:v>
                </c:pt>
                <c:pt idx="3854">
                  <c:v>0.11922549999999994</c:v>
                </c:pt>
                <c:pt idx="3855">
                  <c:v>0.11929399999999996</c:v>
                </c:pt>
                <c:pt idx="3856">
                  <c:v>0.11933099999999998</c:v>
                </c:pt>
                <c:pt idx="3857">
                  <c:v>0.119378</c:v>
                </c:pt>
                <c:pt idx="3858">
                  <c:v>0.11942699999999999</c:v>
                </c:pt>
                <c:pt idx="3859">
                  <c:v>0.11947249999999998</c:v>
                </c:pt>
                <c:pt idx="3860">
                  <c:v>0.11954449999999998</c:v>
                </c:pt>
                <c:pt idx="3861">
                  <c:v>0.11955549999999997</c:v>
                </c:pt>
                <c:pt idx="3862">
                  <c:v>0.11958299999999998</c:v>
                </c:pt>
                <c:pt idx="3863">
                  <c:v>0.11962149999999998</c:v>
                </c:pt>
                <c:pt idx="3864">
                  <c:v>0.11966949999999998</c:v>
                </c:pt>
                <c:pt idx="3865">
                  <c:v>0.119668</c:v>
                </c:pt>
                <c:pt idx="3866">
                  <c:v>0.1197225</c:v>
                </c:pt>
                <c:pt idx="3867">
                  <c:v>0.11976899999999999</c:v>
                </c:pt>
                <c:pt idx="3868">
                  <c:v>0.11982699999999998</c:v>
                </c:pt>
                <c:pt idx="3869">
                  <c:v>0.11986799999999997</c:v>
                </c:pt>
                <c:pt idx="3870">
                  <c:v>0.11993449999999996</c:v>
                </c:pt>
                <c:pt idx="3871">
                  <c:v>0.11996649999999998</c:v>
                </c:pt>
                <c:pt idx="3872">
                  <c:v>0.12000449999999997</c:v>
                </c:pt>
                <c:pt idx="3873">
                  <c:v>0.12004949999999998</c:v>
                </c:pt>
                <c:pt idx="3874">
                  <c:v>0.12009799999999998</c:v>
                </c:pt>
                <c:pt idx="3875">
                  <c:v>0.12017449999999999</c:v>
                </c:pt>
                <c:pt idx="3876">
                  <c:v>0.120244</c:v>
                </c:pt>
                <c:pt idx="3877">
                  <c:v>0.120293</c:v>
                </c:pt>
                <c:pt idx="3878">
                  <c:v>0.1203245</c:v>
                </c:pt>
                <c:pt idx="3879">
                  <c:v>0.12037749999999998</c:v>
                </c:pt>
                <c:pt idx="3880">
                  <c:v>0.12043699999999999</c:v>
                </c:pt>
                <c:pt idx="3881">
                  <c:v>0.12050699999999999</c:v>
                </c:pt>
                <c:pt idx="3882">
                  <c:v>0.12055149999999999</c:v>
                </c:pt>
                <c:pt idx="3883">
                  <c:v>0.120616</c:v>
                </c:pt>
                <c:pt idx="3884">
                  <c:v>0.1206945</c:v>
                </c:pt>
                <c:pt idx="3885">
                  <c:v>0.1207255</c:v>
                </c:pt>
                <c:pt idx="3886">
                  <c:v>0.1207775</c:v>
                </c:pt>
                <c:pt idx="3887">
                  <c:v>0.12085300000000002</c:v>
                </c:pt>
                <c:pt idx="3888">
                  <c:v>0.120922</c:v>
                </c:pt>
                <c:pt idx="3889">
                  <c:v>0.1209865</c:v>
                </c:pt>
                <c:pt idx="3890">
                  <c:v>0.12105299999999999</c:v>
                </c:pt>
                <c:pt idx="3891">
                  <c:v>0.12110649999999998</c:v>
                </c:pt>
                <c:pt idx="3892">
                  <c:v>0.12117199999999997</c:v>
                </c:pt>
                <c:pt idx="3893">
                  <c:v>0.12120849999999996</c:v>
                </c:pt>
                <c:pt idx="3894">
                  <c:v>0.12126899999999993</c:v>
                </c:pt>
                <c:pt idx="3895">
                  <c:v>0.12131199999999995</c:v>
                </c:pt>
                <c:pt idx="3896">
                  <c:v>0.12136549999999996</c:v>
                </c:pt>
                <c:pt idx="3897">
                  <c:v>0.12139899999999994</c:v>
                </c:pt>
                <c:pt idx="3898">
                  <c:v>0.12144999999999995</c:v>
                </c:pt>
                <c:pt idx="3899">
                  <c:v>0.12149149999999995</c:v>
                </c:pt>
                <c:pt idx="3900">
                  <c:v>0.12155849999999996</c:v>
                </c:pt>
                <c:pt idx="3901">
                  <c:v>0.12161399999999997</c:v>
                </c:pt>
                <c:pt idx="3902">
                  <c:v>0.12167599999999996</c:v>
                </c:pt>
                <c:pt idx="3903">
                  <c:v>0.12175249999999997</c:v>
                </c:pt>
                <c:pt idx="3904">
                  <c:v>0.12180049999999996</c:v>
                </c:pt>
                <c:pt idx="3905">
                  <c:v>0.1219165</c:v>
                </c:pt>
                <c:pt idx="3906">
                  <c:v>0.12198150000000001</c:v>
                </c:pt>
                <c:pt idx="3907">
                  <c:v>0.12205299999999999</c:v>
                </c:pt>
                <c:pt idx="3908">
                  <c:v>0.12211150000000001</c:v>
                </c:pt>
                <c:pt idx="3909">
                  <c:v>0.12217600000000001</c:v>
                </c:pt>
                <c:pt idx="3910">
                  <c:v>0.12229700000000002</c:v>
                </c:pt>
                <c:pt idx="3911">
                  <c:v>0.12234850000000001</c:v>
                </c:pt>
                <c:pt idx="3912">
                  <c:v>0.12243050000000003</c:v>
                </c:pt>
                <c:pt idx="3913">
                  <c:v>0.12249300000000002</c:v>
                </c:pt>
                <c:pt idx="3914">
                  <c:v>0.12256900000000001</c:v>
                </c:pt>
                <c:pt idx="3915">
                  <c:v>0.1226575</c:v>
                </c:pt>
                <c:pt idx="3916">
                  <c:v>0.122738</c:v>
                </c:pt>
                <c:pt idx="3917">
                  <c:v>0.12280200000000002</c:v>
                </c:pt>
                <c:pt idx="3918">
                  <c:v>0.12292450000000002</c:v>
                </c:pt>
                <c:pt idx="3919">
                  <c:v>0.12299750000000004</c:v>
                </c:pt>
                <c:pt idx="3920">
                  <c:v>0.12301300000000005</c:v>
                </c:pt>
                <c:pt idx="3921">
                  <c:v>0.12304500000000003</c:v>
                </c:pt>
                <c:pt idx="3922">
                  <c:v>0.12313550000000002</c:v>
                </c:pt>
                <c:pt idx="3923">
                  <c:v>0.12323300000000001</c:v>
                </c:pt>
                <c:pt idx="3924">
                  <c:v>0.12331750000000001</c:v>
                </c:pt>
                <c:pt idx="3925">
                  <c:v>0.12341650000000001</c:v>
                </c:pt>
                <c:pt idx="3926">
                  <c:v>0.12351000000000002</c:v>
                </c:pt>
                <c:pt idx="3927">
                  <c:v>0.12359350000000002</c:v>
                </c:pt>
                <c:pt idx="3928">
                  <c:v>0.12368250000000001</c:v>
                </c:pt>
                <c:pt idx="3929">
                  <c:v>0.1237555</c:v>
                </c:pt>
                <c:pt idx="3930">
                  <c:v>0.12383499999999997</c:v>
                </c:pt>
                <c:pt idx="3931">
                  <c:v>0.12395849999999996</c:v>
                </c:pt>
                <c:pt idx="3932">
                  <c:v>0.12405599999999994</c:v>
                </c:pt>
                <c:pt idx="3933">
                  <c:v>0.12408099999999996</c:v>
                </c:pt>
                <c:pt idx="3934">
                  <c:v>0.12416149999999995</c:v>
                </c:pt>
                <c:pt idx="3935">
                  <c:v>0.12423799999999996</c:v>
                </c:pt>
                <c:pt idx="3936">
                  <c:v>0.12430499999999997</c:v>
                </c:pt>
                <c:pt idx="3937">
                  <c:v>0.12437049999999995</c:v>
                </c:pt>
                <c:pt idx="3938">
                  <c:v>0.12445849999999997</c:v>
                </c:pt>
                <c:pt idx="3939">
                  <c:v>0.12453399999999996</c:v>
                </c:pt>
                <c:pt idx="3940">
                  <c:v>0.12461949999999997</c:v>
                </c:pt>
                <c:pt idx="3941">
                  <c:v>0.12469399999999994</c:v>
                </c:pt>
                <c:pt idx="3942">
                  <c:v>0.12477299999999994</c:v>
                </c:pt>
                <c:pt idx="3943">
                  <c:v>0.12483849999999995</c:v>
                </c:pt>
                <c:pt idx="3944">
                  <c:v>0.12490749999999995</c:v>
                </c:pt>
                <c:pt idx="3945">
                  <c:v>0.12499649999999995</c:v>
                </c:pt>
                <c:pt idx="3946">
                  <c:v>0.12506499999999995</c:v>
                </c:pt>
                <c:pt idx="3947">
                  <c:v>0.12514299999999995</c:v>
                </c:pt>
                <c:pt idx="3948">
                  <c:v>0.12521699999999997</c:v>
                </c:pt>
                <c:pt idx="3949">
                  <c:v>0.12526699999999996</c:v>
                </c:pt>
                <c:pt idx="3950">
                  <c:v>0.12536199999999995</c:v>
                </c:pt>
                <c:pt idx="3951">
                  <c:v>0.12543699999999994</c:v>
                </c:pt>
                <c:pt idx="3952">
                  <c:v>0.12552649999999993</c:v>
                </c:pt>
                <c:pt idx="3953">
                  <c:v>0.12560349999999995</c:v>
                </c:pt>
                <c:pt idx="3954">
                  <c:v>0.12568049999999992</c:v>
                </c:pt>
                <c:pt idx="3955">
                  <c:v>0.12575499999999992</c:v>
                </c:pt>
                <c:pt idx="3956">
                  <c:v>0.12584449999999994</c:v>
                </c:pt>
                <c:pt idx="3957">
                  <c:v>0.12593699999999994</c:v>
                </c:pt>
                <c:pt idx="3958">
                  <c:v>0.12601599999999993</c:v>
                </c:pt>
                <c:pt idx="3959">
                  <c:v>0.12609799999999993</c:v>
                </c:pt>
                <c:pt idx="3960">
                  <c:v>0.12614249999999994</c:v>
                </c:pt>
                <c:pt idx="3961">
                  <c:v>0.12623749999999995</c:v>
                </c:pt>
                <c:pt idx="3962">
                  <c:v>0.12633149999999996</c:v>
                </c:pt>
                <c:pt idx="3963">
                  <c:v>0.12641949999999996</c:v>
                </c:pt>
                <c:pt idx="3964">
                  <c:v>0.12651749999999998</c:v>
                </c:pt>
                <c:pt idx="3965">
                  <c:v>0.12661249999999996</c:v>
                </c:pt>
                <c:pt idx="3966">
                  <c:v>0.12667049999999999</c:v>
                </c:pt>
                <c:pt idx="3967">
                  <c:v>0.12676799999999996</c:v>
                </c:pt>
                <c:pt idx="3968">
                  <c:v>0.12682399999999996</c:v>
                </c:pt>
                <c:pt idx="3969">
                  <c:v>0.12688599999999994</c:v>
                </c:pt>
                <c:pt idx="3970">
                  <c:v>0.12700199999999998</c:v>
                </c:pt>
                <c:pt idx="3971">
                  <c:v>0.12707999999999997</c:v>
                </c:pt>
                <c:pt idx="3972">
                  <c:v>0.12715299999999999</c:v>
                </c:pt>
                <c:pt idx="3973">
                  <c:v>0.12725949999999997</c:v>
                </c:pt>
                <c:pt idx="3974">
                  <c:v>0.12734349999999997</c:v>
                </c:pt>
                <c:pt idx="3975">
                  <c:v>0.12741299999999994</c:v>
                </c:pt>
                <c:pt idx="3976">
                  <c:v>0.12748749999999998</c:v>
                </c:pt>
                <c:pt idx="3977">
                  <c:v>0.12758249999999993</c:v>
                </c:pt>
                <c:pt idx="3978">
                  <c:v>0.12766349999999993</c:v>
                </c:pt>
                <c:pt idx="3979">
                  <c:v>0.12774899999999995</c:v>
                </c:pt>
                <c:pt idx="3980">
                  <c:v>0.12784399999999996</c:v>
                </c:pt>
                <c:pt idx="3981">
                  <c:v>0.12793899999999991</c:v>
                </c:pt>
                <c:pt idx="3982">
                  <c:v>0.12800699999999993</c:v>
                </c:pt>
                <c:pt idx="3983">
                  <c:v>0.12809649999999992</c:v>
                </c:pt>
                <c:pt idx="3984">
                  <c:v>0.12817399999999993</c:v>
                </c:pt>
                <c:pt idx="3985">
                  <c:v>0.12827599999999989</c:v>
                </c:pt>
                <c:pt idx="3986">
                  <c:v>0.12836299999999989</c:v>
                </c:pt>
                <c:pt idx="3987">
                  <c:v>0.12844199999999989</c:v>
                </c:pt>
                <c:pt idx="3988">
                  <c:v>0.12852999999999989</c:v>
                </c:pt>
                <c:pt idx="3989">
                  <c:v>0.12859149999999991</c:v>
                </c:pt>
                <c:pt idx="3990">
                  <c:v>0.12862649999999992</c:v>
                </c:pt>
                <c:pt idx="3991">
                  <c:v>0.12872499999999992</c:v>
                </c:pt>
                <c:pt idx="3992">
                  <c:v>0.12881649999999992</c:v>
                </c:pt>
                <c:pt idx="3993">
                  <c:v>0.1289094999999999</c:v>
                </c:pt>
                <c:pt idx="3994">
                  <c:v>0.12897399999999989</c:v>
                </c:pt>
                <c:pt idx="3995">
                  <c:v>0.12906449999999989</c:v>
                </c:pt>
                <c:pt idx="3996">
                  <c:v>0.12915899999999994</c:v>
                </c:pt>
                <c:pt idx="3997">
                  <c:v>0.12922749999999994</c:v>
                </c:pt>
                <c:pt idx="3998">
                  <c:v>0.12931449999999994</c:v>
                </c:pt>
                <c:pt idx="3999">
                  <c:v>0.1293989999999999</c:v>
                </c:pt>
                <c:pt idx="4000">
                  <c:v>0.12948449999999992</c:v>
                </c:pt>
                <c:pt idx="4001">
                  <c:v>0.12959099999999993</c:v>
                </c:pt>
                <c:pt idx="4002">
                  <c:v>0.12961399999999998</c:v>
                </c:pt>
                <c:pt idx="4003">
                  <c:v>0.12967599999999996</c:v>
                </c:pt>
                <c:pt idx="4004">
                  <c:v>0.12971699999999997</c:v>
                </c:pt>
                <c:pt idx="4005">
                  <c:v>0.129806</c:v>
                </c:pt>
                <c:pt idx="4006">
                  <c:v>0.12989800000000001</c:v>
                </c:pt>
                <c:pt idx="4007">
                  <c:v>0.1299845</c:v>
                </c:pt>
                <c:pt idx="4008">
                  <c:v>0.1300675</c:v>
                </c:pt>
                <c:pt idx="4009">
                  <c:v>0.130162</c:v>
                </c:pt>
                <c:pt idx="4010">
                  <c:v>0.13023049999999997</c:v>
                </c:pt>
                <c:pt idx="4011">
                  <c:v>0.13030299999999997</c:v>
                </c:pt>
                <c:pt idx="4012">
                  <c:v>0.13039799999999999</c:v>
                </c:pt>
                <c:pt idx="4013">
                  <c:v>0.130494</c:v>
                </c:pt>
                <c:pt idx="4014">
                  <c:v>0.13056950000000003</c:v>
                </c:pt>
                <c:pt idx="4015">
                  <c:v>0.13064200000000001</c:v>
                </c:pt>
                <c:pt idx="4016">
                  <c:v>0.13071150000000001</c:v>
                </c:pt>
                <c:pt idx="4017">
                  <c:v>0.1308125</c:v>
                </c:pt>
                <c:pt idx="4018">
                  <c:v>0.13091449999999999</c:v>
                </c:pt>
                <c:pt idx="4019">
                  <c:v>0.130995</c:v>
                </c:pt>
                <c:pt idx="4020">
                  <c:v>0.13106400000000001</c:v>
                </c:pt>
                <c:pt idx="4021">
                  <c:v>0.13114049999999997</c:v>
                </c:pt>
                <c:pt idx="4022">
                  <c:v>0.13122899999999998</c:v>
                </c:pt>
                <c:pt idx="4023">
                  <c:v>0.13133499999999998</c:v>
                </c:pt>
                <c:pt idx="4024">
                  <c:v>0.13140199999999999</c:v>
                </c:pt>
                <c:pt idx="4025">
                  <c:v>0.13148549999999998</c:v>
                </c:pt>
                <c:pt idx="4026">
                  <c:v>0.1315895</c:v>
                </c:pt>
                <c:pt idx="4027">
                  <c:v>0.13167049999999997</c:v>
                </c:pt>
                <c:pt idx="4028">
                  <c:v>0.13175799999999999</c:v>
                </c:pt>
                <c:pt idx="4029">
                  <c:v>0.13184799999999997</c:v>
                </c:pt>
                <c:pt idx="4030">
                  <c:v>0.13192899999999999</c:v>
                </c:pt>
                <c:pt idx="4031">
                  <c:v>0.13202900000000001</c:v>
                </c:pt>
                <c:pt idx="4032">
                  <c:v>0.13207400000000002</c:v>
                </c:pt>
                <c:pt idx="4033">
                  <c:v>0.13217100000000001</c:v>
                </c:pt>
                <c:pt idx="4034">
                  <c:v>0.132188</c:v>
                </c:pt>
                <c:pt idx="4035">
                  <c:v>0.13225900000000002</c:v>
                </c:pt>
                <c:pt idx="4036">
                  <c:v>0.13229750000000004</c:v>
                </c:pt>
                <c:pt idx="4037">
                  <c:v>0.13236700000000001</c:v>
                </c:pt>
                <c:pt idx="4038">
                  <c:v>0.13243800000000003</c:v>
                </c:pt>
                <c:pt idx="4039">
                  <c:v>0.13250500000000001</c:v>
                </c:pt>
                <c:pt idx="4040">
                  <c:v>0.13254300000000002</c:v>
                </c:pt>
                <c:pt idx="4041">
                  <c:v>0.13260600000000003</c:v>
                </c:pt>
                <c:pt idx="4042">
                  <c:v>0.13275200000000001</c:v>
                </c:pt>
                <c:pt idx="4043">
                  <c:v>0.13281650000000003</c:v>
                </c:pt>
                <c:pt idx="4044">
                  <c:v>0.13285250000000001</c:v>
                </c:pt>
                <c:pt idx="4045">
                  <c:v>0.13291600000000001</c:v>
                </c:pt>
                <c:pt idx="4046">
                  <c:v>0.13296350000000001</c:v>
                </c:pt>
                <c:pt idx="4047">
                  <c:v>0.13302849999999999</c:v>
                </c:pt>
                <c:pt idx="4048">
                  <c:v>0.13308499999999998</c:v>
                </c:pt>
                <c:pt idx="4049">
                  <c:v>0.13313999999999998</c:v>
                </c:pt>
                <c:pt idx="4050">
                  <c:v>0.13322349999999999</c:v>
                </c:pt>
                <c:pt idx="4051">
                  <c:v>0.13330599999999998</c:v>
                </c:pt>
                <c:pt idx="4052">
                  <c:v>0.13335899999999998</c:v>
                </c:pt>
                <c:pt idx="4053">
                  <c:v>0.13345049999999994</c:v>
                </c:pt>
                <c:pt idx="4054">
                  <c:v>0.13353399999999999</c:v>
                </c:pt>
                <c:pt idx="4055">
                  <c:v>0.13354999999999997</c:v>
                </c:pt>
                <c:pt idx="4056">
                  <c:v>0.13361599999999998</c:v>
                </c:pt>
                <c:pt idx="4057">
                  <c:v>0.13367099999999998</c:v>
                </c:pt>
                <c:pt idx="4058">
                  <c:v>0.13371799999999998</c:v>
                </c:pt>
                <c:pt idx="4059">
                  <c:v>0.13376399999999994</c:v>
                </c:pt>
                <c:pt idx="4060">
                  <c:v>0.13379349999999995</c:v>
                </c:pt>
                <c:pt idx="4061">
                  <c:v>0.13385399999999995</c:v>
                </c:pt>
                <c:pt idx="4062">
                  <c:v>0.13389449999999994</c:v>
                </c:pt>
                <c:pt idx="4063">
                  <c:v>0.13396099999999994</c:v>
                </c:pt>
                <c:pt idx="4064">
                  <c:v>0.13400899999999996</c:v>
                </c:pt>
                <c:pt idx="4065">
                  <c:v>0.13408499999999995</c:v>
                </c:pt>
                <c:pt idx="4066">
                  <c:v>0.13412449999999995</c:v>
                </c:pt>
                <c:pt idx="4067">
                  <c:v>0.13417249999999994</c:v>
                </c:pt>
                <c:pt idx="4068">
                  <c:v>0.13420449999999998</c:v>
                </c:pt>
                <c:pt idx="4069">
                  <c:v>0.13425849999999998</c:v>
                </c:pt>
                <c:pt idx="4070">
                  <c:v>0.13429749999999996</c:v>
                </c:pt>
                <c:pt idx="4071">
                  <c:v>0.13434349999999998</c:v>
                </c:pt>
                <c:pt idx="4072">
                  <c:v>0.13439199999999996</c:v>
                </c:pt>
                <c:pt idx="4073">
                  <c:v>0.13444199999999998</c:v>
                </c:pt>
                <c:pt idx="4074">
                  <c:v>0.1345055</c:v>
                </c:pt>
                <c:pt idx="4075">
                  <c:v>0.13455049999999999</c:v>
                </c:pt>
                <c:pt idx="4076">
                  <c:v>0.13458749999999997</c:v>
                </c:pt>
                <c:pt idx="4077">
                  <c:v>0.13464199999999998</c:v>
                </c:pt>
                <c:pt idx="4078">
                  <c:v>0.13469649999999997</c:v>
                </c:pt>
                <c:pt idx="4079">
                  <c:v>0.13474549999999999</c:v>
                </c:pt>
                <c:pt idx="4080">
                  <c:v>0.13477399999999998</c:v>
                </c:pt>
                <c:pt idx="4081">
                  <c:v>0.134823</c:v>
                </c:pt>
                <c:pt idx="4082">
                  <c:v>0.13486549999999997</c:v>
                </c:pt>
                <c:pt idx="4083">
                  <c:v>0.13489049999999997</c:v>
                </c:pt>
                <c:pt idx="4084">
                  <c:v>0.13493099999999997</c:v>
                </c:pt>
                <c:pt idx="4085">
                  <c:v>0.13496699999999998</c:v>
                </c:pt>
                <c:pt idx="4086">
                  <c:v>0.13501849999999999</c:v>
                </c:pt>
                <c:pt idx="4087">
                  <c:v>0.13506099999999996</c:v>
                </c:pt>
                <c:pt idx="4088">
                  <c:v>0.13510499999999998</c:v>
                </c:pt>
                <c:pt idx="4089">
                  <c:v>0.13514199999999998</c:v>
                </c:pt>
                <c:pt idx="4090">
                  <c:v>0.13515999999999997</c:v>
                </c:pt>
                <c:pt idx="4091">
                  <c:v>0.13520599999999997</c:v>
                </c:pt>
                <c:pt idx="4092">
                  <c:v>0.13524349999999996</c:v>
                </c:pt>
                <c:pt idx="4093">
                  <c:v>0.13528649999999998</c:v>
                </c:pt>
                <c:pt idx="4094">
                  <c:v>0.13530449999999999</c:v>
                </c:pt>
                <c:pt idx="4095">
                  <c:v>0.13536699999999999</c:v>
                </c:pt>
                <c:pt idx="4096">
                  <c:v>0.13543149999999998</c:v>
                </c:pt>
                <c:pt idx="4097">
                  <c:v>0.13548149999999998</c:v>
                </c:pt>
                <c:pt idx="4098">
                  <c:v>0.13550499999999999</c:v>
                </c:pt>
                <c:pt idx="4099">
                  <c:v>0.13553999999999997</c:v>
                </c:pt>
                <c:pt idx="4100">
                  <c:v>0.13558549999999994</c:v>
                </c:pt>
                <c:pt idx="4101">
                  <c:v>0.13561699999999996</c:v>
                </c:pt>
                <c:pt idx="4102">
                  <c:v>0.13567649999999992</c:v>
                </c:pt>
                <c:pt idx="4103">
                  <c:v>0.13570549999999992</c:v>
                </c:pt>
                <c:pt idx="4104">
                  <c:v>0.13575349999999994</c:v>
                </c:pt>
                <c:pt idx="4105">
                  <c:v>0.13573499999999997</c:v>
                </c:pt>
                <c:pt idx="4106">
                  <c:v>0.13580849999999994</c:v>
                </c:pt>
                <c:pt idx="4107">
                  <c:v>0.13584499999999994</c:v>
                </c:pt>
                <c:pt idx="4108">
                  <c:v>0.13589999999999997</c:v>
                </c:pt>
                <c:pt idx="4109">
                  <c:v>0.13593799999999998</c:v>
                </c:pt>
                <c:pt idx="4110">
                  <c:v>0.13596899999999998</c:v>
                </c:pt>
                <c:pt idx="4111">
                  <c:v>0.13603199999999996</c:v>
                </c:pt>
                <c:pt idx="4112">
                  <c:v>0.13607249999999996</c:v>
                </c:pt>
                <c:pt idx="4113">
                  <c:v>0.13611199999999996</c:v>
                </c:pt>
                <c:pt idx="4114">
                  <c:v>0.13615699999999994</c:v>
                </c:pt>
                <c:pt idx="4115">
                  <c:v>0.13619499999999993</c:v>
                </c:pt>
                <c:pt idx="4116">
                  <c:v>0.13622649999999994</c:v>
                </c:pt>
                <c:pt idx="4117">
                  <c:v>0.13628699999999994</c:v>
                </c:pt>
                <c:pt idx="4118">
                  <c:v>0.13629049999999995</c:v>
                </c:pt>
                <c:pt idx="4119">
                  <c:v>0.13633449999999997</c:v>
                </c:pt>
                <c:pt idx="4120">
                  <c:v>0.13638999999999993</c:v>
                </c:pt>
                <c:pt idx="4121">
                  <c:v>0.13647149999999994</c:v>
                </c:pt>
                <c:pt idx="4122">
                  <c:v>0.13651049999999995</c:v>
                </c:pt>
                <c:pt idx="4123">
                  <c:v>0.13653899999999994</c:v>
                </c:pt>
                <c:pt idx="4124">
                  <c:v>0.13658699999999999</c:v>
                </c:pt>
                <c:pt idx="4125">
                  <c:v>0.13662349999999995</c:v>
                </c:pt>
                <c:pt idx="4126">
                  <c:v>0.13664049999999997</c:v>
                </c:pt>
                <c:pt idx="4127">
                  <c:v>0.13666549999999997</c:v>
                </c:pt>
                <c:pt idx="4128">
                  <c:v>0.13668999999999998</c:v>
                </c:pt>
                <c:pt idx="4129">
                  <c:v>0.13671700000000001</c:v>
                </c:pt>
                <c:pt idx="4130">
                  <c:v>0.13674800000000001</c:v>
                </c:pt>
                <c:pt idx="4131">
                  <c:v>0.13675850000000001</c:v>
                </c:pt>
                <c:pt idx="4132">
                  <c:v>0.13676800000000003</c:v>
                </c:pt>
                <c:pt idx="4133">
                  <c:v>0.13679700000000003</c:v>
                </c:pt>
                <c:pt idx="4134">
                  <c:v>0.13684000000000002</c:v>
                </c:pt>
                <c:pt idx="4135">
                  <c:v>0.13686450000000003</c:v>
                </c:pt>
                <c:pt idx="4136">
                  <c:v>0.13692150000000006</c:v>
                </c:pt>
                <c:pt idx="4137">
                  <c:v>0.13697050000000002</c:v>
                </c:pt>
                <c:pt idx="4138">
                  <c:v>0.13700200000000001</c:v>
                </c:pt>
                <c:pt idx="4139">
                  <c:v>0.13704950000000002</c:v>
                </c:pt>
                <c:pt idx="4140">
                  <c:v>0.13709650000000004</c:v>
                </c:pt>
                <c:pt idx="4141">
                  <c:v>0.13714000000000007</c:v>
                </c:pt>
                <c:pt idx="4142">
                  <c:v>0.13715800000000006</c:v>
                </c:pt>
                <c:pt idx="4143">
                  <c:v>0.13722050000000002</c:v>
                </c:pt>
                <c:pt idx="4144">
                  <c:v>0.13725700000000005</c:v>
                </c:pt>
                <c:pt idx="4145">
                  <c:v>0.13728350000000006</c:v>
                </c:pt>
                <c:pt idx="4146">
                  <c:v>0.13733750000000003</c:v>
                </c:pt>
                <c:pt idx="4147">
                  <c:v>0.13738050000000004</c:v>
                </c:pt>
                <c:pt idx="4148">
                  <c:v>0.137434</c:v>
                </c:pt>
                <c:pt idx="4149">
                  <c:v>0.13749750000000002</c:v>
                </c:pt>
                <c:pt idx="4150">
                  <c:v>0.13754400000000003</c:v>
                </c:pt>
                <c:pt idx="4151">
                  <c:v>0.1375905</c:v>
                </c:pt>
                <c:pt idx="4152">
                  <c:v>0.1376465</c:v>
                </c:pt>
                <c:pt idx="4153">
                  <c:v>0.1377255</c:v>
                </c:pt>
                <c:pt idx="4154">
                  <c:v>0.137766</c:v>
                </c:pt>
                <c:pt idx="4155">
                  <c:v>0.1378085</c:v>
                </c:pt>
                <c:pt idx="4156">
                  <c:v>0.13784450000000001</c:v>
                </c:pt>
                <c:pt idx="4157">
                  <c:v>0.13787850000000001</c:v>
                </c:pt>
                <c:pt idx="4158">
                  <c:v>0.13794899999999999</c:v>
                </c:pt>
                <c:pt idx="4159">
                  <c:v>0.13800900000000005</c:v>
                </c:pt>
                <c:pt idx="4160">
                  <c:v>0.13810600000000003</c:v>
                </c:pt>
                <c:pt idx="4161">
                  <c:v>0.13816000000000003</c:v>
                </c:pt>
                <c:pt idx="4162">
                  <c:v>0.13821300000000003</c:v>
                </c:pt>
                <c:pt idx="4163">
                  <c:v>0.1382845</c:v>
                </c:pt>
                <c:pt idx="4164">
                  <c:v>0.13833200000000001</c:v>
                </c:pt>
                <c:pt idx="4165">
                  <c:v>0.13837950000000002</c:v>
                </c:pt>
                <c:pt idx="4166">
                  <c:v>0.13845050000000003</c:v>
                </c:pt>
                <c:pt idx="4167">
                  <c:v>0.13848600000000003</c:v>
                </c:pt>
                <c:pt idx="4168">
                  <c:v>0.13855650000000005</c:v>
                </c:pt>
                <c:pt idx="4169">
                  <c:v>0.13864650000000006</c:v>
                </c:pt>
                <c:pt idx="4170">
                  <c:v>0.13868350000000007</c:v>
                </c:pt>
                <c:pt idx="4171">
                  <c:v>0.13874200000000006</c:v>
                </c:pt>
                <c:pt idx="4172">
                  <c:v>0.13881600000000005</c:v>
                </c:pt>
                <c:pt idx="4173">
                  <c:v>0.13882450000000005</c:v>
                </c:pt>
                <c:pt idx="4174">
                  <c:v>0.13890100000000005</c:v>
                </c:pt>
                <c:pt idx="4175">
                  <c:v>0.13897000000000007</c:v>
                </c:pt>
                <c:pt idx="4176">
                  <c:v>0.13902150000000008</c:v>
                </c:pt>
                <c:pt idx="4177">
                  <c:v>0.13908200000000007</c:v>
                </c:pt>
                <c:pt idx="4178">
                  <c:v>0.13914650000000006</c:v>
                </c:pt>
                <c:pt idx="4179">
                  <c:v>0.13921050000000004</c:v>
                </c:pt>
                <c:pt idx="4180">
                  <c:v>0.13924800000000004</c:v>
                </c:pt>
                <c:pt idx="4181">
                  <c:v>0.13932100000000006</c:v>
                </c:pt>
                <c:pt idx="4182">
                  <c:v>0.13935850000000005</c:v>
                </c:pt>
                <c:pt idx="4183">
                  <c:v>0.13941750000000003</c:v>
                </c:pt>
                <c:pt idx="4184">
                  <c:v>0.13948400000000002</c:v>
                </c:pt>
                <c:pt idx="4185">
                  <c:v>0.13955150000000002</c:v>
                </c:pt>
                <c:pt idx="4186">
                  <c:v>0.13959850000000001</c:v>
                </c:pt>
                <c:pt idx="4187">
                  <c:v>0.13970350000000001</c:v>
                </c:pt>
                <c:pt idx="4188">
                  <c:v>0.13977150000000002</c:v>
                </c:pt>
                <c:pt idx="4189">
                  <c:v>0.13984150000000001</c:v>
                </c:pt>
                <c:pt idx="4190">
                  <c:v>0.13991750000000003</c:v>
                </c:pt>
                <c:pt idx="4191">
                  <c:v>0.139983</c:v>
                </c:pt>
                <c:pt idx="4192">
                  <c:v>0.140042</c:v>
                </c:pt>
                <c:pt idx="4193">
                  <c:v>0.14010549999999999</c:v>
                </c:pt>
                <c:pt idx="4194">
                  <c:v>0.14017249999999998</c:v>
                </c:pt>
                <c:pt idx="4195">
                  <c:v>0.1402465</c:v>
                </c:pt>
                <c:pt idx="4196">
                  <c:v>0.14030699999999999</c:v>
                </c:pt>
                <c:pt idx="4197">
                  <c:v>0.14037249999999998</c:v>
                </c:pt>
                <c:pt idx="4198">
                  <c:v>0.14044849999999998</c:v>
                </c:pt>
                <c:pt idx="4199">
                  <c:v>0.14052499999999998</c:v>
                </c:pt>
                <c:pt idx="4200">
                  <c:v>0.14057649999999997</c:v>
                </c:pt>
                <c:pt idx="4201">
                  <c:v>0.14065299999999997</c:v>
                </c:pt>
                <c:pt idx="4202">
                  <c:v>0.14076299999999997</c:v>
                </c:pt>
                <c:pt idx="4203">
                  <c:v>0.14085949999999997</c:v>
                </c:pt>
                <c:pt idx="4204">
                  <c:v>0.14094199999999996</c:v>
                </c:pt>
                <c:pt idx="4205">
                  <c:v>0.14103099999999996</c:v>
                </c:pt>
                <c:pt idx="4206">
                  <c:v>0.14109199999999997</c:v>
                </c:pt>
                <c:pt idx="4207">
                  <c:v>0.14118849999999997</c:v>
                </c:pt>
                <c:pt idx="4208">
                  <c:v>0.14127299999999995</c:v>
                </c:pt>
                <c:pt idx="4209">
                  <c:v>0.14133249999999997</c:v>
                </c:pt>
                <c:pt idx="4210">
                  <c:v>0.14141749999999997</c:v>
                </c:pt>
                <c:pt idx="4211">
                  <c:v>0.14148399999999997</c:v>
                </c:pt>
                <c:pt idx="4212">
                  <c:v>0.14154399999999998</c:v>
                </c:pt>
                <c:pt idx="4213">
                  <c:v>0.14159299999999997</c:v>
                </c:pt>
                <c:pt idx="4214">
                  <c:v>0.14167349999999998</c:v>
                </c:pt>
                <c:pt idx="4215">
                  <c:v>0.14175599999999997</c:v>
                </c:pt>
                <c:pt idx="4216">
                  <c:v>0.14184199999999997</c:v>
                </c:pt>
                <c:pt idx="4217">
                  <c:v>0.14192149999999998</c:v>
                </c:pt>
                <c:pt idx="4218">
                  <c:v>0.14200849999999998</c:v>
                </c:pt>
                <c:pt idx="4219">
                  <c:v>0.1420825</c:v>
                </c:pt>
                <c:pt idx="4220">
                  <c:v>0.14215900000000001</c:v>
                </c:pt>
                <c:pt idx="4221">
                  <c:v>0.14224100000000001</c:v>
                </c:pt>
                <c:pt idx="4222">
                  <c:v>0.14232449999999999</c:v>
                </c:pt>
                <c:pt idx="4223">
                  <c:v>0.14241749999999997</c:v>
                </c:pt>
                <c:pt idx="4224">
                  <c:v>0.14249949999999997</c:v>
                </c:pt>
                <c:pt idx="4225">
                  <c:v>0.14257749999999994</c:v>
                </c:pt>
                <c:pt idx="4226">
                  <c:v>0.14263199999999995</c:v>
                </c:pt>
                <c:pt idx="4227">
                  <c:v>0.14268549999999997</c:v>
                </c:pt>
                <c:pt idx="4228">
                  <c:v>0.14276699999999998</c:v>
                </c:pt>
                <c:pt idx="4229">
                  <c:v>0.14285549999999997</c:v>
                </c:pt>
                <c:pt idx="4230">
                  <c:v>0.14293099999999997</c:v>
                </c:pt>
                <c:pt idx="4231">
                  <c:v>0.14299949999999997</c:v>
                </c:pt>
                <c:pt idx="4232">
                  <c:v>0.1431055</c:v>
                </c:pt>
                <c:pt idx="4233">
                  <c:v>0.143175</c:v>
                </c:pt>
                <c:pt idx="4234">
                  <c:v>0.143258</c:v>
                </c:pt>
                <c:pt idx="4235">
                  <c:v>0.14333700000000002</c:v>
                </c:pt>
                <c:pt idx="4236">
                  <c:v>0.14344099999999999</c:v>
                </c:pt>
                <c:pt idx="4237">
                  <c:v>0.1435505</c:v>
                </c:pt>
                <c:pt idx="4238">
                  <c:v>0.14362249999999999</c:v>
                </c:pt>
                <c:pt idx="4239">
                  <c:v>0.14372450000000001</c:v>
                </c:pt>
                <c:pt idx="4240">
                  <c:v>0.14383650000000003</c:v>
                </c:pt>
                <c:pt idx="4241">
                  <c:v>0.14392750000000001</c:v>
                </c:pt>
                <c:pt idx="4242">
                  <c:v>0.14401800000000001</c:v>
                </c:pt>
                <c:pt idx="4243">
                  <c:v>0.1441385</c:v>
                </c:pt>
                <c:pt idx="4244">
                  <c:v>0.14427200000000004</c:v>
                </c:pt>
                <c:pt idx="4245">
                  <c:v>0.144372</c:v>
                </c:pt>
                <c:pt idx="4246">
                  <c:v>0.14447800000000005</c:v>
                </c:pt>
                <c:pt idx="4247">
                  <c:v>0.14458600000000005</c:v>
                </c:pt>
                <c:pt idx="4248">
                  <c:v>0.14468350000000002</c:v>
                </c:pt>
                <c:pt idx="4249">
                  <c:v>0.14479050000000002</c:v>
                </c:pt>
                <c:pt idx="4250">
                  <c:v>0.14488150000000002</c:v>
                </c:pt>
                <c:pt idx="4251">
                  <c:v>0.14495200000000005</c:v>
                </c:pt>
                <c:pt idx="4252">
                  <c:v>0.14506500000000003</c:v>
                </c:pt>
                <c:pt idx="4253">
                  <c:v>0.14512350000000004</c:v>
                </c:pt>
                <c:pt idx="4254">
                  <c:v>0.14519900000000002</c:v>
                </c:pt>
                <c:pt idx="4255">
                  <c:v>0.14530150000000003</c:v>
                </c:pt>
                <c:pt idx="4256">
                  <c:v>0.14540050000000002</c:v>
                </c:pt>
                <c:pt idx="4257">
                  <c:v>0.14552200000000004</c:v>
                </c:pt>
                <c:pt idx="4258">
                  <c:v>0.14564000000000002</c:v>
                </c:pt>
                <c:pt idx="4259">
                  <c:v>0.14575250000000001</c:v>
                </c:pt>
                <c:pt idx="4260">
                  <c:v>0.145866</c:v>
                </c:pt>
                <c:pt idx="4261">
                  <c:v>0.14597550000000001</c:v>
                </c:pt>
                <c:pt idx="4262">
                  <c:v>0.14610600000000001</c:v>
                </c:pt>
                <c:pt idx="4263">
                  <c:v>0.14619850000000001</c:v>
                </c:pt>
                <c:pt idx="4264">
                  <c:v>0.14631399999999997</c:v>
                </c:pt>
                <c:pt idx="4265">
                  <c:v>0.1464135</c:v>
                </c:pt>
                <c:pt idx="4266">
                  <c:v>0.14653599999999997</c:v>
                </c:pt>
                <c:pt idx="4267">
                  <c:v>0.14665049999999999</c:v>
                </c:pt>
                <c:pt idx="4268">
                  <c:v>0.14676149999999996</c:v>
                </c:pt>
                <c:pt idx="4269">
                  <c:v>0.146874</c:v>
                </c:pt>
                <c:pt idx="4270">
                  <c:v>0.14697249999999998</c:v>
                </c:pt>
                <c:pt idx="4271">
                  <c:v>0.14709749999999999</c:v>
                </c:pt>
                <c:pt idx="4272">
                  <c:v>0.14722100000000002</c:v>
                </c:pt>
                <c:pt idx="4273">
                  <c:v>0.14732700000000001</c:v>
                </c:pt>
                <c:pt idx="4274">
                  <c:v>0.1474145</c:v>
                </c:pt>
                <c:pt idx="4275">
                  <c:v>0.1475265</c:v>
                </c:pt>
                <c:pt idx="4276">
                  <c:v>0.1476575</c:v>
                </c:pt>
                <c:pt idx="4277">
                  <c:v>0.147785</c:v>
                </c:pt>
                <c:pt idx="4278">
                  <c:v>0.147893</c:v>
                </c:pt>
                <c:pt idx="4279">
                  <c:v>0.14800449999999998</c:v>
                </c:pt>
                <c:pt idx="4280">
                  <c:v>0.14812249999999996</c:v>
                </c:pt>
                <c:pt idx="4281">
                  <c:v>0.14821499999999999</c:v>
                </c:pt>
                <c:pt idx="4282">
                  <c:v>0.14832749999999997</c:v>
                </c:pt>
                <c:pt idx="4283">
                  <c:v>0.14845649999999996</c:v>
                </c:pt>
                <c:pt idx="4284">
                  <c:v>0.14857249999999994</c:v>
                </c:pt>
                <c:pt idx="4285">
                  <c:v>0.14870649999999999</c:v>
                </c:pt>
                <c:pt idx="4286">
                  <c:v>0.14880449999999995</c:v>
                </c:pt>
                <c:pt idx="4287">
                  <c:v>0.14893449999999997</c:v>
                </c:pt>
                <c:pt idx="4288">
                  <c:v>0.14902899999999997</c:v>
                </c:pt>
                <c:pt idx="4289">
                  <c:v>0.14912649999999997</c:v>
                </c:pt>
                <c:pt idx="4290">
                  <c:v>0.14924599999999996</c:v>
                </c:pt>
                <c:pt idx="4291">
                  <c:v>0.14935149999999997</c:v>
                </c:pt>
                <c:pt idx="4292">
                  <c:v>0.14944299999999994</c:v>
                </c:pt>
                <c:pt idx="4293">
                  <c:v>0.14955549999999998</c:v>
                </c:pt>
                <c:pt idx="4294">
                  <c:v>0.14968499999999996</c:v>
                </c:pt>
                <c:pt idx="4295">
                  <c:v>0.14976399999999995</c:v>
                </c:pt>
                <c:pt idx="4296">
                  <c:v>0.14983799999999994</c:v>
                </c:pt>
                <c:pt idx="4297">
                  <c:v>0.14994249999999995</c:v>
                </c:pt>
                <c:pt idx="4298">
                  <c:v>0.15002449999999995</c:v>
                </c:pt>
                <c:pt idx="4299">
                  <c:v>0.15010399999999996</c:v>
                </c:pt>
                <c:pt idx="4300">
                  <c:v>0.15019099999999999</c:v>
                </c:pt>
                <c:pt idx="4301">
                  <c:v>0.15028749999999996</c:v>
                </c:pt>
                <c:pt idx="4302">
                  <c:v>0.15036249999999998</c:v>
                </c:pt>
                <c:pt idx="4303">
                  <c:v>0.15045249999999999</c:v>
                </c:pt>
                <c:pt idx="4304">
                  <c:v>0.15052799999999997</c:v>
                </c:pt>
                <c:pt idx="4305">
                  <c:v>0.15062049999999996</c:v>
                </c:pt>
                <c:pt idx="4306">
                  <c:v>0.15068699999999993</c:v>
                </c:pt>
                <c:pt idx="4307">
                  <c:v>0.15078699999999995</c:v>
                </c:pt>
                <c:pt idx="4308">
                  <c:v>0.15087799999999998</c:v>
                </c:pt>
                <c:pt idx="4309">
                  <c:v>0.15096049999999997</c:v>
                </c:pt>
                <c:pt idx="4310">
                  <c:v>0.15103699999999995</c:v>
                </c:pt>
                <c:pt idx="4311">
                  <c:v>0.15111899999999998</c:v>
                </c:pt>
                <c:pt idx="4312">
                  <c:v>0.15121549999999997</c:v>
                </c:pt>
                <c:pt idx="4313">
                  <c:v>0.15130649999999998</c:v>
                </c:pt>
                <c:pt idx="4314">
                  <c:v>0.15137549999999997</c:v>
                </c:pt>
                <c:pt idx="4315">
                  <c:v>0.15146599999999999</c:v>
                </c:pt>
                <c:pt idx="4316">
                  <c:v>0.15155549999999995</c:v>
                </c:pt>
                <c:pt idx="4317">
                  <c:v>0.15162900000000001</c:v>
                </c:pt>
                <c:pt idx="4318">
                  <c:v>0.15171600000000002</c:v>
                </c:pt>
                <c:pt idx="4319">
                  <c:v>0.15178400000000003</c:v>
                </c:pt>
                <c:pt idx="4320">
                  <c:v>0.15185299999999999</c:v>
                </c:pt>
                <c:pt idx="4321">
                  <c:v>0.15190300000000001</c:v>
                </c:pt>
                <c:pt idx="4322">
                  <c:v>0.15197750000000002</c:v>
                </c:pt>
                <c:pt idx="4323">
                  <c:v>0.152056</c:v>
                </c:pt>
                <c:pt idx="4324">
                  <c:v>0.15210899999999999</c:v>
                </c:pt>
                <c:pt idx="4325">
                  <c:v>0.15216550000000004</c:v>
                </c:pt>
                <c:pt idx="4326">
                  <c:v>0.15224150000000003</c:v>
                </c:pt>
                <c:pt idx="4327">
                  <c:v>0.15231800000000004</c:v>
                </c:pt>
                <c:pt idx="4328">
                  <c:v>0.15239050000000001</c:v>
                </c:pt>
                <c:pt idx="4329">
                  <c:v>0.15244200000000002</c:v>
                </c:pt>
                <c:pt idx="4330">
                  <c:v>0.15251700000000004</c:v>
                </c:pt>
                <c:pt idx="4331">
                  <c:v>0.15259699999999998</c:v>
                </c:pt>
                <c:pt idx="4332">
                  <c:v>0.1526585</c:v>
                </c:pt>
                <c:pt idx="4333">
                  <c:v>0.15271549999999998</c:v>
                </c:pt>
                <c:pt idx="4334">
                  <c:v>0.15278050000000001</c:v>
                </c:pt>
                <c:pt idx="4335">
                  <c:v>0.15284000000000003</c:v>
                </c:pt>
                <c:pt idx="4336">
                  <c:v>0.15286549999999999</c:v>
                </c:pt>
                <c:pt idx="4337">
                  <c:v>0.152892</c:v>
                </c:pt>
                <c:pt idx="4338">
                  <c:v>0.15294049999999998</c:v>
                </c:pt>
                <c:pt idx="4339">
                  <c:v>0.15297699999999997</c:v>
                </c:pt>
                <c:pt idx="4340">
                  <c:v>0.15300549999999999</c:v>
                </c:pt>
                <c:pt idx="4341">
                  <c:v>0.15303549999999999</c:v>
                </c:pt>
                <c:pt idx="4342">
                  <c:v>0.15309399999999998</c:v>
                </c:pt>
                <c:pt idx="4343">
                  <c:v>0.15314150000000001</c:v>
                </c:pt>
                <c:pt idx="4344">
                  <c:v>0.15319549999999998</c:v>
                </c:pt>
                <c:pt idx="4345">
                  <c:v>0.15323199999999998</c:v>
                </c:pt>
                <c:pt idx="4346">
                  <c:v>0.15325499999999997</c:v>
                </c:pt>
                <c:pt idx="4347">
                  <c:v>0.15327749999999996</c:v>
                </c:pt>
                <c:pt idx="4348">
                  <c:v>0.15331399999999995</c:v>
                </c:pt>
                <c:pt idx="4349">
                  <c:v>0.15334849999999997</c:v>
                </c:pt>
                <c:pt idx="4350">
                  <c:v>0.15336849999999999</c:v>
                </c:pt>
                <c:pt idx="4351">
                  <c:v>0.15339749999999999</c:v>
                </c:pt>
                <c:pt idx="4352">
                  <c:v>0.15341999999999997</c:v>
                </c:pt>
                <c:pt idx="4353">
                  <c:v>0.15342199999999995</c:v>
                </c:pt>
                <c:pt idx="4354">
                  <c:v>0.15344049999999995</c:v>
                </c:pt>
                <c:pt idx="4355">
                  <c:v>0.15345749999999997</c:v>
                </c:pt>
                <c:pt idx="4356">
                  <c:v>0.15348749999999994</c:v>
                </c:pt>
                <c:pt idx="4357">
                  <c:v>0.15350499999999995</c:v>
                </c:pt>
                <c:pt idx="4358">
                  <c:v>0.15350899999999995</c:v>
                </c:pt>
                <c:pt idx="4359">
                  <c:v>0.15350049999999993</c:v>
                </c:pt>
                <c:pt idx="4360">
                  <c:v>0.15350199999999994</c:v>
                </c:pt>
                <c:pt idx="4361">
                  <c:v>0.15349949999999996</c:v>
                </c:pt>
                <c:pt idx="4362">
                  <c:v>0.15350299999999997</c:v>
                </c:pt>
                <c:pt idx="4363">
                  <c:v>0.15351099999999998</c:v>
                </c:pt>
                <c:pt idx="4364">
                  <c:v>0.15351899999999999</c:v>
                </c:pt>
                <c:pt idx="4365">
                  <c:v>0.15352850000000001</c:v>
                </c:pt>
                <c:pt idx="4366">
                  <c:v>0.15351799999999996</c:v>
                </c:pt>
                <c:pt idx="4367">
                  <c:v>0.15353749999999999</c:v>
                </c:pt>
                <c:pt idx="4368">
                  <c:v>0.15352399999999999</c:v>
                </c:pt>
                <c:pt idx="4369">
                  <c:v>0.15351300000000001</c:v>
                </c:pt>
                <c:pt idx="4370">
                  <c:v>0.15350849999999999</c:v>
                </c:pt>
                <c:pt idx="4371">
                  <c:v>0.15353049999999999</c:v>
                </c:pt>
                <c:pt idx="4372">
                  <c:v>0.15351699999999999</c:v>
                </c:pt>
                <c:pt idx="4373">
                  <c:v>0.15353700000000001</c:v>
                </c:pt>
                <c:pt idx="4374">
                  <c:v>0.15353450000000002</c:v>
                </c:pt>
                <c:pt idx="4375">
                  <c:v>0.15353550000000002</c:v>
                </c:pt>
                <c:pt idx="4376">
                  <c:v>0.15363350000000003</c:v>
                </c:pt>
                <c:pt idx="4377">
                  <c:v>0.15361100000000005</c:v>
                </c:pt>
                <c:pt idx="4378">
                  <c:v>0.15359550000000002</c:v>
                </c:pt>
                <c:pt idx="4379">
                  <c:v>0.15357300000000002</c:v>
                </c:pt>
                <c:pt idx="4380">
                  <c:v>0.15355100000000005</c:v>
                </c:pt>
                <c:pt idx="4381">
                  <c:v>0.15351500000000004</c:v>
                </c:pt>
                <c:pt idx="4382">
                  <c:v>0.1534925</c:v>
                </c:pt>
                <c:pt idx="4383">
                  <c:v>0.15347600000000003</c:v>
                </c:pt>
                <c:pt idx="4384">
                  <c:v>0.15345250000000005</c:v>
                </c:pt>
                <c:pt idx="4385">
                  <c:v>0.15341800000000005</c:v>
                </c:pt>
                <c:pt idx="4386">
                  <c:v>0.15339650000000005</c:v>
                </c:pt>
                <c:pt idx="4387">
                  <c:v>0.15332500000000004</c:v>
                </c:pt>
                <c:pt idx="4388">
                  <c:v>0.15328550000000005</c:v>
                </c:pt>
                <c:pt idx="4389">
                  <c:v>0.15327200000000005</c:v>
                </c:pt>
                <c:pt idx="4390">
                  <c:v>0.15329200000000007</c:v>
                </c:pt>
                <c:pt idx="4391">
                  <c:v>0.15325200000000008</c:v>
                </c:pt>
                <c:pt idx="4392">
                  <c:v>0.15323500000000009</c:v>
                </c:pt>
                <c:pt idx="4393">
                  <c:v>0.15319400000000005</c:v>
                </c:pt>
                <c:pt idx="4394">
                  <c:v>0.15309550000000002</c:v>
                </c:pt>
                <c:pt idx="4395">
                  <c:v>0.15301750000000008</c:v>
                </c:pt>
                <c:pt idx="4396">
                  <c:v>0.15297450000000004</c:v>
                </c:pt>
                <c:pt idx="4397">
                  <c:v>0.15295000000000003</c:v>
                </c:pt>
                <c:pt idx="4398">
                  <c:v>0.15291350000000004</c:v>
                </c:pt>
                <c:pt idx="4399">
                  <c:v>0.15283200000000002</c:v>
                </c:pt>
                <c:pt idx="4400">
                  <c:v>0.15279450000000003</c:v>
                </c:pt>
                <c:pt idx="4401">
                  <c:v>0.15273300000000001</c:v>
                </c:pt>
                <c:pt idx="4402">
                  <c:v>0.15271500000000005</c:v>
                </c:pt>
                <c:pt idx="4403">
                  <c:v>0.15265600000000004</c:v>
                </c:pt>
                <c:pt idx="4404">
                  <c:v>0.15262750000000003</c:v>
                </c:pt>
                <c:pt idx="4405">
                  <c:v>0.15254050000000002</c:v>
                </c:pt>
                <c:pt idx="4406">
                  <c:v>0.15250550000000002</c:v>
                </c:pt>
                <c:pt idx="4407">
                  <c:v>0.15245549999999999</c:v>
                </c:pt>
                <c:pt idx="4408">
                  <c:v>0.15239700000000003</c:v>
                </c:pt>
                <c:pt idx="4409">
                  <c:v>0.15235699999999999</c:v>
                </c:pt>
                <c:pt idx="4410">
                  <c:v>0.15232200000000004</c:v>
                </c:pt>
                <c:pt idx="4411">
                  <c:v>0.152283</c:v>
                </c:pt>
                <c:pt idx="4412">
                  <c:v>0.15223650000000005</c:v>
                </c:pt>
                <c:pt idx="4413">
                  <c:v>0.15219400000000005</c:v>
                </c:pt>
                <c:pt idx="4414">
                  <c:v>0.15214700000000003</c:v>
                </c:pt>
                <c:pt idx="4415">
                  <c:v>0.15211750000000004</c:v>
                </c:pt>
                <c:pt idx="4416">
                  <c:v>0.15207300000000004</c:v>
                </c:pt>
                <c:pt idx="4417">
                  <c:v>0.15201950000000003</c:v>
                </c:pt>
                <c:pt idx="4418">
                  <c:v>0.15196950000000004</c:v>
                </c:pt>
                <c:pt idx="4419">
                  <c:v>0.15194400000000002</c:v>
                </c:pt>
                <c:pt idx="4420">
                  <c:v>0.15189800000000001</c:v>
                </c:pt>
                <c:pt idx="4421">
                  <c:v>0.15186849999999999</c:v>
                </c:pt>
                <c:pt idx="4422">
                  <c:v>0.1518205</c:v>
                </c:pt>
                <c:pt idx="4423">
                  <c:v>0.15176049999999996</c:v>
                </c:pt>
                <c:pt idx="4424">
                  <c:v>0.15170849999999997</c:v>
                </c:pt>
                <c:pt idx="4425">
                  <c:v>0.15167499999999998</c:v>
                </c:pt>
                <c:pt idx="4426">
                  <c:v>0.15164599999999998</c:v>
                </c:pt>
                <c:pt idx="4427">
                  <c:v>0.15162349999999999</c:v>
                </c:pt>
                <c:pt idx="4428">
                  <c:v>0.15155949999999996</c:v>
                </c:pt>
                <c:pt idx="4429">
                  <c:v>0.15152749999999998</c:v>
                </c:pt>
                <c:pt idx="4430">
                  <c:v>0.1514915</c:v>
                </c:pt>
                <c:pt idx="4431">
                  <c:v>0.15145299999999998</c:v>
                </c:pt>
                <c:pt idx="4432">
                  <c:v>0.15142499999999998</c:v>
                </c:pt>
                <c:pt idx="4433">
                  <c:v>0.15137249999999997</c:v>
                </c:pt>
                <c:pt idx="4434">
                  <c:v>0.15132199999999996</c:v>
                </c:pt>
                <c:pt idx="4435">
                  <c:v>0.15128149999999996</c:v>
                </c:pt>
                <c:pt idx="4436">
                  <c:v>0.15121949999999998</c:v>
                </c:pt>
                <c:pt idx="4437">
                  <c:v>0.15115249999999997</c:v>
                </c:pt>
                <c:pt idx="4438">
                  <c:v>0.15112549999999997</c:v>
                </c:pt>
                <c:pt idx="4439">
                  <c:v>0.15107949999999998</c:v>
                </c:pt>
                <c:pt idx="4440">
                  <c:v>0.15103049999999998</c:v>
                </c:pt>
                <c:pt idx="4441">
                  <c:v>0.15096799999999996</c:v>
                </c:pt>
                <c:pt idx="4442">
                  <c:v>0.15091749999999995</c:v>
                </c:pt>
                <c:pt idx="4443">
                  <c:v>0.15084249999999999</c:v>
                </c:pt>
                <c:pt idx="4444">
                  <c:v>0.15078449999999999</c:v>
                </c:pt>
                <c:pt idx="4445">
                  <c:v>0.150723</c:v>
                </c:pt>
                <c:pt idx="4446">
                  <c:v>0.15066399999999999</c:v>
                </c:pt>
                <c:pt idx="4447">
                  <c:v>0.15060499999999999</c:v>
                </c:pt>
                <c:pt idx="4448">
                  <c:v>0.15055450000000001</c:v>
                </c:pt>
                <c:pt idx="4449">
                  <c:v>0.15048199999999998</c:v>
                </c:pt>
                <c:pt idx="4450">
                  <c:v>0.15041800000000002</c:v>
                </c:pt>
                <c:pt idx="4451">
                  <c:v>0.15038699999999999</c:v>
                </c:pt>
                <c:pt idx="4452">
                  <c:v>0.15032799999999999</c:v>
                </c:pt>
                <c:pt idx="4453">
                  <c:v>0.15026899999999999</c:v>
                </c:pt>
                <c:pt idx="4454">
                  <c:v>0.15021399999999999</c:v>
                </c:pt>
                <c:pt idx="4455">
                  <c:v>0.15014899999999998</c:v>
                </c:pt>
                <c:pt idx="4456">
                  <c:v>0.15009649999999999</c:v>
                </c:pt>
                <c:pt idx="4457">
                  <c:v>0.150029</c:v>
                </c:pt>
                <c:pt idx="4458">
                  <c:v>0.14994099999999999</c:v>
                </c:pt>
                <c:pt idx="4459">
                  <c:v>0.14985799999999996</c:v>
                </c:pt>
                <c:pt idx="4460">
                  <c:v>0.14976299999999998</c:v>
                </c:pt>
                <c:pt idx="4461">
                  <c:v>0.14970199999999997</c:v>
                </c:pt>
                <c:pt idx="4462">
                  <c:v>0.14961849999999996</c:v>
                </c:pt>
                <c:pt idx="4463">
                  <c:v>0.14955649999999993</c:v>
                </c:pt>
                <c:pt idx="4464">
                  <c:v>0.14951099999999995</c:v>
                </c:pt>
                <c:pt idx="4465">
                  <c:v>0.14942799999999992</c:v>
                </c:pt>
                <c:pt idx="4466">
                  <c:v>0.14934599999999995</c:v>
                </c:pt>
                <c:pt idx="4467">
                  <c:v>0.14928349999999996</c:v>
                </c:pt>
                <c:pt idx="4468">
                  <c:v>0.14922299999999999</c:v>
                </c:pt>
                <c:pt idx="4469">
                  <c:v>0.14919699999999997</c:v>
                </c:pt>
                <c:pt idx="4470">
                  <c:v>0.14913599999999999</c:v>
                </c:pt>
                <c:pt idx="4471">
                  <c:v>0.14906249999999996</c:v>
                </c:pt>
                <c:pt idx="4472">
                  <c:v>0.14899249999999997</c:v>
                </c:pt>
                <c:pt idx="4473">
                  <c:v>0.1489325</c:v>
                </c:pt>
                <c:pt idx="4474">
                  <c:v>0.148897</c:v>
                </c:pt>
                <c:pt idx="4475">
                  <c:v>0.14885149999999997</c:v>
                </c:pt>
                <c:pt idx="4476">
                  <c:v>0.14878249999999996</c:v>
                </c:pt>
                <c:pt idx="4477">
                  <c:v>0.14869699999999994</c:v>
                </c:pt>
                <c:pt idx="4478">
                  <c:v>0.14864249999999996</c:v>
                </c:pt>
                <c:pt idx="4479">
                  <c:v>0.14859149999999999</c:v>
                </c:pt>
                <c:pt idx="4480">
                  <c:v>0.14853699999999995</c:v>
                </c:pt>
                <c:pt idx="4481">
                  <c:v>0.14853049999999995</c:v>
                </c:pt>
                <c:pt idx="4482">
                  <c:v>0.14848499999999998</c:v>
                </c:pt>
                <c:pt idx="4483">
                  <c:v>0.14842949999999996</c:v>
                </c:pt>
                <c:pt idx="4484">
                  <c:v>0.14835149999999994</c:v>
                </c:pt>
                <c:pt idx="4485">
                  <c:v>0.14829349999999994</c:v>
                </c:pt>
                <c:pt idx="4486">
                  <c:v>0.14826049999999996</c:v>
                </c:pt>
                <c:pt idx="4487">
                  <c:v>0.14816999999999994</c:v>
                </c:pt>
                <c:pt idx="4488">
                  <c:v>0.14812499999999995</c:v>
                </c:pt>
                <c:pt idx="4489">
                  <c:v>0.14807649999999994</c:v>
                </c:pt>
                <c:pt idx="4490">
                  <c:v>0.14806999999999998</c:v>
                </c:pt>
                <c:pt idx="4491">
                  <c:v>0.14801999999999996</c:v>
                </c:pt>
                <c:pt idx="4492">
                  <c:v>0.14804449999999997</c:v>
                </c:pt>
                <c:pt idx="4493">
                  <c:v>0.14799399999999996</c:v>
                </c:pt>
                <c:pt idx="4494">
                  <c:v>0.14794349999999995</c:v>
                </c:pt>
                <c:pt idx="4495">
                  <c:v>0.14791249999999995</c:v>
                </c:pt>
                <c:pt idx="4496">
                  <c:v>0.14790949999999994</c:v>
                </c:pt>
                <c:pt idx="4497">
                  <c:v>0.14787549999999997</c:v>
                </c:pt>
                <c:pt idx="4498">
                  <c:v>0.14786049999999998</c:v>
                </c:pt>
                <c:pt idx="4499">
                  <c:v>0.14780799999999997</c:v>
                </c:pt>
                <c:pt idx="4500">
                  <c:v>0.14777399999999996</c:v>
                </c:pt>
                <c:pt idx="4501">
                  <c:v>0.14771199999999995</c:v>
                </c:pt>
                <c:pt idx="4502">
                  <c:v>0.14767449999999996</c:v>
                </c:pt>
                <c:pt idx="4503">
                  <c:v>0.14764299999999997</c:v>
                </c:pt>
                <c:pt idx="4504">
                  <c:v>0.14762149999999996</c:v>
                </c:pt>
                <c:pt idx="4505">
                  <c:v>0.14758949999999993</c:v>
                </c:pt>
                <c:pt idx="4506">
                  <c:v>0.14754649999999997</c:v>
                </c:pt>
                <c:pt idx="4507">
                  <c:v>0.14751549999999994</c:v>
                </c:pt>
                <c:pt idx="4508">
                  <c:v>0.14748449999999994</c:v>
                </c:pt>
                <c:pt idx="4509">
                  <c:v>0.14745299999999997</c:v>
                </c:pt>
                <c:pt idx="4510">
                  <c:v>0.14744149999999995</c:v>
                </c:pt>
                <c:pt idx="4511">
                  <c:v>0.14745099999999994</c:v>
                </c:pt>
                <c:pt idx="4512">
                  <c:v>0.14743049999999999</c:v>
                </c:pt>
                <c:pt idx="4513">
                  <c:v>0.14741499999999999</c:v>
                </c:pt>
                <c:pt idx="4514">
                  <c:v>0.14741399999999999</c:v>
                </c:pt>
                <c:pt idx="4515">
                  <c:v>0.14738549999999997</c:v>
                </c:pt>
                <c:pt idx="4516">
                  <c:v>0.147392</c:v>
                </c:pt>
                <c:pt idx="4517">
                  <c:v>0.14740499999999995</c:v>
                </c:pt>
                <c:pt idx="4518">
                  <c:v>0.14740449999999997</c:v>
                </c:pt>
                <c:pt idx="4519">
                  <c:v>0.14742399999999992</c:v>
                </c:pt>
                <c:pt idx="4520">
                  <c:v>0.14738299999999993</c:v>
                </c:pt>
                <c:pt idx="4521">
                  <c:v>0.14739149999999995</c:v>
                </c:pt>
                <c:pt idx="4522">
                  <c:v>0.14741799999999994</c:v>
                </c:pt>
                <c:pt idx="4523">
                  <c:v>0.14742299999999994</c:v>
                </c:pt>
                <c:pt idx="4524">
                  <c:v>0.14744199999999996</c:v>
                </c:pt>
                <c:pt idx="4525">
                  <c:v>0.14744249999999995</c:v>
                </c:pt>
                <c:pt idx="4526">
                  <c:v>0.14744299999999999</c:v>
                </c:pt>
                <c:pt idx="4527">
                  <c:v>0.14743349999999997</c:v>
                </c:pt>
                <c:pt idx="4528">
                  <c:v>0.14743449999999997</c:v>
                </c:pt>
                <c:pt idx="4529">
                  <c:v>0.14749699999999999</c:v>
                </c:pt>
                <c:pt idx="4530">
                  <c:v>0.14750349999999998</c:v>
                </c:pt>
                <c:pt idx="4531">
                  <c:v>0.14749999999999999</c:v>
                </c:pt>
                <c:pt idx="4532">
                  <c:v>0.14752199999999999</c:v>
                </c:pt>
                <c:pt idx="4533">
                  <c:v>0.14752599999999996</c:v>
                </c:pt>
                <c:pt idx="4534">
                  <c:v>0.14752199999999996</c:v>
                </c:pt>
                <c:pt idx="4535">
                  <c:v>0.14752699999999996</c:v>
                </c:pt>
                <c:pt idx="4536">
                  <c:v>0.14753599999999997</c:v>
                </c:pt>
                <c:pt idx="4537">
                  <c:v>0.14757249999999997</c:v>
                </c:pt>
                <c:pt idx="4538">
                  <c:v>0.14758399999999997</c:v>
                </c:pt>
                <c:pt idx="4539">
                  <c:v>0.14760649999999995</c:v>
                </c:pt>
                <c:pt idx="4540">
                  <c:v>0.14762749999999994</c:v>
                </c:pt>
                <c:pt idx="4541">
                  <c:v>0.14764199999999997</c:v>
                </c:pt>
                <c:pt idx="4542">
                  <c:v>0.14765799999999996</c:v>
                </c:pt>
                <c:pt idx="4543">
                  <c:v>0.14770049999999998</c:v>
                </c:pt>
                <c:pt idx="4544">
                  <c:v>0.14770749999999999</c:v>
                </c:pt>
                <c:pt idx="4545">
                  <c:v>0.14775749999999999</c:v>
                </c:pt>
                <c:pt idx="4546">
                  <c:v>0.14781249999999996</c:v>
                </c:pt>
                <c:pt idx="4547">
                  <c:v>0.14784799999999998</c:v>
                </c:pt>
                <c:pt idx="4548">
                  <c:v>0.14787099999999997</c:v>
                </c:pt>
                <c:pt idx="4549">
                  <c:v>0.14788549999999998</c:v>
                </c:pt>
                <c:pt idx="4550">
                  <c:v>0.14789249999999998</c:v>
                </c:pt>
                <c:pt idx="4551">
                  <c:v>0.14791899999999999</c:v>
                </c:pt>
                <c:pt idx="4552">
                  <c:v>0.14793249999999999</c:v>
                </c:pt>
                <c:pt idx="4553">
                  <c:v>0.14795900000000001</c:v>
                </c:pt>
                <c:pt idx="4554">
                  <c:v>0.14799100000000001</c:v>
                </c:pt>
                <c:pt idx="4555">
                  <c:v>0.14802599999999999</c:v>
                </c:pt>
                <c:pt idx="4556">
                  <c:v>0.14805400000000002</c:v>
                </c:pt>
                <c:pt idx="4557">
                  <c:v>0.148092</c:v>
                </c:pt>
                <c:pt idx="4558">
                  <c:v>0.14812649999999999</c:v>
                </c:pt>
                <c:pt idx="4559">
                  <c:v>0.14817349999999999</c:v>
                </c:pt>
                <c:pt idx="4560">
                  <c:v>0.14821100000000001</c:v>
                </c:pt>
                <c:pt idx="4561">
                  <c:v>0.14824699999999999</c:v>
                </c:pt>
                <c:pt idx="4562">
                  <c:v>0.14828450000000001</c:v>
                </c:pt>
                <c:pt idx="4563">
                  <c:v>0.14832100000000001</c:v>
                </c:pt>
                <c:pt idx="4564">
                  <c:v>0.14837599999999998</c:v>
                </c:pt>
                <c:pt idx="4565">
                  <c:v>0.1484055</c:v>
                </c:pt>
                <c:pt idx="4566">
                  <c:v>0.14845800000000001</c:v>
                </c:pt>
                <c:pt idx="4567">
                  <c:v>0.14851349999999999</c:v>
                </c:pt>
                <c:pt idx="4568">
                  <c:v>0.14856049999999998</c:v>
                </c:pt>
                <c:pt idx="4569">
                  <c:v>0.14860200000000001</c:v>
                </c:pt>
                <c:pt idx="4570">
                  <c:v>0.1486605</c:v>
                </c:pt>
                <c:pt idx="4571">
                  <c:v>0.1486875</c:v>
                </c:pt>
                <c:pt idx="4572">
                  <c:v>0.14875200000000002</c:v>
                </c:pt>
                <c:pt idx="4573">
                  <c:v>0.14879300000000004</c:v>
                </c:pt>
                <c:pt idx="4574">
                  <c:v>0.14881000000000005</c:v>
                </c:pt>
                <c:pt idx="4575">
                  <c:v>0.14881950000000002</c:v>
                </c:pt>
                <c:pt idx="4576">
                  <c:v>0.14876450000000002</c:v>
                </c:pt>
                <c:pt idx="4577">
                  <c:v>0.14881400000000006</c:v>
                </c:pt>
                <c:pt idx="4578">
                  <c:v>0.14885400000000004</c:v>
                </c:pt>
                <c:pt idx="4579">
                  <c:v>0.14890300000000004</c:v>
                </c:pt>
                <c:pt idx="4580">
                  <c:v>0.14895100000000003</c:v>
                </c:pt>
                <c:pt idx="4581">
                  <c:v>0.14900450000000004</c:v>
                </c:pt>
                <c:pt idx="4582">
                  <c:v>0.14906400000000006</c:v>
                </c:pt>
                <c:pt idx="4583">
                  <c:v>0.14910050000000002</c:v>
                </c:pt>
                <c:pt idx="4584">
                  <c:v>0.14915350000000005</c:v>
                </c:pt>
                <c:pt idx="4585">
                  <c:v>0.14919700000000002</c:v>
                </c:pt>
                <c:pt idx="4586">
                  <c:v>0.14924650000000003</c:v>
                </c:pt>
                <c:pt idx="4587">
                  <c:v>0.14929650000000005</c:v>
                </c:pt>
                <c:pt idx="4588">
                  <c:v>0.14933400000000002</c:v>
                </c:pt>
                <c:pt idx="4589">
                  <c:v>0.14937850000000003</c:v>
                </c:pt>
                <c:pt idx="4590">
                  <c:v>0.14938550000000003</c:v>
                </c:pt>
                <c:pt idx="4591">
                  <c:v>0.14943400000000001</c:v>
                </c:pt>
                <c:pt idx="4592">
                  <c:v>0.1494685</c:v>
                </c:pt>
                <c:pt idx="4593">
                  <c:v>0.14952350000000003</c:v>
                </c:pt>
                <c:pt idx="4594">
                  <c:v>0.14964700000000003</c:v>
                </c:pt>
                <c:pt idx="4595">
                  <c:v>0.14972250000000004</c:v>
                </c:pt>
                <c:pt idx="4596">
                  <c:v>0.1497925</c:v>
                </c:pt>
                <c:pt idx="4597">
                  <c:v>0.14983250000000001</c:v>
                </c:pt>
                <c:pt idx="4598">
                  <c:v>0.14987549999999999</c:v>
                </c:pt>
                <c:pt idx="4599">
                  <c:v>0.14996000000000001</c:v>
                </c:pt>
                <c:pt idx="4600">
                  <c:v>0.15000849999999999</c:v>
                </c:pt>
                <c:pt idx="4601">
                  <c:v>0.15006449999999996</c:v>
                </c:pt>
                <c:pt idx="4602">
                  <c:v>0.150088</c:v>
                </c:pt>
                <c:pt idx="4603">
                  <c:v>0.150146</c:v>
                </c:pt>
                <c:pt idx="4604">
                  <c:v>0.15016799999999997</c:v>
                </c:pt>
                <c:pt idx="4605">
                  <c:v>0.15025950000000002</c:v>
                </c:pt>
                <c:pt idx="4606">
                  <c:v>0.15030950000000001</c:v>
                </c:pt>
                <c:pt idx="4607">
                  <c:v>0.15035500000000002</c:v>
                </c:pt>
                <c:pt idx="4608">
                  <c:v>0.15041950000000004</c:v>
                </c:pt>
                <c:pt idx="4609">
                  <c:v>0.15046600000000004</c:v>
                </c:pt>
                <c:pt idx="4610">
                  <c:v>0.15051750000000003</c:v>
                </c:pt>
                <c:pt idx="4611">
                  <c:v>0.15058950000000004</c:v>
                </c:pt>
                <c:pt idx="4612">
                  <c:v>0.15063600000000002</c:v>
                </c:pt>
                <c:pt idx="4613">
                  <c:v>0.15068200000000004</c:v>
                </c:pt>
                <c:pt idx="4614">
                  <c:v>0.15075450000000004</c:v>
                </c:pt>
                <c:pt idx="4615">
                  <c:v>0.15080950000000001</c:v>
                </c:pt>
                <c:pt idx="4616">
                  <c:v>0.15083549999999998</c:v>
                </c:pt>
                <c:pt idx="4617">
                  <c:v>0.15089550000000002</c:v>
                </c:pt>
                <c:pt idx="4618">
                  <c:v>0.150948</c:v>
                </c:pt>
                <c:pt idx="4619">
                  <c:v>0.150973</c:v>
                </c:pt>
                <c:pt idx="4620">
                  <c:v>0.15103800000000001</c:v>
                </c:pt>
                <c:pt idx="4621">
                  <c:v>0.151064</c:v>
                </c:pt>
                <c:pt idx="4622">
                  <c:v>0.15110600000000002</c:v>
                </c:pt>
                <c:pt idx="4623">
                  <c:v>0.15116200000000002</c:v>
                </c:pt>
                <c:pt idx="4624">
                  <c:v>0.15120150000000002</c:v>
                </c:pt>
                <c:pt idx="4625">
                  <c:v>0.15124750000000001</c:v>
                </c:pt>
                <c:pt idx="4626">
                  <c:v>0.15128300000000003</c:v>
                </c:pt>
                <c:pt idx="4627">
                  <c:v>0.15130100000000002</c:v>
                </c:pt>
                <c:pt idx="4628">
                  <c:v>0.15133950000000004</c:v>
                </c:pt>
                <c:pt idx="4629">
                  <c:v>0.15137000000000003</c:v>
                </c:pt>
                <c:pt idx="4630">
                  <c:v>0.15141300000000002</c:v>
                </c:pt>
                <c:pt idx="4631">
                  <c:v>0.15145950000000005</c:v>
                </c:pt>
                <c:pt idx="4632">
                  <c:v>0.15148950000000005</c:v>
                </c:pt>
                <c:pt idx="4633">
                  <c:v>0.15153450000000004</c:v>
                </c:pt>
                <c:pt idx="4634">
                  <c:v>0.15158750000000004</c:v>
                </c:pt>
                <c:pt idx="4635">
                  <c:v>0.15161200000000002</c:v>
                </c:pt>
                <c:pt idx="4636">
                  <c:v>0.15164600000000003</c:v>
                </c:pt>
                <c:pt idx="4637">
                  <c:v>0.15169750000000007</c:v>
                </c:pt>
                <c:pt idx="4638">
                  <c:v>0.15173200000000003</c:v>
                </c:pt>
                <c:pt idx="4639">
                  <c:v>0.15174650000000006</c:v>
                </c:pt>
                <c:pt idx="4640">
                  <c:v>0.15177300000000005</c:v>
                </c:pt>
                <c:pt idx="4641">
                  <c:v>0.15183500000000005</c:v>
                </c:pt>
                <c:pt idx="4642">
                  <c:v>0.15186800000000003</c:v>
                </c:pt>
                <c:pt idx="4643">
                  <c:v>0.15190900000000002</c:v>
                </c:pt>
                <c:pt idx="4644">
                  <c:v>0.15194050000000003</c:v>
                </c:pt>
                <c:pt idx="4645">
                  <c:v>0.15198500000000001</c:v>
                </c:pt>
                <c:pt idx="4646">
                  <c:v>0.15203500000000003</c:v>
                </c:pt>
                <c:pt idx="4647">
                  <c:v>0.15206650000000002</c:v>
                </c:pt>
                <c:pt idx="4648">
                  <c:v>0.15209750000000002</c:v>
                </c:pt>
                <c:pt idx="4649">
                  <c:v>0.15212600000000007</c:v>
                </c:pt>
                <c:pt idx="4650">
                  <c:v>0.15217450000000005</c:v>
                </c:pt>
                <c:pt idx="4651">
                  <c:v>0.15221150000000003</c:v>
                </c:pt>
                <c:pt idx="4652">
                  <c:v>0.15226800000000001</c:v>
                </c:pt>
                <c:pt idx="4653">
                  <c:v>0.15231600000000001</c:v>
                </c:pt>
                <c:pt idx="4654">
                  <c:v>0.15235450000000003</c:v>
                </c:pt>
                <c:pt idx="4655">
                  <c:v>0.15241250000000001</c:v>
                </c:pt>
                <c:pt idx="4656">
                  <c:v>0.15243250000000003</c:v>
                </c:pt>
                <c:pt idx="4657">
                  <c:v>0.15246550000000003</c:v>
                </c:pt>
                <c:pt idx="4658">
                  <c:v>0.15253850000000002</c:v>
                </c:pt>
                <c:pt idx="4659">
                  <c:v>0.15261</c:v>
                </c:pt>
                <c:pt idx="4660">
                  <c:v>0.15265900000000002</c:v>
                </c:pt>
                <c:pt idx="4661">
                  <c:v>0.15269049999999998</c:v>
                </c:pt>
                <c:pt idx="4662">
                  <c:v>0.15273850000000003</c:v>
                </c:pt>
                <c:pt idx="4663">
                  <c:v>0.152783</c:v>
                </c:pt>
                <c:pt idx="4664">
                  <c:v>0.1527995</c:v>
                </c:pt>
                <c:pt idx="4665">
                  <c:v>0.15286150000000004</c:v>
                </c:pt>
                <c:pt idx="4666">
                  <c:v>0.15292250000000002</c:v>
                </c:pt>
                <c:pt idx="4667">
                  <c:v>0.15296250000000003</c:v>
                </c:pt>
                <c:pt idx="4668">
                  <c:v>0.15299100000000002</c:v>
                </c:pt>
                <c:pt idx="4669">
                  <c:v>0.15299100000000002</c:v>
                </c:pt>
                <c:pt idx="4670">
                  <c:v>0.15304300000000001</c:v>
                </c:pt>
                <c:pt idx="4671">
                  <c:v>0.15311999999999998</c:v>
                </c:pt>
                <c:pt idx="4672">
                  <c:v>0.15314450000000002</c:v>
                </c:pt>
                <c:pt idx="4673">
                  <c:v>0.153171</c:v>
                </c:pt>
                <c:pt idx="4674">
                  <c:v>0.15317599999999998</c:v>
                </c:pt>
                <c:pt idx="4675">
                  <c:v>0.15318149999999997</c:v>
                </c:pt>
                <c:pt idx="4676">
                  <c:v>0.15318649999999998</c:v>
                </c:pt>
                <c:pt idx="4677">
                  <c:v>0.15320299999999995</c:v>
                </c:pt>
                <c:pt idx="4678">
                  <c:v>0.15322799999999998</c:v>
                </c:pt>
                <c:pt idx="4679">
                  <c:v>0.15321399999999999</c:v>
                </c:pt>
                <c:pt idx="4680">
                  <c:v>0.15324099999999999</c:v>
                </c:pt>
                <c:pt idx="4681">
                  <c:v>0.15321550000000003</c:v>
                </c:pt>
                <c:pt idx="4682">
                  <c:v>0.15322400000000003</c:v>
                </c:pt>
                <c:pt idx="4683">
                  <c:v>0.15323100000000001</c:v>
                </c:pt>
                <c:pt idx="4684">
                  <c:v>0.15324049999999997</c:v>
                </c:pt>
                <c:pt idx="4685">
                  <c:v>0.15325049999999998</c:v>
                </c:pt>
                <c:pt idx="4686">
                  <c:v>0.15325449999999999</c:v>
                </c:pt>
                <c:pt idx="4687">
                  <c:v>0.15328700000000001</c:v>
                </c:pt>
                <c:pt idx="4688">
                  <c:v>0.153308</c:v>
                </c:pt>
                <c:pt idx="4689">
                  <c:v>0.15330649999999998</c:v>
                </c:pt>
                <c:pt idx="4690">
                  <c:v>0.15324999999999997</c:v>
                </c:pt>
                <c:pt idx="4691">
                  <c:v>0.15326049999999999</c:v>
                </c:pt>
                <c:pt idx="4692">
                  <c:v>0.15321949999999998</c:v>
                </c:pt>
                <c:pt idx="4693">
                  <c:v>0.15322750000000002</c:v>
                </c:pt>
                <c:pt idx="4694">
                  <c:v>0.15321850000000001</c:v>
                </c:pt>
                <c:pt idx="4695">
                  <c:v>0.1532135</c:v>
                </c:pt>
                <c:pt idx="4696">
                  <c:v>0.1531865</c:v>
                </c:pt>
                <c:pt idx="4697">
                  <c:v>0.15317949999999997</c:v>
                </c:pt>
                <c:pt idx="4698">
                  <c:v>0.15318550000000003</c:v>
                </c:pt>
                <c:pt idx="4699">
                  <c:v>0.15322450000000001</c:v>
                </c:pt>
                <c:pt idx="4700">
                  <c:v>0.15323600000000001</c:v>
                </c:pt>
                <c:pt idx="4701">
                  <c:v>0.15328600000000001</c:v>
                </c:pt>
                <c:pt idx="4702">
                  <c:v>0.15327849999999998</c:v>
                </c:pt>
                <c:pt idx="4703">
                  <c:v>0.15327449999999998</c:v>
                </c:pt>
                <c:pt idx="4704">
                  <c:v>0.15328149999999999</c:v>
                </c:pt>
                <c:pt idx="4705">
                  <c:v>0.15328799999999998</c:v>
                </c:pt>
                <c:pt idx="4706">
                  <c:v>0.15330899999999997</c:v>
                </c:pt>
                <c:pt idx="4707">
                  <c:v>0.15330249999999998</c:v>
                </c:pt>
                <c:pt idx="4708">
                  <c:v>0.15330749999999996</c:v>
                </c:pt>
                <c:pt idx="4709">
                  <c:v>0.15333499999999994</c:v>
                </c:pt>
                <c:pt idx="4710">
                  <c:v>0.15332149999999997</c:v>
                </c:pt>
                <c:pt idx="4711">
                  <c:v>0.15328599999999995</c:v>
                </c:pt>
                <c:pt idx="4712">
                  <c:v>0.15328049999999996</c:v>
                </c:pt>
                <c:pt idx="4713">
                  <c:v>0.15327149999999995</c:v>
                </c:pt>
                <c:pt idx="4714">
                  <c:v>0.15326799999999996</c:v>
                </c:pt>
                <c:pt idx="4715">
                  <c:v>0.15327299999999996</c:v>
                </c:pt>
                <c:pt idx="4716">
                  <c:v>0.15325899999999995</c:v>
                </c:pt>
                <c:pt idx="4717">
                  <c:v>0.15324849999999995</c:v>
                </c:pt>
                <c:pt idx="4718">
                  <c:v>0.15320949999999994</c:v>
                </c:pt>
                <c:pt idx="4719">
                  <c:v>0.15317799999999995</c:v>
                </c:pt>
                <c:pt idx="4720">
                  <c:v>0.15319699999999992</c:v>
                </c:pt>
                <c:pt idx="4721">
                  <c:v>0.15317049999999993</c:v>
                </c:pt>
                <c:pt idx="4722">
                  <c:v>0.15311349999999993</c:v>
                </c:pt>
                <c:pt idx="4723">
                  <c:v>0.15309199999999995</c:v>
                </c:pt>
                <c:pt idx="4724">
                  <c:v>0.15307199999999993</c:v>
                </c:pt>
                <c:pt idx="4725">
                  <c:v>0.15305699999999994</c:v>
                </c:pt>
                <c:pt idx="4726">
                  <c:v>0.15305549999999993</c:v>
                </c:pt>
                <c:pt idx="4727">
                  <c:v>0.15304499999999993</c:v>
                </c:pt>
                <c:pt idx="4728">
                  <c:v>0.15302149999999995</c:v>
                </c:pt>
                <c:pt idx="4729">
                  <c:v>0.15296399999999991</c:v>
                </c:pt>
                <c:pt idx="4730">
                  <c:v>0.15293049999999991</c:v>
                </c:pt>
                <c:pt idx="4731">
                  <c:v>0.15290949999999992</c:v>
                </c:pt>
                <c:pt idx="4732">
                  <c:v>0.15287099999999992</c:v>
                </c:pt>
                <c:pt idx="4733">
                  <c:v>0.15288299999999994</c:v>
                </c:pt>
                <c:pt idx="4734">
                  <c:v>0.1528584999999999</c:v>
                </c:pt>
                <c:pt idx="4735">
                  <c:v>0.15283399999999991</c:v>
                </c:pt>
                <c:pt idx="4736">
                  <c:v>0.15281699999999993</c:v>
                </c:pt>
                <c:pt idx="4737">
                  <c:v>0.15278399999999992</c:v>
                </c:pt>
                <c:pt idx="4738">
                  <c:v>0.1527494999999999</c:v>
                </c:pt>
                <c:pt idx="4739">
                  <c:v>0.15275699999999992</c:v>
                </c:pt>
                <c:pt idx="4740">
                  <c:v>0.15272899999999992</c:v>
                </c:pt>
                <c:pt idx="4741">
                  <c:v>0.15270549999999994</c:v>
                </c:pt>
                <c:pt idx="4742">
                  <c:v>0.15266099999999991</c:v>
                </c:pt>
                <c:pt idx="4743">
                  <c:v>0.15257699999999993</c:v>
                </c:pt>
                <c:pt idx="4744">
                  <c:v>0.15254949999999989</c:v>
                </c:pt>
                <c:pt idx="4745">
                  <c:v>0.15248449999999988</c:v>
                </c:pt>
                <c:pt idx="4746">
                  <c:v>0.15240899999999988</c:v>
                </c:pt>
                <c:pt idx="4747">
                  <c:v>0.15235999999999988</c:v>
                </c:pt>
                <c:pt idx="4748">
                  <c:v>0.15231099999999992</c:v>
                </c:pt>
                <c:pt idx="4749">
                  <c:v>0.15228849999999988</c:v>
                </c:pt>
                <c:pt idx="4750">
                  <c:v>0.15225799999999989</c:v>
                </c:pt>
                <c:pt idx="4751">
                  <c:v>0.15221049999999989</c:v>
                </c:pt>
                <c:pt idx="4752">
                  <c:v>0.15216399999999988</c:v>
                </c:pt>
                <c:pt idx="4753">
                  <c:v>0.15211699999999989</c:v>
                </c:pt>
                <c:pt idx="4754">
                  <c:v>0.15206399999999992</c:v>
                </c:pt>
                <c:pt idx="4755">
                  <c:v>0.1520254999999999</c:v>
                </c:pt>
                <c:pt idx="4756">
                  <c:v>0.15196599999999991</c:v>
                </c:pt>
                <c:pt idx="4757">
                  <c:v>0.15191399999999991</c:v>
                </c:pt>
                <c:pt idx="4758">
                  <c:v>0.15186899999999992</c:v>
                </c:pt>
                <c:pt idx="4759">
                  <c:v>0.15181749999999991</c:v>
                </c:pt>
                <c:pt idx="4760">
                  <c:v>0.15174149999999989</c:v>
                </c:pt>
                <c:pt idx="4761">
                  <c:v>0.15166899999999991</c:v>
                </c:pt>
                <c:pt idx="4762">
                  <c:v>0.15161699999999992</c:v>
                </c:pt>
                <c:pt idx="4763">
                  <c:v>0.15156249999999991</c:v>
                </c:pt>
                <c:pt idx="4764">
                  <c:v>0.15147699999999992</c:v>
                </c:pt>
                <c:pt idx="4765">
                  <c:v>0.15140649999999989</c:v>
                </c:pt>
                <c:pt idx="4766">
                  <c:v>0.1513394999999999</c:v>
                </c:pt>
                <c:pt idx="4767">
                  <c:v>0.15127499999999988</c:v>
                </c:pt>
                <c:pt idx="4768">
                  <c:v>0.15121149999999989</c:v>
                </c:pt>
                <c:pt idx="4769">
                  <c:v>0.15114949999999988</c:v>
                </c:pt>
                <c:pt idx="4770">
                  <c:v>0.15107799999999988</c:v>
                </c:pt>
                <c:pt idx="4771">
                  <c:v>0.15104799999999988</c:v>
                </c:pt>
                <c:pt idx="4772">
                  <c:v>0.1509619999999999</c:v>
                </c:pt>
                <c:pt idx="4773">
                  <c:v>0.15089949999999988</c:v>
                </c:pt>
                <c:pt idx="4774">
                  <c:v>0.15085799999999985</c:v>
                </c:pt>
                <c:pt idx="4775">
                  <c:v>0.15080849999999985</c:v>
                </c:pt>
                <c:pt idx="4776">
                  <c:v>0.15074999999999983</c:v>
                </c:pt>
                <c:pt idx="4777">
                  <c:v>0.15069349999999984</c:v>
                </c:pt>
                <c:pt idx="4778">
                  <c:v>0.15064599999999984</c:v>
                </c:pt>
                <c:pt idx="4779">
                  <c:v>0.15058449999999987</c:v>
                </c:pt>
                <c:pt idx="4780">
                  <c:v>0.15053249999999985</c:v>
                </c:pt>
                <c:pt idx="4781">
                  <c:v>0.15047399999999989</c:v>
                </c:pt>
                <c:pt idx="4782">
                  <c:v>0.15042049999999985</c:v>
                </c:pt>
                <c:pt idx="4783">
                  <c:v>0.15036149999999984</c:v>
                </c:pt>
                <c:pt idx="4784">
                  <c:v>0.15029799999999988</c:v>
                </c:pt>
                <c:pt idx="4785">
                  <c:v>0.15025649999999988</c:v>
                </c:pt>
                <c:pt idx="4786">
                  <c:v>0.15020249999999988</c:v>
                </c:pt>
                <c:pt idx="4787">
                  <c:v>0.15015249999999986</c:v>
                </c:pt>
                <c:pt idx="4788">
                  <c:v>0.1500949999999999</c:v>
                </c:pt>
                <c:pt idx="4789">
                  <c:v>0.15004449999999989</c:v>
                </c:pt>
                <c:pt idx="4790">
                  <c:v>0.14997149999999987</c:v>
                </c:pt>
                <c:pt idx="4791">
                  <c:v>0.14991799999999988</c:v>
                </c:pt>
                <c:pt idx="4792">
                  <c:v>0.14986149999999987</c:v>
                </c:pt>
                <c:pt idx="4793">
                  <c:v>0.14979199999999987</c:v>
                </c:pt>
                <c:pt idx="4794">
                  <c:v>0.14971399999999987</c:v>
                </c:pt>
                <c:pt idx="4795">
                  <c:v>0.14964849999999991</c:v>
                </c:pt>
                <c:pt idx="4796">
                  <c:v>0.14958799999999989</c:v>
                </c:pt>
                <c:pt idx="4797">
                  <c:v>0.14953799999999989</c:v>
                </c:pt>
                <c:pt idx="4798">
                  <c:v>0.14946099999999993</c:v>
                </c:pt>
                <c:pt idx="4799">
                  <c:v>0.1494019999999999</c:v>
                </c:pt>
                <c:pt idx="4800">
                  <c:v>0.1493479999999999</c:v>
                </c:pt>
                <c:pt idx="4801">
                  <c:v>0.14928449999999993</c:v>
                </c:pt>
                <c:pt idx="4802">
                  <c:v>0.14922499999999991</c:v>
                </c:pt>
                <c:pt idx="4803">
                  <c:v>0.14916149999999992</c:v>
                </c:pt>
                <c:pt idx="4804">
                  <c:v>0.14912549999999991</c:v>
                </c:pt>
                <c:pt idx="4805">
                  <c:v>0.14905849999999993</c:v>
                </c:pt>
                <c:pt idx="4806">
                  <c:v>0.14897999999999992</c:v>
                </c:pt>
                <c:pt idx="4807">
                  <c:v>0.14890449999999994</c:v>
                </c:pt>
                <c:pt idx="4808">
                  <c:v>0.14882399999999996</c:v>
                </c:pt>
                <c:pt idx="4809">
                  <c:v>0.14877399999999993</c:v>
                </c:pt>
                <c:pt idx="4810">
                  <c:v>0.14870049999999999</c:v>
                </c:pt>
                <c:pt idx="4811">
                  <c:v>0.14861649999999996</c:v>
                </c:pt>
                <c:pt idx="4812">
                  <c:v>0.14854699999999996</c:v>
                </c:pt>
                <c:pt idx="4813">
                  <c:v>0.14851549999999997</c:v>
                </c:pt>
                <c:pt idx="4814">
                  <c:v>0.14842949999999996</c:v>
                </c:pt>
                <c:pt idx="4815">
                  <c:v>0.14834349999999996</c:v>
                </c:pt>
                <c:pt idx="4816">
                  <c:v>0.14828899999999998</c:v>
                </c:pt>
                <c:pt idx="4817">
                  <c:v>0.14820649999999999</c:v>
                </c:pt>
                <c:pt idx="4818">
                  <c:v>0.14812700000000001</c:v>
                </c:pt>
                <c:pt idx="4819">
                  <c:v>0.14806850000000002</c:v>
                </c:pt>
                <c:pt idx="4820">
                  <c:v>0.14798499999999998</c:v>
                </c:pt>
                <c:pt idx="4821">
                  <c:v>0.14792250000000001</c:v>
                </c:pt>
                <c:pt idx="4822">
                  <c:v>0.14785500000000001</c:v>
                </c:pt>
                <c:pt idx="4823">
                  <c:v>0.14777399999999999</c:v>
                </c:pt>
                <c:pt idx="4824">
                  <c:v>0.14771500000000004</c:v>
                </c:pt>
                <c:pt idx="4825">
                  <c:v>0.14764900000000003</c:v>
                </c:pt>
                <c:pt idx="4826">
                  <c:v>0.147596</c:v>
                </c:pt>
                <c:pt idx="4827">
                  <c:v>0.14755699999999999</c:v>
                </c:pt>
                <c:pt idx="4828">
                  <c:v>0.1475265</c:v>
                </c:pt>
                <c:pt idx="4829">
                  <c:v>0.14745549999999999</c:v>
                </c:pt>
                <c:pt idx="4830">
                  <c:v>0.14739249999999998</c:v>
                </c:pt>
                <c:pt idx="4831">
                  <c:v>0.1473255</c:v>
                </c:pt>
                <c:pt idx="4832">
                  <c:v>0.14726799999999998</c:v>
                </c:pt>
                <c:pt idx="4833">
                  <c:v>0.14719599999999999</c:v>
                </c:pt>
                <c:pt idx="4834">
                  <c:v>0.14713199999999999</c:v>
                </c:pt>
                <c:pt idx="4835">
                  <c:v>0.14709350000000002</c:v>
                </c:pt>
                <c:pt idx="4836">
                  <c:v>0.14704749999999997</c:v>
                </c:pt>
                <c:pt idx="4837">
                  <c:v>0.14699549999999997</c:v>
                </c:pt>
                <c:pt idx="4838">
                  <c:v>0.14691599999999996</c:v>
                </c:pt>
                <c:pt idx="4839">
                  <c:v>0.14688049999999997</c:v>
                </c:pt>
                <c:pt idx="4840">
                  <c:v>0.14683499999999999</c:v>
                </c:pt>
                <c:pt idx="4841">
                  <c:v>0.146783</c:v>
                </c:pt>
                <c:pt idx="4842">
                  <c:v>0.14674199999999996</c:v>
                </c:pt>
                <c:pt idx="4843">
                  <c:v>0.14670699999999995</c:v>
                </c:pt>
                <c:pt idx="4844">
                  <c:v>0.14666699999999996</c:v>
                </c:pt>
                <c:pt idx="4845">
                  <c:v>0.14663699999999996</c:v>
                </c:pt>
                <c:pt idx="4846">
                  <c:v>0.14659549999999999</c:v>
                </c:pt>
                <c:pt idx="4847">
                  <c:v>0.14656349999999996</c:v>
                </c:pt>
                <c:pt idx="4848">
                  <c:v>0.14651649999999997</c:v>
                </c:pt>
                <c:pt idx="4849">
                  <c:v>0.14648149999999999</c:v>
                </c:pt>
                <c:pt idx="4850">
                  <c:v>0.14642999999999998</c:v>
                </c:pt>
                <c:pt idx="4851">
                  <c:v>0.14636299999999999</c:v>
                </c:pt>
                <c:pt idx="4852">
                  <c:v>0.14629799999999998</c:v>
                </c:pt>
                <c:pt idx="4853">
                  <c:v>0.1462455</c:v>
                </c:pt>
                <c:pt idx="4854">
                  <c:v>0.14619299999999996</c:v>
                </c:pt>
                <c:pt idx="4855">
                  <c:v>0.14613399999999999</c:v>
                </c:pt>
                <c:pt idx="4856">
                  <c:v>0.14609</c:v>
                </c:pt>
                <c:pt idx="4857">
                  <c:v>0.14603849999999999</c:v>
                </c:pt>
                <c:pt idx="4858">
                  <c:v>0.145981</c:v>
                </c:pt>
                <c:pt idx="4859">
                  <c:v>0.14592549999999999</c:v>
                </c:pt>
                <c:pt idx="4860">
                  <c:v>0.145868</c:v>
                </c:pt>
                <c:pt idx="4861">
                  <c:v>0.14581699999999997</c:v>
                </c:pt>
                <c:pt idx="4862">
                  <c:v>0.14579349999999999</c:v>
                </c:pt>
                <c:pt idx="4863">
                  <c:v>0.14575899999999997</c:v>
                </c:pt>
                <c:pt idx="4864">
                  <c:v>0.145729</c:v>
                </c:pt>
                <c:pt idx="4865">
                  <c:v>0.14569499999999999</c:v>
                </c:pt>
                <c:pt idx="4866">
                  <c:v>0.14565549999999999</c:v>
                </c:pt>
                <c:pt idx="4867">
                  <c:v>0.14561099999999999</c:v>
                </c:pt>
                <c:pt idx="4868">
                  <c:v>0.14558750000000001</c:v>
                </c:pt>
                <c:pt idx="4869">
                  <c:v>0.14554800000000001</c:v>
                </c:pt>
                <c:pt idx="4870">
                  <c:v>0.14548499999999998</c:v>
                </c:pt>
                <c:pt idx="4871">
                  <c:v>0.14540649999999999</c:v>
                </c:pt>
                <c:pt idx="4872">
                  <c:v>0.14538100000000001</c:v>
                </c:pt>
                <c:pt idx="4873">
                  <c:v>0.14536399999999999</c:v>
                </c:pt>
                <c:pt idx="4874">
                  <c:v>0.14535100000000004</c:v>
                </c:pt>
                <c:pt idx="4875">
                  <c:v>0.14533900000000002</c:v>
                </c:pt>
                <c:pt idx="4876">
                  <c:v>0.14536750000000001</c:v>
                </c:pt>
                <c:pt idx="4877">
                  <c:v>0.14537650000000002</c:v>
                </c:pt>
                <c:pt idx="4878">
                  <c:v>0.14536400000000005</c:v>
                </c:pt>
                <c:pt idx="4879">
                  <c:v>0.14538200000000004</c:v>
                </c:pt>
                <c:pt idx="4880">
                  <c:v>0.14537100000000003</c:v>
                </c:pt>
                <c:pt idx="4881">
                  <c:v>0.14537950000000005</c:v>
                </c:pt>
                <c:pt idx="4882">
                  <c:v>0.14536900000000005</c:v>
                </c:pt>
                <c:pt idx="4883">
                  <c:v>0.14538150000000005</c:v>
                </c:pt>
                <c:pt idx="4884">
                  <c:v>0.14539350000000006</c:v>
                </c:pt>
                <c:pt idx="4885">
                  <c:v>0.14540200000000006</c:v>
                </c:pt>
                <c:pt idx="4886">
                  <c:v>0.14540400000000003</c:v>
                </c:pt>
                <c:pt idx="4887">
                  <c:v>0.14541050000000003</c:v>
                </c:pt>
                <c:pt idx="4888">
                  <c:v>0.14540100000000003</c:v>
                </c:pt>
                <c:pt idx="4889">
                  <c:v>0.14542950000000004</c:v>
                </c:pt>
                <c:pt idx="4890">
                  <c:v>0.14544700000000002</c:v>
                </c:pt>
                <c:pt idx="4891">
                  <c:v>0.145459</c:v>
                </c:pt>
                <c:pt idx="4892">
                  <c:v>0.14546550000000003</c:v>
                </c:pt>
                <c:pt idx="4893">
                  <c:v>0.14549550000000003</c:v>
                </c:pt>
                <c:pt idx="4894">
                  <c:v>0.14552550000000003</c:v>
                </c:pt>
                <c:pt idx="4895">
                  <c:v>0.14555150000000006</c:v>
                </c:pt>
                <c:pt idx="4896">
                  <c:v>0.14557650000000003</c:v>
                </c:pt>
                <c:pt idx="4897">
                  <c:v>0.14560049999999999</c:v>
                </c:pt>
                <c:pt idx="4898">
                  <c:v>0.14561800000000003</c:v>
                </c:pt>
                <c:pt idx="4899">
                  <c:v>0.14563599999999999</c:v>
                </c:pt>
                <c:pt idx="4900">
                  <c:v>0.14565049999999999</c:v>
                </c:pt>
                <c:pt idx="4901">
                  <c:v>0.145674</c:v>
                </c:pt>
                <c:pt idx="4902">
                  <c:v>0.14573299999999997</c:v>
                </c:pt>
                <c:pt idx="4903">
                  <c:v>0.14576799999999995</c:v>
                </c:pt>
                <c:pt idx="4904">
                  <c:v>0.14580599999999996</c:v>
                </c:pt>
                <c:pt idx="4905">
                  <c:v>0.14585499999999996</c:v>
                </c:pt>
                <c:pt idx="4906">
                  <c:v>0.14590149999999993</c:v>
                </c:pt>
                <c:pt idx="4907">
                  <c:v>0.14595049999999993</c:v>
                </c:pt>
                <c:pt idx="4908">
                  <c:v>0.14598399999999992</c:v>
                </c:pt>
                <c:pt idx="4909">
                  <c:v>0.14602899999999994</c:v>
                </c:pt>
                <c:pt idx="4910">
                  <c:v>0.14607199999999992</c:v>
                </c:pt>
                <c:pt idx="4911">
                  <c:v>0.14611249999999995</c:v>
                </c:pt>
                <c:pt idx="4912">
                  <c:v>0.14617249999999993</c:v>
                </c:pt>
                <c:pt idx="4913">
                  <c:v>0.14621249999999991</c:v>
                </c:pt>
                <c:pt idx="4914">
                  <c:v>0.14627849999999992</c:v>
                </c:pt>
                <c:pt idx="4915">
                  <c:v>0.1463269999999999</c:v>
                </c:pt>
                <c:pt idx="4916">
                  <c:v>0.14639699999999992</c:v>
                </c:pt>
                <c:pt idx="4917">
                  <c:v>0.14644249999999995</c:v>
                </c:pt>
                <c:pt idx="4918">
                  <c:v>0.14652049999999991</c:v>
                </c:pt>
                <c:pt idx="4919">
                  <c:v>0.14658899999999994</c:v>
                </c:pt>
                <c:pt idx="4920">
                  <c:v>0.14666849999999998</c:v>
                </c:pt>
                <c:pt idx="4921">
                  <c:v>0.14674949999999998</c:v>
                </c:pt>
                <c:pt idx="4922">
                  <c:v>0.14683249999999995</c:v>
                </c:pt>
                <c:pt idx="4923">
                  <c:v>0.14690799999999998</c:v>
                </c:pt>
                <c:pt idx="4924">
                  <c:v>0.14697749999999998</c:v>
                </c:pt>
                <c:pt idx="4925">
                  <c:v>0.147061</c:v>
                </c:pt>
                <c:pt idx="4926">
                  <c:v>0.14715300000000001</c:v>
                </c:pt>
                <c:pt idx="4927">
                  <c:v>0.14723299999999998</c:v>
                </c:pt>
                <c:pt idx="4928">
                  <c:v>0.14733099999999996</c:v>
                </c:pt>
                <c:pt idx="4929">
                  <c:v>0.14739949999999996</c:v>
                </c:pt>
                <c:pt idx="4930">
                  <c:v>0.14748600000000001</c:v>
                </c:pt>
                <c:pt idx="4931">
                  <c:v>0.14758299999999999</c:v>
                </c:pt>
                <c:pt idx="4932">
                  <c:v>0.14768299999999998</c:v>
                </c:pt>
                <c:pt idx="4933">
                  <c:v>0.14773999999999998</c:v>
                </c:pt>
                <c:pt idx="4934">
                  <c:v>0.14784049999999996</c:v>
                </c:pt>
                <c:pt idx="4935">
                  <c:v>0.14792499999999995</c:v>
                </c:pt>
                <c:pt idx="4936">
                  <c:v>0.14802099999999993</c:v>
                </c:pt>
                <c:pt idx="4937">
                  <c:v>0.14812449999999994</c:v>
                </c:pt>
                <c:pt idx="4938">
                  <c:v>0.14822349999999992</c:v>
                </c:pt>
                <c:pt idx="4939">
                  <c:v>0.14828749999999996</c:v>
                </c:pt>
                <c:pt idx="4940">
                  <c:v>0.14838299999999993</c:v>
                </c:pt>
                <c:pt idx="4941">
                  <c:v>0.14846999999999994</c:v>
                </c:pt>
                <c:pt idx="4942">
                  <c:v>0.14855249999999995</c:v>
                </c:pt>
                <c:pt idx="4943">
                  <c:v>0.14866849999999995</c:v>
                </c:pt>
                <c:pt idx="4944">
                  <c:v>0.14876799999999993</c:v>
                </c:pt>
                <c:pt idx="4945">
                  <c:v>0.14887599999999995</c:v>
                </c:pt>
                <c:pt idx="4946">
                  <c:v>0.14901099999999995</c:v>
                </c:pt>
                <c:pt idx="4947">
                  <c:v>0.14912599999999998</c:v>
                </c:pt>
                <c:pt idx="4948">
                  <c:v>0.14922799999999994</c:v>
                </c:pt>
                <c:pt idx="4949">
                  <c:v>0.14932649999999997</c:v>
                </c:pt>
                <c:pt idx="4950">
                  <c:v>0.14946099999999998</c:v>
                </c:pt>
                <c:pt idx="4951">
                  <c:v>0.14956999999999998</c:v>
                </c:pt>
                <c:pt idx="4952">
                  <c:v>0.14968299999999998</c:v>
                </c:pt>
                <c:pt idx="4953">
                  <c:v>0.14979699999999996</c:v>
                </c:pt>
                <c:pt idx="4954">
                  <c:v>0.14992349999999996</c:v>
                </c:pt>
                <c:pt idx="4955">
                  <c:v>0.15003699999999998</c:v>
                </c:pt>
                <c:pt idx="4956">
                  <c:v>0.15015649999999994</c:v>
                </c:pt>
                <c:pt idx="4957">
                  <c:v>0.15027699999999997</c:v>
                </c:pt>
                <c:pt idx="4958">
                  <c:v>0.15037849999999997</c:v>
                </c:pt>
                <c:pt idx="4959">
                  <c:v>0.15048599999999998</c:v>
                </c:pt>
                <c:pt idx="4960">
                  <c:v>0.15062149999999996</c:v>
                </c:pt>
                <c:pt idx="4961">
                  <c:v>0.15077099999999993</c:v>
                </c:pt>
                <c:pt idx="4962">
                  <c:v>0.15088449999999998</c:v>
                </c:pt>
                <c:pt idx="4963">
                  <c:v>0.15102449999999995</c:v>
                </c:pt>
                <c:pt idx="4964">
                  <c:v>0.15116549999999995</c:v>
                </c:pt>
                <c:pt idx="4965">
                  <c:v>0.15132349999999994</c:v>
                </c:pt>
                <c:pt idx="4966">
                  <c:v>0.15147049999999992</c:v>
                </c:pt>
                <c:pt idx="4967">
                  <c:v>0.15159949999999994</c:v>
                </c:pt>
                <c:pt idx="4968">
                  <c:v>0.15173699999999993</c:v>
                </c:pt>
                <c:pt idx="4969">
                  <c:v>0.15185449999999995</c:v>
                </c:pt>
                <c:pt idx="4970">
                  <c:v>0.15198649999999991</c:v>
                </c:pt>
                <c:pt idx="4971">
                  <c:v>0.15211599999999995</c:v>
                </c:pt>
                <c:pt idx="4972">
                  <c:v>0.15226949999999995</c:v>
                </c:pt>
                <c:pt idx="4973">
                  <c:v>0.15241749999999998</c:v>
                </c:pt>
                <c:pt idx="4974">
                  <c:v>0.15255749999999996</c:v>
                </c:pt>
                <c:pt idx="4975">
                  <c:v>0.15271549999999998</c:v>
                </c:pt>
                <c:pt idx="4976">
                  <c:v>0.15285299999999999</c:v>
                </c:pt>
                <c:pt idx="4977">
                  <c:v>0.1529845</c:v>
                </c:pt>
                <c:pt idx="4978">
                  <c:v>0.15311699999999998</c:v>
                </c:pt>
                <c:pt idx="4979">
                  <c:v>0.15326499999999998</c:v>
                </c:pt>
                <c:pt idx="4980">
                  <c:v>0.15341149999999998</c:v>
                </c:pt>
                <c:pt idx="4981">
                  <c:v>0.15356549999999999</c:v>
                </c:pt>
                <c:pt idx="4982">
                  <c:v>0.15370700000000001</c:v>
                </c:pt>
                <c:pt idx="4983">
                  <c:v>0.153865</c:v>
                </c:pt>
                <c:pt idx="4984">
                  <c:v>0.15401100000000001</c:v>
                </c:pt>
                <c:pt idx="4985">
                  <c:v>0.15415849999999998</c:v>
                </c:pt>
                <c:pt idx="4986">
                  <c:v>0.15431899999999998</c:v>
                </c:pt>
                <c:pt idx="4987">
                  <c:v>0.1544645</c:v>
                </c:pt>
                <c:pt idx="4988">
                  <c:v>0.15462399999999998</c:v>
                </c:pt>
                <c:pt idx="4989">
                  <c:v>0.15475749999999999</c:v>
                </c:pt>
                <c:pt idx="4990">
                  <c:v>0.15492799999999998</c:v>
                </c:pt>
                <c:pt idx="4991">
                  <c:v>0.15507100000000001</c:v>
                </c:pt>
                <c:pt idx="4992">
                  <c:v>0.15522050000000001</c:v>
                </c:pt>
                <c:pt idx="4993">
                  <c:v>0.15536900000000001</c:v>
                </c:pt>
                <c:pt idx="4994">
                  <c:v>0.15551050000000002</c:v>
                </c:pt>
                <c:pt idx="4995">
                  <c:v>0.15566700000000003</c:v>
                </c:pt>
                <c:pt idx="4996">
                  <c:v>0.15581150000000007</c:v>
                </c:pt>
                <c:pt idx="4997">
                  <c:v>0.15596450000000003</c:v>
                </c:pt>
                <c:pt idx="4998">
                  <c:v>0.15612550000000006</c:v>
                </c:pt>
                <c:pt idx="4999">
                  <c:v>0.15629150000000006</c:v>
                </c:pt>
                <c:pt idx="5000">
                  <c:v>0.15644800000000006</c:v>
                </c:pt>
                <c:pt idx="5001">
                  <c:v>0.15661350000000004</c:v>
                </c:pt>
                <c:pt idx="5002">
                  <c:v>0.15677100000000005</c:v>
                </c:pt>
                <c:pt idx="5003">
                  <c:v>0.15693000000000004</c:v>
                </c:pt>
                <c:pt idx="5004">
                  <c:v>0.15708450000000004</c:v>
                </c:pt>
                <c:pt idx="5005">
                  <c:v>0.15723400000000004</c:v>
                </c:pt>
                <c:pt idx="5006">
                  <c:v>0.15739750000000005</c:v>
                </c:pt>
                <c:pt idx="5007">
                  <c:v>0.15755900000000006</c:v>
                </c:pt>
                <c:pt idx="5008">
                  <c:v>0.15773050000000008</c:v>
                </c:pt>
                <c:pt idx="5009">
                  <c:v>0.15788750000000007</c:v>
                </c:pt>
                <c:pt idx="5010">
                  <c:v>0.15804050000000008</c:v>
                </c:pt>
                <c:pt idx="5011">
                  <c:v>0.15820550000000005</c:v>
                </c:pt>
                <c:pt idx="5012">
                  <c:v>0.15836700000000006</c:v>
                </c:pt>
                <c:pt idx="5013">
                  <c:v>0.15850550000000002</c:v>
                </c:pt>
                <c:pt idx="5014">
                  <c:v>0.15865850000000001</c:v>
                </c:pt>
                <c:pt idx="5015">
                  <c:v>0.15881750000000003</c:v>
                </c:pt>
                <c:pt idx="5016">
                  <c:v>0.15897100000000003</c:v>
                </c:pt>
                <c:pt idx="5017">
                  <c:v>0.15913800000000003</c:v>
                </c:pt>
                <c:pt idx="5018">
                  <c:v>0.15929850000000001</c:v>
                </c:pt>
                <c:pt idx="5019">
                  <c:v>0.15945299999999998</c:v>
                </c:pt>
                <c:pt idx="5020">
                  <c:v>0.15960850000000001</c:v>
                </c:pt>
                <c:pt idx="5021">
                  <c:v>0.15974900000000003</c:v>
                </c:pt>
                <c:pt idx="5022">
                  <c:v>0.15989550000000002</c:v>
                </c:pt>
                <c:pt idx="5023">
                  <c:v>0.16004150000000003</c:v>
                </c:pt>
                <c:pt idx="5024">
                  <c:v>0.16018450000000001</c:v>
                </c:pt>
                <c:pt idx="5025">
                  <c:v>0.16031850000000003</c:v>
                </c:pt>
                <c:pt idx="5026">
                  <c:v>0.16044800000000004</c:v>
                </c:pt>
                <c:pt idx="5027">
                  <c:v>0.16057449999999998</c:v>
                </c:pt>
                <c:pt idx="5028">
                  <c:v>0.16068400000000005</c:v>
                </c:pt>
                <c:pt idx="5029">
                  <c:v>0.16082250000000006</c:v>
                </c:pt>
                <c:pt idx="5030">
                  <c:v>0.16095000000000007</c:v>
                </c:pt>
                <c:pt idx="5031">
                  <c:v>0.16108200000000003</c:v>
                </c:pt>
                <c:pt idx="5032">
                  <c:v>0.161215</c:v>
                </c:pt>
                <c:pt idx="5033">
                  <c:v>0.16134350000000006</c:v>
                </c:pt>
                <c:pt idx="5034">
                  <c:v>0.16147100000000003</c:v>
                </c:pt>
                <c:pt idx="5035">
                  <c:v>0.16159199999999999</c:v>
                </c:pt>
                <c:pt idx="5036">
                  <c:v>0.16171749999999999</c:v>
                </c:pt>
                <c:pt idx="5037">
                  <c:v>0.16184150000000005</c:v>
                </c:pt>
                <c:pt idx="5038">
                  <c:v>0.16198850000000001</c:v>
                </c:pt>
                <c:pt idx="5039">
                  <c:v>0.16211400000000001</c:v>
                </c:pt>
                <c:pt idx="5040">
                  <c:v>0.16224550000000007</c:v>
                </c:pt>
                <c:pt idx="5041">
                  <c:v>0.16237650000000006</c:v>
                </c:pt>
                <c:pt idx="5042">
                  <c:v>0.16250350000000005</c:v>
                </c:pt>
                <c:pt idx="5043">
                  <c:v>0.16262000000000007</c:v>
                </c:pt>
                <c:pt idx="5044">
                  <c:v>0.16274050000000004</c:v>
                </c:pt>
                <c:pt idx="5045">
                  <c:v>0.16284000000000001</c:v>
                </c:pt>
                <c:pt idx="5046">
                  <c:v>0.16295949999999998</c:v>
                </c:pt>
                <c:pt idx="5047">
                  <c:v>0.16307400000000002</c:v>
                </c:pt>
                <c:pt idx="5048">
                  <c:v>0.1631975</c:v>
                </c:pt>
                <c:pt idx="5049">
                  <c:v>0.16331850000000001</c:v>
                </c:pt>
                <c:pt idx="5050">
                  <c:v>0.16343849999999999</c:v>
                </c:pt>
                <c:pt idx="5051">
                  <c:v>0.16358000000000003</c:v>
                </c:pt>
                <c:pt idx="5052">
                  <c:v>0.16370250000000006</c:v>
                </c:pt>
                <c:pt idx="5053">
                  <c:v>0.16382950000000004</c:v>
                </c:pt>
                <c:pt idx="5054">
                  <c:v>0.16395550000000006</c:v>
                </c:pt>
                <c:pt idx="5055">
                  <c:v>0.16407250000000004</c:v>
                </c:pt>
                <c:pt idx="5056">
                  <c:v>0.16419450000000008</c:v>
                </c:pt>
                <c:pt idx="5057">
                  <c:v>0.16432650000000007</c:v>
                </c:pt>
                <c:pt idx="5058">
                  <c:v>0.16445200000000004</c:v>
                </c:pt>
                <c:pt idx="5059">
                  <c:v>0.16456949999999998</c:v>
                </c:pt>
                <c:pt idx="5060">
                  <c:v>0.16471600000000003</c:v>
                </c:pt>
                <c:pt idx="5061">
                  <c:v>0.164857</c:v>
                </c:pt>
                <c:pt idx="5062">
                  <c:v>0.16496450000000004</c:v>
                </c:pt>
                <c:pt idx="5063">
                  <c:v>0.16508200000000006</c:v>
                </c:pt>
                <c:pt idx="5064">
                  <c:v>0.16520050000000006</c:v>
                </c:pt>
                <c:pt idx="5065">
                  <c:v>0.16531800000000008</c:v>
                </c:pt>
                <c:pt idx="5066">
                  <c:v>0.16542050000000003</c:v>
                </c:pt>
                <c:pt idx="5067">
                  <c:v>0.16553400000000004</c:v>
                </c:pt>
                <c:pt idx="5068">
                  <c:v>0.16565350000000006</c:v>
                </c:pt>
                <c:pt idx="5069">
                  <c:v>0.16577350000000007</c:v>
                </c:pt>
                <c:pt idx="5070">
                  <c:v>0.16590300000000005</c:v>
                </c:pt>
                <c:pt idx="5071">
                  <c:v>0.16602450000000007</c:v>
                </c:pt>
                <c:pt idx="5072">
                  <c:v>0.16613850000000008</c:v>
                </c:pt>
                <c:pt idx="5073">
                  <c:v>0.16624200000000006</c:v>
                </c:pt>
                <c:pt idx="5074">
                  <c:v>0.16635000000000005</c:v>
                </c:pt>
                <c:pt idx="5075">
                  <c:v>0.16645400000000005</c:v>
                </c:pt>
                <c:pt idx="5076">
                  <c:v>0.16652350000000005</c:v>
                </c:pt>
                <c:pt idx="5077">
                  <c:v>0.16661300000000004</c:v>
                </c:pt>
                <c:pt idx="5078">
                  <c:v>0.16671000000000002</c:v>
                </c:pt>
                <c:pt idx="5079">
                  <c:v>0.16679650000000007</c:v>
                </c:pt>
                <c:pt idx="5080">
                  <c:v>0.16688500000000006</c:v>
                </c:pt>
                <c:pt idx="5081">
                  <c:v>0.16697100000000004</c:v>
                </c:pt>
                <c:pt idx="5082">
                  <c:v>0.16706950000000007</c:v>
                </c:pt>
                <c:pt idx="5083">
                  <c:v>0.16713750000000005</c:v>
                </c:pt>
                <c:pt idx="5084">
                  <c:v>0.16721900000000001</c:v>
                </c:pt>
                <c:pt idx="5085">
                  <c:v>0.16730850000000003</c:v>
                </c:pt>
                <c:pt idx="5086">
                  <c:v>0.16738200000000003</c:v>
                </c:pt>
                <c:pt idx="5087">
                  <c:v>0.16744700000000001</c:v>
                </c:pt>
                <c:pt idx="5088">
                  <c:v>0.16752249999999999</c:v>
                </c:pt>
                <c:pt idx="5089">
                  <c:v>0.16759050000000003</c:v>
                </c:pt>
                <c:pt idx="5090">
                  <c:v>0.16766350000000002</c:v>
                </c:pt>
                <c:pt idx="5091">
                  <c:v>0.16773100000000002</c:v>
                </c:pt>
                <c:pt idx="5092">
                  <c:v>0.16779750000000004</c:v>
                </c:pt>
                <c:pt idx="5093">
                  <c:v>0.16785250000000007</c:v>
                </c:pt>
                <c:pt idx="5094">
                  <c:v>0.16791350000000008</c:v>
                </c:pt>
                <c:pt idx="5095">
                  <c:v>0.16797800000000007</c:v>
                </c:pt>
                <c:pt idx="5096">
                  <c:v>0.16804650000000007</c:v>
                </c:pt>
                <c:pt idx="5097">
                  <c:v>0.16809950000000004</c:v>
                </c:pt>
                <c:pt idx="5098">
                  <c:v>0.16815100000000005</c:v>
                </c:pt>
                <c:pt idx="5099">
                  <c:v>0.16820750000000004</c:v>
                </c:pt>
                <c:pt idx="5100">
                  <c:v>0.16826750000000007</c:v>
                </c:pt>
                <c:pt idx="5101">
                  <c:v>0.16831500000000005</c:v>
                </c:pt>
                <c:pt idx="5102">
                  <c:v>0.16836550000000006</c:v>
                </c:pt>
                <c:pt idx="5103">
                  <c:v>0.16842200000000002</c:v>
                </c:pt>
                <c:pt idx="5104">
                  <c:v>0.16846250000000002</c:v>
                </c:pt>
                <c:pt idx="5105">
                  <c:v>0.16850550000000003</c:v>
                </c:pt>
                <c:pt idx="5106">
                  <c:v>0.16854550000000004</c:v>
                </c:pt>
                <c:pt idx="5107">
                  <c:v>0.16858100000000004</c:v>
                </c:pt>
                <c:pt idx="5108">
                  <c:v>0.16862150000000004</c:v>
                </c:pt>
                <c:pt idx="5109">
                  <c:v>0.16864000000000004</c:v>
                </c:pt>
                <c:pt idx="5110">
                  <c:v>0.16867950000000004</c:v>
                </c:pt>
                <c:pt idx="5111">
                  <c:v>0.16872000000000004</c:v>
                </c:pt>
                <c:pt idx="5112">
                  <c:v>0.16873550000000001</c:v>
                </c:pt>
                <c:pt idx="5113">
                  <c:v>0.16877100000000009</c:v>
                </c:pt>
                <c:pt idx="5114">
                  <c:v>0.16878000000000007</c:v>
                </c:pt>
                <c:pt idx="5115">
                  <c:v>0.16880000000000006</c:v>
                </c:pt>
                <c:pt idx="5116">
                  <c:v>0.16880600000000004</c:v>
                </c:pt>
                <c:pt idx="5117">
                  <c:v>0.16882250000000001</c:v>
                </c:pt>
                <c:pt idx="5118">
                  <c:v>0.16883900000000004</c:v>
                </c:pt>
                <c:pt idx="5119">
                  <c:v>0.16885800000000004</c:v>
                </c:pt>
                <c:pt idx="5120">
                  <c:v>0.16886250000000003</c:v>
                </c:pt>
                <c:pt idx="5121">
                  <c:v>0.16887700000000005</c:v>
                </c:pt>
                <c:pt idx="5122">
                  <c:v>0.16888550000000005</c:v>
                </c:pt>
                <c:pt idx="5123">
                  <c:v>0.16890000000000005</c:v>
                </c:pt>
                <c:pt idx="5124">
                  <c:v>0.16891050000000005</c:v>
                </c:pt>
                <c:pt idx="5125">
                  <c:v>0.16892100000000007</c:v>
                </c:pt>
                <c:pt idx="5126">
                  <c:v>0.16890700000000006</c:v>
                </c:pt>
                <c:pt idx="5127">
                  <c:v>0.16891900000000004</c:v>
                </c:pt>
                <c:pt idx="5128">
                  <c:v>0.16891800000000004</c:v>
                </c:pt>
                <c:pt idx="5129">
                  <c:v>0.16893849999999999</c:v>
                </c:pt>
                <c:pt idx="5130">
                  <c:v>0.16894700000000004</c:v>
                </c:pt>
                <c:pt idx="5131">
                  <c:v>0.16894600000000001</c:v>
                </c:pt>
                <c:pt idx="5132">
                  <c:v>0.1689515</c:v>
                </c:pt>
                <c:pt idx="5133">
                  <c:v>0.16895500000000002</c:v>
                </c:pt>
                <c:pt idx="5134">
                  <c:v>0.16895250000000001</c:v>
                </c:pt>
                <c:pt idx="5135">
                  <c:v>0.168964</c:v>
                </c:pt>
                <c:pt idx="5136">
                  <c:v>0.16896499999999995</c:v>
                </c:pt>
                <c:pt idx="5137">
                  <c:v>0.16895550000000001</c:v>
                </c:pt>
                <c:pt idx="5138">
                  <c:v>0.16895699999999997</c:v>
                </c:pt>
                <c:pt idx="5139">
                  <c:v>0.16895099999999996</c:v>
                </c:pt>
                <c:pt idx="5140">
                  <c:v>0.16894799999999996</c:v>
                </c:pt>
                <c:pt idx="5141">
                  <c:v>0.16896099999999997</c:v>
                </c:pt>
                <c:pt idx="5142">
                  <c:v>0.16897999999999996</c:v>
                </c:pt>
                <c:pt idx="5143">
                  <c:v>0.16898649999999996</c:v>
                </c:pt>
                <c:pt idx="5144">
                  <c:v>0.16899</c:v>
                </c:pt>
                <c:pt idx="5145">
                  <c:v>0.16899400000000003</c:v>
                </c:pt>
                <c:pt idx="5146">
                  <c:v>0.16898050000000006</c:v>
                </c:pt>
                <c:pt idx="5147">
                  <c:v>0.16897650000000003</c:v>
                </c:pt>
                <c:pt idx="5148">
                  <c:v>0.16898200000000008</c:v>
                </c:pt>
                <c:pt idx="5149">
                  <c:v>0.16898500000000008</c:v>
                </c:pt>
                <c:pt idx="5150">
                  <c:v>0.1689730000000001</c:v>
                </c:pt>
                <c:pt idx="5151">
                  <c:v>0.16897850000000011</c:v>
                </c:pt>
                <c:pt idx="5152">
                  <c:v>0.16898550000000012</c:v>
                </c:pt>
                <c:pt idx="5153">
                  <c:v>0.1689925000000001</c:v>
                </c:pt>
                <c:pt idx="5154">
                  <c:v>0.16898550000000012</c:v>
                </c:pt>
                <c:pt idx="5155">
                  <c:v>0.16898450000000007</c:v>
                </c:pt>
                <c:pt idx="5156">
                  <c:v>0.16898600000000005</c:v>
                </c:pt>
                <c:pt idx="5157">
                  <c:v>0.16898850000000007</c:v>
                </c:pt>
                <c:pt idx="5158">
                  <c:v>0.16900500000000007</c:v>
                </c:pt>
                <c:pt idx="5159">
                  <c:v>0.16902050000000007</c:v>
                </c:pt>
                <c:pt idx="5160">
                  <c:v>0.16902500000000006</c:v>
                </c:pt>
                <c:pt idx="5161">
                  <c:v>0.16901550000000007</c:v>
                </c:pt>
                <c:pt idx="5162">
                  <c:v>0.16902500000000006</c:v>
                </c:pt>
                <c:pt idx="5163">
                  <c:v>0.16900250000000003</c:v>
                </c:pt>
                <c:pt idx="5164">
                  <c:v>0.16899700000000004</c:v>
                </c:pt>
                <c:pt idx="5165">
                  <c:v>0.16898550000000001</c:v>
                </c:pt>
                <c:pt idx="5166">
                  <c:v>0.16896700000000003</c:v>
                </c:pt>
                <c:pt idx="5167">
                  <c:v>0.16895600000000002</c:v>
                </c:pt>
                <c:pt idx="5168">
                  <c:v>0.16894599999999996</c:v>
                </c:pt>
                <c:pt idx="5169">
                  <c:v>0.16895899999999997</c:v>
                </c:pt>
                <c:pt idx="5170">
                  <c:v>0.16895199999999996</c:v>
                </c:pt>
                <c:pt idx="5171">
                  <c:v>0.16892499999999999</c:v>
                </c:pt>
                <c:pt idx="5172">
                  <c:v>0.16890849999999996</c:v>
                </c:pt>
                <c:pt idx="5173">
                  <c:v>0.16888899999999996</c:v>
                </c:pt>
                <c:pt idx="5174">
                  <c:v>0.16887449999999998</c:v>
                </c:pt>
                <c:pt idx="5175">
                  <c:v>0.16885349999999996</c:v>
                </c:pt>
                <c:pt idx="5176">
                  <c:v>0.16884299999999994</c:v>
                </c:pt>
                <c:pt idx="5177">
                  <c:v>0.16883649999999992</c:v>
                </c:pt>
                <c:pt idx="5178">
                  <c:v>0.1688329999999999</c:v>
                </c:pt>
                <c:pt idx="5179">
                  <c:v>0.16882449999999991</c:v>
                </c:pt>
                <c:pt idx="5180">
                  <c:v>0.16881549999999992</c:v>
                </c:pt>
                <c:pt idx="5181">
                  <c:v>0.16880399999999987</c:v>
                </c:pt>
                <c:pt idx="5182">
                  <c:v>0.1687904999999999</c:v>
                </c:pt>
                <c:pt idx="5183">
                  <c:v>0.1687749999999999</c:v>
                </c:pt>
                <c:pt idx="5184">
                  <c:v>0.16877099999999984</c:v>
                </c:pt>
                <c:pt idx="5185">
                  <c:v>0.16875499999999988</c:v>
                </c:pt>
                <c:pt idx="5186">
                  <c:v>0.16873449999999984</c:v>
                </c:pt>
                <c:pt idx="5187">
                  <c:v>0.1687259999999999</c:v>
                </c:pt>
                <c:pt idx="5188">
                  <c:v>0.16870699999999991</c:v>
                </c:pt>
                <c:pt idx="5189">
                  <c:v>0.16869999999999996</c:v>
                </c:pt>
                <c:pt idx="5190">
                  <c:v>0.16867249999999995</c:v>
                </c:pt>
                <c:pt idx="5191">
                  <c:v>0.16865899999999992</c:v>
                </c:pt>
                <c:pt idx="5192">
                  <c:v>0.16864699999999988</c:v>
                </c:pt>
                <c:pt idx="5193">
                  <c:v>0.1686409999999999</c:v>
                </c:pt>
                <c:pt idx="5194">
                  <c:v>0.16864049999999992</c:v>
                </c:pt>
                <c:pt idx="5195">
                  <c:v>0.16862849999999988</c:v>
                </c:pt>
                <c:pt idx="5196">
                  <c:v>0.16861549999999992</c:v>
                </c:pt>
                <c:pt idx="5197">
                  <c:v>0.16859649999999987</c:v>
                </c:pt>
                <c:pt idx="5198">
                  <c:v>0.16858649999999983</c:v>
                </c:pt>
                <c:pt idx="5199">
                  <c:v>0.16855799999999982</c:v>
                </c:pt>
                <c:pt idx="5200">
                  <c:v>0.16853749999999984</c:v>
                </c:pt>
                <c:pt idx="5201">
                  <c:v>0.16850799999999985</c:v>
                </c:pt>
                <c:pt idx="5202">
                  <c:v>0.1684824999999999</c:v>
                </c:pt>
                <c:pt idx="5203">
                  <c:v>0.16845699999999994</c:v>
                </c:pt>
                <c:pt idx="5204">
                  <c:v>0.16843449999999993</c:v>
                </c:pt>
                <c:pt idx="5205">
                  <c:v>0.16841749999999991</c:v>
                </c:pt>
                <c:pt idx="5206">
                  <c:v>0.16839799999999994</c:v>
                </c:pt>
                <c:pt idx="5207">
                  <c:v>0.16838849999999994</c:v>
                </c:pt>
                <c:pt idx="5208">
                  <c:v>0.16835699999999992</c:v>
                </c:pt>
                <c:pt idx="5209">
                  <c:v>0.16833349999999997</c:v>
                </c:pt>
                <c:pt idx="5210">
                  <c:v>0.16831349999999992</c:v>
                </c:pt>
                <c:pt idx="5211">
                  <c:v>0.16828049999999994</c:v>
                </c:pt>
                <c:pt idx="5212">
                  <c:v>0.16826299999999994</c:v>
                </c:pt>
                <c:pt idx="5213">
                  <c:v>0.16823749999999993</c:v>
                </c:pt>
                <c:pt idx="5214">
                  <c:v>0.16821949999999994</c:v>
                </c:pt>
                <c:pt idx="5215">
                  <c:v>0.16820199999999988</c:v>
                </c:pt>
                <c:pt idx="5216">
                  <c:v>0.16818899999999989</c:v>
                </c:pt>
                <c:pt idx="5217">
                  <c:v>0.16817349999999995</c:v>
                </c:pt>
                <c:pt idx="5218">
                  <c:v>0.16816299999999992</c:v>
                </c:pt>
                <c:pt idx="5219">
                  <c:v>0.16814449999999995</c:v>
                </c:pt>
                <c:pt idx="5220">
                  <c:v>0.16813799999999993</c:v>
                </c:pt>
                <c:pt idx="5221">
                  <c:v>0.16813899999999993</c:v>
                </c:pt>
                <c:pt idx="5222">
                  <c:v>0.16813699999999998</c:v>
                </c:pt>
                <c:pt idx="5223">
                  <c:v>0.16813699999999998</c:v>
                </c:pt>
                <c:pt idx="5224">
                  <c:v>0.16813849999999994</c:v>
                </c:pt>
                <c:pt idx="5225">
                  <c:v>0.16813799999999993</c:v>
                </c:pt>
                <c:pt idx="5226">
                  <c:v>0.16814249999999997</c:v>
                </c:pt>
                <c:pt idx="5227">
                  <c:v>0.16814949999999995</c:v>
                </c:pt>
                <c:pt idx="5228">
                  <c:v>0.16815949999999996</c:v>
                </c:pt>
                <c:pt idx="5229">
                  <c:v>0.16816549999999997</c:v>
                </c:pt>
                <c:pt idx="5230">
                  <c:v>0.16817249999999995</c:v>
                </c:pt>
                <c:pt idx="5231">
                  <c:v>0.16818399999999994</c:v>
                </c:pt>
                <c:pt idx="5232">
                  <c:v>0.1681854999999999</c:v>
                </c:pt>
                <c:pt idx="5233">
                  <c:v>0.16819849999999992</c:v>
                </c:pt>
                <c:pt idx="5234">
                  <c:v>0.16820199999999993</c:v>
                </c:pt>
                <c:pt idx="5235">
                  <c:v>0.16820999999999992</c:v>
                </c:pt>
                <c:pt idx="5236">
                  <c:v>0.16821949999999994</c:v>
                </c:pt>
                <c:pt idx="5237">
                  <c:v>0.16822349999999994</c:v>
                </c:pt>
                <c:pt idx="5238">
                  <c:v>0.16822949999999998</c:v>
                </c:pt>
                <c:pt idx="5239">
                  <c:v>0.16823599999999994</c:v>
                </c:pt>
                <c:pt idx="5240">
                  <c:v>0.16823199999999996</c:v>
                </c:pt>
                <c:pt idx="5241">
                  <c:v>0.16822599999999993</c:v>
                </c:pt>
                <c:pt idx="5242">
                  <c:v>0.16822199999999995</c:v>
                </c:pt>
                <c:pt idx="5243">
                  <c:v>0.16821899999999992</c:v>
                </c:pt>
                <c:pt idx="5244">
                  <c:v>0.16821749999999991</c:v>
                </c:pt>
                <c:pt idx="5245">
                  <c:v>0.16822049999999991</c:v>
                </c:pt>
                <c:pt idx="5246">
                  <c:v>0.1682189999999999</c:v>
                </c:pt>
                <c:pt idx="5247">
                  <c:v>0.16821849999999991</c:v>
                </c:pt>
                <c:pt idx="5248">
                  <c:v>0.16821499999999989</c:v>
                </c:pt>
                <c:pt idx="5249">
                  <c:v>0.16821899999999992</c:v>
                </c:pt>
                <c:pt idx="5250">
                  <c:v>0.16822099999999993</c:v>
                </c:pt>
                <c:pt idx="5251">
                  <c:v>0.16822149999999994</c:v>
                </c:pt>
                <c:pt idx="5252">
                  <c:v>0.16822249999999997</c:v>
                </c:pt>
                <c:pt idx="5253">
                  <c:v>0.16822099999999998</c:v>
                </c:pt>
                <c:pt idx="5254">
                  <c:v>0.1682245</c:v>
                </c:pt>
                <c:pt idx="5255">
                  <c:v>0.1682245</c:v>
                </c:pt>
                <c:pt idx="5256">
                  <c:v>0.16822350000000003</c:v>
                </c:pt>
                <c:pt idx="5257">
                  <c:v>0.16821850000000002</c:v>
                </c:pt>
                <c:pt idx="5258">
                  <c:v>0.16821600000000003</c:v>
                </c:pt>
                <c:pt idx="5259">
                  <c:v>0.16821350000000002</c:v>
                </c:pt>
                <c:pt idx="5260">
                  <c:v>0.16820450000000001</c:v>
                </c:pt>
                <c:pt idx="5261">
                  <c:v>0.16819249999999999</c:v>
                </c:pt>
                <c:pt idx="5262">
                  <c:v>0.16818249999999998</c:v>
                </c:pt>
                <c:pt idx="5263">
                  <c:v>0.16817099999999996</c:v>
                </c:pt>
                <c:pt idx="5264">
                  <c:v>0.16815949999999996</c:v>
                </c:pt>
                <c:pt idx="5265">
                  <c:v>0.16815249999999998</c:v>
                </c:pt>
                <c:pt idx="5266">
                  <c:v>0.16814950000000001</c:v>
                </c:pt>
                <c:pt idx="5267">
                  <c:v>0.16814499999999999</c:v>
                </c:pt>
                <c:pt idx="5268">
                  <c:v>0.16813599999999998</c:v>
                </c:pt>
                <c:pt idx="5269">
                  <c:v>0.16812599999999997</c:v>
                </c:pt>
                <c:pt idx="5270">
                  <c:v>0.16811449999999997</c:v>
                </c:pt>
                <c:pt idx="5271">
                  <c:v>0.168104</c:v>
                </c:pt>
                <c:pt idx="5272">
                  <c:v>0.16809449999999998</c:v>
                </c:pt>
                <c:pt idx="5273">
                  <c:v>0.16808399999999998</c:v>
                </c:pt>
                <c:pt idx="5274">
                  <c:v>0.16807899999999998</c:v>
                </c:pt>
                <c:pt idx="5275">
                  <c:v>0.168074</c:v>
                </c:pt>
                <c:pt idx="5276">
                  <c:v>0.16806900000000002</c:v>
                </c:pt>
                <c:pt idx="5277">
                  <c:v>0.16806200000000004</c:v>
                </c:pt>
                <c:pt idx="5278">
                  <c:v>0.16805800000000004</c:v>
                </c:pt>
                <c:pt idx="5279">
                  <c:v>0.16805700000000004</c:v>
                </c:pt>
                <c:pt idx="5280">
                  <c:v>0.16804900000000003</c:v>
                </c:pt>
                <c:pt idx="5281">
                  <c:v>0.16805100000000003</c:v>
                </c:pt>
                <c:pt idx="5282">
                  <c:v>0.16804399999999997</c:v>
                </c:pt>
                <c:pt idx="5283">
                  <c:v>0.16805049999999999</c:v>
                </c:pt>
                <c:pt idx="5284">
                  <c:v>0.16804499999999994</c:v>
                </c:pt>
                <c:pt idx="5285">
                  <c:v>0.16803399999999993</c:v>
                </c:pt>
                <c:pt idx="5286">
                  <c:v>0.1680394999999999</c:v>
                </c:pt>
                <c:pt idx="5287">
                  <c:v>0.16804399999999992</c:v>
                </c:pt>
                <c:pt idx="5288">
                  <c:v>0.16804949999999991</c:v>
                </c:pt>
                <c:pt idx="5289">
                  <c:v>0.16805349999999986</c:v>
                </c:pt>
                <c:pt idx="5290">
                  <c:v>0.16805849999999989</c:v>
                </c:pt>
                <c:pt idx="5291">
                  <c:v>0.16806349999999987</c:v>
                </c:pt>
                <c:pt idx="5292">
                  <c:v>0.16806399999999988</c:v>
                </c:pt>
                <c:pt idx="5293">
                  <c:v>0.16806599999999994</c:v>
                </c:pt>
                <c:pt idx="5294">
                  <c:v>0.16806399999999994</c:v>
                </c:pt>
                <c:pt idx="5295">
                  <c:v>0.16806399999999994</c:v>
                </c:pt>
                <c:pt idx="5296">
                  <c:v>0.16806249999999995</c:v>
                </c:pt>
                <c:pt idx="5297">
                  <c:v>0.16805849999999997</c:v>
                </c:pt>
                <c:pt idx="5298">
                  <c:v>0.16805449999999997</c:v>
                </c:pt>
                <c:pt idx="5299">
                  <c:v>0.16804999999999995</c:v>
                </c:pt>
                <c:pt idx="5300">
                  <c:v>0.16804750000000002</c:v>
                </c:pt>
                <c:pt idx="5301">
                  <c:v>0.168041</c:v>
                </c:pt>
                <c:pt idx="5302">
                  <c:v>0.1680345</c:v>
                </c:pt>
                <c:pt idx="5303">
                  <c:v>0.16802800000000004</c:v>
                </c:pt>
                <c:pt idx="5304">
                  <c:v>0.16802500000000006</c:v>
                </c:pt>
                <c:pt idx="5305">
                  <c:v>0.16801850000000002</c:v>
                </c:pt>
                <c:pt idx="5306">
                  <c:v>0.16801500000000005</c:v>
                </c:pt>
                <c:pt idx="5307">
                  <c:v>0.16801450000000004</c:v>
                </c:pt>
                <c:pt idx="5308">
                  <c:v>0.16801450000000004</c:v>
                </c:pt>
                <c:pt idx="5309">
                  <c:v>0.16801500000000005</c:v>
                </c:pt>
                <c:pt idx="5310">
                  <c:v>0.16801250000000004</c:v>
                </c:pt>
                <c:pt idx="5311">
                  <c:v>0.16801450000000007</c:v>
                </c:pt>
                <c:pt idx="5312">
                  <c:v>0.16801450000000007</c:v>
                </c:pt>
                <c:pt idx="5313">
                  <c:v>0.16801750000000004</c:v>
                </c:pt>
                <c:pt idx="5314">
                  <c:v>0.16801950000000004</c:v>
                </c:pt>
                <c:pt idx="5315">
                  <c:v>0.16802200000000006</c:v>
                </c:pt>
                <c:pt idx="5316">
                  <c:v>0.16802200000000003</c:v>
                </c:pt>
                <c:pt idx="5317">
                  <c:v>0.16802550000000005</c:v>
                </c:pt>
                <c:pt idx="5318">
                  <c:v>0.16802500000000006</c:v>
                </c:pt>
                <c:pt idx="5319">
                  <c:v>0.16802750000000002</c:v>
                </c:pt>
                <c:pt idx="5320">
                  <c:v>0.16803400000000004</c:v>
                </c:pt>
                <c:pt idx="5321">
                  <c:v>0.16803599999999999</c:v>
                </c:pt>
                <c:pt idx="5322">
                  <c:v>0.16803699999999999</c:v>
                </c:pt>
                <c:pt idx="5323">
                  <c:v>0.16803549999999998</c:v>
                </c:pt>
                <c:pt idx="5324">
                  <c:v>0.16803699999999996</c:v>
                </c:pt>
                <c:pt idx="5325">
                  <c:v>0.16803649999999995</c:v>
                </c:pt>
                <c:pt idx="5326">
                  <c:v>0.16803649999999995</c:v>
                </c:pt>
                <c:pt idx="5327">
                  <c:v>0.16803899999999994</c:v>
                </c:pt>
                <c:pt idx="5328">
                  <c:v>0.16804099999999994</c:v>
                </c:pt>
                <c:pt idx="5329">
                  <c:v>0.16804099999999994</c:v>
                </c:pt>
                <c:pt idx="5330">
                  <c:v>0.16803949999999993</c:v>
                </c:pt>
                <c:pt idx="5331">
                  <c:v>0.1680404999999999</c:v>
                </c:pt>
                <c:pt idx="5332">
                  <c:v>0.16804449999999987</c:v>
                </c:pt>
                <c:pt idx="5333">
                  <c:v>0.16804449999999993</c:v>
                </c:pt>
                <c:pt idx="5334">
                  <c:v>0.16804399999999992</c:v>
                </c:pt>
                <c:pt idx="5335">
                  <c:v>0.16804799999999989</c:v>
                </c:pt>
                <c:pt idx="5336">
                  <c:v>0.16805199999999995</c:v>
                </c:pt>
                <c:pt idx="5337">
                  <c:v>0.16805499999999995</c:v>
                </c:pt>
                <c:pt idx="5338">
                  <c:v>0.16805949999999992</c:v>
                </c:pt>
                <c:pt idx="5339">
                  <c:v>0.16806299999999993</c:v>
                </c:pt>
                <c:pt idx="5340">
                  <c:v>0.16806799999999991</c:v>
                </c:pt>
                <c:pt idx="5341">
                  <c:v>0.16807249999999996</c:v>
                </c:pt>
                <c:pt idx="5342">
                  <c:v>0.16807199999999997</c:v>
                </c:pt>
                <c:pt idx="5343">
                  <c:v>0.16807349999999999</c:v>
                </c:pt>
                <c:pt idx="5344">
                  <c:v>0.16807449999999996</c:v>
                </c:pt>
                <c:pt idx="5345">
                  <c:v>0.16807649999999996</c:v>
                </c:pt>
                <c:pt idx="5346">
                  <c:v>0.16807549999999996</c:v>
                </c:pt>
                <c:pt idx="5347">
                  <c:v>0.16807699999999998</c:v>
                </c:pt>
                <c:pt idx="5348">
                  <c:v>0.16808399999999993</c:v>
                </c:pt>
                <c:pt idx="5349">
                  <c:v>0.16808699999999996</c:v>
                </c:pt>
                <c:pt idx="5350">
                  <c:v>0.16808949999999992</c:v>
                </c:pt>
                <c:pt idx="5351">
                  <c:v>0.16808899999999988</c:v>
                </c:pt>
                <c:pt idx="5352">
                  <c:v>0.16809299999999985</c:v>
                </c:pt>
                <c:pt idx="5353">
                  <c:v>0.16809449999999981</c:v>
                </c:pt>
                <c:pt idx="5354">
                  <c:v>0.16810049999999982</c:v>
                </c:pt>
                <c:pt idx="5355">
                  <c:v>0.16810349999999982</c:v>
                </c:pt>
                <c:pt idx="5356">
                  <c:v>0.16811099999999979</c:v>
                </c:pt>
                <c:pt idx="5357">
                  <c:v>0.16811699999999979</c:v>
                </c:pt>
                <c:pt idx="5358">
                  <c:v>0.16812049999999978</c:v>
                </c:pt>
                <c:pt idx="5359">
                  <c:v>0.16812649999999976</c:v>
                </c:pt>
                <c:pt idx="5360">
                  <c:v>0.1681334999999998</c:v>
                </c:pt>
                <c:pt idx="5361">
                  <c:v>0.16813949999999983</c:v>
                </c:pt>
                <c:pt idx="5362">
                  <c:v>0.16814449999999984</c:v>
                </c:pt>
                <c:pt idx="5363">
                  <c:v>0.16814949999999981</c:v>
                </c:pt>
                <c:pt idx="5364">
                  <c:v>0.16815349999999982</c:v>
                </c:pt>
                <c:pt idx="5365">
                  <c:v>0.16815649999999985</c:v>
                </c:pt>
                <c:pt idx="5366">
                  <c:v>0.16816299999999981</c:v>
                </c:pt>
                <c:pt idx="5367">
                  <c:v>0.1681674999999998</c:v>
                </c:pt>
                <c:pt idx="5368">
                  <c:v>0.16817049999999983</c:v>
                </c:pt>
                <c:pt idx="5369">
                  <c:v>0.16817199999999979</c:v>
                </c:pt>
                <c:pt idx="5370">
                  <c:v>0.16817499999999982</c:v>
                </c:pt>
                <c:pt idx="5371">
                  <c:v>0.1681789999999998</c:v>
                </c:pt>
                <c:pt idx="5372">
                  <c:v>0.16818249999999982</c:v>
                </c:pt>
                <c:pt idx="5373">
                  <c:v>0.16818549999999985</c:v>
                </c:pt>
                <c:pt idx="5374">
                  <c:v>0.16819449999999983</c:v>
                </c:pt>
                <c:pt idx="5375">
                  <c:v>0.16819899999999982</c:v>
                </c:pt>
                <c:pt idx="5376">
                  <c:v>0.16819599999999987</c:v>
                </c:pt>
                <c:pt idx="5377">
                  <c:v>0.16819699999999987</c:v>
                </c:pt>
                <c:pt idx="5378">
                  <c:v>0.16819749999999989</c:v>
                </c:pt>
                <c:pt idx="5379">
                  <c:v>0.16819749999999989</c:v>
                </c:pt>
                <c:pt idx="5380">
                  <c:v>0.16819649999999992</c:v>
                </c:pt>
                <c:pt idx="5381">
                  <c:v>0.1681959999999999</c:v>
                </c:pt>
                <c:pt idx="5382">
                  <c:v>0.16819499999999996</c:v>
                </c:pt>
                <c:pt idx="5383">
                  <c:v>0.16819050000000002</c:v>
                </c:pt>
                <c:pt idx="5384">
                  <c:v>0.16819000000000003</c:v>
                </c:pt>
                <c:pt idx="5385">
                  <c:v>0.16818950000000005</c:v>
                </c:pt>
                <c:pt idx="5386">
                  <c:v>0.16818900000000003</c:v>
                </c:pt>
                <c:pt idx="5387">
                  <c:v>0.16817300000000002</c:v>
                </c:pt>
                <c:pt idx="5388">
                  <c:v>0.16817450000000003</c:v>
                </c:pt>
                <c:pt idx="5389">
                  <c:v>0.16817550000000003</c:v>
                </c:pt>
                <c:pt idx="5390">
                  <c:v>0.16818100000000005</c:v>
                </c:pt>
                <c:pt idx="5391">
                  <c:v>0.16818800000000003</c:v>
                </c:pt>
                <c:pt idx="5392">
                  <c:v>0.16819000000000003</c:v>
                </c:pt>
                <c:pt idx="5393">
                  <c:v>0.16819099999999998</c:v>
                </c:pt>
                <c:pt idx="5394">
                  <c:v>0.1681975</c:v>
                </c:pt>
                <c:pt idx="5395">
                  <c:v>0.16820399999999996</c:v>
                </c:pt>
                <c:pt idx="5396">
                  <c:v>0.1682134999999999</c:v>
                </c:pt>
                <c:pt idx="5397">
                  <c:v>0.16822449999999989</c:v>
                </c:pt>
                <c:pt idx="5398">
                  <c:v>0.1682269999999999</c:v>
                </c:pt>
                <c:pt idx="5399">
                  <c:v>0.16823149999999992</c:v>
                </c:pt>
                <c:pt idx="5400">
                  <c:v>0.16824149999999988</c:v>
                </c:pt>
                <c:pt idx="5401">
                  <c:v>0.16825299999999987</c:v>
                </c:pt>
                <c:pt idx="5402">
                  <c:v>0.16826199999999988</c:v>
                </c:pt>
                <c:pt idx="5403">
                  <c:v>0.16825399999999988</c:v>
                </c:pt>
                <c:pt idx="5404">
                  <c:v>0.16825749999999992</c:v>
                </c:pt>
                <c:pt idx="5405">
                  <c:v>0.16826449999999993</c:v>
                </c:pt>
                <c:pt idx="5406">
                  <c:v>0.16826899999999992</c:v>
                </c:pt>
                <c:pt idx="5407">
                  <c:v>0.16827649999999994</c:v>
                </c:pt>
                <c:pt idx="5408">
                  <c:v>0.16828249999999995</c:v>
                </c:pt>
                <c:pt idx="5409">
                  <c:v>0.16829049999999993</c:v>
                </c:pt>
                <c:pt idx="5410">
                  <c:v>0.16829949999999994</c:v>
                </c:pt>
                <c:pt idx="5411">
                  <c:v>0.16830749999999994</c:v>
                </c:pt>
                <c:pt idx="5412">
                  <c:v>0.16831249999999995</c:v>
                </c:pt>
                <c:pt idx="5413">
                  <c:v>0.16832849999999991</c:v>
                </c:pt>
                <c:pt idx="5414">
                  <c:v>0.16832899999999992</c:v>
                </c:pt>
                <c:pt idx="5415">
                  <c:v>0.16833549999999992</c:v>
                </c:pt>
                <c:pt idx="5416">
                  <c:v>0.16833999999999993</c:v>
                </c:pt>
                <c:pt idx="5417">
                  <c:v>0.16834549999999995</c:v>
                </c:pt>
                <c:pt idx="5418">
                  <c:v>0.168346</c:v>
                </c:pt>
                <c:pt idx="5419">
                  <c:v>0.16835049999999999</c:v>
                </c:pt>
                <c:pt idx="5420">
                  <c:v>0.16835150000000002</c:v>
                </c:pt>
                <c:pt idx="5421">
                  <c:v>0.168353</c:v>
                </c:pt>
                <c:pt idx="5422">
                  <c:v>0.16835149999999999</c:v>
                </c:pt>
                <c:pt idx="5423">
                  <c:v>0.16835249999999999</c:v>
                </c:pt>
                <c:pt idx="5424">
                  <c:v>0.16836600000000002</c:v>
                </c:pt>
                <c:pt idx="5425">
                  <c:v>0.16836549999999995</c:v>
                </c:pt>
                <c:pt idx="5426">
                  <c:v>0.16837099999999997</c:v>
                </c:pt>
                <c:pt idx="5427">
                  <c:v>0.16837249999999993</c:v>
                </c:pt>
                <c:pt idx="5428">
                  <c:v>0.16837699999999992</c:v>
                </c:pt>
                <c:pt idx="5429">
                  <c:v>0.16837549999999987</c:v>
                </c:pt>
                <c:pt idx="5430">
                  <c:v>0.16837449999999987</c:v>
                </c:pt>
                <c:pt idx="5431">
                  <c:v>0.16837849999999985</c:v>
                </c:pt>
                <c:pt idx="5432">
                  <c:v>0.16838399999999987</c:v>
                </c:pt>
                <c:pt idx="5433">
                  <c:v>0.16839049999999989</c:v>
                </c:pt>
                <c:pt idx="5434">
                  <c:v>0.16839599999999993</c:v>
                </c:pt>
                <c:pt idx="5435">
                  <c:v>0.16840249999999993</c:v>
                </c:pt>
                <c:pt idx="5436">
                  <c:v>0.16840849999999993</c:v>
                </c:pt>
                <c:pt idx="5437">
                  <c:v>0.16840549999999987</c:v>
                </c:pt>
                <c:pt idx="5438">
                  <c:v>0.16840949999999988</c:v>
                </c:pt>
                <c:pt idx="5439">
                  <c:v>0.16841749999999991</c:v>
                </c:pt>
                <c:pt idx="5440">
                  <c:v>0.16843049999999996</c:v>
                </c:pt>
                <c:pt idx="5441">
                  <c:v>0.16843849999999996</c:v>
                </c:pt>
                <c:pt idx="5442">
                  <c:v>0.16845549999999995</c:v>
                </c:pt>
                <c:pt idx="5443">
                  <c:v>0.16847449999999994</c:v>
                </c:pt>
                <c:pt idx="5444">
                  <c:v>0.16849199999999992</c:v>
                </c:pt>
                <c:pt idx="5445">
                  <c:v>0.16850849999999998</c:v>
                </c:pt>
                <c:pt idx="5446">
                  <c:v>0.16853200000000002</c:v>
                </c:pt>
                <c:pt idx="5447">
                  <c:v>0.16854549999999999</c:v>
                </c:pt>
                <c:pt idx="5448">
                  <c:v>0.16856599999999999</c:v>
                </c:pt>
                <c:pt idx="5449">
                  <c:v>0.16858900000000002</c:v>
                </c:pt>
                <c:pt idx="5450">
                  <c:v>0.16860400000000003</c:v>
                </c:pt>
                <c:pt idx="5451">
                  <c:v>0.16862750000000001</c:v>
                </c:pt>
                <c:pt idx="5452">
                  <c:v>0.16864600000000002</c:v>
                </c:pt>
                <c:pt idx="5453">
                  <c:v>0.16867100000000004</c:v>
                </c:pt>
                <c:pt idx="5454">
                  <c:v>0.16869150000000005</c:v>
                </c:pt>
                <c:pt idx="5455">
                  <c:v>0.16871650000000005</c:v>
                </c:pt>
                <c:pt idx="5456">
                  <c:v>0.1687375000000001</c:v>
                </c:pt>
                <c:pt idx="5457">
                  <c:v>0.16876000000000008</c:v>
                </c:pt>
                <c:pt idx="5458">
                  <c:v>0.16877800000000007</c:v>
                </c:pt>
                <c:pt idx="5459">
                  <c:v>0.16881650000000006</c:v>
                </c:pt>
                <c:pt idx="5460">
                  <c:v>0.1688340000000001</c:v>
                </c:pt>
                <c:pt idx="5461">
                  <c:v>0.16885150000000004</c:v>
                </c:pt>
                <c:pt idx="5462">
                  <c:v>0.16886100000000004</c:v>
                </c:pt>
                <c:pt idx="5463">
                  <c:v>0.16886850000000006</c:v>
                </c:pt>
                <c:pt idx="5464">
                  <c:v>0.16888750000000005</c:v>
                </c:pt>
                <c:pt idx="5465">
                  <c:v>0.16891700000000004</c:v>
                </c:pt>
                <c:pt idx="5466">
                  <c:v>0.16893550000000002</c:v>
                </c:pt>
                <c:pt idx="5467">
                  <c:v>0.16895449999999998</c:v>
                </c:pt>
                <c:pt idx="5468">
                  <c:v>0.16897099999999998</c:v>
                </c:pt>
                <c:pt idx="5469">
                  <c:v>0.16899099999999995</c:v>
                </c:pt>
                <c:pt idx="5470">
                  <c:v>0.16900799999999994</c:v>
                </c:pt>
                <c:pt idx="5471">
                  <c:v>0.16902649999999994</c:v>
                </c:pt>
                <c:pt idx="5472">
                  <c:v>0.16904749999999993</c:v>
                </c:pt>
                <c:pt idx="5473">
                  <c:v>0.16907199999999992</c:v>
                </c:pt>
                <c:pt idx="5474">
                  <c:v>0.16909449999999993</c:v>
                </c:pt>
                <c:pt idx="5475">
                  <c:v>0.16911499999999993</c:v>
                </c:pt>
                <c:pt idx="5476">
                  <c:v>0.16913399999999995</c:v>
                </c:pt>
                <c:pt idx="5477">
                  <c:v>0.16915599999999995</c:v>
                </c:pt>
                <c:pt idx="5478">
                  <c:v>0.16918199999999992</c:v>
                </c:pt>
                <c:pt idx="5479">
                  <c:v>0.16920749999999996</c:v>
                </c:pt>
                <c:pt idx="5480">
                  <c:v>0.16924299999999995</c:v>
                </c:pt>
                <c:pt idx="5481">
                  <c:v>0.16926150000000001</c:v>
                </c:pt>
                <c:pt idx="5482">
                  <c:v>0.16929249999999996</c:v>
                </c:pt>
                <c:pt idx="5483">
                  <c:v>0.16932399999999997</c:v>
                </c:pt>
                <c:pt idx="5484">
                  <c:v>0.16935849999999994</c:v>
                </c:pt>
                <c:pt idx="5485">
                  <c:v>0.16939149999999997</c:v>
                </c:pt>
                <c:pt idx="5486">
                  <c:v>0.16942649999999998</c:v>
                </c:pt>
                <c:pt idx="5487">
                  <c:v>0.16946950000000002</c:v>
                </c:pt>
                <c:pt idx="5488">
                  <c:v>0.16950700000000002</c:v>
                </c:pt>
                <c:pt idx="5489">
                  <c:v>0.16954800000000003</c:v>
                </c:pt>
                <c:pt idx="5490">
                  <c:v>0.16958649999999997</c:v>
                </c:pt>
                <c:pt idx="5491">
                  <c:v>0.16963500000000001</c:v>
                </c:pt>
                <c:pt idx="5492">
                  <c:v>0.16967499999999994</c:v>
                </c:pt>
                <c:pt idx="5493">
                  <c:v>0.16972149999999997</c:v>
                </c:pt>
                <c:pt idx="5494">
                  <c:v>0.16976949999999996</c:v>
                </c:pt>
                <c:pt idx="5495">
                  <c:v>0.16981850000000001</c:v>
                </c:pt>
                <c:pt idx="5496">
                  <c:v>0.16987149999999995</c:v>
                </c:pt>
                <c:pt idx="5497">
                  <c:v>0.16992699999999997</c:v>
                </c:pt>
                <c:pt idx="5498">
                  <c:v>0.16997799999999999</c:v>
                </c:pt>
                <c:pt idx="5499">
                  <c:v>0.16999449999999997</c:v>
                </c:pt>
                <c:pt idx="5500">
                  <c:v>0.17005249999999994</c:v>
                </c:pt>
                <c:pt idx="5501">
                  <c:v>0.17010899999999998</c:v>
                </c:pt>
                <c:pt idx="5502">
                  <c:v>0.17016600000000001</c:v>
                </c:pt>
                <c:pt idx="5503">
                  <c:v>0.17021799999999998</c:v>
                </c:pt>
                <c:pt idx="5504">
                  <c:v>0.170268</c:v>
                </c:pt>
                <c:pt idx="5505">
                  <c:v>0.17032050000000001</c:v>
                </c:pt>
                <c:pt idx="5506">
                  <c:v>0.17037750000000002</c:v>
                </c:pt>
                <c:pt idx="5507">
                  <c:v>0.1704335000000001</c:v>
                </c:pt>
                <c:pt idx="5508">
                  <c:v>0.17048850000000013</c:v>
                </c:pt>
                <c:pt idx="5509">
                  <c:v>0.17053450000000009</c:v>
                </c:pt>
                <c:pt idx="5510">
                  <c:v>0.17058800000000007</c:v>
                </c:pt>
                <c:pt idx="5511">
                  <c:v>0.1706390000000001</c:v>
                </c:pt>
                <c:pt idx="5512">
                  <c:v>0.17068600000000012</c:v>
                </c:pt>
                <c:pt idx="5513">
                  <c:v>0.17073800000000008</c:v>
                </c:pt>
                <c:pt idx="5514">
                  <c:v>0.17078750000000004</c:v>
                </c:pt>
                <c:pt idx="5515">
                  <c:v>0.17084200000000005</c:v>
                </c:pt>
                <c:pt idx="5516">
                  <c:v>0.17089050000000008</c:v>
                </c:pt>
                <c:pt idx="5517">
                  <c:v>0.17093650000000007</c:v>
                </c:pt>
                <c:pt idx="5518">
                  <c:v>0.17098650000000007</c:v>
                </c:pt>
                <c:pt idx="5519">
                  <c:v>0.17103650000000006</c:v>
                </c:pt>
                <c:pt idx="5520">
                  <c:v>0.17108750000000003</c:v>
                </c:pt>
                <c:pt idx="5521">
                  <c:v>0.17113450000000005</c:v>
                </c:pt>
                <c:pt idx="5522">
                  <c:v>0.17118300000000009</c:v>
                </c:pt>
                <c:pt idx="5523">
                  <c:v>0.17123200000000008</c:v>
                </c:pt>
                <c:pt idx="5524">
                  <c:v>0.17127450000000008</c:v>
                </c:pt>
                <c:pt idx="5525">
                  <c:v>0.17133050000000008</c:v>
                </c:pt>
                <c:pt idx="5526">
                  <c:v>0.17138550000000005</c:v>
                </c:pt>
                <c:pt idx="5527">
                  <c:v>0.17143850000000008</c:v>
                </c:pt>
                <c:pt idx="5528">
                  <c:v>0.17149450000000008</c:v>
                </c:pt>
                <c:pt idx="5529">
                  <c:v>0.17154700000000009</c:v>
                </c:pt>
                <c:pt idx="5530">
                  <c:v>0.17160050000000004</c:v>
                </c:pt>
                <c:pt idx="5531">
                  <c:v>0.17166100000000012</c:v>
                </c:pt>
                <c:pt idx="5532">
                  <c:v>0.17171800000000012</c:v>
                </c:pt>
                <c:pt idx="5533">
                  <c:v>0.17176300000000008</c:v>
                </c:pt>
                <c:pt idx="5534">
                  <c:v>0.17181600000000008</c:v>
                </c:pt>
                <c:pt idx="5535">
                  <c:v>0.17186750000000012</c:v>
                </c:pt>
                <c:pt idx="5536">
                  <c:v>0.17191400000000009</c:v>
                </c:pt>
                <c:pt idx="5537">
                  <c:v>0.17196700000000009</c:v>
                </c:pt>
                <c:pt idx="5538">
                  <c:v>0.17201150000000012</c:v>
                </c:pt>
                <c:pt idx="5539">
                  <c:v>0.17206150000000009</c:v>
                </c:pt>
                <c:pt idx="5540">
                  <c:v>0.17211700000000008</c:v>
                </c:pt>
                <c:pt idx="5541">
                  <c:v>0.17215100000000003</c:v>
                </c:pt>
                <c:pt idx="5542">
                  <c:v>0.17220200000000002</c:v>
                </c:pt>
                <c:pt idx="5543">
                  <c:v>0.17224350000000002</c:v>
                </c:pt>
                <c:pt idx="5544">
                  <c:v>0.17228850000000001</c:v>
                </c:pt>
                <c:pt idx="5545">
                  <c:v>0.17233050000000003</c:v>
                </c:pt>
                <c:pt idx="5546">
                  <c:v>0.172373</c:v>
                </c:pt>
                <c:pt idx="5547">
                  <c:v>0.1724155</c:v>
                </c:pt>
                <c:pt idx="5548">
                  <c:v>0.17245250000000001</c:v>
                </c:pt>
                <c:pt idx="5549">
                  <c:v>0.17249100000000003</c:v>
                </c:pt>
                <c:pt idx="5550">
                  <c:v>0.17252800000000001</c:v>
                </c:pt>
                <c:pt idx="5551">
                  <c:v>0.17256900000000006</c:v>
                </c:pt>
                <c:pt idx="5552">
                  <c:v>0.1726065</c:v>
                </c:pt>
                <c:pt idx="5553">
                  <c:v>0.172649</c:v>
                </c:pt>
                <c:pt idx="5554">
                  <c:v>0.17268650000000005</c:v>
                </c:pt>
                <c:pt idx="5555">
                  <c:v>0.17272700000000005</c:v>
                </c:pt>
                <c:pt idx="5556">
                  <c:v>0.17276500000000006</c:v>
                </c:pt>
                <c:pt idx="5557">
                  <c:v>0.17279800000000009</c:v>
                </c:pt>
                <c:pt idx="5558">
                  <c:v>0.17283850000000009</c:v>
                </c:pt>
                <c:pt idx="5559">
                  <c:v>0.1728775000000001</c:v>
                </c:pt>
                <c:pt idx="5560">
                  <c:v>0.17291550000000011</c:v>
                </c:pt>
                <c:pt idx="5561">
                  <c:v>0.17295800000000011</c:v>
                </c:pt>
                <c:pt idx="5562">
                  <c:v>0.17299500000000012</c:v>
                </c:pt>
                <c:pt idx="5563">
                  <c:v>0.17303050000000009</c:v>
                </c:pt>
                <c:pt idx="5564">
                  <c:v>0.1730705000000001</c:v>
                </c:pt>
                <c:pt idx="5565">
                  <c:v>0.17311250000000009</c:v>
                </c:pt>
                <c:pt idx="5566">
                  <c:v>0.1731525000000001</c:v>
                </c:pt>
                <c:pt idx="5567">
                  <c:v>0.17319550000000011</c:v>
                </c:pt>
                <c:pt idx="5568">
                  <c:v>0.17323850000000007</c:v>
                </c:pt>
                <c:pt idx="5569">
                  <c:v>0.17327900000000007</c:v>
                </c:pt>
                <c:pt idx="5570">
                  <c:v>0.17332600000000009</c:v>
                </c:pt>
                <c:pt idx="5571">
                  <c:v>0.1733670000000001</c:v>
                </c:pt>
                <c:pt idx="5572">
                  <c:v>0.17341050000000013</c:v>
                </c:pt>
                <c:pt idx="5573">
                  <c:v>0.17345300000000008</c:v>
                </c:pt>
                <c:pt idx="5574">
                  <c:v>0.17348600000000011</c:v>
                </c:pt>
                <c:pt idx="5575">
                  <c:v>0.17352650000000011</c:v>
                </c:pt>
                <c:pt idx="5576">
                  <c:v>0.17357200000000009</c:v>
                </c:pt>
                <c:pt idx="5577">
                  <c:v>0.17361450000000012</c:v>
                </c:pt>
                <c:pt idx="5578">
                  <c:v>0.17366100000000009</c:v>
                </c:pt>
                <c:pt idx="5579">
                  <c:v>0.17370300000000011</c:v>
                </c:pt>
                <c:pt idx="5580">
                  <c:v>0.17374350000000011</c:v>
                </c:pt>
                <c:pt idx="5581">
                  <c:v>0.17378650000000012</c:v>
                </c:pt>
                <c:pt idx="5582">
                  <c:v>0.1738340000000001</c:v>
                </c:pt>
                <c:pt idx="5583">
                  <c:v>0.17388350000000011</c:v>
                </c:pt>
                <c:pt idx="5584">
                  <c:v>0.17392300000000011</c:v>
                </c:pt>
                <c:pt idx="5585">
                  <c:v>0.17396550000000005</c:v>
                </c:pt>
                <c:pt idx="5586">
                  <c:v>0.17400550000000006</c:v>
                </c:pt>
                <c:pt idx="5587">
                  <c:v>0.17406050000000001</c:v>
                </c:pt>
                <c:pt idx="5588">
                  <c:v>0.17410150000000002</c:v>
                </c:pt>
                <c:pt idx="5589">
                  <c:v>0.17415450000000005</c:v>
                </c:pt>
                <c:pt idx="5590">
                  <c:v>0.17419950000000001</c:v>
                </c:pt>
                <c:pt idx="5591">
                  <c:v>0.17424700000000001</c:v>
                </c:pt>
                <c:pt idx="5592">
                  <c:v>0.17430900000000002</c:v>
                </c:pt>
                <c:pt idx="5593">
                  <c:v>0.17437050000000004</c:v>
                </c:pt>
                <c:pt idx="5594">
                  <c:v>0.1744165</c:v>
                </c:pt>
                <c:pt idx="5595">
                  <c:v>0.17446450000000002</c:v>
                </c:pt>
                <c:pt idx="5596">
                  <c:v>0.174509</c:v>
                </c:pt>
                <c:pt idx="5597">
                  <c:v>0.1745525</c:v>
                </c:pt>
                <c:pt idx="5598">
                  <c:v>0.17460100000000001</c:v>
                </c:pt>
                <c:pt idx="5599">
                  <c:v>0.17465000000000003</c:v>
                </c:pt>
                <c:pt idx="5600">
                  <c:v>0.17469100000000004</c:v>
                </c:pt>
                <c:pt idx="5601">
                  <c:v>0.17473750000000002</c:v>
                </c:pt>
                <c:pt idx="5602">
                  <c:v>0.17478600000000002</c:v>
                </c:pt>
                <c:pt idx="5603">
                  <c:v>0.17485150000000005</c:v>
                </c:pt>
                <c:pt idx="5604">
                  <c:v>0.17490349999999996</c:v>
                </c:pt>
                <c:pt idx="5605">
                  <c:v>0.17498049999999998</c:v>
                </c:pt>
                <c:pt idx="5606">
                  <c:v>0.17502949999999998</c:v>
                </c:pt>
                <c:pt idx="5607">
                  <c:v>0.17508149999999997</c:v>
                </c:pt>
                <c:pt idx="5608">
                  <c:v>0.17513999999999996</c:v>
                </c:pt>
                <c:pt idx="5609">
                  <c:v>0.17519549999999995</c:v>
                </c:pt>
                <c:pt idx="5610">
                  <c:v>0.17524649999999994</c:v>
                </c:pt>
                <c:pt idx="5611">
                  <c:v>0.17530749999999995</c:v>
                </c:pt>
                <c:pt idx="5612">
                  <c:v>0.17536449999999992</c:v>
                </c:pt>
                <c:pt idx="5613">
                  <c:v>0.17541899999999991</c:v>
                </c:pt>
                <c:pt idx="5614">
                  <c:v>0.17548849999999994</c:v>
                </c:pt>
                <c:pt idx="5615">
                  <c:v>0.17554499999999995</c:v>
                </c:pt>
                <c:pt idx="5616">
                  <c:v>0.17560149999999994</c:v>
                </c:pt>
                <c:pt idx="5617">
                  <c:v>0.17566249999999994</c:v>
                </c:pt>
                <c:pt idx="5618">
                  <c:v>0.17572699999999994</c:v>
                </c:pt>
                <c:pt idx="5619">
                  <c:v>0.17578499999999991</c:v>
                </c:pt>
                <c:pt idx="5620">
                  <c:v>0.17584049999999996</c:v>
                </c:pt>
                <c:pt idx="5621">
                  <c:v>0.17589999999999997</c:v>
                </c:pt>
                <c:pt idx="5622">
                  <c:v>0.17596399999999998</c:v>
                </c:pt>
                <c:pt idx="5623">
                  <c:v>0.17602749999999998</c:v>
                </c:pt>
                <c:pt idx="5624">
                  <c:v>0.1760795</c:v>
                </c:pt>
                <c:pt idx="5625">
                  <c:v>0.17614799999999994</c:v>
                </c:pt>
                <c:pt idx="5626">
                  <c:v>0.17620799999999995</c:v>
                </c:pt>
                <c:pt idx="5627">
                  <c:v>0.17627149999999994</c:v>
                </c:pt>
                <c:pt idx="5628">
                  <c:v>0.17633149999999995</c:v>
                </c:pt>
                <c:pt idx="5629">
                  <c:v>0.17639949999999993</c:v>
                </c:pt>
                <c:pt idx="5630">
                  <c:v>0.17647049999999992</c:v>
                </c:pt>
                <c:pt idx="5631">
                  <c:v>0.17653249999999995</c:v>
                </c:pt>
                <c:pt idx="5632">
                  <c:v>0.17659599999999998</c:v>
                </c:pt>
                <c:pt idx="5633">
                  <c:v>0.1766575</c:v>
                </c:pt>
                <c:pt idx="5634">
                  <c:v>0.17672049999999997</c:v>
                </c:pt>
                <c:pt idx="5635">
                  <c:v>0.17677149999999997</c:v>
                </c:pt>
                <c:pt idx="5636">
                  <c:v>0.17682949999999995</c:v>
                </c:pt>
                <c:pt idx="5637">
                  <c:v>0.17689799999999992</c:v>
                </c:pt>
                <c:pt idx="5638">
                  <c:v>0.17696449999999991</c:v>
                </c:pt>
                <c:pt idx="5639">
                  <c:v>0.17702299999999993</c:v>
                </c:pt>
                <c:pt idx="5640">
                  <c:v>0.17707549999999991</c:v>
                </c:pt>
                <c:pt idx="5641">
                  <c:v>0.17713699999999993</c:v>
                </c:pt>
                <c:pt idx="5642">
                  <c:v>0.17719299999999985</c:v>
                </c:pt>
                <c:pt idx="5643">
                  <c:v>0.17724199999999993</c:v>
                </c:pt>
                <c:pt idx="5644">
                  <c:v>0.17729399999999995</c:v>
                </c:pt>
                <c:pt idx="5645">
                  <c:v>0.17734599999999989</c:v>
                </c:pt>
                <c:pt idx="5646">
                  <c:v>0.17739249999999987</c:v>
                </c:pt>
                <c:pt idx="5647">
                  <c:v>0.17744699999999988</c:v>
                </c:pt>
                <c:pt idx="5648">
                  <c:v>0.17749899999999991</c:v>
                </c:pt>
                <c:pt idx="5649">
                  <c:v>0.17754899999999987</c:v>
                </c:pt>
                <c:pt idx="5650">
                  <c:v>0.17760699999999985</c:v>
                </c:pt>
                <c:pt idx="5651">
                  <c:v>0.17765899999999987</c:v>
                </c:pt>
                <c:pt idx="5652">
                  <c:v>0.17771999999999988</c:v>
                </c:pt>
                <c:pt idx="5653">
                  <c:v>0.17777499999999993</c:v>
                </c:pt>
                <c:pt idx="5654">
                  <c:v>0.17783149999999995</c:v>
                </c:pt>
                <c:pt idx="5655">
                  <c:v>0.17788699999999996</c:v>
                </c:pt>
                <c:pt idx="5656">
                  <c:v>0.17794499999999996</c:v>
                </c:pt>
                <c:pt idx="5657">
                  <c:v>0.17799249999999997</c:v>
                </c:pt>
                <c:pt idx="5658">
                  <c:v>0.17804749999999994</c:v>
                </c:pt>
                <c:pt idx="5659">
                  <c:v>0.17808249999999995</c:v>
                </c:pt>
                <c:pt idx="5660">
                  <c:v>0.17813649999999992</c:v>
                </c:pt>
                <c:pt idx="5661">
                  <c:v>0.17819249999999989</c:v>
                </c:pt>
                <c:pt idx="5662">
                  <c:v>0.17825749999999987</c:v>
                </c:pt>
                <c:pt idx="5663">
                  <c:v>0.17831999999999987</c:v>
                </c:pt>
                <c:pt idx="5664">
                  <c:v>0.17837349999999985</c:v>
                </c:pt>
                <c:pt idx="5665">
                  <c:v>0.17841699999999985</c:v>
                </c:pt>
                <c:pt idx="5666">
                  <c:v>0.17847149999999984</c:v>
                </c:pt>
                <c:pt idx="5667">
                  <c:v>0.17852349999999992</c:v>
                </c:pt>
                <c:pt idx="5668">
                  <c:v>0.17857649999999989</c:v>
                </c:pt>
                <c:pt idx="5669">
                  <c:v>0.17862499999999989</c:v>
                </c:pt>
                <c:pt idx="5670">
                  <c:v>0.17867949999999994</c:v>
                </c:pt>
                <c:pt idx="5671">
                  <c:v>0.17873099999999989</c:v>
                </c:pt>
                <c:pt idx="5672">
                  <c:v>0.1787814999999999</c:v>
                </c:pt>
                <c:pt idx="5673">
                  <c:v>0.17883049999999986</c:v>
                </c:pt>
                <c:pt idx="5674">
                  <c:v>0.17888049999999989</c:v>
                </c:pt>
                <c:pt idx="5675">
                  <c:v>0.1789309999999999</c:v>
                </c:pt>
                <c:pt idx="5676">
                  <c:v>0.17897999999999989</c:v>
                </c:pt>
                <c:pt idx="5677">
                  <c:v>0.1790229999999999</c:v>
                </c:pt>
                <c:pt idx="5678">
                  <c:v>0.17906499999999992</c:v>
                </c:pt>
                <c:pt idx="5679">
                  <c:v>0.17910849999999989</c:v>
                </c:pt>
                <c:pt idx="5680">
                  <c:v>0.17914599999999989</c:v>
                </c:pt>
                <c:pt idx="5681">
                  <c:v>0.17918999999999993</c:v>
                </c:pt>
                <c:pt idx="5682">
                  <c:v>0.17923499999999992</c:v>
                </c:pt>
                <c:pt idx="5683">
                  <c:v>0.17927549999999998</c:v>
                </c:pt>
                <c:pt idx="5684">
                  <c:v>0.17931299999999997</c:v>
                </c:pt>
                <c:pt idx="5685">
                  <c:v>0.1793525</c:v>
                </c:pt>
                <c:pt idx="5686">
                  <c:v>0.17939050000000001</c:v>
                </c:pt>
                <c:pt idx="5687">
                  <c:v>0.17942200000000003</c:v>
                </c:pt>
                <c:pt idx="5688">
                  <c:v>0.17945650000000007</c:v>
                </c:pt>
                <c:pt idx="5689">
                  <c:v>0.17949600000000007</c:v>
                </c:pt>
                <c:pt idx="5690">
                  <c:v>0.17953100000000011</c:v>
                </c:pt>
                <c:pt idx="5691">
                  <c:v>0.17955600000000008</c:v>
                </c:pt>
                <c:pt idx="5692">
                  <c:v>0.1795895000000001</c:v>
                </c:pt>
                <c:pt idx="5693">
                  <c:v>0.1796185000000001</c:v>
                </c:pt>
                <c:pt idx="5694">
                  <c:v>0.1796475000000001</c:v>
                </c:pt>
                <c:pt idx="5695">
                  <c:v>0.17967850000000013</c:v>
                </c:pt>
                <c:pt idx="5696">
                  <c:v>0.17970350000000018</c:v>
                </c:pt>
                <c:pt idx="5697">
                  <c:v>0.17972800000000014</c:v>
                </c:pt>
                <c:pt idx="5698">
                  <c:v>0.17975750000000015</c:v>
                </c:pt>
                <c:pt idx="5699">
                  <c:v>0.17982200000000012</c:v>
                </c:pt>
                <c:pt idx="5700">
                  <c:v>0.17984300000000014</c:v>
                </c:pt>
                <c:pt idx="5701">
                  <c:v>0.17986800000000014</c:v>
                </c:pt>
                <c:pt idx="5702">
                  <c:v>0.17989150000000012</c:v>
                </c:pt>
                <c:pt idx="5703">
                  <c:v>0.17992100000000011</c:v>
                </c:pt>
                <c:pt idx="5704">
                  <c:v>0.17995150000000013</c:v>
                </c:pt>
                <c:pt idx="5705">
                  <c:v>0.17997900000000008</c:v>
                </c:pt>
                <c:pt idx="5706">
                  <c:v>0.18000450000000007</c:v>
                </c:pt>
                <c:pt idx="5707">
                  <c:v>0.18002950000000006</c:v>
                </c:pt>
                <c:pt idx="5708">
                  <c:v>0.18005400000000008</c:v>
                </c:pt>
                <c:pt idx="5709">
                  <c:v>0.18009100000000008</c:v>
                </c:pt>
                <c:pt idx="5710">
                  <c:v>0.1801205000000001</c:v>
                </c:pt>
                <c:pt idx="5711">
                  <c:v>0.18014800000000009</c:v>
                </c:pt>
                <c:pt idx="5712">
                  <c:v>0.18018000000000003</c:v>
                </c:pt>
                <c:pt idx="5713">
                  <c:v>0.18020750000000002</c:v>
                </c:pt>
                <c:pt idx="5714">
                  <c:v>0.18023350000000005</c:v>
                </c:pt>
                <c:pt idx="5715">
                  <c:v>0.18025600000000006</c:v>
                </c:pt>
                <c:pt idx="5716">
                  <c:v>0.18028250000000007</c:v>
                </c:pt>
                <c:pt idx="5717">
                  <c:v>0.18030800000000005</c:v>
                </c:pt>
                <c:pt idx="5718">
                  <c:v>0.18033300000000008</c:v>
                </c:pt>
                <c:pt idx="5719">
                  <c:v>0.18034550000000008</c:v>
                </c:pt>
                <c:pt idx="5720">
                  <c:v>0.18035950000000006</c:v>
                </c:pt>
                <c:pt idx="5721">
                  <c:v>0.18037700000000009</c:v>
                </c:pt>
                <c:pt idx="5722">
                  <c:v>0.18039550000000004</c:v>
                </c:pt>
                <c:pt idx="5723">
                  <c:v>0.18041200000000004</c:v>
                </c:pt>
                <c:pt idx="5724">
                  <c:v>0.1804365</c:v>
                </c:pt>
                <c:pt idx="5725">
                  <c:v>0.18044800000000003</c:v>
                </c:pt>
                <c:pt idx="5726">
                  <c:v>0.18046099999999998</c:v>
                </c:pt>
                <c:pt idx="5727">
                  <c:v>0.180474</c:v>
                </c:pt>
                <c:pt idx="5728">
                  <c:v>0.18048800000000001</c:v>
                </c:pt>
                <c:pt idx="5729">
                  <c:v>0.18050300000000002</c:v>
                </c:pt>
                <c:pt idx="5730">
                  <c:v>0.1805205</c:v>
                </c:pt>
                <c:pt idx="5731">
                  <c:v>0.18053050000000004</c:v>
                </c:pt>
                <c:pt idx="5732">
                  <c:v>0.18054400000000001</c:v>
                </c:pt>
                <c:pt idx="5733">
                  <c:v>0.18056750000000005</c:v>
                </c:pt>
                <c:pt idx="5734">
                  <c:v>0.18058550000000001</c:v>
                </c:pt>
                <c:pt idx="5735">
                  <c:v>0.1806005</c:v>
                </c:pt>
                <c:pt idx="5736">
                  <c:v>0.18062350000000002</c:v>
                </c:pt>
                <c:pt idx="5737">
                  <c:v>0.180641</c:v>
                </c:pt>
                <c:pt idx="5738">
                  <c:v>0.18066650000000004</c:v>
                </c:pt>
                <c:pt idx="5739">
                  <c:v>0.18068450000000003</c:v>
                </c:pt>
                <c:pt idx="5740">
                  <c:v>0.18070150000000001</c:v>
                </c:pt>
                <c:pt idx="5741">
                  <c:v>0.18073899999999998</c:v>
                </c:pt>
                <c:pt idx="5742">
                  <c:v>0.18076349999999997</c:v>
                </c:pt>
                <c:pt idx="5743">
                  <c:v>0.18079100000000001</c:v>
                </c:pt>
                <c:pt idx="5744">
                  <c:v>0.18081649999999999</c:v>
                </c:pt>
                <c:pt idx="5745">
                  <c:v>0.18084800000000001</c:v>
                </c:pt>
                <c:pt idx="5746">
                  <c:v>0.18087900000000001</c:v>
                </c:pt>
                <c:pt idx="5747">
                  <c:v>0.18091000000000002</c:v>
                </c:pt>
                <c:pt idx="5748">
                  <c:v>0.18094149999999998</c:v>
                </c:pt>
                <c:pt idx="5749">
                  <c:v>0.180977</c:v>
                </c:pt>
                <c:pt idx="5750">
                  <c:v>0.18101300000000006</c:v>
                </c:pt>
                <c:pt idx="5751">
                  <c:v>0.18104550000000003</c:v>
                </c:pt>
                <c:pt idx="5752">
                  <c:v>0.18108350000000001</c:v>
                </c:pt>
                <c:pt idx="5753">
                  <c:v>0.18111200000000005</c:v>
                </c:pt>
                <c:pt idx="5754">
                  <c:v>0.181141</c:v>
                </c:pt>
                <c:pt idx="5755">
                  <c:v>0.18116849999999998</c:v>
                </c:pt>
                <c:pt idx="5756">
                  <c:v>0.18119600000000002</c:v>
                </c:pt>
                <c:pt idx="5757">
                  <c:v>0.18122850000000004</c:v>
                </c:pt>
                <c:pt idx="5758">
                  <c:v>0.18125150000000001</c:v>
                </c:pt>
                <c:pt idx="5759">
                  <c:v>0.18127799999999999</c:v>
                </c:pt>
                <c:pt idx="5760">
                  <c:v>0.1812995</c:v>
                </c:pt>
                <c:pt idx="5761">
                  <c:v>0.18131999999999995</c:v>
                </c:pt>
                <c:pt idx="5762">
                  <c:v>0.18134549999999997</c:v>
                </c:pt>
                <c:pt idx="5763">
                  <c:v>0.18137400000000001</c:v>
                </c:pt>
                <c:pt idx="5764">
                  <c:v>0.18139799999999998</c:v>
                </c:pt>
                <c:pt idx="5765">
                  <c:v>0.181419</c:v>
                </c:pt>
                <c:pt idx="5766">
                  <c:v>0.18143899999999999</c:v>
                </c:pt>
                <c:pt idx="5767">
                  <c:v>0.1814569999999999</c:v>
                </c:pt>
                <c:pt idx="5768">
                  <c:v>0.18147399999999997</c:v>
                </c:pt>
                <c:pt idx="5769">
                  <c:v>0.18149849999999998</c:v>
                </c:pt>
                <c:pt idx="5770">
                  <c:v>0.18151349999999999</c:v>
                </c:pt>
                <c:pt idx="5771">
                  <c:v>0.18153649999999996</c:v>
                </c:pt>
                <c:pt idx="5772">
                  <c:v>0.18155650000000001</c:v>
                </c:pt>
                <c:pt idx="5773">
                  <c:v>0.18157749999999992</c:v>
                </c:pt>
                <c:pt idx="5774">
                  <c:v>0.18159949999999994</c:v>
                </c:pt>
                <c:pt idx="5775">
                  <c:v>0.18162099999999995</c:v>
                </c:pt>
                <c:pt idx="5776">
                  <c:v>0.18164149999999998</c:v>
                </c:pt>
                <c:pt idx="5777">
                  <c:v>0.18166299999999999</c:v>
                </c:pt>
                <c:pt idx="5778">
                  <c:v>0.1816815</c:v>
                </c:pt>
                <c:pt idx="5779">
                  <c:v>0.18170299999999998</c:v>
                </c:pt>
                <c:pt idx="5780">
                  <c:v>0.181725</c:v>
                </c:pt>
                <c:pt idx="5781">
                  <c:v>0.18174850000000006</c:v>
                </c:pt>
                <c:pt idx="5782">
                  <c:v>0.18176700000000004</c:v>
                </c:pt>
                <c:pt idx="5783">
                  <c:v>0.18178650000000002</c:v>
                </c:pt>
                <c:pt idx="5784">
                  <c:v>0.181811</c:v>
                </c:pt>
                <c:pt idx="5785">
                  <c:v>0.18183400000000002</c:v>
                </c:pt>
                <c:pt idx="5786">
                  <c:v>0.18185649999999998</c:v>
                </c:pt>
                <c:pt idx="5787">
                  <c:v>0.18188299999999993</c:v>
                </c:pt>
                <c:pt idx="5788">
                  <c:v>0.18190799999999993</c:v>
                </c:pt>
                <c:pt idx="5789">
                  <c:v>0.1819234999999999</c:v>
                </c:pt>
                <c:pt idx="5790">
                  <c:v>0.18194149999999989</c:v>
                </c:pt>
                <c:pt idx="5791">
                  <c:v>0.18195449999999994</c:v>
                </c:pt>
                <c:pt idx="5792">
                  <c:v>0.18195649999999994</c:v>
                </c:pt>
                <c:pt idx="5793">
                  <c:v>0.18196049999999991</c:v>
                </c:pt>
                <c:pt idx="5794">
                  <c:v>0.18197699999999994</c:v>
                </c:pt>
                <c:pt idx="5795">
                  <c:v>0.18199299999999996</c:v>
                </c:pt>
                <c:pt idx="5796">
                  <c:v>0.18200699999999997</c:v>
                </c:pt>
                <c:pt idx="5797">
                  <c:v>0.18202399999999996</c:v>
                </c:pt>
                <c:pt idx="5798">
                  <c:v>0.18204199999999995</c:v>
                </c:pt>
                <c:pt idx="5799">
                  <c:v>0.18206099999999995</c:v>
                </c:pt>
                <c:pt idx="5800">
                  <c:v>0.18208149999999992</c:v>
                </c:pt>
                <c:pt idx="5801">
                  <c:v>0.18209549999999988</c:v>
                </c:pt>
                <c:pt idx="5802">
                  <c:v>0.18209949999999989</c:v>
                </c:pt>
                <c:pt idx="5803">
                  <c:v>0.18211199999999991</c:v>
                </c:pt>
                <c:pt idx="5804">
                  <c:v>0.18212699999999987</c:v>
                </c:pt>
                <c:pt idx="5805">
                  <c:v>0.18210999999999986</c:v>
                </c:pt>
                <c:pt idx="5806">
                  <c:v>0.18212649999999986</c:v>
                </c:pt>
                <c:pt idx="5807">
                  <c:v>0.18213199999999985</c:v>
                </c:pt>
                <c:pt idx="5808">
                  <c:v>0.18214099999999983</c:v>
                </c:pt>
                <c:pt idx="5809">
                  <c:v>0.18214849999999988</c:v>
                </c:pt>
                <c:pt idx="5810">
                  <c:v>0.18215699999999987</c:v>
                </c:pt>
                <c:pt idx="5811">
                  <c:v>0.18215599999999987</c:v>
                </c:pt>
                <c:pt idx="5812">
                  <c:v>0.18216049999999989</c:v>
                </c:pt>
                <c:pt idx="5813">
                  <c:v>0.18215399999999995</c:v>
                </c:pt>
                <c:pt idx="5814">
                  <c:v>0.18215399999999995</c:v>
                </c:pt>
                <c:pt idx="5815">
                  <c:v>0.18215599999999996</c:v>
                </c:pt>
                <c:pt idx="5816">
                  <c:v>0.18216549999999995</c:v>
                </c:pt>
                <c:pt idx="5817">
                  <c:v>0.182168</c:v>
                </c:pt>
                <c:pt idx="5818">
                  <c:v>0.18217549999999999</c:v>
                </c:pt>
                <c:pt idx="5819">
                  <c:v>0.18218299999999996</c:v>
                </c:pt>
                <c:pt idx="5820">
                  <c:v>0.18219749999999998</c:v>
                </c:pt>
                <c:pt idx="5821">
                  <c:v>0.18220299999999995</c:v>
                </c:pt>
                <c:pt idx="5822">
                  <c:v>0.1822095</c:v>
                </c:pt>
                <c:pt idx="5823">
                  <c:v>0.18221449999999997</c:v>
                </c:pt>
                <c:pt idx="5824">
                  <c:v>0.18220749999999999</c:v>
                </c:pt>
                <c:pt idx="5825">
                  <c:v>0.18220800000000001</c:v>
                </c:pt>
                <c:pt idx="5826">
                  <c:v>0.1822175</c:v>
                </c:pt>
                <c:pt idx="5827">
                  <c:v>0.18222750000000001</c:v>
                </c:pt>
                <c:pt idx="5828">
                  <c:v>0.18224300000000004</c:v>
                </c:pt>
                <c:pt idx="5829">
                  <c:v>0.18225150000000004</c:v>
                </c:pt>
                <c:pt idx="5830">
                  <c:v>0.18226300000000006</c:v>
                </c:pt>
                <c:pt idx="5831">
                  <c:v>0.18227700000000005</c:v>
                </c:pt>
                <c:pt idx="5832">
                  <c:v>0.18229099999999998</c:v>
                </c:pt>
                <c:pt idx="5833">
                  <c:v>0.18230700000000005</c:v>
                </c:pt>
                <c:pt idx="5834">
                  <c:v>0.18232500000000001</c:v>
                </c:pt>
                <c:pt idx="5835">
                  <c:v>0.18235450000000003</c:v>
                </c:pt>
                <c:pt idx="5836">
                  <c:v>0.18237450000000005</c:v>
                </c:pt>
                <c:pt idx="5837">
                  <c:v>0.18239600000000003</c:v>
                </c:pt>
                <c:pt idx="5838">
                  <c:v>0.18241200000000002</c:v>
                </c:pt>
                <c:pt idx="5839">
                  <c:v>0.18243250000000003</c:v>
                </c:pt>
                <c:pt idx="5840">
                  <c:v>0.18245500000000003</c:v>
                </c:pt>
                <c:pt idx="5841">
                  <c:v>0.18247450000000004</c:v>
                </c:pt>
                <c:pt idx="5842">
                  <c:v>0.18248850000000005</c:v>
                </c:pt>
                <c:pt idx="5843">
                  <c:v>0.18250800000000006</c:v>
                </c:pt>
                <c:pt idx="5844">
                  <c:v>0.18252650000000006</c:v>
                </c:pt>
                <c:pt idx="5845">
                  <c:v>0.18254600000000004</c:v>
                </c:pt>
                <c:pt idx="5846">
                  <c:v>0.18256050000000004</c:v>
                </c:pt>
                <c:pt idx="5847">
                  <c:v>0.18258000000000008</c:v>
                </c:pt>
                <c:pt idx="5848">
                  <c:v>0.18259250000000005</c:v>
                </c:pt>
                <c:pt idx="5849">
                  <c:v>0.18260750000000009</c:v>
                </c:pt>
                <c:pt idx="5850">
                  <c:v>0.1826215000000001</c:v>
                </c:pt>
                <c:pt idx="5851">
                  <c:v>0.18263800000000013</c:v>
                </c:pt>
                <c:pt idx="5852">
                  <c:v>0.1826435000000001</c:v>
                </c:pt>
                <c:pt idx="5853">
                  <c:v>0.18265200000000015</c:v>
                </c:pt>
                <c:pt idx="5854">
                  <c:v>0.18265950000000011</c:v>
                </c:pt>
                <c:pt idx="5855">
                  <c:v>0.18266900000000014</c:v>
                </c:pt>
                <c:pt idx="5856">
                  <c:v>0.18267600000000012</c:v>
                </c:pt>
                <c:pt idx="5857">
                  <c:v>0.18269250000000015</c:v>
                </c:pt>
                <c:pt idx="5858">
                  <c:v>0.1827055000000001</c:v>
                </c:pt>
                <c:pt idx="5859">
                  <c:v>0.18271850000000012</c:v>
                </c:pt>
                <c:pt idx="5860">
                  <c:v>0.18273050000000007</c:v>
                </c:pt>
                <c:pt idx="5861">
                  <c:v>0.18274200000000007</c:v>
                </c:pt>
                <c:pt idx="5862">
                  <c:v>0.18275250000000007</c:v>
                </c:pt>
                <c:pt idx="5863">
                  <c:v>0.18276950000000003</c:v>
                </c:pt>
                <c:pt idx="5864">
                  <c:v>0.182784</c:v>
                </c:pt>
                <c:pt idx="5865">
                  <c:v>0.18280100000000002</c:v>
                </c:pt>
                <c:pt idx="5866">
                  <c:v>0.18281650000000002</c:v>
                </c:pt>
                <c:pt idx="5867">
                  <c:v>0.18283549999999998</c:v>
                </c:pt>
                <c:pt idx="5868">
                  <c:v>0.18285650000000001</c:v>
                </c:pt>
                <c:pt idx="5869">
                  <c:v>0.18287850000000003</c:v>
                </c:pt>
                <c:pt idx="5870">
                  <c:v>0.18290700000000001</c:v>
                </c:pt>
                <c:pt idx="5871">
                  <c:v>0.18292650000000002</c:v>
                </c:pt>
                <c:pt idx="5872">
                  <c:v>0.18294349999999998</c:v>
                </c:pt>
                <c:pt idx="5873">
                  <c:v>0.1829635</c:v>
                </c:pt>
                <c:pt idx="5874">
                  <c:v>0.18298600000000004</c:v>
                </c:pt>
                <c:pt idx="5875">
                  <c:v>0.18300750000000005</c:v>
                </c:pt>
                <c:pt idx="5876">
                  <c:v>0.18303600000000003</c:v>
                </c:pt>
                <c:pt idx="5877">
                  <c:v>0.18306450000000002</c:v>
                </c:pt>
                <c:pt idx="5878">
                  <c:v>0.18309400000000001</c:v>
                </c:pt>
                <c:pt idx="5879">
                  <c:v>0.18311999999999998</c:v>
                </c:pt>
                <c:pt idx="5880">
                  <c:v>0.183145</c:v>
                </c:pt>
                <c:pt idx="5881">
                  <c:v>0.18316949999999999</c:v>
                </c:pt>
                <c:pt idx="5882">
                  <c:v>0.18319250000000001</c:v>
                </c:pt>
                <c:pt idx="5883">
                  <c:v>0.18321700000000005</c:v>
                </c:pt>
                <c:pt idx="5884">
                  <c:v>0.18323800000000007</c:v>
                </c:pt>
                <c:pt idx="5885">
                  <c:v>0.18325900000000003</c:v>
                </c:pt>
                <c:pt idx="5886">
                  <c:v>0.18328300000000006</c:v>
                </c:pt>
                <c:pt idx="5887">
                  <c:v>0.18330250000000003</c:v>
                </c:pt>
                <c:pt idx="5888">
                  <c:v>0.18332650000000006</c:v>
                </c:pt>
                <c:pt idx="5889">
                  <c:v>0.18334050000000005</c:v>
                </c:pt>
                <c:pt idx="5890">
                  <c:v>0.18336450000000004</c:v>
                </c:pt>
                <c:pt idx="5891">
                  <c:v>0.18338450000000006</c:v>
                </c:pt>
                <c:pt idx="5892">
                  <c:v>0.18340750000000003</c:v>
                </c:pt>
                <c:pt idx="5893">
                  <c:v>0.18342349999999999</c:v>
                </c:pt>
                <c:pt idx="5894">
                  <c:v>0.18344349999999998</c:v>
                </c:pt>
                <c:pt idx="5895">
                  <c:v>0.18345950000000003</c:v>
                </c:pt>
                <c:pt idx="5896">
                  <c:v>0.18347700000000003</c:v>
                </c:pt>
                <c:pt idx="5897">
                  <c:v>0.1834945</c:v>
                </c:pt>
                <c:pt idx="5898">
                  <c:v>0.18351100000000004</c:v>
                </c:pt>
                <c:pt idx="5899">
                  <c:v>0.18352299999999999</c:v>
                </c:pt>
                <c:pt idx="5900">
                  <c:v>0.18354000000000004</c:v>
                </c:pt>
                <c:pt idx="5901">
                  <c:v>0.18355300000000002</c:v>
                </c:pt>
                <c:pt idx="5902">
                  <c:v>0.1835705</c:v>
                </c:pt>
                <c:pt idx="5903">
                  <c:v>0.18358300000000002</c:v>
                </c:pt>
                <c:pt idx="5904">
                  <c:v>0.1836005</c:v>
                </c:pt>
                <c:pt idx="5905">
                  <c:v>0.18361350000000004</c:v>
                </c:pt>
                <c:pt idx="5906">
                  <c:v>0.18362700000000001</c:v>
                </c:pt>
                <c:pt idx="5907">
                  <c:v>0.18364150000000001</c:v>
                </c:pt>
                <c:pt idx="5908">
                  <c:v>0.18365750000000006</c:v>
                </c:pt>
                <c:pt idx="5909">
                  <c:v>0.18367150000000002</c:v>
                </c:pt>
                <c:pt idx="5910">
                  <c:v>0.18368600000000002</c:v>
                </c:pt>
                <c:pt idx="5911">
                  <c:v>0.18369950000000002</c:v>
                </c:pt>
                <c:pt idx="5912">
                  <c:v>0.18371550000000003</c:v>
                </c:pt>
                <c:pt idx="5913">
                  <c:v>0.18372700000000006</c:v>
                </c:pt>
                <c:pt idx="5914">
                  <c:v>0.18374550000000003</c:v>
                </c:pt>
                <c:pt idx="5915">
                  <c:v>0.18376450000000005</c:v>
                </c:pt>
                <c:pt idx="5916">
                  <c:v>0.18378900000000001</c:v>
                </c:pt>
                <c:pt idx="5917">
                  <c:v>0.18381349999999996</c:v>
                </c:pt>
                <c:pt idx="5918">
                  <c:v>0.18383849999999999</c:v>
                </c:pt>
                <c:pt idx="5919">
                  <c:v>0.18387100000000001</c:v>
                </c:pt>
                <c:pt idx="5920">
                  <c:v>0.18390399999999996</c:v>
                </c:pt>
                <c:pt idx="5921">
                  <c:v>0.18393749999999998</c:v>
                </c:pt>
                <c:pt idx="5922">
                  <c:v>0.18396949999999998</c:v>
                </c:pt>
                <c:pt idx="5923">
                  <c:v>0.18399999999999994</c:v>
                </c:pt>
                <c:pt idx="5924">
                  <c:v>0.18403099999999994</c:v>
                </c:pt>
                <c:pt idx="5925">
                  <c:v>0.18405949999999993</c:v>
                </c:pt>
                <c:pt idx="5926">
                  <c:v>0.18408799999999995</c:v>
                </c:pt>
                <c:pt idx="5927">
                  <c:v>0.18411699999999998</c:v>
                </c:pt>
                <c:pt idx="5928">
                  <c:v>0.18414399999999995</c:v>
                </c:pt>
                <c:pt idx="5929">
                  <c:v>0.18417399999999995</c:v>
                </c:pt>
                <c:pt idx="5930">
                  <c:v>0.18420249999999994</c:v>
                </c:pt>
                <c:pt idx="5931">
                  <c:v>0.18422849999999991</c:v>
                </c:pt>
                <c:pt idx="5932">
                  <c:v>0.18425599999999992</c:v>
                </c:pt>
                <c:pt idx="5933">
                  <c:v>0.18428599999999989</c:v>
                </c:pt>
                <c:pt idx="5934">
                  <c:v>0.18431249999999988</c:v>
                </c:pt>
                <c:pt idx="5935">
                  <c:v>0.18433999999999987</c:v>
                </c:pt>
                <c:pt idx="5936">
                  <c:v>0.18436599999999984</c:v>
                </c:pt>
                <c:pt idx="5937">
                  <c:v>0.18439049999999985</c:v>
                </c:pt>
                <c:pt idx="5938">
                  <c:v>0.18441599999999983</c:v>
                </c:pt>
                <c:pt idx="5939">
                  <c:v>0.18443949999999984</c:v>
                </c:pt>
                <c:pt idx="5940">
                  <c:v>0.18446199999999979</c:v>
                </c:pt>
                <c:pt idx="5941">
                  <c:v>0.18448299999999981</c:v>
                </c:pt>
                <c:pt idx="5942">
                  <c:v>0.18449949999999984</c:v>
                </c:pt>
                <c:pt idx="5943">
                  <c:v>0.18452299999999983</c:v>
                </c:pt>
                <c:pt idx="5944">
                  <c:v>0.18454099999999979</c:v>
                </c:pt>
                <c:pt idx="5945">
                  <c:v>0.18455949999999977</c:v>
                </c:pt>
                <c:pt idx="5946">
                  <c:v>0.18457699999999977</c:v>
                </c:pt>
                <c:pt idx="5947">
                  <c:v>0.18459549999999983</c:v>
                </c:pt>
                <c:pt idx="5948">
                  <c:v>0.18461449999999985</c:v>
                </c:pt>
                <c:pt idx="5949">
                  <c:v>0.18463099999999988</c:v>
                </c:pt>
                <c:pt idx="5950">
                  <c:v>0.18464949999999991</c:v>
                </c:pt>
                <c:pt idx="5951">
                  <c:v>0.18466849999999993</c:v>
                </c:pt>
                <c:pt idx="5952">
                  <c:v>0.18468049999999994</c:v>
                </c:pt>
                <c:pt idx="5953">
                  <c:v>0.18469849999999999</c:v>
                </c:pt>
                <c:pt idx="5954">
                  <c:v>0.18471700000000002</c:v>
                </c:pt>
                <c:pt idx="5955">
                  <c:v>0.18473550000000002</c:v>
                </c:pt>
                <c:pt idx="5956">
                  <c:v>0.18475300000000006</c:v>
                </c:pt>
                <c:pt idx="5957">
                  <c:v>0.18477250000000009</c:v>
                </c:pt>
                <c:pt idx="5958">
                  <c:v>0.18479150000000008</c:v>
                </c:pt>
                <c:pt idx="5959">
                  <c:v>0.18480900000000008</c:v>
                </c:pt>
                <c:pt idx="5960">
                  <c:v>0.18483000000000011</c:v>
                </c:pt>
                <c:pt idx="5961">
                  <c:v>0.18484700000000015</c:v>
                </c:pt>
                <c:pt idx="5962">
                  <c:v>0.18486300000000017</c:v>
                </c:pt>
                <c:pt idx="5963">
                  <c:v>0.18487800000000021</c:v>
                </c:pt>
                <c:pt idx="5964">
                  <c:v>0.18489300000000022</c:v>
                </c:pt>
                <c:pt idx="5965">
                  <c:v>0.18490900000000018</c:v>
                </c:pt>
                <c:pt idx="5966">
                  <c:v>0.18492950000000019</c:v>
                </c:pt>
                <c:pt idx="5967">
                  <c:v>0.18494600000000022</c:v>
                </c:pt>
                <c:pt idx="5968">
                  <c:v>0.18496250000000025</c:v>
                </c:pt>
                <c:pt idx="5969">
                  <c:v>0.18497650000000024</c:v>
                </c:pt>
                <c:pt idx="5970">
                  <c:v>0.18499150000000023</c:v>
                </c:pt>
                <c:pt idx="5971">
                  <c:v>0.18500550000000018</c:v>
                </c:pt>
                <c:pt idx="5972">
                  <c:v>0.18501700000000018</c:v>
                </c:pt>
                <c:pt idx="5973">
                  <c:v>0.18503000000000014</c:v>
                </c:pt>
                <c:pt idx="5974">
                  <c:v>0.18504100000000015</c:v>
                </c:pt>
                <c:pt idx="5975">
                  <c:v>0.18505100000000013</c:v>
                </c:pt>
                <c:pt idx="5976">
                  <c:v>0.18506050000000013</c:v>
                </c:pt>
                <c:pt idx="5977">
                  <c:v>0.18506900000000012</c:v>
                </c:pt>
                <c:pt idx="5978">
                  <c:v>0.18507500000000007</c:v>
                </c:pt>
                <c:pt idx="5979">
                  <c:v>0.18508200000000008</c:v>
                </c:pt>
                <c:pt idx="5980">
                  <c:v>0.18508900000000009</c:v>
                </c:pt>
                <c:pt idx="5981">
                  <c:v>0.18509050000000005</c:v>
                </c:pt>
                <c:pt idx="5982">
                  <c:v>0.18509400000000006</c:v>
                </c:pt>
                <c:pt idx="5983">
                  <c:v>0.18509950000000003</c:v>
                </c:pt>
                <c:pt idx="5984">
                  <c:v>0.18510099999999999</c:v>
                </c:pt>
                <c:pt idx="5985">
                  <c:v>0.18510550000000003</c:v>
                </c:pt>
                <c:pt idx="5986">
                  <c:v>0.18511050000000001</c:v>
                </c:pt>
                <c:pt idx="5987">
                  <c:v>0.18511149999999998</c:v>
                </c:pt>
                <c:pt idx="5988">
                  <c:v>0.18511149999999998</c:v>
                </c:pt>
                <c:pt idx="5989">
                  <c:v>0.18510899999999997</c:v>
                </c:pt>
                <c:pt idx="5990">
                  <c:v>0.18511049999999993</c:v>
                </c:pt>
                <c:pt idx="5991">
                  <c:v>0.18511349999999993</c:v>
                </c:pt>
                <c:pt idx="5992">
                  <c:v>0.18511549999999993</c:v>
                </c:pt>
                <c:pt idx="5993">
                  <c:v>0.1851144999999999</c:v>
                </c:pt>
                <c:pt idx="5994">
                  <c:v>0.18511299999999992</c:v>
                </c:pt>
                <c:pt idx="5995">
                  <c:v>0.18510999999999986</c:v>
                </c:pt>
                <c:pt idx="5996">
                  <c:v>0.18510949999999987</c:v>
                </c:pt>
                <c:pt idx="5997">
                  <c:v>0.18510799999999988</c:v>
                </c:pt>
                <c:pt idx="5998">
                  <c:v>0.18510599999999988</c:v>
                </c:pt>
                <c:pt idx="5999">
                  <c:v>0.18510399999999991</c:v>
                </c:pt>
                <c:pt idx="6000">
                  <c:v>0.18510149999999989</c:v>
                </c:pt>
                <c:pt idx="6001">
                  <c:v>0.18509899999999996</c:v>
                </c:pt>
                <c:pt idx="6002">
                  <c:v>0.18511099999999994</c:v>
                </c:pt>
                <c:pt idx="6003">
                  <c:v>0.18511149999999998</c:v>
                </c:pt>
                <c:pt idx="6004">
                  <c:v>0.18511249999999993</c:v>
                </c:pt>
                <c:pt idx="6005">
                  <c:v>0.18511649999999996</c:v>
                </c:pt>
                <c:pt idx="6006">
                  <c:v>0.18511849999999991</c:v>
                </c:pt>
                <c:pt idx="6007">
                  <c:v>0.18512449999999991</c:v>
                </c:pt>
                <c:pt idx="6008">
                  <c:v>0.18512699999999987</c:v>
                </c:pt>
                <c:pt idx="6009">
                  <c:v>0.18512949999999989</c:v>
                </c:pt>
                <c:pt idx="6010">
                  <c:v>0.1851334999999999</c:v>
                </c:pt>
                <c:pt idx="6011">
                  <c:v>0.18513749999999984</c:v>
                </c:pt>
                <c:pt idx="6012">
                  <c:v>0.18513699999999986</c:v>
                </c:pt>
                <c:pt idx="6013">
                  <c:v>0.18513799999999989</c:v>
                </c:pt>
                <c:pt idx="6014">
                  <c:v>0.18513199999999988</c:v>
                </c:pt>
                <c:pt idx="6015">
                  <c:v>0.18513149999999989</c:v>
                </c:pt>
                <c:pt idx="6016">
                  <c:v>0.18512449999999991</c:v>
                </c:pt>
                <c:pt idx="6017">
                  <c:v>0.18511749999999988</c:v>
                </c:pt>
                <c:pt idx="6018">
                  <c:v>0.18510449999999992</c:v>
                </c:pt>
                <c:pt idx="6019">
                  <c:v>0.1850999999999999</c:v>
                </c:pt>
                <c:pt idx="6020">
                  <c:v>0.18508949999999991</c:v>
                </c:pt>
                <c:pt idx="6021">
                  <c:v>0.18508499999999997</c:v>
                </c:pt>
                <c:pt idx="6022">
                  <c:v>0.18507850000000001</c:v>
                </c:pt>
                <c:pt idx="6023">
                  <c:v>0.18507150000000003</c:v>
                </c:pt>
                <c:pt idx="6024">
                  <c:v>0.1850735</c:v>
                </c:pt>
                <c:pt idx="6025">
                  <c:v>0.18506999999999998</c:v>
                </c:pt>
                <c:pt idx="6026">
                  <c:v>0.18505950000000002</c:v>
                </c:pt>
                <c:pt idx="6027">
                  <c:v>0.18504950000000003</c:v>
                </c:pt>
                <c:pt idx="6028">
                  <c:v>0.18502750000000001</c:v>
                </c:pt>
                <c:pt idx="6029">
                  <c:v>0.1850175</c:v>
                </c:pt>
                <c:pt idx="6030">
                  <c:v>0.185002</c:v>
                </c:pt>
                <c:pt idx="6031">
                  <c:v>0.18498550000000005</c:v>
                </c:pt>
                <c:pt idx="6032">
                  <c:v>0.18496900000000005</c:v>
                </c:pt>
                <c:pt idx="6033">
                  <c:v>0.18495200000000003</c:v>
                </c:pt>
                <c:pt idx="6034">
                  <c:v>0.18493000000000007</c:v>
                </c:pt>
                <c:pt idx="6035">
                  <c:v>0.18491050000000009</c:v>
                </c:pt>
                <c:pt idx="6036">
                  <c:v>0.18489200000000011</c:v>
                </c:pt>
                <c:pt idx="6037">
                  <c:v>0.18487300000000012</c:v>
                </c:pt>
                <c:pt idx="6038">
                  <c:v>0.18485450000000014</c:v>
                </c:pt>
                <c:pt idx="6039">
                  <c:v>0.18483600000000011</c:v>
                </c:pt>
                <c:pt idx="6040">
                  <c:v>0.18481950000000008</c:v>
                </c:pt>
                <c:pt idx="6041">
                  <c:v>0.18480550000000004</c:v>
                </c:pt>
                <c:pt idx="6042">
                  <c:v>0.18479250000000008</c:v>
                </c:pt>
                <c:pt idx="6043">
                  <c:v>0.18478050000000007</c:v>
                </c:pt>
                <c:pt idx="6044">
                  <c:v>0.18477000000000007</c:v>
                </c:pt>
                <c:pt idx="6045">
                  <c:v>0.18475900000000003</c:v>
                </c:pt>
                <c:pt idx="6046">
                  <c:v>0.184752</c:v>
                </c:pt>
                <c:pt idx="6047">
                  <c:v>0.18474399999999999</c:v>
                </c:pt>
                <c:pt idx="6048">
                  <c:v>0.18473900000000001</c:v>
                </c:pt>
                <c:pt idx="6049">
                  <c:v>0.18473300000000001</c:v>
                </c:pt>
                <c:pt idx="6050">
                  <c:v>0.184724</c:v>
                </c:pt>
                <c:pt idx="6051">
                  <c:v>0.18471149999999997</c:v>
                </c:pt>
                <c:pt idx="6052">
                  <c:v>0.18468849999999995</c:v>
                </c:pt>
                <c:pt idx="6053">
                  <c:v>0.18467649999999997</c:v>
                </c:pt>
                <c:pt idx="6054">
                  <c:v>0.18466549999999998</c:v>
                </c:pt>
                <c:pt idx="6055">
                  <c:v>0.18465299999999998</c:v>
                </c:pt>
                <c:pt idx="6056">
                  <c:v>0.18464449999999999</c:v>
                </c:pt>
                <c:pt idx="6057">
                  <c:v>0.18463550000000001</c:v>
                </c:pt>
                <c:pt idx="6058">
                  <c:v>0.18462400000000007</c:v>
                </c:pt>
                <c:pt idx="6059">
                  <c:v>0.18461900000000003</c:v>
                </c:pt>
                <c:pt idx="6060">
                  <c:v>0.18461450000000007</c:v>
                </c:pt>
                <c:pt idx="6061">
                  <c:v>0.18461150000000004</c:v>
                </c:pt>
                <c:pt idx="6062">
                  <c:v>0.18460050000000006</c:v>
                </c:pt>
                <c:pt idx="6063">
                  <c:v>0.18459000000000006</c:v>
                </c:pt>
                <c:pt idx="6064">
                  <c:v>0.1845780000000001</c:v>
                </c:pt>
                <c:pt idx="6065">
                  <c:v>0.18456400000000009</c:v>
                </c:pt>
                <c:pt idx="6066">
                  <c:v>0.18455150000000015</c:v>
                </c:pt>
                <c:pt idx="6067">
                  <c:v>0.18453850000000013</c:v>
                </c:pt>
                <c:pt idx="6068">
                  <c:v>0.18452750000000012</c:v>
                </c:pt>
                <c:pt idx="6069">
                  <c:v>0.18451900000000013</c:v>
                </c:pt>
                <c:pt idx="6070">
                  <c:v>0.18449900000000014</c:v>
                </c:pt>
                <c:pt idx="6071">
                  <c:v>0.18449100000000018</c:v>
                </c:pt>
                <c:pt idx="6072">
                  <c:v>0.18447400000000017</c:v>
                </c:pt>
                <c:pt idx="6073">
                  <c:v>0.18446300000000018</c:v>
                </c:pt>
                <c:pt idx="6074">
                  <c:v>0.18444450000000018</c:v>
                </c:pt>
                <c:pt idx="6075">
                  <c:v>0.18443950000000014</c:v>
                </c:pt>
                <c:pt idx="6076">
                  <c:v>0.1844245000000001</c:v>
                </c:pt>
                <c:pt idx="6077">
                  <c:v>0.18441600000000016</c:v>
                </c:pt>
                <c:pt idx="6078">
                  <c:v>0.18440400000000015</c:v>
                </c:pt>
                <c:pt idx="6079">
                  <c:v>0.18439700000000017</c:v>
                </c:pt>
                <c:pt idx="6080">
                  <c:v>0.18438600000000016</c:v>
                </c:pt>
                <c:pt idx="6081">
                  <c:v>0.18437500000000015</c:v>
                </c:pt>
                <c:pt idx="6082">
                  <c:v>0.18436550000000015</c:v>
                </c:pt>
                <c:pt idx="6083">
                  <c:v>0.18436300000000014</c:v>
                </c:pt>
                <c:pt idx="6084">
                  <c:v>0.18436100000000011</c:v>
                </c:pt>
                <c:pt idx="6085">
                  <c:v>0.18437450000000008</c:v>
                </c:pt>
                <c:pt idx="6086">
                  <c:v>0.18436500000000014</c:v>
                </c:pt>
                <c:pt idx="6087">
                  <c:v>0.18436600000000014</c:v>
                </c:pt>
                <c:pt idx="6088">
                  <c:v>0.18436350000000007</c:v>
                </c:pt>
                <c:pt idx="6089">
                  <c:v>0.18436750000000007</c:v>
                </c:pt>
                <c:pt idx="6090">
                  <c:v>0.18436800000000012</c:v>
                </c:pt>
                <c:pt idx="6091">
                  <c:v>0.18436650000000007</c:v>
                </c:pt>
                <c:pt idx="6092">
                  <c:v>0.18436500000000006</c:v>
                </c:pt>
                <c:pt idx="6093">
                  <c:v>0.18436300000000005</c:v>
                </c:pt>
                <c:pt idx="6094">
                  <c:v>0.18436350000000004</c:v>
                </c:pt>
                <c:pt idx="6095">
                  <c:v>0.18436950000000002</c:v>
                </c:pt>
                <c:pt idx="6096">
                  <c:v>0.18437500000000004</c:v>
                </c:pt>
                <c:pt idx="6097">
                  <c:v>0.18438050000000003</c:v>
                </c:pt>
                <c:pt idx="6098">
                  <c:v>0.18438200000000005</c:v>
                </c:pt>
                <c:pt idx="6099">
                  <c:v>0.18438800000000005</c:v>
                </c:pt>
                <c:pt idx="6100">
                  <c:v>0.18438450000000003</c:v>
                </c:pt>
                <c:pt idx="6101">
                  <c:v>0.18438850000000001</c:v>
                </c:pt>
                <c:pt idx="6102">
                  <c:v>0.18439050000000001</c:v>
                </c:pt>
                <c:pt idx="6103">
                  <c:v>0.18441000000000002</c:v>
                </c:pt>
                <c:pt idx="6104">
                  <c:v>0.18441200000000005</c:v>
                </c:pt>
                <c:pt idx="6105">
                  <c:v>0.18441900000000003</c:v>
                </c:pt>
                <c:pt idx="6106">
                  <c:v>0.18442600000000006</c:v>
                </c:pt>
                <c:pt idx="6107">
                  <c:v>0.18439650000000005</c:v>
                </c:pt>
                <c:pt idx="6108">
                  <c:v>0.18439899999999998</c:v>
                </c:pt>
                <c:pt idx="6109">
                  <c:v>0.18440049999999999</c:v>
                </c:pt>
                <c:pt idx="6110">
                  <c:v>0.18440000000000001</c:v>
                </c:pt>
                <c:pt idx="6111">
                  <c:v>0.18440200000000001</c:v>
                </c:pt>
                <c:pt idx="6112">
                  <c:v>0.18440000000000004</c:v>
                </c:pt>
                <c:pt idx="6113">
                  <c:v>0.18439350000000004</c:v>
                </c:pt>
                <c:pt idx="6114">
                  <c:v>0.18438450000000003</c:v>
                </c:pt>
                <c:pt idx="6115">
                  <c:v>0.18438200000000002</c:v>
                </c:pt>
                <c:pt idx="6116">
                  <c:v>0.18436999999999998</c:v>
                </c:pt>
                <c:pt idx="6117">
                  <c:v>0.18435949999999998</c:v>
                </c:pt>
                <c:pt idx="6118">
                  <c:v>0.18435300000000004</c:v>
                </c:pt>
                <c:pt idx="6119">
                  <c:v>0.18434700000000004</c:v>
                </c:pt>
                <c:pt idx="6120">
                  <c:v>0.18434400000000001</c:v>
                </c:pt>
                <c:pt idx="6121">
                  <c:v>0.18433950000000002</c:v>
                </c:pt>
                <c:pt idx="6122">
                  <c:v>0.18433950000000002</c:v>
                </c:pt>
                <c:pt idx="6123">
                  <c:v>0.18434200000000003</c:v>
                </c:pt>
                <c:pt idx="6124">
                  <c:v>0.18433899999999998</c:v>
                </c:pt>
                <c:pt idx="6125">
                  <c:v>0.18433849999999999</c:v>
                </c:pt>
                <c:pt idx="6126">
                  <c:v>0.18434150000000002</c:v>
                </c:pt>
                <c:pt idx="6127">
                  <c:v>0.18434650000000002</c:v>
                </c:pt>
                <c:pt idx="6128">
                  <c:v>0.1843520000000001</c:v>
                </c:pt>
                <c:pt idx="6129">
                  <c:v>0.18435350000000006</c:v>
                </c:pt>
                <c:pt idx="6130">
                  <c:v>0.18435450000000006</c:v>
                </c:pt>
                <c:pt idx="6131">
                  <c:v>0.18435450000000006</c:v>
                </c:pt>
                <c:pt idx="6132">
                  <c:v>0.18435799999999999</c:v>
                </c:pt>
                <c:pt idx="6133">
                  <c:v>0.18437150000000002</c:v>
                </c:pt>
                <c:pt idx="6134">
                  <c:v>0.18437750000000008</c:v>
                </c:pt>
                <c:pt idx="6135">
                  <c:v>0.18438450000000009</c:v>
                </c:pt>
                <c:pt idx="6136">
                  <c:v>0.18439250000000007</c:v>
                </c:pt>
                <c:pt idx="6137">
                  <c:v>0.18439900000000009</c:v>
                </c:pt>
                <c:pt idx="6138">
                  <c:v>0.18440650000000006</c:v>
                </c:pt>
                <c:pt idx="6139">
                  <c:v>0.18441550000000007</c:v>
                </c:pt>
                <c:pt idx="6140">
                  <c:v>0.18442150000000004</c:v>
                </c:pt>
                <c:pt idx="6141">
                  <c:v>0.18442350000000005</c:v>
                </c:pt>
                <c:pt idx="6142">
                  <c:v>0.18442450000000007</c:v>
                </c:pt>
                <c:pt idx="6143">
                  <c:v>0.18441500000000008</c:v>
                </c:pt>
                <c:pt idx="6144">
                  <c:v>0.18441800000000008</c:v>
                </c:pt>
                <c:pt idx="6145">
                  <c:v>0.18442000000000008</c:v>
                </c:pt>
                <c:pt idx="6146">
                  <c:v>0.18442250000000013</c:v>
                </c:pt>
                <c:pt idx="6147">
                  <c:v>0.18443000000000009</c:v>
                </c:pt>
                <c:pt idx="6148">
                  <c:v>0.18443050000000005</c:v>
                </c:pt>
                <c:pt idx="6149">
                  <c:v>0.18443900000000008</c:v>
                </c:pt>
                <c:pt idx="6150">
                  <c:v>0.1844455000000001</c:v>
                </c:pt>
                <c:pt idx="6151">
                  <c:v>0.1844600000000001</c:v>
                </c:pt>
                <c:pt idx="6152">
                  <c:v>0.18447900000000012</c:v>
                </c:pt>
                <c:pt idx="6153">
                  <c:v>0.1845035000000001</c:v>
                </c:pt>
                <c:pt idx="6154">
                  <c:v>0.1845180000000001</c:v>
                </c:pt>
                <c:pt idx="6155">
                  <c:v>0.18452750000000012</c:v>
                </c:pt>
                <c:pt idx="6156">
                  <c:v>0.18454150000000008</c:v>
                </c:pt>
                <c:pt idx="6157">
                  <c:v>0.18455750000000012</c:v>
                </c:pt>
                <c:pt idx="6158">
                  <c:v>0.18457800000000013</c:v>
                </c:pt>
                <c:pt idx="6159">
                  <c:v>0.18459600000000009</c:v>
                </c:pt>
                <c:pt idx="6160">
                  <c:v>0.1846175000000001</c:v>
                </c:pt>
                <c:pt idx="6161">
                  <c:v>0.1846425000000001</c:v>
                </c:pt>
                <c:pt idx="6162">
                  <c:v>0.18467100000000009</c:v>
                </c:pt>
                <c:pt idx="6163">
                  <c:v>0.18469200000000008</c:v>
                </c:pt>
                <c:pt idx="6164">
                  <c:v>0.18472200000000008</c:v>
                </c:pt>
                <c:pt idx="6165">
                  <c:v>0.18474450000000009</c:v>
                </c:pt>
                <c:pt idx="6166">
                  <c:v>0.18476550000000011</c:v>
                </c:pt>
                <c:pt idx="6167">
                  <c:v>0.18479350000000008</c:v>
                </c:pt>
                <c:pt idx="6168">
                  <c:v>0.18482450000000006</c:v>
                </c:pt>
                <c:pt idx="6169">
                  <c:v>0.1848520000000001</c:v>
                </c:pt>
                <c:pt idx="6170">
                  <c:v>0.18488250000000009</c:v>
                </c:pt>
                <c:pt idx="6171">
                  <c:v>0.18491350000000006</c:v>
                </c:pt>
                <c:pt idx="6172">
                  <c:v>0.18493450000000006</c:v>
                </c:pt>
                <c:pt idx="6173">
                  <c:v>0.18497000000000008</c:v>
                </c:pt>
                <c:pt idx="6174">
                  <c:v>0.18501350000000005</c:v>
                </c:pt>
                <c:pt idx="6175">
                  <c:v>0.18504950000000009</c:v>
                </c:pt>
                <c:pt idx="6176">
                  <c:v>0.18508250000000004</c:v>
                </c:pt>
                <c:pt idx="6177">
                  <c:v>0.18511300000000003</c:v>
                </c:pt>
                <c:pt idx="6178">
                  <c:v>0.18514600000000001</c:v>
                </c:pt>
                <c:pt idx="6179">
                  <c:v>0.18518100000000004</c:v>
                </c:pt>
                <c:pt idx="6180">
                  <c:v>0.18522050000000001</c:v>
                </c:pt>
                <c:pt idx="6181">
                  <c:v>0.18525800000000001</c:v>
                </c:pt>
                <c:pt idx="6182">
                  <c:v>0.1852975</c:v>
                </c:pt>
                <c:pt idx="6183">
                  <c:v>0.18534149999999999</c:v>
                </c:pt>
                <c:pt idx="6184">
                  <c:v>0.18538600000000002</c:v>
                </c:pt>
                <c:pt idx="6185">
                  <c:v>0.18540850000000003</c:v>
                </c:pt>
                <c:pt idx="6186">
                  <c:v>0.18543550000000003</c:v>
                </c:pt>
                <c:pt idx="6187">
                  <c:v>0.18547100000000005</c:v>
                </c:pt>
                <c:pt idx="6188">
                  <c:v>0.18550700000000006</c:v>
                </c:pt>
                <c:pt idx="6189">
                  <c:v>0.18554100000000007</c:v>
                </c:pt>
                <c:pt idx="6190">
                  <c:v>0.18557600000000005</c:v>
                </c:pt>
                <c:pt idx="6191">
                  <c:v>0.18560500000000002</c:v>
                </c:pt>
                <c:pt idx="6192">
                  <c:v>0.18564300000000003</c:v>
                </c:pt>
                <c:pt idx="6193">
                  <c:v>0.18568100000000001</c:v>
                </c:pt>
                <c:pt idx="6194">
                  <c:v>0.1857375</c:v>
                </c:pt>
                <c:pt idx="6195">
                  <c:v>0.18577150000000003</c:v>
                </c:pt>
                <c:pt idx="6196">
                  <c:v>0.18581400000000003</c:v>
                </c:pt>
                <c:pt idx="6197">
                  <c:v>0.18585100000000002</c:v>
                </c:pt>
                <c:pt idx="6198">
                  <c:v>0.18588800000000003</c:v>
                </c:pt>
                <c:pt idx="6199">
                  <c:v>0.1859275</c:v>
                </c:pt>
                <c:pt idx="6200">
                  <c:v>0.18596799999999994</c:v>
                </c:pt>
                <c:pt idx="6201">
                  <c:v>0.18600899999999995</c:v>
                </c:pt>
                <c:pt idx="6202">
                  <c:v>0.1860449999999999</c:v>
                </c:pt>
                <c:pt idx="6203">
                  <c:v>0.18608549999999993</c:v>
                </c:pt>
                <c:pt idx="6204">
                  <c:v>0.18611749999999996</c:v>
                </c:pt>
                <c:pt idx="6205">
                  <c:v>0.18616099999999991</c:v>
                </c:pt>
                <c:pt idx="6206">
                  <c:v>0.18620249999999994</c:v>
                </c:pt>
                <c:pt idx="6207">
                  <c:v>0.18624499999999997</c:v>
                </c:pt>
                <c:pt idx="6208">
                  <c:v>0.18628749999999997</c:v>
                </c:pt>
                <c:pt idx="6209">
                  <c:v>0.18631949999999997</c:v>
                </c:pt>
                <c:pt idx="6210">
                  <c:v>0.18635799999999997</c:v>
                </c:pt>
                <c:pt idx="6211">
                  <c:v>0.18640249999999997</c:v>
                </c:pt>
                <c:pt idx="6212">
                  <c:v>0.18644849999999999</c:v>
                </c:pt>
                <c:pt idx="6213">
                  <c:v>0.18650049999999996</c:v>
                </c:pt>
                <c:pt idx="6214">
                  <c:v>0.18655299999999997</c:v>
                </c:pt>
                <c:pt idx="6215">
                  <c:v>0.18660299999999996</c:v>
                </c:pt>
                <c:pt idx="6216">
                  <c:v>0.186666</c:v>
                </c:pt>
                <c:pt idx="6217">
                  <c:v>0.18672</c:v>
                </c:pt>
                <c:pt idx="6218">
                  <c:v>0.18678149999999999</c:v>
                </c:pt>
                <c:pt idx="6219">
                  <c:v>0.18683600000000003</c:v>
                </c:pt>
                <c:pt idx="6220">
                  <c:v>0.18689500000000003</c:v>
                </c:pt>
                <c:pt idx="6221">
                  <c:v>0.18695250000000002</c:v>
                </c:pt>
                <c:pt idx="6222">
                  <c:v>0.1870115</c:v>
                </c:pt>
                <c:pt idx="6223">
                  <c:v>0.18707249999999997</c:v>
                </c:pt>
                <c:pt idx="6224">
                  <c:v>0.18713700000000003</c:v>
                </c:pt>
                <c:pt idx="6225">
                  <c:v>0.18719650000000002</c:v>
                </c:pt>
                <c:pt idx="6226">
                  <c:v>0.18725750000000005</c:v>
                </c:pt>
                <c:pt idx="6227">
                  <c:v>0.18731900000000007</c:v>
                </c:pt>
                <c:pt idx="6228">
                  <c:v>0.18738350000000006</c:v>
                </c:pt>
                <c:pt idx="6229">
                  <c:v>0.18744000000000008</c:v>
                </c:pt>
                <c:pt idx="6230">
                  <c:v>0.18747900000000009</c:v>
                </c:pt>
                <c:pt idx="6231">
                  <c:v>0.18753950000000011</c:v>
                </c:pt>
                <c:pt idx="6232">
                  <c:v>0.18760000000000013</c:v>
                </c:pt>
                <c:pt idx="6233">
                  <c:v>0.18765600000000007</c:v>
                </c:pt>
                <c:pt idx="6234">
                  <c:v>0.18771200000000007</c:v>
                </c:pt>
                <c:pt idx="6235">
                  <c:v>0.18776450000000003</c:v>
                </c:pt>
                <c:pt idx="6236">
                  <c:v>0.18781400000000001</c:v>
                </c:pt>
                <c:pt idx="6237">
                  <c:v>0.18786250000000007</c:v>
                </c:pt>
                <c:pt idx="6238">
                  <c:v>0.18791100000000005</c:v>
                </c:pt>
                <c:pt idx="6239">
                  <c:v>0.18797200000000008</c:v>
                </c:pt>
                <c:pt idx="6240">
                  <c:v>0.18802050000000003</c:v>
                </c:pt>
                <c:pt idx="6241">
                  <c:v>0.18806500000000007</c:v>
                </c:pt>
                <c:pt idx="6242">
                  <c:v>0.18810600000000005</c:v>
                </c:pt>
                <c:pt idx="6243">
                  <c:v>0.18815050000000003</c:v>
                </c:pt>
                <c:pt idx="6244">
                  <c:v>0.18819700000000009</c:v>
                </c:pt>
                <c:pt idx="6245">
                  <c:v>0.18824399999999999</c:v>
                </c:pt>
                <c:pt idx="6246">
                  <c:v>0.18829050000000003</c:v>
                </c:pt>
                <c:pt idx="6247">
                  <c:v>0.18834299999999998</c:v>
                </c:pt>
                <c:pt idx="6248">
                  <c:v>0.18838299999999999</c:v>
                </c:pt>
                <c:pt idx="6249">
                  <c:v>0.18843149999999997</c:v>
                </c:pt>
                <c:pt idx="6250">
                  <c:v>0.18847550000000002</c:v>
                </c:pt>
                <c:pt idx="6251">
                  <c:v>0.188524</c:v>
                </c:pt>
                <c:pt idx="6252">
                  <c:v>0.18858899999999998</c:v>
                </c:pt>
                <c:pt idx="6253">
                  <c:v>0.18864400000000001</c:v>
                </c:pt>
                <c:pt idx="6254">
                  <c:v>0.18870899999999996</c:v>
                </c:pt>
                <c:pt idx="6255">
                  <c:v>0.18877849999999999</c:v>
                </c:pt>
                <c:pt idx="6256">
                  <c:v>0.18884349999999997</c:v>
                </c:pt>
                <c:pt idx="6257">
                  <c:v>0.18889899999999998</c:v>
                </c:pt>
                <c:pt idx="6258">
                  <c:v>0.18896649999999998</c:v>
                </c:pt>
                <c:pt idx="6259">
                  <c:v>0.18892149999999996</c:v>
                </c:pt>
                <c:pt idx="6260">
                  <c:v>0.18898400000000001</c:v>
                </c:pt>
                <c:pt idx="6261">
                  <c:v>0.18905650000000002</c:v>
                </c:pt>
                <c:pt idx="6262">
                  <c:v>0.18912799999999996</c:v>
                </c:pt>
                <c:pt idx="6263">
                  <c:v>0.18918750000000004</c:v>
                </c:pt>
                <c:pt idx="6264">
                  <c:v>0.18924950000000007</c:v>
                </c:pt>
                <c:pt idx="6265">
                  <c:v>0.18931000000000003</c:v>
                </c:pt>
                <c:pt idx="6266">
                  <c:v>0.18937650000000006</c:v>
                </c:pt>
                <c:pt idx="6267">
                  <c:v>0.18944100000000003</c:v>
                </c:pt>
                <c:pt idx="6268">
                  <c:v>0.18949950000000002</c:v>
                </c:pt>
                <c:pt idx="6269">
                  <c:v>0.18955650000000002</c:v>
                </c:pt>
                <c:pt idx="6270">
                  <c:v>0.18961450000000002</c:v>
                </c:pt>
                <c:pt idx="6271">
                  <c:v>0.18967150000000005</c:v>
                </c:pt>
                <c:pt idx="6272">
                  <c:v>0.18973699999999996</c:v>
                </c:pt>
                <c:pt idx="6273">
                  <c:v>0.18979600000000002</c:v>
                </c:pt>
                <c:pt idx="6274">
                  <c:v>0.18985749999999998</c:v>
                </c:pt>
                <c:pt idx="6275">
                  <c:v>0.18990900000000002</c:v>
                </c:pt>
                <c:pt idx="6276">
                  <c:v>0.18996450000000006</c:v>
                </c:pt>
                <c:pt idx="6277">
                  <c:v>0.19001200000000004</c:v>
                </c:pt>
                <c:pt idx="6278">
                  <c:v>0.19007150000000006</c:v>
                </c:pt>
                <c:pt idx="6279">
                  <c:v>0.19012500000000002</c:v>
                </c:pt>
                <c:pt idx="6280">
                  <c:v>0.19018600000000002</c:v>
                </c:pt>
                <c:pt idx="6281">
                  <c:v>0.19024850000000001</c:v>
                </c:pt>
                <c:pt idx="6282">
                  <c:v>0.19030900000000003</c:v>
                </c:pt>
                <c:pt idx="6283">
                  <c:v>0.19036300000000003</c:v>
                </c:pt>
                <c:pt idx="6284">
                  <c:v>0.19042200000000001</c:v>
                </c:pt>
                <c:pt idx="6285">
                  <c:v>0.19046500000000002</c:v>
                </c:pt>
                <c:pt idx="6286">
                  <c:v>0.19053199999999998</c:v>
                </c:pt>
                <c:pt idx="6287">
                  <c:v>0.1905895</c:v>
                </c:pt>
                <c:pt idx="6288">
                  <c:v>0.19065499999999996</c:v>
                </c:pt>
                <c:pt idx="6289">
                  <c:v>0.19070900000000002</c:v>
                </c:pt>
                <c:pt idx="6290">
                  <c:v>0.19076199999999996</c:v>
                </c:pt>
                <c:pt idx="6291">
                  <c:v>0.19082249999999998</c:v>
                </c:pt>
                <c:pt idx="6292">
                  <c:v>0.19088349999999998</c:v>
                </c:pt>
                <c:pt idx="6293">
                  <c:v>0.19096049999999998</c:v>
                </c:pt>
                <c:pt idx="6294">
                  <c:v>0.19102949999999996</c:v>
                </c:pt>
                <c:pt idx="6295">
                  <c:v>0.19109649999999997</c:v>
                </c:pt>
                <c:pt idx="6296">
                  <c:v>0.19116350000000001</c:v>
                </c:pt>
                <c:pt idx="6297">
                  <c:v>0.19123349999999995</c:v>
                </c:pt>
                <c:pt idx="6298">
                  <c:v>0.19131149999999994</c:v>
                </c:pt>
                <c:pt idx="6299">
                  <c:v>0.19138999999999995</c:v>
                </c:pt>
                <c:pt idx="6300">
                  <c:v>0.19147499999999998</c:v>
                </c:pt>
                <c:pt idx="6301">
                  <c:v>0.19155499999999998</c:v>
                </c:pt>
                <c:pt idx="6302">
                  <c:v>0.19163600000000003</c:v>
                </c:pt>
                <c:pt idx="6303">
                  <c:v>0.19169900000000001</c:v>
                </c:pt>
                <c:pt idx="6304">
                  <c:v>0.19177949999999999</c:v>
                </c:pt>
                <c:pt idx="6305">
                  <c:v>0.19185499999999997</c:v>
                </c:pt>
                <c:pt idx="6306">
                  <c:v>0.19193200000000002</c:v>
                </c:pt>
                <c:pt idx="6307">
                  <c:v>0.19204699999999997</c:v>
                </c:pt>
                <c:pt idx="6308">
                  <c:v>0.19213049999999995</c:v>
                </c:pt>
                <c:pt idx="6309">
                  <c:v>0.19221499999999991</c:v>
                </c:pt>
                <c:pt idx="6310">
                  <c:v>0.19230049999999996</c:v>
                </c:pt>
                <c:pt idx="6311">
                  <c:v>0.19238899999999995</c:v>
                </c:pt>
                <c:pt idx="6312">
                  <c:v>0.19247699999999998</c:v>
                </c:pt>
                <c:pt idx="6313">
                  <c:v>0.19257249999999995</c:v>
                </c:pt>
                <c:pt idx="6314">
                  <c:v>0.19267199999999995</c:v>
                </c:pt>
                <c:pt idx="6315">
                  <c:v>0.19275999999999996</c:v>
                </c:pt>
                <c:pt idx="6316">
                  <c:v>0.19284699999999994</c:v>
                </c:pt>
                <c:pt idx="6317">
                  <c:v>0.19294149999999999</c:v>
                </c:pt>
                <c:pt idx="6318">
                  <c:v>0.19303649999999997</c:v>
                </c:pt>
                <c:pt idx="6319">
                  <c:v>0.19312799999999999</c:v>
                </c:pt>
                <c:pt idx="6320">
                  <c:v>0.19322150000000002</c:v>
                </c:pt>
                <c:pt idx="6321">
                  <c:v>0.19331100000000004</c:v>
                </c:pt>
                <c:pt idx="6322">
                  <c:v>0.19339650000000005</c:v>
                </c:pt>
                <c:pt idx="6323">
                  <c:v>0.19348200000000004</c:v>
                </c:pt>
                <c:pt idx="6324">
                  <c:v>0.19358050000000004</c:v>
                </c:pt>
                <c:pt idx="6325">
                  <c:v>0.19366350000000004</c:v>
                </c:pt>
                <c:pt idx="6326">
                  <c:v>0.19375250000000005</c:v>
                </c:pt>
                <c:pt idx="6327">
                  <c:v>0.19383800000000007</c:v>
                </c:pt>
                <c:pt idx="6328">
                  <c:v>0.19392500000000004</c:v>
                </c:pt>
                <c:pt idx="6329">
                  <c:v>0.19401450000000003</c:v>
                </c:pt>
                <c:pt idx="6330">
                  <c:v>0.194109</c:v>
                </c:pt>
                <c:pt idx="6331">
                  <c:v>0.19420500000000004</c:v>
                </c:pt>
                <c:pt idx="6332">
                  <c:v>0.19429900000000008</c:v>
                </c:pt>
                <c:pt idx="6333">
                  <c:v>0.19438050000000004</c:v>
                </c:pt>
                <c:pt idx="6334">
                  <c:v>0.19447350000000008</c:v>
                </c:pt>
                <c:pt idx="6335">
                  <c:v>0.19456600000000004</c:v>
                </c:pt>
                <c:pt idx="6336">
                  <c:v>0.19465800000000005</c:v>
                </c:pt>
                <c:pt idx="6337">
                  <c:v>0.19475050000000002</c:v>
                </c:pt>
                <c:pt idx="6338">
                  <c:v>0.19484700000000008</c:v>
                </c:pt>
                <c:pt idx="6339">
                  <c:v>0.19494250000000007</c:v>
                </c:pt>
                <c:pt idx="6340">
                  <c:v>0.19503500000000007</c:v>
                </c:pt>
                <c:pt idx="6341">
                  <c:v>0.19513700000000006</c:v>
                </c:pt>
                <c:pt idx="6342">
                  <c:v>0.1952425000000001</c:v>
                </c:pt>
                <c:pt idx="6343">
                  <c:v>0.19535550000000013</c:v>
                </c:pt>
                <c:pt idx="6344">
                  <c:v>0.19546000000000011</c:v>
                </c:pt>
                <c:pt idx="6345">
                  <c:v>0.19556550000000011</c:v>
                </c:pt>
                <c:pt idx="6346">
                  <c:v>0.19567100000000009</c:v>
                </c:pt>
                <c:pt idx="6347">
                  <c:v>0.1957715000000001</c:v>
                </c:pt>
                <c:pt idx="6348">
                  <c:v>0.1958845000000001</c:v>
                </c:pt>
                <c:pt idx="6349">
                  <c:v>0.19598750000000009</c:v>
                </c:pt>
                <c:pt idx="6350">
                  <c:v>0.19609050000000006</c:v>
                </c:pt>
                <c:pt idx="6351">
                  <c:v>0.1961875000000001</c:v>
                </c:pt>
                <c:pt idx="6352">
                  <c:v>0.19628050000000008</c:v>
                </c:pt>
                <c:pt idx="6353">
                  <c:v>0.19637250000000009</c:v>
                </c:pt>
                <c:pt idx="6354">
                  <c:v>0.19647150000000002</c:v>
                </c:pt>
                <c:pt idx="6355">
                  <c:v>0.19657550000000007</c:v>
                </c:pt>
                <c:pt idx="6356">
                  <c:v>0.19666850000000008</c:v>
                </c:pt>
                <c:pt idx="6357">
                  <c:v>0.19676400000000008</c:v>
                </c:pt>
                <c:pt idx="6358">
                  <c:v>0.19685600000000009</c:v>
                </c:pt>
                <c:pt idx="6359">
                  <c:v>0.19695300000000007</c:v>
                </c:pt>
                <c:pt idx="6360">
                  <c:v>0.19704550000000004</c:v>
                </c:pt>
                <c:pt idx="6361">
                  <c:v>0.19714350000000003</c:v>
                </c:pt>
                <c:pt idx="6362">
                  <c:v>0.19723100000000002</c:v>
                </c:pt>
                <c:pt idx="6363">
                  <c:v>0.19732200000000003</c:v>
                </c:pt>
                <c:pt idx="6364">
                  <c:v>0.19741050000000004</c:v>
                </c:pt>
                <c:pt idx="6365">
                  <c:v>0.19750700000000004</c:v>
                </c:pt>
                <c:pt idx="6366">
                  <c:v>0.19760250000000001</c:v>
                </c:pt>
                <c:pt idx="6367">
                  <c:v>0.19769600000000004</c:v>
                </c:pt>
                <c:pt idx="6368">
                  <c:v>0.19778800000000005</c:v>
                </c:pt>
                <c:pt idx="6369">
                  <c:v>0.19788100000000003</c:v>
                </c:pt>
                <c:pt idx="6370">
                  <c:v>0.1979765</c:v>
                </c:pt>
                <c:pt idx="6371">
                  <c:v>0.19807000000000002</c:v>
                </c:pt>
                <c:pt idx="6372">
                  <c:v>0.19817900000000005</c:v>
                </c:pt>
                <c:pt idx="6373">
                  <c:v>0.19827050000000004</c:v>
                </c:pt>
                <c:pt idx="6374">
                  <c:v>0.19836300000000004</c:v>
                </c:pt>
                <c:pt idx="6375">
                  <c:v>0.19845950000000001</c:v>
                </c:pt>
                <c:pt idx="6376">
                  <c:v>0.19855900000000001</c:v>
                </c:pt>
                <c:pt idx="6377">
                  <c:v>0.19866499999999998</c:v>
                </c:pt>
                <c:pt idx="6378">
                  <c:v>0.19877650000000002</c:v>
                </c:pt>
                <c:pt idx="6379">
                  <c:v>0.19888300000000003</c:v>
                </c:pt>
                <c:pt idx="6380">
                  <c:v>0.19898650000000001</c:v>
                </c:pt>
                <c:pt idx="6381">
                  <c:v>0.19909350000000001</c:v>
                </c:pt>
                <c:pt idx="6382">
                  <c:v>0.1992025</c:v>
                </c:pt>
                <c:pt idx="6383">
                  <c:v>0.1993</c:v>
                </c:pt>
                <c:pt idx="6384">
                  <c:v>0.19940549999999999</c:v>
                </c:pt>
                <c:pt idx="6385">
                  <c:v>0.19952449999999997</c:v>
                </c:pt>
                <c:pt idx="6386">
                  <c:v>0.19964599999999993</c:v>
                </c:pt>
                <c:pt idx="6387">
                  <c:v>0.19975599999999993</c:v>
                </c:pt>
                <c:pt idx="6388">
                  <c:v>0.19986999999999994</c:v>
                </c:pt>
                <c:pt idx="6389">
                  <c:v>0.19998499999999994</c:v>
                </c:pt>
                <c:pt idx="6390">
                  <c:v>0.2000964999999999</c:v>
                </c:pt>
                <c:pt idx="6391">
                  <c:v>0.20021349999999991</c:v>
                </c:pt>
                <c:pt idx="6392">
                  <c:v>0.20032449999999993</c:v>
                </c:pt>
                <c:pt idx="6393">
                  <c:v>0.20043749999999996</c:v>
                </c:pt>
                <c:pt idx="6394">
                  <c:v>0.20053199999999993</c:v>
                </c:pt>
                <c:pt idx="6395">
                  <c:v>0.20065249999999993</c:v>
                </c:pt>
                <c:pt idx="6396">
                  <c:v>0.20076149999999995</c:v>
                </c:pt>
                <c:pt idx="6397">
                  <c:v>0.20087849999999996</c:v>
                </c:pt>
                <c:pt idx="6398">
                  <c:v>0.20099249999999999</c:v>
                </c:pt>
                <c:pt idx="6399">
                  <c:v>0.20109949999999999</c:v>
                </c:pt>
                <c:pt idx="6400">
                  <c:v>0.20121449999999996</c:v>
                </c:pt>
                <c:pt idx="6401">
                  <c:v>0.20132949999999994</c:v>
                </c:pt>
                <c:pt idx="6402">
                  <c:v>0.2014455</c:v>
                </c:pt>
                <c:pt idx="6403">
                  <c:v>0.20155899999999996</c:v>
                </c:pt>
                <c:pt idx="6404">
                  <c:v>0.20167799999999991</c:v>
                </c:pt>
                <c:pt idx="6405">
                  <c:v>0.201789</c:v>
                </c:pt>
                <c:pt idx="6406">
                  <c:v>0.20189899999999997</c:v>
                </c:pt>
                <c:pt idx="6407">
                  <c:v>0.20201299999999997</c:v>
                </c:pt>
                <c:pt idx="6408">
                  <c:v>0.20212249999999998</c:v>
                </c:pt>
                <c:pt idx="6409">
                  <c:v>0.20224749999999997</c:v>
                </c:pt>
                <c:pt idx="6410">
                  <c:v>0.20236299999999993</c:v>
                </c:pt>
                <c:pt idx="6411">
                  <c:v>0.20247349999999989</c:v>
                </c:pt>
                <c:pt idx="6412">
                  <c:v>0.20258649999999992</c:v>
                </c:pt>
                <c:pt idx="6413">
                  <c:v>0.20269699999999993</c:v>
                </c:pt>
                <c:pt idx="6414">
                  <c:v>0.20280699999999993</c:v>
                </c:pt>
                <c:pt idx="6415">
                  <c:v>0.20292049999999989</c:v>
                </c:pt>
                <c:pt idx="6416">
                  <c:v>0.20302249999999986</c:v>
                </c:pt>
                <c:pt idx="6417">
                  <c:v>0.2031339999999999</c:v>
                </c:pt>
                <c:pt idx="6418">
                  <c:v>0.20324149999999994</c:v>
                </c:pt>
                <c:pt idx="6419">
                  <c:v>0.20334649999999996</c:v>
                </c:pt>
                <c:pt idx="6420">
                  <c:v>0.20345349999999995</c:v>
                </c:pt>
                <c:pt idx="6421">
                  <c:v>0.20355899999999993</c:v>
                </c:pt>
                <c:pt idx="6422">
                  <c:v>0.2036635</c:v>
                </c:pt>
                <c:pt idx="6423">
                  <c:v>0.20376749999999999</c:v>
                </c:pt>
                <c:pt idx="6424">
                  <c:v>0.20386849999999995</c:v>
                </c:pt>
                <c:pt idx="6425">
                  <c:v>0.20397199999999999</c:v>
                </c:pt>
                <c:pt idx="6426">
                  <c:v>0.20407799999999998</c:v>
                </c:pt>
                <c:pt idx="6427">
                  <c:v>0.204176</c:v>
                </c:pt>
                <c:pt idx="6428">
                  <c:v>0.2042785</c:v>
                </c:pt>
                <c:pt idx="6429">
                  <c:v>0.20437749999999999</c:v>
                </c:pt>
                <c:pt idx="6430">
                  <c:v>0.20449550000000002</c:v>
                </c:pt>
                <c:pt idx="6431">
                  <c:v>0.20459300000000002</c:v>
                </c:pt>
                <c:pt idx="6432">
                  <c:v>0.20469450000000003</c:v>
                </c:pt>
                <c:pt idx="6433">
                  <c:v>0.20479400000000003</c:v>
                </c:pt>
                <c:pt idx="6434">
                  <c:v>0.20489550000000004</c:v>
                </c:pt>
                <c:pt idx="6435">
                  <c:v>0.20499750000000003</c:v>
                </c:pt>
                <c:pt idx="6436">
                  <c:v>0.2051025000000001</c:v>
                </c:pt>
                <c:pt idx="6437">
                  <c:v>0.20520500000000003</c:v>
                </c:pt>
                <c:pt idx="6438">
                  <c:v>0.20530700000000007</c:v>
                </c:pt>
                <c:pt idx="6439">
                  <c:v>0.20539650000000007</c:v>
                </c:pt>
                <c:pt idx="6440">
                  <c:v>0.20549550000000003</c:v>
                </c:pt>
                <c:pt idx="6441">
                  <c:v>0.20559500000000003</c:v>
                </c:pt>
                <c:pt idx="6442">
                  <c:v>0.20569850000000006</c:v>
                </c:pt>
                <c:pt idx="6443">
                  <c:v>0.20579850000000005</c:v>
                </c:pt>
                <c:pt idx="6444">
                  <c:v>0.20589300000000005</c:v>
                </c:pt>
                <c:pt idx="6445">
                  <c:v>0.20598650000000007</c:v>
                </c:pt>
                <c:pt idx="6446">
                  <c:v>0.20607800000000004</c:v>
                </c:pt>
                <c:pt idx="6447">
                  <c:v>0.20615900000000006</c:v>
                </c:pt>
                <c:pt idx="6448">
                  <c:v>0.20625500000000005</c:v>
                </c:pt>
                <c:pt idx="6449">
                  <c:v>0.20633850000000006</c:v>
                </c:pt>
                <c:pt idx="6450">
                  <c:v>0.2064315000000001</c:v>
                </c:pt>
                <c:pt idx="6451">
                  <c:v>0.2065165000000001</c:v>
                </c:pt>
                <c:pt idx="6452">
                  <c:v>0.20660150000000013</c:v>
                </c:pt>
                <c:pt idx="6453">
                  <c:v>0.20668050000000013</c:v>
                </c:pt>
                <c:pt idx="6454">
                  <c:v>0.20675400000000013</c:v>
                </c:pt>
                <c:pt idx="6455">
                  <c:v>0.20681550000000012</c:v>
                </c:pt>
                <c:pt idx="6456">
                  <c:v>0.20688300000000012</c:v>
                </c:pt>
                <c:pt idx="6457">
                  <c:v>0.20695700000000014</c:v>
                </c:pt>
                <c:pt idx="6458">
                  <c:v>0.20702200000000012</c:v>
                </c:pt>
                <c:pt idx="6459">
                  <c:v>0.20719150000000008</c:v>
                </c:pt>
                <c:pt idx="6460">
                  <c:v>0.20725550000000012</c:v>
                </c:pt>
                <c:pt idx="6461">
                  <c:v>0.20730150000000014</c:v>
                </c:pt>
                <c:pt idx="6462">
                  <c:v>0.20736100000000016</c:v>
                </c:pt>
                <c:pt idx="6463">
                  <c:v>0.20742650000000012</c:v>
                </c:pt>
                <c:pt idx="6464">
                  <c:v>0.20749250000000011</c:v>
                </c:pt>
                <c:pt idx="6465">
                  <c:v>0.20755850000000009</c:v>
                </c:pt>
                <c:pt idx="6466">
                  <c:v>0.20761700000000011</c:v>
                </c:pt>
                <c:pt idx="6467">
                  <c:v>0.20767050000000012</c:v>
                </c:pt>
                <c:pt idx="6468">
                  <c:v>0.20772700000000011</c:v>
                </c:pt>
                <c:pt idx="6469">
                  <c:v>0.20778400000000008</c:v>
                </c:pt>
                <c:pt idx="6470">
                  <c:v>0.20783950000000012</c:v>
                </c:pt>
                <c:pt idx="6471">
                  <c:v>0.20789400000000008</c:v>
                </c:pt>
                <c:pt idx="6472">
                  <c:v>0.20795150000000007</c:v>
                </c:pt>
                <c:pt idx="6473">
                  <c:v>0.20800300000000008</c:v>
                </c:pt>
                <c:pt idx="6474">
                  <c:v>0.20805850000000009</c:v>
                </c:pt>
                <c:pt idx="6475">
                  <c:v>0.20810800000000004</c:v>
                </c:pt>
                <c:pt idx="6476">
                  <c:v>0.20816050000000008</c:v>
                </c:pt>
                <c:pt idx="6477">
                  <c:v>0.20821350000000005</c:v>
                </c:pt>
                <c:pt idx="6478">
                  <c:v>0.20825600000000005</c:v>
                </c:pt>
                <c:pt idx="6479">
                  <c:v>0.20829700000000004</c:v>
                </c:pt>
                <c:pt idx="6480">
                  <c:v>0.20833500000000002</c:v>
                </c:pt>
                <c:pt idx="6481">
                  <c:v>0.20837050000000001</c:v>
                </c:pt>
                <c:pt idx="6482">
                  <c:v>0.20840399999999998</c:v>
                </c:pt>
                <c:pt idx="6483">
                  <c:v>0.20844049999999995</c:v>
                </c:pt>
                <c:pt idx="6484">
                  <c:v>0.20847149999999995</c:v>
                </c:pt>
                <c:pt idx="6485">
                  <c:v>0.20850249999999995</c:v>
                </c:pt>
                <c:pt idx="6486">
                  <c:v>0.20852799999999999</c:v>
                </c:pt>
                <c:pt idx="6487">
                  <c:v>0.2085555</c:v>
                </c:pt>
                <c:pt idx="6488">
                  <c:v>0.20857400000000001</c:v>
                </c:pt>
                <c:pt idx="6489">
                  <c:v>0.20859800000000001</c:v>
                </c:pt>
                <c:pt idx="6490">
                  <c:v>0.20862149999999996</c:v>
                </c:pt>
                <c:pt idx="6491">
                  <c:v>0.20864249999999995</c:v>
                </c:pt>
                <c:pt idx="6492">
                  <c:v>0.20865799999999995</c:v>
                </c:pt>
                <c:pt idx="6493">
                  <c:v>0.20866349999999997</c:v>
                </c:pt>
                <c:pt idx="6494">
                  <c:v>0.20867049999999998</c:v>
                </c:pt>
                <c:pt idx="6495">
                  <c:v>0.20867349999999998</c:v>
                </c:pt>
                <c:pt idx="6496">
                  <c:v>0.208678</c:v>
                </c:pt>
                <c:pt idx="6497">
                  <c:v>0.20867649999999999</c:v>
                </c:pt>
                <c:pt idx="6498">
                  <c:v>0.20867499999999997</c:v>
                </c:pt>
                <c:pt idx="6499">
                  <c:v>0.20867049999999995</c:v>
                </c:pt>
                <c:pt idx="6500">
                  <c:v>0.20866449999999992</c:v>
                </c:pt>
                <c:pt idx="6501">
                  <c:v>0.20865899999999993</c:v>
                </c:pt>
                <c:pt idx="6502">
                  <c:v>0.20865199999999992</c:v>
                </c:pt>
                <c:pt idx="6503">
                  <c:v>0.20864549999999993</c:v>
                </c:pt>
                <c:pt idx="6504">
                  <c:v>0.20863649999999997</c:v>
                </c:pt>
                <c:pt idx="6505">
                  <c:v>0.20863099999999993</c:v>
                </c:pt>
                <c:pt idx="6506">
                  <c:v>0.20861999999999994</c:v>
                </c:pt>
                <c:pt idx="6507">
                  <c:v>0.20860949999999995</c:v>
                </c:pt>
                <c:pt idx="6508">
                  <c:v>0.20859649999999999</c:v>
                </c:pt>
                <c:pt idx="6509">
                  <c:v>0.20858299999999999</c:v>
                </c:pt>
                <c:pt idx="6510">
                  <c:v>0.20856999999999995</c:v>
                </c:pt>
                <c:pt idx="6511">
                  <c:v>0.20855650000000001</c:v>
                </c:pt>
                <c:pt idx="6512">
                  <c:v>0.20853850000000002</c:v>
                </c:pt>
                <c:pt idx="6513">
                  <c:v>0.20852100000000001</c:v>
                </c:pt>
                <c:pt idx="6514">
                  <c:v>0.20849900000000002</c:v>
                </c:pt>
                <c:pt idx="6515">
                  <c:v>0.20848850000000002</c:v>
                </c:pt>
                <c:pt idx="6516">
                  <c:v>0.20847700000000002</c:v>
                </c:pt>
                <c:pt idx="6517">
                  <c:v>0.208457</c:v>
                </c:pt>
                <c:pt idx="6518">
                  <c:v>0.20843200000000003</c:v>
                </c:pt>
                <c:pt idx="6519">
                  <c:v>0.20841200000000004</c:v>
                </c:pt>
                <c:pt idx="6520">
                  <c:v>0.20838349999999997</c:v>
                </c:pt>
                <c:pt idx="6521">
                  <c:v>0.20836099999999999</c:v>
                </c:pt>
                <c:pt idx="6522">
                  <c:v>0.20833599999999999</c:v>
                </c:pt>
                <c:pt idx="6523">
                  <c:v>0.208311</c:v>
                </c:pt>
                <c:pt idx="6524">
                  <c:v>0.20827549999999997</c:v>
                </c:pt>
                <c:pt idx="6525">
                  <c:v>0.20825649999999998</c:v>
                </c:pt>
                <c:pt idx="6526">
                  <c:v>0.20822750000000004</c:v>
                </c:pt>
                <c:pt idx="6527">
                  <c:v>0.20820450000000001</c:v>
                </c:pt>
                <c:pt idx="6528">
                  <c:v>0.20816700000000002</c:v>
                </c:pt>
                <c:pt idx="6529">
                  <c:v>0.20813049999999997</c:v>
                </c:pt>
                <c:pt idx="6530">
                  <c:v>0.20809199999999997</c:v>
                </c:pt>
                <c:pt idx="6531">
                  <c:v>0.20805299999999996</c:v>
                </c:pt>
                <c:pt idx="6532">
                  <c:v>0.208009</c:v>
                </c:pt>
                <c:pt idx="6533">
                  <c:v>0.20797849999999993</c:v>
                </c:pt>
                <c:pt idx="6534">
                  <c:v>0.20792449999999993</c:v>
                </c:pt>
                <c:pt idx="6535">
                  <c:v>0.2078789999999999</c:v>
                </c:pt>
                <c:pt idx="6536">
                  <c:v>0.20783349999999989</c:v>
                </c:pt>
                <c:pt idx="6537">
                  <c:v>0.20778699999999989</c:v>
                </c:pt>
                <c:pt idx="6538">
                  <c:v>0.20773549999999993</c:v>
                </c:pt>
                <c:pt idx="6539">
                  <c:v>0.20768649999999994</c:v>
                </c:pt>
                <c:pt idx="6540">
                  <c:v>0.20764199999999991</c:v>
                </c:pt>
                <c:pt idx="6541">
                  <c:v>0.20759199999999992</c:v>
                </c:pt>
                <c:pt idx="6542">
                  <c:v>0.20754349999999988</c:v>
                </c:pt>
                <c:pt idx="6543">
                  <c:v>0.20749449999999992</c:v>
                </c:pt>
                <c:pt idx="6544">
                  <c:v>0.20744899999999991</c:v>
                </c:pt>
                <c:pt idx="6545">
                  <c:v>0.20739849999999987</c:v>
                </c:pt>
                <c:pt idx="6546">
                  <c:v>0.20735199999999987</c:v>
                </c:pt>
                <c:pt idx="6547">
                  <c:v>0.2072979999999999</c:v>
                </c:pt>
                <c:pt idx="6548">
                  <c:v>0.2072429999999999</c:v>
                </c:pt>
                <c:pt idx="6549">
                  <c:v>0.20718749999999989</c:v>
                </c:pt>
                <c:pt idx="6550">
                  <c:v>0.20713349999999991</c:v>
                </c:pt>
                <c:pt idx="6551">
                  <c:v>0.2070759999999999</c:v>
                </c:pt>
                <c:pt idx="6552">
                  <c:v>0.20701799999999987</c:v>
                </c:pt>
                <c:pt idx="6553">
                  <c:v>0.20696299999999987</c:v>
                </c:pt>
                <c:pt idx="6554">
                  <c:v>0.20690749999999983</c:v>
                </c:pt>
                <c:pt idx="6555">
                  <c:v>0.20685149999999983</c:v>
                </c:pt>
                <c:pt idx="6556">
                  <c:v>0.20680499999999979</c:v>
                </c:pt>
                <c:pt idx="6557">
                  <c:v>0.20675199999999982</c:v>
                </c:pt>
                <c:pt idx="6558">
                  <c:v>0.20669749999999984</c:v>
                </c:pt>
                <c:pt idx="6559">
                  <c:v>0.20664249999999981</c:v>
                </c:pt>
                <c:pt idx="6560">
                  <c:v>0.20658849999999984</c:v>
                </c:pt>
                <c:pt idx="6561">
                  <c:v>0.20652349999999983</c:v>
                </c:pt>
                <c:pt idx="6562">
                  <c:v>0.20646649999999986</c:v>
                </c:pt>
                <c:pt idx="6563">
                  <c:v>0.20641199999999987</c:v>
                </c:pt>
                <c:pt idx="6564">
                  <c:v>0.20635249999999988</c:v>
                </c:pt>
                <c:pt idx="6565">
                  <c:v>0.2062894999999999</c:v>
                </c:pt>
                <c:pt idx="6566">
                  <c:v>0.20623199999999994</c:v>
                </c:pt>
                <c:pt idx="6567">
                  <c:v>0.20617249999999995</c:v>
                </c:pt>
                <c:pt idx="6568">
                  <c:v>0.20611649999999992</c:v>
                </c:pt>
                <c:pt idx="6569">
                  <c:v>0.20605849999999998</c:v>
                </c:pt>
                <c:pt idx="6570">
                  <c:v>0.2059965</c:v>
                </c:pt>
                <c:pt idx="6571">
                  <c:v>0.20593599999999998</c:v>
                </c:pt>
                <c:pt idx="6572">
                  <c:v>0.20587199999999994</c:v>
                </c:pt>
                <c:pt idx="6573">
                  <c:v>0.20581199999999999</c:v>
                </c:pt>
                <c:pt idx="6574">
                  <c:v>0.20574200000000001</c:v>
                </c:pt>
                <c:pt idx="6575">
                  <c:v>0.20567849999999999</c:v>
                </c:pt>
                <c:pt idx="6576">
                  <c:v>0.20561500000000002</c:v>
                </c:pt>
                <c:pt idx="6577">
                  <c:v>0.20555000000000004</c:v>
                </c:pt>
                <c:pt idx="6578">
                  <c:v>0.20547550000000001</c:v>
                </c:pt>
                <c:pt idx="6579">
                  <c:v>0.20540350000000004</c:v>
                </c:pt>
                <c:pt idx="6580">
                  <c:v>0.20533150000000006</c:v>
                </c:pt>
                <c:pt idx="6581">
                  <c:v>0.20525850000000012</c:v>
                </c:pt>
                <c:pt idx="6582">
                  <c:v>0.20518150000000013</c:v>
                </c:pt>
                <c:pt idx="6583">
                  <c:v>0.20510800000000015</c:v>
                </c:pt>
                <c:pt idx="6584">
                  <c:v>0.20503150000000014</c:v>
                </c:pt>
                <c:pt idx="6585">
                  <c:v>0.20495750000000018</c:v>
                </c:pt>
                <c:pt idx="6586">
                  <c:v>0.20488050000000019</c:v>
                </c:pt>
                <c:pt idx="6587">
                  <c:v>0.20483400000000018</c:v>
                </c:pt>
                <c:pt idx="6588">
                  <c:v>0.20475850000000018</c:v>
                </c:pt>
                <c:pt idx="6589">
                  <c:v>0.2046830000000002</c:v>
                </c:pt>
                <c:pt idx="6590">
                  <c:v>0.20460950000000025</c:v>
                </c:pt>
                <c:pt idx="6591">
                  <c:v>0.2045355000000002</c:v>
                </c:pt>
                <c:pt idx="6592">
                  <c:v>0.20446100000000023</c:v>
                </c:pt>
                <c:pt idx="6593">
                  <c:v>0.20438400000000026</c:v>
                </c:pt>
                <c:pt idx="6594">
                  <c:v>0.20430950000000025</c:v>
                </c:pt>
                <c:pt idx="6595">
                  <c:v>0.20422900000000027</c:v>
                </c:pt>
                <c:pt idx="6596">
                  <c:v>0.20415350000000029</c:v>
                </c:pt>
                <c:pt idx="6597">
                  <c:v>0.2040755000000003</c:v>
                </c:pt>
                <c:pt idx="6598">
                  <c:v>0.20400050000000028</c:v>
                </c:pt>
                <c:pt idx="6599">
                  <c:v>0.20392950000000026</c:v>
                </c:pt>
                <c:pt idx="6600">
                  <c:v>0.20385100000000031</c:v>
                </c:pt>
                <c:pt idx="6601">
                  <c:v>0.20377100000000026</c:v>
                </c:pt>
                <c:pt idx="6602">
                  <c:v>0.20369100000000032</c:v>
                </c:pt>
                <c:pt idx="6603">
                  <c:v>0.20360900000000029</c:v>
                </c:pt>
                <c:pt idx="6604">
                  <c:v>0.20352700000000032</c:v>
                </c:pt>
                <c:pt idx="6605">
                  <c:v>0.20344600000000029</c:v>
                </c:pt>
                <c:pt idx="6606">
                  <c:v>0.20336400000000021</c:v>
                </c:pt>
                <c:pt idx="6607">
                  <c:v>0.20327750000000028</c:v>
                </c:pt>
                <c:pt idx="6608">
                  <c:v>0.20319900000000024</c:v>
                </c:pt>
                <c:pt idx="6609">
                  <c:v>0.20312150000000029</c:v>
                </c:pt>
                <c:pt idx="6610">
                  <c:v>0.2030410000000003</c:v>
                </c:pt>
                <c:pt idx="6611">
                  <c:v>0.20296100000000028</c:v>
                </c:pt>
                <c:pt idx="6612">
                  <c:v>0.20287950000000027</c:v>
                </c:pt>
                <c:pt idx="6613">
                  <c:v>0.20279600000000028</c:v>
                </c:pt>
                <c:pt idx="6614">
                  <c:v>0.20271300000000028</c:v>
                </c:pt>
                <c:pt idx="6615">
                  <c:v>0.20263150000000024</c:v>
                </c:pt>
                <c:pt idx="6616">
                  <c:v>0.20254800000000026</c:v>
                </c:pt>
                <c:pt idx="6617">
                  <c:v>0.20246400000000025</c:v>
                </c:pt>
                <c:pt idx="6618">
                  <c:v>0.2023800000000002</c:v>
                </c:pt>
                <c:pt idx="6619">
                  <c:v>0.20229850000000021</c:v>
                </c:pt>
                <c:pt idx="6620">
                  <c:v>0.20221850000000025</c:v>
                </c:pt>
                <c:pt idx="6621">
                  <c:v>0.20213800000000023</c:v>
                </c:pt>
                <c:pt idx="6622">
                  <c:v>0.20205800000000024</c:v>
                </c:pt>
                <c:pt idx="6623">
                  <c:v>0.20197800000000019</c:v>
                </c:pt>
                <c:pt idx="6624">
                  <c:v>0.20189800000000019</c:v>
                </c:pt>
                <c:pt idx="6625">
                  <c:v>0.20181750000000018</c:v>
                </c:pt>
                <c:pt idx="6626">
                  <c:v>0.20173450000000018</c:v>
                </c:pt>
                <c:pt idx="6627">
                  <c:v>0.20165700000000014</c:v>
                </c:pt>
                <c:pt idx="6628">
                  <c:v>0.20158250000000016</c:v>
                </c:pt>
                <c:pt idx="6629">
                  <c:v>0.20150950000000015</c:v>
                </c:pt>
                <c:pt idx="6630">
                  <c:v>0.20144150000000013</c:v>
                </c:pt>
                <c:pt idx="6631">
                  <c:v>0.20137100000000011</c:v>
                </c:pt>
                <c:pt idx="6632">
                  <c:v>0.20129650000000013</c:v>
                </c:pt>
                <c:pt idx="6633">
                  <c:v>0.20122700000000013</c:v>
                </c:pt>
                <c:pt idx="6634">
                  <c:v>0.20116050000000016</c:v>
                </c:pt>
                <c:pt idx="6635">
                  <c:v>0.20109800000000014</c:v>
                </c:pt>
                <c:pt idx="6636">
                  <c:v>0.2010340000000001</c:v>
                </c:pt>
                <c:pt idx="6637">
                  <c:v>0.20097650000000017</c:v>
                </c:pt>
                <c:pt idx="6638">
                  <c:v>0.20091650000000011</c:v>
                </c:pt>
                <c:pt idx="6639">
                  <c:v>0.20086000000000012</c:v>
                </c:pt>
                <c:pt idx="6640">
                  <c:v>0.20080250000000011</c:v>
                </c:pt>
                <c:pt idx="6641">
                  <c:v>0.20074950000000008</c:v>
                </c:pt>
                <c:pt idx="6642">
                  <c:v>0.20069450000000008</c:v>
                </c:pt>
                <c:pt idx="6643">
                  <c:v>0.20064150000000008</c:v>
                </c:pt>
                <c:pt idx="6644">
                  <c:v>0.20059050000000003</c:v>
                </c:pt>
                <c:pt idx="6645">
                  <c:v>0.20053950000000006</c:v>
                </c:pt>
                <c:pt idx="6646">
                  <c:v>0.20048900000000011</c:v>
                </c:pt>
                <c:pt idx="6647">
                  <c:v>0.20044000000000012</c:v>
                </c:pt>
                <c:pt idx="6648">
                  <c:v>0.20039350000000009</c:v>
                </c:pt>
                <c:pt idx="6649">
                  <c:v>0.20034500000000011</c:v>
                </c:pt>
                <c:pt idx="6650">
                  <c:v>0.2002985000000001</c:v>
                </c:pt>
                <c:pt idx="6651">
                  <c:v>0.20025250000000014</c:v>
                </c:pt>
                <c:pt idx="6652">
                  <c:v>0.20020850000000012</c:v>
                </c:pt>
                <c:pt idx="6653">
                  <c:v>0.20016500000000012</c:v>
                </c:pt>
                <c:pt idx="6654">
                  <c:v>0.20011900000000016</c:v>
                </c:pt>
                <c:pt idx="6655">
                  <c:v>0.20007700000000012</c:v>
                </c:pt>
                <c:pt idx="6656">
                  <c:v>0.2000330000000001</c:v>
                </c:pt>
                <c:pt idx="6657">
                  <c:v>0.19999000000000008</c:v>
                </c:pt>
                <c:pt idx="6658">
                  <c:v>0.19994500000000007</c:v>
                </c:pt>
                <c:pt idx="6659">
                  <c:v>0.19990500000000008</c:v>
                </c:pt>
                <c:pt idx="6660">
                  <c:v>0.19986250000000005</c:v>
                </c:pt>
                <c:pt idx="6661">
                  <c:v>0.19982600000000006</c:v>
                </c:pt>
                <c:pt idx="6662">
                  <c:v>0.19978600000000007</c:v>
                </c:pt>
                <c:pt idx="6663">
                  <c:v>0.19974749999999999</c:v>
                </c:pt>
                <c:pt idx="6664">
                  <c:v>0.199708</c:v>
                </c:pt>
                <c:pt idx="6665">
                  <c:v>0.19967099999999999</c:v>
                </c:pt>
                <c:pt idx="6666">
                  <c:v>0.19963550000000002</c:v>
                </c:pt>
                <c:pt idx="6667">
                  <c:v>0.19960150000000002</c:v>
                </c:pt>
                <c:pt idx="6668">
                  <c:v>0.19957350000000001</c:v>
                </c:pt>
                <c:pt idx="6669">
                  <c:v>0.19953950000000006</c:v>
                </c:pt>
                <c:pt idx="6670">
                  <c:v>0.19951150000000006</c:v>
                </c:pt>
                <c:pt idx="6671">
                  <c:v>0.19948199999999999</c:v>
                </c:pt>
                <c:pt idx="6672">
                  <c:v>0.19945149999999998</c:v>
                </c:pt>
                <c:pt idx="6673">
                  <c:v>0.19942499999999999</c:v>
                </c:pt>
                <c:pt idx="6674">
                  <c:v>0.19939799999999994</c:v>
                </c:pt>
                <c:pt idx="6675">
                  <c:v>0.19937949999999996</c:v>
                </c:pt>
                <c:pt idx="6676">
                  <c:v>0.19935649999999999</c:v>
                </c:pt>
                <c:pt idx="6677">
                  <c:v>0.19933800000000002</c:v>
                </c:pt>
                <c:pt idx="6678">
                  <c:v>0.19932100000000003</c:v>
                </c:pt>
                <c:pt idx="6679">
                  <c:v>0.19930999999999999</c:v>
                </c:pt>
                <c:pt idx="6680">
                  <c:v>0.19929649999999999</c:v>
                </c:pt>
                <c:pt idx="6681">
                  <c:v>0.19928250000000003</c:v>
                </c:pt>
                <c:pt idx="6682">
                  <c:v>0.19927050000000002</c:v>
                </c:pt>
                <c:pt idx="6683">
                  <c:v>0.19925699999999999</c:v>
                </c:pt>
                <c:pt idx="6684">
                  <c:v>0.19924600000000001</c:v>
                </c:pt>
                <c:pt idx="6685">
                  <c:v>0.19923549999999995</c:v>
                </c:pt>
                <c:pt idx="6686">
                  <c:v>0.19922549999999997</c:v>
                </c:pt>
                <c:pt idx="6687">
                  <c:v>0.19921649999999996</c:v>
                </c:pt>
                <c:pt idx="6688">
                  <c:v>0.19921149999999999</c:v>
                </c:pt>
                <c:pt idx="6689">
                  <c:v>0.19920499999999997</c:v>
                </c:pt>
                <c:pt idx="6690">
                  <c:v>0.1992025</c:v>
                </c:pt>
                <c:pt idx="6691">
                  <c:v>0.19919649999999997</c:v>
                </c:pt>
                <c:pt idx="6692">
                  <c:v>0.19919449999999994</c:v>
                </c:pt>
                <c:pt idx="6693">
                  <c:v>0.19919249999999994</c:v>
                </c:pt>
                <c:pt idx="6694">
                  <c:v>0.19919349999999994</c:v>
                </c:pt>
                <c:pt idx="6695">
                  <c:v>0.19919599999999996</c:v>
                </c:pt>
                <c:pt idx="6696">
                  <c:v>0.1991975</c:v>
                </c:pt>
                <c:pt idx="6697">
                  <c:v>0.19920199999999999</c:v>
                </c:pt>
                <c:pt idx="6698">
                  <c:v>0.19920099999999993</c:v>
                </c:pt>
                <c:pt idx="6699">
                  <c:v>0.19920249999999995</c:v>
                </c:pt>
                <c:pt idx="6700">
                  <c:v>0.19920299999999996</c:v>
                </c:pt>
                <c:pt idx="6701">
                  <c:v>0.19920499999999997</c:v>
                </c:pt>
                <c:pt idx="6702">
                  <c:v>0.19920499999999997</c:v>
                </c:pt>
                <c:pt idx="6703">
                  <c:v>0.19920599999999997</c:v>
                </c:pt>
                <c:pt idx="6704">
                  <c:v>0.19920649999999998</c:v>
                </c:pt>
                <c:pt idx="6705">
                  <c:v>0.19920749999999998</c:v>
                </c:pt>
                <c:pt idx="6706">
                  <c:v>0.19920599999999997</c:v>
                </c:pt>
                <c:pt idx="6707">
                  <c:v>0.19920849999999996</c:v>
                </c:pt>
                <c:pt idx="6708">
                  <c:v>0.19921349999999993</c:v>
                </c:pt>
                <c:pt idx="6709">
                  <c:v>0.19921899999999998</c:v>
                </c:pt>
                <c:pt idx="6710">
                  <c:v>0.19922449999999997</c:v>
                </c:pt>
                <c:pt idx="6711">
                  <c:v>0.19922849999999998</c:v>
                </c:pt>
                <c:pt idx="6712">
                  <c:v>0.19923799999999992</c:v>
                </c:pt>
                <c:pt idx="6713">
                  <c:v>0.19924249999999996</c:v>
                </c:pt>
                <c:pt idx="6714">
                  <c:v>0.1992489999999999</c:v>
                </c:pt>
                <c:pt idx="6715">
                  <c:v>0.19924949999999989</c:v>
                </c:pt>
                <c:pt idx="6716">
                  <c:v>0.19925899999999988</c:v>
                </c:pt>
                <c:pt idx="6717">
                  <c:v>0.19926399999999986</c:v>
                </c:pt>
                <c:pt idx="6718">
                  <c:v>0.19927499999999987</c:v>
                </c:pt>
                <c:pt idx="6719">
                  <c:v>0.19928349999999986</c:v>
                </c:pt>
                <c:pt idx="6720">
                  <c:v>0.19929949999999991</c:v>
                </c:pt>
                <c:pt idx="6721">
                  <c:v>0.19930949999999992</c:v>
                </c:pt>
                <c:pt idx="6722">
                  <c:v>0.19932849999999991</c:v>
                </c:pt>
                <c:pt idx="6723">
                  <c:v>0.19934299999999991</c:v>
                </c:pt>
                <c:pt idx="6724">
                  <c:v>0.19935899999999987</c:v>
                </c:pt>
                <c:pt idx="6725">
                  <c:v>0.19936699999999988</c:v>
                </c:pt>
                <c:pt idx="6726">
                  <c:v>0.1993764999999999</c:v>
                </c:pt>
                <c:pt idx="6727">
                  <c:v>0.19938149999999993</c:v>
                </c:pt>
                <c:pt idx="6728">
                  <c:v>0.19939599999999991</c:v>
                </c:pt>
                <c:pt idx="6729">
                  <c:v>0.19941149999999994</c:v>
                </c:pt>
                <c:pt idx="6730">
                  <c:v>0.19942249999999992</c:v>
                </c:pt>
                <c:pt idx="6731">
                  <c:v>0.19943749999999993</c:v>
                </c:pt>
                <c:pt idx="6732">
                  <c:v>0.19944949999999995</c:v>
                </c:pt>
                <c:pt idx="6733">
                  <c:v>0.19945249999999995</c:v>
                </c:pt>
                <c:pt idx="6734">
                  <c:v>0.19947249999999997</c:v>
                </c:pt>
                <c:pt idx="6735">
                  <c:v>0.1994834999999999</c:v>
                </c:pt>
                <c:pt idx="6736">
                  <c:v>0.19949199999999995</c:v>
                </c:pt>
                <c:pt idx="6737">
                  <c:v>0.19950699999999993</c:v>
                </c:pt>
                <c:pt idx="6738">
                  <c:v>0.19952249999999994</c:v>
                </c:pt>
                <c:pt idx="6739">
                  <c:v>0.19953449999999992</c:v>
                </c:pt>
                <c:pt idx="6740">
                  <c:v>0.19954949999999994</c:v>
                </c:pt>
                <c:pt idx="6741">
                  <c:v>0.19955899999999996</c:v>
                </c:pt>
                <c:pt idx="6742">
                  <c:v>0.19956499999999999</c:v>
                </c:pt>
                <c:pt idx="6743">
                  <c:v>0.19954899999999998</c:v>
                </c:pt>
                <c:pt idx="6744">
                  <c:v>0.19955000000000001</c:v>
                </c:pt>
                <c:pt idx="6745">
                  <c:v>0.19955000000000001</c:v>
                </c:pt>
                <c:pt idx="6746">
                  <c:v>0.19955050000000005</c:v>
                </c:pt>
                <c:pt idx="6747">
                  <c:v>0.19955550000000005</c:v>
                </c:pt>
                <c:pt idx="6748">
                  <c:v>0.19956000000000007</c:v>
                </c:pt>
                <c:pt idx="6749">
                  <c:v>0.19956500000000005</c:v>
                </c:pt>
                <c:pt idx="6750">
                  <c:v>0.19956750000000006</c:v>
                </c:pt>
                <c:pt idx="6751">
                  <c:v>0.19956800000000008</c:v>
                </c:pt>
                <c:pt idx="6752">
                  <c:v>0.19957850000000008</c:v>
                </c:pt>
                <c:pt idx="6753">
                  <c:v>0.19957650000000007</c:v>
                </c:pt>
                <c:pt idx="6754">
                  <c:v>0.19957500000000011</c:v>
                </c:pt>
                <c:pt idx="6755">
                  <c:v>0.1995785000000001</c:v>
                </c:pt>
                <c:pt idx="6756">
                  <c:v>0.19957250000000012</c:v>
                </c:pt>
                <c:pt idx="6757">
                  <c:v>0.19958350000000014</c:v>
                </c:pt>
                <c:pt idx="6758">
                  <c:v>0.19958350000000014</c:v>
                </c:pt>
                <c:pt idx="6759">
                  <c:v>0.19958100000000012</c:v>
                </c:pt>
                <c:pt idx="6760">
                  <c:v>0.19957650000000007</c:v>
                </c:pt>
                <c:pt idx="6761">
                  <c:v>0.19958150000000011</c:v>
                </c:pt>
                <c:pt idx="6762">
                  <c:v>0.19958500000000004</c:v>
                </c:pt>
                <c:pt idx="6763">
                  <c:v>0.19959200000000007</c:v>
                </c:pt>
                <c:pt idx="6764">
                  <c:v>0.1997510000000001</c:v>
                </c:pt>
                <c:pt idx="6765">
                  <c:v>0.19976200000000011</c:v>
                </c:pt>
                <c:pt idx="6766">
                  <c:v>0.1997560000000001</c:v>
                </c:pt>
                <c:pt idx="6767">
                  <c:v>0.19975400000000007</c:v>
                </c:pt>
                <c:pt idx="6768">
                  <c:v>0.19974850000000002</c:v>
                </c:pt>
                <c:pt idx="6769">
                  <c:v>0.199744</c:v>
                </c:pt>
                <c:pt idx="6770">
                  <c:v>0.199741</c:v>
                </c:pt>
                <c:pt idx="6771">
                  <c:v>0.19973300000000002</c:v>
                </c:pt>
                <c:pt idx="6772">
                  <c:v>0.19973200000000005</c:v>
                </c:pt>
                <c:pt idx="6773">
                  <c:v>0.19972950000000009</c:v>
                </c:pt>
                <c:pt idx="6774">
                  <c:v>0.19972950000000003</c:v>
                </c:pt>
                <c:pt idx="6775">
                  <c:v>0.19972650000000008</c:v>
                </c:pt>
                <c:pt idx="6776">
                  <c:v>0.19972500000000007</c:v>
                </c:pt>
                <c:pt idx="6777">
                  <c:v>0.19971600000000006</c:v>
                </c:pt>
                <c:pt idx="6778">
                  <c:v>0.19970800000000008</c:v>
                </c:pt>
                <c:pt idx="6779">
                  <c:v>0.19970150000000009</c:v>
                </c:pt>
                <c:pt idx="6780">
                  <c:v>0.19969300000000006</c:v>
                </c:pt>
                <c:pt idx="6781">
                  <c:v>0.19968700000000009</c:v>
                </c:pt>
                <c:pt idx="6782">
                  <c:v>0.19968100000000008</c:v>
                </c:pt>
                <c:pt idx="6783">
                  <c:v>0.1996960000000001</c:v>
                </c:pt>
                <c:pt idx="6784">
                  <c:v>0.19968400000000014</c:v>
                </c:pt>
                <c:pt idx="6785">
                  <c:v>0.19967500000000013</c:v>
                </c:pt>
                <c:pt idx="6786">
                  <c:v>0.19966300000000012</c:v>
                </c:pt>
                <c:pt idx="6787">
                  <c:v>0.19962250000000009</c:v>
                </c:pt>
                <c:pt idx="6788">
                  <c:v>0.19960750000000008</c:v>
                </c:pt>
                <c:pt idx="6789">
                  <c:v>0.19959200000000007</c:v>
                </c:pt>
                <c:pt idx="6790">
                  <c:v>0.19957650000000005</c:v>
                </c:pt>
                <c:pt idx="6791">
                  <c:v>0.19956000000000007</c:v>
                </c:pt>
                <c:pt idx="6792">
                  <c:v>0.19954150000000007</c:v>
                </c:pt>
                <c:pt idx="6793">
                  <c:v>0.19952550000000011</c:v>
                </c:pt>
                <c:pt idx="6794">
                  <c:v>0.19950800000000005</c:v>
                </c:pt>
                <c:pt idx="6795">
                  <c:v>0.19949300000000003</c:v>
                </c:pt>
                <c:pt idx="6796">
                  <c:v>0.19947700000000004</c:v>
                </c:pt>
                <c:pt idx="6797">
                  <c:v>0.19946149999999999</c:v>
                </c:pt>
                <c:pt idx="6798">
                  <c:v>0.1994455</c:v>
                </c:pt>
                <c:pt idx="6799">
                  <c:v>0.19943099999999997</c:v>
                </c:pt>
                <c:pt idx="6800">
                  <c:v>0.1994165</c:v>
                </c:pt>
                <c:pt idx="6801">
                  <c:v>0.19940299999999997</c:v>
                </c:pt>
                <c:pt idx="6802">
                  <c:v>0.19938900000000001</c:v>
                </c:pt>
                <c:pt idx="6803">
                  <c:v>0.19937550000000001</c:v>
                </c:pt>
                <c:pt idx="6804">
                  <c:v>0.19936600000000002</c:v>
                </c:pt>
                <c:pt idx="6805">
                  <c:v>0.19935250000000004</c:v>
                </c:pt>
                <c:pt idx="6806">
                  <c:v>0.19934450000000001</c:v>
                </c:pt>
                <c:pt idx="6807">
                  <c:v>0.19933700000000001</c:v>
                </c:pt>
                <c:pt idx="6808">
                  <c:v>0.19932550000000002</c:v>
                </c:pt>
                <c:pt idx="6809">
                  <c:v>0.19931350000000006</c:v>
                </c:pt>
                <c:pt idx="6810">
                  <c:v>0.19930250000000008</c:v>
                </c:pt>
                <c:pt idx="6811">
                  <c:v>0.19929400000000005</c:v>
                </c:pt>
                <c:pt idx="6812">
                  <c:v>0.19928300000000004</c:v>
                </c:pt>
                <c:pt idx="6813">
                  <c:v>0.19927149999999996</c:v>
                </c:pt>
                <c:pt idx="6814">
                  <c:v>0.19926150000000001</c:v>
                </c:pt>
                <c:pt idx="6815">
                  <c:v>0.19924749999999997</c:v>
                </c:pt>
                <c:pt idx="6816">
                  <c:v>0.19922999999999999</c:v>
                </c:pt>
                <c:pt idx="6817">
                  <c:v>0.19921949999999999</c:v>
                </c:pt>
                <c:pt idx="6818">
                  <c:v>0.19920699999999997</c:v>
                </c:pt>
                <c:pt idx="6819">
                  <c:v>0.19919299999999995</c:v>
                </c:pt>
                <c:pt idx="6820">
                  <c:v>0.1991774999999999</c:v>
                </c:pt>
                <c:pt idx="6821">
                  <c:v>0.19915999999999992</c:v>
                </c:pt>
                <c:pt idx="6822">
                  <c:v>0.19913949999999989</c:v>
                </c:pt>
                <c:pt idx="6823">
                  <c:v>0.19911999999999988</c:v>
                </c:pt>
                <c:pt idx="6824">
                  <c:v>0.19910299999999981</c:v>
                </c:pt>
                <c:pt idx="6825">
                  <c:v>0.19908249999999986</c:v>
                </c:pt>
                <c:pt idx="6826">
                  <c:v>0.19906149999999984</c:v>
                </c:pt>
                <c:pt idx="6827">
                  <c:v>0.19903149999999983</c:v>
                </c:pt>
                <c:pt idx="6828">
                  <c:v>0.19900499999999982</c:v>
                </c:pt>
                <c:pt idx="6829">
                  <c:v>0.19898099999999985</c:v>
                </c:pt>
                <c:pt idx="6830">
                  <c:v>0.19894999999999985</c:v>
                </c:pt>
                <c:pt idx="6831">
                  <c:v>0.19892249999999984</c:v>
                </c:pt>
                <c:pt idx="6832">
                  <c:v>0.19889099999999982</c:v>
                </c:pt>
                <c:pt idx="6833">
                  <c:v>0.19886249999999983</c:v>
                </c:pt>
                <c:pt idx="6834">
                  <c:v>0.19883099999999981</c:v>
                </c:pt>
                <c:pt idx="6835">
                  <c:v>0.19879799999999978</c:v>
                </c:pt>
                <c:pt idx="6836">
                  <c:v>0.19875949999999978</c:v>
                </c:pt>
                <c:pt idx="6837">
                  <c:v>0.1987224999999998</c:v>
                </c:pt>
                <c:pt idx="6838">
                  <c:v>0.19868899999999981</c:v>
                </c:pt>
                <c:pt idx="6839">
                  <c:v>0.19865199999999983</c:v>
                </c:pt>
                <c:pt idx="6840">
                  <c:v>0.19863449999999985</c:v>
                </c:pt>
                <c:pt idx="6841">
                  <c:v>0.19859649999999987</c:v>
                </c:pt>
                <c:pt idx="6842">
                  <c:v>0.1985599999999999</c:v>
                </c:pt>
                <c:pt idx="6843">
                  <c:v>0.19852049999999988</c:v>
                </c:pt>
                <c:pt idx="6844">
                  <c:v>0.19848099999999988</c:v>
                </c:pt>
                <c:pt idx="6845">
                  <c:v>0.19844799999999993</c:v>
                </c:pt>
                <c:pt idx="6846">
                  <c:v>0.19840949999999993</c:v>
                </c:pt>
                <c:pt idx="6847">
                  <c:v>0.19836999999999996</c:v>
                </c:pt>
                <c:pt idx="6848">
                  <c:v>0.19832249999999998</c:v>
                </c:pt>
                <c:pt idx="6849">
                  <c:v>0.19827249999999996</c:v>
                </c:pt>
                <c:pt idx="6850">
                  <c:v>0.19822749999999995</c:v>
                </c:pt>
                <c:pt idx="6851">
                  <c:v>0.19818649999999993</c:v>
                </c:pt>
                <c:pt idx="6852">
                  <c:v>0.19814249999999997</c:v>
                </c:pt>
                <c:pt idx="6853">
                  <c:v>0.19809899999999994</c:v>
                </c:pt>
                <c:pt idx="6854">
                  <c:v>0.19805299999999998</c:v>
                </c:pt>
                <c:pt idx="6855">
                  <c:v>0.19800350000000003</c:v>
                </c:pt>
                <c:pt idx="6856">
                  <c:v>0.19795950000000004</c:v>
                </c:pt>
                <c:pt idx="6857">
                  <c:v>0.19791500000000004</c:v>
                </c:pt>
                <c:pt idx="6858">
                  <c:v>0.19786899999999996</c:v>
                </c:pt>
                <c:pt idx="6859">
                  <c:v>0.19781950000000001</c:v>
                </c:pt>
                <c:pt idx="6860">
                  <c:v>0.19777050000000002</c:v>
                </c:pt>
                <c:pt idx="6861">
                  <c:v>0.19771900000000003</c:v>
                </c:pt>
                <c:pt idx="6862">
                  <c:v>0.19766200000000006</c:v>
                </c:pt>
                <c:pt idx="6863">
                  <c:v>0.19760900000000006</c:v>
                </c:pt>
                <c:pt idx="6864">
                  <c:v>0.19755400000000001</c:v>
                </c:pt>
                <c:pt idx="6865">
                  <c:v>0.1974955000000001</c:v>
                </c:pt>
                <c:pt idx="6866">
                  <c:v>0.19744050000000005</c:v>
                </c:pt>
                <c:pt idx="6867">
                  <c:v>0.19738400000000003</c:v>
                </c:pt>
                <c:pt idx="6868">
                  <c:v>0.19732500000000006</c:v>
                </c:pt>
                <c:pt idx="6869">
                  <c:v>0.1972685000000001</c:v>
                </c:pt>
                <c:pt idx="6870">
                  <c:v>0.19720750000000006</c:v>
                </c:pt>
                <c:pt idx="6871">
                  <c:v>0.19714900000000005</c:v>
                </c:pt>
                <c:pt idx="6872">
                  <c:v>0.19709100000000002</c:v>
                </c:pt>
                <c:pt idx="6873">
                  <c:v>0.19702700000000004</c:v>
                </c:pt>
                <c:pt idx="6874">
                  <c:v>0.19696150000000007</c:v>
                </c:pt>
                <c:pt idx="6875">
                  <c:v>0.1968930000000001</c:v>
                </c:pt>
                <c:pt idx="6876">
                  <c:v>0.19683600000000007</c:v>
                </c:pt>
                <c:pt idx="6877">
                  <c:v>0.19676100000000005</c:v>
                </c:pt>
                <c:pt idx="6878">
                  <c:v>0.19669150000000005</c:v>
                </c:pt>
                <c:pt idx="6879">
                  <c:v>0.19661900000000007</c:v>
                </c:pt>
                <c:pt idx="6880">
                  <c:v>0.19654700000000008</c:v>
                </c:pt>
                <c:pt idx="6881">
                  <c:v>0.19648650000000004</c:v>
                </c:pt>
                <c:pt idx="6882">
                  <c:v>0.19641350000000007</c:v>
                </c:pt>
                <c:pt idx="6883">
                  <c:v>0.19634199999999999</c:v>
                </c:pt>
                <c:pt idx="6884">
                  <c:v>0.19627100000000003</c:v>
                </c:pt>
                <c:pt idx="6885">
                  <c:v>0.1961965</c:v>
                </c:pt>
                <c:pt idx="6886">
                  <c:v>0.19612449999999998</c:v>
                </c:pt>
                <c:pt idx="6887">
                  <c:v>0.19605599999999995</c:v>
                </c:pt>
                <c:pt idx="6888">
                  <c:v>0.19597899999999999</c:v>
                </c:pt>
                <c:pt idx="6889">
                  <c:v>0.19590150000000001</c:v>
                </c:pt>
                <c:pt idx="6890">
                  <c:v>0.19582650000000004</c:v>
                </c:pt>
                <c:pt idx="6891">
                  <c:v>0.19575149999999999</c:v>
                </c:pt>
                <c:pt idx="6892">
                  <c:v>0.19567700000000002</c:v>
                </c:pt>
                <c:pt idx="6893">
                  <c:v>0.19559699999999999</c:v>
                </c:pt>
                <c:pt idx="6894">
                  <c:v>0.19551499999999999</c:v>
                </c:pt>
                <c:pt idx="6895">
                  <c:v>0.19540350000000004</c:v>
                </c:pt>
                <c:pt idx="6896">
                  <c:v>0.19532300000000002</c:v>
                </c:pt>
                <c:pt idx="6897">
                  <c:v>0.19523750000000004</c:v>
                </c:pt>
                <c:pt idx="6898">
                  <c:v>0.19515700000000002</c:v>
                </c:pt>
                <c:pt idx="6899">
                  <c:v>0.19507550000000001</c:v>
                </c:pt>
                <c:pt idx="6900">
                  <c:v>0.19499350000000004</c:v>
                </c:pt>
                <c:pt idx="6901">
                  <c:v>0.19489300000000004</c:v>
                </c:pt>
                <c:pt idx="6902">
                  <c:v>0.19480900000000007</c:v>
                </c:pt>
                <c:pt idx="6903">
                  <c:v>0.19472400000000004</c:v>
                </c:pt>
                <c:pt idx="6904">
                  <c:v>0.19463800000000006</c:v>
                </c:pt>
                <c:pt idx="6905">
                  <c:v>0.19455000000000006</c:v>
                </c:pt>
                <c:pt idx="6906">
                  <c:v>0.19446649999999999</c:v>
                </c:pt>
                <c:pt idx="6907">
                  <c:v>0.19437899999999997</c:v>
                </c:pt>
                <c:pt idx="6908">
                  <c:v>0.19428999999999996</c:v>
                </c:pt>
                <c:pt idx="6909">
                  <c:v>0.19419949999999997</c:v>
                </c:pt>
                <c:pt idx="6910">
                  <c:v>0.19410699999999995</c:v>
                </c:pt>
                <c:pt idx="6911">
                  <c:v>0.19401449999999998</c:v>
                </c:pt>
                <c:pt idx="6912">
                  <c:v>0.19392149999999994</c:v>
                </c:pt>
                <c:pt idx="6913">
                  <c:v>0.19383399999999995</c:v>
                </c:pt>
                <c:pt idx="6914">
                  <c:v>0.19374149999999996</c:v>
                </c:pt>
                <c:pt idx="6915">
                  <c:v>0.19364949999999992</c:v>
                </c:pt>
                <c:pt idx="6916">
                  <c:v>0.19355199999999992</c:v>
                </c:pt>
                <c:pt idx="6917">
                  <c:v>0.19346399999999991</c:v>
                </c:pt>
                <c:pt idx="6918">
                  <c:v>0.19336649999999991</c:v>
                </c:pt>
                <c:pt idx="6919">
                  <c:v>0.19327249999999987</c:v>
                </c:pt>
                <c:pt idx="6920">
                  <c:v>0.19317099999999987</c:v>
                </c:pt>
                <c:pt idx="6921">
                  <c:v>0.19307749999999985</c:v>
                </c:pt>
                <c:pt idx="6922">
                  <c:v>0.19297749999999991</c:v>
                </c:pt>
                <c:pt idx="6923">
                  <c:v>0.19288049999999984</c:v>
                </c:pt>
                <c:pt idx="6924">
                  <c:v>0.19278249999999983</c:v>
                </c:pt>
                <c:pt idx="6925">
                  <c:v>0.19269199999999984</c:v>
                </c:pt>
                <c:pt idx="6926">
                  <c:v>0.19259949999999978</c:v>
                </c:pt>
                <c:pt idx="6927">
                  <c:v>0.1925054999999998</c:v>
                </c:pt>
                <c:pt idx="6928">
                  <c:v>0.19241499999999978</c:v>
                </c:pt>
                <c:pt idx="6929">
                  <c:v>0.19232199999999977</c:v>
                </c:pt>
                <c:pt idx="6930">
                  <c:v>0.19223049999999972</c:v>
                </c:pt>
                <c:pt idx="6931">
                  <c:v>0.19214049999999971</c:v>
                </c:pt>
                <c:pt idx="6932">
                  <c:v>0.19205399999999972</c:v>
                </c:pt>
                <c:pt idx="6933">
                  <c:v>0.19196699999999975</c:v>
                </c:pt>
                <c:pt idx="6934">
                  <c:v>0.19186999999999974</c:v>
                </c:pt>
                <c:pt idx="6935">
                  <c:v>0.19178599999999979</c:v>
                </c:pt>
                <c:pt idx="6936">
                  <c:v>0.19169999999999976</c:v>
                </c:pt>
                <c:pt idx="6937">
                  <c:v>0.19161499999999979</c:v>
                </c:pt>
                <c:pt idx="6938">
                  <c:v>0.19152749999999977</c:v>
                </c:pt>
                <c:pt idx="6939">
                  <c:v>0.19144549999999974</c:v>
                </c:pt>
                <c:pt idx="6940">
                  <c:v>0.19135549999999976</c:v>
                </c:pt>
                <c:pt idx="6941">
                  <c:v>0.19127299999999978</c:v>
                </c:pt>
                <c:pt idx="6942">
                  <c:v>0.19118799999999975</c:v>
                </c:pt>
                <c:pt idx="6943">
                  <c:v>0.19113049999999973</c:v>
                </c:pt>
                <c:pt idx="6944">
                  <c:v>0.19105149999999976</c:v>
                </c:pt>
                <c:pt idx="6945">
                  <c:v>0.1909504999999998</c:v>
                </c:pt>
                <c:pt idx="6946">
                  <c:v>0.1908684999999998</c:v>
                </c:pt>
                <c:pt idx="6947">
                  <c:v>0.19078549999999983</c:v>
                </c:pt>
                <c:pt idx="6948">
                  <c:v>0.19070149999999988</c:v>
                </c:pt>
                <c:pt idx="6949">
                  <c:v>0.19062049999999986</c:v>
                </c:pt>
                <c:pt idx="6950">
                  <c:v>0.19054199999999988</c:v>
                </c:pt>
                <c:pt idx="6951">
                  <c:v>0.19046099999999988</c:v>
                </c:pt>
                <c:pt idx="6952">
                  <c:v>0.19037499999999988</c:v>
                </c:pt>
                <c:pt idx="6953">
                  <c:v>0.19028949999999992</c:v>
                </c:pt>
                <c:pt idx="6954">
                  <c:v>0.19020999999999991</c:v>
                </c:pt>
                <c:pt idx="6955">
                  <c:v>0.19012949999999992</c:v>
                </c:pt>
                <c:pt idx="6956">
                  <c:v>0.19005449999999993</c:v>
                </c:pt>
                <c:pt idx="6957">
                  <c:v>0.18996199999999991</c:v>
                </c:pt>
                <c:pt idx="6958">
                  <c:v>0.18988399999999991</c:v>
                </c:pt>
                <c:pt idx="6959">
                  <c:v>0.18980649999999993</c:v>
                </c:pt>
                <c:pt idx="6960">
                  <c:v>0.18974999999999997</c:v>
                </c:pt>
                <c:pt idx="6961">
                  <c:v>0.18967699999999998</c:v>
                </c:pt>
                <c:pt idx="6962">
                  <c:v>0.18960350000000001</c:v>
                </c:pt>
                <c:pt idx="6963">
                  <c:v>0.18952700000000008</c:v>
                </c:pt>
                <c:pt idx="6964">
                  <c:v>0.18929950000000001</c:v>
                </c:pt>
                <c:pt idx="6965">
                  <c:v>0.18922849999999999</c:v>
                </c:pt>
                <c:pt idx="6966">
                  <c:v>0.18916500000000003</c:v>
                </c:pt>
                <c:pt idx="6967">
                  <c:v>0.18909400000000001</c:v>
                </c:pt>
                <c:pt idx="6968">
                  <c:v>0.18903099999999998</c:v>
                </c:pt>
                <c:pt idx="6969">
                  <c:v>0.18897749999999994</c:v>
                </c:pt>
                <c:pt idx="6970">
                  <c:v>0.18891899999999992</c:v>
                </c:pt>
                <c:pt idx="6971">
                  <c:v>0.1888699999999999</c:v>
                </c:pt>
                <c:pt idx="6972">
                  <c:v>0.18880999999999998</c:v>
                </c:pt>
                <c:pt idx="6973">
                  <c:v>0.18875549999999996</c:v>
                </c:pt>
                <c:pt idx="6974">
                  <c:v>0.18869949999999996</c:v>
                </c:pt>
                <c:pt idx="6975">
                  <c:v>0.18864349999999999</c:v>
                </c:pt>
                <c:pt idx="6976">
                  <c:v>0.18860399999999999</c:v>
                </c:pt>
                <c:pt idx="6977">
                  <c:v>0.18855249999999996</c:v>
                </c:pt>
                <c:pt idx="6978">
                  <c:v>0.18850500000000001</c:v>
                </c:pt>
                <c:pt idx="6979">
                  <c:v>0.1884565</c:v>
                </c:pt>
                <c:pt idx="6980">
                  <c:v>0.18840999999999994</c:v>
                </c:pt>
                <c:pt idx="6981">
                  <c:v>0.18836449999999999</c:v>
                </c:pt>
                <c:pt idx="6982">
                  <c:v>0.1883175</c:v>
                </c:pt>
                <c:pt idx="6983">
                  <c:v>0.188251</c:v>
                </c:pt>
                <c:pt idx="6984">
                  <c:v>0.18820900000000002</c:v>
                </c:pt>
                <c:pt idx="6985">
                  <c:v>0.18816350000000001</c:v>
                </c:pt>
                <c:pt idx="6986">
                  <c:v>0.18812050000000002</c:v>
                </c:pt>
                <c:pt idx="6987">
                  <c:v>0.18808250000000001</c:v>
                </c:pt>
                <c:pt idx="6988">
                  <c:v>0.1880435</c:v>
                </c:pt>
                <c:pt idx="6989">
                  <c:v>0.18800699999999998</c:v>
                </c:pt>
                <c:pt idx="6990">
                  <c:v>0.18797049999999996</c:v>
                </c:pt>
                <c:pt idx="6991">
                  <c:v>0.18793499999999994</c:v>
                </c:pt>
                <c:pt idx="6992">
                  <c:v>0.18790299999999996</c:v>
                </c:pt>
                <c:pt idx="6993">
                  <c:v>0.18787349999999992</c:v>
                </c:pt>
                <c:pt idx="6994">
                  <c:v>0.18784399999999996</c:v>
                </c:pt>
                <c:pt idx="6995">
                  <c:v>0.18781599999999998</c:v>
                </c:pt>
                <c:pt idx="6996">
                  <c:v>0.18778849999999994</c:v>
                </c:pt>
                <c:pt idx="6997">
                  <c:v>0.18775949999999994</c:v>
                </c:pt>
                <c:pt idx="6998">
                  <c:v>0.18773399999999998</c:v>
                </c:pt>
                <c:pt idx="6999">
                  <c:v>0.18770700000000001</c:v>
                </c:pt>
                <c:pt idx="7000">
                  <c:v>0.18768249999999997</c:v>
                </c:pt>
                <c:pt idx="7001">
                  <c:v>0.18768449999999998</c:v>
                </c:pt>
                <c:pt idx="7002">
                  <c:v>0.18766649999999999</c:v>
                </c:pt>
                <c:pt idx="7003">
                  <c:v>0.1876505</c:v>
                </c:pt>
                <c:pt idx="7004">
                  <c:v>0.18763649999999998</c:v>
                </c:pt>
                <c:pt idx="7005">
                  <c:v>0.18762349999999997</c:v>
                </c:pt>
                <c:pt idx="7006">
                  <c:v>0.18761299999999997</c:v>
                </c:pt>
                <c:pt idx="7007">
                  <c:v>0.18760099999999999</c:v>
                </c:pt>
                <c:pt idx="7008">
                  <c:v>0.18759400000000004</c:v>
                </c:pt>
                <c:pt idx="7009">
                  <c:v>0.18758400000000003</c:v>
                </c:pt>
                <c:pt idx="7010">
                  <c:v>0.18757599999999996</c:v>
                </c:pt>
                <c:pt idx="7011">
                  <c:v>0.18757549999999998</c:v>
                </c:pt>
                <c:pt idx="7012">
                  <c:v>0.18757750000000001</c:v>
                </c:pt>
                <c:pt idx="7013">
                  <c:v>0.18758249999999996</c:v>
                </c:pt>
                <c:pt idx="7014">
                  <c:v>0.18758849999999999</c:v>
                </c:pt>
                <c:pt idx="7015">
                  <c:v>0.18759599999999993</c:v>
                </c:pt>
                <c:pt idx="7016">
                  <c:v>0.18760949999999998</c:v>
                </c:pt>
                <c:pt idx="7017">
                  <c:v>0.18762049999999994</c:v>
                </c:pt>
                <c:pt idx="7018">
                  <c:v>0.18763749999999998</c:v>
                </c:pt>
                <c:pt idx="7019">
                  <c:v>0.18765299999999999</c:v>
                </c:pt>
                <c:pt idx="7020">
                  <c:v>0.18766099999999997</c:v>
                </c:pt>
                <c:pt idx="7021">
                  <c:v>0.18767749999999997</c:v>
                </c:pt>
                <c:pt idx="7022">
                  <c:v>0.18771000000000002</c:v>
                </c:pt>
                <c:pt idx="7023">
                  <c:v>0.18772749999999994</c:v>
                </c:pt>
                <c:pt idx="7024">
                  <c:v>0.18774249999999998</c:v>
                </c:pt>
                <c:pt idx="7025">
                  <c:v>0.18776250000000005</c:v>
                </c:pt>
                <c:pt idx="7026">
                  <c:v>0.18778399999999998</c:v>
                </c:pt>
                <c:pt idx="7027">
                  <c:v>0.18781249999999999</c:v>
                </c:pt>
                <c:pt idx="7028">
                  <c:v>0.18783350000000001</c:v>
                </c:pt>
                <c:pt idx="7029">
                  <c:v>0.18785399999999999</c:v>
                </c:pt>
                <c:pt idx="7030">
                  <c:v>0.18788300000000008</c:v>
                </c:pt>
                <c:pt idx="7031">
                  <c:v>0.1879025</c:v>
                </c:pt>
                <c:pt idx="7032">
                  <c:v>0.18792899999999998</c:v>
                </c:pt>
                <c:pt idx="7033">
                  <c:v>0.18794899999999995</c:v>
                </c:pt>
                <c:pt idx="7034">
                  <c:v>0.18796899999999997</c:v>
                </c:pt>
                <c:pt idx="7035">
                  <c:v>0.18798649999999995</c:v>
                </c:pt>
                <c:pt idx="7036">
                  <c:v>0.18801249999999997</c:v>
                </c:pt>
                <c:pt idx="7037">
                  <c:v>0.18803099999999998</c:v>
                </c:pt>
                <c:pt idx="7038">
                  <c:v>0.18804699999999996</c:v>
                </c:pt>
                <c:pt idx="7039">
                  <c:v>0.18807299999999993</c:v>
                </c:pt>
                <c:pt idx="7040">
                  <c:v>0.18807499999999994</c:v>
                </c:pt>
                <c:pt idx="7041">
                  <c:v>0.18809399999999993</c:v>
                </c:pt>
                <c:pt idx="7042">
                  <c:v>0.18811599999999995</c:v>
                </c:pt>
                <c:pt idx="7043">
                  <c:v>0.18813649999999996</c:v>
                </c:pt>
                <c:pt idx="7044">
                  <c:v>0.18815399999999996</c:v>
                </c:pt>
                <c:pt idx="7045">
                  <c:v>0.18817300000000001</c:v>
                </c:pt>
                <c:pt idx="7046">
                  <c:v>0.18820000000000001</c:v>
                </c:pt>
                <c:pt idx="7047">
                  <c:v>0.18822949999999999</c:v>
                </c:pt>
                <c:pt idx="7048">
                  <c:v>0.18828549999999997</c:v>
                </c:pt>
                <c:pt idx="7049">
                  <c:v>0.18833449999999996</c:v>
                </c:pt>
                <c:pt idx="7050">
                  <c:v>0.18837699999999999</c:v>
                </c:pt>
                <c:pt idx="7051">
                  <c:v>0.18842499999999998</c:v>
                </c:pt>
                <c:pt idx="7052">
                  <c:v>0.18847849999999997</c:v>
                </c:pt>
                <c:pt idx="7053">
                  <c:v>0.18854650000000001</c:v>
                </c:pt>
                <c:pt idx="7054">
                  <c:v>0.18858650000000002</c:v>
                </c:pt>
                <c:pt idx="7055">
                  <c:v>0.18865500000000002</c:v>
                </c:pt>
                <c:pt idx="7056">
                  <c:v>0.18871749999999998</c:v>
                </c:pt>
                <c:pt idx="7057">
                  <c:v>0.18878549999999997</c:v>
                </c:pt>
                <c:pt idx="7058">
                  <c:v>0.18885699999999994</c:v>
                </c:pt>
                <c:pt idx="7059">
                  <c:v>0.18893099999999993</c:v>
                </c:pt>
                <c:pt idx="7060">
                  <c:v>0.18900549999999999</c:v>
                </c:pt>
                <c:pt idx="7061">
                  <c:v>0.18908299999999997</c:v>
                </c:pt>
                <c:pt idx="7062">
                  <c:v>0.18916949999999996</c:v>
                </c:pt>
                <c:pt idx="7063">
                  <c:v>0.18925199999999998</c:v>
                </c:pt>
                <c:pt idx="7064">
                  <c:v>0.18933799999999998</c:v>
                </c:pt>
                <c:pt idx="7065">
                  <c:v>0.18942599999999998</c:v>
                </c:pt>
                <c:pt idx="7066">
                  <c:v>0.18950800000000001</c:v>
                </c:pt>
                <c:pt idx="7067">
                  <c:v>0.18958449999999999</c:v>
                </c:pt>
                <c:pt idx="7068">
                  <c:v>0.18967099999999998</c:v>
                </c:pt>
                <c:pt idx="7069">
                  <c:v>0.18975900000000004</c:v>
                </c:pt>
                <c:pt idx="7070">
                  <c:v>0.1898495</c:v>
                </c:pt>
                <c:pt idx="7071">
                  <c:v>0.18993500000000002</c:v>
                </c:pt>
                <c:pt idx="7072">
                  <c:v>0.19002050000000001</c:v>
                </c:pt>
                <c:pt idx="7073">
                  <c:v>0.19011199999999995</c:v>
                </c:pt>
                <c:pt idx="7074">
                  <c:v>0.19020499999999996</c:v>
                </c:pt>
                <c:pt idx="7075">
                  <c:v>0.19029399999999999</c:v>
                </c:pt>
                <c:pt idx="7076">
                  <c:v>0.1903755</c:v>
                </c:pt>
                <c:pt idx="7077">
                  <c:v>0.19047349999999999</c:v>
                </c:pt>
                <c:pt idx="7078">
                  <c:v>0.19057100000000002</c:v>
                </c:pt>
                <c:pt idx="7079">
                  <c:v>0.19067000000000003</c:v>
                </c:pt>
                <c:pt idx="7080">
                  <c:v>0.19076599999999996</c:v>
                </c:pt>
                <c:pt idx="7081">
                  <c:v>0.19085650000000001</c:v>
                </c:pt>
                <c:pt idx="7082">
                  <c:v>0.19095949999999998</c:v>
                </c:pt>
                <c:pt idx="7083">
                  <c:v>0.19106449999999994</c:v>
                </c:pt>
                <c:pt idx="7084">
                  <c:v>0.19116899999999998</c:v>
                </c:pt>
                <c:pt idx="7085">
                  <c:v>0.19128200000000001</c:v>
                </c:pt>
                <c:pt idx="7086">
                  <c:v>0.19139149999999996</c:v>
                </c:pt>
                <c:pt idx="7087">
                  <c:v>0.19149799999999995</c:v>
                </c:pt>
                <c:pt idx="7088">
                  <c:v>0.19160899999999995</c:v>
                </c:pt>
                <c:pt idx="7089">
                  <c:v>0.19172549999999994</c:v>
                </c:pt>
                <c:pt idx="7090">
                  <c:v>0.19183849999999991</c:v>
                </c:pt>
                <c:pt idx="7091">
                  <c:v>0.19195549999999997</c:v>
                </c:pt>
                <c:pt idx="7092">
                  <c:v>0.19207349999999998</c:v>
                </c:pt>
                <c:pt idx="7093">
                  <c:v>0.19219599999999995</c:v>
                </c:pt>
                <c:pt idx="7094">
                  <c:v>0.19232099999999996</c:v>
                </c:pt>
                <c:pt idx="7095">
                  <c:v>0.19247599999999998</c:v>
                </c:pt>
                <c:pt idx="7096">
                  <c:v>0.19260749999999999</c:v>
                </c:pt>
                <c:pt idx="7097">
                  <c:v>0.19274000000000002</c:v>
                </c:pt>
                <c:pt idx="7098">
                  <c:v>0.19287000000000001</c:v>
                </c:pt>
                <c:pt idx="7099">
                  <c:v>0.19299849999999999</c:v>
                </c:pt>
                <c:pt idx="7100">
                  <c:v>0.19312550000000001</c:v>
                </c:pt>
                <c:pt idx="7101">
                  <c:v>0.19326000000000004</c:v>
                </c:pt>
                <c:pt idx="7102">
                  <c:v>0.19338100000000005</c:v>
                </c:pt>
                <c:pt idx="7103">
                  <c:v>0.1935115</c:v>
                </c:pt>
                <c:pt idx="7104">
                  <c:v>0.19364450000000002</c:v>
                </c:pt>
                <c:pt idx="7105">
                  <c:v>0.19378099999999995</c:v>
                </c:pt>
                <c:pt idx="7106">
                  <c:v>0.19391649999999999</c:v>
                </c:pt>
                <c:pt idx="7107">
                  <c:v>0.19404949999999999</c:v>
                </c:pt>
                <c:pt idx="7108">
                  <c:v>0.19418849999999999</c:v>
                </c:pt>
                <c:pt idx="7109">
                  <c:v>0.194329</c:v>
                </c:pt>
                <c:pt idx="7110">
                  <c:v>0.19447100000000003</c:v>
                </c:pt>
                <c:pt idx="7111">
                  <c:v>0.19461100000000006</c:v>
                </c:pt>
                <c:pt idx="7112">
                  <c:v>0.19474700000000003</c:v>
                </c:pt>
                <c:pt idx="7113">
                  <c:v>0.19487850000000001</c:v>
                </c:pt>
                <c:pt idx="7114">
                  <c:v>0.1950045</c:v>
                </c:pt>
                <c:pt idx="7115">
                  <c:v>0.195132</c:v>
                </c:pt>
                <c:pt idx="7116">
                  <c:v>0.19526149999999998</c:v>
                </c:pt>
                <c:pt idx="7117">
                  <c:v>0.19538900000000001</c:v>
                </c:pt>
                <c:pt idx="7118">
                  <c:v>0.19551700000000005</c:v>
                </c:pt>
                <c:pt idx="7119">
                  <c:v>0.19564300000000007</c:v>
                </c:pt>
                <c:pt idx="7120">
                  <c:v>0.19577050000000004</c:v>
                </c:pt>
                <c:pt idx="7121">
                  <c:v>0.19589500000000007</c:v>
                </c:pt>
                <c:pt idx="7122">
                  <c:v>0.19601750000000007</c:v>
                </c:pt>
                <c:pt idx="7123">
                  <c:v>0.19613800000000009</c:v>
                </c:pt>
                <c:pt idx="7124">
                  <c:v>0.19626850000000012</c:v>
                </c:pt>
                <c:pt idx="7125">
                  <c:v>0.19638800000000006</c:v>
                </c:pt>
                <c:pt idx="7126">
                  <c:v>0.19650850000000006</c:v>
                </c:pt>
                <c:pt idx="7127">
                  <c:v>0.19663400000000003</c:v>
                </c:pt>
                <c:pt idx="7128">
                  <c:v>0.19675400000000004</c:v>
                </c:pt>
                <c:pt idx="7129">
                  <c:v>0.19687850000000001</c:v>
                </c:pt>
                <c:pt idx="7130">
                  <c:v>0.19700100000000004</c:v>
                </c:pt>
                <c:pt idx="7131">
                  <c:v>0.19712200000000002</c:v>
                </c:pt>
                <c:pt idx="7132">
                  <c:v>0.19724350000000002</c:v>
                </c:pt>
                <c:pt idx="7133">
                  <c:v>0.19736349999999997</c:v>
                </c:pt>
                <c:pt idx="7134">
                  <c:v>0.19749349999999999</c:v>
                </c:pt>
                <c:pt idx="7135">
                  <c:v>0.19761399999999998</c:v>
                </c:pt>
                <c:pt idx="7136">
                  <c:v>0.19773649999999995</c:v>
                </c:pt>
                <c:pt idx="7137">
                  <c:v>0.19785249999999993</c:v>
                </c:pt>
                <c:pt idx="7138">
                  <c:v>0.19796699999999995</c:v>
                </c:pt>
                <c:pt idx="7139">
                  <c:v>0.19807799999999998</c:v>
                </c:pt>
                <c:pt idx="7140">
                  <c:v>0.19819399999999998</c:v>
                </c:pt>
                <c:pt idx="7141">
                  <c:v>0.19830599999999998</c:v>
                </c:pt>
                <c:pt idx="7142">
                  <c:v>0.1984245</c:v>
                </c:pt>
                <c:pt idx="7143">
                  <c:v>0.19853950000000001</c:v>
                </c:pt>
                <c:pt idx="7144">
                  <c:v>0.198656</c:v>
                </c:pt>
                <c:pt idx="7145">
                  <c:v>0.19879150000000004</c:v>
                </c:pt>
                <c:pt idx="7146">
                  <c:v>0.198911</c:v>
                </c:pt>
                <c:pt idx="7147">
                  <c:v>0.19903099999999999</c:v>
                </c:pt>
                <c:pt idx="7148">
                  <c:v>0.19915749999999999</c:v>
                </c:pt>
                <c:pt idx="7149">
                  <c:v>0.19926849999999999</c:v>
                </c:pt>
                <c:pt idx="7150">
                  <c:v>0.19938149999999996</c:v>
                </c:pt>
                <c:pt idx="7151">
                  <c:v>0.19949949999999997</c:v>
                </c:pt>
                <c:pt idx="7152">
                  <c:v>0.19959349999999998</c:v>
                </c:pt>
                <c:pt idx="7153">
                  <c:v>0.19971149999999999</c:v>
                </c:pt>
                <c:pt idx="7154">
                  <c:v>0.19982949999999999</c:v>
                </c:pt>
                <c:pt idx="7155">
                  <c:v>0.19994299999999995</c:v>
                </c:pt>
                <c:pt idx="7156">
                  <c:v>0.20006099999999996</c:v>
                </c:pt>
                <c:pt idx="7157">
                  <c:v>0.20017999999999994</c:v>
                </c:pt>
                <c:pt idx="7158">
                  <c:v>0.20029949999999994</c:v>
                </c:pt>
                <c:pt idx="7159">
                  <c:v>0.20041399999999995</c:v>
                </c:pt>
                <c:pt idx="7160">
                  <c:v>0.20051499999999994</c:v>
                </c:pt>
                <c:pt idx="7161">
                  <c:v>0.20062549999999996</c:v>
                </c:pt>
                <c:pt idx="7162">
                  <c:v>0.20074099999999986</c:v>
                </c:pt>
                <c:pt idx="7163">
                  <c:v>0.20085099999999989</c:v>
                </c:pt>
                <c:pt idx="7164">
                  <c:v>0.20096449999999991</c:v>
                </c:pt>
                <c:pt idx="7165">
                  <c:v>0.20106999999999986</c:v>
                </c:pt>
                <c:pt idx="7166">
                  <c:v>0.20118249999999985</c:v>
                </c:pt>
                <c:pt idx="7167">
                  <c:v>0.20130299999999987</c:v>
                </c:pt>
                <c:pt idx="7168">
                  <c:v>0.20141199999999987</c:v>
                </c:pt>
                <c:pt idx="7169">
                  <c:v>0.20150799999999991</c:v>
                </c:pt>
                <c:pt idx="7170">
                  <c:v>0.2016119999999999</c:v>
                </c:pt>
                <c:pt idx="7171">
                  <c:v>0.20170899999999992</c:v>
                </c:pt>
                <c:pt idx="7172">
                  <c:v>0.20180149999999991</c:v>
                </c:pt>
                <c:pt idx="7173">
                  <c:v>0.20189849999999995</c:v>
                </c:pt>
                <c:pt idx="7174">
                  <c:v>0.20200999999999994</c:v>
                </c:pt>
                <c:pt idx="7175">
                  <c:v>0.20210499999999995</c:v>
                </c:pt>
                <c:pt idx="7176">
                  <c:v>0.20218499999999995</c:v>
                </c:pt>
                <c:pt idx="7177">
                  <c:v>0.20228449999999995</c:v>
                </c:pt>
                <c:pt idx="7178">
                  <c:v>0.202379</c:v>
                </c:pt>
                <c:pt idx="7179">
                  <c:v>0.20247499999999999</c:v>
                </c:pt>
                <c:pt idx="7180">
                  <c:v>0.20255949999999995</c:v>
                </c:pt>
                <c:pt idx="7181">
                  <c:v>0.20264249999999995</c:v>
                </c:pt>
                <c:pt idx="7182">
                  <c:v>0.20272499999999993</c:v>
                </c:pt>
                <c:pt idx="7183">
                  <c:v>0.20280649999999997</c:v>
                </c:pt>
                <c:pt idx="7184">
                  <c:v>0.20288299999999995</c:v>
                </c:pt>
                <c:pt idx="7185">
                  <c:v>0.20296399999999998</c:v>
                </c:pt>
                <c:pt idx="7186">
                  <c:v>0.20304</c:v>
                </c:pt>
                <c:pt idx="7187">
                  <c:v>0.20311299999999999</c:v>
                </c:pt>
                <c:pt idx="7188">
                  <c:v>0.20319099999999998</c:v>
                </c:pt>
                <c:pt idx="7189">
                  <c:v>0.20327099999999998</c:v>
                </c:pt>
                <c:pt idx="7190">
                  <c:v>0.20334849999999999</c:v>
                </c:pt>
                <c:pt idx="7191">
                  <c:v>0.20341950000000003</c:v>
                </c:pt>
                <c:pt idx="7192">
                  <c:v>0.2034965</c:v>
                </c:pt>
                <c:pt idx="7193">
                  <c:v>0.203567</c:v>
                </c:pt>
                <c:pt idx="7194">
                  <c:v>0.20364149999999995</c:v>
                </c:pt>
                <c:pt idx="7195">
                  <c:v>0.20371099999999998</c:v>
                </c:pt>
                <c:pt idx="7196">
                  <c:v>0.20378099999999993</c:v>
                </c:pt>
                <c:pt idx="7197">
                  <c:v>0.20384849999999993</c:v>
                </c:pt>
                <c:pt idx="7198">
                  <c:v>0.20391449999999994</c:v>
                </c:pt>
                <c:pt idx="7199">
                  <c:v>0.20397599999999996</c:v>
                </c:pt>
                <c:pt idx="7200">
                  <c:v>0.20404149999999999</c:v>
                </c:pt>
                <c:pt idx="7201">
                  <c:v>0.20407499999999995</c:v>
                </c:pt>
                <c:pt idx="7202">
                  <c:v>0.20413049999999999</c:v>
                </c:pt>
                <c:pt idx="7203">
                  <c:v>0.20418250000000002</c:v>
                </c:pt>
                <c:pt idx="7204">
                  <c:v>0.20423299999999997</c:v>
                </c:pt>
                <c:pt idx="7205">
                  <c:v>0.20428499999999999</c:v>
                </c:pt>
                <c:pt idx="7206">
                  <c:v>0.20433349999999997</c:v>
                </c:pt>
                <c:pt idx="7207">
                  <c:v>0.20438149999999997</c:v>
                </c:pt>
                <c:pt idx="7208">
                  <c:v>0.20442849999999996</c:v>
                </c:pt>
                <c:pt idx="7209">
                  <c:v>0.20445649999999996</c:v>
                </c:pt>
                <c:pt idx="7210">
                  <c:v>0.20449900000000004</c:v>
                </c:pt>
                <c:pt idx="7211">
                  <c:v>0.20453499999999999</c:v>
                </c:pt>
                <c:pt idx="7212">
                  <c:v>0.20457250000000002</c:v>
                </c:pt>
                <c:pt idx="7213">
                  <c:v>0.20460899999999996</c:v>
                </c:pt>
                <c:pt idx="7214">
                  <c:v>0.20464299999999999</c:v>
                </c:pt>
                <c:pt idx="7215">
                  <c:v>0.20467849999999996</c:v>
                </c:pt>
                <c:pt idx="7216">
                  <c:v>0.20471249999999996</c:v>
                </c:pt>
                <c:pt idx="7217">
                  <c:v>0.20474599999999998</c:v>
                </c:pt>
                <c:pt idx="7218">
                  <c:v>0.20477399999999998</c:v>
                </c:pt>
                <c:pt idx="7219">
                  <c:v>0.20480499999999996</c:v>
                </c:pt>
                <c:pt idx="7220">
                  <c:v>0.20483299999999996</c:v>
                </c:pt>
                <c:pt idx="7221">
                  <c:v>0.20485099999999995</c:v>
                </c:pt>
                <c:pt idx="7222">
                  <c:v>0.20488049999999997</c:v>
                </c:pt>
                <c:pt idx="7223">
                  <c:v>0.20490449999999996</c:v>
                </c:pt>
                <c:pt idx="7224">
                  <c:v>0.20494700000000002</c:v>
                </c:pt>
                <c:pt idx="7225">
                  <c:v>0.204983</c:v>
                </c:pt>
                <c:pt idx="7226">
                  <c:v>0.20501999999999995</c:v>
                </c:pt>
                <c:pt idx="7227">
                  <c:v>0.20505799999999996</c:v>
                </c:pt>
                <c:pt idx="7228">
                  <c:v>0.20510099999999995</c:v>
                </c:pt>
                <c:pt idx="7229">
                  <c:v>0.20514049999999995</c:v>
                </c:pt>
                <c:pt idx="7230">
                  <c:v>0.20517149999999995</c:v>
                </c:pt>
                <c:pt idx="7231">
                  <c:v>0.20521149999999996</c:v>
                </c:pt>
                <c:pt idx="7232">
                  <c:v>0.20523749999999996</c:v>
                </c:pt>
                <c:pt idx="7233">
                  <c:v>0.20527149999999994</c:v>
                </c:pt>
                <c:pt idx="7234">
                  <c:v>0.20530149999999989</c:v>
                </c:pt>
                <c:pt idx="7235">
                  <c:v>0.20532749999999989</c:v>
                </c:pt>
                <c:pt idx="7236">
                  <c:v>0.20536349999999989</c:v>
                </c:pt>
                <c:pt idx="7237">
                  <c:v>0.20539999999999989</c:v>
                </c:pt>
                <c:pt idx="7238">
                  <c:v>0.20543849999999991</c:v>
                </c:pt>
                <c:pt idx="7239">
                  <c:v>0.2054659999999999</c:v>
                </c:pt>
                <c:pt idx="7240">
                  <c:v>0.2055044999999999</c:v>
                </c:pt>
                <c:pt idx="7241">
                  <c:v>0.20553799999999992</c:v>
                </c:pt>
                <c:pt idx="7242">
                  <c:v>0.20557249999999994</c:v>
                </c:pt>
                <c:pt idx="7243">
                  <c:v>0.20561099999999996</c:v>
                </c:pt>
                <c:pt idx="7244">
                  <c:v>0.20564399999999999</c:v>
                </c:pt>
                <c:pt idx="7245">
                  <c:v>0.20566599999999999</c:v>
                </c:pt>
                <c:pt idx="7246">
                  <c:v>0.20568599999999995</c:v>
                </c:pt>
                <c:pt idx="7247">
                  <c:v>0.20571599999999995</c:v>
                </c:pt>
                <c:pt idx="7248">
                  <c:v>0.20570999999999992</c:v>
                </c:pt>
                <c:pt idx="7249">
                  <c:v>0.20572299999999991</c:v>
                </c:pt>
                <c:pt idx="7250">
                  <c:v>0.20573249999999996</c:v>
                </c:pt>
                <c:pt idx="7251">
                  <c:v>0.20573599999999995</c:v>
                </c:pt>
                <c:pt idx="7252">
                  <c:v>0.20573200000000003</c:v>
                </c:pt>
                <c:pt idx="7253">
                  <c:v>0.2057205</c:v>
                </c:pt>
                <c:pt idx="7254">
                  <c:v>0.20573600000000003</c:v>
                </c:pt>
                <c:pt idx="7255">
                  <c:v>0.205735</c:v>
                </c:pt>
                <c:pt idx="7256">
                  <c:v>0.20572500000000002</c:v>
                </c:pt>
                <c:pt idx="7257">
                  <c:v>0.20571300000000001</c:v>
                </c:pt>
                <c:pt idx="7258">
                  <c:v>0.20570049999999998</c:v>
                </c:pt>
                <c:pt idx="7259">
                  <c:v>0.20570699999999997</c:v>
                </c:pt>
                <c:pt idx="7260">
                  <c:v>0.20569500000000002</c:v>
                </c:pt>
                <c:pt idx="7261">
                  <c:v>0.20568649999999999</c:v>
                </c:pt>
                <c:pt idx="7262">
                  <c:v>0.20567799999999997</c:v>
                </c:pt>
                <c:pt idx="7263">
                  <c:v>0.20566750000000003</c:v>
                </c:pt>
                <c:pt idx="7264">
                  <c:v>0.20565900000000004</c:v>
                </c:pt>
                <c:pt idx="7265">
                  <c:v>0.20565149999999999</c:v>
                </c:pt>
                <c:pt idx="7266">
                  <c:v>0.20564349999999998</c:v>
                </c:pt>
                <c:pt idx="7267">
                  <c:v>0.20564249999999998</c:v>
                </c:pt>
                <c:pt idx="7268">
                  <c:v>0.20563299999999995</c:v>
                </c:pt>
                <c:pt idx="7269">
                  <c:v>0.20562299999999997</c:v>
                </c:pt>
                <c:pt idx="7270">
                  <c:v>0.20560699999999993</c:v>
                </c:pt>
                <c:pt idx="7271">
                  <c:v>0.2055954999999999</c:v>
                </c:pt>
                <c:pt idx="7272">
                  <c:v>0.20558299999999996</c:v>
                </c:pt>
                <c:pt idx="7273">
                  <c:v>0.20556999999999995</c:v>
                </c:pt>
                <c:pt idx="7274">
                  <c:v>0.20555649999999998</c:v>
                </c:pt>
                <c:pt idx="7275">
                  <c:v>0.20554999999999995</c:v>
                </c:pt>
                <c:pt idx="7276">
                  <c:v>0.20554099999999995</c:v>
                </c:pt>
                <c:pt idx="7277">
                  <c:v>0.20553199999999999</c:v>
                </c:pt>
                <c:pt idx="7278">
                  <c:v>0.20551699999999998</c:v>
                </c:pt>
                <c:pt idx="7279">
                  <c:v>0.205487</c:v>
                </c:pt>
                <c:pt idx="7280">
                  <c:v>0.20547249999999997</c:v>
                </c:pt>
                <c:pt idx="7281">
                  <c:v>0.20545449999999998</c:v>
                </c:pt>
                <c:pt idx="7282">
                  <c:v>0.2054375</c:v>
                </c:pt>
                <c:pt idx="7283">
                  <c:v>0.2054175</c:v>
                </c:pt>
                <c:pt idx="7284">
                  <c:v>0.205401</c:v>
                </c:pt>
                <c:pt idx="7285">
                  <c:v>0.20537550000000004</c:v>
                </c:pt>
                <c:pt idx="7286">
                  <c:v>0.2053565</c:v>
                </c:pt>
                <c:pt idx="7287">
                  <c:v>0.20533050000000003</c:v>
                </c:pt>
                <c:pt idx="7288">
                  <c:v>0.20530699999999999</c:v>
                </c:pt>
                <c:pt idx="7289">
                  <c:v>0.20528400000000005</c:v>
                </c:pt>
                <c:pt idx="7290">
                  <c:v>0.20526700000000001</c:v>
                </c:pt>
                <c:pt idx="7291">
                  <c:v>0.20528600000000005</c:v>
                </c:pt>
                <c:pt idx="7292">
                  <c:v>0.20526300000000003</c:v>
                </c:pt>
                <c:pt idx="7293">
                  <c:v>0.20523650000000004</c:v>
                </c:pt>
                <c:pt idx="7294">
                  <c:v>0.20519500000000004</c:v>
                </c:pt>
                <c:pt idx="7295">
                  <c:v>0.20517050000000003</c:v>
                </c:pt>
                <c:pt idx="7296">
                  <c:v>0.20514250000000003</c:v>
                </c:pt>
                <c:pt idx="7297">
                  <c:v>0.20511850000000006</c:v>
                </c:pt>
                <c:pt idx="7298">
                  <c:v>0.20509300000000008</c:v>
                </c:pt>
                <c:pt idx="7299">
                  <c:v>0.20507800000000007</c:v>
                </c:pt>
                <c:pt idx="7300">
                  <c:v>0.20506750000000004</c:v>
                </c:pt>
                <c:pt idx="7301">
                  <c:v>0.20506600000000003</c:v>
                </c:pt>
                <c:pt idx="7302">
                  <c:v>0.20506300000000002</c:v>
                </c:pt>
                <c:pt idx="7303">
                  <c:v>0.20505750000000003</c:v>
                </c:pt>
                <c:pt idx="7304">
                  <c:v>0.20505450000000003</c:v>
                </c:pt>
                <c:pt idx="7305">
                  <c:v>0.20504150000000002</c:v>
                </c:pt>
                <c:pt idx="7306">
                  <c:v>0.20502850000000003</c:v>
                </c:pt>
                <c:pt idx="7307">
                  <c:v>0.20501800000000003</c:v>
                </c:pt>
                <c:pt idx="7308">
                  <c:v>0.20500900000000008</c:v>
                </c:pt>
                <c:pt idx="7309">
                  <c:v>0.20499750000000008</c:v>
                </c:pt>
                <c:pt idx="7310">
                  <c:v>0.20498100000000011</c:v>
                </c:pt>
                <c:pt idx="7311">
                  <c:v>0.20496650000000011</c:v>
                </c:pt>
                <c:pt idx="7312">
                  <c:v>0.20495450000000012</c:v>
                </c:pt>
                <c:pt idx="7313">
                  <c:v>0.2049440000000001</c:v>
                </c:pt>
                <c:pt idx="7314">
                  <c:v>0.20493700000000015</c:v>
                </c:pt>
                <c:pt idx="7315">
                  <c:v>0.20491400000000012</c:v>
                </c:pt>
                <c:pt idx="7316">
                  <c:v>0.20490800000000015</c:v>
                </c:pt>
                <c:pt idx="7317">
                  <c:v>0.20490150000000015</c:v>
                </c:pt>
                <c:pt idx="7318">
                  <c:v>0.20489500000000013</c:v>
                </c:pt>
                <c:pt idx="7319">
                  <c:v>0.20488750000000014</c:v>
                </c:pt>
                <c:pt idx="7320">
                  <c:v>0.20488250000000016</c:v>
                </c:pt>
                <c:pt idx="7321">
                  <c:v>0.2048725000000001</c:v>
                </c:pt>
                <c:pt idx="7322">
                  <c:v>0.20486450000000012</c:v>
                </c:pt>
                <c:pt idx="7323">
                  <c:v>0.20486200000000016</c:v>
                </c:pt>
                <c:pt idx="7324">
                  <c:v>0.20484350000000009</c:v>
                </c:pt>
                <c:pt idx="7325">
                  <c:v>0.20483350000000011</c:v>
                </c:pt>
                <c:pt idx="7326">
                  <c:v>0.20482500000000015</c:v>
                </c:pt>
                <c:pt idx="7327">
                  <c:v>0.20481450000000012</c:v>
                </c:pt>
                <c:pt idx="7328">
                  <c:v>0.20481100000000008</c:v>
                </c:pt>
                <c:pt idx="7329">
                  <c:v>0.20479600000000009</c:v>
                </c:pt>
                <c:pt idx="7330">
                  <c:v>0.20478550000000012</c:v>
                </c:pt>
                <c:pt idx="7331">
                  <c:v>0.20476150000000007</c:v>
                </c:pt>
                <c:pt idx="7332">
                  <c:v>0.20475950000000004</c:v>
                </c:pt>
                <c:pt idx="7333">
                  <c:v>0.20475050000000003</c:v>
                </c:pt>
                <c:pt idx="7334">
                  <c:v>0.20474100000000012</c:v>
                </c:pt>
                <c:pt idx="7335">
                  <c:v>0.2047385000000001</c:v>
                </c:pt>
                <c:pt idx="7336">
                  <c:v>0.20473750000000007</c:v>
                </c:pt>
                <c:pt idx="7337">
                  <c:v>0.20473500000000006</c:v>
                </c:pt>
                <c:pt idx="7338">
                  <c:v>0.20474150000000002</c:v>
                </c:pt>
                <c:pt idx="7339">
                  <c:v>0.20475500000000005</c:v>
                </c:pt>
                <c:pt idx="7340">
                  <c:v>0.20476050000000001</c:v>
                </c:pt>
                <c:pt idx="7341">
                  <c:v>0.20476800000000001</c:v>
                </c:pt>
                <c:pt idx="7342">
                  <c:v>0.2047745</c:v>
                </c:pt>
                <c:pt idx="7343">
                  <c:v>0.2047795</c:v>
                </c:pt>
                <c:pt idx="7344">
                  <c:v>0.20478299999999997</c:v>
                </c:pt>
                <c:pt idx="7345">
                  <c:v>0.20479599999999998</c:v>
                </c:pt>
                <c:pt idx="7346">
                  <c:v>0.20480849999999992</c:v>
                </c:pt>
                <c:pt idx="7347">
                  <c:v>0.204818</c:v>
                </c:pt>
                <c:pt idx="7348">
                  <c:v>0.20482049999999996</c:v>
                </c:pt>
                <c:pt idx="7349">
                  <c:v>0.20484949999999999</c:v>
                </c:pt>
                <c:pt idx="7350">
                  <c:v>0.20486100000000002</c:v>
                </c:pt>
                <c:pt idx="7351">
                  <c:v>0.20487799999999992</c:v>
                </c:pt>
                <c:pt idx="7352">
                  <c:v>0.20491249999999994</c:v>
                </c:pt>
                <c:pt idx="7353">
                  <c:v>0.204927</c:v>
                </c:pt>
                <c:pt idx="7354">
                  <c:v>0.20493900000000001</c:v>
                </c:pt>
                <c:pt idx="7355">
                  <c:v>0.20487299999999997</c:v>
                </c:pt>
                <c:pt idx="7356">
                  <c:v>0.20488449999999997</c:v>
                </c:pt>
                <c:pt idx="7357">
                  <c:v>0.20489950000000001</c:v>
                </c:pt>
                <c:pt idx="7358">
                  <c:v>0.20491449999999997</c:v>
                </c:pt>
                <c:pt idx="7359">
                  <c:v>0.20493349999999996</c:v>
                </c:pt>
                <c:pt idx="7360">
                  <c:v>0.20492649999999993</c:v>
                </c:pt>
                <c:pt idx="7361">
                  <c:v>0.20493649999999988</c:v>
                </c:pt>
                <c:pt idx="7362">
                  <c:v>0.20494849999999989</c:v>
                </c:pt>
                <c:pt idx="7363">
                  <c:v>0.20495399999999989</c:v>
                </c:pt>
                <c:pt idx="7364">
                  <c:v>0.20496749999999989</c:v>
                </c:pt>
                <c:pt idx="7365">
                  <c:v>0.20497699999999985</c:v>
                </c:pt>
                <c:pt idx="7366">
                  <c:v>0.20498549999999988</c:v>
                </c:pt>
                <c:pt idx="7367">
                  <c:v>0.20498649999999985</c:v>
                </c:pt>
                <c:pt idx="7368">
                  <c:v>0.20499449999999986</c:v>
                </c:pt>
                <c:pt idx="7369">
                  <c:v>0.20500799999999983</c:v>
                </c:pt>
                <c:pt idx="7370">
                  <c:v>0.20501649999999988</c:v>
                </c:pt>
                <c:pt idx="7371">
                  <c:v>0.2050249999999999</c:v>
                </c:pt>
                <c:pt idx="7372">
                  <c:v>0.20504399999999987</c:v>
                </c:pt>
                <c:pt idx="7373">
                  <c:v>0.20505099999999984</c:v>
                </c:pt>
                <c:pt idx="7374">
                  <c:v>0.20504399999999987</c:v>
                </c:pt>
                <c:pt idx="7375">
                  <c:v>0.20505299999999987</c:v>
                </c:pt>
                <c:pt idx="7376">
                  <c:v>0.20505999999999991</c:v>
                </c:pt>
                <c:pt idx="7377">
                  <c:v>0.2050644999999999</c:v>
                </c:pt>
                <c:pt idx="7378">
                  <c:v>0.20506999999999992</c:v>
                </c:pt>
                <c:pt idx="7379">
                  <c:v>0.20507849999999994</c:v>
                </c:pt>
                <c:pt idx="7380">
                  <c:v>0.20509799999999997</c:v>
                </c:pt>
                <c:pt idx="7381">
                  <c:v>0.20511949999999993</c:v>
                </c:pt>
                <c:pt idx="7382">
                  <c:v>0.20513399999999993</c:v>
                </c:pt>
                <c:pt idx="7383">
                  <c:v>0.20515799999999995</c:v>
                </c:pt>
                <c:pt idx="7384">
                  <c:v>0.20518849999999994</c:v>
                </c:pt>
                <c:pt idx="7385">
                  <c:v>0.20521549999999997</c:v>
                </c:pt>
                <c:pt idx="7386">
                  <c:v>0.20524799999999999</c:v>
                </c:pt>
                <c:pt idx="7387">
                  <c:v>0.20528500000000002</c:v>
                </c:pt>
                <c:pt idx="7388">
                  <c:v>0.20531150000000004</c:v>
                </c:pt>
                <c:pt idx="7389">
                  <c:v>0.20533250000000006</c:v>
                </c:pt>
                <c:pt idx="7390">
                  <c:v>0.20535700000000007</c:v>
                </c:pt>
                <c:pt idx="7391">
                  <c:v>0.20538150000000005</c:v>
                </c:pt>
                <c:pt idx="7392">
                  <c:v>0.20540800000000004</c:v>
                </c:pt>
                <c:pt idx="7393">
                  <c:v>0.20543700000000004</c:v>
                </c:pt>
                <c:pt idx="7394">
                  <c:v>0.20546249999999999</c:v>
                </c:pt>
                <c:pt idx="7395">
                  <c:v>0.2054935</c:v>
                </c:pt>
                <c:pt idx="7396">
                  <c:v>0.20552249999999997</c:v>
                </c:pt>
                <c:pt idx="7397">
                  <c:v>0.20555549999999997</c:v>
                </c:pt>
                <c:pt idx="7398">
                  <c:v>0.20559049999999995</c:v>
                </c:pt>
                <c:pt idx="7399">
                  <c:v>0.20562449999999996</c:v>
                </c:pt>
                <c:pt idx="7400">
                  <c:v>0.20565199999999995</c:v>
                </c:pt>
                <c:pt idx="7401">
                  <c:v>0.2056794999999999</c:v>
                </c:pt>
                <c:pt idx="7402">
                  <c:v>0.20570499999999992</c:v>
                </c:pt>
                <c:pt idx="7403">
                  <c:v>0.20572699999999991</c:v>
                </c:pt>
                <c:pt idx="7404">
                  <c:v>0.20575799999999994</c:v>
                </c:pt>
                <c:pt idx="7405">
                  <c:v>0.20577999999999994</c:v>
                </c:pt>
                <c:pt idx="7406">
                  <c:v>0.20580749999999995</c:v>
                </c:pt>
                <c:pt idx="7407">
                  <c:v>0.20583549999999995</c:v>
                </c:pt>
                <c:pt idx="7408">
                  <c:v>0.20584749999999996</c:v>
                </c:pt>
                <c:pt idx="7409">
                  <c:v>0.20589499999999994</c:v>
                </c:pt>
                <c:pt idx="7410">
                  <c:v>0.20592549999999996</c:v>
                </c:pt>
                <c:pt idx="7411">
                  <c:v>0.20595399999999994</c:v>
                </c:pt>
                <c:pt idx="7412">
                  <c:v>0.20597899999999997</c:v>
                </c:pt>
                <c:pt idx="7413">
                  <c:v>0.20600199999999996</c:v>
                </c:pt>
                <c:pt idx="7414">
                  <c:v>0.20602549999999997</c:v>
                </c:pt>
                <c:pt idx="7415">
                  <c:v>0.20605599999999996</c:v>
                </c:pt>
                <c:pt idx="7416">
                  <c:v>0.20606849999999999</c:v>
                </c:pt>
                <c:pt idx="7417">
                  <c:v>0.20609000000000002</c:v>
                </c:pt>
                <c:pt idx="7418">
                  <c:v>0.20611450000000001</c:v>
                </c:pt>
                <c:pt idx="7419">
                  <c:v>0.20613600000000001</c:v>
                </c:pt>
                <c:pt idx="7420">
                  <c:v>0.20616399999999996</c:v>
                </c:pt>
                <c:pt idx="7421">
                  <c:v>0.20620349999999998</c:v>
                </c:pt>
                <c:pt idx="7422">
                  <c:v>0.20621299999999995</c:v>
                </c:pt>
                <c:pt idx="7423">
                  <c:v>0.20624149999999997</c:v>
                </c:pt>
                <c:pt idx="7424">
                  <c:v>0.20625099999999996</c:v>
                </c:pt>
                <c:pt idx="7425">
                  <c:v>0.20626099999999997</c:v>
                </c:pt>
                <c:pt idx="7426">
                  <c:v>0.20627249999999997</c:v>
                </c:pt>
                <c:pt idx="7427">
                  <c:v>0.20629099999999997</c:v>
                </c:pt>
                <c:pt idx="7428">
                  <c:v>0.20629899999999998</c:v>
                </c:pt>
                <c:pt idx="7429">
                  <c:v>0.20633199999999996</c:v>
                </c:pt>
                <c:pt idx="7430">
                  <c:v>0.20634999999999995</c:v>
                </c:pt>
                <c:pt idx="7431">
                  <c:v>0.20636649999999995</c:v>
                </c:pt>
                <c:pt idx="7432">
                  <c:v>0.20639399999999991</c:v>
                </c:pt>
                <c:pt idx="7433">
                  <c:v>0.20641799999999988</c:v>
                </c:pt>
                <c:pt idx="7434">
                  <c:v>0.20644349999999992</c:v>
                </c:pt>
                <c:pt idx="7435">
                  <c:v>0.20647749999999992</c:v>
                </c:pt>
                <c:pt idx="7436">
                  <c:v>0.2064899999999999</c:v>
                </c:pt>
                <c:pt idx="7437">
                  <c:v>0.20650399999999994</c:v>
                </c:pt>
                <c:pt idx="7438">
                  <c:v>0.20651849999999994</c:v>
                </c:pt>
                <c:pt idx="7439">
                  <c:v>0.20653499999999994</c:v>
                </c:pt>
                <c:pt idx="7440">
                  <c:v>0.20654899999999995</c:v>
                </c:pt>
                <c:pt idx="7441">
                  <c:v>0.20656849999999999</c:v>
                </c:pt>
                <c:pt idx="7442">
                  <c:v>0.20658750000000001</c:v>
                </c:pt>
                <c:pt idx="7443">
                  <c:v>0.20660100000000001</c:v>
                </c:pt>
                <c:pt idx="7444">
                  <c:v>0.20660950000000003</c:v>
                </c:pt>
                <c:pt idx="7445">
                  <c:v>0.20663550000000006</c:v>
                </c:pt>
                <c:pt idx="7446">
                  <c:v>0.20666450000000006</c:v>
                </c:pt>
                <c:pt idx="7447">
                  <c:v>0.20668650000000008</c:v>
                </c:pt>
                <c:pt idx="7448">
                  <c:v>0.20671150000000005</c:v>
                </c:pt>
                <c:pt idx="7449">
                  <c:v>0.20673450000000007</c:v>
                </c:pt>
                <c:pt idx="7450">
                  <c:v>0.20675900000000005</c:v>
                </c:pt>
                <c:pt idx="7451">
                  <c:v>0.20678500000000008</c:v>
                </c:pt>
                <c:pt idx="7452">
                  <c:v>0.20681300000000002</c:v>
                </c:pt>
                <c:pt idx="7453">
                  <c:v>0.20683450000000003</c:v>
                </c:pt>
                <c:pt idx="7454">
                  <c:v>0.20685800000000007</c:v>
                </c:pt>
                <c:pt idx="7455">
                  <c:v>0.20687500000000006</c:v>
                </c:pt>
                <c:pt idx="7456">
                  <c:v>0.2069045000000001</c:v>
                </c:pt>
                <c:pt idx="7457">
                  <c:v>0.20693100000000009</c:v>
                </c:pt>
                <c:pt idx="7458">
                  <c:v>0.20695750000000004</c:v>
                </c:pt>
                <c:pt idx="7459">
                  <c:v>0.206959</c:v>
                </c:pt>
                <c:pt idx="7460">
                  <c:v>0.20698349999999999</c:v>
                </c:pt>
                <c:pt idx="7461">
                  <c:v>0.20700149999999998</c:v>
                </c:pt>
                <c:pt idx="7462">
                  <c:v>0.20702199999999993</c:v>
                </c:pt>
                <c:pt idx="7463">
                  <c:v>0.20704249999999999</c:v>
                </c:pt>
                <c:pt idx="7464">
                  <c:v>0.20706349999999996</c:v>
                </c:pt>
                <c:pt idx="7465">
                  <c:v>0.207091</c:v>
                </c:pt>
                <c:pt idx="7466">
                  <c:v>0.20710949999999997</c:v>
                </c:pt>
                <c:pt idx="7467">
                  <c:v>0.20713300000000001</c:v>
                </c:pt>
                <c:pt idx="7468">
                  <c:v>0.20715249999999996</c:v>
                </c:pt>
                <c:pt idx="7469">
                  <c:v>0.20717150000000001</c:v>
                </c:pt>
                <c:pt idx="7470">
                  <c:v>0.2071955</c:v>
                </c:pt>
                <c:pt idx="7471">
                  <c:v>0.2072195</c:v>
                </c:pt>
                <c:pt idx="7472">
                  <c:v>0.20724399999999998</c:v>
                </c:pt>
                <c:pt idx="7473">
                  <c:v>0.20726800000000001</c:v>
                </c:pt>
                <c:pt idx="7474">
                  <c:v>0.20728750000000001</c:v>
                </c:pt>
                <c:pt idx="7475">
                  <c:v>0.20724450000000005</c:v>
                </c:pt>
                <c:pt idx="7476">
                  <c:v>0.20726900000000006</c:v>
                </c:pt>
                <c:pt idx="7477">
                  <c:v>0.20730050000000005</c:v>
                </c:pt>
                <c:pt idx="7478">
                  <c:v>0.20733150000000003</c:v>
                </c:pt>
                <c:pt idx="7479">
                  <c:v>0.20737500000000003</c:v>
                </c:pt>
                <c:pt idx="7480">
                  <c:v>0.20740700000000004</c:v>
                </c:pt>
                <c:pt idx="7481">
                  <c:v>0.20743450000000002</c:v>
                </c:pt>
                <c:pt idx="7482">
                  <c:v>0.20746550000000002</c:v>
                </c:pt>
                <c:pt idx="7483">
                  <c:v>0.20749350000000003</c:v>
                </c:pt>
                <c:pt idx="7484">
                  <c:v>0.2075205</c:v>
                </c:pt>
                <c:pt idx="7485">
                  <c:v>0.20754999999999998</c:v>
                </c:pt>
                <c:pt idx="7486">
                  <c:v>0.20757350000000002</c:v>
                </c:pt>
                <c:pt idx="7487">
                  <c:v>0.20760900000000004</c:v>
                </c:pt>
                <c:pt idx="7488">
                  <c:v>0.20763650000000006</c:v>
                </c:pt>
                <c:pt idx="7489">
                  <c:v>0.20766650000000003</c:v>
                </c:pt>
                <c:pt idx="7490">
                  <c:v>0.20769050000000003</c:v>
                </c:pt>
                <c:pt idx="7491">
                  <c:v>0.20768050000000002</c:v>
                </c:pt>
                <c:pt idx="7492">
                  <c:v>0.20770800000000006</c:v>
                </c:pt>
                <c:pt idx="7493">
                  <c:v>0.20773950000000008</c:v>
                </c:pt>
                <c:pt idx="7494">
                  <c:v>0.20778450000000004</c:v>
                </c:pt>
                <c:pt idx="7495">
                  <c:v>0.20781400000000005</c:v>
                </c:pt>
                <c:pt idx="7496">
                  <c:v>0.20783500000000005</c:v>
                </c:pt>
                <c:pt idx="7497">
                  <c:v>0.20785800000000004</c:v>
                </c:pt>
                <c:pt idx="7498">
                  <c:v>0.2078840000000001</c:v>
                </c:pt>
                <c:pt idx="7499">
                  <c:v>0.20789950000000013</c:v>
                </c:pt>
                <c:pt idx="7500">
                  <c:v>0.20791550000000014</c:v>
                </c:pt>
                <c:pt idx="7501">
                  <c:v>0.20793350000000013</c:v>
                </c:pt>
                <c:pt idx="7502">
                  <c:v>0.20795200000000011</c:v>
                </c:pt>
                <c:pt idx="7503">
                  <c:v>0.20796450000000019</c:v>
                </c:pt>
                <c:pt idx="7504">
                  <c:v>0.2079735000000002</c:v>
                </c:pt>
                <c:pt idx="7505">
                  <c:v>0.20799150000000019</c:v>
                </c:pt>
                <c:pt idx="7506">
                  <c:v>0.20801100000000022</c:v>
                </c:pt>
                <c:pt idx="7507">
                  <c:v>0.20804500000000026</c:v>
                </c:pt>
                <c:pt idx="7508">
                  <c:v>0.20803750000000026</c:v>
                </c:pt>
                <c:pt idx="7509">
                  <c:v>0.20805250000000025</c:v>
                </c:pt>
                <c:pt idx="7510">
                  <c:v>0.20807200000000026</c:v>
                </c:pt>
                <c:pt idx="7511">
                  <c:v>0.20810350000000027</c:v>
                </c:pt>
                <c:pt idx="7512">
                  <c:v>0.20812600000000028</c:v>
                </c:pt>
                <c:pt idx="7513">
                  <c:v>0.20815300000000025</c:v>
                </c:pt>
                <c:pt idx="7514">
                  <c:v>0.20818300000000026</c:v>
                </c:pt>
                <c:pt idx="7515">
                  <c:v>0.20822400000000024</c:v>
                </c:pt>
                <c:pt idx="7516">
                  <c:v>0.20825050000000023</c:v>
                </c:pt>
                <c:pt idx="7517">
                  <c:v>0.20827600000000021</c:v>
                </c:pt>
                <c:pt idx="7518">
                  <c:v>0.20830350000000025</c:v>
                </c:pt>
                <c:pt idx="7519">
                  <c:v>0.20831000000000024</c:v>
                </c:pt>
                <c:pt idx="7520">
                  <c:v>0.20833600000000024</c:v>
                </c:pt>
                <c:pt idx="7521">
                  <c:v>0.20837050000000026</c:v>
                </c:pt>
                <c:pt idx="7522">
                  <c:v>0.20840450000000024</c:v>
                </c:pt>
                <c:pt idx="7523">
                  <c:v>0.20843750000000025</c:v>
                </c:pt>
                <c:pt idx="7524">
                  <c:v>0.20847550000000026</c:v>
                </c:pt>
                <c:pt idx="7525">
                  <c:v>0.20851600000000026</c:v>
                </c:pt>
                <c:pt idx="7526">
                  <c:v>0.20855400000000021</c:v>
                </c:pt>
                <c:pt idx="7527">
                  <c:v>0.20859250000000021</c:v>
                </c:pt>
                <c:pt idx="7528">
                  <c:v>0.20862450000000021</c:v>
                </c:pt>
                <c:pt idx="7529">
                  <c:v>0.20866600000000018</c:v>
                </c:pt>
                <c:pt idx="7530">
                  <c:v>0.20870600000000017</c:v>
                </c:pt>
                <c:pt idx="7531">
                  <c:v>0.20876750000000019</c:v>
                </c:pt>
                <c:pt idx="7532">
                  <c:v>0.20879750000000022</c:v>
                </c:pt>
                <c:pt idx="7533">
                  <c:v>0.20883150000000017</c:v>
                </c:pt>
                <c:pt idx="7534">
                  <c:v>0.20887000000000019</c:v>
                </c:pt>
                <c:pt idx="7535">
                  <c:v>0.20890150000000018</c:v>
                </c:pt>
                <c:pt idx="7536">
                  <c:v>0.2089350000000002</c:v>
                </c:pt>
                <c:pt idx="7537">
                  <c:v>0.20898050000000024</c:v>
                </c:pt>
                <c:pt idx="7538">
                  <c:v>0.2090110000000002</c:v>
                </c:pt>
                <c:pt idx="7539">
                  <c:v>0.20903300000000016</c:v>
                </c:pt>
                <c:pt idx="7540">
                  <c:v>0.20905950000000018</c:v>
                </c:pt>
                <c:pt idx="7541">
                  <c:v>0.20909100000000017</c:v>
                </c:pt>
                <c:pt idx="7542">
                  <c:v>0.20911800000000014</c:v>
                </c:pt>
                <c:pt idx="7543">
                  <c:v>0.20914450000000012</c:v>
                </c:pt>
                <c:pt idx="7544">
                  <c:v>0.20917100000000016</c:v>
                </c:pt>
                <c:pt idx="7545">
                  <c:v>0.20919700000000013</c:v>
                </c:pt>
                <c:pt idx="7546">
                  <c:v>0.20921700000000013</c:v>
                </c:pt>
                <c:pt idx="7547">
                  <c:v>0.20924250000000008</c:v>
                </c:pt>
                <c:pt idx="7548">
                  <c:v>0.20926650000000011</c:v>
                </c:pt>
                <c:pt idx="7549">
                  <c:v>0.20927600000000005</c:v>
                </c:pt>
                <c:pt idx="7550">
                  <c:v>0.20930100000000004</c:v>
                </c:pt>
                <c:pt idx="7551">
                  <c:v>0.20931850000000005</c:v>
                </c:pt>
                <c:pt idx="7552">
                  <c:v>0.20934450000000002</c:v>
                </c:pt>
                <c:pt idx="7553">
                  <c:v>0.209371</c:v>
                </c:pt>
                <c:pt idx="7554">
                  <c:v>0.2094</c:v>
                </c:pt>
                <c:pt idx="7555">
                  <c:v>0.20951649999999999</c:v>
                </c:pt>
                <c:pt idx="7556">
                  <c:v>0.2095465</c:v>
                </c:pt>
                <c:pt idx="7557">
                  <c:v>0.20957150000000002</c:v>
                </c:pt>
                <c:pt idx="7558">
                  <c:v>0.20959450000000002</c:v>
                </c:pt>
                <c:pt idx="7559">
                  <c:v>0.209621</c:v>
                </c:pt>
                <c:pt idx="7560">
                  <c:v>0.2096605</c:v>
                </c:pt>
                <c:pt idx="7561">
                  <c:v>0.20969399999999999</c:v>
                </c:pt>
                <c:pt idx="7562">
                  <c:v>0.20971999999999999</c:v>
                </c:pt>
                <c:pt idx="7563">
                  <c:v>0.20976000000000003</c:v>
                </c:pt>
                <c:pt idx="7564">
                  <c:v>0.20978700000000003</c:v>
                </c:pt>
                <c:pt idx="7565">
                  <c:v>0.20982050000000002</c:v>
                </c:pt>
                <c:pt idx="7566">
                  <c:v>0.20983349999999998</c:v>
                </c:pt>
                <c:pt idx="7567">
                  <c:v>0.20986999999999997</c:v>
                </c:pt>
                <c:pt idx="7568">
                  <c:v>0.20990049999999996</c:v>
                </c:pt>
                <c:pt idx="7569">
                  <c:v>0.20992999999999998</c:v>
                </c:pt>
                <c:pt idx="7570">
                  <c:v>0.2099625</c:v>
                </c:pt>
                <c:pt idx="7571">
                  <c:v>0.20999500000000001</c:v>
                </c:pt>
                <c:pt idx="7572">
                  <c:v>0.21002250000000003</c:v>
                </c:pt>
                <c:pt idx="7573">
                  <c:v>0.21005600000000002</c:v>
                </c:pt>
                <c:pt idx="7574">
                  <c:v>0.210089</c:v>
                </c:pt>
                <c:pt idx="7575">
                  <c:v>0.21010450000000003</c:v>
                </c:pt>
                <c:pt idx="7576">
                  <c:v>0.21013600000000004</c:v>
                </c:pt>
                <c:pt idx="7577">
                  <c:v>0.21016700000000005</c:v>
                </c:pt>
                <c:pt idx="7578">
                  <c:v>0.21020150000000001</c:v>
                </c:pt>
                <c:pt idx="7579">
                  <c:v>0.2102175</c:v>
                </c:pt>
                <c:pt idx="7580">
                  <c:v>0.21025400000000005</c:v>
                </c:pt>
                <c:pt idx="7581">
                  <c:v>0.21027950000000001</c:v>
                </c:pt>
                <c:pt idx="7582">
                  <c:v>0.21031899999999998</c:v>
                </c:pt>
                <c:pt idx="7583">
                  <c:v>0.21039499999999997</c:v>
                </c:pt>
                <c:pt idx="7584">
                  <c:v>0.21042249999999998</c:v>
                </c:pt>
                <c:pt idx="7585">
                  <c:v>0.21045049999999993</c:v>
                </c:pt>
                <c:pt idx="7586">
                  <c:v>0.21047599999999997</c:v>
                </c:pt>
                <c:pt idx="7587">
                  <c:v>0.21050149999999995</c:v>
                </c:pt>
                <c:pt idx="7588">
                  <c:v>0.21053249999999996</c:v>
                </c:pt>
                <c:pt idx="7589">
                  <c:v>0.21056549999999999</c:v>
                </c:pt>
                <c:pt idx="7590">
                  <c:v>0.21059749999999994</c:v>
                </c:pt>
                <c:pt idx="7591">
                  <c:v>0.21066149999999995</c:v>
                </c:pt>
                <c:pt idx="7592">
                  <c:v>0.2106944999999999</c:v>
                </c:pt>
                <c:pt idx="7593">
                  <c:v>0.2107224999999999</c:v>
                </c:pt>
                <c:pt idx="7594">
                  <c:v>0.21075199999999991</c:v>
                </c:pt>
                <c:pt idx="7595">
                  <c:v>0.21078199999999991</c:v>
                </c:pt>
                <c:pt idx="7596">
                  <c:v>0.21080999999999991</c:v>
                </c:pt>
                <c:pt idx="7597">
                  <c:v>0.21083349999999995</c:v>
                </c:pt>
                <c:pt idx="7598">
                  <c:v>0.21085549999999997</c:v>
                </c:pt>
                <c:pt idx="7599">
                  <c:v>0.21088449999999995</c:v>
                </c:pt>
                <c:pt idx="7600">
                  <c:v>0.21091299999999996</c:v>
                </c:pt>
                <c:pt idx="7601">
                  <c:v>0.21094750000000001</c:v>
                </c:pt>
                <c:pt idx="7602">
                  <c:v>0.21098500000000001</c:v>
                </c:pt>
                <c:pt idx="7603">
                  <c:v>0.21102849999999995</c:v>
                </c:pt>
                <c:pt idx="7604">
                  <c:v>0.21107199999999995</c:v>
                </c:pt>
                <c:pt idx="7605">
                  <c:v>0.21112399999999998</c:v>
                </c:pt>
                <c:pt idx="7606">
                  <c:v>0.21116899999999997</c:v>
                </c:pt>
                <c:pt idx="7607">
                  <c:v>0.21121199999999998</c:v>
                </c:pt>
                <c:pt idx="7608">
                  <c:v>0.21126599999999995</c:v>
                </c:pt>
                <c:pt idx="7609">
                  <c:v>0.21130249999999998</c:v>
                </c:pt>
                <c:pt idx="7610">
                  <c:v>0.21134349999999993</c:v>
                </c:pt>
                <c:pt idx="7611">
                  <c:v>0.21138099999999993</c:v>
                </c:pt>
                <c:pt idx="7612">
                  <c:v>0.21142399999999992</c:v>
                </c:pt>
                <c:pt idx="7613">
                  <c:v>0.21146749999999995</c:v>
                </c:pt>
                <c:pt idx="7614">
                  <c:v>0.21152099999999993</c:v>
                </c:pt>
                <c:pt idx="7615">
                  <c:v>0.21155499999999997</c:v>
                </c:pt>
                <c:pt idx="7616">
                  <c:v>0.21160999999999994</c:v>
                </c:pt>
                <c:pt idx="7617">
                  <c:v>0.21164049999999993</c:v>
                </c:pt>
                <c:pt idx="7618">
                  <c:v>0.21167699999999992</c:v>
                </c:pt>
                <c:pt idx="7619">
                  <c:v>0.21171849999999992</c:v>
                </c:pt>
                <c:pt idx="7620">
                  <c:v>0.21175699999999992</c:v>
                </c:pt>
                <c:pt idx="7621">
                  <c:v>0.21178999999999995</c:v>
                </c:pt>
                <c:pt idx="7622">
                  <c:v>0.21182649999999992</c:v>
                </c:pt>
                <c:pt idx="7623">
                  <c:v>0.21185799999999996</c:v>
                </c:pt>
                <c:pt idx="7624">
                  <c:v>0.21189749999999996</c:v>
                </c:pt>
                <c:pt idx="7625">
                  <c:v>0.21194049999999998</c:v>
                </c:pt>
                <c:pt idx="7626">
                  <c:v>0.21197849999999996</c:v>
                </c:pt>
                <c:pt idx="7627">
                  <c:v>0.21201599999999998</c:v>
                </c:pt>
                <c:pt idx="7628">
                  <c:v>0.21204450000000002</c:v>
                </c:pt>
                <c:pt idx="7629">
                  <c:v>0.21205800000000002</c:v>
                </c:pt>
                <c:pt idx="7630">
                  <c:v>0.21209749999999999</c:v>
                </c:pt>
                <c:pt idx="7631">
                  <c:v>0.21212900000000001</c:v>
                </c:pt>
                <c:pt idx="7632">
                  <c:v>0.2121615</c:v>
                </c:pt>
                <c:pt idx="7633">
                  <c:v>0.21218850000000003</c:v>
                </c:pt>
                <c:pt idx="7634">
                  <c:v>0.21222200000000005</c:v>
                </c:pt>
                <c:pt idx="7635">
                  <c:v>0.21224500000000007</c:v>
                </c:pt>
                <c:pt idx="7636">
                  <c:v>0.21230000000000004</c:v>
                </c:pt>
                <c:pt idx="7637">
                  <c:v>0.21233000000000005</c:v>
                </c:pt>
                <c:pt idx="7638">
                  <c:v>0.212363</c:v>
                </c:pt>
                <c:pt idx="7639">
                  <c:v>0.21239749999999996</c:v>
                </c:pt>
                <c:pt idx="7640">
                  <c:v>0.2124365</c:v>
                </c:pt>
                <c:pt idx="7641">
                  <c:v>0.21248250000000002</c:v>
                </c:pt>
                <c:pt idx="7642">
                  <c:v>0.21252199999999999</c:v>
                </c:pt>
                <c:pt idx="7643">
                  <c:v>0.212558</c:v>
                </c:pt>
                <c:pt idx="7644">
                  <c:v>0.21261200000000002</c:v>
                </c:pt>
                <c:pt idx="7645">
                  <c:v>0.21265300000000004</c:v>
                </c:pt>
                <c:pt idx="7646">
                  <c:v>0.21269299999999997</c:v>
                </c:pt>
                <c:pt idx="7647">
                  <c:v>0.212728</c:v>
                </c:pt>
                <c:pt idx="7648">
                  <c:v>0.21277599999999999</c:v>
                </c:pt>
                <c:pt idx="7649">
                  <c:v>0.21281950000000002</c:v>
                </c:pt>
                <c:pt idx="7650">
                  <c:v>0.21285499999999999</c:v>
                </c:pt>
                <c:pt idx="7651">
                  <c:v>0.21290600000000004</c:v>
                </c:pt>
                <c:pt idx="7652">
                  <c:v>0.21294600000000002</c:v>
                </c:pt>
                <c:pt idx="7653">
                  <c:v>0.21298650000000002</c:v>
                </c:pt>
                <c:pt idx="7654">
                  <c:v>0.21302900000000002</c:v>
                </c:pt>
                <c:pt idx="7655">
                  <c:v>0.21306899999999995</c:v>
                </c:pt>
                <c:pt idx="7656">
                  <c:v>0.21310949999999995</c:v>
                </c:pt>
                <c:pt idx="7657">
                  <c:v>0.21315299999999998</c:v>
                </c:pt>
                <c:pt idx="7658">
                  <c:v>0.21319199999999999</c:v>
                </c:pt>
                <c:pt idx="7659">
                  <c:v>0.21323550000000002</c:v>
                </c:pt>
                <c:pt idx="7660">
                  <c:v>0.21326050000000002</c:v>
                </c:pt>
                <c:pt idx="7661">
                  <c:v>0.21330200000000005</c:v>
                </c:pt>
                <c:pt idx="7662">
                  <c:v>0.21333800000000003</c:v>
                </c:pt>
                <c:pt idx="7663">
                  <c:v>0.21337449999999999</c:v>
                </c:pt>
                <c:pt idx="7664">
                  <c:v>0.21340900000000002</c:v>
                </c:pt>
                <c:pt idx="7665">
                  <c:v>0.2134375</c:v>
                </c:pt>
                <c:pt idx="7666">
                  <c:v>0.21347550000000001</c:v>
                </c:pt>
                <c:pt idx="7667">
                  <c:v>0.21351550000000002</c:v>
                </c:pt>
                <c:pt idx="7668">
                  <c:v>0.21354350000000002</c:v>
                </c:pt>
                <c:pt idx="7669">
                  <c:v>0.21358050000000003</c:v>
                </c:pt>
                <c:pt idx="7670">
                  <c:v>0.21361650000000001</c:v>
                </c:pt>
                <c:pt idx="7671">
                  <c:v>0.21365200000000001</c:v>
                </c:pt>
                <c:pt idx="7672">
                  <c:v>0.21368849999999998</c:v>
                </c:pt>
                <c:pt idx="7673">
                  <c:v>0.21372299999999997</c:v>
                </c:pt>
                <c:pt idx="7674">
                  <c:v>0.21376099999999998</c:v>
                </c:pt>
                <c:pt idx="7675">
                  <c:v>0.21385850000000001</c:v>
                </c:pt>
                <c:pt idx="7676">
                  <c:v>0.21389449999999999</c:v>
                </c:pt>
                <c:pt idx="7677">
                  <c:v>0.21392099999999994</c:v>
                </c:pt>
                <c:pt idx="7678">
                  <c:v>0.21394649999999996</c:v>
                </c:pt>
                <c:pt idx="7679">
                  <c:v>0.21398799999999996</c:v>
                </c:pt>
                <c:pt idx="7680">
                  <c:v>0.21401699999999999</c:v>
                </c:pt>
                <c:pt idx="7681">
                  <c:v>0.21404999999999996</c:v>
                </c:pt>
                <c:pt idx="7682">
                  <c:v>0.21407799999999999</c:v>
                </c:pt>
                <c:pt idx="7683">
                  <c:v>0.21410899999999999</c:v>
                </c:pt>
                <c:pt idx="7684">
                  <c:v>0.21413899999999997</c:v>
                </c:pt>
                <c:pt idx="7685">
                  <c:v>0.21416999999999994</c:v>
                </c:pt>
                <c:pt idx="7686">
                  <c:v>0.21420799999999995</c:v>
                </c:pt>
                <c:pt idx="7687">
                  <c:v>0.21423999999999996</c:v>
                </c:pt>
                <c:pt idx="7688">
                  <c:v>0.21427299999999996</c:v>
                </c:pt>
                <c:pt idx="7689">
                  <c:v>0.21430099999999999</c:v>
                </c:pt>
                <c:pt idx="7690">
                  <c:v>0.21432899999999996</c:v>
                </c:pt>
                <c:pt idx="7691">
                  <c:v>0.21435599999999996</c:v>
                </c:pt>
                <c:pt idx="7692">
                  <c:v>0.21438450000000001</c:v>
                </c:pt>
                <c:pt idx="7693">
                  <c:v>0.21441450000000001</c:v>
                </c:pt>
                <c:pt idx="7694">
                  <c:v>0.21444300000000002</c:v>
                </c:pt>
                <c:pt idx="7695">
                  <c:v>0.21447150000000001</c:v>
                </c:pt>
                <c:pt idx="7696">
                  <c:v>0.21450549999999999</c:v>
                </c:pt>
                <c:pt idx="7697">
                  <c:v>0.21454600000000001</c:v>
                </c:pt>
                <c:pt idx="7698">
                  <c:v>0.21458049999999995</c:v>
                </c:pt>
                <c:pt idx="7699">
                  <c:v>0.214618</c:v>
                </c:pt>
                <c:pt idx="7700">
                  <c:v>0.2146555</c:v>
                </c:pt>
                <c:pt idx="7701">
                  <c:v>0.21468849999999995</c:v>
                </c:pt>
                <c:pt idx="7702">
                  <c:v>0.21472100000000002</c:v>
                </c:pt>
                <c:pt idx="7703">
                  <c:v>0.214752</c:v>
                </c:pt>
                <c:pt idx="7704">
                  <c:v>0.214784</c:v>
                </c:pt>
                <c:pt idx="7705">
                  <c:v>0.21481650000000002</c:v>
                </c:pt>
                <c:pt idx="7706">
                  <c:v>0.21485350000000003</c:v>
                </c:pt>
                <c:pt idx="7707">
                  <c:v>0.21486949999999999</c:v>
                </c:pt>
                <c:pt idx="7708">
                  <c:v>0.21492149999999999</c:v>
                </c:pt>
                <c:pt idx="7709">
                  <c:v>0.21495500000000003</c:v>
                </c:pt>
                <c:pt idx="7710">
                  <c:v>0.2149885</c:v>
                </c:pt>
                <c:pt idx="7711">
                  <c:v>0.215004</c:v>
                </c:pt>
                <c:pt idx="7712">
                  <c:v>0.21503550000000002</c:v>
                </c:pt>
                <c:pt idx="7713">
                  <c:v>0.215062</c:v>
                </c:pt>
                <c:pt idx="7714">
                  <c:v>0.215089</c:v>
                </c:pt>
                <c:pt idx="7715">
                  <c:v>0.21511949999999999</c:v>
                </c:pt>
                <c:pt idx="7716">
                  <c:v>0.21514899999999998</c:v>
                </c:pt>
                <c:pt idx="7717">
                  <c:v>0.21517749999999991</c:v>
                </c:pt>
                <c:pt idx="7718">
                  <c:v>0.21520499999999992</c:v>
                </c:pt>
                <c:pt idx="7719">
                  <c:v>0.21525249999999996</c:v>
                </c:pt>
                <c:pt idx="7720">
                  <c:v>0.21527849999999993</c:v>
                </c:pt>
                <c:pt idx="7721">
                  <c:v>0.21530199999999994</c:v>
                </c:pt>
                <c:pt idx="7722">
                  <c:v>0.21532599999999996</c:v>
                </c:pt>
                <c:pt idx="7723">
                  <c:v>0.21535249999999997</c:v>
                </c:pt>
                <c:pt idx="7724">
                  <c:v>0.21537499999999998</c:v>
                </c:pt>
                <c:pt idx="7725">
                  <c:v>0.21539849999999996</c:v>
                </c:pt>
                <c:pt idx="7726">
                  <c:v>0.21542149999999999</c:v>
                </c:pt>
                <c:pt idx="7727">
                  <c:v>0.21544199999999999</c:v>
                </c:pt>
                <c:pt idx="7728">
                  <c:v>0.21546999999999997</c:v>
                </c:pt>
                <c:pt idx="7729">
                  <c:v>0.21549750000000001</c:v>
                </c:pt>
                <c:pt idx="7730">
                  <c:v>0.21552400000000005</c:v>
                </c:pt>
                <c:pt idx="7731">
                  <c:v>0.21554200000000001</c:v>
                </c:pt>
                <c:pt idx="7732">
                  <c:v>0.21556950000000005</c:v>
                </c:pt>
                <c:pt idx="7733">
                  <c:v>0.21560150000000003</c:v>
                </c:pt>
                <c:pt idx="7734">
                  <c:v>0.21563050000000009</c:v>
                </c:pt>
                <c:pt idx="7735">
                  <c:v>0.21566950000000007</c:v>
                </c:pt>
                <c:pt idx="7736">
                  <c:v>0.21569350000000009</c:v>
                </c:pt>
                <c:pt idx="7737">
                  <c:v>0.2157100000000001</c:v>
                </c:pt>
                <c:pt idx="7738">
                  <c:v>0.21573400000000009</c:v>
                </c:pt>
                <c:pt idx="7739">
                  <c:v>0.21575800000000012</c:v>
                </c:pt>
                <c:pt idx="7740">
                  <c:v>0.21579850000000012</c:v>
                </c:pt>
                <c:pt idx="7741">
                  <c:v>0.21582850000000015</c:v>
                </c:pt>
                <c:pt idx="7742">
                  <c:v>0.21586200000000016</c:v>
                </c:pt>
                <c:pt idx="7743">
                  <c:v>0.21589850000000013</c:v>
                </c:pt>
                <c:pt idx="7744">
                  <c:v>0.21593300000000018</c:v>
                </c:pt>
                <c:pt idx="7745">
                  <c:v>0.21596450000000011</c:v>
                </c:pt>
                <c:pt idx="7746">
                  <c:v>0.21599750000000012</c:v>
                </c:pt>
                <c:pt idx="7747">
                  <c:v>0.21603100000000008</c:v>
                </c:pt>
                <c:pt idx="7748">
                  <c:v>0.21606000000000009</c:v>
                </c:pt>
                <c:pt idx="7749">
                  <c:v>0.21609250000000008</c:v>
                </c:pt>
                <c:pt idx="7750">
                  <c:v>0.21612300000000009</c:v>
                </c:pt>
                <c:pt idx="7751">
                  <c:v>0.21615600000000004</c:v>
                </c:pt>
                <c:pt idx="7752">
                  <c:v>0.21618750000000006</c:v>
                </c:pt>
                <c:pt idx="7753">
                  <c:v>0.21621600000000005</c:v>
                </c:pt>
                <c:pt idx="7754">
                  <c:v>0.21624400000000002</c:v>
                </c:pt>
                <c:pt idx="7755">
                  <c:v>0.21625900000000001</c:v>
                </c:pt>
                <c:pt idx="7756">
                  <c:v>0.2162695</c:v>
                </c:pt>
                <c:pt idx="7757">
                  <c:v>0.21629550000000003</c:v>
                </c:pt>
                <c:pt idx="7758">
                  <c:v>0.2163205</c:v>
                </c:pt>
                <c:pt idx="7759">
                  <c:v>0.21633749999999999</c:v>
                </c:pt>
                <c:pt idx="7760">
                  <c:v>0.216367</c:v>
                </c:pt>
                <c:pt idx="7761">
                  <c:v>0.21638749999999998</c:v>
                </c:pt>
                <c:pt idx="7762">
                  <c:v>0.21641050000000001</c:v>
                </c:pt>
                <c:pt idx="7763">
                  <c:v>0.21643549999999998</c:v>
                </c:pt>
                <c:pt idx="7764">
                  <c:v>0.2164585</c:v>
                </c:pt>
                <c:pt idx="7765">
                  <c:v>0.21648099999999995</c:v>
                </c:pt>
                <c:pt idx="7766">
                  <c:v>0.21652199999999999</c:v>
                </c:pt>
                <c:pt idx="7767">
                  <c:v>0.21654300000000007</c:v>
                </c:pt>
                <c:pt idx="7768">
                  <c:v>0.21656700000000004</c:v>
                </c:pt>
                <c:pt idx="7769">
                  <c:v>0.21659200000000009</c:v>
                </c:pt>
                <c:pt idx="7770">
                  <c:v>0.2166165000000001</c:v>
                </c:pt>
                <c:pt idx="7771">
                  <c:v>0.2166435000000001</c:v>
                </c:pt>
                <c:pt idx="7772">
                  <c:v>0.21666800000000008</c:v>
                </c:pt>
                <c:pt idx="7773">
                  <c:v>0.21669150000000012</c:v>
                </c:pt>
                <c:pt idx="7774">
                  <c:v>0.21671950000000018</c:v>
                </c:pt>
                <c:pt idx="7775">
                  <c:v>0.21676350000000014</c:v>
                </c:pt>
                <c:pt idx="7776">
                  <c:v>0.21678900000000012</c:v>
                </c:pt>
                <c:pt idx="7777">
                  <c:v>0.2168230000000001</c:v>
                </c:pt>
                <c:pt idx="7778">
                  <c:v>0.21685700000000008</c:v>
                </c:pt>
                <c:pt idx="7779">
                  <c:v>0.21690450000000006</c:v>
                </c:pt>
                <c:pt idx="7780">
                  <c:v>0.21692900000000009</c:v>
                </c:pt>
                <c:pt idx="7781">
                  <c:v>0.21696250000000006</c:v>
                </c:pt>
                <c:pt idx="7782">
                  <c:v>0.21699100000000004</c:v>
                </c:pt>
                <c:pt idx="7783">
                  <c:v>0.21697000000000005</c:v>
                </c:pt>
                <c:pt idx="7784">
                  <c:v>0.21699900000000003</c:v>
                </c:pt>
                <c:pt idx="7785">
                  <c:v>0.21702950000000001</c:v>
                </c:pt>
                <c:pt idx="7786">
                  <c:v>0.21706000000000003</c:v>
                </c:pt>
                <c:pt idx="7787">
                  <c:v>0.21708750000000002</c:v>
                </c:pt>
                <c:pt idx="7788">
                  <c:v>0.21711700000000003</c:v>
                </c:pt>
                <c:pt idx="7789">
                  <c:v>0.21714750000000002</c:v>
                </c:pt>
                <c:pt idx="7790">
                  <c:v>0.21717549999999999</c:v>
                </c:pt>
                <c:pt idx="7791">
                  <c:v>0.21717900000000004</c:v>
                </c:pt>
                <c:pt idx="7792">
                  <c:v>0.21720050000000002</c:v>
                </c:pt>
                <c:pt idx="7793">
                  <c:v>0.217227</c:v>
                </c:pt>
                <c:pt idx="7794">
                  <c:v>0.21725249999999999</c:v>
                </c:pt>
                <c:pt idx="7795">
                  <c:v>0.21727099999999999</c:v>
                </c:pt>
                <c:pt idx="7796">
                  <c:v>0.21728999999999998</c:v>
                </c:pt>
                <c:pt idx="7797">
                  <c:v>0.21731200000000006</c:v>
                </c:pt>
                <c:pt idx="7798">
                  <c:v>0.21733450000000004</c:v>
                </c:pt>
                <c:pt idx="7799">
                  <c:v>0.21731950000000005</c:v>
                </c:pt>
                <c:pt idx="7800">
                  <c:v>0.21734350000000005</c:v>
                </c:pt>
                <c:pt idx="7801">
                  <c:v>0.21736500000000003</c:v>
                </c:pt>
                <c:pt idx="7802">
                  <c:v>0.21738550000000004</c:v>
                </c:pt>
                <c:pt idx="7803">
                  <c:v>0.21740400000000004</c:v>
                </c:pt>
                <c:pt idx="7804">
                  <c:v>0.21741150000000001</c:v>
                </c:pt>
                <c:pt idx="7805">
                  <c:v>0.21741900000000006</c:v>
                </c:pt>
                <c:pt idx="7806">
                  <c:v>0.21742500000000003</c:v>
                </c:pt>
                <c:pt idx="7807">
                  <c:v>0.21743400000000002</c:v>
                </c:pt>
                <c:pt idx="7808">
                  <c:v>0.217443</c:v>
                </c:pt>
                <c:pt idx="7809">
                  <c:v>0.21745199999999998</c:v>
                </c:pt>
                <c:pt idx="7810">
                  <c:v>0.21745999999999996</c:v>
                </c:pt>
                <c:pt idx="7811">
                  <c:v>0.21747049999999998</c:v>
                </c:pt>
                <c:pt idx="7812">
                  <c:v>0.21747949999999996</c:v>
                </c:pt>
                <c:pt idx="7813">
                  <c:v>0.21748949999999997</c:v>
                </c:pt>
                <c:pt idx="7814">
                  <c:v>0.21748999999999996</c:v>
                </c:pt>
                <c:pt idx="7815">
                  <c:v>0.21749999999999997</c:v>
                </c:pt>
                <c:pt idx="7816">
                  <c:v>0.21750699999999995</c:v>
                </c:pt>
                <c:pt idx="7817">
                  <c:v>0.21752549999999996</c:v>
                </c:pt>
                <c:pt idx="7818">
                  <c:v>0.2175399999999999</c:v>
                </c:pt>
                <c:pt idx="7819">
                  <c:v>0.21754899999999991</c:v>
                </c:pt>
                <c:pt idx="7820">
                  <c:v>0.2175639999999999</c:v>
                </c:pt>
                <c:pt idx="7821">
                  <c:v>0.21757849999999987</c:v>
                </c:pt>
                <c:pt idx="7822">
                  <c:v>0.21759399999999984</c:v>
                </c:pt>
                <c:pt idx="7823">
                  <c:v>0.21761149999999987</c:v>
                </c:pt>
                <c:pt idx="7824">
                  <c:v>0.21762899999999991</c:v>
                </c:pt>
                <c:pt idx="7825">
                  <c:v>0.21764849999999991</c:v>
                </c:pt>
                <c:pt idx="7826">
                  <c:v>0.21766499999999986</c:v>
                </c:pt>
                <c:pt idx="7827">
                  <c:v>0.2176779999999999</c:v>
                </c:pt>
                <c:pt idx="7828">
                  <c:v>0.21770449999999988</c:v>
                </c:pt>
                <c:pt idx="7829">
                  <c:v>0.21772599999999995</c:v>
                </c:pt>
                <c:pt idx="7830">
                  <c:v>0.21773999999999993</c:v>
                </c:pt>
                <c:pt idx="7831">
                  <c:v>0.21775849999999994</c:v>
                </c:pt>
                <c:pt idx="7832">
                  <c:v>0.21777549999999996</c:v>
                </c:pt>
                <c:pt idx="7833">
                  <c:v>0.21779599999999991</c:v>
                </c:pt>
                <c:pt idx="7834">
                  <c:v>0.21781599999999993</c:v>
                </c:pt>
                <c:pt idx="7835">
                  <c:v>0.21784349999999994</c:v>
                </c:pt>
                <c:pt idx="7836">
                  <c:v>0.21784949999999995</c:v>
                </c:pt>
                <c:pt idx="7837">
                  <c:v>0.21787999999999993</c:v>
                </c:pt>
                <c:pt idx="7838">
                  <c:v>0.21790549999999997</c:v>
                </c:pt>
                <c:pt idx="7839">
                  <c:v>0.21792999999999996</c:v>
                </c:pt>
                <c:pt idx="7840">
                  <c:v>0.21794849999999996</c:v>
                </c:pt>
                <c:pt idx="7841">
                  <c:v>0.21795749999999994</c:v>
                </c:pt>
                <c:pt idx="7842">
                  <c:v>0.21797049999999993</c:v>
                </c:pt>
                <c:pt idx="7843">
                  <c:v>0.21799049999999995</c:v>
                </c:pt>
                <c:pt idx="7844">
                  <c:v>0.21799599999999991</c:v>
                </c:pt>
                <c:pt idx="7845">
                  <c:v>0.21800849999999991</c:v>
                </c:pt>
                <c:pt idx="7846">
                  <c:v>0.21802049999999995</c:v>
                </c:pt>
                <c:pt idx="7847">
                  <c:v>0.21804649999999989</c:v>
                </c:pt>
                <c:pt idx="7848">
                  <c:v>0.2180574999999999</c:v>
                </c:pt>
                <c:pt idx="7849">
                  <c:v>0.2180709999999999</c:v>
                </c:pt>
                <c:pt idx="7850">
                  <c:v>0.2180899999999999</c:v>
                </c:pt>
                <c:pt idx="7851">
                  <c:v>0.2180909999999999</c:v>
                </c:pt>
                <c:pt idx="7852">
                  <c:v>0.21810349999999989</c:v>
                </c:pt>
                <c:pt idx="7853">
                  <c:v>0.21811449999999991</c:v>
                </c:pt>
                <c:pt idx="7854">
                  <c:v>0.21812799999999988</c:v>
                </c:pt>
                <c:pt idx="7855">
                  <c:v>0.21814649999999985</c:v>
                </c:pt>
                <c:pt idx="7856">
                  <c:v>0.21815449999999992</c:v>
                </c:pt>
                <c:pt idx="7857">
                  <c:v>0.21816099999999991</c:v>
                </c:pt>
                <c:pt idx="7858">
                  <c:v>0.21817199999999992</c:v>
                </c:pt>
                <c:pt idx="7859">
                  <c:v>0.21818249999999995</c:v>
                </c:pt>
                <c:pt idx="7860">
                  <c:v>0.21820949999999997</c:v>
                </c:pt>
                <c:pt idx="7861">
                  <c:v>0.21822349999999993</c:v>
                </c:pt>
                <c:pt idx="7862">
                  <c:v>0.21823599999999996</c:v>
                </c:pt>
                <c:pt idx="7863">
                  <c:v>0.21825099999999995</c:v>
                </c:pt>
                <c:pt idx="7864">
                  <c:v>0.21826299999999996</c:v>
                </c:pt>
                <c:pt idx="7865">
                  <c:v>0.21827249999999995</c:v>
                </c:pt>
                <c:pt idx="7866">
                  <c:v>0.21828599999999995</c:v>
                </c:pt>
                <c:pt idx="7867">
                  <c:v>0.21829449999999995</c:v>
                </c:pt>
                <c:pt idx="7868">
                  <c:v>0.21831299999999992</c:v>
                </c:pt>
                <c:pt idx="7869">
                  <c:v>0.21832699999999988</c:v>
                </c:pt>
                <c:pt idx="7870">
                  <c:v>0.21834049999999988</c:v>
                </c:pt>
                <c:pt idx="7871">
                  <c:v>0.21835849999999987</c:v>
                </c:pt>
                <c:pt idx="7872">
                  <c:v>0.21837599999999988</c:v>
                </c:pt>
                <c:pt idx="7873">
                  <c:v>0.21839649999999988</c:v>
                </c:pt>
                <c:pt idx="7874">
                  <c:v>0.21841449999999987</c:v>
                </c:pt>
                <c:pt idx="7875">
                  <c:v>0.21843649999999989</c:v>
                </c:pt>
                <c:pt idx="7876">
                  <c:v>0.21845099999999987</c:v>
                </c:pt>
                <c:pt idx="7877">
                  <c:v>0.21846999999999991</c:v>
                </c:pt>
                <c:pt idx="7878">
                  <c:v>0.21848749999999989</c:v>
                </c:pt>
                <c:pt idx="7879">
                  <c:v>0.2184924999999999</c:v>
                </c:pt>
                <c:pt idx="7880">
                  <c:v>0.21850999999999993</c:v>
                </c:pt>
                <c:pt idx="7881">
                  <c:v>0.21854349999999997</c:v>
                </c:pt>
                <c:pt idx="7882">
                  <c:v>0.21856149999999988</c:v>
                </c:pt>
                <c:pt idx="7883">
                  <c:v>0.21857999999999989</c:v>
                </c:pt>
                <c:pt idx="7884">
                  <c:v>0.21859849999999986</c:v>
                </c:pt>
                <c:pt idx="7885">
                  <c:v>0.21861849999999991</c:v>
                </c:pt>
                <c:pt idx="7886">
                  <c:v>0.21863299999999997</c:v>
                </c:pt>
                <c:pt idx="7887">
                  <c:v>0.21864749999999994</c:v>
                </c:pt>
                <c:pt idx="7888">
                  <c:v>0.21866899999999989</c:v>
                </c:pt>
                <c:pt idx="7889">
                  <c:v>0.21868899999999988</c:v>
                </c:pt>
                <c:pt idx="7890">
                  <c:v>0.21870649999999991</c:v>
                </c:pt>
                <c:pt idx="7891">
                  <c:v>0.21872549999999993</c:v>
                </c:pt>
                <c:pt idx="7892">
                  <c:v>0.21874149999999992</c:v>
                </c:pt>
                <c:pt idx="7893">
                  <c:v>0.21875349999999991</c:v>
                </c:pt>
                <c:pt idx="7894">
                  <c:v>0.2187639999999999</c:v>
                </c:pt>
                <c:pt idx="7895">
                  <c:v>0.2187839999999999</c:v>
                </c:pt>
                <c:pt idx="7896">
                  <c:v>0.21879499999999985</c:v>
                </c:pt>
                <c:pt idx="7897">
                  <c:v>0.21879949999999984</c:v>
                </c:pt>
                <c:pt idx="7898">
                  <c:v>0.21880699999999981</c:v>
                </c:pt>
                <c:pt idx="7899">
                  <c:v>0.21881499999999984</c:v>
                </c:pt>
                <c:pt idx="7900">
                  <c:v>0.21882049999999986</c:v>
                </c:pt>
                <c:pt idx="7901">
                  <c:v>0.21882999999999986</c:v>
                </c:pt>
                <c:pt idx="7902">
                  <c:v>0.2188394999999998</c:v>
                </c:pt>
                <c:pt idx="7903">
                  <c:v>0.2188519999999998</c:v>
                </c:pt>
                <c:pt idx="7904">
                  <c:v>0.21886049999999979</c:v>
                </c:pt>
                <c:pt idx="7905">
                  <c:v>0.21886749999999983</c:v>
                </c:pt>
                <c:pt idx="7906">
                  <c:v>0.2188704999999998</c:v>
                </c:pt>
                <c:pt idx="7907">
                  <c:v>0.21887649999999984</c:v>
                </c:pt>
                <c:pt idx="7908">
                  <c:v>0.21888699999999983</c:v>
                </c:pt>
                <c:pt idx="7909">
                  <c:v>0.21889599999999984</c:v>
                </c:pt>
                <c:pt idx="7910">
                  <c:v>0.21890699999999982</c:v>
                </c:pt>
                <c:pt idx="7911">
                  <c:v>0.21892349999999974</c:v>
                </c:pt>
                <c:pt idx="7912">
                  <c:v>0.21893599999999971</c:v>
                </c:pt>
                <c:pt idx="7913">
                  <c:v>0.21894899999999967</c:v>
                </c:pt>
                <c:pt idx="7914">
                  <c:v>0.21896449999999976</c:v>
                </c:pt>
                <c:pt idx="7915">
                  <c:v>0.21897999999999967</c:v>
                </c:pt>
                <c:pt idx="7916">
                  <c:v>0.21899699999999972</c:v>
                </c:pt>
                <c:pt idx="7917">
                  <c:v>0.21900999999999968</c:v>
                </c:pt>
                <c:pt idx="7918">
                  <c:v>0.21902649999999968</c:v>
                </c:pt>
                <c:pt idx="7919">
                  <c:v>0.2190434999999997</c:v>
                </c:pt>
                <c:pt idx="7920">
                  <c:v>0.21906249999999972</c:v>
                </c:pt>
                <c:pt idx="7921">
                  <c:v>0.21908199999999972</c:v>
                </c:pt>
                <c:pt idx="7922">
                  <c:v>0.21910399999999977</c:v>
                </c:pt>
                <c:pt idx="7923">
                  <c:v>0.21911899999999979</c:v>
                </c:pt>
                <c:pt idx="7924">
                  <c:v>0.21914099999999975</c:v>
                </c:pt>
                <c:pt idx="7925">
                  <c:v>0.21915899999999977</c:v>
                </c:pt>
                <c:pt idx="7926">
                  <c:v>0.21917999999999974</c:v>
                </c:pt>
                <c:pt idx="7927">
                  <c:v>0.21919949999999974</c:v>
                </c:pt>
                <c:pt idx="7928">
                  <c:v>0.21921449999999981</c:v>
                </c:pt>
                <c:pt idx="7929">
                  <c:v>0.21922699999999981</c:v>
                </c:pt>
                <c:pt idx="7930">
                  <c:v>0.21923849999999984</c:v>
                </c:pt>
                <c:pt idx="7931">
                  <c:v>0.2191579999999998</c:v>
                </c:pt>
                <c:pt idx="7932">
                  <c:v>0.21917149999999985</c:v>
                </c:pt>
                <c:pt idx="7933">
                  <c:v>0.21918199999999982</c:v>
                </c:pt>
                <c:pt idx="7934">
                  <c:v>0.21919299999999978</c:v>
                </c:pt>
                <c:pt idx="7935">
                  <c:v>0.21919199999999975</c:v>
                </c:pt>
                <c:pt idx="7936">
                  <c:v>0.21921899999999975</c:v>
                </c:pt>
                <c:pt idx="7937">
                  <c:v>0.2192199999999998</c:v>
                </c:pt>
                <c:pt idx="7938">
                  <c:v>0.21922999999999976</c:v>
                </c:pt>
                <c:pt idx="7939">
                  <c:v>0.21923999999999977</c:v>
                </c:pt>
                <c:pt idx="7940">
                  <c:v>0.21923649999999978</c:v>
                </c:pt>
                <c:pt idx="7941">
                  <c:v>0.21923799999999974</c:v>
                </c:pt>
                <c:pt idx="7942">
                  <c:v>0.21923849999999973</c:v>
                </c:pt>
                <c:pt idx="7943">
                  <c:v>0.21924099999999974</c:v>
                </c:pt>
                <c:pt idx="7944">
                  <c:v>0.21924699999999972</c:v>
                </c:pt>
                <c:pt idx="7945">
                  <c:v>0.21924899999999972</c:v>
                </c:pt>
                <c:pt idx="7946">
                  <c:v>0.21925099999999972</c:v>
                </c:pt>
                <c:pt idx="7947">
                  <c:v>0.21925349999999974</c:v>
                </c:pt>
                <c:pt idx="7948">
                  <c:v>0.21926049999999972</c:v>
                </c:pt>
                <c:pt idx="7949">
                  <c:v>0.21926799999999971</c:v>
                </c:pt>
                <c:pt idx="7950">
                  <c:v>0.21927499999999978</c:v>
                </c:pt>
                <c:pt idx="7951">
                  <c:v>0.21929099999999974</c:v>
                </c:pt>
                <c:pt idx="7952">
                  <c:v>0.21929199999999979</c:v>
                </c:pt>
                <c:pt idx="7953">
                  <c:v>0.21929699999999983</c:v>
                </c:pt>
                <c:pt idx="7954">
                  <c:v>0.21930149999999979</c:v>
                </c:pt>
                <c:pt idx="7955">
                  <c:v>0.21930799999999981</c:v>
                </c:pt>
                <c:pt idx="7956">
                  <c:v>0.2193319999999998</c:v>
                </c:pt>
                <c:pt idx="7957">
                  <c:v>0.21934249999999977</c:v>
                </c:pt>
                <c:pt idx="7958">
                  <c:v>0.2193559999999998</c:v>
                </c:pt>
                <c:pt idx="7959">
                  <c:v>0.21937299999999976</c:v>
                </c:pt>
                <c:pt idx="7960">
                  <c:v>0.21938799999999981</c:v>
                </c:pt>
                <c:pt idx="7961">
                  <c:v>0.21940149999999981</c:v>
                </c:pt>
                <c:pt idx="7962">
                  <c:v>0.21941449999999979</c:v>
                </c:pt>
                <c:pt idx="7963">
                  <c:v>0.21942699999999982</c:v>
                </c:pt>
                <c:pt idx="7964">
                  <c:v>0.21943549999999981</c:v>
                </c:pt>
                <c:pt idx="7965">
                  <c:v>0.21944349999999982</c:v>
                </c:pt>
                <c:pt idx="7966">
                  <c:v>0.21945199999999992</c:v>
                </c:pt>
                <c:pt idx="7967">
                  <c:v>0.21946299999999985</c:v>
                </c:pt>
                <c:pt idx="7968">
                  <c:v>0.21947099999999989</c:v>
                </c:pt>
                <c:pt idx="7969">
                  <c:v>0.2194789999999999</c:v>
                </c:pt>
                <c:pt idx="7970">
                  <c:v>0.21948699999999996</c:v>
                </c:pt>
                <c:pt idx="7971">
                  <c:v>0.21949249999999992</c:v>
                </c:pt>
                <c:pt idx="7972">
                  <c:v>0.21950549999999996</c:v>
                </c:pt>
                <c:pt idx="7973">
                  <c:v>0.21951499999999996</c:v>
                </c:pt>
                <c:pt idx="7974">
                  <c:v>0.21952099999999994</c:v>
                </c:pt>
                <c:pt idx="7975">
                  <c:v>0.21952949999999993</c:v>
                </c:pt>
                <c:pt idx="7976">
                  <c:v>0.21953599999999987</c:v>
                </c:pt>
                <c:pt idx="7977">
                  <c:v>0.21953499999999984</c:v>
                </c:pt>
                <c:pt idx="7978">
                  <c:v>0.21953299999999984</c:v>
                </c:pt>
                <c:pt idx="7979">
                  <c:v>0.21953349999999985</c:v>
                </c:pt>
                <c:pt idx="7980">
                  <c:v>0.21953449999999985</c:v>
                </c:pt>
                <c:pt idx="7981">
                  <c:v>0.21953749999999983</c:v>
                </c:pt>
                <c:pt idx="7982">
                  <c:v>0.21953749999999986</c:v>
                </c:pt>
                <c:pt idx="7983">
                  <c:v>0.21954299999999982</c:v>
                </c:pt>
                <c:pt idx="7984">
                  <c:v>0.21954549999999984</c:v>
                </c:pt>
                <c:pt idx="7985">
                  <c:v>0.21954749999999987</c:v>
                </c:pt>
                <c:pt idx="7986">
                  <c:v>0.21955049999999993</c:v>
                </c:pt>
                <c:pt idx="7987">
                  <c:v>0.21954099999999988</c:v>
                </c:pt>
                <c:pt idx="7988">
                  <c:v>0.21955399999999992</c:v>
                </c:pt>
                <c:pt idx="7989">
                  <c:v>0.21954899999999994</c:v>
                </c:pt>
                <c:pt idx="7990">
                  <c:v>0.21954799999999991</c:v>
                </c:pt>
                <c:pt idx="7991">
                  <c:v>0.21954899999999999</c:v>
                </c:pt>
                <c:pt idx="7992">
                  <c:v>0.21955199999999994</c:v>
                </c:pt>
                <c:pt idx="7993">
                  <c:v>0.21955649999999996</c:v>
                </c:pt>
                <c:pt idx="7994">
                  <c:v>0.21955899999999995</c:v>
                </c:pt>
                <c:pt idx="7995">
                  <c:v>0.21956349999999994</c:v>
                </c:pt>
                <c:pt idx="7996">
                  <c:v>0.21957249999999998</c:v>
                </c:pt>
                <c:pt idx="7997">
                  <c:v>0.21958199999999997</c:v>
                </c:pt>
                <c:pt idx="7998">
                  <c:v>0.21958599999999998</c:v>
                </c:pt>
                <c:pt idx="7999">
                  <c:v>0.21962599999999999</c:v>
                </c:pt>
                <c:pt idx="8000">
                  <c:v>0.21962799999999993</c:v>
                </c:pt>
                <c:pt idx="8001">
                  <c:v>0.21962949999999995</c:v>
                </c:pt>
                <c:pt idx="8002">
                  <c:v>0.21962999999999994</c:v>
                </c:pt>
                <c:pt idx="8003">
                  <c:v>0.21963149999999992</c:v>
                </c:pt>
                <c:pt idx="8004">
                  <c:v>0.21963749999999999</c:v>
                </c:pt>
                <c:pt idx="8005">
                  <c:v>0.21964049999999996</c:v>
                </c:pt>
                <c:pt idx="8006">
                  <c:v>0.2196459999999999</c:v>
                </c:pt>
                <c:pt idx="8007">
                  <c:v>0.21965199999999988</c:v>
                </c:pt>
                <c:pt idx="8008">
                  <c:v>0.21966049999999993</c:v>
                </c:pt>
                <c:pt idx="8009">
                  <c:v>0.21966799999999992</c:v>
                </c:pt>
                <c:pt idx="8010">
                  <c:v>0.21967649999999991</c:v>
                </c:pt>
                <c:pt idx="8011">
                  <c:v>0.2196729999999999</c:v>
                </c:pt>
                <c:pt idx="8012">
                  <c:v>0.21967699999999998</c:v>
                </c:pt>
                <c:pt idx="8013">
                  <c:v>0.21967699999999998</c:v>
                </c:pt>
                <c:pt idx="8014">
                  <c:v>0.21967950000000003</c:v>
                </c:pt>
                <c:pt idx="8015">
                  <c:v>0.21968100000000004</c:v>
                </c:pt>
                <c:pt idx="8016">
                  <c:v>0.21968950000000004</c:v>
                </c:pt>
                <c:pt idx="8017">
                  <c:v>0.21969600000000003</c:v>
                </c:pt>
                <c:pt idx="8018">
                  <c:v>0.21970000000000006</c:v>
                </c:pt>
                <c:pt idx="8019">
                  <c:v>0.21971049999999998</c:v>
                </c:pt>
                <c:pt idx="8020">
                  <c:v>0.21971499999999997</c:v>
                </c:pt>
                <c:pt idx="8021">
                  <c:v>0.21971949999999996</c:v>
                </c:pt>
                <c:pt idx="8022">
                  <c:v>0.21972199999999997</c:v>
                </c:pt>
                <c:pt idx="8023">
                  <c:v>0.21972299999999995</c:v>
                </c:pt>
                <c:pt idx="8024">
                  <c:v>0.21971999999999992</c:v>
                </c:pt>
                <c:pt idx="8025">
                  <c:v>0.21971149999999995</c:v>
                </c:pt>
                <c:pt idx="8026">
                  <c:v>0.21970349999999994</c:v>
                </c:pt>
                <c:pt idx="8027">
                  <c:v>0.21969799999999992</c:v>
                </c:pt>
                <c:pt idx="8028">
                  <c:v>0.21969249999999993</c:v>
                </c:pt>
                <c:pt idx="8029">
                  <c:v>0.21968549999999998</c:v>
                </c:pt>
                <c:pt idx="8030">
                  <c:v>0.21967799999999993</c:v>
                </c:pt>
                <c:pt idx="8031">
                  <c:v>0.21967699999999998</c:v>
                </c:pt>
                <c:pt idx="8032">
                  <c:v>0.21967500000000001</c:v>
                </c:pt>
                <c:pt idx="8033">
                  <c:v>0.21967499999999998</c:v>
                </c:pt>
                <c:pt idx="8034">
                  <c:v>0.21967399999999995</c:v>
                </c:pt>
                <c:pt idx="8035">
                  <c:v>0.21967100000000003</c:v>
                </c:pt>
                <c:pt idx="8036">
                  <c:v>0.21967049999999999</c:v>
                </c:pt>
                <c:pt idx="8037">
                  <c:v>0.21966499999999997</c:v>
                </c:pt>
                <c:pt idx="8038">
                  <c:v>0.21966099999999997</c:v>
                </c:pt>
                <c:pt idx="8039">
                  <c:v>0.21965799999999994</c:v>
                </c:pt>
                <c:pt idx="8040">
                  <c:v>0.21965149999999997</c:v>
                </c:pt>
                <c:pt idx="8041">
                  <c:v>0.21964399999999995</c:v>
                </c:pt>
                <c:pt idx="8042">
                  <c:v>0.21963999999999995</c:v>
                </c:pt>
                <c:pt idx="8043">
                  <c:v>0.21963749999999999</c:v>
                </c:pt>
                <c:pt idx="8044">
                  <c:v>0.21964749999999994</c:v>
                </c:pt>
                <c:pt idx="8045">
                  <c:v>0.21964999999999993</c:v>
                </c:pt>
                <c:pt idx="8046">
                  <c:v>0.21965149999999997</c:v>
                </c:pt>
                <c:pt idx="8047">
                  <c:v>0.21964049999999993</c:v>
                </c:pt>
                <c:pt idx="8048">
                  <c:v>0.2196449999999999</c:v>
                </c:pt>
                <c:pt idx="8049">
                  <c:v>0.21964299999999987</c:v>
                </c:pt>
                <c:pt idx="8050">
                  <c:v>0.21964549999999988</c:v>
                </c:pt>
                <c:pt idx="8051">
                  <c:v>0.21965899999999991</c:v>
                </c:pt>
                <c:pt idx="8052">
                  <c:v>0.21966499999999986</c:v>
                </c:pt>
                <c:pt idx="8053">
                  <c:v>0.21967549999999988</c:v>
                </c:pt>
                <c:pt idx="8054">
                  <c:v>0.21968249999999995</c:v>
                </c:pt>
                <c:pt idx="8055">
                  <c:v>0.21968449999999989</c:v>
                </c:pt>
                <c:pt idx="8056">
                  <c:v>0.21969649999999993</c:v>
                </c:pt>
                <c:pt idx="8057">
                  <c:v>0.21970749999999983</c:v>
                </c:pt>
                <c:pt idx="8058">
                  <c:v>0.21971799999999989</c:v>
                </c:pt>
                <c:pt idx="8059">
                  <c:v>0.21972949999999991</c:v>
                </c:pt>
                <c:pt idx="8060">
                  <c:v>0.21973849999999989</c:v>
                </c:pt>
                <c:pt idx="8061">
                  <c:v>0.21974199999999988</c:v>
                </c:pt>
                <c:pt idx="8062">
                  <c:v>0.21974849999999993</c:v>
                </c:pt>
                <c:pt idx="8063">
                  <c:v>0.21975299999999989</c:v>
                </c:pt>
                <c:pt idx="8064">
                  <c:v>0.21976449999999986</c:v>
                </c:pt>
                <c:pt idx="8065">
                  <c:v>0.21977649999999987</c:v>
                </c:pt>
                <c:pt idx="8066">
                  <c:v>0.21978499999999987</c:v>
                </c:pt>
                <c:pt idx="8067">
                  <c:v>0.21979349999999989</c:v>
                </c:pt>
                <c:pt idx="8068">
                  <c:v>0.21980449999999987</c:v>
                </c:pt>
                <c:pt idx="8069">
                  <c:v>0.21981299999999987</c:v>
                </c:pt>
                <c:pt idx="8070">
                  <c:v>0.21982049999999986</c:v>
                </c:pt>
                <c:pt idx="8071">
                  <c:v>0.21982449999999989</c:v>
                </c:pt>
                <c:pt idx="8072">
                  <c:v>0.21982949999999987</c:v>
                </c:pt>
                <c:pt idx="8073">
                  <c:v>0.21982949999999984</c:v>
                </c:pt>
                <c:pt idx="8074">
                  <c:v>0.2198314999999999</c:v>
                </c:pt>
                <c:pt idx="8075">
                  <c:v>0.21983049999999993</c:v>
                </c:pt>
                <c:pt idx="8076">
                  <c:v>0.21983899999999992</c:v>
                </c:pt>
                <c:pt idx="8077">
                  <c:v>0.21984149999999991</c:v>
                </c:pt>
                <c:pt idx="8078">
                  <c:v>0.21984749999999992</c:v>
                </c:pt>
                <c:pt idx="8079">
                  <c:v>0.21985249999999992</c:v>
                </c:pt>
                <c:pt idx="8080">
                  <c:v>0.21985899999999992</c:v>
                </c:pt>
                <c:pt idx="8081">
                  <c:v>0.21984899999999988</c:v>
                </c:pt>
                <c:pt idx="8082">
                  <c:v>0.2198544999999999</c:v>
                </c:pt>
                <c:pt idx="8083">
                  <c:v>0.21987099999999987</c:v>
                </c:pt>
                <c:pt idx="8084">
                  <c:v>0.21987499999999988</c:v>
                </c:pt>
                <c:pt idx="8085">
                  <c:v>0.21987749999999984</c:v>
                </c:pt>
                <c:pt idx="8086">
                  <c:v>0.21987999999999983</c:v>
                </c:pt>
                <c:pt idx="8087">
                  <c:v>0.21988299999999986</c:v>
                </c:pt>
                <c:pt idx="8088">
                  <c:v>0.2198859999999998</c:v>
                </c:pt>
                <c:pt idx="8089">
                  <c:v>0.21989299999999978</c:v>
                </c:pt>
                <c:pt idx="8090">
                  <c:v>0.21989899999999982</c:v>
                </c:pt>
                <c:pt idx="8091">
                  <c:v>0.21990399999999982</c:v>
                </c:pt>
                <c:pt idx="8092">
                  <c:v>0.21991499999999989</c:v>
                </c:pt>
                <c:pt idx="8093">
                  <c:v>0.21992149999999988</c:v>
                </c:pt>
                <c:pt idx="8094">
                  <c:v>0.21993499999999991</c:v>
                </c:pt>
                <c:pt idx="8095">
                  <c:v>0.21994349999999988</c:v>
                </c:pt>
                <c:pt idx="8096">
                  <c:v>0.21995399999999987</c:v>
                </c:pt>
                <c:pt idx="8097">
                  <c:v>0.21996249999999987</c:v>
                </c:pt>
                <c:pt idx="8098">
                  <c:v>0.21997199999999986</c:v>
                </c:pt>
                <c:pt idx="8099">
                  <c:v>0.21998099999999987</c:v>
                </c:pt>
                <c:pt idx="8100">
                  <c:v>0.21999499999999983</c:v>
                </c:pt>
                <c:pt idx="8101">
                  <c:v>0.22000499999999984</c:v>
                </c:pt>
                <c:pt idx="8102">
                  <c:v>0.22001499999999985</c:v>
                </c:pt>
                <c:pt idx="8103">
                  <c:v>0.22002249999999987</c:v>
                </c:pt>
                <c:pt idx="8104">
                  <c:v>0.22003549999999986</c:v>
                </c:pt>
                <c:pt idx="8105">
                  <c:v>0.22004749999999984</c:v>
                </c:pt>
                <c:pt idx="8106">
                  <c:v>0.22005899999999984</c:v>
                </c:pt>
                <c:pt idx="8107">
                  <c:v>0.22006999999999985</c:v>
                </c:pt>
                <c:pt idx="8108">
                  <c:v>0.22007799999999986</c:v>
                </c:pt>
                <c:pt idx="8109">
                  <c:v>0.22008299999999989</c:v>
                </c:pt>
                <c:pt idx="8110">
                  <c:v>0.22008599999999984</c:v>
                </c:pt>
                <c:pt idx="8111">
                  <c:v>0.22008899999999987</c:v>
                </c:pt>
                <c:pt idx="8112">
                  <c:v>0.22009149999999983</c:v>
                </c:pt>
                <c:pt idx="8113">
                  <c:v>0.22009699999999985</c:v>
                </c:pt>
                <c:pt idx="8114">
                  <c:v>0.22009849999999986</c:v>
                </c:pt>
                <c:pt idx="8115">
                  <c:v>0.22009849999999986</c:v>
                </c:pt>
                <c:pt idx="8116">
                  <c:v>0.22009499999999985</c:v>
                </c:pt>
                <c:pt idx="8117">
                  <c:v>0.22009799999999985</c:v>
                </c:pt>
                <c:pt idx="8118">
                  <c:v>0.22009649999999986</c:v>
                </c:pt>
                <c:pt idx="8119">
                  <c:v>0.22010399999999986</c:v>
                </c:pt>
                <c:pt idx="8120">
                  <c:v>0.22009749999999986</c:v>
                </c:pt>
                <c:pt idx="8121">
                  <c:v>0.22009249999999989</c:v>
                </c:pt>
                <c:pt idx="8122">
                  <c:v>0.22008499999999984</c:v>
                </c:pt>
                <c:pt idx="8123">
                  <c:v>0.2200804999999999</c:v>
                </c:pt>
                <c:pt idx="8124">
                  <c:v>0.2200774999999999</c:v>
                </c:pt>
                <c:pt idx="8125">
                  <c:v>0.22007449999999992</c:v>
                </c:pt>
                <c:pt idx="8126">
                  <c:v>0.22007149999999992</c:v>
                </c:pt>
                <c:pt idx="8127">
                  <c:v>0.22006849999999989</c:v>
                </c:pt>
                <c:pt idx="8128">
                  <c:v>0.2200679999999999</c:v>
                </c:pt>
                <c:pt idx="8129">
                  <c:v>0.22006849999999989</c:v>
                </c:pt>
                <c:pt idx="8130">
                  <c:v>0.22007099999999988</c:v>
                </c:pt>
                <c:pt idx="8131">
                  <c:v>0.22016399999999983</c:v>
                </c:pt>
                <c:pt idx="8132">
                  <c:v>0.22016249999999982</c:v>
                </c:pt>
                <c:pt idx="8133">
                  <c:v>0.22016299999999983</c:v>
                </c:pt>
                <c:pt idx="8134">
                  <c:v>0.22016299999999986</c:v>
                </c:pt>
                <c:pt idx="8135">
                  <c:v>0.22016349999999985</c:v>
                </c:pt>
                <c:pt idx="8136">
                  <c:v>0.22015599999999982</c:v>
                </c:pt>
                <c:pt idx="8137">
                  <c:v>0.22017199999999981</c:v>
                </c:pt>
                <c:pt idx="8138">
                  <c:v>0.22017849999999986</c:v>
                </c:pt>
                <c:pt idx="8139">
                  <c:v>0.22018899999999988</c:v>
                </c:pt>
                <c:pt idx="8140">
                  <c:v>0.22019799999999989</c:v>
                </c:pt>
                <c:pt idx="8141">
                  <c:v>0.22020949999999992</c:v>
                </c:pt>
                <c:pt idx="8142">
                  <c:v>0.22022199999999995</c:v>
                </c:pt>
                <c:pt idx="8143">
                  <c:v>0.22023099999999998</c:v>
                </c:pt>
                <c:pt idx="8144">
                  <c:v>0.22024249999999995</c:v>
                </c:pt>
                <c:pt idx="8145">
                  <c:v>0.22025049999999996</c:v>
                </c:pt>
                <c:pt idx="8146">
                  <c:v>0.22025949999999994</c:v>
                </c:pt>
                <c:pt idx="8147">
                  <c:v>0.22022149999999996</c:v>
                </c:pt>
                <c:pt idx="8148">
                  <c:v>0.22023399999999996</c:v>
                </c:pt>
                <c:pt idx="8149">
                  <c:v>0.22024499999999997</c:v>
                </c:pt>
                <c:pt idx="8150">
                  <c:v>0.22025549999999997</c:v>
                </c:pt>
                <c:pt idx="8151">
                  <c:v>0.22025549999999997</c:v>
                </c:pt>
                <c:pt idx="8152">
                  <c:v>0.22026649999999998</c:v>
                </c:pt>
                <c:pt idx="8153">
                  <c:v>0.220279</c:v>
                </c:pt>
                <c:pt idx="8154">
                  <c:v>0.22028999999999996</c:v>
                </c:pt>
                <c:pt idx="8155">
                  <c:v>0.22030149999999998</c:v>
                </c:pt>
                <c:pt idx="8156">
                  <c:v>0.22030399999999997</c:v>
                </c:pt>
                <c:pt idx="8157">
                  <c:v>0.220306</c:v>
                </c:pt>
                <c:pt idx="8158">
                  <c:v>0.22030699999999995</c:v>
                </c:pt>
                <c:pt idx="8159">
                  <c:v>0.22030549999999999</c:v>
                </c:pt>
                <c:pt idx="8160">
                  <c:v>0.22030799999999995</c:v>
                </c:pt>
                <c:pt idx="8161">
                  <c:v>0.22030899999999995</c:v>
                </c:pt>
                <c:pt idx="8162">
                  <c:v>0.22030999999999992</c:v>
                </c:pt>
                <c:pt idx="8163">
                  <c:v>0.22031099999999992</c:v>
                </c:pt>
                <c:pt idx="8164">
                  <c:v>0.22031899999999996</c:v>
                </c:pt>
                <c:pt idx="8165">
                  <c:v>0.22032749999999995</c:v>
                </c:pt>
                <c:pt idx="8166">
                  <c:v>0.22033399999999997</c:v>
                </c:pt>
                <c:pt idx="8167">
                  <c:v>0.22034049999999997</c:v>
                </c:pt>
                <c:pt idx="8168">
                  <c:v>0.2203465</c:v>
                </c:pt>
                <c:pt idx="8169">
                  <c:v>0.22035199999999999</c:v>
                </c:pt>
                <c:pt idx="8170">
                  <c:v>0.22035549999999998</c:v>
                </c:pt>
                <c:pt idx="8171">
                  <c:v>0.22036</c:v>
                </c:pt>
                <c:pt idx="8172">
                  <c:v>0.22036350000000002</c:v>
                </c:pt>
                <c:pt idx="8173">
                  <c:v>0.22036900000000004</c:v>
                </c:pt>
                <c:pt idx="8174">
                  <c:v>0.22037849999999998</c:v>
                </c:pt>
                <c:pt idx="8175">
                  <c:v>0.22038550000000004</c:v>
                </c:pt>
                <c:pt idx="8176">
                  <c:v>0.2203995</c:v>
                </c:pt>
                <c:pt idx="8177">
                  <c:v>0.22041100000000002</c:v>
                </c:pt>
                <c:pt idx="8178">
                  <c:v>0.22042300000000009</c:v>
                </c:pt>
                <c:pt idx="8179">
                  <c:v>0.22044850000000005</c:v>
                </c:pt>
                <c:pt idx="8180">
                  <c:v>0.22045850000000008</c:v>
                </c:pt>
                <c:pt idx="8181">
                  <c:v>0.22046500000000005</c:v>
                </c:pt>
                <c:pt idx="8182">
                  <c:v>0.22047500000000009</c:v>
                </c:pt>
                <c:pt idx="8183">
                  <c:v>0.22047950000000008</c:v>
                </c:pt>
                <c:pt idx="8184">
                  <c:v>0.22048750000000009</c:v>
                </c:pt>
                <c:pt idx="8185">
                  <c:v>0.22049600000000008</c:v>
                </c:pt>
                <c:pt idx="8186">
                  <c:v>0.22050350000000007</c:v>
                </c:pt>
                <c:pt idx="8187">
                  <c:v>0.22052000000000008</c:v>
                </c:pt>
                <c:pt idx="8188">
                  <c:v>0.22051050000000011</c:v>
                </c:pt>
                <c:pt idx="8189">
                  <c:v>0.22052100000000011</c:v>
                </c:pt>
                <c:pt idx="8190">
                  <c:v>0.22052900000000009</c:v>
                </c:pt>
                <c:pt idx="8191">
                  <c:v>0.2205265000000001</c:v>
                </c:pt>
                <c:pt idx="8192">
                  <c:v>0.2205325000000001</c:v>
                </c:pt>
                <c:pt idx="8193">
                  <c:v>0.22053600000000004</c:v>
                </c:pt>
                <c:pt idx="8194">
                  <c:v>0.22053800000000007</c:v>
                </c:pt>
                <c:pt idx="8195">
                  <c:v>0.22054400000000002</c:v>
                </c:pt>
                <c:pt idx="8196">
                  <c:v>0.22054749999999998</c:v>
                </c:pt>
                <c:pt idx="8197">
                  <c:v>0.22055</c:v>
                </c:pt>
                <c:pt idx="8198">
                  <c:v>0.22055549999999996</c:v>
                </c:pt>
                <c:pt idx="8199">
                  <c:v>0.22055949999999999</c:v>
                </c:pt>
                <c:pt idx="8200">
                  <c:v>0.22056399999999995</c:v>
                </c:pt>
                <c:pt idx="8201">
                  <c:v>0.22056849999999997</c:v>
                </c:pt>
                <c:pt idx="8202">
                  <c:v>0.22057599999999997</c:v>
                </c:pt>
                <c:pt idx="8203">
                  <c:v>0.22058499999999995</c:v>
                </c:pt>
                <c:pt idx="8204">
                  <c:v>0.22058549999999996</c:v>
                </c:pt>
                <c:pt idx="8205">
                  <c:v>0.22059049999999999</c:v>
                </c:pt>
                <c:pt idx="8206">
                  <c:v>0.22058899999999995</c:v>
                </c:pt>
                <c:pt idx="8207">
                  <c:v>0.2205909999999999</c:v>
                </c:pt>
                <c:pt idx="8208">
                  <c:v>0.22059249999999991</c:v>
                </c:pt>
                <c:pt idx="8209">
                  <c:v>0.22059949999999995</c:v>
                </c:pt>
                <c:pt idx="8210">
                  <c:v>0.22060249999999995</c:v>
                </c:pt>
                <c:pt idx="8211">
                  <c:v>0.22061649999999997</c:v>
                </c:pt>
                <c:pt idx="8212">
                  <c:v>0.2206215</c:v>
                </c:pt>
                <c:pt idx="8213">
                  <c:v>0.22062799999999994</c:v>
                </c:pt>
                <c:pt idx="8214">
                  <c:v>0.22063299999999994</c:v>
                </c:pt>
                <c:pt idx="8215">
                  <c:v>0.22064699999999995</c:v>
                </c:pt>
                <c:pt idx="8216">
                  <c:v>0.22064699999999995</c:v>
                </c:pt>
                <c:pt idx="8217">
                  <c:v>0.22064999999999993</c:v>
                </c:pt>
                <c:pt idx="8218">
                  <c:v>0.22064949999999989</c:v>
                </c:pt>
                <c:pt idx="8219">
                  <c:v>0.22064949999999989</c:v>
                </c:pt>
                <c:pt idx="8220">
                  <c:v>0.22065199999999988</c:v>
                </c:pt>
                <c:pt idx="8221">
                  <c:v>0.22065599999999985</c:v>
                </c:pt>
                <c:pt idx="8222">
                  <c:v>0.22065999999999986</c:v>
                </c:pt>
                <c:pt idx="8223">
                  <c:v>0.22067249999999988</c:v>
                </c:pt>
                <c:pt idx="8224">
                  <c:v>0.22068199999999991</c:v>
                </c:pt>
                <c:pt idx="8225">
                  <c:v>0.22069399999999986</c:v>
                </c:pt>
                <c:pt idx="8226">
                  <c:v>0.22070949999999981</c:v>
                </c:pt>
                <c:pt idx="8227">
                  <c:v>0.22072399999999986</c:v>
                </c:pt>
                <c:pt idx="8228">
                  <c:v>0.22073799999999988</c:v>
                </c:pt>
                <c:pt idx="8229">
                  <c:v>0.22075199999999989</c:v>
                </c:pt>
                <c:pt idx="8230">
                  <c:v>0.22076599999999988</c:v>
                </c:pt>
                <c:pt idx="8231">
                  <c:v>0.22077799999999989</c:v>
                </c:pt>
                <c:pt idx="8232">
                  <c:v>0.22079199999999993</c:v>
                </c:pt>
                <c:pt idx="8233">
                  <c:v>0.22080199999999994</c:v>
                </c:pt>
                <c:pt idx="8234">
                  <c:v>0.22081099999999995</c:v>
                </c:pt>
                <c:pt idx="8235">
                  <c:v>0.22081849999999992</c:v>
                </c:pt>
                <c:pt idx="8236">
                  <c:v>0.22082349999999992</c:v>
                </c:pt>
                <c:pt idx="8237">
                  <c:v>0.22083349999999988</c:v>
                </c:pt>
                <c:pt idx="8238">
                  <c:v>0.22084149999999991</c:v>
                </c:pt>
                <c:pt idx="8239">
                  <c:v>0.22084899999999991</c:v>
                </c:pt>
                <c:pt idx="8240">
                  <c:v>0.22085899999999992</c:v>
                </c:pt>
                <c:pt idx="8241">
                  <c:v>0.2208699999999999</c:v>
                </c:pt>
                <c:pt idx="8242">
                  <c:v>0.22087799999999991</c:v>
                </c:pt>
                <c:pt idx="8243">
                  <c:v>0.22088399999999989</c:v>
                </c:pt>
                <c:pt idx="8244">
                  <c:v>0.22089099999999987</c:v>
                </c:pt>
                <c:pt idx="8245">
                  <c:v>0.2208939999999999</c:v>
                </c:pt>
                <c:pt idx="8246">
                  <c:v>0.2208979999999999</c:v>
                </c:pt>
                <c:pt idx="8247">
                  <c:v>0.22090299999999988</c:v>
                </c:pt>
                <c:pt idx="8248">
                  <c:v>0.22090349999999989</c:v>
                </c:pt>
                <c:pt idx="8249">
                  <c:v>0.22090799999999988</c:v>
                </c:pt>
                <c:pt idx="8250">
                  <c:v>0.2209094999999999</c:v>
                </c:pt>
                <c:pt idx="8251">
                  <c:v>0.2208959999999999</c:v>
                </c:pt>
                <c:pt idx="8252">
                  <c:v>0.22089199999999987</c:v>
                </c:pt>
                <c:pt idx="8253">
                  <c:v>0.2208874999999999</c:v>
                </c:pt>
                <c:pt idx="8254">
                  <c:v>0.2208844999999999</c:v>
                </c:pt>
                <c:pt idx="8255">
                  <c:v>0.22088399999999994</c:v>
                </c:pt>
                <c:pt idx="8256">
                  <c:v>0.22088099999999991</c:v>
                </c:pt>
                <c:pt idx="8257">
                  <c:v>0.2208834999999999</c:v>
                </c:pt>
                <c:pt idx="8258">
                  <c:v>0.22088049999999992</c:v>
                </c:pt>
                <c:pt idx="8259">
                  <c:v>0.22087799999999991</c:v>
                </c:pt>
                <c:pt idx="8260">
                  <c:v>0.22087849999999989</c:v>
                </c:pt>
                <c:pt idx="8261">
                  <c:v>0.22087999999999991</c:v>
                </c:pt>
                <c:pt idx="8262">
                  <c:v>0.22088199999999997</c:v>
                </c:pt>
                <c:pt idx="8263">
                  <c:v>0.22089949999999992</c:v>
                </c:pt>
                <c:pt idx="8264">
                  <c:v>0.22089599999999993</c:v>
                </c:pt>
                <c:pt idx="8265">
                  <c:v>0.22089199999999995</c:v>
                </c:pt>
                <c:pt idx="8266">
                  <c:v>0.22089149999999991</c:v>
                </c:pt>
                <c:pt idx="8267">
                  <c:v>0.22089449999999988</c:v>
                </c:pt>
                <c:pt idx="8268">
                  <c:v>0.2209009999999999</c:v>
                </c:pt>
                <c:pt idx="8269">
                  <c:v>0.22090549999999989</c:v>
                </c:pt>
                <c:pt idx="8270">
                  <c:v>0.22091249999999987</c:v>
                </c:pt>
                <c:pt idx="8271">
                  <c:v>0.22091949999999991</c:v>
                </c:pt>
                <c:pt idx="8272">
                  <c:v>0.2209229999999999</c:v>
                </c:pt>
                <c:pt idx="8273">
                  <c:v>0.22092999999999993</c:v>
                </c:pt>
                <c:pt idx="8274">
                  <c:v>0.2209364999999999</c:v>
                </c:pt>
                <c:pt idx="8275">
                  <c:v>0.22093449999999989</c:v>
                </c:pt>
                <c:pt idx="8276">
                  <c:v>0.22092799999999993</c:v>
                </c:pt>
                <c:pt idx="8277">
                  <c:v>0.22092649999999994</c:v>
                </c:pt>
                <c:pt idx="8278">
                  <c:v>0.22092599999999998</c:v>
                </c:pt>
                <c:pt idx="8279">
                  <c:v>0.22092949999999997</c:v>
                </c:pt>
                <c:pt idx="8280">
                  <c:v>0.22092900000000001</c:v>
                </c:pt>
                <c:pt idx="8281">
                  <c:v>0.22092900000000001</c:v>
                </c:pt>
                <c:pt idx="8282">
                  <c:v>0.22092700000000004</c:v>
                </c:pt>
                <c:pt idx="8283">
                  <c:v>0.22091450000000001</c:v>
                </c:pt>
                <c:pt idx="8284">
                  <c:v>0.220913</c:v>
                </c:pt>
                <c:pt idx="8285">
                  <c:v>0.22091250000000001</c:v>
                </c:pt>
                <c:pt idx="8286">
                  <c:v>0.220911</c:v>
                </c:pt>
                <c:pt idx="8287">
                  <c:v>0.22090899999999997</c:v>
                </c:pt>
                <c:pt idx="8288">
                  <c:v>0.22090399999999999</c:v>
                </c:pt>
                <c:pt idx="8289">
                  <c:v>0.22089499999999998</c:v>
                </c:pt>
                <c:pt idx="8290">
                  <c:v>0.22088649999999999</c:v>
                </c:pt>
                <c:pt idx="8291">
                  <c:v>0.22087499999999996</c:v>
                </c:pt>
                <c:pt idx="8292">
                  <c:v>0.22086449999999996</c:v>
                </c:pt>
                <c:pt idx="8293">
                  <c:v>0.22085949999999993</c:v>
                </c:pt>
                <c:pt idx="8294">
                  <c:v>0.2208485</c:v>
                </c:pt>
                <c:pt idx="8295">
                  <c:v>0.22083299999999995</c:v>
                </c:pt>
                <c:pt idx="8296">
                  <c:v>0.22082399999999996</c:v>
                </c:pt>
                <c:pt idx="8297">
                  <c:v>0.22081399999999998</c:v>
                </c:pt>
                <c:pt idx="8298">
                  <c:v>0.22080349999999996</c:v>
                </c:pt>
                <c:pt idx="8299">
                  <c:v>0.22077099999999997</c:v>
                </c:pt>
                <c:pt idx="8300">
                  <c:v>0.22075599999999998</c:v>
                </c:pt>
                <c:pt idx="8301">
                  <c:v>0.22074199999999997</c:v>
                </c:pt>
                <c:pt idx="8302">
                  <c:v>0.22072849999999999</c:v>
                </c:pt>
                <c:pt idx="8303">
                  <c:v>0.22071499999999997</c:v>
                </c:pt>
                <c:pt idx="8304">
                  <c:v>0.22070100000000001</c:v>
                </c:pt>
                <c:pt idx="8305">
                  <c:v>0.22068749999999998</c:v>
                </c:pt>
                <c:pt idx="8306">
                  <c:v>0.22067599999999998</c:v>
                </c:pt>
                <c:pt idx="8307">
                  <c:v>0.22066699999999997</c:v>
                </c:pt>
                <c:pt idx="8308">
                  <c:v>0.22065399999999996</c:v>
                </c:pt>
                <c:pt idx="8309">
                  <c:v>0.22064449999999997</c:v>
                </c:pt>
                <c:pt idx="8310">
                  <c:v>0.22063649999999993</c:v>
                </c:pt>
                <c:pt idx="8311">
                  <c:v>0.22060049999999992</c:v>
                </c:pt>
                <c:pt idx="8312">
                  <c:v>0.22059049999999991</c:v>
                </c:pt>
                <c:pt idx="8313">
                  <c:v>0.22058049999999996</c:v>
                </c:pt>
                <c:pt idx="8314">
                  <c:v>0.22057449999999992</c:v>
                </c:pt>
                <c:pt idx="8315">
                  <c:v>0.22056849999999995</c:v>
                </c:pt>
                <c:pt idx="8316">
                  <c:v>0.22056549999999991</c:v>
                </c:pt>
                <c:pt idx="8317">
                  <c:v>0.22055899999999989</c:v>
                </c:pt>
                <c:pt idx="8318">
                  <c:v>0.22055699999999992</c:v>
                </c:pt>
                <c:pt idx="8319">
                  <c:v>0.22055199999999989</c:v>
                </c:pt>
                <c:pt idx="8320">
                  <c:v>0.2205524999999999</c:v>
                </c:pt>
                <c:pt idx="8321">
                  <c:v>0.22055199999999997</c:v>
                </c:pt>
                <c:pt idx="8322">
                  <c:v>0.22054949999999995</c:v>
                </c:pt>
                <c:pt idx="8323">
                  <c:v>0.22054949999999995</c:v>
                </c:pt>
                <c:pt idx="8324">
                  <c:v>0.22054399999999993</c:v>
                </c:pt>
                <c:pt idx="8325">
                  <c:v>0.2205409999999999</c:v>
                </c:pt>
                <c:pt idx="8326">
                  <c:v>0.22053649999999991</c:v>
                </c:pt>
                <c:pt idx="8327">
                  <c:v>0.22053699999999993</c:v>
                </c:pt>
                <c:pt idx="8328">
                  <c:v>0.2205349999999999</c:v>
                </c:pt>
                <c:pt idx="8329">
                  <c:v>0.22053399999999987</c:v>
                </c:pt>
                <c:pt idx="8330">
                  <c:v>0.22053049999999988</c:v>
                </c:pt>
                <c:pt idx="8331">
                  <c:v>0.22052799999999986</c:v>
                </c:pt>
                <c:pt idx="8332">
                  <c:v>0.22052699999999986</c:v>
                </c:pt>
                <c:pt idx="8333">
                  <c:v>0.22052449999999979</c:v>
                </c:pt>
                <c:pt idx="8334">
                  <c:v>0.22052449999999979</c:v>
                </c:pt>
                <c:pt idx="8335">
                  <c:v>0.22055549999999979</c:v>
                </c:pt>
                <c:pt idx="8336">
                  <c:v>0.22054549999999981</c:v>
                </c:pt>
                <c:pt idx="8337">
                  <c:v>0.22053599999999984</c:v>
                </c:pt>
                <c:pt idx="8338">
                  <c:v>0.22052699999999983</c:v>
                </c:pt>
                <c:pt idx="8339">
                  <c:v>0.22054149999999986</c:v>
                </c:pt>
                <c:pt idx="8340">
                  <c:v>0.22053549999999983</c:v>
                </c:pt>
                <c:pt idx="8341">
                  <c:v>0.22052649999999985</c:v>
                </c:pt>
                <c:pt idx="8342">
                  <c:v>0.22051649999999989</c:v>
                </c:pt>
                <c:pt idx="8343">
                  <c:v>0.22050799999999993</c:v>
                </c:pt>
                <c:pt idx="8344">
                  <c:v>0.22049499999999994</c:v>
                </c:pt>
                <c:pt idx="8345">
                  <c:v>0.22048899999999996</c:v>
                </c:pt>
                <c:pt idx="8346">
                  <c:v>0.22048199999999998</c:v>
                </c:pt>
                <c:pt idx="8347">
                  <c:v>0.22049599999999997</c:v>
                </c:pt>
                <c:pt idx="8348">
                  <c:v>0.2204845</c:v>
                </c:pt>
                <c:pt idx="8349">
                  <c:v>0.22047099999999997</c:v>
                </c:pt>
                <c:pt idx="8350">
                  <c:v>0.22046000000000002</c:v>
                </c:pt>
                <c:pt idx="8351">
                  <c:v>0.22045250000000002</c:v>
                </c:pt>
                <c:pt idx="8352">
                  <c:v>0.22044750000000002</c:v>
                </c:pt>
                <c:pt idx="8353">
                  <c:v>0.22043700000000005</c:v>
                </c:pt>
                <c:pt idx="8354">
                  <c:v>0.22042900000000004</c:v>
                </c:pt>
                <c:pt idx="8355">
                  <c:v>0.22042200000000003</c:v>
                </c:pt>
                <c:pt idx="8356">
                  <c:v>0.22041700000000003</c:v>
                </c:pt>
                <c:pt idx="8357">
                  <c:v>0.22041400000000003</c:v>
                </c:pt>
                <c:pt idx="8358">
                  <c:v>0.22041100000000002</c:v>
                </c:pt>
                <c:pt idx="8359">
                  <c:v>0.22041250000000004</c:v>
                </c:pt>
                <c:pt idx="8360">
                  <c:v>0.22040650000000006</c:v>
                </c:pt>
                <c:pt idx="8361">
                  <c:v>0.22040350000000009</c:v>
                </c:pt>
                <c:pt idx="8362">
                  <c:v>0.22040000000000007</c:v>
                </c:pt>
                <c:pt idx="8363">
                  <c:v>0.22039950000000005</c:v>
                </c:pt>
                <c:pt idx="8364">
                  <c:v>0.22039400000000009</c:v>
                </c:pt>
                <c:pt idx="8365">
                  <c:v>0.22038900000000006</c:v>
                </c:pt>
                <c:pt idx="8366">
                  <c:v>0.22038650000000007</c:v>
                </c:pt>
                <c:pt idx="8367">
                  <c:v>0.22038150000000009</c:v>
                </c:pt>
                <c:pt idx="8368">
                  <c:v>0.22037800000000007</c:v>
                </c:pt>
                <c:pt idx="8369">
                  <c:v>0.22037500000000004</c:v>
                </c:pt>
                <c:pt idx="8370">
                  <c:v>0.22037000000000007</c:v>
                </c:pt>
                <c:pt idx="8371">
                  <c:v>0.22042600000000007</c:v>
                </c:pt>
                <c:pt idx="8372">
                  <c:v>0.22042050000000007</c:v>
                </c:pt>
                <c:pt idx="8373">
                  <c:v>0.22041150000000009</c:v>
                </c:pt>
                <c:pt idx="8374">
                  <c:v>0.22040050000000008</c:v>
                </c:pt>
                <c:pt idx="8375">
                  <c:v>0.22038100000000008</c:v>
                </c:pt>
                <c:pt idx="8376">
                  <c:v>0.22037150000000005</c:v>
                </c:pt>
                <c:pt idx="8377">
                  <c:v>0.2203645000000001</c:v>
                </c:pt>
                <c:pt idx="8378">
                  <c:v>0.22035800000000005</c:v>
                </c:pt>
                <c:pt idx="8379">
                  <c:v>0.22033300000000003</c:v>
                </c:pt>
                <c:pt idx="8380">
                  <c:v>0.22032500000000002</c:v>
                </c:pt>
                <c:pt idx="8381">
                  <c:v>0.22031550000000003</c:v>
                </c:pt>
                <c:pt idx="8382">
                  <c:v>0.22030850000000005</c:v>
                </c:pt>
                <c:pt idx="8383">
                  <c:v>0.22031000000000009</c:v>
                </c:pt>
                <c:pt idx="8384">
                  <c:v>0.22029850000000009</c:v>
                </c:pt>
                <c:pt idx="8385">
                  <c:v>0.22028550000000013</c:v>
                </c:pt>
                <c:pt idx="8386">
                  <c:v>0.22027450000000004</c:v>
                </c:pt>
                <c:pt idx="8387">
                  <c:v>0.22026950000000009</c:v>
                </c:pt>
                <c:pt idx="8388">
                  <c:v>0.22026450000000009</c:v>
                </c:pt>
                <c:pt idx="8389">
                  <c:v>0.22025800000000012</c:v>
                </c:pt>
                <c:pt idx="8390">
                  <c:v>0.2202515000000001</c:v>
                </c:pt>
                <c:pt idx="8391">
                  <c:v>0.22025300000000009</c:v>
                </c:pt>
                <c:pt idx="8392">
                  <c:v>0.22024700000000011</c:v>
                </c:pt>
                <c:pt idx="8393">
                  <c:v>0.22023800000000004</c:v>
                </c:pt>
                <c:pt idx="8394">
                  <c:v>0.22023700000000013</c:v>
                </c:pt>
                <c:pt idx="8395">
                  <c:v>0.2202350000000001</c:v>
                </c:pt>
                <c:pt idx="8396">
                  <c:v>0.22022750000000005</c:v>
                </c:pt>
                <c:pt idx="8397">
                  <c:v>0.22022200000000008</c:v>
                </c:pt>
                <c:pt idx="8398">
                  <c:v>0.22021700000000002</c:v>
                </c:pt>
                <c:pt idx="8399">
                  <c:v>0.22021750000000004</c:v>
                </c:pt>
                <c:pt idx="8400">
                  <c:v>0.22021650000000001</c:v>
                </c:pt>
                <c:pt idx="8401">
                  <c:v>0.22021950000000001</c:v>
                </c:pt>
                <c:pt idx="8402">
                  <c:v>0.22021900000000005</c:v>
                </c:pt>
                <c:pt idx="8403">
                  <c:v>0.22021850000000001</c:v>
                </c:pt>
                <c:pt idx="8404">
                  <c:v>0.22022149999999999</c:v>
                </c:pt>
                <c:pt idx="8405">
                  <c:v>0.22022100000000003</c:v>
                </c:pt>
                <c:pt idx="8406">
                  <c:v>0.22022650000000002</c:v>
                </c:pt>
                <c:pt idx="8407">
                  <c:v>0.22025650000000002</c:v>
                </c:pt>
                <c:pt idx="8408">
                  <c:v>0.22025400000000001</c:v>
                </c:pt>
                <c:pt idx="8409">
                  <c:v>0.22024900000000006</c:v>
                </c:pt>
                <c:pt idx="8410">
                  <c:v>0.22024500000000002</c:v>
                </c:pt>
                <c:pt idx="8411">
                  <c:v>0.22024700000000003</c:v>
                </c:pt>
                <c:pt idx="8412">
                  <c:v>0.22024299999999999</c:v>
                </c:pt>
                <c:pt idx="8413">
                  <c:v>0.22024199999999999</c:v>
                </c:pt>
                <c:pt idx="8414">
                  <c:v>0.2202395</c:v>
                </c:pt>
                <c:pt idx="8415">
                  <c:v>0.22022900000000001</c:v>
                </c:pt>
                <c:pt idx="8416">
                  <c:v>0.22022250000000007</c:v>
                </c:pt>
                <c:pt idx="8417">
                  <c:v>0.22021650000000004</c:v>
                </c:pt>
                <c:pt idx="8418">
                  <c:v>0.22021600000000002</c:v>
                </c:pt>
                <c:pt idx="8419">
                  <c:v>0.22019950000000005</c:v>
                </c:pt>
                <c:pt idx="8420">
                  <c:v>0.22019250000000007</c:v>
                </c:pt>
                <c:pt idx="8421">
                  <c:v>0.22018200000000007</c:v>
                </c:pt>
                <c:pt idx="8422">
                  <c:v>0.22017500000000009</c:v>
                </c:pt>
                <c:pt idx="8423">
                  <c:v>0.22016300000000011</c:v>
                </c:pt>
                <c:pt idx="8424">
                  <c:v>0.22015350000000009</c:v>
                </c:pt>
                <c:pt idx="8425">
                  <c:v>0.22014400000000009</c:v>
                </c:pt>
                <c:pt idx="8426">
                  <c:v>0.22013650000000001</c:v>
                </c:pt>
                <c:pt idx="8427">
                  <c:v>0.2201265</c:v>
                </c:pt>
                <c:pt idx="8428">
                  <c:v>0.22011449999999999</c:v>
                </c:pt>
                <c:pt idx="8429">
                  <c:v>0.22010649999999995</c:v>
                </c:pt>
                <c:pt idx="8430">
                  <c:v>0.22009499999999999</c:v>
                </c:pt>
                <c:pt idx="8431">
                  <c:v>0.22008800000000001</c:v>
                </c:pt>
                <c:pt idx="8432">
                  <c:v>0.22007349999999998</c:v>
                </c:pt>
                <c:pt idx="8433">
                  <c:v>0.22006099999999992</c:v>
                </c:pt>
                <c:pt idx="8434">
                  <c:v>0.22004749999999998</c:v>
                </c:pt>
                <c:pt idx="8435">
                  <c:v>0.22003149999999999</c:v>
                </c:pt>
                <c:pt idx="8436">
                  <c:v>0.22002299999999994</c:v>
                </c:pt>
                <c:pt idx="8437">
                  <c:v>0.2200109999999999</c:v>
                </c:pt>
                <c:pt idx="8438">
                  <c:v>0.22000199999999992</c:v>
                </c:pt>
                <c:pt idx="8439">
                  <c:v>0.21999399999999988</c:v>
                </c:pt>
                <c:pt idx="8440">
                  <c:v>0.21998899999999985</c:v>
                </c:pt>
                <c:pt idx="8441">
                  <c:v>0.21998249999999989</c:v>
                </c:pt>
                <c:pt idx="8442">
                  <c:v>0.21997699999999987</c:v>
                </c:pt>
                <c:pt idx="8443">
                  <c:v>0.22001399999999993</c:v>
                </c:pt>
                <c:pt idx="8444">
                  <c:v>0.2200079999999999</c:v>
                </c:pt>
                <c:pt idx="8445">
                  <c:v>0.22000499999999984</c:v>
                </c:pt>
                <c:pt idx="8446">
                  <c:v>0.22000249999999982</c:v>
                </c:pt>
                <c:pt idx="8447">
                  <c:v>0.22000199999999989</c:v>
                </c:pt>
                <c:pt idx="8448">
                  <c:v>0.21999849999999985</c:v>
                </c:pt>
                <c:pt idx="8449">
                  <c:v>0.21999999999999989</c:v>
                </c:pt>
                <c:pt idx="8450">
                  <c:v>0.2200004999999999</c:v>
                </c:pt>
                <c:pt idx="8451">
                  <c:v>0.22000799999999987</c:v>
                </c:pt>
                <c:pt idx="8452">
                  <c:v>0.22001249999999989</c:v>
                </c:pt>
                <c:pt idx="8453">
                  <c:v>0.22001549999999995</c:v>
                </c:pt>
                <c:pt idx="8454">
                  <c:v>0.22001949999999992</c:v>
                </c:pt>
                <c:pt idx="8455">
                  <c:v>0.22001649999999992</c:v>
                </c:pt>
                <c:pt idx="8456">
                  <c:v>0.22001949999999987</c:v>
                </c:pt>
                <c:pt idx="8457">
                  <c:v>0.22001799999999982</c:v>
                </c:pt>
                <c:pt idx="8458">
                  <c:v>0.2200199999999998</c:v>
                </c:pt>
                <c:pt idx="8459">
                  <c:v>0.22002149999999981</c:v>
                </c:pt>
                <c:pt idx="8460">
                  <c:v>0.22002449999999985</c:v>
                </c:pt>
                <c:pt idx="8461">
                  <c:v>0.22002849999999985</c:v>
                </c:pt>
                <c:pt idx="8462">
                  <c:v>0.22002799999999978</c:v>
                </c:pt>
                <c:pt idx="8463">
                  <c:v>0.22001249999999975</c:v>
                </c:pt>
                <c:pt idx="8464">
                  <c:v>0.22001049999999978</c:v>
                </c:pt>
                <c:pt idx="8465">
                  <c:v>0.22001199999999979</c:v>
                </c:pt>
                <c:pt idx="8466">
                  <c:v>0.22000999999999973</c:v>
                </c:pt>
                <c:pt idx="8467">
                  <c:v>0.22000799999999976</c:v>
                </c:pt>
                <c:pt idx="8468">
                  <c:v>0.21999949999999976</c:v>
                </c:pt>
                <c:pt idx="8469">
                  <c:v>0.2199899999999998</c:v>
                </c:pt>
                <c:pt idx="8470">
                  <c:v>0.21998599999999982</c:v>
                </c:pt>
                <c:pt idx="8471">
                  <c:v>0.2198964999999998</c:v>
                </c:pt>
                <c:pt idx="8472">
                  <c:v>0.21989149999999974</c:v>
                </c:pt>
                <c:pt idx="8473">
                  <c:v>0.21988449999999976</c:v>
                </c:pt>
                <c:pt idx="8474">
                  <c:v>0.21987849999999973</c:v>
                </c:pt>
                <c:pt idx="8475">
                  <c:v>0.21988349999999976</c:v>
                </c:pt>
                <c:pt idx="8476">
                  <c:v>0.21988399999999977</c:v>
                </c:pt>
                <c:pt idx="8477">
                  <c:v>0.21988349999999976</c:v>
                </c:pt>
                <c:pt idx="8478">
                  <c:v>0.21987999999999974</c:v>
                </c:pt>
                <c:pt idx="8479">
                  <c:v>0.21987199999999979</c:v>
                </c:pt>
                <c:pt idx="8480">
                  <c:v>0.21986599999999976</c:v>
                </c:pt>
                <c:pt idx="8481">
                  <c:v>0.21986249999999977</c:v>
                </c:pt>
                <c:pt idx="8482">
                  <c:v>0.21985849999999979</c:v>
                </c:pt>
                <c:pt idx="8483">
                  <c:v>0.21985499999999983</c:v>
                </c:pt>
                <c:pt idx="8484">
                  <c:v>0.21985049999999984</c:v>
                </c:pt>
                <c:pt idx="8485">
                  <c:v>0.21984499999999982</c:v>
                </c:pt>
                <c:pt idx="8486">
                  <c:v>0.21984299999999979</c:v>
                </c:pt>
                <c:pt idx="8487">
                  <c:v>0.21982999999999975</c:v>
                </c:pt>
                <c:pt idx="8488">
                  <c:v>0.21983349999999979</c:v>
                </c:pt>
                <c:pt idx="8489">
                  <c:v>0.21983949999999983</c:v>
                </c:pt>
                <c:pt idx="8490">
                  <c:v>0.21984749999999983</c:v>
                </c:pt>
                <c:pt idx="8491">
                  <c:v>0.21986399999999981</c:v>
                </c:pt>
                <c:pt idx="8492">
                  <c:v>0.21987099999999984</c:v>
                </c:pt>
                <c:pt idx="8493">
                  <c:v>0.21987599999999979</c:v>
                </c:pt>
                <c:pt idx="8494">
                  <c:v>0.21988349999999987</c:v>
                </c:pt>
                <c:pt idx="8495">
                  <c:v>0.21991549999999985</c:v>
                </c:pt>
                <c:pt idx="8496">
                  <c:v>0.21992699999999993</c:v>
                </c:pt>
                <c:pt idx="8497">
                  <c:v>0.21993999999999989</c:v>
                </c:pt>
                <c:pt idx="8498">
                  <c:v>0.21995249999999994</c:v>
                </c:pt>
                <c:pt idx="8499">
                  <c:v>0.21998699999999996</c:v>
                </c:pt>
                <c:pt idx="8500">
                  <c:v>0.21999749999999998</c:v>
                </c:pt>
                <c:pt idx="8501">
                  <c:v>0.22001350000000003</c:v>
                </c:pt>
                <c:pt idx="8502">
                  <c:v>0.22002500000000003</c:v>
                </c:pt>
                <c:pt idx="8503">
                  <c:v>0.2200395</c:v>
                </c:pt>
                <c:pt idx="8504">
                  <c:v>0.22004700000000002</c:v>
                </c:pt>
                <c:pt idx="8505">
                  <c:v>0.22005650000000002</c:v>
                </c:pt>
                <c:pt idx="8506">
                  <c:v>0.22006200000000006</c:v>
                </c:pt>
                <c:pt idx="8507">
                  <c:v>0.22008600000000006</c:v>
                </c:pt>
                <c:pt idx="8508">
                  <c:v>0.22009700000000001</c:v>
                </c:pt>
                <c:pt idx="8509">
                  <c:v>0.22010550000000001</c:v>
                </c:pt>
                <c:pt idx="8510">
                  <c:v>0.22011350000000007</c:v>
                </c:pt>
                <c:pt idx="8511">
                  <c:v>0.22014600000000006</c:v>
                </c:pt>
                <c:pt idx="8512">
                  <c:v>0.22015250000000006</c:v>
                </c:pt>
                <c:pt idx="8513">
                  <c:v>0.22015550000000006</c:v>
                </c:pt>
                <c:pt idx="8514">
                  <c:v>0.22016200000000011</c:v>
                </c:pt>
                <c:pt idx="8515">
                  <c:v>0.2201645000000001</c:v>
                </c:pt>
                <c:pt idx="8516">
                  <c:v>0.22016300000000008</c:v>
                </c:pt>
                <c:pt idx="8517">
                  <c:v>0.2201675000000001</c:v>
                </c:pt>
                <c:pt idx="8518">
                  <c:v>0.22017150000000016</c:v>
                </c:pt>
                <c:pt idx="8519">
                  <c:v>0.22019400000000014</c:v>
                </c:pt>
                <c:pt idx="8520">
                  <c:v>0.22019400000000008</c:v>
                </c:pt>
                <c:pt idx="8521">
                  <c:v>0.22019300000000011</c:v>
                </c:pt>
                <c:pt idx="8522">
                  <c:v>0.22019050000000015</c:v>
                </c:pt>
                <c:pt idx="8523">
                  <c:v>0.22018800000000013</c:v>
                </c:pt>
                <c:pt idx="8524">
                  <c:v>0.22018750000000017</c:v>
                </c:pt>
                <c:pt idx="8525">
                  <c:v>0.22018650000000015</c:v>
                </c:pt>
                <c:pt idx="8526">
                  <c:v>0.22018300000000018</c:v>
                </c:pt>
                <c:pt idx="8527">
                  <c:v>0.22022950000000019</c:v>
                </c:pt>
                <c:pt idx="8528">
                  <c:v>0.22022600000000023</c:v>
                </c:pt>
                <c:pt idx="8529">
                  <c:v>0.22022450000000024</c:v>
                </c:pt>
                <c:pt idx="8530">
                  <c:v>0.22022400000000025</c:v>
                </c:pt>
                <c:pt idx="8531">
                  <c:v>0.22022700000000026</c:v>
                </c:pt>
                <c:pt idx="8532">
                  <c:v>0.2202290000000002</c:v>
                </c:pt>
                <c:pt idx="8533">
                  <c:v>0.22023200000000021</c:v>
                </c:pt>
                <c:pt idx="8534">
                  <c:v>0.22023400000000015</c:v>
                </c:pt>
                <c:pt idx="8535">
                  <c:v>0.22020550000000025</c:v>
                </c:pt>
                <c:pt idx="8536">
                  <c:v>0.22020400000000018</c:v>
                </c:pt>
                <c:pt idx="8537">
                  <c:v>0.22021500000000016</c:v>
                </c:pt>
                <c:pt idx="8538">
                  <c:v>0.22022750000000013</c:v>
                </c:pt>
                <c:pt idx="8539">
                  <c:v>0.22019900000000014</c:v>
                </c:pt>
                <c:pt idx="8540">
                  <c:v>0.22020750000000006</c:v>
                </c:pt>
                <c:pt idx="8541">
                  <c:v>0.22022050000000007</c:v>
                </c:pt>
                <c:pt idx="8542">
                  <c:v>0.22023350000000011</c:v>
                </c:pt>
                <c:pt idx="8543">
                  <c:v>0.2202505000000001</c:v>
                </c:pt>
                <c:pt idx="8544">
                  <c:v>0.22026750000000006</c:v>
                </c:pt>
                <c:pt idx="8545">
                  <c:v>0.2202825000000001</c:v>
                </c:pt>
                <c:pt idx="8546">
                  <c:v>0.22029900000000013</c:v>
                </c:pt>
                <c:pt idx="8547">
                  <c:v>0.22033750000000013</c:v>
                </c:pt>
                <c:pt idx="8548">
                  <c:v>0.22035450000000018</c:v>
                </c:pt>
                <c:pt idx="8549">
                  <c:v>0.22036850000000016</c:v>
                </c:pt>
                <c:pt idx="8550">
                  <c:v>0.22038700000000014</c:v>
                </c:pt>
                <c:pt idx="8551">
                  <c:v>0.22040600000000007</c:v>
                </c:pt>
                <c:pt idx="8552">
                  <c:v>0.22042350000000005</c:v>
                </c:pt>
                <c:pt idx="8553">
                  <c:v>0.22043550000000003</c:v>
                </c:pt>
                <c:pt idx="8554">
                  <c:v>0.22044849999999996</c:v>
                </c:pt>
                <c:pt idx="8555">
                  <c:v>0.22046549999999995</c:v>
                </c:pt>
                <c:pt idx="8556">
                  <c:v>0.22047849999999994</c:v>
                </c:pt>
                <c:pt idx="8557">
                  <c:v>0.22048799999999993</c:v>
                </c:pt>
                <c:pt idx="8558">
                  <c:v>0.22049599999999991</c:v>
                </c:pt>
                <c:pt idx="8559">
                  <c:v>0.22050849999999989</c:v>
                </c:pt>
                <c:pt idx="8560">
                  <c:v>0.22051899999999994</c:v>
                </c:pt>
                <c:pt idx="8561">
                  <c:v>0.22052949999999993</c:v>
                </c:pt>
                <c:pt idx="8562">
                  <c:v>0.2205419999999999</c:v>
                </c:pt>
                <c:pt idx="8563">
                  <c:v>0.22053449999999991</c:v>
                </c:pt>
                <c:pt idx="8564">
                  <c:v>0.22054349999999989</c:v>
                </c:pt>
                <c:pt idx="8565">
                  <c:v>0.22054999999999991</c:v>
                </c:pt>
                <c:pt idx="8566">
                  <c:v>0.22055799999999995</c:v>
                </c:pt>
                <c:pt idx="8567">
                  <c:v>0.22058299999999992</c:v>
                </c:pt>
                <c:pt idx="8568">
                  <c:v>0.22059299999999987</c:v>
                </c:pt>
                <c:pt idx="8569">
                  <c:v>0.22060099999999988</c:v>
                </c:pt>
                <c:pt idx="8570">
                  <c:v>0.22061149999999988</c:v>
                </c:pt>
                <c:pt idx="8571">
                  <c:v>0.22056099999999992</c:v>
                </c:pt>
                <c:pt idx="8572">
                  <c:v>0.22057449999999995</c:v>
                </c:pt>
                <c:pt idx="8573">
                  <c:v>0.2204255</c:v>
                </c:pt>
                <c:pt idx="8574">
                  <c:v>0.22044899999999998</c:v>
                </c:pt>
                <c:pt idx="8575">
                  <c:v>0.22047049999999999</c:v>
                </c:pt>
                <c:pt idx="8576">
                  <c:v>0.22049199999999999</c:v>
                </c:pt>
                <c:pt idx="8577">
                  <c:v>0.22051300000000001</c:v>
                </c:pt>
                <c:pt idx="8578">
                  <c:v>0.22053599999999998</c:v>
                </c:pt>
                <c:pt idx="8579">
                  <c:v>0.22055350000000001</c:v>
                </c:pt>
                <c:pt idx="8580">
                  <c:v>0.22058049999999998</c:v>
                </c:pt>
                <c:pt idx="8581">
                  <c:v>0.22060899999999997</c:v>
                </c:pt>
                <c:pt idx="8582">
                  <c:v>0.22063549999999996</c:v>
                </c:pt>
                <c:pt idx="8583">
                  <c:v>0.22065799999999997</c:v>
                </c:pt>
                <c:pt idx="8584">
                  <c:v>0.22068499999999994</c:v>
                </c:pt>
                <c:pt idx="8585">
                  <c:v>0.22071499999999994</c:v>
                </c:pt>
                <c:pt idx="8586">
                  <c:v>0.22074549999999993</c:v>
                </c:pt>
                <c:pt idx="8587">
                  <c:v>0.22077299999999997</c:v>
                </c:pt>
                <c:pt idx="8588">
                  <c:v>0.22079899999999994</c:v>
                </c:pt>
                <c:pt idx="8589">
                  <c:v>0.22082499999999994</c:v>
                </c:pt>
                <c:pt idx="8590">
                  <c:v>0.22085249999999995</c:v>
                </c:pt>
                <c:pt idx="8591">
                  <c:v>0.22087799999999994</c:v>
                </c:pt>
                <c:pt idx="8592">
                  <c:v>0.22090399999999999</c:v>
                </c:pt>
                <c:pt idx="8593">
                  <c:v>0.22093299999999996</c:v>
                </c:pt>
                <c:pt idx="8594">
                  <c:v>0.22096049999999995</c:v>
                </c:pt>
                <c:pt idx="8595">
                  <c:v>0.22098599999999999</c:v>
                </c:pt>
                <c:pt idx="8596">
                  <c:v>0.22101699999999994</c:v>
                </c:pt>
                <c:pt idx="8597">
                  <c:v>0.22104549999999992</c:v>
                </c:pt>
                <c:pt idx="8598">
                  <c:v>0.2210744999999999</c:v>
                </c:pt>
                <c:pt idx="8599">
                  <c:v>0.2211304999999999</c:v>
                </c:pt>
                <c:pt idx="8600">
                  <c:v>0.22115449999999984</c:v>
                </c:pt>
                <c:pt idx="8601">
                  <c:v>0.22117949999999986</c:v>
                </c:pt>
                <c:pt idx="8602">
                  <c:v>0.22119999999999987</c:v>
                </c:pt>
                <c:pt idx="8603">
                  <c:v>0.22122799999999987</c:v>
                </c:pt>
                <c:pt idx="8604">
                  <c:v>0.22125249999999988</c:v>
                </c:pt>
                <c:pt idx="8605">
                  <c:v>0.22127549999999993</c:v>
                </c:pt>
                <c:pt idx="8606">
                  <c:v>0.22129949999999993</c:v>
                </c:pt>
                <c:pt idx="8607">
                  <c:v>0.22129399999999991</c:v>
                </c:pt>
                <c:pt idx="8608">
                  <c:v>0.22132149999999995</c:v>
                </c:pt>
                <c:pt idx="8609">
                  <c:v>0.22134599999999996</c:v>
                </c:pt>
                <c:pt idx="8610">
                  <c:v>0.22137349999999997</c:v>
                </c:pt>
                <c:pt idx="8611">
                  <c:v>0.22138399999999997</c:v>
                </c:pt>
                <c:pt idx="8612">
                  <c:v>0.22141049999999995</c:v>
                </c:pt>
                <c:pt idx="8613">
                  <c:v>0.22143599999999997</c:v>
                </c:pt>
                <c:pt idx="8614">
                  <c:v>0.22145999999999996</c:v>
                </c:pt>
                <c:pt idx="8615">
                  <c:v>0.22148999999999996</c:v>
                </c:pt>
                <c:pt idx="8616">
                  <c:v>0.22151749999999995</c:v>
                </c:pt>
                <c:pt idx="8617">
                  <c:v>0.22154299999999996</c:v>
                </c:pt>
                <c:pt idx="8618">
                  <c:v>0.22156799999999993</c:v>
                </c:pt>
                <c:pt idx="8619">
                  <c:v>0.22160599999999994</c:v>
                </c:pt>
                <c:pt idx="8620">
                  <c:v>0.22163249999999998</c:v>
                </c:pt>
                <c:pt idx="8621">
                  <c:v>0.22166249999999998</c:v>
                </c:pt>
                <c:pt idx="8622">
                  <c:v>0.22169049999999998</c:v>
                </c:pt>
                <c:pt idx="8623">
                  <c:v>0.22171850000000004</c:v>
                </c:pt>
                <c:pt idx="8624">
                  <c:v>0.22174600000000005</c:v>
                </c:pt>
                <c:pt idx="8625">
                  <c:v>0.22177350000000004</c:v>
                </c:pt>
                <c:pt idx="8626">
                  <c:v>0.22180700000000006</c:v>
                </c:pt>
                <c:pt idx="8627">
                  <c:v>0.2218305000000001</c:v>
                </c:pt>
                <c:pt idx="8628">
                  <c:v>0.22182950000000004</c:v>
                </c:pt>
                <c:pt idx="8629">
                  <c:v>0.22185550000000007</c:v>
                </c:pt>
                <c:pt idx="8630">
                  <c:v>0.22188000000000002</c:v>
                </c:pt>
                <c:pt idx="8631">
                  <c:v>0.22189500000000004</c:v>
                </c:pt>
                <c:pt idx="8632">
                  <c:v>0.22192350000000002</c:v>
                </c:pt>
                <c:pt idx="8633">
                  <c:v>0.2219505</c:v>
                </c:pt>
                <c:pt idx="8634">
                  <c:v>0.22198149999999997</c:v>
                </c:pt>
                <c:pt idx="8635">
                  <c:v>0.22204749999999998</c:v>
                </c:pt>
                <c:pt idx="8636">
                  <c:v>0.22209049999999997</c:v>
                </c:pt>
                <c:pt idx="8637">
                  <c:v>0.22211999999999998</c:v>
                </c:pt>
                <c:pt idx="8638">
                  <c:v>0.22215299999999996</c:v>
                </c:pt>
                <c:pt idx="8639">
                  <c:v>0.22217799999999996</c:v>
                </c:pt>
                <c:pt idx="8640">
                  <c:v>0.22220899999999999</c:v>
                </c:pt>
                <c:pt idx="8641">
                  <c:v>0.22223899999999996</c:v>
                </c:pt>
                <c:pt idx="8642">
                  <c:v>0.22226849999999998</c:v>
                </c:pt>
                <c:pt idx="8643">
                  <c:v>0.22225750000000002</c:v>
                </c:pt>
                <c:pt idx="8644">
                  <c:v>0.22228700000000004</c:v>
                </c:pt>
                <c:pt idx="8645">
                  <c:v>0.22231700000000004</c:v>
                </c:pt>
                <c:pt idx="8646">
                  <c:v>0.22234350000000003</c:v>
                </c:pt>
                <c:pt idx="8647">
                  <c:v>0.22236450000000005</c:v>
                </c:pt>
                <c:pt idx="8648">
                  <c:v>0.22239100000000003</c:v>
                </c:pt>
                <c:pt idx="8649">
                  <c:v>0.22241950000000002</c:v>
                </c:pt>
                <c:pt idx="8650">
                  <c:v>0.22244850000000008</c:v>
                </c:pt>
                <c:pt idx="8651">
                  <c:v>0.22248050000000011</c:v>
                </c:pt>
                <c:pt idx="8652">
                  <c:v>0.22251100000000013</c:v>
                </c:pt>
                <c:pt idx="8653">
                  <c:v>0.22254350000000012</c:v>
                </c:pt>
                <c:pt idx="8654">
                  <c:v>0.22257300000000016</c:v>
                </c:pt>
                <c:pt idx="8655">
                  <c:v>0.22260850000000013</c:v>
                </c:pt>
                <c:pt idx="8656">
                  <c:v>0.22263550000000012</c:v>
                </c:pt>
                <c:pt idx="8657">
                  <c:v>0.2226635000000001</c:v>
                </c:pt>
                <c:pt idx="8658">
                  <c:v>0.2226945000000001</c:v>
                </c:pt>
                <c:pt idx="8659">
                  <c:v>0.22273050000000008</c:v>
                </c:pt>
                <c:pt idx="8660">
                  <c:v>0.22275750000000008</c:v>
                </c:pt>
                <c:pt idx="8661">
                  <c:v>0.22278400000000004</c:v>
                </c:pt>
                <c:pt idx="8662">
                  <c:v>0.22282000000000007</c:v>
                </c:pt>
                <c:pt idx="8663">
                  <c:v>0.2228480000000001</c:v>
                </c:pt>
                <c:pt idx="8664">
                  <c:v>0.22288300000000011</c:v>
                </c:pt>
                <c:pt idx="8665">
                  <c:v>0.22291650000000007</c:v>
                </c:pt>
                <c:pt idx="8666">
                  <c:v>0.22295050000000011</c:v>
                </c:pt>
                <c:pt idx="8667">
                  <c:v>0.22298300000000013</c:v>
                </c:pt>
                <c:pt idx="8668">
                  <c:v>0.22301800000000011</c:v>
                </c:pt>
                <c:pt idx="8669">
                  <c:v>0.22305700000000012</c:v>
                </c:pt>
                <c:pt idx="8670">
                  <c:v>0.22308950000000013</c:v>
                </c:pt>
                <c:pt idx="8671">
                  <c:v>0.22323050000000014</c:v>
                </c:pt>
                <c:pt idx="8672">
                  <c:v>0.22326700000000016</c:v>
                </c:pt>
                <c:pt idx="8673">
                  <c:v>0.22330700000000014</c:v>
                </c:pt>
                <c:pt idx="8674">
                  <c:v>0.22334650000000014</c:v>
                </c:pt>
                <c:pt idx="8675">
                  <c:v>0.22338550000000015</c:v>
                </c:pt>
                <c:pt idx="8676">
                  <c:v>0.22342650000000017</c:v>
                </c:pt>
                <c:pt idx="8677">
                  <c:v>0.22346750000000015</c:v>
                </c:pt>
                <c:pt idx="8678">
                  <c:v>0.22350750000000011</c:v>
                </c:pt>
                <c:pt idx="8679">
                  <c:v>0.22354950000000012</c:v>
                </c:pt>
                <c:pt idx="8680">
                  <c:v>0.22359550000000014</c:v>
                </c:pt>
                <c:pt idx="8681">
                  <c:v>0.22363700000000011</c:v>
                </c:pt>
                <c:pt idx="8682">
                  <c:v>0.22368200000000013</c:v>
                </c:pt>
                <c:pt idx="8683">
                  <c:v>0.22370450000000011</c:v>
                </c:pt>
                <c:pt idx="8684">
                  <c:v>0.22374900000000011</c:v>
                </c:pt>
                <c:pt idx="8685">
                  <c:v>0.22379600000000008</c:v>
                </c:pt>
                <c:pt idx="8686">
                  <c:v>0.22383850000000011</c:v>
                </c:pt>
                <c:pt idx="8687">
                  <c:v>0.22389400000000009</c:v>
                </c:pt>
                <c:pt idx="8688">
                  <c:v>0.22393500000000011</c:v>
                </c:pt>
                <c:pt idx="8689">
                  <c:v>0.22397700000000012</c:v>
                </c:pt>
                <c:pt idx="8690">
                  <c:v>0.2240150000000001</c:v>
                </c:pt>
                <c:pt idx="8691">
                  <c:v>0.22404600000000008</c:v>
                </c:pt>
                <c:pt idx="8692">
                  <c:v>0.22408200000000009</c:v>
                </c:pt>
                <c:pt idx="8693">
                  <c:v>0.22412150000000008</c:v>
                </c:pt>
                <c:pt idx="8694">
                  <c:v>0.22416000000000008</c:v>
                </c:pt>
                <c:pt idx="8695">
                  <c:v>0.22417350000000005</c:v>
                </c:pt>
                <c:pt idx="8696">
                  <c:v>0.22420400000000007</c:v>
                </c:pt>
                <c:pt idx="8697">
                  <c:v>0.22423650000000006</c:v>
                </c:pt>
                <c:pt idx="8698">
                  <c:v>0.22426850000000007</c:v>
                </c:pt>
                <c:pt idx="8699">
                  <c:v>0.22430450000000005</c:v>
                </c:pt>
                <c:pt idx="8700">
                  <c:v>0.22433500000000003</c:v>
                </c:pt>
                <c:pt idx="8701">
                  <c:v>0.22436650000000002</c:v>
                </c:pt>
                <c:pt idx="8702">
                  <c:v>0.22440200000000002</c:v>
                </c:pt>
                <c:pt idx="8703">
                  <c:v>0.224435</c:v>
                </c:pt>
                <c:pt idx="8704">
                  <c:v>0.22447450000000002</c:v>
                </c:pt>
                <c:pt idx="8705">
                  <c:v>0.22451100000000004</c:v>
                </c:pt>
                <c:pt idx="8706">
                  <c:v>0.22455100000000006</c:v>
                </c:pt>
                <c:pt idx="8707">
                  <c:v>0.22463250000000001</c:v>
                </c:pt>
                <c:pt idx="8708">
                  <c:v>0.22466900000000004</c:v>
                </c:pt>
                <c:pt idx="8709">
                  <c:v>0.2247015</c:v>
                </c:pt>
                <c:pt idx="8710">
                  <c:v>0.22474400000000003</c:v>
                </c:pt>
                <c:pt idx="8711">
                  <c:v>0.22479750000000004</c:v>
                </c:pt>
                <c:pt idx="8712">
                  <c:v>0.22483900000000009</c:v>
                </c:pt>
                <c:pt idx="8713">
                  <c:v>0.22488400000000008</c:v>
                </c:pt>
                <c:pt idx="8714">
                  <c:v>0.22492500000000007</c:v>
                </c:pt>
                <c:pt idx="8715">
                  <c:v>0.2249695000000001</c:v>
                </c:pt>
                <c:pt idx="8716">
                  <c:v>0.22501650000000009</c:v>
                </c:pt>
                <c:pt idx="8717">
                  <c:v>0.22505950000000008</c:v>
                </c:pt>
                <c:pt idx="8718">
                  <c:v>0.22510100000000008</c:v>
                </c:pt>
                <c:pt idx="8719">
                  <c:v>0.2251115000000001</c:v>
                </c:pt>
                <c:pt idx="8720">
                  <c:v>0.22515850000000007</c:v>
                </c:pt>
                <c:pt idx="8721">
                  <c:v>0.22519700000000012</c:v>
                </c:pt>
                <c:pt idx="8722">
                  <c:v>0.22524750000000007</c:v>
                </c:pt>
                <c:pt idx="8723">
                  <c:v>0.22529850000000007</c:v>
                </c:pt>
                <c:pt idx="8724">
                  <c:v>0.22534700000000005</c:v>
                </c:pt>
                <c:pt idx="8725">
                  <c:v>0.22539500000000001</c:v>
                </c:pt>
                <c:pt idx="8726">
                  <c:v>0.22544649999999999</c:v>
                </c:pt>
                <c:pt idx="8727">
                  <c:v>0.2254485</c:v>
                </c:pt>
                <c:pt idx="8728">
                  <c:v>0.22550149999999994</c:v>
                </c:pt>
                <c:pt idx="8729">
                  <c:v>0.22554899999999997</c:v>
                </c:pt>
                <c:pt idx="8730">
                  <c:v>0.22559749999999995</c:v>
                </c:pt>
                <c:pt idx="8731">
                  <c:v>0.22564649999999994</c:v>
                </c:pt>
                <c:pt idx="8732">
                  <c:v>0.2256949999999999</c:v>
                </c:pt>
                <c:pt idx="8733">
                  <c:v>0.22574399999999989</c:v>
                </c:pt>
                <c:pt idx="8734">
                  <c:v>0.2257974999999999</c:v>
                </c:pt>
                <c:pt idx="8735">
                  <c:v>0.2258494999999999</c:v>
                </c:pt>
                <c:pt idx="8736">
                  <c:v>0.2259064999999999</c:v>
                </c:pt>
                <c:pt idx="8737">
                  <c:v>0.22595199999999988</c:v>
                </c:pt>
                <c:pt idx="8738">
                  <c:v>0.2259954999999999</c:v>
                </c:pt>
                <c:pt idx="8739">
                  <c:v>0.22605599999999992</c:v>
                </c:pt>
                <c:pt idx="8740">
                  <c:v>0.22609749999999992</c:v>
                </c:pt>
                <c:pt idx="8741">
                  <c:v>0.2261389999999999</c:v>
                </c:pt>
                <c:pt idx="8742">
                  <c:v>0.22628049999999994</c:v>
                </c:pt>
                <c:pt idx="8743">
                  <c:v>0.22638499999999989</c:v>
                </c:pt>
                <c:pt idx="8744">
                  <c:v>0.22642299999999987</c:v>
                </c:pt>
                <c:pt idx="8745">
                  <c:v>0.22645949999999992</c:v>
                </c:pt>
                <c:pt idx="8746">
                  <c:v>0.22649799999999989</c:v>
                </c:pt>
                <c:pt idx="8747">
                  <c:v>0.22653649999999989</c:v>
                </c:pt>
                <c:pt idx="8748">
                  <c:v>0.22657199999999991</c:v>
                </c:pt>
                <c:pt idx="8749">
                  <c:v>0.22661349999999994</c:v>
                </c:pt>
                <c:pt idx="8750">
                  <c:v>0.22665049999999998</c:v>
                </c:pt>
                <c:pt idx="8751">
                  <c:v>0.22668599999999994</c:v>
                </c:pt>
                <c:pt idx="8752">
                  <c:v>0.22672349999999994</c:v>
                </c:pt>
                <c:pt idx="8753">
                  <c:v>0.226767</c:v>
                </c:pt>
                <c:pt idx="8754">
                  <c:v>0.2268085</c:v>
                </c:pt>
                <c:pt idx="8755">
                  <c:v>0.22684100000000001</c:v>
                </c:pt>
                <c:pt idx="8756">
                  <c:v>0.226886</c:v>
                </c:pt>
                <c:pt idx="8757">
                  <c:v>0.22693250000000004</c:v>
                </c:pt>
                <c:pt idx="8758">
                  <c:v>0.22697650000000003</c:v>
                </c:pt>
                <c:pt idx="8759">
                  <c:v>0.22701850000000001</c:v>
                </c:pt>
                <c:pt idx="8760">
                  <c:v>0.22705349999999999</c:v>
                </c:pt>
                <c:pt idx="8761">
                  <c:v>0.22710000000000005</c:v>
                </c:pt>
                <c:pt idx="8762">
                  <c:v>0.22714450000000003</c:v>
                </c:pt>
                <c:pt idx="8763">
                  <c:v>0.22720800000000005</c:v>
                </c:pt>
                <c:pt idx="8764">
                  <c:v>0.22725600000000007</c:v>
                </c:pt>
                <c:pt idx="8765">
                  <c:v>0.22730850000000008</c:v>
                </c:pt>
                <c:pt idx="8766">
                  <c:v>0.22736200000000006</c:v>
                </c:pt>
                <c:pt idx="8767">
                  <c:v>0.22739350000000008</c:v>
                </c:pt>
                <c:pt idx="8768">
                  <c:v>0.22744450000000008</c:v>
                </c:pt>
                <c:pt idx="8769">
                  <c:v>0.22749800000000009</c:v>
                </c:pt>
                <c:pt idx="8770">
                  <c:v>0.2275475000000001</c:v>
                </c:pt>
                <c:pt idx="8771">
                  <c:v>0.22760600000000003</c:v>
                </c:pt>
                <c:pt idx="8772">
                  <c:v>0.22765800000000003</c:v>
                </c:pt>
                <c:pt idx="8773">
                  <c:v>0.22787600000000002</c:v>
                </c:pt>
                <c:pt idx="8774">
                  <c:v>0.22792300000000001</c:v>
                </c:pt>
                <c:pt idx="8775">
                  <c:v>0.22798350000000003</c:v>
                </c:pt>
                <c:pt idx="8776">
                  <c:v>0.22803249999999994</c:v>
                </c:pt>
                <c:pt idx="8777">
                  <c:v>0.22808199999999995</c:v>
                </c:pt>
                <c:pt idx="8778">
                  <c:v>0.22813049999999996</c:v>
                </c:pt>
                <c:pt idx="8779">
                  <c:v>0.22823599999999997</c:v>
                </c:pt>
                <c:pt idx="8780">
                  <c:v>0.22825399999999996</c:v>
                </c:pt>
                <c:pt idx="8781">
                  <c:v>0.22829549999999993</c:v>
                </c:pt>
                <c:pt idx="8782">
                  <c:v>0.22834149999999995</c:v>
                </c:pt>
                <c:pt idx="8783">
                  <c:v>0.22837849999999993</c:v>
                </c:pt>
                <c:pt idx="8784">
                  <c:v>0.22842599999999996</c:v>
                </c:pt>
                <c:pt idx="8785">
                  <c:v>0.22847149999999997</c:v>
                </c:pt>
                <c:pt idx="8786">
                  <c:v>0.22851449999999995</c:v>
                </c:pt>
                <c:pt idx="8787">
                  <c:v>0.22855699999999998</c:v>
                </c:pt>
                <c:pt idx="8788">
                  <c:v>0.22860099999999994</c:v>
                </c:pt>
                <c:pt idx="8789">
                  <c:v>0.22864749999999998</c:v>
                </c:pt>
                <c:pt idx="8790">
                  <c:v>0.22869549999999997</c:v>
                </c:pt>
                <c:pt idx="8791">
                  <c:v>0.22868949999999999</c:v>
                </c:pt>
                <c:pt idx="8792">
                  <c:v>0.22873849999999993</c:v>
                </c:pt>
                <c:pt idx="8793">
                  <c:v>0.22878349999999995</c:v>
                </c:pt>
                <c:pt idx="8794">
                  <c:v>0.22882649999999993</c:v>
                </c:pt>
                <c:pt idx="8795">
                  <c:v>0.22886399999999996</c:v>
                </c:pt>
                <c:pt idx="8796">
                  <c:v>0.22890849999999993</c:v>
                </c:pt>
                <c:pt idx="8797">
                  <c:v>0.22894949999999994</c:v>
                </c:pt>
                <c:pt idx="8798">
                  <c:v>0.22900049999999997</c:v>
                </c:pt>
                <c:pt idx="8799">
                  <c:v>0.22901299999999999</c:v>
                </c:pt>
                <c:pt idx="8800">
                  <c:v>0.22905449999999999</c:v>
                </c:pt>
                <c:pt idx="8801">
                  <c:v>0.22909549999999995</c:v>
                </c:pt>
                <c:pt idx="8802">
                  <c:v>0.22914199999999993</c:v>
                </c:pt>
                <c:pt idx="8803">
                  <c:v>0.22917949999999998</c:v>
                </c:pt>
                <c:pt idx="8804">
                  <c:v>0.22923249999999995</c:v>
                </c:pt>
                <c:pt idx="8805">
                  <c:v>0.22927649999999997</c:v>
                </c:pt>
                <c:pt idx="8806">
                  <c:v>0.22931999999999994</c:v>
                </c:pt>
                <c:pt idx="8807">
                  <c:v>0.22936649999999997</c:v>
                </c:pt>
                <c:pt idx="8808">
                  <c:v>0.22940949999999993</c:v>
                </c:pt>
                <c:pt idx="8809">
                  <c:v>0.22945649999999992</c:v>
                </c:pt>
                <c:pt idx="8810">
                  <c:v>0.22950349999999994</c:v>
                </c:pt>
                <c:pt idx="8811">
                  <c:v>0.22956299999999991</c:v>
                </c:pt>
                <c:pt idx="8812">
                  <c:v>0.22963999999999993</c:v>
                </c:pt>
                <c:pt idx="8813">
                  <c:v>0.22972749999999995</c:v>
                </c:pt>
                <c:pt idx="8814">
                  <c:v>0.22981849999999998</c:v>
                </c:pt>
                <c:pt idx="8815">
                  <c:v>0.22990449999999996</c:v>
                </c:pt>
                <c:pt idx="8816">
                  <c:v>0.22999549999999996</c:v>
                </c:pt>
                <c:pt idx="8817">
                  <c:v>0.23008749999999994</c:v>
                </c:pt>
                <c:pt idx="8818">
                  <c:v>0.23017749999999995</c:v>
                </c:pt>
                <c:pt idx="8819">
                  <c:v>0.23027349999999994</c:v>
                </c:pt>
                <c:pt idx="8820">
                  <c:v>0.23036399999999996</c:v>
                </c:pt>
                <c:pt idx="8821">
                  <c:v>0.23045199999999993</c:v>
                </c:pt>
                <c:pt idx="8822">
                  <c:v>0.23053999999999991</c:v>
                </c:pt>
                <c:pt idx="8823">
                  <c:v>0.23062999999999995</c:v>
                </c:pt>
                <c:pt idx="8824">
                  <c:v>0.23071849999999994</c:v>
                </c:pt>
                <c:pt idx="8825">
                  <c:v>0.23080599999999993</c:v>
                </c:pt>
                <c:pt idx="8826">
                  <c:v>0.23088999999999996</c:v>
                </c:pt>
                <c:pt idx="8827">
                  <c:v>0.23095199999999999</c:v>
                </c:pt>
                <c:pt idx="8828">
                  <c:v>0.23108549999999997</c:v>
                </c:pt>
                <c:pt idx="8829">
                  <c:v>0.23117549999999998</c:v>
                </c:pt>
                <c:pt idx="8830">
                  <c:v>0.23128149999999997</c:v>
                </c:pt>
                <c:pt idx="8831">
                  <c:v>0.23138449999999999</c:v>
                </c:pt>
                <c:pt idx="8832">
                  <c:v>0.23147249999999997</c:v>
                </c:pt>
                <c:pt idx="8833">
                  <c:v>0.23156099999999999</c:v>
                </c:pt>
                <c:pt idx="8834">
                  <c:v>0.23164699999999996</c:v>
                </c:pt>
                <c:pt idx="8835">
                  <c:v>0.23170399999999994</c:v>
                </c:pt>
                <c:pt idx="8836">
                  <c:v>0.23177249999999994</c:v>
                </c:pt>
                <c:pt idx="8837">
                  <c:v>0.23185549999999996</c:v>
                </c:pt>
                <c:pt idx="8838">
                  <c:v>0.23193749999999999</c:v>
                </c:pt>
                <c:pt idx="8839">
                  <c:v>0.23202299999999998</c:v>
                </c:pt>
                <c:pt idx="8840">
                  <c:v>0.23210699999999998</c:v>
                </c:pt>
                <c:pt idx="8841">
                  <c:v>0.23218900000000001</c:v>
                </c:pt>
                <c:pt idx="8842">
                  <c:v>0.23227099999999998</c:v>
                </c:pt>
                <c:pt idx="8843">
                  <c:v>0.23235499999999998</c:v>
                </c:pt>
                <c:pt idx="8844">
                  <c:v>0.23243649999999999</c:v>
                </c:pt>
                <c:pt idx="8845">
                  <c:v>0.23252099999999998</c:v>
                </c:pt>
                <c:pt idx="8846">
                  <c:v>0.23260650000000002</c:v>
                </c:pt>
                <c:pt idx="8847">
                  <c:v>0.23268999999999998</c:v>
                </c:pt>
                <c:pt idx="8848">
                  <c:v>0.23277349999999999</c:v>
                </c:pt>
                <c:pt idx="8849">
                  <c:v>0.23285049999999999</c:v>
                </c:pt>
                <c:pt idx="8850">
                  <c:v>0.23293049999999998</c:v>
                </c:pt>
                <c:pt idx="8851">
                  <c:v>0.23300949999999998</c:v>
                </c:pt>
                <c:pt idx="8852">
                  <c:v>0.2330845</c:v>
                </c:pt>
                <c:pt idx="8853">
                  <c:v>0.23316500000000001</c:v>
                </c:pt>
                <c:pt idx="8854">
                  <c:v>0.23324349999999999</c:v>
                </c:pt>
                <c:pt idx="8855">
                  <c:v>0.23332099999999997</c:v>
                </c:pt>
                <c:pt idx="8856">
                  <c:v>0.23340949999999999</c:v>
                </c:pt>
                <c:pt idx="8857">
                  <c:v>0.23349699999999998</c:v>
                </c:pt>
                <c:pt idx="8858">
                  <c:v>0.23357999999999993</c:v>
                </c:pt>
                <c:pt idx="8859">
                  <c:v>0.23365949999999999</c:v>
                </c:pt>
                <c:pt idx="8860">
                  <c:v>0.23374649999999997</c:v>
                </c:pt>
                <c:pt idx="8861">
                  <c:v>0.2338329999999999</c:v>
                </c:pt>
                <c:pt idx="8862">
                  <c:v>0.23392499999999999</c:v>
                </c:pt>
                <c:pt idx="8863">
                  <c:v>0.23399649999999994</c:v>
                </c:pt>
                <c:pt idx="8864">
                  <c:v>0.23408099999999998</c:v>
                </c:pt>
                <c:pt idx="8865">
                  <c:v>0.23416449999999997</c:v>
                </c:pt>
                <c:pt idx="8866">
                  <c:v>0.23426149999999993</c:v>
                </c:pt>
                <c:pt idx="8867">
                  <c:v>0.23434549999999996</c:v>
                </c:pt>
                <c:pt idx="8868">
                  <c:v>0.23442999999999992</c:v>
                </c:pt>
                <c:pt idx="8869">
                  <c:v>0.23451349999999999</c:v>
                </c:pt>
                <c:pt idx="8870">
                  <c:v>0.2345954999999999</c:v>
                </c:pt>
                <c:pt idx="8871">
                  <c:v>0.23465649999999991</c:v>
                </c:pt>
                <c:pt idx="8872">
                  <c:v>0.23473849999999991</c:v>
                </c:pt>
                <c:pt idx="8873">
                  <c:v>0.234821</c:v>
                </c:pt>
                <c:pt idx="8874">
                  <c:v>0.23490199999999997</c:v>
                </c:pt>
                <c:pt idx="8875">
                  <c:v>0.23498399999999997</c:v>
                </c:pt>
                <c:pt idx="8876">
                  <c:v>0.23506099999999988</c:v>
                </c:pt>
                <c:pt idx="8877">
                  <c:v>0.23513649999999994</c:v>
                </c:pt>
                <c:pt idx="8878">
                  <c:v>0.23521249999999994</c:v>
                </c:pt>
                <c:pt idx="8879">
                  <c:v>0.23529399999999995</c:v>
                </c:pt>
                <c:pt idx="8880">
                  <c:v>0.23536049999999992</c:v>
                </c:pt>
                <c:pt idx="8881">
                  <c:v>0.23544749999999998</c:v>
                </c:pt>
                <c:pt idx="8882">
                  <c:v>0.23552349999999997</c:v>
                </c:pt>
                <c:pt idx="8883">
                  <c:v>0.23561899999999994</c:v>
                </c:pt>
                <c:pt idx="8884">
                  <c:v>0.23568999999999996</c:v>
                </c:pt>
                <c:pt idx="8885">
                  <c:v>0.23576249999999999</c:v>
                </c:pt>
                <c:pt idx="8886">
                  <c:v>0.23583549999999995</c:v>
                </c:pt>
                <c:pt idx="8887">
                  <c:v>0.23593699999999995</c:v>
                </c:pt>
                <c:pt idx="8888">
                  <c:v>0.236012</c:v>
                </c:pt>
                <c:pt idx="8889">
                  <c:v>0.23607849999999991</c:v>
                </c:pt>
                <c:pt idx="8890">
                  <c:v>0.23615049999999996</c:v>
                </c:pt>
                <c:pt idx="8891">
                  <c:v>0.23623899999999998</c:v>
                </c:pt>
                <c:pt idx="8892">
                  <c:v>0.23631749999999993</c:v>
                </c:pt>
                <c:pt idx="8893">
                  <c:v>0.23643599999999998</c:v>
                </c:pt>
                <c:pt idx="8894">
                  <c:v>0.23651549999999996</c:v>
                </c:pt>
                <c:pt idx="8895">
                  <c:v>0.23658849999999995</c:v>
                </c:pt>
                <c:pt idx="8896">
                  <c:v>0.23666600000000002</c:v>
                </c:pt>
                <c:pt idx="8897">
                  <c:v>0.23674100000000003</c:v>
                </c:pt>
                <c:pt idx="8898">
                  <c:v>0.23681600000000003</c:v>
                </c:pt>
                <c:pt idx="8899">
                  <c:v>0.23690500000000003</c:v>
                </c:pt>
                <c:pt idx="8900">
                  <c:v>0.23698500000000003</c:v>
                </c:pt>
                <c:pt idx="8901">
                  <c:v>0.23706250000000004</c:v>
                </c:pt>
                <c:pt idx="8902">
                  <c:v>0.2371385</c:v>
                </c:pt>
                <c:pt idx="8903">
                  <c:v>0.23721649999999997</c:v>
                </c:pt>
                <c:pt idx="8904">
                  <c:v>0.23729299999999998</c:v>
                </c:pt>
                <c:pt idx="8905">
                  <c:v>0.23737050000000001</c:v>
                </c:pt>
                <c:pt idx="8906">
                  <c:v>0.23744799999999994</c:v>
                </c:pt>
                <c:pt idx="8907">
                  <c:v>0.23746299999999998</c:v>
                </c:pt>
                <c:pt idx="8908">
                  <c:v>0.23753899999999992</c:v>
                </c:pt>
                <c:pt idx="8909">
                  <c:v>0.2376424999999999</c:v>
                </c:pt>
                <c:pt idx="8910">
                  <c:v>0.23770699999999992</c:v>
                </c:pt>
                <c:pt idx="8911">
                  <c:v>0.23776899999999995</c:v>
                </c:pt>
                <c:pt idx="8912">
                  <c:v>0.23784449999999993</c:v>
                </c:pt>
                <c:pt idx="8913">
                  <c:v>0.23791449999999986</c:v>
                </c:pt>
                <c:pt idx="8914">
                  <c:v>0.23798399999999995</c:v>
                </c:pt>
                <c:pt idx="8915">
                  <c:v>0.23809149999999993</c:v>
                </c:pt>
                <c:pt idx="8916">
                  <c:v>0.23816299999999987</c:v>
                </c:pt>
                <c:pt idx="8917">
                  <c:v>0.23823549999999988</c:v>
                </c:pt>
                <c:pt idx="8918">
                  <c:v>0.23830849999999984</c:v>
                </c:pt>
                <c:pt idx="8919">
                  <c:v>0.23838899999999988</c:v>
                </c:pt>
                <c:pt idx="8920">
                  <c:v>0.23845199999999989</c:v>
                </c:pt>
                <c:pt idx="8921">
                  <c:v>0.23852199999999985</c:v>
                </c:pt>
                <c:pt idx="8922">
                  <c:v>0.23858449999999984</c:v>
                </c:pt>
                <c:pt idx="8923">
                  <c:v>0.23864449999999984</c:v>
                </c:pt>
                <c:pt idx="8924">
                  <c:v>0.23870799999999984</c:v>
                </c:pt>
                <c:pt idx="8925">
                  <c:v>0.23877249999999989</c:v>
                </c:pt>
                <c:pt idx="8926">
                  <c:v>0.23883649999999992</c:v>
                </c:pt>
                <c:pt idx="8927">
                  <c:v>0.23882349999999988</c:v>
                </c:pt>
                <c:pt idx="8928">
                  <c:v>0.23887849999999988</c:v>
                </c:pt>
                <c:pt idx="8929">
                  <c:v>0.23893699999999987</c:v>
                </c:pt>
                <c:pt idx="8930">
                  <c:v>0.23899449999999994</c:v>
                </c:pt>
                <c:pt idx="8931">
                  <c:v>0.23904649999999994</c:v>
                </c:pt>
                <c:pt idx="8932">
                  <c:v>0.23909899999999992</c:v>
                </c:pt>
                <c:pt idx="8933">
                  <c:v>0.23915249999999993</c:v>
                </c:pt>
                <c:pt idx="8934">
                  <c:v>0.23922799999999991</c:v>
                </c:pt>
                <c:pt idx="8935">
                  <c:v>0.23936199999999994</c:v>
                </c:pt>
                <c:pt idx="8936">
                  <c:v>0.23941549999999992</c:v>
                </c:pt>
                <c:pt idx="8937">
                  <c:v>0.23946799999999993</c:v>
                </c:pt>
                <c:pt idx="8938">
                  <c:v>0.23952199999999987</c:v>
                </c:pt>
                <c:pt idx="8939">
                  <c:v>0.23956599999999986</c:v>
                </c:pt>
                <c:pt idx="8940">
                  <c:v>0.23962099999999986</c:v>
                </c:pt>
                <c:pt idx="8941">
                  <c:v>0.23967499999999983</c:v>
                </c:pt>
                <c:pt idx="8942">
                  <c:v>0.23963049999999986</c:v>
                </c:pt>
                <c:pt idx="8943">
                  <c:v>0.23961499999999986</c:v>
                </c:pt>
                <c:pt idx="8944">
                  <c:v>0.23966799999999985</c:v>
                </c:pt>
                <c:pt idx="8945">
                  <c:v>0.23972449999999987</c:v>
                </c:pt>
                <c:pt idx="8946">
                  <c:v>0.23977449999999989</c:v>
                </c:pt>
                <c:pt idx="8947">
                  <c:v>0.23982799999999987</c:v>
                </c:pt>
                <c:pt idx="8948">
                  <c:v>0.23988349999999989</c:v>
                </c:pt>
                <c:pt idx="8949">
                  <c:v>0.23994399999999996</c:v>
                </c:pt>
                <c:pt idx="8950">
                  <c:v>0.23999699999999993</c:v>
                </c:pt>
                <c:pt idx="8951">
                  <c:v>0.24004899999999993</c:v>
                </c:pt>
                <c:pt idx="8952">
                  <c:v>0.24009749999999991</c:v>
                </c:pt>
                <c:pt idx="8953">
                  <c:v>0.24014799999999994</c:v>
                </c:pt>
                <c:pt idx="8954">
                  <c:v>0.24019899999999997</c:v>
                </c:pt>
                <c:pt idx="8955">
                  <c:v>0.24025799999999994</c:v>
                </c:pt>
                <c:pt idx="8956">
                  <c:v>0.24031499999999995</c:v>
                </c:pt>
                <c:pt idx="8957">
                  <c:v>0.24036749999999996</c:v>
                </c:pt>
                <c:pt idx="8958">
                  <c:v>0.24042599999999997</c:v>
                </c:pt>
                <c:pt idx="8959">
                  <c:v>0.24048299999999997</c:v>
                </c:pt>
                <c:pt idx="8960">
                  <c:v>0.24055149999999992</c:v>
                </c:pt>
                <c:pt idx="8961">
                  <c:v>0.24060649999999995</c:v>
                </c:pt>
                <c:pt idx="8962">
                  <c:v>0.24066149999999994</c:v>
                </c:pt>
                <c:pt idx="8963">
                  <c:v>0.24069699999999997</c:v>
                </c:pt>
                <c:pt idx="8964">
                  <c:v>0.24075299999999991</c:v>
                </c:pt>
                <c:pt idx="8965">
                  <c:v>0.24080699999999994</c:v>
                </c:pt>
                <c:pt idx="8966">
                  <c:v>0.24085849999999989</c:v>
                </c:pt>
                <c:pt idx="8967">
                  <c:v>0.24091599999999988</c:v>
                </c:pt>
                <c:pt idx="8968">
                  <c:v>0.24096849999999992</c:v>
                </c:pt>
                <c:pt idx="8969">
                  <c:v>0.24102149999999992</c:v>
                </c:pt>
                <c:pt idx="8970">
                  <c:v>0.24107799999999999</c:v>
                </c:pt>
                <c:pt idx="8971">
                  <c:v>0.24117649999999999</c:v>
                </c:pt>
                <c:pt idx="8972">
                  <c:v>0.241226</c:v>
                </c:pt>
                <c:pt idx="8973">
                  <c:v>0.2412745</c:v>
                </c:pt>
                <c:pt idx="8974">
                  <c:v>0.24131949999999999</c:v>
                </c:pt>
                <c:pt idx="8975">
                  <c:v>0.24137400000000001</c:v>
                </c:pt>
                <c:pt idx="8976">
                  <c:v>0.24141850000000006</c:v>
                </c:pt>
                <c:pt idx="8977">
                  <c:v>0.24146550000000006</c:v>
                </c:pt>
                <c:pt idx="8978">
                  <c:v>0.24151200000000006</c:v>
                </c:pt>
                <c:pt idx="8979">
                  <c:v>0.24150800000000008</c:v>
                </c:pt>
                <c:pt idx="8980">
                  <c:v>0.24158250000000006</c:v>
                </c:pt>
                <c:pt idx="8981">
                  <c:v>0.24163500000000007</c:v>
                </c:pt>
                <c:pt idx="8982">
                  <c:v>0.24168200000000004</c:v>
                </c:pt>
                <c:pt idx="8983">
                  <c:v>0.24172900000000003</c:v>
                </c:pt>
                <c:pt idx="8984">
                  <c:v>0.24178050000000004</c:v>
                </c:pt>
                <c:pt idx="8985">
                  <c:v>0.24183150000000006</c:v>
                </c:pt>
                <c:pt idx="8986">
                  <c:v>0.24188500000000004</c:v>
                </c:pt>
                <c:pt idx="8987">
                  <c:v>0.24193850000000008</c:v>
                </c:pt>
                <c:pt idx="8988">
                  <c:v>0.24198950000000011</c:v>
                </c:pt>
                <c:pt idx="8989">
                  <c:v>0.24203900000000012</c:v>
                </c:pt>
                <c:pt idx="8990">
                  <c:v>0.24208550000000009</c:v>
                </c:pt>
                <c:pt idx="8991">
                  <c:v>0.24218700000000012</c:v>
                </c:pt>
                <c:pt idx="8992">
                  <c:v>0.24223500000000006</c:v>
                </c:pt>
                <c:pt idx="8993">
                  <c:v>0.24228650000000004</c:v>
                </c:pt>
                <c:pt idx="8994">
                  <c:v>0.24233850000000001</c:v>
                </c:pt>
                <c:pt idx="8995">
                  <c:v>0.24240000000000003</c:v>
                </c:pt>
                <c:pt idx="8996">
                  <c:v>0.242453</c:v>
                </c:pt>
                <c:pt idx="8997">
                  <c:v>0.24251150000000002</c:v>
                </c:pt>
                <c:pt idx="8998">
                  <c:v>0.24255950000000007</c:v>
                </c:pt>
                <c:pt idx="8999">
                  <c:v>0.24261650000000004</c:v>
                </c:pt>
                <c:pt idx="9000">
                  <c:v>0.24267599999999998</c:v>
                </c:pt>
                <c:pt idx="9001">
                  <c:v>0.24273299999999995</c:v>
                </c:pt>
                <c:pt idx="9002">
                  <c:v>0.242788</c:v>
                </c:pt>
                <c:pt idx="9003">
                  <c:v>0.24284799999999998</c:v>
                </c:pt>
                <c:pt idx="9004">
                  <c:v>0.242892</c:v>
                </c:pt>
                <c:pt idx="9005">
                  <c:v>0.24294749999999998</c:v>
                </c:pt>
                <c:pt idx="9006">
                  <c:v>0.24300300000000002</c:v>
                </c:pt>
                <c:pt idx="9007">
                  <c:v>0.24305950000000004</c:v>
                </c:pt>
                <c:pt idx="9008">
                  <c:v>0.24311100000000002</c:v>
                </c:pt>
                <c:pt idx="9009">
                  <c:v>0.24316550000000001</c:v>
                </c:pt>
                <c:pt idx="9010">
                  <c:v>0.24321700000000007</c:v>
                </c:pt>
                <c:pt idx="9011">
                  <c:v>0.24327150000000006</c:v>
                </c:pt>
                <c:pt idx="9012">
                  <c:v>0.24329400000000001</c:v>
                </c:pt>
                <c:pt idx="9013">
                  <c:v>0.24330149999999995</c:v>
                </c:pt>
                <c:pt idx="9014">
                  <c:v>0.24331</c:v>
                </c:pt>
                <c:pt idx="9015">
                  <c:v>0.24331549999999999</c:v>
                </c:pt>
                <c:pt idx="9016">
                  <c:v>0.24333199999999999</c:v>
                </c:pt>
                <c:pt idx="9017">
                  <c:v>0.24333850000000001</c:v>
                </c:pt>
                <c:pt idx="9018">
                  <c:v>0.24334299999999995</c:v>
                </c:pt>
                <c:pt idx="9019">
                  <c:v>0.24332999999999999</c:v>
                </c:pt>
                <c:pt idx="9020">
                  <c:v>0.2433384999999999</c:v>
                </c:pt>
                <c:pt idx="9021">
                  <c:v>0.24334499999999992</c:v>
                </c:pt>
                <c:pt idx="9022">
                  <c:v>0.24335249999999992</c:v>
                </c:pt>
                <c:pt idx="9023">
                  <c:v>0.24336399999999991</c:v>
                </c:pt>
                <c:pt idx="9024">
                  <c:v>0.24336899999999989</c:v>
                </c:pt>
                <c:pt idx="9025">
                  <c:v>0.24337899999999993</c:v>
                </c:pt>
                <c:pt idx="9026">
                  <c:v>0.24338799999999991</c:v>
                </c:pt>
                <c:pt idx="9027">
                  <c:v>0.24342249999999993</c:v>
                </c:pt>
                <c:pt idx="9028">
                  <c:v>0.24341449999999992</c:v>
                </c:pt>
                <c:pt idx="9029">
                  <c:v>0.24341799999999988</c:v>
                </c:pt>
                <c:pt idx="9030">
                  <c:v>0.24340999999999988</c:v>
                </c:pt>
                <c:pt idx="9031">
                  <c:v>0.24341299999999982</c:v>
                </c:pt>
                <c:pt idx="9032">
                  <c:v>0.24341799999999986</c:v>
                </c:pt>
                <c:pt idx="9033">
                  <c:v>0.24342449999999985</c:v>
                </c:pt>
                <c:pt idx="9034">
                  <c:v>0.24343049999999988</c:v>
                </c:pt>
                <c:pt idx="9035">
                  <c:v>0.2434329999999999</c:v>
                </c:pt>
                <c:pt idx="9036">
                  <c:v>0.24344799999999991</c:v>
                </c:pt>
                <c:pt idx="9037">
                  <c:v>0.24346449999999989</c:v>
                </c:pt>
                <c:pt idx="9038">
                  <c:v>0.24347699999999989</c:v>
                </c:pt>
                <c:pt idx="9039">
                  <c:v>0.24349199999999993</c:v>
                </c:pt>
                <c:pt idx="9040">
                  <c:v>0.24349999999999991</c:v>
                </c:pt>
                <c:pt idx="9041">
                  <c:v>0.24351399999999987</c:v>
                </c:pt>
                <c:pt idx="9042">
                  <c:v>0.24352899999999983</c:v>
                </c:pt>
                <c:pt idx="9043">
                  <c:v>0.24356649999999988</c:v>
                </c:pt>
                <c:pt idx="9044">
                  <c:v>0.24357999999999985</c:v>
                </c:pt>
                <c:pt idx="9045">
                  <c:v>0.24358849999999987</c:v>
                </c:pt>
                <c:pt idx="9046">
                  <c:v>0.24359799999999987</c:v>
                </c:pt>
                <c:pt idx="9047">
                  <c:v>0.2436269999999999</c:v>
                </c:pt>
                <c:pt idx="9048">
                  <c:v>0.24364049999999995</c:v>
                </c:pt>
                <c:pt idx="9049">
                  <c:v>0.24365099999999992</c:v>
                </c:pt>
                <c:pt idx="9050">
                  <c:v>0.24366199999999999</c:v>
                </c:pt>
                <c:pt idx="9051">
                  <c:v>0.24366849999999998</c:v>
                </c:pt>
                <c:pt idx="9052">
                  <c:v>0.24367799999999998</c:v>
                </c:pt>
                <c:pt idx="9053">
                  <c:v>0.24368249999999997</c:v>
                </c:pt>
                <c:pt idx="9054">
                  <c:v>0.24368700000000001</c:v>
                </c:pt>
                <c:pt idx="9055">
                  <c:v>0.24367999999999995</c:v>
                </c:pt>
                <c:pt idx="9056">
                  <c:v>0.24367999999999995</c:v>
                </c:pt>
                <c:pt idx="9057">
                  <c:v>0.24367949999999997</c:v>
                </c:pt>
                <c:pt idx="9058">
                  <c:v>0.24368149999999994</c:v>
                </c:pt>
                <c:pt idx="9059">
                  <c:v>0.24367849999999996</c:v>
                </c:pt>
                <c:pt idx="9060">
                  <c:v>0.24367549999999993</c:v>
                </c:pt>
                <c:pt idx="9061">
                  <c:v>0.24367399999999997</c:v>
                </c:pt>
                <c:pt idx="9062">
                  <c:v>0.24365899999999996</c:v>
                </c:pt>
                <c:pt idx="9063">
                  <c:v>0.24367049999999993</c:v>
                </c:pt>
                <c:pt idx="9064">
                  <c:v>0.24366799999999997</c:v>
                </c:pt>
                <c:pt idx="9065">
                  <c:v>0.24366299999999999</c:v>
                </c:pt>
                <c:pt idx="9066">
                  <c:v>0.243645</c:v>
                </c:pt>
                <c:pt idx="9067">
                  <c:v>0.24364049999999998</c:v>
                </c:pt>
                <c:pt idx="9068">
                  <c:v>0.24363600000000005</c:v>
                </c:pt>
                <c:pt idx="9069">
                  <c:v>0.24362800000000004</c:v>
                </c:pt>
                <c:pt idx="9070">
                  <c:v>0.243615</c:v>
                </c:pt>
                <c:pt idx="9071">
                  <c:v>0.24360900000000002</c:v>
                </c:pt>
                <c:pt idx="9072">
                  <c:v>0.24360600000000002</c:v>
                </c:pt>
                <c:pt idx="9073">
                  <c:v>0.24359799999999995</c:v>
                </c:pt>
                <c:pt idx="9074">
                  <c:v>0.24358999999999997</c:v>
                </c:pt>
                <c:pt idx="9075">
                  <c:v>0.24358050000000003</c:v>
                </c:pt>
                <c:pt idx="9076">
                  <c:v>0.24357500000000001</c:v>
                </c:pt>
                <c:pt idx="9077">
                  <c:v>0.24356900000000001</c:v>
                </c:pt>
                <c:pt idx="9078">
                  <c:v>0.24356550000000002</c:v>
                </c:pt>
                <c:pt idx="9079">
                  <c:v>0.24358099999999999</c:v>
                </c:pt>
                <c:pt idx="9080">
                  <c:v>0.24358850000000004</c:v>
                </c:pt>
                <c:pt idx="9081">
                  <c:v>0.24357949999999995</c:v>
                </c:pt>
                <c:pt idx="9082">
                  <c:v>0.24357749999999995</c:v>
                </c:pt>
                <c:pt idx="9083">
                  <c:v>0.24357599999999999</c:v>
                </c:pt>
                <c:pt idx="9084">
                  <c:v>0.24358099999999996</c:v>
                </c:pt>
                <c:pt idx="9085">
                  <c:v>0.24358149999999995</c:v>
                </c:pt>
                <c:pt idx="9086">
                  <c:v>0.24358349999999998</c:v>
                </c:pt>
                <c:pt idx="9087">
                  <c:v>0.24355850000000001</c:v>
                </c:pt>
                <c:pt idx="9088">
                  <c:v>0.243558</c:v>
                </c:pt>
                <c:pt idx="9089">
                  <c:v>0.24356399999999997</c:v>
                </c:pt>
                <c:pt idx="9090">
                  <c:v>0.24356999999999995</c:v>
                </c:pt>
                <c:pt idx="9091">
                  <c:v>0.24356249999999996</c:v>
                </c:pt>
                <c:pt idx="9092">
                  <c:v>0.24356149999999999</c:v>
                </c:pt>
                <c:pt idx="9093">
                  <c:v>0.24351700000000001</c:v>
                </c:pt>
                <c:pt idx="9094">
                  <c:v>0.24351750000000003</c:v>
                </c:pt>
                <c:pt idx="9095">
                  <c:v>0.24351199999999998</c:v>
                </c:pt>
                <c:pt idx="9096">
                  <c:v>0.24351100000000006</c:v>
                </c:pt>
                <c:pt idx="9097">
                  <c:v>0.24350850000000007</c:v>
                </c:pt>
                <c:pt idx="9098">
                  <c:v>0.24350700000000006</c:v>
                </c:pt>
                <c:pt idx="9099">
                  <c:v>0.2434845000000001</c:v>
                </c:pt>
                <c:pt idx="9100">
                  <c:v>0.24347800000000006</c:v>
                </c:pt>
                <c:pt idx="9101">
                  <c:v>0.24347000000000005</c:v>
                </c:pt>
                <c:pt idx="9102">
                  <c:v>0.24346150000000005</c:v>
                </c:pt>
                <c:pt idx="9103">
                  <c:v>0.24345250000000007</c:v>
                </c:pt>
                <c:pt idx="9104">
                  <c:v>0.24344450000000006</c:v>
                </c:pt>
                <c:pt idx="9105">
                  <c:v>0.2434395</c:v>
                </c:pt>
                <c:pt idx="9106">
                  <c:v>0.243424</c:v>
                </c:pt>
                <c:pt idx="9107">
                  <c:v>0.24341400000000005</c:v>
                </c:pt>
                <c:pt idx="9108">
                  <c:v>0.24340050000000002</c:v>
                </c:pt>
                <c:pt idx="9109">
                  <c:v>0.243365</c:v>
                </c:pt>
                <c:pt idx="9110">
                  <c:v>0.24335900000000002</c:v>
                </c:pt>
                <c:pt idx="9111">
                  <c:v>0.24334549999999999</c:v>
                </c:pt>
                <c:pt idx="9112">
                  <c:v>0.24332849999999998</c:v>
                </c:pt>
                <c:pt idx="9113">
                  <c:v>0.24331549999999999</c:v>
                </c:pt>
                <c:pt idx="9114">
                  <c:v>0.24330199999999993</c:v>
                </c:pt>
                <c:pt idx="9115">
                  <c:v>0.24328499999999992</c:v>
                </c:pt>
                <c:pt idx="9116">
                  <c:v>0.24327149999999992</c:v>
                </c:pt>
                <c:pt idx="9117">
                  <c:v>0.24325599999999994</c:v>
                </c:pt>
                <c:pt idx="9118">
                  <c:v>0.24323949999999994</c:v>
                </c:pt>
                <c:pt idx="9119">
                  <c:v>0.24322849999999993</c:v>
                </c:pt>
                <c:pt idx="9120">
                  <c:v>0.24322299999999991</c:v>
                </c:pt>
                <c:pt idx="9121">
                  <c:v>0.24322149999999992</c:v>
                </c:pt>
                <c:pt idx="9122">
                  <c:v>0.2432159999999999</c:v>
                </c:pt>
                <c:pt idx="9123">
                  <c:v>0.24320849999999988</c:v>
                </c:pt>
                <c:pt idx="9124">
                  <c:v>0.24320099999999992</c:v>
                </c:pt>
                <c:pt idx="9125">
                  <c:v>0.24318949999999995</c:v>
                </c:pt>
                <c:pt idx="9126">
                  <c:v>0.24317999999999995</c:v>
                </c:pt>
                <c:pt idx="9127">
                  <c:v>0.24323299999999989</c:v>
                </c:pt>
                <c:pt idx="9128">
                  <c:v>0.24322849999999993</c:v>
                </c:pt>
                <c:pt idx="9129">
                  <c:v>0.24321949999999995</c:v>
                </c:pt>
                <c:pt idx="9130">
                  <c:v>0.24321599999999993</c:v>
                </c:pt>
                <c:pt idx="9131">
                  <c:v>0.24321199999999993</c:v>
                </c:pt>
                <c:pt idx="9132">
                  <c:v>0.24320699999999992</c:v>
                </c:pt>
                <c:pt idx="9133">
                  <c:v>0.2432014999999999</c:v>
                </c:pt>
                <c:pt idx="9134">
                  <c:v>0.24316799999999986</c:v>
                </c:pt>
                <c:pt idx="9135">
                  <c:v>0.24307699999999982</c:v>
                </c:pt>
                <c:pt idx="9136">
                  <c:v>0.24306849999999991</c:v>
                </c:pt>
                <c:pt idx="9137">
                  <c:v>0.24306149999999985</c:v>
                </c:pt>
                <c:pt idx="9138">
                  <c:v>0.24305199999999985</c:v>
                </c:pt>
                <c:pt idx="9139">
                  <c:v>0.24305199999999988</c:v>
                </c:pt>
                <c:pt idx="9140">
                  <c:v>0.24304899999999982</c:v>
                </c:pt>
                <c:pt idx="9141">
                  <c:v>0.24304099999999984</c:v>
                </c:pt>
                <c:pt idx="9142">
                  <c:v>0.24303999999999984</c:v>
                </c:pt>
                <c:pt idx="9143">
                  <c:v>0.24303749999999988</c:v>
                </c:pt>
                <c:pt idx="9144">
                  <c:v>0.24303499999999986</c:v>
                </c:pt>
                <c:pt idx="9145">
                  <c:v>0.24303099999999983</c:v>
                </c:pt>
                <c:pt idx="9146">
                  <c:v>0.24303049999999984</c:v>
                </c:pt>
                <c:pt idx="9147">
                  <c:v>0.24302599999999985</c:v>
                </c:pt>
                <c:pt idx="9148">
                  <c:v>0.24302049999999986</c:v>
                </c:pt>
                <c:pt idx="9149">
                  <c:v>0.24300949999999982</c:v>
                </c:pt>
                <c:pt idx="9150">
                  <c:v>0.24300349999999987</c:v>
                </c:pt>
                <c:pt idx="9151">
                  <c:v>0.24300649999999988</c:v>
                </c:pt>
                <c:pt idx="9152">
                  <c:v>0.24300099999999991</c:v>
                </c:pt>
                <c:pt idx="9153">
                  <c:v>0.24299899999999994</c:v>
                </c:pt>
                <c:pt idx="9154">
                  <c:v>0.24298749999999991</c:v>
                </c:pt>
                <c:pt idx="9155">
                  <c:v>0.24298199999999992</c:v>
                </c:pt>
                <c:pt idx="9156">
                  <c:v>0.24297099999999994</c:v>
                </c:pt>
                <c:pt idx="9157">
                  <c:v>0.24296699999999993</c:v>
                </c:pt>
                <c:pt idx="9158">
                  <c:v>0.24295699999999998</c:v>
                </c:pt>
                <c:pt idx="9159">
                  <c:v>0.242947</c:v>
                </c:pt>
                <c:pt idx="9160">
                  <c:v>0.24294049999999995</c:v>
                </c:pt>
                <c:pt idx="9161">
                  <c:v>0.24292949999999996</c:v>
                </c:pt>
                <c:pt idx="9162">
                  <c:v>0.24291549999999998</c:v>
                </c:pt>
                <c:pt idx="9163">
                  <c:v>0.24290899999999996</c:v>
                </c:pt>
                <c:pt idx="9164">
                  <c:v>0.24289249999999996</c:v>
                </c:pt>
                <c:pt idx="9165">
                  <c:v>0.24287849999999994</c:v>
                </c:pt>
                <c:pt idx="9166">
                  <c:v>0.24286049999999995</c:v>
                </c:pt>
                <c:pt idx="9167">
                  <c:v>0.24284949999999994</c:v>
                </c:pt>
                <c:pt idx="9168">
                  <c:v>0.24283999999999994</c:v>
                </c:pt>
                <c:pt idx="9169">
                  <c:v>0.24282999999999999</c:v>
                </c:pt>
                <c:pt idx="9170">
                  <c:v>0.24281750000000002</c:v>
                </c:pt>
                <c:pt idx="9171">
                  <c:v>0.24275750000000001</c:v>
                </c:pt>
                <c:pt idx="9172">
                  <c:v>0.24275400000000003</c:v>
                </c:pt>
                <c:pt idx="9173">
                  <c:v>0.24274850000000003</c:v>
                </c:pt>
                <c:pt idx="9174">
                  <c:v>0.24274800000000002</c:v>
                </c:pt>
                <c:pt idx="9175">
                  <c:v>0.24274150000000005</c:v>
                </c:pt>
                <c:pt idx="9176">
                  <c:v>0.24274000000000004</c:v>
                </c:pt>
                <c:pt idx="9177">
                  <c:v>0.24273700000000006</c:v>
                </c:pt>
                <c:pt idx="9178">
                  <c:v>0.24273050000000002</c:v>
                </c:pt>
                <c:pt idx="9179">
                  <c:v>0.24273250000000002</c:v>
                </c:pt>
                <c:pt idx="9180">
                  <c:v>0.24273250000000002</c:v>
                </c:pt>
                <c:pt idx="9181">
                  <c:v>0.24273250000000005</c:v>
                </c:pt>
                <c:pt idx="9182">
                  <c:v>0.24273250000000007</c:v>
                </c:pt>
                <c:pt idx="9183">
                  <c:v>0.24274150000000008</c:v>
                </c:pt>
                <c:pt idx="9184">
                  <c:v>0.24273649999999999</c:v>
                </c:pt>
                <c:pt idx="9185">
                  <c:v>0.24273500000000003</c:v>
                </c:pt>
                <c:pt idx="9186">
                  <c:v>0.24272950000000001</c:v>
                </c:pt>
                <c:pt idx="9187">
                  <c:v>0.24269600000000005</c:v>
                </c:pt>
                <c:pt idx="9188">
                  <c:v>0.24268950000000003</c:v>
                </c:pt>
                <c:pt idx="9189">
                  <c:v>0.24268200000000001</c:v>
                </c:pt>
                <c:pt idx="9190">
                  <c:v>0.24267250000000001</c:v>
                </c:pt>
                <c:pt idx="9191">
                  <c:v>0.24266450000000003</c:v>
                </c:pt>
                <c:pt idx="9192">
                  <c:v>0.24265349999999997</c:v>
                </c:pt>
                <c:pt idx="9193">
                  <c:v>0.24264499999999997</c:v>
                </c:pt>
                <c:pt idx="9194">
                  <c:v>0.24263399999999996</c:v>
                </c:pt>
                <c:pt idx="9195">
                  <c:v>0.24261749999999999</c:v>
                </c:pt>
                <c:pt idx="9196">
                  <c:v>0.2426025</c:v>
                </c:pt>
                <c:pt idx="9197">
                  <c:v>0.24258649999999998</c:v>
                </c:pt>
                <c:pt idx="9198">
                  <c:v>0.242565</c:v>
                </c:pt>
                <c:pt idx="9199">
                  <c:v>0.24252700000000002</c:v>
                </c:pt>
                <c:pt idx="9200">
                  <c:v>0.24250400000000005</c:v>
                </c:pt>
                <c:pt idx="9201">
                  <c:v>0.24248350000000005</c:v>
                </c:pt>
                <c:pt idx="9202">
                  <c:v>0.24245650000000013</c:v>
                </c:pt>
                <c:pt idx="9203">
                  <c:v>0.2424305000000001</c:v>
                </c:pt>
                <c:pt idx="9204">
                  <c:v>0.24241150000000009</c:v>
                </c:pt>
                <c:pt idx="9205">
                  <c:v>0.24238650000000003</c:v>
                </c:pt>
                <c:pt idx="9206">
                  <c:v>0.24236350000000012</c:v>
                </c:pt>
                <c:pt idx="9207">
                  <c:v>0.24234000000000008</c:v>
                </c:pt>
                <c:pt idx="9208">
                  <c:v>0.24232350000000008</c:v>
                </c:pt>
                <c:pt idx="9209">
                  <c:v>0.24230350000000009</c:v>
                </c:pt>
                <c:pt idx="9210">
                  <c:v>0.24228450000000012</c:v>
                </c:pt>
                <c:pt idx="9211">
                  <c:v>0.24225400000000011</c:v>
                </c:pt>
                <c:pt idx="9212">
                  <c:v>0.24223200000000009</c:v>
                </c:pt>
                <c:pt idx="9213">
                  <c:v>0.24221300000000009</c:v>
                </c:pt>
                <c:pt idx="9214">
                  <c:v>0.24219350000000012</c:v>
                </c:pt>
                <c:pt idx="9215">
                  <c:v>0.24219450000000009</c:v>
                </c:pt>
                <c:pt idx="9216">
                  <c:v>0.24217250000000007</c:v>
                </c:pt>
                <c:pt idx="9217">
                  <c:v>0.24215550000000011</c:v>
                </c:pt>
                <c:pt idx="9218">
                  <c:v>0.24214250000000009</c:v>
                </c:pt>
                <c:pt idx="9219">
                  <c:v>0.24214000000000005</c:v>
                </c:pt>
                <c:pt idx="9220">
                  <c:v>0.24212450000000008</c:v>
                </c:pt>
                <c:pt idx="9221">
                  <c:v>0.24211200000000008</c:v>
                </c:pt>
                <c:pt idx="9222">
                  <c:v>0.24210100000000007</c:v>
                </c:pt>
                <c:pt idx="9223">
                  <c:v>0.24207950000000011</c:v>
                </c:pt>
                <c:pt idx="9224">
                  <c:v>0.24206800000000009</c:v>
                </c:pt>
                <c:pt idx="9225">
                  <c:v>0.2420500000000001</c:v>
                </c:pt>
                <c:pt idx="9226">
                  <c:v>0.24202650000000006</c:v>
                </c:pt>
                <c:pt idx="9227">
                  <c:v>0.24201400000000006</c:v>
                </c:pt>
                <c:pt idx="9228">
                  <c:v>0.24199300000000012</c:v>
                </c:pt>
                <c:pt idx="9229">
                  <c:v>0.24197900000000011</c:v>
                </c:pt>
                <c:pt idx="9230">
                  <c:v>0.24196550000000008</c:v>
                </c:pt>
                <c:pt idx="9231">
                  <c:v>0.24194700000000002</c:v>
                </c:pt>
                <c:pt idx="9232">
                  <c:v>0.24193300000000001</c:v>
                </c:pt>
                <c:pt idx="9233">
                  <c:v>0.24192150000000001</c:v>
                </c:pt>
                <c:pt idx="9234">
                  <c:v>0.24190950000000006</c:v>
                </c:pt>
                <c:pt idx="9235">
                  <c:v>0.24190300000000003</c:v>
                </c:pt>
                <c:pt idx="9236">
                  <c:v>0.241872</c:v>
                </c:pt>
                <c:pt idx="9237">
                  <c:v>0.24184249999999999</c:v>
                </c:pt>
                <c:pt idx="9238">
                  <c:v>0.24181349999999999</c:v>
                </c:pt>
                <c:pt idx="9239">
                  <c:v>0.24178249999999996</c:v>
                </c:pt>
                <c:pt idx="9240">
                  <c:v>0.24175250000000001</c:v>
                </c:pt>
                <c:pt idx="9241">
                  <c:v>0.24172099999999999</c:v>
                </c:pt>
                <c:pt idx="9242">
                  <c:v>0.24169199999999996</c:v>
                </c:pt>
                <c:pt idx="9243">
                  <c:v>0.24163650000000003</c:v>
                </c:pt>
                <c:pt idx="9244">
                  <c:v>0.24160800000000004</c:v>
                </c:pt>
                <c:pt idx="9245">
                  <c:v>0.24157799999999999</c:v>
                </c:pt>
                <c:pt idx="9246">
                  <c:v>0.24155300000000002</c:v>
                </c:pt>
                <c:pt idx="9247">
                  <c:v>0.24148849999999999</c:v>
                </c:pt>
                <c:pt idx="9248">
                  <c:v>0.24145450000000002</c:v>
                </c:pt>
                <c:pt idx="9249">
                  <c:v>0.24142399999999997</c:v>
                </c:pt>
                <c:pt idx="9250">
                  <c:v>0.24139050000000001</c:v>
                </c:pt>
                <c:pt idx="9251">
                  <c:v>0.24135949999999998</c:v>
                </c:pt>
                <c:pt idx="9252">
                  <c:v>0.24132899999999999</c:v>
                </c:pt>
                <c:pt idx="9253">
                  <c:v>0.24129749999999997</c:v>
                </c:pt>
                <c:pt idx="9254">
                  <c:v>0.24127199999999999</c:v>
                </c:pt>
                <c:pt idx="9255">
                  <c:v>0.24125699999999997</c:v>
                </c:pt>
                <c:pt idx="9256">
                  <c:v>0.24122349999999998</c:v>
                </c:pt>
                <c:pt idx="9257">
                  <c:v>0.24119499999999994</c:v>
                </c:pt>
                <c:pt idx="9258">
                  <c:v>0.24116499999999996</c:v>
                </c:pt>
                <c:pt idx="9259">
                  <c:v>0.24112999999999993</c:v>
                </c:pt>
                <c:pt idx="9260">
                  <c:v>0.24109449999999991</c:v>
                </c:pt>
                <c:pt idx="9261">
                  <c:v>0.24105449999999995</c:v>
                </c:pt>
                <c:pt idx="9262">
                  <c:v>0.24102749999999998</c:v>
                </c:pt>
                <c:pt idx="9263">
                  <c:v>0.24100099999999997</c:v>
                </c:pt>
                <c:pt idx="9264">
                  <c:v>0.24096799999999999</c:v>
                </c:pt>
                <c:pt idx="9265">
                  <c:v>0.24093800000000001</c:v>
                </c:pt>
                <c:pt idx="9266">
                  <c:v>0.24090949999999997</c:v>
                </c:pt>
                <c:pt idx="9267">
                  <c:v>0.24087699999999998</c:v>
                </c:pt>
                <c:pt idx="9268">
                  <c:v>0.24084899999999995</c:v>
                </c:pt>
                <c:pt idx="9269">
                  <c:v>0.24082649999999994</c:v>
                </c:pt>
                <c:pt idx="9270">
                  <c:v>0.24080999999999997</c:v>
                </c:pt>
                <c:pt idx="9271">
                  <c:v>0.24079749999999994</c:v>
                </c:pt>
                <c:pt idx="9272">
                  <c:v>0.24076749999999997</c:v>
                </c:pt>
                <c:pt idx="9273">
                  <c:v>0.24074349999999994</c:v>
                </c:pt>
                <c:pt idx="9274">
                  <c:v>0.24072099999999996</c:v>
                </c:pt>
                <c:pt idx="9275">
                  <c:v>0.24071799999999999</c:v>
                </c:pt>
                <c:pt idx="9276">
                  <c:v>0.24069600000000002</c:v>
                </c:pt>
                <c:pt idx="9277">
                  <c:v>0.24067949999999999</c:v>
                </c:pt>
                <c:pt idx="9278">
                  <c:v>0.24065999999999999</c:v>
                </c:pt>
                <c:pt idx="9279">
                  <c:v>0.24061250000000001</c:v>
                </c:pt>
                <c:pt idx="9280">
                  <c:v>0.24058650000000004</c:v>
                </c:pt>
                <c:pt idx="9281">
                  <c:v>0.24056250000000007</c:v>
                </c:pt>
                <c:pt idx="9282">
                  <c:v>0.24053850000000004</c:v>
                </c:pt>
                <c:pt idx="9283">
                  <c:v>0.24051300000000009</c:v>
                </c:pt>
                <c:pt idx="9284">
                  <c:v>0.24049750000000006</c:v>
                </c:pt>
                <c:pt idx="9285">
                  <c:v>0.24046950000000006</c:v>
                </c:pt>
                <c:pt idx="9286">
                  <c:v>0.24043900000000007</c:v>
                </c:pt>
                <c:pt idx="9287">
                  <c:v>0.24040800000000004</c:v>
                </c:pt>
                <c:pt idx="9288">
                  <c:v>0.24037250000000004</c:v>
                </c:pt>
                <c:pt idx="9289">
                  <c:v>0.24034400000000006</c:v>
                </c:pt>
                <c:pt idx="9290">
                  <c:v>0.24031349999999999</c:v>
                </c:pt>
                <c:pt idx="9291">
                  <c:v>0.24028000000000005</c:v>
                </c:pt>
                <c:pt idx="9292">
                  <c:v>0.24025300000000005</c:v>
                </c:pt>
                <c:pt idx="9293">
                  <c:v>0.24022550000000006</c:v>
                </c:pt>
                <c:pt idx="9294">
                  <c:v>0.24019200000000004</c:v>
                </c:pt>
                <c:pt idx="9295">
                  <c:v>0.24017950000000002</c:v>
                </c:pt>
                <c:pt idx="9296">
                  <c:v>0.24014750000000007</c:v>
                </c:pt>
                <c:pt idx="9297">
                  <c:v>0.2401205000000001</c:v>
                </c:pt>
                <c:pt idx="9298">
                  <c:v>0.2400905000000001</c:v>
                </c:pt>
                <c:pt idx="9299">
                  <c:v>0.24006700000000009</c:v>
                </c:pt>
                <c:pt idx="9300">
                  <c:v>0.24004600000000009</c:v>
                </c:pt>
                <c:pt idx="9301">
                  <c:v>0.24002550000000014</c:v>
                </c:pt>
                <c:pt idx="9302">
                  <c:v>0.24000400000000011</c:v>
                </c:pt>
                <c:pt idx="9303">
                  <c:v>0.23998700000000009</c:v>
                </c:pt>
                <c:pt idx="9304">
                  <c:v>0.23996700000000012</c:v>
                </c:pt>
                <c:pt idx="9305">
                  <c:v>0.23994400000000016</c:v>
                </c:pt>
                <c:pt idx="9306">
                  <c:v>0.23993150000000019</c:v>
                </c:pt>
                <c:pt idx="9307">
                  <c:v>0.2398935000000002</c:v>
                </c:pt>
                <c:pt idx="9308">
                  <c:v>0.23987600000000017</c:v>
                </c:pt>
                <c:pt idx="9309">
                  <c:v>0.23986200000000019</c:v>
                </c:pt>
                <c:pt idx="9310">
                  <c:v>0.23984600000000017</c:v>
                </c:pt>
                <c:pt idx="9311">
                  <c:v>0.23983500000000016</c:v>
                </c:pt>
                <c:pt idx="9312">
                  <c:v>0.23982150000000016</c:v>
                </c:pt>
                <c:pt idx="9313">
                  <c:v>0.23980250000000017</c:v>
                </c:pt>
                <c:pt idx="9314">
                  <c:v>0.23979300000000012</c:v>
                </c:pt>
                <c:pt idx="9315">
                  <c:v>0.23975100000000016</c:v>
                </c:pt>
                <c:pt idx="9316">
                  <c:v>0.23974300000000015</c:v>
                </c:pt>
                <c:pt idx="9317">
                  <c:v>0.23973200000000014</c:v>
                </c:pt>
                <c:pt idx="9318">
                  <c:v>0.23972000000000013</c:v>
                </c:pt>
                <c:pt idx="9319">
                  <c:v>0.23972000000000016</c:v>
                </c:pt>
                <c:pt idx="9320">
                  <c:v>0.23970850000000013</c:v>
                </c:pt>
                <c:pt idx="9321">
                  <c:v>0.23969350000000017</c:v>
                </c:pt>
                <c:pt idx="9322">
                  <c:v>0.23968050000000016</c:v>
                </c:pt>
                <c:pt idx="9323">
                  <c:v>0.23967150000000015</c:v>
                </c:pt>
                <c:pt idx="9324">
                  <c:v>0.23966300000000015</c:v>
                </c:pt>
                <c:pt idx="9325">
                  <c:v>0.23965700000000015</c:v>
                </c:pt>
                <c:pt idx="9326">
                  <c:v>0.23964800000000019</c:v>
                </c:pt>
                <c:pt idx="9327">
                  <c:v>0.23965050000000016</c:v>
                </c:pt>
                <c:pt idx="9328">
                  <c:v>0.23964200000000016</c:v>
                </c:pt>
                <c:pt idx="9329">
                  <c:v>0.23963650000000014</c:v>
                </c:pt>
                <c:pt idx="9330">
                  <c:v>0.23962850000000013</c:v>
                </c:pt>
                <c:pt idx="9331">
                  <c:v>0.23961800000000014</c:v>
                </c:pt>
                <c:pt idx="9332">
                  <c:v>0.23960800000000013</c:v>
                </c:pt>
                <c:pt idx="9333">
                  <c:v>0.23959500000000011</c:v>
                </c:pt>
                <c:pt idx="9334">
                  <c:v>0.23960600000000012</c:v>
                </c:pt>
                <c:pt idx="9335">
                  <c:v>0.23959300000000014</c:v>
                </c:pt>
                <c:pt idx="9336">
                  <c:v>0.23958150000000014</c:v>
                </c:pt>
                <c:pt idx="9337">
                  <c:v>0.23957050000000013</c:v>
                </c:pt>
                <c:pt idx="9338">
                  <c:v>0.23956100000000016</c:v>
                </c:pt>
                <c:pt idx="9339">
                  <c:v>0.23955150000000014</c:v>
                </c:pt>
                <c:pt idx="9340">
                  <c:v>0.23953900000000014</c:v>
                </c:pt>
                <c:pt idx="9341">
                  <c:v>0.23953050000000012</c:v>
                </c:pt>
                <c:pt idx="9342">
                  <c:v>0.23951200000000014</c:v>
                </c:pt>
                <c:pt idx="9343">
                  <c:v>0.23949000000000015</c:v>
                </c:pt>
                <c:pt idx="9344">
                  <c:v>0.23947200000000021</c:v>
                </c:pt>
                <c:pt idx="9345">
                  <c:v>0.23945700000000017</c:v>
                </c:pt>
                <c:pt idx="9346">
                  <c:v>0.23944100000000013</c:v>
                </c:pt>
                <c:pt idx="9347">
                  <c:v>0.23942550000000012</c:v>
                </c:pt>
                <c:pt idx="9348">
                  <c:v>0.23941450000000011</c:v>
                </c:pt>
                <c:pt idx="9349">
                  <c:v>0.23939600000000008</c:v>
                </c:pt>
                <c:pt idx="9350">
                  <c:v>0.23938500000000004</c:v>
                </c:pt>
                <c:pt idx="9351">
                  <c:v>0.23936200000000002</c:v>
                </c:pt>
                <c:pt idx="9352">
                  <c:v>0.23935050000000008</c:v>
                </c:pt>
                <c:pt idx="9353">
                  <c:v>0.23934000000000008</c:v>
                </c:pt>
                <c:pt idx="9354">
                  <c:v>0.2393350000000001</c:v>
                </c:pt>
                <c:pt idx="9355">
                  <c:v>0.23931000000000008</c:v>
                </c:pt>
                <c:pt idx="9356">
                  <c:v>0.23929550000000002</c:v>
                </c:pt>
                <c:pt idx="9357">
                  <c:v>0.23928000000000005</c:v>
                </c:pt>
                <c:pt idx="9358">
                  <c:v>0.23926650000000005</c:v>
                </c:pt>
                <c:pt idx="9359">
                  <c:v>0.23925299999999999</c:v>
                </c:pt>
                <c:pt idx="9360">
                  <c:v>0.23923600000000003</c:v>
                </c:pt>
                <c:pt idx="9361">
                  <c:v>0.23922500000000002</c:v>
                </c:pt>
                <c:pt idx="9362">
                  <c:v>0.23921950000000003</c:v>
                </c:pt>
                <c:pt idx="9363">
                  <c:v>0.23922150000000003</c:v>
                </c:pt>
                <c:pt idx="9364">
                  <c:v>0.23921550000000003</c:v>
                </c:pt>
                <c:pt idx="9365">
                  <c:v>0.23920849999999999</c:v>
                </c:pt>
                <c:pt idx="9366">
                  <c:v>0.23920549999999999</c:v>
                </c:pt>
                <c:pt idx="9367">
                  <c:v>0.23919149999999997</c:v>
                </c:pt>
                <c:pt idx="9368">
                  <c:v>0.23917249999999998</c:v>
                </c:pt>
                <c:pt idx="9369">
                  <c:v>0.23915900000000001</c:v>
                </c:pt>
                <c:pt idx="9370">
                  <c:v>0.23914549999999998</c:v>
                </c:pt>
                <c:pt idx="9371">
                  <c:v>0.23913999999999994</c:v>
                </c:pt>
                <c:pt idx="9372">
                  <c:v>0.23911999999999992</c:v>
                </c:pt>
                <c:pt idx="9373">
                  <c:v>0.23910099999999992</c:v>
                </c:pt>
                <c:pt idx="9374">
                  <c:v>0.2390769999999999</c:v>
                </c:pt>
                <c:pt idx="9375">
                  <c:v>0.23905049999999992</c:v>
                </c:pt>
                <c:pt idx="9376">
                  <c:v>0.23902899999999988</c:v>
                </c:pt>
                <c:pt idx="9377">
                  <c:v>0.23900599999999991</c:v>
                </c:pt>
                <c:pt idx="9378">
                  <c:v>0.23898449999999993</c:v>
                </c:pt>
                <c:pt idx="9379">
                  <c:v>0.23892149999999993</c:v>
                </c:pt>
                <c:pt idx="9380">
                  <c:v>0.23889199999999991</c:v>
                </c:pt>
                <c:pt idx="9381">
                  <c:v>0.23886049999999995</c:v>
                </c:pt>
                <c:pt idx="9382">
                  <c:v>0.23882949999999994</c:v>
                </c:pt>
                <c:pt idx="9383">
                  <c:v>0.23880749999999998</c:v>
                </c:pt>
                <c:pt idx="9384">
                  <c:v>0.23878449999999998</c:v>
                </c:pt>
                <c:pt idx="9385">
                  <c:v>0.23875750000000001</c:v>
                </c:pt>
                <c:pt idx="9386">
                  <c:v>0.238732</c:v>
                </c:pt>
                <c:pt idx="9387">
                  <c:v>0.23873450000000002</c:v>
                </c:pt>
                <c:pt idx="9388">
                  <c:v>0.23871350000000002</c:v>
                </c:pt>
                <c:pt idx="9389">
                  <c:v>0.2386945</c:v>
                </c:pt>
                <c:pt idx="9390">
                  <c:v>0.23867650000000001</c:v>
                </c:pt>
                <c:pt idx="9391">
                  <c:v>0.23864199999999997</c:v>
                </c:pt>
                <c:pt idx="9392">
                  <c:v>0.23861999999999994</c:v>
                </c:pt>
                <c:pt idx="9393">
                  <c:v>0.23859900000000001</c:v>
                </c:pt>
                <c:pt idx="9394">
                  <c:v>0.23857499999999998</c:v>
                </c:pt>
                <c:pt idx="9395">
                  <c:v>0.23855699999999999</c:v>
                </c:pt>
                <c:pt idx="9396">
                  <c:v>0.2385495</c:v>
                </c:pt>
                <c:pt idx="9397">
                  <c:v>0.238533</c:v>
                </c:pt>
                <c:pt idx="9398">
                  <c:v>0.23852150000000003</c:v>
                </c:pt>
                <c:pt idx="9399">
                  <c:v>0.2385265</c:v>
                </c:pt>
                <c:pt idx="9400">
                  <c:v>0.23852000000000001</c:v>
                </c:pt>
                <c:pt idx="9401">
                  <c:v>0.238514</c:v>
                </c:pt>
                <c:pt idx="9402">
                  <c:v>0.23851600000000001</c:v>
                </c:pt>
                <c:pt idx="9403">
                  <c:v>0.23850499999999999</c:v>
                </c:pt>
                <c:pt idx="9404">
                  <c:v>0.23849699999999999</c:v>
                </c:pt>
                <c:pt idx="9405">
                  <c:v>0.23849499999999998</c:v>
                </c:pt>
                <c:pt idx="9406">
                  <c:v>0.23848799999999998</c:v>
                </c:pt>
                <c:pt idx="9407">
                  <c:v>0.23847699999999997</c:v>
                </c:pt>
                <c:pt idx="9408">
                  <c:v>0.2384679999999999</c:v>
                </c:pt>
                <c:pt idx="9409">
                  <c:v>0.23846499999999993</c:v>
                </c:pt>
                <c:pt idx="9410">
                  <c:v>0.23845999999999992</c:v>
                </c:pt>
                <c:pt idx="9411">
                  <c:v>0.23846349999999994</c:v>
                </c:pt>
                <c:pt idx="9412">
                  <c:v>0.23846149999999994</c:v>
                </c:pt>
                <c:pt idx="9413">
                  <c:v>0.23846149999999999</c:v>
                </c:pt>
                <c:pt idx="9414">
                  <c:v>0.23845899999999998</c:v>
                </c:pt>
                <c:pt idx="9415">
                  <c:v>0.23841449999999997</c:v>
                </c:pt>
                <c:pt idx="9416">
                  <c:v>0.23840699999999998</c:v>
                </c:pt>
                <c:pt idx="9417">
                  <c:v>0.23840149999999999</c:v>
                </c:pt>
                <c:pt idx="9418">
                  <c:v>0.23839999999999997</c:v>
                </c:pt>
                <c:pt idx="9419">
                  <c:v>0.23839449999999995</c:v>
                </c:pt>
                <c:pt idx="9420">
                  <c:v>0.23839199999999999</c:v>
                </c:pt>
                <c:pt idx="9421">
                  <c:v>0.23838849999999998</c:v>
                </c:pt>
                <c:pt idx="9422">
                  <c:v>0.23838300000000001</c:v>
                </c:pt>
                <c:pt idx="9423">
                  <c:v>0.23837949999999997</c:v>
                </c:pt>
                <c:pt idx="9424">
                  <c:v>0.23837449999999996</c:v>
                </c:pt>
                <c:pt idx="9425">
                  <c:v>0.23837150000000001</c:v>
                </c:pt>
                <c:pt idx="9426">
                  <c:v>0.23837349999999996</c:v>
                </c:pt>
                <c:pt idx="9427">
                  <c:v>0.23835649999999997</c:v>
                </c:pt>
                <c:pt idx="9428">
                  <c:v>0.23834049999999998</c:v>
                </c:pt>
                <c:pt idx="9429">
                  <c:v>0.23833199999999999</c:v>
                </c:pt>
                <c:pt idx="9430">
                  <c:v>0.23832100000000001</c:v>
                </c:pt>
                <c:pt idx="9431">
                  <c:v>0.23832449999999997</c:v>
                </c:pt>
                <c:pt idx="9432">
                  <c:v>0.23831949999999999</c:v>
                </c:pt>
                <c:pt idx="9433">
                  <c:v>0.23831349999999996</c:v>
                </c:pt>
                <c:pt idx="9434">
                  <c:v>0.23830699999999999</c:v>
                </c:pt>
                <c:pt idx="9435">
                  <c:v>0.23830200000000001</c:v>
                </c:pt>
                <c:pt idx="9436">
                  <c:v>0.23830750000000001</c:v>
                </c:pt>
                <c:pt idx="9437">
                  <c:v>0.23831550000000004</c:v>
                </c:pt>
                <c:pt idx="9438">
                  <c:v>0.23832350000000002</c:v>
                </c:pt>
                <c:pt idx="9439">
                  <c:v>0.23833600000000005</c:v>
                </c:pt>
                <c:pt idx="9440">
                  <c:v>0.23834350000000004</c:v>
                </c:pt>
                <c:pt idx="9441">
                  <c:v>0.23835150000000005</c:v>
                </c:pt>
                <c:pt idx="9442">
                  <c:v>0.23835700000000004</c:v>
                </c:pt>
                <c:pt idx="9443">
                  <c:v>0.23836300000000005</c:v>
                </c:pt>
                <c:pt idx="9444">
                  <c:v>0.23837250000000004</c:v>
                </c:pt>
                <c:pt idx="9445">
                  <c:v>0.23838450000000008</c:v>
                </c:pt>
                <c:pt idx="9446">
                  <c:v>0.23839350000000009</c:v>
                </c:pt>
                <c:pt idx="9447">
                  <c:v>0.23842500000000011</c:v>
                </c:pt>
                <c:pt idx="9448">
                  <c:v>0.2384430000000001</c:v>
                </c:pt>
                <c:pt idx="9449">
                  <c:v>0.23846000000000006</c:v>
                </c:pt>
                <c:pt idx="9450">
                  <c:v>0.23847850000000009</c:v>
                </c:pt>
                <c:pt idx="9451">
                  <c:v>0.23851300000000009</c:v>
                </c:pt>
                <c:pt idx="9452">
                  <c:v>0.23852950000000006</c:v>
                </c:pt>
                <c:pt idx="9453">
                  <c:v>0.23854700000000004</c:v>
                </c:pt>
                <c:pt idx="9454">
                  <c:v>0.23855850000000006</c:v>
                </c:pt>
                <c:pt idx="9455">
                  <c:v>0.23858000000000007</c:v>
                </c:pt>
                <c:pt idx="9456">
                  <c:v>0.23859850000000007</c:v>
                </c:pt>
                <c:pt idx="9457">
                  <c:v>0.2386140000000001</c:v>
                </c:pt>
                <c:pt idx="9458">
                  <c:v>0.23862950000000008</c:v>
                </c:pt>
                <c:pt idx="9459">
                  <c:v>0.23866700000000005</c:v>
                </c:pt>
                <c:pt idx="9460">
                  <c:v>0.23868950000000008</c:v>
                </c:pt>
                <c:pt idx="9461">
                  <c:v>0.23871800000000007</c:v>
                </c:pt>
                <c:pt idx="9462">
                  <c:v>0.23873500000000006</c:v>
                </c:pt>
                <c:pt idx="9463">
                  <c:v>0.2387605000000001</c:v>
                </c:pt>
                <c:pt idx="9464">
                  <c:v>0.23878050000000009</c:v>
                </c:pt>
                <c:pt idx="9465">
                  <c:v>0.23879750000000011</c:v>
                </c:pt>
                <c:pt idx="9466">
                  <c:v>0.2388175000000001</c:v>
                </c:pt>
                <c:pt idx="9467">
                  <c:v>0.23883100000000013</c:v>
                </c:pt>
                <c:pt idx="9468">
                  <c:v>0.23885100000000015</c:v>
                </c:pt>
                <c:pt idx="9469">
                  <c:v>0.23886300000000013</c:v>
                </c:pt>
                <c:pt idx="9470">
                  <c:v>0.2388785000000001</c:v>
                </c:pt>
                <c:pt idx="9471">
                  <c:v>0.23888000000000015</c:v>
                </c:pt>
                <c:pt idx="9472">
                  <c:v>0.23890450000000016</c:v>
                </c:pt>
                <c:pt idx="9473">
                  <c:v>0.23891700000000018</c:v>
                </c:pt>
                <c:pt idx="9474">
                  <c:v>0.2389300000000002</c:v>
                </c:pt>
                <c:pt idx="9475">
                  <c:v>0.23891500000000021</c:v>
                </c:pt>
                <c:pt idx="9476">
                  <c:v>0.23892450000000018</c:v>
                </c:pt>
                <c:pt idx="9477">
                  <c:v>0.23893050000000016</c:v>
                </c:pt>
                <c:pt idx="9478">
                  <c:v>0.23893550000000019</c:v>
                </c:pt>
                <c:pt idx="9479">
                  <c:v>0.23896200000000023</c:v>
                </c:pt>
                <c:pt idx="9480">
                  <c:v>0.2389755000000002</c:v>
                </c:pt>
                <c:pt idx="9481">
                  <c:v>0.2389785000000002</c:v>
                </c:pt>
                <c:pt idx="9482">
                  <c:v>0.23898950000000022</c:v>
                </c:pt>
                <c:pt idx="9483">
                  <c:v>0.23900300000000022</c:v>
                </c:pt>
                <c:pt idx="9484">
                  <c:v>0.23899750000000022</c:v>
                </c:pt>
                <c:pt idx="9485">
                  <c:v>0.23901600000000023</c:v>
                </c:pt>
                <c:pt idx="9486">
                  <c:v>0.23903400000000027</c:v>
                </c:pt>
                <c:pt idx="9487">
                  <c:v>0.23909300000000022</c:v>
                </c:pt>
                <c:pt idx="9488">
                  <c:v>0.23911300000000024</c:v>
                </c:pt>
                <c:pt idx="9489">
                  <c:v>0.23913250000000022</c:v>
                </c:pt>
                <c:pt idx="9490">
                  <c:v>0.23915150000000021</c:v>
                </c:pt>
                <c:pt idx="9491">
                  <c:v>0.23917450000000021</c:v>
                </c:pt>
                <c:pt idx="9492">
                  <c:v>0.23919550000000023</c:v>
                </c:pt>
                <c:pt idx="9493">
                  <c:v>0.23921950000000028</c:v>
                </c:pt>
                <c:pt idx="9494">
                  <c:v>0.23924700000000027</c:v>
                </c:pt>
                <c:pt idx="9495">
                  <c:v>0.23926500000000028</c:v>
                </c:pt>
                <c:pt idx="9496">
                  <c:v>0.23929900000000029</c:v>
                </c:pt>
                <c:pt idx="9497">
                  <c:v>0.23933050000000025</c:v>
                </c:pt>
                <c:pt idx="9498">
                  <c:v>0.23936500000000027</c:v>
                </c:pt>
                <c:pt idx="9499">
                  <c:v>0.23940850000000025</c:v>
                </c:pt>
                <c:pt idx="9500">
                  <c:v>0.23943750000000028</c:v>
                </c:pt>
                <c:pt idx="9501">
                  <c:v>0.23946400000000026</c:v>
                </c:pt>
                <c:pt idx="9502">
                  <c:v>0.23953400000000027</c:v>
                </c:pt>
                <c:pt idx="9503">
                  <c:v>0.23956200000000025</c:v>
                </c:pt>
                <c:pt idx="9504">
                  <c:v>0.23959550000000024</c:v>
                </c:pt>
                <c:pt idx="9505">
                  <c:v>0.23962750000000022</c:v>
                </c:pt>
                <c:pt idx="9506">
                  <c:v>0.23965550000000019</c:v>
                </c:pt>
                <c:pt idx="9507">
                  <c:v>0.23971100000000017</c:v>
                </c:pt>
                <c:pt idx="9508">
                  <c:v>0.23974300000000021</c:v>
                </c:pt>
                <c:pt idx="9509">
                  <c:v>0.23977600000000021</c:v>
                </c:pt>
                <c:pt idx="9510">
                  <c:v>0.23980700000000024</c:v>
                </c:pt>
                <c:pt idx="9511">
                  <c:v>0.23981850000000024</c:v>
                </c:pt>
                <c:pt idx="9512">
                  <c:v>0.23984200000000017</c:v>
                </c:pt>
                <c:pt idx="9513">
                  <c:v>0.23987050000000018</c:v>
                </c:pt>
                <c:pt idx="9514">
                  <c:v>0.23988650000000017</c:v>
                </c:pt>
                <c:pt idx="9515">
                  <c:v>0.23990400000000012</c:v>
                </c:pt>
                <c:pt idx="9516">
                  <c:v>0.23992500000000014</c:v>
                </c:pt>
                <c:pt idx="9517">
                  <c:v>0.23994700000000019</c:v>
                </c:pt>
                <c:pt idx="9518">
                  <c:v>0.2399705000000002</c:v>
                </c:pt>
                <c:pt idx="9519">
                  <c:v>0.23997450000000017</c:v>
                </c:pt>
                <c:pt idx="9520">
                  <c:v>0.23999400000000015</c:v>
                </c:pt>
                <c:pt idx="9521">
                  <c:v>0.24001150000000013</c:v>
                </c:pt>
                <c:pt idx="9522">
                  <c:v>0.24002550000000014</c:v>
                </c:pt>
                <c:pt idx="9523">
                  <c:v>0.24006200000000022</c:v>
                </c:pt>
                <c:pt idx="9524">
                  <c:v>0.24007350000000019</c:v>
                </c:pt>
                <c:pt idx="9525">
                  <c:v>0.24008300000000016</c:v>
                </c:pt>
                <c:pt idx="9526">
                  <c:v>0.24009650000000016</c:v>
                </c:pt>
                <c:pt idx="9527">
                  <c:v>0.24010500000000018</c:v>
                </c:pt>
                <c:pt idx="9528">
                  <c:v>0.24011700000000016</c:v>
                </c:pt>
                <c:pt idx="9529">
                  <c:v>0.24014450000000018</c:v>
                </c:pt>
                <c:pt idx="9530">
                  <c:v>0.24015550000000016</c:v>
                </c:pt>
                <c:pt idx="9531">
                  <c:v>0.24016950000000015</c:v>
                </c:pt>
                <c:pt idx="9532">
                  <c:v>0.24018850000000011</c:v>
                </c:pt>
                <c:pt idx="9533">
                  <c:v>0.24021100000000006</c:v>
                </c:pt>
                <c:pt idx="9534">
                  <c:v>0.24021150000000011</c:v>
                </c:pt>
                <c:pt idx="9535">
                  <c:v>0.24021950000000009</c:v>
                </c:pt>
                <c:pt idx="9536">
                  <c:v>0.24023900000000009</c:v>
                </c:pt>
                <c:pt idx="9537">
                  <c:v>0.24025750000000007</c:v>
                </c:pt>
                <c:pt idx="9538">
                  <c:v>0.24027600000000007</c:v>
                </c:pt>
                <c:pt idx="9539">
                  <c:v>0.24030200000000007</c:v>
                </c:pt>
                <c:pt idx="9540">
                  <c:v>0.2403260000000001</c:v>
                </c:pt>
                <c:pt idx="9541">
                  <c:v>0.24034450000000004</c:v>
                </c:pt>
                <c:pt idx="9542">
                  <c:v>0.24036750000000004</c:v>
                </c:pt>
                <c:pt idx="9543">
                  <c:v>0.24039850000000004</c:v>
                </c:pt>
                <c:pt idx="9544">
                  <c:v>0.240423</c:v>
                </c:pt>
                <c:pt idx="9545">
                  <c:v>0.24044850000000001</c:v>
                </c:pt>
                <c:pt idx="9546">
                  <c:v>0.24047050000000006</c:v>
                </c:pt>
                <c:pt idx="9547">
                  <c:v>0.24048700000000006</c:v>
                </c:pt>
                <c:pt idx="9548">
                  <c:v>0.24050550000000001</c:v>
                </c:pt>
                <c:pt idx="9549">
                  <c:v>0.24053200000000005</c:v>
                </c:pt>
                <c:pt idx="9550">
                  <c:v>0.24055150000000006</c:v>
                </c:pt>
                <c:pt idx="9551">
                  <c:v>0.24057700000000007</c:v>
                </c:pt>
                <c:pt idx="9552">
                  <c:v>0.24060100000000001</c:v>
                </c:pt>
                <c:pt idx="9553">
                  <c:v>0.24062200000000003</c:v>
                </c:pt>
                <c:pt idx="9554">
                  <c:v>0.24064500000000003</c:v>
                </c:pt>
                <c:pt idx="9555">
                  <c:v>0.24067700000000009</c:v>
                </c:pt>
                <c:pt idx="9556">
                  <c:v>0.24070000000000008</c:v>
                </c:pt>
                <c:pt idx="9557">
                  <c:v>0.24072200000000013</c:v>
                </c:pt>
                <c:pt idx="9558">
                  <c:v>0.24074300000000015</c:v>
                </c:pt>
                <c:pt idx="9559">
                  <c:v>0.24077450000000014</c:v>
                </c:pt>
                <c:pt idx="9560">
                  <c:v>0.24079750000000014</c:v>
                </c:pt>
                <c:pt idx="9561">
                  <c:v>0.24081400000000008</c:v>
                </c:pt>
                <c:pt idx="9562">
                  <c:v>0.24082800000000013</c:v>
                </c:pt>
                <c:pt idx="9563">
                  <c:v>0.2408465000000001</c:v>
                </c:pt>
                <c:pt idx="9564">
                  <c:v>0.24086350000000015</c:v>
                </c:pt>
                <c:pt idx="9565">
                  <c:v>0.24088250000000014</c:v>
                </c:pt>
                <c:pt idx="9566">
                  <c:v>0.24089850000000015</c:v>
                </c:pt>
                <c:pt idx="9567">
                  <c:v>0.24091800000000016</c:v>
                </c:pt>
                <c:pt idx="9568">
                  <c:v>0.24094200000000018</c:v>
                </c:pt>
                <c:pt idx="9569">
                  <c:v>0.24095850000000016</c:v>
                </c:pt>
                <c:pt idx="9570">
                  <c:v>0.24097600000000022</c:v>
                </c:pt>
                <c:pt idx="9571">
                  <c:v>0.24096250000000019</c:v>
                </c:pt>
                <c:pt idx="9572">
                  <c:v>0.24097800000000025</c:v>
                </c:pt>
                <c:pt idx="9573">
                  <c:v>0.24099350000000022</c:v>
                </c:pt>
                <c:pt idx="9574">
                  <c:v>0.24101150000000027</c:v>
                </c:pt>
                <c:pt idx="9575">
                  <c:v>0.24107200000000029</c:v>
                </c:pt>
                <c:pt idx="9576">
                  <c:v>0.24108900000000028</c:v>
                </c:pt>
                <c:pt idx="9577">
                  <c:v>0.24111400000000024</c:v>
                </c:pt>
                <c:pt idx="9578">
                  <c:v>0.24112600000000026</c:v>
                </c:pt>
                <c:pt idx="9579">
                  <c:v>0.24117550000000026</c:v>
                </c:pt>
                <c:pt idx="9580">
                  <c:v>0.24119700000000027</c:v>
                </c:pt>
                <c:pt idx="9581">
                  <c:v>0.24121700000000029</c:v>
                </c:pt>
                <c:pt idx="9582">
                  <c:v>0.24123950000000025</c:v>
                </c:pt>
                <c:pt idx="9583">
                  <c:v>0.24125050000000023</c:v>
                </c:pt>
                <c:pt idx="9584">
                  <c:v>0.24126350000000019</c:v>
                </c:pt>
                <c:pt idx="9585">
                  <c:v>0.24127900000000019</c:v>
                </c:pt>
                <c:pt idx="9586">
                  <c:v>0.24129400000000023</c:v>
                </c:pt>
                <c:pt idx="9587">
                  <c:v>0.24131750000000024</c:v>
                </c:pt>
                <c:pt idx="9588">
                  <c:v>0.24133900000000025</c:v>
                </c:pt>
                <c:pt idx="9589">
                  <c:v>0.24135800000000029</c:v>
                </c:pt>
                <c:pt idx="9590">
                  <c:v>0.24138250000000025</c:v>
                </c:pt>
                <c:pt idx="9591">
                  <c:v>0.24141850000000026</c:v>
                </c:pt>
                <c:pt idx="9592">
                  <c:v>0.24144550000000028</c:v>
                </c:pt>
                <c:pt idx="9593">
                  <c:v>0.24147400000000027</c:v>
                </c:pt>
                <c:pt idx="9594">
                  <c:v>0.24150500000000025</c:v>
                </c:pt>
                <c:pt idx="9595">
                  <c:v>0.24153950000000027</c:v>
                </c:pt>
                <c:pt idx="9596">
                  <c:v>0.24156000000000025</c:v>
                </c:pt>
                <c:pt idx="9597">
                  <c:v>0.24158750000000023</c:v>
                </c:pt>
                <c:pt idx="9598">
                  <c:v>0.24161800000000022</c:v>
                </c:pt>
                <c:pt idx="9599">
                  <c:v>0.24164950000000021</c:v>
                </c:pt>
                <c:pt idx="9600">
                  <c:v>0.2416780000000002</c:v>
                </c:pt>
                <c:pt idx="9601">
                  <c:v>0.24170100000000022</c:v>
                </c:pt>
                <c:pt idx="9602">
                  <c:v>0.24172900000000022</c:v>
                </c:pt>
                <c:pt idx="9603">
                  <c:v>0.24176600000000023</c:v>
                </c:pt>
                <c:pt idx="9604">
                  <c:v>0.24179400000000026</c:v>
                </c:pt>
                <c:pt idx="9605">
                  <c:v>0.24182400000000023</c:v>
                </c:pt>
                <c:pt idx="9606">
                  <c:v>0.24185400000000024</c:v>
                </c:pt>
                <c:pt idx="9607">
                  <c:v>0.24187700000000023</c:v>
                </c:pt>
                <c:pt idx="9608">
                  <c:v>0.24190450000000019</c:v>
                </c:pt>
                <c:pt idx="9609">
                  <c:v>0.24189500000000025</c:v>
                </c:pt>
                <c:pt idx="9610">
                  <c:v>0.24192200000000022</c:v>
                </c:pt>
                <c:pt idx="9611">
                  <c:v>0.24194400000000019</c:v>
                </c:pt>
                <c:pt idx="9612">
                  <c:v>0.24196800000000018</c:v>
                </c:pt>
                <c:pt idx="9613">
                  <c:v>0.24199600000000018</c:v>
                </c:pt>
                <c:pt idx="9614">
                  <c:v>0.24202300000000015</c:v>
                </c:pt>
                <c:pt idx="9615">
                  <c:v>0.24207550000000017</c:v>
                </c:pt>
                <c:pt idx="9616">
                  <c:v>0.24210400000000018</c:v>
                </c:pt>
                <c:pt idx="9617">
                  <c:v>0.24213850000000017</c:v>
                </c:pt>
                <c:pt idx="9618">
                  <c:v>0.24216650000000015</c:v>
                </c:pt>
                <c:pt idx="9619">
                  <c:v>0.2421935000000002</c:v>
                </c:pt>
                <c:pt idx="9620">
                  <c:v>0.24222000000000016</c:v>
                </c:pt>
                <c:pt idx="9621">
                  <c:v>0.24224400000000013</c:v>
                </c:pt>
                <c:pt idx="9622">
                  <c:v>0.24227250000000009</c:v>
                </c:pt>
                <c:pt idx="9623">
                  <c:v>0.2423030000000001</c:v>
                </c:pt>
                <c:pt idx="9624">
                  <c:v>0.24233350000000006</c:v>
                </c:pt>
                <c:pt idx="9625">
                  <c:v>0.24236650000000004</c:v>
                </c:pt>
                <c:pt idx="9626">
                  <c:v>0.24239700000000006</c:v>
                </c:pt>
                <c:pt idx="9627">
                  <c:v>0.24244200000000002</c:v>
                </c:pt>
                <c:pt idx="9628">
                  <c:v>0.24249899999999999</c:v>
                </c:pt>
                <c:pt idx="9629">
                  <c:v>0.24253550000000001</c:v>
                </c:pt>
                <c:pt idx="9630">
                  <c:v>0.24258249999999998</c:v>
                </c:pt>
                <c:pt idx="9631">
                  <c:v>0.24263949999999998</c:v>
                </c:pt>
                <c:pt idx="9632">
                  <c:v>0.24267349999999996</c:v>
                </c:pt>
                <c:pt idx="9633">
                  <c:v>0.24271099999999993</c:v>
                </c:pt>
                <c:pt idx="9634">
                  <c:v>0.24274749999999995</c:v>
                </c:pt>
                <c:pt idx="9635">
                  <c:v>0.24278449999999993</c:v>
                </c:pt>
                <c:pt idx="9636">
                  <c:v>0.24282299999999993</c:v>
                </c:pt>
                <c:pt idx="9637">
                  <c:v>0.24285599999999991</c:v>
                </c:pt>
                <c:pt idx="9638">
                  <c:v>0.24289199999999994</c:v>
                </c:pt>
                <c:pt idx="9639">
                  <c:v>0.24292499999999995</c:v>
                </c:pt>
                <c:pt idx="9640">
                  <c:v>0.24296549999999997</c:v>
                </c:pt>
                <c:pt idx="9641">
                  <c:v>0.24300199999999997</c:v>
                </c:pt>
                <c:pt idx="9642">
                  <c:v>0.24304099999999995</c:v>
                </c:pt>
                <c:pt idx="9643">
                  <c:v>0.24304499999999998</c:v>
                </c:pt>
                <c:pt idx="9644">
                  <c:v>0.24307499999999993</c:v>
                </c:pt>
                <c:pt idx="9645">
                  <c:v>0.24310649999999995</c:v>
                </c:pt>
                <c:pt idx="9646">
                  <c:v>0.24313649999999995</c:v>
                </c:pt>
                <c:pt idx="9647">
                  <c:v>0.24316199999999999</c:v>
                </c:pt>
                <c:pt idx="9648">
                  <c:v>0.24319450000000001</c:v>
                </c:pt>
                <c:pt idx="9649">
                  <c:v>0.243227</c:v>
                </c:pt>
                <c:pt idx="9650">
                  <c:v>0.24325599999999997</c:v>
                </c:pt>
                <c:pt idx="9651">
                  <c:v>0.24326749999999997</c:v>
                </c:pt>
                <c:pt idx="9652">
                  <c:v>0.24329999999999999</c:v>
                </c:pt>
                <c:pt idx="9653">
                  <c:v>0.24333350000000004</c:v>
                </c:pt>
                <c:pt idx="9654">
                  <c:v>0.24336849999999999</c:v>
                </c:pt>
                <c:pt idx="9655">
                  <c:v>0.24339199999999997</c:v>
                </c:pt>
                <c:pt idx="9656">
                  <c:v>0.24342099999999994</c:v>
                </c:pt>
                <c:pt idx="9657">
                  <c:v>0.2434474999999999</c:v>
                </c:pt>
                <c:pt idx="9658">
                  <c:v>0.24347449999999993</c:v>
                </c:pt>
                <c:pt idx="9659">
                  <c:v>0.24349099999999993</c:v>
                </c:pt>
                <c:pt idx="9660">
                  <c:v>0.24352449999999995</c:v>
                </c:pt>
                <c:pt idx="9661">
                  <c:v>0.24355599999999991</c:v>
                </c:pt>
                <c:pt idx="9662">
                  <c:v>0.24358649999999993</c:v>
                </c:pt>
                <c:pt idx="9663">
                  <c:v>0.24361099999999997</c:v>
                </c:pt>
                <c:pt idx="9664">
                  <c:v>0.24364399999999997</c:v>
                </c:pt>
                <c:pt idx="9665">
                  <c:v>0.24368149999999997</c:v>
                </c:pt>
                <c:pt idx="9666">
                  <c:v>0.24371399999999993</c:v>
                </c:pt>
                <c:pt idx="9667">
                  <c:v>0.24381049999999999</c:v>
                </c:pt>
                <c:pt idx="9668">
                  <c:v>0.24383999999999997</c:v>
                </c:pt>
                <c:pt idx="9669">
                  <c:v>0.2438765</c:v>
                </c:pt>
                <c:pt idx="9670">
                  <c:v>0.24391149999999995</c:v>
                </c:pt>
                <c:pt idx="9671">
                  <c:v>0.24395399999999998</c:v>
                </c:pt>
                <c:pt idx="9672">
                  <c:v>0.24398099999999995</c:v>
                </c:pt>
                <c:pt idx="9673">
                  <c:v>0.24402199999999996</c:v>
                </c:pt>
                <c:pt idx="9674">
                  <c:v>0.24406150000000001</c:v>
                </c:pt>
                <c:pt idx="9675">
                  <c:v>0.24410499999999999</c:v>
                </c:pt>
                <c:pt idx="9676">
                  <c:v>0.24414800000000003</c:v>
                </c:pt>
                <c:pt idx="9677">
                  <c:v>0.24419000000000002</c:v>
                </c:pt>
                <c:pt idx="9678">
                  <c:v>0.24423499999999998</c:v>
                </c:pt>
                <c:pt idx="9679">
                  <c:v>0.24425750000000002</c:v>
                </c:pt>
                <c:pt idx="9680">
                  <c:v>0.24429100000000001</c:v>
                </c:pt>
                <c:pt idx="9681">
                  <c:v>0.24433400000000002</c:v>
                </c:pt>
                <c:pt idx="9682">
                  <c:v>0.24437149999999999</c:v>
                </c:pt>
                <c:pt idx="9683">
                  <c:v>0.24441350000000003</c:v>
                </c:pt>
                <c:pt idx="9684">
                  <c:v>0.2444625</c:v>
                </c:pt>
                <c:pt idx="9685">
                  <c:v>0.24449899999999999</c:v>
                </c:pt>
                <c:pt idx="9686">
                  <c:v>0.24453949999999999</c:v>
                </c:pt>
                <c:pt idx="9687">
                  <c:v>0.24453749999999999</c:v>
                </c:pt>
                <c:pt idx="9688">
                  <c:v>0.24458350000000004</c:v>
                </c:pt>
                <c:pt idx="9689">
                  <c:v>0.24461800000000003</c:v>
                </c:pt>
                <c:pt idx="9690">
                  <c:v>0.24465400000000007</c:v>
                </c:pt>
                <c:pt idx="9691">
                  <c:v>0.2446785000000001</c:v>
                </c:pt>
                <c:pt idx="9692">
                  <c:v>0.24470750000000005</c:v>
                </c:pt>
                <c:pt idx="9693">
                  <c:v>0.24473250000000005</c:v>
                </c:pt>
                <c:pt idx="9694">
                  <c:v>0.24475750000000002</c:v>
                </c:pt>
                <c:pt idx="9695">
                  <c:v>0.24477699999999999</c:v>
                </c:pt>
                <c:pt idx="9696">
                  <c:v>0.24479850000000003</c:v>
                </c:pt>
                <c:pt idx="9697">
                  <c:v>0.24482550000000003</c:v>
                </c:pt>
                <c:pt idx="9698">
                  <c:v>0.24485400000000004</c:v>
                </c:pt>
                <c:pt idx="9699">
                  <c:v>0.24487050000000007</c:v>
                </c:pt>
                <c:pt idx="9700">
                  <c:v>0.24489400000000006</c:v>
                </c:pt>
                <c:pt idx="9701">
                  <c:v>0.24492350000000004</c:v>
                </c:pt>
                <c:pt idx="9702">
                  <c:v>0.24491200000000007</c:v>
                </c:pt>
                <c:pt idx="9703">
                  <c:v>0.24493700000000004</c:v>
                </c:pt>
                <c:pt idx="9704">
                  <c:v>0.24494750000000004</c:v>
                </c:pt>
                <c:pt idx="9705">
                  <c:v>0.24496100000000001</c:v>
                </c:pt>
                <c:pt idx="9706">
                  <c:v>0.24498500000000004</c:v>
                </c:pt>
                <c:pt idx="9707">
                  <c:v>0.24498800000000004</c:v>
                </c:pt>
                <c:pt idx="9708">
                  <c:v>0.24501200000000001</c:v>
                </c:pt>
                <c:pt idx="9709">
                  <c:v>0.24503</c:v>
                </c:pt>
                <c:pt idx="9710">
                  <c:v>0.24505449999999995</c:v>
                </c:pt>
                <c:pt idx="9711">
                  <c:v>0.24509699999999995</c:v>
                </c:pt>
                <c:pt idx="9712">
                  <c:v>0.24513299999999996</c:v>
                </c:pt>
                <c:pt idx="9713">
                  <c:v>0.24516399999999994</c:v>
                </c:pt>
                <c:pt idx="9714">
                  <c:v>0.24519899999999997</c:v>
                </c:pt>
                <c:pt idx="9715">
                  <c:v>0.24523849999999991</c:v>
                </c:pt>
                <c:pt idx="9716">
                  <c:v>0.24526549999999994</c:v>
                </c:pt>
                <c:pt idx="9717">
                  <c:v>0.2452969999999999</c:v>
                </c:pt>
                <c:pt idx="9718">
                  <c:v>0.24533099999999991</c:v>
                </c:pt>
                <c:pt idx="9719">
                  <c:v>0.24536849999999991</c:v>
                </c:pt>
                <c:pt idx="9720">
                  <c:v>0.2454079999999999</c:v>
                </c:pt>
                <c:pt idx="9721">
                  <c:v>0.24544749999999987</c:v>
                </c:pt>
                <c:pt idx="9722">
                  <c:v>0.24549299999999988</c:v>
                </c:pt>
                <c:pt idx="9723">
                  <c:v>0.24551349999999986</c:v>
                </c:pt>
                <c:pt idx="9724">
                  <c:v>0.24555999999999989</c:v>
                </c:pt>
                <c:pt idx="9725">
                  <c:v>0.24560899999999988</c:v>
                </c:pt>
                <c:pt idx="9726">
                  <c:v>0.24565349999999991</c:v>
                </c:pt>
                <c:pt idx="9727">
                  <c:v>0.24570249999999991</c:v>
                </c:pt>
                <c:pt idx="9728">
                  <c:v>0.24574699999999988</c:v>
                </c:pt>
                <c:pt idx="9729">
                  <c:v>0.2457774999999999</c:v>
                </c:pt>
                <c:pt idx="9730">
                  <c:v>0.24582649999999989</c:v>
                </c:pt>
                <c:pt idx="9731">
                  <c:v>0.24585949999999987</c:v>
                </c:pt>
                <c:pt idx="9732">
                  <c:v>0.24590049999999988</c:v>
                </c:pt>
                <c:pt idx="9733">
                  <c:v>0.24593949999999989</c:v>
                </c:pt>
                <c:pt idx="9734">
                  <c:v>0.24597899999999989</c:v>
                </c:pt>
                <c:pt idx="9735">
                  <c:v>0.24603649999999991</c:v>
                </c:pt>
                <c:pt idx="9736">
                  <c:v>0.24607849999999989</c:v>
                </c:pt>
                <c:pt idx="9737">
                  <c:v>0.24611849999999993</c:v>
                </c:pt>
                <c:pt idx="9738">
                  <c:v>0.24616049999999989</c:v>
                </c:pt>
                <c:pt idx="9739">
                  <c:v>0.24618749999999992</c:v>
                </c:pt>
                <c:pt idx="9740">
                  <c:v>0.24621849999999992</c:v>
                </c:pt>
                <c:pt idx="9741">
                  <c:v>0.2462514999999999</c:v>
                </c:pt>
                <c:pt idx="9742">
                  <c:v>0.24629049999999991</c:v>
                </c:pt>
                <c:pt idx="9743">
                  <c:v>0.24632799999999994</c:v>
                </c:pt>
                <c:pt idx="9744">
                  <c:v>0.24636999999999992</c:v>
                </c:pt>
                <c:pt idx="9745">
                  <c:v>0.24640649999999997</c:v>
                </c:pt>
                <c:pt idx="9746">
                  <c:v>0.24644649999999999</c:v>
                </c:pt>
                <c:pt idx="9747">
                  <c:v>0.24648300000000004</c:v>
                </c:pt>
                <c:pt idx="9748">
                  <c:v>0.24652099999999996</c:v>
                </c:pt>
                <c:pt idx="9749">
                  <c:v>0.24655249999999998</c:v>
                </c:pt>
                <c:pt idx="9750">
                  <c:v>0.24658799999999995</c:v>
                </c:pt>
                <c:pt idx="9751">
                  <c:v>0.24661350000000001</c:v>
                </c:pt>
                <c:pt idx="9752">
                  <c:v>0.24664000000000003</c:v>
                </c:pt>
                <c:pt idx="9753">
                  <c:v>0.24667249999999999</c:v>
                </c:pt>
                <c:pt idx="9754">
                  <c:v>0.24670249999999999</c:v>
                </c:pt>
                <c:pt idx="9755">
                  <c:v>0.24674649999999995</c:v>
                </c:pt>
                <c:pt idx="9756">
                  <c:v>0.24677849999999996</c:v>
                </c:pt>
                <c:pt idx="9757">
                  <c:v>0.24681199999999998</c:v>
                </c:pt>
                <c:pt idx="9758">
                  <c:v>0.24684799999999996</c:v>
                </c:pt>
                <c:pt idx="9759">
                  <c:v>0.24687449999999994</c:v>
                </c:pt>
                <c:pt idx="9760">
                  <c:v>0.24690799999999996</c:v>
                </c:pt>
                <c:pt idx="9761">
                  <c:v>0.24694299999999991</c:v>
                </c:pt>
                <c:pt idx="9762">
                  <c:v>0.24699099999999991</c:v>
                </c:pt>
                <c:pt idx="9763">
                  <c:v>0.24703549999999994</c:v>
                </c:pt>
                <c:pt idx="9764">
                  <c:v>0.24707449999999995</c:v>
                </c:pt>
                <c:pt idx="9765">
                  <c:v>0.24710599999999994</c:v>
                </c:pt>
                <c:pt idx="9766">
                  <c:v>0.24714499999999995</c:v>
                </c:pt>
                <c:pt idx="9767">
                  <c:v>0.24716999999999995</c:v>
                </c:pt>
                <c:pt idx="9768">
                  <c:v>0.24721899999999997</c:v>
                </c:pt>
                <c:pt idx="9769">
                  <c:v>0.24726249999999997</c:v>
                </c:pt>
                <c:pt idx="9770">
                  <c:v>0.24731349999999996</c:v>
                </c:pt>
                <c:pt idx="9771">
                  <c:v>0.24738849999999993</c:v>
                </c:pt>
                <c:pt idx="9772">
                  <c:v>0.24744349999999993</c:v>
                </c:pt>
                <c:pt idx="9773">
                  <c:v>0.24749849999999995</c:v>
                </c:pt>
                <c:pt idx="9774">
                  <c:v>0.24755399999999997</c:v>
                </c:pt>
                <c:pt idx="9775">
                  <c:v>0.24756249999999999</c:v>
                </c:pt>
                <c:pt idx="9776">
                  <c:v>0.24760099999999999</c:v>
                </c:pt>
                <c:pt idx="9777">
                  <c:v>0.24764250000000002</c:v>
                </c:pt>
                <c:pt idx="9778">
                  <c:v>0.247696</c:v>
                </c:pt>
                <c:pt idx="9779">
                  <c:v>0.24774100000000002</c:v>
                </c:pt>
                <c:pt idx="9780">
                  <c:v>0.24779200000000004</c:v>
                </c:pt>
                <c:pt idx="9781">
                  <c:v>0.247838</c:v>
                </c:pt>
                <c:pt idx="9782">
                  <c:v>0.24788899999999994</c:v>
                </c:pt>
                <c:pt idx="9783">
                  <c:v>0.24794050000000001</c:v>
                </c:pt>
                <c:pt idx="9784">
                  <c:v>0.24799849999999998</c:v>
                </c:pt>
                <c:pt idx="9785">
                  <c:v>0.24805149999999998</c:v>
                </c:pt>
                <c:pt idx="9786">
                  <c:v>0.24810499999999996</c:v>
                </c:pt>
                <c:pt idx="9787">
                  <c:v>0.24816050000000001</c:v>
                </c:pt>
                <c:pt idx="9788">
                  <c:v>0.24819850000000007</c:v>
                </c:pt>
                <c:pt idx="9789">
                  <c:v>0.24824650000000006</c:v>
                </c:pt>
                <c:pt idx="9790">
                  <c:v>0.2482835000000001</c:v>
                </c:pt>
                <c:pt idx="9791">
                  <c:v>0.24832550000000009</c:v>
                </c:pt>
                <c:pt idx="9792">
                  <c:v>0.24835900000000011</c:v>
                </c:pt>
                <c:pt idx="9793">
                  <c:v>0.24839250000000007</c:v>
                </c:pt>
                <c:pt idx="9794">
                  <c:v>0.24842800000000007</c:v>
                </c:pt>
                <c:pt idx="9795">
                  <c:v>0.2484535000000001</c:v>
                </c:pt>
                <c:pt idx="9796">
                  <c:v>0.24848250000000011</c:v>
                </c:pt>
                <c:pt idx="9797">
                  <c:v>0.24851300000000009</c:v>
                </c:pt>
                <c:pt idx="9798">
                  <c:v>0.24854150000000008</c:v>
                </c:pt>
                <c:pt idx="9799">
                  <c:v>0.24857950000000009</c:v>
                </c:pt>
                <c:pt idx="9800">
                  <c:v>0.24860800000000008</c:v>
                </c:pt>
                <c:pt idx="9801">
                  <c:v>0.24864000000000008</c:v>
                </c:pt>
                <c:pt idx="9802">
                  <c:v>0.24867700000000009</c:v>
                </c:pt>
                <c:pt idx="9803">
                  <c:v>0.24870700000000007</c:v>
                </c:pt>
                <c:pt idx="9804">
                  <c:v>0.24873450000000005</c:v>
                </c:pt>
                <c:pt idx="9805">
                  <c:v>0.24876150000000002</c:v>
                </c:pt>
                <c:pt idx="9806">
                  <c:v>0.2487935</c:v>
                </c:pt>
                <c:pt idx="9807">
                  <c:v>0.24883550000000004</c:v>
                </c:pt>
                <c:pt idx="9808">
                  <c:v>0.24887450000000005</c:v>
                </c:pt>
                <c:pt idx="9809">
                  <c:v>0.24893749999999998</c:v>
                </c:pt>
                <c:pt idx="9810">
                  <c:v>0.24896399999999996</c:v>
                </c:pt>
                <c:pt idx="9811">
                  <c:v>0.24900149999999996</c:v>
                </c:pt>
                <c:pt idx="9812">
                  <c:v>0.24903549999999999</c:v>
                </c:pt>
                <c:pt idx="9813">
                  <c:v>0.24906249999999996</c:v>
                </c:pt>
                <c:pt idx="9814">
                  <c:v>0.24909499999999996</c:v>
                </c:pt>
                <c:pt idx="9815">
                  <c:v>0.24911999999999992</c:v>
                </c:pt>
                <c:pt idx="9816">
                  <c:v>0.24915099999999993</c:v>
                </c:pt>
                <c:pt idx="9817">
                  <c:v>0.24917999999999987</c:v>
                </c:pt>
                <c:pt idx="9818">
                  <c:v>0.24920399999999993</c:v>
                </c:pt>
                <c:pt idx="9819">
                  <c:v>0.24923799999999996</c:v>
                </c:pt>
                <c:pt idx="9820">
                  <c:v>0.24926699999999996</c:v>
                </c:pt>
                <c:pt idx="9821">
                  <c:v>0.24930649999999996</c:v>
                </c:pt>
                <c:pt idx="9822">
                  <c:v>0.24933699999999995</c:v>
                </c:pt>
                <c:pt idx="9823">
                  <c:v>0.24936849999999994</c:v>
                </c:pt>
                <c:pt idx="9824">
                  <c:v>0.24939800000000001</c:v>
                </c:pt>
                <c:pt idx="9825">
                  <c:v>0.24942800000000001</c:v>
                </c:pt>
                <c:pt idx="9826">
                  <c:v>0.24946900000000002</c:v>
                </c:pt>
                <c:pt idx="9827">
                  <c:v>0.24950000000000003</c:v>
                </c:pt>
                <c:pt idx="9828">
                  <c:v>0.24952550000000001</c:v>
                </c:pt>
                <c:pt idx="9829">
                  <c:v>0.24955500000000005</c:v>
                </c:pt>
                <c:pt idx="9830">
                  <c:v>0.24957700000000002</c:v>
                </c:pt>
                <c:pt idx="9831">
                  <c:v>0.24957000000000004</c:v>
                </c:pt>
                <c:pt idx="9832">
                  <c:v>0.24959750000000006</c:v>
                </c:pt>
                <c:pt idx="9833">
                  <c:v>0.24961700000000009</c:v>
                </c:pt>
                <c:pt idx="9834">
                  <c:v>0.24964100000000009</c:v>
                </c:pt>
                <c:pt idx="9835">
                  <c:v>0.24965150000000008</c:v>
                </c:pt>
                <c:pt idx="9836">
                  <c:v>0.24966850000000013</c:v>
                </c:pt>
                <c:pt idx="9837">
                  <c:v>0.2496945000000001</c:v>
                </c:pt>
                <c:pt idx="9838">
                  <c:v>0.24971400000000013</c:v>
                </c:pt>
                <c:pt idx="9839">
                  <c:v>0.24974100000000007</c:v>
                </c:pt>
                <c:pt idx="9840">
                  <c:v>0.24976000000000009</c:v>
                </c:pt>
                <c:pt idx="9841">
                  <c:v>0.2497835000000001</c:v>
                </c:pt>
                <c:pt idx="9842">
                  <c:v>0.24980150000000009</c:v>
                </c:pt>
                <c:pt idx="9843">
                  <c:v>0.24985750000000009</c:v>
                </c:pt>
                <c:pt idx="9844">
                  <c:v>0.24988150000000009</c:v>
                </c:pt>
                <c:pt idx="9845">
                  <c:v>0.24990250000000003</c:v>
                </c:pt>
                <c:pt idx="9846">
                  <c:v>0.24992450000000005</c:v>
                </c:pt>
                <c:pt idx="9847">
                  <c:v>0.24994250000000004</c:v>
                </c:pt>
                <c:pt idx="9848">
                  <c:v>0.24996150000000003</c:v>
                </c:pt>
                <c:pt idx="9849">
                  <c:v>0.24997850000000008</c:v>
                </c:pt>
                <c:pt idx="9850">
                  <c:v>0.25000350000000005</c:v>
                </c:pt>
                <c:pt idx="9851">
                  <c:v>0.25001800000000002</c:v>
                </c:pt>
                <c:pt idx="9852">
                  <c:v>0.25004550000000003</c:v>
                </c:pt>
                <c:pt idx="9853">
                  <c:v>0.25006550000000005</c:v>
                </c:pt>
                <c:pt idx="9854">
                  <c:v>0.25008650000000004</c:v>
                </c:pt>
                <c:pt idx="9855">
                  <c:v>0.25011500000000009</c:v>
                </c:pt>
                <c:pt idx="9856">
                  <c:v>0.25014350000000013</c:v>
                </c:pt>
                <c:pt idx="9857">
                  <c:v>0.25017300000000015</c:v>
                </c:pt>
                <c:pt idx="9858">
                  <c:v>0.25020250000000011</c:v>
                </c:pt>
                <c:pt idx="9859">
                  <c:v>0.2502350000000001</c:v>
                </c:pt>
                <c:pt idx="9860">
                  <c:v>0.25025500000000006</c:v>
                </c:pt>
                <c:pt idx="9861">
                  <c:v>0.25027850000000007</c:v>
                </c:pt>
                <c:pt idx="9862">
                  <c:v>0.25030450000000004</c:v>
                </c:pt>
                <c:pt idx="9863">
                  <c:v>0.25032500000000008</c:v>
                </c:pt>
                <c:pt idx="9864">
                  <c:v>0.25034950000000006</c:v>
                </c:pt>
                <c:pt idx="9865">
                  <c:v>0.25037300000000007</c:v>
                </c:pt>
                <c:pt idx="9866">
                  <c:v>0.25039700000000009</c:v>
                </c:pt>
                <c:pt idx="9867">
                  <c:v>0.25036600000000009</c:v>
                </c:pt>
                <c:pt idx="9868">
                  <c:v>0.25039100000000009</c:v>
                </c:pt>
                <c:pt idx="9869">
                  <c:v>0.25041200000000008</c:v>
                </c:pt>
                <c:pt idx="9870">
                  <c:v>0.25043200000000004</c:v>
                </c:pt>
                <c:pt idx="9871">
                  <c:v>0.25044850000000007</c:v>
                </c:pt>
                <c:pt idx="9872">
                  <c:v>0.25047150000000007</c:v>
                </c:pt>
                <c:pt idx="9873">
                  <c:v>0.25049000000000005</c:v>
                </c:pt>
                <c:pt idx="9874">
                  <c:v>0.25052050000000003</c:v>
                </c:pt>
                <c:pt idx="9875">
                  <c:v>0.25052950000000007</c:v>
                </c:pt>
                <c:pt idx="9876">
                  <c:v>0.25054750000000003</c:v>
                </c:pt>
                <c:pt idx="9877">
                  <c:v>0.25056600000000007</c:v>
                </c:pt>
                <c:pt idx="9878">
                  <c:v>0.25058500000000006</c:v>
                </c:pt>
                <c:pt idx="9879">
                  <c:v>0.25060450000000012</c:v>
                </c:pt>
                <c:pt idx="9880">
                  <c:v>0.2506250000000001</c:v>
                </c:pt>
                <c:pt idx="9881">
                  <c:v>0.25064300000000012</c:v>
                </c:pt>
                <c:pt idx="9882">
                  <c:v>0.25065900000000008</c:v>
                </c:pt>
                <c:pt idx="9883">
                  <c:v>0.2506695000000001</c:v>
                </c:pt>
                <c:pt idx="9884">
                  <c:v>0.25068350000000011</c:v>
                </c:pt>
                <c:pt idx="9885">
                  <c:v>0.25069700000000011</c:v>
                </c:pt>
                <c:pt idx="9886">
                  <c:v>0.25071100000000013</c:v>
                </c:pt>
                <c:pt idx="9887">
                  <c:v>0.25072500000000014</c:v>
                </c:pt>
                <c:pt idx="9888">
                  <c:v>0.25073250000000014</c:v>
                </c:pt>
                <c:pt idx="9889">
                  <c:v>0.25074900000000011</c:v>
                </c:pt>
                <c:pt idx="9890">
                  <c:v>0.25075750000000008</c:v>
                </c:pt>
                <c:pt idx="9891">
                  <c:v>0.25077400000000011</c:v>
                </c:pt>
                <c:pt idx="9892">
                  <c:v>0.25078800000000012</c:v>
                </c:pt>
                <c:pt idx="9893">
                  <c:v>0.25080300000000011</c:v>
                </c:pt>
                <c:pt idx="9894">
                  <c:v>0.25081500000000001</c:v>
                </c:pt>
                <c:pt idx="9895">
                  <c:v>0.25080700000000006</c:v>
                </c:pt>
                <c:pt idx="9896">
                  <c:v>0.25082350000000003</c:v>
                </c:pt>
                <c:pt idx="9897">
                  <c:v>0.25083149999999999</c:v>
                </c:pt>
                <c:pt idx="9898">
                  <c:v>0.25083949999999999</c:v>
                </c:pt>
                <c:pt idx="9899">
                  <c:v>0.2508475</c:v>
                </c:pt>
                <c:pt idx="9900">
                  <c:v>0.250861</c:v>
                </c:pt>
                <c:pt idx="9901">
                  <c:v>0.2508705</c:v>
                </c:pt>
                <c:pt idx="9902">
                  <c:v>0.25087699999999996</c:v>
                </c:pt>
                <c:pt idx="9903">
                  <c:v>0.25088700000000003</c:v>
                </c:pt>
                <c:pt idx="9904">
                  <c:v>0.25090500000000004</c:v>
                </c:pt>
                <c:pt idx="9905">
                  <c:v>0.25092500000000006</c:v>
                </c:pt>
                <c:pt idx="9906">
                  <c:v>0.25093549999999998</c:v>
                </c:pt>
                <c:pt idx="9907">
                  <c:v>0.2509595</c:v>
                </c:pt>
                <c:pt idx="9908">
                  <c:v>0.25097250000000004</c:v>
                </c:pt>
                <c:pt idx="9909">
                  <c:v>0.25099200000000005</c:v>
                </c:pt>
                <c:pt idx="9910">
                  <c:v>0.25102649999999999</c:v>
                </c:pt>
                <c:pt idx="9911">
                  <c:v>0.25103250000000005</c:v>
                </c:pt>
                <c:pt idx="9912">
                  <c:v>0.25104800000000005</c:v>
                </c:pt>
                <c:pt idx="9913">
                  <c:v>0.25107050000000003</c:v>
                </c:pt>
                <c:pt idx="9914">
                  <c:v>0.25109099999999995</c:v>
                </c:pt>
                <c:pt idx="9915">
                  <c:v>0.25110150000000003</c:v>
                </c:pt>
                <c:pt idx="9916">
                  <c:v>0.25112249999999997</c:v>
                </c:pt>
                <c:pt idx="9917">
                  <c:v>0.25113849999999999</c:v>
                </c:pt>
                <c:pt idx="9918">
                  <c:v>0.25115499999999996</c:v>
                </c:pt>
                <c:pt idx="9919">
                  <c:v>0.25116949999999999</c:v>
                </c:pt>
                <c:pt idx="9920">
                  <c:v>0.25118600000000002</c:v>
                </c:pt>
                <c:pt idx="9921">
                  <c:v>0.25119550000000002</c:v>
                </c:pt>
                <c:pt idx="9922">
                  <c:v>0.25121150000000009</c:v>
                </c:pt>
                <c:pt idx="9923">
                  <c:v>0.2512255000000001</c:v>
                </c:pt>
                <c:pt idx="9924">
                  <c:v>0.25123350000000011</c:v>
                </c:pt>
                <c:pt idx="9925">
                  <c:v>0.25124300000000011</c:v>
                </c:pt>
                <c:pt idx="9926">
                  <c:v>0.2512545000000001</c:v>
                </c:pt>
                <c:pt idx="9927">
                  <c:v>0.25126700000000013</c:v>
                </c:pt>
                <c:pt idx="9928">
                  <c:v>0.25128050000000007</c:v>
                </c:pt>
                <c:pt idx="9929">
                  <c:v>0.2512930000000001</c:v>
                </c:pt>
                <c:pt idx="9930">
                  <c:v>0.25130150000000012</c:v>
                </c:pt>
                <c:pt idx="9931">
                  <c:v>0.25132900000000014</c:v>
                </c:pt>
                <c:pt idx="9932">
                  <c:v>0.25134300000000009</c:v>
                </c:pt>
                <c:pt idx="9933">
                  <c:v>0.2513585000000001</c:v>
                </c:pt>
                <c:pt idx="9934">
                  <c:v>0.25137300000000012</c:v>
                </c:pt>
                <c:pt idx="9935">
                  <c:v>0.25138250000000012</c:v>
                </c:pt>
                <c:pt idx="9936">
                  <c:v>0.25139750000000011</c:v>
                </c:pt>
                <c:pt idx="9937">
                  <c:v>0.25141600000000008</c:v>
                </c:pt>
                <c:pt idx="9938">
                  <c:v>0.25143200000000016</c:v>
                </c:pt>
                <c:pt idx="9939">
                  <c:v>0.25145650000000014</c:v>
                </c:pt>
                <c:pt idx="9940">
                  <c:v>0.25147850000000016</c:v>
                </c:pt>
                <c:pt idx="9941">
                  <c:v>0.25150250000000018</c:v>
                </c:pt>
                <c:pt idx="9942">
                  <c:v>0.25151800000000013</c:v>
                </c:pt>
                <c:pt idx="9943">
                  <c:v>0.25153250000000016</c:v>
                </c:pt>
                <c:pt idx="9944">
                  <c:v>0.25155050000000018</c:v>
                </c:pt>
                <c:pt idx="9945">
                  <c:v>0.25157150000000017</c:v>
                </c:pt>
                <c:pt idx="9946">
                  <c:v>0.2515900000000002</c:v>
                </c:pt>
                <c:pt idx="9947">
                  <c:v>0.25162800000000024</c:v>
                </c:pt>
                <c:pt idx="9948">
                  <c:v>0.25164850000000022</c:v>
                </c:pt>
                <c:pt idx="9949">
                  <c:v>0.25167050000000024</c:v>
                </c:pt>
                <c:pt idx="9950">
                  <c:v>0.25169450000000021</c:v>
                </c:pt>
                <c:pt idx="9951">
                  <c:v>0.25172600000000017</c:v>
                </c:pt>
                <c:pt idx="9952">
                  <c:v>0.25175800000000015</c:v>
                </c:pt>
                <c:pt idx="9953">
                  <c:v>0.25178200000000012</c:v>
                </c:pt>
                <c:pt idx="9954">
                  <c:v>0.25180950000000013</c:v>
                </c:pt>
                <c:pt idx="9955">
                  <c:v>0.2518200000000001</c:v>
                </c:pt>
                <c:pt idx="9956">
                  <c:v>0.25184750000000011</c:v>
                </c:pt>
                <c:pt idx="9957">
                  <c:v>0.25187750000000009</c:v>
                </c:pt>
                <c:pt idx="9958">
                  <c:v>0.25190800000000008</c:v>
                </c:pt>
                <c:pt idx="9959">
                  <c:v>0.25193350000000014</c:v>
                </c:pt>
                <c:pt idx="9960">
                  <c:v>0.25196000000000013</c:v>
                </c:pt>
                <c:pt idx="9961">
                  <c:v>0.25199100000000013</c:v>
                </c:pt>
                <c:pt idx="9962">
                  <c:v>0.25201050000000008</c:v>
                </c:pt>
                <c:pt idx="9963">
                  <c:v>0.25203000000000009</c:v>
                </c:pt>
                <c:pt idx="9964">
                  <c:v>0.25205650000000007</c:v>
                </c:pt>
                <c:pt idx="9965">
                  <c:v>0.25208600000000009</c:v>
                </c:pt>
                <c:pt idx="9966">
                  <c:v>0.25211300000000014</c:v>
                </c:pt>
                <c:pt idx="9967">
                  <c:v>0.2522100000000001</c:v>
                </c:pt>
                <c:pt idx="9968">
                  <c:v>0.25222050000000013</c:v>
                </c:pt>
                <c:pt idx="9969">
                  <c:v>0.25224250000000015</c:v>
                </c:pt>
                <c:pt idx="9970">
                  <c:v>0.25226250000000011</c:v>
                </c:pt>
                <c:pt idx="9971">
                  <c:v>0.25227300000000008</c:v>
                </c:pt>
                <c:pt idx="9972">
                  <c:v>0.25228450000000019</c:v>
                </c:pt>
                <c:pt idx="9973">
                  <c:v>0.25230050000000021</c:v>
                </c:pt>
                <c:pt idx="9974">
                  <c:v>0.25231100000000017</c:v>
                </c:pt>
                <c:pt idx="9975">
                  <c:v>0.25232600000000016</c:v>
                </c:pt>
                <c:pt idx="9976">
                  <c:v>0.25235000000000019</c:v>
                </c:pt>
                <c:pt idx="9977">
                  <c:v>0.25236850000000016</c:v>
                </c:pt>
                <c:pt idx="9978">
                  <c:v>0.25238600000000022</c:v>
                </c:pt>
                <c:pt idx="9979">
                  <c:v>0.25240550000000023</c:v>
                </c:pt>
                <c:pt idx="9980">
                  <c:v>0.25241600000000014</c:v>
                </c:pt>
                <c:pt idx="9981">
                  <c:v>0.25243750000000015</c:v>
                </c:pt>
                <c:pt idx="9982">
                  <c:v>0.25244750000000016</c:v>
                </c:pt>
                <c:pt idx="9983">
                  <c:v>0.2524605000000002</c:v>
                </c:pt>
                <c:pt idx="9984">
                  <c:v>0.25247100000000017</c:v>
                </c:pt>
                <c:pt idx="9985">
                  <c:v>0.2524800000000002</c:v>
                </c:pt>
                <c:pt idx="9986">
                  <c:v>0.2524935000000002</c:v>
                </c:pt>
                <c:pt idx="9987">
                  <c:v>0.25249750000000021</c:v>
                </c:pt>
                <c:pt idx="9988">
                  <c:v>0.25252300000000022</c:v>
                </c:pt>
                <c:pt idx="9989">
                  <c:v>0.25254250000000023</c:v>
                </c:pt>
                <c:pt idx="9990">
                  <c:v>0.25256550000000016</c:v>
                </c:pt>
                <c:pt idx="9991">
                  <c:v>0.25258200000000014</c:v>
                </c:pt>
                <c:pt idx="9992">
                  <c:v>0.25261000000000017</c:v>
                </c:pt>
                <c:pt idx="9993">
                  <c:v>0.25262450000000014</c:v>
                </c:pt>
                <c:pt idx="9994">
                  <c:v>0.25264800000000009</c:v>
                </c:pt>
                <c:pt idx="9995">
                  <c:v>0.25267800000000012</c:v>
                </c:pt>
                <c:pt idx="9996">
                  <c:v>0.25270750000000014</c:v>
                </c:pt>
                <c:pt idx="9997">
                  <c:v>0.25274100000000016</c:v>
                </c:pt>
                <c:pt idx="9998">
                  <c:v>0.25277200000000016</c:v>
                </c:pt>
                <c:pt idx="9999">
                  <c:v>0.25279000000000018</c:v>
                </c:pt>
                <c:pt idx="10000">
                  <c:v>0.25282050000000017</c:v>
                </c:pt>
                <c:pt idx="10001">
                  <c:v>0.25284900000000016</c:v>
                </c:pt>
                <c:pt idx="10002">
                  <c:v>0.25287000000000015</c:v>
                </c:pt>
                <c:pt idx="10003">
                  <c:v>0.25288350000000015</c:v>
                </c:pt>
                <c:pt idx="10004">
                  <c:v>0.25291100000000011</c:v>
                </c:pt>
                <c:pt idx="10005">
                  <c:v>0.25293650000000012</c:v>
                </c:pt>
                <c:pt idx="10006">
                  <c:v>0.25296150000000017</c:v>
                </c:pt>
                <c:pt idx="10007">
                  <c:v>0.2529860000000001</c:v>
                </c:pt>
                <c:pt idx="10008">
                  <c:v>0.25300550000000016</c:v>
                </c:pt>
                <c:pt idx="10009">
                  <c:v>0.2530325000000001</c:v>
                </c:pt>
                <c:pt idx="10010">
                  <c:v>0.25306400000000007</c:v>
                </c:pt>
                <c:pt idx="10011">
                  <c:v>0.25308800000000004</c:v>
                </c:pt>
                <c:pt idx="10012">
                  <c:v>0.25311400000000001</c:v>
                </c:pt>
                <c:pt idx="10013">
                  <c:v>0.25314000000000009</c:v>
                </c:pt>
                <c:pt idx="10014">
                  <c:v>0.25316450000000007</c:v>
                </c:pt>
                <c:pt idx="10015">
                  <c:v>0.25317550000000005</c:v>
                </c:pt>
                <c:pt idx="10016">
                  <c:v>0.25320000000000009</c:v>
                </c:pt>
                <c:pt idx="10017">
                  <c:v>0.25322</c:v>
                </c:pt>
                <c:pt idx="10018">
                  <c:v>0.25319400000000003</c:v>
                </c:pt>
                <c:pt idx="10019">
                  <c:v>0.25322050000000007</c:v>
                </c:pt>
                <c:pt idx="10020">
                  <c:v>0.25324400000000002</c:v>
                </c:pt>
                <c:pt idx="10021">
                  <c:v>0.2532640000000001</c:v>
                </c:pt>
                <c:pt idx="10022">
                  <c:v>0.25328400000000006</c:v>
                </c:pt>
                <c:pt idx="10023">
                  <c:v>0.2533065000000001</c:v>
                </c:pt>
                <c:pt idx="10024">
                  <c:v>0.25332800000000011</c:v>
                </c:pt>
                <c:pt idx="10025">
                  <c:v>0.25334800000000007</c:v>
                </c:pt>
                <c:pt idx="10026">
                  <c:v>0.25335700000000011</c:v>
                </c:pt>
                <c:pt idx="10027">
                  <c:v>0.25337000000000015</c:v>
                </c:pt>
                <c:pt idx="10028">
                  <c:v>0.25338350000000009</c:v>
                </c:pt>
                <c:pt idx="10029">
                  <c:v>0.2533990000000001</c:v>
                </c:pt>
                <c:pt idx="10030">
                  <c:v>0.25341800000000014</c:v>
                </c:pt>
                <c:pt idx="10031">
                  <c:v>0.25344300000000008</c:v>
                </c:pt>
                <c:pt idx="10032">
                  <c:v>0.25346900000000011</c:v>
                </c:pt>
                <c:pt idx="10033">
                  <c:v>0.25349600000000017</c:v>
                </c:pt>
                <c:pt idx="10034">
                  <c:v>0.25352400000000014</c:v>
                </c:pt>
                <c:pt idx="10035">
                  <c:v>0.25355850000000008</c:v>
                </c:pt>
                <c:pt idx="10036">
                  <c:v>0.25359100000000012</c:v>
                </c:pt>
                <c:pt idx="10037">
                  <c:v>0.25361900000000015</c:v>
                </c:pt>
                <c:pt idx="10038">
                  <c:v>0.25365000000000004</c:v>
                </c:pt>
                <c:pt idx="10039">
                  <c:v>0.25366950000000005</c:v>
                </c:pt>
                <c:pt idx="10040">
                  <c:v>0.25369600000000003</c:v>
                </c:pt>
                <c:pt idx="10041">
                  <c:v>0.2537235000000001</c:v>
                </c:pt>
                <c:pt idx="10042">
                  <c:v>0.25375500000000001</c:v>
                </c:pt>
                <c:pt idx="10043">
                  <c:v>0.25378400000000001</c:v>
                </c:pt>
                <c:pt idx="10044">
                  <c:v>0.25381500000000001</c:v>
                </c:pt>
                <c:pt idx="10045">
                  <c:v>0.25385099999999999</c:v>
                </c:pt>
                <c:pt idx="10046">
                  <c:v>0.25388999999999995</c:v>
                </c:pt>
                <c:pt idx="10047">
                  <c:v>0.25393550000000004</c:v>
                </c:pt>
                <c:pt idx="10048">
                  <c:v>0.25397449999999999</c:v>
                </c:pt>
                <c:pt idx="10049">
                  <c:v>0.25401849999999998</c:v>
                </c:pt>
                <c:pt idx="10050">
                  <c:v>0.25405550000000005</c:v>
                </c:pt>
                <c:pt idx="10051">
                  <c:v>0.25411300000000003</c:v>
                </c:pt>
                <c:pt idx="10052">
                  <c:v>0.25414500000000001</c:v>
                </c:pt>
                <c:pt idx="10053">
                  <c:v>0.2541795</c:v>
                </c:pt>
                <c:pt idx="10054">
                  <c:v>0.25421500000000008</c:v>
                </c:pt>
                <c:pt idx="10055">
                  <c:v>0.254247</c:v>
                </c:pt>
                <c:pt idx="10056">
                  <c:v>0.25427950000000005</c:v>
                </c:pt>
                <c:pt idx="10057">
                  <c:v>0.25431099999999995</c:v>
                </c:pt>
                <c:pt idx="10058">
                  <c:v>0.25434649999999998</c:v>
                </c:pt>
                <c:pt idx="10059">
                  <c:v>0.25437400000000004</c:v>
                </c:pt>
                <c:pt idx="10060">
                  <c:v>0.25441049999999998</c:v>
                </c:pt>
                <c:pt idx="10061">
                  <c:v>0.25444299999999997</c:v>
                </c:pt>
                <c:pt idx="10062">
                  <c:v>0.25447549999999997</c:v>
                </c:pt>
                <c:pt idx="10063">
                  <c:v>0.25451049999999997</c:v>
                </c:pt>
                <c:pt idx="10064">
                  <c:v>0.25453999999999999</c:v>
                </c:pt>
                <c:pt idx="10065">
                  <c:v>0.25456899999999999</c:v>
                </c:pt>
                <c:pt idx="10066">
                  <c:v>0.2545965</c:v>
                </c:pt>
                <c:pt idx="10067">
                  <c:v>0.25461049999999996</c:v>
                </c:pt>
                <c:pt idx="10068">
                  <c:v>0.25464049999999999</c:v>
                </c:pt>
                <c:pt idx="10069">
                  <c:v>0.25467150000000005</c:v>
                </c:pt>
                <c:pt idx="10070">
                  <c:v>0.25470150000000003</c:v>
                </c:pt>
                <c:pt idx="10071">
                  <c:v>0.25472899999999998</c:v>
                </c:pt>
                <c:pt idx="10072">
                  <c:v>0.25475799999999998</c:v>
                </c:pt>
                <c:pt idx="10073">
                  <c:v>0.25478850000000003</c:v>
                </c:pt>
                <c:pt idx="10074">
                  <c:v>0.25481000000000004</c:v>
                </c:pt>
                <c:pt idx="10075">
                  <c:v>0.25485449999999998</c:v>
                </c:pt>
                <c:pt idx="10076">
                  <c:v>0.25488699999999997</c:v>
                </c:pt>
                <c:pt idx="10077">
                  <c:v>0.25491249999999999</c:v>
                </c:pt>
                <c:pt idx="10078">
                  <c:v>0.25494149999999999</c:v>
                </c:pt>
                <c:pt idx="10079">
                  <c:v>0.25497500000000001</c:v>
                </c:pt>
                <c:pt idx="10080">
                  <c:v>0.25500899999999993</c:v>
                </c:pt>
                <c:pt idx="10081">
                  <c:v>0.25504250000000001</c:v>
                </c:pt>
                <c:pt idx="10082">
                  <c:v>0.25507849999999999</c:v>
                </c:pt>
                <c:pt idx="10083">
                  <c:v>0.25511450000000002</c:v>
                </c:pt>
                <c:pt idx="10084">
                  <c:v>0.25515049999999995</c:v>
                </c:pt>
                <c:pt idx="10085">
                  <c:v>0.25518849999999998</c:v>
                </c:pt>
                <c:pt idx="10086">
                  <c:v>0.25522699999999998</c:v>
                </c:pt>
                <c:pt idx="10087">
                  <c:v>0.25525350000000002</c:v>
                </c:pt>
                <c:pt idx="10088">
                  <c:v>0.25529149999999995</c:v>
                </c:pt>
                <c:pt idx="10089">
                  <c:v>0.25532599999999994</c:v>
                </c:pt>
                <c:pt idx="10090">
                  <c:v>0.25539149999999994</c:v>
                </c:pt>
                <c:pt idx="10091">
                  <c:v>0.25543999999999994</c:v>
                </c:pt>
                <c:pt idx="10092">
                  <c:v>0.25548599999999988</c:v>
                </c:pt>
                <c:pt idx="10093">
                  <c:v>0.25553849999999989</c:v>
                </c:pt>
                <c:pt idx="10094">
                  <c:v>0.25558849999999994</c:v>
                </c:pt>
                <c:pt idx="10095">
                  <c:v>0.25566899999999992</c:v>
                </c:pt>
                <c:pt idx="10096">
                  <c:v>0.25571899999999992</c:v>
                </c:pt>
                <c:pt idx="10097">
                  <c:v>0.25577399999999989</c:v>
                </c:pt>
                <c:pt idx="10098">
                  <c:v>0.25582549999999993</c:v>
                </c:pt>
                <c:pt idx="10099">
                  <c:v>0.25587149999999992</c:v>
                </c:pt>
                <c:pt idx="10100">
                  <c:v>0.2559189999999999</c:v>
                </c:pt>
                <c:pt idx="10101">
                  <c:v>0.25596699999999989</c:v>
                </c:pt>
                <c:pt idx="10102">
                  <c:v>0.2560174999999999</c:v>
                </c:pt>
                <c:pt idx="10103">
                  <c:v>0.25606899999999994</c:v>
                </c:pt>
                <c:pt idx="10104">
                  <c:v>0.25612049999999992</c:v>
                </c:pt>
                <c:pt idx="10105">
                  <c:v>0.2561699999999999</c:v>
                </c:pt>
                <c:pt idx="10106">
                  <c:v>0.25621799999999989</c:v>
                </c:pt>
                <c:pt idx="10107">
                  <c:v>0.25626999999999994</c:v>
                </c:pt>
                <c:pt idx="10108">
                  <c:v>0.25631749999999992</c:v>
                </c:pt>
                <c:pt idx="10109">
                  <c:v>0.25635999999999992</c:v>
                </c:pt>
                <c:pt idx="10110">
                  <c:v>0.25638349999999988</c:v>
                </c:pt>
                <c:pt idx="10111">
                  <c:v>0.25643849999999996</c:v>
                </c:pt>
                <c:pt idx="10112">
                  <c:v>0.2564729999999999</c:v>
                </c:pt>
                <c:pt idx="10113">
                  <c:v>0.25651349999999995</c:v>
                </c:pt>
                <c:pt idx="10114">
                  <c:v>0.25654699999999997</c:v>
                </c:pt>
                <c:pt idx="10115">
                  <c:v>0.25659749999999998</c:v>
                </c:pt>
                <c:pt idx="10116">
                  <c:v>0.25664299999999995</c:v>
                </c:pt>
                <c:pt idx="10117">
                  <c:v>0.25668149999999995</c:v>
                </c:pt>
                <c:pt idx="10118">
                  <c:v>0.25671899999999997</c:v>
                </c:pt>
                <c:pt idx="10119">
                  <c:v>0.25675999999999993</c:v>
                </c:pt>
                <c:pt idx="10120">
                  <c:v>0.25679249999999998</c:v>
                </c:pt>
                <c:pt idx="10121">
                  <c:v>0.25684099999999999</c:v>
                </c:pt>
                <c:pt idx="10122">
                  <c:v>0.25688099999999997</c:v>
                </c:pt>
                <c:pt idx="10123">
                  <c:v>0.25693199999999994</c:v>
                </c:pt>
                <c:pt idx="10124">
                  <c:v>0.2569789999999999</c:v>
                </c:pt>
                <c:pt idx="10125">
                  <c:v>0.25702299999999989</c:v>
                </c:pt>
                <c:pt idx="10126">
                  <c:v>0.25712249999999987</c:v>
                </c:pt>
                <c:pt idx="10127">
                  <c:v>0.25716849999999991</c:v>
                </c:pt>
                <c:pt idx="10128">
                  <c:v>0.25721449999999996</c:v>
                </c:pt>
                <c:pt idx="10129">
                  <c:v>0.25726049999999989</c:v>
                </c:pt>
                <c:pt idx="10130">
                  <c:v>0.25731299999999996</c:v>
                </c:pt>
                <c:pt idx="10131">
                  <c:v>0.25736849999999994</c:v>
                </c:pt>
                <c:pt idx="10132">
                  <c:v>0.25741799999999998</c:v>
                </c:pt>
                <c:pt idx="10133">
                  <c:v>0.25747049999999999</c:v>
                </c:pt>
                <c:pt idx="10134">
                  <c:v>0.25749299999999997</c:v>
                </c:pt>
                <c:pt idx="10135">
                  <c:v>0.25753849999999995</c:v>
                </c:pt>
                <c:pt idx="10136">
                  <c:v>0.25758999999999999</c:v>
                </c:pt>
                <c:pt idx="10137">
                  <c:v>0.25764049999999994</c:v>
                </c:pt>
                <c:pt idx="10138">
                  <c:v>0.25769399999999998</c:v>
                </c:pt>
                <c:pt idx="10139">
                  <c:v>0.25775049999999999</c:v>
                </c:pt>
                <c:pt idx="10140">
                  <c:v>0.25780700000000001</c:v>
                </c:pt>
                <c:pt idx="10141">
                  <c:v>0.25786149999999997</c:v>
                </c:pt>
                <c:pt idx="10142">
                  <c:v>0.25792149999999997</c:v>
                </c:pt>
                <c:pt idx="10143">
                  <c:v>0.25797899999999996</c:v>
                </c:pt>
                <c:pt idx="10144">
                  <c:v>0.25803299999999996</c:v>
                </c:pt>
                <c:pt idx="10145">
                  <c:v>0.25808549999999991</c:v>
                </c:pt>
                <c:pt idx="10146">
                  <c:v>0.25813949999999997</c:v>
                </c:pt>
                <c:pt idx="10147">
                  <c:v>0.25818099999999988</c:v>
                </c:pt>
                <c:pt idx="10148">
                  <c:v>0.25823399999999991</c:v>
                </c:pt>
                <c:pt idx="10149">
                  <c:v>0.25829399999999991</c:v>
                </c:pt>
                <c:pt idx="10150">
                  <c:v>0.25834699999999999</c:v>
                </c:pt>
                <c:pt idx="10151">
                  <c:v>0.25839699999999999</c:v>
                </c:pt>
                <c:pt idx="10152">
                  <c:v>0.25845000000000001</c:v>
                </c:pt>
                <c:pt idx="10153">
                  <c:v>0.25850050000000002</c:v>
                </c:pt>
                <c:pt idx="10154">
                  <c:v>0.25855200000000006</c:v>
                </c:pt>
                <c:pt idx="10155">
                  <c:v>0.25859850000000006</c:v>
                </c:pt>
                <c:pt idx="10156">
                  <c:v>0.25864700000000007</c:v>
                </c:pt>
                <c:pt idx="10157">
                  <c:v>0.25869100000000006</c:v>
                </c:pt>
                <c:pt idx="10158">
                  <c:v>0.25873250000000003</c:v>
                </c:pt>
                <c:pt idx="10159">
                  <c:v>0.25877100000000008</c:v>
                </c:pt>
                <c:pt idx="10160">
                  <c:v>0.25881900000000008</c:v>
                </c:pt>
                <c:pt idx="10161">
                  <c:v>0.25886350000000008</c:v>
                </c:pt>
                <c:pt idx="10162">
                  <c:v>0.25891150000000007</c:v>
                </c:pt>
                <c:pt idx="10163">
                  <c:v>0.25895250000000009</c:v>
                </c:pt>
                <c:pt idx="10164">
                  <c:v>0.25899650000000007</c:v>
                </c:pt>
                <c:pt idx="10165">
                  <c:v>0.25903900000000007</c:v>
                </c:pt>
                <c:pt idx="10166">
                  <c:v>0.25907950000000007</c:v>
                </c:pt>
                <c:pt idx="10167">
                  <c:v>0.25906600000000013</c:v>
                </c:pt>
                <c:pt idx="10168">
                  <c:v>0.25911450000000014</c:v>
                </c:pt>
                <c:pt idx="10169">
                  <c:v>0.25916300000000009</c:v>
                </c:pt>
                <c:pt idx="10170">
                  <c:v>0.25922000000000012</c:v>
                </c:pt>
                <c:pt idx="10171">
                  <c:v>0.25926400000000011</c:v>
                </c:pt>
                <c:pt idx="10172">
                  <c:v>0.25930750000000014</c:v>
                </c:pt>
                <c:pt idx="10173">
                  <c:v>0.25934800000000008</c:v>
                </c:pt>
                <c:pt idx="10174">
                  <c:v>0.25940500000000011</c:v>
                </c:pt>
                <c:pt idx="10175">
                  <c:v>0.25945900000000011</c:v>
                </c:pt>
                <c:pt idx="10176">
                  <c:v>0.25951350000000012</c:v>
                </c:pt>
                <c:pt idx="10177">
                  <c:v>0.25956350000000017</c:v>
                </c:pt>
                <c:pt idx="10178">
                  <c:v>0.25961900000000016</c:v>
                </c:pt>
                <c:pt idx="10179">
                  <c:v>0.25967350000000011</c:v>
                </c:pt>
                <c:pt idx="10180">
                  <c:v>0.25973000000000013</c:v>
                </c:pt>
                <c:pt idx="10181">
                  <c:v>0.25978250000000014</c:v>
                </c:pt>
                <c:pt idx="10182">
                  <c:v>0.25984500000000016</c:v>
                </c:pt>
                <c:pt idx="10183">
                  <c:v>0.25990000000000019</c:v>
                </c:pt>
                <c:pt idx="10184">
                  <c:v>0.25994900000000015</c:v>
                </c:pt>
                <c:pt idx="10185">
                  <c:v>0.26000500000000015</c:v>
                </c:pt>
                <c:pt idx="10186">
                  <c:v>0.26006000000000018</c:v>
                </c:pt>
                <c:pt idx="10187">
                  <c:v>0.26011900000000021</c:v>
                </c:pt>
                <c:pt idx="10188">
                  <c:v>0.26017200000000013</c:v>
                </c:pt>
                <c:pt idx="10189">
                  <c:v>0.26022300000000015</c:v>
                </c:pt>
                <c:pt idx="10190">
                  <c:v>0.2602750000000002</c:v>
                </c:pt>
                <c:pt idx="10191">
                  <c:v>0.26033250000000013</c:v>
                </c:pt>
                <c:pt idx="10192">
                  <c:v>0.26038550000000016</c:v>
                </c:pt>
                <c:pt idx="10193">
                  <c:v>0.26045300000000016</c:v>
                </c:pt>
                <c:pt idx="10194">
                  <c:v>0.26050650000000014</c:v>
                </c:pt>
                <c:pt idx="10195">
                  <c:v>0.26056550000000017</c:v>
                </c:pt>
                <c:pt idx="10196">
                  <c:v>0.26061550000000017</c:v>
                </c:pt>
                <c:pt idx="10197">
                  <c:v>0.26066150000000016</c:v>
                </c:pt>
                <c:pt idx="10198">
                  <c:v>0.26070900000000019</c:v>
                </c:pt>
                <c:pt idx="10199">
                  <c:v>0.26076200000000016</c:v>
                </c:pt>
                <c:pt idx="10200">
                  <c:v>0.26080850000000022</c:v>
                </c:pt>
                <c:pt idx="10201">
                  <c:v>0.2608600000000002</c:v>
                </c:pt>
                <c:pt idx="10202">
                  <c:v>0.26090650000000015</c:v>
                </c:pt>
                <c:pt idx="10203">
                  <c:v>0.26096650000000016</c:v>
                </c:pt>
                <c:pt idx="10204">
                  <c:v>0.26102000000000014</c:v>
                </c:pt>
                <c:pt idx="10205">
                  <c:v>0.26107000000000014</c:v>
                </c:pt>
                <c:pt idx="10206">
                  <c:v>0.26112250000000015</c:v>
                </c:pt>
                <c:pt idx="10207">
                  <c:v>0.2611590000000002</c:v>
                </c:pt>
                <c:pt idx="10208">
                  <c:v>0.26120900000000019</c:v>
                </c:pt>
                <c:pt idx="10209">
                  <c:v>0.26125450000000017</c:v>
                </c:pt>
                <c:pt idx="10210">
                  <c:v>0.26129900000000023</c:v>
                </c:pt>
                <c:pt idx="10211">
                  <c:v>0.26134700000000022</c:v>
                </c:pt>
                <c:pt idx="10212">
                  <c:v>0.26139550000000022</c:v>
                </c:pt>
                <c:pt idx="10213">
                  <c:v>0.26144750000000022</c:v>
                </c:pt>
                <c:pt idx="10214">
                  <c:v>0.26149400000000023</c:v>
                </c:pt>
                <c:pt idx="10215">
                  <c:v>0.26156200000000018</c:v>
                </c:pt>
                <c:pt idx="10216">
                  <c:v>0.26160950000000022</c:v>
                </c:pt>
                <c:pt idx="10217">
                  <c:v>0.26166750000000016</c:v>
                </c:pt>
                <c:pt idx="10218">
                  <c:v>0.26177000000000017</c:v>
                </c:pt>
                <c:pt idx="10219">
                  <c:v>0.26180600000000015</c:v>
                </c:pt>
                <c:pt idx="10220">
                  <c:v>0.26185500000000017</c:v>
                </c:pt>
                <c:pt idx="10221">
                  <c:v>0.26190050000000015</c:v>
                </c:pt>
                <c:pt idx="10222">
                  <c:v>0.26194100000000015</c:v>
                </c:pt>
                <c:pt idx="10223">
                  <c:v>0.26198900000000014</c:v>
                </c:pt>
                <c:pt idx="10224">
                  <c:v>0.26203850000000012</c:v>
                </c:pt>
                <c:pt idx="10225">
                  <c:v>0.26208650000000011</c:v>
                </c:pt>
                <c:pt idx="10226">
                  <c:v>0.26213600000000015</c:v>
                </c:pt>
                <c:pt idx="10227">
                  <c:v>0.26219250000000011</c:v>
                </c:pt>
                <c:pt idx="10228">
                  <c:v>0.26224800000000009</c:v>
                </c:pt>
                <c:pt idx="10229">
                  <c:v>0.26230500000000012</c:v>
                </c:pt>
                <c:pt idx="10230">
                  <c:v>0.26236000000000009</c:v>
                </c:pt>
                <c:pt idx="10231">
                  <c:v>0.26240050000000009</c:v>
                </c:pt>
                <c:pt idx="10232">
                  <c:v>0.26245550000000006</c:v>
                </c:pt>
                <c:pt idx="10233">
                  <c:v>0.26251000000000008</c:v>
                </c:pt>
                <c:pt idx="10234">
                  <c:v>0.26256400000000008</c:v>
                </c:pt>
                <c:pt idx="10235">
                  <c:v>0.26261800000000002</c:v>
                </c:pt>
                <c:pt idx="10236">
                  <c:v>0.26267200000000002</c:v>
                </c:pt>
                <c:pt idx="10237">
                  <c:v>0.26272699999999999</c:v>
                </c:pt>
                <c:pt idx="10238">
                  <c:v>0.2627835</c:v>
                </c:pt>
                <c:pt idx="10239">
                  <c:v>0.26284549999999995</c:v>
                </c:pt>
                <c:pt idx="10240">
                  <c:v>0.26290549999999996</c:v>
                </c:pt>
                <c:pt idx="10241">
                  <c:v>0.26295999999999997</c:v>
                </c:pt>
                <c:pt idx="10242">
                  <c:v>0.26301350000000001</c:v>
                </c:pt>
                <c:pt idx="10243">
                  <c:v>0.26306250000000003</c:v>
                </c:pt>
                <c:pt idx="10244">
                  <c:v>0.26311599999999996</c:v>
                </c:pt>
                <c:pt idx="10245">
                  <c:v>0.26316849999999997</c:v>
                </c:pt>
                <c:pt idx="10246">
                  <c:v>0.26321699999999998</c:v>
                </c:pt>
                <c:pt idx="10247">
                  <c:v>0.26326900000000003</c:v>
                </c:pt>
                <c:pt idx="10248">
                  <c:v>0.26331850000000001</c:v>
                </c:pt>
                <c:pt idx="10249">
                  <c:v>0.26336650000000006</c:v>
                </c:pt>
                <c:pt idx="10250">
                  <c:v>0.26341550000000002</c:v>
                </c:pt>
                <c:pt idx="10251">
                  <c:v>0.26345400000000008</c:v>
                </c:pt>
                <c:pt idx="10252">
                  <c:v>0.26350400000000013</c:v>
                </c:pt>
                <c:pt idx="10253">
                  <c:v>0.26355600000000001</c:v>
                </c:pt>
                <c:pt idx="10254">
                  <c:v>0.26360950000000005</c:v>
                </c:pt>
                <c:pt idx="10255">
                  <c:v>0.26365450000000001</c:v>
                </c:pt>
                <c:pt idx="10256">
                  <c:v>0.26370500000000002</c:v>
                </c:pt>
                <c:pt idx="10257">
                  <c:v>0.26375649999999995</c:v>
                </c:pt>
                <c:pt idx="10258">
                  <c:v>0.26380599999999998</c:v>
                </c:pt>
                <c:pt idx="10259">
                  <c:v>0.26385599999999992</c:v>
                </c:pt>
                <c:pt idx="10260">
                  <c:v>0.26390899999999995</c:v>
                </c:pt>
                <c:pt idx="10261">
                  <c:v>0.26396199999999992</c:v>
                </c:pt>
                <c:pt idx="10262">
                  <c:v>0.26401599999999986</c:v>
                </c:pt>
                <c:pt idx="10263">
                  <c:v>0.26407049999999987</c:v>
                </c:pt>
                <c:pt idx="10264">
                  <c:v>0.26412699999999989</c:v>
                </c:pt>
                <c:pt idx="10265">
                  <c:v>0.26418549999999985</c:v>
                </c:pt>
                <c:pt idx="10266">
                  <c:v>0.26424599999999987</c:v>
                </c:pt>
                <c:pt idx="10267">
                  <c:v>0.26430199999999987</c:v>
                </c:pt>
                <c:pt idx="10268">
                  <c:v>0.26435699999999984</c:v>
                </c:pt>
                <c:pt idx="10269">
                  <c:v>0.26441849999999989</c:v>
                </c:pt>
                <c:pt idx="10270">
                  <c:v>0.26447999999999983</c:v>
                </c:pt>
                <c:pt idx="10271">
                  <c:v>0.26454699999999987</c:v>
                </c:pt>
                <c:pt idx="10272">
                  <c:v>0.2646104999999998</c:v>
                </c:pt>
                <c:pt idx="10273">
                  <c:v>0.26467399999999985</c:v>
                </c:pt>
                <c:pt idx="10274">
                  <c:v>0.2647359999999998</c:v>
                </c:pt>
                <c:pt idx="10275">
                  <c:v>0.26479849999999983</c:v>
                </c:pt>
                <c:pt idx="10276">
                  <c:v>0.26486099999999979</c:v>
                </c:pt>
                <c:pt idx="10277">
                  <c:v>0.26492749999999982</c:v>
                </c:pt>
                <c:pt idx="10278">
                  <c:v>0.2649944999999998</c:v>
                </c:pt>
                <c:pt idx="10279">
                  <c:v>0.26506349999999979</c:v>
                </c:pt>
                <c:pt idx="10280">
                  <c:v>0.26512549999999985</c:v>
                </c:pt>
                <c:pt idx="10281">
                  <c:v>0.26518699999999984</c:v>
                </c:pt>
                <c:pt idx="10282">
                  <c:v>0.26524699999999979</c:v>
                </c:pt>
                <c:pt idx="10283">
                  <c:v>0.26529849999999988</c:v>
                </c:pt>
                <c:pt idx="10284">
                  <c:v>0.2653554999999998</c:v>
                </c:pt>
                <c:pt idx="10285">
                  <c:v>0.26541649999999978</c:v>
                </c:pt>
                <c:pt idx="10286">
                  <c:v>0.26546999999999976</c:v>
                </c:pt>
                <c:pt idx="10287">
                  <c:v>0.26553699999999975</c:v>
                </c:pt>
                <c:pt idx="10288">
                  <c:v>0.26559549999999976</c:v>
                </c:pt>
                <c:pt idx="10289">
                  <c:v>0.26565399999999972</c:v>
                </c:pt>
                <c:pt idx="10290">
                  <c:v>0.26569249999999972</c:v>
                </c:pt>
                <c:pt idx="10291">
                  <c:v>0.26574999999999971</c:v>
                </c:pt>
                <c:pt idx="10292">
                  <c:v>0.26580449999999972</c:v>
                </c:pt>
                <c:pt idx="10293">
                  <c:v>0.26585499999999973</c:v>
                </c:pt>
                <c:pt idx="10294">
                  <c:v>0.26590449999999977</c:v>
                </c:pt>
                <c:pt idx="10295">
                  <c:v>0.26595199999999969</c:v>
                </c:pt>
                <c:pt idx="10296">
                  <c:v>0.26600449999999981</c:v>
                </c:pt>
                <c:pt idx="10297">
                  <c:v>0.26605299999999976</c:v>
                </c:pt>
                <c:pt idx="10298">
                  <c:v>0.26610399999999979</c:v>
                </c:pt>
                <c:pt idx="10299">
                  <c:v>0.26616249999999975</c:v>
                </c:pt>
                <c:pt idx="10300">
                  <c:v>0.26621799999999979</c:v>
                </c:pt>
                <c:pt idx="10301">
                  <c:v>0.26627099999999981</c:v>
                </c:pt>
                <c:pt idx="10302">
                  <c:v>0.26632549999999983</c:v>
                </c:pt>
                <c:pt idx="10303">
                  <c:v>0.2663899999999999</c:v>
                </c:pt>
                <c:pt idx="10304">
                  <c:v>0.2664399999999999</c:v>
                </c:pt>
                <c:pt idx="10305">
                  <c:v>0.26648749999999988</c:v>
                </c:pt>
                <c:pt idx="10306">
                  <c:v>0.26654649999999991</c:v>
                </c:pt>
                <c:pt idx="10307">
                  <c:v>0.26660049999999991</c:v>
                </c:pt>
                <c:pt idx="10308">
                  <c:v>0.26665349999999988</c:v>
                </c:pt>
                <c:pt idx="10309">
                  <c:v>0.26670099999999991</c:v>
                </c:pt>
                <c:pt idx="10310">
                  <c:v>0.26675649999999984</c:v>
                </c:pt>
                <c:pt idx="10311">
                  <c:v>0.26680999999999988</c:v>
                </c:pt>
                <c:pt idx="10312">
                  <c:v>0.26686749999999987</c:v>
                </c:pt>
                <c:pt idx="10313">
                  <c:v>0.26691949999999987</c:v>
                </c:pt>
                <c:pt idx="10314">
                  <c:v>0.26697999999999988</c:v>
                </c:pt>
                <c:pt idx="10315">
                  <c:v>0.26702149999999997</c:v>
                </c:pt>
                <c:pt idx="10316">
                  <c:v>0.26707499999999995</c:v>
                </c:pt>
                <c:pt idx="10317">
                  <c:v>0.26713749999999992</c:v>
                </c:pt>
                <c:pt idx="10318">
                  <c:v>0.26719649999999995</c:v>
                </c:pt>
                <c:pt idx="10319">
                  <c:v>0.26724300000000001</c:v>
                </c:pt>
                <c:pt idx="10320">
                  <c:v>0.26730599999999999</c:v>
                </c:pt>
                <c:pt idx="10321">
                  <c:v>0.26735599999999998</c:v>
                </c:pt>
                <c:pt idx="10322">
                  <c:v>0.26740799999999998</c:v>
                </c:pt>
                <c:pt idx="10323">
                  <c:v>0.26745600000000003</c:v>
                </c:pt>
                <c:pt idx="10324">
                  <c:v>0.26750799999999997</c:v>
                </c:pt>
                <c:pt idx="10325">
                  <c:v>0.26756400000000002</c:v>
                </c:pt>
                <c:pt idx="10326">
                  <c:v>0.267563</c:v>
                </c:pt>
                <c:pt idx="10327">
                  <c:v>0.26761449999999998</c:v>
                </c:pt>
                <c:pt idx="10328">
                  <c:v>0.26766800000000002</c:v>
                </c:pt>
                <c:pt idx="10329">
                  <c:v>0.26772299999999999</c:v>
                </c:pt>
                <c:pt idx="10330">
                  <c:v>0.267766</c:v>
                </c:pt>
                <c:pt idx="10331">
                  <c:v>0.26780650000000006</c:v>
                </c:pt>
                <c:pt idx="10332">
                  <c:v>0.26785300000000006</c:v>
                </c:pt>
                <c:pt idx="10333">
                  <c:v>0.26789950000000007</c:v>
                </c:pt>
                <c:pt idx="10334">
                  <c:v>0.26797450000000006</c:v>
                </c:pt>
                <c:pt idx="10335">
                  <c:v>0.26802950000000009</c:v>
                </c:pt>
                <c:pt idx="10336">
                  <c:v>0.26807650000000005</c:v>
                </c:pt>
                <c:pt idx="10337">
                  <c:v>0.26811900000000011</c:v>
                </c:pt>
                <c:pt idx="10338">
                  <c:v>0.26816400000000007</c:v>
                </c:pt>
                <c:pt idx="10339">
                  <c:v>0.26822000000000012</c:v>
                </c:pt>
                <c:pt idx="10340">
                  <c:v>0.26825750000000015</c:v>
                </c:pt>
                <c:pt idx="10341">
                  <c:v>0.26830250000000017</c:v>
                </c:pt>
                <c:pt idx="10342">
                  <c:v>0.26833950000000018</c:v>
                </c:pt>
                <c:pt idx="10343">
                  <c:v>0.26838250000000013</c:v>
                </c:pt>
                <c:pt idx="10344">
                  <c:v>0.26842600000000016</c:v>
                </c:pt>
                <c:pt idx="10345">
                  <c:v>0.26846700000000018</c:v>
                </c:pt>
                <c:pt idx="10346">
                  <c:v>0.26851050000000015</c:v>
                </c:pt>
                <c:pt idx="10347">
                  <c:v>0.26855600000000018</c:v>
                </c:pt>
                <c:pt idx="10348">
                  <c:v>0.2685990000000002</c:v>
                </c:pt>
                <c:pt idx="10349">
                  <c:v>0.26863850000000022</c:v>
                </c:pt>
                <c:pt idx="10350">
                  <c:v>0.2686840000000002</c:v>
                </c:pt>
                <c:pt idx="10351">
                  <c:v>0.26873000000000019</c:v>
                </c:pt>
                <c:pt idx="10352">
                  <c:v>0.26877350000000017</c:v>
                </c:pt>
                <c:pt idx="10353">
                  <c:v>0.2688190000000002</c:v>
                </c:pt>
                <c:pt idx="10354">
                  <c:v>0.2688635000000002</c:v>
                </c:pt>
                <c:pt idx="10355">
                  <c:v>0.26891500000000018</c:v>
                </c:pt>
                <c:pt idx="10356">
                  <c:v>0.26896100000000023</c:v>
                </c:pt>
                <c:pt idx="10357">
                  <c:v>0.26900800000000019</c:v>
                </c:pt>
                <c:pt idx="10358">
                  <c:v>0.26905650000000025</c:v>
                </c:pt>
                <c:pt idx="10359">
                  <c:v>0.26910950000000022</c:v>
                </c:pt>
                <c:pt idx="10360">
                  <c:v>0.26915550000000021</c:v>
                </c:pt>
                <c:pt idx="10361">
                  <c:v>0.26920400000000022</c:v>
                </c:pt>
                <c:pt idx="10362">
                  <c:v>0.26925050000000023</c:v>
                </c:pt>
                <c:pt idx="10363">
                  <c:v>0.26929950000000025</c:v>
                </c:pt>
                <c:pt idx="10364">
                  <c:v>0.26935100000000023</c:v>
                </c:pt>
                <c:pt idx="10365">
                  <c:v>0.26940600000000026</c:v>
                </c:pt>
                <c:pt idx="10366">
                  <c:v>0.26945850000000021</c:v>
                </c:pt>
                <c:pt idx="10367">
                  <c:v>0.26950950000000018</c:v>
                </c:pt>
                <c:pt idx="10368">
                  <c:v>0.26956600000000025</c:v>
                </c:pt>
                <c:pt idx="10369">
                  <c:v>0.26961750000000023</c:v>
                </c:pt>
                <c:pt idx="10370">
                  <c:v>0.26965400000000023</c:v>
                </c:pt>
                <c:pt idx="10371">
                  <c:v>0.2697130000000002</c:v>
                </c:pt>
                <c:pt idx="10372">
                  <c:v>0.26977100000000021</c:v>
                </c:pt>
                <c:pt idx="10373">
                  <c:v>0.26983150000000022</c:v>
                </c:pt>
                <c:pt idx="10374">
                  <c:v>0.26987400000000028</c:v>
                </c:pt>
                <c:pt idx="10375">
                  <c:v>0.26991800000000027</c:v>
                </c:pt>
                <c:pt idx="10376">
                  <c:v>0.26996300000000029</c:v>
                </c:pt>
                <c:pt idx="10377">
                  <c:v>0.27000850000000021</c:v>
                </c:pt>
                <c:pt idx="10378">
                  <c:v>0.27004650000000019</c:v>
                </c:pt>
                <c:pt idx="10379">
                  <c:v>0.27009200000000022</c:v>
                </c:pt>
                <c:pt idx="10380">
                  <c:v>0.27013700000000024</c:v>
                </c:pt>
                <c:pt idx="10381">
                  <c:v>0.27018400000000026</c:v>
                </c:pt>
                <c:pt idx="10382">
                  <c:v>0.27022300000000021</c:v>
                </c:pt>
                <c:pt idx="10383">
                  <c:v>0.27026600000000023</c:v>
                </c:pt>
                <c:pt idx="10384">
                  <c:v>0.27031400000000017</c:v>
                </c:pt>
                <c:pt idx="10385">
                  <c:v>0.27035850000000017</c:v>
                </c:pt>
                <c:pt idx="10386">
                  <c:v>0.27040250000000021</c:v>
                </c:pt>
                <c:pt idx="10387">
                  <c:v>0.27043200000000023</c:v>
                </c:pt>
                <c:pt idx="10388">
                  <c:v>0.2704755000000002</c:v>
                </c:pt>
                <c:pt idx="10389">
                  <c:v>0.27051600000000015</c:v>
                </c:pt>
                <c:pt idx="10390">
                  <c:v>0.27057650000000016</c:v>
                </c:pt>
                <c:pt idx="10391">
                  <c:v>0.27062250000000015</c:v>
                </c:pt>
                <c:pt idx="10392">
                  <c:v>0.27065800000000012</c:v>
                </c:pt>
                <c:pt idx="10393">
                  <c:v>0.27069250000000017</c:v>
                </c:pt>
                <c:pt idx="10394">
                  <c:v>0.2707325000000001</c:v>
                </c:pt>
                <c:pt idx="10395">
                  <c:v>0.27076000000000011</c:v>
                </c:pt>
                <c:pt idx="10396">
                  <c:v>0.27079850000000016</c:v>
                </c:pt>
                <c:pt idx="10397">
                  <c:v>0.27083750000000012</c:v>
                </c:pt>
                <c:pt idx="10398">
                  <c:v>0.27087050000000013</c:v>
                </c:pt>
                <c:pt idx="10399">
                  <c:v>0.27091100000000012</c:v>
                </c:pt>
                <c:pt idx="10400">
                  <c:v>0.27094900000000011</c:v>
                </c:pt>
                <c:pt idx="10401">
                  <c:v>0.27098500000000014</c:v>
                </c:pt>
                <c:pt idx="10402">
                  <c:v>0.27102100000000012</c:v>
                </c:pt>
                <c:pt idx="10403">
                  <c:v>0.27106500000000017</c:v>
                </c:pt>
                <c:pt idx="10404">
                  <c:v>0.27110450000000014</c:v>
                </c:pt>
                <c:pt idx="10405">
                  <c:v>0.27114200000000011</c:v>
                </c:pt>
                <c:pt idx="10406">
                  <c:v>0.2711805000000001</c:v>
                </c:pt>
                <c:pt idx="10407">
                  <c:v>0.27123300000000006</c:v>
                </c:pt>
                <c:pt idx="10408">
                  <c:v>0.27127100000000015</c:v>
                </c:pt>
                <c:pt idx="10409">
                  <c:v>0.2713135000000001</c:v>
                </c:pt>
                <c:pt idx="10410">
                  <c:v>0.27135700000000013</c:v>
                </c:pt>
                <c:pt idx="10411">
                  <c:v>0.27139950000000007</c:v>
                </c:pt>
                <c:pt idx="10412">
                  <c:v>0.27143600000000007</c:v>
                </c:pt>
                <c:pt idx="10413">
                  <c:v>0.27147600000000005</c:v>
                </c:pt>
                <c:pt idx="10414">
                  <c:v>0.27151750000000008</c:v>
                </c:pt>
                <c:pt idx="10415">
                  <c:v>0.27155900000000011</c:v>
                </c:pt>
                <c:pt idx="10416">
                  <c:v>0.27159750000000005</c:v>
                </c:pt>
                <c:pt idx="10417">
                  <c:v>0.27162950000000008</c:v>
                </c:pt>
                <c:pt idx="10418">
                  <c:v>0.27166200000000007</c:v>
                </c:pt>
                <c:pt idx="10419">
                  <c:v>0.27170550000000004</c:v>
                </c:pt>
                <c:pt idx="10420">
                  <c:v>0.27174150000000002</c:v>
                </c:pt>
                <c:pt idx="10421">
                  <c:v>0.27178200000000002</c:v>
                </c:pt>
                <c:pt idx="10422">
                  <c:v>0.27183200000000002</c:v>
                </c:pt>
                <c:pt idx="10423">
                  <c:v>0.27187650000000002</c:v>
                </c:pt>
                <c:pt idx="10424">
                  <c:v>0.27191900000000002</c:v>
                </c:pt>
                <c:pt idx="10425">
                  <c:v>0.27196300000000001</c:v>
                </c:pt>
                <c:pt idx="10426">
                  <c:v>0.27200249999999998</c:v>
                </c:pt>
                <c:pt idx="10427">
                  <c:v>0.27204100000000003</c:v>
                </c:pt>
                <c:pt idx="10428">
                  <c:v>0.2720765</c:v>
                </c:pt>
                <c:pt idx="10429">
                  <c:v>0.27211099999999999</c:v>
                </c:pt>
                <c:pt idx="10430">
                  <c:v>0.27213949999999998</c:v>
                </c:pt>
                <c:pt idx="10431">
                  <c:v>0.27219099999999996</c:v>
                </c:pt>
                <c:pt idx="10432">
                  <c:v>0.27221699999999999</c:v>
                </c:pt>
                <c:pt idx="10433">
                  <c:v>0.27224649999999995</c:v>
                </c:pt>
                <c:pt idx="10434">
                  <c:v>0.27226999999999996</c:v>
                </c:pt>
                <c:pt idx="10435">
                  <c:v>0.27229449999999994</c:v>
                </c:pt>
                <c:pt idx="10436">
                  <c:v>0.27232399999999995</c:v>
                </c:pt>
                <c:pt idx="10437">
                  <c:v>0.27234599999999998</c:v>
                </c:pt>
                <c:pt idx="10438">
                  <c:v>0.27237299999999998</c:v>
                </c:pt>
                <c:pt idx="10439">
                  <c:v>0.27238799999999996</c:v>
                </c:pt>
                <c:pt idx="10440">
                  <c:v>0.27240849999999994</c:v>
                </c:pt>
                <c:pt idx="10441">
                  <c:v>0.27243349999999994</c:v>
                </c:pt>
                <c:pt idx="10442">
                  <c:v>0.27246049999999988</c:v>
                </c:pt>
                <c:pt idx="10443">
                  <c:v>0.2724959999999999</c:v>
                </c:pt>
                <c:pt idx="10444">
                  <c:v>0.27251999999999993</c:v>
                </c:pt>
                <c:pt idx="10445">
                  <c:v>0.27254299999999992</c:v>
                </c:pt>
                <c:pt idx="10446">
                  <c:v>0.27256349999999985</c:v>
                </c:pt>
                <c:pt idx="10447">
                  <c:v>0.27258449999999984</c:v>
                </c:pt>
                <c:pt idx="10448">
                  <c:v>0.27259499999999987</c:v>
                </c:pt>
                <c:pt idx="10449">
                  <c:v>0.27261649999999993</c:v>
                </c:pt>
                <c:pt idx="10450">
                  <c:v>0.27263949999999992</c:v>
                </c:pt>
                <c:pt idx="10451">
                  <c:v>0.27266449999999987</c:v>
                </c:pt>
                <c:pt idx="10452">
                  <c:v>0.27268999999999988</c:v>
                </c:pt>
                <c:pt idx="10453">
                  <c:v>0.27271499999999987</c:v>
                </c:pt>
                <c:pt idx="10454">
                  <c:v>0.27273949999999991</c:v>
                </c:pt>
                <c:pt idx="10455">
                  <c:v>0.27277099999999982</c:v>
                </c:pt>
                <c:pt idx="10456">
                  <c:v>0.27279899999999985</c:v>
                </c:pt>
                <c:pt idx="10457">
                  <c:v>0.27282699999999988</c:v>
                </c:pt>
                <c:pt idx="10458">
                  <c:v>0.27285299999999979</c:v>
                </c:pt>
                <c:pt idx="10459">
                  <c:v>0.27289799999999981</c:v>
                </c:pt>
                <c:pt idx="10460">
                  <c:v>0.27292549999999982</c:v>
                </c:pt>
                <c:pt idx="10461">
                  <c:v>0.27295399999999981</c:v>
                </c:pt>
                <c:pt idx="10462">
                  <c:v>0.27298099999999981</c:v>
                </c:pt>
                <c:pt idx="10463">
                  <c:v>0.27300349999999979</c:v>
                </c:pt>
                <c:pt idx="10464">
                  <c:v>0.2730269999999998</c:v>
                </c:pt>
                <c:pt idx="10465">
                  <c:v>0.27304799999999974</c:v>
                </c:pt>
                <c:pt idx="10466">
                  <c:v>0.27305849999999976</c:v>
                </c:pt>
                <c:pt idx="10467">
                  <c:v>0.27309599999999978</c:v>
                </c:pt>
                <c:pt idx="10468">
                  <c:v>0.27311899999999978</c:v>
                </c:pt>
                <c:pt idx="10469">
                  <c:v>0.27313999999999977</c:v>
                </c:pt>
                <c:pt idx="10470">
                  <c:v>0.27315599999999979</c:v>
                </c:pt>
                <c:pt idx="10471">
                  <c:v>0.27316549999999973</c:v>
                </c:pt>
                <c:pt idx="10472">
                  <c:v>0.2731774999999998</c:v>
                </c:pt>
                <c:pt idx="10473">
                  <c:v>0.27318799999999976</c:v>
                </c:pt>
                <c:pt idx="10474">
                  <c:v>0.27318899999999979</c:v>
                </c:pt>
                <c:pt idx="10475">
                  <c:v>0.27319549999999976</c:v>
                </c:pt>
                <c:pt idx="10476">
                  <c:v>0.2731989999999998</c:v>
                </c:pt>
                <c:pt idx="10477">
                  <c:v>0.27320999999999979</c:v>
                </c:pt>
                <c:pt idx="10478">
                  <c:v>0.27321149999999983</c:v>
                </c:pt>
                <c:pt idx="10479">
                  <c:v>0.27320599999999984</c:v>
                </c:pt>
                <c:pt idx="10480">
                  <c:v>0.27320799999999978</c:v>
                </c:pt>
                <c:pt idx="10481">
                  <c:v>0.27320749999999983</c:v>
                </c:pt>
                <c:pt idx="10482">
                  <c:v>0.27320649999999985</c:v>
                </c:pt>
                <c:pt idx="10483">
                  <c:v>0.2732104999999998</c:v>
                </c:pt>
                <c:pt idx="10484">
                  <c:v>0.27320649999999985</c:v>
                </c:pt>
                <c:pt idx="10485">
                  <c:v>0.27321949999999978</c:v>
                </c:pt>
                <c:pt idx="10486">
                  <c:v>0.27321649999999975</c:v>
                </c:pt>
                <c:pt idx="10487">
                  <c:v>0.27321799999999979</c:v>
                </c:pt>
                <c:pt idx="10488">
                  <c:v>0.27322049999999981</c:v>
                </c:pt>
                <c:pt idx="10489">
                  <c:v>0.27321699999999977</c:v>
                </c:pt>
                <c:pt idx="10490">
                  <c:v>0.27321149999999983</c:v>
                </c:pt>
                <c:pt idx="10491">
                  <c:v>0.27320149999999982</c:v>
                </c:pt>
                <c:pt idx="10492">
                  <c:v>0.27319799999999989</c:v>
                </c:pt>
                <c:pt idx="10493">
                  <c:v>0.27319499999999985</c:v>
                </c:pt>
                <c:pt idx="10494">
                  <c:v>0.27319399999999988</c:v>
                </c:pt>
                <c:pt idx="10495">
                  <c:v>0.27318149999999985</c:v>
                </c:pt>
                <c:pt idx="10496">
                  <c:v>0.27317799999999987</c:v>
                </c:pt>
                <c:pt idx="10497">
                  <c:v>0.27317749999999985</c:v>
                </c:pt>
                <c:pt idx="10498">
                  <c:v>0.27323399999999987</c:v>
                </c:pt>
                <c:pt idx="10499">
                  <c:v>0.2732234999999999</c:v>
                </c:pt>
                <c:pt idx="10500">
                  <c:v>0.27321499999999993</c:v>
                </c:pt>
                <c:pt idx="10501">
                  <c:v>0.27320649999999991</c:v>
                </c:pt>
                <c:pt idx="10502">
                  <c:v>0.27319599999999988</c:v>
                </c:pt>
                <c:pt idx="10503">
                  <c:v>0.27317449999999988</c:v>
                </c:pt>
                <c:pt idx="10504">
                  <c:v>0.2731714999999999</c:v>
                </c:pt>
                <c:pt idx="10505">
                  <c:v>0.27316999999999986</c:v>
                </c:pt>
                <c:pt idx="10506">
                  <c:v>0.27315549999999988</c:v>
                </c:pt>
                <c:pt idx="10507">
                  <c:v>0.27315599999999984</c:v>
                </c:pt>
                <c:pt idx="10508">
                  <c:v>0.27314899999999986</c:v>
                </c:pt>
                <c:pt idx="10509">
                  <c:v>0.27316849999999987</c:v>
                </c:pt>
                <c:pt idx="10510">
                  <c:v>0.27314949999999988</c:v>
                </c:pt>
                <c:pt idx="10511">
                  <c:v>0.27313649999999989</c:v>
                </c:pt>
                <c:pt idx="10512">
                  <c:v>0.27311999999999986</c:v>
                </c:pt>
                <c:pt idx="10513">
                  <c:v>0.27310499999999988</c:v>
                </c:pt>
                <c:pt idx="10514">
                  <c:v>0.27308949999999987</c:v>
                </c:pt>
                <c:pt idx="10515">
                  <c:v>0.27308049999999989</c:v>
                </c:pt>
                <c:pt idx="10516">
                  <c:v>0.27306449999999988</c:v>
                </c:pt>
                <c:pt idx="10517">
                  <c:v>0.27304749999999989</c:v>
                </c:pt>
                <c:pt idx="10518">
                  <c:v>0.27302499999999985</c:v>
                </c:pt>
                <c:pt idx="10519">
                  <c:v>0.27301849999999989</c:v>
                </c:pt>
                <c:pt idx="10520">
                  <c:v>0.27300099999999988</c:v>
                </c:pt>
                <c:pt idx="10521">
                  <c:v>0.27298949999999989</c:v>
                </c:pt>
                <c:pt idx="10522">
                  <c:v>0.27297299999999991</c:v>
                </c:pt>
                <c:pt idx="10523">
                  <c:v>0.2729534999999999</c:v>
                </c:pt>
                <c:pt idx="10524">
                  <c:v>0.27293149999999988</c:v>
                </c:pt>
                <c:pt idx="10525">
                  <c:v>0.27290949999999986</c:v>
                </c:pt>
                <c:pt idx="10526">
                  <c:v>0.27288299999999988</c:v>
                </c:pt>
                <c:pt idx="10527">
                  <c:v>0.27285649999999984</c:v>
                </c:pt>
                <c:pt idx="10528">
                  <c:v>0.27282299999999987</c:v>
                </c:pt>
                <c:pt idx="10529">
                  <c:v>0.27278899999999989</c:v>
                </c:pt>
                <c:pt idx="10530">
                  <c:v>0.27274699999999991</c:v>
                </c:pt>
                <c:pt idx="10531">
                  <c:v>0.27270799999999989</c:v>
                </c:pt>
                <c:pt idx="10532">
                  <c:v>0.27267849999999993</c:v>
                </c:pt>
                <c:pt idx="10533">
                  <c:v>0.27264299999999997</c:v>
                </c:pt>
                <c:pt idx="10534">
                  <c:v>0.27259949999999994</c:v>
                </c:pt>
                <c:pt idx="10535">
                  <c:v>0.27256049999999993</c:v>
                </c:pt>
                <c:pt idx="10536">
                  <c:v>0.2725229999999999</c:v>
                </c:pt>
                <c:pt idx="10537">
                  <c:v>0.27248199999999995</c:v>
                </c:pt>
                <c:pt idx="10538">
                  <c:v>0.27244249999999992</c:v>
                </c:pt>
                <c:pt idx="10539">
                  <c:v>0.27239049999999998</c:v>
                </c:pt>
                <c:pt idx="10540">
                  <c:v>0.27233799999999991</c:v>
                </c:pt>
                <c:pt idx="10541">
                  <c:v>0.27229099999999995</c:v>
                </c:pt>
                <c:pt idx="10542">
                  <c:v>0.27225199999999999</c:v>
                </c:pt>
                <c:pt idx="10543">
                  <c:v>0.27221099999999993</c:v>
                </c:pt>
                <c:pt idx="10544">
                  <c:v>0.27216699999999994</c:v>
                </c:pt>
                <c:pt idx="10545">
                  <c:v>0.27212249999999999</c:v>
                </c:pt>
                <c:pt idx="10546">
                  <c:v>0.27207349999999997</c:v>
                </c:pt>
                <c:pt idx="10547">
                  <c:v>0.27202949999999998</c:v>
                </c:pt>
                <c:pt idx="10548">
                  <c:v>0.271984</c:v>
                </c:pt>
                <c:pt idx="10549">
                  <c:v>0.27194300000000005</c:v>
                </c:pt>
                <c:pt idx="10550">
                  <c:v>0.27190350000000002</c:v>
                </c:pt>
                <c:pt idx="10551">
                  <c:v>0.2718585</c:v>
                </c:pt>
                <c:pt idx="10552">
                  <c:v>0.27181450000000007</c:v>
                </c:pt>
                <c:pt idx="10553">
                  <c:v>0.27176900000000009</c:v>
                </c:pt>
                <c:pt idx="10554">
                  <c:v>0.27173150000000007</c:v>
                </c:pt>
                <c:pt idx="10555">
                  <c:v>0.27169350000000003</c:v>
                </c:pt>
                <c:pt idx="10556">
                  <c:v>0.27164800000000006</c:v>
                </c:pt>
                <c:pt idx="10557">
                  <c:v>0.27160250000000002</c:v>
                </c:pt>
                <c:pt idx="10558">
                  <c:v>0.27155400000000007</c:v>
                </c:pt>
                <c:pt idx="10559">
                  <c:v>0.27150750000000007</c:v>
                </c:pt>
                <c:pt idx="10560">
                  <c:v>0.27145850000000005</c:v>
                </c:pt>
                <c:pt idx="10561">
                  <c:v>0.27141950000000004</c:v>
                </c:pt>
                <c:pt idx="10562">
                  <c:v>0.27136549999999998</c:v>
                </c:pt>
                <c:pt idx="10563">
                  <c:v>0.27132150000000005</c:v>
                </c:pt>
                <c:pt idx="10564">
                  <c:v>0.27126950000000005</c:v>
                </c:pt>
                <c:pt idx="10565">
                  <c:v>0.27121850000000003</c:v>
                </c:pt>
                <c:pt idx="10566">
                  <c:v>0.27119100000000007</c:v>
                </c:pt>
                <c:pt idx="10567">
                  <c:v>0.27113150000000008</c:v>
                </c:pt>
                <c:pt idx="10568">
                  <c:v>0.27107650000000011</c:v>
                </c:pt>
                <c:pt idx="10569">
                  <c:v>0.27102000000000009</c:v>
                </c:pt>
                <c:pt idx="10570">
                  <c:v>0.27096650000000011</c:v>
                </c:pt>
                <c:pt idx="10571">
                  <c:v>0.27090750000000008</c:v>
                </c:pt>
                <c:pt idx="10572">
                  <c:v>0.2708445000000001</c:v>
                </c:pt>
                <c:pt idx="10573">
                  <c:v>0.27078100000000016</c:v>
                </c:pt>
                <c:pt idx="10574">
                  <c:v>0.27072150000000017</c:v>
                </c:pt>
                <c:pt idx="10575">
                  <c:v>0.27066050000000014</c:v>
                </c:pt>
                <c:pt idx="10576">
                  <c:v>0.27060000000000012</c:v>
                </c:pt>
                <c:pt idx="10577">
                  <c:v>0.2705415000000001</c:v>
                </c:pt>
                <c:pt idx="10578">
                  <c:v>0.27049300000000015</c:v>
                </c:pt>
                <c:pt idx="10579">
                  <c:v>0.27044000000000007</c:v>
                </c:pt>
                <c:pt idx="10580">
                  <c:v>0.27039150000000012</c:v>
                </c:pt>
                <c:pt idx="10581">
                  <c:v>0.27033550000000006</c:v>
                </c:pt>
                <c:pt idx="10582">
                  <c:v>0.27027950000000012</c:v>
                </c:pt>
                <c:pt idx="10583">
                  <c:v>0.27022050000000009</c:v>
                </c:pt>
                <c:pt idx="10584">
                  <c:v>0.27011000000000007</c:v>
                </c:pt>
                <c:pt idx="10585">
                  <c:v>0.27006350000000007</c:v>
                </c:pt>
                <c:pt idx="10586">
                  <c:v>0.27002050000000016</c:v>
                </c:pt>
                <c:pt idx="10587">
                  <c:v>0.26998650000000013</c:v>
                </c:pt>
                <c:pt idx="10588">
                  <c:v>0.26994000000000012</c:v>
                </c:pt>
                <c:pt idx="10589">
                  <c:v>0.26989100000000016</c:v>
                </c:pt>
                <c:pt idx="10590">
                  <c:v>0.26982250000000013</c:v>
                </c:pt>
                <c:pt idx="10591">
                  <c:v>0.26977500000000015</c:v>
                </c:pt>
                <c:pt idx="10592">
                  <c:v>0.26973150000000012</c:v>
                </c:pt>
                <c:pt idx="10593">
                  <c:v>0.26968550000000019</c:v>
                </c:pt>
                <c:pt idx="10594">
                  <c:v>0.26963800000000016</c:v>
                </c:pt>
                <c:pt idx="10595">
                  <c:v>0.26959300000000019</c:v>
                </c:pt>
                <c:pt idx="10596">
                  <c:v>0.26954650000000013</c:v>
                </c:pt>
                <c:pt idx="10597">
                  <c:v>0.26948400000000017</c:v>
                </c:pt>
                <c:pt idx="10598">
                  <c:v>0.26943950000000016</c:v>
                </c:pt>
                <c:pt idx="10599">
                  <c:v>0.2693865000000002</c:v>
                </c:pt>
                <c:pt idx="10600">
                  <c:v>0.26933700000000016</c:v>
                </c:pt>
                <c:pt idx="10601">
                  <c:v>0.2692940000000002</c:v>
                </c:pt>
                <c:pt idx="10602">
                  <c:v>0.26925300000000019</c:v>
                </c:pt>
                <c:pt idx="10603">
                  <c:v>0.26923400000000014</c:v>
                </c:pt>
                <c:pt idx="10604">
                  <c:v>0.26918550000000019</c:v>
                </c:pt>
                <c:pt idx="10605">
                  <c:v>0.26914100000000013</c:v>
                </c:pt>
                <c:pt idx="10606">
                  <c:v>0.26908500000000013</c:v>
                </c:pt>
                <c:pt idx="10607">
                  <c:v>0.26903450000000018</c:v>
                </c:pt>
                <c:pt idx="10608">
                  <c:v>0.26898550000000016</c:v>
                </c:pt>
                <c:pt idx="10609">
                  <c:v>0.26893500000000015</c:v>
                </c:pt>
                <c:pt idx="10610">
                  <c:v>0.2688795000000001</c:v>
                </c:pt>
                <c:pt idx="10611">
                  <c:v>0.26882300000000009</c:v>
                </c:pt>
                <c:pt idx="10612">
                  <c:v>0.26877550000000011</c:v>
                </c:pt>
                <c:pt idx="10613">
                  <c:v>0.26871950000000017</c:v>
                </c:pt>
                <c:pt idx="10614">
                  <c:v>0.26866550000000017</c:v>
                </c:pt>
                <c:pt idx="10615">
                  <c:v>0.26860450000000013</c:v>
                </c:pt>
                <c:pt idx="10616">
                  <c:v>0.26855350000000011</c:v>
                </c:pt>
                <c:pt idx="10617">
                  <c:v>0.26849950000000006</c:v>
                </c:pt>
                <c:pt idx="10618">
                  <c:v>0.26845050000000009</c:v>
                </c:pt>
                <c:pt idx="10619">
                  <c:v>0.26840200000000008</c:v>
                </c:pt>
                <c:pt idx="10620">
                  <c:v>0.26834900000000012</c:v>
                </c:pt>
                <c:pt idx="10621">
                  <c:v>0.26829550000000013</c:v>
                </c:pt>
                <c:pt idx="10622">
                  <c:v>0.26823950000000013</c:v>
                </c:pt>
                <c:pt idx="10623">
                  <c:v>0.26818050000000004</c:v>
                </c:pt>
                <c:pt idx="10624">
                  <c:v>0.2681245000000001</c:v>
                </c:pt>
                <c:pt idx="10625">
                  <c:v>0.26806800000000008</c:v>
                </c:pt>
                <c:pt idx="10626">
                  <c:v>0.26802050000000011</c:v>
                </c:pt>
                <c:pt idx="10627">
                  <c:v>0.26796600000000004</c:v>
                </c:pt>
                <c:pt idx="10628">
                  <c:v>0.26791450000000006</c:v>
                </c:pt>
                <c:pt idx="10629">
                  <c:v>0.26785950000000008</c:v>
                </c:pt>
                <c:pt idx="10630">
                  <c:v>0.26780950000000009</c:v>
                </c:pt>
                <c:pt idx="10631">
                  <c:v>0.26774450000000011</c:v>
                </c:pt>
                <c:pt idx="10632">
                  <c:v>0.26769700000000007</c:v>
                </c:pt>
                <c:pt idx="10633">
                  <c:v>0.26765000000000005</c:v>
                </c:pt>
                <c:pt idx="10634">
                  <c:v>0.26760150000000005</c:v>
                </c:pt>
                <c:pt idx="10635">
                  <c:v>0.26755950000000006</c:v>
                </c:pt>
                <c:pt idx="10636">
                  <c:v>0.26750750000000006</c:v>
                </c:pt>
                <c:pt idx="10637">
                  <c:v>0.26745850000000004</c:v>
                </c:pt>
                <c:pt idx="10638">
                  <c:v>0.26740500000000006</c:v>
                </c:pt>
                <c:pt idx="10639">
                  <c:v>0.267374</c:v>
                </c:pt>
                <c:pt idx="10640">
                  <c:v>0.26732100000000009</c:v>
                </c:pt>
                <c:pt idx="10641">
                  <c:v>0.26727150000000005</c:v>
                </c:pt>
                <c:pt idx="10642">
                  <c:v>0.26720950000000004</c:v>
                </c:pt>
                <c:pt idx="10643">
                  <c:v>0.26715</c:v>
                </c:pt>
                <c:pt idx="10644">
                  <c:v>0.26710200000000006</c:v>
                </c:pt>
                <c:pt idx="10645">
                  <c:v>0.26704750000000005</c:v>
                </c:pt>
                <c:pt idx="10646">
                  <c:v>0.26699300000000004</c:v>
                </c:pt>
                <c:pt idx="10647">
                  <c:v>0.26694050000000002</c:v>
                </c:pt>
                <c:pt idx="10648">
                  <c:v>0.26689750000000001</c:v>
                </c:pt>
                <c:pt idx="10649">
                  <c:v>0.26684099999999999</c:v>
                </c:pt>
                <c:pt idx="10650">
                  <c:v>0.26678199999999996</c:v>
                </c:pt>
                <c:pt idx="10651">
                  <c:v>0.26672600000000002</c:v>
                </c:pt>
                <c:pt idx="10652">
                  <c:v>0.26667099999999999</c:v>
                </c:pt>
                <c:pt idx="10653">
                  <c:v>0.2666135</c:v>
                </c:pt>
                <c:pt idx="10654">
                  <c:v>0.26654849999999991</c:v>
                </c:pt>
                <c:pt idx="10655">
                  <c:v>0.26648149999999993</c:v>
                </c:pt>
                <c:pt idx="10656">
                  <c:v>0.26641999999999993</c:v>
                </c:pt>
                <c:pt idx="10657">
                  <c:v>0.26635349999999997</c:v>
                </c:pt>
                <c:pt idx="10658">
                  <c:v>0.2662914999999999</c:v>
                </c:pt>
                <c:pt idx="10659">
                  <c:v>0.26620949999999993</c:v>
                </c:pt>
                <c:pt idx="10660">
                  <c:v>0.26614149999999992</c:v>
                </c:pt>
                <c:pt idx="10661">
                  <c:v>0.26607599999999992</c:v>
                </c:pt>
                <c:pt idx="10662">
                  <c:v>0.26600549999999989</c:v>
                </c:pt>
                <c:pt idx="10663">
                  <c:v>0.26594799999999991</c:v>
                </c:pt>
                <c:pt idx="10664">
                  <c:v>0.2658879999999999</c:v>
                </c:pt>
                <c:pt idx="10665">
                  <c:v>0.26582549999999988</c:v>
                </c:pt>
                <c:pt idx="10666">
                  <c:v>0.26576799999999989</c:v>
                </c:pt>
                <c:pt idx="10667">
                  <c:v>0.26570749999999993</c:v>
                </c:pt>
                <c:pt idx="10668">
                  <c:v>0.26564199999999993</c:v>
                </c:pt>
                <c:pt idx="10669">
                  <c:v>0.26557499999999989</c:v>
                </c:pt>
                <c:pt idx="10670">
                  <c:v>0.26551299999999989</c:v>
                </c:pt>
                <c:pt idx="10671">
                  <c:v>0.26545799999999992</c:v>
                </c:pt>
                <c:pt idx="10672">
                  <c:v>0.26540449999999988</c:v>
                </c:pt>
                <c:pt idx="10673">
                  <c:v>0.26534099999999983</c:v>
                </c:pt>
                <c:pt idx="10674">
                  <c:v>0.26527999999999985</c:v>
                </c:pt>
                <c:pt idx="10675">
                  <c:v>0.26518449999999988</c:v>
                </c:pt>
                <c:pt idx="10676">
                  <c:v>0.26512949999999991</c:v>
                </c:pt>
                <c:pt idx="10677">
                  <c:v>0.26507349999999991</c:v>
                </c:pt>
                <c:pt idx="10678">
                  <c:v>0.26501649999999988</c:v>
                </c:pt>
                <c:pt idx="10679">
                  <c:v>0.26496949999999986</c:v>
                </c:pt>
                <c:pt idx="10680">
                  <c:v>0.26492749999999987</c:v>
                </c:pt>
                <c:pt idx="10681">
                  <c:v>0.26488049999999991</c:v>
                </c:pt>
                <c:pt idx="10682">
                  <c:v>0.26483999999999985</c:v>
                </c:pt>
                <c:pt idx="10683">
                  <c:v>0.26480749999999992</c:v>
                </c:pt>
                <c:pt idx="10684">
                  <c:v>0.26477149999999994</c:v>
                </c:pt>
                <c:pt idx="10685">
                  <c:v>0.26471399999999989</c:v>
                </c:pt>
                <c:pt idx="10686">
                  <c:v>0.26468049999999993</c:v>
                </c:pt>
                <c:pt idx="10687">
                  <c:v>0.26465149999999993</c:v>
                </c:pt>
                <c:pt idx="10688">
                  <c:v>0.26460849999999991</c:v>
                </c:pt>
                <c:pt idx="10689">
                  <c:v>0.26456899999999994</c:v>
                </c:pt>
                <c:pt idx="10690">
                  <c:v>0.26453499999999991</c:v>
                </c:pt>
                <c:pt idx="10691">
                  <c:v>0.26448949999999999</c:v>
                </c:pt>
                <c:pt idx="10692">
                  <c:v>0.26444749999999995</c:v>
                </c:pt>
                <c:pt idx="10693">
                  <c:v>0.26441399999999998</c:v>
                </c:pt>
                <c:pt idx="10694">
                  <c:v>0.26438149999999999</c:v>
                </c:pt>
                <c:pt idx="10695">
                  <c:v>0.26435650000000005</c:v>
                </c:pt>
                <c:pt idx="10696">
                  <c:v>0.26432499999999998</c:v>
                </c:pt>
                <c:pt idx="10697">
                  <c:v>0.26428950000000001</c:v>
                </c:pt>
                <c:pt idx="10698">
                  <c:v>0.26420900000000003</c:v>
                </c:pt>
                <c:pt idx="10699">
                  <c:v>0.26416350000000005</c:v>
                </c:pt>
                <c:pt idx="10700">
                  <c:v>0.26393150000000004</c:v>
                </c:pt>
                <c:pt idx="10701">
                  <c:v>0.26833450000000009</c:v>
                </c:pt>
                <c:pt idx="10702">
                  <c:v>0.26592700000000008</c:v>
                </c:pt>
                <c:pt idx="10703">
                  <c:v>0.26348350000000009</c:v>
                </c:pt>
                <c:pt idx="10704">
                  <c:v>0.26169900000000007</c:v>
                </c:pt>
                <c:pt idx="10705">
                  <c:v>0.26051250000000015</c:v>
                </c:pt>
                <c:pt idx="10706">
                  <c:v>0.2590050000000001</c:v>
                </c:pt>
                <c:pt idx="10707">
                  <c:v>0.25742150000000014</c:v>
                </c:pt>
                <c:pt idx="10708">
                  <c:v>0.25545200000000012</c:v>
                </c:pt>
                <c:pt idx="10709">
                  <c:v>0.25371700000000014</c:v>
                </c:pt>
                <c:pt idx="10710">
                  <c:v>0.25167900000000015</c:v>
                </c:pt>
                <c:pt idx="10711">
                  <c:v>0.24986200000000014</c:v>
                </c:pt>
                <c:pt idx="10712">
                  <c:v>0.24836650000000016</c:v>
                </c:pt>
                <c:pt idx="10713">
                  <c:v>0.24621200000000021</c:v>
                </c:pt>
                <c:pt idx="10714">
                  <c:v>0.24433800000000019</c:v>
                </c:pt>
                <c:pt idx="10715">
                  <c:v>0.24291450000000014</c:v>
                </c:pt>
                <c:pt idx="10716">
                  <c:v>0.24112550000000016</c:v>
                </c:pt>
                <c:pt idx="10717">
                  <c:v>0.23928050000000023</c:v>
                </c:pt>
                <c:pt idx="10718">
                  <c:v>0.2374185000000002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B27E-4ECE-AFFC-48917B18FC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8048688"/>
        <c:axId val="213036832"/>
      </c:scatterChart>
      <c:scatterChart>
        <c:scatterStyle val="lineMarker"/>
        <c:varyColors val="0"/>
        <c:ser>
          <c:idx val="0"/>
          <c:order val="0"/>
          <c:tx>
            <c:strRef>
              <c:f>'OB low elastic mod'!$Q$3</c:f>
              <c:strCache>
                <c:ptCount val="1"/>
                <c:pt idx="0">
                  <c:v>D_33_OUT, gap_off+low mod OB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8"/>
            <c:spPr>
              <a:solidFill>
                <a:srgbClr val="7030A0"/>
              </a:solidFill>
              <a:ln w="9525">
                <a:solidFill>
                  <a:srgbClr val="7030A0"/>
                </a:solidFill>
              </a:ln>
              <a:effectLst/>
            </c:spPr>
          </c:marker>
          <c:xVal>
            <c:numRef>
              <c:f>'OB low elastic mod'!$C$5:$C$6</c:f>
              <c:numCache>
                <c:formatCode>General</c:formatCode>
                <c:ptCount val="2"/>
                <c:pt idx="0">
                  <c:v>0</c:v>
                </c:pt>
                <c:pt idx="1">
                  <c:v>586.01</c:v>
                </c:pt>
              </c:numCache>
            </c:numRef>
          </c:xVal>
          <c:yVal>
            <c:numRef>
              <c:f>'OB low elastic mod'!$Q$5:$Q$6</c:f>
              <c:numCache>
                <c:formatCode>General</c:formatCode>
                <c:ptCount val="2"/>
                <c:pt idx="0">
                  <c:v>0</c:v>
                </c:pt>
                <c:pt idx="1">
                  <c:v>0.4081592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B27E-4ECE-AFFC-48917B18FC56}"/>
            </c:ext>
          </c:extLst>
        </c:ser>
        <c:ser>
          <c:idx val="3"/>
          <c:order val="3"/>
          <c:tx>
            <c:strRef>
              <c:f>gap_off!$X$3</c:f>
              <c:strCache>
                <c:ptCount val="1"/>
                <c:pt idx="0">
                  <c:v>D33 Out, gap_off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8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xVal>
            <c:numRef>
              <c:f>gap_off!$W$5:$W$6</c:f>
              <c:numCache>
                <c:formatCode>General</c:formatCode>
                <c:ptCount val="2"/>
                <c:pt idx="0">
                  <c:v>0</c:v>
                </c:pt>
                <c:pt idx="1">
                  <c:v>600</c:v>
                </c:pt>
              </c:numCache>
            </c:numRef>
          </c:xVal>
          <c:yVal>
            <c:numRef>
              <c:f>gap_off!$X$5:$X$6</c:f>
              <c:numCache>
                <c:formatCode>General</c:formatCode>
                <c:ptCount val="2"/>
                <c:pt idx="0">
                  <c:v>0</c:v>
                </c:pt>
                <c:pt idx="1">
                  <c:v>0.42858000000000002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B27E-4ECE-AFFC-48917B18FC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8048688"/>
        <c:axId val="213036832"/>
      </c:scatterChart>
      <c:valAx>
        <c:axId val="448048688"/>
        <c:scaling>
          <c:orientation val="minMax"/>
          <c:max val="612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Insert Current [A]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3036832"/>
        <c:crossesAt val="-0.2"/>
        <c:crossBetween val="midCat"/>
      </c:valAx>
      <c:valAx>
        <c:axId val="213036832"/>
        <c:scaling>
          <c:orientation val="minMax"/>
          <c:max val="0.5"/>
          <c:min val="-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Outboard Strain [%]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8048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Summary!$A$2</c:f>
              <c:strCache>
                <c:ptCount val="1"/>
                <c:pt idx="0">
                  <c:v>w/ WT, w/o gap offset at 645 A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chemeClr val="bg1"/>
              </a:solidFill>
              <a:ln w="19050">
                <a:solidFill>
                  <a:schemeClr val="tx1"/>
                </a:solidFill>
              </a:ln>
              <a:effectLst/>
            </c:spPr>
          </c:marker>
          <c:xVal>
            <c:numRef>
              <c:f>Summary!$B$4:$AS$4</c:f>
              <c:numCache>
                <c:formatCode>General</c:formatCode>
                <c:ptCount val="44"/>
                <c:pt idx="0">
                  <c:v>44</c:v>
                </c:pt>
                <c:pt idx="1">
                  <c:v>43</c:v>
                </c:pt>
                <c:pt idx="2">
                  <c:v>42</c:v>
                </c:pt>
                <c:pt idx="3">
                  <c:v>41</c:v>
                </c:pt>
                <c:pt idx="4">
                  <c:v>40</c:v>
                </c:pt>
                <c:pt idx="5">
                  <c:v>39</c:v>
                </c:pt>
                <c:pt idx="6">
                  <c:v>38</c:v>
                </c:pt>
                <c:pt idx="7">
                  <c:v>37</c:v>
                </c:pt>
                <c:pt idx="8">
                  <c:v>36</c:v>
                </c:pt>
                <c:pt idx="9">
                  <c:v>35</c:v>
                </c:pt>
                <c:pt idx="10">
                  <c:v>34</c:v>
                </c:pt>
                <c:pt idx="11">
                  <c:v>33</c:v>
                </c:pt>
                <c:pt idx="12">
                  <c:v>32</c:v>
                </c:pt>
                <c:pt idx="13">
                  <c:v>31</c:v>
                </c:pt>
                <c:pt idx="14">
                  <c:v>30</c:v>
                </c:pt>
                <c:pt idx="15">
                  <c:v>29</c:v>
                </c:pt>
                <c:pt idx="16">
                  <c:v>28</c:v>
                </c:pt>
                <c:pt idx="17">
                  <c:v>27</c:v>
                </c:pt>
                <c:pt idx="18">
                  <c:v>26</c:v>
                </c:pt>
                <c:pt idx="19">
                  <c:v>25</c:v>
                </c:pt>
                <c:pt idx="20">
                  <c:v>24</c:v>
                </c:pt>
                <c:pt idx="21">
                  <c:v>23</c:v>
                </c:pt>
                <c:pt idx="22">
                  <c:v>22</c:v>
                </c:pt>
                <c:pt idx="23">
                  <c:v>21</c:v>
                </c:pt>
                <c:pt idx="24">
                  <c:v>20</c:v>
                </c:pt>
                <c:pt idx="25">
                  <c:v>19</c:v>
                </c:pt>
                <c:pt idx="26">
                  <c:v>18</c:v>
                </c:pt>
                <c:pt idx="27">
                  <c:v>17</c:v>
                </c:pt>
                <c:pt idx="28">
                  <c:v>16</c:v>
                </c:pt>
                <c:pt idx="29">
                  <c:v>15</c:v>
                </c:pt>
                <c:pt idx="30">
                  <c:v>14</c:v>
                </c:pt>
                <c:pt idx="31">
                  <c:v>13</c:v>
                </c:pt>
                <c:pt idx="32">
                  <c:v>12</c:v>
                </c:pt>
                <c:pt idx="33">
                  <c:v>11</c:v>
                </c:pt>
                <c:pt idx="34">
                  <c:v>10</c:v>
                </c:pt>
                <c:pt idx="35">
                  <c:v>9</c:v>
                </c:pt>
                <c:pt idx="36">
                  <c:v>8</c:v>
                </c:pt>
                <c:pt idx="37">
                  <c:v>7</c:v>
                </c:pt>
                <c:pt idx="38">
                  <c:v>6</c:v>
                </c:pt>
                <c:pt idx="39">
                  <c:v>5</c:v>
                </c:pt>
                <c:pt idx="40">
                  <c:v>4</c:v>
                </c:pt>
                <c:pt idx="41">
                  <c:v>3</c:v>
                </c:pt>
                <c:pt idx="42">
                  <c:v>2</c:v>
                </c:pt>
                <c:pt idx="43">
                  <c:v>1</c:v>
                </c:pt>
              </c:numCache>
            </c:numRef>
          </c:xVal>
          <c:yVal>
            <c:numRef>
              <c:f>Summary!$B$5:$AS$5</c:f>
              <c:numCache>
                <c:formatCode>0.000</c:formatCode>
                <c:ptCount val="44"/>
                <c:pt idx="0">
                  <c:v>0.34999587060753301</c:v>
                </c:pt>
                <c:pt idx="1">
                  <c:v>0.34761127138669401</c:v>
                </c:pt>
                <c:pt idx="2">
                  <c:v>0.35218662608081902</c:v>
                </c:pt>
                <c:pt idx="3">
                  <c:v>0.35077242224317201</c:v>
                </c:pt>
                <c:pt idx="4">
                  <c:v>0.35341996066218201</c:v>
                </c:pt>
                <c:pt idx="5">
                  <c:v>0.36227176924905602</c:v>
                </c:pt>
                <c:pt idx="6">
                  <c:v>0.357299211874961</c:v>
                </c:pt>
                <c:pt idx="7">
                  <c:v>0.38423789757676602</c:v>
                </c:pt>
                <c:pt idx="8">
                  <c:v>0.384164052805469</c:v>
                </c:pt>
                <c:pt idx="9">
                  <c:v>0.479480505579021</c:v>
                </c:pt>
                <c:pt idx="10">
                  <c:v>0.47393597363633</c:v>
                </c:pt>
                <c:pt idx="11">
                  <c:v>0.53060163192202303</c:v>
                </c:pt>
                <c:pt idx="12">
                  <c:v>0.526693661975008</c:v>
                </c:pt>
                <c:pt idx="13">
                  <c:v>0.53690327209862099</c:v>
                </c:pt>
                <c:pt idx="14">
                  <c:v>0.52690994494203303</c:v>
                </c:pt>
                <c:pt idx="15">
                  <c:v>0.50792863575982405</c:v>
                </c:pt>
                <c:pt idx="16">
                  <c:v>0.51237344895841397</c:v>
                </c:pt>
                <c:pt idx="17">
                  <c:v>0.49678853155792302</c:v>
                </c:pt>
                <c:pt idx="18">
                  <c:v>0.483905350700786</c:v>
                </c:pt>
                <c:pt idx="19">
                  <c:v>0.46402930140855198</c:v>
                </c:pt>
                <c:pt idx="20">
                  <c:v>0.457339018627611</c:v>
                </c:pt>
                <c:pt idx="21">
                  <c:v>0.48186791301085802</c:v>
                </c:pt>
                <c:pt idx="22">
                  <c:v>0.47047306091534402</c:v>
                </c:pt>
                <c:pt idx="23">
                  <c:v>0.50020313729125498</c:v>
                </c:pt>
                <c:pt idx="24">
                  <c:v>0.46659115291214298</c:v>
                </c:pt>
                <c:pt idx="25">
                  <c:v>0.465533634124082</c:v>
                </c:pt>
                <c:pt idx="26">
                  <c:v>0.48636849414598299</c:v>
                </c:pt>
                <c:pt idx="27">
                  <c:v>0.50802911344006696</c:v>
                </c:pt>
                <c:pt idx="28">
                  <c:v>0.48934745650103201</c:v>
                </c:pt>
                <c:pt idx="29">
                  <c:v>0.51775907984780101</c:v>
                </c:pt>
                <c:pt idx="30">
                  <c:v>0.54175821535630198</c:v>
                </c:pt>
                <c:pt idx="31">
                  <c:v>0.52032924034077699</c:v>
                </c:pt>
                <c:pt idx="32">
                  <c:v>0.53039982055259605</c:v>
                </c:pt>
                <c:pt idx="33">
                  <c:v>0.473477555450596</c:v>
                </c:pt>
                <c:pt idx="34">
                  <c:v>0.47793379088288901</c:v>
                </c:pt>
                <c:pt idx="35">
                  <c:v>0.38463310765854902</c:v>
                </c:pt>
                <c:pt idx="36">
                  <c:v>0.38016812250079002</c:v>
                </c:pt>
                <c:pt idx="37">
                  <c:v>0.35485205471671399</c:v>
                </c:pt>
                <c:pt idx="38">
                  <c:v>0.36317229649268601</c:v>
                </c:pt>
                <c:pt idx="39">
                  <c:v>0.354192852034729</c:v>
                </c:pt>
                <c:pt idx="40">
                  <c:v>0.34923969445314001</c:v>
                </c:pt>
                <c:pt idx="41">
                  <c:v>0.345622274120716</c:v>
                </c:pt>
                <c:pt idx="42">
                  <c:v>0.35152567591735201</c:v>
                </c:pt>
                <c:pt idx="43">
                  <c:v>0.35884382447600699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40E-4873-B5DD-F336C007394C}"/>
            </c:ext>
          </c:extLst>
        </c:ser>
        <c:ser>
          <c:idx val="2"/>
          <c:order val="2"/>
          <c:tx>
            <c:strRef>
              <c:f>Summary!$A$35</c:f>
              <c:strCache>
                <c:ptCount val="1"/>
                <c:pt idx="0">
                  <c:v>w/o WT, w/ gap offset at 600 A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triangle"/>
            <c:size val="7"/>
            <c:spPr>
              <a:solidFill>
                <a:srgbClr val="FF0000"/>
              </a:solidFill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Summary!$B$37:$AS$37</c:f>
              <c:numCache>
                <c:formatCode>General</c:formatCode>
                <c:ptCount val="44"/>
                <c:pt idx="0">
                  <c:v>44</c:v>
                </c:pt>
                <c:pt idx="1">
                  <c:v>43</c:v>
                </c:pt>
                <c:pt idx="2">
                  <c:v>42</c:v>
                </c:pt>
                <c:pt idx="3">
                  <c:v>41</c:v>
                </c:pt>
                <c:pt idx="4">
                  <c:v>40</c:v>
                </c:pt>
                <c:pt idx="5">
                  <c:v>39</c:v>
                </c:pt>
                <c:pt idx="6">
                  <c:v>38</c:v>
                </c:pt>
                <c:pt idx="7">
                  <c:v>37</c:v>
                </c:pt>
                <c:pt idx="8">
                  <c:v>36</c:v>
                </c:pt>
                <c:pt idx="9">
                  <c:v>35</c:v>
                </c:pt>
                <c:pt idx="10">
                  <c:v>34</c:v>
                </c:pt>
                <c:pt idx="11">
                  <c:v>33</c:v>
                </c:pt>
                <c:pt idx="12">
                  <c:v>32</c:v>
                </c:pt>
                <c:pt idx="13">
                  <c:v>31</c:v>
                </c:pt>
                <c:pt idx="14">
                  <c:v>30</c:v>
                </c:pt>
                <c:pt idx="15">
                  <c:v>29</c:v>
                </c:pt>
                <c:pt idx="16">
                  <c:v>28</c:v>
                </c:pt>
                <c:pt idx="17">
                  <c:v>27</c:v>
                </c:pt>
                <c:pt idx="18">
                  <c:v>26</c:v>
                </c:pt>
                <c:pt idx="19">
                  <c:v>25</c:v>
                </c:pt>
                <c:pt idx="20">
                  <c:v>24</c:v>
                </c:pt>
                <c:pt idx="21">
                  <c:v>23</c:v>
                </c:pt>
                <c:pt idx="22">
                  <c:v>22</c:v>
                </c:pt>
                <c:pt idx="23">
                  <c:v>21</c:v>
                </c:pt>
                <c:pt idx="24">
                  <c:v>20</c:v>
                </c:pt>
                <c:pt idx="25">
                  <c:v>19</c:v>
                </c:pt>
                <c:pt idx="26">
                  <c:v>18</c:v>
                </c:pt>
                <c:pt idx="27">
                  <c:v>17</c:v>
                </c:pt>
                <c:pt idx="28">
                  <c:v>16</c:v>
                </c:pt>
                <c:pt idx="29">
                  <c:v>15</c:v>
                </c:pt>
                <c:pt idx="30">
                  <c:v>14</c:v>
                </c:pt>
                <c:pt idx="31">
                  <c:v>13</c:v>
                </c:pt>
                <c:pt idx="32">
                  <c:v>12</c:v>
                </c:pt>
                <c:pt idx="33">
                  <c:v>11</c:v>
                </c:pt>
                <c:pt idx="34">
                  <c:v>10</c:v>
                </c:pt>
                <c:pt idx="35">
                  <c:v>9</c:v>
                </c:pt>
                <c:pt idx="36">
                  <c:v>8</c:v>
                </c:pt>
                <c:pt idx="37">
                  <c:v>7</c:v>
                </c:pt>
                <c:pt idx="38">
                  <c:v>6</c:v>
                </c:pt>
                <c:pt idx="39">
                  <c:v>5</c:v>
                </c:pt>
                <c:pt idx="40">
                  <c:v>4</c:v>
                </c:pt>
                <c:pt idx="41">
                  <c:v>3</c:v>
                </c:pt>
                <c:pt idx="42">
                  <c:v>2</c:v>
                </c:pt>
                <c:pt idx="43">
                  <c:v>1</c:v>
                </c:pt>
              </c:numCache>
            </c:numRef>
          </c:xVal>
          <c:yVal>
            <c:numRef>
              <c:f>Summary!$B$38:$AS$38</c:f>
              <c:numCache>
                <c:formatCode>General</c:formatCode>
                <c:ptCount val="44"/>
                <c:pt idx="4">
                  <c:v>0.41541846180511699</c:v>
                </c:pt>
                <c:pt idx="5">
                  <c:v>0.420586628376029</c:v>
                </c:pt>
                <c:pt idx="8" formatCode="0.000">
                  <c:v>0.51447709151948295</c:v>
                </c:pt>
                <c:pt idx="9">
                  <c:v>0.57709732587700702</c:v>
                </c:pt>
                <c:pt idx="10">
                  <c:v>0.53565289429436902</c:v>
                </c:pt>
                <c:pt idx="11">
                  <c:v>0.57099216400867603</c:v>
                </c:pt>
                <c:pt idx="22">
                  <c:v>0.62353999999999998</c:v>
                </c:pt>
                <c:pt idx="23">
                  <c:v>0.73899000000000004</c:v>
                </c:pt>
                <c:pt idx="32">
                  <c:v>0.50475000000000003</c:v>
                </c:pt>
                <c:pt idx="33">
                  <c:v>0.46265000000000001</c:v>
                </c:pt>
                <c:pt idx="34">
                  <c:v>0.48921999999999999</c:v>
                </c:pt>
                <c:pt idx="35">
                  <c:v>0.40692</c:v>
                </c:pt>
                <c:pt idx="42">
                  <c:v>0.5323</c:v>
                </c:pt>
                <c:pt idx="43">
                  <c:v>0.55430999999999997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40E-4873-B5DD-F336C00739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3238832"/>
        <c:axId val="83239664"/>
        <c:extLst>
          <c:ext xmlns:c15="http://schemas.microsoft.com/office/drawing/2012/chart" uri="{02D57815-91ED-43cb-92C2-25804820EDAC}">
            <c15:filteredScatterSeries>
              <c15:ser>
                <c:idx val="1"/>
                <c:order val="1"/>
                <c:tx>
                  <c:strRef>
                    <c:extLst>
                      <c:ext uri="{02D57815-91ED-43cb-92C2-25804820EDAC}">
                        <c15:formulaRef>
                          <c15:sqref>Summary!$A$18</c15:sqref>
                        </c15:formulaRef>
                      </c:ext>
                    </c:extLst>
                    <c:strCache>
                      <c:ptCount val="1"/>
                      <c:pt idx="0">
                        <c:v>w/o WT, w/o gap offset at 645 A</c:v>
                      </c:pt>
                    </c:strCache>
                  </c:strRef>
                </c:tx>
                <c:spPr>
                  <a:ln w="25400" cap="rnd">
                    <a:noFill/>
                    <a:round/>
                  </a:ln>
                  <a:effectLst/>
                </c:spPr>
                <c:marker>
                  <c:symbol val="square"/>
                  <c:size val="6"/>
                  <c:spPr>
                    <a:solidFill>
                      <a:schemeClr val="tx1"/>
                    </a:solidFill>
                    <a:ln w="9525">
                      <a:solidFill>
                        <a:schemeClr val="bg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Summary!$B$20:$AS$20</c15:sqref>
                        </c15:formulaRef>
                      </c:ext>
                    </c:extLst>
                    <c:numCache>
                      <c:formatCode>General</c:formatCode>
                      <c:ptCount val="44"/>
                      <c:pt idx="0">
                        <c:v>44</c:v>
                      </c:pt>
                      <c:pt idx="1">
                        <c:v>43</c:v>
                      </c:pt>
                      <c:pt idx="2">
                        <c:v>42</c:v>
                      </c:pt>
                      <c:pt idx="3">
                        <c:v>41</c:v>
                      </c:pt>
                      <c:pt idx="4">
                        <c:v>40</c:v>
                      </c:pt>
                      <c:pt idx="5">
                        <c:v>39</c:v>
                      </c:pt>
                      <c:pt idx="6">
                        <c:v>38</c:v>
                      </c:pt>
                      <c:pt idx="7">
                        <c:v>37</c:v>
                      </c:pt>
                      <c:pt idx="8">
                        <c:v>36</c:v>
                      </c:pt>
                      <c:pt idx="9">
                        <c:v>35</c:v>
                      </c:pt>
                      <c:pt idx="10">
                        <c:v>34</c:v>
                      </c:pt>
                      <c:pt idx="11">
                        <c:v>33</c:v>
                      </c:pt>
                      <c:pt idx="12">
                        <c:v>32</c:v>
                      </c:pt>
                      <c:pt idx="13">
                        <c:v>31</c:v>
                      </c:pt>
                      <c:pt idx="14">
                        <c:v>30</c:v>
                      </c:pt>
                      <c:pt idx="15">
                        <c:v>29</c:v>
                      </c:pt>
                      <c:pt idx="16">
                        <c:v>28</c:v>
                      </c:pt>
                      <c:pt idx="17">
                        <c:v>27</c:v>
                      </c:pt>
                      <c:pt idx="18">
                        <c:v>26</c:v>
                      </c:pt>
                      <c:pt idx="19">
                        <c:v>25</c:v>
                      </c:pt>
                      <c:pt idx="20">
                        <c:v>24</c:v>
                      </c:pt>
                      <c:pt idx="21">
                        <c:v>23</c:v>
                      </c:pt>
                      <c:pt idx="22">
                        <c:v>22</c:v>
                      </c:pt>
                      <c:pt idx="23">
                        <c:v>21</c:v>
                      </c:pt>
                      <c:pt idx="24">
                        <c:v>20</c:v>
                      </c:pt>
                      <c:pt idx="25">
                        <c:v>19</c:v>
                      </c:pt>
                      <c:pt idx="26">
                        <c:v>18</c:v>
                      </c:pt>
                      <c:pt idx="27">
                        <c:v>17</c:v>
                      </c:pt>
                      <c:pt idx="28">
                        <c:v>16</c:v>
                      </c:pt>
                      <c:pt idx="29">
                        <c:v>15</c:v>
                      </c:pt>
                      <c:pt idx="30">
                        <c:v>14</c:v>
                      </c:pt>
                      <c:pt idx="31">
                        <c:v>13</c:v>
                      </c:pt>
                      <c:pt idx="32">
                        <c:v>12</c:v>
                      </c:pt>
                      <c:pt idx="33">
                        <c:v>11</c:v>
                      </c:pt>
                      <c:pt idx="34">
                        <c:v>10</c:v>
                      </c:pt>
                      <c:pt idx="35">
                        <c:v>9</c:v>
                      </c:pt>
                      <c:pt idx="36">
                        <c:v>8</c:v>
                      </c:pt>
                      <c:pt idx="37">
                        <c:v>7</c:v>
                      </c:pt>
                      <c:pt idx="38">
                        <c:v>6</c:v>
                      </c:pt>
                      <c:pt idx="39">
                        <c:v>5</c:v>
                      </c:pt>
                      <c:pt idx="40">
                        <c:v>4</c:v>
                      </c:pt>
                      <c:pt idx="41">
                        <c:v>3</c:v>
                      </c:pt>
                      <c:pt idx="42">
                        <c:v>2</c:v>
                      </c:pt>
                      <c:pt idx="43">
                        <c:v>1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Summary!$B$21:$AS$21</c15:sqref>
                        </c15:formulaRef>
                      </c:ext>
                    </c:extLst>
                    <c:numCache>
                      <c:formatCode>General</c:formatCode>
                      <c:ptCount val="44"/>
                      <c:pt idx="2">
                        <c:v>0.38344568211300301</c:v>
                      </c:pt>
                      <c:pt idx="3">
                        <c:v>0.39486887753246103</c:v>
                      </c:pt>
                      <c:pt idx="4">
                        <c:v>0.389018816770625</c:v>
                      </c:pt>
                      <c:pt idx="5">
                        <c:v>0.398843971094198</c:v>
                      </c:pt>
                      <c:pt idx="8">
                        <c:v>0.42692139999723699</c:v>
                      </c:pt>
                      <c:pt idx="9">
                        <c:v>0.51481225183100898</c:v>
                      </c:pt>
                      <c:pt idx="10">
                        <c:v>0.50420155947991097</c:v>
                      </c:pt>
                      <c:pt idx="11">
                        <c:v>0.55124695473496299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540E-4873-B5DD-F336C007394C}"/>
                  </c:ext>
                </c:extLst>
              </c15:ser>
            </c15:filteredScatterSeries>
          </c:ext>
        </c:extLst>
      </c:scatterChart>
      <c:valAx>
        <c:axId val="8323883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Disk number from coil</a:t>
                </a:r>
                <a:r>
                  <a:rPr lang="en-US" baseline="0"/>
                  <a:t> end</a:t>
                </a:r>
                <a:endParaRPr lang="en-US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3239664"/>
        <c:crosses val="autoZero"/>
        <c:crossBetween val="midCat"/>
      </c:valAx>
      <c:valAx>
        <c:axId val="83239664"/>
        <c:scaling>
          <c:orientation val="minMax"/>
          <c:max val="0.7400000000000001"/>
          <c:min val="0.15000000000000002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Tensile</a:t>
                </a:r>
                <a:r>
                  <a:rPr lang="en-US" baseline="0"/>
                  <a:t> hoop strain (%)</a:t>
                </a:r>
                <a:endParaRPr lang="en-US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3238832"/>
        <c:crosses val="autoZero"/>
        <c:crossBetween val="midCat"/>
      </c:valAx>
      <c:spPr>
        <a:noFill/>
        <a:ln>
          <a:solidFill>
            <a:schemeClr val="tx1"/>
          </a:solidFill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400"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SP 1127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3"/>
          <c:order val="3"/>
          <c:tx>
            <c:strRef>
              <c:f>Sheet1!$B$29</c:f>
              <c:strCache>
                <c:ptCount val="1"/>
                <c:pt idx="0">
                  <c:v>total</c:v>
                </c:pt>
              </c:strCache>
            </c:strRef>
          </c:tx>
          <c:spPr>
            <a:ln w="317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val>
            <c:numRef>
              <c:f>Sheet1!$C$29:$AP$29</c:f>
              <c:numCache>
                <c:formatCode>General</c:formatCode>
                <c:ptCount val="40"/>
                <c:pt idx="0">
                  <c:v>77.332999999999998</c:v>
                </c:pt>
                <c:pt idx="1">
                  <c:v>74.332999999999998</c:v>
                </c:pt>
                <c:pt idx="2">
                  <c:v>70.5</c:v>
                </c:pt>
                <c:pt idx="3">
                  <c:v>72.001000000000005</c:v>
                </c:pt>
                <c:pt idx="4">
                  <c:v>68.99969999999999</c:v>
                </c:pt>
                <c:pt idx="5">
                  <c:v>73.667000000000002</c:v>
                </c:pt>
                <c:pt idx="6">
                  <c:v>76</c:v>
                </c:pt>
                <c:pt idx="7">
                  <c:v>78.001000000000005</c:v>
                </c:pt>
                <c:pt idx="8">
                  <c:v>80.001000000000005</c:v>
                </c:pt>
                <c:pt idx="9">
                  <c:v>83.334000000000003</c:v>
                </c:pt>
                <c:pt idx="10">
                  <c:v>83.332999999999998</c:v>
                </c:pt>
                <c:pt idx="11">
                  <c:v>87.334000000000003</c:v>
                </c:pt>
                <c:pt idx="12">
                  <c:v>89.5</c:v>
                </c:pt>
                <c:pt idx="13">
                  <c:v>90</c:v>
                </c:pt>
                <c:pt idx="14">
                  <c:v>92.334000000000003</c:v>
                </c:pt>
                <c:pt idx="15">
                  <c:v>94.501000000000005</c:v>
                </c:pt>
                <c:pt idx="16">
                  <c:v>96.665999999999997</c:v>
                </c:pt>
                <c:pt idx="17">
                  <c:v>97.67</c:v>
                </c:pt>
                <c:pt idx="18">
                  <c:v>99.5</c:v>
                </c:pt>
                <c:pt idx="19">
                  <c:v>97.667000000000002</c:v>
                </c:pt>
                <c:pt idx="20">
                  <c:v>96.832999999999998</c:v>
                </c:pt>
                <c:pt idx="21">
                  <c:v>98.832999999999998</c:v>
                </c:pt>
                <c:pt idx="22">
                  <c:v>96.667000000000002</c:v>
                </c:pt>
                <c:pt idx="23">
                  <c:v>94.5</c:v>
                </c:pt>
                <c:pt idx="24">
                  <c:v>94.498999999999995</c:v>
                </c:pt>
                <c:pt idx="25">
                  <c:v>90.832999999999998</c:v>
                </c:pt>
                <c:pt idx="26">
                  <c:v>88.332999999999998</c:v>
                </c:pt>
                <c:pt idx="27">
                  <c:v>88.498999999999995</c:v>
                </c:pt>
                <c:pt idx="28">
                  <c:v>85.5</c:v>
                </c:pt>
                <c:pt idx="29">
                  <c:v>82.167000000000002</c:v>
                </c:pt>
                <c:pt idx="30">
                  <c:v>81.667000000000002</c:v>
                </c:pt>
                <c:pt idx="31">
                  <c:v>79.5</c:v>
                </c:pt>
                <c:pt idx="32">
                  <c:v>77.5</c:v>
                </c:pt>
                <c:pt idx="33">
                  <c:v>74.832999999999998</c:v>
                </c:pt>
                <c:pt idx="34">
                  <c:v>72.167000000000002</c:v>
                </c:pt>
                <c:pt idx="35">
                  <c:v>68.001000000000005</c:v>
                </c:pt>
                <c:pt idx="36">
                  <c:v>68.5</c:v>
                </c:pt>
                <c:pt idx="37">
                  <c:v>69.998999999999995</c:v>
                </c:pt>
                <c:pt idx="38">
                  <c:v>71.167000000000002</c:v>
                </c:pt>
                <c:pt idx="39">
                  <c:v>75.667000000000002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E61-42A2-B331-E25664C248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34596335"/>
        <c:axId val="234583855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Sheet1!$B$26</c15:sqref>
                        </c15:formulaRef>
                      </c:ext>
                    </c:extLst>
                    <c:strCache>
                      <c:ptCount val="1"/>
                      <c:pt idx="0">
                        <c:v>Top (above REBCO)</c:v>
                      </c:pt>
                    </c:strCache>
                  </c:strRef>
                </c:tx>
                <c:spPr>
                  <a:ln w="31750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>
                      <c:ext uri="{02D57815-91ED-43cb-92C2-25804820EDAC}">
                        <c15:formulaRef>
                          <c15:sqref>Sheet1!$C$26:$AP$26</c15:sqref>
                        </c15:formulaRef>
                      </c:ext>
                    </c:extLst>
                    <c:numCache>
                      <c:formatCode>General</c:formatCode>
                      <c:ptCount val="40"/>
                      <c:pt idx="0">
                        <c:v>17.332999999999998</c:v>
                      </c:pt>
                      <c:pt idx="1">
                        <c:v>15.833</c:v>
                      </c:pt>
                      <c:pt idx="2">
                        <c:v>13.5</c:v>
                      </c:pt>
                      <c:pt idx="3">
                        <c:v>13.000999999999999</c:v>
                      </c:pt>
                      <c:pt idx="4">
                        <c:v>11.666700000000001</c:v>
                      </c:pt>
                      <c:pt idx="5">
                        <c:v>12.667</c:v>
                      </c:pt>
                      <c:pt idx="6">
                        <c:v>12.833</c:v>
                      </c:pt>
                      <c:pt idx="7">
                        <c:v>14.167</c:v>
                      </c:pt>
                      <c:pt idx="8">
                        <c:v>15.167</c:v>
                      </c:pt>
                      <c:pt idx="9">
                        <c:v>17.667000000000002</c:v>
                      </c:pt>
                      <c:pt idx="10">
                        <c:v>18.332999999999998</c:v>
                      </c:pt>
                      <c:pt idx="11">
                        <c:v>20.832999999999998</c:v>
                      </c:pt>
                      <c:pt idx="12">
                        <c:v>21.5</c:v>
                      </c:pt>
                      <c:pt idx="13">
                        <c:v>22.332999999999998</c:v>
                      </c:pt>
                      <c:pt idx="14">
                        <c:v>23.667000000000002</c:v>
                      </c:pt>
                      <c:pt idx="15">
                        <c:v>24.667000000000002</c:v>
                      </c:pt>
                      <c:pt idx="16">
                        <c:v>25.332999999999998</c:v>
                      </c:pt>
                      <c:pt idx="17">
                        <c:v>25.17</c:v>
                      </c:pt>
                      <c:pt idx="18">
                        <c:v>25.167000000000002</c:v>
                      </c:pt>
                      <c:pt idx="19">
                        <c:v>24.832999999999998</c:v>
                      </c:pt>
                      <c:pt idx="20">
                        <c:v>25.167000000000002</c:v>
                      </c:pt>
                      <c:pt idx="21">
                        <c:v>25.332999999999998</c:v>
                      </c:pt>
                      <c:pt idx="22">
                        <c:v>25.667000000000002</c:v>
                      </c:pt>
                      <c:pt idx="23">
                        <c:v>23.667000000000002</c:v>
                      </c:pt>
                      <c:pt idx="24">
                        <c:v>24.832999999999998</c:v>
                      </c:pt>
                      <c:pt idx="25">
                        <c:v>23</c:v>
                      </c:pt>
                      <c:pt idx="26">
                        <c:v>22.667000000000002</c:v>
                      </c:pt>
                      <c:pt idx="27">
                        <c:v>21.332999999999998</c:v>
                      </c:pt>
                      <c:pt idx="28">
                        <c:v>19</c:v>
                      </c:pt>
                      <c:pt idx="29">
                        <c:v>17.667000000000002</c:v>
                      </c:pt>
                      <c:pt idx="30">
                        <c:v>16.5</c:v>
                      </c:pt>
                      <c:pt idx="31">
                        <c:v>15.333</c:v>
                      </c:pt>
                      <c:pt idx="32">
                        <c:v>14.5</c:v>
                      </c:pt>
                      <c:pt idx="33">
                        <c:v>13.5</c:v>
                      </c:pt>
                      <c:pt idx="34">
                        <c:v>13</c:v>
                      </c:pt>
                      <c:pt idx="35">
                        <c:v>13.167</c:v>
                      </c:pt>
                      <c:pt idx="36">
                        <c:v>13.5</c:v>
                      </c:pt>
                      <c:pt idx="37">
                        <c:v>13.333</c:v>
                      </c:pt>
                      <c:pt idx="38">
                        <c:v>15.167</c:v>
                      </c:pt>
                      <c:pt idx="39">
                        <c:v>18.667000000000002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0-EE61-42A2-B331-E25664C2486A}"/>
                  </c:ext>
                </c:extLst>
              </c15:ser>
            </c15:filteredLineSeries>
            <c15:filteredLine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Sheet1!$B$27</c15:sqref>
                        </c15:formulaRef>
                      </c:ext>
                    </c:extLst>
                    <c:strCache>
                      <c:ptCount val="1"/>
                      <c:pt idx="0">
                        <c:v>Bottom (below REBCO)</c:v>
                      </c:pt>
                    </c:strCache>
                  </c:strRef>
                </c:tx>
                <c:spPr>
                  <a:ln w="31750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Sheet1!$C$27:$AP$27</c15:sqref>
                        </c15:formulaRef>
                      </c:ext>
                    </c:extLst>
                    <c:numCache>
                      <c:formatCode>General</c:formatCode>
                      <c:ptCount val="40"/>
                      <c:pt idx="0">
                        <c:v>13.333</c:v>
                      </c:pt>
                      <c:pt idx="1">
                        <c:v>12.167</c:v>
                      </c:pt>
                      <c:pt idx="2">
                        <c:v>10.333</c:v>
                      </c:pt>
                      <c:pt idx="3">
                        <c:v>12.5</c:v>
                      </c:pt>
                      <c:pt idx="4">
                        <c:v>10.5</c:v>
                      </c:pt>
                      <c:pt idx="5">
                        <c:v>14.667</c:v>
                      </c:pt>
                      <c:pt idx="6">
                        <c:v>17</c:v>
                      </c:pt>
                      <c:pt idx="7">
                        <c:v>17.167000000000002</c:v>
                      </c:pt>
                      <c:pt idx="8">
                        <c:v>18.167000000000002</c:v>
                      </c:pt>
                      <c:pt idx="9">
                        <c:v>19.5</c:v>
                      </c:pt>
                      <c:pt idx="10">
                        <c:v>18.667000000000002</c:v>
                      </c:pt>
                      <c:pt idx="11">
                        <c:v>20.167000000000002</c:v>
                      </c:pt>
                      <c:pt idx="12">
                        <c:v>21.332999999999998</c:v>
                      </c:pt>
                      <c:pt idx="13">
                        <c:v>21.5</c:v>
                      </c:pt>
                      <c:pt idx="14">
                        <c:v>22.5</c:v>
                      </c:pt>
                      <c:pt idx="15">
                        <c:v>24.167000000000002</c:v>
                      </c:pt>
                      <c:pt idx="16">
                        <c:v>25.5</c:v>
                      </c:pt>
                      <c:pt idx="17">
                        <c:v>26.332999999999998</c:v>
                      </c:pt>
                      <c:pt idx="18">
                        <c:v>27.832999999999998</c:v>
                      </c:pt>
                      <c:pt idx="19">
                        <c:v>26.167000000000002</c:v>
                      </c:pt>
                      <c:pt idx="20">
                        <c:v>25.332999999999998</c:v>
                      </c:pt>
                      <c:pt idx="21">
                        <c:v>27.667000000000002</c:v>
                      </c:pt>
                      <c:pt idx="22">
                        <c:v>25.332999999999998</c:v>
                      </c:pt>
                      <c:pt idx="23">
                        <c:v>25.332999999999998</c:v>
                      </c:pt>
                      <c:pt idx="24">
                        <c:v>23.832999999999998</c:v>
                      </c:pt>
                      <c:pt idx="25">
                        <c:v>22</c:v>
                      </c:pt>
                      <c:pt idx="26">
                        <c:v>20.332999999999998</c:v>
                      </c:pt>
                      <c:pt idx="27">
                        <c:v>21.332999999999998</c:v>
                      </c:pt>
                      <c:pt idx="28">
                        <c:v>20.5</c:v>
                      </c:pt>
                      <c:pt idx="29">
                        <c:v>18.832999999999998</c:v>
                      </c:pt>
                      <c:pt idx="30">
                        <c:v>19.667000000000002</c:v>
                      </c:pt>
                      <c:pt idx="31">
                        <c:v>18.5</c:v>
                      </c:pt>
                      <c:pt idx="32">
                        <c:v>17.332999999999998</c:v>
                      </c:pt>
                      <c:pt idx="33">
                        <c:v>16.332999999999998</c:v>
                      </c:pt>
                      <c:pt idx="34">
                        <c:v>13.667</c:v>
                      </c:pt>
                      <c:pt idx="35">
                        <c:v>10.167</c:v>
                      </c:pt>
                      <c:pt idx="36">
                        <c:v>10.5</c:v>
                      </c:pt>
                      <c:pt idx="37">
                        <c:v>11.833</c:v>
                      </c:pt>
                      <c:pt idx="38">
                        <c:v>11.833</c:v>
                      </c:pt>
                      <c:pt idx="39">
                        <c:v>13.833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1-EE61-42A2-B331-E25664C2486A}"/>
                  </c:ext>
                </c:extLst>
              </c15:ser>
            </c15:filteredLineSeries>
            <c15:filteredLine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Sheet1!$B$28</c15:sqref>
                        </c15:formulaRef>
                      </c:ext>
                    </c:extLst>
                    <c:strCache>
                      <c:ptCount val="1"/>
                      <c:pt idx="0">
                        <c:v>Substrate </c:v>
                      </c:pt>
                    </c:strCache>
                  </c:strRef>
                </c:tx>
                <c:spPr>
                  <a:ln w="317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Sheet1!$C$28:$AP$28</c15:sqref>
                        </c15:formulaRef>
                      </c:ext>
                    </c:extLst>
                    <c:numCache>
                      <c:formatCode>General</c:formatCode>
                      <c:ptCount val="40"/>
                      <c:pt idx="0">
                        <c:v>46.667000000000002</c:v>
                      </c:pt>
                      <c:pt idx="1">
                        <c:v>46.332999999999998</c:v>
                      </c:pt>
                      <c:pt idx="2">
                        <c:v>46.667000000000002</c:v>
                      </c:pt>
                      <c:pt idx="3">
                        <c:v>46.5</c:v>
                      </c:pt>
                      <c:pt idx="4">
                        <c:v>46.832999999999998</c:v>
                      </c:pt>
                      <c:pt idx="5">
                        <c:v>46.332999999999998</c:v>
                      </c:pt>
                      <c:pt idx="6">
                        <c:v>46.167000000000002</c:v>
                      </c:pt>
                      <c:pt idx="7">
                        <c:v>46.667000000000002</c:v>
                      </c:pt>
                      <c:pt idx="8">
                        <c:v>46.667000000000002</c:v>
                      </c:pt>
                      <c:pt idx="9">
                        <c:v>46.167000000000002</c:v>
                      </c:pt>
                      <c:pt idx="10">
                        <c:v>46.332999999999998</c:v>
                      </c:pt>
                      <c:pt idx="11">
                        <c:v>46.334000000000003</c:v>
                      </c:pt>
                      <c:pt idx="12">
                        <c:v>46.667000000000002</c:v>
                      </c:pt>
                      <c:pt idx="13">
                        <c:v>46.167000000000002</c:v>
                      </c:pt>
                      <c:pt idx="14">
                        <c:v>46.167000000000002</c:v>
                      </c:pt>
                      <c:pt idx="15">
                        <c:v>45.667000000000002</c:v>
                      </c:pt>
                      <c:pt idx="16">
                        <c:v>45.832999999999998</c:v>
                      </c:pt>
                      <c:pt idx="17">
                        <c:v>46.167000000000002</c:v>
                      </c:pt>
                      <c:pt idx="18">
                        <c:v>46.5</c:v>
                      </c:pt>
                      <c:pt idx="19">
                        <c:v>46.667000000000002</c:v>
                      </c:pt>
                      <c:pt idx="20">
                        <c:v>46.332999999999998</c:v>
                      </c:pt>
                      <c:pt idx="21">
                        <c:v>45.832999999999998</c:v>
                      </c:pt>
                      <c:pt idx="22">
                        <c:v>45.667000000000002</c:v>
                      </c:pt>
                      <c:pt idx="23">
                        <c:v>45.5</c:v>
                      </c:pt>
                      <c:pt idx="24">
                        <c:v>45.832999999999998</c:v>
                      </c:pt>
                      <c:pt idx="25">
                        <c:v>45.832999999999998</c:v>
                      </c:pt>
                      <c:pt idx="26">
                        <c:v>45.332999999999998</c:v>
                      </c:pt>
                      <c:pt idx="27">
                        <c:v>45.832999999999998</c:v>
                      </c:pt>
                      <c:pt idx="28">
                        <c:v>46</c:v>
                      </c:pt>
                      <c:pt idx="29">
                        <c:v>45.667000000000002</c:v>
                      </c:pt>
                      <c:pt idx="30">
                        <c:v>45.5</c:v>
                      </c:pt>
                      <c:pt idx="31">
                        <c:v>45.667000000000002</c:v>
                      </c:pt>
                      <c:pt idx="32">
                        <c:v>45.667000000000002</c:v>
                      </c:pt>
                      <c:pt idx="33">
                        <c:v>45</c:v>
                      </c:pt>
                      <c:pt idx="34">
                        <c:v>45.5</c:v>
                      </c:pt>
                      <c:pt idx="35">
                        <c:v>44.667000000000002</c:v>
                      </c:pt>
                      <c:pt idx="36">
                        <c:v>44.5</c:v>
                      </c:pt>
                      <c:pt idx="37">
                        <c:v>44.832999999999998</c:v>
                      </c:pt>
                      <c:pt idx="38">
                        <c:v>44.167000000000002</c:v>
                      </c:pt>
                      <c:pt idx="39">
                        <c:v>43.167000000000002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EE61-42A2-B331-E25664C2486A}"/>
                  </c:ext>
                </c:extLst>
              </c15:ser>
            </c15:filteredLineSeries>
          </c:ext>
        </c:extLst>
      </c:lineChart>
      <c:catAx>
        <c:axId val="234596335"/>
        <c:scaling>
          <c:orientation val="minMax"/>
        </c:scaling>
        <c:delete val="0"/>
        <c:axPos val="b"/>
        <c:majorTickMark val="out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4583855"/>
        <c:crosses val="autoZero"/>
        <c:auto val="1"/>
        <c:lblAlgn val="ctr"/>
        <c:lblOffset val="100"/>
        <c:noMultiLvlLbl val="0"/>
      </c:catAx>
      <c:valAx>
        <c:axId val="234583855"/>
        <c:scaling>
          <c:orientation val="minMax"/>
          <c:max val="105"/>
          <c:min val="60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4596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SP 1119</a:t>
            </a:r>
          </a:p>
        </c:rich>
      </c:tx>
      <c:layout>
        <c:manualLayout>
          <c:xMode val="edge"/>
          <c:yMode val="edge"/>
          <c:x val="0.32514651349278784"/>
          <c:y val="9.423065983721097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3"/>
          <c:order val="3"/>
          <c:tx>
            <c:strRef>
              <c:f>Sheet1!$B$34</c:f>
              <c:strCache>
                <c:ptCount val="1"/>
                <c:pt idx="0">
                  <c:v>total</c:v>
                </c:pt>
              </c:strCache>
            </c:strRef>
          </c:tx>
          <c:spPr>
            <a:ln w="317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val>
            <c:numRef>
              <c:f>Sheet1!$C$34:$AR$34</c:f>
              <c:numCache>
                <c:formatCode>General</c:formatCode>
                <c:ptCount val="42"/>
                <c:pt idx="0">
                  <c:v>86.665999999999997</c:v>
                </c:pt>
                <c:pt idx="1">
                  <c:v>83</c:v>
                </c:pt>
                <c:pt idx="2">
                  <c:v>81.165999999999997</c:v>
                </c:pt>
                <c:pt idx="3">
                  <c:v>80.667000000000002</c:v>
                </c:pt>
                <c:pt idx="4">
                  <c:v>79.832999999999998</c:v>
                </c:pt>
                <c:pt idx="5">
                  <c:v>80.667000000000002</c:v>
                </c:pt>
                <c:pt idx="6">
                  <c:v>82.832999999999998</c:v>
                </c:pt>
                <c:pt idx="7">
                  <c:v>83.332999999999998</c:v>
                </c:pt>
                <c:pt idx="8">
                  <c:v>83.001000000000005</c:v>
                </c:pt>
                <c:pt idx="9">
                  <c:v>85.667000000000002</c:v>
                </c:pt>
                <c:pt idx="10">
                  <c:v>87.497</c:v>
                </c:pt>
                <c:pt idx="11">
                  <c:v>87.997</c:v>
                </c:pt>
                <c:pt idx="12">
                  <c:v>89</c:v>
                </c:pt>
                <c:pt idx="13">
                  <c:v>89.497</c:v>
                </c:pt>
                <c:pt idx="14">
                  <c:v>89.832999999999998</c:v>
                </c:pt>
                <c:pt idx="15">
                  <c:v>90.997</c:v>
                </c:pt>
                <c:pt idx="16">
                  <c:v>91.832999999999998</c:v>
                </c:pt>
                <c:pt idx="17">
                  <c:v>91.837000000000003</c:v>
                </c:pt>
                <c:pt idx="18">
                  <c:v>94.334000000000003</c:v>
                </c:pt>
                <c:pt idx="19">
                  <c:v>93.167000000000002</c:v>
                </c:pt>
                <c:pt idx="20">
                  <c:v>93.167000000000002</c:v>
                </c:pt>
                <c:pt idx="21">
                  <c:v>93.167000000000002</c:v>
                </c:pt>
                <c:pt idx="22">
                  <c:v>91.832999999999998</c:v>
                </c:pt>
                <c:pt idx="23">
                  <c:v>92.501000000000005</c:v>
                </c:pt>
                <c:pt idx="24">
                  <c:v>96.001000000000005</c:v>
                </c:pt>
                <c:pt idx="25">
                  <c:v>91.167000000000002</c:v>
                </c:pt>
                <c:pt idx="26">
                  <c:v>89.5</c:v>
                </c:pt>
                <c:pt idx="27">
                  <c:v>89.335999999999999</c:v>
                </c:pt>
                <c:pt idx="28">
                  <c:v>89.497</c:v>
                </c:pt>
                <c:pt idx="29">
                  <c:v>84.665999999999997</c:v>
                </c:pt>
                <c:pt idx="30">
                  <c:v>85.001000000000005</c:v>
                </c:pt>
                <c:pt idx="31">
                  <c:v>83.835999999999999</c:v>
                </c:pt>
                <c:pt idx="32">
                  <c:v>84.667000000000002</c:v>
                </c:pt>
                <c:pt idx="33">
                  <c:v>81.332999999999998</c:v>
                </c:pt>
                <c:pt idx="34">
                  <c:v>82.832999999999998</c:v>
                </c:pt>
                <c:pt idx="35">
                  <c:v>82.667000000000002</c:v>
                </c:pt>
                <c:pt idx="36">
                  <c:v>87.165999999999997</c:v>
                </c:pt>
                <c:pt idx="37">
                  <c:v>84.001000000000005</c:v>
                </c:pt>
                <c:pt idx="38">
                  <c:v>80.5</c:v>
                </c:pt>
                <c:pt idx="39">
                  <c:v>83.165999999999997</c:v>
                </c:pt>
                <c:pt idx="40">
                  <c:v>83.167000000000002</c:v>
                </c:pt>
                <c:pt idx="41">
                  <c:v>86.832999999999998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0E9C-419D-8F4C-C65D448061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35643776"/>
        <c:axId val="1735644192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Sheet1!$B$6</c15:sqref>
                        </c15:formulaRef>
                      </c:ext>
                    </c:extLst>
                    <c:strCache>
                      <c:ptCount val="1"/>
                      <c:pt idx="0">
                        <c:v>Bottom (below REBCO)</c:v>
                      </c:pt>
                    </c:strCache>
                  </c:strRef>
                </c:tx>
                <c:spPr>
                  <a:ln w="31750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>
                      <c:ext uri="{02D57815-91ED-43cb-92C2-25804820EDAC}">
                        <c15:formulaRef>
                          <c15:sqref>Sheet1!$C$32:$AP$32</c15:sqref>
                        </c15:formulaRef>
                      </c:ext>
                    </c:extLst>
                    <c:numCache>
                      <c:formatCode>General</c:formatCode>
                      <c:ptCount val="40"/>
                      <c:pt idx="0">
                        <c:v>18.332999999999998</c:v>
                      </c:pt>
                      <c:pt idx="1">
                        <c:v>16.332999999999998</c:v>
                      </c:pt>
                      <c:pt idx="2">
                        <c:v>15.333</c:v>
                      </c:pt>
                      <c:pt idx="3">
                        <c:v>15</c:v>
                      </c:pt>
                      <c:pt idx="4">
                        <c:v>14.167</c:v>
                      </c:pt>
                      <c:pt idx="5">
                        <c:v>15.333</c:v>
                      </c:pt>
                      <c:pt idx="6">
                        <c:v>18</c:v>
                      </c:pt>
                      <c:pt idx="7">
                        <c:v>16.332999999999998</c:v>
                      </c:pt>
                      <c:pt idx="8">
                        <c:v>16</c:v>
                      </c:pt>
                      <c:pt idx="9">
                        <c:v>16.5</c:v>
                      </c:pt>
                      <c:pt idx="10">
                        <c:v>19.5</c:v>
                      </c:pt>
                      <c:pt idx="11">
                        <c:v>19.329999999999998</c:v>
                      </c:pt>
                      <c:pt idx="12">
                        <c:v>19.667000000000002</c:v>
                      </c:pt>
                      <c:pt idx="13">
                        <c:v>19.329999999999998</c:v>
                      </c:pt>
                      <c:pt idx="14">
                        <c:v>20.332999999999998</c:v>
                      </c:pt>
                      <c:pt idx="15">
                        <c:v>20.667000000000002</c:v>
                      </c:pt>
                      <c:pt idx="16">
                        <c:v>20.5</c:v>
                      </c:pt>
                      <c:pt idx="17">
                        <c:v>20.667000000000002</c:v>
                      </c:pt>
                      <c:pt idx="18">
                        <c:v>22</c:v>
                      </c:pt>
                      <c:pt idx="19">
                        <c:v>20.167000000000002</c:v>
                      </c:pt>
                      <c:pt idx="20">
                        <c:v>20.5</c:v>
                      </c:pt>
                      <c:pt idx="21">
                        <c:v>20.667000000000002</c:v>
                      </c:pt>
                      <c:pt idx="22">
                        <c:v>21.5</c:v>
                      </c:pt>
                      <c:pt idx="23">
                        <c:v>21.167000000000002</c:v>
                      </c:pt>
                      <c:pt idx="24">
                        <c:v>23.167000000000002</c:v>
                      </c:pt>
                      <c:pt idx="25">
                        <c:v>20.332999999999998</c:v>
                      </c:pt>
                      <c:pt idx="26">
                        <c:v>19.332999999999998</c:v>
                      </c:pt>
                      <c:pt idx="27">
                        <c:v>19.832999999999998</c:v>
                      </c:pt>
                      <c:pt idx="28">
                        <c:v>19.667000000000002</c:v>
                      </c:pt>
                      <c:pt idx="29">
                        <c:v>17.832999999999998</c:v>
                      </c:pt>
                      <c:pt idx="30">
                        <c:v>18.667000000000002</c:v>
                      </c:pt>
                      <c:pt idx="31">
                        <c:v>18.332999999999998</c:v>
                      </c:pt>
                      <c:pt idx="32">
                        <c:v>19.167000000000002</c:v>
                      </c:pt>
                      <c:pt idx="33">
                        <c:v>16.832999999999998</c:v>
                      </c:pt>
                      <c:pt idx="34">
                        <c:v>18.832999999999998</c:v>
                      </c:pt>
                      <c:pt idx="35">
                        <c:v>19.5</c:v>
                      </c:pt>
                      <c:pt idx="36">
                        <c:v>22.332999999999998</c:v>
                      </c:pt>
                      <c:pt idx="37">
                        <c:v>20.667000000000002</c:v>
                      </c:pt>
                      <c:pt idx="38">
                        <c:v>16</c:v>
                      </c:pt>
                      <c:pt idx="39">
                        <c:v>17.332999999999998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0-0E9C-419D-8F4C-C65D448061AA}"/>
                  </c:ext>
                </c:extLst>
              </c15:ser>
            </c15:filteredLineSeries>
            <c15:filteredLineSeries>
              <c15:ser>
                <c:idx val="1"/>
                <c:order val="1"/>
                <c:tx>
                  <c:v>Top</c:v>
                </c:tx>
                <c:spPr>
                  <a:ln w="31750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Sheet1!$C$31:$AP$31</c15:sqref>
                        </c15:formulaRef>
                      </c:ext>
                    </c:extLst>
                    <c:numCache>
                      <c:formatCode>General</c:formatCode>
                      <c:ptCount val="40"/>
                      <c:pt idx="0">
                        <c:v>20.832999999999998</c:v>
                      </c:pt>
                      <c:pt idx="1">
                        <c:v>18.332999999999998</c:v>
                      </c:pt>
                      <c:pt idx="2">
                        <c:v>16.832999999999998</c:v>
                      </c:pt>
                      <c:pt idx="3">
                        <c:v>16.5</c:v>
                      </c:pt>
                      <c:pt idx="4">
                        <c:v>16.332999999999998</c:v>
                      </c:pt>
                      <c:pt idx="5">
                        <c:v>16.167000000000002</c:v>
                      </c:pt>
                      <c:pt idx="6">
                        <c:v>16.832999999999998</c:v>
                      </c:pt>
                      <c:pt idx="7">
                        <c:v>18</c:v>
                      </c:pt>
                      <c:pt idx="8">
                        <c:v>17.832999999999998</c:v>
                      </c:pt>
                      <c:pt idx="9">
                        <c:v>19.167000000000002</c:v>
                      </c:pt>
                      <c:pt idx="10">
                        <c:v>19.667000000000002</c:v>
                      </c:pt>
                      <c:pt idx="11">
                        <c:v>19.667000000000002</c:v>
                      </c:pt>
                      <c:pt idx="12">
                        <c:v>20.332999999999998</c:v>
                      </c:pt>
                      <c:pt idx="13">
                        <c:v>20.667000000000002</c:v>
                      </c:pt>
                      <c:pt idx="14">
                        <c:v>20.832999999999998</c:v>
                      </c:pt>
                      <c:pt idx="15">
                        <c:v>22.33</c:v>
                      </c:pt>
                      <c:pt idx="16">
                        <c:v>22.332999999999998</c:v>
                      </c:pt>
                      <c:pt idx="17">
                        <c:v>22.17</c:v>
                      </c:pt>
                      <c:pt idx="18">
                        <c:v>22.667000000000002</c:v>
                      </c:pt>
                      <c:pt idx="19">
                        <c:v>23.667000000000002</c:v>
                      </c:pt>
                      <c:pt idx="20">
                        <c:v>22.667000000000002</c:v>
                      </c:pt>
                      <c:pt idx="21">
                        <c:v>23.332999999999998</c:v>
                      </c:pt>
                      <c:pt idx="22">
                        <c:v>21.332999999999998</c:v>
                      </c:pt>
                      <c:pt idx="23">
                        <c:v>22.167000000000002</c:v>
                      </c:pt>
                      <c:pt idx="24">
                        <c:v>23.167000000000002</c:v>
                      </c:pt>
                      <c:pt idx="25">
                        <c:v>22.167000000000002</c:v>
                      </c:pt>
                      <c:pt idx="26">
                        <c:v>21.5</c:v>
                      </c:pt>
                      <c:pt idx="27">
                        <c:v>20.170000000000002</c:v>
                      </c:pt>
                      <c:pt idx="28">
                        <c:v>20.83</c:v>
                      </c:pt>
                      <c:pt idx="29">
                        <c:v>18</c:v>
                      </c:pt>
                      <c:pt idx="30">
                        <c:v>17.167000000000002</c:v>
                      </c:pt>
                      <c:pt idx="31">
                        <c:v>17.170000000000002</c:v>
                      </c:pt>
                      <c:pt idx="32">
                        <c:v>16.5</c:v>
                      </c:pt>
                      <c:pt idx="33">
                        <c:v>15.5</c:v>
                      </c:pt>
                      <c:pt idx="34">
                        <c:v>15.333</c:v>
                      </c:pt>
                      <c:pt idx="35">
                        <c:v>15</c:v>
                      </c:pt>
                      <c:pt idx="36">
                        <c:v>15.5</c:v>
                      </c:pt>
                      <c:pt idx="37">
                        <c:v>14.667</c:v>
                      </c:pt>
                      <c:pt idx="38">
                        <c:v>15.333</c:v>
                      </c:pt>
                      <c:pt idx="39">
                        <c:v>17.332999999999998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1-0E9C-419D-8F4C-C65D448061AA}"/>
                  </c:ext>
                </c:extLst>
              </c15:ser>
            </c15:filteredLineSeries>
            <c15:filteredLineSeries>
              <c15:ser>
                <c:idx val="2"/>
                <c:order val="2"/>
                <c:tx>
                  <c:v>Substrate</c:v>
                </c:tx>
                <c:spPr>
                  <a:ln w="317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Sheet1!$C$33:$AR$33</c15:sqref>
                        </c15:formulaRef>
                      </c:ext>
                    </c:extLst>
                    <c:numCache>
                      <c:formatCode>General</c:formatCode>
                      <c:ptCount val="42"/>
                      <c:pt idx="0">
                        <c:v>47.5</c:v>
                      </c:pt>
                      <c:pt idx="1">
                        <c:v>48.334000000000003</c:v>
                      </c:pt>
                      <c:pt idx="2">
                        <c:v>49</c:v>
                      </c:pt>
                      <c:pt idx="3">
                        <c:v>49.167000000000002</c:v>
                      </c:pt>
                      <c:pt idx="4">
                        <c:v>49.332999999999998</c:v>
                      </c:pt>
                      <c:pt idx="5">
                        <c:v>49.167000000000002</c:v>
                      </c:pt>
                      <c:pt idx="6">
                        <c:v>48</c:v>
                      </c:pt>
                      <c:pt idx="7">
                        <c:v>49</c:v>
                      </c:pt>
                      <c:pt idx="8">
                        <c:v>49.167999999999999</c:v>
                      </c:pt>
                      <c:pt idx="9">
                        <c:v>50</c:v>
                      </c:pt>
                      <c:pt idx="10">
                        <c:v>48.33</c:v>
                      </c:pt>
                      <c:pt idx="11">
                        <c:v>49</c:v>
                      </c:pt>
                      <c:pt idx="12">
                        <c:v>49</c:v>
                      </c:pt>
                      <c:pt idx="13">
                        <c:v>49.5</c:v>
                      </c:pt>
                      <c:pt idx="14">
                        <c:v>48.667000000000002</c:v>
                      </c:pt>
                      <c:pt idx="15">
                        <c:v>48</c:v>
                      </c:pt>
                      <c:pt idx="16">
                        <c:v>49</c:v>
                      </c:pt>
                      <c:pt idx="17">
                        <c:v>49</c:v>
                      </c:pt>
                      <c:pt idx="18">
                        <c:v>49.667000000000002</c:v>
                      </c:pt>
                      <c:pt idx="19">
                        <c:v>49.332999999999998</c:v>
                      </c:pt>
                      <c:pt idx="20">
                        <c:v>50</c:v>
                      </c:pt>
                      <c:pt idx="21">
                        <c:v>49.167000000000002</c:v>
                      </c:pt>
                      <c:pt idx="22">
                        <c:v>49</c:v>
                      </c:pt>
                      <c:pt idx="23">
                        <c:v>49.167000000000002</c:v>
                      </c:pt>
                      <c:pt idx="24">
                        <c:v>49.667000000000002</c:v>
                      </c:pt>
                      <c:pt idx="25">
                        <c:v>48.667000000000002</c:v>
                      </c:pt>
                      <c:pt idx="26">
                        <c:v>48.667000000000002</c:v>
                      </c:pt>
                      <c:pt idx="27">
                        <c:v>49.332999999999998</c:v>
                      </c:pt>
                      <c:pt idx="28">
                        <c:v>49</c:v>
                      </c:pt>
                      <c:pt idx="29">
                        <c:v>48.832999999999998</c:v>
                      </c:pt>
                      <c:pt idx="30">
                        <c:v>49.167000000000002</c:v>
                      </c:pt>
                      <c:pt idx="31">
                        <c:v>48.332999999999998</c:v>
                      </c:pt>
                      <c:pt idx="32">
                        <c:v>49</c:v>
                      </c:pt>
                      <c:pt idx="33">
                        <c:v>49</c:v>
                      </c:pt>
                      <c:pt idx="34">
                        <c:v>48.667000000000002</c:v>
                      </c:pt>
                      <c:pt idx="35">
                        <c:v>48.167000000000002</c:v>
                      </c:pt>
                      <c:pt idx="36">
                        <c:v>49.332999999999998</c:v>
                      </c:pt>
                      <c:pt idx="37">
                        <c:v>48.667000000000002</c:v>
                      </c:pt>
                      <c:pt idx="38">
                        <c:v>49.167000000000002</c:v>
                      </c:pt>
                      <c:pt idx="39">
                        <c:v>48.5</c:v>
                      </c:pt>
                      <c:pt idx="40">
                        <c:v>48.667000000000002</c:v>
                      </c:pt>
                      <c:pt idx="41">
                        <c:v>48.332999999999998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0E9C-419D-8F4C-C65D448061AA}"/>
                  </c:ext>
                </c:extLst>
              </c15:ser>
            </c15:filteredLineSeries>
          </c:ext>
        </c:extLst>
      </c:lineChart>
      <c:catAx>
        <c:axId val="1735643776"/>
        <c:scaling>
          <c:orientation val="minMax"/>
        </c:scaling>
        <c:delete val="0"/>
        <c:axPos val="b"/>
        <c:majorTickMark val="out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35644192"/>
        <c:crosses val="autoZero"/>
        <c:auto val="1"/>
        <c:lblAlgn val="ctr"/>
        <c:lblOffset val="100"/>
        <c:noMultiLvlLbl val="0"/>
      </c:catAx>
      <c:valAx>
        <c:axId val="1735644192"/>
        <c:scaling>
          <c:orientation val="minMax"/>
          <c:max val="105"/>
          <c:min val="60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356437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SP1105</a:t>
            </a: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scatterChart>
        <c:scatterStyle val="lineMarker"/>
        <c:varyColors val="0"/>
        <c:ser>
          <c:idx val="1"/>
          <c:order val="0"/>
          <c:tx>
            <c:v>Total</c:v>
          </c:tx>
          <c:yVal>
            <c:numRef>
              <c:f>Microscopy!$C$35:$AN$35</c:f>
              <c:numCache>
                <c:formatCode>General</c:formatCode>
                <c:ptCount val="38"/>
                <c:pt idx="0">
                  <c:v>96.509</c:v>
                </c:pt>
                <c:pt idx="1">
                  <c:v>88.501000000000005</c:v>
                </c:pt>
                <c:pt idx="2">
                  <c:v>86.004000000000005</c:v>
                </c:pt>
                <c:pt idx="3">
                  <c:v>84.340999999999994</c:v>
                </c:pt>
                <c:pt idx="4">
                  <c:v>83.506</c:v>
                </c:pt>
                <c:pt idx="5">
                  <c:v>82.167000000000002</c:v>
                </c:pt>
                <c:pt idx="6">
                  <c:v>82.5</c:v>
                </c:pt>
                <c:pt idx="7">
                  <c:v>83.167000000000002</c:v>
                </c:pt>
                <c:pt idx="8">
                  <c:v>81.168000000000006</c:v>
                </c:pt>
                <c:pt idx="9">
                  <c:v>82.167000000000002</c:v>
                </c:pt>
                <c:pt idx="10">
                  <c:v>81.001999999999995</c:v>
                </c:pt>
                <c:pt idx="11">
                  <c:v>82.667000000000002</c:v>
                </c:pt>
                <c:pt idx="12">
                  <c:v>80.834000000000003</c:v>
                </c:pt>
                <c:pt idx="13">
                  <c:v>81.501000000000005</c:v>
                </c:pt>
                <c:pt idx="14">
                  <c:v>79.834000000000003</c:v>
                </c:pt>
                <c:pt idx="15">
                  <c:v>80.834999999999994</c:v>
                </c:pt>
                <c:pt idx="16">
                  <c:v>79.668999999999997</c:v>
                </c:pt>
                <c:pt idx="17">
                  <c:v>81.503</c:v>
                </c:pt>
                <c:pt idx="18">
                  <c:v>80.5</c:v>
                </c:pt>
                <c:pt idx="19">
                  <c:v>82.003</c:v>
                </c:pt>
                <c:pt idx="20">
                  <c:v>80.5</c:v>
                </c:pt>
                <c:pt idx="21">
                  <c:v>82.5</c:v>
                </c:pt>
                <c:pt idx="22">
                  <c:v>80.334000000000003</c:v>
                </c:pt>
                <c:pt idx="23">
                  <c:v>84.001000000000005</c:v>
                </c:pt>
                <c:pt idx="24">
                  <c:v>83.167000000000002</c:v>
                </c:pt>
                <c:pt idx="25">
                  <c:v>85.001000000000005</c:v>
                </c:pt>
                <c:pt idx="26">
                  <c:v>83.832999999999998</c:v>
                </c:pt>
                <c:pt idx="27">
                  <c:v>84.667000000000002</c:v>
                </c:pt>
                <c:pt idx="28">
                  <c:v>85.667000000000002</c:v>
                </c:pt>
                <c:pt idx="29">
                  <c:v>85.503</c:v>
                </c:pt>
                <c:pt idx="30">
                  <c:v>85.334000000000003</c:v>
                </c:pt>
                <c:pt idx="31">
                  <c:v>86.506</c:v>
                </c:pt>
                <c:pt idx="32">
                  <c:v>86.668999999999997</c:v>
                </c:pt>
                <c:pt idx="33">
                  <c:v>87.516000000000005</c:v>
                </c:pt>
                <c:pt idx="34">
                  <c:v>89.001999999999995</c:v>
                </c:pt>
                <c:pt idx="35">
                  <c:v>94.72</c:v>
                </c:pt>
                <c:pt idx="36">
                  <c:v>97</c:v>
                </c:pt>
                <c:pt idx="37">
                  <c:v>111.16800000000001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88-455D-8C9D-3BD63793B0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59192687"/>
        <c:axId val="668182879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1"/>
                <c:tx>
                  <c:v>Substrate</c:v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yVal>
                  <c:numRef>
                    <c:extLst>
                      <c:ext uri="{02D57815-91ED-43cb-92C2-25804820EDAC}">
                        <c15:formulaRef>
                          <c15:sqref>Microscopy!$C$38:$AN$38</c15:sqref>
                        </c15:formulaRef>
                      </c:ext>
                    </c:extLst>
                    <c:numCache>
                      <c:formatCode>General</c:formatCode>
                      <c:ptCount val="38"/>
                      <c:pt idx="0">
                        <c:v>42.841999999999999</c:v>
                      </c:pt>
                      <c:pt idx="1">
                        <c:v>47.334000000000003</c:v>
                      </c:pt>
                      <c:pt idx="2">
                        <c:v>46.503</c:v>
                      </c:pt>
                      <c:pt idx="3">
                        <c:v>48.340999999999994</c:v>
                      </c:pt>
                      <c:pt idx="4">
                        <c:v>49.004999999999995</c:v>
                      </c:pt>
                      <c:pt idx="5">
                        <c:v>49.164999999999999</c:v>
                      </c:pt>
                      <c:pt idx="6">
                        <c:v>48.161999999999992</c:v>
                      </c:pt>
                      <c:pt idx="7">
                        <c:v>49.665999999999997</c:v>
                      </c:pt>
                      <c:pt idx="8">
                        <c:v>49.832000000000001</c:v>
                      </c:pt>
                      <c:pt idx="9">
                        <c:v>49.33</c:v>
                      </c:pt>
                      <c:pt idx="10">
                        <c:v>50.167999999999992</c:v>
                      </c:pt>
                      <c:pt idx="11">
                        <c:v>50.832999999999998</c:v>
                      </c:pt>
                      <c:pt idx="12">
                        <c:v>49.001000000000005</c:v>
                      </c:pt>
                      <c:pt idx="13">
                        <c:v>50.167000000000002</c:v>
                      </c:pt>
                      <c:pt idx="14">
                        <c:v>49.16</c:v>
                      </c:pt>
                      <c:pt idx="15">
                        <c:v>50.33</c:v>
                      </c:pt>
                      <c:pt idx="16">
                        <c:v>49.661999999999992</c:v>
                      </c:pt>
                      <c:pt idx="17">
                        <c:v>50.001999999999995</c:v>
                      </c:pt>
                      <c:pt idx="18">
                        <c:v>50.165999999999997</c:v>
                      </c:pt>
                      <c:pt idx="19">
                        <c:v>49.50200000000001</c:v>
                      </c:pt>
                      <c:pt idx="20">
                        <c:v>50.165999999999997</c:v>
                      </c:pt>
                      <c:pt idx="21">
                        <c:v>50.498999999999995</c:v>
                      </c:pt>
                      <c:pt idx="22">
                        <c:v>49.665999999999997</c:v>
                      </c:pt>
                      <c:pt idx="23">
                        <c:v>50.335000000000008</c:v>
                      </c:pt>
                      <c:pt idx="24">
                        <c:v>49.662999999999997</c:v>
                      </c:pt>
                      <c:pt idx="25">
                        <c:v>51.997</c:v>
                      </c:pt>
                      <c:pt idx="26">
                        <c:v>50.492999999999995</c:v>
                      </c:pt>
                      <c:pt idx="27">
                        <c:v>48.665999999999997</c:v>
                      </c:pt>
                      <c:pt idx="28">
                        <c:v>50.834000000000003</c:v>
                      </c:pt>
                      <c:pt idx="29">
                        <c:v>49.501999999999995</c:v>
                      </c:pt>
                      <c:pt idx="30">
                        <c:v>50.5</c:v>
                      </c:pt>
                      <c:pt idx="31">
                        <c:v>49.335999999999999</c:v>
                      </c:pt>
                      <c:pt idx="32">
                        <c:v>49.001999999999995</c:v>
                      </c:pt>
                      <c:pt idx="33">
                        <c:v>50.683000000000007</c:v>
                      </c:pt>
                      <c:pt idx="34">
                        <c:v>50.167999999999992</c:v>
                      </c:pt>
                      <c:pt idx="35">
                        <c:v>50.718999999999994</c:v>
                      </c:pt>
                      <c:pt idx="36">
                        <c:v>52.33</c:v>
                      </c:pt>
                      <c:pt idx="37">
                        <c:v>54.15100000000001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9A88-455D-8C9D-3BD63793B0E1}"/>
                  </c:ext>
                </c:extLst>
              </c15:ser>
            </c15:filteredScatterSeries>
            <c15:filteredScatterSeries>
              <c15:ser>
                <c:idx val="3"/>
                <c:order val="2"/>
                <c:tx>
                  <c:v>Bottom</c:v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Microscopy!$C$37:$AN$37</c15:sqref>
                        </c15:formulaRef>
                      </c:ext>
                    </c:extLst>
                    <c:numCache>
                      <c:formatCode>General</c:formatCode>
                      <c:ptCount val="38"/>
                      <c:pt idx="0">
                        <c:v>26</c:v>
                      </c:pt>
                      <c:pt idx="1">
                        <c:v>19.332999999999998</c:v>
                      </c:pt>
                      <c:pt idx="2">
                        <c:v>18.667000000000002</c:v>
                      </c:pt>
                      <c:pt idx="3">
                        <c:v>16.832999999999998</c:v>
                      </c:pt>
                      <c:pt idx="4">
                        <c:v>16.5</c:v>
                      </c:pt>
                      <c:pt idx="5">
                        <c:v>16.167999999999999</c:v>
                      </c:pt>
                      <c:pt idx="6">
                        <c:v>17.337</c:v>
                      </c:pt>
                      <c:pt idx="7">
                        <c:v>17</c:v>
                      </c:pt>
                      <c:pt idx="8">
                        <c:v>15.667999999999999</c:v>
                      </c:pt>
                      <c:pt idx="9">
                        <c:v>17.832999999999998</c:v>
                      </c:pt>
                      <c:pt idx="10">
                        <c:v>16.332999999999998</c:v>
                      </c:pt>
                      <c:pt idx="11">
                        <c:v>18</c:v>
                      </c:pt>
                      <c:pt idx="12">
                        <c:v>18</c:v>
                      </c:pt>
                      <c:pt idx="13">
                        <c:v>18.332999999999998</c:v>
                      </c:pt>
                      <c:pt idx="14">
                        <c:v>18.672999999999998</c:v>
                      </c:pt>
                      <c:pt idx="15">
                        <c:v>19.167000000000002</c:v>
                      </c:pt>
                      <c:pt idx="16">
                        <c:v>18.507000000000001</c:v>
                      </c:pt>
                      <c:pt idx="17">
                        <c:v>20.5</c:v>
                      </c:pt>
                      <c:pt idx="18">
                        <c:v>18.667000000000002</c:v>
                      </c:pt>
                      <c:pt idx="19">
                        <c:v>20.832999999999998</c:v>
                      </c:pt>
                      <c:pt idx="20">
                        <c:v>18.667000000000002</c:v>
                      </c:pt>
                      <c:pt idx="21">
                        <c:v>19.501000000000001</c:v>
                      </c:pt>
                      <c:pt idx="22">
                        <c:v>18.001000000000001</c:v>
                      </c:pt>
                      <c:pt idx="23">
                        <c:v>19.332999999999998</c:v>
                      </c:pt>
                      <c:pt idx="24">
                        <c:v>18.667000000000002</c:v>
                      </c:pt>
                      <c:pt idx="25">
                        <c:v>17.167000000000002</c:v>
                      </c:pt>
                      <c:pt idx="26">
                        <c:v>17.003</c:v>
                      </c:pt>
                      <c:pt idx="27">
                        <c:v>18.001000000000001</c:v>
                      </c:pt>
                      <c:pt idx="28">
                        <c:v>16.5</c:v>
                      </c:pt>
                      <c:pt idx="29">
                        <c:v>16.834</c:v>
                      </c:pt>
                      <c:pt idx="30">
                        <c:v>16.832999999999998</c:v>
                      </c:pt>
                      <c:pt idx="31">
                        <c:v>17.334</c:v>
                      </c:pt>
                      <c:pt idx="32">
                        <c:v>18.334</c:v>
                      </c:pt>
                      <c:pt idx="33">
                        <c:v>16.832999999999998</c:v>
                      </c:pt>
                      <c:pt idx="34">
                        <c:v>17.832999999999998</c:v>
                      </c:pt>
                      <c:pt idx="35">
                        <c:v>20.001000000000001</c:v>
                      </c:pt>
                      <c:pt idx="36">
                        <c:v>20.001000000000001</c:v>
                      </c:pt>
                      <c:pt idx="37">
                        <c:v>27.004999999999999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9A88-455D-8C9D-3BD63793B0E1}"/>
                  </c:ext>
                </c:extLst>
              </c15:ser>
            </c15:filteredScatterSeries>
            <c15:filteredScatterSeries>
              <c15:ser>
                <c:idx val="0"/>
                <c:order val="3"/>
                <c:tx>
                  <c:v>Top</c:v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Microscopy!$C$36:$AN$36</c15:sqref>
                        </c15:formulaRef>
                      </c:ext>
                    </c:extLst>
                    <c:numCache>
                      <c:formatCode>General</c:formatCode>
                      <c:ptCount val="38"/>
                      <c:pt idx="0">
                        <c:v>27.667000000000002</c:v>
                      </c:pt>
                      <c:pt idx="1">
                        <c:v>21.834</c:v>
                      </c:pt>
                      <c:pt idx="2">
                        <c:v>20.834</c:v>
                      </c:pt>
                      <c:pt idx="3">
                        <c:v>19.167000000000002</c:v>
                      </c:pt>
                      <c:pt idx="4">
                        <c:v>18.001000000000001</c:v>
                      </c:pt>
                      <c:pt idx="5">
                        <c:v>16.834</c:v>
                      </c:pt>
                      <c:pt idx="6">
                        <c:v>17.001000000000001</c:v>
                      </c:pt>
                      <c:pt idx="7">
                        <c:v>16.501000000000001</c:v>
                      </c:pt>
                      <c:pt idx="8">
                        <c:v>15.667999999999999</c:v>
                      </c:pt>
                      <c:pt idx="9">
                        <c:v>15.004</c:v>
                      </c:pt>
                      <c:pt idx="10">
                        <c:v>14.500999999999999</c:v>
                      </c:pt>
                      <c:pt idx="11">
                        <c:v>13.834</c:v>
                      </c:pt>
                      <c:pt idx="12">
                        <c:v>13.833</c:v>
                      </c:pt>
                      <c:pt idx="13">
                        <c:v>13.000999999999999</c:v>
                      </c:pt>
                      <c:pt idx="14">
                        <c:v>12.000999999999999</c:v>
                      </c:pt>
                      <c:pt idx="15">
                        <c:v>11.337999999999999</c:v>
                      </c:pt>
                      <c:pt idx="16">
                        <c:v>11.5</c:v>
                      </c:pt>
                      <c:pt idx="17">
                        <c:v>11.000999999999999</c:v>
                      </c:pt>
                      <c:pt idx="18">
                        <c:v>11.667</c:v>
                      </c:pt>
                      <c:pt idx="19">
                        <c:v>11.667999999999999</c:v>
                      </c:pt>
                      <c:pt idx="20">
                        <c:v>11.667</c:v>
                      </c:pt>
                      <c:pt idx="21">
                        <c:v>12.5</c:v>
                      </c:pt>
                      <c:pt idx="22">
                        <c:v>12.667</c:v>
                      </c:pt>
                      <c:pt idx="23">
                        <c:v>14.333</c:v>
                      </c:pt>
                      <c:pt idx="24">
                        <c:v>14.837</c:v>
                      </c:pt>
                      <c:pt idx="25">
                        <c:v>15.837</c:v>
                      </c:pt>
                      <c:pt idx="26">
                        <c:v>16.337</c:v>
                      </c:pt>
                      <c:pt idx="27">
                        <c:v>18</c:v>
                      </c:pt>
                      <c:pt idx="28">
                        <c:v>18.332999999999998</c:v>
                      </c:pt>
                      <c:pt idx="29">
                        <c:v>19.167000000000002</c:v>
                      </c:pt>
                      <c:pt idx="30">
                        <c:v>18.001000000000001</c:v>
                      </c:pt>
                      <c:pt idx="31">
                        <c:v>19.835999999999999</c:v>
                      </c:pt>
                      <c:pt idx="32">
                        <c:v>19.332999999999998</c:v>
                      </c:pt>
                      <c:pt idx="33">
                        <c:v>20</c:v>
                      </c:pt>
                      <c:pt idx="34">
                        <c:v>21.001000000000001</c:v>
                      </c:pt>
                      <c:pt idx="35">
                        <c:v>24</c:v>
                      </c:pt>
                      <c:pt idx="36">
                        <c:v>24.669</c:v>
                      </c:pt>
                      <c:pt idx="37">
                        <c:v>30.012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9A88-455D-8C9D-3BD63793B0E1}"/>
                  </c:ext>
                </c:extLst>
              </c15:ser>
            </c15:filteredScatterSeries>
          </c:ext>
        </c:extLst>
      </c:scatterChart>
      <c:valAx>
        <c:axId val="85919268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68182879"/>
        <c:crosses val="autoZero"/>
        <c:crossBetween val="midCat"/>
      </c:valAx>
      <c:valAx>
        <c:axId val="668182879"/>
        <c:scaling>
          <c:orientation val="minMax"/>
          <c:max val="100"/>
          <c:min val="6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59192687"/>
        <c:crosses val="autoZero"/>
        <c:crossBetween val="midCat"/>
      </c:valAx>
    </c:plotArea>
    <c:plotVisOnly val="1"/>
    <c:dispBlanksAs val="gap"/>
    <c:showDLblsOverMax val="0"/>
    <c:extLst/>
  </c:chart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Summary!$A$2</c:f>
              <c:strCache>
                <c:ptCount val="1"/>
                <c:pt idx="0">
                  <c:v>w/ WT, w/o gap offset at 645 A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chemeClr val="bg1"/>
              </a:solidFill>
              <a:ln w="19050">
                <a:solidFill>
                  <a:schemeClr val="tx1"/>
                </a:solidFill>
              </a:ln>
              <a:effectLst/>
            </c:spPr>
          </c:marker>
          <c:xVal>
            <c:numRef>
              <c:f>Summary!$B$4:$AS$4</c:f>
              <c:numCache>
                <c:formatCode>General</c:formatCode>
                <c:ptCount val="44"/>
                <c:pt idx="0">
                  <c:v>44</c:v>
                </c:pt>
                <c:pt idx="1">
                  <c:v>43</c:v>
                </c:pt>
                <c:pt idx="2">
                  <c:v>42</c:v>
                </c:pt>
                <c:pt idx="3">
                  <c:v>41</c:v>
                </c:pt>
                <c:pt idx="4">
                  <c:v>40</c:v>
                </c:pt>
                <c:pt idx="5">
                  <c:v>39</c:v>
                </c:pt>
                <c:pt idx="6">
                  <c:v>38</c:v>
                </c:pt>
                <c:pt idx="7">
                  <c:v>37</c:v>
                </c:pt>
                <c:pt idx="8">
                  <c:v>36</c:v>
                </c:pt>
                <c:pt idx="9">
                  <c:v>35</c:v>
                </c:pt>
                <c:pt idx="10">
                  <c:v>34</c:v>
                </c:pt>
                <c:pt idx="11">
                  <c:v>33</c:v>
                </c:pt>
                <c:pt idx="12">
                  <c:v>32</c:v>
                </c:pt>
                <c:pt idx="13">
                  <c:v>31</c:v>
                </c:pt>
                <c:pt idx="14">
                  <c:v>30</c:v>
                </c:pt>
                <c:pt idx="15">
                  <c:v>29</c:v>
                </c:pt>
                <c:pt idx="16">
                  <c:v>28</c:v>
                </c:pt>
                <c:pt idx="17">
                  <c:v>27</c:v>
                </c:pt>
                <c:pt idx="18">
                  <c:v>26</c:v>
                </c:pt>
                <c:pt idx="19">
                  <c:v>25</c:v>
                </c:pt>
                <c:pt idx="20">
                  <c:v>24</c:v>
                </c:pt>
                <c:pt idx="21">
                  <c:v>23</c:v>
                </c:pt>
                <c:pt idx="22">
                  <c:v>22</c:v>
                </c:pt>
                <c:pt idx="23">
                  <c:v>21</c:v>
                </c:pt>
                <c:pt idx="24">
                  <c:v>20</c:v>
                </c:pt>
                <c:pt idx="25">
                  <c:v>19</c:v>
                </c:pt>
                <c:pt idx="26">
                  <c:v>18</c:v>
                </c:pt>
                <c:pt idx="27">
                  <c:v>17</c:v>
                </c:pt>
                <c:pt idx="28">
                  <c:v>16</c:v>
                </c:pt>
                <c:pt idx="29">
                  <c:v>15</c:v>
                </c:pt>
                <c:pt idx="30">
                  <c:v>14</c:v>
                </c:pt>
                <c:pt idx="31">
                  <c:v>13</c:v>
                </c:pt>
                <c:pt idx="32">
                  <c:v>12</c:v>
                </c:pt>
                <c:pt idx="33">
                  <c:v>11</c:v>
                </c:pt>
                <c:pt idx="34">
                  <c:v>10</c:v>
                </c:pt>
                <c:pt idx="35">
                  <c:v>9</c:v>
                </c:pt>
                <c:pt idx="36">
                  <c:v>8</c:v>
                </c:pt>
                <c:pt idx="37">
                  <c:v>7</c:v>
                </c:pt>
                <c:pt idx="38">
                  <c:v>6</c:v>
                </c:pt>
                <c:pt idx="39">
                  <c:v>5</c:v>
                </c:pt>
                <c:pt idx="40">
                  <c:v>4</c:v>
                </c:pt>
                <c:pt idx="41">
                  <c:v>3</c:v>
                </c:pt>
                <c:pt idx="42">
                  <c:v>2</c:v>
                </c:pt>
                <c:pt idx="43">
                  <c:v>1</c:v>
                </c:pt>
              </c:numCache>
            </c:numRef>
          </c:xVal>
          <c:yVal>
            <c:numRef>
              <c:f>Summary!$B$5:$AS$5</c:f>
              <c:numCache>
                <c:formatCode>0.000</c:formatCode>
                <c:ptCount val="44"/>
                <c:pt idx="0">
                  <c:v>0.34999587060753301</c:v>
                </c:pt>
                <c:pt idx="1">
                  <c:v>0.34761127138669401</c:v>
                </c:pt>
                <c:pt idx="2">
                  <c:v>0.35218662608081902</c:v>
                </c:pt>
                <c:pt idx="3">
                  <c:v>0.35077242224317201</c:v>
                </c:pt>
                <c:pt idx="4">
                  <c:v>0.35341996066218201</c:v>
                </c:pt>
                <c:pt idx="5">
                  <c:v>0.36227176924905602</c:v>
                </c:pt>
                <c:pt idx="6">
                  <c:v>0.357299211874961</c:v>
                </c:pt>
                <c:pt idx="7">
                  <c:v>0.38423789757676602</c:v>
                </c:pt>
                <c:pt idx="8">
                  <c:v>0.384164052805469</c:v>
                </c:pt>
                <c:pt idx="9">
                  <c:v>0.479480505579021</c:v>
                </c:pt>
                <c:pt idx="10">
                  <c:v>0.47393597363633</c:v>
                </c:pt>
                <c:pt idx="11">
                  <c:v>0.53060163192202303</c:v>
                </c:pt>
                <c:pt idx="12">
                  <c:v>0.526693661975008</c:v>
                </c:pt>
                <c:pt idx="13">
                  <c:v>0.53690327209862099</c:v>
                </c:pt>
                <c:pt idx="14">
                  <c:v>0.52690994494203303</c:v>
                </c:pt>
                <c:pt idx="15">
                  <c:v>0.50792863575982405</c:v>
                </c:pt>
                <c:pt idx="16">
                  <c:v>0.51237344895841397</c:v>
                </c:pt>
                <c:pt idx="17">
                  <c:v>0.49678853155792302</c:v>
                </c:pt>
                <c:pt idx="18">
                  <c:v>0.483905350700786</c:v>
                </c:pt>
                <c:pt idx="19">
                  <c:v>0.46402930140855198</c:v>
                </c:pt>
                <c:pt idx="20">
                  <c:v>0.457339018627611</c:v>
                </c:pt>
                <c:pt idx="21">
                  <c:v>0.48186791301085802</c:v>
                </c:pt>
                <c:pt idx="22">
                  <c:v>0.47047306091534402</c:v>
                </c:pt>
                <c:pt idx="23">
                  <c:v>0.50020313729125498</c:v>
                </c:pt>
                <c:pt idx="24">
                  <c:v>0.46659115291214298</c:v>
                </c:pt>
                <c:pt idx="25">
                  <c:v>0.465533634124082</c:v>
                </c:pt>
                <c:pt idx="26">
                  <c:v>0.48636849414598299</c:v>
                </c:pt>
                <c:pt idx="27">
                  <c:v>0.50802911344006696</c:v>
                </c:pt>
                <c:pt idx="28">
                  <c:v>0.48934745650103201</c:v>
                </c:pt>
                <c:pt idx="29">
                  <c:v>0.51775907984780101</c:v>
                </c:pt>
                <c:pt idx="30">
                  <c:v>0.54175821535630198</c:v>
                </c:pt>
                <c:pt idx="31">
                  <c:v>0.52032924034077699</c:v>
                </c:pt>
                <c:pt idx="32">
                  <c:v>0.53039982055259605</c:v>
                </c:pt>
                <c:pt idx="33">
                  <c:v>0.473477555450596</c:v>
                </c:pt>
                <c:pt idx="34">
                  <c:v>0.47793379088288901</c:v>
                </c:pt>
                <c:pt idx="35">
                  <c:v>0.38463310765854902</c:v>
                </c:pt>
                <c:pt idx="36">
                  <c:v>0.38016812250079002</c:v>
                </c:pt>
                <c:pt idx="37">
                  <c:v>0.35485205471671399</c:v>
                </c:pt>
                <c:pt idx="38">
                  <c:v>0.36317229649268601</c:v>
                </c:pt>
                <c:pt idx="39">
                  <c:v>0.354192852034729</c:v>
                </c:pt>
                <c:pt idx="40">
                  <c:v>0.34923969445314001</c:v>
                </c:pt>
                <c:pt idx="41">
                  <c:v>0.345622274120716</c:v>
                </c:pt>
                <c:pt idx="42">
                  <c:v>0.35152567591735201</c:v>
                </c:pt>
                <c:pt idx="43">
                  <c:v>0.35884382447600699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40E-4873-B5DD-F336C007394C}"/>
            </c:ext>
          </c:extLst>
        </c:ser>
        <c:ser>
          <c:idx val="2"/>
          <c:order val="2"/>
          <c:tx>
            <c:strRef>
              <c:f>Summary!$A$35</c:f>
              <c:strCache>
                <c:ptCount val="1"/>
                <c:pt idx="0">
                  <c:v>w/o WT, w/ gap offset at 600 A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triangle"/>
            <c:size val="7"/>
            <c:spPr>
              <a:solidFill>
                <a:srgbClr val="FF0000"/>
              </a:solidFill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Summary!$B$37:$AS$37</c:f>
              <c:numCache>
                <c:formatCode>General</c:formatCode>
                <c:ptCount val="44"/>
                <c:pt idx="0">
                  <c:v>44</c:v>
                </c:pt>
                <c:pt idx="1">
                  <c:v>43</c:v>
                </c:pt>
                <c:pt idx="2">
                  <c:v>42</c:v>
                </c:pt>
                <c:pt idx="3">
                  <c:v>41</c:v>
                </c:pt>
                <c:pt idx="4">
                  <c:v>40</c:v>
                </c:pt>
                <c:pt idx="5">
                  <c:v>39</c:v>
                </c:pt>
                <c:pt idx="6">
                  <c:v>38</c:v>
                </c:pt>
                <c:pt idx="7">
                  <c:v>37</c:v>
                </c:pt>
                <c:pt idx="8">
                  <c:v>36</c:v>
                </c:pt>
                <c:pt idx="9">
                  <c:v>35</c:v>
                </c:pt>
                <c:pt idx="10">
                  <c:v>34</c:v>
                </c:pt>
                <c:pt idx="11">
                  <c:v>33</c:v>
                </c:pt>
                <c:pt idx="12">
                  <c:v>32</c:v>
                </c:pt>
                <c:pt idx="13">
                  <c:v>31</c:v>
                </c:pt>
                <c:pt idx="14">
                  <c:v>30</c:v>
                </c:pt>
                <c:pt idx="15">
                  <c:v>29</c:v>
                </c:pt>
                <c:pt idx="16">
                  <c:v>28</c:v>
                </c:pt>
                <c:pt idx="17">
                  <c:v>27</c:v>
                </c:pt>
                <c:pt idx="18">
                  <c:v>26</c:v>
                </c:pt>
                <c:pt idx="19">
                  <c:v>25</c:v>
                </c:pt>
                <c:pt idx="20">
                  <c:v>24</c:v>
                </c:pt>
                <c:pt idx="21">
                  <c:v>23</c:v>
                </c:pt>
                <c:pt idx="22">
                  <c:v>22</c:v>
                </c:pt>
                <c:pt idx="23">
                  <c:v>21</c:v>
                </c:pt>
                <c:pt idx="24">
                  <c:v>20</c:v>
                </c:pt>
                <c:pt idx="25">
                  <c:v>19</c:v>
                </c:pt>
                <c:pt idx="26">
                  <c:v>18</c:v>
                </c:pt>
                <c:pt idx="27">
                  <c:v>17</c:v>
                </c:pt>
                <c:pt idx="28">
                  <c:v>16</c:v>
                </c:pt>
                <c:pt idx="29">
                  <c:v>15</c:v>
                </c:pt>
                <c:pt idx="30">
                  <c:v>14</c:v>
                </c:pt>
                <c:pt idx="31">
                  <c:v>13</c:v>
                </c:pt>
                <c:pt idx="32">
                  <c:v>12</c:v>
                </c:pt>
                <c:pt idx="33">
                  <c:v>11</c:v>
                </c:pt>
                <c:pt idx="34">
                  <c:v>10</c:v>
                </c:pt>
                <c:pt idx="35">
                  <c:v>9</c:v>
                </c:pt>
                <c:pt idx="36">
                  <c:v>8</c:v>
                </c:pt>
                <c:pt idx="37">
                  <c:v>7</c:v>
                </c:pt>
                <c:pt idx="38">
                  <c:v>6</c:v>
                </c:pt>
                <c:pt idx="39">
                  <c:v>5</c:v>
                </c:pt>
                <c:pt idx="40">
                  <c:v>4</c:v>
                </c:pt>
                <c:pt idx="41">
                  <c:v>3</c:v>
                </c:pt>
                <c:pt idx="42">
                  <c:v>2</c:v>
                </c:pt>
                <c:pt idx="43">
                  <c:v>1</c:v>
                </c:pt>
              </c:numCache>
            </c:numRef>
          </c:xVal>
          <c:yVal>
            <c:numRef>
              <c:f>Summary!$B$38:$AS$38</c:f>
              <c:numCache>
                <c:formatCode>General</c:formatCode>
                <c:ptCount val="44"/>
                <c:pt idx="4">
                  <c:v>0.41541846180511699</c:v>
                </c:pt>
                <c:pt idx="5">
                  <c:v>0.420586628376029</c:v>
                </c:pt>
                <c:pt idx="8" formatCode="0.000">
                  <c:v>0.51447709151948295</c:v>
                </c:pt>
                <c:pt idx="9">
                  <c:v>0.57709732587700702</c:v>
                </c:pt>
                <c:pt idx="10">
                  <c:v>0.53565289429436902</c:v>
                </c:pt>
                <c:pt idx="11">
                  <c:v>0.57099216400867603</c:v>
                </c:pt>
                <c:pt idx="22">
                  <c:v>0.62353999999999998</c:v>
                </c:pt>
                <c:pt idx="23">
                  <c:v>0.73899000000000004</c:v>
                </c:pt>
                <c:pt idx="32">
                  <c:v>0.50475000000000003</c:v>
                </c:pt>
                <c:pt idx="33">
                  <c:v>0.46265000000000001</c:v>
                </c:pt>
                <c:pt idx="34">
                  <c:v>0.48921999999999999</c:v>
                </c:pt>
                <c:pt idx="35">
                  <c:v>0.40692</c:v>
                </c:pt>
                <c:pt idx="42">
                  <c:v>0.5323</c:v>
                </c:pt>
                <c:pt idx="43">
                  <c:v>0.55430999999999997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40E-4873-B5DD-F336C00739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3238832"/>
        <c:axId val="83239664"/>
        <c:extLst>
          <c:ext xmlns:c15="http://schemas.microsoft.com/office/drawing/2012/chart" uri="{02D57815-91ED-43cb-92C2-25804820EDAC}">
            <c15:filteredScatterSeries>
              <c15:ser>
                <c:idx val="1"/>
                <c:order val="1"/>
                <c:tx>
                  <c:strRef>
                    <c:extLst>
                      <c:ext uri="{02D57815-91ED-43cb-92C2-25804820EDAC}">
                        <c15:formulaRef>
                          <c15:sqref>Summary!$A$18</c15:sqref>
                        </c15:formulaRef>
                      </c:ext>
                    </c:extLst>
                    <c:strCache>
                      <c:ptCount val="1"/>
                      <c:pt idx="0">
                        <c:v>w/o WT, w/o gap offset at 645 A</c:v>
                      </c:pt>
                    </c:strCache>
                  </c:strRef>
                </c:tx>
                <c:spPr>
                  <a:ln w="25400" cap="rnd">
                    <a:noFill/>
                    <a:round/>
                  </a:ln>
                  <a:effectLst/>
                </c:spPr>
                <c:marker>
                  <c:symbol val="square"/>
                  <c:size val="6"/>
                  <c:spPr>
                    <a:solidFill>
                      <a:schemeClr val="tx1"/>
                    </a:solidFill>
                    <a:ln w="9525">
                      <a:solidFill>
                        <a:schemeClr val="bg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Summary!$B$20:$AS$20</c15:sqref>
                        </c15:formulaRef>
                      </c:ext>
                    </c:extLst>
                    <c:numCache>
                      <c:formatCode>General</c:formatCode>
                      <c:ptCount val="44"/>
                      <c:pt idx="0">
                        <c:v>44</c:v>
                      </c:pt>
                      <c:pt idx="1">
                        <c:v>43</c:v>
                      </c:pt>
                      <c:pt idx="2">
                        <c:v>42</c:v>
                      </c:pt>
                      <c:pt idx="3">
                        <c:v>41</c:v>
                      </c:pt>
                      <c:pt idx="4">
                        <c:v>40</c:v>
                      </c:pt>
                      <c:pt idx="5">
                        <c:v>39</c:v>
                      </c:pt>
                      <c:pt idx="6">
                        <c:v>38</c:v>
                      </c:pt>
                      <c:pt idx="7">
                        <c:v>37</c:v>
                      </c:pt>
                      <c:pt idx="8">
                        <c:v>36</c:v>
                      </c:pt>
                      <c:pt idx="9">
                        <c:v>35</c:v>
                      </c:pt>
                      <c:pt idx="10">
                        <c:v>34</c:v>
                      </c:pt>
                      <c:pt idx="11">
                        <c:v>33</c:v>
                      </c:pt>
                      <c:pt idx="12">
                        <c:v>32</c:v>
                      </c:pt>
                      <c:pt idx="13">
                        <c:v>31</c:v>
                      </c:pt>
                      <c:pt idx="14">
                        <c:v>30</c:v>
                      </c:pt>
                      <c:pt idx="15">
                        <c:v>29</c:v>
                      </c:pt>
                      <c:pt idx="16">
                        <c:v>28</c:v>
                      </c:pt>
                      <c:pt idx="17">
                        <c:v>27</c:v>
                      </c:pt>
                      <c:pt idx="18">
                        <c:v>26</c:v>
                      </c:pt>
                      <c:pt idx="19">
                        <c:v>25</c:v>
                      </c:pt>
                      <c:pt idx="20">
                        <c:v>24</c:v>
                      </c:pt>
                      <c:pt idx="21">
                        <c:v>23</c:v>
                      </c:pt>
                      <c:pt idx="22">
                        <c:v>22</c:v>
                      </c:pt>
                      <c:pt idx="23">
                        <c:v>21</c:v>
                      </c:pt>
                      <c:pt idx="24">
                        <c:v>20</c:v>
                      </c:pt>
                      <c:pt idx="25">
                        <c:v>19</c:v>
                      </c:pt>
                      <c:pt idx="26">
                        <c:v>18</c:v>
                      </c:pt>
                      <c:pt idx="27">
                        <c:v>17</c:v>
                      </c:pt>
                      <c:pt idx="28">
                        <c:v>16</c:v>
                      </c:pt>
                      <c:pt idx="29">
                        <c:v>15</c:v>
                      </c:pt>
                      <c:pt idx="30">
                        <c:v>14</c:v>
                      </c:pt>
                      <c:pt idx="31">
                        <c:v>13</c:v>
                      </c:pt>
                      <c:pt idx="32">
                        <c:v>12</c:v>
                      </c:pt>
                      <c:pt idx="33">
                        <c:v>11</c:v>
                      </c:pt>
                      <c:pt idx="34">
                        <c:v>10</c:v>
                      </c:pt>
                      <c:pt idx="35">
                        <c:v>9</c:v>
                      </c:pt>
                      <c:pt idx="36">
                        <c:v>8</c:v>
                      </c:pt>
                      <c:pt idx="37">
                        <c:v>7</c:v>
                      </c:pt>
                      <c:pt idx="38">
                        <c:v>6</c:v>
                      </c:pt>
                      <c:pt idx="39">
                        <c:v>5</c:v>
                      </c:pt>
                      <c:pt idx="40">
                        <c:v>4</c:v>
                      </c:pt>
                      <c:pt idx="41">
                        <c:v>3</c:v>
                      </c:pt>
                      <c:pt idx="42">
                        <c:v>2</c:v>
                      </c:pt>
                      <c:pt idx="43">
                        <c:v>1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Summary!$B$21:$AS$21</c15:sqref>
                        </c15:formulaRef>
                      </c:ext>
                    </c:extLst>
                    <c:numCache>
                      <c:formatCode>General</c:formatCode>
                      <c:ptCount val="44"/>
                      <c:pt idx="2">
                        <c:v>0.38344568211300301</c:v>
                      </c:pt>
                      <c:pt idx="3">
                        <c:v>0.39486887753246103</c:v>
                      </c:pt>
                      <c:pt idx="4">
                        <c:v>0.389018816770625</c:v>
                      </c:pt>
                      <c:pt idx="5">
                        <c:v>0.398843971094198</c:v>
                      </c:pt>
                      <c:pt idx="8">
                        <c:v>0.42692139999723699</c:v>
                      </c:pt>
                      <c:pt idx="9">
                        <c:v>0.51481225183100898</c:v>
                      </c:pt>
                      <c:pt idx="10">
                        <c:v>0.50420155947991097</c:v>
                      </c:pt>
                      <c:pt idx="11">
                        <c:v>0.55124695473496299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540E-4873-B5DD-F336C007394C}"/>
                  </c:ext>
                </c:extLst>
              </c15:ser>
            </c15:filteredScatterSeries>
          </c:ext>
        </c:extLst>
      </c:scatterChart>
      <c:valAx>
        <c:axId val="8323883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Disk number from coil</a:t>
                </a:r>
                <a:r>
                  <a:rPr lang="en-US" baseline="0"/>
                  <a:t> end</a:t>
                </a:r>
                <a:endParaRPr lang="en-US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3239664"/>
        <c:crosses val="autoZero"/>
        <c:crossBetween val="midCat"/>
      </c:valAx>
      <c:valAx>
        <c:axId val="83239664"/>
        <c:scaling>
          <c:orientation val="minMax"/>
          <c:max val="0.7400000000000001"/>
          <c:min val="0.15000000000000002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Tensile</a:t>
                </a:r>
                <a:r>
                  <a:rPr lang="en-US" baseline="0"/>
                  <a:t> hoop strain (%)</a:t>
                </a:r>
                <a:endParaRPr lang="en-US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3238832"/>
        <c:crosses val="autoZero"/>
        <c:crossBetween val="midCat"/>
      </c:valAx>
      <c:spPr>
        <a:noFill/>
        <a:ln>
          <a:solidFill>
            <a:schemeClr val="tx1"/>
          </a:solidFill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400"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SP 1127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3"/>
          <c:order val="3"/>
          <c:tx>
            <c:strRef>
              <c:f>Sheet1!$B$29</c:f>
              <c:strCache>
                <c:ptCount val="1"/>
                <c:pt idx="0">
                  <c:v>total</c:v>
                </c:pt>
              </c:strCache>
            </c:strRef>
          </c:tx>
          <c:spPr>
            <a:ln w="317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val>
            <c:numRef>
              <c:f>Sheet1!$C$29:$AP$29</c:f>
              <c:numCache>
                <c:formatCode>General</c:formatCode>
                <c:ptCount val="40"/>
                <c:pt idx="0">
                  <c:v>77.332999999999998</c:v>
                </c:pt>
                <c:pt idx="1">
                  <c:v>74.332999999999998</c:v>
                </c:pt>
                <c:pt idx="2">
                  <c:v>70.5</c:v>
                </c:pt>
                <c:pt idx="3">
                  <c:v>72.001000000000005</c:v>
                </c:pt>
                <c:pt idx="4">
                  <c:v>68.99969999999999</c:v>
                </c:pt>
                <c:pt idx="5">
                  <c:v>73.667000000000002</c:v>
                </c:pt>
                <c:pt idx="6">
                  <c:v>76</c:v>
                </c:pt>
                <c:pt idx="7">
                  <c:v>78.001000000000005</c:v>
                </c:pt>
                <c:pt idx="8">
                  <c:v>80.001000000000005</c:v>
                </c:pt>
                <c:pt idx="9">
                  <c:v>83.334000000000003</c:v>
                </c:pt>
                <c:pt idx="10">
                  <c:v>83.332999999999998</c:v>
                </c:pt>
                <c:pt idx="11">
                  <c:v>87.334000000000003</c:v>
                </c:pt>
                <c:pt idx="12">
                  <c:v>89.5</c:v>
                </c:pt>
                <c:pt idx="13">
                  <c:v>90</c:v>
                </c:pt>
                <c:pt idx="14">
                  <c:v>92.334000000000003</c:v>
                </c:pt>
                <c:pt idx="15">
                  <c:v>94.501000000000005</c:v>
                </c:pt>
                <c:pt idx="16">
                  <c:v>96.665999999999997</c:v>
                </c:pt>
                <c:pt idx="17">
                  <c:v>97.67</c:v>
                </c:pt>
                <c:pt idx="18">
                  <c:v>99.5</c:v>
                </c:pt>
                <c:pt idx="19">
                  <c:v>97.667000000000002</c:v>
                </c:pt>
                <c:pt idx="20">
                  <c:v>96.832999999999998</c:v>
                </c:pt>
                <c:pt idx="21">
                  <c:v>98.832999999999998</c:v>
                </c:pt>
                <c:pt idx="22">
                  <c:v>96.667000000000002</c:v>
                </c:pt>
                <c:pt idx="23">
                  <c:v>94.5</c:v>
                </c:pt>
                <c:pt idx="24">
                  <c:v>94.498999999999995</c:v>
                </c:pt>
                <c:pt idx="25">
                  <c:v>90.832999999999998</c:v>
                </c:pt>
                <c:pt idx="26">
                  <c:v>88.332999999999998</c:v>
                </c:pt>
                <c:pt idx="27">
                  <c:v>88.498999999999995</c:v>
                </c:pt>
                <c:pt idx="28">
                  <c:v>85.5</c:v>
                </c:pt>
                <c:pt idx="29">
                  <c:v>82.167000000000002</c:v>
                </c:pt>
                <c:pt idx="30">
                  <c:v>81.667000000000002</c:v>
                </c:pt>
                <c:pt idx="31">
                  <c:v>79.5</c:v>
                </c:pt>
                <c:pt idx="32">
                  <c:v>77.5</c:v>
                </c:pt>
                <c:pt idx="33">
                  <c:v>74.832999999999998</c:v>
                </c:pt>
                <c:pt idx="34">
                  <c:v>72.167000000000002</c:v>
                </c:pt>
                <c:pt idx="35">
                  <c:v>68.001000000000005</c:v>
                </c:pt>
                <c:pt idx="36">
                  <c:v>68.5</c:v>
                </c:pt>
                <c:pt idx="37">
                  <c:v>69.998999999999995</c:v>
                </c:pt>
                <c:pt idx="38">
                  <c:v>71.167000000000002</c:v>
                </c:pt>
                <c:pt idx="39">
                  <c:v>75.667000000000002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E61-42A2-B331-E25664C2486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34596335"/>
        <c:axId val="234583855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Sheet1!$B$26</c15:sqref>
                        </c15:formulaRef>
                      </c:ext>
                    </c:extLst>
                    <c:strCache>
                      <c:ptCount val="1"/>
                      <c:pt idx="0">
                        <c:v>Top (above REBCO)</c:v>
                      </c:pt>
                    </c:strCache>
                  </c:strRef>
                </c:tx>
                <c:spPr>
                  <a:ln w="31750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>
                      <c:ext uri="{02D57815-91ED-43cb-92C2-25804820EDAC}">
                        <c15:formulaRef>
                          <c15:sqref>Sheet1!$C$26:$AP$26</c15:sqref>
                        </c15:formulaRef>
                      </c:ext>
                    </c:extLst>
                    <c:numCache>
                      <c:formatCode>General</c:formatCode>
                      <c:ptCount val="40"/>
                      <c:pt idx="0">
                        <c:v>17.332999999999998</c:v>
                      </c:pt>
                      <c:pt idx="1">
                        <c:v>15.833</c:v>
                      </c:pt>
                      <c:pt idx="2">
                        <c:v>13.5</c:v>
                      </c:pt>
                      <c:pt idx="3">
                        <c:v>13.000999999999999</c:v>
                      </c:pt>
                      <c:pt idx="4">
                        <c:v>11.666700000000001</c:v>
                      </c:pt>
                      <c:pt idx="5">
                        <c:v>12.667</c:v>
                      </c:pt>
                      <c:pt idx="6">
                        <c:v>12.833</c:v>
                      </c:pt>
                      <c:pt idx="7">
                        <c:v>14.167</c:v>
                      </c:pt>
                      <c:pt idx="8">
                        <c:v>15.167</c:v>
                      </c:pt>
                      <c:pt idx="9">
                        <c:v>17.667000000000002</c:v>
                      </c:pt>
                      <c:pt idx="10">
                        <c:v>18.332999999999998</c:v>
                      </c:pt>
                      <c:pt idx="11">
                        <c:v>20.832999999999998</c:v>
                      </c:pt>
                      <c:pt idx="12">
                        <c:v>21.5</c:v>
                      </c:pt>
                      <c:pt idx="13">
                        <c:v>22.332999999999998</c:v>
                      </c:pt>
                      <c:pt idx="14">
                        <c:v>23.667000000000002</c:v>
                      </c:pt>
                      <c:pt idx="15">
                        <c:v>24.667000000000002</c:v>
                      </c:pt>
                      <c:pt idx="16">
                        <c:v>25.332999999999998</c:v>
                      </c:pt>
                      <c:pt idx="17">
                        <c:v>25.17</c:v>
                      </c:pt>
                      <c:pt idx="18">
                        <c:v>25.167000000000002</c:v>
                      </c:pt>
                      <c:pt idx="19">
                        <c:v>24.832999999999998</c:v>
                      </c:pt>
                      <c:pt idx="20">
                        <c:v>25.167000000000002</c:v>
                      </c:pt>
                      <c:pt idx="21">
                        <c:v>25.332999999999998</c:v>
                      </c:pt>
                      <c:pt idx="22">
                        <c:v>25.667000000000002</c:v>
                      </c:pt>
                      <c:pt idx="23">
                        <c:v>23.667000000000002</c:v>
                      </c:pt>
                      <c:pt idx="24">
                        <c:v>24.832999999999998</c:v>
                      </c:pt>
                      <c:pt idx="25">
                        <c:v>23</c:v>
                      </c:pt>
                      <c:pt idx="26">
                        <c:v>22.667000000000002</c:v>
                      </c:pt>
                      <c:pt idx="27">
                        <c:v>21.332999999999998</c:v>
                      </c:pt>
                      <c:pt idx="28">
                        <c:v>19</c:v>
                      </c:pt>
                      <c:pt idx="29">
                        <c:v>17.667000000000002</c:v>
                      </c:pt>
                      <c:pt idx="30">
                        <c:v>16.5</c:v>
                      </c:pt>
                      <c:pt idx="31">
                        <c:v>15.333</c:v>
                      </c:pt>
                      <c:pt idx="32">
                        <c:v>14.5</c:v>
                      </c:pt>
                      <c:pt idx="33">
                        <c:v>13.5</c:v>
                      </c:pt>
                      <c:pt idx="34">
                        <c:v>13</c:v>
                      </c:pt>
                      <c:pt idx="35">
                        <c:v>13.167</c:v>
                      </c:pt>
                      <c:pt idx="36">
                        <c:v>13.5</c:v>
                      </c:pt>
                      <c:pt idx="37">
                        <c:v>13.333</c:v>
                      </c:pt>
                      <c:pt idx="38">
                        <c:v>15.167</c:v>
                      </c:pt>
                      <c:pt idx="39">
                        <c:v>18.667000000000002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0-EE61-42A2-B331-E25664C2486A}"/>
                  </c:ext>
                </c:extLst>
              </c15:ser>
            </c15:filteredLineSeries>
            <c15:filteredLine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Sheet1!$B$27</c15:sqref>
                        </c15:formulaRef>
                      </c:ext>
                    </c:extLst>
                    <c:strCache>
                      <c:ptCount val="1"/>
                      <c:pt idx="0">
                        <c:v>Bottom (below REBCO)</c:v>
                      </c:pt>
                    </c:strCache>
                  </c:strRef>
                </c:tx>
                <c:spPr>
                  <a:ln w="31750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Sheet1!$C$27:$AP$27</c15:sqref>
                        </c15:formulaRef>
                      </c:ext>
                    </c:extLst>
                    <c:numCache>
                      <c:formatCode>General</c:formatCode>
                      <c:ptCount val="40"/>
                      <c:pt idx="0">
                        <c:v>13.333</c:v>
                      </c:pt>
                      <c:pt idx="1">
                        <c:v>12.167</c:v>
                      </c:pt>
                      <c:pt idx="2">
                        <c:v>10.333</c:v>
                      </c:pt>
                      <c:pt idx="3">
                        <c:v>12.5</c:v>
                      </c:pt>
                      <c:pt idx="4">
                        <c:v>10.5</c:v>
                      </c:pt>
                      <c:pt idx="5">
                        <c:v>14.667</c:v>
                      </c:pt>
                      <c:pt idx="6">
                        <c:v>17</c:v>
                      </c:pt>
                      <c:pt idx="7">
                        <c:v>17.167000000000002</c:v>
                      </c:pt>
                      <c:pt idx="8">
                        <c:v>18.167000000000002</c:v>
                      </c:pt>
                      <c:pt idx="9">
                        <c:v>19.5</c:v>
                      </c:pt>
                      <c:pt idx="10">
                        <c:v>18.667000000000002</c:v>
                      </c:pt>
                      <c:pt idx="11">
                        <c:v>20.167000000000002</c:v>
                      </c:pt>
                      <c:pt idx="12">
                        <c:v>21.332999999999998</c:v>
                      </c:pt>
                      <c:pt idx="13">
                        <c:v>21.5</c:v>
                      </c:pt>
                      <c:pt idx="14">
                        <c:v>22.5</c:v>
                      </c:pt>
                      <c:pt idx="15">
                        <c:v>24.167000000000002</c:v>
                      </c:pt>
                      <c:pt idx="16">
                        <c:v>25.5</c:v>
                      </c:pt>
                      <c:pt idx="17">
                        <c:v>26.332999999999998</c:v>
                      </c:pt>
                      <c:pt idx="18">
                        <c:v>27.832999999999998</c:v>
                      </c:pt>
                      <c:pt idx="19">
                        <c:v>26.167000000000002</c:v>
                      </c:pt>
                      <c:pt idx="20">
                        <c:v>25.332999999999998</c:v>
                      </c:pt>
                      <c:pt idx="21">
                        <c:v>27.667000000000002</c:v>
                      </c:pt>
                      <c:pt idx="22">
                        <c:v>25.332999999999998</c:v>
                      </c:pt>
                      <c:pt idx="23">
                        <c:v>25.332999999999998</c:v>
                      </c:pt>
                      <c:pt idx="24">
                        <c:v>23.832999999999998</c:v>
                      </c:pt>
                      <c:pt idx="25">
                        <c:v>22</c:v>
                      </c:pt>
                      <c:pt idx="26">
                        <c:v>20.332999999999998</c:v>
                      </c:pt>
                      <c:pt idx="27">
                        <c:v>21.332999999999998</c:v>
                      </c:pt>
                      <c:pt idx="28">
                        <c:v>20.5</c:v>
                      </c:pt>
                      <c:pt idx="29">
                        <c:v>18.832999999999998</c:v>
                      </c:pt>
                      <c:pt idx="30">
                        <c:v>19.667000000000002</c:v>
                      </c:pt>
                      <c:pt idx="31">
                        <c:v>18.5</c:v>
                      </c:pt>
                      <c:pt idx="32">
                        <c:v>17.332999999999998</c:v>
                      </c:pt>
                      <c:pt idx="33">
                        <c:v>16.332999999999998</c:v>
                      </c:pt>
                      <c:pt idx="34">
                        <c:v>13.667</c:v>
                      </c:pt>
                      <c:pt idx="35">
                        <c:v>10.167</c:v>
                      </c:pt>
                      <c:pt idx="36">
                        <c:v>10.5</c:v>
                      </c:pt>
                      <c:pt idx="37">
                        <c:v>11.833</c:v>
                      </c:pt>
                      <c:pt idx="38">
                        <c:v>11.833</c:v>
                      </c:pt>
                      <c:pt idx="39">
                        <c:v>13.833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1-EE61-42A2-B331-E25664C2486A}"/>
                  </c:ext>
                </c:extLst>
              </c15:ser>
            </c15:filteredLineSeries>
            <c15:filteredLine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Sheet1!$B$28</c15:sqref>
                        </c15:formulaRef>
                      </c:ext>
                    </c:extLst>
                    <c:strCache>
                      <c:ptCount val="1"/>
                      <c:pt idx="0">
                        <c:v>Substrate </c:v>
                      </c:pt>
                    </c:strCache>
                  </c:strRef>
                </c:tx>
                <c:spPr>
                  <a:ln w="317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Sheet1!$C$28:$AP$28</c15:sqref>
                        </c15:formulaRef>
                      </c:ext>
                    </c:extLst>
                    <c:numCache>
                      <c:formatCode>General</c:formatCode>
                      <c:ptCount val="40"/>
                      <c:pt idx="0">
                        <c:v>46.667000000000002</c:v>
                      </c:pt>
                      <c:pt idx="1">
                        <c:v>46.332999999999998</c:v>
                      </c:pt>
                      <c:pt idx="2">
                        <c:v>46.667000000000002</c:v>
                      </c:pt>
                      <c:pt idx="3">
                        <c:v>46.5</c:v>
                      </c:pt>
                      <c:pt idx="4">
                        <c:v>46.832999999999998</c:v>
                      </c:pt>
                      <c:pt idx="5">
                        <c:v>46.332999999999998</c:v>
                      </c:pt>
                      <c:pt idx="6">
                        <c:v>46.167000000000002</c:v>
                      </c:pt>
                      <c:pt idx="7">
                        <c:v>46.667000000000002</c:v>
                      </c:pt>
                      <c:pt idx="8">
                        <c:v>46.667000000000002</c:v>
                      </c:pt>
                      <c:pt idx="9">
                        <c:v>46.167000000000002</c:v>
                      </c:pt>
                      <c:pt idx="10">
                        <c:v>46.332999999999998</c:v>
                      </c:pt>
                      <c:pt idx="11">
                        <c:v>46.334000000000003</c:v>
                      </c:pt>
                      <c:pt idx="12">
                        <c:v>46.667000000000002</c:v>
                      </c:pt>
                      <c:pt idx="13">
                        <c:v>46.167000000000002</c:v>
                      </c:pt>
                      <c:pt idx="14">
                        <c:v>46.167000000000002</c:v>
                      </c:pt>
                      <c:pt idx="15">
                        <c:v>45.667000000000002</c:v>
                      </c:pt>
                      <c:pt idx="16">
                        <c:v>45.832999999999998</c:v>
                      </c:pt>
                      <c:pt idx="17">
                        <c:v>46.167000000000002</c:v>
                      </c:pt>
                      <c:pt idx="18">
                        <c:v>46.5</c:v>
                      </c:pt>
                      <c:pt idx="19">
                        <c:v>46.667000000000002</c:v>
                      </c:pt>
                      <c:pt idx="20">
                        <c:v>46.332999999999998</c:v>
                      </c:pt>
                      <c:pt idx="21">
                        <c:v>45.832999999999998</c:v>
                      </c:pt>
                      <c:pt idx="22">
                        <c:v>45.667000000000002</c:v>
                      </c:pt>
                      <c:pt idx="23">
                        <c:v>45.5</c:v>
                      </c:pt>
                      <c:pt idx="24">
                        <c:v>45.832999999999998</c:v>
                      </c:pt>
                      <c:pt idx="25">
                        <c:v>45.832999999999998</c:v>
                      </c:pt>
                      <c:pt idx="26">
                        <c:v>45.332999999999998</c:v>
                      </c:pt>
                      <c:pt idx="27">
                        <c:v>45.832999999999998</c:v>
                      </c:pt>
                      <c:pt idx="28">
                        <c:v>46</c:v>
                      </c:pt>
                      <c:pt idx="29">
                        <c:v>45.667000000000002</c:v>
                      </c:pt>
                      <c:pt idx="30">
                        <c:v>45.5</c:v>
                      </c:pt>
                      <c:pt idx="31">
                        <c:v>45.667000000000002</c:v>
                      </c:pt>
                      <c:pt idx="32">
                        <c:v>45.667000000000002</c:v>
                      </c:pt>
                      <c:pt idx="33">
                        <c:v>45</c:v>
                      </c:pt>
                      <c:pt idx="34">
                        <c:v>45.5</c:v>
                      </c:pt>
                      <c:pt idx="35">
                        <c:v>44.667000000000002</c:v>
                      </c:pt>
                      <c:pt idx="36">
                        <c:v>44.5</c:v>
                      </c:pt>
                      <c:pt idx="37">
                        <c:v>44.832999999999998</c:v>
                      </c:pt>
                      <c:pt idx="38">
                        <c:v>44.167000000000002</c:v>
                      </c:pt>
                      <c:pt idx="39">
                        <c:v>43.167000000000002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EE61-42A2-B331-E25664C2486A}"/>
                  </c:ext>
                </c:extLst>
              </c15:ser>
            </c15:filteredLineSeries>
          </c:ext>
        </c:extLst>
      </c:lineChart>
      <c:catAx>
        <c:axId val="234596335"/>
        <c:scaling>
          <c:orientation val="minMax"/>
        </c:scaling>
        <c:delete val="0"/>
        <c:axPos val="b"/>
        <c:majorTickMark val="out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4583855"/>
        <c:crosses val="autoZero"/>
        <c:auto val="1"/>
        <c:lblAlgn val="ctr"/>
        <c:lblOffset val="100"/>
        <c:noMultiLvlLbl val="0"/>
      </c:catAx>
      <c:valAx>
        <c:axId val="234583855"/>
        <c:scaling>
          <c:orientation val="minMax"/>
          <c:max val="105"/>
          <c:min val="60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459633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SP 1119</a:t>
            </a:r>
          </a:p>
        </c:rich>
      </c:tx>
      <c:layout>
        <c:manualLayout>
          <c:xMode val="edge"/>
          <c:yMode val="edge"/>
          <c:x val="0.32514651349278784"/>
          <c:y val="9.423065983721097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3"/>
          <c:order val="3"/>
          <c:tx>
            <c:strRef>
              <c:f>Sheet1!$B$34</c:f>
              <c:strCache>
                <c:ptCount val="1"/>
                <c:pt idx="0">
                  <c:v>total</c:v>
                </c:pt>
              </c:strCache>
            </c:strRef>
          </c:tx>
          <c:spPr>
            <a:ln w="31750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val>
            <c:numRef>
              <c:f>Sheet1!$C$34:$AR$34</c:f>
              <c:numCache>
                <c:formatCode>General</c:formatCode>
                <c:ptCount val="42"/>
                <c:pt idx="0">
                  <c:v>86.665999999999997</c:v>
                </c:pt>
                <c:pt idx="1">
                  <c:v>83</c:v>
                </c:pt>
                <c:pt idx="2">
                  <c:v>81.165999999999997</c:v>
                </c:pt>
                <c:pt idx="3">
                  <c:v>80.667000000000002</c:v>
                </c:pt>
                <c:pt idx="4">
                  <c:v>79.832999999999998</c:v>
                </c:pt>
                <c:pt idx="5">
                  <c:v>80.667000000000002</c:v>
                </c:pt>
                <c:pt idx="6">
                  <c:v>82.832999999999998</c:v>
                </c:pt>
                <c:pt idx="7">
                  <c:v>83.332999999999998</c:v>
                </c:pt>
                <c:pt idx="8">
                  <c:v>83.001000000000005</c:v>
                </c:pt>
                <c:pt idx="9">
                  <c:v>85.667000000000002</c:v>
                </c:pt>
                <c:pt idx="10">
                  <c:v>87.497</c:v>
                </c:pt>
                <c:pt idx="11">
                  <c:v>87.997</c:v>
                </c:pt>
                <c:pt idx="12">
                  <c:v>89</c:v>
                </c:pt>
                <c:pt idx="13">
                  <c:v>89.497</c:v>
                </c:pt>
                <c:pt idx="14">
                  <c:v>89.832999999999998</c:v>
                </c:pt>
                <c:pt idx="15">
                  <c:v>90.997</c:v>
                </c:pt>
                <c:pt idx="16">
                  <c:v>91.832999999999998</c:v>
                </c:pt>
                <c:pt idx="17">
                  <c:v>91.837000000000003</c:v>
                </c:pt>
                <c:pt idx="18">
                  <c:v>94.334000000000003</c:v>
                </c:pt>
                <c:pt idx="19">
                  <c:v>93.167000000000002</c:v>
                </c:pt>
                <c:pt idx="20">
                  <c:v>93.167000000000002</c:v>
                </c:pt>
                <c:pt idx="21">
                  <c:v>93.167000000000002</c:v>
                </c:pt>
                <c:pt idx="22">
                  <c:v>91.832999999999998</c:v>
                </c:pt>
                <c:pt idx="23">
                  <c:v>92.501000000000005</c:v>
                </c:pt>
                <c:pt idx="24">
                  <c:v>96.001000000000005</c:v>
                </c:pt>
                <c:pt idx="25">
                  <c:v>91.167000000000002</c:v>
                </c:pt>
                <c:pt idx="26">
                  <c:v>89.5</c:v>
                </c:pt>
                <c:pt idx="27">
                  <c:v>89.335999999999999</c:v>
                </c:pt>
                <c:pt idx="28">
                  <c:v>89.497</c:v>
                </c:pt>
                <c:pt idx="29">
                  <c:v>84.665999999999997</c:v>
                </c:pt>
                <c:pt idx="30">
                  <c:v>85.001000000000005</c:v>
                </c:pt>
                <c:pt idx="31">
                  <c:v>83.835999999999999</c:v>
                </c:pt>
                <c:pt idx="32">
                  <c:v>84.667000000000002</c:v>
                </c:pt>
                <c:pt idx="33">
                  <c:v>81.332999999999998</c:v>
                </c:pt>
                <c:pt idx="34">
                  <c:v>82.832999999999998</c:v>
                </c:pt>
                <c:pt idx="35">
                  <c:v>82.667000000000002</c:v>
                </c:pt>
                <c:pt idx="36">
                  <c:v>87.165999999999997</c:v>
                </c:pt>
                <c:pt idx="37">
                  <c:v>84.001000000000005</c:v>
                </c:pt>
                <c:pt idx="38">
                  <c:v>80.5</c:v>
                </c:pt>
                <c:pt idx="39">
                  <c:v>83.165999999999997</c:v>
                </c:pt>
                <c:pt idx="40">
                  <c:v>83.167000000000002</c:v>
                </c:pt>
                <c:pt idx="41">
                  <c:v>86.832999999999998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0E9C-419D-8F4C-C65D448061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735643776"/>
        <c:axId val="1735644192"/>
        <c:extLst>
          <c:ext xmlns:c15="http://schemas.microsoft.com/office/drawing/2012/chart" uri="{02D57815-91ED-43cb-92C2-25804820EDAC}">
            <c15:filteredLine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Sheet1!$B$6</c15:sqref>
                        </c15:formulaRef>
                      </c:ext>
                    </c:extLst>
                    <c:strCache>
                      <c:ptCount val="1"/>
                      <c:pt idx="0">
                        <c:v>Bottom (below REBCO)</c:v>
                      </c:pt>
                    </c:strCache>
                  </c:strRef>
                </c:tx>
                <c:spPr>
                  <a:ln w="31750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>
                      <c:ext uri="{02D57815-91ED-43cb-92C2-25804820EDAC}">
                        <c15:formulaRef>
                          <c15:sqref>Sheet1!$C$32:$AP$32</c15:sqref>
                        </c15:formulaRef>
                      </c:ext>
                    </c:extLst>
                    <c:numCache>
                      <c:formatCode>General</c:formatCode>
                      <c:ptCount val="40"/>
                      <c:pt idx="0">
                        <c:v>18.332999999999998</c:v>
                      </c:pt>
                      <c:pt idx="1">
                        <c:v>16.332999999999998</c:v>
                      </c:pt>
                      <c:pt idx="2">
                        <c:v>15.333</c:v>
                      </c:pt>
                      <c:pt idx="3">
                        <c:v>15</c:v>
                      </c:pt>
                      <c:pt idx="4">
                        <c:v>14.167</c:v>
                      </c:pt>
                      <c:pt idx="5">
                        <c:v>15.333</c:v>
                      </c:pt>
                      <c:pt idx="6">
                        <c:v>18</c:v>
                      </c:pt>
                      <c:pt idx="7">
                        <c:v>16.332999999999998</c:v>
                      </c:pt>
                      <c:pt idx="8">
                        <c:v>16</c:v>
                      </c:pt>
                      <c:pt idx="9">
                        <c:v>16.5</c:v>
                      </c:pt>
                      <c:pt idx="10">
                        <c:v>19.5</c:v>
                      </c:pt>
                      <c:pt idx="11">
                        <c:v>19.329999999999998</c:v>
                      </c:pt>
                      <c:pt idx="12">
                        <c:v>19.667000000000002</c:v>
                      </c:pt>
                      <c:pt idx="13">
                        <c:v>19.329999999999998</c:v>
                      </c:pt>
                      <c:pt idx="14">
                        <c:v>20.332999999999998</c:v>
                      </c:pt>
                      <c:pt idx="15">
                        <c:v>20.667000000000002</c:v>
                      </c:pt>
                      <c:pt idx="16">
                        <c:v>20.5</c:v>
                      </c:pt>
                      <c:pt idx="17">
                        <c:v>20.667000000000002</c:v>
                      </c:pt>
                      <c:pt idx="18">
                        <c:v>22</c:v>
                      </c:pt>
                      <c:pt idx="19">
                        <c:v>20.167000000000002</c:v>
                      </c:pt>
                      <c:pt idx="20">
                        <c:v>20.5</c:v>
                      </c:pt>
                      <c:pt idx="21">
                        <c:v>20.667000000000002</c:v>
                      </c:pt>
                      <c:pt idx="22">
                        <c:v>21.5</c:v>
                      </c:pt>
                      <c:pt idx="23">
                        <c:v>21.167000000000002</c:v>
                      </c:pt>
                      <c:pt idx="24">
                        <c:v>23.167000000000002</c:v>
                      </c:pt>
                      <c:pt idx="25">
                        <c:v>20.332999999999998</c:v>
                      </c:pt>
                      <c:pt idx="26">
                        <c:v>19.332999999999998</c:v>
                      </c:pt>
                      <c:pt idx="27">
                        <c:v>19.832999999999998</c:v>
                      </c:pt>
                      <c:pt idx="28">
                        <c:v>19.667000000000002</c:v>
                      </c:pt>
                      <c:pt idx="29">
                        <c:v>17.832999999999998</c:v>
                      </c:pt>
                      <c:pt idx="30">
                        <c:v>18.667000000000002</c:v>
                      </c:pt>
                      <c:pt idx="31">
                        <c:v>18.332999999999998</c:v>
                      </c:pt>
                      <c:pt idx="32">
                        <c:v>19.167000000000002</c:v>
                      </c:pt>
                      <c:pt idx="33">
                        <c:v>16.832999999999998</c:v>
                      </c:pt>
                      <c:pt idx="34">
                        <c:v>18.832999999999998</c:v>
                      </c:pt>
                      <c:pt idx="35">
                        <c:v>19.5</c:v>
                      </c:pt>
                      <c:pt idx="36">
                        <c:v>22.332999999999998</c:v>
                      </c:pt>
                      <c:pt idx="37">
                        <c:v>20.667000000000002</c:v>
                      </c:pt>
                      <c:pt idx="38">
                        <c:v>16</c:v>
                      </c:pt>
                      <c:pt idx="39">
                        <c:v>17.332999999999998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0-0E9C-419D-8F4C-C65D448061AA}"/>
                  </c:ext>
                </c:extLst>
              </c15:ser>
            </c15:filteredLineSeries>
            <c15:filteredLineSeries>
              <c15:ser>
                <c:idx val="1"/>
                <c:order val="1"/>
                <c:tx>
                  <c:v>Top</c:v>
                </c:tx>
                <c:spPr>
                  <a:ln w="31750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Sheet1!$C$31:$AP$31</c15:sqref>
                        </c15:formulaRef>
                      </c:ext>
                    </c:extLst>
                    <c:numCache>
                      <c:formatCode>General</c:formatCode>
                      <c:ptCount val="40"/>
                      <c:pt idx="0">
                        <c:v>20.832999999999998</c:v>
                      </c:pt>
                      <c:pt idx="1">
                        <c:v>18.332999999999998</c:v>
                      </c:pt>
                      <c:pt idx="2">
                        <c:v>16.832999999999998</c:v>
                      </c:pt>
                      <c:pt idx="3">
                        <c:v>16.5</c:v>
                      </c:pt>
                      <c:pt idx="4">
                        <c:v>16.332999999999998</c:v>
                      </c:pt>
                      <c:pt idx="5">
                        <c:v>16.167000000000002</c:v>
                      </c:pt>
                      <c:pt idx="6">
                        <c:v>16.832999999999998</c:v>
                      </c:pt>
                      <c:pt idx="7">
                        <c:v>18</c:v>
                      </c:pt>
                      <c:pt idx="8">
                        <c:v>17.832999999999998</c:v>
                      </c:pt>
                      <c:pt idx="9">
                        <c:v>19.167000000000002</c:v>
                      </c:pt>
                      <c:pt idx="10">
                        <c:v>19.667000000000002</c:v>
                      </c:pt>
                      <c:pt idx="11">
                        <c:v>19.667000000000002</c:v>
                      </c:pt>
                      <c:pt idx="12">
                        <c:v>20.332999999999998</c:v>
                      </c:pt>
                      <c:pt idx="13">
                        <c:v>20.667000000000002</c:v>
                      </c:pt>
                      <c:pt idx="14">
                        <c:v>20.832999999999998</c:v>
                      </c:pt>
                      <c:pt idx="15">
                        <c:v>22.33</c:v>
                      </c:pt>
                      <c:pt idx="16">
                        <c:v>22.332999999999998</c:v>
                      </c:pt>
                      <c:pt idx="17">
                        <c:v>22.17</c:v>
                      </c:pt>
                      <c:pt idx="18">
                        <c:v>22.667000000000002</c:v>
                      </c:pt>
                      <c:pt idx="19">
                        <c:v>23.667000000000002</c:v>
                      </c:pt>
                      <c:pt idx="20">
                        <c:v>22.667000000000002</c:v>
                      </c:pt>
                      <c:pt idx="21">
                        <c:v>23.332999999999998</c:v>
                      </c:pt>
                      <c:pt idx="22">
                        <c:v>21.332999999999998</c:v>
                      </c:pt>
                      <c:pt idx="23">
                        <c:v>22.167000000000002</c:v>
                      </c:pt>
                      <c:pt idx="24">
                        <c:v>23.167000000000002</c:v>
                      </c:pt>
                      <c:pt idx="25">
                        <c:v>22.167000000000002</c:v>
                      </c:pt>
                      <c:pt idx="26">
                        <c:v>21.5</c:v>
                      </c:pt>
                      <c:pt idx="27">
                        <c:v>20.170000000000002</c:v>
                      </c:pt>
                      <c:pt idx="28">
                        <c:v>20.83</c:v>
                      </c:pt>
                      <c:pt idx="29">
                        <c:v>18</c:v>
                      </c:pt>
                      <c:pt idx="30">
                        <c:v>17.167000000000002</c:v>
                      </c:pt>
                      <c:pt idx="31">
                        <c:v>17.170000000000002</c:v>
                      </c:pt>
                      <c:pt idx="32">
                        <c:v>16.5</c:v>
                      </c:pt>
                      <c:pt idx="33">
                        <c:v>15.5</c:v>
                      </c:pt>
                      <c:pt idx="34">
                        <c:v>15.333</c:v>
                      </c:pt>
                      <c:pt idx="35">
                        <c:v>15</c:v>
                      </c:pt>
                      <c:pt idx="36">
                        <c:v>15.5</c:v>
                      </c:pt>
                      <c:pt idx="37">
                        <c:v>14.667</c:v>
                      </c:pt>
                      <c:pt idx="38">
                        <c:v>15.333</c:v>
                      </c:pt>
                      <c:pt idx="39">
                        <c:v>17.332999999999998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1-0E9C-419D-8F4C-C65D448061AA}"/>
                  </c:ext>
                </c:extLst>
              </c15:ser>
            </c15:filteredLineSeries>
            <c15:filteredLineSeries>
              <c15:ser>
                <c:idx val="2"/>
                <c:order val="2"/>
                <c:tx>
                  <c:v>Substrate</c:v>
                </c:tx>
                <c:spPr>
                  <a:ln w="317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Sheet1!$C$33:$AR$33</c15:sqref>
                        </c15:formulaRef>
                      </c:ext>
                    </c:extLst>
                    <c:numCache>
                      <c:formatCode>General</c:formatCode>
                      <c:ptCount val="42"/>
                      <c:pt idx="0">
                        <c:v>47.5</c:v>
                      </c:pt>
                      <c:pt idx="1">
                        <c:v>48.334000000000003</c:v>
                      </c:pt>
                      <c:pt idx="2">
                        <c:v>49</c:v>
                      </c:pt>
                      <c:pt idx="3">
                        <c:v>49.167000000000002</c:v>
                      </c:pt>
                      <c:pt idx="4">
                        <c:v>49.332999999999998</c:v>
                      </c:pt>
                      <c:pt idx="5">
                        <c:v>49.167000000000002</c:v>
                      </c:pt>
                      <c:pt idx="6">
                        <c:v>48</c:v>
                      </c:pt>
                      <c:pt idx="7">
                        <c:v>49</c:v>
                      </c:pt>
                      <c:pt idx="8">
                        <c:v>49.167999999999999</c:v>
                      </c:pt>
                      <c:pt idx="9">
                        <c:v>50</c:v>
                      </c:pt>
                      <c:pt idx="10">
                        <c:v>48.33</c:v>
                      </c:pt>
                      <c:pt idx="11">
                        <c:v>49</c:v>
                      </c:pt>
                      <c:pt idx="12">
                        <c:v>49</c:v>
                      </c:pt>
                      <c:pt idx="13">
                        <c:v>49.5</c:v>
                      </c:pt>
                      <c:pt idx="14">
                        <c:v>48.667000000000002</c:v>
                      </c:pt>
                      <c:pt idx="15">
                        <c:v>48</c:v>
                      </c:pt>
                      <c:pt idx="16">
                        <c:v>49</c:v>
                      </c:pt>
                      <c:pt idx="17">
                        <c:v>49</c:v>
                      </c:pt>
                      <c:pt idx="18">
                        <c:v>49.667000000000002</c:v>
                      </c:pt>
                      <c:pt idx="19">
                        <c:v>49.332999999999998</c:v>
                      </c:pt>
                      <c:pt idx="20">
                        <c:v>50</c:v>
                      </c:pt>
                      <c:pt idx="21">
                        <c:v>49.167000000000002</c:v>
                      </c:pt>
                      <c:pt idx="22">
                        <c:v>49</c:v>
                      </c:pt>
                      <c:pt idx="23">
                        <c:v>49.167000000000002</c:v>
                      </c:pt>
                      <c:pt idx="24">
                        <c:v>49.667000000000002</c:v>
                      </c:pt>
                      <c:pt idx="25">
                        <c:v>48.667000000000002</c:v>
                      </c:pt>
                      <c:pt idx="26">
                        <c:v>48.667000000000002</c:v>
                      </c:pt>
                      <c:pt idx="27">
                        <c:v>49.332999999999998</c:v>
                      </c:pt>
                      <c:pt idx="28">
                        <c:v>49</c:v>
                      </c:pt>
                      <c:pt idx="29">
                        <c:v>48.832999999999998</c:v>
                      </c:pt>
                      <c:pt idx="30">
                        <c:v>49.167000000000002</c:v>
                      </c:pt>
                      <c:pt idx="31">
                        <c:v>48.332999999999998</c:v>
                      </c:pt>
                      <c:pt idx="32">
                        <c:v>49</c:v>
                      </c:pt>
                      <c:pt idx="33">
                        <c:v>49</c:v>
                      </c:pt>
                      <c:pt idx="34">
                        <c:v>48.667000000000002</c:v>
                      </c:pt>
                      <c:pt idx="35">
                        <c:v>48.167000000000002</c:v>
                      </c:pt>
                      <c:pt idx="36">
                        <c:v>49.332999999999998</c:v>
                      </c:pt>
                      <c:pt idx="37">
                        <c:v>48.667000000000002</c:v>
                      </c:pt>
                      <c:pt idx="38">
                        <c:v>49.167000000000002</c:v>
                      </c:pt>
                      <c:pt idx="39">
                        <c:v>48.5</c:v>
                      </c:pt>
                      <c:pt idx="40">
                        <c:v>48.667000000000002</c:v>
                      </c:pt>
                      <c:pt idx="41">
                        <c:v>48.332999999999998</c:v>
                      </c:pt>
                    </c:numCache>
                  </c:numRef>
                </c: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0E9C-419D-8F4C-C65D448061AA}"/>
                  </c:ext>
                </c:extLst>
              </c15:ser>
            </c15:filteredLineSeries>
          </c:ext>
        </c:extLst>
      </c:lineChart>
      <c:catAx>
        <c:axId val="1735643776"/>
        <c:scaling>
          <c:orientation val="minMax"/>
        </c:scaling>
        <c:delete val="0"/>
        <c:axPos val="b"/>
        <c:majorTickMark val="out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35644192"/>
        <c:crosses val="autoZero"/>
        <c:auto val="1"/>
        <c:lblAlgn val="ctr"/>
        <c:lblOffset val="100"/>
        <c:noMultiLvlLbl val="0"/>
      </c:catAx>
      <c:valAx>
        <c:axId val="1735644192"/>
        <c:scaling>
          <c:orientation val="minMax"/>
          <c:max val="105"/>
          <c:min val="60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3564377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/>
              <a:t>SP1105</a:t>
            </a: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scatterChart>
        <c:scatterStyle val="lineMarker"/>
        <c:varyColors val="0"/>
        <c:ser>
          <c:idx val="1"/>
          <c:order val="0"/>
          <c:tx>
            <c:v>Total</c:v>
          </c:tx>
          <c:yVal>
            <c:numRef>
              <c:f>Microscopy!$C$35:$AN$35</c:f>
              <c:numCache>
                <c:formatCode>General</c:formatCode>
                <c:ptCount val="38"/>
                <c:pt idx="0">
                  <c:v>96.509</c:v>
                </c:pt>
                <c:pt idx="1">
                  <c:v>88.501000000000005</c:v>
                </c:pt>
                <c:pt idx="2">
                  <c:v>86.004000000000005</c:v>
                </c:pt>
                <c:pt idx="3">
                  <c:v>84.340999999999994</c:v>
                </c:pt>
                <c:pt idx="4">
                  <c:v>83.506</c:v>
                </c:pt>
                <c:pt idx="5">
                  <c:v>82.167000000000002</c:v>
                </c:pt>
                <c:pt idx="6">
                  <c:v>82.5</c:v>
                </c:pt>
                <c:pt idx="7">
                  <c:v>83.167000000000002</c:v>
                </c:pt>
                <c:pt idx="8">
                  <c:v>81.168000000000006</c:v>
                </c:pt>
                <c:pt idx="9">
                  <c:v>82.167000000000002</c:v>
                </c:pt>
                <c:pt idx="10">
                  <c:v>81.001999999999995</c:v>
                </c:pt>
                <c:pt idx="11">
                  <c:v>82.667000000000002</c:v>
                </c:pt>
                <c:pt idx="12">
                  <c:v>80.834000000000003</c:v>
                </c:pt>
                <c:pt idx="13">
                  <c:v>81.501000000000005</c:v>
                </c:pt>
                <c:pt idx="14">
                  <c:v>79.834000000000003</c:v>
                </c:pt>
                <c:pt idx="15">
                  <c:v>80.834999999999994</c:v>
                </c:pt>
                <c:pt idx="16">
                  <c:v>79.668999999999997</c:v>
                </c:pt>
                <c:pt idx="17">
                  <c:v>81.503</c:v>
                </c:pt>
                <c:pt idx="18">
                  <c:v>80.5</c:v>
                </c:pt>
                <c:pt idx="19">
                  <c:v>82.003</c:v>
                </c:pt>
                <c:pt idx="20">
                  <c:v>80.5</c:v>
                </c:pt>
                <c:pt idx="21">
                  <c:v>82.5</c:v>
                </c:pt>
                <c:pt idx="22">
                  <c:v>80.334000000000003</c:v>
                </c:pt>
                <c:pt idx="23">
                  <c:v>84.001000000000005</c:v>
                </c:pt>
                <c:pt idx="24">
                  <c:v>83.167000000000002</c:v>
                </c:pt>
                <c:pt idx="25">
                  <c:v>85.001000000000005</c:v>
                </c:pt>
                <c:pt idx="26">
                  <c:v>83.832999999999998</c:v>
                </c:pt>
                <c:pt idx="27">
                  <c:v>84.667000000000002</c:v>
                </c:pt>
                <c:pt idx="28">
                  <c:v>85.667000000000002</c:v>
                </c:pt>
                <c:pt idx="29">
                  <c:v>85.503</c:v>
                </c:pt>
                <c:pt idx="30">
                  <c:v>85.334000000000003</c:v>
                </c:pt>
                <c:pt idx="31">
                  <c:v>86.506</c:v>
                </c:pt>
                <c:pt idx="32">
                  <c:v>86.668999999999997</c:v>
                </c:pt>
                <c:pt idx="33">
                  <c:v>87.516000000000005</c:v>
                </c:pt>
                <c:pt idx="34">
                  <c:v>89.001999999999995</c:v>
                </c:pt>
                <c:pt idx="35">
                  <c:v>94.72</c:v>
                </c:pt>
                <c:pt idx="36">
                  <c:v>97</c:v>
                </c:pt>
                <c:pt idx="37">
                  <c:v>111.16800000000001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A88-455D-8C9D-3BD63793B0E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59192687"/>
        <c:axId val="668182879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1"/>
                <c:tx>
                  <c:v>Substrate</c:v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yVal>
                  <c:numRef>
                    <c:extLst>
                      <c:ext uri="{02D57815-91ED-43cb-92C2-25804820EDAC}">
                        <c15:formulaRef>
                          <c15:sqref>Microscopy!$C$38:$AN$38</c15:sqref>
                        </c15:formulaRef>
                      </c:ext>
                    </c:extLst>
                    <c:numCache>
                      <c:formatCode>General</c:formatCode>
                      <c:ptCount val="38"/>
                      <c:pt idx="0">
                        <c:v>42.841999999999999</c:v>
                      </c:pt>
                      <c:pt idx="1">
                        <c:v>47.334000000000003</c:v>
                      </c:pt>
                      <c:pt idx="2">
                        <c:v>46.503</c:v>
                      </c:pt>
                      <c:pt idx="3">
                        <c:v>48.340999999999994</c:v>
                      </c:pt>
                      <c:pt idx="4">
                        <c:v>49.004999999999995</c:v>
                      </c:pt>
                      <c:pt idx="5">
                        <c:v>49.164999999999999</c:v>
                      </c:pt>
                      <c:pt idx="6">
                        <c:v>48.161999999999992</c:v>
                      </c:pt>
                      <c:pt idx="7">
                        <c:v>49.665999999999997</c:v>
                      </c:pt>
                      <c:pt idx="8">
                        <c:v>49.832000000000001</c:v>
                      </c:pt>
                      <c:pt idx="9">
                        <c:v>49.33</c:v>
                      </c:pt>
                      <c:pt idx="10">
                        <c:v>50.167999999999992</c:v>
                      </c:pt>
                      <c:pt idx="11">
                        <c:v>50.832999999999998</c:v>
                      </c:pt>
                      <c:pt idx="12">
                        <c:v>49.001000000000005</c:v>
                      </c:pt>
                      <c:pt idx="13">
                        <c:v>50.167000000000002</c:v>
                      </c:pt>
                      <c:pt idx="14">
                        <c:v>49.16</c:v>
                      </c:pt>
                      <c:pt idx="15">
                        <c:v>50.33</c:v>
                      </c:pt>
                      <c:pt idx="16">
                        <c:v>49.661999999999992</c:v>
                      </c:pt>
                      <c:pt idx="17">
                        <c:v>50.001999999999995</c:v>
                      </c:pt>
                      <c:pt idx="18">
                        <c:v>50.165999999999997</c:v>
                      </c:pt>
                      <c:pt idx="19">
                        <c:v>49.50200000000001</c:v>
                      </c:pt>
                      <c:pt idx="20">
                        <c:v>50.165999999999997</c:v>
                      </c:pt>
                      <c:pt idx="21">
                        <c:v>50.498999999999995</c:v>
                      </c:pt>
                      <c:pt idx="22">
                        <c:v>49.665999999999997</c:v>
                      </c:pt>
                      <c:pt idx="23">
                        <c:v>50.335000000000008</c:v>
                      </c:pt>
                      <c:pt idx="24">
                        <c:v>49.662999999999997</c:v>
                      </c:pt>
                      <c:pt idx="25">
                        <c:v>51.997</c:v>
                      </c:pt>
                      <c:pt idx="26">
                        <c:v>50.492999999999995</c:v>
                      </c:pt>
                      <c:pt idx="27">
                        <c:v>48.665999999999997</c:v>
                      </c:pt>
                      <c:pt idx="28">
                        <c:v>50.834000000000003</c:v>
                      </c:pt>
                      <c:pt idx="29">
                        <c:v>49.501999999999995</c:v>
                      </c:pt>
                      <c:pt idx="30">
                        <c:v>50.5</c:v>
                      </c:pt>
                      <c:pt idx="31">
                        <c:v>49.335999999999999</c:v>
                      </c:pt>
                      <c:pt idx="32">
                        <c:v>49.001999999999995</c:v>
                      </c:pt>
                      <c:pt idx="33">
                        <c:v>50.683000000000007</c:v>
                      </c:pt>
                      <c:pt idx="34">
                        <c:v>50.167999999999992</c:v>
                      </c:pt>
                      <c:pt idx="35">
                        <c:v>50.718999999999994</c:v>
                      </c:pt>
                      <c:pt idx="36">
                        <c:v>52.33</c:v>
                      </c:pt>
                      <c:pt idx="37">
                        <c:v>54.15100000000001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9A88-455D-8C9D-3BD63793B0E1}"/>
                  </c:ext>
                </c:extLst>
              </c15:ser>
            </c15:filteredScatterSeries>
            <c15:filteredScatterSeries>
              <c15:ser>
                <c:idx val="3"/>
                <c:order val="2"/>
                <c:tx>
                  <c:v>Bottom</c:v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Microscopy!$C$37:$AN$37</c15:sqref>
                        </c15:formulaRef>
                      </c:ext>
                    </c:extLst>
                    <c:numCache>
                      <c:formatCode>General</c:formatCode>
                      <c:ptCount val="38"/>
                      <c:pt idx="0">
                        <c:v>26</c:v>
                      </c:pt>
                      <c:pt idx="1">
                        <c:v>19.332999999999998</c:v>
                      </c:pt>
                      <c:pt idx="2">
                        <c:v>18.667000000000002</c:v>
                      </c:pt>
                      <c:pt idx="3">
                        <c:v>16.832999999999998</c:v>
                      </c:pt>
                      <c:pt idx="4">
                        <c:v>16.5</c:v>
                      </c:pt>
                      <c:pt idx="5">
                        <c:v>16.167999999999999</c:v>
                      </c:pt>
                      <c:pt idx="6">
                        <c:v>17.337</c:v>
                      </c:pt>
                      <c:pt idx="7">
                        <c:v>17</c:v>
                      </c:pt>
                      <c:pt idx="8">
                        <c:v>15.667999999999999</c:v>
                      </c:pt>
                      <c:pt idx="9">
                        <c:v>17.832999999999998</c:v>
                      </c:pt>
                      <c:pt idx="10">
                        <c:v>16.332999999999998</c:v>
                      </c:pt>
                      <c:pt idx="11">
                        <c:v>18</c:v>
                      </c:pt>
                      <c:pt idx="12">
                        <c:v>18</c:v>
                      </c:pt>
                      <c:pt idx="13">
                        <c:v>18.332999999999998</c:v>
                      </c:pt>
                      <c:pt idx="14">
                        <c:v>18.672999999999998</c:v>
                      </c:pt>
                      <c:pt idx="15">
                        <c:v>19.167000000000002</c:v>
                      </c:pt>
                      <c:pt idx="16">
                        <c:v>18.507000000000001</c:v>
                      </c:pt>
                      <c:pt idx="17">
                        <c:v>20.5</c:v>
                      </c:pt>
                      <c:pt idx="18">
                        <c:v>18.667000000000002</c:v>
                      </c:pt>
                      <c:pt idx="19">
                        <c:v>20.832999999999998</c:v>
                      </c:pt>
                      <c:pt idx="20">
                        <c:v>18.667000000000002</c:v>
                      </c:pt>
                      <c:pt idx="21">
                        <c:v>19.501000000000001</c:v>
                      </c:pt>
                      <c:pt idx="22">
                        <c:v>18.001000000000001</c:v>
                      </c:pt>
                      <c:pt idx="23">
                        <c:v>19.332999999999998</c:v>
                      </c:pt>
                      <c:pt idx="24">
                        <c:v>18.667000000000002</c:v>
                      </c:pt>
                      <c:pt idx="25">
                        <c:v>17.167000000000002</c:v>
                      </c:pt>
                      <c:pt idx="26">
                        <c:v>17.003</c:v>
                      </c:pt>
                      <c:pt idx="27">
                        <c:v>18.001000000000001</c:v>
                      </c:pt>
                      <c:pt idx="28">
                        <c:v>16.5</c:v>
                      </c:pt>
                      <c:pt idx="29">
                        <c:v>16.834</c:v>
                      </c:pt>
                      <c:pt idx="30">
                        <c:v>16.832999999999998</c:v>
                      </c:pt>
                      <c:pt idx="31">
                        <c:v>17.334</c:v>
                      </c:pt>
                      <c:pt idx="32">
                        <c:v>18.334</c:v>
                      </c:pt>
                      <c:pt idx="33">
                        <c:v>16.832999999999998</c:v>
                      </c:pt>
                      <c:pt idx="34">
                        <c:v>17.832999999999998</c:v>
                      </c:pt>
                      <c:pt idx="35">
                        <c:v>20.001000000000001</c:v>
                      </c:pt>
                      <c:pt idx="36">
                        <c:v>20.001000000000001</c:v>
                      </c:pt>
                      <c:pt idx="37">
                        <c:v>27.004999999999999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9A88-455D-8C9D-3BD63793B0E1}"/>
                  </c:ext>
                </c:extLst>
              </c15:ser>
            </c15:filteredScatterSeries>
            <c15:filteredScatterSeries>
              <c15:ser>
                <c:idx val="0"/>
                <c:order val="3"/>
                <c:tx>
                  <c:v>Top</c:v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Microscopy!$C$36:$AN$36</c15:sqref>
                        </c15:formulaRef>
                      </c:ext>
                    </c:extLst>
                    <c:numCache>
                      <c:formatCode>General</c:formatCode>
                      <c:ptCount val="38"/>
                      <c:pt idx="0">
                        <c:v>27.667000000000002</c:v>
                      </c:pt>
                      <c:pt idx="1">
                        <c:v>21.834</c:v>
                      </c:pt>
                      <c:pt idx="2">
                        <c:v>20.834</c:v>
                      </c:pt>
                      <c:pt idx="3">
                        <c:v>19.167000000000002</c:v>
                      </c:pt>
                      <c:pt idx="4">
                        <c:v>18.001000000000001</c:v>
                      </c:pt>
                      <c:pt idx="5">
                        <c:v>16.834</c:v>
                      </c:pt>
                      <c:pt idx="6">
                        <c:v>17.001000000000001</c:v>
                      </c:pt>
                      <c:pt idx="7">
                        <c:v>16.501000000000001</c:v>
                      </c:pt>
                      <c:pt idx="8">
                        <c:v>15.667999999999999</c:v>
                      </c:pt>
                      <c:pt idx="9">
                        <c:v>15.004</c:v>
                      </c:pt>
                      <c:pt idx="10">
                        <c:v>14.500999999999999</c:v>
                      </c:pt>
                      <c:pt idx="11">
                        <c:v>13.834</c:v>
                      </c:pt>
                      <c:pt idx="12">
                        <c:v>13.833</c:v>
                      </c:pt>
                      <c:pt idx="13">
                        <c:v>13.000999999999999</c:v>
                      </c:pt>
                      <c:pt idx="14">
                        <c:v>12.000999999999999</c:v>
                      </c:pt>
                      <c:pt idx="15">
                        <c:v>11.337999999999999</c:v>
                      </c:pt>
                      <c:pt idx="16">
                        <c:v>11.5</c:v>
                      </c:pt>
                      <c:pt idx="17">
                        <c:v>11.000999999999999</c:v>
                      </c:pt>
                      <c:pt idx="18">
                        <c:v>11.667</c:v>
                      </c:pt>
                      <c:pt idx="19">
                        <c:v>11.667999999999999</c:v>
                      </c:pt>
                      <c:pt idx="20">
                        <c:v>11.667</c:v>
                      </c:pt>
                      <c:pt idx="21">
                        <c:v>12.5</c:v>
                      </c:pt>
                      <c:pt idx="22">
                        <c:v>12.667</c:v>
                      </c:pt>
                      <c:pt idx="23">
                        <c:v>14.333</c:v>
                      </c:pt>
                      <c:pt idx="24">
                        <c:v>14.837</c:v>
                      </c:pt>
                      <c:pt idx="25">
                        <c:v>15.837</c:v>
                      </c:pt>
                      <c:pt idx="26">
                        <c:v>16.337</c:v>
                      </c:pt>
                      <c:pt idx="27">
                        <c:v>18</c:v>
                      </c:pt>
                      <c:pt idx="28">
                        <c:v>18.332999999999998</c:v>
                      </c:pt>
                      <c:pt idx="29">
                        <c:v>19.167000000000002</c:v>
                      </c:pt>
                      <c:pt idx="30">
                        <c:v>18.001000000000001</c:v>
                      </c:pt>
                      <c:pt idx="31">
                        <c:v>19.835999999999999</c:v>
                      </c:pt>
                      <c:pt idx="32">
                        <c:v>19.332999999999998</c:v>
                      </c:pt>
                      <c:pt idx="33">
                        <c:v>20</c:v>
                      </c:pt>
                      <c:pt idx="34">
                        <c:v>21.001000000000001</c:v>
                      </c:pt>
                      <c:pt idx="35">
                        <c:v>24</c:v>
                      </c:pt>
                      <c:pt idx="36">
                        <c:v>24.669</c:v>
                      </c:pt>
                      <c:pt idx="37">
                        <c:v>30.012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9A88-455D-8C9D-3BD63793B0E1}"/>
                  </c:ext>
                </c:extLst>
              </c15:ser>
            </c15:filteredScatterSeries>
          </c:ext>
        </c:extLst>
      </c:scatterChart>
      <c:valAx>
        <c:axId val="859192687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68182879"/>
        <c:crosses val="autoZero"/>
        <c:crossBetween val="midCat"/>
      </c:valAx>
      <c:valAx>
        <c:axId val="668182879"/>
        <c:scaling>
          <c:orientation val="minMax"/>
          <c:max val="100"/>
          <c:min val="6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59192687"/>
        <c:crosses val="autoZero"/>
        <c:crossBetween val="midCat"/>
      </c:valAx>
    </c:plotArea>
    <c:plotVisOnly val="1"/>
    <c:dispBlanksAs val="gap"/>
    <c:showDLblsOverMax val="0"/>
    <c:extLst/>
  </c:chart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scatterChart>
        <c:scatterStyle val="lineMarker"/>
        <c:varyColors val="0"/>
        <c:ser>
          <c:idx val="0"/>
          <c:order val="0"/>
          <c:tx>
            <c:strRef>
              <c:f>Summary!$A$2</c:f>
              <c:strCache>
                <c:ptCount val="1"/>
                <c:pt idx="0">
                  <c:v>w/ WT, w/o gap offset at 645 A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7"/>
            <c:spPr>
              <a:solidFill>
                <a:schemeClr val="bg1"/>
              </a:solidFill>
              <a:ln w="19050">
                <a:solidFill>
                  <a:schemeClr val="tx1"/>
                </a:solidFill>
              </a:ln>
              <a:effectLst/>
            </c:spPr>
          </c:marker>
          <c:xVal>
            <c:numRef>
              <c:f>Summary!$B$4:$AS$4</c:f>
              <c:numCache>
                <c:formatCode>General</c:formatCode>
                <c:ptCount val="44"/>
                <c:pt idx="0">
                  <c:v>44</c:v>
                </c:pt>
                <c:pt idx="1">
                  <c:v>43</c:v>
                </c:pt>
                <c:pt idx="2">
                  <c:v>42</c:v>
                </c:pt>
                <c:pt idx="3">
                  <c:v>41</c:v>
                </c:pt>
                <c:pt idx="4">
                  <c:v>40</c:v>
                </c:pt>
                <c:pt idx="5">
                  <c:v>39</c:v>
                </c:pt>
                <c:pt idx="6">
                  <c:v>38</c:v>
                </c:pt>
                <c:pt idx="7">
                  <c:v>37</c:v>
                </c:pt>
                <c:pt idx="8">
                  <c:v>36</c:v>
                </c:pt>
                <c:pt idx="9">
                  <c:v>35</c:v>
                </c:pt>
                <c:pt idx="10">
                  <c:v>34</c:v>
                </c:pt>
                <c:pt idx="11">
                  <c:v>33</c:v>
                </c:pt>
                <c:pt idx="12">
                  <c:v>32</c:v>
                </c:pt>
                <c:pt idx="13">
                  <c:v>31</c:v>
                </c:pt>
                <c:pt idx="14">
                  <c:v>30</c:v>
                </c:pt>
                <c:pt idx="15">
                  <c:v>29</c:v>
                </c:pt>
                <c:pt idx="16">
                  <c:v>28</c:v>
                </c:pt>
                <c:pt idx="17">
                  <c:v>27</c:v>
                </c:pt>
                <c:pt idx="18">
                  <c:v>26</c:v>
                </c:pt>
                <c:pt idx="19">
                  <c:v>25</c:v>
                </c:pt>
                <c:pt idx="20">
                  <c:v>24</c:v>
                </c:pt>
                <c:pt idx="21">
                  <c:v>23</c:v>
                </c:pt>
                <c:pt idx="22">
                  <c:v>22</c:v>
                </c:pt>
                <c:pt idx="23">
                  <c:v>21</c:v>
                </c:pt>
                <c:pt idx="24">
                  <c:v>20</c:v>
                </c:pt>
                <c:pt idx="25">
                  <c:v>19</c:v>
                </c:pt>
                <c:pt idx="26">
                  <c:v>18</c:v>
                </c:pt>
                <c:pt idx="27">
                  <c:v>17</c:v>
                </c:pt>
                <c:pt idx="28">
                  <c:v>16</c:v>
                </c:pt>
                <c:pt idx="29">
                  <c:v>15</c:v>
                </c:pt>
                <c:pt idx="30">
                  <c:v>14</c:v>
                </c:pt>
                <c:pt idx="31">
                  <c:v>13</c:v>
                </c:pt>
                <c:pt idx="32">
                  <c:v>12</c:v>
                </c:pt>
                <c:pt idx="33">
                  <c:v>11</c:v>
                </c:pt>
                <c:pt idx="34">
                  <c:v>10</c:v>
                </c:pt>
                <c:pt idx="35">
                  <c:v>9</c:v>
                </c:pt>
                <c:pt idx="36">
                  <c:v>8</c:v>
                </c:pt>
                <c:pt idx="37">
                  <c:v>7</c:v>
                </c:pt>
                <c:pt idx="38">
                  <c:v>6</c:v>
                </c:pt>
                <c:pt idx="39">
                  <c:v>5</c:v>
                </c:pt>
                <c:pt idx="40">
                  <c:v>4</c:v>
                </c:pt>
                <c:pt idx="41">
                  <c:v>3</c:v>
                </c:pt>
                <c:pt idx="42">
                  <c:v>2</c:v>
                </c:pt>
                <c:pt idx="43">
                  <c:v>1</c:v>
                </c:pt>
              </c:numCache>
            </c:numRef>
          </c:xVal>
          <c:yVal>
            <c:numRef>
              <c:f>Summary!$B$5:$AS$5</c:f>
              <c:numCache>
                <c:formatCode>0.000</c:formatCode>
                <c:ptCount val="44"/>
                <c:pt idx="0">
                  <c:v>0.34999587060753301</c:v>
                </c:pt>
                <c:pt idx="1">
                  <c:v>0.34761127138669401</c:v>
                </c:pt>
                <c:pt idx="2">
                  <c:v>0.35218662608081902</c:v>
                </c:pt>
                <c:pt idx="3">
                  <c:v>0.35077242224317201</c:v>
                </c:pt>
                <c:pt idx="4">
                  <c:v>0.35341996066218201</c:v>
                </c:pt>
                <c:pt idx="5">
                  <c:v>0.36227176924905602</c:v>
                </c:pt>
                <c:pt idx="6">
                  <c:v>0.357299211874961</c:v>
                </c:pt>
                <c:pt idx="7">
                  <c:v>0.38423789757676602</c:v>
                </c:pt>
                <c:pt idx="8">
                  <c:v>0.384164052805469</c:v>
                </c:pt>
                <c:pt idx="9">
                  <c:v>0.479480505579021</c:v>
                </c:pt>
                <c:pt idx="10">
                  <c:v>0.47393597363633</c:v>
                </c:pt>
                <c:pt idx="11">
                  <c:v>0.53060163192202303</c:v>
                </c:pt>
                <c:pt idx="12">
                  <c:v>0.526693661975008</c:v>
                </c:pt>
                <c:pt idx="13">
                  <c:v>0.53690327209862099</c:v>
                </c:pt>
                <c:pt idx="14">
                  <c:v>0.52690994494203303</c:v>
                </c:pt>
                <c:pt idx="15">
                  <c:v>0.50792863575982405</c:v>
                </c:pt>
                <c:pt idx="16">
                  <c:v>0.51237344895841397</c:v>
                </c:pt>
                <c:pt idx="17">
                  <c:v>0.49678853155792302</c:v>
                </c:pt>
                <c:pt idx="18">
                  <c:v>0.483905350700786</c:v>
                </c:pt>
                <c:pt idx="19">
                  <c:v>0.46402930140855198</c:v>
                </c:pt>
                <c:pt idx="20">
                  <c:v>0.457339018627611</c:v>
                </c:pt>
                <c:pt idx="21">
                  <c:v>0.48186791301085802</c:v>
                </c:pt>
                <c:pt idx="22">
                  <c:v>0.47047306091534402</c:v>
                </c:pt>
                <c:pt idx="23">
                  <c:v>0.50020313729125498</c:v>
                </c:pt>
                <c:pt idx="24">
                  <c:v>0.46659115291214298</c:v>
                </c:pt>
                <c:pt idx="25">
                  <c:v>0.465533634124082</c:v>
                </c:pt>
                <c:pt idx="26">
                  <c:v>0.48636849414598299</c:v>
                </c:pt>
                <c:pt idx="27">
                  <c:v>0.50802911344006696</c:v>
                </c:pt>
                <c:pt idx="28">
                  <c:v>0.48934745650103201</c:v>
                </c:pt>
                <c:pt idx="29">
                  <c:v>0.51775907984780101</c:v>
                </c:pt>
                <c:pt idx="30">
                  <c:v>0.54175821535630198</c:v>
                </c:pt>
                <c:pt idx="31">
                  <c:v>0.52032924034077699</c:v>
                </c:pt>
                <c:pt idx="32">
                  <c:v>0.53039982055259605</c:v>
                </c:pt>
                <c:pt idx="33">
                  <c:v>0.473477555450596</c:v>
                </c:pt>
                <c:pt idx="34">
                  <c:v>0.47793379088288901</c:v>
                </c:pt>
                <c:pt idx="35">
                  <c:v>0.38463310765854902</c:v>
                </c:pt>
                <c:pt idx="36">
                  <c:v>0.38016812250079002</c:v>
                </c:pt>
                <c:pt idx="37">
                  <c:v>0.35485205471671399</c:v>
                </c:pt>
                <c:pt idx="38">
                  <c:v>0.36317229649268601</c:v>
                </c:pt>
                <c:pt idx="39">
                  <c:v>0.354192852034729</c:v>
                </c:pt>
                <c:pt idx="40">
                  <c:v>0.34923969445314001</c:v>
                </c:pt>
                <c:pt idx="41">
                  <c:v>0.345622274120716</c:v>
                </c:pt>
                <c:pt idx="42">
                  <c:v>0.35152567591735201</c:v>
                </c:pt>
                <c:pt idx="43">
                  <c:v>0.35884382447600699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40E-4873-B5DD-F336C007394C}"/>
            </c:ext>
          </c:extLst>
        </c:ser>
        <c:ser>
          <c:idx val="2"/>
          <c:order val="2"/>
          <c:tx>
            <c:strRef>
              <c:f>Summary!$A$35</c:f>
              <c:strCache>
                <c:ptCount val="1"/>
                <c:pt idx="0">
                  <c:v>w/o WT, w/ gap offset at 600 A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triangle"/>
            <c:size val="7"/>
            <c:spPr>
              <a:solidFill>
                <a:srgbClr val="FF0000"/>
              </a:solidFill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Summary!$B$37:$AS$37</c:f>
              <c:numCache>
                <c:formatCode>General</c:formatCode>
                <c:ptCount val="44"/>
                <c:pt idx="0">
                  <c:v>44</c:v>
                </c:pt>
                <c:pt idx="1">
                  <c:v>43</c:v>
                </c:pt>
                <c:pt idx="2">
                  <c:v>42</c:v>
                </c:pt>
                <c:pt idx="3">
                  <c:v>41</c:v>
                </c:pt>
                <c:pt idx="4">
                  <c:v>40</c:v>
                </c:pt>
                <c:pt idx="5">
                  <c:v>39</c:v>
                </c:pt>
                <c:pt idx="6">
                  <c:v>38</c:v>
                </c:pt>
                <c:pt idx="7">
                  <c:v>37</c:v>
                </c:pt>
                <c:pt idx="8">
                  <c:v>36</c:v>
                </c:pt>
                <c:pt idx="9">
                  <c:v>35</c:v>
                </c:pt>
                <c:pt idx="10">
                  <c:v>34</c:v>
                </c:pt>
                <c:pt idx="11">
                  <c:v>33</c:v>
                </c:pt>
                <c:pt idx="12">
                  <c:v>32</c:v>
                </c:pt>
                <c:pt idx="13">
                  <c:v>31</c:v>
                </c:pt>
                <c:pt idx="14">
                  <c:v>30</c:v>
                </c:pt>
                <c:pt idx="15">
                  <c:v>29</c:v>
                </c:pt>
                <c:pt idx="16">
                  <c:v>28</c:v>
                </c:pt>
                <c:pt idx="17">
                  <c:v>27</c:v>
                </c:pt>
                <c:pt idx="18">
                  <c:v>26</c:v>
                </c:pt>
                <c:pt idx="19">
                  <c:v>25</c:v>
                </c:pt>
                <c:pt idx="20">
                  <c:v>24</c:v>
                </c:pt>
                <c:pt idx="21">
                  <c:v>23</c:v>
                </c:pt>
                <c:pt idx="22">
                  <c:v>22</c:v>
                </c:pt>
                <c:pt idx="23">
                  <c:v>21</c:v>
                </c:pt>
                <c:pt idx="24">
                  <c:v>20</c:v>
                </c:pt>
                <c:pt idx="25">
                  <c:v>19</c:v>
                </c:pt>
                <c:pt idx="26">
                  <c:v>18</c:v>
                </c:pt>
                <c:pt idx="27">
                  <c:v>17</c:v>
                </c:pt>
                <c:pt idx="28">
                  <c:v>16</c:v>
                </c:pt>
                <c:pt idx="29">
                  <c:v>15</c:v>
                </c:pt>
                <c:pt idx="30">
                  <c:v>14</c:v>
                </c:pt>
                <c:pt idx="31">
                  <c:v>13</c:v>
                </c:pt>
                <c:pt idx="32">
                  <c:v>12</c:v>
                </c:pt>
                <c:pt idx="33">
                  <c:v>11</c:v>
                </c:pt>
                <c:pt idx="34">
                  <c:v>10</c:v>
                </c:pt>
                <c:pt idx="35">
                  <c:v>9</c:v>
                </c:pt>
                <c:pt idx="36">
                  <c:v>8</c:v>
                </c:pt>
                <c:pt idx="37">
                  <c:v>7</c:v>
                </c:pt>
                <c:pt idx="38">
                  <c:v>6</c:v>
                </c:pt>
                <c:pt idx="39">
                  <c:v>5</c:v>
                </c:pt>
                <c:pt idx="40">
                  <c:v>4</c:v>
                </c:pt>
                <c:pt idx="41">
                  <c:v>3</c:v>
                </c:pt>
                <c:pt idx="42">
                  <c:v>2</c:v>
                </c:pt>
                <c:pt idx="43">
                  <c:v>1</c:v>
                </c:pt>
              </c:numCache>
            </c:numRef>
          </c:xVal>
          <c:yVal>
            <c:numRef>
              <c:f>Summary!$B$38:$AS$38</c:f>
              <c:numCache>
                <c:formatCode>General</c:formatCode>
                <c:ptCount val="44"/>
                <c:pt idx="4">
                  <c:v>0.41541846180511699</c:v>
                </c:pt>
                <c:pt idx="5">
                  <c:v>0.420586628376029</c:v>
                </c:pt>
                <c:pt idx="8" formatCode="0.000">
                  <c:v>0.51447709151948295</c:v>
                </c:pt>
                <c:pt idx="9">
                  <c:v>0.57709732587700702</c:v>
                </c:pt>
                <c:pt idx="10">
                  <c:v>0.53565289429436902</c:v>
                </c:pt>
                <c:pt idx="11">
                  <c:v>0.57099216400867603</c:v>
                </c:pt>
                <c:pt idx="22">
                  <c:v>0.62353999999999998</c:v>
                </c:pt>
                <c:pt idx="23">
                  <c:v>0.73899000000000004</c:v>
                </c:pt>
                <c:pt idx="32">
                  <c:v>0.50475000000000003</c:v>
                </c:pt>
                <c:pt idx="33">
                  <c:v>0.46265000000000001</c:v>
                </c:pt>
                <c:pt idx="34">
                  <c:v>0.48921999999999999</c:v>
                </c:pt>
                <c:pt idx="35">
                  <c:v>0.40692</c:v>
                </c:pt>
                <c:pt idx="42">
                  <c:v>0.5323</c:v>
                </c:pt>
                <c:pt idx="43">
                  <c:v>0.55430999999999997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40E-4873-B5DD-F336C007394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3238832"/>
        <c:axId val="83239664"/>
        <c:extLst>
          <c:ext xmlns:c15="http://schemas.microsoft.com/office/drawing/2012/chart" uri="{02D57815-91ED-43cb-92C2-25804820EDAC}">
            <c15:filteredScatterSeries>
              <c15:ser>
                <c:idx val="1"/>
                <c:order val="1"/>
                <c:tx>
                  <c:strRef>
                    <c:extLst>
                      <c:ext uri="{02D57815-91ED-43cb-92C2-25804820EDAC}">
                        <c15:formulaRef>
                          <c15:sqref>Summary!$A$18</c15:sqref>
                        </c15:formulaRef>
                      </c:ext>
                    </c:extLst>
                    <c:strCache>
                      <c:ptCount val="1"/>
                      <c:pt idx="0">
                        <c:v>w/o WT, w/o gap offset at 645 A</c:v>
                      </c:pt>
                    </c:strCache>
                  </c:strRef>
                </c:tx>
                <c:spPr>
                  <a:ln w="25400" cap="rnd">
                    <a:noFill/>
                    <a:round/>
                  </a:ln>
                  <a:effectLst/>
                </c:spPr>
                <c:marker>
                  <c:symbol val="square"/>
                  <c:size val="6"/>
                  <c:spPr>
                    <a:solidFill>
                      <a:schemeClr val="tx1"/>
                    </a:solidFill>
                    <a:ln w="9525">
                      <a:solidFill>
                        <a:schemeClr val="bg1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Summary!$B$20:$AS$20</c15:sqref>
                        </c15:formulaRef>
                      </c:ext>
                    </c:extLst>
                    <c:numCache>
                      <c:formatCode>General</c:formatCode>
                      <c:ptCount val="44"/>
                      <c:pt idx="0">
                        <c:v>44</c:v>
                      </c:pt>
                      <c:pt idx="1">
                        <c:v>43</c:v>
                      </c:pt>
                      <c:pt idx="2">
                        <c:v>42</c:v>
                      </c:pt>
                      <c:pt idx="3">
                        <c:v>41</c:v>
                      </c:pt>
                      <c:pt idx="4">
                        <c:v>40</c:v>
                      </c:pt>
                      <c:pt idx="5">
                        <c:v>39</c:v>
                      </c:pt>
                      <c:pt idx="6">
                        <c:v>38</c:v>
                      </c:pt>
                      <c:pt idx="7">
                        <c:v>37</c:v>
                      </c:pt>
                      <c:pt idx="8">
                        <c:v>36</c:v>
                      </c:pt>
                      <c:pt idx="9">
                        <c:v>35</c:v>
                      </c:pt>
                      <c:pt idx="10">
                        <c:v>34</c:v>
                      </c:pt>
                      <c:pt idx="11">
                        <c:v>33</c:v>
                      </c:pt>
                      <c:pt idx="12">
                        <c:v>32</c:v>
                      </c:pt>
                      <c:pt idx="13">
                        <c:v>31</c:v>
                      </c:pt>
                      <c:pt idx="14">
                        <c:v>30</c:v>
                      </c:pt>
                      <c:pt idx="15">
                        <c:v>29</c:v>
                      </c:pt>
                      <c:pt idx="16">
                        <c:v>28</c:v>
                      </c:pt>
                      <c:pt idx="17">
                        <c:v>27</c:v>
                      </c:pt>
                      <c:pt idx="18">
                        <c:v>26</c:v>
                      </c:pt>
                      <c:pt idx="19">
                        <c:v>25</c:v>
                      </c:pt>
                      <c:pt idx="20">
                        <c:v>24</c:v>
                      </c:pt>
                      <c:pt idx="21">
                        <c:v>23</c:v>
                      </c:pt>
                      <c:pt idx="22">
                        <c:v>22</c:v>
                      </c:pt>
                      <c:pt idx="23">
                        <c:v>21</c:v>
                      </c:pt>
                      <c:pt idx="24">
                        <c:v>20</c:v>
                      </c:pt>
                      <c:pt idx="25">
                        <c:v>19</c:v>
                      </c:pt>
                      <c:pt idx="26">
                        <c:v>18</c:v>
                      </c:pt>
                      <c:pt idx="27">
                        <c:v>17</c:v>
                      </c:pt>
                      <c:pt idx="28">
                        <c:v>16</c:v>
                      </c:pt>
                      <c:pt idx="29">
                        <c:v>15</c:v>
                      </c:pt>
                      <c:pt idx="30">
                        <c:v>14</c:v>
                      </c:pt>
                      <c:pt idx="31">
                        <c:v>13</c:v>
                      </c:pt>
                      <c:pt idx="32">
                        <c:v>12</c:v>
                      </c:pt>
                      <c:pt idx="33">
                        <c:v>11</c:v>
                      </c:pt>
                      <c:pt idx="34">
                        <c:v>10</c:v>
                      </c:pt>
                      <c:pt idx="35">
                        <c:v>9</c:v>
                      </c:pt>
                      <c:pt idx="36">
                        <c:v>8</c:v>
                      </c:pt>
                      <c:pt idx="37">
                        <c:v>7</c:v>
                      </c:pt>
                      <c:pt idx="38">
                        <c:v>6</c:v>
                      </c:pt>
                      <c:pt idx="39">
                        <c:v>5</c:v>
                      </c:pt>
                      <c:pt idx="40">
                        <c:v>4</c:v>
                      </c:pt>
                      <c:pt idx="41">
                        <c:v>3</c:v>
                      </c:pt>
                      <c:pt idx="42">
                        <c:v>2</c:v>
                      </c:pt>
                      <c:pt idx="43">
                        <c:v>1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Summary!$B$21:$AS$21</c15:sqref>
                        </c15:formulaRef>
                      </c:ext>
                    </c:extLst>
                    <c:numCache>
                      <c:formatCode>General</c:formatCode>
                      <c:ptCount val="44"/>
                      <c:pt idx="2">
                        <c:v>0.38344568211300301</c:v>
                      </c:pt>
                      <c:pt idx="3">
                        <c:v>0.39486887753246103</c:v>
                      </c:pt>
                      <c:pt idx="4">
                        <c:v>0.389018816770625</c:v>
                      </c:pt>
                      <c:pt idx="5">
                        <c:v>0.398843971094198</c:v>
                      </c:pt>
                      <c:pt idx="8">
                        <c:v>0.42692139999723699</c:v>
                      </c:pt>
                      <c:pt idx="9">
                        <c:v>0.51481225183100898</c:v>
                      </c:pt>
                      <c:pt idx="10">
                        <c:v>0.50420155947991097</c:v>
                      </c:pt>
                      <c:pt idx="11">
                        <c:v>0.55124695473496299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540E-4873-B5DD-F336C007394C}"/>
                  </c:ext>
                </c:extLst>
              </c15:ser>
            </c15:filteredScatterSeries>
          </c:ext>
        </c:extLst>
      </c:scatterChart>
      <c:valAx>
        <c:axId val="8323883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Disk number from coil</a:t>
                </a:r>
                <a:r>
                  <a:rPr lang="en-US" baseline="0"/>
                  <a:t> end</a:t>
                </a:r>
                <a:endParaRPr lang="en-US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3239664"/>
        <c:crosses val="autoZero"/>
        <c:crossBetween val="midCat"/>
      </c:valAx>
      <c:valAx>
        <c:axId val="83239664"/>
        <c:scaling>
          <c:orientation val="minMax"/>
          <c:max val="0.7400000000000001"/>
          <c:min val="0.15000000000000002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Tensile</a:t>
                </a:r>
                <a:r>
                  <a:rPr lang="en-US" baseline="0"/>
                  <a:t> hoop strain (%)</a:t>
                </a:r>
                <a:endParaRPr lang="en-US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#,##0.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83238832"/>
        <c:crosses val="autoZero"/>
        <c:crossBetween val="midCat"/>
      </c:valAx>
      <c:spPr>
        <a:noFill/>
        <a:ln>
          <a:solidFill>
            <a:schemeClr val="tx1"/>
          </a:solidFill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400"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310274515813436"/>
          <c:y val="5.0925925925925923E-2"/>
          <c:w val="0.62302378519504986"/>
          <c:h val="0.73773986355936205"/>
        </c:manualLayout>
      </c:layout>
      <c:scatterChart>
        <c:scatterStyle val="lineMarker"/>
        <c:varyColors val="0"/>
        <c:ser>
          <c:idx val="2"/>
          <c:order val="2"/>
          <c:tx>
            <c:strRef>
              <c:f>'DO to 612A'!$BJ$1</c:f>
              <c:strCache>
                <c:ptCount val="1"/>
                <c:pt idx="0">
                  <c:v>Disk-33_In, 612 A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'DO to 612A'!$C$4:$C$10881</c:f>
              <c:numCache>
                <c:formatCode>General</c:formatCode>
                <c:ptCount val="10878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  <c:pt idx="10719">
                  <c:v>604.96137999999996</c:v>
                </c:pt>
                <c:pt idx="10720">
                  <c:v>605.00765999999999</c:v>
                </c:pt>
                <c:pt idx="10721">
                  <c:v>604.98481000000004</c:v>
                </c:pt>
                <c:pt idx="10722">
                  <c:v>605.05519000000004</c:v>
                </c:pt>
                <c:pt idx="10723">
                  <c:v>605.07003999999995</c:v>
                </c:pt>
                <c:pt idx="10724">
                  <c:v>605.15632000000005</c:v>
                </c:pt>
                <c:pt idx="10725">
                  <c:v>605.27000999999996</c:v>
                </c:pt>
                <c:pt idx="10726">
                  <c:v>605.31484</c:v>
                </c:pt>
                <c:pt idx="10727">
                  <c:v>605.36878000000002</c:v>
                </c:pt>
                <c:pt idx="10728">
                  <c:v>605.39102000000003</c:v>
                </c:pt>
                <c:pt idx="10729">
                  <c:v>605.44685000000004</c:v>
                </c:pt>
                <c:pt idx="10730">
                  <c:v>605.50134000000003</c:v>
                </c:pt>
                <c:pt idx="10731">
                  <c:v>605.56691999999998</c:v>
                </c:pt>
                <c:pt idx="10732">
                  <c:v>605.60324000000003</c:v>
                </c:pt>
                <c:pt idx="10733">
                  <c:v>605.63252</c:v>
                </c:pt>
                <c:pt idx="10734">
                  <c:v>605.67742999999996</c:v>
                </c:pt>
                <c:pt idx="10735">
                  <c:v>605.72191999999995</c:v>
                </c:pt>
                <c:pt idx="10736">
                  <c:v>605.76008999999999</c:v>
                </c:pt>
                <c:pt idx="10737">
                  <c:v>605.84860000000003</c:v>
                </c:pt>
                <c:pt idx="10738">
                  <c:v>605.91323999999997</c:v>
                </c:pt>
                <c:pt idx="10739">
                  <c:v>605.95579999999995</c:v>
                </c:pt>
                <c:pt idx="10740">
                  <c:v>606.01941999999997</c:v>
                </c:pt>
                <c:pt idx="10741">
                  <c:v>606.07542000000001</c:v>
                </c:pt>
                <c:pt idx="10742">
                  <c:v>606.11118999999997</c:v>
                </c:pt>
                <c:pt idx="10743">
                  <c:v>606.16264000000001</c:v>
                </c:pt>
                <c:pt idx="10744">
                  <c:v>606.24179000000004</c:v>
                </c:pt>
                <c:pt idx="10745">
                  <c:v>606.26022</c:v>
                </c:pt>
                <c:pt idx="10746">
                  <c:v>606.26682000000005</c:v>
                </c:pt>
                <c:pt idx="10747">
                  <c:v>606.33063000000004</c:v>
                </c:pt>
                <c:pt idx="10748">
                  <c:v>606.37843999999996</c:v>
                </c:pt>
                <c:pt idx="10749">
                  <c:v>606.48154</c:v>
                </c:pt>
                <c:pt idx="10750">
                  <c:v>606.51133000000004</c:v>
                </c:pt>
                <c:pt idx="10751">
                  <c:v>606.56002999999998</c:v>
                </c:pt>
                <c:pt idx="10752">
                  <c:v>606.60149000000001</c:v>
                </c:pt>
                <c:pt idx="10753">
                  <c:v>606.65030999999999</c:v>
                </c:pt>
                <c:pt idx="10754">
                  <c:v>606.69925000000001</c:v>
                </c:pt>
                <c:pt idx="10755">
                  <c:v>606.76103999999998</c:v>
                </c:pt>
                <c:pt idx="10756">
                  <c:v>606.83149000000003</c:v>
                </c:pt>
                <c:pt idx="10757">
                  <c:v>606.85527000000002</c:v>
                </c:pt>
                <c:pt idx="10758">
                  <c:v>606.88819999999998</c:v>
                </c:pt>
                <c:pt idx="10759">
                  <c:v>606.91476</c:v>
                </c:pt>
                <c:pt idx="10760">
                  <c:v>606.94564000000003</c:v>
                </c:pt>
                <c:pt idx="10761">
                  <c:v>607.00084000000004</c:v>
                </c:pt>
                <c:pt idx="10762">
                  <c:v>607.09731999999997</c:v>
                </c:pt>
                <c:pt idx="10763">
                  <c:v>607.12624000000005</c:v>
                </c:pt>
                <c:pt idx="10764">
                  <c:v>607.20276999999999</c:v>
                </c:pt>
                <c:pt idx="10765">
                  <c:v>607.26590999999996</c:v>
                </c:pt>
                <c:pt idx="10766">
                  <c:v>607.28749000000005</c:v>
                </c:pt>
                <c:pt idx="10767">
                  <c:v>607.31886999999995</c:v>
                </c:pt>
                <c:pt idx="10768">
                  <c:v>607.40878999999995</c:v>
                </c:pt>
                <c:pt idx="10769">
                  <c:v>607.43380999999999</c:v>
                </c:pt>
                <c:pt idx="10770">
                  <c:v>607.44444999999996</c:v>
                </c:pt>
                <c:pt idx="10771">
                  <c:v>607.50193999999999</c:v>
                </c:pt>
                <c:pt idx="10772">
                  <c:v>607.54549999999995</c:v>
                </c:pt>
                <c:pt idx="10773">
                  <c:v>607.64322000000004</c:v>
                </c:pt>
                <c:pt idx="10774">
                  <c:v>607.68715999999995</c:v>
                </c:pt>
                <c:pt idx="10775">
                  <c:v>607.72421999999995</c:v>
                </c:pt>
                <c:pt idx="10776">
                  <c:v>607.77889000000005</c:v>
                </c:pt>
                <c:pt idx="10777">
                  <c:v>607.84231999999997</c:v>
                </c:pt>
                <c:pt idx="10778">
                  <c:v>607.89720999999997</c:v>
                </c:pt>
                <c:pt idx="10779">
                  <c:v>607.94096999999999</c:v>
                </c:pt>
                <c:pt idx="10780">
                  <c:v>607.99359000000004</c:v>
                </c:pt>
                <c:pt idx="10781">
                  <c:v>608.04440999999997</c:v>
                </c:pt>
                <c:pt idx="10782">
                  <c:v>608.04235000000006</c:v>
                </c:pt>
                <c:pt idx="10783">
                  <c:v>608.07761000000005</c:v>
                </c:pt>
                <c:pt idx="10784">
                  <c:v>608.10154</c:v>
                </c:pt>
                <c:pt idx="10785">
                  <c:v>608.21758999999997</c:v>
                </c:pt>
                <c:pt idx="10786">
                  <c:v>608.29223999999999</c:v>
                </c:pt>
                <c:pt idx="10787">
                  <c:v>608.33741999999995</c:v>
                </c:pt>
                <c:pt idx="10788">
                  <c:v>608.39801999999997</c:v>
                </c:pt>
                <c:pt idx="10789">
                  <c:v>608.41007999999999</c:v>
                </c:pt>
                <c:pt idx="10790">
                  <c:v>608.50390000000004</c:v>
                </c:pt>
                <c:pt idx="10791">
                  <c:v>608.53962999999999</c:v>
                </c:pt>
                <c:pt idx="10792">
                  <c:v>608.61102000000005</c:v>
                </c:pt>
                <c:pt idx="10793">
                  <c:v>608.63405</c:v>
                </c:pt>
                <c:pt idx="10794">
                  <c:v>608.65349000000003</c:v>
                </c:pt>
                <c:pt idx="10795">
                  <c:v>608.63655000000006</c:v>
                </c:pt>
                <c:pt idx="10796">
                  <c:v>608.69419000000005</c:v>
                </c:pt>
                <c:pt idx="10797">
                  <c:v>608.81536000000006</c:v>
                </c:pt>
                <c:pt idx="10798">
                  <c:v>608.87303999999995</c:v>
                </c:pt>
                <c:pt idx="10799">
                  <c:v>608.91502000000003</c:v>
                </c:pt>
                <c:pt idx="10800">
                  <c:v>608.97892000000002</c:v>
                </c:pt>
                <c:pt idx="10801">
                  <c:v>609.07002999999997</c:v>
                </c:pt>
                <c:pt idx="10802">
                  <c:v>609.13287000000003</c:v>
                </c:pt>
                <c:pt idx="10803">
                  <c:v>609.16544999999996</c:v>
                </c:pt>
                <c:pt idx="10804">
                  <c:v>609.22329000000002</c:v>
                </c:pt>
                <c:pt idx="10805">
                  <c:v>609.19451000000004</c:v>
                </c:pt>
                <c:pt idx="10806">
                  <c:v>609.21157000000005</c:v>
                </c:pt>
                <c:pt idx="10807">
                  <c:v>609.28029000000004</c:v>
                </c:pt>
                <c:pt idx="10808">
                  <c:v>609.31979999999999</c:v>
                </c:pt>
                <c:pt idx="10809">
                  <c:v>609.43542000000002</c:v>
                </c:pt>
                <c:pt idx="10810">
                  <c:v>609.48176000000001</c:v>
                </c:pt>
                <c:pt idx="10811">
                  <c:v>609.54760999999996</c:v>
                </c:pt>
                <c:pt idx="10812">
                  <c:v>609.61220000000003</c:v>
                </c:pt>
                <c:pt idx="10813">
                  <c:v>609.65404000000001</c:v>
                </c:pt>
                <c:pt idx="10814">
                  <c:v>609.71322999999995</c:v>
                </c:pt>
                <c:pt idx="10815">
                  <c:v>609.76112999999998</c:v>
                </c:pt>
                <c:pt idx="10816">
                  <c:v>609.79836</c:v>
                </c:pt>
                <c:pt idx="10817">
                  <c:v>609.79150000000004</c:v>
                </c:pt>
                <c:pt idx="10818">
                  <c:v>609.77907000000005</c:v>
                </c:pt>
                <c:pt idx="10819">
                  <c:v>609.84475999999995</c:v>
                </c:pt>
                <c:pt idx="10820">
                  <c:v>609.92400999999995</c:v>
                </c:pt>
                <c:pt idx="10821">
                  <c:v>610.02737999999999</c:v>
                </c:pt>
                <c:pt idx="10822">
                  <c:v>610.05647999999997</c:v>
                </c:pt>
                <c:pt idx="10823">
                  <c:v>610.14791000000002</c:v>
                </c:pt>
                <c:pt idx="10824">
                  <c:v>610.18763000000001</c:v>
                </c:pt>
                <c:pt idx="10825">
                  <c:v>610.25531000000001</c:v>
                </c:pt>
                <c:pt idx="10826">
                  <c:v>610.30367999999999</c:v>
                </c:pt>
                <c:pt idx="10827">
                  <c:v>610.37468999999999</c:v>
                </c:pt>
                <c:pt idx="10828">
                  <c:v>610.41737999999998</c:v>
                </c:pt>
                <c:pt idx="10829">
                  <c:v>610.45464000000004</c:v>
                </c:pt>
                <c:pt idx="10830">
                  <c:v>610.44755999999995</c:v>
                </c:pt>
                <c:pt idx="10831">
                  <c:v>610.46190000000001</c:v>
                </c:pt>
                <c:pt idx="10832">
                  <c:v>610.54629</c:v>
                </c:pt>
                <c:pt idx="10833">
                  <c:v>610.64138000000003</c:v>
                </c:pt>
                <c:pt idx="10834">
                  <c:v>610.67017999999996</c:v>
                </c:pt>
                <c:pt idx="10835">
                  <c:v>610.69439999999997</c:v>
                </c:pt>
                <c:pt idx="10836">
                  <c:v>610.76601000000005</c:v>
                </c:pt>
                <c:pt idx="10837">
                  <c:v>610.82057999999995</c:v>
                </c:pt>
                <c:pt idx="10838">
                  <c:v>610.87413000000004</c:v>
                </c:pt>
                <c:pt idx="10839">
                  <c:v>610.91281000000004</c:v>
                </c:pt>
                <c:pt idx="10840">
                  <c:v>610.98095000000001</c:v>
                </c:pt>
                <c:pt idx="10841">
                  <c:v>610.95961</c:v>
                </c:pt>
                <c:pt idx="10842">
                  <c:v>611.04391999999996</c:v>
                </c:pt>
                <c:pt idx="10843">
                  <c:v>611.05179999999996</c:v>
                </c:pt>
                <c:pt idx="10844">
                  <c:v>611.07601</c:v>
                </c:pt>
                <c:pt idx="10845">
                  <c:v>611.21929</c:v>
                </c:pt>
                <c:pt idx="10846">
                  <c:v>611.23062000000004</c:v>
                </c:pt>
                <c:pt idx="10847">
                  <c:v>611.29109000000005</c:v>
                </c:pt>
                <c:pt idx="10848">
                  <c:v>611.31924000000004</c:v>
                </c:pt>
                <c:pt idx="10849">
                  <c:v>611.41575</c:v>
                </c:pt>
                <c:pt idx="10850">
                  <c:v>611.46456999999998</c:v>
                </c:pt>
                <c:pt idx="10851">
                  <c:v>611.50306999999998</c:v>
                </c:pt>
                <c:pt idx="10852">
                  <c:v>611.55143999999996</c:v>
                </c:pt>
                <c:pt idx="10853">
                  <c:v>611.62039000000004</c:v>
                </c:pt>
                <c:pt idx="10854">
                  <c:v>611.64229999999998</c:v>
                </c:pt>
                <c:pt idx="10855">
                  <c:v>611.65179999999998</c:v>
                </c:pt>
                <c:pt idx="10856">
                  <c:v>611.69615999999996</c:v>
                </c:pt>
                <c:pt idx="10857">
                  <c:v>611.80836999999997</c:v>
                </c:pt>
                <c:pt idx="10858">
                  <c:v>611.86400000000003</c:v>
                </c:pt>
                <c:pt idx="10859">
                  <c:v>611.91858000000002</c:v>
                </c:pt>
                <c:pt idx="10860">
                  <c:v>611.96808999999996</c:v>
                </c:pt>
                <c:pt idx="10861">
                  <c:v>612.01391999999998</c:v>
                </c:pt>
                <c:pt idx="10862">
                  <c:v>612.07506999999998</c:v>
                </c:pt>
                <c:pt idx="10863">
                  <c:v>612.13279</c:v>
                </c:pt>
                <c:pt idx="10864">
                  <c:v>612.19242999999994</c:v>
                </c:pt>
                <c:pt idx="10865">
                  <c:v>612.17195000000004</c:v>
                </c:pt>
                <c:pt idx="10866">
                  <c:v>612.18970000000002</c:v>
                </c:pt>
                <c:pt idx="10867">
                  <c:v>612.26634999999999</c:v>
                </c:pt>
                <c:pt idx="10868">
                  <c:v>612.28597000000002</c:v>
                </c:pt>
                <c:pt idx="10869">
                  <c:v>612.41607999999997</c:v>
                </c:pt>
                <c:pt idx="10870">
                  <c:v>612.46088999999995</c:v>
                </c:pt>
                <c:pt idx="10871">
                  <c:v>612.51828999999998</c:v>
                </c:pt>
                <c:pt idx="10872">
                  <c:v>612.55971</c:v>
                </c:pt>
                <c:pt idx="10873">
                  <c:v>612.59725000000003</c:v>
                </c:pt>
                <c:pt idx="10874">
                  <c:v>612.65759000000003</c:v>
                </c:pt>
                <c:pt idx="10875">
                  <c:v>612.71632</c:v>
                </c:pt>
                <c:pt idx="10876">
                  <c:v>612.75233000000003</c:v>
                </c:pt>
                <c:pt idx="10877">
                  <c:v>612.78228000000001</c:v>
                </c:pt>
              </c:numCache>
            </c:numRef>
          </c:xVal>
          <c:yVal>
            <c:numRef>
              <c:f>'DO to 612A'!$BJ$4:$BJ$10881</c:f>
              <c:numCache>
                <c:formatCode>General</c:formatCode>
                <c:ptCount val="10878"/>
                <c:pt idx="0">
                  <c:v>5.8729999999999997E-3</c:v>
                </c:pt>
                <c:pt idx="1">
                  <c:v>5.8505000000000007E-3</c:v>
                </c:pt>
                <c:pt idx="2">
                  <c:v>5.816E-3</c:v>
                </c:pt>
                <c:pt idx="3">
                  <c:v>5.7845000000000006E-3</c:v>
                </c:pt>
                <c:pt idx="4">
                  <c:v>5.771499999999998E-3</c:v>
                </c:pt>
                <c:pt idx="5">
                  <c:v>5.7159999999999989E-3</c:v>
                </c:pt>
                <c:pt idx="6">
                  <c:v>5.6759999999999996E-3</c:v>
                </c:pt>
                <c:pt idx="7">
                  <c:v>5.6384999999999994E-3</c:v>
                </c:pt>
                <c:pt idx="8">
                  <c:v>5.5905000000000017E-3</c:v>
                </c:pt>
                <c:pt idx="9">
                  <c:v>5.5680000000000026E-3</c:v>
                </c:pt>
                <c:pt idx="10">
                  <c:v>5.5230000000000027E-3</c:v>
                </c:pt>
                <c:pt idx="11">
                  <c:v>5.5030000000000027E-3</c:v>
                </c:pt>
                <c:pt idx="12">
                  <c:v>5.4785000000000007E-3</c:v>
                </c:pt>
                <c:pt idx="13">
                  <c:v>5.4419999999999998E-3</c:v>
                </c:pt>
                <c:pt idx="14">
                  <c:v>5.4225000000000011E-3</c:v>
                </c:pt>
                <c:pt idx="15">
                  <c:v>5.3830000000000024E-3</c:v>
                </c:pt>
                <c:pt idx="16">
                  <c:v>5.3715000000000021E-3</c:v>
                </c:pt>
                <c:pt idx="17">
                  <c:v>5.3635000000000019E-3</c:v>
                </c:pt>
                <c:pt idx="18">
                  <c:v>5.3570000000000033E-3</c:v>
                </c:pt>
                <c:pt idx="19">
                  <c:v>5.3010000000000028E-3</c:v>
                </c:pt>
                <c:pt idx="20">
                  <c:v>5.316000000000003E-3</c:v>
                </c:pt>
                <c:pt idx="21">
                  <c:v>5.2220000000000018E-3</c:v>
                </c:pt>
                <c:pt idx="22">
                  <c:v>5.233500000000002E-3</c:v>
                </c:pt>
                <c:pt idx="23">
                  <c:v>5.1985000000000017E-3</c:v>
                </c:pt>
                <c:pt idx="24">
                  <c:v>5.2035000000000007E-3</c:v>
                </c:pt>
                <c:pt idx="25">
                  <c:v>5.1350000000000007E-3</c:v>
                </c:pt>
                <c:pt idx="26">
                  <c:v>5.1085000000000002E-3</c:v>
                </c:pt>
                <c:pt idx="27">
                  <c:v>5.0875E-3</c:v>
                </c:pt>
                <c:pt idx="28">
                  <c:v>5.0334999999999998E-3</c:v>
                </c:pt>
                <c:pt idx="29">
                  <c:v>5.0200000000000002E-3</c:v>
                </c:pt>
                <c:pt idx="30">
                  <c:v>4.9939999999999993E-3</c:v>
                </c:pt>
                <c:pt idx="31">
                  <c:v>4.947E-3</c:v>
                </c:pt>
                <c:pt idx="32">
                  <c:v>4.8679999999999999E-3</c:v>
                </c:pt>
                <c:pt idx="33">
                  <c:v>4.7999999999999996E-3</c:v>
                </c:pt>
                <c:pt idx="34">
                  <c:v>4.7515000000000005E-3</c:v>
                </c:pt>
                <c:pt idx="35">
                  <c:v>4.7195000000000006E-3</c:v>
                </c:pt>
                <c:pt idx="36">
                  <c:v>4.6365000000000009E-3</c:v>
                </c:pt>
                <c:pt idx="37">
                  <c:v>4.6825000000000018E-3</c:v>
                </c:pt>
                <c:pt idx="38">
                  <c:v>4.556000000000001E-3</c:v>
                </c:pt>
                <c:pt idx="39">
                  <c:v>4.4984999999999999E-3</c:v>
                </c:pt>
                <c:pt idx="40">
                  <c:v>4.4735000000000009E-3</c:v>
                </c:pt>
                <c:pt idx="41">
                  <c:v>4.4930000000000013E-3</c:v>
                </c:pt>
                <c:pt idx="42">
                  <c:v>4.4190000000000011E-3</c:v>
                </c:pt>
                <c:pt idx="43">
                  <c:v>4.3775000000000012E-3</c:v>
                </c:pt>
                <c:pt idx="44">
                  <c:v>4.3490000000000022E-3</c:v>
                </c:pt>
                <c:pt idx="45">
                  <c:v>4.2915000000000019E-3</c:v>
                </c:pt>
                <c:pt idx="46">
                  <c:v>4.2575E-3</c:v>
                </c:pt>
                <c:pt idx="47">
                  <c:v>4.2335000000000003E-3</c:v>
                </c:pt>
                <c:pt idx="48">
                  <c:v>4.1955000000000004E-3</c:v>
                </c:pt>
                <c:pt idx="49">
                  <c:v>4.1549999999999998E-3</c:v>
                </c:pt>
                <c:pt idx="50">
                  <c:v>4.1525000000000008E-3</c:v>
                </c:pt>
                <c:pt idx="51">
                  <c:v>4.1380000000000002E-3</c:v>
                </c:pt>
                <c:pt idx="52">
                  <c:v>4.1530000000000013E-3</c:v>
                </c:pt>
                <c:pt idx="53">
                  <c:v>4.1390000000000003E-3</c:v>
                </c:pt>
                <c:pt idx="54">
                  <c:v>4.1485000000000003E-3</c:v>
                </c:pt>
                <c:pt idx="55">
                  <c:v>4.1765000000000005E-3</c:v>
                </c:pt>
                <c:pt idx="56">
                  <c:v>4.1750000000000016E-3</c:v>
                </c:pt>
                <c:pt idx="57">
                  <c:v>4.1370000000000009E-3</c:v>
                </c:pt>
                <c:pt idx="58">
                  <c:v>4.1235000000000013E-3</c:v>
                </c:pt>
                <c:pt idx="59">
                  <c:v>4.0690000000000014E-3</c:v>
                </c:pt>
                <c:pt idx="60">
                  <c:v>4.0230000000000014E-3</c:v>
                </c:pt>
                <c:pt idx="61">
                  <c:v>4.0355000000000018E-3</c:v>
                </c:pt>
                <c:pt idx="62">
                  <c:v>4.0225000000000018E-3</c:v>
                </c:pt>
                <c:pt idx="63">
                  <c:v>3.9825000000000025E-3</c:v>
                </c:pt>
                <c:pt idx="64">
                  <c:v>3.9765000000000026E-3</c:v>
                </c:pt>
                <c:pt idx="65">
                  <c:v>3.884000000000002E-3</c:v>
                </c:pt>
                <c:pt idx="66">
                  <c:v>3.8495000000000022E-3</c:v>
                </c:pt>
                <c:pt idx="67">
                  <c:v>3.8245000000000028E-3</c:v>
                </c:pt>
                <c:pt idx="68">
                  <c:v>3.8165000000000017E-3</c:v>
                </c:pt>
                <c:pt idx="69">
                  <c:v>3.7690000000000011E-3</c:v>
                </c:pt>
                <c:pt idx="70">
                  <c:v>3.7105000000000016E-3</c:v>
                </c:pt>
                <c:pt idx="71">
                  <c:v>3.7010000000000012E-3</c:v>
                </c:pt>
                <c:pt idx="72">
                  <c:v>3.6535000000000014E-3</c:v>
                </c:pt>
                <c:pt idx="73">
                  <c:v>3.6345000000000001E-3</c:v>
                </c:pt>
                <c:pt idx="74">
                  <c:v>3.5965000000000012E-3</c:v>
                </c:pt>
                <c:pt idx="75">
                  <c:v>3.5085000000000012E-3</c:v>
                </c:pt>
                <c:pt idx="76">
                  <c:v>3.4885000000000011E-3</c:v>
                </c:pt>
                <c:pt idx="77">
                  <c:v>3.4880000000000006E-3</c:v>
                </c:pt>
                <c:pt idx="78">
                  <c:v>3.4889999999999999E-3</c:v>
                </c:pt>
                <c:pt idx="79">
                  <c:v>3.4604999999999996E-3</c:v>
                </c:pt>
                <c:pt idx="80">
                  <c:v>3.3679999999999995E-3</c:v>
                </c:pt>
                <c:pt idx="81">
                  <c:v>3.3384999999999982E-3</c:v>
                </c:pt>
                <c:pt idx="82">
                  <c:v>3.3514999999999986E-3</c:v>
                </c:pt>
                <c:pt idx="83">
                  <c:v>3.3699999999999984E-3</c:v>
                </c:pt>
                <c:pt idx="84">
                  <c:v>3.3019999999999976E-3</c:v>
                </c:pt>
                <c:pt idx="85">
                  <c:v>3.2594999999999981E-3</c:v>
                </c:pt>
                <c:pt idx="86">
                  <c:v>3.2049999999999982E-3</c:v>
                </c:pt>
                <c:pt idx="87">
                  <c:v>3.1524999999999982E-3</c:v>
                </c:pt>
                <c:pt idx="88">
                  <c:v>3.1389999999999986E-3</c:v>
                </c:pt>
                <c:pt idx="89">
                  <c:v>3.131499999999998E-3</c:v>
                </c:pt>
                <c:pt idx="90">
                  <c:v>3.1034999999999978E-3</c:v>
                </c:pt>
                <c:pt idx="91">
                  <c:v>3.1054999999999985E-3</c:v>
                </c:pt>
                <c:pt idx="92">
                  <c:v>3.0979999999999983E-3</c:v>
                </c:pt>
                <c:pt idx="93">
                  <c:v>3.0929999999999985E-3</c:v>
                </c:pt>
                <c:pt idx="94">
                  <c:v>3.0769999999999986E-3</c:v>
                </c:pt>
                <c:pt idx="95">
                  <c:v>3.0714999999999987E-3</c:v>
                </c:pt>
                <c:pt idx="96">
                  <c:v>3.0789999999999997E-3</c:v>
                </c:pt>
                <c:pt idx="97">
                  <c:v>3.0464999999999989E-3</c:v>
                </c:pt>
                <c:pt idx="98">
                  <c:v>3.0059999999999987E-3</c:v>
                </c:pt>
                <c:pt idx="99">
                  <c:v>2.9824999999999977E-3</c:v>
                </c:pt>
                <c:pt idx="100">
                  <c:v>3.0109999999999981E-3</c:v>
                </c:pt>
                <c:pt idx="101">
                  <c:v>2.9629999999999978E-3</c:v>
                </c:pt>
                <c:pt idx="102">
                  <c:v>2.9889999999999977E-3</c:v>
                </c:pt>
                <c:pt idx="103">
                  <c:v>2.9834999999999979E-3</c:v>
                </c:pt>
                <c:pt idx="104">
                  <c:v>3.0164999999999988E-3</c:v>
                </c:pt>
                <c:pt idx="105">
                  <c:v>2.9559999999999981E-3</c:v>
                </c:pt>
                <c:pt idx="106">
                  <c:v>2.9614999999999984E-3</c:v>
                </c:pt>
                <c:pt idx="107">
                  <c:v>2.9944999999999985E-3</c:v>
                </c:pt>
                <c:pt idx="108">
                  <c:v>3.0304999999999976E-3</c:v>
                </c:pt>
                <c:pt idx="109">
                  <c:v>3.0239999999999985E-3</c:v>
                </c:pt>
                <c:pt idx="110">
                  <c:v>3.0674999999999982E-3</c:v>
                </c:pt>
                <c:pt idx="111">
                  <c:v>3.111999999999998E-3</c:v>
                </c:pt>
                <c:pt idx="112">
                  <c:v>3.1299999999999991E-3</c:v>
                </c:pt>
                <c:pt idx="113">
                  <c:v>3.148499999999999E-3</c:v>
                </c:pt>
                <c:pt idx="114">
                  <c:v>3.1759999999999996E-3</c:v>
                </c:pt>
                <c:pt idx="115">
                  <c:v>3.1744999999999994E-3</c:v>
                </c:pt>
                <c:pt idx="116">
                  <c:v>3.1260000000000012E-3</c:v>
                </c:pt>
                <c:pt idx="117">
                  <c:v>3.1385000000000011E-3</c:v>
                </c:pt>
                <c:pt idx="118">
                  <c:v>3.1345000000000006E-3</c:v>
                </c:pt>
                <c:pt idx="119">
                  <c:v>3.1735000000000023E-3</c:v>
                </c:pt>
                <c:pt idx="120">
                  <c:v>3.1720000000000025E-3</c:v>
                </c:pt>
                <c:pt idx="121">
                  <c:v>3.2790000000000024E-3</c:v>
                </c:pt>
                <c:pt idx="122">
                  <c:v>3.3045000000000023E-3</c:v>
                </c:pt>
                <c:pt idx="123">
                  <c:v>3.3140000000000018E-3</c:v>
                </c:pt>
                <c:pt idx="124">
                  <c:v>3.3280000000000011E-3</c:v>
                </c:pt>
                <c:pt idx="125">
                  <c:v>3.2955000000000007E-3</c:v>
                </c:pt>
                <c:pt idx="126">
                  <c:v>3.2615000000000005E-3</c:v>
                </c:pt>
                <c:pt idx="127">
                  <c:v>3.2865000000000012E-3</c:v>
                </c:pt>
                <c:pt idx="128">
                  <c:v>3.2990000000000007E-3</c:v>
                </c:pt>
                <c:pt idx="129">
                  <c:v>3.2990000000000016E-3</c:v>
                </c:pt>
                <c:pt idx="130">
                  <c:v>3.2955000000000011E-3</c:v>
                </c:pt>
                <c:pt idx="131">
                  <c:v>3.2895000000000012E-3</c:v>
                </c:pt>
                <c:pt idx="132">
                  <c:v>3.258500000000001E-3</c:v>
                </c:pt>
                <c:pt idx="133">
                  <c:v>3.2635000000000012E-3</c:v>
                </c:pt>
                <c:pt idx="134">
                  <c:v>3.2580000000000009E-3</c:v>
                </c:pt>
                <c:pt idx="135">
                  <c:v>3.2725000000000011E-3</c:v>
                </c:pt>
                <c:pt idx="136">
                  <c:v>3.2835000000000004E-3</c:v>
                </c:pt>
                <c:pt idx="137">
                  <c:v>3.3440000000000011E-3</c:v>
                </c:pt>
                <c:pt idx="138">
                  <c:v>3.379500000000001E-3</c:v>
                </c:pt>
                <c:pt idx="139">
                  <c:v>3.4140000000000004E-3</c:v>
                </c:pt>
                <c:pt idx="140">
                  <c:v>3.4805000000000014E-3</c:v>
                </c:pt>
                <c:pt idx="141">
                  <c:v>3.556000000000001E-3</c:v>
                </c:pt>
                <c:pt idx="142">
                  <c:v>3.5865000000000003E-3</c:v>
                </c:pt>
                <c:pt idx="143">
                  <c:v>3.615000000000001E-3</c:v>
                </c:pt>
                <c:pt idx="144">
                  <c:v>3.621000000000001E-3</c:v>
                </c:pt>
                <c:pt idx="145">
                  <c:v>3.6590000000000008E-3</c:v>
                </c:pt>
                <c:pt idx="146">
                  <c:v>3.6695000000000005E-3</c:v>
                </c:pt>
                <c:pt idx="147">
                  <c:v>3.7235000000000002E-3</c:v>
                </c:pt>
                <c:pt idx="148">
                  <c:v>3.7725000000000002E-3</c:v>
                </c:pt>
                <c:pt idx="149">
                  <c:v>3.8334999999999997E-3</c:v>
                </c:pt>
                <c:pt idx="150">
                  <c:v>3.8219999999999999E-3</c:v>
                </c:pt>
                <c:pt idx="151">
                  <c:v>3.8419999999999995E-3</c:v>
                </c:pt>
                <c:pt idx="152">
                  <c:v>3.872E-3</c:v>
                </c:pt>
                <c:pt idx="153">
                  <c:v>3.8529999999999997E-3</c:v>
                </c:pt>
                <c:pt idx="154">
                  <c:v>3.8885000000000005E-3</c:v>
                </c:pt>
                <c:pt idx="155">
                  <c:v>3.9274999999999996E-3</c:v>
                </c:pt>
                <c:pt idx="156">
                  <c:v>3.9199999999999999E-3</c:v>
                </c:pt>
                <c:pt idx="157">
                  <c:v>3.9429999999999995E-3</c:v>
                </c:pt>
                <c:pt idx="158">
                  <c:v>3.9884999999999999E-3</c:v>
                </c:pt>
                <c:pt idx="159">
                  <c:v>3.9799999999999992E-3</c:v>
                </c:pt>
                <c:pt idx="160">
                  <c:v>3.9639999999999996E-3</c:v>
                </c:pt>
                <c:pt idx="161">
                  <c:v>4.001499999999999E-3</c:v>
                </c:pt>
                <c:pt idx="162">
                  <c:v>3.9784999999999994E-3</c:v>
                </c:pt>
                <c:pt idx="163">
                  <c:v>4.0254999999999996E-3</c:v>
                </c:pt>
                <c:pt idx="164">
                  <c:v>4.071E-3</c:v>
                </c:pt>
                <c:pt idx="165">
                  <c:v>4.0514999999999995E-3</c:v>
                </c:pt>
                <c:pt idx="166">
                  <c:v>4.0749999999999996E-3</c:v>
                </c:pt>
                <c:pt idx="167">
                  <c:v>4.0959999999999989E-3</c:v>
                </c:pt>
                <c:pt idx="168">
                  <c:v>4.1624999999999995E-3</c:v>
                </c:pt>
                <c:pt idx="169">
                  <c:v>4.1984999999999991E-3</c:v>
                </c:pt>
                <c:pt idx="170">
                  <c:v>4.2164999999999989E-3</c:v>
                </c:pt>
                <c:pt idx="171">
                  <c:v>4.2574999999999983E-3</c:v>
                </c:pt>
                <c:pt idx="172">
                  <c:v>4.233999999999999E-3</c:v>
                </c:pt>
                <c:pt idx="173">
                  <c:v>4.2994999999999986E-3</c:v>
                </c:pt>
                <c:pt idx="174">
                  <c:v>4.3904999999999986E-3</c:v>
                </c:pt>
                <c:pt idx="175">
                  <c:v>4.4534999999999983E-3</c:v>
                </c:pt>
                <c:pt idx="176">
                  <c:v>4.4654999999999999E-3</c:v>
                </c:pt>
                <c:pt idx="177">
                  <c:v>4.435999999999999E-3</c:v>
                </c:pt>
                <c:pt idx="178">
                  <c:v>4.4489999999999981E-3</c:v>
                </c:pt>
                <c:pt idx="179">
                  <c:v>4.4580000000000002E-3</c:v>
                </c:pt>
                <c:pt idx="180">
                  <c:v>4.4544999999999993E-3</c:v>
                </c:pt>
                <c:pt idx="181">
                  <c:v>4.452499999999999E-3</c:v>
                </c:pt>
                <c:pt idx="182">
                  <c:v>4.4795E-3</c:v>
                </c:pt>
                <c:pt idx="183">
                  <c:v>4.5024999999999996E-3</c:v>
                </c:pt>
                <c:pt idx="184">
                  <c:v>4.540999999999999E-3</c:v>
                </c:pt>
                <c:pt idx="185">
                  <c:v>4.5624999999999988E-3</c:v>
                </c:pt>
                <c:pt idx="186">
                  <c:v>4.6124999999999994E-3</c:v>
                </c:pt>
                <c:pt idx="187">
                  <c:v>4.6104999999999991E-3</c:v>
                </c:pt>
                <c:pt idx="188">
                  <c:v>4.6364999999999991E-3</c:v>
                </c:pt>
                <c:pt idx="189">
                  <c:v>4.6889999999999987E-3</c:v>
                </c:pt>
                <c:pt idx="190">
                  <c:v>4.7339999999999995E-3</c:v>
                </c:pt>
                <c:pt idx="191">
                  <c:v>4.7564999999999994E-3</c:v>
                </c:pt>
                <c:pt idx="192">
                  <c:v>4.7945000000000002E-3</c:v>
                </c:pt>
                <c:pt idx="193">
                  <c:v>4.8285000000000003E-3</c:v>
                </c:pt>
                <c:pt idx="194">
                  <c:v>4.8334999999999993E-3</c:v>
                </c:pt>
                <c:pt idx="195">
                  <c:v>4.8424999999999987E-3</c:v>
                </c:pt>
                <c:pt idx="196">
                  <c:v>4.8700000000000002E-3</c:v>
                </c:pt>
                <c:pt idx="197">
                  <c:v>4.8884999999999996E-3</c:v>
                </c:pt>
                <c:pt idx="198">
                  <c:v>4.9429999999999995E-3</c:v>
                </c:pt>
                <c:pt idx="199">
                  <c:v>4.9779999999999998E-3</c:v>
                </c:pt>
                <c:pt idx="200">
                  <c:v>5.0434999999999994E-3</c:v>
                </c:pt>
                <c:pt idx="201">
                  <c:v>5.1059999999999994E-3</c:v>
                </c:pt>
                <c:pt idx="202">
                  <c:v>5.1699999999999992E-3</c:v>
                </c:pt>
                <c:pt idx="203">
                  <c:v>5.2074999999999995E-3</c:v>
                </c:pt>
                <c:pt idx="204">
                  <c:v>5.210499999999999E-3</c:v>
                </c:pt>
                <c:pt idx="205">
                  <c:v>5.3009999999999993E-3</c:v>
                </c:pt>
                <c:pt idx="206">
                  <c:v>5.3969999999999982E-3</c:v>
                </c:pt>
                <c:pt idx="207">
                  <c:v>5.4544999999999984E-3</c:v>
                </c:pt>
                <c:pt idx="208">
                  <c:v>5.4964999999999988E-3</c:v>
                </c:pt>
                <c:pt idx="209">
                  <c:v>5.5434999999999989E-3</c:v>
                </c:pt>
                <c:pt idx="210">
                  <c:v>5.5754999999999997E-3</c:v>
                </c:pt>
                <c:pt idx="211">
                  <c:v>5.6010000000000001E-3</c:v>
                </c:pt>
                <c:pt idx="212">
                  <c:v>5.6194999999999995E-3</c:v>
                </c:pt>
                <c:pt idx="213">
                  <c:v>5.6755E-3</c:v>
                </c:pt>
                <c:pt idx="214">
                  <c:v>5.6910000000000007E-3</c:v>
                </c:pt>
                <c:pt idx="215">
                  <c:v>5.7045000000000004E-3</c:v>
                </c:pt>
                <c:pt idx="216">
                  <c:v>5.7604999999999991E-3</c:v>
                </c:pt>
                <c:pt idx="217">
                  <c:v>5.7879999999999997E-3</c:v>
                </c:pt>
                <c:pt idx="218">
                  <c:v>5.7970000000000009E-3</c:v>
                </c:pt>
                <c:pt idx="219">
                  <c:v>5.8930000000000015E-3</c:v>
                </c:pt>
                <c:pt idx="220">
                  <c:v>5.8755000000000014E-3</c:v>
                </c:pt>
                <c:pt idx="221">
                  <c:v>5.9665000000000013E-3</c:v>
                </c:pt>
                <c:pt idx="222">
                  <c:v>5.9710000000000015E-3</c:v>
                </c:pt>
                <c:pt idx="223">
                  <c:v>5.9905000000000019E-3</c:v>
                </c:pt>
                <c:pt idx="224">
                  <c:v>6.0040000000000015E-3</c:v>
                </c:pt>
                <c:pt idx="225">
                  <c:v>6.0765000000000012E-3</c:v>
                </c:pt>
                <c:pt idx="226">
                  <c:v>6.0889999999999998E-3</c:v>
                </c:pt>
                <c:pt idx="227">
                  <c:v>6.1220000000000007E-3</c:v>
                </c:pt>
                <c:pt idx="228">
                  <c:v>6.2104999999999999E-3</c:v>
                </c:pt>
                <c:pt idx="229">
                  <c:v>6.2309999999999996E-3</c:v>
                </c:pt>
                <c:pt idx="230">
                  <c:v>6.2810000000000001E-3</c:v>
                </c:pt>
                <c:pt idx="231">
                  <c:v>6.3324999999999987E-3</c:v>
                </c:pt>
                <c:pt idx="232">
                  <c:v>6.3919999999999984E-3</c:v>
                </c:pt>
                <c:pt idx="233">
                  <c:v>6.4544999999999976E-3</c:v>
                </c:pt>
                <c:pt idx="234">
                  <c:v>6.490499999999998E-3</c:v>
                </c:pt>
                <c:pt idx="235">
                  <c:v>6.5474999999999986E-3</c:v>
                </c:pt>
                <c:pt idx="236">
                  <c:v>6.6209999999999967E-3</c:v>
                </c:pt>
                <c:pt idx="237">
                  <c:v>6.5934999999999987E-3</c:v>
                </c:pt>
                <c:pt idx="238">
                  <c:v>6.6694999999999992E-3</c:v>
                </c:pt>
                <c:pt idx="239">
                  <c:v>6.7179999999999983E-3</c:v>
                </c:pt>
                <c:pt idx="240">
                  <c:v>6.7509999999999983E-3</c:v>
                </c:pt>
                <c:pt idx="241">
                  <c:v>6.6959999999999988E-3</c:v>
                </c:pt>
                <c:pt idx="242">
                  <c:v>6.7479999999999971E-3</c:v>
                </c:pt>
                <c:pt idx="243">
                  <c:v>6.8059999999999987E-3</c:v>
                </c:pt>
                <c:pt idx="244">
                  <c:v>6.8514999999999956E-3</c:v>
                </c:pt>
                <c:pt idx="245">
                  <c:v>6.9274999999999988E-3</c:v>
                </c:pt>
                <c:pt idx="246">
                  <c:v>6.948999999999996E-3</c:v>
                </c:pt>
                <c:pt idx="247">
                  <c:v>6.9474999999999979E-3</c:v>
                </c:pt>
                <c:pt idx="248">
                  <c:v>6.9694999999999974E-3</c:v>
                </c:pt>
                <c:pt idx="249">
                  <c:v>6.975999999999997E-3</c:v>
                </c:pt>
                <c:pt idx="250">
                  <c:v>6.9204999999999961E-3</c:v>
                </c:pt>
                <c:pt idx="251">
                  <c:v>6.9474999999999945E-3</c:v>
                </c:pt>
                <c:pt idx="252">
                  <c:v>6.942999999999996E-3</c:v>
                </c:pt>
                <c:pt idx="253">
                  <c:v>6.942999999999996E-3</c:v>
                </c:pt>
                <c:pt idx="254">
                  <c:v>6.9384999999999968E-3</c:v>
                </c:pt>
                <c:pt idx="255">
                  <c:v>6.909999999999996E-3</c:v>
                </c:pt>
                <c:pt idx="256">
                  <c:v>6.8999999999999947E-3</c:v>
                </c:pt>
                <c:pt idx="257">
                  <c:v>6.9199999999999947E-3</c:v>
                </c:pt>
                <c:pt idx="258">
                  <c:v>6.9084999999999954E-3</c:v>
                </c:pt>
                <c:pt idx="259">
                  <c:v>6.917499999999994E-3</c:v>
                </c:pt>
                <c:pt idx="260">
                  <c:v>6.9814999999999938E-3</c:v>
                </c:pt>
                <c:pt idx="261">
                  <c:v>6.9474999999999953E-3</c:v>
                </c:pt>
                <c:pt idx="262">
                  <c:v>6.9624999999999947E-3</c:v>
                </c:pt>
                <c:pt idx="263">
                  <c:v>7.0314999999999935E-3</c:v>
                </c:pt>
                <c:pt idx="264">
                  <c:v>7.052999999999995E-3</c:v>
                </c:pt>
                <c:pt idx="265">
                  <c:v>7.1644999999999947E-3</c:v>
                </c:pt>
                <c:pt idx="266">
                  <c:v>7.1869999999999937E-3</c:v>
                </c:pt>
                <c:pt idx="267">
                  <c:v>7.2034999999999964E-3</c:v>
                </c:pt>
                <c:pt idx="268">
                  <c:v>7.2109999999999943E-3</c:v>
                </c:pt>
                <c:pt idx="269">
                  <c:v>7.245499999999995E-3</c:v>
                </c:pt>
                <c:pt idx="270">
                  <c:v>7.3069999999999958E-3</c:v>
                </c:pt>
                <c:pt idx="271">
                  <c:v>7.3199999999999958E-3</c:v>
                </c:pt>
                <c:pt idx="272">
                  <c:v>7.3909999999999965E-3</c:v>
                </c:pt>
                <c:pt idx="273">
                  <c:v>7.4509999999999967E-3</c:v>
                </c:pt>
                <c:pt idx="274">
                  <c:v>7.5079999999999947E-3</c:v>
                </c:pt>
                <c:pt idx="275">
                  <c:v>7.5769999999999961E-3</c:v>
                </c:pt>
                <c:pt idx="276">
                  <c:v>7.6374999999999959E-3</c:v>
                </c:pt>
                <c:pt idx="277">
                  <c:v>7.695499999999994E-3</c:v>
                </c:pt>
                <c:pt idx="278">
                  <c:v>7.6979999999999956E-3</c:v>
                </c:pt>
                <c:pt idx="279">
                  <c:v>7.7459999999999959E-3</c:v>
                </c:pt>
                <c:pt idx="280">
                  <c:v>7.8354999999999952E-3</c:v>
                </c:pt>
                <c:pt idx="281">
                  <c:v>7.8719999999999953E-3</c:v>
                </c:pt>
                <c:pt idx="282">
                  <c:v>7.8904999999999965E-3</c:v>
                </c:pt>
                <c:pt idx="283">
                  <c:v>7.9124999999999959E-3</c:v>
                </c:pt>
                <c:pt idx="284">
                  <c:v>8.0374999999999978E-3</c:v>
                </c:pt>
                <c:pt idx="285">
                  <c:v>8.119999999999997E-3</c:v>
                </c:pt>
                <c:pt idx="286">
                  <c:v>8.177999999999996E-3</c:v>
                </c:pt>
                <c:pt idx="287">
                  <c:v>8.2244999999999974E-3</c:v>
                </c:pt>
                <c:pt idx="288">
                  <c:v>8.2779999999999972E-3</c:v>
                </c:pt>
                <c:pt idx="289">
                  <c:v>8.3069999999999949E-3</c:v>
                </c:pt>
                <c:pt idx="290">
                  <c:v>8.3634999999999977E-3</c:v>
                </c:pt>
                <c:pt idx="291">
                  <c:v>8.4189999999999977E-3</c:v>
                </c:pt>
                <c:pt idx="292">
                  <c:v>8.4419999999999981E-3</c:v>
                </c:pt>
                <c:pt idx="293">
                  <c:v>8.4649999999999968E-3</c:v>
                </c:pt>
                <c:pt idx="294">
                  <c:v>8.4989999999999979E-3</c:v>
                </c:pt>
                <c:pt idx="295">
                  <c:v>8.537999999999997E-3</c:v>
                </c:pt>
                <c:pt idx="296">
                  <c:v>8.5534999999999986E-3</c:v>
                </c:pt>
                <c:pt idx="297">
                  <c:v>8.6370000000000006E-3</c:v>
                </c:pt>
                <c:pt idx="298">
                  <c:v>8.7079999999999987E-3</c:v>
                </c:pt>
                <c:pt idx="299">
                  <c:v>8.7445000000000005E-3</c:v>
                </c:pt>
                <c:pt idx="300">
                  <c:v>8.7290000000000006E-3</c:v>
                </c:pt>
                <c:pt idx="301">
                  <c:v>8.8355000000000013E-3</c:v>
                </c:pt>
                <c:pt idx="302">
                  <c:v>8.8635000000000016E-3</c:v>
                </c:pt>
                <c:pt idx="303">
                  <c:v>8.9325000000000012E-3</c:v>
                </c:pt>
                <c:pt idx="304">
                  <c:v>8.9565000000000009E-3</c:v>
                </c:pt>
                <c:pt idx="305">
                  <c:v>9.0560000000000015E-3</c:v>
                </c:pt>
                <c:pt idx="306">
                  <c:v>9.0889999999999999E-3</c:v>
                </c:pt>
                <c:pt idx="307">
                  <c:v>9.1324999999999983E-3</c:v>
                </c:pt>
                <c:pt idx="308">
                  <c:v>9.1200000000000014E-3</c:v>
                </c:pt>
                <c:pt idx="309">
                  <c:v>9.1555000000000022E-3</c:v>
                </c:pt>
                <c:pt idx="310">
                  <c:v>9.1660000000000005E-3</c:v>
                </c:pt>
                <c:pt idx="311">
                  <c:v>9.1450000000000004E-3</c:v>
                </c:pt>
                <c:pt idx="312">
                  <c:v>9.159500000000001E-3</c:v>
                </c:pt>
                <c:pt idx="313">
                  <c:v>9.167500000000002E-3</c:v>
                </c:pt>
                <c:pt idx="314">
                  <c:v>9.1595000000000027E-3</c:v>
                </c:pt>
                <c:pt idx="315">
                  <c:v>9.185500000000001E-3</c:v>
                </c:pt>
                <c:pt idx="316">
                  <c:v>9.2365000000000017E-3</c:v>
                </c:pt>
                <c:pt idx="317">
                  <c:v>9.2380000000000014E-3</c:v>
                </c:pt>
                <c:pt idx="318">
                  <c:v>9.2660000000000017E-3</c:v>
                </c:pt>
                <c:pt idx="319">
                  <c:v>9.277500000000001E-3</c:v>
                </c:pt>
                <c:pt idx="320">
                  <c:v>9.2675000000000014E-3</c:v>
                </c:pt>
                <c:pt idx="321">
                  <c:v>9.2344999999999997E-3</c:v>
                </c:pt>
                <c:pt idx="322">
                  <c:v>9.2630000000000004E-3</c:v>
                </c:pt>
                <c:pt idx="323">
                  <c:v>9.2795000000000013E-3</c:v>
                </c:pt>
                <c:pt idx="324">
                  <c:v>9.2800000000000018E-3</c:v>
                </c:pt>
                <c:pt idx="325">
                  <c:v>9.330500000000002E-3</c:v>
                </c:pt>
                <c:pt idx="326">
                  <c:v>9.3970000000000008E-3</c:v>
                </c:pt>
                <c:pt idx="327">
                  <c:v>9.4330000000000021E-3</c:v>
                </c:pt>
                <c:pt idx="328">
                  <c:v>9.4340000000000014E-3</c:v>
                </c:pt>
                <c:pt idx="329">
                  <c:v>9.415500000000002E-3</c:v>
                </c:pt>
                <c:pt idx="330">
                  <c:v>9.4480000000000015E-3</c:v>
                </c:pt>
                <c:pt idx="331">
                  <c:v>9.4335000000000009E-3</c:v>
                </c:pt>
                <c:pt idx="332">
                  <c:v>9.4730000000000005E-3</c:v>
                </c:pt>
                <c:pt idx="333">
                  <c:v>9.529000000000001E-3</c:v>
                </c:pt>
                <c:pt idx="334">
                  <c:v>9.5499999999999995E-3</c:v>
                </c:pt>
                <c:pt idx="335">
                  <c:v>9.5770000000000004E-3</c:v>
                </c:pt>
                <c:pt idx="336">
                  <c:v>9.5830000000000012E-3</c:v>
                </c:pt>
                <c:pt idx="337">
                  <c:v>9.6029999999999987E-3</c:v>
                </c:pt>
                <c:pt idx="338">
                  <c:v>9.6089999999999995E-3</c:v>
                </c:pt>
                <c:pt idx="339">
                  <c:v>9.6079999999999985E-3</c:v>
                </c:pt>
                <c:pt idx="340">
                  <c:v>9.6134999999999988E-3</c:v>
                </c:pt>
                <c:pt idx="341">
                  <c:v>9.5979999999999989E-3</c:v>
                </c:pt>
                <c:pt idx="342">
                  <c:v>9.6209999999999976E-3</c:v>
                </c:pt>
                <c:pt idx="343">
                  <c:v>9.6259999999999991E-3</c:v>
                </c:pt>
                <c:pt idx="344">
                  <c:v>9.6379999999999973E-3</c:v>
                </c:pt>
                <c:pt idx="345">
                  <c:v>9.639499999999997E-3</c:v>
                </c:pt>
                <c:pt idx="346">
                  <c:v>9.6424999999999966E-3</c:v>
                </c:pt>
                <c:pt idx="347">
                  <c:v>9.6299999999999979E-3</c:v>
                </c:pt>
                <c:pt idx="348">
                  <c:v>9.6299999999999962E-3</c:v>
                </c:pt>
                <c:pt idx="349">
                  <c:v>9.6249999999999981E-3</c:v>
                </c:pt>
                <c:pt idx="350">
                  <c:v>9.6249999999999981E-3</c:v>
                </c:pt>
                <c:pt idx="351">
                  <c:v>9.6504999999999994E-3</c:v>
                </c:pt>
                <c:pt idx="352">
                  <c:v>9.6939999999999978E-3</c:v>
                </c:pt>
                <c:pt idx="353">
                  <c:v>9.7459999999999977E-3</c:v>
                </c:pt>
                <c:pt idx="354">
                  <c:v>9.8009999999999955E-3</c:v>
                </c:pt>
                <c:pt idx="355">
                  <c:v>9.7884999999999969E-3</c:v>
                </c:pt>
                <c:pt idx="356">
                  <c:v>9.8404999999999951E-3</c:v>
                </c:pt>
                <c:pt idx="357">
                  <c:v>9.8799999999999982E-3</c:v>
                </c:pt>
                <c:pt idx="358">
                  <c:v>9.8744999999999979E-3</c:v>
                </c:pt>
                <c:pt idx="359">
                  <c:v>9.9704999999999985E-3</c:v>
                </c:pt>
                <c:pt idx="360">
                  <c:v>1.0003499999999999E-2</c:v>
                </c:pt>
                <c:pt idx="361">
                  <c:v>1.0034499999999997E-2</c:v>
                </c:pt>
                <c:pt idx="362">
                  <c:v>1.0064999999999998E-2</c:v>
                </c:pt>
                <c:pt idx="363">
                  <c:v>1.0056999999999996E-2</c:v>
                </c:pt>
                <c:pt idx="364">
                  <c:v>1.0049499999999996E-2</c:v>
                </c:pt>
                <c:pt idx="365">
                  <c:v>1.0100999999999995E-2</c:v>
                </c:pt>
                <c:pt idx="366">
                  <c:v>1.0128499999999995E-2</c:v>
                </c:pt>
                <c:pt idx="367">
                  <c:v>1.0174499999999998E-2</c:v>
                </c:pt>
                <c:pt idx="368">
                  <c:v>1.0249999999999999E-2</c:v>
                </c:pt>
                <c:pt idx="369">
                  <c:v>1.0300999999999998E-2</c:v>
                </c:pt>
                <c:pt idx="370">
                  <c:v>1.0307999999999999E-2</c:v>
                </c:pt>
                <c:pt idx="371">
                  <c:v>1.0308499999999996E-2</c:v>
                </c:pt>
                <c:pt idx="372">
                  <c:v>1.0356499999999996E-2</c:v>
                </c:pt>
                <c:pt idx="373">
                  <c:v>1.0371499999999999E-2</c:v>
                </c:pt>
                <c:pt idx="374">
                  <c:v>1.0360499999999996E-2</c:v>
                </c:pt>
                <c:pt idx="375">
                  <c:v>1.0382999999999998E-2</c:v>
                </c:pt>
                <c:pt idx="376">
                  <c:v>1.0397999999999996E-2</c:v>
                </c:pt>
                <c:pt idx="377">
                  <c:v>1.0454499999999995E-2</c:v>
                </c:pt>
                <c:pt idx="378">
                  <c:v>1.0480999999999996E-2</c:v>
                </c:pt>
                <c:pt idx="379">
                  <c:v>1.0488499999999994E-2</c:v>
                </c:pt>
                <c:pt idx="380">
                  <c:v>1.0489999999999994E-2</c:v>
                </c:pt>
                <c:pt idx="381">
                  <c:v>1.0483499999999995E-2</c:v>
                </c:pt>
                <c:pt idx="382">
                  <c:v>1.0526999999999998E-2</c:v>
                </c:pt>
                <c:pt idx="383">
                  <c:v>1.0534999999999996E-2</c:v>
                </c:pt>
                <c:pt idx="384">
                  <c:v>1.0552499999999994E-2</c:v>
                </c:pt>
                <c:pt idx="385">
                  <c:v>1.0574999999999994E-2</c:v>
                </c:pt>
                <c:pt idx="386">
                  <c:v>1.0537499999999995E-2</c:v>
                </c:pt>
                <c:pt idx="387">
                  <c:v>1.0563999999999995E-2</c:v>
                </c:pt>
                <c:pt idx="388">
                  <c:v>1.0559499999999998E-2</c:v>
                </c:pt>
                <c:pt idx="389">
                  <c:v>1.0581999999999996E-2</c:v>
                </c:pt>
                <c:pt idx="390">
                  <c:v>1.0587499999999994E-2</c:v>
                </c:pt>
                <c:pt idx="391">
                  <c:v>1.0592999999999995E-2</c:v>
                </c:pt>
                <c:pt idx="392">
                  <c:v>1.0601999999999993E-2</c:v>
                </c:pt>
                <c:pt idx="393">
                  <c:v>1.0599499999999993E-2</c:v>
                </c:pt>
                <c:pt idx="394">
                  <c:v>1.0615999999999992E-2</c:v>
                </c:pt>
                <c:pt idx="395">
                  <c:v>1.0628999999999993E-2</c:v>
                </c:pt>
                <c:pt idx="396">
                  <c:v>1.0611499999999994E-2</c:v>
                </c:pt>
                <c:pt idx="397">
                  <c:v>1.0596499999999993E-2</c:v>
                </c:pt>
                <c:pt idx="398">
                  <c:v>1.0598999999999994E-2</c:v>
                </c:pt>
                <c:pt idx="399">
                  <c:v>1.0620999999999993E-2</c:v>
                </c:pt>
                <c:pt idx="400">
                  <c:v>1.0633499999999994E-2</c:v>
                </c:pt>
                <c:pt idx="401">
                  <c:v>1.0594999999999992E-2</c:v>
                </c:pt>
                <c:pt idx="402">
                  <c:v>1.0577999999999994E-2</c:v>
                </c:pt>
                <c:pt idx="403">
                  <c:v>1.0588999999999994E-2</c:v>
                </c:pt>
                <c:pt idx="404">
                  <c:v>1.0636999999999994E-2</c:v>
                </c:pt>
                <c:pt idx="405">
                  <c:v>1.0651499999999996E-2</c:v>
                </c:pt>
                <c:pt idx="406">
                  <c:v>1.0597499999999989E-2</c:v>
                </c:pt>
                <c:pt idx="407">
                  <c:v>1.0596999999999992E-2</c:v>
                </c:pt>
                <c:pt idx="408">
                  <c:v>1.0649999999999993E-2</c:v>
                </c:pt>
                <c:pt idx="409">
                  <c:v>1.0636999999999997E-2</c:v>
                </c:pt>
                <c:pt idx="410">
                  <c:v>1.0648999999999995E-2</c:v>
                </c:pt>
                <c:pt idx="411">
                  <c:v>1.0666999999999996E-2</c:v>
                </c:pt>
                <c:pt idx="412">
                  <c:v>1.0668999999999994E-2</c:v>
                </c:pt>
                <c:pt idx="413">
                  <c:v>1.0671499999999995E-2</c:v>
                </c:pt>
                <c:pt idx="414">
                  <c:v>1.0688499999999995E-2</c:v>
                </c:pt>
                <c:pt idx="415">
                  <c:v>1.0698999999999993E-2</c:v>
                </c:pt>
                <c:pt idx="416">
                  <c:v>1.0689499999999994E-2</c:v>
                </c:pt>
                <c:pt idx="417">
                  <c:v>1.0687499999999994E-2</c:v>
                </c:pt>
                <c:pt idx="418">
                  <c:v>1.0697999999999994E-2</c:v>
                </c:pt>
                <c:pt idx="419">
                  <c:v>1.0673999999999993E-2</c:v>
                </c:pt>
                <c:pt idx="420">
                  <c:v>1.0688499999999991E-2</c:v>
                </c:pt>
                <c:pt idx="421">
                  <c:v>1.0726499999999995E-2</c:v>
                </c:pt>
                <c:pt idx="422">
                  <c:v>1.0723999999999994E-2</c:v>
                </c:pt>
                <c:pt idx="423">
                  <c:v>1.0756499999999993E-2</c:v>
                </c:pt>
                <c:pt idx="424">
                  <c:v>1.0764999999999993E-2</c:v>
                </c:pt>
                <c:pt idx="425">
                  <c:v>1.0767499999999996E-2</c:v>
                </c:pt>
                <c:pt idx="426">
                  <c:v>1.0797499999999995E-2</c:v>
                </c:pt>
                <c:pt idx="427">
                  <c:v>1.0798999999999996E-2</c:v>
                </c:pt>
                <c:pt idx="428">
                  <c:v>1.0772499999999996E-2</c:v>
                </c:pt>
                <c:pt idx="429">
                  <c:v>1.0769999999999997E-2</c:v>
                </c:pt>
                <c:pt idx="430">
                  <c:v>1.0794499999999999E-2</c:v>
                </c:pt>
                <c:pt idx="431">
                  <c:v>1.0821499999999998E-2</c:v>
                </c:pt>
                <c:pt idx="432">
                  <c:v>1.0995E-2</c:v>
                </c:pt>
                <c:pt idx="433">
                  <c:v>1.1018499999999997E-2</c:v>
                </c:pt>
                <c:pt idx="434">
                  <c:v>1.1012999999999997E-2</c:v>
                </c:pt>
                <c:pt idx="435">
                  <c:v>1.0984499999999999E-2</c:v>
                </c:pt>
                <c:pt idx="436">
                  <c:v>1.0993499999999996E-2</c:v>
                </c:pt>
                <c:pt idx="437">
                  <c:v>1.1024999999999997E-2</c:v>
                </c:pt>
                <c:pt idx="438">
                  <c:v>1.1051999999999996E-2</c:v>
                </c:pt>
                <c:pt idx="439">
                  <c:v>1.1062999999999996E-2</c:v>
                </c:pt>
                <c:pt idx="440">
                  <c:v>1.1066999999999995E-2</c:v>
                </c:pt>
                <c:pt idx="441">
                  <c:v>1.1116499999999996E-2</c:v>
                </c:pt>
                <c:pt idx="442">
                  <c:v>1.1134499999999993E-2</c:v>
                </c:pt>
                <c:pt idx="443">
                  <c:v>1.1128499999999993E-2</c:v>
                </c:pt>
                <c:pt idx="444">
                  <c:v>1.1110499999999992E-2</c:v>
                </c:pt>
                <c:pt idx="445">
                  <c:v>1.1098499999999994E-2</c:v>
                </c:pt>
                <c:pt idx="446">
                  <c:v>1.1106499999999995E-2</c:v>
                </c:pt>
                <c:pt idx="447">
                  <c:v>1.1126499999999999E-2</c:v>
                </c:pt>
                <c:pt idx="448">
                  <c:v>1.1146999999999997E-2</c:v>
                </c:pt>
                <c:pt idx="449">
                  <c:v>1.1161999999999997E-2</c:v>
                </c:pt>
                <c:pt idx="450">
                  <c:v>1.1237999999999996E-2</c:v>
                </c:pt>
                <c:pt idx="451">
                  <c:v>1.1255499999999996E-2</c:v>
                </c:pt>
                <c:pt idx="452">
                  <c:v>1.1246999999999998E-2</c:v>
                </c:pt>
                <c:pt idx="453">
                  <c:v>1.1267499999999995E-2</c:v>
                </c:pt>
                <c:pt idx="454">
                  <c:v>1.1280999999999996E-2</c:v>
                </c:pt>
                <c:pt idx="455">
                  <c:v>1.1295499999999997E-2</c:v>
                </c:pt>
                <c:pt idx="456">
                  <c:v>1.1308999999999998E-2</c:v>
                </c:pt>
                <c:pt idx="457">
                  <c:v>1.1331999999999995E-2</c:v>
                </c:pt>
                <c:pt idx="458">
                  <c:v>1.1380999999999995E-2</c:v>
                </c:pt>
                <c:pt idx="459">
                  <c:v>1.1425499999999995E-2</c:v>
                </c:pt>
                <c:pt idx="460">
                  <c:v>1.1433499999999996E-2</c:v>
                </c:pt>
                <c:pt idx="461">
                  <c:v>1.1464499999999997E-2</c:v>
                </c:pt>
                <c:pt idx="462">
                  <c:v>1.1485999999999996E-2</c:v>
                </c:pt>
                <c:pt idx="463">
                  <c:v>1.1480999999999996E-2</c:v>
                </c:pt>
                <c:pt idx="464">
                  <c:v>1.1492999999999996E-2</c:v>
                </c:pt>
                <c:pt idx="465">
                  <c:v>1.1498999999999997E-2</c:v>
                </c:pt>
                <c:pt idx="466">
                  <c:v>1.15245E-2</c:v>
                </c:pt>
                <c:pt idx="467">
                  <c:v>1.1533E-2</c:v>
                </c:pt>
                <c:pt idx="468">
                  <c:v>1.15595E-2</c:v>
                </c:pt>
                <c:pt idx="469">
                  <c:v>1.1589000000000002E-2</c:v>
                </c:pt>
                <c:pt idx="470">
                  <c:v>1.15925E-2</c:v>
                </c:pt>
                <c:pt idx="471">
                  <c:v>1.1613E-2</c:v>
                </c:pt>
                <c:pt idx="472">
                  <c:v>1.16285E-2</c:v>
                </c:pt>
                <c:pt idx="473">
                  <c:v>1.1618999999999997E-2</c:v>
                </c:pt>
                <c:pt idx="474">
                  <c:v>1.1621999999999999E-2</c:v>
                </c:pt>
                <c:pt idx="475">
                  <c:v>1.1638499999999998E-2</c:v>
                </c:pt>
                <c:pt idx="476">
                  <c:v>1.1650999999999998E-2</c:v>
                </c:pt>
                <c:pt idx="477">
                  <c:v>1.1635499999999998E-2</c:v>
                </c:pt>
                <c:pt idx="478">
                  <c:v>1.1659000000000001E-2</c:v>
                </c:pt>
                <c:pt idx="479">
                  <c:v>1.1653E-2</c:v>
                </c:pt>
                <c:pt idx="480">
                  <c:v>1.1672E-2</c:v>
                </c:pt>
                <c:pt idx="481">
                  <c:v>1.1700499999999997E-2</c:v>
                </c:pt>
                <c:pt idx="482">
                  <c:v>1.1716999999999998E-2</c:v>
                </c:pt>
                <c:pt idx="483">
                  <c:v>1.1740500000000001E-2</c:v>
                </c:pt>
                <c:pt idx="484">
                  <c:v>1.1722499999999999E-2</c:v>
                </c:pt>
                <c:pt idx="485">
                  <c:v>1.1713999999999995E-2</c:v>
                </c:pt>
                <c:pt idx="486">
                  <c:v>1.1733999999999998E-2</c:v>
                </c:pt>
                <c:pt idx="487">
                  <c:v>1.1754499999999996E-2</c:v>
                </c:pt>
                <c:pt idx="488">
                  <c:v>1.1751499999999993E-2</c:v>
                </c:pt>
                <c:pt idx="489">
                  <c:v>1.1767499999999993E-2</c:v>
                </c:pt>
                <c:pt idx="490">
                  <c:v>1.1764499999999997E-2</c:v>
                </c:pt>
                <c:pt idx="491">
                  <c:v>1.1751499999999996E-2</c:v>
                </c:pt>
                <c:pt idx="492">
                  <c:v>1.1768999999999996E-2</c:v>
                </c:pt>
                <c:pt idx="493">
                  <c:v>1.1790499999999997E-2</c:v>
                </c:pt>
                <c:pt idx="494">
                  <c:v>1.1818999999999998E-2</c:v>
                </c:pt>
                <c:pt idx="495">
                  <c:v>1.1828499999999999E-2</c:v>
                </c:pt>
                <c:pt idx="496">
                  <c:v>1.1859999999999999E-2</c:v>
                </c:pt>
                <c:pt idx="497">
                  <c:v>1.18505E-2</c:v>
                </c:pt>
                <c:pt idx="498">
                  <c:v>1.1857499999999998E-2</c:v>
                </c:pt>
                <c:pt idx="499">
                  <c:v>1.1878E-2</c:v>
                </c:pt>
                <c:pt idx="500">
                  <c:v>1.1919499999999996E-2</c:v>
                </c:pt>
                <c:pt idx="501">
                  <c:v>1.1920999999999998E-2</c:v>
                </c:pt>
                <c:pt idx="502">
                  <c:v>1.1916499999999997E-2</c:v>
                </c:pt>
                <c:pt idx="503">
                  <c:v>1.1913499999999999E-2</c:v>
                </c:pt>
                <c:pt idx="504">
                  <c:v>1.1909999999999999E-2</c:v>
                </c:pt>
                <c:pt idx="505">
                  <c:v>1.1902499999999998E-2</c:v>
                </c:pt>
                <c:pt idx="506">
                  <c:v>1.1914999999999999E-2</c:v>
                </c:pt>
                <c:pt idx="507">
                  <c:v>1.1910499999999999E-2</c:v>
                </c:pt>
                <c:pt idx="508">
                  <c:v>1.1908999999999996E-2</c:v>
                </c:pt>
                <c:pt idx="509">
                  <c:v>1.1942499999999993E-2</c:v>
                </c:pt>
                <c:pt idx="510">
                  <c:v>1.1935999999999997E-2</c:v>
                </c:pt>
                <c:pt idx="511">
                  <c:v>1.1951499999999993E-2</c:v>
                </c:pt>
                <c:pt idx="512">
                  <c:v>1.1979999999999996E-2</c:v>
                </c:pt>
                <c:pt idx="513">
                  <c:v>1.2001499999999998E-2</c:v>
                </c:pt>
                <c:pt idx="514">
                  <c:v>1.2030499999999994E-2</c:v>
                </c:pt>
                <c:pt idx="515">
                  <c:v>1.2029999999999994E-2</c:v>
                </c:pt>
                <c:pt idx="516">
                  <c:v>1.2044999999999993E-2</c:v>
                </c:pt>
                <c:pt idx="517">
                  <c:v>1.2052499999999992E-2</c:v>
                </c:pt>
                <c:pt idx="518">
                  <c:v>1.2089499999999993E-2</c:v>
                </c:pt>
                <c:pt idx="519">
                  <c:v>1.2093999999999994E-2</c:v>
                </c:pt>
                <c:pt idx="520">
                  <c:v>1.2107999999999992E-2</c:v>
                </c:pt>
                <c:pt idx="521">
                  <c:v>1.2106999999999993E-2</c:v>
                </c:pt>
                <c:pt idx="522">
                  <c:v>1.2100499999999991E-2</c:v>
                </c:pt>
                <c:pt idx="523">
                  <c:v>1.211299999999999E-2</c:v>
                </c:pt>
                <c:pt idx="524">
                  <c:v>1.214799999999999E-2</c:v>
                </c:pt>
                <c:pt idx="525">
                  <c:v>1.2180499999999988E-2</c:v>
                </c:pt>
                <c:pt idx="526">
                  <c:v>1.2181499999999987E-2</c:v>
                </c:pt>
                <c:pt idx="527">
                  <c:v>1.2176499999999993E-2</c:v>
                </c:pt>
                <c:pt idx="528">
                  <c:v>1.2186499999999994E-2</c:v>
                </c:pt>
                <c:pt idx="529">
                  <c:v>1.222599999999999E-2</c:v>
                </c:pt>
                <c:pt idx="530">
                  <c:v>1.2230499999999991E-2</c:v>
                </c:pt>
                <c:pt idx="531">
                  <c:v>1.2251499999999992E-2</c:v>
                </c:pt>
                <c:pt idx="532">
                  <c:v>1.2262999999999991E-2</c:v>
                </c:pt>
                <c:pt idx="533">
                  <c:v>1.2257999999999993E-2</c:v>
                </c:pt>
                <c:pt idx="534">
                  <c:v>1.2276499999999994E-2</c:v>
                </c:pt>
                <c:pt idx="535">
                  <c:v>1.2300499999999994E-2</c:v>
                </c:pt>
                <c:pt idx="536">
                  <c:v>1.2320499999999995E-2</c:v>
                </c:pt>
                <c:pt idx="537">
                  <c:v>1.2321999999999994E-2</c:v>
                </c:pt>
                <c:pt idx="538">
                  <c:v>1.2313499999999995E-2</c:v>
                </c:pt>
                <c:pt idx="539">
                  <c:v>1.2317999999999996E-2</c:v>
                </c:pt>
                <c:pt idx="540">
                  <c:v>1.2320499999999996E-2</c:v>
                </c:pt>
                <c:pt idx="541">
                  <c:v>1.2338499999999997E-2</c:v>
                </c:pt>
                <c:pt idx="542">
                  <c:v>1.2331499999999995E-2</c:v>
                </c:pt>
                <c:pt idx="543">
                  <c:v>1.2350999999999999E-2</c:v>
                </c:pt>
                <c:pt idx="544">
                  <c:v>1.2396999999999998E-2</c:v>
                </c:pt>
                <c:pt idx="545">
                  <c:v>1.2423499999999999E-2</c:v>
                </c:pt>
                <c:pt idx="546">
                  <c:v>1.2436999999999998E-2</c:v>
                </c:pt>
                <c:pt idx="547">
                  <c:v>1.2459499999999998E-2</c:v>
                </c:pt>
                <c:pt idx="548">
                  <c:v>1.2448500000000003E-2</c:v>
                </c:pt>
                <c:pt idx="549">
                  <c:v>1.2456E-2</c:v>
                </c:pt>
                <c:pt idx="550">
                  <c:v>1.2486500000000001E-2</c:v>
                </c:pt>
                <c:pt idx="551">
                  <c:v>1.2489500000000001E-2</c:v>
                </c:pt>
                <c:pt idx="552">
                  <c:v>1.2496499999999999E-2</c:v>
                </c:pt>
                <c:pt idx="553">
                  <c:v>1.2514499999999998E-2</c:v>
                </c:pt>
                <c:pt idx="554">
                  <c:v>1.2486999999999996E-2</c:v>
                </c:pt>
                <c:pt idx="555">
                  <c:v>1.2522999999999996E-2</c:v>
                </c:pt>
                <c:pt idx="556">
                  <c:v>1.2518499999999997E-2</c:v>
                </c:pt>
                <c:pt idx="557">
                  <c:v>1.2536499999999996E-2</c:v>
                </c:pt>
                <c:pt idx="558">
                  <c:v>1.2561499999999996E-2</c:v>
                </c:pt>
                <c:pt idx="559">
                  <c:v>1.2527499999999994E-2</c:v>
                </c:pt>
                <c:pt idx="560">
                  <c:v>1.2548999999999992E-2</c:v>
                </c:pt>
                <c:pt idx="561">
                  <c:v>1.2563999999999995E-2</c:v>
                </c:pt>
                <c:pt idx="562">
                  <c:v>1.2589999999999995E-2</c:v>
                </c:pt>
                <c:pt idx="563">
                  <c:v>1.2607999999999994E-2</c:v>
                </c:pt>
                <c:pt idx="564">
                  <c:v>1.2629499999999998E-2</c:v>
                </c:pt>
                <c:pt idx="565">
                  <c:v>1.2624999999999996E-2</c:v>
                </c:pt>
                <c:pt idx="566">
                  <c:v>1.2654499999999996E-2</c:v>
                </c:pt>
                <c:pt idx="567">
                  <c:v>1.2639999999999993E-2</c:v>
                </c:pt>
                <c:pt idx="568">
                  <c:v>1.2607999999999998E-2</c:v>
                </c:pt>
                <c:pt idx="569">
                  <c:v>1.2600499999999997E-2</c:v>
                </c:pt>
                <c:pt idx="570">
                  <c:v>1.2617499999999997E-2</c:v>
                </c:pt>
                <c:pt idx="571">
                  <c:v>1.2625499999999998E-2</c:v>
                </c:pt>
                <c:pt idx="572">
                  <c:v>1.2658499999999996E-2</c:v>
                </c:pt>
                <c:pt idx="573">
                  <c:v>1.2666499999999999E-2</c:v>
                </c:pt>
                <c:pt idx="574">
                  <c:v>1.2686499999999996E-2</c:v>
                </c:pt>
                <c:pt idx="575">
                  <c:v>1.2700499999999995E-2</c:v>
                </c:pt>
                <c:pt idx="576">
                  <c:v>1.2721999999999997E-2</c:v>
                </c:pt>
                <c:pt idx="577">
                  <c:v>1.27195E-2</c:v>
                </c:pt>
                <c:pt idx="578">
                  <c:v>1.2717500000000001E-2</c:v>
                </c:pt>
                <c:pt idx="579">
                  <c:v>1.272E-2</c:v>
                </c:pt>
                <c:pt idx="580">
                  <c:v>1.2721500000000002E-2</c:v>
                </c:pt>
                <c:pt idx="581">
                  <c:v>1.2773000000000001E-2</c:v>
                </c:pt>
                <c:pt idx="582">
                  <c:v>1.2768499999999999E-2</c:v>
                </c:pt>
                <c:pt idx="583">
                  <c:v>1.2799999999999995E-2</c:v>
                </c:pt>
                <c:pt idx="584">
                  <c:v>1.2780499999999997E-2</c:v>
                </c:pt>
                <c:pt idx="585">
                  <c:v>1.2798999999999996E-2</c:v>
                </c:pt>
                <c:pt idx="586">
                  <c:v>1.2838999999999996E-2</c:v>
                </c:pt>
                <c:pt idx="587">
                  <c:v>1.2859499999999994E-2</c:v>
                </c:pt>
                <c:pt idx="588">
                  <c:v>1.2892499999999996E-2</c:v>
                </c:pt>
                <c:pt idx="589">
                  <c:v>1.2902499999999997E-2</c:v>
                </c:pt>
                <c:pt idx="590">
                  <c:v>1.2895499999999997E-2</c:v>
                </c:pt>
                <c:pt idx="591">
                  <c:v>1.2909999999999998E-2</c:v>
                </c:pt>
                <c:pt idx="592">
                  <c:v>1.2923999999999998E-2</c:v>
                </c:pt>
                <c:pt idx="593">
                  <c:v>1.2943999999999997E-2</c:v>
                </c:pt>
                <c:pt idx="594">
                  <c:v>1.2956999999999998E-2</c:v>
                </c:pt>
                <c:pt idx="595">
                  <c:v>1.2980499999999999E-2</c:v>
                </c:pt>
                <c:pt idx="596">
                  <c:v>1.3007999999999999E-2</c:v>
                </c:pt>
                <c:pt idx="597">
                  <c:v>1.30385E-2</c:v>
                </c:pt>
                <c:pt idx="598">
                  <c:v>1.3046E-2</c:v>
                </c:pt>
                <c:pt idx="599">
                  <c:v>1.3066500000000002E-2</c:v>
                </c:pt>
                <c:pt idx="600">
                  <c:v>1.3073000000000003E-2</c:v>
                </c:pt>
                <c:pt idx="601">
                  <c:v>1.3103500000000004E-2</c:v>
                </c:pt>
                <c:pt idx="602">
                  <c:v>1.3106000000000007E-2</c:v>
                </c:pt>
                <c:pt idx="603">
                  <c:v>1.3116500000000005E-2</c:v>
                </c:pt>
                <c:pt idx="604">
                  <c:v>1.3096500000000004E-2</c:v>
                </c:pt>
                <c:pt idx="605">
                  <c:v>1.3067000000000006E-2</c:v>
                </c:pt>
                <c:pt idx="606">
                  <c:v>1.3086000000000004E-2</c:v>
                </c:pt>
                <c:pt idx="607">
                  <c:v>1.3086000000000007E-2</c:v>
                </c:pt>
                <c:pt idx="608">
                  <c:v>1.3063000000000007E-2</c:v>
                </c:pt>
                <c:pt idx="609">
                  <c:v>1.3067000000000006E-2</c:v>
                </c:pt>
                <c:pt idx="610">
                  <c:v>1.3087000000000007E-2</c:v>
                </c:pt>
                <c:pt idx="611">
                  <c:v>1.3094000000000005E-2</c:v>
                </c:pt>
                <c:pt idx="612">
                  <c:v>1.3114000000000006E-2</c:v>
                </c:pt>
                <c:pt idx="613">
                  <c:v>1.3109500000000005E-2</c:v>
                </c:pt>
                <c:pt idx="614">
                  <c:v>1.3129000000000004E-2</c:v>
                </c:pt>
                <c:pt idx="615">
                  <c:v>1.3170000000000006E-2</c:v>
                </c:pt>
                <c:pt idx="616">
                  <c:v>1.3160500000000006E-2</c:v>
                </c:pt>
                <c:pt idx="617">
                  <c:v>1.3161000000000008E-2</c:v>
                </c:pt>
                <c:pt idx="618">
                  <c:v>1.3175000000000006E-2</c:v>
                </c:pt>
                <c:pt idx="619">
                  <c:v>1.3190000000000009E-2</c:v>
                </c:pt>
                <c:pt idx="620">
                  <c:v>1.3195500000000009E-2</c:v>
                </c:pt>
                <c:pt idx="621">
                  <c:v>1.3172000000000007E-2</c:v>
                </c:pt>
                <c:pt idx="622">
                  <c:v>1.3188000000000009E-2</c:v>
                </c:pt>
                <c:pt idx="623">
                  <c:v>1.3184500000000009E-2</c:v>
                </c:pt>
                <c:pt idx="624">
                  <c:v>1.317750000000001E-2</c:v>
                </c:pt>
                <c:pt idx="625">
                  <c:v>1.320650000000001E-2</c:v>
                </c:pt>
                <c:pt idx="626">
                  <c:v>1.3213000000000006E-2</c:v>
                </c:pt>
                <c:pt idx="627">
                  <c:v>1.3231000000000008E-2</c:v>
                </c:pt>
                <c:pt idx="628">
                  <c:v>1.327050000000001E-2</c:v>
                </c:pt>
                <c:pt idx="629">
                  <c:v>1.3294000000000007E-2</c:v>
                </c:pt>
                <c:pt idx="630">
                  <c:v>1.327100000000001E-2</c:v>
                </c:pt>
                <c:pt idx="631">
                  <c:v>1.327250000000001E-2</c:v>
                </c:pt>
                <c:pt idx="632">
                  <c:v>1.3143500000000009E-2</c:v>
                </c:pt>
                <c:pt idx="633">
                  <c:v>1.3161000000000009E-2</c:v>
                </c:pt>
                <c:pt idx="634">
                  <c:v>1.3183000000000009E-2</c:v>
                </c:pt>
                <c:pt idx="635">
                  <c:v>1.3192500000000012E-2</c:v>
                </c:pt>
                <c:pt idx="636">
                  <c:v>1.318450000000001E-2</c:v>
                </c:pt>
                <c:pt idx="637">
                  <c:v>1.3186000000000008E-2</c:v>
                </c:pt>
                <c:pt idx="638">
                  <c:v>1.3190500000000008E-2</c:v>
                </c:pt>
                <c:pt idx="639">
                  <c:v>1.3198500000000009E-2</c:v>
                </c:pt>
                <c:pt idx="640">
                  <c:v>1.3214500000000009E-2</c:v>
                </c:pt>
                <c:pt idx="641">
                  <c:v>1.3230000000000009E-2</c:v>
                </c:pt>
                <c:pt idx="642">
                  <c:v>1.3235500000000009E-2</c:v>
                </c:pt>
                <c:pt idx="643">
                  <c:v>1.3238500000000011E-2</c:v>
                </c:pt>
                <c:pt idx="644">
                  <c:v>1.3255500000000009E-2</c:v>
                </c:pt>
                <c:pt idx="645">
                  <c:v>1.3269000000000008E-2</c:v>
                </c:pt>
                <c:pt idx="646">
                  <c:v>1.3268000000000011E-2</c:v>
                </c:pt>
                <c:pt idx="647">
                  <c:v>1.3281500000000009E-2</c:v>
                </c:pt>
                <c:pt idx="648">
                  <c:v>1.3290000000000008E-2</c:v>
                </c:pt>
                <c:pt idx="649">
                  <c:v>1.3298000000000011E-2</c:v>
                </c:pt>
                <c:pt idx="650">
                  <c:v>1.3296000000000007E-2</c:v>
                </c:pt>
                <c:pt idx="651">
                  <c:v>1.329550000000001E-2</c:v>
                </c:pt>
                <c:pt idx="652">
                  <c:v>1.3304000000000012E-2</c:v>
                </c:pt>
                <c:pt idx="653">
                  <c:v>1.3306500000000008E-2</c:v>
                </c:pt>
                <c:pt idx="654">
                  <c:v>1.3311000000000009E-2</c:v>
                </c:pt>
                <c:pt idx="655">
                  <c:v>1.3305500000000005E-2</c:v>
                </c:pt>
                <c:pt idx="656">
                  <c:v>1.3313500000000008E-2</c:v>
                </c:pt>
                <c:pt idx="657">
                  <c:v>1.3316500000000004E-2</c:v>
                </c:pt>
                <c:pt idx="658">
                  <c:v>1.3318500000000006E-2</c:v>
                </c:pt>
                <c:pt idx="659">
                  <c:v>1.3321500000000009E-2</c:v>
                </c:pt>
                <c:pt idx="660">
                  <c:v>1.3322000000000006E-2</c:v>
                </c:pt>
                <c:pt idx="661">
                  <c:v>1.3326500000000003E-2</c:v>
                </c:pt>
                <c:pt idx="662">
                  <c:v>1.3325000000000005E-2</c:v>
                </c:pt>
                <c:pt idx="663">
                  <c:v>1.3323000000000007E-2</c:v>
                </c:pt>
                <c:pt idx="664">
                  <c:v>1.3311500000000007E-2</c:v>
                </c:pt>
                <c:pt idx="665">
                  <c:v>1.3302000000000005E-2</c:v>
                </c:pt>
                <c:pt idx="666">
                  <c:v>1.3290500000000005E-2</c:v>
                </c:pt>
                <c:pt idx="667">
                  <c:v>1.3292500000000006E-2</c:v>
                </c:pt>
                <c:pt idx="668">
                  <c:v>1.3302500000000002E-2</c:v>
                </c:pt>
                <c:pt idx="669">
                  <c:v>1.32935E-2</c:v>
                </c:pt>
                <c:pt idx="670">
                  <c:v>1.3290999999999999E-2</c:v>
                </c:pt>
                <c:pt idx="671">
                  <c:v>1.3284999999999998E-2</c:v>
                </c:pt>
                <c:pt idx="672">
                  <c:v>1.3285E-2</c:v>
                </c:pt>
                <c:pt idx="673">
                  <c:v>1.3282499999999997E-2</c:v>
                </c:pt>
                <c:pt idx="674">
                  <c:v>1.3283999999999997E-2</c:v>
                </c:pt>
                <c:pt idx="675">
                  <c:v>1.3274499999999998E-2</c:v>
                </c:pt>
                <c:pt idx="676">
                  <c:v>1.3262499999999997E-2</c:v>
                </c:pt>
                <c:pt idx="677">
                  <c:v>1.3258999999999996E-2</c:v>
                </c:pt>
                <c:pt idx="678">
                  <c:v>1.3255499999999996E-2</c:v>
                </c:pt>
                <c:pt idx="679">
                  <c:v>1.3253999999999993E-2</c:v>
                </c:pt>
                <c:pt idx="680">
                  <c:v>1.3248999999999993E-2</c:v>
                </c:pt>
                <c:pt idx="681">
                  <c:v>1.324599999999999E-2</c:v>
                </c:pt>
                <c:pt idx="682">
                  <c:v>1.3235499999999994E-2</c:v>
                </c:pt>
                <c:pt idx="683">
                  <c:v>1.3226999999999994E-2</c:v>
                </c:pt>
                <c:pt idx="684">
                  <c:v>1.3223999999999991E-2</c:v>
                </c:pt>
                <c:pt idx="685">
                  <c:v>1.3223499999999994E-2</c:v>
                </c:pt>
                <c:pt idx="686">
                  <c:v>1.3227499999999993E-2</c:v>
                </c:pt>
                <c:pt idx="687">
                  <c:v>1.3227999999999992E-2</c:v>
                </c:pt>
                <c:pt idx="688">
                  <c:v>1.3232999999999993E-2</c:v>
                </c:pt>
                <c:pt idx="689">
                  <c:v>1.3227999999999995E-2</c:v>
                </c:pt>
                <c:pt idx="690">
                  <c:v>1.3228499999999992E-2</c:v>
                </c:pt>
                <c:pt idx="691">
                  <c:v>1.3227999999999992E-2</c:v>
                </c:pt>
                <c:pt idx="692">
                  <c:v>1.3225999999999991E-2</c:v>
                </c:pt>
                <c:pt idx="693">
                  <c:v>1.3223999999999993E-2</c:v>
                </c:pt>
                <c:pt idx="694">
                  <c:v>1.3214999999999992E-2</c:v>
                </c:pt>
                <c:pt idx="695">
                  <c:v>1.321299999999999E-2</c:v>
                </c:pt>
                <c:pt idx="696">
                  <c:v>1.3213499999999994E-2</c:v>
                </c:pt>
                <c:pt idx="697">
                  <c:v>1.3211999999999993E-2</c:v>
                </c:pt>
                <c:pt idx="698">
                  <c:v>1.320349999999999E-2</c:v>
                </c:pt>
                <c:pt idx="699">
                  <c:v>1.3198999999999992E-2</c:v>
                </c:pt>
                <c:pt idx="700">
                  <c:v>1.3191499999999991E-2</c:v>
                </c:pt>
                <c:pt idx="701">
                  <c:v>1.3181999999999992E-2</c:v>
                </c:pt>
                <c:pt idx="702">
                  <c:v>1.3174999999999991E-2</c:v>
                </c:pt>
                <c:pt idx="703">
                  <c:v>1.316199999999999E-2</c:v>
                </c:pt>
                <c:pt idx="704">
                  <c:v>1.315399999999999E-2</c:v>
                </c:pt>
                <c:pt idx="705">
                  <c:v>1.3148999999999996E-2</c:v>
                </c:pt>
                <c:pt idx="706">
                  <c:v>1.3136499999999994E-2</c:v>
                </c:pt>
                <c:pt idx="707">
                  <c:v>1.3118999999999994E-2</c:v>
                </c:pt>
                <c:pt idx="708">
                  <c:v>1.3109999999999997E-2</c:v>
                </c:pt>
                <c:pt idx="709">
                  <c:v>1.3106499999999998E-2</c:v>
                </c:pt>
                <c:pt idx="710">
                  <c:v>1.3101999999999992E-2</c:v>
                </c:pt>
                <c:pt idx="711">
                  <c:v>1.3094499999999999E-2</c:v>
                </c:pt>
                <c:pt idx="712">
                  <c:v>1.3084999999999996E-2</c:v>
                </c:pt>
                <c:pt idx="713">
                  <c:v>1.3073499999999995E-2</c:v>
                </c:pt>
                <c:pt idx="714">
                  <c:v>1.3054499999999998E-2</c:v>
                </c:pt>
                <c:pt idx="715">
                  <c:v>1.3044999999999996E-2</c:v>
                </c:pt>
                <c:pt idx="716">
                  <c:v>1.3039499999999996E-2</c:v>
                </c:pt>
                <c:pt idx="717">
                  <c:v>1.304249999999999E-2</c:v>
                </c:pt>
                <c:pt idx="718">
                  <c:v>1.3036999999999991E-2</c:v>
                </c:pt>
                <c:pt idx="719">
                  <c:v>1.3030499999999993E-2</c:v>
                </c:pt>
                <c:pt idx="720">
                  <c:v>1.3016999999999996E-2</c:v>
                </c:pt>
                <c:pt idx="721">
                  <c:v>1.30245E-2</c:v>
                </c:pt>
                <c:pt idx="722">
                  <c:v>1.3024499999999996E-2</c:v>
                </c:pt>
                <c:pt idx="723">
                  <c:v>1.3015499999999998E-2</c:v>
                </c:pt>
                <c:pt idx="724">
                  <c:v>1.2906999999999995E-2</c:v>
                </c:pt>
                <c:pt idx="725">
                  <c:v>1.2905999999999997E-2</c:v>
                </c:pt>
                <c:pt idx="726">
                  <c:v>1.2895500000000002E-2</c:v>
                </c:pt>
                <c:pt idx="727">
                  <c:v>1.28805E-2</c:v>
                </c:pt>
                <c:pt idx="728">
                  <c:v>1.2877000000000001E-2</c:v>
                </c:pt>
                <c:pt idx="729">
                  <c:v>1.2864499999999999E-2</c:v>
                </c:pt>
                <c:pt idx="730">
                  <c:v>1.2862500000000001E-2</c:v>
                </c:pt>
                <c:pt idx="731">
                  <c:v>1.28545E-2</c:v>
                </c:pt>
                <c:pt idx="732">
                  <c:v>1.2848500000000001E-2</c:v>
                </c:pt>
                <c:pt idx="733">
                  <c:v>1.2833000000000004E-2</c:v>
                </c:pt>
                <c:pt idx="734">
                  <c:v>1.2830000000000003E-2</c:v>
                </c:pt>
                <c:pt idx="735">
                  <c:v>1.282E-2</c:v>
                </c:pt>
                <c:pt idx="736">
                  <c:v>1.2802000000000001E-2</c:v>
                </c:pt>
                <c:pt idx="737">
                  <c:v>1.2796500000000002E-2</c:v>
                </c:pt>
                <c:pt idx="738">
                  <c:v>1.2795000000000001E-2</c:v>
                </c:pt>
                <c:pt idx="739">
                  <c:v>1.2792000000000001E-2</c:v>
                </c:pt>
                <c:pt idx="740">
                  <c:v>1.2787000000000003E-2</c:v>
                </c:pt>
                <c:pt idx="741">
                  <c:v>1.2787500000000002E-2</c:v>
                </c:pt>
                <c:pt idx="742">
                  <c:v>1.2786500000000003E-2</c:v>
                </c:pt>
                <c:pt idx="743">
                  <c:v>1.2781000000000002E-2</c:v>
                </c:pt>
                <c:pt idx="744">
                  <c:v>1.2774000000000002E-2</c:v>
                </c:pt>
                <c:pt idx="745">
                  <c:v>1.2761500000000005E-2</c:v>
                </c:pt>
                <c:pt idx="746">
                  <c:v>1.2761500000000005E-2</c:v>
                </c:pt>
                <c:pt idx="747">
                  <c:v>1.2760500000000001E-2</c:v>
                </c:pt>
                <c:pt idx="748">
                  <c:v>1.2764000000000005E-2</c:v>
                </c:pt>
                <c:pt idx="749">
                  <c:v>1.2758500000000006E-2</c:v>
                </c:pt>
                <c:pt idx="750">
                  <c:v>1.2757000000000008E-2</c:v>
                </c:pt>
                <c:pt idx="751">
                  <c:v>1.2750000000000008E-2</c:v>
                </c:pt>
                <c:pt idx="752">
                  <c:v>1.2748500000000006E-2</c:v>
                </c:pt>
                <c:pt idx="753">
                  <c:v>1.274300000000001E-2</c:v>
                </c:pt>
                <c:pt idx="754">
                  <c:v>1.2737500000000007E-2</c:v>
                </c:pt>
                <c:pt idx="755">
                  <c:v>1.2735000000000007E-2</c:v>
                </c:pt>
                <c:pt idx="756">
                  <c:v>1.2750500000000012E-2</c:v>
                </c:pt>
                <c:pt idx="757">
                  <c:v>1.2741000000000009E-2</c:v>
                </c:pt>
                <c:pt idx="758">
                  <c:v>1.274050000000001E-2</c:v>
                </c:pt>
                <c:pt idx="759">
                  <c:v>1.2737500000000007E-2</c:v>
                </c:pt>
                <c:pt idx="760">
                  <c:v>1.2728000000000008E-2</c:v>
                </c:pt>
                <c:pt idx="761">
                  <c:v>1.2730500000000004E-2</c:v>
                </c:pt>
                <c:pt idx="762">
                  <c:v>1.2711000000000007E-2</c:v>
                </c:pt>
                <c:pt idx="763">
                  <c:v>1.2697000000000009E-2</c:v>
                </c:pt>
                <c:pt idx="764">
                  <c:v>1.2674000000000003E-2</c:v>
                </c:pt>
                <c:pt idx="765">
                  <c:v>1.2686000000000006E-2</c:v>
                </c:pt>
                <c:pt idx="766">
                  <c:v>1.2666500000000002E-2</c:v>
                </c:pt>
                <c:pt idx="767">
                  <c:v>1.2661500000000001E-2</c:v>
                </c:pt>
                <c:pt idx="768">
                  <c:v>1.2653500000000002E-2</c:v>
                </c:pt>
                <c:pt idx="769">
                  <c:v>1.2664500000000002E-2</c:v>
                </c:pt>
                <c:pt idx="770">
                  <c:v>1.26645E-2</c:v>
                </c:pt>
                <c:pt idx="771">
                  <c:v>1.2660500000000005E-2</c:v>
                </c:pt>
                <c:pt idx="772">
                  <c:v>1.2655500000000007E-2</c:v>
                </c:pt>
                <c:pt idx="773">
                  <c:v>1.2647000000000005E-2</c:v>
                </c:pt>
                <c:pt idx="774">
                  <c:v>1.2630000000000001E-2</c:v>
                </c:pt>
                <c:pt idx="775">
                  <c:v>1.2623500000000001E-2</c:v>
                </c:pt>
                <c:pt idx="776">
                  <c:v>1.2629500000000002E-2</c:v>
                </c:pt>
                <c:pt idx="777">
                  <c:v>1.26245E-2</c:v>
                </c:pt>
                <c:pt idx="778">
                  <c:v>1.2609499999999997E-2</c:v>
                </c:pt>
                <c:pt idx="779">
                  <c:v>1.2608999999999997E-2</c:v>
                </c:pt>
                <c:pt idx="780">
                  <c:v>1.2625500000000001E-2</c:v>
                </c:pt>
                <c:pt idx="781">
                  <c:v>1.2605499999999999E-2</c:v>
                </c:pt>
                <c:pt idx="782">
                  <c:v>1.2602499999999999E-2</c:v>
                </c:pt>
                <c:pt idx="783">
                  <c:v>1.2591000000000001E-2</c:v>
                </c:pt>
                <c:pt idx="784">
                  <c:v>1.2617999999999997E-2</c:v>
                </c:pt>
                <c:pt idx="785">
                  <c:v>1.2632499999999998E-2</c:v>
                </c:pt>
                <c:pt idx="786">
                  <c:v>1.2632000000000001E-2</c:v>
                </c:pt>
                <c:pt idx="787">
                  <c:v>1.2627000000000001E-2</c:v>
                </c:pt>
                <c:pt idx="788">
                  <c:v>1.2660000000000003E-2</c:v>
                </c:pt>
                <c:pt idx="789">
                  <c:v>1.2650999999999999E-2</c:v>
                </c:pt>
                <c:pt idx="790">
                  <c:v>1.2651000000000001E-2</c:v>
                </c:pt>
                <c:pt idx="791">
                  <c:v>1.2650000000000002E-2</c:v>
                </c:pt>
                <c:pt idx="792">
                  <c:v>1.2656499999999999E-2</c:v>
                </c:pt>
                <c:pt idx="793">
                  <c:v>1.2666499999999999E-2</c:v>
                </c:pt>
                <c:pt idx="794">
                  <c:v>1.2686499999999998E-2</c:v>
                </c:pt>
                <c:pt idx="795">
                  <c:v>1.2700499999999998E-2</c:v>
                </c:pt>
                <c:pt idx="796">
                  <c:v>1.2709999999999997E-2</c:v>
                </c:pt>
                <c:pt idx="797">
                  <c:v>1.2722000000000001E-2</c:v>
                </c:pt>
                <c:pt idx="798">
                  <c:v>1.2730999999999998E-2</c:v>
                </c:pt>
                <c:pt idx="799">
                  <c:v>1.2730499999999999E-2</c:v>
                </c:pt>
                <c:pt idx="800">
                  <c:v>1.2735999999999999E-2</c:v>
                </c:pt>
                <c:pt idx="801">
                  <c:v>1.2733999999999997E-2</c:v>
                </c:pt>
                <c:pt idx="802">
                  <c:v>1.2752999999999999E-2</c:v>
                </c:pt>
                <c:pt idx="803">
                  <c:v>1.2752999999999997E-2</c:v>
                </c:pt>
                <c:pt idx="804">
                  <c:v>1.2775000000000003E-2</c:v>
                </c:pt>
                <c:pt idx="805">
                  <c:v>1.2781500000000001E-2</c:v>
                </c:pt>
                <c:pt idx="806">
                  <c:v>1.2797500000000002E-2</c:v>
                </c:pt>
                <c:pt idx="807">
                  <c:v>1.2810499999999997E-2</c:v>
                </c:pt>
                <c:pt idx="808">
                  <c:v>1.2810500000000001E-2</c:v>
                </c:pt>
                <c:pt idx="809">
                  <c:v>1.2829499999999999E-2</c:v>
                </c:pt>
                <c:pt idx="810">
                  <c:v>1.2834999999999999E-2</c:v>
                </c:pt>
                <c:pt idx="811">
                  <c:v>1.2836499999999999E-2</c:v>
                </c:pt>
                <c:pt idx="812">
                  <c:v>1.2846499999999997E-2</c:v>
                </c:pt>
                <c:pt idx="813">
                  <c:v>1.2854999999999998E-2</c:v>
                </c:pt>
                <c:pt idx="814">
                  <c:v>1.2861499999999996E-2</c:v>
                </c:pt>
                <c:pt idx="815">
                  <c:v>1.2858499999999997E-2</c:v>
                </c:pt>
                <c:pt idx="816">
                  <c:v>1.2874999999999994E-2</c:v>
                </c:pt>
                <c:pt idx="817">
                  <c:v>1.2873999999999998E-2</c:v>
                </c:pt>
                <c:pt idx="818">
                  <c:v>1.2878499999999999E-2</c:v>
                </c:pt>
                <c:pt idx="819">
                  <c:v>1.2871E-2</c:v>
                </c:pt>
                <c:pt idx="820">
                  <c:v>1.2888500000000001E-2</c:v>
                </c:pt>
                <c:pt idx="821">
                  <c:v>1.2903E-2</c:v>
                </c:pt>
                <c:pt idx="822">
                  <c:v>1.29125E-2</c:v>
                </c:pt>
                <c:pt idx="823">
                  <c:v>1.2923E-2</c:v>
                </c:pt>
                <c:pt idx="824">
                  <c:v>1.2926E-2</c:v>
                </c:pt>
                <c:pt idx="825">
                  <c:v>1.2941000000000001E-2</c:v>
                </c:pt>
                <c:pt idx="826">
                  <c:v>1.2931499999999999E-2</c:v>
                </c:pt>
                <c:pt idx="827">
                  <c:v>1.2934500000000002E-2</c:v>
                </c:pt>
                <c:pt idx="828">
                  <c:v>1.2934000000000003E-2</c:v>
                </c:pt>
                <c:pt idx="829">
                  <c:v>1.2938000000000003E-2</c:v>
                </c:pt>
                <c:pt idx="830">
                  <c:v>1.2940000000000005E-2</c:v>
                </c:pt>
                <c:pt idx="831">
                  <c:v>1.2954000000000005E-2</c:v>
                </c:pt>
                <c:pt idx="832">
                  <c:v>1.2968500000000004E-2</c:v>
                </c:pt>
                <c:pt idx="833">
                  <c:v>1.2959500000000002E-2</c:v>
                </c:pt>
                <c:pt idx="834">
                  <c:v>1.2956000000000001E-2</c:v>
                </c:pt>
                <c:pt idx="835">
                  <c:v>1.2939000000000003E-2</c:v>
                </c:pt>
                <c:pt idx="836">
                  <c:v>1.2939000000000004E-2</c:v>
                </c:pt>
                <c:pt idx="837">
                  <c:v>1.29325E-2</c:v>
                </c:pt>
                <c:pt idx="838">
                  <c:v>1.29395E-2</c:v>
                </c:pt>
                <c:pt idx="839">
                  <c:v>1.2936500000000002E-2</c:v>
                </c:pt>
                <c:pt idx="840">
                  <c:v>1.2925499999999999E-2</c:v>
                </c:pt>
                <c:pt idx="841">
                  <c:v>1.2916999999999998E-2</c:v>
                </c:pt>
                <c:pt idx="842">
                  <c:v>1.2923499999999999E-2</c:v>
                </c:pt>
                <c:pt idx="843">
                  <c:v>1.29295E-2</c:v>
                </c:pt>
                <c:pt idx="844">
                  <c:v>1.2924000000000001E-2</c:v>
                </c:pt>
                <c:pt idx="845">
                  <c:v>1.2920000000000001E-2</c:v>
                </c:pt>
                <c:pt idx="846">
                  <c:v>1.2930000000000002E-2</c:v>
                </c:pt>
                <c:pt idx="847">
                  <c:v>1.2939000000000003E-2</c:v>
                </c:pt>
                <c:pt idx="848">
                  <c:v>1.2940500000000001E-2</c:v>
                </c:pt>
                <c:pt idx="849">
                  <c:v>1.2954500000000002E-2</c:v>
                </c:pt>
                <c:pt idx="850">
                  <c:v>1.2966000000000002E-2</c:v>
                </c:pt>
                <c:pt idx="851">
                  <c:v>1.2960500000000007E-2</c:v>
                </c:pt>
                <c:pt idx="852">
                  <c:v>1.2961000000000002E-2</c:v>
                </c:pt>
                <c:pt idx="853">
                  <c:v>1.2973000000000005E-2</c:v>
                </c:pt>
                <c:pt idx="854">
                  <c:v>1.2978500000000004E-2</c:v>
                </c:pt>
                <c:pt idx="855">
                  <c:v>1.3001000000000002E-2</c:v>
                </c:pt>
                <c:pt idx="856">
                  <c:v>1.3005000000000006E-2</c:v>
                </c:pt>
                <c:pt idx="857">
                  <c:v>1.3133500000000006E-2</c:v>
                </c:pt>
                <c:pt idx="858">
                  <c:v>1.3143500000000008E-2</c:v>
                </c:pt>
                <c:pt idx="859">
                  <c:v>1.3161500000000008E-2</c:v>
                </c:pt>
                <c:pt idx="860">
                  <c:v>1.3161500000000007E-2</c:v>
                </c:pt>
                <c:pt idx="861">
                  <c:v>1.3175500000000007E-2</c:v>
                </c:pt>
                <c:pt idx="862">
                  <c:v>1.3184000000000006E-2</c:v>
                </c:pt>
                <c:pt idx="863">
                  <c:v>1.3195000000000004E-2</c:v>
                </c:pt>
                <c:pt idx="864">
                  <c:v>1.3210000000000001E-2</c:v>
                </c:pt>
                <c:pt idx="865">
                  <c:v>1.3226500000000004E-2</c:v>
                </c:pt>
                <c:pt idx="866">
                  <c:v>1.3248000000000003E-2</c:v>
                </c:pt>
                <c:pt idx="867">
                  <c:v>1.3263000000000002E-2</c:v>
                </c:pt>
                <c:pt idx="868">
                  <c:v>1.3262000000000001E-2</c:v>
                </c:pt>
                <c:pt idx="869">
                  <c:v>1.32855E-2</c:v>
                </c:pt>
                <c:pt idx="870">
                  <c:v>1.3295500000000002E-2</c:v>
                </c:pt>
                <c:pt idx="871">
                  <c:v>1.3309E-2</c:v>
                </c:pt>
                <c:pt idx="872">
                  <c:v>1.33215E-2</c:v>
                </c:pt>
                <c:pt idx="873">
                  <c:v>1.33305E-2</c:v>
                </c:pt>
                <c:pt idx="874">
                  <c:v>1.3332E-2</c:v>
                </c:pt>
                <c:pt idx="875">
                  <c:v>1.3347999999999997E-2</c:v>
                </c:pt>
                <c:pt idx="876">
                  <c:v>1.3366500000000002E-2</c:v>
                </c:pt>
                <c:pt idx="877">
                  <c:v>1.3386000000000002E-2</c:v>
                </c:pt>
                <c:pt idx="878">
                  <c:v>1.3391999999999999E-2</c:v>
                </c:pt>
                <c:pt idx="879">
                  <c:v>1.3403999999999998E-2</c:v>
                </c:pt>
                <c:pt idx="880">
                  <c:v>1.3408999999999999E-2</c:v>
                </c:pt>
                <c:pt idx="881">
                  <c:v>1.3415999999999999E-2</c:v>
                </c:pt>
                <c:pt idx="882">
                  <c:v>1.3430499999999998E-2</c:v>
                </c:pt>
                <c:pt idx="883">
                  <c:v>1.3438999999999996E-2</c:v>
                </c:pt>
                <c:pt idx="884">
                  <c:v>1.3447999999999998E-2</c:v>
                </c:pt>
                <c:pt idx="885">
                  <c:v>1.3448499999999997E-2</c:v>
                </c:pt>
                <c:pt idx="886">
                  <c:v>1.3457999999999999E-2</c:v>
                </c:pt>
                <c:pt idx="887">
                  <c:v>1.3465499999999998E-2</c:v>
                </c:pt>
                <c:pt idx="888">
                  <c:v>1.3463000000000001E-2</c:v>
                </c:pt>
                <c:pt idx="889">
                  <c:v>1.3464499999999999E-2</c:v>
                </c:pt>
                <c:pt idx="890">
                  <c:v>1.3466999999999998E-2</c:v>
                </c:pt>
                <c:pt idx="891">
                  <c:v>1.3463999999999997E-2</c:v>
                </c:pt>
                <c:pt idx="892">
                  <c:v>1.3459499999999999E-2</c:v>
                </c:pt>
                <c:pt idx="893">
                  <c:v>1.3459499999999998E-2</c:v>
                </c:pt>
                <c:pt idx="894">
                  <c:v>1.3462999999999998E-2</c:v>
                </c:pt>
                <c:pt idx="895">
                  <c:v>1.3459499999999996E-2</c:v>
                </c:pt>
                <c:pt idx="896">
                  <c:v>1.3465999999999994E-2</c:v>
                </c:pt>
                <c:pt idx="897">
                  <c:v>1.3459999999999995E-2</c:v>
                </c:pt>
                <c:pt idx="898">
                  <c:v>1.3466499999999994E-2</c:v>
                </c:pt>
                <c:pt idx="899">
                  <c:v>1.3469499999999994E-2</c:v>
                </c:pt>
                <c:pt idx="900">
                  <c:v>1.3456999999999995E-2</c:v>
                </c:pt>
                <c:pt idx="901">
                  <c:v>1.3461999999999991E-2</c:v>
                </c:pt>
                <c:pt idx="902">
                  <c:v>1.3452999999999993E-2</c:v>
                </c:pt>
                <c:pt idx="903">
                  <c:v>1.3461999999999995E-2</c:v>
                </c:pt>
                <c:pt idx="904">
                  <c:v>1.3471499999999994E-2</c:v>
                </c:pt>
                <c:pt idx="905">
                  <c:v>1.3479499999999995E-2</c:v>
                </c:pt>
                <c:pt idx="906">
                  <c:v>1.3488499999999994E-2</c:v>
                </c:pt>
                <c:pt idx="907">
                  <c:v>1.3502999999999994E-2</c:v>
                </c:pt>
                <c:pt idx="908">
                  <c:v>1.3509499999999994E-2</c:v>
                </c:pt>
                <c:pt idx="909">
                  <c:v>1.3517999999999995E-2</c:v>
                </c:pt>
                <c:pt idx="910">
                  <c:v>1.3529499999999995E-2</c:v>
                </c:pt>
                <c:pt idx="911">
                  <c:v>1.3537499999999991E-2</c:v>
                </c:pt>
                <c:pt idx="912">
                  <c:v>1.3553999999999995E-2</c:v>
                </c:pt>
                <c:pt idx="913">
                  <c:v>1.3563499999999992E-2</c:v>
                </c:pt>
                <c:pt idx="914">
                  <c:v>1.3580999999999992E-2</c:v>
                </c:pt>
                <c:pt idx="915">
                  <c:v>1.3594999999999993E-2</c:v>
                </c:pt>
                <c:pt idx="916">
                  <c:v>1.3592999999999996E-2</c:v>
                </c:pt>
                <c:pt idx="917">
                  <c:v>1.3617999999999998E-2</c:v>
                </c:pt>
                <c:pt idx="918">
                  <c:v>1.3622499999999997E-2</c:v>
                </c:pt>
                <c:pt idx="919">
                  <c:v>1.36355E-2</c:v>
                </c:pt>
                <c:pt idx="920">
                  <c:v>1.3645000000000001E-2</c:v>
                </c:pt>
                <c:pt idx="921">
                  <c:v>1.3643000000000001E-2</c:v>
                </c:pt>
                <c:pt idx="922">
                  <c:v>1.3646E-2</c:v>
                </c:pt>
                <c:pt idx="923">
                  <c:v>1.3663000000000002E-2</c:v>
                </c:pt>
                <c:pt idx="924">
                  <c:v>1.3775500000000003E-2</c:v>
                </c:pt>
                <c:pt idx="925">
                  <c:v>1.3792500000000001E-2</c:v>
                </c:pt>
                <c:pt idx="926">
                  <c:v>1.3809000000000002E-2</c:v>
                </c:pt>
                <c:pt idx="927">
                  <c:v>1.3831000000000003E-2</c:v>
                </c:pt>
                <c:pt idx="928">
                  <c:v>1.3842000000000004E-2</c:v>
                </c:pt>
                <c:pt idx="929">
                  <c:v>1.3866000000000005E-2</c:v>
                </c:pt>
                <c:pt idx="930">
                  <c:v>1.3862500000000005E-2</c:v>
                </c:pt>
                <c:pt idx="931">
                  <c:v>1.3877000000000006E-2</c:v>
                </c:pt>
                <c:pt idx="932">
                  <c:v>1.3879500000000006E-2</c:v>
                </c:pt>
                <c:pt idx="933">
                  <c:v>1.3900000000000006E-2</c:v>
                </c:pt>
                <c:pt idx="934">
                  <c:v>1.3905500000000006E-2</c:v>
                </c:pt>
                <c:pt idx="935">
                  <c:v>1.3924500000000006E-2</c:v>
                </c:pt>
                <c:pt idx="936">
                  <c:v>1.3944000000000005E-2</c:v>
                </c:pt>
                <c:pt idx="937">
                  <c:v>1.3955000000000006E-2</c:v>
                </c:pt>
                <c:pt idx="938">
                  <c:v>1.3965500000000004E-2</c:v>
                </c:pt>
                <c:pt idx="939">
                  <c:v>1.3967000000000002E-2</c:v>
                </c:pt>
                <c:pt idx="940">
                  <c:v>1.3977500000000006E-2</c:v>
                </c:pt>
                <c:pt idx="941">
                  <c:v>1.3980000000000008E-2</c:v>
                </c:pt>
                <c:pt idx="942">
                  <c:v>1.3986000000000007E-2</c:v>
                </c:pt>
                <c:pt idx="943">
                  <c:v>1.3993500000000006E-2</c:v>
                </c:pt>
                <c:pt idx="944">
                  <c:v>1.4003000000000005E-2</c:v>
                </c:pt>
                <c:pt idx="945">
                  <c:v>1.4023500000000005E-2</c:v>
                </c:pt>
                <c:pt idx="946">
                  <c:v>1.4022500000000002E-2</c:v>
                </c:pt>
                <c:pt idx="947">
                  <c:v>1.4021499999999999E-2</c:v>
                </c:pt>
                <c:pt idx="948">
                  <c:v>1.40225E-2</c:v>
                </c:pt>
                <c:pt idx="949">
                  <c:v>1.40305E-2</c:v>
                </c:pt>
                <c:pt idx="950">
                  <c:v>1.40305E-2</c:v>
                </c:pt>
                <c:pt idx="951">
                  <c:v>1.405E-2</c:v>
                </c:pt>
                <c:pt idx="952">
                  <c:v>1.4064500000000001E-2</c:v>
                </c:pt>
                <c:pt idx="953">
                  <c:v>1.4074499999999998E-2</c:v>
                </c:pt>
                <c:pt idx="954">
                  <c:v>1.4084000000000003E-2</c:v>
                </c:pt>
                <c:pt idx="955">
                  <c:v>1.4087000000000002E-2</c:v>
                </c:pt>
                <c:pt idx="956">
                  <c:v>1.4083500000000004E-2</c:v>
                </c:pt>
                <c:pt idx="957">
                  <c:v>1.4092500000000006E-2</c:v>
                </c:pt>
                <c:pt idx="958">
                  <c:v>1.4098000000000005E-2</c:v>
                </c:pt>
                <c:pt idx="959">
                  <c:v>1.4110500000000008E-2</c:v>
                </c:pt>
                <c:pt idx="960">
                  <c:v>1.4130500000000004E-2</c:v>
                </c:pt>
                <c:pt idx="961">
                  <c:v>1.4140500000000002E-2</c:v>
                </c:pt>
                <c:pt idx="962">
                  <c:v>1.4163500000000004E-2</c:v>
                </c:pt>
                <c:pt idx="963">
                  <c:v>1.4172000000000004E-2</c:v>
                </c:pt>
                <c:pt idx="964">
                  <c:v>1.4189000000000002E-2</c:v>
                </c:pt>
                <c:pt idx="965">
                  <c:v>1.4195500000000005E-2</c:v>
                </c:pt>
                <c:pt idx="966">
                  <c:v>1.4210500000000006E-2</c:v>
                </c:pt>
                <c:pt idx="967">
                  <c:v>1.4222000000000004E-2</c:v>
                </c:pt>
                <c:pt idx="968">
                  <c:v>1.4227000000000004E-2</c:v>
                </c:pt>
                <c:pt idx="969">
                  <c:v>1.4241500000000001E-2</c:v>
                </c:pt>
                <c:pt idx="970">
                  <c:v>1.4250000000000001E-2</c:v>
                </c:pt>
                <c:pt idx="971">
                  <c:v>1.4260500000000001E-2</c:v>
                </c:pt>
                <c:pt idx="972">
                  <c:v>1.4271000000000001E-2</c:v>
                </c:pt>
                <c:pt idx="973">
                  <c:v>1.4291500000000002E-2</c:v>
                </c:pt>
                <c:pt idx="974">
                  <c:v>1.4304500000000003E-2</c:v>
                </c:pt>
                <c:pt idx="975">
                  <c:v>1.4306500000000005E-2</c:v>
                </c:pt>
                <c:pt idx="976">
                  <c:v>1.4309000000000002E-2</c:v>
                </c:pt>
                <c:pt idx="977">
                  <c:v>1.435E-2</c:v>
                </c:pt>
                <c:pt idx="978">
                  <c:v>1.43625E-2</c:v>
                </c:pt>
                <c:pt idx="979">
                  <c:v>1.4375499999999999E-2</c:v>
                </c:pt>
                <c:pt idx="980">
                  <c:v>1.43895E-2</c:v>
                </c:pt>
                <c:pt idx="981">
                  <c:v>1.4389500000000001E-2</c:v>
                </c:pt>
                <c:pt idx="982">
                  <c:v>1.4410000000000001E-2</c:v>
                </c:pt>
                <c:pt idx="983">
                  <c:v>1.4419499999999998E-2</c:v>
                </c:pt>
                <c:pt idx="984">
                  <c:v>1.4430999999999998E-2</c:v>
                </c:pt>
                <c:pt idx="985">
                  <c:v>1.4429999999999998E-2</c:v>
                </c:pt>
                <c:pt idx="986">
                  <c:v>1.4441499999999996E-2</c:v>
                </c:pt>
                <c:pt idx="987">
                  <c:v>1.4447999999999999E-2</c:v>
                </c:pt>
                <c:pt idx="988">
                  <c:v>1.4417499999999996E-2</c:v>
                </c:pt>
                <c:pt idx="989">
                  <c:v>1.4430999999999996E-2</c:v>
                </c:pt>
                <c:pt idx="990">
                  <c:v>1.4434499999999994E-2</c:v>
                </c:pt>
                <c:pt idx="991">
                  <c:v>1.4442999999999994E-2</c:v>
                </c:pt>
                <c:pt idx="992">
                  <c:v>1.4440999999999996E-2</c:v>
                </c:pt>
                <c:pt idx="993">
                  <c:v>1.4432499999999994E-2</c:v>
                </c:pt>
                <c:pt idx="994">
                  <c:v>1.4429499999999993E-2</c:v>
                </c:pt>
                <c:pt idx="995">
                  <c:v>1.4423999999999992E-2</c:v>
                </c:pt>
                <c:pt idx="996">
                  <c:v>1.4423999999999992E-2</c:v>
                </c:pt>
                <c:pt idx="997">
                  <c:v>1.4425499999999994E-2</c:v>
                </c:pt>
                <c:pt idx="998">
                  <c:v>1.4432499999999994E-2</c:v>
                </c:pt>
                <c:pt idx="999">
                  <c:v>1.4439999999999993E-2</c:v>
                </c:pt>
                <c:pt idx="1000">
                  <c:v>1.4442999999999994E-2</c:v>
                </c:pt>
                <c:pt idx="1001">
                  <c:v>1.4446499999999996E-2</c:v>
                </c:pt>
                <c:pt idx="1002">
                  <c:v>1.4446499999999996E-2</c:v>
                </c:pt>
                <c:pt idx="1003">
                  <c:v>1.4453999999999993E-2</c:v>
                </c:pt>
                <c:pt idx="1004">
                  <c:v>1.4448999999999995E-2</c:v>
                </c:pt>
                <c:pt idx="1005">
                  <c:v>1.4457999999999995E-2</c:v>
                </c:pt>
                <c:pt idx="1006">
                  <c:v>1.4458999999999993E-2</c:v>
                </c:pt>
                <c:pt idx="1007">
                  <c:v>1.4475999999999994E-2</c:v>
                </c:pt>
                <c:pt idx="1008">
                  <c:v>1.4488499999999993E-2</c:v>
                </c:pt>
                <c:pt idx="1009">
                  <c:v>1.4491999999999998E-2</c:v>
                </c:pt>
                <c:pt idx="1010">
                  <c:v>1.4498999999999998E-2</c:v>
                </c:pt>
                <c:pt idx="1011">
                  <c:v>1.4510999999999996E-2</c:v>
                </c:pt>
                <c:pt idx="1012">
                  <c:v>1.4511999999999994E-2</c:v>
                </c:pt>
                <c:pt idx="1013">
                  <c:v>1.4528499999999993E-2</c:v>
                </c:pt>
                <c:pt idx="1014">
                  <c:v>1.4541999999999998E-2</c:v>
                </c:pt>
                <c:pt idx="1015">
                  <c:v>1.4559499999999996E-2</c:v>
                </c:pt>
                <c:pt idx="1016">
                  <c:v>1.4560999999999992E-2</c:v>
                </c:pt>
                <c:pt idx="1017">
                  <c:v>1.4580999999999995E-2</c:v>
                </c:pt>
                <c:pt idx="1018">
                  <c:v>1.4592499999999998E-2</c:v>
                </c:pt>
                <c:pt idx="1019">
                  <c:v>1.4606499999999993E-2</c:v>
                </c:pt>
                <c:pt idx="1020">
                  <c:v>1.4615499999999997E-2</c:v>
                </c:pt>
                <c:pt idx="1021">
                  <c:v>1.4564999999999995E-2</c:v>
                </c:pt>
                <c:pt idx="1022">
                  <c:v>1.4612E-2</c:v>
                </c:pt>
                <c:pt idx="1023">
                  <c:v>1.4629499999999997E-2</c:v>
                </c:pt>
                <c:pt idx="1024">
                  <c:v>1.4648E-2</c:v>
                </c:pt>
                <c:pt idx="1025">
                  <c:v>1.4645499999999999E-2</c:v>
                </c:pt>
                <c:pt idx="1026">
                  <c:v>1.4676999999999996E-2</c:v>
                </c:pt>
                <c:pt idx="1027">
                  <c:v>1.4695499999999993E-2</c:v>
                </c:pt>
                <c:pt idx="1028">
                  <c:v>1.4704499999999995E-2</c:v>
                </c:pt>
                <c:pt idx="1029">
                  <c:v>1.4717999999999995E-2</c:v>
                </c:pt>
                <c:pt idx="1030">
                  <c:v>1.4731999999999993E-2</c:v>
                </c:pt>
                <c:pt idx="1031">
                  <c:v>1.4730999999999996E-2</c:v>
                </c:pt>
                <c:pt idx="1032">
                  <c:v>1.4738999999999993E-2</c:v>
                </c:pt>
                <c:pt idx="1033">
                  <c:v>1.4752499999999991E-2</c:v>
                </c:pt>
                <c:pt idx="1034">
                  <c:v>1.4779999999999993E-2</c:v>
                </c:pt>
                <c:pt idx="1035">
                  <c:v>1.4815999999999991E-2</c:v>
                </c:pt>
                <c:pt idx="1036">
                  <c:v>1.4825999999999992E-2</c:v>
                </c:pt>
                <c:pt idx="1037">
                  <c:v>1.4842999999999988E-2</c:v>
                </c:pt>
                <c:pt idx="1038">
                  <c:v>1.4848999999999992E-2</c:v>
                </c:pt>
                <c:pt idx="1039">
                  <c:v>1.4871999999999991E-2</c:v>
                </c:pt>
                <c:pt idx="1040">
                  <c:v>1.4896999999999988E-2</c:v>
                </c:pt>
                <c:pt idx="1041">
                  <c:v>1.4913499999999991E-2</c:v>
                </c:pt>
                <c:pt idx="1042">
                  <c:v>1.4934999999999992E-2</c:v>
                </c:pt>
                <c:pt idx="1043">
                  <c:v>1.4947999999999987E-2</c:v>
                </c:pt>
                <c:pt idx="1044">
                  <c:v>1.4968999999999989E-2</c:v>
                </c:pt>
                <c:pt idx="1045">
                  <c:v>1.4992499999999994E-2</c:v>
                </c:pt>
                <c:pt idx="1046">
                  <c:v>1.5018999999999994E-2</c:v>
                </c:pt>
                <c:pt idx="1047">
                  <c:v>1.5027999999999991E-2</c:v>
                </c:pt>
                <c:pt idx="1048">
                  <c:v>1.5049999999999992E-2</c:v>
                </c:pt>
                <c:pt idx="1049">
                  <c:v>1.5062999999999993E-2</c:v>
                </c:pt>
                <c:pt idx="1050">
                  <c:v>1.5086499999999994E-2</c:v>
                </c:pt>
                <c:pt idx="1051">
                  <c:v>1.5110499999999994E-2</c:v>
                </c:pt>
                <c:pt idx="1052">
                  <c:v>1.5131999999999993E-2</c:v>
                </c:pt>
                <c:pt idx="1053">
                  <c:v>1.5147499999999991E-2</c:v>
                </c:pt>
                <c:pt idx="1054">
                  <c:v>1.5161999999999993E-2</c:v>
                </c:pt>
                <c:pt idx="1055">
                  <c:v>1.5185499999999996E-2</c:v>
                </c:pt>
                <c:pt idx="1056">
                  <c:v>1.5208499999999991E-2</c:v>
                </c:pt>
                <c:pt idx="1057">
                  <c:v>1.5110999999999994E-2</c:v>
                </c:pt>
                <c:pt idx="1058">
                  <c:v>1.5137499999999993E-2</c:v>
                </c:pt>
                <c:pt idx="1059">
                  <c:v>1.5153999999999994E-2</c:v>
                </c:pt>
                <c:pt idx="1060">
                  <c:v>1.5085999999999994E-2</c:v>
                </c:pt>
                <c:pt idx="1061">
                  <c:v>1.5114499999999996E-2</c:v>
                </c:pt>
                <c:pt idx="1062">
                  <c:v>1.5145999999999995E-2</c:v>
                </c:pt>
                <c:pt idx="1063">
                  <c:v>1.5175999999999997E-2</c:v>
                </c:pt>
                <c:pt idx="1064">
                  <c:v>1.5213999999999995E-2</c:v>
                </c:pt>
                <c:pt idx="1065">
                  <c:v>1.5252999999999994E-2</c:v>
                </c:pt>
                <c:pt idx="1066">
                  <c:v>1.5283499999999995E-2</c:v>
                </c:pt>
                <c:pt idx="1067">
                  <c:v>1.5321499999999995E-2</c:v>
                </c:pt>
                <c:pt idx="1068">
                  <c:v>1.5337999999999996E-2</c:v>
                </c:pt>
                <c:pt idx="1069">
                  <c:v>1.5362999999999998E-2</c:v>
                </c:pt>
                <c:pt idx="1070">
                  <c:v>1.5403999999999996E-2</c:v>
                </c:pt>
                <c:pt idx="1071">
                  <c:v>1.5436999999999992E-2</c:v>
                </c:pt>
                <c:pt idx="1072">
                  <c:v>1.5466499999999994E-2</c:v>
                </c:pt>
                <c:pt idx="1073">
                  <c:v>1.5495499999999994E-2</c:v>
                </c:pt>
                <c:pt idx="1074">
                  <c:v>1.5534499999999996E-2</c:v>
                </c:pt>
                <c:pt idx="1075">
                  <c:v>1.5562499999999993E-2</c:v>
                </c:pt>
                <c:pt idx="1076">
                  <c:v>1.5599999999999996E-2</c:v>
                </c:pt>
                <c:pt idx="1077">
                  <c:v>1.5623999999999994E-2</c:v>
                </c:pt>
                <c:pt idx="1078">
                  <c:v>1.5662999999999993E-2</c:v>
                </c:pt>
                <c:pt idx="1079">
                  <c:v>1.5689499999999992E-2</c:v>
                </c:pt>
                <c:pt idx="1080">
                  <c:v>1.5722499999999993E-2</c:v>
                </c:pt>
                <c:pt idx="1081">
                  <c:v>1.5746999999999997E-2</c:v>
                </c:pt>
                <c:pt idx="1082">
                  <c:v>1.5784999999999993E-2</c:v>
                </c:pt>
                <c:pt idx="1083">
                  <c:v>1.5821999999999992E-2</c:v>
                </c:pt>
                <c:pt idx="1084">
                  <c:v>1.5856499999999992E-2</c:v>
                </c:pt>
                <c:pt idx="1085">
                  <c:v>1.5885999999999994E-2</c:v>
                </c:pt>
                <c:pt idx="1086">
                  <c:v>1.5905499999999996E-2</c:v>
                </c:pt>
                <c:pt idx="1087">
                  <c:v>1.5928000000000001E-2</c:v>
                </c:pt>
                <c:pt idx="1088">
                  <c:v>1.5950499999999992E-2</c:v>
                </c:pt>
                <c:pt idx="1089">
                  <c:v>1.5981999999999996E-2</c:v>
                </c:pt>
                <c:pt idx="1090">
                  <c:v>1.6003999999999997E-2</c:v>
                </c:pt>
                <c:pt idx="1091">
                  <c:v>1.6032499999999995E-2</c:v>
                </c:pt>
                <c:pt idx="1092">
                  <c:v>1.6070499999999998E-2</c:v>
                </c:pt>
                <c:pt idx="1093">
                  <c:v>1.6093999999999994E-2</c:v>
                </c:pt>
                <c:pt idx="1094">
                  <c:v>1.6121499999999997E-2</c:v>
                </c:pt>
                <c:pt idx="1095">
                  <c:v>1.6155999999999993E-2</c:v>
                </c:pt>
                <c:pt idx="1096">
                  <c:v>1.6183999999999994E-2</c:v>
                </c:pt>
                <c:pt idx="1097">
                  <c:v>1.6205999999999995E-2</c:v>
                </c:pt>
                <c:pt idx="1098">
                  <c:v>1.6231499999999996E-2</c:v>
                </c:pt>
                <c:pt idx="1099">
                  <c:v>1.6258999999999996E-2</c:v>
                </c:pt>
                <c:pt idx="1100">
                  <c:v>1.6403999999999998E-2</c:v>
                </c:pt>
                <c:pt idx="1101">
                  <c:v>1.6437999999999998E-2</c:v>
                </c:pt>
                <c:pt idx="1102">
                  <c:v>1.6461499999999997E-2</c:v>
                </c:pt>
                <c:pt idx="1103">
                  <c:v>1.6480500000000002E-2</c:v>
                </c:pt>
                <c:pt idx="1104">
                  <c:v>1.6494500000000002E-2</c:v>
                </c:pt>
                <c:pt idx="1105">
                  <c:v>1.65025E-2</c:v>
                </c:pt>
                <c:pt idx="1106">
                  <c:v>1.6527E-2</c:v>
                </c:pt>
                <c:pt idx="1107">
                  <c:v>1.6548E-2</c:v>
                </c:pt>
                <c:pt idx="1108">
                  <c:v>1.6579E-2</c:v>
                </c:pt>
                <c:pt idx="1109">
                  <c:v>1.6597500000000001E-2</c:v>
                </c:pt>
                <c:pt idx="1110">
                  <c:v>1.6621500000000001E-2</c:v>
                </c:pt>
                <c:pt idx="1111">
                  <c:v>1.6654000000000002E-2</c:v>
                </c:pt>
                <c:pt idx="1112">
                  <c:v>1.6682499999999999E-2</c:v>
                </c:pt>
                <c:pt idx="1113">
                  <c:v>1.6708500000000001E-2</c:v>
                </c:pt>
                <c:pt idx="1114">
                  <c:v>1.6740000000000001E-2</c:v>
                </c:pt>
                <c:pt idx="1115">
                  <c:v>1.6779000000000002E-2</c:v>
                </c:pt>
                <c:pt idx="1116">
                  <c:v>1.6815500000000001E-2</c:v>
                </c:pt>
                <c:pt idx="1117">
                  <c:v>1.6839500000000004E-2</c:v>
                </c:pt>
                <c:pt idx="1118">
                  <c:v>1.6881000000000007E-2</c:v>
                </c:pt>
                <c:pt idx="1119">
                  <c:v>1.6911500000000003E-2</c:v>
                </c:pt>
                <c:pt idx="1120">
                  <c:v>1.6945500000000006E-2</c:v>
                </c:pt>
                <c:pt idx="1121">
                  <c:v>1.6988E-2</c:v>
                </c:pt>
                <c:pt idx="1122">
                  <c:v>1.70265E-2</c:v>
                </c:pt>
                <c:pt idx="1123">
                  <c:v>1.70785E-2</c:v>
                </c:pt>
                <c:pt idx="1124">
                  <c:v>1.7112499999999999E-2</c:v>
                </c:pt>
                <c:pt idx="1125">
                  <c:v>1.7144E-2</c:v>
                </c:pt>
                <c:pt idx="1126">
                  <c:v>1.7177499999999998E-2</c:v>
                </c:pt>
                <c:pt idx="1127">
                  <c:v>1.7198500000000002E-2</c:v>
                </c:pt>
                <c:pt idx="1128">
                  <c:v>1.7243000000000005E-2</c:v>
                </c:pt>
                <c:pt idx="1129">
                  <c:v>1.7272999999999997E-2</c:v>
                </c:pt>
                <c:pt idx="1130">
                  <c:v>1.7319500000000002E-2</c:v>
                </c:pt>
                <c:pt idx="1131">
                  <c:v>1.7350000000000004E-2</c:v>
                </c:pt>
                <c:pt idx="1132">
                  <c:v>1.7388000000000001E-2</c:v>
                </c:pt>
                <c:pt idx="1133">
                  <c:v>1.7412E-2</c:v>
                </c:pt>
                <c:pt idx="1134">
                  <c:v>1.7440000000000001E-2</c:v>
                </c:pt>
                <c:pt idx="1135">
                  <c:v>1.7465000000000001E-2</c:v>
                </c:pt>
                <c:pt idx="1136">
                  <c:v>1.74875E-2</c:v>
                </c:pt>
                <c:pt idx="1137">
                  <c:v>1.7509E-2</c:v>
                </c:pt>
                <c:pt idx="1138">
                  <c:v>1.7576999999999999E-2</c:v>
                </c:pt>
                <c:pt idx="1139">
                  <c:v>1.7612000000000003E-2</c:v>
                </c:pt>
                <c:pt idx="1140">
                  <c:v>1.7641000000000004E-2</c:v>
                </c:pt>
                <c:pt idx="1141">
                  <c:v>1.7670000000000005E-2</c:v>
                </c:pt>
                <c:pt idx="1142">
                  <c:v>1.7700500000000004E-2</c:v>
                </c:pt>
                <c:pt idx="1143">
                  <c:v>1.7720500000000004E-2</c:v>
                </c:pt>
                <c:pt idx="1144">
                  <c:v>1.7740500000000006E-2</c:v>
                </c:pt>
                <c:pt idx="1145">
                  <c:v>1.7748000000000003E-2</c:v>
                </c:pt>
                <c:pt idx="1146">
                  <c:v>1.7777000000000001E-2</c:v>
                </c:pt>
                <c:pt idx="1147">
                  <c:v>1.7785000000000006E-2</c:v>
                </c:pt>
                <c:pt idx="1148">
                  <c:v>1.7812500000000005E-2</c:v>
                </c:pt>
                <c:pt idx="1149">
                  <c:v>1.7830000000000006E-2</c:v>
                </c:pt>
                <c:pt idx="1150">
                  <c:v>1.7851500000000006E-2</c:v>
                </c:pt>
                <c:pt idx="1151">
                  <c:v>1.7867500000000008E-2</c:v>
                </c:pt>
                <c:pt idx="1152">
                  <c:v>1.7884000000000004E-2</c:v>
                </c:pt>
                <c:pt idx="1153">
                  <c:v>1.7893500000000007E-2</c:v>
                </c:pt>
                <c:pt idx="1154">
                  <c:v>1.7916000000000005E-2</c:v>
                </c:pt>
                <c:pt idx="1155">
                  <c:v>1.7937000000000005E-2</c:v>
                </c:pt>
                <c:pt idx="1156">
                  <c:v>1.7958000000000005E-2</c:v>
                </c:pt>
                <c:pt idx="1157">
                  <c:v>1.7972500000000002E-2</c:v>
                </c:pt>
                <c:pt idx="1158">
                  <c:v>1.7983500000000003E-2</c:v>
                </c:pt>
                <c:pt idx="1159">
                  <c:v>1.7969500000000006E-2</c:v>
                </c:pt>
                <c:pt idx="1160">
                  <c:v>1.7983500000000003E-2</c:v>
                </c:pt>
                <c:pt idx="1161">
                  <c:v>1.7996000000000002E-2</c:v>
                </c:pt>
                <c:pt idx="1162">
                  <c:v>1.8012000000000007E-2</c:v>
                </c:pt>
                <c:pt idx="1163">
                  <c:v>1.8028500000000006E-2</c:v>
                </c:pt>
                <c:pt idx="1164">
                  <c:v>1.8031500000000006E-2</c:v>
                </c:pt>
                <c:pt idx="1165">
                  <c:v>1.8046000000000003E-2</c:v>
                </c:pt>
                <c:pt idx="1166">
                  <c:v>1.8055000000000002E-2</c:v>
                </c:pt>
                <c:pt idx="1167">
                  <c:v>1.8071000000000004E-2</c:v>
                </c:pt>
                <c:pt idx="1168">
                  <c:v>1.8099500000000001E-2</c:v>
                </c:pt>
                <c:pt idx="1169">
                  <c:v>1.8100999999999999E-2</c:v>
                </c:pt>
                <c:pt idx="1170">
                  <c:v>1.8120000000000004E-2</c:v>
                </c:pt>
                <c:pt idx="1171">
                  <c:v>1.8139000000000002E-2</c:v>
                </c:pt>
                <c:pt idx="1172">
                  <c:v>1.81575E-2</c:v>
                </c:pt>
                <c:pt idx="1173">
                  <c:v>1.8168500000000001E-2</c:v>
                </c:pt>
                <c:pt idx="1174">
                  <c:v>1.8189500000000001E-2</c:v>
                </c:pt>
                <c:pt idx="1175">
                  <c:v>1.8230000000000003E-2</c:v>
                </c:pt>
                <c:pt idx="1176">
                  <c:v>1.8257500000000003E-2</c:v>
                </c:pt>
                <c:pt idx="1177">
                  <c:v>1.8245999999999998E-2</c:v>
                </c:pt>
                <c:pt idx="1178">
                  <c:v>1.8269500000000001E-2</c:v>
                </c:pt>
                <c:pt idx="1179">
                  <c:v>1.8286000000000004E-2</c:v>
                </c:pt>
                <c:pt idx="1180">
                  <c:v>1.8318500000000001E-2</c:v>
                </c:pt>
                <c:pt idx="1181">
                  <c:v>1.8338000000000004E-2</c:v>
                </c:pt>
                <c:pt idx="1182">
                  <c:v>1.8368500000000003E-2</c:v>
                </c:pt>
                <c:pt idx="1183">
                  <c:v>1.8403500000000003E-2</c:v>
                </c:pt>
                <c:pt idx="1184">
                  <c:v>1.8445000000000003E-2</c:v>
                </c:pt>
                <c:pt idx="1185">
                  <c:v>1.84805E-2</c:v>
                </c:pt>
                <c:pt idx="1186">
                  <c:v>1.8527999999999999E-2</c:v>
                </c:pt>
                <c:pt idx="1187">
                  <c:v>1.8571000000000001E-2</c:v>
                </c:pt>
                <c:pt idx="1188">
                  <c:v>1.8615E-2</c:v>
                </c:pt>
                <c:pt idx="1189">
                  <c:v>1.8647499999999997E-2</c:v>
                </c:pt>
                <c:pt idx="1190">
                  <c:v>1.8695999999999997E-2</c:v>
                </c:pt>
                <c:pt idx="1191">
                  <c:v>1.8734999999999998E-2</c:v>
                </c:pt>
                <c:pt idx="1192">
                  <c:v>1.87745E-2</c:v>
                </c:pt>
                <c:pt idx="1193">
                  <c:v>1.8821500000000001E-2</c:v>
                </c:pt>
                <c:pt idx="1194">
                  <c:v>1.8847500000000003E-2</c:v>
                </c:pt>
                <c:pt idx="1195">
                  <c:v>1.8888499999999999E-2</c:v>
                </c:pt>
                <c:pt idx="1196">
                  <c:v>1.8918500000000001E-2</c:v>
                </c:pt>
                <c:pt idx="1197">
                  <c:v>1.8966500000000001E-2</c:v>
                </c:pt>
                <c:pt idx="1198">
                  <c:v>1.8998000000000004E-2</c:v>
                </c:pt>
                <c:pt idx="1199">
                  <c:v>1.9038000000000003E-2</c:v>
                </c:pt>
                <c:pt idx="1200">
                  <c:v>1.9074000000000001E-2</c:v>
                </c:pt>
                <c:pt idx="1201">
                  <c:v>1.9121500000000003E-2</c:v>
                </c:pt>
                <c:pt idx="1202">
                  <c:v>1.9156500000000003E-2</c:v>
                </c:pt>
                <c:pt idx="1203">
                  <c:v>1.9204500000000003E-2</c:v>
                </c:pt>
                <c:pt idx="1204">
                  <c:v>1.9236000000000003E-2</c:v>
                </c:pt>
                <c:pt idx="1205">
                  <c:v>1.9337E-2</c:v>
                </c:pt>
                <c:pt idx="1206">
                  <c:v>1.9366999999999995E-2</c:v>
                </c:pt>
                <c:pt idx="1207">
                  <c:v>1.9386499999999997E-2</c:v>
                </c:pt>
                <c:pt idx="1208">
                  <c:v>1.9425999999999999E-2</c:v>
                </c:pt>
                <c:pt idx="1209">
                  <c:v>1.9471499999999999E-2</c:v>
                </c:pt>
                <c:pt idx="1210">
                  <c:v>1.9498499999999995E-2</c:v>
                </c:pt>
                <c:pt idx="1211">
                  <c:v>1.9531499999999997E-2</c:v>
                </c:pt>
                <c:pt idx="1212">
                  <c:v>1.9596499999999999E-2</c:v>
                </c:pt>
                <c:pt idx="1213">
                  <c:v>1.9618499999999997E-2</c:v>
                </c:pt>
                <c:pt idx="1214">
                  <c:v>1.9645499999999996E-2</c:v>
                </c:pt>
                <c:pt idx="1215">
                  <c:v>1.9681499999999998E-2</c:v>
                </c:pt>
                <c:pt idx="1216">
                  <c:v>1.9720000000000001E-2</c:v>
                </c:pt>
                <c:pt idx="1217">
                  <c:v>1.9761499999999998E-2</c:v>
                </c:pt>
                <c:pt idx="1218">
                  <c:v>1.9791E-2</c:v>
                </c:pt>
                <c:pt idx="1219">
                  <c:v>1.9842499999999999E-2</c:v>
                </c:pt>
                <c:pt idx="1220">
                  <c:v>1.9878000000000003E-2</c:v>
                </c:pt>
                <c:pt idx="1221">
                  <c:v>1.9969999999999998E-2</c:v>
                </c:pt>
                <c:pt idx="1222">
                  <c:v>1.9967499999999996E-2</c:v>
                </c:pt>
                <c:pt idx="1223">
                  <c:v>2.0000999999999998E-2</c:v>
                </c:pt>
                <c:pt idx="1224">
                  <c:v>2.0036000000000002E-2</c:v>
                </c:pt>
                <c:pt idx="1225">
                  <c:v>2.0076500000000001E-2</c:v>
                </c:pt>
                <c:pt idx="1226">
                  <c:v>2.0111499999999997E-2</c:v>
                </c:pt>
                <c:pt idx="1227">
                  <c:v>2.0146999999999995E-2</c:v>
                </c:pt>
                <c:pt idx="1228">
                  <c:v>2.0180999999999994E-2</c:v>
                </c:pt>
                <c:pt idx="1229">
                  <c:v>2.0213499999999995E-2</c:v>
                </c:pt>
                <c:pt idx="1230">
                  <c:v>2.0256999999999997E-2</c:v>
                </c:pt>
                <c:pt idx="1231">
                  <c:v>2.0285999999999998E-2</c:v>
                </c:pt>
                <c:pt idx="1232">
                  <c:v>2.0325499999999996E-2</c:v>
                </c:pt>
                <c:pt idx="1233">
                  <c:v>2.0373999999999993E-2</c:v>
                </c:pt>
                <c:pt idx="1234">
                  <c:v>2.0400999999999999E-2</c:v>
                </c:pt>
                <c:pt idx="1235">
                  <c:v>2.0431999999999995E-2</c:v>
                </c:pt>
                <c:pt idx="1236">
                  <c:v>2.0474000000000003E-2</c:v>
                </c:pt>
                <c:pt idx="1237">
                  <c:v>2.0510999999999998E-2</c:v>
                </c:pt>
                <c:pt idx="1238">
                  <c:v>2.0540500000000003E-2</c:v>
                </c:pt>
                <c:pt idx="1239">
                  <c:v>2.0577000000000002E-2</c:v>
                </c:pt>
                <c:pt idx="1240">
                  <c:v>2.0608999999999999E-2</c:v>
                </c:pt>
                <c:pt idx="1241">
                  <c:v>2.0659999999999998E-2</c:v>
                </c:pt>
                <c:pt idx="1242">
                  <c:v>2.0680500000000001E-2</c:v>
                </c:pt>
                <c:pt idx="1243">
                  <c:v>2.0715500000000001E-2</c:v>
                </c:pt>
                <c:pt idx="1244">
                  <c:v>2.0749E-2</c:v>
                </c:pt>
                <c:pt idx="1245">
                  <c:v>2.0775999999999999E-2</c:v>
                </c:pt>
                <c:pt idx="1246">
                  <c:v>2.0798000000000004E-2</c:v>
                </c:pt>
                <c:pt idx="1247">
                  <c:v>2.0832000000000007E-2</c:v>
                </c:pt>
                <c:pt idx="1248">
                  <c:v>2.0856500000000007E-2</c:v>
                </c:pt>
                <c:pt idx="1249">
                  <c:v>2.0882500000000009E-2</c:v>
                </c:pt>
                <c:pt idx="1250">
                  <c:v>2.0904000000000006E-2</c:v>
                </c:pt>
                <c:pt idx="1251">
                  <c:v>2.0941000000000008E-2</c:v>
                </c:pt>
                <c:pt idx="1252">
                  <c:v>2.0968500000000004E-2</c:v>
                </c:pt>
                <c:pt idx="1253">
                  <c:v>2.0995000000000007E-2</c:v>
                </c:pt>
                <c:pt idx="1254">
                  <c:v>2.1030500000000004E-2</c:v>
                </c:pt>
                <c:pt idx="1255">
                  <c:v>2.1049000000000005E-2</c:v>
                </c:pt>
                <c:pt idx="1256">
                  <c:v>2.1072000000000007E-2</c:v>
                </c:pt>
                <c:pt idx="1257">
                  <c:v>2.1094500000000002E-2</c:v>
                </c:pt>
                <c:pt idx="1258">
                  <c:v>2.1112500000000006E-2</c:v>
                </c:pt>
                <c:pt idx="1259">
                  <c:v>2.1127500000000007E-2</c:v>
                </c:pt>
                <c:pt idx="1260">
                  <c:v>2.1250500000000002E-2</c:v>
                </c:pt>
                <c:pt idx="1261">
                  <c:v>2.1268000000000002E-2</c:v>
                </c:pt>
                <c:pt idx="1262">
                  <c:v>2.1275500000000003E-2</c:v>
                </c:pt>
                <c:pt idx="1263">
                  <c:v>2.1294500000000004E-2</c:v>
                </c:pt>
                <c:pt idx="1264">
                  <c:v>2.1303500000000003E-2</c:v>
                </c:pt>
                <c:pt idx="1265">
                  <c:v>2.1322500000000005E-2</c:v>
                </c:pt>
                <c:pt idx="1266">
                  <c:v>2.1341500000000003E-2</c:v>
                </c:pt>
                <c:pt idx="1267">
                  <c:v>2.1350000000000008E-2</c:v>
                </c:pt>
                <c:pt idx="1268">
                  <c:v>2.1378000000000005E-2</c:v>
                </c:pt>
                <c:pt idx="1269">
                  <c:v>2.1398E-2</c:v>
                </c:pt>
                <c:pt idx="1270">
                  <c:v>2.1406999999999999E-2</c:v>
                </c:pt>
                <c:pt idx="1271">
                  <c:v>2.1418500000000004E-2</c:v>
                </c:pt>
                <c:pt idx="1272">
                  <c:v>2.1434500000000006E-2</c:v>
                </c:pt>
                <c:pt idx="1273">
                  <c:v>2.1508999999999997E-2</c:v>
                </c:pt>
                <c:pt idx="1274">
                  <c:v>2.1558999999999995E-2</c:v>
                </c:pt>
                <c:pt idx="1275">
                  <c:v>2.1593499999999995E-2</c:v>
                </c:pt>
                <c:pt idx="1276">
                  <c:v>2.1603499999999998E-2</c:v>
                </c:pt>
                <c:pt idx="1277">
                  <c:v>2.1621499999999995E-2</c:v>
                </c:pt>
                <c:pt idx="1278">
                  <c:v>2.1643499999999996E-2</c:v>
                </c:pt>
                <c:pt idx="1279">
                  <c:v>2.1658499999999997E-2</c:v>
                </c:pt>
                <c:pt idx="1280">
                  <c:v>2.1682499999999997E-2</c:v>
                </c:pt>
                <c:pt idx="1281">
                  <c:v>2.1711000000000008E-2</c:v>
                </c:pt>
                <c:pt idx="1282">
                  <c:v>2.1726500000000003E-2</c:v>
                </c:pt>
                <c:pt idx="1283">
                  <c:v>2.1745000000000011E-2</c:v>
                </c:pt>
                <c:pt idx="1284">
                  <c:v>2.1826000000000012E-2</c:v>
                </c:pt>
                <c:pt idx="1285">
                  <c:v>2.1867000000000015E-2</c:v>
                </c:pt>
                <c:pt idx="1286">
                  <c:v>2.1888000000000019E-2</c:v>
                </c:pt>
                <c:pt idx="1287">
                  <c:v>2.1920000000000019E-2</c:v>
                </c:pt>
                <c:pt idx="1288">
                  <c:v>2.1960000000000025E-2</c:v>
                </c:pt>
                <c:pt idx="1289">
                  <c:v>2.1989000000000022E-2</c:v>
                </c:pt>
                <c:pt idx="1290">
                  <c:v>2.2022500000000021E-2</c:v>
                </c:pt>
                <c:pt idx="1291">
                  <c:v>2.2056000000000024E-2</c:v>
                </c:pt>
                <c:pt idx="1292">
                  <c:v>2.208350000000002E-2</c:v>
                </c:pt>
                <c:pt idx="1293">
                  <c:v>2.211800000000002E-2</c:v>
                </c:pt>
                <c:pt idx="1294">
                  <c:v>2.2149500000000023E-2</c:v>
                </c:pt>
                <c:pt idx="1295">
                  <c:v>2.2182500000000022E-2</c:v>
                </c:pt>
                <c:pt idx="1296">
                  <c:v>2.222250000000002E-2</c:v>
                </c:pt>
                <c:pt idx="1297">
                  <c:v>2.226400000000002E-2</c:v>
                </c:pt>
                <c:pt idx="1298">
                  <c:v>2.2300500000000022E-2</c:v>
                </c:pt>
                <c:pt idx="1299">
                  <c:v>2.2335500000000015E-2</c:v>
                </c:pt>
                <c:pt idx="1300">
                  <c:v>2.2274000000000013E-2</c:v>
                </c:pt>
                <c:pt idx="1301">
                  <c:v>2.2301500000000009E-2</c:v>
                </c:pt>
                <c:pt idx="1302">
                  <c:v>2.2353000000000015E-2</c:v>
                </c:pt>
                <c:pt idx="1303">
                  <c:v>2.2403000000000013E-2</c:v>
                </c:pt>
                <c:pt idx="1304">
                  <c:v>2.245150000000001E-2</c:v>
                </c:pt>
                <c:pt idx="1305">
                  <c:v>2.2506000000000012E-2</c:v>
                </c:pt>
                <c:pt idx="1306">
                  <c:v>2.254250000000001E-2</c:v>
                </c:pt>
                <c:pt idx="1307">
                  <c:v>2.2583000000000009E-2</c:v>
                </c:pt>
                <c:pt idx="1308">
                  <c:v>2.2617500000000006E-2</c:v>
                </c:pt>
                <c:pt idx="1309">
                  <c:v>2.2652000000000009E-2</c:v>
                </c:pt>
                <c:pt idx="1310">
                  <c:v>2.2689500000000008E-2</c:v>
                </c:pt>
                <c:pt idx="1311">
                  <c:v>2.2716000000000007E-2</c:v>
                </c:pt>
                <c:pt idx="1312">
                  <c:v>2.2748500000000001E-2</c:v>
                </c:pt>
                <c:pt idx="1313">
                  <c:v>2.2780000000000002E-2</c:v>
                </c:pt>
                <c:pt idx="1314">
                  <c:v>2.2807000000000001E-2</c:v>
                </c:pt>
                <c:pt idx="1315">
                  <c:v>2.2827500000000001E-2</c:v>
                </c:pt>
                <c:pt idx="1316">
                  <c:v>2.2853000000000002E-2</c:v>
                </c:pt>
                <c:pt idx="1317">
                  <c:v>2.2861500000000007E-2</c:v>
                </c:pt>
                <c:pt idx="1318">
                  <c:v>2.2880500000000002E-2</c:v>
                </c:pt>
                <c:pt idx="1319">
                  <c:v>2.2909500000000006E-2</c:v>
                </c:pt>
                <c:pt idx="1320">
                  <c:v>2.2936500000000005E-2</c:v>
                </c:pt>
                <c:pt idx="1321">
                  <c:v>2.2950000000000009E-2</c:v>
                </c:pt>
                <c:pt idx="1322">
                  <c:v>2.2965500000000003E-2</c:v>
                </c:pt>
                <c:pt idx="1323">
                  <c:v>2.2965000000000003E-2</c:v>
                </c:pt>
                <c:pt idx="1324">
                  <c:v>2.2993E-2</c:v>
                </c:pt>
                <c:pt idx="1325">
                  <c:v>2.3165000000000005E-2</c:v>
                </c:pt>
                <c:pt idx="1326">
                  <c:v>2.3164500000000001E-2</c:v>
                </c:pt>
                <c:pt idx="1327">
                  <c:v>2.3200999999999999E-2</c:v>
                </c:pt>
                <c:pt idx="1328">
                  <c:v>2.3219E-2</c:v>
                </c:pt>
                <c:pt idx="1329">
                  <c:v>2.3237999999999998E-2</c:v>
                </c:pt>
                <c:pt idx="1330">
                  <c:v>2.3254999999999998E-2</c:v>
                </c:pt>
                <c:pt idx="1331">
                  <c:v>2.3282499999999994E-2</c:v>
                </c:pt>
                <c:pt idx="1332">
                  <c:v>2.3304999999999992E-2</c:v>
                </c:pt>
                <c:pt idx="1333">
                  <c:v>2.3340999999999994E-2</c:v>
                </c:pt>
                <c:pt idx="1334">
                  <c:v>2.3375999999999994E-2</c:v>
                </c:pt>
                <c:pt idx="1335">
                  <c:v>2.3411499999999995E-2</c:v>
                </c:pt>
                <c:pt idx="1336">
                  <c:v>2.3453999999999996E-2</c:v>
                </c:pt>
                <c:pt idx="1337">
                  <c:v>2.3496999999999994E-2</c:v>
                </c:pt>
                <c:pt idx="1338">
                  <c:v>2.3491499999999998E-2</c:v>
                </c:pt>
                <c:pt idx="1339">
                  <c:v>2.3525000000000001E-2</c:v>
                </c:pt>
                <c:pt idx="1340">
                  <c:v>2.3558000000000003E-2</c:v>
                </c:pt>
                <c:pt idx="1341">
                  <c:v>2.3596000000000002E-2</c:v>
                </c:pt>
                <c:pt idx="1342">
                  <c:v>2.3632000000000004E-2</c:v>
                </c:pt>
                <c:pt idx="1343">
                  <c:v>2.3672000000000009E-2</c:v>
                </c:pt>
                <c:pt idx="1344">
                  <c:v>2.3714000000000009E-2</c:v>
                </c:pt>
                <c:pt idx="1345">
                  <c:v>2.3766500000000006E-2</c:v>
                </c:pt>
                <c:pt idx="1346">
                  <c:v>2.3805000000000007E-2</c:v>
                </c:pt>
                <c:pt idx="1347">
                  <c:v>2.3858000000000004E-2</c:v>
                </c:pt>
                <c:pt idx="1348">
                  <c:v>2.3885500000000007E-2</c:v>
                </c:pt>
                <c:pt idx="1349">
                  <c:v>2.3924500000000005E-2</c:v>
                </c:pt>
                <c:pt idx="1350">
                  <c:v>2.3964000000000006E-2</c:v>
                </c:pt>
                <c:pt idx="1351">
                  <c:v>2.4000000000000007E-2</c:v>
                </c:pt>
                <c:pt idx="1352">
                  <c:v>2.4035000000000008E-2</c:v>
                </c:pt>
                <c:pt idx="1353">
                  <c:v>2.4088500000000006E-2</c:v>
                </c:pt>
                <c:pt idx="1354">
                  <c:v>2.412100000000001E-2</c:v>
                </c:pt>
                <c:pt idx="1355">
                  <c:v>2.4160500000000015E-2</c:v>
                </c:pt>
                <c:pt idx="1356">
                  <c:v>2.4206000000000016E-2</c:v>
                </c:pt>
                <c:pt idx="1357">
                  <c:v>2.4251500000000016E-2</c:v>
                </c:pt>
                <c:pt idx="1358">
                  <c:v>2.4298000000000014E-2</c:v>
                </c:pt>
                <c:pt idx="1359">
                  <c:v>2.4367500000000018E-2</c:v>
                </c:pt>
                <c:pt idx="1360">
                  <c:v>2.439750000000002E-2</c:v>
                </c:pt>
                <c:pt idx="1361">
                  <c:v>2.4430000000000021E-2</c:v>
                </c:pt>
                <c:pt idx="1362">
                  <c:v>2.4457500000000021E-2</c:v>
                </c:pt>
                <c:pt idx="1363">
                  <c:v>2.449800000000002E-2</c:v>
                </c:pt>
                <c:pt idx="1364">
                  <c:v>2.454700000000002E-2</c:v>
                </c:pt>
                <c:pt idx="1365">
                  <c:v>2.4586000000000018E-2</c:v>
                </c:pt>
                <c:pt idx="1366">
                  <c:v>2.4625000000000018E-2</c:v>
                </c:pt>
                <c:pt idx="1367">
                  <c:v>2.4662000000000021E-2</c:v>
                </c:pt>
                <c:pt idx="1368">
                  <c:v>2.4695000000000019E-2</c:v>
                </c:pt>
                <c:pt idx="1369">
                  <c:v>2.4740000000000019E-2</c:v>
                </c:pt>
                <c:pt idx="1370">
                  <c:v>2.4780500000000018E-2</c:v>
                </c:pt>
                <c:pt idx="1371">
                  <c:v>2.4823500000000019E-2</c:v>
                </c:pt>
                <c:pt idx="1372">
                  <c:v>2.4860000000000021E-2</c:v>
                </c:pt>
                <c:pt idx="1373">
                  <c:v>2.4899500000000022E-2</c:v>
                </c:pt>
                <c:pt idx="1374">
                  <c:v>2.4938000000000016E-2</c:v>
                </c:pt>
                <c:pt idx="1375">
                  <c:v>2.4957000000000021E-2</c:v>
                </c:pt>
                <c:pt idx="1376">
                  <c:v>2.4985000000000021E-2</c:v>
                </c:pt>
                <c:pt idx="1377">
                  <c:v>2.5024000000000018E-2</c:v>
                </c:pt>
                <c:pt idx="1378">
                  <c:v>2.5060000000000016E-2</c:v>
                </c:pt>
                <c:pt idx="1379">
                  <c:v>2.5092500000000014E-2</c:v>
                </c:pt>
                <c:pt idx="1380">
                  <c:v>2.5120500000000018E-2</c:v>
                </c:pt>
                <c:pt idx="1381">
                  <c:v>2.5156000000000019E-2</c:v>
                </c:pt>
                <c:pt idx="1382">
                  <c:v>2.5187500000000019E-2</c:v>
                </c:pt>
                <c:pt idx="1383">
                  <c:v>2.5212000000000016E-2</c:v>
                </c:pt>
                <c:pt idx="1384">
                  <c:v>2.5227000000000017E-2</c:v>
                </c:pt>
                <c:pt idx="1385">
                  <c:v>2.5246500000000015E-2</c:v>
                </c:pt>
                <c:pt idx="1386">
                  <c:v>2.5245500000000018E-2</c:v>
                </c:pt>
                <c:pt idx="1387">
                  <c:v>2.5257000000000019E-2</c:v>
                </c:pt>
                <c:pt idx="1388">
                  <c:v>2.5276000000000014E-2</c:v>
                </c:pt>
                <c:pt idx="1389">
                  <c:v>2.5294500000000015E-2</c:v>
                </c:pt>
                <c:pt idx="1390">
                  <c:v>2.5314500000000014E-2</c:v>
                </c:pt>
                <c:pt idx="1391">
                  <c:v>2.5333000000000015E-2</c:v>
                </c:pt>
                <c:pt idx="1392">
                  <c:v>2.5344000000000012E-2</c:v>
                </c:pt>
                <c:pt idx="1393">
                  <c:v>2.5354000000000015E-2</c:v>
                </c:pt>
                <c:pt idx="1394">
                  <c:v>2.5376500000000014E-2</c:v>
                </c:pt>
                <c:pt idx="1395">
                  <c:v>2.5384500000000015E-2</c:v>
                </c:pt>
                <c:pt idx="1396">
                  <c:v>2.5402500000000012E-2</c:v>
                </c:pt>
                <c:pt idx="1397">
                  <c:v>2.5406500000000012E-2</c:v>
                </c:pt>
                <c:pt idx="1398">
                  <c:v>2.542800000000001E-2</c:v>
                </c:pt>
                <c:pt idx="1399">
                  <c:v>2.5434000000000016E-2</c:v>
                </c:pt>
                <c:pt idx="1400">
                  <c:v>2.5449500000000014E-2</c:v>
                </c:pt>
                <c:pt idx="1401">
                  <c:v>2.5457500000000011E-2</c:v>
                </c:pt>
                <c:pt idx="1402">
                  <c:v>2.5479500000000016E-2</c:v>
                </c:pt>
                <c:pt idx="1403">
                  <c:v>2.5487500000000014E-2</c:v>
                </c:pt>
                <c:pt idx="1404">
                  <c:v>2.5510000000000015E-2</c:v>
                </c:pt>
                <c:pt idx="1405">
                  <c:v>2.5465000000000019E-2</c:v>
                </c:pt>
                <c:pt idx="1406">
                  <c:v>2.5484000000000014E-2</c:v>
                </c:pt>
                <c:pt idx="1407">
                  <c:v>2.5510000000000019E-2</c:v>
                </c:pt>
                <c:pt idx="1408">
                  <c:v>2.5527500000000019E-2</c:v>
                </c:pt>
                <c:pt idx="1409">
                  <c:v>2.5538000000000019E-2</c:v>
                </c:pt>
                <c:pt idx="1410">
                  <c:v>2.5533000000000014E-2</c:v>
                </c:pt>
                <c:pt idx="1411">
                  <c:v>2.5554500000000015E-2</c:v>
                </c:pt>
                <c:pt idx="1412">
                  <c:v>2.5542000000000016E-2</c:v>
                </c:pt>
                <c:pt idx="1413">
                  <c:v>2.556350000000002E-2</c:v>
                </c:pt>
                <c:pt idx="1414">
                  <c:v>2.5582500000000011E-2</c:v>
                </c:pt>
                <c:pt idx="1415">
                  <c:v>2.5596500000000008E-2</c:v>
                </c:pt>
                <c:pt idx="1416">
                  <c:v>2.560900000000001E-2</c:v>
                </c:pt>
                <c:pt idx="1417">
                  <c:v>2.5615000000000013E-2</c:v>
                </c:pt>
                <c:pt idx="1418">
                  <c:v>2.5634000000000014E-2</c:v>
                </c:pt>
                <c:pt idx="1419">
                  <c:v>2.5634000000000014E-2</c:v>
                </c:pt>
                <c:pt idx="1420">
                  <c:v>2.5644500000000011E-2</c:v>
                </c:pt>
                <c:pt idx="1421">
                  <c:v>2.5661500000000014E-2</c:v>
                </c:pt>
                <c:pt idx="1422">
                  <c:v>2.5668500000000014E-2</c:v>
                </c:pt>
                <c:pt idx="1423">
                  <c:v>2.5675500000000011E-2</c:v>
                </c:pt>
                <c:pt idx="1424">
                  <c:v>2.5688500000000006E-2</c:v>
                </c:pt>
                <c:pt idx="1425">
                  <c:v>2.5701500000000009E-2</c:v>
                </c:pt>
                <c:pt idx="1426">
                  <c:v>2.5704000000000008E-2</c:v>
                </c:pt>
                <c:pt idx="1427">
                  <c:v>2.5710500000000011E-2</c:v>
                </c:pt>
                <c:pt idx="1428">
                  <c:v>2.5725000000000012E-2</c:v>
                </c:pt>
                <c:pt idx="1429">
                  <c:v>2.5736000000000012E-2</c:v>
                </c:pt>
                <c:pt idx="1430">
                  <c:v>2.5745500000000011E-2</c:v>
                </c:pt>
                <c:pt idx="1431">
                  <c:v>2.5764500000000017E-2</c:v>
                </c:pt>
                <c:pt idx="1432">
                  <c:v>2.5772000000000007E-2</c:v>
                </c:pt>
                <c:pt idx="1433">
                  <c:v>2.5782500000000007E-2</c:v>
                </c:pt>
                <c:pt idx="1434">
                  <c:v>2.5797000000000007E-2</c:v>
                </c:pt>
                <c:pt idx="1435">
                  <c:v>2.5814500000000008E-2</c:v>
                </c:pt>
                <c:pt idx="1436">
                  <c:v>2.5835000000000004E-2</c:v>
                </c:pt>
                <c:pt idx="1437">
                  <c:v>2.5844500000000006E-2</c:v>
                </c:pt>
                <c:pt idx="1438">
                  <c:v>2.5860000000000005E-2</c:v>
                </c:pt>
                <c:pt idx="1439">
                  <c:v>2.5870000000000008E-2</c:v>
                </c:pt>
                <c:pt idx="1440">
                  <c:v>2.5885500000000006E-2</c:v>
                </c:pt>
                <c:pt idx="1441">
                  <c:v>2.5893500000000003E-2</c:v>
                </c:pt>
                <c:pt idx="1442">
                  <c:v>2.5912000000000004E-2</c:v>
                </c:pt>
                <c:pt idx="1443">
                  <c:v>2.5923000000000002E-2</c:v>
                </c:pt>
                <c:pt idx="1444">
                  <c:v>2.5934499999999999E-2</c:v>
                </c:pt>
                <c:pt idx="1445">
                  <c:v>2.5945999999999997E-2</c:v>
                </c:pt>
                <c:pt idx="1446">
                  <c:v>2.5963499999999997E-2</c:v>
                </c:pt>
                <c:pt idx="1447">
                  <c:v>2.5982499999999999E-2</c:v>
                </c:pt>
                <c:pt idx="1448">
                  <c:v>2.5997499999999993E-2</c:v>
                </c:pt>
                <c:pt idx="1449">
                  <c:v>2.6014499999999999E-2</c:v>
                </c:pt>
                <c:pt idx="1450">
                  <c:v>2.6027500000000002E-2</c:v>
                </c:pt>
                <c:pt idx="1451">
                  <c:v>2.6039999999999997E-2</c:v>
                </c:pt>
                <c:pt idx="1452">
                  <c:v>2.6059499999999999E-2</c:v>
                </c:pt>
                <c:pt idx="1453">
                  <c:v>2.6072000000000005E-2</c:v>
                </c:pt>
                <c:pt idx="1454">
                  <c:v>2.6089500000000002E-2</c:v>
                </c:pt>
                <c:pt idx="1455">
                  <c:v>2.6100999999999999E-2</c:v>
                </c:pt>
                <c:pt idx="1456">
                  <c:v>2.6121500000000002E-2</c:v>
                </c:pt>
                <c:pt idx="1457">
                  <c:v>2.6133000000000003E-2</c:v>
                </c:pt>
                <c:pt idx="1458">
                  <c:v>2.6146500000000003E-2</c:v>
                </c:pt>
                <c:pt idx="1459">
                  <c:v>2.6161500000000008E-2</c:v>
                </c:pt>
                <c:pt idx="1460">
                  <c:v>2.6175000000000007E-2</c:v>
                </c:pt>
                <c:pt idx="1461">
                  <c:v>2.6180000000000009E-2</c:v>
                </c:pt>
                <c:pt idx="1462">
                  <c:v>2.6314500000000005E-2</c:v>
                </c:pt>
                <c:pt idx="1463">
                  <c:v>2.6325500000000005E-2</c:v>
                </c:pt>
                <c:pt idx="1464">
                  <c:v>2.635450000000001E-2</c:v>
                </c:pt>
                <c:pt idx="1465">
                  <c:v>2.6363500000000005E-2</c:v>
                </c:pt>
                <c:pt idx="1466">
                  <c:v>2.6367000000000008E-2</c:v>
                </c:pt>
                <c:pt idx="1467">
                  <c:v>2.6382500000000007E-2</c:v>
                </c:pt>
                <c:pt idx="1468">
                  <c:v>2.6393000000000003E-2</c:v>
                </c:pt>
                <c:pt idx="1469">
                  <c:v>2.6404500000000008E-2</c:v>
                </c:pt>
                <c:pt idx="1470">
                  <c:v>2.6422500000000005E-2</c:v>
                </c:pt>
                <c:pt idx="1471">
                  <c:v>2.6443000000000008E-2</c:v>
                </c:pt>
                <c:pt idx="1472">
                  <c:v>2.645900000000001E-2</c:v>
                </c:pt>
                <c:pt idx="1473">
                  <c:v>2.6432500000000012E-2</c:v>
                </c:pt>
                <c:pt idx="1474">
                  <c:v>2.641750000000001E-2</c:v>
                </c:pt>
                <c:pt idx="1475">
                  <c:v>2.6420500000000006E-2</c:v>
                </c:pt>
                <c:pt idx="1476">
                  <c:v>2.6444000000000009E-2</c:v>
                </c:pt>
                <c:pt idx="1477">
                  <c:v>2.6468500000000009E-2</c:v>
                </c:pt>
                <c:pt idx="1478">
                  <c:v>2.6485000000000012E-2</c:v>
                </c:pt>
                <c:pt idx="1479">
                  <c:v>2.6511500000000018E-2</c:v>
                </c:pt>
                <c:pt idx="1480">
                  <c:v>2.6528000000000017E-2</c:v>
                </c:pt>
                <c:pt idx="1481">
                  <c:v>2.6569500000000013E-2</c:v>
                </c:pt>
                <c:pt idx="1482">
                  <c:v>2.6584500000000021E-2</c:v>
                </c:pt>
                <c:pt idx="1483">
                  <c:v>2.6604500000000014E-2</c:v>
                </c:pt>
                <c:pt idx="1484">
                  <c:v>2.6556000000000014E-2</c:v>
                </c:pt>
                <c:pt idx="1485">
                  <c:v>2.6558000000000016E-2</c:v>
                </c:pt>
                <c:pt idx="1486">
                  <c:v>2.6582000000000015E-2</c:v>
                </c:pt>
                <c:pt idx="1487">
                  <c:v>2.6596000000000015E-2</c:v>
                </c:pt>
                <c:pt idx="1488">
                  <c:v>2.6605500000000015E-2</c:v>
                </c:pt>
                <c:pt idx="1489">
                  <c:v>2.6616000000000018E-2</c:v>
                </c:pt>
                <c:pt idx="1490">
                  <c:v>2.6623000000000018E-2</c:v>
                </c:pt>
                <c:pt idx="1491">
                  <c:v>2.6628000000000016E-2</c:v>
                </c:pt>
                <c:pt idx="1492">
                  <c:v>2.6643000000000017E-2</c:v>
                </c:pt>
                <c:pt idx="1493">
                  <c:v>2.6647500000000018E-2</c:v>
                </c:pt>
                <c:pt idx="1494">
                  <c:v>2.6661500000000019E-2</c:v>
                </c:pt>
                <c:pt idx="1495">
                  <c:v>2.6674500000000018E-2</c:v>
                </c:pt>
                <c:pt idx="1496">
                  <c:v>2.6675000000000018E-2</c:v>
                </c:pt>
                <c:pt idx="1497">
                  <c:v>2.669100000000002E-2</c:v>
                </c:pt>
                <c:pt idx="1498">
                  <c:v>2.6697000000000016E-2</c:v>
                </c:pt>
                <c:pt idx="1499">
                  <c:v>2.6703500000000019E-2</c:v>
                </c:pt>
                <c:pt idx="1500">
                  <c:v>2.6705500000000021E-2</c:v>
                </c:pt>
                <c:pt idx="1501">
                  <c:v>2.6719500000000021E-2</c:v>
                </c:pt>
                <c:pt idx="1502">
                  <c:v>2.673200000000002E-2</c:v>
                </c:pt>
                <c:pt idx="1503">
                  <c:v>2.6731500000000019E-2</c:v>
                </c:pt>
                <c:pt idx="1504">
                  <c:v>2.6738000000000019E-2</c:v>
                </c:pt>
                <c:pt idx="1505">
                  <c:v>2.6737500000000018E-2</c:v>
                </c:pt>
                <c:pt idx="1506">
                  <c:v>2.6752000000000015E-2</c:v>
                </c:pt>
                <c:pt idx="1507">
                  <c:v>2.6759500000000016E-2</c:v>
                </c:pt>
                <c:pt idx="1508">
                  <c:v>2.6766000000000015E-2</c:v>
                </c:pt>
                <c:pt idx="1509">
                  <c:v>2.6780500000000013E-2</c:v>
                </c:pt>
                <c:pt idx="1510">
                  <c:v>2.6787000000000009E-2</c:v>
                </c:pt>
                <c:pt idx="1511">
                  <c:v>2.6799000000000007E-2</c:v>
                </c:pt>
                <c:pt idx="1512">
                  <c:v>2.6808500000000009E-2</c:v>
                </c:pt>
                <c:pt idx="1513">
                  <c:v>2.6824500000000008E-2</c:v>
                </c:pt>
                <c:pt idx="1514">
                  <c:v>2.6845500000000008E-2</c:v>
                </c:pt>
                <c:pt idx="1515">
                  <c:v>2.6861500000000003E-2</c:v>
                </c:pt>
                <c:pt idx="1516">
                  <c:v>2.6870500000000005E-2</c:v>
                </c:pt>
                <c:pt idx="1517">
                  <c:v>2.68965E-2</c:v>
                </c:pt>
                <c:pt idx="1518">
                  <c:v>2.6915000000000005E-2</c:v>
                </c:pt>
                <c:pt idx="1519">
                  <c:v>2.6936500000000002E-2</c:v>
                </c:pt>
                <c:pt idx="1520">
                  <c:v>2.6954500000000006E-2</c:v>
                </c:pt>
                <c:pt idx="1521">
                  <c:v>2.6975500000000006E-2</c:v>
                </c:pt>
                <c:pt idx="1522">
                  <c:v>2.6993500000000004E-2</c:v>
                </c:pt>
                <c:pt idx="1523">
                  <c:v>2.7004000000000007E-2</c:v>
                </c:pt>
                <c:pt idx="1524">
                  <c:v>2.7008500000000008E-2</c:v>
                </c:pt>
                <c:pt idx="1525">
                  <c:v>2.6872500000000011E-2</c:v>
                </c:pt>
                <c:pt idx="1526">
                  <c:v>2.6916500000000006E-2</c:v>
                </c:pt>
                <c:pt idx="1527">
                  <c:v>2.6928500000000008E-2</c:v>
                </c:pt>
                <c:pt idx="1528">
                  <c:v>2.6937000000000006E-2</c:v>
                </c:pt>
                <c:pt idx="1529">
                  <c:v>2.6968500000000003E-2</c:v>
                </c:pt>
                <c:pt idx="1530">
                  <c:v>2.7008000000000004E-2</c:v>
                </c:pt>
                <c:pt idx="1531">
                  <c:v>2.7016500000000009E-2</c:v>
                </c:pt>
                <c:pt idx="1532">
                  <c:v>2.7037500000000006E-2</c:v>
                </c:pt>
                <c:pt idx="1533">
                  <c:v>2.7045000000000013E-2</c:v>
                </c:pt>
                <c:pt idx="1534">
                  <c:v>2.705550000000001E-2</c:v>
                </c:pt>
                <c:pt idx="1535">
                  <c:v>2.7060000000000008E-2</c:v>
                </c:pt>
                <c:pt idx="1536">
                  <c:v>2.7068000000000009E-2</c:v>
                </c:pt>
                <c:pt idx="1537">
                  <c:v>2.7078000000000005E-2</c:v>
                </c:pt>
                <c:pt idx="1538">
                  <c:v>2.7091500000000011E-2</c:v>
                </c:pt>
                <c:pt idx="1539">
                  <c:v>2.7103500000000006E-2</c:v>
                </c:pt>
                <c:pt idx="1540">
                  <c:v>2.7124000000000006E-2</c:v>
                </c:pt>
                <c:pt idx="1541">
                  <c:v>2.7134000000000005E-2</c:v>
                </c:pt>
                <c:pt idx="1542">
                  <c:v>2.7147500000000005E-2</c:v>
                </c:pt>
                <c:pt idx="1543">
                  <c:v>2.7164000000000008E-2</c:v>
                </c:pt>
                <c:pt idx="1544">
                  <c:v>2.7175000000000008E-2</c:v>
                </c:pt>
                <c:pt idx="1545">
                  <c:v>2.7182000000000008E-2</c:v>
                </c:pt>
                <c:pt idx="1546">
                  <c:v>2.719450000000001E-2</c:v>
                </c:pt>
                <c:pt idx="1547">
                  <c:v>2.721150000000001E-2</c:v>
                </c:pt>
                <c:pt idx="1548">
                  <c:v>2.7229500000000007E-2</c:v>
                </c:pt>
                <c:pt idx="1549">
                  <c:v>2.724600000000001E-2</c:v>
                </c:pt>
                <c:pt idx="1550">
                  <c:v>2.7262500000000002E-2</c:v>
                </c:pt>
                <c:pt idx="1551">
                  <c:v>2.7278500000000001E-2</c:v>
                </c:pt>
                <c:pt idx="1552">
                  <c:v>2.7297500000000002E-2</c:v>
                </c:pt>
                <c:pt idx="1553">
                  <c:v>2.7306999999999998E-2</c:v>
                </c:pt>
                <c:pt idx="1554">
                  <c:v>2.7330500000000001E-2</c:v>
                </c:pt>
                <c:pt idx="1555">
                  <c:v>2.7348499999999998E-2</c:v>
                </c:pt>
                <c:pt idx="1556">
                  <c:v>2.7352999999999995E-2</c:v>
                </c:pt>
                <c:pt idx="1557">
                  <c:v>2.7362999999999995E-2</c:v>
                </c:pt>
                <c:pt idx="1558">
                  <c:v>2.7384999999999996E-2</c:v>
                </c:pt>
                <c:pt idx="1559">
                  <c:v>2.7401999999999992E-2</c:v>
                </c:pt>
                <c:pt idx="1560">
                  <c:v>2.7427499999999997E-2</c:v>
                </c:pt>
                <c:pt idx="1561">
                  <c:v>2.7457499999999992E-2</c:v>
                </c:pt>
                <c:pt idx="1562">
                  <c:v>2.7481499999999996E-2</c:v>
                </c:pt>
                <c:pt idx="1563">
                  <c:v>2.7496999999999994E-2</c:v>
                </c:pt>
                <c:pt idx="1564">
                  <c:v>2.7522499999999995E-2</c:v>
                </c:pt>
                <c:pt idx="1565">
                  <c:v>2.75445E-2</c:v>
                </c:pt>
                <c:pt idx="1566">
                  <c:v>2.7570999999999995E-2</c:v>
                </c:pt>
                <c:pt idx="1567">
                  <c:v>2.7591999999999995E-2</c:v>
                </c:pt>
                <c:pt idx="1568">
                  <c:v>2.7620499999999996E-2</c:v>
                </c:pt>
                <c:pt idx="1569">
                  <c:v>2.7645499999999993E-2</c:v>
                </c:pt>
                <c:pt idx="1570">
                  <c:v>2.7668999999999989E-2</c:v>
                </c:pt>
                <c:pt idx="1571">
                  <c:v>2.768749999999999E-2</c:v>
                </c:pt>
                <c:pt idx="1572">
                  <c:v>2.7708999999999987E-2</c:v>
                </c:pt>
                <c:pt idx="1573">
                  <c:v>2.7732999999999987E-2</c:v>
                </c:pt>
                <c:pt idx="1574">
                  <c:v>2.7760499999999983E-2</c:v>
                </c:pt>
                <c:pt idx="1575">
                  <c:v>2.7792999999999988E-2</c:v>
                </c:pt>
                <c:pt idx="1576">
                  <c:v>2.7821999999999986E-2</c:v>
                </c:pt>
                <c:pt idx="1577">
                  <c:v>2.7840999999999987E-2</c:v>
                </c:pt>
                <c:pt idx="1578">
                  <c:v>2.7859999999999985E-2</c:v>
                </c:pt>
                <c:pt idx="1579">
                  <c:v>2.7914999999999988E-2</c:v>
                </c:pt>
                <c:pt idx="1580">
                  <c:v>2.7934999999999991E-2</c:v>
                </c:pt>
                <c:pt idx="1581">
                  <c:v>2.795799999999999E-2</c:v>
                </c:pt>
                <c:pt idx="1582">
                  <c:v>2.7971499999999989E-2</c:v>
                </c:pt>
                <c:pt idx="1583">
                  <c:v>2.7990999999999992E-2</c:v>
                </c:pt>
                <c:pt idx="1584">
                  <c:v>2.8013999999999994E-2</c:v>
                </c:pt>
                <c:pt idx="1585">
                  <c:v>2.8040499999999993E-2</c:v>
                </c:pt>
                <c:pt idx="1586">
                  <c:v>2.8068999999999993E-2</c:v>
                </c:pt>
                <c:pt idx="1587">
                  <c:v>2.8091999999999992E-2</c:v>
                </c:pt>
                <c:pt idx="1588">
                  <c:v>2.8120999999999993E-2</c:v>
                </c:pt>
                <c:pt idx="1589">
                  <c:v>2.8143999999999992E-2</c:v>
                </c:pt>
                <c:pt idx="1590">
                  <c:v>2.8282499999999992E-2</c:v>
                </c:pt>
                <c:pt idx="1591">
                  <c:v>2.8289999999999992E-2</c:v>
                </c:pt>
                <c:pt idx="1592">
                  <c:v>2.8317999999999989E-2</c:v>
                </c:pt>
                <c:pt idx="1593">
                  <c:v>2.8333499999999994E-2</c:v>
                </c:pt>
                <c:pt idx="1594">
                  <c:v>2.8365499999999995E-2</c:v>
                </c:pt>
                <c:pt idx="1595">
                  <c:v>2.8397999999999989E-2</c:v>
                </c:pt>
                <c:pt idx="1596">
                  <c:v>2.8423499999999987E-2</c:v>
                </c:pt>
                <c:pt idx="1597">
                  <c:v>2.8450499999999993E-2</c:v>
                </c:pt>
                <c:pt idx="1598">
                  <c:v>2.846849999999999E-2</c:v>
                </c:pt>
                <c:pt idx="1599">
                  <c:v>2.8503999999999988E-2</c:v>
                </c:pt>
                <c:pt idx="1600">
                  <c:v>2.8526499999999982E-2</c:v>
                </c:pt>
                <c:pt idx="1601">
                  <c:v>2.8552499999999981E-2</c:v>
                </c:pt>
                <c:pt idx="1602">
                  <c:v>2.8570999999999982E-2</c:v>
                </c:pt>
                <c:pt idx="1603">
                  <c:v>2.8595999999999983E-2</c:v>
                </c:pt>
                <c:pt idx="1604">
                  <c:v>2.862099999999998E-2</c:v>
                </c:pt>
                <c:pt idx="1605">
                  <c:v>2.8642999999999984E-2</c:v>
                </c:pt>
                <c:pt idx="1606">
                  <c:v>2.8660999999999989E-2</c:v>
                </c:pt>
                <c:pt idx="1607">
                  <c:v>2.8673999999999991E-2</c:v>
                </c:pt>
                <c:pt idx="1608">
                  <c:v>2.868699999999999E-2</c:v>
                </c:pt>
                <c:pt idx="1609">
                  <c:v>2.8709499999999989E-2</c:v>
                </c:pt>
                <c:pt idx="1610">
                  <c:v>2.8759999999999987E-2</c:v>
                </c:pt>
                <c:pt idx="1611">
                  <c:v>2.8774499999999988E-2</c:v>
                </c:pt>
                <c:pt idx="1612">
                  <c:v>2.8797999999999987E-2</c:v>
                </c:pt>
                <c:pt idx="1613">
                  <c:v>2.8812999999999988E-2</c:v>
                </c:pt>
                <c:pt idx="1614">
                  <c:v>2.8829499999999987E-2</c:v>
                </c:pt>
                <c:pt idx="1615">
                  <c:v>2.884599999999999E-2</c:v>
                </c:pt>
                <c:pt idx="1616">
                  <c:v>2.8866999999999993E-2</c:v>
                </c:pt>
                <c:pt idx="1617">
                  <c:v>2.889099999999999E-2</c:v>
                </c:pt>
                <c:pt idx="1618">
                  <c:v>2.8908999999999994E-2</c:v>
                </c:pt>
                <c:pt idx="1619">
                  <c:v>2.8937499999999994E-2</c:v>
                </c:pt>
                <c:pt idx="1620">
                  <c:v>2.896E-2</c:v>
                </c:pt>
                <c:pt idx="1621">
                  <c:v>2.8980499999999999E-2</c:v>
                </c:pt>
                <c:pt idx="1622">
                  <c:v>2.9003000000000001E-2</c:v>
                </c:pt>
                <c:pt idx="1623">
                  <c:v>2.9027000000000004E-2</c:v>
                </c:pt>
                <c:pt idx="1624">
                  <c:v>2.9050500000000007E-2</c:v>
                </c:pt>
                <c:pt idx="1625">
                  <c:v>2.9068E-2</c:v>
                </c:pt>
                <c:pt idx="1626">
                  <c:v>2.9091999999999996E-2</c:v>
                </c:pt>
                <c:pt idx="1627">
                  <c:v>2.9106500000000004E-2</c:v>
                </c:pt>
                <c:pt idx="1628">
                  <c:v>2.9135500000000002E-2</c:v>
                </c:pt>
                <c:pt idx="1629">
                  <c:v>2.9159000000000001E-2</c:v>
                </c:pt>
                <c:pt idx="1630">
                  <c:v>2.9183000000000001E-2</c:v>
                </c:pt>
                <c:pt idx="1631">
                  <c:v>2.9201000000000001E-2</c:v>
                </c:pt>
                <c:pt idx="1632">
                  <c:v>2.9229000000000008E-2</c:v>
                </c:pt>
                <c:pt idx="1633">
                  <c:v>2.9250500000000006E-2</c:v>
                </c:pt>
                <c:pt idx="1634">
                  <c:v>2.9275500000000006E-2</c:v>
                </c:pt>
                <c:pt idx="1635">
                  <c:v>2.9310000000000006E-2</c:v>
                </c:pt>
                <c:pt idx="1636">
                  <c:v>2.93385E-2</c:v>
                </c:pt>
                <c:pt idx="1637">
                  <c:v>2.9371500000000005E-2</c:v>
                </c:pt>
                <c:pt idx="1638">
                  <c:v>2.9405500000000005E-2</c:v>
                </c:pt>
                <c:pt idx="1639">
                  <c:v>2.9442000000000003E-2</c:v>
                </c:pt>
                <c:pt idx="1640">
                  <c:v>2.9472000000000005E-2</c:v>
                </c:pt>
                <c:pt idx="1641">
                  <c:v>2.9484500000000007E-2</c:v>
                </c:pt>
                <c:pt idx="1642">
                  <c:v>2.9511000000000006E-2</c:v>
                </c:pt>
                <c:pt idx="1643">
                  <c:v>2.9540500000000011E-2</c:v>
                </c:pt>
                <c:pt idx="1644">
                  <c:v>2.9567000000000006E-2</c:v>
                </c:pt>
                <c:pt idx="1645">
                  <c:v>2.9598500000000007E-2</c:v>
                </c:pt>
                <c:pt idx="1646">
                  <c:v>2.9620500000000004E-2</c:v>
                </c:pt>
                <c:pt idx="1647">
                  <c:v>2.9618000000000005E-2</c:v>
                </c:pt>
                <c:pt idx="1648">
                  <c:v>2.9646500000000006E-2</c:v>
                </c:pt>
                <c:pt idx="1649">
                  <c:v>2.966750000000001E-2</c:v>
                </c:pt>
                <c:pt idx="1650">
                  <c:v>2.9689000000000011E-2</c:v>
                </c:pt>
                <c:pt idx="1651">
                  <c:v>2.9713500000000007E-2</c:v>
                </c:pt>
                <c:pt idx="1652">
                  <c:v>2.9730000000000006E-2</c:v>
                </c:pt>
                <c:pt idx="1653">
                  <c:v>2.975400000000001E-2</c:v>
                </c:pt>
                <c:pt idx="1654">
                  <c:v>2.9775000000000006E-2</c:v>
                </c:pt>
                <c:pt idx="1655">
                  <c:v>2.9803500000000004E-2</c:v>
                </c:pt>
                <c:pt idx="1656">
                  <c:v>2.9816000000000006E-2</c:v>
                </c:pt>
                <c:pt idx="1657">
                  <c:v>2.9843000000000005E-2</c:v>
                </c:pt>
                <c:pt idx="1658">
                  <c:v>2.9867000000000008E-2</c:v>
                </c:pt>
                <c:pt idx="1659">
                  <c:v>2.9890500000000007E-2</c:v>
                </c:pt>
                <c:pt idx="1660">
                  <c:v>2.9920000000000009E-2</c:v>
                </c:pt>
                <c:pt idx="1661">
                  <c:v>2.9952500000000007E-2</c:v>
                </c:pt>
                <c:pt idx="1662">
                  <c:v>2.9875000000000006E-2</c:v>
                </c:pt>
                <c:pt idx="1663">
                  <c:v>2.9903500000000006E-2</c:v>
                </c:pt>
                <c:pt idx="1664">
                  <c:v>2.992100000000001E-2</c:v>
                </c:pt>
                <c:pt idx="1665">
                  <c:v>2.9942500000000014E-2</c:v>
                </c:pt>
                <c:pt idx="1666">
                  <c:v>2.9975500000000013E-2</c:v>
                </c:pt>
                <c:pt idx="1667">
                  <c:v>2.9999000000000015E-2</c:v>
                </c:pt>
                <c:pt idx="1668">
                  <c:v>3.0031500000000017E-2</c:v>
                </c:pt>
                <c:pt idx="1669">
                  <c:v>3.0059000000000013E-2</c:v>
                </c:pt>
                <c:pt idx="1670">
                  <c:v>3.008400000000001E-2</c:v>
                </c:pt>
                <c:pt idx="1671">
                  <c:v>3.0114000000000005E-2</c:v>
                </c:pt>
                <c:pt idx="1672">
                  <c:v>3.0138000000000002E-2</c:v>
                </c:pt>
                <c:pt idx="1673">
                  <c:v>3.0158500000000005E-2</c:v>
                </c:pt>
                <c:pt idx="1674">
                  <c:v>3.0174500000000007E-2</c:v>
                </c:pt>
                <c:pt idx="1675">
                  <c:v>3.0193000000000005E-2</c:v>
                </c:pt>
                <c:pt idx="1676">
                  <c:v>3.0212000000000003E-2</c:v>
                </c:pt>
                <c:pt idx="1677">
                  <c:v>3.0231500000000001E-2</c:v>
                </c:pt>
                <c:pt idx="1678">
                  <c:v>3.0256500000000002E-2</c:v>
                </c:pt>
                <c:pt idx="1679">
                  <c:v>3.0281500000000003E-2</c:v>
                </c:pt>
                <c:pt idx="1680">
                  <c:v>3.0308000000000005E-2</c:v>
                </c:pt>
                <c:pt idx="1681">
                  <c:v>3.0305000000000006E-2</c:v>
                </c:pt>
                <c:pt idx="1682">
                  <c:v>3.0344000000000006E-2</c:v>
                </c:pt>
                <c:pt idx="1683">
                  <c:v>3.0375500000000003E-2</c:v>
                </c:pt>
                <c:pt idx="1684">
                  <c:v>3.0406500000000003E-2</c:v>
                </c:pt>
                <c:pt idx="1685">
                  <c:v>3.0440000000000002E-2</c:v>
                </c:pt>
                <c:pt idx="1686">
                  <c:v>3.0473499999999997E-2</c:v>
                </c:pt>
                <c:pt idx="1687">
                  <c:v>3.05045E-2</c:v>
                </c:pt>
                <c:pt idx="1688">
                  <c:v>3.0550499999999994E-2</c:v>
                </c:pt>
                <c:pt idx="1689">
                  <c:v>3.0595499999999994E-2</c:v>
                </c:pt>
                <c:pt idx="1690">
                  <c:v>3.0631999999999989E-2</c:v>
                </c:pt>
                <c:pt idx="1691">
                  <c:v>3.0672999999999992E-2</c:v>
                </c:pt>
                <c:pt idx="1692">
                  <c:v>3.0708499999999996E-2</c:v>
                </c:pt>
                <c:pt idx="1693">
                  <c:v>3.0748999999999992E-2</c:v>
                </c:pt>
                <c:pt idx="1694">
                  <c:v>3.078899999999999E-2</c:v>
                </c:pt>
                <c:pt idx="1695">
                  <c:v>3.082399999999999E-2</c:v>
                </c:pt>
                <c:pt idx="1696">
                  <c:v>3.0859499999999988E-2</c:v>
                </c:pt>
                <c:pt idx="1697">
                  <c:v>3.0895499999999992E-2</c:v>
                </c:pt>
                <c:pt idx="1698">
                  <c:v>3.0926999999999989E-2</c:v>
                </c:pt>
                <c:pt idx="1699">
                  <c:v>3.0968999999999993E-2</c:v>
                </c:pt>
                <c:pt idx="1700">
                  <c:v>3.1003999999999997E-2</c:v>
                </c:pt>
                <c:pt idx="1701">
                  <c:v>3.1035999999999994E-2</c:v>
                </c:pt>
                <c:pt idx="1702">
                  <c:v>3.1066499999999993E-2</c:v>
                </c:pt>
                <c:pt idx="1703">
                  <c:v>3.1099499999999988E-2</c:v>
                </c:pt>
                <c:pt idx="1704">
                  <c:v>3.1126999999999995E-2</c:v>
                </c:pt>
                <c:pt idx="1705">
                  <c:v>3.1163499999999993E-2</c:v>
                </c:pt>
                <c:pt idx="1706">
                  <c:v>3.1192499999999991E-2</c:v>
                </c:pt>
                <c:pt idx="1707">
                  <c:v>3.1220999999999992E-2</c:v>
                </c:pt>
                <c:pt idx="1708">
                  <c:v>3.1250499999999994E-2</c:v>
                </c:pt>
                <c:pt idx="1709">
                  <c:v>3.1372999999999998E-2</c:v>
                </c:pt>
                <c:pt idx="1710">
                  <c:v>3.1390000000000001E-2</c:v>
                </c:pt>
                <c:pt idx="1711">
                  <c:v>3.1412499999999996E-2</c:v>
                </c:pt>
                <c:pt idx="1712">
                  <c:v>3.1438000000000001E-2</c:v>
                </c:pt>
                <c:pt idx="1713">
                  <c:v>3.1468500000000003E-2</c:v>
                </c:pt>
                <c:pt idx="1714">
                  <c:v>3.14925E-2</c:v>
                </c:pt>
                <c:pt idx="1715">
                  <c:v>3.1516000000000002E-2</c:v>
                </c:pt>
                <c:pt idx="1716">
                  <c:v>3.1553500000000005E-2</c:v>
                </c:pt>
                <c:pt idx="1717">
                  <c:v>3.1569000000000007E-2</c:v>
                </c:pt>
                <c:pt idx="1718">
                  <c:v>3.1594000000000004E-2</c:v>
                </c:pt>
                <c:pt idx="1719">
                  <c:v>3.1616500000000006E-2</c:v>
                </c:pt>
                <c:pt idx="1720">
                  <c:v>3.1643000000000004E-2</c:v>
                </c:pt>
                <c:pt idx="1721">
                  <c:v>3.1667000000000008E-2</c:v>
                </c:pt>
                <c:pt idx="1722">
                  <c:v>3.1695000000000008E-2</c:v>
                </c:pt>
                <c:pt idx="1723">
                  <c:v>3.1732000000000003E-2</c:v>
                </c:pt>
                <c:pt idx="1724">
                  <c:v>3.1760500000000004E-2</c:v>
                </c:pt>
                <c:pt idx="1725">
                  <c:v>3.1788000000000011E-2</c:v>
                </c:pt>
                <c:pt idx="1726">
                  <c:v>3.1812500000000007E-2</c:v>
                </c:pt>
                <c:pt idx="1727">
                  <c:v>3.1847500000000008E-2</c:v>
                </c:pt>
                <c:pt idx="1728">
                  <c:v>3.1882500000000008E-2</c:v>
                </c:pt>
                <c:pt idx="1729">
                  <c:v>3.1897500000000002E-2</c:v>
                </c:pt>
                <c:pt idx="1730">
                  <c:v>3.1902000000000007E-2</c:v>
                </c:pt>
                <c:pt idx="1731">
                  <c:v>3.1942000000000005E-2</c:v>
                </c:pt>
                <c:pt idx="1732">
                  <c:v>3.1974000000000002E-2</c:v>
                </c:pt>
                <c:pt idx="1733">
                  <c:v>3.2008500000000009E-2</c:v>
                </c:pt>
                <c:pt idx="1734">
                  <c:v>3.20475E-2</c:v>
                </c:pt>
                <c:pt idx="1735">
                  <c:v>3.2084500000000002E-2</c:v>
                </c:pt>
                <c:pt idx="1736">
                  <c:v>3.2112000000000002E-2</c:v>
                </c:pt>
                <c:pt idx="1737">
                  <c:v>3.2146500000000001E-2</c:v>
                </c:pt>
                <c:pt idx="1738">
                  <c:v>3.2181499999999995E-2</c:v>
                </c:pt>
                <c:pt idx="1739">
                  <c:v>3.2212500000000005E-2</c:v>
                </c:pt>
                <c:pt idx="1740">
                  <c:v>3.2245500000000003E-2</c:v>
                </c:pt>
                <c:pt idx="1741">
                  <c:v>3.2282500000000006E-2</c:v>
                </c:pt>
                <c:pt idx="1742">
                  <c:v>3.2308000000000003E-2</c:v>
                </c:pt>
                <c:pt idx="1743">
                  <c:v>3.2336000000000011E-2</c:v>
                </c:pt>
                <c:pt idx="1744">
                  <c:v>3.2373000000000006E-2</c:v>
                </c:pt>
                <c:pt idx="1745">
                  <c:v>3.2395000000000007E-2</c:v>
                </c:pt>
                <c:pt idx="1746">
                  <c:v>3.2421500000000006E-2</c:v>
                </c:pt>
                <c:pt idx="1747">
                  <c:v>3.2454500000000011E-2</c:v>
                </c:pt>
                <c:pt idx="1748">
                  <c:v>3.2487000000000009E-2</c:v>
                </c:pt>
                <c:pt idx="1749">
                  <c:v>3.2508000000000009E-2</c:v>
                </c:pt>
                <c:pt idx="1750">
                  <c:v>3.2537500000000011E-2</c:v>
                </c:pt>
                <c:pt idx="1751">
                  <c:v>3.256450000000001E-2</c:v>
                </c:pt>
                <c:pt idx="1752">
                  <c:v>3.2581000000000013E-2</c:v>
                </c:pt>
                <c:pt idx="1753">
                  <c:v>3.2606500000000004E-2</c:v>
                </c:pt>
                <c:pt idx="1754">
                  <c:v>3.2636500000000013E-2</c:v>
                </c:pt>
                <c:pt idx="1755">
                  <c:v>3.2662500000000011E-2</c:v>
                </c:pt>
                <c:pt idx="1756">
                  <c:v>3.2644000000000006E-2</c:v>
                </c:pt>
                <c:pt idx="1757">
                  <c:v>3.2671500000000006E-2</c:v>
                </c:pt>
                <c:pt idx="1758">
                  <c:v>3.2712500000000012E-2</c:v>
                </c:pt>
                <c:pt idx="1759">
                  <c:v>3.273100000000001E-2</c:v>
                </c:pt>
                <c:pt idx="1760">
                  <c:v>3.2761000000000012E-2</c:v>
                </c:pt>
                <c:pt idx="1761">
                  <c:v>3.2786000000000003E-2</c:v>
                </c:pt>
                <c:pt idx="1762">
                  <c:v>3.2809000000000005E-2</c:v>
                </c:pt>
                <c:pt idx="1763">
                  <c:v>3.282800000000001E-2</c:v>
                </c:pt>
                <c:pt idx="1764">
                  <c:v>3.2846000000000014E-2</c:v>
                </c:pt>
                <c:pt idx="1765">
                  <c:v>3.2869000000000016E-2</c:v>
                </c:pt>
                <c:pt idx="1766">
                  <c:v>3.2887000000000013E-2</c:v>
                </c:pt>
                <c:pt idx="1767">
                  <c:v>3.2915000000000014E-2</c:v>
                </c:pt>
                <c:pt idx="1768">
                  <c:v>3.2926000000000018E-2</c:v>
                </c:pt>
                <c:pt idx="1769">
                  <c:v>3.2953000000000017E-2</c:v>
                </c:pt>
                <c:pt idx="1770">
                  <c:v>3.2969000000000019E-2</c:v>
                </c:pt>
                <c:pt idx="1771">
                  <c:v>3.299750000000002E-2</c:v>
                </c:pt>
                <c:pt idx="1772">
                  <c:v>3.3017000000000019E-2</c:v>
                </c:pt>
                <c:pt idx="1773">
                  <c:v>3.3046500000000013E-2</c:v>
                </c:pt>
                <c:pt idx="1774">
                  <c:v>3.3063500000000016E-2</c:v>
                </c:pt>
                <c:pt idx="1775">
                  <c:v>3.3084000000000009E-2</c:v>
                </c:pt>
                <c:pt idx="1776">
                  <c:v>3.3109000000000013E-2</c:v>
                </c:pt>
                <c:pt idx="1777">
                  <c:v>3.3132500000000016E-2</c:v>
                </c:pt>
                <c:pt idx="1778">
                  <c:v>3.3158000000000014E-2</c:v>
                </c:pt>
                <c:pt idx="1779">
                  <c:v>3.3149500000000005E-2</c:v>
                </c:pt>
                <c:pt idx="1780">
                  <c:v>3.3170000000000005E-2</c:v>
                </c:pt>
                <c:pt idx="1781">
                  <c:v>3.3190500000000005E-2</c:v>
                </c:pt>
                <c:pt idx="1782">
                  <c:v>3.3221000000000007E-2</c:v>
                </c:pt>
                <c:pt idx="1783">
                  <c:v>3.3249500000000015E-2</c:v>
                </c:pt>
                <c:pt idx="1784">
                  <c:v>3.3277500000000015E-2</c:v>
                </c:pt>
                <c:pt idx="1785">
                  <c:v>3.3309500000000013E-2</c:v>
                </c:pt>
                <c:pt idx="1786">
                  <c:v>3.3332500000000008E-2</c:v>
                </c:pt>
                <c:pt idx="1787">
                  <c:v>3.3360500000000008E-2</c:v>
                </c:pt>
                <c:pt idx="1788">
                  <c:v>3.3381500000000001E-2</c:v>
                </c:pt>
                <c:pt idx="1789">
                  <c:v>3.3417000000000002E-2</c:v>
                </c:pt>
                <c:pt idx="1790">
                  <c:v>3.3321000000000003E-2</c:v>
                </c:pt>
                <c:pt idx="1791">
                  <c:v>3.3361000000000002E-2</c:v>
                </c:pt>
                <c:pt idx="1792">
                  <c:v>3.3372000000000006E-2</c:v>
                </c:pt>
                <c:pt idx="1793">
                  <c:v>3.3412500000000005E-2</c:v>
                </c:pt>
                <c:pt idx="1794">
                  <c:v>3.3440999999999999E-2</c:v>
                </c:pt>
                <c:pt idx="1795">
                  <c:v>3.3472500000000002E-2</c:v>
                </c:pt>
                <c:pt idx="1796">
                  <c:v>3.3498500000000007E-2</c:v>
                </c:pt>
                <c:pt idx="1797">
                  <c:v>3.3524999999999999E-2</c:v>
                </c:pt>
                <c:pt idx="1798">
                  <c:v>3.3550000000000003E-2</c:v>
                </c:pt>
                <c:pt idx="1799">
                  <c:v>3.3567000000000007E-2</c:v>
                </c:pt>
                <c:pt idx="1800">
                  <c:v>3.3606500000000004E-2</c:v>
                </c:pt>
                <c:pt idx="1801">
                  <c:v>3.3633500000000004E-2</c:v>
                </c:pt>
                <c:pt idx="1802">
                  <c:v>3.3663000000000005E-2</c:v>
                </c:pt>
                <c:pt idx="1803">
                  <c:v>3.3690499999999998E-2</c:v>
                </c:pt>
                <c:pt idx="1804">
                  <c:v>3.3722000000000002E-2</c:v>
                </c:pt>
                <c:pt idx="1805">
                  <c:v>3.3750499999999996E-2</c:v>
                </c:pt>
                <c:pt idx="1806">
                  <c:v>3.3773499999999998E-2</c:v>
                </c:pt>
                <c:pt idx="1807">
                  <c:v>3.3804999999999995E-2</c:v>
                </c:pt>
                <c:pt idx="1808">
                  <c:v>3.3832999999999995E-2</c:v>
                </c:pt>
                <c:pt idx="1809">
                  <c:v>3.38655E-2</c:v>
                </c:pt>
                <c:pt idx="1810">
                  <c:v>3.3892999999999993E-2</c:v>
                </c:pt>
                <c:pt idx="1811">
                  <c:v>3.3912999999999999E-2</c:v>
                </c:pt>
                <c:pt idx="1812">
                  <c:v>3.3939499999999997E-2</c:v>
                </c:pt>
                <c:pt idx="1813">
                  <c:v>3.3960499999999991E-2</c:v>
                </c:pt>
                <c:pt idx="1814">
                  <c:v>3.3987499999999997E-2</c:v>
                </c:pt>
                <c:pt idx="1815">
                  <c:v>3.4012999999999995E-2</c:v>
                </c:pt>
                <c:pt idx="1816">
                  <c:v>3.4033000000000001E-2</c:v>
                </c:pt>
                <c:pt idx="1817">
                  <c:v>3.4062999999999996E-2</c:v>
                </c:pt>
                <c:pt idx="1818">
                  <c:v>3.4091499999999997E-2</c:v>
                </c:pt>
                <c:pt idx="1819">
                  <c:v>3.4051499999999998E-2</c:v>
                </c:pt>
                <c:pt idx="1820">
                  <c:v>3.4049000000000003E-2</c:v>
                </c:pt>
                <c:pt idx="1821">
                  <c:v>3.4065999999999999E-2</c:v>
                </c:pt>
                <c:pt idx="1822">
                  <c:v>3.4089500000000002E-2</c:v>
                </c:pt>
                <c:pt idx="1823">
                  <c:v>3.4113999999999998E-2</c:v>
                </c:pt>
                <c:pt idx="1824">
                  <c:v>3.4126499999999997E-2</c:v>
                </c:pt>
                <c:pt idx="1825">
                  <c:v>3.4145000000000002E-2</c:v>
                </c:pt>
                <c:pt idx="1826">
                  <c:v>3.4164999999999994E-2</c:v>
                </c:pt>
                <c:pt idx="1827">
                  <c:v>3.4193000000000001E-2</c:v>
                </c:pt>
                <c:pt idx="1828">
                  <c:v>3.4205500000000007E-2</c:v>
                </c:pt>
                <c:pt idx="1829">
                  <c:v>3.4231999999999999E-2</c:v>
                </c:pt>
                <c:pt idx="1830">
                  <c:v>3.4248000000000001E-2</c:v>
                </c:pt>
                <c:pt idx="1831">
                  <c:v>3.4275499999999993E-2</c:v>
                </c:pt>
                <c:pt idx="1832">
                  <c:v>3.4291999999999996E-2</c:v>
                </c:pt>
                <c:pt idx="1833">
                  <c:v>3.43165E-2</c:v>
                </c:pt>
                <c:pt idx="1834">
                  <c:v>3.4336499999999999E-2</c:v>
                </c:pt>
                <c:pt idx="1835">
                  <c:v>3.4356499999999998E-2</c:v>
                </c:pt>
                <c:pt idx="1836">
                  <c:v>3.4371499999999992E-2</c:v>
                </c:pt>
                <c:pt idx="1837">
                  <c:v>3.4393499999999994E-2</c:v>
                </c:pt>
                <c:pt idx="1838">
                  <c:v>3.4415499999999995E-2</c:v>
                </c:pt>
                <c:pt idx="1839">
                  <c:v>3.44275E-2</c:v>
                </c:pt>
                <c:pt idx="1840">
                  <c:v>3.4453999999999999E-2</c:v>
                </c:pt>
                <c:pt idx="1841">
                  <c:v>3.4488999999999999E-2</c:v>
                </c:pt>
                <c:pt idx="1842">
                  <c:v>3.4520000000000002E-2</c:v>
                </c:pt>
                <c:pt idx="1843">
                  <c:v>3.4547000000000001E-2</c:v>
                </c:pt>
                <c:pt idx="1844">
                  <c:v>3.4579000000000006E-2</c:v>
                </c:pt>
                <c:pt idx="1845">
                  <c:v>3.4597500000000003E-2</c:v>
                </c:pt>
                <c:pt idx="1846">
                  <c:v>3.4632500000000004E-2</c:v>
                </c:pt>
                <c:pt idx="1847">
                  <c:v>3.4676000000000005E-2</c:v>
                </c:pt>
                <c:pt idx="1848">
                  <c:v>3.4692000000000001E-2</c:v>
                </c:pt>
                <c:pt idx="1849">
                  <c:v>3.4721000000000002E-2</c:v>
                </c:pt>
                <c:pt idx="1850">
                  <c:v>3.4747500000000008E-2</c:v>
                </c:pt>
                <c:pt idx="1851">
                  <c:v>3.4772000000000004E-2</c:v>
                </c:pt>
                <c:pt idx="1852">
                  <c:v>3.4800500000000005E-2</c:v>
                </c:pt>
                <c:pt idx="1853">
                  <c:v>3.4822500000000006E-2</c:v>
                </c:pt>
                <c:pt idx="1854">
                  <c:v>3.4841000000000004E-2</c:v>
                </c:pt>
                <c:pt idx="1855">
                  <c:v>3.4863500000000006E-2</c:v>
                </c:pt>
                <c:pt idx="1856">
                  <c:v>3.4888500000000003E-2</c:v>
                </c:pt>
                <c:pt idx="1857">
                  <c:v>3.4916000000000003E-2</c:v>
                </c:pt>
                <c:pt idx="1858">
                  <c:v>3.4939000000000005E-2</c:v>
                </c:pt>
                <c:pt idx="1859">
                  <c:v>3.4965500000000004E-2</c:v>
                </c:pt>
                <c:pt idx="1860">
                  <c:v>3.4981000000000012E-2</c:v>
                </c:pt>
                <c:pt idx="1861">
                  <c:v>3.4999000000000009E-2</c:v>
                </c:pt>
                <c:pt idx="1862">
                  <c:v>3.5010000000000013E-2</c:v>
                </c:pt>
                <c:pt idx="1863">
                  <c:v>3.5022000000000018E-2</c:v>
                </c:pt>
                <c:pt idx="1864">
                  <c:v>3.5042000000000011E-2</c:v>
                </c:pt>
                <c:pt idx="1865">
                  <c:v>3.5069500000000003E-2</c:v>
                </c:pt>
                <c:pt idx="1866">
                  <c:v>3.508950000000001E-2</c:v>
                </c:pt>
                <c:pt idx="1867">
                  <c:v>3.5100500000000007E-2</c:v>
                </c:pt>
                <c:pt idx="1868">
                  <c:v>3.511750000000001E-2</c:v>
                </c:pt>
                <c:pt idx="1869">
                  <c:v>3.5126500000000005E-2</c:v>
                </c:pt>
                <c:pt idx="1870">
                  <c:v>3.5138500000000003E-2</c:v>
                </c:pt>
                <c:pt idx="1871">
                  <c:v>3.5152000000000003E-2</c:v>
                </c:pt>
                <c:pt idx="1872">
                  <c:v>3.5171500000000001E-2</c:v>
                </c:pt>
                <c:pt idx="1873">
                  <c:v>3.5186500000000002E-2</c:v>
                </c:pt>
                <c:pt idx="1874">
                  <c:v>3.5212E-2</c:v>
                </c:pt>
                <c:pt idx="1875">
                  <c:v>3.5237000000000004E-2</c:v>
                </c:pt>
                <c:pt idx="1876">
                  <c:v>3.5258499999999998E-2</c:v>
                </c:pt>
                <c:pt idx="1877">
                  <c:v>3.5289000000000001E-2</c:v>
                </c:pt>
                <c:pt idx="1878">
                  <c:v>3.5292000000000004E-2</c:v>
                </c:pt>
                <c:pt idx="1879">
                  <c:v>3.5309E-2</c:v>
                </c:pt>
                <c:pt idx="1880">
                  <c:v>3.533E-2</c:v>
                </c:pt>
                <c:pt idx="1881">
                  <c:v>3.5349000000000005E-2</c:v>
                </c:pt>
                <c:pt idx="1882">
                  <c:v>3.5363499999999999E-2</c:v>
                </c:pt>
                <c:pt idx="1883">
                  <c:v>3.5375000000000004E-2</c:v>
                </c:pt>
                <c:pt idx="1884">
                  <c:v>3.5386000000000001E-2</c:v>
                </c:pt>
                <c:pt idx="1885">
                  <c:v>3.5401500000000002E-2</c:v>
                </c:pt>
                <c:pt idx="1886">
                  <c:v>3.5409000000000003E-2</c:v>
                </c:pt>
                <c:pt idx="1887">
                  <c:v>3.542E-2</c:v>
                </c:pt>
                <c:pt idx="1888">
                  <c:v>3.5420000000000007E-2</c:v>
                </c:pt>
                <c:pt idx="1889">
                  <c:v>3.5423000000000003E-2</c:v>
                </c:pt>
                <c:pt idx="1890">
                  <c:v>3.5320500000000005E-2</c:v>
                </c:pt>
                <c:pt idx="1891">
                  <c:v>3.5334000000000004E-2</c:v>
                </c:pt>
                <c:pt idx="1892">
                  <c:v>3.5351000000000007E-2</c:v>
                </c:pt>
                <c:pt idx="1893">
                  <c:v>3.5379000000000008E-2</c:v>
                </c:pt>
                <c:pt idx="1894">
                  <c:v>3.5399000000000014E-2</c:v>
                </c:pt>
                <c:pt idx="1895">
                  <c:v>3.5432500000000006E-2</c:v>
                </c:pt>
                <c:pt idx="1896">
                  <c:v>3.545800000000001E-2</c:v>
                </c:pt>
                <c:pt idx="1897">
                  <c:v>3.5481000000000013E-2</c:v>
                </c:pt>
                <c:pt idx="1898">
                  <c:v>3.5520500000000017E-2</c:v>
                </c:pt>
                <c:pt idx="1899">
                  <c:v>3.5547500000000017E-2</c:v>
                </c:pt>
                <c:pt idx="1900">
                  <c:v>3.5579000000000013E-2</c:v>
                </c:pt>
                <c:pt idx="1901">
                  <c:v>3.561000000000001E-2</c:v>
                </c:pt>
                <c:pt idx="1902">
                  <c:v>3.5637500000000016E-2</c:v>
                </c:pt>
                <c:pt idx="1903">
                  <c:v>3.5668500000000013E-2</c:v>
                </c:pt>
                <c:pt idx="1904">
                  <c:v>3.5702000000000012E-2</c:v>
                </c:pt>
                <c:pt idx="1905">
                  <c:v>3.5734500000000009E-2</c:v>
                </c:pt>
                <c:pt idx="1906">
                  <c:v>3.5765500000000013E-2</c:v>
                </c:pt>
                <c:pt idx="1907">
                  <c:v>3.5796500000000016E-2</c:v>
                </c:pt>
                <c:pt idx="1908">
                  <c:v>3.5820000000000012E-2</c:v>
                </c:pt>
                <c:pt idx="1909">
                  <c:v>3.5767500000000021E-2</c:v>
                </c:pt>
                <c:pt idx="1910">
                  <c:v>3.5820500000000012E-2</c:v>
                </c:pt>
                <c:pt idx="1911">
                  <c:v>3.5867000000000017E-2</c:v>
                </c:pt>
                <c:pt idx="1912">
                  <c:v>3.5898500000000014E-2</c:v>
                </c:pt>
                <c:pt idx="1913">
                  <c:v>3.5927500000000022E-2</c:v>
                </c:pt>
                <c:pt idx="1914">
                  <c:v>3.595300000000002E-2</c:v>
                </c:pt>
                <c:pt idx="1915">
                  <c:v>3.5983000000000022E-2</c:v>
                </c:pt>
                <c:pt idx="1916">
                  <c:v>3.6008000000000019E-2</c:v>
                </c:pt>
                <c:pt idx="1917">
                  <c:v>3.603700000000002E-2</c:v>
                </c:pt>
                <c:pt idx="1918">
                  <c:v>3.6062000000000025E-2</c:v>
                </c:pt>
                <c:pt idx="1919">
                  <c:v>3.6089500000000017E-2</c:v>
                </c:pt>
                <c:pt idx="1920">
                  <c:v>3.6117000000000024E-2</c:v>
                </c:pt>
                <c:pt idx="1921">
                  <c:v>3.614100000000002E-2</c:v>
                </c:pt>
                <c:pt idx="1922">
                  <c:v>3.6172500000000017E-2</c:v>
                </c:pt>
                <c:pt idx="1923">
                  <c:v>3.6195500000000019E-2</c:v>
                </c:pt>
                <c:pt idx="1924">
                  <c:v>3.6225500000000008E-2</c:v>
                </c:pt>
                <c:pt idx="1925">
                  <c:v>3.625550000000001E-2</c:v>
                </c:pt>
                <c:pt idx="1926">
                  <c:v>3.628300000000001E-2</c:v>
                </c:pt>
                <c:pt idx="1927">
                  <c:v>3.6299500000000005E-2</c:v>
                </c:pt>
                <c:pt idx="1928">
                  <c:v>3.6321000000000006E-2</c:v>
                </c:pt>
                <c:pt idx="1929">
                  <c:v>3.6344500000000009E-2</c:v>
                </c:pt>
                <c:pt idx="1930">
                  <c:v>3.6375000000000005E-2</c:v>
                </c:pt>
                <c:pt idx="1931">
                  <c:v>3.640100000000001E-2</c:v>
                </c:pt>
                <c:pt idx="1932">
                  <c:v>3.6434000000000001E-2</c:v>
                </c:pt>
                <c:pt idx="1933">
                  <c:v>3.6458499999999998E-2</c:v>
                </c:pt>
                <c:pt idx="1934">
                  <c:v>3.6475E-2</c:v>
                </c:pt>
                <c:pt idx="1935">
                  <c:v>3.6500499999999998E-2</c:v>
                </c:pt>
                <c:pt idx="1936">
                  <c:v>3.6525000000000002E-2</c:v>
                </c:pt>
                <c:pt idx="1937">
                  <c:v>3.6541999999999998E-2</c:v>
                </c:pt>
                <c:pt idx="1938">
                  <c:v>3.6563999999999999E-2</c:v>
                </c:pt>
                <c:pt idx="1939">
                  <c:v>3.6580000000000001E-2</c:v>
                </c:pt>
                <c:pt idx="1940">
                  <c:v>3.6602500000000003E-2</c:v>
                </c:pt>
                <c:pt idx="1941">
                  <c:v>3.6616000000000003E-2</c:v>
                </c:pt>
                <c:pt idx="1942">
                  <c:v>3.6644000000000003E-2</c:v>
                </c:pt>
                <c:pt idx="1943">
                  <c:v>3.6667499999999999E-2</c:v>
                </c:pt>
                <c:pt idx="1944">
                  <c:v>3.6687500000000005E-2</c:v>
                </c:pt>
                <c:pt idx="1945">
                  <c:v>3.6717000000000007E-2</c:v>
                </c:pt>
                <c:pt idx="1946">
                  <c:v>3.6769000000000003E-2</c:v>
                </c:pt>
                <c:pt idx="1947">
                  <c:v>3.6803000000000002E-2</c:v>
                </c:pt>
                <c:pt idx="1948">
                  <c:v>3.68215E-2</c:v>
                </c:pt>
                <c:pt idx="1949">
                  <c:v>3.6856499999999993E-2</c:v>
                </c:pt>
                <c:pt idx="1950">
                  <c:v>3.688049999999999E-2</c:v>
                </c:pt>
                <c:pt idx="1951">
                  <c:v>3.691599999999999E-2</c:v>
                </c:pt>
                <c:pt idx="1952">
                  <c:v>3.6944499999999998E-2</c:v>
                </c:pt>
                <c:pt idx="1953">
                  <c:v>3.6968999999999995E-2</c:v>
                </c:pt>
                <c:pt idx="1954">
                  <c:v>3.6981499999999994E-2</c:v>
                </c:pt>
                <c:pt idx="1955">
                  <c:v>3.7011999999999996E-2</c:v>
                </c:pt>
                <c:pt idx="1956">
                  <c:v>3.7096999999999991E-2</c:v>
                </c:pt>
                <c:pt idx="1957">
                  <c:v>3.7117499999999998E-2</c:v>
                </c:pt>
                <c:pt idx="1958">
                  <c:v>3.7128999999999995E-2</c:v>
                </c:pt>
                <c:pt idx="1959">
                  <c:v>3.7140499999999993E-2</c:v>
                </c:pt>
                <c:pt idx="1960">
                  <c:v>3.7166499999999998E-2</c:v>
                </c:pt>
                <c:pt idx="1961">
                  <c:v>3.7183499999999994E-2</c:v>
                </c:pt>
                <c:pt idx="1962">
                  <c:v>3.721349999999999E-2</c:v>
                </c:pt>
                <c:pt idx="1963">
                  <c:v>3.7253000000000001E-2</c:v>
                </c:pt>
                <c:pt idx="1964">
                  <c:v>3.7281999999999996E-2</c:v>
                </c:pt>
                <c:pt idx="1965">
                  <c:v>3.7308000000000001E-2</c:v>
                </c:pt>
                <c:pt idx="1966">
                  <c:v>3.7332999999999998E-2</c:v>
                </c:pt>
                <c:pt idx="1967">
                  <c:v>3.7352499999999997E-2</c:v>
                </c:pt>
                <c:pt idx="1968">
                  <c:v>3.7384999999999995E-2</c:v>
                </c:pt>
                <c:pt idx="1969">
                  <c:v>3.7399499999999988E-2</c:v>
                </c:pt>
                <c:pt idx="1970">
                  <c:v>3.7426499999999994E-2</c:v>
                </c:pt>
                <c:pt idx="1971">
                  <c:v>3.744249999999999E-2</c:v>
                </c:pt>
                <c:pt idx="1972">
                  <c:v>3.7474499999999987E-2</c:v>
                </c:pt>
                <c:pt idx="1973">
                  <c:v>3.7481499999999987E-2</c:v>
                </c:pt>
                <c:pt idx="1974">
                  <c:v>3.7502999999999988E-2</c:v>
                </c:pt>
                <c:pt idx="1975">
                  <c:v>3.7521499999999978E-2</c:v>
                </c:pt>
                <c:pt idx="1976">
                  <c:v>3.7541999999999985E-2</c:v>
                </c:pt>
                <c:pt idx="1977">
                  <c:v>3.757449999999999E-2</c:v>
                </c:pt>
                <c:pt idx="1978">
                  <c:v>3.7592999999999988E-2</c:v>
                </c:pt>
                <c:pt idx="1979">
                  <c:v>3.7614999999999982E-2</c:v>
                </c:pt>
                <c:pt idx="1980">
                  <c:v>3.7631999999999992E-2</c:v>
                </c:pt>
                <c:pt idx="1981">
                  <c:v>3.7654999999999987E-2</c:v>
                </c:pt>
                <c:pt idx="1982">
                  <c:v>3.7672999999999984E-2</c:v>
                </c:pt>
                <c:pt idx="1983">
                  <c:v>3.7687499999999985E-2</c:v>
                </c:pt>
                <c:pt idx="1984">
                  <c:v>3.7704499999999988E-2</c:v>
                </c:pt>
                <c:pt idx="1985">
                  <c:v>3.7710499999999987E-2</c:v>
                </c:pt>
                <c:pt idx="1986">
                  <c:v>3.7738999999999988E-2</c:v>
                </c:pt>
                <c:pt idx="1987">
                  <c:v>3.7763999999999978E-2</c:v>
                </c:pt>
                <c:pt idx="1988">
                  <c:v>3.7783499999999984E-2</c:v>
                </c:pt>
                <c:pt idx="1989">
                  <c:v>3.7795499999999989E-2</c:v>
                </c:pt>
                <c:pt idx="1990">
                  <c:v>3.7806499999999993E-2</c:v>
                </c:pt>
                <c:pt idx="1991">
                  <c:v>3.781099999999999E-2</c:v>
                </c:pt>
                <c:pt idx="1992">
                  <c:v>3.7841499999999993E-2</c:v>
                </c:pt>
                <c:pt idx="1993">
                  <c:v>3.7855999999999994E-2</c:v>
                </c:pt>
                <c:pt idx="1994">
                  <c:v>3.7861999999999993E-2</c:v>
                </c:pt>
                <c:pt idx="1995">
                  <c:v>3.787299999999999E-2</c:v>
                </c:pt>
                <c:pt idx="1996">
                  <c:v>3.7895499999999992E-2</c:v>
                </c:pt>
                <c:pt idx="1997">
                  <c:v>3.7922499999999991E-2</c:v>
                </c:pt>
                <c:pt idx="1998">
                  <c:v>3.7939499999999987E-2</c:v>
                </c:pt>
                <c:pt idx="1999">
                  <c:v>3.7965999999999986E-2</c:v>
                </c:pt>
                <c:pt idx="2000">
                  <c:v>3.7992499999999992E-2</c:v>
                </c:pt>
                <c:pt idx="2001">
                  <c:v>3.803299999999999E-2</c:v>
                </c:pt>
                <c:pt idx="2002">
                  <c:v>3.8052499999999996E-2</c:v>
                </c:pt>
                <c:pt idx="2003">
                  <c:v>3.8073499999999989E-2</c:v>
                </c:pt>
                <c:pt idx="2004">
                  <c:v>3.8083499999999992E-2</c:v>
                </c:pt>
                <c:pt idx="2005">
                  <c:v>3.8098999999999994E-2</c:v>
                </c:pt>
                <c:pt idx="2006">
                  <c:v>3.8124499999999992E-2</c:v>
                </c:pt>
                <c:pt idx="2007">
                  <c:v>3.8134499999999995E-2</c:v>
                </c:pt>
                <c:pt idx="2008">
                  <c:v>3.8142499999999996E-2</c:v>
                </c:pt>
                <c:pt idx="2009">
                  <c:v>3.8151999999999991E-2</c:v>
                </c:pt>
                <c:pt idx="2010">
                  <c:v>3.8172499999999991E-2</c:v>
                </c:pt>
                <c:pt idx="2011">
                  <c:v>3.8191999999999997E-2</c:v>
                </c:pt>
                <c:pt idx="2012">
                  <c:v>3.8213999999999991E-2</c:v>
                </c:pt>
                <c:pt idx="2013">
                  <c:v>3.8245999999999995E-2</c:v>
                </c:pt>
                <c:pt idx="2014">
                  <c:v>3.8289499999999997E-2</c:v>
                </c:pt>
                <c:pt idx="2015">
                  <c:v>3.8311499999999998E-2</c:v>
                </c:pt>
                <c:pt idx="2016">
                  <c:v>3.8335000000000001E-2</c:v>
                </c:pt>
                <c:pt idx="2017">
                  <c:v>3.8363500000000002E-2</c:v>
                </c:pt>
                <c:pt idx="2018">
                  <c:v>3.8383000000000007E-2</c:v>
                </c:pt>
                <c:pt idx="2019">
                  <c:v>3.8469000000000003E-2</c:v>
                </c:pt>
                <c:pt idx="2020">
                  <c:v>3.8521000000000014E-2</c:v>
                </c:pt>
                <c:pt idx="2021">
                  <c:v>3.8550500000000015E-2</c:v>
                </c:pt>
                <c:pt idx="2022">
                  <c:v>3.8570000000000007E-2</c:v>
                </c:pt>
                <c:pt idx="2023">
                  <c:v>3.8599000000000008E-2</c:v>
                </c:pt>
                <c:pt idx="2024">
                  <c:v>3.8623500000000005E-2</c:v>
                </c:pt>
                <c:pt idx="2025">
                  <c:v>3.8645000000000013E-2</c:v>
                </c:pt>
                <c:pt idx="2026">
                  <c:v>3.8671000000000011E-2</c:v>
                </c:pt>
                <c:pt idx="2027">
                  <c:v>3.8693500000000006E-2</c:v>
                </c:pt>
                <c:pt idx="2028">
                  <c:v>3.871850000000001E-2</c:v>
                </c:pt>
                <c:pt idx="2029">
                  <c:v>3.8733500000000018E-2</c:v>
                </c:pt>
                <c:pt idx="2030">
                  <c:v>3.8752000000000016E-2</c:v>
                </c:pt>
                <c:pt idx="2031">
                  <c:v>3.8774000000000017E-2</c:v>
                </c:pt>
                <c:pt idx="2032">
                  <c:v>3.8795500000000017E-2</c:v>
                </c:pt>
                <c:pt idx="2033">
                  <c:v>3.8818000000000012E-2</c:v>
                </c:pt>
                <c:pt idx="2034">
                  <c:v>3.8841000000000007E-2</c:v>
                </c:pt>
                <c:pt idx="2035">
                  <c:v>3.8849000000000015E-2</c:v>
                </c:pt>
                <c:pt idx="2036">
                  <c:v>3.8872000000000011E-2</c:v>
                </c:pt>
                <c:pt idx="2037">
                  <c:v>3.8890000000000008E-2</c:v>
                </c:pt>
                <c:pt idx="2038">
                  <c:v>3.8911000000000015E-2</c:v>
                </c:pt>
                <c:pt idx="2039">
                  <c:v>3.8940500000000017E-2</c:v>
                </c:pt>
                <c:pt idx="2040">
                  <c:v>3.8957500000000013E-2</c:v>
                </c:pt>
                <c:pt idx="2041">
                  <c:v>3.8974500000000016E-2</c:v>
                </c:pt>
                <c:pt idx="2042">
                  <c:v>3.898250000000001E-2</c:v>
                </c:pt>
                <c:pt idx="2043">
                  <c:v>3.8993000000000014E-2</c:v>
                </c:pt>
                <c:pt idx="2044">
                  <c:v>3.9014000000000014E-2</c:v>
                </c:pt>
                <c:pt idx="2045">
                  <c:v>3.9045000000000017E-2</c:v>
                </c:pt>
                <c:pt idx="2046">
                  <c:v>3.9068000000000019E-2</c:v>
                </c:pt>
                <c:pt idx="2047">
                  <c:v>3.9098500000000015E-2</c:v>
                </c:pt>
                <c:pt idx="2048">
                  <c:v>3.9150000000000011E-2</c:v>
                </c:pt>
                <c:pt idx="2049">
                  <c:v>3.9193000000000013E-2</c:v>
                </c:pt>
                <c:pt idx="2050">
                  <c:v>3.9218500000000017E-2</c:v>
                </c:pt>
                <c:pt idx="2051">
                  <c:v>3.9260000000000017E-2</c:v>
                </c:pt>
                <c:pt idx="2052">
                  <c:v>3.9299500000000022E-2</c:v>
                </c:pt>
                <c:pt idx="2053">
                  <c:v>3.9348000000000022E-2</c:v>
                </c:pt>
                <c:pt idx="2054">
                  <c:v>3.9398000000000023E-2</c:v>
                </c:pt>
                <c:pt idx="2055">
                  <c:v>3.9437500000000021E-2</c:v>
                </c:pt>
                <c:pt idx="2056">
                  <c:v>3.9490500000000012E-2</c:v>
                </c:pt>
                <c:pt idx="2057">
                  <c:v>3.953300000000002E-2</c:v>
                </c:pt>
                <c:pt idx="2058">
                  <c:v>3.9585500000000017E-2</c:v>
                </c:pt>
                <c:pt idx="2059">
                  <c:v>3.9637000000000013E-2</c:v>
                </c:pt>
                <c:pt idx="2060">
                  <c:v>3.9692000000000019E-2</c:v>
                </c:pt>
                <c:pt idx="2061">
                  <c:v>3.974150000000002E-2</c:v>
                </c:pt>
                <c:pt idx="2062">
                  <c:v>3.9793500000000016E-2</c:v>
                </c:pt>
                <c:pt idx="2063">
                  <c:v>3.9850500000000018E-2</c:v>
                </c:pt>
                <c:pt idx="2064">
                  <c:v>3.9895000000000021E-2</c:v>
                </c:pt>
                <c:pt idx="2065">
                  <c:v>3.9930500000000022E-2</c:v>
                </c:pt>
                <c:pt idx="2066">
                  <c:v>3.9976500000000019E-2</c:v>
                </c:pt>
                <c:pt idx="2067">
                  <c:v>4.0039500000000013E-2</c:v>
                </c:pt>
                <c:pt idx="2068">
                  <c:v>4.0074000000000026E-2</c:v>
                </c:pt>
                <c:pt idx="2069">
                  <c:v>4.0121500000000025E-2</c:v>
                </c:pt>
                <c:pt idx="2070">
                  <c:v>4.017150000000002E-2</c:v>
                </c:pt>
                <c:pt idx="2071">
                  <c:v>4.0214000000000014E-2</c:v>
                </c:pt>
                <c:pt idx="2072">
                  <c:v>4.0251500000000016E-2</c:v>
                </c:pt>
                <c:pt idx="2073">
                  <c:v>4.0281000000000032E-2</c:v>
                </c:pt>
                <c:pt idx="2074">
                  <c:v>4.0311000000000013E-2</c:v>
                </c:pt>
                <c:pt idx="2075">
                  <c:v>4.0337000000000012E-2</c:v>
                </c:pt>
                <c:pt idx="2076">
                  <c:v>4.0376000000000023E-2</c:v>
                </c:pt>
                <c:pt idx="2077">
                  <c:v>4.0396500000000016E-2</c:v>
                </c:pt>
                <c:pt idx="2078">
                  <c:v>4.0441500000000019E-2</c:v>
                </c:pt>
                <c:pt idx="2079">
                  <c:v>4.0476500000000019E-2</c:v>
                </c:pt>
                <c:pt idx="2080">
                  <c:v>4.0507500000000016E-2</c:v>
                </c:pt>
                <c:pt idx="2081">
                  <c:v>4.0548000000000008E-2</c:v>
                </c:pt>
                <c:pt idx="2082">
                  <c:v>4.0567500000000006E-2</c:v>
                </c:pt>
                <c:pt idx="2083">
                  <c:v>4.059900000000001E-2</c:v>
                </c:pt>
                <c:pt idx="2084">
                  <c:v>4.0633000000000016E-2</c:v>
                </c:pt>
                <c:pt idx="2085">
                  <c:v>4.0659500000000015E-2</c:v>
                </c:pt>
                <c:pt idx="2086">
                  <c:v>4.0697000000000011E-2</c:v>
                </c:pt>
                <c:pt idx="2087">
                  <c:v>4.0737000000000016E-2</c:v>
                </c:pt>
                <c:pt idx="2088">
                  <c:v>4.0775500000000013E-2</c:v>
                </c:pt>
                <c:pt idx="2089">
                  <c:v>4.0816000000000019E-2</c:v>
                </c:pt>
                <c:pt idx="2090">
                  <c:v>4.0971000000000007E-2</c:v>
                </c:pt>
                <c:pt idx="2091">
                  <c:v>4.1010500000000019E-2</c:v>
                </c:pt>
                <c:pt idx="2092">
                  <c:v>4.1044500000000018E-2</c:v>
                </c:pt>
                <c:pt idx="2093">
                  <c:v>4.1073000000000019E-2</c:v>
                </c:pt>
                <c:pt idx="2094">
                  <c:v>4.110150000000002E-2</c:v>
                </c:pt>
                <c:pt idx="2095">
                  <c:v>4.1128000000000012E-2</c:v>
                </c:pt>
                <c:pt idx="2096">
                  <c:v>4.1164500000000014E-2</c:v>
                </c:pt>
                <c:pt idx="2097">
                  <c:v>4.119150000000002E-2</c:v>
                </c:pt>
                <c:pt idx="2098">
                  <c:v>4.1218000000000005E-2</c:v>
                </c:pt>
                <c:pt idx="2099">
                  <c:v>4.1242500000000008E-2</c:v>
                </c:pt>
                <c:pt idx="2100">
                  <c:v>4.1260500000000012E-2</c:v>
                </c:pt>
                <c:pt idx="2101">
                  <c:v>4.1287000000000011E-2</c:v>
                </c:pt>
                <c:pt idx="2102">
                  <c:v>4.1316000000000005E-2</c:v>
                </c:pt>
                <c:pt idx="2103">
                  <c:v>4.1346000000000008E-2</c:v>
                </c:pt>
                <c:pt idx="2104">
                  <c:v>4.1365999999999993E-2</c:v>
                </c:pt>
                <c:pt idx="2105">
                  <c:v>4.1395499999999988E-2</c:v>
                </c:pt>
                <c:pt idx="2106">
                  <c:v>4.1427999999999986E-2</c:v>
                </c:pt>
                <c:pt idx="2107">
                  <c:v>4.1457499999999994E-2</c:v>
                </c:pt>
                <c:pt idx="2108">
                  <c:v>4.1496499999999992E-2</c:v>
                </c:pt>
                <c:pt idx="2109">
                  <c:v>4.1512500000000001E-2</c:v>
                </c:pt>
                <c:pt idx="2110">
                  <c:v>4.1529499999999997E-2</c:v>
                </c:pt>
                <c:pt idx="2111">
                  <c:v>4.1540999999999995E-2</c:v>
                </c:pt>
                <c:pt idx="2112">
                  <c:v>4.1569500000000002E-2</c:v>
                </c:pt>
                <c:pt idx="2113">
                  <c:v>4.1595499999999994E-2</c:v>
                </c:pt>
                <c:pt idx="2114">
                  <c:v>4.1635999999999999E-2</c:v>
                </c:pt>
                <c:pt idx="2115">
                  <c:v>4.1666500000000009E-2</c:v>
                </c:pt>
                <c:pt idx="2116">
                  <c:v>4.1698000000000006E-2</c:v>
                </c:pt>
                <c:pt idx="2117">
                  <c:v>4.1729000000000002E-2</c:v>
                </c:pt>
                <c:pt idx="2118">
                  <c:v>4.1757499999999996E-2</c:v>
                </c:pt>
                <c:pt idx="2119">
                  <c:v>4.1797000000000001E-2</c:v>
                </c:pt>
                <c:pt idx="2120">
                  <c:v>4.1826000000000009E-2</c:v>
                </c:pt>
                <c:pt idx="2121">
                  <c:v>4.1859000000000007E-2</c:v>
                </c:pt>
                <c:pt idx="2122">
                  <c:v>4.1890499999999997E-2</c:v>
                </c:pt>
                <c:pt idx="2123">
                  <c:v>4.1922499999999994E-2</c:v>
                </c:pt>
                <c:pt idx="2124">
                  <c:v>4.1956499999999994E-2</c:v>
                </c:pt>
                <c:pt idx="2125">
                  <c:v>4.1996000000000006E-2</c:v>
                </c:pt>
                <c:pt idx="2126">
                  <c:v>4.2032E-2</c:v>
                </c:pt>
                <c:pt idx="2127">
                  <c:v>4.2072500000000013E-2</c:v>
                </c:pt>
                <c:pt idx="2128">
                  <c:v>4.2106500000000012E-2</c:v>
                </c:pt>
                <c:pt idx="2129">
                  <c:v>4.2137000000000008E-2</c:v>
                </c:pt>
                <c:pt idx="2130">
                  <c:v>4.2162000000000005E-2</c:v>
                </c:pt>
                <c:pt idx="2131">
                  <c:v>4.2189499999999998E-2</c:v>
                </c:pt>
                <c:pt idx="2132">
                  <c:v>4.2213499999999994E-2</c:v>
                </c:pt>
                <c:pt idx="2133">
                  <c:v>4.2244999999999991E-2</c:v>
                </c:pt>
                <c:pt idx="2134">
                  <c:v>4.2273999999999985E-2</c:v>
                </c:pt>
                <c:pt idx="2135">
                  <c:v>4.2301999999999972E-2</c:v>
                </c:pt>
                <c:pt idx="2136">
                  <c:v>4.2342499999999977E-2</c:v>
                </c:pt>
                <c:pt idx="2137">
                  <c:v>4.2294499999999971E-2</c:v>
                </c:pt>
                <c:pt idx="2138">
                  <c:v>4.232149999999997E-2</c:v>
                </c:pt>
                <c:pt idx="2139">
                  <c:v>4.2364999999999965E-2</c:v>
                </c:pt>
                <c:pt idx="2140">
                  <c:v>4.2393999999999959E-2</c:v>
                </c:pt>
                <c:pt idx="2141">
                  <c:v>4.2428499999999959E-2</c:v>
                </c:pt>
                <c:pt idx="2142">
                  <c:v>4.2467499999999971E-2</c:v>
                </c:pt>
                <c:pt idx="2143">
                  <c:v>4.2489499999999972E-2</c:v>
                </c:pt>
                <c:pt idx="2144">
                  <c:v>4.2526499999999974E-2</c:v>
                </c:pt>
                <c:pt idx="2145">
                  <c:v>4.2565999999999972E-2</c:v>
                </c:pt>
                <c:pt idx="2146">
                  <c:v>4.2563999999999963E-2</c:v>
                </c:pt>
                <c:pt idx="2147">
                  <c:v>4.2577499999999976E-2</c:v>
                </c:pt>
                <c:pt idx="2148">
                  <c:v>4.261549999999998E-2</c:v>
                </c:pt>
                <c:pt idx="2149">
                  <c:v>4.2647499999999984E-2</c:v>
                </c:pt>
                <c:pt idx="2150">
                  <c:v>4.2672999999999989E-2</c:v>
                </c:pt>
                <c:pt idx="2151">
                  <c:v>4.2697499999999985E-2</c:v>
                </c:pt>
                <c:pt idx="2152">
                  <c:v>4.2739499999999993E-2</c:v>
                </c:pt>
                <c:pt idx="2153">
                  <c:v>4.277549999999998E-2</c:v>
                </c:pt>
                <c:pt idx="2154">
                  <c:v>4.2812999999999969E-2</c:v>
                </c:pt>
                <c:pt idx="2155">
                  <c:v>4.2848999999999977E-2</c:v>
                </c:pt>
                <c:pt idx="2156">
                  <c:v>4.2880999999999982E-2</c:v>
                </c:pt>
                <c:pt idx="2157">
                  <c:v>4.292799999999998E-2</c:v>
                </c:pt>
                <c:pt idx="2158">
                  <c:v>4.2961999999999979E-2</c:v>
                </c:pt>
                <c:pt idx="2159">
                  <c:v>4.3020999999999983E-2</c:v>
                </c:pt>
                <c:pt idx="2160">
                  <c:v>4.3059999999999994E-2</c:v>
                </c:pt>
                <c:pt idx="2161">
                  <c:v>4.3097999999999984E-2</c:v>
                </c:pt>
                <c:pt idx="2162">
                  <c:v>4.3129499999999987E-2</c:v>
                </c:pt>
                <c:pt idx="2163">
                  <c:v>4.3160999999999984E-2</c:v>
                </c:pt>
                <c:pt idx="2164">
                  <c:v>4.3196499999999992E-2</c:v>
                </c:pt>
                <c:pt idx="2165">
                  <c:v>4.323299999999998E-2</c:v>
                </c:pt>
                <c:pt idx="2166">
                  <c:v>4.327149999999997E-2</c:v>
                </c:pt>
                <c:pt idx="2167">
                  <c:v>4.3305999999999976E-2</c:v>
                </c:pt>
                <c:pt idx="2168">
                  <c:v>4.3331499999999981E-2</c:v>
                </c:pt>
                <c:pt idx="2169">
                  <c:v>4.3369999999999978E-2</c:v>
                </c:pt>
                <c:pt idx="2170">
                  <c:v>4.3406499999999973E-2</c:v>
                </c:pt>
                <c:pt idx="2171">
                  <c:v>4.3442499999999988E-2</c:v>
                </c:pt>
                <c:pt idx="2172">
                  <c:v>4.3468E-2</c:v>
                </c:pt>
                <c:pt idx="2173">
                  <c:v>4.3509499999999993E-2</c:v>
                </c:pt>
                <c:pt idx="2174">
                  <c:v>4.3545499999999987E-2</c:v>
                </c:pt>
                <c:pt idx="2175">
                  <c:v>4.358349999999999E-2</c:v>
                </c:pt>
                <c:pt idx="2176">
                  <c:v>4.3616999999999989E-2</c:v>
                </c:pt>
                <c:pt idx="2177">
                  <c:v>4.3649999999999994E-2</c:v>
                </c:pt>
                <c:pt idx="2178">
                  <c:v>4.3686999999999976E-2</c:v>
                </c:pt>
                <c:pt idx="2179">
                  <c:v>4.3723999999999978E-2</c:v>
                </c:pt>
                <c:pt idx="2180">
                  <c:v>4.3765999999999992E-2</c:v>
                </c:pt>
                <c:pt idx="2181">
                  <c:v>4.3795499999999994E-2</c:v>
                </c:pt>
                <c:pt idx="2182">
                  <c:v>4.3823999999999995E-2</c:v>
                </c:pt>
                <c:pt idx="2183">
                  <c:v>4.3863000000000006E-2</c:v>
                </c:pt>
                <c:pt idx="2184">
                  <c:v>4.3880999999999996E-2</c:v>
                </c:pt>
                <c:pt idx="2185">
                  <c:v>4.3917000000000005E-2</c:v>
                </c:pt>
                <c:pt idx="2186">
                  <c:v>4.3944000000000004E-2</c:v>
                </c:pt>
                <c:pt idx="2187">
                  <c:v>4.3966499999999992E-2</c:v>
                </c:pt>
                <c:pt idx="2188">
                  <c:v>4.3994499999999999E-2</c:v>
                </c:pt>
                <c:pt idx="2189">
                  <c:v>4.4024500000000001E-2</c:v>
                </c:pt>
                <c:pt idx="2190">
                  <c:v>4.4073499999999995E-2</c:v>
                </c:pt>
                <c:pt idx="2191">
                  <c:v>4.4118499999999991E-2</c:v>
                </c:pt>
                <c:pt idx="2192">
                  <c:v>4.4147499999999999E-2</c:v>
                </c:pt>
                <c:pt idx="2193">
                  <c:v>4.4179499999999997E-2</c:v>
                </c:pt>
                <c:pt idx="2194">
                  <c:v>4.4212000000000001E-2</c:v>
                </c:pt>
                <c:pt idx="2195">
                  <c:v>4.4246000000000008E-2</c:v>
                </c:pt>
                <c:pt idx="2196">
                  <c:v>4.4282000000000016E-2</c:v>
                </c:pt>
                <c:pt idx="2197">
                  <c:v>4.4307500000000014E-2</c:v>
                </c:pt>
                <c:pt idx="2198">
                  <c:v>4.4342500000000007E-2</c:v>
                </c:pt>
                <c:pt idx="2199">
                  <c:v>4.4377000000000007E-2</c:v>
                </c:pt>
                <c:pt idx="2200">
                  <c:v>4.4390499999999999E-2</c:v>
                </c:pt>
                <c:pt idx="2201">
                  <c:v>4.4404000000000006E-2</c:v>
                </c:pt>
                <c:pt idx="2202">
                  <c:v>4.4436999999999997E-2</c:v>
                </c:pt>
                <c:pt idx="2203">
                  <c:v>4.4469000000000002E-2</c:v>
                </c:pt>
                <c:pt idx="2204">
                  <c:v>4.4502500000000007E-2</c:v>
                </c:pt>
                <c:pt idx="2205">
                  <c:v>4.4531000000000008E-2</c:v>
                </c:pt>
                <c:pt idx="2206">
                  <c:v>4.4569500000000012E-2</c:v>
                </c:pt>
                <c:pt idx="2207">
                  <c:v>4.4621000000000001E-2</c:v>
                </c:pt>
                <c:pt idx="2208">
                  <c:v>4.4676500000000008E-2</c:v>
                </c:pt>
                <c:pt idx="2209">
                  <c:v>4.4712499999999995E-2</c:v>
                </c:pt>
                <c:pt idx="2210">
                  <c:v>4.4754500000000003E-2</c:v>
                </c:pt>
                <c:pt idx="2211">
                  <c:v>4.4802000000000002E-2</c:v>
                </c:pt>
                <c:pt idx="2212">
                  <c:v>4.4840500000000005E-2</c:v>
                </c:pt>
                <c:pt idx="2213">
                  <c:v>4.4877500000000001E-2</c:v>
                </c:pt>
                <c:pt idx="2214">
                  <c:v>4.4902999999999985E-2</c:v>
                </c:pt>
                <c:pt idx="2215">
                  <c:v>4.4949499999999996E-2</c:v>
                </c:pt>
                <c:pt idx="2216">
                  <c:v>4.4992999999999998E-2</c:v>
                </c:pt>
                <c:pt idx="2217">
                  <c:v>4.5016499999999994E-2</c:v>
                </c:pt>
                <c:pt idx="2218">
                  <c:v>4.5056999999999993E-2</c:v>
                </c:pt>
                <c:pt idx="2219">
                  <c:v>4.5093999999999995E-2</c:v>
                </c:pt>
                <c:pt idx="2220">
                  <c:v>4.512999999999999E-2</c:v>
                </c:pt>
                <c:pt idx="2221">
                  <c:v>4.5171999999999997E-2</c:v>
                </c:pt>
                <c:pt idx="2222">
                  <c:v>4.5216000000000013E-2</c:v>
                </c:pt>
                <c:pt idx="2223">
                  <c:v>4.5250000000000005E-2</c:v>
                </c:pt>
                <c:pt idx="2224">
                  <c:v>4.5295000000000016E-2</c:v>
                </c:pt>
                <c:pt idx="2225">
                  <c:v>4.5346500000000012E-2</c:v>
                </c:pt>
                <c:pt idx="2226">
                  <c:v>4.5385500000000016E-2</c:v>
                </c:pt>
                <c:pt idx="2227">
                  <c:v>4.5429500000000005E-2</c:v>
                </c:pt>
                <c:pt idx="2228">
                  <c:v>4.5476000000000003E-2</c:v>
                </c:pt>
                <c:pt idx="2229">
                  <c:v>4.5517000000000002E-2</c:v>
                </c:pt>
                <c:pt idx="2230">
                  <c:v>4.5570000000000006E-2</c:v>
                </c:pt>
                <c:pt idx="2231">
                  <c:v>4.5621499999999988E-2</c:v>
                </c:pt>
                <c:pt idx="2232">
                  <c:v>4.5669500000000002E-2</c:v>
                </c:pt>
                <c:pt idx="2233">
                  <c:v>4.5709499999999986E-2</c:v>
                </c:pt>
                <c:pt idx="2234">
                  <c:v>4.5754999999999997E-2</c:v>
                </c:pt>
                <c:pt idx="2235">
                  <c:v>4.5804499999999991E-2</c:v>
                </c:pt>
                <c:pt idx="2236">
                  <c:v>4.5841999999999994E-2</c:v>
                </c:pt>
                <c:pt idx="2237">
                  <c:v>4.5888499999999999E-2</c:v>
                </c:pt>
                <c:pt idx="2238">
                  <c:v>4.5920499999999996E-2</c:v>
                </c:pt>
                <c:pt idx="2239">
                  <c:v>4.5947499999999995E-2</c:v>
                </c:pt>
                <c:pt idx="2240">
                  <c:v>4.5986999999999972E-2</c:v>
                </c:pt>
                <c:pt idx="2241">
                  <c:v>4.602199999999998E-2</c:v>
                </c:pt>
                <c:pt idx="2242">
                  <c:v>4.6068999999999985E-2</c:v>
                </c:pt>
                <c:pt idx="2243">
                  <c:v>4.6107999999999982E-2</c:v>
                </c:pt>
                <c:pt idx="2244">
                  <c:v>4.614349999999999E-2</c:v>
                </c:pt>
                <c:pt idx="2245">
                  <c:v>4.6175499999999987E-2</c:v>
                </c:pt>
                <c:pt idx="2246">
                  <c:v>4.6197999999999982E-2</c:v>
                </c:pt>
                <c:pt idx="2247">
                  <c:v>4.6226999999999976E-2</c:v>
                </c:pt>
                <c:pt idx="2248">
                  <c:v>4.6246999999999969E-2</c:v>
                </c:pt>
                <c:pt idx="2249">
                  <c:v>4.6265999999999974E-2</c:v>
                </c:pt>
                <c:pt idx="2250">
                  <c:v>4.6312499999999972E-2</c:v>
                </c:pt>
                <c:pt idx="2251">
                  <c:v>4.6335999999999967E-2</c:v>
                </c:pt>
                <c:pt idx="2252">
                  <c:v>4.6370999999999968E-2</c:v>
                </c:pt>
                <c:pt idx="2253">
                  <c:v>4.6382999999999973E-2</c:v>
                </c:pt>
                <c:pt idx="2254">
                  <c:v>4.6393999999999977E-2</c:v>
                </c:pt>
                <c:pt idx="2255">
                  <c:v>4.6410499999999973E-2</c:v>
                </c:pt>
                <c:pt idx="2256">
                  <c:v>4.641499999999997E-2</c:v>
                </c:pt>
                <c:pt idx="2257">
                  <c:v>4.6428499999999963E-2</c:v>
                </c:pt>
                <c:pt idx="2258">
                  <c:v>4.6436999999999992E-2</c:v>
                </c:pt>
                <c:pt idx="2259">
                  <c:v>4.6429499999999992E-2</c:v>
                </c:pt>
                <c:pt idx="2260">
                  <c:v>4.6447999999999989E-2</c:v>
                </c:pt>
                <c:pt idx="2261">
                  <c:v>4.6459E-2</c:v>
                </c:pt>
                <c:pt idx="2262">
                  <c:v>4.6467500000000002E-2</c:v>
                </c:pt>
                <c:pt idx="2263">
                  <c:v>4.6474500000000002E-2</c:v>
                </c:pt>
                <c:pt idx="2264">
                  <c:v>4.6489000000000003E-2</c:v>
                </c:pt>
                <c:pt idx="2265">
                  <c:v>4.6508500000000001E-2</c:v>
                </c:pt>
                <c:pt idx="2266">
                  <c:v>4.6522000000000008E-2</c:v>
                </c:pt>
                <c:pt idx="2267">
                  <c:v>4.6527000000000006E-2</c:v>
                </c:pt>
                <c:pt idx="2268">
                  <c:v>4.6557500000000002E-2</c:v>
                </c:pt>
                <c:pt idx="2269">
                  <c:v>4.6581499999999991E-2</c:v>
                </c:pt>
                <c:pt idx="2270">
                  <c:v>4.6599499999999995E-2</c:v>
                </c:pt>
                <c:pt idx="2271">
                  <c:v>4.6625499999999986E-2</c:v>
                </c:pt>
                <c:pt idx="2272">
                  <c:v>4.6642999999999997E-2</c:v>
                </c:pt>
                <c:pt idx="2273">
                  <c:v>4.667749999999999E-2</c:v>
                </c:pt>
                <c:pt idx="2274">
                  <c:v>4.6710499999999995E-2</c:v>
                </c:pt>
                <c:pt idx="2275">
                  <c:v>4.6745000000000002E-2</c:v>
                </c:pt>
                <c:pt idx="2276">
                  <c:v>4.6759500000000002E-2</c:v>
                </c:pt>
                <c:pt idx="2277">
                  <c:v>4.6763000000000006E-2</c:v>
                </c:pt>
                <c:pt idx="2278">
                  <c:v>4.6793500000000016E-2</c:v>
                </c:pt>
                <c:pt idx="2279">
                  <c:v>4.6813000000000021E-2</c:v>
                </c:pt>
                <c:pt idx="2280">
                  <c:v>4.6839000000000013E-2</c:v>
                </c:pt>
                <c:pt idx="2281">
                  <c:v>4.6865500000000004E-2</c:v>
                </c:pt>
                <c:pt idx="2282">
                  <c:v>4.6909500000000007E-2</c:v>
                </c:pt>
                <c:pt idx="2283">
                  <c:v>4.6938500000000015E-2</c:v>
                </c:pt>
                <c:pt idx="2284">
                  <c:v>4.6968000000000003E-2</c:v>
                </c:pt>
                <c:pt idx="2285">
                  <c:v>4.7005500000000013E-2</c:v>
                </c:pt>
                <c:pt idx="2286">
                  <c:v>4.7037000000000002E-2</c:v>
                </c:pt>
                <c:pt idx="2287">
                  <c:v>4.7063500000000015E-2</c:v>
                </c:pt>
                <c:pt idx="2288">
                  <c:v>4.7092000000000009E-2</c:v>
                </c:pt>
                <c:pt idx="2289">
                  <c:v>4.7121499999999997E-2</c:v>
                </c:pt>
                <c:pt idx="2290">
                  <c:v>4.7154999999999989E-2</c:v>
                </c:pt>
                <c:pt idx="2291">
                  <c:v>4.7190499999999996E-2</c:v>
                </c:pt>
                <c:pt idx="2292">
                  <c:v>4.7216500000000002E-2</c:v>
                </c:pt>
                <c:pt idx="2293">
                  <c:v>4.7237500000000002E-2</c:v>
                </c:pt>
                <c:pt idx="2294">
                  <c:v>4.726749999999999E-2</c:v>
                </c:pt>
                <c:pt idx="2295">
                  <c:v>4.7290499999999999E-2</c:v>
                </c:pt>
                <c:pt idx="2296">
                  <c:v>4.7311500000000006E-2</c:v>
                </c:pt>
                <c:pt idx="2297">
                  <c:v>4.7321000000000002E-2</c:v>
                </c:pt>
                <c:pt idx="2298">
                  <c:v>4.7336000000000003E-2</c:v>
                </c:pt>
                <c:pt idx="2299">
                  <c:v>4.7358999999999998E-2</c:v>
                </c:pt>
                <c:pt idx="2300">
                  <c:v>4.7399500000000004E-2</c:v>
                </c:pt>
                <c:pt idx="2301">
                  <c:v>4.7419500000000003E-2</c:v>
                </c:pt>
                <c:pt idx="2302">
                  <c:v>4.7444000000000007E-2</c:v>
                </c:pt>
                <c:pt idx="2303">
                  <c:v>4.7461000000000003E-2</c:v>
                </c:pt>
                <c:pt idx="2304">
                  <c:v>4.749550000000001E-2</c:v>
                </c:pt>
                <c:pt idx="2305">
                  <c:v>4.7507500000000001E-2</c:v>
                </c:pt>
                <c:pt idx="2306">
                  <c:v>4.7525500000000012E-2</c:v>
                </c:pt>
                <c:pt idx="2307">
                  <c:v>4.7550999999999996E-2</c:v>
                </c:pt>
                <c:pt idx="2308">
                  <c:v>4.7575000000000006E-2</c:v>
                </c:pt>
                <c:pt idx="2309">
                  <c:v>4.7594999999999998E-2</c:v>
                </c:pt>
                <c:pt idx="2310">
                  <c:v>4.7615999999999999E-2</c:v>
                </c:pt>
                <c:pt idx="2311">
                  <c:v>4.7641499999999996E-2</c:v>
                </c:pt>
                <c:pt idx="2312">
                  <c:v>4.7659E-2</c:v>
                </c:pt>
                <c:pt idx="2313">
                  <c:v>4.7678500000000013E-2</c:v>
                </c:pt>
                <c:pt idx="2314">
                  <c:v>4.7687000000000014E-2</c:v>
                </c:pt>
                <c:pt idx="2315">
                  <c:v>4.7716000000000008E-2</c:v>
                </c:pt>
                <c:pt idx="2316">
                  <c:v>4.7736500000000008E-2</c:v>
                </c:pt>
                <c:pt idx="2317">
                  <c:v>4.7760499999999997E-2</c:v>
                </c:pt>
                <c:pt idx="2318">
                  <c:v>4.7784000000000014E-2</c:v>
                </c:pt>
                <c:pt idx="2319">
                  <c:v>4.7797500000000021E-2</c:v>
                </c:pt>
                <c:pt idx="2320">
                  <c:v>4.7830000000000018E-2</c:v>
                </c:pt>
                <c:pt idx="2321">
                  <c:v>4.7849500000000017E-2</c:v>
                </c:pt>
                <c:pt idx="2322">
                  <c:v>4.7860000000000014E-2</c:v>
                </c:pt>
                <c:pt idx="2323">
                  <c:v>4.7874000000000014E-2</c:v>
                </c:pt>
                <c:pt idx="2324">
                  <c:v>4.7889000000000029E-2</c:v>
                </c:pt>
                <c:pt idx="2325">
                  <c:v>4.7901000000000013E-2</c:v>
                </c:pt>
                <c:pt idx="2326">
                  <c:v>4.7917000000000015E-2</c:v>
                </c:pt>
                <c:pt idx="2327">
                  <c:v>4.7939500000000024E-2</c:v>
                </c:pt>
                <c:pt idx="2328">
                  <c:v>4.7954500000000018E-2</c:v>
                </c:pt>
                <c:pt idx="2329">
                  <c:v>4.797350000000003E-2</c:v>
                </c:pt>
                <c:pt idx="2330">
                  <c:v>4.7997500000000033E-2</c:v>
                </c:pt>
                <c:pt idx="2331">
                  <c:v>4.8024000000000011E-2</c:v>
                </c:pt>
                <c:pt idx="2332">
                  <c:v>4.8047500000000028E-2</c:v>
                </c:pt>
                <c:pt idx="2333">
                  <c:v>4.8060000000000019E-2</c:v>
                </c:pt>
                <c:pt idx="2334">
                  <c:v>4.808850000000002E-2</c:v>
                </c:pt>
                <c:pt idx="2335">
                  <c:v>4.8115000000000026E-2</c:v>
                </c:pt>
                <c:pt idx="2336">
                  <c:v>4.8134500000000024E-2</c:v>
                </c:pt>
                <c:pt idx="2337">
                  <c:v>4.8233500000000012E-2</c:v>
                </c:pt>
                <c:pt idx="2338">
                  <c:v>4.826900000000002E-2</c:v>
                </c:pt>
                <c:pt idx="2339">
                  <c:v>4.8284500000000008E-2</c:v>
                </c:pt>
                <c:pt idx="2340">
                  <c:v>4.8308500000000018E-2</c:v>
                </c:pt>
                <c:pt idx="2341">
                  <c:v>4.8331500000000006E-2</c:v>
                </c:pt>
                <c:pt idx="2342">
                  <c:v>4.834900000000001E-2</c:v>
                </c:pt>
                <c:pt idx="2343">
                  <c:v>4.838400000000001E-2</c:v>
                </c:pt>
                <c:pt idx="2344">
                  <c:v>4.839750000000001E-2</c:v>
                </c:pt>
                <c:pt idx="2345">
                  <c:v>4.8417500000000023E-2</c:v>
                </c:pt>
                <c:pt idx="2346">
                  <c:v>4.8450500000000021E-2</c:v>
                </c:pt>
                <c:pt idx="2347">
                  <c:v>4.847000000000002E-2</c:v>
                </c:pt>
                <c:pt idx="2348">
                  <c:v>4.8495000000000024E-2</c:v>
                </c:pt>
                <c:pt idx="2349">
                  <c:v>4.8511000000000026E-2</c:v>
                </c:pt>
                <c:pt idx="2350">
                  <c:v>4.8545500000000026E-2</c:v>
                </c:pt>
                <c:pt idx="2351">
                  <c:v>4.8574500000000027E-2</c:v>
                </c:pt>
                <c:pt idx="2352">
                  <c:v>4.8596500000000029E-2</c:v>
                </c:pt>
                <c:pt idx="2353">
                  <c:v>4.8615000000000033E-2</c:v>
                </c:pt>
                <c:pt idx="2354">
                  <c:v>4.8635500000000026E-2</c:v>
                </c:pt>
                <c:pt idx="2355">
                  <c:v>4.865700000000002E-2</c:v>
                </c:pt>
                <c:pt idx="2356">
                  <c:v>4.8680000000000022E-2</c:v>
                </c:pt>
                <c:pt idx="2357">
                  <c:v>4.8694500000000022E-2</c:v>
                </c:pt>
                <c:pt idx="2358">
                  <c:v>4.8714500000000022E-2</c:v>
                </c:pt>
                <c:pt idx="2359">
                  <c:v>4.873400000000002E-2</c:v>
                </c:pt>
                <c:pt idx="2360">
                  <c:v>4.8748500000000014E-2</c:v>
                </c:pt>
                <c:pt idx="2361">
                  <c:v>4.8772000000000003E-2</c:v>
                </c:pt>
                <c:pt idx="2362">
                  <c:v>4.8792999999999996E-2</c:v>
                </c:pt>
                <c:pt idx="2363">
                  <c:v>4.8811999999999994E-2</c:v>
                </c:pt>
                <c:pt idx="2364">
                  <c:v>4.8837999999999993E-2</c:v>
                </c:pt>
                <c:pt idx="2365">
                  <c:v>4.8860500000000001E-2</c:v>
                </c:pt>
                <c:pt idx="2366">
                  <c:v>4.8884499999999997E-2</c:v>
                </c:pt>
                <c:pt idx="2367">
                  <c:v>4.8898999999999998E-2</c:v>
                </c:pt>
                <c:pt idx="2368">
                  <c:v>4.8935999999999993E-2</c:v>
                </c:pt>
                <c:pt idx="2369">
                  <c:v>4.8958499999999995E-2</c:v>
                </c:pt>
                <c:pt idx="2370">
                  <c:v>4.8985999999999995E-2</c:v>
                </c:pt>
                <c:pt idx="2371">
                  <c:v>4.9011499999999993E-2</c:v>
                </c:pt>
                <c:pt idx="2372">
                  <c:v>4.9041500000000002E-2</c:v>
                </c:pt>
                <c:pt idx="2373">
                  <c:v>4.9076000000000002E-2</c:v>
                </c:pt>
                <c:pt idx="2374">
                  <c:v>4.9105999999999997E-2</c:v>
                </c:pt>
                <c:pt idx="2375">
                  <c:v>4.9131499999999988E-2</c:v>
                </c:pt>
                <c:pt idx="2376">
                  <c:v>4.9158499999999987E-2</c:v>
                </c:pt>
                <c:pt idx="2377">
                  <c:v>4.9185499999999986E-2</c:v>
                </c:pt>
                <c:pt idx="2378">
                  <c:v>4.9221499999999994E-2</c:v>
                </c:pt>
                <c:pt idx="2379">
                  <c:v>4.9253999999999992E-2</c:v>
                </c:pt>
                <c:pt idx="2380">
                  <c:v>4.9283999999999988E-2</c:v>
                </c:pt>
                <c:pt idx="2381">
                  <c:v>4.9325999999999988E-2</c:v>
                </c:pt>
                <c:pt idx="2382">
                  <c:v>4.9361499999999989E-2</c:v>
                </c:pt>
                <c:pt idx="2383">
                  <c:v>4.9310499999999979E-2</c:v>
                </c:pt>
                <c:pt idx="2384">
                  <c:v>4.934849999999999E-2</c:v>
                </c:pt>
                <c:pt idx="2385">
                  <c:v>4.9391499999999977E-2</c:v>
                </c:pt>
                <c:pt idx="2386">
                  <c:v>4.942199999999998E-2</c:v>
                </c:pt>
                <c:pt idx="2387">
                  <c:v>4.9455499999999993E-2</c:v>
                </c:pt>
                <c:pt idx="2388">
                  <c:v>4.9495499999999984E-2</c:v>
                </c:pt>
                <c:pt idx="2389">
                  <c:v>4.9539999999999987E-2</c:v>
                </c:pt>
                <c:pt idx="2390">
                  <c:v>4.956749999999998E-2</c:v>
                </c:pt>
                <c:pt idx="2391">
                  <c:v>4.9603499999999981E-2</c:v>
                </c:pt>
                <c:pt idx="2392">
                  <c:v>4.9650499999999979E-2</c:v>
                </c:pt>
                <c:pt idx="2393">
                  <c:v>4.9683999999999992E-2</c:v>
                </c:pt>
                <c:pt idx="2394">
                  <c:v>4.9717999999999984E-2</c:v>
                </c:pt>
                <c:pt idx="2395">
                  <c:v>4.9745499999999991E-2</c:v>
                </c:pt>
                <c:pt idx="2396">
                  <c:v>4.9774499999999992E-2</c:v>
                </c:pt>
                <c:pt idx="2397">
                  <c:v>4.9800999999999991E-2</c:v>
                </c:pt>
                <c:pt idx="2398">
                  <c:v>4.9831499999999994E-2</c:v>
                </c:pt>
                <c:pt idx="2399">
                  <c:v>4.9852999999999995E-2</c:v>
                </c:pt>
                <c:pt idx="2400">
                  <c:v>4.9881500000000002E-2</c:v>
                </c:pt>
                <c:pt idx="2401">
                  <c:v>4.9910500000000003E-2</c:v>
                </c:pt>
                <c:pt idx="2402">
                  <c:v>4.9942000000000014E-2</c:v>
                </c:pt>
                <c:pt idx="2403">
                  <c:v>4.9966500000000004E-2</c:v>
                </c:pt>
                <c:pt idx="2404">
                  <c:v>4.9993500000000003E-2</c:v>
                </c:pt>
                <c:pt idx="2405">
                  <c:v>5.00185E-2</c:v>
                </c:pt>
                <c:pt idx="2406">
                  <c:v>5.003450000000001E-2</c:v>
                </c:pt>
                <c:pt idx="2407">
                  <c:v>5.0050500000000019E-2</c:v>
                </c:pt>
                <c:pt idx="2408">
                  <c:v>5.0062000000000023E-2</c:v>
                </c:pt>
                <c:pt idx="2409">
                  <c:v>5.0084500000000018E-2</c:v>
                </c:pt>
                <c:pt idx="2410">
                  <c:v>5.0101500000000014E-2</c:v>
                </c:pt>
                <c:pt idx="2411">
                  <c:v>5.0112000000000004E-2</c:v>
                </c:pt>
                <c:pt idx="2412">
                  <c:v>5.0124500000000002E-2</c:v>
                </c:pt>
                <c:pt idx="2413">
                  <c:v>5.0143000000000014E-2</c:v>
                </c:pt>
                <c:pt idx="2414">
                  <c:v>5.0163000000000013E-2</c:v>
                </c:pt>
                <c:pt idx="2415">
                  <c:v>5.0174000000000024E-2</c:v>
                </c:pt>
                <c:pt idx="2416">
                  <c:v>5.0179000000000029E-2</c:v>
                </c:pt>
                <c:pt idx="2417">
                  <c:v>5.0151000000000022E-2</c:v>
                </c:pt>
                <c:pt idx="2418">
                  <c:v>5.0154000000000025E-2</c:v>
                </c:pt>
                <c:pt idx="2419">
                  <c:v>5.0165000000000022E-2</c:v>
                </c:pt>
                <c:pt idx="2420">
                  <c:v>5.0169000000000026E-2</c:v>
                </c:pt>
                <c:pt idx="2421">
                  <c:v>5.0180000000000023E-2</c:v>
                </c:pt>
                <c:pt idx="2422">
                  <c:v>5.0175000000000039E-2</c:v>
                </c:pt>
                <c:pt idx="2423">
                  <c:v>5.0185500000000036E-2</c:v>
                </c:pt>
                <c:pt idx="2424">
                  <c:v>5.0195500000000039E-2</c:v>
                </c:pt>
                <c:pt idx="2425">
                  <c:v>5.0201000000000037E-2</c:v>
                </c:pt>
                <c:pt idx="2426">
                  <c:v>5.0214500000000044E-2</c:v>
                </c:pt>
                <c:pt idx="2427">
                  <c:v>5.0218500000000041E-2</c:v>
                </c:pt>
                <c:pt idx="2428">
                  <c:v>5.0222000000000044E-2</c:v>
                </c:pt>
                <c:pt idx="2429">
                  <c:v>5.023450000000005E-2</c:v>
                </c:pt>
                <c:pt idx="2430">
                  <c:v>5.0237500000000053E-2</c:v>
                </c:pt>
                <c:pt idx="2431">
                  <c:v>5.0234000000000043E-2</c:v>
                </c:pt>
                <c:pt idx="2432">
                  <c:v>5.0233000000000035E-2</c:v>
                </c:pt>
                <c:pt idx="2433">
                  <c:v>5.0233500000000035E-2</c:v>
                </c:pt>
                <c:pt idx="2434">
                  <c:v>5.0235500000000037E-2</c:v>
                </c:pt>
                <c:pt idx="2435">
                  <c:v>5.0236500000000038E-2</c:v>
                </c:pt>
                <c:pt idx="2436">
                  <c:v>5.0239000000000041E-2</c:v>
                </c:pt>
                <c:pt idx="2437">
                  <c:v>5.0229000000000038E-2</c:v>
                </c:pt>
                <c:pt idx="2438">
                  <c:v>5.0236500000000038E-2</c:v>
                </c:pt>
                <c:pt idx="2439">
                  <c:v>5.0237500000000025E-2</c:v>
                </c:pt>
                <c:pt idx="2440">
                  <c:v>5.0236500000000024E-2</c:v>
                </c:pt>
                <c:pt idx="2441">
                  <c:v>5.023900000000002E-2</c:v>
                </c:pt>
                <c:pt idx="2442">
                  <c:v>5.0231500000000019E-2</c:v>
                </c:pt>
                <c:pt idx="2443">
                  <c:v>5.0233500000000021E-2</c:v>
                </c:pt>
                <c:pt idx="2444">
                  <c:v>5.0224000000000019E-2</c:v>
                </c:pt>
                <c:pt idx="2445">
                  <c:v>5.0211000000000033E-2</c:v>
                </c:pt>
                <c:pt idx="2446">
                  <c:v>5.0208500000000017E-2</c:v>
                </c:pt>
                <c:pt idx="2447">
                  <c:v>5.0206000000000028E-2</c:v>
                </c:pt>
                <c:pt idx="2448">
                  <c:v>5.0187500000000017E-2</c:v>
                </c:pt>
                <c:pt idx="2449">
                  <c:v>5.0174500000000018E-2</c:v>
                </c:pt>
                <c:pt idx="2450">
                  <c:v>5.0158000000000015E-2</c:v>
                </c:pt>
                <c:pt idx="2451">
                  <c:v>5.0147500000000012E-2</c:v>
                </c:pt>
                <c:pt idx="2452">
                  <c:v>5.0131500000000016E-2</c:v>
                </c:pt>
                <c:pt idx="2453">
                  <c:v>5.0119000000000004E-2</c:v>
                </c:pt>
                <c:pt idx="2454">
                  <c:v>5.0108499999999993E-2</c:v>
                </c:pt>
                <c:pt idx="2455">
                  <c:v>5.0115999999999994E-2</c:v>
                </c:pt>
                <c:pt idx="2456">
                  <c:v>5.0115E-2</c:v>
                </c:pt>
                <c:pt idx="2457">
                  <c:v>5.0120500000000005E-2</c:v>
                </c:pt>
                <c:pt idx="2458">
                  <c:v>5.0132000000000003E-2</c:v>
                </c:pt>
                <c:pt idx="2459">
                  <c:v>5.0150000000000007E-2</c:v>
                </c:pt>
                <c:pt idx="2460">
                  <c:v>5.0137999999999995E-2</c:v>
                </c:pt>
                <c:pt idx="2461">
                  <c:v>5.0140999999999998E-2</c:v>
                </c:pt>
                <c:pt idx="2462">
                  <c:v>5.0140999999999998E-2</c:v>
                </c:pt>
                <c:pt idx="2463">
                  <c:v>5.0141499999999992E-2</c:v>
                </c:pt>
                <c:pt idx="2464">
                  <c:v>5.0138999999999989E-2</c:v>
                </c:pt>
                <c:pt idx="2465">
                  <c:v>5.013699999999998E-2</c:v>
                </c:pt>
                <c:pt idx="2466">
                  <c:v>5.0142499999999986E-2</c:v>
                </c:pt>
                <c:pt idx="2467">
                  <c:v>5.0141999999999992E-2</c:v>
                </c:pt>
                <c:pt idx="2468">
                  <c:v>5.0135499999999986E-2</c:v>
                </c:pt>
                <c:pt idx="2469">
                  <c:v>5.0134499999999992E-2</c:v>
                </c:pt>
                <c:pt idx="2470">
                  <c:v>5.0129499999999994E-2</c:v>
                </c:pt>
                <c:pt idx="2471">
                  <c:v>5.0123499999999981E-2</c:v>
                </c:pt>
                <c:pt idx="2472">
                  <c:v>5.012299999999998E-2</c:v>
                </c:pt>
                <c:pt idx="2473">
                  <c:v>5.0123999999999988E-2</c:v>
                </c:pt>
                <c:pt idx="2474">
                  <c:v>5.0128999999999986E-2</c:v>
                </c:pt>
                <c:pt idx="2475">
                  <c:v>5.0130499999999988E-2</c:v>
                </c:pt>
                <c:pt idx="2476">
                  <c:v>5.0133499999999984E-2</c:v>
                </c:pt>
                <c:pt idx="2477">
                  <c:v>5.015349999999999E-2</c:v>
                </c:pt>
                <c:pt idx="2478">
                  <c:v>5.014349999999998E-2</c:v>
                </c:pt>
                <c:pt idx="2479">
                  <c:v>5.0151999999999974E-2</c:v>
                </c:pt>
                <c:pt idx="2480">
                  <c:v>5.0145499999999975E-2</c:v>
                </c:pt>
                <c:pt idx="2481">
                  <c:v>5.0136999999999973E-2</c:v>
                </c:pt>
                <c:pt idx="2482">
                  <c:v>5.0122499999999973E-2</c:v>
                </c:pt>
                <c:pt idx="2483">
                  <c:v>5.0114999999999972E-2</c:v>
                </c:pt>
                <c:pt idx="2484">
                  <c:v>5.0095499999999973E-2</c:v>
                </c:pt>
                <c:pt idx="2485">
                  <c:v>5.0084499999999962E-2</c:v>
                </c:pt>
                <c:pt idx="2486">
                  <c:v>5.0078999999999957E-2</c:v>
                </c:pt>
                <c:pt idx="2487">
                  <c:v>5.0063999999999956E-2</c:v>
                </c:pt>
                <c:pt idx="2488">
                  <c:v>5.0047499999999953E-2</c:v>
                </c:pt>
                <c:pt idx="2489">
                  <c:v>5.0032999999999959E-2</c:v>
                </c:pt>
                <c:pt idx="2490">
                  <c:v>5.0011499999999959E-2</c:v>
                </c:pt>
                <c:pt idx="2491">
                  <c:v>4.9987999999999977E-2</c:v>
                </c:pt>
                <c:pt idx="2492">
                  <c:v>4.9968999999999972E-2</c:v>
                </c:pt>
                <c:pt idx="2493">
                  <c:v>4.9948499999999986E-2</c:v>
                </c:pt>
                <c:pt idx="2494">
                  <c:v>4.9933499999999992E-2</c:v>
                </c:pt>
                <c:pt idx="2495">
                  <c:v>4.9916999999999989E-2</c:v>
                </c:pt>
                <c:pt idx="2496">
                  <c:v>4.9898999999999999E-2</c:v>
                </c:pt>
                <c:pt idx="2497">
                  <c:v>4.9906999999999993E-2</c:v>
                </c:pt>
                <c:pt idx="2498">
                  <c:v>4.9889500000000003E-2</c:v>
                </c:pt>
                <c:pt idx="2499">
                  <c:v>4.9874999999999982E-2</c:v>
                </c:pt>
                <c:pt idx="2500">
                  <c:v>4.9839999999999988E-2</c:v>
                </c:pt>
                <c:pt idx="2501">
                  <c:v>4.9818999999999988E-2</c:v>
                </c:pt>
                <c:pt idx="2502">
                  <c:v>4.980649999999999E-2</c:v>
                </c:pt>
                <c:pt idx="2503">
                  <c:v>4.9794499999999992E-2</c:v>
                </c:pt>
                <c:pt idx="2504">
                  <c:v>4.9794999999999999E-2</c:v>
                </c:pt>
                <c:pt idx="2505">
                  <c:v>4.9786999999999991E-2</c:v>
                </c:pt>
                <c:pt idx="2506">
                  <c:v>4.9776499999999987E-2</c:v>
                </c:pt>
                <c:pt idx="2507">
                  <c:v>4.9768E-2</c:v>
                </c:pt>
                <c:pt idx="2508">
                  <c:v>4.9756999999999989E-2</c:v>
                </c:pt>
                <c:pt idx="2509">
                  <c:v>4.9752999999999999E-2</c:v>
                </c:pt>
                <c:pt idx="2510">
                  <c:v>4.9754000000000007E-2</c:v>
                </c:pt>
                <c:pt idx="2511">
                  <c:v>4.9749499999999995E-2</c:v>
                </c:pt>
                <c:pt idx="2512">
                  <c:v>4.9746500000000006E-2</c:v>
                </c:pt>
                <c:pt idx="2513">
                  <c:v>4.9745999999999985E-2</c:v>
                </c:pt>
                <c:pt idx="2514">
                  <c:v>4.9739999999999993E-2</c:v>
                </c:pt>
                <c:pt idx="2515">
                  <c:v>4.9727499999999987E-2</c:v>
                </c:pt>
                <c:pt idx="2516">
                  <c:v>4.9729999999999996E-2</c:v>
                </c:pt>
                <c:pt idx="2517">
                  <c:v>4.9729999999999989E-2</c:v>
                </c:pt>
                <c:pt idx="2518">
                  <c:v>4.9712500000000007E-2</c:v>
                </c:pt>
                <c:pt idx="2519">
                  <c:v>4.9717499999999998E-2</c:v>
                </c:pt>
                <c:pt idx="2520">
                  <c:v>4.9705500000000014E-2</c:v>
                </c:pt>
                <c:pt idx="2521">
                  <c:v>4.9710000000000018E-2</c:v>
                </c:pt>
                <c:pt idx="2522">
                  <c:v>4.9715500000000017E-2</c:v>
                </c:pt>
                <c:pt idx="2523">
                  <c:v>4.9714999999999995E-2</c:v>
                </c:pt>
                <c:pt idx="2524">
                  <c:v>4.9724500000000005E-2</c:v>
                </c:pt>
                <c:pt idx="2525">
                  <c:v>4.9728500000000002E-2</c:v>
                </c:pt>
                <c:pt idx="2526">
                  <c:v>4.9730500000000004E-2</c:v>
                </c:pt>
                <c:pt idx="2527">
                  <c:v>4.9725000000000012E-2</c:v>
                </c:pt>
                <c:pt idx="2528">
                  <c:v>4.973250000000002E-2</c:v>
                </c:pt>
                <c:pt idx="2529">
                  <c:v>4.9741000000000014E-2</c:v>
                </c:pt>
                <c:pt idx="2530">
                  <c:v>4.9741500000000015E-2</c:v>
                </c:pt>
                <c:pt idx="2531">
                  <c:v>4.9744000000000017E-2</c:v>
                </c:pt>
                <c:pt idx="2532">
                  <c:v>4.9738000000000018E-2</c:v>
                </c:pt>
                <c:pt idx="2533">
                  <c:v>4.9749000000000008E-2</c:v>
                </c:pt>
                <c:pt idx="2534">
                  <c:v>4.97475E-2</c:v>
                </c:pt>
                <c:pt idx="2535">
                  <c:v>4.9745500000000005E-2</c:v>
                </c:pt>
                <c:pt idx="2536">
                  <c:v>4.9738499999999998E-2</c:v>
                </c:pt>
                <c:pt idx="2537">
                  <c:v>4.9739999999999993E-2</c:v>
                </c:pt>
                <c:pt idx="2538">
                  <c:v>4.9734499999999994E-2</c:v>
                </c:pt>
                <c:pt idx="2539">
                  <c:v>4.9729999999999996E-2</c:v>
                </c:pt>
                <c:pt idx="2540">
                  <c:v>4.9728499999999995E-2</c:v>
                </c:pt>
                <c:pt idx="2541">
                  <c:v>4.9730999999999997E-2</c:v>
                </c:pt>
                <c:pt idx="2542">
                  <c:v>4.9728000000000001E-2</c:v>
                </c:pt>
                <c:pt idx="2543">
                  <c:v>4.9729500000000003E-2</c:v>
                </c:pt>
                <c:pt idx="2544">
                  <c:v>4.9734500000000008E-2</c:v>
                </c:pt>
                <c:pt idx="2545">
                  <c:v>4.9741000000000007E-2</c:v>
                </c:pt>
                <c:pt idx="2546">
                  <c:v>4.9762000000000001E-2</c:v>
                </c:pt>
                <c:pt idx="2547">
                  <c:v>4.9774000000000006E-2</c:v>
                </c:pt>
                <c:pt idx="2548">
                  <c:v>4.9779499999999997E-2</c:v>
                </c:pt>
                <c:pt idx="2549">
                  <c:v>4.9792500000000003E-2</c:v>
                </c:pt>
                <c:pt idx="2550">
                  <c:v>4.9798000000000002E-2</c:v>
                </c:pt>
                <c:pt idx="2551">
                  <c:v>4.979900000000001E-2</c:v>
                </c:pt>
                <c:pt idx="2552">
                  <c:v>4.9815000000000005E-2</c:v>
                </c:pt>
                <c:pt idx="2553">
                  <c:v>4.9832500000000009E-2</c:v>
                </c:pt>
                <c:pt idx="2554">
                  <c:v>4.9847000000000009E-2</c:v>
                </c:pt>
                <c:pt idx="2555">
                  <c:v>4.9860500000000002E-2</c:v>
                </c:pt>
                <c:pt idx="2556">
                  <c:v>4.9860000000000015E-2</c:v>
                </c:pt>
                <c:pt idx="2557">
                  <c:v>4.987800000000002E-2</c:v>
                </c:pt>
                <c:pt idx="2558">
                  <c:v>4.9901000000000015E-2</c:v>
                </c:pt>
                <c:pt idx="2559">
                  <c:v>4.9922000000000015E-2</c:v>
                </c:pt>
                <c:pt idx="2560">
                  <c:v>4.9934500000000014E-2</c:v>
                </c:pt>
                <c:pt idx="2561">
                  <c:v>4.9951000000000023E-2</c:v>
                </c:pt>
                <c:pt idx="2562">
                  <c:v>4.9967000000000025E-2</c:v>
                </c:pt>
                <c:pt idx="2563">
                  <c:v>4.9976500000000021E-2</c:v>
                </c:pt>
                <c:pt idx="2564">
                  <c:v>4.9963500000000022E-2</c:v>
                </c:pt>
                <c:pt idx="2565">
                  <c:v>4.9968000000000033E-2</c:v>
                </c:pt>
                <c:pt idx="2566">
                  <c:v>4.9976500000000028E-2</c:v>
                </c:pt>
                <c:pt idx="2567">
                  <c:v>4.9988000000000019E-2</c:v>
                </c:pt>
                <c:pt idx="2568">
                  <c:v>4.9993000000000024E-2</c:v>
                </c:pt>
                <c:pt idx="2569">
                  <c:v>5.0008500000000025E-2</c:v>
                </c:pt>
                <c:pt idx="2570">
                  <c:v>5.002150000000001E-2</c:v>
                </c:pt>
                <c:pt idx="2571">
                  <c:v>5.0025500000000028E-2</c:v>
                </c:pt>
                <c:pt idx="2572">
                  <c:v>5.004150000000003E-2</c:v>
                </c:pt>
                <c:pt idx="2573">
                  <c:v>5.0039500000000035E-2</c:v>
                </c:pt>
                <c:pt idx="2574">
                  <c:v>5.004150000000003E-2</c:v>
                </c:pt>
                <c:pt idx="2575">
                  <c:v>5.0045500000000027E-2</c:v>
                </c:pt>
                <c:pt idx="2576">
                  <c:v>5.0053000000000021E-2</c:v>
                </c:pt>
                <c:pt idx="2577">
                  <c:v>5.0050500000000026E-2</c:v>
                </c:pt>
                <c:pt idx="2578">
                  <c:v>5.0044500000000013E-2</c:v>
                </c:pt>
                <c:pt idx="2579">
                  <c:v>5.0046000000000014E-2</c:v>
                </c:pt>
                <c:pt idx="2580">
                  <c:v>5.0049500000000018E-2</c:v>
                </c:pt>
                <c:pt idx="2581">
                  <c:v>5.0038500000000027E-2</c:v>
                </c:pt>
                <c:pt idx="2582">
                  <c:v>5.0039500000000021E-2</c:v>
                </c:pt>
                <c:pt idx="2583">
                  <c:v>5.0133500000000025E-2</c:v>
                </c:pt>
                <c:pt idx="2584">
                  <c:v>5.015900000000003E-2</c:v>
                </c:pt>
                <c:pt idx="2585">
                  <c:v>5.0151500000000022E-2</c:v>
                </c:pt>
                <c:pt idx="2586">
                  <c:v>5.0163000000000027E-2</c:v>
                </c:pt>
                <c:pt idx="2587">
                  <c:v>5.016950000000002E-2</c:v>
                </c:pt>
                <c:pt idx="2588">
                  <c:v>5.0117000000000023E-2</c:v>
                </c:pt>
                <c:pt idx="2589">
                  <c:v>5.0115500000000014E-2</c:v>
                </c:pt>
                <c:pt idx="2590">
                  <c:v>5.0133999999999998E-2</c:v>
                </c:pt>
                <c:pt idx="2591">
                  <c:v>5.0142500000000013E-2</c:v>
                </c:pt>
                <c:pt idx="2592">
                  <c:v>5.0150000000000007E-2</c:v>
                </c:pt>
                <c:pt idx="2593">
                  <c:v>5.0162000000000005E-2</c:v>
                </c:pt>
                <c:pt idx="2594">
                  <c:v>5.0192000000000007E-2</c:v>
                </c:pt>
                <c:pt idx="2595">
                  <c:v>5.0226000000000007E-2</c:v>
                </c:pt>
                <c:pt idx="2596">
                  <c:v>5.0254500000000001E-2</c:v>
                </c:pt>
                <c:pt idx="2597">
                  <c:v>5.0287000000000005E-2</c:v>
                </c:pt>
                <c:pt idx="2598">
                  <c:v>5.0321999999999999E-2</c:v>
                </c:pt>
                <c:pt idx="2599">
                  <c:v>5.0357499999999993E-2</c:v>
                </c:pt>
                <c:pt idx="2600">
                  <c:v>5.0391499999999992E-2</c:v>
                </c:pt>
                <c:pt idx="2601">
                  <c:v>5.0423499999999989E-2</c:v>
                </c:pt>
                <c:pt idx="2602">
                  <c:v>5.0453999999999999E-2</c:v>
                </c:pt>
                <c:pt idx="2603">
                  <c:v>5.0495999999999992E-2</c:v>
                </c:pt>
                <c:pt idx="2604">
                  <c:v>5.0529999999999985E-2</c:v>
                </c:pt>
                <c:pt idx="2605">
                  <c:v>5.0571999999999992E-2</c:v>
                </c:pt>
                <c:pt idx="2606">
                  <c:v>5.0618999999999997E-2</c:v>
                </c:pt>
                <c:pt idx="2607">
                  <c:v>5.0664499999999994E-2</c:v>
                </c:pt>
                <c:pt idx="2608">
                  <c:v>5.0704999999999993E-2</c:v>
                </c:pt>
                <c:pt idx="2609">
                  <c:v>5.0753499999999986E-2</c:v>
                </c:pt>
                <c:pt idx="2610">
                  <c:v>5.0783499999999988E-2</c:v>
                </c:pt>
                <c:pt idx="2611">
                  <c:v>5.0828999999999985E-2</c:v>
                </c:pt>
                <c:pt idx="2612">
                  <c:v>5.0876499999999991E-2</c:v>
                </c:pt>
                <c:pt idx="2613">
                  <c:v>5.0924499999999984E-2</c:v>
                </c:pt>
                <c:pt idx="2614">
                  <c:v>5.0952999999999998E-2</c:v>
                </c:pt>
                <c:pt idx="2615">
                  <c:v>5.0993000000000004E-2</c:v>
                </c:pt>
                <c:pt idx="2616">
                  <c:v>5.1050000000000005E-2</c:v>
                </c:pt>
                <c:pt idx="2617">
                  <c:v>5.1129500000000008E-2</c:v>
                </c:pt>
                <c:pt idx="2618">
                  <c:v>5.1181000000000004E-2</c:v>
                </c:pt>
                <c:pt idx="2619">
                  <c:v>5.1221499999999996E-2</c:v>
                </c:pt>
                <c:pt idx="2620">
                  <c:v>5.1276999999999996E-2</c:v>
                </c:pt>
                <c:pt idx="2621">
                  <c:v>5.1319999999999998E-2</c:v>
                </c:pt>
                <c:pt idx="2622">
                  <c:v>5.1388999999999997E-2</c:v>
                </c:pt>
                <c:pt idx="2623">
                  <c:v>5.1433499999999993E-2</c:v>
                </c:pt>
                <c:pt idx="2624">
                  <c:v>5.1474999999999993E-2</c:v>
                </c:pt>
                <c:pt idx="2625">
                  <c:v>5.1518999999999995E-2</c:v>
                </c:pt>
                <c:pt idx="2626">
                  <c:v>5.1564499999999985E-2</c:v>
                </c:pt>
                <c:pt idx="2627">
                  <c:v>5.1629499999999995E-2</c:v>
                </c:pt>
                <c:pt idx="2628">
                  <c:v>5.1689499999999985E-2</c:v>
                </c:pt>
                <c:pt idx="2629">
                  <c:v>5.1734499999999989E-2</c:v>
                </c:pt>
                <c:pt idx="2630">
                  <c:v>5.1790500000000003E-2</c:v>
                </c:pt>
                <c:pt idx="2631">
                  <c:v>5.1847499999999984E-2</c:v>
                </c:pt>
                <c:pt idx="2632">
                  <c:v>5.1903499999999984E-2</c:v>
                </c:pt>
                <c:pt idx="2633">
                  <c:v>5.1963999999999989E-2</c:v>
                </c:pt>
                <c:pt idx="2634">
                  <c:v>5.2024999999999988E-2</c:v>
                </c:pt>
                <c:pt idx="2635">
                  <c:v>5.208249999999999E-2</c:v>
                </c:pt>
                <c:pt idx="2636">
                  <c:v>5.2146499999999998E-2</c:v>
                </c:pt>
                <c:pt idx="2637">
                  <c:v>5.2212499999999988E-2</c:v>
                </c:pt>
                <c:pt idx="2638">
                  <c:v>5.2262499999999983E-2</c:v>
                </c:pt>
                <c:pt idx="2639">
                  <c:v>5.2335499999999986E-2</c:v>
                </c:pt>
                <c:pt idx="2640">
                  <c:v>5.2400999999999982E-2</c:v>
                </c:pt>
                <c:pt idx="2641">
                  <c:v>5.2469499999999988E-2</c:v>
                </c:pt>
                <c:pt idx="2642">
                  <c:v>5.2538499999999988E-2</c:v>
                </c:pt>
                <c:pt idx="2643">
                  <c:v>5.2616499999999983E-2</c:v>
                </c:pt>
                <c:pt idx="2644">
                  <c:v>5.2690999999999981E-2</c:v>
                </c:pt>
                <c:pt idx="2645">
                  <c:v>5.2767999999999989E-2</c:v>
                </c:pt>
                <c:pt idx="2646">
                  <c:v>5.2841499999999986E-2</c:v>
                </c:pt>
                <c:pt idx="2647">
                  <c:v>5.2908999999999991E-2</c:v>
                </c:pt>
                <c:pt idx="2648">
                  <c:v>5.2991999999999991E-2</c:v>
                </c:pt>
                <c:pt idx="2649">
                  <c:v>5.3072499999999988E-2</c:v>
                </c:pt>
                <c:pt idx="2650">
                  <c:v>5.3149999999999996E-2</c:v>
                </c:pt>
                <c:pt idx="2651">
                  <c:v>5.3224999999999988E-2</c:v>
                </c:pt>
                <c:pt idx="2652">
                  <c:v>5.3281499999999989E-2</c:v>
                </c:pt>
                <c:pt idx="2653">
                  <c:v>5.3365499999999982E-2</c:v>
                </c:pt>
                <c:pt idx="2654">
                  <c:v>5.3454499999999988E-2</c:v>
                </c:pt>
                <c:pt idx="2655">
                  <c:v>5.3526999999999984E-2</c:v>
                </c:pt>
                <c:pt idx="2656">
                  <c:v>5.3618499999999986E-2</c:v>
                </c:pt>
                <c:pt idx="2657">
                  <c:v>5.3685499999999983E-2</c:v>
                </c:pt>
                <c:pt idx="2658">
                  <c:v>5.3761499999999983E-2</c:v>
                </c:pt>
                <c:pt idx="2659">
                  <c:v>5.383099999999999E-2</c:v>
                </c:pt>
                <c:pt idx="2660">
                  <c:v>5.3913499999999989E-2</c:v>
                </c:pt>
                <c:pt idx="2661">
                  <c:v>5.399049999999999E-2</c:v>
                </c:pt>
                <c:pt idx="2662">
                  <c:v>5.4073999999999983E-2</c:v>
                </c:pt>
                <c:pt idx="2663">
                  <c:v>5.4164499999999983E-2</c:v>
                </c:pt>
                <c:pt idx="2664">
                  <c:v>5.4241999999999985E-2</c:v>
                </c:pt>
                <c:pt idx="2665">
                  <c:v>5.4321499999999974E-2</c:v>
                </c:pt>
                <c:pt idx="2666">
                  <c:v>5.4391499999999961E-2</c:v>
                </c:pt>
                <c:pt idx="2667">
                  <c:v>5.4480499999999966E-2</c:v>
                </c:pt>
                <c:pt idx="2668">
                  <c:v>5.4566499999999962E-2</c:v>
                </c:pt>
                <c:pt idx="2669">
                  <c:v>5.4653499999999966E-2</c:v>
                </c:pt>
                <c:pt idx="2670">
                  <c:v>5.4735999999999965E-2</c:v>
                </c:pt>
                <c:pt idx="2671">
                  <c:v>5.4809499999999976E-2</c:v>
                </c:pt>
                <c:pt idx="2672">
                  <c:v>5.4894499999999971E-2</c:v>
                </c:pt>
                <c:pt idx="2673">
                  <c:v>5.4980499999999981E-2</c:v>
                </c:pt>
                <c:pt idx="2674">
                  <c:v>5.5050999999999989E-2</c:v>
                </c:pt>
                <c:pt idx="2675">
                  <c:v>5.5127999999999976E-2</c:v>
                </c:pt>
                <c:pt idx="2676">
                  <c:v>5.5207499999999979E-2</c:v>
                </c:pt>
                <c:pt idx="2677">
                  <c:v>5.5289999999999992E-2</c:v>
                </c:pt>
                <c:pt idx="2678">
                  <c:v>5.5380999999999993E-2</c:v>
                </c:pt>
                <c:pt idx="2679">
                  <c:v>5.5457499999999993E-2</c:v>
                </c:pt>
                <c:pt idx="2680">
                  <c:v>5.5543999999999996E-2</c:v>
                </c:pt>
                <c:pt idx="2681">
                  <c:v>5.5640999999999996E-2</c:v>
                </c:pt>
                <c:pt idx="2682">
                  <c:v>5.572899999999998E-2</c:v>
                </c:pt>
                <c:pt idx="2683">
                  <c:v>5.5806499999999995E-2</c:v>
                </c:pt>
                <c:pt idx="2684">
                  <c:v>5.590599999999999E-2</c:v>
                </c:pt>
                <c:pt idx="2685">
                  <c:v>5.5993499999999995E-2</c:v>
                </c:pt>
                <c:pt idx="2686">
                  <c:v>5.6068499999999986E-2</c:v>
                </c:pt>
                <c:pt idx="2687">
                  <c:v>5.6157999999999993E-2</c:v>
                </c:pt>
                <c:pt idx="2688">
                  <c:v>5.624249999999998E-2</c:v>
                </c:pt>
                <c:pt idx="2689">
                  <c:v>5.6325499999999987E-2</c:v>
                </c:pt>
                <c:pt idx="2690">
                  <c:v>5.6408999999999987E-2</c:v>
                </c:pt>
                <c:pt idx="2691">
                  <c:v>5.6497999999999979E-2</c:v>
                </c:pt>
                <c:pt idx="2692">
                  <c:v>5.6590499999999988E-2</c:v>
                </c:pt>
                <c:pt idx="2693">
                  <c:v>5.6671499999999986E-2</c:v>
                </c:pt>
                <c:pt idx="2694">
                  <c:v>5.6755499999999993E-2</c:v>
                </c:pt>
                <c:pt idx="2695">
                  <c:v>5.6841999999999976E-2</c:v>
                </c:pt>
                <c:pt idx="2696">
                  <c:v>5.6930499999999974E-2</c:v>
                </c:pt>
                <c:pt idx="2697">
                  <c:v>5.7014999999999975E-2</c:v>
                </c:pt>
                <c:pt idx="2698">
                  <c:v>5.711699999999998E-2</c:v>
                </c:pt>
                <c:pt idx="2699">
                  <c:v>5.7202499999999983E-2</c:v>
                </c:pt>
                <c:pt idx="2700">
                  <c:v>5.7311999999999988E-2</c:v>
                </c:pt>
                <c:pt idx="2701">
                  <c:v>5.7402999999999989E-2</c:v>
                </c:pt>
                <c:pt idx="2702">
                  <c:v>5.7494499999999997E-2</c:v>
                </c:pt>
                <c:pt idx="2703">
                  <c:v>5.7587500000000007E-2</c:v>
                </c:pt>
                <c:pt idx="2704">
                  <c:v>5.7655000000000005E-2</c:v>
                </c:pt>
                <c:pt idx="2705">
                  <c:v>5.7763000000000016E-2</c:v>
                </c:pt>
                <c:pt idx="2706">
                  <c:v>5.7845000000000021E-2</c:v>
                </c:pt>
                <c:pt idx="2707">
                  <c:v>5.7936000000000015E-2</c:v>
                </c:pt>
                <c:pt idx="2708">
                  <c:v>5.8027000000000016E-2</c:v>
                </c:pt>
                <c:pt idx="2709">
                  <c:v>5.8113000000000012E-2</c:v>
                </c:pt>
                <c:pt idx="2710">
                  <c:v>5.8196000000000019E-2</c:v>
                </c:pt>
                <c:pt idx="2711">
                  <c:v>5.828750000000002E-2</c:v>
                </c:pt>
                <c:pt idx="2712">
                  <c:v>5.8386000000000021E-2</c:v>
                </c:pt>
                <c:pt idx="2713">
                  <c:v>5.8475000000000027E-2</c:v>
                </c:pt>
                <c:pt idx="2714">
                  <c:v>5.8559000000000035E-2</c:v>
                </c:pt>
                <c:pt idx="2715">
                  <c:v>5.8645000000000023E-2</c:v>
                </c:pt>
                <c:pt idx="2716">
                  <c:v>5.8723500000000019E-2</c:v>
                </c:pt>
                <c:pt idx="2717">
                  <c:v>5.8806500000000025E-2</c:v>
                </c:pt>
                <c:pt idx="2718">
                  <c:v>5.8904500000000019E-2</c:v>
                </c:pt>
                <c:pt idx="2719">
                  <c:v>5.8983000000000015E-2</c:v>
                </c:pt>
                <c:pt idx="2720">
                  <c:v>5.9072500000000021E-2</c:v>
                </c:pt>
                <c:pt idx="2721">
                  <c:v>5.9145000000000038E-2</c:v>
                </c:pt>
                <c:pt idx="2722">
                  <c:v>5.922050000000003E-2</c:v>
                </c:pt>
                <c:pt idx="2723">
                  <c:v>5.9306000000000039E-2</c:v>
                </c:pt>
                <c:pt idx="2724">
                  <c:v>5.9369500000000033E-2</c:v>
                </c:pt>
                <c:pt idx="2725">
                  <c:v>5.9442500000000037E-2</c:v>
                </c:pt>
                <c:pt idx="2726">
                  <c:v>5.9519000000000044E-2</c:v>
                </c:pt>
                <c:pt idx="2727">
                  <c:v>5.9607500000000042E-2</c:v>
                </c:pt>
                <c:pt idx="2728">
                  <c:v>5.968400000000005E-2</c:v>
                </c:pt>
                <c:pt idx="2729">
                  <c:v>5.9761500000000044E-2</c:v>
                </c:pt>
                <c:pt idx="2730">
                  <c:v>5.9835500000000048E-2</c:v>
                </c:pt>
                <c:pt idx="2731">
                  <c:v>5.9908500000000045E-2</c:v>
                </c:pt>
                <c:pt idx="2732">
                  <c:v>5.9993000000000046E-2</c:v>
                </c:pt>
                <c:pt idx="2733">
                  <c:v>6.0075000000000038E-2</c:v>
                </c:pt>
                <c:pt idx="2734">
                  <c:v>6.0146500000000047E-2</c:v>
                </c:pt>
                <c:pt idx="2735">
                  <c:v>6.0225000000000035E-2</c:v>
                </c:pt>
                <c:pt idx="2736">
                  <c:v>6.0310500000000052E-2</c:v>
                </c:pt>
                <c:pt idx="2737">
                  <c:v>6.0393000000000037E-2</c:v>
                </c:pt>
                <c:pt idx="2738">
                  <c:v>6.0462500000000051E-2</c:v>
                </c:pt>
                <c:pt idx="2739">
                  <c:v>6.0550000000000041E-2</c:v>
                </c:pt>
                <c:pt idx="2740">
                  <c:v>6.0630500000000059E-2</c:v>
                </c:pt>
                <c:pt idx="2741">
                  <c:v>6.0710500000000049E-2</c:v>
                </c:pt>
                <c:pt idx="2742">
                  <c:v>6.0809500000000051E-2</c:v>
                </c:pt>
                <c:pt idx="2743">
                  <c:v>6.0883000000000048E-2</c:v>
                </c:pt>
                <c:pt idx="2744">
                  <c:v>6.095450000000005E-2</c:v>
                </c:pt>
                <c:pt idx="2745">
                  <c:v>6.1018000000000058E-2</c:v>
                </c:pt>
                <c:pt idx="2746">
                  <c:v>6.107250000000005E-2</c:v>
                </c:pt>
                <c:pt idx="2747">
                  <c:v>6.1142000000000064E-2</c:v>
                </c:pt>
                <c:pt idx="2748">
                  <c:v>6.1213500000000066E-2</c:v>
                </c:pt>
                <c:pt idx="2749">
                  <c:v>6.1288000000000072E-2</c:v>
                </c:pt>
                <c:pt idx="2750">
                  <c:v>6.135600000000007E-2</c:v>
                </c:pt>
                <c:pt idx="2751">
                  <c:v>6.1435000000000066E-2</c:v>
                </c:pt>
                <c:pt idx="2752">
                  <c:v>6.1489000000000064E-2</c:v>
                </c:pt>
                <c:pt idx="2753">
                  <c:v>6.1550000000000063E-2</c:v>
                </c:pt>
                <c:pt idx="2754">
                  <c:v>6.1621500000000079E-2</c:v>
                </c:pt>
                <c:pt idx="2755">
                  <c:v>6.1685000000000073E-2</c:v>
                </c:pt>
                <c:pt idx="2756">
                  <c:v>6.1755000000000074E-2</c:v>
                </c:pt>
                <c:pt idx="2757">
                  <c:v>6.1803000000000087E-2</c:v>
                </c:pt>
                <c:pt idx="2758">
                  <c:v>6.1861000000000076E-2</c:v>
                </c:pt>
                <c:pt idx="2759">
                  <c:v>6.1915500000000075E-2</c:v>
                </c:pt>
                <c:pt idx="2760">
                  <c:v>6.1966500000000077E-2</c:v>
                </c:pt>
                <c:pt idx="2761">
                  <c:v>6.20240000000001E-2</c:v>
                </c:pt>
                <c:pt idx="2762">
                  <c:v>6.2085000000000098E-2</c:v>
                </c:pt>
                <c:pt idx="2763">
                  <c:v>6.21495000000001E-2</c:v>
                </c:pt>
                <c:pt idx="2764">
                  <c:v>6.2224500000000092E-2</c:v>
                </c:pt>
                <c:pt idx="2765">
                  <c:v>6.2287500000000086E-2</c:v>
                </c:pt>
                <c:pt idx="2766">
                  <c:v>6.2346000000000082E-2</c:v>
                </c:pt>
                <c:pt idx="2767">
                  <c:v>6.2405500000000079E-2</c:v>
                </c:pt>
                <c:pt idx="2768">
                  <c:v>6.2463000000000088E-2</c:v>
                </c:pt>
                <c:pt idx="2769">
                  <c:v>6.2522500000000078E-2</c:v>
                </c:pt>
                <c:pt idx="2770">
                  <c:v>6.258350000000007E-2</c:v>
                </c:pt>
                <c:pt idx="2771">
                  <c:v>6.2655000000000072E-2</c:v>
                </c:pt>
                <c:pt idx="2772">
                  <c:v>6.2720000000000067E-2</c:v>
                </c:pt>
                <c:pt idx="2773">
                  <c:v>6.2781500000000073E-2</c:v>
                </c:pt>
                <c:pt idx="2774">
                  <c:v>6.2854000000000076E-2</c:v>
                </c:pt>
                <c:pt idx="2775">
                  <c:v>6.2924500000000078E-2</c:v>
                </c:pt>
                <c:pt idx="2776">
                  <c:v>6.2988500000000072E-2</c:v>
                </c:pt>
                <c:pt idx="2777">
                  <c:v>6.3058000000000086E-2</c:v>
                </c:pt>
                <c:pt idx="2778">
                  <c:v>6.3132000000000091E-2</c:v>
                </c:pt>
                <c:pt idx="2779">
                  <c:v>6.3193000000000096E-2</c:v>
                </c:pt>
                <c:pt idx="2780">
                  <c:v>6.3259000000000093E-2</c:v>
                </c:pt>
                <c:pt idx="2781">
                  <c:v>6.3338000000000075E-2</c:v>
                </c:pt>
                <c:pt idx="2782">
                  <c:v>6.3409000000000063E-2</c:v>
                </c:pt>
                <c:pt idx="2783">
                  <c:v>6.3473000000000057E-2</c:v>
                </c:pt>
                <c:pt idx="2784">
                  <c:v>6.3512000000000055E-2</c:v>
                </c:pt>
                <c:pt idx="2785">
                  <c:v>6.3588000000000047E-2</c:v>
                </c:pt>
                <c:pt idx="2786">
                  <c:v>6.3655000000000059E-2</c:v>
                </c:pt>
                <c:pt idx="2787">
                  <c:v>6.3724000000000058E-2</c:v>
                </c:pt>
                <c:pt idx="2788">
                  <c:v>6.3849000000000058E-2</c:v>
                </c:pt>
                <c:pt idx="2789">
                  <c:v>6.3923000000000063E-2</c:v>
                </c:pt>
                <c:pt idx="2790">
                  <c:v>6.3977500000000076E-2</c:v>
                </c:pt>
                <c:pt idx="2791">
                  <c:v>6.4044000000000059E-2</c:v>
                </c:pt>
                <c:pt idx="2792">
                  <c:v>6.4112000000000058E-2</c:v>
                </c:pt>
                <c:pt idx="2793">
                  <c:v>6.4190000000000053E-2</c:v>
                </c:pt>
                <c:pt idx="2794">
                  <c:v>6.4234500000000055E-2</c:v>
                </c:pt>
                <c:pt idx="2795">
                  <c:v>6.428100000000006E-2</c:v>
                </c:pt>
                <c:pt idx="2796">
                  <c:v>6.4343500000000053E-2</c:v>
                </c:pt>
                <c:pt idx="2797">
                  <c:v>6.4390000000000058E-2</c:v>
                </c:pt>
                <c:pt idx="2798">
                  <c:v>6.4440000000000053E-2</c:v>
                </c:pt>
                <c:pt idx="2799">
                  <c:v>6.4488000000000059E-2</c:v>
                </c:pt>
                <c:pt idx="2800">
                  <c:v>6.4540500000000042E-2</c:v>
                </c:pt>
                <c:pt idx="2801">
                  <c:v>6.4583000000000043E-2</c:v>
                </c:pt>
                <c:pt idx="2802">
                  <c:v>6.4629500000000034E-2</c:v>
                </c:pt>
                <c:pt idx="2803">
                  <c:v>6.4672000000000021E-2</c:v>
                </c:pt>
                <c:pt idx="2804">
                  <c:v>6.4727000000000035E-2</c:v>
                </c:pt>
                <c:pt idx="2805">
                  <c:v>6.4772000000000038E-2</c:v>
                </c:pt>
                <c:pt idx="2806">
                  <c:v>6.4814000000000038E-2</c:v>
                </c:pt>
                <c:pt idx="2807">
                  <c:v>6.4857500000000026E-2</c:v>
                </c:pt>
                <c:pt idx="2808">
                  <c:v>6.4911000000000024E-2</c:v>
                </c:pt>
                <c:pt idx="2809">
                  <c:v>6.4947500000000019E-2</c:v>
                </c:pt>
                <c:pt idx="2810">
                  <c:v>6.4998000000000028E-2</c:v>
                </c:pt>
                <c:pt idx="2811">
                  <c:v>6.5043000000000017E-2</c:v>
                </c:pt>
                <c:pt idx="2812">
                  <c:v>6.5086500000000019E-2</c:v>
                </c:pt>
                <c:pt idx="2813">
                  <c:v>6.5136500000000014E-2</c:v>
                </c:pt>
                <c:pt idx="2814">
                  <c:v>6.5190500000000012E-2</c:v>
                </c:pt>
                <c:pt idx="2815">
                  <c:v>6.522550000000002E-2</c:v>
                </c:pt>
                <c:pt idx="2816">
                  <c:v>6.5255000000000021E-2</c:v>
                </c:pt>
                <c:pt idx="2817">
                  <c:v>6.5313500000000024E-2</c:v>
                </c:pt>
                <c:pt idx="2818">
                  <c:v>6.5392000000000033E-2</c:v>
                </c:pt>
                <c:pt idx="2819">
                  <c:v>6.5451000000000037E-2</c:v>
                </c:pt>
                <c:pt idx="2820">
                  <c:v>6.5497000000000027E-2</c:v>
                </c:pt>
                <c:pt idx="2821">
                  <c:v>6.5553000000000014E-2</c:v>
                </c:pt>
                <c:pt idx="2822">
                  <c:v>6.5594500000000042E-2</c:v>
                </c:pt>
                <c:pt idx="2823">
                  <c:v>6.5650000000000028E-2</c:v>
                </c:pt>
                <c:pt idx="2824">
                  <c:v>6.5709500000000032E-2</c:v>
                </c:pt>
                <c:pt idx="2825">
                  <c:v>6.5765000000000018E-2</c:v>
                </c:pt>
                <c:pt idx="2826">
                  <c:v>6.5825500000000023E-2</c:v>
                </c:pt>
                <c:pt idx="2827">
                  <c:v>6.5865000000000021E-2</c:v>
                </c:pt>
                <c:pt idx="2828">
                  <c:v>6.5914000000000014E-2</c:v>
                </c:pt>
                <c:pt idx="2829">
                  <c:v>6.5959500000000004E-2</c:v>
                </c:pt>
                <c:pt idx="2830">
                  <c:v>6.601700000000002E-2</c:v>
                </c:pt>
                <c:pt idx="2831">
                  <c:v>6.6065500000000027E-2</c:v>
                </c:pt>
                <c:pt idx="2832">
                  <c:v>6.611400000000002E-2</c:v>
                </c:pt>
                <c:pt idx="2833">
                  <c:v>6.6164500000000015E-2</c:v>
                </c:pt>
                <c:pt idx="2834">
                  <c:v>6.6200000000000023E-2</c:v>
                </c:pt>
                <c:pt idx="2835">
                  <c:v>6.626700000000002E-2</c:v>
                </c:pt>
                <c:pt idx="2836">
                  <c:v>6.6303000000000001E-2</c:v>
                </c:pt>
                <c:pt idx="2837">
                  <c:v>6.6366500000000009E-2</c:v>
                </c:pt>
                <c:pt idx="2838">
                  <c:v>6.6424499999999997E-2</c:v>
                </c:pt>
                <c:pt idx="2839">
                  <c:v>6.6469000000000014E-2</c:v>
                </c:pt>
                <c:pt idx="2840">
                  <c:v>6.6521000000000011E-2</c:v>
                </c:pt>
                <c:pt idx="2841">
                  <c:v>6.6567000000000001E-2</c:v>
                </c:pt>
                <c:pt idx="2842">
                  <c:v>6.6605500000000012E-2</c:v>
                </c:pt>
                <c:pt idx="2843">
                  <c:v>6.6647000000000012E-2</c:v>
                </c:pt>
                <c:pt idx="2844">
                  <c:v>6.6703500000000013E-2</c:v>
                </c:pt>
                <c:pt idx="2845">
                  <c:v>6.6746000000000014E-2</c:v>
                </c:pt>
                <c:pt idx="2846">
                  <c:v>6.6800000000000012E-2</c:v>
                </c:pt>
                <c:pt idx="2847">
                  <c:v>6.6864000000000021E-2</c:v>
                </c:pt>
                <c:pt idx="2848">
                  <c:v>6.6907000000000022E-2</c:v>
                </c:pt>
                <c:pt idx="2849">
                  <c:v>6.6952000000000012E-2</c:v>
                </c:pt>
                <c:pt idx="2850">
                  <c:v>6.7000000000000018E-2</c:v>
                </c:pt>
                <c:pt idx="2851">
                  <c:v>6.7053000000000029E-2</c:v>
                </c:pt>
                <c:pt idx="2852">
                  <c:v>6.7112500000000019E-2</c:v>
                </c:pt>
                <c:pt idx="2853">
                  <c:v>6.7161000000000026E-2</c:v>
                </c:pt>
                <c:pt idx="2854">
                  <c:v>6.7193000000000017E-2</c:v>
                </c:pt>
                <c:pt idx="2855">
                  <c:v>6.7232500000000014E-2</c:v>
                </c:pt>
                <c:pt idx="2856">
                  <c:v>6.7301000000000014E-2</c:v>
                </c:pt>
                <c:pt idx="2857">
                  <c:v>6.7345500000000016E-2</c:v>
                </c:pt>
                <c:pt idx="2858">
                  <c:v>6.7380000000000023E-2</c:v>
                </c:pt>
                <c:pt idx="2859">
                  <c:v>6.7427500000000015E-2</c:v>
                </c:pt>
                <c:pt idx="2860">
                  <c:v>6.7469000000000015E-2</c:v>
                </c:pt>
                <c:pt idx="2861">
                  <c:v>6.7513500000000018E-2</c:v>
                </c:pt>
                <c:pt idx="2862">
                  <c:v>6.757450000000001E-2</c:v>
                </c:pt>
                <c:pt idx="2863">
                  <c:v>6.7615000000000022E-2</c:v>
                </c:pt>
                <c:pt idx="2864">
                  <c:v>6.7661000000000027E-2</c:v>
                </c:pt>
                <c:pt idx="2865">
                  <c:v>6.7706500000000003E-2</c:v>
                </c:pt>
                <c:pt idx="2866">
                  <c:v>6.7757999999999999E-2</c:v>
                </c:pt>
                <c:pt idx="2867">
                  <c:v>6.7799000000000012E-2</c:v>
                </c:pt>
                <c:pt idx="2868">
                  <c:v>6.7864500000000008E-2</c:v>
                </c:pt>
                <c:pt idx="2869">
                  <c:v>6.7907499999999996E-2</c:v>
                </c:pt>
                <c:pt idx="2870">
                  <c:v>6.7959000000000006E-2</c:v>
                </c:pt>
                <c:pt idx="2871">
                  <c:v>6.8016000000000007E-2</c:v>
                </c:pt>
                <c:pt idx="2872">
                  <c:v>6.8043000000000006E-2</c:v>
                </c:pt>
                <c:pt idx="2873">
                  <c:v>6.8079500000000015E-2</c:v>
                </c:pt>
                <c:pt idx="2874">
                  <c:v>6.8122500000000002E-2</c:v>
                </c:pt>
                <c:pt idx="2875">
                  <c:v>6.816800000000002E-2</c:v>
                </c:pt>
                <c:pt idx="2876">
                  <c:v>6.822350000000002E-2</c:v>
                </c:pt>
                <c:pt idx="2877">
                  <c:v>6.8281000000000022E-2</c:v>
                </c:pt>
                <c:pt idx="2878">
                  <c:v>6.8325000000000011E-2</c:v>
                </c:pt>
                <c:pt idx="2879">
                  <c:v>6.8368500000000013E-2</c:v>
                </c:pt>
                <c:pt idx="2880">
                  <c:v>6.8427500000000016E-2</c:v>
                </c:pt>
                <c:pt idx="2881">
                  <c:v>6.846900000000003E-2</c:v>
                </c:pt>
                <c:pt idx="2882">
                  <c:v>6.851450000000002E-2</c:v>
                </c:pt>
                <c:pt idx="2883">
                  <c:v>6.857000000000002E-2</c:v>
                </c:pt>
                <c:pt idx="2884">
                  <c:v>6.8647500000000014E-2</c:v>
                </c:pt>
                <c:pt idx="2885">
                  <c:v>6.8689500000000014E-2</c:v>
                </c:pt>
                <c:pt idx="2886">
                  <c:v>6.8745000000000014E-2</c:v>
                </c:pt>
                <c:pt idx="2887">
                  <c:v>6.8805500000000033E-2</c:v>
                </c:pt>
                <c:pt idx="2888">
                  <c:v>6.886800000000004E-2</c:v>
                </c:pt>
                <c:pt idx="2889">
                  <c:v>6.8922500000000039E-2</c:v>
                </c:pt>
                <c:pt idx="2890">
                  <c:v>6.8988000000000035E-2</c:v>
                </c:pt>
                <c:pt idx="2891">
                  <c:v>6.9047500000000039E-2</c:v>
                </c:pt>
                <c:pt idx="2892">
                  <c:v>6.9096500000000033E-2</c:v>
                </c:pt>
                <c:pt idx="2893">
                  <c:v>6.9162000000000029E-2</c:v>
                </c:pt>
                <c:pt idx="2894">
                  <c:v>6.9211500000000037E-2</c:v>
                </c:pt>
                <c:pt idx="2895">
                  <c:v>6.926050000000003E-2</c:v>
                </c:pt>
                <c:pt idx="2896">
                  <c:v>6.9305000000000033E-2</c:v>
                </c:pt>
                <c:pt idx="2897">
                  <c:v>6.935700000000003E-2</c:v>
                </c:pt>
                <c:pt idx="2898">
                  <c:v>6.9406000000000023E-2</c:v>
                </c:pt>
                <c:pt idx="2899">
                  <c:v>6.9459000000000021E-2</c:v>
                </c:pt>
                <c:pt idx="2900">
                  <c:v>6.9502500000000023E-2</c:v>
                </c:pt>
                <c:pt idx="2901">
                  <c:v>6.9561500000000026E-2</c:v>
                </c:pt>
                <c:pt idx="2902">
                  <c:v>6.9605500000000028E-2</c:v>
                </c:pt>
                <c:pt idx="2903">
                  <c:v>6.9650500000000018E-2</c:v>
                </c:pt>
                <c:pt idx="2904">
                  <c:v>6.970400000000003E-2</c:v>
                </c:pt>
                <c:pt idx="2905">
                  <c:v>6.9739500000000024E-2</c:v>
                </c:pt>
                <c:pt idx="2906">
                  <c:v>6.979100000000002E-2</c:v>
                </c:pt>
                <c:pt idx="2907">
                  <c:v>6.9837000000000024E-2</c:v>
                </c:pt>
                <c:pt idx="2908">
                  <c:v>6.9851000000000024E-2</c:v>
                </c:pt>
                <c:pt idx="2909">
                  <c:v>6.9892500000000024E-2</c:v>
                </c:pt>
                <c:pt idx="2910">
                  <c:v>6.9966000000000014E-2</c:v>
                </c:pt>
                <c:pt idx="2911">
                  <c:v>7.0010500000000017E-2</c:v>
                </c:pt>
                <c:pt idx="2912">
                  <c:v>7.0044000000000009E-2</c:v>
                </c:pt>
                <c:pt idx="2913">
                  <c:v>7.0090500000000014E-2</c:v>
                </c:pt>
                <c:pt idx="2914">
                  <c:v>7.0147500000000015E-2</c:v>
                </c:pt>
                <c:pt idx="2915">
                  <c:v>7.0197000000000023E-2</c:v>
                </c:pt>
                <c:pt idx="2916">
                  <c:v>7.025300000000001E-2</c:v>
                </c:pt>
                <c:pt idx="2917">
                  <c:v>7.030900000000001E-2</c:v>
                </c:pt>
                <c:pt idx="2918">
                  <c:v>7.037400000000002E-2</c:v>
                </c:pt>
                <c:pt idx="2919">
                  <c:v>7.042600000000003E-2</c:v>
                </c:pt>
                <c:pt idx="2920">
                  <c:v>7.0482500000000017E-2</c:v>
                </c:pt>
                <c:pt idx="2921">
                  <c:v>7.0542000000000021E-2</c:v>
                </c:pt>
                <c:pt idx="2922">
                  <c:v>7.0611500000000008E-2</c:v>
                </c:pt>
                <c:pt idx="2923">
                  <c:v>7.0667500000000022E-2</c:v>
                </c:pt>
                <c:pt idx="2924">
                  <c:v>7.0727000000000012E-2</c:v>
                </c:pt>
                <c:pt idx="2925">
                  <c:v>7.0788500000000004E-2</c:v>
                </c:pt>
                <c:pt idx="2926">
                  <c:v>7.0842500000000017E-2</c:v>
                </c:pt>
                <c:pt idx="2927">
                  <c:v>7.08955E-2</c:v>
                </c:pt>
                <c:pt idx="2928">
                  <c:v>7.0942500000000006E-2</c:v>
                </c:pt>
                <c:pt idx="2929">
                  <c:v>7.1005499999999999E-2</c:v>
                </c:pt>
                <c:pt idx="2930">
                  <c:v>7.1080499999999991E-2</c:v>
                </c:pt>
                <c:pt idx="2931">
                  <c:v>7.1134499999999989E-2</c:v>
                </c:pt>
                <c:pt idx="2932">
                  <c:v>7.1192499999999978E-2</c:v>
                </c:pt>
                <c:pt idx="2933">
                  <c:v>7.1239999999999984E-2</c:v>
                </c:pt>
                <c:pt idx="2934">
                  <c:v>7.1310499999999985E-2</c:v>
                </c:pt>
                <c:pt idx="2935">
                  <c:v>7.1377499999999997E-2</c:v>
                </c:pt>
                <c:pt idx="2936">
                  <c:v>7.1439499999999989E-2</c:v>
                </c:pt>
                <c:pt idx="2937">
                  <c:v>7.149549999999999E-2</c:v>
                </c:pt>
                <c:pt idx="2938">
                  <c:v>7.1558999999999984E-2</c:v>
                </c:pt>
                <c:pt idx="2939">
                  <c:v>7.1625999999999981E-2</c:v>
                </c:pt>
                <c:pt idx="2940">
                  <c:v>7.1679499999999979E-2</c:v>
                </c:pt>
                <c:pt idx="2941">
                  <c:v>7.1740499999999971E-2</c:v>
                </c:pt>
                <c:pt idx="2942">
                  <c:v>7.1778499999999981E-2</c:v>
                </c:pt>
                <c:pt idx="2943">
                  <c:v>7.1839499999999987E-2</c:v>
                </c:pt>
                <c:pt idx="2944">
                  <c:v>7.1908499999999986E-2</c:v>
                </c:pt>
                <c:pt idx="2945">
                  <c:v>7.1978499999999987E-2</c:v>
                </c:pt>
                <c:pt idx="2946">
                  <c:v>7.2043499999999996E-2</c:v>
                </c:pt>
                <c:pt idx="2947">
                  <c:v>7.210999999999998E-2</c:v>
                </c:pt>
                <c:pt idx="2948">
                  <c:v>7.2169499999999984E-2</c:v>
                </c:pt>
                <c:pt idx="2949">
                  <c:v>7.2224999999999998E-2</c:v>
                </c:pt>
                <c:pt idx="2950">
                  <c:v>7.2282999999999986E-2</c:v>
                </c:pt>
                <c:pt idx="2951">
                  <c:v>7.233450000000001E-2</c:v>
                </c:pt>
                <c:pt idx="2952">
                  <c:v>7.2404999999999997E-2</c:v>
                </c:pt>
                <c:pt idx="2953">
                  <c:v>7.2466499999999975E-2</c:v>
                </c:pt>
                <c:pt idx="2954">
                  <c:v>7.2509499999999991E-2</c:v>
                </c:pt>
                <c:pt idx="2955">
                  <c:v>7.2564999999999991E-2</c:v>
                </c:pt>
                <c:pt idx="2956">
                  <c:v>7.260999999999998E-2</c:v>
                </c:pt>
                <c:pt idx="2957">
                  <c:v>7.2683499999999998E-2</c:v>
                </c:pt>
                <c:pt idx="2958">
                  <c:v>7.2732999999999992E-2</c:v>
                </c:pt>
                <c:pt idx="2959">
                  <c:v>7.2795499999999999E-2</c:v>
                </c:pt>
                <c:pt idx="2960">
                  <c:v>7.2875499999999996E-2</c:v>
                </c:pt>
                <c:pt idx="2961">
                  <c:v>7.2934499999999985E-2</c:v>
                </c:pt>
                <c:pt idx="2962">
                  <c:v>7.3003499999999985E-2</c:v>
                </c:pt>
                <c:pt idx="2963">
                  <c:v>7.3071499999999998E-2</c:v>
                </c:pt>
                <c:pt idx="2964">
                  <c:v>7.3136499999999979E-2</c:v>
                </c:pt>
                <c:pt idx="2965">
                  <c:v>7.3204999999999978E-2</c:v>
                </c:pt>
                <c:pt idx="2966">
                  <c:v>7.3284999999999975E-2</c:v>
                </c:pt>
                <c:pt idx="2967">
                  <c:v>7.3367499999999974E-2</c:v>
                </c:pt>
                <c:pt idx="2968">
                  <c:v>7.3441499999999993E-2</c:v>
                </c:pt>
                <c:pt idx="2969">
                  <c:v>7.3520499999999961E-2</c:v>
                </c:pt>
                <c:pt idx="2970">
                  <c:v>7.3591999999999977E-2</c:v>
                </c:pt>
                <c:pt idx="2971">
                  <c:v>7.3670499999999972E-2</c:v>
                </c:pt>
                <c:pt idx="2972">
                  <c:v>7.3732499999999979E-2</c:v>
                </c:pt>
                <c:pt idx="2973">
                  <c:v>7.3806499999999983E-2</c:v>
                </c:pt>
                <c:pt idx="2974">
                  <c:v>7.3867499999999975E-2</c:v>
                </c:pt>
                <c:pt idx="2975">
                  <c:v>7.3937999999999976E-2</c:v>
                </c:pt>
                <c:pt idx="2976">
                  <c:v>7.4012499999999981E-2</c:v>
                </c:pt>
                <c:pt idx="2977">
                  <c:v>7.408849999999996E-2</c:v>
                </c:pt>
                <c:pt idx="2978">
                  <c:v>7.4160499999999976E-2</c:v>
                </c:pt>
                <c:pt idx="2979">
                  <c:v>7.4240499999999987E-2</c:v>
                </c:pt>
                <c:pt idx="2980">
                  <c:v>7.431649999999998E-2</c:v>
                </c:pt>
                <c:pt idx="2981">
                  <c:v>7.4379999999999988E-2</c:v>
                </c:pt>
                <c:pt idx="2982">
                  <c:v>7.4453499999999978E-2</c:v>
                </c:pt>
                <c:pt idx="2983">
                  <c:v>7.4517999999999973E-2</c:v>
                </c:pt>
                <c:pt idx="2984">
                  <c:v>7.4598499999999984E-2</c:v>
                </c:pt>
                <c:pt idx="2985">
                  <c:v>7.466399999999998E-2</c:v>
                </c:pt>
                <c:pt idx="2986">
                  <c:v>7.4727499999999975E-2</c:v>
                </c:pt>
                <c:pt idx="2987">
                  <c:v>7.4796499999999988E-2</c:v>
                </c:pt>
                <c:pt idx="2988">
                  <c:v>7.4869999999999978E-2</c:v>
                </c:pt>
                <c:pt idx="2989">
                  <c:v>7.4934999999999988E-2</c:v>
                </c:pt>
                <c:pt idx="2990">
                  <c:v>7.5003999999999987E-2</c:v>
                </c:pt>
                <c:pt idx="2991">
                  <c:v>7.5064999999999993E-2</c:v>
                </c:pt>
                <c:pt idx="2992">
                  <c:v>7.5126499999999985E-2</c:v>
                </c:pt>
                <c:pt idx="2993">
                  <c:v>7.5180499999999983E-2</c:v>
                </c:pt>
                <c:pt idx="2994">
                  <c:v>7.5253999999999988E-2</c:v>
                </c:pt>
                <c:pt idx="2995">
                  <c:v>7.532599999999999E-2</c:v>
                </c:pt>
                <c:pt idx="2996">
                  <c:v>7.5380499999999989E-2</c:v>
                </c:pt>
                <c:pt idx="2997">
                  <c:v>7.5453500000000007E-2</c:v>
                </c:pt>
                <c:pt idx="2998">
                  <c:v>7.5565499999999994E-2</c:v>
                </c:pt>
                <c:pt idx="2999">
                  <c:v>7.5643500000000002E-2</c:v>
                </c:pt>
                <c:pt idx="3000">
                  <c:v>7.5709999999999986E-2</c:v>
                </c:pt>
                <c:pt idx="3001">
                  <c:v>7.578349999999999E-2</c:v>
                </c:pt>
                <c:pt idx="3002">
                  <c:v>7.5861499999999985E-2</c:v>
                </c:pt>
                <c:pt idx="3003">
                  <c:v>7.5942499999999982E-2</c:v>
                </c:pt>
                <c:pt idx="3004">
                  <c:v>7.6008499999999979E-2</c:v>
                </c:pt>
                <c:pt idx="3005">
                  <c:v>7.609249999999998E-2</c:v>
                </c:pt>
                <c:pt idx="3006">
                  <c:v>7.6170999999999975E-2</c:v>
                </c:pt>
                <c:pt idx="3007">
                  <c:v>7.6222499999999999E-2</c:v>
                </c:pt>
                <c:pt idx="3008">
                  <c:v>7.6297999999999991E-2</c:v>
                </c:pt>
                <c:pt idx="3009">
                  <c:v>7.6379499999999989E-2</c:v>
                </c:pt>
                <c:pt idx="3010">
                  <c:v>7.6469999999999982E-2</c:v>
                </c:pt>
                <c:pt idx="3011">
                  <c:v>7.6550499999999994E-2</c:v>
                </c:pt>
                <c:pt idx="3012">
                  <c:v>7.662999999999999E-2</c:v>
                </c:pt>
                <c:pt idx="3013">
                  <c:v>7.6690499999999981E-2</c:v>
                </c:pt>
                <c:pt idx="3014">
                  <c:v>7.6762999999999984E-2</c:v>
                </c:pt>
                <c:pt idx="3015">
                  <c:v>7.6849500000000001E-2</c:v>
                </c:pt>
                <c:pt idx="3016">
                  <c:v>7.6940499999999995E-2</c:v>
                </c:pt>
                <c:pt idx="3017">
                  <c:v>7.7022499999999994E-2</c:v>
                </c:pt>
                <c:pt idx="3018">
                  <c:v>7.7064999999999995E-2</c:v>
                </c:pt>
                <c:pt idx="3019">
                  <c:v>7.7131500000000006E-2</c:v>
                </c:pt>
                <c:pt idx="3020">
                  <c:v>7.7199500000000004E-2</c:v>
                </c:pt>
                <c:pt idx="3021">
                  <c:v>7.7270000000000005E-2</c:v>
                </c:pt>
                <c:pt idx="3022">
                  <c:v>7.7345500000000011E-2</c:v>
                </c:pt>
                <c:pt idx="3023">
                  <c:v>7.7412999999999996E-2</c:v>
                </c:pt>
                <c:pt idx="3024">
                  <c:v>7.7483499999999997E-2</c:v>
                </c:pt>
                <c:pt idx="3025">
                  <c:v>7.7554500000000012E-2</c:v>
                </c:pt>
                <c:pt idx="3026">
                  <c:v>7.7614500000000003E-2</c:v>
                </c:pt>
                <c:pt idx="3027">
                  <c:v>7.7679500000000012E-2</c:v>
                </c:pt>
                <c:pt idx="3028">
                  <c:v>7.7748500000000012E-2</c:v>
                </c:pt>
                <c:pt idx="3029">
                  <c:v>7.7806500000000015E-2</c:v>
                </c:pt>
                <c:pt idx="3030">
                  <c:v>7.7865500000000004E-2</c:v>
                </c:pt>
                <c:pt idx="3031">
                  <c:v>7.7931000000000014E-2</c:v>
                </c:pt>
                <c:pt idx="3032">
                  <c:v>7.7999500000000013E-2</c:v>
                </c:pt>
                <c:pt idx="3033">
                  <c:v>7.8078000000000009E-2</c:v>
                </c:pt>
                <c:pt idx="3034">
                  <c:v>7.8157500000000019E-2</c:v>
                </c:pt>
                <c:pt idx="3035">
                  <c:v>7.8206500000000012E-2</c:v>
                </c:pt>
                <c:pt idx="3036">
                  <c:v>7.8291000000000027E-2</c:v>
                </c:pt>
                <c:pt idx="3037">
                  <c:v>7.8354500000000021E-2</c:v>
                </c:pt>
                <c:pt idx="3038">
                  <c:v>7.8429500000000013E-2</c:v>
                </c:pt>
                <c:pt idx="3039">
                  <c:v>7.8504500000000019E-2</c:v>
                </c:pt>
                <c:pt idx="3040">
                  <c:v>7.8572000000000031E-2</c:v>
                </c:pt>
                <c:pt idx="3041">
                  <c:v>7.8645000000000034E-2</c:v>
                </c:pt>
                <c:pt idx="3042">
                  <c:v>7.8723000000000043E-2</c:v>
                </c:pt>
                <c:pt idx="3043">
                  <c:v>7.8798000000000035E-2</c:v>
                </c:pt>
                <c:pt idx="3044">
                  <c:v>7.8864500000000018E-2</c:v>
                </c:pt>
                <c:pt idx="3045">
                  <c:v>7.8948000000000032E-2</c:v>
                </c:pt>
                <c:pt idx="3046">
                  <c:v>7.9017500000000032E-2</c:v>
                </c:pt>
                <c:pt idx="3047">
                  <c:v>7.9085500000000031E-2</c:v>
                </c:pt>
                <c:pt idx="3048">
                  <c:v>7.9167000000000043E-2</c:v>
                </c:pt>
                <c:pt idx="3049">
                  <c:v>7.9248500000000027E-2</c:v>
                </c:pt>
                <c:pt idx="3050">
                  <c:v>7.9350500000000018E-2</c:v>
                </c:pt>
                <c:pt idx="3051">
                  <c:v>7.9425500000000024E-2</c:v>
                </c:pt>
                <c:pt idx="3052">
                  <c:v>7.9509000000000024E-2</c:v>
                </c:pt>
                <c:pt idx="3053">
                  <c:v>7.9593000000000011E-2</c:v>
                </c:pt>
                <c:pt idx="3054">
                  <c:v>7.9680500000000015E-2</c:v>
                </c:pt>
                <c:pt idx="3055">
                  <c:v>7.9770500000000008E-2</c:v>
                </c:pt>
                <c:pt idx="3056">
                  <c:v>7.9818500000000014E-2</c:v>
                </c:pt>
                <c:pt idx="3057">
                  <c:v>7.9910000000000009E-2</c:v>
                </c:pt>
                <c:pt idx="3058">
                  <c:v>7.9999500000000015E-2</c:v>
                </c:pt>
                <c:pt idx="3059">
                  <c:v>8.0090999999999996E-2</c:v>
                </c:pt>
                <c:pt idx="3060">
                  <c:v>8.0175500000000011E-2</c:v>
                </c:pt>
                <c:pt idx="3061">
                  <c:v>8.0267500000000019E-2</c:v>
                </c:pt>
                <c:pt idx="3062">
                  <c:v>8.0390500000000017E-2</c:v>
                </c:pt>
                <c:pt idx="3063">
                  <c:v>8.048050000000001E-2</c:v>
                </c:pt>
                <c:pt idx="3064">
                  <c:v>8.0567500000000014E-2</c:v>
                </c:pt>
                <c:pt idx="3065">
                  <c:v>8.0658000000000035E-2</c:v>
                </c:pt>
                <c:pt idx="3066">
                  <c:v>8.0743500000000024E-2</c:v>
                </c:pt>
                <c:pt idx="3067">
                  <c:v>8.0830000000000013E-2</c:v>
                </c:pt>
                <c:pt idx="3068">
                  <c:v>8.0897999999999998E-2</c:v>
                </c:pt>
                <c:pt idx="3069">
                  <c:v>8.0982999999999999E-2</c:v>
                </c:pt>
                <c:pt idx="3070">
                  <c:v>8.1072500000000006E-2</c:v>
                </c:pt>
                <c:pt idx="3071">
                  <c:v>8.1168499999999991E-2</c:v>
                </c:pt>
                <c:pt idx="3072">
                  <c:v>8.1281999999999993E-2</c:v>
                </c:pt>
                <c:pt idx="3073">
                  <c:v>8.1377500000000005E-2</c:v>
                </c:pt>
                <c:pt idx="3074">
                  <c:v>8.1477999999999995E-2</c:v>
                </c:pt>
                <c:pt idx="3075">
                  <c:v>8.1568000000000002E-2</c:v>
                </c:pt>
                <c:pt idx="3076">
                  <c:v>8.1651999999999988E-2</c:v>
                </c:pt>
                <c:pt idx="3077">
                  <c:v>8.1732500000000013E-2</c:v>
                </c:pt>
                <c:pt idx="3078">
                  <c:v>8.1826999999999983E-2</c:v>
                </c:pt>
                <c:pt idx="3079">
                  <c:v>8.1898499999999985E-2</c:v>
                </c:pt>
                <c:pt idx="3080">
                  <c:v>8.1981499999999971E-2</c:v>
                </c:pt>
                <c:pt idx="3081">
                  <c:v>8.2064999999999971E-2</c:v>
                </c:pt>
                <c:pt idx="3082">
                  <c:v>8.2155999999999979E-2</c:v>
                </c:pt>
                <c:pt idx="3083">
                  <c:v>8.2247499999999987E-2</c:v>
                </c:pt>
                <c:pt idx="3084">
                  <c:v>8.2310499999999995E-2</c:v>
                </c:pt>
                <c:pt idx="3085">
                  <c:v>8.2408999999999996E-2</c:v>
                </c:pt>
                <c:pt idx="3086">
                  <c:v>8.2497499999999988E-2</c:v>
                </c:pt>
                <c:pt idx="3087">
                  <c:v>8.2580499999999987E-2</c:v>
                </c:pt>
                <c:pt idx="3088">
                  <c:v>8.266699999999999E-2</c:v>
                </c:pt>
                <c:pt idx="3089">
                  <c:v>8.2759499999999958E-2</c:v>
                </c:pt>
                <c:pt idx="3090">
                  <c:v>8.2841999999999985E-2</c:v>
                </c:pt>
                <c:pt idx="3091">
                  <c:v>8.2922999999999997E-2</c:v>
                </c:pt>
                <c:pt idx="3092">
                  <c:v>8.3014999999999992E-2</c:v>
                </c:pt>
                <c:pt idx="3093">
                  <c:v>8.3111999999999991E-2</c:v>
                </c:pt>
                <c:pt idx="3094">
                  <c:v>8.3205999999999988E-2</c:v>
                </c:pt>
                <c:pt idx="3095">
                  <c:v>8.3302000000000001E-2</c:v>
                </c:pt>
                <c:pt idx="3096">
                  <c:v>8.3397499999999986E-2</c:v>
                </c:pt>
                <c:pt idx="3097">
                  <c:v>8.3490499999999995E-2</c:v>
                </c:pt>
                <c:pt idx="3098">
                  <c:v>8.3572000000000007E-2</c:v>
                </c:pt>
                <c:pt idx="3099">
                  <c:v>8.3680499999999991E-2</c:v>
                </c:pt>
                <c:pt idx="3100">
                  <c:v>8.3778999999999992E-2</c:v>
                </c:pt>
                <c:pt idx="3101">
                  <c:v>8.3877500000000008E-2</c:v>
                </c:pt>
                <c:pt idx="3102">
                  <c:v>8.3982000000000015E-2</c:v>
                </c:pt>
                <c:pt idx="3103">
                  <c:v>8.4090500000000012E-2</c:v>
                </c:pt>
                <c:pt idx="3104">
                  <c:v>8.4197000000000008E-2</c:v>
                </c:pt>
                <c:pt idx="3105">
                  <c:v>8.4303500000000003E-2</c:v>
                </c:pt>
                <c:pt idx="3106">
                  <c:v>8.4415500000000018E-2</c:v>
                </c:pt>
                <c:pt idx="3107">
                  <c:v>8.4528499999999993E-2</c:v>
                </c:pt>
                <c:pt idx="3108">
                  <c:v>8.4669500000000009E-2</c:v>
                </c:pt>
                <c:pt idx="3109">
                  <c:v>8.4786500000000015E-2</c:v>
                </c:pt>
                <c:pt idx="3110">
                  <c:v>8.4870500000000001E-2</c:v>
                </c:pt>
                <c:pt idx="3111">
                  <c:v>8.4982999999999989E-2</c:v>
                </c:pt>
                <c:pt idx="3112">
                  <c:v>8.5096499999999964E-2</c:v>
                </c:pt>
                <c:pt idx="3113">
                  <c:v>8.5210000000000008E-2</c:v>
                </c:pt>
                <c:pt idx="3114">
                  <c:v>8.5315499999999989E-2</c:v>
                </c:pt>
                <c:pt idx="3115">
                  <c:v>8.5417500000000007E-2</c:v>
                </c:pt>
                <c:pt idx="3116">
                  <c:v>8.5514499999999993E-2</c:v>
                </c:pt>
                <c:pt idx="3117">
                  <c:v>8.5637499999999978E-2</c:v>
                </c:pt>
                <c:pt idx="3118">
                  <c:v>8.5727999999999957E-2</c:v>
                </c:pt>
                <c:pt idx="3119">
                  <c:v>8.5840999999999973E-2</c:v>
                </c:pt>
                <c:pt idx="3120">
                  <c:v>8.5929499999999978E-2</c:v>
                </c:pt>
                <c:pt idx="3121">
                  <c:v>8.6023999999999989E-2</c:v>
                </c:pt>
                <c:pt idx="3122">
                  <c:v>8.6103999999999986E-2</c:v>
                </c:pt>
                <c:pt idx="3123">
                  <c:v>8.6198499999999983E-2</c:v>
                </c:pt>
                <c:pt idx="3124">
                  <c:v>8.6289999999999992E-2</c:v>
                </c:pt>
                <c:pt idx="3125">
                  <c:v>8.6378499999999997E-2</c:v>
                </c:pt>
                <c:pt idx="3126">
                  <c:v>8.647500000000001E-2</c:v>
                </c:pt>
                <c:pt idx="3127">
                  <c:v>8.6504999999999999E-2</c:v>
                </c:pt>
                <c:pt idx="3128">
                  <c:v>8.6592499999999989E-2</c:v>
                </c:pt>
                <c:pt idx="3129">
                  <c:v>8.6667499999999981E-2</c:v>
                </c:pt>
                <c:pt idx="3130">
                  <c:v>8.6734499999999992E-2</c:v>
                </c:pt>
                <c:pt idx="3131">
                  <c:v>8.6820000000000008E-2</c:v>
                </c:pt>
                <c:pt idx="3132">
                  <c:v>8.6891999999999997E-2</c:v>
                </c:pt>
                <c:pt idx="3133">
                  <c:v>8.7003999999999984E-2</c:v>
                </c:pt>
                <c:pt idx="3134">
                  <c:v>8.7113499999999996E-2</c:v>
                </c:pt>
                <c:pt idx="3135">
                  <c:v>8.7208999999999981E-2</c:v>
                </c:pt>
                <c:pt idx="3136">
                  <c:v>8.7315999999999991E-2</c:v>
                </c:pt>
                <c:pt idx="3137">
                  <c:v>8.742599999999999E-2</c:v>
                </c:pt>
                <c:pt idx="3138">
                  <c:v>8.753900000000002E-2</c:v>
                </c:pt>
                <c:pt idx="3139">
                  <c:v>8.7635499999999991E-2</c:v>
                </c:pt>
                <c:pt idx="3140">
                  <c:v>8.7746499999999977E-2</c:v>
                </c:pt>
                <c:pt idx="3141">
                  <c:v>8.7844999999999979E-2</c:v>
                </c:pt>
                <c:pt idx="3142">
                  <c:v>8.7956499999999979E-2</c:v>
                </c:pt>
                <c:pt idx="3143">
                  <c:v>8.8059499999999971E-2</c:v>
                </c:pt>
                <c:pt idx="3144">
                  <c:v>8.8152499999999995E-2</c:v>
                </c:pt>
                <c:pt idx="3145">
                  <c:v>8.8242499999999974E-2</c:v>
                </c:pt>
                <c:pt idx="3146">
                  <c:v>8.8341999999999976E-2</c:v>
                </c:pt>
                <c:pt idx="3147">
                  <c:v>8.8444999999999968E-2</c:v>
                </c:pt>
                <c:pt idx="3148">
                  <c:v>8.8536999999999963E-2</c:v>
                </c:pt>
                <c:pt idx="3149">
                  <c:v>8.8642499999999971E-2</c:v>
                </c:pt>
                <c:pt idx="3150">
                  <c:v>8.8742999999999975E-2</c:v>
                </c:pt>
                <c:pt idx="3151">
                  <c:v>8.884499999999998E-2</c:v>
                </c:pt>
                <c:pt idx="3152">
                  <c:v>8.894249999999998E-2</c:v>
                </c:pt>
                <c:pt idx="3153">
                  <c:v>8.9046999999999987E-2</c:v>
                </c:pt>
                <c:pt idx="3154">
                  <c:v>8.9154499999999984E-2</c:v>
                </c:pt>
                <c:pt idx="3155">
                  <c:v>8.9250499999999955E-2</c:v>
                </c:pt>
                <c:pt idx="3156">
                  <c:v>8.936649999999996E-2</c:v>
                </c:pt>
                <c:pt idx="3157">
                  <c:v>8.9463999999999974E-2</c:v>
                </c:pt>
                <c:pt idx="3158">
                  <c:v>8.9562499999999989E-2</c:v>
                </c:pt>
                <c:pt idx="3159">
                  <c:v>8.9662499999999992E-2</c:v>
                </c:pt>
                <c:pt idx="3160">
                  <c:v>8.9757000000000003E-2</c:v>
                </c:pt>
                <c:pt idx="3161">
                  <c:v>8.9856499999999978E-2</c:v>
                </c:pt>
                <c:pt idx="3162">
                  <c:v>8.9945999999999998E-2</c:v>
                </c:pt>
                <c:pt idx="3163">
                  <c:v>9.0032999999999988E-2</c:v>
                </c:pt>
                <c:pt idx="3164">
                  <c:v>9.0131000000000003E-2</c:v>
                </c:pt>
                <c:pt idx="3165">
                  <c:v>9.0225499999999972E-2</c:v>
                </c:pt>
                <c:pt idx="3166">
                  <c:v>9.0306999999999998E-2</c:v>
                </c:pt>
                <c:pt idx="3167">
                  <c:v>9.0393499999999988E-2</c:v>
                </c:pt>
                <c:pt idx="3168">
                  <c:v>9.0476499999999987E-2</c:v>
                </c:pt>
                <c:pt idx="3169">
                  <c:v>9.0546999999999989E-2</c:v>
                </c:pt>
                <c:pt idx="3170">
                  <c:v>9.0628999999999987E-2</c:v>
                </c:pt>
                <c:pt idx="3171">
                  <c:v>9.0699499999999988E-2</c:v>
                </c:pt>
                <c:pt idx="3172">
                  <c:v>9.0791000000000011E-2</c:v>
                </c:pt>
                <c:pt idx="3173">
                  <c:v>9.087099999999998E-2</c:v>
                </c:pt>
                <c:pt idx="3174">
                  <c:v>9.0955499999999953E-2</c:v>
                </c:pt>
                <c:pt idx="3175">
                  <c:v>9.1036499999999979E-2</c:v>
                </c:pt>
                <c:pt idx="3176">
                  <c:v>9.1106499999999965E-2</c:v>
                </c:pt>
                <c:pt idx="3177">
                  <c:v>9.1178499999999954E-2</c:v>
                </c:pt>
                <c:pt idx="3178">
                  <c:v>9.1246999999999995E-2</c:v>
                </c:pt>
                <c:pt idx="3179">
                  <c:v>9.1313499999999992E-2</c:v>
                </c:pt>
                <c:pt idx="3180">
                  <c:v>9.1376499999999972E-2</c:v>
                </c:pt>
                <c:pt idx="3181">
                  <c:v>9.1452999999999965E-2</c:v>
                </c:pt>
                <c:pt idx="3182">
                  <c:v>9.1523000000000007E-2</c:v>
                </c:pt>
                <c:pt idx="3183">
                  <c:v>9.1589999999999991E-2</c:v>
                </c:pt>
                <c:pt idx="3184">
                  <c:v>9.166249999999998E-2</c:v>
                </c:pt>
                <c:pt idx="3185">
                  <c:v>9.173400000000001E-2</c:v>
                </c:pt>
                <c:pt idx="3186">
                  <c:v>9.1803999999999983E-2</c:v>
                </c:pt>
                <c:pt idx="3187">
                  <c:v>9.1865999999999989E-2</c:v>
                </c:pt>
                <c:pt idx="3188">
                  <c:v>9.1927000000000009E-2</c:v>
                </c:pt>
                <c:pt idx="3189">
                  <c:v>9.1982999999999995E-2</c:v>
                </c:pt>
                <c:pt idx="3190">
                  <c:v>9.2044499999999974E-2</c:v>
                </c:pt>
                <c:pt idx="3191">
                  <c:v>9.2110499999999984E-2</c:v>
                </c:pt>
                <c:pt idx="3192">
                  <c:v>9.2175000000000007E-2</c:v>
                </c:pt>
                <c:pt idx="3193">
                  <c:v>9.2232000000000008E-2</c:v>
                </c:pt>
                <c:pt idx="3194">
                  <c:v>9.2287499999999995E-2</c:v>
                </c:pt>
                <c:pt idx="3195">
                  <c:v>9.2343500000000009E-2</c:v>
                </c:pt>
                <c:pt idx="3196">
                  <c:v>9.2398500000000022E-2</c:v>
                </c:pt>
                <c:pt idx="3197">
                  <c:v>9.2452500000000021E-2</c:v>
                </c:pt>
                <c:pt idx="3198">
                  <c:v>9.2462000000000016E-2</c:v>
                </c:pt>
                <c:pt idx="3199">
                  <c:v>9.2502000000000015E-2</c:v>
                </c:pt>
                <c:pt idx="3200">
                  <c:v>9.2558000000000001E-2</c:v>
                </c:pt>
                <c:pt idx="3201">
                  <c:v>9.2611500000000013E-2</c:v>
                </c:pt>
                <c:pt idx="3202">
                  <c:v>9.265000000000001E-2</c:v>
                </c:pt>
                <c:pt idx="3203">
                  <c:v>9.2683000000000001E-2</c:v>
                </c:pt>
                <c:pt idx="3204">
                  <c:v>9.2730499999999993E-2</c:v>
                </c:pt>
                <c:pt idx="3205">
                  <c:v>9.2766999999999961E-2</c:v>
                </c:pt>
                <c:pt idx="3206">
                  <c:v>9.2808499999999974E-2</c:v>
                </c:pt>
                <c:pt idx="3207">
                  <c:v>9.2870999999999981E-2</c:v>
                </c:pt>
                <c:pt idx="3208">
                  <c:v>9.2908499999999977E-2</c:v>
                </c:pt>
                <c:pt idx="3209">
                  <c:v>9.2943499999999957E-2</c:v>
                </c:pt>
                <c:pt idx="3210">
                  <c:v>9.2970499999999956E-2</c:v>
                </c:pt>
                <c:pt idx="3211">
                  <c:v>9.2998499999999956E-2</c:v>
                </c:pt>
                <c:pt idx="3212">
                  <c:v>9.3031999999999948E-2</c:v>
                </c:pt>
                <c:pt idx="3213">
                  <c:v>9.3070999999999932E-2</c:v>
                </c:pt>
                <c:pt idx="3214">
                  <c:v>9.310349999999995E-2</c:v>
                </c:pt>
                <c:pt idx="3215">
                  <c:v>9.3131499999999937E-2</c:v>
                </c:pt>
                <c:pt idx="3216">
                  <c:v>9.3160499999999938E-2</c:v>
                </c:pt>
                <c:pt idx="3217">
                  <c:v>9.3180499999999958E-2</c:v>
                </c:pt>
                <c:pt idx="3218">
                  <c:v>9.3218999999999941E-2</c:v>
                </c:pt>
                <c:pt idx="3219">
                  <c:v>9.3243999999999966E-2</c:v>
                </c:pt>
                <c:pt idx="3220">
                  <c:v>9.3273499999999968E-2</c:v>
                </c:pt>
                <c:pt idx="3221">
                  <c:v>9.3291999999999972E-2</c:v>
                </c:pt>
                <c:pt idx="3222">
                  <c:v>9.333899999999995E-2</c:v>
                </c:pt>
                <c:pt idx="3223">
                  <c:v>9.3362499999999946E-2</c:v>
                </c:pt>
                <c:pt idx="3224">
                  <c:v>9.3386999999999942E-2</c:v>
                </c:pt>
                <c:pt idx="3225">
                  <c:v>9.3403999999999959E-2</c:v>
                </c:pt>
                <c:pt idx="3226">
                  <c:v>9.3426999999999941E-2</c:v>
                </c:pt>
                <c:pt idx="3227">
                  <c:v>9.3455499999999955E-2</c:v>
                </c:pt>
                <c:pt idx="3228">
                  <c:v>9.3466499999999952E-2</c:v>
                </c:pt>
                <c:pt idx="3229">
                  <c:v>9.3508499999999953E-2</c:v>
                </c:pt>
                <c:pt idx="3230">
                  <c:v>9.3528999999999959E-2</c:v>
                </c:pt>
                <c:pt idx="3231">
                  <c:v>9.3551499999999982E-2</c:v>
                </c:pt>
                <c:pt idx="3232">
                  <c:v>9.3571499999999974E-2</c:v>
                </c:pt>
                <c:pt idx="3233">
                  <c:v>9.3581499999999984E-2</c:v>
                </c:pt>
                <c:pt idx="3234">
                  <c:v>9.3599999999999975E-2</c:v>
                </c:pt>
                <c:pt idx="3235">
                  <c:v>9.3619999999999981E-2</c:v>
                </c:pt>
                <c:pt idx="3236">
                  <c:v>9.3633499999999981E-2</c:v>
                </c:pt>
                <c:pt idx="3237">
                  <c:v>9.3643499999999977E-2</c:v>
                </c:pt>
                <c:pt idx="3238">
                  <c:v>9.3657999999999977E-2</c:v>
                </c:pt>
                <c:pt idx="3239">
                  <c:v>9.36665E-2</c:v>
                </c:pt>
                <c:pt idx="3240">
                  <c:v>9.3676000000000009E-2</c:v>
                </c:pt>
                <c:pt idx="3241">
                  <c:v>9.3685000000000004E-2</c:v>
                </c:pt>
                <c:pt idx="3242">
                  <c:v>9.3706000000000025E-2</c:v>
                </c:pt>
                <c:pt idx="3243">
                  <c:v>9.3710500000000016E-2</c:v>
                </c:pt>
                <c:pt idx="3244">
                  <c:v>9.3717500000000009E-2</c:v>
                </c:pt>
                <c:pt idx="3245">
                  <c:v>9.371800000000001E-2</c:v>
                </c:pt>
                <c:pt idx="3246">
                  <c:v>9.3716500000000008E-2</c:v>
                </c:pt>
                <c:pt idx="3247">
                  <c:v>9.3716000000000008E-2</c:v>
                </c:pt>
                <c:pt idx="3248">
                  <c:v>9.3716000000000008E-2</c:v>
                </c:pt>
                <c:pt idx="3249">
                  <c:v>9.3713000000000019E-2</c:v>
                </c:pt>
                <c:pt idx="3250">
                  <c:v>9.3692500000000026E-2</c:v>
                </c:pt>
                <c:pt idx="3251">
                  <c:v>9.3692000000000025E-2</c:v>
                </c:pt>
                <c:pt idx="3252">
                  <c:v>9.3685500000000033E-2</c:v>
                </c:pt>
                <c:pt idx="3253">
                  <c:v>9.3681500000000015E-2</c:v>
                </c:pt>
                <c:pt idx="3254">
                  <c:v>9.3682000000000057E-2</c:v>
                </c:pt>
                <c:pt idx="3255">
                  <c:v>9.3671500000000046E-2</c:v>
                </c:pt>
                <c:pt idx="3256">
                  <c:v>9.3664500000000039E-2</c:v>
                </c:pt>
                <c:pt idx="3257">
                  <c:v>9.3655500000000058E-2</c:v>
                </c:pt>
                <c:pt idx="3258">
                  <c:v>9.3639000000000042E-2</c:v>
                </c:pt>
                <c:pt idx="3259">
                  <c:v>9.3614500000000045E-2</c:v>
                </c:pt>
                <c:pt idx="3260">
                  <c:v>9.359600000000004E-2</c:v>
                </c:pt>
                <c:pt idx="3261">
                  <c:v>9.3573000000000059E-2</c:v>
                </c:pt>
                <c:pt idx="3262">
                  <c:v>9.3501500000000071E-2</c:v>
                </c:pt>
                <c:pt idx="3263">
                  <c:v>9.3479000000000062E-2</c:v>
                </c:pt>
                <c:pt idx="3264">
                  <c:v>9.3456500000000067E-2</c:v>
                </c:pt>
                <c:pt idx="3265">
                  <c:v>9.3433500000000044E-2</c:v>
                </c:pt>
                <c:pt idx="3266">
                  <c:v>9.3407000000000059E-2</c:v>
                </c:pt>
                <c:pt idx="3267">
                  <c:v>9.3375000000000041E-2</c:v>
                </c:pt>
                <c:pt idx="3268">
                  <c:v>9.3343000000000065E-2</c:v>
                </c:pt>
                <c:pt idx="3269">
                  <c:v>9.3314500000000036E-2</c:v>
                </c:pt>
                <c:pt idx="3270">
                  <c:v>9.3285000000000035E-2</c:v>
                </c:pt>
                <c:pt idx="3271">
                  <c:v>9.3245000000000036E-2</c:v>
                </c:pt>
                <c:pt idx="3272">
                  <c:v>9.321150000000003E-2</c:v>
                </c:pt>
                <c:pt idx="3273">
                  <c:v>9.3177000000000038E-2</c:v>
                </c:pt>
                <c:pt idx="3274">
                  <c:v>9.3136000000000052E-2</c:v>
                </c:pt>
                <c:pt idx="3275">
                  <c:v>9.3101500000000073E-2</c:v>
                </c:pt>
                <c:pt idx="3276">
                  <c:v>9.3071000000000056E-2</c:v>
                </c:pt>
                <c:pt idx="3277">
                  <c:v>9.3048000000000061E-2</c:v>
                </c:pt>
                <c:pt idx="3278">
                  <c:v>9.300500000000006E-2</c:v>
                </c:pt>
                <c:pt idx="3279">
                  <c:v>9.299550000000005E-2</c:v>
                </c:pt>
                <c:pt idx="3280">
                  <c:v>9.2953500000000022E-2</c:v>
                </c:pt>
                <c:pt idx="3281">
                  <c:v>9.291950000000003E-2</c:v>
                </c:pt>
                <c:pt idx="3282">
                  <c:v>9.287400000000004E-2</c:v>
                </c:pt>
                <c:pt idx="3283">
                  <c:v>9.284000000000002E-2</c:v>
                </c:pt>
                <c:pt idx="3284">
                  <c:v>9.279850000000002E-2</c:v>
                </c:pt>
                <c:pt idx="3285">
                  <c:v>9.2757000000000034E-2</c:v>
                </c:pt>
                <c:pt idx="3286">
                  <c:v>9.2721000000000012E-2</c:v>
                </c:pt>
                <c:pt idx="3287">
                  <c:v>9.2684000000000016E-2</c:v>
                </c:pt>
                <c:pt idx="3288">
                  <c:v>9.264200000000003E-2</c:v>
                </c:pt>
                <c:pt idx="3289">
                  <c:v>9.259700000000004E-2</c:v>
                </c:pt>
                <c:pt idx="3290">
                  <c:v>9.2551500000000037E-2</c:v>
                </c:pt>
                <c:pt idx="3291">
                  <c:v>9.2515500000000028E-2</c:v>
                </c:pt>
                <c:pt idx="3292">
                  <c:v>9.2474500000000043E-2</c:v>
                </c:pt>
                <c:pt idx="3293">
                  <c:v>9.2441000000000037E-2</c:v>
                </c:pt>
                <c:pt idx="3294">
                  <c:v>9.2397000000000007E-2</c:v>
                </c:pt>
                <c:pt idx="3295">
                  <c:v>9.2353500000000033E-2</c:v>
                </c:pt>
                <c:pt idx="3296">
                  <c:v>9.2313500000000048E-2</c:v>
                </c:pt>
                <c:pt idx="3297">
                  <c:v>9.2270500000000061E-2</c:v>
                </c:pt>
                <c:pt idx="3298">
                  <c:v>9.2238500000000043E-2</c:v>
                </c:pt>
                <c:pt idx="3299">
                  <c:v>9.2182000000000014E-2</c:v>
                </c:pt>
                <c:pt idx="3300">
                  <c:v>9.2133000000000062E-2</c:v>
                </c:pt>
                <c:pt idx="3301">
                  <c:v>9.2082500000000053E-2</c:v>
                </c:pt>
                <c:pt idx="3302">
                  <c:v>9.2027500000000054E-2</c:v>
                </c:pt>
                <c:pt idx="3303">
                  <c:v>9.1972500000000054E-2</c:v>
                </c:pt>
                <c:pt idx="3304">
                  <c:v>9.1919000000000042E-2</c:v>
                </c:pt>
                <c:pt idx="3305">
                  <c:v>9.1860500000000067E-2</c:v>
                </c:pt>
                <c:pt idx="3306">
                  <c:v>9.1801000000000063E-2</c:v>
                </c:pt>
                <c:pt idx="3307">
                  <c:v>9.1737000000000068E-2</c:v>
                </c:pt>
                <c:pt idx="3308">
                  <c:v>9.1669000000000056E-2</c:v>
                </c:pt>
                <c:pt idx="3309">
                  <c:v>9.1600000000000056E-2</c:v>
                </c:pt>
                <c:pt idx="3310">
                  <c:v>9.1537500000000063E-2</c:v>
                </c:pt>
                <c:pt idx="3311">
                  <c:v>9.1469000000000036E-2</c:v>
                </c:pt>
                <c:pt idx="3312">
                  <c:v>9.1402000000000025E-2</c:v>
                </c:pt>
                <c:pt idx="3313">
                  <c:v>9.132800000000002E-2</c:v>
                </c:pt>
                <c:pt idx="3314">
                  <c:v>9.1265000000000013E-2</c:v>
                </c:pt>
                <c:pt idx="3315">
                  <c:v>9.1207000000000024E-2</c:v>
                </c:pt>
                <c:pt idx="3316">
                  <c:v>9.1153500000000012E-2</c:v>
                </c:pt>
                <c:pt idx="3317">
                  <c:v>9.1077000000000019E-2</c:v>
                </c:pt>
                <c:pt idx="3318">
                  <c:v>9.1025000000000009E-2</c:v>
                </c:pt>
                <c:pt idx="3319">
                  <c:v>9.0945500000000012E-2</c:v>
                </c:pt>
                <c:pt idx="3320">
                  <c:v>9.0891500000000042E-2</c:v>
                </c:pt>
                <c:pt idx="3321">
                  <c:v>9.0831500000000037E-2</c:v>
                </c:pt>
                <c:pt idx="3322">
                  <c:v>9.0783000000000044E-2</c:v>
                </c:pt>
                <c:pt idx="3323">
                  <c:v>9.072900000000006E-2</c:v>
                </c:pt>
                <c:pt idx="3324">
                  <c:v>9.0685000000000057E-2</c:v>
                </c:pt>
                <c:pt idx="3325">
                  <c:v>9.063200000000006E-2</c:v>
                </c:pt>
                <c:pt idx="3326">
                  <c:v>9.057650000000006E-2</c:v>
                </c:pt>
                <c:pt idx="3327">
                  <c:v>9.058450000000004E-2</c:v>
                </c:pt>
                <c:pt idx="3328">
                  <c:v>9.0544500000000069E-2</c:v>
                </c:pt>
                <c:pt idx="3329">
                  <c:v>9.0503000000000056E-2</c:v>
                </c:pt>
                <c:pt idx="3330">
                  <c:v>9.045600000000005E-2</c:v>
                </c:pt>
                <c:pt idx="3331">
                  <c:v>9.0409500000000059E-2</c:v>
                </c:pt>
                <c:pt idx="3332">
                  <c:v>9.0368000000000059E-2</c:v>
                </c:pt>
                <c:pt idx="3333">
                  <c:v>9.0297500000000058E-2</c:v>
                </c:pt>
                <c:pt idx="3334">
                  <c:v>9.0211500000000056E-2</c:v>
                </c:pt>
                <c:pt idx="3335">
                  <c:v>9.0136000000000049E-2</c:v>
                </c:pt>
                <c:pt idx="3336">
                  <c:v>9.0059000000000056E-2</c:v>
                </c:pt>
                <c:pt idx="3337">
                  <c:v>8.9987500000000054E-2</c:v>
                </c:pt>
                <c:pt idx="3338">
                  <c:v>8.9908500000000058E-2</c:v>
                </c:pt>
                <c:pt idx="3339">
                  <c:v>8.9841000000000032E-2</c:v>
                </c:pt>
                <c:pt idx="3340">
                  <c:v>8.9770500000000031E-2</c:v>
                </c:pt>
                <c:pt idx="3341">
                  <c:v>8.970450000000002E-2</c:v>
                </c:pt>
                <c:pt idx="3342">
                  <c:v>8.9628500000000014E-2</c:v>
                </c:pt>
                <c:pt idx="3343">
                  <c:v>8.9564000000000019E-2</c:v>
                </c:pt>
                <c:pt idx="3344">
                  <c:v>8.9501000000000011E-2</c:v>
                </c:pt>
                <c:pt idx="3345">
                  <c:v>8.9449000000000001E-2</c:v>
                </c:pt>
                <c:pt idx="3346">
                  <c:v>8.9380000000000001E-2</c:v>
                </c:pt>
                <c:pt idx="3347">
                  <c:v>8.9307999999999985E-2</c:v>
                </c:pt>
                <c:pt idx="3348">
                  <c:v>8.9247999999999994E-2</c:v>
                </c:pt>
                <c:pt idx="3349">
                  <c:v>8.9176499999999978E-2</c:v>
                </c:pt>
                <c:pt idx="3350">
                  <c:v>8.9111499999999996E-2</c:v>
                </c:pt>
                <c:pt idx="3351">
                  <c:v>8.9044999999999985E-2</c:v>
                </c:pt>
                <c:pt idx="3352">
                  <c:v>8.8980499999999962E-2</c:v>
                </c:pt>
                <c:pt idx="3353">
                  <c:v>8.8916499999999968E-2</c:v>
                </c:pt>
                <c:pt idx="3354">
                  <c:v>8.8860499999999995E-2</c:v>
                </c:pt>
                <c:pt idx="3355">
                  <c:v>8.8801999999999992E-2</c:v>
                </c:pt>
                <c:pt idx="3356">
                  <c:v>8.8741999999999988E-2</c:v>
                </c:pt>
                <c:pt idx="3357">
                  <c:v>8.8683999999999999E-2</c:v>
                </c:pt>
                <c:pt idx="3358">
                  <c:v>8.8627499999999998E-2</c:v>
                </c:pt>
                <c:pt idx="3359">
                  <c:v>8.8567000000000007E-2</c:v>
                </c:pt>
                <c:pt idx="3360">
                  <c:v>8.8507000000000002E-2</c:v>
                </c:pt>
                <c:pt idx="3361">
                  <c:v>8.8447499999999971E-2</c:v>
                </c:pt>
                <c:pt idx="3362">
                  <c:v>8.8391499999999984E-2</c:v>
                </c:pt>
                <c:pt idx="3363">
                  <c:v>8.833549999999997E-2</c:v>
                </c:pt>
                <c:pt idx="3364">
                  <c:v>8.8277999999999995E-2</c:v>
                </c:pt>
                <c:pt idx="3365">
                  <c:v>8.8224999999999984E-2</c:v>
                </c:pt>
                <c:pt idx="3366">
                  <c:v>8.81715E-2</c:v>
                </c:pt>
                <c:pt idx="3367">
                  <c:v>8.8114999999999999E-2</c:v>
                </c:pt>
                <c:pt idx="3368">
                  <c:v>8.8065999999999992E-2</c:v>
                </c:pt>
                <c:pt idx="3369">
                  <c:v>8.8012999999999994E-2</c:v>
                </c:pt>
                <c:pt idx="3370">
                  <c:v>8.7962000000000012E-2</c:v>
                </c:pt>
                <c:pt idx="3371">
                  <c:v>8.7910500000000003E-2</c:v>
                </c:pt>
                <c:pt idx="3372">
                  <c:v>8.7850500000000012E-2</c:v>
                </c:pt>
                <c:pt idx="3373">
                  <c:v>8.7804500000000008E-2</c:v>
                </c:pt>
                <c:pt idx="3374">
                  <c:v>8.7752500000000011E-2</c:v>
                </c:pt>
                <c:pt idx="3375">
                  <c:v>8.7700000000000014E-2</c:v>
                </c:pt>
                <c:pt idx="3376">
                  <c:v>8.7643000000000026E-2</c:v>
                </c:pt>
                <c:pt idx="3377">
                  <c:v>8.7593000000000018E-2</c:v>
                </c:pt>
                <c:pt idx="3378">
                  <c:v>8.7544499999999997E-2</c:v>
                </c:pt>
                <c:pt idx="3379">
                  <c:v>8.7500500000000023E-2</c:v>
                </c:pt>
                <c:pt idx="3380">
                  <c:v>8.7459000000000023E-2</c:v>
                </c:pt>
                <c:pt idx="3381">
                  <c:v>8.7413000000000046E-2</c:v>
                </c:pt>
                <c:pt idx="3382">
                  <c:v>8.736550000000004E-2</c:v>
                </c:pt>
                <c:pt idx="3383">
                  <c:v>8.7323500000000054E-2</c:v>
                </c:pt>
                <c:pt idx="3384">
                  <c:v>8.7279500000000051E-2</c:v>
                </c:pt>
                <c:pt idx="3385">
                  <c:v>8.7234000000000075E-2</c:v>
                </c:pt>
                <c:pt idx="3386">
                  <c:v>8.7193500000000076E-2</c:v>
                </c:pt>
                <c:pt idx="3387">
                  <c:v>8.716500000000009E-2</c:v>
                </c:pt>
                <c:pt idx="3388">
                  <c:v>8.7124500000000063E-2</c:v>
                </c:pt>
                <c:pt idx="3389">
                  <c:v>8.7095000000000075E-2</c:v>
                </c:pt>
                <c:pt idx="3390">
                  <c:v>8.7063000000000057E-2</c:v>
                </c:pt>
                <c:pt idx="3391">
                  <c:v>8.7033000000000041E-2</c:v>
                </c:pt>
                <c:pt idx="3392">
                  <c:v>8.6999000000000035E-2</c:v>
                </c:pt>
                <c:pt idx="3393">
                  <c:v>8.6974000000000037E-2</c:v>
                </c:pt>
                <c:pt idx="3394">
                  <c:v>8.6942500000000034E-2</c:v>
                </c:pt>
                <c:pt idx="3395">
                  <c:v>8.6914000000000047E-2</c:v>
                </c:pt>
                <c:pt idx="3396">
                  <c:v>8.6886000000000047E-2</c:v>
                </c:pt>
                <c:pt idx="3397">
                  <c:v>8.6855000000000029E-2</c:v>
                </c:pt>
                <c:pt idx="3398">
                  <c:v>8.6826000000000028E-2</c:v>
                </c:pt>
                <c:pt idx="3399">
                  <c:v>8.680199999999999E-2</c:v>
                </c:pt>
                <c:pt idx="3400">
                  <c:v>8.6767499999999997E-2</c:v>
                </c:pt>
                <c:pt idx="3401">
                  <c:v>8.6739499999999997E-2</c:v>
                </c:pt>
                <c:pt idx="3402">
                  <c:v>8.6712499999999984E-2</c:v>
                </c:pt>
                <c:pt idx="3403">
                  <c:v>8.669099999999999E-2</c:v>
                </c:pt>
                <c:pt idx="3404">
                  <c:v>8.6661500000000002E-2</c:v>
                </c:pt>
                <c:pt idx="3405">
                  <c:v>8.6633000000000016E-2</c:v>
                </c:pt>
                <c:pt idx="3406">
                  <c:v>8.6600499999999997E-2</c:v>
                </c:pt>
                <c:pt idx="3407">
                  <c:v>8.6570500000000022E-2</c:v>
                </c:pt>
                <c:pt idx="3408">
                  <c:v>8.6539000000000005E-2</c:v>
                </c:pt>
                <c:pt idx="3409">
                  <c:v>8.6505000000000012E-2</c:v>
                </c:pt>
                <c:pt idx="3410">
                  <c:v>8.6481499999999989E-2</c:v>
                </c:pt>
                <c:pt idx="3411">
                  <c:v>8.6462499999999998E-2</c:v>
                </c:pt>
                <c:pt idx="3412">
                  <c:v>8.6433499999999983E-2</c:v>
                </c:pt>
                <c:pt idx="3413">
                  <c:v>8.6404999999999996E-2</c:v>
                </c:pt>
                <c:pt idx="3414">
                  <c:v>8.6382E-2</c:v>
                </c:pt>
                <c:pt idx="3415">
                  <c:v>8.6362499999999981E-2</c:v>
                </c:pt>
                <c:pt idx="3416">
                  <c:v>8.6336999999999969E-2</c:v>
                </c:pt>
                <c:pt idx="3417">
                  <c:v>8.6320499999999981E-2</c:v>
                </c:pt>
                <c:pt idx="3418">
                  <c:v>8.6295999999999984E-2</c:v>
                </c:pt>
                <c:pt idx="3419">
                  <c:v>8.6284999999999973E-2</c:v>
                </c:pt>
                <c:pt idx="3420">
                  <c:v>8.6278499999999966E-2</c:v>
                </c:pt>
                <c:pt idx="3421">
                  <c:v>8.627199999999996E-2</c:v>
                </c:pt>
                <c:pt idx="3422">
                  <c:v>8.6241499999999971E-2</c:v>
                </c:pt>
                <c:pt idx="3423">
                  <c:v>8.6227499999999943E-2</c:v>
                </c:pt>
                <c:pt idx="3424">
                  <c:v>8.6221499999999965E-2</c:v>
                </c:pt>
                <c:pt idx="3425">
                  <c:v>8.6212499999999984E-2</c:v>
                </c:pt>
                <c:pt idx="3426">
                  <c:v>8.6201499999999973E-2</c:v>
                </c:pt>
                <c:pt idx="3427">
                  <c:v>8.6185999999999985E-2</c:v>
                </c:pt>
                <c:pt idx="3428">
                  <c:v>8.6188999999999988E-2</c:v>
                </c:pt>
                <c:pt idx="3429">
                  <c:v>8.617749999999999E-2</c:v>
                </c:pt>
                <c:pt idx="3430">
                  <c:v>8.6167500000000008E-2</c:v>
                </c:pt>
                <c:pt idx="3431">
                  <c:v>8.6155499999999996E-2</c:v>
                </c:pt>
                <c:pt idx="3432">
                  <c:v>8.6149500000000004E-2</c:v>
                </c:pt>
                <c:pt idx="3433">
                  <c:v>8.6132499999999987E-2</c:v>
                </c:pt>
                <c:pt idx="3434">
                  <c:v>8.6120500000000003E-2</c:v>
                </c:pt>
                <c:pt idx="3435">
                  <c:v>8.6115000000000011E-2</c:v>
                </c:pt>
                <c:pt idx="3436">
                  <c:v>8.6105000000000015E-2</c:v>
                </c:pt>
                <c:pt idx="3437">
                  <c:v>8.6096000000000006E-2</c:v>
                </c:pt>
                <c:pt idx="3438">
                  <c:v>8.6081500000000005E-2</c:v>
                </c:pt>
                <c:pt idx="3439">
                  <c:v>8.6075500000000013E-2</c:v>
                </c:pt>
                <c:pt idx="3440">
                  <c:v>8.6059499999999997E-2</c:v>
                </c:pt>
                <c:pt idx="3441">
                  <c:v>8.6051499999999989E-2</c:v>
                </c:pt>
                <c:pt idx="3442">
                  <c:v>8.6036499999999946E-2</c:v>
                </c:pt>
                <c:pt idx="3443">
                  <c:v>8.6032499999999942E-2</c:v>
                </c:pt>
                <c:pt idx="3444">
                  <c:v>8.6023999999999962E-2</c:v>
                </c:pt>
                <c:pt idx="3445">
                  <c:v>8.6017499999999955E-2</c:v>
                </c:pt>
                <c:pt idx="3446">
                  <c:v>8.6066499999999949E-2</c:v>
                </c:pt>
                <c:pt idx="3447">
                  <c:v>8.6058499999999968E-2</c:v>
                </c:pt>
                <c:pt idx="3448">
                  <c:v>8.6053999999999964E-2</c:v>
                </c:pt>
                <c:pt idx="3449">
                  <c:v>8.6044999999999969E-2</c:v>
                </c:pt>
                <c:pt idx="3450">
                  <c:v>8.6033499999999971E-2</c:v>
                </c:pt>
                <c:pt idx="3451">
                  <c:v>8.6029499999999967E-2</c:v>
                </c:pt>
                <c:pt idx="3452">
                  <c:v>8.6023499999999975E-2</c:v>
                </c:pt>
                <c:pt idx="3453">
                  <c:v>8.6009499999999961E-2</c:v>
                </c:pt>
                <c:pt idx="3454">
                  <c:v>8.5998999999999964E-2</c:v>
                </c:pt>
                <c:pt idx="3455">
                  <c:v>8.5987999999999967E-2</c:v>
                </c:pt>
                <c:pt idx="3456">
                  <c:v>8.598699999999998E-2</c:v>
                </c:pt>
                <c:pt idx="3457">
                  <c:v>8.5978499999999972E-2</c:v>
                </c:pt>
                <c:pt idx="3458">
                  <c:v>8.5979999999999987E-2</c:v>
                </c:pt>
                <c:pt idx="3459">
                  <c:v>8.5985500000000006E-2</c:v>
                </c:pt>
                <c:pt idx="3460">
                  <c:v>8.5991499999999998E-2</c:v>
                </c:pt>
                <c:pt idx="3461">
                  <c:v>8.5995499999999975E-2</c:v>
                </c:pt>
                <c:pt idx="3462">
                  <c:v>8.5999499999999979E-2</c:v>
                </c:pt>
                <c:pt idx="3463">
                  <c:v>8.5997999999999977E-2</c:v>
                </c:pt>
                <c:pt idx="3464">
                  <c:v>8.6005499999999985E-2</c:v>
                </c:pt>
                <c:pt idx="3465">
                  <c:v>8.6001999999999995E-2</c:v>
                </c:pt>
                <c:pt idx="3466">
                  <c:v>8.601300000000002E-2</c:v>
                </c:pt>
                <c:pt idx="3467">
                  <c:v>8.6021500000000015E-2</c:v>
                </c:pt>
                <c:pt idx="3468">
                  <c:v>8.6029500000000023E-2</c:v>
                </c:pt>
                <c:pt idx="3469">
                  <c:v>8.6027000000000034E-2</c:v>
                </c:pt>
                <c:pt idx="3470">
                  <c:v>8.6027000000000006E-2</c:v>
                </c:pt>
                <c:pt idx="3471">
                  <c:v>8.6033500000000013E-2</c:v>
                </c:pt>
                <c:pt idx="3472">
                  <c:v>8.6033500000000013E-2</c:v>
                </c:pt>
                <c:pt idx="3473">
                  <c:v>8.6028000000000007E-2</c:v>
                </c:pt>
                <c:pt idx="3474">
                  <c:v>8.6033999999999985E-2</c:v>
                </c:pt>
                <c:pt idx="3475">
                  <c:v>8.603849999999999E-2</c:v>
                </c:pt>
                <c:pt idx="3476">
                  <c:v>8.6037500000000017E-2</c:v>
                </c:pt>
                <c:pt idx="3477">
                  <c:v>8.6033000000000012E-2</c:v>
                </c:pt>
                <c:pt idx="3478">
                  <c:v>8.603849999999999E-2</c:v>
                </c:pt>
                <c:pt idx="3479">
                  <c:v>8.6039999999999991E-2</c:v>
                </c:pt>
                <c:pt idx="3480">
                  <c:v>8.6048999999999987E-2</c:v>
                </c:pt>
                <c:pt idx="3481">
                  <c:v>8.6051499999999989E-2</c:v>
                </c:pt>
                <c:pt idx="3482">
                  <c:v>8.6058499999999968E-2</c:v>
                </c:pt>
                <c:pt idx="3483">
                  <c:v>8.6062999999999987E-2</c:v>
                </c:pt>
                <c:pt idx="3484">
                  <c:v>8.6076999999999973E-2</c:v>
                </c:pt>
                <c:pt idx="3485">
                  <c:v>8.6086499999999996E-2</c:v>
                </c:pt>
                <c:pt idx="3486">
                  <c:v>8.608399999999998E-2</c:v>
                </c:pt>
                <c:pt idx="3487">
                  <c:v>8.6078999999999961E-2</c:v>
                </c:pt>
                <c:pt idx="3488">
                  <c:v>8.6080500000000004E-2</c:v>
                </c:pt>
                <c:pt idx="3489">
                  <c:v>8.6084000000000008E-2</c:v>
                </c:pt>
                <c:pt idx="3490">
                  <c:v>8.6087999999999984E-2</c:v>
                </c:pt>
                <c:pt idx="3491">
                  <c:v>8.6087500000000011E-2</c:v>
                </c:pt>
                <c:pt idx="3492">
                  <c:v>8.6091500000000015E-2</c:v>
                </c:pt>
                <c:pt idx="3493">
                  <c:v>8.6083499999999979E-2</c:v>
                </c:pt>
                <c:pt idx="3494">
                  <c:v>8.6085999999999968E-2</c:v>
                </c:pt>
                <c:pt idx="3495">
                  <c:v>8.6084499999999994E-2</c:v>
                </c:pt>
                <c:pt idx="3496">
                  <c:v>8.608399999999998E-2</c:v>
                </c:pt>
                <c:pt idx="3497">
                  <c:v>8.6081999999999978E-2</c:v>
                </c:pt>
                <c:pt idx="3498">
                  <c:v>8.6074999999999985E-2</c:v>
                </c:pt>
                <c:pt idx="3499">
                  <c:v>8.6081499999999977E-2</c:v>
                </c:pt>
                <c:pt idx="3500">
                  <c:v>8.6081499999999977E-2</c:v>
                </c:pt>
                <c:pt idx="3501">
                  <c:v>8.6082500000000006E-2</c:v>
                </c:pt>
                <c:pt idx="3502">
                  <c:v>8.6085499999999995E-2</c:v>
                </c:pt>
                <c:pt idx="3503">
                  <c:v>8.6083499999999993E-2</c:v>
                </c:pt>
                <c:pt idx="3504">
                  <c:v>8.6075499999999999E-2</c:v>
                </c:pt>
                <c:pt idx="3505">
                  <c:v>8.6075499999999999E-2</c:v>
                </c:pt>
                <c:pt idx="3506">
                  <c:v>8.6069000000000007E-2</c:v>
                </c:pt>
                <c:pt idx="3507">
                  <c:v>8.6067000000000018E-2</c:v>
                </c:pt>
                <c:pt idx="3508">
                  <c:v>8.6076000000000014E-2</c:v>
                </c:pt>
                <c:pt idx="3509">
                  <c:v>8.608250000000002E-2</c:v>
                </c:pt>
                <c:pt idx="3510">
                  <c:v>8.6091500000000015E-2</c:v>
                </c:pt>
                <c:pt idx="3511">
                  <c:v>8.6095000000000005E-2</c:v>
                </c:pt>
                <c:pt idx="3512">
                  <c:v>8.6100000000000024E-2</c:v>
                </c:pt>
                <c:pt idx="3513">
                  <c:v>8.6105500000000029E-2</c:v>
                </c:pt>
                <c:pt idx="3514">
                  <c:v>8.610600000000003E-2</c:v>
                </c:pt>
                <c:pt idx="3515">
                  <c:v>8.6107000000000031E-2</c:v>
                </c:pt>
                <c:pt idx="3516">
                  <c:v>8.6108000000000032E-2</c:v>
                </c:pt>
                <c:pt idx="3517">
                  <c:v>8.6103500000000027E-2</c:v>
                </c:pt>
                <c:pt idx="3518">
                  <c:v>8.6108500000000032E-2</c:v>
                </c:pt>
                <c:pt idx="3519">
                  <c:v>8.6117500000000027E-2</c:v>
                </c:pt>
                <c:pt idx="3520">
                  <c:v>8.6118500000000028E-2</c:v>
                </c:pt>
                <c:pt idx="3521">
                  <c:v>8.6129500000000012E-2</c:v>
                </c:pt>
                <c:pt idx="3522">
                  <c:v>8.6132000000000028E-2</c:v>
                </c:pt>
                <c:pt idx="3523">
                  <c:v>8.6136500000000032E-2</c:v>
                </c:pt>
                <c:pt idx="3524">
                  <c:v>8.6146000000000028E-2</c:v>
                </c:pt>
                <c:pt idx="3525">
                  <c:v>8.6152500000000035E-2</c:v>
                </c:pt>
                <c:pt idx="3526">
                  <c:v>8.6157000000000039E-2</c:v>
                </c:pt>
                <c:pt idx="3527">
                  <c:v>8.6160500000000029E-2</c:v>
                </c:pt>
                <c:pt idx="3528">
                  <c:v>8.6166000000000034E-2</c:v>
                </c:pt>
                <c:pt idx="3529">
                  <c:v>8.6164000000000046E-2</c:v>
                </c:pt>
                <c:pt idx="3530">
                  <c:v>8.617600000000003E-2</c:v>
                </c:pt>
                <c:pt idx="3531">
                  <c:v>8.6174000000000056E-2</c:v>
                </c:pt>
                <c:pt idx="3532">
                  <c:v>8.6175000000000071E-2</c:v>
                </c:pt>
                <c:pt idx="3533">
                  <c:v>8.617750000000006E-2</c:v>
                </c:pt>
                <c:pt idx="3534">
                  <c:v>8.618200000000005E-2</c:v>
                </c:pt>
                <c:pt idx="3535">
                  <c:v>8.6198000000000066E-2</c:v>
                </c:pt>
                <c:pt idx="3536">
                  <c:v>8.6198000000000066E-2</c:v>
                </c:pt>
                <c:pt idx="3537">
                  <c:v>8.6199000000000053E-2</c:v>
                </c:pt>
                <c:pt idx="3538">
                  <c:v>8.6196500000000051E-2</c:v>
                </c:pt>
                <c:pt idx="3539">
                  <c:v>8.6196000000000036E-2</c:v>
                </c:pt>
                <c:pt idx="3540">
                  <c:v>8.6193500000000048E-2</c:v>
                </c:pt>
                <c:pt idx="3541">
                  <c:v>8.6190000000000044E-2</c:v>
                </c:pt>
                <c:pt idx="3542">
                  <c:v>8.6194500000000021E-2</c:v>
                </c:pt>
                <c:pt idx="3543">
                  <c:v>8.6184000000000011E-2</c:v>
                </c:pt>
                <c:pt idx="3544">
                  <c:v>8.6182000000000022E-2</c:v>
                </c:pt>
                <c:pt idx="3545">
                  <c:v>8.6178500000000019E-2</c:v>
                </c:pt>
                <c:pt idx="3546">
                  <c:v>8.617550000000003E-2</c:v>
                </c:pt>
                <c:pt idx="3547">
                  <c:v>8.6178500000000019E-2</c:v>
                </c:pt>
                <c:pt idx="3548">
                  <c:v>8.617950000000002E-2</c:v>
                </c:pt>
                <c:pt idx="3549">
                  <c:v>8.6178500000000047E-2</c:v>
                </c:pt>
                <c:pt idx="3550">
                  <c:v>8.6173000000000041E-2</c:v>
                </c:pt>
                <c:pt idx="3551">
                  <c:v>8.6174000000000014E-2</c:v>
                </c:pt>
                <c:pt idx="3552">
                  <c:v>8.6177000000000004E-2</c:v>
                </c:pt>
                <c:pt idx="3553">
                  <c:v>8.6175000000000015E-2</c:v>
                </c:pt>
                <c:pt idx="3554">
                  <c:v>8.6177000000000031E-2</c:v>
                </c:pt>
                <c:pt idx="3555">
                  <c:v>8.6175500000000016E-2</c:v>
                </c:pt>
                <c:pt idx="3556">
                  <c:v>8.6177500000000032E-2</c:v>
                </c:pt>
                <c:pt idx="3557">
                  <c:v>8.6180500000000035E-2</c:v>
                </c:pt>
                <c:pt idx="3558">
                  <c:v>8.6175500000000044E-2</c:v>
                </c:pt>
                <c:pt idx="3559">
                  <c:v>8.6175000000000029E-2</c:v>
                </c:pt>
                <c:pt idx="3560">
                  <c:v>8.6174500000000015E-2</c:v>
                </c:pt>
                <c:pt idx="3561">
                  <c:v>8.6181500000000022E-2</c:v>
                </c:pt>
                <c:pt idx="3562">
                  <c:v>8.6184000000000024E-2</c:v>
                </c:pt>
                <c:pt idx="3563">
                  <c:v>8.6190500000000031E-2</c:v>
                </c:pt>
                <c:pt idx="3564">
                  <c:v>8.6197000000000037E-2</c:v>
                </c:pt>
                <c:pt idx="3565">
                  <c:v>8.6197000000000037E-2</c:v>
                </c:pt>
                <c:pt idx="3566">
                  <c:v>8.6200000000000013E-2</c:v>
                </c:pt>
                <c:pt idx="3567">
                  <c:v>8.6208000000000021E-2</c:v>
                </c:pt>
                <c:pt idx="3568">
                  <c:v>8.6208000000000021E-2</c:v>
                </c:pt>
                <c:pt idx="3569">
                  <c:v>8.6222000000000035E-2</c:v>
                </c:pt>
                <c:pt idx="3570">
                  <c:v>8.622700000000004E-2</c:v>
                </c:pt>
                <c:pt idx="3571">
                  <c:v>8.6234500000000047E-2</c:v>
                </c:pt>
                <c:pt idx="3572">
                  <c:v>8.6241500000000054E-2</c:v>
                </c:pt>
                <c:pt idx="3573">
                  <c:v>8.6237000000000064E-2</c:v>
                </c:pt>
                <c:pt idx="3574">
                  <c:v>8.6248000000000061E-2</c:v>
                </c:pt>
                <c:pt idx="3575">
                  <c:v>8.6256000000000055E-2</c:v>
                </c:pt>
                <c:pt idx="3576">
                  <c:v>8.6267000000000066E-2</c:v>
                </c:pt>
                <c:pt idx="3577">
                  <c:v>8.6283000000000068E-2</c:v>
                </c:pt>
                <c:pt idx="3578">
                  <c:v>8.628550000000007E-2</c:v>
                </c:pt>
                <c:pt idx="3579">
                  <c:v>8.6286500000000099E-2</c:v>
                </c:pt>
                <c:pt idx="3580">
                  <c:v>8.6285000000000098E-2</c:v>
                </c:pt>
                <c:pt idx="3581">
                  <c:v>8.6289000000000088E-2</c:v>
                </c:pt>
                <c:pt idx="3582">
                  <c:v>8.6286000000000099E-2</c:v>
                </c:pt>
                <c:pt idx="3583">
                  <c:v>8.6293000000000092E-2</c:v>
                </c:pt>
                <c:pt idx="3584">
                  <c:v>8.630500000000009E-2</c:v>
                </c:pt>
                <c:pt idx="3585">
                  <c:v>8.6310500000000068E-2</c:v>
                </c:pt>
                <c:pt idx="3586">
                  <c:v>8.6305500000000063E-2</c:v>
                </c:pt>
                <c:pt idx="3587">
                  <c:v>8.6297500000000069E-2</c:v>
                </c:pt>
                <c:pt idx="3588">
                  <c:v>8.6297500000000082E-2</c:v>
                </c:pt>
                <c:pt idx="3589">
                  <c:v>8.6298000000000041E-2</c:v>
                </c:pt>
                <c:pt idx="3590">
                  <c:v>8.6288000000000059E-2</c:v>
                </c:pt>
                <c:pt idx="3591">
                  <c:v>8.6267500000000052E-2</c:v>
                </c:pt>
                <c:pt idx="3592">
                  <c:v>8.6262000000000061E-2</c:v>
                </c:pt>
                <c:pt idx="3593">
                  <c:v>8.6260000000000059E-2</c:v>
                </c:pt>
                <c:pt idx="3594">
                  <c:v>8.6258000000000071E-2</c:v>
                </c:pt>
                <c:pt idx="3595">
                  <c:v>8.6251500000000064E-2</c:v>
                </c:pt>
                <c:pt idx="3596">
                  <c:v>8.624750000000006E-2</c:v>
                </c:pt>
                <c:pt idx="3597">
                  <c:v>8.6250500000000049E-2</c:v>
                </c:pt>
                <c:pt idx="3598">
                  <c:v>8.6248500000000033E-2</c:v>
                </c:pt>
                <c:pt idx="3599">
                  <c:v>8.625150000000005E-2</c:v>
                </c:pt>
                <c:pt idx="3600">
                  <c:v>8.6260500000000059E-2</c:v>
                </c:pt>
                <c:pt idx="3601">
                  <c:v>8.6280000000000079E-2</c:v>
                </c:pt>
                <c:pt idx="3602">
                  <c:v>8.6271500000000056E-2</c:v>
                </c:pt>
                <c:pt idx="3603">
                  <c:v>8.6268000000000067E-2</c:v>
                </c:pt>
                <c:pt idx="3604">
                  <c:v>8.6282000000000081E-2</c:v>
                </c:pt>
                <c:pt idx="3605">
                  <c:v>8.6288000000000073E-2</c:v>
                </c:pt>
                <c:pt idx="3606">
                  <c:v>8.6300500000000072E-2</c:v>
                </c:pt>
                <c:pt idx="3607">
                  <c:v>8.6306000000000063E-2</c:v>
                </c:pt>
                <c:pt idx="3608">
                  <c:v>8.6330000000000046E-2</c:v>
                </c:pt>
                <c:pt idx="3609">
                  <c:v>8.6345000000000033E-2</c:v>
                </c:pt>
                <c:pt idx="3610">
                  <c:v>8.6353000000000027E-2</c:v>
                </c:pt>
                <c:pt idx="3611">
                  <c:v>8.6355000000000015E-2</c:v>
                </c:pt>
                <c:pt idx="3612">
                  <c:v>8.6369000000000029E-2</c:v>
                </c:pt>
                <c:pt idx="3613">
                  <c:v>8.6385500000000004E-2</c:v>
                </c:pt>
                <c:pt idx="3614">
                  <c:v>8.6390499999999995E-2</c:v>
                </c:pt>
                <c:pt idx="3615">
                  <c:v>8.6407500000000012E-2</c:v>
                </c:pt>
                <c:pt idx="3616">
                  <c:v>8.6426500000000017E-2</c:v>
                </c:pt>
                <c:pt idx="3617">
                  <c:v>8.6440500000000003E-2</c:v>
                </c:pt>
                <c:pt idx="3618">
                  <c:v>8.6452499999999988E-2</c:v>
                </c:pt>
                <c:pt idx="3619">
                  <c:v>8.6445999999999981E-2</c:v>
                </c:pt>
                <c:pt idx="3620">
                  <c:v>8.6457999999999993E-2</c:v>
                </c:pt>
                <c:pt idx="3621">
                  <c:v>8.6463999999999999E-2</c:v>
                </c:pt>
                <c:pt idx="3622">
                  <c:v>8.6471999999999979E-2</c:v>
                </c:pt>
                <c:pt idx="3623">
                  <c:v>8.649049999999997E-2</c:v>
                </c:pt>
                <c:pt idx="3624">
                  <c:v>8.6496499999999976E-2</c:v>
                </c:pt>
                <c:pt idx="3625">
                  <c:v>8.6501999999999982E-2</c:v>
                </c:pt>
                <c:pt idx="3626">
                  <c:v>8.6512999999999993E-2</c:v>
                </c:pt>
                <c:pt idx="3627">
                  <c:v>8.6524999999999977E-2</c:v>
                </c:pt>
                <c:pt idx="3628">
                  <c:v>8.6543499999999995E-2</c:v>
                </c:pt>
                <c:pt idx="3629">
                  <c:v>8.655599999999998E-2</c:v>
                </c:pt>
                <c:pt idx="3630">
                  <c:v>8.6571999999999982E-2</c:v>
                </c:pt>
                <c:pt idx="3631">
                  <c:v>8.6588499999999999E-2</c:v>
                </c:pt>
                <c:pt idx="3632">
                  <c:v>8.6598999999999982E-2</c:v>
                </c:pt>
                <c:pt idx="3633">
                  <c:v>8.6612999999999996E-2</c:v>
                </c:pt>
                <c:pt idx="3634">
                  <c:v>8.6624499999999993E-2</c:v>
                </c:pt>
                <c:pt idx="3635">
                  <c:v>8.66315E-2</c:v>
                </c:pt>
                <c:pt idx="3636">
                  <c:v>8.6642500000000011E-2</c:v>
                </c:pt>
                <c:pt idx="3637">
                  <c:v>8.6650500000000005E-2</c:v>
                </c:pt>
                <c:pt idx="3638">
                  <c:v>8.6665500000000006E-2</c:v>
                </c:pt>
                <c:pt idx="3639">
                  <c:v>8.6676500000000017E-2</c:v>
                </c:pt>
                <c:pt idx="3640">
                  <c:v>8.6695500000000023E-2</c:v>
                </c:pt>
                <c:pt idx="3641">
                  <c:v>8.6690500000000018E-2</c:v>
                </c:pt>
                <c:pt idx="3642">
                  <c:v>8.6701500000000029E-2</c:v>
                </c:pt>
                <c:pt idx="3643">
                  <c:v>8.6703500000000031E-2</c:v>
                </c:pt>
                <c:pt idx="3644">
                  <c:v>8.6719000000000046E-2</c:v>
                </c:pt>
                <c:pt idx="3645">
                  <c:v>8.6733000000000032E-2</c:v>
                </c:pt>
                <c:pt idx="3646">
                  <c:v>8.6692500000000033E-2</c:v>
                </c:pt>
                <c:pt idx="3647">
                  <c:v>8.6708000000000035E-2</c:v>
                </c:pt>
                <c:pt idx="3648">
                  <c:v>8.6722500000000022E-2</c:v>
                </c:pt>
                <c:pt idx="3649">
                  <c:v>8.6743000000000001E-2</c:v>
                </c:pt>
                <c:pt idx="3650">
                  <c:v>8.6760500000000004E-2</c:v>
                </c:pt>
                <c:pt idx="3651">
                  <c:v>8.6759500000000003E-2</c:v>
                </c:pt>
                <c:pt idx="3652">
                  <c:v>8.678050000000001E-2</c:v>
                </c:pt>
                <c:pt idx="3653">
                  <c:v>8.6805000000000007E-2</c:v>
                </c:pt>
                <c:pt idx="3654">
                  <c:v>8.6820499999999981E-2</c:v>
                </c:pt>
                <c:pt idx="3655">
                  <c:v>8.6866999999999972E-2</c:v>
                </c:pt>
                <c:pt idx="3656">
                  <c:v>8.6883999999999975E-2</c:v>
                </c:pt>
                <c:pt idx="3657">
                  <c:v>8.6904999999999968E-2</c:v>
                </c:pt>
                <c:pt idx="3658">
                  <c:v>8.6913499999999949E-2</c:v>
                </c:pt>
                <c:pt idx="3659">
                  <c:v>8.6937999999999918E-2</c:v>
                </c:pt>
                <c:pt idx="3660">
                  <c:v>8.6956499999999937E-2</c:v>
                </c:pt>
                <c:pt idx="3661">
                  <c:v>8.6972499999999939E-2</c:v>
                </c:pt>
                <c:pt idx="3662">
                  <c:v>8.7007999999999933E-2</c:v>
                </c:pt>
                <c:pt idx="3663">
                  <c:v>8.7041499999999911E-2</c:v>
                </c:pt>
                <c:pt idx="3664">
                  <c:v>8.7056999999999954E-2</c:v>
                </c:pt>
                <c:pt idx="3665">
                  <c:v>8.7090499999999946E-2</c:v>
                </c:pt>
                <c:pt idx="3666">
                  <c:v>8.7108999999999936E-2</c:v>
                </c:pt>
                <c:pt idx="3667">
                  <c:v>8.7131999999999932E-2</c:v>
                </c:pt>
                <c:pt idx="3668">
                  <c:v>8.7153999999999954E-2</c:v>
                </c:pt>
                <c:pt idx="3669">
                  <c:v>8.718599999999993E-2</c:v>
                </c:pt>
                <c:pt idx="3670">
                  <c:v>8.721949999999995E-2</c:v>
                </c:pt>
                <c:pt idx="3671">
                  <c:v>8.7256999999999973E-2</c:v>
                </c:pt>
                <c:pt idx="3672">
                  <c:v>8.7288999999999978E-2</c:v>
                </c:pt>
                <c:pt idx="3673">
                  <c:v>8.7326999999999988E-2</c:v>
                </c:pt>
                <c:pt idx="3674">
                  <c:v>8.7351999999999985E-2</c:v>
                </c:pt>
                <c:pt idx="3675">
                  <c:v>8.7357499999999991E-2</c:v>
                </c:pt>
                <c:pt idx="3676">
                  <c:v>8.7393499999999985E-2</c:v>
                </c:pt>
                <c:pt idx="3677">
                  <c:v>8.7423500000000001E-2</c:v>
                </c:pt>
                <c:pt idx="3678">
                  <c:v>8.7450500000000014E-2</c:v>
                </c:pt>
                <c:pt idx="3679">
                  <c:v>8.7477000000000013E-2</c:v>
                </c:pt>
                <c:pt idx="3680">
                  <c:v>8.7506E-2</c:v>
                </c:pt>
                <c:pt idx="3681">
                  <c:v>8.7531499999999998E-2</c:v>
                </c:pt>
                <c:pt idx="3682">
                  <c:v>8.7563000000000016E-2</c:v>
                </c:pt>
                <c:pt idx="3683">
                  <c:v>8.7583000000000008E-2</c:v>
                </c:pt>
                <c:pt idx="3684">
                  <c:v>8.7603000000000014E-2</c:v>
                </c:pt>
                <c:pt idx="3685">
                  <c:v>8.7635999999999992E-2</c:v>
                </c:pt>
                <c:pt idx="3686">
                  <c:v>8.7672999999999987E-2</c:v>
                </c:pt>
                <c:pt idx="3687">
                  <c:v>8.7687999999999988E-2</c:v>
                </c:pt>
                <c:pt idx="3688">
                  <c:v>8.7720499999999979E-2</c:v>
                </c:pt>
                <c:pt idx="3689">
                  <c:v>8.7753999999999971E-2</c:v>
                </c:pt>
                <c:pt idx="3690">
                  <c:v>8.7791499999999981E-2</c:v>
                </c:pt>
                <c:pt idx="3691">
                  <c:v>8.7816999999999978E-2</c:v>
                </c:pt>
                <c:pt idx="3692">
                  <c:v>8.7845999999999952E-2</c:v>
                </c:pt>
                <c:pt idx="3693">
                  <c:v>8.7876999999999955E-2</c:v>
                </c:pt>
                <c:pt idx="3694">
                  <c:v>8.7912999999999963E-2</c:v>
                </c:pt>
                <c:pt idx="3695">
                  <c:v>8.7950499999999959E-2</c:v>
                </c:pt>
                <c:pt idx="3696">
                  <c:v>8.7985499999999967E-2</c:v>
                </c:pt>
                <c:pt idx="3697">
                  <c:v>8.8033499999999945E-2</c:v>
                </c:pt>
                <c:pt idx="3698">
                  <c:v>8.8069999999999968E-2</c:v>
                </c:pt>
                <c:pt idx="3699">
                  <c:v>8.8111999999999954E-2</c:v>
                </c:pt>
                <c:pt idx="3700">
                  <c:v>8.8135499999999978E-2</c:v>
                </c:pt>
                <c:pt idx="3701">
                  <c:v>8.8156999999999958E-2</c:v>
                </c:pt>
                <c:pt idx="3702">
                  <c:v>8.8175999999999949E-2</c:v>
                </c:pt>
                <c:pt idx="3703">
                  <c:v>8.8210499999999956E-2</c:v>
                </c:pt>
                <c:pt idx="3704">
                  <c:v>8.8240499999999944E-2</c:v>
                </c:pt>
                <c:pt idx="3705">
                  <c:v>8.827049999999996E-2</c:v>
                </c:pt>
                <c:pt idx="3706">
                  <c:v>8.829999999999999E-2</c:v>
                </c:pt>
                <c:pt idx="3707">
                  <c:v>8.8328999999999991E-2</c:v>
                </c:pt>
                <c:pt idx="3708">
                  <c:v>8.834249999999999E-2</c:v>
                </c:pt>
                <c:pt idx="3709">
                  <c:v>8.8362999999999997E-2</c:v>
                </c:pt>
                <c:pt idx="3710">
                  <c:v>8.8340000000000002E-2</c:v>
                </c:pt>
                <c:pt idx="3711">
                  <c:v>8.8365999999999986E-2</c:v>
                </c:pt>
                <c:pt idx="3712">
                  <c:v>8.8401999999999994E-2</c:v>
                </c:pt>
                <c:pt idx="3713">
                  <c:v>8.8431999999999997E-2</c:v>
                </c:pt>
                <c:pt idx="3714">
                  <c:v>8.8451999999999989E-2</c:v>
                </c:pt>
                <c:pt idx="3715">
                  <c:v>8.8464999999999974E-2</c:v>
                </c:pt>
                <c:pt idx="3716">
                  <c:v>8.8471999999999967E-2</c:v>
                </c:pt>
                <c:pt idx="3717">
                  <c:v>8.8488999999999984E-2</c:v>
                </c:pt>
                <c:pt idx="3718">
                  <c:v>8.8483499999999979E-2</c:v>
                </c:pt>
                <c:pt idx="3719">
                  <c:v>8.849499999999999E-2</c:v>
                </c:pt>
                <c:pt idx="3720">
                  <c:v>8.849899999999998E-2</c:v>
                </c:pt>
                <c:pt idx="3721">
                  <c:v>8.85185E-2</c:v>
                </c:pt>
                <c:pt idx="3722">
                  <c:v>8.8528500000000024E-2</c:v>
                </c:pt>
                <c:pt idx="3723">
                  <c:v>8.8535000000000003E-2</c:v>
                </c:pt>
                <c:pt idx="3724">
                  <c:v>8.853850000000002E-2</c:v>
                </c:pt>
                <c:pt idx="3725">
                  <c:v>8.8545499999999999E-2</c:v>
                </c:pt>
                <c:pt idx="3726">
                  <c:v>8.85605E-2</c:v>
                </c:pt>
                <c:pt idx="3727">
                  <c:v>8.8572499999999985E-2</c:v>
                </c:pt>
                <c:pt idx="3728">
                  <c:v>8.8591499999999976E-2</c:v>
                </c:pt>
                <c:pt idx="3729">
                  <c:v>8.8618999999999989E-2</c:v>
                </c:pt>
                <c:pt idx="3730">
                  <c:v>8.8639999999999997E-2</c:v>
                </c:pt>
                <c:pt idx="3731">
                  <c:v>8.8636499999999979E-2</c:v>
                </c:pt>
                <c:pt idx="3732">
                  <c:v>8.8656499999999971E-2</c:v>
                </c:pt>
                <c:pt idx="3733">
                  <c:v>8.8672499999999946E-2</c:v>
                </c:pt>
                <c:pt idx="3734">
                  <c:v>8.8705499999999979E-2</c:v>
                </c:pt>
                <c:pt idx="3735">
                  <c:v>8.872849999999996E-2</c:v>
                </c:pt>
                <c:pt idx="3736">
                  <c:v>8.8758999999999963E-2</c:v>
                </c:pt>
                <c:pt idx="3737">
                  <c:v>8.8792499999999969E-2</c:v>
                </c:pt>
                <c:pt idx="3738">
                  <c:v>8.8827499999999976E-2</c:v>
                </c:pt>
                <c:pt idx="3739">
                  <c:v>8.8856999999999978E-2</c:v>
                </c:pt>
                <c:pt idx="3740">
                  <c:v>8.8885499999999965E-2</c:v>
                </c:pt>
                <c:pt idx="3741">
                  <c:v>8.8922499999999974E-2</c:v>
                </c:pt>
                <c:pt idx="3742">
                  <c:v>8.8977499999999987E-2</c:v>
                </c:pt>
                <c:pt idx="3743">
                  <c:v>8.9016499999999971E-2</c:v>
                </c:pt>
                <c:pt idx="3744">
                  <c:v>8.9051999999999965E-2</c:v>
                </c:pt>
                <c:pt idx="3745">
                  <c:v>8.9083499999999982E-2</c:v>
                </c:pt>
                <c:pt idx="3746">
                  <c:v>8.9102500000000001E-2</c:v>
                </c:pt>
                <c:pt idx="3747">
                  <c:v>8.9140499999999998E-2</c:v>
                </c:pt>
                <c:pt idx="3748">
                  <c:v>8.9163500000000007E-2</c:v>
                </c:pt>
                <c:pt idx="3749">
                  <c:v>8.9166999999999982E-2</c:v>
                </c:pt>
                <c:pt idx="3750">
                  <c:v>8.9208999999999997E-2</c:v>
                </c:pt>
                <c:pt idx="3751">
                  <c:v>8.9237999999999984E-2</c:v>
                </c:pt>
                <c:pt idx="3752">
                  <c:v>8.9260999999999965E-2</c:v>
                </c:pt>
                <c:pt idx="3753">
                  <c:v>8.9293500000000012E-2</c:v>
                </c:pt>
                <c:pt idx="3754">
                  <c:v>8.9322000000000012E-2</c:v>
                </c:pt>
                <c:pt idx="3755">
                  <c:v>8.9351E-2</c:v>
                </c:pt>
                <c:pt idx="3756">
                  <c:v>8.9379000000000014E-2</c:v>
                </c:pt>
                <c:pt idx="3757">
                  <c:v>8.9395000000000002E-2</c:v>
                </c:pt>
                <c:pt idx="3758">
                  <c:v>8.9418999999999998E-2</c:v>
                </c:pt>
                <c:pt idx="3759">
                  <c:v>8.9429500000000009E-2</c:v>
                </c:pt>
                <c:pt idx="3760">
                  <c:v>8.9454000000000033E-2</c:v>
                </c:pt>
                <c:pt idx="3761">
                  <c:v>8.9465000000000003E-2</c:v>
                </c:pt>
                <c:pt idx="3762">
                  <c:v>8.951199999999998E-2</c:v>
                </c:pt>
                <c:pt idx="3763">
                  <c:v>8.9520499999999975E-2</c:v>
                </c:pt>
                <c:pt idx="3764">
                  <c:v>8.9538499999999993E-2</c:v>
                </c:pt>
                <c:pt idx="3765">
                  <c:v>8.954949999999999E-2</c:v>
                </c:pt>
                <c:pt idx="3766">
                  <c:v>8.9579500000000006E-2</c:v>
                </c:pt>
                <c:pt idx="3767">
                  <c:v>8.9585999999999985E-2</c:v>
                </c:pt>
                <c:pt idx="3768">
                  <c:v>8.9625499999999997E-2</c:v>
                </c:pt>
                <c:pt idx="3769">
                  <c:v>8.9648499999999978E-2</c:v>
                </c:pt>
                <c:pt idx="3770">
                  <c:v>8.9668500000000012E-2</c:v>
                </c:pt>
                <c:pt idx="3771">
                  <c:v>8.9681999999999984E-2</c:v>
                </c:pt>
                <c:pt idx="3772">
                  <c:v>8.9705500000000007E-2</c:v>
                </c:pt>
                <c:pt idx="3773">
                  <c:v>8.9741500000000002E-2</c:v>
                </c:pt>
                <c:pt idx="3774">
                  <c:v>8.9750999999999997E-2</c:v>
                </c:pt>
                <c:pt idx="3775">
                  <c:v>8.9777499999999968E-2</c:v>
                </c:pt>
                <c:pt idx="3776">
                  <c:v>8.9830999999999966E-2</c:v>
                </c:pt>
                <c:pt idx="3777">
                  <c:v>8.9859499999999967E-2</c:v>
                </c:pt>
                <c:pt idx="3778">
                  <c:v>8.9898499999999965E-2</c:v>
                </c:pt>
                <c:pt idx="3779">
                  <c:v>8.9923999999999962E-2</c:v>
                </c:pt>
                <c:pt idx="3780">
                  <c:v>8.99615E-2</c:v>
                </c:pt>
                <c:pt idx="3781">
                  <c:v>8.997150000000001E-2</c:v>
                </c:pt>
                <c:pt idx="3782">
                  <c:v>9.002899999999997E-2</c:v>
                </c:pt>
                <c:pt idx="3783">
                  <c:v>9.0055499999999955E-2</c:v>
                </c:pt>
                <c:pt idx="3784">
                  <c:v>9.0098999999999985E-2</c:v>
                </c:pt>
                <c:pt idx="3785">
                  <c:v>9.0118999999999977E-2</c:v>
                </c:pt>
                <c:pt idx="3786">
                  <c:v>9.0164499999999967E-2</c:v>
                </c:pt>
                <c:pt idx="3787">
                  <c:v>9.0208499999999969E-2</c:v>
                </c:pt>
                <c:pt idx="3788">
                  <c:v>9.0245499999999979E-2</c:v>
                </c:pt>
                <c:pt idx="3789">
                  <c:v>9.0286999999999992E-2</c:v>
                </c:pt>
                <c:pt idx="3790">
                  <c:v>9.034799999999997E-2</c:v>
                </c:pt>
                <c:pt idx="3791">
                  <c:v>9.0405499999999958E-2</c:v>
                </c:pt>
                <c:pt idx="3792">
                  <c:v>9.0428999999999954E-2</c:v>
                </c:pt>
                <c:pt idx="3793">
                  <c:v>9.0464499999999948E-2</c:v>
                </c:pt>
                <c:pt idx="3794">
                  <c:v>9.0520999999999963E-2</c:v>
                </c:pt>
                <c:pt idx="3795">
                  <c:v>9.0561999999999948E-2</c:v>
                </c:pt>
                <c:pt idx="3796">
                  <c:v>9.0609999999999982E-2</c:v>
                </c:pt>
                <c:pt idx="3797">
                  <c:v>9.0659499999999976E-2</c:v>
                </c:pt>
                <c:pt idx="3798">
                  <c:v>9.0702999999999992E-2</c:v>
                </c:pt>
                <c:pt idx="3799">
                  <c:v>9.0737499999999985E-2</c:v>
                </c:pt>
                <c:pt idx="3800">
                  <c:v>9.0772499999999978E-2</c:v>
                </c:pt>
                <c:pt idx="3801">
                  <c:v>9.078E-2</c:v>
                </c:pt>
                <c:pt idx="3802">
                  <c:v>9.0860499999999969E-2</c:v>
                </c:pt>
                <c:pt idx="3803">
                  <c:v>9.0912499999999993E-2</c:v>
                </c:pt>
                <c:pt idx="3804">
                  <c:v>9.0960999999999986E-2</c:v>
                </c:pt>
                <c:pt idx="3805">
                  <c:v>9.1005499999999961E-2</c:v>
                </c:pt>
                <c:pt idx="3806">
                  <c:v>9.1042499999999985E-2</c:v>
                </c:pt>
                <c:pt idx="3807">
                  <c:v>9.106549999999998E-2</c:v>
                </c:pt>
                <c:pt idx="3808">
                  <c:v>9.1094999999999982E-2</c:v>
                </c:pt>
                <c:pt idx="3809">
                  <c:v>9.113149999999999E-2</c:v>
                </c:pt>
                <c:pt idx="3810">
                  <c:v>9.1168999999999972E-2</c:v>
                </c:pt>
                <c:pt idx="3811">
                  <c:v>9.1188499999999978E-2</c:v>
                </c:pt>
                <c:pt idx="3812">
                  <c:v>9.122249999999997E-2</c:v>
                </c:pt>
                <c:pt idx="3813">
                  <c:v>9.1263499999999984E-2</c:v>
                </c:pt>
                <c:pt idx="3814">
                  <c:v>9.1311000000000003E-2</c:v>
                </c:pt>
                <c:pt idx="3815">
                  <c:v>9.1348499999999999E-2</c:v>
                </c:pt>
                <c:pt idx="3816">
                  <c:v>9.1382499999999992E-2</c:v>
                </c:pt>
                <c:pt idx="3817">
                  <c:v>9.1412000000000007E-2</c:v>
                </c:pt>
                <c:pt idx="3818">
                  <c:v>9.1413500000000023E-2</c:v>
                </c:pt>
                <c:pt idx="3819">
                  <c:v>9.1464999999999991E-2</c:v>
                </c:pt>
                <c:pt idx="3820">
                  <c:v>9.1495999999999994E-2</c:v>
                </c:pt>
                <c:pt idx="3821">
                  <c:v>9.1531500000000002E-2</c:v>
                </c:pt>
                <c:pt idx="3822">
                  <c:v>9.156400000000002E-2</c:v>
                </c:pt>
                <c:pt idx="3823">
                  <c:v>9.1595500000000024E-2</c:v>
                </c:pt>
                <c:pt idx="3824">
                  <c:v>9.1642500000000029E-2</c:v>
                </c:pt>
                <c:pt idx="3825">
                  <c:v>9.1681500000000041E-2</c:v>
                </c:pt>
                <c:pt idx="3826">
                  <c:v>9.1715500000000075E-2</c:v>
                </c:pt>
                <c:pt idx="3827">
                  <c:v>9.1751500000000041E-2</c:v>
                </c:pt>
                <c:pt idx="3828">
                  <c:v>9.1775500000000051E-2</c:v>
                </c:pt>
                <c:pt idx="3829">
                  <c:v>9.1806000000000054E-2</c:v>
                </c:pt>
                <c:pt idx="3830">
                  <c:v>9.1841000000000048E-2</c:v>
                </c:pt>
                <c:pt idx="3831">
                  <c:v>9.1862000000000027E-2</c:v>
                </c:pt>
                <c:pt idx="3832">
                  <c:v>9.1899000000000036E-2</c:v>
                </c:pt>
                <c:pt idx="3833">
                  <c:v>9.1943500000000053E-2</c:v>
                </c:pt>
                <c:pt idx="3834">
                  <c:v>9.2050500000000049E-2</c:v>
                </c:pt>
                <c:pt idx="3835">
                  <c:v>9.2096500000000039E-2</c:v>
                </c:pt>
                <c:pt idx="3836">
                  <c:v>9.216300000000005E-2</c:v>
                </c:pt>
                <c:pt idx="3837">
                  <c:v>9.2205500000000065E-2</c:v>
                </c:pt>
                <c:pt idx="3838">
                  <c:v>9.2248000000000038E-2</c:v>
                </c:pt>
                <c:pt idx="3839">
                  <c:v>9.2300000000000021E-2</c:v>
                </c:pt>
                <c:pt idx="3840">
                  <c:v>9.2352500000000018E-2</c:v>
                </c:pt>
                <c:pt idx="3841">
                  <c:v>9.2411000000000035E-2</c:v>
                </c:pt>
                <c:pt idx="3842">
                  <c:v>9.2454000000000036E-2</c:v>
                </c:pt>
                <c:pt idx="3843">
                  <c:v>9.2498500000000039E-2</c:v>
                </c:pt>
                <c:pt idx="3844">
                  <c:v>9.2540500000000012E-2</c:v>
                </c:pt>
                <c:pt idx="3845">
                  <c:v>9.2583500000000013E-2</c:v>
                </c:pt>
                <c:pt idx="3846">
                  <c:v>9.2636500000000038E-2</c:v>
                </c:pt>
                <c:pt idx="3847">
                  <c:v>9.2679000000000025E-2</c:v>
                </c:pt>
                <c:pt idx="3848">
                  <c:v>9.2724500000000015E-2</c:v>
                </c:pt>
                <c:pt idx="3849">
                  <c:v>9.2778500000000014E-2</c:v>
                </c:pt>
                <c:pt idx="3850">
                  <c:v>9.2817000000000011E-2</c:v>
                </c:pt>
                <c:pt idx="3851">
                  <c:v>9.2864000000000002E-2</c:v>
                </c:pt>
                <c:pt idx="3852">
                  <c:v>9.2910500000000007E-2</c:v>
                </c:pt>
                <c:pt idx="3853">
                  <c:v>9.2953999999999967E-2</c:v>
                </c:pt>
                <c:pt idx="3854">
                  <c:v>9.3006499999999992E-2</c:v>
                </c:pt>
                <c:pt idx="3855">
                  <c:v>9.3033499999999977E-2</c:v>
                </c:pt>
                <c:pt idx="3856">
                  <c:v>9.3079999999999996E-2</c:v>
                </c:pt>
                <c:pt idx="3857">
                  <c:v>9.3119500000000008E-2</c:v>
                </c:pt>
                <c:pt idx="3858">
                  <c:v>9.3171500000000018E-2</c:v>
                </c:pt>
                <c:pt idx="3859">
                  <c:v>9.3205500000000011E-2</c:v>
                </c:pt>
                <c:pt idx="3860">
                  <c:v>9.3287500000000009E-2</c:v>
                </c:pt>
                <c:pt idx="3861">
                  <c:v>9.3330500000000025E-2</c:v>
                </c:pt>
                <c:pt idx="3862">
                  <c:v>9.3352500000000019E-2</c:v>
                </c:pt>
                <c:pt idx="3863">
                  <c:v>9.3383000000000022E-2</c:v>
                </c:pt>
                <c:pt idx="3864">
                  <c:v>9.343350000000003E-2</c:v>
                </c:pt>
                <c:pt idx="3865">
                  <c:v>9.3468000000000037E-2</c:v>
                </c:pt>
                <c:pt idx="3866">
                  <c:v>9.3510000000000024E-2</c:v>
                </c:pt>
                <c:pt idx="3867">
                  <c:v>9.3555500000000041E-2</c:v>
                </c:pt>
                <c:pt idx="3868">
                  <c:v>9.3606500000000037E-2</c:v>
                </c:pt>
                <c:pt idx="3869">
                  <c:v>9.3652000000000027E-2</c:v>
                </c:pt>
                <c:pt idx="3870">
                  <c:v>9.3706500000000026E-2</c:v>
                </c:pt>
                <c:pt idx="3871">
                  <c:v>9.3741000000000033E-2</c:v>
                </c:pt>
                <c:pt idx="3872">
                  <c:v>9.3787500000000024E-2</c:v>
                </c:pt>
                <c:pt idx="3873">
                  <c:v>9.3819000000000041E-2</c:v>
                </c:pt>
                <c:pt idx="3874">
                  <c:v>9.3848500000000043E-2</c:v>
                </c:pt>
                <c:pt idx="3875">
                  <c:v>9.3924500000000036E-2</c:v>
                </c:pt>
                <c:pt idx="3876">
                  <c:v>9.3968500000000024E-2</c:v>
                </c:pt>
                <c:pt idx="3877">
                  <c:v>9.4013000000000027E-2</c:v>
                </c:pt>
                <c:pt idx="3878">
                  <c:v>9.4084500000000057E-2</c:v>
                </c:pt>
                <c:pt idx="3879">
                  <c:v>9.4126000000000043E-2</c:v>
                </c:pt>
                <c:pt idx="3880">
                  <c:v>9.4172000000000061E-2</c:v>
                </c:pt>
                <c:pt idx="3881">
                  <c:v>9.4225500000000045E-2</c:v>
                </c:pt>
                <c:pt idx="3882">
                  <c:v>9.4279000000000057E-2</c:v>
                </c:pt>
                <c:pt idx="3883">
                  <c:v>9.4341000000000064E-2</c:v>
                </c:pt>
                <c:pt idx="3884">
                  <c:v>9.4427000000000053E-2</c:v>
                </c:pt>
                <c:pt idx="3885">
                  <c:v>9.444850000000006E-2</c:v>
                </c:pt>
                <c:pt idx="3886">
                  <c:v>9.4494000000000036E-2</c:v>
                </c:pt>
                <c:pt idx="3887">
                  <c:v>9.4571500000000058E-2</c:v>
                </c:pt>
                <c:pt idx="3888">
                  <c:v>9.4625500000000043E-2</c:v>
                </c:pt>
                <c:pt idx="3889">
                  <c:v>9.4685000000000019E-2</c:v>
                </c:pt>
                <c:pt idx="3890">
                  <c:v>9.4736500000000029E-2</c:v>
                </c:pt>
                <c:pt idx="3891">
                  <c:v>9.4793500000000058E-2</c:v>
                </c:pt>
                <c:pt idx="3892">
                  <c:v>9.4850000000000032E-2</c:v>
                </c:pt>
                <c:pt idx="3893">
                  <c:v>9.4897000000000023E-2</c:v>
                </c:pt>
                <c:pt idx="3894">
                  <c:v>9.4947000000000031E-2</c:v>
                </c:pt>
                <c:pt idx="3895">
                  <c:v>9.4996500000000025E-2</c:v>
                </c:pt>
                <c:pt idx="3896">
                  <c:v>9.5029000000000002E-2</c:v>
                </c:pt>
                <c:pt idx="3897">
                  <c:v>9.5066999999999999E-2</c:v>
                </c:pt>
                <c:pt idx="3898">
                  <c:v>9.5111499999999988E-2</c:v>
                </c:pt>
                <c:pt idx="3899">
                  <c:v>9.5158500000000007E-2</c:v>
                </c:pt>
                <c:pt idx="3900">
                  <c:v>9.5218000000000025E-2</c:v>
                </c:pt>
                <c:pt idx="3901">
                  <c:v>9.5281000000000018E-2</c:v>
                </c:pt>
                <c:pt idx="3902">
                  <c:v>9.5342500000000024E-2</c:v>
                </c:pt>
                <c:pt idx="3903">
                  <c:v>9.5398500000000011E-2</c:v>
                </c:pt>
                <c:pt idx="3904">
                  <c:v>9.5462500000000006E-2</c:v>
                </c:pt>
                <c:pt idx="3905">
                  <c:v>9.5570500000000003E-2</c:v>
                </c:pt>
                <c:pt idx="3906">
                  <c:v>9.5640000000000003E-2</c:v>
                </c:pt>
                <c:pt idx="3907">
                  <c:v>9.5700000000000007E-2</c:v>
                </c:pt>
                <c:pt idx="3908">
                  <c:v>9.5763000000000015E-2</c:v>
                </c:pt>
                <c:pt idx="3909">
                  <c:v>9.5844499999999999E-2</c:v>
                </c:pt>
                <c:pt idx="3910">
                  <c:v>9.5942000000000013E-2</c:v>
                </c:pt>
                <c:pt idx="3911">
                  <c:v>9.6006499999999995E-2</c:v>
                </c:pt>
                <c:pt idx="3912">
                  <c:v>9.6059500000000006E-2</c:v>
                </c:pt>
                <c:pt idx="3913">
                  <c:v>9.6120500000000011E-2</c:v>
                </c:pt>
                <c:pt idx="3914">
                  <c:v>9.6185500000000007E-2</c:v>
                </c:pt>
                <c:pt idx="3915">
                  <c:v>9.6270500000000023E-2</c:v>
                </c:pt>
                <c:pt idx="3916">
                  <c:v>9.6344000000000013E-2</c:v>
                </c:pt>
                <c:pt idx="3917">
                  <c:v>9.640650000000002E-2</c:v>
                </c:pt>
                <c:pt idx="3918">
                  <c:v>9.6519000000000035E-2</c:v>
                </c:pt>
                <c:pt idx="3919">
                  <c:v>9.6591000000000024E-2</c:v>
                </c:pt>
                <c:pt idx="3920">
                  <c:v>9.6657500000000049E-2</c:v>
                </c:pt>
                <c:pt idx="3921">
                  <c:v>9.6730500000000039E-2</c:v>
                </c:pt>
                <c:pt idx="3922">
                  <c:v>9.6812500000000024E-2</c:v>
                </c:pt>
                <c:pt idx="3923">
                  <c:v>9.6895000000000023E-2</c:v>
                </c:pt>
                <c:pt idx="3924">
                  <c:v>9.6976000000000007E-2</c:v>
                </c:pt>
                <c:pt idx="3925">
                  <c:v>9.7061000000000008E-2</c:v>
                </c:pt>
                <c:pt idx="3926">
                  <c:v>9.7171500000000022E-2</c:v>
                </c:pt>
                <c:pt idx="3927">
                  <c:v>9.7247000000000028E-2</c:v>
                </c:pt>
                <c:pt idx="3928">
                  <c:v>9.7331000000000001E-2</c:v>
                </c:pt>
                <c:pt idx="3929">
                  <c:v>9.7398000000000012E-2</c:v>
                </c:pt>
                <c:pt idx="3930">
                  <c:v>9.7468500000000013E-2</c:v>
                </c:pt>
                <c:pt idx="3931">
                  <c:v>9.757250000000002E-2</c:v>
                </c:pt>
                <c:pt idx="3932">
                  <c:v>9.7639500000000018E-2</c:v>
                </c:pt>
                <c:pt idx="3933">
                  <c:v>9.7711500000000021E-2</c:v>
                </c:pt>
                <c:pt idx="3934">
                  <c:v>9.7777500000000017E-2</c:v>
                </c:pt>
                <c:pt idx="3935">
                  <c:v>9.7845000000000015E-2</c:v>
                </c:pt>
                <c:pt idx="3936">
                  <c:v>9.791950000000002E-2</c:v>
                </c:pt>
                <c:pt idx="3937">
                  <c:v>9.797850000000001E-2</c:v>
                </c:pt>
                <c:pt idx="3938">
                  <c:v>9.8044999999999993E-2</c:v>
                </c:pt>
                <c:pt idx="3939">
                  <c:v>9.8112499999999978E-2</c:v>
                </c:pt>
                <c:pt idx="3940">
                  <c:v>9.8183999999999994E-2</c:v>
                </c:pt>
                <c:pt idx="3941">
                  <c:v>9.8247999999999974E-2</c:v>
                </c:pt>
                <c:pt idx="3942">
                  <c:v>9.831349999999997E-2</c:v>
                </c:pt>
                <c:pt idx="3943">
                  <c:v>9.8368999999999998E-2</c:v>
                </c:pt>
                <c:pt idx="3944">
                  <c:v>9.8431999999999992E-2</c:v>
                </c:pt>
                <c:pt idx="3945">
                  <c:v>9.8504499999999981E-2</c:v>
                </c:pt>
                <c:pt idx="3946">
                  <c:v>9.8585499999999993E-2</c:v>
                </c:pt>
                <c:pt idx="3947">
                  <c:v>9.8644999999999983E-2</c:v>
                </c:pt>
                <c:pt idx="3948">
                  <c:v>9.8719999999999961E-2</c:v>
                </c:pt>
                <c:pt idx="3949">
                  <c:v>9.8799499999999957E-2</c:v>
                </c:pt>
                <c:pt idx="3950">
                  <c:v>9.8867999999999956E-2</c:v>
                </c:pt>
                <c:pt idx="3951">
                  <c:v>9.8939999999999972E-2</c:v>
                </c:pt>
                <c:pt idx="3952">
                  <c:v>9.9017499999999967E-2</c:v>
                </c:pt>
                <c:pt idx="3953">
                  <c:v>9.9080499999999974E-2</c:v>
                </c:pt>
                <c:pt idx="3954">
                  <c:v>9.9150999999999975E-2</c:v>
                </c:pt>
                <c:pt idx="3955">
                  <c:v>9.9225999999999995E-2</c:v>
                </c:pt>
                <c:pt idx="3956">
                  <c:v>9.9293499999999993E-2</c:v>
                </c:pt>
                <c:pt idx="3957">
                  <c:v>9.9379999999999982E-2</c:v>
                </c:pt>
                <c:pt idx="3958">
                  <c:v>9.945699999999999E-2</c:v>
                </c:pt>
                <c:pt idx="3959">
                  <c:v>9.9545999999999996E-2</c:v>
                </c:pt>
                <c:pt idx="3960">
                  <c:v>9.9643999999999996E-2</c:v>
                </c:pt>
                <c:pt idx="3961">
                  <c:v>9.9722999999999992E-2</c:v>
                </c:pt>
                <c:pt idx="3962">
                  <c:v>9.9772499999999986E-2</c:v>
                </c:pt>
                <c:pt idx="3963">
                  <c:v>9.9859999999999977E-2</c:v>
                </c:pt>
                <c:pt idx="3964">
                  <c:v>9.9943999999999991E-2</c:v>
                </c:pt>
                <c:pt idx="3965">
                  <c:v>0.10002749999999999</c:v>
                </c:pt>
                <c:pt idx="3966">
                  <c:v>0.10006649999999999</c:v>
                </c:pt>
                <c:pt idx="3967">
                  <c:v>0.1001515</c:v>
                </c:pt>
                <c:pt idx="3968">
                  <c:v>0.10020800000000002</c:v>
                </c:pt>
                <c:pt idx="3969">
                  <c:v>0.10028250000000004</c:v>
                </c:pt>
                <c:pt idx="3970">
                  <c:v>0.10036000000000003</c:v>
                </c:pt>
                <c:pt idx="3971">
                  <c:v>0.10043300000000002</c:v>
                </c:pt>
                <c:pt idx="3972">
                  <c:v>0.10050150000000002</c:v>
                </c:pt>
                <c:pt idx="3973">
                  <c:v>0.10054150000000003</c:v>
                </c:pt>
                <c:pt idx="3974">
                  <c:v>0.10061600000000004</c:v>
                </c:pt>
                <c:pt idx="3975">
                  <c:v>0.10067500000000003</c:v>
                </c:pt>
                <c:pt idx="3976">
                  <c:v>0.10071200000000005</c:v>
                </c:pt>
                <c:pt idx="3977">
                  <c:v>0.10077800000000008</c:v>
                </c:pt>
                <c:pt idx="3978">
                  <c:v>0.10083650000000008</c:v>
                </c:pt>
                <c:pt idx="3979">
                  <c:v>0.10091350000000006</c:v>
                </c:pt>
                <c:pt idx="3980">
                  <c:v>0.10092800000000005</c:v>
                </c:pt>
                <c:pt idx="3981">
                  <c:v>0.10100750000000006</c:v>
                </c:pt>
                <c:pt idx="3982">
                  <c:v>0.10105600000000005</c:v>
                </c:pt>
                <c:pt idx="3983">
                  <c:v>0.10111550000000005</c:v>
                </c:pt>
                <c:pt idx="3984">
                  <c:v>0.10115900000000005</c:v>
                </c:pt>
                <c:pt idx="3985">
                  <c:v>0.10122350000000005</c:v>
                </c:pt>
                <c:pt idx="3986">
                  <c:v>0.10128000000000005</c:v>
                </c:pt>
                <c:pt idx="3987">
                  <c:v>0.10133250000000003</c:v>
                </c:pt>
                <c:pt idx="3988">
                  <c:v>0.10138350000000004</c:v>
                </c:pt>
                <c:pt idx="3989">
                  <c:v>0.10143050000000002</c:v>
                </c:pt>
                <c:pt idx="3990">
                  <c:v>0.10146750000000003</c:v>
                </c:pt>
                <c:pt idx="3991">
                  <c:v>0.10152900000000002</c:v>
                </c:pt>
                <c:pt idx="3992">
                  <c:v>0.1016085</c:v>
                </c:pt>
                <c:pt idx="3993">
                  <c:v>0.10165999999999999</c:v>
                </c:pt>
                <c:pt idx="3994">
                  <c:v>0.10170149999999997</c:v>
                </c:pt>
                <c:pt idx="3995">
                  <c:v>0.10176699999999998</c:v>
                </c:pt>
                <c:pt idx="3996">
                  <c:v>0.10181549999999998</c:v>
                </c:pt>
                <c:pt idx="3997">
                  <c:v>0.10186249999999999</c:v>
                </c:pt>
                <c:pt idx="3998">
                  <c:v>0.10191799999999999</c:v>
                </c:pt>
                <c:pt idx="3999">
                  <c:v>0.10200999999999999</c:v>
                </c:pt>
                <c:pt idx="4000">
                  <c:v>0.10207700000000001</c:v>
                </c:pt>
                <c:pt idx="4001">
                  <c:v>0.10214549999999999</c:v>
                </c:pt>
                <c:pt idx="4002">
                  <c:v>0.102171</c:v>
                </c:pt>
                <c:pt idx="4003">
                  <c:v>0.10221549999999997</c:v>
                </c:pt>
                <c:pt idx="4004">
                  <c:v>0.10224049999999997</c:v>
                </c:pt>
                <c:pt idx="4005">
                  <c:v>0.10228349999999997</c:v>
                </c:pt>
                <c:pt idx="4006">
                  <c:v>0.10234199999999997</c:v>
                </c:pt>
                <c:pt idx="4007">
                  <c:v>0.10242299999999997</c:v>
                </c:pt>
                <c:pt idx="4008">
                  <c:v>0.10247399999999997</c:v>
                </c:pt>
                <c:pt idx="4009">
                  <c:v>0.10252449999999998</c:v>
                </c:pt>
                <c:pt idx="4010">
                  <c:v>0.10257449999999999</c:v>
                </c:pt>
                <c:pt idx="4011">
                  <c:v>0.10265899999999994</c:v>
                </c:pt>
                <c:pt idx="4012">
                  <c:v>0.10271149999999996</c:v>
                </c:pt>
                <c:pt idx="4013">
                  <c:v>0.10278049999999996</c:v>
                </c:pt>
                <c:pt idx="4014">
                  <c:v>0.10283249999999995</c:v>
                </c:pt>
                <c:pt idx="4015">
                  <c:v>0.10289549999999997</c:v>
                </c:pt>
                <c:pt idx="4016">
                  <c:v>0.10294899999999993</c:v>
                </c:pt>
                <c:pt idx="4017">
                  <c:v>0.10301599999999994</c:v>
                </c:pt>
                <c:pt idx="4018">
                  <c:v>0.10310749999999995</c:v>
                </c:pt>
                <c:pt idx="4019">
                  <c:v>0.10317099999999994</c:v>
                </c:pt>
                <c:pt idx="4020">
                  <c:v>0.10323499999999994</c:v>
                </c:pt>
                <c:pt idx="4021">
                  <c:v>0.10330099999999991</c:v>
                </c:pt>
                <c:pt idx="4022">
                  <c:v>0.10336849999999992</c:v>
                </c:pt>
                <c:pt idx="4023">
                  <c:v>0.10343599999999994</c:v>
                </c:pt>
                <c:pt idx="4024">
                  <c:v>0.10348299999999995</c:v>
                </c:pt>
                <c:pt idx="4025">
                  <c:v>0.10354949999999995</c:v>
                </c:pt>
                <c:pt idx="4026">
                  <c:v>0.10361699999999993</c:v>
                </c:pt>
                <c:pt idx="4027">
                  <c:v>0.10368849999999993</c:v>
                </c:pt>
                <c:pt idx="4028">
                  <c:v>0.10375199999999994</c:v>
                </c:pt>
                <c:pt idx="4029">
                  <c:v>0.10381749999999995</c:v>
                </c:pt>
                <c:pt idx="4030">
                  <c:v>0.10387899999999994</c:v>
                </c:pt>
                <c:pt idx="4031">
                  <c:v>0.10395649999999995</c:v>
                </c:pt>
                <c:pt idx="4032">
                  <c:v>0.10401799999999996</c:v>
                </c:pt>
                <c:pt idx="4033">
                  <c:v>0.10410399999999997</c:v>
                </c:pt>
                <c:pt idx="4034">
                  <c:v>0.10410199999999997</c:v>
                </c:pt>
                <c:pt idx="4035">
                  <c:v>0.104155</c:v>
                </c:pt>
                <c:pt idx="4036">
                  <c:v>0.10417949999999999</c:v>
                </c:pt>
                <c:pt idx="4037">
                  <c:v>0.10423499999999999</c:v>
                </c:pt>
                <c:pt idx="4038">
                  <c:v>0.10428199999999999</c:v>
                </c:pt>
                <c:pt idx="4039">
                  <c:v>0.104323</c:v>
                </c:pt>
                <c:pt idx="4040">
                  <c:v>0.10435549999999999</c:v>
                </c:pt>
                <c:pt idx="4041">
                  <c:v>0.10440049999999999</c:v>
                </c:pt>
                <c:pt idx="4042">
                  <c:v>0.10444199999999998</c:v>
                </c:pt>
                <c:pt idx="4043">
                  <c:v>0.10448699999999998</c:v>
                </c:pt>
                <c:pt idx="4044">
                  <c:v>0.10452649999999998</c:v>
                </c:pt>
                <c:pt idx="4045">
                  <c:v>0.10457550000000002</c:v>
                </c:pt>
                <c:pt idx="4046">
                  <c:v>0.10461000000000001</c:v>
                </c:pt>
                <c:pt idx="4047">
                  <c:v>0.10465100000000001</c:v>
                </c:pt>
                <c:pt idx="4048">
                  <c:v>0.10469300000000001</c:v>
                </c:pt>
                <c:pt idx="4049">
                  <c:v>0.10472300000000001</c:v>
                </c:pt>
                <c:pt idx="4050">
                  <c:v>0.10477200000000002</c:v>
                </c:pt>
                <c:pt idx="4051">
                  <c:v>0.10482750000000002</c:v>
                </c:pt>
                <c:pt idx="4052">
                  <c:v>0.10485850000000001</c:v>
                </c:pt>
                <c:pt idx="4053">
                  <c:v>0.10493150000000001</c:v>
                </c:pt>
                <c:pt idx="4054">
                  <c:v>0.10498900000000003</c:v>
                </c:pt>
                <c:pt idx="4055">
                  <c:v>0.10502950000000003</c:v>
                </c:pt>
                <c:pt idx="4056">
                  <c:v>0.10507250000000003</c:v>
                </c:pt>
                <c:pt idx="4057">
                  <c:v>0.105116</c:v>
                </c:pt>
                <c:pt idx="4058">
                  <c:v>0.10514950000000002</c:v>
                </c:pt>
                <c:pt idx="4059">
                  <c:v>0.10519400000000002</c:v>
                </c:pt>
                <c:pt idx="4060">
                  <c:v>0.10520200000000003</c:v>
                </c:pt>
                <c:pt idx="4061">
                  <c:v>0.10523850000000003</c:v>
                </c:pt>
                <c:pt idx="4062">
                  <c:v>0.10527550000000004</c:v>
                </c:pt>
                <c:pt idx="4063">
                  <c:v>0.10531700000000002</c:v>
                </c:pt>
                <c:pt idx="4064">
                  <c:v>0.10534550000000004</c:v>
                </c:pt>
                <c:pt idx="4065">
                  <c:v>0.10538050000000002</c:v>
                </c:pt>
                <c:pt idx="4066">
                  <c:v>0.10541450000000002</c:v>
                </c:pt>
                <c:pt idx="4067">
                  <c:v>0.10545000000000002</c:v>
                </c:pt>
                <c:pt idx="4068">
                  <c:v>0.10547900000000002</c:v>
                </c:pt>
                <c:pt idx="4069">
                  <c:v>0.10550800000000002</c:v>
                </c:pt>
                <c:pt idx="4070">
                  <c:v>0.10552549999999999</c:v>
                </c:pt>
                <c:pt idx="4071">
                  <c:v>0.105557</c:v>
                </c:pt>
                <c:pt idx="4072">
                  <c:v>0.1055875</c:v>
                </c:pt>
                <c:pt idx="4073">
                  <c:v>0.1056325</c:v>
                </c:pt>
                <c:pt idx="4074">
                  <c:v>0.10568250000000001</c:v>
                </c:pt>
                <c:pt idx="4075">
                  <c:v>0.10570799999999998</c:v>
                </c:pt>
                <c:pt idx="4076">
                  <c:v>0.10572649999999997</c:v>
                </c:pt>
                <c:pt idx="4077">
                  <c:v>0.1057625</c:v>
                </c:pt>
                <c:pt idx="4078">
                  <c:v>0.10576600000000001</c:v>
                </c:pt>
                <c:pt idx="4079">
                  <c:v>0.10580600000000001</c:v>
                </c:pt>
                <c:pt idx="4080">
                  <c:v>0.105823</c:v>
                </c:pt>
                <c:pt idx="4081">
                  <c:v>0.10584950000000001</c:v>
                </c:pt>
                <c:pt idx="4082">
                  <c:v>0.10588000000000002</c:v>
                </c:pt>
                <c:pt idx="4083">
                  <c:v>0.10589350000000002</c:v>
                </c:pt>
                <c:pt idx="4084">
                  <c:v>0.10589100000000001</c:v>
                </c:pt>
                <c:pt idx="4085">
                  <c:v>0.10592650000000005</c:v>
                </c:pt>
                <c:pt idx="4086">
                  <c:v>0.10595500000000004</c:v>
                </c:pt>
                <c:pt idx="4087">
                  <c:v>0.10597500000000004</c:v>
                </c:pt>
                <c:pt idx="4088">
                  <c:v>0.10599750000000004</c:v>
                </c:pt>
                <c:pt idx="4089">
                  <c:v>0.10601300000000002</c:v>
                </c:pt>
                <c:pt idx="4090">
                  <c:v>0.10603750000000002</c:v>
                </c:pt>
                <c:pt idx="4091">
                  <c:v>0.10606850000000001</c:v>
                </c:pt>
                <c:pt idx="4092">
                  <c:v>0.10608300000000001</c:v>
                </c:pt>
                <c:pt idx="4093">
                  <c:v>0.10611500000000001</c:v>
                </c:pt>
                <c:pt idx="4094">
                  <c:v>0.10613950000000001</c:v>
                </c:pt>
                <c:pt idx="4095">
                  <c:v>0.1061705</c:v>
                </c:pt>
                <c:pt idx="4096">
                  <c:v>0.1062155</c:v>
                </c:pt>
                <c:pt idx="4097">
                  <c:v>0.10623900000000001</c:v>
                </c:pt>
                <c:pt idx="4098">
                  <c:v>0.10627350000000002</c:v>
                </c:pt>
                <c:pt idx="4099">
                  <c:v>0.1062855</c:v>
                </c:pt>
                <c:pt idx="4100">
                  <c:v>0.10631500000000001</c:v>
                </c:pt>
                <c:pt idx="4101">
                  <c:v>0.1063405</c:v>
                </c:pt>
                <c:pt idx="4102">
                  <c:v>0.10636999999999999</c:v>
                </c:pt>
                <c:pt idx="4103">
                  <c:v>0.10638549999999997</c:v>
                </c:pt>
                <c:pt idx="4104">
                  <c:v>0.10640299999999998</c:v>
                </c:pt>
                <c:pt idx="4105">
                  <c:v>0.10637999999999996</c:v>
                </c:pt>
                <c:pt idx="4106">
                  <c:v>0.10640899999999999</c:v>
                </c:pt>
                <c:pt idx="4107">
                  <c:v>0.10643749999999999</c:v>
                </c:pt>
                <c:pt idx="4108">
                  <c:v>0.10646649999999998</c:v>
                </c:pt>
                <c:pt idx="4109">
                  <c:v>0.10647699999999999</c:v>
                </c:pt>
                <c:pt idx="4110">
                  <c:v>0.10651099999999998</c:v>
                </c:pt>
                <c:pt idx="4111">
                  <c:v>0.10653299999999997</c:v>
                </c:pt>
                <c:pt idx="4112">
                  <c:v>0.10655049999999999</c:v>
                </c:pt>
                <c:pt idx="4113">
                  <c:v>0.10657699999999998</c:v>
                </c:pt>
                <c:pt idx="4114">
                  <c:v>0.10660449999999999</c:v>
                </c:pt>
                <c:pt idx="4115">
                  <c:v>0.10661949999999999</c:v>
                </c:pt>
                <c:pt idx="4116">
                  <c:v>0.10664449999999999</c:v>
                </c:pt>
                <c:pt idx="4117">
                  <c:v>0.10667199999999999</c:v>
                </c:pt>
                <c:pt idx="4118">
                  <c:v>0.10666699999999998</c:v>
                </c:pt>
                <c:pt idx="4119">
                  <c:v>0.10669099999999998</c:v>
                </c:pt>
                <c:pt idx="4120">
                  <c:v>0.106738</c:v>
                </c:pt>
                <c:pt idx="4121">
                  <c:v>0.1067545</c:v>
                </c:pt>
                <c:pt idx="4122">
                  <c:v>0.106768</c:v>
                </c:pt>
                <c:pt idx="4123">
                  <c:v>0.10678500000000002</c:v>
                </c:pt>
                <c:pt idx="4124">
                  <c:v>0.10681250000000002</c:v>
                </c:pt>
                <c:pt idx="4125">
                  <c:v>0.10683000000000002</c:v>
                </c:pt>
                <c:pt idx="4126">
                  <c:v>0.106812</c:v>
                </c:pt>
                <c:pt idx="4127">
                  <c:v>0.106823</c:v>
                </c:pt>
                <c:pt idx="4128">
                  <c:v>0.10682249999999999</c:v>
                </c:pt>
                <c:pt idx="4129">
                  <c:v>0.10683799999999997</c:v>
                </c:pt>
                <c:pt idx="4130">
                  <c:v>0.10684899999999997</c:v>
                </c:pt>
                <c:pt idx="4131">
                  <c:v>0.10685799999999997</c:v>
                </c:pt>
                <c:pt idx="4132">
                  <c:v>0.10688899999999997</c:v>
                </c:pt>
                <c:pt idx="4133">
                  <c:v>0.10691299999999997</c:v>
                </c:pt>
                <c:pt idx="4134">
                  <c:v>0.10692799999999995</c:v>
                </c:pt>
                <c:pt idx="4135">
                  <c:v>0.10694349999999994</c:v>
                </c:pt>
                <c:pt idx="4136">
                  <c:v>0.10696049999999993</c:v>
                </c:pt>
                <c:pt idx="4137">
                  <c:v>0.10698849999999994</c:v>
                </c:pt>
                <c:pt idx="4138">
                  <c:v>0.10700049999999996</c:v>
                </c:pt>
                <c:pt idx="4139">
                  <c:v>0.10701049999999995</c:v>
                </c:pt>
                <c:pt idx="4140">
                  <c:v>0.10702849999999994</c:v>
                </c:pt>
                <c:pt idx="4141">
                  <c:v>0.10704799999999998</c:v>
                </c:pt>
                <c:pt idx="4142">
                  <c:v>0.10703499999999998</c:v>
                </c:pt>
                <c:pt idx="4143">
                  <c:v>0.10706549999999998</c:v>
                </c:pt>
                <c:pt idx="4144">
                  <c:v>0.107081</c:v>
                </c:pt>
                <c:pt idx="4145">
                  <c:v>0.107081</c:v>
                </c:pt>
                <c:pt idx="4146">
                  <c:v>0.10710949999999998</c:v>
                </c:pt>
                <c:pt idx="4147">
                  <c:v>0.107126</c:v>
                </c:pt>
                <c:pt idx="4148">
                  <c:v>0.10714599999999999</c:v>
                </c:pt>
                <c:pt idx="4149">
                  <c:v>0.10717800000000001</c:v>
                </c:pt>
                <c:pt idx="4150">
                  <c:v>0.10718849999999998</c:v>
                </c:pt>
                <c:pt idx="4151">
                  <c:v>0.10720049999999998</c:v>
                </c:pt>
                <c:pt idx="4152">
                  <c:v>0.10722</c:v>
                </c:pt>
                <c:pt idx="4153">
                  <c:v>0.10724100000000002</c:v>
                </c:pt>
                <c:pt idx="4154">
                  <c:v>0.107256</c:v>
                </c:pt>
                <c:pt idx="4155">
                  <c:v>0.10726500000000001</c:v>
                </c:pt>
                <c:pt idx="4156">
                  <c:v>0.10728050000000003</c:v>
                </c:pt>
                <c:pt idx="4157">
                  <c:v>0.10729400000000004</c:v>
                </c:pt>
                <c:pt idx="4158">
                  <c:v>0.10731600000000004</c:v>
                </c:pt>
                <c:pt idx="4159">
                  <c:v>0.10732700000000003</c:v>
                </c:pt>
                <c:pt idx="4160">
                  <c:v>0.10732050000000003</c:v>
                </c:pt>
                <c:pt idx="4161">
                  <c:v>0.10734200000000003</c:v>
                </c:pt>
                <c:pt idx="4162">
                  <c:v>0.10735100000000002</c:v>
                </c:pt>
                <c:pt idx="4163">
                  <c:v>0.10736050000000003</c:v>
                </c:pt>
                <c:pt idx="4164">
                  <c:v>0.10736599999999999</c:v>
                </c:pt>
                <c:pt idx="4165">
                  <c:v>0.10738199999999999</c:v>
                </c:pt>
                <c:pt idx="4166">
                  <c:v>0.10742049999999999</c:v>
                </c:pt>
                <c:pt idx="4167">
                  <c:v>0.10742449999999998</c:v>
                </c:pt>
                <c:pt idx="4168">
                  <c:v>0.10744349999999997</c:v>
                </c:pt>
                <c:pt idx="4169">
                  <c:v>0.10745399999999998</c:v>
                </c:pt>
                <c:pt idx="4170">
                  <c:v>0.107461</c:v>
                </c:pt>
                <c:pt idx="4171">
                  <c:v>0.10747799999999998</c:v>
                </c:pt>
                <c:pt idx="4172">
                  <c:v>0.10750399999999997</c:v>
                </c:pt>
                <c:pt idx="4173">
                  <c:v>0.10753549999999996</c:v>
                </c:pt>
                <c:pt idx="4174">
                  <c:v>0.10756449999999998</c:v>
                </c:pt>
                <c:pt idx="4175">
                  <c:v>0.10758099999999997</c:v>
                </c:pt>
                <c:pt idx="4176">
                  <c:v>0.10760199999999999</c:v>
                </c:pt>
                <c:pt idx="4177">
                  <c:v>0.1076155</c:v>
                </c:pt>
                <c:pt idx="4178">
                  <c:v>0.10762949999999999</c:v>
                </c:pt>
                <c:pt idx="4179">
                  <c:v>0.10764449999999998</c:v>
                </c:pt>
                <c:pt idx="4180">
                  <c:v>0.10770999999999997</c:v>
                </c:pt>
                <c:pt idx="4181">
                  <c:v>0.10773649999999996</c:v>
                </c:pt>
                <c:pt idx="4182">
                  <c:v>0.10775249999999997</c:v>
                </c:pt>
                <c:pt idx="4183">
                  <c:v>0.10777499999999998</c:v>
                </c:pt>
                <c:pt idx="4184">
                  <c:v>0.10779399999999999</c:v>
                </c:pt>
                <c:pt idx="4185">
                  <c:v>0.10782249999999997</c:v>
                </c:pt>
                <c:pt idx="4186">
                  <c:v>0.10783649999999997</c:v>
                </c:pt>
                <c:pt idx="4187">
                  <c:v>0.10787099999999997</c:v>
                </c:pt>
                <c:pt idx="4188">
                  <c:v>0.10790449999999996</c:v>
                </c:pt>
                <c:pt idx="4189">
                  <c:v>0.10793349999999999</c:v>
                </c:pt>
                <c:pt idx="4190">
                  <c:v>0.10795499999999998</c:v>
                </c:pt>
                <c:pt idx="4191">
                  <c:v>0.10797449999999997</c:v>
                </c:pt>
                <c:pt idx="4192">
                  <c:v>0.10799049999999996</c:v>
                </c:pt>
                <c:pt idx="4193">
                  <c:v>0.10801599999999993</c:v>
                </c:pt>
                <c:pt idx="4194">
                  <c:v>0.10804699999999993</c:v>
                </c:pt>
                <c:pt idx="4195">
                  <c:v>0.10806449999999992</c:v>
                </c:pt>
                <c:pt idx="4196">
                  <c:v>0.10808599999999993</c:v>
                </c:pt>
                <c:pt idx="4197">
                  <c:v>0.10810999999999993</c:v>
                </c:pt>
                <c:pt idx="4198">
                  <c:v>0.10813649999999995</c:v>
                </c:pt>
                <c:pt idx="4199">
                  <c:v>0.10812449999999994</c:v>
                </c:pt>
                <c:pt idx="4200">
                  <c:v>0.10814249999999996</c:v>
                </c:pt>
                <c:pt idx="4201">
                  <c:v>0.10816449999999998</c:v>
                </c:pt>
                <c:pt idx="4202">
                  <c:v>0.10819299999999997</c:v>
                </c:pt>
                <c:pt idx="4203">
                  <c:v>0.10821949999999997</c:v>
                </c:pt>
                <c:pt idx="4204">
                  <c:v>0.10825799999999995</c:v>
                </c:pt>
                <c:pt idx="4205">
                  <c:v>0.10829499999999996</c:v>
                </c:pt>
                <c:pt idx="4206">
                  <c:v>0.10831849999999996</c:v>
                </c:pt>
                <c:pt idx="4207">
                  <c:v>0.10834099999999997</c:v>
                </c:pt>
                <c:pt idx="4208">
                  <c:v>0.10836549999999998</c:v>
                </c:pt>
                <c:pt idx="4209">
                  <c:v>0.10838999999999997</c:v>
                </c:pt>
                <c:pt idx="4210">
                  <c:v>0.10841499999999998</c:v>
                </c:pt>
                <c:pt idx="4211">
                  <c:v>0.10842949999999998</c:v>
                </c:pt>
                <c:pt idx="4212">
                  <c:v>0.10846099999999997</c:v>
                </c:pt>
                <c:pt idx="4213">
                  <c:v>0.10846899999999998</c:v>
                </c:pt>
                <c:pt idx="4214">
                  <c:v>0.1085</c:v>
                </c:pt>
                <c:pt idx="4215">
                  <c:v>0.1085135</c:v>
                </c:pt>
                <c:pt idx="4216">
                  <c:v>0.108539</c:v>
                </c:pt>
                <c:pt idx="4217">
                  <c:v>0.1085455</c:v>
                </c:pt>
                <c:pt idx="4218">
                  <c:v>0.108566</c:v>
                </c:pt>
                <c:pt idx="4219">
                  <c:v>0.108575</c:v>
                </c:pt>
                <c:pt idx="4220">
                  <c:v>0.10858050000000001</c:v>
                </c:pt>
                <c:pt idx="4221">
                  <c:v>0.10859449999999998</c:v>
                </c:pt>
                <c:pt idx="4222">
                  <c:v>0.10860300000000001</c:v>
                </c:pt>
                <c:pt idx="4223">
                  <c:v>0.108612</c:v>
                </c:pt>
                <c:pt idx="4224">
                  <c:v>0.10862249999999998</c:v>
                </c:pt>
                <c:pt idx="4225">
                  <c:v>0.10863249999999997</c:v>
                </c:pt>
                <c:pt idx="4226">
                  <c:v>0.10864349999999998</c:v>
                </c:pt>
                <c:pt idx="4227">
                  <c:v>0.10864449999999998</c:v>
                </c:pt>
                <c:pt idx="4228">
                  <c:v>0.10865449999999997</c:v>
                </c:pt>
                <c:pt idx="4229">
                  <c:v>0.1086685</c:v>
                </c:pt>
                <c:pt idx="4230">
                  <c:v>0.1086775</c:v>
                </c:pt>
                <c:pt idx="4231">
                  <c:v>0.1086815</c:v>
                </c:pt>
                <c:pt idx="4232">
                  <c:v>0.10869699999999999</c:v>
                </c:pt>
                <c:pt idx="4233">
                  <c:v>0.108686</c:v>
                </c:pt>
                <c:pt idx="4234">
                  <c:v>0.10869849999999999</c:v>
                </c:pt>
                <c:pt idx="4235">
                  <c:v>0.10872600000000002</c:v>
                </c:pt>
                <c:pt idx="4236">
                  <c:v>0.10875600000000002</c:v>
                </c:pt>
                <c:pt idx="4237">
                  <c:v>0.10877750000000001</c:v>
                </c:pt>
                <c:pt idx="4238">
                  <c:v>0.108804</c:v>
                </c:pt>
                <c:pt idx="4239">
                  <c:v>0.10882150000000002</c:v>
                </c:pt>
                <c:pt idx="4240">
                  <c:v>0.10885150000000002</c:v>
                </c:pt>
                <c:pt idx="4241">
                  <c:v>0.10888400000000001</c:v>
                </c:pt>
                <c:pt idx="4242">
                  <c:v>0.1089175</c:v>
                </c:pt>
                <c:pt idx="4243">
                  <c:v>0.10895150000000001</c:v>
                </c:pt>
                <c:pt idx="4244">
                  <c:v>0.10898500000000003</c:v>
                </c:pt>
                <c:pt idx="4245">
                  <c:v>0.10900650000000002</c:v>
                </c:pt>
                <c:pt idx="4246">
                  <c:v>0.10904100000000003</c:v>
                </c:pt>
                <c:pt idx="4247">
                  <c:v>0.10907950000000005</c:v>
                </c:pt>
                <c:pt idx="4248">
                  <c:v>0.10910650000000004</c:v>
                </c:pt>
                <c:pt idx="4249">
                  <c:v>0.10912850000000006</c:v>
                </c:pt>
                <c:pt idx="4250">
                  <c:v>0.10914150000000003</c:v>
                </c:pt>
                <c:pt idx="4251">
                  <c:v>0.10913300000000004</c:v>
                </c:pt>
                <c:pt idx="4252">
                  <c:v>0.10915749999999999</c:v>
                </c:pt>
                <c:pt idx="4253">
                  <c:v>0.10914</c:v>
                </c:pt>
                <c:pt idx="4254">
                  <c:v>0.10914149999999999</c:v>
                </c:pt>
                <c:pt idx="4255">
                  <c:v>0.10915649999999998</c:v>
                </c:pt>
                <c:pt idx="4256">
                  <c:v>0.109165</c:v>
                </c:pt>
                <c:pt idx="4257">
                  <c:v>0.10919000000000001</c:v>
                </c:pt>
                <c:pt idx="4258">
                  <c:v>0.109213</c:v>
                </c:pt>
                <c:pt idx="4259">
                  <c:v>0.10922799999999999</c:v>
                </c:pt>
                <c:pt idx="4260">
                  <c:v>0.10924299999999999</c:v>
                </c:pt>
                <c:pt idx="4261">
                  <c:v>0.10926299999999997</c:v>
                </c:pt>
                <c:pt idx="4262">
                  <c:v>0.10928849999999997</c:v>
                </c:pt>
                <c:pt idx="4263">
                  <c:v>0.10930299999999996</c:v>
                </c:pt>
                <c:pt idx="4264">
                  <c:v>0.10932899999999995</c:v>
                </c:pt>
                <c:pt idx="4265">
                  <c:v>0.10934649999999994</c:v>
                </c:pt>
                <c:pt idx="4266">
                  <c:v>0.10935899999999994</c:v>
                </c:pt>
                <c:pt idx="4267">
                  <c:v>0.10938399999999994</c:v>
                </c:pt>
                <c:pt idx="4268">
                  <c:v>0.10940649999999995</c:v>
                </c:pt>
                <c:pt idx="4269">
                  <c:v>0.10942299999999994</c:v>
                </c:pt>
                <c:pt idx="4270">
                  <c:v>0.10943399999999995</c:v>
                </c:pt>
                <c:pt idx="4271">
                  <c:v>0.10945199999999997</c:v>
                </c:pt>
                <c:pt idx="4272">
                  <c:v>0.10947299999999997</c:v>
                </c:pt>
                <c:pt idx="4273">
                  <c:v>0.10948849999999996</c:v>
                </c:pt>
                <c:pt idx="4274">
                  <c:v>0.10950849999999997</c:v>
                </c:pt>
                <c:pt idx="4275">
                  <c:v>0.10952499999999996</c:v>
                </c:pt>
                <c:pt idx="4276">
                  <c:v>0.10954999999999995</c:v>
                </c:pt>
                <c:pt idx="4277">
                  <c:v>0.10957199999999996</c:v>
                </c:pt>
                <c:pt idx="4278">
                  <c:v>0.10959249999999995</c:v>
                </c:pt>
                <c:pt idx="4279">
                  <c:v>0.10961349999999995</c:v>
                </c:pt>
                <c:pt idx="4280">
                  <c:v>0.10964249999999996</c:v>
                </c:pt>
                <c:pt idx="4281">
                  <c:v>0.10966199999999997</c:v>
                </c:pt>
                <c:pt idx="4282">
                  <c:v>0.10967699999999997</c:v>
                </c:pt>
                <c:pt idx="4283">
                  <c:v>0.10970299999999997</c:v>
                </c:pt>
                <c:pt idx="4284">
                  <c:v>0.10972549999999996</c:v>
                </c:pt>
                <c:pt idx="4285">
                  <c:v>0.10975599999999998</c:v>
                </c:pt>
                <c:pt idx="4286">
                  <c:v>0.10977599999999998</c:v>
                </c:pt>
                <c:pt idx="4287">
                  <c:v>0.10980699999999999</c:v>
                </c:pt>
                <c:pt idx="4288">
                  <c:v>0.10982049999999999</c:v>
                </c:pt>
                <c:pt idx="4289">
                  <c:v>0.10982799999999995</c:v>
                </c:pt>
                <c:pt idx="4290">
                  <c:v>0.10984999999999999</c:v>
                </c:pt>
                <c:pt idx="4291">
                  <c:v>0.10986299999999999</c:v>
                </c:pt>
                <c:pt idx="4292">
                  <c:v>0.10987949999999998</c:v>
                </c:pt>
                <c:pt idx="4293">
                  <c:v>0.10989399999999998</c:v>
                </c:pt>
                <c:pt idx="4294">
                  <c:v>0.10991349999999998</c:v>
                </c:pt>
                <c:pt idx="4295">
                  <c:v>0.10991149999999998</c:v>
                </c:pt>
                <c:pt idx="4296">
                  <c:v>0.10993349999999999</c:v>
                </c:pt>
                <c:pt idx="4297">
                  <c:v>0.1099615</c:v>
                </c:pt>
                <c:pt idx="4298">
                  <c:v>0.10996750000000001</c:v>
                </c:pt>
                <c:pt idx="4299">
                  <c:v>0.10997999999999999</c:v>
                </c:pt>
                <c:pt idx="4300">
                  <c:v>0.10998849999999999</c:v>
                </c:pt>
                <c:pt idx="4301">
                  <c:v>0.109996</c:v>
                </c:pt>
                <c:pt idx="4302">
                  <c:v>0.11000049999999999</c:v>
                </c:pt>
                <c:pt idx="4303">
                  <c:v>0.11002049999999999</c:v>
                </c:pt>
                <c:pt idx="4304">
                  <c:v>0.11003649999999998</c:v>
                </c:pt>
                <c:pt idx="4305">
                  <c:v>0.11004399999999999</c:v>
                </c:pt>
                <c:pt idx="4306">
                  <c:v>0.11004750000000002</c:v>
                </c:pt>
                <c:pt idx="4307">
                  <c:v>0.11005500000000001</c:v>
                </c:pt>
                <c:pt idx="4308">
                  <c:v>0.11006850000000001</c:v>
                </c:pt>
                <c:pt idx="4309">
                  <c:v>0.11007749999999999</c:v>
                </c:pt>
                <c:pt idx="4310">
                  <c:v>0.11008600000000002</c:v>
                </c:pt>
                <c:pt idx="4311">
                  <c:v>0.11010250000000003</c:v>
                </c:pt>
                <c:pt idx="4312">
                  <c:v>0.110121</c:v>
                </c:pt>
                <c:pt idx="4313">
                  <c:v>0.1101285</c:v>
                </c:pt>
                <c:pt idx="4314">
                  <c:v>0.11013700000000001</c:v>
                </c:pt>
                <c:pt idx="4315">
                  <c:v>0.11015100000000003</c:v>
                </c:pt>
                <c:pt idx="4316">
                  <c:v>0.11016950000000003</c:v>
                </c:pt>
                <c:pt idx="4317">
                  <c:v>0.11017600000000004</c:v>
                </c:pt>
                <c:pt idx="4318">
                  <c:v>0.11019100000000004</c:v>
                </c:pt>
                <c:pt idx="4319">
                  <c:v>0.11020400000000002</c:v>
                </c:pt>
                <c:pt idx="4320">
                  <c:v>0.110221</c:v>
                </c:pt>
                <c:pt idx="4321">
                  <c:v>0.11022999999999999</c:v>
                </c:pt>
                <c:pt idx="4322">
                  <c:v>0.110238</c:v>
                </c:pt>
                <c:pt idx="4323">
                  <c:v>0.11025349999999999</c:v>
                </c:pt>
                <c:pt idx="4324">
                  <c:v>0.11025299999999998</c:v>
                </c:pt>
                <c:pt idx="4325">
                  <c:v>0.11027099999999997</c:v>
                </c:pt>
                <c:pt idx="4326">
                  <c:v>0.11028899999999998</c:v>
                </c:pt>
                <c:pt idx="4327">
                  <c:v>0.11031249999999997</c:v>
                </c:pt>
                <c:pt idx="4328">
                  <c:v>0.11033099999999996</c:v>
                </c:pt>
                <c:pt idx="4329">
                  <c:v>0.11034899999999999</c:v>
                </c:pt>
                <c:pt idx="4330">
                  <c:v>0.11036199999999997</c:v>
                </c:pt>
                <c:pt idx="4331">
                  <c:v>0.11038200000000002</c:v>
                </c:pt>
                <c:pt idx="4332">
                  <c:v>0.11038799999999999</c:v>
                </c:pt>
                <c:pt idx="4333">
                  <c:v>0.11040199999999999</c:v>
                </c:pt>
                <c:pt idx="4334">
                  <c:v>0.11042400000000001</c:v>
                </c:pt>
                <c:pt idx="4335">
                  <c:v>0.11044799999999999</c:v>
                </c:pt>
                <c:pt idx="4336">
                  <c:v>0.11046299999999999</c:v>
                </c:pt>
                <c:pt idx="4337">
                  <c:v>0.11047000000000001</c:v>
                </c:pt>
                <c:pt idx="4338">
                  <c:v>0.11049800000000001</c:v>
                </c:pt>
                <c:pt idx="4339">
                  <c:v>0.11051650000000002</c:v>
                </c:pt>
                <c:pt idx="4340">
                  <c:v>0.1105295</c:v>
                </c:pt>
                <c:pt idx="4341">
                  <c:v>0.11054299999999997</c:v>
                </c:pt>
                <c:pt idx="4342">
                  <c:v>0.11057449999999999</c:v>
                </c:pt>
                <c:pt idx="4343">
                  <c:v>0.11059049999999998</c:v>
                </c:pt>
                <c:pt idx="4344">
                  <c:v>0.11061299999999999</c:v>
                </c:pt>
                <c:pt idx="4345">
                  <c:v>0.11063099999999997</c:v>
                </c:pt>
                <c:pt idx="4346">
                  <c:v>0.11063849999999997</c:v>
                </c:pt>
                <c:pt idx="4347">
                  <c:v>0.11065849999999999</c:v>
                </c:pt>
                <c:pt idx="4348">
                  <c:v>0.11067649999999997</c:v>
                </c:pt>
                <c:pt idx="4349">
                  <c:v>0.11069249999999997</c:v>
                </c:pt>
                <c:pt idx="4350">
                  <c:v>0.11070849999999996</c:v>
                </c:pt>
                <c:pt idx="4351">
                  <c:v>0.11072799999999998</c:v>
                </c:pt>
                <c:pt idx="4352">
                  <c:v>0.11073449999999997</c:v>
                </c:pt>
                <c:pt idx="4353">
                  <c:v>0.11074949999999997</c:v>
                </c:pt>
                <c:pt idx="4354">
                  <c:v>0.11076499999999997</c:v>
                </c:pt>
                <c:pt idx="4355">
                  <c:v>0.11077599999999997</c:v>
                </c:pt>
                <c:pt idx="4356">
                  <c:v>0.11079599999999998</c:v>
                </c:pt>
                <c:pt idx="4357">
                  <c:v>0.11080399999999996</c:v>
                </c:pt>
                <c:pt idx="4358">
                  <c:v>0.11081049999999998</c:v>
                </c:pt>
                <c:pt idx="4359">
                  <c:v>0.11082349999999996</c:v>
                </c:pt>
                <c:pt idx="4360">
                  <c:v>0.11082599999999995</c:v>
                </c:pt>
                <c:pt idx="4361">
                  <c:v>0.11083849999999996</c:v>
                </c:pt>
                <c:pt idx="4362">
                  <c:v>0.11085999999999997</c:v>
                </c:pt>
                <c:pt idx="4363">
                  <c:v>0.11087699999999996</c:v>
                </c:pt>
                <c:pt idx="4364">
                  <c:v>0.11089499999999995</c:v>
                </c:pt>
                <c:pt idx="4365">
                  <c:v>0.11091299999999997</c:v>
                </c:pt>
                <c:pt idx="4366">
                  <c:v>0.11092899999999997</c:v>
                </c:pt>
                <c:pt idx="4367">
                  <c:v>0.11096299999999996</c:v>
                </c:pt>
                <c:pt idx="4368">
                  <c:v>0.11098249999999998</c:v>
                </c:pt>
                <c:pt idx="4369">
                  <c:v>0.11099999999999997</c:v>
                </c:pt>
                <c:pt idx="4370">
                  <c:v>0.11101799999999998</c:v>
                </c:pt>
                <c:pt idx="4371">
                  <c:v>0.11104649999999996</c:v>
                </c:pt>
                <c:pt idx="4372">
                  <c:v>0.11105449999999997</c:v>
                </c:pt>
                <c:pt idx="4373">
                  <c:v>0.11108649999999999</c:v>
                </c:pt>
                <c:pt idx="4374">
                  <c:v>0.11110249999999997</c:v>
                </c:pt>
                <c:pt idx="4375">
                  <c:v>0.11113199999999997</c:v>
                </c:pt>
                <c:pt idx="4376">
                  <c:v>0.11115249999999997</c:v>
                </c:pt>
                <c:pt idx="4377">
                  <c:v>0.11116499999999999</c:v>
                </c:pt>
                <c:pt idx="4378">
                  <c:v>0.11118699999999997</c:v>
                </c:pt>
                <c:pt idx="4379">
                  <c:v>0.11120049999999995</c:v>
                </c:pt>
                <c:pt idx="4380">
                  <c:v>0.11121099999999995</c:v>
                </c:pt>
                <c:pt idx="4381">
                  <c:v>0.11122099999999996</c:v>
                </c:pt>
                <c:pt idx="4382">
                  <c:v>0.11123199999999997</c:v>
                </c:pt>
                <c:pt idx="4383">
                  <c:v>0.11125999999999997</c:v>
                </c:pt>
                <c:pt idx="4384">
                  <c:v>0.11127749999999999</c:v>
                </c:pt>
                <c:pt idx="4385">
                  <c:v>0.11129299999999998</c:v>
                </c:pt>
                <c:pt idx="4386">
                  <c:v>0.11130999999999998</c:v>
                </c:pt>
                <c:pt idx="4387">
                  <c:v>0.11130449999999997</c:v>
                </c:pt>
                <c:pt idx="4388">
                  <c:v>0.11131849999999996</c:v>
                </c:pt>
                <c:pt idx="4389">
                  <c:v>0.11132499999999997</c:v>
                </c:pt>
                <c:pt idx="4390">
                  <c:v>0.11137449999999997</c:v>
                </c:pt>
                <c:pt idx="4391">
                  <c:v>0.11139149999999998</c:v>
                </c:pt>
                <c:pt idx="4392">
                  <c:v>0.11140850000000001</c:v>
                </c:pt>
                <c:pt idx="4393">
                  <c:v>0.11142049999999999</c:v>
                </c:pt>
                <c:pt idx="4394">
                  <c:v>0.111415</c:v>
                </c:pt>
                <c:pt idx="4395">
                  <c:v>0.11140700000000001</c:v>
                </c:pt>
                <c:pt idx="4396">
                  <c:v>0.11141450000000003</c:v>
                </c:pt>
                <c:pt idx="4397">
                  <c:v>0.11141900000000003</c:v>
                </c:pt>
                <c:pt idx="4398">
                  <c:v>0.11142500000000002</c:v>
                </c:pt>
                <c:pt idx="4399">
                  <c:v>0.1114005</c:v>
                </c:pt>
                <c:pt idx="4400">
                  <c:v>0.11140100000000003</c:v>
                </c:pt>
                <c:pt idx="4401">
                  <c:v>0.11140600000000001</c:v>
                </c:pt>
                <c:pt idx="4402">
                  <c:v>0.11139700000000001</c:v>
                </c:pt>
                <c:pt idx="4403">
                  <c:v>0.11140450000000003</c:v>
                </c:pt>
                <c:pt idx="4404">
                  <c:v>0.11140600000000005</c:v>
                </c:pt>
                <c:pt idx="4405">
                  <c:v>0.11138350000000004</c:v>
                </c:pt>
                <c:pt idx="4406">
                  <c:v>0.11138800000000003</c:v>
                </c:pt>
                <c:pt idx="4407">
                  <c:v>0.11138950000000003</c:v>
                </c:pt>
                <c:pt idx="4408">
                  <c:v>0.11139150000000003</c:v>
                </c:pt>
                <c:pt idx="4409">
                  <c:v>0.11139650000000001</c:v>
                </c:pt>
                <c:pt idx="4410">
                  <c:v>0.11141250000000003</c:v>
                </c:pt>
                <c:pt idx="4411">
                  <c:v>0.11142600000000005</c:v>
                </c:pt>
                <c:pt idx="4412">
                  <c:v>0.11142800000000004</c:v>
                </c:pt>
                <c:pt idx="4413">
                  <c:v>0.11145550000000005</c:v>
                </c:pt>
                <c:pt idx="4414">
                  <c:v>0.11145100000000006</c:v>
                </c:pt>
                <c:pt idx="4415">
                  <c:v>0.11144550000000007</c:v>
                </c:pt>
                <c:pt idx="4416">
                  <c:v>0.11144800000000007</c:v>
                </c:pt>
                <c:pt idx="4417">
                  <c:v>0.11146450000000006</c:v>
                </c:pt>
                <c:pt idx="4418">
                  <c:v>0.11147600000000008</c:v>
                </c:pt>
                <c:pt idx="4419">
                  <c:v>0.11151800000000009</c:v>
                </c:pt>
                <c:pt idx="4420">
                  <c:v>0.1115435000000001</c:v>
                </c:pt>
                <c:pt idx="4421">
                  <c:v>0.11155450000000008</c:v>
                </c:pt>
                <c:pt idx="4422">
                  <c:v>0.11157000000000009</c:v>
                </c:pt>
                <c:pt idx="4423">
                  <c:v>0.1115835000000001</c:v>
                </c:pt>
                <c:pt idx="4424">
                  <c:v>0.1116025000000001</c:v>
                </c:pt>
                <c:pt idx="4425">
                  <c:v>0.11163400000000008</c:v>
                </c:pt>
                <c:pt idx="4426">
                  <c:v>0.11164350000000008</c:v>
                </c:pt>
                <c:pt idx="4427">
                  <c:v>0.11166300000000011</c:v>
                </c:pt>
                <c:pt idx="4428">
                  <c:v>0.11167500000000011</c:v>
                </c:pt>
                <c:pt idx="4429">
                  <c:v>0.11169250000000011</c:v>
                </c:pt>
                <c:pt idx="4430">
                  <c:v>0.1117080000000001</c:v>
                </c:pt>
                <c:pt idx="4431">
                  <c:v>0.1117205000000001</c:v>
                </c:pt>
                <c:pt idx="4432">
                  <c:v>0.1117235000000001</c:v>
                </c:pt>
                <c:pt idx="4433">
                  <c:v>0.11173200000000011</c:v>
                </c:pt>
                <c:pt idx="4434">
                  <c:v>0.1117395000000001</c:v>
                </c:pt>
                <c:pt idx="4435">
                  <c:v>0.11173350000000014</c:v>
                </c:pt>
                <c:pt idx="4436">
                  <c:v>0.11176150000000012</c:v>
                </c:pt>
                <c:pt idx="4437">
                  <c:v>0.11176150000000012</c:v>
                </c:pt>
                <c:pt idx="4438">
                  <c:v>0.11177350000000011</c:v>
                </c:pt>
                <c:pt idx="4439">
                  <c:v>0.11179050000000011</c:v>
                </c:pt>
                <c:pt idx="4440">
                  <c:v>0.11180000000000011</c:v>
                </c:pt>
                <c:pt idx="4441">
                  <c:v>0.1118070000000001</c:v>
                </c:pt>
                <c:pt idx="4442">
                  <c:v>0.11181550000000011</c:v>
                </c:pt>
                <c:pt idx="4443">
                  <c:v>0.11180900000000012</c:v>
                </c:pt>
                <c:pt idx="4444">
                  <c:v>0.1118100000000001</c:v>
                </c:pt>
                <c:pt idx="4445">
                  <c:v>0.11181900000000007</c:v>
                </c:pt>
                <c:pt idx="4446">
                  <c:v>0.11181300000000008</c:v>
                </c:pt>
                <c:pt idx="4447">
                  <c:v>0.11180800000000007</c:v>
                </c:pt>
                <c:pt idx="4448">
                  <c:v>0.11180500000000006</c:v>
                </c:pt>
                <c:pt idx="4449">
                  <c:v>0.11180300000000006</c:v>
                </c:pt>
                <c:pt idx="4450">
                  <c:v>0.11180800000000007</c:v>
                </c:pt>
                <c:pt idx="4451">
                  <c:v>0.11183650000000006</c:v>
                </c:pt>
                <c:pt idx="4452">
                  <c:v>0.11184500000000006</c:v>
                </c:pt>
                <c:pt idx="4453">
                  <c:v>0.11186000000000006</c:v>
                </c:pt>
                <c:pt idx="4454">
                  <c:v>0.11189650000000005</c:v>
                </c:pt>
                <c:pt idx="4455">
                  <c:v>0.11190000000000005</c:v>
                </c:pt>
                <c:pt idx="4456">
                  <c:v>0.11192200000000005</c:v>
                </c:pt>
                <c:pt idx="4457">
                  <c:v>0.11189650000000004</c:v>
                </c:pt>
                <c:pt idx="4458">
                  <c:v>0.11190350000000004</c:v>
                </c:pt>
                <c:pt idx="4459">
                  <c:v>0.11191550000000004</c:v>
                </c:pt>
                <c:pt idx="4460">
                  <c:v>0.11191750000000004</c:v>
                </c:pt>
                <c:pt idx="4461">
                  <c:v>0.11191300000000004</c:v>
                </c:pt>
                <c:pt idx="4462">
                  <c:v>0.11192150000000005</c:v>
                </c:pt>
                <c:pt idx="4463">
                  <c:v>0.11193650000000005</c:v>
                </c:pt>
                <c:pt idx="4464">
                  <c:v>0.11195050000000005</c:v>
                </c:pt>
                <c:pt idx="4465">
                  <c:v>0.11194350000000006</c:v>
                </c:pt>
                <c:pt idx="4466">
                  <c:v>0.11196550000000005</c:v>
                </c:pt>
                <c:pt idx="4467">
                  <c:v>0.11198000000000005</c:v>
                </c:pt>
                <c:pt idx="4468">
                  <c:v>0.11199850000000006</c:v>
                </c:pt>
                <c:pt idx="4469">
                  <c:v>0.11207000000000006</c:v>
                </c:pt>
                <c:pt idx="4470">
                  <c:v>0.11209700000000003</c:v>
                </c:pt>
                <c:pt idx="4471">
                  <c:v>0.11212250000000003</c:v>
                </c:pt>
                <c:pt idx="4472">
                  <c:v>0.11214700000000004</c:v>
                </c:pt>
                <c:pt idx="4473">
                  <c:v>0.11218750000000004</c:v>
                </c:pt>
                <c:pt idx="4474">
                  <c:v>0.11220600000000004</c:v>
                </c:pt>
                <c:pt idx="4475">
                  <c:v>0.11223000000000004</c:v>
                </c:pt>
                <c:pt idx="4476">
                  <c:v>0.11224950000000003</c:v>
                </c:pt>
                <c:pt idx="4477">
                  <c:v>0.11226100000000004</c:v>
                </c:pt>
                <c:pt idx="4478">
                  <c:v>0.11229250000000005</c:v>
                </c:pt>
                <c:pt idx="4479">
                  <c:v>0.11231700000000004</c:v>
                </c:pt>
                <c:pt idx="4480">
                  <c:v>0.11234300000000003</c:v>
                </c:pt>
                <c:pt idx="4481">
                  <c:v>0.11240350000000002</c:v>
                </c:pt>
                <c:pt idx="4482">
                  <c:v>0.11244199999999999</c:v>
                </c:pt>
                <c:pt idx="4483">
                  <c:v>0.1124645</c:v>
                </c:pt>
                <c:pt idx="4484">
                  <c:v>0.11247799999999998</c:v>
                </c:pt>
                <c:pt idx="4485">
                  <c:v>0.112495</c:v>
                </c:pt>
                <c:pt idx="4486">
                  <c:v>0.11251549999999998</c:v>
                </c:pt>
                <c:pt idx="4487">
                  <c:v>0.11251299999999999</c:v>
                </c:pt>
                <c:pt idx="4488">
                  <c:v>0.11254749999999998</c:v>
                </c:pt>
                <c:pt idx="4489">
                  <c:v>0.11257999999999999</c:v>
                </c:pt>
                <c:pt idx="4490">
                  <c:v>0.11264549999999998</c:v>
                </c:pt>
                <c:pt idx="4491">
                  <c:v>0.11266699999999999</c:v>
                </c:pt>
                <c:pt idx="4492">
                  <c:v>0.11273149999999997</c:v>
                </c:pt>
                <c:pt idx="4493">
                  <c:v>0.11275549999999997</c:v>
                </c:pt>
                <c:pt idx="4494">
                  <c:v>0.11275899999999997</c:v>
                </c:pt>
                <c:pt idx="4495">
                  <c:v>0.11279149999999996</c:v>
                </c:pt>
                <c:pt idx="4496">
                  <c:v>0.11281899999999996</c:v>
                </c:pt>
                <c:pt idx="4497">
                  <c:v>0.11284149999999998</c:v>
                </c:pt>
                <c:pt idx="4498">
                  <c:v>0.11287899999999999</c:v>
                </c:pt>
                <c:pt idx="4499">
                  <c:v>0.11288799999999999</c:v>
                </c:pt>
                <c:pt idx="4500">
                  <c:v>0.11292799999999997</c:v>
                </c:pt>
                <c:pt idx="4501">
                  <c:v>0.112965</c:v>
                </c:pt>
                <c:pt idx="4502">
                  <c:v>0.112996</c:v>
                </c:pt>
                <c:pt idx="4503">
                  <c:v>0.11302749999999998</c:v>
                </c:pt>
                <c:pt idx="4504">
                  <c:v>0.11305849999999998</c:v>
                </c:pt>
                <c:pt idx="4505">
                  <c:v>0.11308849999999999</c:v>
                </c:pt>
                <c:pt idx="4506">
                  <c:v>0.11310499999999997</c:v>
                </c:pt>
                <c:pt idx="4507">
                  <c:v>0.11314099999999998</c:v>
                </c:pt>
                <c:pt idx="4508">
                  <c:v>0.11316649999999998</c:v>
                </c:pt>
                <c:pt idx="4509">
                  <c:v>0.11319549999999998</c:v>
                </c:pt>
                <c:pt idx="4510">
                  <c:v>0.11322699999999995</c:v>
                </c:pt>
                <c:pt idx="4511">
                  <c:v>0.11326949999999997</c:v>
                </c:pt>
                <c:pt idx="4512">
                  <c:v>0.11330249999999996</c:v>
                </c:pt>
                <c:pt idx="4513">
                  <c:v>0.11334299999999993</c:v>
                </c:pt>
                <c:pt idx="4514">
                  <c:v>0.11337799999999994</c:v>
                </c:pt>
                <c:pt idx="4515">
                  <c:v>0.11339849999999993</c:v>
                </c:pt>
                <c:pt idx="4516">
                  <c:v>0.11343399999999994</c:v>
                </c:pt>
                <c:pt idx="4517">
                  <c:v>0.11346299999999994</c:v>
                </c:pt>
                <c:pt idx="4518">
                  <c:v>0.11351449999999992</c:v>
                </c:pt>
                <c:pt idx="4519">
                  <c:v>0.11355699999999995</c:v>
                </c:pt>
                <c:pt idx="4520">
                  <c:v>0.11354999999999997</c:v>
                </c:pt>
                <c:pt idx="4521">
                  <c:v>0.11358949999999997</c:v>
                </c:pt>
                <c:pt idx="4522">
                  <c:v>0.11362099999999996</c:v>
                </c:pt>
                <c:pt idx="4523">
                  <c:v>0.11365899999999994</c:v>
                </c:pt>
                <c:pt idx="4524">
                  <c:v>0.11370349999999994</c:v>
                </c:pt>
                <c:pt idx="4525">
                  <c:v>0.11373399999999995</c:v>
                </c:pt>
                <c:pt idx="4526">
                  <c:v>0.11376299999999995</c:v>
                </c:pt>
                <c:pt idx="4527">
                  <c:v>0.11379399999999996</c:v>
                </c:pt>
                <c:pt idx="4528">
                  <c:v>0.11382449999999997</c:v>
                </c:pt>
                <c:pt idx="4529">
                  <c:v>0.11385649999999997</c:v>
                </c:pt>
                <c:pt idx="4530">
                  <c:v>0.11389999999999997</c:v>
                </c:pt>
                <c:pt idx="4531">
                  <c:v>0.11394049999999999</c:v>
                </c:pt>
                <c:pt idx="4532">
                  <c:v>0.11398049999999996</c:v>
                </c:pt>
                <c:pt idx="4533">
                  <c:v>0.11401249999999996</c:v>
                </c:pt>
                <c:pt idx="4534">
                  <c:v>0.11403799999999993</c:v>
                </c:pt>
                <c:pt idx="4535">
                  <c:v>0.11406049999999994</c:v>
                </c:pt>
                <c:pt idx="4536">
                  <c:v>0.11408349999999993</c:v>
                </c:pt>
                <c:pt idx="4537">
                  <c:v>0.11410999999999995</c:v>
                </c:pt>
                <c:pt idx="4538">
                  <c:v>0.11413149999999994</c:v>
                </c:pt>
                <c:pt idx="4539">
                  <c:v>0.11416799999999995</c:v>
                </c:pt>
                <c:pt idx="4540">
                  <c:v>0.11419399999999995</c:v>
                </c:pt>
                <c:pt idx="4541">
                  <c:v>0.11421949999999996</c:v>
                </c:pt>
                <c:pt idx="4542">
                  <c:v>0.11424099999999998</c:v>
                </c:pt>
                <c:pt idx="4543">
                  <c:v>0.11428699999999997</c:v>
                </c:pt>
                <c:pt idx="4544">
                  <c:v>0.11430149999999997</c:v>
                </c:pt>
                <c:pt idx="4545">
                  <c:v>0.11433699999999997</c:v>
                </c:pt>
                <c:pt idx="4546">
                  <c:v>0.11439199999999998</c:v>
                </c:pt>
                <c:pt idx="4547">
                  <c:v>0.11442349999999997</c:v>
                </c:pt>
                <c:pt idx="4548">
                  <c:v>0.11444199999999999</c:v>
                </c:pt>
                <c:pt idx="4549">
                  <c:v>0.11446399999999998</c:v>
                </c:pt>
                <c:pt idx="4550">
                  <c:v>0.11448449999999998</c:v>
                </c:pt>
                <c:pt idx="4551">
                  <c:v>0.11451899999999997</c:v>
                </c:pt>
                <c:pt idx="4552">
                  <c:v>0.11455649999999996</c:v>
                </c:pt>
                <c:pt idx="4553">
                  <c:v>0.11458699999999998</c:v>
                </c:pt>
                <c:pt idx="4554">
                  <c:v>0.11462</c:v>
                </c:pt>
                <c:pt idx="4555">
                  <c:v>0.11466299999999999</c:v>
                </c:pt>
                <c:pt idx="4556">
                  <c:v>0.11469999999999998</c:v>
                </c:pt>
                <c:pt idx="4557">
                  <c:v>0.1147405</c:v>
                </c:pt>
                <c:pt idx="4558">
                  <c:v>0.114785</c:v>
                </c:pt>
                <c:pt idx="4559">
                  <c:v>0.11482449999999998</c:v>
                </c:pt>
                <c:pt idx="4560">
                  <c:v>0.11487399999999999</c:v>
                </c:pt>
                <c:pt idx="4561">
                  <c:v>0.11491849999999999</c:v>
                </c:pt>
                <c:pt idx="4562">
                  <c:v>0.114956</c:v>
                </c:pt>
                <c:pt idx="4563">
                  <c:v>0.114995</c:v>
                </c:pt>
                <c:pt idx="4564">
                  <c:v>0.11505549999999999</c:v>
                </c:pt>
                <c:pt idx="4565">
                  <c:v>0.11508850000000001</c:v>
                </c:pt>
                <c:pt idx="4566">
                  <c:v>0.11513600000000002</c:v>
                </c:pt>
                <c:pt idx="4567">
                  <c:v>0.11516900000000004</c:v>
                </c:pt>
                <c:pt idx="4568">
                  <c:v>0.11520150000000003</c:v>
                </c:pt>
                <c:pt idx="4569">
                  <c:v>0.11522850000000001</c:v>
                </c:pt>
                <c:pt idx="4570">
                  <c:v>0.11528700000000004</c:v>
                </c:pt>
                <c:pt idx="4571">
                  <c:v>0.11531100000000004</c:v>
                </c:pt>
                <c:pt idx="4572">
                  <c:v>0.11535500000000004</c:v>
                </c:pt>
                <c:pt idx="4573">
                  <c:v>0.11537700000000006</c:v>
                </c:pt>
                <c:pt idx="4574">
                  <c:v>0.11541350000000007</c:v>
                </c:pt>
                <c:pt idx="4575">
                  <c:v>0.11543050000000006</c:v>
                </c:pt>
                <c:pt idx="4576">
                  <c:v>0.11545750000000009</c:v>
                </c:pt>
                <c:pt idx="4577">
                  <c:v>0.11549450000000007</c:v>
                </c:pt>
                <c:pt idx="4578">
                  <c:v>0.11552650000000007</c:v>
                </c:pt>
                <c:pt idx="4579">
                  <c:v>0.11556100000000007</c:v>
                </c:pt>
                <c:pt idx="4580">
                  <c:v>0.11560200000000005</c:v>
                </c:pt>
                <c:pt idx="4581">
                  <c:v>0.11563500000000007</c:v>
                </c:pt>
                <c:pt idx="4582">
                  <c:v>0.11566950000000005</c:v>
                </c:pt>
                <c:pt idx="4583">
                  <c:v>0.11570250000000007</c:v>
                </c:pt>
                <c:pt idx="4584">
                  <c:v>0.11574250000000007</c:v>
                </c:pt>
                <c:pt idx="4585">
                  <c:v>0.11576600000000006</c:v>
                </c:pt>
                <c:pt idx="4586">
                  <c:v>0.11578850000000009</c:v>
                </c:pt>
                <c:pt idx="4587">
                  <c:v>0.11582550000000007</c:v>
                </c:pt>
                <c:pt idx="4588">
                  <c:v>0.11585000000000008</c:v>
                </c:pt>
                <c:pt idx="4589">
                  <c:v>0.11588900000000008</c:v>
                </c:pt>
                <c:pt idx="4590">
                  <c:v>0.11588650000000006</c:v>
                </c:pt>
                <c:pt idx="4591">
                  <c:v>0.11591550000000005</c:v>
                </c:pt>
                <c:pt idx="4592">
                  <c:v>0.11594950000000007</c:v>
                </c:pt>
                <c:pt idx="4593">
                  <c:v>0.11598450000000007</c:v>
                </c:pt>
                <c:pt idx="4594">
                  <c:v>0.11602600000000006</c:v>
                </c:pt>
                <c:pt idx="4595">
                  <c:v>0.11608450000000009</c:v>
                </c:pt>
                <c:pt idx="4596">
                  <c:v>0.11612900000000007</c:v>
                </c:pt>
                <c:pt idx="4597">
                  <c:v>0.11616450000000007</c:v>
                </c:pt>
                <c:pt idx="4598">
                  <c:v>0.11619850000000008</c:v>
                </c:pt>
                <c:pt idx="4599">
                  <c:v>0.11626700000000008</c:v>
                </c:pt>
                <c:pt idx="4600">
                  <c:v>0.11630450000000007</c:v>
                </c:pt>
                <c:pt idx="4601">
                  <c:v>0.1163405000000001</c:v>
                </c:pt>
                <c:pt idx="4602">
                  <c:v>0.11639650000000008</c:v>
                </c:pt>
                <c:pt idx="4603">
                  <c:v>0.11644050000000009</c:v>
                </c:pt>
                <c:pt idx="4604">
                  <c:v>0.11646250000000009</c:v>
                </c:pt>
                <c:pt idx="4605">
                  <c:v>0.11653050000000009</c:v>
                </c:pt>
                <c:pt idx="4606">
                  <c:v>0.11657200000000011</c:v>
                </c:pt>
                <c:pt idx="4607">
                  <c:v>0.11660850000000009</c:v>
                </c:pt>
                <c:pt idx="4608">
                  <c:v>0.1166590000000001</c:v>
                </c:pt>
                <c:pt idx="4609">
                  <c:v>0.1167020000000001</c:v>
                </c:pt>
                <c:pt idx="4610">
                  <c:v>0.11674050000000009</c:v>
                </c:pt>
                <c:pt idx="4611">
                  <c:v>0.1167880000000001</c:v>
                </c:pt>
                <c:pt idx="4612">
                  <c:v>0.11683400000000009</c:v>
                </c:pt>
                <c:pt idx="4613">
                  <c:v>0.11685400000000012</c:v>
                </c:pt>
                <c:pt idx="4614">
                  <c:v>0.11690000000000014</c:v>
                </c:pt>
                <c:pt idx="4615">
                  <c:v>0.11696450000000011</c:v>
                </c:pt>
                <c:pt idx="4616">
                  <c:v>0.11701050000000009</c:v>
                </c:pt>
                <c:pt idx="4617">
                  <c:v>0.1170560000000001</c:v>
                </c:pt>
                <c:pt idx="4618">
                  <c:v>0.11709400000000009</c:v>
                </c:pt>
                <c:pt idx="4619">
                  <c:v>0.11710950000000009</c:v>
                </c:pt>
                <c:pt idx="4620">
                  <c:v>0.1171465000000001</c:v>
                </c:pt>
                <c:pt idx="4621">
                  <c:v>0.11718400000000008</c:v>
                </c:pt>
                <c:pt idx="4622">
                  <c:v>0.1172200000000001</c:v>
                </c:pt>
                <c:pt idx="4623">
                  <c:v>0.1172575000000001</c:v>
                </c:pt>
                <c:pt idx="4624">
                  <c:v>0.1172905000000001</c:v>
                </c:pt>
                <c:pt idx="4625">
                  <c:v>0.1173140000000001</c:v>
                </c:pt>
                <c:pt idx="4626">
                  <c:v>0.11735000000000008</c:v>
                </c:pt>
                <c:pt idx="4627">
                  <c:v>0.11737850000000009</c:v>
                </c:pt>
                <c:pt idx="4628">
                  <c:v>0.11741500000000009</c:v>
                </c:pt>
                <c:pt idx="4629">
                  <c:v>0.11744900000000008</c:v>
                </c:pt>
                <c:pt idx="4630">
                  <c:v>0.11749100000000007</c:v>
                </c:pt>
                <c:pt idx="4631">
                  <c:v>0.11753400000000008</c:v>
                </c:pt>
                <c:pt idx="4632">
                  <c:v>0.11758000000000006</c:v>
                </c:pt>
                <c:pt idx="4633">
                  <c:v>0.11762900000000005</c:v>
                </c:pt>
                <c:pt idx="4634">
                  <c:v>0.11766800000000005</c:v>
                </c:pt>
                <c:pt idx="4635">
                  <c:v>0.11769900000000005</c:v>
                </c:pt>
                <c:pt idx="4636">
                  <c:v>0.11770650000000005</c:v>
                </c:pt>
                <c:pt idx="4637">
                  <c:v>0.11775500000000004</c:v>
                </c:pt>
                <c:pt idx="4638">
                  <c:v>0.11779100000000005</c:v>
                </c:pt>
                <c:pt idx="4639">
                  <c:v>0.11780850000000007</c:v>
                </c:pt>
                <c:pt idx="4640">
                  <c:v>0.11783450000000009</c:v>
                </c:pt>
                <c:pt idx="4641">
                  <c:v>0.11784850000000009</c:v>
                </c:pt>
                <c:pt idx="4642">
                  <c:v>0.11787750000000007</c:v>
                </c:pt>
                <c:pt idx="4643">
                  <c:v>0.11792150000000007</c:v>
                </c:pt>
                <c:pt idx="4644">
                  <c:v>0.11795900000000009</c:v>
                </c:pt>
                <c:pt idx="4645">
                  <c:v>0.11799600000000007</c:v>
                </c:pt>
                <c:pt idx="4646">
                  <c:v>0.11803650000000006</c:v>
                </c:pt>
                <c:pt idx="4647">
                  <c:v>0.11807350000000007</c:v>
                </c:pt>
                <c:pt idx="4648">
                  <c:v>0.11811650000000005</c:v>
                </c:pt>
                <c:pt idx="4649">
                  <c:v>0.11813650000000006</c:v>
                </c:pt>
                <c:pt idx="4650">
                  <c:v>0.11818150000000006</c:v>
                </c:pt>
                <c:pt idx="4651">
                  <c:v>0.11822350000000005</c:v>
                </c:pt>
                <c:pt idx="4652">
                  <c:v>0.11826850000000005</c:v>
                </c:pt>
                <c:pt idx="4653">
                  <c:v>0.11830600000000006</c:v>
                </c:pt>
                <c:pt idx="4654">
                  <c:v>0.11831700000000005</c:v>
                </c:pt>
                <c:pt idx="4655">
                  <c:v>0.11836300000000005</c:v>
                </c:pt>
                <c:pt idx="4656">
                  <c:v>0.11839200000000005</c:v>
                </c:pt>
                <c:pt idx="4657">
                  <c:v>0.11846250000000005</c:v>
                </c:pt>
                <c:pt idx="4658">
                  <c:v>0.11851400000000002</c:v>
                </c:pt>
                <c:pt idx="4659">
                  <c:v>0.11855450000000001</c:v>
                </c:pt>
                <c:pt idx="4660">
                  <c:v>0.11859650000000002</c:v>
                </c:pt>
                <c:pt idx="4661">
                  <c:v>0.11865750000000003</c:v>
                </c:pt>
                <c:pt idx="4662">
                  <c:v>0.11869150000000003</c:v>
                </c:pt>
                <c:pt idx="4663">
                  <c:v>0.11872400000000004</c:v>
                </c:pt>
                <c:pt idx="4664">
                  <c:v>0.11875750000000006</c:v>
                </c:pt>
                <c:pt idx="4665">
                  <c:v>0.11881500000000003</c:v>
                </c:pt>
                <c:pt idx="4666">
                  <c:v>0.11885450000000003</c:v>
                </c:pt>
                <c:pt idx="4667">
                  <c:v>0.11888650000000002</c:v>
                </c:pt>
                <c:pt idx="4668">
                  <c:v>0.11891550000000001</c:v>
                </c:pt>
                <c:pt idx="4669">
                  <c:v>0.11889600000000002</c:v>
                </c:pt>
                <c:pt idx="4670">
                  <c:v>0.11892500000000002</c:v>
                </c:pt>
                <c:pt idx="4671">
                  <c:v>0.11894850000000001</c:v>
                </c:pt>
                <c:pt idx="4672">
                  <c:v>0.11896450000000003</c:v>
                </c:pt>
                <c:pt idx="4673">
                  <c:v>0.11896900000000001</c:v>
                </c:pt>
                <c:pt idx="4674">
                  <c:v>0.11899250000000001</c:v>
                </c:pt>
                <c:pt idx="4675">
                  <c:v>0.1190185</c:v>
                </c:pt>
                <c:pt idx="4676">
                  <c:v>0.11903049999999998</c:v>
                </c:pt>
                <c:pt idx="4677">
                  <c:v>0.119042</c:v>
                </c:pt>
                <c:pt idx="4678">
                  <c:v>0.119048</c:v>
                </c:pt>
                <c:pt idx="4679">
                  <c:v>0.11903999999999999</c:v>
                </c:pt>
                <c:pt idx="4680">
                  <c:v>0.11904649999999999</c:v>
                </c:pt>
                <c:pt idx="4681">
                  <c:v>0.11901500000000001</c:v>
                </c:pt>
                <c:pt idx="4682">
                  <c:v>0.11901199999999998</c:v>
                </c:pt>
                <c:pt idx="4683">
                  <c:v>0.11902249999999999</c:v>
                </c:pt>
                <c:pt idx="4684">
                  <c:v>0.11902899999999997</c:v>
                </c:pt>
                <c:pt idx="4685">
                  <c:v>0.119037</c:v>
                </c:pt>
                <c:pt idx="4686">
                  <c:v>0.119048</c:v>
                </c:pt>
                <c:pt idx="4687">
                  <c:v>0.11906650000000002</c:v>
                </c:pt>
                <c:pt idx="4688">
                  <c:v>0.11906950000000002</c:v>
                </c:pt>
                <c:pt idx="4689">
                  <c:v>0.11907650000000002</c:v>
                </c:pt>
                <c:pt idx="4690">
                  <c:v>0.1190305</c:v>
                </c:pt>
                <c:pt idx="4691">
                  <c:v>0.11903799999999999</c:v>
                </c:pt>
                <c:pt idx="4692">
                  <c:v>0.11901099999999998</c:v>
                </c:pt>
                <c:pt idx="4693">
                  <c:v>0.119018</c:v>
                </c:pt>
                <c:pt idx="4694">
                  <c:v>0.11903999999999998</c:v>
                </c:pt>
                <c:pt idx="4695">
                  <c:v>0.11903499999999999</c:v>
                </c:pt>
                <c:pt idx="4696">
                  <c:v>0.11902949999999998</c:v>
                </c:pt>
                <c:pt idx="4697">
                  <c:v>0.1190305</c:v>
                </c:pt>
                <c:pt idx="4698">
                  <c:v>0.11903600000000003</c:v>
                </c:pt>
                <c:pt idx="4699">
                  <c:v>0.11905550000000004</c:v>
                </c:pt>
                <c:pt idx="4700">
                  <c:v>0.11904400000000002</c:v>
                </c:pt>
                <c:pt idx="4701">
                  <c:v>0.11904050000000004</c:v>
                </c:pt>
                <c:pt idx="4702">
                  <c:v>0.11899650000000003</c:v>
                </c:pt>
                <c:pt idx="4703">
                  <c:v>0.11899150000000004</c:v>
                </c:pt>
                <c:pt idx="4704">
                  <c:v>0.11899100000000003</c:v>
                </c:pt>
                <c:pt idx="4705">
                  <c:v>0.11898550000000002</c:v>
                </c:pt>
                <c:pt idx="4706">
                  <c:v>0.11899450000000002</c:v>
                </c:pt>
                <c:pt idx="4707">
                  <c:v>0.1189795</c:v>
                </c:pt>
                <c:pt idx="4708">
                  <c:v>0.11898300000000001</c:v>
                </c:pt>
                <c:pt idx="4709">
                  <c:v>0.11897300000000001</c:v>
                </c:pt>
                <c:pt idx="4710">
                  <c:v>0.11896449999999997</c:v>
                </c:pt>
                <c:pt idx="4711">
                  <c:v>0.11893600000000001</c:v>
                </c:pt>
                <c:pt idx="4712">
                  <c:v>0.11892400000000002</c:v>
                </c:pt>
                <c:pt idx="4713">
                  <c:v>0.11890400000000001</c:v>
                </c:pt>
                <c:pt idx="4714">
                  <c:v>0.118895</c:v>
                </c:pt>
                <c:pt idx="4715">
                  <c:v>0.11890150000000001</c:v>
                </c:pt>
                <c:pt idx="4716">
                  <c:v>0.1188955</c:v>
                </c:pt>
                <c:pt idx="4717">
                  <c:v>0.11887449999999998</c:v>
                </c:pt>
                <c:pt idx="4718">
                  <c:v>0.11884499999999999</c:v>
                </c:pt>
                <c:pt idx="4719">
                  <c:v>0.11882649999999999</c:v>
                </c:pt>
                <c:pt idx="4720">
                  <c:v>0.11884299999999999</c:v>
                </c:pt>
                <c:pt idx="4721">
                  <c:v>0.1188205</c:v>
                </c:pt>
                <c:pt idx="4722">
                  <c:v>0.118796</c:v>
                </c:pt>
                <c:pt idx="4723">
                  <c:v>0.118773</c:v>
                </c:pt>
                <c:pt idx="4724">
                  <c:v>0.11876100000000001</c:v>
                </c:pt>
                <c:pt idx="4725">
                  <c:v>0.118742</c:v>
                </c:pt>
                <c:pt idx="4726">
                  <c:v>0.11872850000000001</c:v>
                </c:pt>
                <c:pt idx="4727">
                  <c:v>0.11870700000000003</c:v>
                </c:pt>
                <c:pt idx="4728">
                  <c:v>0.11868850000000002</c:v>
                </c:pt>
                <c:pt idx="4729">
                  <c:v>0.1186685</c:v>
                </c:pt>
                <c:pt idx="4730">
                  <c:v>0.11864949999999999</c:v>
                </c:pt>
                <c:pt idx="4731">
                  <c:v>0.11861899999999999</c:v>
                </c:pt>
                <c:pt idx="4732">
                  <c:v>0.11858099999999999</c:v>
                </c:pt>
                <c:pt idx="4733">
                  <c:v>0.11857849999999998</c:v>
                </c:pt>
                <c:pt idx="4734">
                  <c:v>0.11854449999999998</c:v>
                </c:pt>
                <c:pt idx="4735">
                  <c:v>0.11851499999999998</c:v>
                </c:pt>
                <c:pt idx="4736">
                  <c:v>0.11848699999999997</c:v>
                </c:pt>
                <c:pt idx="4737">
                  <c:v>0.11846849999999996</c:v>
                </c:pt>
                <c:pt idx="4738">
                  <c:v>0.11843499999999997</c:v>
                </c:pt>
                <c:pt idx="4739">
                  <c:v>0.11840599999999998</c:v>
                </c:pt>
                <c:pt idx="4740">
                  <c:v>0.11837599999999998</c:v>
                </c:pt>
                <c:pt idx="4741">
                  <c:v>0.11834649999999999</c:v>
                </c:pt>
                <c:pt idx="4742">
                  <c:v>0.11831000000000001</c:v>
                </c:pt>
                <c:pt idx="4743">
                  <c:v>0.1182415</c:v>
                </c:pt>
                <c:pt idx="4744">
                  <c:v>0.11821949999999999</c:v>
                </c:pt>
                <c:pt idx="4745">
                  <c:v>0.11818049999999999</c:v>
                </c:pt>
                <c:pt idx="4746">
                  <c:v>0.11811449999999998</c:v>
                </c:pt>
                <c:pt idx="4747">
                  <c:v>0.11806449999999998</c:v>
                </c:pt>
                <c:pt idx="4748">
                  <c:v>0.1180185</c:v>
                </c:pt>
                <c:pt idx="4749">
                  <c:v>0.11798900000000001</c:v>
                </c:pt>
                <c:pt idx="4750">
                  <c:v>0.11794600000000002</c:v>
                </c:pt>
                <c:pt idx="4751">
                  <c:v>0.11788800000000002</c:v>
                </c:pt>
                <c:pt idx="4752">
                  <c:v>0.11783450000000001</c:v>
                </c:pt>
                <c:pt idx="4753">
                  <c:v>0.11777900000000001</c:v>
                </c:pt>
                <c:pt idx="4754">
                  <c:v>0.11771749999999999</c:v>
                </c:pt>
                <c:pt idx="4755">
                  <c:v>0.11766649999999998</c:v>
                </c:pt>
                <c:pt idx="4756">
                  <c:v>0.11759300000000002</c:v>
                </c:pt>
                <c:pt idx="4757">
                  <c:v>0.11752400000000002</c:v>
                </c:pt>
                <c:pt idx="4758">
                  <c:v>0.11745300000000002</c:v>
                </c:pt>
                <c:pt idx="4759">
                  <c:v>0.11738700000000003</c:v>
                </c:pt>
                <c:pt idx="4760">
                  <c:v>0.11731750000000003</c:v>
                </c:pt>
                <c:pt idx="4761">
                  <c:v>0.11722700000000003</c:v>
                </c:pt>
                <c:pt idx="4762">
                  <c:v>0.11716950000000004</c:v>
                </c:pt>
                <c:pt idx="4763">
                  <c:v>0.11710800000000003</c:v>
                </c:pt>
                <c:pt idx="4764">
                  <c:v>0.11702100000000001</c:v>
                </c:pt>
                <c:pt idx="4765">
                  <c:v>0.11695200000000001</c:v>
                </c:pt>
                <c:pt idx="4766">
                  <c:v>0.11688100000000003</c:v>
                </c:pt>
                <c:pt idx="4767">
                  <c:v>0.11682100000000002</c:v>
                </c:pt>
                <c:pt idx="4768">
                  <c:v>0.11675450000000004</c:v>
                </c:pt>
                <c:pt idx="4769">
                  <c:v>0.11669500000000001</c:v>
                </c:pt>
                <c:pt idx="4770">
                  <c:v>0.11661000000000003</c:v>
                </c:pt>
                <c:pt idx="4771">
                  <c:v>0.11656050000000001</c:v>
                </c:pt>
                <c:pt idx="4772">
                  <c:v>0.116484</c:v>
                </c:pt>
                <c:pt idx="4773">
                  <c:v>0.11643050000000001</c:v>
                </c:pt>
                <c:pt idx="4774">
                  <c:v>0.11635650000000002</c:v>
                </c:pt>
                <c:pt idx="4775">
                  <c:v>0.11630550000000005</c:v>
                </c:pt>
                <c:pt idx="4776">
                  <c:v>0.11624800000000002</c:v>
                </c:pt>
                <c:pt idx="4777">
                  <c:v>0.11619000000000002</c:v>
                </c:pt>
                <c:pt idx="4778">
                  <c:v>0.11613150000000003</c:v>
                </c:pt>
                <c:pt idx="4779">
                  <c:v>0.11607050000000005</c:v>
                </c:pt>
                <c:pt idx="4780">
                  <c:v>0.11600750000000001</c:v>
                </c:pt>
                <c:pt idx="4781">
                  <c:v>0.11593750000000005</c:v>
                </c:pt>
                <c:pt idx="4782">
                  <c:v>0.11586950000000001</c:v>
                </c:pt>
                <c:pt idx="4783">
                  <c:v>0.11579600000000002</c:v>
                </c:pt>
                <c:pt idx="4784">
                  <c:v>0.11572300000000006</c:v>
                </c:pt>
                <c:pt idx="4785">
                  <c:v>0.11566550000000003</c:v>
                </c:pt>
                <c:pt idx="4786">
                  <c:v>0.11560650000000004</c:v>
                </c:pt>
                <c:pt idx="4787">
                  <c:v>0.11554050000000003</c:v>
                </c:pt>
                <c:pt idx="4788">
                  <c:v>0.11547950000000004</c:v>
                </c:pt>
                <c:pt idx="4789">
                  <c:v>0.11541650000000005</c:v>
                </c:pt>
                <c:pt idx="4790">
                  <c:v>0.11535250000000002</c:v>
                </c:pt>
                <c:pt idx="4791">
                  <c:v>0.11528950000000002</c:v>
                </c:pt>
                <c:pt idx="4792">
                  <c:v>0.11522000000000004</c:v>
                </c:pt>
                <c:pt idx="4793">
                  <c:v>0.11515250000000003</c:v>
                </c:pt>
                <c:pt idx="4794">
                  <c:v>0.11508950000000004</c:v>
                </c:pt>
                <c:pt idx="4795">
                  <c:v>0.11500950000000003</c:v>
                </c:pt>
                <c:pt idx="4796">
                  <c:v>0.11493550000000007</c:v>
                </c:pt>
                <c:pt idx="4797">
                  <c:v>0.11485950000000004</c:v>
                </c:pt>
                <c:pt idx="4798">
                  <c:v>0.11478250000000002</c:v>
                </c:pt>
                <c:pt idx="4799">
                  <c:v>0.11471100000000006</c:v>
                </c:pt>
                <c:pt idx="4800">
                  <c:v>0.11463200000000004</c:v>
                </c:pt>
                <c:pt idx="4801">
                  <c:v>0.11455500000000006</c:v>
                </c:pt>
                <c:pt idx="4802">
                  <c:v>0.11447350000000006</c:v>
                </c:pt>
                <c:pt idx="4803">
                  <c:v>0.11439200000000005</c:v>
                </c:pt>
                <c:pt idx="4804">
                  <c:v>0.11433250000000005</c:v>
                </c:pt>
                <c:pt idx="4805">
                  <c:v>0.11425050000000005</c:v>
                </c:pt>
                <c:pt idx="4806">
                  <c:v>0.11416150000000004</c:v>
                </c:pt>
                <c:pt idx="4807">
                  <c:v>0.11407750000000005</c:v>
                </c:pt>
                <c:pt idx="4808">
                  <c:v>0.11398450000000004</c:v>
                </c:pt>
                <c:pt idx="4809">
                  <c:v>0.11390800000000004</c:v>
                </c:pt>
                <c:pt idx="4810">
                  <c:v>0.11381550000000004</c:v>
                </c:pt>
                <c:pt idx="4811">
                  <c:v>0.11372650000000005</c:v>
                </c:pt>
                <c:pt idx="4812">
                  <c:v>0.11364450000000005</c:v>
                </c:pt>
                <c:pt idx="4813">
                  <c:v>0.11356300000000007</c:v>
                </c:pt>
                <c:pt idx="4814">
                  <c:v>0.11348650000000005</c:v>
                </c:pt>
                <c:pt idx="4815">
                  <c:v>0.11339300000000006</c:v>
                </c:pt>
                <c:pt idx="4816">
                  <c:v>0.11331050000000006</c:v>
                </c:pt>
                <c:pt idx="4817">
                  <c:v>0.11321950000000004</c:v>
                </c:pt>
                <c:pt idx="4818">
                  <c:v>0.11313300000000004</c:v>
                </c:pt>
                <c:pt idx="4819">
                  <c:v>0.11304950000000001</c:v>
                </c:pt>
                <c:pt idx="4820">
                  <c:v>0.11296350000000001</c:v>
                </c:pt>
                <c:pt idx="4821">
                  <c:v>0.11289050000000003</c:v>
                </c:pt>
                <c:pt idx="4822">
                  <c:v>0.11281350000000001</c:v>
                </c:pt>
                <c:pt idx="4823">
                  <c:v>0.11273050000000001</c:v>
                </c:pt>
                <c:pt idx="4824">
                  <c:v>0.11266200000000003</c:v>
                </c:pt>
                <c:pt idx="4825">
                  <c:v>0.11260200000000001</c:v>
                </c:pt>
                <c:pt idx="4826">
                  <c:v>0.11253900000000006</c:v>
                </c:pt>
                <c:pt idx="4827">
                  <c:v>0.11247250000000004</c:v>
                </c:pt>
                <c:pt idx="4828">
                  <c:v>0.11240050000000006</c:v>
                </c:pt>
                <c:pt idx="4829">
                  <c:v>0.11232250000000006</c:v>
                </c:pt>
                <c:pt idx="4830">
                  <c:v>0.11224850000000003</c:v>
                </c:pt>
                <c:pt idx="4831">
                  <c:v>0.11218000000000003</c:v>
                </c:pt>
                <c:pt idx="4832">
                  <c:v>0.11211450000000001</c:v>
                </c:pt>
                <c:pt idx="4833">
                  <c:v>0.112025</c:v>
                </c:pt>
                <c:pt idx="4834">
                  <c:v>0.111956</c:v>
                </c:pt>
                <c:pt idx="4835">
                  <c:v>0.11187750000000002</c:v>
                </c:pt>
                <c:pt idx="4836">
                  <c:v>0.11182499999999999</c:v>
                </c:pt>
                <c:pt idx="4837">
                  <c:v>0.11176350000000002</c:v>
                </c:pt>
                <c:pt idx="4838">
                  <c:v>0.11169600000000005</c:v>
                </c:pt>
                <c:pt idx="4839">
                  <c:v>0.11164750000000001</c:v>
                </c:pt>
                <c:pt idx="4840">
                  <c:v>0.11159700000000003</c:v>
                </c:pt>
                <c:pt idx="4841">
                  <c:v>0.11155899999999999</c:v>
                </c:pt>
                <c:pt idx="4842">
                  <c:v>0.11150800000000002</c:v>
                </c:pt>
                <c:pt idx="4843">
                  <c:v>0.11145850000000003</c:v>
                </c:pt>
                <c:pt idx="4844">
                  <c:v>0.11141300000000001</c:v>
                </c:pt>
                <c:pt idx="4845">
                  <c:v>0.11137350000000001</c:v>
                </c:pt>
                <c:pt idx="4846">
                  <c:v>0.11133700000000005</c:v>
                </c:pt>
                <c:pt idx="4847">
                  <c:v>0.11130050000000002</c:v>
                </c:pt>
                <c:pt idx="4848">
                  <c:v>0.11126500000000002</c:v>
                </c:pt>
                <c:pt idx="4849">
                  <c:v>0.111248</c:v>
                </c:pt>
                <c:pt idx="4850">
                  <c:v>0.11120700000000004</c:v>
                </c:pt>
                <c:pt idx="4851">
                  <c:v>0.11115850000000004</c:v>
                </c:pt>
                <c:pt idx="4852">
                  <c:v>0.11111850000000001</c:v>
                </c:pt>
                <c:pt idx="4853">
                  <c:v>0.11108000000000001</c:v>
                </c:pt>
                <c:pt idx="4854">
                  <c:v>0.11104750000000002</c:v>
                </c:pt>
                <c:pt idx="4855">
                  <c:v>0.11100900000000002</c:v>
                </c:pt>
                <c:pt idx="4856">
                  <c:v>0.11098450000000003</c:v>
                </c:pt>
                <c:pt idx="4857">
                  <c:v>0.11094750000000002</c:v>
                </c:pt>
                <c:pt idx="4858">
                  <c:v>0.11091900000000003</c:v>
                </c:pt>
                <c:pt idx="4859">
                  <c:v>0.11089000000000002</c:v>
                </c:pt>
                <c:pt idx="4860">
                  <c:v>0.11086400000000003</c:v>
                </c:pt>
                <c:pt idx="4861">
                  <c:v>0.11083200000000001</c:v>
                </c:pt>
                <c:pt idx="4862">
                  <c:v>0.11081200000000002</c:v>
                </c:pt>
                <c:pt idx="4863">
                  <c:v>0.11079200000000002</c:v>
                </c:pt>
                <c:pt idx="4864">
                  <c:v>0.11076750000000002</c:v>
                </c:pt>
                <c:pt idx="4865">
                  <c:v>0.11075149999999999</c:v>
                </c:pt>
                <c:pt idx="4866">
                  <c:v>0.1107315</c:v>
                </c:pt>
                <c:pt idx="4867">
                  <c:v>0.11071</c:v>
                </c:pt>
                <c:pt idx="4868">
                  <c:v>0.11070150000000002</c:v>
                </c:pt>
                <c:pt idx="4869">
                  <c:v>0.11069349999999999</c:v>
                </c:pt>
                <c:pt idx="4870">
                  <c:v>0.11067749999999998</c:v>
                </c:pt>
                <c:pt idx="4871">
                  <c:v>0.11067500000000001</c:v>
                </c:pt>
                <c:pt idx="4872">
                  <c:v>0.11068200000000003</c:v>
                </c:pt>
                <c:pt idx="4873">
                  <c:v>0.11068699999999999</c:v>
                </c:pt>
                <c:pt idx="4874">
                  <c:v>0.11068650000000003</c:v>
                </c:pt>
                <c:pt idx="4875">
                  <c:v>0.1106885</c:v>
                </c:pt>
                <c:pt idx="4876">
                  <c:v>0.11072400000000002</c:v>
                </c:pt>
                <c:pt idx="4877">
                  <c:v>0.11074550000000002</c:v>
                </c:pt>
                <c:pt idx="4878">
                  <c:v>0.11076250000000001</c:v>
                </c:pt>
                <c:pt idx="4879">
                  <c:v>0.11080150000000001</c:v>
                </c:pt>
                <c:pt idx="4880">
                  <c:v>0.11082750000000001</c:v>
                </c:pt>
                <c:pt idx="4881">
                  <c:v>0.11084849999999999</c:v>
                </c:pt>
                <c:pt idx="4882">
                  <c:v>0.11087499999999999</c:v>
                </c:pt>
                <c:pt idx="4883">
                  <c:v>0.11090900000000001</c:v>
                </c:pt>
                <c:pt idx="4884">
                  <c:v>0.110948</c:v>
                </c:pt>
                <c:pt idx="4885">
                  <c:v>0.11098700000000003</c:v>
                </c:pt>
                <c:pt idx="4886">
                  <c:v>0.11102300000000004</c:v>
                </c:pt>
                <c:pt idx="4887">
                  <c:v>0.11107050000000003</c:v>
                </c:pt>
                <c:pt idx="4888">
                  <c:v>0.11109900000000002</c:v>
                </c:pt>
                <c:pt idx="4889">
                  <c:v>0.11114100000000002</c:v>
                </c:pt>
                <c:pt idx="4890">
                  <c:v>0.11118400000000001</c:v>
                </c:pt>
                <c:pt idx="4891">
                  <c:v>0.11122150000000001</c:v>
                </c:pt>
                <c:pt idx="4892">
                  <c:v>0.111263</c:v>
                </c:pt>
                <c:pt idx="4893">
                  <c:v>0.11130850000000002</c:v>
                </c:pt>
                <c:pt idx="4894">
                  <c:v>0.11135400000000001</c:v>
                </c:pt>
                <c:pt idx="4895">
                  <c:v>0.11141450000000003</c:v>
                </c:pt>
                <c:pt idx="4896">
                  <c:v>0.11146400000000004</c:v>
                </c:pt>
                <c:pt idx="4897">
                  <c:v>0.11150600000000002</c:v>
                </c:pt>
                <c:pt idx="4898">
                  <c:v>0.11155450000000001</c:v>
                </c:pt>
                <c:pt idx="4899">
                  <c:v>0.11160450000000002</c:v>
                </c:pt>
                <c:pt idx="4900">
                  <c:v>0.11165950000000002</c:v>
                </c:pt>
                <c:pt idx="4901">
                  <c:v>0.11171250000000006</c:v>
                </c:pt>
                <c:pt idx="4902">
                  <c:v>0.11182450000000003</c:v>
                </c:pt>
                <c:pt idx="4903">
                  <c:v>0.11188950000000003</c:v>
                </c:pt>
                <c:pt idx="4904">
                  <c:v>0.11195250000000005</c:v>
                </c:pt>
                <c:pt idx="4905">
                  <c:v>0.11202400000000003</c:v>
                </c:pt>
                <c:pt idx="4906">
                  <c:v>0.11209250000000004</c:v>
                </c:pt>
                <c:pt idx="4907">
                  <c:v>0.11216450000000004</c:v>
                </c:pt>
                <c:pt idx="4908">
                  <c:v>0.11223450000000001</c:v>
                </c:pt>
                <c:pt idx="4909">
                  <c:v>0.112316</c:v>
                </c:pt>
                <c:pt idx="4910">
                  <c:v>0.11238600000000001</c:v>
                </c:pt>
                <c:pt idx="4911">
                  <c:v>0.11246350000000004</c:v>
                </c:pt>
                <c:pt idx="4912">
                  <c:v>0.11255850000000002</c:v>
                </c:pt>
                <c:pt idx="4913">
                  <c:v>0.11263550000000003</c:v>
                </c:pt>
                <c:pt idx="4914">
                  <c:v>0.112724</c:v>
                </c:pt>
                <c:pt idx="4915">
                  <c:v>0.11279950000000001</c:v>
                </c:pt>
                <c:pt idx="4916">
                  <c:v>0.11286950000000001</c:v>
                </c:pt>
                <c:pt idx="4917">
                  <c:v>0.11297300000000003</c:v>
                </c:pt>
                <c:pt idx="4918">
                  <c:v>0.11306750000000003</c:v>
                </c:pt>
                <c:pt idx="4919">
                  <c:v>0.11315850000000001</c:v>
                </c:pt>
                <c:pt idx="4920">
                  <c:v>0.11325900000000003</c:v>
                </c:pt>
                <c:pt idx="4921">
                  <c:v>0.11336050000000002</c:v>
                </c:pt>
                <c:pt idx="4922">
                  <c:v>0.11348500000000003</c:v>
                </c:pt>
                <c:pt idx="4923">
                  <c:v>0.11359</c:v>
                </c:pt>
                <c:pt idx="4924">
                  <c:v>0.1136815</c:v>
                </c:pt>
                <c:pt idx="4925">
                  <c:v>0.11378300000000001</c:v>
                </c:pt>
                <c:pt idx="4926">
                  <c:v>0.11388850000000002</c:v>
                </c:pt>
                <c:pt idx="4927">
                  <c:v>0.1139985</c:v>
                </c:pt>
                <c:pt idx="4928">
                  <c:v>0.11411000000000002</c:v>
                </c:pt>
                <c:pt idx="4929">
                  <c:v>0.11421700000000001</c:v>
                </c:pt>
                <c:pt idx="4930">
                  <c:v>0.11432250000000002</c:v>
                </c:pt>
                <c:pt idx="4931">
                  <c:v>0.11444100000000003</c:v>
                </c:pt>
                <c:pt idx="4932">
                  <c:v>0.11457050000000002</c:v>
                </c:pt>
                <c:pt idx="4933">
                  <c:v>0.11466700000000002</c:v>
                </c:pt>
                <c:pt idx="4934">
                  <c:v>0.11479150000000002</c:v>
                </c:pt>
                <c:pt idx="4935">
                  <c:v>0.11491250000000001</c:v>
                </c:pt>
                <c:pt idx="4936">
                  <c:v>0.11503800000000002</c:v>
                </c:pt>
                <c:pt idx="4937">
                  <c:v>0.11515550000000001</c:v>
                </c:pt>
                <c:pt idx="4938">
                  <c:v>0.11527800000000005</c:v>
                </c:pt>
                <c:pt idx="4939">
                  <c:v>0.11539250000000005</c:v>
                </c:pt>
                <c:pt idx="4940">
                  <c:v>0.11551300000000005</c:v>
                </c:pt>
                <c:pt idx="4941">
                  <c:v>0.11563500000000007</c:v>
                </c:pt>
                <c:pt idx="4942">
                  <c:v>0.11575300000000005</c:v>
                </c:pt>
                <c:pt idx="4943">
                  <c:v>0.11589100000000005</c:v>
                </c:pt>
                <c:pt idx="4944">
                  <c:v>0.11600750000000006</c:v>
                </c:pt>
                <c:pt idx="4945">
                  <c:v>0.11613400000000006</c:v>
                </c:pt>
                <c:pt idx="4946">
                  <c:v>0.11626800000000005</c:v>
                </c:pt>
                <c:pt idx="4947">
                  <c:v>0.11640900000000004</c:v>
                </c:pt>
                <c:pt idx="4948">
                  <c:v>0.11654150000000003</c:v>
                </c:pt>
                <c:pt idx="4949">
                  <c:v>0.11667250000000003</c:v>
                </c:pt>
                <c:pt idx="4950">
                  <c:v>0.11682050000000002</c:v>
                </c:pt>
                <c:pt idx="4951">
                  <c:v>0.1169625</c:v>
                </c:pt>
                <c:pt idx="4952">
                  <c:v>0.117103</c:v>
                </c:pt>
                <c:pt idx="4953">
                  <c:v>0.11725400000000001</c:v>
                </c:pt>
                <c:pt idx="4954">
                  <c:v>0.11740399999999999</c:v>
                </c:pt>
                <c:pt idx="4955">
                  <c:v>0.1175465</c:v>
                </c:pt>
                <c:pt idx="4956">
                  <c:v>0.11770349999999999</c:v>
                </c:pt>
                <c:pt idx="4957">
                  <c:v>0.11785699999999996</c:v>
                </c:pt>
                <c:pt idx="4958">
                  <c:v>0.11801049999999996</c:v>
                </c:pt>
                <c:pt idx="4959">
                  <c:v>0.11816699999999999</c:v>
                </c:pt>
                <c:pt idx="4960">
                  <c:v>0.11832149999999998</c:v>
                </c:pt>
                <c:pt idx="4961">
                  <c:v>0.11849549999999998</c:v>
                </c:pt>
                <c:pt idx="4962">
                  <c:v>0.11864199999999997</c:v>
                </c:pt>
                <c:pt idx="4963">
                  <c:v>0.11879899999999997</c:v>
                </c:pt>
                <c:pt idx="4964">
                  <c:v>0.11895849999999998</c:v>
                </c:pt>
                <c:pt idx="4965">
                  <c:v>0.11912099999999998</c:v>
                </c:pt>
                <c:pt idx="4966">
                  <c:v>0.11927749999999998</c:v>
                </c:pt>
                <c:pt idx="4967">
                  <c:v>0.11942899999999998</c:v>
                </c:pt>
                <c:pt idx="4968">
                  <c:v>0.1195845</c:v>
                </c:pt>
                <c:pt idx="4969">
                  <c:v>0.11973249999999998</c:v>
                </c:pt>
                <c:pt idx="4970">
                  <c:v>0.119878</c:v>
                </c:pt>
                <c:pt idx="4971">
                  <c:v>0.12002899999999997</c:v>
                </c:pt>
                <c:pt idx="4972">
                  <c:v>0.12019499999999997</c:v>
                </c:pt>
                <c:pt idx="4973">
                  <c:v>0.12034049999999998</c:v>
                </c:pt>
                <c:pt idx="4974">
                  <c:v>0.12048649999999997</c:v>
                </c:pt>
                <c:pt idx="4975">
                  <c:v>0.12063049999999997</c:v>
                </c:pt>
                <c:pt idx="4976">
                  <c:v>0.12078449999999996</c:v>
                </c:pt>
                <c:pt idx="4977">
                  <c:v>0.12092749999999995</c:v>
                </c:pt>
                <c:pt idx="4978">
                  <c:v>0.12106799999999998</c:v>
                </c:pt>
                <c:pt idx="4979">
                  <c:v>0.12121099999999997</c:v>
                </c:pt>
                <c:pt idx="4980">
                  <c:v>0.12135899999999998</c:v>
                </c:pt>
                <c:pt idx="4981">
                  <c:v>0.12151449999999997</c:v>
                </c:pt>
                <c:pt idx="4982">
                  <c:v>0.12167149999999996</c:v>
                </c:pt>
                <c:pt idx="4983">
                  <c:v>0.12181649999999995</c:v>
                </c:pt>
                <c:pt idx="4984">
                  <c:v>0.12195999999999999</c:v>
                </c:pt>
                <c:pt idx="4985">
                  <c:v>0.12210999999999997</c:v>
                </c:pt>
                <c:pt idx="4986">
                  <c:v>0.12226649999999997</c:v>
                </c:pt>
                <c:pt idx="4987">
                  <c:v>0.12241249999999999</c:v>
                </c:pt>
                <c:pt idx="4988">
                  <c:v>0.12255849999999997</c:v>
                </c:pt>
                <c:pt idx="4989">
                  <c:v>0.12269949999999998</c:v>
                </c:pt>
                <c:pt idx="4990">
                  <c:v>0.12284249999999998</c:v>
                </c:pt>
                <c:pt idx="4991">
                  <c:v>0.12297999999999998</c:v>
                </c:pt>
                <c:pt idx="4992">
                  <c:v>0.12312099999999998</c:v>
                </c:pt>
                <c:pt idx="4993">
                  <c:v>0.12326249999999998</c:v>
                </c:pt>
                <c:pt idx="4994">
                  <c:v>0.12339049999999999</c:v>
                </c:pt>
                <c:pt idx="4995">
                  <c:v>0.12353749999999998</c:v>
                </c:pt>
                <c:pt idx="4996">
                  <c:v>0.12368349999999997</c:v>
                </c:pt>
                <c:pt idx="4997">
                  <c:v>0.12383649999999999</c:v>
                </c:pt>
                <c:pt idx="4998">
                  <c:v>0.12398349999999998</c:v>
                </c:pt>
                <c:pt idx="4999">
                  <c:v>0.12412899999999999</c:v>
                </c:pt>
                <c:pt idx="5000">
                  <c:v>0.12428449999999999</c:v>
                </c:pt>
                <c:pt idx="5001">
                  <c:v>0.12443599999999998</c:v>
                </c:pt>
                <c:pt idx="5002">
                  <c:v>0.1245815</c:v>
                </c:pt>
                <c:pt idx="5003">
                  <c:v>0.1247235</c:v>
                </c:pt>
                <c:pt idx="5004">
                  <c:v>0.1248725</c:v>
                </c:pt>
                <c:pt idx="5005">
                  <c:v>0.1250125</c:v>
                </c:pt>
                <c:pt idx="5006">
                  <c:v>0.125163</c:v>
                </c:pt>
                <c:pt idx="5007">
                  <c:v>0.125309</c:v>
                </c:pt>
                <c:pt idx="5008">
                  <c:v>0.1254595</c:v>
                </c:pt>
                <c:pt idx="5009">
                  <c:v>0.125606</c:v>
                </c:pt>
                <c:pt idx="5010">
                  <c:v>0.12575550000000002</c:v>
                </c:pt>
                <c:pt idx="5011">
                  <c:v>0.12589700000000004</c:v>
                </c:pt>
                <c:pt idx="5012">
                  <c:v>0.12603650000000002</c:v>
                </c:pt>
                <c:pt idx="5013">
                  <c:v>0.12617900000000001</c:v>
                </c:pt>
                <c:pt idx="5014">
                  <c:v>0.12631100000000001</c:v>
                </c:pt>
                <c:pt idx="5015">
                  <c:v>0.12645049999999999</c:v>
                </c:pt>
                <c:pt idx="5016">
                  <c:v>0.12658700000000001</c:v>
                </c:pt>
                <c:pt idx="5017">
                  <c:v>0.1267305</c:v>
                </c:pt>
                <c:pt idx="5018">
                  <c:v>0.12687300000000001</c:v>
                </c:pt>
                <c:pt idx="5019">
                  <c:v>0.12701449999999997</c:v>
                </c:pt>
                <c:pt idx="5020">
                  <c:v>0.12715500000000002</c:v>
                </c:pt>
                <c:pt idx="5021">
                  <c:v>0.12729750000000004</c:v>
                </c:pt>
                <c:pt idx="5022">
                  <c:v>0.12744150000000001</c:v>
                </c:pt>
                <c:pt idx="5023">
                  <c:v>0.12758799999999998</c:v>
                </c:pt>
                <c:pt idx="5024">
                  <c:v>0.12772949999999997</c:v>
                </c:pt>
                <c:pt idx="5025">
                  <c:v>0.12785650000000001</c:v>
                </c:pt>
                <c:pt idx="5026">
                  <c:v>0.127993</c:v>
                </c:pt>
                <c:pt idx="5027">
                  <c:v>0.12813250000000001</c:v>
                </c:pt>
                <c:pt idx="5028">
                  <c:v>0.12827199999999997</c:v>
                </c:pt>
                <c:pt idx="5029">
                  <c:v>0.12841599999999997</c:v>
                </c:pt>
                <c:pt idx="5030">
                  <c:v>0.12855399999999995</c:v>
                </c:pt>
                <c:pt idx="5031">
                  <c:v>0.12868950000000001</c:v>
                </c:pt>
                <c:pt idx="5032">
                  <c:v>0.12882549999999995</c:v>
                </c:pt>
                <c:pt idx="5033">
                  <c:v>0.12896849999999999</c:v>
                </c:pt>
                <c:pt idx="5034">
                  <c:v>0.12910549999999996</c:v>
                </c:pt>
                <c:pt idx="5035">
                  <c:v>0.12926299999999996</c:v>
                </c:pt>
                <c:pt idx="5036">
                  <c:v>0.12939049999999996</c:v>
                </c:pt>
                <c:pt idx="5037">
                  <c:v>0.12951649999999995</c:v>
                </c:pt>
                <c:pt idx="5038">
                  <c:v>0.12964849999999994</c:v>
                </c:pt>
                <c:pt idx="5039">
                  <c:v>0.12977599999999995</c:v>
                </c:pt>
                <c:pt idx="5040">
                  <c:v>0.12990549999999995</c:v>
                </c:pt>
                <c:pt idx="5041">
                  <c:v>0.13003099999999992</c:v>
                </c:pt>
                <c:pt idx="5042">
                  <c:v>0.13015499999999994</c:v>
                </c:pt>
                <c:pt idx="5043">
                  <c:v>0.13027699999999992</c:v>
                </c:pt>
                <c:pt idx="5044">
                  <c:v>0.13039099999999992</c:v>
                </c:pt>
                <c:pt idx="5045">
                  <c:v>0.13049899999999992</c:v>
                </c:pt>
                <c:pt idx="5046">
                  <c:v>0.1306074999999999</c:v>
                </c:pt>
                <c:pt idx="5047">
                  <c:v>0.13071299999999991</c:v>
                </c:pt>
                <c:pt idx="5048">
                  <c:v>0.13081699999999993</c:v>
                </c:pt>
                <c:pt idx="5049">
                  <c:v>0.13092799999999993</c:v>
                </c:pt>
                <c:pt idx="5050">
                  <c:v>0.13103799999999993</c:v>
                </c:pt>
                <c:pt idx="5051">
                  <c:v>0.13115649999999993</c:v>
                </c:pt>
                <c:pt idx="5052">
                  <c:v>0.13125949999999992</c:v>
                </c:pt>
                <c:pt idx="5053">
                  <c:v>0.13136249999999991</c:v>
                </c:pt>
                <c:pt idx="5054">
                  <c:v>0.13145899999999991</c:v>
                </c:pt>
                <c:pt idx="5055">
                  <c:v>0.13155649999999994</c:v>
                </c:pt>
                <c:pt idx="5056">
                  <c:v>0.13165049999999995</c:v>
                </c:pt>
                <c:pt idx="5057">
                  <c:v>0.13175149999999994</c:v>
                </c:pt>
                <c:pt idx="5058">
                  <c:v>0.13183799999999996</c:v>
                </c:pt>
                <c:pt idx="5059">
                  <c:v>0.13192999999999996</c:v>
                </c:pt>
                <c:pt idx="5060">
                  <c:v>0.13202249999999999</c:v>
                </c:pt>
                <c:pt idx="5061">
                  <c:v>0.13211349999999999</c:v>
                </c:pt>
                <c:pt idx="5062">
                  <c:v>0.13220100000000001</c:v>
                </c:pt>
                <c:pt idx="5063">
                  <c:v>0.13229100000000002</c:v>
                </c:pt>
                <c:pt idx="5064">
                  <c:v>0.13238100000000003</c:v>
                </c:pt>
                <c:pt idx="5065">
                  <c:v>0.132466</c:v>
                </c:pt>
                <c:pt idx="5066">
                  <c:v>0.13254350000000001</c:v>
                </c:pt>
                <c:pt idx="5067">
                  <c:v>0.13262399999999999</c:v>
                </c:pt>
                <c:pt idx="5068">
                  <c:v>0.13269349999999996</c:v>
                </c:pt>
                <c:pt idx="5069">
                  <c:v>0.13276799999999994</c:v>
                </c:pt>
                <c:pt idx="5070">
                  <c:v>0.13284699999999997</c:v>
                </c:pt>
                <c:pt idx="5071">
                  <c:v>0.13291349999999996</c:v>
                </c:pt>
                <c:pt idx="5072">
                  <c:v>0.13297649999999997</c:v>
                </c:pt>
                <c:pt idx="5073">
                  <c:v>0.13304199999999999</c:v>
                </c:pt>
                <c:pt idx="5074">
                  <c:v>0.13311249999999999</c:v>
                </c:pt>
                <c:pt idx="5075">
                  <c:v>0.1331755</c:v>
                </c:pt>
                <c:pt idx="5076">
                  <c:v>0.13322699999999998</c:v>
                </c:pt>
                <c:pt idx="5077">
                  <c:v>0.13328799999999996</c:v>
                </c:pt>
                <c:pt idx="5078">
                  <c:v>0.13334899999999997</c:v>
                </c:pt>
                <c:pt idx="5079">
                  <c:v>0.13340149999999995</c:v>
                </c:pt>
                <c:pt idx="5080">
                  <c:v>0.13345699999999999</c:v>
                </c:pt>
                <c:pt idx="5081">
                  <c:v>0.13352199999999997</c:v>
                </c:pt>
                <c:pt idx="5082">
                  <c:v>0.13357450000000001</c:v>
                </c:pt>
                <c:pt idx="5083">
                  <c:v>0.13364500000000001</c:v>
                </c:pt>
                <c:pt idx="5084">
                  <c:v>0.13369449999999999</c:v>
                </c:pt>
                <c:pt idx="5085">
                  <c:v>0.133747</c:v>
                </c:pt>
                <c:pt idx="5086">
                  <c:v>0.13379649999999998</c:v>
                </c:pt>
                <c:pt idx="5087">
                  <c:v>0.13383850000000003</c:v>
                </c:pt>
                <c:pt idx="5088">
                  <c:v>0.13389500000000001</c:v>
                </c:pt>
                <c:pt idx="5089">
                  <c:v>0.133941</c:v>
                </c:pt>
                <c:pt idx="5090">
                  <c:v>0.13399449999999999</c:v>
                </c:pt>
                <c:pt idx="5091">
                  <c:v>0.13404349999999998</c:v>
                </c:pt>
                <c:pt idx="5092">
                  <c:v>0.13409349999999998</c:v>
                </c:pt>
                <c:pt idx="5093">
                  <c:v>0.13413599999999995</c:v>
                </c:pt>
                <c:pt idx="5094">
                  <c:v>0.13418399999999997</c:v>
                </c:pt>
                <c:pt idx="5095">
                  <c:v>0.13422849999999997</c:v>
                </c:pt>
                <c:pt idx="5096">
                  <c:v>0.13427099999999997</c:v>
                </c:pt>
                <c:pt idx="5097">
                  <c:v>0.13431449999999998</c:v>
                </c:pt>
                <c:pt idx="5098">
                  <c:v>0.13435149999999996</c:v>
                </c:pt>
                <c:pt idx="5099">
                  <c:v>0.13439899999999994</c:v>
                </c:pt>
                <c:pt idx="5100">
                  <c:v>0.13444249999999994</c:v>
                </c:pt>
                <c:pt idx="5101">
                  <c:v>0.13448449999999995</c:v>
                </c:pt>
                <c:pt idx="5102">
                  <c:v>0.13451849999999993</c:v>
                </c:pt>
                <c:pt idx="5103">
                  <c:v>0.13455149999999994</c:v>
                </c:pt>
                <c:pt idx="5104">
                  <c:v>0.13458249999999994</c:v>
                </c:pt>
                <c:pt idx="5105">
                  <c:v>0.1346139999999999</c:v>
                </c:pt>
                <c:pt idx="5106">
                  <c:v>0.13464499999999993</c:v>
                </c:pt>
                <c:pt idx="5107">
                  <c:v>0.13467649999999992</c:v>
                </c:pt>
                <c:pt idx="5108">
                  <c:v>0.13470299999999991</c:v>
                </c:pt>
                <c:pt idx="5109">
                  <c:v>0.13472849999999992</c:v>
                </c:pt>
                <c:pt idx="5110">
                  <c:v>0.13475499999999993</c:v>
                </c:pt>
                <c:pt idx="5111">
                  <c:v>0.13478049999999994</c:v>
                </c:pt>
                <c:pt idx="5112">
                  <c:v>0.13478499999999993</c:v>
                </c:pt>
                <c:pt idx="5113">
                  <c:v>0.13481049999999992</c:v>
                </c:pt>
                <c:pt idx="5114">
                  <c:v>0.13482199999999994</c:v>
                </c:pt>
                <c:pt idx="5115">
                  <c:v>0.13484099999999991</c:v>
                </c:pt>
                <c:pt idx="5116">
                  <c:v>0.1348629999999999</c:v>
                </c:pt>
                <c:pt idx="5117">
                  <c:v>0.13488549999999991</c:v>
                </c:pt>
                <c:pt idx="5118">
                  <c:v>0.13489649999999995</c:v>
                </c:pt>
                <c:pt idx="5119">
                  <c:v>0.13491099999999995</c:v>
                </c:pt>
                <c:pt idx="5120">
                  <c:v>0.13491749999999991</c:v>
                </c:pt>
                <c:pt idx="5121">
                  <c:v>0.13493199999999994</c:v>
                </c:pt>
                <c:pt idx="5122">
                  <c:v>0.13493799999999992</c:v>
                </c:pt>
                <c:pt idx="5123">
                  <c:v>0.13494749999999994</c:v>
                </c:pt>
                <c:pt idx="5124">
                  <c:v>0.13495849999999993</c:v>
                </c:pt>
                <c:pt idx="5125">
                  <c:v>0.13496999999999995</c:v>
                </c:pt>
                <c:pt idx="5126">
                  <c:v>0.13497699999999996</c:v>
                </c:pt>
                <c:pt idx="5127">
                  <c:v>0.13498649999999995</c:v>
                </c:pt>
                <c:pt idx="5128">
                  <c:v>0.13499449999999996</c:v>
                </c:pt>
                <c:pt idx="5129">
                  <c:v>0.13500599999999996</c:v>
                </c:pt>
                <c:pt idx="5130">
                  <c:v>0.13501249999999995</c:v>
                </c:pt>
                <c:pt idx="5131">
                  <c:v>0.13501699999999997</c:v>
                </c:pt>
                <c:pt idx="5132">
                  <c:v>0.13501999999999995</c:v>
                </c:pt>
                <c:pt idx="5133">
                  <c:v>0.13502549999999996</c:v>
                </c:pt>
                <c:pt idx="5134">
                  <c:v>0.13503499999999993</c:v>
                </c:pt>
                <c:pt idx="5135">
                  <c:v>0.13504149999999995</c:v>
                </c:pt>
                <c:pt idx="5136">
                  <c:v>0.13504549999999993</c:v>
                </c:pt>
                <c:pt idx="5137">
                  <c:v>0.13505099999999992</c:v>
                </c:pt>
                <c:pt idx="5138">
                  <c:v>0.1350619999999999</c:v>
                </c:pt>
                <c:pt idx="5139">
                  <c:v>0.13507299999999989</c:v>
                </c:pt>
                <c:pt idx="5140">
                  <c:v>0.13508349999999988</c:v>
                </c:pt>
                <c:pt idx="5141">
                  <c:v>0.13509349999999989</c:v>
                </c:pt>
                <c:pt idx="5142">
                  <c:v>0.13510849999999994</c:v>
                </c:pt>
                <c:pt idx="5143">
                  <c:v>0.13511749999999989</c:v>
                </c:pt>
                <c:pt idx="5144">
                  <c:v>0.13513249999999988</c:v>
                </c:pt>
                <c:pt idx="5145">
                  <c:v>0.13514099999999987</c:v>
                </c:pt>
                <c:pt idx="5146">
                  <c:v>0.13514499999999988</c:v>
                </c:pt>
                <c:pt idx="5147">
                  <c:v>0.13514849999999984</c:v>
                </c:pt>
                <c:pt idx="5148">
                  <c:v>0.13516249999999988</c:v>
                </c:pt>
                <c:pt idx="5149">
                  <c:v>0.13517049999999989</c:v>
                </c:pt>
                <c:pt idx="5150">
                  <c:v>0.13517049999999989</c:v>
                </c:pt>
                <c:pt idx="5151">
                  <c:v>0.13517599999999994</c:v>
                </c:pt>
                <c:pt idx="5152">
                  <c:v>0.13517599999999994</c:v>
                </c:pt>
                <c:pt idx="5153">
                  <c:v>0.13517349999999992</c:v>
                </c:pt>
                <c:pt idx="5154">
                  <c:v>0.13517299999999993</c:v>
                </c:pt>
                <c:pt idx="5155">
                  <c:v>0.1351709999999999</c:v>
                </c:pt>
                <c:pt idx="5156">
                  <c:v>0.13516699999999993</c:v>
                </c:pt>
                <c:pt idx="5157">
                  <c:v>0.13516599999999993</c:v>
                </c:pt>
                <c:pt idx="5158">
                  <c:v>0.13516399999999995</c:v>
                </c:pt>
                <c:pt idx="5159">
                  <c:v>0.13515649999999993</c:v>
                </c:pt>
                <c:pt idx="5160">
                  <c:v>0.13514999999999996</c:v>
                </c:pt>
                <c:pt idx="5161">
                  <c:v>0.13514299999999996</c:v>
                </c:pt>
                <c:pt idx="5162">
                  <c:v>0.13513699999999992</c:v>
                </c:pt>
                <c:pt idx="5163">
                  <c:v>0.13512549999999993</c:v>
                </c:pt>
                <c:pt idx="5164">
                  <c:v>0.1351119999999999</c:v>
                </c:pt>
                <c:pt idx="5165">
                  <c:v>0.13510049999999987</c:v>
                </c:pt>
                <c:pt idx="5166">
                  <c:v>0.13508899999999988</c:v>
                </c:pt>
                <c:pt idx="5167">
                  <c:v>0.13507699999999986</c:v>
                </c:pt>
                <c:pt idx="5168">
                  <c:v>0.13506899999999988</c:v>
                </c:pt>
                <c:pt idx="5169">
                  <c:v>0.13506649999999987</c:v>
                </c:pt>
                <c:pt idx="5170">
                  <c:v>0.13506649999999987</c:v>
                </c:pt>
                <c:pt idx="5171">
                  <c:v>0.13505249999999985</c:v>
                </c:pt>
                <c:pt idx="5172">
                  <c:v>0.13503749999999987</c:v>
                </c:pt>
                <c:pt idx="5173">
                  <c:v>0.13503449999999992</c:v>
                </c:pt>
                <c:pt idx="5174">
                  <c:v>0.13503799999999994</c:v>
                </c:pt>
                <c:pt idx="5175">
                  <c:v>0.13503849999999992</c:v>
                </c:pt>
                <c:pt idx="5176">
                  <c:v>0.13503249999999994</c:v>
                </c:pt>
                <c:pt idx="5177">
                  <c:v>0.13502999999999996</c:v>
                </c:pt>
                <c:pt idx="5178">
                  <c:v>0.13503349999999995</c:v>
                </c:pt>
                <c:pt idx="5179">
                  <c:v>0.13503749999999998</c:v>
                </c:pt>
                <c:pt idx="5180">
                  <c:v>0.13503849999999995</c:v>
                </c:pt>
                <c:pt idx="5181">
                  <c:v>0.13504450000000001</c:v>
                </c:pt>
                <c:pt idx="5182">
                  <c:v>0.13504299999999997</c:v>
                </c:pt>
                <c:pt idx="5183">
                  <c:v>0.135049</c:v>
                </c:pt>
                <c:pt idx="5184">
                  <c:v>0.13505699999999998</c:v>
                </c:pt>
                <c:pt idx="5185">
                  <c:v>0.13506150000000003</c:v>
                </c:pt>
                <c:pt idx="5186">
                  <c:v>0.13506599999999999</c:v>
                </c:pt>
                <c:pt idx="5187">
                  <c:v>0.135078</c:v>
                </c:pt>
                <c:pt idx="5188">
                  <c:v>0.13508699999999998</c:v>
                </c:pt>
                <c:pt idx="5189">
                  <c:v>0.13509599999999999</c:v>
                </c:pt>
                <c:pt idx="5190">
                  <c:v>0.135107</c:v>
                </c:pt>
                <c:pt idx="5191">
                  <c:v>0.1351175</c:v>
                </c:pt>
                <c:pt idx="5192">
                  <c:v>0.135131</c:v>
                </c:pt>
                <c:pt idx="5193">
                  <c:v>0.1351465</c:v>
                </c:pt>
                <c:pt idx="5194">
                  <c:v>0.1351745</c:v>
                </c:pt>
                <c:pt idx="5195">
                  <c:v>0.13519</c:v>
                </c:pt>
                <c:pt idx="5196">
                  <c:v>0.13520849999999998</c:v>
                </c:pt>
                <c:pt idx="5197">
                  <c:v>0.13522449999999997</c:v>
                </c:pt>
                <c:pt idx="5198">
                  <c:v>0.13524449999999996</c:v>
                </c:pt>
                <c:pt idx="5199">
                  <c:v>0.13526449999999998</c:v>
                </c:pt>
                <c:pt idx="5200">
                  <c:v>0.13527999999999996</c:v>
                </c:pt>
                <c:pt idx="5201">
                  <c:v>0.135297</c:v>
                </c:pt>
                <c:pt idx="5202">
                  <c:v>0.13531750000000001</c:v>
                </c:pt>
                <c:pt idx="5203">
                  <c:v>0.13534150000000003</c:v>
                </c:pt>
                <c:pt idx="5204">
                  <c:v>0.13536100000000004</c:v>
                </c:pt>
                <c:pt idx="5205">
                  <c:v>0.13538650000000002</c:v>
                </c:pt>
                <c:pt idx="5206">
                  <c:v>0.13540900000000003</c:v>
                </c:pt>
                <c:pt idx="5207">
                  <c:v>0.13543750000000002</c:v>
                </c:pt>
                <c:pt idx="5208">
                  <c:v>0.135459</c:v>
                </c:pt>
                <c:pt idx="5209">
                  <c:v>0.13547549999999997</c:v>
                </c:pt>
                <c:pt idx="5210">
                  <c:v>0.13549949999999999</c:v>
                </c:pt>
                <c:pt idx="5211">
                  <c:v>0.13552349999999999</c:v>
                </c:pt>
                <c:pt idx="5212">
                  <c:v>0.13555099999999998</c:v>
                </c:pt>
                <c:pt idx="5213">
                  <c:v>0.13557649999999996</c:v>
                </c:pt>
                <c:pt idx="5214">
                  <c:v>0.13560599999999998</c:v>
                </c:pt>
                <c:pt idx="5215">
                  <c:v>0.13563649999999997</c:v>
                </c:pt>
                <c:pt idx="5216">
                  <c:v>0.13566849999999997</c:v>
                </c:pt>
                <c:pt idx="5217">
                  <c:v>0.13569999999999996</c:v>
                </c:pt>
                <c:pt idx="5218">
                  <c:v>0.13573249999999995</c:v>
                </c:pt>
                <c:pt idx="5219">
                  <c:v>0.13576299999999997</c:v>
                </c:pt>
                <c:pt idx="5220">
                  <c:v>0.13579599999999997</c:v>
                </c:pt>
                <c:pt idx="5221">
                  <c:v>0.13582249999999998</c:v>
                </c:pt>
                <c:pt idx="5222">
                  <c:v>0.13585299999999997</c:v>
                </c:pt>
                <c:pt idx="5223">
                  <c:v>0.13588499999999998</c:v>
                </c:pt>
                <c:pt idx="5224">
                  <c:v>0.13591449999999997</c:v>
                </c:pt>
                <c:pt idx="5225">
                  <c:v>0.13594599999999998</c:v>
                </c:pt>
                <c:pt idx="5226">
                  <c:v>0.13597799999999999</c:v>
                </c:pt>
                <c:pt idx="5227">
                  <c:v>0.13601249999999998</c:v>
                </c:pt>
                <c:pt idx="5228">
                  <c:v>0.13604899999999998</c:v>
                </c:pt>
                <c:pt idx="5229">
                  <c:v>0.13608499999999998</c:v>
                </c:pt>
                <c:pt idx="5230">
                  <c:v>0.13611999999999999</c:v>
                </c:pt>
                <c:pt idx="5231">
                  <c:v>0.13615749999999999</c:v>
                </c:pt>
                <c:pt idx="5232">
                  <c:v>0.136188</c:v>
                </c:pt>
                <c:pt idx="5233">
                  <c:v>0.13622849999999997</c:v>
                </c:pt>
                <c:pt idx="5234">
                  <c:v>0.13626749999999996</c:v>
                </c:pt>
                <c:pt idx="5235">
                  <c:v>0.13630949999999994</c:v>
                </c:pt>
                <c:pt idx="5236">
                  <c:v>0.13635249999999993</c:v>
                </c:pt>
                <c:pt idx="5237">
                  <c:v>0.13639899999999994</c:v>
                </c:pt>
                <c:pt idx="5238">
                  <c:v>0.13644599999999993</c:v>
                </c:pt>
                <c:pt idx="5239">
                  <c:v>0.13649249999999991</c:v>
                </c:pt>
                <c:pt idx="5240">
                  <c:v>0.1365374999999999</c:v>
                </c:pt>
                <c:pt idx="5241">
                  <c:v>0.1365819999999999</c:v>
                </c:pt>
                <c:pt idx="5242">
                  <c:v>0.13662999999999992</c:v>
                </c:pt>
                <c:pt idx="5243">
                  <c:v>0.13667499999999991</c:v>
                </c:pt>
                <c:pt idx="5244">
                  <c:v>0.13672449999999992</c:v>
                </c:pt>
                <c:pt idx="5245">
                  <c:v>0.13677499999999992</c:v>
                </c:pt>
                <c:pt idx="5246">
                  <c:v>0.13682549999999993</c:v>
                </c:pt>
                <c:pt idx="5247">
                  <c:v>0.13687599999999994</c:v>
                </c:pt>
                <c:pt idx="5248">
                  <c:v>0.13692499999999994</c:v>
                </c:pt>
                <c:pt idx="5249">
                  <c:v>0.13697549999999994</c:v>
                </c:pt>
                <c:pt idx="5250">
                  <c:v>0.13702649999999994</c:v>
                </c:pt>
                <c:pt idx="5251">
                  <c:v>0.13707799999999995</c:v>
                </c:pt>
                <c:pt idx="5252">
                  <c:v>0.13713349999999994</c:v>
                </c:pt>
                <c:pt idx="5253">
                  <c:v>0.13718699999999998</c:v>
                </c:pt>
                <c:pt idx="5254">
                  <c:v>0.13724399999999995</c:v>
                </c:pt>
                <c:pt idx="5255">
                  <c:v>0.13730299999999993</c:v>
                </c:pt>
                <c:pt idx="5256">
                  <c:v>0.13735949999999991</c:v>
                </c:pt>
                <c:pt idx="5257">
                  <c:v>0.13741849999999992</c:v>
                </c:pt>
                <c:pt idx="5258">
                  <c:v>0.13747849999999992</c:v>
                </c:pt>
                <c:pt idx="5259">
                  <c:v>0.1375424999999999</c:v>
                </c:pt>
                <c:pt idx="5260">
                  <c:v>0.13760649999999988</c:v>
                </c:pt>
                <c:pt idx="5261">
                  <c:v>0.13767349999999989</c:v>
                </c:pt>
                <c:pt idx="5262">
                  <c:v>0.13774099999999989</c:v>
                </c:pt>
                <c:pt idx="5263">
                  <c:v>0.13780999999999988</c:v>
                </c:pt>
                <c:pt idx="5264">
                  <c:v>0.13788099999999986</c:v>
                </c:pt>
                <c:pt idx="5265">
                  <c:v>0.13795299999999988</c:v>
                </c:pt>
                <c:pt idx="5266">
                  <c:v>0.13802999999999988</c:v>
                </c:pt>
                <c:pt idx="5267">
                  <c:v>0.13810699999999987</c:v>
                </c:pt>
                <c:pt idx="5268">
                  <c:v>0.13818549999999988</c:v>
                </c:pt>
                <c:pt idx="5269">
                  <c:v>0.1382644999999999</c:v>
                </c:pt>
                <c:pt idx="5270">
                  <c:v>0.13834499999999988</c:v>
                </c:pt>
                <c:pt idx="5271">
                  <c:v>0.1384274999999999</c:v>
                </c:pt>
                <c:pt idx="5272">
                  <c:v>0.1385084999999999</c:v>
                </c:pt>
                <c:pt idx="5273">
                  <c:v>0.13858999999999988</c:v>
                </c:pt>
                <c:pt idx="5274">
                  <c:v>0.13867299999999988</c:v>
                </c:pt>
                <c:pt idx="5275">
                  <c:v>0.13875749999999989</c:v>
                </c:pt>
                <c:pt idx="5276">
                  <c:v>0.1388424999999999</c:v>
                </c:pt>
                <c:pt idx="5277">
                  <c:v>0.13893049999999993</c:v>
                </c:pt>
                <c:pt idx="5278">
                  <c:v>0.13901799999999992</c:v>
                </c:pt>
                <c:pt idx="5279">
                  <c:v>0.13910699999999993</c:v>
                </c:pt>
                <c:pt idx="5280">
                  <c:v>0.13919499999999993</c:v>
                </c:pt>
                <c:pt idx="5281">
                  <c:v>0.13928399999999991</c:v>
                </c:pt>
                <c:pt idx="5282">
                  <c:v>0.13937149999999993</c:v>
                </c:pt>
                <c:pt idx="5283">
                  <c:v>0.13943749999999991</c:v>
                </c:pt>
                <c:pt idx="5284">
                  <c:v>0.1395249999999999</c:v>
                </c:pt>
                <c:pt idx="5285">
                  <c:v>0.1396139999999999</c:v>
                </c:pt>
                <c:pt idx="5286">
                  <c:v>0.13970199999999991</c:v>
                </c:pt>
                <c:pt idx="5287">
                  <c:v>0.13979399999999989</c:v>
                </c:pt>
                <c:pt idx="5288">
                  <c:v>0.13988449999999988</c:v>
                </c:pt>
                <c:pt idx="5289">
                  <c:v>0.13997699999999991</c:v>
                </c:pt>
                <c:pt idx="5290">
                  <c:v>0.1400694999999999</c:v>
                </c:pt>
                <c:pt idx="5291">
                  <c:v>0.1401649999999999</c:v>
                </c:pt>
                <c:pt idx="5292">
                  <c:v>0.14025799999999991</c:v>
                </c:pt>
                <c:pt idx="5293">
                  <c:v>0.14035349999999991</c:v>
                </c:pt>
                <c:pt idx="5294">
                  <c:v>0.14044699999999991</c:v>
                </c:pt>
                <c:pt idx="5295">
                  <c:v>0.14054049999999993</c:v>
                </c:pt>
                <c:pt idx="5296">
                  <c:v>0.14063649999999994</c:v>
                </c:pt>
                <c:pt idx="5297">
                  <c:v>0.14073149999999995</c:v>
                </c:pt>
                <c:pt idx="5298">
                  <c:v>0.14082749999999997</c:v>
                </c:pt>
                <c:pt idx="5299">
                  <c:v>0.14092349999999995</c:v>
                </c:pt>
                <c:pt idx="5300">
                  <c:v>0.14101949999999996</c:v>
                </c:pt>
                <c:pt idx="5301">
                  <c:v>0.14111649999999995</c:v>
                </c:pt>
                <c:pt idx="5302">
                  <c:v>0.14121399999999998</c:v>
                </c:pt>
                <c:pt idx="5303">
                  <c:v>0.14131399999999997</c:v>
                </c:pt>
                <c:pt idx="5304">
                  <c:v>0.1414155</c:v>
                </c:pt>
                <c:pt idx="5305">
                  <c:v>0.14151749999999999</c:v>
                </c:pt>
                <c:pt idx="5306">
                  <c:v>0.14161899999999997</c:v>
                </c:pt>
                <c:pt idx="5307">
                  <c:v>0.1417215</c:v>
                </c:pt>
                <c:pt idx="5308">
                  <c:v>0.14182699999999998</c:v>
                </c:pt>
                <c:pt idx="5309">
                  <c:v>0.14193099999999997</c:v>
                </c:pt>
                <c:pt idx="5310">
                  <c:v>0.14203949999999999</c:v>
                </c:pt>
                <c:pt idx="5311">
                  <c:v>0.14214799999999997</c:v>
                </c:pt>
                <c:pt idx="5312">
                  <c:v>0.14225899999999997</c:v>
                </c:pt>
                <c:pt idx="5313">
                  <c:v>0.14237099999999997</c:v>
                </c:pt>
                <c:pt idx="5314">
                  <c:v>0.14248449999999996</c:v>
                </c:pt>
                <c:pt idx="5315">
                  <c:v>0.14259849999999996</c:v>
                </c:pt>
                <c:pt idx="5316">
                  <c:v>0.14271349999999997</c:v>
                </c:pt>
                <c:pt idx="5317">
                  <c:v>0.14282699999999998</c:v>
                </c:pt>
                <c:pt idx="5318">
                  <c:v>0.14294000000000001</c:v>
                </c:pt>
                <c:pt idx="5319">
                  <c:v>0.14305549999999997</c:v>
                </c:pt>
                <c:pt idx="5320">
                  <c:v>0.14317199999999997</c:v>
                </c:pt>
                <c:pt idx="5321">
                  <c:v>0.14328550000000001</c:v>
                </c:pt>
                <c:pt idx="5322">
                  <c:v>0.1434</c:v>
                </c:pt>
                <c:pt idx="5323">
                  <c:v>0.14351399999999997</c:v>
                </c:pt>
                <c:pt idx="5324">
                  <c:v>0.14362949999999997</c:v>
                </c:pt>
                <c:pt idx="5325">
                  <c:v>0.14374299999999998</c:v>
                </c:pt>
                <c:pt idx="5326">
                  <c:v>0.14385799999999999</c:v>
                </c:pt>
                <c:pt idx="5327">
                  <c:v>0.14397300000000002</c:v>
                </c:pt>
                <c:pt idx="5328">
                  <c:v>0.14409050000000001</c:v>
                </c:pt>
                <c:pt idx="5329">
                  <c:v>0.144207</c:v>
                </c:pt>
                <c:pt idx="5330">
                  <c:v>0.14432349999999999</c:v>
                </c:pt>
                <c:pt idx="5331">
                  <c:v>0.14443700000000001</c:v>
                </c:pt>
                <c:pt idx="5332">
                  <c:v>0.14455399999999999</c:v>
                </c:pt>
                <c:pt idx="5333">
                  <c:v>0.14466900000000002</c:v>
                </c:pt>
                <c:pt idx="5334">
                  <c:v>0.144784</c:v>
                </c:pt>
                <c:pt idx="5335">
                  <c:v>0.14490099999999997</c:v>
                </c:pt>
                <c:pt idx="5336">
                  <c:v>0.14501649999999996</c:v>
                </c:pt>
                <c:pt idx="5337">
                  <c:v>0.14513399999999999</c:v>
                </c:pt>
                <c:pt idx="5338">
                  <c:v>0.14525049999999998</c:v>
                </c:pt>
                <c:pt idx="5339">
                  <c:v>0.145367</c:v>
                </c:pt>
                <c:pt idx="5340">
                  <c:v>0.145484</c:v>
                </c:pt>
                <c:pt idx="5341">
                  <c:v>0.14560300000000001</c:v>
                </c:pt>
                <c:pt idx="5342">
                  <c:v>0.14571999999999999</c:v>
                </c:pt>
                <c:pt idx="5343">
                  <c:v>0.14583750000000001</c:v>
                </c:pt>
                <c:pt idx="5344">
                  <c:v>0.145955</c:v>
                </c:pt>
                <c:pt idx="5345">
                  <c:v>0.14607450000000002</c:v>
                </c:pt>
                <c:pt idx="5346">
                  <c:v>0.14619400000000005</c:v>
                </c:pt>
                <c:pt idx="5347">
                  <c:v>0.14631200000000005</c:v>
                </c:pt>
                <c:pt idx="5348">
                  <c:v>0.14643550000000002</c:v>
                </c:pt>
                <c:pt idx="5349">
                  <c:v>0.14655550000000003</c:v>
                </c:pt>
                <c:pt idx="5350">
                  <c:v>0.14667750000000004</c:v>
                </c:pt>
                <c:pt idx="5351">
                  <c:v>0.14679800000000004</c:v>
                </c:pt>
                <c:pt idx="5352">
                  <c:v>0.14692200000000002</c:v>
                </c:pt>
                <c:pt idx="5353">
                  <c:v>0.14704650000000005</c:v>
                </c:pt>
                <c:pt idx="5354">
                  <c:v>0.14717200000000005</c:v>
                </c:pt>
                <c:pt idx="5355">
                  <c:v>0.14729800000000004</c:v>
                </c:pt>
                <c:pt idx="5356">
                  <c:v>0.14742350000000004</c:v>
                </c:pt>
                <c:pt idx="5357">
                  <c:v>0.14754950000000006</c:v>
                </c:pt>
                <c:pt idx="5358">
                  <c:v>0.14767500000000006</c:v>
                </c:pt>
                <c:pt idx="5359">
                  <c:v>0.14780150000000003</c:v>
                </c:pt>
                <c:pt idx="5360">
                  <c:v>0.14792900000000006</c:v>
                </c:pt>
                <c:pt idx="5361">
                  <c:v>0.14805550000000006</c:v>
                </c:pt>
                <c:pt idx="5362">
                  <c:v>0.14818300000000004</c:v>
                </c:pt>
                <c:pt idx="5363">
                  <c:v>0.14830950000000001</c:v>
                </c:pt>
                <c:pt idx="5364">
                  <c:v>0.14843650000000003</c:v>
                </c:pt>
                <c:pt idx="5365">
                  <c:v>0.14856150000000004</c:v>
                </c:pt>
                <c:pt idx="5366">
                  <c:v>0.14868700000000007</c:v>
                </c:pt>
                <c:pt idx="5367">
                  <c:v>0.14881050000000004</c:v>
                </c:pt>
                <c:pt idx="5368">
                  <c:v>0.14893350000000008</c:v>
                </c:pt>
                <c:pt idx="5369">
                  <c:v>0.14905750000000006</c:v>
                </c:pt>
                <c:pt idx="5370">
                  <c:v>0.14917850000000005</c:v>
                </c:pt>
                <c:pt idx="5371">
                  <c:v>0.14929950000000003</c:v>
                </c:pt>
                <c:pt idx="5372">
                  <c:v>0.14941900000000005</c:v>
                </c:pt>
                <c:pt idx="5373">
                  <c:v>0.14953700000000003</c:v>
                </c:pt>
                <c:pt idx="5374">
                  <c:v>0.14966200000000002</c:v>
                </c:pt>
                <c:pt idx="5375">
                  <c:v>0.149781</c:v>
                </c:pt>
                <c:pt idx="5376">
                  <c:v>0.14989350000000001</c:v>
                </c:pt>
                <c:pt idx="5377">
                  <c:v>0.15000750000000002</c:v>
                </c:pt>
                <c:pt idx="5378">
                  <c:v>0.15012250000000005</c:v>
                </c:pt>
                <c:pt idx="5379">
                  <c:v>0.15023500000000004</c:v>
                </c:pt>
                <c:pt idx="5380">
                  <c:v>0.15034550000000002</c:v>
                </c:pt>
                <c:pt idx="5381">
                  <c:v>0.15045650000000002</c:v>
                </c:pt>
                <c:pt idx="5382">
                  <c:v>0.15057400000000004</c:v>
                </c:pt>
                <c:pt idx="5383">
                  <c:v>0.15067850000000005</c:v>
                </c:pt>
                <c:pt idx="5384">
                  <c:v>0.15078650000000002</c:v>
                </c:pt>
                <c:pt idx="5385">
                  <c:v>0.15089550000000002</c:v>
                </c:pt>
                <c:pt idx="5386">
                  <c:v>0.15100300000000003</c:v>
                </c:pt>
                <c:pt idx="5387">
                  <c:v>0.15109550000000002</c:v>
                </c:pt>
                <c:pt idx="5388">
                  <c:v>0.15120150000000002</c:v>
                </c:pt>
                <c:pt idx="5389">
                  <c:v>0.15130700000000002</c:v>
                </c:pt>
                <c:pt idx="5390">
                  <c:v>0.15141499999999999</c:v>
                </c:pt>
                <c:pt idx="5391">
                  <c:v>0.15152399999999999</c:v>
                </c:pt>
                <c:pt idx="5392">
                  <c:v>0.15162700000000001</c:v>
                </c:pt>
                <c:pt idx="5393">
                  <c:v>0.15173150000000002</c:v>
                </c:pt>
                <c:pt idx="5394">
                  <c:v>0.15183500000000003</c:v>
                </c:pt>
                <c:pt idx="5395">
                  <c:v>0.15193950000000001</c:v>
                </c:pt>
                <c:pt idx="5396">
                  <c:v>0.15204349999999997</c:v>
                </c:pt>
                <c:pt idx="5397">
                  <c:v>0.15214749999999996</c:v>
                </c:pt>
                <c:pt idx="5398">
                  <c:v>0.15225349999999999</c:v>
                </c:pt>
                <c:pt idx="5399">
                  <c:v>0.1523485</c:v>
                </c:pt>
                <c:pt idx="5400">
                  <c:v>0.15244899999999997</c:v>
                </c:pt>
                <c:pt idx="5401">
                  <c:v>0.15254850000000003</c:v>
                </c:pt>
                <c:pt idx="5402">
                  <c:v>0.15264400000000003</c:v>
                </c:pt>
                <c:pt idx="5403">
                  <c:v>0.15271950000000001</c:v>
                </c:pt>
                <c:pt idx="5404">
                  <c:v>0.152809</c:v>
                </c:pt>
                <c:pt idx="5405">
                  <c:v>0.15290200000000001</c:v>
                </c:pt>
                <c:pt idx="5406">
                  <c:v>0.1529905</c:v>
                </c:pt>
                <c:pt idx="5407">
                  <c:v>0.15307899999999999</c:v>
                </c:pt>
                <c:pt idx="5408">
                  <c:v>0.15316999999999997</c:v>
                </c:pt>
                <c:pt idx="5409">
                  <c:v>0.15325899999999998</c:v>
                </c:pt>
                <c:pt idx="5410">
                  <c:v>0.15334300000000001</c:v>
                </c:pt>
                <c:pt idx="5411">
                  <c:v>0.15342849999999997</c:v>
                </c:pt>
                <c:pt idx="5412">
                  <c:v>0.15351099999999998</c:v>
                </c:pt>
                <c:pt idx="5413">
                  <c:v>0.15359449999999997</c:v>
                </c:pt>
                <c:pt idx="5414">
                  <c:v>0.15366849999999999</c:v>
                </c:pt>
                <c:pt idx="5415">
                  <c:v>0.15375099999999997</c:v>
                </c:pt>
                <c:pt idx="5416">
                  <c:v>0.15383050000000001</c:v>
                </c:pt>
                <c:pt idx="5417">
                  <c:v>0.15390949999999998</c:v>
                </c:pt>
                <c:pt idx="5418">
                  <c:v>0.1539835</c:v>
                </c:pt>
                <c:pt idx="5419">
                  <c:v>0.15405599999999997</c:v>
                </c:pt>
                <c:pt idx="5420">
                  <c:v>0.15412499999999998</c:v>
                </c:pt>
                <c:pt idx="5421">
                  <c:v>0.15419349999999998</c:v>
                </c:pt>
                <c:pt idx="5422">
                  <c:v>0.15425750000000002</c:v>
                </c:pt>
                <c:pt idx="5423">
                  <c:v>0.15432100000000001</c:v>
                </c:pt>
                <c:pt idx="5424">
                  <c:v>0.15438350000000001</c:v>
                </c:pt>
                <c:pt idx="5425">
                  <c:v>0.15444099999999999</c:v>
                </c:pt>
                <c:pt idx="5426">
                  <c:v>0.15450200000000003</c:v>
                </c:pt>
                <c:pt idx="5427">
                  <c:v>0.15456150000000005</c:v>
                </c:pt>
                <c:pt idx="5428">
                  <c:v>0.15461800000000003</c:v>
                </c:pt>
                <c:pt idx="5429">
                  <c:v>0.15467100000000003</c:v>
                </c:pt>
                <c:pt idx="5430">
                  <c:v>0.15472350000000004</c:v>
                </c:pt>
                <c:pt idx="5431">
                  <c:v>0.15477700000000005</c:v>
                </c:pt>
                <c:pt idx="5432">
                  <c:v>0.15483000000000005</c:v>
                </c:pt>
                <c:pt idx="5433">
                  <c:v>0.15488050000000006</c:v>
                </c:pt>
                <c:pt idx="5434">
                  <c:v>0.15493200000000004</c:v>
                </c:pt>
                <c:pt idx="5435">
                  <c:v>0.15497950000000002</c:v>
                </c:pt>
                <c:pt idx="5436">
                  <c:v>0.15502700000000005</c:v>
                </c:pt>
                <c:pt idx="5437">
                  <c:v>0.15507600000000005</c:v>
                </c:pt>
                <c:pt idx="5438">
                  <c:v>0.15511500000000003</c:v>
                </c:pt>
                <c:pt idx="5439">
                  <c:v>0.15515950000000003</c:v>
                </c:pt>
                <c:pt idx="5440">
                  <c:v>0.15520250000000002</c:v>
                </c:pt>
                <c:pt idx="5441">
                  <c:v>0.15524400000000002</c:v>
                </c:pt>
                <c:pt idx="5442">
                  <c:v>0.15528950000000002</c:v>
                </c:pt>
                <c:pt idx="5443">
                  <c:v>0.15533900000000003</c:v>
                </c:pt>
                <c:pt idx="5444">
                  <c:v>0.15537999999999999</c:v>
                </c:pt>
                <c:pt idx="5445">
                  <c:v>0.15542050000000004</c:v>
                </c:pt>
                <c:pt idx="5446">
                  <c:v>0.155469</c:v>
                </c:pt>
                <c:pt idx="5447">
                  <c:v>0.15550550000000002</c:v>
                </c:pt>
                <c:pt idx="5448">
                  <c:v>0.15554299999999999</c:v>
                </c:pt>
                <c:pt idx="5449">
                  <c:v>0.15558250000000004</c:v>
                </c:pt>
                <c:pt idx="5450">
                  <c:v>0.15561300000000003</c:v>
                </c:pt>
                <c:pt idx="5451">
                  <c:v>0.15564500000000003</c:v>
                </c:pt>
                <c:pt idx="5452">
                  <c:v>0.15567300000000006</c:v>
                </c:pt>
                <c:pt idx="5453">
                  <c:v>0.15570350000000008</c:v>
                </c:pt>
                <c:pt idx="5454">
                  <c:v>0.15573050000000005</c:v>
                </c:pt>
                <c:pt idx="5455">
                  <c:v>0.15575600000000009</c:v>
                </c:pt>
                <c:pt idx="5456">
                  <c:v>0.15577450000000007</c:v>
                </c:pt>
                <c:pt idx="5457">
                  <c:v>0.15579300000000007</c:v>
                </c:pt>
                <c:pt idx="5458">
                  <c:v>0.15581000000000009</c:v>
                </c:pt>
                <c:pt idx="5459">
                  <c:v>0.15582350000000009</c:v>
                </c:pt>
                <c:pt idx="5460">
                  <c:v>0.15583350000000004</c:v>
                </c:pt>
                <c:pt idx="5461">
                  <c:v>0.15584500000000004</c:v>
                </c:pt>
                <c:pt idx="5462">
                  <c:v>0.15584600000000004</c:v>
                </c:pt>
                <c:pt idx="5463">
                  <c:v>0.15583950000000005</c:v>
                </c:pt>
                <c:pt idx="5464">
                  <c:v>0.15584050000000002</c:v>
                </c:pt>
                <c:pt idx="5465">
                  <c:v>0.15584750000000006</c:v>
                </c:pt>
                <c:pt idx="5466">
                  <c:v>0.15584500000000007</c:v>
                </c:pt>
                <c:pt idx="5467">
                  <c:v>0.15584450000000002</c:v>
                </c:pt>
                <c:pt idx="5468">
                  <c:v>0.15583750000000005</c:v>
                </c:pt>
                <c:pt idx="5469">
                  <c:v>0.15583200000000008</c:v>
                </c:pt>
                <c:pt idx="5470">
                  <c:v>0.15582250000000009</c:v>
                </c:pt>
                <c:pt idx="5471">
                  <c:v>0.15580950000000005</c:v>
                </c:pt>
                <c:pt idx="5472">
                  <c:v>0.15579750000000009</c:v>
                </c:pt>
                <c:pt idx="5473">
                  <c:v>0.15578700000000009</c:v>
                </c:pt>
                <c:pt idx="5474">
                  <c:v>0.15577400000000011</c:v>
                </c:pt>
                <c:pt idx="5475">
                  <c:v>0.15575500000000006</c:v>
                </c:pt>
                <c:pt idx="5476">
                  <c:v>0.15573450000000005</c:v>
                </c:pt>
                <c:pt idx="5477">
                  <c:v>0.15571100000000007</c:v>
                </c:pt>
                <c:pt idx="5478">
                  <c:v>0.15569050000000006</c:v>
                </c:pt>
                <c:pt idx="5479">
                  <c:v>0.15566600000000005</c:v>
                </c:pt>
                <c:pt idx="5480">
                  <c:v>0.15565150000000008</c:v>
                </c:pt>
                <c:pt idx="5481">
                  <c:v>0.15562350000000005</c:v>
                </c:pt>
                <c:pt idx="5482">
                  <c:v>0.15559800000000007</c:v>
                </c:pt>
                <c:pt idx="5483">
                  <c:v>0.1555700000000001</c:v>
                </c:pt>
                <c:pt idx="5484">
                  <c:v>0.15554450000000009</c:v>
                </c:pt>
                <c:pt idx="5485">
                  <c:v>0.15551450000000011</c:v>
                </c:pt>
                <c:pt idx="5486">
                  <c:v>0.15548200000000012</c:v>
                </c:pt>
                <c:pt idx="5487">
                  <c:v>0.15545650000000011</c:v>
                </c:pt>
                <c:pt idx="5488">
                  <c:v>0.15541800000000014</c:v>
                </c:pt>
                <c:pt idx="5489">
                  <c:v>0.15538000000000013</c:v>
                </c:pt>
                <c:pt idx="5490">
                  <c:v>0.15533800000000014</c:v>
                </c:pt>
                <c:pt idx="5491">
                  <c:v>0.15529850000000012</c:v>
                </c:pt>
                <c:pt idx="5492">
                  <c:v>0.15525200000000011</c:v>
                </c:pt>
                <c:pt idx="5493">
                  <c:v>0.15520950000000014</c:v>
                </c:pt>
                <c:pt idx="5494">
                  <c:v>0.1551665000000001</c:v>
                </c:pt>
                <c:pt idx="5495">
                  <c:v>0.15512150000000013</c:v>
                </c:pt>
                <c:pt idx="5496">
                  <c:v>0.15507750000000012</c:v>
                </c:pt>
                <c:pt idx="5497">
                  <c:v>0.15502700000000014</c:v>
                </c:pt>
                <c:pt idx="5498">
                  <c:v>0.15497900000000014</c:v>
                </c:pt>
                <c:pt idx="5499">
                  <c:v>0.15489550000000013</c:v>
                </c:pt>
                <c:pt idx="5500">
                  <c:v>0.15485100000000013</c:v>
                </c:pt>
                <c:pt idx="5501">
                  <c:v>0.15480250000000012</c:v>
                </c:pt>
                <c:pt idx="5502">
                  <c:v>0.15475200000000014</c:v>
                </c:pt>
                <c:pt idx="5503">
                  <c:v>0.15469550000000012</c:v>
                </c:pt>
                <c:pt idx="5504">
                  <c:v>0.15464000000000011</c:v>
                </c:pt>
                <c:pt idx="5505">
                  <c:v>0.15457850000000012</c:v>
                </c:pt>
                <c:pt idx="5506">
                  <c:v>0.15451500000000012</c:v>
                </c:pt>
                <c:pt idx="5507">
                  <c:v>0.15445750000000014</c:v>
                </c:pt>
                <c:pt idx="5508">
                  <c:v>0.15439550000000016</c:v>
                </c:pt>
                <c:pt idx="5509">
                  <c:v>0.15433100000000013</c:v>
                </c:pt>
                <c:pt idx="5510">
                  <c:v>0.15426650000000014</c:v>
                </c:pt>
                <c:pt idx="5511">
                  <c:v>0.15419950000000016</c:v>
                </c:pt>
                <c:pt idx="5512">
                  <c:v>0.15412750000000014</c:v>
                </c:pt>
                <c:pt idx="5513">
                  <c:v>0.15405900000000014</c:v>
                </c:pt>
                <c:pt idx="5514">
                  <c:v>0.15398850000000014</c:v>
                </c:pt>
                <c:pt idx="5515">
                  <c:v>0.15391900000000014</c:v>
                </c:pt>
                <c:pt idx="5516">
                  <c:v>0.15384200000000012</c:v>
                </c:pt>
                <c:pt idx="5517">
                  <c:v>0.15376300000000009</c:v>
                </c:pt>
                <c:pt idx="5518">
                  <c:v>0.15368550000000011</c:v>
                </c:pt>
                <c:pt idx="5519">
                  <c:v>0.15360450000000012</c:v>
                </c:pt>
                <c:pt idx="5520">
                  <c:v>0.1535285000000001</c:v>
                </c:pt>
                <c:pt idx="5521">
                  <c:v>0.15344700000000008</c:v>
                </c:pt>
                <c:pt idx="5522">
                  <c:v>0.15336100000000008</c:v>
                </c:pt>
                <c:pt idx="5523">
                  <c:v>0.15327500000000011</c:v>
                </c:pt>
                <c:pt idx="5524">
                  <c:v>0.15317900000000009</c:v>
                </c:pt>
                <c:pt idx="5525">
                  <c:v>0.15310350000000009</c:v>
                </c:pt>
                <c:pt idx="5526">
                  <c:v>0.15302200000000007</c:v>
                </c:pt>
                <c:pt idx="5527">
                  <c:v>0.15294000000000008</c:v>
                </c:pt>
                <c:pt idx="5528">
                  <c:v>0.15285550000000009</c:v>
                </c:pt>
                <c:pt idx="5529">
                  <c:v>0.15277250000000009</c:v>
                </c:pt>
                <c:pt idx="5530">
                  <c:v>0.15268500000000007</c:v>
                </c:pt>
                <c:pt idx="5531">
                  <c:v>0.15260750000000009</c:v>
                </c:pt>
                <c:pt idx="5532">
                  <c:v>0.15252800000000008</c:v>
                </c:pt>
                <c:pt idx="5533">
                  <c:v>0.1524515000000001</c:v>
                </c:pt>
                <c:pt idx="5534">
                  <c:v>0.15237100000000012</c:v>
                </c:pt>
                <c:pt idx="5535">
                  <c:v>0.15229000000000012</c:v>
                </c:pt>
                <c:pt idx="5536">
                  <c:v>0.1522005000000001</c:v>
                </c:pt>
                <c:pt idx="5537">
                  <c:v>0.15212100000000009</c:v>
                </c:pt>
                <c:pt idx="5538">
                  <c:v>0.15203600000000009</c:v>
                </c:pt>
                <c:pt idx="5539">
                  <c:v>0.15195900000000009</c:v>
                </c:pt>
                <c:pt idx="5540">
                  <c:v>0.15187750000000011</c:v>
                </c:pt>
                <c:pt idx="5541">
                  <c:v>0.15179550000000011</c:v>
                </c:pt>
                <c:pt idx="5542">
                  <c:v>0.15171250000000008</c:v>
                </c:pt>
                <c:pt idx="5543">
                  <c:v>0.15162300000000012</c:v>
                </c:pt>
                <c:pt idx="5544">
                  <c:v>0.15153500000000009</c:v>
                </c:pt>
                <c:pt idx="5545">
                  <c:v>0.15144400000000013</c:v>
                </c:pt>
                <c:pt idx="5546">
                  <c:v>0.15135550000000011</c:v>
                </c:pt>
                <c:pt idx="5547">
                  <c:v>0.15126600000000012</c:v>
                </c:pt>
                <c:pt idx="5548">
                  <c:v>0.15116750000000012</c:v>
                </c:pt>
                <c:pt idx="5549">
                  <c:v>0.15107400000000012</c:v>
                </c:pt>
                <c:pt idx="5550">
                  <c:v>0.15097850000000007</c:v>
                </c:pt>
                <c:pt idx="5551">
                  <c:v>0.15088750000000009</c:v>
                </c:pt>
                <c:pt idx="5552">
                  <c:v>0.15079400000000009</c:v>
                </c:pt>
                <c:pt idx="5553">
                  <c:v>0.15070250000000007</c:v>
                </c:pt>
                <c:pt idx="5554">
                  <c:v>0.15060650000000009</c:v>
                </c:pt>
                <c:pt idx="5555">
                  <c:v>0.15051400000000009</c:v>
                </c:pt>
                <c:pt idx="5556">
                  <c:v>0.15042200000000006</c:v>
                </c:pt>
                <c:pt idx="5557">
                  <c:v>0.15032650000000009</c:v>
                </c:pt>
                <c:pt idx="5558">
                  <c:v>0.15023950000000011</c:v>
                </c:pt>
                <c:pt idx="5559">
                  <c:v>0.15015600000000012</c:v>
                </c:pt>
                <c:pt idx="5560">
                  <c:v>0.15006900000000012</c:v>
                </c:pt>
                <c:pt idx="5561">
                  <c:v>0.14998700000000009</c:v>
                </c:pt>
                <c:pt idx="5562">
                  <c:v>0.14990000000000009</c:v>
                </c:pt>
                <c:pt idx="5563">
                  <c:v>0.14981250000000013</c:v>
                </c:pt>
                <c:pt idx="5564">
                  <c:v>0.14973000000000009</c:v>
                </c:pt>
                <c:pt idx="5565">
                  <c:v>0.14965000000000012</c:v>
                </c:pt>
                <c:pt idx="5566">
                  <c:v>0.14957100000000007</c:v>
                </c:pt>
                <c:pt idx="5567">
                  <c:v>0.14949000000000007</c:v>
                </c:pt>
                <c:pt idx="5568">
                  <c:v>0.14941250000000006</c:v>
                </c:pt>
                <c:pt idx="5569">
                  <c:v>0.14933250000000006</c:v>
                </c:pt>
                <c:pt idx="5570">
                  <c:v>0.14926150000000005</c:v>
                </c:pt>
                <c:pt idx="5571">
                  <c:v>0.14918700000000007</c:v>
                </c:pt>
                <c:pt idx="5572">
                  <c:v>0.14911450000000007</c:v>
                </c:pt>
                <c:pt idx="5573">
                  <c:v>0.14904500000000007</c:v>
                </c:pt>
                <c:pt idx="5574">
                  <c:v>0.14896450000000006</c:v>
                </c:pt>
                <c:pt idx="5575">
                  <c:v>0.14889250000000009</c:v>
                </c:pt>
                <c:pt idx="5576">
                  <c:v>0.1488270000000001</c:v>
                </c:pt>
                <c:pt idx="5577">
                  <c:v>0.14876650000000008</c:v>
                </c:pt>
                <c:pt idx="5578">
                  <c:v>0.1487015000000001</c:v>
                </c:pt>
                <c:pt idx="5579">
                  <c:v>0.14863750000000009</c:v>
                </c:pt>
                <c:pt idx="5580">
                  <c:v>0.14857100000000009</c:v>
                </c:pt>
                <c:pt idx="5581">
                  <c:v>0.14851050000000007</c:v>
                </c:pt>
                <c:pt idx="5582">
                  <c:v>0.14844450000000009</c:v>
                </c:pt>
                <c:pt idx="5583">
                  <c:v>0.14838900000000008</c:v>
                </c:pt>
                <c:pt idx="5584">
                  <c:v>0.14832950000000009</c:v>
                </c:pt>
                <c:pt idx="5585">
                  <c:v>0.14827150000000006</c:v>
                </c:pt>
                <c:pt idx="5586">
                  <c:v>0.14821050000000008</c:v>
                </c:pt>
                <c:pt idx="5587">
                  <c:v>0.14816450000000006</c:v>
                </c:pt>
                <c:pt idx="5588">
                  <c:v>0.14810550000000006</c:v>
                </c:pt>
                <c:pt idx="5589">
                  <c:v>0.14804800000000007</c:v>
                </c:pt>
                <c:pt idx="5590">
                  <c:v>0.14799200000000007</c:v>
                </c:pt>
                <c:pt idx="5591">
                  <c:v>0.14793500000000004</c:v>
                </c:pt>
                <c:pt idx="5592">
                  <c:v>0.14788400000000004</c:v>
                </c:pt>
                <c:pt idx="5593">
                  <c:v>0.14782900000000004</c:v>
                </c:pt>
                <c:pt idx="5594">
                  <c:v>0.14777400000000004</c:v>
                </c:pt>
                <c:pt idx="5595">
                  <c:v>0.14771900000000002</c:v>
                </c:pt>
                <c:pt idx="5596">
                  <c:v>0.1476635</c:v>
                </c:pt>
                <c:pt idx="5597">
                  <c:v>0.14760750000000003</c:v>
                </c:pt>
                <c:pt idx="5598">
                  <c:v>0.14755100000000002</c:v>
                </c:pt>
                <c:pt idx="5599">
                  <c:v>0.14750200000000002</c:v>
                </c:pt>
                <c:pt idx="5600">
                  <c:v>0.14745100000000003</c:v>
                </c:pt>
                <c:pt idx="5601">
                  <c:v>0.14740250000000002</c:v>
                </c:pt>
                <c:pt idx="5602">
                  <c:v>0.14736300000000002</c:v>
                </c:pt>
                <c:pt idx="5603">
                  <c:v>0.14734300000000003</c:v>
                </c:pt>
                <c:pt idx="5604">
                  <c:v>0.14730800000000002</c:v>
                </c:pt>
                <c:pt idx="5605">
                  <c:v>0.14729450000000002</c:v>
                </c:pt>
                <c:pt idx="5606">
                  <c:v>0.14725850000000004</c:v>
                </c:pt>
                <c:pt idx="5607">
                  <c:v>0.14722650000000004</c:v>
                </c:pt>
                <c:pt idx="5608">
                  <c:v>0.14719650000000001</c:v>
                </c:pt>
                <c:pt idx="5609">
                  <c:v>0.14716950000000001</c:v>
                </c:pt>
                <c:pt idx="5610">
                  <c:v>0.14714450000000001</c:v>
                </c:pt>
                <c:pt idx="5611">
                  <c:v>0.14712050000000002</c:v>
                </c:pt>
                <c:pt idx="5612">
                  <c:v>0.14709899999999998</c:v>
                </c:pt>
                <c:pt idx="5613">
                  <c:v>0.14707499999999998</c:v>
                </c:pt>
                <c:pt idx="5614">
                  <c:v>0.14706500000000003</c:v>
                </c:pt>
                <c:pt idx="5615">
                  <c:v>0.14703750000000002</c:v>
                </c:pt>
                <c:pt idx="5616">
                  <c:v>0.147012</c:v>
                </c:pt>
                <c:pt idx="5617">
                  <c:v>0.1469895</c:v>
                </c:pt>
                <c:pt idx="5618">
                  <c:v>0.14697000000000002</c:v>
                </c:pt>
                <c:pt idx="5619">
                  <c:v>0.14695</c:v>
                </c:pt>
                <c:pt idx="5620">
                  <c:v>0.14692550000000001</c:v>
                </c:pt>
                <c:pt idx="5621">
                  <c:v>0.14690550000000002</c:v>
                </c:pt>
                <c:pt idx="5622">
                  <c:v>0.14688900000000002</c:v>
                </c:pt>
                <c:pt idx="5623">
                  <c:v>0.14687249999999999</c:v>
                </c:pt>
                <c:pt idx="5624">
                  <c:v>0.14685300000000001</c:v>
                </c:pt>
                <c:pt idx="5625">
                  <c:v>0.14684499999999998</c:v>
                </c:pt>
                <c:pt idx="5626">
                  <c:v>0.14682349999999997</c:v>
                </c:pt>
                <c:pt idx="5627">
                  <c:v>0.14680399999999996</c:v>
                </c:pt>
                <c:pt idx="5628">
                  <c:v>0.14678599999999997</c:v>
                </c:pt>
                <c:pt idx="5629">
                  <c:v>0.14677249999999994</c:v>
                </c:pt>
                <c:pt idx="5630">
                  <c:v>0.14675899999999995</c:v>
                </c:pt>
                <c:pt idx="5631">
                  <c:v>0.14674299999999996</c:v>
                </c:pt>
                <c:pt idx="5632">
                  <c:v>0.14672749999999996</c:v>
                </c:pt>
                <c:pt idx="5633">
                  <c:v>0.14671199999999993</c:v>
                </c:pt>
                <c:pt idx="5634">
                  <c:v>0.14669549999999995</c:v>
                </c:pt>
                <c:pt idx="5635">
                  <c:v>0.14666949999999992</c:v>
                </c:pt>
                <c:pt idx="5636">
                  <c:v>0.14664999999999995</c:v>
                </c:pt>
                <c:pt idx="5637">
                  <c:v>0.14662899999999995</c:v>
                </c:pt>
                <c:pt idx="5638">
                  <c:v>0.14661749999999996</c:v>
                </c:pt>
                <c:pt idx="5639">
                  <c:v>0.14660099999999998</c:v>
                </c:pt>
                <c:pt idx="5640">
                  <c:v>0.14658349999999995</c:v>
                </c:pt>
                <c:pt idx="5641">
                  <c:v>0.14656999999999998</c:v>
                </c:pt>
                <c:pt idx="5642">
                  <c:v>0.14655249999999997</c:v>
                </c:pt>
                <c:pt idx="5643">
                  <c:v>0.14652799999999996</c:v>
                </c:pt>
                <c:pt idx="5644">
                  <c:v>0.14650799999999994</c:v>
                </c:pt>
                <c:pt idx="5645">
                  <c:v>0.14648749999999994</c:v>
                </c:pt>
                <c:pt idx="5646">
                  <c:v>0.14646099999999992</c:v>
                </c:pt>
                <c:pt idx="5647">
                  <c:v>0.14644599999999991</c:v>
                </c:pt>
                <c:pt idx="5648">
                  <c:v>0.14642899999999992</c:v>
                </c:pt>
                <c:pt idx="5649">
                  <c:v>0.14641249999999992</c:v>
                </c:pt>
                <c:pt idx="5650">
                  <c:v>0.14640349999999991</c:v>
                </c:pt>
                <c:pt idx="5651">
                  <c:v>0.14639349999999987</c:v>
                </c:pt>
                <c:pt idx="5652">
                  <c:v>0.14638549999999989</c:v>
                </c:pt>
                <c:pt idx="5653">
                  <c:v>0.14637649999999988</c:v>
                </c:pt>
                <c:pt idx="5654">
                  <c:v>0.14636899999999989</c:v>
                </c:pt>
                <c:pt idx="5655">
                  <c:v>0.14636349999999992</c:v>
                </c:pt>
                <c:pt idx="5656">
                  <c:v>0.14636449999999993</c:v>
                </c:pt>
                <c:pt idx="5657">
                  <c:v>0.14635699999999993</c:v>
                </c:pt>
                <c:pt idx="5658">
                  <c:v>0.1463579999999999</c:v>
                </c:pt>
                <c:pt idx="5659">
                  <c:v>0.14636149999999992</c:v>
                </c:pt>
                <c:pt idx="5660">
                  <c:v>0.1463664999999999</c:v>
                </c:pt>
                <c:pt idx="5661">
                  <c:v>0.14636999999999989</c:v>
                </c:pt>
                <c:pt idx="5662">
                  <c:v>0.1463839999999999</c:v>
                </c:pt>
                <c:pt idx="5663">
                  <c:v>0.14640099999999989</c:v>
                </c:pt>
                <c:pt idx="5664">
                  <c:v>0.14641199999999988</c:v>
                </c:pt>
                <c:pt idx="5665">
                  <c:v>0.14641699999999991</c:v>
                </c:pt>
                <c:pt idx="5666">
                  <c:v>0.14642749999999988</c:v>
                </c:pt>
                <c:pt idx="5667">
                  <c:v>0.14643149999999991</c:v>
                </c:pt>
                <c:pt idx="5668">
                  <c:v>0.14644149999999989</c:v>
                </c:pt>
                <c:pt idx="5669">
                  <c:v>0.14644799999999988</c:v>
                </c:pt>
                <c:pt idx="5670">
                  <c:v>0.1464599999999999</c:v>
                </c:pt>
                <c:pt idx="5671">
                  <c:v>0.14647199999999988</c:v>
                </c:pt>
                <c:pt idx="5672">
                  <c:v>0.14648349999999988</c:v>
                </c:pt>
                <c:pt idx="5673">
                  <c:v>0.14649349999999986</c:v>
                </c:pt>
                <c:pt idx="5674">
                  <c:v>0.14650699999999986</c:v>
                </c:pt>
                <c:pt idx="5675">
                  <c:v>0.14652349999999989</c:v>
                </c:pt>
                <c:pt idx="5676">
                  <c:v>0.14654049999999985</c:v>
                </c:pt>
                <c:pt idx="5677">
                  <c:v>0.14655549999999989</c:v>
                </c:pt>
                <c:pt idx="5678">
                  <c:v>0.14656849999999988</c:v>
                </c:pt>
                <c:pt idx="5679">
                  <c:v>0.14658599999999988</c:v>
                </c:pt>
                <c:pt idx="5680">
                  <c:v>0.14659549999999988</c:v>
                </c:pt>
                <c:pt idx="5681">
                  <c:v>0.14661449999999987</c:v>
                </c:pt>
                <c:pt idx="5682">
                  <c:v>0.14663999999999985</c:v>
                </c:pt>
                <c:pt idx="5683">
                  <c:v>0.14665949999999989</c:v>
                </c:pt>
                <c:pt idx="5684">
                  <c:v>0.14667699999999986</c:v>
                </c:pt>
                <c:pt idx="5685">
                  <c:v>0.1466954999999999</c:v>
                </c:pt>
                <c:pt idx="5686">
                  <c:v>0.14671799999999988</c:v>
                </c:pt>
                <c:pt idx="5687">
                  <c:v>0.14672649999999987</c:v>
                </c:pt>
                <c:pt idx="5688">
                  <c:v>0.14675099999999985</c:v>
                </c:pt>
                <c:pt idx="5689">
                  <c:v>0.14677749999999989</c:v>
                </c:pt>
                <c:pt idx="5690">
                  <c:v>0.1467999999999999</c:v>
                </c:pt>
                <c:pt idx="5691">
                  <c:v>0.14682149999999985</c:v>
                </c:pt>
                <c:pt idx="5692">
                  <c:v>0.14684849999999988</c:v>
                </c:pt>
                <c:pt idx="5693">
                  <c:v>0.14687099999999986</c:v>
                </c:pt>
                <c:pt idx="5694">
                  <c:v>0.14689499999999989</c:v>
                </c:pt>
                <c:pt idx="5695">
                  <c:v>0.14692349999999985</c:v>
                </c:pt>
                <c:pt idx="5696">
                  <c:v>0.14694799999999986</c:v>
                </c:pt>
                <c:pt idx="5697">
                  <c:v>0.14697849999999987</c:v>
                </c:pt>
                <c:pt idx="5698">
                  <c:v>0.1470064999999999</c:v>
                </c:pt>
                <c:pt idx="5699">
                  <c:v>0.14706799999999989</c:v>
                </c:pt>
                <c:pt idx="5700">
                  <c:v>0.14709199999999989</c:v>
                </c:pt>
                <c:pt idx="5701">
                  <c:v>0.1471154999999999</c:v>
                </c:pt>
                <c:pt idx="5702">
                  <c:v>0.14713699999999991</c:v>
                </c:pt>
                <c:pt idx="5703">
                  <c:v>0.14716499999999988</c:v>
                </c:pt>
                <c:pt idx="5704">
                  <c:v>0.14718799999999987</c:v>
                </c:pt>
                <c:pt idx="5705">
                  <c:v>0.14721549999999989</c:v>
                </c:pt>
                <c:pt idx="5706">
                  <c:v>0.14724499999999988</c:v>
                </c:pt>
                <c:pt idx="5707">
                  <c:v>0.14726949999999991</c:v>
                </c:pt>
                <c:pt idx="5708">
                  <c:v>0.1472929999999999</c:v>
                </c:pt>
                <c:pt idx="5709">
                  <c:v>0.14732499999999987</c:v>
                </c:pt>
                <c:pt idx="5710">
                  <c:v>0.14735099999999987</c:v>
                </c:pt>
                <c:pt idx="5711">
                  <c:v>0.1473799999999999</c:v>
                </c:pt>
                <c:pt idx="5712">
                  <c:v>0.14741049999999989</c:v>
                </c:pt>
                <c:pt idx="5713">
                  <c:v>0.14743749999999992</c:v>
                </c:pt>
                <c:pt idx="5714">
                  <c:v>0.14746849999999989</c:v>
                </c:pt>
                <c:pt idx="5715">
                  <c:v>0.14749949999999989</c:v>
                </c:pt>
                <c:pt idx="5716">
                  <c:v>0.1475304999999999</c:v>
                </c:pt>
                <c:pt idx="5717">
                  <c:v>0.14756449999999993</c:v>
                </c:pt>
                <c:pt idx="5718">
                  <c:v>0.14759649999999991</c:v>
                </c:pt>
                <c:pt idx="5719">
                  <c:v>0.14762099999999992</c:v>
                </c:pt>
                <c:pt idx="5720">
                  <c:v>0.14764299999999989</c:v>
                </c:pt>
                <c:pt idx="5721">
                  <c:v>0.1476714999999999</c:v>
                </c:pt>
                <c:pt idx="5722">
                  <c:v>0.14769449999999992</c:v>
                </c:pt>
                <c:pt idx="5723">
                  <c:v>0.14771499999999993</c:v>
                </c:pt>
                <c:pt idx="5724">
                  <c:v>0.14774499999999993</c:v>
                </c:pt>
                <c:pt idx="5725">
                  <c:v>0.1477574999999999</c:v>
                </c:pt>
                <c:pt idx="5726">
                  <c:v>0.14777399999999991</c:v>
                </c:pt>
                <c:pt idx="5727">
                  <c:v>0.14779099999999989</c:v>
                </c:pt>
                <c:pt idx="5728">
                  <c:v>0.14780699999999988</c:v>
                </c:pt>
                <c:pt idx="5729">
                  <c:v>0.1478219999999999</c:v>
                </c:pt>
                <c:pt idx="5730">
                  <c:v>0.14784199999999989</c:v>
                </c:pt>
                <c:pt idx="5731">
                  <c:v>0.14785499999999988</c:v>
                </c:pt>
                <c:pt idx="5732">
                  <c:v>0.14786949999999988</c:v>
                </c:pt>
                <c:pt idx="5733">
                  <c:v>0.1478799999999999</c:v>
                </c:pt>
                <c:pt idx="5734">
                  <c:v>0.14789449999999993</c:v>
                </c:pt>
                <c:pt idx="5735">
                  <c:v>0.14790849999999994</c:v>
                </c:pt>
                <c:pt idx="5736">
                  <c:v>0.14793049999999994</c:v>
                </c:pt>
                <c:pt idx="5737">
                  <c:v>0.14794249999999998</c:v>
                </c:pt>
                <c:pt idx="5738">
                  <c:v>0.14796149999999997</c:v>
                </c:pt>
                <c:pt idx="5739">
                  <c:v>0.14797049999999998</c:v>
                </c:pt>
                <c:pt idx="5740">
                  <c:v>0.14798599999999998</c:v>
                </c:pt>
                <c:pt idx="5741">
                  <c:v>0.14800249999999998</c:v>
                </c:pt>
                <c:pt idx="5742">
                  <c:v>0.14802699999999999</c:v>
                </c:pt>
                <c:pt idx="5743">
                  <c:v>0.1480515</c:v>
                </c:pt>
                <c:pt idx="5744">
                  <c:v>0.14807299999999998</c:v>
                </c:pt>
                <c:pt idx="5745">
                  <c:v>0.14809849999999997</c:v>
                </c:pt>
                <c:pt idx="5746">
                  <c:v>0.14812049999999999</c:v>
                </c:pt>
                <c:pt idx="5747">
                  <c:v>0.14814299999999997</c:v>
                </c:pt>
                <c:pt idx="5748">
                  <c:v>0.14817399999999997</c:v>
                </c:pt>
                <c:pt idx="5749">
                  <c:v>0.14820149999999996</c:v>
                </c:pt>
                <c:pt idx="5750">
                  <c:v>0.14823099999999997</c:v>
                </c:pt>
                <c:pt idx="5751">
                  <c:v>0.14825749999999999</c:v>
                </c:pt>
                <c:pt idx="5752">
                  <c:v>0.14828999999999998</c:v>
                </c:pt>
                <c:pt idx="5753">
                  <c:v>0.14831499999999997</c:v>
                </c:pt>
                <c:pt idx="5754">
                  <c:v>0.14834349999999996</c:v>
                </c:pt>
                <c:pt idx="5755">
                  <c:v>0.14836799999999997</c:v>
                </c:pt>
                <c:pt idx="5756">
                  <c:v>0.14839349999999996</c:v>
                </c:pt>
                <c:pt idx="5757">
                  <c:v>0.14842249999999996</c:v>
                </c:pt>
                <c:pt idx="5758">
                  <c:v>0.14844399999999994</c:v>
                </c:pt>
                <c:pt idx="5759">
                  <c:v>0.14846149999999991</c:v>
                </c:pt>
                <c:pt idx="5760">
                  <c:v>0.14847899999999994</c:v>
                </c:pt>
                <c:pt idx="5761">
                  <c:v>0.14849399999999993</c:v>
                </c:pt>
                <c:pt idx="5762">
                  <c:v>0.14851049999999993</c:v>
                </c:pt>
                <c:pt idx="5763">
                  <c:v>0.14853049999999993</c:v>
                </c:pt>
                <c:pt idx="5764">
                  <c:v>0.14854299999999993</c:v>
                </c:pt>
                <c:pt idx="5765">
                  <c:v>0.14855999999999994</c:v>
                </c:pt>
                <c:pt idx="5766">
                  <c:v>0.14857249999999994</c:v>
                </c:pt>
                <c:pt idx="5767">
                  <c:v>0.14858699999999994</c:v>
                </c:pt>
                <c:pt idx="5768">
                  <c:v>0.14859649999999994</c:v>
                </c:pt>
                <c:pt idx="5769">
                  <c:v>0.14861399999999994</c:v>
                </c:pt>
                <c:pt idx="5770">
                  <c:v>0.14862349999999994</c:v>
                </c:pt>
                <c:pt idx="5771">
                  <c:v>0.14863449999999995</c:v>
                </c:pt>
                <c:pt idx="5772">
                  <c:v>0.14864499999999994</c:v>
                </c:pt>
                <c:pt idx="5773">
                  <c:v>0.14865599999999993</c:v>
                </c:pt>
                <c:pt idx="5774">
                  <c:v>0.14866649999999995</c:v>
                </c:pt>
                <c:pt idx="5775">
                  <c:v>0.14867649999999993</c:v>
                </c:pt>
                <c:pt idx="5776">
                  <c:v>0.14868499999999993</c:v>
                </c:pt>
                <c:pt idx="5777">
                  <c:v>0.14868899999999993</c:v>
                </c:pt>
                <c:pt idx="5778">
                  <c:v>0.14869449999999992</c:v>
                </c:pt>
                <c:pt idx="5779">
                  <c:v>0.1487024999999999</c:v>
                </c:pt>
                <c:pt idx="5780">
                  <c:v>0.14871149999999991</c:v>
                </c:pt>
                <c:pt idx="5781">
                  <c:v>0.14871799999999991</c:v>
                </c:pt>
                <c:pt idx="5782">
                  <c:v>0.14872199999999988</c:v>
                </c:pt>
                <c:pt idx="5783">
                  <c:v>0.14872949999999988</c:v>
                </c:pt>
                <c:pt idx="5784">
                  <c:v>0.14873499999999987</c:v>
                </c:pt>
                <c:pt idx="5785">
                  <c:v>0.14874049999999986</c:v>
                </c:pt>
                <c:pt idx="5786">
                  <c:v>0.14874799999999985</c:v>
                </c:pt>
                <c:pt idx="5787">
                  <c:v>0.14875799999999986</c:v>
                </c:pt>
                <c:pt idx="5788">
                  <c:v>0.14876449999999986</c:v>
                </c:pt>
                <c:pt idx="5789">
                  <c:v>0.14877349999999989</c:v>
                </c:pt>
                <c:pt idx="5790">
                  <c:v>0.14877649999999989</c:v>
                </c:pt>
                <c:pt idx="5791">
                  <c:v>0.14878049999999987</c:v>
                </c:pt>
                <c:pt idx="5792">
                  <c:v>0.14878349999999987</c:v>
                </c:pt>
                <c:pt idx="5793">
                  <c:v>0.14879099999999984</c:v>
                </c:pt>
                <c:pt idx="5794">
                  <c:v>0.14879499999999984</c:v>
                </c:pt>
                <c:pt idx="5795">
                  <c:v>0.14879949999999986</c:v>
                </c:pt>
                <c:pt idx="5796">
                  <c:v>0.14880149999999986</c:v>
                </c:pt>
                <c:pt idx="5797">
                  <c:v>0.14880599999999986</c:v>
                </c:pt>
                <c:pt idx="5798">
                  <c:v>0.14880899999999989</c:v>
                </c:pt>
                <c:pt idx="5799">
                  <c:v>0.14882049999999988</c:v>
                </c:pt>
                <c:pt idx="5800">
                  <c:v>0.14882799999999988</c:v>
                </c:pt>
                <c:pt idx="5801">
                  <c:v>0.14883249999999987</c:v>
                </c:pt>
                <c:pt idx="5802">
                  <c:v>0.14881899999999987</c:v>
                </c:pt>
                <c:pt idx="5803">
                  <c:v>0.14881349999999985</c:v>
                </c:pt>
                <c:pt idx="5804">
                  <c:v>0.14880949999999987</c:v>
                </c:pt>
                <c:pt idx="5805">
                  <c:v>0.14877899999999986</c:v>
                </c:pt>
                <c:pt idx="5806">
                  <c:v>0.14877499999999985</c:v>
                </c:pt>
                <c:pt idx="5807">
                  <c:v>0.14876649999999988</c:v>
                </c:pt>
                <c:pt idx="5808">
                  <c:v>0.14875899999999984</c:v>
                </c:pt>
                <c:pt idx="5809">
                  <c:v>0.14874849999999984</c:v>
                </c:pt>
                <c:pt idx="5810">
                  <c:v>0.14873949999999983</c:v>
                </c:pt>
                <c:pt idx="5811">
                  <c:v>0.14872799999999983</c:v>
                </c:pt>
                <c:pt idx="5812">
                  <c:v>0.14871449999999981</c:v>
                </c:pt>
                <c:pt idx="5813">
                  <c:v>0.14870149999999982</c:v>
                </c:pt>
                <c:pt idx="5814">
                  <c:v>0.14868749999999981</c:v>
                </c:pt>
                <c:pt idx="5815">
                  <c:v>0.14868199999999981</c:v>
                </c:pt>
                <c:pt idx="5816">
                  <c:v>0.14868099999999981</c:v>
                </c:pt>
                <c:pt idx="5817">
                  <c:v>0.14867599999999984</c:v>
                </c:pt>
                <c:pt idx="5818">
                  <c:v>0.14867449999999982</c:v>
                </c:pt>
                <c:pt idx="5819">
                  <c:v>0.14867299999999983</c:v>
                </c:pt>
                <c:pt idx="5820">
                  <c:v>0.14867899999999981</c:v>
                </c:pt>
                <c:pt idx="5821">
                  <c:v>0.14867849999999982</c:v>
                </c:pt>
                <c:pt idx="5822">
                  <c:v>0.14867849999999982</c:v>
                </c:pt>
                <c:pt idx="5823">
                  <c:v>0.14867899999999981</c:v>
                </c:pt>
                <c:pt idx="5824">
                  <c:v>0.1486814999999998</c:v>
                </c:pt>
                <c:pt idx="5825">
                  <c:v>0.14867599999999981</c:v>
                </c:pt>
                <c:pt idx="5826">
                  <c:v>0.14868049999999977</c:v>
                </c:pt>
                <c:pt idx="5827">
                  <c:v>0.14868799999999979</c:v>
                </c:pt>
                <c:pt idx="5828">
                  <c:v>0.14869699999999977</c:v>
                </c:pt>
                <c:pt idx="5829">
                  <c:v>0.14869749999999976</c:v>
                </c:pt>
                <c:pt idx="5830">
                  <c:v>0.14869999999999975</c:v>
                </c:pt>
                <c:pt idx="5831">
                  <c:v>0.14870549999999974</c:v>
                </c:pt>
                <c:pt idx="5832">
                  <c:v>0.14871249999999972</c:v>
                </c:pt>
                <c:pt idx="5833">
                  <c:v>0.14872299999999974</c:v>
                </c:pt>
                <c:pt idx="5834">
                  <c:v>0.14873549999999974</c:v>
                </c:pt>
                <c:pt idx="5835">
                  <c:v>0.14875999999999975</c:v>
                </c:pt>
                <c:pt idx="5836">
                  <c:v>0.14877349999999973</c:v>
                </c:pt>
                <c:pt idx="5837">
                  <c:v>0.14878799999999978</c:v>
                </c:pt>
                <c:pt idx="5838">
                  <c:v>0.14880099999999977</c:v>
                </c:pt>
                <c:pt idx="5839">
                  <c:v>0.14881649999999977</c:v>
                </c:pt>
                <c:pt idx="5840">
                  <c:v>0.14883499999999977</c:v>
                </c:pt>
                <c:pt idx="5841">
                  <c:v>0.14884699999999979</c:v>
                </c:pt>
                <c:pt idx="5842">
                  <c:v>0.14885699999999977</c:v>
                </c:pt>
                <c:pt idx="5843">
                  <c:v>0.14887099999999978</c:v>
                </c:pt>
                <c:pt idx="5844">
                  <c:v>0.14888299999999979</c:v>
                </c:pt>
                <c:pt idx="5845">
                  <c:v>0.14889499999999981</c:v>
                </c:pt>
                <c:pt idx="5846">
                  <c:v>0.14890699999999979</c:v>
                </c:pt>
                <c:pt idx="5847">
                  <c:v>0.14891899999999983</c:v>
                </c:pt>
                <c:pt idx="5848">
                  <c:v>0.14893049999999983</c:v>
                </c:pt>
                <c:pt idx="5849">
                  <c:v>0.14894149999999984</c:v>
                </c:pt>
                <c:pt idx="5850">
                  <c:v>0.14894999999999986</c:v>
                </c:pt>
                <c:pt idx="5851">
                  <c:v>0.14895849999999988</c:v>
                </c:pt>
                <c:pt idx="5852">
                  <c:v>0.14896649999999986</c:v>
                </c:pt>
                <c:pt idx="5853">
                  <c:v>0.14897249999999987</c:v>
                </c:pt>
                <c:pt idx="5854">
                  <c:v>0.14897749999999987</c:v>
                </c:pt>
                <c:pt idx="5855">
                  <c:v>0.14898249999999988</c:v>
                </c:pt>
                <c:pt idx="5856">
                  <c:v>0.14898599999999987</c:v>
                </c:pt>
                <c:pt idx="5857">
                  <c:v>0.14899349999999989</c:v>
                </c:pt>
                <c:pt idx="5858">
                  <c:v>0.14899299999999985</c:v>
                </c:pt>
                <c:pt idx="5859">
                  <c:v>0.14899099999999987</c:v>
                </c:pt>
                <c:pt idx="5860">
                  <c:v>0.14898999999999984</c:v>
                </c:pt>
                <c:pt idx="5861">
                  <c:v>0.14898799999999984</c:v>
                </c:pt>
                <c:pt idx="5862">
                  <c:v>0.14898249999999988</c:v>
                </c:pt>
                <c:pt idx="5863">
                  <c:v>0.14898299999999987</c:v>
                </c:pt>
                <c:pt idx="5864">
                  <c:v>0.14897649999999987</c:v>
                </c:pt>
                <c:pt idx="5865">
                  <c:v>0.1489724999999999</c:v>
                </c:pt>
                <c:pt idx="5866">
                  <c:v>0.14896999999999988</c:v>
                </c:pt>
                <c:pt idx="5867">
                  <c:v>0.1489724999999999</c:v>
                </c:pt>
                <c:pt idx="5868">
                  <c:v>0.1489724999999999</c:v>
                </c:pt>
                <c:pt idx="5869">
                  <c:v>0.14897599999999989</c:v>
                </c:pt>
                <c:pt idx="5870">
                  <c:v>0.14897449999999987</c:v>
                </c:pt>
                <c:pt idx="5871">
                  <c:v>0.14897399999999988</c:v>
                </c:pt>
                <c:pt idx="5872">
                  <c:v>0.14897299999999988</c:v>
                </c:pt>
                <c:pt idx="5873">
                  <c:v>0.1489724999999999</c:v>
                </c:pt>
                <c:pt idx="5874">
                  <c:v>0.14896999999999991</c:v>
                </c:pt>
                <c:pt idx="5875">
                  <c:v>0.14897099999999991</c:v>
                </c:pt>
                <c:pt idx="5876">
                  <c:v>0.14897199999999991</c:v>
                </c:pt>
                <c:pt idx="5877">
                  <c:v>0.1489754999999999</c:v>
                </c:pt>
                <c:pt idx="5878">
                  <c:v>0.14897799999999992</c:v>
                </c:pt>
                <c:pt idx="5879">
                  <c:v>0.1489784999999999</c:v>
                </c:pt>
                <c:pt idx="5880">
                  <c:v>0.1489744999999999</c:v>
                </c:pt>
                <c:pt idx="5881">
                  <c:v>0.14897599999999989</c:v>
                </c:pt>
                <c:pt idx="5882">
                  <c:v>0.14896699999999988</c:v>
                </c:pt>
                <c:pt idx="5883">
                  <c:v>0.14896549999999989</c:v>
                </c:pt>
                <c:pt idx="5884">
                  <c:v>0.1489639999999999</c:v>
                </c:pt>
                <c:pt idx="5885">
                  <c:v>0.1489589999999999</c:v>
                </c:pt>
                <c:pt idx="5886">
                  <c:v>0.14895399999999989</c:v>
                </c:pt>
                <c:pt idx="5887">
                  <c:v>0.14895099999999989</c:v>
                </c:pt>
                <c:pt idx="5888">
                  <c:v>0.14894799999999989</c:v>
                </c:pt>
                <c:pt idx="5889">
                  <c:v>0.14893849999999989</c:v>
                </c:pt>
                <c:pt idx="5890">
                  <c:v>0.14893849999999992</c:v>
                </c:pt>
                <c:pt idx="5891">
                  <c:v>0.14893249999999991</c:v>
                </c:pt>
                <c:pt idx="5892">
                  <c:v>0.14892649999999991</c:v>
                </c:pt>
                <c:pt idx="5893">
                  <c:v>0.14891999999999989</c:v>
                </c:pt>
                <c:pt idx="5894">
                  <c:v>0.14891299999999991</c:v>
                </c:pt>
                <c:pt idx="5895">
                  <c:v>0.1489039999999999</c:v>
                </c:pt>
                <c:pt idx="5896">
                  <c:v>0.1488954999999999</c:v>
                </c:pt>
                <c:pt idx="5897">
                  <c:v>0.14888749999999992</c:v>
                </c:pt>
                <c:pt idx="5898">
                  <c:v>0.14887949999999989</c:v>
                </c:pt>
                <c:pt idx="5899">
                  <c:v>0.14887349999999988</c:v>
                </c:pt>
                <c:pt idx="5900">
                  <c:v>0.1488664999999999</c:v>
                </c:pt>
                <c:pt idx="5901">
                  <c:v>0.14886199999999988</c:v>
                </c:pt>
                <c:pt idx="5902">
                  <c:v>0.14886099999999985</c:v>
                </c:pt>
                <c:pt idx="5903">
                  <c:v>0.14885649999999986</c:v>
                </c:pt>
                <c:pt idx="5904">
                  <c:v>0.14885649999999986</c:v>
                </c:pt>
                <c:pt idx="5905">
                  <c:v>0.14885449999999986</c:v>
                </c:pt>
                <c:pt idx="5906">
                  <c:v>0.14885349999999986</c:v>
                </c:pt>
                <c:pt idx="5907">
                  <c:v>0.14885099999999984</c:v>
                </c:pt>
                <c:pt idx="5908">
                  <c:v>0.14885199999999985</c:v>
                </c:pt>
                <c:pt idx="5909">
                  <c:v>0.14884799999999984</c:v>
                </c:pt>
                <c:pt idx="5910">
                  <c:v>0.14884799999999987</c:v>
                </c:pt>
                <c:pt idx="5911">
                  <c:v>0.14884549999999985</c:v>
                </c:pt>
                <c:pt idx="5912">
                  <c:v>0.14884449999999985</c:v>
                </c:pt>
                <c:pt idx="5913">
                  <c:v>0.14884049999999985</c:v>
                </c:pt>
                <c:pt idx="5914">
                  <c:v>0.14883699999999986</c:v>
                </c:pt>
                <c:pt idx="5915">
                  <c:v>0.14882949999999984</c:v>
                </c:pt>
                <c:pt idx="5916">
                  <c:v>0.14882849999999986</c:v>
                </c:pt>
                <c:pt idx="5917">
                  <c:v>0.14882449999999983</c:v>
                </c:pt>
                <c:pt idx="5918">
                  <c:v>0.14882149999999986</c:v>
                </c:pt>
                <c:pt idx="5919">
                  <c:v>0.14882699999999985</c:v>
                </c:pt>
                <c:pt idx="5920">
                  <c:v>0.14883199999999985</c:v>
                </c:pt>
                <c:pt idx="5921">
                  <c:v>0.14883549999999987</c:v>
                </c:pt>
                <c:pt idx="5922">
                  <c:v>0.14884849999999988</c:v>
                </c:pt>
                <c:pt idx="5923">
                  <c:v>0.14886199999999988</c:v>
                </c:pt>
                <c:pt idx="5924">
                  <c:v>0.14887549999999991</c:v>
                </c:pt>
                <c:pt idx="5925">
                  <c:v>0.14888399999999991</c:v>
                </c:pt>
                <c:pt idx="5926">
                  <c:v>0.1488944999999999</c:v>
                </c:pt>
                <c:pt idx="5927">
                  <c:v>0.1489049999999999</c:v>
                </c:pt>
                <c:pt idx="5928">
                  <c:v>0.14891549999999992</c:v>
                </c:pt>
                <c:pt idx="5929">
                  <c:v>0.14892599999999992</c:v>
                </c:pt>
                <c:pt idx="5930">
                  <c:v>0.14893549999999992</c:v>
                </c:pt>
                <c:pt idx="5931">
                  <c:v>0.14894499999999991</c:v>
                </c:pt>
                <c:pt idx="5932">
                  <c:v>0.14895449999999993</c:v>
                </c:pt>
                <c:pt idx="5933">
                  <c:v>0.14896349999999994</c:v>
                </c:pt>
                <c:pt idx="5934">
                  <c:v>0.14897349999999995</c:v>
                </c:pt>
                <c:pt idx="5935">
                  <c:v>0.14898299999999995</c:v>
                </c:pt>
                <c:pt idx="5936">
                  <c:v>0.14899499999999993</c:v>
                </c:pt>
                <c:pt idx="5937">
                  <c:v>0.14900449999999993</c:v>
                </c:pt>
                <c:pt idx="5938">
                  <c:v>0.14901599999999993</c:v>
                </c:pt>
                <c:pt idx="5939">
                  <c:v>0.14902599999999994</c:v>
                </c:pt>
                <c:pt idx="5940">
                  <c:v>0.14903749999999993</c:v>
                </c:pt>
                <c:pt idx="5941">
                  <c:v>0.1490459999999999</c:v>
                </c:pt>
                <c:pt idx="5942">
                  <c:v>0.14904849999999989</c:v>
                </c:pt>
                <c:pt idx="5943">
                  <c:v>0.14905949999999987</c:v>
                </c:pt>
                <c:pt idx="5944">
                  <c:v>0.14906999999999987</c:v>
                </c:pt>
                <c:pt idx="5945">
                  <c:v>0.14907999999999985</c:v>
                </c:pt>
                <c:pt idx="5946">
                  <c:v>0.14908949999999987</c:v>
                </c:pt>
                <c:pt idx="5947">
                  <c:v>0.14909949999999983</c:v>
                </c:pt>
                <c:pt idx="5948">
                  <c:v>0.14910899999999985</c:v>
                </c:pt>
                <c:pt idx="5949">
                  <c:v>0.14911849999999985</c:v>
                </c:pt>
                <c:pt idx="5950">
                  <c:v>0.14912849999999986</c:v>
                </c:pt>
                <c:pt idx="5951">
                  <c:v>0.14913699999999985</c:v>
                </c:pt>
                <c:pt idx="5952">
                  <c:v>0.14914049999999984</c:v>
                </c:pt>
                <c:pt idx="5953">
                  <c:v>0.14915049999999985</c:v>
                </c:pt>
                <c:pt idx="5954">
                  <c:v>0.14916099999999985</c:v>
                </c:pt>
                <c:pt idx="5955">
                  <c:v>0.14917249999999987</c:v>
                </c:pt>
                <c:pt idx="5956">
                  <c:v>0.14918249999999986</c:v>
                </c:pt>
                <c:pt idx="5957">
                  <c:v>0.14919249999999987</c:v>
                </c:pt>
                <c:pt idx="5958">
                  <c:v>0.14920099999999986</c:v>
                </c:pt>
                <c:pt idx="5959">
                  <c:v>0.14921099999999987</c:v>
                </c:pt>
                <c:pt idx="5960">
                  <c:v>0.14922249999999987</c:v>
                </c:pt>
                <c:pt idx="5961">
                  <c:v>0.14923349999999988</c:v>
                </c:pt>
                <c:pt idx="5962">
                  <c:v>0.14924649999999992</c:v>
                </c:pt>
                <c:pt idx="5963">
                  <c:v>0.14925749999999993</c:v>
                </c:pt>
                <c:pt idx="5964">
                  <c:v>0.1492699999999999</c:v>
                </c:pt>
                <c:pt idx="5965">
                  <c:v>0.14927849999999993</c:v>
                </c:pt>
                <c:pt idx="5966">
                  <c:v>0.14928749999999991</c:v>
                </c:pt>
                <c:pt idx="5967">
                  <c:v>0.1492979999999999</c:v>
                </c:pt>
                <c:pt idx="5968">
                  <c:v>0.1493104999999999</c:v>
                </c:pt>
                <c:pt idx="5969">
                  <c:v>0.14931799999999992</c:v>
                </c:pt>
                <c:pt idx="5970">
                  <c:v>0.1493249999999999</c:v>
                </c:pt>
                <c:pt idx="5971">
                  <c:v>0.14933499999999991</c:v>
                </c:pt>
                <c:pt idx="5972">
                  <c:v>0.1493404999999999</c:v>
                </c:pt>
                <c:pt idx="5973">
                  <c:v>0.14934599999999992</c:v>
                </c:pt>
                <c:pt idx="5974">
                  <c:v>0.14935749999999992</c:v>
                </c:pt>
                <c:pt idx="5975">
                  <c:v>0.14936549999999993</c:v>
                </c:pt>
                <c:pt idx="5976">
                  <c:v>0.14937299999999992</c:v>
                </c:pt>
                <c:pt idx="5977">
                  <c:v>0.14937949999999992</c:v>
                </c:pt>
                <c:pt idx="5978">
                  <c:v>0.14938649999999992</c:v>
                </c:pt>
                <c:pt idx="5979">
                  <c:v>0.14939399999999992</c:v>
                </c:pt>
                <c:pt idx="5980">
                  <c:v>0.14940249999999991</c:v>
                </c:pt>
                <c:pt idx="5981">
                  <c:v>0.14940949999999989</c:v>
                </c:pt>
                <c:pt idx="5982">
                  <c:v>0.1494184999999999</c:v>
                </c:pt>
                <c:pt idx="5983">
                  <c:v>0.14942649999999991</c:v>
                </c:pt>
                <c:pt idx="5984">
                  <c:v>0.14943249999999991</c:v>
                </c:pt>
                <c:pt idx="5985">
                  <c:v>0.14943949999999989</c:v>
                </c:pt>
                <c:pt idx="5986">
                  <c:v>0.14944399999999991</c:v>
                </c:pt>
                <c:pt idx="5987">
                  <c:v>0.14944899999999992</c:v>
                </c:pt>
                <c:pt idx="5988">
                  <c:v>0.14945549999999991</c:v>
                </c:pt>
                <c:pt idx="5989">
                  <c:v>0.14946049999999991</c:v>
                </c:pt>
                <c:pt idx="5990">
                  <c:v>0.14946749999999992</c:v>
                </c:pt>
                <c:pt idx="5991">
                  <c:v>0.14947549999999993</c:v>
                </c:pt>
                <c:pt idx="5992">
                  <c:v>0.14948249999999991</c:v>
                </c:pt>
                <c:pt idx="5993">
                  <c:v>0.1494869999999999</c:v>
                </c:pt>
                <c:pt idx="5994">
                  <c:v>0.14949549999999992</c:v>
                </c:pt>
                <c:pt idx="5995">
                  <c:v>0.14950099999999991</c:v>
                </c:pt>
                <c:pt idx="5996">
                  <c:v>0.14950949999999991</c:v>
                </c:pt>
                <c:pt idx="5997">
                  <c:v>0.1495169999999999</c:v>
                </c:pt>
                <c:pt idx="5998">
                  <c:v>0.14952299999999991</c:v>
                </c:pt>
                <c:pt idx="5999">
                  <c:v>0.14952449999999992</c:v>
                </c:pt>
                <c:pt idx="6000">
                  <c:v>0.14952549999999992</c:v>
                </c:pt>
                <c:pt idx="6001">
                  <c:v>0.14952899999999991</c:v>
                </c:pt>
                <c:pt idx="6002">
                  <c:v>0.14954749999999994</c:v>
                </c:pt>
                <c:pt idx="6003">
                  <c:v>0.14955549999999992</c:v>
                </c:pt>
                <c:pt idx="6004">
                  <c:v>0.14955899999999991</c:v>
                </c:pt>
                <c:pt idx="6005">
                  <c:v>0.14956899999999992</c:v>
                </c:pt>
                <c:pt idx="6006">
                  <c:v>0.14957899999999991</c:v>
                </c:pt>
                <c:pt idx="6007">
                  <c:v>0.14958949999999993</c:v>
                </c:pt>
                <c:pt idx="6008">
                  <c:v>0.14959899999999993</c:v>
                </c:pt>
                <c:pt idx="6009">
                  <c:v>0.14961049999999995</c:v>
                </c:pt>
                <c:pt idx="6010">
                  <c:v>0.14962099999999995</c:v>
                </c:pt>
                <c:pt idx="6011">
                  <c:v>0.14962749999999997</c:v>
                </c:pt>
                <c:pt idx="6012">
                  <c:v>0.14963399999999999</c:v>
                </c:pt>
                <c:pt idx="6013">
                  <c:v>0.14964199999999997</c:v>
                </c:pt>
                <c:pt idx="6014">
                  <c:v>0.14964899999999998</c:v>
                </c:pt>
                <c:pt idx="6015">
                  <c:v>0.14965199999999995</c:v>
                </c:pt>
                <c:pt idx="6016">
                  <c:v>0.14965449999999991</c:v>
                </c:pt>
                <c:pt idx="6017">
                  <c:v>0.14965399999999993</c:v>
                </c:pt>
                <c:pt idx="6018">
                  <c:v>0.14965099999999992</c:v>
                </c:pt>
                <c:pt idx="6019">
                  <c:v>0.14965049999999994</c:v>
                </c:pt>
                <c:pt idx="6020">
                  <c:v>0.14964799999999992</c:v>
                </c:pt>
                <c:pt idx="6021">
                  <c:v>0.14964599999999989</c:v>
                </c:pt>
                <c:pt idx="6022">
                  <c:v>0.1496434999999999</c:v>
                </c:pt>
                <c:pt idx="6023">
                  <c:v>0.1496384999999999</c:v>
                </c:pt>
                <c:pt idx="6024">
                  <c:v>0.14963499999999988</c:v>
                </c:pt>
                <c:pt idx="6025">
                  <c:v>0.14963249999999986</c:v>
                </c:pt>
                <c:pt idx="6026">
                  <c:v>0.14962899999999987</c:v>
                </c:pt>
                <c:pt idx="6027">
                  <c:v>0.14962149999999988</c:v>
                </c:pt>
                <c:pt idx="6028">
                  <c:v>0.14961199999999986</c:v>
                </c:pt>
                <c:pt idx="6029">
                  <c:v>0.14961249999999984</c:v>
                </c:pt>
                <c:pt idx="6030">
                  <c:v>0.14961049999999987</c:v>
                </c:pt>
                <c:pt idx="6031">
                  <c:v>0.14960549999999986</c:v>
                </c:pt>
                <c:pt idx="6032">
                  <c:v>0.14959949999999986</c:v>
                </c:pt>
                <c:pt idx="6033">
                  <c:v>0.14959099999999986</c:v>
                </c:pt>
                <c:pt idx="6034">
                  <c:v>0.14958099999999988</c:v>
                </c:pt>
                <c:pt idx="6035">
                  <c:v>0.1495739999999999</c:v>
                </c:pt>
                <c:pt idx="6036">
                  <c:v>0.14956549999999988</c:v>
                </c:pt>
                <c:pt idx="6037">
                  <c:v>0.14955549999999987</c:v>
                </c:pt>
                <c:pt idx="6038">
                  <c:v>0.14954699999999987</c:v>
                </c:pt>
                <c:pt idx="6039">
                  <c:v>0.14955349999999989</c:v>
                </c:pt>
                <c:pt idx="6040">
                  <c:v>0.1495449999999999</c:v>
                </c:pt>
                <c:pt idx="6041">
                  <c:v>0.14953999999999992</c:v>
                </c:pt>
                <c:pt idx="6042">
                  <c:v>0.14953649999999991</c:v>
                </c:pt>
                <c:pt idx="6043">
                  <c:v>0.14953149999999993</c:v>
                </c:pt>
                <c:pt idx="6044">
                  <c:v>0.14953149999999993</c:v>
                </c:pt>
                <c:pt idx="6045">
                  <c:v>0.14953049999999993</c:v>
                </c:pt>
                <c:pt idx="6046">
                  <c:v>0.14952949999999995</c:v>
                </c:pt>
                <c:pt idx="6047">
                  <c:v>0.14952899999999991</c:v>
                </c:pt>
                <c:pt idx="6048">
                  <c:v>0.14952999999999991</c:v>
                </c:pt>
                <c:pt idx="6049">
                  <c:v>0.14952949999999995</c:v>
                </c:pt>
                <c:pt idx="6050">
                  <c:v>0.14952949999999993</c:v>
                </c:pt>
                <c:pt idx="6051">
                  <c:v>0.14952849999999993</c:v>
                </c:pt>
                <c:pt idx="6052">
                  <c:v>0.14951149999999991</c:v>
                </c:pt>
                <c:pt idx="6053">
                  <c:v>0.14950699999999992</c:v>
                </c:pt>
                <c:pt idx="6054">
                  <c:v>0.14950399999999989</c:v>
                </c:pt>
                <c:pt idx="6055">
                  <c:v>0.14950049999999987</c:v>
                </c:pt>
                <c:pt idx="6056">
                  <c:v>0.1494994999999999</c:v>
                </c:pt>
                <c:pt idx="6057">
                  <c:v>0.1495004999999999</c:v>
                </c:pt>
                <c:pt idx="6058">
                  <c:v>0.1495004999999999</c:v>
                </c:pt>
                <c:pt idx="6059">
                  <c:v>0.14950249999999987</c:v>
                </c:pt>
                <c:pt idx="6060">
                  <c:v>0.14950199999999991</c:v>
                </c:pt>
                <c:pt idx="6061">
                  <c:v>0.14950199999999988</c:v>
                </c:pt>
                <c:pt idx="6062">
                  <c:v>0.1495044999999999</c:v>
                </c:pt>
                <c:pt idx="6063">
                  <c:v>0.1495034999999999</c:v>
                </c:pt>
                <c:pt idx="6064">
                  <c:v>0.1495044999999999</c:v>
                </c:pt>
                <c:pt idx="6065">
                  <c:v>0.14950399999999991</c:v>
                </c:pt>
                <c:pt idx="6066">
                  <c:v>0.14950399999999991</c:v>
                </c:pt>
                <c:pt idx="6067">
                  <c:v>0.14950399999999991</c:v>
                </c:pt>
                <c:pt idx="6068">
                  <c:v>0.14950799999999992</c:v>
                </c:pt>
                <c:pt idx="6069">
                  <c:v>0.14951249999999991</c:v>
                </c:pt>
                <c:pt idx="6070">
                  <c:v>0.14951699999999993</c:v>
                </c:pt>
                <c:pt idx="6071">
                  <c:v>0.14952199999999993</c:v>
                </c:pt>
                <c:pt idx="6072">
                  <c:v>0.14951599999999993</c:v>
                </c:pt>
                <c:pt idx="6073">
                  <c:v>0.14951699999999993</c:v>
                </c:pt>
                <c:pt idx="6074">
                  <c:v>0.14951849999999994</c:v>
                </c:pt>
                <c:pt idx="6075">
                  <c:v>0.14952499999999994</c:v>
                </c:pt>
                <c:pt idx="6076">
                  <c:v>0.14952749999999995</c:v>
                </c:pt>
                <c:pt idx="6077">
                  <c:v>0.14953199999999994</c:v>
                </c:pt>
                <c:pt idx="6078">
                  <c:v>0.14953699999999995</c:v>
                </c:pt>
                <c:pt idx="6079">
                  <c:v>0.14954399999999995</c:v>
                </c:pt>
                <c:pt idx="6080">
                  <c:v>0.14955199999999996</c:v>
                </c:pt>
                <c:pt idx="6081">
                  <c:v>0.14955599999999997</c:v>
                </c:pt>
                <c:pt idx="6082">
                  <c:v>0.14956549999999999</c:v>
                </c:pt>
                <c:pt idx="6083">
                  <c:v>0.14957699999999996</c:v>
                </c:pt>
                <c:pt idx="6084">
                  <c:v>0.14958749999999996</c:v>
                </c:pt>
                <c:pt idx="6085">
                  <c:v>0.14961449999999996</c:v>
                </c:pt>
                <c:pt idx="6086">
                  <c:v>0.14962649999999997</c:v>
                </c:pt>
                <c:pt idx="6087">
                  <c:v>0.14963899999999997</c:v>
                </c:pt>
                <c:pt idx="6088">
                  <c:v>0.14964999999999998</c:v>
                </c:pt>
                <c:pt idx="6089">
                  <c:v>0.14966599999999997</c:v>
                </c:pt>
                <c:pt idx="6090">
                  <c:v>0.14968000000000001</c:v>
                </c:pt>
                <c:pt idx="6091">
                  <c:v>0.14968999999999999</c:v>
                </c:pt>
                <c:pt idx="6092">
                  <c:v>0.149703</c:v>
                </c:pt>
                <c:pt idx="6093">
                  <c:v>0.14971699999999999</c:v>
                </c:pt>
                <c:pt idx="6094">
                  <c:v>0.149731</c:v>
                </c:pt>
                <c:pt idx="6095">
                  <c:v>0.14974599999999999</c:v>
                </c:pt>
                <c:pt idx="6096">
                  <c:v>0.14976299999999998</c:v>
                </c:pt>
                <c:pt idx="6097">
                  <c:v>0.14977950000000001</c:v>
                </c:pt>
                <c:pt idx="6098">
                  <c:v>0.14979200000000001</c:v>
                </c:pt>
                <c:pt idx="6099">
                  <c:v>0.149807</c:v>
                </c:pt>
                <c:pt idx="6100">
                  <c:v>0.14981650000000002</c:v>
                </c:pt>
                <c:pt idx="6101">
                  <c:v>0.1498295</c:v>
                </c:pt>
                <c:pt idx="6102">
                  <c:v>0.14984499999999998</c:v>
                </c:pt>
                <c:pt idx="6103">
                  <c:v>0.14986149999999998</c:v>
                </c:pt>
                <c:pt idx="6104">
                  <c:v>0.1498765</c:v>
                </c:pt>
                <c:pt idx="6105">
                  <c:v>0.149894</c:v>
                </c:pt>
                <c:pt idx="6106">
                  <c:v>0.14991450000000001</c:v>
                </c:pt>
                <c:pt idx="6107">
                  <c:v>0.1499075</c:v>
                </c:pt>
                <c:pt idx="6108">
                  <c:v>0.149922</c:v>
                </c:pt>
                <c:pt idx="6109">
                  <c:v>0.14993749999999997</c:v>
                </c:pt>
                <c:pt idx="6110">
                  <c:v>0.14995149999999999</c:v>
                </c:pt>
                <c:pt idx="6111">
                  <c:v>0.14996700000000002</c:v>
                </c:pt>
                <c:pt idx="6112">
                  <c:v>0.14998250000000002</c:v>
                </c:pt>
                <c:pt idx="6113">
                  <c:v>0.15000350000000001</c:v>
                </c:pt>
                <c:pt idx="6114">
                  <c:v>0.15002100000000002</c:v>
                </c:pt>
                <c:pt idx="6115">
                  <c:v>0.15004500000000001</c:v>
                </c:pt>
                <c:pt idx="6116">
                  <c:v>0.150059</c:v>
                </c:pt>
                <c:pt idx="6117">
                  <c:v>0.15007799999999999</c:v>
                </c:pt>
                <c:pt idx="6118">
                  <c:v>0.15010099999999998</c:v>
                </c:pt>
                <c:pt idx="6119">
                  <c:v>0.15012349999999997</c:v>
                </c:pt>
                <c:pt idx="6120">
                  <c:v>0.150147</c:v>
                </c:pt>
                <c:pt idx="6121">
                  <c:v>0.150173</c:v>
                </c:pt>
                <c:pt idx="6122">
                  <c:v>0.15019949999999999</c:v>
                </c:pt>
                <c:pt idx="6123">
                  <c:v>0.15022849999999999</c:v>
                </c:pt>
                <c:pt idx="6124">
                  <c:v>0.15025250000000001</c:v>
                </c:pt>
                <c:pt idx="6125">
                  <c:v>0.15028349999999999</c:v>
                </c:pt>
                <c:pt idx="6126">
                  <c:v>0.15031149999999999</c:v>
                </c:pt>
                <c:pt idx="6127">
                  <c:v>0.15034400000000001</c:v>
                </c:pt>
                <c:pt idx="6128">
                  <c:v>0.1503765</c:v>
                </c:pt>
                <c:pt idx="6129">
                  <c:v>0.15040599999999998</c:v>
                </c:pt>
                <c:pt idx="6130">
                  <c:v>0.1504375</c:v>
                </c:pt>
                <c:pt idx="6131">
                  <c:v>0.1504665</c:v>
                </c:pt>
                <c:pt idx="6132">
                  <c:v>0.15049650000000001</c:v>
                </c:pt>
                <c:pt idx="6133">
                  <c:v>0.15052550000000001</c:v>
                </c:pt>
                <c:pt idx="6134">
                  <c:v>0.15055399999999999</c:v>
                </c:pt>
                <c:pt idx="6135">
                  <c:v>0.15058449999999998</c:v>
                </c:pt>
                <c:pt idx="6136">
                  <c:v>0.15061349999999998</c:v>
                </c:pt>
                <c:pt idx="6137">
                  <c:v>0.15064649999999996</c:v>
                </c:pt>
                <c:pt idx="6138">
                  <c:v>0.15067749999999994</c:v>
                </c:pt>
                <c:pt idx="6139">
                  <c:v>0.15071049999999994</c:v>
                </c:pt>
                <c:pt idx="6140">
                  <c:v>0.15074099999999993</c:v>
                </c:pt>
                <c:pt idx="6141">
                  <c:v>0.15077049999999992</c:v>
                </c:pt>
                <c:pt idx="6142">
                  <c:v>0.15079449999999991</c:v>
                </c:pt>
                <c:pt idx="6143">
                  <c:v>0.15081599999999992</c:v>
                </c:pt>
                <c:pt idx="6144">
                  <c:v>0.15084149999999993</c:v>
                </c:pt>
                <c:pt idx="6145">
                  <c:v>0.15086899999999992</c:v>
                </c:pt>
                <c:pt idx="6146">
                  <c:v>0.15089599999999992</c:v>
                </c:pt>
                <c:pt idx="6147">
                  <c:v>0.1509319999999999</c:v>
                </c:pt>
                <c:pt idx="6148">
                  <c:v>0.15095499999999992</c:v>
                </c:pt>
                <c:pt idx="6149">
                  <c:v>0.15098249999999994</c:v>
                </c:pt>
                <c:pt idx="6150">
                  <c:v>0.15101249999999991</c:v>
                </c:pt>
                <c:pt idx="6151">
                  <c:v>0.1510479999999999</c:v>
                </c:pt>
                <c:pt idx="6152">
                  <c:v>0.15107549999999992</c:v>
                </c:pt>
                <c:pt idx="6153">
                  <c:v>0.15110799999999991</c:v>
                </c:pt>
                <c:pt idx="6154">
                  <c:v>0.15112949999999992</c:v>
                </c:pt>
                <c:pt idx="6155">
                  <c:v>0.15114999999999992</c:v>
                </c:pt>
                <c:pt idx="6156">
                  <c:v>0.15117099999999994</c:v>
                </c:pt>
                <c:pt idx="6157">
                  <c:v>0.15119399999999991</c:v>
                </c:pt>
                <c:pt idx="6158">
                  <c:v>0.15121999999999994</c:v>
                </c:pt>
                <c:pt idx="6159">
                  <c:v>0.15124599999999991</c:v>
                </c:pt>
                <c:pt idx="6160">
                  <c:v>0.15126949999999992</c:v>
                </c:pt>
                <c:pt idx="6161">
                  <c:v>0.15129399999999993</c:v>
                </c:pt>
                <c:pt idx="6162">
                  <c:v>0.15132349999999989</c:v>
                </c:pt>
                <c:pt idx="6163">
                  <c:v>0.15134749999999988</c:v>
                </c:pt>
                <c:pt idx="6164">
                  <c:v>0.15138049999999992</c:v>
                </c:pt>
                <c:pt idx="6165">
                  <c:v>0.15140449999999991</c:v>
                </c:pt>
                <c:pt idx="6166">
                  <c:v>0.15143049999999991</c:v>
                </c:pt>
                <c:pt idx="6167">
                  <c:v>0.15145849999999991</c:v>
                </c:pt>
                <c:pt idx="6168">
                  <c:v>0.15148599999999993</c:v>
                </c:pt>
                <c:pt idx="6169">
                  <c:v>0.15151499999999993</c:v>
                </c:pt>
                <c:pt idx="6170">
                  <c:v>0.1515439999999999</c:v>
                </c:pt>
                <c:pt idx="6171">
                  <c:v>0.15157549999999989</c:v>
                </c:pt>
                <c:pt idx="6172">
                  <c:v>0.15159449999999991</c:v>
                </c:pt>
                <c:pt idx="6173">
                  <c:v>0.15163249999999989</c:v>
                </c:pt>
                <c:pt idx="6174">
                  <c:v>0.15166499999999991</c:v>
                </c:pt>
                <c:pt idx="6175">
                  <c:v>0.15169699999999989</c:v>
                </c:pt>
                <c:pt idx="6176">
                  <c:v>0.15172999999999989</c:v>
                </c:pt>
                <c:pt idx="6177">
                  <c:v>0.15175699999999992</c:v>
                </c:pt>
                <c:pt idx="6178">
                  <c:v>0.15178749999999991</c:v>
                </c:pt>
                <c:pt idx="6179">
                  <c:v>0.15181699999999992</c:v>
                </c:pt>
                <c:pt idx="6180">
                  <c:v>0.15184899999999993</c:v>
                </c:pt>
                <c:pt idx="6181">
                  <c:v>0.15188349999999992</c:v>
                </c:pt>
                <c:pt idx="6182">
                  <c:v>0.1519144999999999</c:v>
                </c:pt>
                <c:pt idx="6183">
                  <c:v>0.15194399999999988</c:v>
                </c:pt>
                <c:pt idx="6184">
                  <c:v>0.15197949999999991</c:v>
                </c:pt>
                <c:pt idx="6185">
                  <c:v>0.15202149999999989</c:v>
                </c:pt>
                <c:pt idx="6186">
                  <c:v>0.15205799999999992</c:v>
                </c:pt>
                <c:pt idx="6187">
                  <c:v>0.15209249999999991</c:v>
                </c:pt>
                <c:pt idx="6188">
                  <c:v>0.15212599999999993</c:v>
                </c:pt>
                <c:pt idx="6189">
                  <c:v>0.15215799999999993</c:v>
                </c:pt>
                <c:pt idx="6190">
                  <c:v>0.15218899999999994</c:v>
                </c:pt>
                <c:pt idx="6191">
                  <c:v>0.15221699999999994</c:v>
                </c:pt>
                <c:pt idx="6192">
                  <c:v>0.15225349999999993</c:v>
                </c:pt>
                <c:pt idx="6193">
                  <c:v>0.15228949999999991</c:v>
                </c:pt>
                <c:pt idx="6194">
                  <c:v>0.1523449999999999</c:v>
                </c:pt>
                <c:pt idx="6195">
                  <c:v>0.15237749999999994</c:v>
                </c:pt>
                <c:pt idx="6196">
                  <c:v>0.15241349999999992</c:v>
                </c:pt>
                <c:pt idx="6197">
                  <c:v>0.15244899999999995</c:v>
                </c:pt>
                <c:pt idx="6198">
                  <c:v>0.15248399999999995</c:v>
                </c:pt>
                <c:pt idx="6199">
                  <c:v>0.15251699999999993</c:v>
                </c:pt>
                <c:pt idx="6200">
                  <c:v>0.15255549999999996</c:v>
                </c:pt>
                <c:pt idx="6201">
                  <c:v>0.15259399999999995</c:v>
                </c:pt>
                <c:pt idx="6202">
                  <c:v>0.15262849999999994</c:v>
                </c:pt>
                <c:pt idx="6203">
                  <c:v>0.15266749999999993</c:v>
                </c:pt>
                <c:pt idx="6204">
                  <c:v>0.15269949999999993</c:v>
                </c:pt>
                <c:pt idx="6205">
                  <c:v>0.15273799999999993</c:v>
                </c:pt>
                <c:pt idx="6206">
                  <c:v>0.15277599999999991</c:v>
                </c:pt>
                <c:pt idx="6207">
                  <c:v>0.15281549999999994</c:v>
                </c:pt>
                <c:pt idx="6208">
                  <c:v>0.15285799999999991</c:v>
                </c:pt>
                <c:pt idx="6209">
                  <c:v>0.15288349999999995</c:v>
                </c:pt>
                <c:pt idx="6210">
                  <c:v>0.15291449999999995</c:v>
                </c:pt>
                <c:pt idx="6211">
                  <c:v>0.15295299999999995</c:v>
                </c:pt>
                <c:pt idx="6212">
                  <c:v>0.15298999999999996</c:v>
                </c:pt>
                <c:pt idx="6213">
                  <c:v>0.15302849999999996</c:v>
                </c:pt>
                <c:pt idx="6214">
                  <c:v>0.15306399999999992</c:v>
                </c:pt>
                <c:pt idx="6215">
                  <c:v>0.15310349999999992</c:v>
                </c:pt>
                <c:pt idx="6216">
                  <c:v>0.15314699999999992</c:v>
                </c:pt>
                <c:pt idx="6217">
                  <c:v>0.15318449999999995</c:v>
                </c:pt>
                <c:pt idx="6218">
                  <c:v>0.15322549999999993</c:v>
                </c:pt>
                <c:pt idx="6219">
                  <c:v>0.15326499999999993</c:v>
                </c:pt>
                <c:pt idx="6220">
                  <c:v>0.15330649999999993</c:v>
                </c:pt>
                <c:pt idx="6221">
                  <c:v>0.15335049999999995</c:v>
                </c:pt>
                <c:pt idx="6222">
                  <c:v>0.15339299999999997</c:v>
                </c:pt>
                <c:pt idx="6223">
                  <c:v>0.15343649999999998</c:v>
                </c:pt>
                <c:pt idx="6224">
                  <c:v>0.15348199999999998</c:v>
                </c:pt>
                <c:pt idx="6225">
                  <c:v>0.15352649999999998</c:v>
                </c:pt>
                <c:pt idx="6226">
                  <c:v>0.15357199999999999</c:v>
                </c:pt>
                <c:pt idx="6227">
                  <c:v>0.15362399999999998</c:v>
                </c:pt>
                <c:pt idx="6228">
                  <c:v>0.15366949999999999</c:v>
                </c:pt>
                <c:pt idx="6229">
                  <c:v>0.15371099999999996</c:v>
                </c:pt>
                <c:pt idx="6230">
                  <c:v>0.15374199999999996</c:v>
                </c:pt>
                <c:pt idx="6231">
                  <c:v>0.15378799999999995</c:v>
                </c:pt>
                <c:pt idx="6232">
                  <c:v>0.15382949999999998</c:v>
                </c:pt>
                <c:pt idx="6233">
                  <c:v>0.15387000000000001</c:v>
                </c:pt>
                <c:pt idx="6234">
                  <c:v>0.15390950000000003</c:v>
                </c:pt>
                <c:pt idx="6235">
                  <c:v>0.15394500000000003</c:v>
                </c:pt>
                <c:pt idx="6236">
                  <c:v>0.15398450000000002</c:v>
                </c:pt>
                <c:pt idx="6237">
                  <c:v>0.15402150000000003</c:v>
                </c:pt>
                <c:pt idx="6238">
                  <c:v>0.15405850000000001</c:v>
                </c:pt>
                <c:pt idx="6239">
                  <c:v>0.15409150000000002</c:v>
                </c:pt>
                <c:pt idx="6240">
                  <c:v>0.15412550000000003</c:v>
                </c:pt>
                <c:pt idx="6241">
                  <c:v>0.15416300000000002</c:v>
                </c:pt>
                <c:pt idx="6242">
                  <c:v>0.154198</c:v>
                </c:pt>
                <c:pt idx="6243">
                  <c:v>0.15423350000000002</c:v>
                </c:pt>
                <c:pt idx="6244">
                  <c:v>0.1542695</c:v>
                </c:pt>
                <c:pt idx="6245">
                  <c:v>0.15430800000000003</c:v>
                </c:pt>
                <c:pt idx="6246">
                  <c:v>0.15434500000000007</c:v>
                </c:pt>
                <c:pt idx="6247">
                  <c:v>0.15438750000000001</c:v>
                </c:pt>
                <c:pt idx="6248">
                  <c:v>0.15443350000000003</c:v>
                </c:pt>
                <c:pt idx="6249">
                  <c:v>0.15447650000000002</c:v>
                </c:pt>
                <c:pt idx="6250">
                  <c:v>0.15452950000000001</c:v>
                </c:pt>
                <c:pt idx="6251">
                  <c:v>0.15457700000000002</c:v>
                </c:pt>
                <c:pt idx="6252">
                  <c:v>0.15463250000000001</c:v>
                </c:pt>
                <c:pt idx="6253">
                  <c:v>0.15468750000000001</c:v>
                </c:pt>
                <c:pt idx="6254">
                  <c:v>0.15474200000000002</c:v>
                </c:pt>
                <c:pt idx="6255">
                  <c:v>0.15479800000000002</c:v>
                </c:pt>
                <c:pt idx="6256">
                  <c:v>0.15484800000000001</c:v>
                </c:pt>
                <c:pt idx="6257">
                  <c:v>0.15490200000000001</c:v>
                </c:pt>
                <c:pt idx="6258">
                  <c:v>0.15495400000000001</c:v>
                </c:pt>
                <c:pt idx="6259">
                  <c:v>0.1548995</c:v>
                </c:pt>
                <c:pt idx="6260">
                  <c:v>0.15495350000000002</c:v>
                </c:pt>
                <c:pt idx="6261">
                  <c:v>0.1550155</c:v>
                </c:pt>
                <c:pt idx="6262">
                  <c:v>0.1550715</c:v>
                </c:pt>
                <c:pt idx="6263">
                  <c:v>0.15512899999999996</c:v>
                </c:pt>
                <c:pt idx="6264">
                  <c:v>0.15518700000000002</c:v>
                </c:pt>
                <c:pt idx="6265">
                  <c:v>0.15524650000000001</c:v>
                </c:pt>
                <c:pt idx="6266">
                  <c:v>0.155306</c:v>
                </c:pt>
                <c:pt idx="6267">
                  <c:v>0.15536700000000001</c:v>
                </c:pt>
                <c:pt idx="6268">
                  <c:v>0.15541800000000003</c:v>
                </c:pt>
                <c:pt idx="6269">
                  <c:v>0.15547050000000001</c:v>
                </c:pt>
                <c:pt idx="6270">
                  <c:v>0.155524</c:v>
                </c:pt>
                <c:pt idx="6271">
                  <c:v>0.15557800000000002</c:v>
                </c:pt>
                <c:pt idx="6272">
                  <c:v>0.15563950000000001</c:v>
                </c:pt>
                <c:pt idx="6273">
                  <c:v>0.15569550000000001</c:v>
                </c:pt>
                <c:pt idx="6274">
                  <c:v>0.15574850000000001</c:v>
                </c:pt>
                <c:pt idx="6275">
                  <c:v>0.15579700000000002</c:v>
                </c:pt>
                <c:pt idx="6276">
                  <c:v>0.15584900000000002</c:v>
                </c:pt>
                <c:pt idx="6277">
                  <c:v>0.15589350000000002</c:v>
                </c:pt>
                <c:pt idx="6278">
                  <c:v>0.15594750000000004</c:v>
                </c:pt>
                <c:pt idx="6279">
                  <c:v>0.15599650000000007</c:v>
                </c:pt>
                <c:pt idx="6280">
                  <c:v>0.15605100000000005</c:v>
                </c:pt>
                <c:pt idx="6281">
                  <c:v>0.15610450000000006</c:v>
                </c:pt>
                <c:pt idx="6282">
                  <c:v>0.15615800000000005</c:v>
                </c:pt>
                <c:pt idx="6283">
                  <c:v>0.15620950000000003</c:v>
                </c:pt>
                <c:pt idx="6284">
                  <c:v>0.15626300000000001</c:v>
                </c:pt>
                <c:pt idx="6285">
                  <c:v>0.15630200000000002</c:v>
                </c:pt>
                <c:pt idx="6286">
                  <c:v>0.15635950000000004</c:v>
                </c:pt>
                <c:pt idx="6287">
                  <c:v>0.15641350000000004</c:v>
                </c:pt>
                <c:pt idx="6288">
                  <c:v>0.15646900000000005</c:v>
                </c:pt>
                <c:pt idx="6289">
                  <c:v>0.15652100000000002</c:v>
                </c:pt>
                <c:pt idx="6290">
                  <c:v>0.15657500000000002</c:v>
                </c:pt>
                <c:pt idx="6291">
                  <c:v>0.15663349999999998</c:v>
                </c:pt>
                <c:pt idx="6292">
                  <c:v>0.15670000000000001</c:v>
                </c:pt>
                <c:pt idx="6293">
                  <c:v>0.15676100000000001</c:v>
                </c:pt>
                <c:pt idx="6294">
                  <c:v>0.15682000000000001</c:v>
                </c:pt>
                <c:pt idx="6295">
                  <c:v>0.1568765</c:v>
                </c:pt>
                <c:pt idx="6296">
                  <c:v>0.15693550000000001</c:v>
                </c:pt>
                <c:pt idx="6297">
                  <c:v>0.15699350000000004</c:v>
                </c:pt>
                <c:pt idx="6298">
                  <c:v>0.15705700000000003</c:v>
                </c:pt>
                <c:pt idx="6299">
                  <c:v>0.15711700000000003</c:v>
                </c:pt>
                <c:pt idx="6300">
                  <c:v>0.15718300000000002</c:v>
                </c:pt>
                <c:pt idx="6301">
                  <c:v>0.15724500000000002</c:v>
                </c:pt>
                <c:pt idx="6302">
                  <c:v>0.15730350000000004</c:v>
                </c:pt>
                <c:pt idx="6303">
                  <c:v>0.15736050000000001</c:v>
                </c:pt>
                <c:pt idx="6304">
                  <c:v>0.15741900000000003</c:v>
                </c:pt>
                <c:pt idx="6305">
                  <c:v>0.15747450000000002</c:v>
                </c:pt>
                <c:pt idx="6306">
                  <c:v>0.15752800000000003</c:v>
                </c:pt>
                <c:pt idx="6307">
                  <c:v>0.15760950000000004</c:v>
                </c:pt>
                <c:pt idx="6308">
                  <c:v>0.157669</c:v>
                </c:pt>
                <c:pt idx="6309">
                  <c:v>0.15772650000000002</c:v>
                </c:pt>
                <c:pt idx="6310">
                  <c:v>0.15778650000000005</c:v>
                </c:pt>
                <c:pt idx="6311">
                  <c:v>0.15784700000000004</c:v>
                </c:pt>
                <c:pt idx="6312">
                  <c:v>0.15790650000000006</c:v>
                </c:pt>
                <c:pt idx="6313">
                  <c:v>0.15795900000000007</c:v>
                </c:pt>
                <c:pt idx="6314">
                  <c:v>0.15801550000000006</c:v>
                </c:pt>
                <c:pt idx="6315">
                  <c:v>0.15806400000000007</c:v>
                </c:pt>
                <c:pt idx="6316">
                  <c:v>0.15811150000000007</c:v>
                </c:pt>
                <c:pt idx="6317">
                  <c:v>0.15816550000000007</c:v>
                </c:pt>
                <c:pt idx="6318">
                  <c:v>0.15821950000000007</c:v>
                </c:pt>
                <c:pt idx="6319">
                  <c:v>0.15826950000000006</c:v>
                </c:pt>
                <c:pt idx="6320">
                  <c:v>0.15832500000000008</c:v>
                </c:pt>
                <c:pt idx="6321">
                  <c:v>0.15837100000000007</c:v>
                </c:pt>
                <c:pt idx="6322">
                  <c:v>0.15841800000000006</c:v>
                </c:pt>
                <c:pt idx="6323">
                  <c:v>0.15846050000000006</c:v>
                </c:pt>
                <c:pt idx="6324">
                  <c:v>0.15851500000000004</c:v>
                </c:pt>
                <c:pt idx="6325">
                  <c:v>0.15855500000000006</c:v>
                </c:pt>
                <c:pt idx="6326">
                  <c:v>0.15860250000000006</c:v>
                </c:pt>
                <c:pt idx="6327">
                  <c:v>0.15864500000000004</c:v>
                </c:pt>
                <c:pt idx="6328">
                  <c:v>0.15869000000000005</c:v>
                </c:pt>
                <c:pt idx="6329">
                  <c:v>0.15873400000000004</c:v>
                </c:pt>
                <c:pt idx="6330">
                  <c:v>0.15878000000000003</c:v>
                </c:pt>
                <c:pt idx="6331">
                  <c:v>0.15883000000000003</c:v>
                </c:pt>
                <c:pt idx="6332">
                  <c:v>0.15887550000000003</c:v>
                </c:pt>
                <c:pt idx="6333">
                  <c:v>0.15892350000000002</c:v>
                </c:pt>
                <c:pt idx="6334">
                  <c:v>0.15897250000000004</c:v>
                </c:pt>
                <c:pt idx="6335">
                  <c:v>0.15901850000000006</c:v>
                </c:pt>
                <c:pt idx="6336">
                  <c:v>0.15906350000000005</c:v>
                </c:pt>
                <c:pt idx="6337">
                  <c:v>0.15910500000000008</c:v>
                </c:pt>
                <c:pt idx="6338">
                  <c:v>0.15914800000000004</c:v>
                </c:pt>
                <c:pt idx="6339">
                  <c:v>0.15919250000000004</c:v>
                </c:pt>
                <c:pt idx="6340">
                  <c:v>0.15923500000000007</c:v>
                </c:pt>
                <c:pt idx="6341">
                  <c:v>0.15928200000000006</c:v>
                </c:pt>
                <c:pt idx="6342">
                  <c:v>0.15933250000000004</c:v>
                </c:pt>
                <c:pt idx="6343">
                  <c:v>0.15938200000000008</c:v>
                </c:pt>
                <c:pt idx="6344">
                  <c:v>0.15942850000000008</c:v>
                </c:pt>
                <c:pt idx="6345">
                  <c:v>0.15947900000000007</c:v>
                </c:pt>
                <c:pt idx="6346">
                  <c:v>0.15952050000000007</c:v>
                </c:pt>
                <c:pt idx="6347">
                  <c:v>0.15955600000000009</c:v>
                </c:pt>
                <c:pt idx="6348">
                  <c:v>0.1596020000000001</c:v>
                </c:pt>
                <c:pt idx="6349">
                  <c:v>0.15964500000000009</c:v>
                </c:pt>
                <c:pt idx="6350">
                  <c:v>0.15968350000000009</c:v>
                </c:pt>
                <c:pt idx="6351">
                  <c:v>0.1597175000000001</c:v>
                </c:pt>
                <c:pt idx="6352">
                  <c:v>0.15975700000000009</c:v>
                </c:pt>
                <c:pt idx="6353">
                  <c:v>0.15979250000000009</c:v>
                </c:pt>
                <c:pt idx="6354">
                  <c:v>0.15983600000000009</c:v>
                </c:pt>
                <c:pt idx="6355">
                  <c:v>0.15987900000000008</c:v>
                </c:pt>
                <c:pt idx="6356">
                  <c:v>0.1599205000000001</c:v>
                </c:pt>
                <c:pt idx="6357">
                  <c:v>0.15996400000000008</c:v>
                </c:pt>
                <c:pt idx="6358">
                  <c:v>0.16000100000000006</c:v>
                </c:pt>
                <c:pt idx="6359">
                  <c:v>0.16003950000000011</c:v>
                </c:pt>
                <c:pt idx="6360">
                  <c:v>0.1600825000000001</c:v>
                </c:pt>
                <c:pt idx="6361">
                  <c:v>0.16012150000000008</c:v>
                </c:pt>
                <c:pt idx="6362">
                  <c:v>0.16015450000000009</c:v>
                </c:pt>
                <c:pt idx="6363">
                  <c:v>0.16019000000000005</c:v>
                </c:pt>
                <c:pt idx="6364">
                  <c:v>0.16022150000000007</c:v>
                </c:pt>
                <c:pt idx="6365">
                  <c:v>0.16025950000000005</c:v>
                </c:pt>
                <c:pt idx="6366">
                  <c:v>0.16029850000000007</c:v>
                </c:pt>
                <c:pt idx="6367">
                  <c:v>0.1603345000000001</c:v>
                </c:pt>
                <c:pt idx="6368">
                  <c:v>0.16037350000000006</c:v>
                </c:pt>
                <c:pt idx="6369">
                  <c:v>0.16040750000000006</c:v>
                </c:pt>
                <c:pt idx="6370">
                  <c:v>0.16044400000000006</c:v>
                </c:pt>
                <c:pt idx="6371">
                  <c:v>0.16047550000000005</c:v>
                </c:pt>
                <c:pt idx="6372">
                  <c:v>0.16052550000000007</c:v>
                </c:pt>
                <c:pt idx="6373">
                  <c:v>0.16055150000000007</c:v>
                </c:pt>
                <c:pt idx="6374">
                  <c:v>0.16058500000000009</c:v>
                </c:pt>
                <c:pt idx="6375">
                  <c:v>0.16061750000000008</c:v>
                </c:pt>
                <c:pt idx="6376">
                  <c:v>0.16065350000000009</c:v>
                </c:pt>
                <c:pt idx="6377">
                  <c:v>0.16069200000000006</c:v>
                </c:pt>
                <c:pt idx="6378">
                  <c:v>0.16073150000000008</c:v>
                </c:pt>
                <c:pt idx="6379">
                  <c:v>0.16076600000000008</c:v>
                </c:pt>
                <c:pt idx="6380">
                  <c:v>0.16079900000000008</c:v>
                </c:pt>
                <c:pt idx="6381">
                  <c:v>0.16082800000000005</c:v>
                </c:pt>
                <c:pt idx="6382">
                  <c:v>0.16086500000000012</c:v>
                </c:pt>
                <c:pt idx="6383">
                  <c:v>0.16089950000000011</c:v>
                </c:pt>
                <c:pt idx="6384">
                  <c:v>0.16093250000000009</c:v>
                </c:pt>
                <c:pt idx="6385">
                  <c:v>0.16095500000000007</c:v>
                </c:pt>
                <c:pt idx="6386">
                  <c:v>0.16098650000000009</c:v>
                </c:pt>
                <c:pt idx="6387">
                  <c:v>0.16101600000000013</c:v>
                </c:pt>
                <c:pt idx="6388">
                  <c:v>0.16104650000000009</c:v>
                </c:pt>
                <c:pt idx="6389">
                  <c:v>0.16107750000000012</c:v>
                </c:pt>
                <c:pt idx="6390">
                  <c:v>0.16110850000000013</c:v>
                </c:pt>
                <c:pt idx="6391">
                  <c:v>0.16114000000000014</c:v>
                </c:pt>
                <c:pt idx="6392">
                  <c:v>0.16116600000000017</c:v>
                </c:pt>
                <c:pt idx="6393">
                  <c:v>0.16119150000000013</c:v>
                </c:pt>
                <c:pt idx="6394">
                  <c:v>0.16119600000000009</c:v>
                </c:pt>
                <c:pt idx="6395">
                  <c:v>0.1612255000000001</c:v>
                </c:pt>
                <c:pt idx="6396">
                  <c:v>0.1612495000000001</c:v>
                </c:pt>
                <c:pt idx="6397">
                  <c:v>0.1612745000000001</c:v>
                </c:pt>
                <c:pt idx="6398">
                  <c:v>0.16129900000000011</c:v>
                </c:pt>
                <c:pt idx="6399">
                  <c:v>0.1613160000000001</c:v>
                </c:pt>
                <c:pt idx="6400">
                  <c:v>0.16134000000000012</c:v>
                </c:pt>
                <c:pt idx="6401">
                  <c:v>0.16136350000000008</c:v>
                </c:pt>
                <c:pt idx="6402">
                  <c:v>0.16138900000000012</c:v>
                </c:pt>
                <c:pt idx="6403">
                  <c:v>0.16141200000000008</c:v>
                </c:pt>
                <c:pt idx="6404">
                  <c:v>0.16144550000000005</c:v>
                </c:pt>
                <c:pt idx="6405">
                  <c:v>0.16146700000000005</c:v>
                </c:pt>
                <c:pt idx="6406">
                  <c:v>0.16149000000000005</c:v>
                </c:pt>
                <c:pt idx="6407">
                  <c:v>0.16151200000000002</c:v>
                </c:pt>
                <c:pt idx="6408">
                  <c:v>0.16152700000000003</c:v>
                </c:pt>
                <c:pt idx="6409">
                  <c:v>0.16156200000000001</c:v>
                </c:pt>
                <c:pt idx="6410">
                  <c:v>0.16159100000000001</c:v>
                </c:pt>
                <c:pt idx="6411">
                  <c:v>0.16161400000000001</c:v>
                </c:pt>
                <c:pt idx="6412">
                  <c:v>0.16164100000000001</c:v>
                </c:pt>
                <c:pt idx="6413">
                  <c:v>0.16166599999999998</c:v>
                </c:pt>
                <c:pt idx="6414">
                  <c:v>0.16169049999999999</c:v>
                </c:pt>
                <c:pt idx="6415">
                  <c:v>0.16171049999999998</c:v>
                </c:pt>
                <c:pt idx="6416">
                  <c:v>0.16172849999999997</c:v>
                </c:pt>
                <c:pt idx="6417">
                  <c:v>0.16175749999999994</c:v>
                </c:pt>
                <c:pt idx="6418">
                  <c:v>0.16178599999999999</c:v>
                </c:pt>
                <c:pt idx="6419">
                  <c:v>0.16181300000000001</c:v>
                </c:pt>
                <c:pt idx="6420">
                  <c:v>0.16183699999999998</c:v>
                </c:pt>
                <c:pt idx="6421">
                  <c:v>0.16186149999999999</c:v>
                </c:pt>
                <c:pt idx="6422">
                  <c:v>0.16188899999999998</c:v>
                </c:pt>
                <c:pt idx="6423">
                  <c:v>0.16191549999999999</c:v>
                </c:pt>
                <c:pt idx="6424">
                  <c:v>0.16193600000000002</c:v>
                </c:pt>
                <c:pt idx="6425">
                  <c:v>0.16195899999999999</c:v>
                </c:pt>
                <c:pt idx="6426">
                  <c:v>0.16198549999999995</c:v>
                </c:pt>
                <c:pt idx="6427">
                  <c:v>0.16200049999999996</c:v>
                </c:pt>
                <c:pt idx="6428">
                  <c:v>0.16202449999999999</c:v>
                </c:pt>
                <c:pt idx="6429">
                  <c:v>0.16204650000000001</c:v>
                </c:pt>
                <c:pt idx="6430">
                  <c:v>0.16207900000000003</c:v>
                </c:pt>
                <c:pt idx="6431">
                  <c:v>0.16209899999999997</c:v>
                </c:pt>
                <c:pt idx="6432">
                  <c:v>0.16212299999999996</c:v>
                </c:pt>
                <c:pt idx="6433">
                  <c:v>0.16214699999999993</c:v>
                </c:pt>
                <c:pt idx="6434">
                  <c:v>0.16217049999999997</c:v>
                </c:pt>
                <c:pt idx="6435">
                  <c:v>0.16219349999999999</c:v>
                </c:pt>
                <c:pt idx="6436">
                  <c:v>0.16221650000000001</c:v>
                </c:pt>
                <c:pt idx="6437">
                  <c:v>0.16224000000000005</c:v>
                </c:pt>
                <c:pt idx="6438">
                  <c:v>0.1622615</c:v>
                </c:pt>
                <c:pt idx="6439">
                  <c:v>0.16227149999999999</c:v>
                </c:pt>
                <c:pt idx="6440">
                  <c:v>0.16229400000000002</c:v>
                </c:pt>
                <c:pt idx="6441">
                  <c:v>0.16231250000000003</c:v>
                </c:pt>
                <c:pt idx="6442">
                  <c:v>0.16233250000000002</c:v>
                </c:pt>
                <c:pt idx="6443">
                  <c:v>0.16235450000000001</c:v>
                </c:pt>
                <c:pt idx="6444">
                  <c:v>0.1623735</c:v>
                </c:pt>
                <c:pt idx="6445">
                  <c:v>0.16239049999999999</c:v>
                </c:pt>
                <c:pt idx="6446">
                  <c:v>0.162409</c:v>
                </c:pt>
                <c:pt idx="6447">
                  <c:v>0.16241900000000001</c:v>
                </c:pt>
                <c:pt idx="6448">
                  <c:v>0.16242700000000002</c:v>
                </c:pt>
                <c:pt idx="6449">
                  <c:v>0.162437</c:v>
                </c:pt>
                <c:pt idx="6450">
                  <c:v>0.16243949999999999</c:v>
                </c:pt>
                <c:pt idx="6451">
                  <c:v>0.16244699999999998</c:v>
                </c:pt>
                <c:pt idx="6452">
                  <c:v>0.16246199999999994</c:v>
                </c:pt>
                <c:pt idx="6453">
                  <c:v>0.16246749999999996</c:v>
                </c:pt>
                <c:pt idx="6454">
                  <c:v>0.16247449999999997</c:v>
                </c:pt>
                <c:pt idx="6455">
                  <c:v>0.16247699999999998</c:v>
                </c:pt>
                <c:pt idx="6456">
                  <c:v>0.1624855</c:v>
                </c:pt>
                <c:pt idx="6457">
                  <c:v>0.16249</c:v>
                </c:pt>
                <c:pt idx="6458">
                  <c:v>0.16249749999999999</c:v>
                </c:pt>
                <c:pt idx="6459">
                  <c:v>0.16261099999999998</c:v>
                </c:pt>
                <c:pt idx="6460">
                  <c:v>0.1626175</c:v>
                </c:pt>
                <c:pt idx="6461">
                  <c:v>0.16261600000000001</c:v>
                </c:pt>
                <c:pt idx="6462">
                  <c:v>0.16261950000000003</c:v>
                </c:pt>
                <c:pt idx="6463">
                  <c:v>0.16261699999999998</c:v>
                </c:pt>
                <c:pt idx="6464">
                  <c:v>0.16261950000000003</c:v>
                </c:pt>
                <c:pt idx="6465">
                  <c:v>0.16262150000000003</c:v>
                </c:pt>
                <c:pt idx="6466">
                  <c:v>0.16262400000000007</c:v>
                </c:pt>
                <c:pt idx="6467">
                  <c:v>0.16262150000000003</c:v>
                </c:pt>
                <c:pt idx="6468">
                  <c:v>0.16262650000000001</c:v>
                </c:pt>
                <c:pt idx="6469">
                  <c:v>0.16262850000000004</c:v>
                </c:pt>
                <c:pt idx="6470">
                  <c:v>0.16263249999999999</c:v>
                </c:pt>
                <c:pt idx="6471">
                  <c:v>0.162634</c:v>
                </c:pt>
                <c:pt idx="6472">
                  <c:v>0.16264000000000003</c:v>
                </c:pt>
                <c:pt idx="6473">
                  <c:v>0.16264399999999998</c:v>
                </c:pt>
                <c:pt idx="6474">
                  <c:v>0.16265149999999998</c:v>
                </c:pt>
                <c:pt idx="6475">
                  <c:v>0.16265650000000001</c:v>
                </c:pt>
                <c:pt idx="6476">
                  <c:v>0.16266350000000002</c:v>
                </c:pt>
                <c:pt idx="6477">
                  <c:v>0.16267600000000002</c:v>
                </c:pt>
                <c:pt idx="6478">
                  <c:v>0.1626785</c:v>
                </c:pt>
                <c:pt idx="6479">
                  <c:v>0.16268149999999995</c:v>
                </c:pt>
                <c:pt idx="6480">
                  <c:v>0.16268149999999998</c:v>
                </c:pt>
                <c:pt idx="6481">
                  <c:v>0.16268349999999998</c:v>
                </c:pt>
                <c:pt idx="6482">
                  <c:v>0.16268149999999995</c:v>
                </c:pt>
                <c:pt idx="6483">
                  <c:v>0.16268199999999997</c:v>
                </c:pt>
                <c:pt idx="6484">
                  <c:v>0.16267949999999995</c:v>
                </c:pt>
                <c:pt idx="6485">
                  <c:v>0.16267949999999995</c:v>
                </c:pt>
                <c:pt idx="6486">
                  <c:v>0.16267499999999996</c:v>
                </c:pt>
                <c:pt idx="6487">
                  <c:v>0.16267549999999997</c:v>
                </c:pt>
                <c:pt idx="6488">
                  <c:v>0.16267449999999994</c:v>
                </c:pt>
                <c:pt idx="6489">
                  <c:v>0.16267299999999996</c:v>
                </c:pt>
                <c:pt idx="6490">
                  <c:v>0.16266849999999991</c:v>
                </c:pt>
                <c:pt idx="6491">
                  <c:v>0.16266599999999992</c:v>
                </c:pt>
                <c:pt idx="6492">
                  <c:v>0.16265399999999988</c:v>
                </c:pt>
                <c:pt idx="6493">
                  <c:v>0.16264649999999989</c:v>
                </c:pt>
                <c:pt idx="6494">
                  <c:v>0.16264199999999993</c:v>
                </c:pt>
                <c:pt idx="6495">
                  <c:v>0.16263999999999992</c:v>
                </c:pt>
                <c:pt idx="6496">
                  <c:v>0.1626344999999999</c:v>
                </c:pt>
                <c:pt idx="6497">
                  <c:v>0.1626314999999999</c:v>
                </c:pt>
                <c:pt idx="6498">
                  <c:v>0.16262799999999991</c:v>
                </c:pt>
                <c:pt idx="6499">
                  <c:v>0.16262599999999988</c:v>
                </c:pt>
                <c:pt idx="6500">
                  <c:v>0.16262349999999987</c:v>
                </c:pt>
                <c:pt idx="6501">
                  <c:v>0.16262399999999988</c:v>
                </c:pt>
                <c:pt idx="6502">
                  <c:v>0.16262499999999991</c:v>
                </c:pt>
                <c:pt idx="6503">
                  <c:v>0.16262449999999989</c:v>
                </c:pt>
                <c:pt idx="6504">
                  <c:v>0.16262449999999995</c:v>
                </c:pt>
                <c:pt idx="6505">
                  <c:v>0.16262449999999995</c:v>
                </c:pt>
                <c:pt idx="6506">
                  <c:v>0.16262349999999995</c:v>
                </c:pt>
                <c:pt idx="6507">
                  <c:v>0.16262349999999998</c:v>
                </c:pt>
                <c:pt idx="6508">
                  <c:v>0.16262399999999996</c:v>
                </c:pt>
                <c:pt idx="6509">
                  <c:v>0.16262649999999998</c:v>
                </c:pt>
                <c:pt idx="6510">
                  <c:v>0.16263149999999998</c:v>
                </c:pt>
                <c:pt idx="6511">
                  <c:v>0.16263549999999999</c:v>
                </c:pt>
                <c:pt idx="6512">
                  <c:v>0.16263850000000002</c:v>
                </c:pt>
                <c:pt idx="6513">
                  <c:v>0.16264399999999998</c:v>
                </c:pt>
                <c:pt idx="6514">
                  <c:v>0.16264399999999998</c:v>
                </c:pt>
                <c:pt idx="6515">
                  <c:v>0.16264600000000001</c:v>
                </c:pt>
                <c:pt idx="6516">
                  <c:v>0.162658</c:v>
                </c:pt>
                <c:pt idx="6517">
                  <c:v>0.16266249999999996</c:v>
                </c:pt>
                <c:pt idx="6518">
                  <c:v>0.16266199999999995</c:v>
                </c:pt>
                <c:pt idx="6519">
                  <c:v>0.16266799999999992</c:v>
                </c:pt>
                <c:pt idx="6520">
                  <c:v>0.16266349999999993</c:v>
                </c:pt>
                <c:pt idx="6521">
                  <c:v>0.16266799999999995</c:v>
                </c:pt>
                <c:pt idx="6522">
                  <c:v>0.16266849999999994</c:v>
                </c:pt>
                <c:pt idx="6523">
                  <c:v>0.16266999999999995</c:v>
                </c:pt>
                <c:pt idx="6524">
                  <c:v>0.16266599999999992</c:v>
                </c:pt>
                <c:pt idx="6525">
                  <c:v>0.16267249999999994</c:v>
                </c:pt>
                <c:pt idx="6526">
                  <c:v>0.16267299999999987</c:v>
                </c:pt>
                <c:pt idx="6527">
                  <c:v>0.16267449999999994</c:v>
                </c:pt>
                <c:pt idx="6528">
                  <c:v>0.16267299999999996</c:v>
                </c:pt>
                <c:pt idx="6529">
                  <c:v>0.16267399999999996</c:v>
                </c:pt>
                <c:pt idx="6530">
                  <c:v>0.16267549999999992</c:v>
                </c:pt>
                <c:pt idx="6531">
                  <c:v>0.16267199999999998</c:v>
                </c:pt>
                <c:pt idx="6532">
                  <c:v>0.16267399999999999</c:v>
                </c:pt>
                <c:pt idx="6533">
                  <c:v>0.16267499999999999</c:v>
                </c:pt>
                <c:pt idx="6534">
                  <c:v>0.16267499999999999</c:v>
                </c:pt>
                <c:pt idx="6535">
                  <c:v>0.1626755</c:v>
                </c:pt>
                <c:pt idx="6536">
                  <c:v>0.16267599999999999</c:v>
                </c:pt>
                <c:pt idx="6537">
                  <c:v>0.1626755</c:v>
                </c:pt>
                <c:pt idx="6538">
                  <c:v>0.16267400000000001</c:v>
                </c:pt>
                <c:pt idx="6539">
                  <c:v>0.16267000000000004</c:v>
                </c:pt>
                <c:pt idx="6540">
                  <c:v>0.16266950000000002</c:v>
                </c:pt>
                <c:pt idx="6541">
                  <c:v>0.16266600000000003</c:v>
                </c:pt>
                <c:pt idx="6542">
                  <c:v>0.16266450000000002</c:v>
                </c:pt>
                <c:pt idx="6543">
                  <c:v>0.16266249999999999</c:v>
                </c:pt>
                <c:pt idx="6544">
                  <c:v>0.16266000000000003</c:v>
                </c:pt>
                <c:pt idx="6545">
                  <c:v>0.16265650000000001</c:v>
                </c:pt>
                <c:pt idx="6546">
                  <c:v>0.16266250000000007</c:v>
                </c:pt>
                <c:pt idx="6547">
                  <c:v>0.16266150000000007</c:v>
                </c:pt>
                <c:pt idx="6548">
                  <c:v>0.16266050000000004</c:v>
                </c:pt>
                <c:pt idx="6549">
                  <c:v>0.16265850000000004</c:v>
                </c:pt>
                <c:pt idx="6550">
                  <c:v>0.16265950000000004</c:v>
                </c:pt>
                <c:pt idx="6551">
                  <c:v>0.16265600000000002</c:v>
                </c:pt>
                <c:pt idx="6552">
                  <c:v>0.162657</c:v>
                </c:pt>
                <c:pt idx="6553">
                  <c:v>0.16265999999999997</c:v>
                </c:pt>
                <c:pt idx="6554">
                  <c:v>0.16266149999999999</c:v>
                </c:pt>
                <c:pt idx="6555">
                  <c:v>0.16266249999999999</c:v>
                </c:pt>
                <c:pt idx="6556">
                  <c:v>0.16266900000000001</c:v>
                </c:pt>
                <c:pt idx="6557">
                  <c:v>0.16266949999999997</c:v>
                </c:pt>
                <c:pt idx="6558">
                  <c:v>0.16267299999999996</c:v>
                </c:pt>
                <c:pt idx="6559">
                  <c:v>0.16267449999999994</c:v>
                </c:pt>
                <c:pt idx="6560">
                  <c:v>0.16267549999999997</c:v>
                </c:pt>
                <c:pt idx="6561">
                  <c:v>0.1626749999999999</c:v>
                </c:pt>
                <c:pt idx="6562">
                  <c:v>0.16267749999999992</c:v>
                </c:pt>
                <c:pt idx="6563">
                  <c:v>0.16267999999999991</c:v>
                </c:pt>
                <c:pt idx="6564">
                  <c:v>0.16268149999999995</c:v>
                </c:pt>
                <c:pt idx="6565">
                  <c:v>0.16268199999999997</c:v>
                </c:pt>
                <c:pt idx="6566">
                  <c:v>0.16268549999999998</c:v>
                </c:pt>
                <c:pt idx="6567">
                  <c:v>0.16268799999999994</c:v>
                </c:pt>
                <c:pt idx="6568">
                  <c:v>0.16269149999999993</c:v>
                </c:pt>
                <c:pt idx="6569">
                  <c:v>0.16269499999999992</c:v>
                </c:pt>
                <c:pt idx="6570">
                  <c:v>0.16269799999999995</c:v>
                </c:pt>
                <c:pt idx="6571">
                  <c:v>0.16270449999999997</c:v>
                </c:pt>
                <c:pt idx="6572">
                  <c:v>0.1627075</c:v>
                </c:pt>
                <c:pt idx="6573">
                  <c:v>0.16271499999999997</c:v>
                </c:pt>
                <c:pt idx="6574">
                  <c:v>0.16271549999999993</c:v>
                </c:pt>
                <c:pt idx="6575">
                  <c:v>0.16272099999999995</c:v>
                </c:pt>
                <c:pt idx="6576">
                  <c:v>0.16272399999999998</c:v>
                </c:pt>
                <c:pt idx="6577">
                  <c:v>0.16273149999999997</c:v>
                </c:pt>
                <c:pt idx="6578">
                  <c:v>0.16273499999999996</c:v>
                </c:pt>
                <c:pt idx="6579">
                  <c:v>0.16274349999999996</c:v>
                </c:pt>
                <c:pt idx="6580">
                  <c:v>0.1627519999999999</c:v>
                </c:pt>
                <c:pt idx="6581">
                  <c:v>0.16276299999999991</c:v>
                </c:pt>
                <c:pt idx="6582">
                  <c:v>0.16276849999999993</c:v>
                </c:pt>
                <c:pt idx="6583">
                  <c:v>0.16277849999999994</c:v>
                </c:pt>
                <c:pt idx="6584">
                  <c:v>0.16278949999999995</c:v>
                </c:pt>
                <c:pt idx="6585">
                  <c:v>0.16280149999999996</c:v>
                </c:pt>
                <c:pt idx="6586">
                  <c:v>0.1628155</c:v>
                </c:pt>
                <c:pt idx="6587">
                  <c:v>0.16284499999999999</c:v>
                </c:pt>
                <c:pt idx="6588">
                  <c:v>0.16286249999999997</c:v>
                </c:pt>
                <c:pt idx="6589">
                  <c:v>0.16287949999999993</c:v>
                </c:pt>
                <c:pt idx="6590">
                  <c:v>0.16289999999999999</c:v>
                </c:pt>
                <c:pt idx="6591">
                  <c:v>0.16291999999999998</c:v>
                </c:pt>
                <c:pt idx="6592">
                  <c:v>0.16293799999999997</c:v>
                </c:pt>
                <c:pt idx="6593">
                  <c:v>0.16295749999999998</c:v>
                </c:pt>
                <c:pt idx="6594">
                  <c:v>0.16297949999999997</c:v>
                </c:pt>
                <c:pt idx="6595">
                  <c:v>0.16299949999999999</c:v>
                </c:pt>
                <c:pt idx="6596">
                  <c:v>0.163018</c:v>
                </c:pt>
                <c:pt idx="6597">
                  <c:v>0.16303699999999999</c:v>
                </c:pt>
                <c:pt idx="6598">
                  <c:v>0.16305250000000002</c:v>
                </c:pt>
                <c:pt idx="6599">
                  <c:v>0.163078</c:v>
                </c:pt>
                <c:pt idx="6600">
                  <c:v>0.16309300000000004</c:v>
                </c:pt>
                <c:pt idx="6601">
                  <c:v>0.16310900000000003</c:v>
                </c:pt>
                <c:pt idx="6602">
                  <c:v>0.16311699999999998</c:v>
                </c:pt>
                <c:pt idx="6603">
                  <c:v>0.16312949999999998</c:v>
                </c:pt>
                <c:pt idx="6604">
                  <c:v>0.16313399999999997</c:v>
                </c:pt>
                <c:pt idx="6605">
                  <c:v>0.1631455</c:v>
                </c:pt>
                <c:pt idx="6606">
                  <c:v>0.16315950000000004</c:v>
                </c:pt>
                <c:pt idx="6607">
                  <c:v>0.16316800000000001</c:v>
                </c:pt>
                <c:pt idx="6608">
                  <c:v>0.16318450000000001</c:v>
                </c:pt>
                <c:pt idx="6609">
                  <c:v>0.16320050000000003</c:v>
                </c:pt>
                <c:pt idx="6610">
                  <c:v>0.16321200000000002</c:v>
                </c:pt>
                <c:pt idx="6611">
                  <c:v>0.1632255</c:v>
                </c:pt>
                <c:pt idx="6612">
                  <c:v>0.163239</c:v>
                </c:pt>
                <c:pt idx="6613">
                  <c:v>0.16324999999999995</c:v>
                </c:pt>
                <c:pt idx="6614">
                  <c:v>0.16326300000000005</c:v>
                </c:pt>
                <c:pt idx="6615">
                  <c:v>0.16328200000000004</c:v>
                </c:pt>
                <c:pt idx="6616">
                  <c:v>0.16329399999999999</c:v>
                </c:pt>
                <c:pt idx="6617">
                  <c:v>0.16330349999999999</c:v>
                </c:pt>
                <c:pt idx="6618">
                  <c:v>0.16331249999999997</c:v>
                </c:pt>
                <c:pt idx="6619">
                  <c:v>0.16332049999999995</c:v>
                </c:pt>
                <c:pt idx="6620">
                  <c:v>0.16333349999999996</c:v>
                </c:pt>
                <c:pt idx="6621">
                  <c:v>0.16334399999999996</c:v>
                </c:pt>
                <c:pt idx="6622">
                  <c:v>0.16335249999999998</c:v>
                </c:pt>
                <c:pt idx="6623">
                  <c:v>0.16336149999999997</c:v>
                </c:pt>
                <c:pt idx="6624">
                  <c:v>0.16337449999999998</c:v>
                </c:pt>
                <c:pt idx="6625">
                  <c:v>0.16338349999999996</c:v>
                </c:pt>
                <c:pt idx="6626">
                  <c:v>0.16339149999999997</c:v>
                </c:pt>
                <c:pt idx="6627">
                  <c:v>0.16340149999999995</c:v>
                </c:pt>
                <c:pt idx="6628">
                  <c:v>0.16341249999999991</c:v>
                </c:pt>
                <c:pt idx="6629">
                  <c:v>0.1634249999999999</c:v>
                </c:pt>
                <c:pt idx="6630">
                  <c:v>0.16343899999999986</c:v>
                </c:pt>
                <c:pt idx="6631">
                  <c:v>0.16344949999999991</c:v>
                </c:pt>
                <c:pt idx="6632">
                  <c:v>0.16346199999999991</c:v>
                </c:pt>
                <c:pt idx="6633">
                  <c:v>0.16347449999999991</c:v>
                </c:pt>
                <c:pt idx="6634">
                  <c:v>0.16348699999999994</c:v>
                </c:pt>
                <c:pt idx="6635">
                  <c:v>0.16350449999999989</c:v>
                </c:pt>
                <c:pt idx="6636">
                  <c:v>0.16351949999999987</c:v>
                </c:pt>
                <c:pt idx="6637">
                  <c:v>0.16353899999999982</c:v>
                </c:pt>
                <c:pt idx="6638">
                  <c:v>0.16355799999999981</c:v>
                </c:pt>
                <c:pt idx="6639">
                  <c:v>0.16357749999999982</c:v>
                </c:pt>
                <c:pt idx="6640">
                  <c:v>0.16359749999999981</c:v>
                </c:pt>
                <c:pt idx="6641">
                  <c:v>0.16361849999999983</c:v>
                </c:pt>
                <c:pt idx="6642">
                  <c:v>0.16363899999999987</c:v>
                </c:pt>
                <c:pt idx="6643">
                  <c:v>0.16365849999999987</c:v>
                </c:pt>
                <c:pt idx="6644">
                  <c:v>0.1636739999999999</c:v>
                </c:pt>
                <c:pt idx="6645">
                  <c:v>0.16368849999999988</c:v>
                </c:pt>
                <c:pt idx="6646">
                  <c:v>0.16370299999999985</c:v>
                </c:pt>
                <c:pt idx="6647">
                  <c:v>0.16371749999999985</c:v>
                </c:pt>
                <c:pt idx="6648">
                  <c:v>0.16373199999999982</c:v>
                </c:pt>
                <c:pt idx="6649">
                  <c:v>0.16374699999999984</c:v>
                </c:pt>
                <c:pt idx="6650">
                  <c:v>0.16375799999999988</c:v>
                </c:pt>
                <c:pt idx="6651">
                  <c:v>0.16376849999999987</c:v>
                </c:pt>
                <c:pt idx="6652">
                  <c:v>0.16378249999999991</c:v>
                </c:pt>
                <c:pt idx="6653">
                  <c:v>0.16379199999999991</c:v>
                </c:pt>
                <c:pt idx="6654">
                  <c:v>0.1637994999999999</c:v>
                </c:pt>
                <c:pt idx="6655">
                  <c:v>0.16381099999999985</c:v>
                </c:pt>
                <c:pt idx="6656">
                  <c:v>0.16381849999999989</c:v>
                </c:pt>
                <c:pt idx="6657">
                  <c:v>0.16382649999999988</c:v>
                </c:pt>
                <c:pt idx="6658">
                  <c:v>0.16383399999999992</c:v>
                </c:pt>
                <c:pt idx="6659">
                  <c:v>0.16383849999999991</c:v>
                </c:pt>
                <c:pt idx="6660">
                  <c:v>0.16384249999999986</c:v>
                </c:pt>
                <c:pt idx="6661">
                  <c:v>0.16384899999999991</c:v>
                </c:pt>
                <c:pt idx="6662">
                  <c:v>0.16385049999999993</c:v>
                </c:pt>
                <c:pt idx="6663">
                  <c:v>0.16386049999999994</c:v>
                </c:pt>
                <c:pt idx="6664">
                  <c:v>0.16386449999999994</c:v>
                </c:pt>
                <c:pt idx="6665">
                  <c:v>0.16386949999999995</c:v>
                </c:pt>
                <c:pt idx="6666">
                  <c:v>0.16387499999999991</c:v>
                </c:pt>
                <c:pt idx="6667">
                  <c:v>0.16387699999999994</c:v>
                </c:pt>
                <c:pt idx="6668">
                  <c:v>0.16388199999999994</c:v>
                </c:pt>
                <c:pt idx="6669">
                  <c:v>0.16387899999999994</c:v>
                </c:pt>
                <c:pt idx="6670">
                  <c:v>0.16387699999999994</c:v>
                </c:pt>
                <c:pt idx="6671">
                  <c:v>0.16387599999999997</c:v>
                </c:pt>
                <c:pt idx="6672">
                  <c:v>0.16387399999999994</c:v>
                </c:pt>
                <c:pt idx="6673">
                  <c:v>0.16387249999999992</c:v>
                </c:pt>
                <c:pt idx="6674">
                  <c:v>0.16386999999999993</c:v>
                </c:pt>
                <c:pt idx="6675">
                  <c:v>0.16386949999999992</c:v>
                </c:pt>
                <c:pt idx="6676">
                  <c:v>0.16386549999999991</c:v>
                </c:pt>
                <c:pt idx="6677">
                  <c:v>0.16386199999999992</c:v>
                </c:pt>
                <c:pt idx="6678">
                  <c:v>0.16385799999999995</c:v>
                </c:pt>
                <c:pt idx="6679">
                  <c:v>0.16385899999999995</c:v>
                </c:pt>
                <c:pt idx="6680">
                  <c:v>0.16385899999999995</c:v>
                </c:pt>
                <c:pt idx="6681">
                  <c:v>0.16385900000000003</c:v>
                </c:pt>
                <c:pt idx="6682">
                  <c:v>0.16385950000000002</c:v>
                </c:pt>
                <c:pt idx="6683">
                  <c:v>0.16385700000000003</c:v>
                </c:pt>
                <c:pt idx="6684">
                  <c:v>0.16385800000000003</c:v>
                </c:pt>
                <c:pt idx="6685">
                  <c:v>0.16385549999999999</c:v>
                </c:pt>
                <c:pt idx="6686">
                  <c:v>0.163854</c:v>
                </c:pt>
                <c:pt idx="6687">
                  <c:v>0.16385249999999998</c:v>
                </c:pt>
                <c:pt idx="6688">
                  <c:v>0.16385100000000005</c:v>
                </c:pt>
                <c:pt idx="6689">
                  <c:v>0.16385000000000002</c:v>
                </c:pt>
                <c:pt idx="6690">
                  <c:v>0.16385050000000004</c:v>
                </c:pt>
                <c:pt idx="6691">
                  <c:v>0.16385100000000002</c:v>
                </c:pt>
                <c:pt idx="6692">
                  <c:v>0.16384950000000001</c:v>
                </c:pt>
                <c:pt idx="6693">
                  <c:v>0.16384950000000001</c:v>
                </c:pt>
                <c:pt idx="6694">
                  <c:v>0.16384750000000003</c:v>
                </c:pt>
                <c:pt idx="6695">
                  <c:v>0.16384500000000002</c:v>
                </c:pt>
                <c:pt idx="6696">
                  <c:v>0.16384100000000007</c:v>
                </c:pt>
                <c:pt idx="6697">
                  <c:v>0.16383750000000005</c:v>
                </c:pt>
                <c:pt idx="6698">
                  <c:v>0.16383249999999999</c:v>
                </c:pt>
                <c:pt idx="6699">
                  <c:v>0.16382700000000003</c:v>
                </c:pt>
                <c:pt idx="6700">
                  <c:v>0.16382100000000002</c:v>
                </c:pt>
                <c:pt idx="6701">
                  <c:v>0.16381550000000009</c:v>
                </c:pt>
                <c:pt idx="6702">
                  <c:v>0.16381000000000007</c:v>
                </c:pt>
                <c:pt idx="6703">
                  <c:v>0.16380750000000005</c:v>
                </c:pt>
                <c:pt idx="6704">
                  <c:v>0.16380200000000006</c:v>
                </c:pt>
                <c:pt idx="6705">
                  <c:v>0.16379900000000003</c:v>
                </c:pt>
                <c:pt idx="6706">
                  <c:v>0.16379350000000006</c:v>
                </c:pt>
                <c:pt idx="6707">
                  <c:v>0.16378900000000005</c:v>
                </c:pt>
                <c:pt idx="6708">
                  <c:v>0.1637835</c:v>
                </c:pt>
                <c:pt idx="6709">
                  <c:v>0.16377950000000002</c:v>
                </c:pt>
                <c:pt idx="6710">
                  <c:v>0.16377299999999997</c:v>
                </c:pt>
                <c:pt idx="6711">
                  <c:v>0.16376599999999997</c:v>
                </c:pt>
                <c:pt idx="6712">
                  <c:v>0.16376199999999994</c:v>
                </c:pt>
                <c:pt idx="6713">
                  <c:v>0.16375699999999999</c:v>
                </c:pt>
                <c:pt idx="6714">
                  <c:v>0.16375499999999996</c:v>
                </c:pt>
                <c:pt idx="6715">
                  <c:v>0.16376149999999995</c:v>
                </c:pt>
                <c:pt idx="6716">
                  <c:v>0.16376149999999992</c:v>
                </c:pt>
                <c:pt idx="6717">
                  <c:v>0.16375749999999992</c:v>
                </c:pt>
                <c:pt idx="6718">
                  <c:v>0.16375699999999999</c:v>
                </c:pt>
                <c:pt idx="6719">
                  <c:v>0.16375299999999998</c:v>
                </c:pt>
                <c:pt idx="6720">
                  <c:v>0.16375500000000001</c:v>
                </c:pt>
                <c:pt idx="6721">
                  <c:v>0.16375299999999998</c:v>
                </c:pt>
                <c:pt idx="6722">
                  <c:v>0.1637585</c:v>
                </c:pt>
                <c:pt idx="6723">
                  <c:v>0.16376299999999999</c:v>
                </c:pt>
                <c:pt idx="6724">
                  <c:v>0.16376499999999999</c:v>
                </c:pt>
                <c:pt idx="6725">
                  <c:v>0.16376450000000001</c:v>
                </c:pt>
                <c:pt idx="6726">
                  <c:v>0.16376299999999999</c:v>
                </c:pt>
                <c:pt idx="6727">
                  <c:v>0.16376399999999999</c:v>
                </c:pt>
                <c:pt idx="6728">
                  <c:v>0.16376450000000006</c:v>
                </c:pt>
                <c:pt idx="6729">
                  <c:v>0.16376600000000008</c:v>
                </c:pt>
                <c:pt idx="6730">
                  <c:v>0.16376150000000006</c:v>
                </c:pt>
                <c:pt idx="6731">
                  <c:v>0.16376250000000006</c:v>
                </c:pt>
                <c:pt idx="6732">
                  <c:v>0.16375900000000004</c:v>
                </c:pt>
                <c:pt idx="6733">
                  <c:v>0.16375650000000003</c:v>
                </c:pt>
                <c:pt idx="6734">
                  <c:v>0.16375050000000005</c:v>
                </c:pt>
                <c:pt idx="6735">
                  <c:v>0.16375300000000007</c:v>
                </c:pt>
                <c:pt idx="6736">
                  <c:v>0.16374750000000005</c:v>
                </c:pt>
                <c:pt idx="6737">
                  <c:v>0.1637445000000001</c:v>
                </c:pt>
                <c:pt idx="6738">
                  <c:v>0.16374050000000012</c:v>
                </c:pt>
                <c:pt idx="6739">
                  <c:v>0.16374300000000008</c:v>
                </c:pt>
                <c:pt idx="6740">
                  <c:v>0.1637475000000001</c:v>
                </c:pt>
                <c:pt idx="6741">
                  <c:v>0.16375350000000005</c:v>
                </c:pt>
                <c:pt idx="6742">
                  <c:v>0.16375150000000002</c:v>
                </c:pt>
                <c:pt idx="6743">
                  <c:v>0.16374399999999997</c:v>
                </c:pt>
                <c:pt idx="6744">
                  <c:v>0.16374699999999998</c:v>
                </c:pt>
                <c:pt idx="6745">
                  <c:v>0.16374699999999998</c:v>
                </c:pt>
                <c:pt idx="6746">
                  <c:v>0.16374900000000001</c:v>
                </c:pt>
                <c:pt idx="6747">
                  <c:v>0.16375250000000002</c:v>
                </c:pt>
                <c:pt idx="6748">
                  <c:v>0.16375750000000003</c:v>
                </c:pt>
                <c:pt idx="6749">
                  <c:v>0.16376450000000001</c:v>
                </c:pt>
                <c:pt idx="6750">
                  <c:v>0.16376649999999998</c:v>
                </c:pt>
                <c:pt idx="6751">
                  <c:v>0.163771</c:v>
                </c:pt>
                <c:pt idx="6752">
                  <c:v>0.16377949999999999</c:v>
                </c:pt>
                <c:pt idx="6753">
                  <c:v>0.16377800000000001</c:v>
                </c:pt>
                <c:pt idx="6754">
                  <c:v>0.1637805</c:v>
                </c:pt>
                <c:pt idx="6755">
                  <c:v>0.16378549999999997</c:v>
                </c:pt>
                <c:pt idx="6756">
                  <c:v>0.16378599999999996</c:v>
                </c:pt>
                <c:pt idx="6757">
                  <c:v>0.16379099999999996</c:v>
                </c:pt>
                <c:pt idx="6758">
                  <c:v>0.16379599999999997</c:v>
                </c:pt>
                <c:pt idx="6759">
                  <c:v>0.16379999999999995</c:v>
                </c:pt>
                <c:pt idx="6760">
                  <c:v>0.16380349999999996</c:v>
                </c:pt>
                <c:pt idx="6761">
                  <c:v>0.16381249999999997</c:v>
                </c:pt>
                <c:pt idx="6762">
                  <c:v>0.1638175</c:v>
                </c:pt>
                <c:pt idx="6763">
                  <c:v>0.16382649999999999</c:v>
                </c:pt>
                <c:pt idx="6764">
                  <c:v>0.16383249999999999</c:v>
                </c:pt>
                <c:pt idx="6765">
                  <c:v>0.16384950000000004</c:v>
                </c:pt>
                <c:pt idx="6766">
                  <c:v>0.16384850000000001</c:v>
                </c:pt>
                <c:pt idx="6767">
                  <c:v>0.16384900000000005</c:v>
                </c:pt>
                <c:pt idx="6768">
                  <c:v>0.16384750000000003</c:v>
                </c:pt>
                <c:pt idx="6769">
                  <c:v>0.16384850000000004</c:v>
                </c:pt>
                <c:pt idx="6770">
                  <c:v>0.16384850000000004</c:v>
                </c:pt>
                <c:pt idx="6771">
                  <c:v>0.1638445</c:v>
                </c:pt>
                <c:pt idx="6772">
                  <c:v>0.16384299999999999</c:v>
                </c:pt>
                <c:pt idx="6773">
                  <c:v>0.16384150000000003</c:v>
                </c:pt>
                <c:pt idx="6774">
                  <c:v>0.16384100000000001</c:v>
                </c:pt>
                <c:pt idx="6775">
                  <c:v>0.16383900000000001</c:v>
                </c:pt>
                <c:pt idx="6776">
                  <c:v>0.16383600000000001</c:v>
                </c:pt>
                <c:pt idx="6777">
                  <c:v>0.16382699999999997</c:v>
                </c:pt>
                <c:pt idx="6778">
                  <c:v>0.16381949999999995</c:v>
                </c:pt>
                <c:pt idx="6779">
                  <c:v>0.16380999999999993</c:v>
                </c:pt>
                <c:pt idx="6780">
                  <c:v>0.16379949999999993</c:v>
                </c:pt>
                <c:pt idx="6781">
                  <c:v>0.16378749999999992</c:v>
                </c:pt>
                <c:pt idx="6782">
                  <c:v>0.16377699999999995</c:v>
                </c:pt>
                <c:pt idx="6783">
                  <c:v>0.16378549999999997</c:v>
                </c:pt>
                <c:pt idx="6784">
                  <c:v>0.16376749999999998</c:v>
                </c:pt>
                <c:pt idx="6785">
                  <c:v>0.16375199999999995</c:v>
                </c:pt>
                <c:pt idx="6786">
                  <c:v>0.16373500000000005</c:v>
                </c:pt>
                <c:pt idx="6787">
                  <c:v>0.16370399999999999</c:v>
                </c:pt>
                <c:pt idx="6788">
                  <c:v>0.16368199999999999</c:v>
                </c:pt>
                <c:pt idx="6789">
                  <c:v>0.16366150000000002</c:v>
                </c:pt>
                <c:pt idx="6790">
                  <c:v>0.16363899999999998</c:v>
                </c:pt>
                <c:pt idx="6791">
                  <c:v>0.16361549999999997</c:v>
                </c:pt>
                <c:pt idx="6792">
                  <c:v>0.16359199999999999</c:v>
                </c:pt>
                <c:pt idx="6793">
                  <c:v>0.16356899999999996</c:v>
                </c:pt>
                <c:pt idx="6794">
                  <c:v>0.16354499999999997</c:v>
                </c:pt>
                <c:pt idx="6795">
                  <c:v>0.16352249999999999</c:v>
                </c:pt>
                <c:pt idx="6796">
                  <c:v>0.16350299999999993</c:v>
                </c:pt>
                <c:pt idx="6797">
                  <c:v>0.16347999999999999</c:v>
                </c:pt>
                <c:pt idx="6798">
                  <c:v>0.16346050000000001</c:v>
                </c:pt>
                <c:pt idx="6799">
                  <c:v>0.16343949999999999</c:v>
                </c:pt>
                <c:pt idx="6800">
                  <c:v>0.16341799999999998</c:v>
                </c:pt>
                <c:pt idx="6801">
                  <c:v>0.16339449999999997</c:v>
                </c:pt>
                <c:pt idx="6802">
                  <c:v>0.16337149999999998</c:v>
                </c:pt>
                <c:pt idx="6803">
                  <c:v>0.16334900000000002</c:v>
                </c:pt>
                <c:pt idx="6804">
                  <c:v>0.16333500000000001</c:v>
                </c:pt>
                <c:pt idx="6805">
                  <c:v>0.16331500000000004</c:v>
                </c:pt>
                <c:pt idx="6806">
                  <c:v>0.16329100000000005</c:v>
                </c:pt>
                <c:pt idx="6807">
                  <c:v>0.16327150000000004</c:v>
                </c:pt>
                <c:pt idx="6808">
                  <c:v>0.16324500000000003</c:v>
                </c:pt>
                <c:pt idx="6809">
                  <c:v>0.16321850000000004</c:v>
                </c:pt>
                <c:pt idx="6810">
                  <c:v>0.16319500000000006</c:v>
                </c:pt>
                <c:pt idx="6811">
                  <c:v>0.16317000000000004</c:v>
                </c:pt>
                <c:pt idx="6812">
                  <c:v>0.16314300000000004</c:v>
                </c:pt>
                <c:pt idx="6813">
                  <c:v>0.16311499999999995</c:v>
                </c:pt>
                <c:pt idx="6814">
                  <c:v>0.1630865</c:v>
                </c:pt>
                <c:pt idx="6815">
                  <c:v>0.16305449999999996</c:v>
                </c:pt>
                <c:pt idx="6816">
                  <c:v>0.16302050000000001</c:v>
                </c:pt>
                <c:pt idx="6817">
                  <c:v>0.16299200000000003</c:v>
                </c:pt>
                <c:pt idx="6818">
                  <c:v>0.16295799999999999</c:v>
                </c:pt>
                <c:pt idx="6819">
                  <c:v>0.16292699999999999</c:v>
                </c:pt>
                <c:pt idx="6820">
                  <c:v>0.16289400000000004</c:v>
                </c:pt>
                <c:pt idx="6821">
                  <c:v>0.16285849999999999</c:v>
                </c:pt>
                <c:pt idx="6822">
                  <c:v>0.16282099999999999</c:v>
                </c:pt>
                <c:pt idx="6823">
                  <c:v>0.16278449999999997</c:v>
                </c:pt>
                <c:pt idx="6824">
                  <c:v>0.162748</c:v>
                </c:pt>
                <c:pt idx="6825">
                  <c:v>0.16271250000000001</c:v>
                </c:pt>
                <c:pt idx="6826">
                  <c:v>0.16267300000000001</c:v>
                </c:pt>
                <c:pt idx="6827">
                  <c:v>0.16262900000000002</c:v>
                </c:pt>
                <c:pt idx="6828">
                  <c:v>0.16258850000000002</c:v>
                </c:pt>
                <c:pt idx="6829">
                  <c:v>0.162547</c:v>
                </c:pt>
                <c:pt idx="6830">
                  <c:v>0.16250449999999997</c:v>
                </c:pt>
                <c:pt idx="6831">
                  <c:v>0.16246249999999995</c:v>
                </c:pt>
                <c:pt idx="6832">
                  <c:v>0.16241499999999998</c:v>
                </c:pt>
                <c:pt idx="6833">
                  <c:v>0.16236949999999994</c:v>
                </c:pt>
                <c:pt idx="6834">
                  <c:v>0.16232449999999995</c:v>
                </c:pt>
                <c:pt idx="6835">
                  <c:v>0.162274</c:v>
                </c:pt>
                <c:pt idx="6836">
                  <c:v>0.16221850000000004</c:v>
                </c:pt>
                <c:pt idx="6837">
                  <c:v>0.16216799999999998</c:v>
                </c:pt>
                <c:pt idx="6838">
                  <c:v>0.16211850000000003</c:v>
                </c:pt>
                <c:pt idx="6839">
                  <c:v>0.1620635</c:v>
                </c:pt>
                <c:pt idx="6840">
                  <c:v>0.1620075</c:v>
                </c:pt>
                <c:pt idx="6841">
                  <c:v>0.1619555</c:v>
                </c:pt>
                <c:pt idx="6842">
                  <c:v>0.16189900000000002</c:v>
                </c:pt>
                <c:pt idx="6843">
                  <c:v>0.16184150000000003</c:v>
                </c:pt>
                <c:pt idx="6844">
                  <c:v>0.16178949999999997</c:v>
                </c:pt>
                <c:pt idx="6845">
                  <c:v>0.16173099999999999</c:v>
                </c:pt>
                <c:pt idx="6846">
                  <c:v>0.16167649999999997</c:v>
                </c:pt>
                <c:pt idx="6847">
                  <c:v>0.16162399999999999</c:v>
                </c:pt>
                <c:pt idx="6848">
                  <c:v>0.16157149999999995</c:v>
                </c:pt>
                <c:pt idx="6849">
                  <c:v>0.16150799999999996</c:v>
                </c:pt>
                <c:pt idx="6850">
                  <c:v>0.16145399999999999</c:v>
                </c:pt>
                <c:pt idx="6851">
                  <c:v>0.16140249999999998</c:v>
                </c:pt>
                <c:pt idx="6852">
                  <c:v>0.16134449999999995</c:v>
                </c:pt>
                <c:pt idx="6853">
                  <c:v>0.16128799999999996</c:v>
                </c:pt>
                <c:pt idx="6854">
                  <c:v>0.16122999999999993</c:v>
                </c:pt>
                <c:pt idx="6855">
                  <c:v>0.16116999999999998</c:v>
                </c:pt>
                <c:pt idx="6856">
                  <c:v>0.16111099999999998</c:v>
                </c:pt>
                <c:pt idx="6857">
                  <c:v>0.16104849999999996</c:v>
                </c:pt>
                <c:pt idx="6858">
                  <c:v>0.16098499999999993</c:v>
                </c:pt>
                <c:pt idx="6859">
                  <c:v>0.16092049999999997</c:v>
                </c:pt>
                <c:pt idx="6860">
                  <c:v>0.16085249999999998</c:v>
                </c:pt>
                <c:pt idx="6861">
                  <c:v>0.16078299999999995</c:v>
                </c:pt>
                <c:pt idx="6862">
                  <c:v>0.16071399999999994</c:v>
                </c:pt>
                <c:pt idx="6863">
                  <c:v>0.16064299999999992</c:v>
                </c:pt>
                <c:pt idx="6864">
                  <c:v>0.16057599999999991</c:v>
                </c:pt>
                <c:pt idx="6865">
                  <c:v>0.16050399999999992</c:v>
                </c:pt>
                <c:pt idx="6866">
                  <c:v>0.16043149999999995</c:v>
                </c:pt>
                <c:pt idx="6867">
                  <c:v>0.16035999999999992</c:v>
                </c:pt>
                <c:pt idx="6868">
                  <c:v>0.16028649999999992</c:v>
                </c:pt>
                <c:pt idx="6869">
                  <c:v>0.16021899999999992</c:v>
                </c:pt>
                <c:pt idx="6870">
                  <c:v>0.16014849999999992</c:v>
                </c:pt>
                <c:pt idx="6871">
                  <c:v>0.16007349999999995</c:v>
                </c:pt>
                <c:pt idx="6872">
                  <c:v>0.16000499999999995</c:v>
                </c:pt>
                <c:pt idx="6873">
                  <c:v>0.15993149999999998</c:v>
                </c:pt>
                <c:pt idx="6874">
                  <c:v>0.15985699999999997</c:v>
                </c:pt>
                <c:pt idx="6875">
                  <c:v>0.15978249999999997</c:v>
                </c:pt>
                <c:pt idx="6876">
                  <c:v>0.15970799999999996</c:v>
                </c:pt>
                <c:pt idx="6877">
                  <c:v>0.15962849999999995</c:v>
                </c:pt>
                <c:pt idx="6878">
                  <c:v>0.15955249999999999</c:v>
                </c:pt>
                <c:pt idx="6879">
                  <c:v>0.15947399999999998</c:v>
                </c:pt>
                <c:pt idx="6880">
                  <c:v>0.15939399999999995</c:v>
                </c:pt>
                <c:pt idx="6881">
                  <c:v>0.15930949999999994</c:v>
                </c:pt>
                <c:pt idx="6882">
                  <c:v>0.15922699999999992</c:v>
                </c:pt>
                <c:pt idx="6883">
                  <c:v>0.15914499999999993</c:v>
                </c:pt>
                <c:pt idx="6884">
                  <c:v>0.15906099999999992</c:v>
                </c:pt>
                <c:pt idx="6885">
                  <c:v>0.15897799999999992</c:v>
                </c:pt>
                <c:pt idx="6886">
                  <c:v>0.15889549999999994</c:v>
                </c:pt>
                <c:pt idx="6887">
                  <c:v>0.15881149999999994</c:v>
                </c:pt>
                <c:pt idx="6888">
                  <c:v>0.15872299999999995</c:v>
                </c:pt>
                <c:pt idx="6889">
                  <c:v>0.15863599999999997</c:v>
                </c:pt>
                <c:pt idx="6890">
                  <c:v>0.15854899999999994</c:v>
                </c:pt>
                <c:pt idx="6891">
                  <c:v>0.15846599999999994</c:v>
                </c:pt>
                <c:pt idx="6892">
                  <c:v>0.15838099999999997</c:v>
                </c:pt>
                <c:pt idx="6893">
                  <c:v>0.15828899999999996</c:v>
                </c:pt>
                <c:pt idx="6894">
                  <c:v>0.15819749999999994</c:v>
                </c:pt>
                <c:pt idx="6895">
                  <c:v>0.15807449999999992</c:v>
                </c:pt>
                <c:pt idx="6896">
                  <c:v>0.15798299999999996</c:v>
                </c:pt>
                <c:pt idx="6897">
                  <c:v>0.15788549999999996</c:v>
                </c:pt>
                <c:pt idx="6898">
                  <c:v>0.15778999999999996</c:v>
                </c:pt>
                <c:pt idx="6899">
                  <c:v>0.15769199999999992</c:v>
                </c:pt>
                <c:pt idx="6900">
                  <c:v>0.1575929999999999</c:v>
                </c:pt>
                <c:pt idx="6901">
                  <c:v>0.15747299999999989</c:v>
                </c:pt>
                <c:pt idx="6902">
                  <c:v>0.1573699999999999</c:v>
                </c:pt>
                <c:pt idx="6903">
                  <c:v>0.15726499999999993</c:v>
                </c:pt>
                <c:pt idx="6904">
                  <c:v>0.15716149999999993</c:v>
                </c:pt>
                <c:pt idx="6905">
                  <c:v>0.15705349999999993</c:v>
                </c:pt>
                <c:pt idx="6906">
                  <c:v>0.15694599999999992</c:v>
                </c:pt>
                <c:pt idx="6907">
                  <c:v>0.15683999999999992</c:v>
                </c:pt>
                <c:pt idx="6908">
                  <c:v>0.15673199999999993</c:v>
                </c:pt>
                <c:pt idx="6909">
                  <c:v>0.1566249999999999</c:v>
                </c:pt>
                <c:pt idx="6910">
                  <c:v>0.15651449999999995</c:v>
                </c:pt>
                <c:pt idx="6911">
                  <c:v>0.15640499999999988</c:v>
                </c:pt>
                <c:pt idx="6912">
                  <c:v>0.1562929999999999</c:v>
                </c:pt>
                <c:pt idx="6913">
                  <c:v>0.1561819999999999</c:v>
                </c:pt>
                <c:pt idx="6914">
                  <c:v>0.15606749999999991</c:v>
                </c:pt>
                <c:pt idx="6915">
                  <c:v>0.15594799999999989</c:v>
                </c:pt>
                <c:pt idx="6916">
                  <c:v>0.15583099999999994</c:v>
                </c:pt>
                <c:pt idx="6917">
                  <c:v>0.15571699999999988</c:v>
                </c:pt>
                <c:pt idx="6918">
                  <c:v>0.15560199999999988</c:v>
                </c:pt>
                <c:pt idx="6919">
                  <c:v>0.1555004999999999</c:v>
                </c:pt>
                <c:pt idx="6920">
                  <c:v>0.15538499999999991</c:v>
                </c:pt>
                <c:pt idx="6921">
                  <c:v>0.15527199999999991</c:v>
                </c:pt>
                <c:pt idx="6922">
                  <c:v>0.15515349999999986</c:v>
                </c:pt>
                <c:pt idx="6923">
                  <c:v>0.1550379999999999</c:v>
                </c:pt>
                <c:pt idx="6924">
                  <c:v>0.1549249999999999</c:v>
                </c:pt>
                <c:pt idx="6925">
                  <c:v>0.15481249999999991</c:v>
                </c:pt>
                <c:pt idx="6926">
                  <c:v>0.15469699999999989</c:v>
                </c:pt>
                <c:pt idx="6927">
                  <c:v>0.15458149999999993</c:v>
                </c:pt>
                <c:pt idx="6928">
                  <c:v>0.15446699999999994</c:v>
                </c:pt>
                <c:pt idx="6929">
                  <c:v>0.15435199999999993</c:v>
                </c:pt>
                <c:pt idx="6930">
                  <c:v>0.15423849999999989</c:v>
                </c:pt>
                <c:pt idx="6931">
                  <c:v>0.15412399999999993</c:v>
                </c:pt>
                <c:pt idx="6932">
                  <c:v>0.1540109999999999</c:v>
                </c:pt>
                <c:pt idx="6933">
                  <c:v>0.15389899999999992</c:v>
                </c:pt>
                <c:pt idx="6934">
                  <c:v>0.15377299999999991</c:v>
                </c:pt>
                <c:pt idx="6935">
                  <c:v>0.15365549999999994</c:v>
                </c:pt>
                <c:pt idx="6936">
                  <c:v>0.15354699999999993</c:v>
                </c:pt>
                <c:pt idx="6937">
                  <c:v>0.15343899999999994</c:v>
                </c:pt>
                <c:pt idx="6938">
                  <c:v>0.15333199999999994</c:v>
                </c:pt>
                <c:pt idx="6939">
                  <c:v>0.15322099999999994</c:v>
                </c:pt>
                <c:pt idx="6940">
                  <c:v>0.15310299999999993</c:v>
                </c:pt>
                <c:pt idx="6941">
                  <c:v>0.15298699999999993</c:v>
                </c:pt>
                <c:pt idx="6942">
                  <c:v>0.15287849999999994</c:v>
                </c:pt>
                <c:pt idx="6943">
                  <c:v>0.1527774999999999</c:v>
                </c:pt>
                <c:pt idx="6944">
                  <c:v>0.1526684999999999</c:v>
                </c:pt>
                <c:pt idx="6945">
                  <c:v>0.15252999999999992</c:v>
                </c:pt>
                <c:pt idx="6946">
                  <c:v>0.15241399999999994</c:v>
                </c:pt>
                <c:pt idx="6947">
                  <c:v>0.15230299999999991</c:v>
                </c:pt>
                <c:pt idx="6948">
                  <c:v>0.15219249999999993</c:v>
                </c:pt>
                <c:pt idx="6949">
                  <c:v>0.15208149999999993</c:v>
                </c:pt>
                <c:pt idx="6950">
                  <c:v>0.15197599999999994</c:v>
                </c:pt>
                <c:pt idx="6951">
                  <c:v>0.15187049999999994</c:v>
                </c:pt>
                <c:pt idx="6952">
                  <c:v>0.15175999999999995</c:v>
                </c:pt>
                <c:pt idx="6953">
                  <c:v>0.15165399999999996</c:v>
                </c:pt>
                <c:pt idx="6954">
                  <c:v>0.15154949999999998</c:v>
                </c:pt>
                <c:pt idx="6955">
                  <c:v>0.15145249999999996</c:v>
                </c:pt>
                <c:pt idx="6956">
                  <c:v>0.15135199999999999</c:v>
                </c:pt>
                <c:pt idx="6957">
                  <c:v>0.15124749999999998</c:v>
                </c:pt>
                <c:pt idx="6958">
                  <c:v>0.15114650000000002</c:v>
                </c:pt>
                <c:pt idx="6959">
                  <c:v>0.1510485</c:v>
                </c:pt>
                <c:pt idx="6960">
                  <c:v>0.15094849999999999</c:v>
                </c:pt>
                <c:pt idx="6961">
                  <c:v>0.15084999999999998</c:v>
                </c:pt>
                <c:pt idx="6962">
                  <c:v>0.15075450000000001</c:v>
                </c:pt>
                <c:pt idx="6963">
                  <c:v>0.15065399999999995</c:v>
                </c:pt>
                <c:pt idx="6964">
                  <c:v>0.15055750000000001</c:v>
                </c:pt>
                <c:pt idx="6965">
                  <c:v>0.15045700000000001</c:v>
                </c:pt>
                <c:pt idx="6966">
                  <c:v>0.15037050000000002</c:v>
                </c:pt>
                <c:pt idx="6967">
                  <c:v>0.150284</c:v>
                </c:pt>
                <c:pt idx="6968">
                  <c:v>0.15019900000000003</c:v>
                </c:pt>
                <c:pt idx="6969">
                  <c:v>0.15011999999999998</c:v>
                </c:pt>
                <c:pt idx="6970">
                  <c:v>0.15003900000000001</c:v>
                </c:pt>
                <c:pt idx="6971">
                  <c:v>0.14996350000000003</c:v>
                </c:pt>
                <c:pt idx="6972">
                  <c:v>0.14988600000000002</c:v>
                </c:pt>
                <c:pt idx="6973">
                  <c:v>0.14981050000000004</c:v>
                </c:pt>
                <c:pt idx="6974">
                  <c:v>0.14973450000000002</c:v>
                </c:pt>
                <c:pt idx="6975">
                  <c:v>0.14966200000000002</c:v>
                </c:pt>
                <c:pt idx="6976">
                  <c:v>0.1496055</c:v>
                </c:pt>
                <c:pt idx="6977">
                  <c:v>0.149538</c:v>
                </c:pt>
                <c:pt idx="6978">
                  <c:v>0.14947250000000001</c:v>
                </c:pt>
                <c:pt idx="6979">
                  <c:v>0.1494065</c:v>
                </c:pt>
                <c:pt idx="6980">
                  <c:v>0.149341</c:v>
                </c:pt>
                <c:pt idx="6981">
                  <c:v>0.14926750000000003</c:v>
                </c:pt>
                <c:pt idx="6982">
                  <c:v>0.14920600000000003</c:v>
                </c:pt>
                <c:pt idx="6983">
                  <c:v>0.14912600000000001</c:v>
                </c:pt>
                <c:pt idx="6984">
                  <c:v>0.14907000000000001</c:v>
                </c:pt>
                <c:pt idx="6985">
                  <c:v>0.14901200000000003</c:v>
                </c:pt>
                <c:pt idx="6986">
                  <c:v>0.14895450000000002</c:v>
                </c:pt>
                <c:pt idx="6987">
                  <c:v>0.14890000000000003</c:v>
                </c:pt>
                <c:pt idx="6988">
                  <c:v>0.14885450000000003</c:v>
                </c:pt>
                <c:pt idx="6989">
                  <c:v>0.14880000000000002</c:v>
                </c:pt>
                <c:pt idx="6990">
                  <c:v>0.14875050000000006</c:v>
                </c:pt>
                <c:pt idx="6991">
                  <c:v>0.14870300000000006</c:v>
                </c:pt>
                <c:pt idx="6992">
                  <c:v>0.14866100000000004</c:v>
                </c:pt>
                <c:pt idx="6993">
                  <c:v>0.14862400000000003</c:v>
                </c:pt>
                <c:pt idx="6994">
                  <c:v>0.14858300000000008</c:v>
                </c:pt>
                <c:pt idx="6995">
                  <c:v>0.14854350000000005</c:v>
                </c:pt>
                <c:pt idx="6996">
                  <c:v>0.14850600000000005</c:v>
                </c:pt>
                <c:pt idx="6997">
                  <c:v>0.14847100000000005</c:v>
                </c:pt>
                <c:pt idx="6998">
                  <c:v>0.14843950000000003</c:v>
                </c:pt>
                <c:pt idx="6999">
                  <c:v>0.14840800000000004</c:v>
                </c:pt>
                <c:pt idx="7000">
                  <c:v>0.14837950000000005</c:v>
                </c:pt>
                <c:pt idx="7001">
                  <c:v>0.14837750000000005</c:v>
                </c:pt>
                <c:pt idx="7002">
                  <c:v>0.14836150000000001</c:v>
                </c:pt>
                <c:pt idx="7003">
                  <c:v>0.148341</c:v>
                </c:pt>
                <c:pt idx="7004">
                  <c:v>0.14832400000000004</c:v>
                </c:pt>
                <c:pt idx="7005">
                  <c:v>0.14830850000000001</c:v>
                </c:pt>
                <c:pt idx="7006">
                  <c:v>0.14829600000000004</c:v>
                </c:pt>
                <c:pt idx="7007">
                  <c:v>0.14828450000000004</c:v>
                </c:pt>
                <c:pt idx="7008">
                  <c:v>0.14827800000000002</c:v>
                </c:pt>
                <c:pt idx="7009">
                  <c:v>0.14827300000000002</c:v>
                </c:pt>
                <c:pt idx="7010">
                  <c:v>0.14826600000000004</c:v>
                </c:pt>
                <c:pt idx="7011">
                  <c:v>0.1482705</c:v>
                </c:pt>
                <c:pt idx="7012">
                  <c:v>0.14827599999999999</c:v>
                </c:pt>
                <c:pt idx="7013">
                  <c:v>0.14828450000000001</c:v>
                </c:pt>
                <c:pt idx="7014">
                  <c:v>0.14829400000000001</c:v>
                </c:pt>
                <c:pt idx="7015">
                  <c:v>0.14830650000000001</c:v>
                </c:pt>
                <c:pt idx="7016">
                  <c:v>0.14832350000000002</c:v>
                </c:pt>
                <c:pt idx="7017">
                  <c:v>0.14834250000000002</c:v>
                </c:pt>
                <c:pt idx="7018">
                  <c:v>0.148368</c:v>
                </c:pt>
                <c:pt idx="7019">
                  <c:v>0.148391</c:v>
                </c:pt>
                <c:pt idx="7020">
                  <c:v>0.14841100000000002</c:v>
                </c:pt>
                <c:pt idx="7021">
                  <c:v>0.1484375</c:v>
                </c:pt>
                <c:pt idx="7022">
                  <c:v>0.14848249999999999</c:v>
                </c:pt>
                <c:pt idx="7023">
                  <c:v>0.1485165</c:v>
                </c:pt>
                <c:pt idx="7024">
                  <c:v>0.14854999999999999</c:v>
                </c:pt>
                <c:pt idx="7025">
                  <c:v>0.14858549999999998</c:v>
                </c:pt>
                <c:pt idx="7026">
                  <c:v>0.14862399999999998</c:v>
                </c:pt>
                <c:pt idx="7027">
                  <c:v>0.148672</c:v>
                </c:pt>
                <c:pt idx="7028">
                  <c:v>0.14871499999999999</c:v>
                </c:pt>
                <c:pt idx="7029">
                  <c:v>0.14876</c:v>
                </c:pt>
                <c:pt idx="7030">
                  <c:v>0.148814</c:v>
                </c:pt>
                <c:pt idx="7031">
                  <c:v>0.14886250000000001</c:v>
                </c:pt>
                <c:pt idx="7032">
                  <c:v>0.14891950000000004</c:v>
                </c:pt>
                <c:pt idx="7033">
                  <c:v>0.14897450000000004</c:v>
                </c:pt>
                <c:pt idx="7034">
                  <c:v>0.14903050000000004</c:v>
                </c:pt>
                <c:pt idx="7035">
                  <c:v>0.14908800000000008</c:v>
                </c:pt>
                <c:pt idx="7036">
                  <c:v>0.14915900000000007</c:v>
                </c:pt>
                <c:pt idx="7037">
                  <c:v>0.14922300000000005</c:v>
                </c:pt>
                <c:pt idx="7038">
                  <c:v>0.14929050000000005</c:v>
                </c:pt>
                <c:pt idx="7039">
                  <c:v>0.14936400000000005</c:v>
                </c:pt>
                <c:pt idx="7040">
                  <c:v>0.14944150000000006</c:v>
                </c:pt>
                <c:pt idx="7041">
                  <c:v>0.14951700000000004</c:v>
                </c:pt>
                <c:pt idx="7042">
                  <c:v>0.14960100000000004</c:v>
                </c:pt>
                <c:pt idx="7043">
                  <c:v>0.14968450000000005</c:v>
                </c:pt>
                <c:pt idx="7044">
                  <c:v>0.14976250000000005</c:v>
                </c:pt>
                <c:pt idx="7045">
                  <c:v>0.14985600000000007</c:v>
                </c:pt>
                <c:pt idx="7046">
                  <c:v>0.14994800000000008</c:v>
                </c:pt>
                <c:pt idx="7047">
                  <c:v>0.15004000000000006</c:v>
                </c:pt>
                <c:pt idx="7048">
                  <c:v>0.15013200000000004</c:v>
                </c:pt>
                <c:pt idx="7049">
                  <c:v>0.15024100000000007</c:v>
                </c:pt>
                <c:pt idx="7050">
                  <c:v>0.15034000000000006</c:v>
                </c:pt>
                <c:pt idx="7051">
                  <c:v>0.15044200000000005</c:v>
                </c:pt>
                <c:pt idx="7052">
                  <c:v>0.15054850000000006</c:v>
                </c:pt>
                <c:pt idx="7053">
                  <c:v>0.15069100000000005</c:v>
                </c:pt>
                <c:pt idx="7054">
                  <c:v>0.15078450000000004</c:v>
                </c:pt>
                <c:pt idx="7055">
                  <c:v>0.15089950000000005</c:v>
                </c:pt>
                <c:pt idx="7056">
                  <c:v>0.15101450000000008</c:v>
                </c:pt>
                <c:pt idx="7057">
                  <c:v>0.15113250000000006</c:v>
                </c:pt>
                <c:pt idx="7058">
                  <c:v>0.15125550000000007</c:v>
                </c:pt>
                <c:pt idx="7059">
                  <c:v>0.15138150000000009</c:v>
                </c:pt>
                <c:pt idx="7060">
                  <c:v>0.15151050000000008</c:v>
                </c:pt>
                <c:pt idx="7061">
                  <c:v>0.15163700000000008</c:v>
                </c:pt>
                <c:pt idx="7062">
                  <c:v>0.15177150000000009</c:v>
                </c:pt>
                <c:pt idx="7063">
                  <c:v>0.15190200000000006</c:v>
                </c:pt>
                <c:pt idx="7064">
                  <c:v>0.15203150000000007</c:v>
                </c:pt>
                <c:pt idx="7065">
                  <c:v>0.15216200000000005</c:v>
                </c:pt>
                <c:pt idx="7066">
                  <c:v>0.15229000000000004</c:v>
                </c:pt>
                <c:pt idx="7067">
                  <c:v>0.15244200000000002</c:v>
                </c:pt>
                <c:pt idx="7068">
                  <c:v>0.15257450000000003</c:v>
                </c:pt>
                <c:pt idx="7069">
                  <c:v>0.15270600000000001</c:v>
                </c:pt>
                <c:pt idx="7070">
                  <c:v>0.15284150000000005</c:v>
                </c:pt>
                <c:pt idx="7071">
                  <c:v>0.15297850000000005</c:v>
                </c:pt>
                <c:pt idx="7072">
                  <c:v>0.15310800000000005</c:v>
                </c:pt>
                <c:pt idx="7073">
                  <c:v>0.15324500000000002</c:v>
                </c:pt>
                <c:pt idx="7074">
                  <c:v>0.15338200000000002</c:v>
                </c:pt>
                <c:pt idx="7075">
                  <c:v>0.15351600000000004</c:v>
                </c:pt>
                <c:pt idx="7076">
                  <c:v>0.15364900000000006</c:v>
                </c:pt>
                <c:pt idx="7077">
                  <c:v>0.15378650000000008</c:v>
                </c:pt>
                <c:pt idx="7078">
                  <c:v>0.15391950000000004</c:v>
                </c:pt>
                <c:pt idx="7079">
                  <c:v>0.15405250000000004</c:v>
                </c:pt>
                <c:pt idx="7080">
                  <c:v>0.15418600000000005</c:v>
                </c:pt>
                <c:pt idx="7081">
                  <c:v>0.15432100000000004</c:v>
                </c:pt>
                <c:pt idx="7082">
                  <c:v>0.15445600000000004</c:v>
                </c:pt>
                <c:pt idx="7083">
                  <c:v>0.15459200000000003</c:v>
                </c:pt>
                <c:pt idx="7084">
                  <c:v>0.15472800000000003</c:v>
                </c:pt>
                <c:pt idx="7085">
                  <c:v>0.15486650000000005</c:v>
                </c:pt>
                <c:pt idx="7086">
                  <c:v>0.15500150000000004</c:v>
                </c:pt>
                <c:pt idx="7087">
                  <c:v>0.15513850000000004</c:v>
                </c:pt>
                <c:pt idx="7088">
                  <c:v>0.15527750000000004</c:v>
                </c:pt>
                <c:pt idx="7089">
                  <c:v>0.15541750000000001</c:v>
                </c:pt>
                <c:pt idx="7090">
                  <c:v>0.15555500000000005</c:v>
                </c:pt>
                <c:pt idx="7091">
                  <c:v>0.15569000000000005</c:v>
                </c:pt>
                <c:pt idx="7092">
                  <c:v>0.15582750000000004</c:v>
                </c:pt>
                <c:pt idx="7093">
                  <c:v>0.15597100000000005</c:v>
                </c:pt>
                <c:pt idx="7094">
                  <c:v>0.15611500000000006</c:v>
                </c:pt>
                <c:pt idx="7095">
                  <c:v>0.15629100000000004</c:v>
                </c:pt>
                <c:pt idx="7096">
                  <c:v>0.15643850000000004</c:v>
                </c:pt>
                <c:pt idx="7097">
                  <c:v>0.15659000000000003</c:v>
                </c:pt>
                <c:pt idx="7098">
                  <c:v>0.15674100000000005</c:v>
                </c:pt>
                <c:pt idx="7099">
                  <c:v>0.15689150000000004</c:v>
                </c:pt>
                <c:pt idx="7100">
                  <c:v>0.15703150000000002</c:v>
                </c:pt>
                <c:pt idx="7101">
                  <c:v>0.15719650000000004</c:v>
                </c:pt>
                <c:pt idx="7102">
                  <c:v>0.15734650000000006</c:v>
                </c:pt>
                <c:pt idx="7103">
                  <c:v>0.15750050000000004</c:v>
                </c:pt>
                <c:pt idx="7104">
                  <c:v>0.15765350000000006</c:v>
                </c:pt>
                <c:pt idx="7105">
                  <c:v>0.15781000000000006</c:v>
                </c:pt>
                <c:pt idx="7106">
                  <c:v>0.15796800000000005</c:v>
                </c:pt>
                <c:pt idx="7107">
                  <c:v>0.15812200000000007</c:v>
                </c:pt>
                <c:pt idx="7108">
                  <c:v>0.15828050000000005</c:v>
                </c:pt>
                <c:pt idx="7109">
                  <c:v>0.15843500000000005</c:v>
                </c:pt>
                <c:pt idx="7110">
                  <c:v>0.15859300000000004</c:v>
                </c:pt>
                <c:pt idx="7111">
                  <c:v>0.15875000000000003</c:v>
                </c:pt>
                <c:pt idx="7112">
                  <c:v>0.15890500000000005</c:v>
                </c:pt>
                <c:pt idx="7113">
                  <c:v>0.15906500000000004</c:v>
                </c:pt>
                <c:pt idx="7114">
                  <c:v>0.15922350000000005</c:v>
                </c:pt>
                <c:pt idx="7115">
                  <c:v>0.15937900000000005</c:v>
                </c:pt>
                <c:pt idx="7116">
                  <c:v>0.15954000000000007</c:v>
                </c:pt>
                <c:pt idx="7117">
                  <c:v>0.15969750000000008</c:v>
                </c:pt>
                <c:pt idx="7118">
                  <c:v>0.15985700000000008</c:v>
                </c:pt>
                <c:pt idx="7119">
                  <c:v>0.1599995000000001</c:v>
                </c:pt>
                <c:pt idx="7120">
                  <c:v>0.16015850000000012</c:v>
                </c:pt>
                <c:pt idx="7121">
                  <c:v>0.16031750000000008</c:v>
                </c:pt>
                <c:pt idx="7122">
                  <c:v>0.16047700000000006</c:v>
                </c:pt>
                <c:pt idx="7123">
                  <c:v>0.16063250000000007</c:v>
                </c:pt>
                <c:pt idx="7124">
                  <c:v>0.16079000000000007</c:v>
                </c:pt>
                <c:pt idx="7125">
                  <c:v>0.16094750000000005</c:v>
                </c:pt>
                <c:pt idx="7126">
                  <c:v>0.16110750000000007</c:v>
                </c:pt>
                <c:pt idx="7127">
                  <c:v>0.16127000000000005</c:v>
                </c:pt>
                <c:pt idx="7128">
                  <c:v>0.1614255</c:v>
                </c:pt>
                <c:pt idx="7129">
                  <c:v>0.1615895</c:v>
                </c:pt>
                <c:pt idx="7130">
                  <c:v>0.16175149999999999</c:v>
                </c:pt>
                <c:pt idx="7131">
                  <c:v>0.16191349999999999</c:v>
                </c:pt>
                <c:pt idx="7132">
                  <c:v>0.16207549999999998</c:v>
                </c:pt>
                <c:pt idx="7133">
                  <c:v>0.16223749999999998</c:v>
                </c:pt>
                <c:pt idx="7134">
                  <c:v>0.16241550000000005</c:v>
                </c:pt>
                <c:pt idx="7135">
                  <c:v>0.162573</c:v>
                </c:pt>
                <c:pt idx="7136">
                  <c:v>0.16273750000000001</c:v>
                </c:pt>
                <c:pt idx="7137">
                  <c:v>0.16290000000000002</c:v>
                </c:pt>
                <c:pt idx="7138">
                  <c:v>0.16306150000000005</c:v>
                </c:pt>
                <c:pt idx="7139">
                  <c:v>0.16321950000000005</c:v>
                </c:pt>
                <c:pt idx="7140">
                  <c:v>0.16338450000000004</c:v>
                </c:pt>
                <c:pt idx="7141">
                  <c:v>0.16354200000000005</c:v>
                </c:pt>
                <c:pt idx="7142">
                  <c:v>0.16370400000000004</c:v>
                </c:pt>
                <c:pt idx="7143">
                  <c:v>0.16386400000000001</c:v>
                </c:pt>
                <c:pt idx="7144">
                  <c:v>0.16402550000000002</c:v>
                </c:pt>
                <c:pt idx="7145">
                  <c:v>0.16421050000000001</c:v>
                </c:pt>
                <c:pt idx="7146">
                  <c:v>0.16437299999999999</c:v>
                </c:pt>
                <c:pt idx="7147">
                  <c:v>0.16453199999999998</c:v>
                </c:pt>
                <c:pt idx="7148">
                  <c:v>0.16469049999999999</c:v>
                </c:pt>
                <c:pt idx="7149">
                  <c:v>0.16484199999999999</c:v>
                </c:pt>
                <c:pt idx="7150">
                  <c:v>0.16499299999999997</c:v>
                </c:pt>
                <c:pt idx="7151">
                  <c:v>0.1651465</c:v>
                </c:pt>
                <c:pt idx="7152">
                  <c:v>0.16530600000000001</c:v>
                </c:pt>
                <c:pt idx="7153">
                  <c:v>0.16546</c:v>
                </c:pt>
                <c:pt idx="7154">
                  <c:v>0.16561299999999998</c:v>
                </c:pt>
                <c:pt idx="7155">
                  <c:v>0.16575750000000003</c:v>
                </c:pt>
                <c:pt idx="7156">
                  <c:v>0.165909</c:v>
                </c:pt>
                <c:pt idx="7157">
                  <c:v>0.16606100000000004</c:v>
                </c:pt>
                <c:pt idx="7158">
                  <c:v>0.16620950000000004</c:v>
                </c:pt>
                <c:pt idx="7159">
                  <c:v>0.16635650000000005</c:v>
                </c:pt>
                <c:pt idx="7160">
                  <c:v>0.16650850000000006</c:v>
                </c:pt>
                <c:pt idx="7161">
                  <c:v>0.16665350000000007</c:v>
                </c:pt>
                <c:pt idx="7162">
                  <c:v>0.16679950000000004</c:v>
                </c:pt>
                <c:pt idx="7163">
                  <c:v>0.16693350000000001</c:v>
                </c:pt>
                <c:pt idx="7164">
                  <c:v>0.16708100000000001</c:v>
                </c:pt>
                <c:pt idx="7165">
                  <c:v>0.16721749999999999</c:v>
                </c:pt>
                <c:pt idx="7166">
                  <c:v>0.16735949999999999</c:v>
                </c:pt>
                <c:pt idx="7167">
                  <c:v>0.16750199999999996</c:v>
                </c:pt>
                <c:pt idx="7168">
                  <c:v>0.16764099999999996</c:v>
                </c:pt>
                <c:pt idx="7169">
                  <c:v>0.16777099999999995</c:v>
                </c:pt>
                <c:pt idx="7170">
                  <c:v>0.16790399999999994</c:v>
                </c:pt>
                <c:pt idx="7171">
                  <c:v>0.16803399999999996</c:v>
                </c:pt>
                <c:pt idx="7172">
                  <c:v>0.16815699999999997</c:v>
                </c:pt>
                <c:pt idx="7173">
                  <c:v>0.16828749999999995</c:v>
                </c:pt>
                <c:pt idx="7174">
                  <c:v>0.16841349999999994</c:v>
                </c:pt>
                <c:pt idx="7175">
                  <c:v>0.16853699999999996</c:v>
                </c:pt>
                <c:pt idx="7176">
                  <c:v>0.16864749999999998</c:v>
                </c:pt>
                <c:pt idx="7177">
                  <c:v>0.16877449999999997</c:v>
                </c:pt>
                <c:pt idx="7178">
                  <c:v>0.16889699999999996</c:v>
                </c:pt>
                <c:pt idx="7179">
                  <c:v>0.16902249999999999</c:v>
                </c:pt>
                <c:pt idx="7180">
                  <c:v>0.16914499999999999</c:v>
                </c:pt>
                <c:pt idx="7181">
                  <c:v>0.1692755</c:v>
                </c:pt>
                <c:pt idx="7182">
                  <c:v>0.1693945</c:v>
                </c:pt>
                <c:pt idx="7183">
                  <c:v>0.16950950000000004</c:v>
                </c:pt>
                <c:pt idx="7184">
                  <c:v>0.169622</c:v>
                </c:pt>
                <c:pt idx="7185">
                  <c:v>0.16973549999999998</c:v>
                </c:pt>
                <c:pt idx="7186">
                  <c:v>0.169846</c:v>
                </c:pt>
                <c:pt idx="7187">
                  <c:v>0.16995350000000006</c:v>
                </c:pt>
                <c:pt idx="7188">
                  <c:v>0.17005450000000003</c:v>
                </c:pt>
                <c:pt idx="7189">
                  <c:v>0.17016600000000004</c:v>
                </c:pt>
                <c:pt idx="7190">
                  <c:v>0.17027600000000004</c:v>
                </c:pt>
                <c:pt idx="7191">
                  <c:v>0.17037349999999996</c:v>
                </c:pt>
                <c:pt idx="7192">
                  <c:v>0.17047599999999996</c:v>
                </c:pt>
                <c:pt idx="7193">
                  <c:v>0.17056850000000001</c:v>
                </c:pt>
                <c:pt idx="7194">
                  <c:v>0.1706685</c:v>
                </c:pt>
                <c:pt idx="7195">
                  <c:v>0.17077349999999997</c:v>
                </c:pt>
                <c:pt idx="7196">
                  <c:v>0.17086399999999999</c:v>
                </c:pt>
                <c:pt idx="7197">
                  <c:v>0.17095349999999995</c:v>
                </c:pt>
                <c:pt idx="7198">
                  <c:v>0.17104250000000001</c:v>
                </c:pt>
                <c:pt idx="7199">
                  <c:v>0.17112299999999997</c:v>
                </c:pt>
                <c:pt idx="7200">
                  <c:v>0.17121299999999998</c:v>
                </c:pt>
                <c:pt idx="7201">
                  <c:v>0.1712735</c:v>
                </c:pt>
                <c:pt idx="7202">
                  <c:v>0.17135449999999999</c:v>
                </c:pt>
                <c:pt idx="7203">
                  <c:v>0.17143300000000003</c:v>
                </c:pt>
                <c:pt idx="7204">
                  <c:v>0.17151050000000004</c:v>
                </c:pt>
                <c:pt idx="7205">
                  <c:v>0.17158800000000007</c:v>
                </c:pt>
                <c:pt idx="7206">
                  <c:v>0.17166550000000005</c:v>
                </c:pt>
                <c:pt idx="7207">
                  <c:v>0.17173750000000004</c:v>
                </c:pt>
                <c:pt idx="7208">
                  <c:v>0.17181250000000003</c:v>
                </c:pt>
                <c:pt idx="7209">
                  <c:v>0.17186500000000002</c:v>
                </c:pt>
                <c:pt idx="7210">
                  <c:v>0.17193600000000001</c:v>
                </c:pt>
                <c:pt idx="7211">
                  <c:v>0.17199800000000004</c:v>
                </c:pt>
                <c:pt idx="7212">
                  <c:v>0.17206050000000001</c:v>
                </c:pt>
                <c:pt idx="7213">
                  <c:v>0.17212349999999998</c:v>
                </c:pt>
                <c:pt idx="7214">
                  <c:v>0.17218349999999996</c:v>
                </c:pt>
                <c:pt idx="7215">
                  <c:v>0.17224599999999998</c:v>
                </c:pt>
                <c:pt idx="7216">
                  <c:v>0.1723085</c:v>
                </c:pt>
                <c:pt idx="7217">
                  <c:v>0.17236599999999999</c:v>
                </c:pt>
                <c:pt idx="7218">
                  <c:v>0.17242049999999998</c:v>
                </c:pt>
                <c:pt idx="7219">
                  <c:v>0.17247599999999999</c:v>
                </c:pt>
                <c:pt idx="7220">
                  <c:v>0.17252399999999998</c:v>
                </c:pt>
                <c:pt idx="7221">
                  <c:v>0.17257649999999999</c:v>
                </c:pt>
                <c:pt idx="7222">
                  <c:v>0.17262199999999997</c:v>
                </c:pt>
                <c:pt idx="7223">
                  <c:v>0.1726635</c:v>
                </c:pt>
                <c:pt idx="7224">
                  <c:v>0.1727215</c:v>
                </c:pt>
                <c:pt idx="7225">
                  <c:v>0.1727785</c:v>
                </c:pt>
                <c:pt idx="7226">
                  <c:v>0.17283400000000002</c:v>
                </c:pt>
                <c:pt idx="7227">
                  <c:v>0.17288700000000001</c:v>
                </c:pt>
                <c:pt idx="7228">
                  <c:v>0.17294300000000007</c:v>
                </c:pt>
                <c:pt idx="7229">
                  <c:v>0.17299550000000011</c:v>
                </c:pt>
                <c:pt idx="7230">
                  <c:v>0.17303850000000012</c:v>
                </c:pt>
                <c:pt idx="7231">
                  <c:v>0.17309500000000008</c:v>
                </c:pt>
                <c:pt idx="7232">
                  <c:v>0.17313550000000005</c:v>
                </c:pt>
                <c:pt idx="7233">
                  <c:v>0.17317600000000011</c:v>
                </c:pt>
                <c:pt idx="7234">
                  <c:v>0.17321950000000005</c:v>
                </c:pt>
                <c:pt idx="7235">
                  <c:v>0.17325300000000005</c:v>
                </c:pt>
                <c:pt idx="7236">
                  <c:v>0.17329050000000007</c:v>
                </c:pt>
                <c:pt idx="7237">
                  <c:v>0.17332700000000004</c:v>
                </c:pt>
                <c:pt idx="7238">
                  <c:v>0.1733615</c:v>
                </c:pt>
                <c:pt idx="7239">
                  <c:v>0.1733915</c:v>
                </c:pt>
                <c:pt idx="7240">
                  <c:v>0.17342150000000003</c:v>
                </c:pt>
                <c:pt idx="7241">
                  <c:v>0.17344700000000002</c:v>
                </c:pt>
                <c:pt idx="7242">
                  <c:v>0.17347000000000004</c:v>
                </c:pt>
                <c:pt idx="7243">
                  <c:v>0.17349900000000001</c:v>
                </c:pt>
                <c:pt idx="7244">
                  <c:v>0.17352449999999997</c:v>
                </c:pt>
                <c:pt idx="7245">
                  <c:v>0.17353950000000001</c:v>
                </c:pt>
                <c:pt idx="7246">
                  <c:v>0.17355399999999996</c:v>
                </c:pt>
                <c:pt idx="7247">
                  <c:v>0.17357699999999998</c:v>
                </c:pt>
                <c:pt idx="7248">
                  <c:v>0.173593</c:v>
                </c:pt>
                <c:pt idx="7249">
                  <c:v>0.17360799999999998</c:v>
                </c:pt>
                <c:pt idx="7250">
                  <c:v>0.17362649999999996</c:v>
                </c:pt>
                <c:pt idx="7251">
                  <c:v>0.17364149999999995</c:v>
                </c:pt>
                <c:pt idx="7252">
                  <c:v>0.17365199999999992</c:v>
                </c:pt>
                <c:pt idx="7253">
                  <c:v>0.1736349999999999</c:v>
                </c:pt>
                <c:pt idx="7254">
                  <c:v>0.17366749999999992</c:v>
                </c:pt>
                <c:pt idx="7255">
                  <c:v>0.1736784999999999</c:v>
                </c:pt>
                <c:pt idx="7256">
                  <c:v>0.17368449999999988</c:v>
                </c:pt>
                <c:pt idx="7257">
                  <c:v>0.17369549999999986</c:v>
                </c:pt>
                <c:pt idx="7258">
                  <c:v>0.17370349999999987</c:v>
                </c:pt>
                <c:pt idx="7259">
                  <c:v>0.17372849999999984</c:v>
                </c:pt>
                <c:pt idx="7260">
                  <c:v>0.17373849999999988</c:v>
                </c:pt>
                <c:pt idx="7261">
                  <c:v>0.1737544999999999</c:v>
                </c:pt>
                <c:pt idx="7262">
                  <c:v>0.17376799999999989</c:v>
                </c:pt>
                <c:pt idx="7263">
                  <c:v>0.17378299999999985</c:v>
                </c:pt>
                <c:pt idx="7264">
                  <c:v>0.1737969999999999</c:v>
                </c:pt>
                <c:pt idx="7265">
                  <c:v>0.17381949999999993</c:v>
                </c:pt>
                <c:pt idx="7266">
                  <c:v>0.17383599999999994</c:v>
                </c:pt>
                <c:pt idx="7267">
                  <c:v>0.17382949999999994</c:v>
                </c:pt>
                <c:pt idx="7268">
                  <c:v>0.17384599999999992</c:v>
                </c:pt>
                <c:pt idx="7269">
                  <c:v>0.17386299999999991</c:v>
                </c:pt>
                <c:pt idx="7270">
                  <c:v>0.17387499999999995</c:v>
                </c:pt>
                <c:pt idx="7271">
                  <c:v>0.17389049999999998</c:v>
                </c:pt>
                <c:pt idx="7272">
                  <c:v>0.17390799999999995</c:v>
                </c:pt>
                <c:pt idx="7273">
                  <c:v>0.17392299999999999</c:v>
                </c:pt>
                <c:pt idx="7274">
                  <c:v>0.17393999999999996</c:v>
                </c:pt>
                <c:pt idx="7275">
                  <c:v>0.17395749999999996</c:v>
                </c:pt>
                <c:pt idx="7276">
                  <c:v>0.17397799999999997</c:v>
                </c:pt>
                <c:pt idx="7277">
                  <c:v>0.17399849999999997</c:v>
                </c:pt>
                <c:pt idx="7278">
                  <c:v>0.17402199999999998</c:v>
                </c:pt>
                <c:pt idx="7279">
                  <c:v>0.17402999999999996</c:v>
                </c:pt>
                <c:pt idx="7280">
                  <c:v>0.1740539999999999</c:v>
                </c:pt>
                <c:pt idx="7281">
                  <c:v>0.1740779999999999</c:v>
                </c:pt>
                <c:pt idx="7282">
                  <c:v>0.17410349999999991</c:v>
                </c:pt>
                <c:pt idx="7283">
                  <c:v>0.17412649999999993</c:v>
                </c:pt>
                <c:pt idx="7284">
                  <c:v>0.17415299999999995</c:v>
                </c:pt>
                <c:pt idx="7285">
                  <c:v>0.17417649999999996</c:v>
                </c:pt>
                <c:pt idx="7286">
                  <c:v>0.17420499999999994</c:v>
                </c:pt>
                <c:pt idx="7287">
                  <c:v>0.17425799999999991</c:v>
                </c:pt>
                <c:pt idx="7288">
                  <c:v>0.17428199999999996</c:v>
                </c:pt>
                <c:pt idx="7289">
                  <c:v>0.17430799999999999</c:v>
                </c:pt>
                <c:pt idx="7290">
                  <c:v>0.17433449999999998</c:v>
                </c:pt>
                <c:pt idx="7291">
                  <c:v>0.17438799999999996</c:v>
                </c:pt>
                <c:pt idx="7292">
                  <c:v>0.17441449999999997</c:v>
                </c:pt>
                <c:pt idx="7293">
                  <c:v>0.17443899999999996</c:v>
                </c:pt>
                <c:pt idx="7294">
                  <c:v>0.17446499999999998</c:v>
                </c:pt>
                <c:pt idx="7295">
                  <c:v>0.17449099999999998</c:v>
                </c:pt>
                <c:pt idx="7296">
                  <c:v>0.17451799999999998</c:v>
                </c:pt>
                <c:pt idx="7297">
                  <c:v>0.17454449999999994</c:v>
                </c:pt>
                <c:pt idx="7298">
                  <c:v>0.17456849999999999</c:v>
                </c:pt>
                <c:pt idx="7299">
                  <c:v>0.17459949999999999</c:v>
                </c:pt>
                <c:pt idx="7300">
                  <c:v>0.17464150000000001</c:v>
                </c:pt>
                <c:pt idx="7301">
                  <c:v>0.17467399999999997</c:v>
                </c:pt>
                <c:pt idx="7302">
                  <c:v>0.17470949999999999</c:v>
                </c:pt>
                <c:pt idx="7303">
                  <c:v>0.17474449999999997</c:v>
                </c:pt>
                <c:pt idx="7304">
                  <c:v>0.17477899999999993</c:v>
                </c:pt>
                <c:pt idx="7305">
                  <c:v>0.17481299999999997</c:v>
                </c:pt>
                <c:pt idx="7306">
                  <c:v>0.17484749999999993</c:v>
                </c:pt>
                <c:pt idx="7307">
                  <c:v>0.17488399999999996</c:v>
                </c:pt>
                <c:pt idx="7308">
                  <c:v>0.17492449999999996</c:v>
                </c:pt>
                <c:pt idx="7309">
                  <c:v>0.17497149999999992</c:v>
                </c:pt>
                <c:pt idx="7310">
                  <c:v>0.17500999999999994</c:v>
                </c:pt>
                <c:pt idx="7311">
                  <c:v>0.17505049999999994</c:v>
                </c:pt>
                <c:pt idx="7312">
                  <c:v>0.17509249999999996</c:v>
                </c:pt>
                <c:pt idx="7313">
                  <c:v>0.17512949999999997</c:v>
                </c:pt>
                <c:pt idx="7314">
                  <c:v>0.1751645</c:v>
                </c:pt>
                <c:pt idx="7315">
                  <c:v>0.17520449999999993</c:v>
                </c:pt>
                <c:pt idx="7316">
                  <c:v>0.17524099999999992</c:v>
                </c:pt>
                <c:pt idx="7317">
                  <c:v>0.17527849999999995</c:v>
                </c:pt>
                <c:pt idx="7318">
                  <c:v>0.17531299999999994</c:v>
                </c:pt>
                <c:pt idx="7319">
                  <c:v>0.17535349999999991</c:v>
                </c:pt>
                <c:pt idx="7320">
                  <c:v>0.17539049999999992</c:v>
                </c:pt>
                <c:pt idx="7321">
                  <c:v>0.17542099999999991</c:v>
                </c:pt>
                <c:pt idx="7322">
                  <c:v>0.17545249999999993</c:v>
                </c:pt>
                <c:pt idx="7323">
                  <c:v>0.17548399999999995</c:v>
                </c:pt>
                <c:pt idx="7324">
                  <c:v>0.17550999999999992</c:v>
                </c:pt>
                <c:pt idx="7325">
                  <c:v>0.17553799999999994</c:v>
                </c:pt>
                <c:pt idx="7326">
                  <c:v>0.17556849999999993</c:v>
                </c:pt>
                <c:pt idx="7327">
                  <c:v>0.17561149999999998</c:v>
                </c:pt>
                <c:pt idx="7328">
                  <c:v>0.17564999999999997</c:v>
                </c:pt>
                <c:pt idx="7329">
                  <c:v>0.17567099999999997</c:v>
                </c:pt>
                <c:pt idx="7330">
                  <c:v>0.17569599999999994</c:v>
                </c:pt>
                <c:pt idx="7331">
                  <c:v>0.17570949999999996</c:v>
                </c:pt>
                <c:pt idx="7332">
                  <c:v>0.17573799999999995</c:v>
                </c:pt>
                <c:pt idx="7333">
                  <c:v>0.17575999999999994</c:v>
                </c:pt>
                <c:pt idx="7334">
                  <c:v>0.17578399999999991</c:v>
                </c:pt>
                <c:pt idx="7335">
                  <c:v>0.17581399999999991</c:v>
                </c:pt>
                <c:pt idx="7336">
                  <c:v>0.17583599999999994</c:v>
                </c:pt>
                <c:pt idx="7337">
                  <c:v>0.17585999999999991</c:v>
                </c:pt>
                <c:pt idx="7338">
                  <c:v>0.17588499999999993</c:v>
                </c:pt>
                <c:pt idx="7339">
                  <c:v>0.17591249999999992</c:v>
                </c:pt>
                <c:pt idx="7340">
                  <c:v>0.17593249999999991</c:v>
                </c:pt>
                <c:pt idx="7341">
                  <c:v>0.17595949999999988</c:v>
                </c:pt>
                <c:pt idx="7342">
                  <c:v>0.17598299999999989</c:v>
                </c:pt>
                <c:pt idx="7343">
                  <c:v>0.17601049999999979</c:v>
                </c:pt>
                <c:pt idx="7344">
                  <c:v>0.17603999999999981</c:v>
                </c:pt>
                <c:pt idx="7345">
                  <c:v>0.17607199999999984</c:v>
                </c:pt>
                <c:pt idx="7346">
                  <c:v>0.17610599999999985</c:v>
                </c:pt>
                <c:pt idx="7347">
                  <c:v>0.17613749999999981</c:v>
                </c:pt>
                <c:pt idx="7348">
                  <c:v>0.17616949999999984</c:v>
                </c:pt>
                <c:pt idx="7349">
                  <c:v>0.17621899999999982</c:v>
                </c:pt>
                <c:pt idx="7350">
                  <c:v>0.17625349999999984</c:v>
                </c:pt>
                <c:pt idx="7351">
                  <c:v>0.17628899999999983</c:v>
                </c:pt>
                <c:pt idx="7352">
                  <c:v>0.17631499999999986</c:v>
                </c:pt>
                <c:pt idx="7353">
                  <c:v>0.17634849999999985</c:v>
                </c:pt>
                <c:pt idx="7354">
                  <c:v>0.17637999999999987</c:v>
                </c:pt>
                <c:pt idx="7355">
                  <c:v>0.17634149999999987</c:v>
                </c:pt>
                <c:pt idx="7356">
                  <c:v>0.17637649999999991</c:v>
                </c:pt>
                <c:pt idx="7357">
                  <c:v>0.17641049999999991</c:v>
                </c:pt>
                <c:pt idx="7358">
                  <c:v>0.17644899999999988</c:v>
                </c:pt>
                <c:pt idx="7359">
                  <c:v>0.17648649999999988</c:v>
                </c:pt>
                <c:pt idx="7360">
                  <c:v>0.17650299999999994</c:v>
                </c:pt>
                <c:pt idx="7361">
                  <c:v>0.17653599999999997</c:v>
                </c:pt>
                <c:pt idx="7362">
                  <c:v>0.17656799999999995</c:v>
                </c:pt>
                <c:pt idx="7363">
                  <c:v>0.17661149999999992</c:v>
                </c:pt>
                <c:pt idx="7364">
                  <c:v>0.17664299999999994</c:v>
                </c:pt>
                <c:pt idx="7365">
                  <c:v>0.17667749999999993</c:v>
                </c:pt>
                <c:pt idx="7366">
                  <c:v>0.17670599999999997</c:v>
                </c:pt>
                <c:pt idx="7367">
                  <c:v>0.17673049999999996</c:v>
                </c:pt>
                <c:pt idx="7368">
                  <c:v>0.17676349999999996</c:v>
                </c:pt>
                <c:pt idx="7369">
                  <c:v>0.1767999999999999</c:v>
                </c:pt>
                <c:pt idx="7370">
                  <c:v>0.17683449999999992</c:v>
                </c:pt>
                <c:pt idx="7371">
                  <c:v>0.17686949999999996</c:v>
                </c:pt>
                <c:pt idx="7372">
                  <c:v>0.17691399999999993</c:v>
                </c:pt>
                <c:pt idx="7373">
                  <c:v>0.17694549999999995</c:v>
                </c:pt>
                <c:pt idx="7374">
                  <c:v>0.17698299999999997</c:v>
                </c:pt>
                <c:pt idx="7375">
                  <c:v>0.17702049999999986</c:v>
                </c:pt>
                <c:pt idx="7376">
                  <c:v>0.17705499999999991</c:v>
                </c:pt>
                <c:pt idx="7377">
                  <c:v>0.17708849999999987</c:v>
                </c:pt>
                <c:pt idx="7378">
                  <c:v>0.17712399999999989</c:v>
                </c:pt>
                <c:pt idx="7379">
                  <c:v>0.17716049999999989</c:v>
                </c:pt>
                <c:pt idx="7380">
                  <c:v>0.17720249999999993</c:v>
                </c:pt>
                <c:pt idx="7381">
                  <c:v>0.17724649999999995</c:v>
                </c:pt>
                <c:pt idx="7382">
                  <c:v>0.17728099999999997</c:v>
                </c:pt>
                <c:pt idx="7383">
                  <c:v>0.17732849999999994</c:v>
                </c:pt>
                <c:pt idx="7384">
                  <c:v>0.17737849999999994</c:v>
                </c:pt>
                <c:pt idx="7385">
                  <c:v>0.17742849999999996</c:v>
                </c:pt>
                <c:pt idx="7386">
                  <c:v>0.17748199999999995</c:v>
                </c:pt>
                <c:pt idx="7387">
                  <c:v>0.17753449999999998</c:v>
                </c:pt>
                <c:pt idx="7388">
                  <c:v>0.17758550000000003</c:v>
                </c:pt>
                <c:pt idx="7389">
                  <c:v>0.17763500000000002</c:v>
                </c:pt>
                <c:pt idx="7390">
                  <c:v>0.17768100000000001</c:v>
                </c:pt>
                <c:pt idx="7391">
                  <c:v>0.17773649999999999</c:v>
                </c:pt>
                <c:pt idx="7392">
                  <c:v>0.17779</c:v>
                </c:pt>
                <c:pt idx="7393">
                  <c:v>0.17784750000000002</c:v>
                </c:pt>
                <c:pt idx="7394">
                  <c:v>0.17790400000000006</c:v>
                </c:pt>
                <c:pt idx="7395">
                  <c:v>0.17795500000000009</c:v>
                </c:pt>
                <c:pt idx="7396">
                  <c:v>0.17801650000000005</c:v>
                </c:pt>
                <c:pt idx="7397">
                  <c:v>0.17808150000000006</c:v>
                </c:pt>
                <c:pt idx="7398">
                  <c:v>0.17815100000000009</c:v>
                </c:pt>
                <c:pt idx="7399">
                  <c:v>0.17821250000000002</c:v>
                </c:pt>
                <c:pt idx="7400">
                  <c:v>0.17827550000000003</c:v>
                </c:pt>
                <c:pt idx="7401">
                  <c:v>0.17833300000000005</c:v>
                </c:pt>
                <c:pt idx="7402">
                  <c:v>0.17839650000000007</c:v>
                </c:pt>
                <c:pt idx="7403">
                  <c:v>0.17845700000000003</c:v>
                </c:pt>
                <c:pt idx="7404">
                  <c:v>0.17852600000000007</c:v>
                </c:pt>
                <c:pt idx="7405">
                  <c:v>0.17860550000000008</c:v>
                </c:pt>
                <c:pt idx="7406">
                  <c:v>0.17867000000000005</c:v>
                </c:pt>
                <c:pt idx="7407">
                  <c:v>0.17874050000000005</c:v>
                </c:pt>
                <c:pt idx="7408">
                  <c:v>0.17879300000000001</c:v>
                </c:pt>
                <c:pt idx="7409">
                  <c:v>0.1788805</c:v>
                </c:pt>
                <c:pt idx="7410">
                  <c:v>0.17895250000000001</c:v>
                </c:pt>
                <c:pt idx="7411">
                  <c:v>0.17902450000000003</c:v>
                </c:pt>
                <c:pt idx="7412">
                  <c:v>0.17909650000000002</c:v>
                </c:pt>
                <c:pt idx="7413">
                  <c:v>0.17916500000000002</c:v>
                </c:pt>
                <c:pt idx="7414">
                  <c:v>0.17923700000000006</c:v>
                </c:pt>
                <c:pt idx="7415">
                  <c:v>0.17932400000000004</c:v>
                </c:pt>
                <c:pt idx="7416">
                  <c:v>0.17938550000000003</c:v>
                </c:pt>
                <c:pt idx="7417">
                  <c:v>0.17945700000000006</c:v>
                </c:pt>
                <c:pt idx="7418">
                  <c:v>0.17953000000000002</c:v>
                </c:pt>
                <c:pt idx="7419">
                  <c:v>0.17960300000000004</c:v>
                </c:pt>
                <c:pt idx="7420">
                  <c:v>0.17968450000000005</c:v>
                </c:pt>
                <c:pt idx="7421">
                  <c:v>0.17976400000000006</c:v>
                </c:pt>
                <c:pt idx="7422">
                  <c:v>0.17983100000000005</c:v>
                </c:pt>
                <c:pt idx="7423">
                  <c:v>0.17991950000000004</c:v>
                </c:pt>
                <c:pt idx="7424">
                  <c:v>0.17998400000000003</c:v>
                </c:pt>
                <c:pt idx="7425">
                  <c:v>0.18004750000000003</c:v>
                </c:pt>
                <c:pt idx="7426">
                  <c:v>0.18011400000000002</c:v>
                </c:pt>
                <c:pt idx="7427">
                  <c:v>0.18019100000000005</c:v>
                </c:pt>
                <c:pt idx="7428">
                  <c:v>0.180256</c:v>
                </c:pt>
                <c:pt idx="7429">
                  <c:v>0.18034650000000002</c:v>
                </c:pt>
                <c:pt idx="7430">
                  <c:v>0.18041750000000004</c:v>
                </c:pt>
                <c:pt idx="7431">
                  <c:v>0.18048550000000002</c:v>
                </c:pt>
                <c:pt idx="7432">
                  <c:v>0.18056600000000003</c:v>
                </c:pt>
                <c:pt idx="7433">
                  <c:v>0.18064650000000004</c:v>
                </c:pt>
                <c:pt idx="7434">
                  <c:v>0.18072500000000005</c:v>
                </c:pt>
                <c:pt idx="7435">
                  <c:v>0.18081400000000003</c:v>
                </c:pt>
                <c:pt idx="7436">
                  <c:v>0.18089150000000004</c:v>
                </c:pt>
                <c:pt idx="7437">
                  <c:v>0.18096800000000005</c:v>
                </c:pt>
                <c:pt idx="7438">
                  <c:v>0.18105050000000006</c:v>
                </c:pt>
                <c:pt idx="7439">
                  <c:v>0.1811305</c:v>
                </c:pt>
                <c:pt idx="7440">
                  <c:v>0.1812155</c:v>
                </c:pt>
                <c:pt idx="7441">
                  <c:v>0.18130100000000002</c:v>
                </c:pt>
                <c:pt idx="7442">
                  <c:v>0.18138899999999999</c:v>
                </c:pt>
                <c:pt idx="7443">
                  <c:v>0.18147150000000001</c:v>
                </c:pt>
                <c:pt idx="7444">
                  <c:v>0.181564</c:v>
                </c:pt>
                <c:pt idx="7445">
                  <c:v>0.1816575</c:v>
                </c:pt>
                <c:pt idx="7446">
                  <c:v>0.18174999999999999</c:v>
                </c:pt>
                <c:pt idx="7447">
                  <c:v>0.18183250000000001</c:v>
                </c:pt>
                <c:pt idx="7448">
                  <c:v>0.18191399999999999</c:v>
                </c:pt>
                <c:pt idx="7449">
                  <c:v>0.18199749999999998</c:v>
                </c:pt>
                <c:pt idx="7450">
                  <c:v>0.18208499999999997</c:v>
                </c:pt>
                <c:pt idx="7451">
                  <c:v>0.18217649999999999</c:v>
                </c:pt>
                <c:pt idx="7452">
                  <c:v>0.1822665</c:v>
                </c:pt>
                <c:pt idx="7453">
                  <c:v>0.18235049999999997</c:v>
                </c:pt>
                <c:pt idx="7454">
                  <c:v>0.1824325</c:v>
                </c:pt>
                <c:pt idx="7455">
                  <c:v>0.18251749999999997</c:v>
                </c:pt>
                <c:pt idx="7456">
                  <c:v>0.18261050000000001</c:v>
                </c:pt>
                <c:pt idx="7457">
                  <c:v>0.182701</c:v>
                </c:pt>
                <c:pt idx="7458">
                  <c:v>0.18279399999999998</c:v>
                </c:pt>
                <c:pt idx="7459">
                  <c:v>0.18287449999999997</c:v>
                </c:pt>
                <c:pt idx="7460">
                  <c:v>0.1829655</c:v>
                </c:pt>
                <c:pt idx="7461">
                  <c:v>0.18305149999999998</c:v>
                </c:pt>
                <c:pt idx="7462">
                  <c:v>0.18314399999999995</c:v>
                </c:pt>
                <c:pt idx="7463">
                  <c:v>0.183226</c:v>
                </c:pt>
                <c:pt idx="7464">
                  <c:v>0.1833205</c:v>
                </c:pt>
                <c:pt idx="7465">
                  <c:v>0.18341550000000006</c:v>
                </c:pt>
                <c:pt idx="7466">
                  <c:v>0.18350550000000004</c:v>
                </c:pt>
                <c:pt idx="7467">
                  <c:v>0.18360550000000003</c:v>
                </c:pt>
                <c:pt idx="7468">
                  <c:v>0.18369900000000008</c:v>
                </c:pt>
                <c:pt idx="7469">
                  <c:v>0.18379600000000007</c:v>
                </c:pt>
                <c:pt idx="7470">
                  <c:v>0.18389850000000008</c:v>
                </c:pt>
                <c:pt idx="7471">
                  <c:v>0.18400050000000007</c:v>
                </c:pt>
                <c:pt idx="7472">
                  <c:v>0.18410050000000008</c:v>
                </c:pt>
                <c:pt idx="7473">
                  <c:v>0.1842005000000001</c:v>
                </c:pt>
                <c:pt idx="7474">
                  <c:v>0.18430050000000012</c:v>
                </c:pt>
                <c:pt idx="7475">
                  <c:v>0.18433500000000014</c:v>
                </c:pt>
                <c:pt idx="7476">
                  <c:v>0.1844380000000001</c:v>
                </c:pt>
                <c:pt idx="7477">
                  <c:v>0.1845470000000001</c:v>
                </c:pt>
                <c:pt idx="7478">
                  <c:v>0.1846560000000001</c:v>
                </c:pt>
                <c:pt idx="7479">
                  <c:v>0.18478200000000006</c:v>
                </c:pt>
                <c:pt idx="7480">
                  <c:v>0.18489450000000004</c:v>
                </c:pt>
                <c:pt idx="7481">
                  <c:v>0.18500700000000006</c:v>
                </c:pt>
                <c:pt idx="7482">
                  <c:v>0.18511900000000003</c:v>
                </c:pt>
                <c:pt idx="7483">
                  <c:v>0.18523050000000005</c:v>
                </c:pt>
                <c:pt idx="7484">
                  <c:v>0.18534200000000006</c:v>
                </c:pt>
                <c:pt idx="7485">
                  <c:v>0.18545550000000005</c:v>
                </c:pt>
                <c:pt idx="7486">
                  <c:v>0.18556450000000005</c:v>
                </c:pt>
                <c:pt idx="7487">
                  <c:v>0.18566600000000005</c:v>
                </c:pt>
                <c:pt idx="7488">
                  <c:v>0.18578050000000002</c:v>
                </c:pt>
                <c:pt idx="7489">
                  <c:v>0.18589800000000004</c:v>
                </c:pt>
                <c:pt idx="7490">
                  <c:v>0.18602000000000005</c:v>
                </c:pt>
                <c:pt idx="7491">
                  <c:v>0.18611300000000003</c:v>
                </c:pt>
                <c:pt idx="7492">
                  <c:v>0.18623400000000007</c:v>
                </c:pt>
                <c:pt idx="7493">
                  <c:v>0.18635950000000009</c:v>
                </c:pt>
                <c:pt idx="7494">
                  <c:v>0.18648500000000007</c:v>
                </c:pt>
                <c:pt idx="7495">
                  <c:v>0.18661950000000008</c:v>
                </c:pt>
                <c:pt idx="7496">
                  <c:v>0.18674350000000006</c:v>
                </c:pt>
                <c:pt idx="7497">
                  <c:v>0.18686200000000006</c:v>
                </c:pt>
                <c:pt idx="7498">
                  <c:v>0.18698350000000008</c:v>
                </c:pt>
                <c:pt idx="7499">
                  <c:v>0.18711300000000008</c:v>
                </c:pt>
                <c:pt idx="7500">
                  <c:v>0.18723550000000005</c:v>
                </c:pt>
                <c:pt idx="7501">
                  <c:v>0.18736200000000008</c:v>
                </c:pt>
                <c:pt idx="7502">
                  <c:v>0.18748550000000005</c:v>
                </c:pt>
                <c:pt idx="7503">
                  <c:v>0.18760600000000008</c:v>
                </c:pt>
                <c:pt idx="7504">
                  <c:v>0.1877275000000001</c:v>
                </c:pt>
                <c:pt idx="7505">
                  <c:v>0.18785350000000012</c:v>
                </c:pt>
                <c:pt idx="7506">
                  <c:v>0.18797450000000016</c:v>
                </c:pt>
                <c:pt idx="7507">
                  <c:v>0.18809800000000018</c:v>
                </c:pt>
                <c:pt idx="7508">
                  <c:v>0.18819950000000013</c:v>
                </c:pt>
                <c:pt idx="7509">
                  <c:v>0.18831400000000012</c:v>
                </c:pt>
                <c:pt idx="7510">
                  <c:v>0.18843300000000013</c:v>
                </c:pt>
                <c:pt idx="7511">
                  <c:v>0.18856400000000015</c:v>
                </c:pt>
                <c:pt idx="7512">
                  <c:v>0.18868300000000013</c:v>
                </c:pt>
                <c:pt idx="7513">
                  <c:v>0.18880250000000015</c:v>
                </c:pt>
                <c:pt idx="7514">
                  <c:v>0.18893050000000014</c:v>
                </c:pt>
                <c:pt idx="7515">
                  <c:v>0.18905250000000018</c:v>
                </c:pt>
                <c:pt idx="7516">
                  <c:v>0.18917400000000012</c:v>
                </c:pt>
                <c:pt idx="7517">
                  <c:v>0.18929950000000012</c:v>
                </c:pt>
                <c:pt idx="7518">
                  <c:v>0.18942450000000011</c:v>
                </c:pt>
                <c:pt idx="7519">
                  <c:v>0.18954350000000011</c:v>
                </c:pt>
                <c:pt idx="7520">
                  <c:v>0.18966400000000011</c:v>
                </c:pt>
                <c:pt idx="7521">
                  <c:v>0.18979550000000006</c:v>
                </c:pt>
                <c:pt idx="7522">
                  <c:v>0.18992450000000005</c:v>
                </c:pt>
                <c:pt idx="7523">
                  <c:v>0.1901075000000001</c:v>
                </c:pt>
                <c:pt idx="7524">
                  <c:v>0.1902400000000001</c:v>
                </c:pt>
                <c:pt idx="7525">
                  <c:v>0.19037700000000007</c:v>
                </c:pt>
                <c:pt idx="7526">
                  <c:v>0.19051300000000015</c:v>
                </c:pt>
                <c:pt idx="7527">
                  <c:v>0.19063150000000012</c:v>
                </c:pt>
                <c:pt idx="7528">
                  <c:v>0.19075900000000015</c:v>
                </c:pt>
                <c:pt idx="7529">
                  <c:v>0.19089700000000007</c:v>
                </c:pt>
                <c:pt idx="7530">
                  <c:v>0.19103200000000004</c:v>
                </c:pt>
                <c:pt idx="7531">
                  <c:v>0.19118250000000003</c:v>
                </c:pt>
                <c:pt idx="7532">
                  <c:v>0.19131000000000004</c:v>
                </c:pt>
                <c:pt idx="7533">
                  <c:v>0.19144100000000006</c:v>
                </c:pt>
                <c:pt idx="7534">
                  <c:v>0.19157350000000009</c:v>
                </c:pt>
                <c:pt idx="7535">
                  <c:v>0.1917045</c:v>
                </c:pt>
                <c:pt idx="7536">
                  <c:v>0.19183350000000005</c:v>
                </c:pt>
                <c:pt idx="7537">
                  <c:v>0.19197250000000005</c:v>
                </c:pt>
                <c:pt idx="7538">
                  <c:v>0.19210350000000009</c:v>
                </c:pt>
                <c:pt idx="7539">
                  <c:v>0.19223250000000008</c:v>
                </c:pt>
                <c:pt idx="7540">
                  <c:v>0.19236400000000003</c:v>
                </c:pt>
                <c:pt idx="7541">
                  <c:v>0.19249600000000006</c:v>
                </c:pt>
                <c:pt idx="7542">
                  <c:v>0.19262400000000007</c:v>
                </c:pt>
                <c:pt idx="7543">
                  <c:v>0.19274750000000007</c:v>
                </c:pt>
                <c:pt idx="7544">
                  <c:v>0.19286900000000007</c:v>
                </c:pt>
                <c:pt idx="7545">
                  <c:v>0.19299400000000008</c:v>
                </c:pt>
                <c:pt idx="7546">
                  <c:v>0.1931180000000001</c:v>
                </c:pt>
                <c:pt idx="7547">
                  <c:v>0.1932445000000001</c:v>
                </c:pt>
                <c:pt idx="7548">
                  <c:v>0.19337050000000017</c:v>
                </c:pt>
                <c:pt idx="7549">
                  <c:v>0.19348100000000015</c:v>
                </c:pt>
                <c:pt idx="7550">
                  <c:v>0.1936260000000001</c:v>
                </c:pt>
                <c:pt idx="7551">
                  <c:v>0.19374950000000013</c:v>
                </c:pt>
                <c:pt idx="7552">
                  <c:v>0.19387650000000015</c:v>
                </c:pt>
                <c:pt idx="7553">
                  <c:v>0.19400700000000007</c:v>
                </c:pt>
                <c:pt idx="7554">
                  <c:v>0.19413750000000007</c:v>
                </c:pt>
                <c:pt idx="7555">
                  <c:v>0.19434150000000008</c:v>
                </c:pt>
                <c:pt idx="7556">
                  <c:v>0.19447000000000009</c:v>
                </c:pt>
                <c:pt idx="7557">
                  <c:v>0.19459750000000003</c:v>
                </c:pt>
                <c:pt idx="7558">
                  <c:v>0.19472200000000009</c:v>
                </c:pt>
                <c:pt idx="7559">
                  <c:v>0.19485050000000004</c:v>
                </c:pt>
                <c:pt idx="7560">
                  <c:v>0.19498850000000009</c:v>
                </c:pt>
                <c:pt idx="7561">
                  <c:v>0.19512050000000006</c:v>
                </c:pt>
                <c:pt idx="7562">
                  <c:v>0.19525050000000005</c:v>
                </c:pt>
                <c:pt idx="7563">
                  <c:v>0.19538550000000007</c:v>
                </c:pt>
                <c:pt idx="7564">
                  <c:v>0.19551650000000009</c:v>
                </c:pt>
                <c:pt idx="7565">
                  <c:v>0.19564950000000006</c:v>
                </c:pt>
                <c:pt idx="7566">
                  <c:v>0.19578450000000008</c:v>
                </c:pt>
                <c:pt idx="7567">
                  <c:v>0.19591799999999998</c:v>
                </c:pt>
                <c:pt idx="7568">
                  <c:v>0.19605150000000002</c:v>
                </c:pt>
                <c:pt idx="7569">
                  <c:v>0.19618300000000002</c:v>
                </c:pt>
                <c:pt idx="7570">
                  <c:v>0.19631849999999995</c:v>
                </c:pt>
                <c:pt idx="7571">
                  <c:v>0.19645099999999999</c:v>
                </c:pt>
                <c:pt idx="7572">
                  <c:v>0.19657800000000003</c:v>
                </c:pt>
                <c:pt idx="7573">
                  <c:v>0.19670799999999997</c:v>
                </c:pt>
                <c:pt idx="7574">
                  <c:v>0.19684100000000002</c:v>
                </c:pt>
                <c:pt idx="7575">
                  <c:v>0.19695599999999996</c:v>
                </c:pt>
                <c:pt idx="7576">
                  <c:v>0.1970865</c:v>
                </c:pt>
                <c:pt idx="7577">
                  <c:v>0.19721949999999999</c:v>
                </c:pt>
                <c:pt idx="7578">
                  <c:v>0.19735099999999994</c:v>
                </c:pt>
                <c:pt idx="7579">
                  <c:v>0.19748049999999995</c:v>
                </c:pt>
                <c:pt idx="7580">
                  <c:v>0.19761049999999994</c:v>
                </c:pt>
                <c:pt idx="7581">
                  <c:v>0.19774299999999989</c:v>
                </c:pt>
                <c:pt idx="7582">
                  <c:v>0.19787649999999996</c:v>
                </c:pt>
                <c:pt idx="7583">
                  <c:v>0.19804849999999991</c:v>
                </c:pt>
                <c:pt idx="7584">
                  <c:v>0.19817149999999992</c:v>
                </c:pt>
                <c:pt idx="7585">
                  <c:v>0.19829099999999997</c:v>
                </c:pt>
                <c:pt idx="7586">
                  <c:v>0.19840949999999993</c:v>
                </c:pt>
                <c:pt idx="7587">
                  <c:v>0.19853099999999999</c:v>
                </c:pt>
                <c:pt idx="7588">
                  <c:v>0.19865499999999991</c:v>
                </c:pt>
                <c:pt idx="7589">
                  <c:v>0.19877999999999993</c:v>
                </c:pt>
                <c:pt idx="7590">
                  <c:v>0.19890549999999999</c:v>
                </c:pt>
                <c:pt idx="7591">
                  <c:v>0.19904599999999995</c:v>
                </c:pt>
                <c:pt idx="7592">
                  <c:v>0.19917199999999999</c:v>
                </c:pt>
                <c:pt idx="7593">
                  <c:v>0.19929049999999995</c:v>
                </c:pt>
                <c:pt idx="7594">
                  <c:v>0.19940649999999999</c:v>
                </c:pt>
                <c:pt idx="7595">
                  <c:v>0.19951999999999998</c:v>
                </c:pt>
                <c:pt idx="7596">
                  <c:v>0.19963699999999998</c:v>
                </c:pt>
                <c:pt idx="7597">
                  <c:v>0.19975049999999997</c:v>
                </c:pt>
                <c:pt idx="7598">
                  <c:v>0.19986099999999996</c:v>
                </c:pt>
                <c:pt idx="7599">
                  <c:v>0.199989</c:v>
                </c:pt>
                <c:pt idx="7600">
                  <c:v>0.200102</c:v>
                </c:pt>
                <c:pt idx="7601">
                  <c:v>0.20022700000000002</c:v>
                </c:pt>
                <c:pt idx="7602">
                  <c:v>0.200347</c:v>
                </c:pt>
                <c:pt idx="7603">
                  <c:v>0.20047300000000004</c:v>
                </c:pt>
                <c:pt idx="7604">
                  <c:v>0.20059650000000004</c:v>
                </c:pt>
                <c:pt idx="7605">
                  <c:v>0.20070650000000007</c:v>
                </c:pt>
                <c:pt idx="7606">
                  <c:v>0.20082950000000008</c:v>
                </c:pt>
                <c:pt idx="7607">
                  <c:v>0.20094900000000007</c:v>
                </c:pt>
                <c:pt idx="7608">
                  <c:v>0.20107900000000004</c:v>
                </c:pt>
                <c:pt idx="7609">
                  <c:v>0.20119300000000009</c:v>
                </c:pt>
                <c:pt idx="7610">
                  <c:v>0.20130800000000007</c:v>
                </c:pt>
                <c:pt idx="7611">
                  <c:v>0.20141350000000002</c:v>
                </c:pt>
                <c:pt idx="7612">
                  <c:v>0.20152050000000007</c:v>
                </c:pt>
                <c:pt idx="7613">
                  <c:v>0.20162800000000008</c:v>
                </c:pt>
                <c:pt idx="7614">
                  <c:v>0.20174300000000009</c:v>
                </c:pt>
                <c:pt idx="7615">
                  <c:v>0.20183000000000006</c:v>
                </c:pt>
                <c:pt idx="7616">
                  <c:v>0.20194250000000011</c:v>
                </c:pt>
                <c:pt idx="7617">
                  <c:v>0.2020290000000001</c:v>
                </c:pt>
                <c:pt idx="7618">
                  <c:v>0.20212300000000011</c:v>
                </c:pt>
                <c:pt idx="7619">
                  <c:v>0.20221950000000011</c:v>
                </c:pt>
                <c:pt idx="7620">
                  <c:v>0.20231650000000009</c:v>
                </c:pt>
                <c:pt idx="7621">
                  <c:v>0.20240700000000011</c:v>
                </c:pt>
                <c:pt idx="7622">
                  <c:v>0.20250300000000007</c:v>
                </c:pt>
                <c:pt idx="7623">
                  <c:v>0.20258550000000006</c:v>
                </c:pt>
                <c:pt idx="7624">
                  <c:v>0.20268050000000007</c:v>
                </c:pt>
                <c:pt idx="7625">
                  <c:v>0.20277700000000007</c:v>
                </c:pt>
                <c:pt idx="7626">
                  <c:v>0.20286850000000001</c:v>
                </c:pt>
                <c:pt idx="7627">
                  <c:v>0.20296200000000003</c:v>
                </c:pt>
                <c:pt idx="7628">
                  <c:v>0.20303750000000001</c:v>
                </c:pt>
                <c:pt idx="7629">
                  <c:v>0.20309900000000003</c:v>
                </c:pt>
                <c:pt idx="7630">
                  <c:v>0.20318800000000001</c:v>
                </c:pt>
                <c:pt idx="7631">
                  <c:v>0.20326849999999999</c:v>
                </c:pt>
                <c:pt idx="7632">
                  <c:v>0.20342649999999998</c:v>
                </c:pt>
                <c:pt idx="7633">
                  <c:v>0.20349599999999998</c:v>
                </c:pt>
                <c:pt idx="7634">
                  <c:v>0.20356649999999998</c:v>
                </c:pt>
                <c:pt idx="7635">
                  <c:v>0.20363199999999992</c:v>
                </c:pt>
                <c:pt idx="7636">
                  <c:v>0.20369999999999994</c:v>
                </c:pt>
                <c:pt idx="7637">
                  <c:v>0.20376199999999986</c:v>
                </c:pt>
                <c:pt idx="7638">
                  <c:v>0.20382049999999988</c:v>
                </c:pt>
                <c:pt idx="7639">
                  <c:v>0.20388549999999991</c:v>
                </c:pt>
                <c:pt idx="7640">
                  <c:v>0.2039449999999999</c:v>
                </c:pt>
                <c:pt idx="7641">
                  <c:v>0.20400199999999991</c:v>
                </c:pt>
                <c:pt idx="7642">
                  <c:v>0.20406249999999992</c:v>
                </c:pt>
                <c:pt idx="7643">
                  <c:v>0.20411399999999993</c:v>
                </c:pt>
                <c:pt idx="7644">
                  <c:v>0.20416799999999996</c:v>
                </c:pt>
                <c:pt idx="7645">
                  <c:v>0.20422649999999995</c:v>
                </c:pt>
                <c:pt idx="7646">
                  <c:v>0.20427999999999993</c:v>
                </c:pt>
                <c:pt idx="7647">
                  <c:v>0.20433649999999989</c:v>
                </c:pt>
                <c:pt idx="7648">
                  <c:v>0.20439899999999991</c:v>
                </c:pt>
                <c:pt idx="7649">
                  <c:v>0.20445399999999989</c:v>
                </c:pt>
                <c:pt idx="7650">
                  <c:v>0.20450999999999986</c:v>
                </c:pt>
                <c:pt idx="7651">
                  <c:v>0.2045559999999999</c:v>
                </c:pt>
                <c:pt idx="7652">
                  <c:v>0.20460349999999991</c:v>
                </c:pt>
                <c:pt idx="7653">
                  <c:v>0.20464749999999995</c:v>
                </c:pt>
                <c:pt idx="7654">
                  <c:v>0.20469499999999993</c:v>
                </c:pt>
                <c:pt idx="7655">
                  <c:v>0.20475749999999998</c:v>
                </c:pt>
                <c:pt idx="7656">
                  <c:v>0.20480149999999994</c:v>
                </c:pt>
                <c:pt idx="7657">
                  <c:v>0.20484299999999994</c:v>
                </c:pt>
                <c:pt idx="7658">
                  <c:v>0.20487949999999991</c:v>
                </c:pt>
                <c:pt idx="7659">
                  <c:v>0.20491199999999987</c:v>
                </c:pt>
                <c:pt idx="7660">
                  <c:v>0.20496649999999988</c:v>
                </c:pt>
                <c:pt idx="7661">
                  <c:v>0.20500399999999988</c:v>
                </c:pt>
                <c:pt idx="7662">
                  <c:v>0.20503499999999991</c:v>
                </c:pt>
                <c:pt idx="7663">
                  <c:v>0.2050694999999999</c:v>
                </c:pt>
                <c:pt idx="7664">
                  <c:v>0.2050954999999999</c:v>
                </c:pt>
                <c:pt idx="7665">
                  <c:v>0.20512499999999989</c:v>
                </c:pt>
                <c:pt idx="7666">
                  <c:v>0.20516449999999989</c:v>
                </c:pt>
                <c:pt idx="7667">
                  <c:v>0.20519549999999989</c:v>
                </c:pt>
                <c:pt idx="7668">
                  <c:v>0.20521949999999986</c:v>
                </c:pt>
                <c:pt idx="7669">
                  <c:v>0.20524999999999988</c:v>
                </c:pt>
                <c:pt idx="7670">
                  <c:v>0.20527899999999988</c:v>
                </c:pt>
                <c:pt idx="7671">
                  <c:v>0.20530849999999989</c:v>
                </c:pt>
                <c:pt idx="7672">
                  <c:v>0.20533899999999988</c:v>
                </c:pt>
                <c:pt idx="7673">
                  <c:v>0.20536599999999988</c:v>
                </c:pt>
                <c:pt idx="7674">
                  <c:v>0.20539099999999991</c:v>
                </c:pt>
                <c:pt idx="7675">
                  <c:v>0.20548099999999989</c:v>
                </c:pt>
                <c:pt idx="7676">
                  <c:v>0.20550549999999995</c:v>
                </c:pt>
                <c:pt idx="7677">
                  <c:v>0.20551749999999991</c:v>
                </c:pt>
                <c:pt idx="7678">
                  <c:v>0.20553149999999992</c:v>
                </c:pt>
                <c:pt idx="7679">
                  <c:v>0.20553199999999991</c:v>
                </c:pt>
                <c:pt idx="7680">
                  <c:v>0.20554299999999992</c:v>
                </c:pt>
                <c:pt idx="7681">
                  <c:v>0.20555599999999991</c:v>
                </c:pt>
                <c:pt idx="7682">
                  <c:v>0.20556499999999991</c:v>
                </c:pt>
                <c:pt idx="7683">
                  <c:v>0.20557799999999993</c:v>
                </c:pt>
                <c:pt idx="7684">
                  <c:v>0.20558649999999992</c:v>
                </c:pt>
                <c:pt idx="7685">
                  <c:v>0.20559499999999989</c:v>
                </c:pt>
                <c:pt idx="7686">
                  <c:v>0.20560199999999992</c:v>
                </c:pt>
                <c:pt idx="7687">
                  <c:v>0.20559199999999994</c:v>
                </c:pt>
                <c:pt idx="7688">
                  <c:v>0.20559749999999993</c:v>
                </c:pt>
                <c:pt idx="7689">
                  <c:v>0.20559549999999993</c:v>
                </c:pt>
                <c:pt idx="7690">
                  <c:v>0.20558949999999993</c:v>
                </c:pt>
                <c:pt idx="7691">
                  <c:v>0.20558599999999991</c:v>
                </c:pt>
                <c:pt idx="7692">
                  <c:v>0.20557549999999991</c:v>
                </c:pt>
                <c:pt idx="7693">
                  <c:v>0.20556299999999988</c:v>
                </c:pt>
                <c:pt idx="7694">
                  <c:v>0.2055479999999999</c:v>
                </c:pt>
                <c:pt idx="7695">
                  <c:v>0.20552299999999993</c:v>
                </c:pt>
                <c:pt idx="7696">
                  <c:v>0.20550799999999989</c:v>
                </c:pt>
                <c:pt idx="7697">
                  <c:v>0.20550549999999987</c:v>
                </c:pt>
                <c:pt idx="7698">
                  <c:v>0.20549999999999982</c:v>
                </c:pt>
                <c:pt idx="7699">
                  <c:v>0.20548399999999986</c:v>
                </c:pt>
                <c:pt idx="7700">
                  <c:v>0.20546949999999986</c:v>
                </c:pt>
                <c:pt idx="7701">
                  <c:v>0.20545399999999986</c:v>
                </c:pt>
                <c:pt idx="7702">
                  <c:v>0.20543449999999988</c:v>
                </c:pt>
                <c:pt idx="7703">
                  <c:v>0.20541549999999986</c:v>
                </c:pt>
                <c:pt idx="7704">
                  <c:v>0.2053994999999999</c:v>
                </c:pt>
                <c:pt idx="7705">
                  <c:v>0.20537849999999991</c:v>
                </c:pt>
                <c:pt idx="7706">
                  <c:v>0.20536699999999997</c:v>
                </c:pt>
                <c:pt idx="7707">
                  <c:v>0.20534499999999994</c:v>
                </c:pt>
                <c:pt idx="7708">
                  <c:v>0.20533749999999995</c:v>
                </c:pt>
                <c:pt idx="7709">
                  <c:v>0.20531349999999995</c:v>
                </c:pt>
                <c:pt idx="7710">
                  <c:v>0.20529099999999997</c:v>
                </c:pt>
                <c:pt idx="7711">
                  <c:v>0.20525549999999995</c:v>
                </c:pt>
                <c:pt idx="7712">
                  <c:v>0.20523899999999995</c:v>
                </c:pt>
                <c:pt idx="7713">
                  <c:v>0.20521299999999992</c:v>
                </c:pt>
                <c:pt idx="7714">
                  <c:v>0.20518299999999992</c:v>
                </c:pt>
                <c:pt idx="7715">
                  <c:v>0.20515849999999994</c:v>
                </c:pt>
                <c:pt idx="7716">
                  <c:v>0.2051339999999999</c:v>
                </c:pt>
                <c:pt idx="7717">
                  <c:v>0.20510399999999993</c:v>
                </c:pt>
                <c:pt idx="7718">
                  <c:v>0.20507299999999995</c:v>
                </c:pt>
                <c:pt idx="7719">
                  <c:v>0.20504399999999992</c:v>
                </c:pt>
                <c:pt idx="7720">
                  <c:v>0.20501199999999994</c:v>
                </c:pt>
                <c:pt idx="7721">
                  <c:v>0.20497549999999989</c:v>
                </c:pt>
                <c:pt idx="7722">
                  <c:v>0.20493749999999991</c:v>
                </c:pt>
                <c:pt idx="7723">
                  <c:v>0.20484349999999987</c:v>
                </c:pt>
                <c:pt idx="7724">
                  <c:v>0.20480649999999989</c:v>
                </c:pt>
                <c:pt idx="7725">
                  <c:v>0.20477799999999988</c:v>
                </c:pt>
                <c:pt idx="7726">
                  <c:v>0.20473499999999986</c:v>
                </c:pt>
                <c:pt idx="7727">
                  <c:v>0.20469199999999987</c:v>
                </c:pt>
                <c:pt idx="7728">
                  <c:v>0.20465599999999984</c:v>
                </c:pt>
                <c:pt idx="7729">
                  <c:v>0.20461999999999983</c:v>
                </c:pt>
                <c:pt idx="7730">
                  <c:v>0.20458549999999981</c:v>
                </c:pt>
                <c:pt idx="7731">
                  <c:v>0.20454099999999983</c:v>
                </c:pt>
                <c:pt idx="7732">
                  <c:v>0.2045069999999998</c:v>
                </c:pt>
                <c:pt idx="7733">
                  <c:v>0.20447249999999978</c:v>
                </c:pt>
                <c:pt idx="7734">
                  <c:v>0.20443099999999984</c:v>
                </c:pt>
                <c:pt idx="7735">
                  <c:v>0.20440099999999983</c:v>
                </c:pt>
                <c:pt idx="7736">
                  <c:v>0.20436049999999983</c:v>
                </c:pt>
                <c:pt idx="7737">
                  <c:v>0.20430799999999982</c:v>
                </c:pt>
                <c:pt idx="7738">
                  <c:v>0.20426349999999985</c:v>
                </c:pt>
                <c:pt idx="7739">
                  <c:v>0.20421699999999984</c:v>
                </c:pt>
                <c:pt idx="7740">
                  <c:v>0.20418899999999984</c:v>
                </c:pt>
                <c:pt idx="7741">
                  <c:v>0.2041509999999998</c:v>
                </c:pt>
                <c:pt idx="7742">
                  <c:v>0.20411699999999983</c:v>
                </c:pt>
                <c:pt idx="7743">
                  <c:v>0.20408599999999985</c:v>
                </c:pt>
                <c:pt idx="7744">
                  <c:v>0.20404949999999986</c:v>
                </c:pt>
                <c:pt idx="7745">
                  <c:v>0.20400999999999986</c:v>
                </c:pt>
                <c:pt idx="7746">
                  <c:v>0.20396799999999984</c:v>
                </c:pt>
                <c:pt idx="7747">
                  <c:v>0.20392149999999987</c:v>
                </c:pt>
                <c:pt idx="7748">
                  <c:v>0.20387349999999987</c:v>
                </c:pt>
                <c:pt idx="7749">
                  <c:v>0.20383149999999983</c:v>
                </c:pt>
                <c:pt idx="7750">
                  <c:v>0.20376249999999985</c:v>
                </c:pt>
                <c:pt idx="7751">
                  <c:v>0.20371099999999986</c:v>
                </c:pt>
                <c:pt idx="7752">
                  <c:v>0.20366399999999987</c:v>
                </c:pt>
                <c:pt idx="7753">
                  <c:v>0.2036079999999999</c:v>
                </c:pt>
                <c:pt idx="7754">
                  <c:v>0.20355549999999994</c:v>
                </c:pt>
                <c:pt idx="7755">
                  <c:v>0.20352599999999996</c:v>
                </c:pt>
                <c:pt idx="7756">
                  <c:v>0.20345799999999997</c:v>
                </c:pt>
                <c:pt idx="7757">
                  <c:v>0.203404</c:v>
                </c:pt>
                <c:pt idx="7758">
                  <c:v>0.20334550000000001</c:v>
                </c:pt>
                <c:pt idx="7759">
                  <c:v>0.20328899999999997</c:v>
                </c:pt>
                <c:pt idx="7760">
                  <c:v>0.20323699999999995</c:v>
                </c:pt>
                <c:pt idx="7761">
                  <c:v>0.20317699999999994</c:v>
                </c:pt>
                <c:pt idx="7762">
                  <c:v>0.20311749999999992</c:v>
                </c:pt>
                <c:pt idx="7763">
                  <c:v>0.20304949999999994</c:v>
                </c:pt>
                <c:pt idx="7764">
                  <c:v>0.20299049999999996</c:v>
                </c:pt>
                <c:pt idx="7765">
                  <c:v>0.20293049999999993</c:v>
                </c:pt>
                <c:pt idx="7766">
                  <c:v>0.20286949999999992</c:v>
                </c:pt>
                <c:pt idx="7767">
                  <c:v>0.20281299999999994</c:v>
                </c:pt>
                <c:pt idx="7768">
                  <c:v>0.20274749999999994</c:v>
                </c:pt>
                <c:pt idx="7769">
                  <c:v>0.202683</c:v>
                </c:pt>
                <c:pt idx="7770">
                  <c:v>0.20261600000000002</c:v>
                </c:pt>
                <c:pt idx="7771">
                  <c:v>0.20255199999999998</c:v>
                </c:pt>
                <c:pt idx="7772">
                  <c:v>0.20248999999999998</c:v>
                </c:pt>
                <c:pt idx="7773">
                  <c:v>0.20242999999999994</c:v>
                </c:pt>
                <c:pt idx="7774">
                  <c:v>0.20236649999999998</c:v>
                </c:pt>
                <c:pt idx="7775">
                  <c:v>0.202321</c:v>
                </c:pt>
                <c:pt idx="7776">
                  <c:v>0.20224949999999997</c:v>
                </c:pt>
                <c:pt idx="7777">
                  <c:v>0.20218449999999996</c:v>
                </c:pt>
                <c:pt idx="7778">
                  <c:v>0.20212149999999998</c:v>
                </c:pt>
                <c:pt idx="7779">
                  <c:v>0.20205749999999992</c:v>
                </c:pt>
                <c:pt idx="7780">
                  <c:v>0.20198949999999993</c:v>
                </c:pt>
                <c:pt idx="7781">
                  <c:v>0.20191699999999999</c:v>
                </c:pt>
                <c:pt idx="7782">
                  <c:v>0.20185050000000002</c:v>
                </c:pt>
                <c:pt idx="7783">
                  <c:v>0.20173300000000002</c:v>
                </c:pt>
                <c:pt idx="7784">
                  <c:v>0.20166750000000003</c:v>
                </c:pt>
                <c:pt idx="7785">
                  <c:v>0.20160400000000003</c:v>
                </c:pt>
                <c:pt idx="7786">
                  <c:v>0.20153900000000002</c:v>
                </c:pt>
                <c:pt idx="7787">
                  <c:v>0.20147250000000003</c:v>
                </c:pt>
                <c:pt idx="7788">
                  <c:v>0.20140650000000004</c:v>
                </c:pt>
                <c:pt idx="7789">
                  <c:v>0.20133700000000004</c:v>
                </c:pt>
                <c:pt idx="7790">
                  <c:v>0.20126650000000004</c:v>
                </c:pt>
                <c:pt idx="7791">
                  <c:v>0.20118350000000007</c:v>
                </c:pt>
                <c:pt idx="7792">
                  <c:v>0.2011065000000001</c:v>
                </c:pt>
                <c:pt idx="7793">
                  <c:v>0.20103650000000009</c:v>
                </c:pt>
                <c:pt idx="7794">
                  <c:v>0.20096550000000005</c:v>
                </c:pt>
                <c:pt idx="7795">
                  <c:v>0.20090550000000004</c:v>
                </c:pt>
                <c:pt idx="7796">
                  <c:v>0.20083150000000011</c:v>
                </c:pt>
                <c:pt idx="7797">
                  <c:v>0.20075750000000003</c:v>
                </c:pt>
                <c:pt idx="7798">
                  <c:v>0.20067800000000005</c:v>
                </c:pt>
                <c:pt idx="7799">
                  <c:v>0.20056400000000005</c:v>
                </c:pt>
                <c:pt idx="7800">
                  <c:v>0.20048750000000004</c:v>
                </c:pt>
                <c:pt idx="7801">
                  <c:v>0.20040950000000005</c:v>
                </c:pt>
                <c:pt idx="7802">
                  <c:v>0.20033000000000009</c:v>
                </c:pt>
                <c:pt idx="7803">
                  <c:v>0.20024900000000009</c:v>
                </c:pt>
                <c:pt idx="7804">
                  <c:v>0.20015850000000016</c:v>
                </c:pt>
                <c:pt idx="7805">
                  <c:v>0.20007050000000015</c:v>
                </c:pt>
                <c:pt idx="7806">
                  <c:v>0.19997950000000009</c:v>
                </c:pt>
                <c:pt idx="7807">
                  <c:v>0.19989150000000014</c:v>
                </c:pt>
                <c:pt idx="7808">
                  <c:v>0.19980350000000013</c:v>
                </c:pt>
                <c:pt idx="7809">
                  <c:v>0.19971250000000013</c:v>
                </c:pt>
                <c:pt idx="7810">
                  <c:v>0.19962200000000013</c:v>
                </c:pt>
                <c:pt idx="7811">
                  <c:v>0.19953500000000013</c:v>
                </c:pt>
                <c:pt idx="7812">
                  <c:v>0.19945100000000016</c:v>
                </c:pt>
                <c:pt idx="7813">
                  <c:v>0.19936900000000018</c:v>
                </c:pt>
                <c:pt idx="7814">
                  <c:v>0.19927750000000016</c:v>
                </c:pt>
                <c:pt idx="7815">
                  <c:v>0.19919600000000021</c:v>
                </c:pt>
                <c:pt idx="7816">
                  <c:v>0.19911350000000019</c:v>
                </c:pt>
                <c:pt idx="7817">
                  <c:v>0.19904600000000017</c:v>
                </c:pt>
                <c:pt idx="7818">
                  <c:v>0.19897600000000018</c:v>
                </c:pt>
                <c:pt idx="7819">
                  <c:v>0.19890400000000022</c:v>
                </c:pt>
                <c:pt idx="7820">
                  <c:v>0.19883050000000016</c:v>
                </c:pt>
                <c:pt idx="7821">
                  <c:v>0.1987555000000002</c:v>
                </c:pt>
                <c:pt idx="7822">
                  <c:v>0.19867900000000019</c:v>
                </c:pt>
                <c:pt idx="7823">
                  <c:v>0.19860850000000016</c:v>
                </c:pt>
                <c:pt idx="7824">
                  <c:v>0.19853800000000019</c:v>
                </c:pt>
                <c:pt idx="7825">
                  <c:v>0.19846350000000024</c:v>
                </c:pt>
                <c:pt idx="7826">
                  <c:v>0.1983880000000002</c:v>
                </c:pt>
                <c:pt idx="7827">
                  <c:v>0.19830400000000017</c:v>
                </c:pt>
                <c:pt idx="7828">
                  <c:v>0.19824650000000024</c:v>
                </c:pt>
                <c:pt idx="7829">
                  <c:v>0.19818050000000018</c:v>
                </c:pt>
                <c:pt idx="7830">
                  <c:v>0.19810850000000016</c:v>
                </c:pt>
                <c:pt idx="7831">
                  <c:v>0.19803200000000007</c:v>
                </c:pt>
                <c:pt idx="7832">
                  <c:v>0.19788250000000007</c:v>
                </c:pt>
                <c:pt idx="7833">
                  <c:v>0.19781950000000006</c:v>
                </c:pt>
                <c:pt idx="7834">
                  <c:v>0.19775750000000009</c:v>
                </c:pt>
                <c:pt idx="7835">
                  <c:v>0.19769700000000007</c:v>
                </c:pt>
                <c:pt idx="7836">
                  <c:v>0.1976365000000001</c:v>
                </c:pt>
                <c:pt idx="7837">
                  <c:v>0.19758300000000009</c:v>
                </c:pt>
                <c:pt idx="7838">
                  <c:v>0.19752500000000009</c:v>
                </c:pt>
                <c:pt idx="7839">
                  <c:v>0.1974675000000001</c:v>
                </c:pt>
                <c:pt idx="7840">
                  <c:v>0.19740700000000011</c:v>
                </c:pt>
                <c:pt idx="7841">
                  <c:v>0.19734900000000011</c:v>
                </c:pt>
                <c:pt idx="7842">
                  <c:v>0.19728450000000014</c:v>
                </c:pt>
                <c:pt idx="7843">
                  <c:v>0.19722950000000011</c:v>
                </c:pt>
                <c:pt idx="7844">
                  <c:v>0.19716300000000012</c:v>
                </c:pt>
                <c:pt idx="7845">
                  <c:v>0.19709800000000011</c:v>
                </c:pt>
                <c:pt idx="7846">
                  <c:v>0.19703700000000013</c:v>
                </c:pt>
                <c:pt idx="7847">
                  <c:v>0.19698800000000008</c:v>
                </c:pt>
                <c:pt idx="7848">
                  <c:v>0.19692650000000014</c:v>
                </c:pt>
                <c:pt idx="7849">
                  <c:v>0.1968650000000001</c:v>
                </c:pt>
                <c:pt idx="7850">
                  <c:v>0.1967975000000001</c:v>
                </c:pt>
                <c:pt idx="7851">
                  <c:v>0.19673599999999999</c:v>
                </c:pt>
                <c:pt idx="7852">
                  <c:v>0.19667700000000005</c:v>
                </c:pt>
                <c:pt idx="7853">
                  <c:v>0.19662100000000002</c:v>
                </c:pt>
                <c:pt idx="7854">
                  <c:v>0.1965645</c:v>
                </c:pt>
                <c:pt idx="7855">
                  <c:v>0.19649050000000001</c:v>
                </c:pt>
                <c:pt idx="7856">
                  <c:v>0.19642950000000006</c:v>
                </c:pt>
                <c:pt idx="7857">
                  <c:v>0.19637150000000006</c:v>
                </c:pt>
                <c:pt idx="7858">
                  <c:v>0.19631350000000006</c:v>
                </c:pt>
                <c:pt idx="7859">
                  <c:v>0.19626950000000007</c:v>
                </c:pt>
                <c:pt idx="7860">
                  <c:v>0.19619750000000008</c:v>
                </c:pt>
                <c:pt idx="7861">
                  <c:v>0.1961430000000001</c:v>
                </c:pt>
                <c:pt idx="7862">
                  <c:v>0.1960890000000001</c:v>
                </c:pt>
                <c:pt idx="7863">
                  <c:v>0.19604400000000002</c:v>
                </c:pt>
                <c:pt idx="7864">
                  <c:v>0.19599150000000001</c:v>
                </c:pt>
                <c:pt idx="7865">
                  <c:v>0.19592750000000003</c:v>
                </c:pt>
                <c:pt idx="7866">
                  <c:v>0.19587000000000004</c:v>
                </c:pt>
                <c:pt idx="7867">
                  <c:v>0.19581200000000001</c:v>
                </c:pt>
                <c:pt idx="7868">
                  <c:v>0.19576049999999998</c:v>
                </c:pt>
                <c:pt idx="7869">
                  <c:v>0.1957025</c:v>
                </c:pt>
                <c:pt idx="7870">
                  <c:v>0.19564200000000007</c:v>
                </c:pt>
                <c:pt idx="7871">
                  <c:v>0.19559050000000003</c:v>
                </c:pt>
                <c:pt idx="7872">
                  <c:v>0.19553000000000009</c:v>
                </c:pt>
                <c:pt idx="7873">
                  <c:v>0.19547500000000007</c:v>
                </c:pt>
                <c:pt idx="7874">
                  <c:v>0.19542000000000009</c:v>
                </c:pt>
                <c:pt idx="7875">
                  <c:v>0.19536799999999999</c:v>
                </c:pt>
                <c:pt idx="7876">
                  <c:v>0.1953115</c:v>
                </c:pt>
                <c:pt idx="7877">
                  <c:v>0.19526400000000002</c:v>
                </c:pt>
                <c:pt idx="7878">
                  <c:v>0.19521150000000001</c:v>
                </c:pt>
                <c:pt idx="7879">
                  <c:v>0.19517199999999996</c:v>
                </c:pt>
                <c:pt idx="7880">
                  <c:v>0.19511999999999996</c:v>
                </c:pt>
                <c:pt idx="7881">
                  <c:v>0.19508749999999997</c:v>
                </c:pt>
                <c:pt idx="7882">
                  <c:v>0.19503999999999991</c:v>
                </c:pt>
                <c:pt idx="7883">
                  <c:v>0.19498899999999997</c:v>
                </c:pt>
                <c:pt idx="7884">
                  <c:v>0.19494549999999988</c:v>
                </c:pt>
                <c:pt idx="7885">
                  <c:v>0.19490199999999994</c:v>
                </c:pt>
                <c:pt idx="7886">
                  <c:v>0.19486149999999994</c:v>
                </c:pt>
                <c:pt idx="7887">
                  <c:v>0.19481899999999996</c:v>
                </c:pt>
                <c:pt idx="7888">
                  <c:v>0.19477999999999998</c:v>
                </c:pt>
                <c:pt idx="7889">
                  <c:v>0.19474349999999999</c:v>
                </c:pt>
                <c:pt idx="7890">
                  <c:v>0.1947055</c:v>
                </c:pt>
                <c:pt idx="7891">
                  <c:v>0.19466849999999997</c:v>
                </c:pt>
                <c:pt idx="7892">
                  <c:v>0.1946344999999999</c:v>
                </c:pt>
                <c:pt idx="7893">
                  <c:v>0.19459749999999995</c:v>
                </c:pt>
                <c:pt idx="7894">
                  <c:v>0.19455949999999994</c:v>
                </c:pt>
                <c:pt idx="7895">
                  <c:v>0.19453549999999992</c:v>
                </c:pt>
                <c:pt idx="7896">
                  <c:v>0.19449949999999991</c:v>
                </c:pt>
                <c:pt idx="7897">
                  <c:v>0.19445849999999992</c:v>
                </c:pt>
                <c:pt idx="7898">
                  <c:v>0.1944179999999999</c:v>
                </c:pt>
                <c:pt idx="7899">
                  <c:v>0.19437549999999992</c:v>
                </c:pt>
                <c:pt idx="7900">
                  <c:v>0.19434149999999992</c:v>
                </c:pt>
                <c:pt idx="7901">
                  <c:v>0.1943079999999999</c:v>
                </c:pt>
                <c:pt idx="7902">
                  <c:v>0.19427649999999988</c:v>
                </c:pt>
                <c:pt idx="7903">
                  <c:v>0.19424499999999992</c:v>
                </c:pt>
                <c:pt idx="7904">
                  <c:v>0.1942094999999999</c:v>
                </c:pt>
                <c:pt idx="7905">
                  <c:v>0.19417249999999989</c:v>
                </c:pt>
                <c:pt idx="7906">
                  <c:v>0.19413149999999987</c:v>
                </c:pt>
                <c:pt idx="7907">
                  <c:v>0.19410099999999983</c:v>
                </c:pt>
                <c:pt idx="7908">
                  <c:v>0.19407249999999984</c:v>
                </c:pt>
                <c:pt idx="7909">
                  <c:v>0.19404199999999983</c:v>
                </c:pt>
                <c:pt idx="7910">
                  <c:v>0.19401399999999988</c:v>
                </c:pt>
                <c:pt idx="7911">
                  <c:v>0.19398599999999988</c:v>
                </c:pt>
                <c:pt idx="7912">
                  <c:v>0.19395299999999993</c:v>
                </c:pt>
                <c:pt idx="7913">
                  <c:v>0.19392899999999993</c:v>
                </c:pt>
                <c:pt idx="7914">
                  <c:v>0.19390699999999991</c:v>
                </c:pt>
                <c:pt idx="7915">
                  <c:v>0.19388349999999996</c:v>
                </c:pt>
                <c:pt idx="7916">
                  <c:v>0.19386349999999999</c:v>
                </c:pt>
                <c:pt idx="7917">
                  <c:v>0.19384399999999996</c:v>
                </c:pt>
                <c:pt idx="7918">
                  <c:v>0.19382700000000003</c:v>
                </c:pt>
                <c:pt idx="7919">
                  <c:v>0.19381199999999996</c:v>
                </c:pt>
                <c:pt idx="7920">
                  <c:v>0.19379699999999991</c:v>
                </c:pt>
                <c:pt idx="7921">
                  <c:v>0.1937819999999999</c:v>
                </c:pt>
                <c:pt idx="7922">
                  <c:v>0.19376999999999989</c:v>
                </c:pt>
                <c:pt idx="7923">
                  <c:v>0.19376249999999989</c:v>
                </c:pt>
                <c:pt idx="7924">
                  <c:v>0.19375199999999984</c:v>
                </c:pt>
                <c:pt idx="7925">
                  <c:v>0.19372749999999989</c:v>
                </c:pt>
                <c:pt idx="7926">
                  <c:v>0.19371799999999995</c:v>
                </c:pt>
                <c:pt idx="7927">
                  <c:v>0.19370399999999985</c:v>
                </c:pt>
                <c:pt idx="7928">
                  <c:v>0.19369099999999992</c:v>
                </c:pt>
                <c:pt idx="7929">
                  <c:v>0.19367449999999986</c:v>
                </c:pt>
                <c:pt idx="7930">
                  <c:v>0.19365549999999992</c:v>
                </c:pt>
                <c:pt idx="7931">
                  <c:v>0.19356599999999985</c:v>
                </c:pt>
                <c:pt idx="7932">
                  <c:v>0.19355399999999989</c:v>
                </c:pt>
                <c:pt idx="7933">
                  <c:v>0.19353949999999986</c:v>
                </c:pt>
                <c:pt idx="7934">
                  <c:v>0.19352799999999984</c:v>
                </c:pt>
                <c:pt idx="7935">
                  <c:v>0.19350499999999987</c:v>
                </c:pt>
                <c:pt idx="7936">
                  <c:v>0.19349349999999979</c:v>
                </c:pt>
                <c:pt idx="7937">
                  <c:v>0.19347549999999983</c:v>
                </c:pt>
                <c:pt idx="7938">
                  <c:v>0.19346399999999986</c:v>
                </c:pt>
                <c:pt idx="7939">
                  <c:v>0.19345449999999986</c:v>
                </c:pt>
                <c:pt idx="7940">
                  <c:v>0.19342699999999979</c:v>
                </c:pt>
                <c:pt idx="7941">
                  <c:v>0.1934049999999998</c:v>
                </c:pt>
                <c:pt idx="7942">
                  <c:v>0.19338149999999982</c:v>
                </c:pt>
                <c:pt idx="7943">
                  <c:v>0.19337149999999981</c:v>
                </c:pt>
                <c:pt idx="7944">
                  <c:v>0.19335499999999983</c:v>
                </c:pt>
                <c:pt idx="7945">
                  <c:v>0.19333749999999977</c:v>
                </c:pt>
                <c:pt idx="7946">
                  <c:v>0.1933209999999998</c:v>
                </c:pt>
                <c:pt idx="7947">
                  <c:v>0.19330999999999979</c:v>
                </c:pt>
                <c:pt idx="7948">
                  <c:v>0.19330099999999972</c:v>
                </c:pt>
                <c:pt idx="7949">
                  <c:v>0.19328949999999975</c:v>
                </c:pt>
                <c:pt idx="7950">
                  <c:v>0.19328399999999973</c:v>
                </c:pt>
                <c:pt idx="7951">
                  <c:v>0.19327949999999977</c:v>
                </c:pt>
                <c:pt idx="7952">
                  <c:v>0.19326649999999979</c:v>
                </c:pt>
                <c:pt idx="7953">
                  <c:v>0.19325949999999981</c:v>
                </c:pt>
                <c:pt idx="7954">
                  <c:v>0.19324949999999982</c:v>
                </c:pt>
                <c:pt idx="7955">
                  <c:v>0.19321249999999984</c:v>
                </c:pt>
                <c:pt idx="7956">
                  <c:v>0.19321849999999985</c:v>
                </c:pt>
                <c:pt idx="7957">
                  <c:v>0.19321399999999983</c:v>
                </c:pt>
                <c:pt idx="7958">
                  <c:v>0.19321549999999985</c:v>
                </c:pt>
                <c:pt idx="7959">
                  <c:v>0.19321099999999983</c:v>
                </c:pt>
                <c:pt idx="7960">
                  <c:v>0.19321199999999983</c:v>
                </c:pt>
                <c:pt idx="7961">
                  <c:v>0.19321349999999984</c:v>
                </c:pt>
                <c:pt idx="7962">
                  <c:v>0.19321599999999986</c:v>
                </c:pt>
                <c:pt idx="7963">
                  <c:v>0.19324199999999986</c:v>
                </c:pt>
                <c:pt idx="7964">
                  <c:v>0.19323649999999987</c:v>
                </c:pt>
                <c:pt idx="7965">
                  <c:v>0.19323049999999989</c:v>
                </c:pt>
                <c:pt idx="7966">
                  <c:v>0.1932259999999999</c:v>
                </c:pt>
                <c:pt idx="7967">
                  <c:v>0.19321599999999994</c:v>
                </c:pt>
                <c:pt idx="7968">
                  <c:v>0.1932164999999999</c:v>
                </c:pt>
                <c:pt idx="7969">
                  <c:v>0.19321899999999989</c:v>
                </c:pt>
                <c:pt idx="7970">
                  <c:v>0.19322099999999992</c:v>
                </c:pt>
                <c:pt idx="7971">
                  <c:v>0.19322149999999993</c:v>
                </c:pt>
                <c:pt idx="7972">
                  <c:v>0.19322499999999995</c:v>
                </c:pt>
                <c:pt idx="7973">
                  <c:v>0.19322499999999995</c:v>
                </c:pt>
                <c:pt idx="7974">
                  <c:v>0.19322599999999995</c:v>
                </c:pt>
                <c:pt idx="7975">
                  <c:v>0.19322549999999997</c:v>
                </c:pt>
                <c:pt idx="7976">
                  <c:v>0.19323099999999996</c:v>
                </c:pt>
                <c:pt idx="7977">
                  <c:v>0.19322599999999995</c:v>
                </c:pt>
                <c:pt idx="7978">
                  <c:v>0.19322299999999998</c:v>
                </c:pt>
                <c:pt idx="7979">
                  <c:v>0.19321050000000001</c:v>
                </c:pt>
                <c:pt idx="7980">
                  <c:v>0.19321100000000005</c:v>
                </c:pt>
                <c:pt idx="7981">
                  <c:v>0.19321249999999998</c:v>
                </c:pt>
                <c:pt idx="7982">
                  <c:v>0.19321900000000003</c:v>
                </c:pt>
                <c:pt idx="7983">
                  <c:v>0.19322449999999999</c:v>
                </c:pt>
                <c:pt idx="7984">
                  <c:v>0.1932275</c:v>
                </c:pt>
                <c:pt idx="7985">
                  <c:v>0.19323100000000004</c:v>
                </c:pt>
                <c:pt idx="7986">
                  <c:v>0.19323599999999999</c:v>
                </c:pt>
                <c:pt idx="7987">
                  <c:v>0.19323899999999999</c:v>
                </c:pt>
                <c:pt idx="7988">
                  <c:v>0.19325500000000007</c:v>
                </c:pt>
                <c:pt idx="7989">
                  <c:v>0.19325550000000002</c:v>
                </c:pt>
                <c:pt idx="7990">
                  <c:v>0.19325750000000003</c:v>
                </c:pt>
                <c:pt idx="7991">
                  <c:v>0.19325800000000001</c:v>
                </c:pt>
                <c:pt idx="7992">
                  <c:v>0.19326450000000001</c:v>
                </c:pt>
                <c:pt idx="7993">
                  <c:v>0.19327100000000003</c:v>
                </c:pt>
                <c:pt idx="7994">
                  <c:v>0.19327749999999999</c:v>
                </c:pt>
                <c:pt idx="7995">
                  <c:v>0.19327399999999997</c:v>
                </c:pt>
                <c:pt idx="7996">
                  <c:v>0.1932835</c:v>
                </c:pt>
                <c:pt idx="7997">
                  <c:v>0.19329349999999995</c:v>
                </c:pt>
                <c:pt idx="7998">
                  <c:v>0.19330549999999996</c:v>
                </c:pt>
                <c:pt idx="7999">
                  <c:v>0.19334899999999991</c:v>
                </c:pt>
                <c:pt idx="8000">
                  <c:v>0.19335549999999987</c:v>
                </c:pt>
                <c:pt idx="8001">
                  <c:v>0.19335849999999991</c:v>
                </c:pt>
                <c:pt idx="8002">
                  <c:v>0.19336199999999992</c:v>
                </c:pt>
                <c:pt idx="8003">
                  <c:v>0.1933629999999999</c:v>
                </c:pt>
                <c:pt idx="8004">
                  <c:v>0.19337149999999995</c:v>
                </c:pt>
                <c:pt idx="8005">
                  <c:v>0.19337599999999994</c:v>
                </c:pt>
                <c:pt idx="8006">
                  <c:v>0.19338549999999993</c:v>
                </c:pt>
                <c:pt idx="8007">
                  <c:v>0.19339399999999998</c:v>
                </c:pt>
                <c:pt idx="8008">
                  <c:v>0.19340349999999998</c:v>
                </c:pt>
                <c:pt idx="8009">
                  <c:v>0.19341649999999999</c:v>
                </c:pt>
                <c:pt idx="8010">
                  <c:v>0.19342899999999999</c:v>
                </c:pt>
                <c:pt idx="8011">
                  <c:v>0.19344499999999998</c:v>
                </c:pt>
                <c:pt idx="8012">
                  <c:v>0.1934525</c:v>
                </c:pt>
                <c:pt idx="8013">
                  <c:v>0.19345749999999998</c:v>
                </c:pt>
                <c:pt idx="8014">
                  <c:v>0.193464</c:v>
                </c:pt>
                <c:pt idx="8015">
                  <c:v>0.19346550000000004</c:v>
                </c:pt>
                <c:pt idx="8016">
                  <c:v>0.19347700000000004</c:v>
                </c:pt>
                <c:pt idx="8017">
                  <c:v>0.19348750000000003</c:v>
                </c:pt>
                <c:pt idx="8018">
                  <c:v>0.193492</c:v>
                </c:pt>
                <c:pt idx="8019">
                  <c:v>0.19349899999999998</c:v>
                </c:pt>
                <c:pt idx="8020">
                  <c:v>0.19350450000000002</c:v>
                </c:pt>
                <c:pt idx="8021">
                  <c:v>0.19351500000000002</c:v>
                </c:pt>
                <c:pt idx="8022">
                  <c:v>0.193521</c:v>
                </c:pt>
                <c:pt idx="8023">
                  <c:v>0.19352000000000003</c:v>
                </c:pt>
                <c:pt idx="8024">
                  <c:v>0.19351500000000002</c:v>
                </c:pt>
                <c:pt idx="8025">
                  <c:v>0.19351200000000002</c:v>
                </c:pt>
                <c:pt idx="8026">
                  <c:v>0.19351150000000003</c:v>
                </c:pt>
                <c:pt idx="8027">
                  <c:v>0.19351950000000001</c:v>
                </c:pt>
                <c:pt idx="8028">
                  <c:v>0.19351750000000004</c:v>
                </c:pt>
                <c:pt idx="8029">
                  <c:v>0.19351450000000003</c:v>
                </c:pt>
                <c:pt idx="8030">
                  <c:v>0.19351400000000005</c:v>
                </c:pt>
                <c:pt idx="8031">
                  <c:v>0.19352300000000003</c:v>
                </c:pt>
                <c:pt idx="8032">
                  <c:v>0.19352600000000003</c:v>
                </c:pt>
                <c:pt idx="8033">
                  <c:v>0.19353300000000004</c:v>
                </c:pt>
                <c:pt idx="8034">
                  <c:v>0.19353650000000006</c:v>
                </c:pt>
                <c:pt idx="8035">
                  <c:v>0.19354150000000009</c:v>
                </c:pt>
                <c:pt idx="8036">
                  <c:v>0.19354550000000004</c:v>
                </c:pt>
                <c:pt idx="8037">
                  <c:v>0.19354600000000005</c:v>
                </c:pt>
                <c:pt idx="8038">
                  <c:v>0.19354750000000007</c:v>
                </c:pt>
                <c:pt idx="8039">
                  <c:v>0.19355300000000006</c:v>
                </c:pt>
                <c:pt idx="8040">
                  <c:v>0.19355650000000008</c:v>
                </c:pt>
                <c:pt idx="8041">
                  <c:v>0.19356050000000011</c:v>
                </c:pt>
                <c:pt idx="8042">
                  <c:v>0.19356350000000011</c:v>
                </c:pt>
                <c:pt idx="8043">
                  <c:v>0.19356650000000009</c:v>
                </c:pt>
                <c:pt idx="8044">
                  <c:v>0.1935765000000001</c:v>
                </c:pt>
                <c:pt idx="8045">
                  <c:v>0.19358300000000012</c:v>
                </c:pt>
                <c:pt idx="8046">
                  <c:v>0.19358850000000011</c:v>
                </c:pt>
                <c:pt idx="8047">
                  <c:v>0.19358000000000009</c:v>
                </c:pt>
                <c:pt idx="8048">
                  <c:v>0.19358750000000008</c:v>
                </c:pt>
                <c:pt idx="8049">
                  <c:v>0.1935920000000001</c:v>
                </c:pt>
                <c:pt idx="8050">
                  <c:v>0.19359850000000006</c:v>
                </c:pt>
                <c:pt idx="8051">
                  <c:v>0.19360200000000005</c:v>
                </c:pt>
                <c:pt idx="8052">
                  <c:v>0.19361000000000003</c:v>
                </c:pt>
                <c:pt idx="8053">
                  <c:v>0.19361950000000003</c:v>
                </c:pt>
                <c:pt idx="8054">
                  <c:v>0.19362850000000001</c:v>
                </c:pt>
                <c:pt idx="8055">
                  <c:v>0.19363649999999999</c:v>
                </c:pt>
                <c:pt idx="8056">
                  <c:v>0.19364900000000002</c:v>
                </c:pt>
                <c:pt idx="8057">
                  <c:v>0.19365950000000001</c:v>
                </c:pt>
                <c:pt idx="8058">
                  <c:v>0.1936715</c:v>
                </c:pt>
                <c:pt idx="8059">
                  <c:v>0.19366149999999999</c:v>
                </c:pt>
                <c:pt idx="8060">
                  <c:v>0.19367449999999997</c:v>
                </c:pt>
                <c:pt idx="8061">
                  <c:v>0.19368149999999995</c:v>
                </c:pt>
                <c:pt idx="8062">
                  <c:v>0.19368850000000001</c:v>
                </c:pt>
                <c:pt idx="8063">
                  <c:v>0.19369450000000005</c:v>
                </c:pt>
                <c:pt idx="8064">
                  <c:v>0.19370850000000001</c:v>
                </c:pt>
                <c:pt idx="8065">
                  <c:v>0.19372050000000002</c:v>
                </c:pt>
                <c:pt idx="8066">
                  <c:v>0.19372700000000001</c:v>
                </c:pt>
                <c:pt idx="8067">
                  <c:v>0.19373449999999998</c:v>
                </c:pt>
                <c:pt idx="8068">
                  <c:v>0.19374349999999996</c:v>
                </c:pt>
                <c:pt idx="8069">
                  <c:v>0.19375649999999997</c:v>
                </c:pt>
                <c:pt idx="8070">
                  <c:v>0.19376549999999998</c:v>
                </c:pt>
                <c:pt idx="8071">
                  <c:v>0.19376999999999994</c:v>
                </c:pt>
                <c:pt idx="8072">
                  <c:v>0.19378399999999998</c:v>
                </c:pt>
                <c:pt idx="8073">
                  <c:v>0.1937875</c:v>
                </c:pt>
                <c:pt idx="8074">
                  <c:v>0.19379299999999999</c:v>
                </c:pt>
                <c:pt idx="8075">
                  <c:v>0.19379700000000002</c:v>
                </c:pt>
                <c:pt idx="8076">
                  <c:v>0.19381250000000003</c:v>
                </c:pt>
                <c:pt idx="8077">
                  <c:v>0.19382250000000006</c:v>
                </c:pt>
                <c:pt idx="8078">
                  <c:v>0.19383550000000002</c:v>
                </c:pt>
                <c:pt idx="8079">
                  <c:v>0.19384750000000006</c:v>
                </c:pt>
                <c:pt idx="8080">
                  <c:v>0.19386250000000008</c:v>
                </c:pt>
                <c:pt idx="8081">
                  <c:v>0.1938575000000001</c:v>
                </c:pt>
                <c:pt idx="8082">
                  <c:v>0.19386650000000011</c:v>
                </c:pt>
                <c:pt idx="8083">
                  <c:v>0.19387450000000012</c:v>
                </c:pt>
                <c:pt idx="8084">
                  <c:v>0.19388150000000015</c:v>
                </c:pt>
                <c:pt idx="8085">
                  <c:v>0.19388350000000013</c:v>
                </c:pt>
                <c:pt idx="8086">
                  <c:v>0.19388600000000011</c:v>
                </c:pt>
                <c:pt idx="8087">
                  <c:v>0.19389350000000011</c:v>
                </c:pt>
                <c:pt idx="8088">
                  <c:v>0.1939020000000001</c:v>
                </c:pt>
                <c:pt idx="8089">
                  <c:v>0.19391000000000008</c:v>
                </c:pt>
                <c:pt idx="8090">
                  <c:v>0.19391450000000013</c:v>
                </c:pt>
                <c:pt idx="8091">
                  <c:v>0.19391750000000016</c:v>
                </c:pt>
                <c:pt idx="8092">
                  <c:v>0.19393150000000017</c:v>
                </c:pt>
                <c:pt idx="8093">
                  <c:v>0.19393250000000017</c:v>
                </c:pt>
                <c:pt idx="8094">
                  <c:v>0.19394950000000022</c:v>
                </c:pt>
                <c:pt idx="8095">
                  <c:v>0.19394450000000027</c:v>
                </c:pt>
                <c:pt idx="8096">
                  <c:v>0.19394950000000022</c:v>
                </c:pt>
                <c:pt idx="8097">
                  <c:v>0.19395250000000022</c:v>
                </c:pt>
                <c:pt idx="8098">
                  <c:v>0.19395700000000024</c:v>
                </c:pt>
                <c:pt idx="8099">
                  <c:v>0.19396750000000021</c:v>
                </c:pt>
                <c:pt idx="8100">
                  <c:v>0.19397500000000023</c:v>
                </c:pt>
                <c:pt idx="8101">
                  <c:v>0.19398050000000022</c:v>
                </c:pt>
                <c:pt idx="8102">
                  <c:v>0.19398550000000028</c:v>
                </c:pt>
                <c:pt idx="8103">
                  <c:v>0.1939910000000003</c:v>
                </c:pt>
                <c:pt idx="8104">
                  <c:v>0.19399850000000027</c:v>
                </c:pt>
                <c:pt idx="8105">
                  <c:v>0.19401250000000023</c:v>
                </c:pt>
                <c:pt idx="8106">
                  <c:v>0.19402050000000023</c:v>
                </c:pt>
                <c:pt idx="8107">
                  <c:v>0.19402400000000025</c:v>
                </c:pt>
                <c:pt idx="8108">
                  <c:v>0.19402850000000027</c:v>
                </c:pt>
                <c:pt idx="8109">
                  <c:v>0.19403150000000022</c:v>
                </c:pt>
                <c:pt idx="8110">
                  <c:v>0.19403300000000021</c:v>
                </c:pt>
                <c:pt idx="8111">
                  <c:v>0.19403500000000018</c:v>
                </c:pt>
                <c:pt idx="8112">
                  <c:v>0.19403550000000019</c:v>
                </c:pt>
                <c:pt idx="8113">
                  <c:v>0.19404100000000021</c:v>
                </c:pt>
                <c:pt idx="8114">
                  <c:v>0.1940405000000002</c:v>
                </c:pt>
                <c:pt idx="8115">
                  <c:v>0.19403850000000017</c:v>
                </c:pt>
                <c:pt idx="8116">
                  <c:v>0.19403200000000015</c:v>
                </c:pt>
                <c:pt idx="8117">
                  <c:v>0.19402900000000012</c:v>
                </c:pt>
                <c:pt idx="8118">
                  <c:v>0.19402500000000014</c:v>
                </c:pt>
                <c:pt idx="8119">
                  <c:v>0.19402200000000014</c:v>
                </c:pt>
                <c:pt idx="8120">
                  <c:v>0.19401500000000013</c:v>
                </c:pt>
                <c:pt idx="8121">
                  <c:v>0.19401000000000018</c:v>
                </c:pt>
                <c:pt idx="8122">
                  <c:v>0.19400450000000014</c:v>
                </c:pt>
                <c:pt idx="8123">
                  <c:v>0.19399700000000017</c:v>
                </c:pt>
                <c:pt idx="8124">
                  <c:v>0.19399150000000012</c:v>
                </c:pt>
                <c:pt idx="8125">
                  <c:v>0.19398600000000013</c:v>
                </c:pt>
                <c:pt idx="8126">
                  <c:v>0.1939800000000001</c:v>
                </c:pt>
                <c:pt idx="8127">
                  <c:v>0.19397800000000007</c:v>
                </c:pt>
                <c:pt idx="8128">
                  <c:v>0.19397000000000009</c:v>
                </c:pt>
                <c:pt idx="8129">
                  <c:v>0.19396500000000003</c:v>
                </c:pt>
                <c:pt idx="8130">
                  <c:v>0.19396099999999999</c:v>
                </c:pt>
                <c:pt idx="8131">
                  <c:v>0.19403100000000001</c:v>
                </c:pt>
                <c:pt idx="8132">
                  <c:v>0.194023</c:v>
                </c:pt>
                <c:pt idx="8133">
                  <c:v>0.19401900000000002</c:v>
                </c:pt>
                <c:pt idx="8134">
                  <c:v>0.19401450000000003</c:v>
                </c:pt>
                <c:pt idx="8135">
                  <c:v>0.19401100000000007</c:v>
                </c:pt>
                <c:pt idx="8136">
                  <c:v>0.19401300000000002</c:v>
                </c:pt>
                <c:pt idx="8137">
                  <c:v>0.194021</c:v>
                </c:pt>
                <c:pt idx="8138">
                  <c:v>0.19402249999999999</c:v>
                </c:pt>
                <c:pt idx="8139">
                  <c:v>0.194024</c:v>
                </c:pt>
                <c:pt idx="8140">
                  <c:v>0.1940315</c:v>
                </c:pt>
                <c:pt idx="8141">
                  <c:v>0.19403600000000001</c:v>
                </c:pt>
                <c:pt idx="8142">
                  <c:v>0.19404299999999999</c:v>
                </c:pt>
                <c:pt idx="8143">
                  <c:v>0.1940345</c:v>
                </c:pt>
                <c:pt idx="8144">
                  <c:v>0.19404249999999998</c:v>
                </c:pt>
                <c:pt idx="8145">
                  <c:v>0.194045</c:v>
                </c:pt>
                <c:pt idx="8146">
                  <c:v>0.19404849999999998</c:v>
                </c:pt>
                <c:pt idx="8147">
                  <c:v>0.19400399999999998</c:v>
                </c:pt>
                <c:pt idx="8148">
                  <c:v>0.19401299999999996</c:v>
                </c:pt>
                <c:pt idx="8149">
                  <c:v>0.19402149999999999</c:v>
                </c:pt>
                <c:pt idx="8150">
                  <c:v>0.19402399999999997</c:v>
                </c:pt>
                <c:pt idx="8151">
                  <c:v>0.19402849999999996</c:v>
                </c:pt>
                <c:pt idx="8152">
                  <c:v>0.19403099999999998</c:v>
                </c:pt>
                <c:pt idx="8153">
                  <c:v>0.19403749999999995</c:v>
                </c:pt>
                <c:pt idx="8154">
                  <c:v>0.19404499999999994</c:v>
                </c:pt>
                <c:pt idx="8155">
                  <c:v>0.19405199999999995</c:v>
                </c:pt>
                <c:pt idx="8156">
                  <c:v>0.19404399999999997</c:v>
                </c:pt>
                <c:pt idx="8157">
                  <c:v>0.19403799999999996</c:v>
                </c:pt>
                <c:pt idx="8158">
                  <c:v>0.19403049999999997</c:v>
                </c:pt>
                <c:pt idx="8159">
                  <c:v>0.19402349999999999</c:v>
                </c:pt>
                <c:pt idx="8160">
                  <c:v>0.19401649999999995</c:v>
                </c:pt>
                <c:pt idx="8161">
                  <c:v>0.19400949999999997</c:v>
                </c:pt>
                <c:pt idx="8162">
                  <c:v>0.19400199999999995</c:v>
                </c:pt>
                <c:pt idx="8163">
                  <c:v>0.19398549999999998</c:v>
                </c:pt>
                <c:pt idx="8164">
                  <c:v>0.19399099999999994</c:v>
                </c:pt>
                <c:pt idx="8165">
                  <c:v>0.19399749999999991</c:v>
                </c:pt>
                <c:pt idx="8166">
                  <c:v>0.19400249999999994</c:v>
                </c:pt>
                <c:pt idx="8167">
                  <c:v>0.19401549999999998</c:v>
                </c:pt>
                <c:pt idx="8168">
                  <c:v>0.19401849999999995</c:v>
                </c:pt>
                <c:pt idx="8169">
                  <c:v>0.19401299999999996</c:v>
                </c:pt>
                <c:pt idx="8170">
                  <c:v>0.19401399999999996</c:v>
                </c:pt>
                <c:pt idx="8171">
                  <c:v>0.19401849999999993</c:v>
                </c:pt>
                <c:pt idx="8172">
                  <c:v>0.19401299999999991</c:v>
                </c:pt>
                <c:pt idx="8173">
                  <c:v>0.1940144999999999</c:v>
                </c:pt>
                <c:pt idx="8174">
                  <c:v>0.19401749999999993</c:v>
                </c:pt>
                <c:pt idx="8175">
                  <c:v>0.19402099999999994</c:v>
                </c:pt>
                <c:pt idx="8176">
                  <c:v>0.19403099999999993</c:v>
                </c:pt>
                <c:pt idx="8177">
                  <c:v>0.19404149999999995</c:v>
                </c:pt>
                <c:pt idx="8178">
                  <c:v>0.19404449999999993</c:v>
                </c:pt>
                <c:pt idx="8179">
                  <c:v>0.19406099999999998</c:v>
                </c:pt>
                <c:pt idx="8180">
                  <c:v>0.19406199999999996</c:v>
                </c:pt>
                <c:pt idx="8181">
                  <c:v>0.19406499999999999</c:v>
                </c:pt>
                <c:pt idx="8182">
                  <c:v>0.19406399999999999</c:v>
                </c:pt>
                <c:pt idx="8183">
                  <c:v>0.19405750000000002</c:v>
                </c:pt>
                <c:pt idx="8184">
                  <c:v>0.19405250000000007</c:v>
                </c:pt>
                <c:pt idx="8185">
                  <c:v>0.19405150000000007</c:v>
                </c:pt>
                <c:pt idx="8186">
                  <c:v>0.19405050000000007</c:v>
                </c:pt>
                <c:pt idx="8187">
                  <c:v>0.19405250000000007</c:v>
                </c:pt>
                <c:pt idx="8188">
                  <c:v>0.19403950000000009</c:v>
                </c:pt>
                <c:pt idx="8189">
                  <c:v>0.19404550000000007</c:v>
                </c:pt>
                <c:pt idx="8190">
                  <c:v>0.19405000000000008</c:v>
                </c:pt>
                <c:pt idx="8191">
                  <c:v>0.19406350000000011</c:v>
                </c:pt>
                <c:pt idx="8192">
                  <c:v>0.1940680000000001</c:v>
                </c:pt>
                <c:pt idx="8193">
                  <c:v>0.19406800000000007</c:v>
                </c:pt>
                <c:pt idx="8194">
                  <c:v>0.19406750000000006</c:v>
                </c:pt>
                <c:pt idx="8195">
                  <c:v>0.19406700000000005</c:v>
                </c:pt>
                <c:pt idx="8196">
                  <c:v>0.19406650000000003</c:v>
                </c:pt>
                <c:pt idx="8197">
                  <c:v>0.1940665</c:v>
                </c:pt>
                <c:pt idx="8198">
                  <c:v>0.19406399999999999</c:v>
                </c:pt>
                <c:pt idx="8199">
                  <c:v>0.1940635</c:v>
                </c:pt>
                <c:pt idx="8200">
                  <c:v>0.19406349999999997</c:v>
                </c:pt>
                <c:pt idx="8201">
                  <c:v>0.19406599999999996</c:v>
                </c:pt>
                <c:pt idx="8202">
                  <c:v>0.19406999999999996</c:v>
                </c:pt>
                <c:pt idx="8203">
                  <c:v>0.19407199999999997</c:v>
                </c:pt>
                <c:pt idx="8204">
                  <c:v>0.19407149999999995</c:v>
                </c:pt>
                <c:pt idx="8205">
                  <c:v>0.19407899999999995</c:v>
                </c:pt>
                <c:pt idx="8206">
                  <c:v>0.19407699999999992</c:v>
                </c:pt>
                <c:pt idx="8207">
                  <c:v>0.19407899999999995</c:v>
                </c:pt>
                <c:pt idx="8208">
                  <c:v>0.19408149999999991</c:v>
                </c:pt>
                <c:pt idx="8209">
                  <c:v>0.1940849999999999</c:v>
                </c:pt>
                <c:pt idx="8210">
                  <c:v>0.19408499999999987</c:v>
                </c:pt>
                <c:pt idx="8211">
                  <c:v>0.19408449999999985</c:v>
                </c:pt>
                <c:pt idx="8212">
                  <c:v>0.19408599999999987</c:v>
                </c:pt>
                <c:pt idx="8213">
                  <c:v>0.19408999999999982</c:v>
                </c:pt>
                <c:pt idx="8214">
                  <c:v>0.19409299999999979</c:v>
                </c:pt>
                <c:pt idx="8215">
                  <c:v>0.19410199999999977</c:v>
                </c:pt>
                <c:pt idx="8216">
                  <c:v>0.19410149999999984</c:v>
                </c:pt>
                <c:pt idx="8217">
                  <c:v>0.19410249999999976</c:v>
                </c:pt>
                <c:pt idx="8218">
                  <c:v>0.19409949999999973</c:v>
                </c:pt>
                <c:pt idx="8219">
                  <c:v>0.19409749999999973</c:v>
                </c:pt>
                <c:pt idx="8220">
                  <c:v>0.19409749999999973</c:v>
                </c:pt>
                <c:pt idx="8221">
                  <c:v>0.19409499999999977</c:v>
                </c:pt>
                <c:pt idx="8222">
                  <c:v>0.19409599999999977</c:v>
                </c:pt>
                <c:pt idx="8223">
                  <c:v>0.19410699999999972</c:v>
                </c:pt>
                <c:pt idx="8224">
                  <c:v>0.19411649999999978</c:v>
                </c:pt>
                <c:pt idx="8225">
                  <c:v>0.19412699999999977</c:v>
                </c:pt>
                <c:pt idx="8226">
                  <c:v>0.1941379999999997</c:v>
                </c:pt>
                <c:pt idx="8227">
                  <c:v>0.19414199999999973</c:v>
                </c:pt>
                <c:pt idx="8228">
                  <c:v>0.19415149999999975</c:v>
                </c:pt>
                <c:pt idx="8229">
                  <c:v>0.19416349999999979</c:v>
                </c:pt>
                <c:pt idx="8230">
                  <c:v>0.1941724999999998</c:v>
                </c:pt>
                <c:pt idx="8231">
                  <c:v>0.19417999999999985</c:v>
                </c:pt>
                <c:pt idx="8232">
                  <c:v>0.19418749999999987</c:v>
                </c:pt>
                <c:pt idx="8233">
                  <c:v>0.19419349999999988</c:v>
                </c:pt>
                <c:pt idx="8234">
                  <c:v>0.19419999999999987</c:v>
                </c:pt>
                <c:pt idx="8235">
                  <c:v>0.19420599999999991</c:v>
                </c:pt>
                <c:pt idx="8236">
                  <c:v>0.19421199999999991</c:v>
                </c:pt>
                <c:pt idx="8237">
                  <c:v>0.19422099999999989</c:v>
                </c:pt>
                <c:pt idx="8238">
                  <c:v>0.19422949999999989</c:v>
                </c:pt>
                <c:pt idx="8239">
                  <c:v>0.19423399999999988</c:v>
                </c:pt>
                <c:pt idx="8240">
                  <c:v>0.19423899999999986</c:v>
                </c:pt>
                <c:pt idx="8241">
                  <c:v>0.19424249999999987</c:v>
                </c:pt>
                <c:pt idx="8242">
                  <c:v>0.19424699999999986</c:v>
                </c:pt>
                <c:pt idx="8243">
                  <c:v>0.19424949999999988</c:v>
                </c:pt>
                <c:pt idx="8244">
                  <c:v>0.19425549999999991</c:v>
                </c:pt>
                <c:pt idx="8245">
                  <c:v>0.19425849999999997</c:v>
                </c:pt>
                <c:pt idx="8246">
                  <c:v>0.19426649999999995</c:v>
                </c:pt>
                <c:pt idx="8247">
                  <c:v>0.19427699999999998</c:v>
                </c:pt>
                <c:pt idx="8248">
                  <c:v>0.19427799999999998</c:v>
                </c:pt>
                <c:pt idx="8249">
                  <c:v>0.19428199999999995</c:v>
                </c:pt>
                <c:pt idx="8250">
                  <c:v>0.19428399999999993</c:v>
                </c:pt>
                <c:pt idx="8251">
                  <c:v>0.19429399999999994</c:v>
                </c:pt>
                <c:pt idx="8252">
                  <c:v>0.19429249999999995</c:v>
                </c:pt>
                <c:pt idx="8253">
                  <c:v>0.19429100000000002</c:v>
                </c:pt>
                <c:pt idx="8254">
                  <c:v>0.19429150000000001</c:v>
                </c:pt>
                <c:pt idx="8255">
                  <c:v>0.19429149999999992</c:v>
                </c:pt>
                <c:pt idx="8256">
                  <c:v>0.19429249999999992</c:v>
                </c:pt>
                <c:pt idx="8257">
                  <c:v>0.19429399999999997</c:v>
                </c:pt>
                <c:pt idx="8258">
                  <c:v>0.19429449999999998</c:v>
                </c:pt>
                <c:pt idx="8259">
                  <c:v>0.19430249999999993</c:v>
                </c:pt>
                <c:pt idx="8260">
                  <c:v>0.19430099999999995</c:v>
                </c:pt>
                <c:pt idx="8261">
                  <c:v>0.19430299999999995</c:v>
                </c:pt>
                <c:pt idx="8262">
                  <c:v>0.19430549999999994</c:v>
                </c:pt>
                <c:pt idx="8263">
                  <c:v>0.19431699999999996</c:v>
                </c:pt>
                <c:pt idx="8264">
                  <c:v>0.19431449999999986</c:v>
                </c:pt>
                <c:pt idx="8265">
                  <c:v>0.19431549999999992</c:v>
                </c:pt>
                <c:pt idx="8266">
                  <c:v>0.19431749999999989</c:v>
                </c:pt>
                <c:pt idx="8267">
                  <c:v>0.1943244999999999</c:v>
                </c:pt>
                <c:pt idx="8268">
                  <c:v>0.19433299999999989</c:v>
                </c:pt>
                <c:pt idx="8269">
                  <c:v>0.19433349999999991</c:v>
                </c:pt>
                <c:pt idx="8270">
                  <c:v>0.19433949999999989</c:v>
                </c:pt>
                <c:pt idx="8271">
                  <c:v>0.19434099999999993</c:v>
                </c:pt>
                <c:pt idx="8272">
                  <c:v>0.19434099999999999</c:v>
                </c:pt>
                <c:pt idx="8273">
                  <c:v>0.19434899999999997</c:v>
                </c:pt>
                <c:pt idx="8274">
                  <c:v>0.19435599999999997</c:v>
                </c:pt>
                <c:pt idx="8275">
                  <c:v>0.19434999999999999</c:v>
                </c:pt>
                <c:pt idx="8276">
                  <c:v>0.19434200000000001</c:v>
                </c:pt>
                <c:pt idx="8277">
                  <c:v>0.19433700000000001</c:v>
                </c:pt>
                <c:pt idx="8278">
                  <c:v>0.19433149999999999</c:v>
                </c:pt>
                <c:pt idx="8279">
                  <c:v>0.19433299999999995</c:v>
                </c:pt>
                <c:pt idx="8280">
                  <c:v>0.1943274999999999</c:v>
                </c:pt>
                <c:pt idx="8281">
                  <c:v>0.19432249999999993</c:v>
                </c:pt>
                <c:pt idx="8282">
                  <c:v>0.1943194999999999</c:v>
                </c:pt>
                <c:pt idx="8283">
                  <c:v>0.19431949999999992</c:v>
                </c:pt>
                <c:pt idx="8284">
                  <c:v>0.19431299999999996</c:v>
                </c:pt>
                <c:pt idx="8285">
                  <c:v>0.19431249999999994</c:v>
                </c:pt>
                <c:pt idx="8286">
                  <c:v>0.19430949999999997</c:v>
                </c:pt>
                <c:pt idx="8287">
                  <c:v>0.19430449999999994</c:v>
                </c:pt>
                <c:pt idx="8288">
                  <c:v>0.19429249999999992</c:v>
                </c:pt>
                <c:pt idx="8289">
                  <c:v>0.19427799999999998</c:v>
                </c:pt>
                <c:pt idx="8290">
                  <c:v>0.19426749999999998</c:v>
                </c:pt>
                <c:pt idx="8291">
                  <c:v>0.1942575</c:v>
                </c:pt>
                <c:pt idx="8292">
                  <c:v>0.19424250000000001</c:v>
                </c:pt>
                <c:pt idx="8293">
                  <c:v>0.19424</c:v>
                </c:pt>
                <c:pt idx="8294">
                  <c:v>0.19422350000000005</c:v>
                </c:pt>
                <c:pt idx="8295">
                  <c:v>0.19421550000000007</c:v>
                </c:pt>
                <c:pt idx="8296">
                  <c:v>0.19420750000000006</c:v>
                </c:pt>
                <c:pt idx="8297">
                  <c:v>0.19420050000000008</c:v>
                </c:pt>
                <c:pt idx="8298">
                  <c:v>0.19419150000000004</c:v>
                </c:pt>
                <c:pt idx="8299">
                  <c:v>0.19415450000000006</c:v>
                </c:pt>
                <c:pt idx="8300">
                  <c:v>0.19414000000000006</c:v>
                </c:pt>
                <c:pt idx="8301">
                  <c:v>0.19412650000000006</c:v>
                </c:pt>
                <c:pt idx="8302">
                  <c:v>0.19411250000000005</c:v>
                </c:pt>
                <c:pt idx="8303">
                  <c:v>0.19409650000000006</c:v>
                </c:pt>
                <c:pt idx="8304">
                  <c:v>0.19408300000000009</c:v>
                </c:pt>
                <c:pt idx="8305">
                  <c:v>0.19406450000000003</c:v>
                </c:pt>
                <c:pt idx="8306">
                  <c:v>0.19405250000000002</c:v>
                </c:pt>
                <c:pt idx="8307">
                  <c:v>0.1940405</c:v>
                </c:pt>
                <c:pt idx="8308">
                  <c:v>0.19402700000000001</c:v>
                </c:pt>
                <c:pt idx="8309">
                  <c:v>0.19401549999999998</c:v>
                </c:pt>
                <c:pt idx="8310">
                  <c:v>0.19400449999999997</c:v>
                </c:pt>
                <c:pt idx="8311">
                  <c:v>0.19396349999999996</c:v>
                </c:pt>
                <c:pt idx="8312">
                  <c:v>0.19395049999999997</c:v>
                </c:pt>
                <c:pt idx="8313">
                  <c:v>0.19393149999999998</c:v>
                </c:pt>
                <c:pt idx="8314">
                  <c:v>0.19392000000000004</c:v>
                </c:pt>
                <c:pt idx="8315">
                  <c:v>0.19390950000000004</c:v>
                </c:pt>
                <c:pt idx="8316">
                  <c:v>0.19390000000000004</c:v>
                </c:pt>
                <c:pt idx="8317">
                  <c:v>0.193888</c:v>
                </c:pt>
                <c:pt idx="8318">
                  <c:v>0.19387549999999998</c:v>
                </c:pt>
                <c:pt idx="8319">
                  <c:v>0.19386899999999996</c:v>
                </c:pt>
                <c:pt idx="8320">
                  <c:v>0.19386150000000002</c:v>
                </c:pt>
                <c:pt idx="8321">
                  <c:v>0.193853</c:v>
                </c:pt>
                <c:pt idx="8322">
                  <c:v>0.19384249999999997</c:v>
                </c:pt>
                <c:pt idx="8323">
                  <c:v>0.19383499999999995</c:v>
                </c:pt>
                <c:pt idx="8324">
                  <c:v>0.19382249999999995</c:v>
                </c:pt>
                <c:pt idx="8325">
                  <c:v>0.19381049999999994</c:v>
                </c:pt>
                <c:pt idx="8326">
                  <c:v>0.19379999999999994</c:v>
                </c:pt>
                <c:pt idx="8327">
                  <c:v>0.19379049999999995</c:v>
                </c:pt>
                <c:pt idx="8328">
                  <c:v>0.19378299999999996</c:v>
                </c:pt>
                <c:pt idx="8329">
                  <c:v>0.193774</c:v>
                </c:pt>
                <c:pt idx="8330">
                  <c:v>0.19376599999999999</c:v>
                </c:pt>
                <c:pt idx="8331">
                  <c:v>0.19375900000000001</c:v>
                </c:pt>
                <c:pt idx="8332">
                  <c:v>0.19375100000000006</c:v>
                </c:pt>
                <c:pt idx="8333">
                  <c:v>0.19374300000000005</c:v>
                </c:pt>
                <c:pt idx="8334">
                  <c:v>0.19373800000000008</c:v>
                </c:pt>
                <c:pt idx="8335">
                  <c:v>0.19376200000000007</c:v>
                </c:pt>
                <c:pt idx="8336">
                  <c:v>0.1937475000000001</c:v>
                </c:pt>
                <c:pt idx="8337">
                  <c:v>0.19373450000000009</c:v>
                </c:pt>
                <c:pt idx="8338">
                  <c:v>0.19371950000000004</c:v>
                </c:pt>
                <c:pt idx="8339">
                  <c:v>0.19373300000000007</c:v>
                </c:pt>
                <c:pt idx="8340">
                  <c:v>0.19371800000000008</c:v>
                </c:pt>
                <c:pt idx="8341">
                  <c:v>0.19370450000000006</c:v>
                </c:pt>
                <c:pt idx="8342">
                  <c:v>0.19369100000000011</c:v>
                </c:pt>
                <c:pt idx="8343">
                  <c:v>0.19367900000000013</c:v>
                </c:pt>
                <c:pt idx="8344">
                  <c:v>0.19366000000000014</c:v>
                </c:pt>
                <c:pt idx="8345">
                  <c:v>0.19364750000000014</c:v>
                </c:pt>
                <c:pt idx="8346">
                  <c:v>0.19363300000000017</c:v>
                </c:pt>
                <c:pt idx="8347">
                  <c:v>0.19364150000000019</c:v>
                </c:pt>
                <c:pt idx="8348">
                  <c:v>0.19361800000000018</c:v>
                </c:pt>
                <c:pt idx="8349">
                  <c:v>0.19359500000000016</c:v>
                </c:pt>
                <c:pt idx="8350">
                  <c:v>0.19357750000000018</c:v>
                </c:pt>
                <c:pt idx="8351">
                  <c:v>0.19356200000000015</c:v>
                </c:pt>
                <c:pt idx="8352">
                  <c:v>0.1935530000000002</c:v>
                </c:pt>
                <c:pt idx="8353">
                  <c:v>0.19353800000000021</c:v>
                </c:pt>
                <c:pt idx="8354">
                  <c:v>0.19352400000000017</c:v>
                </c:pt>
                <c:pt idx="8355">
                  <c:v>0.19351150000000017</c:v>
                </c:pt>
                <c:pt idx="8356">
                  <c:v>0.19350800000000018</c:v>
                </c:pt>
                <c:pt idx="8357">
                  <c:v>0.19350400000000018</c:v>
                </c:pt>
                <c:pt idx="8358">
                  <c:v>0.1935000000000002</c:v>
                </c:pt>
                <c:pt idx="8359">
                  <c:v>0.19349750000000021</c:v>
                </c:pt>
                <c:pt idx="8360">
                  <c:v>0.19349000000000022</c:v>
                </c:pt>
                <c:pt idx="8361">
                  <c:v>0.19348450000000025</c:v>
                </c:pt>
                <c:pt idx="8362">
                  <c:v>0.19347850000000025</c:v>
                </c:pt>
                <c:pt idx="8363">
                  <c:v>0.19347150000000024</c:v>
                </c:pt>
                <c:pt idx="8364">
                  <c:v>0.19346100000000022</c:v>
                </c:pt>
                <c:pt idx="8365">
                  <c:v>0.19345150000000014</c:v>
                </c:pt>
                <c:pt idx="8366">
                  <c:v>0.19344350000000013</c:v>
                </c:pt>
                <c:pt idx="8367">
                  <c:v>0.1934330000000001</c:v>
                </c:pt>
                <c:pt idx="8368">
                  <c:v>0.19342350000000008</c:v>
                </c:pt>
                <c:pt idx="8369">
                  <c:v>0.19342100000000009</c:v>
                </c:pt>
                <c:pt idx="8370">
                  <c:v>0.19341050000000007</c:v>
                </c:pt>
                <c:pt idx="8371">
                  <c:v>0.19345500000000007</c:v>
                </c:pt>
                <c:pt idx="8372">
                  <c:v>0.19344700000000006</c:v>
                </c:pt>
                <c:pt idx="8373">
                  <c:v>0.19343050000000006</c:v>
                </c:pt>
                <c:pt idx="8374">
                  <c:v>0.19341450000000004</c:v>
                </c:pt>
                <c:pt idx="8375">
                  <c:v>0.19339600000000007</c:v>
                </c:pt>
                <c:pt idx="8376">
                  <c:v>0.19338250000000007</c:v>
                </c:pt>
                <c:pt idx="8377">
                  <c:v>0.19336850000000005</c:v>
                </c:pt>
                <c:pt idx="8378">
                  <c:v>0.19336150000000005</c:v>
                </c:pt>
                <c:pt idx="8379">
                  <c:v>0.19334700000000002</c:v>
                </c:pt>
                <c:pt idx="8380">
                  <c:v>0.19333700000000001</c:v>
                </c:pt>
                <c:pt idx="8381">
                  <c:v>0.19332349999999995</c:v>
                </c:pt>
                <c:pt idx="8382">
                  <c:v>0.19331199999999996</c:v>
                </c:pt>
                <c:pt idx="8383">
                  <c:v>0.19331099999999998</c:v>
                </c:pt>
                <c:pt idx="8384">
                  <c:v>0.19330249999999999</c:v>
                </c:pt>
                <c:pt idx="8385">
                  <c:v>0.19328850000000003</c:v>
                </c:pt>
                <c:pt idx="8386">
                  <c:v>0.193276</c:v>
                </c:pt>
                <c:pt idx="8387">
                  <c:v>0.193268</c:v>
                </c:pt>
                <c:pt idx="8388">
                  <c:v>0.19325800000000001</c:v>
                </c:pt>
                <c:pt idx="8389">
                  <c:v>0.19324650000000004</c:v>
                </c:pt>
                <c:pt idx="8390">
                  <c:v>0.19323600000000002</c:v>
                </c:pt>
                <c:pt idx="8391">
                  <c:v>0.19321849999999999</c:v>
                </c:pt>
                <c:pt idx="8392">
                  <c:v>0.1932065</c:v>
                </c:pt>
                <c:pt idx="8393">
                  <c:v>0.19319600000000001</c:v>
                </c:pt>
                <c:pt idx="8394">
                  <c:v>0.193189</c:v>
                </c:pt>
                <c:pt idx="8395">
                  <c:v>0.19318449999999998</c:v>
                </c:pt>
                <c:pt idx="8396">
                  <c:v>0.1931765</c:v>
                </c:pt>
                <c:pt idx="8397">
                  <c:v>0.19316849999999997</c:v>
                </c:pt>
                <c:pt idx="8398">
                  <c:v>0.19316250000000001</c:v>
                </c:pt>
                <c:pt idx="8399">
                  <c:v>0.19315100000000004</c:v>
                </c:pt>
                <c:pt idx="8400">
                  <c:v>0.19314750000000003</c:v>
                </c:pt>
                <c:pt idx="8401">
                  <c:v>0.19314500000000001</c:v>
                </c:pt>
                <c:pt idx="8402">
                  <c:v>0.19314050000000005</c:v>
                </c:pt>
                <c:pt idx="8403">
                  <c:v>0.19314200000000004</c:v>
                </c:pt>
                <c:pt idx="8404">
                  <c:v>0.19313900000000003</c:v>
                </c:pt>
                <c:pt idx="8405">
                  <c:v>0.19313300000000005</c:v>
                </c:pt>
                <c:pt idx="8406">
                  <c:v>0.19313200000000003</c:v>
                </c:pt>
                <c:pt idx="8407">
                  <c:v>0.19315700000000008</c:v>
                </c:pt>
                <c:pt idx="8408">
                  <c:v>0.19315100000000004</c:v>
                </c:pt>
                <c:pt idx="8409">
                  <c:v>0.19314450000000008</c:v>
                </c:pt>
                <c:pt idx="8410">
                  <c:v>0.19314050000000005</c:v>
                </c:pt>
                <c:pt idx="8411">
                  <c:v>0.19314050000000005</c:v>
                </c:pt>
                <c:pt idx="8412">
                  <c:v>0.19313800000000009</c:v>
                </c:pt>
                <c:pt idx="8413">
                  <c:v>0.19313700000000003</c:v>
                </c:pt>
                <c:pt idx="8414">
                  <c:v>0.19313500000000008</c:v>
                </c:pt>
                <c:pt idx="8415">
                  <c:v>0.19313050000000004</c:v>
                </c:pt>
                <c:pt idx="8416">
                  <c:v>0.19312100000000004</c:v>
                </c:pt>
                <c:pt idx="8417">
                  <c:v>0.19311500000000009</c:v>
                </c:pt>
                <c:pt idx="8418">
                  <c:v>0.19311850000000003</c:v>
                </c:pt>
                <c:pt idx="8419">
                  <c:v>0.19310700000000003</c:v>
                </c:pt>
                <c:pt idx="8420">
                  <c:v>0.19310500000000005</c:v>
                </c:pt>
                <c:pt idx="8421">
                  <c:v>0.19310200000000008</c:v>
                </c:pt>
                <c:pt idx="8422">
                  <c:v>0.19309550000000006</c:v>
                </c:pt>
                <c:pt idx="8423">
                  <c:v>0.19308800000000001</c:v>
                </c:pt>
                <c:pt idx="8424">
                  <c:v>0.19308100000000006</c:v>
                </c:pt>
                <c:pt idx="8425">
                  <c:v>0.19307500000000005</c:v>
                </c:pt>
                <c:pt idx="8426">
                  <c:v>0.19306750000000006</c:v>
                </c:pt>
                <c:pt idx="8427">
                  <c:v>0.19305700000000009</c:v>
                </c:pt>
                <c:pt idx="8428">
                  <c:v>0.19304700000000008</c:v>
                </c:pt>
                <c:pt idx="8429">
                  <c:v>0.19303900000000007</c:v>
                </c:pt>
                <c:pt idx="8430">
                  <c:v>0.19303050000000005</c:v>
                </c:pt>
                <c:pt idx="8431">
                  <c:v>0.19302750000000007</c:v>
                </c:pt>
                <c:pt idx="8432">
                  <c:v>0.19301700000000008</c:v>
                </c:pt>
                <c:pt idx="8433">
                  <c:v>0.19300500000000007</c:v>
                </c:pt>
                <c:pt idx="8434">
                  <c:v>0.19299550000000004</c:v>
                </c:pt>
                <c:pt idx="8435">
                  <c:v>0.19298599999999999</c:v>
                </c:pt>
                <c:pt idx="8436">
                  <c:v>0.1929795</c:v>
                </c:pt>
                <c:pt idx="8437">
                  <c:v>0.19296850000000007</c:v>
                </c:pt>
                <c:pt idx="8438">
                  <c:v>0.19295999999999999</c:v>
                </c:pt>
                <c:pt idx="8439">
                  <c:v>0.19295250000000003</c:v>
                </c:pt>
                <c:pt idx="8440">
                  <c:v>0.19294550000000002</c:v>
                </c:pt>
                <c:pt idx="8441">
                  <c:v>0.19294100000000003</c:v>
                </c:pt>
                <c:pt idx="8442">
                  <c:v>0.19293749999999996</c:v>
                </c:pt>
                <c:pt idx="8443">
                  <c:v>0.19298350000000003</c:v>
                </c:pt>
                <c:pt idx="8444">
                  <c:v>0.19298749999999998</c:v>
                </c:pt>
                <c:pt idx="8445">
                  <c:v>0.19298999999999999</c:v>
                </c:pt>
                <c:pt idx="8446">
                  <c:v>0.19299300000000003</c:v>
                </c:pt>
                <c:pt idx="8447">
                  <c:v>0.19299450000000001</c:v>
                </c:pt>
                <c:pt idx="8448">
                  <c:v>0.19299750000000007</c:v>
                </c:pt>
                <c:pt idx="8449">
                  <c:v>0.19300250000000008</c:v>
                </c:pt>
                <c:pt idx="8450">
                  <c:v>0.19300950000000008</c:v>
                </c:pt>
                <c:pt idx="8451">
                  <c:v>0.19301200000000007</c:v>
                </c:pt>
                <c:pt idx="8452">
                  <c:v>0.19302100000000005</c:v>
                </c:pt>
                <c:pt idx="8453">
                  <c:v>0.19305100000000003</c:v>
                </c:pt>
                <c:pt idx="8454">
                  <c:v>0.19306150000000011</c:v>
                </c:pt>
                <c:pt idx="8455">
                  <c:v>0.19305800000000006</c:v>
                </c:pt>
                <c:pt idx="8456">
                  <c:v>0.19307200000000008</c:v>
                </c:pt>
                <c:pt idx="8457">
                  <c:v>0.19308250000000013</c:v>
                </c:pt>
                <c:pt idx="8458">
                  <c:v>0.1930930000000001</c:v>
                </c:pt>
                <c:pt idx="8459">
                  <c:v>0.19310150000000015</c:v>
                </c:pt>
                <c:pt idx="8460">
                  <c:v>0.19311300000000017</c:v>
                </c:pt>
                <c:pt idx="8461">
                  <c:v>0.19312500000000019</c:v>
                </c:pt>
                <c:pt idx="8462">
                  <c:v>0.19313450000000013</c:v>
                </c:pt>
                <c:pt idx="8463">
                  <c:v>0.19313300000000011</c:v>
                </c:pt>
                <c:pt idx="8464">
                  <c:v>0.19313850000000005</c:v>
                </c:pt>
                <c:pt idx="8465">
                  <c:v>0.19314550000000005</c:v>
                </c:pt>
                <c:pt idx="8466">
                  <c:v>0.19315100000000004</c:v>
                </c:pt>
                <c:pt idx="8467">
                  <c:v>0.19316050000000007</c:v>
                </c:pt>
                <c:pt idx="8468">
                  <c:v>0.19316200000000008</c:v>
                </c:pt>
                <c:pt idx="8469">
                  <c:v>0.19316400000000009</c:v>
                </c:pt>
                <c:pt idx="8470">
                  <c:v>0.19316250000000007</c:v>
                </c:pt>
                <c:pt idx="8471">
                  <c:v>0.19307700000000008</c:v>
                </c:pt>
                <c:pt idx="8472">
                  <c:v>0.19307350000000009</c:v>
                </c:pt>
                <c:pt idx="8473">
                  <c:v>0.1930690000000001</c:v>
                </c:pt>
                <c:pt idx="8474">
                  <c:v>0.1930640000000001</c:v>
                </c:pt>
                <c:pt idx="8475">
                  <c:v>0.19307200000000013</c:v>
                </c:pt>
                <c:pt idx="8476">
                  <c:v>0.19307000000000013</c:v>
                </c:pt>
                <c:pt idx="8477">
                  <c:v>0.19306850000000012</c:v>
                </c:pt>
                <c:pt idx="8478">
                  <c:v>0.1930660000000001</c:v>
                </c:pt>
                <c:pt idx="8479">
                  <c:v>0.19305900000000015</c:v>
                </c:pt>
                <c:pt idx="8480">
                  <c:v>0.19305550000000016</c:v>
                </c:pt>
                <c:pt idx="8481">
                  <c:v>0.19305550000000007</c:v>
                </c:pt>
                <c:pt idx="8482">
                  <c:v>0.19305400000000006</c:v>
                </c:pt>
                <c:pt idx="8483">
                  <c:v>0.19305300000000003</c:v>
                </c:pt>
                <c:pt idx="8484">
                  <c:v>0.19305150000000001</c:v>
                </c:pt>
                <c:pt idx="8485">
                  <c:v>0.19305000000000005</c:v>
                </c:pt>
                <c:pt idx="8486">
                  <c:v>0.19304200000000007</c:v>
                </c:pt>
                <c:pt idx="8487">
                  <c:v>0.19303300000000007</c:v>
                </c:pt>
                <c:pt idx="8488">
                  <c:v>0.19304200000000005</c:v>
                </c:pt>
                <c:pt idx="8489">
                  <c:v>0.19305350000000004</c:v>
                </c:pt>
                <c:pt idx="8490">
                  <c:v>0.19306800000000007</c:v>
                </c:pt>
                <c:pt idx="8491">
                  <c:v>0.19308950000000003</c:v>
                </c:pt>
                <c:pt idx="8492">
                  <c:v>0.19309800000000002</c:v>
                </c:pt>
                <c:pt idx="8493">
                  <c:v>0.19310900000000003</c:v>
                </c:pt>
                <c:pt idx="8494">
                  <c:v>0.19312000000000001</c:v>
                </c:pt>
                <c:pt idx="8495">
                  <c:v>0.19315499999999999</c:v>
                </c:pt>
                <c:pt idx="8496">
                  <c:v>0.19317000000000004</c:v>
                </c:pt>
                <c:pt idx="8497">
                  <c:v>0.19318450000000001</c:v>
                </c:pt>
                <c:pt idx="8498">
                  <c:v>0.19320100000000007</c:v>
                </c:pt>
                <c:pt idx="8499">
                  <c:v>0.19324050000000006</c:v>
                </c:pt>
                <c:pt idx="8500">
                  <c:v>0.19325450000000008</c:v>
                </c:pt>
                <c:pt idx="8501">
                  <c:v>0.19327500000000009</c:v>
                </c:pt>
                <c:pt idx="8502">
                  <c:v>0.19329100000000007</c:v>
                </c:pt>
                <c:pt idx="8503">
                  <c:v>0.1933065000000001</c:v>
                </c:pt>
                <c:pt idx="8504">
                  <c:v>0.19331850000000006</c:v>
                </c:pt>
                <c:pt idx="8505">
                  <c:v>0.19333150000000004</c:v>
                </c:pt>
                <c:pt idx="8506">
                  <c:v>0.1933415</c:v>
                </c:pt>
                <c:pt idx="8507">
                  <c:v>0.19336750000000003</c:v>
                </c:pt>
                <c:pt idx="8508">
                  <c:v>0.19337900000000005</c:v>
                </c:pt>
                <c:pt idx="8509">
                  <c:v>0.19339000000000006</c:v>
                </c:pt>
                <c:pt idx="8510">
                  <c:v>0.19340150000000009</c:v>
                </c:pt>
                <c:pt idx="8511">
                  <c:v>0.19343800000000008</c:v>
                </c:pt>
                <c:pt idx="8512">
                  <c:v>0.19344900000000009</c:v>
                </c:pt>
                <c:pt idx="8513">
                  <c:v>0.19346050000000006</c:v>
                </c:pt>
                <c:pt idx="8514">
                  <c:v>0.19347150000000002</c:v>
                </c:pt>
                <c:pt idx="8515">
                  <c:v>0.19348000000000007</c:v>
                </c:pt>
                <c:pt idx="8516">
                  <c:v>0.19348600000000007</c:v>
                </c:pt>
                <c:pt idx="8517">
                  <c:v>0.19349700000000006</c:v>
                </c:pt>
                <c:pt idx="8518">
                  <c:v>0.19350400000000004</c:v>
                </c:pt>
                <c:pt idx="8519">
                  <c:v>0.19353500000000007</c:v>
                </c:pt>
                <c:pt idx="8520">
                  <c:v>0.19354250000000003</c:v>
                </c:pt>
                <c:pt idx="8521">
                  <c:v>0.19354850000000001</c:v>
                </c:pt>
                <c:pt idx="8522">
                  <c:v>0.19355550000000002</c:v>
                </c:pt>
                <c:pt idx="8523">
                  <c:v>0.19356350000000005</c:v>
                </c:pt>
                <c:pt idx="8524">
                  <c:v>0.19357350000000006</c:v>
                </c:pt>
                <c:pt idx="8525">
                  <c:v>0.19358250000000002</c:v>
                </c:pt>
                <c:pt idx="8526">
                  <c:v>0.19358850000000005</c:v>
                </c:pt>
                <c:pt idx="8527">
                  <c:v>0.19364500000000004</c:v>
                </c:pt>
                <c:pt idx="8528">
                  <c:v>0.19364799999999999</c:v>
                </c:pt>
                <c:pt idx="8529">
                  <c:v>0.19365399999999997</c:v>
                </c:pt>
                <c:pt idx="8530">
                  <c:v>0.19365999999999997</c:v>
                </c:pt>
                <c:pt idx="8531">
                  <c:v>0.19366750000000002</c:v>
                </c:pt>
                <c:pt idx="8532">
                  <c:v>0.19367499999999999</c:v>
                </c:pt>
                <c:pt idx="8533">
                  <c:v>0.19368350000000004</c:v>
                </c:pt>
                <c:pt idx="8534">
                  <c:v>0.19369000000000006</c:v>
                </c:pt>
                <c:pt idx="8535">
                  <c:v>0.19366900000000004</c:v>
                </c:pt>
                <c:pt idx="8536">
                  <c:v>0.19367300000000007</c:v>
                </c:pt>
                <c:pt idx="8537">
                  <c:v>0.19368850000000001</c:v>
                </c:pt>
                <c:pt idx="8538">
                  <c:v>0.19370600000000004</c:v>
                </c:pt>
                <c:pt idx="8539">
                  <c:v>0.19367600000000007</c:v>
                </c:pt>
                <c:pt idx="8540">
                  <c:v>0.19368900000000003</c:v>
                </c:pt>
                <c:pt idx="8541">
                  <c:v>0.1937055</c:v>
                </c:pt>
                <c:pt idx="8542">
                  <c:v>0.19371950000000002</c:v>
                </c:pt>
                <c:pt idx="8543">
                  <c:v>0.19374049999999998</c:v>
                </c:pt>
                <c:pt idx="8544">
                  <c:v>0.19376149999999995</c:v>
                </c:pt>
                <c:pt idx="8545">
                  <c:v>0.19378199999999995</c:v>
                </c:pt>
                <c:pt idx="8546">
                  <c:v>0.19380249999999991</c:v>
                </c:pt>
                <c:pt idx="8547">
                  <c:v>0.19384549999999998</c:v>
                </c:pt>
                <c:pt idx="8548">
                  <c:v>0.19386949999999994</c:v>
                </c:pt>
                <c:pt idx="8549">
                  <c:v>0.19389099999999995</c:v>
                </c:pt>
                <c:pt idx="8550">
                  <c:v>0.19391649999999991</c:v>
                </c:pt>
                <c:pt idx="8551">
                  <c:v>0.1939354999999999</c:v>
                </c:pt>
                <c:pt idx="8552">
                  <c:v>0.19395699999999988</c:v>
                </c:pt>
                <c:pt idx="8553">
                  <c:v>0.19397199999999992</c:v>
                </c:pt>
                <c:pt idx="8554">
                  <c:v>0.19398849999999992</c:v>
                </c:pt>
                <c:pt idx="8555">
                  <c:v>0.19400849999999994</c:v>
                </c:pt>
                <c:pt idx="8556">
                  <c:v>0.19402599999999995</c:v>
                </c:pt>
                <c:pt idx="8557">
                  <c:v>0.19403899999999996</c:v>
                </c:pt>
                <c:pt idx="8558">
                  <c:v>0.19405049999999996</c:v>
                </c:pt>
                <c:pt idx="8559">
                  <c:v>0.1940619999999999</c:v>
                </c:pt>
                <c:pt idx="8560">
                  <c:v>0.19407599999999994</c:v>
                </c:pt>
                <c:pt idx="8561">
                  <c:v>0.19408799999999996</c:v>
                </c:pt>
                <c:pt idx="8562">
                  <c:v>0.19410149999999998</c:v>
                </c:pt>
                <c:pt idx="8563">
                  <c:v>0.19409099999999999</c:v>
                </c:pt>
                <c:pt idx="8564">
                  <c:v>0.19409650000000001</c:v>
                </c:pt>
                <c:pt idx="8565">
                  <c:v>0.19409950000000001</c:v>
                </c:pt>
                <c:pt idx="8566">
                  <c:v>0.194105</c:v>
                </c:pt>
                <c:pt idx="8567">
                  <c:v>0.19412699999999997</c:v>
                </c:pt>
                <c:pt idx="8568">
                  <c:v>0.19413099999999997</c:v>
                </c:pt>
                <c:pt idx="8569">
                  <c:v>0.19413449999999999</c:v>
                </c:pt>
                <c:pt idx="8570">
                  <c:v>0.19413849999999996</c:v>
                </c:pt>
                <c:pt idx="8571">
                  <c:v>0.19408549999999999</c:v>
                </c:pt>
                <c:pt idx="8572">
                  <c:v>0.1940945</c:v>
                </c:pt>
                <c:pt idx="8573">
                  <c:v>0.19394199999999998</c:v>
                </c:pt>
                <c:pt idx="8574">
                  <c:v>0.19396049999999998</c:v>
                </c:pt>
                <c:pt idx="8575">
                  <c:v>0.19396949999999996</c:v>
                </c:pt>
                <c:pt idx="8576">
                  <c:v>0.19398249999999997</c:v>
                </c:pt>
                <c:pt idx="8577">
                  <c:v>0.193997</c:v>
                </c:pt>
                <c:pt idx="8578">
                  <c:v>0.19401250000000003</c:v>
                </c:pt>
                <c:pt idx="8579">
                  <c:v>0.19402350000000004</c:v>
                </c:pt>
                <c:pt idx="8580">
                  <c:v>0.19404400000000005</c:v>
                </c:pt>
                <c:pt idx="8581">
                  <c:v>0.1940620000000001</c:v>
                </c:pt>
                <c:pt idx="8582">
                  <c:v>0.19408200000000003</c:v>
                </c:pt>
                <c:pt idx="8583">
                  <c:v>0.1940980000000001</c:v>
                </c:pt>
                <c:pt idx="8584">
                  <c:v>0.1941180000000001</c:v>
                </c:pt>
                <c:pt idx="8585">
                  <c:v>0.19413900000000009</c:v>
                </c:pt>
                <c:pt idx="8586">
                  <c:v>0.19416150000000013</c:v>
                </c:pt>
                <c:pt idx="8587">
                  <c:v>0.19416500000000009</c:v>
                </c:pt>
                <c:pt idx="8588">
                  <c:v>0.19418400000000013</c:v>
                </c:pt>
                <c:pt idx="8589">
                  <c:v>0.19420150000000003</c:v>
                </c:pt>
                <c:pt idx="8590">
                  <c:v>0.19421850000000007</c:v>
                </c:pt>
                <c:pt idx="8591">
                  <c:v>0.19423600000000005</c:v>
                </c:pt>
                <c:pt idx="8592">
                  <c:v>0.19425050000000002</c:v>
                </c:pt>
                <c:pt idx="8593">
                  <c:v>0.19427100000000003</c:v>
                </c:pt>
                <c:pt idx="8594">
                  <c:v>0.19428950000000003</c:v>
                </c:pt>
                <c:pt idx="8595">
                  <c:v>0.19430450000000005</c:v>
                </c:pt>
                <c:pt idx="8596">
                  <c:v>0.19432200000000005</c:v>
                </c:pt>
                <c:pt idx="8597">
                  <c:v>0.19434000000000007</c:v>
                </c:pt>
                <c:pt idx="8598">
                  <c:v>0.19435900000000003</c:v>
                </c:pt>
                <c:pt idx="8599">
                  <c:v>0.19441100000000008</c:v>
                </c:pt>
                <c:pt idx="8600">
                  <c:v>0.19442600000000007</c:v>
                </c:pt>
                <c:pt idx="8601">
                  <c:v>0.19444050000000007</c:v>
                </c:pt>
                <c:pt idx="8602">
                  <c:v>0.19446650000000013</c:v>
                </c:pt>
                <c:pt idx="8603">
                  <c:v>0.19448250000000011</c:v>
                </c:pt>
                <c:pt idx="8604">
                  <c:v>0.19449650000000004</c:v>
                </c:pt>
                <c:pt idx="8605">
                  <c:v>0.19450750000000014</c:v>
                </c:pt>
                <c:pt idx="8606">
                  <c:v>0.19452150000000007</c:v>
                </c:pt>
                <c:pt idx="8607">
                  <c:v>0.1945060000000001</c:v>
                </c:pt>
                <c:pt idx="8608">
                  <c:v>0.19452050000000004</c:v>
                </c:pt>
                <c:pt idx="8609">
                  <c:v>0.19453400000000012</c:v>
                </c:pt>
                <c:pt idx="8610">
                  <c:v>0.19455000000000008</c:v>
                </c:pt>
                <c:pt idx="8611">
                  <c:v>0.19454900000000008</c:v>
                </c:pt>
                <c:pt idx="8612">
                  <c:v>0.19456250000000011</c:v>
                </c:pt>
                <c:pt idx="8613">
                  <c:v>0.19457700000000014</c:v>
                </c:pt>
                <c:pt idx="8614">
                  <c:v>0.19458950000000011</c:v>
                </c:pt>
                <c:pt idx="8615">
                  <c:v>0.19460800000000009</c:v>
                </c:pt>
                <c:pt idx="8616">
                  <c:v>0.19462750000000009</c:v>
                </c:pt>
                <c:pt idx="8617">
                  <c:v>0.19464550000000005</c:v>
                </c:pt>
                <c:pt idx="8618">
                  <c:v>0.19465800000000005</c:v>
                </c:pt>
                <c:pt idx="8619">
                  <c:v>0.19468150000000006</c:v>
                </c:pt>
                <c:pt idx="8620">
                  <c:v>0.19469500000000003</c:v>
                </c:pt>
                <c:pt idx="8621">
                  <c:v>0.19471050000000009</c:v>
                </c:pt>
                <c:pt idx="8622">
                  <c:v>0.19472950000000008</c:v>
                </c:pt>
                <c:pt idx="8623">
                  <c:v>0.19473450000000012</c:v>
                </c:pt>
                <c:pt idx="8624">
                  <c:v>0.19475250000000013</c:v>
                </c:pt>
                <c:pt idx="8625">
                  <c:v>0.19476750000000012</c:v>
                </c:pt>
                <c:pt idx="8626">
                  <c:v>0.19478450000000017</c:v>
                </c:pt>
                <c:pt idx="8627">
                  <c:v>0.19479900000000011</c:v>
                </c:pt>
                <c:pt idx="8628">
                  <c:v>0.19481750000000017</c:v>
                </c:pt>
                <c:pt idx="8629">
                  <c:v>0.19483400000000009</c:v>
                </c:pt>
                <c:pt idx="8630">
                  <c:v>0.19484950000000012</c:v>
                </c:pt>
                <c:pt idx="8631">
                  <c:v>0.19485500000000008</c:v>
                </c:pt>
                <c:pt idx="8632">
                  <c:v>0.19487300000000013</c:v>
                </c:pt>
                <c:pt idx="8633">
                  <c:v>0.19489100000000012</c:v>
                </c:pt>
                <c:pt idx="8634">
                  <c:v>0.19490950000000004</c:v>
                </c:pt>
                <c:pt idx="8635">
                  <c:v>0.19495950000000006</c:v>
                </c:pt>
                <c:pt idx="8636">
                  <c:v>0.19506000000000007</c:v>
                </c:pt>
                <c:pt idx="8637">
                  <c:v>0.19507600000000003</c:v>
                </c:pt>
                <c:pt idx="8638">
                  <c:v>0.19509450000000006</c:v>
                </c:pt>
                <c:pt idx="8639">
                  <c:v>0.19510800000000003</c:v>
                </c:pt>
                <c:pt idx="8640">
                  <c:v>0.19513050000000004</c:v>
                </c:pt>
                <c:pt idx="8641">
                  <c:v>0.19514850000000009</c:v>
                </c:pt>
                <c:pt idx="8642">
                  <c:v>0.19516850000000005</c:v>
                </c:pt>
                <c:pt idx="8643">
                  <c:v>0.19514050000000008</c:v>
                </c:pt>
                <c:pt idx="8644">
                  <c:v>0.19515300000000008</c:v>
                </c:pt>
                <c:pt idx="8645">
                  <c:v>0.19516950000000008</c:v>
                </c:pt>
                <c:pt idx="8646">
                  <c:v>0.19517950000000006</c:v>
                </c:pt>
                <c:pt idx="8647">
                  <c:v>0.19518550000000004</c:v>
                </c:pt>
                <c:pt idx="8648">
                  <c:v>0.19519750000000002</c:v>
                </c:pt>
                <c:pt idx="8649">
                  <c:v>0.19522300000000001</c:v>
                </c:pt>
                <c:pt idx="8650">
                  <c:v>0.19523850000000004</c:v>
                </c:pt>
                <c:pt idx="8651">
                  <c:v>0.19526050000000006</c:v>
                </c:pt>
                <c:pt idx="8652">
                  <c:v>0.19528100000000007</c:v>
                </c:pt>
                <c:pt idx="8653">
                  <c:v>0.19528050000000008</c:v>
                </c:pt>
                <c:pt idx="8654">
                  <c:v>0.19529850000000004</c:v>
                </c:pt>
                <c:pt idx="8655">
                  <c:v>0.19533000000000006</c:v>
                </c:pt>
                <c:pt idx="8656">
                  <c:v>0.19534200000000002</c:v>
                </c:pt>
                <c:pt idx="8657">
                  <c:v>0.19535550000000002</c:v>
                </c:pt>
                <c:pt idx="8658">
                  <c:v>0.1953725</c:v>
                </c:pt>
                <c:pt idx="8659">
                  <c:v>0.19538899999999998</c:v>
                </c:pt>
                <c:pt idx="8660">
                  <c:v>0.19540299999999999</c:v>
                </c:pt>
                <c:pt idx="8661">
                  <c:v>0.19541649999999999</c:v>
                </c:pt>
                <c:pt idx="8662">
                  <c:v>0.19543200000000002</c:v>
                </c:pt>
                <c:pt idx="8663">
                  <c:v>0.19544900000000001</c:v>
                </c:pt>
                <c:pt idx="8664">
                  <c:v>0.19547349999999997</c:v>
                </c:pt>
                <c:pt idx="8665">
                  <c:v>0.19549450000000002</c:v>
                </c:pt>
                <c:pt idx="8666">
                  <c:v>0.19551499999999999</c:v>
                </c:pt>
                <c:pt idx="8667">
                  <c:v>0.19552900000000001</c:v>
                </c:pt>
                <c:pt idx="8668">
                  <c:v>0.19555049999999999</c:v>
                </c:pt>
                <c:pt idx="8669">
                  <c:v>0.19557300000000002</c:v>
                </c:pt>
                <c:pt idx="8670">
                  <c:v>0.195599</c:v>
                </c:pt>
                <c:pt idx="8671">
                  <c:v>0.19573249999999998</c:v>
                </c:pt>
                <c:pt idx="8672">
                  <c:v>0.19576149999999998</c:v>
                </c:pt>
                <c:pt idx="8673">
                  <c:v>0.19579199999999997</c:v>
                </c:pt>
                <c:pt idx="8674">
                  <c:v>0.195823</c:v>
                </c:pt>
                <c:pt idx="8675">
                  <c:v>0.19585699999999995</c:v>
                </c:pt>
                <c:pt idx="8676">
                  <c:v>0.19589299999999998</c:v>
                </c:pt>
                <c:pt idx="8677">
                  <c:v>0.19592849999999998</c:v>
                </c:pt>
                <c:pt idx="8678">
                  <c:v>0.19596249999999998</c:v>
                </c:pt>
                <c:pt idx="8679">
                  <c:v>0.19599649999999993</c:v>
                </c:pt>
                <c:pt idx="8680">
                  <c:v>0.19603249999999994</c:v>
                </c:pt>
                <c:pt idx="8681">
                  <c:v>0.19606599999999993</c:v>
                </c:pt>
                <c:pt idx="8682">
                  <c:v>0.196102</c:v>
                </c:pt>
                <c:pt idx="8683">
                  <c:v>0.19611549999999997</c:v>
                </c:pt>
                <c:pt idx="8684">
                  <c:v>0.19615199999999999</c:v>
                </c:pt>
                <c:pt idx="8685">
                  <c:v>0.19618949999999999</c:v>
                </c:pt>
                <c:pt idx="8686">
                  <c:v>0.19623200000000005</c:v>
                </c:pt>
                <c:pt idx="8687">
                  <c:v>0.19627400000000006</c:v>
                </c:pt>
                <c:pt idx="8688">
                  <c:v>0.19630350000000008</c:v>
                </c:pt>
                <c:pt idx="8689">
                  <c:v>0.19633350000000008</c:v>
                </c:pt>
                <c:pt idx="8690">
                  <c:v>0.19635850000000002</c:v>
                </c:pt>
                <c:pt idx="8691">
                  <c:v>0.19637550000000004</c:v>
                </c:pt>
                <c:pt idx="8692">
                  <c:v>0.19640150000000001</c:v>
                </c:pt>
                <c:pt idx="8693">
                  <c:v>0.19642650000000003</c:v>
                </c:pt>
                <c:pt idx="8694">
                  <c:v>0.1964535</c:v>
                </c:pt>
                <c:pt idx="8695">
                  <c:v>0.19645200000000002</c:v>
                </c:pt>
                <c:pt idx="8696">
                  <c:v>0.19647100000000001</c:v>
                </c:pt>
                <c:pt idx="8697">
                  <c:v>0.19649250000000001</c:v>
                </c:pt>
                <c:pt idx="8698">
                  <c:v>0.19651250000000001</c:v>
                </c:pt>
                <c:pt idx="8699">
                  <c:v>0.19653499999999999</c:v>
                </c:pt>
                <c:pt idx="8700">
                  <c:v>0.19655699999999998</c:v>
                </c:pt>
                <c:pt idx="8701">
                  <c:v>0.196575</c:v>
                </c:pt>
                <c:pt idx="8702">
                  <c:v>0.19660049999999998</c:v>
                </c:pt>
                <c:pt idx="8703">
                  <c:v>0.19662649999999995</c:v>
                </c:pt>
                <c:pt idx="8704">
                  <c:v>0.19665299999999991</c:v>
                </c:pt>
                <c:pt idx="8705">
                  <c:v>0.19668099999999991</c:v>
                </c:pt>
                <c:pt idx="8706">
                  <c:v>0.19671099999999991</c:v>
                </c:pt>
                <c:pt idx="8707">
                  <c:v>0.19678549999999986</c:v>
                </c:pt>
                <c:pt idx="8708">
                  <c:v>0.19681349999999986</c:v>
                </c:pt>
                <c:pt idx="8709">
                  <c:v>0.19682849999999985</c:v>
                </c:pt>
                <c:pt idx="8710">
                  <c:v>0.19685799999999987</c:v>
                </c:pt>
                <c:pt idx="8711">
                  <c:v>0.19690949999999988</c:v>
                </c:pt>
                <c:pt idx="8712">
                  <c:v>0.19694549999999988</c:v>
                </c:pt>
                <c:pt idx="8713">
                  <c:v>0.19698099999999991</c:v>
                </c:pt>
                <c:pt idx="8714">
                  <c:v>0.19701599999999989</c:v>
                </c:pt>
                <c:pt idx="8715">
                  <c:v>0.19705099999999987</c:v>
                </c:pt>
                <c:pt idx="8716">
                  <c:v>0.19709049999999986</c:v>
                </c:pt>
                <c:pt idx="8717">
                  <c:v>0.19712549999999987</c:v>
                </c:pt>
                <c:pt idx="8718">
                  <c:v>0.1971659999999999</c:v>
                </c:pt>
                <c:pt idx="8719">
                  <c:v>0.19715399999999986</c:v>
                </c:pt>
                <c:pt idx="8720">
                  <c:v>0.19718899999999984</c:v>
                </c:pt>
                <c:pt idx="8721">
                  <c:v>0.19722549999999983</c:v>
                </c:pt>
                <c:pt idx="8722">
                  <c:v>0.1972639999999998</c:v>
                </c:pt>
                <c:pt idx="8723">
                  <c:v>0.19730449999999977</c:v>
                </c:pt>
                <c:pt idx="8724">
                  <c:v>0.19734199999999982</c:v>
                </c:pt>
                <c:pt idx="8725">
                  <c:v>0.19738049999999979</c:v>
                </c:pt>
                <c:pt idx="8726">
                  <c:v>0.19742199999999982</c:v>
                </c:pt>
                <c:pt idx="8727">
                  <c:v>0.1974134999999998</c:v>
                </c:pt>
                <c:pt idx="8728">
                  <c:v>0.19745699999999983</c:v>
                </c:pt>
                <c:pt idx="8729">
                  <c:v>0.19749599999999984</c:v>
                </c:pt>
                <c:pt idx="8730">
                  <c:v>0.19753349999999983</c:v>
                </c:pt>
                <c:pt idx="8731">
                  <c:v>0.19756899999999983</c:v>
                </c:pt>
                <c:pt idx="8732">
                  <c:v>0.19760499999999984</c:v>
                </c:pt>
                <c:pt idx="8733">
                  <c:v>0.19764099999999984</c:v>
                </c:pt>
                <c:pt idx="8734">
                  <c:v>0.19767949999999981</c:v>
                </c:pt>
                <c:pt idx="8735">
                  <c:v>0.19771749999999982</c:v>
                </c:pt>
                <c:pt idx="8736">
                  <c:v>0.19776249999999984</c:v>
                </c:pt>
                <c:pt idx="8737">
                  <c:v>0.19779899999999981</c:v>
                </c:pt>
                <c:pt idx="8738">
                  <c:v>0.19783099999999984</c:v>
                </c:pt>
                <c:pt idx="8739">
                  <c:v>0.19788499999999984</c:v>
                </c:pt>
                <c:pt idx="8740">
                  <c:v>0.19791749999999986</c:v>
                </c:pt>
                <c:pt idx="8741">
                  <c:v>0.19795149999999986</c:v>
                </c:pt>
                <c:pt idx="8742">
                  <c:v>0.19808499999999987</c:v>
                </c:pt>
                <c:pt idx="8743">
                  <c:v>0.19817649999999984</c:v>
                </c:pt>
                <c:pt idx="8744">
                  <c:v>0.19820199999999985</c:v>
                </c:pt>
                <c:pt idx="8745">
                  <c:v>0.19822299999999987</c:v>
                </c:pt>
                <c:pt idx="8746">
                  <c:v>0.19825099999999987</c:v>
                </c:pt>
                <c:pt idx="8747">
                  <c:v>0.1982779999999999</c:v>
                </c:pt>
                <c:pt idx="8748">
                  <c:v>0.19830149999999985</c:v>
                </c:pt>
                <c:pt idx="8749">
                  <c:v>0.19832799999999989</c:v>
                </c:pt>
                <c:pt idx="8750">
                  <c:v>0.19835099999999989</c:v>
                </c:pt>
                <c:pt idx="8751">
                  <c:v>0.19838049999999993</c:v>
                </c:pt>
                <c:pt idx="8752">
                  <c:v>0.19840999999999989</c:v>
                </c:pt>
                <c:pt idx="8753">
                  <c:v>0.19844249999999997</c:v>
                </c:pt>
                <c:pt idx="8754">
                  <c:v>0.19846949999999999</c:v>
                </c:pt>
                <c:pt idx="8755">
                  <c:v>0.19848950000000001</c:v>
                </c:pt>
                <c:pt idx="8756">
                  <c:v>0.19851549999999998</c:v>
                </c:pt>
                <c:pt idx="8757">
                  <c:v>0.198547</c:v>
                </c:pt>
                <c:pt idx="8758">
                  <c:v>0.19857900000000001</c:v>
                </c:pt>
                <c:pt idx="8759">
                  <c:v>0.19860700000000001</c:v>
                </c:pt>
                <c:pt idx="8760">
                  <c:v>0.19863450000000005</c:v>
                </c:pt>
                <c:pt idx="8761">
                  <c:v>0.19866550000000008</c:v>
                </c:pt>
                <c:pt idx="8762">
                  <c:v>0.19869750000000003</c:v>
                </c:pt>
                <c:pt idx="8763">
                  <c:v>0.19875100000000004</c:v>
                </c:pt>
                <c:pt idx="8764">
                  <c:v>0.19879100000000002</c:v>
                </c:pt>
                <c:pt idx="8765">
                  <c:v>0.19883500000000001</c:v>
                </c:pt>
                <c:pt idx="8766">
                  <c:v>0.19887650000000004</c:v>
                </c:pt>
                <c:pt idx="8767">
                  <c:v>0.1988925</c:v>
                </c:pt>
                <c:pt idx="8768">
                  <c:v>0.198933</c:v>
                </c:pt>
                <c:pt idx="8769">
                  <c:v>0.19897600000000001</c:v>
                </c:pt>
                <c:pt idx="8770">
                  <c:v>0.19902050000000002</c:v>
                </c:pt>
                <c:pt idx="8771">
                  <c:v>0.19906950000000007</c:v>
                </c:pt>
                <c:pt idx="8772">
                  <c:v>0.19911250000000005</c:v>
                </c:pt>
                <c:pt idx="8773">
                  <c:v>0.1993215000000001</c:v>
                </c:pt>
                <c:pt idx="8774">
                  <c:v>0.19936000000000009</c:v>
                </c:pt>
                <c:pt idx="8775">
                  <c:v>0.19940900000000009</c:v>
                </c:pt>
                <c:pt idx="8776">
                  <c:v>0.19945050000000011</c:v>
                </c:pt>
                <c:pt idx="8777">
                  <c:v>0.1994945000000001</c:v>
                </c:pt>
                <c:pt idx="8778">
                  <c:v>0.19953350000000009</c:v>
                </c:pt>
                <c:pt idx="8779">
                  <c:v>0.19962950000000007</c:v>
                </c:pt>
                <c:pt idx="8780">
                  <c:v>0.19964350000000006</c:v>
                </c:pt>
                <c:pt idx="8781">
                  <c:v>0.19967450000000003</c:v>
                </c:pt>
                <c:pt idx="8782">
                  <c:v>0.19970700000000005</c:v>
                </c:pt>
                <c:pt idx="8783">
                  <c:v>0.19973500000000002</c:v>
                </c:pt>
                <c:pt idx="8784">
                  <c:v>0.19977050000000002</c:v>
                </c:pt>
                <c:pt idx="8785">
                  <c:v>0.19980700000000001</c:v>
                </c:pt>
                <c:pt idx="8786">
                  <c:v>0.19983899999999999</c:v>
                </c:pt>
                <c:pt idx="8787">
                  <c:v>0.19988449999999996</c:v>
                </c:pt>
                <c:pt idx="8788">
                  <c:v>0.1999175</c:v>
                </c:pt>
                <c:pt idx="8789">
                  <c:v>0.19995149999999998</c:v>
                </c:pt>
                <c:pt idx="8790">
                  <c:v>0.19998849999999999</c:v>
                </c:pt>
                <c:pt idx="8791">
                  <c:v>0.19996749999999996</c:v>
                </c:pt>
                <c:pt idx="8792">
                  <c:v>0.20000249999999994</c:v>
                </c:pt>
                <c:pt idx="8793">
                  <c:v>0.20003249999999992</c:v>
                </c:pt>
                <c:pt idx="8794">
                  <c:v>0.20006249999999992</c:v>
                </c:pt>
                <c:pt idx="8795">
                  <c:v>0.20009049999999987</c:v>
                </c:pt>
                <c:pt idx="8796">
                  <c:v>0.20012399999999991</c:v>
                </c:pt>
                <c:pt idx="8797">
                  <c:v>0.20015299999999991</c:v>
                </c:pt>
                <c:pt idx="8798">
                  <c:v>0.20019149999999988</c:v>
                </c:pt>
                <c:pt idx="8799">
                  <c:v>0.20019549999999992</c:v>
                </c:pt>
                <c:pt idx="8800">
                  <c:v>0.20022649999999992</c:v>
                </c:pt>
                <c:pt idx="8801">
                  <c:v>0.20025949999999995</c:v>
                </c:pt>
                <c:pt idx="8802">
                  <c:v>0.2002819999999999</c:v>
                </c:pt>
                <c:pt idx="8803">
                  <c:v>0.20031749999999993</c:v>
                </c:pt>
                <c:pt idx="8804">
                  <c:v>0.20034999999999992</c:v>
                </c:pt>
                <c:pt idx="8805">
                  <c:v>0.20038349999999994</c:v>
                </c:pt>
                <c:pt idx="8806">
                  <c:v>0.20041549999999994</c:v>
                </c:pt>
                <c:pt idx="8807">
                  <c:v>0.20045699999999997</c:v>
                </c:pt>
                <c:pt idx="8808">
                  <c:v>0.20049149999999996</c:v>
                </c:pt>
                <c:pt idx="8809">
                  <c:v>0.20052799999999998</c:v>
                </c:pt>
                <c:pt idx="8810">
                  <c:v>0.20056299999999996</c:v>
                </c:pt>
                <c:pt idx="8811">
                  <c:v>0.20061349999999997</c:v>
                </c:pt>
                <c:pt idx="8812">
                  <c:v>0.20062099999999994</c:v>
                </c:pt>
                <c:pt idx="8813">
                  <c:v>0.20067149999999992</c:v>
                </c:pt>
                <c:pt idx="8814">
                  <c:v>0.20072349999999994</c:v>
                </c:pt>
                <c:pt idx="8815">
                  <c:v>0.20076799999999995</c:v>
                </c:pt>
                <c:pt idx="8816">
                  <c:v>0.20081649999999993</c:v>
                </c:pt>
                <c:pt idx="8817">
                  <c:v>0.20086249999999992</c:v>
                </c:pt>
                <c:pt idx="8818">
                  <c:v>0.20090949999999994</c:v>
                </c:pt>
                <c:pt idx="8819">
                  <c:v>0.20096199999999992</c:v>
                </c:pt>
                <c:pt idx="8820">
                  <c:v>0.20100999999999991</c:v>
                </c:pt>
                <c:pt idx="8821">
                  <c:v>0.20105749999999994</c:v>
                </c:pt>
                <c:pt idx="8822">
                  <c:v>0.20110249999999996</c:v>
                </c:pt>
                <c:pt idx="8823">
                  <c:v>0.20116149999999997</c:v>
                </c:pt>
                <c:pt idx="8824">
                  <c:v>0.20120850000000001</c:v>
                </c:pt>
                <c:pt idx="8825">
                  <c:v>0.20125499999999999</c:v>
                </c:pt>
                <c:pt idx="8826">
                  <c:v>0.20130350000000002</c:v>
                </c:pt>
                <c:pt idx="8827">
                  <c:v>0.20132150000000004</c:v>
                </c:pt>
                <c:pt idx="8828">
                  <c:v>0.2013665</c:v>
                </c:pt>
                <c:pt idx="8829">
                  <c:v>0.2014195</c:v>
                </c:pt>
                <c:pt idx="8830">
                  <c:v>0.20146949999999997</c:v>
                </c:pt>
                <c:pt idx="8831">
                  <c:v>0.20152799999999998</c:v>
                </c:pt>
                <c:pt idx="8832">
                  <c:v>0.20157849999999999</c:v>
                </c:pt>
                <c:pt idx="8833">
                  <c:v>0.20162949999999999</c:v>
                </c:pt>
                <c:pt idx="8834">
                  <c:v>0.20167649999999993</c:v>
                </c:pt>
                <c:pt idx="8835">
                  <c:v>0.20169849999999989</c:v>
                </c:pt>
                <c:pt idx="8836">
                  <c:v>0.20166149999999991</c:v>
                </c:pt>
                <c:pt idx="8837">
                  <c:v>0.20171299999999992</c:v>
                </c:pt>
                <c:pt idx="8838">
                  <c:v>0.20176299999999991</c:v>
                </c:pt>
                <c:pt idx="8839">
                  <c:v>0.20181249999999995</c:v>
                </c:pt>
                <c:pt idx="8840">
                  <c:v>0.20185849999999991</c:v>
                </c:pt>
                <c:pt idx="8841">
                  <c:v>0.2019054999999999</c:v>
                </c:pt>
                <c:pt idx="8842">
                  <c:v>0.20194849999999989</c:v>
                </c:pt>
                <c:pt idx="8843">
                  <c:v>0.20199549999999991</c:v>
                </c:pt>
                <c:pt idx="8844">
                  <c:v>0.20204099999999989</c:v>
                </c:pt>
                <c:pt idx="8845">
                  <c:v>0.20208299999999993</c:v>
                </c:pt>
                <c:pt idx="8846">
                  <c:v>0.20213149999999996</c:v>
                </c:pt>
                <c:pt idx="8847">
                  <c:v>0.20218199999999989</c:v>
                </c:pt>
                <c:pt idx="8848">
                  <c:v>0.20223549999999993</c:v>
                </c:pt>
                <c:pt idx="8849">
                  <c:v>0.20227049999999985</c:v>
                </c:pt>
                <c:pt idx="8850">
                  <c:v>0.20231549999999984</c:v>
                </c:pt>
                <c:pt idx="8851">
                  <c:v>0.20235199999999992</c:v>
                </c:pt>
                <c:pt idx="8852">
                  <c:v>0.20239399999999994</c:v>
                </c:pt>
                <c:pt idx="8853">
                  <c:v>0.20243749999999991</c:v>
                </c:pt>
                <c:pt idx="8854">
                  <c:v>0.20247899999999994</c:v>
                </c:pt>
                <c:pt idx="8855">
                  <c:v>0.20251699999999995</c:v>
                </c:pt>
                <c:pt idx="8856">
                  <c:v>0.20256899999999992</c:v>
                </c:pt>
                <c:pt idx="8857">
                  <c:v>0.2026214999999999</c:v>
                </c:pt>
                <c:pt idx="8858">
                  <c:v>0.20266799999999999</c:v>
                </c:pt>
                <c:pt idx="8859">
                  <c:v>0.20271749999999999</c:v>
                </c:pt>
                <c:pt idx="8860">
                  <c:v>0.20276700000000003</c:v>
                </c:pt>
                <c:pt idx="8861">
                  <c:v>0.202819</c:v>
                </c:pt>
                <c:pt idx="8862">
                  <c:v>0.20288350000000002</c:v>
                </c:pt>
                <c:pt idx="8863">
                  <c:v>0.20292200000000002</c:v>
                </c:pt>
                <c:pt idx="8864">
                  <c:v>0.20296900000000001</c:v>
                </c:pt>
                <c:pt idx="8865">
                  <c:v>0.20301849999999994</c:v>
                </c:pt>
                <c:pt idx="8866">
                  <c:v>0.20307049999999993</c:v>
                </c:pt>
                <c:pt idx="8867">
                  <c:v>0.20311949999999995</c:v>
                </c:pt>
                <c:pt idx="8868">
                  <c:v>0.20317249999999998</c:v>
                </c:pt>
                <c:pt idx="8869">
                  <c:v>0.20322499999999993</c:v>
                </c:pt>
                <c:pt idx="8870">
                  <c:v>0.20327549999999991</c:v>
                </c:pt>
                <c:pt idx="8871">
                  <c:v>0.20330299999999993</c:v>
                </c:pt>
                <c:pt idx="8872">
                  <c:v>0.20335299999999998</c:v>
                </c:pt>
                <c:pt idx="8873">
                  <c:v>0.20340299999999994</c:v>
                </c:pt>
                <c:pt idx="8874">
                  <c:v>0.20345200000000002</c:v>
                </c:pt>
                <c:pt idx="8875">
                  <c:v>0.20349499999999998</c:v>
                </c:pt>
                <c:pt idx="8876">
                  <c:v>0.20353850000000001</c:v>
                </c:pt>
                <c:pt idx="8877">
                  <c:v>0.2035805</c:v>
                </c:pt>
                <c:pt idx="8878">
                  <c:v>0.20362250000000004</c:v>
                </c:pt>
                <c:pt idx="8879">
                  <c:v>0.20366900000000007</c:v>
                </c:pt>
                <c:pt idx="8880">
                  <c:v>0.20372350000000009</c:v>
                </c:pt>
                <c:pt idx="8881">
                  <c:v>0.20377600000000007</c:v>
                </c:pt>
                <c:pt idx="8882">
                  <c:v>0.20381949999999999</c:v>
                </c:pt>
                <c:pt idx="8883">
                  <c:v>0.20388300000000001</c:v>
                </c:pt>
                <c:pt idx="8884">
                  <c:v>0.20392200000000002</c:v>
                </c:pt>
                <c:pt idx="8885">
                  <c:v>0.20396150000000002</c:v>
                </c:pt>
                <c:pt idx="8886">
                  <c:v>0.20400300000000002</c:v>
                </c:pt>
                <c:pt idx="8887">
                  <c:v>0.20407350000000002</c:v>
                </c:pt>
                <c:pt idx="8888">
                  <c:v>0.20411349999999998</c:v>
                </c:pt>
                <c:pt idx="8889">
                  <c:v>0.204148</c:v>
                </c:pt>
                <c:pt idx="8890">
                  <c:v>0.20418700000000001</c:v>
                </c:pt>
                <c:pt idx="8891">
                  <c:v>0.20424350000000005</c:v>
                </c:pt>
                <c:pt idx="8892">
                  <c:v>0.20428850000000001</c:v>
                </c:pt>
                <c:pt idx="8893">
                  <c:v>0.2043315</c:v>
                </c:pt>
                <c:pt idx="8894">
                  <c:v>0.204378</c:v>
                </c:pt>
                <c:pt idx="8895">
                  <c:v>0.20442349999999998</c:v>
                </c:pt>
                <c:pt idx="8896">
                  <c:v>0.20446999999999999</c:v>
                </c:pt>
                <c:pt idx="8897">
                  <c:v>0.204514</c:v>
                </c:pt>
                <c:pt idx="8898">
                  <c:v>0.20455999999999999</c:v>
                </c:pt>
                <c:pt idx="8899">
                  <c:v>0.20461699999999997</c:v>
                </c:pt>
                <c:pt idx="8900">
                  <c:v>0.20466300000000001</c:v>
                </c:pt>
                <c:pt idx="8901">
                  <c:v>0.20470999999999998</c:v>
                </c:pt>
                <c:pt idx="8902">
                  <c:v>0.2047525</c:v>
                </c:pt>
                <c:pt idx="8903">
                  <c:v>0.2048005</c:v>
                </c:pt>
                <c:pt idx="8904">
                  <c:v>0.204847</c:v>
                </c:pt>
                <c:pt idx="8905">
                  <c:v>0.20489249999999998</c:v>
                </c:pt>
                <c:pt idx="8906">
                  <c:v>0.2049385</c:v>
                </c:pt>
                <c:pt idx="8907">
                  <c:v>0.20492199999999999</c:v>
                </c:pt>
                <c:pt idx="8908">
                  <c:v>0.20496549999999999</c:v>
                </c:pt>
                <c:pt idx="8909">
                  <c:v>0.2050245</c:v>
                </c:pt>
                <c:pt idx="8910">
                  <c:v>0.20506450000000001</c:v>
                </c:pt>
                <c:pt idx="8911">
                  <c:v>0.20508600000000002</c:v>
                </c:pt>
                <c:pt idx="8912">
                  <c:v>0.20512650000000004</c:v>
                </c:pt>
                <c:pt idx="8913">
                  <c:v>0.20516550000000003</c:v>
                </c:pt>
                <c:pt idx="8914">
                  <c:v>0.20520200000000002</c:v>
                </c:pt>
                <c:pt idx="8915">
                  <c:v>0.20527300000000004</c:v>
                </c:pt>
                <c:pt idx="8916">
                  <c:v>0.20531000000000005</c:v>
                </c:pt>
                <c:pt idx="8917">
                  <c:v>0.20535000000000003</c:v>
                </c:pt>
                <c:pt idx="8918">
                  <c:v>0.20539350000000003</c:v>
                </c:pt>
                <c:pt idx="8919">
                  <c:v>0.20545500000000005</c:v>
                </c:pt>
                <c:pt idx="8920">
                  <c:v>0.20549250000000005</c:v>
                </c:pt>
                <c:pt idx="8921">
                  <c:v>0.20553000000000005</c:v>
                </c:pt>
                <c:pt idx="8922">
                  <c:v>0.20556800000000003</c:v>
                </c:pt>
                <c:pt idx="8923">
                  <c:v>0.20559800000000003</c:v>
                </c:pt>
                <c:pt idx="8924">
                  <c:v>0.20562900000000003</c:v>
                </c:pt>
                <c:pt idx="8925">
                  <c:v>0.20565900000000004</c:v>
                </c:pt>
                <c:pt idx="8926">
                  <c:v>0.20568800000000004</c:v>
                </c:pt>
                <c:pt idx="8927">
                  <c:v>0.20564750000000007</c:v>
                </c:pt>
                <c:pt idx="8928">
                  <c:v>0.20567400000000002</c:v>
                </c:pt>
                <c:pt idx="8929">
                  <c:v>0.20570700000000003</c:v>
                </c:pt>
                <c:pt idx="8930">
                  <c:v>0.20574249999999999</c:v>
                </c:pt>
                <c:pt idx="8931">
                  <c:v>0.20577749999999997</c:v>
                </c:pt>
                <c:pt idx="8932">
                  <c:v>0.20581099999999999</c:v>
                </c:pt>
                <c:pt idx="8933">
                  <c:v>0.20584350000000004</c:v>
                </c:pt>
                <c:pt idx="8934">
                  <c:v>0.20587549999999999</c:v>
                </c:pt>
                <c:pt idx="8935">
                  <c:v>0.20598449999999996</c:v>
                </c:pt>
                <c:pt idx="8936">
                  <c:v>0.20601250000000002</c:v>
                </c:pt>
                <c:pt idx="8937">
                  <c:v>0.20603950000000001</c:v>
                </c:pt>
                <c:pt idx="8938">
                  <c:v>0.206069</c:v>
                </c:pt>
                <c:pt idx="8939">
                  <c:v>0.20609000000000002</c:v>
                </c:pt>
                <c:pt idx="8940">
                  <c:v>0.20612249999999996</c:v>
                </c:pt>
                <c:pt idx="8941">
                  <c:v>0.20615249999999996</c:v>
                </c:pt>
                <c:pt idx="8942">
                  <c:v>0.20608449999999998</c:v>
                </c:pt>
                <c:pt idx="8943">
                  <c:v>0.20605099999999996</c:v>
                </c:pt>
                <c:pt idx="8944">
                  <c:v>0.20608199999999993</c:v>
                </c:pt>
                <c:pt idx="8945">
                  <c:v>0.20611950000000001</c:v>
                </c:pt>
                <c:pt idx="8946">
                  <c:v>0.20614900000000005</c:v>
                </c:pt>
                <c:pt idx="8947">
                  <c:v>0.20617100000000005</c:v>
                </c:pt>
                <c:pt idx="8948">
                  <c:v>0.20620100000000005</c:v>
                </c:pt>
                <c:pt idx="8949">
                  <c:v>0.20623000000000008</c:v>
                </c:pt>
                <c:pt idx="8950">
                  <c:v>0.20625750000000007</c:v>
                </c:pt>
                <c:pt idx="8951">
                  <c:v>0.20628250000000001</c:v>
                </c:pt>
                <c:pt idx="8952">
                  <c:v>0.20630600000000004</c:v>
                </c:pt>
                <c:pt idx="8953">
                  <c:v>0.20633500000000002</c:v>
                </c:pt>
                <c:pt idx="8954">
                  <c:v>0.20636550000000006</c:v>
                </c:pt>
                <c:pt idx="8955">
                  <c:v>0.2064</c:v>
                </c:pt>
                <c:pt idx="8956">
                  <c:v>0.20644000000000001</c:v>
                </c:pt>
                <c:pt idx="8957">
                  <c:v>0.20647100000000004</c:v>
                </c:pt>
                <c:pt idx="8958">
                  <c:v>0.20650400000000005</c:v>
                </c:pt>
                <c:pt idx="8959">
                  <c:v>0.206536</c:v>
                </c:pt>
                <c:pt idx="8960">
                  <c:v>0.20657200000000003</c:v>
                </c:pt>
                <c:pt idx="8961">
                  <c:v>0.20660350000000005</c:v>
                </c:pt>
                <c:pt idx="8962">
                  <c:v>0.20663300000000009</c:v>
                </c:pt>
                <c:pt idx="8963">
                  <c:v>0.20664500000000011</c:v>
                </c:pt>
                <c:pt idx="8964">
                  <c:v>0.20667600000000008</c:v>
                </c:pt>
                <c:pt idx="8965">
                  <c:v>0.20670800000000014</c:v>
                </c:pt>
                <c:pt idx="8966">
                  <c:v>0.20673800000000006</c:v>
                </c:pt>
                <c:pt idx="8967">
                  <c:v>0.20677650000000011</c:v>
                </c:pt>
                <c:pt idx="8968">
                  <c:v>0.20680700000000013</c:v>
                </c:pt>
                <c:pt idx="8969">
                  <c:v>0.2068360000000001</c:v>
                </c:pt>
                <c:pt idx="8970">
                  <c:v>0.20686600000000002</c:v>
                </c:pt>
                <c:pt idx="8971">
                  <c:v>0.20693800000000004</c:v>
                </c:pt>
                <c:pt idx="8972">
                  <c:v>0.20696350000000005</c:v>
                </c:pt>
                <c:pt idx="8973">
                  <c:v>0.20698650000000005</c:v>
                </c:pt>
                <c:pt idx="8974">
                  <c:v>0.20700750000000007</c:v>
                </c:pt>
                <c:pt idx="8975">
                  <c:v>0.20703250000000004</c:v>
                </c:pt>
                <c:pt idx="8976">
                  <c:v>0.20705500000000004</c:v>
                </c:pt>
                <c:pt idx="8977">
                  <c:v>0.20707650000000005</c:v>
                </c:pt>
                <c:pt idx="8978">
                  <c:v>0.20709950000000002</c:v>
                </c:pt>
                <c:pt idx="8979">
                  <c:v>0.20707300000000003</c:v>
                </c:pt>
                <c:pt idx="8980">
                  <c:v>0.20711750000000007</c:v>
                </c:pt>
                <c:pt idx="8981">
                  <c:v>0.20714850000000007</c:v>
                </c:pt>
                <c:pt idx="8982">
                  <c:v>0.20717350000000004</c:v>
                </c:pt>
                <c:pt idx="8983">
                  <c:v>0.20719000000000001</c:v>
                </c:pt>
                <c:pt idx="8984">
                  <c:v>0.20721350000000005</c:v>
                </c:pt>
                <c:pt idx="8985">
                  <c:v>0.20723650000000007</c:v>
                </c:pt>
                <c:pt idx="8986">
                  <c:v>0.20726150000000004</c:v>
                </c:pt>
                <c:pt idx="8987">
                  <c:v>0.20728700000000003</c:v>
                </c:pt>
                <c:pt idx="8988">
                  <c:v>0.20731150000000004</c:v>
                </c:pt>
                <c:pt idx="8989">
                  <c:v>0.20733500000000002</c:v>
                </c:pt>
                <c:pt idx="8990">
                  <c:v>0.20735600000000001</c:v>
                </c:pt>
                <c:pt idx="8991">
                  <c:v>0.20743249999999999</c:v>
                </c:pt>
                <c:pt idx="8992">
                  <c:v>0.20745950000000002</c:v>
                </c:pt>
                <c:pt idx="8993">
                  <c:v>0.20748550000000002</c:v>
                </c:pt>
                <c:pt idx="8994">
                  <c:v>0.20751200000000003</c:v>
                </c:pt>
                <c:pt idx="8995">
                  <c:v>0.20755150000000003</c:v>
                </c:pt>
                <c:pt idx="8996">
                  <c:v>0.20757750000000005</c:v>
                </c:pt>
                <c:pt idx="8997">
                  <c:v>0.20760800000000007</c:v>
                </c:pt>
                <c:pt idx="8998">
                  <c:v>0.20762700000000003</c:v>
                </c:pt>
                <c:pt idx="8999">
                  <c:v>0.20765650000000005</c:v>
                </c:pt>
                <c:pt idx="9000">
                  <c:v>0.20768900000000001</c:v>
                </c:pt>
                <c:pt idx="9001">
                  <c:v>0.20771649999999997</c:v>
                </c:pt>
                <c:pt idx="9002">
                  <c:v>0.20774400000000001</c:v>
                </c:pt>
                <c:pt idx="9003">
                  <c:v>0.20777000000000001</c:v>
                </c:pt>
                <c:pt idx="9004">
                  <c:v>0.2077995</c:v>
                </c:pt>
                <c:pt idx="9005">
                  <c:v>0.20782749999999997</c:v>
                </c:pt>
                <c:pt idx="9006">
                  <c:v>0.20785699999999999</c:v>
                </c:pt>
                <c:pt idx="9007">
                  <c:v>0.20787799999999998</c:v>
                </c:pt>
                <c:pt idx="9008">
                  <c:v>0.20790349999999994</c:v>
                </c:pt>
                <c:pt idx="9009">
                  <c:v>0.20792849999999991</c:v>
                </c:pt>
                <c:pt idx="9010">
                  <c:v>0.20795299999999992</c:v>
                </c:pt>
                <c:pt idx="9011">
                  <c:v>0.2079764999999999</c:v>
                </c:pt>
                <c:pt idx="9012">
                  <c:v>0.20803099999999991</c:v>
                </c:pt>
                <c:pt idx="9013">
                  <c:v>0.20803949999999991</c:v>
                </c:pt>
                <c:pt idx="9014">
                  <c:v>0.20804999999999993</c:v>
                </c:pt>
                <c:pt idx="9015">
                  <c:v>0.20806249999999996</c:v>
                </c:pt>
                <c:pt idx="9016">
                  <c:v>0.20808349999999995</c:v>
                </c:pt>
                <c:pt idx="9017">
                  <c:v>0.20809499999999992</c:v>
                </c:pt>
                <c:pt idx="9018">
                  <c:v>0.20810399999999996</c:v>
                </c:pt>
                <c:pt idx="9019">
                  <c:v>0.20809649999999991</c:v>
                </c:pt>
                <c:pt idx="9020">
                  <c:v>0.20810549999999992</c:v>
                </c:pt>
                <c:pt idx="9021">
                  <c:v>0.20811249999999989</c:v>
                </c:pt>
                <c:pt idx="9022">
                  <c:v>0.20812299999999997</c:v>
                </c:pt>
                <c:pt idx="9023">
                  <c:v>0.20813849999999998</c:v>
                </c:pt>
                <c:pt idx="9024">
                  <c:v>0.208146</c:v>
                </c:pt>
                <c:pt idx="9025">
                  <c:v>0.20815899999999993</c:v>
                </c:pt>
                <c:pt idx="9026">
                  <c:v>0.20817449999999998</c:v>
                </c:pt>
                <c:pt idx="9027">
                  <c:v>0.2082135</c:v>
                </c:pt>
                <c:pt idx="9028">
                  <c:v>0.20822699999999991</c:v>
                </c:pt>
                <c:pt idx="9029">
                  <c:v>0.20823199999999992</c:v>
                </c:pt>
                <c:pt idx="9030">
                  <c:v>0.20824099999999995</c:v>
                </c:pt>
                <c:pt idx="9031">
                  <c:v>0.20825249999999998</c:v>
                </c:pt>
                <c:pt idx="9032">
                  <c:v>0.20825899999999997</c:v>
                </c:pt>
                <c:pt idx="9033">
                  <c:v>0.20826749999999997</c:v>
                </c:pt>
                <c:pt idx="9034">
                  <c:v>0.20827649999999995</c:v>
                </c:pt>
                <c:pt idx="9035">
                  <c:v>0.20827949999999998</c:v>
                </c:pt>
                <c:pt idx="9036">
                  <c:v>0.20829400000000001</c:v>
                </c:pt>
                <c:pt idx="9037">
                  <c:v>0.20831050000000001</c:v>
                </c:pt>
                <c:pt idx="9038">
                  <c:v>0.20832349999999994</c:v>
                </c:pt>
                <c:pt idx="9039">
                  <c:v>0.20833899999999997</c:v>
                </c:pt>
                <c:pt idx="9040">
                  <c:v>0.20834999999999998</c:v>
                </c:pt>
                <c:pt idx="9041">
                  <c:v>0.20836499999999994</c:v>
                </c:pt>
                <c:pt idx="9042">
                  <c:v>0.20838349999999994</c:v>
                </c:pt>
                <c:pt idx="9043">
                  <c:v>0.20841849999999998</c:v>
                </c:pt>
                <c:pt idx="9044">
                  <c:v>0.20843149999999994</c:v>
                </c:pt>
                <c:pt idx="9045">
                  <c:v>0.20844699999999999</c:v>
                </c:pt>
                <c:pt idx="9046">
                  <c:v>0.20845599999999995</c:v>
                </c:pt>
                <c:pt idx="9047">
                  <c:v>0.20848649999999996</c:v>
                </c:pt>
                <c:pt idx="9048">
                  <c:v>0.20849599999999996</c:v>
                </c:pt>
                <c:pt idx="9049">
                  <c:v>0.20850949999999993</c:v>
                </c:pt>
                <c:pt idx="9050">
                  <c:v>0.20852249999999994</c:v>
                </c:pt>
                <c:pt idx="9051">
                  <c:v>0.20853649999999996</c:v>
                </c:pt>
                <c:pt idx="9052">
                  <c:v>0.20854249999999991</c:v>
                </c:pt>
                <c:pt idx="9053">
                  <c:v>0.20855099999999993</c:v>
                </c:pt>
                <c:pt idx="9054">
                  <c:v>0.20855899999999991</c:v>
                </c:pt>
                <c:pt idx="9055">
                  <c:v>0.20855549999999995</c:v>
                </c:pt>
                <c:pt idx="9056">
                  <c:v>0.20855499999999996</c:v>
                </c:pt>
                <c:pt idx="9057">
                  <c:v>0.20855349999999998</c:v>
                </c:pt>
                <c:pt idx="9058">
                  <c:v>0.20855699999999991</c:v>
                </c:pt>
                <c:pt idx="9059">
                  <c:v>0.20855699999999999</c:v>
                </c:pt>
                <c:pt idx="9060">
                  <c:v>0.20855949999999993</c:v>
                </c:pt>
                <c:pt idx="9061">
                  <c:v>0.20856199999999997</c:v>
                </c:pt>
                <c:pt idx="9062">
                  <c:v>0.20855049999999994</c:v>
                </c:pt>
                <c:pt idx="9063">
                  <c:v>0.208563</c:v>
                </c:pt>
                <c:pt idx="9064">
                  <c:v>0.20856200000000003</c:v>
                </c:pt>
                <c:pt idx="9065">
                  <c:v>0.20855899999999999</c:v>
                </c:pt>
                <c:pt idx="9066">
                  <c:v>0.20855699999999999</c:v>
                </c:pt>
                <c:pt idx="9067">
                  <c:v>0.20855950000000001</c:v>
                </c:pt>
                <c:pt idx="9068">
                  <c:v>0.20855250000000003</c:v>
                </c:pt>
                <c:pt idx="9069">
                  <c:v>0.20854550000000008</c:v>
                </c:pt>
                <c:pt idx="9070">
                  <c:v>0.20854650000000008</c:v>
                </c:pt>
                <c:pt idx="9071">
                  <c:v>0.20854500000000001</c:v>
                </c:pt>
                <c:pt idx="9072">
                  <c:v>0.20854400000000001</c:v>
                </c:pt>
                <c:pt idx="9073">
                  <c:v>0.20854200000000003</c:v>
                </c:pt>
                <c:pt idx="9074">
                  <c:v>0.20853900000000003</c:v>
                </c:pt>
                <c:pt idx="9075">
                  <c:v>0.20854250000000005</c:v>
                </c:pt>
                <c:pt idx="9076">
                  <c:v>0.20854300000000003</c:v>
                </c:pt>
                <c:pt idx="9077">
                  <c:v>0.20854500000000006</c:v>
                </c:pt>
                <c:pt idx="9078">
                  <c:v>0.20855000000000004</c:v>
                </c:pt>
                <c:pt idx="9079">
                  <c:v>0.20857300000000006</c:v>
                </c:pt>
                <c:pt idx="9080">
                  <c:v>0.20856400000000008</c:v>
                </c:pt>
                <c:pt idx="9081">
                  <c:v>0.20855800000000013</c:v>
                </c:pt>
                <c:pt idx="9082">
                  <c:v>0.20855900000000008</c:v>
                </c:pt>
                <c:pt idx="9083">
                  <c:v>0.20856350000000012</c:v>
                </c:pt>
                <c:pt idx="9084">
                  <c:v>0.20857350000000011</c:v>
                </c:pt>
                <c:pt idx="9085">
                  <c:v>0.20857900000000013</c:v>
                </c:pt>
                <c:pt idx="9086">
                  <c:v>0.20858700000000013</c:v>
                </c:pt>
                <c:pt idx="9087">
                  <c:v>0.2085655000000001</c:v>
                </c:pt>
                <c:pt idx="9088">
                  <c:v>0.20857500000000012</c:v>
                </c:pt>
                <c:pt idx="9089">
                  <c:v>0.20858850000000007</c:v>
                </c:pt>
                <c:pt idx="9090">
                  <c:v>0.20860200000000007</c:v>
                </c:pt>
                <c:pt idx="9091">
                  <c:v>0.20860000000000004</c:v>
                </c:pt>
                <c:pt idx="9092">
                  <c:v>0.20860500000000004</c:v>
                </c:pt>
                <c:pt idx="9093">
                  <c:v>0.20861200000000005</c:v>
                </c:pt>
                <c:pt idx="9094">
                  <c:v>0.20861300000000008</c:v>
                </c:pt>
                <c:pt idx="9095">
                  <c:v>0.20861550000000004</c:v>
                </c:pt>
                <c:pt idx="9096">
                  <c:v>0.20862300000000006</c:v>
                </c:pt>
                <c:pt idx="9097">
                  <c:v>0.20863150000000008</c:v>
                </c:pt>
                <c:pt idx="9098">
                  <c:v>0.20863650000000006</c:v>
                </c:pt>
                <c:pt idx="9099">
                  <c:v>0.20862800000000006</c:v>
                </c:pt>
                <c:pt idx="9100">
                  <c:v>0.20863250000000011</c:v>
                </c:pt>
                <c:pt idx="9101">
                  <c:v>0.2086350000000001</c:v>
                </c:pt>
                <c:pt idx="9102">
                  <c:v>0.20863950000000009</c:v>
                </c:pt>
                <c:pt idx="9103">
                  <c:v>0.20863800000000007</c:v>
                </c:pt>
                <c:pt idx="9104">
                  <c:v>0.20863700000000013</c:v>
                </c:pt>
                <c:pt idx="9105">
                  <c:v>0.2086360000000001</c:v>
                </c:pt>
                <c:pt idx="9106">
                  <c:v>0.20863350000000011</c:v>
                </c:pt>
                <c:pt idx="9107">
                  <c:v>0.2086350000000001</c:v>
                </c:pt>
                <c:pt idx="9108">
                  <c:v>0.20863650000000011</c:v>
                </c:pt>
                <c:pt idx="9109">
                  <c:v>0.20863650000000006</c:v>
                </c:pt>
                <c:pt idx="9110">
                  <c:v>0.20864000000000005</c:v>
                </c:pt>
                <c:pt idx="9111">
                  <c:v>0.20864200000000008</c:v>
                </c:pt>
                <c:pt idx="9112">
                  <c:v>0.20863850000000006</c:v>
                </c:pt>
                <c:pt idx="9113">
                  <c:v>0.20863750000000006</c:v>
                </c:pt>
                <c:pt idx="9114">
                  <c:v>0.20863700000000004</c:v>
                </c:pt>
                <c:pt idx="9115">
                  <c:v>0.20863650000000003</c:v>
                </c:pt>
                <c:pt idx="9116">
                  <c:v>0.20863550000000003</c:v>
                </c:pt>
                <c:pt idx="9117">
                  <c:v>0.2086325</c:v>
                </c:pt>
                <c:pt idx="9118">
                  <c:v>0.20862300000000006</c:v>
                </c:pt>
                <c:pt idx="9119">
                  <c:v>0.20862350000000007</c:v>
                </c:pt>
                <c:pt idx="9120">
                  <c:v>0.20862700000000003</c:v>
                </c:pt>
                <c:pt idx="9121">
                  <c:v>0.20863050000000002</c:v>
                </c:pt>
                <c:pt idx="9122">
                  <c:v>0.20863150000000005</c:v>
                </c:pt>
                <c:pt idx="9123">
                  <c:v>0.20863700000000004</c:v>
                </c:pt>
                <c:pt idx="9124">
                  <c:v>0.20864650000000007</c:v>
                </c:pt>
                <c:pt idx="9125">
                  <c:v>0.20865350000000008</c:v>
                </c:pt>
                <c:pt idx="9126">
                  <c:v>0.20866250000000006</c:v>
                </c:pt>
                <c:pt idx="9127">
                  <c:v>0.20872600000000005</c:v>
                </c:pt>
                <c:pt idx="9128">
                  <c:v>0.20873400000000003</c:v>
                </c:pt>
                <c:pt idx="9129">
                  <c:v>0.20873550000000002</c:v>
                </c:pt>
                <c:pt idx="9130">
                  <c:v>0.20873700000000003</c:v>
                </c:pt>
                <c:pt idx="9131">
                  <c:v>0.20874350000000003</c:v>
                </c:pt>
                <c:pt idx="9132">
                  <c:v>0.20874750000000003</c:v>
                </c:pt>
                <c:pt idx="9133">
                  <c:v>0.20875400000000002</c:v>
                </c:pt>
                <c:pt idx="9134">
                  <c:v>0.20875800000000005</c:v>
                </c:pt>
                <c:pt idx="9135">
                  <c:v>0.20868200000000006</c:v>
                </c:pt>
                <c:pt idx="9136">
                  <c:v>0.2086900000000001</c:v>
                </c:pt>
                <c:pt idx="9137">
                  <c:v>0.2086950000000001</c:v>
                </c:pt>
                <c:pt idx="9138">
                  <c:v>0.20870000000000008</c:v>
                </c:pt>
                <c:pt idx="9139">
                  <c:v>0.20870550000000004</c:v>
                </c:pt>
                <c:pt idx="9140">
                  <c:v>0.20870650000000004</c:v>
                </c:pt>
                <c:pt idx="9141">
                  <c:v>0.20870450000000002</c:v>
                </c:pt>
                <c:pt idx="9142">
                  <c:v>0.20871850000000003</c:v>
                </c:pt>
                <c:pt idx="9143">
                  <c:v>0.2087215</c:v>
                </c:pt>
                <c:pt idx="9144">
                  <c:v>0.20872599999999999</c:v>
                </c:pt>
                <c:pt idx="9145">
                  <c:v>0.20872799999999994</c:v>
                </c:pt>
                <c:pt idx="9146">
                  <c:v>0.20873249999999996</c:v>
                </c:pt>
                <c:pt idx="9147">
                  <c:v>0.20874749999999995</c:v>
                </c:pt>
                <c:pt idx="9148">
                  <c:v>0.20875399999999997</c:v>
                </c:pt>
                <c:pt idx="9149">
                  <c:v>0.20876249999999996</c:v>
                </c:pt>
                <c:pt idx="9150">
                  <c:v>0.20877099999999996</c:v>
                </c:pt>
                <c:pt idx="9151">
                  <c:v>0.20878249999999998</c:v>
                </c:pt>
                <c:pt idx="9152">
                  <c:v>0.20878649999999993</c:v>
                </c:pt>
                <c:pt idx="9153">
                  <c:v>0.20879049999999999</c:v>
                </c:pt>
                <c:pt idx="9154">
                  <c:v>0.20879049999999999</c:v>
                </c:pt>
                <c:pt idx="9155">
                  <c:v>0.20879350000000002</c:v>
                </c:pt>
                <c:pt idx="9156">
                  <c:v>0.20878800000000003</c:v>
                </c:pt>
                <c:pt idx="9157">
                  <c:v>0.208789</c:v>
                </c:pt>
                <c:pt idx="9158">
                  <c:v>0.20878850000000004</c:v>
                </c:pt>
                <c:pt idx="9159">
                  <c:v>0.20879000000000006</c:v>
                </c:pt>
                <c:pt idx="9160">
                  <c:v>0.20879350000000002</c:v>
                </c:pt>
                <c:pt idx="9161">
                  <c:v>0.20879550000000002</c:v>
                </c:pt>
                <c:pt idx="9162">
                  <c:v>0.20879850000000005</c:v>
                </c:pt>
                <c:pt idx="9163">
                  <c:v>0.20880650000000003</c:v>
                </c:pt>
                <c:pt idx="9164">
                  <c:v>0.20880400000000002</c:v>
                </c:pt>
                <c:pt idx="9165">
                  <c:v>0.20880250000000003</c:v>
                </c:pt>
                <c:pt idx="9166">
                  <c:v>0.20879799999999998</c:v>
                </c:pt>
                <c:pt idx="9167">
                  <c:v>0.20879700000000004</c:v>
                </c:pt>
                <c:pt idx="9168">
                  <c:v>0.20879650000000002</c:v>
                </c:pt>
                <c:pt idx="9169">
                  <c:v>0.20879600000000001</c:v>
                </c:pt>
                <c:pt idx="9170">
                  <c:v>0.20879300000000001</c:v>
                </c:pt>
                <c:pt idx="9171">
                  <c:v>0.2087455</c:v>
                </c:pt>
                <c:pt idx="9172">
                  <c:v>0.20875150000000001</c:v>
                </c:pt>
                <c:pt idx="9173">
                  <c:v>0.20875699999999997</c:v>
                </c:pt>
                <c:pt idx="9174">
                  <c:v>0.20876599999999995</c:v>
                </c:pt>
                <c:pt idx="9175">
                  <c:v>0.20877449999999997</c:v>
                </c:pt>
                <c:pt idx="9176">
                  <c:v>0.20878049999999995</c:v>
                </c:pt>
                <c:pt idx="9177">
                  <c:v>0.20878349999999993</c:v>
                </c:pt>
                <c:pt idx="9178">
                  <c:v>0.20878649999999993</c:v>
                </c:pt>
                <c:pt idx="9179">
                  <c:v>0.20880249999999992</c:v>
                </c:pt>
                <c:pt idx="9180">
                  <c:v>0.20881299999999989</c:v>
                </c:pt>
                <c:pt idx="9181">
                  <c:v>0.20882499999999987</c:v>
                </c:pt>
                <c:pt idx="9182">
                  <c:v>0.20883849999999984</c:v>
                </c:pt>
                <c:pt idx="9183">
                  <c:v>0.2088644999999999</c:v>
                </c:pt>
                <c:pt idx="9184">
                  <c:v>0.20887699999999992</c:v>
                </c:pt>
                <c:pt idx="9185">
                  <c:v>0.2088914999999999</c:v>
                </c:pt>
                <c:pt idx="9186">
                  <c:v>0.2089059999999999</c:v>
                </c:pt>
                <c:pt idx="9187">
                  <c:v>0.2088924999999999</c:v>
                </c:pt>
                <c:pt idx="9188">
                  <c:v>0.20890299999999992</c:v>
                </c:pt>
                <c:pt idx="9189">
                  <c:v>0.20891249999999986</c:v>
                </c:pt>
                <c:pt idx="9190">
                  <c:v>0.2089234999999999</c:v>
                </c:pt>
                <c:pt idx="9191">
                  <c:v>0.20893799999999987</c:v>
                </c:pt>
                <c:pt idx="9192">
                  <c:v>0.20894499999999985</c:v>
                </c:pt>
                <c:pt idx="9193">
                  <c:v>0.20895599999999986</c:v>
                </c:pt>
                <c:pt idx="9194">
                  <c:v>0.20896449999999989</c:v>
                </c:pt>
                <c:pt idx="9195">
                  <c:v>0.20896099999999992</c:v>
                </c:pt>
                <c:pt idx="9196">
                  <c:v>0.20896499999999993</c:v>
                </c:pt>
                <c:pt idx="9197">
                  <c:v>0.2089689999999999</c:v>
                </c:pt>
                <c:pt idx="9198">
                  <c:v>0.20897199999999994</c:v>
                </c:pt>
                <c:pt idx="9199">
                  <c:v>0.20895499999999995</c:v>
                </c:pt>
                <c:pt idx="9200">
                  <c:v>0.20895249999999993</c:v>
                </c:pt>
                <c:pt idx="9201">
                  <c:v>0.20895149999999993</c:v>
                </c:pt>
                <c:pt idx="9202">
                  <c:v>0.20894749999999995</c:v>
                </c:pt>
                <c:pt idx="9203">
                  <c:v>0.20894149999999997</c:v>
                </c:pt>
                <c:pt idx="9204">
                  <c:v>0.20893899999999996</c:v>
                </c:pt>
                <c:pt idx="9205">
                  <c:v>0.2089415</c:v>
                </c:pt>
                <c:pt idx="9206">
                  <c:v>0.20893949999999997</c:v>
                </c:pt>
                <c:pt idx="9207">
                  <c:v>0.20893699999999996</c:v>
                </c:pt>
                <c:pt idx="9208">
                  <c:v>0.20893749999999994</c:v>
                </c:pt>
                <c:pt idx="9209">
                  <c:v>0.20893749999999997</c:v>
                </c:pt>
                <c:pt idx="9210">
                  <c:v>0.20893749999999997</c:v>
                </c:pt>
                <c:pt idx="9211">
                  <c:v>0.20893249999999994</c:v>
                </c:pt>
                <c:pt idx="9212">
                  <c:v>0.2089329999999999</c:v>
                </c:pt>
                <c:pt idx="9213">
                  <c:v>0.2089329999999999</c:v>
                </c:pt>
                <c:pt idx="9214">
                  <c:v>0.20893149999999988</c:v>
                </c:pt>
                <c:pt idx="9215">
                  <c:v>0.20895099999999989</c:v>
                </c:pt>
                <c:pt idx="9216">
                  <c:v>0.20894549999999992</c:v>
                </c:pt>
                <c:pt idx="9217">
                  <c:v>0.20894699999999994</c:v>
                </c:pt>
                <c:pt idx="9218">
                  <c:v>0.20894999999999991</c:v>
                </c:pt>
                <c:pt idx="9219">
                  <c:v>0.20896599999999993</c:v>
                </c:pt>
                <c:pt idx="9220">
                  <c:v>0.20897149999999998</c:v>
                </c:pt>
                <c:pt idx="9221">
                  <c:v>0.20898</c:v>
                </c:pt>
                <c:pt idx="9222">
                  <c:v>0.20898750000000002</c:v>
                </c:pt>
                <c:pt idx="9223">
                  <c:v>0.20898750000000002</c:v>
                </c:pt>
                <c:pt idx="9224">
                  <c:v>0.20899400000000004</c:v>
                </c:pt>
                <c:pt idx="9225">
                  <c:v>0.20899700000000002</c:v>
                </c:pt>
                <c:pt idx="9226">
                  <c:v>0.20899300000000004</c:v>
                </c:pt>
                <c:pt idx="9227">
                  <c:v>0.20900500000000005</c:v>
                </c:pt>
                <c:pt idx="9228">
                  <c:v>0.20901000000000006</c:v>
                </c:pt>
                <c:pt idx="9229">
                  <c:v>0.2090155000000001</c:v>
                </c:pt>
                <c:pt idx="9230">
                  <c:v>0.20902150000000008</c:v>
                </c:pt>
                <c:pt idx="9231">
                  <c:v>0.20901900000000009</c:v>
                </c:pt>
                <c:pt idx="9232">
                  <c:v>0.2090260000000001</c:v>
                </c:pt>
                <c:pt idx="9233">
                  <c:v>0.20903100000000013</c:v>
                </c:pt>
                <c:pt idx="9234">
                  <c:v>0.20903850000000013</c:v>
                </c:pt>
                <c:pt idx="9235">
                  <c:v>0.20905350000000011</c:v>
                </c:pt>
                <c:pt idx="9236">
                  <c:v>0.20905000000000012</c:v>
                </c:pt>
                <c:pt idx="9237">
                  <c:v>0.20904450000000011</c:v>
                </c:pt>
                <c:pt idx="9238">
                  <c:v>0.20903800000000011</c:v>
                </c:pt>
                <c:pt idx="9239">
                  <c:v>0.2090355000000001</c:v>
                </c:pt>
                <c:pt idx="9240">
                  <c:v>0.20903300000000008</c:v>
                </c:pt>
                <c:pt idx="9241">
                  <c:v>0.20902750000000009</c:v>
                </c:pt>
                <c:pt idx="9242">
                  <c:v>0.20902100000000012</c:v>
                </c:pt>
                <c:pt idx="9243">
                  <c:v>0.2089950000000001</c:v>
                </c:pt>
                <c:pt idx="9244">
                  <c:v>0.20899050000000013</c:v>
                </c:pt>
                <c:pt idx="9245">
                  <c:v>0.20898600000000009</c:v>
                </c:pt>
                <c:pt idx="9246">
                  <c:v>0.20898500000000006</c:v>
                </c:pt>
                <c:pt idx="9247">
                  <c:v>0.20894600000000005</c:v>
                </c:pt>
                <c:pt idx="9248">
                  <c:v>0.20893700000000007</c:v>
                </c:pt>
                <c:pt idx="9249">
                  <c:v>0.2089295000000001</c:v>
                </c:pt>
                <c:pt idx="9250">
                  <c:v>0.20892050000000012</c:v>
                </c:pt>
                <c:pt idx="9251">
                  <c:v>0.20891550000000014</c:v>
                </c:pt>
                <c:pt idx="9252">
                  <c:v>0.20891300000000015</c:v>
                </c:pt>
                <c:pt idx="9253">
                  <c:v>0.20890550000000016</c:v>
                </c:pt>
                <c:pt idx="9254">
                  <c:v>0.20890450000000016</c:v>
                </c:pt>
                <c:pt idx="9255">
                  <c:v>0.20891700000000019</c:v>
                </c:pt>
                <c:pt idx="9256">
                  <c:v>0.2089125000000002</c:v>
                </c:pt>
                <c:pt idx="9257">
                  <c:v>0.20891100000000018</c:v>
                </c:pt>
                <c:pt idx="9258">
                  <c:v>0.20890950000000022</c:v>
                </c:pt>
                <c:pt idx="9259">
                  <c:v>0.20890800000000023</c:v>
                </c:pt>
                <c:pt idx="9260">
                  <c:v>0.20889950000000024</c:v>
                </c:pt>
                <c:pt idx="9261">
                  <c:v>0.20888900000000024</c:v>
                </c:pt>
                <c:pt idx="9262">
                  <c:v>0.20888150000000025</c:v>
                </c:pt>
                <c:pt idx="9263">
                  <c:v>0.20888100000000023</c:v>
                </c:pt>
                <c:pt idx="9264">
                  <c:v>0.20887750000000022</c:v>
                </c:pt>
                <c:pt idx="9265">
                  <c:v>0.20887550000000021</c:v>
                </c:pt>
                <c:pt idx="9266">
                  <c:v>0.20887000000000019</c:v>
                </c:pt>
                <c:pt idx="9267">
                  <c:v>0.20886250000000015</c:v>
                </c:pt>
                <c:pt idx="9268">
                  <c:v>0.20886100000000013</c:v>
                </c:pt>
                <c:pt idx="9269">
                  <c:v>0.20886050000000014</c:v>
                </c:pt>
                <c:pt idx="9270">
                  <c:v>0.20885400000000012</c:v>
                </c:pt>
                <c:pt idx="9271">
                  <c:v>0.20886450000000015</c:v>
                </c:pt>
                <c:pt idx="9272">
                  <c:v>0.20885950000000011</c:v>
                </c:pt>
                <c:pt idx="9273">
                  <c:v>0.20885600000000015</c:v>
                </c:pt>
                <c:pt idx="9274">
                  <c:v>0.2088560000000001</c:v>
                </c:pt>
                <c:pt idx="9275">
                  <c:v>0.20887450000000007</c:v>
                </c:pt>
                <c:pt idx="9276">
                  <c:v>0.20887400000000014</c:v>
                </c:pt>
                <c:pt idx="9277">
                  <c:v>0.20887650000000016</c:v>
                </c:pt>
                <c:pt idx="9278">
                  <c:v>0.20887700000000009</c:v>
                </c:pt>
                <c:pt idx="9279">
                  <c:v>0.20885300000000001</c:v>
                </c:pt>
                <c:pt idx="9280">
                  <c:v>0.20885200000000004</c:v>
                </c:pt>
                <c:pt idx="9281">
                  <c:v>0.2088535</c:v>
                </c:pt>
                <c:pt idx="9282">
                  <c:v>0.2088545</c:v>
                </c:pt>
                <c:pt idx="9283">
                  <c:v>0.20885350000000003</c:v>
                </c:pt>
                <c:pt idx="9284">
                  <c:v>0.20886050000000003</c:v>
                </c:pt>
                <c:pt idx="9285">
                  <c:v>0.20885950000000009</c:v>
                </c:pt>
                <c:pt idx="9286">
                  <c:v>0.20885600000000007</c:v>
                </c:pt>
                <c:pt idx="9287">
                  <c:v>0.20885650000000006</c:v>
                </c:pt>
                <c:pt idx="9288">
                  <c:v>0.20884700000000006</c:v>
                </c:pt>
                <c:pt idx="9289">
                  <c:v>0.20884400000000014</c:v>
                </c:pt>
                <c:pt idx="9290">
                  <c:v>0.20884050000000012</c:v>
                </c:pt>
                <c:pt idx="9291">
                  <c:v>0.20883200000000013</c:v>
                </c:pt>
                <c:pt idx="9292">
                  <c:v>0.20883100000000021</c:v>
                </c:pt>
                <c:pt idx="9293">
                  <c:v>0.20883000000000018</c:v>
                </c:pt>
                <c:pt idx="9294">
                  <c:v>0.20882800000000012</c:v>
                </c:pt>
                <c:pt idx="9295">
                  <c:v>0.20884250000000015</c:v>
                </c:pt>
                <c:pt idx="9296">
                  <c:v>0.20883450000000012</c:v>
                </c:pt>
                <c:pt idx="9297">
                  <c:v>0.20882750000000011</c:v>
                </c:pt>
                <c:pt idx="9298">
                  <c:v>0.20882600000000007</c:v>
                </c:pt>
                <c:pt idx="9299">
                  <c:v>0.20882350000000005</c:v>
                </c:pt>
                <c:pt idx="9300">
                  <c:v>0.20882150000000002</c:v>
                </c:pt>
                <c:pt idx="9301">
                  <c:v>0.20882100000000009</c:v>
                </c:pt>
                <c:pt idx="9302">
                  <c:v>0.20881900000000012</c:v>
                </c:pt>
                <c:pt idx="9303">
                  <c:v>0.20881900000000009</c:v>
                </c:pt>
                <c:pt idx="9304">
                  <c:v>0.20882049999999999</c:v>
                </c:pt>
                <c:pt idx="9305">
                  <c:v>0.20882150000000002</c:v>
                </c:pt>
                <c:pt idx="9306">
                  <c:v>0.20882400000000004</c:v>
                </c:pt>
                <c:pt idx="9307">
                  <c:v>0.20880250000000009</c:v>
                </c:pt>
                <c:pt idx="9308">
                  <c:v>0.20880250000000003</c:v>
                </c:pt>
                <c:pt idx="9309">
                  <c:v>0.2088035</c:v>
                </c:pt>
                <c:pt idx="9310">
                  <c:v>0.20880400000000002</c:v>
                </c:pt>
                <c:pt idx="9311">
                  <c:v>0.20881250000000001</c:v>
                </c:pt>
                <c:pt idx="9312">
                  <c:v>0.20881699999999997</c:v>
                </c:pt>
                <c:pt idx="9313">
                  <c:v>0.20882150000000002</c:v>
                </c:pt>
                <c:pt idx="9314">
                  <c:v>0.2088295</c:v>
                </c:pt>
                <c:pt idx="9315">
                  <c:v>0.20880400000000002</c:v>
                </c:pt>
                <c:pt idx="9316">
                  <c:v>0.208814</c:v>
                </c:pt>
                <c:pt idx="9317">
                  <c:v>0.20882199999999998</c:v>
                </c:pt>
                <c:pt idx="9318">
                  <c:v>0.20883049999999989</c:v>
                </c:pt>
                <c:pt idx="9319">
                  <c:v>0.20884899999999992</c:v>
                </c:pt>
                <c:pt idx="9320">
                  <c:v>0.20885499999999987</c:v>
                </c:pt>
                <c:pt idx="9321">
                  <c:v>0.20885749999999986</c:v>
                </c:pt>
                <c:pt idx="9322">
                  <c:v>0.20886049999999987</c:v>
                </c:pt>
                <c:pt idx="9323">
                  <c:v>0.20886399999999988</c:v>
                </c:pt>
                <c:pt idx="9324">
                  <c:v>0.20886699999999991</c:v>
                </c:pt>
                <c:pt idx="9325">
                  <c:v>0.20887249999999991</c:v>
                </c:pt>
                <c:pt idx="9326">
                  <c:v>0.20887499999999992</c:v>
                </c:pt>
                <c:pt idx="9327">
                  <c:v>0.20889099999999997</c:v>
                </c:pt>
                <c:pt idx="9328">
                  <c:v>0.20889599999999994</c:v>
                </c:pt>
                <c:pt idx="9329">
                  <c:v>0.20890199999999992</c:v>
                </c:pt>
                <c:pt idx="9330">
                  <c:v>0.20890749999999994</c:v>
                </c:pt>
                <c:pt idx="9331">
                  <c:v>0.20890899999999987</c:v>
                </c:pt>
                <c:pt idx="9332">
                  <c:v>0.20890949999999986</c:v>
                </c:pt>
                <c:pt idx="9333">
                  <c:v>0.2089059999999999</c:v>
                </c:pt>
                <c:pt idx="9334">
                  <c:v>0.20890349999999991</c:v>
                </c:pt>
                <c:pt idx="9335">
                  <c:v>0.20889999999999989</c:v>
                </c:pt>
                <c:pt idx="9336">
                  <c:v>0.20889799999999986</c:v>
                </c:pt>
                <c:pt idx="9337">
                  <c:v>0.20889849999999985</c:v>
                </c:pt>
                <c:pt idx="9338">
                  <c:v>0.20889949999999985</c:v>
                </c:pt>
                <c:pt idx="9339">
                  <c:v>0.20890699999999984</c:v>
                </c:pt>
                <c:pt idx="9340">
                  <c:v>0.20891099999999979</c:v>
                </c:pt>
                <c:pt idx="9341">
                  <c:v>0.20891849999999984</c:v>
                </c:pt>
                <c:pt idx="9342">
                  <c:v>0.20890749999999983</c:v>
                </c:pt>
                <c:pt idx="9343">
                  <c:v>0.20890199999999981</c:v>
                </c:pt>
                <c:pt idx="9344">
                  <c:v>0.20889699999999986</c:v>
                </c:pt>
                <c:pt idx="9345">
                  <c:v>0.20889649999999985</c:v>
                </c:pt>
                <c:pt idx="9346">
                  <c:v>0.20889549999999982</c:v>
                </c:pt>
                <c:pt idx="9347">
                  <c:v>0.20889299999999986</c:v>
                </c:pt>
                <c:pt idx="9348">
                  <c:v>0.20889449999999979</c:v>
                </c:pt>
                <c:pt idx="9349">
                  <c:v>0.2088929999999998</c:v>
                </c:pt>
                <c:pt idx="9350">
                  <c:v>0.20889449999999979</c:v>
                </c:pt>
                <c:pt idx="9351">
                  <c:v>0.20889249999999979</c:v>
                </c:pt>
                <c:pt idx="9352">
                  <c:v>0.20889549999999979</c:v>
                </c:pt>
                <c:pt idx="9353">
                  <c:v>0.20889899999999975</c:v>
                </c:pt>
                <c:pt idx="9354">
                  <c:v>0.20890799999999982</c:v>
                </c:pt>
                <c:pt idx="9355">
                  <c:v>0.20890399999999981</c:v>
                </c:pt>
                <c:pt idx="9356">
                  <c:v>0.20890799999999984</c:v>
                </c:pt>
                <c:pt idx="9357">
                  <c:v>0.20891099999999979</c:v>
                </c:pt>
                <c:pt idx="9358">
                  <c:v>0.20891399999999982</c:v>
                </c:pt>
                <c:pt idx="9359">
                  <c:v>0.20892099999999986</c:v>
                </c:pt>
                <c:pt idx="9360">
                  <c:v>0.20892299999999986</c:v>
                </c:pt>
                <c:pt idx="9361">
                  <c:v>0.20892749999999985</c:v>
                </c:pt>
                <c:pt idx="9362">
                  <c:v>0.20893249999999988</c:v>
                </c:pt>
                <c:pt idx="9363">
                  <c:v>0.20894699999999988</c:v>
                </c:pt>
                <c:pt idx="9364">
                  <c:v>0.2089534999999999</c:v>
                </c:pt>
                <c:pt idx="9365">
                  <c:v>0.20895799999999989</c:v>
                </c:pt>
                <c:pt idx="9366">
                  <c:v>0.2089649999999999</c:v>
                </c:pt>
                <c:pt idx="9367">
                  <c:v>0.20896849999999989</c:v>
                </c:pt>
                <c:pt idx="9368">
                  <c:v>0.20897049999999989</c:v>
                </c:pt>
                <c:pt idx="9369">
                  <c:v>0.20897249999999989</c:v>
                </c:pt>
                <c:pt idx="9370">
                  <c:v>0.20897549999999981</c:v>
                </c:pt>
                <c:pt idx="9371">
                  <c:v>0.20898999999999987</c:v>
                </c:pt>
                <c:pt idx="9372">
                  <c:v>0.20899199999999987</c:v>
                </c:pt>
                <c:pt idx="9373">
                  <c:v>0.20899199999999987</c:v>
                </c:pt>
                <c:pt idx="9374">
                  <c:v>0.20898899999999984</c:v>
                </c:pt>
                <c:pt idx="9375">
                  <c:v>0.20898399999999984</c:v>
                </c:pt>
                <c:pt idx="9376">
                  <c:v>0.20898249999999982</c:v>
                </c:pt>
                <c:pt idx="9377">
                  <c:v>0.20898099999999986</c:v>
                </c:pt>
                <c:pt idx="9378">
                  <c:v>0.20898149999999988</c:v>
                </c:pt>
                <c:pt idx="9379">
                  <c:v>0.2089329999999999</c:v>
                </c:pt>
                <c:pt idx="9380">
                  <c:v>0.20892099999999988</c:v>
                </c:pt>
                <c:pt idx="9381">
                  <c:v>0.20890649999999986</c:v>
                </c:pt>
                <c:pt idx="9382">
                  <c:v>0.20889149999999987</c:v>
                </c:pt>
                <c:pt idx="9383">
                  <c:v>0.20888549999999989</c:v>
                </c:pt>
                <c:pt idx="9384">
                  <c:v>0.20887799999999987</c:v>
                </c:pt>
                <c:pt idx="9385">
                  <c:v>0.20886849999999987</c:v>
                </c:pt>
                <c:pt idx="9386">
                  <c:v>0.20885849999999992</c:v>
                </c:pt>
                <c:pt idx="9387">
                  <c:v>0.20887499999999989</c:v>
                </c:pt>
                <c:pt idx="9388">
                  <c:v>0.20886799999999994</c:v>
                </c:pt>
                <c:pt idx="9389">
                  <c:v>0.20886299999999994</c:v>
                </c:pt>
                <c:pt idx="9390">
                  <c:v>0.20885699999999996</c:v>
                </c:pt>
                <c:pt idx="9391">
                  <c:v>0.20883499999999999</c:v>
                </c:pt>
                <c:pt idx="9392">
                  <c:v>0.20882750000000003</c:v>
                </c:pt>
                <c:pt idx="9393">
                  <c:v>0.20881950000000005</c:v>
                </c:pt>
                <c:pt idx="9394">
                  <c:v>0.20881700000000006</c:v>
                </c:pt>
                <c:pt idx="9395">
                  <c:v>0.20881550000000004</c:v>
                </c:pt>
                <c:pt idx="9396">
                  <c:v>0.20881900000000006</c:v>
                </c:pt>
                <c:pt idx="9397">
                  <c:v>0.20881500000000008</c:v>
                </c:pt>
                <c:pt idx="9398">
                  <c:v>0.20881450000000007</c:v>
                </c:pt>
                <c:pt idx="9399">
                  <c:v>0.20883100000000007</c:v>
                </c:pt>
                <c:pt idx="9400">
                  <c:v>0.20883400000000008</c:v>
                </c:pt>
                <c:pt idx="9401">
                  <c:v>0.20884200000000003</c:v>
                </c:pt>
                <c:pt idx="9402">
                  <c:v>0.20885050000000002</c:v>
                </c:pt>
                <c:pt idx="9403">
                  <c:v>0.20885500000000004</c:v>
                </c:pt>
                <c:pt idx="9404">
                  <c:v>0.20886100000000002</c:v>
                </c:pt>
                <c:pt idx="9405">
                  <c:v>0.20886350000000004</c:v>
                </c:pt>
                <c:pt idx="9406">
                  <c:v>0.20886900000000005</c:v>
                </c:pt>
                <c:pt idx="9407">
                  <c:v>0.20887250000000002</c:v>
                </c:pt>
                <c:pt idx="9408">
                  <c:v>0.20887650000000005</c:v>
                </c:pt>
                <c:pt idx="9409">
                  <c:v>0.20888649999999997</c:v>
                </c:pt>
                <c:pt idx="9410">
                  <c:v>0.20889550000000001</c:v>
                </c:pt>
                <c:pt idx="9411">
                  <c:v>0.20890749999999997</c:v>
                </c:pt>
                <c:pt idx="9412">
                  <c:v>0.20891699999999999</c:v>
                </c:pt>
                <c:pt idx="9413">
                  <c:v>0.20892699999999997</c:v>
                </c:pt>
                <c:pt idx="9414">
                  <c:v>0.20893799999999998</c:v>
                </c:pt>
                <c:pt idx="9415">
                  <c:v>0.20890400000000001</c:v>
                </c:pt>
                <c:pt idx="9416">
                  <c:v>0.20890999999999996</c:v>
                </c:pt>
                <c:pt idx="9417">
                  <c:v>0.20891649999999998</c:v>
                </c:pt>
                <c:pt idx="9418">
                  <c:v>0.208921</c:v>
                </c:pt>
                <c:pt idx="9419">
                  <c:v>0.20892549999999996</c:v>
                </c:pt>
                <c:pt idx="9420">
                  <c:v>0.20892949999999999</c:v>
                </c:pt>
                <c:pt idx="9421">
                  <c:v>0.20893350000000002</c:v>
                </c:pt>
                <c:pt idx="9422">
                  <c:v>0.20893599999999996</c:v>
                </c:pt>
                <c:pt idx="9423">
                  <c:v>0.20893849999999997</c:v>
                </c:pt>
                <c:pt idx="9424">
                  <c:v>0.20894149999999992</c:v>
                </c:pt>
                <c:pt idx="9425">
                  <c:v>0.20894699999999988</c:v>
                </c:pt>
                <c:pt idx="9426">
                  <c:v>0.20895449999999993</c:v>
                </c:pt>
                <c:pt idx="9427">
                  <c:v>0.20894149999999997</c:v>
                </c:pt>
                <c:pt idx="9428">
                  <c:v>0.20892799999999997</c:v>
                </c:pt>
                <c:pt idx="9429">
                  <c:v>0.208927</c:v>
                </c:pt>
                <c:pt idx="9430">
                  <c:v>0.20894650000000003</c:v>
                </c:pt>
                <c:pt idx="9431">
                  <c:v>0.20895899999999998</c:v>
                </c:pt>
                <c:pt idx="9432">
                  <c:v>0.20896100000000001</c:v>
                </c:pt>
                <c:pt idx="9433">
                  <c:v>0.20896349999999991</c:v>
                </c:pt>
                <c:pt idx="9434">
                  <c:v>0.20896449999999991</c:v>
                </c:pt>
                <c:pt idx="9435">
                  <c:v>0.20896299999999993</c:v>
                </c:pt>
                <c:pt idx="9436">
                  <c:v>0.20897049999999992</c:v>
                </c:pt>
                <c:pt idx="9437">
                  <c:v>0.20898099999999989</c:v>
                </c:pt>
                <c:pt idx="9438">
                  <c:v>0.20899249999999989</c:v>
                </c:pt>
                <c:pt idx="9439">
                  <c:v>0.20899999999999988</c:v>
                </c:pt>
                <c:pt idx="9440">
                  <c:v>0.20900799999999986</c:v>
                </c:pt>
                <c:pt idx="9441">
                  <c:v>0.20901799999999984</c:v>
                </c:pt>
                <c:pt idx="9442">
                  <c:v>0.20902899999999988</c:v>
                </c:pt>
                <c:pt idx="9443">
                  <c:v>0.20903599999999983</c:v>
                </c:pt>
                <c:pt idx="9444">
                  <c:v>0.20904999999999987</c:v>
                </c:pt>
                <c:pt idx="9445">
                  <c:v>0.20906549999999985</c:v>
                </c:pt>
                <c:pt idx="9446">
                  <c:v>0.2090779999999999</c:v>
                </c:pt>
                <c:pt idx="9447">
                  <c:v>0.20910849999999986</c:v>
                </c:pt>
                <c:pt idx="9448">
                  <c:v>0.20912749999999988</c:v>
                </c:pt>
                <c:pt idx="9449">
                  <c:v>0.20914499999999986</c:v>
                </c:pt>
                <c:pt idx="9450">
                  <c:v>0.20916449999999986</c:v>
                </c:pt>
                <c:pt idx="9451">
                  <c:v>0.20919499999999991</c:v>
                </c:pt>
                <c:pt idx="9452">
                  <c:v>0.20921099999999992</c:v>
                </c:pt>
                <c:pt idx="9453">
                  <c:v>0.20922849999999996</c:v>
                </c:pt>
                <c:pt idx="9454">
                  <c:v>0.20924049999999994</c:v>
                </c:pt>
                <c:pt idx="9455">
                  <c:v>0.20925999999999989</c:v>
                </c:pt>
                <c:pt idx="9456">
                  <c:v>0.20927749999999992</c:v>
                </c:pt>
                <c:pt idx="9457">
                  <c:v>0.2092929999999999</c:v>
                </c:pt>
                <c:pt idx="9458">
                  <c:v>0.20930799999999994</c:v>
                </c:pt>
                <c:pt idx="9459">
                  <c:v>0.20934049999999993</c:v>
                </c:pt>
                <c:pt idx="9460">
                  <c:v>0.20936049999999992</c:v>
                </c:pt>
                <c:pt idx="9461">
                  <c:v>0.20938199999999987</c:v>
                </c:pt>
                <c:pt idx="9462">
                  <c:v>0.20940099999999995</c:v>
                </c:pt>
                <c:pt idx="9463">
                  <c:v>0.20942499999999992</c:v>
                </c:pt>
                <c:pt idx="9464">
                  <c:v>0.20944249999999989</c:v>
                </c:pt>
                <c:pt idx="9465">
                  <c:v>0.20945799999999992</c:v>
                </c:pt>
                <c:pt idx="9466">
                  <c:v>0.20947699999999994</c:v>
                </c:pt>
                <c:pt idx="9467">
                  <c:v>0.20948899999999993</c:v>
                </c:pt>
                <c:pt idx="9468">
                  <c:v>0.2095094999999999</c:v>
                </c:pt>
                <c:pt idx="9469">
                  <c:v>0.20952649999999987</c:v>
                </c:pt>
                <c:pt idx="9470">
                  <c:v>0.20954449999999988</c:v>
                </c:pt>
                <c:pt idx="9471">
                  <c:v>0.20954849999999986</c:v>
                </c:pt>
                <c:pt idx="9472">
                  <c:v>0.20957349999999988</c:v>
                </c:pt>
                <c:pt idx="9473">
                  <c:v>0.20958999999999989</c:v>
                </c:pt>
                <c:pt idx="9474">
                  <c:v>0.20961499999999986</c:v>
                </c:pt>
                <c:pt idx="9475">
                  <c:v>0.20959949999999988</c:v>
                </c:pt>
                <c:pt idx="9476">
                  <c:v>0.20961049999999989</c:v>
                </c:pt>
                <c:pt idx="9477">
                  <c:v>0.20961849999999987</c:v>
                </c:pt>
                <c:pt idx="9478">
                  <c:v>0.20962549999999991</c:v>
                </c:pt>
                <c:pt idx="9479">
                  <c:v>0.2096484999999999</c:v>
                </c:pt>
                <c:pt idx="9480">
                  <c:v>0.20966149999999992</c:v>
                </c:pt>
                <c:pt idx="9481">
                  <c:v>0.20966449999999992</c:v>
                </c:pt>
                <c:pt idx="9482">
                  <c:v>0.20967549999999993</c:v>
                </c:pt>
                <c:pt idx="9483">
                  <c:v>0.20968749999999986</c:v>
                </c:pt>
                <c:pt idx="9484">
                  <c:v>0.20968199999999984</c:v>
                </c:pt>
                <c:pt idx="9485">
                  <c:v>0.20969699999999988</c:v>
                </c:pt>
                <c:pt idx="9486">
                  <c:v>0.20970899999999992</c:v>
                </c:pt>
                <c:pt idx="9487">
                  <c:v>0.20976149999999996</c:v>
                </c:pt>
                <c:pt idx="9488">
                  <c:v>0.20978100000000002</c:v>
                </c:pt>
                <c:pt idx="9489">
                  <c:v>0.20979650000000002</c:v>
                </c:pt>
                <c:pt idx="9490">
                  <c:v>0.20981050000000004</c:v>
                </c:pt>
                <c:pt idx="9491">
                  <c:v>0.20983150000000003</c:v>
                </c:pt>
                <c:pt idx="9492">
                  <c:v>0.20985099999999998</c:v>
                </c:pt>
                <c:pt idx="9493">
                  <c:v>0.20987099999999997</c:v>
                </c:pt>
                <c:pt idx="9494">
                  <c:v>0.209895</c:v>
                </c:pt>
                <c:pt idx="9495">
                  <c:v>0.20990700000000001</c:v>
                </c:pt>
                <c:pt idx="9496">
                  <c:v>0.20993700000000004</c:v>
                </c:pt>
                <c:pt idx="9497">
                  <c:v>0.20996550000000005</c:v>
                </c:pt>
                <c:pt idx="9498">
                  <c:v>0.20999350000000006</c:v>
                </c:pt>
                <c:pt idx="9499">
                  <c:v>0.21003400000000003</c:v>
                </c:pt>
                <c:pt idx="9500">
                  <c:v>0.21006200000000003</c:v>
                </c:pt>
                <c:pt idx="9501">
                  <c:v>0.21008650000000009</c:v>
                </c:pt>
                <c:pt idx="9502">
                  <c:v>0.21011400000000008</c:v>
                </c:pt>
                <c:pt idx="9503">
                  <c:v>0.21014400000000003</c:v>
                </c:pt>
                <c:pt idx="9504">
                  <c:v>0.21017750000000007</c:v>
                </c:pt>
                <c:pt idx="9505">
                  <c:v>0.21020950000000005</c:v>
                </c:pt>
                <c:pt idx="9506">
                  <c:v>0.21023800000000004</c:v>
                </c:pt>
                <c:pt idx="9507">
                  <c:v>0.21029250000000008</c:v>
                </c:pt>
                <c:pt idx="9508">
                  <c:v>0.21032300000000007</c:v>
                </c:pt>
                <c:pt idx="9509">
                  <c:v>0.21035550000000008</c:v>
                </c:pt>
                <c:pt idx="9510">
                  <c:v>0.21038450000000009</c:v>
                </c:pt>
                <c:pt idx="9511">
                  <c:v>0.21039700000000006</c:v>
                </c:pt>
                <c:pt idx="9512">
                  <c:v>0.21042150000000007</c:v>
                </c:pt>
                <c:pt idx="9513">
                  <c:v>0.21044550000000004</c:v>
                </c:pt>
                <c:pt idx="9514">
                  <c:v>0.21046150000000011</c:v>
                </c:pt>
                <c:pt idx="9515">
                  <c:v>0.21048150000000013</c:v>
                </c:pt>
                <c:pt idx="9516">
                  <c:v>0.21050250000000015</c:v>
                </c:pt>
                <c:pt idx="9517">
                  <c:v>0.21052050000000011</c:v>
                </c:pt>
                <c:pt idx="9518">
                  <c:v>0.21054100000000012</c:v>
                </c:pt>
                <c:pt idx="9519">
                  <c:v>0.21054250000000019</c:v>
                </c:pt>
                <c:pt idx="9520">
                  <c:v>0.21055950000000012</c:v>
                </c:pt>
                <c:pt idx="9521">
                  <c:v>0.21057850000000017</c:v>
                </c:pt>
                <c:pt idx="9522">
                  <c:v>0.21059500000000017</c:v>
                </c:pt>
                <c:pt idx="9523">
                  <c:v>0.21063400000000018</c:v>
                </c:pt>
                <c:pt idx="9524">
                  <c:v>0.21064650000000015</c:v>
                </c:pt>
                <c:pt idx="9525">
                  <c:v>0.21065700000000009</c:v>
                </c:pt>
                <c:pt idx="9526">
                  <c:v>0.21067300000000011</c:v>
                </c:pt>
                <c:pt idx="9527">
                  <c:v>0.21068450000000014</c:v>
                </c:pt>
                <c:pt idx="9528">
                  <c:v>0.21070050000000012</c:v>
                </c:pt>
                <c:pt idx="9529">
                  <c:v>0.21073100000000011</c:v>
                </c:pt>
                <c:pt idx="9530">
                  <c:v>0.21074650000000011</c:v>
                </c:pt>
                <c:pt idx="9531">
                  <c:v>0.21075800000000011</c:v>
                </c:pt>
                <c:pt idx="9532">
                  <c:v>0.21077850000000012</c:v>
                </c:pt>
                <c:pt idx="9533">
                  <c:v>0.2108010000000001</c:v>
                </c:pt>
                <c:pt idx="9534">
                  <c:v>0.21082250000000008</c:v>
                </c:pt>
                <c:pt idx="9535">
                  <c:v>0.21083350000000006</c:v>
                </c:pt>
                <c:pt idx="9536">
                  <c:v>0.21085500000000007</c:v>
                </c:pt>
                <c:pt idx="9537">
                  <c:v>0.21087550000000008</c:v>
                </c:pt>
                <c:pt idx="9538">
                  <c:v>0.21089700000000003</c:v>
                </c:pt>
                <c:pt idx="9539">
                  <c:v>0.21092700000000003</c:v>
                </c:pt>
                <c:pt idx="9540">
                  <c:v>0.21095450000000004</c:v>
                </c:pt>
                <c:pt idx="9541">
                  <c:v>0.21097700000000003</c:v>
                </c:pt>
                <c:pt idx="9542">
                  <c:v>0.21100200000000005</c:v>
                </c:pt>
                <c:pt idx="9543">
                  <c:v>0.21103350000000007</c:v>
                </c:pt>
                <c:pt idx="9544">
                  <c:v>0.211065</c:v>
                </c:pt>
                <c:pt idx="9545">
                  <c:v>0.211094</c:v>
                </c:pt>
                <c:pt idx="9546">
                  <c:v>0.21112050000000004</c:v>
                </c:pt>
                <c:pt idx="9547">
                  <c:v>0.21114150000000001</c:v>
                </c:pt>
                <c:pt idx="9548">
                  <c:v>0.21116500000000005</c:v>
                </c:pt>
                <c:pt idx="9549">
                  <c:v>0.21119000000000007</c:v>
                </c:pt>
                <c:pt idx="9550">
                  <c:v>0.21121250000000008</c:v>
                </c:pt>
                <c:pt idx="9551">
                  <c:v>0.21123950000000008</c:v>
                </c:pt>
                <c:pt idx="9552">
                  <c:v>0.21126650000000005</c:v>
                </c:pt>
                <c:pt idx="9553">
                  <c:v>0.21129400000000007</c:v>
                </c:pt>
                <c:pt idx="9554">
                  <c:v>0.21131850000000005</c:v>
                </c:pt>
                <c:pt idx="9555">
                  <c:v>0.21135100000000001</c:v>
                </c:pt>
                <c:pt idx="9556">
                  <c:v>0.21137800000000001</c:v>
                </c:pt>
                <c:pt idx="9557">
                  <c:v>0.21140550000000005</c:v>
                </c:pt>
                <c:pt idx="9558">
                  <c:v>0.21143150000000005</c:v>
                </c:pt>
                <c:pt idx="9559">
                  <c:v>0.21146550000000006</c:v>
                </c:pt>
                <c:pt idx="9560">
                  <c:v>0.21149150000000005</c:v>
                </c:pt>
                <c:pt idx="9561">
                  <c:v>0.21151250000000002</c:v>
                </c:pt>
                <c:pt idx="9562">
                  <c:v>0.21153050000000001</c:v>
                </c:pt>
                <c:pt idx="9563">
                  <c:v>0.21155350000000003</c:v>
                </c:pt>
                <c:pt idx="9564">
                  <c:v>0.21157699999999996</c:v>
                </c:pt>
                <c:pt idx="9565">
                  <c:v>0.21160000000000001</c:v>
                </c:pt>
                <c:pt idx="9566">
                  <c:v>0.21162549999999999</c:v>
                </c:pt>
                <c:pt idx="9567">
                  <c:v>0.21165099999999995</c:v>
                </c:pt>
                <c:pt idx="9568">
                  <c:v>0.21167949999999996</c:v>
                </c:pt>
                <c:pt idx="9569">
                  <c:v>0.21170699999999998</c:v>
                </c:pt>
                <c:pt idx="9570">
                  <c:v>0.21173299999999998</c:v>
                </c:pt>
                <c:pt idx="9571">
                  <c:v>0.21172150000000001</c:v>
                </c:pt>
                <c:pt idx="9572">
                  <c:v>0.21173949999999997</c:v>
                </c:pt>
                <c:pt idx="9573">
                  <c:v>0.21175949999999996</c:v>
                </c:pt>
                <c:pt idx="9574">
                  <c:v>0.21177949999999993</c:v>
                </c:pt>
                <c:pt idx="9575">
                  <c:v>0.21184249999999991</c:v>
                </c:pt>
                <c:pt idx="9576">
                  <c:v>0.21186449999999993</c:v>
                </c:pt>
                <c:pt idx="9577">
                  <c:v>0.21189349999999998</c:v>
                </c:pt>
                <c:pt idx="9578">
                  <c:v>0.21191299999999999</c:v>
                </c:pt>
                <c:pt idx="9579">
                  <c:v>0.21196849999999995</c:v>
                </c:pt>
                <c:pt idx="9580">
                  <c:v>0.21199899999999997</c:v>
                </c:pt>
                <c:pt idx="9581">
                  <c:v>0.21202599999999996</c:v>
                </c:pt>
                <c:pt idx="9582">
                  <c:v>0.21205449999999995</c:v>
                </c:pt>
                <c:pt idx="9583">
                  <c:v>0.21207499999999999</c:v>
                </c:pt>
                <c:pt idx="9584">
                  <c:v>0.21209599999999995</c:v>
                </c:pt>
                <c:pt idx="9585">
                  <c:v>0.21211549999999996</c:v>
                </c:pt>
                <c:pt idx="9586">
                  <c:v>0.21213599999999996</c:v>
                </c:pt>
                <c:pt idx="9587">
                  <c:v>0.21216399999999996</c:v>
                </c:pt>
                <c:pt idx="9588">
                  <c:v>0.21218849999999997</c:v>
                </c:pt>
                <c:pt idx="9589">
                  <c:v>0.21221449999999997</c:v>
                </c:pt>
                <c:pt idx="9590">
                  <c:v>0.21223999999999996</c:v>
                </c:pt>
                <c:pt idx="9591">
                  <c:v>0.21227799999999999</c:v>
                </c:pt>
                <c:pt idx="9592">
                  <c:v>0.21230599999999991</c:v>
                </c:pt>
                <c:pt idx="9593">
                  <c:v>0.2123364999999999</c:v>
                </c:pt>
                <c:pt idx="9594">
                  <c:v>0.21236099999999991</c:v>
                </c:pt>
                <c:pt idx="9595">
                  <c:v>0.21239499999999986</c:v>
                </c:pt>
                <c:pt idx="9596">
                  <c:v>0.21241799999999988</c:v>
                </c:pt>
                <c:pt idx="9597">
                  <c:v>0.21244849999999982</c:v>
                </c:pt>
                <c:pt idx="9598">
                  <c:v>0.21247899999999983</c:v>
                </c:pt>
                <c:pt idx="9599">
                  <c:v>0.21250999999999984</c:v>
                </c:pt>
                <c:pt idx="9600">
                  <c:v>0.21254149999999986</c:v>
                </c:pt>
                <c:pt idx="9601">
                  <c:v>0.21256799999999987</c:v>
                </c:pt>
                <c:pt idx="9602">
                  <c:v>0.21259849999999986</c:v>
                </c:pt>
                <c:pt idx="9603">
                  <c:v>0.21263449999999984</c:v>
                </c:pt>
                <c:pt idx="9604">
                  <c:v>0.21266499999999985</c:v>
                </c:pt>
                <c:pt idx="9605">
                  <c:v>0.21269499999999983</c:v>
                </c:pt>
                <c:pt idx="9606">
                  <c:v>0.21272499999999983</c:v>
                </c:pt>
                <c:pt idx="9607">
                  <c:v>0.21274649999999981</c:v>
                </c:pt>
                <c:pt idx="9608">
                  <c:v>0.21277049999999978</c:v>
                </c:pt>
                <c:pt idx="9609">
                  <c:v>0.2127914999999998</c:v>
                </c:pt>
                <c:pt idx="9610">
                  <c:v>0.21282149999999983</c:v>
                </c:pt>
                <c:pt idx="9611">
                  <c:v>0.21284499999999987</c:v>
                </c:pt>
                <c:pt idx="9612">
                  <c:v>0.21286899999999989</c:v>
                </c:pt>
                <c:pt idx="9613">
                  <c:v>0.21289599999999989</c:v>
                </c:pt>
                <c:pt idx="9614">
                  <c:v>0.2129194999999999</c:v>
                </c:pt>
                <c:pt idx="9615">
                  <c:v>0.21296949999999992</c:v>
                </c:pt>
                <c:pt idx="9616">
                  <c:v>0.21299599999999991</c:v>
                </c:pt>
                <c:pt idx="9617">
                  <c:v>0.21302599999999991</c:v>
                </c:pt>
                <c:pt idx="9618">
                  <c:v>0.21305899999999994</c:v>
                </c:pt>
                <c:pt idx="9619">
                  <c:v>0.21308549999999996</c:v>
                </c:pt>
                <c:pt idx="9620">
                  <c:v>0.21311099999999997</c:v>
                </c:pt>
                <c:pt idx="9621">
                  <c:v>0.21313499999999996</c:v>
                </c:pt>
                <c:pt idx="9622">
                  <c:v>0.21316199999999999</c:v>
                </c:pt>
                <c:pt idx="9623">
                  <c:v>0.21319100000000002</c:v>
                </c:pt>
                <c:pt idx="9624">
                  <c:v>0.21322200000000005</c:v>
                </c:pt>
                <c:pt idx="9625">
                  <c:v>0.21325200000000005</c:v>
                </c:pt>
                <c:pt idx="9626">
                  <c:v>0.21328100000000003</c:v>
                </c:pt>
                <c:pt idx="9627">
                  <c:v>0.21332250000000003</c:v>
                </c:pt>
                <c:pt idx="9628">
                  <c:v>0.21337350000000008</c:v>
                </c:pt>
                <c:pt idx="9629">
                  <c:v>0.21340650000000008</c:v>
                </c:pt>
                <c:pt idx="9630">
                  <c:v>0.21342150000000007</c:v>
                </c:pt>
                <c:pt idx="9631">
                  <c:v>0.21347050000000004</c:v>
                </c:pt>
                <c:pt idx="9632">
                  <c:v>0.21350050000000004</c:v>
                </c:pt>
                <c:pt idx="9633">
                  <c:v>0.21353200000000006</c:v>
                </c:pt>
                <c:pt idx="9634">
                  <c:v>0.21356250000000002</c:v>
                </c:pt>
                <c:pt idx="9635">
                  <c:v>0.21359750000000005</c:v>
                </c:pt>
                <c:pt idx="9636">
                  <c:v>0.21363150000000009</c:v>
                </c:pt>
                <c:pt idx="9637">
                  <c:v>0.21366150000000009</c:v>
                </c:pt>
                <c:pt idx="9638">
                  <c:v>0.21369550000000012</c:v>
                </c:pt>
                <c:pt idx="9639">
                  <c:v>0.21373000000000011</c:v>
                </c:pt>
                <c:pt idx="9640">
                  <c:v>0.21376500000000015</c:v>
                </c:pt>
                <c:pt idx="9641">
                  <c:v>0.21379900000000018</c:v>
                </c:pt>
                <c:pt idx="9642">
                  <c:v>0.21383350000000018</c:v>
                </c:pt>
                <c:pt idx="9643">
                  <c:v>0.21383600000000016</c:v>
                </c:pt>
                <c:pt idx="9644">
                  <c:v>0.21386250000000015</c:v>
                </c:pt>
                <c:pt idx="9645">
                  <c:v>0.21388800000000019</c:v>
                </c:pt>
                <c:pt idx="9646">
                  <c:v>0.21391550000000012</c:v>
                </c:pt>
                <c:pt idx="9647">
                  <c:v>0.21394400000000016</c:v>
                </c:pt>
                <c:pt idx="9648">
                  <c:v>0.21397200000000016</c:v>
                </c:pt>
                <c:pt idx="9649">
                  <c:v>0.21400100000000016</c:v>
                </c:pt>
                <c:pt idx="9650">
                  <c:v>0.21402250000000017</c:v>
                </c:pt>
                <c:pt idx="9651">
                  <c:v>0.21403450000000018</c:v>
                </c:pt>
                <c:pt idx="9652">
                  <c:v>0.21406450000000019</c:v>
                </c:pt>
                <c:pt idx="9653">
                  <c:v>0.2140940000000002</c:v>
                </c:pt>
                <c:pt idx="9654">
                  <c:v>0.21412450000000022</c:v>
                </c:pt>
                <c:pt idx="9655">
                  <c:v>0.2141470000000002</c:v>
                </c:pt>
                <c:pt idx="9656">
                  <c:v>0.21417200000000022</c:v>
                </c:pt>
                <c:pt idx="9657">
                  <c:v>0.21419650000000018</c:v>
                </c:pt>
                <c:pt idx="9658">
                  <c:v>0.21422050000000017</c:v>
                </c:pt>
                <c:pt idx="9659">
                  <c:v>0.21423300000000015</c:v>
                </c:pt>
                <c:pt idx="9660">
                  <c:v>0.21426300000000015</c:v>
                </c:pt>
                <c:pt idx="9661">
                  <c:v>0.21429400000000015</c:v>
                </c:pt>
                <c:pt idx="9662">
                  <c:v>0.21432600000000016</c:v>
                </c:pt>
                <c:pt idx="9663">
                  <c:v>0.21434750000000011</c:v>
                </c:pt>
                <c:pt idx="9664">
                  <c:v>0.21437850000000011</c:v>
                </c:pt>
                <c:pt idx="9665">
                  <c:v>0.2144110000000001</c:v>
                </c:pt>
                <c:pt idx="9666">
                  <c:v>0.21444800000000011</c:v>
                </c:pt>
                <c:pt idx="9667">
                  <c:v>0.21453800000000009</c:v>
                </c:pt>
                <c:pt idx="9668">
                  <c:v>0.21456500000000009</c:v>
                </c:pt>
                <c:pt idx="9669">
                  <c:v>0.21459700000000004</c:v>
                </c:pt>
                <c:pt idx="9670">
                  <c:v>0.21462850000000006</c:v>
                </c:pt>
                <c:pt idx="9671">
                  <c:v>0.21466700000000005</c:v>
                </c:pt>
                <c:pt idx="9672">
                  <c:v>0.21469550000000009</c:v>
                </c:pt>
                <c:pt idx="9673">
                  <c:v>0.21473250000000005</c:v>
                </c:pt>
                <c:pt idx="9674">
                  <c:v>0.21475550000000002</c:v>
                </c:pt>
                <c:pt idx="9675">
                  <c:v>0.21479950000000006</c:v>
                </c:pt>
                <c:pt idx="9676">
                  <c:v>0.21483950000000004</c:v>
                </c:pt>
                <c:pt idx="9677">
                  <c:v>0.21487950000000006</c:v>
                </c:pt>
                <c:pt idx="9678">
                  <c:v>0.214921</c:v>
                </c:pt>
                <c:pt idx="9679">
                  <c:v>0.21494550000000001</c:v>
                </c:pt>
                <c:pt idx="9680">
                  <c:v>0.21497900000000006</c:v>
                </c:pt>
                <c:pt idx="9681">
                  <c:v>0.21502000000000002</c:v>
                </c:pt>
                <c:pt idx="9682">
                  <c:v>0.21505400000000002</c:v>
                </c:pt>
                <c:pt idx="9683">
                  <c:v>0.21509350000000002</c:v>
                </c:pt>
                <c:pt idx="9684">
                  <c:v>0.21514050000000001</c:v>
                </c:pt>
                <c:pt idx="9685">
                  <c:v>0.21517449999999999</c:v>
                </c:pt>
                <c:pt idx="9686">
                  <c:v>0.21521400000000004</c:v>
                </c:pt>
                <c:pt idx="9687">
                  <c:v>0.21520800000000001</c:v>
                </c:pt>
                <c:pt idx="9688">
                  <c:v>0.21524550000000001</c:v>
                </c:pt>
                <c:pt idx="9689">
                  <c:v>0.21527950000000001</c:v>
                </c:pt>
                <c:pt idx="9690">
                  <c:v>0.21531249999999999</c:v>
                </c:pt>
                <c:pt idx="9691">
                  <c:v>0.21533549999999999</c:v>
                </c:pt>
                <c:pt idx="9692">
                  <c:v>0.21536299999999994</c:v>
                </c:pt>
                <c:pt idx="9693">
                  <c:v>0.21538699999999994</c:v>
                </c:pt>
                <c:pt idx="9694">
                  <c:v>0.21541349999999995</c:v>
                </c:pt>
                <c:pt idx="9695">
                  <c:v>0.21543149999999994</c:v>
                </c:pt>
                <c:pt idx="9696">
                  <c:v>0.21545199999999998</c:v>
                </c:pt>
                <c:pt idx="9697">
                  <c:v>0.21547799999999992</c:v>
                </c:pt>
                <c:pt idx="9698">
                  <c:v>0.21550099999999994</c:v>
                </c:pt>
                <c:pt idx="9699">
                  <c:v>0.21550999999999992</c:v>
                </c:pt>
                <c:pt idx="9700">
                  <c:v>0.21553199999999995</c:v>
                </c:pt>
                <c:pt idx="9701">
                  <c:v>0.21555749999999996</c:v>
                </c:pt>
                <c:pt idx="9702">
                  <c:v>0.21557999999999994</c:v>
                </c:pt>
                <c:pt idx="9703">
                  <c:v>0.21560349999999989</c:v>
                </c:pt>
                <c:pt idx="9704">
                  <c:v>0.21561149999999987</c:v>
                </c:pt>
                <c:pt idx="9705">
                  <c:v>0.2156269999999999</c:v>
                </c:pt>
                <c:pt idx="9706">
                  <c:v>0.21564699999999987</c:v>
                </c:pt>
                <c:pt idx="9707">
                  <c:v>0.21565049999999988</c:v>
                </c:pt>
                <c:pt idx="9708">
                  <c:v>0.21567149999999988</c:v>
                </c:pt>
                <c:pt idx="9709">
                  <c:v>0.21568849999999989</c:v>
                </c:pt>
                <c:pt idx="9710">
                  <c:v>0.2157119999999999</c:v>
                </c:pt>
                <c:pt idx="9711">
                  <c:v>0.21574649999999992</c:v>
                </c:pt>
                <c:pt idx="9712">
                  <c:v>0.21577299999999988</c:v>
                </c:pt>
                <c:pt idx="9713">
                  <c:v>0.21580049999999987</c:v>
                </c:pt>
                <c:pt idx="9714">
                  <c:v>0.21583049999999987</c:v>
                </c:pt>
                <c:pt idx="9715">
                  <c:v>0.21585399999999988</c:v>
                </c:pt>
                <c:pt idx="9716">
                  <c:v>0.21587799999999988</c:v>
                </c:pt>
                <c:pt idx="9717">
                  <c:v>0.21590749999999989</c:v>
                </c:pt>
                <c:pt idx="9718">
                  <c:v>0.21594199999999994</c:v>
                </c:pt>
                <c:pt idx="9719">
                  <c:v>0.21597749999999993</c:v>
                </c:pt>
                <c:pt idx="9720">
                  <c:v>0.21601449999999991</c:v>
                </c:pt>
                <c:pt idx="9721">
                  <c:v>0.21604999999999996</c:v>
                </c:pt>
                <c:pt idx="9722">
                  <c:v>0.21609049999999999</c:v>
                </c:pt>
                <c:pt idx="9723">
                  <c:v>0.21610700000000002</c:v>
                </c:pt>
                <c:pt idx="9724">
                  <c:v>0.21614849999999997</c:v>
                </c:pt>
                <c:pt idx="9725">
                  <c:v>0.21619599999999994</c:v>
                </c:pt>
                <c:pt idx="9726">
                  <c:v>0.21624599999999994</c:v>
                </c:pt>
                <c:pt idx="9727">
                  <c:v>0.21629099999999993</c:v>
                </c:pt>
                <c:pt idx="9728">
                  <c:v>0.2163304999999999</c:v>
                </c:pt>
                <c:pt idx="9729">
                  <c:v>0.21635649999999992</c:v>
                </c:pt>
                <c:pt idx="9730">
                  <c:v>0.21639999999999993</c:v>
                </c:pt>
                <c:pt idx="9731">
                  <c:v>0.21643949999999992</c:v>
                </c:pt>
                <c:pt idx="9732">
                  <c:v>0.21648149999999994</c:v>
                </c:pt>
                <c:pt idx="9733">
                  <c:v>0.21652299999999994</c:v>
                </c:pt>
                <c:pt idx="9734">
                  <c:v>0.21656949999999991</c:v>
                </c:pt>
                <c:pt idx="9735">
                  <c:v>0.21662699999999993</c:v>
                </c:pt>
                <c:pt idx="9736">
                  <c:v>0.21667049999999993</c:v>
                </c:pt>
                <c:pt idx="9737">
                  <c:v>0.21671199999999996</c:v>
                </c:pt>
                <c:pt idx="9738">
                  <c:v>0.21675299999999992</c:v>
                </c:pt>
                <c:pt idx="9739">
                  <c:v>0.21678299999999998</c:v>
                </c:pt>
                <c:pt idx="9740">
                  <c:v>0.21681299999999992</c:v>
                </c:pt>
                <c:pt idx="9741">
                  <c:v>0.21684649999999994</c:v>
                </c:pt>
                <c:pt idx="9742">
                  <c:v>0.21688049999999992</c:v>
                </c:pt>
                <c:pt idx="9743">
                  <c:v>0.21691549999999993</c:v>
                </c:pt>
                <c:pt idx="9744">
                  <c:v>0.21695099999999992</c:v>
                </c:pt>
                <c:pt idx="9745">
                  <c:v>0.21698449999999991</c:v>
                </c:pt>
                <c:pt idx="9746">
                  <c:v>0.21701899999999996</c:v>
                </c:pt>
                <c:pt idx="9747">
                  <c:v>0.21705349999999993</c:v>
                </c:pt>
                <c:pt idx="9748">
                  <c:v>0.21708649999999996</c:v>
                </c:pt>
                <c:pt idx="9749">
                  <c:v>0.21712049999999994</c:v>
                </c:pt>
                <c:pt idx="9750">
                  <c:v>0.21715399999999993</c:v>
                </c:pt>
                <c:pt idx="9751">
                  <c:v>0.21717649999999991</c:v>
                </c:pt>
                <c:pt idx="9752">
                  <c:v>0.21720149999999994</c:v>
                </c:pt>
                <c:pt idx="9753">
                  <c:v>0.21722999999999992</c:v>
                </c:pt>
                <c:pt idx="9754">
                  <c:v>0.21725949999999991</c:v>
                </c:pt>
                <c:pt idx="9755">
                  <c:v>0.21730199999999988</c:v>
                </c:pt>
                <c:pt idx="9756">
                  <c:v>0.21733349999999987</c:v>
                </c:pt>
                <c:pt idx="9757">
                  <c:v>0.21736399999999986</c:v>
                </c:pt>
                <c:pt idx="9758">
                  <c:v>0.21739799999999987</c:v>
                </c:pt>
                <c:pt idx="9759">
                  <c:v>0.21742099999999986</c:v>
                </c:pt>
                <c:pt idx="9760">
                  <c:v>0.21745549999999988</c:v>
                </c:pt>
                <c:pt idx="9761">
                  <c:v>0.21748849999999989</c:v>
                </c:pt>
                <c:pt idx="9762">
                  <c:v>0.21753299999999992</c:v>
                </c:pt>
                <c:pt idx="9763">
                  <c:v>0.21757399999999991</c:v>
                </c:pt>
                <c:pt idx="9764">
                  <c:v>0.21760749999999995</c:v>
                </c:pt>
                <c:pt idx="9765">
                  <c:v>0.217635</c:v>
                </c:pt>
                <c:pt idx="9766">
                  <c:v>0.21766550000000001</c:v>
                </c:pt>
                <c:pt idx="9767">
                  <c:v>0.21768350000000003</c:v>
                </c:pt>
                <c:pt idx="9768">
                  <c:v>0.21772050000000001</c:v>
                </c:pt>
                <c:pt idx="9769">
                  <c:v>0.21775249999999999</c:v>
                </c:pt>
                <c:pt idx="9770">
                  <c:v>0.21779099999999998</c:v>
                </c:pt>
                <c:pt idx="9771">
                  <c:v>0.2178525</c:v>
                </c:pt>
                <c:pt idx="9772">
                  <c:v>0.21789849999999994</c:v>
                </c:pt>
                <c:pt idx="9773">
                  <c:v>0.21794299999999997</c:v>
                </c:pt>
                <c:pt idx="9774">
                  <c:v>0.21798899999999996</c:v>
                </c:pt>
                <c:pt idx="9775">
                  <c:v>0.21799299999999996</c:v>
                </c:pt>
                <c:pt idx="9776">
                  <c:v>0.21802349999999998</c:v>
                </c:pt>
                <c:pt idx="9777">
                  <c:v>0.218058</c:v>
                </c:pt>
                <c:pt idx="9778">
                  <c:v>0.21809999999999999</c:v>
                </c:pt>
                <c:pt idx="9779">
                  <c:v>0.2181285</c:v>
                </c:pt>
                <c:pt idx="9780">
                  <c:v>0.218172</c:v>
                </c:pt>
                <c:pt idx="9781">
                  <c:v>0.21821400000000002</c:v>
                </c:pt>
                <c:pt idx="9782">
                  <c:v>0.21825599999999998</c:v>
                </c:pt>
                <c:pt idx="9783">
                  <c:v>0.21829949999999992</c:v>
                </c:pt>
                <c:pt idx="9784">
                  <c:v>0.21834699999999996</c:v>
                </c:pt>
                <c:pt idx="9785">
                  <c:v>0.21839249999999993</c:v>
                </c:pt>
                <c:pt idx="9786">
                  <c:v>0.21843749999999992</c:v>
                </c:pt>
                <c:pt idx="9787">
                  <c:v>0.21849099999999988</c:v>
                </c:pt>
                <c:pt idx="9788">
                  <c:v>0.21852899999999986</c:v>
                </c:pt>
                <c:pt idx="9789">
                  <c:v>0.21856999999999988</c:v>
                </c:pt>
                <c:pt idx="9790">
                  <c:v>0.2186074999999999</c:v>
                </c:pt>
                <c:pt idx="9791">
                  <c:v>0.21864549999999988</c:v>
                </c:pt>
                <c:pt idx="9792">
                  <c:v>0.21868349999999986</c:v>
                </c:pt>
                <c:pt idx="9793">
                  <c:v>0.21872149999999987</c:v>
                </c:pt>
                <c:pt idx="9794">
                  <c:v>0.21875999999999984</c:v>
                </c:pt>
                <c:pt idx="9795">
                  <c:v>0.21879049999999986</c:v>
                </c:pt>
                <c:pt idx="9796">
                  <c:v>0.21882849999999984</c:v>
                </c:pt>
                <c:pt idx="9797">
                  <c:v>0.21886449999999982</c:v>
                </c:pt>
                <c:pt idx="9798">
                  <c:v>0.21889949999999986</c:v>
                </c:pt>
                <c:pt idx="9799">
                  <c:v>0.21893899999999988</c:v>
                </c:pt>
                <c:pt idx="9800">
                  <c:v>0.21897099999999989</c:v>
                </c:pt>
                <c:pt idx="9801">
                  <c:v>0.21900549999999988</c:v>
                </c:pt>
                <c:pt idx="9802">
                  <c:v>0.21904599999999985</c:v>
                </c:pt>
                <c:pt idx="9803">
                  <c:v>0.21907949999999984</c:v>
                </c:pt>
                <c:pt idx="9804">
                  <c:v>0.21911449999999988</c:v>
                </c:pt>
                <c:pt idx="9805">
                  <c:v>0.21915199999999987</c:v>
                </c:pt>
                <c:pt idx="9806">
                  <c:v>0.21918949999999987</c:v>
                </c:pt>
                <c:pt idx="9807">
                  <c:v>0.21923949999999992</c:v>
                </c:pt>
                <c:pt idx="9808">
                  <c:v>0.21928349999999991</c:v>
                </c:pt>
                <c:pt idx="9809">
                  <c:v>0.21932399999999991</c:v>
                </c:pt>
                <c:pt idx="9810">
                  <c:v>0.21935649999999995</c:v>
                </c:pt>
                <c:pt idx="9811">
                  <c:v>0.21939949999999991</c:v>
                </c:pt>
                <c:pt idx="9812">
                  <c:v>0.21944249999999993</c:v>
                </c:pt>
                <c:pt idx="9813">
                  <c:v>0.21948299999999996</c:v>
                </c:pt>
                <c:pt idx="9814">
                  <c:v>0.21953049999999993</c:v>
                </c:pt>
                <c:pt idx="9815">
                  <c:v>0.21956999999999993</c:v>
                </c:pt>
                <c:pt idx="9816">
                  <c:v>0.21961599999999987</c:v>
                </c:pt>
                <c:pt idx="9817">
                  <c:v>0.21965949999999984</c:v>
                </c:pt>
                <c:pt idx="9818">
                  <c:v>0.21969949999999991</c:v>
                </c:pt>
                <c:pt idx="9819">
                  <c:v>0.21974699999999989</c:v>
                </c:pt>
                <c:pt idx="9820">
                  <c:v>0.21979399999999988</c:v>
                </c:pt>
                <c:pt idx="9821">
                  <c:v>0.21984399999999987</c:v>
                </c:pt>
                <c:pt idx="9822">
                  <c:v>0.21989049999999988</c:v>
                </c:pt>
                <c:pt idx="9823">
                  <c:v>0.21993849999999993</c:v>
                </c:pt>
                <c:pt idx="9824">
                  <c:v>0.21998449999999992</c:v>
                </c:pt>
                <c:pt idx="9825">
                  <c:v>0.22003049999999991</c:v>
                </c:pt>
                <c:pt idx="9826">
                  <c:v>0.2200784999999999</c:v>
                </c:pt>
                <c:pt idx="9827">
                  <c:v>0.22012799999999996</c:v>
                </c:pt>
                <c:pt idx="9828">
                  <c:v>0.22017149999999996</c:v>
                </c:pt>
                <c:pt idx="9829">
                  <c:v>0.22021799999999994</c:v>
                </c:pt>
                <c:pt idx="9830">
                  <c:v>0.22026099999999998</c:v>
                </c:pt>
                <c:pt idx="9831">
                  <c:v>0.220275</c:v>
                </c:pt>
                <c:pt idx="9832">
                  <c:v>0.22031600000000001</c:v>
                </c:pt>
                <c:pt idx="9833">
                  <c:v>0.22035099999999999</c:v>
                </c:pt>
                <c:pt idx="9834">
                  <c:v>0.22039249999999999</c:v>
                </c:pt>
                <c:pt idx="9835">
                  <c:v>0.22041699999999997</c:v>
                </c:pt>
                <c:pt idx="9836">
                  <c:v>0.22044850000000005</c:v>
                </c:pt>
                <c:pt idx="9837">
                  <c:v>0.22048500000000001</c:v>
                </c:pt>
                <c:pt idx="9838">
                  <c:v>0.22051600000000005</c:v>
                </c:pt>
                <c:pt idx="9839">
                  <c:v>0.22055200000000005</c:v>
                </c:pt>
                <c:pt idx="9840">
                  <c:v>0.22058450000000007</c:v>
                </c:pt>
                <c:pt idx="9841">
                  <c:v>0.22061800000000009</c:v>
                </c:pt>
                <c:pt idx="9842">
                  <c:v>0.22064850000000008</c:v>
                </c:pt>
                <c:pt idx="9843">
                  <c:v>0.22071550000000006</c:v>
                </c:pt>
                <c:pt idx="9844">
                  <c:v>0.22075050000000004</c:v>
                </c:pt>
                <c:pt idx="9845">
                  <c:v>0.22078750000000005</c:v>
                </c:pt>
                <c:pt idx="9846">
                  <c:v>0.22082049999999998</c:v>
                </c:pt>
                <c:pt idx="9847">
                  <c:v>0.22084300000000007</c:v>
                </c:pt>
                <c:pt idx="9848">
                  <c:v>0.22087550000000003</c:v>
                </c:pt>
                <c:pt idx="9849">
                  <c:v>0.22090850000000004</c:v>
                </c:pt>
                <c:pt idx="9850">
                  <c:v>0.22094950000000005</c:v>
                </c:pt>
                <c:pt idx="9851">
                  <c:v>0.22097500000000003</c:v>
                </c:pt>
                <c:pt idx="9852">
                  <c:v>0.22101150000000008</c:v>
                </c:pt>
                <c:pt idx="9853">
                  <c:v>0.22104250000000009</c:v>
                </c:pt>
                <c:pt idx="9854">
                  <c:v>0.2210740000000001</c:v>
                </c:pt>
                <c:pt idx="9855">
                  <c:v>0.2211125000000001</c:v>
                </c:pt>
                <c:pt idx="9856">
                  <c:v>0.22115050000000014</c:v>
                </c:pt>
                <c:pt idx="9857">
                  <c:v>0.22119050000000012</c:v>
                </c:pt>
                <c:pt idx="9858">
                  <c:v>0.22122850000000013</c:v>
                </c:pt>
                <c:pt idx="9859">
                  <c:v>0.22126850000000015</c:v>
                </c:pt>
                <c:pt idx="9860">
                  <c:v>0.22129900000000013</c:v>
                </c:pt>
                <c:pt idx="9861">
                  <c:v>0.22133000000000014</c:v>
                </c:pt>
                <c:pt idx="9862">
                  <c:v>0.22136700000000015</c:v>
                </c:pt>
                <c:pt idx="9863">
                  <c:v>0.22139750000000014</c:v>
                </c:pt>
                <c:pt idx="9864">
                  <c:v>0.22143150000000011</c:v>
                </c:pt>
                <c:pt idx="9865">
                  <c:v>0.22146600000000011</c:v>
                </c:pt>
                <c:pt idx="9866">
                  <c:v>0.22149350000000012</c:v>
                </c:pt>
                <c:pt idx="9867">
                  <c:v>0.22147350000000013</c:v>
                </c:pt>
                <c:pt idx="9868">
                  <c:v>0.22150800000000012</c:v>
                </c:pt>
                <c:pt idx="9869">
                  <c:v>0.22153750000000008</c:v>
                </c:pt>
                <c:pt idx="9870">
                  <c:v>0.22156600000000012</c:v>
                </c:pt>
                <c:pt idx="9871">
                  <c:v>0.22159300000000015</c:v>
                </c:pt>
                <c:pt idx="9872">
                  <c:v>0.22161950000000016</c:v>
                </c:pt>
                <c:pt idx="9873">
                  <c:v>0.22164400000000012</c:v>
                </c:pt>
                <c:pt idx="9874">
                  <c:v>0.22167050000000008</c:v>
                </c:pt>
                <c:pt idx="9875">
                  <c:v>0.2216830000000001</c:v>
                </c:pt>
                <c:pt idx="9876">
                  <c:v>0.22170850000000006</c:v>
                </c:pt>
                <c:pt idx="9877">
                  <c:v>0.22173400000000007</c:v>
                </c:pt>
                <c:pt idx="9878">
                  <c:v>0.22176000000000007</c:v>
                </c:pt>
                <c:pt idx="9879">
                  <c:v>0.22178600000000007</c:v>
                </c:pt>
                <c:pt idx="9880">
                  <c:v>0.22181150000000005</c:v>
                </c:pt>
                <c:pt idx="9881">
                  <c:v>0.22183900000000001</c:v>
                </c:pt>
                <c:pt idx="9882">
                  <c:v>0.22186500000000003</c:v>
                </c:pt>
                <c:pt idx="9883">
                  <c:v>0.22188200000000005</c:v>
                </c:pt>
                <c:pt idx="9884">
                  <c:v>0.22190150000000006</c:v>
                </c:pt>
                <c:pt idx="9885">
                  <c:v>0.22192200000000006</c:v>
                </c:pt>
                <c:pt idx="9886">
                  <c:v>0.2219435000000001</c:v>
                </c:pt>
                <c:pt idx="9887">
                  <c:v>0.22196700000000008</c:v>
                </c:pt>
                <c:pt idx="9888">
                  <c:v>0.22198650000000011</c:v>
                </c:pt>
                <c:pt idx="9889">
                  <c:v>0.22201200000000007</c:v>
                </c:pt>
                <c:pt idx="9890">
                  <c:v>0.22203250000000008</c:v>
                </c:pt>
                <c:pt idx="9891">
                  <c:v>0.22205800000000012</c:v>
                </c:pt>
                <c:pt idx="9892">
                  <c:v>0.22207850000000007</c:v>
                </c:pt>
                <c:pt idx="9893">
                  <c:v>0.22210150000000009</c:v>
                </c:pt>
                <c:pt idx="9894">
                  <c:v>0.22212050000000005</c:v>
                </c:pt>
                <c:pt idx="9895">
                  <c:v>0.22211850000000005</c:v>
                </c:pt>
                <c:pt idx="9896">
                  <c:v>0.22214050000000007</c:v>
                </c:pt>
                <c:pt idx="9897">
                  <c:v>0.22215750000000004</c:v>
                </c:pt>
                <c:pt idx="9898">
                  <c:v>0.22217400000000004</c:v>
                </c:pt>
                <c:pt idx="9899">
                  <c:v>0.22219500000000006</c:v>
                </c:pt>
                <c:pt idx="9900">
                  <c:v>0.22221400000000011</c:v>
                </c:pt>
                <c:pt idx="9901">
                  <c:v>0.22223050000000011</c:v>
                </c:pt>
                <c:pt idx="9902">
                  <c:v>0.22224650000000004</c:v>
                </c:pt>
                <c:pt idx="9903">
                  <c:v>0.22226000000000007</c:v>
                </c:pt>
                <c:pt idx="9904">
                  <c:v>0.22228550000000008</c:v>
                </c:pt>
                <c:pt idx="9905">
                  <c:v>0.22230500000000009</c:v>
                </c:pt>
                <c:pt idx="9906">
                  <c:v>0.22232200000000005</c:v>
                </c:pt>
                <c:pt idx="9907">
                  <c:v>0.22234750000000009</c:v>
                </c:pt>
                <c:pt idx="9908">
                  <c:v>0.22236550000000002</c:v>
                </c:pt>
                <c:pt idx="9909">
                  <c:v>0.22238950000000002</c:v>
                </c:pt>
                <c:pt idx="9910">
                  <c:v>0.22240850000000006</c:v>
                </c:pt>
                <c:pt idx="9911">
                  <c:v>0.22241950000000002</c:v>
                </c:pt>
                <c:pt idx="9912">
                  <c:v>0.22243900000000003</c:v>
                </c:pt>
                <c:pt idx="9913">
                  <c:v>0.22246100000000002</c:v>
                </c:pt>
                <c:pt idx="9914">
                  <c:v>0.22248200000000001</c:v>
                </c:pt>
                <c:pt idx="9915">
                  <c:v>0.22250600000000001</c:v>
                </c:pt>
                <c:pt idx="9916">
                  <c:v>0.22252850000000002</c:v>
                </c:pt>
                <c:pt idx="9917">
                  <c:v>0.22254649999999998</c:v>
                </c:pt>
                <c:pt idx="9918">
                  <c:v>0.22256000000000001</c:v>
                </c:pt>
                <c:pt idx="9919">
                  <c:v>0.22257300000000002</c:v>
                </c:pt>
                <c:pt idx="9920">
                  <c:v>0.22258900000000001</c:v>
                </c:pt>
                <c:pt idx="9921">
                  <c:v>0.22259950000000001</c:v>
                </c:pt>
                <c:pt idx="9922">
                  <c:v>0.22261599999999998</c:v>
                </c:pt>
                <c:pt idx="9923">
                  <c:v>0.22263200000000002</c:v>
                </c:pt>
                <c:pt idx="9924">
                  <c:v>0.22264699999999998</c:v>
                </c:pt>
                <c:pt idx="9925">
                  <c:v>0.2226594999999999</c:v>
                </c:pt>
                <c:pt idx="9926">
                  <c:v>0.22266549999999988</c:v>
                </c:pt>
                <c:pt idx="9927">
                  <c:v>0.22268199999999991</c:v>
                </c:pt>
                <c:pt idx="9928">
                  <c:v>0.22269849999999991</c:v>
                </c:pt>
                <c:pt idx="9929">
                  <c:v>0.2227154999999999</c:v>
                </c:pt>
                <c:pt idx="9930">
                  <c:v>0.22272849999999994</c:v>
                </c:pt>
                <c:pt idx="9931">
                  <c:v>0.22274849999999993</c:v>
                </c:pt>
                <c:pt idx="9932">
                  <c:v>0.22276049999999997</c:v>
                </c:pt>
                <c:pt idx="9933">
                  <c:v>0.22277399999999997</c:v>
                </c:pt>
                <c:pt idx="9934">
                  <c:v>0.22278349999999991</c:v>
                </c:pt>
                <c:pt idx="9935">
                  <c:v>0.22278999999999996</c:v>
                </c:pt>
                <c:pt idx="9936">
                  <c:v>0.22280149999999996</c:v>
                </c:pt>
                <c:pt idx="9937">
                  <c:v>0.2228155</c:v>
                </c:pt>
                <c:pt idx="9938">
                  <c:v>0.22282949999999996</c:v>
                </c:pt>
                <c:pt idx="9939">
                  <c:v>0.22284699999999996</c:v>
                </c:pt>
                <c:pt idx="9940">
                  <c:v>0.22286549999999994</c:v>
                </c:pt>
                <c:pt idx="9941">
                  <c:v>0.22288449999999999</c:v>
                </c:pt>
                <c:pt idx="9942">
                  <c:v>0.22290199999999996</c:v>
                </c:pt>
                <c:pt idx="9943">
                  <c:v>0.22291499999999995</c:v>
                </c:pt>
                <c:pt idx="9944">
                  <c:v>0.22293399999999994</c:v>
                </c:pt>
                <c:pt idx="9945">
                  <c:v>0.22295499999999993</c:v>
                </c:pt>
                <c:pt idx="9946">
                  <c:v>0.22297299999999998</c:v>
                </c:pt>
                <c:pt idx="9947">
                  <c:v>0.22300649999999997</c:v>
                </c:pt>
                <c:pt idx="9948">
                  <c:v>0.22302549999999996</c:v>
                </c:pt>
                <c:pt idx="9949">
                  <c:v>0.22304249999999992</c:v>
                </c:pt>
                <c:pt idx="9950">
                  <c:v>0.22306299999999996</c:v>
                </c:pt>
                <c:pt idx="9951">
                  <c:v>0.2230905</c:v>
                </c:pt>
                <c:pt idx="9952">
                  <c:v>0.22311799999999996</c:v>
                </c:pt>
                <c:pt idx="9953">
                  <c:v>0.22313749999999996</c:v>
                </c:pt>
                <c:pt idx="9954">
                  <c:v>0.22315999999999994</c:v>
                </c:pt>
                <c:pt idx="9955">
                  <c:v>0.22316699999999998</c:v>
                </c:pt>
                <c:pt idx="9956">
                  <c:v>0.22313</c:v>
                </c:pt>
                <c:pt idx="9957">
                  <c:v>0.22315249999999998</c:v>
                </c:pt>
                <c:pt idx="9958">
                  <c:v>0.22317449999999997</c:v>
                </c:pt>
                <c:pt idx="9959">
                  <c:v>0.2231995</c:v>
                </c:pt>
                <c:pt idx="9960">
                  <c:v>0.22321899999999995</c:v>
                </c:pt>
                <c:pt idx="9961">
                  <c:v>0.22324349999999998</c:v>
                </c:pt>
                <c:pt idx="9962">
                  <c:v>0.22326050000000003</c:v>
                </c:pt>
                <c:pt idx="9963">
                  <c:v>0.22327450000000001</c:v>
                </c:pt>
                <c:pt idx="9964">
                  <c:v>0.22329450000000001</c:v>
                </c:pt>
                <c:pt idx="9965">
                  <c:v>0.22332250000000001</c:v>
                </c:pt>
                <c:pt idx="9966">
                  <c:v>0.22334500000000002</c:v>
                </c:pt>
                <c:pt idx="9967">
                  <c:v>0.22344</c:v>
                </c:pt>
                <c:pt idx="9968">
                  <c:v>0.22345099999999998</c:v>
                </c:pt>
                <c:pt idx="9969">
                  <c:v>0.22347299999999998</c:v>
                </c:pt>
                <c:pt idx="9970">
                  <c:v>0.22350649999999997</c:v>
                </c:pt>
                <c:pt idx="9971">
                  <c:v>0.22352649999999996</c:v>
                </c:pt>
                <c:pt idx="9972">
                  <c:v>0.22353649999999994</c:v>
                </c:pt>
                <c:pt idx="9973">
                  <c:v>0.22355299999999992</c:v>
                </c:pt>
                <c:pt idx="9974">
                  <c:v>0.22356599999999993</c:v>
                </c:pt>
                <c:pt idx="9975">
                  <c:v>0.22357849999999996</c:v>
                </c:pt>
                <c:pt idx="9976">
                  <c:v>0.2236024999999999</c:v>
                </c:pt>
                <c:pt idx="9977">
                  <c:v>0.22362049999999989</c:v>
                </c:pt>
                <c:pt idx="9978">
                  <c:v>0.2236364999999999</c:v>
                </c:pt>
                <c:pt idx="9979">
                  <c:v>0.22366199999999992</c:v>
                </c:pt>
                <c:pt idx="9980">
                  <c:v>0.22366749999999994</c:v>
                </c:pt>
                <c:pt idx="9981">
                  <c:v>0.22368199999999994</c:v>
                </c:pt>
                <c:pt idx="9982">
                  <c:v>0.22369299999999995</c:v>
                </c:pt>
                <c:pt idx="9983">
                  <c:v>0.22370599999999996</c:v>
                </c:pt>
                <c:pt idx="9984">
                  <c:v>0.22371699999999994</c:v>
                </c:pt>
                <c:pt idx="9985">
                  <c:v>0.22372899999999996</c:v>
                </c:pt>
                <c:pt idx="9986">
                  <c:v>0.22374449999999993</c:v>
                </c:pt>
                <c:pt idx="9987">
                  <c:v>0.22374599999999994</c:v>
                </c:pt>
                <c:pt idx="9988">
                  <c:v>0.22376549999999995</c:v>
                </c:pt>
                <c:pt idx="9989">
                  <c:v>0.22378349999999997</c:v>
                </c:pt>
                <c:pt idx="9990">
                  <c:v>0.22380199999999995</c:v>
                </c:pt>
                <c:pt idx="9991">
                  <c:v>0.22381449999999994</c:v>
                </c:pt>
                <c:pt idx="9992">
                  <c:v>0.22383149999999993</c:v>
                </c:pt>
                <c:pt idx="9993">
                  <c:v>0.22383649999999991</c:v>
                </c:pt>
                <c:pt idx="9994">
                  <c:v>0.22385399999999994</c:v>
                </c:pt>
                <c:pt idx="9995">
                  <c:v>0.22387499999999994</c:v>
                </c:pt>
                <c:pt idx="9996">
                  <c:v>0.22389299999999987</c:v>
                </c:pt>
                <c:pt idx="9997">
                  <c:v>0.22391499999999986</c:v>
                </c:pt>
                <c:pt idx="9998">
                  <c:v>0.22393499999999986</c:v>
                </c:pt>
                <c:pt idx="9999">
                  <c:v>0.22394899999999981</c:v>
                </c:pt>
                <c:pt idx="10000">
                  <c:v>0.22397049999999979</c:v>
                </c:pt>
                <c:pt idx="10001">
                  <c:v>0.22398849999999981</c:v>
                </c:pt>
                <c:pt idx="10002">
                  <c:v>0.22400099999999981</c:v>
                </c:pt>
                <c:pt idx="10003">
                  <c:v>0.22400349999999983</c:v>
                </c:pt>
                <c:pt idx="10004">
                  <c:v>0.22401449999999984</c:v>
                </c:pt>
                <c:pt idx="10005">
                  <c:v>0.22402449999999979</c:v>
                </c:pt>
                <c:pt idx="10006">
                  <c:v>0.2240354999999998</c:v>
                </c:pt>
                <c:pt idx="10007">
                  <c:v>0.22404449999999979</c:v>
                </c:pt>
                <c:pt idx="10008">
                  <c:v>0.22405599999999978</c:v>
                </c:pt>
                <c:pt idx="10009">
                  <c:v>0.22406949999999978</c:v>
                </c:pt>
                <c:pt idx="10010">
                  <c:v>0.22408299999999978</c:v>
                </c:pt>
                <c:pt idx="10011">
                  <c:v>0.22409599999999977</c:v>
                </c:pt>
                <c:pt idx="10012">
                  <c:v>0.22410499999999978</c:v>
                </c:pt>
                <c:pt idx="10013">
                  <c:v>0.2241134999999998</c:v>
                </c:pt>
                <c:pt idx="10014">
                  <c:v>0.22411949999999983</c:v>
                </c:pt>
                <c:pt idx="10015">
                  <c:v>0.22411099999999984</c:v>
                </c:pt>
                <c:pt idx="10016">
                  <c:v>0.22411699999999984</c:v>
                </c:pt>
                <c:pt idx="10017">
                  <c:v>0.22412199999999988</c:v>
                </c:pt>
                <c:pt idx="10018">
                  <c:v>0.22407399999999986</c:v>
                </c:pt>
                <c:pt idx="10019">
                  <c:v>0.22407899999999983</c:v>
                </c:pt>
                <c:pt idx="10020">
                  <c:v>0.22408149999999988</c:v>
                </c:pt>
                <c:pt idx="10021">
                  <c:v>0.22408249999999988</c:v>
                </c:pt>
                <c:pt idx="10022">
                  <c:v>0.22408249999999988</c:v>
                </c:pt>
                <c:pt idx="10023">
                  <c:v>0.22408449999999991</c:v>
                </c:pt>
                <c:pt idx="10024">
                  <c:v>0.22408349999999991</c:v>
                </c:pt>
                <c:pt idx="10025">
                  <c:v>0.22407999999999992</c:v>
                </c:pt>
                <c:pt idx="10026">
                  <c:v>0.22407899999999992</c:v>
                </c:pt>
                <c:pt idx="10027">
                  <c:v>0.22406449999999992</c:v>
                </c:pt>
                <c:pt idx="10028">
                  <c:v>0.22405799999999995</c:v>
                </c:pt>
                <c:pt idx="10029">
                  <c:v>0.22405099999999994</c:v>
                </c:pt>
                <c:pt idx="10030">
                  <c:v>0.22404949999999996</c:v>
                </c:pt>
                <c:pt idx="10031">
                  <c:v>0.22405199999999997</c:v>
                </c:pt>
                <c:pt idx="10032">
                  <c:v>0.22405999999999998</c:v>
                </c:pt>
                <c:pt idx="10033">
                  <c:v>0.22406899999999999</c:v>
                </c:pt>
                <c:pt idx="10034">
                  <c:v>0.22407700000000003</c:v>
                </c:pt>
                <c:pt idx="10035">
                  <c:v>0.2240905</c:v>
                </c:pt>
                <c:pt idx="10036">
                  <c:v>0.22410049999999998</c:v>
                </c:pt>
                <c:pt idx="10037">
                  <c:v>0.22410799999999997</c:v>
                </c:pt>
                <c:pt idx="10038">
                  <c:v>0.22411949999999997</c:v>
                </c:pt>
                <c:pt idx="10039">
                  <c:v>0.2241235</c:v>
                </c:pt>
                <c:pt idx="10040">
                  <c:v>0.22412949999999998</c:v>
                </c:pt>
                <c:pt idx="10041">
                  <c:v>0.22413550000000002</c:v>
                </c:pt>
                <c:pt idx="10042">
                  <c:v>0.22415700000000002</c:v>
                </c:pt>
                <c:pt idx="10043">
                  <c:v>0.22417000000000006</c:v>
                </c:pt>
                <c:pt idx="10044">
                  <c:v>0.22418150000000003</c:v>
                </c:pt>
                <c:pt idx="10045">
                  <c:v>0.22419400000000006</c:v>
                </c:pt>
                <c:pt idx="10046">
                  <c:v>0.22421200000000005</c:v>
                </c:pt>
                <c:pt idx="10047">
                  <c:v>0.22423900000000002</c:v>
                </c:pt>
                <c:pt idx="10048">
                  <c:v>0.22425400000000004</c:v>
                </c:pt>
                <c:pt idx="10049">
                  <c:v>0.22427100000000003</c:v>
                </c:pt>
                <c:pt idx="10050">
                  <c:v>0.22428200000000006</c:v>
                </c:pt>
                <c:pt idx="10051">
                  <c:v>0.22431550000000008</c:v>
                </c:pt>
                <c:pt idx="10052">
                  <c:v>0.22432250000000006</c:v>
                </c:pt>
                <c:pt idx="10053">
                  <c:v>0.22433200000000009</c:v>
                </c:pt>
                <c:pt idx="10054">
                  <c:v>0.22434250000000008</c:v>
                </c:pt>
                <c:pt idx="10055">
                  <c:v>0.22435200000000008</c:v>
                </c:pt>
                <c:pt idx="10056">
                  <c:v>0.22436400000000009</c:v>
                </c:pt>
                <c:pt idx="10057">
                  <c:v>0.2243730000000001</c:v>
                </c:pt>
                <c:pt idx="10058">
                  <c:v>0.22438600000000011</c:v>
                </c:pt>
                <c:pt idx="10059">
                  <c:v>0.22439150000000013</c:v>
                </c:pt>
                <c:pt idx="10060">
                  <c:v>0.2244050000000001</c:v>
                </c:pt>
                <c:pt idx="10061">
                  <c:v>0.2244165000000001</c:v>
                </c:pt>
                <c:pt idx="10062">
                  <c:v>0.22442100000000009</c:v>
                </c:pt>
                <c:pt idx="10063">
                  <c:v>0.22443000000000013</c:v>
                </c:pt>
                <c:pt idx="10064">
                  <c:v>0.22443500000000013</c:v>
                </c:pt>
                <c:pt idx="10065">
                  <c:v>0.22443900000000014</c:v>
                </c:pt>
                <c:pt idx="10066">
                  <c:v>0.22444000000000017</c:v>
                </c:pt>
                <c:pt idx="10067">
                  <c:v>0.22442900000000016</c:v>
                </c:pt>
                <c:pt idx="10068">
                  <c:v>0.22443450000000012</c:v>
                </c:pt>
                <c:pt idx="10069">
                  <c:v>0.2244425000000001</c:v>
                </c:pt>
                <c:pt idx="10070">
                  <c:v>0.22444800000000009</c:v>
                </c:pt>
                <c:pt idx="10071">
                  <c:v>0.22444800000000012</c:v>
                </c:pt>
                <c:pt idx="10072">
                  <c:v>0.22445350000000011</c:v>
                </c:pt>
                <c:pt idx="10073">
                  <c:v>0.22446100000000013</c:v>
                </c:pt>
                <c:pt idx="10074">
                  <c:v>0.22447300000000009</c:v>
                </c:pt>
                <c:pt idx="10075">
                  <c:v>0.22449150000000009</c:v>
                </c:pt>
                <c:pt idx="10076">
                  <c:v>0.22449900000000006</c:v>
                </c:pt>
                <c:pt idx="10077">
                  <c:v>0.22449850000000005</c:v>
                </c:pt>
                <c:pt idx="10078">
                  <c:v>0.22449900000000003</c:v>
                </c:pt>
                <c:pt idx="10079">
                  <c:v>0.22450550000000002</c:v>
                </c:pt>
                <c:pt idx="10080">
                  <c:v>0.22451399999999999</c:v>
                </c:pt>
                <c:pt idx="10081">
                  <c:v>0.22452050000000001</c:v>
                </c:pt>
                <c:pt idx="10082">
                  <c:v>0.22452850000000002</c:v>
                </c:pt>
                <c:pt idx="10083">
                  <c:v>0.2245385</c:v>
                </c:pt>
                <c:pt idx="10084">
                  <c:v>0.22454800000000003</c:v>
                </c:pt>
                <c:pt idx="10085">
                  <c:v>0.22455999999999998</c:v>
                </c:pt>
                <c:pt idx="10086">
                  <c:v>0.22456949999999998</c:v>
                </c:pt>
                <c:pt idx="10087">
                  <c:v>0.2245645</c:v>
                </c:pt>
                <c:pt idx="10088">
                  <c:v>0.22457199999999999</c:v>
                </c:pt>
                <c:pt idx="10089">
                  <c:v>0.22457299999999999</c:v>
                </c:pt>
                <c:pt idx="10090">
                  <c:v>0.22458099999999995</c:v>
                </c:pt>
                <c:pt idx="10091">
                  <c:v>0.22459299999999999</c:v>
                </c:pt>
                <c:pt idx="10092">
                  <c:v>0.22460299999999997</c:v>
                </c:pt>
                <c:pt idx="10093">
                  <c:v>0.22461700000000001</c:v>
                </c:pt>
                <c:pt idx="10094">
                  <c:v>0.22462949999999998</c:v>
                </c:pt>
                <c:pt idx="10095">
                  <c:v>0.22467299999999998</c:v>
                </c:pt>
                <c:pt idx="10096">
                  <c:v>0.224685</c:v>
                </c:pt>
                <c:pt idx="10097">
                  <c:v>0.22469699999999995</c:v>
                </c:pt>
                <c:pt idx="10098">
                  <c:v>0.22470799999999996</c:v>
                </c:pt>
                <c:pt idx="10099">
                  <c:v>0.22471299999999997</c:v>
                </c:pt>
                <c:pt idx="10100">
                  <c:v>0.22472299999999992</c:v>
                </c:pt>
                <c:pt idx="10101">
                  <c:v>0.22473249999999992</c:v>
                </c:pt>
                <c:pt idx="10102">
                  <c:v>0.22474499999999992</c:v>
                </c:pt>
                <c:pt idx="10103">
                  <c:v>0.22476249999999989</c:v>
                </c:pt>
                <c:pt idx="10104">
                  <c:v>0.22477749999999994</c:v>
                </c:pt>
                <c:pt idx="10105">
                  <c:v>0.22479349999999992</c:v>
                </c:pt>
                <c:pt idx="10106">
                  <c:v>0.22480449999999991</c:v>
                </c:pt>
                <c:pt idx="10107">
                  <c:v>0.22482249999999993</c:v>
                </c:pt>
                <c:pt idx="10108">
                  <c:v>0.22483099999999998</c:v>
                </c:pt>
                <c:pt idx="10109">
                  <c:v>0.22483649999999994</c:v>
                </c:pt>
                <c:pt idx="10110">
                  <c:v>0.22484449999999995</c:v>
                </c:pt>
                <c:pt idx="10111">
                  <c:v>0.22486049999999999</c:v>
                </c:pt>
                <c:pt idx="10112">
                  <c:v>0.22486049999999999</c:v>
                </c:pt>
                <c:pt idx="10113">
                  <c:v>0.22486300000000001</c:v>
                </c:pt>
                <c:pt idx="10114">
                  <c:v>0.22486349999999999</c:v>
                </c:pt>
                <c:pt idx="10115">
                  <c:v>0.22487749999999998</c:v>
                </c:pt>
                <c:pt idx="10116">
                  <c:v>0.22488649999999996</c:v>
                </c:pt>
                <c:pt idx="10117">
                  <c:v>0.22489049999999997</c:v>
                </c:pt>
                <c:pt idx="10118">
                  <c:v>0.22489599999999993</c:v>
                </c:pt>
                <c:pt idx="10119">
                  <c:v>0.22490399999999994</c:v>
                </c:pt>
                <c:pt idx="10120">
                  <c:v>0.22490599999999991</c:v>
                </c:pt>
                <c:pt idx="10121">
                  <c:v>0.22491599999999995</c:v>
                </c:pt>
                <c:pt idx="10122">
                  <c:v>0.22491949999999997</c:v>
                </c:pt>
                <c:pt idx="10123">
                  <c:v>0.22493049999999998</c:v>
                </c:pt>
                <c:pt idx="10124">
                  <c:v>0.22493199999999999</c:v>
                </c:pt>
                <c:pt idx="10125">
                  <c:v>0.22493199999999999</c:v>
                </c:pt>
                <c:pt idx="10126">
                  <c:v>0.22500299999999998</c:v>
                </c:pt>
                <c:pt idx="10127">
                  <c:v>0.22500300000000004</c:v>
                </c:pt>
                <c:pt idx="10128">
                  <c:v>0.22500699999999998</c:v>
                </c:pt>
                <c:pt idx="10129">
                  <c:v>0.22500799999999996</c:v>
                </c:pt>
                <c:pt idx="10130">
                  <c:v>0.22501599999999997</c:v>
                </c:pt>
                <c:pt idx="10131">
                  <c:v>0.22502999999999995</c:v>
                </c:pt>
                <c:pt idx="10132">
                  <c:v>0.22503749999999997</c:v>
                </c:pt>
                <c:pt idx="10133">
                  <c:v>0.22504449999999995</c:v>
                </c:pt>
                <c:pt idx="10134">
                  <c:v>0.22505499999999998</c:v>
                </c:pt>
                <c:pt idx="10135">
                  <c:v>0.22505949999999994</c:v>
                </c:pt>
                <c:pt idx="10136">
                  <c:v>0.2250685</c:v>
                </c:pt>
                <c:pt idx="10137">
                  <c:v>0.22507449999999998</c:v>
                </c:pt>
                <c:pt idx="10138">
                  <c:v>0.22508350000000005</c:v>
                </c:pt>
                <c:pt idx="10139">
                  <c:v>0.22509600000000007</c:v>
                </c:pt>
                <c:pt idx="10140">
                  <c:v>0.22511150000000008</c:v>
                </c:pt>
                <c:pt idx="10141">
                  <c:v>0.22512500000000002</c:v>
                </c:pt>
                <c:pt idx="10142">
                  <c:v>0.22514250000000008</c:v>
                </c:pt>
                <c:pt idx="10143">
                  <c:v>0.22515950000000007</c:v>
                </c:pt>
                <c:pt idx="10144">
                  <c:v>0.22517150000000011</c:v>
                </c:pt>
                <c:pt idx="10145">
                  <c:v>0.22518200000000008</c:v>
                </c:pt>
                <c:pt idx="10146">
                  <c:v>0.22519400000000009</c:v>
                </c:pt>
                <c:pt idx="10147">
                  <c:v>0.22519150000000004</c:v>
                </c:pt>
                <c:pt idx="10148">
                  <c:v>0.22519950000000002</c:v>
                </c:pt>
                <c:pt idx="10149">
                  <c:v>0.22521099999999999</c:v>
                </c:pt>
                <c:pt idx="10150">
                  <c:v>0.225218</c:v>
                </c:pt>
                <c:pt idx="10151">
                  <c:v>0.22522249999999999</c:v>
                </c:pt>
                <c:pt idx="10152">
                  <c:v>0.22522900000000001</c:v>
                </c:pt>
                <c:pt idx="10153">
                  <c:v>0.22523700000000002</c:v>
                </c:pt>
                <c:pt idx="10154">
                  <c:v>0.22524400000000003</c:v>
                </c:pt>
                <c:pt idx="10155">
                  <c:v>0.22524600000000003</c:v>
                </c:pt>
                <c:pt idx="10156">
                  <c:v>0.22530750000000005</c:v>
                </c:pt>
                <c:pt idx="10157">
                  <c:v>0.22531100000000007</c:v>
                </c:pt>
                <c:pt idx="10158">
                  <c:v>0.22530850000000005</c:v>
                </c:pt>
                <c:pt idx="10159">
                  <c:v>0.22529700000000003</c:v>
                </c:pt>
                <c:pt idx="10160">
                  <c:v>0.22529800000000005</c:v>
                </c:pt>
                <c:pt idx="10161">
                  <c:v>0.22529600000000005</c:v>
                </c:pt>
                <c:pt idx="10162">
                  <c:v>0.22530450000000005</c:v>
                </c:pt>
                <c:pt idx="10163">
                  <c:v>0.2253005000000001</c:v>
                </c:pt>
                <c:pt idx="10164">
                  <c:v>0.22530150000000007</c:v>
                </c:pt>
                <c:pt idx="10165">
                  <c:v>0.22529700000000005</c:v>
                </c:pt>
                <c:pt idx="10166">
                  <c:v>0.22529350000000004</c:v>
                </c:pt>
                <c:pt idx="10167">
                  <c:v>0.2252325</c:v>
                </c:pt>
                <c:pt idx="10168">
                  <c:v>0.22523499999999999</c:v>
                </c:pt>
                <c:pt idx="10169">
                  <c:v>0.22523600000000002</c:v>
                </c:pt>
                <c:pt idx="10170">
                  <c:v>0.22521649999999999</c:v>
                </c:pt>
                <c:pt idx="10171">
                  <c:v>0.2252045</c:v>
                </c:pt>
                <c:pt idx="10172">
                  <c:v>0.22519850000000002</c:v>
                </c:pt>
                <c:pt idx="10173">
                  <c:v>0.22519149999999999</c:v>
                </c:pt>
                <c:pt idx="10174">
                  <c:v>0.225187</c:v>
                </c:pt>
                <c:pt idx="10175">
                  <c:v>0.22519150000000004</c:v>
                </c:pt>
                <c:pt idx="10176">
                  <c:v>0.22519250000000002</c:v>
                </c:pt>
                <c:pt idx="10177">
                  <c:v>0.22519000000000006</c:v>
                </c:pt>
                <c:pt idx="10178">
                  <c:v>0.22519400000000003</c:v>
                </c:pt>
                <c:pt idx="10179">
                  <c:v>0.22519800000000004</c:v>
                </c:pt>
                <c:pt idx="10180">
                  <c:v>0.22520350000000003</c:v>
                </c:pt>
                <c:pt idx="10181">
                  <c:v>0.22520550000000003</c:v>
                </c:pt>
                <c:pt idx="10182">
                  <c:v>0.22521550000000001</c:v>
                </c:pt>
                <c:pt idx="10183">
                  <c:v>0.22521650000000001</c:v>
                </c:pt>
                <c:pt idx="10184">
                  <c:v>0.22521350000000001</c:v>
                </c:pt>
                <c:pt idx="10185">
                  <c:v>0.22521150000000001</c:v>
                </c:pt>
                <c:pt idx="10186">
                  <c:v>0.22521050000000006</c:v>
                </c:pt>
                <c:pt idx="10187">
                  <c:v>0.22521050000000006</c:v>
                </c:pt>
                <c:pt idx="10188">
                  <c:v>0.22520750000000006</c:v>
                </c:pt>
                <c:pt idx="10189">
                  <c:v>0.22520450000000009</c:v>
                </c:pt>
                <c:pt idx="10190">
                  <c:v>0.2252020000000001</c:v>
                </c:pt>
                <c:pt idx="10191">
                  <c:v>0.22520850000000006</c:v>
                </c:pt>
                <c:pt idx="10192">
                  <c:v>0.22520550000000006</c:v>
                </c:pt>
                <c:pt idx="10193">
                  <c:v>0.22521600000000011</c:v>
                </c:pt>
                <c:pt idx="10194">
                  <c:v>0.22521300000000011</c:v>
                </c:pt>
                <c:pt idx="10195">
                  <c:v>0.22521150000000009</c:v>
                </c:pt>
                <c:pt idx="10196">
                  <c:v>0.2252020000000001</c:v>
                </c:pt>
                <c:pt idx="10197">
                  <c:v>0.2251895000000001</c:v>
                </c:pt>
                <c:pt idx="10198">
                  <c:v>0.22517800000000013</c:v>
                </c:pt>
                <c:pt idx="10199">
                  <c:v>0.22516700000000012</c:v>
                </c:pt>
                <c:pt idx="10200">
                  <c:v>0.22515450000000009</c:v>
                </c:pt>
                <c:pt idx="10201">
                  <c:v>0.22514800000000007</c:v>
                </c:pt>
                <c:pt idx="10202">
                  <c:v>0.22513600000000009</c:v>
                </c:pt>
                <c:pt idx="10203">
                  <c:v>0.22514000000000009</c:v>
                </c:pt>
                <c:pt idx="10204">
                  <c:v>0.22513800000000014</c:v>
                </c:pt>
                <c:pt idx="10205">
                  <c:v>0.22513300000000014</c:v>
                </c:pt>
                <c:pt idx="10206">
                  <c:v>0.22512900000000016</c:v>
                </c:pt>
                <c:pt idx="10207">
                  <c:v>0.22510750000000018</c:v>
                </c:pt>
                <c:pt idx="10208">
                  <c:v>0.22509550000000023</c:v>
                </c:pt>
                <c:pt idx="10209">
                  <c:v>0.22508150000000021</c:v>
                </c:pt>
                <c:pt idx="10210">
                  <c:v>0.22507000000000019</c:v>
                </c:pt>
                <c:pt idx="10211">
                  <c:v>0.22505950000000016</c:v>
                </c:pt>
                <c:pt idx="10212">
                  <c:v>0.22504750000000018</c:v>
                </c:pt>
                <c:pt idx="10213">
                  <c:v>0.22503900000000016</c:v>
                </c:pt>
                <c:pt idx="10214">
                  <c:v>0.22502650000000021</c:v>
                </c:pt>
                <c:pt idx="10215">
                  <c:v>0.22503300000000018</c:v>
                </c:pt>
                <c:pt idx="10216">
                  <c:v>0.22502100000000017</c:v>
                </c:pt>
                <c:pt idx="10217">
                  <c:v>0.2250165000000002</c:v>
                </c:pt>
                <c:pt idx="10218">
                  <c:v>0.22506050000000016</c:v>
                </c:pt>
                <c:pt idx="10219">
                  <c:v>0.22503700000000013</c:v>
                </c:pt>
                <c:pt idx="10220">
                  <c:v>0.22502700000000012</c:v>
                </c:pt>
                <c:pt idx="10221">
                  <c:v>0.22501550000000012</c:v>
                </c:pt>
                <c:pt idx="10222">
                  <c:v>0.22500200000000009</c:v>
                </c:pt>
                <c:pt idx="10223">
                  <c:v>0.22499050000000012</c:v>
                </c:pt>
                <c:pt idx="10224">
                  <c:v>0.22498050000000011</c:v>
                </c:pt>
                <c:pt idx="10225">
                  <c:v>0.22497250000000013</c:v>
                </c:pt>
                <c:pt idx="10226">
                  <c:v>0.22496350000000007</c:v>
                </c:pt>
                <c:pt idx="10227">
                  <c:v>0.2249655000000001</c:v>
                </c:pt>
                <c:pt idx="10228">
                  <c:v>0.22496100000000005</c:v>
                </c:pt>
                <c:pt idx="10229">
                  <c:v>0.22495900000000002</c:v>
                </c:pt>
                <c:pt idx="10230">
                  <c:v>0.22495200000000001</c:v>
                </c:pt>
                <c:pt idx="10231">
                  <c:v>0.22492800000000002</c:v>
                </c:pt>
                <c:pt idx="10232">
                  <c:v>0.22491649999999999</c:v>
                </c:pt>
                <c:pt idx="10233">
                  <c:v>0.22490749999999998</c:v>
                </c:pt>
                <c:pt idx="10234">
                  <c:v>0.224907</c:v>
                </c:pt>
                <c:pt idx="10235">
                  <c:v>0.22489900000000002</c:v>
                </c:pt>
                <c:pt idx="10236">
                  <c:v>0.22489300000000004</c:v>
                </c:pt>
                <c:pt idx="10237">
                  <c:v>0.22489050000000002</c:v>
                </c:pt>
                <c:pt idx="10238">
                  <c:v>0.22488800000000006</c:v>
                </c:pt>
                <c:pt idx="10239">
                  <c:v>0.22488800000000006</c:v>
                </c:pt>
                <c:pt idx="10240">
                  <c:v>0.22489100000000006</c:v>
                </c:pt>
                <c:pt idx="10241">
                  <c:v>0.22489000000000009</c:v>
                </c:pt>
                <c:pt idx="10242">
                  <c:v>0.22487550000000009</c:v>
                </c:pt>
                <c:pt idx="10243">
                  <c:v>0.2248615000000001</c:v>
                </c:pt>
                <c:pt idx="10244">
                  <c:v>0.22485000000000011</c:v>
                </c:pt>
                <c:pt idx="10245">
                  <c:v>0.22483950000000011</c:v>
                </c:pt>
                <c:pt idx="10246">
                  <c:v>0.22482700000000008</c:v>
                </c:pt>
                <c:pt idx="10247">
                  <c:v>0.22481450000000008</c:v>
                </c:pt>
                <c:pt idx="10248">
                  <c:v>0.22480400000000011</c:v>
                </c:pt>
                <c:pt idx="10249">
                  <c:v>0.22479400000000008</c:v>
                </c:pt>
                <c:pt idx="10250">
                  <c:v>0.22478400000000007</c:v>
                </c:pt>
                <c:pt idx="10251">
                  <c:v>0.22476250000000011</c:v>
                </c:pt>
                <c:pt idx="10252">
                  <c:v>0.22475450000000008</c:v>
                </c:pt>
                <c:pt idx="10253">
                  <c:v>0.22474750000000007</c:v>
                </c:pt>
                <c:pt idx="10254">
                  <c:v>0.22474550000000004</c:v>
                </c:pt>
                <c:pt idx="10255">
                  <c:v>0.22472650000000005</c:v>
                </c:pt>
                <c:pt idx="10256">
                  <c:v>0.22471100000000008</c:v>
                </c:pt>
                <c:pt idx="10257">
                  <c:v>0.22469750000000008</c:v>
                </c:pt>
                <c:pt idx="10258">
                  <c:v>0.22468200000000002</c:v>
                </c:pt>
                <c:pt idx="10259">
                  <c:v>0.22467100000000007</c:v>
                </c:pt>
                <c:pt idx="10260">
                  <c:v>0.22466350000000002</c:v>
                </c:pt>
                <c:pt idx="10261">
                  <c:v>0.22465500000000002</c:v>
                </c:pt>
                <c:pt idx="10262">
                  <c:v>0.22464950000000003</c:v>
                </c:pt>
                <c:pt idx="10263">
                  <c:v>0.2246435</c:v>
                </c:pt>
                <c:pt idx="10264">
                  <c:v>0.22463649999999999</c:v>
                </c:pt>
                <c:pt idx="10265">
                  <c:v>0.22463249999999996</c:v>
                </c:pt>
                <c:pt idx="10266">
                  <c:v>0.22463499999999997</c:v>
                </c:pt>
                <c:pt idx="10267">
                  <c:v>0.22462799999999994</c:v>
                </c:pt>
                <c:pt idx="10268">
                  <c:v>0.22461849999999997</c:v>
                </c:pt>
                <c:pt idx="10269">
                  <c:v>0.22461399999999998</c:v>
                </c:pt>
                <c:pt idx="10270">
                  <c:v>0.22460899999999998</c:v>
                </c:pt>
                <c:pt idx="10271">
                  <c:v>0.22461299999999995</c:v>
                </c:pt>
                <c:pt idx="10272">
                  <c:v>0.22461249999999996</c:v>
                </c:pt>
                <c:pt idx="10273">
                  <c:v>0.22461199999999992</c:v>
                </c:pt>
                <c:pt idx="10274">
                  <c:v>0.22461049999999991</c:v>
                </c:pt>
                <c:pt idx="10275">
                  <c:v>0.22461199999999987</c:v>
                </c:pt>
                <c:pt idx="10276">
                  <c:v>0.22461099999999987</c:v>
                </c:pt>
                <c:pt idx="10277">
                  <c:v>0.22461499999999993</c:v>
                </c:pt>
                <c:pt idx="10278">
                  <c:v>0.22462099999999993</c:v>
                </c:pt>
                <c:pt idx="10279">
                  <c:v>0.22462299999999991</c:v>
                </c:pt>
                <c:pt idx="10280">
                  <c:v>0.22461899999999993</c:v>
                </c:pt>
                <c:pt idx="10281">
                  <c:v>0.22461299999999995</c:v>
                </c:pt>
                <c:pt idx="10282">
                  <c:v>0.22460899999999992</c:v>
                </c:pt>
                <c:pt idx="10283">
                  <c:v>0.22459799999999991</c:v>
                </c:pt>
                <c:pt idx="10284">
                  <c:v>0.22459549999999989</c:v>
                </c:pt>
                <c:pt idx="10285">
                  <c:v>0.22459299999999996</c:v>
                </c:pt>
                <c:pt idx="10286">
                  <c:v>0.22458899999999996</c:v>
                </c:pt>
                <c:pt idx="10287">
                  <c:v>0.22459799999999996</c:v>
                </c:pt>
                <c:pt idx="10288">
                  <c:v>0.22459800000000002</c:v>
                </c:pt>
                <c:pt idx="10289">
                  <c:v>0.22459950000000004</c:v>
                </c:pt>
                <c:pt idx="10290">
                  <c:v>0.22460150000000001</c:v>
                </c:pt>
                <c:pt idx="10291">
                  <c:v>0.22459750000000003</c:v>
                </c:pt>
                <c:pt idx="10292">
                  <c:v>0.22459300000000001</c:v>
                </c:pt>
                <c:pt idx="10293">
                  <c:v>0.22458550000000002</c:v>
                </c:pt>
                <c:pt idx="10294">
                  <c:v>0.22457650000000004</c:v>
                </c:pt>
                <c:pt idx="10295">
                  <c:v>0.22456900000000002</c:v>
                </c:pt>
                <c:pt idx="10296">
                  <c:v>0.22456800000000002</c:v>
                </c:pt>
                <c:pt idx="10297">
                  <c:v>0.22456600000000002</c:v>
                </c:pt>
                <c:pt idx="10298">
                  <c:v>0.2245665</c:v>
                </c:pt>
                <c:pt idx="10299">
                  <c:v>0.22456949999999998</c:v>
                </c:pt>
                <c:pt idx="10300">
                  <c:v>0.2245685</c:v>
                </c:pt>
                <c:pt idx="10301">
                  <c:v>0.22457050000000003</c:v>
                </c:pt>
                <c:pt idx="10302">
                  <c:v>0.22457350000000001</c:v>
                </c:pt>
                <c:pt idx="10303">
                  <c:v>0.22458100000000003</c:v>
                </c:pt>
                <c:pt idx="10304">
                  <c:v>0.22457050000000003</c:v>
                </c:pt>
                <c:pt idx="10305">
                  <c:v>0.22455849999999999</c:v>
                </c:pt>
                <c:pt idx="10306">
                  <c:v>0.22457749999999999</c:v>
                </c:pt>
                <c:pt idx="10307">
                  <c:v>0.22457449999999998</c:v>
                </c:pt>
                <c:pt idx="10308">
                  <c:v>0.22457249999999995</c:v>
                </c:pt>
                <c:pt idx="10309">
                  <c:v>0.22456599999999993</c:v>
                </c:pt>
                <c:pt idx="10310">
                  <c:v>0.22456599999999999</c:v>
                </c:pt>
                <c:pt idx="10311">
                  <c:v>0.22456700000000002</c:v>
                </c:pt>
                <c:pt idx="10312">
                  <c:v>0.22457050000000003</c:v>
                </c:pt>
                <c:pt idx="10313">
                  <c:v>0.22456950000000003</c:v>
                </c:pt>
                <c:pt idx="10314">
                  <c:v>0.22457600000000003</c:v>
                </c:pt>
                <c:pt idx="10315">
                  <c:v>0.22456050000000005</c:v>
                </c:pt>
                <c:pt idx="10316">
                  <c:v>0.22455449999999999</c:v>
                </c:pt>
                <c:pt idx="10317">
                  <c:v>0.22455600000000003</c:v>
                </c:pt>
                <c:pt idx="10318">
                  <c:v>0.22455300000000006</c:v>
                </c:pt>
                <c:pt idx="10319">
                  <c:v>0.22453800000000004</c:v>
                </c:pt>
                <c:pt idx="10320">
                  <c:v>0.22454199999999999</c:v>
                </c:pt>
                <c:pt idx="10321">
                  <c:v>0.22453800000000002</c:v>
                </c:pt>
                <c:pt idx="10322">
                  <c:v>0.22453400000000001</c:v>
                </c:pt>
                <c:pt idx="10323">
                  <c:v>0.22452850000000002</c:v>
                </c:pt>
                <c:pt idx="10324">
                  <c:v>0.22452650000000002</c:v>
                </c:pt>
                <c:pt idx="10325">
                  <c:v>0.22452950000000005</c:v>
                </c:pt>
                <c:pt idx="10326">
                  <c:v>0.22445850000000003</c:v>
                </c:pt>
                <c:pt idx="10327">
                  <c:v>0.22445500000000002</c:v>
                </c:pt>
                <c:pt idx="10328">
                  <c:v>0.22444850000000002</c:v>
                </c:pt>
                <c:pt idx="10329">
                  <c:v>0.22444450000000007</c:v>
                </c:pt>
                <c:pt idx="10330">
                  <c:v>0.22445000000000004</c:v>
                </c:pt>
                <c:pt idx="10331">
                  <c:v>0.2244385000000001</c:v>
                </c:pt>
                <c:pt idx="10332">
                  <c:v>0.22443100000000013</c:v>
                </c:pt>
                <c:pt idx="10333">
                  <c:v>0.22442650000000011</c:v>
                </c:pt>
                <c:pt idx="10334">
                  <c:v>0.22441450000000013</c:v>
                </c:pt>
                <c:pt idx="10335">
                  <c:v>0.2244145000000001</c:v>
                </c:pt>
                <c:pt idx="10336">
                  <c:v>0.22440500000000008</c:v>
                </c:pt>
                <c:pt idx="10337">
                  <c:v>0.22439500000000012</c:v>
                </c:pt>
                <c:pt idx="10338">
                  <c:v>0.22438350000000007</c:v>
                </c:pt>
                <c:pt idx="10339">
                  <c:v>0.22438300000000008</c:v>
                </c:pt>
                <c:pt idx="10340">
                  <c:v>0.2243585000000001</c:v>
                </c:pt>
                <c:pt idx="10341">
                  <c:v>0.22434250000000008</c:v>
                </c:pt>
                <c:pt idx="10342">
                  <c:v>0.2243265000000001</c:v>
                </c:pt>
                <c:pt idx="10343">
                  <c:v>0.22430950000000011</c:v>
                </c:pt>
                <c:pt idx="10344">
                  <c:v>0.22429450000000009</c:v>
                </c:pt>
                <c:pt idx="10345">
                  <c:v>0.22427750000000007</c:v>
                </c:pt>
                <c:pt idx="10346">
                  <c:v>0.22426150000000003</c:v>
                </c:pt>
                <c:pt idx="10347">
                  <c:v>0.22425</c:v>
                </c:pt>
                <c:pt idx="10348">
                  <c:v>0.22423949999999998</c:v>
                </c:pt>
                <c:pt idx="10349">
                  <c:v>0.22422599999999998</c:v>
                </c:pt>
                <c:pt idx="10350">
                  <c:v>0.22421849999999999</c:v>
                </c:pt>
                <c:pt idx="10351">
                  <c:v>0.22420999999999999</c:v>
                </c:pt>
                <c:pt idx="10352">
                  <c:v>0.22419749999999999</c:v>
                </c:pt>
                <c:pt idx="10353">
                  <c:v>0.22418550000000004</c:v>
                </c:pt>
                <c:pt idx="10354">
                  <c:v>0.22417450000000003</c:v>
                </c:pt>
                <c:pt idx="10355">
                  <c:v>0.22417200000000001</c:v>
                </c:pt>
                <c:pt idx="10356">
                  <c:v>0.22416249999999999</c:v>
                </c:pt>
                <c:pt idx="10357">
                  <c:v>0.22415399999999994</c:v>
                </c:pt>
                <c:pt idx="10358">
                  <c:v>0.22414849999999992</c:v>
                </c:pt>
                <c:pt idx="10359">
                  <c:v>0.22414949999999989</c:v>
                </c:pt>
                <c:pt idx="10360">
                  <c:v>0.22414199999999995</c:v>
                </c:pt>
                <c:pt idx="10361">
                  <c:v>0.22413999999999995</c:v>
                </c:pt>
                <c:pt idx="10362">
                  <c:v>0.22412549999999992</c:v>
                </c:pt>
                <c:pt idx="10363">
                  <c:v>0.22412149999999989</c:v>
                </c:pt>
                <c:pt idx="10364">
                  <c:v>0.22411449999999991</c:v>
                </c:pt>
                <c:pt idx="10365">
                  <c:v>0.22411249999999988</c:v>
                </c:pt>
                <c:pt idx="10366">
                  <c:v>0.22411049999999988</c:v>
                </c:pt>
                <c:pt idx="10367">
                  <c:v>0.22410849999999991</c:v>
                </c:pt>
                <c:pt idx="10368">
                  <c:v>0.22411099999999984</c:v>
                </c:pt>
                <c:pt idx="10369">
                  <c:v>0.22410849999999982</c:v>
                </c:pt>
                <c:pt idx="10370">
                  <c:v>0.22411199999999987</c:v>
                </c:pt>
                <c:pt idx="10371">
                  <c:v>0.22412299999999985</c:v>
                </c:pt>
                <c:pt idx="10372">
                  <c:v>0.22413099999999983</c:v>
                </c:pt>
                <c:pt idx="10373">
                  <c:v>0.22413649999999982</c:v>
                </c:pt>
                <c:pt idx="10374">
                  <c:v>0.22413699999999984</c:v>
                </c:pt>
                <c:pt idx="10375">
                  <c:v>0.22412599999999983</c:v>
                </c:pt>
                <c:pt idx="10376">
                  <c:v>0.22411749999999983</c:v>
                </c:pt>
                <c:pt idx="10377">
                  <c:v>0.22410949999999982</c:v>
                </c:pt>
                <c:pt idx="10378">
                  <c:v>0.22409549999999986</c:v>
                </c:pt>
                <c:pt idx="10379">
                  <c:v>0.22408899999999984</c:v>
                </c:pt>
                <c:pt idx="10380">
                  <c:v>0.22408299999999984</c:v>
                </c:pt>
                <c:pt idx="10381">
                  <c:v>0.22407549999999979</c:v>
                </c:pt>
                <c:pt idx="10382">
                  <c:v>0.22406049999999983</c:v>
                </c:pt>
                <c:pt idx="10383">
                  <c:v>0.22405249999999982</c:v>
                </c:pt>
                <c:pt idx="10384">
                  <c:v>0.22404549999999981</c:v>
                </c:pt>
                <c:pt idx="10385">
                  <c:v>0.22403849999999983</c:v>
                </c:pt>
                <c:pt idx="10386">
                  <c:v>0.22402949999999983</c:v>
                </c:pt>
                <c:pt idx="10387">
                  <c:v>0.22400999999999982</c:v>
                </c:pt>
                <c:pt idx="10388">
                  <c:v>0.22399999999999984</c:v>
                </c:pt>
                <c:pt idx="10389">
                  <c:v>0.22398699999999983</c:v>
                </c:pt>
                <c:pt idx="10390">
                  <c:v>0.22397599999999984</c:v>
                </c:pt>
                <c:pt idx="10391">
                  <c:v>0.22396849999999982</c:v>
                </c:pt>
                <c:pt idx="10392">
                  <c:v>0.22396199999999986</c:v>
                </c:pt>
                <c:pt idx="10393">
                  <c:v>0.2239479999999999</c:v>
                </c:pt>
                <c:pt idx="10394">
                  <c:v>0.22393699999999989</c:v>
                </c:pt>
                <c:pt idx="10395">
                  <c:v>0.22392249999999986</c:v>
                </c:pt>
                <c:pt idx="10396">
                  <c:v>0.22391649999999988</c:v>
                </c:pt>
                <c:pt idx="10397">
                  <c:v>0.2239094999999999</c:v>
                </c:pt>
                <c:pt idx="10398">
                  <c:v>0.22390249999999992</c:v>
                </c:pt>
                <c:pt idx="10399">
                  <c:v>0.2239064999999999</c:v>
                </c:pt>
                <c:pt idx="10400">
                  <c:v>0.2238999999999999</c:v>
                </c:pt>
                <c:pt idx="10401">
                  <c:v>0.22389149999999985</c:v>
                </c:pt>
                <c:pt idx="10402">
                  <c:v>0.22388799999999986</c:v>
                </c:pt>
                <c:pt idx="10403">
                  <c:v>0.22388699999999989</c:v>
                </c:pt>
                <c:pt idx="10404">
                  <c:v>0.2238794999999999</c:v>
                </c:pt>
                <c:pt idx="10405">
                  <c:v>0.2238689999999999</c:v>
                </c:pt>
                <c:pt idx="10406">
                  <c:v>0.22386399999999987</c:v>
                </c:pt>
                <c:pt idx="10407">
                  <c:v>0.22387399999999988</c:v>
                </c:pt>
                <c:pt idx="10408">
                  <c:v>0.22387249999999992</c:v>
                </c:pt>
                <c:pt idx="10409">
                  <c:v>0.22387449999999987</c:v>
                </c:pt>
                <c:pt idx="10410">
                  <c:v>0.22387399999999988</c:v>
                </c:pt>
                <c:pt idx="10411">
                  <c:v>0.22387199999999985</c:v>
                </c:pt>
                <c:pt idx="10412">
                  <c:v>0.2238669999999999</c:v>
                </c:pt>
                <c:pt idx="10413">
                  <c:v>0.22386449999999988</c:v>
                </c:pt>
                <c:pt idx="10414">
                  <c:v>0.22386249999999994</c:v>
                </c:pt>
                <c:pt idx="10415">
                  <c:v>0.22386449999999994</c:v>
                </c:pt>
                <c:pt idx="10416">
                  <c:v>0.22386449999999994</c:v>
                </c:pt>
                <c:pt idx="10417">
                  <c:v>0.2238574999999999</c:v>
                </c:pt>
                <c:pt idx="10418">
                  <c:v>0.22385399999999997</c:v>
                </c:pt>
                <c:pt idx="10419">
                  <c:v>0.22386499999999998</c:v>
                </c:pt>
                <c:pt idx="10420">
                  <c:v>0.22386600000000001</c:v>
                </c:pt>
                <c:pt idx="10421">
                  <c:v>0.22387049999999994</c:v>
                </c:pt>
                <c:pt idx="10422">
                  <c:v>0.22387899999999994</c:v>
                </c:pt>
                <c:pt idx="10423">
                  <c:v>0.22388649999999999</c:v>
                </c:pt>
                <c:pt idx="10424">
                  <c:v>0.22389100000000003</c:v>
                </c:pt>
                <c:pt idx="10425">
                  <c:v>0.22389799999999999</c:v>
                </c:pt>
                <c:pt idx="10426">
                  <c:v>0.22389900000000001</c:v>
                </c:pt>
                <c:pt idx="10427">
                  <c:v>0.22390349999999998</c:v>
                </c:pt>
                <c:pt idx="10428">
                  <c:v>0.22390400000000002</c:v>
                </c:pt>
                <c:pt idx="10429">
                  <c:v>0.22390300000000007</c:v>
                </c:pt>
                <c:pt idx="10430">
                  <c:v>0.22390300000000005</c:v>
                </c:pt>
                <c:pt idx="10431">
                  <c:v>0.22392250000000005</c:v>
                </c:pt>
                <c:pt idx="10432">
                  <c:v>0.22392550000000003</c:v>
                </c:pt>
                <c:pt idx="10433">
                  <c:v>0.22392750000000003</c:v>
                </c:pt>
                <c:pt idx="10434">
                  <c:v>0.22391450000000002</c:v>
                </c:pt>
                <c:pt idx="10435">
                  <c:v>0.22391650000000005</c:v>
                </c:pt>
                <c:pt idx="10436">
                  <c:v>0.22391250000000007</c:v>
                </c:pt>
                <c:pt idx="10437">
                  <c:v>0.2239020000000001</c:v>
                </c:pt>
                <c:pt idx="10438">
                  <c:v>0.22389150000000008</c:v>
                </c:pt>
                <c:pt idx="10439">
                  <c:v>0.22387950000000012</c:v>
                </c:pt>
                <c:pt idx="10440">
                  <c:v>0.22386700000000009</c:v>
                </c:pt>
                <c:pt idx="10441">
                  <c:v>0.22386100000000009</c:v>
                </c:pt>
                <c:pt idx="10442">
                  <c:v>0.22385650000000012</c:v>
                </c:pt>
                <c:pt idx="10443">
                  <c:v>0.22386450000000011</c:v>
                </c:pt>
                <c:pt idx="10444">
                  <c:v>0.22386900000000012</c:v>
                </c:pt>
                <c:pt idx="10445">
                  <c:v>0.22386850000000014</c:v>
                </c:pt>
                <c:pt idx="10446">
                  <c:v>0.22386600000000012</c:v>
                </c:pt>
                <c:pt idx="10447">
                  <c:v>0.2238635000000001</c:v>
                </c:pt>
                <c:pt idx="10448">
                  <c:v>0.22385100000000008</c:v>
                </c:pt>
                <c:pt idx="10449">
                  <c:v>0.22384600000000002</c:v>
                </c:pt>
                <c:pt idx="10450">
                  <c:v>0.2238435</c:v>
                </c:pt>
                <c:pt idx="10451">
                  <c:v>0.22384800000000002</c:v>
                </c:pt>
                <c:pt idx="10452">
                  <c:v>0.22385500000000003</c:v>
                </c:pt>
                <c:pt idx="10453">
                  <c:v>0.22386450000000002</c:v>
                </c:pt>
                <c:pt idx="10454">
                  <c:v>0.22386850000000003</c:v>
                </c:pt>
                <c:pt idx="10455">
                  <c:v>0.22388800000000003</c:v>
                </c:pt>
                <c:pt idx="10456">
                  <c:v>0.22390500000000002</c:v>
                </c:pt>
                <c:pt idx="10457">
                  <c:v>0.22392199999999998</c:v>
                </c:pt>
                <c:pt idx="10458">
                  <c:v>0.22393449999999998</c:v>
                </c:pt>
                <c:pt idx="10459">
                  <c:v>0.22396049999999998</c:v>
                </c:pt>
                <c:pt idx="10460">
                  <c:v>0.22397199999999998</c:v>
                </c:pt>
                <c:pt idx="10461">
                  <c:v>0.22398199999999999</c:v>
                </c:pt>
                <c:pt idx="10462">
                  <c:v>0.223993</c:v>
                </c:pt>
                <c:pt idx="10463">
                  <c:v>0.2240045</c:v>
                </c:pt>
                <c:pt idx="10464">
                  <c:v>0.22401800000000002</c:v>
                </c:pt>
                <c:pt idx="10465">
                  <c:v>0.22403300000000001</c:v>
                </c:pt>
                <c:pt idx="10466">
                  <c:v>0.22403300000000001</c:v>
                </c:pt>
                <c:pt idx="10467">
                  <c:v>0.22406500000000001</c:v>
                </c:pt>
                <c:pt idx="10468">
                  <c:v>0.22407850000000004</c:v>
                </c:pt>
                <c:pt idx="10469">
                  <c:v>0.22409350000000003</c:v>
                </c:pt>
                <c:pt idx="10470">
                  <c:v>0.22410850000000007</c:v>
                </c:pt>
                <c:pt idx="10471">
                  <c:v>0.22410700000000006</c:v>
                </c:pt>
                <c:pt idx="10472">
                  <c:v>0.22411150000000002</c:v>
                </c:pt>
                <c:pt idx="10473">
                  <c:v>0.22411300000000001</c:v>
                </c:pt>
                <c:pt idx="10474">
                  <c:v>0.22411350000000002</c:v>
                </c:pt>
                <c:pt idx="10475">
                  <c:v>0.22411650000000002</c:v>
                </c:pt>
                <c:pt idx="10476">
                  <c:v>0.22411799999999998</c:v>
                </c:pt>
                <c:pt idx="10477">
                  <c:v>0.22412650000000003</c:v>
                </c:pt>
                <c:pt idx="10478">
                  <c:v>0.22412650000000003</c:v>
                </c:pt>
                <c:pt idx="10479">
                  <c:v>0.22412450000000006</c:v>
                </c:pt>
                <c:pt idx="10480">
                  <c:v>0.22412750000000004</c:v>
                </c:pt>
                <c:pt idx="10481">
                  <c:v>0.22413400000000003</c:v>
                </c:pt>
                <c:pt idx="10482">
                  <c:v>0.22413800000000003</c:v>
                </c:pt>
                <c:pt idx="10483">
                  <c:v>0.2241435</c:v>
                </c:pt>
                <c:pt idx="10484">
                  <c:v>0.22414350000000002</c:v>
                </c:pt>
                <c:pt idx="10485">
                  <c:v>0.22416199999999997</c:v>
                </c:pt>
                <c:pt idx="10486">
                  <c:v>0.224162</c:v>
                </c:pt>
                <c:pt idx="10487">
                  <c:v>0.22416849999999999</c:v>
                </c:pt>
                <c:pt idx="10488">
                  <c:v>0.22417349999999994</c:v>
                </c:pt>
                <c:pt idx="10489">
                  <c:v>0.22417499999999996</c:v>
                </c:pt>
                <c:pt idx="10490">
                  <c:v>0.2241785</c:v>
                </c:pt>
                <c:pt idx="10491">
                  <c:v>0.22418350000000001</c:v>
                </c:pt>
                <c:pt idx="10492">
                  <c:v>0.22419350000000002</c:v>
                </c:pt>
                <c:pt idx="10493">
                  <c:v>0.22420450000000003</c:v>
                </c:pt>
                <c:pt idx="10494">
                  <c:v>0.22421699999999997</c:v>
                </c:pt>
                <c:pt idx="10495">
                  <c:v>0.22422300000000001</c:v>
                </c:pt>
                <c:pt idx="10496">
                  <c:v>0.22422499999999995</c:v>
                </c:pt>
                <c:pt idx="10497">
                  <c:v>0.22422899999999996</c:v>
                </c:pt>
                <c:pt idx="10498">
                  <c:v>0.22429999999999997</c:v>
                </c:pt>
                <c:pt idx="10499">
                  <c:v>0.22430349999999993</c:v>
                </c:pt>
                <c:pt idx="10500">
                  <c:v>0.22431200000000001</c:v>
                </c:pt>
                <c:pt idx="10501">
                  <c:v>0.22431449999999994</c:v>
                </c:pt>
                <c:pt idx="10502">
                  <c:v>0.22431350000000003</c:v>
                </c:pt>
                <c:pt idx="10503">
                  <c:v>0.22430900000000001</c:v>
                </c:pt>
                <c:pt idx="10504">
                  <c:v>0.22432400000000005</c:v>
                </c:pt>
                <c:pt idx="10505">
                  <c:v>0.22433900000000004</c:v>
                </c:pt>
                <c:pt idx="10506">
                  <c:v>0.22432500000000005</c:v>
                </c:pt>
                <c:pt idx="10507">
                  <c:v>0.22434050000000005</c:v>
                </c:pt>
                <c:pt idx="10508">
                  <c:v>0.22435050000000004</c:v>
                </c:pt>
                <c:pt idx="10509">
                  <c:v>0.22435900000000003</c:v>
                </c:pt>
                <c:pt idx="10510">
                  <c:v>0.22436250000000002</c:v>
                </c:pt>
                <c:pt idx="10511">
                  <c:v>0.22437300000000002</c:v>
                </c:pt>
                <c:pt idx="10512">
                  <c:v>0.22438200000000003</c:v>
                </c:pt>
                <c:pt idx="10513">
                  <c:v>0.22439150000000008</c:v>
                </c:pt>
                <c:pt idx="10514">
                  <c:v>0.22440050000000006</c:v>
                </c:pt>
                <c:pt idx="10515">
                  <c:v>0.22441650000000007</c:v>
                </c:pt>
                <c:pt idx="10516">
                  <c:v>0.22442850000000003</c:v>
                </c:pt>
                <c:pt idx="10517">
                  <c:v>0.22443800000000003</c:v>
                </c:pt>
                <c:pt idx="10518">
                  <c:v>0.22444650000000002</c:v>
                </c:pt>
                <c:pt idx="10519">
                  <c:v>0.22447099999999998</c:v>
                </c:pt>
                <c:pt idx="10520">
                  <c:v>0.2244765</c:v>
                </c:pt>
                <c:pt idx="10521">
                  <c:v>0.22449249999999996</c:v>
                </c:pt>
                <c:pt idx="10522">
                  <c:v>0.22449849999999999</c:v>
                </c:pt>
                <c:pt idx="10523">
                  <c:v>0.22451749999999998</c:v>
                </c:pt>
                <c:pt idx="10524">
                  <c:v>0.22453399999999996</c:v>
                </c:pt>
                <c:pt idx="10525">
                  <c:v>0.22455099999999995</c:v>
                </c:pt>
                <c:pt idx="10526">
                  <c:v>0.22456349999999994</c:v>
                </c:pt>
                <c:pt idx="10527">
                  <c:v>0.22458249999999996</c:v>
                </c:pt>
                <c:pt idx="10528">
                  <c:v>0.22459599999999999</c:v>
                </c:pt>
                <c:pt idx="10529">
                  <c:v>0.22461099999999998</c:v>
                </c:pt>
                <c:pt idx="10530">
                  <c:v>0.22461000000000003</c:v>
                </c:pt>
                <c:pt idx="10531">
                  <c:v>0.22461300000000006</c:v>
                </c:pt>
                <c:pt idx="10532">
                  <c:v>0.22462150000000006</c:v>
                </c:pt>
                <c:pt idx="10533">
                  <c:v>0.22462300000000007</c:v>
                </c:pt>
                <c:pt idx="10534">
                  <c:v>0.22463300000000008</c:v>
                </c:pt>
                <c:pt idx="10535">
                  <c:v>0.22464200000000006</c:v>
                </c:pt>
                <c:pt idx="10536">
                  <c:v>0.22465100000000007</c:v>
                </c:pt>
                <c:pt idx="10537">
                  <c:v>0.22465850000000007</c:v>
                </c:pt>
                <c:pt idx="10538">
                  <c:v>0.22466900000000009</c:v>
                </c:pt>
                <c:pt idx="10539">
                  <c:v>0.22466700000000006</c:v>
                </c:pt>
                <c:pt idx="10540">
                  <c:v>0.22468450000000012</c:v>
                </c:pt>
                <c:pt idx="10541">
                  <c:v>0.22469000000000011</c:v>
                </c:pt>
                <c:pt idx="10542">
                  <c:v>0.2247010000000001</c:v>
                </c:pt>
                <c:pt idx="10543">
                  <c:v>0.22470850000000012</c:v>
                </c:pt>
                <c:pt idx="10544">
                  <c:v>0.22471450000000012</c:v>
                </c:pt>
                <c:pt idx="10545">
                  <c:v>0.2247195000000001</c:v>
                </c:pt>
                <c:pt idx="10546">
                  <c:v>0.22472700000000009</c:v>
                </c:pt>
                <c:pt idx="10547">
                  <c:v>0.22474200000000011</c:v>
                </c:pt>
                <c:pt idx="10548">
                  <c:v>0.2247515000000001</c:v>
                </c:pt>
                <c:pt idx="10549">
                  <c:v>0.22476700000000008</c:v>
                </c:pt>
                <c:pt idx="10550">
                  <c:v>0.22478150000000008</c:v>
                </c:pt>
                <c:pt idx="10551">
                  <c:v>0.22479500000000008</c:v>
                </c:pt>
                <c:pt idx="10552">
                  <c:v>0.22481100000000009</c:v>
                </c:pt>
                <c:pt idx="10553">
                  <c:v>0.22482250000000012</c:v>
                </c:pt>
                <c:pt idx="10554">
                  <c:v>0.22483950000000014</c:v>
                </c:pt>
                <c:pt idx="10555">
                  <c:v>0.22485700000000017</c:v>
                </c:pt>
                <c:pt idx="10556">
                  <c:v>0.22487050000000017</c:v>
                </c:pt>
                <c:pt idx="10557">
                  <c:v>0.22488200000000017</c:v>
                </c:pt>
                <c:pt idx="10558">
                  <c:v>0.22489500000000018</c:v>
                </c:pt>
                <c:pt idx="10559">
                  <c:v>0.22491650000000019</c:v>
                </c:pt>
                <c:pt idx="10560">
                  <c:v>0.22493600000000019</c:v>
                </c:pt>
                <c:pt idx="10561">
                  <c:v>0.22495200000000018</c:v>
                </c:pt>
                <c:pt idx="10562">
                  <c:v>0.22496200000000016</c:v>
                </c:pt>
                <c:pt idx="10563">
                  <c:v>0.22498250000000017</c:v>
                </c:pt>
                <c:pt idx="10564">
                  <c:v>0.22500250000000019</c:v>
                </c:pt>
                <c:pt idx="10565">
                  <c:v>0.22502200000000019</c:v>
                </c:pt>
                <c:pt idx="10566">
                  <c:v>0.22504100000000016</c:v>
                </c:pt>
                <c:pt idx="10567">
                  <c:v>0.22505150000000018</c:v>
                </c:pt>
                <c:pt idx="10568">
                  <c:v>0.22506650000000017</c:v>
                </c:pt>
                <c:pt idx="10569">
                  <c:v>0.2250790000000002</c:v>
                </c:pt>
                <c:pt idx="10570">
                  <c:v>0.22509250000000017</c:v>
                </c:pt>
                <c:pt idx="10571">
                  <c:v>0.22510850000000013</c:v>
                </c:pt>
                <c:pt idx="10572">
                  <c:v>0.22512350000000012</c:v>
                </c:pt>
                <c:pt idx="10573">
                  <c:v>0.22513900000000009</c:v>
                </c:pt>
                <c:pt idx="10574">
                  <c:v>0.22515650000000012</c:v>
                </c:pt>
                <c:pt idx="10575">
                  <c:v>0.22517650000000011</c:v>
                </c:pt>
                <c:pt idx="10576">
                  <c:v>0.22519600000000012</c:v>
                </c:pt>
                <c:pt idx="10577">
                  <c:v>0.2252185000000001</c:v>
                </c:pt>
                <c:pt idx="10578">
                  <c:v>0.22524650000000007</c:v>
                </c:pt>
                <c:pt idx="10579">
                  <c:v>0.22526650000000012</c:v>
                </c:pt>
                <c:pt idx="10580">
                  <c:v>0.22528900000000007</c:v>
                </c:pt>
                <c:pt idx="10581">
                  <c:v>0.22530800000000009</c:v>
                </c:pt>
                <c:pt idx="10582">
                  <c:v>0.22532800000000008</c:v>
                </c:pt>
                <c:pt idx="10583">
                  <c:v>0.22534950000000009</c:v>
                </c:pt>
                <c:pt idx="10584">
                  <c:v>0.22532250000000009</c:v>
                </c:pt>
                <c:pt idx="10585">
                  <c:v>0.22536150000000008</c:v>
                </c:pt>
                <c:pt idx="10586">
                  <c:v>0.22540200000000002</c:v>
                </c:pt>
                <c:pt idx="10587">
                  <c:v>0.22545100000000004</c:v>
                </c:pt>
                <c:pt idx="10588">
                  <c:v>0.22549400000000003</c:v>
                </c:pt>
                <c:pt idx="10589">
                  <c:v>0.22553699999999999</c:v>
                </c:pt>
                <c:pt idx="10590">
                  <c:v>0.22557949999999993</c:v>
                </c:pt>
                <c:pt idx="10591">
                  <c:v>0.22562249999999995</c:v>
                </c:pt>
                <c:pt idx="10592">
                  <c:v>0.22566249999999993</c:v>
                </c:pt>
                <c:pt idx="10593">
                  <c:v>0.22570549999999995</c:v>
                </c:pt>
                <c:pt idx="10594">
                  <c:v>0.22574899999999987</c:v>
                </c:pt>
                <c:pt idx="10595">
                  <c:v>0.22579099999999985</c:v>
                </c:pt>
                <c:pt idx="10596">
                  <c:v>0.22583499999999987</c:v>
                </c:pt>
                <c:pt idx="10597">
                  <c:v>0.22586599999999987</c:v>
                </c:pt>
                <c:pt idx="10598">
                  <c:v>0.22590949999999987</c:v>
                </c:pt>
                <c:pt idx="10599">
                  <c:v>0.22594049999999988</c:v>
                </c:pt>
                <c:pt idx="10600">
                  <c:v>0.22598099999999985</c:v>
                </c:pt>
                <c:pt idx="10601">
                  <c:v>0.22602849999999983</c:v>
                </c:pt>
                <c:pt idx="10602">
                  <c:v>0.22607399999999983</c:v>
                </c:pt>
                <c:pt idx="10603">
                  <c:v>0.22614149999999988</c:v>
                </c:pt>
                <c:pt idx="10604">
                  <c:v>0.22618349999999984</c:v>
                </c:pt>
                <c:pt idx="10605">
                  <c:v>0.22623399999999985</c:v>
                </c:pt>
                <c:pt idx="10606">
                  <c:v>0.22626449999999992</c:v>
                </c:pt>
                <c:pt idx="10607">
                  <c:v>0.22630849999999988</c:v>
                </c:pt>
                <c:pt idx="10608">
                  <c:v>0.22635299999999992</c:v>
                </c:pt>
                <c:pt idx="10609">
                  <c:v>0.22639549999999992</c:v>
                </c:pt>
                <c:pt idx="10610">
                  <c:v>0.22643449999999996</c:v>
                </c:pt>
                <c:pt idx="10611">
                  <c:v>0.2264729999999999</c:v>
                </c:pt>
                <c:pt idx="10612">
                  <c:v>0.2265224999999999</c:v>
                </c:pt>
                <c:pt idx="10613">
                  <c:v>0.22656249999999989</c:v>
                </c:pt>
                <c:pt idx="10614">
                  <c:v>0.22660499999999989</c:v>
                </c:pt>
                <c:pt idx="10615">
                  <c:v>0.2266399999999999</c:v>
                </c:pt>
                <c:pt idx="10616">
                  <c:v>0.22667849999999987</c:v>
                </c:pt>
                <c:pt idx="10617">
                  <c:v>0.22671699999999986</c:v>
                </c:pt>
                <c:pt idx="10618">
                  <c:v>0.22675949999999984</c:v>
                </c:pt>
                <c:pt idx="10619">
                  <c:v>0.2268024999999998</c:v>
                </c:pt>
                <c:pt idx="10620">
                  <c:v>0.22684099999999982</c:v>
                </c:pt>
                <c:pt idx="10621">
                  <c:v>0.22688249999999982</c:v>
                </c:pt>
                <c:pt idx="10622">
                  <c:v>0.22692149999999983</c:v>
                </c:pt>
                <c:pt idx="10623">
                  <c:v>0.22695599999999982</c:v>
                </c:pt>
                <c:pt idx="10624">
                  <c:v>0.2269964999999998</c:v>
                </c:pt>
                <c:pt idx="10625">
                  <c:v>0.22703599999999977</c:v>
                </c:pt>
                <c:pt idx="10626">
                  <c:v>0.22708399999999979</c:v>
                </c:pt>
                <c:pt idx="10627">
                  <c:v>0.22712299999999977</c:v>
                </c:pt>
                <c:pt idx="10628">
                  <c:v>0.22716499999999981</c:v>
                </c:pt>
                <c:pt idx="10629">
                  <c:v>0.22720649999999984</c:v>
                </c:pt>
                <c:pt idx="10630">
                  <c:v>0.22724999999999984</c:v>
                </c:pt>
                <c:pt idx="10631">
                  <c:v>0.22728399999999982</c:v>
                </c:pt>
                <c:pt idx="10632">
                  <c:v>0.22732949999999982</c:v>
                </c:pt>
                <c:pt idx="10633">
                  <c:v>0.22737749999999984</c:v>
                </c:pt>
                <c:pt idx="10634">
                  <c:v>0.22742549999999981</c:v>
                </c:pt>
                <c:pt idx="10635">
                  <c:v>0.22747199999999984</c:v>
                </c:pt>
                <c:pt idx="10636">
                  <c:v>0.22752299999999984</c:v>
                </c:pt>
                <c:pt idx="10637">
                  <c:v>0.22756649999999984</c:v>
                </c:pt>
                <c:pt idx="10638">
                  <c:v>0.22761749999999981</c:v>
                </c:pt>
                <c:pt idx="10639">
                  <c:v>0.22768149999999984</c:v>
                </c:pt>
                <c:pt idx="10640">
                  <c:v>0.22772849999999989</c:v>
                </c:pt>
                <c:pt idx="10641">
                  <c:v>0.22777849999999983</c:v>
                </c:pt>
                <c:pt idx="10642">
                  <c:v>0.22781699999999991</c:v>
                </c:pt>
                <c:pt idx="10643">
                  <c:v>0.22786049999999985</c:v>
                </c:pt>
                <c:pt idx="10644">
                  <c:v>0.22790999999999986</c:v>
                </c:pt>
                <c:pt idx="10645">
                  <c:v>0.22795699999999988</c:v>
                </c:pt>
                <c:pt idx="10646">
                  <c:v>0.22800049999999991</c:v>
                </c:pt>
                <c:pt idx="10647">
                  <c:v>0.22804999999999997</c:v>
                </c:pt>
                <c:pt idx="10648">
                  <c:v>0.22810749999999996</c:v>
                </c:pt>
                <c:pt idx="10649">
                  <c:v>0.22815449999999995</c:v>
                </c:pt>
                <c:pt idx="10650">
                  <c:v>0.22820199999999999</c:v>
                </c:pt>
                <c:pt idx="10651">
                  <c:v>0.228244</c:v>
                </c:pt>
                <c:pt idx="10652">
                  <c:v>0.2282865</c:v>
                </c:pt>
                <c:pt idx="10653">
                  <c:v>0.22832299999999997</c:v>
                </c:pt>
                <c:pt idx="10654">
                  <c:v>0.228357</c:v>
                </c:pt>
                <c:pt idx="10655">
                  <c:v>0.22838499999999992</c:v>
                </c:pt>
                <c:pt idx="10656">
                  <c:v>0.22841949999999994</c:v>
                </c:pt>
                <c:pt idx="10657">
                  <c:v>0.22844899999999996</c:v>
                </c:pt>
                <c:pt idx="10658">
                  <c:v>0.22848599999999994</c:v>
                </c:pt>
                <c:pt idx="10659">
                  <c:v>0.22850699999999996</c:v>
                </c:pt>
                <c:pt idx="10660">
                  <c:v>0.22853599999999993</c:v>
                </c:pt>
                <c:pt idx="10661">
                  <c:v>0.22857099999999997</c:v>
                </c:pt>
                <c:pt idx="10662">
                  <c:v>0.22860749999999996</c:v>
                </c:pt>
                <c:pt idx="10663">
                  <c:v>0.22864400000000004</c:v>
                </c:pt>
                <c:pt idx="10664">
                  <c:v>0.22867850000000003</c:v>
                </c:pt>
                <c:pt idx="10665">
                  <c:v>0.22871000000000002</c:v>
                </c:pt>
                <c:pt idx="10666">
                  <c:v>0.22875150000000002</c:v>
                </c:pt>
                <c:pt idx="10667">
                  <c:v>0.2287855</c:v>
                </c:pt>
                <c:pt idx="10668">
                  <c:v>0.22882100000000002</c:v>
                </c:pt>
                <c:pt idx="10669">
                  <c:v>0.228852</c:v>
                </c:pt>
                <c:pt idx="10670">
                  <c:v>0.22888700000000003</c:v>
                </c:pt>
                <c:pt idx="10671">
                  <c:v>0.228933</c:v>
                </c:pt>
                <c:pt idx="10672">
                  <c:v>0.22897800000000001</c:v>
                </c:pt>
                <c:pt idx="10673">
                  <c:v>0.22901700000000003</c:v>
                </c:pt>
                <c:pt idx="10674">
                  <c:v>0.22905150000000002</c:v>
                </c:pt>
                <c:pt idx="10675">
                  <c:v>0.22905300000000003</c:v>
                </c:pt>
                <c:pt idx="10676">
                  <c:v>0.22909300000000005</c:v>
                </c:pt>
                <c:pt idx="10677">
                  <c:v>0.22913700000000006</c:v>
                </c:pt>
                <c:pt idx="10678">
                  <c:v>0.22917600000000007</c:v>
                </c:pt>
                <c:pt idx="10679">
                  <c:v>0.22922100000000006</c:v>
                </c:pt>
                <c:pt idx="10680">
                  <c:v>0.22927150000000004</c:v>
                </c:pt>
                <c:pt idx="10681">
                  <c:v>0.22931850000000009</c:v>
                </c:pt>
                <c:pt idx="10682">
                  <c:v>0.22936600000000007</c:v>
                </c:pt>
                <c:pt idx="10683">
                  <c:v>0.2294220000000001</c:v>
                </c:pt>
                <c:pt idx="10684">
                  <c:v>0.2294705000000001</c:v>
                </c:pt>
                <c:pt idx="10685">
                  <c:v>0.22950100000000007</c:v>
                </c:pt>
                <c:pt idx="10686">
                  <c:v>0.22955450000000011</c:v>
                </c:pt>
                <c:pt idx="10687">
                  <c:v>0.2296140000000001</c:v>
                </c:pt>
                <c:pt idx="10688">
                  <c:v>0.22965950000000007</c:v>
                </c:pt>
                <c:pt idx="10689">
                  <c:v>0.22970650000000006</c:v>
                </c:pt>
                <c:pt idx="10690">
                  <c:v>0.22975550000000006</c:v>
                </c:pt>
                <c:pt idx="10691">
                  <c:v>0.22980100000000003</c:v>
                </c:pt>
                <c:pt idx="10692">
                  <c:v>0.22984300000000005</c:v>
                </c:pt>
                <c:pt idx="10693">
                  <c:v>0.22989300000000007</c:v>
                </c:pt>
                <c:pt idx="10694">
                  <c:v>0.22994350000000008</c:v>
                </c:pt>
                <c:pt idx="10695">
                  <c:v>0.22999500000000009</c:v>
                </c:pt>
                <c:pt idx="10696">
                  <c:v>0.23004950000000007</c:v>
                </c:pt>
                <c:pt idx="10697">
                  <c:v>0.23010000000000005</c:v>
                </c:pt>
                <c:pt idx="10698">
                  <c:v>0.23007800000000006</c:v>
                </c:pt>
                <c:pt idx="10699">
                  <c:v>0.2301150000000001</c:v>
                </c:pt>
                <c:pt idx="10700">
                  <c:v>0.23059150000000003</c:v>
                </c:pt>
                <c:pt idx="10701">
                  <c:v>0.23257300000000003</c:v>
                </c:pt>
                <c:pt idx="10702">
                  <c:v>0.23031850000000001</c:v>
                </c:pt>
                <c:pt idx="10703">
                  <c:v>0.22845550000000001</c:v>
                </c:pt>
                <c:pt idx="10704">
                  <c:v>0.22670299999999993</c:v>
                </c:pt>
                <c:pt idx="10705">
                  <c:v>0.22569199999999998</c:v>
                </c:pt>
                <c:pt idx="10706">
                  <c:v>0.22387950000000001</c:v>
                </c:pt>
                <c:pt idx="10707">
                  <c:v>0.22252449999999999</c:v>
                </c:pt>
                <c:pt idx="10708">
                  <c:v>0.22079650000000001</c:v>
                </c:pt>
                <c:pt idx="10709">
                  <c:v>0.21930150000000001</c:v>
                </c:pt>
                <c:pt idx="10710">
                  <c:v>0.21750150000000001</c:v>
                </c:pt>
                <c:pt idx="10711">
                  <c:v>0.21594650000000001</c:v>
                </c:pt>
                <c:pt idx="10712">
                  <c:v>0.21471950000000001</c:v>
                </c:pt>
                <c:pt idx="10713">
                  <c:v>0.21275349999999998</c:v>
                </c:pt>
                <c:pt idx="10714">
                  <c:v>0.21105099999999999</c:v>
                </c:pt>
                <c:pt idx="10715">
                  <c:v>0.2098045</c:v>
                </c:pt>
                <c:pt idx="10716">
                  <c:v>0.20819550000000006</c:v>
                </c:pt>
                <c:pt idx="10717">
                  <c:v>0.20652800000000002</c:v>
                </c:pt>
                <c:pt idx="10718">
                  <c:v>0.20472750000000001</c:v>
                </c:pt>
                <c:pt idx="10719">
                  <c:v>0.20108749999999997</c:v>
                </c:pt>
                <c:pt idx="10720">
                  <c:v>0.19945600000000002</c:v>
                </c:pt>
                <c:pt idx="10721">
                  <c:v>0.1977825</c:v>
                </c:pt>
                <c:pt idx="10722">
                  <c:v>0.19616449999999996</c:v>
                </c:pt>
                <c:pt idx="10723">
                  <c:v>0.19635249999999999</c:v>
                </c:pt>
                <c:pt idx="10724">
                  <c:v>0.19652299999999998</c:v>
                </c:pt>
                <c:pt idx="10725">
                  <c:v>0.19392999999999994</c:v>
                </c:pt>
                <c:pt idx="10726">
                  <c:v>0.19261099999999995</c:v>
                </c:pt>
                <c:pt idx="10727">
                  <c:v>0.19052099999999991</c:v>
                </c:pt>
                <c:pt idx="10728">
                  <c:v>0.18911299999999989</c:v>
                </c:pt>
                <c:pt idx="10729">
                  <c:v>0.1832129999999999</c:v>
                </c:pt>
                <c:pt idx="10730">
                  <c:v>0.18206449999999991</c:v>
                </c:pt>
                <c:pt idx="10731">
                  <c:v>0.18470049999999991</c:v>
                </c:pt>
                <c:pt idx="10732">
                  <c:v>0.18302099999999988</c:v>
                </c:pt>
                <c:pt idx="10733">
                  <c:v>0.1800834999999999</c:v>
                </c:pt>
                <c:pt idx="10734">
                  <c:v>0.17999149999999994</c:v>
                </c:pt>
                <c:pt idx="10735">
                  <c:v>0.17664599999999989</c:v>
                </c:pt>
                <c:pt idx="10736">
                  <c:v>0.17457899999999987</c:v>
                </c:pt>
                <c:pt idx="10737">
                  <c:v>0.17285949999999986</c:v>
                </c:pt>
                <c:pt idx="10738">
                  <c:v>0.16601499999999983</c:v>
                </c:pt>
                <c:pt idx="10739">
                  <c:v>0.16362549999999981</c:v>
                </c:pt>
                <c:pt idx="10740">
                  <c:v>0.15791249999999984</c:v>
                </c:pt>
                <c:pt idx="10741">
                  <c:v>0.15386899999999984</c:v>
                </c:pt>
                <c:pt idx="10742">
                  <c:v>0.14794949999999985</c:v>
                </c:pt>
                <c:pt idx="10743">
                  <c:v>0.14461699999999986</c:v>
                </c:pt>
                <c:pt idx="10744">
                  <c:v>0.1452569999999998</c:v>
                </c:pt>
                <c:pt idx="10745">
                  <c:v>0.14288799999999985</c:v>
                </c:pt>
                <c:pt idx="10746">
                  <c:v>0.14118249999999982</c:v>
                </c:pt>
                <c:pt idx="10747">
                  <c:v>0.14021399999999987</c:v>
                </c:pt>
                <c:pt idx="10748">
                  <c:v>0.13798049999999984</c:v>
                </c:pt>
                <c:pt idx="10749">
                  <c:v>0.13668699999999989</c:v>
                </c:pt>
                <c:pt idx="10750">
                  <c:v>0.13547449999999989</c:v>
                </c:pt>
                <c:pt idx="10751">
                  <c:v>0.13350249999999991</c:v>
                </c:pt>
                <c:pt idx="10752">
                  <c:v>0.13170399999999993</c:v>
                </c:pt>
                <c:pt idx="10753">
                  <c:v>0.13000549999999991</c:v>
                </c:pt>
                <c:pt idx="10754">
                  <c:v>0.12809199999999996</c:v>
                </c:pt>
                <c:pt idx="10755">
                  <c:v>0.12622749999999999</c:v>
                </c:pt>
                <c:pt idx="10756">
                  <c:v>0.12445599999999997</c:v>
                </c:pt>
                <c:pt idx="10757">
                  <c:v>0.12268949999999998</c:v>
                </c:pt>
                <c:pt idx="10758">
                  <c:v>0.120807</c:v>
                </c:pt>
                <c:pt idx="10759">
                  <c:v>0.1190575</c:v>
                </c:pt>
                <c:pt idx="10760">
                  <c:v>0.11719450000000002</c:v>
                </c:pt>
                <c:pt idx="10761">
                  <c:v>0.11541700000000005</c:v>
                </c:pt>
                <c:pt idx="10762">
                  <c:v>0.11352900000000002</c:v>
                </c:pt>
                <c:pt idx="10763">
                  <c:v>0.11176100000000001</c:v>
                </c:pt>
                <c:pt idx="10764">
                  <c:v>0.10995550000000005</c:v>
                </c:pt>
                <c:pt idx="10765">
                  <c:v>0.10824150000000006</c:v>
                </c:pt>
                <c:pt idx="10766">
                  <c:v>0.10715300000000008</c:v>
                </c:pt>
                <c:pt idx="10767">
                  <c:v>0.10520750000000008</c:v>
                </c:pt>
                <c:pt idx="10768">
                  <c:v>0.10350300000000008</c:v>
                </c:pt>
                <c:pt idx="10769">
                  <c:v>0.10184800000000011</c:v>
                </c:pt>
                <c:pt idx="10770">
                  <c:v>0.10013900000000006</c:v>
                </c:pt>
                <c:pt idx="10771">
                  <c:v>9.8272500000000082E-2</c:v>
                </c:pt>
                <c:pt idx="10772">
                  <c:v>9.6341000000000093E-2</c:v>
                </c:pt>
                <c:pt idx="10773">
                  <c:v>9.4537500000000108E-2</c:v>
                </c:pt>
                <c:pt idx="10774">
                  <c:v>9.2686000000000088E-2</c:v>
                </c:pt>
                <c:pt idx="10775">
                  <c:v>9.0806500000000095E-2</c:v>
                </c:pt>
                <c:pt idx="10776">
                  <c:v>8.9008000000000087E-2</c:v>
                </c:pt>
                <c:pt idx="10777">
                  <c:v>8.7252500000000066E-2</c:v>
                </c:pt>
                <c:pt idx="10778">
                  <c:v>8.6039500000000088E-2</c:v>
                </c:pt>
                <c:pt idx="10779">
                  <c:v>8.4371000000000057E-2</c:v>
                </c:pt>
                <c:pt idx="10780">
                  <c:v>8.2648000000000041E-2</c:v>
                </c:pt>
                <c:pt idx="10781">
                  <c:v>8.0994500000000039E-2</c:v>
                </c:pt>
                <c:pt idx="10782">
                  <c:v>7.9317000000000054E-2</c:v>
                </c:pt>
                <c:pt idx="10783">
                  <c:v>7.7632000000000062E-2</c:v>
                </c:pt>
                <c:pt idx="10784">
                  <c:v>7.6124500000000067E-2</c:v>
                </c:pt>
                <c:pt idx="10785">
                  <c:v>7.4537000000000075E-2</c:v>
                </c:pt>
                <c:pt idx="10786">
                  <c:v>7.2469500000000048E-2</c:v>
                </c:pt>
                <c:pt idx="10787">
                  <c:v>7.0826000000000069E-2</c:v>
                </c:pt>
                <c:pt idx="10788">
                  <c:v>6.9007000000000082E-2</c:v>
                </c:pt>
                <c:pt idx="10789">
                  <c:v>6.7225500000000077E-2</c:v>
                </c:pt>
                <c:pt idx="10790">
                  <c:v>6.5309000000000048E-2</c:v>
                </c:pt>
                <c:pt idx="10791">
                  <c:v>6.347850000000009E-2</c:v>
                </c:pt>
                <c:pt idx="10792">
                  <c:v>6.165450000000007E-2</c:v>
                </c:pt>
                <c:pt idx="10793">
                  <c:v>5.9882500000000054E-2</c:v>
                </c:pt>
                <c:pt idx="10794">
                  <c:v>5.8036500000000074E-2</c:v>
                </c:pt>
                <c:pt idx="10795">
                  <c:v>5.6179000000000076E-2</c:v>
                </c:pt>
                <c:pt idx="10796">
                  <c:v>5.4377500000000065E-2</c:v>
                </c:pt>
                <c:pt idx="10797">
                  <c:v>5.2630500000000108E-2</c:v>
                </c:pt>
                <c:pt idx="10798">
                  <c:v>5.0792500000000081E-2</c:v>
                </c:pt>
                <c:pt idx="10799">
                  <c:v>4.8951500000000071E-2</c:v>
                </c:pt>
                <c:pt idx="10800">
                  <c:v>4.7237500000000099E-2</c:v>
                </c:pt>
                <c:pt idx="10801">
                  <c:v>4.5436500000000095E-2</c:v>
                </c:pt>
                <c:pt idx="10802">
                  <c:v>4.3600500000000084E-2</c:v>
                </c:pt>
                <c:pt idx="10803">
                  <c:v>4.1710500000000081E-2</c:v>
                </c:pt>
                <c:pt idx="10804">
                  <c:v>3.9890000000000064E-2</c:v>
                </c:pt>
                <c:pt idx="10805">
                  <c:v>3.8034500000000089E-2</c:v>
                </c:pt>
                <c:pt idx="10806">
                  <c:v>3.6253000000000084E-2</c:v>
                </c:pt>
                <c:pt idx="10807">
                  <c:v>3.4442500000000105E-2</c:v>
                </c:pt>
                <c:pt idx="10808">
                  <c:v>3.2663000000000088E-2</c:v>
                </c:pt>
                <c:pt idx="10809">
                  <c:v>3.0909000000000061E-2</c:v>
                </c:pt>
                <c:pt idx="10810">
                  <c:v>2.9127000000000083E-2</c:v>
                </c:pt>
                <c:pt idx="10811">
                  <c:v>2.7325000000000078E-2</c:v>
                </c:pt>
                <c:pt idx="10812">
                  <c:v>2.550500000000008E-2</c:v>
                </c:pt>
                <c:pt idx="10813">
                  <c:v>2.3647000000000081E-2</c:v>
                </c:pt>
                <c:pt idx="10814">
                  <c:v>2.1820000000000079E-2</c:v>
                </c:pt>
                <c:pt idx="10815">
                  <c:v>2.0084000000000084E-2</c:v>
                </c:pt>
                <c:pt idx="10816">
                  <c:v>1.8266000000000081E-2</c:v>
                </c:pt>
                <c:pt idx="10817">
                  <c:v>1.6482000000000087E-2</c:v>
                </c:pt>
                <c:pt idx="10818">
                  <c:v>1.4657000000000088E-2</c:v>
                </c:pt>
                <c:pt idx="10819">
                  <c:v>1.2871500000000089E-2</c:v>
                </c:pt>
                <c:pt idx="10820">
                  <c:v>1.1109500000000074E-2</c:v>
                </c:pt>
                <c:pt idx="10821">
                  <c:v>9.3720000000000817E-3</c:v>
                </c:pt>
                <c:pt idx="10822">
                  <c:v>7.5905000000000798E-3</c:v>
                </c:pt>
                <c:pt idx="10823">
                  <c:v>5.8795000000000566E-3</c:v>
                </c:pt>
                <c:pt idx="10824">
                  <c:v>4.0850000000000383E-3</c:v>
                </c:pt>
                <c:pt idx="10825">
                  <c:v>2.3840000000000467E-3</c:v>
                </c:pt>
                <c:pt idx="10826">
                  <c:v>5.9500000000004222E-4</c:v>
                </c:pt>
                <c:pt idx="10827">
                  <c:v>-1.1389999999999497E-3</c:v>
                </c:pt>
                <c:pt idx="10828">
                  <c:v>-2.8719999999999466E-3</c:v>
                </c:pt>
                <c:pt idx="10829">
                  <c:v>-4.5339999999999391E-3</c:v>
                </c:pt>
                <c:pt idx="10830">
                  <c:v>-6.218999999999932E-3</c:v>
                </c:pt>
                <c:pt idx="10831">
                  <c:v>-8.0049999999999462E-3</c:v>
                </c:pt>
                <c:pt idx="10832">
                  <c:v>-9.6544999999999253E-3</c:v>
                </c:pt>
                <c:pt idx="10833">
                  <c:v>-1.1358999999999944E-2</c:v>
                </c:pt>
                <c:pt idx="10834">
                  <c:v>-1.3004999999999944E-2</c:v>
                </c:pt>
                <c:pt idx="10835">
                  <c:v>-1.4709499999999976E-2</c:v>
                </c:pt>
                <c:pt idx="10836">
                  <c:v>-1.6339499999999972E-2</c:v>
                </c:pt>
                <c:pt idx="10837">
                  <c:v>-1.7953999999999998E-2</c:v>
                </c:pt>
                <c:pt idx="10838">
                  <c:v>-1.9605499999999984E-2</c:v>
                </c:pt>
                <c:pt idx="10839">
                  <c:v>-2.1322999999999995E-2</c:v>
                </c:pt>
                <c:pt idx="10840">
                  <c:v>-2.2943999999999985E-2</c:v>
                </c:pt>
                <c:pt idx="10841">
                  <c:v>-2.4589999999999983E-2</c:v>
                </c:pt>
                <c:pt idx="10842">
                  <c:v>-2.6228499999999988E-2</c:v>
                </c:pt>
                <c:pt idx="10843">
                  <c:v>-2.7839499999999982E-2</c:v>
                </c:pt>
                <c:pt idx="10844">
                  <c:v>-2.9498499999999987E-2</c:v>
                </c:pt>
                <c:pt idx="10845">
                  <c:v>-3.1136499999999984E-2</c:v>
                </c:pt>
                <c:pt idx="10846">
                  <c:v>-3.2736499999999988E-2</c:v>
                </c:pt>
                <c:pt idx="10847">
                  <c:v>-3.435949999999998E-2</c:v>
                </c:pt>
                <c:pt idx="10848">
                  <c:v>-3.5994499999999985E-2</c:v>
                </c:pt>
                <c:pt idx="10849">
                  <c:v>-3.7599999999999995E-2</c:v>
                </c:pt>
                <c:pt idx="10850">
                  <c:v>-3.9164999999999985E-2</c:v>
                </c:pt>
                <c:pt idx="10851">
                  <c:v>-4.0777000000000001E-2</c:v>
                </c:pt>
                <c:pt idx="10852">
                  <c:v>-4.2405999999999985E-2</c:v>
                </c:pt>
                <c:pt idx="10853">
                  <c:v>-4.39605E-2</c:v>
                </c:pt>
                <c:pt idx="10854">
                  <c:v>-4.5582999999999992E-2</c:v>
                </c:pt>
                <c:pt idx="10855">
                  <c:v>-4.7143500000000012E-2</c:v>
                </c:pt>
                <c:pt idx="10856">
                  <c:v>-4.8755500000000014E-2</c:v>
                </c:pt>
                <c:pt idx="10857">
                  <c:v>-5.0344000000000007E-2</c:v>
                </c:pt>
                <c:pt idx="10858">
                  <c:v>-5.1947000000000021E-2</c:v>
                </c:pt>
                <c:pt idx="10859">
                  <c:v>-5.3524499999999982E-2</c:v>
                </c:pt>
                <c:pt idx="10860">
                  <c:v>-5.5095000000000012E-2</c:v>
                </c:pt>
                <c:pt idx="10861">
                  <c:v>-5.6670000000000005E-2</c:v>
                </c:pt>
                <c:pt idx="10862">
                  <c:v>-5.8241000000000015E-2</c:v>
                </c:pt>
                <c:pt idx="10863">
                  <c:v>-5.983150000000001E-2</c:v>
                </c:pt>
                <c:pt idx="10864">
                  <c:v>-6.1390500000000028E-2</c:v>
                </c:pt>
                <c:pt idx="10865">
                  <c:v>-6.2928500000000026E-2</c:v>
                </c:pt>
                <c:pt idx="10866">
                  <c:v>-6.4471000000000028E-2</c:v>
                </c:pt>
                <c:pt idx="10867">
                  <c:v>-6.6024500000000014E-2</c:v>
                </c:pt>
                <c:pt idx="10868">
                  <c:v>-6.7561000000000024E-2</c:v>
                </c:pt>
                <c:pt idx="10869">
                  <c:v>-6.9099000000000008E-2</c:v>
                </c:pt>
                <c:pt idx="10870">
                  <c:v>-7.0610000000000006E-2</c:v>
                </c:pt>
                <c:pt idx="10871">
                  <c:v>-7.2147499999999989E-2</c:v>
                </c:pt>
                <c:pt idx="10872">
                  <c:v>-7.3672500000000016E-2</c:v>
                </c:pt>
                <c:pt idx="10873">
                  <c:v>-7.5158500000000017E-2</c:v>
                </c:pt>
                <c:pt idx="10874">
                  <c:v>-7.6662000000000008E-2</c:v>
                </c:pt>
                <c:pt idx="10875">
                  <c:v>-7.8129000000000004E-2</c:v>
                </c:pt>
                <c:pt idx="10876">
                  <c:v>-7.9624500000000001E-2</c:v>
                </c:pt>
                <c:pt idx="10877">
                  <c:v>-8.1128999999999979E-2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FBC-45EC-BD3A-D7FE6D58391D}"/>
            </c:ext>
          </c:extLst>
        </c:ser>
        <c:ser>
          <c:idx val="3"/>
          <c:order val="3"/>
          <c:tx>
            <c:strRef>
              <c:f>'DO to 612A'!$BK$1</c:f>
              <c:strCache>
                <c:ptCount val="1"/>
                <c:pt idx="0">
                  <c:v>Disk-33_Out, 612 A</c:v>
                </c:pt>
              </c:strCache>
            </c:strRef>
          </c:tx>
          <c:spPr>
            <a:ln w="19050" cap="rnd">
              <a:solidFill>
                <a:schemeClr val="accent5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'DO to 612A'!$C$4:$C$10881</c:f>
              <c:numCache>
                <c:formatCode>General</c:formatCode>
                <c:ptCount val="10878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  <c:pt idx="10719">
                  <c:v>604.96137999999996</c:v>
                </c:pt>
                <c:pt idx="10720">
                  <c:v>605.00765999999999</c:v>
                </c:pt>
                <c:pt idx="10721">
                  <c:v>604.98481000000004</c:v>
                </c:pt>
                <c:pt idx="10722">
                  <c:v>605.05519000000004</c:v>
                </c:pt>
                <c:pt idx="10723">
                  <c:v>605.07003999999995</c:v>
                </c:pt>
                <c:pt idx="10724">
                  <c:v>605.15632000000005</c:v>
                </c:pt>
                <c:pt idx="10725">
                  <c:v>605.27000999999996</c:v>
                </c:pt>
                <c:pt idx="10726">
                  <c:v>605.31484</c:v>
                </c:pt>
                <c:pt idx="10727">
                  <c:v>605.36878000000002</c:v>
                </c:pt>
                <c:pt idx="10728">
                  <c:v>605.39102000000003</c:v>
                </c:pt>
                <c:pt idx="10729">
                  <c:v>605.44685000000004</c:v>
                </c:pt>
                <c:pt idx="10730">
                  <c:v>605.50134000000003</c:v>
                </c:pt>
                <c:pt idx="10731">
                  <c:v>605.56691999999998</c:v>
                </c:pt>
                <c:pt idx="10732">
                  <c:v>605.60324000000003</c:v>
                </c:pt>
                <c:pt idx="10733">
                  <c:v>605.63252</c:v>
                </c:pt>
                <c:pt idx="10734">
                  <c:v>605.67742999999996</c:v>
                </c:pt>
                <c:pt idx="10735">
                  <c:v>605.72191999999995</c:v>
                </c:pt>
                <c:pt idx="10736">
                  <c:v>605.76008999999999</c:v>
                </c:pt>
                <c:pt idx="10737">
                  <c:v>605.84860000000003</c:v>
                </c:pt>
                <c:pt idx="10738">
                  <c:v>605.91323999999997</c:v>
                </c:pt>
                <c:pt idx="10739">
                  <c:v>605.95579999999995</c:v>
                </c:pt>
                <c:pt idx="10740">
                  <c:v>606.01941999999997</c:v>
                </c:pt>
                <c:pt idx="10741">
                  <c:v>606.07542000000001</c:v>
                </c:pt>
                <c:pt idx="10742">
                  <c:v>606.11118999999997</c:v>
                </c:pt>
                <c:pt idx="10743">
                  <c:v>606.16264000000001</c:v>
                </c:pt>
                <c:pt idx="10744">
                  <c:v>606.24179000000004</c:v>
                </c:pt>
                <c:pt idx="10745">
                  <c:v>606.26022</c:v>
                </c:pt>
                <c:pt idx="10746">
                  <c:v>606.26682000000005</c:v>
                </c:pt>
                <c:pt idx="10747">
                  <c:v>606.33063000000004</c:v>
                </c:pt>
                <c:pt idx="10748">
                  <c:v>606.37843999999996</c:v>
                </c:pt>
                <c:pt idx="10749">
                  <c:v>606.48154</c:v>
                </c:pt>
                <c:pt idx="10750">
                  <c:v>606.51133000000004</c:v>
                </c:pt>
                <c:pt idx="10751">
                  <c:v>606.56002999999998</c:v>
                </c:pt>
                <c:pt idx="10752">
                  <c:v>606.60149000000001</c:v>
                </c:pt>
                <c:pt idx="10753">
                  <c:v>606.65030999999999</c:v>
                </c:pt>
                <c:pt idx="10754">
                  <c:v>606.69925000000001</c:v>
                </c:pt>
                <c:pt idx="10755">
                  <c:v>606.76103999999998</c:v>
                </c:pt>
                <c:pt idx="10756">
                  <c:v>606.83149000000003</c:v>
                </c:pt>
                <c:pt idx="10757">
                  <c:v>606.85527000000002</c:v>
                </c:pt>
                <c:pt idx="10758">
                  <c:v>606.88819999999998</c:v>
                </c:pt>
                <c:pt idx="10759">
                  <c:v>606.91476</c:v>
                </c:pt>
                <c:pt idx="10760">
                  <c:v>606.94564000000003</c:v>
                </c:pt>
                <c:pt idx="10761">
                  <c:v>607.00084000000004</c:v>
                </c:pt>
                <c:pt idx="10762">
                  <c:v>607.09731999999997</c:v>
                </c:pt>
                <c:pt idx="10763">
                  <c:v>607.12624000000005</c:v>
                </c:pt>
                <c:pt idx="10764">
                  <c:v>607.20276999999999</c:v>
                </c:pt>
                <c:pt idx="10765">
                  <c:v>607.26590999999996</c:v>
                </c:pt>
                <c:pt idx="10766">
                  <c:v>607.28749000000005</c:v>
                </c:pt>
                <c:pt idx="10767">
                  <c:v>607.31886999999995</c:v>
                </c:pt>
                <c:pt idx="10768">
                  <c:v>607.40878999999995</c:v>
                </c:pt>
                <c:pt idx="10769">
                  <c:v>607.43380999999999</c:v>
                </c:pt>
                <c:pt idx="10770">
                  <c:v>607.44444999999996</c:v>
                </c:pt>
                <c:pt idx="10771">
                  <c:v>607.50193999999999</c:v>
                </c:pt>
                <c:pt idx="10772">
                  <c:v>607.54549999999995</c:v>
                </c:pt>
                <c:pt idx="10773">
                  <c:v>607.64322000000004</c:v>
                </c:pt>
                <c:pt idx="10774">
                  <c:v>607.68715999999995</c:v>
                </c:pt>
                <c:pt idx="10775">
                  <c:v>607.72421999999995</c:v>
                </c:pt>
                <c:pt idx="10776">
                  <c:v>607.77889000000005</c:v>
                </c:pt>
                <c:pt idx="10777">
                  <c:v>607.84231999999997</c:v>
                </c:pt>
                <c:pt idx="10778">
                  <c:v>607.89720999999997</c:v>
                </c:pt>
                <c:pt idx="10779">
                  <c:v>607.94096999999999</c:v>
                </c:pt>
                <c:pt idx="10780">
                  <c:v>607.99359000000004</c:v>
                </c:pt>
                <c:pt idx="10781">
                  <c:v>608.04440999999997</c:v>
                </c:pt>
                <c:pt idx="10782">
                  <c:v>608.04235000000006</c:v>
                </c:pt>
                <c:pt idx="10783">
                  <c:v>608.07761000000005</c:v>
                </c:pt>
                <c:pt idx="10784">
                  <c:v>608.10154</c:v>
                </c:pt>
                <c:pt idx="10785">
                  <c:v>608.21758999999997</c:v>
                </c:pt>
                <c:pt idx="10786">
                  <c:v>608.29223999999999</c:v>
                </c:pt>
                <c:pt idx="10787">
                  <c:v>608.33741999999995</c:v>
                </c:pt>
                <c:pt idx="10788">
                  <c:v>608.39801999999997</c:v>
                </c:pt>
                <c:pt idx="10789">
                  <c:v>608.41007999999999</c:v>
                </c:pt>
                <c:pt idx="10790">
                  <c:v>608.50390000000004</c:v>
                </c:pt>
                <c:pt idx="10791">
                  <c:v>608.53962999999999</c:v>
                </c:pt>
                <c:pt idx="10792">
                  <c:v>608.61102000000005</c:v>
                </c:pt>
                <c:pt idx="10793">
                  <c:v>608.63405</c:v>
                </c:pt>
                <c:pt idx="10794">
                  <c:v>608.65349000000003</c:v>
                </c:pt>
                <c:pt idx="10795">
                  <c:v>608.63655000000006</c:v>
                </c:pt>
                <c:pt idx="10796">
                  <c:v>608.69419000000005</c:v>
                </c:pt>
                <c:pt idx="10797">
                  <c:v>608.81536000000006</c:v>
                </c:pt>
                <c:pt idx="10798">
                  <c:v>608.87303999999995</c:v>
                </c:pt>
                <c:pt idx="10799">
                  <c:v>608.91502000000003</c:v>
                </c:pt>
                <c:pt idx="10800">
                  <c:v>608.97892000000002</c:v>
                </c:pt>
                <c:pt idx="10801">
                  <c:v>609.07002999999997</c:v>
                </c:pt>
                <c:pt idx="10802">
                  <c:v>609.13287000000003</c:v>
                </c:pt>
                <c:pt idx="10803">
                  <c:v>609.16544999999996</c:v>
                </c:pt>
                <c:pt idx="10804">
                  <c:v>609.22329000000002</c:v>
                </c:pt>
                <c:pt idx="10805">
                  <c:v>609.19451000000004</c:v>
                </c:pt>
                <c:pt idx="10806">
                  <c:v>609.21157000000005</c:v>
                </c:pt>
                <c:pt idx="10807">
                  <c:v>609.28029000000004</c:v>
                </c:pt>
                <c:pt idx="10808">
                  <c:v>609.31979999999999</c:v>
                </c:pt>
                <c:pt idx="10809">
                  <c:v>609.43542000000002</c:v>
                </c:pt>
                <c:pt idx="10810">
                  <c:v>609.48176000000001</c:v>
                </c:pt>
                <c:pt idx="10811">
                  <c:v>609.54760999999996</c:v>
                </c:pt>
                <c:pt idx="10812">
                  <c:v>609.61220000000003</c:v>
                </c:pt>
                <c:pt idx="10813">
                  <c:v>609.65404000000001</c:v>
                </c:pt>
                <c:pt idx="10814">
                  <c:v>609.71322999999995</c:v>
                </c:pt>
                <c:pt idx="10815">
                  <c:v>609.76112999999998</c:v>
                </c:pt>
                <c:pt idx="10816">
                  <c:v>609.79836</c:v>
                </c:pt>
                <c:pt idx="10817">
                  <c:v>609.79150000000004</c:v>
                </c:pt>
                <c:pt idx="10818">
                  <c:v>609.77907000000005</c:v>
                </c:pt>
                <c:pt idx="10819">
                  <c:v>609.84475999999995</c:v>
                </c:pt>
                <c:pt idx="10820">
                  <c:v>609.92400999999995</c:v>
                </c:pt>
                <c:pt idx="10821">
                  <c:v>610.02737999999999</c:v>
                </c:pt>
                <c:pt idx="10822">
                  <c:v>610.05647999999997</c:v>
                </c:pt>
                <c:pt idx="10823">
                  <c:v>610.14791000000002</c:v>
                </c:pt>
                <c:pt idx="10824">
                  <c:v>610.18763000000001</c:v>
                </c:pt>
                <c:pt idx="10825">
                  <c:v>610.25531000000001</c:v>
                </c:pt>
                <c:pt idx="10826">
                  <c:v>610.30367999999999</c:v>
                </c:pt>
                <c:pt idx="10827">
                  <c:v>610.37468999999999</c:v>
                </c:pt>
                <c:pt idx="10828">
                  <c:v>610.41737999999998</c:v>
                </c:pt>
                <c:pt idx="10829">
                  <c:v>610.45464000000004</c:v>
                </c:pt>
                <c:pt idx="10830">
                  <c:v>610.44755999999995</c:v>
                </c:pt>
                <c:pt idx="10831">
                  <c:v>610.46190000000001</c:v>
                </c:pt>
                <c:pt idx="10832">
                  <c:v>610.54629</c:v>
                </c:pt>
                <c:pt idx="10833">
                  <c:v>610.64138000000003</c:v>
                </c:pt>
                <c:pt idx="10834">
                  <c:v>610.67017999999996</c:v>
                </c:pt>
                <c:pt idx="10835">
                  <c:v>610.69439999999997</c:v>
                </c:pt>
                <c:pt idx="10836">
                  <c:v>610.76601000000005</c:v>
                </c:pt>
                <c:pt idx="10837">
                  <c:v>610.82057999999995</c:v>
                </c:pt>
                <c:pt idx="10838">
                  <c:v>610.87413000000004</c:v>
                </c:pt>
                <c:pt idx="10839">
                  <c:v>610.91281000000004</c:v>
                </c:pt>
                <c:pt idx="10840">
                  <c:v>610.98095000000001</c:v>
                </c:pt>
                <c:pt idx="10841">
                  <c:v>610.95961</c:v>
                </c:pt>
                <c:pt idx="10842">
                  <c:v>611.04391999999996</c:v>
                </c:pt>
                <c:pt idx="10843">
                  <c:v>611.05179999999996</c:v>
                </c:pt>
                <c:pt idx="10844">
                  <c:v>611.07601</c:v>
                </c:pt>
                <c:pt idx="10845">
                  <c:v>611.21929</c:v>
                </c:pt>
                <c:pt idx="10846">
                  <c:v>611.23062000000004</c:v>
                </c:pt>
                <c:pt idx="10847">
                  <c:v>611.29109000000005</c:v>
                </c:pt>
                <c:pt idx="10848">
                  <c:v>611.31924000000004</c:v>
                </c:pt>
                <c:pt idx="10849">
                  <c:v>611.41575</c:v>
                </c:pt>
                <c:pt idx="10850">
                  <c:v>611.46456999999998</c:v>
                </c:pt>
                <c:pt idx="10851">
                  <c:v>611.50306999999998</c:v>
                </c:pt>
                <c:pt idx="10852">
                  <c:v>611.55143999999996</c:v>
                </c:pt>
                <c:pt idx="10853">
                  <c:v>611.62039000000004</c:v>
                </c:pt>
                <c:pt idx="10854">
                  <c:v>611.64229999999998</c:v>
                </c:pt>
                <c:pt idx="10855">
                  <c:v>611.65179999999998</c:v>
                </c:pt>
                <c:pt idx="10856">
                  <c:v>611.69615999999996</c:v>
                </c:pt>
                <c:pt idx="10857">
                  <c:v>611.80836999999997</c:v>
                </c:pt>
                <c:pt idx="10858">
                  <c:v>611.86400000000003</c:v>
                </c:pt>
                <c:pt idx="10859">
                  <c:v>611.91858000000002</c:v>
                </c:pt>
                <c:pt idx="10860">
                  <c:v>611.96808999999996</c:v>
                </c:pt>
                <c:pt idx="10861">
                  <c:v>612.01391999999998</c:v>
                </c:pt>
                <c:pt idx="10862">
                  <c:v>612.07506999999998</c:v>
                </c:pt>
                <c:pt idx="10863">
                  <c:v>612.13279</c:v>
                </c:pt>
                <c:pt idx="10864">
                  <c:v>612.19242999999994</c:v>
                </c:pt>
                <c:pt idx="10865">
                  <c:v>612.17195000000004</c:v>
                </c:pt>
                <c:pt idx="10866">
                  <c:v>612.18970000000002</c:v>
                </c:pt>
                <c:pt idx="10867">
                  <c:v>612.26634999999999</c:v>
                </c:pt>
                <c:pt idx="10868">
                  <c:v>612.28597000000002</c:v>
                </c:pt>
                <c:pt idx="10869">
                  <c:v>612.41607999999997</c:v>
                </c:pt>
                <c:pt idx="10870">
                  <c:v>612.46088999999995</c:v>
                </c:pt>
                <c:pt idx="10871">
                  <c:v>612.51828999999998</c:v>
                </c:pt>
                <c:pt idx="10872">
                  <c:v>612.55971</c:v>
                </c:pt>
                <c:pt idx="10873">
                  <c:v>612.59725000000003</c:v>
                </c:pt>
                <c:pt idx="10874">
                  <c:v>612.65759000000003</c:v>
                </c:pt>
                <c:pt idx="10875">
                  <c:v>612.71632</c:v>
                </c:pt>
                <c:pt idx="10876">
                  <c:v>612.75233000000003</c:v>
                </c:pt>
                <c:pt idx="10877">
                  <c:v>612.78228000000001</c:v>
                </c:pt>
              </c:numCache>
            </c:numRef>
          </c:xVal>
          <c:yVal>
            <c:numRef>
              <c:f>'DO to 612A'!$BK$4:$BK$10881</c:f>
              <c:numCache>
                <c:formatCode>General</c:formatCode>
                <c:ptCount val="10878"/>
                <c:pt idx="0">
                  <c:v>6.6004999999999987E-3</c:v>
                </c:pt>
                <c:pt idx="1">
                  <c:v>6.5910000000000014E-3</c:v>
                </c:pt>
                <c:pt idx="2">
                  <c:v>6.5610000000000009E-3</c:v>
                </c:pt>
                <c:pt idx="3">
                  <c:v>6.5430000000000002E-3</c:v>
                </c:pt>
                <c:pt idx="4">
                  <c:v>6.5404999999999994E-3</c:v>
                </c:pt>
                <c:pt idx="5">
                  <c:v>6.4969999999999984E-3</c:v>
                </c:pt>
                <c:pt idx="6">
                  <c:v>6.4655000000000008E-3</c:v>
                </c:pt>
                <c:pt idx="7">
                  <c:v>6.4410000000000014E-3</c:v>
                </c:pt>
                <c:pt idx="8">
                  <c:v>6.4015000000000018E-3</c:v>
                </c:pt>
                <c:pt idx="9">
                  <c:v>6.3885000000000001E-3</c:v>
                </c:pt>
                <c:pt idx="10">
                  <c:v>6.3535000000000015E-3</c:v>
                </c:pt>
                <c:pt idx="11">
                  <c:v>6.3475000000000016E-3</c:v>
                </c:pt>
                <c:pt idx="12">
                  <c:v>6.3370000000000015E-3</c:v>
                </c:pt>
                <c:pt idx="13">
                  <c:v>6.3130000000000009E-3</c:v>
                </c:pt>
                <c:pt idx="14">
                  <c:v>6.3050000000000007E-3</c:v>
                </c:pt>
                <c:pt idx="15">
                  <c:v>6.2750000000000002E-3</c:v>
                </c:pt>
                <c:pt idx="16">
                  <c:v>6.2729999999999982E-3</c:v>
                </c:pt>
                <c:pt idx="17">
                  <c:v>6.278999999999999E-3</c:v>
                </c:pt>
                <c:pt idx="18">
                  <c:v>6.2895000000000008E-3</c:v>
                </c:pt>
                <c:pt idx="19">
                  <c:v>6.2435000000000008E-3</c:v>
                </c:pt>
                <c:pt idx="20">
                  <c:v>6.2710000000000014E-3</c:v>
                </c:pt>
                <c:pt idx="21">
                  <c:v>6.1910000000000021E-3</c:v>
                </c:pt>
                <c:pt idx="22">
                  <c:v>6.2155000000000023E-3</c:v>
                </c:pt>
                <c:pt idx="23">
                  <c:v>6.1920000000000022E-3</c:v>
                </c:pt>
                <c:pt idx="24">
                  <c:v>6.209000000000001E-3</c:v>
                </c:pt>
                <c:pt idx="25">
                  <c:v>6.1490000000000008E-3</c:v>
                </c:pt>
                <c:pt idx="26">
                  <c:v>6.1374999999999989E-3</c:v>
                </c:pt>
                <c:pt idx="27">
                  <c:v>6.1294999999999995E-3</c:v>
                </c:pt>
                <c:pt idx="28">
                  <c:v>6.0900000000000008E-3</c:v>
                </c:pt>
                <c:pt idx="29">
                  <c:v>6.0905000000000013E-3</c:v>
                </c:pt>
                <c:pt idx="30">
                  <c:v>6.0780000000000009E-3</c:v>
                </c:pt>
                <c:pt idx="31">
                  <c:v>6.0474999999999999E-3</c:v>
                </c:pt>
                <c:pt idx="32">
                  <c:v>5.9754999999999999E-3</c:v>
                </c:pt>
                <c:pt idx="33">
                  <c:v>5.9230000000000003E-3</c:v>
                </c:pt>
                <c:pt idx="34">
                  <c:v>5.885999999999998E-3</c:v>
                </c:pt>
                <c:pt idx="35">
                  <c:v>5.8644999999999973E-3</c:v>
                </c:pt>
                <c:pt idx="36">
                  <c:v>5.7959999999999982E-3</c:v>
                </c:pt>
                <c:pt idx="37">
                  <c:v>5.8564999999999971E-3</c:v>
                </c:pt>
                <c:pt idx="38">
                  <c:v>5.7449999999999958E-3</c:v>
                </c:pt>
                <c:pt idx="39">
                  <c:v>5.6994999999999962E-3</c:v>
                </c:pt>
                <c:pt idx="40">
                  <c:v>5.685999999999994E-3</c:v>
                </c:pt>
                <c:pt idx="41">
                  <c:v>5.7244999999999935E-3</c:v>
                </c:pt>
                <c:pt idx="42">
                  <c:v>5.6694999999999966E-3</c:v>
                </c:pt>
                <c:pt idx="43">
                  <c:v>5.6569999999999954E-3</c:v>
                </c:pt>
                <c:pt idx="44">
                  <c:v>5.6429999999999961E-3</c:v>
                </c:pt>
                <c:pt idx="45">
                  <c:v>5.6034999999999965E-3</c:v>
                </c:pt>
                <c:pt idx="46">
                  <c:v>5.5914999999999958E-3</c:v>
                </c:pt>
                <c:pt idx="47">
                  <c:v>5.5859999999999955E-3</c:v>
                </c:pt>
                <c:pt idx="48">
                  <c:v>5.5699999999999942E-3</c:v>
                </c:pt>
                <c:pt idx="49">
                  <c:v>5.5504999999999947E-3</c:v>
                </c:pt>
                <c:pt idx="50">
                  <c:v>5.5749999999999958E-3</c:v>
                </c:pt>
                <c:pt idx="51">
                  <c:v>5.5724999999999959E-3</c:v>
                </c:pt>
                <c:pt idx="52">
                  <c:v>5.6059999999999973E-3</c:v>
                </c:pt>
                <c:pt idx="53">
                  <c:v>5.605999999999999E-3</c:v>
                </c:pt>
                <c:pt idx="54">
                  <c:v>5.6329999999999991E-3</c:v>
                </c:pt>
                <c:pt idx="55">
                  <c:v>5.6734999999999989E-3</c:v>
                </c:pt>
                <c:pt idx="56">
                  <c:v>5.6794999999999997E-3</c:v>
                </c:pt>
                <c:pt idx="57">
                  <c:v>5.6630000000000005E-3</c:v>
                </c:pt>
                <c:pt idx="58">
                  <c:v>5.6655000000000013E-3</c:v>
                </c:pt>
                <c:pt idx="59">
                  <c:v>5.6270000000000001E-3</c:v>
                </c:pt>
                <c:pt idx="60">
                  <c:v>5.5970000000000013E-3</c:v>
                </c:pt>
                <c:pt idx="61">
                  <c:v>5.6194999999999995E-3</c:v>
                </c:pt>
                <c:pt idx="62">
                  <c:v>5.6270000000000001E-3</c:v>
                </c:pt>
                <c:pt idx="63">
                  <c:v>5.6045000000000001E-3</c:v>
                </c:pt>
                <c:pt idx="64">
                  <c:v>5.6135000000000013E-3</c:v>
                </c:pt>
                <c:pt idx="65">
                  <c:v>5.5335000000000002E-3</c:v>
                </c:pt>
                <c:pt idx="66">
                  <c:v>5.5105000000000006E-3</c:v>
                </c:pt>
                <c:pt idx="67">
                  <c:v>5.4950000000000008E-3</c:v>
                </c:pt>
                <c:pt idx="68">
                  <c:v>5.5015000000000012E-3</c:v>
                </c:pt>
                <c:pt idx="69">
                  <c:v>5.4645000000000006E-3</c:v>
                </c:pt>
                <c:pt idx="70">
                  <c:v>5.4160000000000007E-3</c:v>
                </c:pt>
                <c:pt idx="71">
                  <c:v>5.4134999999999999E-3</c:v>
                </c:pt>
                <c:pt idx="72">
                  <c:v>5.3755000000000001E-3</c:v>
                </c:pt>
                <c:pt idx="73">
                  <c:v>5.3664999999999997E-3</c:v>
                </c:pt>
                <c:pt idx="74">
                  <c:v>5.3395000000000005E-3</c:v>
                </c:pt>
                <c:pt idx="75">
                  <c:v>5.2600000000000017E-3</c:v>
                </c:pt>
                <c:pt idx="76">
                  <c:v>5.2489999999999985E-3</c:v>
                </c:pt>
                <c:pt idx="77">
                  <c:v>5.2629999999999986E-3</c:v>
                </c:pt>
                <c:pt idx="78">
                  <c:v>5.2804999999999987E-3</c:v>
                </c:pt>
                <c:pt idx="79">
                  <c:v>5.2624999999999989E-3</c:v>
                </c:pt>
                <c:pt idx="80">
                  <c:v>5.1849999999999986E-3</c:v>
                </c:pt>
                <c:pt idx="81">
                  <c:v>5.1749999999999999E-3</c:v>
                </c:pt>
                <c:pt idx="82">
                  <c:v>5.2005000000000003E-3</c:v>
                </c:pt>
                <c:pt idx="83">
                  <c:v>5.2300000000000003E-3</c:v>
                </c:pt>
                <c:pt idx="84">
                  <c:v>5.1765000000000005E-3</c:v>
                </c:pt>
                <c:pt idx="85">
                  <c:v>5.1469999999999997E-3</c:v>
                </c:pt>
                <c:pt idx="86">
                  <c:v>5.1049999999999993E-3</c:v>
                </c:pt>
                <c:pt idx="87">
                  <c:v>5.0655000000000006E-3</c:v>
                </c:pt>
                <c:pt idx="88">
                  <c:v>5.0670000000000003E-3</c:v>
                </c:pt>
                <c:pt idx="89">
                  <c:v>5.0750000000000005E-3</c:v>
                </c:pt>
                <c:pt idx="90">
                  <c:v>5.0659999999999993E-3</c:v>
                </c:pt>
                <c:pt idx="91">
                  <c:v>5.0904999999999987E-3</c:v>
                </c:pt>
                <c:pt idx="92">
                  <c:v>5.1015000000000001E-3</c:v>
                </c:pt>
                <c:pt idx="93">
                  <c:v>5.1155000000000003E-3</c:v>
                </c:pt>
                <c:pt idx="94">
                  <c:v>5.1235000000000004E-3</c:v>
                </c:pt>
                <c:pt idx="95">
                  <c:v>5.1415000000000002E-3</c:v>
                </c:pt>
                <c:pt idx="96">
                  <c:v>5.1650000000000003E-3</c:v>
                </c:pt>
                <c:pt idx="97">
                  <c:v>5.1500000000000009E-3</c:v>
                </c:pt>
                <c:pt idx="98">
                  <c:v>5.1305000000000014E-3</c:v>
                </c:pt>
                <c:pt idx="99">
                  <c:v>5.1300000000000009E-3</c:v>
                </c:pt>
                <c:pt idx="100">
                  <c:v>5.1740000000000006E-3</c:v>
                </c:pt>
                <c:pt idx="101">
                  <c:v>5.1415000000000011E-3</c:v>
                </c:pt>
                <c:pt idx="102">
                  <c:v>5.1855000000000009E-3</c:v>
                </c:pt>
                <c:pt idx="103">
                  <c:v>5.2025000000000014E-3</c:v>
                </c:pt>
                <c:pt idx="104">
                  <c:v>5.2514999999999992E-3</c:v>
                </c:pt>
                <c:pt idx="105">
                  <c:v>5.2054999999999983E-3</c:v>
                </c:pt>
                <c:pt idx="106">
                  <c:v>5.2359999999999985E-3</c:v>
                </c:pt>
                <c:pt idx="107">
                  <c:v>5.2924999999999986E-3</c:v>
                </c:pt>
                <c:pt idx="108">
                  <c:v>5.3524999999999988E-3</c:v>
                </c:pt>
                <c:pt idx="109">
                  <c:v>5.3624999999999992E-3</c:v>
                </c:pt>
                <c:pt idx="110">
                  <c:v>5.4284999999999984E-3</c:v>
                </c:pt>
                <c:pt idx="111">
                  <c:v>5.4894999999999996E-3</c:v>
                </c:pt>
                <c:pt idx="112">
                  <c:v>5.5324999999999992E-3</c:v>
                </c:pt>
                <c:pt idx="113">
                  <c:v>5.5729999999999998E-3</c:v>
                </c:pt>
                <c:pt idx="114">
                  <c:v>5.6249999999999998E-3</c:v>
                </c:pt>
                <c:pt idx="115">
                  <c:v>5.6495000000000009E-3</c:v>
                </c:pt>
                <c:pt idx="116">
                  <c:v>5.6264999999999996E-3</c:v>
                </c:pt>
                <c:pt idx="117">
                  <c:v>5.6609999999999985E-3</c:v>
                </c:pt>
                <c:pt idx="118">
                  <c:v>5.6784999999999987E-3</c:v>
                </c:pt>
                <c:pt idx="119">
                  <c:v>5.7429999999999981E-3</c:v>
                </c:pt>
                <c:pt idx="120">
                  <c:v>5.7634999999999978E-3</c:v>
                </c:pt>
                <c:pt idx="121">
                  <c:v>5.8904999999999999E-3</c:v>
                </c:pt>
                <c:pt idx="122">
                  <c:v>5.9525000000000003E-3</c:v>
                </c:pt>
                <c:pt idx="123">
                  <c:v>5.9814999999999981E-3</c:v>
                </c:pt>
                <c:pt idx="124">
                  <c:v>6.0119999999999982E-3</c:v>
                </c:pt>
                <c:pt idx="125">
                  <c:v>6.0039999999999989E-3</c:v>
                </c:pt>
                <c:pt idx="126">
                  <c:v>5.9975000000000002E-3</c:v>
                </c:pt>
                <c:pt idx="127">
                  <c:v>6.0415E-3</c:v>
                </c:pt>
                <c:pt idx="128">
                  <c:v>6.0870000000000004E-3</c:v>
                </c:pt>
                <c:pt idx="129">
                  <c:v>6.1105000000000013E-3</c:v>
                </c:pt>
                <c:pt idx="130">
                  <c:v>6.13E-3</c:v>
                </c:pt>
                <c:pt idx="131">
                  <c:v>6.1449999999999994E-3</c:v>
                </c:pt>
                <c:pt idx="132">
                  <c:v>6.1474999999999993E-3</c:v>
                </c:pt>
                <c:pt idx="133">
                  <c:v>6.176499999999998E-3</c:v>
                </c:pt>
                <c:pt idx="134">
                  <c:v>6.1974999999999981E-3</c:v>
                </c:pt>
                <c:pt idx="135">
                  <c:v>6.2309999999999978E-3</c:v>
                </c:pt>
                <c:pt idx="136">
                  <c:v>6.2599999999999982E-3</c:v>
                </c:pt>
                <c:pt idx="137">
                  <c:v>6.3259999999999983E-3</c:v>
                </c:pt>
                <c:pt idx="138">
                  <c:v>6.3909999999999991E-3</c:v>
                </c:pt>
                <c:pt idx="139">
                  <c:v>6.4519999999999985E-3</c:v>
                </c:pt>
                <c:pt idx="140">
                  <c:v>6.5414999999999978E-3</c:v>
                </c:pt>
                <c:pt idx="141">
                  <c:v>6.6454999999999995E-3</c:v>
                </c:pt>
                <c:pt idx="142">
                  <c:v>6.7009999999999995E-3</c:v>
                </c:pt>
                <c:pt idx="143">
                  <c:v>6.7464999999999999E-3</c:v>
                </c:pt>
                <c:pt idx="144">
                  <c:v>6.7735E-3</c:v>
                </c:pt>
                <c:pt idx="145">
                  <c:v>6.8354999999999996E-3</c:v>
                </c:pt>
                <c:pt idx="146">
                  <c:v>6.8705000000000007E-3</c:v>
                </c:pt>
                <c:pt idx="147">
                  <c:v>6.9544999999999989E-3</c:v>
                </c:pt>
                <c:pt idx="148">
                  <c:v>7.0304999999999994E-3</c:v>
                </c:pt>
                <c:pt idx="149">
                  <c:v>7.1164999999999987E-3</c:v>
                </c:pt>
                <c:pt idx="150">
                  <c:v>7.1414999999999985E-3</c:v>
                </c:pt>
                <c:pt idx="151">
                  <c:v>7.1850000000000013E-3</c:v>
                </c:pt>
                <c:pt idx="152">
                  <c:v>7.2435000000000017E-3</c:v>
                </c:pt>
                <c:pt idx="153">
                  <c:v>7.2575000000000001E-3</c:v>
                </c:pt>
                <c:pt idx="154">
                  <c:v>7.3230000000000014E-3</c:v>
                </c:pt>
                <c:pt idx="155">
                  <c:v>7.3959999999999989E-3</c:v>
                </c:pt>
                <c:pt idx="156">
                  <c:v>7.4184999999999989E-3</c:v>
                </c:pt>
                <c:pt idx="157">
                  <c:v>7.4775000000000006E-3</c:v>
                </c:pt>
                <c:pt idx="158">
                  <c:v>7.5525000000000011E-3</c:v>
                </c:pt>
                <c:pt idx="159">
                  <c:v>7.5795000000000003E-3</c:v>
                </c:pt>
                <c:pt idx="160">
                  <c:v>7.5970000000000005E-3</c:v>
                </c:pt>
                <c:pt idx="161">
                  <c:v>7.6655000000000004E-3</c:v>
                </c:pt>
                <c:pt idx="162">
                  <c:v>7.6775000000000003E-3</c:v>
                </c:pt>
                <c:pt idx="163">
                  <c:v>7.7560000000000007E-3</c:v>
                </c:pt>
                <c:pt idx="164">
                  <c:v>7.8350000000000034E-3</c:v>
                </c:pt>
                <c:pt idx="165">
                  <c:v>7.8485000000000013E-3</c:v>
                </c:pt>
                <c:pt idx="166">
                  <c:v>7.9065000000000021E-3</c:v>
                </c:pt>
                <c:pt idx="167">
                  <c:v>7.9570000000000023E-3</c:v>
                </c:pt>
                <c:pt idx="168">
                  <c:v>8.0605000000000034E-3</c:v>
                </c:pt>
                <c:pt idx="169">
                  <c:v>8.1335000000000018E-3</c:v>
                </c:pt>
                <c:pt idx="170">
                  <c:v>8.1820000000000035E-3</c:v>
                </c:pt>
                <c:pt idx="171">
                  <c:v>8.2595000000000012E-3</c:v>
                </c:pt>
                <c:pt idx="172">
                  <c:v>8.2695000000000008E-3</c:v>
                </c:pt>
                <c:pt idx="173">
                  <c:v>8.3655000000000031E-3</c:v>
                </c:pt>
                <c:pt idx="174">
                  <c:v>8.492000000000003E-3</c:v>
                </c:pt>
                <c:pt idx="175">
                  <c:v>8.5895000000000034E-3</c:v>
                </c:pt>
                <c:pt idx="176">
                  <c:v>8.6355000000000008E-3</c:v>
                </c:pt>
                <c:pt idx="177">
                  <c:v>8.6400000000000018E-3</c:v>
                </c:pt>
                <c:pt idx="178">
                  <c:v>8.6910000000000025E-3</c:v>
                </c:pt>
                <c:pt idx="179">
                  <c:v>8.7415000000000027E-3</c:v>
                </c:pt>
                <c:pt idx="180">
                  <c:v>8.7735000000000018E-3</c:v>
                </c:pt>
                <c:pt idx="181">
                  <c:v>8.8055000000000008E-3</c:v>
                </c:pt>
                <c:pt idx="182">
                  <c:v>8.8685000000000031E-3</c:v>
                </c:pt>
                <c:pt idx="183">
                  <c:v>8.9245000000000001E-3</c:v>
                </c:pt>
                <c:pt idx="184">
                  <c:v>9.0000000000000028E-3</c:v>
                </c:pt>
                <c:pt idx="185">
                  <c:v>9.0595000000000033E-3</c:v>
                </c:pt>
                <c:pt idx="186">
                  <c:v>9.1405000000000028E-3</c:v>
                </c:pt>
                <c:pt idx="187">
                  <c:v>9.1705000000000016E-3</c:v>
                </c:pt>
                <c:pt idx="188">
                  <c:v>9.2315000000000019E-3</c:v>
                </c:pt>
                <c:pt idx="189">
                  <c:v>9.3145000000000016E-3</c:v>
                </c:pt>
                <c:pt idx="190">
                  <c:v>9.3865000000000007E-3</c:v>
                </c:pt>
                <c:pt idx="191">
                  <c:v>9.440500000000001E-3</c:v>
                </c:pt>
                <c:pt idx="192">
                  <c:v>9.5030000000000028E-3</c:v>
                </c:pt>
                <c:pt idx="193">
                  <c:v>9.5660000000000016E-3</c:v>
                </c:pt>
                <c:pt idx="194">
                  <c:v>9.5945000000000006E-3</c:v>
                </c:pt>
                <c:pt idx="195">
                  <c:v>9.6250000000000016E-3</c:v>
                </c:pt>
                <c:pt idx="196">
                  <c:v>9.6800000000000028E-3</c:v>
                </c:pt>
                <c:pt idx="197">
                  <c:v>9.727000000000003E-3</c:v>
                </c:pt>
                <c:pt idx="198">
                  <c:v>9.8070000000000032E-3</c:v>
                </c:pt>
                <c:pt idx="199">
                  <c:v>9.8690000000000028E-3</c:v>
                </c:pt>
                <c:pt idx="200">
                  <c:v>9.9620000000000038E-3</c:v>
                </c:pt>
                <c:pt idx="201">
                  <c:v>1.0046000000000001E-2</c:v>
                </c:pt>
                <c:pt idx="202">
                  <c:v>1.0137000000000002E-2</c:v>
                </c:pt>
                <c:pt idx="203">
                  <c:v>1.0200000000000002E-2</c:v>
                </c:pt>
                <c:pt idx="204">
                  <c:v>1.0224000000000002E-2</c:v>
                </c:pt>
                <c:pt idx="205">
                  <c:v>1.0339000000000003E-2</c:v>
                </c:pt>
                <c:pt idx="206">
                  <c:v>1.0458000000000002E-2</c:v>
                </c:pt>
                <c:pt idx="207">
                  <c:v>1.0528000000000003E-2</c:v>
                </c:pt>
                <c:pt idx="208">
                  <c:v>1.0593500000000002E-2</c:v>
                </c:pt>
                <c:pt idx="209">
                  <c:v>1.0663500000000001E-2</c:v>
                </c:pt>
                <c:pt idx="210">
                  <c:v>1.0717500000000001E-2</c:v>
                </c:pt>
                <c:pt idx="211">
                  <c:v>1.0760000000000002E-2</c:v>
                </c:pt>
                <c:pt idx="212">
                  <c:v>1.0795000000000004E-2</c:v>
                </c:pt>
                <c:pt idx="213">
                  <c:v>1.0862000000000005E-2</c:v>
                </c:pt>
                <c:pt idx="214">
                  <c:v>1.0898500000000004E-2</c:v>
                </c:pt>
                <c:pt idx="215">
                  <c:v>1.0933000000000005E-2</c:v>
                </c:pt>
                <c:pt idx="216">
                  <c:v>1.1012500000000007E-2</c:v>
                </c:pt>
                <c:pt idx="217">
                  <c:v>1.1056500000000004E-2</c:v>
                </c:pt>
                <c:pt idx="218">
                  <c:v>1.1081500000000005E-2</c:v>
                </c:pt>
                <c:pt idx="219">
                  <c:v>1.1203000000000003E-2</c:v>
                </c:pt>
                <c:pt idx="220">
                  <c:v>1.1208500000000001E-2</c:v>
                </c:pt>
                <c:pt idx="221">
                  <c:v>1.1321000000000001E-2</c:v>
                </c:pt>
                <c:pt idx="222">
                  <c:v>1.1343000000000002E-2</c:v>
                </c:pt>
                <c:pt idx="223">
                  <c:v>1.1383500000000001E-2</c:v>
                </c:pt>
                <c:pt idx="224">
                  <c:v>1.1417500000000001E-2</c:v>
                </c:pt>
                <c:pt idx="225">
                  <c:v>1.1515000000000003E-2</c:v>
                </c:pt>
                <c:pt idx="226">
                  <c:v>1.1548000000000004E-2</c:v>
                </c:pt>
                <c:pt idx="227">
                  <c:v>1.1594500000000002E-2</c:v>
                </c:pt>
                <c:pt idx="228">
                  <c:v>1.1704500000000001E-2</c:v>
                </c:pt>
                <c:pt idx="229">
                  <c:v>1.1741500000000002E-2</c:v>
                </c:pt>
                <c:pt idx="230">
                  <c:v>1.1812999999999997E-2</c:v>
                </c:pt>
                <c:pt idx="231">
                  <c:v>1.1887499999999997E-2</c:v>
                </c:pt>
                <c:pt idx="232">
                  <c:v>1.1972500000000002E-2</c:v>
                </c:pt>
                <c:pt idx="233">
                  <c:v>1.2056000000000004E-2</c:v>
                </c:pt>
                <c:pt idx="234">
                  <c:v>1.2109500000000002E-2</c:v>
                </c:pt>
                <c:pt idx="235">
                  <c:v>1.2186499999999999E-2</c:v>
                </c:pt>
                <c:pt idx="236">
                  <c:v>1.2279E-2</c:v>
                </c:pt>
                <c:pt idx="237">
                  <c:v>1.2269999999999998E-2</c:v>
                </c:pt>
                <c:pt idx="238">
                  <c:v>1.2364999999999999E-2</c:v>
                </c:pt>
                <c:pt idx="239">
                  <c:v>1.2433000000000001E-2</c:v>
                </c:pt>
                <c:pt idx="240">
                  <c:v>1.2476000000000001E-2</c:v>
                </c:pt>
                <c:pt idx="241">
                  <c:v>1.2444E-2</c:v>
                </c:pt>
                <c:pt idx="242">
                  <c:v>1.2513000000000002E-2</c:v>
                </c:pt>
                <c:pt idx="243">
                  <c:v>1.25875E-2</c:v>
                </c:pt>
                <c:pt idx="244">
                  <c:v>1.265E-2</c:v>
                </c:pt>
                <c:pt idx="245">
                  <c:v>1.2741000000000001E-2</c:v>
                </c:pt>
                <c:pt idx="246">
                  <c:v>1.2779999999999998E-2</c:v>
                </c:pt>
                <c:pt idx="247">
                  <c:v>1.2795499999999998E-2</c:v>
                </c:pt>
                <c:pt idx="248">
                  <c:v>1.2830499999999998E-2</c:v>
                </c:pt>
                <c:pt idx="249">
                  <c:v>1.2849499999999996E-2</c:v>
                </c:pt>
                <c:pt idx="250">
                  <c:v>1.2805999999999998E-2</c:v>
                </c:pt>
                <c:pt idx="251">
                  <c:v>1.2843999999999998E-2</c:v>
                </c:pt>
                <c:pt idx="252">
                  <c:v>1.2853999999999999E-2</c:v>
                </c:pt>
                <c:pt idx="253">
                  <c:v>1.2866499999999998E-2</c:v>
                </c:pt>
                <c:pt idx="254">
                  <c:v>1.2872999999999999E-2</c:v>
                </c:pt>
                <c:pt idx="255">
                  <c:v>1.28615E-2</c:v>
                </c:pt>
                <c:pt idx="256">
                  <c:v>1.2867499999999999E-2</c:v>
                </c:pt>
                <c:pt idx="257">
                  <c:v>1.2893999999999999E-2</c:v>
                </c:pt>
                <c:pt idx="258">
                  <c:v>1.2895999999999998E-2</c:v>
                </c:pt>
                <c:pt idx="259">
                  <c:v>1.2915999999999999E-2</c:v>
                </c:pt>
                <c:pt idx="260">
                  <c:v>1.2993000000000001E-2</c:v>
                </c:pt>
                <c:pt idx="261">
                  <c:v>1.2973500000000002E-2</c:v>
                </c:pt>
                <c:pt idx="262">
                  <c:v>1.29935E-2</c:v>
                </c:pt>
                <c:pt idx="263">
                  <c:v>1.3070500000000001E-2</c:v>
                </c:pt>
                <c:pt idx="264">
                  <c:v>1.3100000000000002E-2</c:v>
                </c:pt>
                <c:pt idx="265">
                  <c:v>1.3225500000000001E-2</c:v>
                </c:pt>
                <c:pt idx="266">
                  <c:v>1.3255000000000001E-2</c:v>
                </c:pt>
                <c:pt idx="267">
                  <c:v>1.3281000000000001E-2</c:v>
                </c:pt>
                <c:pt idx="268">
                  <c:v>1.33005E-2</c:v>
                </c:pt>
                <c:pt idx="269">
                  <c:v>1.3358500000000001E-2</c:v>
                </c:pt>
                <c:pt idx="270">
                  <c:v>1.3431500000000001E-2</c:v>
                </c:pt>
                <c:pt idx="271">
                  <c:v>1.34585E-2</c:v>
                </c:pt>
                <c:pt idx="272">
                  <c:v>1.3541000000000001E-2</c:v>
                </c:pt>
                <c:pt idx="273">
                  <c:v>1.3607000000000001E-2</c:v>
                </c:pt>
                <c:pt idx="274">
                  <c:v>1.3676499999999998E-2</c:v>
                </c:pt>
                <c:pt idx="275">
                  <c:v>1.3754999999999996E-2</c:v>
                </c:pt>
                <c:pt idx="276">
                  <c:v>1.3825999999999996E-2</c:v>
                </c:pt>
                <c:pt idx="277">
                  <c:v>1.3890499999999998E-2</c:v>
                </c:pt>
                <c:pt idx="278">
                  <c:v>1.3898999999999995E-2</c:v>
                </c:pt>
                <c:pt idx="279">
                  <c:v>1.3950499999999998E-2</c:v>
                </c:pt>
                <c:pt idx="280">
                  <c:v>1.4044499999999994E-2</c:v>
                </c:pt>
                <c:pt idx="281">
                  <c:v>1.4089499999999994E-2</c:v>
                </c:pt>
                <c:pt idx="282">
                  <c:v>1.4115499999999996E-2</c:v>
                </c:pt>
                <c:pt idx="283">
                  <c:v>1.4143499999999993E-2</c:v>
                </c:pt>
                <c:pt idx="284">
                  <c:v>1.4265999999999994E-2</c:v>
                </c:pt>
                <c:pt idx="285">
                  <c:v>1.4355499999999995E-2</c:v>
                </c:pt>
                <c:pt idx="286">
                  <c:v>1.4422999999999995E-2</c:v>
                </c:pt>
                <c:pt idx="287">
                  <c:v>1.4480499999999993E-2</c:v>
                </c:pt>
                <c:pt idx="288">
                  <c:v>1.4539499999999993E-2</c:v>
                </c:pt>
                <c:pt idx="289">
                  <c:v>1.4572499999999997E-2</c:v>
                </c:pt>
                <c:pt idx="290">
                  <c:v>1.4631499999999999E-2</c:v>
                </c:pt>
                <c:pt idx="291">
                  <c:v>1.4691499999999994E-2</c:v>
                </c:pt>
                <c:pt idx="292">
                  <c:v>1.4717999999999995E-2</c:v>
                </c:pt>
                <c:pt idx="293">
                  <c:v>1.4747499999999998E-2</c:v>
                </c:pt>
                <c:pt idx="294">
                  <c:v>1.4782499999999994E-2</c:v>
                </c:pt>
                <c:pt idx="295">
                  <c:v>1.4820999999999996E-2</c:v>
                </c:pt>
                <c:pt idx="296">
                  <c:v>1.4841499999999997E-2</c:v>
                </c:pt>
                <c:pt idx="297">
                  <c:v>1.4929499999999995E-2</c:v>
                </c:pt>
                <c:pt idx="298">
                  <c:v>1.5008999999999996E-2</c:v>
                </c:pt>
                <c:pt idx="299">
                  <c:v>1.5042999999999996E-2</c:v>
                </c:pt>
                <c:pt idx="300">
                  <c:v>1.5034499999999998E-2</c:v>
                </c:pt>
                <c:pt idx="301">
                  <c:v>1.5141499999999997E-2</c:v>
                </c:pt>
                <c:pt idx="302">
                  <c:v>1.5173999999999995E-2</c:v>
                </c:pt>
                <c:pt idx="303">
                  <c:v>1.5241499999999993E-2</c:v>
                </c:pt>
                <c:pt idx="304">
                  <c:v>1.5265999999999995E-2</c:v>
                </c:pt>
                <c:pt idx="305">
                  <c:v>1.5372999999999996E-2</c:v>
                </c:pt>
                <c:pt idx="306">
                  <c:v>1.5405999999999998E-2</c:v>
                </c:pt>
                <c:pt idx="307">
                  <c:v>1.5450499999999999E-2</c:v>
                </c:pt>
                <c:pt idx="308">
                  <c:v>1.5437999999999999E-2</c:v>
                </c:pt>
                <c:pt idx="309">
                  <c:v>1.5475499999999998E-2</c:v>
                </c:pt>
                <c:pt idx="310">
                  <c:v>1.5487500000000001E-2</c:v>
                </c:pt>
                <c:pt idx="311">
                  <c:v>1.5474999999999996E-2</c:v>
                </c:pt>
                <c:pt idx="312">
                  <c:v>1.5485999999999995E-2</c:v>
                </c:pt>
                <c:pt idx="313">
                  <c:v>1.5498999999999999E-2</c:v>
                </c:pt>
                <c:pt idx="314">
                  <c:v>1.5491999999999995E-2</c:v>
                </c:pt>
                <c:pt idx="315">
                  <c:v>1.5518999999999998E-2</c:v>
                </c:pt>
                <c:pt idx="316">
                  <c:v>1.5571999999999999E-2</c:v>
                </c:pt>
                <c:pt idx="317">
                  <c:v>1.5571499999999999E-2</c:v>
                </c:pt>
                <c:pt idx="318">
                  <c:v>1.55955E-2</c:v>
                </c:pt>
                <c:pt idx="319">
                  <c:v>1.5599499999999997E-2</c:v>
                </c:pt>
                <c:pt idx="320">
                  <c:v>1.5587999999999998E-2</c:v>
                </c:pt>
                <c:pt idx="321">
                  <c:v>1.5546999999999995E-2</c:v>
                </c:pt>
                <c:pt idx="322">
                  <c:v>1.5563499999999999E-2</c:v>
                </c:pt>
                <c:pt idx="323">
                  <c:v>1.5575999999999996E-2</c:v>
                </c:pt>
                <c:pt idx="324">
                  <c:v>1.5566999999999998E-2</c:v>
                </c:pt>
                <c:pt idx="325">
                  <c:v>1.5610999999999996E-2</c:v>
                </c:pt>
                <c:pt idx="326">
                  <c:v>1.5667999999999998E-2</c:v>
                </c:pt>
                <c:pt idx="327">
                  <c:v>1.5702499999999998E-2</c:v>
                </c:pt>
                <c:pt idx="328">
                  <c:v>1.5688499999999994E-2</c:v>
                </c:pt>
                <c:pt idx="329">
                  <c:v>1.5663999999999997E-2</c:v>
                </c:pt>
                <c:pt idx="330">
                  <c:v>1.5688499999999994E-2</c:v>
                </c:pt>
                <c:pt idx="331">
                  <c:v>1.5675999999999995E-2</c:v>
                </c:pt>
                <c:pt idx="332">
                  <c:v>1.5696499999999995E-2</c:v>
                </c:pt>
                <c:pt idx="333">
                  <c:v>1.5743499999999994E-2</c:v>
                </c:pt>
                <c:pt idx="334">
                  <c:v>1.5752499999999996E-2</c:v>
                </c:pt>
                <c:pt idx="335">
                  <c:v>1.5768499999999994E-2</c:v>
                </c:pt>
                <c:pt idx="336">
                  <c:v>1.5774499999999997E-2</c:v>
                </c:pt>
                <c:pt idx="337">
                  <c:v>1.5786999999999992E-2</c:v>
                </c:pt>
                <c:pt idx="338">
                  <c:v>1.5783499999999992E-2</c:v>
                </c:pt>
                <c:pt idx="339">
                  <c:v>1.5776999999999992E-2</c:v>
                </c:pt>
                <c:pt idx="340">
                  <c:v>1.5774499999999993E-2</c:v>
                </c:pt>
                <c:pt idx="341">
                  <c:v>1.5751999999999995E-2</c:v>
                </c:pt>
                <c:pt idx="342">
                  <c:v>1.5769999999999996E-2</c:v>
                </c:pt>
                <c:pt idx="343">
                  <c:v>1.5770499999999996E-2</c:v>
                </c:pt>
                <c:pt idx="344">
                  <c:v>1.5775999999999998E-2</c:v>
                </c:pt>
                <c:pt idx="345">
                  <c:v>1.5769999999999996E-2</c:v>
                </c:pt>
                <c:pt idx="346">
                  <c:v>1.5760999999999994E-2</c:v>
                </c:pt>
                <c:pt idx="347">
                  <c:v>1.5740999999999995E-2</c:v>
                </c:pt>
                <c:pt idx="348">
                  <c:v>1.5731999999999999E-2</c:v>
                </c:pt>
                <c:pt idx="349">
                  <c:v>1.5714499999999999E-2</c:v>
                </c:pt>
                <c:pt idx="350">
                  <c:v>1.5698E-2</c:v>
                </c:pt>
                <c:pt idx="351">
                  <c:v>1.5719499999999997E-2</c:v>
                </c:pt>
                <c:pt idx="352">
                  <c:v>1.5749000000000003E-2</c:v>
                </c:pt>
                <c:pt idx="353">
                  <c:v>1.5785000000000004E-2</c:v>
                </c:pt>
                <c:pt idx="354">
                  <c:v>1.5827000000000004E-2</c:v>
                </c:pt>
                <c:pt idx="355">
                  <c:v>1.5796000000000004E-2</c:v>
                </c:pt>
                <c:pt idx="356">
                  <c:v>1.583E-2</c:v>
                </c:pt>
                <c:pt idx="357">
                  <c:v>1.5852500000000002E-2</c:v>
                </c:pt>
                <c:pt idx="358">
                  <c:v>1.5835000000000002E-2</c:v>
                </c:pt>
                <c:pt idx="359">
                  <c:v>1.59125E-2</c:v>
                </c:pt>
                <c:pt idx="360">
                  <c:v>1.5934999999999998E-2</c:v>
                </c:pt>
                <c:pt idx="361">
                  <c:v>1.5949999999999999E-2</c:v>
                </c:pt>
                <c:pt idx="362">
                  <c:v>1.59645E-2</c:v>
                </c:pt>
                <c:pt idx="363">
                  <c:v>1.5945000000000001E-2</c:v>
                </c:pt>
                <c:pt idx="364">
                  <c:v>1.5926499999999996E-2</c:v>
                </c:pt>
                <c:pt idx="365">
                  <c:v>1.5966999999999999E-2</c:v>
                </c:pt>
                <c:pt idx="366">
                  <c:v>1.5979E-2</c:v>
                </c:pt>
                <c:pt idx="367">
                  <c:v>1.6009500000000003E-2</c:v>
                </c:pt>
                <c:pt idx="368">
                  <c:v>1.6064999999999999E-2</c:v>
                </c:pt>
                <c:pt idx="369">
                  <c:v>1.6093000000000003E-2</c:v>
                </c:pt>
                <c:pt idx="370">
                  <c:v>1.6082000000000003E-2</c:v>
                </c:pt>
                <c:pt idx="371">
                  <c:v>1.60655E-2</c:v>
                </c:pt>
                <c:pt idx="372">
                  <c:v>1.6094999999999998E-2</c:v>
                </c:pt>
                <c:pt idx="373">
                  <c:v>1.6098500000000002E-2</c:v>
                </c:pt>
                <c:pt idx="374">
                  <c:v>1.6073500000000001E-2</c:v>
                </c:pt>
                <c:pt idx="375">
                  <c:v>1.6080499999999998E-2</c:v>
                </c:pt>
                <c:pt idx="376">
                  <c:v>1.6081499999999999E-2</c:v>
                </c:pt>
                <c:pt idx="377">
                  <c:v>1.6125999999999998E-2</c:v>
                </c:pt>
                <c:pt idx="378">
                  <c:v>1.6137999999999996E-2</c:v>
                </c:pt>
                <c:pt idx="379">
                  <c:v>1.6129999999999999E-2</c:v>
                </c:pt>
                <c:pt idx="380">
                  <c:v>1.6113999999999996E-2</c:v>
                </c:pt>
                <c:pt idx="381">
                  <c:v>1.6096499999999996E-2</c:v>
                </c:pt>
                <c:pt idx="382">
                  <c:v>1.6126499999999998E-2</c:v>
                </c:pt>
                <c:pt idx="383">
                  <c:v>1.6125499999999997E-2</c:v>
                </c:pt>
                <c:pt idx="384">
                  <c:v>1.6129999999999999E-2</c:v>
                </c:pt>
                <c:pt idx="385">
                  <c:v>1.6136999999999999E-2</c:v>
                </c:pt>
                <c:pt idx="386">
                  <c:v>1.6091999999999999E-2</c:v>
                </c:pt>
                <c:pt idx="387">
                  <c:v>1.6106999999999993E-2</c:v>
                </c:pt>
                <c:pt idx="388">
                  <c:v>1.6089499999999993E-2</c:v>
                </c:pt>
                <c:pt idx="389">
                  <c:v>1.6103499999999996E-2</c:v>
                </c:pt>
                <c:pt idx="390">
                  <c:v>1.6102499999999999E-2</c:v>
                </c:pt>
                <c:pt idx="391">
                  <c:v>1.6100499999999997E-2</c:v>
                </c:pt>
                <c:pt idx="392">
                  <c:v>1.6106499999999996E-2</c:v>
                </c:pt>
                <c:pt idx="393">
                  <c:v>1.6095499999999995E-2</c:v>
                </c:pt>
                <c:pt idx="394">
                  <c:v>1.6107499999999993E-2</c:v>
                </c:pt>
                <c:pt idx="395">
                  <c:v>1.6118499999999994E-2</c:v>
                </c:pt>
                <c:pt idx="396">
                  <c:v>1.6090499999999997E-2</c:v>
                </c:pt>
                <c:pt idx="397">
                  <c:v>1.6072999999999997E-2</c:v>
                </c:pt>
                <c:pt idx="398">
                  <c:v>1.6067499999999998E-2</c:v>
                </c:pt>
                <c:pt idx="399">
                  <c:v>1.6079999999999997E-2</c:v>
                </c:pt>
                <c:pt idx="400">
                  <c:v>1.6091999999999999E-2</c:v>
                </c:pt>
                <c:pt idx="401">
                  <c:v>1.6050499999999999E-2</c:v>
                </c:pt>
                <c:pt idx="402">
                  <c:v>1.6032000000000001E-2</c:v>
                </c:pt>
                <c:pt idx="403">
                  <c:v>1.6035499999999998E-2</c:v>
                </c:pt>
                <c:pt idx="404">
                  <c:v>1.6078499999999996E-2</c:v>
                </c:pt>
                <c:pt idx="405">
                  <c:v>1.6090999999999994E-2</c:v>
                </c:pt>
                <c:pt idx="406">
                  <c:v>1.6036999999999996E-2</c:v>
                </c:pt>
                <c:pt idx="407">
                  <c:v>1.6040499999999999E-2</c:v>
                </c:pt>
                <c:pt idx="408">
                  <c:v>1.6092499999999996E-2</c:v>
                </c:pt>
                <c:pt idx="409">
                  <c:v>1.6078499999999992E-2</c:v>
                </c:pt>
                <c:pt idx="410">
                  <c:v>1.6092499999999996E-2</c:v>
                </c:pt>
                <c:pt idx="411">
                  <c:v>1.6114499999999993E-2</c:v>
                </c:pt>
                <c:pt idx="412">
                  <c:v>1.6115999999999995E-2</c:v>
                </c:pt>
                <c:pt idx="413">
                  <c:v>1.6126499999999992E-2</c:v>
                </c:pt>
                <c:pt idx="414">
                  <c:v>1.6145999999999994E-2</c:v>
                </c:pt>
                <c:pt idx="415">
                  <c:v>1.615649999999999E-2</c:v>
                </c:pt>
                <c:pt idx="416">
                  <c:v>1.6143499999999991E-2</c:v>
                </c:pt>
                <c:pt idx="417">
                  <c:v>1.6143999999999988E-2</c:v>
                </c:pt>
                <c:pt idx="418">
                  <c:v>1.6153499999999991E-2</c:v>
                </c:pt>
                <c:pt idx="419">
                  <c:v>1.6122999999999988E-2</c:v>
                </c:pt>
                <c:pt idx="420">
                  <c:v>1.6134499999999989E-2</c:v>
                </c:pt>
                <c:pt idx="421">
                  <c:v>1.6165499999999992E-2</c:v>
                </c:pt>
                <c:pt idx="422">
                  <c:v>1.6161999999999992E-2</c:v>
                </c:pt>
                <c:pt idx="423">
                  <c:v>1.6196999999999989E-2</c:v>
                </c:pt>
                <c:pt idx="424">
                  <c:v>1.6202999999999988E-2</c:v>
                </c:pt>
                <c:pt idx="425">
                  <c:v>1.6197999999999994E-2</c:v>
                </c:pt>
                <c:pt idx="426">
                  <c:v>1.6224999999999993E-2</c:v>
                </c:pt>
                <c:pt idx="427">
                  <c:v>1.6228499999999989E-2</c:v>
                </c:pt>
                <c:pt idx="428">
                  <c:v>1.6192499999999988E-2</c:v>
                </c:pt>
                <c:pt idx="429">
                  <c:v>1.6185999999999989E-2</c:v>
                </c:pt>
                <c:pt idx="430">
                  <c:v>1.6202999999999992E-2</c:v>
                </c:pt>
                <c:pt idx="431">
                  <c:v>1.6221999999999993E-2</c:v>
                </c:pt>
                <c:pt idx="432">
                  <c:v>1.6388499999999986E-2</c:v>
                </c:pt>
                <c:pt idx="433">
                  <c:v>1.6400499999999995E-2</c:v>
                </c:pt>
                <c:pt idx="434">
                  <c:v>1.6391999999999993E-2</c:v>
                </c:pt>
                <c:pt idx="435">
                  <c:v>1.636049999999999E-2</c:v>
                </c:pt>
                <c:pt idx="436">
                  <c:v>1.6365499999999988E-2</c:v>
                </c:pt>
                <c:pt idx="437">
                  <c:v>1.6394499999999989E-2</c:v>
                </c:pt>
                <c:pt idx="438">
                  <c:v>1.641649999999999E-2</c:v>
                </c:pt>
                <c:pt idx="439">
                  <c:v>1.6424499999999995E-2</c:v>
                </c:pt>
                <c:pt idx="440">
                  <c:v>1.6429999999999993E-2</c:v>
                </c:pt>
                <c:pt idx="441">
                  <c:v>1.647499999999999E-2</c:v>
                </c:pt>
                <c:pt idx="442">
                  <c:v>1.6491499999999992E-2</c:v>
                </c:pt>
                <c:pt idx="443">
                  <c:v>1.6480499999999995E-2</c:v>
                </c:pt>
                <c:pt idx="444">
                  <c:v>1.6460499999999992E-2</c:v>
                </c:pt>
                <c:pt idx="445">
                  <c:v>1.6450999999999997E-2</c:v>
                </c:pt>
                <c:pt idx="446">
                  <c:v>1.6453999999999996E-2</c:v>
                </c:pt>
                <c:pt idx="447">
                  <c:v>1.6469999999999995E-2</c:v>
                </c:pt>
                <c:pt idx="448">
                  <c:v>1.6490999999999992E-2</c:v>
                </c:pt>
                <c:pt idx="449">
                  <c:v>1.6508999999999992E-2</c:v>
                </c:pt>
                <c:pt idx="450">
                  <c:v>1.6584499999999992E-2</c:v>
                </c:pt>
                <c:pt idx="451">
                  <c:v>1.6600999999999991E-2</c:v>
                </c:pt>
                <c:pt idx="452">
                  <c:v>1.6588999999999989E-2</c:v>
                </c:pt>
                <c:pt idx="453">
                  <c:v>1.6608499999999991E-2</c:v>
                </c:pt>
                <c:pt idx="454">
                  <c:v>1.661799999999999E-2</c:v>
                </c:pt>
                <c:pt idx="455">
                  <c:v>1.6627499999999993E-2</c:v>
                </c:pt>
                <c:pt idx="456">
                  <c:v>1.6635999999999988E-2</c:v>
                </c:pt>
                <c:pt idx="457">
                  <c:v>1.6658499999999993E-2</c:v>
                </c:pt>
                <c:pt idx="458">
                  <c:v>1.6704999999999987E-2</c:v>
                </c:pt>
                <c:pt idx="459">
                  <c:v>1.6746499999999991E-2</c:v>
                </c:pt>
                <c:pt idx="460">
                  <c:v>1.6747499999999988E-2</c:v>
                </c:pt>
                <c:pt idx="461">
                  <c:v>1.6776499999999986E-2</c:v>
                </c:pt>
                <c:pt idx="462">
                  <c:v>1.6796999999999989E-2</c:v>
                </c:pt>
                <c:pt idx="463">
                  <c:v>1.6790999999999986E-2</c:v>
                </c:pt>
                <c:pt idx="464">
                  <c:v>1.6801499999999987E-2</c:v>
                </c:pt>
                <c:pt idx="465">
                  <c:v>1.6802499999999988E-2</c:v>
                </c:pt>
                <c:pt idx="466">
                  <c:v>1.6823499999999988E-2</c:v>
                </c:pt>
                <c:pt idx="467">
                  <c:v>1.6828499999999993E-2</c:v>
                </c:pt>
                <c:pt idx="468">
                  <c:v>1.6849499999999989E-2</c:v>
                </c:pt>
                <c:pt idx="469">
                  <c:v>1.687099999999999E-2</c:v>
                </c:pt>
                <c:pt idx="470">
                  <c:v>1.6870999999999994E-2</c:v>
                </c:pt>
                <c:pt idx="471">
                  <c:v>1.6887499999999989E-2</c:v>
                </c:pt>
                <c:pt idx="472">
                  <c:v>1.6895499999999994E-2</c:v>
                </c:pt>
                <c:pt idx="473">
                  <c:v>1.6884999999999994E-2</c:v>
                </c:pt>
                <c:pt idx="474">
                  <c:v>1.6883499999999996E-2</c:v>
                </c:pt>
                <c:pt idx="475">
                  <c:v>1.6898499999999997E-2</c:v>
                </c:pt>
                <c:pt idx="476">
                  <c:v>1.6904999999999993E-2</c:v>
                </c:pt>
                <c:pt idx="477">
                  <c:v>1.6889499999999991E-2</c:v>
                </c:pt>
                <c:pt idx="478">
                  <c:v>1.6907499999999992E-2</c:v>
                </c:pt>
                <c:pt idx="479">
                  <c:v>1.6902999999999991E-2</c:v>
                </c:pt>
                <c:pt idx="480">
                  <c:v>1.6917499999999992E-2</c:v>
                </c:pt>
                <c:pt idx="481">
                  <c:v>1.6938499999999988E-2</c:v>
                </c:pt>
                <c:pt idx="482">
                  <c:v>1.6948499999999991E-2</c:v>
                </c:pt>
                <c:pt idx="483">
                  <c:v>1.6970499999999989E-2</c:v>
                </c:pt>
                <c:pt idx="484">
                  <c:v>1.6955499999999988E-2</c:v>
                </c:pt>
                <c:pt idx="485">
                  <c:v>1.6941999999999988E-2</c:v>
                </c:pt>
                <c:pt idx="486">
                  <c:v>1.695799999999999E-2</c:v>
                </c:pt>
                <c:pt idx="487">
                  <c:v>1.6970499999999989E-2</c:v>
                </c:pt>
                <c:pt idx="488">
                  <c:v>1.6961999999999991E-2</c:v>
                </c:pt>
                <c:pt idx="489">
                  <c:v>1.697149999999999E-2</c:v>
                </c:pt>
                <c:pt idx="490">
                  <c:v>1.6962999999999992E-2</c:v>
                </c:pt>
                <c:pt idx="491">
                  <c:v>1.6939999999999997E-2</c:v>
                </c:pt>
                <c:pt idx="492">
                  <c:v>1.6947499999999994E-2</c:v>
                </c:pt>
                <c:pt idx="493">
                  <c:v>1.6959999999999996E-2</c:v>
                </c:pt>
                <c:pt idx="494">
                  <c:v>1.6980999999999996E-2</c:v>
                </c:pt>
                <c:pt idx="495">
                  <c:v>1.6986999999999995E-2</c:v>
                </c:pt>
                <c:pt idx="496">
                  <c:v>1.7009999999999997E-2</c:v>
                </c:pt>
                <c:pt idx="497">
                  <c:v>1.6997499999999999E-2</c:v>
                </c:pt>
                <c:pt idx="498">
                  <c:v>1.6992499999999997E-2</c:v>
                </c:pt>
                <c:pt idx="499">
                  <c:v>1.7007499999999995E-2</c:v>
                </c:pt>
                <c:pt idx="500">
                  <c:v>1.7041499999999994E-2</c:v>
                </c:pt>
                <c:pt idx="501">
                  <c:v>1.7041499999999994E-2</c:v>
                </c:pt>
                <c:pt idx="502">
                  <c:v>1.7032999999999996E-2</c:v>
                </c:pt>
                <c:pt idx="503">
                  <c:v>1.7027499999999994E-2</c:v>
                </c:pt>
                <c:pt idx="504">
                  <c:v>1.7022999999999996E-2</c:v>
                </c:pt>
                <c:pt idx="505">
                  <c:v>1.7012499999999989E-2</c:v>
                </c:pt>
                <c:pt idx="506">
                  <c:v>1.7018499999999995E-2</c:v>
                </c:pt>
                <c:pt idx="507">
                  <c:v>1.7010499999999994E-2</c:v>
                </c:pt>
                <c:pt idx="508">
                  <c:v>1.7007499999999995E-2</c:v>
                </c:pt>
                <c:pt idx="509">
                  <c:v>1.7042999999999996E-2</c:v>
                </c:pt>
                <c:pt idx="510">
                  <c:v>1.7033999999999994E-2</c:v>
                </c:pt>
                <c:pt idx="511">
                  <c:v>1.704449999999999E-2</c:v>
                </c:pt>
                <c:pt idx="512">
                  <c:v>1.7070499999999992E-2</c:v>
                </c:pt>
                <c:pt idx="513">
                  <c:v>1.7084999999999996E-2</c:v>
                </c:pt>
                <c:pt idx="514">
                  <c:v>1.7110499999999994E-2</c:v>
                </c:pt>
                <c:pt idx="515">
                  <c:v>1.7103499999999994E-2</c:v>
                </c:pt>
                <c:pt idx="516">
                  <c:v>1.7115999999999999E-2</c:v>
                </c:pt>
                <c:pt idx="517">
                  <c:v>1.7122499999999995E-2</c:v>
                </c:pt>
                <c:pt idx="518">
                  <c:v>1.7159499999999994E-2</c:v>
                </c:pt>
                <c:pt idx="519">
                  <c:v>1.7165499999999993E-2</c:v>
                </c:pt>
                <c:pt idx="520">
                  <c:v>1.7177499999999995E-2</c:v>
                </c:pt>
                <c:pt idx="521">
                  <c:v>1.7174999999999992E-2</c:v>
                </c:pt>
                <c:pt idx="522">
                  <c:v>1.7165999999999997E-2</c:v>
                </c:pt>
                <c:pt idx="523">
                  <c:v>1.7174499999999995E-2</c:v>
                </c:pt>
                <c:pt idx="524">
                  <c:v>1.7211500000000001E-2</c:v>
                </c:pt>
                <c:pt idx="525">
                  <c:v>1.7241499999999996E-2</c:v>
                </c:pt>
                <c:pt idx="526">
                  <c:v>1.7241499999999996E-2</c:v>
                </c:pt>
                <c:pt idx="527">
                  <c:v>1.7234499999999996E-2</c:v>
                </c:pt>
                <c:pt idx="528">
                  <c:v>1.7245499999999997E-2</c:v>
                </c:pt>
                <c:pt idx="529">
                  <c:v>1.7283999999999997E-2</c:v>
                </c:pt>
                <c:pt idx="530">
                  <c:v>1.7293500000000003E-2</c:v>
                </c:pt>
                <c:pt idx="531">
                  <c:v>1.7309999999999999E-2</c:v>
                </c:pt>
                <c:pt idx="532">
                  <c:v>1.7323999999999999E-2</c:v>
                </c:pt>
                <c:pt idx="533">
                  <c:v>1.7318E-2</c:v>
                </c:pt>
                <c:pt idx="534">
                  <c:v>1.7340000000000001E-2</c:v>
                </c:pt>
                <c:pt idx="535">
                  <c:v>1.7365500000000002E-2</c:v>
                </c:pt>
                <c:pt idx="536">
                  <c:v>1.738E-2</c:v>
                </c:pt>
                <c:pt idx="537">
                  <c:v>1.7382000000000002E-2</c:v>
                </c:pt>
                <c:pt idx="538">
                  <c:v>1.7374500000000005E-2</c:v>
                </c:pt>
                <c:pt idx="539">
                  <c:v>1.7374500000000001E-2</c:v>
                </c:pt>
                <c:pt idx="540">
                  <c:v>1.7377500000000004E-2</c:v>
                </c:pt>
                <c:pt idx="541">
                  <c:v>1.7393000000000002E-2</c:v>
                </c:pt>
                <c:pt idx="542">
                  <c:v>1.7381500000000005E-2</c:v>
                </c:pt>
                <c:pt idx="543">
                  <c:v>1.7400499999999999E-2</c:v>
                </c:pt>
                <c:pt idx="544">
                  <c:v>1.7441000000000002E-2</c:v>
                </c:pt>
                <c:pt idx="545">
                  <c:v>1.7465000000000005E-2</c:v>
                </c:pt>
                <c:pt idx="546">
                  <c:v>1.7476500000000002E-2</c:v>
                </c:pt>
                <c:pt idx="547">
                  <c:v>1.7497500000000006E-2</c:v>
                </c:pt>
                <c:pt idx="548">
                  <c:v>1.7483000000000005E-2</c:v>
                </c:pt>
                <c:pt idx="549">
                  <c:v>1.7488500000000004E-2</c:v>
                </c:pt>
                <c:pt idx="550">
                  <c:v>1.7510500000000005E-2</c:v>
                </c:pt>
                <c:pt idx="551">
                  <c:v>1.7508000000000003E-2</c:v>
                </c:pt>
                <c:pt idx="552">
                  <c:v>1.7510500000000005E-2</c:v>
                </c:pt>
                <c:pt idx="553">
                  <c:v>1.7525000000000006E-2</c:v>
                </c:pt>
                <c:pt idx="554">
                  <c:v>1.7492000000000004E-2</c:v>
                </c:pt>
                <c:pt idx="555">
                  <c:v>1.7528500000000002E-2</c:v>
                </c:pt>
                <c:pt idx="556">
                  <c:v>1.7520500000000005E-2</c:v>
                </c:pt>
                <c:pt idx="557">
                  <c:v>1.75365E-2</c:v>
                </c:pt>
                <c:pt idx="558">
                  <c:v>1.7557000000000003E-2</c:v>
                </c:pt>
                <c:pt idx="559">
                  <c:v>1.7520000000000001E-2</c:v>
                </c:pt>
                <c:pt idx="560">
                  <c:v>1.7532000000000002E-2</c:v>
                </c:pt>
                <c:pt idx="561">
                  <c:v>1.7544500000000005E-2</c:v>
                </c:pt>
                <c:pt idx="562">
                  <c:v>1.7563500000000006E-2</c:v>
                </c:pt>
                <c:pt idx="563">
                  <c:v>1.7574500000000003E-2</c:v>
                </c:pt>
                <c:pt idx="564">
                  <c:v>1.7587500000000002E-2</c:v>
                </c:pt>
                <c:pt idx="565">
                  <c:v>1.7576000000000001E-2</c:v>
                </c:pt>
                <c:pt idx="566">
                  <c:v>1.7599000000000004E-2</c:v>
                </c:pt>
                <c:pt idx="567">
                  <c:v>1.7580500000000006E-2</c:v>
                </c:pt>
                <c:pt idx="568">
                  <c:v>1.7546000000000006E-2</c:v>
                </c:pt>
                <c:pt idx="569">
                  <c:v>1.7537000000000007E-2</c:v>
                </c:pt>
                <c:pt idx="570">
                  <c:v>1.7550500000000004E-2</c:v>
                </c:pt>
                <c:pt idx="571">
                  <c:v>1.7551000000000004E-2</c:v>
                </c:pt>
                <c:pt idx="572">
                  <c:v>1.7585500000000007E-2</c:v>
                </c:pt>
                <c:pt idx="573">
                  <c:v>1.7585500000000004E-2</c:v>
                </c:pt>
                <c:pt idx="574">
                  <c:v>1.7602500000000007E-2</c:v>
                </c:pt>
                <c:pt idx="575">
                  <c:v>1.7612500000000003E-2</c:v>
                </c:pt>
                <c:pt idx="576">
                  <c:v>1.7630500000000007E-2</c:v>
                </c:pt>
                <c:pt idx="577">
                  <c:v>1.7622000000000002E-2</c:v>
                </c:pt>
                <c:pt idx="578">
                  <c:v>1.7616500000000007E-2</c:v>
                </c:pt>
                <c:pt idx="579">
                  <c:v>1.7613500000000008E-2</c:v>
                </c:pt>
                <c:pt idx="580">
                  <c:v>1.7609500000000007E-2</c:v>
                </c:pt>
                <c:pt idx="581">
                  <c:v>1.7655500000000005E-2</c:v>
                </c:pt>
                <c:pt idx="582">
                  <c:v>1.7647000000000003E-2</c:v>
                </c:pt>
                <c:pt idx="583">
                  <c:v>1.7673000000000008E-2</c:v>
                </c:pt>
                <c:pt idx="584">
                  <c:v>1.7648500000000008E-2</c:v>
                </c:pt>
                <c:pt idx="585">
                  <c:v>1.7662000000000004E-2</c:v>
                </c:pt>
                <c:pt idx="586">
                  <c:v>1.7694000000000005E-2</c:v>
                </c:pt>
                <c:pt idx="587">
                  <c:v>1.7706500000000007E-2</c:v>
                </c:pt>
                <c:pt idx="588">
                  <c:v>1.7736500000000009E-2</c:v>
                </c:pt>
                <c:pt idx="589">
                  <c:v>1.7740000000000009E-2</c:v>
                </c:pt>
                <c:pt idx="590">
                  <c:v>1.7728500000000008E-2</c:v>
                </c:pt>
                <c:pt idx="591">
                  <c:v>1.7734000000000007E-2</c:v>
                </c:pt>
                <c:pt idx="592">
                  <c:v>1.7740500000000006E-2</c:v>
                </c:pt>
                <c:pt idx="593">
                  <c:v>1.7753000000000008E-2</c:v>
                </c:pt>
                <c:pt idx="594">
                  <c:v>1.7761000000000006E-2</c:v>
                </c:pt>
                <c:pt idx="595">
                  <c:v>1.7778000000000009E-2</c:v>
                </c:pt>
                <c:pt idx="596">
                  <c:v>1.7802500000000009E-2</c:v>
                </c:pt>
                <c:pt idx="597">
                  <c:v>1.7820500000000006E-2</c:v>
                </c:pt>
                <c:pt idx="598">
                  <c:v>1.782400000000001E-2</c:v>
                </c:pt>
                <c:pt idx="599">
                  <c:v>1.784150000000001E-2</c:v>
                </c:pt>
                <c:pt idx="600">
                  <c:v>1.7840500000000009E-2</c:v>
                </c:pt>
                <c:pt idx="601">
                  <c:v>1.7864500000000012E-2</c:v>
                </c:pt>
                <c:pt idx="602">
                  <c:v>1.7863000000000007E-2</c:v>
                </c:pt>
                <c:pt idx="603">
                  <c:v>1.7868000000000009E-2</c:v>
                </c:pt>
                <c:pt idx="604">
                  <c:v>1.7846500000000012E-2</c:v>
                </c:pt>
                <c:pt idx="605">
                  <c:v>1.7807500000000011E-2</c:v>
                </c:pt>
                <c:pt idx="606">
                  <c:v>1.782050000000001E-2</c:v>
                </c:pt>
                <c:pt idx="607">
                  <c:v>1.7813000000000009E-2</c:v>
                </c:pt>
                <c:pt idx="608">
                  <c:v>1.7784000000000012E-2</c:v>
                </c:pt>
                <c:pt idx="609">
                  <c:v>1.778250000000001E-2</c:v>
                </c:pt>
                <c:pt idx="610">
                  <c:v>1.7795500000000009E-2</c:v>
                </c:pt>
                <c:pt idx="611">
                  <c:v>1.7793500000000007E-2</c:v>
                </c:pt>
                <c:pt idx="612">
                  <c:v>1.7807500000000007E-2</c:v>
                </c:pt>
                <c:pt idx="613">
                  <c:v>1.7797000000000007E-2</c:v>
                </c:pt>
                <c:pt idx="614">
                  <c:v>1.7804500000000008E-2</c:v>
                </c:pt>
                <c:pt idx="615">
                  <c:v>1.7839000000000008E-2</c:v>
                </c:pt>
                <c:pt idx="616">
                  <c:v>1.7821500000000011E-2</c:v>
                </c:pt>
                <c:pt idx="617">
                  <c:v>1.7816500000000009E-2</c:v>
                </c:pt>
                <c:pt idx="618">
                  <c:v>1.7829000000000012E-2</c:v>
                </c:pt>
                <c:pt idx="619">
                  <c:v>1.7838500000000007E-2</c:v>
                </c:pt>
                <c:pt idx="620">
                  <c:v>1.7837000000000009E-2</c:v>
                </c:pt>
                <c:pt idx="621">
                  <c:v>1.7806500000000006E-2</c:v>
                </c:pt>
                <c:pt idx="622">
                  <c:v>1.7814500000000004E-2</c:v>
                </c:pt>
                <c:pt idx="623">
                  <c:v>1.7797000000000004E-2</c:v>
                </c:pt>
                <c:pt idx="624">
                  <c:v>1.7782000000000006E-2</c:v>
                </c:pt>
                <c:pt idx="625">
                  <c:v>1.7805000000000005E-2</c:v>
                </c:pt>
                <c:pt idx="626">
                  <c:v>1.7800000000000003E-2</c:v>
                </c:pt>
                <c:pt idx="627">
                  <c:v>1.7810000000000003E-2</c:v>
                </c:pt>
                <c:pt idx="628">
                  <c:v>1.7842500000000001E-2</c:v>
                </c:pt>
                <c:pt idx="629">
                  <c:v>1.7859000000000003E-2</c:v>
                </c:pt>
                <c:pt idx="630">
                  <c:v>1.7830500000000006E-2</c:v>
                </c:pt>
                <c:pt idx="631">
                  <c:v>1.7826000000000005E-2</c:v>
                </c:pt>
                <c:pt idx="632">
                  <c:v>1.7688000000000002E-2</c:v>
                </c:pt>
                <c:pt idx="633">
                  <c:v>1.7702000000000002E-2</c:v>
                </c:pt>
                <c:pt idx="634">
                  <c:v>1.7716500000000003E-2</c:v>
                </c:pt>
                <c:pt idx="635">
                  <c:v>1.7719000000000006E-2</c:v>
                </c:pt>
                <c:pt idx="636">
                  <c:v>1.7704500000000005E-2</c:v>
                </c:pt>
                <c:pt idx="637">
                  <c:v>1.7698500000000002E-2</c:v>
                </c:pt>
                <c:pt idx="638">
                  <c:v>1.7693500000000001E-2</c:v>
                </c:pt>
                <c:pt idx="639">
                  <c:v>1.7691000000000002E-2</c:v>
                </c:pt>
                <c:pt idx="640">
                  <c:v>1.7695000000000002E-2</c:v>
                </c:pt>
                <c:pt idx="641">
                  <c:v>1.7699500000000003E-2</c:v>
                </c:pt>
                <c:pt idx="642">
                  <c:v>1.7690500000000005E-2</c:v>
                </c:pt>
                <c:pt idx="643">
                  <c:v>1.7684000000000005E-2</c:v>
                </c:pt>
                <c:pt idx="644">
                  <c:v>1.7687000000000005E-2</c:v>
                </c:pt>
                <c:pt idx="645">
                  <c:v>1.7686000000000007E-2</c:v>
                </c:pt>
                <c:pt idx="646">
                  <c:v>1.7673000000000008E-2</c:v>
                </c:pt>
                <c:pt idx="647">
                  <c:v>1.7673000000000008E-2</c:v>
                </c:pt>
                <c:pt idx="648">
                  <c:v>1.7669000000000008E-2</c:v>
                </c:pt>
                <c:pt idx="649">
                  <c:v>1.766400000000001E-2</c:v>
                </c:pt>
                <c:pt idx="650">
                  <c:v>1.7646500000000009E-2</c:v>
                </c:pt>
                <c:pt idx="651">
                  <c:v>1.763350000000001E-2</c:v>
                </c:pt>
                <c:pt idx="652">
                  <c:v>1.7627000000000011E-2</c:v>
                </c:pt>
                <c:pt idx="653">
                  <c:v>1.7613000000000004E-2</c:v>
                </c:pt>
                <c:pt idx="654">
                  <c:v>1.7602500000000007E-2</c:v>
                </c:pt>
                <c:pt idx="655">
                  <c:v>1.7583500000000009E-2</c:v>
                </c:pt>
                <c:pt idx="656">
                  <c:v>1.7578000000000007E-2</c:v>
                </c:pt>
                <c:pt idx="657">
                  <c:v>1.7568000000000007E-2</c:v>
                </c:pt>
                <c:pt idx="658">
                  <c:v>1.7551500000000008E-2</c:v>
                </c:pt>
                <c:pt idx="659">
                  <c:v>1.754300000000001E-2</c:v>
                </c:pt>
                <c:pt idx="660">
                  <c:v>1.7529000000000006E-2</c:v>
                </c:pt>
                <c:pt idx="661">
                  <c:v>1.7513500000000005E-2</c:v>
                </c:pt>
                <c:pt idx="662">
                  <c:v>1.7493500000000009E-2</c:v>
                </c:pt>
                <c:pt idx="663">
                  <c:v>1.7474500000000007E-2</c:v>
                </c:pt>
                <c:pt idx="664">
                  <c:v>1.7447500000000008E-2</c:v>
                </c:pt>
                <c:pt idx="665">
                  <c:v>1.742150000000001E-2</c:v>
                </c:pt>
                <c:pt idx="666">
                  <c:v>1.7396000000000009E-2</c:v>
                </c:pt>
                <c:pt idx="667">
                  <c:v>1.7381500000000005E-2</c:v>
                </c:pt>
                <c:pt idx="668">
                  <c:v>1.7374500000000008E-2</c:v>
                </c:pt>
                <c:pt idx="669">
                  <c:v>1.7346000000000007E-2</c:v>
                </c:pt>
                <c:pt idx="670">
                  <c:v>1.7320500000000006E-2</c:v>
                </c:pt>
                <c:pt idx="671">
                  <c:v>1.7296500000000006E-2</c:v>
                </c:pt>
                <c:pt idx="672">
                  <c:v>1.7278500000000009E-2</c:v>
                </c:pt>
                <c:pt idx="673">
                  <c:v>1.7260000000000008E-2</c:v>
                </c:pt>
                <c:pt idx="674">
                  <c:v>1.7239500000000008E-2</c:v>
                </c:pt>
                <c:pt idx="675">
                  <c:v>1.7210000000000007E-2</c:v>
                </c:pt>
                <c:pt idx="676">
                  <c:v>1.7177500000000005E-2</c:v>
                </c:pt>
                <c:pt idx="677">
                  <c:v>1.7150500000000006E-2</c:v>
                </c:pt>
                <c:pt idx="678">
                  <c:v>1.7125000000000008E-2</c:v>
                </c:pt>
                <c:pt idx="679">
                  <c:v>1.7100500000000008E-2</c:v>
                </c:pt>
                <c:pt idx="680">
                  <c:v>1.7074000000000009E-2</c:v>
                </c:pt>
                <c:pt idx="681">
                  <c:v>1.7049500000000009E-2</c:v>
                </c:pt>
                <c:pt idx="682">
                  <c:v>1.7016000000000007E-2</c:v>
                </c:pt>
                <c:pt idx="683">
                  <c:v>1.698150000000001E-2</c:v>
                </c:pt>
                <c:pt idx="684">
                  <c:v>1.6953500000000007E-2</c:v>
                </c:pt>
                <c:pt idx="685">
                  <c:v>1.6929000000000007E-2</c:v>
                </c:pt>
                <c:pt idx="686">
                  <c:v>1.6906000000000008E-2</c:v>
                </c:pt>
                <c:pt idx="687">
                  <c:v>1.6878500000000008E-2</c:v>
                </c:pt>
                <c:pt idx="688">
                  <c:v>1.6858000000000012E-2</c:v>
                </c:pt>
                <c:pt idx="689">
                  <c:v>1.6827500000000009E-2</c:v>
                </c:pt>
                <c:pt idx="690">
                  <c:v>1.6802000000000004E-2</c:v>
                </c:pt>
                <c:pt idx="691">
                  <c:v>1.6777500000000008E-2</c:v>
                </c:pt>
                <c:pt idx="692">
                  <c:v>1.6751500000000006E-2</c:v>
                </c:pt>
                <c:pt idx="693">
                  <c:v>1.6723500000000006E-2</c:v>
                </c:pt>
                <c:pt idx="694">
                  <c:v>1.6690000000000003E-2</c:v>
                </c:pt>
                <c:pt idx="695">
                  <c:v>1.6660500000000002E-2</c:v>
                </c:pt>
                <c:pt idx="696">
                  <c:v>1.6635E-2</c:v>
                </c:pt>
                <c:pt idx="697">
                  <c:v>1.6615500000000002E-2</c:v>
                </c:pt>
                <c:pt idx="698">
                  <c:v>1.6587000000000001E-2</c:v>
                </c:pt>
                <c:pt idx="699">
                  <c:v>1.6557500000000006E-2</c:v>
                </c:pt>
                <c:pt idx="700">
                  <c:v>1.6525000000000001E-2</c:v>
                </c:pt>
                <c:pt idx="701">
                  <c:v>1.6491500000000003E-2</c:v>
                </c:pt>
                <c:pt idx="702">
                  <c:v>1.6458000000000007E-2</c:v>
                </c:pt>
                <c:pt idx="703">
                  <c:v>1.6416500000000004E-2</c:v>
                </c:pt>
                <c:pt idx="704">
                  <c:v>1.6379500000000005E-2</c:v>
                </c:pt>
                <c:pt idx="705">
                  <c:v>1.6345500000000002E-2</c:v>
                </c:pt>
                <c:pt idx="706">
                  <c:v>1.6303999999999999E-2</c:v>
                </c:pt>
                <c:pt idx="707">
                  <c:v>1.62565E-2</c:v>
                </c:pt>
                <c:pt idx="708">
                  <c:v>1.6217499999999999E-2</c:v>
                </c:pt>
                <c:pt idx="709">
                  <c:v>1.6177E-2</c:v>
                </c:pt>
                <c:pt idx="710">
                  <c:v>1.6142E-2</c:v>
                </c:pt>
                <c:pt idx="711">
                  <c:v>1.6101000000000004E-2</c:v>
                </c:pt>
                <c:pt idx="712">
                  <c:v>1.60585E-2</c:v>
                </c:pt>
                <c:pt idx="713">
                  <c:v>1.6011500000000001E-2</c:v>
                </c:pt>
                <c:pt idx="714">
                  <c:v>1.5959000000000001E-2</c:v>
                </c:pt>
                <c:pt idx="715">
                  <c:v>1.5914500000000002E-2</c:v>
                </c:pt>
                <c:pt idx="716">
                  <c:v>1.5873499999999999E-2</c:v>
                </c:pt>
                <c:pt idx="717">
                  <c:v>1.5842000000000002E-2</c:v>
                </c:pt>
                <c:pt idx="718">
                  <c:v>1.5802E-2</c:v>
                </c:pt>
                <c:pt idx="719">
                  <c:v>1.5758499999999995E-2</c:v>
                </c:pt>
                <c:pt idx="720">
                  <c:v>1.5706499999999998E-2</c:v>
                </c:pt>
                <c:pt idx="721">
                  <c:v>1.5677499999999997E-2</c:v>
                </c:pt>
                <c:pt idx="722">
                  <c:v>1.5641999999999993E-2</c:v>
                </c:pt>
                <c:pt idx="723">
                  <c:v>1.5594499999999996E-2</c:v>
                </c:pt>
                <c:pt idx="724">
                  <c:v>1.5442499999999994E-2</c:v>
                </c:pt>
                <c:pt idx="725">
                  <c:v>1.5404499999999998E-2</c:v>
                </c:pt>
                <c:pt idx="726">
                  <c:v>1.5356499999999995E-2</c:v>
                </c:pt>
                <c:pt idx="727">
                  <c:v>1.5302499999999991E-2</c:v>
                </c:pt>
                <c:pt idx="728">
                  <c:v>1.5260999999999995E-2</c:v>
                </c:pt>
                <c:pt idx="729">
                  <c:v>1.5210499999999991E-2</c:v>
                </c:pt>
                <c:pt idx="730">
                  <c:v>1.517599999999999E-2</c:v>
                </c:pt>
                <c:pt idx="731">
                  <c:v>1.5127999999999989E-2</c:v>
                </c:pt>
                <c:pt idx="732">
                  <c:v>1.5078999999999988E-2</c:v>
                </c:pt>
                <c:pt idx="733">
                  <c:v>1.502349999999999E-2</c:v>
                </c:pt>
                <c:pt idx="734">
                  <c:v>1.4980499999999987E-2</c:v>
                </c:pt>
                <c:pt idx="735">
                  <c:v>1.4932999999999984E-2</c:v>
                </c:pt>
                <c:pt idx="736">
                  <c:v>1.4874499999999987E-2</c:v>
                </c:pt>
                <c:pt idx="737">
                  <c:v>1.4827499999999987E-2</c:v>
                </c:pt>
                <c:pt idx="738">
                  <c:v>1.4784999999999986E-2</c:v>
                </c:pt>
                <c:pt idx="739">
                  <c:v>1.4740999999999988E-2</c:v>
                </c:pt>
                <c:pt idx="740">
                  <c:v>1.4694499999999985E-2</c:v>
                </c:pt>
                <c:pt idx="741">
                  <c:v>1.4653499999999984E-2</c:v>
                </c:pt>
                <c:pt idx="742">
                  <c:v>1.4611499999999989E-2</c:v>
                </c:pt>
                <c:pt idx="743">
                  <c:v>1.4562499999999989E-2</c:v>
                </c:pt>
                <c:pt idx="744">
                  <c:v>1.4514499999999991E-2</c:v>
                </c:pt>
                <c:pt idx="745">
                  <c:v>1.4458999999999986E-2</c:v>
                </c:pt>
                <c:pt idx="746">
                  <c:v>1.4417999999999988E-2</c:v>
                </c:pt>
                <c:pt idx="747">
                  <c:v>1.437349999999999E-2</c:v>
                </c:pt>
                <c:pt idx="748">
                  <c:v>1.4334999999999987E-2</c:v>
                </c:pt>
                <c:pt idx="749">
                  <c:v>1.4288499999999989E-2</c:v>
                </c:pt>
                <c:pt idx="750">
                  <c:v>1.4247999999999988E-2</c:v>
                </c:pt>
                <c:pt idx="751">
                  <c:v>1.4198999999999988E-2</c:v>
                </c:pt>
                <c:pt idx="752">
                  <c:v>1.4157499999999988E-2</c:v>
                </c:pt>
                <c:pt idx="753">
                  <c:v>1.4111999999999991E-2</c:v>
                </c:pt>
                <c:pt idx="754">
                  <c:v>1.4062499999999992E-2</c:v>
                </c:pt>
                <c:pt idx="755">
                  <c:v>1.4011499999999988E-2</c:v>
                </c:pt>
                <c:pt idx="756">
                  <c:v>1.3986999999999987E-2</c:v>
                </c:pt>
                <c:pt idx="757">
                  <c:v>1.3929999999999989E-2</c:v>
                </c:pt>
                <c:pt idx="758">
                  <c:v>1.3883499999999986E-2</c:v>
                </c:pt>
                <c:pt idx="759">
                  <c:v>1.3833499999999985E-2</c:v>
                </c:pt>
                <c:pt idx="760">
                  <c:v>1.377899999999998E-2</c:v>
                </c:pt>
                <c:pt idx="761">
                  <c:v>1.3733999999999986E-2</c:v>
                </c:pt>
                <c:pt idx="762">
                  <c:v>1.3669999999999984E-2</c:v>
                </c:pt>
                <c:pt idx="763">
                  <c:v>1.3610999999999986E-2</c:v>
                </c:pt>
                <c:pt idx="764">
                  <c:v>1.3541999999999988E-2</c:v>
                </c:pt>
                <c:pt idx="765">
                  <c:v>1.3505999999999987E-2</c:v>
                </c:pt>
                <c:pt idx="766">
                  <c:v>1.3439499999999984E-2</c:v>
                </c:pt>
                <c:pt idx="767">
                  <c:v>1.3385999999999985E-2</c:v>
                </c:pt>
                <c:pt idx="768">
                  <c:v>1.3331499999999989E-2</c:v>
                </c:pt>
                <c:pt idx="769">
                  <c:v>1.3294999999999987E-2</c:v>
                </c:pt>
                <c:pt idx="770">
                  <c:v>1.3247499999999985E-2</c:v>
                </c:pt>
                <c:pt idx="771">
                  <c:v>1.3194499999999987E-2</c:v>
                </c:pt>
                <c:pt idx="772">
                  <c:v>1.3136499999999988E-2</c:v>
                </c:pt>
                <c:pt idx="773">
                  <c:v>1.3079499999999987E-2</c:v>
                </c:pt>
                <c:pt idx="774">
                  <c:v>1.3010499999999989E-2</c:v>
                </c:pt>
                <c:pt idx="775">
                  <c:v>1.2950499999999986E-2</c:v>
                </c:pt>
                <c:pt idx="776">
                  <c:v>1.2905499999999992E-2</c:v>
                </c:pt>
                <c:pt idx="777">
                  <c:v>1.2845999999999991E-2</c:v>
                </c:pt>
                <c:pt idx="778">
                  <c:v>1.277699999999999E-2</c:v>
                </c:pt>
                <c:pt idx="779">
                  <c:v>1.2723499999999992E-2</c:v>
                </c:pt>
                <c:pt idx="780">
                  <c:v>1.2687499999999989E-2</c:v>
                </c:pt>
                <c:pt idx="781">
                  <c:v>1.2610999999999992E-2</c:v>
                </c:pt>
                <c:pt idx="782">
                  <c:v>1.2554499999999991E-2</c:v>
                </c:pt>
                <c:pt idx="783">
                  <c:v>1.2489499999999994E-2</c:v>
                </c:pt>
                <c:pt idx="784">
                  <c:v>1.2460999999999995E-2</c:v>
                </c:pt>
                <c:pt idx="785">
                  <c:v>1.2421499999999997E-2</c:v>
                </c:pt>
                <c:pt idx="786">
                  <c:v>1.2363499999999998E-2</c:v>
                </c:pt>
                <c:pt idx="787">
                  <c:v>1.2306000000000001E-2</c:v>
                </c:pt>
                <c:pt idx="788">
                  <c:v>1.2278500000000001E-2</c:v>
                </c:pt>
                <c:pt idx="789">
                  <c:v>1.2213500000000002E-2</c:v>
                </c:pt>
                <c:pt idx="790">
                  <c:v>1.2156500000000004E-2</c:v>
                </c:pt>
                <c:pt idx="791">
                  <c:v>1.2096500000000001E-2</c:v>
                </c:pt>
                <c:pt idx="792">
                  <c:v>1.204E-2</c:v>
                </c:pt>
                <c:pt idx="793">
                  <c:v>1.1995000000000004E-2</c:v>
                </c:pt>
                <c:pt idx="794">
                  <c:v>1.1957000000000002E-2</c:v>
                </c:pt>
                <c:pt idx="795">
                  <c:v>1.1910500000000001E-2</c:v>
                </c:pt>
                <c:pt idx="796">
                  <c:v>1.1860500000000005E-2</c:v>
                </c:pt>
                <c:pt idx="797">
                  <c:v>1.1815000000000004E-2</c:v>
                </c:pt>
                <c:pt idx="798">
                  <c:v>1.1765500000000005E-2</c:v>
                </c:pt>
                <c:pt idx="799">
                  <c:v>1.1706000000000005E-2</c:v>
                </c:pt>
                <c:pt idx="800">
                  <c:v>1.1652000000000004E-2</c:v>
                </c:pt>
                <c:pt idx="801">
                  <c:v>1.1585500000000004E-2</c:v>
                </c:pt>
                <c:pt idx="802">
                  <c:v>1.1547500000000004E-2</c:v>
                </c:pt>
                <c:pt idx="803">
                  <c:v>1.14865E-2</c:v>
                </c:pt>
                <c:pt idx="804">
                  <c:v>1.1447499999999999E-2</c:v>
                </c:pt>
                <c:pt idx="805">
                  <c:v>1.13905E-2</c:v>
                </c:pt>
                <c:pt idx="806">
                  <c:v>1.1343999999999998E-2</c:v>
                </c:pt>
                <c:pt idx="807">
                  <c:v>1.1300000000000003E-2</c:v>
                </c:pt>
                <c:pt idx="808">
                  <c:v>1.1240000000000003E-2</c:v>
                </c:pt>
                <c:pt idx="809">
                  <c:v>1.1196499999999998E-2</c:v>
                </c:pt>
                <c:pt idx="810">
                  <c:v>1.1139000000000001E-2</c:v>
                </c:pt>
                <c:pt idx="811">
                  <c:v>1.1078500000000002E-2</c:v>
                </c:pt>
                <c:pt idx="812">
                  <c:v>1.1027000000000004E-2</c:v>
                </c:pt>
                <c:pt idx="813">
                  <c:v>1.0973500000000002E-2</c:v>
                </c:pt>
                <c:pt idx="814">
                  <c:v>1.0917000000000003E-2</c:v>
                </c:pt>
                <c:pt idx="815">
                  <c:v>1.0849500000000005E-2</c:v>
                </c:pt>
                <c:pt idx="816">
                  <c:v>1.0805000000000004E-2</c:v>
                </c:pt>
                <c:pt idx="817">
                  <c:v>1.0739000000000004E-2</c:v>
                </c:pt>
                <c:pt idx="818">
                  <c:v>1.0678500000000004E-2</c:v>
                </c:pt>
                <c:pt idx="819">
                  <c:v>1.0605000000000002E-2</c:v>
                </c:pt>
                <c:pt idx="820">
                  <c:v>1.0554500000000001E-2</c:v>
                </c:pt>
                <c:pt idx="821">
                  <c:v>1.0506999999999999E-2</c:v>
                </c:pt>
                <c:pt idx="822">
                  <c:v>1.0453E-2</c:v>
                </c:pt>
                <c:pt idx="823">
                  <c:v>1.0404E-2</c:v>
                </c:pt>
                <c:pt idx="824">
                  <c:v>1.0342499999999998E-2</c:v>
                </c:pt>
                <c:pt idx="825">
                  <c:v>1.0292999999999997E-2</c:v>
                </c:pt>
                <c:pt idx="826">
                  <c:v>1.0220999999999997E-2</c:v>
                </c:pt>
                <c:pt idx="827">
                  <c:v>1.0160499999999996E-2</c:v>
                </c:pt>
                <c:pt idx="828">
                  <c:v>1.0096999999999997E-2</c:v>
                </c:pt>
                <c:pt idx="829">
                  <c:v>1.0039499999999996E-2</c:v>
                </c:pt>
                <c:pt idx="830">
                  <c:v>9.9744999999999955E-3</c:v>
                </c:pt>
                <c:pt idx="831">
                  <c:v>9.9244999999999976E-3</c:v>
                </c:pt>
                <c:pt idx="832">
                  <c:v>9.8589999999999962E-3</c:v>
                </c:pt>
                <c:pt idx="833">
                  <c:v>9.7844999999999963E-3</c:v>
                </c:pt>
                <c:pt idx="834">
                  <c:v>9.7129999999999942E-3</c:v>
                </c:pt>
                <c:pt idx="835">
                  <c:v>9.6314999999999942E-3</c:v>
                </c:pt>
                <c:pt idx="836">
                  <c:v>9.5624999999999946E-3</c:v>
                </c:pt>
                <c:pt idx="837">
                  <c:v>9.4859999999999962E-3</c:v>
                </c:pt>
                <c:pt idx="838">
                  <c:v>9.4264999999999956E-3</c:v>
                </c:pt>
                <c:pt idx="839">
                  <c:v>9.3559999999999963E-3</c:v>
                </c:pt>
                <c:pt idx="840">
                  <c:v>9.2774999999999941E-3</c:v>
                </c:pt>
                <c:pt idx="841">
                  <c:v>9.2009999999999956E-3</c:v>
                </c:pt>
                <c:pt idx="842">
                  <c:v>9.1409999999999929E-3</c:v>
                </c:pt>
                <c:pt idx="843">
                  <c:v>9.0794999999999921E-3</c:v>
                </c:pt>
                <c:pt idx="844">
                  <c:v>9.0079999999999934E-3</c:v>
                </c:pt>
                <c:pt idx="845">
                  <c:v>8.9379999999999928E-3</c:v>
                </c:pt>
                <c:pt idx="846">
                  <c:v>8.8799999999999921E-3</c:v>
                </c:pt>
                <c:pt idx="847">
                  <c:v>8.8234999999999928E-3</c:v>
                </c:pt>
                <c:pt idx="848">
                  <c:v>8.756999999999994E-3</c:v>
                </c:pt>
                <c:pt idx="849">
                  <c:v>8.7029999999999955E-3</c:v>
                </c:pt>
                <c:pt idx="850">
                  <c:v>8.649999999999998E-3</c:v>
                </c:pt>
                <c:pt idx="851">
                  <c:v>8.5744999999999953E-3</c:v>
                </c:pt>
                <c:pt idx="852">
                  <c:v>8.509499999999998E-3</c:v>
                </c:pt>
                <c:pt idx="853">
                  <c:v>8.4559999999999965E-3</c:v>
                </c:pt>
                <c:pt idx="854">
                  <c:v>8.396499999999996E-3</c:v>
                </c:pt>
                <c:pt idx="855">
                  <c:v>8.350999999999999E-3</c:v>
                </c:pt>
                <c:pt idx="856">
                  <c:v>8.2874999999999997E-3</c:v>
                </c:pt>
                <c:pt idx="857">
                  <c:v>8.3464999999999998E-3</c:v>
                </c:pt>
                <c:pt idx="858">
                  <c:v>8.2920000000000008E-3</c:v>
                </c:pt>
                <c:pt idx="859">
                  <c:v>8.2445000000000001E-3</c:v>
                </c:pt>
                <c:pt idx="860">
                  <c:v>8.1780000000000012E-3</c:v>
                </c:pt>
                <c:pt idx="861">
                  <c:v>8.1260000000000013E-3</c:v>
                </c:pt>
                <c:pt idx="862">
                  <c:v>8.068500000000001E-3</c:v>
                </c:pt>
                <c:pt idx="863">
                  <c:v>8.0145000000000008E-3</c:v>
                </c:pt>
                <c:pt idx="864">
                  <c:v>7.9640000000000023E-3</c:v>
                </c:pt>
                <c:pt idx="865">
                  <c:v>7.9135000000000021E-3</c:v>
                </c:pt>
                <c:pt idx="866">
                  <c:v>7.8640000000000029E-3</c:v>
                </c:pt>
                <c:pt idx="867">
                  <c:v>7.8125000000000017E-3</c:v>
                </c:pt>
                <c:pt idx="868">
                  <c:v>7.7450000000000019E-3</c:v>
                </c:pt>
                <c:pt idx="869">
                  <c:v>7.702500000000001E-3</c:v>
                </c:pt>
                <c:pt idx="870">
                  <c:v>7.6550000000000029E-3</c:v>
                </c:pt>
                <c:pt idx="871">
                  <c:v>7.602000000000002E-3</c:v>
                </c:pt>
                <c:pt idx="872">
                  <c:v>7.5520000000000023E-3</c:v>
                </c:pt>
                <c:pt idx="873">
                  <c:v>7.4970000000000028E-3</c:v>
                </c:pt>
                <c:pt idx="874">
                  <c:v>7.4355000000000029E-3</c:v>
                </c:pt>
                <c:pt idx="875">
                  <c:v>7.3875000000000034E-3</c:v>
                </c:pt>
                <c:pt idx="876">
                  <c:v>7.3435000000000037E-3</c:v>
                </c:pt>
                <c:pt idx="877">
                  <c:v>7.3020000000000038E-3</c:v>
                </c:pt>
                <c:pt idx="878">
                  <c:v>7.2475000000000057E-3</c:v>
                </c:pt>
                <c:pt idx="879">
                  <c:v>7.1985000000000044E-3</c:v>
                </c:pt>
                <c:pt idx="880">
                  <c:v>7.1430000000000035E-3</c:v>
                </c:pt>
                <c:pt idx="881">
                  <c:v>7.0920000000000046E-3</c:v>
                </c:pt>
                <c:pt idx="882">
                  <c:v>7.0460000000000045E-3</c:v>
                </c:pt>
                <c:pt idx="883">
                  <c:v>6.9965000000000053E-3</c:v>
                </c:pt>
                <c:pt idx="884">
                  <c:v>6.9490000000000029E-3</c:v>
                </c:pt>
                <c:pt idx="885">
                  <c:v>6.8900000000000029E-3</c:v>
                </c:pt>
                <c:pt idx="886">
                  <c:v>6.8430000000000045E-3</c:v>
                </c:pt>
                <c:pt idx="887">
                  <c:v>6.7965000000000039E-3</c:v>
                </c:pt>
                <c:pt idx="888">
                  <c:v>6.7390000000000054E-3</c:v>
                </c:pt>
                <c:pt idx="889">
                  <c:v>6.6850000000000052E-3</c:v>
                </c:pt>
                <c:pt idx="890">
                  <c:v>6.6335000000000057E-3</c:v>
                </c:pt>
                <c:pt idx="891">
                  <c:v>6.5755000000000067E-3</c:v>
                </c:pt>
                <c:pt idx="892">
                  <c:v>6.5160000000000053E-3</c:v>
                </c:pt>
                <c:pt idx="893">
                  <c:v>6.4600000000000083E-3</c:v>
                </c:pt>
                <c:pt idx="894">
                  <c:v>6.4065000000000059E-3</c:v>
                </c:pt>
                <c:pt idx="895">
                  <c:v>6.3470000000000071E-3</c:v>
                </c:pt>
                <c:pt idx="896">
                  <c:v>6.3005000000000057E-3</c:v>
                </c:pt>
                <c:pt idx="897">
                  <c:v>6.2285000000000066E-3</c:v>
                </c:pt>
                <c:pt idx="898">
                  <c:v>6.1745000000000064E-3</c:v>
                </c:pt>
                <c:pt idx="899">
                  <c:v>6.1245000000000049E-3</c:v>
                </c:pt>
                <c:pt idx="900">
                  <c:v>6.0545000000000069E-3</c:v>
                </c:pt>
                <c:pt idx="901">
                  <c:v>6.0000000000000053E-3</c:v>
                </c:pt>
                <c:pt idx="902">
                  <c:v>5.9350000000000045E-3</c:v>
                </c:pt>
                <c:pt idx="903">
                  <c:v>5.8880000000000069E-3</c:v>
                </c:pt>
                <c:pt idx="904">
                  <c:v>5.8420000000000069E-3</c:v>
                </c:pt>
                <c:pt idx="905">
                  <c:v>5.7940000000000057E-3</c:v>
                </c:pt>
                <c:pt idx="906">
                  <c:v>5.7515000000000049E-3</c:v>
                </c:pt>
                <c:pt idx="907">
                  <c:v>5.7115000000000048E-3</c:v>
                </c:pt>
                <c:pt idx="908">
                  <c:v>5.6610000000000046E-3</c:v>
                </c:pt>
                <c:pt idx="909">
                  <c:v>5.6180000000000032E-3</c:v>
                </c:pt>
                <c:pt idx="910">
                  <c:v>5.573000000000005E-3</c:v>
                </c:pt>
                <c:pt idx="911">
                  <c:v>5.5255000000000035E-3</c:v>
                </c:pt>
                <c:pt idx="912">
                  <c:v>5.4865000000000044E-3</c:v>
                </c:pt>
                <c:pt idx="913">
                  <c:v>5.4415000000000036E-3</c:v>
                </c:pt>
                <c:pt idx="914">
                  <c:v>5.4080000000000039E-3</c:v>
                </c:pt>
                <c:pt idx="915">
                  <c:v>5.3685000000000061E-3</c:v>
                </c:pt>
                <c:pt idx="916">
                  <c:v>5.3080000000000046E-3</c:v>
                </c:pt>
                <c:pt idx="917">
                  <c:v>5.2795000000000047E-3</c:v>
                </c:pt>
                <c:pt idx="918">
                  <c:v>5.231000000000003E-3</c:v>
                </c:pt>
                <c:pt idx="919">
                  <c:v>5.1925000000000018E-3</c:v>
                </c:pt>
                <c:pt idx="920">
                  <c:v>5.1470000000000014E-3</c:v>
                </c:pt>
                <c:pt idx="921">
                  <c:v>5.0940000000000004E-3</c:v>
                </c:pt>
                <c:pt idx="922">
                  <c:v>5.0435000000000011E-3</c:v>
                </c:pt>
                <c:pt idx="923">
                  <c:v>5.0075000000000015E-3</c:v>
                </c:pt>
                <c:pt idx="924">
                  <c:v>5.0695000000000002E-3</c:v>
                </c:pt>
                <c:pt idx="925">
                  <c:v>5.0329999999999993E-3</c:v>
                </c:pt>
                <c:pt idx="926">
                  <c:v>4.9945000000000015E-3</c:v>
                </c:pt>
                <c:pt idx="927">
                  <c:v>4.9655000000000012E-3</c:v>
                </c:pt>
                <c:pt idx="928">
                  <c:v>4.9215000000000005E-3</c:v>
                </c:pt>
                <c:pt idx="929">
                  <c:v>4.8920000000000005E-3</c:v>
                </c:pt>
                <c:pt idx="930">
                  <c:v>4.8305000000000006E-3</c:v>
                </c:pt>
                <c:pt idx="931">
                  <c:v>4.7935000000000009E-3</c:v>
                </c:pt>
                <c:pt idx="932">
                  <c:v>4.7470000000000004E-3</c:v>
                </c:pt>
                <c:pt idx="933">
                  <c:v>4.7170000000000007E-3</c:v>
                </c:pt>
                <c:pt idx="934">
                  <c:v>4.6695000000000009E-3</c:v>
                </c:pt>
                <c:pt idx="935">
                  <c:v>4.6350000000000011E-3</c:v>
                </c:pt>
                <c:pt idx="936">
                  <c:v>4.6025000000000007E-3</c:v>
                </c:pt>
                <c:pt idx="937">
                  <c:v>4.5595000000000011E-3</c:v>
                </c:pt>
                <c:pt idx="938">
                  <c:v>4.5195000000000009E-3</c:v>
                </c:pt>
                <c:pt idx="939">
                  <c:v>4.4710000000000001E-3</c:v>
                </c:pt>
                <c:pt idx="940">
                  <c:v>4.4305000000000013E-3</c:v>
                </c:pt>
                <c:pt idx="941">
                  <c:v>4.3845000000000012E-3</c:v>
                </c:pt>
                <c:pt idx="942">
                  <c:v>4.3395000000000013E-3</c:v>
                </c:pt>
                <c:pt idx="943">
                  <c:v>4.2985000000000002E-3</c:v>
                </c:pt>
                <c:pt idx="944">
                  <c:v>4.2620000000000002E-3</c:v>
                </c:pt>
                <c:pt idx="945">
                  <c:v>4.2365000000000007E-3</c:v>
                </c:pt>
                <c:pt idx="946">
                  <c:v>4.1885000000000004E-3</c:v>
                </c:pt>
                <c:pt idx="947">
                  <c:v>4.1415000000000002E-3</c:v>
                </c:pt>
                <c:pt idx="948">
                  <c:v>4.0974999999999996E-3</c:v>
                </c:pt>
                <c:pt idx="949">
                  <c:v>4.058E-3</c:v>
                </c:pt>
                <c:pt idx="950">
                  <c:v>4.0130000000000001E-3</c:v>
                </c:pt>
                <c:pt idx="951">
                  <c:v>3.9875000000000006E-3</c:v>
                </c:pt>
                <c:pt idx="952">
                  <c:v>3.9554999999999998E-3</c:v>
                </c:pt>
                <c:pt idx="953">
                  <c:v>3.9175E-3</c:v>
                </c:pt>
                <c:pt idx="954">
                  <c:v>3.8784999999999996E-3</c:v>
                </c:pt>
                <c:pt idx="955">
                  <c:v>3.8384999999999999E-3</c:v>
                </c:pt>
                <c:pt idx="956">
                  <c:v>3.7849999999999989E-3</c:v>
                </c:pt>
                <c:pt idx="957">
                  <c:v>3.7509999999999987E-3</c:v>
                </c:pt>
                <c:pt idx="958">
                  <c:v>3.7149999999999996E-3</c:v>
                </c:pt>
                <c:pt idx="959">
                  <c:v>3.6859999999999992E-3</c:v>
                </c:pt>
                <c:pt idx="960">
                  <c:v>3.6619999999999999E-3</c:v>
                </c:pt>
                <c:pt idx="961">
                  <c:v>3.6305E-3</c:v>
                </c:pt>
                <c:pt idx="962">
                  <c:v>3.6105E-3</c:v>
                </c:pt>
                <c:pt idx="963">
                  <c:v>3.5759999999999998E-3</c:v>
                </c:pt>
                <c:pt idx="964">
                  <c:v>3.5504999999999994E-3</c:v>
                </c:pt>
                <c:pt idx="965">
                  <c:v>3.5159999999999996E-3</c:v>
                </c:pt>
                <c:pt idx="966">
                  <c:v>3.4879999999999993E-3</c:v>
                </c:pt>
                <c:pt idx="967">
                  <c:v>3.4624999999999994E-3</c:v>
                </c:pt>
                <c:pt idx="968">
                  <c:v>3.4229999999999994E-3</c:v>
                </c:pt>
                <c:pt idx="969">
                  <c:v>3.3959999999999997E-3</c:v>
                </c:pt>
                <c:pt idx="970">
                  <c:v>3.3650000000000004E-3</c:v>
                </c:pt>
                <c:pt idx="971">
                  <c:v>3.3395000000000005E-3</c:v>
                </c:pt>
                <c:pt idx="972">
                  <c:v>3.3119999999999994E-3</c:v>
                </c:pt>
                <c:pt idx="973">
                  <c:v>3.2954999999999994E-3</c:v>
                </c:pt>
                <c:pt idx="974">
                  <c:v>3.2734999999999991E-3</c:v>
                </c:pt>
                <c:pt idx="975">
                  <c:v>3.2414999999999996E-3</c:v>
                </c:pt>
                <c:pt idx="976">
                  <c:v>3.2039999999999985E-3</c:v>
                </c:pt>
                <c:pt idx="977">
                  <c:v>3.2074999999999994E-3</c:v>
                </c:pt>
                <c:pt idx="978">
                  <c:v>3.1869999999999993E-3</c:v>
                </c:pt>
                <c:pt idx="979">
                  <c:v>3.165499999999999E-3</c:v>
                </c:pt>
                <c:pt idx="980">
                  <c:v>3.1479999999999985E-3</c:v>
                </c:pt>
                <c:pt idx="981">
                  <c:v>3.1189999999999989E-3</c:v>
                </c:pt>
                <c:pt idx="982">
                  <c:v>3.1084999999999997E-3</c:v>
                </c:pt>
                <c:pt idx="983">
                  <c:v>3.0845E-3</c:v>
                </c:pt>
                <c:pt idx="984">
                  <c:v>3.066999999999999E-3</c:v>
                </c:pt>
                <c:pt idx="985">
                  <c:v>3.0369999999999993E-3</c:v>
                </c:pt>
                <c:pt idx="986">
                  <c:v>3.0249999999999995E-3</c:v>
                </c:pt>
                <c:pt idx="987">
                  <c:v>3.0054999999999986E-3</c:v>
                </c:pt>
                <c:pt idx="988">
                  <c:v>2.949499999999999E-3</c:v>
                </c:pt>
                <c:pt idx="989">
                  <c:v>2.9309999999999996E-3</c:v>
                </c:pt>
                <c:pt idx="990">
                  <c:v>2.9090000000000001E-3</c:v>
                </c:pt>
                <c:pt idx="991">
                  <c:v>2.8899999999999998E-3</c:v>
                </c:pt>
                <c:pt idx="992">
                  <c:v>2.8679999999999999E-3</c:v>
                </c:pt>
                <c:pt idx="993">
                  <c:v>2.8314999999999985E-3</c:v>
                </c:pt>
                <c:pt idx="994">
                  <c:v>2.8014999999999989E-3</c:v>
                </c:pt>
                <c:pt idx="995">
                  <c:v>2.7744999999999975E-3</c:v>
                </c:pt>
                <c:pt idx="996">
                  <c:v>2.7514999999999983E-3</c:v>
                </c:pt>
                <c:pt idx="997">
                  <c:v>2.7324999999999984E-3</c:v>
                </c:pt>
                <c:pt idx="998">
                  <c:v>2.7159999999999984E-3</c:v>
                </c:pt>
                <c:pt idx="999">
                  <c:v>2.7004999999999985E-3</c:v>
                </c:pt>
                <c:pt idx="1000">
                  <c:v>2.6844999999999981E-3</c:v>
                </c:pt>
                <c:pt idx="1001">
                  <c:v>2.6724999999999982E-3</c:v>
                </c:pt>
                <c:pt idx="1002">
                  <c:v>2.6469999999999992E-3</c:v>
                </c:pt>
                <c:pt idx="1003">
                  <c:v>2.638999999999999E-3</c:v>
                </c:pt>
                <c:pt idx="1004">
                  <c:v>2.6124999999999998E-3</c:v>
                </c:pt>
                <c:pt idx="1005">
                  <c:v>2.6059999999999998E-3</c:v>
                </c:pt>
                <c:pt idx="1006">
                  <c:v>2.5895000000000007E-3</c:v>
                </c:pt>
                <c:pt idx="1007">
                  <c:v>2.5855000000000006E-3</c:v>
                </c:pt>
                <c:pt idx="1008">
                  <c:v>2.5800000000000003E-3</c:v>
                </c:pt>
                <c:pt idx="1009">
                  <c:v>2.5644999999999999E-3</c:v>
                </c:pt>
                <c:pt idx="1010">
                  <c:v>2.5560000000000005E-3</c:v>
                </c:pt>
                <c:pt idx="1011">
                  <c:v>2.5490000000000014E-3</c:v>
                </c:pt>
                <c:pt idx="1012">
                  <c:v>2.5380000000000012E-3</c:v>
                </c:pt>
                <c:pt idx="1013">
                  <c:v>2.5385000000000017E-3</c:v>
                </c:pt>
                <c:pt idx="1014">
                  <c:v>2.541000000000002E-3</c:v>
                </c:pt>
                <c:pt idx="1015">
                  <c:v>2.5450000000000017E-3</c:v>
                </c:pt>
                <c:pt idx="1016">
                  <c:v>2.5360000000000018E-3</c:v>
                </c:pt>
                <c:pt idx="1017">
                  <c:v>2.5445000000000016E-3</c:v>
                </c:pt>
                <c:pt idx="1018">
                  <c:v>2.5425000000000018E-3</c:v>
                </c:pt>
                <c:pt idx="1019">
                  <c:v>2.5460000000000014E-3</c:v>
                </c:pt>
                <c:pt idx="1020">
                  <c:v>2.5485000000000013E-3</c:v>
                </c:pt>
                <c:pt idx="1021">
                  <c:v>2.4840000000000014E-3</c:v>
                </c:pt>
                <c:pt idx="1022">
                  <c:v>2.5230000000000027E-3</c:v>
                </c:pt>
                <c:pt idx="1023">
                  <c:v>2.5270000000000028E-3</c:v>
                </c:pt>
                <c:pt idx="1024">
                  <c:v>2.5330000000000018E-3</c:v>
                </c:pt>
                <c:pt idx="1025">
                  <c:v>2.5185000000000025E-3</c:v>
                </c:pt>
                <c:pt idx="1026">
                  <c:v>2.5385000000000026E-3</c:v>
                </c:pt>
                <c:pt idx="1027">
                  <c:v>2.547000000000002E-3</c:v>
                </c:pt>
                <c:pt idx="1028">
                  <c:v>2.5445000000000016E-3</c:v>
                </c:pt>
                <c:pt idx="1029">
                  <c:v>2.5475000000000016E-3</c:v>
                </c:pt>
                <c:pt idx="1030">
                  <c:v>2.5515000000000008E-3</c:v>
                </c:pt>
                <c:pt idx="1031">
                  <c:v>2.5435000000000006E-3</c:v>
                </c:pt>
                <c:pt idx="1032">
                  <c:v>2.5575000000000016E-3</c:v>
                </c:pt>
                <c:pt idx="1033">
                  <c:v>2.5625000000000014E-3</c:v>
                </c:pt>
                <c:pt idx="1034">
                  <c:v>2.5805000000000012E-3</c:v>
                </c:pt>
                <c:pt idx="1035">
                  <c:v>2.6055000000000006E-3</c:v>
                </c:pt>
                <c:pt idx="1036">
                  <c:v>2.6150000000000006E-3</c:v>
                </c:pt>
                <c:pt idx="1037">
                  <c:v>2.6260000000000012E-3</c:v>
                </c:pt>
                <c:pt idx="1038">
                  <c:v>2.6265000000000012E-3</c:v>
                </c:pt>
                <c:pt idx="1039">
                  <c:v>2.644000000000001E-3</c:v>
                </c:pt>
                <c:pt idx="1040">
                  <c:v>2.6615000000000011E-3</c:v>
                </c:pt>
                <c:pt idx="1041">
                  <c:v>2.6710000000000011E-3</c:v>
                </c:pt>
                <c:pt idx="1042">
                  <c:v>2.6870000000000006E-3</c:v>
                </c:pt>
                <c:pt idx="1043">
                  <c:v>2.6930000000000009E-3</c:v>
                </c:pt>
                <c:pt idx="1044">
                  <c:v>2.7060000000000014E-3</c:v>
                </c:pt>
                <c:pt idx="1045">
                  <c:v>2.7270000000000011E-3</c:v>
                </c:pt>
                <c:pt idx="1046">
                  <c:v>2.7490000000000014E-3</c:v>
                </c:pt>
                <c:pt idx="1047">
                  <c:v>2.752000000000001E-3</c:v>
                </c:pt>
                <c:pt idx="1048">
                  <c:v>2.7645000000000013E-3</c:v>
                </c:pt>
                <c:pt idx="1049">
                  <c:v>2.7720000000000019E-3</c:v>
                </c:pt>
                <c:pt idx="1050">
                  <c:v>2.7905000000000017E-3</c:v>
                </c:pt>
                <c:pt idx="1051">
                  <c:v>2.8145000000000015E-3</c:v>
                </c:pt>
                <c:pt idx="1052">
                  <c:v>2.8310000000000015E-3</c:v>
                </c:pt>
                <c:pt idx="1053">
                  <c:v>2.8425000000000004E-3</c:v>
                </c:pt>
                <c:pt idx="1054">
                  <c:v>2.8545000000000011E-3</c:v>
                </c:pt>
                <c:pt idx="1055">
                  <c:v>2.8765000000000006E-3</c:v>
                </c:pt>
                <c:pt idx="1056">
                  <c:v>2.8955000000000005E-3</c:v>
                </c:pt>
                <c:pt idx="1057">
                  <c:v>2.7959999999999994E-3</c:v>
                </c:pt>
                <c:pt idx="1058">
                  <c:v>2.8214999999999994E-3</c:v>
                </c:pt>
                <c:pt idx="1059">
                  <c:v>2.8359999999999995E-3</c:v>
                </c:pt>
                <c:pt idx="1060">
                  <c:v>2.766499999999999E-3</c:v>
                </c:pt>
                <c:pt idx="1061">
                  <c:v>2.7969999999999991E-3</c:v>
                </c:pt>
                <c:pt idx="1062">
                  <c:v>2.831999999999999E-3</c:v>
                </c:pt>
                <c:pt idx="1063">
                  <c:v>2.8584999999999986E-3</c:v>
                </c:pt>
                <c:pt idx="1064">
                  <c:v>2.8999999999999985E-3</c:v>
                </c:pt>
                <c:pt idx="1065">
                  <c:v>2.9419999999999989E-3</c:v>
                </c:pt>
                <c:pt idx="1066">
                  <c:v>2.9809999999999988E-3</c:v>
                </c:pt>
                <c:pt idx="1067">
                  <c:v>3.0239999999999985E-3</c:v>
                </c:pt>
                <c:pt idx="1068">
                  <c:v>3.044499999999999E-3</c:v>
                </c:pt>
                <c:pt idx="1069">
                  <c:v>3.0774999999999986E-3</c:v>
                </c:pt>
                <c:pt idx="1070">
                  <c:v>3.1164999999999986E-3</c:v>
                </c:pt>
                <c:pt idx="1071">
                  <c:v>3.1549999999999985E-3</c:v>
                </c:pt>
                <c:pt idx="1072">
                  <c:v>3.1859999999999987E-3</c:v>
                </c:pt>
                <c:pt idx="1073">
                  <c:v>3.2189999999999983E-3</c:v>
                </c:pt>
                <c:pt idx="1074">
                  <c:v>3.2574999999999987E-3</c:v>
                </c:pt>
                <c:pt idx="1075">
                  <c:v>3.2909999999999988E-3</c:v>
                </c:pt>
                <c:pt idx="1076">
                  <c:v>3.331499999999999E-3</c:v>
                </c:pt>
                <c:pt idx="1077">
                  <c:v>3.3569999999999989E-3</c:v>
                </c:pt>
                <c:pt idx="1078">
                  <c:v>3.3989999999999988E-3</c:v>
                </c:pt>
                <c:pt idx="1079">
                  <c:v>3.4274999999999996E-3</c:v>
                </c:pt>
                <c:pt idx="1080">
                  <c:v>3.4614999999999989E-3</c:v>
                </c:pt>
                <c:pt idx="1081">
                  <c:v>3.4894999999999991E-3</c:v>
                </c:pt>
                <c:pt idx="1082">
                  <c:v>3.5360000000000001E-3</c:v>
                </c:pt>
                <c:pt idx="1083">
                  <c:v>3.5774999999999995E-3</c:v>
                </c:pt>
                <c:pt idx="1084">
                  <c:v>3.6129999999999995E-3</c:v>
                </c:pt>
                <c:pt idx="1085">
                  <c:v>3.6489999999999999E-3</c:v>
                </c:pt>
                <c:pt idx="1086">
                  <c:v>3.6724999999999995E-3</c:v>
                </c:pt>
                <c:pt idx="1087">
                  <c:v>3.6944999999999999E-3</c:v>
                </c:pt>
                <c:pt idx="1088">
                  <c:v>3.7184999999999996E-3</c:v>
                </c:pt>
                <c:pt idx="1089">
                  <c:v>3.7519999999999993E-3</c:v>
                </c:pt>
                <c:pt idx="1090">
                  <c:v>3.7824999999999994E-3</c:v>
                </c:pt>
                <c:pt idx="1091">
                  <c:v>3.8134999999999996E-3</c:v>
                </c:pt>
                <c:pt idx="1092">
                  <c:v>3.8565000000000001E-3</c:v>
                </c:pt>
                <c:pt idx="1093">
                  <c:v>3.8844999999999995E-3</c:v>
                </c:pt>
                <c:pt idx="1094">
                  <c:v>3.9189999999999989E-3</c:v>
                </c:pt>
                <c:pt idx="1095">
                  <c:v>3.9629999999999986E-3</c:v>
                </c:pt>
                <c:pt idx="1096">
                  <c:v>3.9974999999999985E-3</c:v>
                </c:pt>
                <c:pt idx="1097">
                  <c:v>4.0249999999999991E-3</c:v>
                </c:pt>
                <c:pt idx="1098">
                  <c:v>4.0590000000000001E-3</c:v>
                </c:pt>
                <c:pt idx="1099">
                  <c:v>4.0945E-3</c:v>
                </c:pt>
                <c:pt idx="1100">
                  <c:v>4.2440000000000004E-3</c:v>
                </c:pt>
                <c:pt idx="1101">
                  <c:v>4.2904999999999992E-3</c:v>
                </c:pt>
                <c:pt idx="1102">
                  <c:v>4.3234999999999992E-3</c:v>
                </c:pt>
                <c:pt idx="1103">
                  <c:v>4.3504999999999993E-3</c:v>
                </c:pt>
                <c:pt idx="1104">
                  <c:v>4.3784999999999996E-3</c:v>
                </c:pt>
                <c:pt idx="1105">
                  <c:v>4.3959999999999997E-3</c:v>
                </c:pt>
                <c:pt idx="1106">
                  <c:v>4.4300000000000008E-3</c:v>
                </c:pt>
                <c:pt idx="1107">
                  <c:v>4.4640000000000001E-3</c:v>
                </c:pt>
                <c:pt idx="1108">
                  <c:v>4.5045000000000007E-3</c:v>
                </c:pt>
                <c:pt idx="1109">
                  <c:v>4.5365000000000015E-3</c:v>
                </c:pt>
                <c:pt idx="1110">
                  <c:v>4.5745000000000004E-3</c:v>
                </c:pt>
                <c:pt idx="1111">
                  <c:v>4.6215000000000006E-3</c:v>
                </c:pt>
                <c:pt idx="1112">
                  <c:v>4.6665000000000005E-3</c:v>
                </c:pt>
                <c:pt idx="1113">
                  <c:v>4.7100000000000006E-3</c:v>
                </c:pt>
                <c:pt idx="1114">
                  <c:v>4.7545000000000009E-3</c:v>
                </c:pt>
                <c:pt idx="1115">
                  <c:v>4.8135000000000018E-3</c:v>
                </c:pt>
                <c:pt idx="1116">
                  <c:v>4.8745000000000012E-3</c:v>
                </c:pt>
                <c:pt idx="1117">
                  <c:v>4.9160000000000011E-3</c:v>
                </c:pt>
                <c:pt idx="1118">
                  <c:v>4.9730000000000017E-3</c:v>
                </c:pt>
                <c:pt idx="1119">
                  <c:v>5.021000000000002E-3</c:v>
                </c:pt>
                <c:pt idx="1120">
                  <c:v>5.0750000000000014E-3</c:v>
                </c:pt>
                <c:pt idx="1121">
                  <c:v>5.1370000000000027E-3</c:v>
                </c:pt>
                <c:pt idx="1122">
                  <c:v>5.1920000000000022E-3</c:v>
                </c:pt>
                <c:pt idx="1123">
                  <c:v>5.2635000000000017E-3</c:v>
                </c:pt>
                <c:pt idx="1124">
                  <c:v>5.3145000000000024E-3</c:v>
                </c:pt>
                <c:pt idx="1125">
                  <c:v>5.3635000000000011E-3</c:v>
                </c:pt>
                <c:pt idx="1126">
                  <c:v>5.4190000000000019E-3</c:v>
                </c:pt>
                <c:pt idx="1127">
                  <c:v>5.4595000000000017E-3</c:v>
                </c:pt>
                <c:pt idx="1128">
                  <c:v>5.5260000000000023E-3</c:v>
                </c:pt>
                <c:pt idx="1129">
                  <c:v>5.5800000000000016E-3</c:v>
                </c:pt>
                <c:pt idx="1130">
                  <c:v>5.6470000000000018E-3</c:v>
                </c:pt>
                <c:pt idx="1131">
                  <c:v>5.7010000000000029E-3</c:v>
                </c:pt>
                <c:pt idx="1132">
                  <c:v>5.7625000000000029E-3</c:v>
                </c:pt>
                <c:pt idx="1133">
                  <c:v>5.8110000000000028E-3</c:v>
                </c:pt>
                <c:pt idx="1134">
                  <c:v>5.8670000000000033E-3</c:v>
                </c:pt>
                <c:pt idx="1135">
                  <c:v>5.9185000000000045E-3</c:v>
                </c:pt>
                <c:pt idx="1136">
                  <c:v>5.9690000000000029E-3</c:v>
                </c:pt>
                <c:pt idx="1137">
                  <c:v>6.0165000000000036E-3</c:v>
                </c:pt>
                <c:pt idx="1138">
                  <c:v>6.1170000000000035E-3</c:v>
                </c:pt>
                <c:pt idx="1139">
                  <c:v>6.1825000000000031E-3</c:v>
                </c:pt>
                <c:pt idx="1140">
                  <c:v>6.2425000000000033E-3</c:v>
                </c:pt>
                <c:pt idx="1141">
                  <c:v>6.2985000000000037E-3</c:v>
                </c:pt>
                <c:pt idx="1142">
                  <c:v>6.3595000000000049E-3</c:v>
                </c:pt>
                <c:pt idx="1143">
                  <c:v>6.4070000000000038E-3</c:v>
                </c:pt>
                <c:pt idx="1144">
                  <c:v>6.4525000000000034E-3</c:v>
                </c:pt>
                <c:pt idx="1145">
                  <c:v>6.4850000000000038E-3</c:v>
                </c:pt>
                <c:pt idx="1146">
                  <c:v>6.5405000000000046E-3</c:v>
                </c:pt>
                <c:pt idx="1147">
                  <c:v>6.5765000000000042E-3</c:v>
                </c:pt>
                <c:pt idx="1148">
                  <c:v>6.6305000000000036E-3</c:v>
                </c:pt>
                <c:pt idx="1149">
                  <c:v>6.6780000000000042E-3</c:v>
                </c:pt>
                <c:pt idx="1150">
                  <c:v>6.7270000000000038E-3</c:v>
                </c:pt>
                <c:pt idx="1151">
                  <c:v>6.7675000000000027E-3</c:v>
                </c:pt>
                <c:pt idx="1152">
                  <c:v>6.8135000000000036E-3</c:v>
                </c:pt>
                <c:pt idx="1153">
                  <c:v>6.8505000000000042E-3</c:v>
                </c:pt>
                <c:pt idx="1154">
                  <c:v>6.9070000000000043E-3</c:v>
                </c:pt>
                <c:pt idx="1155">
                  <c:v>6.9565000000000043E-3</c:v>
                </c:pt>
                <c:pt idx="1156">
                  <c:v>7.0115000000000038E-3</c:v>
                </c:pt>
                <c:pt idx="1157">
                  <c:v>7.056500000000002E-3</c:v>
                </c:pt>
                <c:pt idx="1158">
                  <c:v>7.0980000000000036E-3</c:v>
                </c:pt>
                <c:pt idx="1159">
                  <c:v>7.1160000000000025E-3</c:v>
                </c:pt>
                <c:pt idx="1160">
                  <c:v>7.1635000000000041E-3</c:v>
                </c:pt>
                <c:pt idx="1161">
                  <c:v>7.2080000000000043E-3</c:v>
                </c:pt>
                <c:pt idx="1162">
                  <c:v>7.254500000000004E-3</c:v>
                </c:pt>
                <c:pt idx="1163">
                  <c:v>7.3040000000000041E-3</c:v>
                </c:pt>
                <c:pt idx="1164">
                  <c:v>7.3375000000000037E-3</c:v>
                </c:pt>
                <c:pt idx="1165">
                  <c:v>7.3860000000000037E-3</c:v>
                </c:pt>
                <c:pt idx="1166">
                  <c:v>7.4280000000000023E-3</c:v>
                </c:pt>
                <c:pt idx="1167">
                  <c:v>7.4740000000000041E-3</c:v>
                </c:pt>
                <c:pt idx="1168">
                  <c:v>7.5355000000000031E-3</c:v>
                </c:pt>
                <c:pt idx="1169">
                  <c:v>7.5670000000000051E-3</c:v>
                </c:pt>
                <c:pt idx="1170">
                  <c:v>7.6235000000000044E-3</c:v>
                </c:pt>
                <c:pt idx="1171">
                  <c:v>7.6755000000000052E-3</c:v>
                </c:pt>
                <c:pt idx="1172">
                  <c:v>7.7285000000000036E-3</c:v>
                </c:pt>
                <c:pt idx="1173">
                  <c:v>7.7705000000000057E-3</c:v>
                </c:pt>
                <c:pt idx="1174">
                  <c:v>7.8240000000000046E-3</c:v>
                </c:pt>
                <c:pt idx="1175">
                  <c:v>7.8950000000000062E-3</c:v>
                </c:pt>
                <c:pt idx="1176">
                  <c:v>7.9595000000000048E-3</c:v>
                </c:pt>
                <c:pt idx="1177">
                  <c:v>7.9835000000000062E-3</c:v>
                </c:pt>
                <c:pt idx="1178">
                  <c:v>8.0360000000000049E-3</c:v>
                </c:pt>
                <c:pt idx="1179">
                  <c:v>8.0885000000000054E-3</c:v>
                </c:pt>
                <c:pt idx="1180">
                  <c:v>8.1440000000000054E-3</c:v>
                </c:pt>
                <c:pt idx="1181">
                  <c:v>8.1885000000000065E-3</c:v>
                </c:pt>
                <c:pt idx="1182">
                  <c:v>8.2445000000000053E-3</c:v>
                </c:pt>
                <c:pt idx="1183">
                  <c:v>8.3095000000000044E-3</c:v>
                </c:pt>
                <c:pt idx="1184">
                  <c:v>8.380500000000006E-3</c:v>
                </c:pt>
                <c:pt idx="1185">
                  <c:v>8.4440000000000053E-3</c:v>
                </c:pt>
                <c:pt idx="1186">
                  <c:v>8.5195000000000062E-3</c:v>
                </c:pt>
                <c:pt idx="1187">
                  <c:v>8.5895000000000051E-3</c:v>
                </c:pt>
                <c:pt idx="1188">
                  <c:v>8.6635000000000063E-3</c:v>
                </c:pt>
                <c:pt idx="1189">
                  <c:v>8.7295000000000064E-3</c:v>
                </c:pt>
                <c:pt idx="1190">
                  <c:v>8.8030000000000053E-3</c:v>
                </c:pt>
                <c:pt idx="1191">
                  <c:v>8.8695000000000059E-3</c:v>
                </c:pt>
                <c:pt idx="1192">
                  <c:v>8.940000000000007E-3</c:v>
                </c:pt>
                <c:pt idx="1193">
                  <c:v>9.0180000000000069E-3</c:v>
                </c:pt>
                <c:pt idx="1194">
                  <c:v>9.0780000000000062E-3</c:v>
                </c:pt>
                <c:pt idx="1195">
                  <c:v>9.1460000000000083E-3</c:v>
                </c:pt>
                <c:pt idx="1196">
                  <c:v>9.2040000000000073E-3</c:v>
                </c:pt>
                <c:pt idx="1197">
                  <c:v>9.2795000000000065E-3</c:v>
                </c:pt>
                <c:pt idx="1198">
                  <c:v>9.3400000000000045E-3</c:v>
                </c:pt>
                <c:pt idx="1199">
                  <c:v>9.4125000000000077E-3</c:v>
                </c:pt>
                <c:pt idx="1200">
                  <c:v>9.476000000000007E-3</c:v>
                </c:pt>
                <c:pt idx="1201">
                  <c:v>9.5570000000000065E-3</c:v>
                </c:pt>
                <c:pt idx="1202">
                  <c:v>9.6265000000000048E-3</c:v>
                </c:pt>
                <c:pt idx="1203">
                  <c:v>9.697000000000006E-3</c:v>
                </c:pt>
                <c:pt idx="1204">
                  <c:v>9.7325000000000068E-3</c:v>
                </c:pt>
                <c:pt idx="1205">
                  <c:v>9.8560000000000071E-3</c:v>
                </c:pt>
                <c:pt idx="1206">
                  <c:v>9.9105000000000061E-3</c:v>
                </c:pt>
                <c:pt idx="1207">
                  <c:v>9.9545000000000067E-3</c:v>
                </c:pt>
                <c:pt idx="1208">
                  <c:v>1.0022000000000007E-2</c:v>
                </c:pt>
                <c:pt idx="1209">
                  <c:v>1.0095500000000004E-2</c:v>
                </c:pt>
                <c:pt idx="1210">
                  <c:v>1.0144000000000007E-2</c:v>
                </c:pt>
                <c:pt idx="1211">
                  <c:v>1.0205500000000004E-2</c:v>
                </c:pt>
                <c:pt idx="1212">
                  <c:v>1.0292000000000006E-2</c:v>
                </c:pt>
                <c:pt idx="1213">
                  <c:v>1.0338000000000005E-2</c:v>
                </c:pt>
                <c:pt idx="1214">
                  <c:v>1.0389500000000005E-2</c:v>
                </c:pt>
                <c:pt idx="1215">
                  <c:v>1.0450000000000004E-2</c:v>
                </c:pt>
                <c:pt idx="1216">
                  <c:v>1.0511000000000001E-2</c:v>
                </c:pt>
                <c:pt idx="1217">
                  <c:v>1.0568000000000001E-2</c:v>
                </c:pt>
                <c:pt idx="1218">
                  <c:v>1.0621500000000001E-2</c:v>
                </c:pt>
                <c:pt idx="1219">
                  <c:v>1.0697500000000002E-2</c:v>
                </c:pt>
                <c:pt idx="1220">
                  <c:v>1.0756000000000002E-2</c:v>
                </c:pt>
                <c:pt idx="1221">
                  <c:v>1.0873000000000001E-2</c:v>
                </c:pt>
                <c:pt idx="1222">
                  <c:v>1.0897499999999999E-2</c:v>
                </c:pt>
                <c:pt idx="1223">
                  <c:v>1.0958000000000002E-2</c:v>
                </c:pt>
                <c:pt idx="1224">
                  <c:v>1.1020000000000004E-2</c:v>
                </c:pt>
                <c:pt idx="1225">
                  <c:v>1.1092000000000001E-2</c:v>
                </c:pt>
                <c:pt idx="1226">
                  <c:v>1.1156000000000001E-2</c:v>
                </c:pt>
                <c:pt idx="1227">
                  <c:v>1.12195E-2</c:v>
                </c:pt>
                <c:pt idx="1228">
                  <c:v>1.1281499999999998E-2</c:v>
                </c:pt>
                <c:pt idx="1229">
                  <c:v>1.1341999999999996E-2</c:v>
                </c:pt>
                <c:pt idx="1230">
                  <c:v>1.1412999999999998E-2</c:v>
                </c:pt>
                <c:pt idx="1231">
                  <c:v>1.14705E-2</c:v>
                </c:pt>
                <c:pt idx="1232">
                  <c:v>1.1537499999999999E-2</c:v>
                </c:pt>
                <c:pt idx="1233">
                  <c:v>1.1618499999999999E-2</c:v>
                </c:pt>
                <c:pt idx="1234">
                  <c:v>1.1677999999999999E-2</c:v>
                </c:pt>
                <c:pt idx="1235">
                  <c:v>1.1738499999999999E-2</c:v>
                </c:pt>
                <c:pt idx="1236">
                  <c:v>1.1805999999999997E-2</c:v>
                </c:pt>
                <c:pt idx="1237">
                  <c:v>1.18745E-2</c:v>
                </c:pt>
                <c:pt idx="1238">
                  <c:v>1.1926499999999998E-2</c:v>
                </c:pt>
                <c:pt idx="1239">
                  <c:v>1.1987999999999999E-2</c:v>
                </c:pt>
                <c:pt idx="1240">
                  <c:v>1.2047499999999997E-2</c:v>
                </c:pt>
                <c:pt idx="1241">
                  <c:v>1.2133999999999999E-2</c:v>
                </c:pt>
                <c:pt idx="1242">
                  <c:v>1.2189999999999999E-2</c:v>
                </c:pt>
                <c:pt idx="1243">
                  <c:v>1.2257499999999999E-2</c:v>
                </c:pt>
                <c:pt idx="1244">
                  <c:v>1.2322999999999997E-2</c:v>
                </c:pt>
                <c:pt idx="1245">
                  <c:v>1.2377999999999995E-2</c:v>
                </c:pt>
                <c:pt idx="1246">
                  <c:v>1.2429999999999997E-2</c:v>
                </c:pt>
                <c:pt idx="1247">
                  <c:v>1.2498999999999996E-2</c:v>
                </c:pt>
                <c:pt idx="1248">
                  <c:v>1.2562999999999996E-2</c:v>
                </c:pt>
                <c:pt idx="1249">
                  <c:v>1.2621999999999996E-2</c:v>
                </c:pt>
                <c:pt idx="1250">
                  <c:v>1.2678499999999995E-2</c:v>
                </c:pt>
                <c:pt idx="1251">
                  <c:v>1.2747999999999995E-2</c:v>
                </c:pt>
                <c:pt idx="1252">
                  <c:v>1.2807999999999995E-2</c:v>
                </c:pt>
                <c:pt idx="1253">
                  <c:v>1.2871999999999996E-2</c:v>
                </c:pt>
                <c:pt idx="1254">
                  <c:v>1.2942499999999997E-2</c:v>
                </c:pt>
                <c:pt idx="1255">
                  <c:v>1.2995499999999998E-2</c:v>
                </c:pt>
                <c:pt idx="1256">
                  <c:v>1.3057999999999997E-2</c:v>
                </c:pt>
                <c:pt idx="1257">
                  <c:v>1.3112999999999996E-2</c:v>
                </c:pt>
                <c:pt idx="1258">
                  <c:v>1.3166999999999995E-2</c:v>
                </c:pt>
                <c:pt idx="1259">
                  <c:v>1.3215999999999997E-2</c:v>
                </c:pt>
                <c:pt idx="1260">
                  <c:v>1.3379999999999996E-2</c:v>
                </c:pt>
                <c:pt idx="1261">
                  <c:v>1.3435999999999997E-2</c:v>
                </c:pt>
                <c:pt idx="1262">
                  <c:v>1.3475999999999998E-2</c:v>
                </c:pt>
                <c:pt idx="1263">
                  <c:v>1.3535999999999999E-2</c:v>
                </c:pt>
                <c:pt idx="1264">
                  <c:v>1.3582499999999999E-2</c:v>
                </c:pt>
                <c:pt idx="1265">
                  <c:v>1.3635E-2</c:v>
                </c:pt>
                <c:pt idx="1266">
                  <c:v>1.3687E-2</c:v>
                </c:pt>
                <c:pt idx="1267">
                  <c:v>1.3736000000000002E-2</c:v>
                </c:pt>
                <c:pt idx="1268">
                  <c:v>1.3800000000000002E-2</c:v>
                </c:pt>
                <c:pt idx="1269">
                  <c:v>1.3855500000000003E-2</c:v>
                </c:pt>
                <c:pt idx="1270">
                  <c:v>1.3907000000000003E-2</c:v>
                </c:pt>
                <c:pt idx="1271">
                  <c:v>1.39595E-2</c:v>
                </c:pt>
                <c:pt idx="1272">
                  <c:v>1.4015E-2</c:v>
                </c:pt>
                <c:pt idx="1273">
                  <c:v>1.41105E-2</c:v>
                </c:pt>
                <c:pt idx="1274">
                  <c:v>1.4200999999999998E-2</c:v>
                </c:pt>
                <c:pt idx="1275">
                  <c:v>1.4269E-2</c:v>
                </c:pt>
                <c:pt idx="1276">
                  <c:v>1.4317499999999999E-2</c:v>
                </c:pt>
                <c:pt idx="1277">
                  <c:v>1.4373499999999999E-2</c:v>
                </c:pt>
                <c:pt idx="1278">
                  <c:v>1.4427499999999998E-2</c:v>
                </c:pt>
                <c:pt idx="1279">
                  <c:v>1.4484499999999997E-2</c:v>
                </c:pt>
                <c:pt idx="1280">
                  <c:v>1.4545000000000001E-2</c:v>
                </c:pt>
                <c:pt idx="1281">
                  <c:v>1.4610500000000002E-2</c:v>
                </c:pt>
                <c:pt idx="1282">
                  <c:v>1.4653500000000002E-2</c:v>
                </c:pt>
                <c:pt idx="1283">
                  <c:v>1.4712500000000002E-2</c:v>
                </c:pt>
                <c:pt idx="1284">
                  <c:v>1.4817E-2</c:v>
                </c:pt>
                <c:pt idx="1285">
                  <c:v>1.4879E-2</c:v>
                </c:pt>
                <c:pt idx="1286">
                  <c:v>1.4929000000000001E-2</c:v>
                </c:pt>
                <c:pt idx="1287">
                  <c:v>1.4996000000000001E-2</c:v>
                </c:pt>
                <c:pt idx="1288">
                  <c:v>1.5070500000000001E-2</c:v>
                </c:pt>
                <c:pt idx="1289">
                  <c:v>1.5136E-2</c:v>
                </c:pt>
                <c:pt idx="1290">
                  <c:v>1.5202E-2</c:v>
                </c:pt>
                <c:pt idx="1291">
                  <c:v>1.52725E-2</c:v>
                </c:pt>
                <c:pt idx="1292">
                  <c:v>1.53315E-2</c:v>
                </c:pt>
                <c:pt idx="1293">
                  <c:v>1.5402500000000001E-2</c:v>
                </c:pt>
                <c:pt idx="1294">
                  <c:v>1.5472000000000001E-2</c:v>
                </c:pt>
                <c:pt idx="1295">
                  <c:v>1.5538500000000002E-2</c:v>
                </c:pt>
                <c:pt idx="1296">
                  <c:v>1.5613999999999999E-2</c:v>
                </c:pt>
                <c:pt idx="1297">
                  <c:v>1.5695999999999998E-2</c:v>
                </c:pt>
                <c:pt idx="1298">
                  <c:v>1.5765500000000002E-2</c:v>
                </c:pt>
                <c:pt idx="1299">
                  <c:v>1.5829999999999997E-2</c:v>
                </c:pt>
                <c:pt idx="1300">
                  <c:v>1.5807000000000002E-2</c:v>
                </c:pt>
                <c:pt idx="1301">
                  <c:v>1.5866499999999999E-2</c:v>
                </c:pt>
                <c:pt idx="1302">
                  <c:v>1.5951499999999997E-2</c:v>
                </c:pt>
                <c:pt idx="1303">
                  <c:v>1.6036500000000002E-2</c:v>
                </c:pt>
                <c:pt idx="1304">
                  <c:v>1.6112999999999999E-2</c:v>
                </c:pt>
                <c:pt idx="1305">
                  <c:v>1.6197000000000003E-2</c:v>
                </c:pt>
                <c:pt idx="1306">
                  <c:v>1.6264000000000004E-2</c:v>
                </c:pt>
                <c:pt idx="1307">
                  <c:v>1.6337000000000004E-2</c:v>
                </c:pt>
                <c:pt idx="1308">
                  <c:v>1.6410000000000004E-2</c:v>
                </c:pt>
                <c:pt idx="1309">
                  <c:v>1.6473000000000005E-2</c:v>
                </c:pt>
                <c:pt idx="1310">
                  <c:v>1.6540500000000003E-2</c:v>
                </c:pt>
                <c:pt idx="1311">
                  <c:v>1.6599500000000003E-2</c:v>
                </c:pt>
                <c:pt idx="1312">
                  <c:v>1.6663000000000001E-2</c:v>
                </c:pt>
                <c:pt idx="1313">
                  <c:v>1.6733999999999999E-2</c:v>
                </c:pt>
                <c:pt idx="1314">
                  <c:v>1.6793500000000006E-2</c:v>
                </c:pt>
                <c:pt idx="1315">
                  <c:v>1.6837000000000001E-2</c:v>
                </c:pt>
                <c:pt idx="1316">
                  <c:v>1.68915E-2</c:v>
                </c:pt>
                <c:pt idx="1317">
                  <c:v>1.6929E-2</c:v>
                </c:pt>
                <c:pt idx="1318">
                  <c:v>1.6976999999999999E-2</c:v>
                </c:pt>
                <c:pt idx="1319">
                  <c:v>1.7032000000000002E-2</c:v>
                </c:pt>
                <c:pt idx="1320">
                  <c:v>1.7087999999999999E-2</c:v>
                </c:pt>
                <c:pt idx="1321">
                  <c:v>1.7129999999999999E-2</c:v>
                </c:pt>
                <c:pt idx="1322">
                  <c:v>1.7181500000000002E-2</c:v>
                </c:pt>
                <c:pt idx="1323">
                  <c:v>1.7209499999999999E-2</c:v>
                </c:pt>
                <c:pt idx="1324">
                  <c:v>1.7271499999999999E-2</c:v>
                </c:pt>
                <c:pt idx="1325">
                  <c:v>1.7448999999999999E-2</c:v>
                </c:pt>
                <c:pt idx="1326">
                  <c:v>1.7467499999999997E-2</c:v>
                </c:pt>
                <c:pt idx="1327">
                  <c:v>1.7531499999999998E-2</c:v>
                </c:pt>
                <c:pt idx="1328">
                  <c:v>1.7580999999999999E-2</c:v>
                </c:pt>
                <c:pt idx="1329">
                  <c:v>1.7629499999999996E-2</c:v>
                </c:pt>
                <c:pt idx="1330">
                  <c:v>1.7678499999999996E-2</c:v>
                </c:pt>
                <c:pt idx="1331">
                  <c:v>1.7737499999999996E-2</c:v>
                </c:pt>
                <c:pt idx="1332">
                  <c:v>1.7796999999999993E-2</c:v>
                </c:pt>
                <c:pt idx="1333">
                  <c:v>1.7862499999999993E-2</c:v>
                </c:pt>
                <c:pt idx="1334">
                  <c:v>1.7923499999999995E-2</c:v>
                </c:pt>
                <c:pt idx="1335">
                  <c:v>1.7992999999999992E-2</c:v>
                </c:pt>
                <c:pt idx="1336">
                  <c:v>1.8059999999999993E-2</c:v>
                </c:pt>
                <c:pt idx="1337">
                  <c:v>1.8133499999999997E-2</c:v>
                </c:pt>
                <c:pt idx="1338">
                  <c:v>1.8156999999999993E-2</c:v>
                </c:pt>
                <c:pt idx="1339">
                  <c:v>1.8217499999999991E-2</c:v>
                </c:pt>
                <c:pt idx="1340">
                  <c:v>1.8276499999999991E-2</c:v>
                </c:pt>
                <c:pt idx="1341">
                  <c:v>1.8338999999999991E-2</c:v>
                </c:pt>
                <c:pt idx="1342">
                  <c:v>1.8405999999999992E-2</c:v>
                </c:pt>
                <c:pt idx="1343">
                  <c:v>1.847049999999999E-2</c:v>
                </c:pt>
                <c:pt idx="1344">
                  <c:v>1.8541499999999992E-2</c:v>
                </c:pt>
                <c:pt idx="1345">
                  <c:v>1.8617499999999992E-2</c:v>
                </c:pt>
                <c:pt idx="1346">
                  <c:v>1.8683999999999992E-2</c:v>
                </c:pt>
                <c:pt idx="1347">
                  <c:v>1.8763499999999992E-2</c:v>
                </c:pt>
                <c:pt idx="1348">
                  <c:v>1.8815999999999996E-2</c:v>
                </c:pt>
                <c:pt idx="1349">
                  <c:v>1.8878499999999996E-2</c:v>
                </c:pt>
                <c:pt idx="1350">
                  <c:v>1.8941999999999994E-2</c:v>
                </c:pt>
                <c:pt idx="1351">
                  <c:v>1.9009999999999996E-2</c:v>
                </c:pt>
                <c:pt idx="1352">
                  <c:v>1.9059999999999994E-2</c:v>
                </c:pt>
                <c:pt idx="1353">
                  <c:v>1.9145499999999996E-2</c:v>
                </c:pt>
                <c:pt idx="1354">
                  <c:v>1.9202999999999998E-2</c:v>
                </c:pt>
                <c:pt idx="1355">
                  <c:v>1.9266999999999992E-2</c:v>
                </c:pt>
                <c:pt idx="1356">
                  <c:v>1.93365E-2</c:v>
                </c:pt>
                <c:pt idx="1357">
                  <c:v>1.9386500000000001E-2</c:v>
                </c:pt>
                <c:pt idx="1358">
                  <c:v>1.9453499999999999E-2</c:v>
                </c:pt>
                <c:pt idx="1359">
                  <c:v>1.9542499999999997E-2</c:v>
                </c:pt>
                <c:pt idx="1360">
                  <c:v>1.9594999999999994E-2</c:v>
                </c:pt>
                <c:pt idx="1361">
                  <c:v>1.9653999999999994E-2</c:v>
                </c:pt>
                <c:pt idx="1362">
                  <c:v>1.9704499999999993E-2</c:v>
                </c:pt>
                <c:pt idx="1363">
                  <c:v>1.9767999999999997E-2</c:v>
                </c:pt>
                <c:pt idx="1364">
                  <c:v>1.9838999999999999E-2</c:v>
                </c:pt>
                <c:pt idx="1365">
                  <c:v>1.9904999999999996E-2</c:v>
                </c:pt>
                <c:pt idx="1366">
                  <c:v>1.9971999999999997E-2</c:v>
                </c:pt>
                <c:pt idx="1367">
                  <c:v>2.0033999999999996E-2</c:v>
                </c:pt>
                <c:pt idx="1368">
                  <c:v>2.0097499999999994E-2</c:v>
                </c:pt>
                <c:pt idx="1369">
                  <c:v>2.0174499999999995E-2</c:v>
                </c:pt>
                <c:pt idx="1370">
                  <c:v>2.0237999999999996E-2</c:v>
                </c:pt>
                <c:pt idx="1371">
                  <c:v>2.0309000000000001E-2</c:v>
                </c:pt>
                <c:pt idx="1372">
                  <c:v>2.0376999999999996E-2</c:v>
                </c:pt>
                <c:pt idx="1373">
                  <c:v>2.0442499999999995E-2</c:v>
                </c:pt>
                <c:pt idx="1374">
                  <c:v>2.0507999999999992E-2</c:v>
                </c:pt>
                <c:pt idx="1375">
                  <c:v>2.0554499999999996E-2</c:v>
                </c:pt>
                <c:pt idx="1376">
                  <c:v>2.0609999999999996E-2</c:v>
                </c:pt>
                <c:pt idx="1377">
                  <c:v>2.0681499999999992E-2</c:v>
                </c:pt>
                <c:pt idx="1378">
                  <c:v>2.0746499999999991E-2</c:v>
                </c:pt>
                <c:pt idx="1379">
                  <c:v>2.0800499999999996E-2</c:v>
                </c:pt>
                <c:pt idx="1380">
                  <c:v>2.0868499999999998E-2</c:v>
                </c:pt>
                <c:pt idx="1381">
                  <c:v>2.0933999999999994E-2</c:v>
                </c:pt>
                <c:pt idx="1382">
                  <c:v>2.0989000000000001E-2</c:v>
                </c:pt>
                <c:pt idx="1383">
                  <c:v>2.1045500000000002E-2</c:v>
                </c:pt>
                <c:pt idx="1384">
                  <c:v>2.1093499999999998E-2</c:v>
                </c:pt>
                <c:pt idx="1385">
                  <c:v>2.1141000000000007E-2</c:v>
                </c:pt>
                <c:pt idx="1386">
                  <c:v>2.1172500000000004E-2</c:v>
                </c:pt>
                <c:pt idx="1387">
                  <c:v>2.1210000000000003E-2</c:v>
                </c:pt>
                <c:pt idx="1388">
                  <c:v>2.1256000000000004E-2</c:v>
                </c:pt>
                <c:pt idx="1389">
                  <c:v>2.1300500000000007E-2</c:v>
                </c:pt>
                <c:pt idx="1390">
                  <c:v>2.1347000000000008E-2</c:v>
                </c:pt>
                <c:pt idx="1391">
                  <c:v>2.1400000000000009E-2</c:v>
                </c:pt>
                <c:pt idx="1392">
                  <c:v>2.1435000000000013E-2</c:v>
                </c:pt>
                <c:pt idx="1393">
                  <c:v>2.1469000000000012E-2</c:v>
                </c:pt>
                <c:pt idx="1394">
                  <c:v>2.1511500000000013E-2</c:v>
                </c:pt>
                <c:pt idx="1395">
                  <c:v>2.1548000000000008E-2</c:v>
                </c:pt>
                <c:pt idx="1396">
                  <c:v>2.1601000000000009E-2</c:v>
                </c:pt>
                <c:pt idx="1397">
                  <c:v>2.162650000000001E-2</c:v>
                </c:pt>
                <c:pt idx="1398">
                  <c:v>2.1672500000000011E-2</c:v>
                </c:pt>
                <c:pt idx="1399">
                  <c:v>2.1701500000000009E-2</c:v>
                </c:pt>
                <c:pt idx="1400">
                  <c:v>2.1744500000000007E-2</c:v>
                </c:pt>
                <c:pt idx="1401">
                  <c:v>2.1773500000000001E-2</c:v>
                </c:pt>
                <c:pt idx="1402">
                  <c:v>2.1818500000000008E-2</c:v>
                </c:pt>
                <c:pt idx="1403">
                  <c:v>2.1854500000000009E-2</c:v>
                </c:pt>
                <c:pt idx="1404">
                  <c:v>2.1926500000000005E-2</c:v>
                </c:pt>
                <c:pt idx="1405">
                  <c:v>2.1910500000000003E-2</c:v>
                </c:pt>
                <c:pt idx="1406">
                  <c:v>2.1957499999999998E-2</c:v>
                </c:pt>
                <c:pt idx="1407">
                  <c:v>2.2012999999999998E-2</c:v>
                </c:pt>
                <c:pt idx="1408">
                  <c:v>2.2050999999999998E-2</c:v>
                </c:pt>
                <c:pt idx="1409">
                  <c:v>2.2090499999999996E-2</c:v>
                </c:pt>
                <c:pt idx="1410">
                  <c:v>2.2110999999999995E-2</c:v>
                </c:pt>
                <c:pt idx="1411">
                  <c:v>2.2157E-2</c:v>
                </c:pt>
                <c:pt idx="1412">
                  <c:v>2.2168999999999998E-2</c:v>
                </c:pt>
                <c:pt idx="1413">
                  <c:v>2.2209999999999997E-2</c:v>
                </c:pt>
                <c:pt idx="1414">
                  <c:v>2.2253499999999996E-2</c:v>
                </c:pt>
                <c:pt idx="1415">
                  <c:v>2.2292499999999996E-2</c:v>
                </c:pt>
                <c:pt idx="1416">
                  <c:v>2.2326499999999996E-2</c:v>
                </c:pt>
                <c:pt idx="1417">
                  <c:v>2.2368499999999999E-2</c:v>
                </c:pt>
                <c:pt idx="1418">
                  <c:v>2.2415500000000001E-2</c:v>
                </c:pt>
                <c:pt idx="1419">
                  <c:v>2.2444499999999996E-2</c:v>
                </c:pt>
                <c:pt idx="1420">
                  <c:v>2.2480499999999997E-2</c:v>
                </c:pt>
                <c:pt idx="1421">
                  <c:v>2.2526500000000001E-2</c:v>
                </c:pt>
                <c:pt idx="1422">
                  <c:v>2.25565E-2</c:v>
                </c:pt>
                <c:pt idx="1423">
                  <c:v>2.2582000000000001E-2</c:v>
                </c:pt>
                <c:pt idx="1424">
                  <c:v>2.2622499999999993E-2</c:v>
                </c:pt>
                <c:pt idx="1425">
                  <c:v>2.2659999999999996E-2</c:v>
                </c:pt>
                <c:pt idx="1426">
                  <c:v>2.2691499999999996E-2</c:v>
                </c:pt>
                <c:pt idx="1427">
                  <c:v>2.2720500000000001E-2</c:v>
                </c:pt>
                <c:pt idx="1428">
                  <c:v>2.2758499999999997E-2</c:v>
                </c:pt>
                <c:pt idx="1429">
                  <c:v>2.27955E-2</c:v>
                </c:pt>
                <c:pt idx="1430">
                  <c:v>2.2832999999999996E-2</c:v>
                </c:pt>
                <c:pt idx="1431">
                  <c:v>2.2864499999999999E-2</c:v>
                </c:pt>
                <c:pt idx="1432">
                  <c:v>2.2899500000000003E-2</c:v>
                </c:pt>
                <c:pt idx="1433">
                  <c:v>2.2931500000000004E-2</c:v>
                </c:pt>
                <c:pt idx="1434">
                  <c:v>2.2965000000000003E-2</c:v>
                </c:pt>
                <c:pt idx="1435">
                  <c:v>2.3008500000000001E-2</c:v>
                </c:pt>
                <c:pt idx="1436">
                  <c:v>2.3050500000000005E-2</c:v>
                </c:pt>
                <c:pt idx="1437">
                  <c:v>2.3078500000000002E-2</c:v>
                </c:pt>
                <c:pt idx="1438">
                  <c:v>2.3124500000000006E-2</c:v>
                </c:pt>
                <c:pt idx="1439">
                  <c:v>2.3164500000000001E-2</c:v>
                </c:pt>
                <c:pt idx="1440">
                  <c:v>2.3206000000000001E-2</c:v>
                </c:pt>
                <c:pt idx="1441">
                  <c:v>2.3231000000000005E-2</c:v>
                </c:pt>
                <c:pt idx="1442">
                  <c:v>2.3263500000000003E-2</c:v>
                </c:pt>
                <c:pt idx="1443">
                  <c:v>2.3297499999999999E-2</c:v>
                </c:pt>
                <c:pt idx="1444">
                  <c:v>2.3334999999999998E-2</c:v>
                </c:pt>
                <c:pt idx="1445">
                  <c:v>2.33685E-2</c:v>
                </c:pt>
                <c:pt idx="1446">
                  <c:v>2.3409500000000003E-2</c:v>
                </c:pt>
                <c:pt idx="1447">
                  <c:v>2.3448500000000004E-2</c:v>
                </c:pt>
                <c:pt idx="1448">
                  <c:v>2.3483E-2</c:v>
                </c:pt>
                <c:pt idx="1449">
                  <c:v>2.3520999999999997E-2</c:v>
                </c:pt>
                <c:pt idx="1450">
                  <c:v>2.3552E-2</c:v>
                </c:pt>
                <c:pt idx="1451">
                  <c:v>2.35865E-2</c:v>
                </c:pt>
                <c:pt idx="1452">
                  <c:v>2.3629500000000001E-2</c:v>
                </c:pt>
                <c:pt idx="1453">
                  <c:v>2.3656E-2</c:v>
                </c:pt>
                <c:pt idx="1454">
                  <c:v>2.36905E-2</c:v>
                </c:pt>
                <c:pt idx="1455">
                  <c:v>2.3719999999999995E-2</c:v>
                </c:pt>
                <c:pt idx="1456">
                  <c:v>2.3757499999999997E-2</c:v>
                </c:pt>
                <c:pt idx="1457">
                  <c:v>2.3793500000000002E-2</c:v>
                </c:pt>
                <c:pt idx="1458">
                  <c:v>2.3823000000000004E-2</c:v>
                </c:pt>
                <c:pt idx="1459">
                  <c:v>2.3856499999999999E-2</c:v>
                </c:pt>
                <c:pt idx="1460">
                  <c:v>2.3885E-2</c:v>
                </c:pt>
                <c:pt idx="1461">
                  <c:v>2.3904000000000002E-2</c:v>
                </c:pt>
                <c:pt idx="1462">
                  <c:v>2.4061500000000003E-2</c:v>
                </c:pt>
                <c:pt idx="1463">
                  <c:v>2.40935E-2</c:v>
                </c:pt>
                <c:pt idx="1464">
                  <c:v>2.4139000000000004E-2</c:v>
                </c:pt>
                <c:pt idx="1465">
                  <c:v>2.4172000000000003E-2</c:v>
                </c:pt>
                <c:pt idx="1466">
                  <c:v>2.4193500000000007E-2</c:v>
                </c:pt>
                <c:pt idx="1467">
                  <c:v>2.4223500000000005E-2</c:v>
                </c:pt>
                <c:pt idx="1468">
                  <c:v>2.4259500000000007E-2</c:v>
                </c:pt>
                <c:pt idx="1469">
                  <c:v>2.4285500000000005E-2</c:v>
                </c:pt>
                <c:pt idx="1470">
                  <c:v>2.4320500000000002E-2</c:v>
                </c:pt>
                <c:pt idx="1471">
                  <c:v>2.4358000000000005E-2</c:v>
                </c:pt>
                <c:pt idx="1472">
                  <c:v>2.4390000000000005E-2</c:v>
                </c:pt>
                <c:pt idx="1473">
                  <c:v>2.4394500000000006E-2</c:v>
                </c:pt>
                <c:pt idx="1474">
                  <c:v>2.4402000000000007E-2</c:v>
                </c:pt>
                <c:pt idx="1475">
                  <c:v>2.4421000000000009E-2</c:v>
                </c:pt>
                <c:pt idx="1476">
                  <c:v>2.4458500000000008E-2</c:v>
                </c:pt>
                <c:pt idx="1477">
                  <c:v>2.4499000000000007E-2</c:v>
                </c:pt>
                <c:pt idx="1478">
                  <c:v>2.4535500000000009E-2</c:v>
                </c:pt>
                <c:pt idx="1479">
                  <c:v>2.4572500000000011E-2</c:v>
                </c:pt>
                <c:pt idx="1480">
                  <c:v>2.4605000000000002E-2</c:v>
                </c:pt>
                <c:pt idx="1481">
                  <c:v>2.4663500000000008E-2</c:v>
                </c:pt>
                <c:pt idx="1482">
                  <c:v>2.4700000000000007E-2</c:v>
                </c:pt>
                <c:pt idx="1483">
                  <c:v>2.4739000000000008E-2</c:v>
                </c:pt>
                <c:pt idx="1484">
                  <c:v>2.472100000000001E-2</c:v>
                </c:pt>
                <c:pt idx="1485">
                  <c:v>2.4756000000000011E-2</c:v>
                </c:pt>
                <c:pt idx="1486">
                  <c:v>2.4802000000000012E-2</c:v>
                </c:pt>
                <c:pt idx="1487">
                  <c:v>2.4836500000000008E-2</c:v>
                </c:pt>
                <c:pt idx="1488">
                  <c:v>2.4868500000000009E-2</c:v>
                </c:pt>
                <c:pt idx="1489">
                  <c:v>2.489100000000001E-2</c:v>
                </c:pt>
                <c:pt idx="1490">
                  <c:v>2.4920000000000005E-2</c:v>
                </c:pt>
                <c:pt idx="1491">
                  <c:v>2.4945000000000009E-2</c:v>
                </c:pt>
                <c:pt idx="1492">
                  <c:v>2.498050000000001E-2</c:v>
                </c:pt>
                <c:pt idx="1493">
                  <c:v>2.500900000000001E-2</c:v>
                </c:pt>
                <c:pt idx="1494">
                  <c:v>2.5034500000000008E-2</c:v>
                </c:pt>
                <c:pt idx="1495">
                  <c:v>2.5059500000000002E-2</c:v>
                </c:pt>
                <c:pt idx="1496">
                  <c:v>2.5076500000000009E-2</c:v>
                </c:pt>
                <c:pt idx="1497">
                  <c:v>2.5102000000000006E-2</c:v>
                </c:pt>
                <c:pt idx="1498">
                  <c:v>2.5126000000000002E-2</c:v>
                </c:pt>
                <c:pt idx="1499">
                  <c:v>2.5148500000000001E-2</c:v>
                </c:pt>
                <c:pt idx="1500">
                  <c:v>2.5166499999999998E-2</c:v>
                </c:pt>
                <c:pt idx="1501">
                  <c:v>2.5190999999999998E-2</c:v>
                </c:pt>
                <c:pt idx="1502">
                  <c:v>2.5219999999999999E-2</c:v>
                </c:pt>
                <c:pt idx="1503">
                  <c:v>2.5240499999999996E-2</c:v>
                </c:pt>
                <c:pt idx="1504">
                  <c:v>2.5271999999999996E-2</c:v>
                </c:pt>
                <c:pt idx="1505">
                  <c:v>2.52935E-2</c:v>
                </c:pt>
                <c:pt idx="1506">
                  <c:v>2.5322499999999994E-2</c:v>
                </c:pt>
                <c:pt idx="1507">
                  <c:v>2.5346E-2</c:v>
                </c:pt>
                <c:pt idx="1508">
                  <c:v>2.5367500000000005E-2</c:v>
                </c:pt>
                <c:pt idx="1509">
                  <c:v>2.5406000000000005E-2</c:v>
                </c:pt>
                <c:pt idx="1510">
                  <c:v>2.5436E-2</c:v>
                </c:pt>
                <c:pt idx="1511">
                  <c:v>2.5464500000000001E-2</c:v>
                </c:pt>
                <c:pt idx="1512">
                  <c:v>2.5485500000000001E-2</c:v>
                </c:pt>
                <c:pt idx="1513">
                  <c:v>2.5514000000000002E-2</c:v>
                </c:pt>
                <c:pt idx="1514">
                  <c:v>2.5551499999999998E-2</c:v>
                </c:pt>
                <c:pt idx="1515">
                  <c:v>2.5597499999999999E-2</c:v>
                </c:pt>
                <c:pt idx="1516">
                  <c:v>2.5620999999999991E-2</c:v>
                </c:pt>
                <c:pt idx="1517">
                  <c:v>2.5663999999999992E-2</c:v>
                </c:pt>
                <c:pt idx="1518">
                  <c:v>2.5696499999999994E-2</c:v>
                </c:pt>
                <c:pt idx="1519">
                  <c:v>2.5736999999999989E-2</c:v>
                </c:pt>
                <c:pt idx="1520">
                  <c:v>2.5777999999999988E-2</c:v>
                </c:pt>
                <c:pt idx="1521">
                  <c:v>2.5822499999999991E-2</c:v>
                </c:pt>
                <c:pt idx="1522">
                  <c:v>2.5856499999999994E-2</c:v>
                </c:pt>
                <c:pt idx="1523">
                  <c:v>2.5888999999999992E-2</c:v>
                </c:pt>
                <c:pt idx="1524">
                  <c:v>2.5919499999999995E-2</c:v>
                </c:pt>
                <c:pt idx="1525">
                  <c:v>2.5830999999999996E-2</c:v>
                </c:pt>
                <c:pt idx="1526">
                  <c:v>2.5912999999999999E-2</c:v>
                </c:pt>
                <c:pt idx="1527">
                  <c:v>2.5949499999999993E-2</c:v>
                </c:pt>
                <c:pt idx="1528">
                  <c:v>2.5974999999999991E-2</c:v>
                </c:pt>
                <c:pt idx="1529">
                  <c:v>2.6000499999999996E-2</c:v>
                </c:pt>
                <c:pt idx="1530">
                  <c:v>2.6052999999999993E-2</c:v>
                </c:pt>
                <c:pt idx="1531">
                  <c:v>2.6077499999999993E-2</c:v>
                </c:pt>
                <c:pt idx="1532">
                  <c:v>2.610549999999999E-2</c:v>
                </c:pt>
                <c:pt idx="1533">
                  <c:v>2.6125999999999996E-2</c:v>
                </c:pt>
                <c:pt idx="1534">
                  <c:v>2.6151000000000001E-2</c:v>
                </c:pt>
                <c:pt idx="1535">
                  <c:v>2.6165499999999998E-2</c:v>
                </c:pt>
                <c:pt idx="1536">
                  <c:v>2.6190499999999992E-2</c:v>
                </c:pt>
                <c:pt idx="1537">
                  <c:v>2.621649999999999E-2</c:v>
                </c:pt>
                <c:pt idx="1538">
                  <c:v>2.6235499999999995E-2</c:v>
                </c:pt>
                <c:pt idx="1539">
                  <c:v>2.6254499999999993E-2</c:v>
                </c:pt>
                <c:pt idx="1540">
                  <c:v>2.6285999999999997E-2</c:v>
                </c:pt>
                <c:pt idx="1541">
                  <c:v>2.6305499999999992E-2</c:v>
                </c:pt>
                <c:pt idx="1542">
                  <c:v>2.6324999999999994E-2</c:v>
                </c:pt>
                <c:pt idx="1543">
                  <c:v>2.6360999999999996E-2</c:v>
                </c:pt>
                <c:pt idx="1544">
                  <c:v>2.6383E-2</c:v>
                </c:pt>
                <c:pt idx="1545">
                  <c:v>2.6400000000000007E-2</c:v>
                </c:pt>
                <c:pt idx="1546">
                  <c:v>2.6427000000000006E-2</c:v>
                </c:pt>
                <c:pt idx="1547">
                  <c:v>2.6458000000000009E-2</c:v>
                </c:pt>
                <c:pt idx="1548">
                  <c:v>2.6490500000000004E-2</c:v>
                </c:pt>
                <c:pt idx="1549">
                  <c:v>2.6525500000000007E-2</c:v>
                </c:pt>
                <c:pt idx="1550">
                  <c:v>2.6554000000000001E-2</c:v>
                </c:pt>
                <c:pt idx="1551">
                  <c:v>2.6580999999999997E-2</c:v>
                </c:pt>
                <c:pt idx="1552">
                  <c:v>2.6623499999999994E-2</c:v>
                </c:pt>
                <c:pt idx="1553">
                  <c:v>2.6639499999999997E-2</c:v>
                </c:pt>
                <c:pt idx="1554">
                  <c:v>2.6671999999999998E-2</c:v>
                </c:pt>
                <c:pt idx="1555">
                  <c:v>2.6699499999999998E-2</c:v>
                </c:pt>
                <c:pt idx="1556">
                  <c:v>2.6720499999999994E-2</c:v>
                </c:pt>
                <c:pt idx="1557">
                  <c:v>2.6765999999999998E-2</c:v>
                </c:pt>
                <c:pt idx="1558">
                  <c:v>2.6801999999999996E-2</c:v>
                </c:pt>
                <c:pt idx="1559">
                  <c:v>2.6840499999999996E-2</c:v>
                </c:pt>
                <c:pt idx="1560">
                  <c:v>2.6880499999999995E-2</c:v>
                </c:pt>
                <c:pt idx="1561">
                  <c:v>2.6923999999999997E-2</c:v>
                </c:pt>
                <c:pt idx="1562">
                  <c:v>2.6965999999999997E-2</c:v>
                </c:pt>
                <c:pt idx="1563">
                  <c:v>2.6998000000000001E-2</c:v>
                </c:pt>
                <c:pt idx="1564">
                  <c:v>2.7045499999999997E-2</c:v>
                </c:pt>
                <c:pt idx="1565">
                  <c:v>2.7077999999999998E-2</c:v>
                </c:pt>
                <c:pt idx="1566">
                  <c:v>2.7115500000000001E-2</c:v>
                </c:pt>
                <c:pt idx="1567">
                  <c:v>2.7150500000000008E-2</c:v>
                </c:pt>
                <c:pt idx="1568">
                  <c:v>2.7189500000000005E-2</c:v>
                </c:pt>
                <c:pt idx="1569">
                  <c:v>2.72255E-2</c:v>
                </c:pt>
                <c:pt idx="1570">
                  <c:v>2.7260500000000003E-2</c:v>
                </c:pt>
                <c:pt idx="1571">
                  <c:v>2.7291000000000006E-2</c:v>
                </c:pt>
                <c:pt idx="1572">
                  <c:v>2.7317000000000004E-2</c:v>
                </c:pt>
                <c:pt idx="1573">
                  <c:v>2.7350000000000006E-2</c:v>
                </c:pt>
                <c:pt idx="1574">
                  <c:v>2.7386500000000008E-2</c:v>
                </c:pt>
                <c:pt idx="1575">
                  <c:v>2.7430000000000006E-2</c:v>
                </c:pt>
                <c:pt idx="1576">
                  <c:v>2.7464500000000003E-2</c:v>
                </c:pt>
                <c:pt idx="1577">
                  <c:v>2.7486500000000004E-2</c:v>
                </c:pt>
                <c:pt idx="1578">
                  <c:v>2.7510000000000007E-2</c:v>
                </c:pt>
                <c:pt idx="1579">
                  <c:v>2.7588000000000008E-2</c:v>
                </c:pt>
                <c:pt idx="1580">
                  <c:v>2.7613000000000002E-2</c:v>
                </c:pt>
                <c:pt idx="1581">
                  <c:v>2.7646000000000007E-2</c:v>
                </c:pt>
                <c:pt idx="1582">
                  <c:v>2.7676000000000006E-2</c:v>
                </c:pt>
                <c:pt idx="1583">
                  <c:v>2.7699000000000008E-2</c:v>
                </c:pt>
                <c:pt idx="1584">
                  <c:v>2.7720000000000009E-2</c:v>
                </c:pt>
                <c:pt idx="1585">
                  <c:v>2.7758500000000016E-2</c:v>
                </c:pt>
                <c:pt idx="1586">
                  <c:v>2.7793500000000013E-2</c:v>
                </c:pt>
                <c:pt idx="1587">
                  <c:v>2.7828000000000012E-2</c:v>
                </c:pt>
                <c:pt idx="1588">
                  <c:v>2.7864500000000011E-2</c:v>
                </c:pt>
                <c:pt idx="1589">
                  <c:v>2.7902000000000014E-2</c:v>
                </c:pt>
                <c:pt idx="1590">
                  <c:v>2.8061000000000013E-2</c:v>
                </c:pt>
                <c:pt idx="1591">
                  <c:v>2.8081500000000009E-2</c:v>
                </c:pt>
                <c:pt idx="1592">
                  <c:v>2.8127500000000007E-2</c:v>
                </c:pt>
                <c:pt idx="1593">
                  <c:v>2.8163500000000008E-2</c:v>
                </c:pt>
                <c:pt idx="1594">
                  <c:v>2.8210000000000006E-2</c:v>
                </c:pt>
                <c:pt idx="1595">
                  <c:v>2.8254000000000001E-2</c:v>
                </c:pt>
                <c:pt idx="1596">
                  <c:v>2.8291500000000004E-2</c:v>
                </c:pt>
                <c:pt idx="1597">
                  <c:v>2.8334999999999996E-2</c:v>
                </c:pt>
                <c:pt idx="1598">
                  <c:v>2.8365000000000001E-2</c:v>
                </c:pt>
                <c:pt idx="1599">
                  <c:v>2.84125E-2</c:v>
                </c:pt>
                <c:pt idx="1600">
                  <c:v>2.8456000000000002E-2</c:v>
                </c:pt>
                <c:pt idx="1601">
                  <c:v>2.8502500000000004E-2</c:v>
                </c:pt>
                <c:pt idx="1602">
                  <c:v>2.8536500000000006E-2</c:v>
                </c:pt>
                <c:pt idx="1603">
                  <c:v>2.8578000000000003E-2</c:v>
                </c:pt>
                <c:pt idx="1604">
                  <c:v>2.8618000000000001E-2</c:v>
                </c:pt>
                <c:pt idx="1605">
                  <c:v>2.8654000000000002E-2</c:v>
                </c:pt>
                <c:pt idx="1606">
                  <c:v>2.8690499999999997E-2</c:v>
                </c:pt>
                <c:pt idx="1607">
                  <c:v>2.8720999999999997E-2</c:v>
                </c:pt>
                <c:pt idx="1608">
                  <c:v>2.8756499999999997E-2</c:v>
                </c:pt>
                <c:pt idx="1609">
                  <c:v>2.8793000000000003E-2</c:v>
                </c:pt>
                <c:pt idx="1610">
                  <c:v>2.8866999999999997E-2</c:v>
                </c:pt>
                <c:pt idx="1611">
                  <c:v>2.8901500000000004E-2</c:v>
                </c:pt>
                <c:pt idx="1612">
                  <c:v>2.8937000000000004E-2</c:v>
                </c:pt>
                <c:pt idx="1613">
                  <c:v>2.8972500000000002E-2</c:v>
                </c:pt>
                <c:pt idx="1614">
                  <c:v>2.9001000000000002E-2</c:v>
                </c:pt>
                <c:pt idx="1615">
                  <c:v>2.9037999999999998E-2</c:v>
                </c:pt>
                <c:pt idx="1616">
                  <c:v>2.9072499999999994E-2</c:v>
                </c:pt>
                <c:pt idx="1617">
                  <c:v>2.9110499999999997E-2</c:v>
                </c:pt>
                <c:pt idx="1618">
                  <c:v>2.9146499999999999E-2</c:v>
                </c:pt>
                <c:pt idx="1619">
                  <c:v>2.9188000000000002E-2</c:v>
                </c:pt>
                <c:pt idx="1620">
                  <c:v>2.9227500000000003E-2</c:v>
                </c:pt>
                <c:pt idx="1621">
                  <c:v>2.9260999999999999E-2</c:v>
                </c:pt>
                <c:pt idx="1622">
                  <c:v>2.9296499999999996E-2</c:v>
                </c:pt>
                <c:pt idx="1623">
                  <c:v>2.9345999999999994E-2</c:v>
                </c:pt>
                <c:pt idx="1624">
                  <c:v>2.9387999999999987E-2</c:v>
                </c:pt>
                <c:pt idx="1625">
                  <c:v>2.9418999999999987E-2</c:v>
                </c:pt>
                <c:pt idx="1626">
                  <c:v>2.9458499999999985E-2</c:v>
                </c:pt>
                <c:pt idx="1627">
                  <c:v>2.9486999999999982E-2</c:v>
                </c:pt>
                <c:pt idx="1628">
                  <c:v>2.9525499999999979E-2</c:v>
                </c:pt>
                <c:pt idx="1629">
                  <c:v>2.9562499999999978E-2</c:v>
                </c:pt>
                <c:pt idx="1630">
                  <c:v>2.959949999999998E-2</c:v>
                </c:pt>
                <c:pt idx="1631">
                  <c:v>2.9642499999999974E-2</c:v>
                </c:pt>
                <c:pt idx="1632">
                  <c:v>2.9684999999999972E-2</c:v>
                </c:pt>
                <c:pt idx="1633">
                  <c:v>2.9722999999999975E-2</c:v>
                </c:pt>
                <c:pt idx="1634">
                  <c:v>2.9767999999999975E-2</c:v>
                </c:pt>
                <c:pt idx="1635">
                  <c:v>2.9805999999999978E-2</c:v>
                </c:pt>
                <c:pt idx="1636">
                  <c:v>2.9850499999999974E-2</c:v>
                </c:pt>
                <c:pt idx="1637">
                  <c:v>2.9905499999999977E-2</c:v>
                </c:pt>
                <c:pt idx="1638">
                  <c:v>2.9954499999999981E-2</c:v>
                </c:pt>
                <c:pt idx="1639">
                  <c:v>2.9995999999999978E-2</c:v>
                </c:pt>
                <c:pt idx="1640">
                  <c:v>3.0048499999999975E-2</c:v>
                </c:pt>
                <c:pt idx="1641">
                  <c:v>3.0078499999999973E-2</c:v>
                </c:pt>
                <c:pt idx="1642">
                  <c:v>3.012699999999997E-2</c:v>
                </c:pt>
                <c:pt idx="1643">
                  <c:v>3.0170499999999968E-2</c:v>
                </c:pt>
                <c:pt idx="1644">
                  <c:v>3.021699999999997E-2</c:v>
                </c:pt>
                <c:pt idx="1645">
                  <c:v>3.0263999999999968E-2</c:v>
                </c:pt>
                <c:pt idx="1646">
                  <c:v>3.029699999999997E-2</c:v>
                </c:pt>
                <c:pt idx="1647">
                  <c:v>3.030449999999997E-2</c:v>
                </c:pt>
                <c:pt idx="1648">
                  <c:v>3.0346499999999971E-2</c:v>
                </c:pt>
                <c:pt idx="1649">
                  <c:v>3.038049999999997E-2</c:v>
                </c:pt>
                <c:pt idx="1650">
                  <c:v>3.0419999999999971E-2</c:v>
                </c:pt>
                <c:pt idx="1651">
                  <c:v>3.045349999999997E-2</c:v>
                </c:pt>
                <c:pt idx="1652">
                  <c:v>3.0486499999999968E-2</c:v>
                </c:pt>
                <c:pt idx="1653">
                  <c:v>3.0530499999999967E-2</c:v>
                </c:pt>
                <c:pt idx="1654">
                  <c:v>3.0565499999999964E-2</c:v>
                </c:pt>
                <c:pt idx="1655">
                  <c:v>3.0607499999999965E-2</c:v>
                </c:pt>
                <c:pt idx="1656">
                  <c:v>3.0634999999999964E-2</c:v>
                </c:pt>
                <c:pt idx="1657">
                  <c:v>3.0676999999999965E-2</c:v>
                </c:pt>
                <c:pt idx="1658">
                  <c:v>3.0716499999999959E-2</c:v>
                </c:pt>
                <c:pt idx="1659">
                  <c:v>3.0756999999999958E-2</c:v>
                </c:pt>
                <c:pt idx="1660">
                  <c:v>3.0801999999999961E-2</c:v>
                </c:pt>
                <c:pt idx="1661">
                  <c:v>3.0856499999999964E-2</c:v>
                </c:pt>
                <c:pt idx="1662">
                  <c:v>3.0787499999999957E-2</c:v>
                </c:pt>
                <c:pt idx="1663">
                  <c:v>3.0832999999999958E-2</c:v>
                </c:pt>
                <c:pt idx="1664">
                  <c:v>3.0864999999999962E-2</c:v>
                </c:pt>
                <c:pt idx="1665">
                  <c:v>3.0904499999999956E-2</c:v>
                </c:pt>
                <c:pt idx="1666">
                  <c:v>3.0947499999999958E-2</c:v>
                </c:pt>
                <c:pt idx="1667">
                  <c:v>3.0989999999999959E-2</c:v>
                </c:pt>
                <c:pt idx="1668">
                  <c:v>3.1023999999999958E-2</c:v>
                </c:pt>
                <c:pt idx="1669">
                  <c:v>3.1068999999999961E-2</c:v>
                </c:pt>
                <c:pt idx="1670">
                  <c:v>3.1108499999999963E-2</c:v>
                </c:pt>
                <c:pt idx="1671">
                  <c:v>3.1162499999999961E-2</c:v>
                </c:pt>
                <c:pt idx="1672">
                  <c:v>3.1208499999999962E-2</c:v>
                </c:pt>
                <c:pt idx="1673">
                  <c:v>3.1252999999999968E-2</c:v>
                </c:pt>
                <c:pt idx="1674">
                  <c:v>3.1286999999999961E-2</c:v>
                </c:pt>
                <c:pt idx="1675">
                  <c:v>3.1330499999999963E-2</c:v>
                </c:pt>
                <c:pt idx="1676">
                  <c:v>3.1385499999999962E-2</c:v>
                </c:pt>
                <c:pt idx="1677">
                  <c:v>3.1429499999999964E-2</c:v>
                </c:pt>
                <c:pt idx="1678">
                  <c:v>3.1480999999999974E-2</c:v>
                </c:pt>
                <c:pt idx="1679">
                  <c:v>3.153949999999997E-2</c:v>
                </c:pt>
                <c:pt idx="1680">
                  <c:v>3.1600499999999969E-2</c:v>
                </c:pt>
                <c:pt idx="1681">
                  <c:v>3.1627499999999975E-2</c:v>
                </c:pt>
                <c:pt idx="1682">
                  <c:v>3.1686999999999972E-2</c:v>
                </c:pt>
                <c:pt idx="1683">
                  <c:v>3.1734499999999971E-2</c:v>
                </c:pt>
                <c:pt idx="1684">
                  <c:v>3.178849999999997E-2</c:v>
                </c:pt>
                <c:pt idx="1685">
                  <c:v>3.1838999999999971E-2</c:v>
                </c:pt>
                <c:pt idx="1686">
                  <c:v>3.1898999999999969E-2</c:v>
                </c:pt>
                <c:pt idx="1687">
                  <c:v>3.1955999999999964E-2</c:v>
                </c:pt>
                <c:pt idx="1688">
                  <c:v>3.2017499999999963E-2</c:v>
                </c:pt>
                <c:pt idx="1689">
                  <c:v>3.2091999999999968E-2</c:v>
                </c:pt>
                <c:pt idx="1690">
                  <c:v>3.2147499999999961E-2</c:v>
                </c:pt>
                <c:pt idx="1691">
                  <c:v>3.2202999999999968E-2</c:v>
                </c:pt>
                <c:pt idx="1692">
                  <c:v>3.2266999999999969E-2</c:v>
                </c:pt>
                <c:pt idx="1693">
                  <c:v>3.2327499999999967E-2</c:v>
                </c:pt>
                <c:pt idx="1694">
                  <c:v>3.2394999999999965E-2</c:v>
                </c:pt>
                <c:pt idx="1695">
                  <c:v>3.2469499999999964E-2</c:v>
                </c:pt>
                <c:pt idx="1696">
                  <c:v>3.2513499999999966E-2</c:v>
                </c:pt>
                <c:pt idx="1697">
                  <c:v>3.2566999999999964E-2</c:v>
                </c:pt>
                <c:pt idx="1698">
                  <c:v>3.2611499999999974E-2</c:v>
                </c:pt>
                <c:pt idx="1699">
                  <c:v>3.2669499999999969E-2</c:v>
                </c:pt>
                <c:pt idx="1700">
                  <c:v>3.2713999999999965E-2</c:v>
                </c:pt>
                <c:pt idx="1701">
                  <c:v>3.2763999999999967E-2</c:v>
                </c:pt>
                <c:pt idx="1702">
                  <c:v>3.2811499999999966E-2</c:v>
                </c:pt>
                <c:pt idx="1703">
                  <c:v>3.2858999999999972E-2</c:v>
                </c:pt>
                <c:pt idx="1704">
                  <c:v>3.2901499999999965E-2</c:v>
                </c:pt>
                <c:pt idx="1705">
                  <c:v>3.2948999999999964E-2</c:v>
                </c:pt>
                <c:pt idx="1706">
                  <c:v>3.2997499999999971E-2</c:v>
                </c:pt>
                <c:pt idx="1707">
                  <c:v>3.3040999999999966E-2</c:v>
                </c:pt>
                <c:pt idx="1708">
                  <c:v>3.3082499999999973E-2</c:v>
                </c:pt>
                <c:pt idx="1709">
                  <c:v>3.3222999999999975E-2</c:v>
                </c:pt>
                <c:pt idx="1710">
                  <c:v>3.3261499999999972E-2</c:v>
                </c:pt>
                <c:pt idx="1711">
                  <c:v>3.3310999999999973E-2</c:v>
                </c:pt>
                <c:pt idx="1712">
                  <c:v>3.3356999999999977E-2</c:v>
                </c:pt>
                <c:pt idx="1713">
                  <c:v>3.3397999999999969E-2</c:v>
                </c:pt>
                <c:pt idx="1714">
                  <c:v>3.3442999999999973E-2</c:v>
                </c:pt>
                <c:pt idx="1715">
                  <c:v>3.3475999999999978E-2</c:v>
                </c:pt>
                <c:pt idx="1716">
                  <c:v>3.3530499999999977E-2</c:v>
                </c:pt>
                <c:pt idx="1717">
                  <c:v>3.3561999999999981E-2</c:v>
                </c:pt>
                <c:pt idx="1718">
                  <c:v>3.3614999999999978E-2</c:v>
                </c:pt>
                <c:pt idx="1719">
                  <c:v>3.3654999999999984E-2</c:v>
                </c:pt>
                <c:pt idx="1720">
                  <c:v>3.3688499999999982E-2</c:v>
                </c:pt>
                <c:pt idx="1721">
                  <c:v>3.372049999999998E-2</c:v>
                </c:pt>
                <c:pt idx="1722">
                  <c:v>3.376949999999998E-2</c:v>
                </c:pt>
                <c:pt idx="1723">
                  <c:v>3.3821499999999984E-2</c:v>
                </c:pt>
                <c:pt idx="1724">
                  <c:v>3.3854499999999982E-2</c:v>
                </c:pt>
                <c:pt idx="1725">
                  <c:v>3.3893999999999987E-2</c:v>
                </c:pt>
                <c:pt idx="1726">
                  <c:v>3.393199999999999E-2</c:v>
                </c:pt>
                <c:pt idx="1727">
                  <c:v>3.397349999999999E-2</c:v>
                </c:pt>
                <c:pt idx="1728">
                  <c:v>3.4009499999999991E-2</c:v>
                </c:pt>
                <c:pt idx="1729">
                  <c:v>3.4057499999999991E-2</c:v>
                </c:pt>
                <c:pt idx="1730">
                  <c:v>3.4085499999999998E-2</c:v>
                </c:pt>
                <c:pt idx="1731">
                  <c:v>3.4152500000000002E-2</c:v>
                </c:pt>
                <c:pt idx="1732">
                  <c:v>3.4205000000000006E-2</c:v>
                </c:pt>
                <c:pt idx="1733">
                  <c:v>3.4260500000000006E-2</c:v>
                </c:pt>
                <c:pt idx="1734">
                  <c:v>3.4326500000000003E-2</c:v>
                </c:pt>
                <c:pt idx="1735">
                  <c:v>3.4386500000000007E-2</c:v>
                </c:pt>
                <c:pt idx="1736">
                  <c:v>3.4442500000000001E-2</c:v>
                </c:pt>
                <c:pt idx="1737">
                  <c:v>3.4506500000000002E-2</c:v>
                </c:pt>
                <c:pt idx="1738">
                  <c:v>3.4579000000000006E-2</c:v>
                </c:pt>
                <c:pt idx="1739">
                  <c:v>3.4654000000000011E-2</c:v>
                </c:pt>
                <c:pt idx="1740">
                  <c:v>3.4721000000000009E-2</c:v>
                </c:pt>
                <c:pt idx="1741">
                  <c:v>3.4798000000000003E-2</c:v>
                </c:pt>
                <c:pt idx="1742">
                  <c:v>3.4867000000000002E-2</c:v>
                </c:pt>
                <c:pt idx="1743">
                  <c:v>3.4922000000000002E-2</c:v>
                </c:pt>
                <c:pt idx="1744">
                  <c:v>3.4981000000000005E-2</c:v>
                </c:pt>
                <c:pt idx="1745">
                  <c:v>3.5052E-2</c:v>
                </c:pt>
                <c:pt idx="1746">
                  <c:v>3.5118000000000003E-2</c:v>
                </c:pt>
                <c:pt idx="1747">
                  <c:v>3.5180999999999997E-2</c:v>
                </c:pt>
                <c:pt idx="1748">
                  <c:v>3.5244999999999999E-2</c:v>
                </c:pt>
                <c:pt idx="1749">
                  <c:v>3.5299000000000004E-2</c:v>
                </c:pt>
                <c:pt idx="1750">
                  <c:v>3.53645E-2</c:v>
                </c:pt>
                <c:pt idx="1751">
                  <c:v>3.5427999999999994E-2</c:v>
                </c:pt>
                <c:pt idx="1752">
                  <c:v>3.5493000000000004E-2</c:v>
                </c:pt>
                <c:pt idx="1753">
                  <c:v>3.5556499999999998E-2</c:v>
                </c:pt>
                <c:pt idx="1754">
                  <c:v>3.5623500000000002E-2</c:v>
                </c:pt>
                <c:pt idx="1755">
                  <c:v>3.5693500000000003E-2</c:v>
                </c:pt>
                <c:pt idx="1756">
                  <c:v>3.5700000000000003E-2</c:v>
                </c:pt>
                <c:pt idx="1757">
                  <c:v>3.5758500000000006E-2</c:v>
                </c:pt>
                <c:pt idx="1758">
                  <c:v>3.5824500000000009E-2</c:v>
                </c:pt>
                <c:pt idx="1759">
                  <c:v>3.5864500000000007E-2</c:v>
                </c:pt>
                <c:pt idx="1760">
                  <c:v>3.5928500000000002E-2</c:v>
                </c:pt>
                <c:pt idx="1761">
                  <c:v>3.5982500000000008E-2</c:v>
                </c:pt>
                <c:pt idx="1762">
                  <c:v>3.6039000000000009E-2</c:v>
                </c:pt>
                <c:pt idx="1763">
                  <c:v>3.608950000000001E-2</c:v>
                </c:pt>
                <c:pt idx="1764">
                  <c:v>3.6149000000000008E-2</c:v>
                </c:pt>
                <c:pt idx="1765">
                  <c:v>3.6202500000000006E-2</c:v>
                </c:pt>
                <c:pt idx="1766">
                  <c:v>3.6253500000000008E-2</c:v>
                </c:pt>
                <c:pt idx="1767">
                  <c:v>3.6310500000000002E-2</c:v>
                </c:pt>
                <c:pt idx="1768">
                  <c:v>3.6348500000000013E-2</c:v>
                </c:pt>
                <c:pt idx="1769">
                  <c:v>3.6396500000000012E-2</c:v>
                </c:pt>
                <c:pt idx="1770">
                  <c:v>3.6440500000000015E-2</c:v>
                </c:pt>
                <c:pt idx="1771">
                  <c:v>3.6490000000000015E-2</c:v>
                </c:pt>
                <c:pt idx="1772">
                  <c:v>3.6543500000000013E-2</c:v>
                </c:pt>
                <c:pt idx="1773">
                  <c:v>3.6605000000000019E-2</c:v>
                </c:pt>
                <c:pt idx="1774">
                  <c:v>3.6653500000000012E-2</c:v>
                </c:pt>
                <c:pt idx="1775">
                  <c:v>3.6701500000000019E-2</c:v>
                </c:pt>
                <c:pt idx="1776">
                  <c:v>3.674800000000001E-2</c:v>
                </c:pt>
                <c:pt idx="1777">
                  <c:v>3.6791500000000019E-2</c:v>
                </c:pt>
                <c:pt idx="1778">
                  <c:v>3.6845000000000017E-2</c:v>
                </c:pt>
                <c:pt idx="1779">
                  <c:v>3.6852000000000017E-2</c:v>
                </c:pt>
                <c:pt idx="1780">
                  <c:v>3.6899500000000016E-2</c:v>
                </c:pt>
                <c:pt idx="1781">
                  <c:v>3.6943500000000011E-2</c:v>
                </c:pt>
                <c:pt idx="1782">
                  <c:v>3.7000000000000012E-2</c:v>
                </c:pt>
                <c:pt idx="1783">
                  <c:v>3.706000000000001E-2</c:v>
                </c:pt>
                <c:pt idx="1784">
                  <c:v>3.7130500000000011E-2</c:v>
                </c:pt>
                <c:pt idx="1785">
                  <c:v>3.7194500000000012E-2</c:v>
                </c:pt>
                <c:pt idx="1786">
                  <c:v>3.725450000000001E-2</c:v>
                </c:pt>
                <c:pt idx="1787">
                  <c:v>3.7319500000000012E-2</c:v>
                </c:pt>
                <c:pt idx="1788">
                  <c:v>3.7382000000000012E-2</c:v>
                </c:pt>
                <c:pt idx="1789">
                  <c:v>3.7446500000000014E-2</c:v>
                </c:pt>
                <c:pt idx="1790">
                  <c:v>3.7387000000000011E-2</c:v>
                </c:pt>
                <c:pt idx="1791">
                  <c:v>3.7466000000000006E-2</c:v>
                </c:pt>
                <c:pt idx="1792">
                  <c:v>3.7506500000000005E-2</c:v>
                </c:pt>
                <c:pt idx="1793">
                  <c:v>3.7578000000000007E-2</c:v>
                </c:pt>
                <c:pt idx="1794">
                  <c:v>3.7635000000000002E-2</c:v>
                </c:pt>
                <c:pt idx="1795">
                  <c:v>3.769900000000001E-2</c:v>
                </c:pt>
                <c:pt idx="1796">
                  <c:v>3.7764000000000006E-2</c:v>
                </c:pt>
                <c:pt idx="1797">
                  <c:v>3.7823500000000003E-2</c:v>
                </c:pt>
                <c:pt idx="1798">
                  <c:v>3.7895500000000006E-2</c:v>
                </c:pt>
                <c:pt idx="1799">
                  <c:v>3.7952000000000014E-2</c:v>
                </c:pt>
                <c:pt idx="1800">
                  <c:v>3.801800000000001E-2</c:v>
                </c:pt>
                <c:pt idx="1801">
                  <c:v>3.8068500000000005E-2</c:v>
                </c:pt>
                <c:pt idx="1802">
                  <c:v>3.8128000000000009E-2</c:v>
                </c:pt>
                <c:pt idx="1803">
                  <c:v>3.8191000000000003E-2</c:v>
                </c:pt>
                <c:pt idx="1804">
                  <c:v>3.8262000000000004E-2</c:v>
                </c:pt>
                <c:pt idx="1805">
                  <c:v>3.8335500000000008E-2</c:v>
                </c:pt>
                <c:pt idx="1806">
                  <c:v>3.8400000000000011E-2</c:v>
                </c:pt>
                <c:pt idx="1807">
                  <c:v>3.8470000000000011E-2</c:v>
                </c:pt>
                <c:pt idx="1808">
                  <c:v>3.8530500000000016E-2</c:v>
                </c:pt>
                <c:pt idx="1809">
                  <c:v>3.8598000000000014E-2</c:v>
                </c:pt>
                <c:pt idx="1810">
                  <c:v>3.865900000000002E-2</c:v>
                </c:pt>
                <c:pt idx="1811">
                  <c:v>3.8717500000000023E-2</c:v>
                </c:pt>
                <c:pt idx="1812">
                  <c:v>3.8792000000000021E-2</c:v>
                </c:pt>
                <c:pt idx="1813">
                  <c:v>3.8865000000000018E-2</c:v>
                </c:pt>
                <c:pt idx="1814">
                  <c:v>3.8941500000000018E-2</c:v>
                </c:pt>
                <c:pt idx="1815">
                  <c:v>3.9006000000000013E-2</c:v>
                </c:pt>
                <c:pt idx="1816">
                  <c:v>3.9080000000000011E-2</c:v>
                </c:pt>
                <c:pt idx="1817">
                  <c:v>3.9148000000000009E-2</c:v>
                </c:pt>
                <c:pt idx="1818">
                  <c:v>3.9217500000000009E-2</c:v>
                </c:pt>
                <c:pt idx="1819">
                  <c:v>3.9224500000000009E-2</c:v>
                </c:pt>
                <c:pt idx="1820">
                  <c:v>3.9266500000000003E-2</c:v>
                </c:pt>
                <c:pt idx="1821">
                  <c:v>3.9327000000000008E-2</c:v>
                </c:pt>
                <c:pt idx="1822">
                  <c:v>3.9386500000000005E-2</c:v>
                </c:pt>
                <c:pt idx="1823">
                  <c:v>3.9440000000000003E-2</c:v>
                </c:pt>
                <c:pt idx="1824">
                  <c:v>3.9494000000000001E-2</c:v>
                </c:pt>
                <c:pt idx="1825">
                  <c:v>3.9554499999999999E-2</c:v>
                </c:pt>
                <c:pt idx="1826">
                  <c:v>3.9615500000000005E-2</c:v>
                </c:pt>
                <c:pt idx="1827">
                  <c:v>3.9696000000000002E-2</c:v>
                </c:pt>
                <c:pt idx="1828">
                  <c:v>3.9759999999999997E-2</c:v>
                </c:pt>
                <c:pt idx="1829">
                  <c:v>3.9825000000000006E-2</c:v>
                </c:pt>
                <c:pt idx="1830">
                  <c:v>3.9886999999999999E-2</c:v>
                </c:pt>
                <c:pt idx="1831">
                  <c:v>3.9967999999999997E-2</c:v>
                </c:pt>
                <c:pt idx="1832">
                  <c:v>4.0016499999999997E-2</c:v>
                </c:pt>
                <c:pt idx="1833">
                  <c:v>4.0076500000000001E-2</c:v>
                </c:pt>
                <c:pt idx="1834">
                  <c:v>4.0134499999999997E-2</c:v>
                </c:pt>
                <c:pt idx="1835">
                  <c:v>4.0201000000000001E-2</c:v>
                </c:pt>
                <c:pt idx="1836">
                  <c:v>4.0260000000000004E-2</c:v>
                </c:pt>
                <c:pt idx="1837">
                  <c:v>4.0317499999999999E-2</c:v>
                </c:pt>
                <c:pt idx="1838">
                  <c:v>4.0379999999999992E-2</c:v>
                </c:pt>
                <c:pt idx="1839">
                  <c:v>4.0457E-2</c:v>
                </c:pt>
                <c:pt idx="1840">
                  <c:v>4.0523000000000003E-2</c:v>
                </c:pt>
                <c:pt idx="1841">
                  <c:v>4.0611499999999995E-2</c:v>
                </c:pt>
                <c:pt idx="1842">
                  <c:v>4.0696499999999997E-2</c:v>
                </c:pt>
                <c:pt idx="1843">
                  <c:v>4.0772500000000003E-2</c:v>
                </c:pt>
                <c:pt idx="1844">
                  <c:v>4.0852999999999993E-2</c:v>
                </c:pt>
                <c:pt idx="1845">
                  <c:v>4.0923499999999995E-2</c:v>
                </c:pt>
                <c:pt idx="1846">
                  <c:v>4.1009999999999991E-2</c:v>
                </c:pt>
                <c:pt idx="1847">
                  <c:v>4.1114999999999992E-2</c:v>
                </c:pt>
                <c:pt idx="1848">
                  <c:v>4.1190499999999998E-2</c:v>
                </c:pt>
                <c:pt idx="1849">
                  <c:v>4.1269500000000001E-2</c:v>
                </c:pt>
                <c:pt idx="1850">
                  <c:v>4.1337000000000013E-2</c:v>
                </c:pt>
                <c:pt idx="1851">
                  <c:v>4.1432999999999998E-2</c:v>
                </c:pt>
                <c:pt idx="1852">
                  <c:v>4.1516499999999998E-2</c:v>
                </c:pt>
                <c:pt idx="1853">
                  <c:v>4.1595499999999994E-2</c:v>
                </c:pt>
                <c:pt idx="1854">
                  <c:v>4.1683500000000005E-2</c:v>
                </c:pt>
                <c:pt idx="1855">
                  <c:v>4.1771000000000003E-2</c:v>
                </c:pt>
                <c:pt idx="1856">
                  <c:v>4.1858499999999993E-2</c:v>
                </c:pt>
                <c:pt idx="1857">
                  <c:v>4.1944499999999996E-2</c:v>
                </c:pt>
                <c:pt idx="1858">
                  <c:v>4.2028499999999996E-2</c:v>
                </c:pt>
                <c:pt idx="1859">
                  <c:v>4.21155E-2</c:v>
                </c:pt>
                <c:pt idx="1860">
                  <c:v>4.2203499999999991E-2</c:v>
                </c:pt>
                <c:pt idx="1861">
                  <c:v>4.2284999999999996E-2</c:v>
                </c:pt>
                <c:pt idx="1862">
                  <c:v>4.2363999999999985E-2</c:v>
                </c:pt>
                <c:pt idx="1863">
                  <c:v>4.242449999999999E-2</c:v>
                </c:pt>
                <c:pt idx="1864">
                  <c:v>4.2495499999999985E-2</c:v>
                </c:pt>
                <c:pt idx="1865">
                  <c:v>4.2580999999999987E-2</c:v>
                </c:pt>
                <c:pt idx="1866">
                  <c:v>4.2664999999999988E-2</c:v>
                </c:pt>
                <c:pt idx="1867">
                  <c:v>4.2734999999999974E-2</c:v>
                </c:pt>
                <c:pt idx="1868">
                  <c:v>4.2814999999999978E-2</c:v>
                </c:pt>
                <c:pt idx="1869">
                  <c:v>4.2880999999999975E-2</c:v>
                </c:pt>
                <c:pt idx="1870">
                  <c:v>4.2944999999999976E-2</c:v>
                </c:pt>
                <c:pt idx="1871">
                  <c:v>4.3004999999999967E-2</c:v>
                </c:pt>
                <c:pt idx="1872">
                  <c:v>4.3077499999999977E-2</c:v>
                </c:pt>
                <c:pt idx="1873">
                  <c:v>4.3139499999999976E-2</c:v>
                </c:pt>
                <c:pt idx="1874">
                  <c:v>4.3221499999999968E-2</c:v>
                </c:pt>
                <c:pt idx="1875">
                  <c:v>4.3288499999999973E-2</c:v>
                </c:pt>
                <c:pt idx="1876">
                  <c:v>4.3342999999999979E-2</c:v>
                </c:pt>
                <c:pt idx="1877">
                  <c:v>4.3427999999999987E-2</c:v>
                </c:pt>
                <c:pt idx="1878">
                  <c:v>4.3481999999999979E-2</c:v>
                </c:pt>
                <c:pt idx="1879">
                  <c:v>4.3545999999999987E-2</c:v>
                </c:pt>
                <c:pt idx="1880">
                  <c:v>4.3603499999999976E-2</c:v>
                </c:pt>
                <c:pt idx="1881">
                  <c:v>4.3663999999999981E-2</c:v>
                </c:pt>
                <c:pt idx="1882">
                  <c:v>4.3726499999999981E-2</c:v>
                </c:pt>
                <c:pt idx="1883">
                  <c:v>4.3788999999999988E-2</c:v>
                </c:pt>
                <c:pt idx="1884">
                  <c:v>4.3861999999999984E-2</c:v>
                </c:pt>
                <c:pt idx="1885">
                  <c:v>4.3930999999999998E-2</c:v>
                </c:pt>
                <c:pt idx="1886">
                  <c:v>4.3996499999999987E-2</c:v>
                </c:pt>
                <c:pt idx="1887">
                  <c:v>4.4055499999999997E-2</c:v>
                </c:pt>
                <c:pt idx="1888">
                  <c:v>4.4116499999999996E-2</c:v>
                </c:pt>
                <c:pt idx="1889">
                  <c:v>4.4172999999999997E-2</c:v>
                </c:pt>
                <c:pt idx="1890">
                  <c:v>4.4121999999999995E-2</c:v>
                </c:pt>
                <c:pt idx="1891">
                  <c:v>4.4190999999999987E-2</c:v>
                </c:pt>
                <c:pt idx="1892">
                  <c:v>4.4239999999999988E-2</c:v>
                </c:pt>
                <c:pt idx="1893">
                  <c:v>4.4293499999999993E-2</c:v>
                </c:pt>
                <c:pt idx="1894">
                  <c:v>4.4339499999999997E-2</c:v>
                </c:pt>
                <c:pt idx="1895">
                  <c:v>4.4395499999999991E-2</c:v>
                </c:pt>
                <c:pt idx="1896">
                  <c:v>4.4471999999999998E-2</c:v>
                </c:pt>
                <c:pt idx="1897">
                  <c:v>4.4542499999999992E-2</c:v>
                </c:pt>
                <c:pt idx="1898">
                  <c:v>4.4629499999999996E-2</c:v>
                </c:pt>
                <c:pt idx="1899">
                  <c:v>4.4702499999999992E-2</c:v>
                </c:pt>
                <c:pt idx="1900">
                  <c:v>4.4791999999999985E-2</c:v>
                </c:pt>
                <c:pt idx="1901">
                  <c:v>4.4868499999999985E-2</c:v>
                </c:pt>
                <c:pt idx="1902">
                  <c:v>4.4948499999999988E-2</c:v>
                </c:pt>
                <c:pt idx="1903">
                  <c:v>4.5040499999999997E-2</c:v>
                </c:pt>
                <c:pt idx="1904">
                  <c:v>4.5126499999999986E-2</c:v>
                </c:pt>
                <c:pt idx="1905">
                  <c:v>4.5219999999999982E-2</c:v>
                </c:pt>
                <c:pt idx="1906">
                  <c:v>4.5305499999999992E-2</c:v>
                </c:pt>
                <c:pt idx="1907">
                  <c:v>4.5392999999999989E-2</c:v>
                </c:pt>
                <c:pt idx="1908">
                  <c:v>4.5473999999999994E-2</c:v>
                </c:pt>
                <c:pt idx="1909">
                  <c:v>4.5470999999999998E-2</c:v>
                </c:pt>
                <c:pt idx="1910">
                  <c:v>4.5562999999999992E-2</c:v>
                </c:pt>
                <c:pt idx="1911">
                  <c:v>4.5644999999999998E-2</c:v>
                </c:pt>
                <c:pt idx="1912">
                  <c:v>4.5729500000000006E-2</c:v>
                </c:pt>
                <c:pt idx="1913">
                  <c:v>4.5822000000000002E-2</c:v>
                </c:pt>
                <c:pt idx="1914">
                  <c:v>4.5901500000000005E-2</c:v>
                </c:pt>
                <c:pt idx="1915">
                  <c:v>4.5984999999999998E-2</c:v>
                </c:pt>
                <c:pt idx="1916">
                  <c:v>4.6062000000000006E-2</c:v>
                </c:pt>
                <c:pt idx="1917">
                  <c:v>4.6152000000000006E-2</c:v>
                </c:pt>
                <c:pt idx="1918">
                  <c:v>4.6226000000000003E-2</c:v>
                </c:pt>
                <c:pt idx="1919">
                  <c:v>4.6305500000000006E-2</c:v>
                </c:pt>
                <c:pt idx="1920">
                  <c:v>4.6401999999999999E-2</c:v>
                </c:pt>
                <c:pt idx="1921">
                  <c:v>4.6484000000000004E-2</c:v>
                </c:pt>
                <c:pt idx="1922">
                  <c:v>4.6585000000000008E-2</c:v>
                </c:pt>
                <c:pt idx="1923">
                  <c:v>4.665600000000001E-2</c:v>
                </c:pt>
                <c:pt idx="1924">
                  <c:v>4.6743500000000021E-2</c:v>
                </c:pt>
                <c:pt idx="1925">
                  <c:v>4.6843500000000017E-2</c:v>
                </c:pt>
                <c:pt idx="1926">
                  <c:v>4.6927500000000018E-2</c:v>
                </c:pt>
                <c:pt idx="1927">
                  <c:v>4.7009000000000023E-2</c:v>
                </c:pt>
                <c:pt idx="1928">
                  <c:v>4.7107500000000017E-2</c:v>
                </c:pt>
                <c:pt idx="1929">
                  <c:v>4.7202000000000022E-2</c:v>
                </c:pt>
                <c:pt idx="1930">
                  <c:v>4.7292000000000022E-2</c:v>
                </c:pt>
                <c:pt idx="1931">
                  <c:v>4.7365000000000018E-2</c:v>
                </c:pt>
                <c:pt idx="1932">
                  <c:v>4.7461500000000018E-2</c:v>
                </c:pt>
                <c:pt idx="1933">
                  <c:v>4.754750000000002E-2</c:v>
                </c:pt>
                <c:pt idx="1934">
                  <c:v>4.760600000000003E-2</c:v>
                </c:pt>
                <c:pt idx="1935">
                  <c:v>4.7696500000000024E-2</c:v>
                </c:pt>
                <c:pt idx="1936">
                  <c:v>4.7783000000000027E-2</c:v>
                </c:pt>
                <c:pt idx="1937">
                  <c:v>4.7848000000000022E-2</c:v>
                </c:pt>
                <c:pt idx="1938">
                  <c:v>4.7915000000000013E-2</c:v>
                </c:pt>
                <c:pt idx="1939">
                  <c:v>4.7974000000000003E-2</c:v>
                </c:pt>
                <c:pt idx="1940">
                  <c:v>4.8053500000000006E-2</c:v>
                </c:pt>
                <c:pt idx="1941">
                  <c:v>4.8118500000000015E-2</c:v>
                </c:pt>
                <c:pt idx="1942">
                  <c:v>4.8202500000000009E-2</c:v>
                </c:pt>
                <c:pt idx="1943">
                  <c:v>4.828700000000001E-2</c:v>
                </c:pt>
                <c:pt idx="1944">
                  <c:v>4.8382000000000022E-2</c:v>
                </c:pt>
                <c:pt idx="1945">
                  <c:v>4.8466500000000023E-2</c:v>
                </c:pt>
                <c:pt idx="1946">
                  <c:v>4.8566500000000026E-2</c:v>
                </c:pt>
                <c:pt idx="1947">
                  <c:v>4.8662000000000018E-2</c:v>
                </c:pt>
                <c:pt idx="1948">
                  <c:v>4.8745500000000018E-2</c:v>
                </c:pt>
                <c:pt idx="1949">
                  <c:v>4.8843000000000025E-2</c:v>
                </c:pt>
                <c:pt idx="1950">
                  <c:v>4.8938500000000017E-2</c:v>
                </c:pt>
                <c:pt idx="1951">
                  <c:v>4.9025500000000027E-2</c:v>
                </c:pt>
                <c:pt idx="1952">
                  <c:v>4.9101000000000027E-2</c:v>
                </c:pt>
                <c:pt idx="1953">
                  <c:v>4.9188500000000017E-2</c:v>
                </c:pt>
                <c:pt idx="1954">
                  <c:v>4.9261500000000014E-2</c:v>
                </c:pt>
                <c:pt idx="1955">
                  <c:v>4.9344000000000013E-2</c:v>
                </c:pt>
                <c:pt idx="1956">
                  <c:v>4.9481000000000011E-2</c:v>
                </c:pt>
                <c:pt idx="1957">
                  <c:v>4.9571000000000011E-2</c:v>
                </c:pt>
                <c:pt idx="1958">
                  <c:v>4.9643500000000014E-2</c:v>
                </c:pt>
                <c:pt idx="1959">
                  <c:v>4.9702500000000011E-2</c:v>
                </c:pt>
                <c:pt idx="1960">
                  <c:v>4.977100000000001E-2</c:v>
                </c:pt>
                <c:pt idx="1961">
                  <c:v>4.9841500000000025E-2</c:v>
                </c:pt>
                <c:pt idx="1962">
                  <c:v>4.9918000000000025E-2</c:v>
                </c:pt>
                <c:pt idx="1963">
                  <c:v>5.000350000000002E-2</c:v>
                </c:pt>
                <c:pt idx="1964">
                  <c:v>5.0072500000000006E-2</c:v>
                </c:pt>
                <c:pt idx="1965">
                  <c:v>5.0149000000000006E-2</c:v>
                </c:pt>
                <c:pt idx="1966">
                  <c:v>5.0227000000000022E-2</c:v>
                </c:pt>
                <c:pt idx="1967">
                  <c:v>5.029900000000001E-2</c:v>
                </c:pt>
                <c:pt idx="1968">
                  <c:v>5.0397500000000012E-2</c:v>
                </c:pt>
                <c:pt idx="1969">
                  <c:v>5.0483000000000014E-2</c:v>
                </c:pt>
                <c:pt idx="1970">
                  <c:v>5.0587500000000014E-2</c:v>
                </c:pt>
                <c:pt idx="1971">
                  <c:v>5.0662000000000013E-2</c:v>
                </c:pt>
                <c:pt idx="1972">
                  <c:v>5.0738000000000012E-2</c:v>
                </c:pt>
                <c:pt idx="1973">
                  <c:v>5.08025E-2</c:v>
                </c:pt>
                <c:pt idx="1974">
                  <c:v>5.0867000000000002E-2</c:v>
                </c:pt>
                <c:pt idx="1975">
                  <c:v>5.0937499999999997E-2</c:v>
                </c:pt>
                <c:pt idx="1976">
                  <c:v>5.10245E-2</c:v>
                </c:pt>
                <c:pt idx="1977">
                  <c:v>5.1120499999999999E-2</c:v>
                </c:pt>
                <c:pt idx="1978">
                  <c:v>5.1186500000000003E-2</c:v>
                </c:pt>
                <c:pt idx="1979">
                  <c:v>5.1261000000000008E-2</c:v>
                </c:pt>
                <c:pt idx="1980">
                  <c:v>5.133250000000001E-2</c:v>
                </c:pt>
                <c:pt idx="1981">
                  <c:v>5.1415500000000003E-2</c:v>
                </c:pt>
                <c:pt idx="1982">
                  <c:v>5.1481000000000013E-2</c:v>
                </c:pt>
                <c:pt idx="1983">
                  <c:v>5.1533000000000009E-2</c:v>
                </c:pt>
                <c:pt idx="1984">
                  <c:v>5.1592500000000013E-2</c:v>
                </c:pt>
                <c:pt idx="1985">
                  <c:v>5.1631500000000011E-2</c:v>
                </c:pt>
                <c:pt idx="1986">
                  <c:v>5.170050000000001E-2</c:v>
                </c:pt>
                <c:pt idx="1987">
                  <c:v>5.1761000000000001E-2</c:v>
                </c:pt>
                <c:pt idx="1988">
                  <c:v>5.1817999999999989E-2</c:v>
                </c:pt>
                <c:pt idx="1989">
                  <c:v>5.1863499999999993E-2</c:v>
                </c:pt>
                <c:pt idx="1990">
                  <c:v>5.189899999999998E-2</c:v>
                </c:pt>
                <c:pt idx="1991">
                  <c:v>5.1936499999999983E-2</c:v>
                </c:pt>
                <c:pt idx="1992">
                  <c:v>5.2004499999999981E-2</c:v>
                </c:pt>
                <c:pt idx="1993">
                  <c:v>5.2049499999999985E-2</c:v>
                </c:pt>
                <c:pt idx="1994">
                  <c:v>5.2099999999999994E-2</c:v>
                </c:pt>
                <c:pt idx="1995">
                  <c:v>5.2159499999999998E-2</c:v>
                </c:pt>
                <c:pt idx="1996">
                  <c:v>5.2209499999999992E-2</c:v>
                </c:pt>
                <c:pt idx="1997">
                  <c:v>5.2266999999999994E-2</c:v>
                </c:pt>
                <c:pt idx="1998">
                  <c:v>5.2323499999999995E-2</c:v>
                </c:pt>
                <c:pt idx="1999">
                  <c:v>5.2388999999999991E-2</c:v>
                </c:pt>
                <c:pt idx="2000">
                  <c:v>5.2424499999999999E-2</c:v>
                </c:pt>
                <c:pt idx="2001">
                  <c:v>5.2503499999999995E-2</c:v>
                </c:pt>
                <c:pt idx="2002">
                  <c:v>5.2562499999999984E-2</c:v>
                </c:pt>
                <c:pt idx="2003">
                  <c:v>5.2618999999999992E-2</c:v>
                </c:pt>
                <c:pt idx="2004">
                  <c:v>5.2658999999999991E-2</c:v>
                </c:pt>
                <c:pt idx="2005">
                  <c:v>5.2694999999999992E-2</c:v>
                </c:pt>
                <c:pt idx="2006">
                  <c:v>5.2732999999999988E-2</c:v>
                </c:pt>
                <c:pt idx="2007">
                  <c:v>5.2762999999999997E-2</c:v>
                </c:pt>
                <c:pt idx="2008">
                  <c:v>5.2792999999999993E-2</c:v>
                </c:pt>
                <c:pt idx="2009">
                  <c:v>5.2829500000000001E-2</c:v>
                </c:pt>
                <c:pt idx="2010">
                  <c:v>5.2871000000000008E-2</c:v>
                </c:pt>
                <c:pt idx="2011">
                  <c:v>5.2910500000000013E-2</c:v>
                </c:pt>
                <c:pt idx="2012">
                  <c:v>5.2945000000000013E-2</c:v>
                </c:pt>
                <c:pt idx="2013">
                  <c:v>5.2989500000000002E-2</c:v>
                </c:pt>
                <c:pt idx="2014">
                  <c:v>5.3047000000000011E-2</c:v>
                </c:pt>
                <c:pt idx="2015">
                  <c:v>5.3097500000000013E-2</c:v>
                </c:pt>
                <c:pt idx="2016">
                  <c:v>5.313600000000001E-2</c:v>
                </c:pt>
                <c:pt idx="2017">
                  <c:v>5.3186000000000011E-2</c:v>
                </c:pt>
                <c:pt idx="2018">
                  <c:v>5.3211000000000001E-2</c:v>
                </c:pt>
                <c:pt idx="2019">
                  <c:v>5.3311999999999998E-2</c:v>
                </c:pt>
                <c:pt idx="2020">
                  <c:v>5.3387000000000011E-2</c:v>
                </c:pt>
                <c:pt idx="2021">
                  <c:v>5.3450500000000012E-2</c:v>
                </c:pt>
                <c:pt idx="2022">
                  <c:v>5.3495500000000022E-2</c:v>
                </c:pt>
                <c:pt idx="2023">
                  <c:v>5.3550000000000028E-2</c:v>
                </c:pt>
                <c:pt idx="2024">
                  <c:v>5.3602500000000025E-2</c:v>
                </c:pt>
                <c:pt idx="2025">
                  <c:v>5.364500000000004E-2</c:v>
                </c:pt>
                <c:pt idx="2026">
                  <c:v>5.3687500000000027E-2</c:v>
                </c:pt>
                <c:pt idx="2027">
                  <c:v>5.3717500000000022E-2</c:v>
                </c:pt>
                <c:pt idx="2028">
                  <c:v>5.3752000000000029E-2</c:v>
                </c:pt>
                <c:pt idx="2029">
                  <c:v>5.3765500000000029E-2</c:v>
                </c:pt>
                <c:pt idx="2030">
                  <c:v>5.3798500000000027E-2</c:v>
                </c:pt>
                <c:pt idx="2031">
                  <c:v>5.3824500000000032E-2</c:v>
                </c:pt>
                <c:pt idx="2032">
                  <c:v>5.3862500000000028E-2</c:v>
                </c:pt>
                <c:pt idx="2033">
                  <c:v>5.3909000000000019E-2</c:v>
                </c:pt>
                <c:pt idx="2034">
                  <c:v>5.3945500000000021E-2</c:v>
                </c:pt>
                <c:pt idx="2035">
                  <c:v>5.3975500000000023E-2</c:v>
                </c:pt>
                <c:pt idx="2036">
                  <c:v>5.4013000000000005E-2</c:v>
                </c:pt>
                <c:pt idx="2037">
                  <c:v>5.4050000000000022E-2</c:v>
                </c:pt>
                <c:pt idx="2038">
                  <c:v>5.4091000000000021E-2</c:v>
                </c:pt>
                <c:pt idx="2039">
                  <c:v>5.4119500000000029E-2</c:v>
                </c:pt>
                <c:pt idx="2040">
                  <c:v>5.4142000000000017E-2</c:v>
                </c:pt>
                <c:pt idx="2041">
                  <c:v>5.4159500000000034E-2</c:v>
                </c:pt>
                <c:pt idx="2042">
                  <c:v>5.4168500000000029E-2</c:v>
                </c:pt>
                <c:pt idx="2043">
                  <c:v>5.4189000000000036E-2</c:v>
                </c:pt>
                <c:pt idx="2044">
                  <c:v>5.4184500000000038E-2</c:v>
                </c:pt>
                <c:pt idx="2045">
                  <c:v>5.4203500000000043E-2</c:v>
                </c:pt>
                <c:pt idx="2046">
                  <c:v>5.4219500000000045E-2</c:v>
                </c:pt>
                <c:pt idx="2047">
                  <c:v>5.4237500000000043E-2</c:v>
                </c:pt>
                <c:pt idx="2048">
                  <c:v>5.4275000000000032E-2</c:v>
                </c:pt>
                <c:pt idx="2049">
                  <c:v>5.4326500000000028E-2</c:v>
                </c:pt>
                <c:pt idx="2050">
                  <c:v>5.4361500000000035E-2</c:v>
                </c:pt>
                <c:pt idx="2051">
                  <c:v>5.4382500000000028E-2</c:v>
                </c:pt>
                <c:pt idx="2052">
                  <c:v>5.441950000000003E-2</c:v>
                </c:pt>
                <c:pt idx="2053">
                  <c:v>5.4460000000000015E-2</c:v>
                </c:pt>
                <c:pt idx="2054">
                  <c:v>5.4487500000000022E-2</c:v>
                </c:pt>
                <c:pt idx="2055">
                  <c:v>5.4513500000000034E-2</c:v>
                </c:pt>
                <c:pt idx="2056">
                  <c:v>5.4559500000000039E-2</c:v>
                </c:pt>
                <c:pt idx="2057">
                  <c:v>5.4589500000000034E-2</c:v>
                </c:pt>
                <c:pt idx="2058">
                  <c:v>5.4649000000000031E-2</c:v>
                </c:pt>
                <c:pt idx="2059">
                  <c:v>5.4700500000000034E-2</c:v>
                </c:pt>
                <c:pt idx="2060">
                  <c:v>5.4742000000000013E-2</c:v>
                </c:pt>
                <c:pt idx="2061">
                  <c:v>5.4776500000000013E-2</c:v>
                </c:pt>
                <c:pt idx="2062">
                  <c:v>5.480900000000001E-2</c:v>
                </c:pt>
                <c:pt idx="2063">
                  <c:v>5.4861500000000014E-2</c:v>
                </c:pt>
                <c:pt idx="2064">
                  <c:v>5.4910000000000007E-2</c:v>
                </c:pt>
                <c:pt idx="2065">
                  <c:v>5.4935499999999998E-2</c:v>
                </c:pt>
                <c:pt idx="2066">
                  <c:v>5.4981000000000002E-2</c:v>
                </c:pt>
                <c:pt idx="2067">
                  <c:v>5.50345E-2</c:v>
                </c:pt>
                <c:pt idx="2068">
                  <c:v>5.5077000000000001E-2</c:v>
                </c:pt>
                <c:pt idx="2069">
                  <c:v>5.5107499999999997E-2</c:v>
                </c:pt>
                <c:pt idx="2070">
                  <c:v>5.5147000000000002E-2</c:v>
                </c:pt>
                <c:pt idx="2071">
                  <c:v>5.5177000000000004E-2</c:v>
                </c:pt>
                <c:pt idx="2072">
                  <c:v>5.5202500000000009E-2</c:v>
                </c:pt>
                <c:pt idx="2073">
                  <c:v>5.5229000000000007E-2</c:v>
                </c:pt>
                <c:pt idx="2074">
                  <c:v>5.5246500000000004E-2</c:v>
                </c:pt>
                <c:pt idx="2075">
                  <c:v>5.5271500000000008E-2</c:v>
                </c:pt>
                <c:pt idx="2076">
                  <c:v>5.5299999999999995E-2</c:v>
                </c:pt>
                <c:pt idx="2077">
                  <c:v>5.5313499999999995E-2</c:v>
                </c:pt>
                <c:pt idx="2078">
                  <c:v>5.5351499999999998E-2</c:v>
                </c:pt>
                <c:pt idx="2079">
                  <c:v>5.5372999999999999E-2</c:v>
                </c:pt>
                <c:pt idx="2080">
                  <c:v>5.5404999999999996E-2</c:v>
                </c:pt>
                <c:pt idx="2081">
                  <c:v>5.5438999999999995E-2</c:v>
                </c:pt>
                <c:pt idx="2082">
                  <c:v>5.5449500000000013E-2</c:v>
                </c:pt>
                <c:pt idx="2083">
                  <c:v>5.5480000000000008E-2</c:v>
                </c:pt>
                <c:pt idx="2084">
                  <c:v>5.5496500000000018E-2</c:v>
                </c:pt>
                <c:pt idx="2085">
                  <c:v>5.5512500000000013E-2</c:v>
                </c:pt>
                <c:pt idx="2086">
                  <c:v>5.5524000000000011E-2</c:v>
                </c:pt>
                <c:pt idx="2087">
                  <c:v>5.5563000000000001E-2</c:v>
                </c:pt>
                <c:pt idx="2088">
                  <c:v>5.5591999999999996E-2</c:v>
                </c:pt>
                <c:pt idx="2089">
                  <c:v>5.5618500000000008E-2</c:v>
                </c:pt>
                <c:pt idx="2090">
                  <c:v>5.5774999999999998E-2</c:v>
                </c:pt>
                <c:pt idx="2091">
                  <c:v>5.581499999999999E-2</c:v>
                </c:pt>
                <c:pt idx="2092">
                  <c:v>5.5863999999999997E-2</c:v>
                </c:pt>
                <c:pt idx="2093">
                  <c:v>5.5918499999999989E-2</c:v>
                </c:pt>
                <c:pt idx="2094">
                  <c:v>5.5961999999999998E-2</c:v>
                </c:pt>
                <c:pt idx="2095">
                  <c:v>5.5988499999999997E-2</c:v>
                </c:pt>
                <c:pt idx="2096">
                  <c:v>5.6024999999999991E-2</c:v>
                </c:pt>
                <c:pt idx="2097">
                  <c:v>5.6057999999999997E-2</c:v>
                </c:pt>
                <c:pt idx="2098">
                  <c:v>5.6091499999999996E-2</c:v>
                </c:pt>
                <c:pt idx="2099">
                  <c:v>5.6129499999999999E-2</c:v>
                </c:pt>
                <c:pt idx="2100">
                  <c:v>5.6153499999999988E-2</c:v>
                </c:pt>
                <c:pt idx="2101">
                  <c:v>5.6184999999999985E-2</c:v>
                </c:pt>
                <c:pt idx="2102">
                  <c:v>5.6215999999999981E-2</c:v>
                </c:pt>
                <c:pt idx="2103">
                  <c:v>5.6231499999999983E-2</c:v>
                </c:pt>
                <c:pt idx="2104">
                  <c:v>5.6237499999999982E-2</c:v>
                </c:pt>
                <c:pt idx="2105">
                  <c:v>5.626299999999998E-2</c:v>
                </c:pt>
                <c:pt idx="2106">
                  <c:v>5.6294499999999977E-2</c:v>
                </c:pt>
                <c:pt idx="2107">
                  <c:v>5.6316999999999978E-2</c:v>
                </c:pt>
                <c:pt idx="2108">
                  <c:v>5.6347499999999974E-2</c:v>
                </c:pt>
                <c:pt idx="2109">
                  <c:v>5.6361999999999968E-2</c:v>
                </c:pt>
                <c:pt idx="2110">
                  <c:v>5.6383999999999983E-2</c:v>
                </c:pt>
                <c:pt idx="2111">
                  <c:v>5.6404499999999969E-2</c:v>
                </c:pt>
                <c:pt idx="2112">
                  <c:v>5.6429999999999973E-2</c:v>
                </c:pt>
                <c:pt idx="2113">
                  <c:v>5.6453999999999963E-2</c:v>
                </c:pt>
                <c:pt idx="2114">
                  <c:v>5.6488999999999956E-2</c:v>
                </c:pt>
                <c:pt idx="2115">
                  <c:v>5.651399999999996E-2</c:v>
                </c:pt>
                <c:pt idx="2116">
                  <c:v>5.6547499999999952E-2</c:v>
                </c:pt>
                <c:pt idx="2117">
                  <c:v>5.6578499999999955E-2</c:v>
                </c:pt>
                <c:pt idx="2118">
                  <c:v>5.6607999999999957E-2</c:v>
                </c:pt>
                <c:pt idx="2119">
                  <c:v>5.6636499999999951E-2</c:v>
                </c:pt>
                <c:pt idx="2120">
                  <c:v>5.6654499999999962E-2</c:v>
                </c:pt>
                <c:pt idx="2121">
                  <c:v>5.6680999999999947E-2</c:v>
                </c:pt>
                <c:pt idx="2122">
                  <c:v>5.6667999999999948E-2</c:v>
                </c:pt>
                <c:pt idx="2123">
                  <c:v>5.6693999999999953E-2</c:v>
                </c:pt>
                <c:pt idx="2124">
                  <c:v>5.6727499999999952E-2</c:v>
                </c:pt>
                <c:pt idx="2125">
                  <c:v>5.6755499999999966E-2</c:v>
                </c:pt>
                <c:pt idx="2126">
                  <c:v>5.6780999999999963E-2</c:v>
                </c:pt>
                <c:pt idx="2127">
                  <c:v>5.6805499999999967E-2</c:v>
                </c:pt>
                <c:pt idx="2128">
                  <c:v>5.6828999999999977E-2</c:v>
                </c:pt>
                <c:pt idx="2129">
                  <c:v>5.6842499999999969E-2</c:v>
                </c:pt>
                <c:pt idx="2130">
                  <c:v>5.6853999999999967E-2</c:v>
                </c:pt>
                <c:pt idx="2131">
                  <c:v>5.6876499999999962E-2</c:v>
                </c:pt>
                <c:pt idx="2132">
                  <c:v>5.6882499999999975E-2</c:v>
                </c:pt>
                <c:pt idx="2133">
                  <c:v>5.6893999999999979E-2</c:v>
                </c:pt>
                <c:pt idx="2134">
                  <c:v>5.6916499999999974E-2</c:v>
                </c:pt>
                <c:pt idx="2135">
                  <c:v>5.6926999999999978E-2</c:v>
                </c:pt>
                <c:pt idx="2136">
                  <c:v>5.694749999999997E-2</c:v>
                </c:pt>
                <c:pt idx="2137">
                  <c:v>5.6882499999999975E-2</c:v>
                </c:pt>
                <c:pt idx="2138">
                  <c:v>5.6893999999999972E-2</c:v>
                </c:pt>
                <c:pt idx="2139">
                  <c:v>5.692649999999997E-2</c:v>
                </c:pt>
                <c:pt idx="2140">
                  <c:v>5.6945499999999961E-2</c:v>
                </c:pt>
                <c:pt idx="2141">
                  <c:v>5.6955999999999965E-2</c:v>
                </c:pt>
                <c:pt idx="2142">
                  <c:v>5.6972999999999961E-2</c:v>
                </c:pt>
                <c:pt idx="2143">
                  <c:v>5.6979999999999961E-2</c:v>
                </c:pt>
                <c:pt idx="2144">
                  <c:v>5.6990499999999965E-2</c:v>
                </c:pt>
                <c:pt idx="2145">
                  <c:v>5.7004499999999965E-2</c:v>
                </c:pt>
                <c:pt idx="2146">
                  <c:v>5.6995499999999956E-2</c:v>
                </c:pt>
                <c:pt idx="2147">
                  <c:v>5.6986499999999954E-2</c:v>
                </c:pt>
                <c:pt idx="2148">
                  <c:v>5.699949999999996E-2</c:v>
                </c:pt>
                <c:pt idx="2149">
                  <c:v>5.7002499999999963E-2</c:v>
                </c:pt>
                <c:pt idx="2150">
                  <c:v>5.7003499999999964E-2</c:v>
                </c:pt>
                <c:pt idx="2151">
                  <c:v>5.7012499999999973E-2</c:v>
                </c:pt>
                <c:pt idx="2152">
                  <c:v>5.7021499999999975E-2</c:v>
                </c:pt>
                <c:pt idx="2153">
                  <c:v>5.7025499999999979E-2</c:v>
                </c:pt>
                <c:pt idx="2154">
                  <c:v>5.7044499999999977E-2</c:v>
                </c:pt>
                <c:pt idx="2155">
                  <c:v>5.7066499999999978E-2</c:v>
                </c:pt>
                <c:pt idx="2156">
                  <c:v>5.7098999999999976E-2</c:v>
                </c:pt>
                <c:pt idx="2157">
                  <c:v>5.7118999999999975E-2</c:v>
                </c:pt>
                <c:pt idx="2158">
                  <c:v>5.714799999999997E-2</c:v>
                </c:pt>
                <c:pt idx="2159">
                  <c:v>5.7207999999999988E-2</c:v>
                </c:pt>
                <c:pt idx="2160">
                  <c:v>5.724499999999999E-2</c:v>
                </c:pt>
                <c:pt idx="2161">
                  <c:v>5.7281499999999985E-2</c:v>
                </c:pt>
                <c:pt idx="2162">
                  <c:v>5.7306999999999976E-2</c:v>
                </c:pt>
                <c:pt idx="2163">
                  <c:v>5.7337499999999979E-2</c:v>
                </c:pt>
                <c:pt idx="2164">
                  <c:v>5.7358499999999986E-2</c:v>
                </c:pt>
                <c:pt idx="2165">
                  <c:v>5.7388999999999975E-2</c:v>
                </c:pt>
                <c:pt idx="2166">
                  <c:v>5.7430999999999982E-2</c:v>
                </c:pt>
                <c:pt idx="2167">
                  <c:v>5.7457499999999981E-2</c:v>
                </c:pt>
                <c:pt idx="2168">
                  <c:v>5.7469999999999979E-2</c:v>
                </c:pt>
                <c:pt idx="2169">
                  <c:v>5.749099999999998E-2</c:v>
                </c:pt>
                <c:pt idx="2170">
                  <c:v>5.7497499999999972E-2</c:v>
                </c:pt>
                <c:pt idx="2171">
                  <c:v>5.7531499999999972E-2</c:v>
                </c:pt>
                <c:pt idx="2172">
                  <c:v>5.7550999999999977E-2</c:v>
                </c:pt>
                <c:pt idx="2173">
                  <c:v>5.7592999999999984E-2</c:v>
                </c:pt>
                <c:pt idx="2174">
                  <c:v>5.7639499999999996E-2</c:v>
                </c:pt>
                <c:pt idx="2175">
                  <c:v>5.7676999999999985E-2</c:v>
                </c:pt>
                <c:pt idx="2176">
                  <c:v>5.770949999999999E-2</c:v>
                </c:pt>
                <c:pt idx="2177">
                  <c:v>5.7744499999999997E-2</c:v>
                </c:pt>
                <c:pt idx="2178">
                  <c:v>5.7800500000000005E-2</c:v>
                </c:pt>
                <c:pt idx="2179">
                  <c:v>5.7842499999999998E-2</c:v>
                </c:pt>
                <c:pt idx="2180">
                  <c:v>5.7884000000000005E-2</c:v>
                </c:pt>
                <c:pt idx="2181">
                  <c:v>5.7909000000000009E-2</c:v>
                </c:pt>
                <c:pt idx="2182">
                  <c:v>5.7937500000000003E-2</c:v>
                </c:pt>
                <c:pt idx="2183">
                  <c:v>5.7993499999999996E-2</c:v>
                </c:pt>
                <c:pt idx="2184">
                  <c:v>5.8014999999999997E-2</c:v>
                </c:pt>
                <c:pt idx="2185">
                  <c:v>5.8053999999999994E-2</c:v>
                </c:pt>
                <c:pt idx="2186">
                  <c:v>5.8095000000000001E-2</c:v>
                </c:pt>
                <c:pt idx="2187">
                  <c:v>5.8116499999999995E-2</c:v>
                </c:pt>
                <c:pt idx="2188">
                  <c:v>5.8144000000000001E-2</c:v>
                </c:pt>
                <c:pt idx="2189">
                  <c:v>5.8187499999999996E-2</c:v>
                </c:pt>
                <c:pt idx="2190">
                  <c:v>5.8242500000000003E-2</c:v>
                </c:pt>
                <c:pt idx="2191">
                  <c:v>5.8302500000000014E-2</c:v>
                </c:pt>
                <c:pt idx="2192">
                  <c:v>5.8345500000000008E-2</c:v>
                </c:pt>
                <c:pt idx="2193">
                  <c:v>5.839200000000002E-2</c:v>
                </c:pt>
                <c:pt idx="2194">
                  <c:v>5.8443000000000002E-2</c:v>
                </c:pt>
                <c:pt idx="2195">
                  <c:v>5.8480500000000005E-2</c:v>
                </c:pt>
                <c:pt idx="2196">
                  <c:v>5.8520500000000003E-2</c:v>
                </c:pt>
                <c:pt idx="2197">
                  <c:v>5.8555999999999997E-2</c:v>
                </c:pt>
                <c:pt idx="2198">
                  <c:v>5.8588500000000002E-2</c:v>
                </c:pt>
                <c:pt idx="2199">
                  <c:v>5.8618499999999997E-2</c:v>
                </c:pt>
                <c:pt idx="2200">
                  <c:v>5.8662499999999999E-2</c:v>
                </c:pt>
                <c:pt idx="2201">
                  <c:v>5.8687000000000003E-2</c:v>
                </c:pt>
                <c:pt idx="2202">
                  <c:v>5.8737000000000011E-2</c:v>
                </c:pt>
                <c:pt idx="2203">
                  <c:v>5.8782500000000001E-2</c:v>
                </c:pt>
                <c:pt idx="2204">
                  <c:v>5.8836000000000013E-2</c:v>
                </c:pt>
                <c:pt idx="2205">
                  <c:v>5.8878500000000014E-2</c:v>
                </c:pt>
                <c:pt idx="2206">
                  <c:v>5.8932000000000019E-2</c:v>
                </c:pt>
                <c:pt idx="2207">
                  <c:v>5.9009000000000027E-2</c:v>
                </c:pt>
                <c:pt idx="2208">
                  <c:v>5.9095000000000029E-2</c:v>
                </c:pt>
                <c:pt idx="2209">
                  <c:v>5.9144500000000017E-2</c:v>
                </c:pt>
                <c:pt idx="2210">
                  <c:v>5.9205500000000015E-2</c:v>
                </c:pt>
                <c:pt idx="2211">
                  <c:v>5.9282000000000015E-2</c:v>
                </c:pt>
                <c:pt idx="2212">
                  <c:v>5.9344000000000001E-2</c:v>
                </c:pt>
                <c:pt idx="2213">
                  <c:v>5.9396500000000005E-2</c:v>
                </c:pt>
                <c:pt idx="2214">
                  <c:v>5.943600000000001E-2</c:v>
                </c:pt>
                <c:pt idx="2215">
                  <c:v>5.9497999999999995E-2</c:v>
                </c:pt>
                <c:pt idx="2216">
                  <c:v>5.9553000000000002E-2</c:v>
                </c:pt>
                <c:pt idx="2217">
                  <c:v>5.9612000000000019E-2</c:v>
                </c:pt>
                <c:pt idx="2218">
                  <c:v>5.9679500000000017E-2</c:v>
                </c:pt>
                <c:pt idx="2219">
                  <c:v>5.973750000000002E-2</c:v>
                </c:pt>
                <c:pt idx="2220">
                  <c:v>5.9791000000000018E-2</c:v>
                </c:pt>
                <c:pt idx="2221">
                  <c:v>5.9842000000000013E-2</c:v>
                </c:pt>
                <c:pt idx="2222">
                  <c:v>5.991100000000002E-2</c:v>
                </c:pt>
                <c:pt idx="2223">
                  <c:v>5.9963000000000023E-2</c:v>
                </c:pt>
                <c:pt idx="2224">
                  <c:v>6.0019500000000024E-2</c:v>
                </c:pt>
                <c:pt idx="2225">
                  <c:v>6.0082500000000032E-2</c:v>
                </c:pt>
                <c:pt idx="2226">
                  <c:v>6.0147000000000034E-2</c:v>
                </c:pt>
                <c:pt idx="2227">
                  <c:v>6.0207000000000038E-2</c:v>
                </c:pt>
                <c:pt idx="2228">
                  <c:v>6.0281500000000036E-2</c:v>
                </c:pt>
                <c:pt idx="2229">
                  <c:v>6.0357000000000029E-2</c:v>
                </c:pt>
                <c:pt idx="2230">
                  <c:v>6.0426000000000035E-2</c:v>
                </c:pt>
                <c:pt idx="2231">
                  <c:v>6.049000000000003E-2</c:v>
                </c:pt>
                <c:pt idx="2232">
                  <c:v>6.0567000000000031E-2</c:v>
                </c:pt>
                <c:pt idx="2233">
                  <c:v>6.0639500000000027E-2</c:v>
                </c:pt>
                <c:pt idx="2234">
                  <c:v>6.0708000000000019E-2</c:v>
                </c:pt>
                <c:pt idx="2235">
                  <c:v>6.0783000000000025E-2</c:v>
                </c:pt>
                <c:pt idx="2236">
                  <c:v>6.0848500000000028E-2</c:v>
                </c:pt>
                <c:pt idx="2237">
                  <c:v>6.0923500000000033E-2</c:v>
                </c:pt>
                <c:pt idx="2238">
                  <c:v>6.098250000000003E-2</c:v>
                </c:pt>
                <c:pt idx="2239">
                  <c:v>6.1031500000000023E-2</c:v>
                </c:pt>
                <c:pt idx="2240">
                  <c:v>6.1090500000000027E-2</c:v>
                </c:pt>
                <c:pt idx="2241">
                  <c:v>6.1155500000000022E-2</c:v>
                </c:pt>
                <c:pt idx="2242">
                  <c:v>6.1227000000000024E-2</c:v>
                </c:pt>
                <c:pt idx="2243">
                  <c:v>6.1291000000000026E-2</c:v>
                </c:pt>
                <c:pt idx="2244">
                  <c:v>6.1384500000000022E-2</c:v>
                </c:pt>
                <c:pt idx="2245">
                  <c:v>6.1451000000000026E-2</c:v>
                </c:pt>
                <c:pt idx="2246">
                  <c:v>6.1508500000000028E-2</c:v>
                </c:pt>
                <c:pt idx="2247">
                  <c:v>6.1575000000000026E-2</c:v>
                </c:pt>
                <c:pt idx="2248">
                  <c:v>6.1624500000000026E-2</c:v>
                </c:pt>
                <c:pt idx="2249">
                  <c:v>6.1667500000000028E-2</c:v>
                </c:pt>
                <c:pt idx="2250">
                  <c:v>6.1749500000000006E-2</c:v>
                </c:pt>
                <c:pt idx="2251">
                  <c:v>6.179850000000002E-2</c:v>
                </c:pt>
                <c:pt idx="2252">
                  <c:v>6.1860500000000027E-2</c:v>
                </c:pt>
                <c:pt idx="2253">
                  <c:v>6.1910500000000021E-2</c:v>
                </c:pt>
                <c:pt idx="2254">
                  <c:v>6.1966000000000028E-2</c:v>
                </c:pt>
                <c:pt idx="2255">
                  <c:v>6.2020000000000026E-2</c:v>
                </c:pt>
                <c:pt idx="2256">
                  <c:v>6.2047500000000026E-2</c:v>
                </c:pt>
                <c:pt idx="2257">
                  <c:v>6.209000000000002E-2</c:v>
                </c:pt>
                <c:pt idx="2258">
                  <c:v>6.211100000000002E-2</c:v>
                </c:pt>
                <c:pt idx="2259">
                  <c:v>6.211450000000001E-2</c:v>
                </c:pt>
                <c:pt idx="2260">
                  <c:v>6.2167000000000021E-2</c:v>
                </c:pt>
                <c:pt idx="2261">
                  <c:v>6.219350000000002E-2</c:v>
                </c:pt>
                <c:pt idx="2262">
                  <c:v>6.2232500000000017E-2</c:v>
                </c:pt>
                <c:pt idx="2263">
                  <c:v>6.2271000000000007E-2</c:v>
                </c:pt>
                <c:pt idx="2264">
                  <c:v>6.2310000000000018E-2</c:v>
                </c:pt>
                <c:pt idx="2265">
                  <c:v>6.2364000000000024E-2</c:v>
                </c:pt>
                <c:pt idx="2266">
                  <c:v>6.2392500000000017E-2</c:v>
                </c:pt>
                <c:pt idx="2267">
                  <c:v>6.2424500000000022E-2</c:v>
                </c:pt>
                <c:pt idx="2268">
                  <c:v>6.246800000000003E-2</c:v>
                </c:pt>
                <c:pt idx="2269">
                  <c:v>6.252950000000003E-2</c:v>
                </c:pt>
                <c:pt idx="2270">
                  <c:v>6.2578500000000037E-2</c:v>
                </c:pt>
                <c:pt idx="2271">
                  <c:v>6.264150000000003E-2</c:v>
                </c:pt>
                <c:pt idx="2272">
                  <c:v>6.2689500000000023E-2</c:v>
                </c:pt>
                <c:pt idx="2273">
                  <c:v>6.2750000000000028E-2</c:v>
                </c:pt>
                <c:pt idx="2274">
                  <c:v>6.2816500000000039E-2</c:v>
                </c:pt>
                <c:pt idx="2275">
                  <c:v>6.2885500000000025E-2</c:v>
                </c:pt>
                <c:pt idx="2276">
                  <c:v>6.2939000000000023E-2</c:v>
                </c:pt>
                <c:pt idx="2277">
                  <c:v>6.2968500000000024E-2</c:v>
                </c:pt>
                <c:pt idx="2278">
                  <c:v>6.3031500000000032E-2</c:v>
                </c:pt>
                <c:pt idx="2279">
                  <c:v>6.308550000000003E-2</c:v>
                </c:pt>
                <c:pt idx="2280">
                  <c:v>6.3144000000000033E-2</c:v>
                </c:pt>
                <c:pt idx="2281">
                  <c:v>6.3201000000000035E-2</c:v>
                </c:pt>
                <c:pt idx="2282">
                  <c:v>6.3288500000000039E-2</c:v>
                </c:pt>
                <c:pt idx="2283">
                  <c:v>6.3332500000000028E-2</c:v>
                </c:pt>
                <c:pt idx="2284">
                  <c:v>6.3385500000000039E-2</c:v>
                </c:pt>
                <c:pt idx="2285">
                  <c:v>6.3448500000000033E-2</c:v>
                </c:pt>
                <c:pt idx="2286">
                  <c:v>6.3523000000000038E-2</c:v>
                </c:pt>
                <c:pt idx="2287">
                  <c:v>6.3568000000000027E-2</c:v>
                </c:pt>
                <c:pt idx="2288">
                  <c:v>6.3613500000000031E-2</c:v>
                </c:pt>
                <c:pt idx="2289">
                  <c:v>6.3686500000000007E-2</c:v>
                </c:pt>
                <c:pt idx="2290">
                  <c:v>6.37355E-2</c:v>
                </c:pt>
                <c:pt idx="2291">
                  <c:v>6.3788500000000012E-2</c:v>
                </c:pt>
                <c:pt idx="2292">
                  <c:v>6.3835500000000017E-2</c:v>
                </c:pt>
                <c:pt idx="2293">
                  <c:v>6.3885000000000011E-2</c:v>
                </c:pt>
                <c:pt idx="2294">
                  <c:v>6.395300000000001E-2</c:v>
                </c:pt>
                <c:pt idx="2295">
                  <c:v>6.4016000000000017E-2</c:v>
                </c:pt>
                <c:pt idx="2296">
                  <c:v>6.407800000000001E-2</c:v>
                </c:pt>
                <c:pt idx="2297">
                  <c:v>6.411349999999999E-2</c:v>
                </c:pt>
                <c:pt idx="2298">
                  <c:v>6.4160000000000009E-2</c:v>
                </c:pt>
                <c:pt idx="2299">
                  <c:v>6.4197500000000005E-2</c:v>
                </c:pt>
                <c:pt idx="2300">
                  <c:v>6.4253500000000005E-2</c:v>
                </c:pt>
                <c:pt idx="2301">
                  <c:v>6.4321500000000004E-2</c:v>
                </c:pt>
                <c:pt idx="2302">
                  <c:v>6.4371499999999998E-2</c:v>
                </c:pt>
                <c:pt idx="2303">
                  <c:v>6.4424999999999996E-2</c:v>
                </c:pt>
                <c:pt idx="2304">
                  <c:v>6.4494499999999996E-2</c:v>
                </c:pt>
                <c:pt idx="2305">
                  <c:v>6.4528500000000003E-2</c:v>
                </c:pt>
                <c:pt idx="2306">
                  <c:v>6.4571500000000018E-2</c:v>
                </c:pt>
                <c:pt idx="2307">
                  <c:v>6.4620500000000011E-2</c:v>
                </c:pt>
                <c:pt idx="2308">
                  <c:v>6.4662999999999998E-2</c:v>
                </c:pt>
                <c:pt idx="2309">
                  <c:v>6.4709000000000003E-2</c:v>
                </c:pt>
                <c:pt idx="2310">
                  <c:v>6.4756000000000008E-2</c:v>
                </c:pt>
                <c:pt idx="2311">
                  <c:v>6.4799000000000009E-2</c:v>
                </c:pt>
                <c:pt idx="2312">
                  <c:v>6.4849000000000018E-2</c:v>
                </c:pt>
                <c:pt idx="2313">
                  <c:v>6.4891000000000018E-2</c:v>
                </c:pt>
                <c:pt idx="2314">
                  <c:v>6.4916000000000015E-2</c:v>
                </c:pt>
                <c:pt idx="2315">
                  <c:v>6.4974000000000032E-2</c:v>
                </c:pt>
                <c:pt idx="2316">
                  <c:v>6.5025000000000013E-2</c:v>
                </c:pt>
                <c:pt idx="2317">
                  <c:v>6.5066500000000027E-2</c:v>
                </c:pt>
                <c:pt idx="2318">
                  <c:v>6.5122500000000014E-2</c:v>
                </c:pt>
                <c:pt idx="2319">
                  <c:v>6.5176000000000012E-2</c:v>
                </c:pt>
                <c:pt idx="2320">
                  <c:v>6.5241000000000021E-2</c:v>
                </c:pt>
                <c:pt idx="2321">
                  <c:v>6.5302499999999999E-2</c:v>
                </c:pt>
                <c:pt idx="2322">
                  <c:v>6.5358500000000014E-2</c:v>
                </c:pt>
                <c:pt idx="2323">
                  <c:v>6.5405500000000019E-2</c:v>
                </c:pt>
                <c:pt idx="2324">
                  <c:v>6.5452999999999997E-2</c:v>
                </c:pt>
                <c:pt idx="2325">
                  <c:v>6.5494499999999997E-2</c:v>
                </c:pt>
                <c:pt idx="2326">
                  <c:v>6.5541500000000003E-2</c:v>
                </c:pt>
                <c:pt idx="2327">
                  <c:v>6.5592999999999999E-2</c:v>
                </c:pt>
                <c:pt idx="2328">
                  <c:v>6.5644500000000008E-2</c:v>
                </c:pt>
                <c:pt idx="2329">
                  <c:v>6.5702999999999998E-2</c:v>
                </c:pt>
                <c:pt idx="2330">
                  <c:v>6.5759499999999999E-2</c:v>
                </c:pt>
                <c:pt idx="2331">
                  <c:v>6.5817500000000001E-2</c:v>
                </c:pt>
                <c:pt idx="2332">
                  <c:v>6.5880999999999995E-2</c:v>
                </c:pt>
                <c:pt idx="2333">
                  <c:v>6.5931999999999991E-2</c:v>
                </c:pt>
                <c:pt idx="2334">
                  <c:v>6.5999999999999989E-2</c:v>
                </c:pt>
                <c:pt idx="2335">
                  <c:v>6.606999999999999E-2</c:v>
                </c:pt>
                <c:pt idx="2336">
                  <c:v>6.6131999999999982E-2</c:v>
                </c:pt>
                <c:pt idx="2337">
                  <c:v>6.6274499999999972E-2</c:v>
                </c:pt>
                <c:pt idx="2338">
                  <c:v>6.63435E-2</c:v>
                </c:pt>
                <c:pt idx="2339">
                  <c:v>6.6389999999999991E-2</c:v>
                </c:pt>
                <c:pt idx="2340">
                  <c:v>6.6433999999999993E-2</c:v>
                </c:pt>
                <c:pt idx="2341">
                  <c:v>6.6507499999999983E-2</c:v>
                </c:pt>
                <c:pt idx="2342">
                  <c:v>6.6552999999999973E-2</c:v>
                </c:pt>
                <c:pt idx="2343">
                  <c:v>6.6613499999999964E-2</c:v>
                </c:pt>
                <c:pt idx="2344">
                  <c:v>6.6659499999999983E-2</c:v>
                </c:pt>
                <c:pt idx="2345">
                  <c:v>6.6716999999999971E-2</c:v>
                </c:pt>
                <c:pt idx="2346">
                  <c:v>6.6773499999999986E-2</c:v>
                </c:pt>
                <c:pt idx="2347">
                  <c:v>6.6818499999999975E-2</c:v>
                </c:pt>
                <c:pt idx="2348">
                  <c:v>6.688649999999996E-2</c:v>
                </c:pt>
                <c:pt idx="2349">
                  <c:v>6.6941999999999974E-2</c:v>
                </c:pt>
                <c:pt idx="2350">
                  <c:v>6.7004999999999967E-2</c:v>
                </c:pt>
                <c:pt idx="2351">
                  <c:v>6.7065499999999958E-2</c:v>
                </c:pt>
                <c:pt idx="2352">
                  <c:v>6.7128499999999966E-2</c:v>
                </c:pt>
                <c:pt idx="2353">
                  <c:v>6.7180999999999977E-2</c:v>
                </c:pt>
                <c:pt idx="2354">
                  <c:v>6.7224999999999951E-2</c:v>
                </c:pt>
                <c:pt idx="2355">
                  <c:v>6.7278999999999964E-2</c:v>
                </c:pt>
                <c:pt idx="2356">
                  <c:v>6.7323499999999967E-2</c:v>
                </c:pt>
                <c:pt idx="2357">
                  <c:v>6.7365999999999981E-2</c:v>
                </c:pt>
                <c:pt idx="2358">
                  <c:v>6.7411499999999958E-2</c:v>
                </c:pt>
                <c:pt idx="2359">
                  <c:v>6.7462999999999967E-2</c:v>
                </c:pt>
                <c:pt idx="2360">
                  <c:v>6.7510499999999959E-2</c:v>
                </c:pt>
                <c:pt idx="2361">
                  <c:v>6.7551499999999945E-2</c:v>
                </c:pt>
                <c:pt idx="2362">
                  <c:v>6.7606499999999958E-2</c:v>
                </c:pt>
                <c:pt idx="2363">
                  <c:v>6.7652999999999963E-2</c:v>
                </c:pt>
                <c:pt idx="2364">
                  <c:v>6.7713999999999955E-2</c:v>
                </c:pt>
                <c:pt idx="2365">
                  <c:v>6.7761999999999961E-2</c:v>
                </c:pt>
                <c:pt idx="2366">
                  <c:v>6.7797499999999969E-2</c:v>
                </c:pt>
                <c:pt idx="2367">
                  <c:v>6.7845999999999962E-2</c:v>
                </c:pt>
                <c:pt idx="2368">
                  <c:v>6.7907499999999954E-2</c:v>
                </c:pt>
                <c:pt idx="2369">
                  <c:v>6.7970499999999962E-2</c:v>
                </c:pt>
                <c:pt idx="2370">
                  <c:v>6.8026499999999962E-2</c:v>
                </c:pt>
                <c:pt idx="2371">
                  <c:v>6.8077999999999958E-2</c:v>
                </c:pt>
                <c:pt idx="2372">
                  <c:v>6.8141499999999966E-2</c:v>
                </c:pt>
                <c:pt idx="2373">
                  <c:v>6.8189499999999958E-2</c:v>
                </c:pt>
                <c:pt idx="2374">
                  <c:v>6.8230999999999972E-2</c:v>
                </c:pt>
                <c:pt idx="2375">
                  <c:v>6.8287499999999973E-2</c:v>
                </c:pt>
                <c:pt idx="2376">
                  <c:v>6.8332499999999977E-2</c:v>
                </c:pt>
                <c:pt idx="2377">
                  <c:v>6.8382499999999985E-2</c:v>
                </c:pt>
                <c:pt idx="2378">
                  <c:v>6.8435999999999983E-2</c:v>
                </c:pt>
                <c:pt idx="2379">
                  <c:v>6.8485499999999991E-2</c:v>
                </c:pt>
                <c:pt idx="2380">
                  <c:v>6.8540499999999976E-2</c:v>
                </c:pt>
                <c:pt idx="2381">
                  <c:v>6.8608499999999989E-2</c:v>
                </c:pt>
                <c:pt idx="2382">
                  <c:v>6.8675E-2</c:v>
                </c:pt>
                <c:pt idx="2383">
                  <c:v>6.8641000000000008E-2</c:v>
                </c:pt>
                <c:pt idx="2384">
                  <c:v>6.8691500000000016E-2</c:v>
                </c:pt>
                <c:pt idx="2385">
                  <c:v>6.8770000000000012E-2</c:v>
                </c:pt>
                <c:pt idx="2386">
                  <c:v>6.8816000000000016E-2</c:v>
                </c:pt>
                <c:pt idx="2387">
                  <c:v>6.8873999999999991E-2</c:v>
                </c:pt>
                <c:pt idx="2388">
                  <c:v>6.893450000000001E-2</c:v>
                </c:pt>
                <c:pt idx="2389">
                  <c:v>6.9009500000000001E-2</c:v>
                </c:pt>
                <c:pt idx="2390">
                  <c:v>6.9074500000000011E-2</c:v>
                </c:pt>
                <c:pt idx="2391">
                  <c:v>6.9117499999999998E-2</c:v>
                </c:pt>
                <c:pt idx="2392">
                  <c:v>6.9180500000000006E-2</c:v>
                </c:pt>
                <c:pt idx="2393">
                  <c:v>6.9229500000000013E-2</c:v>
                </c:pt>
                <c:pt idx="2394">
                  <c:v>6.9280000000000022E-2</c:v>
                </c:pt>
                <c:pt idx="2395">
                  <c:v>6.93275E-2</c:v>
                </c:pt>
                <c:pt idx="2396">
                  <c:v>6.9382500000000014E-2</c:v>
                </c:pt>
                <c:pt idx="2397">
                  <c:v>6.9441500000000017E-2</c:v>
                </c:pt>
                <c:pt idx="2398">
                  <c:v>6.9492500000000013E-2</c:v>
                </c:pt>
                <c:pt idx="2399">
                  <c:v>6.9540500000000019E-2</c:v>
                </c:pt>
                <c:pt idx="2400">
                  <c:v>6.9589500000000026E-2</c:v>
                </c:pt>
                <c:pt idx="2401">
                  <c:v>6.9637500000000019E-2</c:v>
                </c:pt>
                <c:pt idx="2402">
                  <c:v>6.9669000000000036E-2</c:v>
                </c:pt>
                <c:pt idx="2403">
                  <c:v>6.9706000000000032E-2</c:v>
                </c:pt>
                <c:pt idx="2404">
                  <c:v>6.9744000000000028E-2</c:v>
                </c:pt>
                <c:pt idx="2405">
                  <c:v>6.9796000000000025E-2</c:v>
                </c:pt>
                <c:pt idx="2406">
                  <c:v>6.9846500000000047E-2</c:v>
                </c:pt>
                <c:pt idx="2407">
                  <c:v>6.9867500000000055E-2</c:v>
                </c:pt>
                <c:pt idx="2408">
                  <c:v>6.9889500000000049E-2</c:v>
                </c:pt>
                <c:pt idx="2409">
                  <c:v>6.9942500000000046E-2</c:v>
                </c:pt>
                <c:pt idx="2410">
                  <c:v>6.9970500000000033E-2</c:v>
                </c:pt>
                <c:pt idx="2411">
                  <c:v>6.9998500000000033E-2</c:v>
                </c:pt>
                <c:pt idx="2412">
                  <c:v>7.0038500000000031E-2</c:v>
                </c:pt>
                <c:pt idx="2413">
                  <c:v>7.0078000000000029E-2</c:v>
                </c:pt>
                <c:pt idx="2414">
                  <c:v>7.0128500000000024E-2</c:v>
                </c:pt>
                <c:pt idx="2415">
                  <c:v>7.0139000000000021E-2</c:v>
                </c:pt>
                <c:pt idx="2416">
                  <c:v>7.0173500000000028E-2</c:v>
                </c:pt>
                <c:pt idx="2417">
                  <c:v>7.0156000000000038E-2</c:v>
                </c:pt>
                <c:pt idx="2418">
                  <c:v>7.0184000000000038E-2</c:v>
                </c:pt>
                <c:pt idx="2419">
                  <c:v>7.0211500000000038E-2</c:v>
                </c:pt>
                <c:pt idx="2420">
                  <c:v>7.0229000000000055E-2</c:v>
                </c:pt>
                <c:pt idx="2421">
                  <c:v>7.0262500000000047E-2</c:v>
                </c:pt>
                <c:pt idx="2422">
                  <c:v>7.0270500000000055E-2</c:v>
                </c:pt>
                <c:pt idx="2423">
                  <c:v>7.0310500000000054E-2</c:v>
                </c:pt>
                <c:pt idx="2424">
                  <c:v>7.0336500000000066E-2</c:v>
                </c:pt>
                <c:pt idx="2425">
                  <c:v>7.0365000000000066E-2</c:v>
                </c:pt>
                <c:pt idx="2426">
                  <c:v>7.0388500000000062E-2</c:v>
                </c:pt>
                <c:pt idx="2427">
                  <c:v>7.0420500000000052E-2</c:v>
                </c:pt>
                <c:pt idx="2428">
                  <c:v>7.0439000000000057E-2</c:v>
                </c:pt>
                <c:pt idx="2429">
                  <c:v>7.049000000000008E-2</c:v>
                </c:pt>
                <c:pt idx="2430">
                  <c:v>7.0512500000000061E-2</c:v>
                </c:pt>
                <c:pt idx="2431">
                  <c:v>7.0523500000000058E-2</c:v>
                </c:pt>
                <c:pt idx="2432">
                  <c:v>7.0546500000000054E-2</c:v>
                </c:pt>
                <c:pt idx="2433">
                  <c:v>7.055300000000006E-2</c:v>
                </c:pt>
                <c:pt idx="2434">
                  <c:v>7.0578500000000058E-2</c:v>
                </c:pt>
                <c:pt idx="2435">
                  <c:v>7.0591500000000071E-2</c:v>
                </c:pt>
                <c:pt idx="2436">
                  <c:v>7.0603500000000069E-2</c:v>
                </c:pt>
                <c:pt idx="2437">
                  <c:v>7.0608500000000088E-2</c:v>
                </c:pt>
                <c:pt idx="2438">
                  <c:v>7.0618500000000084E-2</c:v>
                </c:pt>
                <c:pt idx="2439">
                  <c:v>7.0639000000000077E-2</c:v>
                </c:pt>
                <c:pt idx="2440">
                  <c:v>7.0665000000000075E-2</c:v>
                </c:pt>
                <c:pt idx="2441">
                  <c:v>7.0684500000000081E-2</c:v>
                </c:pt>
                <c:pt idx="2442">
                  <c:v>7.0697000000000065E-2</c:v>
                </c:pt>
                <c:pt idx="2443">
                  <c:v>7.0721000000000075E-2</c:v>
                </c:pt>
                <c:pt idx="2444">
                  <c:v>7.0724500000000065E-2</c:v>
                </c:pt>
                <c:pt idx="2445">
                  <c:v>7.0741000000000054E-2</c:v>
                </c:pt>
                <c:pt idx="2446">
                  <c:v>7.0772500000000058E-2</c:v>
                </c:pt>
                <c:pt idx="2447">
                  <c:v>7.0785000000000056E-2</c:v>
                </c:pt>
                <c:pt idx="2448">
                  <c:v>7.0792000000000049E-2</c:v>
                </c:pt>
                <c:pt idx="2449">
                  <c:v>7.0795000000000052E-2</c:v>
                </c:pt>
                <c:pt idx="2450">
                  <c:v>7.0777000000000048E-2</c:v>
                </c:pt>
                <c:pt idx="2451">
                  <c:v>7.0787500000000045E-2</c:v>
                </c:pt>
                <c:pt idx="2452">
                  <c:v>7.0783500000000055E-2</c:v>
                </c:pt>
                <c:pt idx="2453">
                  <c:v>7.0777000000000048E-2</c:v>
                </c:pt>
                <c:pt idx="2454">
                  <c:v>7.0769500000000055E-2</c:v>
                </c:pt>
                <c:pt idx="2455">
                  <c:v>7.0776500000000062E-2</c:v>
                </c:pt>
                <c:pt idx="2456">
                  <c:v>7.0787000000000044E-2</c:v>
                </c:pt>
                <c:pt idx="2457">
                  <c:v>7.0800000000000057E-2</c:v>
                </c:pt>
                <c:pt idx="2458">
                  <c:v>7.0818000000000048E-2</c:v>
                </c:pt>
                <c:pt idx="2459">
                  <c:v>7.0849500000000051E-2</c:v>
                </c:pt>
                <c:pt idx="2460">
                  <c:v>7.0828000000000058E-2</c:v>
                </c:pt>
                <c:pt idx="2461">
                  <c:v>7.0850500000000052E-2</c:v>
                </c:pt>
                <c:pt idx="2462">
                  <c:v>7.0860000000000062E-2</c:v>
                </c:pt>
                <c:pt idx="2463">
                  <c:v>7.0864000000000052E-2</c:v>
                </c:pt>
                <c:pt idx="2464">
                  <c:v>7.0867500000000055E-2</c:v>
                </c:pt>
                <c:pt idx="2465">
                  <c:v>7.0871500000000059E-2</c:v>
                </c:pt>
                <c:pt idx="2466">
                  <c:v>7.0871500000000046E-2</c:v>
                </c:pt>
                <c:pt idx="2467">
                  <c:v>7.0880500000000041E-2</c:v>
                </c:pt>
                <c:pt idx="2468">
                  <c:v>7.0885500000000046E-2</c:v>
                </c:pt>
                <c:pt idx="2469">
                  <c:v>7.0890500000000037E-2</c:v>
                </c:pt>
                <c:pt idx="2470">
                  <c:v>7.0895500000000042E-2</c:v>
                </c:pt>
                <c:pt idx="2471">
                  <c:v>7.0883000000000029E-2</c:v>
                </c:pt>
                <c:pt idx="2472">
                  <c:v>7.0894500000000041E-2</c:v>
                </c:pt>
                <c:pt idx="2473">
                  <c:v>7.0896500000000043E-2</c:v>
                </c:pt>
                <c:pt idx="2474">
                  <c:v>7.0887000000000033E-2</c:v>
                </c:pt>
                <c:pt idx="2475">
                  <c:v>7.0878500000000025E-2</c:v>
                </c:pt>
                <c:pt idx="2476">
                  <c:v>7.0874500000000021E-2</c:v>
                </c:pt>
                <c:pt idx="2477">
                  <c:v>7.0894500000000027E-2</c:v>
                </c:pt>
                <c:pt idx="2478">
                  <c:v>7.0869000000000029E-2</c:v>
                </c:pt>
                <c:pt idx="2479">
                  <c:v>7.0860500000000021E-2</c:v>
                </c:pt>
                <c:pt idx="2480">
                  <c:v>7.084600000000002E-2</c:v>
                </c:pt>
                <c:pt idx="2481">
                  <c:v>7.0826000000000014E-2</c:v>
                </c:pt>
                <c:pt idx="2482">
                  <c:v>7.0795500000000025E-2</c:v>
                </c:pt>
                <c:pt idx="2483">
                  <c:v>7.0794500000000024E-2</c:v>
                </c:pt>
                <c:pt idx="2484">
                  <c:v>7.078000000000001E-2</c:v>
                </c:pt>
                <c:pt idx="2485">
                  <c:v>7.0770000000000027E-2</c:v>
                </c:pt>
                <c:pt idx="2486">
                  <c:v>7.0755000000000012E-2</c:v>
                </c:pt>
                <c:pt idx="2487">
                  <c:v>7.0729500000000015E-2</c:v>
                </c:pt>
                <c:pt idx="2488">
                  <c:v>7.0717000000000016E-2</c:v>
                </c:pt>
                <c:pt idx="2489">
                  <c:v>7.0675500000000016E-2</c:v>
                </c:pt>
                <c:pt idx="2490">
                  <c:v>7.0646000000000028E-2</c:v>
                </c:pt>
                <c:pt idx="2491">
                  <c:v>7.0619000000000029E-2</c:v>
                </c:pt>
                <c:pt idx="2492">
                  <c:v>7.0585500000000009E-2</c:v>
                </c:pt>
                <c:pt idx="2493">
                  <c:v>7.0535500000000029E-2</c:v>
                </c:pt>
                <c:pt idx="2494">
                  <c:v>7.0497500000000018E-2</c:v>
                </c:pt>
                <c:pt idx="2495">
                  <c:v>7.0464000000000027E-2</c:v>
                </c:pt>
                <c:pt idx="2496">
                  <c:v>7.0441000000000017E-2</c:v>
                </c:pt>
                <c:pt idx="2497">
                  <c:v>7.0434000000000024E-2</c:v>
                </c:pt>
                <c:pt idx="2498">
                  <c:v>7.0408000000000026E-2</c:v>
                </c:pt>
                <c:pt idx="2499">
                  <c:v>7.0385000000000017E-2</c:v>
                </c:pt>
                <c:pt idx="2500">
                  <c:v>7.0348000000000022E-2</c:v>
                </c:pt>
                <c:pt idx="2501">
                  <c:v>7.0308000000000009E-2</c:v>
                </c:pt>
                <c:pt idx="2502">
                  <c:v>7.0285500000000029E-2</c:v>
                </c:pt>
                <c:pt idx="2503">
                  <c:v>7.0261000000000018E-2</c:v>
                </c:pt>
                <c:pt idx="2504">
                  <c:v>7.0247000000000018E-2</c:v>
                </c:pt>
                <c:pt idx="2505">
                  <c:v>7.0232000000000017E-2</c:v>
                </c:pt>
                <c:pt idx="2506">
                  <c:v>7.020750000000002E-2</c:v>
                </c:pt>
                <c:pt idx="2507">
                  <c:v>7.0204500000000017E-2</c:v>
                </c:pt>
                <c:pt idx="2508">
                  <c:v>7.0190500000000003E-2</c:v>
                </c:pt>
                <c:pt idx="2509">
                  <c:v>7.0169000000000009E-2</c:v>
                </c:pt>
                <c:pt idx="2510">
                  <c:v>7.0140000000000008E-2</c:v>
                </c:pt>
                <c:pt idx="2511">
                  <c:v>7.0122000000000018E-2</c:v>
                </c:pt>
                <c:pt idx="2512">
                  <c:v>7.0089500000000027E-2</c:v>
                </c:pt>
                <c:pt idx="2513">
                  <c:v>7.0067500000000019E-2</c:v>
                </c:pt>
                <c:pt idx="2514">
                  <c:v>7.0040000000000019E-2</c:v>
                </c:pt>
                <c:pt idx="2515">
                  <c:v>7.0004000000000011E-2</c:v>
                </c:pt>
                <c:pt idx="2516">
                  <c:v>6.998900000000001E-2</c:v>
                </c:pt>
                <c:pt idx="2517">
                  <c:v>6.9970000000000004E-2</c:v>
                </c:pt>
                <c:pt idx="2518">
                  <c:v>6.9925000000000001E-2</c:v>
                </c:pt>
                <c:pt idx="2519">
                  <c:v>6.9913000000000003E-2</c:v>
                </c:pt>
                <c:pt idx="2520">
                  <c:v>6.9875499999999993E-2</c:v>
                </c:pt>
                <c:pt idx="2521">
                  <c:v>6.9839499999999999E-2</c:v>
                </c:pt>
                <c:pt idx="2522">
                  <c:v>6.98125E-2</c:v>
                </c:pt>
                <c:pt idx="2523">
                  <c:v>6.9782499999999997E-2</c:v>
                </c:pt>
                <c:pt idx="2524">
                  <c:v>6.9741500000000012E-2</c:v>
                </c:pt>
                <c:pt idx="2525">
                  <c:v>6.9720500000000005E-2</c:v>
                </c:pt>
                <c:pt idx="2526">
                  <c:v>6.9712999999999983E-2</c:v>
                </c:pt>
                <c:pt idx="2527">
                  <c:v>6.9683499999999995E-2</c:v>
                </c:pt>
                <c:pt idx="2528">
                  <c:v>6.9653999999999994E-2</c:v>
                </c:pt>
                <c:pt idx="2529">
                  <c:v>6.9616500000000012E-2</c:v>
                </c:pt>
                <c:pt idx="2530">
                  <c:v>6.9584499999999994E-2</c:v>
                </c:pt>
                <c:pt idx="2531">
                  <c:v>6.9540999999999992E-2</c:v>
                </c:pt>
                <c:pt idx="2532">
                  <c:v>6.95075E-2</c:v>
                </c:pt>
                <c:pt idx="2533">
                  <c:v>6.9482000000000002E-2</c:v>
                </c:pt>
                <c:pt idx="2534">
                  <c:v>6.9440500000000002E-2</c:v>
                </c:pt>
                <c:pt idx="2535">
                  <c:v>6.9391499999999995E-2</c:v>
                </c:pt>
                <c:pt idx="2536">
                  <c:v>6.9349499999999994E-2</c:v>
                </c:pt>
                <c:pt idx="2537">
                  <c:v>6.9308499999999995E-2</c:v>
                </c:pt>
                <c:pt idx="2538">
                  <c:v>6.9278499999999993E-2</c:v>
                </c:pt>
                <c:pt idx="2539">
                  <c:v>6.9246000000000002E-2</c:v>
                </c:pt>
                <c:pt idx="2540">
                  <c:v>6.9202499999999986E-2</c:v>
                </c:pt>
                <c:pt idx="2541">
                  <c:v>6.9163999999999989E-2</c:v>
                </c:pt>
                <c:pt idx="2542">
                  <c:v>6.9124999999999992E-2</c:v>
                </c:pt>
                <c:pt idx="2543">
                  <c:v>6.9100999999999996E-2</c:v>
                </c:pt>
                <c:pt idx="2544">
                  <c:v>6.9083999999999979E-2</c:v>
                </c:pt>
                <c:pt idx="2545">
                  <c:v>6.9055499999999978E-2</c:v>
                </c:pt>
                <c:pt idx="2546">
                  <c:v>6.9028999999999979E-2</c:v>
                </c:pt>
                <c:pt idx="2547">
                  <c:v>6.902549999999999E-2</c:v>
                </c:pt>
                <c:pt idx="2548">
                  <c:v>6.8978499999999984E-2</c:v>
                </c:pt>
                <c:pt idx="2549">
                  <c:v>6.8950999999999985E-2</c:v>
                </c:pt>
                <c:pt idx="2550">
                  <c:v>6.8916499999999978E-2</c:v>
                </c:pt>
                <c:pt idx="2551">
                  <c:v>6.8871999999999961E-2</c:v>
                </c:pt>
                <c:pt idx="2552">
                  <c:v>6.8840999999999958E-2</c:v>
                </c:pt>
                <c:pt idx="2553">
                  <c:v>6.8828499999999959E-2</c:v>
                </c:pt>
                <c:pt idx="2554">
                  <c:v>6.8814499999999959E-2</c:v>
                </c:pt>
                <c:pt idx="2555">
                  <c:v>6.878749999999996E-2</c:v>
                </c:pt>
                <c:pt idx="2556">
                  <c:v>6.8756999999999971E-2</c:v>
                </c:pt>
                <c:pt idx="2557">
                  <c:v>6.8737499999999951E-2</c:v>
                </c:pt>
                <c:pt idx="2558">
                  <c:v>6.8697499999999953E-2</c:v>
                </c:pt>
                <c:pt idx="2559">
                  <c:v>6.8679999999999949E-2</c:v>
                </c:pt>
                <c:pt idx="2560">
                  <c:v>6.8640999999999952E-2</c:v>
                </c:pt>
                <c:pt idx="2561">
                  <c:v>6.8617999999999957E-2</c:v>
                </c:pt>
                <c:pt idx="2562">
                  <c:v>6.8577999999999945E-2</c:v>
                </c:pt>
                <c:pt idx="2563">
                  <c:v>6.8557499999999966E-2</c:v>
                </c:pt>
                <c:pt idx="2564">
                  <c:v>6.850049999999995E-2</c:v>
                </c:pt>
                <c:pt idx="2565">
                  <c:v>6.8462999999999954E-2</c:v>
                </c:pt>
                <c:pt idx="2566">
                  <c:v>6.8439499999999959E-2</c:v>
                </c:pt>
                <c:pt idx="2567">
                  <c:v>6.8418999999999952E-2</c:v>
                </c:pt>
                <c:pt idx="2568">
                  <c:v>6.837499999999995E-2</c:v>
                </c:pt>
                <c:pt idx="2569">
                  <c:v>6.8327499999999958E-2</c:v>
                </c:pt>
                <c:pt idx="2570">
                  <c:v>6.8301499999999959E-2</c:v>
                </c:pt>
                <c:pt idx="2571">
                  <c:v>6.8261499999999933E-2</c:v>
                </c:pt>
                <c:pt idx="2572">
                  <c:v>6.8241499999999941E-2</c:v>
                </c:pt>
                <c:pt idx="2573">
                  <c:v>6.820899999999995E-2</c:v>
                </c:pt>
                <c:pt idx="2574">
                  <c:v>6.8182499999999951E-2</c:v>
                </c:pt>
                <c:pt idx="2575">
                  <c:v>6.8155499999999952E-2</c:v>
                </c:pt>
                <c:pt idx="2576">
                  <c:v>6.8130999999999955E-2</c:v>
                </c:pt>
                <c:pt idx="2577">
                  <c:v>6.8099499999999966E-2</c:v>
                </c:pt>
                <c:pt idx="2578">
                  <c:v>6.8059499999999953E-2</c:v>
                </c:pt>
                <c:pt idx="2579">
                  <c:v>6.8034999999999957E-2</c:v>
                </c:pt>
                <c:pt idx="2580">
                  <c:v>6.8022499999999958E-2</c:v>
                </c:pt>
                <c:pt idx="2581">
                  <c:v>6.7979999999999971E-2</c:v>
                </c:pt>
                <c:pt idx="2582">
                  <c:v>6.7943499999999976E-2</c:v>
                </c:pt>
                <c:pt idx="2583">
                  <c:v>6.8015999999999979E-2</c:v>
                </c:pt>
                <c:pt idx="2584">
                  <c:v>6.8015499999999979E-2</c:v>
                </c:pt>
                <c:pt idx="2585">
                  <c:v>6.7976999999999982E-2</c:v>
                </c:pt>
                <c:pt idx="2586">
                  <c:v>6.7957999999999977E-2</c:v>
                </c:pt>
                <c:pt idx="2587">
                  <c:v>6.7959499999999992E-2</c:v>
                </c:pt>
                <c:pt idx="2588">
                  <c:v>6.7880499999999983E-2</c:v>
                </c:pt>
                <c:pt idx="2589">
                  <c:v>6.7852999999999983E-2</c:v>
                </c:pt>
                <c:pt idx="2590">
                  <c:v>6.7828499999999986E-2</c:v>
                </c:pt>
                <c:pt idx="2591">
                  <c:v>6.7811999999999983E-2</c:v>
                </c:pt>
                <c:pt idx="2592">
                  <c:v>6.7788999999999974E-2</c:v>
                </c:pt>
                <c:pt idx="2593">
                  <c:v>6.7776999999999976E-2</c:v>
                </c:pt>
                <c:pt idx="2594">
                  <c:v>6.776649999999998E-2</c:v>
                </c:pt>
                <c:pt idx="2595">
                  <c:v>6.7765499999999979E-2</c:v>
                </c:pt>
                <c:pt idx="2596">
                  <c:v>6.7767999999999981E-2</c:v>
                </c:pt>
                <c:pt idx="2597">
                  <c:v>6.7760500000000001E-2</c:v>
                </c:pt>
                <c:pt idx="2598">
                  <c:v>6.7754499999999981E-2</c:v>
                </c:pt>
                <c:pt idx="2599">
                  <c:v>6.7771499999999985E-2</c:v>
                </c:pt>
                <c:pt idx="2600">
                  <c:v>6.7775500000000002E-2</c:v>
                </c:pt>
                <c:pt idx="2601">
                  <c:v>6.7771999999999999E-2</c:v>
                </c:pt>
                <c:pt idx="2602">
                  <c:v>6.7786000000000013E-2</c:v>
                </c:pt>
                <c:pt idx="2603">
                  <c:v>6.7803999999999989E-2</c:v>
                </c:pt>
                <c:pt idx="2604">
                  <c:v>6.7825499999999997E-2</c:v>
                </c:pt>
                <c:pt idx="2605">
                  <c:v>6.7830000000000001E-2</c:v>
                </c:pt>
                <c:pt idx="2606">
                  <c:v>6.7843999999999974E-2</c:v>
                </c:pt>
                <c:pt idx="2607">
                  <c:v>6.7874999999999991E-2</c:v>
                </c:pt>
                <c:pt idx="2608">
                  <c:v>6.7903499999999978E-2</c:v>
                </c:pt>
                <c:pt idx="2609">
                  <c:v>6.7925999999999973E-2</c:v>
                </c:pt>
                <c:pt idx="2610">
                  <c:v>6.7945499999999978E-2</c:v>
                </c:pt>
                <c:pt idx="2611">
                  <c:v>6.7965999999999985E-2</c:v>
                </c:pt>
                <c:pt idx="2612">
                  <c:v>6.7983499999999975E-2</c:v>
                </c:pt>
                <c:pt idx="2613">
                  <c:v>6.8010499999999974E-2</c:v>
                </c:pt>
                <c:pt idx="2614">
                  <c:v>6.8018999999999996E-2</c:v>
                </c:pt>
                <c:pt idx="2615">
                  <c:v>6.8059999999999996E-2</c:v>
                </c:pt>
                <c:pt idx="2616">
                  <c:v>6.8092999999999987E-2</c:v>
                </c:pt>
                <c:pt idx="2617">
                  <c:v>6.8159499999999998E-2</c:v>
                </c:pt>
                <c:pt idx="2618">
                  <c:v>6.8196500000000007E-2</c:v>
                </c:pt>
                <c:pt idx="2619">
                  <c:v>6.8240499999999982E-2</c:v>
                </c:pt>
                <c:pt idx="2620">
                  <c:v>6.8278499999999992E-2</c:v>
                </c:pt>
                <c:pt idx="2621">
                  <c:v>6.8299499999999999E-2</c:v>
                </c:pt>
                <c:pt idx="2622">
                  <c:v>6.8357999999999988E-2</c:v>
                </c:pt>
                <c:pt idx="2623">
                  <c:v>6.8387000000000003E-2</c:v>
                </c:pt>
                <c:pt idx="2624">
                  <c:v>6.8413499999999988E-2</c:v>
                </c:pt>
                <c:pt idx="2625">
                  <c:v>6.8451000000000012E-2</c:v>
                </c:pt>
                <c:pt idx="2626">
                  <c:v>6.8492499999999984E-2</c:v>
                </c:pt>
                <c:pt idx="2627">
                  <c:v>6.8546999999999997E-2</c:v>
                </c:pt>
                <c:pt idx="2628">
                  <c:v>6.8592499999999987E-2</c:v>
                </c:pt>
                <c:pt idx="2629">
                  <c:v>6.8616999999999984E-2</c:v>
                </c:pt>
                <c:pt idx="2630">
                  <c:v>6.8675999999999973E-2</c:v>
                </c:pt>
                <c:pt idx="2631">
                  <c:v>6.8734999999999977E-2</c:v>
                </c:pt>
                <c:pt idx="2632">
                  <c:v>6.8771499999999999E-2</c:v>
                </c:pt>
                <c:pt idx="2633">
                  <c:v>6.8829999999999988E-2</c:v>
                </c:pt>
                <c:pt idx="2634">
                  <c:v>6.887749999999998E-2</c:v>
                </c:pt>
                <c:pt idx="2635">
                  <c:v>6.8925499999999987E-2</c:v>
                </c:pt>
                <c:pt idx="2636">
                  <c:v>6.8977499999999969E-2</c:v>
                </c:pt>
                <c:pt idx="2637">
                  <c:v>6.9031999999999996E-2</c:v>
                </c:pt>
                <c:pt idx="2638">
                  <c:v>6.908549999999998E-2</c:v>
                </c:pt>
                <c:pt idx="2639">
                  <c:v>6.9138499999999978E-2</c:v>
                </c:pt>
                <c:pt idx="2640">
                  <c:v>6.9196999999999981E-2</c:v>
                </c:pt>
                <c:pt idx="2641">
                  <c:v>6.9267499999999982E-2</c:v>
                </c:pt>
                <c:pt idx="2642">
                  <c:v>6.9314999999999974E-2</c:v>
                </c:pt>
                <c:pt idx="2643">
                  <c:v>6.9369499999999973E-2</c:v>
                </c:pt>
                <c:pt idx="2644">
                  <c:v>6.9434499999999968E-2</c:v>
                </c:pt>
                <c:pt idx="2645">
                  <c:v>6.9494499999999973E-2</c:v>
                </c:pt>
                <c:pt idx="2646">
                  <c:v>6.9543999999999967E-2</c:v>
                </c:pt>
                <c:pt idx="2647">
                  <c:v>6.9602999999999984E-2</c:v>
                </c:pt>
                <c:pt idx="2648">
                  <c:v>6.9674499999999959E-2</c:v>
                </c:pt>
                <c:pt idx="2649">
                  <c:v>6.975099999999998E-2</c:v>
                </c:pt>
                <c:pt idx="2650">
                  <c:v>6.983449999999998E-2</c:v>
                </c:pt>
                <c:pt idx="2651">
                  <c:v>6.9911499999999988E-2</c:v>
                </c:pt>
                <c:pt idx="2652">
                  <c:v>6.9974499999999981E-2</c:v>
                </c:pt>
                <c:pt idx="2653">
                  <c:v>7.0063999999999974E-2</c:v>
                </c:pt>
                <c:pt idx="2654">
                  <c:v>7.0159999999999972E-2</c:v>
                </c:pt>
                <c:pt idx="2655">
                  <c:v>7.0243499999999973E-2</c:v>
                </c:pt>
                <c:pt idx="2656">
                  <c:v>7.0340499999999972E-2</c:v>
                </c:pt>
                <c:pt idx="2657">
                  <c:v>7.0415499999999964E-2</c:v>
                </c:pt>
                <c:pt idx="2658">
                  <c:v>7.0496499999999948E-2</c:v>
                </c:pt>
                <c:pt idx="2659">
                  <c:v>7.0575499999999944E-2</c:v>
                </c:pt>
                <c:pt idx="2660">
                  <c:v>7.066149999999996E-2</c:v>
                </c:pt>
                <c:pt idx="2661">
                  <c:v>7.0733999999999964E-2</c:v>
                </c:pt>
                <c:pt idx="2662">
                  <c:v>7.0828999999999961E-2</c:v>
                </c:pt>
                <c:pt idx="2663">
                  <c:v>7.0925999999999961E-2</c:v>
                </c:pt>
                <c:pt idx="2664">
                  <c:v>7.1018999999999957E-2</c:v>
                </c:pt>
                <c:pt idx="2665">
                  <c:v>7.1096499999999965E-2</c:v>
                </c:pt>
                <c:pt idx="2666">
                  <c:v>7.1180999999999953E-2</c:v>
                </c:pt>
                <c:pt idx="2667">
                  <c:v>7.1261499999999964E-2</c:v>
                </c:pt>
                <c:pt idx="2668">
                  <c:v>7.1359499999999965E-2</c:v>
                </c:pt>
                <c:pt idx="2669">
                  <c:v>7.1442499999999964E-2</c:v>
                </c:pt>
                <c:pt idx="2670">
                  <c:v>7.1538499999999963E-2</c:v>
                </c:pt>
                <c:pt idx="2671">
                  <c:v>7.162849999999997E-2</c:v>
                </c:pt>
                <c:pt idx="2672">
                  <c:v>7.1723499999999982E-2</c:v>
                </c:pt>
                <c:pt idx="2673">
                  <c:v>7.1819999999999967E-2</c:v>
                </c:pt>
                <c:pt idx="2674">
                  <c:v>7.1907499999999971E-2</c:v>
                </c:pt>
                <c:pt idx="2675">
                  <c:v>7.2001499999999982E-2</c:v>
                </c:pt>
                <c:pt idx="2676">
                  <c:v>7.2096499999999966E-2</c:v>
                </c:pt>
                <c:pt idx="2677">
                  <c:v>7.2199999999999986E-2</c:v>
                </c:pt>
                <c:pt idx="2678">
                  <c:v>7.2299999999999975E-2</c:v>
                </c:pt>
                <c:pt idx="2679">
                  <c:v>7.2407999999999972E-2</c:v>
                </c:pt>
                <c:pt idx="2680">
                  <c:v>7.2517999999999971E-2</c:v>
                </c:pt>
                <c:pt idx="2681">
                  <c:v>7.2631999999999974E-2</c:v>
                </c:pt>
                <c:pt idx="2682">
                  <c:v>7.2741999999999987E-2</c:v>
                </c:pt>
                <c:pt idx="2683">
                  <c:v>7.2842499999999977E-2</c:v>
                </c:pt>
                <c:pt idx="2684">
                  <c:v>7.2969999999999965E-2</c:v>
                </c:pt>
                <c:pt idx="2685">
                  <c:v>7.308599999999997E-2</c:v>
                </c:pt>
                <c:pt idx="2686">
                  <c:v>7.3184499999999972E-2</c:v>
                </c:pt>
                <c:pt idx="2687">
                  <c:v>7.3312999999999962E-2</c:v>
                </c:pt>
                <c:pt idx="2688">
                  <c:v>7.3435999999999974E-2</c:v>
                </c:pt>
                <c:pt idx="2689">
                  <c:v>7.3551499999999978E-2</c:v>
                </c:pt>
                <c:pt idx="2690">
                  <c:v>7.3680999999999969E-2</c:v>
                </c:pt>
                <c:pt idx="2691">
                  <c:v>7.3797499999999974E-2</c:v>
                </c:pt>
                <c:pt idx="2692">
                  <c:v>7.3911999999999964E-2</c:v>
                </c:pt>
                <c:pt idx="2693">
                  <c:v>7.4040499999999967E-2</c:v>
                </c:pt>
                <c:pt idx="2694">
                  <c:v>7.415399999999997E-2</c:v>
                </c:pt>
                <c:pt idx="2695">
                  <c:v>7.427499999999998E-2</c:v>
                </c:pt>
                <c:pt idx="2696">
                  <c:v>7.438599999999998E-2</c:v>
                </c:pt>
                <c:pt idx="2697">
                  <c:v>7.4505499999999975E-2</c:v>
                </c:pt>
                <c:pt idx="2698">
                  <c:v>7.4633499999999978E-2</c:v>
                </c:pt>
                <c:pt idx="2699">
                  <c:v>7.4730999999999978E-2</c:v>
                </c:pt>
                <c:pt idx="2700">
                  <c:v>7.4867499999999976E-2</c:v>
                </c:pt>
                <c:pt idx="2701">
                  <c:v>7.4994499999999964E-2</c:v>
                </c:pt>
                <c:pt idx="2702">
                  <c:v>7.5109499999999982E-2</c:v>
                </c:pt>
                <c:pt idx="2703">
                  <c:v>7.5234999999999982E-2</c:v>
                </c:pt>
                <c:pt idx="2704">
                  <c:v>7.5340499999999977E-2</c:v>
                </c:pt>
                <c:pt idx="2705">
                  <c:v>7.5480999999999993E-2</c:v>
                </c:pt>
                <c:pt idx="2706">
                  <c:v>7.5603999999999977E-2</c:v>
                </c:pt>
                <c:pt idx="2707">
                  <c:v>7.570399999999998E-2</c:v>
                </c:pt>
                <c:pt idx="2708">
                  <c:v>7.5833999999999985E-2</c:v>
                </c:pt>
                <c:pt idx="2709">
                  <c:v>7.5948499999999974E-2</c:v>
                </c:pt>
                <c:pt idx="2710">
                  <c:v>7.6086999999999974E-2</c:v>
                </c:pt>
                <c:pt idx="2711">
                  <c:v>7.6222499999999971E-2</c:v>
                </c:pt>
                <c:pt idx="2712">
                  <c:v>7.6363499999999973E-2</c:v>
                </c:pt>
                <c:pt idx="2713">
                  <c:v>7.6487999999999973E-2</c:v>
                </c:pt>
                <c:pt idx="2714">
                  <c:v>7.6623999999999984E-2</c:v>
                </c:pt>
                <c:pt idx="2715">
                  <c:v>7.6739499999999974E-2</c:v>
                </c:pt>
                <c:pt idx="2716">
                  <c:v>7.6850999999999989E-2</c:v>
                </c:pt>
                <c:pt idx="2717">
                  <c:v>7.6979499999999992E-2</c:v>
                </c:pt>
                <c:pt idx="2718">
                  <c:v>7.7127999999999988E-2</c:v>
                </c:pt>
                <c:pt idx="2719">
                  <c:v>7.7232499999999996E-2</c:v>
                </c:pt>
                <c:pt idx="2720">
                  <c:v>7.7364000000000002E-2</c:v>
                </c:pt>
                <c:pt idx="2721">
                  <c:v>7.749049999999999E-2</c:v>
                </c:pt>
                <c:pt idx="2722">
                  <c:v>7.7623499999999998E-2</c:v>
                </c:pt>
                <c:pt idx="2723">
                  <c:v>7.7761499999999997E-2</c:v>
                </c:pt>
                <c:pt idx="2724">
                  <c:v>7.7893999999999991E-2</c:v>
                </c:pt>
                <c:pt idx="2725">
                  <c:v>7.8008000000000008E-2</c:v>
                </c:pt>
                <c:pt idx="2726">
                  <c:v>7.8129000000000004E-2</c:v>
                </c:pt>
                <c:pt idx="2727">
                  <c:v>7.8271999999999994E-2</c:v>
                </c:pt>
                <c:pt idx="2728">
                  <c:v>7.8404500000000002E-2</c:v>
                </c:pt>
                <c:pt idx="2729">
                  <c:v>7.8549000000000022E-2</c:v>
                </c:pt>
                <c:pt idx="2730">
                  <c:v>7.8672000000000006E-2</c:v>
                </c:pt>
                <c:pt idx="2731">
                  <c:v>7.8795500000000004E-2</c:v>
                </c:pt>
                <c:pt idx="2732">
                  <c:v>7.8921500000000006E-2</c:v>
                </c:pt>
                <c:pt idx="2733">
                  <c:v>7.9058500000000004E-2</c:v>
                </c:pt>
                <c:pt idx="2734">
                  <c:v>7.9182000000000002E-2</c:v>
                </c:pt>
                <c:pt idx="2735">
                  <c:v>7.9309500000000005E-2</c:v>
                </c:pt>
                <c:pt idx="2736">
                  <c:v>7.943900000000001E-2</c:v>
                </c:pt>
                <c:pt idx="2737">
                  <c:v>7.9571000000000017E-2</c:v>
                </c:pt>
                <c:pt idx="2738">
                  <c:v>7.9688500000000009E-2</c:v>
                </c:pt>
                <c:pt idx="2739">
                  <c:v>7.9821000000000003E-2</c:v>
                </c:pt>
                <c:pt idx="2740">
                  <c:v>7.9951000000000008E-2</c:v>
                </c:pt>
                <c:pt idx="2741">
                  <c:v>8.007800000000001E-2</c:v>
                </c:pt>
                <c:pt idx="2742">
                  <c:v>8.0234499999999986E-2</c:v>
                </c:pt>
                <c:pt idx="2743">
                  <c:v>8.0340999999999982E-2</c:v>
                </c:pt>
                <c:pt idx="2744">
                  <c:v>8.0452999999999997E-2</c:v>
                </c:pt>
                <c:pt idx="2745">
                  <c:v>8.0560999999999994E-2</c:v>
                </c:pt>
                <c:pt idx="2746">
                  <c:v>8.0673499999999995E-2</c:v>
                </c:pt>
                <c:pt idx="2747">
                  <c:v>8.0774999999999986E-2</c:v>
                </c:pt>
                <c:pt idx="2748">
                  <c:v>8.0889499999999989E-2</c:v>
                </c:pt>
                <c:pt idx="2749">
                  <c:v>8.1021500000000024E-2</c:v>
                </c:pt>
                <c:pt idx="2750">
                  <c:v>8.1135000000000013E-2</c:v>
                </c:pt>
                <c:pt idx="2751">
                  <c:v>8.127100000000001E-2</c:v>
                </c:pt>
                <c:pt idx="2752">
                  <c:v>8.1379500000000021E-2</c:v>
                </c:pt>
                <c:pt idx="2753">
                  <c:v>8.1477500000000008E-2</c:v>
                </c:pt>
                <c:pt idx="2754">
                  <c:v>8.1591999999999998E-2</c:v>
                </c:pt>
                <c:pt idx="2755">
                  <c:v>8.1697000000000006E-2</c:v>
                </c:pt>
                <c:pt idx="2756">
                  <c:v>8.181200000000001E-2</c:v>
                </c:pt>
                <c:pt idx="2757">
                  <c:v>8.1914500000000001E-2</c:v>
                </c:pt>
                <c:pt idx="2758">
                  <c:v>8.2051500000000013E-2</c:v>
                </c:pt>
                <c:pt idx="2759">
                  <c:v>8.214550000000001E-2</c:v>
                </c:pt>
                <c:pt idx="2760">
                  <c:v>8.2252000000000006E-2</c:v>
                </c:pt>
                <c:pt idx="2761">
                  <c:v>8.2364500000000035E-2</c:v>
                </c:pt>
                <c:pt idx="2762">
                  <c:v>8.2494000000000012E-2</c:v>
                </c:pt>
                <c:pt idx="2763">
                  <c:v>8.2609500000000016E-2</c:v>
                </c:pt>
                <c:pt idx="2764">
                  <c:v>8.2735000000000017E-2</c:v>
                </c:pt>
                <c:pt idx="2765">
                  <c:v>8.2859500000000003E-2</c:v>
                </c:pt>
                <c:pt idx="2766">
                  <c:v>8.2965499999999984E-2</c:v>
                </c:pt>
                <c:pt idx="2767">
                  <c:v>8.3059499999999981E-2</c:v>
                </c:pt>
                <c:pt idx="2768">
                  <c:v>8.3184999999999967E-2</c:v>
                </c:pt>
                <c:pt idx="2769">
                  <c:v>8.329899999999997E-2</c:v>
                </c:pt>
                <c:pt idx="2770">
                  <c:v>8.3396999999999971E-2</c:v>
                </c:pt>
                <c:pt idx="2771">
                  <c:v>8.3515499999999965E-2</c:v>
                </c:pt>
                <c:pt idx="2772">
                  <c:v>8.3616999999999969E-2</c:v>
                </c:pt>
                <c:pt idx="2773">
                  <c:v>8.371099999999998E-2</c:v>
                </c:pt>
                <c:pt idx="2774">
                  <c:v>8.3807000000000006E-2</c:v>
                </c:pt>
                <c:pt idx="2775">
                  <c:v>8.3907499999999982E-2</c:v>
                </c:pt>
                <c:pt idx="2776">
                  <c:v>8.4016499999999994E-2</c:v>
                </c:pt>
                <c:pt idx="2777">
                  <c:v>8.4114999999999995E-2</c:v>
                </c:pt>
                <c:pt idx="2778">
                  <c:v>8.422700000000001E-2</c:v>
                </c:pt>
                <c:pt idx="2779">
                  <c:v>8.4318000000000032E-2</c:v>
                </c:pt>
                <c:pt idx="2780">
                  <c:v>8.4392500000000009E-2</c:v>
                </c:pt>
                <c:pt idx="2781">
                  <c:v>8.4513500000000019E-2</c:v>
                </c:pt>
                <c:pt idx="2782">
                  <c:v>8.4624500000000005E-2</c:v>
                </c:pt>
                <c:pt idx="2783">
                  <c:v>8.4711000000000036E-2</c:v>
                </c:pt>
                <c:pt idx="2784">
                  <c:v>8.4796500000000011E-2</c:v>
                </c:pt>
                <c:pt idx="2785">
                  <c:v>8.4915000000000018E-2</c:v>
                </c:pt>
                <c:pt idx="2786">
                  <c:v>8.5017000000000009E-2</c:v>
                </c:pt>
                <c:pt idx="2787">
                  <c:v>8.5100500000000037E-2</c:v>
                </c:pt>
                <c:pt idx="2788">
                  <c:v>8.5273500000000044E-2</c:v>
                </c:pt>
                <c:pt idx="2789">
                  <c:v>8.5375500000000049E-2</c:v>
                </c:pt>
                <c:pt idx="2790">
                  <c:v>8.5469500000000032E-2</c:v>
                </c:pt>
                <c:pt idx="2791">
                  <c:v>8.557300000000001E-2</c:v>
                </c:pt>
                <c:pt idx="2792">
                  <c:v>8.5675000000000029E-2</c:v>
                </c:pt>
                <c:pt idx="2793">
                  <c:v>8.5768000000000025E-2</c:v>
                </c:pt>
                <c:pt idx="2794">
                  <c:v>8.5856500000000016E-2</c:v>
                </c:pt>
                <c:pt idx="2795">
                  <c:v>8.5948500000000011E-2</c:v>
                </c:pt>
                <c:pt idx="2796">
                  <c:v>8.6057500000000009E-2</c:v>
                </c:pt>
                <c:pt idx="2797">
                  <c:v>8.6143999999999984E-2</c:v>
                </c:pt>
                <c:pt idx="2798">
                  <c:v>8.6243500000000015E-2</c:v>
                </c:pt>
                <c:pt idx="2799">
                  <c:v>8.631999999999998E-2</c:v>
                </c:pt>
                <c:pt idx="2800">
                  <c:v>8.6421999999999957E-2</c:v>
                </c:pt>
                <c:pt idx="2801">
                  <c:v>8.6510499999999976E-2</c:v>
                </c:pt>
                <c:pt idx="2802">
                  <c:v>8.6602499999999971E-2</c:v>
                </c:pt>
                <c:pt idx="2803">
                  <c:v>8.6682999999999968E-2</c:v>
                </c:pt>
                <c:pt idx="2804">
                  <c:v>8.676799999999997E-2</c:v>
                </c:pt>
                <c:pt idx="2805">
                  <c:v>8.6872499999999922E-2</c:v>
                </c:pt>
                <c:pt idx="2806">
                  <c:v>8.6964999999999917E-2</c:v>
                </c:pt>
                <c:pt idx="2807">
                  <c:v>8.7049999999999933E-2</c:v>
                </c:pt>
                <c:pt idx="2808">
                  <c:v>8.7139499999999911E-2</c:v>
                </c:pt>
                <c:pt idx="2809">
                  <c:v>8.7210499999999927E-2</c:v>
                </c:pt>
                <c:pt idx="2810">
                  <c:v>8.7303999999999909E-2</c:v>
                </c:pt>
                <c:pt idx="2811">
                  <c:v>8.7374999999999939E-2</c:v>
                </c:pt>
                <c:pt idx="2812">
                  <c:v>8.7447999999999942E-2</c:v>
                </c:pt>
                <c:pt idx="2813">
                  <c:v>8.7526499999999938E-2</c:v>
                </c:pt>
                <c:pt idx="2814">
                  <c:v>8.7610999999999939E-2</c:v>
                </c:pt>
                <c:pt idx="2815">
                  <c:v>8.7676499999999921E-2</c:v>
                </c:pt>
                <c:pt idx="2816">
                  <c:v>8.7733999999999937E-2</c:v>
                </c:pt>
                <c:pt idx="2817">
                  <c:v>8.782049999999994E-2</c:v>
                </c:pt>
                <c:pt idx="2818">
                  <c:v>8.7928499999999937E-2</c:v>
                </c:pt>
                <c:pt idx="2819">
                  <c:v>8.8001999999999928E-2</c:v>
                </c:pt>
                <c:pt idx="2820">
                  <c:v>8.8085499999999928E-2</c:v>
                </c:pt>
                <c:pt idx="2821">
                  <c:v>8.8157499999999944E-2</c:v>
                </c:pt>
                <c:pt idx="2822">
                  <c:v>8.8238499999999942E-2</c:v>
                </c:pt>
                <c:pt idx="2823">
                  <c:v>8.8316499999999964E-2</c:v>
                </c:pt>
                <c:pt idx="2824">
                  <c:v>8.8421499999999986E-2</c:v>
                </c:pt>
                <c:pt idx="2825">
                  <c:v>8.8514999999999955E-2</c:v>
                </c:pt>
                <c:pt idx="2826">
                  <c:v>8.8592999999999963E-2</c:v>
                </c:pt>
                <c:pt idx="2827">
                  <c:v>8.8670499999999972E-2</c:v>
                </c:pt>
                <c:pt idx="2828">
                  <c:v>8.8750999999999983E-2</c:v>
                </c:pt>
                <c:pt idx="2829">
                  <c:v>8.8838499999999973E-2</c:v>
                </c:pt>
                <c:pt idx="2830">
                  <c:v>8.8908499999999974E-2</c:v>
                </c:pt>
                <c:pt idx="2831">
                  <c:v>8.8993999999999962E-2</c:v>
                </c:pt>
                <c:pt idx="2832">
                  <c:v>8.9086999999999958E-2</c:v>
                </c:pt>
                <c:pt idx="2833">
                  <c:v>8.9145499999999961E-2</c:v>
                </c:pt>
                <c:pt idx="2834">
                  <c:v>8.9231499999999964E-2</c:v>
                </c:pt>
                <c:pt idx="2835">
                  <c:v>8.9323999999999973E-2</c:v>
                </c:pt>
                <c:pt idx="2836">
                  <c:v>8.9398499999999964E-2</c:v>
                </c:pt>
                <c:pt idx="2837">
                  <c:v>8.9490499999999945E-2</c:v>
                </c:pt>
                <c:pt idx="2838">
                  <c:v>8.958599999999993E-2</c:v>
                </c:pt>
                <c:pt idx="2839">
                  <c:v>8.9658499999999947E-2</c:v>
                </c:pt>
                <c:pt idx="2840">
                  <c:v>8.9734499999999939E-2</c:v>
                </c:pt>
                <c:pt idx="2841">
                  <c:v>8.9785499999999949E-2</c:v>
                </c:pt>
                <c:pt idx="2842">
                  <c:v>8.9866999999999961E-2</c:v>
                </c:pt>
                <c:pt idx="2843">
                  <c:v>8.9941499999999938E-2</c:v>
                </c:pt>
                <c:pt idx="2844">
                  <c:v>9.0025499999999939E-2</c:v>
                </c:pt>
                <c:pt idx="2845">
                  <c:v>9.009949999999993E-2</c:v>
                </c:pt>
                <c:pt idx="2846">
                  <c:v>9.0186999999999962E-2</c:v>
                </c:pt>
                <c:pt idx="2847">
                  <c:v>9.0271499999999935E-2</c:v>
                </c:pt>
                <c:pt idx="2848">
                  <c:v>9.0346999999999941E-2</c:v>
                </c:pt>
                <c:pt idx="2849">
                  <c:v>9.0423999999999949E-2</c:v>
                </c:pt>
                <c:pt idx="2850">
                  <c:v>9.0501999999999944E-2</c:v>
                </c:pt>
                <c:pt idx="2851">
                  <c:v>9.0578499999999951E-2</c:v>
                </c:pt>
                <c:pt idx="2852">
                  <c:v>9.0660499999999949E-2</c:v>
                </c:pt>
                <c:pt idx="2853">
                  <c:v>9.0732999999999966E-2</c:v>
                </c:pt>
                <c:pt idx="2854">
                  <c:v>9.0786999999999979E-2</c:v>
                </c:pt>
                <c:pt idx="2855">
                  <c:v>9.0845999999999968E-2</c:v>
                </c:pt>
                <c:pt idx="2856">
                  <c:v>9.0897499999999964E-2</c:v>
                </c:pt>
                <c:pt idx="2857">
                  <c:v>9.0968999999999967E-2</c:v>
                </c:pt>
                <c:pt idx="2858">
                  <c:v>9.1034999999999963E-2</c:v>
                </c:pt>
                <c:pt idx="2859">
                  <c:v>9.1110499999999969E-2</c:v>
                </c:pt>
                <c:pt idx="2860">
                  <c:v>9.1189499999999965E-2</c:v>
                </c:pt>
                <c:pt idx="2861">
                  <c:v>9.1271999999999964E-2</c:v>
                </c:pt>
                <c:pt idx="2862">
                  <c:v>9.1325499999999962E-2</c:v>
                </c:pt>
                <c:pt idx="2863">
                  <c:v>9.1389499999999971E-2</c:v>
                </c:pt>
                <c:pt idx="2864">
                  <c:v>9.1450499999999976E-2</c:v>
                </c:pt>
                <c:pt idx="2865">
                  <c:v>9.1523500000000008E-2</c:v>
                </c:pt>
                <c:pt idx="2866">
                  <c:v>9.1607499999999981E-2</c:v>
                </c:pt>
                <c:pt idx="2867">
                  <c:v>9.167999999999997E-2</c:v>
                </c:pt>
                <c:pt idx="2868">
                  <c:v>9.1763999999999998E-2</c:v>
                </c:pt>
                <c:pt idx="2869">
                  <c:v>9.184099999999995E-2</c:v>
                </c:pt>
                <c:pt idx="2870">
                  <c:v>9.1893999999999976E-2</c:v>
                </c:pt>
                <c:pt idx="2871">
                  <c:v>9.1945499999999972E-2</c:v>
                </c:pt>
                <c:pt idx="2872">
                  <c:v>9.1987999999999986E-2</c:v>
                </c:pt>
                <c:pt idx="2873">
                  <c:v>9.2044500000000001E-2</c:v>
                </c:pt>
                <c:pt idx="2874">
                  <c:v>9.2110999999999971E-2</c:v>
                </c:pt>
                <c:pt idx="2875">
                  <c:v>9.217599999999998E-2</c:v>
                </c:pt>
                <c:pt idx="2876">
                  <c:v>9.2257499999999978E-2</c:v>
                </c:pt>
                <c:pt idx="2877">
                  <c:v>9.2320999999999959E-2</c:v>
                </c:pt>
                <c:pt idx="2878">
                  <c:v>9.2395999999999992E-2</c:v>
                </c:pt>
                <c:pt idx="2879">
                  <c:v>9.2455999999999955E-2</c:v>
                </c:pt>
                <c:pt idx="2880">
                  <c:v>9.2528499999999958E-2</c:v>
                </c:pt>
                <c:pt idx="2881">
                  <c:v>9.2592999999999967E-2</c:v>
                </c:pt>
                <c:pt idx="2882">
                  <c:v>9.2660499999999979E-2</c:v>
                </c:pt>
                <c:pt idx="2883">
                  <c:v>9.2725999999999989E-2</c:v>
                </c:pt>
                <c:pt idx="2884">
                  <c:v>9.2778499999999986E-2</c:v>
                </c:pt>
                <c:pt idx="2885">
                  <c:v>9.2830499999999996E-2</c:v>
                </c:pt>
                <c:pt idx="2886">
                  <c:v>9.2894999999999991E-2</c:v>
                </c:pt>
                <c:pt idx="2887">
                  <c:v>9.29595E-2</c:v>
                </c:pt>
                <c:pt idx="2888">
                  <c:v>9.3019499999999991E-2</c:v>
                </c:pt>
                <c:pt idx="2889">
                  <c:v>9.3083499999999986E-2</c:v>
                </c:pt>
                <c:pt idx="2890">
                  <c:v>9.3144499999999991E-2</c:v>
                </c:pt>
                <c:pt idx="2891">
                  <c:v>9.3215499999999979E-2</c:v>
                </c:pt>
                <c:pt idx="2892">
                  <c:v>9.3294999999999989E-2</c:v>
                </c:pt>
                <c:pt idx="2893">
                  <c:v>9.3362000000000001E-2</c:v>
                </c:pt>
                <c:pt idx="2894">
                  <c:v>9.3420000000000017E-2</c:v>
                </c:pt>
                <c:pt idx="2895">
                  <c:v>9.3483500000000011E-2</c:v>
                </c:pt>
                <c:pt idx="2896">
                  <c:v>9.3537000000000023E-2</c:v>
                </c:pt>
                <c:pt idx="2897">
                  <c:v>9.3601500000000004E-2</c:v>
                </c:pt>
                <c:pt idx="2898">
                  <c:v>9.3655000000000002E-2</c:v>
                </c:pt>
                <c:pt idx="2899">
                  <c:v>9.3740500000000018E-2</c:v>
                </c:pt>
                <c:pt idx="2900">
                  <c:v>9.3791000000000013E-2</c:v>
                </c:pt>
                <c:pt idx="2901">
                  <c:v>9.3850000000000017E-2</c:v>
                </c:pt>
                <c:pt idx="2902">
                  <c:v>9.3915499999999999E-2</c:v>
                </c:pt>
                <c:pt idx="2903">
                  <c:v>9.3967000000000009E-2</c:v>
                </c:pt>
                <c:pt idx="2904">
                  <c:v>9.4035000000000035E-2</c:v>
                </c:pt>
                <c:pt idx="2905">
                  <c:v>9.407900000000001E-2</c:v>
                </c:pt>
                <c:pt idx="2906">
                  <c:v>9.4141000000000016E-2</c:v>
                </c:pt>
                <c:pt idx="2907">
                  <c:v>9.4206499999999999E-2</c:v>
                </c:pt>
                <c:pt idx="2908">
                  <c:v>9.4226500000000032E-2</c:v>
                </c:pt>
                <c:pt idx="2909">
                  <c:v>9.428750000000001E-2</c:v>
                </c:pt>
                <c:pt idx="2910">
                  <c:v>9.4359999999999986E-2</c:v>
                </c:pt>
                <c:pt idx="2911">
                  <c:v>9.4406999999999977E-2</c:v>
                </c:pt>
                <c:pt idx="2912">
                  <c:v>9.4460999999999989E-2</c:v>
                </c:pt>
                <c:pt idx="2913">
                  <c:v>9.4516499999999989E-2</c:v>
                </c:pt>
                <c:pt idx="2914">
                  <c:v>9.4583499999999987E-2</c:v>
                </c:pt>
                <c:pt idx="2915">
                  <c:v>9.4658499999999993E-2</c:v>
                </c:pt>
                <c:pt idx="2916">
                  <c:v>9.4723500000000002E-2</c:v>
                </c:pt>
                <c:pt idx="2917">
                  <c:v>9.4783999999999993E-2</c:v>
                </c:pt>
                <c:pt idx="2918">
                  <c:v>9.4834499999999988E-2</c:v>
                </c:pt>
                <c:pt idx="2919">
                  <c:v>9.4906499999999991E-2</c:v>
                </c:pt>
                <c:pt idx="2920">
                  <c:v>9.4965499999999994E-2</c:v>
                </c:pt>
                <c:pt idx="2921">
                  <c:v>9.5026999999999986E-2</c:v>
                </c:pt>
                <c:pt idx="2922">
                  <c:v>9.5110499999999973E-2</c:v>
                </c:pt>
                <c:pt idx="2923">
                  <c:v>9.5176999999999984E-2</c:v>
                </c:pt>
                <c:pt idx="2924">
                  <c:v>9.5250999999999947E-2</c:v>
                </c:pt>
                <c:pt idx="2925">
                  <c:v>9.5316499999999957E-2</c:v>
                </c:pt>
                <c:pt idx="2926">
                  <c:v>9.5359999999999959E-2</c:v>
                </c:pt>
                <c:pt idx="2927">
                  <c:v>9.5410499999999981E-2</c:v>
                </c:pt>
                <c:pt idx="2928">
                  <c:v>9.5454499999999984E-2</c:v>
                </c:pt>
                <c:pt idx="2929">
                  <c:v>9.5515499999999989E-2</c:v>
                </c:pt>
                <c:pt idx="2930">
                  <c:v>9.5585500000000004E-2</c:v>
                </c:pt>
                <c:pt idx="2931">
                  <c:v>9.5662000000000025E-2</c:v>
                </c:pt>
                <c:pt idx="2932">
                  <c:v>9.5734999999999987E-2</c:v>
                </c:pt>
                <c:pt idx="2933">
                  <c:v>9.5804999999999987E-2</c:v>
                </c:pt>
                <c:pt idx="2934">
                  <c:v>9.5891500000000005E-2</c:v>
                </c:pt>
                <c:pt idx="2935">
                  <c:v>9.5961999999999992E-2</c:v>
                </c:pt>
                <c:pt idx="2936">
                  <c:v>9.6023000000000011E-2</c:v>
                </c:pt>
                <c:pt idx="2937">
                  <c:v>9.6074499999999965E-2</c:v>
                </c:pt>
                <c:pt idx="2938">
                  <c:v>9.6140999999999976E-2</c:v>
                </c:pt>
                <c:pt idx="2939">
                  <c:v>9.621049999999999E-2</c:v>
                </c:pt>
                <c:pt idx="2940">
                  <c:v>9.6275999999999987E-2</c:v>
                </c:pt>
                <c:pt idx="2941">
                  <c:v>9.6343999999999971E-2</c:v>
                </c:pt>
                <c:pt idx="2942">
                  <c:v>9.6383999999999984E-2</c:v>
                </c:pt>
                <c:pt idx="2943">
                  <c:v>9.6465499999999996E-2</c:v>
                </c:pt>
                <c:pt idx="2944">
                  <c:v>9.6537000000000012E-2</c:v>
                </c:pt>
                <c:pt idx="2945">
                  <c:v>9.6607999999999986E-2</c:v>
                </c:pt>
                <c:pt idx="2946">
                  <c:v>9.6688500000000011E-2</c:v>
                </c:pt>
                <c:pt idx="2947">
                  <c:v>9.6770999999999954E-2</c:v>
                </c:pt>
                <c:pt idx="2948">
                  <c:v>9.685249999999998E-2</c:v>
                </c:pt>
                <c:pt idx="2949">
                  <c:v>9.6918999999999991E-2</c:v>
                </c:pt>
                <c:pt idx="2950">
                  <c:v>9.6991999999999995E-2</c:v>
                </c:pt>
                <c:pt idx="2951">
                  <c:v>9.7051499999999999E-2</c:v>
                </c:pt>
                <c:pt idx="2952">
                  <c:v>9.7132499999999983E-2</c:v>
                </c:pt>
                <c:pt idx="2953">
                  <c:v>9.7210500000000033E-2</c:v>
                </c:pt>
                <c:pt idx="2954">
                  <c:v>9.7266000000000019E-2</c:v>
                </c:pt>
                <c:pt idx="2955">
                  <c:v>9.7347500000000003E-2</c:v>
                </c:pt>
                <c:pt idx="2956">
                  <c:v>9.7402000000000002E-2</c:v>
                </c:pt>
                <c:pt idx="2957">
                  <c:v>9.7477000000000022E-2</c:v>
                </c:pt>
                <c:pt idx="2958">
                  <c:v>9.753400000000001E-2</c:v>
                </c:pt>
                <c:pt idx="2959">
                  <c:v>9.7612999999999991E-2</c:v>
                </c:pt>
                <c:pt idx="2960">
                  <c:v>9.7700999999999982E-2</c:v>
                </c:pt>
                <c:pt idx="2961">
                  <c:v>9.7765500000000005E-2</c:v>
                </c:pt>
                <c:pt idx="2962">
                  <c:v>9.7831499999999988E-2</c:v>
                </c:pt>
                <c:pt idx="2963">
                  <c:v>9.7889000000000004E-2</c:v>
                </c:pt>
                <c:pt idx="2964">
                  <c:v>9.7964999999999983E-2</c:v>
                </c:pt>
                <c:pt idx="2965">
                  <c:v>9.8034499999999969E-2</c:v>
                </c:pt>
                <c:pt idx="2966">
                  <c:v>9.8110499999999976E-2</c:v>
                </c:pt>
                <c:pt idx="2967">
                  <c:v>9.8201999999999984E-2</c:v>
                </c:pt>
                <c:pt idx="2968">
                  <c:v>9.8277999999999976E-2</c:v>
                </c:pt>
                <c:pt idx="2969">
                  <c:v>9.8372500000000015E-2</c:v>
                </c:pt>
                <c:pt idx="2970">
                  <c:v>9.847149999999999E-2</c:v>
                </c:pt>
                <c:pt idx="2971">
                  <c:v>9.8570500000000033E-2</c:v>
                </c:pt>
                <c:pt idx="2972">
                  <c:v>9.8646500000000012E-2</c:v>
                </c:pt>
                <c:pt idx="2973">
                  <c:v>9.8746000000000028E-2</c:v>
                </c:pt>
                <c:pt idx="2974">
                  <c:v>9.8835500000000034E-2</c:v>
                </c:pt>
                <c:pt idx="2975">
                  <c:v>9.8919500000000007E-2</c:v>
                </c:pt>
                <c:pt idx="2976">
                  <c:v>9.8996500000000029E-2</c:v>
                </c:pt>
                <c:pt idx="2977">
                  <c:v>9.9086000000000021E-2</c:v>
                </c:pt>
                <c:pt idx="2978">
                  <c:v>9.9171499999999982E-2</c:v>
                </c:pt>
                <c:pt idx="2979">
                  <c:v>9.9266999999999966E-2</c:v>
                </c:pt>
                <c:pt idx="2980">
                  <c:v>9.9360500000000004E-2</c:v>
                </c:pt>
                <c:pt idx="2981">
                  <c:v>9.9427499999999988E-2</c:v>
                </c:pt>
                <c:pt idx="2982">
                  <c:v>9.9517499999999967E-2</c:v>
                </c:pt>
                <c:pt idx="2983">
                  <c:v>9.9595999999999976E-2</c:v>
                </c:pt>
                <c:pt idx="2984">
                  <c:v>9.9682000000000007E-2</c:v>
                </c:pt>
                <c:pt idx="2985">
                  <c:v>9.9754000000000009E-2</c:v>
                </c:pt>
                <c:pt idx="2986">
                  <c:v>9.983549999999998E-2</c:v>
                </c:pt>
                <c:pt idx="2987">
                  <c:v>9.9904999999999994E-2</c:v>
                </c:pt>
                <c:pt idx="2988">
                  <c:v>9.9973500000000007E-2</c:v>
                </c:pt>
                <c:pt idx="2989">
                  <c:v>0.1000465</c:v>
                </c:pt>
                <c:pt idx="2990">
                  <c:v>0.10013300000000001</c:v>
                </c:pt>
                <c:pt idx="2991">
                  <c:v>0.10020750000000002</c:v>
                </c:pt>
                <c:pt idx="2992">
                  <c:v>0.10028500000000001</c:v>
                </c:pt>
                <c:pt idx="2993">
                  <c:v>0.10037300000000002</c:v>
                </c:pt>
                <c:pt idx="2994">
                  <c:v>0.10045200000000003</c:v>
                </c:pt>
                <c:pt idx="2995">
                  <c:v>0.10051550000000004</c:v>
                </c:pt>
                <c:pt idx="2996">
                  <c:v>0.10056550000000004</c:v>
                </c:pt>
                <c:pt idx="2997">
                  <c:v>0.10065350000000006</c:v>
                </c:pt>
                <c:pt idx="2998">
                  <c:v>0.10075100000000006</c:v>
                </c:pt>
                <c:pt idx="2999">
                  <c:v>0.10082950000000009</c:v>
                </c:pt>
                <c:pt idx="3000">
                  <c:v>0.10089150000000008</c:v>
                </c:pt>
                <c:pt idx="3001">
                  <c:v>0.10097450000000008</c:v>
                </c:pt>
                <c:pt idx="3002">
                  <c:v>0.10104450000000006</c:v>
                </c:pt>
                <c:pt idx="3003">
                  <c:v>0.10112650000000008</c:v>
                </c:pt>
                <c:pt idx="3004">
                  <c:v>0.10118700000000008</c:v>
                </c:pt>
                <c:pt idx="3005">
                  <c:v>0.10124000000000008</c:v>
                </c:pt>
                <c:pt idx="3006">
                  <c:v>0.10130850000000008</c:v>
                </c:pt>
                <c:pt idx="3007">
                  <c:v>0.10134350000000009</c:v>
                </c:pt>
                <c:pt idx="3008">
                  <c:v>0.10140750000000008</c:v>
                </c:pt>
                <c:pt idx="3009">
                  <c:v>0.10147600000000007</c:v>
                </c:pt>
                <c:pt idx="3010">
                  <c:v>0.10155500000000005</c:v>
                </c:pt>
                <c:pt idx="3011">
                  <c:v>0.10163000000000004</c:v>
                </c:pt>
                <c:pt idx="3012">
                  <c:v>0.10171750000000004</c:v>
                </c:pt>
                <c:pt idx="3013">
                  <c:v>0.10177950000000005</c:v>
                </c:pt>
                <c:pt idx="3014">
                  <c:v>0.10184450000000006</c:v>
                </c:pt>
                <c:pt idx="3015">
                  <c:v>0.10192650000000002</c:v>
                </c:pt>
                <c:pt idx="3016">
                  <c:v>0.10201250000000002</c:v>
                </c:pt>
                <c:pt idx="3017">
                  <c:v>0.10207000000000001</c:v>
                </c:pt>
                <c:pt idx="3018">
                  <c:v>0.1021055</c:v>
                </c:pt>
                <c:pt idx="3019">
                  <c:v>0.10217300000000001</c:v>
                </c:pt>
                <c:pt idx="3020">
                  <c:v>0.10223950000000002</c:v>
                </c:pt>
                <c:pt idx="3021">
                  <c:v>0.10231450000000003</c:v>
                </c:pt>
                <c:pt idx="3022">
                  <c:v>0.10236600000000003</c:v>
                </c:pt>
                <c:pt idx="3023">
                  <c:v>0.10244050000000002</c:v>
                </c:pt>
                <c:pt idx="3024">
                  <c:v>0.10248050000000003</c:v>
                </c:pt>
                <c:pt idx="3025">
                  <c:v>0.10252200000000004</c:v>
                </c:pt>
                <c:pt idx="3026">
                  <c:v>0.10258100000000002</c:v>
                </c:pt>
                <c:pt idx="3027">
                  <c:v>0.10263850000000004</c:v>
                </c:pt>
                <c:pt idx="3028">
                  <c:v>0.10269500000000002</c:v>
                </c:pt>
                <c:pt idx="3029">
                  <c:v>0.10274550000000003</c:v>
                </c:pt>
                <c:pt idx="3030">
                  <c:v>0.10279450000000004</c:v>
                </c:pt>
                <c:pt idx="3031">
                  <c:v>0.10283700000000005</c:v>
                </c:pt>
                <c:pt idx="3032">
                  <c:v>0.10288300000000004</c:v>
                </c:pt>
                <c:pt idx="3033">
                  <c:v>0.10293300000000004</c:v>
                </c:pt>
                <c:pt idx="3034">
                  <c:v>0.10296850000000005</c:v>
                </c:pt>
                <c:pt idx="3035">
                  <c:v>0.10300450000000001</c:v>
                </c:pt>
                <c:pt idx="3036">
                  <c:v>0.10306000000000001</c:v>
                </c:pt>
                <c:pt idx="3037">
                  <c:v>0.10309900000000001</c:v>
                </c:pt>
                <c:pt idx="3038">
                  <c:v>0.10310799999999999</c:v>
                </c:pt>
                <c:pt idx="3039">
                  <c:v>0.10317349999999999</c:v>
                </c:pt>
                <c:pt idx="3040">
                  <c:v>0.10322449999999998</c:v>
                </c:pt>
                <c:pt idx="3041">
                  <c:v>0.10328399999999999</c:v>
                </c:pt>
                <c:pt idx="3042">
                  <c:v>0.10334799999999998</c:v>
                </c:pt>
                <c:pt idx="3043">
                  <c:v>0.1033915</c:v>
                </c:pt>
                <c:pt idx="3044">
                  <c:v>0.10343499999999999</c:v>
                </c:pt>
                <c:pt idx="3045">
                  <c:v>0.10348899999999998</c:v>
                </c:pt>
                <c:pt idx="3046">
                  <c:v>0.10353699999999998</c:v>
                </c:pt>
                <c:pt idx="3047">
                  <c:v>0.10358000000000001</c:v>
                </c:pt>
                <c:pt idx="3048">
                  <c:v>0.1036275</c:v>
                </c:pt>
                <c:pt idx="3049">
                  <c:v>0.103674</c:v>
                </c:pt>
                <c:pt idx="3050">
                  <c:v>0.10374900000000001</c:v>
                </c:pt>
                <c:pt idx="3051">
                  <c:v>0.10380250000000001</c:v>
                </c:pt>
                <c:pt idx="3052">
                  <c:v>0.10385100000000003</c:v>
                </c:pt>
                <c:pt idx="3053">
                  <c:v>0.10390350000000001</c:v>
                </c:pt>
                <c:pt idx="3054">
                  <c:v>0.10395599999999999</c:v>
                </c:pt>
                <c:pt idx="3055">
                  <c:v>0.10401900000000001</c:v>
                </c:pt>
                <c:pt idx="3056">
                  <c:v>0.10408450000000002</c:v>
                </c:pt>
                <c:pt idx="3057">
                  <c:v>0.10414400000000003</c:v>
                </c:pt>
                <c:pt idx="3058">
                  <c:v>0.10420450000000005</c:v>
                </c:pt>
                <c:pt idx="3059">
                  <c:v>0.10426550000000002</c:v>
                </c:pt>
                <c:pt idx="3060">
                  <c:v>0.10431500000000003</c:v>
                </c:pt>
                <c:pt idx="3061">
                  <c:v>0.10436000000000004</c:v>
                </c:pt>
                <c:pt idx="3062">
                  <c:v>0.10447500000000004</c:v>
                </c:pt>
                <c:pt idx="3063">
                  <c:v>0.10453650000000002</c:v>
                </c:pt>
                <c:pt idx="3064">
                  <c:v>0.10459550000000001</c:v>
                </c:pt>
                <c:pt idx="3065">
                  <c:v>0.10465100000000001</c:v>
                </c:pt>
                <c:pt idx="3066">
                  <c:v>0.10470649999999998</c:v>
                </c:pt>
                <c:pt idx="3067">
                  <c:v>0.10476649999999997</c:v>
                </c:pt>
                <c:pt idx="3068">
                  <c:v>0.104791</c:v>
                </c:pt>
                <c:pt idx="3069">
                  <c:v>0.10485249999999999</c:v>
                </c:pt>
                <c:pt idx="3070">
                  <c:v>0.10492449999999998</c:v>
                </c:pt>
                <c:pt idx="3071">
                  <c:v>0.10500749999999998</c:v>
                </c:pt>
                <c:pt idx="3072">
                  <c:v>0.105086</c:v>
                </c:pt>
                <c:pt idx="3073">
                  <c:v>0.10514749999999998</c:v>
                </c:pt>
                <c:pt idx="3074">
                  <c:v>0.10520999999999998</c:v>
                </c:pt>
                <c:pt idx="3075">
                  <c:v>0.10526599999999998</c:v>
                </c:pt>
                <c:pt idx="3076">
                  <c:v>0.10531799999999998</c:v>
                </c:pt>
                <c:pt idx="3077">
                  <c:v>0.10535699999999996</c:v>
                </c:pt>
                <c:pt idx="3078">
                  <c:v>0.10539799999999999</c:v>
                </c:pt>
                <c:pt idx="3079">
                  <c:v>0.10545</c:v>
                </c:pt>
                <c:pt idx="3080">
                  <c:v>0.10549500000000002</c:v>
                </c:pt>
                <c:pt idx="3081">
                  <c:v>0.10554449999999999</c:v>
                </c:pt>
                <c:pt idx="3082">
                  <c:v>0.10558600000000001</c:v>
                </c:pt>
                <c:pt idx="3083">
                  <c:v>0.105646</c:v>
                </c:pt>
                <c:pt idx="3084">
                  <c:v>0.10570650000000001</c:v>
                </c:pt>
                <c:pt idx="3085">
                  <c:v>0.10576100000000004</c:v>
                </c:pt>
                <c:pt idx="3086">
                  <c:v>0.10581200000000004</c:v>
                </c:pt>
                <c:pt idx="3087">
                  <c:v>0.10585300000000002</c:v>
                </c:pt>
                <c:pt idx="3088">
                  <c:v>0.10590250000000001</c:v>
                </c:pt>
                <c:pt idx="3089">
                  <c:v>0.10595850000000001</c:v>
                </c:pt>
                <c:pt idx="3090">
                  <c:v>0.1060045</c:v>
                </c:pt>
                <c:pt idx="3091">
                  <c:v>0.10603600000000001</c:v>
                </c:pt>
                <c:pt idx="3092">
                  <c:v>0.106084</c:v>
                </c:pt>
                <c:pt idx="3093">
                  <c:v>0.10614900000000001</c:v>
                </c:pt>
                <c:pt idx="3094">
                  <c:v>0.10621250000000002</c:v>
                </c:pt>
                <c:pt idx="3095">
                  <c:v>0.10625400000000003</c:v>
                </c:pt>
                <c:pt idx="3096">
                  <c:v>0.10630350000000002</c:v>
                </c:pt>
                <c:pt idx="3097">
                  <c:v>0.10634600000000002</c:v>
                </c:pt>
                <c:pt idx="3098">
                  <c:v>0.10642800000000002</c:v>
                </c:pt>
                <c:pt idx="3099">
                  <c:v>0.10648400000000002</c:v>
                </c:pt>
                <c:pt idx="3100">
                  <c:v>0.10654250000000003</c:v>
                </c:pt>
                <c:pt idx="3101">
                  <c:v>0.10659300000000003</c:v>
                </c:pt>
                <c:pt idx="3102">
                  <c:v>0.10663350000000005</c:v>
                </c:pt>
                <c:pt idx="3103">
                  <c:v>0.10669350000000007</c:v>
                </c:pt>
                <c:pt idx="3104">
                  <c:v>0.10673700000000007</c:v>
                </c:pt>
                <c:pt idx="3105">
                  <c:v>0.10679550000000006</c:v>
                </c:pt>
                <c:pt idx="3106">
                  <c:v>0.10685550000000006</c:v>
                </c:pt>
                <c:pt idx="3107">
                  <c:v>0.10691600000000007</c:v>
                </c:pt>
                <c:pt idx="3108">
                  <c:v>0.10701450000000007</c:v>
                </c:pt>
                <c:pt idx="3109">
                  <c:v>0.10708500000000008</c:v>
                </c:pt>
                <c:pt idx="3110">
                  <c:v>0.10713100000000007</c:v>
                </c:pt>
                <c:pt idx="3111">
                  <c:v>0.10720350000000006</c:v>
                </c:pt>
                <c:pt idx="3112">
                  <c:v>0.10726400000000008</c:v>
                </c:pt>
                <c:pt idx="3113">
                  <c:v>0.1073285000000001</c:v>
                </c:pt>
                <c:pt idx="3114">
                  <c:v>0.1073890000000001</c:v>
                </c:pt>
                <c:pt idx="3115">
                  <c:v>0.1074480000000001</c:v>
                </c:pt>
                <c:pt idx="3116">
                  <c:v>0.10750050000000011</c:v>
                </c:pt>
                <c:pt idx="3117">
                  <c:v>0.10758800000000011</c:v>
                </c:pt>
                <c:pt idx="3118">
                  <c:v>0.1076460000000001</c:v>
                </c:pt>
                <c:pt idx="3119">
                  <c:v>0.10771900000000011</c:v>
                </c:pt>
                <c:pt idx="3120">
                  <c:v>0.10776800000000013</c:v>
                </c:pt>
                <c:pt idx="3121">
                  <c:v>0.1078235000000001</c:v>
                </c:pt>
                <c:pt idx="3122">
                  <c:v>0.10785050000000013</c:v>
                </c:pt>
                <c:pt idx="3123">
                  <c:v>0.10788850000000011</c:v>
                </c:pt>
                <c:pt idx="3124">
                  <c:v>0.10793250000000011</c:v>
                </c:pt>
                <c:pt idx="3125">
                  <c:v>0.10797250000000008</c:v>
                </c:pt>
                <c:pt idx="3126">
                  <c:v>0.10801750000000009</c:v>
                </c:pt>
                <c:pt idx="3127">
                  <c:v>0.1080220000000001</c:v>
                </c:pt>
                <c:pt idx="3128">
                  <c:v>0.10806800000000009</c:v>
                </c:pt>
                <c:pt idx="3129">
                  <c:v>0.10811300000000008</c:v>
                </c:pt>
                <c:pt idx="3130">
                  <c:v>0.10814600000000006</c:v>
                </c:pt>
                <c:pt idx="3131">
                  <c:v>0.10818450000000009</c:v>
                </c:pt>
                <c:pt idx="3132">
                  <c:v>0.10821150000000009</c:v>
                </c:pt>
                <c:pt idx="3133">
                  <c:v>0.10823700000000006</c:v>
                </c:pt>
                <c:pt idx="3134">
                  <c:v>0.10827900000000007</c:v>
                </c:pt>
                <c:pt idx="3135">
                  <c:v>0.10831450000000008</c:v>
                </c:pt>
                <c:pt idx="3136">
                  <c:v>0.10835800000000007</c:v>
                </c:pt>
                <c:pt idx="3137">
                  <c:v>0.10842050000000006</c:v>
                </c:pt>
                <c:pt idx="3138">
                  <c:v>0.10847050000000007</c:v>
                </c:pt>
                <c:pt idx="3139">
                  <c:v>0.10850050000000008</c:v>
                </c:pt>
                <c:pt idx="3140">
                  <c:v>0.10854700000000009</c:v>
                </c:pt>
                <c:pt idx="3141">
                  <c:v>0.1085720000000001</c:v>
                </c:pt>
                <c:pt idx="3142">
                  <c:v>0.1086140000000001</c:v>
                </c:pt>
                <c:pt idx="3143">
                  <c:v>0.10865200000000008</c:v>
                </c:pt>
                <c:pt idx="3144">
                  <c:v>0.10868350000000011</c:v>
                </c:pt>
                <c:pt idx="3145">
                  <c:v>0.10871650000000009</c:v>
                </c:pt>
                <c:pt idx="3146">
                  <c:v>0.10874750000000009</c:v>
                </c:pt>
                <c:pt idx="3147">
                  <c:v>0.10879450000000007</c:v>
                </c:pt>
                <c:pt idx="3148">
                  <c:v>0.10883050000000008</c:v>
                </c:pt>
                <c:pt idx="3149">
                  <c:v>0.10886300000000007</c:v>
                </c:pt>
                <c:pt idx="3150">
                  <c:v>0.10890200000000007</c:v>
                </c:pt>
                <c:pt idx="3151">
                  <c:v>0.10893350000000007</c:v>
                </c:pt>
                <c:pt idx="3152">
                  <c:v>0.10897250000000007</c:v>
                </c:pt>
                <c:pt idx="3153">
                  <c:v>0.10900950000000006</c:v>
                </c:pt>
                <c:pt idx="3154">
                  <c:v>0.10907350000000006</c:v>
                </c:pt>
                <c:pt idx="3155">
                  <c:v>0.10910150000000007</c:v>
                </c:pt>
                <c:pt idx="3156">
                  <c:v>0.10915250000000004</c:v>
                </c:pt>
                <c:pt idx="3157">
                  <c:v>0.10918550000000005</c:v>
                </c:pt>
                <c:pt idx="3158">
                  <c:v>0.10921250000000006</c:v>
                </c:pt>
                <c:pt idx="3159">
                  <c:v>0.10925500000000005</c:v>
                </c:pt>
                <c:pt idx="3160">
                  <c:v>0.10927500000000005</c:v>
                </c:pt>
                <c:pt idx="3161">
                  <c:v>0.10931950000000006</c:v>
                </c:pt>
                <c:pt idx="3162">
                  <c:v>0.10935950000000004</c:v>
                </c:pt>
                <c:pt idx="3163">
                  <c:v>0.10938550000000005</c:v>
                </c:pt>
                <c:pt idx="3164">
                  <c:v>0.10942250000000002</c:v>
                </c:pt>
                <c:pt idx="3165">
                  <c:v>0.10945650000000003</c:v>
                </c:pt>
                <c:pt idx="3166">
                  <c:v>0.10948450000000003</c:v>
                </c:pt>
                <c:pt idx="3167">
                  <c:v>0.10951850000000003</c:v>
                </c:pt>
                <c:pt idx="3168">
                  <c:v>0.10954500000000005</c:v>
                </c:pt>
                <c:pt idx="3169">
                  <c:v>0.10954900000000004</c:v>
                </c:pt>
                <c:pt idx="3170">
                  <c:v>0.10956050000000003</c:v>
                </c:pt>
                <c:pt idx="3171">
                  <c:v>0.10957350000000002</c:v>
                </c:pt>
                <c:pt idx="3172">
                  <c:v>0.10961100000000004</c:v>
                </c:pt>
                <c:pt idx="3173">
                  <c:v>0.10963900000000004</c:v>
                </c:pt>
                <c:pt idx="3174">
                  <c:v>0.10967400000000004</c:v>
                </c:pt>
                <c:pt idx="3175">
                  <c:v>0.10970650000000003</c:v>
                </c:pt>
                <c:pt idx="3176">
                  <c:v>0.10973400000000001</c:v>
                </c:pt>
                <c:pt idx="3177">
                  <c:v>0.10976450000000001</c:v>
                </c:pt>
                <c:pt idx="3178">
                  <c:v>0.10978450000000001</c:v>
                </c:pt>
                <c:pt idx="3179">
                  <c:v>0.10980400000000001</c:v>
                </c:pt>
                <c:pt idx="3180">
                  <c:v>0.10983400000000001</c:v>
                </c:pt>
                <c:pt idx="3181">
                  <c:v>0.10986350000000002</c:v>
                </c:pt>
                <c:pt idx="3182">
                  <c:v>0.10988550000000002</c:v>
                </c:pt>
                <c:pt idx="3183">
                  <c:v>0.10991949999999999</c:v>
                </c:pt>
                <c:pt idx="3184">
                  <c:v>0.10993800000000001</c:v>
                </c:pt>
                <c:pt idx="3185">
                  <c:v>0.109969</c:v>
                </c:pt>
                <c:pt idx="3186">
                  <c:v>0.10998749999999999</c:v>
                </c:pt>
                <c:pt idx="3187">
                  <c:v>0.11001449999999996</c:v>
                </c:pt>
                <c:pt idx="3188">
                  <c:v>0.11003599999999995</c:v>
                </c:pt>
                <c:pt idx="3189">
                  <c:v>0.11006049999999995</c:v>
                </c:pt>
                <c:pt idx="3190">
                  <c:v>0.11008799999999994</c:v>
                </c:pt>
                <c:pt idx="3191">
                  <c:v>0.11011099999999993</c:v>
                </c:pt>
                <c:pt idx="3192">
                  <c:v>0.11013849999999994</c:v>
                </c:pt>
                <c:pt idx="3193">
                  <c:v>0.11015399999999995</c:v>
                </c:pt>
                <c:pt idx="3194">
                  <c:v>0.11016499999999993</c:v>
                </c:pt>
                <c:pt idx="3195">
                  <c:v>0.11019949999999992</c:v>
                </c:pt>
                <c:pt idx="3196">
                  <c:v>0.11022749999999994</c:v>
                </c:pt>
                <c:pt idx="3197">
                  <c:v>0.11024849999999993</c:v>
                </c:pt>
                <c:pt idx="3198">
                  <c:v>0.11024899999999992</c:v>
                </c:pt>
                <c:pt idx="3199">
                  <c:v>0.11025499999999992</c:v>
                </c:pt>
                <c:pt idx="3200">
                  <c:v>0.11028099999999995</c:v>
                </c:pt>
                <c:pt idx="3201">
                  <c:v>0.11030249999999996</c:v>
                </c:pt>
                <c:pt idx="3202">
                  <c:v>0.11032249999999996</c:v>
                </c:pt>
                <c:pt idx="3203">
                  <c:v>0.11032149999999995</c:v>
                </c:pt>
                <c:pt idx="3204">
                  <c:v>0.11035599999999994</c:v>
                </c:pt>
                <c:pt idx="3205">
                  <c:v>0.11038099999999995</c:v>
                </c:pt>
                <c:pt idx="3206">
                  <c:v>0.11039399999999995</c:v>
                </c:pt>
                <c:pt idx="3207">
                  <c:v>0.11044349999999997</c:v>
                </c:pt>
                <c:pt idx="3208">
                  <c:v>0.11045899999999997</c:v>
                </c:pt>
                <c:pt idx="3209">
                  <c:v>0.11048249999999998</c:v>
                </c:pt>
                <c:pt idx="3210">
                  <c:v>0.11049399999999998</c:v>
                </c:pt>
                <c:pt idx="3211">
                  <c:v>0.110513</c:v>
                </c:pt>
                <c:pt idx="3212">
                  <c:v>0.11052549999999998</c:v>
                </c:pt>
                <c:pt idx="3213">
                  <c:v>0.11054399999999996</c:v>
                </c:pt>
                <c:pt idx="3214">
                  <c:v>0.11055649999999996</c:v>
                </c:pt>
                <c:pt idx="3215">
                  <c:v>0.11057449999999998</c:v>
                </c:pt>
                <c:pt idx="3216">
                  <c:v>0.11059549999999999</c:v>
                </c:pt>
                <c:pt idx="3217">
                  <c:v>0.1106065</c:v>
                </c:pt>
                <c:pt idx="3218">
                  <c:v>0.11063549999999997</c:v>
                </c:pt>
                <c:pt idx="3219">
                  <c:v>0.11062549999999999</c:v>
                </c:pt>
                <c:pt idx="3220">
                  <c:v>0.11062799999999996</c:v>
                </c:pt>
                <c:pt idx="3221">
                  <c:v>0.11063799999999997</c:v>
                </c:pt>
                <c:pt idx="3222">
                  <c:v>0.11068299999999999</c:v>
                </c:pt>
                <c:pt idx="3223">
                  <c:v>0.11068399999999999</c:v>
                </c:pt>
                <c:pt idx="3224">
                  <c:v>0.11071899999999997</c:v>
                </c:pt>
                <c:pt idx="3225">
                  <c:v>0.11074999999999997</c:v>
                </c:pt>
                <c:pt idx="3226">
                  <c:v>0.11075399999999998</c:v>
                </c:pt>
                <c:pt idx="3227">
                  <c:v>0.11076049999999997</c:v>
                </c:pt>
                <c:pt idx="3228">
                  <c:v>0.11077399999999996</c:v>
                </c:pt>
                <c:pt idx="3229">
                  <c:v>0.11079049999999997</c:v>
                </c:pt>
                <c:pt idx="3230">
                  <c:v>0.11081599999999997</c:v>
                </c:pt>
                <c:pt idx="3231">
                  <c:v>0.11082849999999997</c:v>
                </c:pt>
                <c:pt idx="3232">
                  <c:v>0.11085149999999999</c:v>
                </c:pt>
                <c:pt idx="3233">
                  <c:v>0.1108855</c:v>
                </c:pt>
                <c:pt idx="3234">
                  <c:v>0.11091649999999997</c:v>
                </c:pt>
                <c:pt idx="3235">
                  <c:v>0.11094749999999999</c:v>
                </c:pt>
                <c:pt idx="3236">
                  <c:v>0.11097449999999999</c:v>
                </c:pt>
                <c:pt idx="3237">
                  <c:v>0.110998</c:v>
                </c:pt>
                <c:pt idx="3238">
                  <c:v>0.1110435</c:v>
                </c:pt>
                <c:pt idx="3239">
                  <c:v>0.11105800000000002</c:v>
                </c:pt>
                <c:pt idx="3240">
                  <c:v>0.11108000000000003</c:v>
                </c:pt>
                <c:pt idx="3241">
                  <c:v>0.11111100000000004</c:v>
                </c:pt>
                <c:pt idx="3242">
                  <c:v>0.11112800000000003</c:v>
                </c:pt>
                <c:pt idx="3243">
                  <c:v>0.11115350000000004</c:v>
                </c:pt>
                <c:pt idx="3244">
                  <c:v>0.11117050000000005</c:v>
                </c:pt>
                <c:pt idx="3245">
                  <c:v>0.11120450000000005</c:v>
                </c:pt>
                <c:pt idx="3246">
                  <c:v>0.11121300000000006</c:v>
                </c:pt>
                <c:pt idx="3247">
                  <c:v>0.11125250000000006</c:v>
                </c:pt>
                <c:pt idx="3248">
                  <c:v>0.11126900000000005</c:v>
                </c:pt>
                <c:pt idx="3249">
                  <c:v>0.11129000000000006</c:v>
                </c:pt>
                <c:pt idx="3250">
                  <c:v>0.11128600000000002</c:v>
                </c:pt>
                <c:pt idx="3251">
                  <c:v>0.11130600000000003</c:v>
                </c:pt>
                <c:pt idx="3252">
                  <c:v>0.11133150000000004</c:v>
                </c:pt>
                <c:pt idx="3253">
                  <c:v>0.11135300000000005</c:v>
                </c:pt>
                <c:pt idx="3254">
                  <c:v>0.11138500000000004</c:v>
                </c:pt>
                <c:pt idx="3255">
                  <c:v>0.11140300000000007</c:v>
                </c:pt>
                <c:pt idx="3256">
                  <c:v>0.11140900000000008</c:v>
                </c:pt>
                <c:pt idx="3257">
                  <c:v>0.11142850000000008</c:v>
                </c:pt>
                <c:pt idx="3258">
                  <c:v>0.11143850000000008</c:v>
                </c:pt>
                <c:pt idx="3259">
                  <c:v>0.11143300000000006</c:v>
                </c:pt>
                <c:pt idx="3260">
                  <c:v>0.11145200000000005</c:v>
                </c:pt>
                <c:pt idx="3261">
                  <c:v>0.11146500000000004</c:v>
                </c:pt>
                <c:pt idx="3262">
                  <c:v>0.11143350000000002</c:v>
                </c:pt>
                <c:pt idx="3263">
                  <c:v>0.11143950000000002</c:v>
                </c:pt>
                <c:pt idx="3264">
                  <c:v>0.11144250000000003</c:v>
                </c:pt>
                <c:pt idx="3265">
                  <c:v>0.11145550000000004</c:v>
                </c:pt>
                <c:pt idx="3266">
                  <c:v>0.1114745</c:v>
                </c:pt>
                <c:pt idx="3267">
                  <c:v>0.11147750000000001</c:v>
                </c:pt>
                <c:pt idx="3268">
                  <c:v>0.11149350000000004</c:v>
                </c:pt>
                <c:pt idx="3269">
                  <c:v>0.11149750000000003</c:v>
                </c:pt>
                <c:pt idx="3270">
                  <c:v>0.11150850000000005</c:v>
                </c:pt>
                <c:pt idx="3271">
                  <c:v>0.11152200000000004</c:v>
                </c:pt>
                <c:pt idx="3272">
                  <c:v>0.11151900000000003</c:v>
                </c:pt>
                <c:pt idx="3273">
                  <c:v>0.11153900000000001</c:v>
                </c:pt>
                <c:pt idx="3274">
                  <c:v>0.1115405</c:v>
                </c:pt>
                <c:pt idx="3275">
                  <c:v>0.11154900000000001</c:v>
                </c:pt>
                <c:pt idx="3276">
                  <c:v>0.11155850000000003</c:v>
                </c:pt>
                <c:pt idx="3277">
                  <c:v>0.11158450000000003</c:v>
                </c:pt>
                <c:pt idx="3278">
                  <c:v>0.11160450000000002</c:v>
                </c:pt>
                <c:pt idx="3279">
                  <c:v>0.11161450000000003</c:v>
                </c:pt>
                <c:pt idx="3280">
                  <c:v>0.11161750000000005</c:v>
                </c:pt>
                <c:pt idx="3281">
                  <c:v>0.11162800000000006</c:v>
                </c:pt>
                <c:pt idx="3282">
                  <c:v>0.11163500000000007</c:v>
                </c:pt>
                <c:pt idx="3283">
                  <c:v>0.11165300000000006</c:v>
                </c:pt>
                <c:pt idx="3284">
                  <c:v>0.11164600000000005</c:v>
                </c:pt>
                <c:pt idx="3285">
                  <c:v>0.11167150000000006</c:v>
                </c:pt>
                <c:pt idx="3286">
                  <c:v>0.11168100000000006</c:v>
                </c:pt>
                <c:pt idx="3287">
                  <c:v>0.11168750000000006</c:v>
                </c:pt>
                <c:pt idx="3288">
                  <c:v>0.11169650000000006</c:v>
                </c:pt>
                <c:pt idx="3289">
                  <c:v>0.11171400000000005</c:v>
                </c:pt>
                <c:pt idx="3290">
                  <c:v>0.11171650000000005</c:v>
                </c:pt>
                <c:pt idx="3291">
                  <c:v>0.11174200000000005</c:v>
                </c:pt>
                <c:pt idx="3292">
                  <c:v>0.11175650000000006</c:v>
                </c:pt>
                <c:pt idx="3293">
                  <c:v>0.11177100000000005</c:v>
                </c:pt>
                <c:pt idx="3294">
                  <c:v>0.11177000000000009</c:v>
                </c:pt>
                <c:pt idx="3295">
                  <c:v>0.11179650000000006</c:v>
                </c:pt>
                <c:pt idx="3296">
                  <c:v>0.11180500000000004</c:v>
                </c:pt>
                <c:pt idx="3297">
                  <c:v>0.11181450000000004</c:v>
                </c:pt>
                <c:pt idx="3298">
                  <c:v>0.11179800000000002</c:v>
                </c:pt>
                <c:pt idx="3299">
                  <c:v>0.11182150000000002</c:v>
                </c:pt>
                <c:pt idx="3300">
                  <c:v>0.11183050000000001</c:v>
                </c:pt>
                <c:pt idx="3301">
                  <c:v>0.11185650000000001</c:v>
                </c:pt>
                <c:pt idx="3302">
                  <c:v>0.11187750000000002</c:v>
                </c:pt>
                <c:pt idx="3303">
                  <c:v>0.111883</c:v>
                </c:pt>
                <c:pt idx="3304">
                  <c:v>0.11189200000000002</c:v>
                </c:pt>
                <c:pt idx="3305">
                  <c:v>0.11190350000000002</c:v>
                </c:pt>
                <c:pt idx="3306">
                  <c:v>0.11191150000000002</c:v>
                </c:pt>
                <c:pt idx="3307">
                  <c:v>0.11190850000000001</c:v>
                </c:pt>
                <c:pt idx="3308">
                  <c:v>0.111905</c:v>
                </c:pt>
                <c:pt idx="3309">
                  <c:v>0.11188499999999997</c:v>
                </c:pt>
                <c:pt idx="3310">
                  <c:v>0.11188799999999999</c:v>
                </c:pt>
                <c:pt idx="3311">
                  <c:v>0.11186649999999997</c:v>
                </c:pt>
                <c:pt idx="3312">
                  <c:v>0.11184849999999993</c:v>
                </c:pt>
                <c:pt idx="3313">
                  <c:v>0.11184149999999994</c:v>
                </c:pt>
                <c:pt idx="3314">
                  <c:v>0.11184749999999996</c:v>
                </c:pt>
                <c:pt idx="3315">
                  <c:v>0.11184599999999995</c:v>
                </c:pt>
                <c:pt idx="3316">
                  <c:v>0.11184349999999994</c:v>
                </c:pt>
                <c:pt idx="3317">
                  <c:v>0.11181449999999997</c:v>
                </c:pt>
                <c:pt idx="3318">
                  <c:v>0.11181499999999996</c:v>
                </c:pt>
                <c:pt idx="3319">
                  <c:v>0.11178599999999998</c:v>
                </c:pt>
                <c:pt idx="3320">
                  <c:v>0.11178899999999996</c:v>
                </c:pt>
                <c:pt idx="3321">
                  <c:v>0.11177849999999996</c:v>
                </c:pt>
                <c:pt idx="3322">
                  <c:v>0.11176799999999995</c:v>
                </c:pt>
                <c:pt idx="3323">
                  <c:v>0.11177699999999995</c:v>
                </c:pt>
                <c:pt idx="3324">
                  <c:v>0.11178349999999995</c:v>
                </c:pt>
                <c:pt idx="3325">
                  <c:v>0.11179299999999996</c:v>
                </c:pt>
                <c:pt idx="3326">
                  <c:v>0.11179999999999994</c:v>
                </c:pt>
                <c:pt idx="3327">
                  <c:v>0.11184349999999994</c:v>
                </c:pt>
                <c:pt idx="3328">
                  <c:v>0.11185399999999995</c:v>
                </c:pt>
                <c:pt idx="3329">
                  <c:v>0.11185649999999997</c:v>
                </c:pt>
                <c:pt idx="3330">
                  <c:v>0.11186199999999998</c:v>
                </c:pt>
                <c:pt idx="3331">
                  <c:v>0.11187049999999997</c:v>
                </c:pt>
                <c:pt idx="3332">
                  <c:v>0.11187499999999999</c:v>
                </c:pt>
                <c:pt idx="3333">
                  <c:v>0.11186749999999999</c:v>
                </c:pt>
                <c:pt idx="3334">
                  <c:v>0.1118615</c:v>
                </c:pt>
                <c:pt idx="3335">
                  <c:v>0.11185300000000002</c:v>
                </c:pt>
                <c:pt idx="3336">
                  <c:v>0.11185249999999999</c:v>
                </c:pt>
                <c:pt idx="3337">
                  <c:v>0.11186050000000002</c:v>
                </c:pt>
                <c:pt idx="3338">
                  <c:v>0.111858</c:v>
                </c:pt>
                <c:pt idx="3339">
                  <c:v>0.11187449999999999</c:v>
                </c:pt>
                <c:pt idx="3340">
                  <c:v>0.11188249999999998</c:v>
                </c:pt>
                <c:pt idx="3341">
                  <c:v>0.11190299999999999</c:v>
                </c:pt>
                <c:pt idx="3342">
                  <c:v>0.1119045</c:v>
                </c:pt>
                <c:pt idx="3343">
                  <c:v>0.11189</c:v>
                </c:pt>
                <c:pt idx="3344">
                  <c:v>0.11190000000000001</c:v>
                </c:pt>
                <c:pt idx="3345">
                  <c:v>0.1119185</c:v>
                </c:pt>
                <c:pt idx="3346">
                  <c:v>0.111917</c:v>
                </c:pt>
                <c:pt idx="3347">
                  <c:v>0.11189599999999998</c:v>
                </c:pt>
                <c:pt idx="3348">
                  <c:v>0.11190749999999998</c:v>
                </c:pt>
                <c:pt idx="3349">
                  <c:v>0.11191099999999998</c:v>
                </c:pt>
                <c:pt idx="3350">
                  <c:v>0.11191249999999998</c:v>
                </c:pt>
                <c:pt idx="3351">
                  <c:v>0.11192249999999998</c:v>
                </c:pt>
                <c:pt idx="3352">
                  <c:v>0.11193699999999997</c:v>
                </c:pt>
                <c:pt idx="3353">
                  <c:v>0.11195699999999997</c:v>
                </c:pt>
                <c:pt idx="3354">
                  <c:v>0.11195149999999997</c:v>
                </c:pt>
                <c:pt idx="3355">
                  <c:v>0.11193949999999997</c:v>
                </c:pt>
                <c:pt idx="3356">
                  <c:v>0.11194549999999998</c:v>
                </c:pt>
                <c:pt idx="3357">
                  <c:v>0.111953</c:v>
                </c:pt>
                <c:pt idx="3358">
                  <c:v>0.11195899999999998</c:v>
                </c:pt>
                <c:pt idx="3359">
                  <c:v>0.111966</c:v>
                </c:pt>
                <c:pt idx="3360">
                  <c:v>0.111998</c:v>
                </c:pt>
                <c:pt idx="3361">
                  <c:v>0.11201649999999999</c:v>
                </c:pt>
                <c:pt idx="3362">
                  <c:v>0.11201649999999999</c:v>
                </c:pt>
                <c:pt idx="3363">
                  <c:v>0.11205350000000001</c:v>
                </c:pt>
                <c:pt idx="3364">
                  <c:v>0.11206250000000001</c:v>
                </c:pt>
                <c:pt idx="3365">
                  <c:v>0.1120795</c:v>
                </c:pt>
                <c:pt idx="3366">
                  <c:v>0.1121055</c:v>
                </c:pt>
                <c:pt idx="3367">
                  <c:v>0.11212</c:v>
                </c:pt>
                <c:pt idx="3368">
                  <c:v>0.1121385</c:v>
                </c:pt>
                <c:pt idx="3369">
                  <c:v>0.11215499999999999</c:v>
                </c:pt>
                <c:pt idx="3370">
                  <c:v>0.11216849999999999</c:v>
                </c:pt>
                <c:pt idx="3371">
                  <c:v>0.11217150000000001</c:v>
                </c:pt>
                <c:pt idx="3372">
                  <c:v>0.11216800000000003</c:v>
                </c:pt>
                <c:pt idx="3373">
                  <c:v>0.112188</c:v>
                </c:pt>
                <c:pt idx="3374">
                  <c:v>0.1121875</c:v>
                </c:pt>
                <c:pt idx="3375">
                  <c:v>0.11217899999999999</c:v>
                </c:pt>
                <c:pt idx="3376">
                  <c:v>0.11217699999999999</c:v>
                </c:pt>
                <c:pt idx="3377">
                  <c:v>0.11217249999999998</c:v>
                </c:pt>
                <c:pt idx="3378">
                  <c:v>0.11217199999999998</c:v>
                </c:pt>
                <c:pt idx="3379">
                  <c:v>0.11218050000000002</c:v>
                </c:pt>
                <c:pt idx="3380">
                  <c:v>0.11216450000000001</c:v>
                </c:pt>
                <c:pt idx="3381">
                  <c:v>0.11217600000000001</c:v>
                </c:pt>
                <c:pt idx="3382">
                  <c:v>0.11218600000000002</c:v>
                </c:pt>
                <c:pt idx="3383">
                  <c:v>0.11218400000000002</c:v>
                </c:pt>
                <c:pt idx="3384">
                  <c:v>0.11219750000000003</c:v>
                </c:pt>
                <c:pt idx="3385">
                  <c:v>0.11218650000000004</c:v>
                </c:pt>
                <c:pt idx="3386">
                  <c:v>0.11218000000000002</c:v>
                </c:pt>
                <c:pt idx="3387">
                  <c:v>0.11220299999999998</c:v>
                </c:pt>
                <c:pt idx="3388">
                  <c:v>0.11220799999999999</c:v>
                </c:pt>
                <c:pt idx="3389">
                  <c:v>0.11220699999999997</c:v>
                </c:pt>
                <c:pt idx="3390">
                  <c:v>0.11219199999999996</c:v>
                </c:pt>
                <c:pt idx="3391">
                  <c:v>0.11221699999999996</c:v>
                </c:pt>
                <c:pt idx="3392">
                  <c:v>0.11222099999999995</c:v>
                </c:pt>
                <c:pt idx="3393">
                  <c:v>0.11224849999999995</c:v>
                </c:pt>
                <c:pt idx="3394">
                  <c:v>0.11227249999999991</c:v>
                </c:pt>
                <c:pt idx="3395">
                  <c:v>0.11228549999999991</c:v>
                </c:pt>
                <c:pt idx="3396">
                  <c:v>0.11229449999999991</c:v>
                </c:pt>
                <c:pt idx="3397">
                  <c:v>0.11229799999999993</c:v>
                </c:pt>
                <c:pt idx="3398">
                  <c:v>0.11229399999999994</c:v>
                </c:pt>
                <c:pt idx="3399">
                  <c:v>0.11231899999999992</c:v>
                </c:pt>
                <c:pt idx="3400">
                  <c:v>0.11233449999999992</c:v>
                </c:pt>
                <c:pt idx="3401">
                  <c:v>0.11234049999999993</c:v>
                </c:pt>
                <c:pt idx="3402">
                  <c:v>0.11234249999999993</c:v>
                </c:pt>
                <c:pt idx="3403">
                  <c:v>0.11236299999999991</c:v>
                </c:pt>
                <c:pt idx="3404">
                  <c:v>0.11235699999999993</c:v>
                </c:pt>
                <c:pt idx="3405">
                  <c:v>0.11236649999999992</c:v>
                </c:pt>
                <c:pt idx="3406">
                  <c:v>0.11237949999999992</c:v>
                </c:pt>
                <c:pt idx="3407">
                  <c:v>0.11238099999999994</c:v>
                </c:pt>
                <c:pt idx="3408">
                  <c:v>0.11237999999999994</c:v>
                </c:pt>
                <c:pt idx="3409">
                  <c:v>0.11237499999999995</c:v>
                </c:pt>
                <c:pt idx="3410">
                  <c:v>0.11236649999999998</c:v>
                </c:pt>
                <c:pt idx="3411">
                  <c:v>0.11237649999999996</c:v>
                </c:pt>
                <c:pt idx="3412">
                  <c:v>0.11237699999999996</c:v>
                </c:pt>
                <c:pt idx="3413">
                  <c:v>0.11237699999999995</c:v>
                </c:pt>
                <c:pt idx="3414">
                  <c:v>0.11239099999999994</c:v>
                </c:pt>
                <c:pt idx="3415">
                  <c:v>0.11239399999999994</c:v>
                </c:pt>
                <c:pt idx="3416">
                  <c:v>0.11240199999999995</c:v>
                </c:pt>
                <c:pt idx="3417">
                  <c:v>0.11241549999999995</c:v>
                </c:pt>
                <c:pt idx="3418">
                  <c:v>0.11240149999999995</c:v>
                </c:pt>
                <c:pt idx="3419">
                  <c:v>0.11242149999999995</c:v>
                </c:pt>
                <c:pt idx="3420">
                  <c:v>0.11243949999999997</c:v>
                </c:pt>
                <c:pt idx="3421">
                  <c:v>0.11247299999999996</c:v>
                </c:pt>
                <c:pt idx="3422">
                  <c:v>0.11246349999999997</c:v>
                </c:pt>
                <c:pt idx="3423">
                  <c:v>0.11246449999999998</c:v>
                </c:pt>
                <c:pt idx="3424">
                  <c:v>0.11245649999999997</c:v>
                </c:pt>
                <c:pt idx="3425">
                  <c:v>0.11245199999999997</c:v>
                </c:pt>
                <c:pt idx="3426">
                  <c:v>0.11247499999999996</c:v>
                </c:pt>
                <c:pt idx="3427">
                  <c:v>0.11249249999999997</c:v>
                </c:pt>
                <c:pt idx="3428">
                  <c:v>0.11250099999999996</c:v>
                </c:pt>
                <c:pt idx="3429">
                  <c:v>0.11252049999999997</c:v>
                </c:pt>
                <c:pt idx="3430">
                  <c:v>0.112525</c:v>
                </c:pt>
                <c:pt idx="3431">
                  <c:v>0.112534</c:v>
                </c:pt>
                <c:pt idx="3432">
                  <c:v>0.11254699999999998</c:v>
                </c:pt>
                <c:pt idx="3433">
                  <c:v>0.11255849999999996</c:v>
                </c:pt>
                <c:pt idx="3434">
                  <c:v>0.11255199999999994</c:v>
                </c:pt>
                <c:pt idx="3435">
                  <c:v>0.11255799999999995</c:v>
                </c:pt>
                <c:pt idx="3436">
                  <c:v>0.11256499999999996</c:v>
                </c:pt>
                <c:pt idx="3437">
                  <c:v>0.11256499999999994</c:v>
                </c:pt>
                <c:pt idx="3438">
                  <c:v>0.11258899999999994</c:v>
                </c:pt>
                <c:pt idx="3439">
                  <c:v>0.11260349999999991</c:v>
                </c:pt>
                <c:pt idx="3440">
                  <c:v>0.11259249999999994</c:v>
                </c:pt>
                <c:pt idx="3441">
                  <c:v>0.11257599999999991</c:v>
                </c:pt>
                <c:pt idx="3442">
                  <c:v>0.1125799999999999</c:v>
                </c:pt>
                <c:pt idx="3443">
                  <c:v>0.1125899999999999</c:v>
                </c:pt>
                <c:pt idx="3444">
                  <c:v>0.11261099999999992</c:v>
                </c:pt>
                <c:pt idx="3445">
                  <c:v>0.11260099999999991</c:v>
                </c:pt>
                <c:pt idx="3446">
                  <c:v>0.11263049999999991</c:v>
                </c:pt>
                <c:pt idx="3447">
                  <c:v>0.11262449999999992</c:v>
                </c:pt>
                <c:pt idx="3448">
                  <c:v>0.11263399999999994</c:v>
                </c:pt>
                <c:pt idx="3449">
                  <c:v>0.11263549999999994</c:v>
                </c:pt>
                <c:pt idx="3450">
                  <c:v>0.11262299999999996</c:v>
                </c:pt>
                <c:pt idx="3451">
                  <c:v>0.11261649999999998</c:v>
                </c:pt>
                <c:pt idx="3452">
                  <c:v>0.11261299999999999</c:v>
                </c:pt>
                <c:pt idx="3453">
                  <c:v>0.11259599999999999</c:v>
                </c:pt>
                <c:pt idx="3454">
                  <c:v>0.11259499999999999</c:v>
                </c:pt>
                <c:pt idx="3455">
                  <c:v>0.11258899999999999</c:v>
                </c:pt>
                <c:pt idx="3456">
                  <c:v>0.11260350000000001</c:v>
                </c:pt>
                <c:pt idx="3457">
                  <c:v>0.11259950000000001</c:v>
                </c:pt>
                <c:pt idx="3458">
                  <c:v>0.11260049999999999</c:v>
                </c:pt>
                <c:pt idx="3459">
                  <c:v>0.11261049999999999</c:v>
                </c:pt>
                <c:pt idx="3460">
                  <c:v>0.11260299999999999</c:v>
                </c:pt>
                <c:pt idx="3461">
                  <c:v>0.11260999999999999</c:v>
                </c:pt>
                <c:pt idx="3462">
                  <c:v>0.11260099999999999</c:v>
                </c:pt>
                <c:pt idx="3463">
                  <c:v>0.11259699999999999</c:v>
                </c:pt>
                <c:pt idx="3464">
                  <c:v>0.1126035</c:v>
                </c:pt>
                <c:pt idx="3465">
                  <c:v>0.11259499999999999</c:v>
                </c:pt>
                <c:pt idx="3466">
                  <c:v>0.11258650000000001</c:v>
                </c:pt>
                <c:pt idx="3467">
                  <c:v>0.112579</c:v>
                </c:pt>
                <c:pt idx="3468">
                  <c:v>0.11258249999999999</c:v>
                </c:pt>
                <c:pt idx="3469">
                  <c:v>0.11258499999999998</c:v>
                </c:pt>
                <c:pt idx="3470">
                  <c:v>0.11257699999999998</c:v>
                </c:pt>
                <c:pt idx="3471">
                  <c:v>0.11256699999999999</c:v>
                </c:pt>
                <c:pt idx="3472">
                  <c:v>0.11257599999999998</c:v>
                </c:pt>
                <c:pt idx="3473">
                  <c:v>0.11256149999999998</c:v>
                </c:pt>
                <c:pt idx="3474">
                  <c:v>0.11257500000000002</c:v>
                </c:pt>
                <c:pt idx="3475">
                  <c:v>0.1125835</c:v>
                </c:pt>
                <c:pt idx="3476">
                  <c:v>0.11258550000000002</c:v>
                </c:pt>
                <c:pt idx="3477">
                  <c:v>0.11258149999999999</c:v>
                </c:pt>
                <c:pt idx="3478">
                  <c:v>0.112594</c:v>
                </c:pt>
                <c:pt idx="3479">
                  <c:v>0.112609</c:v>
                </c:pt>
                <c:pt idx="3480">
                  <c:v>0.11263399999999998</c:v>
                </c:pt>
                <c:pt idx="3481">
                  <c:v>0.11263499999999999</c:v>
                </c:pt>
                <c:pt idx="3482">
                  <c:v>0.11263899999999999</c:v>
                </c:pt>
                <c:pt idx="3483">
                  <c:v>0.11264099999999999</c:v>
                </c:pt>
                <c:pt idx="3484">
                  <c:v>0.11267700000000001</c:v>
                </c:pt>
                <c:pt idx="3485">
                  <c:v>0.11267800000000001</c:v>
                </c:pt>
                <c:pt idx="3486">
                  <c:v>0.11268650000000001</c:v>
                </c:pt>
                <c:pt idx="3487">
                  <c:v>0.11269850000000002</c:v>
                </c:pt>
                <c:pt idx="3488">
                  <c:v>0.11270500000000001</c:v>
                </c:pt>
                <c:pt idx="3489">
                  <c:v>0.11269800000000002</c:v>
                </c:pt>
                <c:pt idx="3490">
                  <c:v>0.11270500000000004</c:v>
                </c:pt>
                <c:pt idx="3491">
                  <c:v>0.11269950000000005</c:v>
                </c:pt>
                <c:pt idx="3492">
                  <c:v>0.11270900000000006</c:v>
                </c:pt>
                <c:pt idx="3493">
                  <c:v>0.11269350000000006</c:v>
                </c:pt>
                <c:pt idx="3494">
                  <c:v>0.11270100000000007</c:v>
                </c:pt>
                <c:pt idx="3495">
                  <c:v>0.11270300000000008</c:v>
                </c:pt>
                <c:pt idx="3496">
                  <c:v>0.11270950000000007</c:v>
                </c:pt>
                <c:pt idx="3497">
                  <c:v>0.11272350000000009</c:v>
                </c:pt>
                <c:pt idx="3498">
                  <c:v>0.11273200000000008</c:v>
                </c:pt>
                <c:pt idx="3499">
                  <c:v>0.11272650000000009</c:v>
                </c:pt>
                <c:pt idx="3500">
                  <c:v>0.1127340000000001</c:v>
                </c:pt>
                <c:pt idx="3501">
                  <c:v>0.1127315000000001</c:v>
                </c:pt>
                <c:pt idx="3502">
                  <c:v>0.11272850000000011</c:v>
                </c:pt>
                <c:pt idx="3503">
                  <c:v>0.11273350000000011</c:v>
                </c:pt>
                <c:pt idx="3504">
                  <c:v>0.11273200000000011</c:v>
                </c:pt>
                <c:pt idx="3505">
                  <c:v>0.11273050000000011</c:v>
                </c:pt>
                <c:pt idx="3506">
                  <c:v>0.11271650000000008</c:v>
                </c:pt>
                <c:pt idx="3507">
                  <c:v>0.11272400000000009</c:v>
                </c:pt>
                <c:pt idx="3508">
                  <c:v>0.11273600000000007</c:v>
                </c:pt>
                <c:pt idx="3509">
                  <c:v>0.11275550000000006</c:v>
                </c:pt>
                <c:pt idx="3510">
                  <c:v>0.11276000000000007</c:v>
                </c:pt>
                <c:pt idx="3511">
                  <c:v>0.11276850000000009</c:v>
                </c:pt>
                <c:pt idx="3512">
                  <c:v>0.11279500000000009</c:v>
                </c:pt>
                <c:pt idx="3513">
                  <c:v>0.11279700000000009</c:v>
                </c:pt>
                <c:pt idx="3514">
                  <c:v>0.11278900000000008</c:v>
                </c:pt>
                <c:pt idx="3515">
                  <c:v>0.11279450000000009</c:v>
                </c:pt>
                <c:pt idx="3516">
                  <c:v>0.11280850000000008</c:v>
                </c:pt>
                <c:pt idx="3517">
                  <c:v>0.11281150000000009</c:v>
                </c:pt>
                <c:pt idx="3518">
                  <c:v>0.11282900000000008</c:v>
                </c:pt>
                <c:pt idx="3519">
                  <c:v>0.11284300000000008</c:v>
                </c:pt>
                <c:pt idx="3520">
                  <c:v>0.1128330000000001</c:v>
                </c:pt>
                <c:pt idx="3521">
                  <c:v>0.11284250000000007</c:v>
                </c:pt>
                <c:pt idx="3522">
                  <c:v>0.11288100000000006</c:v>
                </c:pt>
                <c:pt idx="3523">
                  <c:v>0.11288450000000007</c:v>
                </c:pt>
                <c:pt idx="3524">
                  <c:v>0.11289600000000007</c:v>
                </c:pt>
                <c:pt idx="3525">
                  <c:v>0.1129000000000001</c:v>
                </c:pt>
                <c:pt idx="3526">
                  <c:v>0.11290400000000009</c:v>
                </c:pt>
                <c:pt idx="3527">
                  <c:v>0.1129200000000001</c:v>
                </c:pt>
                <c:pt idx="3528">
                  <c:v>0.1129340000000001</c:v>
                </c:pt>
                <c:pt idx="3529">
                  <c:v>0.1129255000000001</c:v>
                </c:pt>
                <c:pt idx="3530">
                  <c:v>0.1129490000000001</c:v>
                </c:pt>
                <c:pt idx="3531">
                  <c:v>0.1129555000000001</c:v>
                </c:pt>
                <c:pt idx="3532">
                  <c:v>0.11295300000000009</c:v>
                </c:pt>
                <c:pt idx="3533">
                  <c:v>0.1129850000000001</c:v>
                </c:pt>
                <c:pt idx="3534">
                  <c:v>0.1129895000000001</c:v>
                </c:pt>
                <c:pt idx="3535">
                  <c:v>0.1130155000000001</c:v>
                </c:pt>
                <c:pt idx="3536">
                  <c:v>0.11302050000000008</c:v>
                </c:pt>
                <c:pt idx="3537">
                  <c:v>0.11303000000000007</c:v>
                </c:pt>
                <c:pt idx="3538">
                  <c:v>0.1130250000000001</c:v>
                </c:pt>
                <c:pt idx="3539">
                  <c:v>0.11302850000000009</c:v>
                </c:pt>
                <c:pt idx="3540">
                  <c:v>0.11302650000000009</c:v>
                </c:pt>
                <c:pt idx="3541">
                  <c:v>0.11302700000000009</c:v>
                </c:pt>
                <c:pt idx="3542">
                  <c:v>0.1130225000000001</c:v>
                </c:pt>
                <c:pt idx="3543">
                  <c:v>0.1130290000000001</c:v>
                </c:pt>
                <c:pt idx="3544">
                  <c:v>0.11304100000000009</c:v>
                </c:pt>
                <c:pt idx="3545">
                  <c:v>0.11304000000000011</c:v>
                </c:pt>
                <c:pt idx="3546">
                  <c:v>0.1130450000000001</c:v>
                </c:pt>
                <c:pt idx="3547">
                  <c:v>0.1130660000000001</c:v>
                </c:pt>
                <c:pt idx="3548">
                  <c:v>0.11306900000000011</c:v>
                </c:pt>
                <c:pt idx="3549">
                  <c:v>0.11307500000000009</c:v>
                </c:pt>
                <c:pt idx="3550">
                  <c:v>0.11307850000000007</c:v>
                </c:pt>
                <c:pt idx="3551">
                  <c:v>0.1130790000000001</c:v>
                </c:pt>
                <c:pt idx="3552">
                  <c:v>0.1130730000000001</c:v>
                </c:pt>
                <c:pt idx="3553">
                  <c:v>0.1130530000000001</c:v>
                </c:pt>
                <c:pt idx="3554">
                  <c:v>0.11305550000000009</c:v>
                </c:pt>
                <c:pt idx="3555">
                  <c:v>0.11306850000000007</c:v>
                </c:pt>
                <c:pt idx="3556">
                  <c:v>0.11307300000000006</c:v>
                </c:pt>
                <c:pt idx="3557">
                  <c:v>0.11308600000000008</c:v>
                </c:pt>
                <c:pt idx="3558">
                  <c:v>0.11309700000000006</c:v>
                </c:pt>
                <c:pt idx="3559">
                  <c:v>0.11310100000000006</c:v>
                </c:pt>
                <c:pt idx="3560">
                  <c:v>0.11310350000000007</c:v>
                </c:pt>
                <c:pt idx="3561">
                  <c:v>0.11310300000000005</c:v>
                </c:pt>
                <c:pt idx="3562">
                  <c:v>0.11311700000000004</c:v>
                </c:pt>
                <c:pt idx="3563">
                  <c:v>0.11310950000000003</c:v>
                </c:pt>
                <c:pt idx="3564">
                  <c:v>0.11312100000000003</c:v>
                </c:pt>
                <c:pt idx="3565">
                  <c:v>0.11311850000000005</c:v>
                </c:pt>
                <c:pt idx="3566">
                  <c:v>0.11311050000000003</c:v>
                </c:pt>
                <c:pt idx="3567">
                  <c:v>0.11311750000000004</c:v>
                </c:pt>
                <c:pt idx="3568">
                  <c:v>0.11311300000000003</c:v>
                </c:pt>
                <c:pt idx="3569">
                  <c:v>0.11312900000000005</c:v>
                </c:pt>
                <c:pt idx="3570">
                  <c:v>0.11315550000000003</c:v>
                </c:pt>
                <c:pt idx="3571">
                  <c:v>0.11316850000000002</c:v>
                </c:pt>
                <c:pt idx="3572">
                  <c:v>0.11317500000000001</c:v>
                </c:pt>
                <c:pt idx="3573">
                  <c:v>0.11316599999999999</c:v>
                </c:pt>
                <c:pt idx="3574">
                  <c:v>0.113189</c:v>
                </c:pt>
                <c:pt idx="3575">
                  <c:v>0.11322149999999999</c:v>
                </c:pt>
                <c:pt idx="3576">
                  <c:v>0.113237</c:v>
                </c:pt>
                <c:pt idx="3577">
                  <c:v>0.1132575</c:v>
                </c:pt>
                <c:pt idx="3578">
                  <c:v>0.113278</c:v>
                </c:pt>
                <c:pt idx="3579">
                  <c:v>0.113286</c:v>
                </c:pt>
                <c:pt idx="3580">
                  <c:v>0.11330850000000002</c:v>
                </c:pt>
                <c:pt idx="3581">
                  <c:v>0.11333600000000002</c:v>
                </c:pt>
                <c:pt idx="3582">
                  <c:v>0.11334350000000004</c:v>
                </c:pt>
                <c:pt idx="3583">
                  <c:v>0.11334400000000003</c:v>
                </c:pt>
                <c:pt idx="3584">
                  <c:v>0.11336100000000002</c:v>
                </c:pt>
                <c:pt idx="3585">
                  <c:v>0.11339250000000002</c:v>
                </c:pt>
                <c:pt idx="3586">
                  <c:v>0.11342500000000001</c:v>
                </c:pt>
                <c:pt idx="3587">
                  <c:v>0.11343200000000003</c:v>
                </c:pt>
                <c:pt idx="3588">
                  <c:v>0.11344100000000003</c:v>
                </c:pt>
                <c:pt idx="3589">
                  <c:v>0.11346550000000001</c:v>
                </c:pt>
                <c:pt idx="3590">
                  <c:v>0.11348450000000003</c:v>
                </c:pt>
                <c:pt idx="3591">
                  <c:v>0.11347000000000003</c:v>
                </c:pt>
                <c:pt idx="3592">
                  <c:v>0.11347750000000004</c:v>
                </c:pt>
                <c:pt idx="3593">
                  <c:v>0.11347450000000002</c:v>
                </c:pt>
                <c:pt idx="3594">
                  <c:v>0.11348050000000003</c:v>
                </c:pt>
                <c:pt idx="3595">
                  <c:v>0.11349100000000002</c:v>
                </c:pt>
                <c:pt idx="3596">
                  <c:v>0.11348750000000001</c:v>
                </c:pt>
                <c:pt idx="3597">
                  <c:v>0.11348550000000002</c:v>
                </c:pt>
                <c:pt idx="3598">
                  <c:v>0.11349900000000003</c:v>
                </c:pt>
                <c:pt idx="3599">
                  <c:v>0.11350400000000002</c:v>
                </c:pt>
                <c:pt idx="3600">
                  <c:v>0.11352600000000003</c:v>
                </c:pt>
                <c:pt idx="3601">
                  <c:v>0.11352000000000002</c:v>
                </c:pt>
                <c:pt idx="3602">
                  <c:v>0.11351050000000004</c:v>
                </c:pt>
                <c:pt idx="3603">
                  <c:v>0.11349250000000004</c:v>
                </c:pt>
                <c:pt idx="3604">
                  <c:v>0.11350250000000002</c:v>
                </c:pt>
                <c:pt idx="3605">
                  <c:v>0.113513</c:v>
                </c:pt>
                <c:pt idx="3606">
                  <c:v>0.11351400000000002</c:v>
                </c:pt>
                <c:pt idx="3607">
                  <c:v>0.11351550000000002</c:v>
                </c:pt>
                <c:pt idx="3608">
                  <c:v>0.11354450000000002</c:v>
                </c:pt>
                <c:pt idx="3609">
                  <c:v>0.11355500000000002</c:v>
                </c:pt>
                <c:pt idx="3610">
                  <c:v>0.1135655</c:v>
                </c:pt>
                <c:pt idx="3611">
                  <c:v>0.11356100000000001</c:v>
                </c:pt>
                <c:pt idx="3612">
                  <c:v>0.11356150000000004</c:v>
                </c:pt>
                <c:pt idx="3613">
                  <c:v>0.11357200000000002</c:v>
                </c:pt>
                <c:pt idx="3614">
                  <c:v>0.11357000000000003</c:v>
                </c:pt>
                <c:pt idx="3615">
                  <c:v>0.11358700000000002</c:v>
                </c:pt>
                <c:pt idx="3616">
                  <c:v>0.11359900000000002</c:v>
                </c:pt>
                <c:pt idx="3617">
                  <c:v>0.11360800000000003</c:v>
                </c:pt>
                <c:pt idx="3618">
                  <c:v>0.11363450000000003</c:v>
                </c:pt>
                <c:pt idx="3619">
                  <c:v>0.11362400000000003</c:v>
                </c:pt>
                <c:pt idx="3620">
                  <c:v>0.11363050000000005</c:v>
                </c:pt>
                <c:pt idx="3621">
                  <c:v>0.11362950000000005</c:v>
                </c:pt>
                <c:pt idx="3622">
                  <c:v>0.11363500000000004</c:v>
                </c:pt>
                <c:pt idx="3623">
                  <c:v>0.11365700000000006</c:v>
                </c:pt>
                <c:pt idx="3624">
                  <c:v>0.11367800000000006</c:v>
                </c:pt>
                <c:pt idx="3625">
                  <c:v>0.11368650000000008</c:v>
                </c:pt>
                <c:pt idx="3626">
                  <c:v>0.11369050000000006</c:v>
                </c:pt>
                <c:pt idx="3627">
                  <c:v>0.11369350000000007</c:v>
                </c:pt>
                <c:pt idx="3628">
                  <c:v>0.11373000000000007</c:v>
                </c:pt>
                <c:pt idx="3629">
                  <c:v>0.11373050000000004</c:v>
                </c:pt>
                <c:pt idx="3630">
                  <c:v>0.11374350000000004</c:v>
                </c:pt>
                <c:pt idx="3631">
                  <c:v>0.11376750000000004</c:v>
                </c:pt>
                <c:pt idx="3632">
                  <c:v>0.11377900000000003</c:v>
                </c:pt>
                <c:pt idx="3633">
                  <c:v>0.11377700000000004</c:v>
                </c:pt>
                <c:pt idx="3634">
                  <c:v>0.11379800000000005</c:v>
                </c:pt>
                <c:pt idx="3635">
                  <c:v>0.11379400000000006</c:v>
                </c:pt>
                <c:pt idx="3636">
                  <c:v>0.11379100000000004</c:v>
                </c:pt>
                <c:pt idx="3637">
                  <c:v>0.11380150000000004</c:v>
                </c:pt>
                <c:pt idx="3638">
                  <c:v>0.11379000000000004</c:v>
                </c:pt>
                <c:pt idx="3639">
                  <c:v>0.11378350000000005</c:v>
                </c:pt>
                <c:pt idx="3640">
                  <c:v>0.11379700000000004</c:v>
                </c:pt>
                <c:pt idx="3641">
                  <c:v>0.11379850000000005</c:v>
                </c:pt>
                <c:pt idx="3642">
                  <c:v>0.11379950000000004</c:v>
                </c:pt>
                <c:pt idx="3643">
                  <c:v>0.11380150000000003</c:v>
                </c:pt>
                <c:pt idx="3644">
                  <c:v>0.11378650000000004</c:v>
                </c:pt>
                <c:pt idx="3645">
                  <c:v>0.11378600000000003</c:v>
                </c:pt>
                <c:pt idx="3646">
                  <c:v>0.11379600000000004</c:v>
                </c:pt>
                <c:pt idx="3647">
                  <c:v>0.11379500000000004</c:v>
                </c:pt>
                <c:pt idx="3648">
                  <c:v>0.11381350000000005</c:v>
                </c:pt>
                <c:pt idx="3649">
                  <c:v>0.11383350000000007</c:v>
                </c:pt>
                <c:pt idx="3650">
                  <c:v>0.11385550000000007</c:v>
                </c:pt>
                <c:pt idx="3651">
                  <c:v>0.11386000000000006</c:v>
                </c:pt>
                <c:pt idx="3652">
                  <c:v>0.11388050000000005</c:v>
                </c:pt>
                <c:pt idx="3653">
                  <c:v>0.11390550000000006</c:v>
                </c:pt>
                <c:pt idx="3654">
                  <c:v>0.11391600000000007</c:v>
                </c:pt>
                <c:pt idx="3655">
                  <c:v>0.1139545000000001</c:v>
                </c:pt>
                <c:pt idx="3656">
                  <c:v>0.11397900000000009</c:v>
                </c:pt>
                <c:pt idx="3657">
                  <c:v>0.11399250000000009</c:v>
                </c:pt>
                <c:pt idx="3658">
                  <c:v>0.11400400000000011</c:v>
                </c:pt>
                <c:pt idx="3659">
                  <c:v>0.11403100000000009</c:v>
                </c:pt>
                <c:pt idx="3660">
                  <c:v>0.11406350000000008</c:v>
                </c:pt>
                <c:pt idx="3661">
                  <c:v>0.11411500000000009</c:v>
                </c:pt>
                <c:pt idx="3662">
                  <c:v>0.11416100000000007</c:v>
                </c:pt>
                <c:pt idx="3663">
                  <c:v>0.11419450000000009</c:v>
                </c:pt>
                <c:pt idx="3664">
                  <c:v>0.11421550000000007</c:v>
                </c:pt>
                <c:pt idx="3665">
                  <c:v>0.11427050000000008</c:v>
                </c:pt>
                <c:pt idx="3666">
                  <c:v>0.11429400000000008</c:v>
                </c:pt>
                <c:pt idx="3667">
                  <c:v>0.11433300000000007</c:v>
                </c:pt>
                <c:pt idx="3668">
                  <c:v>0.11435200000000009</c:v>
                </c:pt>
                <c:pt idx="3669">
                  <c:v>0.11437450000000009</c:v>
                </c:pt>
                <c:pt idx="3670">
                  <c:v>0.11440600000000009</c:v>
                </c:pt>
                <c:pt idx="3671">
                  <c:v>0.11445100000000007</c:v>
                </c:pt>
                <c:pt idx="3672">
                  <c:v>0.11448600000000006</c:v>
                </c:pt>
                <c:pt idx="3673">
                  <c:v>0.11452400000000004</c:v>
                </c:pt>
                <c:pt idx="3674">
                  <c:v>0.11453700000000006</c:v>
                </c:pt>
                <c:pt idx="3675">
                  <c:v>0.11453150000000002</c:v>
                </c:pt>
                <c:pt idx="3676">
                  <c:v>0.11454100000000005</c:v>
                </c:pt>
                <c:pt idx="3677">
                  <c:v>0.11456950000000003</c:v>
                </c:pt>
                <c:pt idx="3678">
                  <c:v>0.11459600000000003</c:v>
                </c:pt>
                <c:pt idx="3679">
                  <c:v>0.11461300000000002</c:v>
                </c:pt>
                <c:pt idx="3680">
                  <c:v>0.114618</c:v>
                </c:pt>
                <c:pt idx="3681">
                  <c:v>0.11462800000000001</c:v>
                </c:pt>
                <c:pt idx="3682">
                  <c:v>0.11466950000000001</c:v>
                </c:pt>
                <c:pt idx="3683">
                  <c:v>0.11467550000000001</c:v>
                </c:pt>
                <c:pt idx="3684">
                  <c:v>0.11467349999999998</c:v>
                </c:pt>
                <c:pt idx="3685">
                  <c:v>0.11469749999999998</c:v>
                </c:pt>
                <c:pt idx="3686">
                  <c:v>0.11471649999999997</c:v>
                </c:pt>
                <c:pt idx="3687">
                  <c:v>0.11472249999999998</c:v>
                </c:pt>
                <c:pt idx="3688">
                  <c:v>0.11473199999999997</c:v>
                </c:pt>
                <c:pt idx="3689">
                  <c:v>0.11475449999999998</c:v>
                </c:pt>
                <c:pt idx="3690">
                  <c:v>0.11479299999999998</c:v>
                </c:pt>
                <c:pt idx="3691">
                  <c:v>0.11481749999999998</c:v>
                </c:pt>
                <c:pt idx="3692">
                  <c:v>0.11482200000000001</c:v>
                </c:pt>
                <c:pt idx="3693">
                  <c:v>0.11485750000000002</c:v>
                </c:pt>
                <c:pt idx="3694">
                  <c:v>0.11489150000000001</c:v>
                </c:pt>
                <c:pt idx="3695">
                  <c:v>0.11491</c:v>
                </c:pt>
                <c:pt idx="3696">
                  <c:v>0.114926</c:v>
                </c:pt>
                <c:pt idx="3697">
                  <c:v>0.114964</c:v>
                </c:pt>
                <c:pt idx="3698">
                  <c:v>0.11500499999999998</c:v>
                </c:pt>
                <c:pt idx="3699">
                  <c:v>0.11504949999999999</c:v>
                </c:pt>
                <c:pt idx="3700">
                  <c:v>0.11505899999999998</c:v>
                </c:pt>
                <c:pt idx="3701">
                  <c:v>0.11507249999999999</c:v>
                </c:pt>
                <c:pt idx="3702">
                  <c:v>0.11508249999999999</c:v>
                </c:pt>
                <c:pt idx="3703">
                  <c:v>0.11509749999999996</c:v>
                </c:pt>
                <c:pt idx="3704">
                  <c:v>0.11513449999999999</c:v>
                </c:pt>
                <c:pt idx="3705">
                  <c:v>0.11514299999999997</c:v>
                </c:pt>
                <c:pt idx="3706">
                  <c:v>0.11514799999999997</c:v>
                </c:pt>
                <c:pt idx="3707">
                  <c:v>0.115157</c:v>
                </c:pt>
                <c:pt idx="3708">
                  <c:v>0.11515749999999998</c:v>
                </c:pt>
                <c:pt idx="3709">
                  <c:v>0.11517249999999998</c:v>
                </c:pt>
                <c:pt idx="3710">
                  <c:v>0.11513949999999999</c:v>
                </c:pt>
                <c:pt idx="3711">
                  <c:v>0.11515750000000001</c:v>
                </c:pt>
                <c:pt idx="3712">
                  <c:v>0.115145</c:v>
                </c:pt>
                <c:pt idx="3713">
                  <c:v>0.11517050000000001</c:v>
                </c:pt>
                <c:pt idx="3714">
                  <c:v>0.11517300000000001</c:v>
                </c:pt>
                <c:pt idx="3715">
                  <c:v>0.11517250000000001</c:v>
                </c:pt>
                <c:pt idx="3716">
                  <c:v>0.1151605</c:v>
                </c:pt>
                <c:pt idx="3717">
                  <c:v>0.11515549999999999</c:v>
                </c:pt>
                <c:pt idx="3718">
                  <c:v>0.11513999999999998</c:v>
                </c:pt>
                <c:pt idx="3719">
                  <c:v>0.11514349999999998</c:v>
                </c:pt>
                <c:pt idx="3720">
                  <c:v>0.11521899999999997</c:v>
                </c:pt>
                <c:pt idx="3721">
                  <c:v>0.11525199999999999</c:v>
                </c:pt>
                <c:pt idx="3722">
                  <c:v>0.11524</c:v>
                </c:pt>
                <c:pt idx="3723">
                  <c:v>0.11523799999999999</c:v>
                </c:pt>
                <c:pt idx="3724">
                  <c:v>0.11523549999999999</c:v>
                </c:pt>
                <c:pt idx="3725">
                  <c:v>0.11523550000000002</c:v>
                </c:pt>
                <c:pt idx="3726">
                  <c:v>0.11524499999999999</c:v>
                </c:pt>
                <c:pt idx="3727">
                  <c:v>0.11525199999999999</c:v>
                </c:pt>
                <c:pt idx="3728">
                  <c:v>0.11525799999999999</c:v>
                </c:pt>
                <c:pt idx="3729">
                  <c:v>0.11529199999999999</c:v>
                </c:pt>
                <c:pt idx="3730">
                  <c:v>0.1153</c:v>
                </c:pt>
                <c:pt idx="3731">
                  <c:v>0.11528049999999998</c:v>
                </c:pt>
                <c:pt idx="3732">
                  <c:v>0.1152985</c:v>
                </c:pt>
                <c:pt idx="3733">
                  <c:v>0.1153705</c:v>
                </c:pt>
                <c:pt idx="3734">
                  <c:v>0.115383</c:v>
                </c:pt>
                <c:pt idx="3735">
                  <c:v>0.11540950000000003</c:v>
                </c:pt>
                <c:pt idx="3736">
                  <c:v>0.11544000000000003</c:v>
                </c:pt>
                <c:pt idx="3737">
                  <c:v>0.11545950000000003</c:v>
                </c:pt>
                <c:pt idx="3738">
                  <c:v>0.11548700000000001</c:v>
                </c:pt>
                <c:pt idx="3739">
                  <c:v>0.11550299999999999</c:v>
                </c:pt>
                <c:pt idx="3740">
                  <c:v>0.11552749999999999</c:v>
                </c:pt>
                <c:pt idx="3741">
                  <c:v>0.11555699999999999</c:v>
                </c:pt>
                <c:pt idx="3742">
                  <c:v>0.11561249999999999</c:v>
                </c:pt>
                <c:pt idx="3743">
                  <c:v>0.11564099999999999</c:v>
                </c:pt>
                <c:pt idx="3744">
                  <c:v>0.115663</c:v>
                </c:pt>
                <c:pt idx="3745">
                  <c:v>0.115685</c:v>
                </c:pt>
                <c:pt idx="3746">
                  <c:v>0.11571600000000001</c:v>
                </c:pt>
                <c:pt idx="3747">
                  <c:v>0.11574200000000003</c:v>
                </c:pt>
                <c:pt idx="3748">
                  <c:v>0.11575700000000003</c:v>
                </c:pt>
                <c:pt idx="3749">
                  <c:v>0.11578200000000004</c:v>
                </c:pt>
                <c:pt idx="3750">
                  <c:v>0.11579400000000004</c:v>
                </c:pt>
                <c:pt idx="3751">
                  <c:v>0.11583100000000003</c:v>
                </c:pt>
                <c:pt idx="3752">
                  <c:v>0.11584750000000002</c:v>
                </c:pt>
                <c:pt idx="3753">
                  <c:v>0.11587800000000001</c:v>
                </c:pt>
                <c:pt idx="3754">
                  <c:v>0.1159155</c:v>
                </c:pt>
                <c:pt idx="3755">
                  <c:v>0.11595749999999999</c:v>
                </c:pt>
                <c:pt idx="3756">
                  <c:v>0.11598599999999999</c:v>
                </c:pt>
                <c:pt idx="3757">
                  <c:v>0.11600449999999998</c:v>
                </c:pt>
                <c:pt idx="3758">
                  <c:v>0.11602249999999997</c:v>
                </c:pt>
                <c:pt idx="3759">
                  <c:v>0.11603549999999999</c:v>
                </c:pt>
                <c:pt idx="3760">
                  <c:v>0.11605549999999998</c:v>
                </c:pt>
                <c:pt idx="3761">
                  <c:v>0.11607099999999998</c:v>
                </c:pt>
                <c:pt idx="3762">
                  <c:v>0.11607949999999997</c:v>
                </c:pt>
                <c:pt idx="3763">
                  <c:v>0.11608149999999996</c:v>
                </c:pt>
                <c:pt idx="3764">
                  <c:v>0.11609099999999996</c:v>
                </c:pt>
                <c:pt idx="3765">
                  <c:v>0.11610599999999996</c:v>
                </c:pt>
                <c:pt idx="3766">
                  <c:v>0.11614649999999999</c:v>
                </c:pt>
                <c:pt idx="3767">
                  <c:v>0.1161455</c:v>
                </c:pt>
                <c:pt idx="3768">
                  <c:v>0.11619349999999999</c:v>
                </c:pt>
                <c:pt idx="3769">
                  <c:v>0.11620949999999999</c:v>
                </c:pt>
                <c:pt idx="3770">
                  <c:v>0.11619999999999997</c:v>
                </c:pt>
                <c:pt idx="3771">
                  <c:v>0.11620699999999996</c:v>
                </c:pt>
                <c:pt idx="3772">
                  <c:v>0.11623499999999995</c:v>
                </c:pt>
                <c:pt idx="3773">
                  <c:v>0.11626049999999997</c:v>
                </c:pt>
                <c:pt idx="3774">
                  <c:v>0.11626449999999997</c:v>
                </c:pt>
                <c:pt idx="3775">
                  <c:v>0.11628199999999998</c:v>
                </c:pt>
                <c:pt idx="3776">
                  <c:v>0.11631549999999997</c:v>
                </c:pt>
                <c:pt idx="3777">
                  <c:v>0.11633149999999998</c:v>
                </c:pt>
                <c:pt idx="3778">
                  <c:v>0.11634599999999998</c:v>
                </c:pt>
                <c:pt idx="3779">
                  <c:v>0.1163655</c:v>
                </c:pt>
                <c:pt idx="3780">
                  <c:v>0.1164</c:v>
                </c:pt>
                <c:pt idx="3781">
                  <c:v>0.1163855</c:v>
                </c:pt>
                <c:pt idx="3782">
                  <c:v>0.11643700000000001</c:v>
                </c:pt>
                <c:pt idx="3783">
                  <c:v>0.11647299999999999</c:v>
                </c:pt>
                <c:pt idx="3784">
                  <c:v>0.1164905</c:v>
                </c:pt>
                <c:pt idx="3785">
                  <c:v>0.11648399999999999</c:v>
                </c:pt>
                <c:pt idx="3786">
                  <c:v>0.11649899999999996</c:v>
                </c:pt>
                <c:pt idx="3787">
                  <c:v>0.11652299999999999</c:v>
                </c:pt>
                <c:pt idx="3788">
                  <c:v>0.11656599999999999</c:v>
                </c:pt>
                <c:pt idx="3789">
                  <c:v>0.1165905</c:v>
                </c:pt>
                <c:pt idx="3790">
                  <c:v>0.11665499999999998</c:v>
                </c:pt>
                <c:pt idx="3791">
                  <c:v>0.11668749999999997</c:v>
                </c:pt>
                <c:pt idx="3792">
                  <c:v>0.11671049999999998</c:v>
                </c:pt>
                <c:pt idx="3793">
                  <c:v>0.11673499999999999</c:v>
                </c:pt>
                <c:pt idx="3794">
                  <c:v>0.11678699999999997</c:v>
                </c:pt>
                <c:pt idx="3795">
                  <c:v>0.11680949999999997</c:v>
                </c:pt>
                <c:pt idx="3796">
                  <c:v>0.11683349999999998</c:v>
                </c:pt>
                <c:pt idx="3797">
                  <c:v>0.11688149999999999</c:v>
                </c:pt>
                <c:pt idx="3798">
                  <c:v>0.11691399999999998</c:v>
                </c:pt>
                <c:pt idx="3799">
                  <c:v>0.11693949999999999</c:v>
                </c:pt>
                <c:pt idx="3800">
                  <c:v>0.11695850000000001</c:v>
                </c:pt>
                <c:pt idx="3801">
                  <c:v>0.11698750000000001</c:v>
                </c:pt>
                <c:pt idx="3802">
                  <c:v>0.11706350000000003</c:v>
                </c:pt>
                <c:pt idx="3803">
                  <c:v>0.11713000000000003</c:v>
                </c:pt>
                <c:pt idx="3804">
                  <c:v>0.11718550000000004</c:v>
                </c:pt>
                <c:pt idx="3805">
                  <c:v>0.11720650000000005</c:v>
                </c:pt>
                <c:pt idx="3806">
                  <c:v>0.11724350000000003</c:v>
                </c:pt>
                <c:pt idx="3807">
                  <c:v>0.11726750000000004</c:v>
                </c:pt>
                <c:pt idx="3808">
                  <c:v>0.11728500000000004</c:v>
                </c:pt>
                <c:pt idx="3809">
                  <c:v>0.11731200000000003</c:v>
                </c:pt>
                <c:pt idx="3810">
                  <c:v>0.11735800000000003</c:v>
                </c:pt>
                <c:pt idx="3811">
                  <c:v>0.11741600000000002</c:v>
                </c:pt>
                <c:pt idx="3812">
                  <c:v>0.117469</c:v>
                </c:pt>
                <c:pt idx="3813">
                  <c:v>0.11752000000000001</c:v>
                </c:pt>
                <c:pt idx="3814">
                  <c:v>0.11756800000000001</c:v>
                </c:pt>
                <c:pt idx="3815">
                  <c:v>0.1175945</c:v>
                </c:pt>
                <c:pt idx="3816">
                  <c:v>0.11763600000000002</c:v>
                </c:pt>
                <c:pt idx="3817">
                  <c:v>0.11765500000000002</c:v>
                </c:pt>
                <c:pt idx="3818">
                  <c:v>0.11765550000000002</c:v>
                </c:pt>
                <c:pt idx="3819">
                  <c:v>0.11772149999999999</c:v>
                </c:pt>
                <c:pt idx="3820">
                  <c:v>0.11776850000000003</c:v>
                </c:pt>
                <c:pt idx="3821">
                  <c:v>0.11780000000000003</c:v>
                </c:pt>
                <c:pt idx="3822">
                  <c:v>0.11782900000000002</c:v>
                </c:pt>
                <c:pt idx="3823">
                  <c:v>0.11783900000000003</c:v>
                </c:pt>
                <c:pt idx="3824">
                  <c:v>0.11788250000000003</c:v>
                </c:pt>
                <c:pt idx="3825">
                  <c:v>0.11791850000000005</c:v>
                </c:pt>
                <c:pt idx="3826">
                  <c:v>0.11794550000000005</c:v>
                </c:pt>
                <c:pt idx="3827">
                  <c:v>0.11799000000000008</c:v>
                </c:pt>
                <c:pt idx="3828">
                  <c:v>0.11800750000000008</c:v>
                </c:pt>
                <c:pt idx="3829">
                  <c:v>0.11803000000000008</c:v>
                </c:pt>
                <c:pt idx="3830">
                  <c:v>0.11806550000000007</c:v>
                </c:pt>
                <c:pt idx="3831">
                  <c:v>0.11808100000000006</c:v>
                </c:pt>
                <c:pt idx="3832">
                  <c:v>0.11811100000000005</c:v>
                </c:pt>
                <c:pt idx="3833">
                  <c:v>0.11816400000000005</c:v>
                </c:pt>
                <c:pt idx="3834">
                  <c:v>0.11826900000000007</c:v>
                </c:pt>
                <c:pt idx="3835">
                  <c:v>0.11832750000000006</c:v>
                </c:pt>
                <c:pt idx="3836">
                  <c:v>0.11840900000000003</c:v>
                </c:pt>
                <c:pt idx="3837">
                  <c:v>0.11844750000000002</c:v>
                </c:pt>
                <c:pt idx="3838">
                  <c:v>0.11850750000000004</c:v>
                </c:pt>
                <c:pt idx="3839">
                  <c:v>0.11855800000000004</c:v>
                </c:pt>
                <c:pt idx="3840">
                  <c:v>0.11862800000000001</c:v>
                </c:pt>
                <c:pt idx="3841">
                  <c:v>0.11869200000000001</c:v>
                </c:pt>
                <c:pt idx="3842">
                  <c:v>0.11866699999999999</c:v>
                </c:pt>
                <c:pt idx="3843">
                  <c:v>0.11871199999999998</c:v>
                </c:pt>
                <c:pt idx="3844">
                  <c:v>0.11876899999999997</c:v>
                </c:pt>
                <c:pt idx="3845">
                  <c:v>0.11883499999999998</c:v>
                </c:pt>
                <c:pt idx="3846">
                  <c:v>0.11886799999999999</c:v>
                </c:pt>
                <c:pt idx="3847">
                  <c:v>0.11891699999999998</c:v>
                </c:pt>
                <c:pt idx="3848">
                  <c:v>0.11897099999999999</c:v>
                </c:pt>
                <c:pt idx="3849">
                  <c:v>0.11902049999999999</c:v>
                </c:pt>
                <c:pt idx="3850">
                  <c:v>0.11905649999999995</c:v>
                </c:pt>
                <c:pt idx="3851">
                  <c:v>0.11909599999999995</c:v>
                </c:pt>
                <c:pt idx="3852">
                  <c:v>0.11913299999999995</c:v>
                </c:pt>
                <c:pt idx="3853">
                  <c:v>0.11918149999999994</c:v>
                </c:pt>
                <c:pt idx="3854">
                  <c:v>0.11922549999999994</c:v>
                </c:pt>
                <c:pt idx="3855">
                  <c:v>0.11929399999999996</c:v>
                </c:pt>
                <c:pt idx="3856">
                  <c:v>0.11933099999999998</c:v>
                </c:pt>
                <c:pt idx="3857">
                  <c:v>0.119378</c:v>
                </c:pt>
                <c:pt idx="3858">
                  <c:v>0.11942699999999999</c:v>
                </c:pt>
                <c:pt idx="3859">
                  <c:v>0.11947249999999998</c:v>
                </c:pt>
                <c:pt idx="3860">
                  <c:v>0.11954449999999998</c:v>
                </c:pt>
                <c:pt idx="3861">
                  <c:v>0.11955549999999997</c:v>
                </c:pt>
                <c:pt idx="3862">
                  <c:v>0.11958299999999998</c:v>
                </c:pt>
                <c:pt idx="3863">
                  <c:v>0.11962149999999998</c:v>
                </c:pt>
                <c:pt idx="3864">
                  <c:v>0.11966949999999998</c:v>
                </c:pt>
                <c:pt idx="3865">
                  <c:v>0.119668</c:v>
                </c:pt>
                <c:pt idx="3866">
                  <c:v>0.1197225</c:v>
                </c:pt>
                <c:pt idx="3867">
                  <c:v>0.11976899999999999</c:v>
                </c:pt>
                <c:pt idx="3868">
                  <c:v>0.11982699999999998</c:v>
                </c:pt>
                <c:pt idx="3869">
                  <c:v>0.11986799999999997</c:v>
                </c:pt>
                <c:pt idx="3870">
                  <c:v>0.11993449999999996</c:v>
                </c:pt>
                <c:pt idx="3871">
                  <c:v>0.11996649999999998</c:v>
                </c:pt>
                <c:pt idx="3872">
                  <c:v>0.12000449999999997</c:v>
                </c:pt>
                <c:pt idx="3873">
                  <c:v>0.12004949999999998</c:v>
                </c:pt>
                <c:pt idx="3874">
                  <c:v>0.12009799999999998</c:v>
                </c:pt>
                <c:pt idx="3875">
                  <c:v>0.12017449999999999</c:v>
                </c:pt>
                <c:pt idx="3876">
                  <c:v>0.120244</c:v>
                </c:pt>
                <c:pt idx="3877">
                  <c:v>0.120293</c:v>
                </c:pt>
                <c:pt idx="3878">
                  <c:v>0.1203245</c:v>
                </c:pt>
                <c:pt idx="3879">
                  <c:v>0.12037749999999998</c:v>
                </c:pt>
                <c:pt idx="3880">
                  <c:v>0.12043699999999999</c:v>
                </c:pt>
                <c:pt idx="3881">
                  <c:v>0.12050699999999999</c:v>
                </c:pt>
                <c:pt idx="3882">
                  <c:v>0.12055149999999999</c:v>
                </c:pt>
                <c:pt idx="3883">
                  <c:v>0.120616</c:v>
                </c:pt>
                <c:pt idx="3884">
                  <c:v>0.1206945</c:v>
                </c:pt>
                <c:pt idx="3885">
                  <c:v>0.1207255</c:v>
                </c:pt>
                <c:pt idx="3886">
                  <c:v>0.1207775</c:v>
                </c:pt>
                <c:pt idx="3887">
                  <c:v>0.12085300000000002</c:v>
                </c:pt>
                <c:pt idx="3888">
                  <c:v>0.120922</c:v>
                </c:pt>
                <c:pt idx="3889">
                  <c:v>0.1209865</c:v>
                </c:pt>
                <c:pt idx="3890">
                  <c:v>0.12105299999999999</c:v>
                </c:pt>
                <c:pt idx="3891">
                  <c:v>0.12110649999999998</c:v>
                </c:pt>
                <c:pt idx="3892">
                  <c:v>0.12117199999999997</c:v>
                </c:pt>
                <c:pt idx="3893">
                  <c:v>0.12120849999999996</c:v>
                </c:pt>
                <c:pt idx="3894">
                  <c:v>0.12126899999999993</c:v>
                </c:pt>
                <c:pt idx="3895">
                  <c:v>0.12131199999999995</c:v>
                </c:pt>
                <c:pt idx="3896">
                  <c:v>0.12136549999999996</c:v>
                </c:pt>
                <c:pt idx="3897">
                  <c:v>0.12139899999999994</c:v>
                </c:pt>
                <c:pt idx="3898">
                  <c:v>0.12144999999999995</c:v>
                </c:pt>
                <c:pt idx="3899">
                  <c:v>0.12149149999999995</c:v>
                </c:pt>
                <c:pt idx="3900">
                  <c:v>0.12155849999999996</c:v>
                </c:pt>
                <c:pt idx="3901">
                  <c:v>0.12161399999999997</c:v>
                </c:pt>
                <c:pt idx="3902">
                  <c:v>0.12167599999999996</c:v>
                </c:pt>
                <c:pt idx="3903">
                  <c:v>0.12175249999999997</c:v>
                </c:pt>
                <c:pt idx="3904">
                  <c:v>0.12180049999999996</c:v>
                </c:pt>
                <c:pt idx="3905">
                  <c:v>0.1219165</c:v>
                </c:pt>
                <c:pt idx="3906">
                  <c:v>0.12198150000000001</c:v>
                </c:pt>
                <c:pt idx="3907">
                  <c:v>0.12205299999999999</c:v>
                </c:pt>
                <c:pt idx="3908">
                  <c:v>0.12211150000000001</c:v>
                </c:pt>
                <c:pt idx="3909">
                  <c:v>0.12217600000000001</c:v>
                </c:pt>
                <c:pt idx="3910">
                  <c:v>0.12229700000000002</c:v>
                </c:pt>
                <c:pt idx="3911">
                  <c:v>0.12234850000000001</c:v>
                </c:pt>
                <c:pt idx="3912">
                  <c:v>0.12243050000000003</c:v>
                </c:pt>
                <c:pt idx="3913">
                  <c:v>0.12249300000000002</c:v>
                </c:pt>
                <c:pt idx="3914">
                  <c:v>0.12256900000000001</c:v>
                </c:pt>
                <c:pt idx="3915">
                  <c:v>0.1226575</c:v>
                </c:pt>
                <c:pt idx="3916">
                  <c:v>0.122738</c:v>
                </c:pt>
                <c:pt idx="3917">
                  <c:v>0.12280200000000002</c:v>
                </c:pt>
                <c:pt idx="3918">
                  <c:v>0.12292450000000002</c:v>
                </c:pt>
                <c:pt idx="3919">
                  <c:v>0.12299750000000004</c:v>
                </c:pt>
                <c:pt idx="3920">
                  <c:v>0.12301300000000005</c:v>
                </c:pt>
                <c:pt idx="3921">
                  <c:v>0.12304500000000003</c:v>
                </c:pt>
                <c:pt idx="3922">
                  <c:v>0.12313550000000002</c:v>
                </c:pt>
                <c:pt idx="3923">
                  <c:v>0.12323300000000001</c:v>
                </c:pt>
                <c:pt idx="3924">
                  <c:v>0.12331750000000001</c:v>
                </c:pt>
                <c:pt idx="3925">
                  <c:v>0.12341650000000001</c:v>
                </c:pt>
                <c:pt idx="3926">
                  <c:v>0.12351000000000002</c:v>
                </c:pt>
                <c:pt idx="3927">
                  <c:v>0.12359350000000002</c:v>
                </c:pt>
                <c:pt idx="3928">
                  <c:v>0.12368250000000001</c:v>
                </c:pt>
                <c:pt idx="3929">
                  <c:v>0.1237555</c:v>
                </c:pt>
                <c:pt idx="3930">
                  <c:v>0.12383499999999997</c:v>
                </c:pt>
                <c:pt idx="3931">
                  <c:v>0.12395849999999996</c:v>
                </c:pt>
                <c:pt idx="3932">
                  <c:v>0.12405599999999994</c:v>
                </c:pt>
                <c:pt idx="3933">
                  <c:v>0.12408099999999996</c:v>
                </c:pt>
                <c:pt idx="3934">
                  <c:v>0.12416149999999995</c:v>
                </c:pt>
                <c:pt idx="3935">
                  <c:v>0.12423799999999996</c:v>
                </c:pt>
                <c:pt idx="3936">
                  <c:v>0.12430499999999997</c:v>
                </c:pt>
                <c:pt idx="3937">
                  <c:v>0.12437049999999995</c:v>
                </c:pt>
                <c:pt idx="3938">
                  <c:v>0.12445849999999997</c:v>
                </c:pt>
                <c:pt idx="3939">
                  <c:v>0.12453399999999996</c:v>
                </c:pt>
                <c:pt idx="3940">
                  <c:v>0.12461949999999997</c:v>
                </c:pt>
                <c:pt idx="3941">
                  <c:v>0.12469399999999994</c:v>
                </c:pt>
                <c:pt idx="3942">
                  <c:v>0.12477299999999994</c:v>
                </c:pt>
                <c:pt idx="3943">
                  <c:v>0.12483849999999995</c:v>
                </c:pt>
                <c:pt idx="3944">
                  <c:v>0.12490749999999995</c:v>
                </c:pt>
                <c:pt idx="3945">
                  <c:v>0.12499649999999995</c:v>
                </c:pt>
                <c:pt idx="3946">
                  <c:v>0.12506499999999995</c:v>
                </c:pt>
                <c:pt idx="3947">
                  <c:v>0.12514299999999995</c:v>
                </c:pt>
                <c:pt idx="3948">
                  <c:v>0.12521699999999997</c:v>
                </c:pt>
                <c:pt idx="3949">
                  <c:v>0.12526699999999996</c:v>
                </c:pt>
                <c:pt idx="3950">
                  <c:v>0.12536199999999995</c:v>
                </c:pt>
                <c:pt idx="3951">
                  <c:v>0.12543699999999994</c:v>
                </c:pt>
                <c:pt idx="3952">
                  <c:v>0.12552649999999993</c:v>
                </c:pt>
                <c:pt idx="3953">
                  <c:v>0.12560349999999995</c:v>
                </c:pt>
                <c:pt idx="3954">
                  <c:v>0.12568049999999992</c:v>
                </c:pt>
                <c:pt idx="3955">
                  <c:v>0.12575499999999992</c:v>
                </c:pt>
                <c:pt idx="3956">
                  <c:v>0.12584449999999994</c:v>
                </c:pt>
                <c:pt idx="3957">
                  <c:v>0.12593699999999994</c:v>
                </c:pt>
                <c:pt idx="3958">
                  <c:v>0.12601599999999993</c:v>
                </c:pt>
                <c:pt idx="3959">
                  <c:v>0.12609799999999993</c:v>
                </c:pt>
                <c:pt idx="3960">
                  <c:v>0.12614249999999994</c:v>
                </c:pt>
                <c:pt idx="3961">
                  <c:v>0.12623749999999995</c:v>
                </c:pt>
                <c:pt idx="3962">
                  <c:v>0.12633149999999996</c:v>
                </c:pt>
                <c:pt idx="3963">
                  <c:v>0.12641949999999996</c:v>
                </c:pt>
                <c:pt idx="3964">
                  <c:v>0.12651749999999998</c:v>
                </c:pt>
                <c:pt idx="3965">
                  <c:v>0.12661249999999996</c:v>
                </c:pt>
                <c:pt idx="3966">
                  <c:v>0.12667049999999999</c:v>
                </c:pt>
                <c:pt idx="3967">
                  <c:v>0.12676799999999996</c:v>
                </c:pt>
                <c:pt idx="3968">
                  <c:v>0.12682399999999996</c:v>
                </c:pt>
                <c:pt idx="3969">
                  <c:v>0.12688599999999994</c:v>
                </c:pt>
                <c:pt idx="3970">
                  <c:v>0.12700199999999998</c:v>
                </c:pt>
                <c:pt idx="3971">
                  <c:v>0.12707999999999997</c:v>
                </c:pt>
                <c:pt idx="3972">
                  <c:v>0.12715299999999999</c:v>
                </c:pt>
                <c:pt idx="3973">
                  <c:v>0.12725949999999997</c:v>
                </c:pt>
                <c:pt idx="3974">
                  <c:v>0.12734349999999997</c:v>
                </c:pt>
                <c:pt idx="3975">
                  <c:v>0.12741299999999994</c:v>
                </c:pt>
                <c:pt idx="3976">
                  <c:v>0.12748749999999998</c:v>
                </c:pt>
                <c:pt idx="3977">
                  <c:v>0.12758249999999993</c:v>
                </c:pt>
                <c:pt idx="3978">
                  <c:v>0.12766349999999993</c:v>
                </c:pt>
                <c:pt idx="3979">
                  <c:v>0.12774899999999995</c:v>
                </c:pt>
                <c:pt idx="3980">
                  <c:v>0.12784399999999996</c:v>
                </c:pt>
                <c:pt idx="3981">
                  <c:v>0.12793899999999991</c:v>
                </c:pt>
                <c:pt idx="3982">
                  <c:v>0.12800699999999993</c:v>
                </c:pt>
                <c:pt idx="3983">
                  <c:v>0.12809649999999992</c:v>
                </c:pt>
                <c:pt idx="3984">
                  <c:v>0.12817399999999993</c:v>
                </c:pt>
                <c:pt idx="3985">
                  <c:v>0.12827599999999989</c:v>
                </c:pt>
                <c:pt idx="3986">
                  <c:v>0.12836299999999989</c:v>
                </c:pt>
                <c:pt idx="3987">
                  <c:v>0.12844199999999989</c:v>
                </c:pt>
                <c:pt idx="3988">
                  <c:v>0.12852999999999989</c:v>
                </c:pt>
                <c:pt idx="3989">
                  <c:v>0.12859149999999991</c:v>
                </c:pt>
                <c:pt idx="3990">
                  <c:v>0.12862649999999992</c:v>
                </c:pt>
                <c:pt idx="3991">
                  <c:v>0.12872499999999992</c:v>
                </c:pt>
                <c:pt idx="3992">
                  <c:v>0.12881649999999992</c:v>
                </c:pt>
                <c:pt idx="3993">
                  <c:v>0.1289094999999999</c:v>
                </c:pt>
                <c:pt idx="3994">
                  <c:v>0.12897399999999989</c:v>
                </c:pt>
                <c:pt idx="3995">
                  <c:v>0.12906449999999989</c:v>
                </c:pt>
                <c:pt idx="3996">
                  <c:v>0.12915899999999994</c:v>
                </c:pt>
                <c:pt idx="3997">
                  <c:v>0.12922749999999994</c:v>
                </c:pt>
                <c:pt idx="3998">
                  <c:v>0.12931449999999994</c:v>
                </c:pt>
                <c:pt idx="3999">
                  <c:v>0.1293989999999999</c:v>
                </c:pt>
                <c:pt idx="4000">
                  <c:v>0.12948449999999992</c:v>
                </c:pt>
                <c:pt idx="4001">
                  <c:v>0.12959099999999993</c:v>
                </c:pt>
                <c:pt idx="4002">
                  <c:v>0.12961399999999998</c:v>
                </c:pt>
                <c:pt idx="4003">
                  <c:v>0.12967599999999996</c:v>
                </c:pt>
                <c:pt idx="4004">
                  <c:v>0.12971699999999997</c:v>
                </c:pt>
                <c:pt idx="4005">
                  <c:v>0.129806</c:v>
                </c:pt>
                <c:pt idx="4006">
                  <c:v>0.12989800000000001</c:v>
                </c:pt>
                <c:pt idx="4007">
                  <c:v>0.1299845</c:v>
                </c:pt>
                <c:pt idx="4008">
                  <c:v>0.1300675</c:v>
                </c:pt>
                <c:pt idx="4009">
                  <c:v>0.130162</c:v>
                </c:pt>
                <c:pt idx="4010">
                  <c:v>0.13023049999999997</c:v>
                </c:pt>
                <c:pt idx="4011">
                  <c:v>0.13030299999999997</c:v>
                </c:pt>
                <c:pt idx="4012">
                  <c:v>0.13039799999999999</c:v>
                </c:pt>
                <c:pt idx="4013">
                  <c:v>0.130494</c:v>
                </c:pt>
                <c:pt idx="4014">
                  <c:v>0.13056950000000003</c:v>
                </c:pt>
                <c:pt idx="4015">
                  <c:v>0.13064200000000001</c:v>
                </c:pt>
                <c:pt idx="4016">
                  <c:v>0.13071150000000001</c:v>
                </c:pt>
                <c:pt idx="4017">
                  <c:v>0.1308125</c:v>
                </c:pt>
                <c:pt idx="4018">
                  <c:v>0.13091449999999999</c:v>
                </c:pt>
                <c:pt idx="4019">
                  <c:v>0.130995</c:v>
                </c:pt>
                <c:pt idx="4020">
                  <c:v>0.13106400000000001</c:v>
                </c:pt>
                <c:pt idx="4021">
                  <c:v>0.13114049999999997</c:v>
                </c:pt>
                <c:pt idx="4022">
                  <c:v>0.13122899999999998</c:v>
                </c:pt>
                <c:pt idx="4023">
                  <c:v>0.13133499999999998</c:v>
                </c:pt>
                <c:pt idx="4024">
                  <c:v>0.13140199999999999</c:v>
                </c:pt>
                <c:pt idx="4025">
                  <c:v>0.13148549999999998</c:v>
                </c:pt>
                <c:pt idx="4026">
                  <c:v>0.1315895</c:v>
                </c:pt>
                <c:pt idx="4027">
                  <c:v>0.13167049999999997</c:v>
                </c:pt>
                <c:pt idx="4028">
                  <c:v>0.13175799999999999</c:v>
                </c:pt>
                <c:pt idx="4029">
                  <c:v>0.13184799999999997</c:v>
                </c:pt>
                <c:pt idx="4030">
                  <c:v>0.13192899999999999</c:v>
                </c:pt>
                <c:pt idx="4031">
                  <c:v>0.13202900000000001</c:v>
                </c:pt>
                <c:pt idx="4032">
                  <c:v>0.13207400000000002</c:v>
                </c:pt>
                <c:pt idx="4033">
                  <c:v>0.13217100000000001</c:v>
                </c:pt>
                <c:pt idx="4034">
                  <c:v>0.132188</c:v>
                </c:pt>
                <c:pt idx="4035">
                  <c:v>0.13225900000000002</c:v>
                </c:pt>
                <c:pt idx="4036">
                  <c:v>0.13229750000000004</c:v>
                </c:pt>
                <c:pt idx="4037">
                  <c:v>0.13236700000000001</c:v>
                </c:pt>
                <c:pt idx="4038">
                  <c:v>0.13243800000000003</c:v>
                </c:pt>
                <c:pt idx="4039">
                  <c:v>0.13250500000000001</c:v>
                </c:pt>
                <c:pt idx="4040">
                  <c:v>0.13254300000000002</c:v>
                </c:pt>
                <c:pt idx="4041">
                  <c:v>0.13260600000000003</c:v>
                </c:pt>
                <c:pt idx="4042">
                  <c:v>0.13275200000000001</c:v>
                </c:pt>
                <c:pt idx="4043">
                  <c:v>0.13281650000000003</c:v>
                </c:pt>
                <c:pt idx="4044">
                  <c:v>0.13285250000000001</c:v>
                </c:pt>
                <c:pt idx="4045">
                  <c:v>0.13291600000000001</c:v>
                </c:pt>
                <c:pt idx="4046">
                  <c:v>0.13296350000000001</c:v>
                </c:pt>
                <c:pt idx="4047">
                  <c:v>0.13302849999999999</c:v>
                </c:pt>
                <c:pt idx="4048">
                  <c:v>0.13308499999999998</c:v>
                </c:pt>
                <c:pt idx="4049">
                  <c:v>0.13313999999999998</c:v>
                </c:pt>
                <c:pt idx="4050">
                  <c:v>0.13322349999999999</c:v>
                </c:pt>
                <c:pt idx="4051">
                  <c:v>0.13330599999999998</c:v>
                </c:pt>
                <c:pt idx="4052">
                  <c:v>0.13335899999999998</c:v>
                </c:pt>
                <c:pt idx="4053">
                  <c:v>0.13345049999999994</c:v>
                </c:pt>
                <c:pt idx="4054">
                  <c:v>0.13353399999999999</c:v>
                </c:pt>
                <c:pt idx="4055">
                  <c:v>0.13354999999999997</c:v>
                </c:pt>
                <c:pt idx="4056">
                  <c:v>0.13361599999999998</c:v>
                </c:pt>
                <c:pt idx="4057">
                  <c:v>0.13367099999999998</c:v>
                </c:pt>
                <c:pt idx="4058">
                  <c:v>0.13371799999999998</c:v>
                </c:pt>
                <c:pt idx="4059">
                  <c:v>0.13376399999999994</c:v>
                </c:pt>
                <c:pt idx="4060">
                  <c:v>0.13379349999999995</c:v>
                </c:pt>
                <c:pt idx="4061">
                  <c:v>0.13385399999999995</c:v>
                </c:pt>
                <c:pt idx="4062">
                  <c:v>0.13389449999999994</c:v>
                </c:pt>
                <c:pt idx="4063">
                  <c:v>0.13396099999999994</c:v>
                </c:pt>
                <c:pt idx="4064">
                  <c:v>0.13400899999999996</c:v>
                </c:pt>
                <c:pt idx="4065">
                  <c:v>0.13408499999999995</c:v>
                </c:pt>
                <c:pt idx="4066">
                  <c:v>0.13412449999999995</c:v>
                </c:pt>
                <c:pt idx="4067">
                  <c:v>0.13417249999999994</c:v>
                </c:pt>
                <c:pt idx="4068">
                  <c:v>0.13420449999999998</c:v>
                </c:pt>
                <c:pt idx="4069">
                  <c:v>0.13425849999999998</c:v>
                </c:pt>
                <c:pt idx="4070">
                  <c:v>0.13429749999999996</c:v>
                </c:pt>
                <c:pt idx="4071">
                  <c:v>0.13434349999999998</c:v>
                </c:pt>
                <c:pt idx="4072">
                  <c:v>0.13439199999999996</c:v>
                </c:pt>
                <c:pt idx="4073">
                  <c:v>0.13444199999999998</c:v>
                </c:pt>
                <c:pt idx="4074">
                  <c:v>0.1345055</c:v>
                </c:pt>
                <c:pt idx="4075">
                  <c:v>0.13455049999999999</c:v>
                </c:pt>
                <c:pt idx="4076">
                  <c:v>0.13458749999999997</c:v>
                </c:pt>
                <c:pt idx="4077">
                  <c:v>0.13464199999999998</c:v>
                </c:pt>
                <c:pt idx="4078">
                  <c:v>0.13469649999999997</c:v>
                </c:pt>
                <c:pt idx="4079">
                  <c:v>0.13474549999999999</c:v>
                </c:pt>
                <c:pt idx="4080">
                  <c:v>0.13477399999999998</c:v>
                </c:pt>
                <c:pt idx="4081">
                  <c:v>0.134823</c:v>
                </c:pt>
                <c:pt idx="4082">
                  <c:v>0.13486549999999997</c:v>
                </c:pt>
                <c:pt idx="4083">
                  <c:v>0.13489049999999997</c:v>
                </c:pt>
                <c:pt idx="4084">
                  <c:v>0.13493099999999997</c:v>
                </c:pt>
                <c:pt idx="4085">
                  <c:v>0.13496699999999998</c:v>
                </c:pt>
                <c:pt idx="4086">
                  <c:v>0.13501849999999999</c:v>
                </c:pt>
                <c:pt idx="4087">
                  <c:v>0.13506099999999996</c:v>
                </c:pt>
                <c:pt idx="4088">
                  <c:v>0.13510499999999998</c:v>
                </c:pt>
                <c:pt idx="4089">
                  <c:v>0.13514199999999998</c:v>
                </c:pt>
                <c:pt idx="4090">
                  <c:v>0.13515999999999997</c:v>
                </c:pt>
                <c:pt idx="4091">
                  <c:v>0.13520599999999997</c:v>
                </c:pt>
                <c:pt idx="4092">
                  <c:v>0.13524349999999996</c:v>
                </c:pt>
                <c:pt idx="4093">
                  <c:v>0.13528649999999998</c:v>
                </c:pt>
                <c:pt idx="4094">
                  <c:v>0.13530449999999999</c:v>
                </c:pt>
                <c:pt idx="4095">
                  <c:v>0.13536699999999999</c:v>
                </c:pt>
                <c:pt idx="4096">
                  <c:v>0.13543149999999998</c:v>
                </c:pt>
                <c:pt idx="4097">
                  <c:v>0.13548149999999998</c:v>
                </c:pt>
                <c:pt idx="4098">
                  <c:v>0.13550499999999999</c:v>
                </c:pt>
                <c:pt idx="4099">
                  <c:v>0.13553999999999997</c:v>
                </c:pt>
                <c:pt idx="4100">
                  <c:v>0.13558549999999994</c:v>
                </c:pt>
                <c:pt idx="4101">
                  <c:v>0.13561699999999996</c:v>
                </c:pt>
                <c:pt idx="4102">
                  <c:v>0.13567649999999992</c:v>
                </c:pt>
                <c:pt idx="4103">
                  <c:v>0.13570549999999992</c:v>
                </c:pt>
                <c:pt idx="4104">
                  <c:v>0.13575349999999994</c:v>
                </c:pt>
                <c:pt idx="4105">
                  <c:v>0.13573499999999997</c:v>
                </c:pt>
                <c:pt idx="4106">
                  <c:v>0.13580849999999994</c:v>
                </c:pt>
                <c:pt idx="4107">
                  <c:v>0.13584499999999994</c:v>
                </c:pt>
                <c:pt idx="4108">
                  <c:v>0.13589999999999997</c:v>
                </c:pt>
                <c:pt idx="4109">
                  <c:v>0.13593799999999998</c:v>
                </c:pt>
                <c:pt idx="4110">
                  <c:v>0.13596899999999998</c:v>
                </c:pt>
                <c:pt idx="4111">
                  <c:v>0.13603199999999996</c:v>
                </c:pt>
                <c:pt idx="4112">
                  <c:v>0.13607249999999996</c:v>
                </c:pt>
                <c:pt idx="4113">
                  <c:v>0.13611199999999996</c:v>
                </c:pt>
                <c:pt idx="4114">
                  <c:v>0.13615699999999994</c:v>
                </c:pt>
                <c:pt idx="4115">
                  <c:v>0.13619499999999993</c:v>
                </c:pt>
                <c:pt idx="4116">
                  <c:v>0.13622649999999994</c:v>
                </c:pt>
                <c:pt idx="4117">
                  <c:v>0.13628699999999994</c:v>
                </c:pt>
                <c:pt idx="4118">
                  <c:v>0.13629049999999995</c:v>
                </c:pt>
                <c:pt idx="4119">
                  <c:v>0.13633449999999997</c:v>
                </c:pt>
                <c:pt idx="4120">
                  <c:v>0.13638999999999993</c:v>
                </c:pt>
                <c:pt idx="4121">
                  <c:v>0.13647149999999994</c:v>
                </c:pt>
                <c:pt idx="4122">
                  <c:v>0.13651049999999995</c:v>
                </c:pt>
                <c:pt idx="4123">
                  <c:v>0.13653899999999994</c:v>
                </c:pt>
                <c:pt idx="4124">
                  <c:v>0.13658699999999999</c:v>
                </c:pt>
                <c:pt idx="4125">
                  <c:v>0.13662349999999995</c:v>
                </c:pt>
                <c:pt idx="4126">
                  <c:v>0.13664049999999997</c:v>
                </c:pt>
                <c:pt idx="4127">
                  <c:v>0.13666549999999997</c:v>
                </c:pt>
                <c:pt idx="4128">
                  <c:v>0.13668999999999998</c:v>
                </c:pt>
                <c:pt idx="4129">
                  <c:v>0.13671700000000001</c:v>
                </c:pt>
                <c:pt idx="4130">
                  <c:v>0.13674800000000001</c:v>
                </c:pt>
                <c:pt idx="4131">
                  <c:v>0.13675850000000001</c:v>
                </c:pt>
                <c:pt idx="4132">
                  <c:v>0.13676800000000003</c:v>
                </c:pt>
                <c:pt idx="4133">
                  <c:v>0.13679700000000003</c:v>
                </c:pt>
                <c:pt idx="4134">
                  <c:v>0.13684000000000002</c:v>
                </c:pt>
                <c:pt idx="4135">
                  <c:v>0.13686450000000003</c:v>
                </c:pt>
                <c:pt idx="4136">
                  <c:v>0.13692150000000006</c:v>
                </c:pt>
                <c:pt idx="4137">
                  <c:v>0.13697050000000002</c:v>
                </c:pt>
                <c:pt idx="4138">
                  <c:v>0.13700200000000001</c:v>
                </c:pt>
                <c:pt idx="4139">
                  <c:v>0.13704950000000002</c:v>
                </c:pt>
                <c:pt idx="4140">
                  <c:v>0.13709650000000004</c:v>
                </c:pt>
                <c:pt idx="4141">
                  <c:v>0.13714000000000007</c:v>
                </c:pt>
                <c:pt idx="4142">
                  <c:v>0.13715800000000006</c:v>
                </c:pt>
                <c:pt idx="4143">
                  <c:v>0.13722050000000002</c:v>
                </c:pt>
                <c:pt idx="4144">
                  <c:v>0.13725700000000005</c:v>
                </c:pt>
                <c:pt idx="4145">
                  <c:v>0.13728350000000006</c:v>
                </c:pt>
                <c:pt idx="4146">
                  <c:v>0.13733750000000003</c:v>
                </c:pt>
                <c:pt idx="4147">
                  <c:v>0.13738050000000004</c:v>
                </c:pt>
                <c:pt idx="4148">
                  <c:v>0.137434</c:v>
                </c:pt>
                <c:pt idx="4149">
                  <c:v>0.13749750000000002</c:v>
                </c:pt>
                <c:pt idx="4150">
                  <c:v>0.13754400000000003</c:v>
                </c:pt>
                <c:pt idx="4151">
                  <c:v>0.1375905</c:v>
                </c:pt>
                <c:pt idx="4152">
                  <c:v>0.1376465</c:v>
                </c:pt>
                <c:pt idx="4153">
                  <c:v>0.1377255</c:v>
                </c:pt>
                <c:pt idx="4154">
                  <c:v>0.137766</c:v>
                </c:pt>
                <c:pt idx="4155">
                  <c:v>0.1378085</c:v>
                </c:pt>
                <c:pt idx="4156">
                  <c:v>0.13784450000000001</c:v>
                </c:pt>
                <c:pt idx="4157">
                  <c:v>0.13787850000000001</c:v>
                </c:pt>
                <c:pt idx="4158">
                  <c:v>0.13794899999999999</c:v>
                </c:pt>
                <c:pt idx="4159">
                  <c:v>0.13800900000000005</c:v>
                </c:pt>
                <c:pt idx="4160">
                  <c:v>0.13810600000000003</c:v>
                </c:pt>
                <c:pt idx="4161">
                  <c:v>0.13816000000000003</c:v>
                </c:pt>
                <c:pt idx="4162">
                  <c:v>0.13821300000000003</c:v>
                </c:pt>
                <c:pt idx="4163">
                  <c:v>0.1382845</c:v>
                </c:pt>
                <c:pt idx="4164">
                  <c:v>0.13833200000000001</c:v>
                </c:pt>
                <c:pt idx="4165">
                  <c:v>0.13837950000000002</c:v>
                </c:pt>
                <c:pt idx="4166">
                  <c:v>0.13845050000000003</c:v>
                </c:pt>
                <c:pt idx="4167">
                  <c:v>0.13848600000000003</c:v>
                </c:pt>
                <c:pt idx="4168">
                  <c:v>0.13855650000000005</c:v>
                </c:pt>
                <c:pt idx="4169">
                  <c:v>0.13864650000000006</c:v>
                </c:pt>
                <c:pt idx="4170">
                  <c:v>0.13868350000000007</c:v>
                </c:pt>
                <c:pt idx="4171">
                  <c:v>0.13874200000000006</c:v>
                </c:pt>
                <c:pt idx="4172">
                  <c:v>0.13881600000000005</c:v>
                </c:pt>
                <c:pt idx="4173">
                  <c:v>0.13882450000000005</c:v>
                </c:pt>
                <c:pt idx="4174">
                  <c:v>0.13890100000000005</c:v>
                </c:pt>
                <c:pt idx="4175">
                  <c:v>0.13897000000000007</c:v>
                </c:pt>
                <c:pt idx="4176">
                  <c:v>0.13902150000000008</c:v>
                </c:pt>
                <c:pt idx="4177">
                  <c:v>0.13908200000000007</c:v>
                </c:pt>
                <c:pt idx="4178">
                  <c:v>0.13914650000000006</c:v>
                </c:pt>
                <c:pt idx="4179">
                  <c:v>0.13921050000000004</c:v>
                </c:pt>
                <c:pt idx="4180">
                  <c:v>0.13924800000000004</c:v>
                </c:pt>
                <c:pt idx="4181">
                  <c:v>0.13932100000000006</c:v>
                </c:pt>
                <c:pt idx="4182">
                  <c:v>0.13935850000000005</c:v>
                </c:pt>
                <c:pt idx="4183">
                  <c:v>0.13941750000000003</c:v>
                </c:pt>
                <c:pt idx="4184">
                  <c:v>0.13948400000000002</c:v>
                </c:pt>
                <c:pt idx="4185">
                  <c:v>0.13955150000000002</c:v>
                </c:pt>
                <c:pt idx="4186">
                  <c:v>0.13959850000000001</c:v>
                </c:pt>
                <c:pt idx="4187">
                  <c:v>0.13970350000000001</c:v>
                </c:pt>
                <c:pt idx="4188">
                  <c:v>0.13977150000000002</c:v>
                </c:pt>
                <c:pt idx="4189">
                  <c:v>0.13984150000000001</c:v>
                </c:pt>
                <c:pt idx="4190">
                  <c:v>0.13991750000000003</c:v>
                </c:pt>
                <c:pt idx="4191">
                  <c:v>0.139983</c:v>
                </c:pt>
                <c:pt idx="4192">
                  <c:v>0.140042</c:v>
                </c:pt>
                <c:pt idx="4193">
                  <c:v>0.14010549999999999</c:v>
                </c:pt>
                <c:pt idx="4194">
                  <c:v>0.14017249999999998</c:v>
                </c:pt>
                <c:pt idx="4195">
                  <c:v>0.1402465</c:v>
                </c:pt>
                <c:pt idx="4196">
                  <c:v>0.14030699999999999</c:v>
                </c:pt>
                <c:pt idx="4197">
                  <c:v>0.14037249999999998</c:v>
                </c:pt>
                <c:pt idx="4198">
                  <c:v>0.14044849999999998</c:v>
                </c:pt>
                <c:pt idx="4199">
                  <c:v>0.14052499999999998</c:v>
                </c:pt>
                <c:pt idx="4200">
                  <c:v>0.14057649999999997</c:v>
                </c:pt>
                <c:pt idx="4201">
                  <c:v>0.14065299999999997</c:v>
                </c:pt>
                <c:pt idx="4202">
                  <c:v>0.14076299999999997</c:v>
                </c:pt>
                <c:pt idx="4203">
                  <c:v>0.14085949999999997</c:v>
                </c:pt>
                <c:pt idx="4204">
                  <c:v>0.14094199999999996</c:v>
                </c:pt>
                <c:pt idx="4205">
                  <c:v>0.14103099999999996</c:v>
                </c:pt>
                <c:pt idx="4206">
                  <c:v>0.14109199999999997</c:v>
                </c:pt>
                <c:pt idx="4207">
                  <c:v>0.14118849999999997</c:v>
                </c:pt>
                <c:pt idx="4208">
                  <c:v>0.14127299999999995</c:v>
                </c:pt>
                <c:pt idx="4209">
                  <c:v>0.14133249999999997</c:v>
                </c:pt>
                <c:pt idx="4210">
                  <c:v>0.14141749999999997</c:v>
                </c:pt>
                <c:pt idx="4211">
                  <c:v>0.14148399999999997</c:v>
                </c:pt>
                <c:pt idx="4212">
                  <c:v>0.14154399999999998</c:v>
                </c:pt>
                <c:pt idx="4213">
                  <c:v>0.14159299999999997</c:v>
                </c:pt>
                <c:pt idx="4214">
                  <c:v>0.14167349999999998</c:v>
                </c:pt>
                <c:pt idx="4215">
                  <c:v>0.14175599999999997</c:v>
                </c:pt>
                <c:pt idx="4216">
                  <c:v>0.14184199999999997</c:v>
                </c:pt>
                <c:pt idx="4217">
                  <c:v>0.14192149999999998</c:v>
                </c:pt>
                <c:pt idx="4218">
                  <c:v>0.14200849999999998</c:v>
                </c:pt>
                <c:pt idx="4219">
                  <c:v>0.1420825</c:v>
                </c:pt>
                <c:pt idx="4220">
                  <c:v>0.14215900000000001</c:v>
                </c:pt>
                <c:pt idx="4221">
                  <c:v>0.14224100000000001</c:v>
                </c:pt>
                <c:pt idx="4222">
                  <c:v>0.14232449999999999</c:v>
                </c:pt>
                <c:pt idx="4223">
                  <c:v>0.14241749999999997</c:v>
                </c:pt>
                <c:pt idx="4224">
                  <c:v>0.14249949999999997</c:v>
                </c:pt>
                <c:pt idx="4225">
                  <c:v>0.14257749999999994</c:v>
                </c:pt>
                <c:pt idx="4226">
                  <c:v>0.14263199999999995</c:v>
                </c:pt>
                <c:pt idx="4227">
                  <c:v>0.14268549999999997</c:v>
                </c:pt>
                <c:pt idx="4228">
                  <c:v>0.14276699999999998</c:v>
                </c:pt>
                <c:pt idx="4229">
                  <c:v>0.14285549999999997</c:v>
                </c:pt>
                <c:pt idx="4230">
                  <c:v>0.14293099999999997</c:v>
                </c:pt>
                <c:pt idx="4231">
                  <c:v>0.14299949999999997</c:v>
                </c:pt>
                <c:pt idx="4232">
                  <c:v>0.1431055</c:v>
                </c:pt>
                <c:pt idx="4233">
                  <c:v>0.143175</c:v>
                </c:pt>
                <c:pt idx="4234">
                  <c:v>0.143258</c:v>
                </c:pt>
                <c:pt idx="4235">
                  <c:v>0.14333700000000002</c:v>
                </c:pt>
                <c:pt idx="4236">
                  <c:v>0.14344099999999999</c:v>
                </c:pt>
                <c:pt idx="4237">
                  <c:v>0.1435505</c:v>
                </c:pt>
                <c:pt idx="4238">
                  <c:v>0.14362249999999999</c:v>
                </c:pt>
                <c:pt idx="4239">
                  <c:v>0.14372450000000001</c:v>
                </c:pt>
                <c:pt idx="4240">
                  <c:v>0.14383650000000003</c:v>
                </c:pt>
                <c:pt idx="4241">
                  <c:v>0.14392750000000001</c:v>
                </c:pt>
                <c:pt idx="4242">
                  <c:v>0.14401800000000001</c:v>
                </c:pt>
                <c:pt idx="4243">
                  <c:v>0.1441385</c:v>
                </c:pt>
                <c:pt idx="4244">
                  <c:v>0.14427200000000004</c:v>
                </c:pt>
                <c:pt idx="4245">
                  <c:v>0.144372</c:v>
                </c:pt>
                <c:pt idx="4246">
                  <c:v>0.14447800000000005</c:v>
                </c:pt>
                <c:pt idx="4247">
                  <c:v>0.14458600000000005</c:v>
                </c:pt>
                <c:pt idx="4248">
                  <c:v>0.14468350000000002</c:v>
                </c:pt>
                <c:pt idx="4249">
                  <c:v>0.14479050000000002</c:v>
                </c:pt>
                <c:pt idx="4250">
                  <c:v>0.14488150000000002</c:v>
                </c:pt>
                <c:pt idx="4251">
                  <c:v>0.14495200000000005</c:v>
                </c:pt>
                <c:pt idx="4252">
                  <c:v>0.14506500000000003</c:v>
                </c:pt>
                <c:pt idx="4253">
                  <c:v>0.14512350000000004</c:v>
                </c:pt>
                <c:pt idx="4254">
                  <c:v>0.14519900000000002</c:v>
                </c:pt>
                <c:pt idx="4255">
                  <c:v>0.14530150000000003</c:v>
                </c:pt>
                <c:pt idx="4256">
                  <c:v>0.14540050000000002</c:v>
                </c:pt>
                <c:pt idx="4257">
                  <c:v>0.14552200000000004</c:v>
                </c:pt>
                <c:pt idx="4258">
                  <c:v>0.14564000000000002</c:v>
                </c:pt>
                <c:pt idx="4259">
                  <c:v>0.14575250000000001</c:v>
                </c:pt>
                <c:pt idx="4260">
                  <c:v>0.145866</c:v>
                </c:pt>
                <c:pt idx="4261">
                  <c:v>0.14597550000000001</c:v>
                </c:pt>
                <c:pt idx="4262">
                  <c:v>0.14610600000000001</c:v>
                </c:pt>
                <c:pt idx="4263">
                  <c:v>0.14619850000000001</c:v>
                </c:pt>
                <c:pt idx="4264">
                  <c:v>0.14631399999999997</c:v>
                </c:pt>
                <c:pt idx="4265">
                  <c:v>0.1464135</c:v>
                </c:pt>
                <c:pt idx="4266">
                  <c:v>0.14653599999999997</c:v>
                </c:pt>
                <c:pt idx="4267">
                  <c:v>0.14665049999999999</c:v>
                </c:pt>
                <c:pt idx="4268">
                  <c:v>0.14676149999999996</c:v>
                </c:pt>
                <c:pt idx="4269">
                  <c:v>0.146874</c:v>
                </c:pt>
                <c:pt idx="4270">
                  <c:v>0.14697249999999998</c:v>
                </c:pt>
                <c:pt idx="4271">
                  <c:v>0.14709749999999999</c:v>
                </c:pt>
                <c:pt idx="4272">
                  <c:v>0.14722100000000002</c:v>
                </c:pt>
                <c:pt idx="4273">
                  <c:v>0.14732700000000001</c:v>
                </c:pt>
                <c:pt idx="4274">
                  <c:v>0.1474145</c:v>
                </c:pt>
                <c:pt idx="4275">
                  <c:v>0.1475265</c:v>
                </c:pt>
                <c:pt idx="4276">
                  <c:v>0.1476575</c:v>
                </c:pt>
                <c:pt idx="4277">
                  <c:v>0.147785</c:v>
                </c:pt>
                <c:pt idx="4278">
                  <c:v>0.147893</c:v>
                </c:pt>
                <c:pt idx="4279">
                  <c:v>0.14800449999999998</c:v>
                </c:pt>
                <c:pt idx="4280">
                  <c:v>0.14812249999999996</c:v>
                </c:pt>
                <c:pt idx="4281">
                  <c:v>0.14821499999999999</c:v>
                </c:pt>
                <c:pt idx="4282">
                  <c:v>0.14832749999999997</c:v>
                </c:pt>
                <c:pt idx="4283">
                  <c:v>0.14845649999999996</c:v>
                </c:pt>
                <c:pt idx="4284">
                  <c:v>0.14857249999999994</c:v>
                </c:pt>
                <c:pt idx="4285">
                  <c:v>0.14870649999999999</c:v>
                </c:pt>
                <c:pt idx="4286">
                  <c:v>0.14880449999999995</c:v>
                </c:pt>
                <c:pt idx="4287">
                  <c:v>0.14893449999999997</c:v>
                </c:pt>
                <c:pt idx="4288">
                  <c:v>0.14902899999999997</c:v>
                </c:pt>
                <c:pt idx="4289">
                  <c:v>0.14912649999999997</c:v>
                </c:pt>
                <c:pt idx="4290">
                  <c:v>0.14924599999999996</c:v>
                </c:pt>
                <c:pt idx="4291">
                  <c:v>0.14935149999999997</c:v>
                </c:pt>
                <c:pt idx="4292">
                  <c:v>0.14944299999999994</c:v>
                </c:pt>
                <c:pt idx="4293">
                  <c:v>0.14955549999999998</c:v>
                </c:pt>
                <c:pt idx="4294">
                  <c:v>0.14968499999999996</c:v>
                </c:pt>
                <c:pt idx="4295">
                  <c:v>0.14976399999999995</c:v>
                </c:pt>
                <c:pt idx="4296">
                  <c:v>0.14983799999999994</c:v>
                </c:pt>
                <c:pt idx="4297">
                  <c:v>0.14994249999999995</c:v>
                </c:pt>
                <c:pt idx="4298">
                  <c:v>0.15002449999999995</c:v>
                </c:pt>
                <c:pt idx="4299">
                  <c:v>0.15010399999999996</c:v>
                </c:pt>
                <c:pt idx="4300">
                  <c:v>0.15019099999999999</c:v>
                </c:pt>
                <c:pt idx="4301">
                  <c:v>0.15028749999999996</c:v>
                </c:pt>
                <c:pt idx="4302">
                  <c:v>0.15036249999999998</c:v>
                </c:pt>
                <c:pt idx="4303">
                  <c:v>0.15045249999999999</c:v>
                </c:pt>
                <c:pt idx="4304">
                  <c:v>0.15052799999999997</c:v>
                </c:pt>
                <c:pt idx="4305">
                  <c:v>0.15062049999999996</c:v>
                </c:pt>
                <c:pt idx="4306">
                  <c:v>0.15068699999999993</c:v>
                </c:pt>
                <c:pt idx="4307">
                  <c:v>0.15078699999999995</c:v>
                </c:pt>
                <c:pt idx="4308">
                  <c:v>0.15087799999999998</c:v>
                </c:pt>
                <c:pt idx="4309">
                  <c:v>0.15096049999999997</c:v>
                </c:pt>
                <c:pt idx="4310">
                  <c:v>0.15103699999999995</c:v>
                </c:pt>
                <c:pt idx="4311">
                  <c:v>0.15111899999999998</c:v>
                </c:pt>
                <c:pt idx="4312">
                  <c:v>0.15121549999999997</c:v>
                </c:pt>
                <c:pt idx="4313">
                  <c:v>0.15130649999999998</c:v>
                </c:pt>
                <c:pt idx="4314">
                  <c:v>0.15137549999999997</c:v>
                </c:pt>
                <c:pt idx="4315">
                  <c:v>0.15146599999999999</c:v>
                </c:pt>
                <c:pt idx="4316">
                  <c:v>0.15155549999999995</c:v>
                </c:pt>
                <c:pt idx="4317">
                  <c:v>0.15162900000000001</c:v>
                </c:pt>
                <c:pt idx="4318">
                  <c:v>0.15171600000000002</c:v>
                </c:pt>
                <c:pt idx="4319">
                  <c:v>0.15178400000000003</c:v>
                </c:pt>
                <c:pt idx="4320">
                  <c:v>0.15185299999999999</c:v>
                </c:pt>
                <c:pt idx="4321">
                  <c:v>0.15190300000000001</c:v>
                </c:pt>
                <c:pt idx="4322">
                  <c:v>0.15197750000000002</c:v>
                </c:pt>
                <c:pt idx="4323">
                  <c:v>0.152056</c:v>
                </c:pt>
                <c:pt idx="4324">
                  <c:v>0.15210899999999999</c:v>
                </c:pt>
                <c:pt idx="4325">
                  <c:v>0.15216550000000004</c:v>
                </c:pt>
                <c:pt idx="4326">
                  <c:v>0.15224150000000003</c:v>
                </c:pt>
                <c:pt idx="4327">
                  <c:v>0.15231800000000004</c:v>
                </c:pt>
                <c:pt idx="4328">
                  <c:v>0.15239050000000001</c:v>
                </c:pt>
                <c:pt idx="4329">
                  <c:v>0.15244200000000002</c:v>
                </c:pt>
                <c:pt idx="4330">
                  <c:v>0.15251700000000004</c:v>
                </c:pt>
                <c:pt idx="4331">
                  <c:v>0.15259699999999998</c:v>
                </c:pt>
                <c:pt idx="4332">
                  <c:v>0.1526585</c:v>
                </c:pt>
                <c:pt idx="4333">
                  <c:v>0.15271549999999998</c:v>
                </c:pt>
                <c:pt idx="4334">
                  <c:v>0.15278050000000001</c:v>
                </c:pt>
                <c:pt idx="4335">
                  <c:v>0.15284000000000003</c:v>
                </c:pt>
                <c:pt idx="4336">
                  <c:v>0.15286549999999999</c:v>
                </c:pt>
                <c:pt idx="4337">
                  <c:v>0.152892</c:v>
                </c:pt>
                <c:pt idx="4338">
                  <c:v>0.15294049999999998</c:v>
                </c:pt>
                <c:pt idx="4339">
                  <c:v>0.15297699999999997</c:v>
                </c:pt>
                <c:pt idx="4340">
                  <c:v>0.15300549999999999</c:v>
                </c:pt>
                <c:pt idx="4341">
                  <c:v>0.15303549999999999</c:v>
                </c:pt>
                <c:pt idx="4342">
                  <c:v>0.15309399999999998</c:v>
                </c:pt>
                <c:pt idx="4343">
                  <c:v>0.15314150000000001</c:v>
                </c:pt>
                <c:pt idx="4344">
                  <c:v>0.15319549999999998</c:v>
                </c:pt>
                <c:pt idx="4345">
                  <c:v>0.15323199999999998</c:v>
                </c:pt>
                <c:pt idx="4346">
                  <c:v>0.15325499999999997</c:v>
                </c:pt>
                <c:pt idx="4347">
                  <c:v>0.15327749999999996</c:v>
                </c:pt>
                <c:pt idx="4348">
                  <c:v>0.15331399999999995</c:v>
                </c:pt>
                <c:pt idx="4349">
                  <c:v>0.15334849999999997</c:v>
                </c:pt>
                <c:pt idx="4350">
                  <c:v>0.15336849999999999</c:v>
                </c:pt>
                <c:pt idx="4351">
                  <c:v>0.15339749999999999</c:v>
                </c:pt>
                <c:pt idx="4352">
                  <c:v>0.15341999999999997</c:v>
                </c:pt>
                <c:pt idx="4353">
                  <c:v>0.15342199999999995</c:v>
                </c:pt>
                <c:pt idx="4354">
                  <c:v>0.15344049999999995</c:v>
                </c:pt>
                <c:pt idx="4355">
                  <c:v>0.15345749999999997</c:v>
                </c:pt>
                <c:pt idx="4356">
                  <c:v>0.15348749999999994</c:v>
                </c:pt>
                <c:pt idx="4357">
                  <c:v>0.15350499999999995</c:v>
                </c:pt>
                <c:pt idx="4358">
                  <c:v>0.15350899999999995</c:v>
                </c:pt>
                <c:pt idx="4359">
                  <c:v>0.15350049999999993</c:v>
                </c:pt>
                <c:pt idx="4360">
                  <c:v>0.15350199999999994</c:v>
                </c:pt>
                <c:pt idx="4361">
                  <c:v>0.15349949999999996</c:v>
                </c:pt>
                <c:pt idx="4362">
                  <c:v>0.15350299999999997</c:v>
                </c:pt>
                <c:pt idx="4363">
                  <c:v>0.15351099999999998</c:v>
                </c:pt>
                <c:pt idx="4364">
                  <c:v>0.15351899999999999</c:v>
                </c:pt>
                <c:pt idx="4365">
                  <c:v>0.15352850000000001</c:v>
                </c:pt>
                <c:pt idx="4366">
                  <c:v>0.15351799999999996</c:v>
                </c:pt>
                <c:pt idx="4367">
                  <c:v>0.15353749999999999</c:v>
                </c:pt>
                <c:pt idx="4368">
                  <c:v>0.15352399999999999</c:v>
                </c:pt>
                <c:pt idx="4369">
                  <c:v>0.15351300000000001</c:v>
                </c:pt>
                <c:pt idx="4370">
                  <c:v>0.15350849999999999</c:v>
                </c:pt>
                <c:pt idx="4371">
                  <c:v>0.15353049999999999</c:v>
                </c:pt>
                <c:pt idx="4372">
                  <c:v>0.15351699999999999</c:v>
                </c:pt>
                <c:pt idx="4373">
                  <c:v>0.15353700000000001</c:v>
                </c:pt>
                <c:pt idx="4374">
                  <c:v>0.15353450000000002</c:v>
                </c:pt>
                <c:pt idx="4375">
                  <c:v>0.15353550000000002</c:v>
                </c:pt>
                <c:pt idx="4376">
                  <c:v>0.15363350000000003</c:v>
                </c:pt>
                <c:pt idx="4377">
                  <c:v>0.15361100000000005</c:v>
                </c:pt>
                <c:pt idx="4378">
                  <c:v>0.15359550000000002</c:v>
                </c:pt>
                <c:pt idx="4379">
                  <c:v>0.15357300000000002</c:v>
                </c:pt>
                <c:pt idx="4380">
                  <c:v>0.15355100000000005</c:v>
                </c:pt>
                <c:pt idx="4381">
                  <c:v>0.15351500000000004</c:v>
                </c:pt>
                <c:pt idx="4382">
                  <c:v>0.1534925</c:v>
                </c:pt>
                <c:pt idx="4383">
                  <c:v>0.15347600000000003</c:v>
                </c:pt>
                <c:pt idx="4384">
                  <c:v>0.15345250000000005</c:v>
                </c:pt>
                <c:pt idx="4385">
                  <c:v>0.15341800000000005</c:v>
                </c:pt>
                <c:pt idx="4386">
                  <c:v>0.15339650000000005</c:v>
                </c:pt>
                <c:pt idx="4387">
                  <c:v>0.15332500000000004</c:v>
                </c:pt>
                <c:pt idx="4388">
                  <c:v>0.15328550000000005</c:v>
                </c:pt>
                <c:pt idx="4389">
                  <c:v>0.15327200000000005</c:v>
                </c:pt>
                <c:pt idx="4390">
                  <c:v>0.15329200000000007</c:v>
                </c:pt>
                <c:pt idx="4391">
                  <c:v>0.15325200000000008</c:v>
                </c:pt>
                <c:pt idx="4392">
                  <c:v>0.15323500000000009</c:v>
                </c:pt>
                <c:pt idx="4393">
                  <c:v>0.15319400000000005</c:v>
                </c:pt>
                <c:pt idx="4394">
                  <c:v>0.15309550000000002</c:v>
                </c:pt>
                <c:pt idx="4395">
                  <c:v>0.15301750000000008</c:v>
                </c:pt>
                <c:pt idx="4396">
                  <c:v>0.15297450000000004</c:v>
                </c:pt>
                <c:pt idx="4397">
                  <c:v>0.15295000000000003</c:v>
                </c:pt>
                <c:pt idx="4398">
                  <c:v>0.15291350000000004</c:v>
                </c:pt>
                <c:pt idx="4399">
                  <c:v>0.15283200000000002</c:v>
                </c:pt>
                <c:pt idx="4400">
                  <c:v>0.15279450000000003</c:v>
                </c:pt>
                <c:pt idx="4401">
                  <c:v>0.15273300000000001</c:v>
                </c:pt>
                <c:pt idx="4402">
                  <c:v>0.15271500000000005</c:v>
                </c:pt>
                <c:pt idx="4403">
                  <c:v>0.15265600000000004</c:v>
                </c:pt>
                <c:pt idx="4404">
                  <c:v>0.15262750000000003</c:v>
                </c:pt>
                <c:pt idx="4405">
                  <c:v>0.15254050000000002</c:v>
                </c:pt>
                <c:pt idx="4406">
                  <c:v>0.15250550000000002</c:v>
                </c:pt>
                <c:pt idx="4407">
                  <c:v>0.15245549999999999</c:v>
                </c:pt>
                <c:pt idx="4408">
                  <c:v>0.15239700000000003</c:v>
                </c:pt>
                <c:pt idx="4409">
                  <c:v>0.15235699999999999</c:v>
                </c:pt>
                <c:pt idx="4410">
                  <c:v>0.15232200000000004</c:v>
                </c:pt>
                <c:pt idx="4411">
                  <c:v>0.152283</c:v>
                </c:pt>
                <c:pt idx="4412">
                  <c:v>0.15223650000000005</c:v>
                </c:pt>
                <c:pt idx="4413">
                  <c:v>0.15219400000000005</c:v>
                </c:pt>
                <c:pt idx="4414">
                  <c:v>0.15214700000000003</c:v>
                </c:pt>
                <c:pt idx="4415">
                  <c:v>0.15211750000000004</c:v>
                </c:pt>
                <c:pt idx="4416">
                  <c:v>0.15207300000000004</c:v>
                </c:pt>
                <c:pt idx="4417">
                  <c:v>0.15201950000000003</c:v>
                </c:pt>
                <c:pt idx="4418">
                  <c:v>0.15196950000000004</c:v>
                </c:pt>
                <c:pt idx="4419">
                  <c:v>0.15194400000000002</c:v>
                </c:pt>
                <c:pt idx="4420">
                  <c:v>0.15189800000000001</c:v>
                </c:pt>
                <c:pt idx="4421">
                  <c:v>0.15186849999999999</c:v>
                </c:pt>
                <c:pt idx="4422">
                  <c:v>0.1518205</c:v>
                </c:pt>
                <c:pt idx="4423">
                  <c:v>0.15176049999999996</c:v>
                </c:pt>
                <c:pt idx="4424">
                  <c:v>0.15170849999999997</c:v>
                </c:pt>
                <c:pt idx="4425">
                  <c:v>0.15167499999999998</c:v>
                </c:pt>
                <c:pt idx="4426">
                  <c:v>0.15164599999999998</c:v>
                </c:pt>
                <c:pt idx="4427">
                  <c:v>0.15162349999999999</c:v>
                </c:pt>
                <c:pt idx="4428">
                  <c:v>0.15155949999999996</c:v>
                </c:pt>
                <c:pt idx="4429">
                  <c:v>0.15152749999999998</c:v>
                </c:pt>
                <c:pt idx="4430">
                  <c:v>0.1514915</c:v>
                </c:pt>
                <c:pt idx="4431">
                  <c:v>0.15145299999999998</c:v>
                </c:pt>
                <c:pt idx="4432">
                  <c:v>0.15142499999999998</c:v>
                </c:pt>
                <c:pt idx="4433">
                  <c:v>0.15137249999999997</c:v>
                </c:pt>
                <c:pt idx="4434">
                  <c:v>0.15132199999999996</c:v>
                </c:pt>
                <c:pt idx="4435">
                  <c:v>0.15128149999999996</c:v>
                </c:pt>
                <c:pt idx="4436">
                  <c:v>0.15121949999999998</c:v>
                </c:pt>
                <c:pt idx="4437">
                  <c:v>0.15115249999999997</c:v>
                </c:pt>
                <c:pt idx="4438">
                  <c:v>0.15112549999999997</c:v>
                </c:pt>
                <c:pt idx="4439">
                  <c:v>0.15107949999999998</c:v>
                </c:pt>
                <c:pt idx="4440">
                  <c:v>0.15103049999999998</c:v>
                </c:pt>
                <c:pt idx="4441">
                  <c:v>0.15096799999999996</c:v>
                </c:pt>
                <c:pt idx="4442">
                  <c:v>0.15091749999999995</c:v>
                </c:pt>
                <c:pt idx="4443">
                  <c:v>0.15084249999999999</c:v>
                </c:pt>
                <c:pt idx="4444">
                  <c:v>0.15078449999999999</c:v>
                </c:pt>
                <c:pt idx="4445">
                  <c:v>0.150723</c:v>
                </c:pt>
                <c:pt idx="4446">
                  <c:v>0.15066399999999999</c:v>
                </c:pt>
                <c:pt idx="4447">
                  <c:v>0.15060499999999999</c:v>
                </c:pt>
                <c:pt idx="4448">
                  <c:v>0.15055450000000001</c:v>
                </c:pt>
                <c:pt idx="4449">
                  <c:v>0.15048199999999998</c:v>
                </c:pt>
                <c:pt idx="4450">
                  <c:v>0.15041800000000002</c:v>
                </c:pt>
                <c:pt idx="4451">
                  <c:v>0.15038699999999999</c:v>
                </c:pt>
                <c:pt idx="4452">
                  <c:v>0.15032799999999999</c:v>
                </c:pt>
                <c:pt idx="4453">
                  <c:v>0.15026899999999999</c:v>
                </c:pt>
                <c:pt idx="4454">
                  <c:v>0.15021399999999999</c:v>
                </c:pt>
                <c:pt idx="4455">
                  <c:v>0.15014899999999998</c:v>
                </c:pt>
                <c:pt idx="4456">
                  <c:v>0.15009649999999999</c:v>
                </c:pt>
                <c:pt idx="4457">
                  <c:v>0.150029</c:v>
                </c:pt>
                <c:pt idx="4458">
                  <c:v>0.14994099999999999</c:v>
                </c:pt>
                <c:pt idx="4459">
                  <c:v>0.14985799999999996</c:v>
                </c:pt>
                <c:pt idx="4460">
                  <c:v>0.14976299999999998</c:v>
                </c:pt>
                <c:pt idx="4461">
                  <c:v>0.14970199999999997</c:v>
                </c:pt>
                <c:pt idx="4462">
                  <c:v>0.14961849999999996</c:v>
                </c:pt>
                <c:pt idx="4463">
                  <c:v>0.14955649999999993</c:v>
                </c:pt>
                <c:pt idx="4464">
                  <c:v>0.14951099999999995</c:v>
                </c:pt>
                <c:pt idx="4465">
                  <c:v>0.14942799999999992</c:v>
                </c:pt>
                <c:pt idx="4466">
                  <c:v>0.14934599999999995</c:v>
                </c:pt>
                <c:pt idx="4467">
                  <c:v>0.14928349999999996</c:v>
                </c:pt>
                <c:pt idx="4468">
                  <c:v>0.14922299999999999</c:v>
                </c:pt>
                <c:pt idx="4469">
                  <c:v>0.14919699999999997</c:v>
                </c:pt>
                <c:pt idx="4470">
                  <c:v>0.14913599999999999</c:v>
                </c:pt>
                <c:pt idx="4471">
                  <c:v>0.14906249999999996</c:v>
                </c:pt>
                <c:pt idx="4472">
                  <c:v>0.14899249999999997</c:v>
                </c:pt>
                <c:pt idx="4473">
                  <c:v>0.1489325</c:v>
                </c:pt>
                <c:pt idx="4474">
                  <c:v>0.148897</c:v>
                </c:pt>
                <c:pt idx="4475">
                  <c:v>0.14885149999999997</c:v>
                </c:pt>
                <c:pt idx="4476">
                  <c:v>0.14878249999999996</c:v>
                </c:pt>
                <c:pt idx="4477">
                  <c:v>0.14869699999999994</c:v>
                </c:pt>
                <c:pt idx="4478">
                  <c:v>0.14864249999999996</c:v>
                </c:pt>
                <c:pt idx="4479">
                  <c:v>0.14859149999999999</c:v>
                </c:pt>
                <c:pt idx="4480">
                  <c:v>0.14853699999999995</c:v>
                </c:pt>
                <c:pt idx="4481">
                  <c:v>0.14853049999999995</c:v>
                </c:pt>
                <c:pt idx="4482">
                  <c:v>0.14848499999999998</c:v>
                </c:pt>
                <c:pt idx="4483">
                  <c:v>0.14842949999999996</c:v>
                </c:pt>
                <c:pt idx="4484">
                  <c:v>0.14835149999999994</c:v>
                </c:pt>
                <c:pt idx="4485">
                  <c:v>0.14829349999999994</c:v>
                </c:pt>
                <c:pt idx="4486">
                  <c:v>0.14826049999999996</c:v>
                </c:pt>
                <c:pt idx="4487">
                  <c:v>0.14816999999999994</c:v>
                </c:pt>
                <c:pt idx="4488">
                  <c:v>0.14812499999999995</c:v>
                </c:pt>
                <c:pt idx="4489">
                  <c:v>0.14807649999999994</c:v>
                </c:pt>
                <c:pt idx="4490">
                  <c:v>0.14806999999999998</c:v>
                </c:pt>
                <c:pt idx="4491">
                  <c:v>0.14801999999999996</c:v>
                </c:pt>
                <c:pt idx="4492">
                  <c:v>0.14804449999999997</c:v>
                </c:pt>
                <c:pt idx="4493">
                  <c:v>0.14799399999999996</c:v>
                </c:pt>
                <c:pt idx="4494">
                  <c:v>0.14794349999999995</c:v>
                </c:pt>
                <c:pt idx="4495">
                  <c:v>0.14791249999999995</c:v>
                </c:pt>
                <c:pt idx="4496">
                  <c:v>0.14790949999999994</c:v>
                </c:pt>
                <c:pt idx="4497">
                  <c:v>0.14787549999999997</c:v>
                </c:pt>
                <c:pt idx="4498">
                  <c:v>0.14786049999999998</c:v>
                </c:pt>
                <c:pt idx="4499">
                  <c:v>0.14780799999999997</c:v>
                </c:pt>
                <c:pt idx="4500">
                  <c:v>0.14777399999999996</c:v>
                </c:pt>
                <c:pt idx="4501">
                  <c:v>0.14771199999999995</c:v>
                </c:pt>
                <c:pt idx="4502">
                  <c:v>0.14767449999999996</c:v>
                </c:pt>
                <c:pt idx="4503">
                  <c:v>0.14764299999999997</c:v>
                </c:pt>
                <c:pt idx="4504">
                  <c:v>0.14762149999999996</c:v>
                </c:pt>
                <c:pt idx="4505">
                  <c:v>0.14758949999999993</c:v>
                </c:pt>
                <c:pt idx="4506">
                  <c:v>0.14754649999999997</c:v>
                </c:pt>
                <c:pt idx="4507">
                  <c:v>0.14751549999999994</c:v>
                </c:pt>
                <c:pt idx="4508">
                  <c:v>0.14748449999999994</c:v>
                </c:pt>
                <c:pt idx="4509">
                  <c:v>0.14745299999999997</c:v>
                </c:pt>
                <c:pt idx="4510">
                  <c:v>0.14744149999999995</c:v>
                </c:pt>
                <c:pt idx="4511">
                  <c:v>0.14745099999999994</c:v>
                </c:pt>
                <c:pt idx="4512">
                  <c:v>0.14743049999999999</c:v>
                </c:pt>
                <c:pt idx="4513">
                  <c:v>0.14741499999999999</c:v>
                </c:pt>
                <c:pt idx="4514">
                  <c:v>0.14741399999999999</c:v>
                </c:pt>
                <c:pt idx="4515">
                  <c:v>0.14738549999999997</c:v>
                </c:pt>
                <c:pt idx="4516">
                  <c:v>0.147392</c:v>
                </c:pt>
                <c:pt idx="4517">
                  <c:v>0.14740499999999995</c:v>
                </c:pt>
                <c:pt idx="4518">
                  <c:v>0.14740449999999997</c:v>
                </c:pt>
                <c:pt idx="4519">
                  <c:v>0.14742399999999992</c:v>
                </c:pt>
                <c:pt idx="4520">
                  <c:v>0.14738299999999993</c:v>
                </c:pt>
                <c:pt idx="4521">
                  <c:v>0.14739149999999995</c:v>
                </c:pt>
                <c:pt idx="4522">
                  <c:v>0.14741799999999994</c:v>
                </c:pt>
                <c:pt idx="4523">
                  <c:v>0.14742299999999994</c:v>
                </c:pt>
                <c:pt idx="4524">
                  <c:v>0.14744199999999996</c:v>
                </c:pt>
                <c:pt idx="4525">
                  <c:v>0.14744249999999995</c:v>
                </c:pt>
                <c:pt idx="4526">
                  <c:v>0.14744299999999999</c:v>
                </c:pt>
                <c:pt idx="4527">
                  <c:v>0.14743349999999997</c:v>
                </c:pt>
                <c:pt idx="4528">
                  <c:v>0.14743449999999997</c:v>
                </c:pt>
                <c:pt idx="4529">
                  <c:v>0.14749699999999999</c:v>
                </c:pt>
                <c:pt idx="4530">
                  <c:v>0.14750349999999998</c:v>
                </c:pt>
                <c:pt idx="4531">
                  <c:v>0.14749999999999999</c:v>
                </c:pt>
                <c:pt idx="4532">
                  <c:v>0.14752199999999999</c:v>
                </c:pt>
                <c:pt idx="4533">
                  <c:v>0.14752599999999996</c:v>
                </c:pt>
                <c:pt idx="4534">
                  <c:v>0.14752199999999996</c:v>
                </c:pt>
                <c:pt idx="4535">
                  <c:v>0.14752699999999996</c:v>
                </c:pt>
                <c:pt idx="4536">
                  <c:v>0.14753599999999997</c:v>
                </c:pt>
                <c:pt idx="4537">
                  <c:v>0.14757249999999997</c:v>
                </c:pt>
                <c:pt idx="4538">
                  <c:v>0.14758399999999997</c:v>
                </c:pt>
                <c:pt idx="4539">
                  <c:v>0.14760649999999995</c:v>
                </c:pt>
                <c:pt idx="4540">
                  <c:v>0.14762749999999994</c:v>
                </c:pt>
                <c:pt idx="4541">
                  <c:v>0.14764199999999997</c:v>
                </c:pt>
                <c:pt idx="4542">
                  <c:v>0.14765799999999996</c:v>
                </c:pt>
                <c:pt idx="4543">
                  <c:v>0.14770049999999998</c:v>
                </c:pt>
                <c:pt idx="4544">
                  <c:v>0.14770749999999999</c:v>
                </c:pt>
                <c:pt idx="4545">
                  <c:v>0.14775749999999999</c:v>
                </c:pt>
                <c:pt idx="4546">
                  <c:v>0.14781249999999996</c:v>
                </c:pt>
                <c:pt idx="4547">
                  <c:v>0.14784799999999998</c:v>
                </c:pt>
                <c:pt idx="4548">
                  <c:v>0.14787099999999997</c:v>
                </c:pt>
                <c:pt idx="4549">
                  <c:v>0.14788549999999998</c:v>
                </c:pt>
                <c:pt idx="4550">
                  <c:v>0.14789249999999998</c:v>
                </c:pt>
                <c:pt idx="4551">
                  <c:v>0.14791899999999999</c:v>
                </c:pt>
                <c:pt idx="4552">
                  <c:v>0.14793249999999999</c:v>
                </c:pt>
                <c:pt idx="4553">
                  <c:v>0.14795900000000001</c:v>
                </c:pt>
                <c:pt idx="4554">
                  <c:v>0.14799100000000001</c:v>
                </c:pt>
                <c:pt idx="4555">
                  <c:v>0.14802599999999999</c:v>
                </c:pt>
                <c:pt idx="4556">
                  <c:v>0.14805400000000002</c:v>
                </c:pt>
                <c:pt idx="4557">
                  <c:v>0.148092</c:v>
                </c:pt>
                <c:pt idx="4558">
                  <c:v>0.14812649999999999</c:v>
                </c:pt>
                <c:pt idx="4559">
                  <c:v>0.14817349999999999</c:v>
                </c:pt>
                <c:pt idx="4560">
                  <c:v>0.14821100000000001</c:v>
                </c:pt>
                <c:pt idx="4561">
                  <c:v>0.14824699999999999</c:v>
                </c:pt>
                <c:pt idx="4562">
                  <c:v>0.14828450000000001</c:v>
                </c:pt>
                <c:pt idx="4563">
                  <c:v>0.14832100000000001</c:v>
                </c:pt>
                <c:pt idx="4564">
                  <c:v>0.14837599999999998</c:v>
                </c:pt>
                <c:pt idx="4565">
                  <c:v>0.1484055</c:v>
                </c:pt>
                <c:pt idx="4566">
                  <c:v>0.14845800000000001</c:v>
                </c:pt>
                <c:pt idx="4567">
                  <c:v>0.14851349999999999</c:v>
                </c:pt>
                <c:pt idx="4568">
                  <c:v>0.14856049999999998</c:v>
                </c:pt>
                <c:pt idx="4569">
                  <c:v>0.14860200000000001</c:v>
                </c:pt>
                <c:pt idx="4570">
                  <c:v>0.1486605</c:v>
                </c:pt>
                <c:pt idx="4571">
                  <c:v>0.1486875</c:v>
                </c:pt>
                <c:pt idx="4572">
                  <c:v>0.14875200000000002</c:v>
                </c:pt>
                <c:pt idx="4573">
                  <c:v>0.14879300000000004</c:v>
                </c:pt>
                <c:pt idx="4574">
                  <c:v>0.14881000000000005</c:v>
                </c:pt>
                <c:pt idx="4575">
                  <c:v>0.14881950000000002</c:v>
                </c:pt>
                <c:pt idx="4576">
                  <c:v>0.14876450000000002</c:v>
                </c:pt>
                <c:pt idx="4577">
                  <c:v>0.14881400000000006</c:v>
                </c:pt>
                <c:pt idx="4578">
                  <c:v>0.14885400000000004</c:v>
                </c:pt>
                <c:pt idx="4579">
                  <c:v>0.14890300000000004</c:v>
                </c:pt>
                <c:pt idx="4580">
                  <c:v>0.14895100000000003</c:v>
                </c:pt>
                <c:pt idx="4581">
                  <c:v>0.14900450000000004</c:v>
                </c:pt>
                <c:pt idx="4582">
                  <c:v>0.14906400000000006</c:v>
                </c:pt>
                <c:pt idx="4583">
                  <c:v>0.14910050000000002</c:v>
                </c:pt>
                <c:pt idx="4584">
                  <c:v>0.14915350000000005</c:v>
                </c:pt>
                <c:pt idx="4585">
                  <c:v>0.14919700000000002</c:v>
                </c:pt>
                <c:pt idx="4586">
                  <c:v>0.14924650000000003</c:v>
                </c:pt>
                <c:pt idx="4587">
                  <c:v>0.14929650000000005</c:v>
                </c:pt>
                <c:pt idx="4588">
                  <c:v>0.14933400000000002</c:v>
                </c:pt>
                <c:pt idx="4589">
                  <c:v>0.14937850000000003</c:v>
                </c:pt>
                <c:pt idx="4590">
                  <c:v>0.14938550000000003</c:v>
                </c:pt>
                <c:pt idx="4591">
                  <c:v>0.14943400000000001</c:v>
                </c:pt>
                <c:pt idx="4592">
                  <c:v>0.1494685</c:v>
                </c:pt>
                <c:pt idx="4593">
                  <c:v>0.14952350000000003</c:v>
                </c:pt>
                <c:pt idx="4594">
                  <c:v>0.14964700000000003</c:v>
                </c:pt>
                <c:pt idx="4595">
                  <c:v>0.14972250000000004</c:v>
                </c:pt>
                <c:pt idx="4596">
                  <c:v>0.1497925</c:v>
                </c:pt>
                <c:pt idx="4597">
                  <c:v>0.14983250000000001</c:v>
                </c:pt>
                <c:pt idx="4598">
                  <c:v>0.14987549999999999</c:v>
                </c:pt>
                <c:pt idx="4599">
                  <c:v>0.14996000000000001</c:v>
                </c:pt>
                <c:pt idx="4600">
                  <c:v>0.15000849999999999</c:v>
                </c:pt>
                <c:pt idx="4601">
                  <c:v>0.15006449999999996</c:v>
                </c:pt>
                <c:pt idx="4602">
                  <c:v>0.150088</c:v>
                </c:pt>
                <c:pt idx="4603">
                  <c:v>0.150146</c:v>
                </c:pt>
                <c:pt idx="4604">
                  <c:v>0.15016799999999997</c:v>
                </c:pt>
                <c:pt idx="4605">
                  <c:v>0.15025950000000002</c:v>
                </c:pt>
                <c:pt idx="4606">
                  <c:v>0.15030950000000001</c:v>
                </c:pt>
                <c:pt idx="4607">
                  <c:v>0.15035500000000002</c:v>
                </c:pt>
                <c:pt idx="4608">
                  <c:v>0.15041950000000004</c:v>
                </c:pt>
                <c:pt idx="4609">
                  <c:v>0.15046600000000004</c:v>
                </c:pt>
                <c:pt idx="4610">
                  <c:v>0.15051750000000003</c:v>
                </c:pt>
                <c:pt idx="4611">
                  <c:v>0.15058950000000004</c:v>
                </c:pt>
                <c:pt idx="4612">
                  <c:v>0.15063600000000002</c:v>
                </c:pt>
                <c:pt idx="4613">
                  <c:v>0.15068200000000004</c:v>
                </c:pt>
                <c:pt idx="4614">
                  <c:v>0.15075450000000004</c:v>
                </c:pt>
                <c:pt idx="4615">
                  <c:v>0.15080950000000001</c:v>
                </c:pt>
                <c:pt idx="4616">
                  <c:v>0.15083549999999998</c:v>
                </c:pt>
                <c:pt idx="4617">
                  <c:v>0.15089550000000002</c:v>
                </c:pt>
                <c:pt idx="4618">
                  <c:v>0.150948</c:v>
                </c:pt>
                <c:pt idx="4619">
                  <c:v>0.150973</c:v>
                </c:pt>
                <c:pt idx="4620">
                  <c:v>0.15103800000000001</c:v>
                </c:pt>
                <c:pt idx="4621">
                  <c:v>0.151064</c:v>
                </c:pt>
                <c:pt idx="4622">
                  <c:v>0.15110600000000002</c:v>
                </c:pt>
                <c:pt idx="4623">
                  <c:v>0.15116200000000002</c:v>
                </c:pt>
                <c:pt idx="4624">
                  <c:v>0.15120150000000002</c:v>
                </c:pt>
                <c:pt idx="4625">
                  <c:v>0.15124750000000001</c:v>
                </c:pt>
                <c:pt idx="4626">
                  <c:v>0.15128300000000003</c:v>
                </c:pt>
                <c:pt idx="4627">
                  <c:v>0.15130100000000002</c:v>
                </c:pt>
                <c:pt idx="4628">
                  <c:v>0.15133950000000004</c:v>
                </c:pt>
                <c:pt idx="4629">
                  <c:v>0.15137000000000003</c:v>
                </c:pt>
                <c:pt idx="4630">
                  <c:v>0.15141300000000002</c:v>
                </c:pt>
                <c:pt idx="4631">
                  <c:v>0.15145950000000005</c:v>
                </c:pt>
                <c:pt idx="4632">
                  <c:v>0.15148950000000005</c:v>
                </c:pt>
                <c:pt idx="4633">
                  <c:v>0.15153450000000004</c:v>
                </c:pt>
                <c:pt idx="4634">
                  <c:v>0.15158750000000004</c:v>
                </c:pt>
                <c:pt idx="4635">
                  <c:v>0.15161200000000002</c:v>
                </c:pt>
                <c:pt idx="4636">
                  <c:v>0.15164600000000003</c:v>
                </c:pt>
                <c:pt idx="4637">
                  <c:v>0.15169750000000007</c:v>
                </c:pt>
                <c:pt idx="4638">
                  <c:v>0.15173200000000003</c:v>
                </c:pt>
                <c:pt idx="4639">
                  <c:v>0.15174650000000006</c:v>
                </c:pt>
                <c:pt idx="4640">
                  <c:v>0.15177300000000005</c:v>
                </c:pt>
                <c:pt idx="4641">
                  <c:v>0.15183500000000005</c:v>
                </c:pt>
                <c:pt idx="4642">
                  <c:v>0.15186800000000003</c:v>
                </c:pt>
                <c:pt idx="4643">
                  <c:v>0.15190900000000002</c:v>
                </c:pt>
                <c:pt idx="4644">
                  <c:v>0.15194050000000003</c:v>
                </c:pt>
                <c:pt idx="4645">
                  <c:v>0.15198500000000001</c:v>
                </c:pt>
                <c:pt idx="4646">
                  <c:v>0.15203500000000003</c:v>
                </c:pt>
                <c:pt idx="4647">
                  <c:v>0.15206650000000002</c:v>
                </c:pt>
                <c:pt idx="4648">
                  <c:v>0.15209750000000002</c:v>
                </c:pt>
                <c:pt idx="4649">
                  <c:v>0.15212600000000007</c:v>
                </c:pt>
                <c:pt idx="4650">
                  <c:v>0.15217450000000005</c:v>
                </c:pt>
                <c:pt idx="4651">
                  <c:v>0.15221150000000003</c:v>
                </c:pt>
                <c:pt idx="4652">
                  <c:v>0.15226800000000001</c:v>
                </c:pt>
                <c:pt idx="4653">
                  <c:v>0.15231600000000001</c:v>
                </c:pt>
                <c:pt idx="4654">
                  <c:v>0.15235450000000003</c:v>
                </c:pt>
                <c:pt idx="4655">
                  <c:v>0.15241250000000001</c:v>
                </c:pt>
                <c:pt idx="4656">
                  <c:v>0.15243250000000003</c:v>
                </c:pt>
                <c:pt idx="4657">
                  <c:v>0.15246550000000003</c:v>
                </c:pt>
                <c:pt idx="4658">
                  <c:v>0.15253850000000002</c:v>
                </c:pt>
                <c:pt idx="4659">
                  <c:v>0.15261</c:v>
                </c:pt>
                <c:pt idx="4660">
                  <c:v>0.15265900000000002</c:v>
                </c:pt>
                <c:pt idx="4661">
                  <c:v>0.15269049999999998</c:v>
                </c:pt>
                <c:pt idx="4662">
                  <c:v>0.15273850000000003</c:v>
                </c:pt>
                <c:pt idx="4663">
                  <c:v>0.152783</c:v>
                </c:pt>
                <c:pt idx="4664">
                  <c:v>0.1527995</c:v>
                </c:pt>
                <c:pt idx="4665">
                  <c:v>0.15286150000000004</c:v>
                </c:pt>
                <c:pt idx="4666">
                  <c:v>0.15292250000000002</c:v>
                </c:pt>
                <c:pt idx="4667">
                  <c:v>0.15296250000000003</c:v>
                </c:pt>
                <c:pt idx="4668">
                  <c:v>0.15299100000000002</c:v>
                </c:pt>
                <c:pt idx="4669">
                  <c:v>0.15299100000000002</c:v>
                </c:pt>
                <c:pt idx="4670">
                  <c:v>0.15304300000000001</c:v>
                </c:pt>
                <c:pt idx="4671">
                  <c:v>0.15311999999999998</c:v>
                </c:pt>
                <c:pt idx="4672">
                  <c:v>0.15314450000000002</c:v>
                </c:pt>
                <c:pt idx="4673">
                  <c:v>0.153171</c:v>
                </c:pt>
                <c:pt idx="4674">
                  <c:v>0.15317599999999998</c:v>
                </c:pt>
                <c:pt idx="4675">
                  <c:v>0.15318149999999997</c:v>
                </c:pt>
                <c:pt idx="4676">
                  <c:v>0.15318649999999998</c:v>
                </c:pt>
                <c:pt idx="4677">
                  <c:v>0.15320299999999995</c:v>
                </c:pt>
                <c:pt idx="4678">
                  <c:v>0.15322799999999998</c:v>
                </c:pt>
                <c:pt idx="4679">
                  <c:v>0.15321399999999999</c:v>
                </c:pt>
                <c:pt idx="4680">
                  <c:v>0.15324099999999999</c:v>
                </c:pt>
                <c:pt idx="4681">
                  <c:v>0.15321550000000003</c:v>
                </c:pt>
                <c:pt idx="4682">
                  <c:v>0.15322400000000003</c:v>
                </c:pt>
                <c:pt idx="4683">
                  <c:v>0.15323100000000001</c:v>
                </c:pt>
                <c:pt idx="4684">
                  <c:v>0.15324049999999997</c:v>
                </c:pt>
                <c:pt idx="4685">
                  <c:v>0.15325049999999998</c:v>
                </c:pt>
                <c:pt idx="4686">
                  <c:v>0.15325449999999999</c:v>
                </c:pt>
                <c:pt idx="4687">
                  <c:v>0.15328700000000001</c:v>
                </c:pt>
                <c:pt idx="4688">
                  <c:v>0.153308</c:v>
                </c:pt>
                <c:pt idx="4689">
                  <c:v>0.15330649999999998</c:v>
                </c:pt>
                <c:pt idx="4690">
                  <c:v>0.15324999999999997</c:v>
                </c:pt>
                <c:pt idx="4691">
                  <c:v>0.15326049999999999</c:v>
                </c:pt>
                <c:pt idx="4692">
                  <c:v>0.15321949999999998</c:v>
                </c:pt>
                <c:pt idx="4693">
                  <c:v>0.15322750000000002</c:v>
                </c:pt>
                <c:pt idx="4694">
                  <c:v>0.15321850000000001</c:v>
                </c:pt>
                <c:pt idx="4695">
                  <c:v>0.1532135</c:v>
                </c:pt>
                <c:pt idx="4696">
                  <c:v>0.1531865</c:v>
                </c:pt>
                <c:pt idx="4697">
                  <c:v>0.15317949999999997</c:v>
                </c:pt>
                <c:pt idx="4698">
                  <c:v>0.15318550000000003</c:v>
                </c:pt>
                <c:pt idx="4699">
                  <c:v>0.15322450000000001</c:v>
                </c:pt>
                <c:pt idx="4700">
                  <c:v>0.15323600000000001</c:v>
                </c:pt>
                <c:pt idx="4701">
                  <c:v>0.15328600000000001</c:v>
                </c:pt>
                <c:pt idx="4702">
                  <c:v>0.15327849999999998</c:v>
                </c:pt>
                <c:pt idx="4703">
                  <c:v>0.15327449999999998</c:v>
                </c:pt>
                <c:pt idx="4704">
                  <c:v>0.15328149999999999</c:v>
                </c:pt>
                <c:pt idx="4705">
                  <c:v>0.15328799999999998</c:v>
                </c:pt>
                <c:pt idx="4706">
                  <c:v>0.15330899999999997</c:v>
                </c:pt>
                <c:pt idx="4707">
                  <c:v>0.15330249999999998</c:v>
                </c:pt>
                <c:pt idx="4708">
                  <c:v>0.15330749999999996</c:v>
                </c:pt>
                <c:pt idx="4709">
                  <c:v>0.15333499999999994</c:v>
                </c:pt>
                <c:pt idx="4710">
                  <c:v>0.15332149999999997</c:v>
                </c:pt>
                <c:pt idx="4711">
                  <c:v>0.15328599999999995</c:v>
                </c:pt>
                <c:pt idx="4712">
                  <c:v>0.15328049999999996</c:v>
                </c:pt>
                <c:pt idx="4713">
                  <c:v>0.15327149999999995</c:v>
                </c:pt>
                <c:pt idx="4714">
                  <c:v>0.15326799999999996</c:v>
                </c:pt>
                <c:pt idx="4715">
                  <c:v>0.15327299999999996</c:v>
                </c:pt>
                <c:pt idx="4716">
                  <c:v>0.15325899999999995</c:v>
                </c:pt>
                <c:pt idx="4717">
                  <c:v>0.15324849999999995</c:v>
                </c:pt>
                <c:pt idx="4718">
                  <c:v>0.15320949999999994</c:v>
                </c:pt>
                <c:pt idx="4719">
                  <c:v>0.15317799999999995</c:v>
                </c:pt>
                <c:pt idx="4720">
                  <c:v>0.15319699999999992</c:v>
                </c:pt>
                <c:pt idx="4721">
                  <c:v>0.15317049999999993</c:v>
                </c:pt>
                <c:pt idx="4722">
                  <c:v>0.15311349999999993</c:v>
                </c:pt>
                <c:pt idx="4723">
                  <c:v>0.15309199999999995</c:v>
                </c:pt>
                <c:pt idx="4724">
                  <c:v>0.15307199999999993</c:v>
                </c:pt>
                <c:pt idx="4725">
                  <c:v>0.15305699999999994</c:v>
                </c:pt>
                <c:pt idx="4726">
                  <c:v>0.15305549999999993</c:v>
                </c:pt>
                <c:pt idx="4727">
                  <c:v>0.15304499999999993</c:v>
                </c:pt>
                <c:pt idx="4728">
                  <c:v>0.15302149999999995</c:v>
                </c:pt>
                <c:pt idx="4729">
                  <c:v>0.15296399999999991</c:v>
                </c:pt>
                <c:pt idx="4730">
                  <c:v>0.15293049999999991</c:v>
                </c:pt>
                <c:pt idx="4731">
                  <c:v>0.15290949999999992</c:v>
                </c:pt>
                <c:pt idx="4732">
                  <c:v>0.15287099999999992</c:v>
                </c:pt>
                <c:pt idx="4733">
                  <c:v>0.15288299999999994</c:v>
                </c:pt>
                <c:pt idx="4734">
                  <c:v>0.1528584999999999</c:v>
                </c:pt>
                <c:pt idx="4735">
                  <c:v>0.15283399999999991</c:v>
                </c:pt>
                <c:pt idx="4736">
                  <c:v>0.15281699999999993</c:v>
                </c:pt>
                <c:pt idx="4737">
                  <c:v>0.15278399999999992</c:v>
                </c:pt>
                <c:pt idx="4738">
                  <c:v>0.1527494999999999</c:v>
                </c:pt>
                <c:pt idx="4739">
                  <c:v>0.15275699999999992</c:v>
                </c:pt>
                <c:pt idx="4740">
                  <c:v>0.15272899999999992</c:v>
                </c:pt>
                <c:pt idx="4741">
                  <c:v>0.15270549999999994</c:v>
                </c:pt>
                <c:pt idx="4742">
                  <c:v>0.15266099999999991</c:v>
                </c:pt>
                <c:pt idx="4743">
                  <c:v>0.15257699999999993</c:v>
                </c:pt>
                <c:pt idx="4744">
                  <c:v>0.15254949999999989</c:v>
                </c:pt>
                <c:pt idx="4745">
                  <c:v>0.15248449999999988</c:v>
                </c:pt>
                <c:pt idx="4746">
                  <c:v>0.15240899999999988</c:v>
                </c:pt>
                <c:pt idx="4747">
                  <c:v>0.15235999999999988</c:v>
                </c:pt>
                <c:pt idx="4748">
                  <c:v>0.15231099999999992</c:v>
                </c:pt>
                <c:pt idx="4749">
                  <c:v>0.15228849999999988</c:v>
                </c:pt>
                <c:pt idx="4750">
                  <c:v>0.15225799999999989</c:v>
                </c:pt>
                <c:pt idx="4751">
                  <c:v>0.15221049999999989</c:v>
                </c:pt>
                <c:pt idx="4752">
                  <c:v>0.15216399999999988</c:v>
                </c:pt>
                <c:pt idx="4753">
                  <c:v>0.15211699999999989</c:v>
                </c:pt>
                <c:pt idx="4754">
                  <c:v>0.15206399999999992</c:v>
                </c:pt>
                <c:pt idx="4755">
                  <c:v>0.1520254999999999</c:v>
                </c:pt>
                <c:pt idx="4756">
                  <c:v>0.15196599999999991</c:v>
                </c:pt>
                <c:pt idx="4757">
                  <c:v>0.15191399999999991</c:v>
                </c:pt>
                <c:pt idx="4758">
                  <c:v>0.15186899999999992</c:v>
                </c:pt>
                <c:pt idx="4759">
                  <c:v>0.15181749999999991</c:v>
                </c:pt>
                <c:pt idx="4760">
                  <c:v>0.15174149999999989</c:v>
                </c:pt>
                <c:pt idx="4761">
                  <c:v>0.15166899999999991</c:v>
                </c:pt>
                <c:pt idx="4762">
                  <c:v>0.15161699999999992</c:v>
                </c:pt>
                <c:pt idx="4763">
                  <c:v>0.15156249999999991</c:v>
                </c:pt>
                <c:pt idx="4764">
                  <c:v>0.15147699999999992</c:v>
                </c:pt>
                <c:pt idx="4765">
                  <c:v>0.15140649999999989</c:v>
                </c:pt>
                <c:pt idx="4766">
                  <c:v>0.1513394999999999</c:v>
                </c:pt>
                <c:pt idx="4767">
                  <c:v>0.15127499999999988</c:v>
                </c:pt>
                <c:pt idx="4768">
                  <c:v>0.15121149999999989</c:v>
                </c:pt>
                <c:pt idx="4769">
                  <c:v>0.15114949999999988</c:v>
                </c:pt>
                <c:pt idx="4770">
                  <c:v>0.15107799999999988</c:v>
                </c:pt>
                <c:pt idx="4771">
                  <c:v>0.15104799999999988</c:v>
                </c:pt>
                <c:pt idx="4772">
                  <c:v>0.1509619999999999</c:v>
                </c:pt>
                <c:pt idx="4773">
                  <c:v>0.15089949999999988</c:v>
                </c:pt>
                <c:pt idx="4774">
                  <c:v>0.15085799999999985</c:v>
                </c:pt>
                <c:pt idx="4775">
                  <c:v>0.15080849999999985</c:v>
                </c:pt>
                <c:pt idx="4776">
                  <c:v>0.15074999999999983</c:v>
                </c:pt>
                <c:pt idx="4777">
                  <c:v>0.15069349999999984</c:v>
                </c:pt>
                <c:pt idx="4778">
                  <c:v>0.15064599999999984</c:v>
                </c:pt>
                <c:pt idx="4779">
                  <c:v>0.15058449999999987</c:v>
                </c:pt>
                <c:pt idx="4780">
                  <c:v>0.15053249999999985</c:v>
                </c:pt>
                <c:pt idx="4781">
                  <c:v>0.15047399999999989</c:v>
                </c:pt>
                <c:pt idx="4782">
                  <c:v>0.15042049999999985</c:v>
                </c:pt>
                <c:pt idx="4783">
                  <c:v>0.15036149999999984</c:v>
                </c:pt>
                <c:pt idx="4784">
                  <c:v>0.15029799999999988</c:v>
                </c:pt>
                <c:pt idx="4785">
                  <c:v>0.15025649999999988</c:v>
                </c:pt>
                <c:pt idx="4786">
                  <c:v>0.15020249999999988</c:v>
                </c:pt>
                <c:pt idx="4787">
                  <c:v>0.15015249999999986</c:v>
                </c:pt>
                <c:pt idx="4788">
                  <c:v>0.1500949999999999</c:v>
                </c:pt>
                <c:pt idx="4789">
                  <c:v>0.15004449999999989</c:v>
                </c:pt>
                <c:pt idx="4790">
                  <c:v>0.14997149999999987</c:v>
                </c:pt>
                <c:pt idx="4791">
                  <c:v>0.14991799999999988</c:v>
                </c:pt>
                <c:pt idx="4792">
                  <c:v>0.14986149999999987</c:v>
                </c:pt>
                <c:pt idx="4793">
                  <c:v>0.14979199999999987</c:v>
                </c:pt>
                <c:pt idx="4794">
                  <c:v>0.14971399999999987</c:v>
                </c:pt>
                <c:pt idx="4795">
                  <c:v>0.14964849999999991</c:v>
                </c:pt>
                <c:pt idx="4796">
                  <c:v>0.14958799999999989</c:v>
                </c:pt>
                <c:pt idx="4797">
                  <c:v>0.14953799999999989</c:v>
                </c:pt>
                <c:pt idx="4798">
                  <c:v>0.14946099999999993</c:v>
                </c:pt>
                <c:pt idx="4799">
                  <c:v>0.1494019999999999</c:v>
                </c:pt>
                <c:pt idx="4800">
                  <c:v>0.1493479999999999</c:v>
                </c:pt>
                <c:pt idx="4801">
                  <c:v>0.14928449999999993</c:v>
                </c:pt>
                <c:pt idx="4802">
                  <c:v>0.14922499999999991</c:v>
                </c:pt>
                <c:pt idx="4803">
                  <c:v>0.14916149999999992</c:v>
                </c:pt>
                <c:pt idx="4804">
                  <c:v>0.14912549999999991</c:v>
                </c:pt>
                <c:pt idx="4805">
                  <c:v>0.14905849999999993</c:v>
                </c:pt>
                <c:pt idx="4806">
                  <c:v>0.14897999999999992</c:v>
                </c:pt>
                <c:pt idx="4807">
                  <c:v>0.14890449999999994</c:v>
                </c:pt>
                <c:pt idx="4808">
                  <c:v>0.14882399999999996</c:v>
                </c:pt>
                <c:pt idx="4809">
                  <c:v>0.14877399999999993</c:v>
                </c:pt>
                <c:pt idx="4810">
                  <c:v>0.14870049999999999</c:v>
                </c:pt>
                <c:pt idx="4811">
                  <c:v>0.14861649999999996</c:v>
                </c:pt>
                <c:pt idx="4812">
                  <c:v>0.14854699999999996</c:v>
                </c:pt>
                <c:pt idx="4813">
                  <c:v>0.14851549999999997</c:v>
                </c:pt>
                <c:pt idx="4814">
                  <c:v>0.14842949999999996</c:v>
                </c:pt>
                <c:pt idx="4815">
                  <c:v>0.14834349999999996</c:v>
                </c:pt>
                <c:pt idx="4816">
                  <c:v>0.14828899999999998</c:v>
                </c:pt>
                <c:pt idx="4817">
                  <c:v>0.14820649999999999</c:v>
                </c:pt>
                <c:pt idx="4818">
                  <c:v>0.14812700000000001</c:v>
                </c:pt>
                <c:pt idx="4819">
                  <c:v>0.14806850000000002</c:v>
                </c:pt>
                <c:pt idx="4820">
                  <c:v>0.14798499999999998</c:v>
                </c:pt>
                <c:pt idx="4821">
                  <c:v>0.14792250000000001</c:v>
                </c:pt>
                <c:pt idx="4822">
                  <c:v>0.14785500000000001</c:v>
                </c:pt>
                <c:pt idx="4823">
                  <c:v>0.14777399999999999</c:v>
                </c:pt>
                <c:pt idx="4824">
                  <c:v>0.14771500000000004</c:v>
                </c:pt>
                <c:pt idx="4825">
                  <c:v>0.14764900000000003</c:v>
                </c:pt>
                <c:pt idx="4826">
                  <c:v>0.147596</c:v>
                </c:pt>
                <c:pt idx="4827">
                  <c:v>0.14755699999999999</c:v>
                </c:pt>
                <c:pt idx="4828">
                  <c:v>0.1475265</c:v>
                </c:pt>
                <c:pt idx="4829">
                  <c:v>0.14745549999999999</c:v>
                </c:pt>
                <c:pt idx="4830">
                  <c:v>0.14739249999999998</c:v>
                </c:pt>
                <c:pt idx="4831">
                  <c:v>0.1473255</c:v>
                </c:pt>
                <c:pt idx="4832">
                  <c:v>0.14726799999999998</c:v>
                </c:pt>
                <c:pt idx="4833">
                  <c:v>0.14719599999999999</c:v>
                </c:pt>
                <c:pt idx="4834">
                  <c:v>0.14713199999999999</c:v>
                </c:pt>
                <c:pt idx="4835">
                  <c:v>0.14709350000000002</c:v>
                </c:pt>
                <c:pt idx="4836">
                  <c:v>0.14704749999999997</c:v>
                </c:pt>
                <c:pt idx="4837">
                  <c:v>0.14699549999999997</c:v>
                </c:pt>
                <c:pt idx="4838">
                  <c:v>0.14691599999999996</c:v>
                </c:pt>
                <c:pt idx="4839">
                  <c:v>0.14688049999999997</c:v>
                </c:pt>
                <c:pt idx="4840">
                  <c:v>0.14683499999999999</c:v>
                </c:pt>
                <c:pt idx="4841">
                  <c:v>0.146783</c:v>
                </c:pt>
                <c:pt idx="4842">
                  <c:v>0.14674199999999996</c:v>
                </c:pt>
                <c:pt idx="4843">
                  <c:v>0.14670699999999995</c:v>
                </c:pt>
                <c:pt idx="4844">
                  <c:v>0.14666699999999996</c:v>
                </c:pt>
                <c:pt idx="4845">
                  <c:v>0.14663699999999996</c:v>
                </c:pt>
                <c:pt idx="4846">
                  <c:v>0.14659549999999999</c:v>
                </c:pt>
                <c:pt idx="4847">
                  <c:v>0.14656349999999996</c:v>
                </c:pt>
                <c:pt idx="4848">
                  <c:v>0.14651649999999997</c:v>
                </c:pt>
                <c:pt idx="4849">
                  <c:v>0.14648149999999999</c:v>
                </c:pt>
                <c:pt idx="4850">
                  <c:v>0.14642999999999998</c:v>
                </c:pt>
                <c:pt idx="4851">
                  <c:v>0.14636299999999999</c:v>
                </c:pt>
                <c:pt idx="4852">
                  <c:v>0.14629799999999998</c:v>
                </c:pt>
                <c:pt idx="4853">
                  <c:v>0.1462455</c:v>
                </c:pt>
                <c:pt idx="4854">
                  <c:v>0.14619299999999996</c:v>
                </c:pt>
                <c:pt idx="4855">
                  <c:v>0.14613399999999999</c:v>
                </c:pt>
                <c:pt idx="4856">
                  <c:v>0.14609</c:v>
                </c:pt>
                <c:pt idx="4857">
                  <c:v>0.14603849999999999</c:v>
                </c:pt>
                <c:pt idx="4858">
                  <c:v>0.145981</c:v>
                </c:pt>
                <c:pt idx="4859">
                  <c:v>0.14592549999999999</c:v>
                </c:pt>
                <c:pt idx="4860">
                  <c:v>0.145868</c:v>
                </c:pt>
                <c:pt idx="4861">
                  <c:v>0.14581699999999997</c:v>
                </c:pt>
                <c:pt idx="4862">
                  <c:v>0.14579349999999999</c:v>
                </c:pt>
                <c:pt idx="4863">
                  <c:v>0.14575899999999997</c:v>
                </c:pt>
                <c:pt idx="4864">
                  <c:v>0.145729</c:v>
                </c:pt>
                <c:pt idx="4865">
                  <c:v>0.14569499999999999</c:v>
                </c:pt>
                <c:pt idx="4866">
                  <c:v>0.14565549999999999</c:v>
                </c:pt>
                <c:pt idx="4867">
                  <c:v>0.14561099999999999</c:v>
                </c:pt>
                <c:pt idx="4868">
                  <c:v>0.14558750000000001</c:v>
                </c:pt>
                <c:pt idx="4869">
                  <c:v>0.14554800000000001</c:v>
                </c:pt>
                <c:pt idx="4870">
                  <c:v>0.14548499999999998</c:v>
                </c:pt>
                <c:pt idx="4871">
                  <c:v>0.14540649999999999</c:v>
                </c:pt>
                <c:pt idx="4872">
                  <c:v>0.14538100000000001</c:v>
                </c:pt>
                <c:pt idx="4873">
                  <c:v>0.14536399999999999</c:v>
                </c:pt>
                <c:pt idx="4874">
                  <c:v>0.14535100000000004</c:v>
                </c:pt>
                <c:pt idx="4875">
                  <c:v>0.14533900000000002</c:v>
                </c:pt>
                <c:pt idx="4876">
                  <c:v>0.14536750000000001</c:v>
                </c:pt>
                <c:pt idx="4877">
                  <c:v>0.14537650000000002</c:v>
                </c:pt>
                <c:pt idx="4878">
                  <c:v>0.14536400000000005</c:v>
                </c:pt>
                <c:pt idx="4879">
                  <c:v>0.14538200000000004</c:v>
                </c:pt>
                <c:pt idx="4880">
                  <c:v>0.14537100000000003</c:v>
                </c:pt>
                <c:pt idx="4881">
                  <c:v>0.14537950000000005</c:v>
                </c:pt>
                <c:pt idx="4882">
                  <c:v>0.14536900000000005</c:v>
                </c:pt>
                <c:pt idx="4883">
                  <c:v>0.14538150000000005</c:v>
                </c:pt>
                <c:pt idx="4884">
                  <c:v>0.14539350000000006</c:v>
                </c:pt>
                <c:pt idx="4885">
                  <c:v>0.14540200000000006</c:v>
                </c:pt>
                <c:pt idx="4886">
                  <c:v>0.14540400000000003</c:v>
                </c:pt>
                <c:pt idx="4887">
                  <c:v>0.14541050000000003</c:v>
                </c:pt>
                <c:pt idx="4888">
                  <c:v>0.14540100000000003</c:v>
                </c:pt>
                <c:pt idx="4889">
                  <c:v>0.14542950000000004</c:v>
                </c:pt>
                <c:pt idx="4890">
                  <c:v>0.14544700000000002</c:v>
                </c:pt>
                <c:pt idx="4891">
                  <c:v>0.145459</c:v>
                </c:pt>
                <c:pt idx="4892">
                  <c:v>0.14546550000000003</c:v>
                </c:pt>
                <c:pt idx="4893">
                  <c:v>0.14549550000000003</c:v>
                </c:pt>
                <c:pt idx="4894">
                  <c:v>0.14552550000000003</c:v>
                </c:pt>
                <c:pt idx="4895">
                  <c:v>0.14555150000000006</c:v>
                </c:pt>
                <c:pt idx="4896">
                  <c:v>0.14557650000000003</c:v>
                </c:pt>
                <c:pt idx="4897">
                  <c:v>0.14560049999999999</c:v>
                </c:pt>
                <c:pt idx="4898">
                  <c:v>0.14561800000000003</c:v>
                </c:pt>
                <c:pt idx="4899">
                  <c:v>0.14563599999999999</c:v>
                </c:pt>
                <c:pt idx="4900">
                  <c:v>0.14565049999999999</c:v>
                </c:pt>
                <c:pt idx="4901">
                  <c:v>0.145674</c:v>
                </c:pt>
                <c:pt idx="4902">
                  <c:v>0.14573299999999997</c:v>
                </c:pt>
                <c:pt idx="4903">
                  <c:v>0.14576799999999995</c:v>
                </c:pt>
                <c:pt idx="4904">
                  <c:v>0.14580599999999996</c:v>
                </c:pt>
                <c:pt idx="4905">
                  <c:v>0.14585499999999996</c:v>
                </c:pt>
                <c:pt idx="4906">
                  <c:v>0.14590149999999993</c:v>
                </c:pt>
                <c:pt idx="4907">
                  <c:v>0.14595049999999993</c:v>
                </c:pt>
                <c:pt idx="4908">
                  <c:v>0.14598399999999992</c:v>
                </c:pt>
                <c:pt idx="4909">
                  <c:v>0.14602899999999994</c:v>
                </c:pt>
                <c:pt idx="4910">
                  <c:v>0.14607199999999992</c:v>
                </c:pt>
                <c:pt idx="4911">
                  <c:v>0.14611249999999995</c:v>
                </c:pt>
                <c:pt idx="4912">
                  <c:v>0.14617249999999993</c:v>
                </c:pt>
                <c:pt idx="4913">
                  <c:v>0.14621249999999991</c:v>
                </c:pt>
                <c:pt idx="4914">
                  <c:v>0.14627849999999992</c:v>
                </c:pt>
                <c:pt idx="4915">
                  <c:v>0.1463269999999999</c:v>
                </c:pt>
                <c:pt idx="4916">
                  <c:v>0.14639699999999992</c:v>
                </c:pt>
                <c:pt idx="4917">
                  <c:v>0.14644249999999995</c:v>
                </c:pt>
                <c:pt idx="4918">
                  <c:v>0.14652049999999991</c:v>
                </c:pt>
                <c:pt idx="4919">
                  <c:v>0.14658899999999994</c:v>
                </c:pt>
                <c:pt idx="4920">
                  <c:v>0.14666849999999998</c:v>
                </c:pt>
                <c:pt idx="4921">
                  <c:v>0.14674949999999998</c:v>
                </c:pt>
                <c:pt idx="4922">
                  <c:v>0.14683249999999995</c:v>
                </c:pt>
                <c:pt idx="4923">
                  <c:v>0.14690799999999998</c:v>
                </c:pt>
                <c:pt idx="4924">
                  <c:v>0.14697749999999998</c:v>
                </c:pt>
                <c:pt idx="4925">
                  <c:v>0.147061</c:v>
                </c:pt>
                <c:pt idx="4926">
                  <c:v>0.14715300000000001</c:v>
                </c:pt>
                <c:pt idx="4927">
                  <c:v>0.14723299999999998</c:v>
                </c:pt>
                <c:pt idx="4928">
                  <c:v>0.14733099999999996</c:v>
                </c:pt>
                <c:pt idx="4929">
                  <c:v>0.14739949999999996</c:v>
                </c:pt>
                <c:pt idx="4930">
                  <c:v>0.14748600000000001</c:v>
                </c:pt>
                <c:pt idx="4931">
                  <c:v>0.14758299999999999</c:v>
                </c:pt>
                <c:pt idx="4932">
                  <c:v>0.14768299999999998</c:v>
                </c:pt>
                <c:pt idx="4933">
                  <c:v>0.14773999999999998</c:v>
                </c:pt>
                <c:pt idx="4934">
                  <c:v>0.14784049999999996</c:v>
                </c:pt>
                <c:pt idx="4935">
                  <c:v>0.14792499999999995</c:v>
                </c:pt>
                <c:pt idx="4936">
                  <c:v>0.14802099999999993</c:v>
                </c:pt>
                <c:pt idx="4937">
                  <c:v>0.14812449999999994</c:v>
                </c:pt>
                <c:pt idx="4938">
                  <c:v>0.14822349999999992</c:v>
                </c:pt>
                <c:pt idx="4939">
                  <c:v>0.14828749999999996</c:v>
                </c:pt>
                <c:pt idx="4940">
                  <c:v>0.14838299999999993</c:v>
                </c:pt>
                <c:pt idx="4941">
                  <c:v>0.14846999999999994</c:v>
                </c:pt>
                <c:pt idx="4942">
                  <c:v>0.14855249999999995</c:v>
                </c:pt>
                <c:pt idx="4943">
                  <c:v>0.14866849999999995</c:v>
                </c:pt>
                <c:pt idx="4944">
                  <c:v>0.14876799999999993</c:v>
                </c:pt>
                <c:pt idx="4945">
                  <c:v>0.14887599999999995</c:v>
                </c:pt>
                <c:pt idx="4946">
                  <c:v>0.14901099999999995</c:v>
                </c:pt>
                <c:pt idx="4947">
                  <c:v>0.14912599999999998</c:v>
                </c:pt>
                <c:pt idx="4948">
                  <c:v>0.14922799999999994</c:v>
                </c:pt>
                <c:pt idx="4949">
                  <c:v>0.14932649999999997</c:v>
                </c:pt>
                <c:pt idx="4950">
                  <c:v>0.14946099999999998</c:v>
                </c:pt>
                <c:pt idx="4951">
                  <c:v>0.14956999999999998</c:v>
                </c:pt>
                <c:pt idx="4952">
                  <c:v>0.14968299999999998</c:v>
                </c:pt>
                <c:pt idx="4953">
                  <c:v>0.14979699999999996</c:v>
                </c:pt>
                <c:pt idx="4954">
                  <c:v>0.14992349999999996</c:v>
                </c:pt>
                <c:pt idx="4955">
                  <c:v>0.15003699999999998</c:v>
                </c:pt>
                <c:pt idx="4956">
                  <c:v>0.15015649999999994</c:v>
                </c:pt>
                <c:pt idx="4957">
                  <c:v>0.15027699999999997</c:v>
                </c:pt>
                <c:pt idx="4958">
                  <c:v>0.15037849999999997</c:v>
                </c:pt>
                <c:pt idx="4959">
                  <c:v>0.15048599999999998</c:v>
                </c:pt>
                <c:pt idx="4960">
                  <c:v>0.15062149999999996</c:v>
                </c:pt>
                <c:pt idx="4961">
                  <c:v>0.15077099999999993</c:v>
                </c:pt>
                <c:pt idx="4962">
                  <c:v>0.15088449999999998</c:v>
                </c:pt>
                <c:pt idx="4963">
                  <c:v>0.15102449999999995</c:v>
                </c:pt>
                <c:pt idx="4964">
                  <c:v>0.15116549999999995</c:v>
                </c:pt>
                <c:pt idx="4965">
                  <c:v>0.15132349999999994</c:v>
                </c:pt>
                <c:pt idx="4966">
                  <c:v>0.15147049999999992</c:v>
                </c:pt>
                <c:pt idx="4967">
                  <c:v>0.15159949999999994</c:v>
                </c:pt>
                <c:pt idx="4968">
                  <c:v>0.15173699999999993</c:v>
                </c:pt>
                <c:pt idx="4969">
                  <c:v>0.15185449999999995</c:v>
                </c:pt>
                <c:pt idx="4970">
                  <c:v>0.15198649999999991</c:v>
                </c:pt>
                <c:pt idx="4971">
                  <c:v>0.15211599999999995</c:v>
                </c:pt>
                <c:pt idx="4972">
                  <c:v>0.15226949999999995</c:v>
                </c:pt>
                <c:pt idx="4973">
                  <c:v>0.15241749999999998</c:v>
                </c:pt>
                <c:pt idx="4974">
                  <c:v>0.15255749999999996</c:v>
                </c:pt>
                <c:pt idx="4975">
                  <c:v>0.15271549999999998</c:v>
                </c:pt>
                <c:pt idx="4976">
                  <c:v>0.15285299999999999</c:v>
                </c:pt>
                <c:pt idx="4977">
                  <c:v>0.1529845</c:v>
                </c:pt>
                <c:pt idx="4978">
                  <c:v>0.15311699999999998</c:v>
                </c:pt>
                <c:pt idx="4979">
                  <c:v>0.15326499999999998</c:v>
                </c:pt>
                <c:pt idx="4980">
                  <c:v>0.15341149999999998</c:v>
                </c:pt>
                <c:pt idx="4981">
                  <c:v>0.15356549999999999</c:v>
                </c:pt>
                <c:pt idx="4982">
                  <c:v>0.15370700000000001</c:v>
                </c:pt>
                <c:pt idx="4983">
                  <c:v>0.153865</c:v>
                </c:pt>
                <c:pt idx="4984">
                  <c:v>0.15401100000000001</c:v>
                </c:pt>
                <c:pt idx="4985">
                  <c:v>0.15415849999999998</c:v>
                </c:pt>
                <c:pt idx="4986">
                  <c:v>0.15431899999999998</c:v>
                </c:pt>
                <c:pt idx="4987">
                  <c:v>0.1544645</c:v>
                </c:pt>
                <c:pt idx="4988">
                  <c:v>0.15462399999999998</c:v>
                </c:pt>
                <c:pt idx="4989">
                  <c:v>0.15475749999999999</c:v>
                </c:pt>
                <c:pt idx="4990">
                  <c:v>0.15492799999999998</c:v>
                </c:pt>
                <c:pt idx="4991">
                  <c:v>0.15507100000000001</c:v>
                </c:pt>
                <c:pt idx="4992">
                  <c:v>0.15522050000000001</c:v>
                </c:pt>
                <c:pt idx="4993">
                  <c:v>0.15536900000000001</c:v>
                </c:pt>
                <c:pt idx="4994">
                  <c:v>0.15551050000000002</c:v>
                </c:pt>
                <c:pt idx="4995">
                  <c:v>0.15566700000000003</c:v>
                </c:pt>
                <c:pt idx="4996">
                  <c:v>0.15581150000000007</c:v>
                </c:pt>
                <c:pt idx="4997">
                  <c:v>0.15596450000000003</c:v>
                </c:pt>
                <c:pt idx="4998">
                  <c:v>0.15612550000000006</c:v>
                </c:pt>
                <c:pt idx="4999">
                  <c:v>0.15629150000000006</c:v>
                </c:pt>
                <c:pt idx="5000">
                  <c:v>0.15644800000000006</c:v>
                </c:pt>
                <c:pt idx="5001">
                  <c:v>0.15661350000000004</c:v>
                </c:pt>
                <c:pt idx="5002">
                  <c:v>0.15677100000000005</c:v>
                </c:pt>
                <c:pt idx="5003">
                  <c:v>0.15693000000000004</c:v>
                </c:pt>
                <c:pt idx="5004">
                  <c:v>0.15708450000000004</c:v>
                </c:pt>
                <c:pt idx="5005">
                  <c:v>0.15723400000000004</c:v>
                </c:pt>
                <c:pt idx="5006">
                  <c:v>0.15739750000000005</c:v>
                </c:pt>
                <c:pt idx="5007">
                  <c:v>0.15755900000000006</c:v>
                </c:pt>
                <c:pt idx="5008">
                  <c:v>0.15773050000000008</c:v>
                </c:pt>
                <c:pt idx="5009">
                  <c:v>0.15788750000000007</c:v>
                </c:pt>
                <c:pt idx="5010">
                  <c:v>0.15804050000000008</c:v>
                </c:pt>
                <c:pt idx="5011">
                  <c:v>0.15820550000000005</c:v>
                </c:pt>
                <c:pt idx="5012">
                  <c:v>0.15836700000000006</c:v>
                </c:pt>
                <c:pt idx="5013">
                  <c:v>0.15850550000000002</c:v>
                </c:pt>
                <c:pt idx="5014">
                  <c:v>0.15865850000000001</c:v>
                </c:pt>
                <c:pt idx="5015">
                  <c:v>0.15881750000000003</c:v>
                </c:pt>
                <c:pt idx="5016">
                  <c:v>0.15897100000000003</c:v>
                </c:pt>
                <c:pt idx="5017">
                  <c:v>0.15913800000000003</c:v>
                </c:pt>
                <c:pt idx="5018">
                  <c:v>0.15929850000000001</c:v>
                </c:pt>
                <c:pt idx="5019">
                  <c:v>0.15945299999999998</c:v>
                </c:pt>
                <c:pt idx="5020">
                  <c:v>0.15960850000000001</c:v>
                </c:pt>
                <c:pt idx="5021">
                  <c:v>0.15974900000000003</c:v>
                </c:pt>
                <c:pt idx="5022">
                  <c:v>0.15989550000000002</c:v>
                </c:pt>
                <c:pt idx="5023">
                  <c:v>0.16004150000000003</c:v>
                </c:pt>
                <c:pt idx="5024">
                  <c:v>0.16018450000000001</c:v>
                </c:pt>
                <c:pt idx="5025">
                  <c:v>0.16031850000000003</c:v>
                </c:pt>
                <c:pt idx="5026">
                  <c:v>0.16044800000000004</c:v>
                </c:pt>
                <c:pt idx="5027">
                  <c:v>0.16057449999999998</c:v>
                </c:pt>
                <c:pt idx="5028">
                  <c:v>0.16068400000000005</c:v>
                </c:pt>
                <c:pt idx="5029">
                  <c:v>0.16082250000000006</c:v>
                </c:pt>
                <c:pt idx="5030">
                  <c:v>0.16095000000000007</c:v>
                </c:pt>
                <c:pt idx="5031">
                  <c:v>0.16108200000000003</c:v>
                </c:pt>
                <c:pt idx="5032">
                  <c:v>0.161215</c:v>
                </c:pt>
                <c:pt idx="5033">
                  <c:v>0.16134350000000006</c:v>
                </c:pt>
                <c:pt idx="5034">
                  <c:v>0.16147100000000003</c:v>
                </c:pt>
                <c:pt idx="5035">
                  <c:v>0.16159199999999999</c:v>
                </c:pt>
                <c:pt idx="5036">
                  <c:v>0.16171749999999999</c:v>
                </c:pt>
                <c:pt idx="5037">
                  <c:v>0.16184150000000005</c:v>
                </c:pt>
                <c:pt idx="5038">
                  <c:v>0.16198850000000001</c:v>
                </c:pt>
                <c:pt idx="5039">
                  <c:v>0.16211400000000001</c:v>
                </c:pt>
                <c:pt idx="5040">
                  <c:v>0.16224550000000007</c:v>
                </c:pt>
                <c:pt idx="5041">
                  <c:v>0.16237650000000006</c:v>
                </c:pt>
                <c:pt idx="5042">
                  <c:v>0.16250350000000005</c:v>
                </c:pt>
                <c:pt idx="5043">
                  <c:v>0.16262000000000007</c:v>
                </c:pt>
                <c:pt idx="5044">
                  <c:v>0.16274050000000004</c:v>
                </c:pt>
                <c:pt idx="5045">
                  <c:v>0.16284000000000001</c:v>
                </c:pt>
                <c:pt idx="5046">
                  <c:v>0.16295949999999998</c:v>
                </c:pt>
                <c:pt idx="5047">
                  <c:v>0.16307400000000002</c:v>
                </c:pt>
                <c:pt idx="5048">
                  <c:v>0.1631975</c:v>
                </c:pt>
                <c:pt idx="5049">
                  <c:v>0.16331850000000001</c:v>
                </c:pt>
                <c:pt idx="5050">
                  <c:v>0.16343849999999999</c:v>
                </c:pt>
                <c:pt idx="5051">
                  <c:v>0.16358000000000003</c:v>
                </c:pt>
                <c:pt idx="5052">
                  <c:v>0.16370250000000006</c:v>
                </c:pt>
                <c:pt idx="5053">
                  <c:v>0.16382950000000004</c:v>
                </c:pt>
                <c:pt idx="5054">
                  <c:v>0.16395550000000006</c:v>
                </c:pt>
                <c:pt idx="5055">
                  <c:v>0.16407250000000004</c:v>
                </c:pt>
                <c:pt idx="5056">
                  <c:v>0.16419450000000008</c:v>
                </c:pt>
                <c:pt idx="5057">
                  <c:v>0.16432650000000007</c:v>
                </c:pt>
                <c:pt idx="5058">
                  <c:v>0.16445200000000004</c:v>
                </c:pt>
                <c:pt idx="5059">
                  <c:v>0.16456949999999998</c:v>
                </c:pt>
                <c:pt idx="5060">
                  <c:v>0.16471600000000003</c:v>
                </c:pt>
                <c:pt idx="5061">
                  <c:v>0.164857</c:v>
                </c:pt>
                <c:pt idx="5062">
                  <c:v>0.16496450000000004</c:v>
                </c:pt>
                <c:pt idx="5063">
                  <c:v>0.16508200000000006</c:v>
                </c:pt>
                <c:pt idx="5064">
                  <c:v>0.16520050000000006</c:v>
                </c:pt>
                <c:pt idx="5065">
                  <c:v>0.16531800000000008</c:v>
                </c:pt>
                <c:pt idx="5066">
                  <c:v>0.16542050000000003</c:v>
                </c:pt>
                <c:pt idx="5067">
                  <c:v>0.16553400000000004</c:v>
                </c:pt>
                <c:pt idx="5068">
                  <c:v>0.16565350000000006</c:v>
                </c:pt>
                <c:pt idx="5069">
                  <c:v>0.16577350000000007</c:v>
                </c:pt>
                <c:pt idx="5070">
                  <c:v>0.16590300000000005</c:v>
                </c:pt>
                <c:pt idx="5071">
                  <c:v>0.16602450000000007</c:v>
                </c:pt>
                <c:pt idx="5072">
                  <c:v>0.16613850000000008</c:v>
                </c:pt>
                <c:pt idx="5073">
                  <c:v>0.16624200000000006</c:v>
                </c:pt>
                <c:pt idx="5074">
                  <c:v>0.16635000000000005</c:v>
                </c:pt>
                <c:pt idx="5075">
                  <c:v>0.16645400000000005</c:v>
                </c:pt>
                <c:pt idx="5076">
                  <c:v>0.16652350000000005</c:v>
                </c:pt>
                <c:pt idx="5077">
                  <c:v>0.16661300000000004</c:v>
                </c:pt>
                <c:pt idx="5078">
                  <c:v>0.16671000000000002</c:v>
                </c:pt>
                <c:pt idx="5079">
                  <c:v>0.16679650000000007</c:v>
                </c:pt>
                <c:pt idx="5080">
                  <c:v>0.16688500000000006</c:v>
                </c:pt>
                <c:pt idx="5081">
                  <c:v>0.16697100000000004</c:v>
                </c:pt>
                <c:pt idx="5082">
                  <c:v>0.16706950000000007</c:v>
                </c:pt>
                <c:pt idx="5083">
                  <c:v>0.16713750000000005</c:v>
                </c:pt>
                <c:pt idx="5084">
                  <c:v>0.16721900000000001</c:v>
                </c:pt>
                <c:pt idx="5085">
                  <c:v>0.16730850000000003</c:v>
                </c:pt>
                <c:pt idx="5086">
                  <c:v>0.16738200000000003</c:v>
                </c:pt>
                <c:pt idx="5087">
                  <c:v>0.16744700000000001</c:v>
                </c:pt>
                <c:pt idx="5088">
                  <c:v>0.16752249999999999</c:v>
                </c:pt>
                <c:pt idx="5089">
                  <c:v>0.16759050000000003</c:v>
                </c:pt>
                <c:pt idx="5090">
                  <c:v>0.16766350000000002</c:v>
                </c:pt>
                <c:pt idx="5091">
                  <c:v>0.16773100000000002</c:v>
                </c:pt>
                <c:pt idx="5092">
                  <c:v>0.16779750000000004</c:v>
                </c:pt>
                <c:pt idx="5093">
                  <c:v>0.16785250000000007</c:v>
                </c:pt>
                <c:pt idx="5094">
                  <c:v>0.16791350000000008</c:v>
                </c:pt>
                <c:pt idx="5095">
                  <c:v>0.16797800000000007</c:v>
                </c:pt>
                <c:pt idx="5096">
                  <c:v>0.16804650000000007</c:v>
                </c:pt>
                <c:pt idx="5097">
                  <c:v>0.16809950000000004</c:v>
                </c:pt>
                <c:pt idx="5098">
                  <c:v>0.16815100000000005</c:v>
                </c:pt>
                <c:pt idx="5099">
                  <c:v>0.16820750000000004</c:v>
                </c:pt>
                <c:pt idx="5100">
                  <c:v>0.16826750000000007</c:v>
                </c:pt>
                <c:pt idx="5101">
                  <c:v>0.16831500000000005</c:v>
                </c:pt>
                <c:pt idx="5102">
                  <c:v>0.16836550000000006</c:v>
                </c:pt>
                <c:pt idx="5103">
                  <c:v>0.16842200000000002</c:v>
                </c:pt>
                <c:pt idx="5104">
                  <c:v>0.16846250000000002</c:v>
                </c:pt>
                <c:pt idx="5105">
                  <c:v>0.16850550000000003</c:v>
                </c:pt>
                <c:pt idx="5106">
                  <c:v>0.16854550000000004</c:v>
                </c:pt>
                <c:pt idx="5107">
                  <c:v>0.16858100000000004</c:v>
                </c:pt>
                <c:pt idx="5108">
                  <c:v>0.16862150000000004</c:v>
                </c:pt>
                <c:pt idx="5109">
                  <c:v>0.16864000000000004</c:v>
                </c:pt>
                <c:pt idx="5110">
                  <c:v>0.16867950000000004</c:v>
                </c:pt>
                <c:pt idx="5111">
                  <c:v>0.16872000000000004</c:v>
                </c:pt>
                <c:pt idx="5112">
                  <c:v>0.16873550000000001</c:v>
                </c:pt>
                <c:pt idx="5113">
                  <c:v>0.16877100000000009</c:v>
                </c:pt>
                <c:pt idx="5114">
                  <c:v>0.16878000000000007</c:v>
                </c:pt>
                <c:pt idx="5115">
                  <c:v>0.16880000000000006</c:v>
                </c:pt>
                <c:pt idx="5116">
                  <c:v>0.16880600000000004</c:v>
                </c:pt>
                <c:pt idx="5117">
                  <c:v>0.16882250000000001</c:v>
                </c:pt>
                <c:pt idx="5118">
                  <c:v>0.16883900000000004</c:v>
                </c:pt>
                <c:pt idx="5119">
                  <c:v>0.16885800000000004</c:v>
                </c:pt>
                <c:pt idx="5120">
                  <c:v>0.16886250000000003</c:v>
                </c:pt>
                <c:pt idx="5121">
                  <c:v>0.16887700000000005</c:v>
                </c:pt>
                <c:pt idx="5122">
                  <c:v>0.16888550000000005</c:v>
                </c:pt>
                <c:pt idx="5123">
                  <c:v>0.16890000000000005</c:v>
                </c:pt>
                <c:pt idx="5124">
                  <c:v>0.16891050000000005</c:v>
                </c:pt>
                <c:pt idx="5125">
                  <c:v>0.16892100000000007</c:v>
                </c:pt>
                <c:pt idx="5126">
                  <c:v>0.16890700000000006</c:v>
                </c:pt>
                <c:pt idx="5127">
                  <c:v>0.16891900000000004</c:v>
                </c:pt>
                <c:pt idx="5128">
                  <c:v>0.16891800000000004</c:v>
                </c:pt>
                <c:pt idx="5129">
                  <c:v>0.16893849999999999</c:v>
                </c:pt>
                <c:pt idx="5130">
                  <c:v>0.16894700000000004</c:v>
                </c:pt>
                <c:pt idx="5131">
                  <c:v>0.16894600000000001</c:v>
                </c:pt>
                <c:pt idx="5132">
                  <c:v>0.1689515</c:v>
                </c:pt>
                <c:pt idx="5133">
                  <c:v>0.16895500000000002</c:v>
                </c:pt>
                <c:pt idx="5134">
                  <c:v>0.16895250000000001</c:v>
                </c:pt>
                <c:pt idx="5135">
                  <c:v>0.168964</c:v>
                </c:pt>
                <c:pt idx="5136">
                  <c:v>0.16896499999999995</c:v>
                </c:pt>
                <c:pt idx="5137">
                  <c:v>0.16895550000000001</c:v>
                </c:pt>
                <c:pt idx="5138">
                  <c:v>0.16895699999999997</c:v>
                </c:pt>
                <c:pt idx="5139">
                  <c:v>0.16895099999999996</c:v>
                </c:pt>
                <c:pt idx="5140">
                  <c:v>0.16894799999999996</c:v>
                </c:pt>
                <c:pt idx="5141">
                  <c:v>0.16896099999999997</c:v>
                </c:pt>
                <c:pt idx="5142">
                  <c:v>0.16897999999999996</c:v>
                </c:pt>
                <c:pt idx="5143">
                  <c:v>0.16898649999999996</c:v>
                </c:pt>
                <c:pt idx="5144">
                  <c:v>0.16899</c:v>
                </c:pt>
                <c:pt idx="5145">
                  <c:v>0.16899400000000003</c:v>
                </c:pt>
                <c:pt idx="5146">
                  <c:v>0.16898050000000006</c:v>
                </c:pt>
                <c:pt idx="5147">
                  <c:v>0.16897650000000003</c:v>
                </c:pt>
                <c:pt idx="5148">
                  <c:v>0.16898200000000008</c:v>
                </c:pt>
                <c:pt idx="5149">
                  <c:v>0.16898500000000008</c:v>
                </c:pt>
                <c:pt idx="5150">
                  <c:v>0.1689730000000001</c:v>
                </c:pt>
                <c:pt idx="5151">
                  <c:v>0.16897850000000011</c:v>
                </c:pt>
                <c:pt idx="5152">
                  <c:v>0.16898550000000012</c:v>
                </c:pt>
                <c:pt idx="5153">
                  <c:v>0.1689925000000001</c:v>
                </c:pt>
                <c:pt idx="5154">
                  <c:v>0.16898550000000012</c:v>
                </c:pt>
                <c:pt idx="5155">
                  <c:v>0.16898450000000007</c:v>
                </c:pt>
                <c:pt idx="5156">
                  <c:v>0.16898600000000005</c:v>
                </c:pt>
                <c:pt idx="5157">
                  <c:v>0.16898850000000007</c:v>
                </c:pt>
                <c:pt idx="5158">
                  <c:v>0.16900500000000007</c:v>
                </c:pt>
                <c:pt idx="5159">
                  <c:v>0.16902050000000007</c:v>
                </c:pt>
                <c:pt idx="5160">
                  <c:v>0.16902500000000006</c:v>
                </c:pt>
                <c:pt idx="5161">
                  <c:v>0.16901550000000007</c:v>
                </c:pt>
                <c:pt idx="5162">
                  <c:v>0.16902500000000006</c:v>
                </c:pt>
                <c:pt idx="5163">
                  <c:v>0.16900250000000003</c:v>
                </c:pt>
                <c:pt idx="5164">
                  <c:v>0.16899700000000004</c:v>
                </c:pt>
                <c:pt idx="5165">
                  <c:v>0.16898550000000001</c:v>
                </c:pt>
                <c:pt idx="5166">
                  <c:v>0.16896700000000003</c:v>
                </c:pt>
                <c:pt idx="5167">
                  <c:v>0.16895600000000002</c:v>
                </c:pt>
                <c:pt idx="5168">
                  <c:v>0.16894599999999996</c:v>
                </c:pt>
                <c:pt idx="5169">
                  <c:v>0.16895899999999997</c:v>
                </c:pt>
                <c:pt idx="5170">
                  <c:v>0.16895199999999996</c:v>
                </c:pt>
                <c:pt idx="5171">
                  <c:v>0.16892499999999999</c:v>
                </c:pt>
                <c:pt idx="5172">
                  <c:v>0.16890849999999996</c:v>
                </c:pt>
                <c:pt idx="5173">
                  <c:v>0.16888899999999996</c:v>
                </c:pt>
                <c:pt idx="5174">
                  <c:v>0.16887449999999998</c:v>
                </c:pt>
                <c:pt idx="5175">
                  <c:v>0.16885349999999996</c:v>
                </c:pt>
                <c:pt idx="5176">
                  <c:v>0.16884299999999994</c:v>
                </c:pt>
                <c:pt idx="5177">
                  <c:v>0.16883649999999992</c:v>
                </c:pt>
                <c:pt idx="5178">
                  <c:v>0.1688329999999999</c:v>
                </c:pt>
                <c:pt idx="5179">
                  <c:v>0.16882449999999991</c:v>
                </c:pt>
                <c:pt idx="5180">
                  <c:v>0.16881549999999992</c:v>
                </c:pt>
                <c:pt idx="5181">
                  <c:v>0.16880399999999987</c:v>
                </c:pt>
                <c:pt idx="5182">
                  <c:v>0.1687904999999999</c:v>
                </c:pt>
                <c:pt idx="5183">
                  <c:v>0.1687749999999999</c:v>
                </c:pt>
                <c:pt idx="5184">
                  <c:v>0.16877099999999984</c:v>
                </c:pt>
                <c:pt idx="5185">
                  <c:v>0.16875499999999988</c:v>
                </c:pt>
                <c:pt idx="5186">
                  <c:v>0.16873449999999984</c:v>
                </c:pt>
                <c:pt idx="5187">
                  <c:v>0.1687259999999999</c:v>
                </c:pt>
                <c:pt idx="5188">
                  <c:v>0.16870699999999991</c:v>
                </c:pt>
                <c:pt idx="5189">
                  <c:v>0.16869999999999996</c:v>
                </c:pt>
                <c:pt idx="5190">
                  <c:v>0.16867249999999995</c:v>
                </c:pt>
                <c:pt idx="5191">
                  <c:v>0.16865899999999992</c:v>
                </c:pt>
                <c:pt idx="5192">
                  <c:v>0.16864699999999988</c:v>
                </c:pt>
                <c:pt idx="5193">
                  <c:v>0.1686409999999999</c:v>
                </c:pt>
                <c:pt idx="5194">
                  <c:v>0.16864049999999992</c:v>
                </c:pt>
                <c:pt idx="5195">
                  <c:v>0.16862849999999988</c:v>
                </c:pt>
                <c:pt idx="5196">
                  <c:v>0.16861549999999992</c:v>
                </c:pt>
                <c:pt idx="5197">
                  <c:v>0.16859649999999987</c:v>
                </c:pt>
                <c:pt idx="5198">
                  <c:v>0.16858649999999983</c:v>
                </c:pt>
                <c:pt idx="5199">
                  <c:v>0.16855799999999982</c:v>
                </c:pt>
                <c:pt idx="5200">
                  <c:v>0.16853749999999984</c:v>
                </c:pt>
                <c:pt idx="5201">
                  <c:v>0.16850799999999985</c:v>
                </c:pt>
                <c:pt idx="5202">
                  <c:v>0.1684824999999999</c:v>
                </c:pt>
                <c:pt idx="5203">
                  <c:v>0.16845699999999994</c:v>
                </c:pt>
                <c:pt idx="5204">
                  <c:v>0.16843449999999993</c:v>
                </c:pt>
                <c:pt idx="5205">
                  <c:v>0.16841749999999991</c:v>
                </c:pt>
                <c:pt idx="5206">
                  <c:v>0.16839799999999994</c:v>
                </c:pt>
                <c:pt idx="5207">
                  <c:v>0.16838849999999994</c:v>
                </c:pt>
                <c:pt idx="5208">
                  <c:v>0.16835699999999992</c:v>
                </c:pt>
                <c:pt idx="5209">
                  <c:v>0.16833349999999997</c:v>
                </c:pt>
                <c:pt idx="5210">
                  <c:v>0.16831349999999992</c:v>
                </c:pt>
                <c:pt idx="5211">
                  <c:v>0.16828049999999994</c:v>
                </c:pt>
                <c:pt idx="5212">
                  <c:v>0.16826299999999994</c:v>
                </c:pt>
                <c:pt idx="5213">
                  <c:v>0.16823749999999993</c:v>
                </c:pt>
                <c:pt idx="5214">
                  <c:v>0.16821949999999994</c:v>
                </c:pt>
                <c:pt idx="5215">
                  <c:v>0.16820199999999988</c:v>
                </c:pt>
                <c:pt idx="5216">
                  <c:v>0.16818899999999989</c:v>
                </c:pt>
                <c:pt idx="5217">
                  <c:v>0.16817349999999995</c:v>
                </c:pt>
                <c:pt idx="5218">
                  <c:v>0.16816299999999992</c:v>
                </c:pt>
                <c:pt idx="5219">
                  <c:v>0.16814449999999995</c:v>
                </c:pt>
                <c:pt idx="5220">
                  <c:v>0.16813799999999993</c:v>
                </c:pt>
                <c:pt idx="5221">
                  <c:v>0.16813899999999993</c:v>
                </c:pt>
                <c:pt idx="5222">
                  <c:v>0.16813699999999998</c:v>
                </c:pt>
                <c:pt idx="5223">
                  <c:v>0.16813699999999998</c:v>
                </c:pt>
                <c:pt idx="5224">
                  <c:v>0.16813849999999994</c:v>
                </c:pt>
                <c:pt idx="5225">
                  <c:v>0.16813799999999993</c:v>
                </c:pt>
                <c:pt idx="5226">
                  <c:v>0.16814249999999997</c:v>
                </c:pt>
                <c:pt idx="5227">
                  <c:v>0.16814949999999995</c:v>
                </c:pt>
                <c:pt idx="5228">
                  <c:v>0.16815949999999996</c:v>
                </c:pt>
                <c:pt idx="5229">
                  <c:v>0.16816549999999997</c:v>
                </c:pt>
                <c:pt idx="5230">
                  <c:v>0.16817249999999995</c:v>
                </c:pt>
                <c:pt idx="5231">
                  <c:v>0.16818399999999994</c:v>
                </c:pt>
                <c:pt idx="5232">
                  <c:v>0.1681854999999999</c:v>
                </c:pt>
                <c:pt idx="5233">
                  <c:v>0.16819849999999992</c:v>
                </c:pt>
                <c:pt idx="5234">
                  <c:v>0.16820199999999993</c:v>
                </c:pt>
                <c:pt idx="5235">
                  <c:v>0.16820999999999992</c:v>
                </c:pt>
                <c:pt idx="5236">
                  <c:v>0.16821949999999994</c:v>
                </c:pt>
                <c:pt idx="5237">
                  <c:v>0.16822349999999994</c:v>
                </c:pt>
                <c:pt idx="5238">
                  <c:v>0.16822949999999998</c:v>
                </c:pt>
                <c:pt idx="5239">
                  <c:v>0.16823599999999994</c:v>
                </c:pt>
                <c:pt idx="5240">
                  <c:v>0.16823199999999996</c:v>
                </c:pt>
                <c:pt idx="5241">
                  <c:v>0.16822599999999993</c:v>
                </c:pt>
                <c:pt idx="5242">
                  <c:v>0.16822199999999995</c:v>
                </c:pt>
                <c:pt idx="5243">
                  <c:v>0.16821899999999992</c:v>
                </c:pt>
                <c:pt idx="5244">
                  <c:v>0.16821749999999991</c:v>
                </c:pt>
                <c:pt idx="5245">
                  <c:v>0.16822049999999991</c:v>
                </c:pt>
                <c:pt idx="5246">
                  <c:v>0.1682189999999999</c:v>
                </c:pt>
                <c:pt idx="5247">
                  <c:v>0.16821849999999991</c:v>
                </c:pt>
                <c:pt idx="5248">
                  <c:v>0.16821499999999989</c:v>
                </c:pt>
                <c:pt idx="5249">
                  <c:v>0.16821899999999992</c:v>
                </c:pt>
                <c:pt idx="5250">
                  <c:v>0.16822099999999993</c:v>
                </c:pt>
                <c:pt idx="5251">
                  <c:v>0.16822149999999994</c:v>
                </c:pt>
                <c:pt idx="5252">
                  <c:v>0.16822249999999997</c:v>
                </c:pt>
                <c:pt idx="5253">
                  <c:v>0.16822099999999998</c:v>
                </c:pt>
                <c:pt idx="5254">
                  <c:v>0.1682245</c:v>
                </c:pt>
                <c:pt idx="5255">
                  <c:v>0.1682245</c:v>
                </c:pt>
                <c:pt idx="5256">
                  <c:v>0.16822350000000003</c:v>
                </c:pt>
                <c:pt idx="5257">
                  <c:v>0.16821850000000002</c:v>
                </c:pt>
                <c:pt idx="5258">
                  <c:v>0.16821600000000003</c:v>
                </c:pt>
                <c:pt idx="5259">
                  <c:v>0.16821350000000002</c:v>
                </c:pt>
                <c:pt idx="5260">
                  <c:v>0.16820450000000001</c:v>
                </c:pt>
                <c:pt idx="5261">
                  <c:v>0.16819249999999999</c:v>
                </c:pt>
                <c:pt idx="5262">
                  <c:v>0.16818249999999998</c:v>
                </c:pt>
                <c:pt idx="5263">
                  <c:v>0.16817099999999996</c:v>
                </c:pt>
                <c:pt idx="5264">
                  <c:v>0.16815949999999996</c:v>
                </c:pt>
                <c:pt idx="5265">
                  <c:v>0.16815249999999998</c:v>
                </c:pt>
                <c:pt idx="5266">
                  <c:v>0.16814950000000001</c:v>
                </c:pt>
                <c:pt idx="5267">
                  <c:v>0.16814499999999999</c:v>
                </c:pt>
                <c:pt idx="5268">
                  <c:v>0.16813599999999998</c:v>
                </c:pt>
                <c:pt idx="5269">
                  <c:v>0.16812599999999997</c:v>
                </c:pt>
                <c:pt idx="5270">
                  <c:v>0.16811449999999997</c:v>
                </c:pt>
                <c:pt idx="5271">
                  <c:v>0.168104</c:v>
                </c:pt>
                <c:pt idx="5272">
                  <c:v>0.16809449999999998</c:v>
                </c:pt>
                <c:pt idx="5273">
                  <c:v>0.16808399999999998</c:v>
                </c:pt>
                <c:pt idx="5274">
                  <c:v>0.16807899999999998</c:v>
                </c:pt>
                <c:pt idx="5275">
                  <c:v>0.168074</c:v>
                </c:pt>
                <c:pt idx="5276">
                  <c:v>0.16806900000000002</c:v>
                </c:pt>
                <c:pt idx="5277">
                  <c:v>0.16806200000000004</c:v>
                </c:pt>
                <c:pt idx="5278">
                  <c:v>0.16805800000000004</c:v>
                </c:pt>
                <c:pt idx="5279">
                  <c:v>0.16805700000000004</c:v>
                </c:pt>
                <c:pt idx="5280">
                  <c:v>0.16804900000000003</c:v>
                </c:pt>
                <c:pt idx="5281">
                  <c:v>0.16805100000000003</c:v>
                </c:pt>
                <c:pt idx="5282">
                  <c:v>0.16804399999999997</c:v>
                </c:pt>
                <c:pt idx="5283">
                  <c:v>0.16805049999999999</c:v>
                </c:pt>
                <c:pt idx="5284">
                  <c:v>0.16804499999999994</c:v>
                </c:pt>
                <c:pt idx="5285">
                  <c:v>0.16803399999999993</c:v>
                </c:pt>
                <c:pt idx="5286">
                  <c:v>0.1680394999999999</c:v>
                </c:pt>
                <c:pt idx="5287">
                  <c:v>0.16804399999999992</c:v>
                </c:pt>
                <c:pt idx="5288">
                  <c:v>0.16804949999999991</c:v>
                </c:pt>
                <c:pt idx="5289">
                  <c:v>0.16805349999999986</c:v>
                </c:pt>
                <c:pt idx="5290">
                  <c:v>0.16805849999999989</c:v>
                </c:pt>
                <c:pt idx="5291">
                  <c:v>0.16806349999999987</c:v>
                </c:pt>
                <c:pt idx="5292">
                  <c:v>0.16806399999999988</c:v>
                </c:pt>
                <c:pt idx="5293">
                  <c:v>0.16806599999999994</c:v>
                </c:pt>
                <c:pt idx="5294">
                  <c:v>0.16806399999999994</c:v>
                </c:pt>
                <c:pt idx="5295">
                  <c:v>0.16806399999999994</c:v>
                </c:pt>
                <c:pt idx="5296">
                  <c:v>0.16806249999999995</c:v>
                </c:pt>
                <c:pt idx="5297">
                  <c:v>0.16805849999999997</c:v>
                </c:pt>
                <c:pt idx="5298">
                  <c:v>0.16805449999999997</c:v>
                </c:pt>
                <c:pt idx="5299">
                  <c:v>0.16804999999999995</c:v>
                </c:pt>
                <c:pt idx="5300">
                  <c:v>0.16804750000000002</c:v>
                </c:pt>
                <c:pt idx="5301">
                  <c:v>0.168041</c:v>
                </c:pt>
                <c:pt idx="5302">
                  <c:v>0.1680345</c:v>
                </c:pt>
                <c:pt idx="5303">
                  <c:v>0.16802800000000004</c:v>
                </c:pt>
                <c:pt idx="5304">
                  <c:v>0.16802500000000006</c:v>
                </c:pt>
                <c:pt idx="5305">
                  <c:v>0.16801850000000002</c:v>
                </c:pt>
                <c:pt idx="5306">
                  <c:v>0.16801500000000005</c:v>
                </c:pt>
                <c:pt idx="5307">
                  <c:v>0.16801450000000004</c:v>
                </c:pt>
                <c:pt idx="5308">
                  <c:v>0.16801450000000004</c:v>
                </c:pt>
                <c:pt idx="5309">
                  <c:v>0.16801500000000005</c:v>
                </c:pt>
                <c:pt idx="5310">
                  <c:v>0.16801250000000004</c:v>
                </c:pt>
                <c:pt idx="5311">
                  <c:v>0.16801450000000007</c:v>
                </c:pt>
                <c:pt idx="5312">
                  <c:v>0.16801450000000007</c:v>
                </c:pt>
                <c:pt idx="5313">
                  <c:v>0.16801750000000004</c:v>
                </c:pt>
                <c:pt idx="5314">
                  <c:v>0.16801950000000004</c:v>
                </c:pt>
                <c:pt idx="5315">
                  <c:v>0.16802200000000006</c:v>
                </c:pt>
                <c:pt idx="5316">
                  <c:v>0.16802200000000003</c:v>
                </c:pt>
                <c:pt idx="5317">
                  <c:v>0.16802550000000005</c:v>
                </c:pt>
                <c:pt idx="5318">
                  <c:v>0.16802500000000006</c:v>
                </c:pt>
                <c:pt idx="5319">
                  <c:v>0.16802750000000002</c:v>
                </c:pt>
                <c:pt idx="5320">
                  <c:v>0.16803400000000004</c:v>
                </c:pt>
                <c:pt idx="5321">
                  <c:v>0.16803599999999999</c:v>
                </c:pt>
                <c:pt idx="5322">
                  <c:v>0.16803699999999999</c:v>
                </c:pt>
                <c:pt idx="5323">
                  <c:v>0.16803549999999998</c:v>
                </c:pt>
                <c:pt idx="5324">
                  <c:v>0.16803699999999996</c:v>
                </c:pt>
                <c:pt idx="5325">
                  <c:v>0.16803649999999995</c:v>
                </c:pt>
                <c:pt idx="5326">
                  <c:v>0.16803649999999995</c:v>
                </c:pt>
                <c:pt idx="5327">
                  <c:v>0.16803899999999994</c:v>
                </c:pt>
                <c:pt idx="5328">
                  <c:v>0.16804099999999994</c:v>
                </c:pt>
                <c:pt idx="5329">
                  <c:v>0.16804099999999994</c:v>
                </c:pt>
                <c:pt idx="5330">
                  <c:v>0.16803949999999993</c:v>
                </c:pt>
                <c:pt idx="5331">
                  <c:v>0.1680404999999999</c:v>
                </c:pt>
                <c:pt idx="5332">
                  <c:v>0.16804449999999987</c:v>
                </c:pt>
                <c:pt idx="5333">
                  <c:v>0.16804449999999993</c:v>
                </c:pt>
                <c:pt idx="5334">
                  <c:v>0.16804399999999992</c:v>
                </c:pt>
                <c:pt idx="5335">
                  <c:v>0.16804799999999989</c:v>
                </c:pt>
                <c:pt idx="5336">
                  <c:v>0.16805199999999995</c:v>
                </c:pt>
                <c:pt idx="5337">
                  <c:v>0.16805499999999995</c:v>
                </c:pt>
                <c:pt idx="5338">
                  <c:v>0.16805949999999992</c:v>
                </c:pt>
                <c:pt idx="5339">
                  <c:v>0.16806299999999993</c:v>
                </c:pt>
                <c:pt idx="5340">
                  <c:v>0.16806799999999991</c:v>
                </c:pt>
                <c:pt idx="5341">
                  <c:v>0.16807249999999996</c:v>
                </c:pt>
                <c:pt idx="5342">
                  <c:v>0.16807199999999997</c:v>
                </c:pt>
                <c:pt idx="5343">
                  <c:v>0.16807349999999999</c:v>
                </c:pt>
                <c:pt idx="5344">
                  <c:v>0.16807449999999996</c:v>
                </c:pt>
                <c:pt idx="5345">
                  <c:v>0.16807649999999996</c:v>
                </c:pt>
                <c:pt idx="5346">
                  <c:v>0.16807549999999996</c:v>
                </c:pt>
                <c:pt idx="5347">
                  <c:v>0.16807699999999998</c:v>
                </c:pt>
                <c:pt idx="5348">
                  <c:v>0.16808399999999993</c:v>
                </c:pt>
                <c:pt idx="5349">
                  <c:v>0.16808699999999996</c:v>
                </c:pt>
                <c:pt idx="5350">
                  <c:v>0.16808949999999992</c:v>
                </c:pt>
                <c:pt idx="5351">
                  <c:v>0.16808899999999988</c:v>
                </c:pt>
                <c:pt idx="5352">
                  <c:v>0.16809299999999985</c:v>
                </c:pt>
                <c:pt idx="5353">
                  <c:v>0.16809449999999981</c:v>
                </c:pt>
                <c:pt idx="5354">
                  <c:v>0.16810049999999982</c:v>
                </c:pt>
                <c:pt idx="5355">
                  <c:v>0.16810349999999982</c:v>
                </c:pt>
                <c:pt idx="5356">
                  <c:v>0.16811099999999979</c:v>
                </c:pt>
                <c:pt idx="5357">
                  <c:v>0.16811699999999979</c:v>
                </c:pt>
                <c:pt idx="5358">
                  <c:v>0.16812049999999978</c:v>
                </c:pt>
                <c:pt idx="5359">
                  <c:v>0.16812649999999976</c:v>
                </c:pt>
                <c:pt idx="5360">
                  <c:v>0.1681334999999998</c:v>
                </c:pt>
                <c:pt idx="5361">
                  <c:v>0.16813949999999983</c:v>
                </c:pt>
                <c:pt idx="5362">
                  <c:v>0.16814449999999984</c:v>
                </c:pt>
                <c:pt idx="5363">
                  <c:v>0.16814949999999981</c:v>
                </c:pt>
                <c:pt idx="5364">
                  <c:v>0.16815349999999982</c:v>
                </c:pt>
                <c:pt idx="5365">
                  <c:v>0.16815649999999985</c:v>
                </c:pt>
                <c:pt idx="5366">
                  <c:v>0.16816299999999981</c:v>
                </c:pt>
                <c:pt idx="5367">
                  <c:v>0.1681674999999998</c:v>
                </c:pt>
                <c:pt idx="5368">
                  <c:v>0.16817049999999983</c:v>
                </c:pt>
                <c:pt idx="5369">
                  <c:v>0.16817199999999979</c:v>
                </c:pt>
                <c:pt idx="5370">
                  <c:v>0.16817499999999982</c:v>
                </c:pt>
                <c:pt idx="5371">
                  <c:v>0.1681789999999998</c:v>
                </c:pt>
                <c:pt idx="5372">
                  <c:v>0.16818249999999982</c:v>
                </c:pt>
                <c:pt idx="5373">
                  <c:v>0.16818549999999985</c:v>
                </c:pt>
                <c:pt idx="5374">
                  <c:v>0.16819449999999983</c:v>
                </c:pt>
                <c:pt idx="5375">
                  <c:v>0.16819899999999982</c:v>
                </c:pt>
                <c:pt idx="5376">
                  <c:v>0.16819599999999987</c:v>
                </c:pt>
                <c:pt idx="5377">
                  <c:v>0.16819699999999987</c:v>
                </c:pt>
                <c:pt idx="5378">
                  <c:v>0.16819749999999989</c:v>
                </c:pt>
                <c:pt idx="5379">
                  <c:v>0.16819749999999989</c:v>
                </c:pt>
                <c:pt idx="5380">
                  <c:v>0.16819649999999992</c:v>
                </c:pt>
                <c:pt idx="5381">
                  <c:v>0.1681959999999999</c:v>
                </c:pt>
                <c:pt idx="5382">
                  <c:v>0.16819499999999996</c:v>
                </c:pt>
                <c:pt idx="5383">
                  <c:v>0.16819050000000002</c:v>
                </c:pt>
                <c:pt idx="5384">
                  <c:v>0.16819000000000003</c:v>
                </c:pt>
                <c:pt idx="5385">
                  <c:v>0.16818950000000005</c:v>
                </c:pt>
                <c:pt idx="5386">
                  <c:v>0.16818900000000003</c:v>
                </c:pt>
                <c:pt idx="5387">
                  <c:v>0.16817300000000002</c:v>
                </c:pt>
                <c:pt idx="5388">
                  <c:v>0.16817450000000003</c:v>
                </c:pt>
                <c:pt idx="5389">
                  <c:v>0.16817550000000003</c:v>
                </c:pt>
                <c:pt idx="5390">
                  <c:v>0.16818100000000005</c:v>
                </c:pt>
                <c:pt idx="5391">
                  <c:v>0.16818800000000003</c:v>
                </c:pt>
                <c:pt idx="5392">
                  <c:v>0.16819000000000003</c:v>
                </c:pt>
                <c:pt idx="5393">
                  <c:v>0.16819099999999998</c:v>
                </c:pt>
                <c:pt idx="5394">
                  <c:v>0.1681975</c:v>
                </c:pt>
                <c:pt idx="5395">
                  <c:v>0.16820399999999996</c:v>
                </c:pt>
                <c:pt idx="5396">
                  <c:v>0.1682134999999999</c:v>
                </c:pt>
                <c:pt idx="5397">
                  <c:v>0.16822449999999989</c:v>
                </c:pt>
                <c:pt idx="5398">
                  <c:v>0.1682269999999999</c:v>
                </c:pt>
                <c:pt idx="5399">
                  <c:v>0.16823149999999992</c:v>
                </c:pt>
                <c:pt idx="5400">
                  <c:v>0.16824149999999988</c:v>
                </c:pt>
                <c:pt idx="5401">
                  <c:v>0.16825299999999987</c:v>
                </c:pt>
                <c:pt idx="5402">
                  <c:v>0.16826199999999988</c:v>
                </c:pt>
                <c:pt idx="5403">
                  <c:v>0.16825399999999988</c:v>
                </c:pt>
                <c:pt idx="5404">
                  <c:v>0.16825749999999992</c:v>
                </c:pt>
                <c:pt idx="5405">
                  <c:v>0.16826449999999993</c:v>
                </c:pt>
                <c:pt idx="5406">
                  <c:v>0.16826899999999992</c:v>
                </c:pt>
                <c:pt idx="5407">
                  <c:v>0.16827649999999994</c:v>
                </c:pt>
                <c:pt idx="5408">
                  <c:v>0.16828249999999995</c:v>
                </c:pt>
                <c:pt idx="5409">
                  <c:v>0.16829049999999993</c:v>
                </c:pt>
                <c:pt idx="5410">
                  <c:v>0.16829949999999994</c:v>
                </c:pt>
                <c:pt idx="5411">
                  <c:v>0.16830749999999994</c:v>
                </c:pt>
                <c:pt idx="5412">
                  <c:v>0.16831249999999995</c:v>
                </c:pt>
                <c:pt idx="5413">
                  <c:v>0.16832849999999991</c:v>
                </c:pt>
                <c:pt idx="5414">
                  <c:v>0.16832899999999992</c:v>
                </c:pt>
                <c:pt idx="5415">
                  <c:v>0.16833549999999992</c:v>
                </c:pt>
                <c:pt idx="5416">
                  <c:v>0.16833999999999993</c:v>
                </c:pt>
                <c:pt idx="5417">
                  <c:v>0.16834549999999995</c:v>
                </c:pt>
                <c:pt idx="5418">
                  <c:v>0.168346</c:v>
                </c:pt>
                <c:pt idx="5419">
                  <c:v>0.16835049999999999</c:v>
                </c:pt>
                <c:pt idx="5420">
                  <c:v>0.16835150000000002</c:v>
                </c:pt>
                <c:pt idx="5421">
                  <c:v>0.168353</c:v>
                </c:pt>
                <c:pt idx="5422">
                  <c:v>0.16835149999999999</c:v>
                </c:pt>
                <c:pt idx="5423">
                  <c:v>0.16835249999999999</c:v>
                </c:pt>
                <c:pt idx="5424">
                  <c:v>0.16836600000000002</c:v>
                </c:pt>
                <c:pt idx="5425">
                  <c:v>0.16836549999999995</c:v>
                </c:pt>
                <c:pt idx="5426">
                  <c:v>0.16837099999999997</c:v>
                </c:pt>
                <c:pt idx="5427">
                  <c:v>0.16837249999999993</c:v>
                </c:pt>
                <c:pt idx="5428">
                  <c:v>0.16837699999999992</c:v>
                </c:pt>
                <c:pt idx="5429">
                  <c:v>0.16837549999999987</c:v>
                </c:pt>
                <c:pt idx="5430">
                  <c:v>0.16837449999999987</c:v>
                </c:pt>
                <c:pt idx="5431">
                  <c:v>0.16837849999999985</c:v>
                </c:pt>
                <c:pt idx="5432">
                  <c:v>0.16838399999999987</c:v>
                </c:pt>
                <c:pt idx="5433">
                  <c:v>0.16839049999999989</c:v>
                </c:pt>
                <c:pt idx="5434">
                  <c:v>0.16839599999999993</c:v>
                </c:pt>
                <c:pt idx="5435">
                  <c:v>0.16840249999999993</c:v>
                </c:pt>
                <c:pt idx="5436">
                  <c:v>0.16840849999999993</c:v>
                </c:pt>
                <c:pt idx="5437">
                  <c:v>0.16840549999999987</c:v>
                </c:pt>
                <c:pt idx="5438">
                  <c:v>0.16840949999999988</c:v>
                </c:pt>
                <c:pt idx="5439">
                  <c:v>0.16841749999999991</c:v>
                </c:pt>
                <c:pt idx="5440">
                  <c:v>0.16843049999999996</c:v>
                </c:pt>
                <c:pt idx="5441">
                  <c:v>0.16843849999999996</c:v>
                </c:pt>
                <c:pt idx="5442">
                  <c:v>0.16845549999999995</c:v>
                </c:pt>
                <c:pt idx="5443">
                  <c:v>0.16847449999999994</c:v>
                </c:pt>
                <c:pt idx="5444">
                  <c:v>0.16849199999999992</c:v>
                </c:pt>
                <c:pt idx="5445">
                  <c:v>0.16850849999999998</c:v>
                </c:pt>
                <c:pt idx="5446">
                  <c:v>0.16853200000000002</c:v>
                </c:pt>
                <c:pt idx="5447">
                  <c:v>0.16854549999999999</c:v>
                </c:pt>
                <c:pt idx="5448">
                  <c:v>0.16856599999999999</c:v>
                </c:pt>
                <c:pt idx="5449">
                  <c:v>0.16858900000000002</c:v>
                </c:pt>
                <c:pt idx="5450">
                  <c:v>0.16860400000000003</c:v>
                </c:pt>
                <c:pt idx="5451">
                  <c:v>0.16862750000000001</c:v>
                </c:pt>
                <c:pt idx="5452">
                  <c:v>0.16864600000000002</c:v>
                </c:pt>
                <c:pt idx="5453">
                  <c:v>0.16867100000000004</c:v>
                </c:pt>
                <c:pt idx="5454">
                  <c:v>0.16869150000000005</c:v>
                </c:pt>
                <c:pt idx="5455">
                  <c:v>0.16871650000000005</c:v>
                </c:pt>
                <c:pt idx="5456">
                  <c:v>0.1687375000000001</c:v>
                </c:pt>
                <c:pt idx="5457">
                  <c:v>0.16876000000000008</c:v>
                </c:pt>
                <c:pt idx="5458">
                  <c:v>0.16877800000000007</c:v>
                </c:pt>
                <c:pt idx="5459">
                  <c:v>0.16881650000000006</c:v>
                </c:pt>
                <c:pt idx="5460">
                  <c:v>0.1688340000000001</c:v>
                </c:pt>
                <c:pt idx="5461">
                  <c:v>0.16885150000000004</c:v>
                </c:pt>
                <c:pt idx="5462">
                  <c:v>0.16886100000000004</c:v>
                </c:pt>
                <c:pt idx="5463">
                  <c:v>0.16886850000000006</c:v>
                </c:pt>
                <c:pt idx="5464">
                  <c:v>0.16888750000000005</c:v>
                </c:pt>
                <c:pt idx="5465">
                  <c:v>0.16891700000000004</c:v>
                </c:pt>
                <c:pt idx="5466">
                  <c:v>0.16893550000000002</c:v>
                </c:pt>
                <c:pt idx="5467">
                  <c:v>0.16895449999999998</c:v>
                </c:pt>
                <c:pt idx="5468">
                  <c:v>0.16897099999999998</c:v>
                </c:pt>
                <c:pt idx="5469">
                  <c:v>0.16899099999999995</c:v>
                </c:pt>
                <c:pt idx="5470">
                  <c:v>0.16900799999999994</c:v>
                </c:pt>
                <c:pt idx="5471">
                  <c:v>0.16902649999999994</c:v>
                </c:pt>
                <c:pt idx="5472">
                  <c:v>0.16904749999999993</c:v>
                </c:pt>
                <c:pt idx="5473">
                  <c:v>0.16907199999999992</c:v>
                </c:pt>
                <c:pt idx="5474">
                  <c:v>0.16909449999999993</c:v>
                </c:pt>
                <c:pt idx="5475">
                  <c:v>0.16911499999999993</c:v>
                </c:pt>
                <c:pt idx="5476">
                  <c:v>0.16913399999999995</c:v>
                </c:pt>
                <c:pt idx="5477">
                  <c:v>0.16915599999999995</c:v>
                </c:pt>
                <c:pt idx="5478">
                  <c:v>0.16918199999999992</c:v>
                </c:pt>
                <c:pt idx="5479">
                  <c:v>0.16920749999999996</c:v>
                </c:pt>
                <c:pt idx="5480">
                  <c:v>0.16924299999999995</c:v>
                </c:pt>
                <c:pt idx="5481">
                  <c:v>0.16926150000000001</c:v>
                </c:pt>
                <c:pt idx="5482">
                  <c:v>0.16929249999999996</c:v>
                </c:pt>
                <c:pt idx="5483">
                  <c:v>0.16932399999999997</c:v>
                </c:pt>
                <c:pt idx="5484">
                  <c:v>0.16935849999999994</c:v>
                </c:pt>
                <c:pt idx="5485">
                  <c:v>0.16939149999999997</c:v>
                </c:pt>
                <c:pt idx="5486">
                  <c:v>0.16942649999999998</c:v>
                </c:pt>
                <c:pt idx="5487">
                  <c:v>0.16946950000000002</c:v>
                </c:pt>
                <c:pt idx="5488">
                  <c:v>0.16950700000000002</c:v>
                </c:pt>
                <c:pt idx="5489">
                  <c:v>0.16954800000000003</c:v>
                </c:pt>
                <c:pt idx="5490">
                  <c:v>0.16958649999999997</c:v>
                </c:pt>
                <c:pt idx="5491">
                  <c:v>0.16963500000000001</c:v>
                </c:pt>
                <c:pt idx="5492">
                  <c:v>0.16967499999999994</c:v>
                </c:pt>
                <c:pt idx="5493">
                  <c:v>0.16972149999999997</c:v>
                </c:pt>
                <c:pt idx="5494">
                  <c:v>0.16976949999999996</c:v>
                </c:pt>
                <c:pt idx="5495">
                  <c:v>0.16981850000000001</c:v>
                </c:pt>
                <c:pt idx="5496">
                  <c:v>0.16987149999999995</c:v>
                </c:pt>
                <c:pt idx="5497">
                  <c:v>0.16992699999999997</c:v>
                </c:pt>
                <c:pt idx="5498">
                  <c:v>0.16997799999999999</c:v>
                </c:pt>
                <c:pt idx="5499">
                  <c:v>0.16999449999999997</c:v>
                </c:pt>
                <c:pt idx="5500">
                  <c:v>0.17005249999999994</c:v>
                </c:pt>
                <c:pt idx="5501">
                  <c:v>0.17010899999999998</c:v>
                </c:pt>
                <c:pt idx="5502">
                  <c:v>0.17016600000000001</c:v>
                </c:pt>
                <c:pt idx="5503">
                  <c:v>0.17021799999999998</c:v>
                </c:pt>
                <c:pt idx="5504">
                  <c:v>0.170268</c:v>
                </c:pt>
                <c:pt idx="5505">
                  <c:v>0.17032050000000001</c:v>
                </c:pt>
                <c:pt idx="5506">
                  <c:v>0.17037750000000002</c:v>
                </c:pt>
                <c:pt idx="5507">
                  <c:v>0.1704335000000001</c:v>
                </c:pt>
                <c:pt idx="5508">
                  <c:v>0.17048850000000013</c:v>
                </c:pt>
                <c:pt idx="5509">
                  <c:v>0.17053450000000009</c:v>
                </c:pt>
                <c:pt idx="5510">
                  <c:v>0.17058800000000007</c:v>
                </c:pt>
                <c:pt idx="5511">
                  <c:v>0.1706390000000001</c:v>
                </c:pt>
                <c:pt idx="5512">
                  <c:v>0.17068600000000012</c:v>
                </c:pt>
                <c:pt idx="5513">
                  <c:v>0.17073800000000008</c:v>
                </c:pt>
                <c:pt idx="5514">
                  <c:v>0.17078750000000004</c:v>
                </c:pt>
                <c:pt idx="5515">
                  <c:v>0.17084200000000005</c:v>
                </c:pt>
                <c:pt idx="5516">
                  <c:v>0.17089050000000008</c:v>
                </c:pt>
                <c:pt idx="5517">
                  <c:v>0.17093650000000007</c:v>
                </c:pt>
                <c:pt idx="5518">
                  <c:v>0.17098650000000007</c:v>
                </c:pt>
                <c:pt idx="5519">
                  <c:v>0.17103650000000006</c:v>
                </c:pt>
                <c:pt idx="5520">
                  <c:v>0.17108750000000003</c:v>
                </c:pt>
                <c:pt idx="5521">
                  <c:v>0.17113450000000005</c:v>
                </c:pt>
                <c:pt idx="5522">
                  <c:v>0.17118300000000009</c:v>
                </c:pt>
                <c:pt idx="5523">
                  <c:v>0.17123200000000008</c:v>
                </c:pt>
                <c:pt idx="5524">
                  <c:v>0.17127450000000008</c:v>
                </c:pt>
                <c:pt idx="5525">
                  <c:v>0.17133050000000008</c:v>
                </c:pt>
                <c:pt idx="5526">
                  <c:v>0.17138550000000005</c:v>
                </c:pt>
                <c:pt idx="5527">
                  <c:v>0.17143850000000008</c:v>
                </c:pt>
                <c:pt idx="5528">
                  <c:v>0.17149450000000008</c:v>
                </c:pt>
                <c:pt idx="5529">
                  <c:v>0.17154700000000009</c:v>
                </c:pt>
                <c:pt idx="5530">
                  <c:v>0.17160050000000004</c:v>
                </c:pt>
                <c:pt idx="5531">
                  <c:v>0.17166100000000012</c:v>
                </c:pt>
                <c:pt idx="5532">
                  <c:v>0.17171800000000012</c:v>
                </c:pt>
                <c:pt idx="5533">
                  <c:v>0.17176300000000008</c:v>
                </c:pt>
                <c:pt idx="5534">
                  <c:v>0.17181600000000008</c:v>
                </c:pt>
                <c:pt idx="5535">
                  <c:v>0.17186750000000012</c:v>
                </c:pt>
                <c:pt idx="5536">
                  <c:v>0.17191400000000009</c:v>
                </c:pt>
                <c:pt idx="5537">
                  <c:v>0.17196700000000009</c:v>
                </c:pt>
                <c:pt idx="5538">
                  <c:v>0.17201150000000012</c:v>
                </c:pt>
                <c:pt idx="5539">
                  <c:v>0.17206150000000009</c:v>
                </c:pt>
                <c:pt idx="5540">
                  <c:v>0.17211700000000008</c:v>
                </c:pt>
                <c:pt idx="5541">
                  <c:v>0.17215100000000003</c:v>
                </c:pt>
                <c:pt idx="5542">
                  <c:v>0.17220200000000002</c:v>
                </c:pt>
                <c:pt idx="5543">
                  <c:v>0.17224350000000002</c:v>
                </c:pt>
                <c:pt idx="5544">
                  <c:v>0.17228850000000001</c:v>
                </c:pt>
                <c:pt idx="5545">
                  <c:v>0.17233050000000003</c:v>
                </c:pt>
                <c:pt idx="5546">
                  <c:v>0.172373</c:v>
                </c:pt>
                <c:pt idx="5547">
                  <c:v>0.1724155</c:v>
                </c:pt>
                <c:pt idx="5548">
                  <c:v>0.17245250000000001</c:v>
                </c:pt>
                <c:pt idx="5549">
                  <c:v>0.17249100000000003</c:v>
                </c:pt>
                <c:pt idx="5550">
                  <c:v>0.17252800000000001</c:v>
                </c:pt>
                <c:pt idx="5551">
                  <c:v>0.17256900000000006</c:v>
                </c:pt>
                <c:pt idx="5552">
                  <c:v>0.1726065</c:v>
                </c:pt>
                <c:pt idx="5553">
                  <c:v>0.172649</c:v>
                </c:pt>
                <c:pt idx="5554">
                  <c:v>0.17268650000000005</c:v>
                </c:pt>
                <c:pt idx="5555">
                  <c:v>0.17272700000000005</c:v>
                </c:pt>
                <c:pt idx="5556">
                  <c:v>0.17276500000000006</c:v>
                </c:pt>
                <c:pt idx="5557">
                  <c:v>0.17279800000000009</c:v>
                </c:pt>
                <c:pt idx="5558">
                  <c:v>0.17283850000000009</c:v>
                </c:pt>
                <c:pt idx="5559">
                  <c:v>0.1728775000000001</c:v>
                </c:pt>
                <c:pt idx="5560">
                  <c:v>0.17291550000000011</c:v>
                </c:pt>
                <c:pt idx="5561">
                  <c:v>0.17295800000000011</c:v>
                </c:pt>
                <c:pt idx="5562">
                  <c:v>0.17299500000000012</c:v>
                </c:pt>
                <c:pt idx="5563">
                  <c:v>0.17303050000000009</c:v>
                </c:pt>
                <c:pt idx="5564">
                  <c:v>0.1730705000000001</c:v>
                </c:pt>
                <c:pt idx="5565">
                  <c:v>0.17311250000000009</c:v>
                </c:pt>
                <c:pt idx="5566">
                  <c:v>0.1731525000000001</c:v>
                </c:pt>
                <c:pt idx="5567">
                  <c:v>0.17319550000000011</c:v>
                </c:pt>
                <c:pt idx="5568">
                  <c:v>0.17323850000000007</c:v>
                </c:pt>
                <c:pt idx="5569">
                  <c:v>0.17327900000000007</c:v>
                </c:pt>
                <c:pt idx="5570">
                  <c:v>0.17332600000000009</c:v>
                </c:pt>
                <c:pt idx="5571">
                  <c:v>0.1733670000000001</c:v>
                </c:pt>
                <c:pt idx="5572">
                  <c:v>0.17341050000000013</c:v>
                </c:pt>
                <c:pt idx="5573">
                  <c:v>0.17345300000000008</c:v>
                </c:pt>
                <c:pt idx="5574">
                  <c:v>0.17348600000000011</c:v>
                </c:pt>
                <c:pt idx="5575">
                  <c:v>0.17352650000000011</c:v>
                </c:pt>
                <c:pt idx="5576">
                  <c:v>0.17357200000000009</c:v>
                </c:pt>
                <c:pt idx="5577">
                  <c:v>0.17361450000000012</c:v>
                </c:pt>
                <c:pt idx="5578">
                  <c:v>0.17366100000000009</c:v>
                </c:pt>
                <c:pt idx="5579">
                  <c:v>0.17370300000000011</c:v>
                </c:pt>
                <c:pt idx="5580">
                  <c:v>0.17374350000000011</c:v>
                </c:pt>
                <c:pt idx="5581">
                  <c:v>0.17378650000000012</c:v>
                </c:pt>
                <c:pt idx="5582">
                  <c:v>0.1738340000000001</c:v>
                </c:pt>
                <c:pt idx="5583">
                  <c:v>0.17388350000000011</c:v>
                </c:pt>
                <c:pt idx="5584">
                  <c:v>0.17392300000000011</c:v>
                </c:pt>
                <c:pt idx="5585">
                  <c:v>0.17396550000000005</c:v>
                </c:pt>
                <c:pt idx="5586">
                  <c:v>0.17400550000000006</c:v>
                </c:pt>
                <c:pt idx="5587">
                  <c:v>0.17406050000000001</c:v>
                </c:pt>
                <c:pt idx="5588">
                  <c:v>0.17410150000000002</c:v>
                </c:pt>
                <c:pt idx="5589">
                  <c:v>0.17415450000000005</c:v>
                </c:pt>
                <c:pt idx="5590">
                  <c:v>0.17419950000000001</c:v>
                </c:pt>
                <c:pt idx="5591">
                  <c:v>0.17424700000000001</c:v>
                </c:pt>
                <c:pt idx="5592">
                  <c:v>0.17430900000000002</c:v>
                </c:pt>
                <c:pt idx="5593">
                  <c:v>0.17437050000000004</c:v>
                </c:pt>
                <c:pt idx="5594">
                  <c:v>0.1744165</c:v>
                </c:pt>
                <c:pt idx="5595">
                  <c:v>0.17446450000000002</c:v>
                </c:pt>
                <c:pt idx="5596">
                  <c:v>0.174509</c:v>
                </c:pt>
                <c:pt idx="5597">
                  <c:v>0.1745525</c:v>
                </c:pt>
                <c:pt idx="5598">
                  <c:v>0.17460100000000001</c:v>
                </c:pt>
                <c:pt idx="5599">
                  <c:v>0.17465000000000003</c:v>
                </c:pt>
                <c:pt idx="5600">
                  <c:v>0.17469100000000004</c:v>
                </c:pt>
                <c:pt idx="5601">
                  <c:v>0.17473750000000002</c:v>
                </c:pt>
                <c:pt idx="5602">
                  <c:v>0.17478600000000002</c:v>
                </c:pt>
                <c:pt idx="5603">
                  <c:v>0.17485150000000005</c:v>
                </c:pt>
                <c:pt idx="5604">
                  <c:v>0.17490349999999996</c:v>
                </c:pt>
                <c:pt idx="5605">
                  <c:v>0.17498049999999998</c:v>
                </c:pt>
                <c:pt idx="5606">
                  <c:v>0.17502949999999998</c:v>
                </c:pt>
                <c:pt idx="5607">
                  <c:v>0.17508149999999997</c:v>
                </c:pt>
                <c:pt idx="5608">
                  <c:v>0.17513999999999996</c:v>
                </c:pt>
                <c:pt idx="5609">
                  <c:v>0.17519549999999995</c:v>
                </c:pt>
                <c:pt idx="5610">
                  <c:v>0.17524649999999994</c:v>
                </c:pt>
                <c:pt idx="5611">
                  <c:v>0.17530749999999995</c:v>
                </c:pt>
                <c:pt idx="5612">
                  <c:v>0.17536449999999992</c:v>
                </c:pt>
                <c:pt idx="5613">
                  <c:v>0.17541899999999991</c:v>
                </c:pt>
                <c:pt idx="5614">
                  <c:v>0.17548849999999994</c:v>
                </c:pt>
                <c:pt idx="5615">
                  <c:v>0.17554499999999995</c:v>
                </c:pt>
                <c:pt idx="5616">
                  <c:v>0.17560149999999994</c:v>
                </c:pt>
                <c:pt idx="5617">
                  <c:v>0.17566249999999994</c:v>
                </c:pt>
                <c:pt idx="5618">
                  <c:v>0.17572699999999994</c:v>
                </c:pt>
                <c:pt idx="5619">
                  <c:v>0.17578499999999991</c:v>
                </c:pt>
                <c:pt idx="5620">
                  <c:v>0.17584049999999996</c:v>
                </c:pt>
                <c:pt idx="5621">
                  <c:v>0.17589999999999997</c:v>
                </c:pt>
                <c:pt idx="5622">
                  <c:v>0.17596399999999998</c:v>
                </c:pt>
                <c:pt idx="5623">
                  <c:v>0.17602749999999998</c:v>
                </c:pt>
                <c:pt idx="5624">
                  <c:v>0.1760795</c:v>
                </c:pt>
                <c:pt idx="5625">
                  <c:v>0.17614799999999994</c:v>
                </c:pt>
                <c:pt idx="5626">
                  <c:v>0.17620799999999995</c:v>
                </c:pt>
                <c:pt idx="5627">
                  <c:v>0.17627149999999994</c:v>
                </c:pt>
                <c:pt idx="5628">
                  <c:v>0.17633149999999995</c:v>
                </c:pt>
                <c:pt idx="5629">
                  <c:v>0.17639949999999993</c:v>
                </c:pt>
                <c:pt idx="5630">
                  <c:v>0.17647049999999992</c:v>
                </c:pt>
                <c:pt idx="5631">
                  <c:v>0.17653249999999995</c:v>
                </c:pt>
                <c:pt idx="5632">
                  <c:v>0.17659599999999998</c:v>
                </c:pt>
                <c:pt idx="5633">
                  <c:v>0.1766575</c:v>
                </c:pt>
                <c:pt idx="5634">
                  <c:v>0.17672049999999997</c:v>
                </c:pt>
                <c:pt idx="5635">
                  <c:v>0.17677149999999997</c:v>
                </c:pt>
                <c:pt idx="5636">
                  <c:v>0.17682949999999995</c:v>
                </c:pt>
                <c:pt idx="5637">
                  <c:v>0.17689799999999992</c:v>
                </c:pt>
                <c:pt idx="5638">
                  <c:v>0.17696449999999991</c:v>
                </c:pt>
                <c:pt idx="5639">
                  <c:v>0.17702299999999993</c:v>
                </c:pt>
                <c:pt idx="5640">
                  <c:v>0.17707549999999991</c:v>
                </c:pt>
                <c:pt idx="5641">
                  <c:v>0.17713699999999993</c:v>
                </c:pt>
                <c:pt idx="5642">
                  <c:v>0.17719299999999985</c:v>
                </c:pt>
                <c:pt idx="5643">
                  <c:v>0.17724199999999993</c:v>
                </c:pt>
                <c:pt idx="5644">
                  <c:v>0.17729399999999995</c:v>
                </c:pt>
                <c:pt idx="5645">
                  <c:v>0.17734599999999989</c:v>
                </c:pt>
                <c:pt idx="5646">
                  <c:v>0.17739249999999987</c:v>
                </c:pt>
                <c:pt idx="5647">
                  <c:v>0.17744699999999988</c:v>
                </c:pt>
                <c:pt idx="5648">
                  <c:v>0.17749899999999991</c:v>
                </c:pt>
                <c:pt idx="5649">
                  <c:v>0.17754899999999987</c:v>
                </c:pt>
                <c:pt idx="5650">
                  <c:v>0.17760699999999985</c:v>
                </c:pt>
                <c:pt idx="5651">
                  <c:v>0.17765899999999987</c:v>
                </c:pt>
                <c:pt idx="5652">
                  <c:v>0.17771999999999988</c:v>
                </c:pt>
                <c:pt idx="5653">
                  <c:v>0.17777499999999993</c:v>
                </c:pt>
                <c:pt idx="5654">
                  <c:v>0.17783149999999995</c:v>
                </c:pt>
                <c:pt idx="5655">
                  <c:v>0.17788699999999996</c:v>
                </c:pt>
                <c:pt idx="5656">
                  <c:v>0.17794499999999996</c:v>
                </c:pt>
                <c:pt idx="5657">
                  <c:v>0.17799249999999997</c:v>
                </c:pt>
                <c:pt idx="5658">
                  <c:v>0.17804749999999994</c:v>
                </c:pt>
                <c:pt idx="5659">
                  <c:v>0.17808249999999995</c:v>
                </c:pt>
                <c:pt idx="5660">
                  <c:v>0.17813649999999992</c:v>
                </c:pt>
                <c:pt idx="5661">
                  <c:v>0.17819249999999989</c:v>
                </c:pt>
                <c:pt idx="5662">
                  <c:v>0.17825749999999987</c:v>
                </c:pt>
                <c:pt idx="5663">
                  <c:v>0.17831999999999987</c:v>
                </c:pt>
                <c:pt idx="5664">
                  <c:v>0.17837349999999985</c:v>
                </c:pt>
                <c:pt idx="5665">
                  <c:v>0.17841699999999985</c:v>
                </c:pt>
                <c:pt idx="5666">
                  <c:v>0.17847149999999984</c:v>
                </c:pt>
                <c:pt idx="5667">
                  <c:v>0.17852349999999992</c:v>
                </c:pt>
                <c:pt idx="5668">
                  <c:v>0.17857649999999989</c:v>
                </c:pt>
                <c:pt idx="5669">
                  <c:v>0.17862499999999989</c:v>
                </c:pt>
                <c:pt idx="5670">
                  <c:v>0.17867949999999994</c:v>
                </c:pt>
                <c:pt idx="5671">
                  <c:v>0.17873099999999989</c:v>
                </c:pt>
                <c:pt idx="5672">
                  <c:v>0.1787814999999999</c:v>
                </c:pt>
                <c:pt idx="5673">
                  <c:v>0.17883049999999986</c:v>
                </c:pt>
                <c:pt idx="5674">
                  <c:v>0.17888049999999989</c:v>
                </c:pt>
                <c:pt idx="5675">
                  <c:v>0.1789309999999999</c:v>
                </c:pt>
                <c:pt idx="5676">
                  <c:v>0.17897999999999989</c:v>
                </c:pt>
                <c:pt idx="5677">
                  <c:v>0.1790229999999999</c:v>
                </c:pt>
                <c:pt idx="5678">
                  <c:v>0.17906499999999992</c:v>
                </c:pt>
                <c:pt idx="5679">
                  <c:v>0.17910849999999989</c:v>
                </c:pt>
                <c:pt idx="5680">
                  <c:v>0.17914599999999989</c:v>
                </c:pt>
                <c:pt idx="5681">
                  <c:v>0.17918999999999993</c:v>
                </c:pt>
                <c:pt idx="5682">
                  <c:v>0.17923499999999992</c:v>
                </c:pt>
                <c:pt idx="5683">
                  <c:v>0.17927549999999998</c:v>
                </c:pt>
                <c:pt idx="5684">
                  <c:v>0.17931299999999997</c:v>
                </c:pt>
                <c:pt idx="5685">
                  <c:v>0.1793525</c:v>
                </c:pt>
                <c:pt idx="5686">
                  <c:v>0.17939050000000001</c:v>
                </c:pt>
                <c:pt idx="5687">
                  <c:v>0.17942200000000003</c:v>
                </c:pt>
                <c:pt idx="5688">
                  <c:v>0.17945650000000007</c:v>
                </c:pt>
                <c:pt idx="5689">
                  <c:v>0.17949600000000007</c:v>
                </c:pt>
                <c:pt idx="5690">
                  <c:v>0.17953100000000011</c:v>
                </c:pt>
                <c:pt idx="5691">
                  <c:v>0.17955600000000008</c:v>
                </c:pt>
                <c:pt idx="5692">
                  <c:v>0.1795895000000001</c:v>
                </c:pt>
                <c:pt idx="5693">
                  <c:v>0.1796185000000001</c:v>
                </c:pt>
                <c:pt idx="5694">
                  <c:v>0.1796475000000001</c:v>
                </c:pt>
                <c:pt idx="5695">
                  <c:v>0.17967850000000013</c:v>
                </c:pt>
                <c:pt idx="5696">
                  <c:v>0.17970350000000018</c:v>
                </c:pt>
                <c:pt idx="5697">
                  <c:v>0.17972800000000014</c:v>
                </c:pt>
                <c:pt idx="5698">
                  <c:v>0.17975750000000015</c:v>
                </c:pt>
                <c:pt idx="5699">
                  <c:v>0.17982200000000012</c:v>
                </c:pt>
                <c:pt idx="5700">
                  <c:v>0.17984300000000014</c:v>
                </c:pt>
                <c:pt idx="5701">
                  <c:v>0.17986800000000014</c:v>
                </c:pt>
                <c:pt idx="5702">
                  <c:v>0.17989150000000012</c:v>
                </c:pt>
                <c:pt idx="5703">
                  <c:v>0.17992100000000011</c:v>
                </c:pt>
                <c:pt idx="5704">
                  <c:v>0.17995150000000013</c:v>
                </c:pt>
                <c:pt idx="5705">
                  <c:v>0.17997900000000008</c:v>
                </c:pt>
                <c:pt idx="5706">
                  <c:v>0.18000450000000007</c:v>
                </c:pt>
                <c:pt idx="5707">
                  <c:v>0.18002950000000006</c:v>
                </c:pt>
                <c:pt idx="5708">
                  <c:v>0.18005400000000008</c:v>
                </c:pt>
                <c:pt idx="5709">
                  <c:v>0.18009100000000008</c:v>
                </c:pt>
                <c:pt idx="5710">
                  <c:v>0.1801205000000001</c:v>
                </c:pt>
                <c:pt idx="5711">
                  <c:v>0.18014800000000009</c:v>
                </c:pt>
                <c:pt idx="5712">
                  <c:v>0.18018000000000003</c:v>
                </c:pt>
                <c:pt idx="5713">
                  <c:v>0.18020750000000002</c:v>
                </c:pt>
                <c:pt idx="5714">
                  <c:v>0.18023350000000005</c:v>
                </c:pt>
                <c:pt idx="5715">
                  <c:v>0.18025600000000006</c:v>
                </c:pt>
                <c:pt idx="5716">
                  <c:v>0.18028250000000007</c:v>
                </c:pt>
                <c:pt idx="5717">
                  <c:v>0.18030800000000005</c:v>
                </c:pt>
                <c:pt idx="5718">
                  <c:v>0.18033300000000008</c:v>
                </c:pt>
                <c:pt idx="5719">
                  <c:v>0.18034550000000008</c:v>
                </c:pt>
                <c:pt idx="5720">
                  <c:v>0.18035950000000006</c:v>
                </c:pt>
                <c:pt idx="5721">
                  <c:v>0.18037700000000009</c:v>
                </c:pt>
                <c:pt idx="5722">
                  <c:v>0.18039550000000004</c:v>
                </c:pt>
                <c:pt idx="5723">
                  <c:v>0.18041200000000004</c:v>
                </c:pt>
                <c:pt idx="5724">
                  <c:v>0.1804365</c:v>
                </c:pt>
                <c:pt idx="5725">
                  <c:v>0.18044800000000003</c:v>
                </c:pt>
                <c:pt idx="5726">
                  <c:v>0.18046099999999998</c:v>
                </c:pt>
                <c:pt idx="5727">
                  <c:v>0.180474</c:v>
                </c:pt>
                <c:pt idx="5728">
                  <c:v>0.18048800000000001</c:v>
                </c:pt>
                <c:pt idx="5729">
                  <c:v>0.18050300000000002</c:v>
                </c:pt>
                <c:pt idx="5730">
                  <c:v>0.1805205</c:v>
                </c:pt>
                <c:pt idx="5731">
                  <c:v>0.18053050000000004</c:v>
                </c:pt>
                <c:pt idx="5732">
                  <c:v>0.18054400000000001</c:v>
                </c:pt>
                <c:pt idx="5733">
                  <c:v>0.18056750000000005</c:v>
                </c:pt>
                <c:pt idx="5734">
                  <c:v>0.18058550000000001</c:v>
                </c:pt>
                <c:pt idx="5735">
                  <c:v>0.1806005</c:v>
                </c:pt>
                <c:pt idx="5736">
                  <c:v>0.18062350000000002</c:v>
                </c:pt>
                <c:pt idx="5737">
                  <c:v>0.180641</c:v>
                </c:pt>
                <c:pt idx="5738">
                  <c:v>0.18066650000000004</c:v>
                </c:pt>
                <c:pt idx="5739">
                  <c:v>0.18068450000000003</c:v>
                </c:pt>
                <c:pt idx="5740">
                  <c:v>0.18070150000000001</c:v>
                </c:pt>
                <c:pt idx="5741">
                  <c:v>0.18073899999999998</c:v>
                </c:pt>
                <c:pt idx="5742">
                  <c:v>0.18076349999999997</c:v>
                </c:pt>
                <c:pt idx="5743">
                  <c:v>0.18079100000000001</c:v>
                </c:pt>
                <c:pt idx="5744">
                  <c:v>0.18081649999999999</c:v>
                </c:pt>
                <c:pt idx="5745">
                  <c:v>0.18084800000000001</c:v>
                </c:pt>
                <c:pt idx="5746">
                  <c:v>0.18087900000000001</c:v>
                </c:pt>
                <c:pt idx="5747">
                  <c:v>0.18091000000000002</c:v>
                </c:pt>
                <c:pt idx="5748">
                  <c:v>0.18094149999999998</c:v>
                </c:pt>
                <c:pt idx="5749">
                  <c:v>0.180977</c:v>
                </c:pt>
                <c:pt idx="5750">
                  <c:v>0.18101300000000006</c:v>
                </c:pt>
                <c:pt idx="5751">
                  <c:v>0.18104550000000003</c:v>
                </c:pt>
                <c:pt idx="5752">
                  <c:v>0.18108350000000001</c:v>
                </c:pt>
                <c:pt idx="5753">
                  <c:v>0.18111200000000005</c:v>
                </c:pt>
                <c:pt idx="5754">
                  <c:v>0.181141</c:v>
                </c:pt>
                <c:pt idx="5755">
                  <c:v>0.18116849999999998</c:v>
                </c:pt>
                <c:pt idx="5756">
                  <c:v>0.18119600000000002</c:v>
                </c:pt>
                <c:pt idx="5757">
                  <c:v>0.18122850000000004</c:v>
                </c:pt>
                <c:pt idx="5758">
                  <c:v>0.18125150000000001</c:v>
                </c:pt>
                <c:pt idx="5759">
                  <c:v>0.18127799999999999</c:v>
                </c:pt>
                <c:pt idx="5760">
                  <c:v>0.1812995</c:v>
                </c:pt>
                <c:pt idx="5761">
                  <c:v>0.18131999999999995</c:v>
                </c:pt>
                <c:pt idx="5762">
                  <c:v>0.18134549999999997</c:v>
                </c:pt>
                <c:pt idx="5763">
                  <c:v>0.18137400000000001</c:v>
                </c:pt>
                <c:pt idx="5764">
                  <c:v>0.18139799999999998</c:v>
                </c:pt>
                <c:pt idx="5765">
                  <c:v>0.181419</c:v>
                </c:pt>
                <c:pt idx="5766">
                  <c:v>0.18143899999999999</c:v>
                </c:pt>
                <c:pt idx="5767">
                  <c:v>0.1814569999999999</c:v>
                </c:pt>
                <c:pt idx="5768">
                  <c:v>0.18147399999999997</c:v>
                </c:pt>
                <c:pt idx="5769">
                  <c:v>0.18149849999999998</c:v>
                </c:pt>
                <c:pt idx="5770">
                  <c:v>0.18151349999999999</c:v>
                </c:pt>
                <c:pt idx="5771">
                  <c:v>0.18153649999999996</c:v>
                </c:pt>
                <c:pt idx="5772">
                  <c:v>0.18155650000000001</c:v>
                </c:pt>
                <c:pt idx="5773">
                  <c:v>0.18157749999999992</c:v>
                </c:pt>
                <c:pt idx="5774">
                  <c:v>0.18159949999999994</c:v>
                </c:pt>
                <c:pt idx="5775">
                  <c:v>0.18162099999999995</c:v>
                </c:pt>
                <c:pt idx="5776">
                  <c:v>0.18164149999999998</c:v>
                </c:pt>
                <c:pt idx="5777">
                  <c:v>0.18166299999999999</c:v>
                </c:pt>
                <c:pt idx="5778">
                  <c:v>0.1816815</c:v>
                </c:pt>
                <c:pt idx="5779">
                  <c:v>0.18170299999999998</c:v>
                </c:pt>
                <c:pt idx="5780">
                  <c:v>0.181725</c:v>
                </c:pt>
                <c:pt idx="5781">
                  <c:v>0.18174850000000006</c:v>
                </c:pt>
                <c:pt idx="5782">
                  <c:v>0.18176700000000004</c:v>
                </c:pt>
                <c:pt idx="5783">
                  <c:v>0.18178650000000002</c:v>
                </c:pt>
                <c:pt idx="5784">
                  <c:v>0.181811</c:v>
                </c:pt>
                <c:pt idx="5785">
                  <c:v>0.18183400000000002</c:v>
                </c:pt>
                <c:pt idx="5786">
                  <c:v>0.18185649999999998</c:v>
                </c:pt>
                <c:pt idx="5787">
                  <c:v>0.18188299999999993</c:v>
                </c:pt>
                <c:pt idx="5788">
                  <c:v>0.18190799999999993</c:v>
                </c:pt>
                <c:pt idx="5789">
                  <c:v>0.1819234999999999</c:v>
                </c:pt>
                <c:pt idx="5790">
                  <c:v>0.18194149999999989</c:v>
                </c:pt>
                <c:pt idx="5791">
                  <c:v>0.18195449999999994</c:v>
                </c:pt>
                <c:pt idx="5792">
                  <c:v>0.18195649999999994</c:v>
                </c:pt>
                <c:pt idx="5793">
                  <c:v>0.18196049999999991</c:v>
                </c:pt>
                <c:pt idx="5794">
                  <c:v>0.18197699999999994</c:v>
                </c:pt>
                <c:pt idx="5795">
                  <c:v>0.18199299999999996</c:v>
                </c:pt>
                <c:pt idx="5796">
                  <c:v>0.18200699999999997</c:v>
                </c:pt>
                <c:pt idx="5797">
                  <c:v>0.18202399999999996</c:v>
                </c:pt>
                <c:pt idx="5798">
                  <c:v>0.18204199999999995</c:v>
                </c:pt>
                <c:pt idx="5799">
                  <c:v>0.18206099999999995</c:v>
                </c:pt>
                <c:pt idx="5800">
                  <c:v>0.18208149999999992</c:v>
                </c:pt>
                <c:pt idx="5801">
                  <c:v>0.18209549999999988</c:v>
                </c:pt>
                <c:pt idx="5802">
                  <c:v>0.18209949999999989</c:v>
                </c:pt>
                <c:pt idx="5803">
                  <c:v>0.18211199999999991</c:v>
                </c:pt>
                <c:pt idx="5804">
                  <c:v>0.18212699999999987</c:v>
                </c:pt>
                <c:pt idx="5805">
                  <c:v>0.18210999999999986</c:v>
                </c:pt>
                <c:pt idx="5806">
                  <c:v>0.18212649999999986</c:v>
                </c:pt>
                <c:pt idx="5807">
                  <c:v>0.18213199999999985</c:v>
                </c:pt>
                <c:pt idx="5808">
                  <c:v>0.18214099999999983</c:v>
                </c:pt>
                <c:pt idx="5809">
                  <c:v>0.18214849999999988</c:v>
                </c:pt>
                <c:pt idx="5810">
                  <c:v>0.18215699999999987</c:v>
                </c:pt>
                <c:pt idx="5811">
                  <c:v>0.18215599999999987</c:v>
                </c:pt>
                <c:pt idx="5812">
                  <c:v>0.18216049999999989</c:v>
                </c:pt>
                <c:pt idx="5813">
                  <c:v>0.18215399999999995</c:v>
                </c:pt>
                <c:pt idx="5814">
                  <c:v>0.18215399999999995</c:v>
                </c:pt>
                <c:pt idx="5815">
                  <c:v>0.18215599999999996</c:v>
                </c:pt>
                <c:pt idx="5816">
                  <c:v>0.18216549999999995</c:v>
                </c:pt>
                <c:pt idx="5817">
                  <c:v>0.182168</c:v>
                </c:pt>
                <c:pt idx="5818">
                  <c:v>0.18217549999999999</c:v>
                </c:pt>
                <c:pt idx="5819">
                  <c:v>0.18218299999999996</c:v>
                </c:pt>
                <c:pt idx="5820">
                  <c:v>0.18219749999999998</c:v>
                </c:pt>
                <c:pt idx="5821">
                  <c:v>0.18220299999999995</c:v>
                </c:pt>
                <c:pt idx="5822">
                  <c:v>0.1822095</c:v>
                </c:pt>
                <c:pt idx="5823">
                  <c:v>0.18221449999999997</c:v>
                </c:pt>
                <c:pt idx="5824">
                  <c:v>0.18220749999999999</c:v>
                </c:pt>
                <c:pt idx="5825">
                  <c:v>0.18220800000000001</c:v>
                </c:pt>
                <c:pt idx="5826">
                  <c:v>0.1822175</c:v>
                </c:pt>
                <c:pt idx="5827">
                  <c:v>0.18222750000000001</c:v>
                </c:pt>
                <c:pt idx="5828">
                  <c:v>0.18224300000000004</c:v>
                </c:pt>
                <c:pt idx="5829">
                  <c:v>0.18225150000000004</c:v>
                </c:pt>
                <c:pt idx="5830">
                  <c:v>0.18226300000000006</c:v>
                </c:pt>
                <c:pt idx="5831">
                  <c:v>0.18227700000000005</c:v>
                </c:pt>
                <c:pt idx="5832">
                  <c:v>0.18229099999999998</c:v>
                </c:pt>
                <c:pt idx="5833">
                  <c:v>0.18230700000000005</c:v>
                </c:pt>
                <c:pt idx="5834">
                  <c:v>0.18232500000000001</c:v>
                </c:pt>
                <c:pt idx="5835">
                  <c:v>0.18235450000000003</c:v>
                </c:pt>
                <c:pt idx="5836">
                  <c:v>0.18237450000000005</c:v>
                </c:pt>
                <c:pt idx="5837">
                  <c:v>0.18239600000000003</c:v>
                </c:pt>
                <c:pt idx="5838">
                  <c:v>0.18241200000000002</c:v>
                </c:pt>
                <c:pt idx="5839">
                  <c:v>0.18243250000000003</c:v>
                </c:pt>
                <c:pt idx="5840">
                  <c:v>0.18245500000000003</c:v>
                </c:pt>
                <c:pt idx="5841">
                  <c:v>0.18247450000000004</c:v>
                </c:pt>
                <c:pt idx="5842">
                  <c:v>0.18248850000000005</c:v>
                </c:pt>
                <c:pt idx="5843">
                  <c:v>0.18250800000000006</c:v>
                </c:pt>
                <c:pt idx="5844">
                  <c:v>0.18252650000000006</c:v>
                </c:pt>
                <c:pt idx="5845">
                  <c:v>0.18254600000000004</c:v>
                </c:pt>
                <c:pt idx="5846">
                  <c:v>0.18256050000000004</c:v>
                </c:pt>
                <c:pt idx="5847">
                  <c:v>0.18258000000000008</c:v>
                </c:pt>
                <c:pt idx="5848">
                  <c:v>0.18259250000000005</c:v>
                </c:pt>
                <c:pt idx="5849">
                  <c:v>0.18260750000000009</c:v>
                </c:pt>
                <c:pt idx="5850">
                  <c:v>0.1826215000000001</c:v>
                </c:pt>
                <c:pt idx="5851">
                  <c:v>0.18263800000000013</c:v>
                </c:pt>
                <c:pt idx="5852">
                  <c:v>0.1826435000000001</c:v>
                </c:pt>
                <c:pt idx="5853">
                  <c:v>0.18265200000000015</c:v>
                </c:pt>
                <c:pt idx="5854">
                  <c:v>0.18265950000000011</c:v>
                </c:pt>
                <c:pt idx="5855">
                  <c:v>0.18266900000000014</c:v>
                </c:pt>
                <c:pt idx="5856">
                  <c:v>0.18267600000000012</c:v>
                </c:pt>
                <c:pt idx="5857">
                  <c:v>0.18269250000000015</c:v>
                </c:pt>
                <c:pt idx="5858">
                  <c:v>0.1827055000000001</c:v>
                </c:pt>
                <c:pt idx="5859">
                  <c:v>0.18271850000000012</c:v>
                </c:pt>
                <c:pt idx="5860">
                  <c:v>0.18273050000000007</c:v>
                </c:pt>
                <c:pt idx="5861">
                  <c:v>0.18274200000000007</c:v>
                </c:pt>
                <c:pt idx="5862">
                  <c:v>0.18275250000000007</c:v>
                </c:pt>
                <c:pt idx="5863">
                  <c:v>0.18276950000000003</c:v>
                </c:pt>
                <c:pt idx="5864">
                  <c:v>0.182784</c:v>
                </c:pt>
                <c:pt idx="5865">
                  <c:v>0.18280100000000002</c:v>
                </c:pt>
                <c:pt idx="5866">
                  <c:v>0.18281650000000002</c:v>
                </c:pt>
                <c:pt idx="5867">
                  <c:v>0.18283549999999998</c:v>
                </c:pt>
                <c:pt idx="5868">
                  <c:v>0.18285650000000001</c:v>
                </c:pt>
                <c:pt idx="5869">
                  <c:v>0.18287850000000003</c:v>
                </c:pt>
                <c:pt idx="5870">
                  <c:v>0.18290700000000001</c:v>
                </c:pt>
                <c:pt idx="5871">
                  <c:v>0.18292650000000002</c:v>
                </c:pt>
                <c:pt idx="5872">
                  <c:v>0.18294349999999998</c:v>
                </c:pt>
                <c:pt idx="5873">
                  <c:v>0.1829635</c:v>
                </c:pt>
                <c:pt idx="5874">
                  <c:v>0.18298600000000004</c:v>
                </c:pt>
                <c:pt idx="5875">
                  <c:v>0.18300750000000005</c:v>
                </c:pt>
                <c:pt idx="5876">
                  <c:v>0.18303600000000003</c:v>
                </c:pt>
                <c:pt idx="5877">
                  <c:v>0.18306450000000002</c:v>
                </c:pt>
                <c:pt idx="5878">
                  <c:v>0.18309400000000001</c:v>
                </c:pt>
                <c:pt idx="5879">
                  <c:v>0.18311999999999998</c:v>
                </c:pt>
                <c:pt idx="5880">
                  <c:v>0.183145</c:v>
                </c:pt>
                <c:pt idx="5881">
                  <c:v>0.18316949999999999</c:v>
                </c:pt>
                <c:pt idx="5882">
                  <c:v>0.18319250000000001</c:v>
                </c:pt>
                <c:pt idx="5883">
                  <c:v>0.18321700000000005</c:v>
                </c:pt>
                <c:pt idx="5884">
                  <c:v>0.18323800000000007</c:v>
                </c:pt>
                <c:pt idx="5885">
                  <c:v>0.18325900000000003</c:v>
                </c:pt>
                <c:pt idx="5886">
                  <c:v>0.18328300000000006</c:v>
                </c:pt>
                <c:pt idx="5887">
                  <c:v>0.18330250000000003</c:v>
                </c:pt>
                <c:pt idx="5888">
                  <c:v>0.18332650000000006</c:v>
                </c:pt>
                <c:pt idx="5889">
                  <c:v>0.18334050000000005</c:v>
                </c:pt>
                <c:pt idx="5890">
                  <c:v>0.18336450000000004</c:v>
                </c:pt>
                <c:pt idx="5891">
                  <c:v>0.18338450000000006</c:v>
                </c:pt>
                <c:pt idx="5892">
                  <c:v>0.18340750000000003</c:v>
                </c:pt>
                <c:pt idx="5893">
                  <c:v>0.18342349999999999</c:v>
                </c:pt>
                <c:pt idx="5894">
                  <c:v>0.18344349999999998</c:v>
                </c:pt>
                <c:pt idx="5895">
                  <c:v>0.18345950000000003</c:v>
                </c:pt>
                <c:pt idx="5896">
                  <c:v>0.18347700000000003</c:v>
                </c:pt>
                <c:pt idx="5897">
                  <c:v>0.1834945</c:v>
                </c:pt>
                <c:pt idx="5898">
                  <c:v>0.18351100000000004</c:v>
                </c:pt>
                <c:pt idx="5899">
                  <c:v>0.18352299999999999</c:v>
                </c:pt>
                <c:pt idx="5900">
                  <c:v>0.18354000000000004</c:v>
                </c:pt>
                <c:pt idx="5901">
                  <c:v>0.18355300000000002</c:v>
                </c:pt>
                <c:pt idx="5902">
                  <c:v>0.1835705</c:v>
                </c:pt>
                <c:pt idx="5903">
                  <c:v>0.18358300000000002</c:v>
                </c:pt>
                <c:pt idx="5904">
                  <c:v>0.1836005</c:v>
                </c:pt>
                <c:pt idx="5905">
                  <c:v>0.18361350000000004</c:v>
                </c:pt>
                <c:pt idx="5906">
                  <c:v>0.18362700000000001</c:v>
                </c:pt>
                <c:pt idx="5907">
                  <c:v>0.18364150000000001</c:v>
                </c:pt>
                <c:pt idx="5908">
                  <c:v>0.18365750000000006</c:v>
                </c:pt>
                <c:pt idx="5909">
                  <c:v>0.18367150000000002</c:v>
                </c:pt>
                <c:pt idx="5910">
                  <c:v>0.18368600000000002</c:v>
                </c:pt>
                <c:pt idx="5911">
                  <c:v>0.18369950000000002</c:v>
                </c:pt>
                <c:pt idx="5912">
                  <c:v>0.18371550000000003</c:v>
                </c:pt>
                <c:pt idx="5913">
                  <c:v>0.18372700000000006</c:v>
                </c:pt>
                <c:pt idx="5914">
                  <c:v>0.18374550000000003</c:v>
                </c:pt>
                <c:pt idx="5915">
                  <c:v>0.18376450000000005</c:v>
                </c:pt>
                <c:pt idx="5916">
                  <c:v>0.18378900000000001</c:v>
                </c:pt>
                <c:pt idx="5917">
                  <c:v>0.18381349999999996</c:v>
                </c:pt>
                <c:pt idx="5918">
                  <c:v>0.18383849999999999</c:v>
                </c:pt>
                <c:pt idx="5919">
                  <c:v>0.18387100000000001</c:v>
                </c:pt>
                <c:pt idx="5920">
                  <c:v>0.18390399999999996</c:v>
                </c:pt>
                <c:pt idx="5921">
                  <c:v>0.18393749999999998</c:v>
                </c:pt>
                <c:pt idx="5922">
                  <c:v>0.18396949999999998</c:v>
                </c:pt>
                <c:pt idx="5923">
                  <c:v>0.18399999999999994</c:v>
                </c:pt>
                <c:pt idx="5924">
                  <c:v>0.18403099999999994</c:v>
                </c:pt>
                <c:pt idx="5925">
                  <c:v>0.18405949999999993</c:v>
                </c:pt>
                <c:pt idx="5926">
                  <c:v>0.18408799999999995</c:v>
                </c:pt>
                <c:pt idx="5927">
                  <c:v>0.18411699999999998</c:v>
                </c:pt>
                <c:pt idx="5928">
                  <c:v>0.18414399999999995</c:v>
                </c:pt>
                <c:pt idx="5929">
                  <c:v>0.18417399999999995</c:v>
                </c:pt>
                <c:pt idx="5930">
                  <c:v>0.18420249999999994</c:v>
                </c:pt>
                <c:pt idx="5931">
                  <c:v>0.18422849999999991</c:v>
                </c:pt>
                <c:pt idx="5932">
                  <c:v>0.18425599999999992</c:v>
                </c:pt>
                <c:pt idx="5933">
                  <c:v>0.18428599999999989</c:v>
                </c:pt>
                <c:pt idx="5934">
                  <c:v>0.18431249999999988</c:v>
                </c:pt>
                <c:pt idx="5935">
                  <c:v>0.18433999999999987</c:v>
                </c:pt>
                <c:pt idx="5936">
                  <c:v>0.18436599999999984</c:v>
                </c:pt>
                <c:pt idx="5937">
                  <c:v>0.18439049999999985</c:v>
                </c:pt>
                <c:pt idx="5938">
                  <c:v>0.18441599999999983</c:v>
                </c:pt>
                <c:pt idx="5939">
                  <c:v>0.18443949999999984</c:v>
                </c:pt>
                <c:pt idx="5940">
                  <c:v>0.18446199999999979</c:v>
                </c:pt>
                <c:pt idx="5941">
                  <c:v>0.18448299999999981</c:v>
                </c:pt>
                <c:pt idx="5942">
                  <c:v>0.18449949999999984</c:v>
                </c:pt>
                <c:pt idx="5943">
                  <c:v>0.18452299999999983</c:v>
                </c:pt>
                <c:pt idx="5944">
                  <c:v>0.18454099999999979</c:v>
                </c:pt>
                <c:pt idx="5945">
                  <c:v>0.18455949999999977</c:v>
                </c:pt>
                <c:pt idx="5946">
                  <c:v>0.18457699999999977</c:v>
                </c:pt>
                <c:pt idx="5947">
                  <c:v>0.18459549999999983</c:v>
                </c:pt>
                <c:pt idx="5948">
                  <c:v>0.18461449999999985</c:v>
                </c:pt>
                <c:pt idx="5949">
                  <c:v>0.18463099999999988</c:v>
                </c:pt>
                <c:pt idx="5950">
                  <c:v>0.18464949999999991</c:v>
                </c:pt>
                <c:pt idx="5951">
                  <c:v>0.18466849999999993</c:v>
                </c:pt>
                <c:pt idx="5952">
                  <c:v>0.18468049999999994</c:v>
                </c:pt>
                <c:pt idx="5953">
                  <c:v>0.18469849999999999</c:v>
                </c:pt>
                <c:pt idx="5954">
                  <c:v>0.18471700000000002</c:v>
                </c:pt>
                <c:pt idx="5955">
                  <c:v>0.18473550000000002</c:v>
                </c:pt>
                <c:pt idx="5956">
                  <c:v>0.18475300000000006</c:v>
                </c:pt>
                <c:pt idx="5957">
                  <c:v>0.18477250000000009</c:v>
                </c:pt>
                <c:pt idx="5958">
                  <c:v>0.18479150000000008</c:v>
                </c:pt>
                <c:pt idx="5959">
                  <c:v>0.18480900000000008</c:v>
                </c:pt>
                <c:pt idx="5960">
                  <c:v>0.18483000000000011</c:v>
                </c:pt>
                <c:pt idx="5961">
                  <c:v>0.18484700000000015</c:v>
                </c:pt>
                <c:pt idx="5962">
                  <c:v>0.18486300000000017</c:v>
                </c:pt>
                <c:pt idx="5963">
                  <c:v>0.18487800000000021</c:v>
                </c:pt>
                <c:pt idx="5964">
                  <c:v>0.18489300000000022</c:v>
                </c:pt>
                <c:pt idx="5965">
                  <c:v>0.18490900000000018</c:v>
                </c:pt>
                <c:pt idx="5966">
                  <c:v>0.18492950000000019</c:v>
                </c:pt>
                <c:pt idx="5967">
                  <c:v>0.18494600000000022</c:v>
                </c:pt>
                <c:pt idx="5968">
                  <c:v>0.18496250000000025</c:v>
                </c:pt>
                <c:pt idx="5969">
                  <c:v>0.18497650000000024</c:v>
                </c:pt>
                <c:pt idx="5970">
                  <c:v>0.18499150000000023</c:v>
                </c:pt>
                <c:pt idx="5971">
                  <c:v>0.18500550000000018</c:v>
                </c:pt>
                <c:pt idx="5972">
                  <c:v>0.18501700000000018</c:v>
                </c:pt>
                <c:pt idx="5973">
                  <c:v>0.18503000000000014</c:v>
                </c:pt>
                <c:pt idx="5974">
                  <c:v>0.18504100000000015</c:v>
                </c:pt>
                <c:pt idx="5975">
                  <c:v>0.18505100000000013</c:v>
                </c:pt>
                <c:pt idx="5976">
                  <c:v>0.18506050000000013</c:v>
                </c:pt>
                <c:pt idx="5977">
                  <c:v>0.18506900000000012</c:v>
                </c:pt>
                <c:pt idx="5978">
                  <c:v>0.18507500000000007</c:v>
                </c:pt>
                <c:pt idx="5979">
                  <c:v>0.18508200000000008</c:v>
                </c:pt>
                <c:pt idx="5980">
                  <c:v>0.18508900000000009</c:v>
                </c:pt>
                <c:pt idx="5981">
                  <c:v>0.18509050000000005</c:v>
                </c:pt>
                <c:pt idx="5982">
                  <c:v>0.18509400000000006</c:v>
                </c:pt>
                <c:pt idx="5983">
                  <c:v>0.18509950000000003</c:v>
                </c:pt>
                <c:pt idx="5984">
                  <c:v>0.18510099999999999</c:v>
                </c:pt>
                <c:pt idx="5985">
                  <c:v>0.18510550000000003</c:v>
                </c:pt>
                <c:pt idx="5986">
                  <c:v>0.18511050000000001</c:v>
                </c:pt>
                <c:pt idx="5987">
                  <c:v>0.18511149999999998</c:v>
                </c:pt>
                <c:pt idx="5988">
                  <c:v>0.18511149999999998</c:v>
                </c:pt>
                <c:pt idx="5989">
                  <c:v>0.18510899999999997</c:v>
                </c:pt>
                <c:pt idx="5990">
                  <c:v>0.18511049999999993</c:v>
                </c:pt>
                <c:pt idx="5991">
                  <c:v>0.18511349999999993</c:v>
                </c:pt>
                <c:pt idx="5992">
                  <c:v>0.18511549999999993</c:v>
                </c:pt>
                <c:pt idx="5993">
                  <c:v>0.1851144999999999</c:v>
                </c:pt>
                <c:pt idx="5994">
                  <c:v>0.18511299999999992</c:v>
                </c:pt>
                <c:pt idx="5995">
                  <c:v>0.18510999999999986</c:v>
                </c:pt>
                <c:pt idx="5996">
                  <c:v>0.18510949999999987</c:v>
                </c:pt>
                <c:pt idx="5997">
                  <c:v>0.18510799999999988</c:v>
                </c:pt>
                <c:pt idx="5998">
                  <c:v>0.18510599999999988</c:v>
                </c:pt>
                <c:pt idx="5999">
                  <c:v>0.18510399999999991</c:v>
                </c:pt>
                <c:pt idx="6000">
                  <c:v>0.18510149999999989</c:v>
                </c:pt>
                <c:pt idx="6001">
                  <c:v>0.18509899999999996</c:v>
                </c:pt>
                <c:pt idx="6002">
                  <c:v>0.18511099999999994</c:v>
                </c:pt>
                <c:pt idx="6003">
                  <c:v>0.18511149999999998</c:v>
                </c:pt>
                <c:pt idx="6004">
                  <c:v>0.18511249999999993</c:v>
                </c:pt>
                <c:pt idx="6005">
                  <c:v>0.18511649999999996</c:v>
                </c:pt>
                <c:pt idx="6006">
                  <c:v>0.18511849999999991</c:v>
                </c:pt>
                <c:pt idx="6007">
                  <c:v>0.18512449999999991</c:v>
                </c:pt>
                <c:pt idx="6008">
                  <c:v>0.18512699999999987</c:v>
                </c:pt>
                <c:pt idx="6009">
                  <c:v>0.18512949999999989</c:v>
                </c:pt>
                <c:pt idx="6010">
                  <c:v>0.1851334999999999</c:v>
                </c:pt>
                <c:pt idx="6011">
                  <c:v>0.18513749999999984</c:v>
                </c:pt>
                <c:pt idx="6012">
                  <c:v>0.18513699999999986</c:v>
                </c:pt>
                <c:pt idx="6013">
                  <c:v>0.18513799999999989</c:v>
                </c:pt>
                <c:pt idx="6014">
                  <c:v>0.18513199999999988</c:v>
                </c:pt>
                <c:pt idx="6015">
                  <c:v>0.18513149999999989</c:v>
                </c:pt>
                <c:pt idx="6016">
                  <c:v>0.18512449999999991</c:v>
                </c:pt>
                <c:pt idx="6017">
                  <c:v>0.18511749999999988</c:v>
                </c:pt>
                <c:pt idx="6018">
                  <c:v>0.18510449999999992</c:v>
                </c:pt>
                <c:pt idx="6019">
                  <c:v>0.1850999999999999</c:v>
                </c:pt>
                <c:pt idx="6020">
                  <c:v>0.18508949999999991</c:v>
                </c:pt>
                <c:pt idx="6021">
                  <c:v>0.18508499999999997</c:v>
                </c:pt>
                <c:pt idx="6022">
                  <c:v>0.18507850000000001</c:v>
                </c:pt>
                <c:pt idx="6023">
                  <c:v>0.18507150000000003</c:v>
                </c:pt>
                <c:pt idx="6024">
                  <c:v>0.1850735</c:v>
                </c:pt>
                <c:pt idx="6025">
                  <c:v>0.18506999999999998</c:v>
                </c:pt>
                <c:pt idx="6026">
                  <c:v>0.18505950000000002</c:v>
                </c:pt>
                <c:pt idx="6027">
                  <c:v>0.18504950000000003</c:v>
                </c:pt>
                <c:pt idx="6028">
                  <c:v>0.18502750000000001</c:v>
                </c:pt>
                <c:pt idx="6029">
                  <c:v>0.1850175</c:v>
                </c:pt>
                <c:pt idx="6030">
                  <c:v>0.185002</c:v>
                </c:pt>
                <c:pt idx="6031">
                  <c:v>0.18498550000000005</c:v>
                </c:pt>
                <c:pt idx="6032">
                  <c:v>0.18496900000000005</c:v>
                </c:pt>
                <c:pt idx="6033">
                  <c:v>0.18495200000000003</c:v>
                </c:pt>
                <c:pt idx="6034">
                  <c:v>0.18493000000000007</c:v>
                </c:pt>
                <c:pt idx="6035">
                  <c:v>0.18491050000000009</c:v>
                </c:pt>
                <c:pt idx="6036">
                  <c:v>0.18489200000000011</c:v>
                </c:pt>
                <c:pt idx="6037">
                  <c:v>0.18487300000000012</c:v>
                </c:pt>
                <c:pt idx="6038">
                  <c:v>0.18485450000000014</c:v>
                </c:pt>
                <c:pt idx="6039">
                  <c:v>0.18483600000000011</c:v>
                </c:pt>
                <c:pt idx="6040">
                  <c:v>0.18481950000000008</c:v>
                </c:pt>
                <c:pt idx="6041">
                  <c:v>0.18480550000000004</c:v>
                </c:pt>
                <c:pt idx="6042">
                  <c:v>0.18479250000000008</c:v>
                </c:pt>
                <c:pt idx="6043">
                  <c:v>0.18478050000000007</c:v>
                </c:pt>
                <c:pt idx="6044">
                  <c:v>0.18477000000000007</c:v>
                </c:pt>
                <c:pt idx="6045">
                  <c:v>0.18475900000000003</c:v>
                </c:pt>
                <c:pt idx="6046">
                  <c:v>0.184752</c:v>
                </c:pt>
                <c:pt idx="6047">
                  <c:v>0.18474399999999999</c:v>
                </c:pt>
                <c:pt idx="6048">
                  <c:v>0.18473900000000001</c:v>
                </c:pt>
                <c:pt idx="6049">
                  <c:v>0.18473300000000001</c:v>
                </c:pt>
                <c:pt idx="6050">
                  <c:v>0.184724</c:v>
                </c:pt>
                <c:pt idx="6051">
                  <c:v>0.18471149999999997</c:v>
                </c:pt>
                <c:pt idx="6052">
                  <c:v>0.18468849999999995</c:v>
                </c:pt>
                <c:pt idx="6053">
                  <c:v>0.18467649999999997</c:v>
                </c:pt>
                <c:pt idx="6054">
                  <c:v>0.18466549999999998</c:v>
                </c:pt>
                <c:pt idx="6055">
                  <c:v>0.18465299999999998</c:v>
                </c:pt>
                <c:pt idx="6056">
                  <c:v>0.18464449999999999</c:v>
                </c:pt>
                <c:pt idx="6057">
                  <c:v>0.18463550000000001</c:v>
                </c:pt>
                <c:pt idx="6058">
                  <c:v>0.18462400000000007</c:v>
                </c:pt>
                <c:pt idx="6059">
                  <c:v>0.18461900000000003</c:v>
                </c:pt>
                <c:pt idx="6060">
                  <c:v>0.18461450000000007</c:v>
                </c:pt>
                <c:pt idx="6061">
                  <c:v>0.18461150000000004</c:v>
                </c:pt>
                <c:pt idx="6062">
                  <c:v>0.18460050000000006</c:v>
                </c:pt>
                <c:pt idx="6063">
                  <c:v>0.18459000000000006</c:v>
                </c:pt>
                <c:pt idx="6064">
                  <c:v>0.1845780000000001</c:v>
                </c:pt>
                <c:pt idx="6065">
                  <c:v>0.18456400000000009</c:v>
                </c:pt>
                <c:pt idx="6066">
                  <c:v>0.18455150000000015</c:v>
                </c:pt>
                <c:pt idx="6067">
                  <c:v>0.18453850000000013</c:v>
                </c:pt>
                <c:pt idx="6068">
                  <c:v>0.18452750000000012</c:v>
                </c:pt>
                <c:pt idx="6069">
                  <c:v>0.18451900000000013</c:v>
                </c:pt>
                <c:pt idx="6070">
                  <c:v>0.18449900000000014</c:v>
                </c:pt>
                <c:pt idx="6071">
                  <c:v>0.18449100000000018</c:v>
                </c:pt>
                <c:pt idx="6072">
                  <c:v>0.18447400000000017</c:v>
                </c:pt>
                <c:pt idx="6073">
                  <c:v>0.18446300000000018</c:v>
                </c:pt>
                <c:pt idx="6074">
                  <c:v>0.18444450000000018</c:v>
                </c:pt>
                <c:pt idx="6075">
                  <c:v>0.18443950000000014</c:v>
                </c:pt>
                <c:pt idx="6076">
                  <c:v>0.1844245000000001</c:v>
                </c:pt>
                <c:pt idx="6077">
                  <c:v>0.18441600000000016</c:v>
                </c:pt>
                <c:pt idx="6078">
                  <c:v>0.18440400000000015</c:v>
                </c:pt>
                <c:pt idx="6079">
                  <c:v>0.18439700000000017</c:v>
                </c:pt>
                <c:pt idx="6080">
                  <c:v>0.18438600000000016</c:v>
                </c:pt>
                <c:pt idx="6081">
                  <c:v>0.18437500000000015</c:v>
                </c:pt>
                <c:pt idx="6082">
                  <c:v>0.18436550000000015</c:v>
                </c:pt>
                <c:pt idx="6083">
                  <c:v>0.18436300000000014</c:v>
                </c:pt>
                <c:pt idx="6084">
                  <c:v>0.18436100000000011</c:v>
                </c:pt>
                <c:pt idx="6085">
                  <c:v>0.18437450000000008</c:v>
                </c:pt>
                <c:pt idx="6086">
                  <c:v>0.18436500000000014</c:v>
                </c:pt>
                <c:pt idx="6087">
                  <c:v>0.18436600000000014</c:v>
                </c:pt>
                <c:pt idx="6088">
                  <c:v>0.18436350000000007</c:v>
                </c:pt>
                <c:pt idx="6089">
                  <c:v>0.18436750000000007</c:v>
                </c:pt>
                <c:pt idx="6090">
                  <c:v>0.18436800000000012</c:v>
                </c:pt>
                <c:pt idx="6091">
                  <c:v>0.18436650000000007</c:v>
                </c:pt>
                <c:pt idx="6092">
                  <c:v>0.18436500000000006</c:v>
                </c:pt>
                <c:pt idx="6093">
                  <c:v>0.18436300000000005</c:v>
                </c:pt>
                <c:pt idx="6094">
                  <c:v>0.18436350000000004</c:v>
                </c:pt>
                <c:pt idx="6095">
                  <c:v>0.18436950000000002</c:v>
                </c:pt>
                <c:pt idx="6096">
                  <c:v>0.18437500000000004</c:v>
                </c:pt>
                <c:pt idx="6097">
                  <c:v>0.18438050000000003</c:v>
                </c:pt>
                <c:pt idx="6098">
                  <c:v>0.18438200000000005</c:v>
                </c:pt>
                <c:pt idx="6099">
                  <c:v>0.18438800000000005</c:v>
                </c:pt>
                <c:pt idx="6100">
                  <c:v>0.18438450000000003</c:v>
                </c:pt>
                <c:pt idx="6101">
                  <c:v>0.18438850000000001</c:v>
                </c:pt>
                <c:pt idx="6102">
                  <c:v>0.18439050000000001</c:v>
                </c:pt>
                <c:pt idx="6103">
                  <c:v>0.18441000000000002</c:v>
                </c:pt>
                <c:pt idx="6104">
                  <c:v>0.18441200000000005</c:v>
                </c:pt>
                <c:pt idx="6105">
                  <c:v>0.18441900000000003</c:v>
                </c:pt>
                <c:pt idx="6106">
                  <c:v>0.18442600000000006</c:v>
                </c:pt>
                <c:pt idx="6107">
                  <c:v>0.18439650000000005</c:v>
                </c:pt>
                <c:pt idx="6108">
                  <c:v>0.18439899999999998</c:v>
                </c:pt>
                <c:pt idx="6109">
                  <c:v>0.18440049999999999</c:v>
                </c:pt>
                <c:pt idx="6110">
                  <c:v>0.18440000000000001</c:v>
                </c:pt>
                <c:pt idx="6111">
                  <c:v>0.18440200000000001</c:v>
                </c:pt>
                <c:pt idx="6112">
                  <c:v>0.18440000000000004</c:v>
                </c:pt>
                <c:pt idx="6113">
                  <c:v>0.18439350000000004</c:v>
                </c:pt>
                <c:pt idx="6114">
                  <c:v>0.18438450000000003</c:v>
                </c:pt>
                <c:pt idx="6115">
                  <c:v>0.18438200000000002</c:v>
                </c:pt>
                <c:pt idx="6116">
                  <c:v>0.18436999999999998</c:v>
                </c:pt>
                <c:pt idx="6117">
                  <c:v>0.18435949999999998</c:v>
                </c:pt>
                <c:pt idx="6118">
                  <c:v>0.18435300000000004</c:v>
                </c:pt>
                <c:pt idx="6119">
                  <c:v>0.18434700000000004</c:v>
                </c:pt>
                <c:pt idx="6120">
                  <c:v>0.18434400000000001</c:v>
                </c:pt>
                <c:pt idx="6121">
                  <c:v>0.18433950000000002</c:v>
                </c:pt>
                <c:pt idx="6122">
                  <c:v>0.18433950000000002</c:v>
                </c:pt>
                <c:pt idx="6123">
                  <c:v>0.18434200000000003</c:v>
                </c:pt>
                <c:pt idx="6124">
                  <c:v>0.18433899999999998</c:v>
                </c:pt>
                <c:pt idx="6125">
                  <c:v>0.18433849999999999</c:v>
                </c:pt>
                <c:pt idx="6126">
                  <c:v>0.18434150000000002</c:v>
                </c:pt>
                <c:pt idx="6127">
                  <c:v>0.18434650000000002</c:v>
                </c:pt>
                <c:pt idx="6128">
                  <c:v>0.1843520000000001</c:v>
                </c:pt>
                <c:pt idx="6129">
                  <c:v>0.18435350000000006</c:v>
                </c:pt>
                <c:pt idx="6130">
                  <c:v>0.18435450000000006</c:v>
                </c:pt>
                <c:pt idx="6131">
                  <c:v>0.18435450000000006</c:v>
                </c:pt>
                <c:pt idx="6132">
                  <c:v>0.18435799999999999</c:v>
                </c:pt>
                <c:pt idx="6133">
                  <c:v>0.18437150000000002</c:v>
                </c:pt>
                <c:pt idx="6134">
                  <c:v>0.18437750000000008</c:v>
                </c:pt>
                <c:pt idx="6135">
                  <c:v>0.18438450000000009</c:v>
                </c:pt>
                <c:pt idx="6136">
                  <c:v>0.18439250000000007</c:v>
                </c:pt>
                <c:pt idx="6137">
                  <c:v>0.18439900000000009</c:v>
                </c:pt>
                <c:pt idx="6138">
                  <c:v>0.18440650000000006</c:v>
                </c:pt>
                <c:pt idx="6139">
                  <c:v>0.18441550000000007</c:v>
                </c:pt>
                <c:pt idx="6140">
                  <c:v>0.18442150000000004</c:v>
                </c:pt>
                <c:pt idx="6141">
                  <c:v>0.18442350000000005</c:v>
                </c:pt>
                <c:pt idx="6142">
                  <c:v>0.18442450000000007</c:v>
                </c:pt>
                <c:pt idx="6143">
                  <c:v>0.18441500000000008</c:v>
                </c:pt>
                <c:pt idx="6144">
                  <c:v>0.18441800000000008</c:v>
                </c:pt>
                <c:pt idx="6145">
                  <c:v>0.18442000000000008</c:v>
                </c:pt>
                <c:pt idx="6146">
                  <c:v>0.18442250000000013</c:v>
                </c:pt>
                <c:pt idx="6147">
                  <c:v>0.18443000000000009</c:v>
                </c:pt>
                <c:pt idx="6148">
                  <c:v>0.18443050000000005</c:v>
                </c:pt>
                <c:pt idx="6149">
                  <c:v>0.18443900000000008</c:v>
                </c:pt>
                <c:pt idx="6150">
                  <c:v>0.1844455000000001</c:v>
                </c:pt>
                <c:pt idx="6151">
                  <c:v>0.1844600000000001</c:v>
                </c:pt>
                <c:pt idx="6152">
                  <c:v>0.18447900000000012</c:v>
                </c:pt>
                <c:pt idx="6153">
                  <c:v>0.1845035000000001</c:v>
                </c:pt>
                <c:pt idx="6154">
                  <c:v>0.1845180000000001</c:v>
                </c:pt>
                <c:pt idx="6155">
                  <c:v>0.18452750000000012</c:v>
                </c:pt>
                <c:pt idx="6156">
                  <c:v>0.18454150000000008</c:v>
                </c:pt>
                <c:pt idx="6157">
                  <c:v>0.18455750000000012</c:v>
                </c:pt>
                <c:pt idx="6158">
                  <c:v>0.18457800000000013</c:v>
                </c:pt>
                <c:pt idx="6159">
                  <c:v>0.18459600000000009</c:v>
                </c:pt>
                <c:pt idx="6160">
                  <c:v>0.1846175000000001</c:v>
                </c:pt>
                <c:pt idx="6161">
                  <c:v>0.1846425000000001</c:v>
                </c:pt>
                <c:pt idx="6162">
                  <c:v>0.18467100000000009</c:v>
                </c:pt>
                <c:pt idx="6163">
                  <c:v>0.18469200000000008</c:v>
                </c:pt>
                <c:pt idx="6164">
                  <c:v>0.18472200000000008</c:v>
                </c:pt>
                <c:pt idx="6165">
                  <c:v>0.18474450000000009</c:v>
                </c:pt>
                <c:pt idx="6166">
                  <c:v>0.18476550000000011</c:v>
                </c:pt>
                <c:pt idx="6167">
                  <c:v>0.18479350000000008</c:v>
                </c:pt>
                <c:pt idx="6168">
                  <c:v>0.18482450000000006</c:v>
                </c:pt>
                <c:pt idx="6169">
                  <c:v>0.1848520000000001</c:v>
                </c:pt>
                <c:pt idx="6170">
                  <c:v>0.18488250000000009</c:v>
                </c:pt>
                <c:pt idx="6171">
                  <c:v>0.18491350000000006</c:v>
                </c:pt>
                <c:pt idx="6172">
                  <c:v>0.18493450000000006</c:v>
                </c:pt>
                <c:pt idx="6173">
                  <c:v>0.18497000000000008</c:v>
                </c:pt>
                <c:pt idx="6174">
                  <c:v>0.18501350000000005</c:v>
                </c:pt>
                <c:pt idx="6175">
                  <c:v>0.18504950000000009</c:v>
                </c:pt>
                <c:pt idx="6176">
                  <c:v>0.18508250000000004</c:v>
                </c:pt>
                <c:pt idx="6177">
                  <c:v>0.18511300000000003</c:v>
                </c:pt>
                <c:pt idx="6178">
                  <c:v>0.18514600000000001</c:v>
                </c:pt>
                <c:pt idx="6179">
                  <c:v>0.18518100000000004</c:v>
                </c:pt>
                <c:pt idx="6180">
                  <c:v>0.18522050000000001</c:v>
                </c:pt>
                <c:pt idx="6181">
                  <c:v>0.18525800000000001</c:v>
                </c:pt>
                <c:pt idx="6182">
                  <c:v>0.1852975</c:v>
                </c:pt>
                <c:pt idx="6183">
                  <c:v>0.18534149999999999</c:v>
                </c:pt>
                <c:pt idx="6184">
                  <c:v>0.18538600000000002</c:v>
                </c:pt>
                <c:pt idx="6185">
                  <c:v>0.18540850000000003</c:v>
                </c:pt>
                <c:pt idx="6186">
                  <c:v>0.18543550000000003</c:v>
                </c:pt>
                <c:pt idx="6187">
                  <c:v>0.18547100000000005</c:v>
                </c:pt>
                <c:pt idx="6188">
                  <c:v>0.18550700000000006</c:v>
                </c:pt>
                <c:pt idx="6189">
                  <c:v>0.18554100000000007</c:v>
                </c:pt>
                <c:pt idx="6190">
                  <c:v>0.18557600000000005</c:v>
                </c:pt>
                <c:pt idx="6191">
                  <c:v>0.18560500000000002</c:v>
                </c:pt>
                <c:pt idx="6192">
                  <c:v>0.18564300000000003</c:v>
                </c:pt>
                <c:pt idx="6193">
                  <c:v>0.18568100000000001</c:v>
                </c:pt>
                <c:pt idx="6194">
                  <c:v>0.1857375</c:v>
                </c:pt>
                <c:pt idx="6195">
                  <c:v>0.18577150000000003</c:v>
                </c:pt>
                <c:pt idx="6196">
                  <c:v>0.18581400000000003</c:v>
                </c:pt>
                <c:pt idx="6197">
                  <c:v>0.18585100000000002</c:v>
                </c:pt>
                <c:pt idx="6198">
                  <c:v>0.18588800000000003</c:v>
                </c:pt>
                <c:pt idx="6199">
                  <c:v>0.1859275</c:v>
                </c:pt>
                <c:pt idx="6200">
                  <c:v>0.18596799999999994</c:v>
                </c:pt>
                <c:pt idx="6201">
                  <c:v>0.18600899999999995</c:v>
                </c:pt>
                <c:pt idx="6202">
                  <c:v>0.1860449999999999</c:v>
                </c:pt>
                <c:pt idx="6203">
                  <c:v>0.18608549999999993</c:v>
                </c:pt>
                <c:pt idx="6204">
                  <c:v>0.18611749999999996</c:v>
                </c:pt>
                <c:pt idx="6205">
                  <c:v>0.18616099999999991</c:v>
                </c:pt>
                <c:pt idx="6206">
                  <c:v>0.18620249999999994</c:v>
                </c:pt>
                <c:pt idx="6207">
                  <c:v>0.18624499999999997</c:v>
                </c:pt>
                <c:pt idx="6208">
                  <c:v>0.18628749999999997</c:v>
                </c:pt>
                <c:pt idx="6209">
                  <c:v>0.18631949999999997</c:v>
                </c:pt>
                <c:pt idx="6210">
                  <c:v>0.18635799999999997</c:v>
                </c:pt>
                <c:pt idx="6211">
                  <c:v>0.18640249999999997</c:v>
                </c:pt>
                <c:pt idx="6212">
                  <c:v>0.18644849999999999</c:v>
                </c:pt>
                <c:pt idx="6213">
                  <c:v>0.18650049999999996</c:v>
                </c:pt>
                <c:pt idx="6214">
                  <c:v>0.18655299999999997</c:v>
                </c:pt>
                <c:pt idx="6215">
                  <c:v>0.18660299999999996</c:v>
                </c:pt>
                <c:pt idx="6216">
                  <c:v>0.186666</c:v>
                </c:pt>
                <c:pt idx="6217">
                  <c:v>0.18672</c:v>
                </c:pt>
                <c:pt idx="6218">
                  <c:v>0.18678149999999999</c:v>
                </c:pt>
                <c:pt idx="6219">
                  <c:v>0.18683600000000003</c:v>
                </c:pt>
                <c:pt idx="6220">
                  <c:v>0.18689500000000003</c:v>
                </c:pt>
                <c:pt idx="6221">
                  <c:v>0.18695250000000002</c:v>
                </c:pt>
                <c:pt idx="6222">
                  <c:v>0.1870115</c:v>
                </c:pt>
                <c:pt idx="6223">
                  <c:v>0.18707249999999997</c:v>
                </c:pt>
                <c:pt idx="6224">
                  <c:v>0.18713700000000003</c:v>
                </c:pt>
                <c:pt idx="6225">
                  <c:v>0.18719650000000002</c:v>
                </c:pt>
                <c:pt idx="6226">
                  <c:v>0.18725750000000005</c:v>
                </c:pt>
                <c:pt idx="6227">
                  <c:v>0.18731900000000007</c:v>
                </c:pt>
                <c:pt idx="6228">
                  <c:v>0.18738350000000006</c:v>
                </c:pt>
                <c:pt idx="6229">
                  <c:v>0.18744000000000008</c:v>
                </c:pt>
                <c:pt idx="6230">
                  <c:v>0.18747900000000009</c:v>
                </c:pt>
                <c:pt idx="6231">
                  <c:v>0.18753950000000011</c:v>
                </c:pt>
                <c:pt idx="6232">
                  <c:v>0.18760000000000013</c:v>
                </c:pt>
                <c:pt idx="6233">
                  <c:v>0.18765600000000007</c:v>
                </c:pt>
                <c:pt idx="6234">
                  <c:v>0.18771200000000007</c:v>
                </c:pt>
                <c:pt idx="6235">
                  <c:v>0.18776450000000003</c:v>
                </c:pt>
                <c:pt idx="6236">
                  <c:v>0.18781400000000001</c:v>
                </c:pt>
                <c:pt idx="6237">
                  <c:v>0.18786250000000007</c:v>
                </c:pt>
                <c:pt idx="6238">
                  <c:v>0.18791100000000005</c:v>
                </c:pt>
                <c:pt idx="6239">
                  <c:v>0.18797200000000008</c:v>
                </c:pt>
                <c:pt idx="6240">
                  <c:v>0.18802050000000003</c:v>
                </c:pt>
                <c:pt idx="6241">
                  <c:v>0.18806500000000007</c:v>
                </c:pt>
                <c:pt idx="6242">
                  <c:v>0.18810600000000005</c:v>
                </c:pt>
                <c:pt idx="6243">
                  <c:v>0.18815050000000003</c:v>
                </c:pt>
                <c:pt idx="6244">
                  <c:v>0.18819700000000009</c:v>
                </c:pt>
                <c:pt idx="6245">
                  <c:v>0.18824399999999999</c:v>
                </c:pt>
                <c:pt idx="6246">
                  <c:v>0.18829050000000003</c:v>
                </c:pt>
                <c:pt idx="6247">
                  <c:v>0.18834299999999998</c:v>
                </c:pt>
                <c:pt idx="6248">
                  <c:v>0.18838299999999999</c:v>
                </c:pt>
                <c:pt idx="6249">
                  <c:v>0.18843149999999997</c:v>
                </c:pt>
                <c:pt idx="6250">
                  <c:v>0.18847550000000002</c:v>
                </c:pt>
                <c:pt idx="6251">
                  <c:v>0.188524</c:v>
                </c:pt>
                <c:pt idx="6252">
                  <c:v>0.18858899999999998</c:v>
                </c:pt>
                <c:pt idx="6253">
                  <c:v>0.18864400000000001</c:v>
                </c:pt>
                <c:pt idx="6254">
                  <c:v>0.18870899999999996</c:v>
                </c:pt>
                <c:pt idx="6255">
                  <c:v>0.18877849999999999</c:v>
                </c:pt>
                <c:pt idx="6256">
                  <c:v>0.18884349999999997</c:v>
                </c:pt>
                <c:pt idx="6257">
                  <c:v>0.18889899999999998</c:v>
                </c:pt>
                <c:pt idx="6258">
                  <c:v>0.18896649999999998</c:v>
                </c:pt>
                <c:pt idx="6259">
                  <c:v>0.18892149999999996</c:v>
                </c:pt>
                <c:pt idx="6260">
                  <c:v>0.18898400000000001</c:v>
                </c:pt>
                <c:pt idx="6261">
                  <c:v>0.18905650000000002</c:v>
                </c:pt>
                <c:pt idx="6262">
                  <c:v>0.18912799999999996</c:v>
                </c:pt>
                <c:pt idx="6263">
                  <c:v>0.18918750000000004</c:v>
                </c:pt>
                <c:pt idx="6264">
                  <c:v>0.18924950000000007</c:v>
                </c:pt>
                <c:pt idx="6265">
                  <c:v>0.18931000000000003</c:v>
                </c:pt>
                <c:pt idx="6266">
                  <c:v>0.18937650000000006</c:v>
                </c:pt>
                <c:pt idx="6267">
                  <c:v>0.18944100000000003</c:v>
                </c:pt>
                <c:pt idx="6268">
                  <c:v>0.18949950000000002</c:v>
                </c:pt>
                <c:pt idx="6269">
                  <c:v>0.18955650000000002</c:v>
                </c:pt>
                <c:pt idx="6270">
                  <c:v>0.18961450000000002</c:v>
                </c:pt>
                <c:pt idx="6271">
                  <c:v>0.18967150000000005</c:v>
                </c:pt>
                <c:pt idx="6272">
                  <c:v>0.18973699999999996</c:v>
                </c:pt>
                <c:pt idx="6273">
                  <c:v>0.18979600000000002</c:v>
                </c:pt>
                <c:pt idx="6274">
                  <c:v>0.18985749999999998</c:v>
                </c:pt>
                <c:pt idx="6275">
                  <c:v>0.18990900000000002</c:v>
                </c:pt>
                <c:pt idx="6276">
                  <c:v>0.18996450000000006</c:v>
                </c:pt>
                <c:pt idx="6277">
                  <c:v>0.19001200000000004</c:v>
                </c:pt>
                <c:pt idx="6278">
                  <c:v>0.19007150000000006</c:v>
                </c:pt>
                <c:pt idx="6279">
                  <c:v>0.19012500000000002</c:v>
                </c:pt>
                <c:pt idx="6280">
                  <c:v>0.19018600000000002</c:v>
                </c:pt>
                <c:pt idx="6281">
                  <c:v>0.19024850000000001</c:v>
                </c:pt>
                <c:pt idx="6282">
                  <c:v>0.19030900000000003</c:v>
                </c:pt>
                <c:pt idx="6283">
                  <c:v>0.19036300000000003</c:v>
                </c:pt>
                <c:pt idx="6284">
                  <c:v>0.19042200000000001</c:v>
                </c:pt>
                <c:pt idx="6285">
                  <c:v>0.19046500000000002</c:v>
                </c:pt>
                <c:pt idx="6286">
                  <c:v>0.19053199999999998</c:v>
                </c:pt>
                <c:pt idx="6287">
                  <c:v>0.1905895</c:v>
                </c:pt>
                <c:pt idx="6288">
                  <c:v>0.19065499999999996</c:v>
                </c:pt>
                <c:pt idx="6289">
                  <c:v>0.19070900000000002</c:v>
                </c:pt>
                <c:pt idx="6290">
                  <c:v>0.19076199999999996</c:v>
                </c:pt>
                <c:pt idx="6291">
                  <c:v>0.19082249999999998</c:v>
                </c:pt>
                <c:pt idx="6292">
                  <c:v>0.19088349999999998</c:v>
                </c:pt>
                <c:pt idx="6293">
                  <c:v>0.19096049999999998</c:v>
                </c:pt>
                <c:pt idx="6294">
                  <c:v>0.19102949999999996</c:v>
                </c:pt>
                <c:pt idx="6295">
                  <c:v>0.19109649999999997</c:v>
                </c:pt>
                <c:pt idx="6296">
                  <c:v>0.19116350000000001</c:v>
                </c:pt>
                <c:pt idx="6297">
                  <c:v>0.19123349999999995</c:v>
                </c:pt>
                <c:pt idx="6298">
                  <c:v>0.19131149999999994</c:v>
                </c:pt>
                <c:pt idx="6299">
                  <c:v>0.19138999999999995</c:v>
                </c:pt>
                <c:pt idx="6300">
                  <c:v>0.19147499999999998</c:v>
                </c:pt>
                <c:pt idx="6301">
                  <c:v>0.19155499999999998</c:v>
                </c:pt>
                <c:pt idx="6302">
                  <c:v>0.19163600000000003</c:v>
                </c:pt>
                <c:pt idx="6303">
                  <c:v>0.19169900000000001</c:v>
                </c:pt>
                <c:pt idx="6304">
                  <c:v>0.19177949999999999</c:v>
                </c:pt>
                <c:pt idx="6305">
                  <c:v>0.19185499999999997</c:v>
                </c:pt>
                <c:pt idx="6306">
                  <c:v>0.19193200000000002</c:v>
                </c:pt>
                <c:pt idx="6307">
                  <c:v>0.19204699999999997</c:v>
                </c:pt>
                <c:pt idx="6308">
                  <c:v>0.19213049999999995</c:v>
                </c:pt>
                <c:pt idx="6309">
                  <c:v>0.19221499999999991</c:v>
                </c:pt>
                <c:pt idx="6310">
                  <c:v>0.19230049999999996</c:v>
                </c:pt>
                <c:pt idx="6311">
                  <c:v>0.19238899999999995</c:v>
                </c:pt>
                <c:pt idx="6312">
                  <c:v>0.19247699999999998</c:v>
                </c:pt>
                <c:pt idx="6313">
                  <c:v>0.19257249999999995</c:v>
                </c:pt>
                <c:pt idx="6314">
                  <c:v>0.19267199999999995</c:v>
                </c:pt>
                <c:pt idx="6315">
                  <c:v>0.19275999999999996</c:v>
                </c:pt>
                <c:pt idx="6316">
                  <c:v>0.19284699999999994</c:v>
                </c:pt>
                <c:pt idx="6317">
                  <c:v>0.19294149999999999</c:v>
                </c:pt>
                <c:pt idx="6318">
                  <c:v>0.19303649999999997</c:v>
                </c:pt>
                <c:pt idx="6319">
                  <c:v>0.19312799999999999</c:v>
                </c:pt>
                <c:pt idx="6320">
                  <c:v>0.19322150000000002</c:v>
                </c:pt>
                <c:pt idx="6321">
                  <c:v>0.19331100000000004</c:v>
                </c:pt>
                <c:pt idx="6322">
                  <c:v>0.19339650000000005</c:v>
                </c:pt>
                <c:pt idx="6323">
                  <c:v>0.19348200000000004</c:v>
                </c:pt>
                <c:pt idx="6324">
                  <c:v>0.19358050000000004</c:v>
                </c:pt>
                <c:pt idx="6325">
                  <c:v>0.19366350000000004</c:v>
                </c:pt>
                <c:pt idx="6326">
                  <c:v>0.19375250000000005</c:v>
                </c:pt>
                <c:pt idx="6327">
                  <c:v>0.19383800000000007</c:v>
                </c:pt>
                <c:pt idx="6328">
                  <c:v>0.19392500000000004</c:v>
                </c:pt>
                <c:pt idx="6329">
                  <c:v>0.19401450000000003</c:v>
                </c:pt>
                <c:pt idx="6330">
                  <c:v>0.194109</c:v>
                </c:pt>
                <c:pt idx="6331">
                  <c:v>0.19420500000000004</c:v>
                </c:pt>
                <c:pt idx="6332">
                  <c:v>0.19429900000000008</c:v>
                </c:pt>
                <c:pt idx="6333">
                  <c:v>0.19438050000000004</c:v>
                </c:pt>
                <c:pt idx="6334">
                  <c:v>0.19447350000000008</c:v>
                </c:pt>
                <c:pt idx="6335">
                  <c:v>0.19456600000000004</c:v>
                </c:pt>
                <c:pt idx="6336">
                  <c:v>0.19465800000000005</c:v>
                </c:pt>
                <c:pt idx="6337">
                  <c:v>0.19475050000000002</c:v>
                </c:pt>
                <c:pt idx="6338">
                  <c:v>0.19484700000000008</c:v>
                </c:pt>
                <c:pt idx="6339">
                  <c:v>0.19494250000000007</c:v>
                </c:pt>
                <c:pt idx="6340">
                  <c:v>0.19503500000000007</c:v>
                </c:pt>
                <c:pt idx="6341">
                  <c:v>0.19513700000000006</c:v>
                </c:pt>
                <c:pt idx="6342">
                  <c:v>0.1952425000000001</c:v>
                </c:pt>
                <c:pt idx="6343">
                  <c:v>0.19535550000000013</c:v>
                </c:pt>
                <c:pt idx="6344">
                  <c:v>0.19546000000000011</c:v>
                </c:pt>
                <c:pt idx="6345">
                  <c:v>0.19556550000000011</c:v>
                </c:pt>
                <c:pt idx="6346">
                  <c:v>0.19567100000000009</c:v>
                </c:pt>
                <c:pt idx="6347">
                  <c:v>0.1957715000000001</c:v>
                </c:pt>
                <c:pt idx="6348">
                  <c:v>0.1958845000000001</c:v>
                </c:pt>
                <c:pt idx="6349">
                  <c:v>0.19598750000000009</c:v>
                </c:pt>
                <c:pt idx="6350">
                  <c:v>0.19609050000000006</c:v>
                </c:pt>
                <c:pt idx="6351">
                  <c:v>0.1961875000000001</c:v>
                </c:pt>
                <c:pt idx="6352">
                  <c:v>0.19628050000000008</c:v>
                </c:pt>
                <c:pt idx="6353">
                  <c:v>0.19637250000000009</c:v>
                </c:pt>
                <c:pt idx="6354">
                  <c:v>0.19647150000000002</c:v>
                </c:pt>
                <c:pt idx="6355">
                  <c:v>0.19657550000000007</c:v>
                </c:pt>
                <c:pt idx="6356">
                  <c:v>0.19666850000000008</c:v>
                </c:pt>
                <c:pt idx="6357">
                  <c:v>0.19676400000000008</c:v>
                </c:pt>
                <c:pt idx="6358">
                  <c:v>0.19685600000000009</c:v>
                </c:pt>
                <c:pt idx="6359">
                  <c:v>0.19695300000000007</c:v>
                </c:pt>
                <c:pt idx="6360">
                  <c:v>0.19704550000000004</c:v>
                </c:pt>
                <c:pt idx="6361">
                  <c:v>0.19714350000000003</c:v>
                </c:pt>
                <c:pt idx="6362">
                  <c:v>0.19723100000000002</c:v>
                </c:pt>
                <c:pt idx="6363">
                  <c:v>0.19732200000000003</c:v>
                </c:pt>
                <c:pt idx="6364">
                  <c:v>0.19741050000000004</c:v>
                </c:pt>
                <c:pt idx="6365">
                  <c:v>0.19750700000000004</c:v>
                </c:pt>
                <c:pt idx="6366">
                  <c:v>0.19760250000000001</c:v>
                </c:pt>
                <c:pt idx="6367">
                  <c:v>0.19769600000000004</c:v>
                </c:pt>
                <c:pt idx="6368">
                  <c:v>0.19778800000000005</c:v>
                </c:pt>
                <c:pt idx="6369">
                  <c:v>0.19788100000000003</c:v>
                </c:pt>
                <c:pt idx="6370">
                  <c:v>0.1979765</c:v>
                </c:pt>
                <c:pt idx="6371">
                  <c:v>0.19807000000000002</c:v>
                </c:pt>
                <c:pt idx="6372">
                  <c:v>0.19817900000000005</c:v>
                </c:pt>
                <c:pt idx="6373">
                  <c:v>0.19827050000000004</c:v>
                </c:pt>
                <c:pt idx="6374">
                  <c:v>0.19836300000000004</c:v>
                </c:pt>
                <c:pt idx="6375">
                  <c:v>0.19845950000000001</c:v>
                </c:pt>
                <c:pt idx="6376">
                  <c:v>0.19855900000000001</c:v>
                </c:pt>
                <c:pt idx="6377">
                  <c:v>0.19866499999999998</c:v>
                </c:pt>
                <c:pt idx="6378">
                  <c:v>0.19877650000000002</c:v>
                </c:pt>
                <c:pt idx="6379">
                  <c:v>0.19888300000000003</c:v>
                </c:pt>
                <c:pt idx="6380">
                  <c:v>0.19898650000000001</c:v>
                </c:pt>
                <c:pt idx="6381">
                  <c:v>0.19909350000000001</c:v>
                </c:pt>
                <c:pt idx="6382">
                  <c:v>0.1992025</c:v>
                </c:pt>
                <c:pt idx="6383">
                  <c:v>0.1993</c:v>
                </c:pt>
                <c:pt idx="6384">
                  <c:v>0.19940549999999999</c:v>
                </c:pt>
                <c:pt idx="6385">
                  <c:v>0.19952449999999997</c:v>
                </c:pt>
                <c:pt idx="6386">
                  <c:v>0.19964599999999993</c:v>
                </c:pt>
                <c:pt idx="6387">
                  <c:v>0.19975599999999993</c:v>
                </c:pt>
                <c:pt idx="6388">
                  <c:v>0.19986999999999994</c:v>
                </c:pt>
                <c:pt idx="6389">
                  <c:v>0.19998499999999994</c:v>
                </c:pt>
                <c:pt idx="6390">
                  <c:v>0.2000964999999999</c:v>
                </c:pt>
                <c:pt idx="6391">
                  <c:v>0.20021349999999991</c:v>
                </c:pt>
                <c:pt idx="6392">
                  <c:v>0.20032449999999993</c:v>
                </c:pt>
                <c:pt idx="6393">
                  <c:v>0.20043749999999996</c:v>
                </c:pt>
                <c:pt idx="6394">
                  <c:v>0.20053199999999993</c:v>
                </c:pt>
                <c:pt idx="6395">
                  <c:v>0.20065249999999993</c:v>
                </c:pt>
                <c:pt idx="6396">
                  <c:v>0.20076149999999995</c:v>
                </c:pt>
                <c:pt idx="6397">
                  <c:v>0.20087849999999996</c:v>
                </c:pt>
                <c:pt idx="6398">
                  <c:v>0.20099249999999999</c:v>
                </c:pt>
                <c:pt idx="6399">
                  <c:v>0.20109949999999999</c:v>
                </c:pt>
                <c:pt idx="6400">
                  <c:v>0.20121449999999996</c:v>
                </c:pt>
                <c:pt idx="6401">
                  <c:v>0.20132949999999994</c:v>
                </c:pt>
                <c:pt idx="6402">
                  <c:v>0.2014455</c:v>
                </c:pt>
                <c:pt idx="6403">
                  <c:v>0.20155899999999996</c:v>
                </c:pt>
                <c:pt idx="6404">
                  <c:v>0.20167799999999991</c:v>
                </c:pt>
                <c:pt idx="6405">
                  <c:v>0.201789</c:v>
                </c:pt>
                <c:pt idx="6406">
                  <c:v>0.20189899999999997</c:v>
                </c:pt>
                <c:pt idx="6407">
                  <c:v>0.20201299999999997</c:v>
                </c:pt>
                <c:pt idx="6408">
                  <c:v>0.20212249999999998</c:v>
                </c:pt>
                <c:pt idx="6409">
                  <c:v>0.20224749999999997</c:v>
                </c:pt>
                <c:pt idx="6410">
                  <c:v>0.20236299999999993</c:v>
                </c:pt>
                <c:pt idx="6411">
                  <c:v>0.20247349999999989</c:v>
                </c:pt>
                <c:pt idx="6412">
                  <c:v>0.20258649999999992</c:v>
                </c:pt>
                <c:pt idx="6413">
                  <c:v>0.20269699999999993</c:v>
                </c:pt>
                <c:pt idx="6414">
                  <c:v>0.20280699999999993</c:v>
                </c:pt>
                <c:pt idx="6415">
                  <c:v>0.20292049999999989</c:v>
                </c:pt>
                <c:pt idx="6416">
                  <c:v>0.20302249999999986</c:v>
                </c:pt>
                <c:pt idx="6417">
                  <c:v>0.2031339999999999</c:v>
                </c:pt>
                <c:pt idx="6418">
                  <c:v>0.20324149999999994</c:v>
                </c:pt>
                <c:pt idx="6419">
                  <c:v>0.20334649999999996</c:v>
                </c:pt>
                <c:pt idx="6420">
                  <c:v>0.20345349999999995</c:v>
                </c:pt>
                <c:pt idx="6421">
                  <c:v>0.20355899999999993</c:v>
                </c:pt>
                <c:pt idx="6422">
                  <c:v>0.2036635</c:v>
                </c:pt>
                <c:pt idx="6423">
                  <c:v>0.20376749999999999</c:v>
                </c:pt>
                <c:pt idx="6424">
                  <c:v>0.20386849999999995</c:v>
                </c:pt>
                <c:pt idx="6425">
                  <c:v>0.20397199999999999</c:v>
                </c:pt>
                <c:pt idx="6426">
                  <c:v>0.20407799999999998</c:v>
                </c:pt>
                <c:pt idx="6427">
                  <c:v>0.204176</c:v>
                </c:pt>
                <c:pt idx="6428">
                  <c:v>0.2042785</c:v>
                </c:pt>
                <c:pt idx="6429">
                  <c:v>0.20437749999999999</c:v>
                </c:pt>
                <c:pt idx="6430">
                  <c:v>0.20449550000000002</c:v>
                </c:pt>
                <c:pt idx="6431">
                  <c:v>0.20459300000000002</c:v>
                </c:pt>
                <c:pt idx="6432">
                  <c:v>0.20469450000000003</c:v>
                </c:pt>
                <c:pt idx="6433">
                  <c:v>0.20479400000000003</c:v>
                </c:pt>
                <c:pt idx="6434">
                  <c:v>0.20489550000000004</c:v>
                </c:pt>
                <c:pt idx="6435">
                  <c:v>0.20499750000000003</c:v>
                </c:pt>
                <c:pt idx="6436">
                  <c:v>0.2051025000000001</c:v>
                </c:pt>
                <c:pt idx="6437">
                  <c:v>0.20520500000000003</c:v>
                </c:pt>
                <c:pt idx="6438">
                  <c:v>0.20530700000000007</c:v>
                </c:pt>
                <c:pt idx="6439">
                  <c:v>0.20539650000000007</c:v>
                </c:pt>
                <c:pt idx="6440">
                  <c:v>0.20549550000000003</c:v>
                </c:pt>
                <c:pt idx="6441">
                  <c:v>0.20559500000000003</c:v>
                </c:pt>
                <c:pt idx="6442">
                  <c:v>0.20569850000000006</c:v>
                </c:pt>
                <c:pt idx="6443">
                  <c:v>0.20579850000000005</c:v>
                </c:pt>
                <c:pt idx="6444">
                  <c:v>0.20589300000000005</c:v>
                </c:pt>
                <c:pt idx="6445">
                  <c:v>0.20598650000000007</c:v>
                </c:pt>
                <c:pt idx="6446">
                  <c:v>0.20607800000000004</c:v>
                </c:pt>
                <c:pt idx="6447">
                  <c:v>0.20615900000000006</c:v>
                </c:pt>
                <c:pt idx="6448">
                  <c:v>0.20625500000000005</c:v>
                </c:pt>
                <c:pt idx="6449">
                  <c:v>0.20633850000000006</c:v>
                </c:pt>
                <c:pt idx="6450">
                  <c:v>0.2064315000000001</c:v>
                </c:pt>
                <c:pt idx="6451">
                  <c:v>0.2065165000000001</c:v>
                </c:pt>
                <c:pt idx="6452">
                  <c:v>0.20660150000000013</c:v>
                </c:pt>
                <c:pt idx="6453">
                  <c:v>0.20668050000000013</c:v>
                </c:pt>
                <c:pt idx="6454">
                  <c:v>0.20675400000000013</c:v>
                </c:pt>
                <c:pt idx="6455">
                  <c:v>0.20681550000000012</c:v>
                </c:pt>
                <c:pt idx="6456">
                  <c:v>0.20688300000000012</c:v>
                </c:pt>
                <c:pt idx="6457">
                  <c:v>0.20695700000000014</c:v>
                </c:pt>
                <c:pt idx="6458">
                  <c:v>0.20702200000000012</c:v>
                </c:pt>
                <c:pt idx="6459">
                  <c:v>0.20719150000000008</c:v>
                </c:pt>
                <c:pt idx="6460">
                  <c:v>0.20725550000000012</c:v>
                </c:pt>
                <c:pt idx="6461">
                  <c:v>0.20730150000000014</c:v>
                </c:pt>
                <c:pt idx="6462">
                  <c:v>0.20736100000000016</c:v>
                </c:pt>
                <c:pt idx="6463">
                  <c:v>0.20742650000000012</c:v>
                </c:pt>
                <c:pt idx="6464">
                  <c:v>0.20749250000000011</c:v>
                </c:pt>
                <c:pt idx="6465">
                  <c:v>0.20755850000000009</c:v>
                </c:pt>
                <c:pt idx="6466">
                  <c:v>0.20761700000000011</c:v>
                </c:pt>
                <c:pt idx="6467">
                  <c:v>0.20767050000000012</c:v>
                </c:pt>
                <c:pt idx="6468">
                  <c:v>0.20772700000000011</c:v>
                </c:pt>
                <c:pt idx="6469">
                  <c:v>0.20778400000000008</c:v>
                </c:pt>
                <c:pt idx="6470">
                  <c:v>0.20783950000000012</c:v>
                </c:pt>
                <c:pt idx="6471">
                  <c:v>0.20789400000000008</c:v>
                </c:pt>
                <c:pt idx="6472">
                  <c:v>0.20795150000000007</c:v>
                </c:pt>
                <c:pt idx="6473">
                  <c:v>0.20800300000000008</c:v>
                </c:pt>
                <c:pt idx="6474">
                  <c:v>0.20805850000000009</c:v>
                </c:pt>
                <c:pt idx="6475">
                  <c:v>0.20810800000000004</c:v>
                </c:pt>
                <c:pt idx="6476">
                  <c:v>0.20816050000000008</c:v>
                </c:pt>
                <c:pt idx="6477">
                  <c:v>0.20821350000000005</c:v>
                </c:pt>
                <c:pt idx="6478">
                  <c:v>0.20825600000000005</c:v>
                </c:pt>
                <c:pt idx="6479">
                  <c:v>0.20829700000000004</c:v>
                </c:pt>
                <c:pt idx="6480">
                  <c:v>0.20833500000000002</c:v>
                </c:pt>
                <c:pt idx="6481">
                  <c:v>0.20837050000000001</c:v>
                </c:pt>
                <c:pt idx="6482">
                  <c:v>0.20840399999999998</c:v>
                </c:pt>
                <c:pt idx="6483">
                  <c:v>0.20844049999999995</c:v>
                </c:pt>
                <c:pt idx="6484">
                  <c:v>0.20847149999999995</c:v>
                </c:pt>
                <c:pt idx="6485">
                  <c:v>0.20850249999999995</c:v>
                </c:pt>
                <c:pt idx="6486">
                  <c:v>0.20852799999999999</c:v>
                </c:pt>
                <c:pt idx="6487">
                  <c:v>0.2085555</c:v>
                </c:pt>
                <c:pt idx="6488">
                  <c:v>0.20857400000000001</c:v>
                </c:pt>
                <c:pt idx="6489">
                  <c:v>0.20859800000000001</c:v>
                </c:pt>
                <c:pt idx="6490">
                  <c:v>0.20862149999999996</c:v>
                </c:pt>
                <c:pt idx="6491">
                  <c:v>0.20864249999999995</c:v>
                </c:pt>
                <c:pt idx="6492">
                  <c:v>0.20865799999999995</c:v>
                </c:pt>
                <c:pt idx="6493">
                  <c:v>0.20866349999999997</c:v>
                </c:pt>
                <c:pt idx="6494">
                  <c:v>0.20867049999999998</c:v>
                </c:pt>
                <c:pt idx="6495">
                  <c:v>0.20867349999999998</c:v>
                </c:pt>
                <c:pt idx="6496">
                  <c:v>0.208678</c:v>
                </c:pt>
                <c:pt idx="6497">
                  <c:v>0.20867649999999999</c:v>
                </c:pt>
                <c:pt idx="6498">
                  <c:v>0.20867499999999997</c:v>
                </c:pt>
                <c:pt idx="6499">
                  <c:v>0.20867049999999995</c:v>
                </c:pt>
                <c:pt idx="6500">
                  <c:v>0.20866449999999992</c:v>
                </c:pt>
                <c:pt idx="6501">
                  <c:v>0.20865899999999993</c:v>
                </c:pt>
                <c:pt idx="6502">
                  <c:v>0.20865199999999992</c:v>
                </c:pt>
                <c:pt idx="6503">
                  <c:v>0.20864549999999993</c:v>
                </c:pt>
                <c:pt idx="6504">
                  <c:v>0.20863649999999997</c:v>
                </c:pt>
                <c:pt idx="6505">
                  <c:v>0.20863099999999993</c:v>
                </c:pt>
                <c:pt idx="6506">
                  <c:v>0.20861999999999994</c:v>
                </c:pt>
                <c:pt idx="6507">
                  <c:v>0.20860949999999995</c:v>
                </c:pt>
                <c:pt idx="6508">
                  <c:v>0.20859649999999999</c:v>
                </c:pt>
                <c:pt idx="6509">
                  <c:v>0.20858299999999999</c:v>
                </c:pt>
                <c:pt idx="6510">
                  <c:v>0.20856999999999995</c:v>
                </c:pt>
                <c:pt idx="6511">
                  <c:v>0.20855650000000001</c:v>
                </c:pt>
                <c:pt idx="6512">
                  <c:v>0.20853850000000002</c:v>
                </c:pt>
                <c:pt idx="6513">
                  <c:v>0.20852100000000001</c:v>
                </c:pt>
                <c:pt idx="6514">
                  <c:v>0.20849900000000002</c:v>
                </c:pt>
                <c:pt idx="6515">
                  <c:v>0.20848850000000002</c:v>
                </c:pt>
                <c:pt idx="6516">
                  <c:v>0.20847700000000002</c:v>
                </c:pt>
                <c:pt idx="6517">
                  <c:v>0.208457</c:v>
                </c:pt>
                <c:pt idx="6518">
                  <c:v>0.20843200000000003</c:v>
                </c:pt>
                <c:pt idx="6519">
                  <c:v>0.20841200000000004</c:v>
                </c:pt>
                <c:pt idx="6520">
                  <c:v>0.20838349999999997</c:v>
                </c:pt>
                <c:pt idx="6521">
                  <c:v>0.20836099999999999</c:v>
                </c:pt>
                <c:pt idx="6522">
                  <c:v>0.20833599999999999</c:v>
                </c:pt>
                <c:pt idx="6523">
                  <c:v>0.208311</c:v>
                </c:pt>
                <c:pt idx="6524">
                  <c:v>0.20827549999999997</c:v>
                </c:pt>
                <c:pt idx="6525">
                  <c:v>0.20825649999999998</c:v>
                </c:pt>
                <c:pt idx="6526">
                  <c:v>0.20822750000000004</c:v>
                </c:pt>
                <c:pt idx="6527">
                  <c:v>0.20820450000000001</c:v>
                </c:pt>
                <c:pt idx="6528">
                  <c:v>0.20816700000000002</c:v>
                </c:pt>
                <c:pt idx="6529">
                  <c:v>0.20813049999999997</c:v>
                </c:pt>
                <c:pt idx="6530">
                  <c:v>0.20809199999999997</c:v>
                </c:pt>
                <c:pt idx="6531">
                  <c:v>0.20805299999999996</c:v>
                </c:pt>
                <c:pt idx="6532">
                  <c:v>0.208009</c:v>
                </c:pt>
                <c:pt idx="6533">
                  <c:v>0.20797849999999993</c:v>
                </c:pt>
                <c:pt idx="6534">
                  <c:v>0.20792449999999993</c:v>
                </c:pt>
                <c:pt idx="6535">
                  <c:v>0.2078789999999999</c:v>
                </c:pt>
                <c:pt idx="6536">
                  <c:v>0.20783349999999989</c:v>
                </c:pt>
                <c:pt idx="6537">
                  <c:v>0.20778699999999989</c:v>
                </c:pt>
                <c:pt idx="6538">
                  <c:v>0.20773549999999993</c:v>
                </c:pt>
                <c:pt idx="6539">
                  <c:v>0.20768649999999994</c:v>
                </c:pt>
                <c:pt idx="6540">
                  <c:v>0.20764199999999991</c:v>
                </c:pt>
                <c:pt idx="6541">
                  <c:v>0.20759199999999992</c:v>
                </c:pt>
                <c:pt idx="6542">
                  <c:v>0.20754349999999988</c:v>
                </c:pt>
                <c:pt idx="6543">
                  <c:v>0.20749449999999992</c:v>
                </c:pt>
                <c:pt idx="6544">
                  <c:v>0.20744899999999991</c:v>
                </c:pt>
                <c:pt idx="6545">
                  <c:v>0.20739849999999987</c:v>
                </c:pt>
                <c:pt idx="6546">
                  <c:v>0.20735199999999987</c:v>
                </c:pt>
                <c:pt idx="6547">
                  <c:v>0.2072979999999999</c:v>
                </c:pt>
                <c:pt idx="6548">
                  <c:v>0.2072429999999999</c:v>
                </c:pt>
                <c:pt idx="6549">
                  <c:v>0.20718749999999989</c:v>
                </c:pt>
                <c:pt idx="6550">
                  <c:v>0.20713349999999991</c:v>
                </c:pt>
                <c:pt idx="6551">
                  <c:v>0.2070759999999999</c:v>
                </c:pt>
                <c:pt idx="6552">
                  <c:v>0.20701799999999987</c:v>
                </c:pt>
                <c:pt idx="6553">
                  <c:v>0.20696299999999987</c:v>
                </c:pt>
                <c:pt idx="6554">
                  <c:v>0.20690749999999983</c:v>
                </c:pt>
                <c:pt idx="6555">
                  <c:v>0.20685149999999983</c:v>
                </c:pt>
                <c:pt idx="6556">
                  <c:v>0.20680499999999979</c:v>
                </c:pt>
                <c:pt idx="6557">
                  <c:v>0.20675199999999982</c:v>
                </c:pt>
                <c:pt idx="6558">
                  <c:v>0.20669749999999984</c:v>
                </c:pt>
                <c:pt idx="6559">
                  <c:v>0.20664249999999981</c:v>
                </c:pt>
                <c:pt idx="6560">
                  <c:v>0.20658849999999984</c:v>
                </c:pt>
                <c:pt idx="6561">
                  <c:v>0.20652349999999983</c:v>
                </c:pt>
                <c:pt idx="6562">
                  <c:v>0.20646649999999986</c:v>
                </c:pt>
                <c:pt idx="6563">
                  <c:v>0.20641199999999987</c:v>
                </c:pt>
                <c:pt idx="6564">
                  <c:v>0.20635249999999988</c:v>
                </c:pt>
                <c:pt idx="6565">
                  <c:v>0.2062894999999999</c:v>
                </c:pt>
                <c:pt idx="6566">
                  <c:v>0.20623199999999994</c:v>
                </c:pt>
                <c:pt idx="6567">
                  <c:v>0.20617249999999995</c:v>
                </c:pt>
                <c:pt idx="6568">
                  <c:v>0.20611649999999992</c:v>
                </c:pt>
                <c:pt idx="6569">
                  <c:v>0.20605849999999998</c:v>
                </c:pt>
                <c:pt idx="6570">
                  <c:v>0.2059965</c:v>
                </c:pt>
                <c:pt idx="6571">
                  <c:v>0.20593599999999998</c:v>
                </c:pt>
                <c:pt idx="6572">
                  <c:v>0.20587199999999994</c:v>
                </c:pt>
                <c:pt idx="6573">
                  <c:v>0.20581199999999999</c:v>
                </c:pt>
                <c:pt idx="6574">
                  <c:v>0.20574200000000001</c:v>
                </c:pt>
                <c:pt idx="6575">
                  <c:v>0.20567849999999999</c:v>
                </c:pt>
                <c:pt idx="6576">
                  <c:v>0.20561500000000002</c:v>
                </c:pt>
                <c:pt idx="6577">
                  <c:v>0.20555000000000004</c:v>
                </c:pt>
                <c:pt idx="6578">
                  <c:v>0.20547550000000001</c:v>
                </c:pt>
                <c:pt idx="6579">
                  <c:v>0.20540350000000004</c:v>
                </c:pt>
                <c:pt idx="6580">
                  <c:v>0.20533150000000006</c:v>
                </c:pt>
                <c:pt idx="6581">
                  <c:v>0.20525850000000012</c:v>
                </c:pt>
                <c:pt idx="6582">
                  <c:v>0.20518150000000013</c:v>
                </c:pt>
                <c:pt idx="6583">
                  <c:v>0.20510800000000015</c:v>
                </c:pt>
                <c:pt idx="6584">
                  <c:v>0.20503150000000014</c:v>
                </c:pt>
                <c:pt idx="6585">
                  <c:v>0.20495750000000018</c:v>
                </c:pt>
                <c:pt idx="6586">
                  <c:v>0.20488050000000019</c:v>
                </c:pt>
                <c:pt idx="6587">
                  <c:v>0.20483400000000018</c:v>
                </c:pt>
                <c:pt idx="6588">
                  <c:v>0.20475850000000018</c:v>
                </c:pt>
                <c:pt idx="6589">
                  <c:v>0.2046830000000002</c:v>
                </c:pt>
                <c:pt idx="6590">
                  <c:v>0.20460950000000025</c:v>
                </c:pt>
                <c:pt idx="6591">
                  <c:v>0.2045355000000002</c:v>
                </c:pt>
                <c:pt idx="6592">
                  <c:v>0.20446100000000023</c:v>
                </c:pt>
                <c:pt idx="6593">
                  <c:v>0.20438400000000026</c:v>
                </c:pt>
                <c:pt idx="6594">
                  <c:v>0.20430950000000025</c:v>
                </c:pt>
                <c:pt idx="6595">
                  <c:v>0.20422900000000027</c:v>
                </c:pt>
                <c:pt idx="6596">
                  <c:v>0.20415350000000029</c:v>
                </c:pt>
                <c:pt idx="6597">
                  <c:v>0.2040755000000003</c:v>
                </c:pt>
                <c:pt idx="6598">
                  <c:v>0.20400050000000028</c:v>
                </c:pt>
                <c:pt idx="6599">
                  <c:v>0.20392950000000026</c:v>
                </c:pt>
                <c:pt idx="6600">
                  <c:v>0.20385100000000031</c:v>
                </c:pt>
                <c:pt idx="6601">
                  <c:v>0.20377100000000026</c:v>
                </c:pt>
                <c:pt idx="6602">
                  <c:v>0.20369100000000032</c:v>
                </c:pt>
                <c:pt idx="6603">
                  <c:v>0.20360900000000029</c:v>
                </c:pt>
                <c:pt idx="6604">
                  <c:v>0.20352700000000032</c:v>
                </c:pt>
                <c:pt idx="6605">
                  <c:v>0.20344600000000029</c:v>
                </c:pt>
                <c:pt idx="6606">
                  <c:v>0.20336400000000021</c:v>
                </c:pt>
                <c:pt idx="6607">
                  <c:v>0.20327750000000028</c:v>
                </c:pt>
                <c:pt idx="6608">
                  <c:v>0.20319900000000024</c:v>
                </c:pt>
                <c:pt idx="6609">
                  <c:v>0.20312150000000029</c:v>
                </c:pt>
                <c:pt idx="6610">
                  <c:v>0.2030410000000003</c:v>
                </c:pt>
                <c:pt idx="6611">
                  <c:v>0.20296100000000028</c:v>
                </c:pt>
                <c:pt idx="6612">
                  <c:v>0.20287950000000027</c:v>
                </c:pt>
                <c:pt idx="6613">
                  <c:v>0.20279600000000028</c:v>
                </c:pt>
                <c:pt idx="6614">
                  <c:v>0.20271300000000028</c:v>
                </c:pt>
                <c:pt idx="6615">
                  <c:v>0.20263150000000024</c:v>
                </c:pt>
                <c:pt idx="6616">
                  <c:v>0.20254800000000026</c:v>
                </c:pt>
                <c:pt idx="6617">
                  <c:v>0.20246400000000025</c:v>
                </c:pt>
                <c:pt idx="6618">
                  <c:v>0.2023800000000002</c:v>
                </c:pt>
                <c:pt idx="6619">
                  <c:v>0.20229850000000021</c:v>
                </c:pt>
                <c:pt idx="6620">
                  <c:v>0.20221850000000025</c:v>
                </c:pt>
                <c:pt idx="6621">
                  <c:v>0.20213800000000023</c:v>
                </c:pt>
                <c:pt idx="6622">
                  <c:v>0.20205800000000024</c:v>
                </c:pt>
                <c:pt idx="6623">
                  <c:v>0.20197800000000019</c:v>
                </c:pt>
                <c:pt idx="6624">
                  <c:v>0.20189800000000019</c:v>
                </c:pt>
                <c:pt idx="6625">
                  <c:v>0.20181750000000018</c:v>
                </c:pt>
                <c:pt idx="6626">
                  <c:v>0.20173450000000018</c:v>
                </c:pt>
                <c:pt idx="6627">
                  <c:v>0.20165700000000014</c:v>
                </c:pt>
                <c:pt idx="6628">
                  <c:v>0.20158250000000016</c:v>
                </c:pt>
                <c:pt idx="6629">
                  <c:v>0.20150950000000015</c:v>
                </c:pt>
                <c:pt idx="6630">
                  <c:v>0.20144150000000013</c:v>
                </c:pt>
                <c:pt idx="6631">
                  <c:v>0.20137100000000011</c:v>
                </c:pt>
                <c:pt idx="6632">
                  <c:v>0.20129650000000013</c:v>
                </c:pt>
                <c:pt idx="6633">
                  <c:v>0.20122700000000013</c:v>
                </c:pt>
                <c:pt idx="6634">
                  <c:v>0.20116050000000016</c:v>
                </c:pt>
                <c:pt idx="6635">
                  <c:v>0.20109800000000014</c:v>
                </c:pt>
                <c:pt idx="6636">
                  <c:v>0.2010340000000001</c:v>
                </c:pt>
                <c:pt idx="6637">
                  <c:v>0.20097650000000017</c:v>
                </c:pt>
                <c:pt idx="6638">
                  <c:v>0.20091650000000011</c:v>
                </c:pt>
                <c:pt idx="6639">
                  <c:v>0.20086000000000012</c:v>
                </c:pt>
                <c:pt idx="6640">
                  <c:v>0.20080250000000011</c:v>
                </c:pt>
                <c:pt idx="6641">
                  <c:v>0.20074950000000008</c:v>
                </c:pt>
                <c:pt idx="6642">
                  <c:v>0.20069450000000008</c:v>
                </c:pt>
                <c:pt idx="6643">
                  <c:v>0.20064150000000008</c:v>
                </c:pt>
                <c:pt idx="6644">
                  <c:v>0.20059050000000003</c:v>
                </c:pt>
                <c:pt idx="6645">
                  <c:v>0.20053950000000006</c:v>
                </c:pt>
                <c:pt idx="6646">
                  <c:v>0.20048900000000011</c:v>
                </c:pt>
                <c:pt idx="6647">
                  <c:v>0.20044000000000012</c:v>
                </c:pt>
                <c:pt idx="6648">
                  <c:v>0.20039350000000009</c:v>
                </c:pt>
                <c:pt idx="6649">
                  <c:v>0.20034500000000011</c:v>
                </c:pt>
                <c:pt idx="6650">
                  <c:v>0.2002985000000001</c:v>
                </c:pt>
                <c:pt idx="6651">
                  <c:v>0.20025250000000014</c:v>
                </c:pt>
                <c:pt idx="6652">
                  <c:v>0.20020850000000012</c:v>
                </c:pt>
                <c:pt idx="6653">
                  <c:v>0.20016500000000012</c:v>
                </c:pt>
                <c:pt idx="6654">
                  <c:v>0.20011900000000016</c:v>
                </c:pt>
                <c:pt idx="6655">
                  <c:v>0.20007700000000012</c:v>
                </c:pt>
                <c:pt idx="6656">
                  <c:v>0.2000330000000001</c:v>
                </c:pt>
                <c:pt idx="6657">
                  <c:v>0.19999000000000008</c:v>
                </c:pt>
                <c:pt idx="6658">
                  <c:v>0.19994500000000007</c:v>
                </c:pt>
                <c:pt idx="6659">
                  <c:v>0.19990500000000008</c:v>
                </c:pt>
                <c:pt idx="6660">
                  <c:v>0.19986250000000005</c:v>
                </c:pt>
                <c:pt idx="6661">
                  <c:v>0.19982600000000006</c:v>
                </c:pt>
                <c:pt idx="6662">
                  <c:v>0.19978600000000007</c:v>
                </c:pt>
                <c:pt idx="6663">
                  <c:v>0.19974749999999999</c:v>
                </c:pt>
                <c:pt idx="6664">
                  <c:v>0.199708</c:v>
                </c:pt>
                <c:pt idx="6665">
                  <c:v>0.19967099999999999</c:v>
                </c:pt>
                <c:pt idx="6666">
                  <c:v>0.19963550000000002</c:v>
                </c:pt>
                <c:pt idx="6667">
                  <c:v>0.19960150000000002</c:v>
                </c:pt>
                <c:pt idx="6668">
                  <c:v>0.19957350000000001</c:v>
                </c:pt>
                <c:pt idx="6669">
                  <c:v>0.19953950000000006</c:v>
                </c:pt>
                <c:pt idx="6670">
                  <c:v>0.19951150000000006</c:v>
                </c:pt>
                <c:pt idx="6671">
                  <c:v>0.19948199999999999</c:v>
                </c:pt>
                <c:pt idx="6672">
                  <c:v>0.19945149999999998</c:v>
                </c:pt>
                <c:pt idx="6673">
                  <c:v>0.19942499999999999</c:v>
                </c:pt>
                <c:pt idx="6674">
                  <c:v>0.19939799999999994</c:v>
                </c:pt>
                <c:pt idx="6675">
                  <c:v>0.19937949999999996</c:v>
                </c:pt>
                <c:pt idx="6676">
                  <c:v>0.19935649999999999</c:v>
                </c:pt>
                <c:pt idx="6677">
                  <c:v>0.19933800000000002</c:v>
                </c:pt>
                <c:pt idx="6678">
                  <c:v>0.19932100000000003</c:v>
                </c:pt>
                <c:pt idx="6679">
                  <c:v>0.19930999999999999</c:v>
                </c:pt>
                <c:pt idx="6680">
                  <c:v>0.19929649999999999</c:v>
                </c:pt>
                <c:pt idx="6681">
                  <c:v>0.19928250000000003</c:v>
                </c:pt>
                <c:pt idx="6682">
                  <c:v>0.19927050000000002</c:v>
                </c:pt>
                <c:pt idx="6683">
                  <c:v>0.19925699999999999</c:v>
                </c:pt>
                <c:pt idx="6684">
                  <c:v>0.19924600000000001</c:v>
                </c:pt>
                <c:pt idx="6685">
                  <c:v>0.19923549999999995</c:v>
                </c:pt>
                <c:pt idx="6686">
                  <c:v>0.19922549999999997</c:v>
                </c:pt>
                <c:pt idx="6687">
                  <c:v>0.19921649999999996</c:v>
                </c:pt>
                <c:pt idx="6688">
                  <c:v>0.19921149999999999</c:v>
                </c:pt>
                <c:pt idx="6689">
                  <c:v>0.19920499999999997</c:v>
                </c:pt>
                <c:pt idx="6690">
                  <c:v>0.1992025</c:v>
                </c:pt>
                <c:pt idx="6691">
                  <c:v>0.19919649999999997</c:v>
                </c:pt>
                <c:pt idx="6692">
                  <c:v>0.19919449999999994</c:v>
                </c:pt>
                <c:pt idx="6693">
                  <c:v>0.19919249999999994</c:v>
                </c:pt>
                <c:pt idx="6694">
                  <c:v>0.19919349999999994</c:v>
                </c:pt>
                <c:pt idx="6695">
                  <c:v>0.19919599999999996</c:v>
                </c:pt>
                <c:pt idx="6696">
                  <c:v>0.1991975</c:v>
                </c:pt>
                <c:pt idx="6697">
                  <c:v>0.19920199999999999</c:v>
                </c:pt>
                <c:pt idx="6698">
                  <c:v>0.19920099999999993</c:v>
                </c:pt>
                <c:pt idx="6699">
                  <c:v>0.19920249999999995</c:v>
                </c:pt>
                <c:pt idx="6700">
                  <c:v>0.19920299999999996</c:v>
                </c:pt>
                <c:pt idx="6701">
                  <c:v>0.19920499999999997</c:v>
                </c:pt>
                <c:pt idx="6702">
                  <c:v>0.19920499999999997</c:v>
                </c:pt>
                <c:pt idx="6703">
                  <c:v>0.19920599999999997</c:v>
                </c:pt>
                <c:pt idx="6704">
                  <c:v>0.19920649999999998</c:v>
                </c:pt>
                <c:pt idx="6705">
                  <c:v>0.19920749999999998</c:v>
                </c:pt>
                <c:pt idx="6706">
                  <c:v>0.19920599999999997</c:v>
                </c:pt>
                <c:pt idx="6707">
                  <c:v>0.19920849999999996</c:v>
                </c:pt>
                <c:pt idx="6708">
                  <c:v>0.19921349999999993</c:v>
                </c:pt>
                <c:pt idx="6709">
                  <c:v>0.19921899999999998</c:v>
                </c:pt>
                <c:pt idx="6710">
                  <c:v>0.19922449999999997</c:v>
                </c:pt>
                <c:pt idx="6711">
                  <c:v>0.19922849999999998</c:v>
                </c:pt>
                <c:pt idx="6712">
                  <c:v>0.19923799999999992</c:v>
                </c:pt>
                <c:pt idx="6713">
                  <c:v>0.19924249999999996</c:v>
                </c:pt>
                <c:pt idx="6714">
                  <c:v>0.1992489999999999</c:v>
                </c:pt>
                <c:pt idx="6715">
                  <c:v>0.19924949999999989</c:v>
                </c:pt>
                <c:pt idx="6716">
                  <c:v>0.19925899999999988</c:v>
                </c:pt>
                <c:pt idx="6717">
                  <c:v>0.19926399999999986</c:v>
                </c:pt>
                <c:pt idx="6718">
                  <c:v>0.19927499999999987</c:v>
                </c:pt>
                <c:pt idx="6719">
                  <c:v>0.19928349999999986</c:v>
                </c:pt>
                <c:pt idx="6720">
                  <c:v>0.19929949999999991</c:v>
                </c:pt>
                <c:pt idx="6721">
                  <c:v>0.19930949999999992</c:v>
                </c:pt>
                <c:pt idx="6722">
                  <c:v>0.19932849999999991</c:v>
                </c:pt>
                <c:pt idx="6723">
                  <c:v>0.19934299999999991</c:v>
                </c:pt>
                <c:pt idx="6724">
                  <c:v>0.19935899999999987</c:v>
                </c:pt>
                <c:pt idx="6725">
                  <c:v>0.19936699999999988</c:v>
                </c:pt>
                <c:pt idx="6726">
                  <c:v>0.1993764999999999</c:v>
                </c:pt>
                <c:pt idx="6727">
                  <c:v>0.19938149999999993</c:v>
                </c:pt>
                <c:pt idx="6728">
                  <c:v>0.19939599999999991</c:v>
                </c:pt>
                <c:pt idx="6729">
                  <c:v>0.19941149999999994</c:v>
                </c:pt>
                <c:pt idx="6730">
                  <c:v>0.19942249999999992</c:v>
                </c:pt>
                <c:pt idx="6731">
                  <c:v>0.19943749999999993</c:v>
                </c:pt>
                <c:pt idx="6732">
                  <c:v>0.19944949999999995</c:v>
                </c:pt>
                <c:pt idx="6733">
                  <c:v>0.19945249999999995</c:v>
                </c:pt>
                <c:pt idx="6734">
                  <c:v>0.19947249999999997</c:v>
                </c:pt>
                <c:pt idx="6735">
                  <c:v>0.1994834999999999</c:v>
                </c:pt>
                <c:pt idx="6736">
                  <c:v>0.19949199999999995</c:v>
                </c:pt>
                <c:pt idx="6737">
                  <c:v>0.19950699999999993</c:v>
                </c:pt>
                <c:pt idx="6738">
                  <c:v>0.19952249999999994</c:v>
                </c:pt>
                <c:pt idx="6739">
                  <c:v>0.19953449999999992</c:v>
                </c:pt>
                <c:pt idx="6740">
                  <c:v>0.19954949999999994</c:v>
                </c:pt>
                <c:pt idx="6741">
                  <c:v>0.19955899999999996</c:v>
                </c:pt>
                <c:pt idx="6742">
                  <c:v>0.19956499999999999</c:v>
                </c:pt>
                <c:pt idx="6743">
                  <c:v>0.19954899999999998</c:v>
                </c:pt>
                <c:pt idx="6744">
                  <c:v>0.19955000000000001</c:v>
                </c:pt>
                <c:pt idx="6745">
                  <c:v>0.19955000000000001</c:v>
                </c:pt>
                <c:pt idx="6746">
                  <c:v>0.19955050000000005</c:v>
                </c:pt>
                <c:pt idx="6747">
                  <c:v>0.19955550000000005</c:v>
                </c:pt>
                <c:pt idx="6748">
                  <c:v>0.19956000000000007</c:v>
                </c:pt>
                <c:pt idx="6749">
                  <c:v>0.19956500000000005</c:v>
                </c:pt>
                <c:pt idx="6750">
                  <c:v>0.19956750000000006</c:v>
                </c:pt>
                <c:pt idx="6751">
                  <c:v>0.19956800000000008</c:v>
                </c:pt>
                <c:pt idx="6752">
                  <c:v>0.19957850000000008</c:v>
                </c:pt>
                <c:pt idx="6753">
                  <c:v>0.19957650000000007</c:v>
                </c:pt>
                <c:pt idx="6754">
                  <c:v>0.19957500000000011</c:v>
                </c:pt>
                <c:pt idx="6755">
                  <c:v>0.1995785000000001</c:v>
                </c:pt>
                <c:pt idx="6756">
                  <c:v>0.19957250000000012</c:v>
                </c:pt>
                <c:pt idx="6757">
                  <c:v>0.19958350000000014</c:v>
                </c:pt>
                <c:pt idx="6758">
                  <c:v>0.19958350000000014</c:v>
                </c:pt>
                <c:pt idx="6759">
                  <c:v>0.19958100000000012</c:v>
                </c:pt>
                <c:pt idx="6760">
                  <c:v>0.19957650000000007</c:v>
                </c:pt>
                <c:pt idx="6761">
                  <c:v>0.19958150000000011</c:v>
                </c:pt>
                <c:pt idx="6762">
                  <c:v>0.19958500000000004</c:v>
                </c:pt>
                <c:pt idx="6763">
                  <c:v>0.19959200000000007</c:v>
                </c:pt>
                <c:pt idx="6764">
                  <c:v>0.1997510000000001</c:v>
                </c:pt>
                <c:pt idx="6765">
                  <c:v>0.19976200000000011</c:v>
                </c:pt>
                <c:pt idx="6766">
                  <c:v>0.1997560000000001</c:v>
                </c:pt>
                <c:pt idx="6767">
                  <c:v>0.19975400000000007</c:v>
                </c:pt>
                <c:pt idx="6768">
                  <c:v>0.19974850000000002</c:v>
                </c:pt>
                <c:pt idx="6769">
                  <c:v>0.199744</c:v>
                </c:pt>
                <c:pt idx="6770">
                  <c:v>0.199741</c:v>
                </c:pt>
                <c:pt idx="6771">
                  <c:v>0.19973300000000002</c:v>
                </c:pt>
                <c:pt idx="6772">
                  <c:v>0.19973200000000005</c:v>
                </c:pt>
                <c:pt idx="6773">
                  <c:v>0.19972950000000009</c:v>
                </c:pt>
                <c:pt idx="6774">
                  <c:v>0.19972950000000003</c:v>
                </c:pt>
                <c:pt idx="6775">
                  <c:v>0.19972650000000008</c:v>
                </c:pt>
                <c:pt idx="6776">
                  <c:v>0.19972500000000007</c:v>
                </c:pt>
                <c:pt idx="6777">
                  <c:v>0.19971600000000006</c:v>
                </c:pt>
                <c:pt idx="6778">
                  <c:v>0.19970800000000008</c:v>
                </c:pt>
                <c:pt idx="6779">
                  <c:v>0.19970150000000009</c:v>
                </c:pt>
                <c:pt idx="6780">
                  <c:v>0.19969300000000006</c:v>
                </c:pt>
                <c:pt idx="6781">
                  <c:v>0.19968700000000009</c:v>
                </c:pt>
                <c:pt idx="6782">
                  <c:v>0.19968100000000008</c:v>
                </c:pt>
                <c:pt idx="6783">
                  <c:v>0.1996960000000001</c:v>
                </c:pt>
                <c:pt idx="6784">
                  <c:v>0.19968400000000014</c:v>
                </c:pt>
                <c:pt idx="6785">
                  <c:v>0.19967500000000013</c:v>
                </c:pt>
                <c:pt idx="6786">
                  <c:v>0.19966300000000012</c:v>
                </c:pt>
                <c:pt idx="6787">
                  <c:v>0.19962250000000009</c:v>
                </c:pt>
                <c:pt idx="6788">
                  <c:v>0.19960750000000008</c:v>
                </c:pt>
                <c:pt idx="6789">
                  <c:v>0.19959200000000007</c:v>
                </c:pt>
                <c:pt idx="6790">
                  <c:v>0.19957650000000005</c:v>
                </c:pt>
                <c:pt idx="6791">
                  <c:v>0.19956000000000007</c:v>
                </c:pt>
                <c:pt idx="6792">
                  <c:v>0.19954150000000007</c:v>
                </c:pt>
                <c:pt idx="6793">
                  <c:v>0.19952550000000011</c:v>
                </c:pt>
                <c:pt idx="6794">
                  <c:v>0.19950800000000005</c:v>
                </c:pt>
                <c:pt idx="6795">
                  <c:v>0.19949300000000003</c:v>
                </c:pt>
                <c:pt idx="6796">
                  <c:v>0.19947700000000004</c:v>
                </c:pt>
                <c:pt idx="6797">
                  <c:v>0.19946149999999999</c:v>
                </c:pt>
                <c:pt idx="6798">
                  <c:v>0.1994455</c:v>
                </c:pt>
                <c:pt idx="6799">
                  <c:v>0.19943099999999997</c:v>
                </c:pt>
                <c:pt idx="6800">
                  <c:v>0.1994165</c:v>
                </c:pt>
                <c:pt idx="6801">
                  <c:v>0.19940299999999997</c:v>
                </c:pt>
                <c:pt idx="6802">
                  <c:v>0.19938900000000001</c:v>
                </c:pt>
                <c:pt idx="6803">
                  <c:v>0.19937550000000001</c:v>
                </c:pt>
                <c:pt idx="6804">
                  <c:v>0.19936600000000002</c:v>
                </c:pt>
                <c:pt idx="6805">
                  <c:v>0.19935250000000004</c:v>
                </c:pt>
                <c:pt idx="6806">
                  <c:v>0.19934450000000001</c:v>
                </c:pt>
                <c:pt idx="6807">
                  <c:v>0.19933700000000001</c:v>
                </c:pt>
                <c:pt idx="6808">
                  <c:v>0.19932550000000002</c:v>
                </c:pt>
                <c:pt idx="6809">
                  <c:v>0.19931350000000006</c:v>
                </c:pt>
                <c:pt idx="6810">
                  <c:v>0.19930250000000008</c:v>
                </c:pt>
                <c:pt idx="6811">
                  <c:v>0.19929400000000005</c:v>
                </c:pt>
                <c:pt idx="6812">
                  <c:v>0.19928300000000004</c:v>
                </c:pt>
                <c:pt idx="6813">
                  <c:v>0.19927149999999996</c:v>
                </c:pt>
                <c:pt idx="6814">
                  <c:v>0.19926150000000001</c:v>
                </c:pt>
                <c:pt idx="6815">
                  <c:v>0.19924749999999997</c:v>
                </c:pt>
                <c:pt idx="6816">
                  <c:v>0.19922999999999999</c:v>
                </c:pt>
                <c:pt idx="6817">
                  <c:v>0.19921949999999999</c:v>
                </c:pt>
                <c:pt idx="6818">
                  <c:v>0.19920699999999997</c:v>
                </c:pt>
                <c:pt idx="6819">
                  <c:v>0.19919299999999995</c:v>
                </c:pt>
                <c:pt idx="6820">
                  <c:v>0.1991774999999999</c:v>
                </c:pt>
                <c:pt idx="6821">
                  <c:v>0.19915999999999992</c:v>
                </c:pt>
                <c:pt idx="6822">
                  <c:v>0.19913949999999989</c:v>
                </c:pt>
                <c:pt idx="6823">
                  <c:v>0.19911999999999988</c:v>
                </c:pt>
                <c:pt idx="6824">
                  <c:v>0.19910299999999981</c:v>
                </c:pt>
                <c:pt idx="6825">
                  <c:v>0.19908249999999986</c:v>
                </c:pt>
                <c:pt idx="6826">
                  <c:v>0.19906149999999984</c:v>
                </c:pt>
                <c:pt idx="6827">
                  <c:v>0.19903149999999983</c:v>
                </c:pt>
                <c:pt idx="6828">
                  <c:v>0.19900499999999982</c:v>
                </c:pt>
                <c:pt idx="6829">
                  <c:v>0.19898099999999985</c:v>
                </c:pt>
                <c:pt idx="6830">
                  <c:v>0.19894999999999985</c:v>
                </c:pt>
                <c:pt idx="6831">
                  <c:v>0.19892249999999984</c:v>
                </c:pt>
                <c:pt idx="6832">
                  <c:v>0.19889099999999982</c:v>
                </c:pt>
                <c:pt idx="6833">
                  <c:v>0.19886249999999983</c:v>
                </c:pt>
                <c:pt idx="6834">
                  <c:v>0.19883099999999981</c:v>
                </c:pt>
                <c:pt idx="6835">
                  <c:v>0.19879799999999978</c:v>
                </c:pt>
                <c:pt idx="6836">
                  <c:v>0.19875949999999978</c:v>
                </c:pt>
                <c:pt idx="6837">
                  <c:v>0.1987224999999998</c:v>
                </c:pt>
                <c:pt idx="6838">
                  <c:v>0.19868899999999981</c:v>
                </c:pt>
                <c:pt idx="6839">
                  <c:v>0.19865199999999983</c:v>
                </c:pt>
                <c:pt idx="6840">
                  <c:v>0.19863449999999985</c:v>
                </c:pt>
                <c:pt idx="6841">
                  <c:v>0.19859649999999987</c:v>
                </c:pt>
                <c:pt idx="6842">
                  <c:v>0.1985599999999999</c:v>
                </c:pt>
                <c:pt idx="6843">
                  <c:v>0.19852049999999988</c:v>
                </c:pt>
                <c:pt idx="6844">
                  <c:v>0.19848099999999988</c:v>
                </c:pt>
                <c:pt idx="6845">
                  <c:v>0.19844799999999993</c:v>
                </c:pt>
                <c:pt idx="6846">
                  <c:v>0.19840949999999993</c:v>
                </c:pt>
                <c:pt idx="6847">
                  <c:v>0.19836999999999996</c:v>
                </c:pt>
                <c:pt idx="6848">
                  <c:v>0.19832249999999998</c:v>
                </c:pt>
                <c:pt idx="6849">
                  <c:v>0.19827249999999996</c:v>
                </c:pt>
                <c:pt idx="6850">
                  <c:v>0.19822749999999995</c:v>
                </c:pt>
                <c:pt idx="6851">
                  <c:v>0.19818649999999993</c:v>
                </c:pt>
                <c:pt idx="6852">
                  <c:v>0.19814249999999997</c:v>
                </c:pt>
                <c:pt idx="6853">
                  <c:v>0.19809899999999994</c:v>
                </c:pt>
                <c:pt idx="6854">
                  <c:v>0.19805299999999998</c:v>
                </c:pt>
                <c:pt idx="6855">
                  <c:v>0.19800350000000003</c:v>
                </c:pt>
                <c:pt idx="6856">
                  <c:v>0.19795950000000004</c:v>
                </c:pt>
                <c:pt idx="6857">
                  <c:v>0.19791500000000004</c:v>
                </c:pt>
                <c:pt idx="6858">
                  <c:v>0.19786899999999996</c:v>
                </c:pt>
                <c:pt idx="6859">
                  <c:v>0.19781950000000001</c:v>
                </c:pt>
                <c:pt idx="6860">
                  <c:v>0.19777050000000002</c:v>
                </c:pt>
                <c:pt idx="6861">
                  <c:v>0.19771900000000003</c:v>
                </c:pt>
                <c:pt idx="6862">
                  <c:v>0.19766200000000006</c:v>
                </c:pt>
                <c:pt idx="6863">
                  <c:v>0.19760900000000006</c:v>
                </c:pt>
                <c:pt idx="6864">
                  <c:v>0.19755400000000001</c:v>
                </c:pt>
                <c:pt idx="6865">
                  <c:v>0.1974955000000001</c:v>
                </c:pt>
                <c:pt idx="6866">
                  <c:v>0.19744050000000005</c:v>
                </c:pt>
                <c:pt idx="6867">
                  <c:v>0.19738400000000003</c:v>
                </c:pt>
                <c:pt idx="6868">
                  <c:v>0.19732500000000006</c:v>
                </c:pt>
                <c:pt idx="6869">
                  <c:v>0.1972685000000001</c:v>
                </c:pt>
                <c:pt idx="6870">
                  <c:v>0.19720750000000006</c:v>
                </c:pt>
                <c:pt idx="6871">
                  <c:v>0.19714900000000005</c:v>
                </c:pt>
                <c:pt idx="6872">
                  <c:v>0.19709100000000002</c:v>
                </c:pt>
                <c:pt idx="6873">
                  <c:v>0.19702700000000004</c:v>
                </c:pt>
                <c:pt idx="6874">
                  <c:v>0.19696150000000007</c:v>
                </c:pt>
                <c:pt idx="6875">
                  <c:v>0.1968930000000001</c:v>
                </c:pt>
                <c:pt idx="6876">
                  <c:v>0.19683600000000007</c:v>
                </c:pt>
                <c:pt idx="6877">
                  <c:v>0.19676100000000005</c:v>
                </c:pt>
                <c:pt idx="6878">
                  <c:v>0.19669150000000005</c:v>
                </c:pt>
                <c:pt idx="6879">
                  <c:v>0.19661900000000007</c:v>
                </c:pt>
                <c:pt idx="6880">
                  <c:v>0.19654700000000008</c:v>
                </c:pt>
                <c:pt idx="6881">
                  <c:v>0.19648650000000004</c:v>
                </c:pt>
                <c:pt idx="6882">
                  <c:v>0.19641350000000007</c:v>
                </c:pt>
                <c:pt idx="6883">
                  <c:v>0.19634199999999999</c:v>
                </c:pt>
                <c:pt idx="6884">
                  <c:v>0.19627100000000003</c:v>
                </c:pt>
                <c:pt idx="6885">
                  <c:v>0.1961965</c:v>
                </c:pt>
                <c:pt idx="6886">
                  <c:v>0.19612449999999998</c:v>
                </c:pt>
                <c:pt idx="6887">
                  <c:v>0.19605599999999995</c:v>
                </c:pt>
                <c:pt idx="6888">
                  <c:v>0.19597899999999999</c:v>
                </c:pt>
                <c:pt idx="6889">
                  <c:v>0.19590150000000001</c:v>
                </c:pt>
                <c:pt idx="6890">
                  <c:v>0.19582650000000004</c:v>
                </c:pt>
                <c:pt idx="6891">
                  <c:v>0.19575149999999999</c:v>
                </c:pt>
                <c:pt idx="6892">
                  <c:v>0.19567700000000002</c:v>
                </c:pt>
                <c:pt idx="6893">
                  <c:v>0.19559699999999999</c:v>
                </c:pt>
                <c:pt idx="6894">
                  <c:v>0.19551499999999999</c:v>
                </c:pt>
                <c:pt idx="6895">
                  <c:v>0.19540350000000004</c:v>
                </c:pt>
                <c:pt idx="6896">
                  <c:v>0.19532300000000002</c:v>
                </c:pt>
                <c:pt idx="6897">
                  <c:v>0.19523750000000004</c:v>
                </c:pt>
                <c:pt idx="6898">
                  <c:v>0.19515700000000002</c:v>
                </c:pt>
                <c:pt idx="6899">
                  <c:v>0.19507550000000001</c:v>
                </c:pt>
                <c:pt idx="6900">
                  <c:v>0.19499350000000004</c:v>
                </c:pt>
                <c:pt idx="6901">
                  <c:v>0.19489300000000004</c:v>
                </c:pt>
                <c:pt idx="6902">
                  <c:v>0.19480900000000007</c:v>
                </c:pt>
                <c:pt idx="6903">
                  <c:v>0.19472400000000004</c:v>
                </c:pt>
                <c:pt idx="6904">
                  <c:v>0.19463800000000006</c:v>
                </c:pt>
                <c:pt idx="6905">
                  <c:v>0.19455000000000006</c:v>
                </c:pt>
                <c:pt idx="6906">
                  <c:v>0.19446649999999999</c:v>
                </c:pt>
                <c:pt idx="6907">
                  <c:v>0.19437899999999997</c:v>
                </c:pt>
                <c:pt idx="6908">
                  <c:v>0.19428999999999996</c:v>
                </c:pt>
                <c:pt idx="6909">
                  <c:v>0.19419949999999997</c:v>
                </c:pt>
                <c:pt idx="6910">
                  <c:v>0.19410699999999995</c:v>
                </c:pt>
                <c:pt idx="6911">
                  <c:v>0.19401449999999998</c:v>
                </c:pt>
                <c:pt idx="6912">
                  <c:v>0.19392149999999994</c:v>
                </c:pt>
                <c:pt idx="6913">
                  <c:v>0.19383399999999995</c:v>
                </c:pt>
                <c:pt idx="6914">
                  <c:v>0.19374149999999996</c:v>
                </c:pt>
                <c:pt idx="6915">
                  <c:v>0.19364949999999992</c:v>
                </c:pt>
                <c:pt idx="6916">
                  <c:v>0.19355199999999992</c:v>
                </c:pt>
                <c:pt idx="6917">
                  <c:v>0.19346399999999991</c:v>
                </c:pt>
                <c:pt idx="6918">
                  <c:v>0.19336649999999991</c:v>
                </c:pt>
                <c:pt idx="6919">
                  <c:v>0.19327249999999987</c:v>
                </c:pt>
                <c:pt idx="6920">
                  <c:v>0.19317099999999987</c:v>
                </c:pt>
                <c:pt idx="6921">
                  <c:v>0.19307749999999985</c:v>
                </c:pt>
                <c:pt idx="6922">
                  <c:v>0.19297749999999991</c:v>
                </c:pt>
                <c:pt idx="6923">
                  <c:v>0.19288049999999984</c:v>
                </c:pt>
                <c:pt idx="6924">
                  <c:v>0.19278249999999983</c:v>
                </c:pt>
                <c:pt idx="6925">
                  <c:v>0.19269199999999984</c:v>
                </c:pt>
                <c:pt idx="6926">
                  <c:v>0.19259949999999978</c:v>
                </c:pt>
                <c:pt idx="6927">
                  <c:v>0.1925054999999998</c:v>
                </c:pt>
                <c:pt idx="6928">
                  <c:v>0.19241499999999978</c:v>
                </c:pt>
                <c:pt idx="6929">
                  <c:v>0.19232199999999977</c:v>
                </c:pt>
                <c:pt idx="6930">
                  <c:v>0.19223049999999972</c:v>
                </c:pt>
                <c:pt idx="6931">
                  <c:v>0.19214049999999971</c:v>
                </c:pt>
                <c:pt idx="6932">
                  <c:v>0.19205399999999972</c:v>
                </c:pt>
                <c:pt idx="6933">
                  <c:v>0.19196699999999975</c:v>
                </c:pt>
                <c:pt idx="6934">
                  <c:v>0.19186999999999974</c:v>
                </c:pt>
                <c:pt idx="6935">
                  <c:v>0.19178599999999979</c:v>
                </c:pt>
                <c:pt idx="6936">
                  <c:v>0.19169999999999976</c:v>
                </c:pt>
                <c:pt idx="6937">
                  <c:v>0.19161499999999979</c:v>
                </c:pt>
                <c:pt idx="6938">
                  <c:v>0.19152749999999977</c:v>
                </c:pt>
                <c:pt idx="6939">
                  <c:v>0.19144549999999974</c:v>
                </c:pt>
                <c:pt idx="6940">
                  <c:v>0.19135549999999976</c:v>
                </c:pt>
                <c:pt idx="6941">
                  <c:v>0.19127299999999978</c:v>
                </c:pt>
                <c:pt idx="6942">
                  <c:v>0.19118799999999975</c:v>
                </c:pt>
                <c:pt idx="6943">
                  <c:v>0.19113049999999973</c:v>
                </c:pt>
                <c:pt idx="6944">
                  <c:v>0.19105149999999976</c:v>
                </c:pt>
                <c:pt idx="6945">
                  <c:v>0.1909504999999998</c:v>
                </c:pt>
                <c:pt idx="6946">
                  <c:v>0.1908684999999998</c:v>
                </c:pt>
                <c:pt idx="6947">
                  <c:v>0.19078549999999983</c:v>
                </c:pt>
                <c:pt idx="6948">
                  <c:v>0.19070149999999988</c:v>
                </c:pt>
                <c:pt idx="6949">
                  <c:v>0.19062049999999986</c:v>
                </c:pt>
                <c:pt idx="6950">
                  <c:v>0.19054199999999988</c:v>
                </c:pt>
                <c:pt idx="6951">
                  <c:v>0.19046099999999988</c:v>
                </c:pt>
                <c:pt idx="6952">
                  <c:v>0.19037499999999988</c:v>
                </c:pt>
                <c:pt idx="6953">
                  <c:v>0.19028949999999992</c:v>
                </c:pt>
                <c:pt idx="6954">
                  <c:v>0.19020999999999991</c:v>
                </c:pt>
                <c:pt idx="6955">
                  <c:v>0.19012949999999992</c:v>
                </c:pt>
                <c:pt idx="6956">
                  <c:v>0.19005449999999993</c:v>
                </c:pt>
                <c:pt idx="6957">
                  <c:v>0.18996199999999991</c:v>
                </c:pt>
                <c:pt idx="6958">
                  <c:v>0.18988399999999991</c:v>
                </c:pt>
                <c:pt idx="6959">
                  <c:v>0.18980649999999993</c:v>
                </c:pt>
                <c:pt idx="6960">
                  <c:v>0.18974999999999997</c:v>
                </c:pt>
                <c:pt idx="6961">
                  <c:v>0.18967699999999998</c:v>
                </c:pt>
                <c:pt idx="6962">
                  <c:v>0.18960350000000001</c:v>
                </c:pt>
                <c:pt idx="6963">
                  <c:v>0.18952700000000008</c:v>
                </c:pt>
                <c:pt idx="6964">
                  <c:v>0.18929950000000001</c:v>
                </c:pt>
                <c:pt idx="6965">
                  <c:v>0.18922849999999999</c:v>
                </c:pt>
                <c:pt idx="6966">
                  <c:v>0.18916500000000003</c:v>
                </c:pt>
                <c:pt idx="6967">
                  <c:v>0.18909400000000001</c:v>
                </c:pt>
                <c:pt idx="6968">
                  <c:v>0.18903099999999998</c:v>
                </c:pt>
                <c:pt idx="6969">
                  <c:v>0.18897749999999994</c:v>
                </c:pt>
                <c:pt idx="6970">
                  <c:v>0.18891899999999992</c:v>
                </c:pt>
                <c:pt idx="6971">
                  <c:v>0.1888699999999999</c:v>
                </c:pt>
                <c:pt idx="6972">
                  <c:v>0.18880999999999998</c:v>
                </c:pt>
                <c:pt idx="6973">
                  <c:v>0.18875549999999996</c:v>
                </c:pt>
                <c:pt idx="6974">
                  <c:v>0.18869949999999996</c:v>
                </c:pt>
                <c:pt idx="6975">
                  <c:v>0.18864349999999999</c:v>
                </c:pt>
                <c:pt idx="6976">
                  <c:v>0.18860399999999999</c:v>
                </c:pt>
                <c:pt idx="6977">
                  <c:v>0.18855249999999996</c:v>
                </c:pt>
                <c:pt idx="6978">
                  <c:v>0.18850500000000001</c:v>
                </c:pt>
                <c:pt idx="6979">
                  <c:v>0.1884565</c:v>
                </c:pt>
                <c:pt idx="6980">
                  <c:v>0.18840999999999994</c:v>
                </c:pt>
                <c:pt idx="6981">
                  <c:v>0.18836449999999999</c:v>
                </c:pt>
                <c:pt idx="6982">
                  <c:v>0.1883175</c:v>
                </c:pt>
                <c:pt idx="6983">
                  <c:v>0.188251</c:v>
                </c:pt>
                <c:pt idx="6984">
                  <c:v>0.18820900000000002</c:v>
                </c:pt>
                <c:pt idx="6985">
                  <c:v>0.18816350000000001</c:v>
                </c:pt>
                <c:pt idx="6986">
                  <c:v>0.18812050000000002</c:v>
                </c:pt>
                <c:pt idx="6987">
                  <c:v>0.18808250000000001</c:v>
                </c:pt>
                <c:pt idx="6988">
                  <c:v>0.1880435</c:v>
                </c:pt>
                <c:pt idx="6989">
                  <c:v>0.18800699999999998</c:v>
                </c:pt>
                <c:pt idx="6990">
                  <c:v>0.18797049999999996</c:v>
                </c:pt>
                <c:pt idx="6991">
                  <c:v>0.18793499999999994</c:v>
                </c:pt>
                <c:pt idx="6992">
                  <c:v>0.18790299999999996</c:v>
                </c:pt>
                <c:pt idx="6993">
                  <c:v>0.18787349999999992</c:v>
                </c:pt>
                <c:pt idx="6994">
                  <c:v>0.18784399999999996</c:v>
                </c:pt>
                <c:pt idx="6995">
                  <c:v>0.18781599999999998</c:v>
                </c:pt>
                <c:pt idx="6996">
                  <c:v>0.18778849999999994</c:v>
                </c:pt>
                <c:pt idx="6997">
                  <c:v>0.18775949999999994</c:v>
                </c:pt>
                <c:pt idx="6998">
                  <c:v>0.18773399999999998</c:v>
                </c:pt>
                <c:pt idx="6999">
                  <c:v>0.18770700000000001</c:v>
                </c:pt>
                <c:pt idx="7000">
                  <c:v>0.18768249999999997</c:v>
                </c:pt>
                <c:pt idx="7001">
                  <c:v>0.18768449999999998</c:v>
                </c:pt>
                <c:pt idx="7002">
                  <c:v>0.18766649999999999</c:v>
                </c:pt>
                <c:pt idx="7003">
                  <c:v>0.1876505</c:v>
                </c:pt>
                <c:pt idx="7004">
                  <c:v>0.18763649999999998</c:v>
                </c:pt>
                <c:pt idx="7005">
                  <c:v>0.18762349999999997</c:v>
                </c:pt>
                <c:pt idx="7006">
                  <c:v>0.18761299999999997</c:v>
                </c:pt>
                <c:pt idx="7007">
                  <c:v>0.18760099999999999</c:v>
                </c:pt>
                <c:pt idx="7008">
                  <c:v>0.18759400000000004</c:v>
                </c:pt>
                <c:pt idx="7009">
                  <c:v>0.18758400000000003</c:v>
                </c:pt>
                <c:pt idx="7010">
                  <c:v>0.18757599999999996</c:v>
                </c:pt>
                <c:pt idx="7011">
                  <c:v>0.18757549999999998</c:v>
                </c:pt>
                <c:pt idx="7012">
                  <c:v>0.18757750000000001</c:v>
                </c:pt>
                <c:pt idx="7013">
                  <c:v>0.18758249999999996</c:v>
                </c:pt>
                <c:pt idx="7014">
                  <c:v>0.18758849999999999</c:v>
                </c:pt>
                <c:pt idx="7015">
                  <c:v>0.18759599999999993</c:v>
                </c:pt>
                <c:pt idx="7016">
                  <c:v>0.18760949999999998</c:v>
                </c:pt>
                <c:pt idx="7017">
                  <c:v>0.18762049999999994</c:v>
                </c:pt>
                <c:pt idx="7018">
                  <c:v>0.18763749999999998</c:v>
                </c:pt>
                <c:pt idx="7019">
                  <c:v>0.18765299999999999</c:v>
                </c:pt>
                <c:pt idx="7020">
                  <c:v>0.18766099999999997</c:v>
                </c:pt>
                <c:pt idx="7021">
                  <c:v>0.18767749999999997</c:v>
                </c:pt>
                <c:pt idx="7022">
                  <c:v>0.18771000000000002</c:v>
                </c:pt>
                <c:pt idx="7023">
                  <c:v>0.18772749999999994</c:v>
                </c:pt>
                <c:pt idx="7024">
                  <c:v>0.18774249999999998</c:v>
                </c:pt>
                <c:pt idx="7025">
                  <c:v>0.18776250000000005</c:v>
                </c:pt>
                <c:pt idx="7026">
                  <c:v>0.18778399999999998</c:v>
                </c:pt>
                <c:pt idx="7027">
                  <c:v>0.18781249999999999</c:v>
                </c:pt>
                <c:pt idx="7028">
                  <c:v>0.18783350000000001</c:v>
                </c:pt>
                <c:pt idx="7029">
                  <c:v>0.18785399999999999</c:v>
                </c:pt>
                <c:pt idx="7030">
                  <c:v>0.18788300000000008</c:v>
                </c:pt>
                <c:pt idx="7031">
                  <c:v>0.1879025</c:v>
                </c:pt>
                <c:pt idx="7032">
                  <c:v>0.18792899999999998</c:v>
                </c:pt>
                <c:pt idx="7033">
                  <c:v>0.18794899999999995</c:v>
                </c:pt>
                <c:pt idx="7034">
                  <c:v>0.18796899999999997</c:v>
                </c:pt>
                <c:pt idx="7035">
                  <c:v>0.18798649999999995</c:v>
                </c:pt>
                <c:pt idx="7036">
                  <c:v>0.18801249999999997</c:v>
                </c:pt>
                <c:pt idx="7037">
                  <c:v>0.18803099999999998</c:v>
                </c:pt>
                <c:pt idx="7038">
                  <c:v>0.18804699999999996</c:v>
                </c:pt>
                <c:pt idx="7039">
                  <c:v>0.18807299999999993</c:v>
                </c:pt>
                <c:pt idx="7040">
                  <c:v>0.18807499999999994</c:v>
                </c:pt>
                <c:pt idx="7041">
                  <c:v>0.18809399999999993</c:v>
                </c:pt>
                <c:pt idx="7042">
                  <c:v>0.18811599999999995</c:v>
                </c:pt>
                <c:pt idx="7043">
                  <c:v>0.18813649999999996</c:v>
                </c:pt>
                <c:pt idx="7044">
                  <c:v>0.18815399999999996</c:v>
                </c:pt>
                <c:pt idx="7045">
                  <c:v>0.18817300000000001</c:v>
                </c:pt>
                <c:pt idx="7046">
                  <c:v>0.18820000000000001</c:v>
                </c:pt>
                <c:pt idx="7047">
                  <c:v>0.18822949999999999</c:v>
                </c:pt>
                <c:pt idx="7048">
                  <c:v>0.18828549999999997</c:v>
                </c:pt>
                <c:pt idx="7049">
                  <c:v>0.18833449999999996</c:v>
                </c:pt>
                <c:pt idx="7050">
                  <c:v>0.18837699999999999</c:v>
                </c:pt>
                <c:pt idx="7051">
                  <c:v>0.18842499999999998</c:v>
                </c:pt>
                <c:pt idx="7052">
                  <c:v>0.18847849999999997</c:v>
                </c:pt>
                <c:pt idx="7053">
                  <c:v>0.18854650000000001</c:v>
                </c:pt>
                <c:pt idx="7054">
                  <c:v>0.18858650000000002</c:v>
                </c:pt>
                <c:pt idx="7055">
                  <c:v>0.18865500000000002</c:v>
                </c:pt>
                <c:pt idx="7056">
                  <c:v>0.18871749999999998</c:v>
                </c:pt>
                <c:pt idx="7057">
                  <c:v>0.18878549999999997</c:v>
                </c:pt>
                <c:pt idx="7058">
                  <c:v>0.18885699999999994</c:v>
                </c:pt>
                <c:pt idx="7059">
                  <c:v>0.18893099999999993</c:v>
                </c:pt>
                <c:pt idx="7060">
                  <c:v>0.18900549999999999</c:v>
                </c:pt>
                <c:pt idx="7061">
                  <c:v>0.18908299999999997</c:v>
                </c:pt>
                <c:pt idx="7062">
                  <c:v>0.18916949999999996</c:v>
                </c:pt>
                <c:pt idx="7063">
                  <c:v>0.18925199999999998</c:v>
                </c:pt>
                <c:pt idx="7064">
                  <c:v>0.18933799999999998</c:v>
                </c:pt>
                <c:pt idx="7065">
                  <c:v>0.18942599999999998</c:v>
                </c:pt>
                <c:pt idx="7066">
                  <c:v>0.18950800000000001</c:v>
                </c:pt>
                <c:pt idx="7067">
                  <c:v>0.18958449999999999</c:v>
                </c:pt>
                <c:pt idx="7068">
                  <c:v>0.18967099999999998</c:v>
                </c:pt>
                <c:pt idx="7069">
                  <c:v>0.18975900000000004</c:v>
                </c:pt>
                <c:pt idx="7070">
                  <c:v>0.1898495</c:v>
                </c:pt>
                <c:pt idx="7071">
                  <c:v>0.18993500000000002</c:v>
                </c:pt>
                <c:pt idx="7072">
                  <c:v>0.19002050000000001</c:v>
                </c:pt>
                <c:pt idx="7073">
                  <c:v>0.19011199999999995</c:v>
                </c:pt>
                <c:pt idx="7074">
                  <c:v>0.19020499999999996</c:v>
                </c:pt>
                <c:pt idx="7075">
                  <c:v>0.19029399999999999</c:v>
                </c:pt>
                <c:pt idx="7076">
                  <c:v>0.1903755</c:v>
                </c:pt>
                <c:pt idx="7077">
                  <c:v>0.19047349999999999</c:v>
                </c:pt>
                <c:pt idx="7078">
                  <c:v>0.19057100000000002</c:v>
                </c:pt>
                <c:pt idx="7079">
                  <c:v>0.19067000000000003</c:v>
                </c:pt>
                <c:pt idx="7080">
                  <c:v>0.19076599999999996</c:v>
                </c:pt>
                <c:pt idx="7081">
                  <c:v>0.19085650000000001</c:v>
                </c:pt>
                <c:pt idx="7082">
                  <c:v>0.19095949999999998</c:v>
                </c:pt>
                <c:pt idx="7083">
                  <c:v>0.19106449999999994</c:v>
                </c:pt>
                <c:pt idx="7084">
                  <c:v>0.19116899999999998</c:v>
                </c:pt>
                <c:pt idx="7085">
                  <c:v>0.19128200000000001</c:v>
                </c:pt>
                <c:pt idx="7086">
                  <c:v>0.19139149999999996</c:v>
                </c:pt>
                <c:pt idx="7087">
                  <c:v>0.19149799999999995</c:v>
                </c:pt>
                <c:pt idx="7088">
                  <c:v>0.19160899999999995</c:v>
                </c:pt>
                <c:pt idx="7089">
                  <c:v>0.19172549999999994</c:v>
                </c:pt>
                <c:pt idx="7090">
                  <c:v>0.19183849999999991</c:v>
                </c:pt>
                <c:pt idx="7091">
                  <c:v>0.19195549999999997</c:v>
                </c:pt>
                <c:pt idx="7092">
                  <c:v>0.19207349999999998</c:v>
                </c:pt>
                <c:pt idx="7093">
                  <c:v>0.19219599999999995</c:v>
                </c:pt>
                <c:pt idx="7094">
                  <c:v>0.19232099999999996</c:v>
                </c:pt>
                <c:pt idx="7095">
                  <c:v>0.19247599999999998</c:v>
                </c:pt>
                <c:pt idx="7096">
                  <c:v>0.19260749999999999</c:v>
                </c:pt>
                <c:pt idx="7097">
                  <c:v>0.19274000000000002</c:v>
                </c:pt>
                <c:pt idx="7098">
                  <c:v>0.19287000000000001</c:v>
                </c:pt>
                <c:pt idx="7099">
                  <c:v>0.19299849999999999</c:v>
                </c:pt>
                <c:pt idx="7100">
                  <c:v>0.19312550000000001</c:v>
                </c:pt>
                <c:pt idx="7101">
                  <c:v>0.19326000000000004</c:v>
                </c:pt>
                <c:pt idx="7102">
                  <c:v>0.19338100000000005</c:v>
                </c:pt>
                <c:pt idx="7103">
                  <c:v>0.1935115</c:v>
                </c:pt>
                <c:pt idx="7104">
                  <c:v>0.19364450000000002</c:v>
                </c:pt>
                <c:pt idx="7105">
                  <c:v>0.19378099999999995</c:v>
                </c:pt>
                <c:pt idx="7106">
                  <c:v>0.19391649999999999</c:v>
                </c:pt>
                <c:pt idx="7107">
                  <c:v>0.19404949999999999</c:v>
                </c:pt>
                <c:pt idx="7108">
                  <c:v>0.19418849999999999</c:v>
                </c:pt>
                <c:pt idx="7109">
                  <c:v>0.194329</c:v>
                </c:pt>
                <c:pt idx="7110">
                  <c:v>0.19447100000000003</c:v>
                </c:pt>
                <c:pt idx="7111">
                  <c:v>0.19461100000000006</c:v>
                </c:pt>
                <c:pt idx="7112">
                  <c:v>0.19474700000000003</c:v>
                </c:pt>
                <c:pt idx="7113">
                  <c:v>0.19487850000000001</c:v>
                </c:pt>
                <c:pt idx="7114">
                  <c:v>0.1950045</c:v>
                </c:pt>
                <c:pt idx="7115">
                  <c:v>0.195132</c:v>
                </c:pt>
                <c:pt idx="7116">
                  <c:v>0.19526149999999998</c:v>
                </c:pt>
                <c:pt idx="7117">
                  <c:v>0.19538900000000001</c:v>
                </c:pt>
                <c:pt idx="7118">
                  <c:v>0.19551700000000005</c:v>
                </c:pt>
                <c:pt idx="7119">
                  <c:v>0.19564300000000007</c:v>
                </c:pt>
                <c:pt idx="7120">
                  <c:v>0.19577050000000004</c:v>
                </c:pt>
                <c:pt idx="7121">
                  <c:v>0.19589500000000007</c:v>
                </c:pt>
                <c:pt idx="7122">
                  <c:v>0.19601750000000007</c:v>
                </c:pt>
                <c:pt idx="7123">
                  <c:v>0.19613800000000009</c:v>
                </c:pt>
                <c:pt idx="7124">
                  <c:v>0.19626850000000012</c:v>
                </c:pt>
                <c:pt idx="7125">
                  <c:v>0.19638800000000006</c:v>
                </c:pt>
                <c:pt idx="7126">
                  <c:v>0.19650850000000006</c:v>
                </c:pt>
                <c:pt idx="7127">
                  <c:v>0.19663400000000003</c:v>
                </c:pt>
                <c:pt idx="7128">
                  <c:v>0.19675400000000004</c:v>
                </c:pt>
                <c:pt idx="7129">
                  <c:v>0.19687850000000001</c:v>
                </c:pt>
                <c:pt idx="7130">
                  <c:v>0.19700100000000004</c:v>
                </c:pt>
                <c:pt idx="7131">
                  <c:v>0.19712200000000002</c:v>
                </c:pt>
                <c:pt idx="7132">
                  <c:v>0.19724350000000002</c:v>
                </c:pt>
                <c:pt idx="7133">
                  <c:v>0.19736349999999997</c:v>
                </c:pt>
                <c:pt idx="7134">
                  <c:v>0.19749349999999999</c:v>
                </c:pt>
                <c:pt idx="7135">
                  <c:v>0.19761399999999998</c:v>
                </c:pt>
                <c:pt idx="7136">
                  <c:v>0.19773649999999995</c:v>
                </c:pt>
                <c:pt idx="7137">
                  <c:v>0.19785249999999993</c:v>
                </c:pt>
                <c:pt idx="7138">
                  <c:v>0.19796699999999995</c:v>
                </c:pt>
                <c:pt idx="7139">
                  <c:v>0.19807799999999998</c:v>
                </c:pt>
                <c:pt idx="7140">
                  <c:v>0.19819399999999998</c:v>
                </c:pt>
                <c:pt idx="7141">
                  <c:v>0.19830599999999998</c:v>
                </c:pt>
                <c:pt idx="7142">
                  <c:v>0.1984245</c:v>
                </c:pt>
                <c:pt idx="7143">
                  <c:v>0.19853950000000001</c:v>
                </c:pt>
                <c:pt idx="7144">
                  <c:v>0.198656</c:v>
                </c:pt>
                <c:pt idx="7145">
                  <c:v>0.19879150000000004</c:v>
                </c:pt>
                <c:pt idx="7146">
                  <c:v>0.198911</c:v>
                </c:pt>
                <c:pt idx="7147">
                  <c:v>0.19903099999999999</c:v>
                </c:pt>
                <c:pt idx="7148">
                  <c:v>0.19915749999999999</c:v>
                </c:pt>
                <c:pt idx="7149">
                  <c:v>0.19926849999999999</c:v>
                </c:pt>
                <c:pt idx="7150">
                  <c:v>0.19938149999999996</c:v>
                </c:pt>
                <c:pt idx="7151">
                  <c:v>0.19949949999999997</c:v>
                </c:pt>
                <c:pt idx="7152">
                  <c:v>0.19959349999999998</c:v>
                </c:pt>
                <c:pt idx="7153">
                  <c:v>0.19971149999999999</c:v>
                </c:pt>
                <c:pt idx="7154">
                  <c:v>0.19982949999999999</c:v>
                </c:pt>
                <c:pt idx="7155">
                  <c:v>0.19994299999999995</c:v>
                </c:pt>
                <c:pt idx="7156">
                  <c:v>0.20006099999999996</c:v>
                </c:pt>
                <c:pt idx="7157">
                  <c:v>0.20017999999999994</c:v>
                </c:pt>
                <c:pt idx="7158">
                  <c:v>0.20029949999999994</c:v>
                </c:pt>
                <c:pt idx="7159">
                  <c:v>0.20041399999999995</c:v>
                </c:pt>
                <c:pt idx="7160">
                  <c:v>0.20051499999999994</c:v>
                </c:pt>
                <c:pt idx="7161">
                  <c:v>0.20062549999999996</c:v>
                </c:pt>
                <c:pt idx="7162">
                  <c:v>0.20074099999999986</c:v>
                </c:pt>
                <c:pt idx="7163">
                  <c:v>0.20085099999999989</c:v>
                </c:pt>
                <c:pt idx="7164">
                  <c:v>0.20096449999999991</c:v>
                </c:pt>
                <c:pt idx="7165">
                  <c:v>0.20106999999999986</c:v>
                </c:pt>
                <c:pt idx="7166">
                  <c:v>0.20118249999999985</c:v>
                </c:pt>
                <c:pt idx="7167">
                  <c:v>0.20130299999999987</c:v>
                </c:pt>
                <c:pt idx="7168">
                  <c:v>0.20141199999999987</c:v>
                </c:pt>
                <c:pt idx="7169">
                  <c:v>0.20150799999999991</c:v>
                </c:pt>
                <c:pt idx="7170">
                  <c:v>0.2016119999999999</c:v>
                </c:pt>
                <c:pt idx="7171">
                  <c:v>0.20170899999999992</c:v>
                </c:pt>
                <c:pt idx="7172">
                  <c:v>0.20180149999999991</c:v>
                </c:pt>
                <c:pt idx="7173">
                  <c:v>0.20189849999999995</c:v>
                </c:pt>
                <c:pt idx="7174">
                  <c:v>0.20200999999999994</c:v>
                </c:pt>
                <c:pt idx="7175">
                  <c:v>0.20210499999999995</c:v>
                </c:pt>
                <c:pt idx="7176">
                  <c:v>0.20218499999999995</c:v>
                </c:pt>
                <c:pt idx="7177">
                  <c:v>0.20228449999999995</c:v>
                </c:pt>
                <c:pt idx="7178">
                  <c:v>0.202379</c:v>
                </c:pt>
                <c:pt idx="7179">
                  <c:v>0.20247499999999999</c:v>
                </c:pt>
                <c:pt idx="7180">
                  <c:v>0.20255949999999995</c:v>
                </c:pt>
                <c:pt idx="7181">
                  <c:v>0.20264249999999995</c:v>
                </c:pt>
                <c:pt idx="7182">
                  <c:v>0.20272499999999993</c:v>
                </c:pt>
                <c:pt idx="7183">
                  <c:v>0.20280649999999997</c:v>
                </c:pt>
                <c:pt idx="7184">
                  <c:v>0.20288299999999995</c:v>
                </c:pt>
                <c:pt idx="7185">
                  <c:v>0.20296399999999998</c:v>
                </c:pt>
                <c:pt idx="7186">
                  <c:v>0.20304</c:v>
                </c:pt>
                <c:pt idx="7187">
                  <c:v>0.20311299999999999</c:v>
                </c:pt>
                <c:pt idx="7188">
                  <c:v>0.20319099999999998</c:v>
                </c:pt>
                <c:pt idx="7189">
                  <c:v>0.20327099999999998</c:v>
                </c:pt>
                <c:pt idx="7190">
                  <c:v>0.20334849999999999</c:v>
                </c:pt>
                <c:pt idx="7191">
                  <c:v>0.20341950000000003</c:v>
                </c:pt>
                <c:pt idx="7192">
                  <c:v>0.2034965</c:v>
                </c:pt>
                <c:pt idx="7193">
                  <c:v>0.203567</c:v>
                </c:pt>
                <c:pt idx="7194">
                  <c:v>0.20364149999999995</c:v>
                </c:pt>
                <c:pt idx="7195">
                  <c:v>0.20371099999999998</c:v>
                </c:pt>
                <c:pt idx="7196">
                  <c:v>0.20378099999999993</c:v>
                </c:pt>
                <c:pt idx="7197">
                  <c:v>0.20384849999999993</c:v>
                </c:pt>
                <c:pt idx="7198">
                  <c:v>0.20391449999999994</c:v>
                </c:pt>
                <c:pt idx="7199">
                  <c:v>0.20397599999999996</c:v>
                </c:pt>
                <c:pt idx="7200">
                  <c:v>0.20404149999999999</c:v>
                </c:pt>
                <c:pt idx="7201">
                  <c:v>0.20407499999999995</c:v>
                </c:pt>
                <c:pt idx="7202">
                  <c:v>0.20413049999999999</c:v>
                </c:pt>
                <c:pt idx="7203">
                  <c:v>0.20418250000000002</c:v>
                </c:pt>
                <c:pt idx="7204">
                  <c:v>0.20423299999999997</c:v>
                </c:pt>
                <c:pt idx="7205">
                  <c:v>0.20428499999999999</c:v>
                </c:pt>
                <c:pt idx="7206">
                  <c:v>0.20433349999999997</c:v>
                </c:pt>
                <c:pt idx="7207">
                  <c:v>0.20438149999999997</c:v>
                </c:pt>
                <c:pt idx="7208">
                  <c:v>0.20442849999999996</c:v>
                </c:pt>
                <c:pt idx="7209">
                  <c:v>0.20445649999999996</c:v>
                </c:pt>
                <c:pt idx="7210">
                  <c:v>0.20449900000000004</c:v>
                </c:pt>
                <c:pt idx="7211">
                  <c:v>0.20453499999999999</c:v>
                </c:pt>
                <c:pt idx="7212">
                  <c:v>0.20457250000000002</c:v>
                </c:pt>
                <c:pt idx="7213">
                  <c:v>0.20460899999999996</c:v>
                </c:pt>
                <c:pt idx="7214">
                  <c:v>0.20464299999999999</c:v>
                </c:pt>
                <c:pt idx="7215">
                  <c:v>0.20467849999999996</c:v>
                </c:pt>
                <c:pt idx="7216">
                  <c:v>0.20471249999999996</c:v>
                </c:pt>
                <c:pt idx="7217">
                  <c:v>0.20474599999999998</c:v>
                </c:pt>
                <c:pt idx="7218">
                  <c:v>0.20477399999999998</c:v>
                </c:pt>
                <c:pt idx="7219">
                  <c:v>0.20480499999999996</c:v>
                </c:pt>
                <c:pt idx="7220">
                  <c:v>0.20483299999999996</c:v>
                </c:pt>
                <c:pt idx="7221">
                  <c:v>0.20485099999999995</c:v>
                </c:pt>
                <c:pt idx="7222">
                  <c:v>0.20488049999999997</c:v>
                </c:pt>
                <c:pt idx="7223">
                  <c:v>0.20490449999999996</c:v>
                </c:pt>
                <c:pt idx="7224">
                  <c:v>0.20494700000000002</c:v>
                </c:pt>
                <c:pt idx="7225">
                  <c:v>0.204983</c:v>
                </c:pt>
                <c:pt idx="7226">
                  <c:v>0.20501999999999995</c:v>
                </c:pt>
                <c:pt idx="7227">
                  <c:v>0.20505799999999996</c:v>
                </c:pt>
                <c:pt idx="7228">
                  <c:v>0.20510099999999995</c:v>
                </c:pt>
                <c:pt idx="7229">
                  <c:v>0.20514049999999995</c:v>
                </c:pt>
                <c:pt idx="7230">
                  <c:v>0.20517149999999995</c:v>
                </c:pt>
                <c:pt idx="7231">
                  <c:v>0.20521149999999996</c:v>
                </c:pt>
                <c:pt idx="7232">
                  <c:v>0.20523749999999996</c:v>
                </c:pt>
                <c:pt idx="7233">
                  <c:v>0.20527149999999994</c:v>
                </c:pt>
                <c:pt idx="7234">
                  <c:v>0.20530149999999989</c:v>
                </c:pt>
                <c:pt idx="7235">
                  <c:v>0.20532749999999989</c:v>
                </c:pt>
                <c:pt idx="7236">
                  <c:v>0.20536349999999989</c:v>
                </c:pt>
                <c:pt idx="7237">
                  <c:v>0.20539999999999989</c:v>
                </c:pt>
                <c:pt idx="7238">
                  <c:v>0.20543849999999991</c:v>
                </c:pt>
                <c:pt idx="7239">
                  <c:v>0.2054659999999999</c:v>
                </c:pt>
                <c:pt idx="7240">
                  <c:v>0.2055044999999999</c:v>
                </c:pt>
                <c:pt idx="7241">
                  <c:v>0.20553799999999992</c:v>
                </c:pt>
                <c:pt idx="7242">
                  <c:v>0.20557249999999994</c:v>
                </c:pt>
                <c:pt idx="7243">
                  <c:v>0.20561099999999996</c:v>
                </c:pt>
                <c:pt idx="7244">
                  <c:v>0.20564399999999999</c:v>
                </c:pt>
                <c:pt idx="7245">
                  <c:v>0.20566599999999999</c:v>
                </c:pt>
                <c:pt idx="7246">
                  <c:v>0.20568599999999995</c:v>
                </c:pt>
                <c:pt idx="7247">
                  <c:v>0.20571599999999995</c:v>
                </c:pt>
                <c:pt idx="7248">
                  <c:v>0.20570999999999992</c:v>
                </c:pt>
                <c:pt idx="7249">
                  <c:v>0.20572299999999991</c:v>
                </c:pt>
                <c:pt idx="7250">
                  <c:v>0.20573249999999996</c:v>
                </c:pt>
                <c:pt idx="7251">
                  <c:v>0.20573599999999995</c:v>
                </c:pt>
                <c:pt idx="7252">
                  <c:v>0.20573200000000003</c:v>
                </c:pt>
                <c:pt idx="7253">
                  <c:v>0.2057205</c:v>
                </c:pt>
                <c:pt idx="7254">
                  <c:v>0.20573600000000003</c:v>
                </c:pt>
                <c:pt idx="7255">
                  <c:v>0.205735</c:v>
                </c:pt>
                <c:pt idx="7256">
                  <c:v>0.20572500000000002</c:v>
                </c:pt>
                <c:pt idx="7257">
                  <c:v>0.20571300000000001</c:v>
                </c:pt>
                <c:pt idx="7258">
                  <c:v>0.20570049999999998</c:v>
                </c:pt>
                <c:pt idx="7259">
                  <c:v>0.20570699999999997</c:v>
                </c:pt>
                <c:pt idx="7260">
                  <c:v>0.20569500000000002</c:v>
                </c:pt>
                <c:pt idx="7261">
                  <c:v>0.20568649999999999</c:v>
                </c:pt>
                <c:pt idx="7262">
                  <c:v>0.20567799999999997</c:v>
                </c:pt>
                <c:pt idx="7263">
                  <c:v>0.20566750000000003</c:v>
                </c:pt>
                <c:pt idx="7264">
                  <c:v>0.20565900000000004</c:v>
                </c:pt>
                <c:pt idx="7265">
                  <c:v>0.20565149999999999</c:v>
                </c:pt>
                <c:pt idx="7266">
                  <c:v>0.20564349999999998</c:v>
                </c:pt>
                <c:pt idx="7267">
                  <c:v>0.20564249999999998</c:v>
                </c:pt>
                <c:pt idx="7268">
                  <c:v>0.20563299999999995</c:v>
                </c:pt>
                <c:pt idx="7269">
                  <c:v>0.20562299999999997</c:v>
                </c:pt>
                <c:pt idx="7270">
                  <c:v>0.20560699999999993</c:v>
                </c:pt>
                <c:pt idx="7271">
                  <c:v>0.2055954999999999</c:v>
                </c:pt>
                <c:pt idx="7272">
                  <c:v>0.20558299999999996</c:v>
                </c:pt>
                <c:pt idx="7273">
                  <c:v>0.20556999999999995</c:v>
                </c:pt>
                <c:pt idx="7274">
                  <c:v>0.20555649999999998</c:v>
                </c:pt>
                <c:pt idx="7275">
                  <c:v>0.20554999999999995</c:v>
                </c:pt>
                <c:pt idx="7276">
                  <c:v>0.20554099999999995</c:v>
                </c:pt>
                <c:pt idx="7277">
                  <c:v>0.20553199999999999</c:v>
                </c:pt>
                <c:pt idx="7278">
                  <c:v>0.20551699999999998</c:v>
                </c:pt>
                <c:pt idx="7279">
                  <c:v>0.205487</c:v>
                </c:pt>
                <c:pt idx="7280">
                  <c:v>0.20547249999999997</c:v>
                </c:pt>
                <c:pt idx="7281">
                  <c:v>0.20545449999999998</c:v>
                </c:pt>
                <c:pt idx="7282">
                  <c:v>0.2054375</c:v>
                </c:pt>
                <c:pt idx="7283">
                  <c:v>0.2054175</c:v>
                </c:pt>
                <c:pt idx="7284">
                  <c:v>0.205401</c:v>
                </c:pt>
                <c:pt idx="7285">
                  <c:v>0.20537550000000004</c:v>
                </c:pt>
                <c:pt idx="7286">
                  <c:v>0.2053565</c:v>
                </c:pt>
                <c:pt idx="7287">
                  <c:v>0.20533050000000003</c:v>
                </c:pt>
                <c:pt idx="7288">
                  <c:v>0.20530699999999999</c:v>
                </c:pt>
                <c:pt idx="7289">
                  <c:v>0.20528400000000005</c:v>
                </c:pt>
                <c:pt idx="7290">
                  <c:v>0.20526700000000001</c:v>
                </c:pt>
                <c:pt idx="7291">
                  <c:v>0.20528600000000005</c:v>
                </c:pt>
                <c:pt idx="7292">
                  <c:v>0.20526300000000003</c:v>
                </c:pt>
                <c:pt idx="7293">
                  <c:v>0.20523650000000004</c:v>
                </c:pt>
                <c:pt idx="7294">
                  <c:v>0.20519500000000004</c:v>
                </c:pt>
                <c:pt idx="7295">
                  <c:v>0.20517050000000003</c:v>
                </c:pt>
                <c:pt idx="7296">
                  <c:v>0.20514250000000003</c:v>
                </c:pt>
                <c:pt idx="7297">
                  <c:v>0.20511850000000006</c:v>
                </c:pt>
                <c:pt idx="7298">
                  <c:v>0.20509300000000008</c:v>
                </c:pt>
                <c:pt idx="7299">
                  <c:v>0.20507800000000007</c:v>
                </c:pt>
                <c:pt idx="7300">
                  <c:v>0.20506750000000004</c:v>
                </c:pt>
                <c:pt idx="7301">
                  <c:v>0.20506600000000003</c:v>
                </c:pt>
                <c:pt idx="7302">
                  <c:v>0.20506300000000002</c:v>
                </c:pt>
                <c:pt idx="7303">
                  <c:v>0.20505750000000003</c:v>
                </c:pt>
                <c:pt idx="7304">
                  <c:v>0.20505450000000003</c:v>
                </c:pt>
                <c:pt idx="7305">
                  <c:v>0.20504150000000002</c:v>
                </c:pt>
                <c:pt idx="7306">
                  <c:v>0.20502850000000003</c:v>
                </c:pt>
                <c:pt idx="7307">
                  <c:v>0.20501800000000003</c:v>
                </c:pt>
                <c:pt idx="7308">
                  <c:v>0.20500900000000008</c:v>
                </c:pt>
                <c:pt idx="7309">
                  <c:v>0.20499750000000008</c:v>
                </c:pt>
                <c:pt idx="7310">
                  <c:v>0.20498100000000011</c:v>
                </c:pt>
                <c:pt idx="7311">
                  <c:v>0.20496650000000011</c:v>
                </c:pt>
                <c:pt idx="7312">
                  <c:v>0.20495450000000012</c:v>
                </c:pt>
                <c:pt idx="7313">
                  <c:v>0.2049440000000001</c:v>
                </c:pt>
                <c:pt idx="7314">
                  <c:v>0.20493700000000015</c:v>
                </c:pt>
                <c:pt idx="7315">
                  <c:v>0.20491400000000012</c:v>
                </c:pt>
                <c:pt idx="7316">
                  <c:v>0.20490800000000015</c:v>
                </c:pt>
                <c:pt idx="7317">
                  <c:v>0.20490150000000015</c:v>
                </c:pt>
                <c:pt idx="7318">
                  <c:v>0.20489500000000013</c:v>
                </c:pt>
                <c:pt idx="7319">
                  <c:v>0.20488750000000014</c:v>
                </c:pt>
                <c:pt idx="7320">
                  <c:v>0.20488250000000016</c:v>
                </c:pt>
                <c:pt idx="7321">
                  <c:v>0.2048725000000001</c:v>
                </c:pt>
                <c:pt idx="7322">
                  <c:v>0.20486450000000012</c:v>
                </c:pt>
                <c:pt idx="7323">
                  <c:v>0.20486200000000016</c:v>
                </c:pt>
                <c:pt idx="7324">
                  <c:v>0.20484350000000009</c:v>
                </c:pt>
                <c:pt idx="7325">
                  <c:v>0.20483350000000011</c:v>
                </c:pt>
                <c:pt idx="7326">
                  <c:v>0.20482500000000015</c:v>
                </c:pt>
                <c:pt idx="7327">
                  <c:v>0.20481450000000012</c:v>
                </c:pt>
                <c:pt idx="7328">
                  <c:v>0.20481100000000008</c:v>
                </c:pt>
                <c:pt idx="7329">
                  <c:v>0.20479600000000009</c:v>
                </c:pt>
                <c:pt idx="7330">
                  <c:v>0.20478550000000012</c:v>
                </c:pt>
                <c:pt idx="7331">
                  <c:v>0.20476150000000007</c:v>
                </c:pt>
                <c:pt idx="7332">
                  <c:v>0.20475950000000004</c:v>
                </c:pt>
                <c:pt idx="7333">
                  <c:v>0.20475050000000003</c:v>
                </c:pt>
                <c:pt idx="7334">
                  <c:v>0.20474100000000012</c:v>
                </c:pt>
                <c:pt idx="7335">
                  <c:v>0.2047385000000001</c:v>
                </c:pt>
                <c:pt idx="7336">
                  <c:v>0.20473750000000007</c:v>
                </c:pt>
                <c:pt idx="7337">
                  <c:v>0.20473500000000006</c:v>
                </c:pt>
                <c:pt idx="7338">
                  <c:v>0.20474150000000002</c:v>
                </c:pt>
                <c:pt idx="7339">
                  <c:v>0.20475500000000005</c:v>
                </c:pt>
                <c:pt idx="7340">
                  <c:v>0.20476050000000001</c:v>
                </c:pt>
                <c:pt idx="7341">
                  <c:v>0.20476800000000001</c:v>
                </c:pt>
                <c:pt idx="7342">
                  <c:v>0.2047745</c:v>
                </c:pt>
                <c:pt idx="7343">
                  <c:v>0.2047795</c:v>
                </c:pt>
                <c:pt idx="7344">
                  <c:v>0.20478299999999997</c:v>
                </c:pt>
                <c:pt idx="7345">
                  <c:v>0.20479599999999998</c:v>
                </c:pt>
                <c:pt idx="7346">
                  <c:v>0.20480849999999992</c:v>
                </c:pt>
                <c:pt idx="7347">
                  <c:v>0.204818</c:v>
                </c:pt>
                <c:pt idx="7348">
                  <c:v>0.20482049999999996</c:v>
                </c:pt>
                <c:pt idx="7349">
                  <c:v>0.20484949999999999</c:v>
                </c:pt>
                <c:pt idx="7350">
                  <c:v>0.20486100000000002</c:v>
                </c:pt>
                <c:pt idx="7351">
                  <c:v>0.20487799999999992</c:v>
                </c:pt>
                <c:pt idx="7352">
                  <c:v>0.20491249999999994</c:v>
                </c:pt>
                <c:pt idx="7353">
                  <c:v>0.204927</c:v>
                </c:pt>
                <c:pt idx="7354">
                  <c:v>0.20493900000000001</c:v>
                </c:pt>
                <c:pt idx="7355">
                  <c:v>0.20487299999999997</c:v>
                </c:pt>
                <c:pt idx="7356">
                  <c:v>0.20488449999999997</c:v>
                </c:pt>
                <c:pt idx="7357">
                  <c:v>0.20489950000000001</c:v>
                </c:pt>
                <c:pt idx="7358">
                  <c:v>0.20491449999999997</c:v>
                </c:pt>
                <c:pt idx="7359">
                  <c:v>0.20493349999999996</c:v>
                </c:pt>
                <c:pt idx="7360">
                  <c:v>0.20492649999999993</c:v>
                </c:pt>
                <c:pt idx="7361">
                  <c:v>0.20493649999999988</c:v>
                </c:pt>
                <c:pt idx="7362">
                  <c:v>0.20494849999999989</c:v>
                </c:pt>
                <c:pt idx="7363">
                  <c:v>0.20495399999999989</c:v>
                </c:pt>
                <c:pt idx="7364">
                  <c:v>0.20496749999999989</c:v>
                </c:pt>
                <c:pt idx="7365">
                  <c:v>0.20497699999999985</c:v>
                </c:pt>
                <c:pt idx="7366">
                  <c:v>0.20498549999999988</c:v>
                </c:pt>
                <c:pt idx="7367">
                  <c:v>0.20498649999999985</c:v>
                </c:pt>
                <c:pt idx="7368">
                  <c:v>0.20499449999999986</c:v>
                </c:pt>
                <c:pt idx="7369">
                  <c:v>0.20500799999999983</c:v>
                </c:pt>
                <c:pt idx="7370">
                  <c:v>0.20501649999999988</c:v>
                </c:pt>
                <c:pt idx="7371">
                  <c:v>0.2050249999999999</c:v>
                </c:pt>
                <c:pt idx="7372">
                  <c:v>0.20504399999999987</c:v>
                </c:pt>
                <c:pt idx="7373">
                  <c:v>0.20505099999999984</c:v>
                </c:pt>
                <c:pt idx="7374">
                  <c:v>0.20504399999999987</c:v>
                </c:pt>
                <c:pt idx="7375">
                  <c:v>0.20505299999999987</c:v>
                </c:pt>
                <c:pt idx="7376">
                  <c:v>0.20505999999999991</c:v>
                </c:pt>
                <c:pt idx="7377">
                  <c:v>0.2050644999999999</c:v>
                </c:pt>
                <c:pt idx="7378">
                  <c:v>0.20506999999999992</c:v>
                </c:pt>
                <c:pt idx="7379">
                  <c:v>0.20507849999999994</c:v>
                </c:pt>
                <c:pt idx="7380">
                  <c:v>0.20509799999999997</c:v>
                </c:pt>
                <c:pt idx="7381">
                  <c:v>0.20511949999999993</c:v>
                </c:pt>
                <c:pt idx="7382">
                  <c:v>0.20513399999999993</c:v>
                </c:pt>
                <c:pt idx="7383">
                  <c:v>0.20515799999999995</c:v>
                </c:pt>
                <c:pt idx="7384">
                  <c:v>0.20518849999999994</c:v>
                </c:pt>
                <c:pt idx="7385">
                  <c:v>0.20521549999999997</c:v>
                </c:pt>
                <c:pt idx="7386">
                  <c:v>0.20524799999999999</c:v>
                </c:pt>
                <c:pt idx="7387">
                  <c:v>0.20528500000000002</c:v>
                </c:pt>
                <c:pt idx="7388">
                  <c:v>0.20531150000000004</c:v>
                </c:pt>
                <c:pt idx="7389">
                  <c:v>0.20533250000000006</c:v>
                </c:pt>
                <c:pt idx="7390">
                  <c:v>0.20535700000000007</c:v>
                </c:pt>
                <c:pt idx="7391">
                  <c:v>0.20538150000000005</c:v>
                </c:pt>
                <c:pt idx="7392">
                  <c:v>0.20540800000000004</c:v>
                </c:pt>
                <c:pt idx="7393">
                  <c:v>0.20543700000000004</c:v>
                </c:pt>
                <c:pt idx="7394">
                  <c:v>0.20546249999999999</c:v>
                </c:pt>
                <c:pt idx="7395">
                  <c:v>0.2054935</c:v>
                </c:pt>
                <c:pt idx="7396">
                  <c:v>0.20552249999999997</c:v>
                </c:pt>
                <c:pt idx="7397">
                  <c:v>0.20555549999999997</c:v>
                </c:pt>
                <c:pt idx="7398">
                  <c:v>0.20559049999999995</c:v>
                </c:pt>
                <c:pt idx="7399">
                  <c:v>0.20562449999999996</c:v>
                </c:pt>
                <c:pt idx="7400">
                  <c:v>0.20565199999999995</c:v>
                </c:pt>
                <c:pt idx="7401">
                  <c:v>0.2056794999999999</c:v>
                </c:pt>
                <c:pt idx="7402">
                  <c:v>0.20570499999999992</c:v>
                </c:pt>
                <c:pt idx="7403">
                  <c:v>0.20572699999999991</c:v>
                </c:pt>
                <c:pt idx="7404">
                  <c:v>0.20575799999999994</c:v>
                </c:pt>
                <c:pt idx="7405">
                  <c:v>0.20577999999999994</c:v>
                </c:pt>
                <c:pt idx="7406">
                  <c:v>0.20580749999999995</c:v>
                </c:pt>
                <c:pt idx="7407">
                  <c:v>0.20583549999999995</c:v>
                </c:pt>
                <c:pt idx="7408">
                  <c:v>0.20584749999999996</c:v>
                </c:pt>
                <c:pt idx="7409">
                  <c:v>0.20589499999999994</c:v>
                </c:pt>
                <c:pt idx="7410">
                  <c:v>0.20592549999999996</c:v>
                </c:pt>
                <c:pt idx="7411">
                  <c:v>0.20595399999999994</c:v>
                </c:pt>
                <c:pt idx="7412">
                  <c:v>0.20597899999999997</c:v>
                </c:pt>
                <c:pt idx="7413">
                  <c:v>0.20600199999999996</c:v>
                </c:pt>
                <c:pt idx="7414">
                  <c:v>0.20602549999999997</c:v>
                </c:pt>
                <c:pt idx="7415">
                  <c:v>0.20605599999999996</c:v>
                </c:pt>
                <c:pt idx="7416">
                  <c:v>0.20606849999999999</c:v>
                </c:pt>
                <c:pt idx="7417">
                  <c:v>0.20609000000000002</c:v>
                </c:pt>
                <c:pt idx="7418">
                  <c:v>0.20611450000000001</c:v>
                </c:pt>
                <c:pt idx="7419">
                  <c:v>0.20613600000000001</c:v>
                </c:pt>
                <c:pt idx="7420">
                  <c:v>0.20616399999999996</c:v>
                </c:pt>
                <c:pt idx="7421">
                  <c:v>0.20620349999999998</c:v>
                </c:pt>
                <c:pt idx="7422">
                  <c:v>0.20621299999999995</c:v>
                </c:pt>
                <c:pt idx="7423">
                  <c:v>0.20624149999999997</c:v>
                </c:pt>
                <c:pt idx="7424">
                  <c:v>0.20625099999999996</c:v>
                </c:pt>
                <c:pt idx="7425">
                  <c:v>0.20626099999999997</c:v>
                </c:pt>
                <c:pt idx="7426">
                  <c:v>0.20627249999999997</c:v>
                </c:pt>
                <c:pt idx="7427">
                  <c:v>0.20629099999999997</c:v>
                </c:pt>
                <c:pt idx="7428">
                  <c:v>0.20629899999999998</c:v>
                </c:pt>
                <c:pt idx="7429">
                  <c:v>0.20633199999999996</c:v>
                </c:pt>
                <c:pt idx="7430">
                  <c:v>0.20634999999999995</c:v>
                </c:pt>
                <c:pt idx="7431">
                  <c:v>0.20636649999999995</c:v>
                </c:pt>
                <c:pt idx="7432">
                  <c:v>0.20639399999999991</c:v>
                </c:pt>
                <c:pt idx="7433">
                  <c:v>0.20641799999999988</c:v>
                </c:pt>
                <c:pt idx="7434">
                  <c:v>0.20644349999999992</c:v>
                </c:pt>
                <c:pt idx="7435">
                  <c:v>0.20647749999999992</c:v>
                </c:pt>
                <c:pt idx="7436">
                  <c:v>0.2064899999999999</c:v>
                </c:pt>
                <c:pt idx="7437">
                  <c:v>0.20650399999999994</c:v>
                </c:pt>
                <c:pt idx="7438">
                  <c:v>0.20651849999999994</c:v>
                </c:pt>
                <c:pt idx="7439">
                  <c:v>0.20653499999999994</c:v>
                </c:pt>
                <c:pt idx="7440">
                  <c:v>0.20654899999999995</c:v>
                </c:pt>
                <c:pt idx="7441">
                  <c:v>0.20656849999999999</c:v>
                </c:pt>
                <c:pt idx="7442">
                  <c:v>0.20658750000000001</c:v>
                </c:pt>
                <c:pt idx="7443">
                  <c:v>0.20660100000000001</c:v>
                </c:pt>
                <c:pt idx="7444">
                  <c:v>0.20660950000000003</c:v>
                </c:pt>
                <c:pt idx="7445">
                  <c:v>0.20663550000000006</c:v>
                </c:pt>
                <c:pt idx="7446">
                  <c:v>0.20666450000000006</c:v>
                </c:pt>
                <c:pt idx="7447">
                  <c:v>0.20668650000000008</c:v>
                </c:pt>
                <c:pt idx="7448">
                  <c:v>0.20671150000000005</c:v>
                </c:pt>
                <c:pt idx="7449">
                  <c:v>0.20673450000000007</c:v>
                </c:pt>
                <c:pt idx="7450">
                  <c:v>0.20675900000000005</c:v>
                </c:pt>
                <c:pt idx="7451">
                  <c:v>0.20678500000000008</c:v>
                </c:pt>
                <c:pt idx="7452">
                  <c:v>0.20681300000000002</c:v>
                </c:pt>
                <c:pt idx="7453">
                  <c:v>0.20683450000000003</c:v>
                </c:pt>
                <c:pt idx="7454">
                  <c:v>0.20685800000000007</c:v>
                </c:pt>
                <c:pt idx="7455">
                  <c:v>0.20687500000000006</c:v>
                </c:pt>
                <c:pt idx="7456">
                  <c:v>0.2069045000000001</c:v>
                </c:pt>
                <c:pt idx="7457">
                  <c:v>0.20693100000000009</c:v>
                </c:pt>
                <c:pt idx="7458">
                  <c:v>0.20695750000000004</c:v>
                </c:pt>
                <c:pt idx="7459">
                  <c:v>0.206959</c:v>
                </c:pt>
                <c:pt idx="7460">
                  <c:v>0.20698349999999999</c:v>
                </c:pt>
                <c:pt idx="7461">
                  <c:v>0.20700149999999998</c:v>
                </c:pt>
                <c:pt idx="7462">
                  <c:v>0.20702199999999993</c:v>
                </c:pt>
                <c:pt idx="7463">
                  <c:v>0.20704249999999999</c:v>
                </c:pt>
                <c:pt idx="7464">
                  <c:v>0.20706349999999996</c:v>
                </c:pt>
                <c:pt idx="7465">
                  <c:v>0.207091</c:v>
                </c:pt>
                <c:pt idx="7466">
                  <c:v>0.20710949999999997</c:v>
                </c:pt>
                <c:pt idx="7467">
                  <c:v>0.20713300000000001</c:v>
                </c:pt>
                <c:pt idx="7468">
                  <c:v>0.20715249999999996</c:v>
                </c:pt>
                <c:pt idx="7469">
                  <c:v>0.20717150000000001</c:v>
                </c:pt>
                <c:pt idx="7470">
                  <c:v>0.2071955</c:v>
                </c:pt>
                <c:pt idx="7471">
                  <c:v>0.2072195</c:v>
                </c:pt>
                <c:pt idx="7472">
                  <c:v>0.20724399999999998</c:v>
                </c:pt>
                <c:pt idx="7473">
                  <c:v>0.20726800000000001</c:v>
                </c:pt>
                <c:pt idx="7474">
                  <c:v>0.20728750000000001</c:v>
                </c:pt>
                <c:pt idx="7475">
                  <c:v>0.20724450000000005</c:v>
                </c:pt>
                <c:pt idx="7476">
                  <c:v>0.20726900000000006</c:v>
                </c:pt>
                <c:pt idx="7477">
                  <c:v>0.20730050000000005</c:v>
                </c:pt>
                <c:pt idx="7478">
                  <c:v>0.20733150000000003</c:v>
                </c:pt>
                <c:pt idx="7479">
                  <c:v>0.20737500000000003</c:v>
                </c:pt>
                <c:pt idx="7480">
                  <c:v>0.20740700000000004</c:v>
                </c:pt>
                <c:pt idx="7481">
                  <c:v>0.20743450000000002</c:v>
                </c:pt>
                <c:pt idx="7482">
                  <c:v>0.20746550000000002</c:v>
                </c:pt>
                <c:pt idx="7483">
                  <c:v>0.20749350000000003</c:v>
                </c:pt>
                <c:pt idx="7484">
                  <c:v>0.2075205</c:v>
                </c:pt>
                <c:pt idx="7485">
                  <c:v>0.20754999999999998</c:v>
                </c:pt>
                <c:pt idx="7486">
                  <c:v>0.20757350000000002</c:v>
                </c:pt>
                <c:pt idx="7487">
                  <c:v>0.20760900000000004</c:v>
                </c:pt>
                <c:pt idx="7488">
                  <c:v>0.20763650000000006</c:v>
                </c:pt>
                <c:pt idx="7489">
                  <c:v>0.20766650000000003</c:v>
                </c:pt>
                <c:pt idx="7490">
                  <c:v>0.20769050000000003</c:v>
                </c:pt>
                <c:pt idx="7491">
                  <c:v>0.20768050000000002</c:v>
                </c:pt>
                <c:pt idx="7492">
                  <c:v>0.20770800000000006</c:v>
                </c:pt>
                <c:pt idx="7493">
                  <c:v>0.20773950000000008</c:v>
                </c:pt>
                <c:pt idx="7494">
                  <c:v>0.20778450000000004</c:v>
                </c:pt>
                <c:pt idx="7495">
                  <c:v>0.20781400000000005</c:v>
                </c:pt>
                <c:pt idx="7496">
                  <c:v>0.20783500000000005</c:v>
                </c:pt>
                <c:pt idx="7497">
                  <c:v>0.20785800000000004</c:v>
                </c:pt>
                <c:pt idx="7498">
                  <c:v>0.2078840000000001</c:v>
                </c:pt>
                <c:pt idx="7499">
                  <c:v>0.20789950000000013</c:v>
                </c:pt>
                <c:pt idx="7500">
                  <c:v>0.20791550000000014</c:v>
                </c:pt>
                <c:pt idx="7501">
                  <c:v>0.20793350000000013</c:v>
                </c:pt>
                <c:pt idx="7502">
                  <c:v>0.20795200000000011</c:v>
                </c:pt>
                <c:pt idx="7503">
                  <c:v>0.20796450000000019</c:v>
                </c:pt>
                <c:pt idx="7504">
                  <c:v>0.2079735000000002</c:v>
                </c:pt>
                <c:pt idx="7505">
                  <c:v>0.20799150000000019</c:v>
                </c:pt>
                <c:pt idx="7506">
                  <c:v>0.20801100000000022</c:v>
                </c:pt>
                <c:pt idx="7507">
                  <c:v>0.20804500000000026</c:v>
                </c:pt>
                <c:pt idx="7508">
                  <c:v>0.20803750000000026</c:v>
                </c:pt>
                <c:pt idx="7509">
                  <c:v>0.20805250000000025</c:v>
                </c:pt>
                <c:pt idx="7510">
                  <c:v>0.20807200000000026</c:v>
                </c:pt>
                <c:pt idx="7511">
                  <c:v>0.20810350000000027</c:v>
                </c:pt>
                <c:pt idx="7512">
                  <c:v>0.20812600000000028</c:v>
                </c:pt>
                <c:pt idx="7513">
                  <c:v>0.20815300000000025</c:v>
                </c:pt>
                <c:pt idx="7514">
                  <c:v>0.20818300000000026</c:v>
                </c:pt>
                <c:pt idx="7515">
                  <c:v>0.20822400000000024</c:v>
                </c:pt>
                <c:pt idx="7516">
                  <c:v>0.20825050000000023</c:v>
                </c:pt>
                <c:pt idx="7517">
                  <c:v>0.20827600000000021</c:v>
                </c:pt>
                <c:pt idx="7518">
                  <c:v>0.20830350000000025</c:v>
                </c:pt>
                <c:pt idx="7519">
                  <c:v>0.20831000000000024</c:v>
                </c:pt>
                <c:pt idx="7520">
                  <c:v>0.20833600000000024</c:v>
                </c:pt>
                <c:pt idx="7521">
                  <c:v>0.20837050000000026</c:v>
                </c:pt>
                <c:pt idx="7522">
                  <c:v>0.20840450000000024</c:v>
                </c:pt>
                <c:pt idx="7523">
                  <c:v>0.20843750000000025</c:v>
                </c:pt>
                <c:pt idx="7524">
                  <c:v>0.20847550000000026</c:v>
                </c:pt>
                <c:pt idx="7525">
                  <c:v>0.20851600000000026</c:v>
                </c:pt>
                <c:pt idx="7526">
                  <c:v>0.20855400000000021</c:v>
                </c:pt>
                <c:pt idx="7527">
                  <c:v>0.20859250000000021</c:v>
                </c:pt>
                <c:pt idx="7528">
                  <c:v>0.20862450000000021</c:v>
                </c:pt>
                <c:pt idx="7529">
                  <c:v>0.20866600000000018</c:v>
                </c:pt>
                <c:pt idx="7530">
                  <c:v>0.20870600000000017</c:v>
                </c:pt>
                <c:pt idx="7531">
                  <c:v>0.20876750000000019</c:v>
                </c:pt>
                <c:pt idx="7532">
                  <c:v>0.20879750000000022</c:v>
                </c:pt>
                <c:pt idx="7533">
                  <c:v>0.20883150000000017</c:v>
                </c:pt>
                <c:pt idx="7534">
                  <c:v>0.20887000000000019</c:v>
                </c:pt>
                <c:pt idx="7535">
                  <c:v>0.20890150000000018</c:v>
                </c:pt>
                <c:pt idx="7536">
                  <c:v>0.2089350000000002</c:v>
                </c:pt>
                <c:pt idx="7537">
                  <c:v>0.20898050000000024</c:v>
                </c:pt>
                <c:pt idx="7538">
                  <c:v>0.2090110000000002</c:v>
                </c:pt>
                <c:pt idx="7539">
                  <c:v>0.20903300000000016</c:v>
                </c:pt>
                <c:pt idx="7540">
                  <c:v>0.20905950000000018</c:v>
                </c:pt>
                <c:pt idx="7541">
                  <c:v>0.20909100000000017</c:v>
                </c:pt>
                <c:pt idx="7542">
                  <c:v>0.20911800000000014</c:v>
                </c:pt>
                <c:pt idx="7543">
                  <c:v>0.20914450000000012</c:v>
                </c:pt>
                <c:pt idx="7544">
                  <c:v>0.20917100000000016</c:v>
                </c:pt>
                <c:pt idx="7545">
                  <c:v>0.20919700000000013</c:v>
                </c:pt>
                <c:pt idx="7546">
                  <c:v>0.20921700000000013</c:v>
                </c:pt>
                <c:pt idx="7547">
                  <c:v>0.20924250000000008</c:v>
                </c:pt>
                <c:pt idx="7548">
                  <c:v>0.20926650000000011</c:v>
                </c:pt>
                <c:pt idx="7549">
                  <c:v>0.20927600000000005</c:v>
                </c:pt>
                <c:pt idx="7550">
                  <c:v>0.20930100000000004</c:v>
                </c:pt>
                <c:pt idx="7551">
                  <c:v>0.20931850000000005</c:v>
                </c:pt>
                <c:pt idx="7552">
                  <c:v>0.20934450000000002</c:v>
                </c:pt>
                <c:pt idx="7553">
                  <c:v>0.209371</c:v>
                </c:pt>
                <c:pt idx="7554">
                  <c:v>0.2094</c:v>
                </c:pt>
                <c:pt idx="7555">
                  <c:v>0.20951649999999999</c:v>
                </c:pt>
                <c:pt idx="7556">
                  <c:v>0.2095465</c:v>
                </c:pt>
                <c:pt idx="7557">
                  <c:v>0.20957150000000002</c:v>
                </c:pt>
                <c:pt idx="7558">
                  <c:v>0.20959450000000002</c:v>
                </c:pt>
                <c:pt idx="7559">
                  <c:v>0.209621</c:v>
                </c:pt>
                <c:pt idx="7560">
                  <c:v>0.2096605</c:v>
                </c:pt>
                <c:pt idx="7561">
                  <c:v>0.20969399999999999</c:v>
                </c:pt>
                <c:pt idx="7562">
                  <c:v>0.20971999999999999</c:v>
                </c:pt>
                <c:pt idx="7563">
                  <c:v>0.20976000000000003</c:v>
                </c:pt>
                <c:pt idx="7564">
                  <c:v>0.20978700000000003</c:v>
                </c:pt>
                <c:pt idx="7565">
                  <c:v>0.20982050000000002</c:v>
                </c:pt>
                <c:pt idx="7566">
                  <c:v>0.20983349999999998</c:v>
                </c:pt>
                <c:pt idx="7567">
                  <c:v>0.20986999999999997</c:v>
                </c:pt>
                <c:pt idx="7568">
                  <c:v>0.20990049999999996</c:v>
                </c:pt>
                <c:pt idx="7569">
                  <c:v>0.20992999999999998</c:v>
                </c:pt>
                <c:pt idx="7570">
                  <c:v>0.2099625</c:v>
                </c:pt>
                <c:pt idx="7571">
                  <c:v>0.20999500000000001</c:v>
                </c:pt>
                <c:pt idx="7572">
                  <c:v>0.21002250000000003</c:v>
                </c:pt>
                <c:pt idx="7573">
                  <c:v>0.21005600000000002</c:v>
                </c:pt>
                <c:pt idx="7574">
                  <c:v>0.210089</c:v>
                </c:pt>
                <c:pt idx="7575">
                  <c:v>0.21010450000000003</c:v>
                </c:pt>
                <c:pt idx="7576">
                  <c:v>0.21013600000000004</c:v>
                </c:pt>
                <c:pt idx="7577">
                  <c:v>0.21016700000000005</c:v>
                </c:pt>
                <c:pt idx="7578">
                  <c:v>0.21020150000000001</c:v>
                </c:pt>
                <c:pt idx="7579">
                  <c:v>0.2102175</c:v>
                </c:pt>
                <c:pt idx="7580">
                  <c:v>0.21025400000000005</c:v>
                </c:pt>
                <c:pt idx="7581">
                  <c:v>0.21027950000000001</c:v>
                </c:pt>
                <c:pt idx="7582">
                  <c:v>0.21031899999999998</c:v>
                </c:pt>
                <c:pt idx="7583">
                  <c:v>0.21039499999999997</c:v>
                </c:pt>
                <c:pt idx="7584">
                  <c:v>0.21042249999999998</c:v>
                </c:pt>
                <c:pt idx="7585">
                  <c:v>0.21045049999999993</c:v>
                </c:pt>
                <c:pt idx="7586">
                  <c:v>0.21047599999999997</c:v>
                </c:pt>
                <c:pt idx="7587">
                  <c:v>0.21050149999999995</c:v>
                </c:pt>
                <c:pt idx="7588">
                  <c:v>0.21053249999999996</c:v>
                </c:pt>
                <c:pt idx="7589">
                  <c:v>0.21056549999999999</c:v>
                </c:pt>
                <c:pt idx="7590">
                  <c:v>0.21059749999999994</c:v>
                </c:pt>
                <c:pt idx="7591">
                  <c:v>0.21066149999999995</c:v>
                </c:pt>
                <c:pt idx="7592">
                  <c:v>0.2106944999999999</c:v>
                </c:pt>
                <c:pt idx="7593">
                  <c:v>0.2107224999999999</c:v>
                </c:pt>
                <c:pt idx="7594">
                  <c:v>0.21075199999999991</c:v>
                </c:pt>
                <c:pt idx="7595">
                  <c:v>0.21078199999999991</c:v>
                </c:pt>
                <c:pt idx="7596">
                  <c:v>0.21080999999999991</c:v>
                </c:pt>
                <c:pt idx="7597">
                  <c:v>0.21083349999999995</c:v>
                </c:pt>
                <c:pt idx="7598">
                  <c:v>0.21085549999999997</c:v>
                </c:pt>
                <c:pt idx="7599">
                  <c:v>0.21088449999999995</c:v>
                </c:pt>
                <c:pt idx="7600">
                  <c:v>0.21091299999999996</c:v>
                </c:pt>
                <c:pt idx="7601">
                  <c:v>0.21094750000000001</c:v>
                </c:pt>
                <c:pt idx="7602">
                  <c:v>0.21098500000000001</c:v>
                </c:pt>
                <c:pt idx="7603">
                  <c:v>0.21102849999999995</c:v>
                </c:pt>
                <c:pt idx="7604">
                  <c:v>0.21107199999999995</c:v>
                </c:pt>
                <c:pt idx="7605">
                  <c:v>0.21112399999999998</c:v>
                </c:pt>
                <c:pt idx="7606">
                  <c:v>0.21116899999999997</c:v>
                </c:pt>
                <c:pt idx="7607">
                  <c:v>0.21121199999999998</c:v>
                </c:pt>
                <c:pt idx="7608">
                  <c:v>0.21126599999999995</c:v>
                </c:pt>
                <c:pt idx="7609">
                  <c:v>0.21130249999999998</c:v>
                </c:pt>
                <c:pt idx="7610">
                  <c:v>0.21134349999999993</c:v>
                </c:pt>
                <c:pt idx="7611">
                  <c:v>0.21138099999999993</c:v>
                </c:pt>
                <c:pt idx="7612">
                  <c:v>0.21142399999999992</c:v>
                </c:pt>
                <c:pt idx="7613">
                  <c:v>0.21146749999999995</c:v>
                </c:pt>
                <c:pt idx="7614">
                  <c:v>0.21152099999999993</c:v>
                </c:pt>
                <c:pt idx="7615">
                  <c:v>0.21155499999999997</c:v>
                </c:pt>
                <c:pt idx="7616">
                  <c:v>0.21160999999999994</c:v>
                </c:pt>
                <c:pt idx="7617">
                  <c:v>0.21164049999999993</c:v>
                </c:pt>
                <c:pt idx="7618">
                  <c:v>0.21167699999999992</c:v>
                </c:pt>
                <c:pt idx="7619">
                  <c:v>0.21171849999999992</c:v>
                </c:pt>
                <c:pt idx="7620">
                  <c:v>0.21175699999999992</c:v>
                </c:pt>
                <c:pt idx="7621">
                  <c:v>0.21178999999999995</c:v>
                </c:pt>
                <c:pt idx="7622">
                  <c:v>0.21182649999999992</c:v>
                </c:pt>
                <c:pt idx="7623">
                  <c:v>0.21185799999999996</c:v>
                </c:pt>
                <c:pt idx="7624">
                  <c:v>0.21189749999999996</c:v>
                </c:pt>
                <c:pt idx="7625">
                  <c:v>0.21194049999999998</c:v>
                </c:pt>
                <c:pt idx="7626">
                  <c:v>0.21197849999999996</c:v>
                </c:pt>
                <c:pt idx="7627">
                  <c:v>0.21201599999999998</c:v>
                </c:pt>
                <c:pt idx="7628">
                  <c:v>0.21204450000000002</c:v>
                </c:pt>
                <c:pt idx="7629">
                  <c:v>0.21205800000000002</c:v>
                </c:pt>
                <c:pt idx="7630">
                  <c:v>0.21209749999999999</c:v>
                </c:pt>
                <c:pt idx="7631">
                  <c:v>0.21212900000000001</c:v>
                </c:pt>
                <c:pt idx="7632">
                  <c:v>0.2121615</c:v>
                </c:pt>
                <c:pt idx="7633">
                  <c:v>0.21218850000000003</c:v>
                </c:pt>
                <c:pt idx="7634">
                  <c:v>0.21222200000000005</c:v>
                </c:pt>
                <c:pt idx="7635">
                  <c:v>0.21224500000000007</c:v>
                </c:pt>
                <c:pt idx="7636">
                  <c:v>0.21230000000000004</c:v>
                </c:pt>
                <c:pt idx="7637">
                  <c:v>0.21233000000000005</c:v>
                </c:pt>
                <c:pt idx="7638">
                  <c:v>0.212363</c:v>
                </c:pt>
                <c:pt idx="7639">
                  <c:v>0.21239749999999996</c:v>
                </c:pt>
                <c:pt idx="7640">
                  <c:v>0.2124365</c:v>
                </c:pt>
                <c:pt idx="7641">
                  <c:v>0.21248250000000002</c:v>
                </c:pt>
                <c:pt idx="7642">
                  <c:v>0.21252199999999999</c:v>
                </c:pt>
                <c:pt idx="7643">
                  <c:v>0.212558</c:v>
                </c:pt>
                <c:pt idx="7644">
                  <c:v>0.21261200000000002</c:v>
                </c:pt>
                <c:pt idx="7645">
                  <c:v>0.21265300000000004</c:v>
                </c:pt>
                <c:pt idx="7646">
                  <c:v>0.21269299999999997</c:v>
                </c:pt>
                <c:pt idx="7647">
                  <c:v>0.212728</c:v>
                </c:pt>
                <c:pt idx="7648">
                  <c:v>0.21277599999999999</c:v>
                </c:pt>
                <c:pt idx="7649">
                  <c:v>0.21281950000000002</c:v>
                </c:pt>
                <c:pt idx="7650">
                  <c:v>0.21285499999999999</c:v>
                </c:pt>
                <c:pt idx="7651">
                  <c:v>0.21290600000000004</c:v>
                </c:pt>
                <c:pt idx="7652">
                  <c:v>0.21294600000000002</c:v>
                </c:pt>
                <c:pt idx="7653">
                  <c:v>0.21298650000000002</c:v>
                </c:pt>
                <c:pt idx="7654">
                  <c:v>0.21302900000000002</c:v>
                </c:pt>
                <c:pt idx="7655">
                  <c:v>0.21306899999999995</c:v>
                </c:pt>
                <c:pt idx="7656">
                  <c:v>0.21310949999999995</c:v>
                </c:pt>
                <c:pt idx="7657">
                  <c:v>0.21315299999999998</c:v>
                </c:pt>
                <c:pt idx="7658">
                  <c:v>0.21319199999999999</c:v>
                </c:pt>
                <c:pt idx="7659">
                  <c:v>0.21323550000000002</c:v>
                </c:pt>
                <c:pt idx="7660">
                  <c:v>0.21326050000000002</c:v>
                </c:pt>
                <c:pt idx="7661">
                  <c:v>0.21330200000000005</c:v>
                </c:pt>
                <c:pt idx="7662">
                  <c:v>0.21333800000000003</c:v>
                </c:pt>
                <c:pt idx="7663">
                  <c:v>0.21337449999999999</c:v>
                </c:pt>
                <c:pt idx="7664">
                  <c:v>0.21340900000000002</c:v>
                </c:pt>
                <c:pt idx="7665">
                  <c:v>0.2134375</c:v>
                </c:pt>
                <c:pt idx="7666">
                  <c:v>0.21347550000000001</c:v>
                </c:pt>
                <c:pt idx="7667">
                  <c:v>0.21351550000000002</c:v>
                </c:pt>
                <c:pt idx="7668">
                  <c:v>0.21354350000000002</c:v>
                </c:pt>
                <c:pt idx="7669">
                  <c:v>0.21358050000000003</c:v>
                </c:pt>
                <c:pt idx="7670">
                  <c:v>0.21361650000000001</c:v>
                </c:pt>
                <c:pt idx="7671">
                  <c:v>0.21365200000000001</c:v>
                </c:pt>
                <c:pt idx="7672">
                  <c:v>0.21368849999999998</c:v>
                </c:pt>
                <c:pt idx="7673">
                  <c:v>0.21372299999999997</c:v>
                </c:pt>
                <c:pt idx="7674">
                  <c:v>0.21376099999999998</c:v>
                </c:pt>
                <c:pt idx="7675">
                  <c:v>0.21385850000000001</c:v>
                </c:pt>
                <c:pt idx="7676">
                  <c:v>0.21389449999999999</c:v>
                </c:pt>
                <c:pt idx="7677">
                  <c:v>0.21392099999999994</c:v>
                </c:pt>
                <c:pt idx="7678">
                  <c:v>0.21394649999999996</c:v>
                </c:pt>
                <c:pt idx="7679">
                  <c:v>0.21398799999999996</c:v>
                </c:pt>
                <c:pt idx="7680">
                  <c:v>0.21401699999999999</c:v>
                </c:pt>
                <c:pt idx="7681">
                  <c:v>0.21404999999999996</c:v>
                </c:pt>
                <c:pt idx="7682">
                  <c:v>0.21407799999999999</c:v>
                </c:pt>
                <c:pt idx="7683">
                  <c:v>0.21410899999999999</c:v>
                </c:pt>
                <c:pt idx="7684">
                  <c:v>0.21413899999999997</c:v>
                </c:pt>
                <c:pt idx="7685">
                  <c:v>0.21416999999999994</c:v>
                </c:pt>
                <c:pt idx="7686">
                  <c:v>0.21420799999999995</c:v>
                </c:pt>
                <c:pt idx="7687">
                  <c:v>0.21423999999999996</c:v>
                </c:pt>
                <c:pt idx="7688">
                  <c:v>0.21427299999999996</c:v>
                </c:pt>
                <c:pt idx="7689">
                  <c:v>0.21430099999999999</c:v>
                </c:pt>
                <c:pt idx="7690">
                  <c:v>0.21432899999999996</c:v>
                </c:pt>
                <c:pt idx="7691">
                  <c:v>0.21435599999999996</c:v>
                </c:pt>
                <c:pt idx="7692">
                  <c:v>0.21438450000000001</c:v>
                </c:pt>
                <c:pt idx="7693">
                  <c:v>0.21441450000000001</c:v>
                </c:pt>
                <c:pt idx="7694">
                  <c:v>0.21444300000000002</c:v>
                </c:pt>
                <c:pt idx="7695">
                  <c:v>0.21447150000000001</c:v>
                </c:pt>
                <c:pt idx="7696">
                  <c:v>0.21450549999999999</c:v>
                </c:pt>
                <c:pt idx="7697">
                  <c:v>0.21454600000000001</c:v>
                </c:pt>
                <c:pt idx="7698">
                  <c:v>0.21458049999999995</c:v>
                </c:pt>
                <c:pt idx="7699">
                  <c:v>0.214618</c:v>
                </c:pt>
                <c:pt idx="7700">
                  <c:v>0.2146555</c:v>
                </c:pt>
                <c:pt idx="7701">
                  <c:v>0.21468849999999995</c:v>
                </c:pt>
                <c:pt idx="7702">
                  <c:v>0.21472100000000002</c:v>
                </c:pt>
                <c:pt idx="7703">
                  <c:v>0.214752</c:v>
                </c:pt>
                <c:pt idx="7704">
                  <c:v>0.214784</c:v>
                </c:pt>
                <c:pt idx="7705">
                  <c:v>0.21481650000000002</c:v>
                </c:pt>
                <c:pt idx="7706">
                  <c:v>0.21485350000000003</c:v>
                </c:pt>
                <c:pt idx="7707">
                  <c:v>0.21486949999999999</c:v>
                </c:pt>
                <c:pt idx="7708">
                  <c:v>0.21492149999999999</c:v>
                </c:pt>
                <c:pt idx="7709">
                  <c:v>0.21495500000000003</c:v>
                </c:pt>
                <c:pt idx="7710">
                  <c:v>0.2149885</c:v>
                </c:pt>
                <c:pt idx="7711">
                  <c:v>0.215004</c:v>
                </c:pt>
                <c:pt idx="7712">
                  <c:v>0.21503550000000002</c:v>
                </c:pt>
                <c:pt idx="7713">
                  <c:v>0.215062</c:v>
                </c:pt>
                <c:pt idx="7714">
                  <c:v>0.215089</c:v>
                </c:pt>
                <c:pt idx="7715">
                  <c:v>0.21511949999999999</c:v>
                </c:pt>
                <c:pt idx="7716">
                  <c:v>0.21514899999999998</c:v>
                </c:pt>
                <c:pt idx="7717">
                  <c:v>0.21517749999999991</c:v>
                </c:pt>
                <c:pt idx="7718">
                  <c:v>0.21520499999999992</c:v>
                </c:pt>
                <c:pt idx="7719">
                  <c:v>0.21525249999999996</c:v>
                </c:pt>
                <c:pt idx="7720">
                  <c:v>0.21527849999999993</c:v>
                </c:pt>
                <c:pt idx="7721">
                  <c:v>0.21530199999999994</c:v>
                </c:pt>
                <c:pt idx="7722">
                  <c:v>0.21532599999999996</c:v>
                </c:pt>
                <c:pt idx="7723">
                  <c:v>0.21535249999999997</c:v>
                </c:pt>
                <c:pt idx="7724">
                  <c:v>0.21537499999999998</c:v>
                </c:pt>
                <c:pt idx="7725">
                  <c:v>0.21539849999999996</c:v>
                </c:pt>
                <c:pt idx="7726">
                  <c:v>0.21542149999999999</c:v>
                </c:pt>
                <c:pt idx="7727">
                  <c:v>0.21544199999999999</c:v>
                </c:pt>
                <c:pt idx="7728">
                  <c:v>0.21546999999999997</c:v>
                </c:pt>
                <c:pt idx="7729">
                  <c:v>0.21549750000000001</c:v>
                </c:pt>
                <c:pt idx="7730">
                  <c:v>0.21552400000000005</c:v>
                </c:pt>
                <c:pt idx="7731">
                  <c:v>0.21554200000000001</c:v>
                </c:pt>
                <c:pt idx="7732">
                  <c:v>0.21556950000000005</c:v>
                </c:pt>
                <c:pt idx="7733">
                  <c:v>0.21560150000000003</c:v>
                </c:pt>
                <c:pt idx="7734">
                  <c:v>0.21563050000000009</c:v>
                </c:pt>
                <c:pt idx="7735">
                  <c:v>0.21566950000000007</c:v>
                </c:pt>
                <c:pt idx="7736">
                  <c:v>0.21569350000000009</c:v>
                </c:pt>
                <c:pt idx="7737">
                  <c:v>0.2157100000000001</c:v>
                </c:pt>
                <c:pt idx="7738">
                  <c:v>0.21573400000000009</c:v>
                </c:pt>
                <c:pt idx="7739">
                  <c:v>0.21575800000000012</c:v>
                </c:pt>
                <c:pt idx="7740">
                  <c:v>0.21579850000000012</c:v>
                </c:pt>
                <c:pt idx="7741">
                  <c:v>0.21582850000000015</c:v>
                </c:pt>
                <c:pt idx="7742">
                  <c:v>0.21586200000000016</c:v>
                </c:pt>
                <c:pt idx="7743">
                  <c:v>0.21589850000000013</c:v>
                </c:pt>
                <c:pt idx="7744">
                  <c:v>0.21593300000000018</c:v>
                </c:pt>
                <c:pt idx="7745">
                  <c:v>0.21596450000000011</c:v>
                </c:pt>
                <c:pt idx="7746">
                  <c:v>0.21599750000000012</c:v>
                </c:pt>
                <c:pt idx="7747">
                  <c:v>0.21603100000000008</c:v>
                </c:pt>
                <c:pt idx="7748">
                  <c:v>0.21606000000000009</c:v>
                </c:pt>
                <c:pt idx="7749">
                  <c:v>0.21609250000000008</c:v>
                </c:pt>
                <c:pt idx="7750">
                  <c:v>0.21612300000000009</c:v>
                </c:pt>
                <c:pt idx="7751">
                  <c:v>0.21615600000000004</c:v>
                </c:pt>
                <c:pt idx="7752">
                  <c:v>0.21618750000000006</c:v>
                </c:pt>
                <c:pt idx="7753">
                  <c:v>0.21621600000000005</c:v>
                </c:pt>
                <c:pt idx="7754">
                  <c:v>0.21624400000000002</c:v>
                </c:pt>
                <c:pt idx="7755">
                  <c:v>0.21625900000000001</c:v>
                </c:pt>
                <c:pt idx="7756">
                  <c:v>0.2162695</c:v>
                </c:pt>
                <c:pt idx="7757">
                  <c:v>0.21629550000000003</c:v>
                </c:pt>
                <c:pt idx="7758">
                  <c:v>0.2163205</c:v>
                </c:pt>
                <c:pt idx="7759">
                  <c:v>0.21633749999999999</c:v>
                </c:pt>
                <c:pt idx="7760">
                  <c:v>0.216367</c:v>
                </c:pt>
                <c:pt idx="7761">
                  <c:v>0.21638749999999998</c:v>
                </c:pt>
                <c:pt idx="7762">
                  <c:v>0.21641050000000001</c:v>
                </c:pt>
                <c:pt idx="7763">
                  <c:v>0.21643549999999998</c:v>
                </c:pt>
                <c:pt idx="7764">
                  <c:v>0.2164585</c:v>
                </c:pt>
                <c:pt idx="7765">
                  <c:v>0.21648099999999995</c:v>
                </c:pt>
                <c:pt idx="7766">
                  <c:v>0.21652199999999999</c:v>
                </c:pt>
                <c:pt idx="7767">
                  <c:v>0.21654300000000007</c:v>
                </c:pt>
                <c:pt idx="7768">
                  <c:v>0.21656700000000004</c:v>
                </c:pt>
                <c:pt idx="7769">
                  <c:v>0.21659200000000009</c:v>
                </c:pt>
                <c:pt idx="7770">
                  <c:v>0.2166165000000001</c:v>
                </c:pt>
                <c:pt idx="7771">
                  <c:v>0.2166435000000001</c:v>
                </c:pt>
                <c:pt idx="7772">
                  <c:v>0.21666800000000008</c:v>
                </c:pt>
                <c:pt idx="7773">
                  <c:v>0.21669150000000012</c:v>
                </c:pt>
                <c:pt idx="7774">
                  <c:v>0.21671950000000018</c:v>
                </c:pt>
                <c:pt idx="7775">
                  <c:v>0.21676350000000014</c:v>
                </c:pt>
                <c:pt idx="7776">
                  <c:v>0.21678900000000012</c:v>
                </c:pt>
                <c:pt idx="7777">
                  <c:v>0.2168230000000001</c:v>
                </c:pt>
                <c:pt idx="7778">
                  <c:v>0.21685700000000008</c:v>
                </c:pt>
                <c:pt idx="7779">
                  <c:v>0.21690450000000006</c:v>
                </c:pt>
                <c:pt idx="7780">
                  <c:v>0.21692900000000009</c:v>
                </c:pt>
                <c:pt idx="7781">
                  <c:v>0.21696250000000006</c:v>
                </c:pt>
                <c:pt idx="7782">
                  <c:v>0.21699100000000004</c:v>
                </c:pt>
                <c:pt idx="7783">
                  <c:v>0.21697000000000005</c:v>
                </c:pt>
                <c:pt idx="7784">
                  <c:v>0.21699900000000003</c:v>
                </c:pt>
                <c:pt idx="7785">
                  <c:v>0.21702950000000001</c:v>
                </c:pt>
                <c:pt idx="7786">
                  <c:v>0.21706000000000003</c:v>
                </c:pt>
                <c:pt idx="7787">
                  <c:v>0.21708750000000002</c:v>
                </c:pt>
                <c:pt idx="7788">
                  <c:v>0.21711700000000003</c:v>
                </c:pt>
                <c:pt idx="7789">
                  <c:v>0.21714750000000002</c:v>
                </c:pt>
                <c:pt idx="7790">
                  <c:v>0.21717549999999999</c:v>
                </c:pt>
                <c:pt idx="7791">
                  <c:v>0.21717900000000004</c:v>
                </c:pt>
                <c:pt idx="7792">
                  <c:v>0.21720050000000002</c:v>
                </c:pt>
                <c:pt idx="7793">
                  <c:v>0.217227</c:v>
                </c:pt>
                <c:pt idx="7794">
                  <c:v>0.21725249999999999</c:v>
                </c:pt>
                <c:pt idx="7795">
                  <c:v>0.21727099999999999</c:v>
                </c:pt>
                <c:pt idx="7796">
                  <c:v>0.21728999999999998</c:v>
                </c:pt>
                <c:pt idx="7797">
                  <c:v>0.21731200000000006</c:v>
                </c:pt>
                <c:pt idx="7798">
                  <c:v>0.21733450000000004</c:v>
                </c:pt>
                <c:pt idx="7799">
                  <c:v>0.21731950000000005</c:v>
                </c:pt>
                <c:pt idx="7800">
                  <c:v>0.21734350000000005</c:v>
                </c:pt>
                <c:pt idx="7801">
                  <c:v>0.21736500000000003</c:v>
                </c:pt>
                <c:pt idx="7802">
                  <c:v>0.21738550000000004</c:v>
                </c:pt>
                <c:pt idx="7803">
                  <c:v>0.21740400000000004</c:v>
                </c:pt>
                <c:pt idx="7804">
                  <c:v>0.21741150000000001</c:v>
                </c:pt>
                <c:pt idx="7805">
                  <c:v>0.21741900000000006</c:v>
                </c:pt>
                <c:pt idx="7806">
                  <c:v>0.21742500000000003</c:v>
                </c:pt>
                <c:pt idx="7807">
                  <c:v>0.21743400000000002</c:v>
                </c:pt>
                <c:pt idx="7808">
                  <c:v>0.217443</c:v>
                </c:pt>
                <c:pt idx="7809">
                  <c:v>0.21745199999999998</c:v>
                </c:pt>
                <c:pt idx="7810">
                  <c:v>0.21745999999999996</c:v>
                </c:pt>
                <c:pt idx="7811">
                  <c:v>0.21747049999999998</c:v>
                </c:pt>
                <c:pt idx="7812">
                  <c:v>0.21747949999999996</c:v>
                </c:pt>
                <c:pt idx="7813">
                  <c:v>0.21748949999999997</c:v>
                </c:pt>
                <c:pt idx="7814">
                  <c:v>0.21748999999999996</c:v>
                </c:pt>
                <c:pt idx="7815">
                  <c:v>0.21749999999999997</c:v>
                </c:pt>
                <c:pt idx="7816">
                  <c:v>0.21750699999999995</c:v>
                </c:pt>
                <c:pt idx="7817">
                  <c:v>0.21752549999999996</c:v>
                </c:pt>
                <c:pt idx="7818">
                  <c:v>0.2175399999999999</c:v>
                </c:pt>
                <c:pt idx="7819">
                  <c:v>0.21754899999999991</c:v>
                </c:pt>
                <c:pt idx="7820">
                  <c:v>0.2175639999999999</c:v>
                </c:pt>
                <c:pt idx="7821">
                  <c:v>0.21757849999999987</c:v>
                </c:pt>
                <c:pt idx="7822">
                  <c:v>0.21759399999999984</c:v>
                </c:pt>
                <c:pt idx="7823">
                  <c:v>0.21761149999999987</c:v>
                </c:pt>
                <c:pt idx="7824">
                  <c:v>0.21762899999999991</c:v>
                </c:pt>
                <c:pt idx="7825">
                  <c:v>0.21764849999999991</c:v>
                </c:pt>
                <c:pt idx="7826">
                  <c:v>0.21766499999999986</c:v>
                </c:pt>
                <c:pt idx="7827">
                  <c:v>0.2176779999999999</c:v>
                </c:pt>
                <c:pt idx="7828">
                  <c:v>0.21770449999999988</c:v>
                </c:pt>
                <c:pt idx="7829">
                  <c:v>0.21772599999999995</c:v>
                </c:pt>
                <c:pt idx="7830">
                  <c:v>0.21773999999999993</c:v>
                </c:pt>
                <c:pt idx="7831">
                  <c:v>0.21775849999999994</c:v>
                </c:pt>
                <c:pt idx="7832">
                  <c:v>0.21777549999999996</c:v>
                </c:pt>
                <c:pt idx="7833">
                  <c:v>0.21779599999999991</c:v>
                </c:pt>
                <c:pt idx="7834">
                  <c:v>0.21781599999999993</c:v>
                </c:pt>
                <c:pt idx="7835">
                  <c:v>0.21784349999999994</c:v>
                </c:pt>
                <c:pt idx="7836">
                  <c:v>0.21784949999999995</c:v>
                </c:pt>
                <c:pt idx="7837">
                  <c:v>0.21787999999999993</c:v>
                </c:pt>
                <c:pt idx="7838">
                  <c:v>0.21790549999999997</c:v>
                </c:pt>
                <c:pt idx="7839">
                  <c:v>0.21792999999999996</c:v>
                </c:pt>
                <c:pt idx="7840">
                  <c:v>0.21794849999999996</c:v>
                </c:pt>
                <c:pt idx="7841">
                  <c:v>0.21795749999999994</c:v>
                </c:pt>
                <c:pt idx="7842">
                  <c:v>0.21797049999999993</c:v>
                </c:pt>
                <c:pt idx="7843">
                  <c:v>0.21799049999999995</c:v>
                </c:pt>
                <c:pt idx="7844">
                  <c:v>0.21799599999999991</c:v>
                </c:pt>
                <c:pt idx="7845">
                  <c:v>0.21800849999999991</c:v>
                </c:pt>
                <c:pt idx="7846">
                  <c:v>0.21802049999999995</c:v>
                </c:pt>
                <c:pt idx="7847">
                  <c:v>0.21804649999999989</c:v>
                </c:pt>
                <c:pt idx="7848">
                  <c:v>0.2180574999999999</c:v>
                </c:pt>
                <c:pt idx="7849">
                  <c:v>0.2180709999999999</c:v>
                </c:pt>
                <c:pt idx="7850">
                  <c:v>0.2180899999999999</c:v>
                </c:pt>
                <c:pt idx="7851">
                  <c:v>0.2180909999999999</c:v>
                </c:pt>
                <c:pt idx="7852">
                  <c:v>0.21810349999999989</c:v>
                </c:pt>
                <c:pt idx="7853">
                  <c:v>0.21811449999999991</c:v>
                </c:pt>
                <c:pt idx="7854">
                  <c:v>0.21812799999999988</c:v>
                </c:pt>
                <c:pt idx="7855">
                  <c:v>0.21814649999999985</c:v>
                </c:pt>
                <c:pt idx="7856">
                  <c:v>0.21815449999999992</c:v>
                </c:pt>
                <c:pt idx="7857">
                  <c:v>0.21816099999999991</c:v>
                </c:pt>
                <c:pt idx="7858">
                  <c:v>0.21817199999999992</c:v>
                </c:pt>
                <c:pt idx="7859">
                  <c:v>0.21818249999999995</c:v>
                </c:pt>
                <c:pt idx="7860">
                  <c:v>0.21820949999999997</c:v>
                </c:pt>
                <c:pt idx="7861">
                  <c:v>0.21822349999999993</c:v>
                </c:pt>
                <c:pt idx="7862">
                  <c:v>0.21823599999999996</c:v>
                </c:pt>
                <c:pt idx="7863">
                  <c:v>0.21825099999999995</c:v>
                </c:pt>
                <c:pt idx="7864">
                  <c:v>0.21826299999999996</c:v>
                </c:pt>
                <c:pt idx="7865">
                  <c:v>0.21827249999999995</c:v>
                </c:pt>
                <c:pt idx="7866">
                  <c:v>0.21828599999999995</c:v>
                </c:pt>
                <c:pt idx="7867">
                  <c:v>0.21829449999999995</c:v>
                </c:pt>
                <c:pt idx="7868">
                  <c:v>0.21831299999999992</c:v>
                </c:pt>
                <c:pt idx="7869">
                  <c:v>0.21832699999999988</c:v>
                </c:pt>
                <c:pt idx="7870">
                  <c:v>0.21834049999999988</c:v>
                </c:pt>
                <c:pt idx="7871">
                  <c:v>0.21835849999999987</c:v>
                </c:pt>
                <c:pt idx="7872">
                  <c:v>0.21837599999999988</c:v>
                </c:pt>
                <c:pt idx="7873">
                  <c:v>0.21839649999999988</c:v>
                </c:pt>
                <c:pt idx="7874">
                  <c:v>0.21841449999999987</c:v>
                </c:pt>
                <c:pt idx="7875">
                  <c:v>0.21843649999999989</c:v>
                </c:pt>
                <c:pt idx="7876">
                  <c:v>0.21845099999999987</c:v>
                </c:pt>
                <c:pt idx="7877">
                  <c:v>0.21846999999999991</c:v>
                </c:pt>
                <c:pt idx="7878">
                  <c:v>0.21848749999999989</c:v>
                </c:pt>
                <c:pt idx="7879">
                  <c:v>0.2184924999999999</c:v>
                </c:pt>
                <c:pt idx="7880">
                  <c:v>0.21850999999999993</c:v>
                </c:pt>
                <c:pt idx="7881">
                  <c:v>0.21854349999999997</c:v>
                </c:pt>
                <c:pt idx="7882">
                  <c:v>0.21856149999999988</c:v>
                </c:pt>
                <c:pt idx="7883">
                  <c:v>0.21857999999999989</c:v>
                </c:pt>
                <c:pt idx="7884">
                  <c:v>0.21859849999999986</c:v>
                </c:pt>
                <c:pt idx="7885">
                  <c:v>0.21861849999999991</c:v>
                </c:pt>
                <c:pt idx="7886">
                  <c:v>0.21863299999999997</c:v>
                </c:pt>
                <c:pt idx="7887">
                  <c:v>0.21864749999999994</c:v>
                </c:pt>
                <c:pt idx="7888">
                  <c:v>0.21866899999999989</c:v>
                </c:pt>
                <c:pt idx="7889">
                  <c:v>0.21868899999999988</c:v>
                </c:pt>
                <c:pt idx="7890">
                  <c:v>0.21870649999999991</c:v>
                </c:pt>
                <c:pt idx="7891">
                  <c:v>0.21872549999999993</c:v>
                </c:pt>
                <c:pt idx="7892">
                  <c:v>0.21874149999999992</c:v>
                </c:pt>
                <c:pt idx="7893">
                  <c:v>0.21875349999999991</c:v>
                </c:pt>
                <c:pt idx="7894">
                  <c:v>0.2187639999999999</c:v>
                </c:pt>
                <c:pt idx="7895">
                  <c:v>0.2187839999999999</c:v>
                </c:pt>
                <c:pt idx="7896">
                  <c:v>0.21879499999999985</c:v>
                </c:pt>
                <c:pt idx="7897">
                  <c:v>0.21879949999999984</c:v>
                </c:pt>
                <c:pt idx="7898">
                  <c:v>0.21880699999999981</c:v>
                </c:pt>
                <c:pt idx="7899">
                  <c:v>0.21881499999999984</c:v>
                </c:pt>
                <c:pt idx="7900">
                  <c:v>0.21882049999999986</c:v>
                </c:pt>
                <c:pt idx="7901">
                  <c:v>0.21882999999999986</c:v>
                </c:pt>
                <c:pt idx="7902">
                  <c:v>0.2188394999999998</c:v>
                </c:pt>
                <c:pt idx="7903">
                  <c:v>0.2188519999999998</c:v>
                </c:pt>
                <c:pt idx="7904">
                  <c:v>0.21886049999999979</c:v>
                </c:pt>
                <c:pt idx="7905">
                  <c:v>0.21886749999999983</c:v>
                </c:pt>
                <c:pt idx="7906">
                  <c:v>0.2188704999999998</c:v>
                </c:pt>
                <c:pt idx="7907">
                  <c:v>0.21887649999999984</c:v>
                </c:pt>
                <c:pt idx="7908">
                  <c:v>0.21888699999999983</c:v>
                </c:pt>
                <c:pt idx="7909">
                  <c:v>0.21889599999999984</c:v>
                </c:pt>
                <c:pt idx="7910">
                  <c:v>0.21890699999999982</c:v>
                </c:pt>
                <c:pt idx="7911">
                  <c:v>0.21892349999999974</c:v>
                </c:pt>
                <c:pt idx="7912">
                  <c:v>0.21893599999999971</c:v>
                </c:pt>
                <c:pt idx="7913">
                  <c:v>0.21894899999999967</c:v>
                </c:pt>
                <c:pt idx="7914">
                  <c:v>0.21896449999999976</c:v>
                </c:pt>
                <c:pt idx="7915">
                  <c:v>0.21897999999999967</c:v>
                </c:pt>
                <c:pt idx="7916">
                  <c:v>0.21899699999999972</c:v>
                </c:pt>
                <c:pt idx="7917">
                  <c:v>0.21900999999999968</c:v>
                </c:pt>
                <c:pt idx="7918">
                  <c:v>0.21902649999999968</c:v>
                </c:pt>
                <c:pt idx="7919">
                  <c:v>0.2190434999999997</c:v>
                </c:pt>
                <c:pt idx="7920">
                  <c:v>0.21906249999999972</c:v>
                </c:pt>
                <c:pt idx="7921">
                  <c:v>0.21908199999999972</c:v>
                </c:pt>
                <c:pt idx="7922">
                  <c:v>0.21910399999999977</c:v>
                </c:pt>
                <c:pt idx="7923">
                  <c:v>0.21911899999999979</c:v>
                </c:pt>
                <c:pt idx="7924">
                  <c:v>0.21914099999999975</c:v>
                </c:pt>
                <c:pt idx="7925">
                  <c:v>0.21915899999999977</c:v>
                </c:pt>
                <c:pt idx="7926">
                  <c:v>0.21917999999999974</c:v>
                </c:pt>
                <c:pt idx="7927">
                  <c:v>0.21919949999999974</c:v>
                </c:pt>
                <c:pt idx="7928">
                  <c:v>0.21921449999999981</c:v>
                </c:pt>
                <c:pt idx="7929">
                  <c:v>0.21922699999999981</c:v>
                </c:pt>
                <c:pt idx="7930">
                  <c:v>0.21923849999999984</c:v>
                </c:pt>
                <c:pt idx="7931">
                  <c:v>0.2191579999999998</c:v>
                </c:pt>
                <c:pt idx="7932">
                  <c:v>0.21917149999999985</c:v>
                </c:pt>
                <c:pt idx="7933">
                  <c:v>0.21918199999999982</c:v>
                </c:pt>
                <c:pt idx="7934">
                  <c:v>0.21919299999999978</c:v>
                </c:pt>
                <c:pt idx="7935">
                  <c:v>0.21919199999999975</c:v>
                </c:pt>
                <c:pt idx="7936">
                  <c:v>0.21921899999999975</c:v>
                </c:pt>
                <c:pt idx="7937">
                  <c:v>0.2192199999999998</c:v>
                </c:pt>
                <c:pt idx="7938">
                  <c:v>0.21922999999999976</c:v>
                </c:pt>
                <c:pt idx="7939">
                  <c:v>0.21923999999999977</c:v>
                </c:pt>
                <c:pt idx="7940">
                  <c:v>0.21923649999999978</c:v>
                </c:pt>
                <c:pt idx="7941">
                  <c:v>0.21923799999999974</c:v>
                </c:pt>
                <c:pt idx="7942">
                  <c:v>0.21923849999999973</c:v>
                </c:pt>
                <c:pt idx="7943">
                  <c:v>0.21924099999999974</c:v>
                </c:pt>
                <c:pt idx="7944">
                  <c:v>0.21924699999999972</c:v>
                </c:pt>
                <c:pt idx="7945">
                  <c:v>0.21924899999999972</c:v>
                </c:pt>
                <c:pt idx="7946">
                  <c:v>0.21925099999999972</c:v>
                </c:pt>
                <c:pt idx="7947">
                  <c:v>0.21925349999999974</c:v>
                </c:pt>
                <c:pt idx="7948">
                  <c:v>0.21926049999999972</c:v>
                </c:pt>
                <c:pt idx="7949">
                  <c:v>0.21926799999999971</c:v>
                </c:pt>
                <c:pt idx="7950">
                  <c:v>0.21927499999999978</c:v>
                </c:pt>
                <c:pt idx="7951">
                  <c:v>0.21929099999999974</c:v>
                </c:pt>
                <c:pt idx="7952">
                  <c:v>0.21929199999999979</c:v>
                </c:pt>
                <c:pt idx="7953">
                  <c:v>0.21929699999999983</c:v>
                </c:pt>
                <c:pt idx="7954">
                  <c:v>0.21930149999999979</c:v>
                </c:pt>
                <c:pt idx="7955">
                  <c:v>0.21930799999999981</c:v>
                </c:pt>
                <c:pt idx="7956">
                  <c:v>0.2193319999999998</c:v>
                </c:pt>
                <c:pt idx="7957">
                  <c:v>0.21934249999999977</c:v>
                </c:pt>
                <c:pt idx="7958">
                  <c:v>0.2193559999999998</c:v>
                </c:pt>
                <c:pt idx="7959">
                  <c:v>0.21937299999999976</c:v>
                </c:pt>
                <c:pt idx="7960">
                  <c:v>0.21938799999999981</c:v>
                </c:pt>
                <c:pt idx="7961">
                  <c:v>0.21940149999999981</c:v>
                </c:pt>
                <c:pt idx="7962">
                  <c:v>0.21941449999999979</c:v>
                </c:pt>
                <c:pt idx="7963">
                  <c:v>0.21942699999999982</c:v>
                </c:pt>
                <c:pt idx="7964">
                  <c:v>0.21943549999999981</c:v>
                </c:pt>
                <c:pt idx="7965">
                  <c:v>0.21944349999999982</c:v>
                </c:pt>
                <c:pt idx="7966">
                  <c:v>0.21945199999999992</c:v>
                </c:pt>
                <c:pt idx="7967">
                  <c:v>0.21946299999999985</c:v>
                </c:pt>
                <c:pt idx="7968">
                  <c:v>0.21947099999999989</c:v>
                </c:pt>
                <c:pt idx="7969">
                  <c:v>0.2194789999999999</c:v>
                </c:pt>
                <c:pt idx="7970">
                  <c:v>0.21948699999999996</c:v>
                </c:pt>
                <c:pt idx="7971">
                  <c:v>0.21949249999999992</c:v>
                </c:pt>
                <c:pt idx="7972">
                  <c:v>0.21950549999999996</c:v>
                </c:pt>
                <c:pt idx="7973">
                  <c:v>0.21951499999999996</c:v>
                </c:pt>
                <c:pt idx="7974">
                  <c:v>0.21952099999999994</c:v>
                </c:pt>
                <c:pt idx="7975">
                  <c:v>0.21952949999999993</c:v>
                </c:pt>
                <c:pt idx="7976">
                  <c:v>0.21953599999999987</c:v>
                </c:pt>
                <c:pt idx="7977">
                  <c:v>0.21953499999999984</c:v>
                </c:pt>
                <c:pt idx="7978">
                  <c:v>0.21953299999999984</c:v>
                </c:pt>
                <c:pt idx="7979">
                  <c:v>0.21953349999999985</c:v>
                </c:pt>
                <c:pt idx="7980">
                  <c:v>0.21953449999999985</c:v>
                </c:pt>
                <c:pt idx="7981">
                  <c:v>0.21953749999999983</c:v>
                </c:pt>
                <c:pt idx="7982">
                  <c:v>0.21953749999999986</c:v>
                </c:pt>
                <c:pt idx="7983">
                  <c:v>0.21954299999999982</c:v>
                </c:pt>
                <c:pt idx="7984">
                  <c:v>0.21954549999999984</c:v>
                </c:pt>
                <c:pt idx="7985">
                  <c:v>0.21954749999999987</c:v>
                </c:pt>
                <c:pt idx="7986">
                  <c:v>0.21955049999999993</c:v>
                </c:pt>
                <c:pt idx="7987">
                  <c:v>0.21954099999999988</c:v>
                </c:pt>
                <c:pt idx="7988">
                  <c:v>0.21955399999999992</c:v>
                </c:pt>
                <c:pt idx="7989">
                  <c:v>0.21954899999999994</c:v>
                </c:pt>
                <c:pt idx="7990">
                  <c:v>0.21954799999999991</c:v>
                </c:pt>
                <c:pt idx="7991">
                  <c:v>0.21954899999999999</c:v>
                </c:pt>
                <c:pt idx="7992">
                  <c:v>0.21955199999999994</c:v>
                </c:pt>
                <c:pt idx="7993">
                  <c:v>0.21955649999999996</c:v>
                </c:pt>
                <c:pt idx="7994">
                  <c:v>0.21955899999999995</c:v>
                </c:pt>
                <c:pt idx="7995">
                  <c:v>0.21956349999999994</c:v>
                </c:pt>
                <c:pt idx="7996">
                  <c:v>0.21957249999999998</c:v>
                </c:pt>
                <c:pt idx="7997">
                  <c:v>0.21958199999999997</c:v>
                </c:pt>
                <c:pt idx="7998">
                  <c:v>0.21958599999999998</c:v>
                </c:pt>
                <c:pt idx="7999">
                  <c:v>0.21962599999999999</c:v>
                </c:pt>
                <c:pt idx="8000">
                  <c:v>0.21962799999999993</c:v>
                </c:pt>
                <c:pt idx="8001">
                  <c:v>0.21962949999999995</c:v>
                </c:pt>
                <c:pt idx="8002">
                  <c:v>0.21962999999999994</c:v>
                </c:pt>
                <c:pt idx="8003">
                  <c:v>0.21963149999999992</c:v>
                </c:pt>
                <c:pt idx="8004">
                  <c:v>0.21963749999999999</c:v>
                </c:pt>
                <c:pt idx="8005">
                  <c:v>0.21964049999999996</c:v>
                </c:pt>
                <c:pt idx="8006">
                  <c:v>0.2196459999999999</c:v>
                </c:pt>
                <c:pt idx="8007">
                  <c:v>0.21965199999999988</c:v>
                </c:pt>
                <c:pt idx="8008">
                  <c:v>0.21966049999999993</c:v>
                </c:pt>
                <c:pt idx="8009">
                  <c:v>0.21966799999999992</c:v>
                </c:pt>
                <c:pt idx="8010">
                  <c:v>0.21967649999999991</c:v>
                </c:pt>
                <c:pt idx="8011">
                  <c:v>0.2196729999999999</c:v>
                </c:pt>
                <c:pt idx="8012">
                  <c:v>0.21967699999999998</c:v>
                </c:pt>
                <c:pt idx="8013">
                  <c:v>0.21967699999999998</c:v>
                </c:pt>
                <c:pt idx="8014">
                  <c:v>0.21967950000000003</c:v>
                </c:pt>
                <c:pt idx="8015">
                  <c:v>0.21968100000000004</c:v>
                </c:pt>
                <c:pt idx="8016">
                  <c:v>0.21968950000000004</c:v>
                </c:pt>
                <c:pt idx="8017">
                  <c:v>0.21969600000000003</c:v>
                </c:pt>
                <c:pt idx="8018">
                  <c:v>0.21970000000000006</c:v>
                </c:pt>
                <c:pt idx="8019">
                  <c:v>0.21971049999999998</c:v>
                </c:pt>
                <c:pt idx="8020">
                  <c:v>0.21971499999999997</c:v>
                </c:pt>
                <c:pt idx="8021">
                  <c:v>0.21971949999999996</c:v>
                </c:pt>
                <c:pt idx="8022">
                  <c:v>0.21972199999999997</c:v>
                </c:pt>
                <c:pt idx="8023">
                  <c:v>0.21972299999999995</c:v>
                </c:pt>
                <c:pt idx="8024">
                  <c:v>0.21971999999999992</c:v>
                </c:pt>
                <c:pt idx="8025">
                  <c:v>0.21971149999999995</c:v>
                </c:pt>
                <c:pt idx="8026">
                  <c:v>0.21970349999999994</c:v>
                </c:pt>
                <c:pt idx="8027">
                  <c:v>0.21969799999999992</c:v>
                </c:pt>
                <c:pt idx="8028">
                  <c:v>0.21969249999999993</c:v>
                </c:pt>
                <c:pt idx="8029">
                  <c:v>0.21968549999999998</c:v>
                </c:pt>
                <c:pt idx="8030">
                  <c:v>0.21967799999999993</c:v>
                </c:pt>
                <c:pt idx="8031">
                  <c:v>0.21967699999999998</c:v>
                </c:pt>
                <c:pt idx="8032">
                  <c:v>0.21967500000000001</c:v>
                </c:pt>
                <c:pt idx="8033">
                  <c:v>0.21967499999999998</c:v>
                </c:pt>
                <c:pt idx="8034">
                  <c:v>0.21967399999999995</c:v>
                </c:pt>
                <c:pt idx="8035">
                  <c:v>0.21967100000000003</c:v>
                </c:pt>
                <c:pt idx="8036">
                  <c:v>0.21967049999999999</c:v>
                </c:pt>
                <c:pt idx="8037">
                  <c:v>0.21966499999999997</c:v>
                </c:pt>
                <c:pt idx="8038">
                  <c:v>0.21966099999999997</c:v>
                </c:pt>
                <c:pt idx="8039">
                  <c:v>0.21965799999999994</c:v>
                </c:pt>
                <c:pt idx="8040">
                  <c:v>0.21965149999999997</c:v>
                </c:pt>
                <c:pt idx="8041">
                  <c:v>0.21964399999999995</c:v>
                </c:pt>
                <c:pt idx="8042">
                  <c:v>0.21963999999999995</c:v>
                </c:pt>
                <c:pt idx="8043">
                  <c:v>0.21963749999999999</c:v>
                </c:pt>
                <c:pt idx="8044">
                  <c:v>0.21964749999999994</c:v>
                </c:pt>
                <c:pt idx="8045">
                  <c:v>0.21964999999999993</c:v>
                </c:pt>
                <c:pt idx="8046">
                  <c:v>0.21965149999999997</c:v>
                </c:pt>
                <c:pt idx="8047">
                  <c:v>0.21964049999999993</c:v>
                </c:pt>
                <c:pt idx="8048">
                  <c:v>0.2196449999999999</c:v>
                </c:pt>
                <c:pt idx="8049">
                  <c:v>0.21964299999999987</c:v>
                </c:pt>
                <c:pt idx="8050">
                  <c:v>0.21964549999999988</c:v>
                </c:pt>
                <c:pt idx="8051">
                  <c:v>0.21965899999999991</c:v>
                </c:pt>
                <c:pt idx="8052">
                  <c:v>0.21966499999999986</c:v>
                </c:pt>
                <c:pt idx="8053">
                  <c:v>0.21967549999999988</c:v>
                </c:pt>
                <c:pt idx="8054">
                  <c:v>0.21968249999999995</c:v>
                </c:pt>
                <c:pt idx="8055">
                  <c:v>0.21968449999999989</c:v>
                </c:pt>
                <c:pt idx="8056">
                  <c:v>0.21969649999999993</c:v>
                </c:pt>
                <c:pt idx="8057">
                  <c:v>0.21970749999999983</c:v>
                </c:pt>
                <c:pt idx="8058">
                  <c:v>0.21971799999999989</c:v>
                </c:pt>
                <c:pt idx="8059">
                  <c:v>0.21972949999999991</c:v>
                </c:pt>
                <c:pt idx="8060">
                  <c:v>0.21973849999999989</c:v>
                </c:pt>
                <c:pt idx="8061">
                  <c:v>0.21974199999999988</c:v>
                </c:pt>
                <c:pt idx="8062">
                  <c:v>0.21974849999999993</c:v>
                </c:pt>
                <c:pt idx="8063">
                  <c:v>0.21975299999999989</c:v>
                </c:pt>
                <c:pt idx="8064">
                  <c:v>0.21976449999999986</c:v>
                </c:pt>
                <c:pt idx="8065">
                  <c:v>0.21977649999999987</c:v>
                </c:pt>
                <c:pt idx="8066">
                  <c:v>0.21978499999999987</c:v>
                </c:pt>
                <c:pt idx="8067">
                  <c:v>0.21979349999999989</c:v>
                </c:pt>
                <c:pt idx="8068">
                  <c:v>0.21980449999999987</c:v>
                </c:pt>
                <c:pt idx="8069">
                  <c:v>0.21981299999999987</c:v>
                </c:pt>
                <c:pt idx="8070">
                  <c:v>0.21982049999999986</c:v>
                </c:pt>
                <c:pt idx="8071">
                  <c:v>0.21982449999999989</c:v>
                </c:pt>
                <c:pt idx="8072">
                  <c:v>0.21982949999999987</c:v>
                </c:pt>
                <c:pt idx="8073">
                  <c:v>0.21982949999999984</c:v>
                </c:pt>
                <c:pt idx="8074">
                  <c:v>0.2198314999999999</c:v>
                </c:pt>
                <c:pt idx="8075">
                  <c:v>0.21983049999999993</c:v>
                </c:pt>
                <c:pt idx="8076">
                  <c:v>0.21983899999999992</c:v>
                </c:pt>
                <c:pt idx="8077">
                  <c:v>0.21984149999999991</c:v>
                </c:pt>
                <c:pt idx="8078">
                  <c:v>0.21984749999999992</c:v>
                </c:pt>
                <c:pt idx="8079">
                  <c:v>0.21985249999999992</c:v>
                </c:pt>
                <c:pt idx="8080">
                  <c:v>0.21985899999999992</c:v>
                </c:pt>
                <c:pt idx="8081">
                  <c:v>0.21984899999999988</c:v>
                </c:pt>
                <c:pt idx="8082">
                  <c:v>0.2198544999999999</c:v>
                </c:pt>
                <c:pt idx="8083">
                  <c:v>0.21987099999999987</c:v>
                </c:pt>
                <c:pt idx="8084">
                  <c:v>0.21987499999999988</c:v>
                </c:pt>
                <c:pt idx="8085">
                  <c:v>0.21987749999999984</c:v>
                </c:pt>
                <c:pt idx="8086">
                  <c:v>0.21987999999999983</c:v>
                </c:pt>
                <c:pt idx="8087">
                  <c:v>0.21988299999999986</c:v>
                </c:pt>
                <c:pt idx="8088">
                  <c:v>0.2198859999999998</c:v>
                </c:pt>
                <c:pt idx="8089">
                  <c:v>0.21989299999999978</c:v>
                </c:pt>
                <c:pt idx="8090">
                  <c:v>0.21989899999999982</c:v>
                </c:pt>
                <c:pt idx="8091">
                  <c:v>0.21990399999999982</c:v>
                </c:pt>
                <c:pt idx="8092">
                  <c:v>0.21991499999999989</c:v>
                </c:pt>
                <c:pt idx="8093">
                  <c:v>0.21992149999999988</c:v>
                </c:pt>
                <c:pt idx="8094">
                  <c:v>0.21993499999999991</c:v>
                </c:pt>
                <c:pt idx="8095">
                  <c:v>0.21994349999999988</c:v>
                </c:pt>
                <c:pt idx="8096">
                  <c:v>0.21995399999999987</c:v>
                </c:pt>
                <c:pt idx="8097">
                  <c:v>0.21996249999999987</c:v>
                </c:pt>
                <c:pt idx="8098">
                  <c:v>0.21997199999999986</c:v>
                </c:pt>
                <c:pt idx="8099">
                  <c:v>0.21998099999999987</c:v>
                </c:pt>
                <c:pt idx="8100">
                  <c:v>0.21999499999999983</c:v>
                </c:pt>
                <c:pt idx="8101">
                  <c:v>0.22000499999999984</c:v>
                </c:pt>
                <c:pt idx="8102">
                  <c:v>0.22001499999999985</c:v>
                </c:pt>
                <c:pt idx="8103">
                  <c:v>0.22002249999999987</c:v>
                </c:pt>
                <c:pt idx="8104">
                  <c:v>0.22003549999999986</c:v>
                </c:pt>
                <c:pt idx="8105">
                  <c:v>0.22004749999999984</c:v>
                </c:pt>
                <c:pt idx="8106">
                  <c:v>0.22005899999999984</c:v>
                </c:pt>
                <c:pt idx="8107">
                  <c:v>0.22006999999999985</c:v>
                </c:pt>
                <c:pt idx="8108">
                  <c:v>0.22007799999999986</c:v>
                </c:pt>
                <c:pt idx="8109">
                  <c:v>0.22008299999999989</c:v>
                </c:pt>
                <c:pt idx="8110">
                  <c:v>0.22008599999999984</c:v>
                </c:pt>
                <c:pt idx="8111">
                  <c:v>0.22008899999999987</c:v>
                </c:pt>
                <c:pt idx="8112">
                  <c:v>0.22009149999999983</c:v>
                </c:pt>
                <c:pt idx="8113">
                  <c:v>0.22009699999999985</c:v>
                </c:pt>
                <c:pt idx="8114">
                  <c:v>0.22009849999999986</c:v>
                </c:pt>
                <c:pt idx="8115">
                  <c:v>0.22009849999999986</c:v>
                </c:pt>
                <c:pt idx="8116">
                  <c:v>0.22009499999999985</c:v>
                </c:pt>
                <c:pt idx="8117">
                  <c:v>0.22009799999999985</c:v>
                </c:pt>
                <c:pt idx="8118">
                  <c:v>0.22009649999999986</c:v>
                </c:pt>
                <c:pt idx="8119">
                  <c:v>0.22010399999999986</c:v>
                </c:pt>
                <c:pt idx="8120">
                  <c:v>0.22009749999999986</c:v>
                </c:pt>
                <c:pt idx="8121">
                  <c:v>0.22009249999999989</c:v>
                </c:pt>
                <c:pt idx="8122">
                  <c:v>0.22008499999999984</c:v>
                </c:pt>
                <c:pt idx="8123">
                  <c:v>0.2200804999999999</c:v>
                </c:pt>
                <c:pt idx="8124">
                  <c:v>0.2200774999999999</c:v>
                </c:pt>
                <c:pt idx="8125">
                  <c:v>0.22007449999999992</c:v>
                </c:pt>
                <c:pt idx="8126">
                  <c:v>0.22007149999999992</c:v>
                </c:pt>
                <c:pt idx="8127">
                  <c:v>0.22006849999999989</c:v>
                </c:pt>
                <c:pt idx="8128">
                  <c:v>0.2200679999999999</c:v>
                </c:pt>
                <c:pt idx="8129">
                  <c:v>0.22006849999999989</c:v>
                </c:pt>
                <c:pt idx="8130">
                  <c:v>0.22007099999999988</c:v>
                </c:pt>
                <c:pt idx="8131">
                  <c:v>0.22016399999999983</c:v>
                </c:pt>
                <c:pt idx="8132">
                  <c:v>0.22016249999999982</c:v>
                </c:pt>
                <c:pt idx="8133">
                  <c:v>0.22016299999999983</c:v>
                </c:pt>
                <c:pt idx="8134">
                  <c:v>0.22016299999999986</c:v>
                </c:pt>
                <c:pt idx="8135">
                  <c:v>0.22016349999999985</c:v>
                </c:pt>
                <c:pt idx="8136">
                  <c:v>0.22015599999999982</c:v>
                </c:pt>
                <c:pt idx="8137">
                  <c:v>0.22017199999999981</c:v>
                </c:pt>
                <c:pt idx="8138">
                  <c:v>0.22017849999999986</c:v>
                </c:pt>
                <c:pt idx="8139">
                  <c:v>0.22018899999999988</c:v>
                </c:pt>
                <c:pt idx="8140">
                  <c:v>0.22019799999999989</c:v>
                </c:pt>
                <c:pt idx="8141">
                  <c:v>0.22020949999999992</c:v>
                </c:pt>
                <c:pt idx="8142">
                  <c:v>0.22022199999999995</c:v>
                </c:pt>
                <c:pt idx="8143">
                  <c:v>0.22023099999999998</c:v>
                </c:pt>
                <c:pt idx="8144">
                  <c:v>0.22024249999999995</c:v>
                </c:pt>
                <c:pt idx="8145">
                  <c:v>0.22025049999999996</c:v>
                </c:pt>
                <c:pt idx="8146">
                  <c:v>0.22025949999999994</c:v>
                </c:pt>
                <c:pt idx="8147">
                  <c:v>0.22022149999999996</c:v>
                </c:pt>
                <c:pt idx="8148">
                  <c:v>0.22023399999999996</c:v>
                </c:pt>
                <c:pt idx="8149">
                  <c:v>0.22024499999999997</c:v>
                </c:pt>
                <c:pt idx="8150">
                  <c:v>0.22025549999999997</c:v>
                </c:pt>
                <c:pt idx="8151">
                  <c:v>0.22025549999999997</c:v>
                </c:pt>
                <c:pt idx="8152">
                  <c:v>0.22026649999999998</c:v>
                </c:pt>
                <c:pt idx="8153">
                  <c:v>0.220279</c:v>
                </c:pt>
                <c:pt idx="8154">
                  <c:v>0.22028999999999996</c:v>
                </c:pt>
                <c:pt idx="8155">
                  <c:v>0.22030149999999998</c:v>
                </c:pt>
                <c:pt idx="8156">
                  <c:v>0.22030399999999997</c:v>
                </c:pt>
                <c:pt idx="8157">
                  <c:v>0.220306</c:v>
                </c:pt>
                <c:pt idx="8158">
                  <c:v>0.22030699999999995</c:v>
                </c:pt>
                <c:pt idx="8159">
                  <c:v>0.22030549999999999</c:v>
                </c:pt>
                <c:pt idx="8160">
                  <c:v>0.22030799999999995</c:v>
                </c:pt>
                <c:pt idx="8161">
                  <c:v>0.22030899999999995</c:v>
                </c:pt>
                <c:pt idx="8162">
                  <c:v>0.22030999999999992</c:v>
                </c:pt>
                <c:pt idx="8163">
                  <c:v>0.22031099999999992</c:v>
                </c:pt>
                <c:pt idx="8164">
                  <c:v>0.22031899999999996</c:v>
                </c:pt>
                <c:pt idx="8165">
                  <c:v>0.22032749999999995</c:v>
                </c:pt>
                <c:pt idx="8166">
                  <c:v>0.22033399999999997</c:v>
                </c:pt>
                <c:pt idx="8167">
                  <c:v>0.22034049999999997</c:v>
                </c:pt>
                <c:pt idx="8168">
                  <c:v>0.2203465</c:v>
                </c:pt>
                <c:pt idx="8169">
                  <c:v>0.22035199999999999</c:v>
                </c:pt>
                <c:pt idx="8170">
                  <c:v>0.22035549999999998</c:v>
                </c:pt>
                <c:pt idx="8171">
                  <c:v>0.22036</c:v>
                </c:pt>
                <c:pt idx="8172">
                  <c:v>0.22036350000000002</c:v>
                </c:pt>
                <c:pt idx="8173">
                  <c:v>0.22036900000000004</c:v>
                </c:pt>
                <c:pt idx="8174">
                  <c:v>0.22037849999999998</c:v>
                </c:pt>
                <c:pt idx="8175">
                  <c:v>0.22038550000000004</c:v>
                </c:pt>
                <c:pt idx="8176">
                  <c:v>0.2203995</c:v>
                </c:pt>
                <c:pt idx="8177">
                  <c:v>0.22041100000000002</c:v>
                </c:pt>
                <c:pt idx="8178">
                  <c:v>0.22042300000000009</c:v>
                </c:pt>
                <c:pt idx="8179">
                  <c:v>0.22044850000000005</c:v>
                </c:pt>
                <c:pt idx="8180">
                  <c:v>0.22045850000000008</c:v>
                </c:pt>
                <c:pt idx="8181">
                  <c:v>0.22046500000000005</c:v>
                </c:pt>
                <c:pt idx="8182">
                  <c:v>0.22047500000000009</c:v>
                </c:pt>
                <c:pt idx="8183">
                  <c:v>0.22047950000000008</c:v>
                </c:pt>
                <c:pt idx="8184">
                  <c:v>0.22048750000000009</c:v>
                </c:pt>
                <c:pt idx="8185">
                  <c:v>0.22049600000000008</c:v>
                </c:pt>
                <c:pt idx="8186">
                  <c:v>0.22050350000000007</c:v>
                </c:pt>
                <c:pt idx="8187">
                  <c:v>0.22052000000000008</c:v>
                </c:pt>
                <c:pt idx="8188">
                  <c:v>0.22051050000000011</c:v>
                </c:pt>
                <c:pt idx="8189">
                  <c:v>0.22052100000000011</c:v>
                </c:pt>
                <c:pt idx="8190">
                  <c:v>0.22052900000000009</c:v>
                </c:pt>
                <c:pt idx="8191">
                  <c:v>0.2205265000000001</c:v>
                </c:pt>
                <c:pt idx="8192">
                  <c:v>0.2205325000000001</c:v>
                </c:pt>
                <c:pt idx="8193">
                  <c:v>0.22053600000000004</c:v>
                </c:pt>
                <c:pt idx="8194">
                  <c:v>0.22053800000000007</c:v>
                </c:pt>
                <c:pt idx="8195">
                  <c:v>0.22054400000000002</c:v>
                </c:pt>
                <c:pt idx="8196">
                  <c:v>0.22054749999999998</c:v>
                </c:pt>
                <c:pt idx="8197">
                  <c:v>0.22055</c:v>
                </c:pt>
                <c:pt idx="8198">
                  <c:v>0.22055549999999996</c:v>
                </c:pt>
                <c:pt idx="8199">
                  <c:v>0.22055949999999999</c:v>
                </c:pt>
                <c:pt idx="8200">
                  <c:v>0.22056399999999995</c:v>
                </c:pt>
                <c:pt idx="8201">
                  <c:v>0.22056849999999997</c:v>
                </c:pt>
                <c:pt idx="8202">
                  <c:v>0.22057599999999997</c:v>
                </c:pt>
                <c:pt idx="8203">
                  <c:v>0.22058499999999995</c:v>
                </c:pt>
                <c:pt idx="8204">
                  <c:v>0.22058549999999996</c:v>
                </c:pt>
                <c:pt idx="8205">
                  <c:v>0.22059049999999999</c:v>
                </c:pt>
                <c:pt idx="8206">
                  <c:v>0.22058899999999995</c:v>
                </c:pt>
                <c:pt idx="8207">
                  <c:v>0.2205909999999999</c:v>
                </c:pt>
                <c:pt idx="8208">
                  <c:v>0.22059249999999991</c:v>
                </c:pt>
                <c:pt idx="8209">
                  <c:v>0.22059949999999995</c:v>
                </c:pt>
                <c:pt idx="8210">
                  <c:v>0.22060249999999995</c:v>
                </c:pt>
                <c:pt idx="8211">
                  <c:v>0.22061649999999997</c:v>
                </c:pt>
                <c:pt idx="8212">
                  <c:v>0.2206215</c:v>
                </c:pt>
                <c:pt idx="8213">
                  <c:v>0.22062799999999994</c:v>
                </c:pt>
                <c:pt idx="8214">
                  <c:v>0.22063299999999994</c:v>
                </c:pt>
                <c:pt idx="8215">
                  <c:v>0.22064699999999995</c:v>
                </c:pt>
                <c:pt idx="8216">
                  <c:v>0.22064699999999995</c:v>
                </c:pt>
                <c:pt idx="8217">
                  <c:v>0.22064999999999993</c:v>
                </c:pt>
                <c:pt idx="8218">
                  <c:v>0.22064949999999989</c:v>
                </c:pt>
                <c:pt idx="8219">
                  <c:v>0.22064949999999989</c:v>
                </c:pt>
                <c:pt idx="8220">
                  <c:v>0.22065199999999988</c:v>
                </c:pt>
                <c:pt idx="8221">
                  <c:v>0.22065599999999985</c:v>
                </c:pt>
                <c:pt idx="8222">
                  <c:v>0.22065999999999986</c:v>
                </c:pt>
                <c:pt idx="8223">
                  <c:v>0.22067249999999988</c:v>
                </c:pt>
                <c:pt idx="8224">
                  <c:v>0.22068199999999991</c:v>
                </c:pt>
                <c:pt idx="8225">
                  <c:v>0.22069399999999986</c:v>
                </c:pt>
                <c:pt idx="8226">
                  <c:v>0.22070949999999981</c:v>
                </c:pt>
                <c:pt idx="8227">
                  <c:v>0.22072399999999986</c:v>
                </c:pt>
                <c:pt idx="8228">
                  <c:v>0.22073799999999988</c:v>
                </c:pt>
                <c:pt idx="8229">
                  <c:v>0.22075199999999989</c:v>
                </c:pt>
                <c:pt idx="8230">
                  <c:v>0.22076599999999988</c:v>
                </c:pt>
                <c:pt idx="8231">
                  <c:v>0.22077799999999989</c:v>
                </c:pt>
                <c:pt idx="8232">
                  <c:v>0.22079199999999993</c:v>
                </c:pt>
                <c:pt idx="8233">
                  <c:v>0.22080199999999994</c:v>
                </c:pt>
                <c:pt idx="8234">
                  <c:v>0.22081099999999995</c:v>
                </c:pt>
                <c:pt idx="8235">
                  <c:v>0.22081849999999992</c:v>
                </c:pt>
                <c:pt idx="8236">
                  <c:v>0.22082349999999992</c:v>
                </c:pt>
                <c:pt idx="8237">
                  <c:v>0.22083349999999988</c:v>
                </c:pt>
                <c:pt idx="8238">
                  <c:v>0.22084149999999991</c:v>
                </c:pt>
                <c:pt idx="8239">
                  <c:v>0.22084899999999991</c:v>
                </c:pt>
                <c:pt idx="8240">
                  <c:v>0.22085899999999992</c:v>
                </c:pt>
                <c:pt idx="8241">
                  <c:v>0.2208699999999999</c:v>
                </c:pt>
                <c:pt idx="8242">
                  <c:v>0.22087799999999991</c:v>
                </c:pt>
                <c:pt idx="8243">
                  <c:v>0.22088399999999989</c:v>
                </c:pt>
                <c:pt idx="8244">
                  <c:v>0.22089099999999987</c:v>
                </c:pt>
                <c:pt idx="8245">
                  <c:v>0.2208939999999999</c:v>
                </c:pt>
                <c:pt idx="8246">
                  <c:v>0.2208979999999999</c:v>
                </c:pt>
                <c:pt idx="8247">
                  <c:v>0.22090299999999988</c:v>
                </c:pt>
                <c:pt idx="8248">
                  <c:v>0.22090349999999989</c:v>
                </c:pt>
                <c:pt idx="8249">
                  <c:v>0.22090799999999988</c:v>
                </c:pt>
                <c:pt idx="8250">
                  <c:v>0.2209094999999999</c:v>
                </c:pt>
                <c:pt idx="8251">
                  <c:v>0.2208959999999999</c:v>
                </c:pt>
                <c:pt idx="8252">
                  <c:v>0.22089199999999987</c:v>
                </c:pt>
                <c:pt idx="8253">
                  <c:v>0.2208874999999999</c:v>
                </c:pt>
                <c:pt idx="8254">
                  <c:v>0.2208844999999999</c:v>
                </c:pt>
                <c:pt idx="8255">
                  <c:v>0.22088399999999994</c:v>
                </c:pt>
                <c:pt idx="8256">
                  <c:v>0.22088099999999991</c:v>
                </c:pt>
                <c:pt idx="8257">
                  <c:v>0.2208834999999999</c:v>
                </c:pt>
                <c:pt idx="8258">
                  <c:v>0.22088049999999992</c:v>
                </c:pt>
                <c:pt idx="8259">
                  <c:v>0.22087799999999991</c:v>
                </c:pt>
                <c:pt idx="8260">
                  <c:v>0.22087849999999989</c:v>
                </c:pt>
                <c:pt idx="8261">
                  <c:v>0.22087999999999991</c:v>
                </c:pt>
                <c:pt idx="8262">
                  <c:v>0.22088199999999997</c:v>
                </c:pt>
                <c:pt idx="8263">
                  <c:v>0.22089949999999992</c:v>
                </c:pt>
                <c:pt idx="8264">
                  <c:v>0.22089599999999993</c:v>
                </c:pt>
                <c:pt idx="8265">
                  <c:v>0.22089199999999995</c:v>
                </c:pt>
                <c:pt idx="8266">
                  <c:v>0.22089149999999991</c:v>
                </c:pt>
                <c:pt idx="8267">
                  <c:v>0.22089449999999988</c:v>
                </c:pt>
                <c:pt idx="8268">
                  <c:v>0.2209009999999999</c:v>
                </c:pt>
                <c:pt idx="8269">
                  <c:v>0.22090549999999989</c:v>
                </c:pt>
                <c:pt idx="8270">
                  <c:v>0.22091249999999987</c:v>
                </c:pt>
                <c:pt idx="8271">
                  <c:v>0.22091949999999991</c:v>
                </c:pt>
                <c:pt idx="8272">
                  <c:v>0.2209229999999999</c:v>
                </c:pt>
                <c:pt idx="8273">
                  <c:v>0.22092999999999993</c:v>
                </c:pt>
                <c:pt idx="8274">
                  <c:v>0.2209364999999999</c:v>
                </c:pt>
                <c:pt idx="8275">
                  <c:v>0.22093449999999989</c:v>
                </c:pt>
                <c:pt idx="8276">
                  <c:v>0.22092799999999993</c:v>
                </c:pt>
                <c:pt idx="8277">
                  <c:v>0.22092649999999994</c:v>
                </c:pt>
                <c:pt idx="8278">
                  <c:v>0.22092599999999998</c:v>
                </c:pt>
                <c:pt idx="8279">
                  <c:v>0.22092949999999997</c:v>
                </c:pt>
                <c:pt idx="8280">
                  <c:v>0.22092900000000001</c:v>
                </c:pt>
                <c:pt idx="8281">
                  <c:v>0.22092900000000001</c:v>
                </c:pt>
                <c:pt idx="8282">
                  <c:v>0.22092700000000004</c:v>
                </c:pt>
                <c:pt idx="8283">
                  <c:v>0.22091450000000001</c:v>
                </c:pt>
                <c:pt idx="8284">
                  <c:v>0.220913</c:v>
                </c:pt>
                <c:pt idx="8285">
                  <c:v>0.22091250000000001</c:v>
                </c:pt>
                <c:pt idx="8286">
                  <c:v>0.220911</c:v>
                </c:pt>
                <c:pt idx="8287">
                  <c:v>0.22090899999999997</c:v>
                </c:pt>
                <c:pt idx="8288">
                  <c:v>0.22090399999999999</c:v>
                </c:pt>
                <c:pt idx="8289">
                  <c:v>0.22089499999999998</c:v>
                </c:pt>
                <c:pt idx="8290">
                  <c:v>0.22088649999999999</c:v>
                </c:pt>
                <c:pt idx="8291">
                  <c:v>0.22087499999999996</c:v>
                </c:pt>
                <c:pt idx="8292">
                  <c:v>0.22086449999999996</c:v>
                </c:pt>
                <c:pt idx="8293">
                  <c:v>0.22085949999999993</c:v>
                </c:pt>
                <c:pt idx="8294">
                  <c:v>0.2208485</c:v>
                </c:pt>
                <c:pt idx="8295">
                  <c:v>0.22083299999999995</c:v>
                </c:pt>
                <c:pt idx="8296">
                  <c:v>0.22082399999999996</c:v>
                </c:pt>
                <c:pt idx="8297">
                  <c:v>0.22081399999999998</c:v>
                </c:pt>
                <c:pt idx="8298">
                  <c:v>0.22080349999999996</c:v>
                </c:pt>
                <c:pt idx="8299">
                  <c:v>0.22077099999999997</c:v>
                </c:pt>
                <c:pt idx="8300">
                  <c:v>0.22075599999999998</c:v>
                </c:pt>
                <c:pt idx="8301">
                  <c:v>0.22074199999999997</c:v>
                </c:pt>
                <c:pt idx="8302">
                  <c:v>0.22072849999999999</c:v>
                </c:pt>
                <c:pt idx="8303">
                  <c:v>0.22071499999999997</c:v>
                </c:pt>
                <c:pt idx="8304">
                  <c:v>0.22070100000000001</c:v>
                </c:pt>
                <c:pt idx="8305">
                  <c:v>0.22068749999999998</c:v>
                </c:pt>
                <c:pt idx="8306">
                  <c:v>0.22067599999999998</c:v>
                </c:pt>
                <c:pt idx="8307">
                  <c:v>0.22066699999999997</c:v>
                </c:pt>
                <c:pt idx="8308">
                  <c:v>0.22065399999999996</c:v>
                </c:pt>
                <c:pt idx="8309">
                  <c:v>0.22064449999999997</c:v>
                </c:pt>
                <c:pt idx="8310">
                  <c:v>0.22063649999999993</c:v>
                </c:pt>
                <c:pt idx="8311">
                  <c:v>0.22060049999999992</c:v>
                </c:pt>
                <c:pt idx="8312">
                  <c:v>0.22059049999999991</c:v>
                </c:pt>
                <c:pt idx="8313">
                  <c:v>0.22058049999999996</c:v>
                </c:pt>
                <c:pt idx="8314">
                  <c:v>0.22057449999999992</c:v>
                </c:pt>
                <c:pt idx="8315">
                  <c:v>0.22056849999999995</c:v>
                </c:pt>
                <c:pt idx="8316">
                  <c:v>0.22056549999999991</c:v>
                </c:pt>
                <c:pt idx="8317">
                  <c:v>0.22055899999999989</c:v>
                </c:pt>
                <c:pt idx="8318">
                  <c:v>0.22055699999999992</c:v>
                </c:pt>
                <c:pt idx="8319">
                  <c:v>0.22055199999999989</c:v>
                </c:pt>
                <c:pt idx="8320">
                  <c:v>0.2205524999999999</c:v>
                </c:pt>
                <c:pt idx="8321">
                  <c:v>0.22055199999999997</c:v>
                </c:pt>
                <c:pt idx="8322">
                  <c:v>0.22054949999999995</c:v>
                </c:pt>
                <c:pt idx="8323">
                  <c:v>0.22054949999999995</c:v>
                </c:pt>
                <c:pt idx="8324">
                  <c:v>0.22054399999999993</c:v>
                </c:pt>
                <c:pt idx="8325">
                  <c:v>0.2205409999999999</c:v>
                </c:pt>
                <c:pt idx="8326">
                  <c:v>0.22053649999999991</c:v>
                </c:pt>
                <c:pt idx="8327">
                  <c:v>0.22053699999999993</c:v>
                </c:pt>
                <c:pt idx="8328">
                  <c:v>0.2205349999999999</c:v>
                </c:pt>
                <c:pt idx="8329">
                  <c:v>0.22053399999999987</c:v>
                </c:pt>
                <c:pt idx="8330">
                  <c:v>0.22053049999999988</c:v>
                </c:pt>
                <c:pt idx="8331">
                  <c:v>0.22052799999999986</c:v>
                </c:pt>
                <c:pt idx="8332">
                  <c:v>0.22052699999999986</c:v>
                </c:pt>
                <c:pt idx="8333">
                  <c:v>0.22052449999999979</c:v>
                </c:pt>
                <c:pt idx="8334">
                  <c:v>0.22052449999999979</c:v>
                </c:pt>
                <c:pt idx="8335">
                  <c:v>0.22055549999999979</c:v>
                </c:pt>
                <c:pt idx="8336">
                  <c:v>0.22054549999999981</c:v>
                </c:pt>
                <c:pt idx="8337">
                  <c:v>0.22053599999999984</c:v>
                </c:pt>
                <c:pt idx="8338">
                  <c:v>0.22052699999999983</c:v>
                </c:pt>
                <c:pt idx="8339">
                  <c:v>0.22054149999999986</c:v>
                </c:pt>
                <c:pt idx="8340">
                  <c:v>0.22053549999999983</c:v>
                </c:pt>
                <c:pt idx="8341">
                  <c:v>0.22052649999999985</c:v>
                </c:pt>
                <c:pt idx="8342">
                  <c:v>0.22051649999999989</c:v>
                </c:pt>
                <c:pt idx="8343">
                  <c:v>0.22050799999999993</c:v>
                </c:pt>
                <c:pt idx="8344">
                  <c:v>0.22049499999999994</c:v>
                </c:pt>
                <c:pt idx="8345">
                  <c:v>0.22048899999999996</c:v>
                </c:pt>
                <c:pt idx="8346">
                  <c:v>0.22048199999999998</c:v>
                </c:pt>
                <c:pt idx="8347">
                  <c:v>0.22049599999999997</c:v>
                </c:pt>
                <c:pt idx="8348">
                  <c:v>0.2204845</c:v>
                </c:pt>
                <c:pt idx="8349">
                  <c:v>0.22047099999999997</c:v>
                </c:pt>
                <c:pt idx="8350">
                  <c:v>0.22046000000000002</c:v>
                </c:pt>
                <c:pt idx="8351">
                  <c:v>0.22045250000000002</c:v>
                </c:pt>
                <c:pt idx="8352">
                  <c:v>0.22044750000000002</c:v>
                </c:pt>
                <c:pt idx="8353">
                  <c:v>0.22043700000000005</c:v>
                </c:pt>
                <c:pt idx="8354">
                  <c:v>0.22042900000000004</c:v>
                </c:pt>
                <c:pt idx="8355">
                  <c:v>0.22042200000000003</c:v>
                </c:pt>
                <c:pt idx="8356">
                  <c:v>0.22041700000000003</c:v>
                </c:pt>
                <c:pt idx="8357">
                  <c:v>0.22041400000000003</c:v>
                </c:pt>
                <c:pt idx="8358">
                  <c:v>0.22041100000000002</c:v>
                </c:pt>
                <c:pt idx="8359">
                  <c:v>0.22041250000000004</c:v>
                </c:pt>
                <c:pt idx="8360">
                  <c:v>0.22040650000000006</c:v>
                </c:pt>
                <c:pt idx="8361">
                  <c:v>0.22040350000000009</c:v>
                </c:pt>
                <c:pt idx="8362">
                  <c:v>0.22040000000000007</c:v>
                </c:pt>
                <c:pt idx="8363">
                  <c:v>0.22039950000000005</c:v>
                </c:pt>
                <c:pt idx="8364">
                  <c:v>0.22039400000000009</c:v>
                </c:pt>
                <c:pt idx="8365">
                  <c:v>0.22038900000000006</c:v>
                </c:pt>
                <c:pt idx="8366">
                  <c:v>0.22038650000000007</c:v>
                </c:pt>
                <c:pt idx="8367">
                  <c:v>0.22038150000000009</c:v>
                </c:pt>
                <c:pt idx="8368">
                  <c:v>0.22037800000000007</c:v>
                </c:pt>
                <c:pt idx="8369">
                  <c:v>0.22037500000000004</c:v>
                </c:pt>
                <c:pt idx="8370">
                  <c:v>0.22037000000000007</c:v>
                </c:pt>
                <c:pt idx="8371">
                  <c:v>0.22042600000000007</c:v>
                </c:pt>
                <c:pt idx="8372">
                  <c:v>0.22042050000000007</c:v>
                </c:pt>
                <c:pt idx="8373">
                  <c:v>0.22041150000000009</c:v>
                </c:pt>
                <c:pt idx="8374">
                  <c:v>0.22040050000000008</c:v>
                </c:pt>
                <c:pt idx="8375">
                  <c:v>0.22038100000000008</c:v>
                </c:pt>
                <c:pt idx="8376">
                  <c:v>0.22037150000000005</c:v>
                </c:pt>
                <c:pt idx="8377">
                  <c:v>0.2203645000000001</c:v>
                </c:pt>
                <c:pt idx="8378">
                  <c:v>0.22035800000000005</c:v>
                </c:pt>
                <c:pt idx="8379">
                  <c:v>0.22033300000000003</c:v>
                </c:pt>
                <c:pt idx="8380">
                  <c:v>0.22032500000000002</c:v>
                </c:pt>
                <c:pt idx="8381">
                  <c:v>0.22031550000000003</c:v>
                </c:pt>
                <c:pt idx="8382">
                  <c:v>0.22030850000000005</c:v>
                </c:pt>
                <c:pt idx="8383">
                  <c:v>0.22031000000000009</c:v>
                </c:pt>
                <c:pt idx="8384">
                  <c:v>0.22029850000000009</c:v>
                </c:pt>
                <c:pt idx="8385">
                  <c:v>0.22028550000000013</c:v>
                </c:pt>
                <c:pt idx="8386">
                  <c:v>0.22027450000000004</c:v>
                </c:pt>
                <c:pt idx="8387">
                  <c:v>0.22026950000000009</c:v>
                </c:pt>
                <c:pt idx="8388">
                  <c:v>0.22026450000000009</c:v>
                </c:pt>
                <c:pt idx="8389">
                  <c:v>0.22025800000000012</c:v>
                </c:pt>
                <c:pt idx="8390">
                  <c:v>0.2202515000000001</c:v>
                </c:pt>
                <c:pt idx="8391">
                  <c:v>0.22025300000000009</c:v>
                </c:pt>
                <c:pt idx="8392">
                  <c:v>0.22024700000000011</c:v>
                </c:pt>
                <c:pt idx="8393">
                  <c:v>0.22023800000000004</c:v>
                </c:pt>
                <c:pt idx="8394">
                  <c:v>0.22023700000000013</c:v>
                </c:pt>
                <c:pt idx="8395">
                  <c:v>0.2202350000000001</c:v>
                </c:pt>
                <c:pt idx="8396">
                  <c:v>0.22022750000000005</c:v>
                </c:pt>
                <c:pt idx="8397">
                  <c:v>0.22022200000000008</c:v>
                </c:pt>
                <c:pt idx="8398">
                  <c:v>0.22021700000000002</c:v>
                </c:pt>
                <c:pt idx="8399">
                  <c:v>0.22021750000000004</c:v>
                </c:pt>
                <c:pt idx="8400">
                  <c:v>0.22021650000000001</c:v>
                </c:pt>
                <c:pt idx="8401">
                  <c:v>0.22021950000000001</c:v>
                </c:pt>
                <c:pt idx="8402">
                  <c:v>0.22021900000000005</c:v>
                </c:pt>
                <c:pt idx="8403">
                  <c:v>0.22021850000000001</c:v>
                </c:pt>
                <c:pt idx="8404">
                  <c:v>0.22022149999999999</c:v>
                </c:pt>
                <c:pt idx="8405">
                  <c:v>0.22022100000000003</c:v>
                </c:pt>
                <c:pt idx="8406">
                  <c:v>0.22022650000000002</c:v>
                </c:pt>
                <c:pt idx="8407">
                  <c:v>0.22025650000000002</c:v>
                </c:pt>
                <c:pt idx="8408">
                  <c:v>0.22025400000000001</c:v>
                </c:pt>
                <c:pt idx="8409">
                  <c:v>0.22024900000000006</c:v>
                </c:pt>
                <c:pt idx="8410">
                  <c:v>0.22024500000000002</c:v>
                </c:pt>
                <c:pt idx="8411">
                  <c:v>0.22024700000000003</c:v>
                </c:pt>
                <c:pt idx="8412">
                  <c:v>0.22024299999999999</c:v>
                </c:pt>
                <c:pt idx="8413">
                  <c:v>0.22024199999999999</c:v>
                </c:pt>
                <c:pt idx="8414">
                  <c:v>0.2202395</c:v>
                </c:pt>
                <c:pt idx="8415">
                  <c:v>0.22022900000000001</c:v>
                </c:pt>
                <c:pt idx="8416">
                  <c:v>0.22022250000000007</c:v>
                </c:pt>
                <c:pt idx="8417">
                  <c:v>0.22021650000000004</c:v>
                </c:pt>
                <c:pt idx="8418">
                  <c:v>0.22021600000000002</c:v>
                </c:pt>
                <c:pt idx="8419">
                  <c:v>0.22019950000000005</c:v>
                </c:pt>
                <c:pt idx="8420">
                  <c:v>0.22019250000000007</c:v>
                </c:pt>
                <c:pt idx="8421">
                  <c:v>0.22018200000000007</c:v>
                </c:pt>
                <c:pt idx="8422">
                  <c:v>0.22017500000000009</c:v>
                </c:pt>
                <c:pt idx="8423">
                  <c:v>0.22016300000000011</c:v>
                </c:pt>
                <c:pt idx="8424">
                  <c:v>0.22015350000000009</c:v>
                </c:pt>
                <c:pt idx="8425">
                  <c:v>0.22014400000000009</c:v>
                </c:pt>
                <c:pt idx="8426">
                  <c:v>0.22013650000000001</c:v>
                </c:pt>
                <c:pt idx="8427">
                  <c:v>0.2201265</c:v>
                </c:pt>
                <c:pt idx="8428">
                  <c:v>0.22011449999999999</c:v>
                </c:pt>
                <c:pt idx="8429">
                  <c:v>0.22010649999999995</c:v>
                </c:pt>
                <c:pt idx="8430">
                  <c:v>0.22009499999999999</c:v>
                </c:pt>
                <c:pt idx="8431">
                  <c:v>0.22008800000000001</c:v>
                </c:pt>
                <c:pt idx="8432">
                  <c:v>0.22007349999999998</c:v>
                </c:pt>
                <c:pt idx="8433">
                  <c:v>0.22006099999999992</c:v>
                </c:pt>
                <c:pt idx="8434">
                  <c:v>0.22004749999999998</c:v>
                </c:pt>
                <c:pt idx="8435">
                  <c:v>0.22003149999999999</c:v>
                </c:pt>
                <c:pt idx="8436">
                  <c:v>0.22002299999999994</c:v>
                </c:pt>
                <c:pt idx="8437">
                  <c:v>0.2200109999999999</c:v>
                </c:pt>
                <c:pt idx="8438">
                  <c:v>0.22000199999999992</c:v>
                </c:pt>
                <c:pt idx="8439">
                  <c:v>0.21999399999999988</c:v>
                </c:pt>
                <c:pt idx="8440">
                  <c:v>0.21998899999999985</c:v>
                </c:pt>
                <c:pt idx="8441">
                  <c:v>0.21998249999999989</c:v>
                </c:pt>
                <c:pt idx="8442">
                  <c:v>0.21997699999999987</c:v>
                </c:pt>
                <c:pt idx="8443">
                  <c:v>0.22001399999999993</c:v>
                </c:pt>
                <c:pt idx="8444">
                  <c:v>0.2200079999999999</c:v>
                </c:pt>
                <c:pt idx="8445">
                  <c:v>0.22000499999999984</c:v>
                </c:pt>
                <c:pt idx="8446">
                  <c:v>0.22000249999999982</c:v>
                </c:pt>
                <c:pt idx="8447">
                  <c:v>0.22000199999999989</c:v>
                </c:pt>
                <c:pt idx="8448">
                  <c:v>0.21999849999999985</c:v>
                </c:pt>
                <c:pt idx="8449">
                  <c:v>0.21999999999999989</c:v>
                </c:pt>
                <c:pt idx="8450">
                  <c:v>0.2200004999999999</c:v>
                </c:pt>
                <c:pt idx="8451">
                  <c:v>0.22000799999999987</c:v>
                </c:pt>
                <c:pt idx="8452">
                  <c:v>0.22001249999999989</c:v>
                </c:pt>
                <c:pt idx="8453">
                  <c:v>0.22001549999999995</c:v>
                </c:pt>
                <c:pt idx="8454">
                  <c:v>0.22001949999999992</c:v>
                </c:pt>
                <c:pt idx="8455">
                  <c:v>0.22001649999999992</c:v>
                </c:pt>
                <c:pt idx="8456">
                  <c:v>0.22001949999999987</c:v>
                </c:pt>
                <c:pt idx="8457">
                  <c:v>0.22001799999999982</c:v>
                </c:pt>
                <c:pt idx="8458">
                  <c:v>0.2200199999999998</c:v>
                </c:pt>
                <c:pt idx="8459">
                  <c:v>0.22002149999999981</c:v>
                </c:pt>
                <c:pt idx="8460">
                  <c:v>0.22002449999999985</c:v>
                </c:pt>
                <c:pt idx="8461">
                  <c:v>0.22002849999999985</c:v>
                </c:pt>
                <c:pt idx="8462">
                  <c:v>0.22002799999999978</c:v>
                </c:pt>
                <c:pt idx="8463">
                  <c:v>0.22001249999999975</c:v>
                </c:pt>
                <c:pt idx="8464">
                  <c:v>0.22001049999999978</c:v>
                </c:pt>
                <c:pt idx="8465">
                  <c:v>0.22001199999999979</c:v>
                </c:pt>
                <c:pt idx="8466">
                  <c:v>0.22000999999999973</c:v>
                </c:pt>
                <c:pt idx="8467">
                  <c:v>0.22000799999999976</c:v>
                </c:pt>
                <c:pt idx="8468">
                  <c:v>0.21999949999999976</c:v>
                </c:pt>
                <c:pt idx="8469">
                  <c:v>0.2199899999999998</c:v>
                </c:pt>
                <c:pt idx="8470">
                  <c:v>0.21998599999999982</c:v>
                </c:pt>
                <c:pt idx="8471">
                  <c:v>0.2198964999999998</c:v>
                </c:pt>
                <c:pt idx="8472">
                  <c:v>0.21989149999999974</c:v>
                </c:pt>
                <c:pt idx="8473">
                  <c:v>0.21988449999999976</c:v>
                </c:pt>
                <c:pt idx="8474">
                  <c:v>0.21987849999999973</c:v>
                </c:pt>
                <c:pt idx="8475">
                  <c:v>0.21988349999999976</c:v>
                </c:pt>
                <c:pt idx="8476">
                  <c:v>0.21988399999999977</c:v>
                </c:pt>
                <c:pt idx="8477">
                  <c:v>0.21988349999999976</c:v>
                </c:pt>
                <c:pt idx="8478">
                  <c:v>0.21987999999999974</c:v>
                </c:pt>
                <c:pt idx="8479">
                  <c:v>0.21987199999999979</c:v>
                </c:pt>
                <c:pt idx="8480">
                  <c:v>0.21986599999999976</c:v>
                </c:pt>
                <c:pt idx="8481">
                  <c:v>0.21986249999999977</c:v>
                </c:pt>
                <c:pt idx="8482">
                  <c:v>0.21985849999999979</c:v>
                </c:pt>
                <c:pt idx="8483">
                  <c:v>0.21985499999999983</c:v>
                </c:pt>
                <c:pt idx="8484">
                  <c:v>0.21985049999999984</c:v>
                </c:pt>
                <c:pt idx="8485">
                  <c:v>0.21984499999999982</c:v>
                </c:pt>
                <c:pt idx="8486">
                  <c:v>0.21984299999999979</c:v>
                </c:pt>
                <c:pt idx="8487">
                  <c:v>0.21982999999999975</c:v>
                </c:pt>
                <c:pt idx="8488">
                  <c:v>0.21983349999999979</c:v>
                </c:pt>
                <c:pt idx="8489">
                  <c:v>0.21983949999999983</c:v>
                </c:pt>
                <c:pt idx="8490">
                  <c:v>0.21984749999999983</c:v>
                </c:pt>
                <c:pt idx="8491">
                  <c:v>0.21986399999999981</c:v>
                </c:pt>
                <c:pt idx="8492">
                  <c:v>0.21987099999999984</c:v>
                </c:pt>
                <c:pt idx="8493">
                  <c:v>0.21987599999999979</c:v>
                </c:pt>
                <c:pt idx="8494">
                  <c:v>0.21988349999999987</c:v>
                </c:pt>
                <c:pt idx="8495">
                  <c:v>0.21991549999999985</c:v>
                </c:pt>
                <c:pt idx="8496">
                  <c:v>0.21992699999999993</c:v>
                </c:pt>
                <c:pt idx="8497">
                  <c:v>0.21993999999999989</c:v>
                </c:pt>
                <c:pt idx="8498">
                  <c:v>0.21995249999999994</c:v>
                </c:pt>
                <c:pt idx="8499">
                  <c:v>0.21998699999999996</c:v>
                </c:pt>
                <c:pt idx="8500">
                  <c:v>0.21999749999999998</c:v>
                </c:pt>
                <c:pt idx="8501">
                  <c:v>0.22001350000000003</c:v>
                </c:pt>
                <c:pt idx="8502">
                  <c:v>0.22002500000000003</c:v>
                </c:pt>
                <c:pt idx="8503">
                  <c:v>0.2200395</c:v>
                </c:pt>
                <c:pt idx="8504">
                  <c:v>0.22004700000000002</c:v>
                </c:pt>
                <c:pt idx="8505">
                  <c:v>0.22005650000000002</c:v>
                </c:pt>
                <c:pt idx="8506">
                  <c:v>0.22006200000000006</c:v>
                </c:pt>
                <c:pt idx="8507">
                  <c:v>0.22008600000000006</c:v>
                </c:pt>
                <c:pt idx="8508">
                  <c:v>0.22009700000000001</c:v>
                </c:pt>
                <c:pt idx="8509">
                  <c:v>0.22010550000000001</c:v>
                </c:pt>
                <c:pt idx="8510">
                  <c:v>0.22011350000000007</c:v>
                </c:pt>
                <c:pt idx="8511">
                  <c:v>0.22014600000000006</c:v>
                </c:pt>
                <c:pt idx="8512">
                  <c:v>0.22015250000000006</c:v>
                </c:pt>
                <c:pt idx="8513">
                  <c:v>0.22015550000000006</c:v>
                </c:pt>
                <c:pt idx="8514">
                  <c:v>0.22016200000000011</c:v>
                </c:pt>
                <c:pt idx="8515">
                  <c:v>0.2201645000000001</c:v>
                </c:pt>
                <c:pt idx="8516">
                  <c:v>0.22016300000000008</c:v>
                </c:pt>
                <c:pt idx="8517">
                  <c:v>0.2201675000000001</c:v>
                </c:pt>
                <c:pt idx="8518">
                  <c:v>0.22017150000000016</c:v>
                </c:pt>
                <c:pt idx="8519">
                  <c:v>0.22019400000000014</c:v>
                </c:pt>
                <c:pt idx="8520">
                  <c:v>0.22019400000000008</c:v>
                </c:pt>
                <c:pt idx="8521">
                  <c:v>0.22019300000000011</c:v>
                </c:pt>
                <c:pt idx="8522">
                  <c:v>0.22019050000000015</c:v>
                </c:pt>
                <c:pt idx="8523">
                  <c:v>0.22018800000000013</c:v>
                </c:pt>
                <c:pt idx="8524">
                  <c:v>0.22018750000000017</c:v>
                </c:pt>
                <c:pt idx="8525">
                  <c:v>0.22018650000000015</c:v>
                </c:pt>
                <c:pt idx="8526">
                  <c:v>0.22018300000000018</c:v>
                </c:pt>
                <c:pt idx="8527">
                  <c:v>0.22022950000000019</c:v>
                </c:pt>
                <c:pt idx="8528">
                  <c:v>0.22022600000000023</c:v>
                </c:pt>
                <c:pt idx="8529">
                  <c:v>0.22022450000000024</c:v>
                </c:pt>
                <c:pt idx="8530">
                  <c:v>0.22022400000000025</c:v>
                </c:pt>
                <c:pt idx="8531">
                  <c:v>0.22022700000000026</c:v>
                </c:pt>
                <c:pt idx="8532">
                  <c:v>0.2202290000000002</c:v>
                </c:pt>
                <c:pt idx="8533">
                  <c:v>0.22023200000000021</c:v>
                </c:pt>
                <c:pt idx="8534">
                  <c:v>0.22023400000000015</c:v>
                </c:pt>
                <c:pt idx="8535">
                  <c:v>0.22020550000000025</c:v>
                </c:pt>
                <c:pt idx="8536">
                  <c:v>0.22020400000000018</c:v>
                </c:pt>
                <c:pt idx="8537">
                  <c:v>0.22021500000000016</c:v>
                </c:pt>
                <c:pt idx="8538">
                  <c:v>0.22022750000000013</c:v>
                </c:pt>
                <c:pt idx="8539">
                  <c:v>0.22019900000000014</c:v>
                </c:pt>
                <c:pt idx="8540">
                  <c:v>0.22020750000000006</c:v>
                </c:pt>
                <c:pt idx="8541">
                  <c:v>0.22022050000000007</c:v>
                </c:pt>
                <c:pt idx="8542">
                  <c:v>0.22023350000000011</c:v>
                </c:pt>
                <c:pt idx="8543">
                  <c:v>0.2202505000000001</c:v>
                </c:pt>
                <c:pt idx="8544">
                  <c:v>0.22026750000000006</c:v>
                </c:pt>
                <c:pt idx="8545">
                  <c:v>0.2202825000000001</c:v>
                </c:pt>
                <c:pt idx="8546">
                  <c:v>0.22029900000000013</c:v>
                </c:pt>
                <c:pt idx="8547">
                  <c:v>0.22033750000000013</c:v>
                </c:pt>
                <c:pt idx="8548">
                  <c:v>0.22035450000000018</c:v>
                </c:pt>
                <c:pt idx="8549">
                  <c:v>0.22036850000000016</c:v>
                </c:pt>
                <c:pt idx="8550">
                  <c:v>0.22038700000000014</c:v>
                </c:pt>
                <c:pt idx="8551">
                  <c:v>0.22040600000000007</c:v>
                </c:pt>
                <c:pt idx="8552">
                  <c:v>0.22042350000000005</c:v>
                </c:pt>
                <c:pt idx="8553">
                  <c:v>0.22043550000000003</c:v>
                </c:pt>
                <c:pt idx="8554">
                  <c:v>0.22044849999999996</c:v>
                </c:pt>
                <c:pt idx="8555">
                  <c:v>0.22046549999999995</c:v>
                </c:pt>
                <c:pt idx="8556">
                  <c:v>0.22047849999999994</c:v>
                </c:pt>
                <c:pt idx="8557">
                  <c:v>0.22048799999999993</c:v>
                </c:pt>
                <c:pt idx="8558">
                  <c:v>0.22049599999999991</c:v>
                </c:pt>
                <c:pt idx="8559">
                  <c:v>0.22050849999999989</c:v>
                </c:pt>
                <c:pt idx="8560">
                  <c:v>0.22051899999999994</c:v>
                </c:pt>
                <c:pt idx="8561">
                  <c:v>0.22052949999999993</c:v>
                </c:pt>
                <c:pt idx="8562">
                  <c:v>0.2205419999999999</c:v>
                </c:pt>
                <c:pt idx="8563">
                  <c:v>0.22053449999999991</c:v>
                </c:pt>
                <c:pt idx="8564">
                  <c:v>0.22054349999999989</c:v>
                </c:pt>
                <c:pt idx="8565">
                  <c:v>0.22054999999999991</c:v>
                </c:pt>
                <c:pt idx="8566">
                  <c:v>0.22055799999999995</c:v>
                </c:pt>
                <c:pt idx="8567">
                  <c:v>0.22058299999999992</c:v>
                </c:pt>
                <c:pt idx="8568">
                  <c:v>0.22059299999999987</c:v>
                </c:pt>
                <c:pt idx="8569">
                  <c:v>0.22060099999999988</c:v>
                </c:pt>
                <c:pt idx="8570">
                  <c:v>0.22061149999999988</c:v>
                </c:pt>
                <c:pt idx="8571">
                  <c:v>0.22056099999999992</c:v>
                </c:pt>
                <c:pt idx="8572">
                  <c:v>0.22057449999999995</c:v>
                </c:pt>
                <c:pt idx="8573">
                  <c:v>0.2204255</c:v>
                </c:pt>
                <c:pt idx="8574">
                  <c:v>0.22044899999999998</c:v>
                </c:pt>
                <c:pt idx="8575">
                  <c:v>0.22047049999999999</c:v>
                </c:pt>
                <c:pt idx="8576">
                  <c:v>0.22049199999999999</c:v>
                </c:pt>
                <c:pt idx="8577">
                  <c:v>0.22051300000000001</c:v>
                </c:pt>
                <c:pt idx="8578">
                  <c:v>0.22053599999999998</c:v>
                </c:pt>
                <c:pt idx="8579">
                  <c:v>0.22055350000000001</c:v>
                </c:pt>
                <c:pt idx="8580">
                  <c:v>0.22058049999999998</c:v>
                </c:pt>
                <c:pt idx="8581">
                  <c:v>0.22060899999999997</c:v>
                </c:pt>
                <c:pt idx="8582">
                  <c:v>0.22063549999999996</c:v>
                </c:pt>
                <c:pt idx="8583">
                  <c:v>0.22065799999999997</c:v>
                </c:pt>
                <c:pt idx="8584">
                  <c:v>0.22068499999999994</c:v>
                </c:pt>
                <c:pt idx="8585">
                  <c:v>0.22071499999999994</c:v>
                </c:pt>
                <c:pt idx="8586">
                  <c:v>0.22074549999999993</c:v>
                </c:pt>
                <c:pt idx="8587">
                  <c:v>0.22077299999999997</c:v>
                </c:pt>
                <c:pt idx="8588">
                  <c:v>0.22079899999999994</c:v>
                </c:pt>
                <c:pt idx="8589">
                  <c:v>0.22082499999999994</c:v>
                </c:pt>
                <c:pt idx="8590">
                  <c:v>0.22085249999999995</c:v>
                </c:pt>
                <c:pt idx="8591">
                  <c:v>0.22087799999999994</c:v>
                </c:pt>
                <c:pt idx="8592">
                  <c:v>0.22090399999999999</c:v>
                </c:pt>
                <c:pt idx="8593">
                  <c:v>0.22093299999999996</c:v>
                </c:pt>
                <c:pt idx="8594">
                  <c:v>0.22096049999999995</c:v>
                </c:pt>
                <c:pt idx="8595">
                  <c:v>0.22098599999999999</c:v>
                </c:pt>
                <c:pt idx="8596">
                  <c:v>0.22101699999999994</c:v>
                </c:pt>
                <c:pt idx="8597">
                  <c:v>0.22104549999999992</c:v>
                </c:pt>
                <c:pt idx="8598">
                  <c:v>0.2210744999999999</c:v>
                </c:pt>
                <c:pt idx="8599">
                  <c:v>0.2211304999999999</c:v>
                </c:pt>
                <c:pt idx="8600">
                  <c:v>0.22115449999999984</c:v>
                </c:pt>
                <c:pt idx="8601">
                  <c:v>0.22117949999999986</c:v>
                </c:pt>
                <c:pt idx="8602">
                  <c:v>0.22119999999999987</c:v>
                </c:pt>
                <c:pt idx="8603">
                  <c:v>0.22122799999999987</c:v>
                </c:pt>
                <c:pt idx="8604">
                  <c:v>0.22125249999999988</c:v>
                </c:pt>
                <c:pt idx="8605">
                  <c:v>0.22127549999999993</c:v>
                </c:pt>
                <c:pt idx="8606">
                  <c:v>0.22129949999999993</c:v>
                </c:pt>
                <c:pt idx="8607">
                  <c:v>0.22129399999999991</c:v>
                </c:pt>
                <c:pt idx="8608">
                  <c:v>0.22132149999999995</c:v>
                </c:pt>
                <c:pt idx="8609">
                  <c:v>0.22134599999999996</c:v>
                </c:pt>
                <c:pt idx="8610">
                  <c:v>0.22137349999999997</c:v>
                </c:pt>
                <c:pt idx="8611">
                  <c:v>0.22138399999999997</c:v>
                </c:pt>
                <c:pt idx="8612">
                  <c:v>0.22141049999999995</c:v>
                </c:pt>
                <c:pt idx="8613">
                  <c:v>0.22143599999999997</c:v>
                </c:pt>
                <c:pt idx="8614">
                  <c:v>0.22145999999999996</c:v>
                </c:pt>
                <c:pt idx="8615">
                  <c:v>0.22148999999999996</c:v>
                </c:pt>
                <c:pt idx="8616">
                  <c:v>0.22151749999999995</c:v>
                </c:pt>
                <c:pt idx="8617">
                  <c:v>0.22154299999999996</c:v>
                </c:pt>
                <c:pt idx="8618">
                  <c:v>0.22156799999999993</c:v>
                </c:pt>
                <c:pt idx="8619">
                  <c:v>0.22160599999999994</c:v>
                </c:pt>
                <c:pt idx="8620">
                  <c:v>0.22163249999999998</c:v>
                </c:pt>
                <c:pt idx="8621">
                  <c:v>0.22166249999999998</c:v>
                </c:pt>
                <c:pt idx="8622">
                  <c:v>0.22169049999999998</c:v>
                </c:pt>
                <c:pt idx="8623">
                  <c:v>0.22171850000000004</c:v>
                </c:pt>
                <c:pt idx="8624">
                  <c:v>0.22174600000000005</c:v>
                </c:pt>
                <c:pt idx="8625">
                  <c:v>0.22177350000000004</c:v>
                </c:pt>
                <c:pt idx="8626">
                  <c:v>0.22180700000000006</c:v>
                </c:pt>
                <c:pt idx="8627">
                  <c:v>0.2218305000000001</c:v>
                </c:pt>
                <c:pt idx="8628">
                  <c:v>0.22182950000000004</c:v>
                </c:pt>
                <c:pt idx="8629">
                  <c:v>0.22185550000000007</c:v>
                </c:pt>
                <c:pt idx="8630">
                  <c:v>0.22188000000000002</c:v>
                </c:pt>
                <c:pt idx="8631">
                  <c:v>0.22189500000000004</c:v>
                </c:pt>
                <c:pt idx="8632">
                  <c:v>0.22192350000000002</c:v>
                </c:pt>
                <c:pt idx="8633">
                  <c:v>0.2219505</c:v>
                </c:pt>
                <c:pt idx="8634">
                  <c:v>0.22198149999999997</c:v>
                </c:pt>
                <c:pt idx="8635">
                  <c:v>0.22204749999999998</c:v>
                </c:pt>
                <c:pt idx="8636">
                  <c:v>0.22209049999999997</c:v>
                </c:pt>
                <c:pt idx="8637">
                  <c:v>0.22211999999999998</c:v>
                </c:pt>
                <c:pt idx="8638">
                  <c:v>0.22215299999999996</c:v>
                </c:pt>
                <c:pt idx="8639">
                  <c:v>0.22217799999999996</c:v>
                </c:pt>
                <c:pt idx="8640">
                  <c:v>0.22220899999999999</c:v>
                </c:pt>
                <c:pt idx="8641">
                  <c:v>0.22223899999999996</c:v>
                </c:pt>
                <c:pt idx="8642">
                  <c:v>0.22226849999999998</c:v>
                </c:pt>
                <c:pt idx="8643">
                  <c:v>0.22225750000000002</c:v>
                </c:pt>
                <c:pt idx="8644">
                  <c:v>0.22228700000000004</c:v>
                </c:pt>
                <c:pt idx="8645">
                  <c:v>0.22231700000000004</c:v>
                </c:pt>
                <c:pt idx="8646">
                  <c:v>0.22234350000000003</c:v>
                </c:pt>
                <c:pt idx="8647">
                  <c:v>0.22236450000000005</c:v>
                </c:pt>
                <c:pt idx="8648">
                  <c:v>0.22239100000000003</c:v>
                </c:pt>
                <c:pt idx="8649">
                  <c:v>0.22241950000000002</c:v>
                </c:pt>
                <c:pt idx="8650">
                  <c:v>0.22244850000000008</c:v>
                </c:pt>
                <c:pt idx="8651">
                  <c:v>0.22248050000000011</c:v>
                </c:pt>
                <c:pt idx="8652">
                  <c:v>0.22251100000000013</c:v>
                </c:pt>
                <c:pt idx="8653">
                  <c:v>0.22254350000000012</c:v>
                </c:pt>
                <c:pt idx="8654">
                  <c:v>0.22257300000000016</c:v>
                </c:pt>
                <c:pt idx="8655">
                  <c:v>0.22260850000000013</c:v>
                </c:pt>
                <c:pt idx="8656">
                  <c:v>0.22263550000000012</c:v>
                </c:pt>
                <c:pt idx="8657">
                  <c:v>0.2226635000000001</c:v>
                </c:pt>
                <c:pt idx="8658">
                  <c:v>0.2226945000000001</c:v>
                </c:pt>
                <c:pt idx="8659">
                  <c:v>0.22273050000000008</c:v>
                </c:pt>
                <c:pt idx="8660">
                  <c:v>0.22275750000000008</c:v>
                </c:pt>
                <c:pt idx="8661">
                  <c:v>0.22278400000000004</c:v>
                </c:pt>
                <c:pt idx="8662">
                  <c:v>0.22282000000000007</c:v>
                </c:pt>
                <c:pt idx="8663">
                  <c:v>0.2228480000000001</c:v>
                </c:pt>
                <c:pt idx="8664">
                  <c:v>0.22288300000000011</c:v>
                </c:pt>
                <c:pt idx="8665">
                  <c:v>0.22291650000000007</c:v>
                </c:pt>
                <c:pt idx="8666">
                  <c:v>0.22295050000000011</c:v>
                </c:pt>
                <c:pt idx="8667">
                  <c:v>0.22298300000000013</c:v>
                </c:pt>
                <c:pt idx="8668">
                  <c:v>0.22301800000000011</c:v>
                </c:pt>
                <c:pt idx="8669">
                  <c:v>0.22305700000000012</c:v>
                </c:pt>
                <c:pt idx="8670">
                  <c:v>0.22308950000000013</c:v>
                </c:pt>
                <c:pt idx="8671">
                  <c:v>0.22323050000000014</c:v>
                </c:pt>
                <c:pt idx="8672">
                  <c:v>0.22326700000000016</c:v>
                </c:pt>
                <c:pt idx="8673">
                  <c:v>0.22330700000000014</c:v>
                </c:pt>
                <c:pt idx="8674">
                  <c:v>0.22334650000000014</c:v>
                </c:pt>
                <c:pt idx="8675">
                  <c:v>0.22338550000000015</c:v>
                </c:pt>
                <c:pt idx="8676">
                  <c:v>0.22342650000000017</c:v>
                </c:pt>
                <c:pt idx="8677">
                  <c:v>0.22346750000000015</c:v>
                </c:pt>
                <c:pt idx="8678">
                  <c:v>0.22350750000000011</c:v>
                </c:pt>
                <c:pt idx="8679">
                  <c:v>0.22354950000000012</c:v>
                </c:pt>
                <c:pt idx="8680">
                  <c:v>0.22359550000000014</c:v>
                </c:pt>
                <c:pt idx="8681">
                  <c:v>0.22363700000000011</c:v>
                </c:pt>
                <c:pt idx="8682">
                  <c:v>0.22368200000000013</c:v>
                </c:pt>
                <c:pt idx="8683">
                  <c:v>0.22370450000000011</c:v>
                </c:pt>
                <c:pt idx="8684">
                  <c:v>0.22374900000000011</c:v>
                </c:pt>
                <c:pt idx="8685">
                  <c:v>0.22379600000000008</c:v>
                </c:pt>
                <c:pt idx="8686">
                  <c:v>0.22383850000000011</c:v>
                </c:pt>
                <c:pt idx="8687">
                  <c:v>0.22389400000000009</c:v>
                </c:pt>
                <c:pt idx="8688">
                  <c:v>0.22393500000000011</c:v>
                </c:pt>
                <c:pt idx="8689">
                  <c:v>0.22397700000000012</c:v>
                </c:pt>
                <c:pt idx="8690">
                  <c:v>0.2240150000000001</c:v>
                </c:pt>
                <c:pt idx="8691">
                  <c:v>0.22404600000000008</c:v>
                </c:pt>
                <c:pt idx="8692">
                  <c:v>0.22408200000000009</c:v>
                </c:pt>
                <c:pt idx="8693">
                  <c:v>0.22412150000000008</c:v>
                </c:pt>
                <c:pt idx="8694">
                  <c:v>0.22416000000000008</c:v>
                </c:pt>
                <c:pt idx="8695">
                  <c:v>0.22417350000000005</c:v>
                </c:pt>
                <c:pt idx="8696">
                  <c:v>0.22420400000000007</c:v>
                </c:pt>
                <c:pt idx="8697">
                  <c:v>0.22423650000000006</c:v>
                </c:pt>
                <c:pt idx="8698">
                  <c:v>0.22426850000000007</c:v>
                </c:pt>
                <c:pt idx="8699">
                  <c:v>0.22430450000000005</c:v>
                </c:pt>
                <c:pt idx="8700">
                  <c:v>0.22433500000000003</c:v>
                </c:pt>
                <c:pt idx="8701">
                  <c:v>0.22436650000000002</c:v>
                </c:pt>
                <c:pt idx="8702">
                  <c:v>0.22440200000000002</c:v>
                </c:pt>
                <c:pt idx="8703">
                  <c:v>0.224435</c:v>
                </c:pt>
                <c:pt idx="8704">
                  <c:v>0.22447450000000002</c:v>
                </c:pt>
                <c:pt idx="8705">
                  <c:v>0.22451100000000004</c:v>
                </c:pt>
                <c:pt idx="8706">
                  <c:v>0.22455100000000006</c:v>
                </c:pt>
                <c:pt idx="8707">
                  <c:v>0.22463250000000001</c:v>
                </c:pt>
                <c:pt idx="8708">
                  <c:v>0.22466900000000004</c:v>
                </c:pt>
                <c:pt idx="8709">
                  <c:v>0.2247015</c:v>
                </c:pt>
                <c:pt idx="8710">
                  <c:v>0.22474400000000003</c:v>
                </c:pt>
                <c:pt idx="8711">
                  <c:v>0.22479750000000004</c:v>
                </c:pt>
                <c:pt idx="8712">
                  <c:v>0.22483900000000009</c:v>
                </c:pt>
                <c:pt idx="8713">
                  <c:v>0.22488400000000008</c:v>
                </c:pt>
                <c:pt idx="8714">
                  <c:v>0.22492500000000007</c:v>
                </c:pt>
                <c:pt idx="8715">
                  <c:v>0.2249695000000001</c:v>
                </c:pt>
                <c:pt idx="8716">
                  <c:v>0.22501650000000009</c:v>
                </c:pt>
                <c:pt idx="8717">
                  <c:v>0.22505950000000008</c:v>
                </c:pt>
                <c:pt idx="8718">
                  <c:v>0.22510100000000008</c:v>
                </c:pt>
                <c:pt idx="8719">
                  <c:v>0.2251115000000001</c:v>
                </c:pt>
                <c:pt idx="8720">
                  <c:v>0.22515850000000007</c:v>
                </c:pt>
                <c:pt idx="8721">
                  <c:v>0.22519700000000012</c:v>
                </c:pt>
                <c:pt idx="8722">
                  <c:v>0.22524750000000007</c:v>
                </c:pt>
                <c:pt idx="8723">
                  <c:v>0.22529850000000007</c:v>
                </c:pt>
                <c:pt idx="8724">
                  <c:v>0.22534700000000005</c:v>
                </c:pt>
                <c:pt idx="8725">
                  <c:v>0.22539500000000001</c:v>
                </c:pt>
                <c:pt idx="8726">
                  <c:v>0.22544649999999999</c:v>
                </c:pt>
                <c:pt idx="8727">
                  <c:v>0.2254485</c:v>
                </c:pt>
                <c:pt idx="8728">
                  <c:v>0.22550149999999994</c:v>
                </c:pt>
                <c:pt idx="8729">
                  <c:v>0.22554899999999997</c:v>
                </c:pt>
                <c:pt idx="8730">
                  <c:v>0.22559749999999995</c:v>
                </c:pt>
                <c:pt idx="8731">
                  <c:v>0.22564649999999994</c:v>
                </c:pt>
                <c:pt idx="8732">
                  <c:v>0.2256949999999999</c:v>
                </c:pt>
                <c:pt idx="8733">
                  <c:v>0.22574399999999989</c:v>
                </c:pt>
                <c:pt idx="8734">
                  <c:v>0.2257974999999999</c:v>
                </c:pt>
                <c:pt idx="8735">
                  <c:v>0.2258494999999999</c:v>
                </c:pt>
                <c:pt idx="8736">
                  <c:v>0.2259064999999999</c:v>
                </c:pt>
                <c:pt idx="8737">
                  <c:v>0.22595199999999988</c:v>
                </c:pt>
                <c:pt idx="8738">
                  <c:v>0.2259954999999999</c:v>
                </c:pt>
                <c:pt idx="8739">
                  <c:v>0.22605599999999992</c:v>
                </c:pt>
                <c:pt idx="8740">
                  <c:v>0.22609749999999992</c:v>
                </c:pt>
                <c:pt idx="8741">
                  <c:v>0.2261389999999999</c:v>
                </c:pt>
                <c:pt idx="8742">
                  <c:v>0.22628049999999994</c:v>
                </c:pt>
                <c:pt idx="8743">
                  <c:v>0.22638499999999989</c:v>
                </c:pt>
                <c:pt idx="8744">
                  <c:v>0.22642299999999987</c:v>
                </c:pt>
                <c:pt idx="8745">
                  <c:v>0.22645949999999992</c:v>
                </c:pt>
                <c:pt idx="8746">
                  <c:v>0.22649799999999989</c:v>
                </c:pt>
                <c:pt idx="8747">
                  <c:v>0.22653649999999989</c:v>
                </c:pt>
                <c:pt idx="8748">
                  <c:v>0.22657199999999991</c:v>
                </c:pt>
                <c:pt idx="8749">
                  <c:v>0.22661349999999994</c:v>
                </c:pt>
                <c:pt idx="8750">
                  <c:v>0.22665049999999998</c:v>
                </c:pt>
                <c:pt idx="8751">
                  <c:v>0.22668599999999994</c:v>
                </c:pt>
                <c:pt idx="8752">
                  <c:v>0.22672349999999994</c:v>
                </c:pt>
                <c:pt idx="8753">
                  <c:v>0.226767</c:v>
                </c:pt>
                <c:pt idx="8754">
                  <c:v>0.2268085</c:v>
                </c:pt>
                <c:pt idx="8755">
                  <c:v>0.22684100000000001</c:v>
                </c:pt>
                <c:pt idx="8756">
                  <c:v>0.226886</c:v>
                </c:pt>
                <c:pt idx="8757">
                  <c:v>0.22693250000000004</c:v>
                </c:pt>
                <c:pt idx="8758">
                  <c:v>0.22697650000000003</c:v>
                </c:pt>
                <c:pt idx="8759">
                  <c:v>0.22701850000000001</c:v>
                </c:pt>
                <c:pt idx="8760">
                  <c:v>0.22705349999999999</c:v>
                </c:pt>
                <c:pt idx="8761">
                  <c:v>0.22710000000000005</c:v>
                </c:pt>
                <c:pt idx="8762">
                  <c:v>0.22714450000000003</c:v>
                </c:pt>
                <c:pt idx="8763">
                  <c:v>0.22720800000000005</c:v>
                </c:pt>
                <c:pt idx="8764">
                  <c:v>0.22725600000000007</c:v>
                </c:pt>
                <c:pt idx="8765">
                  <c:v>0.22730850000000008</c:v>
                </c:pt>
                <c:pt idx="8766">
                  <c:v>0.22736200000000006</c:v>
                </c:pt>
                <c:pt idx="8767">
                  <c:v>0.22739350000000008</c:v>
                </c:pt>
                <c:pt idx="8768">
                  <c:v>0.22744450000000008</c:v>
                </c:pt>
                <c:pt idx="8769">
                  <c:v>0.22749800000000009</c:v>
                </c:pt>
                <c:pt idx="8770">
                  <c:v>0.2275475000000001</c:v>
                </c:pt>
                <c:pt idx="8771">
                  <c:v>0.22760600000000003</c:v>
                </c:pt>
                <c:pt idx="8772">
                  <c:v>0.22765800000000003</c:v>
                </c:pt>
                <c:pt idx="8773">
                  <c:v>0.22787600000000002</c:v>
                </c:pt>
                <c:pt idx="8774">
                  <c:v>0.22792300000000001</c:v>
                </c:pt>
                <c:pt idx="8775">
                  <c:v>0.22798350000000003</c:v>
                </c:pt>
                <c:pt idx="8776">
                  <c:v>0.22803249999999994</c:v>
                </c:pt>
                <c:pt idx="8777">
                  <c:v>0.22808199999999995</c:v>
                </c:pt>
                <c:pt idx="8778">
                  <c:v>0.22813049999999996</c:v>
                </c:pt>
                <c:pt idx="8779">
                  <c:v>0.22823599999999997</c:v>
                </c:pt>
                <c:pt idx="8780">
                  <c:v>0.22825399999999996</c:v>
                </c:pt>
                <c:pt idx="8781">
                  <c:v>0.22829549999999993</c:v>
                </c:pt>
                <c:pt idx="8782">
                  <c:v>0.22834149999999995</c:v>
                </c:pt>
                <c:pt idx="8783">
                  <c:v>0.22837849999999993</c:v>
                </c:pt>
                <c:pt idx="8784">
                  <c:v>0.22842599999999996</c:v>
                </c:pt>
                <c:pt idx="8785">
                  <c:v>0.22847149999999997</c:v>
                </c:pt>
                <c:pt idx="8786">
                  <c:v>0.22851449999999995</c:v>
                </c:pt>
                <c:pt idx="8787">
                  <c:v>0.22855699999999998</c:v>
                </c:pt>
                <c:pt idx="8788">
                  <c:v>0.22860099999999994</c:v>
                </c:pt>
                <c:pt idx="8789">
                  <c:v>0.22864749999999998</c:v>
                </c:pt>
                <c:pt idx="8790">
                  <c:v>0.22869549999999997</c:v>
                </c:pt>
                <c:pt idx="8791">
                  <c:v>0.22868949999999999</c:v>
                </c:pt>
                <c:pt idx="8792">
                  <c:v>0.22873849999999993</c:v>
                </c:pt>
                <c:pt idx="8793">
                  <c:v>0.22878349999999995</c:v>
                </c:pt>
                <c:pt idx="8794">
                  <c:v>0.22882649999999993</c:v>
                </c:pt>
                <c:pt idx="8795">
                  <c:v>0.22886399999999996</c:v>
                </c:pt>
                <c:pt idx="8796">
                  <c:v>0.22890849999999993</c:v>
                </c:pt>
                <c:pt idx="8797">
                  <c:v>0.22894949999999994</c:v>
                </c:pt>
                <c:pt idx="8798">
                  <c:v>0.22900049999999997</c:v>
                </c:pt>
                <c:pt idx="8799">
                  <c:v>0.22901299999999999</c:v>
                </c:pt>
                <c:pt idx="8800">
                  <c:v>0.22905449999999999</c:v>
                </c:pt>
                <c:pt idx="8801">
                  <c:v>0.22909549999999995</c:v>
                </c:pt>
                <c:pt idx="8802">
                  <c:v>0.22914199999999993</c:v>
                </c:pt>
                <c:pt idx="8803">
                  <c:v>0.22917949999999998</c:v>
                </c:pt>
                <c:pt idx="8804">
                  <c:v>0.22923249999999995</c:v>
                </c:pt>
                <c:pt idx="8805">
                  <c:v>0.22927649999999997</c:v>
                </c:pt>
                <c:pt idx="8806">
                  <c:v>0.22931999999999994</c:v>
                </c:pt>
                <c:pt idx="8807">
                  <c:v>0.22936649999999997</c:v>
                </c:pt>
                <c:pt idx="8808">
                  <c:v>0.22940949999999993</c:v>
                </c:pt>
                <c:pt idx="8809">
                  <c:v>0.22945649999999992</c:v>
                </c:pt>
                <c:pt idx="8810">
                  <c:v>0.22950349999999994</c:v>
                </c:pt>
                <c:pt idx="8811">
                  <c:v>0.22956299999999991</c:v>
                </c:pt>
                <c:pt idx="8812">
                  <c:v>0.22963999999999993</c:v>
                </c:pt>
                <c:pt idx="8813">
                  <c:v>0.22972749999999995</c:v>
                </c:pt>
                <c:pt idx="8814">
                  <c:v>0.22981849999999998</c:v>
                </c:pt>
                <c:pt idx="8815">
                  <c:v>0.22990449999999996</c:v>
                </c:pt>
                <c:pt idx="8816">
                  <c:v>0.22999549999999996</c:v>
                </c:pt>
                <c:pt idx="8817">
                  <c:v>0.23008749999999994</c:v>
                </c:pt>
                <c:pt idx="8818">
                  <c:v>0.23017749999999995</c:v>
                </c:pt>
                <c:pt idx="8819">
                  <c:v>0.23027349999999994</c:v>
                </c:pt>
                <c:pt idx="8820">
                  <c:v>0.23036399999999996</c:v>
                </c:pt>
                <c:pt idx="8821">
                  <c:v>0.23045199999999993</c:v>
                </c:pt>
                <c:pt idx="8822">
                  <c:v>0.23053999999999991</c:v>
                </c:pt>
                <c:pt idx="8823">
                  <c:v>0.23062999999999995</c:v>
                </c:pt>
                <c:pt idx="8824">
                  <c:v>0.23071849999999994</c:v>
                </c:pt>
                <c:pt idx="8825">
                  <c:v>0.23080599999999993</c:v>
                </c:pt>
                <c:pt idx="8826">
                  <c:v>0.23088999999999996</c:v>
                </c:pt>
                <c:pt idx="8827">
                  <c:v>0.23095199999999999</c:v>
                </c:pt>
                <c:pt idx="8828">
                  <c:v>0.23108549999999997</c:v>
                </c:pt>
                <c:pt idx="8829">
                  <c:v>0.23117549999999998</c:v>
                </c:pt>
                <c:pt idx="8830">
                  <c:v>0.23128149999999997</c:v>
                </c:pt>
                <c:pt idx="8831">
                  <c:v>0.23138449999999999</c:v>
                </c:pt>
                <c:pt idx="8832">
                  <c:v>0.23147249999999997</c:v>
                </c:pt>
                <c:pt idx="8833">
                  <c:v>0.23156099999999999</c:v>
                </c:pt>
                <c:pt idx="8834">
                  <c:v>0.23164699999999996</c:v>
                </c:pt>
                <c:pt idx="8835">
                  <c:v>0.23170399999999994</c:v>
                </c:pt>
                <c:pt idx="8836">
                  <c:v>0.23177249999999994</c:v>
                </c:pt>
                <c:pt idx="8837">
                  <c:v>0.23185549999999996</c:v>
                </c:pt>
                <c:pt idx="8838">
                  <c:v>0.23193749999999999</c:v>
                </c:pt>
                <c:pt idx="8839">
                  <c:v>0.23202299999999998</c:v>
                </c:pt>
                <c:pt idx="8840">
                  <c:v>0.23210699999999998</c:v>
                </c:pt>
                <c:pt idx="8841">
                  <c:v>0.23218900000000001</c:v>
                </c:pt>
                <c:pt idx="8842">
                  <c:v>0.23227099999999998</c:v>
                </c:pt>
                <c:pt idx="8843">
                  <c:v>0.23235499999999998</c:v>
                </c:pt>
                <c:pt idx="8844">
                  <c:v>0.23243649999999999</c:v>
                </c:pt>
                <c:pt idx="8845">
                  <c:v>0.23252099999999998</c:v>
                </c:pt>
                <c:pt idx="8846">
                  <c:v>0.23260650000000002</c:v>
                </c:pt>
                <c:pt idx="8847">
                  <c:v>0.23268999999999998</c:v>
                </c:pt>
                <c:pt idx="8848">
                  <c:v>0.23277349999999999</c:v>
                </c:pt>
                <c:pt idx="8849">
                  <c:v>0.23285049999999999</c:v>
                </c:pt>
                <c:pt idx="8850">
                  <c:v>0.23293049999999998</c:v>
                </c:pt>
                <c:pt idx="8851">
                  <c:v>0.23300949999999998</c:v>
                </c:pt>
                <c:pt idx="8852">
                  <c:v>0.2330845</c:v>
                </c:pt>
                <c:pt idx="8853">
                  <c:v>0.23316500000000001</c:v>
                </c:pt>
                <c:pt idx="8854">
                  <c:v>0.23324349999999999</c:v>
                </c:pt>
                <c:pt idx="8855">
                  <c:v>0.23332099999999997</c:v>
                </c:pt>
                <c:pt idx="8856">
                  <c:v>0.23340949999999999</c:v>
                </c:pt>
                <c:pt idx="8857">
                  <c:v>0.23349699999999998</c:v>
                </c:pt>
                <c:pt idx="8858">
                  <c:v>0.23357999999999993</c:v>
                </c:pt>
                <c:pt idx="8859">
                  <c:v>0.23365949999999999</c:v>
                </c:pt>
                <c:pt idx="8860">
                  <c:v>0.23374649999999997</c:v>
                </c:pt>
                <c:pt idx="8861">
                  <c:v>0.2338329999999999</c:v>
                </c:pt>
                <c:pt idx="8862">
                  <c:v>0.23392499999999999</c:v>
                </c:pt>
                <c:pt idx="8863">
                  <c:v>0.23399649999999994</c:v>
                </c:pt>
                <c:pt idx="8864">
                  <c:v>0.23408099999999998</c:v>
                </c:pt>
                <c:pt idx="8865">
                  <c:v>0.23416449999999997</c:v>
                </c:pt>
                <c:pt idx="8866">
                  <c:v>0.23426149999999993</c:v>
                </c:pt>
                <c:pt idx="8867">
                  <c:v>0.23434549999999996</c:v>
                </c:pt>
                <c:pt idx="8868">
                  <c:v>0.23442999999999992</c:v>
                </c:pt>
                <c:pt idx="8869">
                  <c:v>0.23451349999999999</c:v>
                </c:pt>
                <c:pt idx="8870">
                  <c:v>0.2345954999999999</c:v>
                </c:pt>
                <c:pt idx="8871">
                  <c:v>0.23465649999999991</c:v>
                </c:pt>
                <c:pt idx="8872">
                  <c:v>0.23473849999999991</c:v>
                </c:pt>
                <c:pt idx="8873">
                  <c:v>0.234821</c:v>
                </c:pt>
                <c:pt idx="8874">
                  <c:v>0.23490199999999997</c:v>
                </c:pt>
                <c:pt idx="8875">
                  <c:v>0.23498399999999997</c:v>
                </c:pt>
                <c:pt idx="8876">
                  <c:v>0.23506099999999988</c:v>
                </c:pt>
                <c:pt idx="8877">
                  <c:v>0.23513649999999994</c:v>
                </c:pt>
                <c:pt idx="8878">
                  <c:v>0.23521249999999994</c:v>
                </c:pt>
                <c:pt idx="8879">
                  <c:v>0.23529399999999995</c:v>
                </c:pt>
                <c:pt idx="8880">
                  <c:v>0.23536049999999992</c:v>
                </c:pt>
                <c:pt idx="8881">
                  <c:v>0.23544749999999998</c:v>
                </c:pt>
                <c:pt idx="8882">
                  <c:v>0.23552349999999997</c:v>
                </c:pt>
                <c:pt idx="8883">
                  <c:v>0.23561899999999994</c:v>
                </c:pt>
                <c:pt idx="8884">
                  <c:v>0.23568999999999996</c:v>
                </c:pt>
                <c:pt idx="8885">
                  <c:v>0.23576249999999999</c:v>
                </c:pt>
                <c:pt idx="8886">
                  <c:v>0.23583549999999995</c:v>
                </c:pt>
                <c:pt idx="8887">
                  <c:v>0.23593699999999995</c:v>
                </c:pt>
                <c:pt idx="8888">
                  <c:v>0.236012</c:v>
                </c:pt>
                <c:pt idx="8889">
                  <c:v>0.23607849999999991</c:v>
                </c:pt>
                <c:pt idx="8890">
                  <c:v>0.23615049999999996</c:v>
                </c:pt>
                <c:pt idx="8891">
                  <c:v>0.23623899999999998</c:v>
                </c:pt>
                <c:pt idx="8892">
                  <c:v>0.23631749999999993</c:v>
                </c:pt>
                <c:pt idx="8893">
                  <c:v>0.23643599999999998</c:v>
                </c:pt>
                <c:pt idx="8894">
                  <c:v>0.23651549999999996</c:v>
                </c:pt>
                <c:pt idx="8895">
                  <c:v>0.23658849999999995</c:v>
                </c:pt>
                <c:pt idx="8896">
                  <c:v>0.23666600000000002</c:v>
                </c:pt>
                <c:pt idx="8897">
                  <c:v>0.23674100000000003</c:v>
                </c:pt>
                <c:pt idx="8898">
                  <c:v>0.23681600000000003</c:v>
                </c:pt>
                <c:pt idx="8899">
                  <c:v>0.23690500000000003</c:v>
                </c:pt>
                <c:pt idx="8900">
                  <c:v>0.23698500000000003</c:v>
                </c:pt>
                <c:pt idx="8901">
                  <c:v>0.23706250000000004</c:v>
                </c:pt>
                <c:pt idx="8902">
                  <c:v>0.2371385</c:v>
                </c:pt>
                <c:pt idx="8903">
                  <c:v>0.23721649999999997</c:v>
                </c:pt>
                <c:pt idx="8904">
                  <c:v>0.23729299999999998</c:v>
                </c:pt>
                <c:pt idx="8905">
                  <c:v>0.23737050000000001</c:v>
                </c:pt>
                <c:pt idx="8906">
                  <c:v>0.23744799999999994</c:v>
                </c:pt>
                <c:pt idx="8907">
                  <c:v>0.23746299999999998</c:v>
                </c:pt>
                <c:pt idx="8908">
                  <c:v>0.23753899999999992</c:v>
                </c:pt>
                <c:pt idx="8909">
                  <c:v>0.2376424999999999</c:v>
                </c:pt>
                <c:pt idx="8910">
                  <c:v>0.23770699999999992</c:v>
                </c:pt>
                <c:pt idx="8911">
                  <c:v>0.23776899999999995</c:v>
                </c:pt>
                <c:pt idx="8912">
                  <c:v>0.23784449999999993</c:v>
                </c:pt>
                <c:pt idx="8913">
                  <c:v>0.23791449999999986</c:v>
                </c:pt>
                <c:pt idx="8914">
                  <c:v>0.23798399999999995</c:v>
                </c:pt>
                <c:pt idx="8915">
                  <c:v>0.23809149999999993</c:v>
                </c:pt>
                <c:pt idx="8916">
                  <c:v>0.23816299999999987</c:v>
                </c:pt>
                <c:pt idx="8917">
                  <c:v>0.23823549999999988</c:v>
                </c:pt>
                <c:pt idx="8918">
                  <c:v>0.23830849999999984</c:v>
                </c:pt>
                <c:pt idx="8919">
                  <c:v>0.23838899999999988</c:v>
                </c:pt>
                <c:pt idx="8920">
                  <c:v>0.23845199999999989</c:v>
                </c:pt>
                <c:pt idx="8921">
                  <c:v>0.23852199999999985</c:v>
                </c:pt>
                <c:pt idx="8922">
                  <c:v>0.23858449999999984</c:v>
                </c:pt>
                <c:pt idx="8923">
                  <c:v>0.23864449999999984</c:v>
                </c:pt>
                <c:pt idx="8924">
                  <c:v>0.23870799999999984</c:v>
                </c:pt>
                <c:pt idx="8925">
                  <c:v>0.23877249999999989</c:v>
                </c:pt>
                <c:pt idx="8926">
                  <c:v>0.23883649999999992</c:v>
                </c:pt>
                <c:pt idx="8927">
                  <c:v>0.23882349999999988</c:v>
                </c:pt>
                <c:pt idx="8928">
                  <c:v>0.23887849999999988</c:v>
                </c:pt>
                <c:pt idx="8929">
                  <c:v>0.23893699999999987</c:v>
                </c:pt>
                <c:pt idx="8930">
                  <c:v>0.23899449999999994</c:v>
                </c:pt>
                <c:pt idx="8931">
                  <c:v>0.23904649999999994</c:v>
                </c:pt>
                <c:pt idx="8932">
                  <c:v>0.23909899999999992</c:v>
                </c:pt>
                <c:pt idx="8933">
                  <c:v>0.23915249999999993</c:v>
                </c:pt>
                <c:pt idx="8934">
                  <c:v>0.23922799999999991</c:v>
                </c:pt>
                <c:pt idx="8935">
                  <c:v>0.23936199999999994</c:v>
                </c:pt>
                <c:pt idx="8936">
                  <c:v>0.23941549999999992</c:v>
                </c:pt>
                <c:pt idx="8937">
                  <c:v>0.23946799999999993</c:v>
                </c:pt>
                <c:pt idx="8938">
                  <c:v>0.23952199999999987</c:v>
                </c:pt>
                <c:pt idx="8939">
                  <c:v>0.23956599999999986</c:v>
                </c:pt>
                <c:pt idx="8940">
                  <c:v>0.23962099999999986</c:v>
                </c:pt>
                <c:pt idx="8941">
                  <c:v>0.23967499999999983</c:v>
                </c:pt>
                <c:pt idx="8942">
                  <c:v>0.23963049999999986</c:v>
                </c:pt>
                <c:pt idx="8943">
                  <c:v>0.23961499999999986</c:v>
                </c:pt>
                <c:pt idx="8944">
                  <c:v>0.23966799999999985</c:v>
                </c:pt>
                <c:pt idx="8945">
                  <c:v>0.23972449999999987</c:v>
                </c:pt>
                <c:pt idx="8946">
                  <c:v>0.23977449999999989</c:v>
                </c:pt>
                <c:pt idx="8947">
                  <c:v>0.23982799999999987</c:v>
                </c:pt>
                <c:pt idx="8948">
                  <c:v>0.23988349999999989</c:v>
                </c:pt>
                <c:pt idx="8949">
                  <c:v>0.23994399999999996</c:v>
                </c:pt>
                <c:pt idx="8950">
                  <c:v>0.23999699999999993</c:v>
                </c:pt>
                <c:pt idx="8951">
                  <c:v>0.24004899999999993</c:v>
                </c:pt>
                <c:pt idx="8952">
                  <c:v>0.24009749999999991</c:v>
                </c:pt>
                <c:pt idx="8953">
                  <c:v>0.24014799999999994</c:v>
                </c:pt>
                <c:pt idx="8954">
                  <c:v>0.24019899999999997</c:v>
                </c:pt>
                <c:pt idx="8955">
                  <c:v>0.24025799999999994</c:v>
                </c:pt>
                <c:pt idx="8956">
                  <c:v>0.24031499999999995</c:v>
                </c:pt>
                <c:pt idx="8957">
                  <c:v>0.24036749999999996</c:v>
                </c:pt>
                <c:pt idx="8958">
                  <c:v>0.24042599999999997</c:v>
                </c:pt>
                <c:pt idx="8959">
                  <c:v>0.24048299999999997</c:v>
                </c:pt>
                <c:pt idx="8960">
                  <c:v>0.24055149999999992</c:v>
                </c:pt>
                <c:pt idx="8961">
                  <c:v>0.24060649999999995</c:v>
                </c:pt>
                <c:pt idx="8962">
                  <c:v>0.24066149999999994</c:v>
                </c:pt>
                <c:pt idx="8963">
                  <c:v>0.24069699999999997</c:v>
                </c:pt>
                <c:pt idx="8964">
                  <c:v>0.24075299999999991</c:v>
                </c:pt>
                <c:pt idx="8965">
                  <c:v>0.24080699999999994</c:v>
                </c:pt>
                <c:pt idx="8966">
                  <c:v>0.24085849999999989</c:v>
                </c:pt>
                <c:pt idx="8967">
                  <c:v>0.24091599999999988</c:v>
                </c:pt>
                <c:pt idx="8968">
                  <c:v>0.24096849999999992</c:v>
                </c:pt>
                <c:pt idx="8969">
                  <c:v>0.24102149999999992</c:v>
                </c:pt>
                <c:pt idx="8970">
                  <c:v>0.24107799999999999</c:v>
                </c:pt>
                <c:pt idx="8971">
                  <c:v>0.24117649999999999</c:v>
                </c:pt>
                <c:pt idx="8972">
                  <c:v>0.241226</c:v>
                </c:pt>
                <c:pt idx="8973">
                  <c:v>0.2412745</c:v>
                </c:pt>
                <c:pt idx="8974">
                  <c:v>0.24131949999999999</c:v>
                </c:pt>
                <c:pt idx="8975">
                  <c:v>0.24137400000000001</c:v>
                </c:pt>
                <c:pt idx="8976">
                  <c:v>0.24141850000000006</c:v>
                </c:pt>
                <c:pt idx="8977">
                  <c:v>0.24146550000000006</c:v>
                </c:pt>
                <c:pt idx="8978">
                  <c:v>0.24151200000000006</c:v>
                </c:pt>
                <c:pt idx="8979">
                  <c:v>0.24150800000000008</c:v>
                </c:pt>
                <c:pt idx="8980">
                  <c:v>0.24158250000000006</c:v>
                </c:pt>
                <c:pt idx="8981">
                  <c:v>0.24163500000000007</c:v>
                </c:pt>
                <c:pt idx="8982">
                  <c:v>0.24168200000000004</c:v>
                </c:pt>
                <c:pt idx="8983">
                  <c:v>0.24172900000000003</c:v>
                </c:pt>
                <c:pt idx="8984">
                  <c:v>0.24178050000000004</c:v>
                </c:pt>
                <c:pt idx="8985">
                  <c:v>0.24183150000000006</c:v>
                </c:pt>
                <c:pt idx="8986">
                  <c:v>0.24188500000000004</c:v>
                </c:pt>
                <c:pt idx="8987">
                  <c:v>0.24193850000000008</c:v>
                </c:pt>
                <c:pt idx="8988">
                  <c:v>0.24198950000000011</c:v>
                </c:pt>
                <c:pt idx="8989">
                  <c:v>0.24203900000000012</c:v>
                </c:pt>
                <c:pt idx="8990">
                  <c:v>0.24208550000000009</c:v>
                </c:pt>
                <c:pt idx="8991">
                  <c:v>0.24218700000000012</c:v>
                </c:pt>
                <c:pt idx="8992">
                  <c:v>0.24223500000000006</c:v>
                </c:pt>
                <c:pt idx="8993">
                  <c:v>0.24228650000000004</c:v>
                </c:pt>
                <c:pt idx="8994">
                  <c:v>0.24233850000000001</c:v>
                </c:pt>
                <c:pt idx="8995">
                  <c:v>0.24240000000000003</c:v>
                </c:pt>
                <c:pt idx="8996">
                  <c:v>0.242453</c:v>
                </c:pt>
                <c:pt idx="8997">
                  <c:v>0.24251150000000002</c:v>
                </c:pt>
                <c:pt idx="8998">
                  <c:v>0.24255950000000007</c:v>
                </c:pt>
                <c:pt idx="8999">
                  <c:v>0.24261650000000004</c:v>
                </c:pt>
                <c:pt idx="9000">
                  <c:v>0.24267599999999998</c:v>
                </c:pt>
                <c:pt idx="9001">
                  <c:v>0.24273299999999995</c:v>
                </c:pt>
                <c:pt idx="9002">
                  <c:v>0.242788</c:v>
                </c:pt>
                <c:pt idx="9003">
                  <c:v>0.24284799999999998</c:v>
                </c:pt>
                <c:pt idx="9004">
                  <c:v>0.242892</c:v>
                </c:pt>
                <c:pt idx="9005">
                  <c:v>0.24294749999999998</c:v>
                </c:pt>
                <c:pt idx="9006">
                  <c:v>0.24300300000000002</c:v>
                </c:pt>
                <c:pt idx="9007">
                  <c:v>0.24305950000000004</c:v>
                </c:pt>
                <c:pt idx="9008">
                  <c:v>0.24311100000000002</c:v>
                </c:pt>
                <c:pt idx="9009">
                  <c:v>0.24316550000000001</c:v>
                </c:pt>
                <c:pt idx="9010">
                  <c:v>0.24321700000000007</c:v>
                </c:pt>
                <c:pt idx="9011">
                  <c:v>0.24327150000000006</c:v>
                </c:pt>
                <c:pt idx="9012">
                  <c:v>0.24329400000000001</c:v>
                </c:pt>
                <c:pt idx="9013">
                  <c:v>0.24330149999999995</c:v>
                </c:pt>
                <c:pt idx="9014">
                  <c:v>0.24331</c:v>
                </c:pt>
                <c:pt idx="9015">
                  <c:v>0.24331549999999999</c:v>
                </c:pt>
                <c:pt idx="9016">
                  <c:v>0.24333199999999999</c:v>
                </c:pt>
                <c:pt idx="9017">
                  <c:v>0.24333850000000001</c:v>
                </c:pt>
                <c:pt idx="9018">
                  <c:v>0.24334299999999995</c:v>
                </c:pt>
                <c:pt idx="9019">
                  <c:v>0.24332999999999999</c:v>
                </c:pt>
                <c:pt idx="9020">
                  <c:v>0.2433384999999999</c:v>
                </c:pt>
                <c:pt idx="9021">
                  <c:v>0.24334499999999992</c:v>
                </c:pt>
                <c:pt idx="9022">
                  <c:v>0.24335249999999992</c:v>
                </c:pt>
                <c:pt idx="9023">
                  <c:v>0.24336399999999991</c:v>
                </c:pt>
                <c:pt idx="9024">
                  <c:v>0.24336899999999989</c:v>
                </c:pt>
                <c:pt idx="9025">
                  <c:v>0.24337899999999993</c:v>
                </c:pt>
                <c:pt idx="9026">
                  <c:v>0.24338799999999991</c:v>
                </c:pt>
                <c:pt idx="9027">
                  <c:v>0.24342249999999993</c:v>
                </c:pt>
                <c:pt idx="9028">
                  <c:v>0.24341449999999992</c:v>
                </c:pt>
                <c:pt idx="9029">
                  <c:v>0.24341799999999988</c:v>
                </c:pt>
                <c:pt idx="9030">
                  <c:v>0.24340999999999988</c:v>
                </c:pt>
                <c:pt idx="9031">
                  <c:v>0.24341299999999982</c:v>
                </c:pt>
                <c:pt idx="9032">
                  <c:v>0.24341799999999986</c:v>
                </c:pt>
                <c:pt idx="9033">
                  <c:v>0.24342449999999985</c:v>
                </c:pt>
                <c:pt idx="9034">
                  <c:v>0.24343049999999988</c:v>
                </c:pt>
                <c:pt idx="9035">
                  <c:v>0.2434329999999999</c:v>
                </c:pt>
                <c:pt idx="9036">
                  <c:v>0.24344799999999991</c:v>
                </c:pt>
                <c:pt idx="9037">
                  <c:v>0.24346449999999989</c:v>
                </c:pt>
                <c:pt idx="9038">
                  <c:v>0.24347699999999989</c:v>
                </c:pt>
                <c:pt idx="9039">
                  <c:v>0.24349199999999993</c:v>
                </c:pt>
                <c:pt idx="9040">
                  <c:v>0.24349999999999991</c:v>
                </c:pt>
                <c:pt idx="9041">
                  <c:v>0.24351399999999987</c:v>
                </c:pt>
                <c:pt idx="9042">
                  <c:v>0.24352899999999983</c:v>
                </c:pt>
                <c:pt idx="9043">
                  <c:v>0.24356649999999988</c:v>
                </c:pt>
                <c:pt idx="9044">
                  <c:v>0.24357999999999985</c:v>
                </c:pt>
                <c:pt idx="9045">
                  <c:v>0.24358849999999987</c:v>
                </c:pt>
                <c:pt idx="9046">
                  <c:v>0.24359799999999987</c:v>
                </c:pt>
                <c:pt idx="9047">
                  <c:v>0.2436269999999999</c:v>
                </c:pt>
                <c:pt idx="9048">
                  <c:v>0.24364049999999995</c:v>
                </c:pt>
                <c:pt idx="9049">
                  <c:v>0.24365099999999992</c:v>
                </c:pt>
                <c:pt idx="9050">
                  <c:v>0.24366199999999999</c:v>
                </c:pt>
                <c:pt idx="9051">
                  <c:v>0.24366849999999998</c:v>
                </c:pt>
                <c:pt idx="9052">
                  <c:v>0.24367799999999998</c:v>
                </c:pt>
                <c:pt idx="9053">
                  <c:v>0.24368249999999997</c:v>
                </c:pt>
                <c:pt idx="9054">
                  <c:v>0.24368700000000001</c:v>
                </c:pt>
                <c:pt idx="9055">
                  <c:v>0.24367999999999995</c:v>
                </c:pt>
                <c:pt idx="9056">
                  <c:v>0.24367999999999995</c:v>
                </c:pt>
                <c:pt idx="9057">
                  <c:v>0.24367949999999997</c:v>
                </c:pt>
                <c:pt idx="9058">
                  <c:v>0.24368149999999994</c:v>
                </c:pt>
                <c:pt idx="9059">
                  <c:v>0.24367849999999996</c:v>
                </c:pt>
                <c:pt idx="9060">
                  <c:v>0.24367549999999993</c:v>
                </c:pt>
                <c:pt idx="9061">
                  <c:v>0.24367399999999997</c:v>
                </c:pt>
                <c:pt idx="9062">
                  <c:v>0.24365899999999996</c:v>
                </c:pt>
                <c:pt idx="9063">
                  <c:v>0.24367049999999993</c:v>
                </c:pt>
                <c:pt idx="9064">
                  <c:v>0.24366799999999997</c:v>
                </c:pt>
                <c:pt idx="9065">
                  <c:v>0.24366299999999999</c:v>
                </c:pt>
                <c:pt idx="9066">
                  <c:v>0.243645</c:v>
                </c:pt>
                <c:pt idx="9067">
                  <c:v>0.24364049999999998</c:v>
                </c:pt>
                <c:pt idx="9068">
                  <c:v>0.24363600000000005</c:v>
                </c:pt>
                <c:pt idx="9069">
                  <c:v>0.24362800000000004</c:v>
                </c:pt>
                <c:pt idx="9070">
                  <c:v>0.243615</c:v>
                </c:pt>
                <c:pt idx="9071">
                  <c:v>0.24360900000000002</c:v>
                </c:pt>
                <c:pt idx="9072">
                  <c:v>0.24360600000000002</c:v>
                </c:pt>
                <c:pt idx="9073">
                  <c:v>0.24359799999999995</c:v>
                </c:pt>
                <c:pt idx="9074">
                  <c:v>0.24358999999999997</c:v>
                </c:pt>
                <c:pt idx="9075">
                  <c:v>0.24358050000000003</c:v>
                </c:pt>
                <c:pt idx="9076">
                  <c:v>0.24357500000000001</c:v>
                </c:pt>
                <c:pt idx="9077">
                  <c:v>0.24356900000000001</c:v>
                </c:pt>
                <c:pt idx="9078">
                  <c:v>0.24356550000000002</c:v>
                </c:pt>
                <c:pt idx="9079">
                  <c:v>0.24358099999999999</c:v>
                </c:pt>
                <c:pt idx="9080">
                  <c:v>0.24358850000000004</c:v>
                </c:pt>
                <c:pt idx="9081">
                  <c:v>0.24357949999999995</c:v>
                </c:pt>
                <c:pt idx="9082">
                  <c:v>0.24357749999999995</c:v>
                </c:pt>
                <c:pt idx="9083">
                  <c:v>0.24357599999999999</c:v>
                </c:pt>
                <c:pt idx="9084">
                  <c:v>0.24358099999999996</c:v>
                </c:pt>
                <c:pt idx="9085">
                  <c:v>0.24358149999999995</c:v>
                </c:pt>
                <c:pt idx="9086">
                  <c:v>0.24358349999999998</c:v>
                </c:pt>
                <c:pt idx="9087">
                  <c:v>0.24355850000000001</c:v>
                </c:pt>
                <c:pt idx="9088">
                  <c:v>0.243558</c:v>
                </c:pt>
                <c:pt idx="9089">
                  <c:v>0.24356399999999997</c:v>
                </c:pt>
                <c:pt idx="9090">
                  <c:v>0.24356999999999995</c:v>
                </c:pt>
                <c:pt idx="9091">
                  <c:v>0.24356249999999996</c:v>
                </c:pt>
                <c:pt idx="9092">
                  <c:v>0.24356149999999999</c:v>
                </c:pt>
                <c:pt idx="9093">
                  <c:v>0.24351700000000001</c:v>
                </c:pt>
                <c:pt idx="9094">
                  <c:v>0.24351750000000003</c:v>
                </c:pt>
                <c:pt idx="9095">
                  <c:v>0.24351199999999998</c:v>
                </c:pt>
                <c:pt idx="9096">
                  <c:v>0.24351100000000006</c:v>
                </c:pt>
                <c:pt idx="9097">
                  <c:v>0.24350850000000007</c:v>
                </c:pt>
                <c:pt idx="9098">
                  <c:v>0.24350700000000006</c:v>
                </c:pt>
                <c:pt idx="9099">
                  <c:v>0.2434845000000001</c:v>
                </c:pt>
                <c:pt idx="9100">
                  <c:v>0.24347800000000006</c:v>
                </c:pt>
                <c:pt idx="9101">
                  <c:v>0.24347000000000005</c:v>
                </c:pt>
                <c:pt idx="9102">
                  <c:v>0.24346150000000005</c:v>
                </c:pt>
                <c:pt idx="9103">
                  <c:v>0.24345250000000007</c:v>
                </c:pt>
                <c:pt idx="9104">
                  <c:v>0.24344450000000006</c:v>
                </c:pt>
                <c:pt idx="9105">
                  <c:v>0.2434395</c:v>
                </c:pt>
                <c:pt idx="9106">
                  <c:v>0.243424</c:v>
                </c:pt>
                <c:pt idx="9107">
                  <c:v>0.24341400000000005</c:v>
                </c:pt>
                <c:pt idx="9108">
                  <c:v>0.24340050000000002</c:v>
                </c:pt>
                <c:pt idx="9109">
                  <c:v>0.243365</c:v>
                </c:pt>
                <c:pt idx="9110">
                  <c:v>0.24335900000000002</c:v>
                </c:pt>
                <c:pt idx="9111">
                  <c:v>0.24334549999999999</c:v>
                </c:pt>
                <c:pt idx="9112">
                  <c:v>0.24332849999999998</c:v>
                </c:pt>
                <c:pt idx="9113">
                  <c:v>0.24331549999999999</c:v>
                </c:pt>
                <c:pt idx="9114">
                  <c:v>0.24330199999999993</c:v>
                </c:pt>
                <c:pt idx="9115">
                  <c:v>0.24328499999999992</c:v>
                </c:pt>
                <c:pt idx="9116">
                  <c:v>0.24327149999999992</c:v>
                </c:pt>
                <c:pt idx="9117">
                  <c:v>0.24325599999999994</c:v>
                </c:pt>
                <c:pt idx="9118">
                  <c:v>0.24323949999999994</c:v>
                </c:pt>
                <c:pt idx="9119">
                  <c:v>0.24322849999999993</c:v>
                </c:pt>
                <c:pt idx="9120">
                  <c:v>0.24322299999999991</c:v>
                </c:pt>
                <c:pt idx="9121">
                  <c:v>0.24322149999999992</c:v>
                </c:pt>
                <c:pt idx="9122">
                  <c:v>0.2432159999999999</c:v>
                </c:pt>
                <c:pt idx="9123">
                  <c:v>0.24320849999999988</c:v>
                </c:pt>
                <c:pt idx="9124">
                  <c:v>0.24320099999999992</c:v>
                </c:pt>
                <c:pt idx="9125">
                  <c:v>0.24318949999999995</c:v>
                </c:pt>
                <c:pt idx="9126">
                  <c:v>0.24317999999999995</c:v>
                </c:pt>
                <c:pt idx="9127">
                  <c:v>0.24323299999999989</c:v>
                </c:pt>
                <c:pt idx="9128">
                  <c:v>0.24322849999999993</c:v>
                </c:pt>
                <c:pt idx="9129">
                  <c:v>0.24321949999999995</c:v>
                </c:pt>
                <c:pt idx="9130">
                  <c:v>0.24321599999999993</c:v>
                </c:pt>
                <c:pt idx="9131">
                  <c:v>0.24321199999999993</c:v>
                </c:pt>
                <c:pt idx="9132">
                  <c:v>0.24320699999999992</c:v>
                </c:pt>
                <c:pt idx="9133">
                  <c:v>0.2432014999999999</c:v>
                </c:pt>
                <c:pt idx="9134">
                  <c:v>0.24316799999999986</c:v>
                </c:pt>
                <c:pt idx="9135">
                  <c:v>0.24307699999999982</c:v>
                </c:pt>
                <c:pt idx="9136">
                  <c:v>0.24306849999999991</c:v>
                </c:pt>
                <c:pt idx="9137">
                  <c:v>0.24306149999999985</c:v>
                </c:pt>
                <c:pt idx="9138">
                  <c:v>0.24305199999999985</c:v>
                </c:pt>
                <c:pt idx="9139">
                  <c:v>0.24305199999999988</c:v>
                </c:pt>
                <c:pt idx="9140">
                  <c:v>0.24304899999999982</c:v>
                </c:pt>
                <c:pt idx="9141">
                  <c:v>0.24304099999999984</c:v>
                </c:pt>
                <c:pt idx="9142">
                  <c:v>0.24303999999999984</c:v>
                </c:pt>
                <c:pt idx="9143">
                  <c:v>0.24303749999999988</c:v>
                </c:pt>
                <c:pt idx="9144">
                  <c:v>0.24303499999999986</c:v>
                </c:pt>
                <c:pt idx="9145">
                  <c:v>0.24303099999999983</c:v>
                </c:pt>
                <c:pt idx="9146">
                  <c:v>0.24303049999999984</c:v>
                </c:pt>
                <c:pt idx="9147">
                  <c:v>0.24302599999999985</c:v>
                </c:pt>
                <c:pt idx="9148">
                  <c:v>0.24302049999999986</c:v>
                </c:pt>
                <c:pt idx="9149">
                  <c:v>0.24300949999999982</c:v>
                </c:pt>
                <c:pt idx="9150">
                  <c:v>0.24300349999999987</c:v>
                </c:pt>
                <c:pt idx="9151">
                  <c:v>0.24300649999999988</c:v>
                </c:pt>
                <c:pt idx="9152">
                  <c:v>0.24300099999999991</c:v>
                </c:pt>
                <c:pt idx="9153">
                  <c:v>0.24299899999999994</c:v>
                </c:pt>
                <c:pt idx="9154">
                  <c:v>0.24298749999999991</c:v>
                </c:pt>
                <c:pt idx="9155">
                  <c:v>0.24298199999999992</c:v>
                </c:pt>
                <c:pt idx="9156">
                  <c:v>0.24297099999999994</c:v>
                </c:pt>
                <c:pt idx="9157">
                  <c:v>0.24296699999999993</c:v>
                </c:pt>
                <c:pt idx="9158">
                  <c:v>0.24295699999999998</c:v>
                </c:pt>
                <c:pt idx="9159">
                  <c:v>0.242947</c:v>
                </c:pt>
                <c:pt idx="9160">
                  <c:v>0.24294049999999995</c:v>
                </c:pt>
                <c:pt idx="9161">
                  <c:v>0.24292949999999996</c:v>
                </c:pt>
                <c:pt idx="9162">
                  <c:v>0.24291549999999998</c:v>
                </c:pt>
                <c:pt idx="9163">
                  <c:v>0.24290899999999996</c:v>
                </c:pt>
                <c:pt idx="9164">
                  <c:v>0.24289249999999996</c:v>
                </c:pt>
                <c:pt idx="9165">
                  <c:v>0.24287849999999994</c:v>
                </c:pt>
                <c:pt idx="9166">
                  <c:v>0.24286049999999995</c:v>
                </c:pt>
                <c:pt idx="9167">
                  <c:v>0.24284949999999994</c:v>
                </c:pt>
                <c:pt idx="9168">
                  <c:v>0.24283999999999994</c:v>
                </c:pt>
                <c:pt idx="9169">
                  <c:v>0.24282999999999999</c:v>
                </c:pt>
                <c:pt idx="9170">
                  <c:v>0.24281750000000002</c:v>
                </c:pt>
                <c:pt idx="9171">
                  <c:v>0.24275750000000001</c:v>
                </c:pt>
                <c:pt idx="9172">
                  <c:v>0.24275400000000003</c:v>
                </c:pt>
                <c:pt idx="9173">
                  <c:v>0.24274850000000003</c:v>
                </c:pt>
                <c:pt idx="9174">
                  <c:v>0.24274800000000002</c:v>
                </c:pt>
                <c:pt idx="9175">
                  <c:v>0.24274150000000005</c:v>
                </c:pt>
                <c:pt idx="9176">
                  <c:v>0.24274000000000004</c:v>
                </c:pt>
                <c:pt idx="9177">
                  <c:v>0.24273700000000006</c:v>
                </c:pt>
                <c:pt idx="9178">
                  <c:v>0.24273050000000002</c:v>
                </c:pt>
                <c:pt idx="9179">
                  <c:v>0.24273250000000002</c:v>
                </c:pt>
                <c:pt idx="9180">
                  <c:v>0.24273250000000002</c:v>
                </c:pt>
                <c:pt idx="9181">
                  <c:v>0.24273250000000005</c:v>
                </c:pt>
                <c:pt idx="9182">
                  <c:v>0.24273250000000007</c:v>
                </c:pt>
                <c:pt idx="9183">
                  <c:v>0.24274150000000008</c:v>
                </c:pt>
                <c:pt idx="9184">
                  <c:v>0.24273649999999999</c:v>
                </c:pt>
                <c:pt idx="9185">
                  <c:v>0.24273500000000003</c:v>
                </c:pt>
                <c:pt idx="9186">
                  <c:v>0.24272950000000001</c:v>
                </c:pt>
                <c:pt idx="9187">
                  <c:v>0.24269600000000005</c:v>
                </c:pt>
                <c:pt idx="9188">
                  <c:v>0.24268950000000003</c:v>
                </c:pt>
                <c:pt idx="9189">
                  <c:v>0.24268200000000001</c:v>
                </c:pt>
                <c:pt idx="9190">
                  <c:v>0.24267250000000001</c:v>
                </c:pt>
                <c:pt idx="9191">
                  <c:v>0.24266450000000003</c:v>
                </c:pt>
                <c:pt idx="9192">
                  <c:v>0.24265349999999997</c:v>
                </c:pt>
                <c:pt idx="9193">
                  <c:v>0.24264499999999997</c:v>
                </c:pt>
                <c:pt idx="9194">
                  <c:v>0.24263399999999996</c:v>
                </c:pt>
                <c:pt idx="9195">
                  <c:v>0.24261749999999999</c:v>
                </c:pt>
                <c:pt idx="9196">
                  <c:v>0.2426025</c:v>
                </c:pt>
                <c:pt idx="9197">
                  <c:v>0.24258649999999998</c:v>
                </c:pt>
                <c:pt idx="9198">
                  <c:v>0.242565</c:v>
                </c:pt>
                <c:pt idx="9199">
                  <c:v>0.24252700000000002</c:v>
                </c:pt>
                <c:pt idx="9200">
                  <c:v>0.24250400000000005</c:v>
                </c:pt>
                <c:pt idx="9201">
                  <c:v>0.24248350000000005</c:v>
                </c:pt>
                <c:pt idx="9202">
                  <c:v>0.24245650000000013</c:v>
                </c:pt>
                <c:pt idx="9203">
                  <c:v>0.2424305000000001</c:v>
                </c:pt>
                <c:pt idx="9204">
                  <c:v>0.24241150000000009</c:v>
                </c:pt>
                <c:pt idx="9205">
                  <c:v>0.24238650000000003</c:v>
                </c:pt>
                <c:pt idx="9206">
                  <c:v>0.24236350000000012</c:v>
                </c:pt>
                <c:pt idx="9207">
                  <c:v>0.24234000000000008</c:v>
                </c:pt>
                <c:pt idx="9208">
                  <c:v>0.24232350000000008</c:v>
                </c:pt>
                <c:pt idx="9209">
                  <c:v>0.24230350000000009</c:v>
                </c:pt>
                <c:pt idx="9210">
                  <c:v>0.24228450000000012</c:v>
                </c:pt>
                <c:pt idx="9211">
                  <c:v>0.24225400000000011</c:v>
                </c:pt>
                <c:pt idx="9212">
                  <c:v>0.24223200000000009</c:v>
                </c:pt>
                <c:pt idx="9213">
                  <c:v>0.24221300000000009</c:v>
                </c:pt>
                <c:pt idx="9214">
                  <c:v>0.24219350000000012</c:v>
                </c:pt>
                <c:pt idx="9215">
                  <c:v>0.24219450000000009</c:v>
                </c:pt>
                <c:pt idx="9216">
                  <c:v>0.24217250000000007</c:v>
                </c:pt>
                <c:pt idx="9217">
                  <c:v>0.24215550000000011</c:v>
                </c:pt>
                <c:pt idx="9218">
                  <c:v>0.24214250000000009</c:v>
                </c:pt>
                <c:pt idx="9219">
                  <c:v>0.24214000000000005</c:v>
                </c:pt>
                <c:pt idx="9220">
                  <c:v>0.24212450000000008</c:v>
                </c:pt>
                <c:pt idx="9221">
                  <c:v>0.24211200000000008</c:v>
                </c:pt>
                <c:pt idx="9222">
                  <c:v>0.24210100000000007</c:v>
                </c:pt>
                <c:pt idx="9223">
                  <c:v>0.24207950000000011</c:v>
                </c:pt>
                <c:pt idx="9224">
                  <c:v>0.24206800000000009</c:v>
                </c:pt>
                <c:pt idx="9225">
                  <c:v>0.2420500000000001</c:v>
                </c:pt>
                <c:pt idx="9226">
                  <c:v>0.24202650000000006</c:v>
                </c:pt>
                <c:pt idx="9227">
                  <c:v>0.24201400000000006</c:v>
                </c:pt>
                <c:pt idx="9228">
                  <c:v>0.24199300000000012</c:v>
                </c:pt>
                <c:pt idx="9229">
                  <c:v>0.24197900000000011</c:v>
                </c:pt>
                <c:pt idx="9230">
                  <c:v>0.24196550000000008</c:v>
                </c:pt>
                <c:pt idx="9231">
                  <c:v>0.24194700000000002</c:v>
                </c:pt>
                <c:pt idx="9232">
                  <c:v>0.24193300000000001</c:v>
                </c:pt>
                <c:pt idx="9233">
                  <c:v>0.24192150000000001</c:v>
                </c:pt>
                <c:pt idx="9234">
                  <c:v>0.24190950000000006</c:v>
                </c:pt>
                <c:pt idx="9235">
                  <c:v>0.24190300000000003</c:v>
                </c:pt>
                <c:pt idx="9236">
                  <c:v>0.241872</c:v>
                </c:pt>
                <c:pt idx="9237">
                  <c:v>0.24184249999999999</c:v>
                </c:pt>
                <c:pt idx="9238">
                  <c:v>0.24181349999999999</c:v>
                </c:pt>
                <c:pt idx="9239">
                  <c:v>0.24178249999999996</c:v>
                </c:pt>
                <c:pt idx="9240">
                  <c:v>0.24175250000000001</c:v>
                </c:pt>
                <c:pt idx="9241">
                  <c:v>0.24172099999999999</c:v>
                </c:pt>
                <c:pt idx="9242">
                  <c:v>0.24169199999999996</c:v>
                </c:pt>
                <c:pt idx="9243">
                  <c:v>0.24163650000000003</c:v>
                </c:pt>
                <c:pt idx="9244">
                  <c:v>0.24160800000000004</c:v>
                </c:pt>
                <c:pt idx="9245">
                  <c:v>0.24157799999999999</c:v>
                </c:pt>
                <c:pt idx="9246">
                  <c:v>0.24155300000000002</c:v>
                </c:pt>
                <c:pt idx="9247">
                  <c:v>0.24148849999999999</c:v>
                </c:pt>
                <c:pt idx="9248">
                  <c:v>0.24145450000000002</c:v>
                </c:pt>
                <c:pt idx="9249">
                  <c:v>0.24142399999999997</c:v>
                </c:pt>
                <c:pt idx="9250">
                  <c:v>0.24139050000000001</c:v>
                </c:pt>
                <c:pt idx="9251">
                  <c:v>0.24135949999999998</c:v>
                </c:pt>
                <c:pt idx="9252">
                  <c:v>0.24132899999999999</c:v>
                </c:pt>
                <c:pt idx="9253">
                  <c:v>0.24129749999999997</c:v>
                </c:pt>
                <c:pt idx="9254">
                  <c:v>0.24127199999999999</c:v>
                </c:pt>
                <c:pt idx="9255">
                  <c:v>0.24125699999999997</c:v>
                </c:pt>
                <c:pt idx="9256">
                  <c:v>0.24122349999999998</c:v>
                </c:pt>
                <c:pt idx="9257">
                  <c:v>0.24119499999999994</c:v>
                </c:pt>
                <c:pt idx="9258">
                  <c:v>0.24116499999999996</c:v>
                </c:pt>
                <c:pt idx="9259">
                  <c:v>0.24112999999999993</c:v>
                </c:pt>
                <c:pt idx="9260">
                  <c:v>0.24109449999999991</c:v>
                </c:pt>
                <c:pt idx="9261">
                  <c:v>0.24105449999999995</c:v>
                </c:pt>
                <c:pt idx="9262">
                  <c:v>0.24102749999999998</c:v>
                </c:pt>
                <c:pt idx="9263">
                  <c:v>0.24100099999999997</c:v>
                </c:pt>
                <c:pt idx="9264">
                  <c:v>0.24096799999999999</c:v>
                </c:pt>
                <c:pt idx="9265">
                  <c:v>0.24093800000000001</c:v>
                </c:pt>
                <c:pt idx="9266">
                  <c:v>0.24090949999999997</c:v>
                </c:pt>
                <c:pt idx="9267">
                  <c:v>0.24087699999999998</c:v>
                </c:pt>
                <c:pt idx="9268">
                  <c:v>0.24084899999999995</c:v>
                </c:pt>
                <c:pt idx="9269">
                  <c:v>0.24082649999999994</c:v>
                </c:pt>
                <c:pt idx="9270">
                  <c:v>0.24080999999999997</c:v>
                </c:pt>
                <c:pt idx="9271">
                  <c:v>0.24079749999999994</c:v>
                </c:pt>
                <c:pt idx="9272">
                  <c:v>0.24076749999999997</c:v>
                </c:pt>
                <c:pt idx="9273">
                  <c:v>0.24074349999999994</c:v>
                </c:pt>
                <c:pt idx="9274">
                  <c:v>0.24072099999999996</c:v>
                </c:pt>
                <c:pt idx="9275">
                  <c:v>0.24071799999999999</c:v>
                </c:pt>
                <c:pt idx="9276">
                  <c:v>0.24069600000000002</c:v>
                </c:pt>
                <c:pt idx="9277">
                  <c:v>0.24067949999999999</c:v>
                </c:pt>
                <c:pt idx="9278">
                  <c:v>0.24065999999999999</c:v>
                </c:pt>
                <c:pt idx="9279">
                  <c:v>0.24061250000000001</c:v>
                </c:pt>
                <c:pt idx="9280">
                  <c:v>0.24058650000000004</c:v>
                </c:pt>
                <c:pt idx="9281">
                  <c:v>0.24056250000000007</c:v>
                </c:pt>
                <c:pt idx="9282">
                  <c:v>0.24053850000000004</c:v>
                </c:pt>
                <c:pt idx="9283">
                  <c:v>0.24051300000000009</c:v>
                </c:pt>
                <c:pt idx="9284">
                  <c:v>0.24049750000000006</c:v>
                </c:pt>
                <c:pt idx="9285">
                  <c:v>0.24046950000000006</c:v>
                </c:pt>
                <c:pt idx="9286">
                  <c:v>0.24043900000000007</c:v>
                </c:pt>
                <c:pt idx="9287">
                  <c:v>0.24040800000000004</c:v>
                </c:pt>
                <c:pt idx="9288">
                  <c:v>0.24037250000000004</c:v>
                </c:pt>
                <c:pt idx="9289">
                  <c:v>0.24034400000000006</c:v>
                </c:pt>
                <c:pt idx="9290">
                  <c:v>0.24031349999999999</c:v>
                </c:pt>
                <c:pt idx="9291">
                  <c:v>0.24028000000000005</c:v>
                </c:pt>
                <c:pt idx="9292">
                  <c:v>0.24025300000000005</c:v>
                </c:pt>
                <c:pt idx="9293">
                  <c:v>0.24022550000000006</c:v>
                </c:pt>
                <c:pt idx="9294">
                  <c:v>0.24019200000000004</c:v>
                </c:pt>
                <c:pt idx="9295">
                  <c:v>0.24017950000000002</c:v>
                </c:pt>
                <c:pt idx="9296">
                  <c:v>0.24014750000000007</c:v>
                </c:pt>
                <c:pt idx="9297">
                  <c:v>0.2401205000000001</c:v>
                </c:pt>
                <c:pt idx="9298">
                  <c:v>0.2400905000000001</c:v>
                </c:pt>
                <c:pt idx="9299">
                  <c:v>0.24006700000000009</c:v>
                </c:pt>
                <c:pt idx="9300">
                  <c:v>0.24004600000000009</c:v>
                </c:pt>
                <c:pt idx="9301">
                  <c:v>0.24002550000000014</c:v>
                </c:pt>
                <c:pt idx="9302">
                  <c:v>0.24000400000000011</c:v>
                </c:pt>
                <c:pt idx="9303">
                  <c:v>0.23998700000000009</c:v>
                </c:pt>
                <c:pt idx="9304">
                  <c:v>0.23996700000000012</c:v>
                </c:pt>
                <c:pt idx="9305">
                  <c:v>0.23994400000000016</c:v>
                </c:pt>
                <c:pt idx="9306">
                  <c:v>0.23993150000000019</c:v>
                </c:pt>
                <c:pt idx="9307">
                  <c:v>0.2398935000000002</c:v>
                </c:pt>
                <c:pt idx="9308">
                  <c:v>0.23987600000000017</c:v>
                </c:pt>
                <c:pt idx="9309">
                  <c:v>0.23986200000000019</c:v>
                </c:pt>
                <c:pt idx="9310">
                  <c:v>0.23984600000000017</c:v>
                </c:pt>
                <c:pt idx="9311">
                  <c:v>0.23983500000000016</c:v>
                </c:pt>
                <c:pt idx="9312">
                  <c:v>0.23982150000000016</c:v>
                </c:pt>
                <c:pt idx="9313">
                  <c:v>0.23980250000000017</c:v>
                </c:pt>
                <c:pt idx="9314">
                  <c:v>0.23979300000000012</c:v>
                </c:pt>
                <c:pt idx="9315">
                  <c:v>0.23975100000000016</c:v>
                </c:pt>
                <c:pt idx="9316">
                  <c:v>0.23974300000000015</c:v>
                </c:pt>
                <c:pt idx="9317">
                  <c:v>0.23973200000000014</c:v>
                </c:pt>
                <c:pt idx="9318">
                  <c:v>0.23972000000000013</c:v>
                </c:pt>
                <c:pt idx="9319">
                  <c:v>0.23972000000000016</c:v>
                </c:pt>
                <c:pt idx="9320">
                  <c:v>0.23970850000000013</c:v>
                </c:pt>
                <c:pt idx="9321">
                  <c:v>0.23969350000000017</c:v>
                </c:pt>
                <c:pt idx="9322">
                  <c:v>0.23968050000000016</c:v>
                </c:pt>
                <c:pt idx="9323">
                  <c:v>0.23967150000000015</c:v>
                </c:pt>
                <c:pt idx="9324">
                  <c:v>0.23966300000000015</c:v>
                </c:pt>
                <c:pt idx="9325">
                  <c:v>0.23965700000000015</c:v>
                </c:pt>
                <c:pt idx="9326">
                  <c:v>0.23964800000000019</c:v>
                </c:pt>
                <c:pt idx="9327">
                  <c:v>0.23965050000000016</c:v>
                </c:pt>
                <c:pt idx="9328">
                  <c:v>0.23964200000000016</c:v>
                </c:pt>
                <c:pt idx="9329">
                  <c:v>0.23963650000000014</c:v>
                </c:pt>
                <c:pt idx="9330">
                  <c:v>0.23962850000000013</c:v>
                </c:pt>
                <c:pt idx="9331">
                  <c:v>0.23961800000000014</c:v>
                </c:pt>
                <c:pt idx="9332">
                  <c:v>0.23960800000000013</c:v>
                </c:pt>
                <c:pt idx="9333">
                  <c:v>0.23959500000000011</c:v>
                </c:pt>
                <c:pt idx="9334">
                  <c:v>0.23960600000000012</c:v>
                </c:pt>
                <c:pt idx="9335">
                  <c:v>0.23959300000000014</c:v>
                </c:pt>
                <c:pt idx="9336">
                  <c:v>0.23958150000000014</c:v>
                </c:pt>
                <c:pt idx="9337">
                  <c:v>0.23957050000000013</c:v>
                </c:pt>
                <c:pt idx="9338">
                  <c:v>0.23956100000000016</c:v>
                </c:pt>
                <c:pt idx="9339">
                  <c:v>0.23955150000000014</c:v>
                </c:pt>
                <c:pt idx="9340">
                  <c:v>0.23953900000000014</c:v>
                </c:pt>
                <c:pt idx="9341">
                  <c:v>0.23953050000000012</c:v>
                </c:pt>
                <c:pt idx="9342">
                  <c:v>0.23951200000000014</c:v>
                </c:pt>
                <c:pt idx="9343">
                  <c:v>0.23949000000000015</c:v>
                </c:pt>
                <c:pt idx="9344">
                  <c:v>0.23947200000000021</c:v>
                </c:pt>
                <c:pt idx="9345">
                  <c:v>0.23945700000000017</c:v>
                </c:pt>
                <c:pt idx="9346">
                  <c:v>0.23944100000000013</c:v>
                </c:pt>
                <c:pt idx="9347">
                  <c:v>0.23942550000000012</c:v>
                </c:pt>
                <c:pt idx="9348">
                  <c:v>0.23941450000000011</c:v>
                </c:pt>
                <c:pt idx="9349">
                  <c:v>0.23939600000000008</c:v>
                </c:pt>
                <c:pt idx="9350">
                  <c:v>0.23938500000000004</c:v>
                </c:pt>
                <c:pt idx="9351">
                  <c:v>0.23936200000000002</c:v>
                </c:pt>
                <c:pt idx="9352">
                  <c:v>0.23935050000000008</c:v>
                </c:pt>
                <c:pt idx="9353">
                  <c:v>0.23934000000000008</c:v>
                </c:pt>
                <c:pt idx="9354">
                  <c:v>0.2393350000000001</c:v>
                </c:pt>
                <c:pt idx="9355">
                  <c:v>0.23931000000000008</c:v>
                </c:pt>
                <c:pt idx="9356">
                  <c:v>0.23929550000000002</c:v>
                </c:pt>
                <c:pt idx="9357">
                  <c:v>0.23928000000000005</c:v>
                </c:pt>
                <c:pt idx="9358">
                  <c:v>0.23926650000000005</c:v>
                </c:pt>
                <c:pt idx="9359">
                  <c:v>0.23925299999999999</c:v>
                </c:pt>
                <c:pt idx="9360">
                  <c:v>0.23923600000000003</c:v>
                </c:pt>
                <c:pt idx="9361">
                  <c:v>0.23922500000000002</c:v>
                </c:pt>
                <c:pt idx="9362">
                  <c:v>0.23921950000000003</c:v>
                </c:pt>
                <c:pt idx="9363">
                  <c:v>0.23922150000000003</c:v>
                </c:pt>
                <c:pt idx="9364">
                  <c:v>0.23921550000000003</c:v>
                </c:pt>
                <c:pt idx="9365">
                  <c:v>0.23920849999999999</c:v>
                </c:pt>
                <c:pt idx="9366">
                  <c:v>0.23920549999999999</c:v>
                </c:pt>
                <c:pt idx="9367">
                  <c:v>0.23919149999999997</c:v>
                </c:pt>
                <c:pt idx="9368">
                  <c:v>0.23917249999999998</c:v>
                </c:pt>
                <c:pt idx="9369">
                  <c:v>0.23915900000000001</c:v>
                </c:pt>
                <c:pt idx="9370">
                  <c:v>0.23914549999999998</c:v>
                </c:pt>
                <c:pt idx="9371">
                  <c:v>0.23913999999999994</c:v>
                </c:pt>
                <c:pt idx="9372">
                  <c:v>0.23911999999999992</c:v>
                </c:pt>
                <c:pt idx="9373">
                  <c:v>0.23910099999999992</c:v>
                </c:pt>
                <c:pt idx="9374">
                  <c:v>0.2390769999999999</c:v>
                </c:pt>
                <c:pt idx="9375">
                  <c:v>0.23905049999999992</c:v>
                </c:pt>
                <c:pt idx="9376">
                  <c:v>0.23902899999999988</c:v>
                </c:pt>
                <c:pt idx="9377">
                  <c:v>0.23900599999999991</c:v>
                </c:pt>
                <c:pt idx="9378">
                  <c:v>0.23898449999999993</c:v>
                </c:pt>
                <c:pt idx="9379">
                  <c:v>0.23892149999999993</c:v>
                </c:pt>
                <c:pt idx="9380">
                  <c:v>0.23889199999999991</c:v>
                </c:pt>
                <c:pt idx="9381">
                  <c:v>0.23886049999999995</c:v>
                </c:pt>
                <c:pt idx="9382">
                  <c:v>0.23882949999999994</c:v>
                </c:pt>
                <c:pt idx="9383">
                  <c:v>0.23880749999999998</c:v>
                </c:pt>
                <c:pt idx="9384">
                  <c:v>0.23878449999999998</c:v>
                </c:pt>
                <c:pt idx="9385">
                  <c:v>0.23875750000000001</c:v>
                </c:pt>
                <c:pt idx="9386">
                  <c:v>0.238732</c:v>
                </c:pt>
                <c:pt idx="9387">
                  <c:v>0.23873450000000002</c:v>
                </c:pt>
                <c:pt idx="9388">
                  <c:v>0.23871350000000002</c:v>
                </c:pt>
                <c:pt idx="9389">
                  <c:v>0.2386945</c:v>
                </c:pt>
                <c:pt idx="9390">
                  <c:v>0.23867650000000001</c:v>
                </c:pt>
                <c:pt idx="9391">
                  <c:v>0.23864199999999997</c:v>
                </c:pt>
                <c:pt idx="9392">
                  <c:v>0.23861999999999994</c:v>
                </c:pt>
                <c:pt idx="9393">
                  <c:v>0.23859900000000001</c:v>
                </c:pt>
                <c:pt idx="9394">
                  <c:v>0.23857499999999998</c:v>
                </c:pt>
                <c:pt idx="9395">
                  <c:v>0.23855699999999999</c:v>
                </c:pt>
                <c:pt idx="9396">
                  <c:v>0.2385495</c:v>
                </c:pt>
                <c:pt idx="9397">
                  <c:v>0.238533</c:v>
                </c:pt>
                <c:pt idx="9398">
                  <c:v>0.23852150000000003</c:v>
                </c:pt>
                <c:pt idx="9399">
                  <c:v>0.2385265</c:v>
                </c:pt>
                <c:pt idx="9400">
                  <c:v>0.23852000000000001</c:v>
                </c:pt>
                <c:pt idx="9401">
                  <c:v>0.238514</c:v>
                </c:pt>
                <c:pt idx="9402">
                  <c:v>0.23851600000000001</c:v>
                </c:pt>
                <c:pt idx="9403">
                  <c:v>0.23850499999999999</c:v>
                </c:pt>
                <c:pt idx="9404">
                  <c:v>0.23849699999999999</c:v>
                </c:pt>
                <c:pt idx="9405">
                  <c:v>0.23849499999999998</c:v>
                </c:pt>
                <c:pt idx="9406">
                  <c:v>0.23848799999999998</c:v>
                </c:pt>
                <c:pt idx="9407">
                  <c:v>0.23847699999999997</c:v>
                </c:pt>
                <c:pt idx="9408">
                  <c:v>0.2384679999999999</c:v>
                </c:pt>
                <c:pt idx="9409">
                  <c:v>0.23846499999999993</c:v>
                </c:pt>
                <c:pt idx="9410">
                  <c:v>0.23845999999999992</c:v>
                </c:pt>
                <c:pt idx="9411">
                  <c:v>0.23846349999999994</c:v>
                </c:pt>
                <c:pt idx="9412">
                  <c:v>0.23846149999999994</c:v>
                </c:pt>
                <c:pt idx="9413">
                  <c:v>0.23846149999999999</c:v>
                </c:pt>
                <c:pt idx="9414">
                  <c:v>0.23845899999999998</c:v>
                </c:pt>
                <c:pt idx="9415">
                  <c:v>0.23841449999999997</c:v>
                </c:pt>
                <c:pt idx="9416">
                  <c:v>0.23840699999999998</c:v>
                </c:pt>
                <c:pt idx="9417">
                  <c:v>0.23840149999999999</c:v>
                </c:pt>
                <c:pt idx="9418">
                  <c:v>0.23839999999999997</c:v>
                </c:pt>
                <c:pt idx="9419">
                  <c:v>0.23839449999999995</c:v>
                </c:pt>
                <c:pt idx="9420">
                  <c:v>0.23839199999999999</c:v>
                </c:pt>
                <c:pt idx="9421">
                  <c:v>0.23838849999999998</c:v>
                </c:pt>
                <c:pt idx="9422">
                  <c:v>0.23838300000000001</c:v>
                </c:pt>
                <c:pt idx="9423">
                  <c:v>0.23837949999999997</c:v>
                </c:pt>
                <c:pt idx="9424">
                  <c:v>0.23837449999999996</c:v>
                </c:pt>
                <c:pt idx="9425">
                  <c:v>0.23837150000000001</c:v>
                </c:pt>
                <c:pt idx="9426">
                  <c:v>0.23837349999999996</c:v>
                </c:pt>
                <c:pt idx="9427">
                  <c:v>0.23835649999999997</c:v>
                </c:pt>
                <c:pt idx="9428">
                  <c:v>0.23834049999999998</c:v>
                </c:pt>
                <c:pt idx="9429">
                  <c:v>0.23833199999999999</c:v>
                </c:pt>
                <c:pt idx="9430">
                  <c:v>0.23832100000000001</c:v>
                </c:pt>
                <c:pt idx="9431">
                  <c:v>0.23832449999999997</c:v>
                </c:pt>
                <c:pt idx="9432">
                  <c:v>0.23831949999999999</c:v>
                </c:pt>
                <c:pt idx="9433">
                  <c:v>0.23831349999999996</c:v>
                </c:pt>
                <c:pt idx="9434">
                  <c:v>0.23830699999999999</c:v>
                </c:pt>
                <c:pt idx="9435">
                  <c:v>0.23830200000000001</c:v>
                </c:pt>
                <c:pt idx="9436">
                  <c:v>0.23830750000000001</c:v>
                </c:pt>
                <c:pt idx="9437">
                  <c:v>0.23831550000000004</c:v>
                </c:pt>
                <c:pt idx="9438">
                  <c:v>0.23832350000000002</c:v>
                </c:pt>
                <c:pt idx="9439">
                  <c:v>0.23833600000000005</c:v>
                </c:pt>
                <c:pt idx="9440">
                  <c:v>0.23834350000000004</c:v>
                </c:pt>
                <c:pt idx="9441">
                  <c:v>0.23835150000000005</c:v>
                </c:pt>
                <c:pt idx="9442">
                  <c:v>0.23835700000000004</c:v>
                </c:pt>
                <c:pt idx="9443">
                  <c:v>0.23836300000000005</c:v>
                </c:pt>
                <c:pt idx="9444">
                  <c:v>0.23837250000000004</c:v>
                </c:pt>
                <c:pt idx="9445">
                  <c:v>0.23838450000000008</c:v>
                </c:pt>
                <c:pt idx="9446">
                  <c:v>0.23839350000000009</c:v>
                </c:pt>
                <c:pt idx="9447">
                  <c:v>0.23842500000000011</c:v>
                </c:pt>
                <c:pt idx="9448">
                  <c:v>0.2384430000000001</c:v>
                </c:pt>
                <c:pt idx="9449">
                  <c:v>0.23846000000000006</c:v>
                </c:pt>
                <c:pt idx="9450">
                  <c:v>0.23847850000000009</c:v>
                </c:pt>
                <c:pt idx="9451">
                  <c:v>0.23851300000000009</c:v>
                </c:pt>
                <c:pt idx="9452">
                  <c:v>0.23852950000000006</c:v>
                </c:pt>
                <c:pt idx="9453">
                  <c:v>0.23854700000000004</c:v>
                </c:pt>
                <c:pt idx="9454">
                  <c:v>0.23855850000000006</c:v>
                </c:pt>
                <c:pt idx="9455">
                  <c:v>0.23858000000000007</c:v>
                </c:pt>
                <c:pt idx="9456">
                  <c:v>0.23859850000000007</c:v>
                </c:pt>
                <c:pt idx="9457">
                  <c:v>0.2386140000000001</c:v>
                </c:pt>
                <c:pt idx="9458">
                  <c:v>0.23862950000000008</c:v>
                </c:pt>
                <c:pt idx="9459">
                  <c:v>0.23866700000000005</c:v>
                </c:pt>
                <c:pt idx="9460">
                  <c:v>0.23868950000000008</c:v>
                </c:pt>
                <c:pt idx="9461">
                  <c:v>0.23871800000000007</c:v>
                </c:pt>
                <c:pt idx="9462">
                  <c:v>0.23873500000000006</c:v>
                </c:pt>
                <c:pt idx="9463">
                  <c:v>0.2387605000000001</c:v>
                </c:pt>
                <c:pt idx="9464">
                  <c:v>0.23878050000000009</c:v>
                </c:pt>
                <c:pt idx="9465">
                  <c:v>0.23879750000000011</c:v>
                </c:pt>
                <c:pt idx="9466">
                  <c:v>0.2388175000000001</c:v>
                </c:pt>
                <c:pt idx="9467">
                  <c:v>0.23883100000000013</c:v>
                </c:pt>
                <c:pt idx="9468">
                  <c:v>0.23885100000000015</c:v>
                </c:pt>
                <c:pt idx="9469">
                  <c:v>0.23886300000000013</c:v>
                </c:pt>
                <c:pt idx="9470">
                  <c:v>0.2388785000000001</c:v>
                </c:pt>
                <c:pt idx="9471">
                  <c:v>0.23888000000000015</c:v>
                </c:pt>
                <c:pt idx="9472">
                  <c:v>0.23890450000000016</c:v>
                </c:pt>
                <c:pt idx="9473">
                  <c:v>0.23891700000000018</c:v>
                </c:pt>
                <c:pt idx="9474">
                  <c:v>0.2389300000000002</c:v>
                </c:pt>
                <c:pt idx="9475">
                  <c:v>0.23891500000000021</c:v>
                </c:pt>
                <c:pt idx="9476">
                  <c:v>0.23892450000000018</c:v>
                </c:pt>
                <c:pt idx="9477">
                  <c:v>0.23893050000000016</c:v>
                </c:pt>
                <c:pt idx="9478">
                  <c:v>0.23893550000000019</c:v>
                </c:pt>
                <c:pt idx="9479">
                  <c:v>0.23896200000000023</c:v>
                </c:pt>
                <c:pt idx="9480">
                  <c:v>0.2389755000000002</c:v>
                </c:pt>
                <c:pt idx="9481">
                  <c:v>0.2389785000000002</c:v>
                </c:pt>
                <c:pt idx="9482">
                  <c:v>0.23898950000000022</c:v>
                </c:pt>
                <c:pt idx="9483">
                  <c:v>0.23900300000000022</c:v>
                </c:pt>
                <c:pt idx="9484">
                  <c:v>0.23899750000000022</c:v>
                </c:pt>
                <c:pt idx="9485">
                  <c:v>0.23901600000000023</c:v>
                </c:pt>
                <c:pt idx="9486">
                  <c:v>0.23903400000000027</c:v>
                </c:pt>
                <c:pt idx="9487">
                  <c:v>0.23909300000000022</c:v>
                </c:pt>
                <c:pt idx="9488">
                  <c:v>0.23911300000000024</c:v>
                </c:pt>
                <c:pt idx="9489">
                  <c:v>0.23913250000000022</c:v>
                </c:pt>
                <c:pt idx="9490">
                  <c:v>0.23915150000000021</c:v>
                </c:pt>
                <c:pt idx="9491">
                  <c:v>0.23917450000000021</c:v>
                </c:pt>
                <c:pt idx="9492">
                  <c:v>0.23919550000000023</c:v>
                </c:pt>
                <c:pt idx="9493">
                  <c:v>0.23921950000000028</c:v>
                </c:pt>
                <c:pt idx="9494">
                  <c:v>0.23924700000000027</c:v>
                </c:pt>
                <c:pt idx="9495">
                  <c:v>0.23926500000000028</c:v>
                </c:pt>
                <c:pt idx="9496">
                  <c:v>0.23929900000000029</c:v>
                </c:pt>
                <c:pt idx="9497">
                  <c:v>0.23933050000000025</c:v>
                </c:pt>
                <c:pt idx="9498">
                  <c:v>0.23936500000000027</c:v>
                </c:pt>
                <c:pt idx="9499">
                  <c:v>0.23940850000000025</c:v>
                </c:pt>
                <c:pt idx="9500">
                  <c:v>0.23943750000000028</c:v>
                </c:pt>
                <c:pt idx="9501">
                  <c:v>0.23946400000000026</c:v>
                </c:pt>
                <c:pt idx="9502">
                  <c:v>0.23953400000000027</c:v>
                </c:pt>
                <c:pt idx="9503">
                  <c:v>0.23956200000000025</c:v>
                </c:pt>
                <c:pt idx="9504">
                  <c:v>0.23959550000000024</c:v>
                </c:pt>
                <c:pt idx="9505">
                  <c:v>0.23962750000000022</c:v>
                </c:pt>
                <c:pt idx="9506">
                  <c:v>0.23965550000000019</c:v>
                </c:pt>
                <c:pt idx="9507">
                  <c:v>0.23971100000000017</c:v>
                </c:pt>
                <c:pt idx="9508">
                  <c:v>0.23974300000000021</c:v>
                </c:pt>
                <c:pt idx="9509">
                  <c:v>0.23977600000000021</c:v>
                </c:pt>
                <c:pt idx="9510">
                  <c:v>0.23980700000000024</c:v>
                </c:pt>
                <c:pt idx="9511">
                  <c:v>0.23981850000000024</c:v>
                </c:pt>
                <c:pt idx="9512">
                  <c:v>0.23984200000000017</c:v>
                </c:pt>
                <c:pt idx="9513">
                  <c:v>0.23987050000000018</c:v>
                </c:pt>
                <c:pt idx="9514">
                  <c:v>0.23988650000000017</c:v>
                </c:pt>
                <c:pt idx="9515">
                  <c:v>0.23990400000000012</c:v>
                </c:pt>
                <c:pt idx="9516">
                  <c:v>0.23992500000000014</c:v>
                </c:pt>
                <c:pt idx="9517">
                  <c:v>0.23994700000000019</c:v>
                </c:pt>
                <c:pt idx="9518">
                  <c:v>0.2399705000000002</c:v>
                </c:pt>
                <c:pt idx="9519">
                  <c:v>0.23997450000000017</c:v>
                </c:pt>
                <c:pt idx="9520">
                  <c:v>0.23999400000000015</c:v>
                </c:pt>
                <c:pt idx="9521">
                  <c:v>0.24001150000000013</c:v>
                </c:pt>
                <c:pt idx="9522">
                  <c:v>0.24002550000000014</c:v>
                </c:pt>
                <c:pt idx="9523">
                  <c:v>0.24006200000000022</c:v>
                </c:pt>
                <c:pt idx="9524">
                  <c:v>0.24007350000000019</c:v>
                </c:pt>
                <c:pt idx="9525">
                  <c:v>0.24008300000000016</c:v>
                </c:pt>
                <c:pt idx="9526">
                  <c:v>0.24009650000000016</c:v>
                </c:pt>
                <c:pt idx="9527">
                  <c:v>0.24010500000000018</c:v>
                </c:pt>
                <c:pt idx="9528">
                  <c:v>0.24011700000000016</c:v>
                </c:pt>
                <c:pt idx="9529">
                  <c:v>0.24014450000000018</c:v>
                </c:pt>
                <c:pt idx="9530">
                  <c:v>0.24015550000000016</c:v>
                </c:pt>
                <c:pt idx="9531">
                  <c:v>0.24016950000000015</c:v>
                </c:pt>
                <c:pt idx="9532">
                  <c:v>0.24018850000000011</c:v>
                </c:pt>
                <c:pt idx="9533">
                  <c:v>0.24021100000000006</c:v>
                </c:pt>
                <c:pt idx="9534">
                  <c:v>0.24021150000000011</c:v>
                </c:pt>
                <c:pt idx="9535">
                  <c:v>0.24021950000000009</c:v>
                </c:pt>
                <c:pt idx="9536">
                  <c:v>0.24023900000000009</c:v>
                </c:pt>
                <c:pt idx="9537">
                  <c:v>0.24025750000000007</c:v>
                </c:pt>
                <c:pt idx="9538">
                  <c:v>0.24027600000000007</c:v>
                </c:pt>
                <c:pt idx="9539">
                  <c:v>0.24030200000000007</c:v>
                </c:pt>
                <c:pt idx="9540">
                  <c:v>0.2403260000000001</c:v>
                </c:pt>
                <c:pt idx="9541">
                  <c:v>0.24034450000000004</c:v>
                </c:pt>
                <c:pt idx="9542">
                  <c:v>0.24036750000000004</c:v>
                </c:pt>
                <c:pt idx="9543">
                  <c:v>0.24039850000000004</c:v>
                </c:pt>
                <c:pt idx="9544">
                  <c:v>0.240423</c:v>
                </c:pt>
                <c:pt idx="9545">
                  <c:v>0.24044850000000001</c:v>
                </c:pt>
                <c:pt idx="9546">
                  <c:v>0.24047050000000006</c:v>
                </c:pt>
                <c:pt idx="9547">
                  <c:v>0.24048700000000006</c:v>
                </c:pt>
                <c:pt idx="9548">
                  <c:v>0.24050550000000001</c:v>
                </c:pt>
                <c:pt idx="9549">
                  <c:v>0.24053200000000005</c:v>
                </c:pt>
                <c:pt idx="9550">
                  <c:v>0.24055150000000006</c:v>
                </c:pt>
                <c:pt idx="9551">
                  <c:v>0.24057700000000007</c:v>
                </c:pt>
                <c:pt idx="9552">
                  <c:v>0.24060100000000001</c:v>
                </c:pt>
                <c:pt idx="9553">
                  <c:v>0.24062200000000003</c:v>
                </c:pt>
                <c:pt idx="9554">
                  <c:v>0.24064500000000003</c:v>
                </c:pt>
                <c:pt idx="9555">
                  <c:v>0.24067700000000009</c:v>
                </c:pt>
                <c:pt idx="9556">
                  <c:v>0.24070000000000008</c:v>
                </c:pt>
                <c:pt idx="9557">
                  <c:v>0.24072200000000013</c:v>
                </c:pt>
                <c:pt idx="9558">
                  <c:v>0.24074300000000015</c:v>
                </c:pt>
                <c:pt idx="9559">
                  <c:v>0.24077450000000014</c:v>
                </c:pt>
                <c:pt idx="9560">
                  <c:v>0.24079750000000014</c:v>
                </c:pt>
                <c:pt idx="9561">
                  <c:v>0.24081400000000008</c:v>
                </c:pt>
                <c:pt idx="9562">
                  <c:v>0.24082800000000013</c:v>
                </c:pt>
                <c:pt idx="9563">
                  <c:v>0.2408465000000001</c:v>
                </c:pt>
                <c:pt idx="9564">
                  <c:v>0.24086350000000015</c:v>
                </c:pt>
                <c:pt idx="9565">
                  <c:v>0.24088250000000014</c:v>
                </c:pt>
                <c:pt idx="9566">
                  <c:v>0.24089850000000015</c:v>
                </c:pt>
                <c:pt idx="9567">
                  <c:v>0.24091800000000016</c:v>
                </c:pt>
                <c:pt idx="9568">
                  <c:v>0.24094200000000018</c:v>
                </c:pt>
                <c:pt idx="9569">
                  <c:v>0.24095850000000016</c:v>
                </c:pt>
                <c:pt idx="9570">
                  <c:v>0.24097600000000022</c:v>
                </c:pt>
                <c:pt idx="9571">
                  <c:v>0.24096250000000019</c:v>
                </c:pt>
                <c:pt idx="9572">
                  <c:v>0.24097800000000025</c:v>
                </c:pt>
                <c:pt idx="9573">
                  <c:v>0.24099350000000022</c:v>
                </c:pt>
                <c:pt idx="9574">
                  <c:v>0.24101150000000027</c:v>
                </c:pt>
                <c:pt idx="9575">
                  <c:v>0.24107200000000029</c:v>
                </c:pt>
                <c:pt idx="9576">
                  <c:v>0.24108900000000028</c:v>
                </c:pt>
                <c:pt idx="9577">
                  <c:v>0.24111400000000024</c:v>
                </c:pt>
                <c:pt idx="9578">
                  <c:v>0.24112600000000026</c:v>
                </c:pt>
                <c:pt idx="9579">
                  <c:v>0.24117550000000026</c:v>
                </c:pt>
                <c:pt idx="9580">
                  <c:v>0.24119700000000027</c:v>
                </c:pt>
                <c:pt idx="9581">
                  <c:v>0.24121700000000029</c:v>
                </c:pt>
                <c:pt idx="9582">
                  <c:v>0.24123950000000025</c:v>
                </c:pt>
                <c:pt idx="9583">
                  <c:v>0.24125050000000023</c:v>
                </c:pt>
                <c:pt idx="9584">
                  <c:v>0.24126350000000019</c:v>
                </c:pt>
                <c:pt idx="9585">
                  <c:v>0.24127900000000019</c:v>
                </c:pt>
                <c:pt idx="9586">
                  <c:v>0.24129400000000023</c:v>
                </c:pt>
                <c:pt idx="9587">
                  <c:v>0.24131750000000024</c:v>
                </c:pt>
                <c:pt idx="9588">
                  <c:v>0.24133900000000025</c:v>
                </c:pt>
                <c:pt idx="9589">
                  <c:v>0.24135800000000029</c:v>
                </c:pt>
                <c:pt idx="9590">
                  <c:v>0.24138250000000025</c:v>
                </c:pt>
                <c:pt idx="9591">
                  <c:v>0.24141850000000026</c:v>
                </c:pt>
                <c:pt idx="9592">
                  <c:v>0.24144550000000028</c:v>
                </c:pt>
                <c:pt idx="9593">
                  <c:v>0.24147400000000027</c:v>
                </c:pt>
                <c:pt idx="9594">
                  <c:v>0.24150500000000025</c:v>
                </c:pt>
                <c:pt idx="9595">
                  <c:v>0.24153950000000027</c:v>
                </c:pt>
                <c:pt idx="9596">
                  <c:v>0.24156000000000025</c:v>
                </c:pt>
                <c:pt idx="9597">
                  <c:v>0.24158750000000023</c:v>
                </c:pt>
                <c:pt idx="9598">
                  <c:v>0.24161800000000022</c:v>
                </c:pt>
                <c:pt idx="9599">
                  <c:v>0.24164950000000021</c:v>
                </c:pt>
                <c:pt idx="9600">
                  <c:v>0.2416780000000002</c:v>
                </c:pt>
                <c:pt idx="9601">
                  <c:v>0.24170100000000022</c:v>
                </c:pt>
                <c:pt idx="9602">
                  <c:v>0.24172900000000022</c:v>
                </c:pt>
                <c:pt idx="9603">
                  <c:v>0.24176600000000023</c:v>
                </c:pt>
                <c:pt idx="9604">
                  <c:v>0.24179400000000026</c:v>
                </c:pt>
                <c:pt idx="9605">
                  <c:v>0.24182400000000023</c:v>
                </c:pt>
                <c:pt idx="9606">
                  <c:v>0.24185400000000024</c:v>
                </c:pt>
                <c:pt idx="9607">
                  <c:v>0.24187700000000023</c:v>
                </c:pt>
                <c:pt idx="9608">
                  <c:v>0.24190450000000019</c:v>
                </c:pt>
                <c:pt idx="9609">
                  <c:v>0.24189500000000025</c:v>
                </c:pt>
                <c:pt idx="9610">
                  <c:v>0.24192200000000022</c:v>
                </c:pt>
                <c:pt idx="9611">
                  <c:v>0.24194400000000019</c:v>
                </c:pt>
                <c:pt idx="9612">
                  <c:v>0.24196800000000018</c:v>
                </c:pt>
                <c:pt idx="9613">
                  <c:v>0.24199600000000018</c:v>
                </c:pt>
                <c:pt idx="9614">
                  <c:v>0.24202300000000015</c:v>
                </c:pt>
                <c:pt idx="9615">
                  <c:v>0.24207550000000017</c:v>
                </c:pt>
                <c:pt idx="9616">
                  <c:v>0.24210400000000018</c:v>
                </c:pt>
                <c:pt idx="9617">
                  <c:v>0.24213850000000017</c:v>
                </c:pt>
                <c:pt idx="9618">
                  <c:v>0.24216650000000015</c:v>
                </c:pt>
                <c:pt idx="9619">
                  <c:v>0.2421935000000002</c:v>
                </c:pt>
                <c:pt idx="9620">
                  <c:v>0.24222000000000016</c:v>
                </c:pt>
                <c:pt idx="9621">
                  <c:v>0.24224400000000013</c:v>
                </c:pt>
                <c:pt idx="9622">
                  <c:v>0.24227250000000009</c:v>
                </c:pt>
                <c:pt idx="9623">
                  <c:v>0.2423030000000001</c:v>
                </c:pt>
                <c:pt idx="9624">
                  <c:v>0.24233350000000006</c:v>
                </c:pt>
                <c:pt idx="9625">
                  <c:v>0.24236650000000004</c:v>
                </c:pt>
                <c:pt idx="9626">
                  <c:v>0.24239700000000006</c:v>
                </c:pt>
                <c:pt idx="9627">
                  <c:v>0.24244200000000002</c:v>
                </c:pt>
                <c:pt idx="9628">
                  <c:v>0.24249899999999999</c:v>
                </c:pt>
                <c:pt idx="9629">
                  <c:v>0.24253550000000001</c:v>
                </c:pt>
                <c:pt idx="9630">
                  <c:v>0.24258249999999998</c:v>
                </c:pt>
                <c:pt idx="9631">
                  <c:v>0.24263949999999998</c:v>
                </c:pt>
                <c:pt idx="9632">
                  <c:v>0.24267349999999996</c:v>
                </c:pt>
                <c:pt idx="9633">
                  <c:v>0.24271099999999993</c:v>
                </c:pt>
                <c:pt idx="9634">
                  <c:v>0.24274749999999995</c:v>
                </c:pt>
                <c:pt idx="9635">
                  <c:v>0.24278449999999993</c:v>
                </c:pt>
                <c:pt idx="9636">
                  <c:v>0.24282299999999993</c:v>
                </c:pt>
                <c:pt idx="9637">
                  <c:v>0.24285599999999991</c:v>
                </c:pt>
                <c:pt idx="9638">
                  <c:v>0.24289199999999994</c:v>
                </c:pt>
                <c:pt idx="9639">
                  <c:v>0.24292499999999995</c:v>
                </c:pt>
                <c:pt idx="9640">
                  <c:v>0.24296549999999997</c:v>
                </c:pt>
                <c:pt idx="9641">
                  <c:v>0.24300199999999997</c:v>
                </c:pt>
                <c:pt idx="9642">
                  <c:v>0.24304099999999995</c:v>
                </c:pt>
                <c:pt idx="9643">
                  <c:v>0.24304499999999998</c:v>
                </c:pt>
                <c:pt idx="9644">
                  <c:v>0.24307499999999993</c:v>
                </c:pt>
                <c:pt idx="9645">
                  <c:v>0.24310649999999995</c:v>
                </c:pt>
                <c:pt idx="9646">
                  <c:v>0.24313649999999995</c:v>
                </c:pt>
                <c:pt idx="9647">
                  <c:v>0.24316199999999999</c:v>
                </c:pt>
                <c:pt idx="9648">
                  <c:v>0.24319450000000001</c:v>
                </c:pt>
                <c:pt idx="9649">
                  <c:v>0.243227</c:v>
                </c:pt>
                <c:pt idx="9650">
                  <c:v>0.24325599999999997</c:v>
                </c:pt>
                <c:pt idx="9651">
                  <c:v>0.24326749999999997</c:v>
                </c:pt>
                <c:pt idx="9652">
                  <c:v>0.24329999999999999</c:v>
                </c:pt>
                <c:pt idx="9653">
                  <c:v>0.24333350000000004</c:v>
                </c:pt>
                <c:pt idx="9654">
                  <c:v>0.24336849999999999</c:v>
                </c:pt>
                <c:pt idx="9655">
                  <c:v>0.24339199999999997</c:v>
                </c:pt>
                <c:pt idx="9656">
                  <c:v>0.24342099999999994</c:v>
                </c:pt>
                <c:pt idx="9657">
                  <c:v>0.2434474999999999</c:v>
                </c:pt>
                <c:pt idx="9658">
                  <c:v>0.24347449999999993</c:v>
                </c:pt>
                <c:pt idx="9659">
                  <c:v>0.24349099999999993</c:v>
                </c:pt>
                <c:pt idx="9660">
                  <c:v>0.24352449999999995</c:v>
                </c:pt>
                <c:pt idx="9661">
                  <c:v>0.24355599999999991</c:v>
                </c:pt>
                <c:pt idx="9662">
                  <c:v>0.24358649999999993</c:v>
                </c:pt>
                <c:pt idx="9663">
                  <c:v>0.24361099999999997</c:v>
                </c:pt>
                <c:pt idx="9664">
                  <c:v>0.24364399999999997</c:v>
                </c:pt>
                <c:pt idx="9665">
                  <c:v>0.24368149999999997</c:v>
                </c:pt>
                <c:pt idx="9666">
                  <c:v>0.24371399999999993</c:v>
                </c:pt>
                <c:pt idx="9667">
                  <c:v>0.24381049999999999</c:v>
                </c:pt>
                <c:pt idx="9668">
                  <c:v>0.24383999999999997</c:v>
                </c:pt>
                <c:pt idx="9669">
                  <c:v>0.2438765</c:v>
                </c:pt>
                <c:pt idx="9670">
                  <c:v>0.24391149999999995</c:v>
                </c:pt>
                <c:pt idx="9671">
                  <c:v>0.24395399999999998</c:v>
                </c:pt>
                <c:pt idx="9672">
                  <c:v>0.24398099999999995</c:v>
                </c:pt>
                <c:pt idx="9673">
                  <c:v>0.24402199999999996</c:v>
                </c:pt>
                <c:pt idx="9674">
                  <c:v>0.24406150000000001</c:v>
                </c:pt>
                <c:pt idx="9675">
                  <c:v>0.24410499999999999</c:v>
                </c:pt>
                <c:pt idx="9676">
                  <c:v>0.24414800000000003</c:v>
                </c:pt>
                <c:pt idx="9677">
                  <c:v>0.24419000000000002</c:v>
                </c:pt>
                <c:pt idx="9678">
                  <c:v>0.24423499999999998</c:v>
                </c:pt>
                <c:pt idx="9679">
                  <c:v>0.24425750000000002</c:v>
                </c:pt>
                <c:pt idx="9680">
                  <c:v>0.24429100000000001</c:v>
                </c:pt>
                <c:pt idx="9681">
                  <c:v>0.24433400000000002</c:v>
                </c:pt>
                <c:pt idx="9682">
                  <c:v>0.24437149999999999</c:v>
                </c:pt>
                <c:pt idx="9683">
                  <c:v>0.24441350000000003</c:v>
                </c:pt>
                <c:pt idx="9684">
                  <c:v>0.2444625</c:v>
                </c:pt>
                <c:pt idx="9685">
                  <c:v>0.24449899999999999</c:v>
                </c:pt>
                <c:pt idx="9686">
                  <c:v>0.24453949999999999</c:v>
                </c:pt>
                <c:pt idx="9687">
                  <c:v>0.24453749999999999</c:v>
                </c:pt>
                <c:pt idx="9688">
                  <c:v>0.24458350000000004</c:v>
                </c:pt>
                <c:pt idx="9689">
                  <c:v>0.24461800000000003</c:v>
                </c:pt>
                <c:pt idx="9690">
                  <c:v>0.24465400000000007</c:v>
                </c:pt>
                <c:pt idx="9691">
                  <c:v>0.2446785000000001</c:v>
                </c:pt>
                <c:pt idx="9692">
                  <c:v>0.24470750000000005</c:v>
                </c:pt>
                <c:pt idx="9693">
                  <c:v>0.24473250000000005</c:v>
                </c:pt>
                <c:pt idx="9694">
                  <c:v>0.24475750000000002</c:v>
                </c:pt>
                <c:pt idx="9695">
                  <c:v>0.24477699999999999</c:v>
                </c:pt>
                <c:pt idx="9696">
                  <c:v>0.24479850000000003</c:v>
                </c:pt>
                <c:pt idx="9697">
                  <c:v>0.24482550000000003</c:v>
                </c:pt>
                <c:pt idx="9698">
                  <c:v>0.24485400000000004</c:v>
                </c:pt>
                <c:pt idx="9699">
                  <c:v>0.24487050000000007</c:v>
                </c:pt>
                <c:pt idx="9700">
                  <c:v>0.24489400000000006</c:v>
                </c:pt>
                <c:pt idx="9701">
                  <c:v>0.24492350000000004</c:v>
                </c:pt>
                <c:pt idx="9702">
                  <c:v>0.24491200000000007</c:v>
                </c:pt>
                <c:pt idx="9703">
                  <c:v>0.24493700000000004</c:v>
                </c:pt>
                <c:pt idx="9704">
                  <c:v>0.24494750000000004</c:v>
                </c:pt>
                <c:pt idx="9705">
                  <c:v>0.24496100000000001</c:v>
                </c:pt>
                <c:pt idx="9706">
                  <c:v>0.24498500000000004</c:v>
                </c:pt>
                <c:pt idx="9707">
                  <c:v>0.24498800000000004</c:v>
                </c:pt>
                <c:pt idx="9708">
                  <c:v>0.24501200000000001</c:v>
                </c:pt>
                <c:pt idx="9709">
                  <c:v>0.24503</c:v>
                </c:pt>
                <c:pt idx="9710">
                  <c:v>0.24505449999999995</c:v>
                </c:pt>
                <c:pt idx="9711">
                  <c:v>0.24509699999999995</c:v>
                </c:pt>
                <c:pt idx="9712">
                  <c:v>0.24513299999999996</c:v>
                </c:pt>
                <c:pt idx="9713">
                  <c:v>0.24516399999999994</c:v>
                </c:pt>
                <c:pt idx="9714">
                  <c:v>0.24519899999999997</c:v>
                </c:pt>
                <c:pt idx="9715">
                  <c:v>0.24523849999999991</c:v>
                </c:pt>
                <c:pt idx="9716">
                  <c:v>0.24526549999999994</c:v>
                </c:pt>
                <c:pt idx="9717">
                  <c:v>0.2452969999999999</c:v>
                </c:pt>
                <c:pt idx="9718">
                  <c:v>0.24533099999999991</c:v>
                </c:pt>
                <c:pt idx="9719">
                  <c:v>0.24536849999999991</c:v>
                </c:pt>
                <c:pt idx="9720">
                  <c:v>0.2454079999999999</c:v>
                </c:pt>
                <c:pt idx="9721">
                  <c:v>0.24544749999999987</c:v>
                </c:pt>
                <c:pt idx="9722">
                  <c:v>0.24549299999999988</c:v>
                </c:pt>
                <c:pt idx="9723">
                  <c:v>0.24551349999999986</c:v>
                </c:pt>
                <c:pt idx="9724">
                  <c:v>0.24555999999999989</c:v>
                </c:pt>
                <c:pt idx="9725">
                  <c:v>0.24560899999999988</c:v>
                </c:pt>
                <c:pt idx="9726">
                  <c:v>0.24565349999999991</c:v>
                </c:pt>
                <c:pt idx="9727">
                  <c:v>0.24570249999999991</c:v>
                </c:pt>
                <c:pt idx="9728">
                  <c:v>0.24574699999999988</c:v>
                </c:pt>
                <c:pt idx="9729">
                  <c:v>0.2457774999999999</c:v>
                </c:pt>
                <c:pt idx="9730">
                  <c:v>0.24582649999999989</c:v>
                </c:pt>
                <c:pt idx="9731">
                  <c:v>0.24585949999999987</c:v>
                </c:pt>
                <c:pt idx="9732">
                  <c:v>0.24590049999999988</c:v>
                </c:pt>
                <c:pt idx="9733">
                  <c:v>0.24593949999999989</c:v>
                </c:pt>
                <c:pt idx="9734">
                  <c:v>0.24597899999999989</c:v>
                </c:pt>
                <c:pt idx="9735">
                  <c:v>0.24603649999999991</c:v>
                </c:pt>
                <c:pt idx="9736">
                  <c:v>0.24607849999999989</c:v>
                </c:pt>
                <c:pt idx="9737">
                  <c:v>0.24611849999999993</c:v>
                </c:pt>
                <c:pt idx="9738">
                  <c:v>0.24616049999999989</c:v>
                </c:pt>
                <c:pt idx="9739">
                  <c:v>0.24618749999999992</c:v>
                </c:pt>
                <c:pt idx="9740">
                  <c:v>0.24621849999999992</c:v>
                </c:pt>
                <c:pt idx="9741">
                  <c:v>0.2462514999999999</c:v>
                </c:pt>
                <c:pt idx="9742">
                  <c:v>0.24629049999999991</c:v>
                </c:pt>
                <c:pt idx="9743">
                  <c:v>0.24632799999999994</c:v>
                </c:pt>
                <c:pt idx="9744">
                  <c:v>0.24636999999999992</c:v>
                </c:pt>
                <c:pt idx="9745">
                  <c:v>0.24640649999999997</c:v>
                </c:pt>
                <c:pt idx="9746">
                  <c:v>0.24644649999999999</c:v>
                </c:pt>
                <c:pt idx="9747">
                  <c:v>0.24648300000000004</c:v>
                </c:pt>
                <c:pt idx="9748">
                  <c:v>0.24652099999999996</c:v>
                </c:pt>
                <c:pt idx="9749">
                  <c:v>0.24655249999999998</c:v>
                </c:pt>
                <c:pt idx="9750">
                  <c:v>0.24658799999999995</c:v>
                </c:pt>
                <c:pt idx="9751">
                  <c:v>0.24661350000000001</c:v>
                </c:pt>
                <c:pt idx="9752">
                  <c:v>0.24664000000000003</c:v>
                </c:pt>
                <c:pt idx="9753">
                  <c:v>0.24667249999999999</c:v>
                </c:pt>
                <c:pt idx="9754">
                  <c:v>0.24670249999999999</c:v>
                </c:pt>
                <c:pt idx="9755">
                  <c:v>0.24674649999999995</c:v>
                </c:pt>
                <c:pt idx="9756">
                  <c:v>0.24677849999999996</c:v>
                </c:pt>
                <c:pt idx="9757">
                  <c:v>0.24681199999999998</c:v>
                </c:pt>
                <c:pt idx="9758">
                  <c:v>0.24684799999999996</c:v>
                </c:pt>
                <c:pt idx="9759">
                  <c:v>0.24687449999999994</c:v>
                </c:pt>
                <c:pt idx="9760">
                  <c:v>0.24690799999999996</c:v>
                </c:pt>
                <c:pt idx="9761">
                  <c:v>0.24694299999999991</c:v>
                </c:pt>
                <c:pt idx="9762">
                  <c:v>0.24699099999999991</c:v>
                </c:pt>
                <c:pt idx="9763">
                  <c:v>0.24703549999999994</c:v>
                </c:pt>
                <c:pt idx="9764">
                  <c:v>0.24707449999999995</c:v>
                </c:pt>
                <c:pt idx="9765">
                  <c:v>0.24710599999999994</c:v>
                </c:pt>
                <c:pt idx="9766">
                  <c:v>0.24714499999999995</c:v>
                </c:pt>
                <c:pt idx="9767">
                  <c:v>0.24716999999999995</c:v>
                </c:pt>
                <c:pt idx="9768">
                  <c:v>0.24721899999999997</c:v>
                </c:pt>
                <c:pt idx="9769">
                  <c:v>0.24726249999999997</c:v>
                </c:pt>
                <c:pt idx="9770">
                  <c:v>0.24731349999999996</c:v>
                </c:pt>
                <c:pt idx="9771">
                  <c:v>0.24738849999999993</c:v>
                </c:pt>
                <c:pt idx="9772">
                  <c:v>0.24744349999999993</c:v>
                </c:pt>
                <c:pt idx="9773">
                  <c:v>0.24749849999999995</c:v>
                </c:pt>
                <c:pt idx="9774">
                  <c:v>0.24755399999999997</c:v>
                </c:pt>
                <c:pt idx="9775">
                  <c:v>0.24756249999999999</c:v>
                </c:pt>
                <c:pt idx="9776">
                  <c:v>0.24760099999999999</c:v>
                </c:pt>
                <c:pt idx="9777">
                  <c:v>0.24764250000000002</c:v>
                </c:pt>
                <c:pt idx="9778">
                  <c:v>0.247696</c:v>
                </c:pt>
                <c:pt idx="9779">
                  <c:v>0.24774100000000002</c:v>
                </c:pt>
                <c:pt idx="9780">
                  <c:v>0.24779200000000004</c:v>
                </c:pt>
                <c:pt idx="9781">
                  <c:v>0.247838</c:v>
                </c:pt>
                <c:pt idx="9782">
                  <c:v>0.24788899999999994</c:v>
                </c:pt>
                <c:pt idx="9783">
                  <c:v>0.24794050000000001</c:v>
                </c:pt>
                <c:pt idx="9784">
                  <c:v>0.24799849999999998</c:v>
                </c:pt>
                <c:pt idx="9785">
                  <c:v>0.24805149999999998</c:v>
                </c:pt>
                <c:pt idx="9786">
                  <c:v>0.24810499999999996</c:v>
                </c:pt>
                <c:pt idx="9787">
                  <c:v>0.24816050000000001</c:v>
                </c:pt>
                <c:pt idx="9788">
                  <c:v>0.24819850000000007</c:v>
                </c:pt>
                <c:pt idx="9789">
                  <c:v>0.24824650000000006</c:v>
                </c:pt>
                <c:pt idx="9790">
                  <c:v>0.2482835000000001</c:v>
                </c:pt>
                <c:pt idx="9791">
                  <c:v>0.24832550000000009</c:v>
                </c:pt>
                <c:pt idx="9792">
                  <c:v>0.24835900000000011</c:v>
                </c:pt>
                <c:pt idx="9793">
                  <c:v>0.24839250000000007</c:v>
                </c:pt>
                <c:pt idx="9794">
                  <c:v>0.24842800000000007</c:v>
                </c:pt>
                <c:pt idx="9795">
                  <c:v>0.2484535000000001</c:v>
                </c:pt>
                <c:pt idx="9796">
                  <c:v>0.24848250000000011</c:v>
                </c:pt>
                <c:pt idx="9797">
                  <c:v>0.24851300000000009</c:v>
                </c:pt>
                <c:pt idx="9798">
                  <c:v>0.24854150000000008</c:v>
                </c:pt>
                <c:pt idx="9799">
                  <c:v>0.24857950000000009</c:v>
                </c:pt>
                <c:pt idx="9800">
                  <c:v>0.24860800000000008</c:v>
                </c:pt>
                <c:pt idx="9801">
                  <c:v>0.24864000000000008</c:v>
                </c:pt>
                <c:pt idx="9802">
                  <c:v>0.24867700000000009</c:v>
                </c:pt>
                <c:pt idx="9803">
                  <c:v>0.24870700000000007</c:v>
                </c:pt>
                <c:pt idx="9804">
                  <c:v>0.24873450000000005</c:v>
                </c:pt>
                <c:pt idx="9805">
                  <c:v>0.24876150000000002</c:v>
                </c:pt>
                <c:pt idx="9806">
                  <c:v>0.2487935</c:v>
                </c:pt>
                <c:pt idx="9807">
                  <c:v>0.24883550000000004</c:v>
                </c:pt>
                <c:pt idx="9808">
                  <c:v>0.24887450000000005</c:v>
                </c:pt>
                <c:pt idx="9809">
                  <c:v>0.24893749999999998</c:v>
                </c:pt>
                <c:pt idx="9810">
                  <c:v>0.24896399999999996</c:v>
                </c:pt>
                <c:pt idx="9811">
                  <c:v>0.24900149999999996</c:v>
                </c:pt>
                <c:pt idx="9812">
                  <c:v>0.24903549999999999</c:v>
                </c:pt>
                <c:pt idx="9813">
                  <c:v>0.24906249999999996</c:v>
                </c:pt>
                <c:pt idx="9814">
                  <c:v>0.24909499999999996</c:v>
                </c:pt>
                <c:pt idx="9815">
                  <c:v>0.24911999999999992</c:v>
                </c:pt>
                <c:pt idx="9816">
                  <c:v>0.24915099999999993</c:v>
                </c:pt>
                <c:pt idx="9817">
                  <c:v>0.24917999999999987</c:v>
                </c:pt>
                <c:pt idx="9818">
                  <c:v>0.24920399999999993</c:v>
                </c:pt>
                <c:pt idx="9819">
                  <c:v>0.24923799999999996</c:v>
                </c:pt>
                <c:pt idx="9820">
                  <c:v>0.24926699999999996</c:v>
                </c:pt>
                <c:pt idx="9821">
                  <c:v>0.24930649999999996</c:v>
                </c:pt>
                <c:pt idx="9822">
                  <c:v>0.24933699999999995</c:v>
                </c:pt>
                <c:pt idx="9823">
                  <c:v>0.24936849999999994</c:v>
                </c:pt>
                <c:pt idx="9824">
                  <c:v>0.24939800000000001</c:v>
                </c:pt>
                <c:pt idx="9825">
                  <c:v>0.24942800000000001</c:v>
                </c:pt>
                <c:pt idx="9826">
                  <c:v>0.24946900000000002</c:v>
                </c:pt>
                <c:pt idx="9827">
                  <c:v>0.24950000000000003</c:v>
                </c:pt>
                <c:pt idx="9828">
                  <c:v>0.24952550000000001</c:v>
                </c:pt>
                <c:pt idx="9829">
                  <c:v>0.24955500000000005</c:v>
                </c:pt>
                <c:pt idx="9830">
                  <c:v>0.24957700000000002</c:v>
                </c:pt>
                <c:pt idx="9831">
                  <c:v>0.24957000000000004</c:v>
                </c:pt>
                <c:pt idx="9832">
                  <c:v>0.24959750000000006</c:v>
                </c:pt>
                <c:pt idx="9833">
                  <c:v>0.24961700000000009</c:v>
                </c:pt>
                <c:pt idx="9834">
                  <c:v>0.24964100000000009</c:v>
                </c:pt>
                <c:pt idx="9835">
                  <c:v>0.24965150000000008</c:v>
                </c:pt>
                <c:pt idx="9836">
                  <c:v>0.24966850000000013</c:v>
                </c:pt>
                <c:pt idx="9837">
                  <c:v>0.2496945000000001</c:v>
                </c:pt>
                <c:pt idx="9838">
                  <c:v>0.24971400000000013</c:v>
                </c:pt>
                <c:pt idx="9839">
                  <c:v>0.24974100000000007</c:v>
                </c:pt>
                <c:pt idx="9840">
                  <c:v>0.24976000000000009</c:v>
                </c:pt>
                <c:pt idx="9841">
                  <c:v>0.2497835000000001</c:v>
                </c:pt>
                <c:pt idx="9842">
                  <c:v>0.24980150000000009</c:v>
                </c:pt>
                <c:pt idx="9843">
                  <c:v>0.24985750000000009</c:v>
                </c:pt>
                <c:pt idx="9844">
                  <c:v>0.24988150000000009</c:v>
                </c:pt>
                <c:pt idx="9845">
                  <c:v>0.24990250000000003</c:v>
                </c:pt>
                <c:pt idx="9846">
                  <c:v>0.24992450000000005</c:v>
                </c:pt>
                <c:pt idx="9847">
                  <c:v>0.24994250000000004</c:v>
                </c:pt>
                <c:pt idx="9848">
                  <c:v>0.24996150000000003</c:v>
                </c:pt>
                <c:pt idx="9849">
                  <c:v>0.24997850000000008</c:v>
                </c:pt>
                <c:pt idx="9850">
                  <c:v>0.25000350000000005</c:v>
                </c:pt>
                <c:pt idx="9851">
                  <c:v>0.25001800000000002</c:v>
                </c:pt>
                <c:pt idx="9852">
                  <c:v>0.25004550000000003</c:v>
                </c:pt>
                <c:pt idx="9853">
                  <c:v>0.25006550000000005</c:v>
                </c:pt>
                <c:pt idx="9854">
                  <c:v>0.25008650000000004</c:v>
                </c:pt>
                <c:pt idx="9855">
                  <c:v>0.25011500000000009</c:v>
                </c:pt>
                <c:pt idx="9856">
                  <c:v>0.25014350000000013</c:v>
                </c:pt>
                <c:pt idx="9857">
                  <c:v>0.25017300000000015</c:v>
                </c:pt>
                <c:pt idx="9858">
                  <c:v>0.25020250000000011</c:v>
                </c:pt>
                <c:pt idx="9859">
                  <c:v>0.2502350000000001</c:v>
                </c:pt>
                <c:pt idx="9860">
                  <c:v>0.25025500000000006</c:v>
                </c:pt>
                <c:pt idx="9861">
                  <c:v>0.25027850000000007</c:v>
                </c:pt>
                <c:pt idx="9862">
                  <c:v>0.25030450000000004</c:v>
                </c:pt>
                <c:pt idx="9863">
                  <c:v>0.25032500000000008</c:v>
                </c:pt>
                <c:pt idx="9864">
                  <c:v>0.25034950000000006</c:v>
                </c:pt>
                <c:pt idx="9865">
                  <c:v>0.25037300000000007</c:v>
                </c:pt>
                <c:pt idx="9866">
                  <c:v>0.25039700000000009</c:v>
                </c:pt>
                <c:pt idx="9867">
                  <c:v>0.25036600000000009</c:v>
                </c:pt>
                <c:pt idx="9868">
                  <c:v>0.25039100000000009</c:v>
                </c:pt>
                <c:pt idx="9869">
                  <c:v>0.25041200000000008</c:v>
                </c:pt>
                <c:pt idx="9870">
                  <c:v>0.25043200000000004</c:v>
                </c:pt>
                <c:pt idx="9871">
                  <c:v>0.25044850000000007</c:v>
                </c:pt>
                <c:pt idx="9872">
                  <c:v>0.25047150000000007</c:v>
                </c:pt>
                <c:pt idx="9873">
                  <c:v>0.25049000000000005</c:v>
                </c:pt>
                <c:pt idx="9874">
                  <c:v>0.25052050000000003</c:v>
                </c:pt>
                <c:pt idx="9875">
                  <c:v>0.25052950000000007</c:v>
                </c:pt>
                <c:pt idx="9876">
                  <c:v>0.25054750000000003</c:v>
                </c:pt>
                <c:pt idx="9877">
                  <c:v>0.25056600000000007</c:v>
                </c:pt>
                <c:pt idx="9878">
                  <c:v>0.25058500000000006</c:v>
                </c:pt>
                <c:pt idx="9879">
                  <c:v>0.25060450000000012</c:v>
                </c:pt>
                <c:pt idx="9880">
                  <c:v>0.2506250000000001</c:v>
                </c:pt>
                <c:pt idx="9881">
                  <c:v>0.25064300000000012</c:v>
                </c:pt>
                <c:pt idx="9882">
                  <c:v>0.25065900000000008</c:v>
                </c:pt>
                <c:pt idx="9883">
                  <c:v>0.2506695000000001</c:v>
                </c:pt>
                <c:pt idx="9884">
                  <c:v>0.25068350000000011</c:v>
                </c:pt>
                <c:pt idx="9885">
                  <c:v>0.25069700000000011</c:v>
                </c:pt>
                <c:pt idx="9886">
                  <c:v>0.25071100000000013</c:v>
                </c:pt>
                <c:pt idx="9887">
                  <c:v>0.25072500000000014</c:v>
                </c:pt>
                <c:pt idx="9888">
                  <c:v>0.25073250000000014</c:v>
                </c:pt>
                <c:pt idx="9889">
                  <c:v>0.25074900000000011</c:v>
                </c:pt>
                <c:pt idx="9890">
                  <c:v>0.25075750000000008</c:v>
                </c:pt>
                <c:pt idx="9891">
                  <c:v>0.25077400000000011</c:v>
                </c:pt>
                <c:pt idx="9892">
                  <c:v>0.25078800000000012</c:v>
                </c:pt>
                <c:pt idx="9893">
                  <c:v>0.25080300000000011</c:v>
                </c:pt>
                <c:pt idx="9894">
                  <c:v>0.25081500000000001</c:v>
                </c:pt>
                <c:pt idx="9895">
                  <c:v>0.25080700000000006</c:v>
                </c:pt>
                <c:pt idx="9896">
                  <c:v>0.25082350000000003</c:v>
                </c:pt>
                <c:pt idx="9897">
                  <c:v>0.25083149999999999</c:v>
                </c:pt>
                <c:pt idx="9898">
                  <c:v>0.25083949999999999</c:v>
                </c:pt>
                <c:pt idx="9899">
                  <c:v>0.2508475</c:v>
                </c:pt>
                <c:pt idx="9900">
                  <c:v>0.250861</c:v>
                </c:pt>
                <c:pt idx="9901">
                  <c:v>0.2508705</c:v>
                </c:pt>
                <c:pt idx="9902">
                  <c:v>0.25087699999999996</c:v>
                </c:pt>
                <c:pt idx="9903">
                  <c:v>0.25088700000000003</c:v>
                </c:pt>
                <c:pt idx="9904">
                  <c:v>0.25090500000000004</c:v>
                </c:pt>
                <c:pt idx="9905">
                  <c:v>0.25092500000000006</c:v>
                </c:pt>
                <c:pt idx="9906">
                  <c:v>0.25093549999999998</c:v>
                </c:pt>
                <c:pt idx="9907">
                  <c:v>0.2509595</c:v>
                </c:pt>
                <c:pt idx="9908">
                  <c:v>0.25097250000000004</c:v>
                </c:pt>
                <c:pt idx="9909">
                  <c:v>0.25099200000000005</c:v>
                </c:pt>
                <c:pt idx="9910">
                  <c:v>0.25102649999999999</c:v>
                </c:pt>
                <c:pt idx="9911">
                  <c:v>0.25103250000000005</c:v>
                </c:pt>
                <c:pt idx="9912">
                  <c:v>0.25104800000000005</c:v>
                </c:pt>
                <c:pt idx="9913">
                  <c:v>0.25107050000000003</c:v>
                </c:pt>
                <c:pt idx="9914">
                  <c:v>0.25109099999999995</c:v>
                </c:pt>
                <c:pt idx="9915">
                  <c:v>0.25110150000000003</c:v>
                </c:pt>
                <c:pt idx="9916">
                  <c:v>0.25112249999999997</c:v>
                </c:pt>
                <c:pt idx="9917">
                  <c:v>0.25113849999999999</c:v>
                </c:pt>
                <c:pt idx="9918">
                  <c:v>0.25115499999999996</c:v>
                </c:pt>
                <c:pt idx="9919">
                  <c:v>0.25116949999999999</c:v>
                </c:pt>
                <c:pt idx="9920">
                  <c:v>0.25118600000000002</c:v>
                </c:pt>
                <c:pt idx="9921">
                  <c:v>0.25119550000000002</c:v>
                </c:pt>
                <c:pt idx="9922">
                  <c:v>0.25121150000000009</c:v>
                </c:pt>
                <c:pt idx="9923">
                  <c:v>0.2512255000000001</c:v>
                </c:pt>
                <c:pt idx="9924">
                  <c:v>0.25123350000000011</c:v>
                </c:pt>
                <c:pt idx="9925">
                  <c:v>0.25124300000000011</c:v>
                </c:pt>
                <c:pt idx="9926">
                  <c:v>0.2512545000000001</c:v>
                </c:pt>
                <c:pt idx="9927">
                  <c:v>0.25126700000000013</c:v>
                </c:pt>
                <c:pt idx="9928">
                  <c:v>0.25128050000000007</c:v>
                </c:pt>
                <c:pt idx="9929">
                  <c:v>0.2512930000000001</c:v>
                </c:pt>
                <c:pt idx="9930">
                  <c:v>0.25130150000000012</c:v>
                </c:pt>
                <c:pt idx="9931">
                  <c:v>0.25132900000000014</c:v>
                </c:pt>
                <c:pt idx="9932">
                  <c:v>0.25134300000000009</c:v>
                </c:pt>
                <c:pt idx="9933">
                  <c:v>0.2513585000000001</c:v>
                </c:pt>
                <c:pt idx="9934">
                  <c:v>0.25137300000000012</c:v>
                </c:pt>
                <c:pt idx="9935">
                  <c:v>0.25138250000000012</c:v>
                </c:pt>
                <c:pt idx="9936">
                  <c:v>0.25139750000000011</c:v>
                </c:pt>
                <c:pt idx="9937">
                  <c:v>0.25141600000000008</c:v>
                </c:pt>
                <c:pt idx="9938">
                  <c:v>0.25143200000000016</c:v>
                </c:pt>
                <c:pt idx="9939">
                  <c:v>0.25145650000000014</c:v>
                </c:pt>
                <c:pt idx="9940">
                  <c:v>0.25147850000000016</c:v>
                </c:pt>
                <c:pt idx="9941">
                  <c:v>0.25150250000000018</c:v>
                </c:pt>
                <c:pt idx="9942">
                  <c:v>0.25151800000000013</c:v>
                </c:pt>
                <c:pt idx="9943">
                  <c:v>0.25153250000000016</c:v>
                </c:pt>
                <c:pt idx="9944">
                  <c:v>0.25155050000000018</c:v>
                </c:pt>
                <c:pt idx="9945">
                  <c:v>0.25157150000000017</c:v>
                </c:pt>
                <c:pt idx="9946">
                  <c:v>0.2515900000000002</c:v>
                </c:pt>
                <c:pt idx="9947">
                  <c:v>0.25162800000000024</c:v>
                </c:pt>
                <c:pt idx="9948">
                  <c:v>0.25164850000000022</c:v>
                </c:pt>
                <c:pt idx="9949">
                  <c:v>0.25167050000000024</c:v>
                </c:pt>
                <c:pt idx="9950">
                  <c:v>0.25169450000000021</c:v>
                </c:pt>
                <c:pt idx="9951">
                  <c:v>0.25172600000000017</c:v>
                </c:pt>
                <c:pt idx="9952">
                  <c:v>0.25175800000000015</c:v>
                </c:pt>
                <c:pt idx="9953">
                  <c:v>0.25178200000000012</c:v>
                </c:pt>
                <c:pt idx="9954">
                  <c:v>0.25180950000000013</c:v>
                </c:pt>
                <c:pt idx="9955">
                  <c:v>0.2518200000000001</c:v>
                </c:pt>
                <c:pt idx="9956">
                  <c:v>0.25184750000000011</c:v>
                </c:pt>
                <c:pt idx="9957">
                  <c:v>0.25187750000000009</c:v>
                </c:pt>
                <c:pt idx="9958">
                  <c:v>0.25190800000000008</c:v>
                </c:pt>
                <c:pt idx="9959">
                  <c:v>0.25193350000000014</c:v>
                </c:pt>
                <c:pt idx="9960">
                  <c:v>0.25196000000000013</c:v>
                </c:pt>
                <c:pt idx="9961">
                  <c:v>0.25199100000000013</c:v>
                </c:pt>
                <c:pt idx="9962">
                  <c:v>0.25201050000000008</c:v>
                </c:pt>
                <c:pt idx="9963">
                  <c:v>0.25203000000000009</c:v>
                </c:pt>
                <c:pt idx="9964">
                  <c:v>0.25205650000000007</c:v>
                </c:pt>
                <c:pt idx="9965">
                  <c:v>0.25208600000000009</c:v>
                </c:pt>
                <c:pt idx="9966">
                  <c:v>0.25211300000000014</c:v>
                </c:pt>
                <c:pt idx="9967">
                  <c:v>0.2522100000000001</c:v>
                </c:pt>
                <c:pt idx="9968">
                  <c:v>0.25222050000000013</c:v>
                </c:pt>
                <c:pt idx="9969">
                  <c:v>0.25224250000000015</c:v>
                </c:pt>
                <c:pt idx="9970">
                  <c:v>0.25226250000000011</c:v>
                </c:pt>
                <c:pt idx="9971">
                  <c:v>0.25227300000000008</c:v>
                </c:pt>
                <c:pt idx="9972">
                  <c:v>0.25228450000000019</c:v>
                </c:pt>
                <c:pt idx="9973">
                  <c:v>0.25230050000000021</c:v>
                </c:pt>
                <c:pt idx="9974">
                  <c:v>0.25231100000000017</c:v>
                </c:pt>
                <c:pt idx="9975">
                  <c:v>0.25232600000000016</c:v>
                </c:pt>
                <c:pt idx="9976">
                  <c:v>0.25235000000000019</c:v>
                </c:pt>
                <c:pt idx="9977">
                  <c:v>0.25236850000000016</c:v>
                </c:pt>
                <c:pt idx="9978">
                  <c:v>0.25238600000000022</c:v>
                </c:pt>
                <c:pt idx="9979">
                  <c:v>0.25240550000000023</c:v>
                </c:pt>
                <c:pt idx="9980">
                  <c:v>0.25241600000000014</c:v>
                </c:pt>
                <c:pt idx="9981">
                  <c:v>0.25243750000000015</c:v>
                </c:pt>
                <c:pt idx="9982">
                  <c:v>0.25244750000000016</c:v>
                </c:pt>
                <c:pt idx="9983">
                  <c:v>0.2524605000000002</c:v>
                </c:pt>
                <c:pt idx="9984">
                  <c:v>0.25247100000000017</c:v>
                </c:pt>
                <c:pt idx="9985">
                  <c:v>0.2524800000000002</c:v>
                </c:pt>
                <c:pt idx="9986">
                  <c:v>0.2524935000000002</c:v>
                </c:pt>
                <c:pt idx="9987">
                  <c:v>0.25249750000000021</c:v>
                </c:pt>
                <c:pt idx="9988">
                  <c:v>0.25252300000000022</c:v>
                </c:pt>
                <c:pt idx="9989">
                  <c:v>0.25254250000000023</c:v>
                </c:pt>
                <c:pt idx="9990">
                  <c:v>0.25256550000000016</c:v>
                </c:pt>
                <c:pt idx="9991">
                  <c:v>0.25258200000000014</c:v>
                </c:pt>
                <c:pt idx="9992">
                  <c:v>0.25261000000000017</c:v>
                </c:pt>
                <c:pt idx="9993">
                  <c:v>0.25262450000000014</c:v>
                </c:pt>
                <c:pt idx="9994">
                  <c:v>0.25264800000000009</c:v>
                </c:pt>
                <c:pt idx="9995">
                  <c:v>0.25267800000000012</c:v>
                </c:pt>
                <c:pt idx="9996">
                  <c:v>0.25270750000000014</c:v>
                </c:pt>
                <c:pt idx="9997">
                  <c:v>0.25274100000000016</c:v>
                </c:pt>
                <c:pt idx="9998">
                  <c:v>0.25277200000000016</c:v>
                </c:pt>
                <c:pt idx="9999">
                  <c:v>0.25279000000000018</c:v>
                </c:pt>
                <c:pt idx="10000">
                  <c:v>0.25282050000000017</c:v>
                </c:pt>
                <c:pt idx="10001">
                  <c:v>0.25284900000000016</c:v>
                </c:pt>
                <c:pt idx="10002">
                  <c:v>0.25287000000000015</c:v>
                </c:pt>
                <c:pt idx="10003">
                  <c:v>0.25288350000000015</c:v>
                </c:pt>
                <c:pt idx="10004">
                  <c:v>0.25291100000000011</c:v>
                </c:pt>
                <c:pt idx="10005">
                  <c:v>0.25293650000000012</c:v>
                </c:pt>
                <c:pt idx="10006">
                  <c:v>0.25296150000000017</c:v>
                </c:pt>
                <c:pt idx="10007">
                  <c:v>0.2529860000000001</c:v>
                </c:pt>
                <c:pt idx="10008">
                  <c:v>0.25300550000000016</c:v>
                </c:pt>
                <c:pt idx="10009">
                  <c:v>0.2530325000000001</c:v>
                </c:pt>
                <c:pt idx="10010">
                  <c:v>0.25306400000000007</c:v>
                </c:pt>
                <c:pt idx="10011">
                  <c:v>0.25308800000000004</c:v>
                </c:pt>
                <c:pt idx="10012">
                  <c:v>0.25311400000000001</c:v>
                </c:pt>
                <c:pt idx="10013">
                  <c:v>0.25314000000000009</c:v>
                </c:pt>
                <c:pt idx="10014">
                  <c:v>0.25316450000000007</c:v>
                </c:pt>
                <c:pt idx="10015">
                  <c:v>0.25317550000000005</c:v>
                </c:pt>
                <c:pt idx="10016">
                  <c:v>0.25320000000000009</c:v>
                </c:pt>
                <c:pt idx="10017">
                  <c:v>0.25322</c:v>
                </c:pt>
                <c:pt idx="10018">
                  <c:v>0.25319400000000003</c:v>
                </c:pt>
                <c:pt idx="10019">
                  <c:v>0.25322050000000007</c:v>
                </c:pt>
                <c:pt idx="10020">
                  <c:v>0.25324400000000002</c:v>
                </c:pt>
                <c:pt idx="10021">
                  <c:v>0.2532640000000001</c:v>
                </c:pt>
                <c:pt idx="10022">
                  <c:v>0.25328400000000006</c:v>
                </c:pt>
                <c:pt idx="10023">
                  <c:v>0.2533065000000001</c:v>
                </c:pt>
                <c:pt idx="10024">
                  <c:v>0.25332800000000011</c:v>
                </c:pt>
                <c:pt idx="10025">
                  <c:v>0.25334800000000007</c:v>
                </c:pt>
                <c:pt idx="10026">
                  <c:v>0.25335700000000011</c:v>
                </c:pt>
                <c:pt idx="10027">
                  <c:v>0.25337000000000015</c:v>
                </c:pt>
                <c:pt idx="10028">
                  <c:v>0.25338350000000009</c:v>
                </c:pt>
                <c:pt idx="10029">
                  <c:v>0.2533990000000001</c:v>
                </c:pt>
                <c:pt idx="10030">
                  <c:v>0.25341800000000014</c:v>
                </c:pt>
                <c:pt idx="10031">
                  <c:v>0.25344300000000008</c:v>
                </c:pt>
                <c:pt idx="10032">
                  <c:v>0.25346900000000011</c:v>
                </c:pt>
                <c:pt idx="10033">
                  <c:v>0.25349600000000017</c:v>
                </c:pt>
                <c:pt idx="10034">
                  <c:v>0.25352400000000014</c:v>
                </c:pt>
                <c:pt idx="10035">
                  <c:v>0.25355850000000008</c:v>
                </c:pt>
                <c:pt idx="10036">
                  <c:v>0.25359100000000012</c:v>
                </c:pt>
                <c:pt idx="10037">
                  <c:v>0.25361900000000015</c:v>
                </c:pt>
                <c:pt idx="10038">
                  <c:v>0.25365000000000004</c:v>
                </c:pt>
                <c:pt idx="10039">
                  <c:v>0.25366950000000005</c:v>
                </c:pt>
                <c:pt idx="10040">
                  <c:v>0.25369600000000003</c:v>
                </c:pt>
                <c:pt idx="10041">
                  <c:v>0.2537235000000001</c:v>
                </c:pt>
                <c:pt idx="10042">
                  <c:v>0.25375500000000001</c:v>
                </c:pt>
                <c:pt idx="10043">
                  <c:v>0.25378400000000001</c:v>
                </c:pt>
                <c:pt idx="10044">
                  <c:v>0.25381500000000001</c:v>
                </c:pt>
                <c:pt idx="10045">
                  <c:v>0.25385099999999999</c:v>
                </c:pt>
                <c:pt idx="10046">
                  <c:v>0.25388999999999995</c:v>
                </c:pt>
                <c:pt idx="10047">
                  <c:v>0.25393550000000004</c:v>
                </c:pt>
                <c:pt idx="10048">
                  <c:v>0.25397449999999999</c:v>
                </c:pt>
                <c:pt idx="10049">
                  <c:v>0.25401849999999998</c:v>
                </c:pt>
                <c:pt idx="10050">
                  <c:v>0.25405550000000005</c:v>
                </c:pt>
                <c:pt idx="10051">
                  <c:v>0.25411300000000003</c:v>
                </c:pt>
                <c:pt idx="10052">
                  <c:v>0.25414500000000001</c:v>
                </c:pt>
                <c:pt idx="10053">
                  <c:v>0.2541795</c:v>
                </c:pt>
                <c:pt idx="10054">
                  <c:v>0.25421500000000008</c:v>
                </c:pt>
                <c:pt idx="10055">
                  <c:v>0.254247</c:v>
                </c:pt>
                <c:pt idx="10056">
                  <c:v>0.25427950000000005</c:v>
                </c:pt>
                <c:pt idx="10057">
                  <c:v>0.25431099999999995</c:v>
                </c:pt>
                <c:pt idx="10058">
                  <c:v>0.25434649999999998</c:v>
                </c:pt>
                <c:pt idx="10059">
                  <c:v>0.25437400000000004</c:v>
                </c:pt>
                <c:pt idx="10060">
                  <c:v>0.25441049999999998</c:v>
                </c:pt>
                <c:pt idx="10061">
                  <c:v>0.25444299999999997</c:v>
                </c:pt>
                <c:pt idx="10062">
                  <c:v>0.25447549999999997</c:v>
                </c:pt>
                <c:pt idx="10063">
                  <c:v>0.25451049999999997</c:v>
                </c:pt>
                <c:pt idx="10064">
                  <c:v>0.25453999999999999</c:v>
                </c:pt>
                <c:pt idx="10065">
                  <c:v>0.25456899999999999</c:v>
                </c:pt>
                <c:pt idx="10066">
                  <c:v>0.2545965</c:v>
                </c:pt>
                <c:pt idx="10067">
                  <c:v>0.25461049999999996</c:v>
                </c:pt>
                <c:pt idx="10068">
                  <c:v>0.25464049999999999</c:v>
                </c:pt>
                <c:pt idx="10069">
                  <c:v>0.25467150000000005</c:v>
                </c:pt>
                <c:pt idx="10070">
                  <c:v>0.25470150000000003</c:v>
                </c:pt>
                <c:pt idx="10071">
                  <c:v>0.25472899999999998</c:v>
                </c:pt>
                <c:pt idx="10072">
                  <c:v>0.25475799999999998</c:v>
                </c:pt>
                <c:pt idx="10073">
                  <c:v>0.25478850000000003</c:v>
                </c:pt>
                <c:pt idx="10074">
                  <c:v>0.25481000000000004</c:v>
                </c:pt>
                <c:pt idx="10075">
                  <c:v>0.25485449999999998</c:v>
                </c:pt>
                <c:pt idx="10076">
                  <c:v>0.25488699999999997</c:v>
                </c:pt>
                <c:pt idx="10077">
                  <c:v>0.25491249999999999</c:v>
                </c:pt>
                <c:pt idx="10078">
                  <c:v>0.25494149999999999</c:v>
                </c:pt>
                <c:pt idx="10079">
                  <c:v>0.25497500000000001</c:v>
                </c:pt>
                <c:pt idx="10080">
                  <c:v>0.25500899999999993</c:v>
                </c:pt>
                <c:pt idx="10081">
                  <c:v>0.25504250000000001</c:v>
                </c:pt>
                <c:pt idx="10082">
                  <c:v>0.25507849999999999</c:v>
                </c:pt>
                <c:pt idx="10083">
                  <c:v>0.25511450000000002</c:v>
                </c:pt>
                <c:pt idx="10084">
                  <c:v>0.25515049999999995</c:v>
                </c:pt>
                <c:pt idx="10085">
                  <c:v>0.25518849999999998</c:v>
                </c:pt>
                <c:pt idx="10086">
                  <c:v>0.25522699999999998</c:v>
                </c:pt>
                <c:pt idx="10087">
                  <c:v>0.25525350000000002</c:v>
                </c:pt>
                <c:pt idx="10088">
                  <c:v>0.25529149999999995</c:v>
                </c:pt>
                <c:pt idx="10089">
                  <c:v>0.25532599999999994</c:v>
                </c:pt>
                <c:pt idx="10090">
                  <c:v>0.25539149999999994</c:v>
                </c:pt>
                <c:pt idx="10091">
                  <c:v>0.25543999999999994</c:v>
                </c:pt>
                <c:pt idx="10092">
                  <c:v>0.25548599999999988</c:v>
                </c:pt>
                <c:pt idx="10093">
                  <c:v>0.25553849999999989</c:v>
                </c:pt>
                <c:pt idx="10094">
                  <c:v>0.25558849999999994</c:v>
                </c:pt>
                <c:pt idx="10095">
                  <c:v>0.25566899999999992</c:v>
                </c:pt>
                <c:pt idx="10096">
                  <c:v>0.25571899999999992</c:v>
                </c:pt>
                <c:pt idx="10097">
                  <c:v>0.25577399999999989</c:v>
                </c:pt>
                <c:pt idx="10098">
                  <c:v>0.25582549999999993</c:v>
                </c:pt>
                <c:pt idx="10099">
                  <c:v>0.25587149999999992</c:v>
                </c:pt>
                <c:pt idx="10100">
                  <c:v>0.2559189999999999</c:v>
                </c:pt>
                <c:pt idx="10101">
                  <c:v>0.25596699999999989</c:v>
                </c:pt>
                <c:pt idx="10102">
                  <c:v>0.2560174999999999</c:v>
                </c:pt>
                <c:pt idx="10103">
                  <c:v>0.25606899999999994</c:v>
                </c:pt>
                <c:pt idx="10104">
                  <c:v>0.25612049999999992</c:v>
                </c:pt>
                <c:pt idx="10105">
                  <c:v>0.2561699999999999</c:v>
                </c:pt>
                <c:pt idx="10106">
                  <c:v>0.25621799999999989</c:v>
                </c:pt>
                <c:pt idx="10107">
                  <c:v>0.25626999999999994</c:v>
                </c:pt>
                <c:pt idx="10108">
                  <c:v>0.25631749999999992</c:v>
                </c:pt>
                <c:pt idx="10109">
                  <c:v>0.25635999999999992</c:v>
                </c:pt>
                <c:pt idx="10110">
                  <c:v>0.25638349999999988</c:v>
                </c:pt>
                <c:pt idx="10111">
                  <c:v>0.25643849999999996</c:v>
                </c:pt>
                <c:pt idx="10112">
                  <c:v>0.2564729999999999</c:v>
                </c:pt>
                <c:pt idx="10113">
                  <c:v>0.25651349999999995</c:v>
                </c:pt>
                <c:pt idx="10114">
                  <c:v>0.25654699999999997</c:v>
                </c:pt>
                <c:pt idx="10115">
                  <c:v>0.25659749999999998</c:v>
                </c:pt>
                <c:pt idx="10116">
                  <c:v>0.25664299999999995</c:v>
                </c:pt>
                <c:pt idx="10117">
                  <c:v>0.25668149999999995</c:v>
                </c:pt>
                <c:pt idx="10118">
                  <c:v>0.25671899999999997</c:v>
                </c:pt>
                <c:pt idx="10119">
                  <c:v>0.25675999999999993</c:v>
                </c:pt>
                <c:pt idx="10120">
                  <c:v>0.25679249999999998</c:v>
                </c:pt>
                <c:pt idx="10121">
                  <c:v>0.25684099999999999</c:v>
                </c:pt>
                <c:pt idx="10122">
                  <c:v>0.25688099999999997</c:v>
                </c:pt>
                <c:pt idx="10123">
                  <c:v>0.25693199999999994</c:v>
                </c:pt>
                <c:pt idx="10124">
                  <c:v>0.2569789999999999</c:v>
                </c:pt>
                <c:pt idx="10125">
                  <c:v>0.25702299999999989</c:v>
                </c:pt>
                <c:pt idx="10126">
                  <c:v>0.25712249999999987</c:v>
                </c:pt>
                <c:pt idx="10127">
                  <c:v>0.25716849999999991</c:v>
                </c:pt>
                <c:pt idx="10128">
                  <c:v>0.25721449999999996</c:v>
                </c:pt>
                <c:pt idx="10129">
                  <c:v>0.25726049999999989</c:v>
                </c:pt>
                <c:pt idx="10130">
                  <c:v>0.25731299999999996</c:v>
                </c:pt>
                <c:pt idx="10131">
                  <c:v>0.25736849999999994</c:v>
                </c:pt>
                <c:pt idx="10132">
                  <c:v>0.25741799999999998</c:v>
                </c:pt>
                <c:pt idx="10133">
                  <c:v>0.25747049999999999</c:v>
                </c:pt>
                <c:pt idx="10134">
                  <c:v>0.25749299999999997</c:v>
                </c:pt>
                <c:pt idx="10135">
                  <c:v>0.25753849999999995</c:v>
                </c:pt>
                <c:pt idx="10136">
                  <c:v>0.25758999999999999</c:v>
                </c:pt>
                <c:pt idx="10137">
                  <c:v>0.25764049999999994</c:v>
                </c:pt>
                <c:pt idx="10138">
                  <c:v>0.25769399999999998</c:v>
                </c:pt>
                <c:pt idx="10139">
                  <c:v>0.25775049999999999</c:v>
                </c:pt>
                <c:pt idx="10140">
                  <c:v>0.25780700000000001</c:v>
                </c:pt>
                <c:pt idx="10141">
                  <c:v>0.25786149999999997</c:v>
                </c:pt>
                <c:pt idx="10142">
                  <c:v>0.25792149999999997</c:v>
                </c:pt>
                <c:pt idx="10143">
                  <c:v>0.25797899999999996</c:v>
                </c:pt>
                <c:pt idx="10144">
                  <c:v>0.25803299999999996</c:v>
                </c:pt>
                <c:pt idx="10145">
                  <c:v>0.25808549999999991</c:v>
                </c:pt>
                <c:pt idx="10146">
                  <c:v>0.25813949999999997</c:v>
                </c:pt>
                <c:pt idx="10147">
                  <c:v>0.25818099999999988</c:v>
                </c:pt>
                <c:pt idx="10148">
                  <c:v>0.25823399999999991</c:v>
                </c:pt>
                <c:pt idx="10149">
                  <c:v>0.25829399999999991</c:v>
                </c:pt>
                <c:pt idx="10150">
                  <c:v>0.25834699999999999</c:v>
                </c:pt>
                <c:pt idx="10151">
                  <c:v>0.25839699999999999</c:v>
                </c:pt>
                <c:pt idx="10152">
                  <c:v>0.25845000000000001</c:v>
                </c:pt>
                <c:pt idx="10153">
                  <c:v>0.25850050000000002</c:v>
                </c:pt>
                <c:pt idx="10154">
                  <c:v>0.25855200000000006</c:v>
                </c:pt>
                <c:pt idx="10155">
                  <c:v>0.25859850000000006</c:v>
                </c:pt>
                <c:pt idx="10156">
                  <c:v>0.25864700000000007</c:v>
                </c:pt>
                <c:pt idx="10157">
                  <c:v>0.25869100000000006</c:v>
                </c:pt>
                <c:pt idx="10158">
                  <c:v>0.25873250000000003</c:v>
                </c:pt>
                <c:pt idx="10159">
                  <c:v>0.25877100000000008</c:v>
                </c:pt>
                <c:pt idx="10160">
                  <c:v>0.25881900000000008</c:v>
                </c:pt>
                <c:pt idx="10161">
                  <c:v>0.25886350000000008</c:v>
                </c:pt>
                <c:pt idx="10162">
                  <c:v>0.25891150000000007</c:v>
                </c:pt>
                <c:pt idx="10163">
                  <c:v>0.25895250000000009</c:v>
                </c:pt>
                <c:pt idx="10164">
                  <c:v>0.25899650000000007</c:v>
                </c:pt>
                <c:pt idx="10165">
                  <c:v>0.25903900000000007</c:v>
                </c:pt>
                <c:pt idx="10166">
                  <c:v>0.25907950000000007</c:v>
                </c:pt>
                <c:pt idx="10167">
                  <c:v>0.25906600000000013</c:v>
                </c:pt>
                <c:pt idx="10168">
                  <c:v>0.25911450000000014</c:v>
                </c:pt>
                <c:pt idx="10169">
                  <c:v>0.25916300000000009</c:v>
                </c:pt>
                <c:pt idx="10170">
                  <c:v>0.25922000000000012</c:v>
                </c:pt>
                <c:pt idx="10171">
                  <c:v>0.25926400000000011</c:v>
                </c:pt>
                <c:pt idx="10172">
                  <c:v>0.25930750000000014</c:v>
                </c:pt>
                <c:pt idx="10173">
                  <c:v>0.25934800000000008</c:v>
                </c:pt>
                <c:pt idx="10174">
                  <c:v>0.25940500000000011</c:v>
                </c:pt>
                <c:pt idx="10175">
                  <c:v>0.25945900000000011</c:v>
                </c:pt>
                <c:pt idx="10176">
                  <c:v>0.25951350000000012</c:v>
                </c:pt>
                <c:pt idx="10177">
                  <c:v>0.25956350000000017</c:v>
                </c:pt>
                <c:pt idx="10178">
                  <c:v>0.25961900000000016</c:v>
                </c:pt>
                <c:pt idx="10179">
                  <c:v>0.25967350000000011</c:v>
                </c:pt>
                <c:pt idx="10180">
                  <c:v>0.25973000000000013</c:v>
                </c:pt>
                <c:pt idx="10181">
                  <c:v>0.25978250000000014</c:v>
                </c:pt>
                <c:pt idx="10182">
                  <c:v>0.25984500000000016</c:v>
                </c:pt>
                <c:pt idx="10183">
                  <c:v>0.25990000000000019</c:v>
                </c:pt>
                <c:pt idx="10184">
                  <c:v>0.25994900000000015</c:v>
                </c:pt>
                <c:pt idx="10185">
                  <c:v>0.26000500000000015</c:v>
                </c:pt>
                <c:pt idx="10186">
                  <c:v>0.26006000000000018</c:v>
                </c:pt>
                <c:pt idx="10187">
                  <c:v>0.26011900000000021</c:v>
                </c:pt>
                <c:pt idx="10188">
                  <c:v>0.26017200000000013</c:v>
                </c:pt>
                <c:pt idx="10189">
                  <c:v>0.26022300000000015</c:v>
                </c:pt>
                <c:pt idx="10190">
                  <c:v>0.2602750000000002</c:v>
                </c:pt>
                <c:pt idx="10191">
                  <c:v>0.26033250000000013</c:v>
                </c:pt>
                <c:pt idx="10192">
                  <c:v>0.26038550000000016</c:v>
                </c:pt>
                <c:pt idx="10193">
                  <c:v>0.26045300000000016</c:v>
                </c:pt>
                <c:pt idx="10194">
                  <c:v>0.26050650000000014</c:v>
                </c:pt>
                <c:pt idx="10195">
                  <c:v>0.26056550000000017</c:v>
                </c:pt>
                <c:pt idx="10196">
                  <c:v>0.26061550000000017</c:v>
                </c:pt>
                <c:pt idx="10197">
                  <c:v>0.26066150000000016</c:v>
                </c:pt>
                <c:pt idx="10198">
                  <c:v>0.26070900000000019</c:v>
                </c:pt>
                <c:pt idx="10199">
                  <c:v>0.26076200000000016</c:v>
                </c:pt>
                <c:pt idx="10200">
                  <c:v>0.26080850000000022</c:v>
                </c:pt>
                <c:pt idx="10201">
                  <c:v>0.2608600000000002</c:v>
                </c:pt>
                <c:pt idx="10202">
                  <c:v>0.26090650000000015</c:v>
                </c:pt>
                <c:pt idx="10203">
                  <c:v>0.26096650000000016</c:v>
                </c:pt>
                <c:pt idx="10204">
                  <c:v>0.26102000000000014</c:v>
                </c:pt>
                <c:pt idx="10205">
                  <c:v>0.26107000000000014</c:v>
                </c:pt>
                <c:pt idx="10206">
                  <c:v>0.26112250000000015</c:v>
                </c:pt>
                <c:pt idx="10207">
                  <c:v>0.2611590000000002</c:v>
                </c:pt>
                <c:pt idx="10208">
                  <c:v>0.26120900000000019</c:v>
                </c:pt>
                <c:pt idx="10209">
                  <c:v>0.26125450000000017</c:v>
                </c:pt>
                <c:pt idx="10210">
                  <c:v>0.26129900000000023</c:v>
                </c:pt>
                <c:pt idx="10211">
                  <c:v>0.26134700000000022</c:v>
                </c:pt>
                <c:pt idx="10212">
                  <c:v>0.26139550000000022</c:v>
                </c:pt>
                <c:pt idx="10213">
                  <c:v>0.26144750000000022</c:v>
                </c:pt>
                <c:pt idx="10214">
                  <c:v>0.26149400000000023</c:v>
                </c:pt>
                <c:pt idx="10215">
                  <c:v>0.26156200000000018</c:v>
                </c:pt>
                <c:pt idx="10216">
                  <c:v>0.26160950000000022</c:v>
                </c:pt>
                <c:pt idx="10217">
                  <c:v>0.26166750000000016</c:v>
                </c:pt>
                <c:pt idx="10218">
                  <c:v>0.26177000000000017</c:v>
                </c:pt>
                <c:pt idx="10219">
                  <c:v>0.26180600000000015</c:v>
                </c:pt>
                <c:pt idx="10220">
                  <c:v>0.26185500000000017</c:v>
                </c:pt>
                <c:pt idx="10221">
                  <c:v>0.26190050000000015</c:v>
                </c:pt>
                <c:pt idx="10222">
                  <c:v>0.26194100000000015</c:v>
                </c:pt>
                <c:pt idx="10223">
                  <c:v>0.26198900000000014</c:v>
                </c:pt>
                <c:pt idx="10224">
                  <c:v>0.26203850000000012</c:v>
                </c:pt>
                <c:pt idx="10225">
                  <c:v>0.26208650000000011</c:v>
                </c:pt>
                <c:pt idx="10226">
                  <c:v>0.26213600000000015</c:v>
                </c:pt>
                <c:pt idx="10227">
                  <c:v>0.26219250000000011</c:v>
                </c:pt>
                <c:pt idx="10228">
                  <c:v>0.26224800000000009</c:v>
                </c:pt>
                <c:pt idx="10229">
                  <c:v>0.26230500000000012</c:v>
                </c:pt>
                <c:pt idx="10230">
                  <c:v>0.26236000000000009</c:v>
                </c:pt>
                <c:pt idx="10231">
                  <c:v>0.26240050000000009</c:v>
                </c:pt>
                <c:pt idx="10232">
                  <c:v>0.26245550000000006</c:v>
                </c:pt>
                <c:pt idx="10233">
                  <c:v>0.26251000000000008</c:v>
                </c:pt>
                <c:pt idx="10234">
                  <c:v>0.26256400000000008</c:v>
                </c:pt>
                <c:pt idx="10235">
                  <c:v>0.26261800000000002</c:v>
                </c:pt>
                <c:pt idx="10236">
                  <c:v>0.26267200000000002</c:v>
                </c:pt>
                <c:pt idx="10237">
                  <c:v>0.26272699999999999</c:v>
                </c:pt>
                <c:pt idx="10238">
                  <c:v>0.2627835</c:v>
                </c:pt>
                <c:pt idx="10239">
                  <c:v>0.26284549999999995</c:v>
                </c:pt>
                <c:pt idx="10240">
                  <c:v>0.26290549999999996</c:v>
                </c:pt>
                <c:pt idx="10241">
                  <c:v>0.26295999999999997</c:v>
                </c:pt>
                <c:pt idx="10242">
                  <c:v>0.26301350000000001</c:v>
                </c:pt>
                <c:pt idx="10243">
                  <c:v>0.26306250000000003</c:v>
                </c:pt>
                <c:pt idx="10244">
                  <c:v>0.26311599999999996</c:v>
                </c:pt>
                <c:pt idx="10245">
                  <c:v>0.26316849999999997</c:v>
                </c:pt>
                <c:pt idx="10246">
                  <c:v>0.26321699999999998</c:v>
                </c:pt>
                <c:pt idx="10247">
                  <c:v>0.26326900000000003</c:v>
                </c:pt>
                <c:pt idx="10248">
                  <c:v>0.26331850000000001</c:v>
                </c:pt>
                <c:pt idx="10249">
                  <c:v>0.26336650000000006</c:v>
                </c:pt>
                <c:pt idx="10250">
                  <c:v>0.26341550000000002</c:v>
                </c:pt>
                <c:pt idx="10251">
                  <c:v>0.26345400000000008</c:v>
                </c:pt>
                <c:pt idx="10252">
                  <c:v>0.26350400000000013</c:v>
                </c:pt>
                <c:pt idx="10253">
                  <c:v>0.26355600000000001</c:v>
                </c:pt>
                <c:pt idx="10254">
                  <c:v>0.26360950000000005</c:v>
                </c:pt>
                <c:pt idx="10255">
                  <c:v>0.26365450000000001</c:v>
                </c:pt>
                <c:pt idx="10256">
                  <c:v>0.26370500000000002</c:v>
                </c:pt>
                <c:pt idx="10257">
                  <c:v>0.26375649999999995</c:v>
                </c:pt>
                <c:pt idx="10258">
                  <c:v>0.26380599999999998</c:v>
                </c:pt>
                <c:pt idx="10259">
                  <c:v>0.26385599999999992</c:v>
                </c:pt>
                <c:pt idx="10260">
                  <c:v>0.26390899999999995</c:v>
                </c:pt>
                <c:pt idx="10261">
                  <c:v>0.26396199999999992</c:v>
                </c:pt>
                <c:pt idx="10262">
                  <c:v>0.26401599999999986</c:v>
                </c:pt>
                <c:pt idx="10263">
                  <c:v>0.26407049999999987</c:v>
                </c:pt>
                <c:pt idx="10264">
                  <c:v>0.26412699999999989</c:v>
                </c:pt>
                <c:pt idx="10265">
                  <c:v>0.26418549999999985</c:v>
                </c:pt>
                <c:pt idx="10266">
                  <c:v>0.26424599999999987</c:v>
                </c:pt>
                <c:pt idx="10267">
                  <c:v>0.26430199999999987</c:v>
                </c:pt>
                <c:pt idx="10268">
                  <c:v>0.26435699999999984</c:v>
                </c:pt>
                <c:pt idx="10269">
                  <c:v>0.26441849999999989</c:v>
                </c:pt>
                <c:pt idx="10270">
                  <c:v>0.26447999999999983</c:v>
                </c:pt>
                <c:pt idx="10271">
                  <c:v>0.26454699999999987</c:v>
                </c:pt>
                <c:pt idx="10272">
                  <c:v>0.2646104999999998</c:v>
                </c:pt>
                <c:pt idx="10273">
                  <c:v>0.26467399999999985</c:v>
                </c:pt>
                <c:pt idx="10274">
                  <c:v>0.2647359999999998</c:v>
                </c:pt>
                <c:pt idx="10275">
                  <c:v>0.26479849999999983</c:v>
                </c:pt>
                <c:pt idx="10276">
                  <c:v>0.26486099999999979</c:v>
                </c:pt>
                <c:pt idx="10277">
                  <c:v>0.26492749999999982</c:v>
                </c:pt>
                <c:pt idx="10278">
                  <c:v>0.2649944999999998</c:v>
                </c:pt>
                <c:pt idx="10279">
                  <c:v>0.26506349999999979</c:v>
                </c:pt>
                <c:pt idx="10280">
                  <c:v>0.26512549999999985</c:v>
                </c:pt>
                <c:pt idx="10281">
                  <c:v>0.26518699999999984</c:v>
                </c:pt>
                <c:pt idx="10282">
                  <c:v>0.26524699999999979</c:v>
                </c:pt>
                <c:pt idx="10283">
                  <c:v>0.26529849999999988</c:v>
                </c:pt>
                <c:pt idx="10284">
                  <c:v>0.2653554999999998</c:v>
                </c:pt>
                <c:pt idx="10285">
                  <c:v>0.26541649999999978</c:v>
                </c:pt>
                <c:pt idx="10286">
                  <c:v>0.26546999999999976</c:v>
                </c:pt>
                <c:pt idx="10287">
                  <c:v>0.26553699999999975</c:v>
                </c:pt>
                <c:pt idx="10288">
                  <c:v>0.26559549999999976</c:v>
                </c:pt>
                <c:pt idx="10289">
                  <c:v>0.26565399999999972</c:v>
                </c:pt>
                <c:pt idx="10290">
                  <c:v>0.26569249999999972</c:v>
                </c:pt>
                <c:pt idx="10291">
                  <c:v>0.26574999999999971</c:v>
                </c:pt>
                <c:pt idx="10292">
                  <c:v>0.26580449999999972</c:v>
                </c:pt>
                <c:pt idx="10293">
                  <c:v>0.26585499999999973</c:v>
                </c:pt>
                <c:pt idx="10294">
                  <c:v>0.26590449999999977</c:v>
                </c:pt>
                <c:pt idx="10295">
                  <c:v>0.26595199999999969</c:v>
                </c:pt>
                <c:pt idx="10296">
                  <c:v>0.26600449999999981</c:v>
                </c:pt>
                <c:pt idx="10297">
                  <c:v>0.26605299999999976</c:v>
                </c:pt>
                <c:pt idx="10298">
                  <c:v>0.26610399999999979</c:v>
                </c:pt>
                <c:pt idx="10299">
                  <c:v>0.26616249999999975</c:v>
                </c:pt>
                <c:pt idx="10300">
                  <c:v>0.26621799999999979</c:v>
                </c:pt>
                <c:pt idx="10301">
                  <c:v>0.26627099999999981</c:v>
                </c:pt>
                <c:pt idx="10302">
                  <c:v>0.26632549999999983</c:v>
                </c:pt>
                <c:pt idx="10303">
                  <c:v>0.2663899999999999</c:v>
                </c:pt>
                <c:pt idx="10304">
                  <c:v>0.2664399999999999</c:v>
                </c:pt>
                <c:pt idx="10305">
                  <c:v>0.26648749999999988</c:v>
                </c:pt>
                <c:pt idx="10306">
                  <c:v>0.26654649999999991</c:v>
                </c:pt>
                <c:pt idx="10307">
                  <c:v>0.26660049999999991</c:v>
                </c:pt>
                <c:pt idx="10308">
                  <c:v>0.26665349999999988</c:v>
                </c:pt>
                <c:pt idx="10309">
                  <c:v>0.26670099999999991</c:v>
                </c:pt>
                <c:pt idx="10310">
                  <c:v>0.26675649999999984</c:v>
                </c:pt>
                <c:pt idx="10311">
                  <c:v>0.26680999999999988</c:v>
                </c:pt>
                <c:pt idx="10312">
                  <c:v>0.26686749999999987</c:v>
                </c:pt>
                <c:pt idx="10313">
                  <c:v>0.26691949999999987</c:v>
                </c:pt>
                <c:pt idx="10314">
                  <c:v>0.26697999999999988</c:v>
                </c:pt>
                <c:pt idx="10315">
                  <c:v>0.26702149999999997</c:v>
                </c:pt>
                <c:pt idx="10316">
                  <c:v>0.26707499999999995</c:v>
                </c:pt>
                <c:pt idx="10317">
                  <c:v>0.26713749999999992</c:v>
                </c:pt>
                <c:pt idx="10318">
                  <c:v>0.26719649999999995</c:v>
                </c:pt>
                <c:pt idx="10319">
                  <c:v>0.26724300000000001</c:v>
                </c:pt>
                <c:pt idx="10320">
                  <c:v>0.26730599999999999</c:v>
                </c:pt>
                <c:pt idx="10321">
                  <c:v>0.26735599999999998</c:v>
                </c:pt>
                <c:pt idx="10322">
                  <c:v>0.26740799999999998</c:v>
                </c:pt>
                <c:pt idx="10323">
                  <c:v>0.26745600000000003</c:v>
                </c:pt>
                <c:pt idx="10324">
                  <c:v>0.26750799999999997</c:v>
                </c:pt>
                <c:pt idx="10325">
                  <c:v>0.26756400000000002</c:v>
                </c:pt>
                <c:pt idx="10326">
                  <c:v>0.267563</c:v>
                </c:pt>
                <c:pt idx="10327">
                  <c:v>0.26761449999999998</c:v>
                </c:pt>
                <c:pt idx="10328">
                  <c:v>0.26766800000000002</c:v>
                </c:pt>
                <c:pt idx="10329">
                  <c:v>0.26772299999999999</c:v>
                </c:pt>
                <c:pt idx="10330">
                  <c:v>0.267766</c:v>
                </c:pt>
                <c:pt idx="10331">
                  <c:v>0.26780650000000006</c:v>
                </c:pt>
                <c:pt idx="10332">
                  <c:v>0.26785300000000006</c:v>
                </c:pt>
                <c:pt idx="10333">
                  <c:v>0.26789950000000007</c:v>
                </c:pt>
                <c:pt idx="10334">
                  <c:v>0.26797450000000006</c:v>
                </c:pt>
                <c:pt idx="10335">
                  <c:v>0.26802950000000009</c:v>
                </c:pt>
                <c:pt idx="10336">
                  <c:v>0.26807650000000005</c:v>
                </c:pt>
                <c:pt idx="10337">
                  <c:v>0.26811900000000011</c:v>
                </c:pt>
                <c:pt idx="10338">
                  <c:v>0.26816400000000007</c:v>
                </c:pt>
                <c:pt idx="10339">
                  <c:v>0.26822000000000012</c:v>
                </c:pt>
                <c:pt idx="10340">
                  <c:v>0.26825750000000015</c:v>
                </c:pt>
                <c:pt idx="10341">
                  <c:v>0.26830250000000017</c:v>
                </c:pt>
                <c:pt idx="10342">
                  <c:v>0.26833950000000018</c:v>
                </c:pt>
                <c:pt idx="10343">
                  <c:v>0.26838250000000013</c:v>
                </c:pt>
                <c:pt idx="10344">
                  <c:v>0.26842600000000016</c:v>
                </c:pt>
                <c:pt idx="10345">
                  <c:v>0.26846700000000018</c:v>
                </c:pt>
                <c:pt idx="10346">
                  <c:v>0.26851050000000015</c:v>
                </c:pt>
                <c:pt idx="10347">
                  <c:v>0.26855600000000018</c:v>
                </c:pt>
                <c:pt idx="10348">
                  <c:v>0.2685990000000002</c:v>
                </c:pt>
                <c:pt idx="10349">
                  <c:v>0.26863850000000022</c:v>
                </c:pt>
                <c:pt idx="10350">
                  <c:v>0.2686840000000002</c:v>
                </c:pt>
                <c:pt idx="10351">
                  <c:v>0.26873000000000019</c:v>
                </c:pt>
                <c:pt idx="10352">
                  <c:v>0.26877350000000017</c:v>
                </c:pt>
                <c:pt idx="10353">
                  <c:v>0.2688190000000002</c:v>
                </c:pt>
                <c:pt idx="10354">
                  <c:v>0.2688635000000002</c:v>
                </c:pt>
                <c:pt idx="10355">
                  <c:v>0.26891500000000018</c:v>
                </c:pt>
                <c:pt idx="10356">
                  <c:v>0.26896100000000023</c:v>
                </c:pt>
                <c:pt idx="10357">
                  <c:v>0.26900800000000019</c:v>
                </c:pt>
                <c:pt idx="10358">
                  <c:v>0.26905650000000025</c:v>
                </c:pt>
                <c:pt idx="10359">
                  <c:v>0.26910950000000022</c:v>
                </c:pt>
                <c:pt idx="10360">
                  <c:v>0.26915550000000021</c:v>
                </c:pt>
                <c:pt idx="10361">
                  <c:v>0.26920400000000022</c:v>
                </c:pt>
                <c:pt idx="10362">
                  <c:v>0.26925050000000023</c:v>
                </c:pt>
                <c:pt idx="10363">
                  <c:v>0.26929950000000025</c:v>
                </c:pt>
                <c:pt idx="10364">
                  <c:v>0.26935100000000023</c:v>
                </c:pt>
                <c:pt idx="10365">
                  <c:v>0.26940600000000026</c:v>
                </c:pt>
                <c:pt idx="10366">
                  <c:v>0.26945850000000021</c:v>
                </c:pt>
                <c:pt idx="10367">
                  <c:v>0.26950950000000018</c:v>
                </c:pt>
                <c:pt idx="10368">
                  <c:v>0.26956600000000025</c:v>
                </c:pt>
                <c:pt idx="10369">
                  <c:v>0.26961750000000023</c:v>
                </c:pt>
                <c:pt idx="10370">
                  <c:v>0.26965400000000023</c:v>
                </c:pt>
                <c:pt idx="10371">
                  <c:v>0.2697130000000002</c:v>
                </c:pt>
                <c:pt idx="10372">
                  <c:v>0.26977100000000021</c:v>
                </c:pt>
                <c:pt idx="10373">
                  <c:v>0.26983150000000022</c:v>
                </c:pt>
                <c:pt idx="10374">
                  <c:v>0.26987400000000028</c:v>
                </c:pt>
                <c:pt idx="10375">
                  <c:v>0.26991800000000027</c:v>
                </c:pt>
                <c:pt idx="10376">
                  <c:v>0.26996300000000029</c:v>
                </c:pt>
                <c:pt idx="10377">
                  <c:v>0.27000850000000021</c:v>
                </c:pt>
                <c:pt idx="10378">
                  <c:v>0.27004650000000019</c:v>
                </c:pt>
                <c:pt idx="10379">
                  <c:v>0.27009200000000022</c:v>
                </c:pt>
                <c:pt idx="10380">
                  <c:v>0.27013700000000024</c:v>
                </c:pt>
                <c:pt idx="10381">
                  <c:v>0.27018400000000026</c:v>
                </c:pt>
                <c:pt idx="10382">
                  <c:v>0.27022300000000021</c:v>
                </c:pt>
                <c:pt idx="10383">
                  <c:v>0.27026600000000023</c:v>
                </c:pt>
                <c:pt idx="10384">
                  <c:v>0.27031400000000017</c:v>
                </c:pt>
                <c:pt idx="10385">
                  <c:v>0.27035850000000017</c:v>
                </c:pt>
                <c:pt idx="10386">
                  <c:v>0.27040250000000021</c:v>
                </c:pt>
                <c:pt idx="10387">
                  <c:v>0.27043200000000023</c:v>
                </c:pt>
                <c:pt idx="10388">
                  <c:v>0.2704755000000002</c:v>
                </c:pt>
                <c:pt idx="10389">
                  <c:v>0.27051600000000015</c:v>
                </c:pt>
                <c:pt idx="10390">
                  <c:v>0.27057650000000016</c:v>
                </c:pt>
                <c:pt idx="10391">
                  <c:v>0.27062250000000015</c:v>
                </c:pt>
                <c:pt idx="10392">
                  <c:v>0.27065800000000012</c:v>
                </c:pt>
                <c:pt idx="10393">
                  <c:v>0.27069250000000017</c:v>
                </c:pt>
                <c:pt idx="10394">
                  <c:v>0.2707325000000001</c:v>
                </c:pt>
                <c:pt idx="10395">
                  <c:v>0.27076000000000011</c:v>
                </c:pt>
                <c:pt idx="10396">
                  <c:v>0.27079850000000016</c:v>
                </c:pt>
                <c:pt idx="10397">
                  <c:v>0.27083750000000012</c:v>
                </c:pt>
                <c:pt idx="10398">
                  <c:v>0.27087050000000013</c:v>
                </c:pt>
                <c:pt idx="10399">
                  <c:v>0.27091100000000012</c:v>
                </c:pt>
                <c:pt idx="10400">
                  <c:v>0.27094900000000011</c:v>
                </c:pt>
                <c:pt idx="10401">
                  <c:v>0.27098500000000014</c:v>
                </c:pt>
                <c:pt idx="10402">
                  <c:v>0.27102100000000012</c:v>
                </c:pt>
                <c:pt idx="10403">
                  <c:v>0.27106500000000017</c:v>
                </c:pt>
                <c:pt idx="10404">
                  <c:v>0.27110450000000014</c:v>
                </c:pt>
                <c:pt idx="10405">
                  <c:v>0.27114200000000011</c:v>
                </c:pt>
                <c:pt idx="10406">
                  <c:v>0.2711805000000001</c:v>
                </c:pt>
                <c:pt idx="10407">
                  <c:v>0.27123300000000006</c:v>
                </c:pt>
                <c:pt idx="10408">
                  <c:v>0.27127100000000015</c:v>
                </c:pt>
                <c:pt idx="10409">
                  <c:v>0.2713135000000001</c:v>
                </c:pt>
                <c:pt idx="10410">
                  <c:v>0.27135700000000013</c:v>
                </c:pt>
                <c:pt idx="10411">
                  <c:v>0.27139950000000007</c:v>
                </c:pt>
                <c:pt idx="10412">
                  <c:v>0.27143600000000007</c:v>
                </c:pt>
                <c:pt idx="10413">
                  <c:v>0.27147600000000005</c:v>
                </c:pt>
                <c:pt idx="10414">
                  <c:v>0.27151750000000008</c:v>
                </c:pt>
                <c:pt idx="10415">
                  <c:v>0.27155900000000011</c:v>
                </c:pt>
                <c:pt idx="10416">
                  <c:v>0.27159750000000005</c:v>
                </c:pt>
                <c:pt idx="10417">
                  <c:v>0.27162950000000008</c:v>
                </c:pt>
                <c:pt idx="10418">
                  <c:v>0.27166200000000007</c:v>
                </c:pt>
                <c:pt idx="10419">
                  <c:v>0.27170550000000004</c:v>
                </c:pt>
                <c:pt idx="10420">
                  <c:v>0.27174150000000002</c:v>
                </c:pt>
                <c:pt idx="10421">
                  <c:v>0.27178200000000002</c:v>
                </c:pt>
                <c:pt idx="10422">
                  <c:v>0.27183200000000002</c:v>
                </c:pt>
                <c:pt idx="10423">
                  <c:v>0.27187650000000002</c:v>
                </c:pt>
                <c:pt idx="10424">
                  <c:v>0.27191900000000002</c:v>
                </c:pt>
                <c:pt idx="10425">
                  <c:v>0.27196300000000001</c:v>
                </c:pt>
                <c:pt idx="10426">
                  <c:v>0.27200249999999998</c:v>
                </c:pt>
                <c:pt idx="10427">
                  <c:v>0.27204100000000003</c:v>
                </c:pt>
                <c:pt idx="10428">
                  <c:v>0.2720765</c:v>
                </c:pt>
                <c:pt idx="10429">
                  <c:v>0.27211099999999999</c:v>
                </c:pt>
                <c:pt idx="10430">
                  <c:v>0.27213949999999998</c:v>
                </c:pt>
                <c:pt idx="10431">
                  <c:v>0.27219099999999996</c:v>
                </c:pt>
                <c:pt idx="10432">
                  <c:v>0.27221699999999999</c:v>
                </c:pt>
                <c:pt idx="10433">
                  <c:v>0.27224649999999995</c:v>
                </c:pt>
                <c:pt idx="10434">
                  <c:v>0.27226999999999996</c:v>
                </c:pt>
                <c:pt idx="10435">
                  <c:v>0.27229449999999994</c:v>
                </c:pt>
                <c:pt idx="10436">
                  <c:v>0.27232399999999995</c:v>
                </c:pt>
                <c:pt idx="10437">
                  <c:v>0.27234599999999998</c:v>
                </c:pt>
                <c:pt idx="10438">
                  <c:v>0.27237299999999998</c:v>
                </c:pt>
                <c:pt idx="10439">
                  <c:v>0.27238799999999996</c:v>
                </c:pt>
                <c:pt idx="10440">
                  <c:v>0.27240849999999994</c:v>
                </c:pt>
                <c:pt idx="10441">
                  <c:v>0.27243349999999994</c:v>
                </c:pt>
                <c:pt idx="10442">
                  <c:v>0.27246049999999988</c:v>
                </c:pt>
                <c:pt idx="10443">
                  <c:v>0.2724959999999999</c:v>
                </c:pt>
                <c:pt idx="10444">
                  <c:v>0.27251999999999993</c:v>
                </c:pt>
                <c:pt idx="10445">
                  <c:v>0.27254299999999992</c:v>
                </c:pt>
                <c:pt idx="10446">
                  <c:v>0.27256349999999985</c:v>
                </c:pt>
                <c:pt idx="10447">
                  <c:v>0.27258449999999984</c:v>
                </c:pt>
                <c:pt idx="10448">
                  <c:v>0.27259499999999987</c:v>
                </c:pt>
                <c:pt idx="10449">
                  <c:v>0.27261649999999993</c:v>
                </c:pt>
                <c:pt idx="10450">
                  <c:v>0.27263949999999992</c:v>
                </c:pt>
                <c:pt idx="10451">
                  <c:v>0.27266449999999987</c:v>
                </c:pt>
                <c:pt idx="10452">
                  <c:v>0.27268999999999988</c:v>
                </c:pt>
                <c:pt idx="10453">
                  <c:v>0.27271499999999987</c:v>
                </c:pt>
                <c:pt idx="10454">
                  <c:v>0.27273949999999991</c:v>
                </c:pt>
                <c:pt idx="10455">
                  <c:v>0.27277099999999982</c:v>
                </c:pt>
                <c:pt idx="10456">
                  <c:v>0.27279899999999985</c:v>
                </c:pt>
                <c:pt idx="10457">
                  <c:v>0.27282699999999988</c:v>
                </c:pt>
                <c:pt idx="10458">
                  <c:v>0.27285299999999979</c:v>
                </c:pt>
                <c:pt idx="10459">
                  <c:v>0.27289799999999981</c:v>
                </c:pt>
                <c:pt idx="10460">
                  <c:v>0.27292549999999982</c:v>
                </c:pt>
                <c:pt idx="10461">
                  <c:v>0.27295399999999981</c:v>
                </c:pt>
                <c:pt idx="10462">
                  <c:v>0.27298099999999981</c:v>
                </c:pt>
                <c:pt idx="10463">
                  <c:v>0.27300349999999979</c:v>
                </c:pt>
                <c:pt idx="10464">
                  <c:v>0.2730269999999998</c:v>
                </c:pt>
                <c:pt idx="10465">
                  <c:v>0.27304799999999974</c:v>
                </c:pt>
                <c:pt idx="10466">
                  <c:v>0.27305849999999976</c:v>
                </c:pt>
                <c:pt idx="10467">
                  <c:v>0.27309599999999978</c:v>
                </c:pt>
                <c:pt idx="10468">
                  <c:v>0.27311899999999978</c:v>
                </c:pt>
                <c:pt idx="10469">
                  <c:v>0.27313999999999977</c:v>
                </c:pt>
                <c:pt idx="10470">
                  <c:v>0.27315599999999979</c:v>
                </c:pt>
                <c:pt idx="10471">
                  <c:v>0.27316549999999973</c:v>
                </c:pt>
                <c:pt idx="10472">
                  <c:v>0.2731774999999998</c:v>
                </c:pt>
                <c:pt idx="10473">
                  <c:v>0.27318799999999976</c:v>
                </c:pt>
                <c:pt idx="10474">
                  <c:v>0.27318899999999979</c:v>
                </c:pt>
                <c:pt idx="10475">
                  <c:v>0.27319549999999976</c:v>
                </c:pt>
                <c:pt idx="10476">
                  <c:v>0.2731989999999998</c:v>
                </c:pt>
                <c:pt idx="10477">
                  <c:v>0.27320999999999979</c:v>
                </c:pt>
                <c:pt idx="10478">
                  <c:v>0.27321149999999983</c:v>
                </c:pt>
                <c:pt idx="10479">
                  <c:v>0.27320599999999984</c:v>
                </c:pt>
                <c:pt idx="10480">
                  <c:v>0.27320799999999978</c:v>
                </c:pt>
                <c:pt idx="10481">
                  <c:v>0.27320749999999983</c:v>
                </c:pt>
                <c:pt idx="10482">
                  <c:v>0.27320649999999985</c:v>
                </c:pt>
                <c:pt idx="10483">
                  <c:v>0.2732104999999998</c:v>
                </c:pt>
                <c:pt idx="10484">
                  <c:v>0.27320649999999985</c:v>
                </c:pt>
                <c:pt idx="10485">
                  <c:v>0.27321949999999978</c:v>
                </c:pt>
                <c:pt idx="10486">
                  <c:v>0.27321649999999975</c:v>
                </c:pt>
                <c:pt idx="10487">
                  <c:v>0.27321799999999979</c:v>
                </c:pt>
                <c:pt idx="10488">
                  <c:v>0.27322049999999981</c:v>
                </c:pt>
                <c:pt idx="10489">
                  <c:v>0.27321699999999977</c:v>
                </c:pt>
                <c:pt idx="10490">
                  <c:v>0.27321149999999983</c:v>
                </c:pt>
                <c:pt idx="10491">
                  <c:v>0.27320149999999982</c:v>
                </c:pt>
                <c:pt idx="10492">
                  <c:v>0.27319799999999989</c:v>
                </c:pt>
                <c:pt idx="10493">
                  <c:v>0.27319499999999985</c:v>
                </c:pt>
                <c:pt idx="10494">
                  <c:v>0.27319399999999988</c:v>
                </c:pt>
                <c:pt idx="10495">
                  <c:v>0.27318149999999985</c:v>
                </c:pt>
                <c:pt idx="10496">
                  <c:v>0.27317799999999987</c:v>
                </c:pt>
                <c:pt idx="10497">
                  <c:v>0.27317749999999985</c:v>
                </c:pt>
                <c:pt idx="10498">
                  <c:v>0.27323399999999987</c:v>
                </c:pt>
                <c:pt idx="10499">
                  <c:v>0.2732234999999999</c:v>
                </c:pt>
                <c:pt idx="10500">
                  <c:v>0.27321499999999993</c:v>
                </c:pt>
                <c:pt idx="10501">
                  <c:v>0.27320649999999991</c:v>
                </c:pt>
                <c:pt idx="10502">
                  <c:v>0.27319599999999988</c:v>
                </c:pt>
                <c:pt idx="10503">
                  <c:v>0.27317449999999988</c:v>
                </c:pt>
                <c:pt idx="10504">
                  <c:v>0.2731714999999999</c:v>
                </c:pt>
                <c:pt idx="10505">
                  <c:v>0.27316999999999986</c:v>
                </c:pt>
                <c:pt idx="10506">
                  <c:v>0.27315549999999988</c:v>
                </c:pt>
                <c:pt idx="10507">
                  <c:v>0.27315599999999984</c:v>
                </c:pt>
                <c:pt idx="10508">
                  <c:v>0.27314899999999986</c:v>
                </c:pt>
                <c:pt idx="10509">
                  <c:v>0.27316849999999987</c:v>
                </c:pt>
                <c:pt idx="10510">
                  <c:v>0.27314949999999988</c:v>
                </c:pt>
                <c:pt idx="10511">
                  <c:v>0.27313649999999989</c:v>
                </c:pt>
                <c:pt idx="10512">
                  <c:v>0.27311999999999986</c:v>
                </c:pt>
                <c:pt idx="10513">
                  <c:v>0.27310499999999988</c:v>
                </c:pt>
                <c:pt idx="10514">
                  <c:v>0.27308949999999987</c:v>
                </c:pt>
                <c:pt idx="10515">
                  <c:v>0.27308049999999989</c:v>
                </c:pt>
                <c:pt idx="10516">
                  <c:v>0.27306449999999988</c:v>
                </c:pt>
                <c:pt idx="10517">
                  <c:v>0.27304749999999989</c:v>
                </c:pt>
                <c:pt idx="10518">
                  <c:v>0.27302499999999985</c:v>
                </c:pt>
                <c:pt idx="10519">
                  <c:v>0.27301849999999989</c:v>
                </c:pt>
                <c:pt idx="10520">
                  <c:v>0.27300099999999988</c:v>
                </c:pt>
                <c:pt idx="10521">
                  <c:v>0.27298949999999989</c:v>
                </c:pt>
                <c:pt idx="10522">
                  <c:v>0.27297299999999991</c:v>
                </c:pt>
                <c:pt idx="10523">
                  <c:v>0.2729534999999999</c:v>
                </c:pt>
                <c:pt idx="10524">
                  <c:v>0.27293149999999988</c:v>
                </c:pt>
                <c:pt idx="10525">
                  <c:v>0.27290949999999986</c:v>
                </c:pt>
                <c:pt idx="10526">
                  <c:v>0.27288299999999988</c:v>
                </c:pt>
                <c:pt idx="10527">
                  <c:v>0.27285649999999984</c:v>
                </c:pt>
                <c:pt idx="10528">
                  <c:v>0.27282299999999987</c:v>
                </c:pt>
                <c:pt idx="10529">
                  <c:v>0.27278899999999989</c:v>
                </c:pt>
                <c:pt idx="10530">
                  <c:v>0.27274699999999991</c:v>
                </c:pt>
                <c:pt idx="10531">
                  <c:v>0.27270799999999989</c:v>
                </c:pt>
                <c:pt idx="10532">
                  <c:v>0.27267849999999993</c:v>
                </c:pt>
                <c:pt idx="10533">
                  <c:v>0.27264299999999997</c:v>
                </c:pt>
                <c:pt idx="10534">
                  <c:v>0.27259949999999994</c:v>
                </c:pt>
                <c:pt idx="10535">
                  <c:v>0.27256049999999993</c:v>
                </c:pt>
                <c:pt idx="10536">
                  <c:v>0.2725229999999999</c:v>
                </c:pt>
                <c:pt idx="10537">
                  <c:v>0.27248199999999995</c:v>
                </c:pt>
                <c:pt idx="10538">
                  <c:v>0.27244249999999992</c:v>
                </c:pt>
                <c:pt idx="10539">
                  <c:v>0.27239049999999998</c:v>
                </c:pt>
                <c:pt idx="10540">
                  <c:v>0.27233799999999991</c:v>
                </c:pt>
                <c:pt idx="10541">
                  <c:v>0.27229099999999995</c:v>
                </c:pt>
                <c:pt idx="10542">
                  <c:v>0.27225199999999999</c:v>
                </c:pt>
                <c:pt idx="10543">
                  <c:v>0.27221099999999993</c:v>
                </c:pt>
                <c:pt idx="10544">
                  <c:v>0.27216699999999994</c:v>
                </c:pt>
                <c:pt idx="10545">
                  <c:v>0.27212249999999999</c:v>
                </c:pt>
                <c:pt idx="10546">
                  <c:v>0.27207349999999997</c:v>
                </c:pt>
                <c:pt idx="10547">
                  <c:v>0.27202949999999998</c:v>
                </c:pt>
                <c:pt idx="10548">
                  <c:v>0.271984</c:v>
                </c:pt>
                <c:pt idx="10549">
                  <c:v>0.27194300000000005</c:v>
                </c:pt>
                <c:pt idx="10550">
                  <c:v>0.27190350000000002</c:v>
                </c:pt>
                <c:pt idx="10551">
                  <c:v>0.2718585</c:v>
                </c:pt>
                <c:pt idx="10552">
                  <c:v>0.27181450000000007</c:v>
                </c:pt>
                <c:pt idx="10553">
                  <c:v>0.27176900000000009</c:v>
                </c:pt>
                <c:pt idx="10554">
                  <c:v>0.27173150000000007</c:v>
                </c:pt>
                <c:pt idx="10555">
                  <c:v>0.27169350000000003</c:v>
                </c:pt>
                <c:pt idx="10556">
                  <c:v>0.27164800000000006</c:v>
                </c:pt>
                <c:pt idx="10557">
                  <c:v>0.27160250000000002</c:v>
                </c:pt>
                <c:pt idx="10558">
                  <c:v>0.27155400000000007</c:v>
                </c:pt>
                <c:pt idx="10559">
                  <c:v>0.27150750000000007</c:v>
                </c:pt>
                <c:pt idx="10560">
                  <c:v>0.27145850000000005</c:v>
                </c:pt>
                <c:pt idx="10561">
                  <c:v>0.27141950000000004</c:v>
                </c:pt>
                <c:pt idx="10562">
                  <c:v>0.27136549999999998</c:v>
                </c:pt>
                <c:pt idx="10563">
                  <c:v>0.27132150000000005</c:v>
                </c:pt>
                <c:pt idx="10564">
                  <c:v>0.27126950000000005</c:v>
                </c:pt>
                <c:pt idx="10565">
                  <c:v>0.27121850000000003</c:v>
                </c:pt>
                <c:pt idx="10566">
                  <c:v>0.27119100000000007</c:v>
                </c:pt>
                <c:pt idx="10567">
                  <c:v>0.27113150000000008</c:v>
                </c:pt>
                <c:pt idx="10568">
                  <c:v>0.27107650000000011</c:v>
                </c:pt>
                <c:pt idx="10569">
                  <c:v>0.27102000000000009</c:v>
                </c:pt>
                <c:pt idx="10570">
                  <c:v>0.27096650000000011</c:v>
                </c:pt>
                <c:pt idx="10571">
                  <c:v>0.27090750000000008</c:v>
                </c:pt>
                <c:pt idx="10572">
                  <c:v>0.2708445000000001</c:v>
                </c:pt>
                <c:pt idx="10573">
                  <c:v>0.27078100000000016</c:v>
                </c:pt>
                <c:pt idx="10574">
                  <c:v>0.27072150000000017</c:v>
                </c:pt>
                <c:pt idx="10575">
                  <c:v>0.27066050000000014</c:v>
                </c:pt>
                <c:pt idx="10576">
                  <c:v>0.27060000000000012</c:v>
                </c:pt>
                <c:pt idx="10577">
                  <c:v>0.2705415000000001</c:v>
                </c:pt>
                <c:pt idx="10578">
                  <c:v>0.27049300000000015</c:v>
                </c:pt>
                <c:pt idx="10579">
                  <c:v>0.27044000000000007</c:v>
                </c:pt>
                <c:pt idx="10580">
                  <c:v>0.27039150000000012</c:v>
                </c:pt>
                <c:pt idx="10581">
                  <c:v>0.27033550000000006</c:v>
                </c:pt>
                <c:pt idx="10582">
                  <c:v>0.27027950000000012</c:v>
                </c:pt>
                <c:pt idx="10583">
                  <c:v>0.27022050000000009</c:v>
                </c:pt>
                <c:pt idx="10584">
                  <c:v>0.27011000000000007</c:v>
                </c:pt>
                <c:pt idx="10585">
                  <c:v>0.27006350000000007</c:v>
                </c:pt>
                <c:pt idx="10586">
                  <c:v>0.27002050000000016</c:v>
                </c:pt>
                <c:pt idx="10587">
                  <c:v>0.26998650000000013</c:v>
                </c:pt>
                <c:pt idx="10588">
                  <c:v>0.26994000000000012</c:v>
                </c:pt>
                <c:pt idx="10589">
                  <c:v>0.26989100000000016</c:v>
                </c:pt>
                <c:pt idx="10590">
                  <c:v>0.26982250000000013</c:v>
                </c:pt>
                <c:pt idx="10591">
                  <c:v>0.26977500000000015</c:v>
                </c:pt>
                <c:pt idx="10592">
                  <c:v>0.26973150000000012</c:v>
                </c:pt>
                <c:pt idx="10593">
                  <c:v>0.26968550000000019</c:v>
                </c:pt>
                <c:pt idx="10594">
                  <c:v>0.26963800000000016</c:v>
                </c:pt>
                <c:pt idx="10595">
                  <c:v>0.26959300000000019</c:v>
                </c:pt>
                <c:pt idx="10596">
                  <c:v>0.26954650000000013</c:v>
                </c:pt>
                <c:pt idx="10597">
                  <c:v>0.26948400000000017</c:v>
                </c:pt>
                <c:pt idx="10598">
                  <c:v>0.26943950000000016</c:v>
                </c:pt>
                <c:pt idx="10599">
                  <c:v>0.2693865000000002</c:v>
                </c:pt>
                <c:pt idx="10600">
                  <c:v>0.26933700000000016</c:v>
                </c:pt>
                <c:pt idx="10601">
                  <c:v>0.2692940000000002</c:v>
                </c:pt>
                <c:pt idx="10602">
                  <c:v>0.26925300000000019</c:v>
                </c:pt>
                <c:pt idx="10603">
                  <c:v>0.26923400000000014</c:v>
                </c:pt>
                <c:pt idx="10604">
                  <c:v>0.26918550000000019</c:v>
                </c:pt>
                <c:pt idx="10605">
                  <c:v>0.26914100000000013</c:v>
                </c:pt>
                <c:pt idx="10606">
                  <c:v>0.26908500000000013</c:v>
                </c:pt>
                <c:pt idx="10607">
                  <c:v>0.26903450000000018</c:v>
                </c:pt>
                <c:pt idx="10608">
                  <c:v>0.26898550000000016</c:v>
                </c:pt>
                <c:pt idx="10609">
                  <c:v>0.26893500000000015</c:v>
                </c:pt>
                <c:pt idx="10610">
                  <c:v>0.2688795000000001</c:v>
                </c:pt>
                <c:pt idx="10611">
                  <c:v>0.26882300000000009</c:v>
                </c:pt>
                <c:pt idx="10612">
                  <c:v>0.26877550000000011</c:v>
                </c:pt>
                <c:pt idx="10613">
                  <c:v>0.26871950000000017</c:v>
                </c:pt>
                <c:pt idx="10614">
                  <c:v>0.26866550000000017</c:v>
                </c:pt>
                <c:pt idx="10615">
                  <c:v>0.26860450000000013</c:v>
                </c:pt>
                <c:pt idx="10616">
                  <c:v>0.26855350000000011</c:v>
                </c:pt>
                <c:pt idx="10617">
                  <c:v>0.26849950000000006</c:v>
                </c:pt>
                <c:pt idx="10618">
                  <c:v>0.26845050000000009</c:v>
                </c:pt>
                <c:pt idx="10619">
                  <c:v>0.26840200000000008</c:v>
                </c:pt>
                <c:pt idx="10620">
                  <c:v>0.26834900000000012</c:v>
                </c:pt>
                <c:pt idx="10621">
                  <c:v>0.26829550000000013</c:v>
                </c:pt>
                <c:pt idx="10622">
                  <c:v>0.26823950000000013</c:v>
                </c:pt>
                <c:pt idx="10623">
                  <c:v>0.26818050000000004</c:v>
                </c:pt>
                <c:pt idx="10624">
                  <c:v>0.2681245000000001</c:v>
                </c:pt>
                <c:pt idx="10625">
                  <c:v>0.26806800000000008</c:v>
                </c:pt>
                <c:pt idx="10626">
                  <c:v>0.26802050000000011</c:v>
                </c:pt>
                <c:pt idx="10627">
                  <c:v>0.26796600000000004</c:v>
                </c:pt>
                <c:pt idx="10628">
                  <c:v>0.26791450000000006</c:v>
                </c:pt>
                <c:pt idx="10629">
                  <c:v>0.26785950000000008</c:v>
                </c:pt>
                <c:pt idx="10630">
                  <c:v>0.26780950000000009</c:v>
                </c:pt>
                <c:pt idx="10631">
                  <c:v>0.26774450000000011</c:v>
                </c:pt>
                <c:pt idx="10632">
                  <c:v>0.26769700000000007</c:v>
                </c:pt>
                <c:pt idx="10633">
                  <c:v>0.26765000000000005</c:v>
                </c:pt>
                <c:pt idx="10634">
                  <c:v>0.26760150000000005</c:v>
                </c:pt>
                <c:pt idx="10635">
                  <c:v>0.26755950000000006</c:v>
                </c:pt>
                <c:pt idx="10636">
                  <c:v>0.26750750000000006</c:v>
                </c:pt>
                <c:pt idx="10637">
                  <c:v>0.26745850000000004</c:v>
                </c:pt>
                <c:pt idx="10638">
                  <c:v>0.26740500000000006</c:v>
                </c:pt>
                <c:pt idx="10639">
                  <c:v>0.267374</c:v>
                </c:pt>
                <c:pt idx="10640">
                  <c:v>0.26732100000000009</c:v>
                </c:pt>
                <c:pt idx="10641">
                  <c:v>0.26727150000000005</c:v>
                </c:pt>
                <c:pt idx="10642">
                  <c:v>0.26720950000000004</c:v>
                </c:pt>
                <c:pt idx="10643">
                  <c:v>0.26715</c:v>
                </c:pt>
                <c:pt idx="10644">
                  <c:v>0.26710200000000006</c:v>
                </c:pt>
                <c:pt idx="10645">
                  <c:v>0.26704750000000005</c:v>
                </c:pt>
                <c:pt idx="10646">
                  <c:v>0.26699300000000004</c:v>
                </c:pt>
                <c:pt idx="10647">
                  <c:v>0.26694050000000002</c:v>
                </c:pt>
                <c:pt idx="10648">
                  <c:v>0.26689750000000001</c:v>
                </c:pt>
                <c:pt idx="10649">
                  <c:v>0.26684099999999999</c:v>
                </c:pt>
                <c:pt idx="10650">
                  <c:v>0.26678199999999996</c:v>
                </c:pt>
                <c:pt idx="10651">
                  <c:v>0.26672600000000002</c:v>
                </c:pt>
                <c:pt idx="10652">
                  <c:v>0.26667099999999999</c:v>
                </c:pt>
                <c:pt idx="10653">
                  <c:v>0.2666135</c:v>
                </c:pt>
                <c:pt idx="10654">
                  <c:v>0.26654849999999991</c:v>
                </c:pt>
                <c:pt idx="10655">
                  <c:v>0.26648149999999993</c:v>
                </c:pt>
                <c:pt idx="10656">
                  <c:v>0.26641999999999993</c:v>
                </c:pt>
                <c:pt idx="10657">
                  <c:v>0.26635349999999997</c:v>
                </c:pt>
                <c:pt idx="10658">
                  <c:v>0.2662914999999999</c:v>
                </c:pt>
                <c:pt idx="10659">
                  <c:v>0.26620949999999993</c:v>
                </c:pt>
                <c:pt idx="10660">
                  <c:v>0.26614149999999992</c:v>
                </c:pt>
                <c:pt idx="10661">
                  <c:v>0.26607599999999992</c:v>
                </c:pt>
                <c:pt idx="10662">
                  <c:v>0.26600549999999989</c:v>
                </c:pt>
                <c:pt idx="10663">
                  <c:v>0.26594799999999991</c:v>
                </c:pt>
                <c:pt idx="10664">
                  <c:v>0.2658879999999999</c:v>
                </c:pt>
                <c:pt idx="10665">
                  <c:v>0.26582549999999988</c:v>
                </c:pt>
                <c:pt idx="10666">
                  <c:v>0.26576799999999989</c:v>
                </c:pt>
                <c:pt idx="10667">
                  <c:v>0.26570749999999993</c:v>
                </c:pt>
                <c:pt idx="10668">
                  <c:v>0.26564199999999993</c:v>
                </c:pt>
                <c:pt idx="10669">
                  <c:v>0.26557499999999989</c:v>
                </c:pt>
                <c:pt idx="10670">
                  <c:v>0.26551299999999989</c:v>
                </c:pt>
                <c:pt idx="10671">
                  <c:v>0.26545799999999992</c:v>
                </c:pt>
                <c:pt idx="10672">
                  <c:v>0.26540449999999988</c:v>
                </c:pt>
                <c:pt idx="10673">
                  <c:v>0.26534099999999983</c:v>
                </c:pt>
                <c:pt idx="10674">
                  <c:v>0.26527999999999985</c:v>
                </c:pt>
                <c:pt idx="10675">
                  <c:v>0.26518449999999988</c:v>
                </c:pt>
                <c:pt idx="10676">
                  <c:v>0.26512949999999991</c:v>
                </c:pt>
                <c:pt idx="10677">
                  <c:v>0.26507349999999991</c:v>
                </c:pt>
                <c:pt idx="10678">
                  <c:v>0.26501649999999988</c:v>
                </c:pt>
                <c:pt idx="10679">
                  <c:v>0.26496949999999986</c:v>
                </c:pt>
                <c:pt idx="10680">
                  <c:v>0.26492749999999987</c:v>
                </c:pt>
                <c:pt idx="10681">
                  <c:v>0.26488049999999991</c:v>
                </c:pt>
                <c:pt idx="10682">
                  <c:v>0.26483999999999985</c:v>
                </c:pt>
                <c:pt idx="10683">
                  <c:v>0.26480749999999992</c:v>
                </c:pt>
                <c:pt idx="10684">
                  <c:v>0.26477149999999994</c:v>
                </c:pt>
                <c:pt idx="10685">
                  <c:v>0.26471399999999989</c:v>
                </c:pt>
                <c:pt idx="10686">
                  <c:v>0.26468049999999993</c:v>
                </c:pt>
                <c:pt idx="10687">
                  <c:v>0.26465149999999993</c:v>
                </c:pt>
                <c:pt idx="10688">
                  <c:v>0.26460849999999991</c:v>
                </c:pt>
                <c:pt idx="10689">
                  <c:v>0.26456899999999994</c:v>
                </c:pt>
                <c:pt idx="10690">
                  <c:v>0.26453499999999991</c:v>
                </c:pt>
                <c:pt idx="10691">
                  <c:v>0.26448949999999999</c:v>
                </c:pt>
                <c:pt idx="10692">
                  <c:v>0.26444749999999995</c:v>
                </c:pt>
                <c:pt idx="10693">
                  <c:v>0.26441399999999998</c:v>
                </c:pt>
                <c:pt idx="10694">
                  <c:v>0.26438149999999999</c:v>
                </c:pt>
                <c:pt idx="10695">
                  <c:v>0.26435650000000005</c:v>
                </c:pt>
                <c:pt idx="10696">
                  <c:v>0.26432499999999998</c:v>
                </c:pt>
                <c:pt idx="10697">
                  <c:v>0.26428950000000001</c:v>
                </c:pt>
                <c:pt idx="10698">
                  <c:v>0.26420900000000003</c:v>
                </c:pt>
                <c:pt idx="10699">
                  <c:v>0.26416350000000005</c:v>
                </c:pt>
                <c:pt idx="10700">
                  <c:v>0.26393150000000004</c:v>
                </c:pt>
                <c:pt idx="10701">
                  <c:v>0.26833450000000009</c:v>
                </c:pt>
                <c:pt idx="10702">
                  <c:v>0.26592700000000008</c:v>
                </c:pt>
                <c:pt idx="10703">
                  <c:v>0.26348350000000009</c:v>
                </c:pt>
                <c:pt idx="10704">
                  <c:v>0.26169900000000007</c:v>
                </c:pt>
                <c:pt idx="10705">
                  <c:v>0.26051250000000015</c:v>
                </c:pt>
                <c:pt idx="10706">
                  <c:v>0.2590050000000001</c:v>
                </c:pt>
                <c:pt idx="10707">
                  <c:v>0.25742150000000014</c:v>
                </c:pt>
                <c:pt idx="10708">
                  <c:v>0.25545200000000012</c:v>
                </c:pt>
                <c:pt idx="10709">
                  <c:v>0.25371700000000014</c:v>
                </c:pt>
                <c:pt idx="10710">
                  <c:v>0.25167900000000015</c:v>
                </c:pt>
                <c:pt idx="10711">
                  <c:v>0.24986200000000014</c:v>
                </c:pt>
                <c:pt idx="10712">
                  <c:v>0.24836650000000016</c:v>
                </c:pt>
                <c:pt idx="10713">
                  <c:v>0.24621200000000021</c:v>
                </c:pt>
                <c:pt idx="10714">
                  <c:v>0.24433800000000019</c:v>
                </c:pt>
                <c:pt idx="10715">
                  <c:v>0.24291450000000014</c:v>
                </c:pt>
                <c:pt idx="10716">
                  <c:v>0.24112550000000016</c:v>
                </c:pt>
                <c:pt idx="10717">
                  <c:v>0.23928050000000023</c:v>
                </c:pt>
                <c:pt idx="10718">
                  <c:v>0.2374185000000002</c:v>
                </c:pt>
                <c:pt idx="10719">
                  <c:v>0.2336435000000002</c:v>
                </c:pt>
                <c:pt idx="10720">
                  <c:v>0.23184550000000026</c:v>
                </c:pt>
                <c:pt idx="10721">
                  <c:v>0.23001400000000022</c:v>
                </c:pt>
                <c:pt idx="10722">
                  <c:v>0.22821450000000026</c:v>
                </c:pt>
                <c:pt idx="10723">
                  <c:v>0.22831200000000024</c:v>
                </c:pt>
                <c:pt idx="10724">
                  <c:v>0.22830800000000026</c:v>
                </c:pt>
                <c:pt idx="10725">
                  <c:v>0.22555600000000023</c:v>
                </c:pt>
                <c:pt idx="10726">
                  <c:v>0.22413750000000024</c:v>
                </c:pt>
                <c:pt idx="10727">
                  <c:v>0.2218735000000002</c:v>
                </c:pt>
                <c:pt idx="10728">
                  <c:v>0.22028700000000023</c:v>
                </c:pt>
                <c:pt idx="10729">
                  <c:v>0.21408650000000023</c:v>
                </c:pt>
                <c:pt idx="10730">
                  <c:v>0.2126615000000002</c:v>
                </c:pt>
                <c:pt idx="10731">
                  <c:v>0.21528750000000024</c:v>
                </c:pt>
                <c:pt idx="10732">
                  <c:v>0.21365550000000025</c:v>
                </c:pt>
                <c:pt idx="10733">
                  <c:v>0.21038700000000027</c:v>
                </c:pt>
                <c:pt idx="10734">
                  <c:v>0.21031100000000025</c:v>
                </c:pt>
                <c:pt idx="10735">
                  <c:v>0.20683800000000027</c:v>
                </c:pt>
                <c:pt idx="10736">
                  <c:v>0.20497550000000025</c:v>
                </c:pt>
                <c:pt idx="10737">
                  <c:v>0.20309850000000026</c:v>
                </c:pt>
                <c:pt idx="10738">
                  <c:v>0.19618950000000027</c:v>
                </c:pt>
                <c:pt idx="10739">
                  <c:v>0.19366250000000021</c:v>
                </c:pt>
                <c:pt idx="10740">
                  <c:v>0.18763250000000023</c:v>
                </c:pt>
                <c:pt idx="10741">
                  <c:v>0.1834155000000002</c:v>
                </c:pt>
                <c:pt idx="10742">
                  <c:v>0.1773345000000002</c:v>
                </c:pt>
                <c:pt idx="10743">
                  <c:v>0.17396800000000021</c:v>
                </c:pt>
                <c:pt idx="10744">
                  <c:v>0.1747205000000002</c:v>
                </c:pt>
                <c:pt idx="10745">
                  <c:v>0.17242350000000017</c:v>
                </c:pt>
                <c:pt idx="10746">
                  <c:v>0.17060800000000018</c:v>
                </c:pt>
                <c:pt idx="10747">
                  <c:v>0.16951500000000017</c:v>
                </c:pt>
                <c:pt idx="10748">
                  <c:v>0.16710450000000013</c:v>
                </c:pt>
                <c:pt idx="10749">
                  <c:v>0.16568400000000011</c:v>
                </c:pt>
                <c:pt idx="10750">
                  <c:v>0.16434850000000012</c:v>
                </c:pt>
                <c:pt idx="10751">
                  <c:v>0.16224850000000007</c:v>
                </c:pt>
                <c:pt idx="10752">
                  <c:v>0.16030300000000011</c:v>
                </c:pt>
                <c:pt idx="10753">
                  <c:v>0.15846900000000011</c:v>
                </c:pt>
                <c:pt idx="10754">
                  <c:v>0.15649150000000014</c:v>
                </c:pt>
                <c:pt idx="10755">
                  <c:v>0.15449800000000016</c:v>
                </c:pt>
                <c:pt idx="10756">
                  <c:v>0.15258400000000016</c:v>
                </c:pt>
                <c:pt idx="10757">
                  <c:v>0.15069700000000016</c:v>
                </c:pt>
                <c:pt idx="10758">
                  <c:v>0.14870050000000018</c:v>
                </c:pt>
                <c:pt idx="10759">
                  <c:v>0.14682350000000022</c:v>
                </c:pt>
                <c:pt idx="10760">
                  <c:v>0.14484450000000018</c:v>
                </c:pt>
                <c:pt idx="10761">
                  <c:v>0.14294100000000021</c:v>
                </c:pt>
                <c:pt idx="10762">
                  <c:v>0.14094500000000021</c:v>
                </c:pt>
                <c:pt idx="10763">
                  <c:v>0.13905650000000022</c:v>
                </c:pt>
                <c:pt idx="10764">
                  <c:v>0.13714100000000018</c:v>
                </c:pt>
                <c:pt idx="10765">
                  <c:v>0.13530350000000019</c:v>
                </c:pt>
                <c:pt idx="10766">
                  <c:v>0.13409850000000018</c:v>
                </c:pt>
                <c:pt idx="10767">
                  <c:v>0.13203550000000017</c:v>
                </c:pt>
                <c:pt idx="10768">
                  <c:v>0.13021100000000016</c:v>
                </c:pt>
                <c:pt idx="10769">
                  <c:v>0.12843500000000016</c:v>
                </c:pt>
                <c:pt idx="10770">
                  <c:v>0.12661250000000013</c:v>
                </c:pt>
                <c:pt idx="10771">
                  <c:v>0.12463950000000017</c:v>
                </c:pt>
                <c:pt idx="10772">
                  <c:v>0.12263300000000016</c:v>
                </c:pt>
                <c:pt idx="10773">
                  <c:v>0.12072300000000011</c:v>
                </c:pt>
                <c:pt idx="10774">
                  <c:v>0.11873750000000007</c:v>
                </c:pt>
                <c:pt idx="10775">
                  <c:v>0.11676250000000006</c:v>
                </c:pt>
                <c:pt idx="10776">
                  <c:v>0.11484850000000009</c:v>
                </c:pt>
                <c:pt idx="10777">
                  <c:v>0.11297600000000008</c:v>
                </c:pt>
                <c:pt idx="10778">
                  <c:v>0.11165550000000007</c:v>
                </c:pt>
                <c:pt idx="10779">
                  <c:v>0.10984600000000005</c:v>
                </c:pt>
                <c:pt idx="10780">
                  <c:v>0.10801300000000001</c:v>
                </c:pt>
                <c:pt idx="10781">
                  <c:v>0.10624750000000002</c:v>
                </c:pt>
                <c:pt idx="10782">
                  <c:v>0.10442900000000004</c:v>
                </c:pt>
                <c:pt idx="10783">
                  <c:v>0.10262350000000002</c:v>
                </c:pt>
                <c:pt idx="10784">
                  <c:v>0.10102800000000002</c:v>
                </c:pt>
                <c:pt idx="10785">
                  <c:v>9.9319500000000019E-2</c:v>
                </c:pt>
                <c:pt idx="10786">
                  <c:v>9.7146500000000011E-2</c:v>
                </c:pt>
                <c:pt idx="10787">
                  <c:v>9.5395000000000063E-2</c:v>
                </c:pt>
                <c:pt idx="10788">
                  <c:v>9.3456500000000067E-2</c:v>
                </c:pt>
                <c:pt idx="10789">
                  <c:v>9.1566500000000051E-2</c:v>
                </c:pt>
                <c:pt idx="10790">
                  <c:v>8.9555500000000038E-2</c:v>
                </c:pt>
                <c:pt idx="10791">
                  <c:v>8.7592000000000031E-2</c:v>
                </c:pt>
                <c:pt idx="10792">
                  <c:v>8.5662500000000058E-2</c:v>
                </c:pt>
                <c:pt idx="10793">
                  <c:v>8.3789000000000058E-2</c:v>
                </c:pt>
                <c:pt idx="10794">
                  <c:v>8.1834000000000046E-2</c:v>
                </c:pt>
                <c:pt idx="10795">
                  <c:v>7.9863000000000017E-2</c:v>
                </c:pt>
                <c:pt idx="10796">
                  <c:v>7.7970000000000025E-2</c:v>
                </c:pt>
                <c:pt idx="10797">
                  <c:v>7.6125000000000026E-2</c:v>
                </c:pt>
                <c:pt idx="10798">
                  <c:v>7.4179000000000037E-2</c:v>
                </c:pt>
                <c:pt idx="10799">
                  <c:v>7.2236000000000022E-2</c:v>
                </c:pt>
                <c:pt idx="10800">
                  <c:v>7.0417500000000036E-2</c:v>
                </c:pt>
                <c:pt idx="10801">
                  <c:v>6.8520000000000053E-2</c:v>
                </c:pt>
                <c:pt idx="10802">
                  <c:v>6.6584000000000032E-2</c:v>
                </c:pt>
                <c:pt idx="10803">
                  <c:v>6.4590500000000051E-2</c:v>
                </c:pt>
                <c:pt idx="10804">
                  <c:v>6.265150000000004E-2</c:v>
                </c:pt>
                <c:pt idx="10805">
                  <c:v>6.0693000000000039E-2</c:v>
                </c:pt>
                <c:pt idx="10806">
                  <c:v>5.8806000000000046E-2</c:v>
                </c:pt>
                <c:pt idx="10807">
                  <c:v>5.6897500000000066E-2</c:v>
                </c:pt>
                <c:pt idx="10808">
                  <c:v>5.5022500000000037E-2</c:v>
                </c:pt>
                <c:pt idx="10809">
                  <c:v>5.3162000000000022E-2</c:v>
                </c:pt>
                <c:pt idx="10810">
                  <c:v>5.1276000000000016E-2</c:v>
                </c:pt>
                <c:pt idx="10811">
                  <c:v>4.9379500000000048E-2</c:v>
                </c:pt>
                <c:pt idx="10812">
                  <c:v>4.7461000000000038E-2</c:v>
                </c:pt>
                <c:pt idx="10813">
                  <c:v>4.5499000000000026E-2</c:v>
                </c:pt>
                <c:pt idx="10814">
                  <c:v>4.3581500000000044E-2</c:v>
                </c:pt>
                <c:pt idx="10815">
                  <c:v>4.1745500000000046E-2</c:v>
                </c:pt>
                <c:pt idx="10816">
                  <c:v>3.9831000000000033E-2</c:v>
                </c:pt>
                <c:pt idx="10817">
                  <c:v>3.7948500000000017E-2</c:v>
                </c:pt>
                <c:pt idx="10818">
                  <c:v>3.6027500000000011E-2</c:v>
                </c:pt>
                <c:pt idx="10819">
                  <c:v>3.4145000000000023E-2</c:v>
                </c:pt>
                <c:pt idx="10820">
                  <c:v>3.2284500000000028E-2</c:v>
                </c:pt>
                <c:pt idx="10821">
                  <c:v>3.0447000000000012E-2</c:v>
                </c:pt>
                <c:pt idx="10822">
                  <c:v>2.8572E-2</c:v>
                </c:pt>
                <c:pt idx="10823">
                  <c:v>2.6764500000000028E-2</c:v>
                </c:pt>
                <c:pt idx="10824">
                  <c:v>2.4873500000000021E-2</c:v>
                </c:pt>
                <c:pt idx="10825">
                  <c:v>2.3075500000000027E-2</c:v>
                </c:pt>
                <c:pt idx="10826">
                  <c:v>2.1191500000000019E-2</c:v>
                </c:pt>
                <c:pt idx="10827">
                  <c:v>1.9362499999999973E-2</c:v>
                </c:pt>
                <c:pt idx="10828">
                  <c:v>1.7538500000000005E-2</c:v>
                </c:pt>
                <c:pt idx="10829">
                  <c:v>1.5788500000000025E-2</c:v>
                </c:pt>
                <c:pt idx="10830">
                  <c:v>1.4010499999999976E-2</c:v>
                </c:pt>
                <c:pt idx="10831">
                  <c:v>1.2130999999999987E-2</c:v>
                </c:pt>
                <c:pt idx="10832">
                  <c:v>1.0390999999999997E-2</c:v>
                </c:pt>
                <c:pt idx="10833">
                  <c:v>8.5974999999999593E-3</c:v>
                </c:pt>
                <c:pt idx="10834">
                  <c:v>6.8634999999999504E-3</c:v>
                </c:pt>
                <c:pt idx="10835">
                  <c:v>5.0754999999999446E-3</c:v>
                </c:pt>
                <c:pt idx="10836">
                  <c:v>3.3564999999999567E-3</c:v>
                </c:pt>
                <c:pt idx="10837">
                  <c:v>1.6459999999999698E-3</c:v>
                </c:pt>
                <c:pt idx="10838">
                  <c:v>-9.4500000000013668E-5</c:v>
                </c:pt>
                <c:pt idx="10839">
                  <c:v>-1.8910000000000279E-3</c:v>
                </c:pt>
                <c:pt idx="10840">
                  <c:v>-3.6010000000000113E-3</c:v>
                </c:pt>
                <c:pt idx="10841">
                  <c:v>-5.3260000000000052E-3</c:v>
                </c:pt>
                <c:pt idx="10842">
                  <c:v>-7.0485000000000166E-3</c:v>
                </c:pt>
                <c:pt idx="10843">
                  <c:v>-8.7415000000000184E-3</c:v>
                </c:pt>
                <c:pt idx="10844">
                  <c:v>-1.0478000000000019E-2</c:v>
                </c:pt>
                <c:pt idx="10845">
                  <c:v>-1.2200000000000035E-2</c:v>
                </c:pt>
                <c:pt idx="10846">
                  <c:v>-1.3876000000000017E-2</c:v>
                </c:pt>
                <c:pt idx="10847">
                  <c:v>-1.5572500000000027E-2</c:v>
                </c:pt>
                <c:pt idx="10848">
                  <c:v>-1.7280500000000025E-2</c:v>
                </c:pt>
                <c:pt idx="10849">
                  <c:v>-1.8962000000000014E-2</c:v>
                </c:pt>
                <c:pt idx="10850">
                  <c:v>-2.0600000000000018E-2</c:v>
                </c:pt>
                <c:pt idx="10851">
                  <c:v>-2.2287000000000026E-2</c:v>
                </c:pt>
                <c:pt idx="10852">
                  <c:v>-2.3997000000000004E-2</c:v>
                </c:pt>
                <c:pt idx="10853">
                  <c:v>-2.5629000000000013E-2</c:v>
                </c:pt>
                <c:pt idx="10854">
                  <c:v>-2.7318500000000009E-2</c:v>
                </c:pt>
                <c:pt idx="10855">
                  <c:v>-2.8950500000000007E-2</c:v>
                </c:pt>
                <c:pt idx="10856">
                  <c:v>-3.0630499999999995E-2</c:v>
                </c:pt>
                <c:pt idx="10857">
                  <c:v>-3.2288999999999991E-2</c:v>
                </c:pt>
                <c:pt idx="10858">
                  <c:v>-3.3955500000000007E-2</c:v>
                </c:pt>
                <c:pt idx="10859">
                  <c:v>-3.56E-2</c:v>
                </c:pt>
                <c:pt idx="10860">
                  <c:v>-3.7239999999999981E-2</c:v>
                </c:pt>
                <c:pt idx="10861">
                  <c:v>-3.8885000000000017E-2</c:v>
                </c:pt>
                <c:pt idx="10862">
                  <c:v>-4.0513999999999994E-2</c:v>
                </c:pt>
                <c:pt idx="10863">
                  <c:v>-4.2165499999999981E-2</c:v>
                </c:pt>
                <c:pt idx="10864">
                  <c:v>-4.3792999999999971E-2</c:v>
                </c:pt>
                <c:pt idx="10865">
                  <c:v>-4.5389499999999999E-2</c:v>
                </c:pt>
                <c:pt idx="10866">
                  <c:v>-4.6990000000000004E-2</c:v>
                </c:pt>
                <c:pt idx="10867">
                  <c:v>-4.8607000000000004E-2</c:v>
                </c:pt>
                <c:pt idx="10868">
                  <c:v>-5.0206000000000001E-2</c:v>
                </c:pt>
                <c:pt idx="10869">
                  <c:v>-5.1807499999999986E-2</c:v>
                </c:pt>
                <c:pt idx="10870">
                  <c:v>-5.3379499999999996E-2</c:v>
                </c:pt>
                <c:pt idx="10871">
                  <c:v>-5.4978500000000007E-2</c:v>
                </c:pt>
                <c:pt idx="10872">
                  <c:v>-5.6564500000000004E-2</c:v>
                </c:pt>
                <c:pt idx="10873">
                  <c:v>-5.8110000000000009E-2</c:v>
                </c:pt>
                <c:pt idx="10874">
                  <c:v>-5.9668999999999993E-2</c:v>
                </c:pt>
                <c:pt idx="10875">
                  <c:v>-6.1198499999999996E-2</c:v>
                </c:pt>
                <c:pt idx="10876">
                  <c:v>-6.2754499999999991E-2</c:v>
                </c:pt>
                <c:pt idx="10877">
                  <c:v>-6.4312999999999995E-2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FBC-45EC-BD3A-D7FE6D58391D}"/>
            </c:ext>
          </c:extLst>
        </c:ser>
        <c:ser>
          <c:idx val="8"/>
          <c:order val="8"/>
          <c:tx>
            <c:strRef>
              <c:f>Simulated!$Z$2</c:f>
              <c:strCache>
                <c:ptCount val="1"/>
                <c:pt idx="0">
                  <c:v>D33 In</c:v>
                </c:pt>
              </c:strCache>
            </c:strRef>
          </c:tx>
          <c:spPr>
            <a:ln w="19050" cap="rnd">
              <a:solidFill>
                <a:srgbClr val="00B05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Simulated!$Z$5:$Z$185</c:f>
              <c:numCache>
                <c:formatCode>General</c:formatCode>
                <c:ptCount val="181"/>
                <c:pt idx="0">
                  <c:v>0</c:v>
                </c:pt>
                <c:pt idx="1">
                  <c:v>8.2900297737609208E-11</c:v>
                </c:pt>
                <c:pt idx="2">
                  <c:v>5.0968785025862218E-9</c:v>
                </c:pt>
                <c:pt idx="3">
                  <c:v>5.4299509298638693E-8</c:v>
                </c:pt>
                <c:pt idx="4">
                  <c:v>2.9085363010411536E-7</c:v>
                </c:pt>
                <c:pt idx="5">
                  <c:v>1.0457607891034559E-6</c:v>
                </c:pt>
                <c:pt idx="6">
                  <c:v>2.9377301036040415E-6</c:v>
                </c:pt>
                <c:pt idx="7">
                  <c:v>6.9690854309981121E-6</c:v>
                </c:pt>
                <c:pt idx="8">
                  <c:v>1.4612848209201446E-5</c:v>
                </c:pt>
                <c:pt idx="9">
                  <c:v>2.8030876542101124E-5</c:v>
                </c:pt>
                <c:pt idx="10">
                  <c:v>5.0029473508399203E-5</c:v>
                </c:pt>
                <c:pt idx="11">
                  <c:v>8.3893322044802099E-5</c:v>
                </c:pt>
                <c:pt idx="12">
                  <c:v>1.3661050259899943E-4</c:v>
                </c:pt>
                <c:pt idx="13">
                  <c:v>2.2845247463760404E-4</c:v>
                </c:pt>
                <c:pt idx="14">
                  <c:v>4.3179706536999873E-4</c:v>
                </c:pt>
                <c:pt idx="15">
                  <c:v>8.3643300982089858E-4</c:v>
                </c:pt>
                <c:pt idx="16">
                  <c:v>1.4347556323679039E-3</c:v>
                </c:pt>
                <c:pt idx="17">
                  <c:v>2.1499314479588999E-3</c:v>
                </c:pt>
                <c:pt idx="18">
                  <c:v>2.9364426472721986E-3</c:v>
                </c:pt>
                <c:pt idx="19">
                  <c:v>3.7762351666636995E-3</c:v>
                </c:pt>
                <c:pt idx="20">
                  <c:v>4.6276884114738043E-3</c:v>
                </c:pt>
                <c:pt idx="21">
                  <c:v>5.4699159378501991E-3</c:v>
                </c:pt>
                <c:pt idx="22">
                  <c:v>6.2680659575487033E-3</c:v>
                </c:pt>
                <c:pt idx="23">
                  <c:v>7.027933087744298E-3</c:v>
                </c:pt>
                <c:pt idx="24">
                  <c:v>7.7642677952848987E-3</c:v>
                </c:pt>
                <c:pt idx="25">
                  <c:v>8.495382792239603E-3</c:v>
                </c:pt>
                <c:pt idx="26">
                  <c:v>9.2586537588923018E-3</c:v>
                </c:pt>
                <c:pt idx="27">
                  <c:v>1.0055903467531803E-2</c:v>
                </c:pt>
                <c:pt idx="28">
                  <c:v>1.0892534233775099E-2</c:v>
                </c:pt>
                <c:pt idx="29">
                  <c:v>1.1765737229230099E-2</c:v>
                </c:pt>
                <c:pt idx="30">
                  <c:v>1.2674082539165799E-2</c:v>
                </c:pt>
                <c:pt idx="31">
                  <c:v>1.3607947478622102E-2</c:v>
                </c:pt>
                <c:pt idx="32">
                  <c:v>1.4555105691460603E-2</c:v>
                </c:pt>
                <c:pt idx="33">
                  <c:v>1.5514347294232102E-2</c:v>
                </c:pt>
                <c:pt idx="34">
                  <c:v>1.6478289255306103E-2</c:v>
                </c:pt>
                <c:pt idx="35">
                  <c:v>1.7415156519606803E-2</c:v>
                </c:pt>
                <c:pt idx="36">
                  <c:v>1.8325407698038802E-2</c:v>
                </c:pt>
                <c:pt idx="37">
                  <c:v>1.9199851056428401E-2</c:v>
                </c:pt>
                <c:pt idx="38">
                  <c:v>2.00549624382984E-2</c:v>
                </c:pt>
                <c:pt idx="39">
                  <c:v>2.0891599210082198E-2</c:v>
                </c:pt>
                <c:pt idx="40">
                  <c:v>2.17015737292936E-2</c:v>
                </c:pt>
                <c:pt idx="41">
                  <c:v>2.24926265572356E-2</c:v>
                </c:pt>
                <c:pt idx="42">
                  <c:v>2.3270015163390202E-2</c:v>
                </c:pt>
                <c:pt idx="43">
                  <c:v>2.4029159348704102E-2</c:v>
                </c:pt>
                <c:pt idx="44">
                  <c:v>2.4768737107960799E-2</c:v>
                </c:pt>
                <c:pt idx="45">
                  <c:v>2.5486628883786298E-2</c:v>
                </c:pt>
                <c:pt idx="46">
                  <c:v>2.6181232738953203E-2</c:v>
                </c:pt>
                <c:pt idx="47">
                  <c:v>2.6830769786978501E-2</c:v>
                </c:pt>
                <c:pt idx="48">
                  <c:v>2.74756283681565E-2</c:v>
                </c:pt>
                <c:pt idx="49">
                  <c:v>2.8084514514492599E-2</c:v>
                </c:pt>
                <c:pt idx="50">
                  <c:v>2.8686417220846701E-2</c:v>
                </c:pt>
                <c:pt idx="51">
                  <c:v>2.9245812037725902E-2</c:v>
                </c:pt>
                <c:pt idx="52">
                  <c:v>2.9792647242377103E-2</c:v>
                </c:pt>
                <c:pt idx="53">
                  <c:v>3.0323213122551707E-2</c:v>
                </c:pt>
                <c:pt idx="54">
                  <c:v>3.0832838452565806E-2</c:v>
                </c:pt>
                <c:pt idx="55">
                  <c:v>3.1325515543545498E-2</c:v>
                </c:pt>
                <c:pt idx="56">
                  <c:v>3.1801076943571704E-2</c:v>
                </c:pt>
                <c:pt idx="57">
                  <c:v>3.2260674789208507E-2</c:v>
                </c:pt>
                <c:pt idx="58">
                  <c:v>3.2705110881669996E-2</c:v>
                </c:pt>
                <c:pt idx="59">
                  <c:v>3.3135449815924201E-2</c:v>
                </c:pt>
                <c:pt idx="60">
                  <c:v>3.3553401012298395E-2</c:v>
                </c:pt>
                <c:pt idx="61">
                  <c:v>3.3957592502720207E-2</c:v>
                </c:pt>
                <c:pt idx="62">
                  <c:v>3.4347303025861198E-2</c:v>
                </c:pt>
                <c:pt idx="63">
                  <c:v>3.4715261962359203E-2</c:v>
                </c:pt>
                <c:pt idx="64">
                  <c:v>3.5066348555645707E-2</c:v>
                </c:pt>
                <c:pt idx="65">
                  <c:v>3.5412951769275794E-2</c:v>
                </c:pt>
                <c:pt idx="66">
                  <c:v>3.5749738522128399E-2</c:v>
                </c:pt>
                <c:pt idx="67">
                  <c:v>3.6088127896649599E-2</c:v>
                </c:pt>
                <c:pt idx="68">
                  <c:v>3.6431372383372004E-2</c:v>
                </c:pt>
                <c:pt idx="69">
                  <c:v>3.6774080871704307E-2</c:v>
                </c:pt>
                <c:pt idx="70">
                  <c:v>3.7112838512620705E-2</c:v>
                </c:pt>
                <c:pt idx="71">
                  <c:v>3.7448418152752294E-2</c:v>
                </c:pt>
                <c:pt idx="72">
                  <c:v>3.7774689244884904E-2</c:v>
                </c:pt>
                <c:pt idx="73">
                  <c:v>3.80926897291856E-2</c:v>
                </c:pt>
                <c:pt idx="74">
                  <c:v>3.8384278931846705E-2</c:v>
                </c:pt>
                <c:pt idx="75">
                  <c:v>3.8675868983539807E-2</c:v>
                </c:pt>
                <c:pt idx="76">
                  <c:v>3.8923872512441907E-2</c:v>
                </c:pt>
                <c:pt idx="77">
                  <c:v>3.9171265729787103E-2</c:v>
                </c:pt>
                <c:pt idx="78">
                  <c:v>3.9369293244850806E-2</c:v>
                </c:pt>
                <c:pt idx="79">
                  <c:v>3.9563069285719607E-2</c:v>
                </c:pt>
                <c:pt idx="80">
                  <c:v>3.9724617100556095E-2</c:v>
                </c:pt>
                <c:pt idx="81">
                  <c:v>3.9856772321988906E-2</c:v>
                </c:pt>
                <c:pt idx="82">
                  <c:v>3.9963122643216206E-2</c:v>
                </c:pt>
                <c:pt idx="83">
                  <c:v>4.0043667982048198E-2</c:v>
                </c:pt>
                <c:pt idx="84">
                  <c:v>4.0106404094020207E-2</c:v>
                </c:pt>
                <c:pt idx="85">
                  <c:v>4.0150299760532998E-2</c:v>
                </c:pt>
                <c:pt idx="86">
                  <c:v>4.0172937919502605E-2</c:v>
                </c:pt>
                <c:pt idx="87">
                  <c:v>4.0174318556496197E-2</c:v>
                </c:pt>
                <c:pt idx="88">
                  <c:v>4.0167027178172901E-2</c:v>
                </c:pt>
                <c:pt idx="89">
                  <c:v>4.0154258847113794E-2</c:v>
                </c:pt>
                <c:pt idx="90">
                  <c:v>4.0129213028872207E-2</c:v>
                </c:pt>
                <c:pt idx="91">
                  <c:v>4.0091889732640801E-2</c:v>
                </c:pt>
                <c:pt idx="92">
                  <c:v>4.0055360465840503E-2</c:v>
                </c:pt>
                <c:pt idx="93">
                  <c:v>4.0030753679043407E-2</c:v>
                </c:pt>
                <c:pt idx="94">
                  <c:v>4.0006178991747202E-2</c:v>
                </c:pt>
                <c:pt idx="95">
                  <c:v>3.9981636403929599E-2</c:v>
                </c:pt>
                <c:pt idx="96">
                  <c:v>3.9960451117326795E-2</c:v>
                </c:pt>
                <c:pt idx="97">
                  <c:v>3.9945984774247795E-2</c:v>
                </c:pt>
                <c:pt idx="98">
                  <c:v>3.9931518433267102E-2</c:v>
                </c:pt>
                <c:pt idx="99">
                  <c:v>3.9917052094362596E-2</c:v>
                </c:pt>
                <c:pt idx="100">
                  <c:v>3.9908464661253501E-2</c:v>
                </c:pt>
                <c:pt idx="101">
                  <c:v>3.9923325414670197E-2</c:v>
                </c:pt>
                <c:pt idx="102">
                  <c:v>3.9953467021791603E-2</c:v>
                </c:pt>
                <c:pt idx="103">
                  <c:v>4.0110079448496497E-2</c:v>
                </c:pt>
                <c:pt idx="104">
                  <c:v>4.0377858497187002E-2</c:v>
                </c:pt>
                <c:pt idx="105">
                  <c:v>4.0785480771277097E-2</c:v>
                </c:pt>
                <c:pt idx="106">
                  <c:v>4.1271763514583198E-2</c:v>
                </c:pt>
                <c:pt idx="107">
                  <c:v>4.1804810040302301E-2</c:v>
                </c:pt>
                <c:pt idx="108">
                  <c:v>4.2403062493168206E-2</c:v>
                </c:pt>
                <c:pt idx="109">
                  <c:v>4.3097437484396206E-2</c:v>
                </c:pt>
                <c:pt idx="110">
                  <c:v>4.3914081445806094E-2</c:v>
                </c:pt>
                <c:pt idx="111">
                  <c:v>4.4405516935719397E-2</c:v>
                </c:pt>
                <c:pt idx="112">
                  <c:v>4.3636605784025395E-2</c:v>
                </c:pt>
                <c:pt idx="113">
                  <c:v>4.2661031644752906E-2</c:v>
                </c:pt>
                <c:pt idx="114">
                  <c:v>4.2042997085378606E-2</c:v>
                </c:pt>
                <c:pt idx="115">
                  <c:v>4.2291128791682703E-2</c:v>
                </c:pt>
                <c:pt idx="116">
                  <c:v>4.3767984604881099E-2</c:v>
                </c:pt>
                <c:pt idx="117">
                  <c:v>4.6009395194179806E-2</c:v>
                </c:pt>
                <c:pt idx="118">
                  <c:v>4.9379633791424307E-2</c:v>
                </c:pt>
                <c:pt idx="119">
                  <c:v>5.3168758488297801E-2</c:v>
                </c:pt>
                <c:pt idx="120">
                  <c:v>5.7257270490618198E-2</c:v>
                </c:pt>
                <c:pt idx="121">
                  <c:v>6.1590138626721497E-2</c:v>
                </c:pt>
                <c:pt idx="122">
                  <c:v>6.6035325336044601E-2</c:v>
                </c:pt>
                <c:pt idx="123">
                  <c:v>7.0526095161749E-2</c:v>
                </c:pt>
                <c:pt idx="124">
                  <c:v>7.5328195847812002E-2</c:v>
                </c:pt>
                <c:pt idx="125">
                  <c:v>8.1343145659185004E-2</c:v>
                </c:pt>
                <c:pt idx="126">
                  <c:v>8.7712055968181005E-2</c:v>
                </c:pt>
                <c:pt idx="127">
                  <c:v>9.2954791478282991E-2</c:v>
                </c:pt>
                <c:pt idx="128">
                  <c:v>9.6730734396488008E-2</c:v>
                </c:pt>
                <c:pt idx="129">
                  <c:v>0.10055761829573799</c:v>
                </c:pt>
                <c:pt idx="130">
                  <c:v>0.105142942804181</c:v>
                </c:pt>
                <c:pt idx="131">
                  <c:v>0.10978090972446601</c:v>
                </c:pt>
                <c:pt idx="132">
                  <c:v>0.11461951121575199</c:v>
                </c:pt>
                <c:pt idx="133">
                  <c:v>0.12036589008244099</c:v>
                </c:pt>
                <c:pt idx="134">
                  <c:v>0.12673825036020298</c:v>
                </c:pt>
                <c:pt idx="135">
                  <c:v>0.13324760080950498</c:v>
                </c:pt>
                <c:pt idx="136">
                  <c:v>0.13956890390805998</c:v>
                </c:pt>
                <c:pt idx="137">
                  <c:v>0.14411327349679298</c:v>
                </c:pt>
                <c:pt idx="138">
                  <c:v>0.14855032585811001</c:v>
                </c:pt>
                <c:pt idx="139">
                  <c:v>0.15453847199744503</c:v>
                </c:pt>
                <c:pt idx="140">
                  <c:v>0.15994083620928201</c:v>
                </c:pt>
                <c:pt idx="141">
                  <c:v>0.16588957554425299</c:v>
                </c:pt>
                <c:pt idx="142">
                  <c:v>0.17300686073722299</c:v>
                </c:pt>
                <c:pt idx="143">
                  <c:v>0.17869424010318302</c:v>
                </c:pt>
                <c:pt idx="144">
                  <c:v>0.18465834515031199</c:v>
                </c:pt>
                <c:pt idx="145">
                  <c:v>0.19197014885282598</c:v>
                </c:pt>
                <c:pt idx="146">
                  <c:v>0.19886918461581299</c:v>
                </c:pt>
                <c:pt idx="147">
                  <c:v>0.20630256320637302</c:v>
                </c:pt>
                <c:pt idx="148">
                  <c:v>0.212833719077543</c:v>
                </c:pt>
                <c:pt idx="149">
                  <c:v>0.21961031861527003</c:v>
                </c:pt>
                <c:pt idx="150">
                  <c:v>0.22586331698596301</c:v>
                </c:pt>
                <c:pt idx="151">
                  <c:v>0.23174174933305802</c:v>
                </c:pt>
                <c:pt idx="152">
                  <c:v>0.238814256759734</c:v>
                </c:pt>
                <c:pt idx="153">
                  <c:v>0.24515112707129699</c:v>
                </c:pt>
                <c:pt idx="154">
                  <c:v>0.25282018591169503</c:v>
                </c:pt>
                <c:pt idx="155">
                  <c:v>0.25975525256161003</c:v>
                </c:pt>
                <c:pt idx="156">
                  <c:v>0.26734600672053599</c:v>
                </c:pt>
                <c:pt idx="157">
                  <c:v>0.274080444745672</c:v>
                </c:pt>
                <c:pt idx="158">
                  <c:v>0.281022692010235</c:v>
                </c:pt>
                <c:pt idx="159">
                  <c:v>0.28777794792035299</c:v>
                </c:pt>
                <c:pt idx="160">
                  <c:v>0.29368327546387402</c:v>
                </c:pt>
                <c:pt idx="161">
                  <c:v>0.29926320044021404</c:v>
                </c:pt>
                <c:pt idx="162">
                  <c:v>0.304719453563429</c:v>
                </c:pt>
                <c:pt idx="163">
                  <c:v>0.30973970863273903</c:v>
                </c:pt>
                <c:pt idx="164">
                  <c:v>0.31419977543766203</c:v>
                </c:pt>
                <c:pt idx="165">
                  <c:v>0.31806039844657302</c:v>
                </c:pt>
                <c:pt idx="166">
                  <c:v>0.32077337221582103</c:v>
                </c:pt>
                <c:pt idx="167">
                  <c:v>0.32331830352121399</c:v>
                </c:pt>
                <c:pt idx="168">
                  <c:v>0.32442551643470102</c:v>
                </c:pt>
                <c:pt idx="169">
                  <c:v>0.32542078829135201</c:v>
                </c:pt>
                <c:pt idx="170">
                  <c:v>0.326382912683431</c:v>
                </c:pt>
                <c:pt idx="171">
                  <c:v>0.32654418376925004</c:v>
                </c:pt>
                <c:pt idx="172">
                  <c:v>0.32625981231830803</c:v>
                </c:pt>
                <c:pt idx="173">
                  <c:v>0.326149793549801</c:v>
                </c:pt>
                <c:pt idx="174">
                  <c:v>0.32610659371696804</c:v>
                </c:pt>
                <c:pt idx="175">
                  <c:v>0.32606078214920603</c:v>
                </c:pt>
                <c:pt idx="176">
                  <c:v>0.32597182194181701</c:v>
                </c:pt>
                <c:pt idx="177">
                  <c:v>0.32583410009491204</c:v>
                </c:pt>
                <c:pt idx="178">
                  <c:v>0.325666289846193</c:v>
                </c:pt>
                <c:pt idx="179">
                  <c:v>0.32547597608553103</c:v>
                </c:pt>
                <c:pt idx="180">
                  <c:v>0.32531871311939303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FBC-45EC-BD3A-D7FE6D58391D}"/>
            </c:ext>
          </c:extLst>
        </c:ser>
        <c:ser>
          <c:idx val="9"/>
          <c:order val="9"/>
          <c:tx>
            <c:strRef>
              <c:f>Simulated!$AA$2</c:f>
              <c:strCache>
                <c:ptCount val="1"/>
                <c:pt idx="0">
                  <c:v>D33 Out</c:v>
                </c:pt>
              </c:strCache>
            </c:strRef>
          </c:tx>
          <c:spPr>
            <a:ln w="19050" cap="rnd">
              <a:solidFill>
                <a:schemeClr val="accent5">
                  <a:lumMod val="75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Simulated!$AA$5:$AA$185</c:f>
              <c:numCache>
                <c:formatCode>General</c:formatCode>
                <c:ptCount val="181"/>
                <c:pt idx="0">
                  <c:v>0</c:v>
                </c:pt>
                <c:pt idx="1">
                  <c:v>-1.8528509976301066E-10</c:v>
                </c:pt>
                <c:pt idx="2">
                  <c:v>-1.1396139594499477E-8</c:v>
                </c:pt>
                <c:pt idx="3">
                  <c:v>-1.214091827003716E-7</c:v>
                </c:pt>
                <c:pt idx="4">
                  <c:v>-6.5031854349500984E-7</c:v>
                </c:pt>
                <c:pt idx="5">
                  <c:v>-2.3381426240004499E-6</c:v>
                </c:pt>
                <c:pt idx="6">
                  <c:v>-6.5677902450003711E-6</c:v>
                </c:pt>
                <c:pt idx="7">
                  <c:v>-1.5573746592396909E-5</c:v>
                </c:pt>
                <c:pt idx="8">
                  <c:v>-3.2573854757994569E-5</c:v>
                </c:pt>
                <c:pt idx="9">
                  <c:v>-6.1682377971994384E-5</c:v>
                </c:pt>
                <c:pt idx="10">
                  <c:v>-1.0818942436379569E-4</c:v>
                </c:pt>
                <c:pt idx="11">
                  <c:v>-1.7739551048119584E-4</c:v>
                </c:pt>
                <c:pt idx="12">
                  <c:v>-2.7294646016699786E-4</c:v>
                </c:pt>
                <c:pt idx="13">
                  <c:v>-3.8526687096139545E-4</c:v>
                </c:pt>
                <c:pt idx="14">
                  <c:v>-4.4742757829839552E-4</c:v>
                </c:pt>
                <c:pt idx="15">
                  <c:v>-3.8614516478800015E-4</c:v>
                </c:pt>
                <c:pt idx="16">
                  <c:v>-2.2534672472489942E-4</c:v>
                </c:pt>
                <c:pt idx="17">
                  <c:v>-5.7847857604098607E-5</c:v>
                </c:pt>
                <c:pt idx="18">
                  <c:v>1.6957111681502324E-5</c:v>
                </c:pt>
                <c:pt idx="19">
                  <c:v>-2.9984837057794866E-5</c:v>
                </c:pt>
                <c:pt idx="20">
                  <c:v>-2.2354599994450081E-4</c:v>
                </c:pt>
                <c:pt idx="21">
                  <c:v>-5.6767082211589548E-4</c:v>
                </c:pt>
                <c:pt idx="22">
                  <c:v>-1.0673416345196966E-3</c:v>
                </c:pt>
                <c:pt idx="23">
                  <c:v>-1.6796723643963986E-3</c:v>
                </c:pt>
                <c:pt idx="24">
                  <c:v>-2.3804282670236987E-3</c:v>
                </c:pt>
                <c:pt idx="25">
                  <c:v>-3.1299126658445968E-3</c:v>
                </c:pt>
                <c:pt idx="26">
                  <c:v>-3.8674637235946961E-3</c:v>
                </c:pt>
                <c:pt idx="27">
                  <c:v>-4.577313534981399E-3</c:v>
                </c:pt>
                <c:pt idx="28">
                  <c:v>-5.2393900092595966E-3</c:v>
                </c:pt>
                <c:pt idx="29">
                  <c:v>-5.8417513690511985E-3</c:v>
                </c:pt>
                <c:pt idx="30">
                  <c:v>-6.3824732096650974E-3</c:v>
                </c:pt>
                <c:pt idx="31">
                  <c:v>-6.8591777017567961E-3</c:v>
                </c:pt>
                <c:pt idx="32">
                  <c:v>-7.2753804552960974E-3</c:v>
                </c:pt>
                <c:pt idx="33">
                  <c:v>-7.6349086191695968E-3</c:v>
                </c:pt>
                <c:pt idx="34">
                  <c:v>-7.9463200818197972E-3</c:v>
                </c:pt>
                <c:pt idx="35">
                  <c:v>-8.207894777700897E-3</c:v>
                </c:pt>
                <c:pt idx="36">
                  <c:v>-8.4468571433515965E-3</c:v>
                </c:pt>
                <c:pt idx="37">
                  <c:v>-8.6489846073178993E-3</c:v>
                </c:pt>
                <c:pt idx="38">
                  <c:v>-8.8301047553751982E-3</c:v>
                </c:pt>
                <c:pt idx="39">
                  <c:v>-8.9909735134119963E-3</c:v>
                </c:pt>
                <c:pt idx="40">
                  <c:v>-9.1217857894454989E-3</c:v>
                </c:pt>
                <c:pt idx="41">
                  <c:v>-9.2295184887069975E-3</c:v>
                </c:pt>
                <c:pt idx="42">
                  <c:v>-9.3205891786296985E-3</c:v>
                </c:pt>
                <c:pt idx="43">
                  <c:v>-9.3899325424362974E-3</c:v>
                </c:pt>
                <c:pt idx="44">
                  <c:v>-9.4392836722301983E-3</c:v>
                </c:pt>
                <c:pt idx="45">
                  <c:v>-9.4718754541145977E-3</c:v>
                </c:pt>
                <c:pt idx="46">
                  <c:v>-9.4945012293012991E-3</c:v>
                </c:pt>
                <c:pt idx="47">
                  <c:v>-9.5025906008516965E-3</c:v>
                </c:pt>
                <c:pt idx="48">
                  <c:v>-9.5091855442874969E-3</c:v>
                </c:pt>
                <c:pt idx="49">
                  <c:v>-9.4958634667685962E-3</c:v>
                </c:pt>
                <c:pt idx="50">
                  <c:v>-9.4786732528162991E-3</c:v>
                </c:pt>
                <c:pt idx="51">
                  <c:v>-9.4497400786930988E-3</c:v>
                </c:pt>
                <c:pt idx="52">
                  <c:v>-9.4173367073624968E-3</c:v>
                </c:pt>
                <c:pt idx="53">
                  <c:v>-9.3773307760724976E-3</c:v>
                </c:pt>
                <c:pt idx="54">
                  <c:v>-9.3275399736469991E-3</c:v>
                </c:pt>
                <c:pt idx="55">
                  <c:v>-9.2683532551984978E-3</c:v>
                </c:pt>
                <c:pt idx="56">
                  <c:v>-9.1989451665663961E-3</c:v>
                </c:pt>
                <c:pt idx="57">
                  <c:v>-9.1195081709516991E-3</c:v>
                </c:pt>
                <c:pt idx="58">
                  <c:v>-9.0297452665643978E-3</c:v>
                </c:pt>
                <c:pt idx="59">
                  <c:v>-8.9282378803345989E-3</c:v>
                </c:pt>
                <c:pt idx="60">
                  <c:v>-8.8132155380282982E-3</c:v>
                </c:pt>
                <c:pt idx="61">
                  <c:v>-8.6885516063395993E-3</c:v>
                </c:pt>
                <c:pt idx="62">
                  <c:v>-8.558780745548996E-3</c:v>
                </c:pt>
                <c:pt idx="63">
                  <c:v>-8.421752272536099E-3</c:v>
                </c:pt>
                <c:pt idx="64">
                  <c:v>-8.2825457476842987E-3</c:v>
                </c:pt>
                <c:pt idx="65">
                  <c:v>-8.139004376395198E-3</c:v>
                </c:pt>
                <c:pt idx="66">
                  <c:v>-7.985973442736799E-3</c:v>
                </c:pt>
                <c:pt idx="67">
                  <c:v>-7.8273909313142966E-3</c:v>
                </c:pt>
                <c:pt idx="68">
                  <c:v>-7.6519825748966978E-3</c:v>
                </c:pt>
                <c:pt idx="69">
                  <c:v>-7.4758597987889981E-3</c:v>
                </c:pt>
                <c:pt idx="70">
                  <c:v>-7.2944829657694971E-3</c:v>
                </c:pt>
                <c:pt idx="71">
                  <c:v>-7.1097477478687977E-3</c:v>
                </c:pt>
                <c:pt idx="72">
                  <c:v>-6.9229744696363976E-3</c:v>
                </c:pt>
                <c:pt idx="73">
                  <c:v>-6.733835970507196E-3</c:v>
                </c:pt>
                <c:pt idx="74">
                  <c:v>-6.5465667994590963E-3</c:v>
                </c:pt>
                <c:pt idx="75">
                  <c:v>-6.3592972778802985E-3</c:v>
                </c:pt>
                <c:pt idx="76">
                  <c:v>-6.1890896232985985E-3</c:v>
                </c:pt>
                <c:pt idx="77">
                  <c:v>-6.0191208250403964E-3</c:v>
                </c:pt>
                <c:pt idx="78">
                  <c:v>-5.8729597392170978E-3</c:v>
                </c:pt>
                <c:pt idx="79">
                  <c:v>-5.7288489958118964E-3</c:v>
                </c:pt>
                <c:pt idx="80">
                  <c:v>-5.6036011964688964E-3</c:v>
                </c:pt>
                <c:pt idx="81">
                  <c:v>-5.4955566471392991E-3</c:v>
                </c:pt>
                <c:pt idx="82">
                  <c:v>-5.4026154868824991E-3</c:v>
                </c:pt>
                <c:pt idx="83">
                  <c:v>-5.3247777577869991E-3</c:v>
                </c:pt>
                <c:pt idx="84">
                  <c:v>-5.2604913826303987E-3</c:v>
                </c:pt>
                <c:pt idx="85">
                  <c:v>-5.2099565566065993E-3</c:v>
                </c:pt>
                <c:pt idx="86">
                  <c:v>-5.1736424851122967E-3</c:v>
                </c:pt>
                <c:pt idx="87">
                  <c:v>-5.1515491836351991E-3</c:v>
                </c:pt>
                <c:pt idx="88">
                  <c:v>-5.1367876153007967E-3</c:v>
                </c:pt>
                <c:pt idx="89">
                  <c:v>-5.1276088729012986E-3</c:v>
                </c:pt>
                <c:pt idx="90">
                  <c:v>-5.1277354324974975E-3</c:v>
                </c:pt>
                <c:pt idx="91">
                  <c:v>-5.1371672940558992E-3</c:v>
                </c:pt>
                <c:pt idx="92">
                  <c:v>-5.1475172308190972E-3</c:v>
                </c:pt>
                <c:pt idx="93">
                  <c:v>-5.1516447551302989E-3</c:v>
                </c:pt>
                <c:pt idx="94">
                  <c:v>-5.157179236692299E-3</c:v>
                </c:pt>
                <c:pt idx="95">
                  <c:v>-5.1641206752605986E-3</c:v>
                </c:pt>
                <c:pt idx="96">
                  <c:v>-5.1708911913306982E-3</c:v>
                </c:pt>
                <c:pt idx="97">
                  <c:v>-5.1749488542917992E-3</c:v>
                </c:pt>
                <c:pt idx="98">
                  <c:v>-5.1790065170975973E-3</c:v>
                </c:pt>
                <c:pt idx="99">
                  <c:v>-5.183064179736796E-3</c:v>
                </c:pt>
                <c:pt idx="100">
                  <c:v>-5.1691716159152981E-3</c:v>
                </c:pt>
                <c:pt idx="101">
                  <c:v>-5.0836839900591964E-3</c:v>
                </c:pt>
                <c:pt idx="102">
                  <c:v>-4.9499318883649973E-3</c:v>
                </c:pt>
                <c:pt idx="103">
                  <c:v>-4.4053519522746984E-3</c:v>
                </c:pt>
                <c:pt idx="104">
                  <c:v>-3.4668654428360972E-3</c:v>
                </c:pt>
                <c:pt idx="105">
                  <c:v>-1.954153467909097E-3</c:v>
                </c:pt>
                <c:pt idx="106">
                  <c:v>7.2124583416703636E-5</c:v>
                </c:pt>
                <c:pt idx="107">
                  <c:v>2.6293366056307013E-3</c:v>
                </c:pt>
                <c:pt idx="108">
                  <c:v>5.7598175356665046E-3</c:v>
                </c:pt>
                <c:pt idx="109">
                  <c:v>9.5030551837127011E-3</c:v>
                </c:pt>
                <c:pt idx="110">
                  <c:v>1.3863006088987703E-2</c:v>
                </c:pt>
                <c:pt idx="111">
                  <c:v>1.8216653827196602E-2</c:v>
                </c:pt>
                <c:pt idx="112">
                  <c:v>2.1839343655560804E-2</c:v>
                </c:pt>
                <c:pt idx="113">
                  <c:v>2.5672191007619603E-2</c:v>
                </c:pt>
                <c:pt idx="114">
                  <c:v>3.0128401853901601E-2</c:v>
                </c:pt>
                <c:pt idx="115">
                  <c:v>3.5794406128264407E-2</c:v>
                </c:pt>
                <c:pt idx="116">
                  <c:v>4.2951428343074298E-2</c:v>
                </c:pt>
                <c:pt idx="117">
                  <c:v>5.0869529646990701E-2</c:v>
                </c:pt>
                <c:pt idx="118">
                  <c:v>5.97937781784963E-2</c:v>
                </c:pt>
                <c:pt idx="119">
                  <c:v>6.9046450119936015E-2</c:v>
                </c:pt>
                <c:pt idx="120">
                  <c:v>7.8535726894701008E-2</c:v>
                </c:pt>
                <c:pt idx="121">
                  <c:v>8.8186694136682009E-2</c:v>
                </c:pt>
                <c:pt idx="122">
                  <c:v>9.7448166159763011E-2</c:v>
                </c:pt>
                <c:pt idx="123">
                  <c:v>0.10618209184748401</c:v>
                </c:pt>
                <c:pt idx="124">
                  <c:v>0.11508472724465202</c:v>
                </c:pt>
                <c:pt idx="125">
                  <c:v>0.12555329411692001</c:v>
                </c:pt>
                <c:pt idx="126">
                  <c:v>0.136378074219967</c:v>
                </c:pt>
                <c:pt idx="127">
                  <c:v>0.145795646606283</c:v>
                </c:pt>
                <c:pt idx="128">
                  <c:v>0.153437879816753</c:v>
                </c:pt>
                <c:pt idx="129">
                  <c:v>0.161101755659986</c:v>
                </c:pt>
                <c:pt idx="130">
                  <c:v>0.16967832625780502</c:v>
                </c:pt>
                <c:pt idx="131">
                  <c:v>0.17795780857005</c:v>
                </c:pt>
                <c:pt idx="132">
                  <c:v>0.18629623338971502</c:v>
                </c:pt>
                <c:pt idx="133">
                  <c:v>0.19540645821917102</c:v>
                </c:pt>
                <c:pt idx="134">
                  <c:v>0.20495709054262301</c:v>
                </c:pt>
                <c:pt idx="135">
                  <c:v>0.21469446726621802</c:v>
                </c:pt>
                <c:pt idx="136">
                  <c:v>0.224291721936931</c:v>
                </c:pt>
                <c:pt idx="137">
                  <c:v>0.231749239863665</c:v>
                </c:pt>
                <c:pt idx="138">
                  <c:v>0.23906496870101898</c:v>
                </c:pt>
                <c:pt idx="139">
                  <c:v>0.24798009638153903</c:v>
                </c:pt>
                <c:pt idx="140">
                  <c:v>0.25582554837537597</c:v>
                </c:pt>
                <c:pt idx="141">
                  <c:v>0.26415271503676896</c:v>
                </c:pt>
                <c:pt idx="142">
                  <c:v>0.27369778384365095</c:v>
                </c:pt>
                <c:pt idx="143">
                  <c:v>0.28135042297529</c:v>
                </c:pt>
                <c:pt idx="144">
                  <c:v>0.28906986179008098</c:v>
                </c:pt>
                <c:pt idx="145">
                  <c:v>0.298152357369452</c:v>
                </c:pt>
                <c:pt idx="146">
                  <c:v>0.30634879433583095</c:v>
                </c:pt>
                <c:pt idx="147">
                  <c:v>0.31503471481550899</c:v>
                </c:pt>
                <c:pt idx="148">
                  <c:v>0.32263478237495297</c:v>
                </c:pt>
                <c:pt idx="149">
                  <c:v>0.33057131001109596</c:v>
                </c:pt>
                <c:pt idx="150">
                  <c:v>0.33791638365982996</c:v>
                </c:pt>
                <c:pt idx="151">
                  <c:v>0.34468102519702398</c:v>
                </c:pt>
                <c:pt idx="152">
                  <c:v>0.35251935956074298</c:v>
                </c:pt>
                <c:pt idx="153">
                  <c:v>0.35929407677548397</c:v>
                </c:pt>
                <c:pt idx="154">
                  <c:v>0.36720705182917696</c:v>
                </c:pt>
                <c:pt idx="155">
                  <c:v>0.37410081454627397</c:v>
                </c:pt>
                <c:pt idx="156">
                  <c:v>0.38154082616753598</c:v>
                </c:pt>
                <c:pt idx="157">
                  <c:v>0.387993593209079</c:v>
                </c:pt>
                <c:pt idx="158">
                  <c:v>0.39457391246798801</c:v>
                </c:pt>
                <c:pt idx="159">
                  <c:v>0.40081308753793199</c:v>
                </c:pt>
                <c:pt idx="160">
                  <c:v>0.40613681929977297</c:v>
                </c:pt>
                <c:pt idx="161">
                  <c:v>0.41106621875461796</c:v>
                </c:pt>
                <c:pt idx="162">
                  <c:v>0.415761463638331</c:v>
                </c:pt>
                <c:pt idx="163">
                  <c:v>0.41985966464907998</c:v>
                </c:pt>
                <c:pt idx="164">
                  <c:v>0.42335691116211999</c:v>
                </c:pt>
                <c:pt idx="165">
                  <c:v>0.42623194152916399</c:v>
                </c:pt>
                <c:pt idx="166">
                  <c:v>0.42800954134438696</c:v>
                </c:pt>
                <c:pt idx="167">
                  <c:v>0.42960563966939397</c:v>
                </c:pt>
                <c:pt idx="168">
                  <c:v>0.42990390140545898</c:v>
                </c:pt>
                <c:pt idx="169">
                  <c:v>0.43006555598047397</c:v>
                </c:pt>
                <c:pt idx="170">
                  <c:v>0.43017196359949</c:v>
                </c:pt>
                <c:pt idx="171">
                  <c:v>0.429577485228749</c:v>
                </c:pt>
                <c:pt idx="172">
                  <c:v>0.42858695312239997</c:v>
                </c:pt>
                <c:pt idx="173">
                  <c:v>0.42787770978785999</c:v>
                </c:pt>
                <c:pt idx="174">
                  <c:v>0.42728595313210599</c:v>
                </c:pt>
                <c:pt idx="175">
                  <c:v>0.426765663523343</c:v>
                </c:pt>
                <c:pt idx="176">
                  <c:v>0.426253710378521</c:v>
                </c:pt>
                <c:pt idx="177">
                  <c:v>0.42573692995422296</c:v>
                </c:pt>
                <c:pt idx="178">
                  <c:v>0.42523061687125197</c:v>
                </c:pt>
                <c:pt idx="179">
                  <c:v>0.42474084479534596</c:v>
                </c:pt>
                <c:pt idx="180">
                  <c:v>0.42430068796757098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FBC-45EC-BD3A-D7FE6D58391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0726463"/>
        <c:axId val="590742303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'DO to 356A'!$BJ$1</c15:sqref>
                        </c15:formulaRef>
                      </c:ext>
                    </c:extLst>
                    <c:strCache>
                      <c:ptCount val="1"/>
                      <c:pt idx="0">
                        <c:v>Disk-33_In 356 A</c:v>
                      </c:pt>
                    </c:strCache>
                  </c:strRef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'DO to 356A'!$C$47:$C$7076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1.1259999999999999E-2</c:v>
                      </c:pt>
                      <c:pt idx="1">
                        <c:v>3.8330000000000003E-2</c:v>
                      </c:pt>
                      <c:pt idx="2">
                        <c:v>2.256E-2</c:v>
                      </c:pt>
                      <c:pt idx="3">
                        <c:v>2.4570000000000002E-2</c:v>
                      </c:pt>
                      <c:pt idx="4">
                        <c:v>2.8250000000000001E-2</c:v>
                      </c:pt>
                      <c:pt idx="5">
                        <c:v>0.20888999999999999</c:v>
                      </c:pt>
                      <c:pt idx="6">
                        <c:v>0.26550000000000001</c:v>
                      </c:pt>
                      <c:pt idx="7">
                        <c:v>0.23386999999999999</c:v>
                      </c:pt>
                      <c:pt idx="8">
                        <c:v>0.24238000000000001</c:v>
                      </c:pt>
                      <c:pt idx="9">
                        <c:v>4.8090000000000001E-2</c:v>
                      </c:pt>
                      <c:pt idx="10">
                        <c:v>6.5509999999999999E-2</c:v>
                      </c:pt>
                      <c:pt idx="11">
                        <c:v>2.9850000000000002E-2</c:v>
                      </c:pt>
                      <c:pt idx="12">
                        <c:v>4.6929999999999999E-2</c:v>
                      </c:pt>
                      <c:pt idx="13">
                        <c:v>3.356E-2</c:v>
                      </c:pt>
                      <c:pt idx="14">
                        <c:v>6.898E-2</c:v>
                      </c:pt>
                      <c:pt idx="15">
                        <c:v>1.5339999999999999E-2</c:v>
                      </c:pt>
                      <c:pt idx="16">
                        <c:v>1.7899999999999999E-2</c:v>
                      </c:pt>
                      <c:pt idx="17">
                        <c:v>0.21768999999999999</c:v>
                      </c:pt>
                      <c:pt idx="18">
                        <c:v>0.27083000000000002</c:v>
                      </c:pt>
                      <c:pt idx="19">
                        <c:v>0.20766000000000001</c:v>
                      </c:pt>
                      <c:pt idx="20">
                        <c:v>0.16039999999999999</c:v>
                      </c:pt>
                      <c:pt idx="21">
                        <c:v>8.6809999999999998E-2</c:v>
                      </c:pt>
                      <c:pt idx="22">
                        <c:v>0.13045000000000001</c:v>
                      </c:pt>
                      <c:pt idx="23">
                        <c:v>1.958E-2</c:v>
                      </c:pt>
                      <c:pt idx="24">
                        <c:v>6.0949999999999997E-2</c:v>
                      </c:pt>
                      <c:pt idx="25">
                        <c:v>3.9949999999999999E-2</c:v>
                      </c:pt>
                      <c:pt idx="26">
                        <c:v>5.7459999999999997E-2</c:v>
                      </c:pt>
                      <c:pt idx="27">
                        <c:v>5.2970000000000003E-2</c:v>
                      </c:pt>
                      <c:pt idx="28">
                        <c:v>3.1379999999999998E-2</c:v>
                      </c:pt>
                      <c:pt idx="29">
                        <c:v>0.22542000000000001</c:v>
                      </c:pt>
                      <c:pt idx="30">
                        <c:v>0.20429</c:v>
                      </c:pt>
                      <c:pt idx="31">
                        <c:v>0.26867000000000002</c:v>
                      </c:pt>
                      <c:pt idx="32">
                        <c:v>0.12145</c:v>
                      </c:pt>
                      <c:pt idx="33">
                        <c:v>-6.7600000000000004E-3</c:v>
                      </c:pt>
                      <c:pt idx="34">
                        <c:v>5.8700000000000002E-3</c:v>
                      </c:pt>
                      <c:pt idx="35">
                        <c:v>5.3510000000000002E-2</c:v>
                      </c:pt>
                      <c:pt idx="36">
                        <c:v>3.3869999999999997E-2</c:v>
                      </c:pt>
                      <c:pt idx="37">
                        <c:v>2.9149999999999999E-2</c:v>
                      </c:pt>
                      <c:pt idx="38">
                        <c:v>3.5720000000000002E-2</c:v>
                      </c:pt>
                      <c:pt idx="39">
                        <c:v>7.1690000000000004E-2</c:v>
                      </c:pt>
                      <c:pt idx="40">
                        <c:v>3.7719999999999997E-2</c:v>
                      </c:pt>
                      <c:pt idx="41">
                        <c:v>0.22700999999999999</c:v>
                      </c:pt>
                      <c:pt idx="42">
                        <c:v>0.20516999999999999</c:v>
                      </c:pt>
                      <c:pt idx="43">
                        <c:v>0.19858000000000001</c:v>
                      </c:pt>
                      <c:pt idx="44">
                        <c:v>0.16972000000000001</c:v>
                      </c:pt>
                      <c:pt idx="45" formatCode="0.00E+00">
                        <c:v>-6.6047899999999995E-4</c:v>
                      </c:pt>
                      <c:pt idx="46">
                        <c:v>1.01E-2</c:v>
                      </c:pt>
                      <c:pt idx="47">
                        <c:v>4.7099999999999998E-3</c:v>
                      </c:pt>
                      <c:pt idx="48">
                        <c:v>5.3710000000000001E-2</c:v>
                      </c:pt>
                      <c:pt idx="49">
                        <c:v>2.1440000000000001E-2</c:v>
                      </c:pt>
                      <c:pt idx="50">
                        <c:v>2.274E-2</c:v>
                      </c:pt>
                      <c:pt idx="51">
                        <c:v>4.2840000000000003E-2</c:v>
                      </c:pt>
                      <c:pt idx="52">
                        <c:v>6.5549999999999997E-2</c:v>
                      </c:pt>
                      <c:pt idx="53">
                        <c:v>0.21407000000000001</c:v>
                      </c:pt>
                      <c:pt idx="54">
                        <c:v>0.21379000000000001</c:v>
                      </c:pt>
                      <c:pt idx="55">
                        <c:v>0.21767</c:v>
                      </c:pt>
                      <c:pt idx="56">
                        <c:v>0.1555</c:v>
                      </c:pt>
                      <c:pt idx="57">
                        <c:v>1.363E-2</c:v>
                      </c:pt>
                      <c:pt idx="58">
                        <c:v>7.8409999999999994E-2</c:v>
                      </c:pt>
                      <c:pt idx="59">
                        <c:v>0.31598999999999999</c:v>
                      </c:pt>
                      <c:pt idx="60">
                        <c:v>0.45439000000000002</c:v>
                      </c:pt>
                      <c:pt idx="61">
                        <c:v>0.60772999999999999</c:v>
                      </c:pt>
                      <c:pt idx="62">
                        <c:v>0.72023999999999999</c:v>
                      </c:pt>
                      <c:pt idx="63">
                        <c:v>0.86295999999999995</c:v>
                      </c:pt>
                      <c:pt idx="64">
                        <c:v>0.97401000000000004</c:v>
                      </c:pt>
                      <c:pt idx="65">
                        <c:v>1.3258300000000001</c:v>
                      </c:pt>
                      <c:pt idx="66">
                        <c:v>1.40022</c:v>
                      </c:pt>
                      <c:pt idx="67">
                        <c:v>1.5329900000000001</c:v>
                      </c:pt>
                      <c:pt idx="68">
                        <c:v>1.62426</c:v>
                      </c:pt>
                      <c:pt idx="69">
                        <c:v>1.59179</c:v>
                      </c:pt>
                      <c:pt idx="70">
                        <c:v>1.6697200000000001</c:v>
                      </c:pt>
                      <c:pt idx="71">
                        <c:v>1.8156300000000001</c:v>
                      </c:pt>
                      <c:pt idx="72">
                        <c:v>1.9347799999999999</c:v>
                      </c:pt>
                      <c:pt idx="73">
                        <c:v>2.11165</c:v>
                      </c:pt>
                      <c:pt idx="74">
                        <c:v>2.20634</c:v>
                      </c:pt>
                      <c:pt idx="75">
                        <c:v>2.3128099999999998</c:v>
                      </c:pt>
                      <c:pt idx="76">
                        <c:v>2.4481700000000002</c:v>
                      </c:pt>
                      <c:pt idx="77">
                        <c:v>2.82233</c:v>
                      </c:pt>
                      <c:pt idx="78">
                        <c:v>2.8540999999999999</c:v>
                      </c:pt>
                      <c:pt idx="79">
                        <c:v>3.0057499999999999</c:v>
                      </c:pt>
                      <c:pt idx="80">
                        <c:v>3.1056499999999998</c:v>
                      </c:pt>
                      <c:pt idx="81">
                        <c:v>3.0878199999999998</c:v>
                      </c:pt>
                      <c:pt idx="82">
                        <c:v>3.4024299999999998</c:v>
                      </c:pt>
                      <c:pt idx="83">
                        <c:v>3.3864999999999998</c:v>
                      </c:pt>
                      <c:pt idx="84">
                        <c:v>3.4564400000000002</c:v>
                      </c:pt>
                      <c:pt idx="85">
                        <c:v>3.5627499999999999</c:v>
                      </c:pt>
                      <c:pt idx="86">
                        <c:v>3.7277499999999999</c:v>
                      </c:pt>
                      <c:pt idx="87">
                        <c:v>3.8008299999999999</c:v>
                      </c:pt>
                      <c:pt idx="88">
                        <c:v>3.9458799999999998</c:v>
                      </c:pt>
                      <c:pt idx="89">
                        <c:v>4.21028</c:v>
                      </c:pt>
                      <c:pt idx="90">
                        <c:v>4.4093200000000001</c:v>
                      </c:pt>
                      <c:pt idx="91">
                        <c:v>4.5120500000000003</c:v>
                      </c:pt>
                      <c:pt idx="92">
                        <c:v>4.6029299999999997</c:v>
                      </c:pt>
                      <c:pt idx="93">
                        <c:v>4.5785400000000003</c:v>
                      </c:pt>
                      <c:pt idx="94">
                        <c:v>4.73142</c:v>
                      </c:pt>
                      <c:pt idx="95">
                        <c:v>4.8152100000000004</c:v>
                      </c:pt>
                      <c:pt idx="96">
                        <c:v>4.9472300000000002</c:v>
                      </c:pt>
                      <c:pt idx="97">
                        <c:v>5.07599</c:v>
                      </c:pt>
                      <c:pt idx="98">
                        <c:v>5.2000299999999999</c:v>
                      </c:pt>
                      <c:pt idx="99">
                        <c:v>5.3278100000000004</c:v>
                      </c:pt>
                      <c:pt idx="100">
                        <c:v>5.4293199999999997</c:v>
                      </c:pt>
                      <c:pt idx="101">
                        <c:v>5.7590000000000003</c:v>
                      </c:pt>
                      <c:pt idx="102">
                        <c:v>5.9004300000000001</c:v>
                      </c:pt>
                      <c:pt idx="103">
                        <c:v>6.04643</c:v>
                      </c:pt>
                      <c:pt idx="104">
                        <c:v>6.0877699999999999</c:v>
                      </c:pt>
                      <c:pt idx="105">
                        <c:v>6.0799399999999997</c:v>
                      </c:pt>
                      <c:pt idx="106">
                        <c:v>6.2061900000000003</c:v>
                      </c:pt>
                      <c:pt idx="107">
                        <c:v>6.35703</c:v>
                      </c:pt>
                      <c:pt idx="108">
                        <c:v>6.4163899999999998</c:v>
                      </c:pt>
                      <c:pt idx="109">
                        <c:v>6.5485899999999999</c:v>
                      </c:pt>
                      <c:pt idx="110">
                        <c:v>6.6718599999999997</c:v>
                      </c:pt>
                      <c:pt idx="111">
                        <c:v>6.8580399999999999</c:v>
                      </c:pt>
                      <c:pt idx="112">
                        <c:v>6.9583199999999996</c:v>
                      </c:pt>
                      <c:pt idx="113">
                        <c:v>7.2732000000000001</c:v>
                      </c:pt>
                      <c:pt idx="114">
                        <c:v>7.38253</c:v>
                      </c:pt>
                      <c:pt idx="115">
                        <c:v>7.5360500000000004</c:v>
                      </c:pt>
                      <c:pt idx="116">
                        <c:v>7.65259</c:v>
                      </c:pt>
                      <c:pt idx="117">
                        <c:v>7.6000199999999998</c:v>
                      </c:pt>
                      <c:pt idx="118">
                        <c:v>7.7077299999999997</c:v>
                      </c:pt>
                      <c:pt idx="119">
                        <c:v>7.8237800000000002</c:v>
                      </c:pt>
                      <c:pt idx="120">
                        <c:v>7.9898499999999997</c:v>
                      </c:pt>
                      <c:pt idx="121">
                        <c:v>8.0796299999999999</c:v>
                      </c:pt>
                      <c:pt idx="122">
                        <c:v>8.2282200000000003</c:v>
                      </c:pt>
                      <c:pt idx="123">
                        <c:v>8.3374400000000009</c:v>
                      </c:pt>
                      <c:pt idx="124">
                        <c:v>8.5111399999999993</c:v>
                      </c:pt>
                      <c:pt idx="125">
                        <c:v>8.7507800000000007</c:v>
                      </c:pt>
                      <c:pt idx="126">
                        <c:v>8.8851300000000002</c:v>
                      </c:pt>
                      <c:pt idx="127">
                        <c:v>9.0058000000000007</c:v>
                      </c:pt>
                      <c:pt idx="128">
                        <c:v>9.1637500000000003</c:v>
                      </c:pt>
                      <c:pt idx="129">
                        <c:v>9.08047</c:v>
                      </c:pt>
                      <c:pt idx="130">
                        <c:v>9.2027900000000002</c:v>
                      </c:pt>
                      <c:pt idx="131">
                        <c:v>9.3510799999999996</c:v>
                      </c:pt>
                      <c:pt idx="132">
                        <c:v>9.4906299999999995</c:v>
                      </c:pt>
                      <c:pt idx="133">
                        <c:v>9.5724999999999998</c:v>
                      </c:pt>
                      <c:pt idx="134">
                        <c:v>9.6902000000000008</c:v>
                      </c:pt>
                      <c:pt idx="135">
                        <c:v>9.8011700000000008</c:v>
                      </c:pt>
                      <c:pt idx="136">
                        <c:v>9.9579500000000003</c:v>
                      </c:pt>
                      <c:pt idx="137">
                        <c:v>10.228899999999999</c:v>
                      </c:pt>
                      <c:pt idx="138">
                        <c:v>10.17807</c:v>
                      </c:pt>
                      <c:pt idx="139">
                        <c:v>10.18371</c:v>
                      </c:pt>
                      <c:pt idx="140">
                        <c:v>10.08952</c:v>
                      </c:pt>
                      <c:pt idx="141">
                        <c:v>10.036009999999999</c:v>
                      </c:pt>
                      <c:pt idx="142">
                        <c:v>9.9756300000000007</c:v>
                      </c:pt>
                      <c:pt idx="143">
                        <c:v>10.180580000000001</c:v>
                      </c:pt>
                      <c:pt idx="144">
                        <c:v>9.9981899999999992</c:v>
                      </c:pt>
                      <c:pt idx="145">
                        <c:v>10.03928</c:v>
                      </c:pt>
                      <c:pt idx="146">
                        <c:v>10.00094</c:v>
                      </c:pt>
                      <c:pt idx="147">
                        <c:v>10.00572</c:v>
                      </c:pt>
                      <c:pt idx="148">
                        <c:v>9.9953599999999998</c:v>
                      </c:pt>
                      <c:pt idx="149">
                        <c:v>10.235910000000001</c:v>
                      </c:pt>
                      <c:pt idx="150">
                        <c:v>10.17567</c:v>
                      </c:pt>
                      <c:pt idx="151">
                        <c:v>10.177709999999999</c:v>
                      </c:pt>
                      <c:pt idx="152">
                        <c:v>10.137230000000001</c:v>
                      </c:pt>
                      <c:pt idx="153">
                        <c:v>10.01545</c:v>
                      </c:pt>
                      <c:pt idx="154">
                        <c:v>10.02664</c:v>
                      </c:pt>
                      <c:pt idx="155">
                        <c:v>10.00395</c:v>
                      </c:pt>
                      <c:pt idx="156">
                        <c:v>9.9841200000000008</c:v>
                      </c:pt>
                      <c:pt idx="157">
                        <c:v>9.9927700000000002</c:v>
                      </c:pt>
                      <c:pt idx="158">
                        <c:v>10.03844</c:v>
                      </c:pt>
                      <c:pt idx="159">
                        <c:v>9.9813799999999997</c:v>
                      </c:pt>
                      <c:pt idx="160">
                        <c:v>9.9827300000000001</c:v>
                      </c:pt>
                      <c:pt idx="161">
                        <c:v>10.17807</c:v>
                      </c:pt>
                      <c:pt idx="162">
                        <c:v>10.24794</c:v>
                      </c:pt>
                      <c:pt idx="163">
                        <c:v>10.17572</c:v>
                      </c:pt>
                      <c:pt idx="164">
                        <c:v>10.156689999999999</c:v>
                      </c:pt>
                      <c:pt idx="165">
                        <c:v>9.9982199999999999</c:v>
                      </c:pt>
                      <c:pt idx="166">
                        <c:v>10.035690000000001</c:v>
                      </c:pt>
                      <c:pt idx="167">
                        <c:v>9.9962700000000009</c:v>
                      </c:pt>
                      <c:pt idx="168">
                        <c:v>9.9914699999999996</c:v>
                      </c:pt>
                      <c:pt idx="169">
                        <c:v>9.9750099999999993</c:v>
                      </c:pt>
                      <c:pt idx="170">
                        <c:v>10.007999999999999</c:v>
                      </c:pt>
                      <c:pt idx="171">
                        <c:v>9.9904200000000003</c:v>
                      </c:pt>
                      <c:pt idx="172">
                        <c:v>10.007250000000001</c:v>
                      </c:pt>
                      <c:pt idx="173">
                        <c:v>10.189679999999999</c:v>
                      </c:pt>
                      <c:pt idx="174">
                        <c:v>10.182919999999999</c:v>
                      </c:pt>
                      <c:pt idx="175">
                        <c:v>10.25184</c:v>
                      </c:pt>
                      <c:pt idx="176">
                        <c:v>10.18051</c:v>
                      </c:pt>
                      <c:pt idx="177">
                        <c:v>10.01529</c:v>
                      </c:pt>
                      <c:pt idx="178">
                        <c:v>10.024190000000001</c:v>
                      </c:pt>
                      <c:pt idx="179">
                        <c:v>10.039479999999999</c:v>
                      </c:pt>
                      <c:pt idx="180">
                        <c:v>10.004350000000001</c:v>
                      </c:pt>
                      <c:pt idx="181">
                        <c:v>10.02027</c:v>
                      </c:pt>
                      <c:pt idx="182">
                        <c:v>9.9980700000000002</c:v>
                      </c:pt>
                      <c:pt idx="183">
                        <c:v>10.04133</c:v>
                      </c:pt>
                      <c:pt idx="184">
                        <c:v>10.003920000000001</c:v>
                      </c:pt>
                      <c:pt idx="185">
                        <c:v>10.160539999999999</c:v>
                      </c:pt>
                      <c:pt idx="186">
                        <c:v>10.17196</c:v>
                      </c:pt>
                      <c:pt idx="187">
                        <c:v>10.24475</c:v>
                      </c:pt>
                      <c:pt idx="188">
                        <c:v>10.10366</c:v>
                      </c:pt>
                      <c:pt idx="189">
                        <c:v>9.9772499999999997</c:v>
                      </c:pt>
                      <c:pt idx="190">
                        <c:v>9.9877199999999995</c:v>
                      </c:pt>
                      <c:pt idx="191">
                        <c:v>10.007110000000001</c:v>
                      </c:pt>
                      <c:pt idx="192">
                        <c:v>10.02951</c:v>
                      </c:pt>
                      <c:pt idx="193">
                        <c:v>10.018269999999999</c:v>
                      </c:pt>
                      <c:pt idx="194">
                        <c:v>10.02373</c:v>
                      </c:pt>
                      <c:pt idx="195">
                        <c:v>10.006410000000001</c:v>
                      </c:pt>
                      <c:pt idx="196">
                        <c:v>10.039199999999999</c:v>
                      </c:pt>
                      <c:pt idx="197">
                        <c:v>10.169739999999999</c:v>
                      </c:pt>
                      <c:pt idx="198">
                        <c:v>10.185829999999999</c:v>
                      </c:pt>
                      <c:pt idx="199">
                        <c:v>10.186249999999999</c:v>
                      </c:pt>
                      <c:pt idx="200">
                        <c:v>10.149369999999999</c:v>
                      </c:pt>
                      <c:pt idx="201">
                        <c:v>9.9776199999999999</c:v>
                      </c:pt>
                      <c:pt idx="202">
                        <c:v>9.9908199999999994</c:v>
                      </c:pt>
                      <c:pt idx="203">
                        <c:v>9.9891100000000002</c:v>
                      </c:pt>
                      <c:pt idx="204">
                        <c:v>10.20153</c:v>
                      </c:pt>
                      <c:pt idx="205">
                        <c:v>9.9960199999999997</c:v>
                      </c:pt>
                      <c:pt idx="206">
                        <c:v>10.000109999999999</c:v>
                      </c:pt>
                      <c:pt idx="207">
                        <c:v>10.001849999999999</c:v>
                      </c:pt>
                      <c:pt idx="208">
                        <c:v>10.012869999999999</c:v>
                      </c:pt>
                      <c:pt idx="209">
                        <c:v>10.24845</c:v>
                      </c:pt>
                      <c:pt idx="210">
                        <c:v>10.21617</c:v>
                      </c:pt>
                      <c:pt idx="211">
                        <c:v>10.213369999999999</c:v>
                      </c:pt>
                      <c:pt idx="212">
                        <c:v>10.180770000000001</c:v>
                      </c:pt>
                      <c:pt idx="213">
                        <c:v>10.04734</c:v>
                      </c:pt>
                      <c:pt idx="214">
                        <c:v>10.00088</c:v>
                      </c:pt>
                      <c:pt idx="215">
                        <c:v>10.006959999999999</c:v>
                      </c:pt>
                      <c:pt idx="216">
                        <c:v>10.01646</c:v>
                      </c:pt>
                      <c:pt idx="217">
                        <c:v>10.05204</c:v>
                      </c:pt>
                      <c:pt idx="218">
                        <c:v>9.9875699999999998</c:v>
                      </c:pt>
                      <c:pt idx="219">
                        <c:v>10.000249999999999</c:v>
                      </c:pt>
                      <c:pt idx="220">
                        <c:v>10.00461</c:v>
                      </c:pt>
                      <c:pt idx="221">
                        <c:v>10.23387</c:v>
                      </c:pt>
                      <c:pt idx="222">
                        <c:v>10.19965</c:v>
                      </c:pt>
                      <c:pt idx="223">
                        <c:v>10.20692</c:v>
                      </c:pt>
                      <c:pt idx="224">
                        <c:v>10.16376</c:v>
                      </c:pt>
                      <c:pt idx="225">
                        <c:v>10.014699999999999</c:v>
                      </c:pt>
                      <c:pt idx="226">
                        <c:v>10.03416</c:v>
                      </c:pt>
                      <c:pt idx="227">
                        <c:v>10.02275</c:v>
                      </c:pt>
                      <c:pt idx="228">
                        <c:v>10.022069999999999</c:v>
                      </c:pt>
                      <c:pt idx="229">
                        <c:v>10.01637</c:v>
                      </c:pt>
                      <c:pt idx="230">
                        <c:v>10.04876</c:v>
                      </c:pt>
                      <c:pt idx="231">
                        <c:v>9.99681</c:v>
                      </c:pt>
                      <c:pt idx="232">
                        <c:v>10.022349999999999</c:v>
                      </c:pt>
                      <c:pt idx="233">
                        <c:v>10.184430000000001</c:v>
                      </c:pt>
                      <c:pt idx="234">
                        <c:v>10.25867</c:v>
                      </c:pt>
                      <c:pt idx="235">
                        <c:v>10.209210000000001</c:v>
                      </c:pt>
                      <c:pt idx="236">
                        <c:v>10.129720000000001</c:v>
                      </c:pt>
                      <c:pt idx="237">
                        <c:v>10.00916</c:v>
                      </c:pt>
                      <c:pt idx="238">
                        <c:v>10.040789999999999</c:v>
                      </c:pt>
                      <c:pt idx="239">
                        <c:v>9.9961000000000002</c:v>
                      </c:pt>
                      <c:pt idx="240">
                        <c:v>9.9879700000000007</c:v>
                      </c:pt>
                      <c:pt idx="241">
                        <c:v>9.9990299999999994</c:v>
                      </c:pt>
                      <c:pt idx="242">
                        <c:v>10.033910000000001</c:v>
                      </c:pt>
                      <c:pt idx="243">
                        <c:v>10.016080000000001</c:v>
                      </c:pt>
                      <c:pt idx="244">
                        <c:v>10.037179999999999</c:v>
                      </c:pt>
                      <c:pt idx="245">
                        <c:v>10.20326</c:v>
                      </c:pt>
                      <c:pt idx="246">
                        <c:v>10.21218</c:v>
                      </c:pt>
                      <c:pt idx="247">
                        <c:v>10.25811</c:v>
                      </c:pt>
                      <c:pt idx="248">
                        <c:v>10.173500000000001</c:v>
                      </c:pt>
                      <c:pt idx="249">
                        <c:v>10.036820000000001</c:v>
                      </c:pt>
                      <c:pt idx="250">
                        <c:v>10.02984</c:v>
                      </c:pt>
                      <c:pt idx="251">
                        <c:v>10.06406</c:v>
                      </c:pt>
                      <c:pt idx="252">
                        <c:v>10.019310000000001</c:v>
                      </c:pt>
                      <c:pt idx="253">
                        <c:v>10.01885</c:v>
                      </c:pt>
                      <c:pt idx="254">
                        <c:v>10.006169999999999</c:v>
                      </c:pt>
                      <c:pt idx="255">
                        <c:v>10.04294</c:v>
                      </c:pt>
                      <c:pt idx="256">
                        <c:v>10.01337</c:v>
                      </c:pt>
                      <c:pt idx="257">
                        <c:v>10.1913</c:v>
                      </c:pt>
                      <c:pt idx="258">
                        <c:v>10.18845</c:v>
                      </c:pt>
                      <c:pt idx="259">
                        <c:v>10.24967</c:v>
                      </c:pt>
                      <c:pt idx="260">
                        <c:v>10.11031</c:v>
                      </c:pt>
                      <c:pt idx="261">
                        <c:v>10.013400000000001</c:v>
                      </c:pt>
                      <c:pt idx="262">
                        <c:v>10.02314</c:v>
                      </c:pt>
                      <c:pt idx="263">
                        <c:v>10.04147</c:v>
                      </c:pt>
                      <c:pt idx="264">
                        <c:v>10.04022</c:v>
                      </c:pt>
                      <c:pt idx="265">
                        <c:v>10.172140000000001</c:v>
                      </c:pt>
                      <c:pt idx="266">
                        <c:v>10.01127</c:v>
                      </c:pt>
                      <c:pt idx="267">
                        <c:v>10.004429999999999</c:v>
                      </c:pt>
                      <c:pt idx="268">
                        <c:v>10.057980000000001</c:v>
                      </c:pt>
                      <c:pt idx="269">
                        <c:v>10.20013</c:v>
                      </c:pt>
                      <c:pt idx="270">
                        <c:v>10.20417</c:v>
                      </c:pt>
                      <c:pt idx="271">
                        <c:v>10.19509</c:v>
                      </c:pt>
                      <c:pt idx="272">
                        <c:v>10.20965</c:v>
                      </c:pt>
                      <c:pt idx="273">
                        <c:v>9.9945000000000004</c:v>
                      </c:pt>
                      <c:pt idx="274">
                        <c:v>10.01671</c:v>
                      </c:pt>
                      <c:pt idx="275">
                        <c:v>10.038259999999999</c:v>
                      </c:pt>
                      <c:pt idx="276">
                        <c:v>10.05429</c:v>
                      </c:pt>
                      <c:pt idx="277">
                        <c:v>10.02483</c:v>
                      </c:pt>
                      <c:pt idx="278">
                        <c:v>10.02224</c:v>
                      </c:pt>
                      <c:pt idx="279">
                        <c:v>10.025259999999999</c:v>
                      </c:pt>
                      <c:pt idx="280">
                        <c:v>10.061159999999999</c:v>
                      </c:pt>
                      <c:pt idx="281">
                        <c:v>10.21523</c:v>
                      </c:pt>
                      <c:pt idx="282">
                        <c:v>10.18806</c:v>
                      </c:pt>
                      <c:pt idx="283">
                        <c:v>10.18953</c:v>
                      </c:pt>
                      <c:pt idx="284">
                        <c:v>10.103009999999999</c:v>
                      </c:pt>
                      <c:pt idx="285">
                        <c:v>10.02375</c:v>
                      </c:pt>
                      <c:pt idx="286">
                        <c:v>9.9920500000000008</c:v>
                      </c:pt>
                      <c:pt idx="287">
                        <c:v>10.00498</c:v>
                      </c:pt>
                      <c:pt idx="288">
                        <c:v>9.9893599999999996</c:v>
                      </c:pt>
                      <c:pt idx="289">
                        <c:v>10.020440000000001</c:v>
                      </c:pt>
                      <c:pt idx="290">
                        <c:v>9.9717000000000002</c:v>
                      </c:pt>
                      <c:pt idx="291">
                        <c:v>9.9821000000000009</c:v>
                      </c:pt>
                      <c:pt idx="292">
                        <c:v>10.0101</c:v>
                      </c:pt>
                      <c:pt idx="293">
                        <c:v>10.236230000000001</c:v>
                      </c:pt>
                      <c:pt idx="294">
                        <c:v>10.197279999999999</c:v>
                      </c:pt>
                      <c:pt idx="295">
                        <c:v>10.18957</c:v>
                      </c:pt>
                      <c:pt idx="296">
                        <c:v>10.175750000000001</c:v>
                      </c:pt>
                      <c:pt idx="297">
                        <c:v>10.0388</c:v>
                      </c:pt>
                      <c:pt idx="298">
                        <c:v>10.00454</c:v>
                      </c:pt>
                      <c:pt idx="299">
                        <c:v>9.9998100000000001</c:v>
                      </c:pt>
                      <c:pt idx="300">
                        <c:v>9.9982100000000003</c:v>
                      </c:pt>
                      <c:pt idx="301">
                        <c:v>9.9946699999999993</c:v>
                      </c:pt>
                      <c:pt idx="302">
                        <c:v>10.01873</c:v>
                      </c:pt>
                      <c:pt idx="303">
                        <c:v>9.9956300000000002</c:v>
                      </c:pt>
                      <c:pt idx="304">
                        <c:v>10.00412</c:v>
                      </c:pt>
                      <c:pt idx="305">
                        <c:v>10.18853</c:v>
                      </c:pt>
                      <c:pt idx="306">
                        <c:v>10.23631</c:v>
                      </c:pt>
                      <c:pt idx="307">
                        <c:v>10.177049999999999</c:v>
                      </c:pt>
                      <c:pt idx="308">
                        <c:v>10.14847</c:v>
                      </c:pt>
                      <c:pt idx="309">
                        <c:v>9.99498</c:v>
                      </c:pt>
                      <c:pt idx="310">
                        <c:v>10.031879999999999</c:v>
                      </c:pt>
                      <c:pt idx="311">
                        <c:v>9.9773300000000003</c:v>
                      </c:pt>
                      <c:pt idx="312">
                        <c:v>9.9917999999999996</c:v>
                      </c:pt>
                      <c:pt idx="313">
                        <c:v>9.9883500000000005</c:v>
                      </c:pt>
                      <c:pt idx="314">
                        <c:v>10.01164</c:v>
                      </c:pt>
                      <c:pt idx="315">
                        <c:v>9.9686500000000002</c:v>
                      </c:pt>
                      <c:pt idx="316">
                        <c:v>9.98231</c:v>
                      </c:pt>
                      <c:pt idx="317">
                        <c:v>10.166790000000001</c:v>
                      </c:pt>
                      <c:pt idx="318">
                        <c:v>10.233890000000001</c:v>
                      </c:pt>
                      <c:pt idx="319">
                        <c:v>10.211830000000001</c:v>
                      </c:pt>
                      <c:pt idx="320">
                        <c:v>10.13151</c:v>
                      </c:pt>
                      <c:pt idx="321">
                        <c:v>10.01319</c:v>
                      </c:pt>
                      <c:pt idx="322">
                        <c:v>10.02412</c:v>
                      </c:pt>
                      <c:pt idx="323">
                        <c:v>10.03581</c:v>
                      </c:pt>
                      <c:pt idx="324">
                        <c:v>10.01961</c:v>
                      </c:pt>
                      <c:pt idx="325">
                        <c:v>10.05101</c:v>
                      </c:pt>
                      <c:pt idx="326">
                        <c:v>10.12923</c:v>
                      </c:pt>
                      <c:pt idx="327">
                        <c:v>10.04304</c:v>
                      </c:pt>
                      <c:pt idx="328">
                        <c:v>9.9962199999999992</c:v>
                      </c:pt>
                      <c:pt idx="329">
                        <c:v>10.18535</c:v>
                      </c:pt>
                      <c:pt idx="330">
                        <c:v>10.1927</c:v>
                      </c:pt>
                      <c:pt idx="331">
                        <c:v>10.2333</c:v>
                      </c:pt>
                      <c:pt idx="332">
                        <c:v>10.16933</c:v>
                      </c:pt>
                      <c:pt idx="333">
                        <c:v>10.02172</c:v>
                      </c:pt>
                      <c:pt idx="334">
                        <c:v>9.9726999999999997</c:v>
                      </c:pt>
                      <c:pt idx="335">
                        <c:v>10.01244</c:v>
                      </c:pt>
                      <c:pt idx="336">
                        <c:v>9.9573900000000002</c:v>
                      </c:pt>
                      <c:pt idx="337">
                        <c:v>9.9821100000000005</c:v>
                      </c:pt>
                      <c:pt idx="338">
                        <c:v>9.9910999999999994</c:v>
                      </c:pt>
                      <c:pt idx="339">
                        <c:v>10.00952</c:v>
                      </c:pt>
                      <c:pt idx="340">
                        <c:v>10.04851</c:v>
                      </c:pt>
                      <c:pt idx="341">
                        <c:v>10.217750000000001</c:v>
                      </c:pt>
                      <c:pt idx="342">
                        <c:v>10.207240000000001</c:v>
                      </c:pt>
                      <c:pt idx="343">
                        <c:v>10.188190000000001</c:v>
                      </c:pt>
                      <c:pt idx="344">
                        <c:v>10.185180000000001</c:v>
                      </c:pt>
                      <c:pt idx="345">
                        <c:v>10.00901</c:v>
                      </c:pt>
                      <c:pt idx="346">
                        <c:v>9.9861500000000003</c:v>
                      </c:pt>
                      <c:pt idx="347">
                        <c:v>9.9993499999999997</c:v>
                      </c:pt>
                      <c:pt idx="348">
                        <c:v>10.022740000000001</c:v>
                      </c:pt>
                      <c:pt idx="349">
                        <c:v>9.9720899999999997</c:v>
                      </c:pt>
                      <c:pt idx="350">
                        <c:v>9.9879899999999999</c:v>
                      </c:pt>
                      <c:pt idx="351">
                        <c:v>10.002359999999999</c:v>
                      </c:pt>
                      <c:pt idx="352">
                        <c:v>10.045970000000001</c:v>
                      </c:pt>
                      <c:pt idx="353">
                        <c:v>10.18323</c:v>
                      </c:pt>
                      <c:pt idx="354">
                        <c:v>10.19905</c:v>
                      </c:pt>
                      <c:pt idx="355">
                        <c:v>10.21011</c:v>
                      </c:pt>
                      <c:pt idx="356">
                        <c:v>10.17723</c:v>
                      </c:pt>
                      <c:pt idx="357">
                        <c:v>10.21889</c:v>
                      </c:pt>
                      <c:pt idx="358">
                        <c:v>10.18632</c:v>
                      </c:pt>
                      <c:pt idx="359">
                        <c:v>10.182969999999999</c:v>
                      </c:pt>
                      <c:pt idx="360">
                        <c:v>10.18074</c:v>
                      </c:pt>
                      <c:pt idx="361">
                        <c:v>10.244999999999999</c:v>
                      </c:pt>
                      <c:pt idx="362">
                        <c:v>10.18586</c:v>
                      </c:pt>
                      <c:pt idx="363">
                        <c:v>10.19844</c:v>
                      </c:pt>
                      <c:pt idx="364">
                        <c:v>10.20453</c:v>
                      </c:pt>
                      <c:pt idx="365">
                        <c:v>10.245620000000001</c:v>
                      </c:pt>
                      <c:pt idx="366">
                        <c:v>10.189220000000001</c:v>
                      </c:pt>
                      <c:pt idx="367">
                        <c:v>10.177619999999999</c:v>
                      </c:pt>
                      <c:pt idx="368">
                        <c:v>10.18896</c:v>
                      </c:pt>
                      <c:pt idx="369">
                        <c:v>10.25056</c:v>
                      </c:pt>
                      <c:pt idx="370">
                        <c:v>10.19627</c:v>
                      </c:pt>
                      <c:pt idx="371">
                        <c:v>10.18336</c:v>
                      </c:pt>
                      <c:pt idx="372">
                        <c:v>10.19721</c:v>
                      </c:pt>
                      <c:pt idx="373">
                        <c:v>10.205629999999999</c:v>
                      </c:pt>
                      <c:pt idx="374">
                        <c:v>10.24484</c:v>
                      </c:pt>
                      <c:pt idx="375">
                        <c:v>10.19454</c:v>
                      </c:pt>
                      <c:pt idx="376">
                        <c:v>10.20326</c:v>
                      </c:pt>
                      <c:pt idx="377">
                        <c:v>10.193490000000001</c:v>
                      </c:pt>
                      <c:pt idx="378">
                        <c:v>10.247260000000001</c:v>
                      </c:pt>
                      <c:pt idx="379">
                        <c:v>10.205780000000001</c:v>
                      </c:pt>
                      <c:pt idx="380">
                        <c:v>10.195830000000001</c:v>
                      </c:pt>
                      <c:pt idx="381">
                        <c:v>10.173780000000001</c:v>
                      </c:pt>
                      <c:pt idx="382">
                        <c:v>10.230499999999999</c:v>
                      </c:pt>
                      <c:pt idx="383">
                        <c:v>10.18404</c:v>
                      </c:pt>
                      <c:pt idx="384">
                        <c:v>10.203060000000001</c:v>
                      </c:pt>
                      <c:pt idx="385">
                        <c:v>10.19861</c:v>
                      </c:pt>
                      <c:pt idx="386">
                        <c:v>10.305770000000001</c:v>
                      </c:pt>
                      <c:pt idx="387">
                        <c:v>10.35975</c:v>
                      </c:pt>
                      <c:pt idx="388">
                        <c:v>10.195740000000001</c:v>
                      </c:pt>
                      <c:pt idx="389">
                        <c:v>10.195309999999999</c:v>
                      </c:pt>
                      <c:pt idx="390">
                        <c:v>10.18792</c:v>
                      </c:pt>
                      <c:pt idx="391">
                        <c:v>10.24789</c:v>
                      </c:pt>
                      <c:pt idx="392">
                        <c:v>10.20318</c:v>
                      </c:pt>
                      <c:pt idx="393">
                        <c:v>10.193440000000001</c:v>
                      </c:pt>
                      <c:pt idx="394">
                        <c:v>10.187139999999999</c:v>
                      </c:pt>
                      <c:pt idx="395">
                        <c:v>10.238810000000001</c:v>
                      </c:pt>
                      <c:pt idx="396">
                        <c:v>10.197380000000001</c:v>
                      </c:pt>
                      <c:pt idx="397">
                        <c:v>10.1965</c:v>
                      </c:pt>
                      <c:pt idx="398">
                        <c:v>10.21421</c:v>
                      </c:pt>
                      <c:pt idx="399">
                        <c:v>10.276339999999999</c:v>
                      </c:pt>
                      <c:pt idx="400">
                        <c:v>10.199590000000001</c:v>
                      </c:pt>
                      <c:pt idx="401">
                        <c:v>10.20308</c:v>
                      </c:pt>
                      <c:pt idx="402">
                        <c:v>10.202970000000001</c:v>
                      </c:pt>
                      <c:pt idx="403">
                        <c:v>10.24729</c:v>
                      </c:pt>
                      <c:pt idx="404">
                        <c:v>10.178660000000001</c:v>
                      </c:pt>
                      <c:pt idx="405">
                        <c:v>10.21116</c:v>
                      </c:pt>
                      <c:pt idx="406">
                        <c:v>10.19467</c:v>
                      </c:pt>
                      <c:pt idx="407">
                        <c:v>10.21712</c:v>
                      </c:pt>
                      <c:pt idx="408">
                        <c:v>10.24348</c:v>
                      </c:pt>
                      <c:pt idx="409">
                        <c:v>10.208080000000001</c:v>
                      </c:pt>
                      <c:pt idx="410">
                        <c:v>10.189019999999999</c:v>
                      </c:pt>
                      <c:pt idx="411">
                        <c:v>10.19566</c:v>
                      </c:pt>
                      <c:pt idx="412">
                        <c:v>10.242330000000001</c:v>
                      </c:pt>
                      <c:pt idx="413">
                        <c:v>10.18139</c:v>
                      </c:pt>
                      <c:pt idx="414">
                        <c:v>10.19871</c:v>
                      </c:pt>
                      <c:pt idx="415">
                        <c:v>10.22587</c:v>
                      </c:pt>
                      <c:pt idx="416">
                        <c:v>10.27003</c:v>
                      </c:pt>
                      <c:pt idx="417">
                        <c:v>10.20919</c:v>
                      </c:pt>
                      <c:pt idx="418">
                        <c:v>10.203720000000001</c:v>
                      </c:pt>
                      <c:pt idx="419">
                        <c:v>10.20778</c:v>
                      </c:pt>
                      <c:pt idx="420">
                        <c:v>10.24982</c:v>
                      </c:pt>
                      <c:pt idx="421">
                        <c:v>10.175990000000001</c:v>
                      </c:pt>
                      <c:pt idx="422">
                        <c:v>10.186</c:v>
                      </c:pt>
                      <c:pt idx="423">
                        <c:v>10.20026</c:v>
                      </c:pt>
                      <c:pt idx="424">
                        <c:v>10.23413</c:v>
                      </c:pt>
                      <c:pt idx="425">
                        <c:v>10.21832</c:v>
                      </c:pt>
                      <c:pt idx="426">
                        <c:v>10.20852</c:v>
                      </c:pt>
                      <c:pt idx="427">
                        <c:v>10.19651</c:v>
                      </c:pt>
                      <c:pt idx="428">
                        <c:v>10.201499999999999</c:v>
                      </c:pt>
                      <c:pt idx="429">
                        <c:v>10.24117</c:v>
                      </c:pt>
                      <c:pt idx="430">
                        <c:v>10.18773</c:v>
                      </c:pt>
                      <c:pt idx="431">
                        <c:v>10.17897</c:v>
                      </c:pt>
                      <c:pt idx="432">
                        <c:v>10.20398</c:v>
                      </c:pt>
                      <c:pt idx="433">
                        <c:v>10.26525</c:v>
                      </c:pt>
                      <c:pt idx="434">
                        <c:v>10.1973</c:v>
                      </c:pt>
                      <c:pt idx="435">
                        <c:v>10.20172</c:v>
                      </c:pt>
                      <c:pt idx="436">
                        <c:v>10.208069999999999</c:v>
                      </c:pt>
                      <c:pt idx="437">
                        <c:v>10.260820000000001</c:v>
                      </c:pt>
                      <c:pt idx="438">
                        <c:v>10.194990000000001</c:v>
                      </c:pt>
                      <c:pt idx="439">
                        <c:v>10.197139999999999</c:v>
                      </c:pt>
                      <c:pt idx="440">
                        <c:v>10.190720000000001</c:v>
                      </c:pt>
                      <c:pt idx="441">
                        <c:v>10.23002</c:v>
                      </c:pt>
                      <c:pt idx="442">
                        <c:v>10.173539999999999</c:v>
                      </c:pt>
                      <c:pt idx="443">
                        <c:v>10.197240000000001</c:v>
                      </c:pt>
                      <c:pt idx="444">
                        <c:v>10.19591</c:v>
                      </c:pt>
                      <c:pt idx="445">
                        <c:v>10.19476</c:v>
                      </c:pt>
                      <c:pt idx="446">
                        <c:v>10.241099999999999</c:v>
                      </c:pt>
                      <c:pt idx="447">
                        <c:v>10.37819</c:v>
                      </c:pt>
                      <c:pt idx="448">
                        <c:v>10.288679999999999</c:v>
                      </c:pt>
                      <c:pt idx="449">
                        <c:v>10.189679999999999</c:v>
                      </c:pt>
                      <c:pt idx="450">
                        <c:v>10.255559999999999</c:v>
                      </c:pt>
                      <c:pt idx="451">
                        <c:v>10.20919</c:v>
                      </c:pt>
                      <c:pt idx="452">
                        <c:v>10.20214</c:v>
                      </c:pt>
                      <c:pt idx="453">
                        <c:v>10.209849999999999</c:v>
                      </c:pt>
                      <c:pt idx="454">
                        <c:v>10.23799</c:v>
                      </c:pt>
                      <c:pt idx="455">
                        <c:v>10.18801</c:v>
                      </c:pt>
                      <c:pt idx="456">
                        <c:v>10.1868</c:v>
                      </c:pt>
                      <c:pt idx="457">
                        <c:v>10.18281</c:v>
                      </c:pt>
                      <c:pt idx="458">
                        <c:v>10.23509</c:v>
                      </c:pt>
                      <c:pt idx="459">
                        <c:v>10.198589999999999</c:v>
                      </c:pt>
                      <c:pt idx="460">
                        <c:v>10.18113</c:v>
                      </c:pt>
                      <c:pt idx="461">
                        <c:v>10.203950000000001</c:v>
                      </c:pt>
                      <c:pt idx="462">
                        <c:v>10.211309999999999</c:v>
                      </c:pt>
                      <c:pt idx="463">
                        <c:v>10.219139999999999</c:v>
                      </c:pt>
                      <c:pt idx="464">
                        <c:v>10.202030000000001</c:v>
                      </c:pt>
                      <c:pt idx="465">
                        <c:v>10.19486</c:v>
                      </c:pt>
                      <c:pt idx="466">
                        <c:v>10.19218</c:v>
                      </c:pt>
                      <c:pt idx="467">
                        <c:v>10.234500000000001</c:v>
                      </c:pt>
                      <c:pt idx="468">
                        <c:v>10.199199999999999</c:v>
                      </c:pt>
                      <c:pt idx="469">
                        <c:v>10.18763</c:v>
                      </c:pt>
                      <c:pt idx="470">
                        <c:v>10.16797</c:v>
                      </c:pt>
                      <c:pt idx="471">
                        <c:v>10.25163</c:v>
                      </c:pt>
                      <c:pt idx="472">
                        <c:v>10.187889999999999</c:v>
                      </c:pt>
                      <c:pt idx="473">
                        <c:v>10.17384</c:v>
                      </c:pt>
                      <c:pt idx="474">
                        <c:v>10.179550000000001</c:v>
                      </c:pt>
                      <c:pt idx="475">
                        <c:v>10.23888</c:v>
                      </c:pt>
                      <c:pt idx="476">
                        <c:v>10.17754</c:v>
                      </c:pt>
                      <c:pt idx="477">
                        <c:v>10.178800000000001</c:v>
                      </c:pt>
                      <c:pt idx="478">
                        <c:v>10.194050000000001</c:v>
                      </c:pt>
                      <c:pt idx="479">
                        <c:v>10.230930000000001</c:v>
                      </c:pt>
                      <c:pt idx="480">
                        <c:v>10.209110000000001</c:v>
                      </c:pt>
                      <c:pt idx="481">
                        <c:v>10.179510000000001</c:v>
                      </c:pt>
                      <c:pt idx="482">
                        <c:v>10.20017</c:v>
                      </c:pt>
                      <c:pt idx="483">
                        <c:v>10.201370000000001</c:v>
                      </c:pt>
                      <c:pt idx="484">
                        <c:v>10.25924</c:v>
                      </c:pt>
                      <c:pt idx="485">
                        <c:v>10.202260000000001</c:v>
                      </c:pt>
                      <c:pt idx="486">
                        <c:v>10.195959999999999</c:v>
                      </c:pt>
                      <c:pt idx="487">
                        <c:v>10.196400000000001</c:v>
                      </c:pt>
                      <c:pt idx="488">
                        <c:v>10.25287</c:v>
                      </c:pt>
                      <c:pt idx="489">
                        <c:v>10.20642</c:v>
                      </c:pt>
                      <c:pt idx="490">
                        <c:v>10.19614</c:v>
                      </c:pt>
                      <c:pt idx="491">
                        <c:v>10.20546</c:v>
                      </c:pt>
                      <c:pt idx="492">
                        <c:v>10.247769999999999</c:v>
                      </c:pt>
                      <c:pt idx="493">
                        <c:v>10.207560000000001</c:v>
                      </c:pt>
                      <c:pt idx="494">
                        <c:v>10.20749</c:v>
                      </c:pt>
                      <c:pt idx="495">
                        <c:v>10.209580000000001</c:v>
                      </c:pt>
                      <c:pt idx="496">
                        <c:v>10.250590000000001</c:v>
                      </c:pt>
                      <c:pt idx="497">
                        <c:v>10.183339999999999</c:v>
                      </c:pt>
                      <c:pt idx="498">
                        <c:v>10.17648</c:v>
                      </c:pt>
                      <c:pt idx="499">
                        <c:v>10.19247</c:v>
                      </c:pt>
                      <c:pt idx="500">
                        <c:v>10.180859999999999</c:v>
                      </c:pt>
                      <c:pt idx="501">
                        <c:v>10.228350000000001</c:v>
                      </c:pt>
                      <c:pt idx="502">
                        <c:v>10.1914</c:v>
                      </c:pt>
                      <c:pt idx="503">
                        <c:v>10.17315</c:v>
                      </c:pt>
                      <c:pt idx="504">
                        <c:v>10.167210000000001</c:v>
                      </c:pt>
                      <c:pt idx="505">
                        <c:v>10.23911</c:v>
                      </c:pt>
                      <c:pt idx="506">
                        <c:v>10.184060000000001</c:v>
                      </c:pt>
                      <c:pt idx="507">
                        <c:v>10.179270000000001</c:v>
                      </c:pt>
                      <c:pt idx="508">
                        <c:v>10.403840000000001</c:v>
                      </c:pt>
                      <c:pt idx="509">
                        <c:v>10.24797</c:v>
                      </c:pt>
                      <c:pt idx="510">
                        <c:v>10.18398</c:v>
                      </c:pt>
                      <c:pt idx="511">
                        <c:v>10.172840000000001</c:v>
                      </c:pt>
                      <c:pt idx="512">
                        <c:v>10.188800000000001</c:v>
                      </c:pt>
                      <c:pt idx="513">
                        <c:v>10.24231</c:v>
                      </c:pt>
                      <c:pt idx="514">
                        <c:v>10.196630000000001</c:v>
                      </c:pt>
                      <c:pt idx="515">
                        <c:v>10.18153</c:v>
                      </c:pt>
                      <c:pt idx="516">
                        <c:v>10.1892</c:v>
                      </c:pt>
                      <c:pt idx="517">
                        <c:v>10.21278</c:v>
                      </c:pt>
                      <c:pt idx="518">
                        <c:v>10.20692</c:v>
                      </c:pt>
                      <c:pt idx="519">
                        <c:v>10.19519</c:v>
                      </c:pt>
                      <c:pt idx="520">
                        <c:v>10.19707</c:v>
                      </c:pt>
                      <c:pt idx="521">
                        <c:v>10.184430000000001</c:v>
                      </c:pt>
                      <c:pt idx="522">
                        <c:v>10.24175</c:v>
                      </c:pt>
                      <c:pt idx="523">
                        <c:v>10.21566</c:v>
                      </c:pt>
                      <c:pt idx="524">
                        <c:v>10.19675</c:v>
                      </c:pt>
                      <c:pt idx="525">
                        <c:v>10.20101</c:v>
                      </c:pt>
                      <c:pt idx="526">
                        <c:v>10.223660000000001</c:v>
                      </c:pt>
                      <c:pt idx="527">
                        <c:v>10.178319999999999</c:v>
                      </c:pt>
                      <c:pt idx="528">
                        <c:v>10.19347</c:v>
                      </c:pt>
                      <c:pt idx="529">
                        <c:v>10.168430000000001</c:v>
                      </c:pt>
                      <c:pt idx="530">
                        <c:v>10.23516</c:v>
                      </c:pt>
                      <c:pt idx="531">
                        <c:v>10.17998</c:v>
                      </c:pt>
                      <c:pt idx="532">
                        <c:v>10.178369999999999</c:v>
                      </c:pt>
                      <c:pt idx="533">
                        <c:v>10.162319999999999</c:v>
                      </c:pt>
                      <c:pt idx="534">
                        <c:v>10.21313</c:v>
                      </c:pt>
                      <c:pt idx="535">
                        <c:v>10.17047</c:v>
                      </c:pt>
                      <c:pt idx="536">
                        <c:v>10.170859999999999</c:v>
                      </c:pt>
                      <c:pt idx="537">
                        <c:v>10.18136</c:v>
                      </c:pt>
                      <c:pt idx="538">
                        <c:v>10.190020000000001</c:v>
                      </c:pt>
                      <c:pt idx="539">
                        <c:v>10.228960000000001</c:v>
                      </c:pt>
                      <c:pt idx="540">
                        <c:v>10.17043</c:v>
                      </c:pt>
                      <c:pt idx="541">
                        <c:v>10.179</c:v>
                      </c:pt>
                      <c:pt idx="542">
                        <c:v>10.1836</c:v>
                      </c:pt>
                      <c:pt idx="543">
                        <c:v>10.213179999999999</c:v>
                      </c:pt>
                      <c:pt idx="544">
                        <c:v>10.154780000000001</c:v>
                      </c:pt>
                      <c:pt idx="545">
                        <c:v>10.178229999999999</c:v>
                      </c:pt>
                      <c:pt idx="546">
                        <c:v>10.16145</c:v>
                      </c:pt>
                      <c:pt idx="547">
                        <c:v>10.22457</c:v>
                      </c:pt>
                      <c:pt idx="548">
                        <c:v>10.14541</c:v>
                      </c:pt>
                      <c:pt idx="549">
                        <c:v>10.146039999999999</c:v>
                      </c:pt>
                      <c:pt idx="550">
                        <c:v>10.159829999999999</c:v>
                      </c:pt>
                      <c:pt idx="551">
                        <c:v>10.201320000000001</c:v>
                      </c:pt>
                      <c:pt idx="552">
                        <c:v>10.16367</c:v>
                      </c:pt>
                      <c:pt idx="553">
                        <c:v>10.147</c:v>
                      </c:pt>
                      <c:pt idx="554">
                        <c:v>10.16161</c:v>
                      </c:pt>
                      <c:pt idx="555">
                        <c:v>10.195539999999999</c:v>
                      </c:pt>
                      <c:pt idx="556">
                        <c:v>10.201169999999999</c:v>
                      </c:pt>
                      <c:pt idx="557">
                        <c:v>10.17022</c:v>
                      </c:pt>
                      <c:pt idx="558">
                        <c:v>10.19145</c:v>
                      </c:pt>
                      <c:pt idx="559">
                        <c:v>10.18637</c:v>
                      </c:pt>
                      <c:pt idx="560">
                        <c:v>10.25196</c:v>
                      </c:pt>
                      <c:pt idx="561">
                        <c:v>10.342779999999999</c:v>
                      </c:pt>
                      <c:pt idx="562">
                        <c:v>10.48892</c:v>
                      </c:pt>
                      <c:pt idx="563">
                        <c:v>10.62635</c:v>
                      </c:pt>
                      <c:pt idx="564">
                        <c:v>10.78711</c:v>
                      </c:pt>
                      <c:pt idx="565">
                        <c:v>10.85214</c:v>
                      </c:pt>
                      <c:pt idx="566">
                        <c:v>10.97827</c:v>
                      </c:pt>
                      <c:pt idx="567">
                        <c:v>11.10252</c:v>
                      </c:pt>
                      <c:pt idx="568">
                        <c:v>11.262589999999999</c:v>
                      </c:pt>
                      <c:pt idx="569">
                        <c:v>11.576650000000001</c:v>
                      </c:pt>
                      <c:pt idx="570">
                        <c:v>11.46349</c:v>
                      </c:pt>
                      <c:pt idx="571">
                        <c:v>11.583270000000001</c:v>
                      </c:pt>
                      <c:pt idx="572">
                        <c:v>11.76404</c:v>
                      </c:pt>
                      <c:pt idx="573">
                        <c:v>11.84548</c:v>
                      </c:pt>
                      <c:pt idx="574">
                        <c:v>11.96129</c:v>
                      </c:pt>
                      <c:pt idx="575">
                        <c:v>12.10403</c:v>
                      </c:pt>
                      <c:pt idx="576">
                        <c:v>12.23418</c:v>
                      </c:pt>
                      <c:pt idx="577">
                        <c:v>12.41128</c:v>
                      </c:pt>
                      <c:pt idx="578">
                        <c:v>12.491149999999999</c:v>
                      </c:pt>
                      <c:pt idx="579">
                        <c:v>12.60102</c:v>
                      </c:pt>
                      <c:pt idx="580">
                        <c:v>12.73387</c:v>
                      </c:pt>
                      <c:pt idx="581">
                        <c:v>12.90991</c:v>
                      </c:pt>
                      <c:pt idx="582">
                        <c:v>12.993600000000001</c:v>
                      </c:pt>
                      <c:pt idx="583">
                        <c:v>13.11153</c:v>
                      </c:pt>
                      <c:pt idx="584">
                        <c:v>13.249370000000001</c:v>
                      </c:pt>
                      <c:pt idx="585">
                        <c:v>13.40719</c:v>
                      </c:pt>
                      <c:pt idx="586">
                        <c:v>13.47763</c:v>
                      </c:pt>
                      <c:pt idx="587">
                        <c:v>13.6214</c:v>
                      </c:pt>
                      <c:pt idx="588">
                        <c:v>13.736499999999999</c:v>
                      </c:pt>
                      <c:pt idx="589">
                        <c:v>13.91296</c:v>
                      </c:pt>
                      <c:pt idx="590">
                        <c:v>14.00516</c:v>
                      </c:pt>
                      <c:pt idx="591">
                        <c:v>14.134729999999999</c:v>
                      </c:pt>
                      <c:pt idx="592">
                        <c:v>14.2454</c:v>
                      </c:pt>
                      <c:pt idx="593">
                        <c:v>14.38836</c:v>
                      </c:pt>
                      <c:pt idx="594">
                        <c:v>14.52617</c:v>
                      </c:pt>
                      <c:pt idx="595">
                        <c:v>14.631180000000001</c:v>
                      </c:pt>
                      <c:pt idx="596">
                        <c:v>14.73376</c:v>
                      </c:pt>
                      <c:pt idx="597">
                        <c:v>14.84756</c:v>
                      </c:pt>
                      <c:pt idx="598">
                        <c:v>15.034520000000001</c:v>
                      </c:pt>
                      <c:pt idx="599">
                        <c:v>15.122490000000001</c:v>
                      </c:pt>
                      <c:pt idx="600">
                        <c:v>15.24358</c:v>
                      </c:pt>
                      <c:pt idx="601">
                        <c:v>15.367229999999999</c:v>
                      </c:pt>
                      <c:pt idx="602">
                        <c:v>15.54077</c:v>
                      </c:pt>
                      <c:pt idx="603">
                        <c:v>15.61753</c:v>
                      </c:pt>
                      <c:pt idx="604">
                        <c:v>15.74689</c:v>
                      </c:pt>
                      <c:pt idx="605">
                        <c:v>15.88828</c:v>
                      </c:pt>
                      <c:pt idx="606">
                        <c:v>16.032910000000001</c:v>
                      </c:pt>
                      <c:pt idx="607">
                        <c:v>16.135179999999998</c:v>
                      </c:pt>
                      <c:pt idx="608">
                        <c:v>16.25318</c:v>
                      </c:pt>
                      <c:pt idx="609">
                        <c:v>16.350989999999999</c:v>
                      </c:pt>
                      <c:pt idx="610">
                        <c:v>16.551850000000002</c:v>
                      </c:pt>
                      <c:pt idx="611">
                        <c:v>16.624939999999999</c:v>
                      </c:pt>
                      <c:pt idx="612">
                        <c:v>16.74334</c:v>
                      </c:pt>
                      <c:pt idx="613">
                        <c:v>16.873480000000001</c:v>
                      </c:pt>
                      <c:pt idx="614">
                        <c:v>17.000160000000001</c:v>
                      </c:pt>
                      <c:pt idx="615">
                        <c:v>17.179770000000001</c:v>
                      </c:pt>
                      <c:pt idx="616">
                        <c:v>17.246359999999999</c:v>
                      </c:pt>
                      <c:pt idx="617">
                        <c:v>17.37077</c:v>
                      </c:pt>
                      <c:pt idx="618">
                        <c:v>17.502929999999999</c:v>
                      </c:pt>
                      <c:pt idx="619">
                        <c:v>17.674600000000002</c:v>
                      </c:pt>
                      <c:pt idx="620">
                        <c:v>17.727129999999999</c:v>
                      </c:pt>
                      <c:pt idx="621">
                        <c:v>17.853539999999999</c:v>
                      </c:pt>
                      <c:pt idx="622">
                        <c:v>17.97269</c:v>
                      </c:pt>
                      <c:pt idx="623">
                        <c:v>18.175219999999999</c:v>
                      </c:pt>
                      <c:pt idx="624">
                        <c:v>18.259219999999999</c:v>
                      </c:pt>
                      <c:pt idx="625">
                        <c:v>18.365939999999998</c:v>
                      </c:pt>
                      <c:pt idx="626">
                        <c:v>18.503679999999999</c:v>
                      </c:pt>
                      <c:pt idx="627">
                        <c:v>18.680679999999999</c:v>
                      </c:pt>
                      <c:pt idx="628">
                        <c:v>18.766190000000002</c:v>
                      </c:pt>
                      <c:pt idx="629">
                        <c:v>18.9329</c:v>
                      </c:pt>
                      <c:pt idx="630">
                        <c:v>19.163599999999999</c:v>
                      </c:pt>
                      <c:pt idx="631">
                        <c:v>19.16499</c:v>
                      </c:pt>
                      <c:pt idx="632">
                        <c:v>19.28218</c:v>
                      </c:pt>
                      <c:pt idx="633">
                        <c:v>19.386489999999998</c:v>
                      </c:pt>
                      <c:pt idx="634">
                        <c:v>19.502089999999999</c:v>
                      </c:pt>
                      <c:pt idx="635">
                        <c:v>19.64631</c:v>
                      </c:pt>
                      <c:pt idx="636">
                        <c:v>19.81024</c:v>
                      </c:pt>
                      <c:pt idx="637">
                        <c:v>19.874210000000001</c:v>
                      </c:pt>
                      <c:pt idx="638">
                        <c:v>20.012640000000001</c:v>
                      </c:pt>
                      <c:pt idx="639">
                        <c:v>20.139980000000001</c:v>
                      </c:pt>
                      <c:pt idx="640">
                        <c:v>20.304349999999999</c:v>
                      </c:pt>
                      <c:pt idx="641">
                        <c:v>20.382349999999999</c:v>
                      </c:pt>
                      <c:pt idx="642">
                        <c:v>20.478110000000001</c:v>
                      </c:pt>
                      <c:pt idx="643">
                        <c:v>20.613589999999999</c:v>
                      </c:pt>
                      <c:pt idx="644">
                        <c:v>20.790189999999999</c:v>
                      </c:pt>
                      <c:pt idx="645">
                        <c:v>20.857970000000002</c:v>
                      </c:pt>
                      <c:pt idx="646">
                        <c:v>20.984400000000001</c:v>
                      </c:pt>
                      <c:pt idx="647">
                        <c:v>21.120609999999999</c:v>
                      </c:pt>
                      <c:pt idx="648">
                        <c:v>21.30096</c:v>
                      </c:pt>
                      <c:pt idx="649">
                        <c:v>21.366240000000001</c:v>
                      </c:pt>
                      <c:pt idx="650">
                        <c:v>21.490459999999999</c:v>
                      </c:pt>
                      <c:pt idx="651">
                        <c:v>21.60267</c:v>
                      </c:pt>
                      <c:pt idx="652">
                        <c:v>21.749559999999999</c:v>
                      </c:pt>
                      <c:pt idx="653">
                        <c:v>21.915320000000001</c:v>
                      </c:pt>
                      <c:pt idx="654">
                        <c:v>21.999590000000001</c:v>
                      </c:pt>
                      <c:pt idx="655">
                        <c:v>22.104880000000001</c:v>
                      </c:pt>
                      <c:pt idx="656">
                        <c:v>22.244820000000001</c:v>
                      </c:pt>
                      <c:pt idx="657">
                        <c:v>22.41189</c:v>
                      </c:pt>
                      <c:pt idx="658">
                        <c:v>22.505410000000001</c:v>
                      </c:pt>
                      <c:pt idx="659">
                        <c:v>22.610589999999998</c:v>
                      </c:pt>
                      <c:pt idx="660">
                        <c:v>22.739820000000002</c:v>
                      </c:pt>
                      <c:pt idx="661">
                        <c:v>22.912189999999999</c:v>
                      </c:pt>
                      <c:pt idx="662">
                        <c:v>23.002839999999999</c:v>
                      </c:pt>
                      <c:pt idx="663">
                        <c:v>23.122499999999999</c:v>
                      </c:pt>
                      <c:pt idx="664">
                        <c:v>23.260349999999999</c:v>
                      </c:pt>
                      <c:pt idx="665">
                        <c:v>23.44556</c:v>
                      </c:pt>
                      <c:pt idx="666">
                        <c:v>23.500599999999999</c:v>
                      </c:pt>
                      <c:pt idx="667">
                        <c:v>23.630600000000001</c:v>
                      </c:pt>
                      <c:pt idx="668">
                        <c:v>23.763870000000001</c:v>
                      </c:pt>
                      <c:pt idx="669">
                        <c:v>23.932839999999999</c:v>
                      </c:pt>
                      <c:pt idx="670">
                        <c:v>24.030650000000001</c:v>
                      </c:pt>
                      <c:pt idx="671">
                        <c:v>24.169820000000001</c:v>
                      </c:pt>
                      <c:pt idx="672">
                        <c:v>24.270589999999999</c:v>
                      </c:pt>
                      <c:pt idx="673">
                        <c:v>24.386369999999999</c:v>
                      </c:pt>
                      <c:pt idx="674">
                        <c:v>24.552579999999999</c:v>
                      </c:pt>
                      <c:pt idx="675">
                        <c:v>24.639189999999999</c:v>
                      </c:pt>
                      <c:pt idx="676">
                        <c:v>24.75074</c:v>
                      </c:pt>
                      <c:pt idx="677">
                        <c:v>24.877770000000002</c:v>
                      </c:pt>
                      <c:pt idx="678">
                        <c:v>25.071960000000001</c:v>
                      </c:pt>
                      <c:pt idx="679">
                        <c:v>25.131170000000001</c:v>
                      </c:pt>
                      <c:pt idx="680">
                        <c:v>25.276109999999999</c:v>
                      </c:pt>
                      <c:pt idx="681">
                        <c:v>25.400970000000001</c:v>
                      </c:pt>
                      <c:pt idx="682">
                        <c:v>25.598479999999999</c:v>
                      </c:pt>
                      <c:pt idx="683">
                        <c:v>25.647839999999999</c:v>
                      </c:pt>
                      <c:pt idx="684">
                        <c:v>25.773230000000002</c:v>
                      </c:pt>
                      <c:pt idx="685">
                        <c:v>25.913720000000001</c:v>
                      </c:pt>
                      <c:pt idx="686">
                        <c:v>26.06194</c:v>
                      </c:pt>
                      <c:pt idx="687">
                        <c:v>26.143370000000001</c:v>
                      </c:pt>
                      <c:pt idx="688">
                        <c:v>26.28105</c:v>
                      </c:pt>
                      <c:pt idx="689">
                        <c:v>26.41338</c:v>
                      </c:pt>
                      <c:pt idx="690">
                        <c:v>26.649899999999999</c:v>
                      </c:pt>
                      <c:pt idx="691">
                        <c:v>26.790610000000001</c:v>
                      </c:pt>
                      <c:pt idx="692">
                        <c:v>26.7836</c:v>
                      </c:pt>
                      <c:pt idx="693">
                        <c:v>26.89499</c:v>
                      </c:pt>
                      <c:pt idx="694">
                        <c:v>27.027439999999999</c:v>
                      </c:pt>
                      <c:pt idx="695">
                        <c:v>27.215140000000002</c:v>
                      </c:pt>
                      <c:pt idx="696">
                        <c:v>27.27093</c:v>
                      </c:pt>
                      <c:pt idx="697">
                        <c:v>27.386420000000001</c:v>
                      </c:pt>
                      <c:pt idx="698">
                        <c:v>27.52262</c:v>
                      </c:pt>
                      <c:pt idx="699">
                        <c:v>27.69388</c:v>
                      </c:pt>
                      <c:pt idx="700">
                        <c:v>27.75348</c:v>
                      </c:pt>
                      <c:pt idx="701">
                        <c:v>27.891220000000001</c:v>
                      </c:pt>
                      <c:pt idx="702">
                        <c:v>27.986499999999999</c:v>
                      </c:pt>
                      <c:pt idx="703">
                        <c:v>28.166899999999998</c:v>
                      </c:pt>
                      <c:pt idx="704">
                        <c:v>28.262160000000002</c:v>
                      </c:pt>
                      <c:pt idx="705">
                        <c:v>28.372409999999999</c:v>
                      </c:pt>
                      <c:pt idx="706">
                        <c:v>28.493639999999999</c:v>
                      </c:pt>
                      <c:pt idx="707">
                        <c:v>28.608550000000001</c:v>
                      </c:pt>
                      <c:pt idx="708">
                        <c:v>28.7928</c:v>
                      </c:pt>
                      <c:pt idx="709">
                        <c:v>28.858550000000001</c:v>
                      </c:pt>
                      <c:pt idx="710">
                        <c:v>28.99446</c:v>
                      </c:pt>
                      <c:pt idx="711">
                        <c:v>29.134450000000001</c:v>
                      </c:pt>
                      <c:pt idx="712">
                        <c:v>29.315829999999998</c:v>
                      </c:pt>
                      <c:pt idx="713">
                        <c:v>29.387460000000001</c:v>
                      </c:pt>
                      <c:pt idx="714">
                        <c:v>29.513870000000001</c:v>
                      </c:pt>
                      <c:pt idx="715">
                        <c:v>29.611830000000001</c:v>
                      </c:pt>
                      <c:pt idx="716">
                        <c:v>29.822849999999999</c:v>
                      </c:pt>
                      <c:pt idx="717">
                        <c:v>29.88383</c:v>
                      </c:pt>
                      <c:pt idx="718">
                        <c:v>29.994299999999999</c:v>
                      </c:pt>
                      <c:pt idx="719">
                        <c:v>30.13608</c:v>
                      </c:pt>
                      <c:pt idx="720">
                        <c:v>30.312889999999999</c:v>
                      </c:pt>
                      <c:pt idx="721">
                        <c:v>30.382100000000001</c:v>
                      </c:pt>
                      <c:pt idx="722">
                        <c:v>30.50665</c:v>
                      </c:pt>
                      <c:pt idx="723">
                        <c:v>30.63663</c:v>
                      </c:pt>
                      <c:pt idx="724">
                        <c:v>30.77786</c:v>
                      </c:pt>
                      <c:pt idx="725">
                        <c:v>30.917470000000002</c:v>
                      </c:pt>
                      <c:pt idx="726">
                        <c:v>31.003959999999999</c:v>
                      </c:pt>
                      <c:pt idx="727">
                        <c:v>31.131180000000001</c:v>
                      </c:pt>
                      <c:pt idx="728">
                        <c:v>31.250150000000001</c:v>
                      </c:pt>
                      <c:pt idx="729">
                        <c:v>31.411840000000002</c:v>
                      </c:pt>
                      <c:pt idx="730">
                        <c:v>31.507300000000001</c:v>
                      </c:pt>
                      <c:pt idx="731">
                        <c:v>31.640460000000001</c:v>
                      </c:pt>
                      <c:pt idx="732">
                        <c:v>31.74258</c:v>
                      </c:pt>
                      <c:pt idx="733">
                        <c:v>31.943000000000001</c:v>
                      </c:pt>
                      <c:pt idx="734">
                        <c:v>32.011380000000003</c:v>
                      </c:pt>
                      <c:pt idx="735">
                        <c:v>32.143430000000002</c:v>
                      </c:pt>
                      <c:pt idx="736">
                        <c:v>32.255090000000003</c:v>
                      </c:pt>
                      <c:pt idx="737">
                        <c:v>32.429430000000004</c:v>
                      </c:pt>
                      <c:pt idx="738">
                        <c:v>32.509979999999999</c:v>
                      </c:pt>
                      <c:pt idx="739">
                        <c:v>32.638150000000003</c:v>
                      </c:pt>
                      <c:pt idx="740">
                        <c:v>32.740070000000003</c:v>
                      </c:pt>
                      <c:pt idx="741">
                        <c:v>32.94462</c:v>
                      </c:pt>
                      <c:pt idx="742">
                        <c:v>33.018500000000003</c:v>
                      </c:pt>
                      <c:pt idx="743">
                        <c:v>33.148879999999998</c:v>
                      </c:pt>
                      <c:pt idx="744">
                        <c:v>33.25835</c:v>
                      </c:pt>
                      <c:pt idx="745">
                        <c:v>33.396889999999999</c:v>
                      </c:pt>
                      <c:pt idx="746">
                        <c:v>33.550730000000001</c:v>
                      </c:pt>
                      <c:pt idx="747">
                        <c:v>33.6479</c:v>
                      </c:pt>
                      <c:pt idx="748">
                        <c:v>33.765540000000001</c:v>
                      </c:pt>
                      <c:pt idx="749">
                        <c:v>33.895159999999997</c:v>
                      </c:pt>
                      <c:pt idx="750">
                        <c:v>34.059620000000002</c:v>
                      </c:pt>
                      <c:pt idx="751">
                        <c:v>34.280450000000002</c:v>
                      </c:pt>
                      <c:pt idx="752">
                        <c:v>34.357199999999999</c:v>
                      </c:pt>
                      <c:pt idx="753">
                        <c:v>34.381920000000001</c:v>
                      </c:pt>
                      <c:pt idx="754">
                        <c:v>34.575479999999999</c:v>
                      </c:pt>
                      <c:pt idx="755">
                        <c:v>34.646569999999997</c:v>
                      </c:pt>
                      <c:pt idx="756">
                        <c:v>34.781350000000003</c:v>
                      </c:pt>
                      <c:pt idx="757">
                        <c:v>34.903550000000003</c:v>
                      </c:pt>
                      <c:pt idx="758">
                        <c:v>35.081400000000002</c:v>
                      </c:pt>
                      <c:pt idx="759">
                        <c:v>35.134709999999998</c:v>
                      </c:pt>
                      <c:pt idx="760">
                        <c:v>35.277569999999997</c:v>
                      </c:pt>
                      <c:pt idx="761">
                        <c:v>35.393819999999998</c:v>
                      </c:pt>
                      <c:pt idx="762">
                        <c:v>35.556800000000003</c:v>
                      </c:pt>
                      <c:pt idx="763">
                        <c:v>35.669719999999998</c:v>
                      </c:pt>
                      <c:pt idx="764">
                        <c:v>35.795929999999998</c:v>
                      </c:pt>
                      <c:pt idx="765">
                        <c:v>35.920310000000001</c:v>
                      </c:pt>
                      <c:pt idx="766">
                        <c:v>36.025649999999999</c:v>
                      </c:pt>
                      <c:pt idx="767">
                        <c:v>36.196170000000002</c:v>
                      </c:pt>
                      <c:pt idx="768">
                        <c:v>36.273870000000002</c:v>
                      </c:pt>
                      <c:pt idx="769">
                        <c:v>36.373559999999998</c:v>
                      </c:pt>
                      <c:pt idx="770">
                        <c:v>36.505090000000003</c:v>
                      </c:pt>
                      <c:pt idx="771">
                        <c:v>36.687640000000002</c:v>
                      </c:pt>
                      <c:pt idx="772">
                        <c:v>36.770569999999999</c:v>
                      </c:pt>
                      <c:pt idx="773">
                        <c:v>36.914999999999999</c:v>
                      </c:pt>
                      <c:pt idx="774">
                        <c:v>37.029110000000003</c:v>
                      </c:pt>
                      <c:pt idx="775">
                        <c:v>37.208199999999998</c:v>
                      </c:pt>
                      <c:pt idx="776">
                        <c:v>37.286360000000002</c:v>
                      </c:pt>
                      <c:pt idx="777">
                        <c:v>37.39799</c:v>
                      </c:pt>
                      <c:pt idx="778">
                        <c:v>37.519500000000001</c:v>
                      </c:pt>
                      <c:pt idx="779">
                        <c:v>37.650500000000001</c:v>
                      </c:pt>
                      <c:pt idx="780">
                        <c:v>37.810850000000002</c:v>
                      </c:pt>
                      <c:pt idx="781">
                        <c:v>37.921500000000002</c:v>
                      </c:pt>
                      <c:pt idx="782">
                        <c:v>38.038760000000003</c:v>
                      </c:pt>
                      <c:pt idx="783">
                        <c:v>38.162570000000002</c:v>
                      </c:pt>
                      <c:pt idx="784">
                        <c:v>38.325780000000002</c:v>
                      </c:pt>
                      <c:pt idx="785">
                        <c:v>38.415430000000001</c:v>
                      </c:pt>
                      <c:pt idx="786">
                        <c:v>38.541020000000003</c:v>
                      </c:pt>
                      <c:pt idx="787">
                        <c:v>38.64602</c:v>
                      </c:pt>
                      <c:pt idx="788">
                        <c:v>38.816119999999998</c:v>
                      </c:pt>
                      <c:pt idx="789">
                        <c:v>38.888669999999998</c:v>
                      </c:pt>
                      <c:pt idx="790">
                        <c:v>39.044690000000003</c:v>
                      </c:pt>
                      <c:pt idx="791">
                        <c:v>39.16189</c:v>
                      </c:pt>
                      <c:pt idx="792">
                        <c:v>39.346179999999997</c:v>
                      </c:pt>
                      <c:pt idx="793">
                        <c:v>39.399070000000002</c:v>
                      </c:pt>
                      <c:pt idx="794">
                        <c:v>39.537779999999998</c:v>
                      </c:pt>
                      <c:pt idx="795">
                        <c:v>39.65672</c:v>
                      </c:pt>
                      <c:pt idx="796">
                        <c:v>39.796680000000002</c:v>
                      </c:pt>
                      <c:pt idx="797">
                        <c:v>39.92304</c:v>
                      </c:pt>
                      <c:pt idx="798">
                        <c:v>40.063420000000001</c:v>
                      </c:pt>
                      <c:pt idx="799">
                        <c:v>40.160690000000002</c:v>
                      </c:pt>
                      <c:pt idx="800">
                        <c:v>40.290480000000002</c:v>
                      </c:pt>
                      <c:pt idx="801">
                        <c:v>40.440359999999998</c:v>
                      </c:pt>
                      <c:pt idx="802">
                        <c:v>40.539659999999998</c:v>
                      </c:pt>
                      <c:pt idx="803">
                        <c:v>40.653039999999997</c:v>
                      </c:pt>
                      <c:pt idx="804">
                        <c:v>40.791269999999997</c:v>
                      </c:pt>
                      <c:pt idx="805">
                        <c:v>40.957740000000001</c:v>
                      </c:pt>
                      <c:pt idx="806">
                        <c:v>41.018180000000001</c:v>
                      </c:pt>
                      <c:pt idx="807">
                        <c:v>41.159399999999998</c:v>
                      </c:pt>
                      <c:pt idx="808">
                        <c:v>41.305489999999999</c:v>
                      </c:pt>
                      <c:pt idx="809">
                        <c:v>41.465870000000002</c:v>
                      </c:pt>
                      <c:pt idx="810">
                        <c:v>41.537370000000003</c:v>
                      </c:pt>
                      <c:pt idx="811">
                        <c:v>41.673909999999999</c:v>
                      </c:pt>
                      <c:pt idx="812">
                        <c:v>42.006979999999999</c:v>
                      </c:pt>
                      <c:pt idx="813">
                        <c:v>41.993270000000003</c:v>
                      </c:pt>
                      <c:pt idx="814">
                        <c:v>42.025500000000001</c:v>
                      </c:pt>
                      <c:pt idx="815">
                        <c:v>42.187559999999998</c:v>
                      </c:pt>
                      <c:pt idx="816">
                        <c:v>42.298810000000003</c:v>
                      </c:pt>
                      <c:pt idx="817">
                        <c:v>42.431229999999999</c:v>
                      </c:pt>
                      <c:pt idx="818">
                        <c:v>42.608890000000002</c:v>
                      </c:pt>
                      <c:pt idx="819">
                        <c:v>42.679340000000003</c:v>
                      </c:pt>
                      <c:pt idx="820">
                        <c:v>42.781489999999998</c:v>
                      </c:pt>
                      <c:pt idx="821">
                        <c:v>42.898519999999998</c:v>
                      </c:pt>
                      <c:pt idx="822">
                        <c:v>43.082929999999998</c:v>
                      </c:pt>
                      <c:pt idx="823">
                        <c:v>43.156959999999998</c:v>
                      </c:pt>
                      <c:pt idx="824">
                        <c:v>43.298409999999997</c:v>
                      </c:pt>
                      <c:pt idx="825">
                        <c:v>43.427430000000001</c:v>
                      </c:pt>
                      <c:pt idx="826">
                        <c:v>43.591569999999997</c:v>
                      </c:pt>
                      <c:pt idx="827">
                        <c:v>43.65645</c:v>
                      </c:pt>
                      <c:pt idx="828">
                        <c:v>43.788530000000002</c:v>
                      </c:pt>
                      <c:pt idx="829">
                        <c:v>43.92051</c:v>
                      </c:pt>
                      <c:pt idx="830">
                        <c:v>44.082239999999999</c:v>
                      </c:pt>
                      <c:pt idx="831">
                        <c:v>44.162880000000001</c:v>
                      </c:pt>
                      <c:pt idx="832">
                        <c:v>44.276090000000003</c:v>
                      </c:pt>
                      <c:pt idx="833">
                        <c:v>44.415680000000002</c:v>
                      </c:pt>
                      <c:pt idx="834">
                        <c:v>44.55397</c:v>
                      </c:pt>
                      <c:pt idx="835">
                        <c:v>44.702120000000001</c:v>
                      </c:pt>
                      <c:pt idx="836">
                        <c:v>44.788220000000003</c:v>
                      </c:pt>
                      <c:pt idx="837">
                        <c:v>44.936509999999998</c:v>
                      </c:pt>
                      <c:pt idx="838">
                        <c:v>45.074399999999997</c:v>
                      </c:pt>
                      <c:pt idx="839">
                        <c:v>45.218829999999997</c:v>
                      </c:pt>
                      <c:pt idx="840">
                        <c:v>45.300130000000003</c:v>
                      </c:pt>
                      <c:pt idx="841">
                        <c:v>45.4101</c:v>
                      </c:pt>
                      <c:pt idx="842">
                        <c:v>45.535029999999999</c:v>
                      </c:pt>
                      <c:pt idx="843">
                        <c:v>45.72627</c:v>
                      </c:pt>
                      <c:pt idx="844">
                        <c:v>45.780479999999997</c:v>
                      </c:pt>
                      <c:pt idx="845">
                        <c:v>45.915550000000003</c:v>
                      </c:pt>
                      <c:pt idx="846">
                        <c:v>46.035130000000002</c:v>
                      </c:pt>
                      <c:pt idx="847">
                        <c:v>46.230780000000003</c:v>
                      </c:pt>
                      <c:pt idx="848">
                        <c:v>46.280250000000002</c:v>
                      </c:pt>
                      <c:pt idx="849">
                        <c:v>46.42633</c:v>
                      </c:pt>
                      <c:pt idx="850">
                        <c:v>46.546190000000003</c:v>
                      </c:pt>
                      <c:pt idx="851">
                        <c:v>46.729190000000003</c:v>
                      </c:pt>
                      <c:pt idx="852">
                        <c:v>46.802149999999997</c:v>
                      </c:pt>
                      <c:pt idx="853">
                        <c:v>46.91225</c:v>
                      </c:pt>
                      <c:pt idx="854">
                        <c:v>47.042670000000001</c:v>
                      </c:pt>
                      <c:pt idx="855">
                        <c:v>47.168959999999998</c:v>
                      </c:pt>
                      <c:pt idx="856">
                        <c:v>47.3352</c:v>
                      </c:pt>
                      <c:pt idx="857">
                        <c:v>47.426670000000001</c:v>
                      </c:pt>
                      <c:pt idx="858">
                        <c:v>47.540109999999999</c:v>
                      </c:pt>
                      <c:pt idx="859">
                        <c:v>47.652639999999998</c:v>
                      </c:pt>
                      <c:pt idx="860">
                        <c:v>47.839939999999999</c:v>
                      </c:pt>
                      <c:pt idx="861">
                        <c:v>47.912100000000002</c:v>
                      </c:pt>
                      <c:pt idx="862">
                        <c:v>48.062579999999997</c:v>
                      </c:pt>
                      <c:pt idx="863">
                        <c:v>48.171370000000003</c:v>
                      </c:pt>
                      <c:pt idx="864">
                        <c:v>48.340789999999998</c:v>
                      </c:pt>
                      <c:pt idx="865">
                        <c:v>48.435600000000001</c:v>
                      </c:pt>
                      <c:pt idx="866">
                        <c:v>48.559269999999998</c:v>
                      </c:pt>
                      <c:pt idx="867">
                        <c:v>48.649740000000001</c:v>
                      </c:pt>
                      <c:pt idx="868">
                        <c:v>48.824599999999997</c:v>
                      </c:pt>
                      <c:pt idx="869">
                        <c:v>48.909350000000003</c:v>
                      </c:pt>
                      <c:pt idx="870">
                        <c:v>49.010950000000001</c:v>
                      </c:pt>
                      <c:pt idx="871">
                        <c:v>49.143360000000001</c:v>
                      </c:pt>
                      <c:pt idx="872">
                        <c:v>49.303260000000002</c:v>
                      </c:pt>
                      <c:pt idx="873">
                        <c:v>49.693060000000003</c:v>
                      </c:pt>
                      <c:pt idx="874">
                        <c:v>49.53302</c:v>
                      </c:pt>
                      <c:pt idx="875">
                        <c:v>49.662570000000002</c:v>
                      </c:pt>
                      <c:pt idx="876">
                        <c:v>49.791559999999997</c:v>
                      </c:pt>
                      <c:pt idx="877">
                        <c:v>49.958730000000003</c:v>
                      </c:pt>
                      <c:pt idx="878">
                        <c:v>50.048929999999999</c:v>
                      </c:pt>
                      <c:pt idx="879">
                        <c:v>50.160600000000002</c:v>
                      </c:pt>
                      <c:pt idx="880">
                        <c:v>50.268540000000002</c:v>
                      </c:pt>
                      <c:pt idx="881">
                        <c:v>50.327359999999999</c:v>
                      </c:pt>
                      <c:pt idx="882">
                        <c:v>50.283499999999997</c:v>
                      </c:pt>
                      <c:pt idx="883">
                        <c:v>50.284680000000002</c:v>
                      </c:pt>
                      <c:pt idx="884">
                        <c:v>50.262059999999998</c:v>
                      </c:pt>
                      <c:pt idx="885">
                        <c:v>50.325049999999997</c:v>
                      </c:pt>
                      <c:pt idx="886">
                        <c:v>50.281559999999999</c:v>
                      </c:pt>
                      <c:pt idx="887">
                        <c:v>50.272840000000002</c:v>
                      </c:pt>
                      <c:pt idx="888">
                        <c:v>50.274120000000003</c:v>
                      </c:pt>
                      <c:pt idx="889">
                        <c:v>50.335320000000003</c:v>
                      </c:pt>
                      <c:pt idx="890">
                        <c:v>50.293019999999999</c:v>
                      </c:pt>
                      <c:pt idx="891">
                        <c:v>50.274900000000002</c:v>
                      </c:pt>
                      <c:pt idx="892">
                        <c:v>50.283549999999998</c:v>
                      </c:pt>
                      <c:pt idx="893">
                        <c:v>50.279069999999997</c:v>
                      </c:pt>
                      <c:pt idx="894">
                        <c:v>50.339480000000002</c:v>
                      </c:pt>
                      <c:pt idx="895">
                        <c:v>50.291159999999998</c:v>
                      </c:pt>
                      <c:pt idx="896">
                        <c:v>50.277729999999998</c:v>
                      </c:pt>
                      <c:pt idx="897">
                        <c:v>50.272449999999999</c:v>
                      </c:pt>
                      <c:pt idx="898">
                        <c:v>50.324120000000001</c:v>
                      </c:pt>
                      <c:pt idx="899">
                        <c:v>50.281269999999999</c:v>
                      </c:pt>
                      <c:pt idx="900">
                        <c:v>50.27928</c:v>
                      </c:pt>
                      <c:pt idx="901">
                        <c:v>50.266330000000004</c:v>
                      </c:pt>
                      <c:pt idx="902">
                        <c:v>50.30639</c:v>
                      </c:pt>
                      <c:pt idx="903">
                        <c:v>50.272489999999998</c:v>
                      </c:pt>
                      <c:pt idx="904">
                        <c:v>50.271700000000003</c:v>
                      </c:pt>
                      <c:pt idx="905">
                        <c:v>50.261009999999999</c:v>
                      </c:pt>
                      <c:pt idx="906">
                        <c:v>50.323450000000001</c:v>
                      </c:pt>
                      <c:pt idx="907">
                        <c:v>50.269449999999999</c:v>
                      </c:pt>
                      <c:pt idx="908">
                        <c:v>50.265189999999997</c:v>
                      </c:pt>
                      <c:pt idx="909">
                        <c:v>50.27805</c:v>
                      </c:pt>
                      <c:pt idx="910">
                        <c:v>50.289990000000003</c:v>
                      </c:pt>
                      <c:pt idx="911">
                        <c:v>50.317810000000001</c:v>
                      </c:pt>
                      <c:pt idx="912">
                        <c:v>50.282899999999998</c:v>
                      </c:pt>
                      <c:pt idx="913">
                        <c:v>50.29034</c:v>
                      </c:pt>
                      <c:pt idx="914">
                        <c:v>50.267940000000003</c:v>
                      </c:pt>
                      <c:pt idx="915">
                        <c:v>50.314</c:v>
                      </c:pt>
                      <c:pt idx="916">
                        <c:v>50.274999999999999</c:v>
                      </c:pt>
                      <c:pt idx="917">
                        <c:v>50.271740000000001</c:v>
                      </c:pt>
                      <c:pt idx="918">
                        <c:v>50.273890000000002</c:v>
                      </c:pt>
                      <c:pt idx="919">
                        <c:v>50.311250000000001</c:v>
                      </c:pt>
                      <c:pt idx="920">
                        <c:v>50.260399999999997</c:v>
                      </c:pt>
                      <c:pt idx="921">
                        <c:v>50.26202</c:v>
                      </c:pt>
                      <c:pt idx="922">
                        <c:v>50.256430000000002</c:v>
                      </c:pt>
                      <c:pt idx="923">
                        <c:v>50.303820000000002</c:v>
                      </c:pt>
                      <c:pt idx="924">
                        <c:v>50.284280000000003</c:v>
                      </c:pt>
                      <c:pt idx="925">
                        <c:v>50.258659999999999</c:v>
                      </c:pt>
                      <c:pt idx="926">
                        <c:v>50.252899999999997</c:v>
                      </c:pt>
                      <c:pt idx="927">
                        <c:v>50.285919999999997</c:v>
                      </c:pt>
                      <c:pt idx="928">
                        <c:v>50.272779999999997</c:v>
                      </c:pt>
                      <c:pt idx="929">
                        <c:v>50.273629999999997</c:v>
                      </c:pt>
                      <c:pt idx="930">
                        <c:v>50.269779999999997</c:v>
                      </c:pt>
                      <c:pt idx="931">
                        <c:v>50.270850000000003</c:v>
                      </c:pt>
                      <c:pt idx="932">
                        <c:v>50.308450000000001</c:v>
                      </c:pt>
                      <c:pt idx="933">
                        <c:v>50.292009999999998</c:v>
                      </c:pt>
                      <c:pt idx="934">
                        <c:v>50.481580000000001</c:v>
                      </c:pt>
                      <c:pt idx="935">
                        <c:v>50.261760000000002</c:v>
                      </c:pt>
                      <c:pt idx="936">
                        <c:v>50.302700000000002</c:v>
                      </c:pt>
                      <c:pt idx="937">
                        <c:v>50.26802</c:v>
                      </c:pt>
                      <c:pt idx="938">
                        <c:v>50.261690000000002</c:v>
                      </c:pt>
                      <c:pt idx="939">
                        <c:v>50.272019999999998</c:v>
                      </c:pt>
                      <c:pt idx="940">
                        <c:v>50.315060000000003</c:v>
                      </c:pt>
                      <c:pt idx="941">
                        <c:v>50.27037</c:v>
                      </c:pt>
                      <c:pt idx="942">
                        <c:v>50.260480000000001</c:v>
                      </c:pt>
                      <c:pt idx="943">
                        <c:v>50.255070000000003</c:v>
                      </c:pt>
                      <c:pt idx="944">
                        <c:v>50.320500000000003</c:v>
                      </c:pt>
                      <c:pt idx="945">
                        <c:v>50.273330000000001</c:v>
                      </c:pt>
                      <c:pt idx="946">
                        <c:v>50.264859999999999</c:v>
                      </c:pt>
                      <c:pt idx="947">
                        <c:v>50.28257</c:v>
                      </c:pt>
                      <c:pt idx="948">
                        <c:v>50.284170000000003</c:v>
                      </c:pt>
                      <c:pt idx="949">
                        <c:v>50.313400000000001</c:v>
                      </c:pt>
                      <c:pt idx="950">
                        <c:v>50.253500000000003</c:v>
                      </c:pt>
                      <c:pt idx="951">
                        <c:v>50.263480000000001</c:v>
                      </c:pt>
                      <c:pt idx="952">
                        <c:v>50.274839999999998</c:v>
                      </c:pt>
                      <c:pt idx="953">
                        <c:v>50.313270000000003</c:v>
                      </c:pt>
                      <c:pt idx="954">
                        <c:v>50.268320000000003</c:v>
                      </c:pt>
                      <c:pt idx="955">
                        <c:v>50.269260000000003</c:v>
                      </c:pt>
                      <c:pt idx="956">
                        <c:v>50.257300000000001</c:v>
                      </c:pt>
                      <c:pt idx="957">
                        <c:v>50.308750000000003</c:v>
                      </c:pt>
                      <c:pt idx="958">
                        <c:v>50.258580000000002</c:v>
                      </c:pt>
                      <c:pt idx="959">
                        <c:v>50.260809999999999</c:v>
                      </c:pt>
                      <c:pt idx="960">
                        <c:v>50.260480000000001</c:v>
                      </c:pt>
                      <c:pt idx="961">
                        <c:v>50.30301</c:v>
                      </c:pt>
                      <c:pt idx="962">
                        <c:v>50.269390000000001</c:v>
                      </c:pt>
                      <c:pt idx="963">
                        <c:v>50.258220000000001</c:v>
                      </c:pt>
                      <c:pt idx="964">
                        <c:v>50.286169999999998</c:v>
                      </c:pt>
                      <c:pt idx="965">
                        <c:v>50.300370000000001</c:v>
                      </c:pt>
                      <c:pt idx="966">
                        <c:v>50.260910000000003</c:v>
                      </c:pt>
                      <c:pt idx="967">
                        <c:v>50.241300000000003</c:v>
                      </c:pt>
                      <c:pt idx="968">
                        <c:v>50.249780000000001</c:v>
                      </c:pt>
                      <c:pt idx="969">
                        <c:v>50.254719999999999</c:v>
                      </c:pt>
                      <c:pt idx="970">
                        <c:v>50.303060000000002</c:v>
                      </c:pt>
                      <c:pt idx="971">
                        <c:v>50.267389999999999</c:v>
                      </c:pt>
                      <c:pt idx="972">
                        <c:v>50.254550000000002</c:v>
                      </c:pt>
                      <c:pt idx="973">
                        <c:v>50.256309999999999</c:v>
                      </c:pt>
                      <c:pt idx="974">
                        <c:v>50.305599999999998</c:v>
                      </c:pt>
                      <c:pt idx="975">
                        <c:v>50.253630000000001</c:v>
                      </c:pt>
                      <c:pt idx="976">
                        <c:v>50.262689999999999</c:v>
                      </c:pt>
                      <c:pt idx="977">
                        <c:v>50.242429999999999</c:v>
                      </c:pt>
                      <c:pt idx="978">
                        <c:v>50.299930000000003</c:v>
                      </c:pt>
                      <c:pt idx="979">
                        <c:v>50.24512</c:v>
                      </c:pt>
                      <c:pt idx="980">
                        <c:v>50.244639999999997</c:v>
                      </c:pt>
                      <c:pt idx="981">
                        <c:v>50.243139999999997</c:v>
                      </c:pt>
                      <c:pt idx="982">
                        <c:v>50.309579999999997</c:v>
                      </c:pt>
                      <c:pt idx="983">
                        <c:v>50.273499999999999</c:v>
                      </c:pt>
                      <c:pt idx="984">
                        <c:v>50.265450000000001</c:v>
                      </c:pt>
                      <c:pt idx="985">
                        <c:v>50.266750000000002</c:v>
                      </c:pt>
                      <c:pt idx="986">
                        <c:v>50.2928</c:v>
                      </c:pt>
                      <c:pt idx="987">
                        <c:v>50.329230000000003</c:v>
                      </c:pt>
                      <c:pt idx="988">
                        <c:v>50.266840000000002</c:v>
                      </c:pt>
                      <c:pt idx="989">
                        <c:v>50.249250000000004</c:v>
                      </c:pt>
                      <c:pt idx="990">
                        <c:v>50.271560000000001</c:v>
                      </c:pt>
                      <c:pt idx="991">
                        <c:v>50.307429999999997</c:v>
                      </c:pt>
                      <c:pt idx="992">
                        <c:v>50.261699999999998</c:v>
                      </c:pt>
                      <c:pt idx="993">
                        <c:v>50.261940000000003</c:v>
                      </c:pt>
                      <c:pt idx="994">
                        <c:v>50.37923</c:v>
                      </c:pt>
                      <c:pt idx="995">
                        <c:v>50.417870000000001</c:v>
                      </c:pt>
                      <c:pt idx="996">
                        <c:v>50.25141</c:v>
                      </c:pt>
                      <c:pt idx="997">
                        <c:v>50.261989999999997</c:v>
                      </c:pt>
                      <c:pt idx="998">
                        <c:v>50.237200000000001</c:v>
                      </c:pt>
                      <c:pt idx="999">
                        <c:v>50.312489999999997</c:v>
                      </c:pt>
                      <c:pt idx="1000">
                        <c:v>50.250399999999999</c:v>
                      </c:pt>
                      <c:pt idx="1001">
                        <c:v>50.234400000000001</c:v>
                      </c:pt>
                      <c:pt idx="1002">
                        <c:v>50.249409999999997</c:v>
                      </c:pt>
                      <c:pt idx="1003">
                        <c:v>50.2789</c:v>
                      </c:pt>
                      <c:pt idx="1004">
                        <c:v>50.294080000000001</c:v>
                      </c:pt>
                      <c:pt idx="1005">
                        <c:v>50.235239999999997</c:v>
                      </c:pt>
                      <c:pt idx="1006">
                        <c:v>50.241579999999999</c:v>
                      </c:pt>
                      <c:pt idx="1007">
                        <c:v>50.259300000000003</c:v>
                      </c:pt>
                      <c:pt idx="1008">
                        <c:v>50.316119999999998</c:v>
                      </c:pt>
                      <c:pt idx="1009">
                        <c:v>50.264699999999998</c:v>
                      </c:pt>
                      <c:pt idx="1010">
                        <c:v>50.240400000000001</c:v>
                      </c:pt>
                      <c:pt idx="1011">
                        <c:v>50.258069999999996</c:v>
                      </c:pt>
                      <c:pt idx="1012">
                        <c:v>50.290889999999997</c:v>
                      </c:pt>
                      <c:pt idx="1013">
                        <c:v>50.251730000000002</c:v>
                      </c:pt>
                      <c:pt idx="1014">
                        <c:v>50.25056</c:v>
                      </c:pt>
                      <c:pt idx="1015">
                        <c:v>50.241500000000002</c:v>
                      </c:pt>
                      <c:pt idx="1016">
                        <c:v>50.282980000000002</c:v>
                      </c:pt>
                      <c:pt idx="1017">
                        <c:v>50.243119999999998</c:v>
                      </c:pt>
                      <c:pt idx="1018">
                        <c:v>50.264119999999998</c:v>
                      </c:pt>
                      <c:pt idx="1019">
                        <c:v>50.266509999999997</c:v>
                      </c:pt>
                      <c:pt idx="1020">
                        <c:v>50.312869999999997</c:v>
                      </c:pt>
                      <c:pt idx="1021">
                        <c:v>50.263680000000001</c:v>
                      </c:pt>
                      <c:pt idx="1022">
                        <c:v>50.260170000000002</c:v>
                      </c:pt>
                      <c:pt idx="1023">
                        <c:v>50.251840000000001</c:v>
                      </c:pt>
                      <c:pt idx="1024">
                        <c:v>50.248890000000003</c:v>
                      </c:pt>
                      <c:pt idx="1025">
                        <c:v>50.307659999999998</c:v>
                      </c:pt>
                      <c:pt idx="1026">
                        <c:v>50.248620000000003</c:v>
                      </c:pt>
                      <c:pt idx="1027">
                        <c:v>50.251959999999997</c:v>
                      </c:pt>
                      <c:pt idx="1028">
                        <c:v>50.261670000000002</c:v>
                      </c:pt>
                      <c:pt idx="1029">
                        <c:v>50.32244</c:v>
                      </c:pt>
                      <c:pt idx="1030">
                        <c:v>50.261420000000001</c:v>
                      </c:pt>
                      <c:pt idx="1031">
                        <c:v>50.270740000000004</c:v>
                      </c:pt>
                      <c:pt idx="1032">
                        <c:v>50.26587</c:v>
                      </c:pt>
                      <c:pt idx="1033">
                        <c:v>50.315649999999998</c:v>
                      </c:pt>
                      <c:pt idx="1034">
                        <c:v>50.265120000000003</c:v>
                      </c:pt>
                      <c:pt idx="1035">
                        <c:v>50.279220000000002</c:v>
                      </c:pt>
                      <c:pt idx="1036">
                        <c:v>50.276670000000003</c:v>
                      </c:pt>
                      <c:pt idx="1037">
                        <c:v>50.308689999999999</c:v>
                      </c:pt>
                      <c:pt idx="1038">
                        <c:v>50.268369999999997</c:v>
                      </c:pt>
                      <c:pt idx="1039">
                        <c:v>50.272640000000003</c:v>
                      </c:pt>
                      <c:pt idx="1040">
                        <c:v>50.278979999999997</c:v>
                      </c:pt>
                      <c:pt idx="1041">
                        <c:v>50.310360000000003</c:v>
                      </c:pt>
                      <c:pt idx="1042">
                        <c:v>50.29965</c:v>
                      </c:pt>
                      <c:pt idx="1043">
                        <c:v>50.267569999999999</c:v>
                      </c:pt>
                      <c:pt idx="1044">
                        <c:v>50.245060000000002</c:v>
                      </c:pt>
                      <c:pt idx="1045">
                        <c:v>50.241160000000001</c:v>
                      </c:pt>
                      <c:pt idx="1046">
                        <c:v>50.330889999999997</c:v>
                      </c:pt>
                      <c:pt idx="1047">
                        <c:v>50.27984</c:v>
                      </c:pt>
                      <c:pt idx="1048">
                        <c:v>50.281300000000002</c:v>
                      </c:pt>
                      <c:pt idx="1049">
                        <c:v>50.273949999999999</c:v>
                      </c:pt>
                      <c:pt idx="1050">
                        <c:v>50.327219999999997</c:v>
                      </c:pt>
                      <c:pt idx="1051">
                        <c:v>50.269039999999997</c:v>
                      </c:pt>
                      <c:pt idx="1052">
                        <c:v>50.263719999999999</c:v>
                      </c:pt>
                      <c:pt idx="1053">
                        <c:v>50.270809999999997</c:v>
                      </c:pt>
                      <c:pt idx="1054">
                        <c:v>50.337069999999997</c:v>
                      </c:pt>
                      <c:pt idx="1055">
                        <c:v>50.47148</c:v>
                      </c:pt>
                      <c:pt idx="1056">
                        <c:v>50.296709999999997</c:v>
                      </c:pt>
                      <c:pt idx="1057">
                        <c:v>50.281179999999999</c:v>
                      </c:pt>
                      <c:pt idx="1058">
                        <c:v>50.327240000000003</c:v>
                      </c:pt>
                      <c:pt idx="1059">
                        <c:v>50.275489999999998</c:v>
                      </c:pt>
                      <c:pt idx="1060">
                        <c:v>50.278109999999998</c:v>
                      </c:pt>
                      <c:pt idx="1061">
                        <c:v>50.254779999999997</c:v>
                      </c:pt>
                      <c:pt idx="1062">
                        <c:v>50.270629999999997</c:v>
                      </c:pt>
                      <c:pt idx="1063">
                        <c:v>50.303780000000003</c:v>
                      </c:pt>
                      <c:pt idx="1064">
                        <c:v>50.252789999999997</c:v>
                      </c:pt>
                      <c:pt idx="1065">
                        <c:v>50.258029999999998</c:v>
                      </c:pt>
                      <c:pt idx="1066">
                        <c:v>50.273809999999997</c:v>
                      </c:pt>
                      <c:pt idx="1067">
                        <c:v>50.321689999999997</c:v>
                      </c:pt>
                      <c:pt idx="1068">
                        <c:v>50.275069999999999</c:v>
                      </c:pt>
                      <c:pt idx="1069">
                        <c:v>50.272179999999999</c:v>
                      </c:pt>
                      <c:pt idx="1070">
                        <c:v>50.26352</c:v>
                      </c:pt>
                      <c:pt idx="1071">
                        <c:v>50.287460000000003</c:v>
                      </c:pt>
                      <c:pt idx="1072">
                        <c:v>50.266930000000002</c:v>
                      </c:pt>
                      <c:pt idx="1073">
                        <c:v>50.253990000000002</c:v>
                      </c:pt>
                      <c:pt idx="1074">
                        <c:v>50.258479999999999</c:v>
                      </c:pt>
                      <c:pt idx="1075">
                        <c:v>50.317590000000003</c:v>
                      </c:pt>
                      <c:pt idx="1076">
                        <c:v>50.289189999999998</c:v>
                      </c:pt>
                      <c:pt idx="1077">
                        <c:v>50.283560000000001</c:v>
                      </c:pt>
                      <c:pt idx="1078">
                        <c:v>50.298999999999999</c:v>
                      </c:pt>
                      <c:pt idx="1079">
                        <c:v>50.299689999999998</c:v>
                      </c:pt>
                      <c:pt idx="1080">
                        <c:v>50.341859999999997</c:v>
                      </c:pt>
                      <c:pt idx="1081">
                        <c:v>50.30874</c:v>
                      </c:pt>
                      <c:pt idx="1082">
                        <c:v>50.276229999999998</c:v>
                      </c:pt>
                      <c:pt idx="1083">
                        <c:v>50.286360000000002</c:v>
                      </c:pt>
                      <c:pt idx="1084">
                        <c:v>50.328760000000003</c:v>
                      </c:pt>
                      <c:pt idx="1085">
                        <c:v>50.284770000000002</c:v>
                      </c:pt>
                      <c:pt idx="1086">
                        <c:v>50.281599999999997</c:v>
                      </c:pt>
                      <c:pt idx="1087">
                        <c:v>50.29515</c:v>
                      </c:pt>
                      <c:pt idx="1088">
                        <c:v>50.341030000000003</c:v>
                      </c:pt>
                      <c:pt idx="1089">
                        <c:v>50.265270000000001</c:v>
                      </c:pt>
                      <c:pt idx="1090">
                        <c:v>50.278039999999997</c:v>
                      </c:pt>
                      <c:pt idx="1091">
                        <c:v>50.264830000000003</c:v>
                      </c:pt>
                      <c:pt idx="1092">
                        <c:v>50.337310000000002</c:v>
                      </c:pt>
                      <c:pt idx="1093">
                        <c:v>50.260779999999997</c:v>
                      </c:pt>
                      <c:pt idx="1094">
                        <c:v>50.280259999999998</c:v>
                      </c:pt>
                      <c:pt idx="1095">
                        <c:v>50.279690000000002</c:v>
                      </c:pt>
                      <c:pt idx="1096">
                        <c:v>50.33325</c:v>
                      </c:pt>
                      <c:pt idx="1097">
                        <c:v>50.3035</c:v>
                      </c:pt>
                      <c:pt idx="1098">
                        <c:v>50.25103</c:v>
                      </c:pt>
                      <c:pt idx="1099">
                        <c:v>50.268659999999997</c:v>
                      </c:pt>
                      <c:pt idx="1100">
                        <c:v>50.279159999999997</c:v>
                      </c:pt>
                      <c:pt idx="1101">
                        <c:v>50.341070000000002</c:v>
                      </c:pt>
                      <c:pt idx="1102">
                        <c:v>50.276110000000003</c:v>
                      </c:pt>
                      <c:pt idx="1103">
                        <c:v>50.271999999999998</c:v>
                      </c:pt>
                      <c:pt idx="1104">
                        <c:v>50.271250000000002</c:v>
                      </c:pt>
                      <c:pt idx="1105">
                        <c:v>50.328200000000002</c:v>
                      </c:pt>
                      <c:pt idx="1106">
                        <c:v>50.27422</c:v>
                      </c:pt>
                      <c:pt idx="1107">
                        <c:v>50.28051</c:v>
                      </c:pt>
                      <c:pt idx="1108">
                        <c:v>50.291980000000002</c:v>
                      </c:pt>
                      <c:pt idx="1109">
                        <c:v>50.338050000000003</c:v>
                      </c:pt>
                      <c:pt idx="1110">
                        <c:v>50.280729999999998</c:v>
                      </c:pt>
                      <c:pt idx="1111">
                        <c:v>50.27805</c:v>
                      </c:pt>
                      <c:pt idx="1112">
                        <c:v>50.272170000000003</c:v>
                      </c:pt>
                      <c:pt idx="1113">
                        <c:v>50.302070000000001</c:v>
                      </c:pt>
                      <c:pt idx="1114">
                        <c:v>50.280239999999999</c:v>
                      </c:pt>
                      <c:pt idx="1115">
                        <c:v>50.282780000000002</c:v>
                      </c:pt>
                      <c:pt idx="1116">
                        <c:v>50.505920000000003</c:v>
                      </c:pt>
                      <c:pt idx="1117">
                        <c:v>50.278309999999998</c:v>
                      </c:pt>
                      <c:pt idx="1118">
                        <c:v>50.321629999999999</c:v>
                      </c:pt>
                      <c:pt idx="1119">
                        <c:v>50.271279999999997</c:v>
                      </c:pt>
                      <c:pt idx="1120">
                        <c:v>50.279269999999997</c:v>
                      </c:pt>
                      <c:pt idx="1121">
                        <c:v>50.27704</c:v>
                      </c:pt>
                      <c:pt idx="1122">
                        <c:v>50.333019999999998</c:v>
                      </c:pt>
                      <c:pt idx="1123">
                        <c:v>50.281959999999998</c:v>
                      </c:pt>
                      <c:pt idx="1124">
                        <c:v>50.27122</c:v>
                      </c:pt>
                      <c:pt idx="1125">
                        <c:v>50.263210000000001</c:v>
                      </c:pt>
                      <c:pt idx="1126">
                        <c:v>50.322099999999999</c:v>
                      </c:pt>
                      <c:pt idx="1127">
                        <c:v>50.274819999999998</c:v>
                      </c:pt>
                      <c:pt idx="1128">
                        <c:v>50.285780000000003</c:v>
                      </c:pt>
                      <c:pt idx="1129">
                        <c:v>50.27946</c:v>
                      </c:pt>
                      <c:pt idx="1130">
                        <c:v>50.332689999999999</c:v>
                      </c:pt>
                      <c:pt idx="1131">
                        <c:v>50.304209999999998</c:v>
                      </c:pt>
                      <c:pt idx="1132">
                        <c:v>50.282179999999997</c:v>
                      </c:pt>
                      <c:pt idx="1133">
                        <c:v>50.287860000000002</c:v>
                      </c:pt>
                      <c:pt idx="1134">
                        <c:v>50.298279999999998</c:v>
                      </c:pt>
                      <c:pt idx="1135">
                        <c:v>50.294240000000002</c:v>
                      </c:pt>
                      <c:pt idx="1136">
                        <c:v>50.273890000000002</c:v>
                      </c:pt>
                      <c:pt idx="1137">
                        <c:v>50.280670000000001</c:v>
                      </c:pt>
                      <c:pt idx="1138">
                        <c:v>50.284520000000001</c:v>
                      </c:pt>
                      <c:pt idx="1139">
                        <c:v>50.336309999999997</c:v>
                      </c:pt>
                      <c:pt idx="1140">
                        <c:v>50.256630000000001</c:v>
                      </c:pt>
                      <c:pt idx="1141">
                        <c:v>50.266620000000003</c:v>
                      </c:pt>
                      <c:pt idx="1142">
                        <c:v>50.266489999999997</c:v>
                      </c:pt>
                      <c:pt idx="1143">
                        <c:v>50.32235</c:v>
                      </c:pt>
                      <c:pt idx="1144">
                        <c:v>50.285040000000002</c:v>
                      </c:pt>
                      <c:pt idx="1145">
                        <c:v>50.286290000000001</c:v>
                      </c:pt>
                      <c:pt idx="1146">
                        <c:v>50.28078</c:v>
                      </c:pt>
                      <c:pt idx="1147">
                        <c:v>50.326680000000003</c:v>
                      </c:pt>
                      <c:pt idx="1148">
                        <c:v>50.293089999999999</c:v>
                      </c:pt>
                      <c:pt idx="1149">
                        <c:v>50.286639999999998</c:v>
                      </c:pt>
                      <c:pt idx="1150">
                        <c:v>50.288469999999997</c:v>
                      </c:pt>
                      <c:pt idx="1151">
                        <c:v>50.335810000000002</c:v>
                      </c:pt>
                      <c:pt idx="1152">
                        <c:v>50.279420000000002</c:v>
                      </c:pt>
                      <c:pt idx="1153">
                        <c:v>50.29354</c:v>
                      </c:pt>
                      <c:pt idx="1154">
                        <c:v>50.292619999999999</c:v>
                      </c:pt>
                      <c:pt idx="1155">
                        <c:v>50.28763</c:v>
                      </c:pt>
                      <c:pt idx="1156">
                        <c:v>50.326810000000002</c:v>
                      </c:pt>
                      <c:pt idx="1157">
                        <c:v>50.28342</c:v>
                      </c:pt>
                      <c:pt idx="1158">
                        <c:v>50.264580000000002</c:v>
                      </c:pt>
                      <c:pt idx="1159">
                        <c:v>50.278179999999999</c:v>
                      </c:pt>
                      <c:pt idx="1160">
                        <c:v>50.313459999999999</c:v>
                      </c:pt>
                      <c:pt idx="1161">
                        <c:v>50.275959999999998</c:v>
                      </c:pt>
                      <c:pt idx="1162">
                        <c:v>50.28989</c:v>
                      </c:pt>
                      <c:pt idx="1163">
                        <c:v>50.310169999999999</c:v>
                      </c:pt>
                      <c:pt idx="1164">
                        <c:v>50.362430000000003</c:v>
                      </c:pt>
                      <c:pt idx="1165">
                        <c:v>50.29363</c:v>
                      </c:pt>
                      <c:pt idx="1166">
                        <c:v>50.29372</c:v>
                      </c:pt>
                      <c:pt idx="1167">
                        <c:v>50.275950000000002</c:v>
                      </c:pt>
                      <c:pt idx="1168">
                        <c:v>50.348390000000002</c:v>
                      </c:pt>
                      <c:pt idx="1169">
                        <c:v>50.272739999999999</c:v>
                      </c:pt>
                      <c:pt idx="1170">
                        <c:v>50.28839</c:v>
                      </c:pt>
                      <c:pt idx="1171">
                        <c:v>50.286900000000003</c:v>
                      </c:pt>
                      <c:pt idx="1172">
                        <c:v>50.317889999999998</c:v>
                      </c:pt>
                      <c:pt idx="1173">
                        <c:v>50.318689999999997</c:v>
                      </c:pt>
                      <c:pt idx="1174">
                        <c:v>50.289960000000001</c:v>
                      </c:pt>
                      <c:pt idx="1175">
                        <c:v>50.286490000000001</c:v>
                      </c:pt>
                      <c:pt idx="1176">
                        <c:v>50.316670000000002</c:v>
                      </c:pt>
                      <c:pt idx="1177">
                        <c:v>50.560839999999999</c:v>
                      </c:pt>
                      <c:pt idx="1178">
                        <c:v>50.292610000000003</c:v>
                      </c:pt>
                      <c:pt idx="1179">
                        <c:v>50.291449999999998</c:v>
                      </c:pt>
                      <c:pt idx="1180">
                        <c:v>50.290840000000003</c:v>
                      </c:pt>
                      <c:pt idx="1181">
                        <c:v>50.341140000000003</c:v>
                      </c:pt>
                      <c:pt idx="1182">
                        <c:v>50.275019999999998</c:v>
                      </c:pt>
                      <c:pt idx="1183">
                        <c:v>50.272460000000002</c:v>
                      </c:pt>
                      <c:pt idx="1184">
                        <c:v>50.292299999999997</c:v>
                      </c:pt>
                      <c:pt idx="1185">
                        <c:v>50.339770000000001</c:v>
                      </c:pt>
                      <c:pt idx="1186">
                        <c:v>50.27026</c:v>
                      </c:pt>
                      <c:pt idx="1187">
                        <c:v>50.27375</c:v>
                      </c:pt>
                      <c:pt idx="1188">
                        <c:v>50.291559999999997</c:v>
                      </c:pt>
                      <c:pt idx="1189">
                        <c:v>50.304310000000001</c:v>
                      </c:pt>
                      <c:pt idx="1190">
                        <c:v>50.340980000000002</c:v>
                      </c:pt>
                      <c:pt idx="1191">
                        <c:v>50.295340000000003</c:v>
                      </c:pt>
                      <c:pt idx="1192">
                        <c:v>50.303280000000001</c:v>
                      </c:pt>
                      <c:pt idx="1193">
                        <c:v>50.292160000000003</c:v>
                      </c:pt>
                      <c:pt idx="1194">
                        <c:v>50.356279999999998</c:v>
                      </c:pt>
                      <c:pt idx="1195">
                        <c:v>50.28396</c:v>
                      </c:pt>
                      <c:pt idx="1196">
                        <c:v>50.287379999999999</c:v>
                      </c:pt>
                      <c:pt idx="1197">
                        <c:v>50.293309999999998</c:v>
                      </c:pt>
                      <c:pt idx="1198">
                        <c:v>50.352060000000002</c:v>
                      </c:pt>
                      <c:pt idx="1199">
                        <c:v>50.28463</c:v>
                      </c:pt>
                      <c:pt idx="1200">
                        <c:v>50.262889999999999</c:v>
                      </c:pt>
                      <c:pt idx="1201">
                        <c:v>50.27102</c:v>
                      </c:pt>
                      <c:pt idx="1202">
                        <c:v>50.323349999999998</c:v>
                      </c:pt>
                      <c:pt idx="1203">
                        <c:v>50.286320000000003</c:v>
                      </c:pt>
                      <c:pt idx="1204">
                        <c:v>50.30865</c:v>
                      </c:pt>
                      <c:pt idx="1205">
                        <c:v>50.29148</c:v>
                      </c:pt>
                      <c:pt idx="1206">
                        <c:v>50.29786</c:v>
                      </c:pt>
                      <c:pt idx="1207">
                        <c:v>50.334890000000001</c:v>
                      </c:pt>
                      <c:pt idx="1208">
                        <c:v>50.297710000000002</c:v>
                      </c:pt>
                      <c:pt idx="1209">
                        <c:v>50.305610000000001</c:v>
                      </c:pt>
                      <c:pt idx="1210">
                        <c:v>50.297820000000002</c:v>
                      </c:pt>
                      <c:pt idx="1211">
                        <c:v>50.35286</c:v>
                      </c:pt>
                      <c:pt idx="1212">
                        <c:v>50.302160000000001</c:v>
                      </c:pt>
                      <c:pt idx="1213">
                        <c:v>50.284399999999998</c:v>
                      </c:pt>
                      <c:pt idx="1214">
                        <c:v>50.289400000000001</c:v>
                      </c:pt>
                      <c:pt idx="1215">
                        <c:v>50.350009999999997</c:v>
                      </c:pt>
                      <c:pt idx="1216">
                        <c:v>50.283850000000001</c:v>
                      </c:pt>
                      <c:pt idx="1217">
                        <c:v>50.271830000000001</c:v>
                      </c:pt>
                      <c:pt idx="1218">
                        <c:v>50.28989</c:v>
                      </c:pt>
                      <c:pt idx="1219">
                        <c:v>50.327159999999999</c:v>
                      </c:pt>
                      <c:pt idx="1220">
                        <c:v>50.285499999999999</c:v>
                      </c:pt>
                      <c:pt idx="1221">
                        <c:v>50.297939999999997</c:v>
                      </c:pt>
                      <c:pt idx="1222">
                        <c:v>50.296230000000001</c:v>
                      </c:pt>
                      <c:pt idx="1223">
                        <c:v>50.300310000000003</c:v>
                      </c:pt>
                      <c:pt idx="1224">
                        <c:v>50.319310000000002</c:v>
                      </c:pt>
                      <c:pt idx="1225">
                        <c:v>50.285350000000001</c:v>
                      </c:pt>
                      <c:pt idx="1226">
                        <c:v>50.280639999999998</c:v>
                      </c:pt>
                      <c:pt idx="1227">
                        <c:v>50.293880000000001</c:v>
                      </c:pt>
                      <c:pt idx="1228">
                        <c:v>50.34263</c:v>
                      </c:pt>
                      <c:pt idx="1229">
                        <c:v>50.283810000000003</c:v>
                      </c:pt>
                      <c:pt idx="1230">
                        <c:v>50.294139999999999</c:v>
                      </c:pt>
                      <c:pt idx="1231">
                        <c:v>50.30292</c:v>
                      </c:pt>
                      <c:pt idx="1232">
                        <c:v>50.342210000000001</c:v>
                      </c:pt>
                      <c:pt idx="1233">
                        <c:v>50.2898</c:v>
                      </c:pt>
                      <c:pt idx="1234">
                        <c:v>50.296689999999998</c:v>
                      </c:pt>
                      <c:pt idx="1235">
                        <c:v>50.288939999999997</c:v>
                      </c:pt>
                      <c:pt idx="1236">
                        <c:v>50.345089999999999</c:v>
                      </c:pt>
                      <c:pt idx="1237">
                        <c:v>50.309449999999998</c:v>
                      </c:pt>
                      <c:pt idx="1238">
                        <c:v>50.53895</c:v>
                      </c:pt>
                      <c:pt idx="1239">
                        <c:v>50.314839999999997</c:v>
                      </c:pt>
                      <c:pt idx="1240">
                        <c:v>50.343670000000003</c:v>
                      </c:pt>
                      <c:pt idx="1241">
                        <c:v>50.30818</c:v>
                      </c:pt>
                      <c:pt idx="1242">
                        <c:v>50.295749999999998</c:v>
                      </c:pt>
                      <c:pt idx="1243">
                        <c:v>50.29806</c:v>
                      </c:pt>
                      <c:pt idx="1244">
                        <c:v>50.32253</c:v>
                      </c:pt>
                      <c:pt idx="1245">
                        <c:v>50.358510000000003</c:v>
                      </c:pt>
                      <c:pt idx="1246">
                        <c:v>50.320070000000001</c:v>
                      </c:pt>
                      <c:pt idx="1247">
                        <c:v>50.310339999999997</c:v>
                      </c:pt>
                      <c:pt idx="1248">
                        <c:v>50.310139999999997</c:v>
                      </c:pt>
                      <c:pt idx="1249">
                        <c:v>50.367910000000002</c:v>
                      </c:pt>
                      <c:pt idx="1250">
                        <c:v>50.310200000000002</c:v>
                      </c:pt>
                      <c:pt idx="1251">
                        <c:v>50.306339999999999</c:v>
                      </c:pt>
                      <c:pt idx="1252">
                        <c:v>50.302109999999999</c:v>
                      </c:pt>
                      <c:pt idx="1253">
                        <c:v>50.342359999999999</c:v>
                      </c:pt>
                      <c:pt idx="1254">
                        <c:v>50.312060000000002</c:v>
                      </c:pt>
                      <c:pt idx="1255">
                        <c:v>50.320520000000002</c:v>
                      </c:pt>
                      <c:pt idx="1256">
                        <c:v>50.341850000000001</c:v>
                      </c:pt>
                      <c:pt idx="1257">
                        <c:v>50.376640000000002</c:v>
                      </c:pt>
                      <c:pt idx="1258">
                        <c:v>50.317529999999998</c:v>
                      </c:pt>
                      <c:pt idx="1259">
                        <c:v>50.322890000000001</c:v>
                      </c:pt>
                      <c:pt idx="1260">
                        <c:v>50.312339999999999</c:v>
                      </c:pt>
                      <c:pt idx="1261">
                        <c:v>50.312370000000001</c:v>
                      </c:pt>
                      <c:pt idx="1262">
                        <c:v>50.349850000000004</c:v>
                      </c:pt>
                      <c:pt idx="1263">
                        <c:v>50.301099999999998</c:v>
                      </c:pt>
                      <c:pt idx="1264">
                        <c:v>50.309260000000002</c:v>
                      </c:pt>
                      <c:pt idx="1265">
                        <c:v>50.313639999999999</c:v>
                      </c:pt>
                      <c:pt idx="1266">
                        <c:v>50.351080000000003</c:v>
                      </c:pt>
                      <c:pt idx="1267">
                        <c:v>50.281239999999997</c:v>
                      </c:pt>
                      <c:pt idx="1268">
                        <c:v>50.294499999999999</c:v>
                      </c:pt>
                      <c:pt idx="1269">
                        <c:v>50.316040000000001</c:v>
                      </c:pt>
                      <c:pt idx="1270">
                        <c:v>50.369799999999998</c:v>
                      </c:pt>
                      <c:pt idx="1271">
                        <c:v>50.301389999999998</c:v>
                      </c:pt>
                      <c:pt idx="1272">
                        <c:v>50.310760000000002</c:v>
                      </c:pt>
                      <c:pt idx="1273">
                        <c:v>50.284869999999998</c:v>
                      </c:pt>
                      <c:pt idx="1274">
                        <c:v>50.36253</c:v>
                      </c:pt>
                      <c:pt idx="1275">
                        <c:v>50.312089999999998</c:v>
                      </c:pt>
                      <c:pt idx="1276">
                        <c:v>50.308959999999999</c:v>
                      </c:pt>
                      <c:pt idx="1277">
                        <c:v>50.316679999999998</c:v>
                      </c:pt>
                      <c:pt idx="1278">
                        <c:v>50.353270000000002</c:v>
                      </c:pt>
                      <c:pt idx="1279">
                        <c:v>50.328740000000003</c:v>
                      </c:pt>
                      <c:pt idx="1280">
                        <c:v>50.29804</c:v>
                      </c:pt>
                      <c:pt idx="1281">
                        <c:v>50.303049999999999</c:v>
                      </c:pt>
                      <c:pt idx="1282">
                        <c:v>50.317270000000001</c:v>
                      </c:pt>
                      <c:pt idx="1283">
                        <c:v>50.340200000000003</c:v>
                      </c:pt>
                      <c:pt idx="1284">
                        <c:v>50.304139999999997</c:v>
                      </c:pt>
                      <c:pt idx="1285">
                        <c:v>50.302480000000003</c:v>
                      </c:pt>
                      <c:pt idx="1286">
                        <c:v>50.300109999999997</c:v>
                      </c:pt>
                      <c:pt idx="1287">
                        <c:v>50.348759999999999</c:v>
                      </c:pt>
                      <c:pt idx="1288">
                        <c:v>50.312989999999999</c:v>
                      </c:pt>
                      <c:pt idx="1289">
                        <c:v>50.300220000000003</c:v>
                      </c:pt>
                      <c:pt idx="1290">
                        <c:v>50.288319999999999</c:v>
                      </c:pt>
                      <c:pt idx="1291">
                        <c:v>50.353200000000001</c:v>
                      </c:pt>
                      <c:pt idx="1292">
                        <c:v>50.31729</c:v>
                      </c:pt>
                      <c:pt idx="1293">
                        <c:v>50.30556</c:v>
                      </c:pt>
                      <c:pt idx="1294">
                        <c:v>50.29027</c:v>
                      </c:pt>
                      <c:pt idx="1295">
                        <c:v>50.353380000000001</c:v>
                      </c:pt>
                      <c:pt idx="1296">
                        <c:v>50.300550000000001</c:v>
                      </c:pt>
                      <c:pt idx="1297">
                        <c:v>50.292830000000002</c:v>
                      </c:pt>
                      <c:pt idx="1298">
                        <c:v>50.408729999999998</c:v>
                      </c:pt>
                      <c:pt idx="1299">
                        <c:v>50.431609999999999</c:v>
                      </c:pt>
                      <c:pt idx="1300">
                        <c:v>50.362400000000001</c:v>
                      </c:pt>
                      <c:pt idx="1301">
                        <c:v>50.314590000000003</c:v>
                      </c:pt>
                      <c:pt idx="1302">
                        <c:v>50.310490000000001</c:v>
                      </c:pt>
                      <c:pt idx="1303">
                        <c:v>50.312620000000003</c:v>
                      </c:pt>
                      <c:pt idx="1304">
                        <c:v>50.355939999999997</c:v>
                      </c:pt>
                      <c:pt idx="1305">
                        <c:v>50.287500000000001</c:v>
                      </c:pt>
                      <c:pt idx="1306">
                        <c:v>50.29777</c:v>
                      </c:pt>
                      <c:pt idx="1307">
                        <c:v>50.293779999999998</c:v>
                      </c:pt>
                      <c:pt idx="1308">
                        <c:v>50.34572</c:v>
                      </c:pt>
                      <c:pt idx="1309">
                        <c:v>50.301340000000003</c:v>
                      </c:pt>
                      <c:pt idx="1310">
                        <c:v>50.301130000000001</c:v>
                      </c:pt>
                      <c:pt idx="1311">
                        <c:v>50.292560000000002</c:v>
                      </c:pt>
                      <c:pt idx="1312">
                        <c:v>50.357259999999997</c:v>
                      </c:pt>
                      <c:pt idx="1313">
                        <c:v>50.311300000000003</c:v>
                      </c:pt>
                      <c:pt idx="1314">
                        <c:v>50.30536</c:v>
                      </c:pt>
                      <c:pt idx="1315">
                        <c:v>50.303519999999999</c:v>
                      </c:pt>
                      <c:pt idx="1316">
                        <c:v>50.325519999999997</c:v>
                      </c:pt>
                      <c:pt idx="1317">
                        <c:v>50.309190000000001</c:v>
                      </c:pt>
                      <c:pt idx="1318">
                        <c:v>50.284289999999999</c:v>
                      </c:pt>
                      <c:pt idx="1319">
                        <c:v>50.297490000000003</c:v>
                      </c:pt>
                      <c:pt idx="1320">
                        <c:v>50.3155</c:v>
                      </c:pt>
                      <c:pt idx="1321">
                        <c:v>50.359279999999998</c:v>
                      </c:pt>
                      <c:pt idx="1322">
                        <c:v>50.31221</c:v>
                      </c:pt>
                      <c:pt idx="1323">
                        <c:v>50.329520000000002</c:v>
                      </c:pt>
                      <c:pt idx="1324">
                        <c:v>50.307789999999997</c:v>
                      </c:pt>
                      <c:pt idx="1325">
                        <c:v>50.35633</c:v>
                      </c:pt>
                      <c:pt idx="1326">
                        <c:v>50.29233</c:v>
                      </c:pt>
                      <c:pt idx="1327">
                        <c:v>50.28933</c:v>
                      </c:pt>
                      <c:pt idx="1328">
                        <c:v>50.30912</c:v>
                      </c:pt>
                      <c:pt idx="1329">
                        <c:v>50.374319999999997</c:v>
                      </c:pt>
                      <c:pt idx="1330">
                        <c:v>50.308669999999999</c:v>
                      </c:pt>
                      <c:pt idx="1331">
                        <c:v>50.309809999999999</c:v>
                      </c:pt>
                      <c:pt idx="1332">
                        <c:v>50.32891</c:v>
                      </c:pt>
                      <c:pt idx="1333">
                        <c:v>50.345100000000002</c:v>
                      </c:pt>
                      <c:pt idx="1334">
                        <c:v>50.31138</c:v>
                      </c:pt>
                      <c:pt idx="1335">
                        <c:v>50.297269999999997</c:v>
                      </c:pt>
                      <c:pt idx="1336">
                        <c:v>50.297220000000003</c:v>
                      </c:pt>
                      <c:pt idx="1337">
                        <c:v>50.29571</c:v>
                      </c:pt>
                      <c:pt idx="1338">
                        <c:v>50.359310000000001</c:v>
                      </c:pt>
                      <c:pt idx="1339">
                        <c:v>50.297620000000002</c:v>
                      </c:pt>
                      <c:pt idx="1340">
                        <c:v>50.300620000000002</c:v>
                      </c:pt>
                      <c:pt idx="1341">
                        <c:v>50.316960000000002</c:v>
                      </c:pt>
                      <c:pt idx="1342">
                        <c:v>50.380310000000001</c:v>
                      </c:pt>
                      <c:pt idx="1343">
                        <c:v>50.319189999999999</c:v>
                      </c:pt>
                      <c:pt idx="1344">
                        <c:v>50.314250000000001</c:v>
                      </c:pt>
                      <c:pt idx="1345">
                        <c:v>50.300350000000002</c:v>
                      </c:pt>
                      <c:pt idx="1346">
                        <c:v>50.34892</c:v>
                      </c:pt>
                      <c:pt idx="1347">
                        <c:v>50.317300000000003</c:v>
                      </c:pt>
                      <c:pt idx="1348">
                        <c:v>50.327910000000003</c:v>
                      </c:pt>
                      <c:pt idx="1349">
                        <c:v>50.307099999999998</c:v>
                      </c:pt>
                      <c:pt idx="1350">
                        <c:v>50.366300000000003</c:v>
                      </c:pt>
                      <c:pt idx="1351">
                        <c:v>50.299219999999998</c:v>
                      </c:pt>
                      <c:pt idx="1352">
                        <c:v>50.317250000000001</c:v>
                      </c:pt>
                      <c:pt idx="1353">
                        <c:v>50.308280000000003</c:v>
                      </c:pt>
                      <c:pt idx="1354">
                        <c:v>50.325539999999997</c:v>
                      </c:pt>
                      <c:pt idx="1355">
                        <c:v>50.312399999999997</c:v>
                      </c:pt>
                      <c:pt idx="1356">
                        <c:v>50.281669999999998</c:v>
                      </c:pt>
                      <c:pt idx="1357">
                        <c:v>50.292140000000003</c:v>
                      </c:pt>
                      <c:pt idx="1358">
                        <c:v>50.302639999999997</c:v>
                      </c:pt>
                      <c:pt idx="1359">
                        <c:v>50.569569999999999</c:v>
                      </c:pt>
                      <c:pt idx="1360">
                        <c:v>50.366990000000001</c:v>
                      </c:pt>
                      <c:pt idx="1361">
                        <c:v>50.305759999999999</c:v>
                      </c:pt>
                      <c:pt idx="1362">
                        <c:v>50.327379999999998</c:v>
                      </c:pt>
                      <c:pt idx="1363">
                        <c:v>50.345440000000004</c:v>
                      </c:pt>
                      <c:pt idx="1364">
                        <c:v>50.316949999999999</c:v>
                      </c:pt>
                      <c:pt idx="1365">
                        <c:v>50.315170000000002</c:v>
                      </c:pt>
                      <c:pt idx="1366">
                        <c:v>50.312930000000001</c:v>
                      </c:pt>
                      <c:pt idx="1367">
                        <c:v>50.354860000000002</c:v>
                      </c:pt>
                      <c:pt idx="1368">
                        <c:v>50.298960000000001</c:v>
                      </c:pt>
                      <c:pt idx="1369">
                        <c:v>50.297330000000002</c:v>
                      </c:pt>
                      <c:pt idx="1370">
                        <c:v>50.307879999999997</c:v>
                      </c:pt>
                      <c:pt idx="1371">
                        <c:v>50.348529999999997</c:v>
                      </c:pt>
                      <c:pt idx="1372">
                        <c:v>50.298769999999998</c:v>
                      </c:pt>
                      <c:pt idx="1373">
                        <c:v>50.325139999999998</c:v>
                      </c:pt>
                      <c:pt idx="1374">
                        <c:v>50.314720000000001</c:v>
                      </c:pt>
                      <c:pt idx="1375">
                        <c:v>50.324150000000003</c:v>
                      </c:pt>
                      <c:pt idx="1376">
                        <c:v>50.379689999999997</c:v>
                      </c:pt>
                      <c:pt idx="1377">
                        <c:v>50.315049999999999</c:v>
                      </c:pt>
                      <c:pt idx="1378">
                        <c:v>50.303649999999998</c:v>
                      </c:pt>
                      <c:pt idx="1379">
                        <c:v>50.302860000000003</c:v>
                      </c:pt>
                      <c:pt idx="1380">
                        <c:v>50.360280000000003</c:v>
                      </c:pt>
                      <c:pt idx="1381">
                        <c:v>50.308889999999998</c:v>
                      </c:pt>
                      <c:pt idx="1382">
                        <c:v>50.310519999999997</c:v>
                      </c:pt>
                      <c:pt idx="1383">
                        <c:v>50.306989999999999</c:v>
                      </c:pt>
                      <c:pt idx="1384">
                        <c:v>50.361750000000001</c:v>
                      </c:pt>
                      <c:pt idx="1385">
                        <c:v>50.31644</c:v>
                      </c:pt>
                      <c:pt idx="1386">
                        <c:v>50.311619999999998</c:v>
                      </c:pt>
                      <c:pt idx="1387">
                        <c:v>50.359900000000003</c:v>
                      </c:pt>
                      <c:pt idx="1388">
                        <c:v>50.528820000000003</c:v>
                      </c:pt>
                      <c:pt idx="1389">
                        <c:v>50.611199999999997</c:v>
                      </c:pt>
                      <c:pt idx="1390">
                        <c:v>50.76341</c:v>
                      </c:pt>
                      <c:pt idx="1391">
                        <c:v>50.883099999999999</c:v>
                      </c:pt>
                      <c:pt idx="1392">
                        <c:v>51.0182</c:v>
                      </c:pt>
                      <c:pt idx="1393">
                        <c:v>51.133679999999998</c:v>
                      </c:pt>
                      <c:pt idx="1394">
                        <c:v>51.219389999999997</c:v>
                      </c:pt>
                      <c:pt idx="1395">
                        <c:v>51.335520000000002</c:v>
                      </c:pt>
                      <c:pt idx="1396">
                        <c:v>51.474290000000003</c:v>
                      </c:pt>
                      <c:pt idx="1397">
                        <c:v>51.65193</c:v>
                      </c:pt>
                      <c:pt idx="1398">
                        <c:v>51.750300000000003</c:v>
                      </c:pt>
                      <c:pt idx="1399">
                        <c:v>51.883240000000001</c:v>
                      </c:pt>
                      <c:pt idx="1400">
                        <c:v>51.985750000000003</c:v>
                      </c:pt>
                      <c:pt idx="1401">
                        <c:v>52.162100000000002</c:v>
                      </c:pt>
                      <c:pt idx="1402">
                        <c:v>52.249209999999998</c:v>
                      </c:pt>
                      <c:pt idx="1403">
                        <c:v>52.365650000000002</c:v>
                      </c:pt>
                      <c:pt idx="1404">
                        <c:v>52.516069999999999</c:v>
                      </c:pt>
                      <c:pt idx="1405">
                        <c:v>52.666600000000003</c:v>
                      </c:pt>
                      <c:pt idx="1406">
                        <c:v>52.74521</c:v>
                      </c:pt>
                      <c:pt idx="1407">
                        <c:v>52.85613</c:v>
                      </c:pt>
                      <c:pt idx="1408">
                        <c:v>52.959949999999999</c:v>
                      </c:pt>
                      <c:pt idx="1409">
                        <c:v>53.153770000000002</c:v>
                      </c:pt>
                      <c:pt idx="1410">
                        <c:v>53.228749999999998</c:v>
                      </c:pt>
                      <c:pt idx="1411">
                        <c:v>53.361460000000001</c:v>
                      </c:pt>
                      <c:pt idx="1412">
                        <c:v>53.47307</c:v>
                      </c:pt>
                      <c:pt idx="1413">
                        <c:v>53.624679999999998</c:v>
                      </c:pt>
                      <c:pt idx="1414">
                        <c:v>53.772750000000002</c:v>
                      </c:pt>
                      <c:pt idx="1415">
                        <c:v>53.860520000000001</c:v>
                      </c:pt>
                      <c:pt idx="1416">
                        <c:v>53.981870000000001</c:v>
                      </c:pt>
                      <c:pt idx="1417">
                        <c:v>54.095979999999997</c:v>
                      </c:pt>
                      <c:pt idx="1418">
                        <c:v>54.296410000000002</c:v>
                      </c:pt>
                      <c:pt idx="1419">
                        <c:v>54.37209</c:v>
                      </c:pt>
                      <c:pt idx="1420">
                        <c:v>54.744750000000003</c:v>
                      </c:pt>
                      <c:pt idx="1421">
                        <c:v>54.606270000000002</c:v>
                      </c:pt>
                      <c:pt idx="1422">
                        <c:v>54.788209999999999</c:v>
                      </c:pt>
                      <c:pt idx="1423">
                        <c:v>54.847999999999999</c:v>
                      </c:pt>
                      <c:pt idx="1424">
                        <c:v>54.973260000000003</c:v>
                      </c:pt>
                      <c:pt idx="1425">
                        <c:v>55.096939999999996</c:v>
                      </c:pt>
                      <c:pt idx="1426">
                        <c:v>55.275359999999999</c:v>
                      </c:pt>
                      <c:pt idx="1427">
                        <c:v>55.35154</c:v>
                      </c:pt>
                      <c:pt idx="1428">
                        <c:v>55.4833</c:v>
                      </c:pt>
                      <c:pt idx="1429">
                        <c:v>55.616990000000001</c:v>
                      </c:pt>
                      <c:pt idx="1430">
                        <c:v>55.765250000000002</c:v>
                      </c:pt>
                      <c:pt idx="1431">
                        <c:v>55.888039999999997</c:v>
                      </c:pt>
                      <c:pt idx="1432">
                        <c:v>56.002499999999998</c:v>
                      </c:pt>
                      <c:pt idx="1433">
                        <c:v>56.110210000000002</c:v>
                      </c:pt>
                      <c:pt idx="1434">
                        <c:v>56.236579999999996</c:v>
                      </c:pt>
                      <c:pt idx="1435">
                        <c:v>56.409350000000003</c:v>
                      </c:pt>
                      <c:pt idx="1436">
                        <c:v>56.495339999999999</c:v>
                      </c:pt>
                      <c:pt idx="1437">
                        <c:v>56.603610000000003</c:v>
                      </c:pt>
                      <c:pt idx="1438">
                        <c:v>56.725760000000001</c:v>
                      </c:pt>
                      <c:pt idx="1439">
                        <c:v>56.934240000000003</c:v>
                      </c:pt>
                      <c:pt idx="1440">
                        <c:v>56.980490000000003</c:v>
                      </c:pt>
                      <c:pt idx="1441">
                        <c:v>57.083550000000002</c:v>
                      </c:pt>
                      <c:pt idx="1442">
                        <c:v>57.218620000000001</c:v>
                      </c:pt>
                      <c:pt idx="1443">
                        <c:v>57.412930000000003</c:v>
                      </c:pt>
                      <c:pt idx="1444">
                        <c:v>57.480739999999997</c:v>
                      </c:pt>
                      <c:pt idx="1445">
                        <c:v>57.592660000000002</c:v>
                      </c:pt>
                      <c:pt idx="1446">
                        <c:v>57.761180000000003</c:v>
                      </c:pt>
                      <c:pt idx="1447">
                        <c:v>57.925559999999997</c:v>
                      </c:pt>
                      <c:pt idx="1448">
                        <c:v>57.99633</c:v>
                      </c:pt>
                      <c:pt idx="1449">
                        <c:v>58.111530000000002</c:v>
                      </c:pt>
                      <c:pt idx="1450">
                        <c:v>58.249499999999998</c:v>
                      </c:pt>
                      <c:pt idx="1451">
                        <c:v>58.367089999999997</c:v>
                      </c:pt>
                      <c:pt idx="1452">
                        <c:v>58.534579999999998</c:v>
                      </c:pt>
                      <c:pt idx="1453">
                        <c:v>58.616050000000001</c:v>
                      </c:pt>
                      <c:pt idx="1454">
                        <c:v>58.729990000000001</c:v>
                      </c:pt>
                      <c:pt idx="1455">
                        <c:v>58.858539999999998</c:v>
                      </c:pt>
                      <c:pt idx="1456">
                        <c:v>59.027619999999999</c:v>
                      </c:pt>
                      <c:pt idx="1457">
                        <c:v>59.107289999999999</c:v>
                      </c:pt>
                      <c:pt idx="1458">
                        <c:v>59.256030000000003</c:v>
                      </c:pt>
                      <c:pt idx="1459">
                        <c:v>59.36195</c:v>
                      </c:pt>
                      <c:pt idx="1460">
                        <c:v>59.553130000000003</c:v>
                      </c:pt>
                      <c:pt idx="1461">
                        <c:v>59.610779999999998</c:v>
                      </c:pt>
                      <c:pt idx="1462">
                        <c:v>59.743690000000001</c:v>
                      </c:pt>
                      <c:pt idx="1463">
                        <c:v>59.854039999999998</c:v>
                      </c:pt>
                      <c:pt idx="1464">
                        <c:v>60.03783</c:v>
                      </c:pt>
                      <c:pt idx="1465">
                        <c:v>60.095860000000002</c:v>
                      </c:pt>
                      <c:pt idx="1466">
                        <c:v>60.235819999999997</c:v>
                      </c:pt>
                      <c:pt idx="1467">
                        <c:v>60.365360000000003</c:v>
                      </c:pt>
                      <c:pt idx="1468">
                        <c:v>60.531979999999997</c:v>
                      </c:pt>
                      <c:pt idx="1469">
                        <c:v>60.631250000000001</c:v>
                      </c:pt>
                      <c:pt idx="1470">
                        <c:v>60.747149999999998</c:v>
                      </c:pt>
                      <c:pt idx="1471">
                        <c:v>60.86103</c:v>
                      </c:pt>
                      <c:pt idx="1472">
                        <c:v>61.00224</c:v>
                      </c:pt>
                      <c:pt idx="1473">
                        <c:v>61.173569999999998</c:v>
                      </c:pt>
                      <c:pt idx="1474">
                        <c:v>61.251739999999998</c:v>
                      </c:pt>
                      <c:pt idx="1475">
                        <c:v>61.381270000000001</c:v>
                      </c:pt>
                      <c:pt idx="1476">
                        <c:v>61.49736</c:v>
                      </c:pt>
                      <c:pt idx="1477">
                        <c:v>61.674190000000003</c:v>
                      </c:pt>
                      <c:pt idx="1478">
                        <c:v>61.745539999999998</c:v>
                      </c:pt>
                      <c:pt idx="1479">
                        <c:v>61.847119999999997</c:v>
                      </c:pt>
                      <c:pt idx="1480">
                        <c:v>62.001649999999998</c:v>
                      </c:pt>
                      <c:pt idx="1481">
                        <c:v>62.400709999999997</c:v>
                      </c:pt>
                      <c:pt idx="1482">
                        <c:v>62.234630000000003</c:v>
                      </c:pt>
                      <c:pt idx="1483">
                        <c:v>62.349420000000002</c:v>
                      </c:pt>
                      <c:pt idx="1484">
                        <c:v>62.471739999999997</c:v>
                      </c:pt>
                      <c:pt idx="1485">
                        <c:v>62.613639999999997</c:v>
                      </c:pt>
                      <c:pt idx="1486">
                        <c:v>62.777810000000002</c:v>
                      </c:pt>
                      <c:pt idx="1487">
                        <c:v>62.860939999999999</c:v>
                      </c:pt>
                      <c:pt idx="1488">
                        <c:v>62.977919999999997</c:v>
                      </c:pt>
                      <c:pt idx="1489">
                        <c:v>63.12556</c:v>
                      </c:pt>
                      <c:pt idx="1490">
                        <c:v>63.285359999999997</c:v>
                      </c:pt>
                      <c:pt idx="1491">
                        <c:v>63.362110000000001</c:v>
                      </c:pt>
                      <c:pt idx="1492">
                        <c:v>63.494770000000003</c:v>
                      </c:pt>
                      <c:pt idx="1493">
                        <c:v>63.58699</c:v>
                      </c:pt>
                      <c:pt idx="1494">
                        <c:v>63.772820000000003</c:v>
                      </c:pt>
                      <c:pt idx="1495">
                        <c:v>63.841830000000002</c:v>
                      </c:pt>
                      <c:pt idx="1496">
                        <c:v>63.982250000000001</c:v>
                      </c:pt>
                      <c:pt idx="1497">
                        <c:v>64.102779999999996</c:v>
                      </c:pt>
                      <c:pt idx="1498">
                        <c:v>64.265240000000006</c:v>
                      </c:pt>
                      <c:pt idx="1499">
                        <c:v>64.346080000000001</c:v>
                      </c:pt>
                      <c:pt idx="1500">
                        <c:v>64.480080000000001</c:v>
                      </c:pt>
                      <c:pt idx="1501">
                        <c:v>64.599140000000006</c:v>
                      </c:pt>
                      <c:pt idx="1502">
                        <c:v>64.777889999999999</c:v>
                      </c:pt>
                      <c:pt idx="1503">
                        <c:v>64.852590000000006</c:v>
                      </c:pt>
                      <c:pt idx="1504">
                        <c:v>64.982749999999996</c:v>
                      </c:pt>
                      <c:pt idx="1505">
                        <c:v>65.084559999999996</c:v>
                      </c:pt>
                      <c:pt idx="1506">
                        <c:v>65.215620000000001</c:v>
                      </c:pt>
                      <c:pt idx="1507">
                        <c:v>65.388819999999996</c:v>
                      </c:pt>
                      <c:pt idx="1508">
                        <c:v>65.470659999999995</c:v>
                      </c:pt>
                      <c:pt idx="1509">
                        <c:v>65.604420000000005</c:v>
                      </c:pt>
                      <c:pt idx="1510">
                        <c:v>65.728520000000003</c:v>
                      </c:pt>
                      <c:pt idx="1511">
                        <c:v>65.898330000000001</c:v>
                      </c:pt>
                      <c:pt idx="1512">
                        <c:v>65.983140000000006</c:v>
                      </c:pt>
                      <c:pt idx="1513">
                        <c:v>66.075530000000001</c:v>
                      </c:pt>
                      <c:pt idx="1514">
                        <c:v>66.214560000000006</c:v>
                      </c:pt>
                      <c:pt idx="1515">
                        <c:v>66.425910000000002</c:v>
                      </c:pt>
                      <c:pt idx="1516">
                        <c:v>66.46593</c:v>
                      </c:pt>
                      <c:pt idx="1517">
                        <c:v>66.586709999999997</c:v>
                      </c:pt>
                      <c:pt idx="1518">
                        <c:v>66.704719999999995</c:v>
                      </c:pt>
                      <c:pt idx="1519">
                        <c:v>66.906419999999997</c:v>
                      </c:pt>
                      <c:pt idx="1520">
                        <c:v>66.979010000000002</c:v>
                      </c:pt>
                      <c:pt idx="1521">
                        <c:v>67.10284</c:v>
                      </c:pt>
                      <c:pt idx="1522">
                        <c:v>67.238969999999995</c:v>
                      </c:pt>
                      <c:pt idx="1523">
                        <c:v>67.374899999999997</c:v>
                      </c:pt>
                      <c:pt idx="1524">
                        <c:v>67.508399999999995</c:v>
                      </c:pt>
                      <c:pt idx="1525">
                        <c:v>67.590680000000006</c:v>
                      </c:pt>
                      <c:pt idx="1526">
                        <c:v>67.722300000000004</c:v>
                      </c:pt>
                      <c:pt idx="1527">
                        <c:v>67.878330000000005</c:v>
                      </c:pt>
                      <c:pt idx="1528">
                        <c:v>68.041719999999998</c:v>
                      </c:pt>
                      <c:pt idx="1529">
                        <c:v>68.11703</c:v>
                      </c:pt>
                      <c:pt idx="1530">
                        <c:v>68.226799999999997</c:v>
                      </c:pt>
                      <c:pt idx="1531">
                        <c:v>68.367310000000003</c:v>
                      </c:pt>
                      <c:pt idx="1532">
                        <c:v>68.539559999999994</c:v>
                      </c:pt>
                      <c:pt idx="1533">
                        <c:v>68.621880000000004</c:v>
                      </c:pt>
                      <c:pt idx="1534">
                        <c:v>68.747749999999996</c:v>
                      </c:pt>
                      <c:pt idx="1535">
                        <c:v>68.854200000000006</c:v>
                      </c:pt>
                      <c:pt idx="1536">
                        <c:v>69.034229999999994</c:v>
                      </c:pt>
                      <c:pt idx="1537">
                        <c:v>69.105959999999996</c:v>
                      </c:pt>
                      <c:pt idx="1538">
                        <c:v>69.230400000000003</c:v>
                      </c:pt>
                      <c:pt idx="1539">
                        <c:v>69.348089999999999</c:v>
                      </c:pt>
                      <c:pt idx="1540">
                        <c:v>69.506690000000006</c:v>
                      </c:pt>
                      <c:pt idx="1541">
                        <c:v>69.645560000000003</c:v>
                      </c:pt>
                      <c:pt idx="1542">
                        <c:v>69.951759999999993</c:v>
                      </c:pt>
                      <c:pt idx="1543">
                        <c:v>69.856579999999994</c:v>
                      </c:pt>
                      <c:pt idx="1544">
                        <c:v>69.993030000000005</c:v>
                      </c:pt>
                      <c:pt idx="1545">
                        <c:v>70.167529999999999</c:v>
                      </c:pt>
                      <c:pt idx="1546">
                        <c:v>70.230350000000001</c:v>
                      </c:pt>
                      <c:pt idx="1547">
                        <c:v>70.346369999999993</c:v>
                      </c:pt>
                      <c:pt idx="1548">
                        <c:v>70.479029999999995</c:v>
                      </c:pt>
                      <c:pt idx="1549">
                        <c:v>70.650899999999993</c:v>
                      </c:pt>
                      <c:pt idx="1550">
                        <c:v>70.721959999999996</c:v>
                      </c:pt>
                      <c:pt idx="1551">
                        <c:v>70.847470000000001</c:v>
                      </c:pt>
                      <c:pt idx="1552">
                        <c:v>70.996380000000002</c:v>
                      </c:pt>
                      <c:pt idx="1553">
                        <c:v>71.169169999999994</c:v>
                      </c:pt>
                      <c:pt idx="1554">
                        <c:v>71.206230000000005</c:v>
                      </c:pt>
                      <c:pt idx="1555">
                        <c:v>71.321389999999994</c:v>
                      </c:pt>
                      <c:pt idx="1556">
                        <c:v>71.472130000000007</c:v>
                      </c:pt>
                      <c:pt idx="1557">
                        <c:v>71.650030000000001</c:v>
                      </c:pt>
                      <c:pt idx="1558">
                        <c:v>71.699849999999998</c:v>
                      </c:pt>
                      <c:pt idx="1559">
                        <c:v>71.836129999999997</c:v>
                      </c:pt>
                      <c:pt idx="1560">
                        <c:v>71.959429999999998</c:v>
                      </c:pt>
                      <c:pt idx="1561">
                        <c:v>72.107410000000002</c:v>
                      </c:pt>
                      <c:pt idx="1562">
                        <c:v>72.270229999999998</c:v>
                      </c:pt>
                      <c:pt idx="1563">
                        <c:v>72.349199999999996</c:v>
                      </c:pt>
                      <c:pt idx="1564">
                        <c:v>72.456479999999999</c:v>
                      </c:pt>
                      <c:pt idx="1565">
                        <c:v>72.598460000000003</c:v>
                      </c:pt>
                      <c:pt idx="1566">
                        <c:v>72.781580000000005</c:v>
                      </c:pt>
                      <c:pt idx="1567">
                        <c:v>72.849990000000005</c:v>
                      </c:pt>
                      <c:pt idx="1568">
                        <c:v>72.980009999999993</c:v>
                      </c:pt>
                      <c:pt idx="1569">
                        <c:v>73.101110000000006</c:v>
                      </c:pt>
                      <c:pt idx="1570">
                        <c:v>73.266919999999999</c:v>
                      </c:pt>
                      <c:pt idx="1571">
                        <c:v>73.350229999999996</c:v>
                      </c:pt>
                      <c:pt idx="1572">
                        <c:v>73.461340000000007</c:v>
                      </c:pt>
                      <c:pt idx="1573">
                        <c:v>73.601240000000004</c:v>
                      </c:pt>
                      <c:pt idx="1574">
                        <c:v>73.752210000000005</c:v>
                      </c:pt>
                      <c:pt idx="1575">
                        <c:v>73.837980000000002</c:v>
                      </c:pt>
                      <c:pt idx="1576">
                        <c:v>73.965950000000007</c:v>
                      </c:pt>
                      <c:pt idx="1577">
                        <c:v>74.090490000000003</c:v>
                      </c:pt>
                      <c:pt idx="1578">
                        <c:v>74.228849999999994</c:v>
                      </c:pt>
                      <c:pt idx="1579">
                        <c:v>74.346500000000006</c:v>
                      </c:pt>
                      <c:pt idx="1580">
                        <c:v>74.454589999999996</c:v>
                      </c:pt>
                      <c:pt idx="1581">
                        <c:v>74.598860000000002</c:v>
                      </c:pt>
                      <c:pt idx="1582">
                        <c:v>74.700310000000002</c:v>
                      </c:pt>
                      <c:pt idx="1583">
                        <c:v>74.890529999999998</c:v>
                      </c:pt>
                      <c:pt idx="1584">
                        <c:v>74.971919999999997</c:v>
                      </c:pt>
                      <c:pt idx="1585">
                        <c:v>75.078990000000005</c:v>
                      </c:pt>
                      <c:pt idx="1586">
                        <c:v>75.197940000000003</c:v>
                      </c:pt>
                      <c:pt idx="1587">
                        <c:v>75.389120000000005</c:v>
                      </c:pt>
                      <c:pt idx="1588">
                        <c:v>75.467119999999994</c:v>
                      </c:pt>
                      <c:pt idx="1589">
                        <c:v>75.580399999999997</c:v>
                      </c:pt>
                      <c:pt idx="1590">
                        <c:v>75.710620000000006</c:v>
                      </c:pt>
                      <c:pt idx="1591">
                        <c:v>75.890960000000007</c:v>
                      </c:pt>
                      <c:pt idx="1592">
                        <c:v>75.962890000000002</c:v>
                      </c:pt>
                      <c:pt idx="1593">
                        <c:v>76.075980000000001</c:v>
                      </c:pt>
                      <c:pt idx="1594">
                        <c:v>76.212739999999997</c:v>
                      </c:pt>
                      <c:pt idx="1595">
                        <c:v>76.397779999999997</c:v>
                      </c:pt>
                      <c:pt idx="1596">
                        <c:v>76.459320000000005</c:v>
                      </c:pt>
                      <c:pt idx="1597">
                        <c:v>76.590900000000005</c:v>
                      </c:pt>
                      <c:pt idx="1598">
                        <c:v>76.722219999999993</c:v>
                      </c:pt>
                      <c:pt idx="1599">
                        <c:v>76.846350000000001</c:v>
                      </c:pt>
                      <c:pt idx="1600">
                        <c:v>77.030649999999994</c:v>
                      </c:pt>
                      <c:pt idx="1601">
                        <c:v>77.08717</c:v>
                      </c:pt>
                      <c:pt idx="1602">
                        <c:v>77.311689999999999</c:v>
                      </c:pt>
                      <c:pt idx="1603">
                        <c:v>77.481309999999993</c:v>
                      </c:pt>
                      <c:pt idx="1604">
                        <c:v>77.541110000000003</c:v>
                      </c:pt>
                      <c:pt idx="1605">
                        <c:v>77.588310000000007</c:v>
                      </c:pt>
                      <c:pt idx="1606">
                        <c:v>77.710530000000006</c:v>
                      </c:pt>
                      <c:pt idx="1607">
                        <c:v>77.847890000000007</c:v>
                      </c:pt>
                      <c:pt idx="1608">
                        <c:v>78.031710000000004</c:v>
                      </c:pt>
                      <c:pt idx="1609">
                        <c:v>78.08372</c:v>
                      </c:pt>
                      <c:pt idx="1610">
                        <c:v>78.219530000000006</c:v>
                      </c:pt>
                      <c:pt idx="1611">
                        <c:v>78.321629999999999</c:v>
                      </c:pt>
                      <c:pt idx="1612">
                        <c:v>78.514449999999997</c:v>
                      </c:pt>
                      <c:pt idx="1613">
                        <c:v>78.576130000000006</c:v>
                      </c:pt>
                      <c:pt idx="1614">
                        <c:v>78.706429999999997</c:v>
                      </c:pt>
                      <c:pt idx="1615">
                        <c:v>78.846710000000002</c:v>
                      </c:pt>
                      <c:pt idx="1616">
                        <c:v>78.952380000000005</c:v>
                      </c:pt>
                      <c:pt idx="1617">
                        <c:v>79.135639999999995</c:v>
                      </c:pt>
                      <c:pt idx="1618">
                        <c:v>79.194069999999996</c:v>
                      </c:pt>
                      <c:pt idx="1619">
                        <c:v>79.316869999999994</c:v>
                      </c:pt>
                      <c:pt idx="1620">
                        <c:v>79.454859999999996</c:v>
                      </c:pt>
                      <c:pt idx="1621">
                        <c:v>79.628129999999999</c:v>
                      </c:pt>
                      <c:pt idx="1622">
                        <c:v>79.688289999999995</c:v>
                      </c:pt>
                      <c:pt idx="1623">
                        <c:v>79.828059999999994</c:v>
                      </c:pt>
                      <c:pt idx="1624">
                        <c:v>79.946299999999994</c:v>
                      </c:pt>
                      <c:pt idx="1625">
                        <c:v>80.133120000000005</c:v>
                      </c:pt>
                      <c:pt idx="1626">
                        <c:v>80.208590000000001</c:v>
                      </c:pt>
                      <c:pt idx="1627">
                        <c:v>80.318730000000002</c:v>
                      </c:pt>
                      <c:pt idx="1628">
                        <c:v>80.465770000000006</c:v>
                      </c:pt>
                      <c:pt idx="1629">
                        <c:v>80.633989999999997</c:v>
                      </c:pt>
                      <c:pt idx="1630">
                        <c:v>80.702039999999997</c:v>
                      </c:pt>
                      <c:pt idx="1631">
                        <c:v>80.825680000000006</c:v>
                      </c:pt>
                      <c:pt idx="1632">
                        <c:v>80.973140000000001</c:v>
                      </c:pt>
                      <c:pt idx="1633">
                        <c:v>81.112939999999995</c:v>
                      </c:pt>
                      <c:pt idx="1634">
                        <c:v>81.259479999999996</c:v>
                      </c:pt>
                      <c:pt idx="1635">
                        <c:v>81.340909999999994</c:v>
                      </c:pt>
                      <c:pt idx="1636">
                        <c:v>81.473330000000004</c:v>
                      </c:pt>
                      <c:pt idx="1637">
                        <c:v>81.567080000000004</c:v>
                      </c:pt>
                      <c:pt idx="1638">
                        <c:v>81.772069999999999</c:v>
                      </c:pt>
                      <c:pt idx="1639">
                        <c:v>81.839579999999998</c:v>
                      </c:pt>
                      <c:pt idx="1640">
                        <c:v>81.944969999999998</c:v>
                      </c:pt>
                      <c:pt idx="1641">
                        <c:v>82.07432</c:v>
                      </c:pt>
                      <c:pt idx="1642">
                        <c:v>82.246830000000003</c:v>
                      </c:pt>
                      <c:pt idx="1643">
                        <c:v>82.333950000000002</c:v>
                      </c:pt>
                      <c:pt idx="1644">
                        <c:v>82.445070000000001</c:v>
                      </c:pt>
                      <c:pt idx="1645">
                        <c:v>82.560450000000003</c:v>
                      </c:pt>
                      <c:pt idx="1646">
                        <c:v>82.755240000000001</c:v>
                      </c:pt>
                      <c:pt idx="1647">
                        <c:v>82.808620000000005</c:v>
                      </c:pt>
                      <c:pt idx="1648">
                        <c:v>82.962090000000003</c:v>
                      </c:pt>
                      <c:pt idx="1649">
                        <c:v>83.082560000000001</c:v>
                      </c:pt>
                      <c:pt idx="1650">
                        <c:v>83.199920000000006</c:v>
                      </c:pt>
                      <c:pt idx="1651">
                        <c:v>83.359669999999994</c:v>
                      </c:pt>
                      <c:pt idx="1652">
                        <c:v>83.443039999999996</c:v>
                      </c:pt>
                      <c:pt idx="1653">
                        <c:v>83.564059999999998</c:v>
                      </c:pt>
                      <c:pt idx="1654">
                        <c:v>83.699070000000006</c:v>
                      </c:pt>
                      <c:pt idx="1655">
                        <c:v>83.890289999999993</c:v>
                      </c:pt>
                      <c:pt idx="1656">
                        <c:v>83.939019999999999</c:v>
                      </c:pt>
                      <c:pt idx="1657">
                        <c:v>84.065489999999997</c:v>
                      </c:pt>
                      <c:pt idx="1658">
                        <c:v>84.183260000000004</c:v>
                      </c:pt>
                      <c:pt idx="1659">
                        <c:v>84.382890000000003</c:v>
                      </c:pt>
                      <c:pt idx="1660">
                        <c:v>84.445120000000003</c:v>
                      </c:pt>
                      <c:pt idx="1661">
                        <c:v>84.552419999999998</c:v>
                      </c:pt>
                      <c:pt idx="1662">
                        <c:v>84.710899999999995</c:v>
                      </c:pt>
                      <c:pt idx="1663">
                        <c:v>85.016660000000002</c:v>
                      </c:pt>
                      <c:pt idx="1664">
                        <c:v>85.067610000000002</c:v>
                      </c:pt>
                      <c:pt idx="1665">
                        <c:v>85.0822</c:v>
                      </c:pt>
                      <c:pt idx="1666">
                        <c:v>85.212770000000006</c:v>
                      </c:pt>
                      <c:pt idx="1667">
                        <c:v>85.333500000000001</c:v>
                      </c:pt>
                      <c:pt idx="1668">
                        <c:v>85.517319999999998</c:v>
                      </c:pt>
                      <c:pt idx="1669">
                        <c:v>85.582909999999998</c:v>
                      </c:pt>
                      <c:pt idx="1670">
                        <c:v>85.700810000000004</c:v>
                      </c:pt>
                      <c:pt idx="1671">
                        <c:v>85.843869999999995</c:v>
                      </c:pt>
                      <c:pt idx="1672">
                        <c:v>86.025919999999999</c:v>
                      </c:pt>
                      <c:pt idx="1673">
                        <c:v>86.06653</c:v>
                      </c:pt>
                      <c:pt idx="1674">
                        <c:v>86.205600000000004</c:v>
                      </c:pt>
                      <c:pt idx="1675">
                        <c:v>86.325900000000004</c:v>
                      </c:pt>
                      <c:pt idx="1676">
                        <c:v>86.523439999999994</c:v>
                      </c:pt>
                      <c:pt idx="1677">
                        <c:v>86.595470000000006</c:v>
                      </c:pt>
                      <c:pt idx="1678">
                        <c:v>86.721649999999997</c:v>
                      </c:pt>
                      <c:pt idx="1679">
                        <c:v>86.817310000000006</c:v>
                      </c:pt>
                      <c:pt idx="1680">
                        <c:v>87.018870000000007</c:v>
                      </c:pt>
                      <c:pt idx="1681">
                        <c:v>87.063940000000002</c:v>
                      </c:pt>
                      <c:pt idx="1682">
                        <c:v>87.200299999999999</c:v>
                      </c:pt>
                      <c:pt idx="1683">
                        <c:v>87.333219999999997</c:v>
                      </c:pt>
                      <c:pt idx="1684">
                        <c:v>87.449550000000002</c:v>
                      </c:pt>
                      <c:pt idx="1685">
                        <c:v>87.625069999999994</c:v>
                      </c:pt>
                      <c:pt idx="1686">
                        <c:v>87.708699999999993</c:v>
                      </c:pt>
                      <c:pt idx="1687">
                        <c:v>87.830669999999998</c:v>
                      </c:pt>
                      <c:pt idx="1688">
                        <c:v>87.959969999999998</c:v>
                      </c:pt>
                      <c:pt idx="1689">
                        <c:v>88.150760000000005</c:v>
                      </c:pt>
                      <c:pt idx="1690">
                        <c:v>88.191280000000006</c:v>
                      </c:pt>
                      <c:pt idx="1691">
                        <c:v>88.331819999999993</c:v>
                      </c:pt>
                      <c:pt idx="1692">
                        <c:v>88.440259999999995</c:v>
                      </c:pt>
                      <c:pt idx="1693">
                        <c:v>88.624880000000005</c:v>
                      </c:pt>
                      <c:pt idx="1694">
                        <c:v>88.71499</c:v>
                      </c:pt>
                      <c:pt idx="1695">
                        <c:v>88.851010000000002</c:v>
                      </c:pt>
                      <c:pt idx="1696">
                        <c:v>88.981949999999998</c:v>
                      </c:pt>
                      <c:pt idx="1697">
                        <c:v>89.138810000000007</c:v>
                      </c:pt>
                      <c:pt idx="1698">
                        <c:v>89.202250000000006</c:v>
                      </c:pt>
                      <c:pt idx="1699">
                        <c:v>89.358509999999995</c:v>
                      </c:pt>
                      <c:pt idx="1700">
                        <c:v>89.477050000000006</c:v>
                      </c:pt>
                      <c:pt idx="1701">
                        <c:v>89.619489999999999</c:v>
                      </c:pt>
                      <c:pt idx="1702">
                        <c:v>89.736149999999995</c:v>
                      </c:pt>
                      <c:pt idx="1703">
                        <c:v>89.831180000000003</c:v>
                      </c:pt>
                      <c:pt idx="1704">
                        <c:v>89.952110000000005</c:v>
                      </c:pt>
                      <c:pt idx="1705">
                        <c:v>90.085560000000001</c:v>
                      </c:pt>
                      <c:pt idx="1706">
                        <c:v>90.273799999999994</c:v>
                      </c:pt>
                      <c:pt idx="1707">
                        <c:v>90.350239999999999</c:v>
                      </c:pt>
                      <c:pt idx="1708">
                        <c:v>90.449619999999996</c:v>
                      </c:pt>
                      <c:pt idx="1709">
                        <c:v>90.585949999999997</c:v>
                      </c:pt>
                      <c:pt idx="1710">
                        <c:v>90.776769999999999</c:v>
                      </c:pt>
                      <c:pt idx="1711">
                        <c:v>90.86224</c:v>
                      </c:pt>
                      <c:pt idx="1712">
                        <c:v>90.965919999999997</c:v>
                      </c:pt>
                      <c:pt idx="1713">
                        <c:v>91.093059999999994</c:v>
                      </c:pt>
                      <c:pt idx="1714">
                        <c:v>91.283929999999998</c:v>
                      </c:pt>
                      <c:pt idx="1715">
                        <c:v>91.350359999999995</c:v>
                      </c:pt>
                      <c:pt idx="1716">
                        <c:v>91.476759999999999</c:v>
                      </c:pt>
                      <c:pt idx="1717">
                        <c:v>91.597650000000002</c:v>
                      </c:pt>
                      <c:pt idx="1718">
                        <c:v>91.777590000000004</c:v>
                      </c:pt>
                      <c:pt idx="1719">
                        <c:v>91.834900000000005</c:v>
                      </c:pt>
                      <c:pt idx="1720">
                        <c:v>91.963589999999996</c:v>
                      </c:pt>
                      <c:pt idx="1721">
                        <c:v>92.100030000000004</c:v>
                      </c:pt>
                      <c:pt idx="1722">
                        <c:v>92.197289999999995</c:v>
                      </c:pt>
                      <c:pt idx="1723">
                        <c:v>92.381630000000001</c:v>
                      </c:pt>
                      <c:pt idx="1724">
                        <c:v>92.670439999999999</c:v>
                      </c:pt>
                      <c:pt idx="1725">
                        <c:v>92.618899999999996</c:v>
                      </c:pt>
                      <c:pt idx="1726">
                        <c:v>92.676630000000003</c:v>
                      </c:pt>
                      <c:pt idx="1727">
                        <c:v>92.894270000000006</c:v>
                      </c:pt>
                      <c:pt idx="1728">
                        <c:v>92.961029999999994</c:v>
                      </c:pt>
                      <c:pt idx="1729">
                        <c:v>93.075029999999998</c:v>
                      </c:pt>
                      <c:pt idx="1730">
                        <c:v>93.205690000000004</c:v>
                      </c:pt>
                      <c:pt idx="1731">
                        <c:v>93.400030000000001</c:v>
                      </c:pt>
                      <c:pt idx="1732">
                        <c:v>93.434950000000001</c:v>
                      </c:pt>
                      <c:pt idx="1733">
                        <c:v>93.578360000000004</c:v>
                      </c:pt>
                      <c:pt idx="1734">
                        <c:v>93.702479999999994</c:v>
                      </c:pt>
                      <c:pt idx="1735">
                        <c:v>93.875429999999994</c:v>
                      </c:pt>
                      <c:pt idx="1736">
                        <c:v>93.952969999999993</c:v>
                      </c:pt>
                      <c:pt idx="1737">
                        <c:v>94.089439999999996</c:v>
                      </c:pt>
                      <c:pt idx="1738">
                        <c:v>94.199799999999996</c:v>
                      </c:pt>
                      <c:pt idx="1739">
                        <c:v>94.347059999999999</c:v>
                      </c:pt>
                      <c:pt idx="1740">
                        <c:v>94.496080000000006</c:v>
                      </c:pt>
                      <c:pt idx="1741">
                        <c:v>94.5929</c:v>
                      </c:pt>
                      <c:pt idx="1742">
                        <c:v>94.698009999999996</c:v>
                      </c:pt>
                      <c:pt idx="1743">
                        <c:v>94.817030000000003</c:v>
                      </c:pt>
                      <c:pt idx="1744">
                        <c:v>95.012479999999996</c:v>
                      </c:pt>
                      <c:pt idx="1745">
                        <c:v>95.098990000000001</c:v>
                      </c:pt>
                      <c:pt idx="1746">
                        <c:v>95.196119999999993</c:v>
                      </c:pt>
                      <c:pt idx="1747">
                        <c:v>95.317740000000001</c:v>
                      </c:pt>
                      <c:pt idx="1748">
                        <c:v>95.512039999999999</c:v>
                      </c:pt>
                      <c:pt idx="1749">
                        <c:v>95.587010000000006</c:v>
                      </c:pt>
                      <c:pt idx="1750">
                        <c:v>95.687910000000002</c:v>
                      </c:pt>
                      <c:pt idx="1751">
                        <c:v>95.820959999999999</c:v>
                      </c:pt>
                      <c:pt idx="1752">
                        <c:v>96.029200000000003</c:v>
                      </c:pt>
                      <c:pt idx="1753">
                        <c:v>96.089280000000002</c:v>
                      </c:pt>
                      <c:pt idx="1754">
                        <c:v>96.195400000000006</c:v>
                      </c:pt>
                      <c:pt idx="1755">
                        <c:v>96.307900000000004</c:v>
                      </c:pt>
                      <c:pt idx="1756">
                        <c:v>96.503879999999995</c:v>
                      </c:pt>
                      <c:pt idx="1757">
                        <c:v>96.570589999999996</c:v>
                      </c:pt>
                      <c:pt idx="1758">
                        <c:v>96.692970000000003</c:v>
                      </c:pt>
                      <c:pt idx="1759">
                        <c:v>96.844070000000002</c:v>
                      </c:pt>
                      <c:pt idx="1760">
                        <c:v>96.955650000000006</c:v>
                      </c:pt>
                      <c:pt idx="1761">
                        <c:v>97.12612</c:v>
                      </c:pt>
                      <c:pt idx="1762">
                        <c:v>97.216340000000002</c:v>
                      </c:pt>
                      <c:pt idx="1763">
                        <c:v>97.326880000000003</c:v>
                      </c:pt>
                      <c:pt idx="1764">
                        <c:v>97.448909999999998</c:v>
                      </c:pt>
                      <c:pt idx="1765">
                        <c:v>97.636250000000004</c:v>
                      </c:pt>
                      <c:pt idx="1766">
                        <c:v>97.723479999999995</c:v>
                      </c:pt>
                      <c:pt idx="1767">
                        <c:v>97.814549999999997</c:v>
                      </c:pt>
                      <c:pt idx="1768">
                        <c:v>97.942549999999997</c:v>
                      </c:pt>
                      <c:pt idx="1769">
                        <c:v>98.114459999999994</c:v>
                      </c:pt>
                      <c:pt idx="1770">
                        <c:v>98.211399999999998</c:v>
                      </c:pt>
                      <c:pt idx="1771">
                        <c:v>98.322130000000001</c:v>
                      </c:pt>
                      <c:pt idx="1772">
                        <c:v>98.432109999999994</c:v>
                      </c:pt>
                      <c:pt idx="1773">
                        <c:v>98.642240000000001</c:v>
                      </c:pt>
                      <c:pt idx="1774">
                        <c:v>98.700550000000007</c:v>
                      </c:pt>
                      <c:pt idx="1775">
                        <c:v>98.836370000000002</c:v>
                      </c:pt>
                      <c:pt idx="1776">
                        <c:v>98.939099999999996</c:v>
                      </c:pt>
                      <c:pt idx="1777">
                        <c:v>99.105230000000006</c:v>
                      </c:pt>
                      <c:pt idx="1778">
                        <c:v>99.254859999999994</c:v>
                      </c:pt>
                      <c:pt idx="1779">
                        <c:v>99.314639999999997</c:v>
                      </c:pt>
                      <c:pt idx="1780">
                        <c:v>99.442880000000002</c:v>
                      </c:pt>
                      <c:pt idx="1781">
                        <c:v>99.57499</c:v>
                      </c:pt>
                      <c:pt idx="1782">
                        <c:v>99.758080000000007</c:v>
                      </c:pt>
                      <c:pt idx="1783">
                        <c:v>99.81644</c:v>
                      </c:pt>
                      <c:pt idx="1784">
                        <c:v>99.95384</c:v>
                      </c:pt>
                      <c:pt idx="1785">
                        <c:v>100.32076000000001</c:v>
                      </c:pt>
                      <c:pt idx="1786">
                        <c:v>100.25462</c:v>
                      </c:pt>
                      <c:pt idx="1787">
                        <c:v>100.28417</c:v>
                      </c:pt>
                      <c:pt idx="1788">
                        <c:v>100.26900999999999</c:v>
                      </c:pt>
                      <c:pt idx="1789">
                        <c:v>100.24961999999999</c:v>
                      </c:pt>
                      <c:pt idx="1790">
                        <c:v>100.33360999999999</c:v>
                      </c:pt>
                      <c:pt idx="1791">
                        <c:v>100.27816</c:v>
                      </c:pt>
                      <c:pt idx="1792">
                        <c:v>100.27628</c:v>
                      </c:pt>
                      <c:pt idx="1793">
                        <c:v>100.24449</c:v>
                      </c:pt>
                      <c:pt idx="1794">
                        <c:v>100.30895</c:v>
                      </c:pt>
                      <c:pt idx="1795">
                        <c:v>100.25906000000001</c:v>
                      </c:pt>
                      <c:pt idx="1796">
                        <c:v>100.25422</c:v>
                      </c:pt>
                      <c:pt idx="1797">
                        <c:v>100.25236</c:v>
                      </c:pt>
                      <c:pt idx="1798">
                        <c:v>100.26364</c:v>
                      </c:pt>
                      <c:pt idx="1799">
                        <c:v>100.30316000000001</c:v>
                      </c:pt>
                      <c:pt idx="1800">
                        <c:v>100.24551</c:v>
                      </c:pt>
                      <c:pt idx="1801">
                        <c:v>100.24583</c:v>
                      </c:pt>
                      <c:pt idx="1802">
                        <c:v>100.26125</c:v>
                      </c:pt>
                      <c:pt idx="1803">
                        <c:v>100.30265</c:v>
                      </c:pt>
                      <c:pt idx="1804">
                        <c:v>100.2543</c:v>
                      </c:pt>
                      <c:pt idx="1805">
                        <c:v>100.26521</c:v>
                      </c:pt>
                      <c:pt idx="1806">
                        <c:v>100.25715</c:v>
                      </c:pt>
                      <c:pt idx="1807">
                        <c:v>100.30286</c:v>
                      </c:pt>
                      <c:pt idx="1808">
                        <c:v>100.24883</c:v>
                      </c:pt>
                      <c:pt idx="1809">
                        <c:v>100.27068</c:v>
                      </c:pt>
                      <c:pt idx="1810">
                        <c:v>100.25031</c:v>
                      </c:pt>
                      <c:pt idx="1811">
                        <c:v>100.31292999999999</c:v>
                      </c:pt>
                      <c:pt idx="1812">
                        <c:v>100.25762</c:v>
                      </c:pt>
                      <c:pt idx="1813">
                        <c:v>100.26561</c:v>
                      </c:pt>
                      <c:pt idx="1814">
                        <c:v>100.27168</c:v>
                      </c:pt>
                      <c:pt idx="1815">
                        <c:v>100.26855</c:v>
                      </c:pt>
                      <c:pt idx="1816">
                        <c:v>100.26929</c:v>
                      </c:pt>
                      <c:pt idx="1817">
                        <c:v>100.24737</c:v>
                      </c:pt>
                      <c:pt idx="1818">
                        <c:v>100.23466000000001</c:v>
                      </c:pt>
                      <c:pt idx="1819">
                        <c:v>100.21957</c:v>
                      </c:pt>
                      <c:pt idx="1820">
                        <c:v>100.27764999999999</c:v>
                      </c:pt>
                      <c:pt idx="1821">
                        <c:v>100.24602</c:v>
                      </c:pt>
                      <c:pt idx="1822">
                        <c:v>100.23092</c:v>
                      </c:pt>
                      <c:pt idx="1823">
                        <c:v>100.24897</c:v>
                      </c:pt>
                      <c:pt idx="1824">
                        <c:v>100.28398</c:v>
                      </c:pt>
                      <c:pt idx="1825">
                        <c:v>100.23444000000001</c:v>
                      </c:pt>
                      <c:pt idx="1826">
                        <c:v>100.23761</c:v>
                      </c:pt>
                      <c:pt idx="1827">
                        <c:v>100.2355</c:v>
                      </c:pt>
                      <c:pt idx="1828">
                        <c:v>100.3074</c:v>
                      </c:pt>
                      <c:pt idx="1829">
                        <c:v>100.24800999999999</c:v>
                      </c:pt>
                      <c:pt idx="1830">
                        <c:v>100.25919</c:v>
                      </c:pt>
                      <c:pt idx="1831">
                        <c:v>100.24245999999999</c:v>
                      </c:pt>
                      <c:pt idx="1832">
                        <c:v>100.30455000000001</c:v>
                      </c:pt>
                      <c:pt idx="1833">
                        <c:v>100.27200999999999</c:v>
                      </c:pt>
                      <c:pt idx="1834">
                        <c:v>100.26851000000001</c:v>
                      </c:pt>
                      <c:pt idx="1835">
                        <c:v>100.25138</c:v>
                      </c:pt>
                      <c:pt idx="1836">
                        <c:v>100.27379000000001</c:v>
                      </c:pt>
                      <c:pt idx="1837">
                        <c:v>100.30464000000001</c:v>
                      </c:pt>
                      <c:pt idx="1838">
                        <c:v>100.24997999999999</c:v>
                      </c:pt>
                      <c:pt idx="1839">
                        <c:v>100.23795</c:v>
                      </c:pt>
                      <c:pt idx="1840">
                        <c:v>100.229</c:v>
                      </c:pt>
                      <c:pt idx="1841">
                        <c:v>100.30302</c:v>
                      </c:pt>
                      <c:pt idx="1842">
                        <c:v>100.23636</c:v>
                      </c:pt>
                      <c:pt idx="1843">
                        <c:v>100.24484</c:v>
                      </c:pt>
                      <c:pt idx="1844">
                        <c:v>100.24775</c:v>
                      </c:pt>
                      <c:pt idx="1845">
                        <c:v>100.31198999999999</c:v>
                      </c:pt>
                      <c:pt idx="1846">
                        <c:v>100.5034</c:v>
                      </c:pt>
                      <c:pt idx="1847">
                        <c:v>100.23674</c:v>
                      </c:pt>
                      <c:pt idx="1848">
                        <c:v>100.25633000000001</c:v>
                      </c:pt>
                      <c:pt idx="1849">
                        <c:v>100.31104999999999</c:v>
                      </c:pt>
                      <c:pt idx="1850">
                        <c:v>100.24988</c:v>
                      </c:pt>
                      <c:pt idx="1851">
                        <c:v>100.24055</c:v>
                      </c:pt>
                      <c:pt idx="1852">
                        <c:v>100.25257000000001</c:v>
                      </c:pt>
                      <c:pt idx="1853">
                        <c:v>100.25431</c:v>
                      </c:pt>
                      <c:pt idx="1854">
                        <c:v>100.29935</c:v>
                      </c:pt>
                      <c:pt idx="1855">
                        <c:v>100.26036000000001</c:v>
                      </c:pt>
                      <c:pt idx="1856">
                        <c:v>100.22656000000001</c:v>
                      </c:pt>
                      <c:pt idx="1857">
                        <c:v>100.261</c:v>
                      </c:pt>
                      <c:pt idx="1858">
                        <c:v>100.30343999999999</c:v>
                      </c:pt>
                      <c:pt idx="1859">
                        <c:v>100.25718000000001</c:v>
                      </c:pt>
                      <c:pt idx="1860">
                        <c:v>100.24363</c:v>
                      </c:pt>
                      <c:pt idx="1861">
                        <c:v>100.23716</c:v>
                      </c:pt>
                      <c:pt idx="1862">
                        <c:v>100.30286</c:v>
                      </c:pt>
                      <c:pt idx="1863">
                        <c:v>100.24212</c:v>
                      </c:pt>
                      <c:pt idx="1864">
                        <c:v>100.24384000000001</c:v>
                      </c:pt>
                      <c:pt idx="1865">
                        <c:v>100.24495</c:v>
                      </c:pt>
                      <c:pt idx="1866">
                        <c:v>100.28203000000001</c:v>
                      </c:pt>
                      <c:pt idx="1867">
                        <c:v>100.25371</c:v>
                      </c:pt>
                      <c:pt idx="1868">
                        <c:v>100.26017</c:v>
                      </c:pt>
                      <c:pt idx="1869">
                        <c:v>100.24729000000001</c:v>
                      </c:pt>
                      <c:pt idx="1870">
                        <c:v>100.27988000000001</c:v>
                      </c:pt>
                      <c:pt idx="1871">
                        <c:v>100.25125</c:v>
                      </c:pt>
                      <c:pt idx="1872">
                        <c:v>100.24754</c:v>
                      </c:pt>
                      <c:pt idx="1873">
                        <c:v>100.25324999999999</c:v>
                      </c:pt>
                      <c:pt idx="1874">
                        <c:v>100.24972</c:v>
                      </c:pt>
                      <c:pt idx="1875">
                        <c:v>100.31865000000001</c:v>
                      </c:pt>
                      <c:pt idx="1876">
                        <c:v>100.23824999999999</c:v>
                      </c:pt>
                      <c:pt idx="1877">
                        <c:v>100.23493999999999</c:v>
                      </c:pt>
                      <c:pt idx="1878">
                        <c:v>100.24729000000001</c:v>
                      </c:pt>
                      <c:pt idx="1879">
                        <c:v>100.27847</c:v>
                      </c:pt>
                      <c:pt idx="1880">
                        <c:v>100.22611000000001</c:v>
                      </c:pt>
                      <c:pt idx="1881">
                        <c:v>100.24369</c:v>
                      </c:pt>
                      <c:pt idx="1882">
                        <c:v>100.23822</c:v>
                      </c:pt>
                      <c:pt idx="1883">
                        <c:v>100.28196</c:v>
                      </c:pt>
                      <c:pt idx="1884">
                        <c:v>100.23777</c:v>
                      </c:pt>
                      <c:pt idx="1885">
                        <c:v>100.25086</c:v>
                      </c:pt>
                      <c:pt idx="1886">
                        <c:v>100.24262</c:v>
                      </c:pt>
                      <c:pt idx="1887">
                        <c:v>100.31017</c:v>
                      </c:pt>
                      <c:pt idx="1888">
                        <c:v>100.24184</c:v>
                      </c:pt>
                      <c:pt idx="1889">
                        <c:v>100.24202</c:v>
                      </c:pt>
                      <c:pt idx="1890">
                        <c:v>100.23068000000001</c:v>
                      </c:pt>
                      <c:pt idx="1891">
                        <c:v>100.23554</c:v>
                      </c:pt>
                      <c:pt idx="1892">
                        <c:v>100.30177999999999</c:v>
                      </c:pt>
                      <c:pt idx="1893">
                        <c:v>100.25566999999999</c:v>
                      </c:pt>
                      <c:pt idx="1894">
                        <c:v>100.24176</c:v>
                      </c:pt>
                      <c:pt idx="1895">
                        <c:v>100.27023</c:v>
                      </c:pt>
                      <c:pt idx="1896">
                        <c:v>100.29925</c:v>
                      </c:pt>
                      <c:pt idx="1897">
                        <c:v>100.2466</c:v>
                      </c:pt>
                      <c:pt idx="1898">
                        <c:v>100.22959</c:v>
                      </c:pt>
                      <c:pt idx="1899">
                        <c:v>100.24961</c:v>
                      </c:pt>
                      <c:pt idx="1900">
                        <c:v>100.29336000000001</c:v>
                      </c:pt>
                      <c:pt idx="1901">
                        <c:v>100.24841000000001</c:v>
                      </c:pt>
                      <c:pt idx="1902">
                        <c:v>100.23439999999999</c:v>
                      </c:pt>
                      <c:pt idx="1903">
                        <c:v>100.25353</c:v>
                      </c:pt>
                      <c:pt idx="1904">
                        <c:v>100.30821</c:v>
                      </c:pt>
                      <c:pt idx="1905">
                        <c:v>100.25855</c:v>
                      </c:pt>
                      <c:pt idx="1906">
                        <c:v>100.35521</c:v>
                      </c:pt>
                      <c:pt idx="1907">
                        <c:v>100.38027</c:v>
                      </c:pt>
                      <c:pt idx="1908">
                        <c:v>100.28055000000001</c:v>
                      </c:pt>
                      <c:pt idx="1909">
                        <c:v>100.27643999999999</c:v>
                      </c:pt>
                      <c:pt idx="1910">
                        <c:v>100.22880000000001</c:v>
                      </c:pt>
                      <c:pt idx="1911">
                        <c:v>100.24458</c:v>
                      </c:pt>
                      <c:pt idx="1912">
                        <c:v>100.24321999999999</c:v>
                      </c:pt>
                      <c:pt idx="1913">
                        <c:v>100.30495999999999</c:v>
                      </c:pt>
                      <c:pt idx="1914">
                        <c:v>100.26295</c:v>
                      </c:pt>
                      <c:pt idx="1915">
                        <c:v>100.27366000000001</c:v>
                      </c:pt>
                      <c:pt idx="1916">
                        <c:v>100.26721999999999</c:v>
                      </c:pt>
                      <c:pt idx="1917">
                        <c:v>100.30466</c:v>
                      </c:pt>
                      <c:pt idx="1918">
                        <c:v>100.2414</c:v>
                      </c:pt>
                      <c:pt idx="1919">
                        <c:v>100.25382</c:v>
                      </c:pt>
                      <c:pt idx="1920">
                        <c:v>100.24548</c:v>
                      </c:pt>
                      <c:pt idx="1921">
                        <c:v>100.29169</c:v>
                      </c:pt>
                      <c:pt idx="1922">
                        <c:v>100.22580000000001</c:v>
                      </c:pt>
                      <c:pt idx="1923">
                        <c:v>100.24111000000001</c:v>
                      </c:pt>
                      <c:pt idx="1924">
                        <c:v>100.25351999999999</c:v>
                      </c:pt>
                      <c:pt idx="1925">
                        <c:v>100.29822</c:v>
                      </c:pt>
                      <c:pt idx="1926">
                        <c:v>100.22732000000001</c:v>
                      </c:pt>
                      <c:pt idx="1927">
                        <c:v>100.24673</c:v>
                      </c:pt>
                      <c:pt idx="1928">
                        <c:v>100.22905</c:v>
                      </c:pt>
                      <c:pt idx="1929">
                        <c:v>100.23956</c:v>
                      </c:pt>
                      <c:pt idx="1930">
                        <c:v>100.31771999999999</c:v>
                      </c:pt>
                      <c:pt idx="1931">
                        <c:v>100.25349</c:v>
                      </c:pt>
                      <c:pt idx="1932">
                        <c:v>100.24353000000001</c:v>
                      </c:pt>
                      <c:pt idx="1933">
                        <c:v>100.2247</c:v>
                      </c:pt>
                      <c:pt idx="1934">
                        <c:v>100.27788</c:v>
                      </c:pt>
                      <c:pt idx="1935">
                        <c:v>100.22302000000001</c:v>
                      </c:pt>
                      <c:pt idx="1936">
                        <c:v>100.23259</c:v>
                      </c:pt>
                      <c:pt idx="1937">
                        <c:v>100.22217000000001</c:v>
                      </c:pt>
                      <c:pt idx="1938">
                        <c:v>100.28422</c:v>
                      </c:pt>
                      <c:pt idx="1939">
                        <c:v>100.22902999999999</c:v>
                      </c:pt>
                      <c:pt idx="1940">
                        <c:v>100.22441999999999</c:v>
                      </c:pt>
                      <c:pt idx="1941">
                        <c:v>100.22783</c:v>
                      </c:pt>
                      <c:pt idx="1942">
                        <c:v>100.28552000000001</c:v>
                      </c:pt>
                      <c:pt idx="1943">
                        <c:v>100.22490999999999</c:v>
                      </c:pt>
                      <c:pt idx="1944">
                        <c:v>100.23159</c:v>
                      </c:pt>
                      <c:pt idx="1945">
                        <c:v>100.23254</c:v>
                      </c:pt>
                      <c:pt idx="1946">
                        <c:v>100.24290000000001</c:v>
                      </c:pt>
                      <c:pt idx="1947">
                        <c:v>100.27779</c:v>
                      </c:pt>
                      <c:pt idx="1948">
                        <c:v>100.24878</c:v>
                      </c:pt>
                      <c:pt idx="1949">
                        <c:v>100.23797999999999</c:v>
                      </c:pt>
                      <c:pt idx="1950">
                        <c:v>100.21934</c:v>
                      </c:pt>
                      <c:pt idx="1951">
                        <c:v>100.28465</c:v>
                      </c:pt>
                      <c:pt idx="1952">
                        <c:v>100.22235999999999</c:v>
                      </c:pt>
                      <c:pt idx="1953">
                        <c:v>100.22666</c:v>
                      </c:pt>
                      <c:pt idx="1954">
                        <c:v>100.23426000000001</c:v>
                      </c:pt>
                      <c:pt idx="1955">
                        <c:v>100.28954</c:v>
                      </c:pt>
                      <c:pt idx="1956">
                        <c:v>100.2261</c:v>
                      </c:pt>
                      <c:pt idx="1957">
                        <c:v>100.22939</c:v>
                      </c:pt>
                      <c:pt idx="1958">
                        <c:v>100.22190000000001</c:v>
                      </c:pt>
                      <c:pt idx="1959">
                        <c:v>100.28733</c:v>
                      </c:pt>
                      <c:pt idx="1960">
                        <c:v>100.25748</c:v>
                      </c:pt>
                      <c:pt idx="1961">
                        <c:v>100.2433</c:v>
                      </c:pt>
                      <c:pt idx="1962">
                        <c:v>100.24263000000001</c:v>
                      </c:pt>
                      <c:pt idx="1963">
                        <c:v>100.27553</c:v>
                      </c:pt>
                      <c:pt idx="1964">
                        <c:v>100.25763999999999</c:v>
                      </c:pt>
                      <c:pt idx="1965">
                        <c:v>100.23569000000001</c:v>
                      </c:pt>
                      <c:pt idx="1966">
                        <c:v>100.2607</c:v>
                      </c:pt>
                      <c:pt idx="1967">
                        <c:v>100.44262999999999</c:v>
                      </c:pt>
                      <c:pt idx="1968">
                        <c:v>100.37004</c:v>
                      </c:pt>
                      <c:pt idx="1969">
                        <c:v>100.23943</c:v>
                      </c:pt>
                      <c:pt idx="1970">
                        <c:v>100.23385</c:v>
                      </c:pt>
                      <c:pt idx="1971">
                        <c:v>100.24845999999999</c:v>
                      </c:pt>
                      <c:pt idx="1972">
                        <c:v>100.31054</c:v>
                      </c:pt>
                      <c:pt idx="1973">
                        <c:v>100.25400999999999</c:v>
                      </c:pt>
                      <c:pt idx="1974">
                        <c:v>100.25462</c:v>
                      </c:pt>
                      <c:pt idx="1975">
                        <c:v>100.2299</c:v>
                      </c:pt>
                      <c:pt idx="1976">
                        <c:v>100.28273</c:v>
                      </c:pt>
                      <c:pt idx="1977">
                        <c:v>100.21984</c:v>
                      </c:pt>
                      <c:pt idx="1978">
                        <c:v>100.23233999999999</c:v>
                      </c:pt>
                      <c:pt idx="1979">
                        <c:v>100.23581</c:v>
                      </c:pt>
                      <c:pt idx="1980">
                        <c:v>100.25967</c:v>
                      </c:pt>
                      <c:pt idx="1981">
                        <c:v>100.26664</c:v>
                      </c:pt>
                      <c:pt idx="1982">
                        <c:v>100.23876</c:v>
                      </c:pt>
                      <c:pt idx="1983">
                        <c:v>100.23088</c:v>
                      </c:pt>
                      <c:pt idx="1984">
                        <c:v>100.24262</c:v>
                      </c:pt>
                      <c:pt idx="1985">
                        <c:v>100.30184</c:v>
                      </c:pt>
                      <c:pt idx="1986">
                        <c:v>100.23057</c:v>
                      </c:pt>
                      <c:pt idx="1987">
                        <c:v>100.2668</c:v>
                      </c:pt>
                      <c:pt idx="1988">
                        <c:v>100.2474</c:v>
                      </c:pt>
                      <c:pt idx="1989">
                        <c:v>100.32861</c:v>
                      </c:pt>
                      <c:pt idx="1990">
                        <c:v>100.26409</c:v>
                      </c:pt>
                      <c:pt idx="1991">
                        <c:v>100.25959</c:v>
                      </c:pt>
                      <c:pt idx="1992">
                        <c:v>100.26053</c:v>
                      </c:pt>
                      <c:pt idx="1993">
                        <c:v>100.30983999999999</c:v>
                      </c:pt>
                      <c:pt idx="1994">
                        <c:v>100.25565</c:v>
                      </c:pt>
                      <c:pt idx="1995">
                        <c:v>100.25275000000001</c:v>
                      </c:pt>
                      <c:pt idx="1996">
                        <c:v>100.24923</c:v>
                      </c:pt>
                      <c:pt idx="1997">
                        <c:v>100.30132999999999</c:v>
                      </c:pt>
                      <c:pt idx="1998">
                        <c:v>100.2353</c:v>
                      </c:pt>
                      <c:pt idx="1999">
                        <c:v>100.24992</c:v>
                      </c:pt>
                      <c:pt idx="2000">
                        <c:v>100.25087000000001</c:v>
                      </c:pt>
                      <c:pt idx="2001">
                        <c:v>100.24796000000001</c:v>
                      </c:pt>
                      <c:pt idx="2002">
                        <c:v>100.30324</c:v>
                      </c:pt>
                      <c:pt idx="2003">
                        <c:v>100.24263000000001</c:v>
                      </c:pt>
                      <c:pt idx="2004">
                        <c:v>100.26186</c:v>
                      </c:pt>
                      <c:pt idx="2005">
                        <c:v>100.25802</c:v>
                      </c:pt>
                      <c:pt idx="2006">
                        <c:v>100.30826999999999</c:v>
                      </c:pt>
                      <c:pt idx="2007">
                        <c:v>100.25230000000001</c:v>
                      </c:pt>
                      <c:pt idx="2008">
                        <c:v>100.24468</c:v>
                      </c:pt>
                      <c:pt idx="2009">
                        <c:v>100.23812</c:v>
                      </c:pt>
                      <c:pt idx="2010">
                        <c:v>100.32613000000001</c:v>
                      </c:pt>
                      <c:pt idx="2011">
                        <c:v>100.24653000000001</c:v>
                      </c:pt>
                      <c:pt idx="2012">
                        <c:v>100.24113</c:v>
                      </c:pt>
                      <c:pt idx="2013">
                        <c:v>100.26854</c:v>
                      </c:pt>
                      <c:pt idx="2014">
                        <c:v>100.29519999999999</c:v>
                      </c:pt>
                      <c:pt idx="2015">
                        <c:v>100.26464</c:v>
                      </c:pt>
                      <c:pt idx="2016">
                        <c:v>100.24656</c:v>
                      </c:pt>
                      <c:pt idx="2017">
                        <c:v>100.23886</c:v>
                      </c:pt>
                      <c:pt idx="2018">
                        <c:v>100.2624</c:v>
                      </c:pt>
                      <c:pt idx="2019">
                        <c:v>100.25644</c:v>
                      </c:pt>
                      <c:pt idx="2020">
                        <c:v>100.23471000000001</c:v>
                      </c:pt>
                      <c:pt idx="2021">
                        <c:v>100.21639</c:v>
                      </c:pt>
                      <c:pt idx="2022">
                        <c:v>100.24221</c:v>
                      </c:pt>
                      <c:pt idx="2023">
                        <c:v>100.29026</c:v>
                      </c:pt>
                      <c:pt idx="2024">
                        <c:v>100.22418</c:v>
                      </c:pt>
                      <c:pt idx="2025">
                        <c:v>100.26348</c:v>
                      </c:pt>
                      <c:pt idx="2026">
                        <c:v>100.23871</c:v>
                      </c:pt>
                      <c:pt idx="2027">
                        <c:v>100.27849000000001</c:v>
                      </c:pt>
                      <c:pt idx="2028">
                        <c:v>100.45592000000001</c:v>
                      </c:pt>
                      <c:pt idx="2029">
                        <c:v>100.28693</c:v>
                      </c:pt>
                      <c:pt idx="2030">
                        <c:v>100.23566</c:v>
                      </c:pt>
                      <c:pt idx="2031">
                        <c:v>100.30200000000001</c:v>
                      </c:pt>
                      <c:pt idx="2032">
                        <c:v>100.26185</c:v>
                      </c:pt>
                      <c:pt idx="2033">
                        <c:v>100.24263000000001</c:v>
                      </c:pt>
                      <c:pt idx="2034">
                        <c:v>100.23797999999999</c:v>
                      </c:pt>
                      <c:pt idx="2035">
                        <c:v>100.31811</c:v>
                      </c:pt>
                      <c:pt idx="2036">
                        <c:v>100.25060999999999</c:v>
                      </c:pt>
                      <c:pt idx="2037">
                        <c:v>100.22252</c:v>
                      </c:pt>
                      <c:pt idx="2038">
                        <c:v>100.22620000000001</c:v>
                      </c:pt>
                      <c:pt idx="2039">
                        <c:v>100.24311</c:v>
                      </c:pt>
                      <c:pt idx="2040">
                        <c:v>100.28511</c:v>
                      </c:pt>
                      <c:pt idx="2041">
                        <c:v>100.22223</c:v>
                      </c:pt>
                      <c:pt idx="2042">
                        <c:v>100.22248999999999</c:v>
                      </c:pt>
                      <c:pt idx="2043">
                        <c:v>100.21422</c:v>
                      </c:pt>
                      <c:pt idx="2044">
                        <c:v>100.26117000000001</c:v>
                      </c:pt>
                      <c:pt idx="2045">
                        <c:v>100.25774</c:v>
                      </c:pt>
                      <c:pt idx="2046">
                        <c:v>100.2397</c:v>
                      </c:pt>
                      <c:pt idx="2047">
                        <c:v>100.23215</c:v>
                      </c:pt>
                      <c:pt idx="2048">
                        <c:v>100.31864</c:v>
                      </c:pt>
                      <c:pt idx="2049">
                        <c:v>100.23401</c:v>
                      </c:pt>
                      <c:pt idx="2050">
                        <c:v>100.22181999999999</c:v>
                      </c:pt>
                      <c:pt idx="2051">
                        <c:v>100.22595</c:v>
                      </c:pt>
                      <c:pt idx="2052">
                        <c:v>100.24589</c:v>
                      </c:pt>
                      <c:pt idx="2053">
                        <c:v>100.23778</c:v>
                      </c:pt>
                      <c:pt idx="2054">
                        <c:v>100.22557</c:v>
                      </c:pt>
                      <c:pt idx="2055">
                        <c:v>100.21375</c:v>
                      </c:pt>
                      <c:pt idx="2056">
                        <c:v>100.23267</c:v>
                      </c:pt>
                      <c:pt idx="2057">
                        <c:v>100.31039</c:v>
                      </c:pt>
                      <c:pt idx="2058">
                        <c:v>100.25104</c:v>
                      </c:pt>
                      <c:pt idx="2059">
                        <c:v>100.23623000000001</c:v>
                      </c:pt>
                      <c:pt idx="2060">
                        <c:v>100.24784</c:v>
                      </c:pt>
                      <c:pt idx="2061">
                        <c:v>100.28570999999999</c:v>
                      </c:pt>
                      <c:pt idx="2062">
                        <c:v>100.23667</c:v>
                      </c:pt>
                      <c:pt idx="2063">
                        <c:v>100.21711000000001</c:v>
                      </c:pt>
                      <c:pt idx="2064">
                        <c:v>100.23624</c:v>
                      </c:pt>
                      <c:pt idx="2065">
                        <c:v>100.2803</c:v>
                      </c:pt>
                      <c:pt idx="2066">
                        <c:v>100.22611999999999</c:v>
                      </c:pt>
                      <c:pt idx="2067">
                        <c:v>100.22881</c:v>
                      </c:pt>
                      <c:pt idx="2068">
                        <c:v>100.22369999999999</c:v>
                      </c:pt>
                      <c:pt idx="2069">
                        <c:v>100.28901999999999</c:v>
                      </c:pt>
                      <c:pt idx="2070">
                        <c:v>100.23519</c:v>
                      </c:pt>
                      <c:pt idx="2071">
                        <c:v>100.23802000000001</c:v>
                      </c:pt>
                      <c:pt idx="2072">
                        <c:v>100.23833</c:v>
                      </c:pt>
                      <c:pt idx="2073">
                        <c:v>100.25687000000001</c:v>
                      </c:pt>
                      <c:pt idx="2074">
                        <c:v>100.30437000000001</c:v>
                      </c:pt>
                      <c:pt idx="2075">
                        <c:v>100.24688999999999</c:v>
                      </c:pt>
                      <c:pt idx="2076">
                        <c:v>100.25960000000001</c:v>
                      </c:pt>
                      <c:pt idx="2077">
                        <c:v>100.24903999999999</c:v>
                      </c:pt>
                      <c:pt idx="2078">
                        <c:v>100.30407</c:v>
                      </c:pt>
                      <c:pt idx="2079">
                        <c:v>100.22919</c:v>
                      </c:pt>
                      <c:pt idx="2080">
                        <c:v>100.23425</c:v>
                      </c:pt>
                      <c:pt idx="2081">
                        <c:v>100.25172000000001</c:v>
                      </c:pt>
                      <c:pt idx="2082">
                        <c:v>100.29644</c:v>
                      </c:pt>
                      <c:pt idx="2083">
                        <c:v>100.24</c:v>
                      </c:pt>
                      <c:pt idx="2084">
                        <c:v>100.23913</c:v>
                      </c:pt>
                      <c:pt idx="2085">
                        <c:v>100.22123999999999</c:v>
                      </c:pt>
                      <c:pt idx="2086">
                        <c:v>100.29701</c:v>
                      </c:pt>
                      <c:pt idx="2087">
                        <c:v>100.23618</c:v>
                      </c:pt>
                      <c:pt idx="2088">
                        <c:v>100.24536000000001</c:v>
                      </c:pt>
                      <c:pt idx="2089">
                        <c:v>100.47584999999999</c:v>
                      </c:pt>
                      <c:pt idx="2090">
                        <c:v>100.28254</c:v>
                      </c:pt>
                      <c:pt idx="2091">
                        <c:v>100.22318</c:v>
                      </c:pt>
                      <c:pt idx="2092">
                        <c:v>100.21467</c:v>
                      </c:pt>
                      <c:pt idx="2093">
                        <c:v>100.24244</c:v>
                      </c:pt>
                      <c:pt idx="2094">
                        <c:v>100.24838</c:v>
                      </c:pt>
                      <c:pt idx="2095">
                        <c:v>100.29024</c:v>
                      </c:pt>
                      <c:pt idx="2096">
                        <c:v>100.2358</c:v>
                      </c:pt>
                      <c:pt idx="2097">
                        <c:v>100.22508000000001</c:v>
                      </c:pt>
                      <c:pt idx="2098">
                        <c:v>100.22974000000001</c:v>
                      </c:pt>
                      <c:pt idx="2099">
                        <c:v>100.28685</c:v>
                      </c:pt>
                      <c:pt idx="2100">
                        <c:v>100.23068000000001</c:v>
                      </c:pt>
                      <c:pt idx="2101">
                        <c:v>100.23690000000001</c:v>
                      </c:pt>
                      <c:pt idx="2102">
                        <c:v>100.24838</c:v>
                      </c:pt>
                      <c:pt idx="2103">
                        <c:v>100.28955000000001</c:v>
                      </c:pt>
                      <c:pt idx="2104">
                        <c:v>100.23438</c:v>
                      </c:pt>
                      <c:pt idx="2105">
                        <c:v>100.22028</c:v>
                      </c:pt>
                      <c:pt idx="2106">
                        <c:v>100.2366</c:v>
                      </c:pt>
                      <c:pt idx="2107">
                        <c:v>100.27576000000001</c:v>
                      </c:pt>
                      <c:pt idx="2108">
                        <c:v>100.22234</c:v>
                      </c:pt>
                      <c:pt idx="2109">
                        <c:v>100.25457</c:v>
                      </c:pt>
                      <c:pt idx="2110">
                        <c:v>100.22915</c:v>
                      </c:pt>
                      <c:pt idx="2111">
                        <c:v>100.245</c:v>
                      </c:pt>
                      <c:pt idx="2112">
                        <c:v>100.27683</c:v>
                      </c:pt>
                      <c:pt idx="2113">
                        <c:v>100.2381</c:v>
                      </c:pt>
                      <c:pt idx="2114">
                        <c:v>100.23851000000001</c:v>
                      </c:pt>
                      <c:pt idx="2115">
                        <c:v>100.24824</c:v>
                      </c:pt>
                      <c:pt idx="2116">
                        <c:v>100.31695000000001</c:v>
                      </c:pt>
                      <c:pt idx="2117">
                        <c:v>100.25485999999999</c:v>
                      </c:pt>
                      <c:pt idx="2118">
                        <c:v>100.23829000000001</c:v>
                      </c:pt>
                      <c:pt idx="2119">
                        <c:v>100.24574</c:v>
                      </c:pt>
                      <c:pt idx="2120">
                        <c:v>100.30849000000001</c:v>
                      </c:pt>
                      <c:pt idx="2121">
                        <c:v>100.24426</c:v>
                      </c:pt>
                      <c:pt idx="2122">
                        <c:v>100.24266</c:v>
                      </c:pt>
                      <c:pt idx="2123">
                        <c:v>100.23101</c:v>
                      </c:pt>
                      <c:pt idx="2124">
                        <c:v>100.29091</c:v>
                      </c:pt>
                      <c:pt idx="2125">
                        <c:v>100.24567999999999</c:v>
                      </c:pt>
                      <c:pt idx="2126">
                        <c:v>100.22698</c:v>
                      </c:pt>
                      <c:pt idx="2127">
                        <c:v>100.24168</c:v>
                      </c:pt>
                      <c:pt idx="2128">
                        <c:v>100.30233</c:v>
                      </c:pt>
                      <c:pt idx="2129">
                        <c:v>100.27179</c:v>
                      </c:pt>
                      <c:pt idx="2130">
                        <c:v>100.2638</c:v>
                      </c:pt>
                      <c:pt idx="2131">
                        <c:v>100.24482</c:v>
                      </c:pt>
                      <c:pt idx="2132">
                        <c:v>100.224</c:v>
                      </c:pt>
                      <c:pt idx="2133">
                        <c:v>100.28205</c:v>
                      </c:pt>
                      <c:pt idx="2134">
                        <c:v>100.22781000000001</c:v>
                      </c:pt>
                      <c:pt idx="2135">
                        <c:v>100.23839</c:v>
                      </c:pt>
                      <c:pt idx="2136">
                        <c:v>100.22798</c:v>
                      </c:pt>
                      <c:pt idx="2137">
                        <c:v>100.28582</c:v>
                      </c:pt>
                      <c:pt idx="2138">
                        <c:v>100.22753</c:v>
                      </c:pt>
                      <c:pt idx="2139">
                        <c:v>100.21588</c:v>
                      </c:pt>
                      <c:pt idx="2140">
                        <c:v>100.23327999999999</c:v>
                      </c:pt>
                      <c:pt idx="2141">
                        <c:v>100.31066</c:v>
                      </c:pt>
                      <c:pt idx="2142">
                        <c:v>100.2377</c:v>
                      </c:pt>
                      <c:pt idx="2143">
                        <c:v>100.23602</c:v>
                      </c:pt>
                      <c:pt idx="2144">
                        <c:v>100.21297</c:v>
                      </c:pt>
                      <c:pt idx="2145">
                        <c:v>100.30042</c:v>
                      </c:pt>
                      <c:pt idx="2146">
                        <c:v>100.23215</c:v>
                      </c:pt>
                      <c:pt idx="2147">
                        <c:v>100.26242000000001</c:v>
                      </c:pt>
                      <c:pt idx="2148">
                        <c:v>100.24301</c:v>
                      </c:pt>
                      <c:pt idx="2149">
                        <c:v>100.25605</c:v>
                      </c:pt>
                      <c:pt idx="2150">
                        <c:v>100.5253</c:v>
                      </c:pt>
                      <c:pt idx="2151">
                        <c:v>100.24695</c:v>
                      </c:pt>
                      <c:pt idx="2152">
                        <c:v>100.24418</c:v>
                      </c:pt>
                      <c:pt idx="2153">
                        <c:v>100.25063</c:v>
                      </c:pt>
                      <c:pt idx="2154">
                        <c:v>100.2954</c:v>
                      </c:pt>
                      <c:pt idx="2155">
                        <c:v>100.22803</c:v>
                      </c:pt>
                      <c:pt idx="2156">
                        <c:v>100.24218</c:v>
                      </c:pt>
                      <c:pt idx="2157">
                        <c:v>100.24069</c:v>
                      </c:pt>
                      <c:pt idx="2158">
                        <c:v>100.30233</c:v>
                      </c:pt>
                      <c:pt idx="2159">
                        <c:v>100.23058</c:v>
                      </c:pt>
                      <c:pt idx="2160">
                        <c:v>100.223</c:v>
                      </c:pt>
                      <c:pt idx="2161">
                        <c:v>100.22778</c:v>
                      </c:pt>
                      <c:pt idx="2162">
                        <c:v>100.28755</c:v>
                      </c:pt>
                      <c:pt idx="2163">
                        <c:v>100.23826</c:v>
                      </c:pt>
                      <c:pt idx="2164">
                        <c:v>100.23701</c:v>
                      </c:pt>
                      <c:pt idx="2165">
                        <c:v>100.25592</c:v>
                      </c:pt>
                      <c:pt idx="2166">
                        <c:v>100.22727999999999</c:v>
                      </c:pt>
                      <c:pt idx="2167">
                        <c:v>100.2829</c:v>
                      </c:pt>
                      <c:pt idx="2168">
                        <c:v>100.24813</c:v>
                      </c:pt>
                      <c:pt idx="2169">
                        <c:v>100.23990000000001</c:v>
                      </c:pt>
                      <c:pt idx="2170">
                        <c:v>100.21741</c:v>
                      </c:pt>
                      <c:pt idx="2171">
                        <c:v>100.28649</c:v>
                      </c:pt>
                      <c:pt idx="2172">
                        <c:v>100.22781999999999</c:v>
                      </c:pt>
                      <c:pt idx="2173">
                        <c:v>100.24460999999999</c:v>
                      </c:pt>
                      <c:pt idx="2174">
                        <c:v>100.23257</c:v>
                      </c:pt>
                      <c:pt idx="2175">
                        <c:v>100.29125000000001</c:v>
                      </c:pt>
                      <c:pt idx="2176">
                        <c:v>100.22266999999999</c:v>
                      </c:pt>
                      <c:pt idx="2177">
                        <c:v>100.23326</c:v>
                      </c:pt>
                      <c:pt idx="2178">
                        <c:v>100.22589000000001</c:v>
                      </c:pt>
                      <c:pt idx="2179">
                        <c:v>100.29597</c:v>
                      </c:pt>
                      <c:pt idx="2180">
                        <c:v>100.23891</c:v>
                      </c:pt>
                      <c:pt idx="2181">
                        <c:v>100.22960999999999</c:v>
                      </c:pt>
                      <c:pt idx="2182">
                        <c:v>100.23618</c:v>
                      </c:pt>
                      <c:pt idx="2183">
                        <c:v>100.25454999999999</c:v>
                      </c:pt>
                      <c:pt idx="2184">
                        <c:v>100.26394999999999</c:v>
                      </c:pt>
                      <c:pt idx="2185">
                        <c:v>100.21974</c:v>
                      </c:pt>
                      <c:pt idx="2186">
                        <c:v>100.21756999999999</c:v>
                      </c:pt>
                      <c:pt idx="2187">
                        <c:v>100.23076</c:v>
                      </c:pt>
                      <c:pt idx="2188">
                        <c:v>100.27918</c:v>
                      </c:pt>
                      <c:pt idx="2189">
                        <c:v>100.25588</c:v>
                      </c:pt>
                      <c:pt idx="2190">
                        <c:v>100.24663</c:v>
                      </c:pt>
                      <c:pt idx="2191">
                        <c:v>100.22306</c:v>
                      </c:pt>
                      <c:pt idx="2192">
                        <c:v>100.27768</c:v>
                      </c:pt>
                      <c:pt idx="2193">
                        <c:v>100.20941999999999</c:v>
                      </c:pt>
                      <c:pt idx="2194">
                        <c:v>100.20541</c:v>
                      </c:pt>
                      <c:pt idx="2195">
                        <c:v>100.2199</c:v>
                      </c:pt>
                      <c:pt idx="2196">
                        <c:v>100.29631000000001</c:v>
                      </c:pt>
                      <c:pt idx="2197">
                        <c:v>100.22803999999999</c:v>
                      </c:pt>
                      <c:pt idx="2198">
                        <c:v>100.23389</c:v>
                      </c:pt>
                      <c:pt idx="2199">
                        <c:v>100.23562</c:v>
                      </c:pt>
                      <c:pt idx="2200">
                        <c:v>100.27546</c:v>
                      </c:pt>
                      <c:pt idx="2201">
                        <c:v>100.24267999999999</c:v>
                      </c:pt>
                      <c:pt idx="2202">
                        <c:v>100.24477</c:v>
                      </c:pt>
                      <c:pt idx="2203">
                        <c:v>100.21598</c:v>
                      </c:pt>
                      <c:pt idx="2204">
                        <c:v>100.2259</c:v>
                      </c:pt>
                      <c:pt idx="2205">
                        <c:v>100.28188</c:v>
                      </c:pt>
                      <c:pt idx="2206">
                        <c:v>100.24988</c:v>
                      </c:pt>
                      <c:pt idx="2207">
                        <c:v>100.23032000000001</c:v>
                      </c:pt>
                      <c:pt idx="2208">
                        <c:v>100.24464</c:v>
                      </c:pt>
                      <c:pt idx="2209">
                        <c:v>100.28173</c:v>
                      </c:pt>
                      <c:pt idx="2210">
                        <c:v>100.23857</c:v>
                      </c:pt>
                      <c:pt idx="2211">
                        <c:v>100.45701</c:v>
                      </c:pt>
                      <c:pt idx="2212">
                        <c:v>100.22127999999999</c:v>
                      </c:pt>
                      <c:pt idx="2213">
                        <c:v>100.31207999999999</c:v>
                      </c:pt>
                      <c:pt idx="2214">
                        <c:v>100.24903</c:v>
                      </c:pt>
                      <c:pt idx="2215">
                        <c:v>100.23347</c:v>
                      </c:pt>
                      <c:pt idx="2216">
                        <c:v>100.241</c:v>
                      </c:pt>
                      <c:pt idx="2217">
                        <c:v>100.29007</c:v>
                      </c:pt>
                      <c:pt idx="2218">
                        <c:v>100.23708999999999</c:v>
                      </c:pt>
                      <c:pt idx="2219">
                        <c:v>100.24369</c:v>
                      </c:pt>
                      <c:pt idx="2220">
                        <c:v>100.23929</c:v>
                      </c:pt>
                      <c:pt idx="2221">
                        <c:v>100.27065</c:v>
                      </c:pt>
                      <c:pt idx="2222">
                        <c:v>100.26852</c:v>
                      </c:pt>
                      <c:pt idx="2223">
                        <c:v>100.22609</c:v>
                      </c:pt>
                      <c:pt idx="2224">
                        <c:v>100.21879</c:v>
                      </c:pt>
                      <c:pt idx="2225">
                        <c:v>100.23878999999999</c:v>
                      </c:pt>
                      <c:pt idx="2226">
                        <c:v>100.27968</c:v>
                      </c:pt>
                      <c:pt idx="2227">
                        <c:v>100.23072999999999</c:v>
                      </c:pt>
                      <c:pt idx="2228">
                        <c:v>100.22349</c:v>
                      </c:pt>
                      <c:pt idx="2229">
                        <c:v>100.21519000000001</c:v>
                      </c:pt>
                      <c:pt idx="2230">
                        <c:v>100.28241</c:v>
                      </c:pt>
                      <c:pt idx="2231">
                        <c:v>100.21442999999999</c:v>
                      </c:pt>
                      <c:pt idx="2232">
                        <c:v>100.23515</c:v>
                      </c:pt>
                      <c:pt idx="2233">
                        <c:v>100.24489</c:v>
                      </c:pt>
                      <c:pt idx="2234">
                        <c:v>100.30076</c:v>
                      </c:pt>
                      <c:pt idx="2235">
                        <c:v>100.24059</c:v>
                      </c:pt>
                      <c:pt idx="2236">
                        <c:v>100.23909999999999</c:v>
                      </c:pt>
                      <c:pt idx="2237">
                        <c:v>100.24326000000001</c:v>
                      </c:pt>
                      <c:pt idx="2238">
                        <c:v>100.29955</c:v>
                      </c:pt>
                      <c:pt idx="2239">
                        <c:v>100.24796000000001</c:v>
                      </c:pt>
                      <c:pt idx="2240">
                        <c:v>100.22939</c:v>
                      </c:pt>
                      <c:pt idx="2241">
                        <c:v>100.21019</c:v>
                      </c:pt>
                      <c:pt idx="2242">
                        <c:v>100.25322</c:v>
                      </c:pt>
                      <c:pt idx="2243">
                        <c:v>100.27923</c:v>
                      </c:pt>
                      <c:pt idx="2244">
                        <c:v>100.23856000000001</c:v>
                      </c:pt>
                      <c:pt idx="2245">
                        <c:v>100.23638</c:v>
                      </c:pt>
                      <c:pt idx="2246">
                        <c:v>100.24673</c:v>
                      </c:pt>
                      <c:pt idx="2247">
                        <c:v>100.30019</c:v>
                      </c:pt>
                      <c:pt idx="2248">
                        <c:v>100.21924</c:v>
                      </c:pt>
                      <c:pt idx="2249">
                        <c:v>100.23600999999999</c:v>
                      </c:pt>
                      <c:pt idx="2250">
                        <c:v>100.22846</c:v>
                      </c:pt>
                      <c:pt idx="2251">
                        <c:v>100.28558</c:v>
                      </c:pt>
                      <c:pt idx="2252">
                        <c:v>100.23466000000001</c:v>
                      </c:pt>
                      <c:pt idx="2253">
                        <c:v>100.22516</c:v>
                      </c:pt>
                      <c:pt idx="2254">
                        <c:v>100.21586000000001</c:v>
                      </c:pt>
                      <c:pt idx="2255">
                        <c:v>100.29808</c:v>
                      </c:pt>
                      <c:pt idx="2256">
                        <c:v>100.25483</c:v>
                      </c:pt>
                      <c:pt idx="2257">
                        <c:v>100.24249</c:v>
                      </c:pt>
                      <c:pt idx="2258">
                        <c:v>100.24706999999999</c:v>
                      </c:pt>
                      <c:pt idx="2259">
                        <c:v>100.29782</c:v>
                      </c:pt>
                      <c:pt idx="2260">
                        <c:v>100.26591999999999</c:v>
                      </c:pt>
                      <c:pt idx="2261">
                        <c:v>100.25017</c:v>
                      </c:pt>
                      <c:pt idx="2262">
                        <c:v>100.23936</c:v>
                      </c:pt>
                      <c:pt idx="2263">
                        <c:v>100.2317</c:v>
                      </c:pt>
                      <c:pt idx="2264">
                        <c:v>100.28282</c:v>
                      </c:pt>
                      <c:pt idx="2265">
                        <c:v>100.251</c:v>
                      </c:pt>
                      <c:pt idx="2266">
                        <c:v>100.22132000000001</c:v>
                      </c:pt>
                      <c:pt idx="2267">
                        <c:v>100.24581000000001</c:v>
                      </c:pt>
                      <c:pt idx="2268">
                        <c:v>100.26967</c:v>
                      </c:pt>
                      <c:pt idx="2269">
                        <c:v>100.23442</c:v>
                      </c:pt>
                      <c:pt idx="2270">
                        <c:v>100.23375</c:v>
                      </c:pt>
                      <c:pt idx="2271">
                        <c:v>100.35014</c:v>
                      </c:pt>
                      <c:pt idx="2272">
                        <c:v>100.39954</c:v>
                      </c:pt>
                      <c:pt idx="2273">
                        <c:v>100.24451999999999</c:v>
                      </c:pt>
                      <c:pt idx="2274">
                        <c:v>100.22922</c:v>
                      </c:pt>
                      <c:pt idx="2275">
                        <c:v>100.23557</c:v>
                      </c:pt>
                      <c:pt idx="2276">
                        <c:v>100.29895</c:v>
                      </c:pt>
                      <c:pt idx="2277">
                        <c:v>100.25565</c:v>
                      </c:pt>
                      <c:pt idx="2278">
                        <c:v>100.25447</c:v>
                      </c:pt>
                      <c:pt idx="2279">
                        <c:v>100.23841</c:v>
                      </c:pt>
                      <c:pt idx="2280">
                        <c:v>100.23092</c:v>
                      </c:pt>
                      <c:pt idx="2281">
                        <c:v>100.28104999999999</c:v>
                      </c:pt>
                      <c:pt idx="2282">
                        <c:v>100.22093</c:v>
                      </c:pt>
                      <c:pt idx="2283">
                        <c:v>100.24387</c:v>
                      </c:pt>
                      <c:pt idx="2284">
                        <c:v>100.25238</c:v>
                      </c:pt>
                      <c:pt idx="2285">
                        <c:v>100.30200000000001</c:v>
                      </c:pt>
                      <c:pt idx="2286">
                        <c:v>100.23547000000001</c:v>
                      </c:pt>
                      <c:pt idx="2287">
                        <c:v>100.2392</c:v>
                      </c:pt>
                      <c:pt idx="2288">
                        <c:v>100.24392</c:v>
                      </c:pt>
                      <c:pt idx="2289">
                        <c:v>100.27800999999999</c:v>
                      </c:pt>
                      <c:pt idx="2290">
                        <c:v>100.23451</c:v>
                      </c:pt>
                      <c:pt idx="2291">
                        <c:v>100.2688</c:v>
                      </c:pt>
                      <c:pt idx="2292">
                        <c:v>100.23074</c:v>
                      </c:pt>
                      <c:pt idx="2293">
                        <c:v>100.29376999999999</c:v>
                      </c:pt>
                      <c:pt idx="2294">
                        <c:v>100.25218</c:v>
                      </c:pt>
                      <c:pt idx="2295">
                        <c:v>100.25703</c:v>
                      </c:pt>
                      <c:pt idx="2296">
                        <c:v>100.25834</c:v>
                      </c:pt>
                      <c:pt idx="2297">
                        <c:v>100.28877</c:v>
                      </c:pt>
                      <c:pt idx="2298">
                        <c:v>100.27436</c:v>
                      </c:pt>
                      <c:pt idx="2299">
                        <c:v>100.23487</c:v>
                      </c:pt>
                      <c:pt idx="2300">
                        <c:v>100.2432</c:v>
                      </c:pt>
                      <c:pt idx="2301">
                        <c:v>100.25698</c:v>
                      </c:pt>
                      <c:pt idx="2302">
                        <c:v>100.29849</c:v>
                      </c:pt>
                      <c:pt idx="2303">
                        <c:v>100.24543</c:v>
                      </c:pt>
                      <c:pt idx="2304">
                        <c:v>100.23403</c:v>
                      </c:pt>
                      <c:pt idx="2305">
                        <c:v>100.23345</c:v>
                      </c:pt>
                      <c:pt idx="2306">
                        <c:v>100.29510000000001</c:v>
                      </c:pt>
                      <c:pt idx="2307">
                        <c:v>100.22172999999999</c:v>
                      </c:pt>
                      <c:pt idx="2308">
                        <c:v>100.22712</c:v>
                      </c:pt>
                      <c:pt idx="2309">
                        <c:v>100.27759</c:v>
                      </c:pt>
                      <c:pt idx="2310">
                        <c:v>100.44477000000001</c:v>
                      </c:pt>
                      <c:pt idx="2311">
                        <c:v>100.53408</c:v>
                      </c:pt>
                      <c:pt idx="2312">
                        <c:v>100.66037</c:v>
                      </c:pt>
                      <c:pt idx="2313">
                        <c:v>100.77673</c:v>
                      </c:pt>
                      <c:pt idx="2314">
                        <c:v>100.95462000000001</c:v>
                      </c:pt>
                      <c:pt idx="2315">
                        <c:v>101.02173999999999</c:v>
                      </c:pt>
                      <c:pt idx="2316">
                        <c:v>101.15819999999999</c:v>
                      </c:pt>
                      <c:pt idx="2317">
                        <c:v>101.29554</c:v>
                      </c:pt>
                      <c:pt idx="2318">
                        <c:v>101.42007</c:v>
                      </c:pt>
                      <c:pt idx="2319">
                        <c:v>101.58284999999999</c:v>
                      </c:pt>
                      <c:pt idx="2320">
                        <c:v>101.65133</c:v>
                      </c:pt>
                      <c:pt idx="2321">
                        <c:v>101.77334</c:v>
                      </c:pt>
                      <c:pt idx="2322">
                        <c:v>101.90013999999999</c:v>
                      </c:pt>
                      <c:pt idx="2323">
                        <c:v>102.08119000000001</c:v>
                      </c:pt>
                      <c:pt idx="2324">
                        <c:v>102.1621</c:v>
                      </c:pt>
                      <c:pt idx="2325">
                        <c:v>102.27695</c:v>
                      </c:pt>
                      <c:pt idx="2326">
                        <c:v>102.38782</c:v>
                      </c:pt>
                      <c:pt idx="2327">
                        <c:v>102.57107000000001</c:v>
                      </c:pt>
                      <c:pt idx="2328">
                        <c:v>102.65109</c:v>
                      </c:pt>
                      <c:pt idx="2329">
                        <c:v>102.78487</c:v>
                      </c:pt>
                      <c:pt idx="2330">
                        <c:v>102.90483</c:v>
                      </c:pt>
                      <c:pt idx="2331">
                        <c:v>103.07002</c:v>
                      </c:pt>
                      <c:pt idx="2332">
                        <c:v>103.32393</c:v>
                      </c:pt>
                      <c:pt idx="2333">
                        <c:v>103.30676</c:v>
                      </c:pt>
                      <c:pt idx="2334">
                        <c:v>103.38693000000001</c:v>
                      </c:pt>
                      <c:pt idx="2335">
                        <c:v>103.55034000000001</c:v>
                      </c:pt>
                      <c:pt idx="2336">
                        <c:v>103.68434999999999</c:v>
                      </c:pt>
                      <c:pt idx="2337">
                        <c:v>103.78155</c:v>
                      </c:pt>
                      <c:pt idx="2338">
                        <c:v>103.9066</c:v>
                      </c:pt>
                      <c:pt idx="2339">
                        <c:v>104.03452</c:v>
                      </c:pt>
                      <c:pt idx="2340">
                        <c:v>104.21787999999999</c:v>
                      </c:pt>
                      <c:pt idx="2341">
                        <c:v>104.29209</c:v>
                      </c:pt>
                      <c:pt idx="2342">
                        <c:v>104.40770000000001</c:v>
                      </c:pt>
                      <c:pt idx="2343">
                        <c:v>104.52323</c:v>
                      </c:pt>
                      <c:pt idx="2344">
                        <c:v>104.70732</c:v>
                      </c:pt>
                      <c:pt idx="2345">
                        <c:v>104.77553</c:v>
                      </c:pt>
                      <c:pt idx="2346">
                        <c:v>104.90669</c:v>
                      </c:pt>
                      <c:pt idx="2347">
                        <c:v>105.03136000000001</c:v>
                      </c:pt>
                      <c:pt idx="2348">
                        <c:v>105.22409</c:v>
                      </c:pt>
                      <c:pt idx="2349">
                        <c:v>105.27829</c:v>
                      </c:pt>
                      <c:pt idx="2350">
                        <c:v>105.42874999999999</c:v>
                      </c:pt>
                      <c:pt idx="2351">
                        <c:v>105.55558000000001</c:v>
                      </c:pt>
                      <c:pt idx="2352">
                        <c:v>105.71572</c:v>
                      </c:pt>
                      <c:pt idx="2353">
                        <c:v>105.80046</c:v>
                      </c:pt>
                      <c:pt idx="2354">
                        <c:v>105.90729</c:v>
                      </c:pt>
                      <c:pt idx="2355">
                        <c:v>106.04392</c:v>
                      </c:pt>
                      <c:pt idx="2356">
                        <c:v>106.15857</c:v>
                      </c:pt>
                      <c:pt idx="2357">
                        <c:v>106.31982000000001</c:v>
                      </c:pt>
                      <c:pt idx="2358">
                        <c:v>106.40546999999999</c:v>
                      </c:pt>
                      <c:pt idx="2359">
                        <c:v>106.52127</c:v>
                      </c:pt>
                      <c:pt idx="2360">
                        <c:v>106.65734999999999</c:v>
                      </c:pt>
                      <c:pt idx="2361">
                        <c:v>106.83265</c:v>
                      </c:pt>
                      <c:pt idx="2362">
                        <c:v>106.93823</c:v>
                      </c:pt>
                      <c:pt idx="2363">
                        <c:v>107.01935</c:v>
                      </c:pt>
                      <c:pt idx="2364">
                        <c:v>107.14324000000001</c:v>
                      </c:pt>
                      <c:pt idx="2365">
                        <c:v>107.32444</c:v>
                      </c:pt>
                      <c:pt idx="2366">
                        <c:v>107.39905</c:v>
                      </c:pt>
                      <c:pt idx="2367">
                        <c:v>107.50631</c:v>
                      </c:pt>
                      <c:pt idx="2368">
                        <c:v>107.63921999999999</c:v>
                      </c:pt>
                      <c:pt idx="2369">
                        <c:v>107.81979</c:v>
                      </c:pt>
                      <c:pt idx="2370">
                        <c:v>107.90302</c:v>
                      </c:pt>
                      <c:pt idx="2371">
                        <c:v>108.0172</c:v>
                      </c:pt>
                      <c:pt idx="2372">
                        <c:v>108.14094</c:v>
                      </c:pt>
                      <c:pt idx="2373">
                        <c:v>108.28064000000001</c:v>
                      </c:pt>
                      <c:pt idx="2374">
                        <c:v>108.40813</c:v>
                      </c:pt>
                      <c:pt idx="2375">
                        <c:v>108.50694</c:v>
                      </c:pt>
                      <c:pt idx="2376">
                        <c:v>108.62524000000001</c:v>
                      </c:pt>
                      <c:pt idx="2377">
                        <c:v>108.74974</c:v>
                      </c:pt>
                      <c:pt idx="2378">
                        <c:v>108.95081999999999</c:v>
                      </c:pt>
                      <c:pt idx="2379">
                        <c:v>108.99727</c:v>
                      </c:pt>
                      <c:pt idx="2380">
                        <c:v>109.11194</c:v>
                      </c:pt>
                      <c:pt idx="2381">
                        <c:v>109.24594</c:v>
                      </c:pt>
                      <c:pt idx="2382">
                        <c:v>109.44741</c:v>
                      </c:pt>
                      <c:pt idx="2383">
                        <c:v>109.50530999999999</c:v>
                      </c:pt>
                      <c:pt idx="2384">
                        <c:v>109.63655</c:v>
                      </c:pt>
                      <c:pt idx="2385">
                        <c:v>109.76611</c:v>
                      </c:pt>
                      <c:pt idx="2386">
                        <c:v>109.91613</c:v>
                      </c:pt>
                      <c:pt idx="2387">
                        <c:v>110.00691</c:v>
                      </c:pt>
                      <c:pt idx="2388">
                        <c:v>110.13706999999999</c:v>
                      </c:pt>
                      <c:pt idx="2389">
                        <c:v>110.25265</c:v>
                      </c:pt>
                      <c:pt idx="2390">
                        <c:v>110.42219</c:v>
                      </c:pt>
                      <c:pt idx="2391">
                        <c:v>110.53175</c:v>
                      </c:pt>
                      <c:pt idx="2392">
                        <c:v>110.64512000000001</c:v>
                      </c:pt>
                      <c:pt idx="2393">
                        <c:v>111.00187</c:v>
                      </c:pt>
                      <c:pt idx="2394">
                        <c:v>110.88933</c:v>
                      </c:pt>
                      <c:pt idx="2395">
                        <c:v>111.07058000000001</c:v>
                      </c:pt>
                      <c:pt idx="2396">
                        <c:v>111.13751999999999</c:v>
                      </c:pt>
                      <c:pt idx="2397">
                        <c:v>111.25715</c:v>
                      </c:pt>
                      <c:pt idx="2398">
                        <c:v>111.37712000000001</c:v>
                      </c:pt>
                      <c:pt idx="2399">
                        <c:v>111.553</c:v>
                      </c:pt>
                      <c:pt idx="2400">
                        <c:v>111.61399</c:v>
                      </c:pt>
                      <c:pt idx="2401">
                        <c:v>111.78005</c:v>
                      </c:pt>
                      <c:pt idx="2402">
                        <c:v>111.8967</c:v>
                      </c:pt>
                      <c:pt idx="2403">
                        <c:v>112.05759</c:v>
                      </c:pt>
                      <c:pt idx="2404">
                        <c:v>112.14784</c:v>
                      </c:pt>
                      <c:pt idx="2405">
                        <c:v>112.26408000000001</c:v>
                      </c:pt>
                      <c:pt idx="2406">
                        <c:v>112.33693</c:v>
                      </c:pt>
                      <c:pt idx="2407">
                        <c:v>112.54669</c:v>
                      </c:pt>
                      <c:pt idx="2408">
                        <c:v>112.62994999999999</c:v>
                      </c:pt>
                      <c:pt idx="2409">
                        <c:v>112.75476</c:v>
                      </c:pt>
                      <c:pt idx="2410">
                        <c:v>112.88966000000001</c:v>
                      </c:pt>
                      <c:pt idx="2411">
                        <c:v>113.024</c:v>
                      </c:pt>
                      <c:pt idx="2412">
                        <c:v>113.17095999999999</c:v>
                      </c:pt>
                      <c:pt idx="2413">
                        <c:v>113.25646</c:v>
                      </c:pt>
                      <c:pt idx="2414">
                        <c:v>113.40548</c:v>
                      </c:pt>
                      <c:pt idx="2415">
                        <c:v>113.51997</c:v>
                      </c:pt>
                      <c:pt idx="2416">
                        <c:v>113.67373000000001</c:v>
                      </c:pt>
                      <c:pt idx="2417">
                        <c:v>113.74911</c:v>
                      </c:pt>
                      <c:pt idx="2418">
                        <c:v>113.88373</c:v>
                      </c:pt>
                      <c:pt idx="2419">
                        <c:v>113.99527999999999</c:v>
                      </c:pt>
                      <c:pt idx="2420">
                        <c:v>114.18340999999999</c:v>
                      </c:pt>
                      <c:pt idx="2421">
                        <c:v>114.25297</c:v>
                      </c:pt>
                      <c:pt idx="2422">
                        <c:v>114.38091</c:v>
                      </c:pt>
                      <c:pt idx="2423">
                        <c:v>114.50045</c:v>
                      </c:pt>
                      <c:pt idx="2424">
                        <c:v>114.67582</c:v>
                      </c:pt>
                      <c:pt idx="2425">
                        <c:v>114.77422</c:v>
                      </c:pt>
                      <c:pt idx="2426">
                        <c:v>114.88615</c:v>
                      </c:pt>
                      <c:pt idx="2427">
                        <c:v>114.99693000000001</c:v>
                      </c:pt>
                      <c:pt idx="2428">
                        <c:v>115.16851</c:v>
                      </c:pt>
                      <c:pt idx="2429">
                        <c:v>115.27141</c:v>
                      </c:pt>
                      <c:pt idx="2430">
                        <c:v>115.36177000000001</c:v>
                      </c:pt>
                      <c:pt idx="2431">
                        <c:v>115.49733000000001</c:v>
                      </c:pt>
                      <c:pt idx="2432">
                        <c:v>115.61539999999999</c:v>
                      </c:pt>
                      <c:pt idx="2433">
                        <c:v>115.80285000000001</c:v>
                      </c:pt>
                      <c:pt idx="2434">
                        <c:v>115.87647</c:v>
                      </c:pt>
                      <c:pt idx="2435">
                        <c:v>115.98814</c:v>
                      </c:pt>
                      <c:pt idx="2436">
                        <c:v>116.12994999999999</c:v>
                      </c:pt>
                      <c:pt idx="2437">
                        <c:v>116.30003000000001</c:v>
                      </c:pt>
                      <c:pt idx="2438">
                        <c:v>116.36347000000001</c:v>
                      </c:pt>
                      <c:pt idx="2439">
                        <c:v>116.51907</c:v>
                      </c:pt>
                      <c:pt idx="2440">
                        <c:v>116.64252</c:v>
                      </c:pt>
                      <c:pt idx="2441">
                        <c:v>116.80305</c:v>
                      </c:pt>
                      <c:pt idx="2442">
                        <c:v>116.88346</c:v>
                      </c:pt>
                      <c:pt idx="2443">
                        <c:v>116.99821</c:v>
                      </c:pt>
                      <c:pt idx="2444">
                        <c:v>117.11790999999999</c:v>
                      </c:pt>
                      <c:pt idx="2445">
                        <c:v>117.30882</c:v>
                      </c:pt>
                      <c:pt idx="2446">
                        <c:v>117.3593</c:v>
                      </c:pt>
                      <c:pt idx="2447">
                        <c:v>117.49557</c:v>
                      </c:pt>
                      <c:pt idx="2448">
                        <c:v>117.59438</c:v>
                      </c:pt>
                      <c:pt idx="2449">
                        <c:v>117.76597</c:v>
                      </c:pt>
                      <c:pt idx="2450">
                        <c:v>117.92227</c:v>
                      </c:pt>
                      <c:pt idx="2451">
                        <c:v>118.01241</c:v>
                      </c:pt>
                      <c:pt idx="2452">
                        <c:v>118.14863</c:v>
                      </c:pt>
                      <c:pt idx="2453">
                        <c:v>118.27043</c:v>
                      </c:pt>
                      <c:pt idx="2454">
                        <c:v>118.69615</c:v>
                      </c:pt>
                      <c:pt idx="2455">
                        <c:v>118.52338</c:v>
                      </c:pt>
                      <c:pt idx="2456">
                        <c:v>118.64363</c:v>
                      </c:pt>
                      <c:pt idx="2457">
                        <c:v>118.76428</c:v>
                      </c:pt>
                      <c:pt idx="2458">
                        <c:v>118.94416</c:v>
                      </c:pt>
                      <c:pt idx="2459">
                        <c:v>118.99332</c:v>
                      </c:pt>
                      <c:pt idx="2460">
                        <c:v>119.12815000000001</c:v>
                      </c:pt>
                      <c:pt idx="2461">
                        <c:v>119.24498</c:v>
                      </c:pt>
                      <c:pt idx="2462">
                        <c:v>119.37523</c:v>
                      </c:pt>
                      <c:pt idx="2463">
                        <c:v>119.55414</c:v>
                      </c:pt>
                      <c:pt idx="2464">
                        <c:v>119.60903999999999</c:v>
                      </c:pt>
                      <c:pt idx="2465">
                        <c:v>119.77094</c:v>
                      </c:pt>
                      <c:pt idx="2466">
                        <c:v>119.84954999999999</c:v>
                      </c:pt>
                      <c:pt idx="2467">
                        <c:v>120.03798</c:v>
                      </c:pt>
                      <c:pt idx="2468">
                        <c:v>120.12763</c:v>
                      </c:pt>
                      <c:pt idx="2469">
                        <c:v>120.23576</c:v>
                      </c:pt>
                      <c:pt idx="2470">
                        <c:v>120.36982999999999</c:v>
                      </c:pt>
                      <c:pt idx="2471">
                        <c:v>120.54714</c:v>
                      </c:pt>
                      <c:pt idx="2472">
                        <c:v>120.62621</c:v>
                      </c:pt>
                      <c:pt idx="2473">
                        <c:v>120.74512</c:v>
                      </c:pt>
                      <c:pt idx="2474">
                        <c:v>120.88075000000001</c:v>
                      </c:pt>
                      <c:pt idx="2475">
                        <c:v>121.04249</c:v>
                      </c:pt>
                      <c:pt idx="2476">
                        <c:v>121.09994</c:v>
                      </c:pt>
                      <c:pt idx="2477">
                        <c:v>121.23509</c:v>
                      </c:pt>
                      <c:pt idx="2478">
                        <c:v>121.36928</c:v>
                      </c:pt>
                      <c:pt idx="2479">
                        <c:v>121.4988</c:v>
                      </c:pt>
                      <c:pt idx="2480">
                        <c:v>121.66261</c:v>
                      </c:pt>
                      <c:pt idx="2481">
                        <c:v>121.74084000000001</c:v>
                      </c:pt>
                      <c:pt idx="2482">
                        <c:v>121.85757</c:v>
                      </c:pt>
                      <c:pt idx="2483">
                        <c:v>121.97481000000001</c:v>
                      </c:pt>
                      <c:pt idx="2484">
                        <c:v>122.1683</c:v>
                      </c:pt>
                      <c:pt idx="2485">
                        <c:v>122.21760999999999</c:v>
                      </c:pt>
                      <c:pt idx="2486">
                        <c:v>122.3541</c:v>
                      </c:pt>
                      <c:pt idx="2487">
                        <c:v>122.46093999999999</c:v>
                      </c:pt>
                      <c:pt idx="2488">
                        <c:v>122.63878</c:v>
                      </c:pt>
                      <c:pt idx="2489">
                        <c:v>122.74356</c:v>
                      </c:pt>
                      <c:pt idx="2490">
                        <c:v>122.8501</c:v>
                      </c:pt>
                      <c:pt idx="2491">
                        <c:v>122.98032000000001</c:v>
                      </c:pt>
                      <c:pt idx="2492">
                        <c:v>123.16972</c:v>
                      </c:pt>
                      <c:pt idx="2493">
                        <c:v>123.24256</c:v>
                      </c:pt>
                      <c:pt idx="2494">
                        <c:v>123.35851</c:v>
                      </c:pt>
                      <c:pt idx="2495">
                        <c:v>123.48334</c:v>
                      </c:pt>
                      <c:pt idx="2496">
                        <c:v>123.64475</c:v>
                      </c:pt>
                      <c:pt idx="2497">
                        <c:v>123.73163</c:v>
                      </c:pt>
                      <c:pt idx="2498">
                        <c:v>123.85662000000001</c:v>
                      </c:pt>
                      <c:pt idx="2499">
                        <c:v>123.97132000000001</c:v>
                      </c:pt>
                      <c:pt idx="2500">
                        <c:v>124.09820999999999</c:v>
                      </c:pt>
                      <c:pt idx="2501">
                        <c:v>124.27973</c:v>
                      </c:pt>
                      <c:pt idx="2502">
                        <c:v>124.36252</c:v>
                      </c:pt>
                      <c:pt idx="2503">
                        <c:v>124.49059</c:v>
                      </c:pt>
                      <c:pt idx="2504">
                        <c:v>124.60144</c:v>
                      </c:pt>
                      <c:pt idx="2505">
                        <c:v>124.78937999999999</c:v>
                      </c:pt>
                      <c:pt idx="2506">
                        <c:v>124.85205000000001</c:v>
                      </c:pt>
                      <c:pt idx="2507">
                        <c:v>125.00266999999999</c:v>
                      </c:pt>
                      <c:pt idx="2508">
                        <c:v>125.1113</c:v>
                      </c:pt>
                      <c:pt idx="2509">
                        <c:v>125.28167999999999</c:v>
                      </c:pt>
                      <c:pt idx="2510">
                        <c:v>125.36302999999999</c:v>
                      </c:pt>
                      <c:pt idx="2511">
                        <c:v>125.47871000000001</c:v>
                      </c:pt>
                      <c:pt idx="2512">
                        <c:v>125.60339</c:v>
                      </c:pt>
                      <c:pt idx="2513">
                        <c:v>125.78304</c:v>
                      </c:pt>
                      <c:pt idx="2514">
                        <c:v>125.88473</c:v>
                      </c:pt>
                      <c:pt idx="2515">
                        <c:v>126.21287</c:v>
                      </c:pt>
                      <c:pt idx="2516">
                        <c:v>126.08069</c:v>
                      </c:pt>
                      <c:pt idx="2517">
                        <c:v>126.21876</c:v>
                      </c:pt>
                      <c:pt idx="2518">
                        <c:v>126.40273999999999</c:v>
                      </c:pt>
                      <c:pt idx="2519">
                        <c:v>126.45527</c:v>
                      </c:pt>
                      <c:pt idx="2520">
                        <c:v>126.60563999999999</c:v>
                      </c:pt>
                      <c:pt idx="2521">
                        <c:v>126.70986000000001</c:v>
                      </c:pt>
                      <c:pt idx="2522">
                        <c:v>126.90186</c:v>
                      </c:pt>
                      <c:pt idx="2523">
                        <c:v>126.96504</c:v>
                      </c:pt>
                      <c:pt idx="2524">
                        <c:v>127.07657</c:v>
                      </c:pt>
                      <c:pt idx="2525">
                        <c:v>127.2062</c:v>
                      </c:pt>
                      <c:pt idx="2526">
                        <c:v>127.39828</c:v>
                      </c:pt>
                      <c:pt idx="2527">
                        <c:v>127.46052</c:v>
                      </c:pt>
                      <c:pt idx="2528">
                        <c:v>127.58107</c:v>
                      </c:pt>
                      <c:pt idx="2529">
                        <c:v>127.70961</c:v>
                      </c:pt>
                      <c:pt idx="2530">
                        <c:v>127.89418000000001</c:v>
                      </c:pt>
                      <c:pt idx="2531">
                        <c:v>127.97304</c:v>
                      </c:pt>
                      <c:pt idx="2532">
                        <c:v>128.08174</c:v>
                      </c:pt>
                      <c:pt idx="2533">
                        <c:v>128.20436000000001</c:v>
                      </c:pt>
                      <c:pt idx="2534">
                        <c:v>128.36356000000001</c:v>
                      </c:pt>
                      <c:pt idx="2535">
                        <c:v>128.49307999999999</c:v>
                      </c:pt>
                      <c:pt idx="2536">
                        <c:v>128.59175999999999</c:v>
                      </c:pt>
                      <c:pt idx="2537">
                        <c:v>128.71687</c:v>
                      </c:pt>
                      <c:pt idx="2538">
                        <c:v>128.85893999999999</c:v>
                      </c:pt>
                      <c:pt idx="2539">
                        <c:v>129.03416999999999</c:v>
                      </c:pt>
                      <c:pt idx="2540">
                        <c:v>129.07882000000001</c:v>
                      </c:pt>
                      <c:pt idx="2541">
                        <c:v>129.22289000000001</c:v>
                      </c:pt>
                      <c:pt idx="2542">
                        <c:v>129.33868000000001</c:v>
                      </c:pt>
                      <c:pt idx="2543">
                        <c:v>129.52438000000001</c:v>
                      </c:pt>
                      <c:pt idx="2544">
                        <c:v>129.60652999999999</c:v>
                      </c:pt>
                      <c:pt idx="2545">
                        <c:v>129.73389</c:v>
                      </c:pt>
                      <c:pt idx="2546">
                        <c:v>129.86089000000001</c:v>
                      </c:pt>
                      <c:pt idx="2547">
                        <c:v>130.02649</c:v>
                      </c:pt>
                      <c:pt idx="2548">
                        <c:v>130.09232</c:v>
                      </c:pt>
                      <c:pt idx="2549">
                        <c:v>130.19087999999999</c:v>
                      </c:pt>
                      <c:pt idx="2550">
                        <c:v>130.33069</c:v>
                      </c:pt>
                      <c:pt idx="2551">
                        <c:v>130.52189999999999</c:v>
                      </c:pt>
                      <c:pt idx="2552">
                        <c:v>130.59092999999999</c:v>
                      </c:pt>
                      <c:pt idx="2553">
                        <c:v>130.69594000000001</c:v>
                      </c:pt>
                      <c:pt idx="2554">
                        <c:v>130.81974</c:v>
                      </c:pt>
                      <c:pt idx="2555">
                        <c:v>130.95787000000001</c:v>
                      </c:pt>
                      <c:pt idx="2556">
                        <c:v>131.15545</c:v>
                      </c:pt>
                      <c:pt idx="2557">
                        <c:v>131.2167</c:v>
                      </c:pt>
                      <c:pt idx="2558">
                        <c:v>131.32821000000001</c:v>
                      </c:pt>
                      <c:pt idx="2559">
                        <c:v>131.46517</c:v>
                      </c:pt>
                      <c:pt idx="2560">
                        <c:v>131.65405000000001</c:v>
                      </c:pt>
                      <c:pt idx="2561">
                        <c:v>131.70332999999999</c:v>
                      </c:pt>
                      <c:pt idx="2562">
                        <c:v>131.84691000000001</c:v>
                      </c:pt>
                      <c:pt idx="2563">
                        <c:v>131.97800000000001</c:v>
                      </c:pt>
                      <c:pt idx="2564">
                        <c:v>132.14349000000001</c:v>
                      </c:pt>
                      <c:pt idx="2565">
                        <c:v>132.21347</c:v>
                      </c:pt>
                      <c:pt idx="2566">
                        <c:v>132.32864000000001</c:v>
                      </c:pt>
                      <c:pt idx="2567">
                        <c:v>132.45212000000001</c:v>
                      </c:pt>
                      <c:pt idx="2568">
                        <c:v>132.62858</c:v>
                      </c:pt>
                      <c:pt idx="2569">
                        <c:v>132.67283</c:v>
                      </c:pt>
                      <c:pt idx="2570">
                        <c:v>132.79875000000001</c:v>
                      </c:pt>
                      <c:pt idx="2571">
                        <c:v>132.93819999999999</c:v>
                      </c:pt>
                      <c:pt idx="2572">
                        <c:v>133.09119999999999</c:v>
                      </c:pt>
                      <c:pt idx="2573">
                        <c:v>133.20321000000001</c:v>
                      </c:pt>
                      <c:pt idx="2574">
                        <c:v>133.30492000000001</c:v>
                      </c:pt>
                      <c:pt idx="2575">
                        <c:v>133.55982</c:v>
                      </c:pt>
                      <c:pt idx="2576">
                        <c:v>133.70329000000001</c:v>
                      </c:pt>
                      <c:pt idx="2577">
                        <c:v>133.75275999999999</c:v>
                      </c:pt>
                      <c:pt idx="2578">
                        <c:v>133.81849</c:v>
                      </c:pt>
                      <c:pt idx="2579">
                        <c:v>133.92856</c:v>
                      </c:pt>
                      <c:pt idx="2580">
                        <c:v>134.07194000000001</c:v>
                      </c:pt>
                      <c:pt idx="2581">
                        <c:v>134.22470999999999</c:v>
                      </c:pt>
                      <c:pt idx="2582">
                        <c:v>134.29894999999999</c:v>
                      </c:pt>
                      <c:pt idx="2583">
                        <c:v>134.44461000000001</c:v>
                      </c:pt>
                      <c:pt idx="2584">
                        <c:v>134.55769000000001</c:v>
                      </c:pt>
                      <c:pt idx="2585">
                        <c:v>134.74883</c:v>
                      </c:pt>
                      <c:pt idx="2586">
                        <c:v>134.80598000000001</c:v>
                      </c:pt>
                      <c:pt idx="2587">
                        <c:v>134.93863999999999</c:v>
                      </c:pt>
                      <c:pt idx="2588">
                        <c:v>135.05856</c:v>
                      </c:pt>
                      <c:pt idx="2589">
                        <c:v>135.22856999999999</c:v>
                      </c:pt>
                      <c:pt idx="2590">
                        <c:v>135.30430000000001</c:v>
                      </c:pt>
                      <c:pt idx="2591">
                        <c:v>135.43387000000001</c:v>
                      </c:pt>
                      <c:pt idx="2592">
                        <c:v>135.54876999999999</c:v>
                      </c:pt>
                      <c:pt idx="2593">
                        <c:v>135.67941999999999</c:v>
                      </c:pt>
                      <c:pt idx="2594">
                        <c:v>135.86981</c:v>
                      </c:pt>
                      <c:pt idx="2595">
                        <c:v>135.92004</c:v>
                      </c:pt>
                      <c:pt idx="2596">
                        <c:v>136.04212999999999</c:v>
                      </c:pt>
                      <c:pt idx="2597">
                        <c:v>136.14345</c:v>
                      </c:pt>
                      <c:pt idx="2598">
                        <c:v>136.33459999999999</c:v>
                      </c:pt>
                      <c:pt idx="2599">
                        <c:v>136.43247</c:v>
                      </c:pt>
                      <c:pt idx="2600">
                        <c:v>136.54836</c:v>
                      </c:pt>
                      <c:pt idx="2601">
                        <c:v>136.68652</c:v>
                      </c:pt>
                      <c:pt idx="2602">
                        <c:v>136.87639999999999</c:v>
                      </c:pt>
                      <c:pt idx="2603">
                        <c:v>136.94483</c:v>
                      </c:pt>
                      <c:pt idx="2604">
                        <c:v>137.06596999999999</c:v>
                      </c:pt>
                      <c:pt idx="2605">
                        <c:v>137.21267</c:v>
                      </c:pt>
                      <c:pt idx="2606">
                        <c:v>137.39416</c:v>
                      </c:pt>
                      <c:pt idx="2607">
                        <c:v>137.44029</c:v>
                      </c:pt>
                      <c:pt idx="2608">
                        <c:v>137.55998</c:v>
                      </c:pt>
                      <c:pt idx="2609">
                        <c:v>137.69039000000001</c:v>
                      </c:pt>
                      <c:pt idx="2610">
                        <c:v>137.84008</c:v>
                      </c:pt>
                      <c:pt idx="2611">
                        <c:v>137.96619999999999</c:v>
                      </c:pt>
                      <c:pt idx="2612">
                        <c:v>138.05502999999999</c:v>
                      </c:pt>
                      <c:pt idx="2613">
                        <c:v>138.15122</c:v>
                      </c:pt>
                      <c:pt idx="2614">
                        <c:v>138.28016</c:v>
                      </c:pt>
                      <c:pt idx="2615">
                        <c:v>138.48846</c:v>
                      </c:pt>
                      <c:pt idx="2616">
                        <c:v>138.54990000000001</c:v>
                      </c:pt>
                      <c:pt idx="2617">
                        <c:v>138.6824</c:v>
                      </c:pt>
                      <c:pt idx="2618">
                        <c:v>138.83967000000001</c:v>
                      </c:pt>
                      <c:pt idx="2619">
                        <c:v>139.00045</c:v>
                      </c:pt>
                      <c:pt idx="2620">
                        <c:v>139.05884</c:v>
                      </c:pt>
                      <c:pt idx="2621">
                        <c:v>139.20124999999999</c:v>
                      </c:pt>
                      <c:pt idx="2622">
                        <c:v>139.2971</c:v>
                      </c:pt>
                      <c:pt idx="2623">
                        <c:v>139.49666999999999</c:v>
                      </c:pt>
                      <c:pt idx="2624">
                        <c:v>139.52807000000001</c:v>
                      </c:pt>
                      <c:pt idx="2625">
                        <c:v>139.68348</c:v>
                      </c:pt>
                      <c:pt idx="2626">
                        <c:v>139.78658999999999</c:v>
                      </c:pt>
                      <c:pt idx="2627">
                        <c:v>139.96691000000001</c:v>
                      </c:pt>
                      <c:pt idx="2628">
                        <c:v>140.05491000000001</c:v>
                      </c:pt>
                      <c:pt idx="2629">
                        <c:v>140.14205000000001</c:v>
                      </c:pt>
                      <c:pt idx="2630">
                        <c:v>140.27631</c:v>
                      </c:pt>
                      <c:pt idx="2631">
                        <c:v>140.39961</c:v>
                      </c:pt>
                      <c:pt idx="2632">
                        <c:v>140.58487</c:v>
                      </c:pt>
                      <c:pt idx="2633">
                        <c:v>140.62594999999999</c:v>
                      </c:pt>
                      <c:pt idx="2634">
                        <c:v>140.76775000000001</c:v>
                      </c:pt>
                      <c:pt idx="2635">
                        <c:v>140.89555999999999</c:v>
                      </c:pt>
                      <c:pt idx="2636">
                        <c:v>141.29557</c:v>
                      </c:pt>
                      <c:pt idx="2637">
                        <c:v>141.20614</c:v>
                      </c:pt>
                      <c:pt idx="2638">
                        <c:v>141.27274</c:v>
                      </c:pt>
                      <c:pt idx="2639">
                        <c:v>141.37564</c:v>
                      </c:pt>
                      <c:pt idx="2640">
                        <c:v>141.56683000000001</c:v>
                      </c:pt>
                      <c:pt idx="2641">
                        <c:v>141.63849999999999</c:v>
                      </c:pt>
                      <c:pt idx="2642">
                        <c:v>141.75188</c:v>
                      </c:pt>
                      <c:pt idx="2643">
                        <c:v>141.89394999999999</c:v>
                      </c:pt>
                      <c:pt idx="2644">
                        <c:v>142.08721</c:v>
                      </c:pt>
                      <c:pt idx="2645">
                        <c:v>142.15475000000001</c:v>
                      </c:pt>
                      <c:pt idx="2646">
                        <c:v>142.24185</c:v>
                      </c:pt>
                      <c:pt idx="2647">
                        <c:v>142.38050000000001</c:v>
                      </c:pt>
                      <c:pt idx="2648">
                        <c:v>142.52446</c:v>
                      </c:pt>
                      <c:pt idx="2649">
                        <c:v>142.66820999999999</c:v>
                      </c:pt>
                      <c:pt idx="2650">
                        <c:v>142.75606999999999</c:v>
                      </c:pt>
                      <c:pt idx="2651">
                        <c:v>142.89333999999999</c:v>
                      </c:pt>
                      <c:pt idx="2652">
                        <c:v>142.99776</c:v>
                      </c:pt>
                      <c:pt idx="2653">
                        <c:v>143.20949999999999</c:v>
                      </c:pt>
                      <c:pt idx="2654">
                        <c:v>143.28098</c:v>
                      </c:pt>
                      <c:pt idx="2655">
                        <c:v>143.37271000000001</c:v>
                      </c:pt>
                      <c:pt idx="2656">
                        <c:v>143.5069</c:v>
                      </c:pt>
                      <c:pt idx="2657">
                        <c:v>143.70780999999999</c:v>
                      </c:pt>
                      <c:pt idx="2658">
                        <c:v>143.73500000000001</c:v>
                      </c:pt>
                      <c:pt idx="2659">
                        <c:v>143.88494</c:v>
                      </c:pt>
                      <c:pt idx="2660">
                        <c:v>144.01275000000001</c:v>
                      </c:pt>
                      <c:pt idx="2661">
                        <c:v>144.20629</c:v>
                      </c:pt>
                      <c:pt idx="2662">
                        <c:v>144.26830000000001</c:v>
                      </c:pt>
                      <c:pt idx="2663">
                        <c:v>144.37626</c:v>
                      </c:pt>
                      <c:pt idx="2664">
                        <c:v>144.51082</c:v>
                      </c:pt>
                      <c:pt idx="2665">
                        <c:v>144.68208000000001</c:v>
                      </c:pt>
                      <c:pt idx="2666">
                        <c:v>144.75700000000001</c:v>
                      </c:pt>
                      <c:pt idx="2667">
                        <c:v>144.87528</c:v>
                      </c:pt>
                      <c:pt idx="2668">
                        <c:v>145.01301000000001</c:v>
                      </c:pt>
                      <c:pt idx="2669">
                        <c:v>145.15473</c:v>
                      </c:pt>
                      <c:pt idx="2670">
                        <c:v>145.34871000000001</c:v>
                      </c:pt>
                      <c:pt idx="2671">
                        <c:v>145.39382000000001</c:v>
                      </c:pt>
                      <c:pt idx="2672">
                        <c:v>145.49686</c:v>
                      </c:pt>
                      <c:pt idx="2673">
                        <c:v>145.61283</c:v>
                      </c:pt>
                      <c:pt idx="2674">
                        <c:v>145.80305999999999</c:v>
                      </c:pt>
                      <c:pt idx="2675">
                        <c:v>145.88262</c:v>
                      </c:pt>
                      <c:pt idx="2676">
                        <c:v>146.00366</c:v>
                      </c:pt>
                      <c:pt idx="2677">
                        <c:v>146.15725</c:v>
                      </c:pt>
                      <c:pt idx="2678">
                        <c:v>146.32165000000001</c:v>
                      </c:pt>
                      <c:pt idx="2679">
                        <c:v>146.38028</c:v>
                      </c:pt>
                      <c:pt idx="2680">
                        <c:v>146.49724000000001</c:v>
                      </c:pt>
                      <c:pt idx="2681">
                        <c:v>146.62196</c:v>
                      </c:pt>
                      <c:pt idx="2682">
                        <c:v>146.78980000000001</c:v>
                      </c:pt>
                      <c:pt idx="2683">
                        <c:v>146.85854</c:v>
                      </c:pt>
                      <c:pt idx="2684">
                        <c:v>146.97766999999999</c:v>
                      </c:pt>
                      <c:pt idx="2685">
                        <c:v>147.09816000000001</c:v>
                      </c:pt>
                      <c:pt idx="2686">
                        <c:v>147.22821999999999</c:v>
                      </c:pt>
                      <c:pt idx="2687">
                        <c:v>147.39465999999999</c:v>
                      </c:pt>
                      <c:pt idx="2688">
                        <c:v>147.50059999999999</c:v>
                      </c:pt>
                      <c:pt idx="2689">
                        <c:v>147.61004</c:v>
                      </c:pt>
                      <c:pt idx="2690">
                        <c:v>147.74158</c:v>
                      </c:pt>
                      <c:pt idx="2691">
                        <c:v>147.92658</c:v>
                      </c:pt>
                      <c:pt idx="2692">
                        <c:v>147.98898</c:v>
                      </c:pt>
                      <c:pt idx="2693">
                        <c:v>148.10505000000001</c:v>
                      </c:pt>
                      <c:pt idx="2694">
                        <c:v>148.20761999999999</c:v>
                      </c:pt>
                      <c:pt idx="2695">
                        <c:v>148.41505000000001</c:v>
                      </c:pt>
                      <c:pt idx="2696">
                        <c:v>148.46664999999999</c:v>
                      </c:pt>
                      <c:pt idx="2697">
                        <c:v>148.8656</c:v>
                      </c:pt>
                      <c:pt idx="2698">
                        <c:v>148.7097</c:v>
                      </c:pt>
                      <c:pt idx="2699">
                        <c:v>148.89682999999999</c:v>
                      </c:pt>
                      <c:pt idx="2700">
                        <c:v>148.94623000000001</c:v>
                      </c:pt>
                      <c:pt idx="2701">
                        <c:v>149.08166</c:v>
                      </c:pt>
                      <c:pt idx="2702">
                        <c:v>149.23939999999999</c:v>
                      </c:pt>
                      <c:pt idx="2703">
                        <c:v>149.37798000000001</c:v>
                      </c:pt>
                      <c:pt idx="2704">
                        <c:v>149.49044000000001</c:v>
                      </c:pt>
                      <c:pt idx="2705">
                        <c:v>149.61199999999999</c:v>
                      </c:pt>
                      <c:pt idx="2706">
                        <c:v>149.71548000000001</c:v>
                      </c:pt>
                      <c:pt idx="2707">
                        <c:v>149.85623000000001</c:v>
                      </c:pt>
                      <c:pt idx="2708">
                        <c:v>150.01775000000001</c:v>
                      </c:pt>
                      <c:pt idx="2709">
                        <c:v>150.06298000000001</c:v>
                      </c:pt>
                      <c:pt idx="2710">
                        <c:v>150.04772</c:v>
                      </c:pt>
                      <c:pt idx="2711">
                        <c:v>150.06983</c:v>
                      </c:pt>
                      <c:pt idx="2712">
                        <c:v>150.11185</c:v>
                      </c:pt>
                      <c:pt idx="2713">
                        <c:v>150.03453999999999</c:v>
                      </c:pt>
                      <c:pt idx="2714">
                        <c:v>150.02918</c:v>
                      </c:pt>
                      <c:pt idx="2715">
                        <c:v>150.02620999999999</c:v>
                      </c:pt>
                      <c:pt idx="2716">
                        <c:v>150.07951</c:v>
                      </c:pt>
                      <c:pt idx="2717">
                        <c:v>150.02969999999999</c:v>
                      </c:pt>
                      <c:pt idx="2718">
                        <c:v>150.02365</c:v>
                      </c:pt>
                      <c:pt idx="2719">
                        <c:v>150.02949000000001</c:v>
                      </c:pt>
                      <c:pt idx="2720">
                        <c:v>150.11575999999999</c:v>
                      </c:pt>
                      <c:pt idx="2721">
                        <c:v>150.03018</c:v>
                      </c:pt>
                      <c:pt idx="2722">
                        <c:v>150.00378000000001</c:v>
                      </c:pt>
                      <c:pt idx="2723">
                        <c:v>149.99973</c:v>
                      </c:pt>
                      <c:pt idx="2724">
                        <c:v>149.99881999999999</c:v>
                      </c:pt>
                      <c:pt idx="2725">
                        <c:v>150.05569</c:v>
                      </c:pt>
                      <c:pt idx="2726">
                        <c:v>150.00658000000001</c:v>
                      </c:pt>
                      <c:pt idx="2727">
                        <c:v>150.00910999999999</c:v>
                      </c:pt>
                      <c:pt idx="2728">
                        <c:v>149.99769000000001</c:v>
                      </c:pt>
                      <c:pt idx="2729">
                        <c:v>150.08082999999999</c:v>
                      </c:pt>
                      <c:pt idx="2730">
                        <c:v>149.99656999999999</c:v>
                      </c:pt>
                      <c:pt idx="2731">
                        <c:v>150.01177000000001</c:v>
                      </c:pt>
                      <c:pt idx="2732">
                        <c:v>150.00485</c:v>
                      </c:pt>
                      <c:pt idx="2733">
                        <c:v>150.06988999999999</c:v>
                      </c:pt>
                      <c:pt idx="2734">
                        <c:v>150.01607000000001</c:v>
                      </c:pt>
                      <c:pt idx="2735">
                        <c:v>150.01638</c:v>
                      </c:pt>
                      <c:pt idx="2736">
                        <c:v>150.00445999999999</c:v>
                      </c:pt>
                      <c:pt idx="2737">
                        <c:v>150.06765999999999</c:v>
                      </c:pt>
                      <c:pt idx="2738">
                        <c:v>150.01687000000001</c:v>
                      </c:pt>
                      <c:pt idx="2739">
                        <c:v>149.98023000000001</c:v>
                      </c:pt>
                      <c:pt idx="2740">
                        <c:v>150.00942000000001</c:v>
                      </c:pt>
                      <c:pt idx="2741">
                        <c:v>150.0421</c:v>
                      </c:pt>
                      <c:pt idx="2742">
                        <c:v>150.05893</c:v>
                      </c:pt>
                      <c:pt idx="2743">
                        <c:v>150.00044</c:v>
                      </c:pt>
                      <c:pt idx="2744">
                        <c:v>150.01383000000001</c:v>
                      </c:pt>
                      <c:pt idx="2745">
                        <c:v>150.02799999999999</c:v>
                      </c:pt>
                      <c:pt idx="2746">
                        <c:v>150.07522</c:v>
                      </c:pt>
                      <c:pt idx="2747">
                        <c:v>150.02216000000001</c:v>
                      </c:pt>
                      <c:pt idx="2748">
                        <c:v>150.04692</c:v>
                      </c:pt>
                      <c:pt idx="2749">
                        <c:v>150.01255</c:v>
                      </c:pt>
                      <c:pt idx="2750">
                        <c:v>150.07452000000001</c:v>
                      </c:pt>
                      <c:pt idx="2751">
                        <c:v>150.00772000000001</c:v>
                      </c:pt>
                      <c:pt idx="2752">
                        <c:v>150.01625999999999</c:v>
                      </c:pt>
                      <c:pt idx="2753">
                        <c:v>150.01285999999999</c:v>
                      </c:pt>
                      <c:pt idx="2754">
                        <c:v>150.07304999999999</c:v>
                      </c:pt>
                      <c:pt idx="2755">
                        <c:v>150.00409999999999</c:v>
                      </c:pt>
                      <c:pt idx="2756">
                        <c:v>149.99369999999999</c:v>
                      </c:pt>
                      <c:pt idx="2757">
                        <c:v>150.01992000000001</c:v>
                      </c:pt>
                      <c:pt idx="2758">
                        <c:v>150.33223000000001</c:v>
                      </c:pt>
                      <c:pt idx="2759">
                        <c:v>149.99721</c:v>
                      </c:pt>
                      <c:pt idx="2760">
                        <c:v>150.02664999999999</c:v>
                      </c:pt>
                      <c:pt idx="2761">
                        <c:v>150.01553000000001</c:v>
                      </c:pt>
                      <c:pt idx="2762">
                        <c:v>150.02302</c:v>
                      </c:pt>
                      <c:pt idx="2763">
                        <c:v>150.05655999999999</c:v>
                      </c:pt>
                      <c:pt idx="2764">
                        <c:v>150.01193000000001</c:v>
                      </c:pt>
                      <c:pt idx="2765">
                        <c:v>150.03494000000001</c:v>
                      </c:pt>
                      <c:pt idx="2766">
                        <c:v>150.01580999999999</c:v>
                      </c:pt>
                      <c:pt idx="2767">
                        <c:v>150.09861000000001</c:v>
                      </c:pt>
                      <c:pt idx="2768">
                        <c:v>150.02654000000001</c:v>
                      </c:pt>
                      <c:pt idx="2769">
                        <c:v>150.03014999999999</c:v>
                      </c:pt>
                      <c:pt idx="2770">
                        <c:v>150.02414999999999</c:v>
                      </c:pt>
                      <c:pt idx="2771">
                        <c:v>150.09756999999999</c:v>
                      </c:pt>
                      <c:pt idx="2772">
                        <c:v>150.01589999999999</c:v>
                      </c:pt>
                      <c:pt idx="2773">
                        <c:v>150.04768999999999</c:v>
                      </c:pt>
                      <c:pt idx="2774">
                        <c:v>150.03281000000001</c:v>
                      </c:pt>
                      <c:pt idx="2775">
                        <c:v>150.06659999999999</c:v>
                      </c:pt>
                      <c:pt idx="2776">
                        <c:v>150.02996999999999</c:v>
                      </c:pt>
                      <c:pt idx="2777">
                        <c:v>150.03021000000001</c:v>
                      </c:pt>
                      <c:pt idx="2778">
                        <c:v>150.03564</c:v>
                      </c:pt>
                      <c:pt idx="2779">
                        <c:v>150.06155999999999</c:v>
                      </c:pt>
                      <c:pt idx="2780">
                        <c:v>150.04691</c:v>
                      </c:pt>
                      <c:pt idx="2781">
                        <c:v>150.00985</c:v>
                      </c:pt>
                      <c:pt idx="2782">
                        <c:v>150.03539000000001</c:v>
                      </c:pt>
                      <c:pt idx="2783">
                        <c:v>150.04617999999999</c:v>
                      </c:pt>
                      <c:pt idx="2784">
                        <c:v>150.08580000000001</c:v>
                      </c:pt>
                      <c:pt idx="2785">
                        <c:v>150.00941</c:v>
                      </c:pt>
                      <c:pt idx="2786">
                        <c:v>150.02034</c:v>
                      </c:pt>
                      <c:pt idx="2787">
                        <c:v>150.01873000000001</c:v>
                      </c:pt>
                      <c:pt idx="2788">
                        <c:v>150.05803</c:v>
                      </c:pt>
                      <c:pt idx="2789">
                        <c:v>150.02816999999999</c:v>
                      </c:pt>
                      <c:pt idx="2790">
                        <c:v>150.01542000000001</c:v>
                      </c:pt>
                      <c:pt idx="2791">
                        <c:v>150.02510000000001</c:v>
                      </c:pt>
                      <c:pt idx="2792">
                        <c:v>150.06931</c:v>
                      </c:pt>
                      <c:pt idx="2793">
                        <c:v>150.02030999999999</c:v>
                      </c:pt>
                      <c:pt idx="2794">
                        <c:v>150.02785</c:v>
                      </c:pt>
                      <c:pt idx="2795">
                        <c:v>150.02252999999999</c:v>
                      </c:pt>
                      <c:pt idx="2796">
                        <c:v>150.07255000000001</c:v>
                      </c:pt>
                      <c:pt idx="2797">
                        <c:v>150.04</c:v>
                      </c:pt>
                      <c:pt idx="2798">
                        <c:v>150.02950000000001</c:v>
                      </c:pt>
                      <c:pt idx="2799">
                        <c:v>150.03575000000001</c:v>
                      </c:pt>
                      <c:pt idx="2800">
                        <c:v>150.05468999999999</c:v>
                      </c:pt>
                      <c:pt idx="2801">
                        <c:v>150.10439</c:v>
                      </c:pt>
                      <c:pt idx="2802">
                        <c:v>150.06960000000001</c:v>
                      </c:pt>
                      <c:pt idx="2803">
                        <c:v>150.04038</c:v>
                      </c:pt>
                      <c:pt idx="2804">
                        <c:v>150.04075</c:v>
                      </c:pt>
                      <c:pt idx="2805">
                        <c:v>150.09138999999999</c:v>
                      </c:pt>
                      <c:pt idx="2806">
                        <c:v>150.03892999999999</c:v>
                      </c:pt>
                      <c:pt idx="2807">
                        <c:v>150.02531999999999</c:v>
                      </c:pt>
                      <c:pt idx="2808">
                        <c:v>150.01015000000001</c:v>
                      </c:pt>
                      <c:pt idx="2809">
                        <c:v>150.09245999999999</c:v>
                      </c:pt>
                      <c:pt idx="2810">
                        <c:v>150.00851</c:v>
                      </c:pt>
                      <c:pt idx="2811">
                        <c:v>150.00435999999999</c:v>
                      </c:pt>
                      <c:pt idx="2812">
                        <c:v>150.03084999999999</c:v>
                      </c:pt>
                      <c:pt idx="2813">
                        <c:v>150.08636999999999</c:v>
                      </c:pt>
                      <c:pt idx="2814">
                        <c:v>150.02583999999999</c:v>
                      </c:pt>
                      <c:pt idx="2815">
                        <c:v>150.05214000000001</c:v>
                      </c:pt>
                      <c:pt idx="2816">
                        <c:v>150.01607999999999</c:v>
                      </c:pt>
                      <c:pt idx="2817">
                        <c:v>150.07240999999999</c:v>
                      </c:pt>
                      <c:pt idx="2818">
                        <c:v>150.16405</c:v>
                      </c:pt>
                      <c:pt idx="2819">
                        <c:v>150.19845000000001</c:v>
                      </c:pt>
                      <c:pt idx="2820">
                        <c:v>150.02712</c:v>
                      </c:pt>
                      <c:pt idx="2821">
                        <c:v>150.02274</c:v>
                      </c:pt>
                      <c:pt idx="2822">
                        <c:v>150.08938000000001</c:v>
                      </c:pt>
                      <c:pt idx="2823">
                        <c:v>150.03421</c:v>
                      </c:pt>
                      <c:pt idx="2824">
                        <c:v>150.04588000000001</c:v>
                      </c:pt>
                      <c:pt idx="2825">
                        <c:v>150.02628000000001</c:v>
                      </c:pt>
                      <c:pt idx="2826">
                        <c:v>150.10624000000001</c:v>
                      </c:pt>
                      <c:pt idx="2827">
                        <c:v>150.02313000000001</c:v>
                      </c:pt>
                      <c:pt idx="2828">
                        <c:v>150.03932</c:v>
                      </c:pt>
                      <c:pt idx="2829">
                        <c:v>150.03223</c:v>
                      </c:pt>
                      <c:pt idx="2830">
                        <c:v>150.09626</c:v>
                      </c:pt>
                      <c:pt idx="2831">
                        <c:v>150.01553000000001</c:v>
                      </c:pt>
                      <c:pt idx="2832">
                        <c:v>150.02471</c:v>
                      </c:pt>
                      <c:pt idx="2833">
                        <c:v>150.04354000000001</c:v>
                      </c:pt>
                      <c:pt idx="2834">
                        <c:v>150.09023999999999</c:v>
                      </c:pt>
                      <c:pt idx="2835">
                        <c:v>150.04676000000001</c:v>
                      </c:pt>
                      <c:pt idx="2836">
                        <c:v>150.05170000000001</c:v>
                      </c:pt>
                      <c:pt idx="2837">
                        <c:v>150.02153000000001</c:v>
                      </c:pt>
                      <c:pt idx="2838">
                        <c:v>150.01579000000001</c:v>
                      </c:pt>
                      <c:pt idx="2839">
                        <c:v>150.08077</c:v>
                      </c:pt>
                      <c:pt idx="2840">
                        <c:v>150.00295</c:v>
                      </c:pt>
                      <c:pt idx="2841">
                        <c:v>150.02355</c:v>
                      </c:pt>
                      <c:pt idx="2842">
                        <c:v>150.01991000000001</c:v>
                      </c:pt>
                      <c:pt idx="2843">
                        <c:v>150.07697999999999</c:v>
                      </c:pt>
                      <c:pt idx="2844">
                        <c:v>150.01707999999999</c:v>
                      </c:pt>
                      <c:pt idx="2845">
                        <c:v>150.01609999999999</c:v>
                      </c:pt>
                      <c:pt idx="2846">
                        <c:v>150.01928000000001</c:v>
                      </c:pt>
                      <c:pt idx="2847">
                        <c:v>150.09425999999999</c:v>
                      </c:pt>
                      <c:pt idx="2848">
                        <c:v>150.02713</c:v>
                      </c:pt>
                      <c:pt idx="2849">
                        <c:v>150.03487999999999</c:v>
                      </c:pt>
                      <c:pt idx="2850">
                        <c:v>150.03523000000001</c:v>
                      </c:pt>
                      <c:pt idx="2851">
                        <c:v>150.08985000000001</c:v>
                      </c:pt>
                      <c:pt idx="2852">
                        <c:v>150.03575000000001</c:v>
                      </c:pt>
                      <c:pt idx="2853">
                        <c:v>150.03063</c:v>
                      </c:pt>
                      <c:pt idx="2854">
                        <c:v>150.03845000000001</c:v>
                      </c:pt>
                      <c:pt idx="2855">
                        <c:v>150.05025000000001</c:v>
                      </c:pt>
                      <c:pt idx="2856">
                        <c:v>150.08589000000001</c:v>
                      </c:pt>
                      <c:pt idx="2857">
                        <c:v>150.02571</c:v>
                      </c:pt>
                      <c:pt idx="2858">
                        <c:v>150.06599</c:v>
                      </c:pt>
                      <c:pt idx="2859">
                        <c:v>150.03008</c:v>
                      </c:pt>
                      <c:pt idx="2860">
                        <c:v>150.09666999999999</c:v>
                      </c:pt>
                      <c:pt idx="2861">
                        <c:v>150.02839</c:v>
                      </c:pt>
                      <c:pt idx="2862">
                        <c:v>150.01401999999999</c:v>
                      </c:pt>
                      <c:pt idx="2863">
                        <c:v>150.01415</c:v>
                      </c:pt>
                      <c:pt idx="2864">
                        <c:v>150.11482000000001</c:v>
                      </c:pt>
                      <c:pt idx="2865">
                        <c:v>150.03823</c:v>
                      </c:pt>
                      <c:pt idx="2866">
                        <c:v>150.02453</c:v>
                      </c:pt>
                      <c:pt idx="2867">
                        <c:v>150.02697000000001</c:v>
                      </c:pt>
                      <c:pt idx="2868">
                        <c:v>150.09851</c:v>
                      </c:pt>
                      <c:pt idx="2869">
                        <c:v>150.01553999999999</c:v>
                      </c:pt>
                      <c:pt idx="2870">
                        <c:v>150.03233</c:v>
                      </c:pt>
                      <c:pt idx="2871">
                        <c:v>150.03035</c:v>
                      </c:pt>
                      <c:pt idx="2872">
                        <c:v>150.09201999999999</c:v>
                      </c:pt>
                      <c:pt idx="2873">
                        <c:v>150.04936000000001</c:v>
                      </c:pt>
                      <c:pt idx="2874">
                        <c:v>150.01584</c:v>
                      </c:pt>
                      <c:pt idx="2875">
                        <c:v>150.02842999999999</c:v>
                      </c:pt>
                      <c:pt idx="2876">
                        <c:v>150.02905999999999</c:v>
                      </c:pt>
                      <c:pt idx="2877">
                        <c:v>150.09008</c:v>
                      </c:pt>
                      <c:pt idx="2878">
                        <c:v>150.02934999999999</c:v>
                      </c:pt>
                      <c:pt idx="2879">
                        <c:v>150.24562</c:v>
                      </c:pt>
                      <c:pt idx="2880">
                        <c:v>150.11695</c:v>
                      </c:pt>
                      <c:pt idx="2881">
                        <c:v>150.0831</c:v>
                      </c:pt>
                      <c:pt idx="2882">
                        <c:v>149.99865</c:v>
                      </c:pt>
                      <c:pt idx="2883">
                        <c:v>150.01474999999999</c:v>
                      </c:pt>
                      <c:pt idx="2884">
                        <c:v>150.03756000000001</c:v>
                      </c:pt>
                      <c:pt idx="2885">
                        <c:v>150.09613999999999</c:v>
                      </c:pt>
                      <c:pt idx="2886">
                        <c:v>150.05028999999999</c:v>
                      </c:pt>
                      <c:pt idx="2887">
                        <c:v>150.04635999999999</c:v>
                      </c:pt>
                      <c:pt idx="2888">
                        <c:v>150.04844</c:v>
                      </c:pt>
                      <c:pt idx="2889">
                        <c:v>150.04011</c:v>
                      </c:pt>
                      <c:pt idx="2890">
                        <c:v>150.11103</c:v>
                      </c:pt>
                      <c:pt idx="2891">
                        <c:v>150.03165999999999</c:v>
                      </c:pt>
                      <c:pt idx="2892">
                        <c:v>150.06147000000001</c:v>
                      </c:pt>
                      <c:pt idx="2893">
                        <c:v>150.05053000000001</c:v>
                      </c:pt>
                      <c:pt idx="2894">
                        <c:v>150.08834999999999</c:v>
                      </c:pt>
                      <c:pt idx="2895">
                        <c:v>150.0196</c:v>
                      </c:pt>
                      <c:pt idx="2896">
                        <c:v>150.02696</c:v>
                      </c:pt>
                      <c:pt idx="2897">
                        <c:v>150.03233</c:v>
                      </c:pt>
                      <c:pt idx="2898">
                        <c:v>150.09424000000001</c:v>
                      </c:pt>
                      <c:pt idx="2899">
                        <c:v>150.04741999999999</c:v>
                      </c:pt>
                      <c:pt idx="2900">
                        <c:v>150.02837</c:v>
                      </c:pt>
                      <c:pt idx="2901">
                        <c:v>150.03298000000001</c:v>
                      </c:pt>
                      <c:pt idx="2902">
                        <c:v>150.08282</c:v>
                      </c:pt>
                      <c:pt idx="2903">
                        <c:v>150.04238000000001</c:v>
                      </c:pt>
                      <c:pt idx="2904">
                        <c:v>150.04379</c:v>
                      </c:pt>
                      <c:pt idx="2905">
                        <c:v>150.04642999999999</c:v>
                      </c:pt>
                      <c:pt idx="2906">
                        <c:v>150.08940000000001</c:v>
                      </c:pt>
                      <c:pt idx="2907">
                        <c:v>150.09290999999999</c:v>
                      </c:pt>
                      <c:pt idx="2908">
                        <c:v>150.04822999999999</c:v>
                      </c:pt>
                      <c:pt idx="2909">
                        <c:v>150.05041</c:v>
                      </c:pt>
                      <c:pt idx="2910">
                        <c:v>150.03616</c:v>
                      </c:pt>
                      <c:pt idx="2911">
                        <c:v>150.08582999999999</c:v>
                      </c:pt>
                      <c:pt idx="2912">
                        <c:v>150.03006999999999</c:v>
                      </c:pt>
                      <c:pt idx="2913">
                        <c:v>150.03620000000001</c:v>
                      </c:pt>
                      <c:pt idx="2914">
                        <c:v>150.02565999999999</c:v>
                      </c:pt>
                      <c:pt idx="2915">
                        <c:v>150.10842</c:v>
                      </c:pt>
                      <c:pt idx="2916">
                        <c:v>150.03236000000001</c:v>
                      </c:pt>
                      <c:pt idx="2917">
                        <c:v>150.05045999999999</c:v>
                      </c:pt>
                      <c:pt idx="2918">
                        <c:v>150.04961</c:v>
                      </c:pt>
                      <c:pt idx="2919">
                        <c:v>150.11452</c:v>
                      </c:pt>
                      <c:pt idx="2920">
                        <c:v>150.07364999999999</c:v>
                      </c:pt>
                      <c:pt idx="2921">
                        <c:v>150.06735</c:v>
                      </c:pt>
                      <c:pt idx="2922">
                        <c:v>150.04947000000001</c:v>
                      </c:pt>
                      <c:pt idx="2923">
                        <c:v>150.12526</c:v>
                      </c:pt>
                      <c:pt idx="2924">
                        <c:v>150.06502</c:v>
                      </c:pt>
                      <c:pt idx="2925">
                        <c:v>150.02422999999999</c:v>
                      </c:pt>
                      <c:pt idx="2926">
                        <c:v>150.04568</c:v>
                      </c:pt>
                      <c:pt idx="2927">
                        <c:v>150.04340999999999</c:v>
                      </c:pt>
                      <c:pt idx="2928">
                        <c:v>150.09701000000001</c:v>
                      </c:pt>
                      <c:pt idx="2929">
                        <c:v>150.04633000000001</c:v>
                      </c:pt>
                      <c:pt idx="2930">
                        <c:v>150.04427000000001</c:v>
                      </c:pt>
                      <c:pt idx="2931">
                        <c:v>150.05833000000001</c:v>
                      </c:pt>
                      <c:pt idx="2932">
                        <c:v>150.10391999999999</c:v>
                      </c:pt>
                      <c:pt idx="2933">
                        <c:v>150.05842000000001</c:v>
                      </c:pt>
                      <c:pt idx="2934">
                        <c:v>150.07382999999999</c:v>
                      </c:pt>
                      <c:pt idx="2935">
                        <c:v>150.04084</c:v>
                      </c:pt>
                      <c:pt idx="2936">
                        <c:v>150.11225999999999</c:v>
                      </c:pt>
                      <c:pt idx="2937">
                        <c:v>150.04754</c:v>
                      </c:pt>
                      <c:pt idx="2938">
                        <c:v>150.04337000000001</c:v>
                      </c:pt>
                      <c:pt idx="2939">
                        <c:v>150.03906000000001</c:v>
                      </c:pt>
                      <c:pt idx="2940">
                        <c:v>150.34338</c:v>
                      </c:pt>
                      <c:pt idx="2941">
                        <c:v>150.11027000000001</c:v>
                      </c:pt>
                      <c:pt idx="2942">
                        <c:v>150.02903000000001</c:v>
                      </c:pt>
                      <c:pt idx="2943">
                        <c:v>150.02842999999999</c:v>
                      </c:pt>
                      <c:pt idx="2944">
                        <c:v>150.02455</c:v>
                      </c:pt>
                      <c:pt idx="2945">
                        <c:v>150.10843</c:v>
                      </c:pt>
                      <c:pt idx="2946">
                        <c:v>150.02587</c:v>
                      </c:pt>
                      <c:pt idx="2947">
                        <c:v>150.03308999999999</c:v>
                      </c:pt>
                      <c:pt idx="2948">
                        <c:v>150.03801999999999</c:v>
                      </c:pt>
                      <c:pt idx="2949">
                        <c:v>150.10050000000001</c:v>
                      </c:pt>
                      <c:pt idx="2950">
                        <c:v>150.03405000000001</c:v>
                      </c:pt>
                      <c:pt idx="2951">
                        <c:v>150.03853000000001</c:v>
                      </c:pt>
                      <c:pt idx="2952">
                        <c:v>150.06305</c:v>
                      </c:pt>
                      <c:pt idx="2953">
                        <c:v>150.11009000000001</c:v>
                      </c:pt>
                      <c:pt idx="2954">
                        <c:v>150.06723</c:v>
                      </c:pt>
                      <c:pt idx="2955">
                        <c:v>150.03398000000001</c:v>
                      </c:pt>
                      <c:pt idx="2956">
                        <c:v>150.03731999999999</c:v>
                      </c:pt>
                      <c:pt idx="2957">
                        <c:v>150.05996999999999</c:v>
                      </c:pt>
                      <c:pt idx="2958">
                        <c:v>150.05868000000001</c:v>
                      </c:pt>
                      <c:pt idx="2959">
                        <c:v>150.03363999999999</c:v>
                      </c:pt>
                      <c:pt idx="2960">
                        <c:v>150.03071</c:v>
                      </c:pt>
                      <c:pt idx="2961">
                        <c:v>150.01383999999999</c:v>
                      </c:pt>
                      <c:pt idx="2962">
                        <c:v>150.11252999999999</c:v>
                      </c:pt>
                      <c:pt idx="2963">
                        <c:v>150.03198</c:v>
                      </c:pt>
                      <c:pt idx="2964">
                        <c:v>150.03890000000001</c:v>
                      </c:pt>
                      <c:pt idx="2965">
                        <c:v>150.03890999999999</c:v>
                      </c:pt>
                      <c:pt idx="2966">
                        <c:v>150.10051000000001</c:v>
                      </c:pt>
                      <c:pt idx="2967">
                        <c:v>150.03621000000001</c:v>
                      </c:pt>
                      <c:pt idx="2968">
                        <c:v>150.0343</c:v>
                      </c:pt>
                      <c:pt idx="2969">
                        <c:v>150.04695000000001</c:v>
                      </c:pt>
                      <c:pt idx="2970">
                        <c:v>150.09448</c:v>
                      </c:pt>
                      <c:pt idx="2971">
                        <c:v>150.02605</c:v>
                      </c:pt>
                      <c:pt idx="2972">
                        <c:v>150.02682999999999</c:v>
                      </c:pt>
                      <c:pt idx="2973">
                        <c:v>150.05528000000001</c:v>
                      </c:pt>
                      <c:pt idx="2974">
                        <c:v>150.11823000000001</c:v>
                      </c:pt>
                      <c:pt idx="2975">
                        <c:v>150.01864</c:v>
                      </c:pt>
                      <c:pt idx="2976">
                        <c:v>150.02269000000001</c:v>
                      </c:pt>
                      <c:pt idx="2977">
                        <c:v>149.99123</c:v>
                      </c:pt>
                      <c:pt idx="2978">
                        <c:v>150.00476</c:v>
                      </c:pt>
                      <c:pt idx="2979">
                        <c:v>150.08033</c:v>
                      </c:pt>
                      <c:pt idx="2980">
                        <c:v>150.02260999999999</c:v>
                      </c:pt>
                      <c:pt idx="2981">
                        <c:v>150.02267000000001</c:v>
                      </c:pt>
                      <c:pt idx="2982">
                        <c:v>150.02331000000001</c:v>
                      </c:pt>
                      <c:pt idx="2983">
                        <c:v>150.08611999999999</c:v>
                      </c:pt>
                      <c:pt idx="2984">
                        <c:v>150.03867</c:v>
                      </c:pt>
                      <c:pt idx="2985">
                        <c:v>150.00635</c:v>
                      </c:pt>
                      <c:pt idx="2986">
                        <c:v>150.01579000000001</c:v>
                      </c:pt>
                      <c:pt idx="2987">
                        <c:v>150.08615</c:v>
                      </c:pt>
                      <c:pt idx="2988">
                        <c:v>150.03016</c:v>
                      </c:pt>
                      <c:pt idx="2989">
                        <c:v>150.02828</c:v>
                      </c:pt>
                      <c:pt idx="2990">
                        <c:v>150.02636999999999</c:v>
                      </c:pt>
                      <c:pt idx="2991">
                        <c:v>150.08813000000001</c:v>
                      </c:pt>
                      <c:pt idx="2992">
                        <c:v>150.02452</c:v>
                      </c:pt>
                      <c:pt idx="2993">
                        <c:v>150.02207000000001</c:v>
                      </c:pt>
                      <c:pt idx="2994">
                        <c:v>150.03718000000001</c:v>
                      </c:pt>
                      <c:pt idx="2995">
                        <c:v>150.04695000000001</c:v>
                      </c:pt>
                      <c:pt idx="2996">
                        <c:v>150.06573</c:v>
                      </c:pt>
                      <c:pt idx="2997">
                        <c:v>150.03583</c:v>
                      </c:pt>
                      <c:pt idx="2998">
                        <c:v>150.03998999999999</c:v>
                      </c:pt>
                      <c:pt idx="2999">
                        <c:v>150.02977999999999</c:v>
                      </c:pt>
                      <c:pt idx="3000">
                        <c:v>150.10043999999999</c:v>
                      </c:pt>
                      <c:pt idx="3001">
                        <c:v>150.29954000000001</c:v>
                      </c:pt>
                      <c:pt idx="3002">
                        <c:v>150.05000000000001</c:v>
                      </c:pt>
                      <c:pt idx="3003">
                        <c:v>150.02438000000001</c:v>
                      </c:pt>
                      <c:pt idx="3004">
                        <c:v>150.09781000000001</c:v>
                      </c:pt>
                      <c:pt idx="3005">
                        <c:v>150.02874</c:v>
                      </c:pt>
                      <c:pt idx="3006">
                        <c:v>150.03102999999999</c:v>
                      </c:pt>
                      <c:pt idx="3007">
                        <c:v>150.03270000000001</c:v>
                      </c:pt>
                      <c:pt idx="3008">
                        <c:v>150.08414999999999</c:v>
                      </c:pt>
                      <c:pt idx="3009">
                        <c:v>150.02672999999999</c:v>
                      </c:pt>
                      <c:pt idx="3010">
                        <c:v>150.01159999999999</c:v>
                      </c:pt>
                      <c:pt idx="3011">
                        <c:v>150.03623999999999</c:v>
                      </c:pt>
                      <c:pt idx="3012">
                        <c:v>150.07861</c:v>
                      </c:pt>
                      <c:pt idx="3013">
                        <c:v>150.04085000000001</c:v>
                      </c:pt>
                      <c:pt idx="3014">
                        <c:v>150.03156000000001</c:v>
                      </c:pt>
                      <c:pt idx="3015">
                        <c:v>150.04853</c:v>
                      </c:pt>
                      <c:pt idx="3016">
                        <c:v>150.04899</c:v>
                      </c:pt>
                      <c:pt idx="3017">
                        <c:v>150.07661999999999</c:v>
                      </c:pt>
                      <c:pt idx="3018">
                        <c:v>150.02589</c:v>
                      </c:pt>
                      <c:pt idx="3019">
                        <c:v>150.01940999999999</c:v>
                      </c:pt>
                      <c:pt idx="3020">
                        <c:v>150.02708000000001</c:v>
                      </c:pt>
                      <c:pt idx="3021">
                        <c:v>150.08265</c:v>
                      </c:pt>
                      <c:pt idx="3022">
                        <c:v>150.03593000000001</c:v>
                      </c:pt>
                      <c:pt idx="3023">
                        <c:v>150.03077999999999</c:v>
                      </c:pt>
                      <c:pt idx="3024">
                        <c:v>150.02251000000001</c:v>
                      </c:pt>
                      <c:pt idx="3025">
                        <c:v>150.08941999999999</c:v>
                      </c:pt>
                      <c:pt idx="3026">
                        <c:v>150.04342</c:v>
                      </c:pt>
                      <c:pt idx="3027">
                        <c:v>150.03568999999999</c:v>
                      </c:pt>
                      <c:pt idx="3028">
                        <c:v>150.05714</c:v>
                      </c:pt>
                      <c:pt idx="3029">
                        <c:v>150.09843000000001</c:v>
                      </c:pt>
                      <c:pt idx="3030">
                        <c:v>150.04107999999999</c:v>
                      </c:pt>
                      <c:pt idx="3031">
                        <c:v>150.01927000000001</c:v>
                      </c:pt>
                      <c:pt idx="3032">
                        <c:v>150.02476999999999</c:v>
                      </c:pt>
                      <c:pt idx="3033">
                        <c:v>150.05610999999999</c:v>
                      </c:pt>
                      <c:pt idx="3034">
                        <c:v>150.06755000000001</c:v>
                      </c:pt>
                      <c:pt idx="3035">
                        <c:v>150.01302999999999</c:v>
                      </c:pt>
                      <c:pt idx="3036">
                        <c:v>150.05240000000001</c:v>
                      </c:pt>
                      <c:pt idx="3037">
                        <c:v>150.07266999999999</c:v>
                      </c:pt>
                      <c:pt idx="3038">
                        <c:v>150.12714</c:v>
                      </c:pt>
                      <c:pt idx="3039">
                        <c:v>150.04802000000001</c:v>
                      </c:pt>
                      <c:pt idx="3040">
                        <c:v>150.04284000000001</c:v>
                      </c:pt>
                      <c:pt idx="3041">
                        <c:v>150.04003</c:v>
                      </c:pt>
                      <c:pt idx="3042">
                        <c:v>150.09933000000001</c:v>
                      </c:pt>
                      <c:pt idx="3043">
                        <c:v>150.02153999999999</c:v>
                      </c:pt>
                      <c:pt idx="3044">
                        <c:v>150.02127999999999</c:v>
                      </c:pt>
                      <c:pt idx="3045">
                        <c:v>150.02951999999999</c:v>
                      </c:pt>
                      <c:pt idx="3046">
                        <c:v>150.10668999999999</c:v>
                      </c:pt>
                      <c:pt idx="3047">
                        <c:v>150.03737000000001</c:v>
                      </c:pt>
                      <c:pt idx="3048">
                        <c:v>150.03924000000001</c:v>
                      </c:pt>
                      <c:pt idx="3049">
                        <c:v>150.04743999999999</c:v>
                      </c:pt>
                      <c:pt idx="3050">
                        <c:v>150.11351999999999</c:v>
                      </c:pt>
                      <c:pt idx="3051">
                        <c:v>150.06003999999999</c:v>
                      </c:pt>
                      <c:pt idx="3052">
                        <c:v>150.01627999999999</c:v>
                      </c:pt>
                      <c:pt idx="3053">
                        <c:v>150.03909999999999</c:v>
                      </c:pt>
                      <c:pt idx="3054">
                        <c:v>150.03774999999999</c:v>
                      </c:pt>
                      <c:pt idx="3055">
                        <c:v>150.06469000000001</c:v>
                      </c:pt>
                      <c:pt idx="3056">
                        <c:v>150.01709</c:v>
                      </c:pt>
                      <c:pt idx="3057">
                        <c:v>150.02885000000001</c:v>
                      </c:pt>
                      <c:pt idx="3058">
                        <c:v>150.02970999999999</c:v>
                      </c:pt>
                      <c:pt idx="3059">
                        <c:v>150.10955000000001</c:v>
                      </c:pt>
                      <c:pt idx="3060">
                        <c:v>150.04445999999999</c:v>
                      </c:pt>
                      <c:pt idx="3061">
                        <c:v>150.04982999999999</c:v>
                      </c:pt>
                      <c:pt idx="3062">
                        <c:v>150.29186000000001</c:v>
                      </c:pt>
                      <c:pt idx="3063">
                        <c:v>150.08044000000001</c:v>
                      </c:pt>
                      <c:pt idx="3064">
                        <c:v>150.01304999999999</c:v>
                      </c:pt>
                      <c:pt idx="3065">
                        <c:v>150.01576</c:v>
                      </c:pt>
                      <c:pt idx="3066">
                        <c:v>150.03054</c:v>
                      </c:pt>
                      <c:pt idx="3067">
                        <c:v>150.09247999999999</c:v>
                      </c:pt>
                      <c:pt idx="3068">
                        <c:v>149.99176</c:v>
                      </c:pt>
                      <c:pt idx="3069">
                        <c:v>150.02208999999999</c:v>
                      </c:pt>
                      <c:pt idx="3070">
                        <c:v>150.01768999999999</c:v>
                      </c:pt>
                      <c:pt idx="3071">
                        <c:v>150.06966</c:v>
                      </c:pt>
                      <c:pt idx="3072">
                        <c:v>150.02644000000001</c:v>
                      </c:pt>
                      <c:pt idx="3073">
                        <c:v>150.03643</c:v>
                      </c:pt>
                      <c:pt idx="3074">
                        <c:v>150.01647</c:v>
                      </c:pt>
                      <c:pt idx="3075">
                        <c:v>150.01996</c:v>
                      </c:pt>
                      <c:pt idx="3076">
                        <c:v>150.07132999999999</c:v>
                      </c:pt>
                      <c:pt idx="3077">
                        <c:v>150.01049</c:v>
                      </c:pt>
                      <c:pt idx="3078">
                        <c:v>150.01756</c:v>
                      </c:pt>
                      <c:pt idx="3079">
                        <c:v>150.02868000000001</c:v>
                      </c:pt>
                      <c:pt idx="3080">
                        <c:v>150.07272</c:v>
                      </c:pt>
                      <c:pt idx="3081">
                        <c:v>150.02223000000001</c:v>
                      </c:pt>
                      <c:pt idx="3082">
                        <c:v>150.01053999999999</c:v>
                      </c:pt>
                      <c:pt idx="3083">
                        <c:v>150.03031999999999</c:v>
                      </c:pt>
                      <c:pt idx="3084">
                        <c:v>150.07123000000001</c:v>
                      </c:pt>
                      <c:pt idx="3085">
                        <c:v>150.07481999999999</c:v>
                      </c:pt>
                      <c:pt idx="3086">
                        <c:v>150.00291999999999</c:v>
                      </c:pt>
                      <c:pt idx="3087">
                        <c:v>150.01286999999999</c:v>
                      </c:pt>
                      <c:pt idx="3088">
                        <c:v>150.08362</c:v>
                      </c:pt>
                      <c:pt idx="3089">
                        <c:v>150.00825</c:v>
                      </c:pt>
                      <c:pt idx="3090">
                        <c:v>150.00086999999999</c:v>
                      </c:pt>
                      <c:pt idx="3091">
                        <c:v>149.98931999999999</c:v>
                      </c:pt>
                      <c:pt idx="3092">
                        <c:v>150.02152000000001</c:v>
                      </c:pt>
                      <c:pt idx="3093">
                        <c:v>150.03996000000001</c:v>
                      </c:pt>
                      <c:pt idx="3094">
                        <c:v>149.98612</c:v>
                      </c:pt>
                      <c:pt idx="3095">
                        <c:v>149.99691999999999</c:v>
                      </c:pt>
                      <c:pt idx="3096">
                        <c:v>149.99812</c:v>
                      </c:pt>
                      <c:pt idx="3097">
                        <c:v>150.04986</c:v>
                      </c:pt>
                      <c:pt idx="3098">
                        <c:v>149.99359000000001</c:v>
                      </c:pt>
                      <c:pt idx="3099">
                        <c:v>150.01111</c:v>
                      </c:pt>
                      <c:pt idx="3100">
                        <c:v>149.98894999999999</c:v>
                      </c:pt>
                      <c:pt idx="3101">
                        <c:v>150.06541999999999</c:v>
                      </c:pt>
                      <c:pt idx="3102">
                        <c:v>149.99377999999999</c:v>
                      </c:pt>
                      <c:pt idx="3103">
                        <c:v>149.99582000000001</c:v>
                      </c:pt>
                      <c:pt idx="3104">
                        <c:v>150.02313000000001</c:v>
                      </c:pt>
                      <c:pt idx="3105">
                        <c:v>150.04917</c:v>
                      </c:pt>
                      <c:pt idx="3106">
                        <c:v>149.97232</c:v>
                      </c:pt>
                      <c:pt idx="3107">
                        <c:v>149.99145999999999</c:v>
                      </c:pt>
                      <c:pt idx="3108">
                        <c:v>149.95407</c:v>
                      </c:pt>
                      <c:pt idx="3109">
                        <c:v>150.02717000000001</c:v>
                      </c:pt>
                      <c:pt idx="3110">
                        <c:v>150.00188</c:v>
                      </c:pt>
                      <c:pt idx="3111">
                        <c:v>149.99566999999999</c:v>
                      </c:pt>
                      <c:pt idx="3112">
                        <c:v>149.98976999999999</c:v>
                      </c:pt>
                      <c:pt idx="3113">
                        <c:v>149.98649</c:v>
                      </c:pt>
                      <c:pt idx="3114">
                        <c:v>150.06184999999999</c:v>
                      </c:pt>
                      <c:pt idx="3115">
                        <c:v>150.02458999999999</c:v>
                      </c:pt>
                      <c:pt idx="3116">
                        <c:v>150.01242999999999</c:v>
                      </c:pt>
                      <c:pt idx="3117">
                        <c:v>150.00223</c:v>
                      </c:pt>
                      <c:pt idx="3118">
                        <c:v>150.04954000000001</c:v>
                      </c:pt>
                      <c:pt idx="3119">
                        <c:v>149.983</c:v>
                      </c:pt>
                      <c:pt idx="3120">
                        <c:v>150.00050999999999</c:v>
                      </c:pt>
                      <c:pt idx="3121">
                        <c:v>149.98133999999999</c:v>
                      </c:pt>
                      <c:pt idx="3122">
                        <c:v>150.10151999999999</c:v>
                      </c:pt>
                      <c:pt idx="3123">
                        <c:v>150.17744999999999</c:v>
                      </c:pt>
                      <c:pt idx="3124">
                        <c:v>149.96466000000001</c:v>
                      </c:pt>
                      <c:pt idx="3125">
                        <c:v>149.99614</c:v>
                      </c:pt>
                      <c:pt idx="3126">
                        <c:v>150.05046999999999</c:v>
                      </c:pt>
                      <c:pt idx="3127">
                        <c:v>149.99849</c:v>
                      </c:pt>
                      <c:pt idx="3128">
                        <c:v>149.97699</c:v>
                      </c:pt>
                      <c:pt idx="3129">
                        <c:v>149.99032</c:v>
                      </c:pt>
                      <c:pt idx="3130">
                        <c:v>149.99438000000001</c:v>
                      </c:pt>
                      <c:pt idx="3131">
                        <c:v>150.00304</c:v>
                      </c:pt>
                      <c:pt idx="3132">
                        <c:v>149.98468</c:v>
                      </c:pt>
                      <c:pt idx="3133">
                        <c:v>149.97945999999999</c:v>
                      </c:pt>
                      <c:pt idx="3134">
                        <c:v>149.99773999999999</c:v>
                      </c:pt>
                      <c:pt idx="3135">
                        <c:v>150.04938999999999</c:v>
                      </c:pt>
                      <c:pt idx="3136">
                        <c:v>149.9889</c:v>
                      </c:pt>
                      <c:pt idx="3137">
                        <c:v>149.98354</c:v>
                      </c:pt>
                      <c:pt idx="3138">
                        <c:v>149.98680999999999</c:v>
                      </c:pt>
                      <c:pt idx="3139">
                        <c:v>150.03324000000001</c:v>
                      </c:pt>
                      <c:pt idx="3140">
                        <c:v>150.01158000000001</c:v>
                      </c:pt>
                      <c:pt idx="3141">
                        <c:v>150.00592</c:v>
                      </c:pt>
                      <c:pt idx="3142">
                        <c:v>149.97954999999999</c:v>
                      </c:pt>
                      <c:pt idx="3143">
                        <c:v>150.04991000000001</c:v>
                      </c:pt>
                      <c:pt idx="3144">
                        <c:v>150.00692000000001</c:v>
                      </c:pt>
                      <c:pt idx="3145">
                        <c:v>150.00647000000001</c:v>
                      </c:pt>
                      <c:pt idx="3146">
                        <c:v>149.97409999999999</c:v>
                      </c:pt>
                      <c:pt idx="3147">
                        <c:v>150.03792000000001</c:v>
                      </c:pt>
                      <c:pt idx="3148">
                        <c:v>149.99725000000001</c:v>
                      </c:pt>
                      <c:pt idx="3149">
                        <c:v>149.97913</c:v>
                      </c:pt>
                      <c:pt idx="3150">
                        <c:v>149.97371999999999</c:v>
                      </c:pt>
                      <c:pt idx="3151">
                        <c:v>149.99446</c:v>
                      </c:pt>
                      <c:pt idx="3152">
                        <c:v>150.04701</c:v>
                      </c:pt>
                      <c:pt idx="3153">
                        <c:v>149.96770000000001</c:v>
                      </c:pt>
                      <c:pt idx="3154">
                        <c:v>149.95018999999999</c:v>
                      </c:pt>
                      <c:pt idx="3155">
                        <c:v>149.97137000000001</c:v>
                      </c:pt>
                      <c:pt idx="3156">
                        <c:v>150.04257000000001</c:v>
                      </c:pt>
                      <c:pt idx="3157">
                        <c:v>149.98453000000001</c:v>
                      </c:pt>
                      <c:pt idx="3158">
                        <c:v>149.99761000000001</c:v>
                      </c:pt>
                      <c:pt idx="3159">
                        <c:v>149.98193000000001</c:v>
                      </c:pt>
                      <c:pt idx="3160">
                        <c:v>150.05233000000001</c:v>
                      </c:pt>
                      <c:pt idx="3161">
                        <c:v>149.9785</c:v>
                      </c:pt>
                      <c:pt idx="3162">
                        <c:v>149.98905999999999</c:v>
                      </c:pt>
                      <c:pt idx="3163">
                        <c:v>149.96870000000001</c:v>
                      </c:pt>
                      <c:pt idx="3164">
                        <c:v>150.03650999999999</c:v>
                      </c:pt>
                      <c:pt idx="3165">
                        <c:v>149.95761999999999</c:v>
                      </c:pt>
                      <c:pt idx="3166">
                        <c:v>149.96366</c:v>
                      </c:pt>
                      <c:pt idx="3167">
                        <c:v>149.96208999999999</c:v>
                      </c:pt>
                      <c:pt idx="3168">
                        <c:v>149.97187</c:v>
                      </c:pt>
                      <c:pt idx="3169">
                        <c:v>150.00532000000001</c:v>
                      </c:pt>
                      <c:pt idx="3170">
                        <c:v>149.89780999999999</c:v>
                      </c:pt>
                      <c:pt idx="3171">
                        <c:v>149.90119000000001</c:v>
                      </c:pt>
                      <c:pt idx="3172">
                        <c:v>149.89049</c:v>
                      </c:pt>
                      <c:pt idx="3173">
                        <c:v>149.96260000000001</c:v>
                      </c:pt>
                      <c:pt idx="3174">
                        <c:v>149.90716</c:v>
                      </c:pt>
                      <c:pt idx="3175">
                        <c:v>149.90777</c:v>
                      </c:pt>
                      <c:pt idx="3176">
                        <c:v>149.88789</c:v>
                      </c:pt>
                      <c:pt idx="3177">
                        <c:v>149.95751000000001</c:v>
                      </c:pt>
                      <c:pt idx="3178">
                        <c:v>149.90950000000001</c:v>
                      </c:pt>
                      <c:pt idx="3179">
                        <c:v>149.91045</c:v>
                      </c:pt>
                      <c:pt idx="3180">
                        <c:v>149.88768999999999</c:v>
                      </c:pt>
                      <c:pt idx="3181">
                        <c:v>149.99225000000001</c:v>
                      </c:pt>
                      <c:pt idx="3182">
                        <c:v>149.96378000000001</c:v>
                      </c:pt>
                      <c:pt idx="3183">
                        <c:v>150.18733</c:v>
                      </c:pt>
                      <c:pt idx="3184">
                        <c:v>150.08355</c:v>
                      </c:pt>
                      <c:pt idx="3185">
                        <c:v>150.00715</c:v>
                      </c:pt>
                      <c:pt idx="3186">
                        <c:v>149.97416999999999</c:v>
                      </c:pt>
                      <c:pt idx="3187">
                        <c:v>149.98651000000001</c:v>
                      </c:pt>
                      <c:pt idx="3188">
                        <c:v>150.00454999999999</c:v>
                      </c:pt>
                      <c:pt idx="3189">
                        <c:v>149.96755999999999</c:v>
                      </c:pt>
                      <c:pt idx="3190">
                        <c:v>150.02608000000001</c:v>
                      </c:pt>
                      <c:pt idx="3191">
                        <c:v>149.99530999999999</c:v>
                      </c:pt>
                      <c:pt idx="3192">
                        <c:v>149.9785</c:v>
                      </c:pt>
                      <c:pt idx="3193">
                        <c:v>149.97072</c:v>
                      </c:pt>
                      <c:pt idx="3194">
                        <c:v>150.04777999999999</c:v>
                      </c:pt>
                      <c:pt idx="3195">
                        <c:v>149.99556999999999</c:v>
                      </c:pt>
                      <c:pt idx="3196">
                        <c:v>150.00364999999999</c:v>
                      </c:pt>
                      <c:pt idx="3197">
                        <c:v>149.97710000000001</c:v>
                      </c:pt>
                      <c:pt idx="3198">
                        <c:v>150.02938</c:v>
                      </c:pt>
                      <c:pt idx="3199">
                        <c:v>149.96573000000001</c:v>
                      </c:pt>
                      <c:pt idx="3200">
                        <c:v>149.96423999999999</c:v>
                      </c:pt>
                      <c:pt idx="3201">
                        <c:v>149.96575999999999</c:v>
                      </c:pt>
                      <c:pt idx="3202">
                        <c:v>150.06559999999999</c:v>
                      </c:pt>
                      <c:pt idx="3203">
                        <c:v>150.00013000000001</c:v>
                      </c:pt>
                      <c:pt idx="3204">
                        <c:v>149.97103999999999</c:v>
                      </c:pt>
                      <c:pt idx="3205">
                        <c:v>150.00184999999999</c:v>
                      </c:pt>
                      <c:pt idx="3206">
                        <c:v>150.00962999999999</c:v>
                      </c:pt>
                      <c:pt idx="3207">
                        <c:v>150.05548999999999</c:v>
                      </c:pt>
                      <c:pt idx="3208">
                        <c:v>150.00968</c:v>
                      </c:pt>
                      <c:pt idx="3209">
                        <c:v>150.01590999999999</c:v>
                      </c:pt>
                      <c:pt idx="3210">
                        <c:v>149.93932000000001</c:v>
                      </c:pt>
                      <c:pt idx="3211">
                        <c:v>150.01504</c:v>
                      </c:pt>
                      <c:pt idx="3212">
                        <c:v>149.95256000000001</c:v>
                      </c:pt>
                      <c:pt idx="3213">
                        <c:v>149.97541000000001</c:v>
                      </c:pt>
                      <c:pt idx="3214">
                        <c:v>149.96172000000001</c:v>
                      </c:pt>
                      <c:pt idx="3215">
                        <c:v>150.02659</c:v>
                      </c:pt>
                      <c:pt idx="3216">
                        <c:v>149.97228999999999</c:v>
                      </c:pt>
                      <c:pt idx="3217">
                        <c:v>149.97918999999999</c:v>
                      </c:pt>
                      <c:pt idx="3218">
                        <c:v>149.9734</c:v>
                      </c:pt>
                      <c:pt idx="3219">
                        <c:v>150.02173999999999</c:v>
                      </c:pt>
                      <c:pt idx="3220">
                        <c:v>149.97602000000001</c:v>
                      </c:pt>
                      <c:pt idx="3221">
                        <c:v>149.97758999999999</c:v>
                      </c:pt>
                      <c:pt idx="3222">
                        <c:v>150.09213</c:v>
                      </c:pt>
                      <c:pt idx="3223">
                        <c:v>150.21948</c:v>
                      </c:pt>
                      <c:pt idx="3224">
                        <c:v>150.37083999999999</c:v>
                      </c:pt>
                      <c:pt idx="3225">
                        <c:v>150.48070000000001</c:v>
                      </c:pt>
                      <c:pt idx="3226">
                        <c:v>150.60481999999999</c:v>
                      </c:pt>
                      <c:pt idx="3227">
                        <c:v>150.72067000000001</c:v>
                      </c:pt>
                      <c:pt idx="3228">
                        <c:v>150.89764</c:v>
                      </c:pt>
                      <c:pt idx="3229">
                        <c:v>150.95004</c:v>
                      </c:pt>
                      <c:pt idx="3230">
                        <c:v>151.07658000000001</c:v>
                      </c:pt>
                      <c:pt idx="3231">
                        <c:v>151.20468</c:v>
                      </c:pt>
                      <c:pt idx="3232">
                        <c:v>151.40105</c:v>
                      </c:pt>
                      <c:pt idx="3233">
                        <c:v>151.44343000000001</c:v>
                      </c:pt>
                      <c:pt idx="3234">
                        <c:v>151.55556000000001</c:v>
                      </c:pt>
                      <c:pt idx="3235">
                        <c:v>151.68396000000001</c:v>
                      </c:pt>
                      <c:pt idx="3236">
                        <c:v>151.87273999999999</c:v>
                      </c:pt>
                      <c:pt idx="3237">
                        <c:v>151.95715999999999</c:v>
                      </c:pt>
                      <c:pt idx="3238">
                        <c:v>152.08037999999999</c:v>
                      </c:pt>
                      <c:pt idx="3239">
                        <c:v>152.21326999999999</c:v>
                      </c:pt>
                      <c:pt idx="3240">
                        <c:v>152.38634999999999</c:v>
                      </c:pt>
                      <c:pt idx="3241">
                        <c:v>152.47678999999999</c:v>
                      </c:pt>
                      <c:pt idx="3242">
                        <c:v>152.56851</c:v>
                      </c:pt>
                      <c:pt idx="3243">
                        <c:v>152.70819</c:v>
                      </c:pt>
                      <c:pt idx="3244">
                        <c:v>153.07167999999999</c:v>
                      </c:pt>
                      <c:pt idx="3245">
                        <c:v>153.06263000000001</c:v>
                      </c:pt>
                      <c:pt idx="3246">
                        <c:v>153.05985000000001</c:v>
                      </c:pt>
                      <c:pt idx="3247">
                        <c:v>153.21403000000001</c:v>
                      </c:pt>
                      <c:pt idx="3248">
                        <c:v>153.33714000000001</c:v>
                      </c:pt>
                      <c:pt idx="3249">
                        <c:v>153.50654</c:v>
                      </c:pt>
                      <c:pt idx="3250">
                        <c:v>153.56708</c:v>
                      </c:pt>
                      <c:pt idx="3251">
                        <c:v>153.67243999999999</c:v>
                      </c:pt>
                      <c:pt idx="3252">
                        <c:v>153.80099999999999</c:v>
                      </c:pt>
                      <c:pt idx="3253">
                        <c:v>153.99827999999999</c:v>
                      </c:pt>
                      <c:pt idx="3254">
                        <c:v>154.07996</c:v>
                      </c:pt>
                      <c:pt idx="3255">
                        <c:v>154.19781</c:v>
                      </c:pt>
                      <c:pt idx="3256">
                        <c:v>154.30959999999999</c:v>
                      </c:pt>
                      <c:pt idx="3257">
                        <c:v>154.49678</c:v>
                      </c:pt>
                      <c:pt idx="3258">
                        <c:v>154.56423000000001</c:v>
                      </c:pt>
                      <c:pt idx="3259">
                        <c:v>154.6979</c:v>
                      </c:pt>
                      <c:pt idx="3260">
                        <c:v>154.80632</c:v>
                      </c:pt>
                      <c:pt idx="3261">
                        <c:v>154.95027999999999</c:v>
                      </c:pt>
                      <c:pt idx="3262">
                        <c:v>155.11313999999999</c:v>
                      </c:pt>
                      <c:pt idx="3263">
                        <c:v>155.17724000000001</c:v>
                      </c:pt>
                      <c:pt idx="3264">
                        <c:v>155.30790999999999</c:v>
                      </c:pt>
                      <c:pt idx="3265">
                        <c:v>155.4462</c:v>
                      </c:pt>
                      <c:pt idx="3266">
                        <c:v>155.63565</c:v>
                      </c:pt>
                      <c:pt idx="3267">
                        <c:v>155.68902</c:v>
                      </c:pt>
                      <c:pt idx="3268">
                        <c:v>155.81222</c:v>
                      </c:pt>
                      <c:pt idx="3269">
                        <c:v>155.92885999999999</c:v>
                      </c:pt>
                      <c:pt idx="3270">
                        <c:v>156.11754999999999</c:v>
                      </c:pt>
                      <c:pt idx="3271">
                        <c:v>156.19761</c:v>
                      </c:pt>
                      <c:pt idx="3272">
                        <c:v>156.30714</c:v>
                      </c:pt>
                      <c:pt idx="3273">
                        <c:v>156.43134000000001</c:v>
                      </c:pt>
                      <c:pt idx="3274">
                        <c:v>156.6018</c:v>
                      </c:pt>
                      <c:pt idx="3275">
                        <c:v>156.68854999999999</c:v>
                      </c:pt>
                      <c:pt idx="3276">
                        <c:v>156.83188999999999</c:v>
                      </c:pt>
                      <c:pt idx="3277">
                        <c:v>156.95149000000001</c:v>
                      </c:pt>
                      <c:pt idx="3278">
                        <c:v>157.10736</c:v>
                      </c:pt>
                      <c:pt idx="3279">
                        <c:v>157.24189999999999</c:v>
                      </c:pt>
                      <c:pt idx="3280">
                        <c:v>157.31102000000001</c:v>
                      </c:pt>
                      <c:pt idx="3281">
                        <c:v>157.42662999999999</c:v>
                      </c:pt>
                      <c:pt idx="3282">
                        <c:v>157.55471</c:v>
                      </c:pt>
                      <c:pt idx="3283">
                        <c:v>157.71671000000001</c:v>
                      </c:pt>
                      <c:pt idx="3284">
                        <c:v>157.79922999999999</c:v>
                      </c:pt>
                      <c:pt idx="3285">
                        <c:v>157.94417000000001</c:v>
                      </c:pt>
                      <c:pt idx="3286">
                        <c:v>158.09616</c:v>
                      </c:pt>
                      <c:pt idx="3287">
                        <c:v>158.2534</c:v>
                      </c:pt>
                      <c:pt idx="3288">
                        <c:v>158.31748999999999</c:v>
                      </c:pt>
                      <c:pt idx="3289">
                        <c:v>158.44758999999999</c:v>
                      </c:pt>
                      <c:pt idx="3290">
                        <c:v>158.55332999999999</c:v>
                      </c:pt>
                      <c:pt idx="3291">
                        <c:v>158.74447000000001</c:v>
                      </c:pt>
                      <c:pt idx="3292">
                        <c:v>158.79841999999999</c:v>
                      </c:pt>
                      <c:pt idx="3293">
                        <c:v>158.92676</c:v>
                      </c:pt>
                      <c:pt idx="3294">
                        <c:v>159.04745</c:v>
                      </c:pt>
                      <c:pt idx="3295">
                        <c:v>159.23149000000001</c:v>
                      </c:pt>
                      <c:pt idx="3296">
                        <c:v>159.30983000000001</c:v>
                      </c:pt>
                      <c:pt idx="3297">
                        <c:v>159.41307</c:v>
                      </c:pt>
                      <c:pt idx="3298">
                        <c:v>159.55905000000001</c:v>
                      </c:pt>
                      <c:pt idx="3299">
                        <c:v>159.66111000000001</c:v>
                      </c:pt>
                      <c:pt idx="3300">
                        <c:v>159.88392999999999</c:v>
                      </c:pt>
                      <c:pt idx="3301">
                        <c:v>159.93764999999999</c:v>
                      </c:pt>
                      <c:pt idx="3302">
                        <c:v>160.07973000000001</c:v>
                      </c:pt>
                      <c:pt idx="3303">
                        <c:v>160.20699999999999</c:v>
                      </c:pt>
                      <c:pt idx="3304">
                        <c:v>160.36932999999999</c:v>
                      </c:pt>
                      <c:pt idx="3305">
                        <c:v>160.72045</c:v>
                      </c:pt>
                      <c:pt idx="3306">
                        <c:v>160.58432999999999</c:v>
                      </c:pt>
                      <c:pt idx="3307">
                        <c:v>160.70241999999999</c:v>
                      </c:pt>
                      <c:pt idx="3308">
                        <c:v>160.87900999999999</c:v>
                      </c:pt>
                      <c:pt idx="3309">
                        <c:v>160.94708</c:v>
                      </c:pt>
                      <c:pt idx="3310">
                        <c:v>161.06808000000001</c:v>
                      </c:pt>
                      <c:pt idx="3311">
                        <c:v>161.20851999999999</c:v>
                      </c:pt>
                      <c:pt idx="3312">
                        <c:v>161.36412000000001</c:v>
                      </c:pt>
                      <c:pt idx="3313">
                        <c:v>161.46731</c:v>
                      </c:pt>
                      <c:pt idx="3314">
                        <c:v>161.56891999999999</c:v>
                      </c:pt>
                      <c:pt idx="3315">
                        <c:v>161.70859999999999</c:v>
                      </c:pt>
                      <c:pt idx="3316">
                        <c:v>161.82377</c:v>
                      </c:pt>
                      <c:pt idx="3317">
                        <c:v>162.02158</c:v>
                      </c:pt>
                      <c:pt idx="3318">
                        <c:v>162.07542000000001</c:v>
                      </c:pt>
                      <c:pt idx="3319">
                        <c:v>162.20967999999999</c:v>
                      </c:pt>
                      <c:pt idx="3320">
                        <c:v>162.35798</c:v>
                      </c:pt>
                      <c:pt idx="3321">
                        <c:v>162.52118999999999</c:v>
                      </c:pt>
                      <c:pt idx="3322">
                        <c:v>162.56317000000001</c:v>
                      </c:pt>
                      <c:pt idx="3323">
                        <c:v>162.71655999999999</c:v>
                      </c:pt>
                      <c:pt idx="3324">
                        <c:v>162.84112999999999</c:v>
                      </c:pt>
                      <c:pt idx="3325">
                        <c:v>163.00381999999999</c:v>
                      </c:pt>
                      <c:pt idx="3326">
                        <c:v>163.09404000000001</c:v>
                      </c:pt>
                      <c:pt idx="3327">
                        <c:v>163.22262000000001</c:v>
                      </c:pt>
                      <c:pt idx="3328">
                        <c:v>163.33051</c:v>
                      </c:pt>
                      <c:pt idx="3329">
                        <c:v>163.51845</c:v>
                      </c:pt>
                      <c:pt idx="3330">
                        <c:v>163.58568</c:v>
                      </c:pt>
                      <c:pt idx="3331">
                        <c:v>163.71831</c:v>
                      </c:pt>
                      <c:pt idx="3332">
                        <c:v>163.82946000000001</c:v>
                      </c:pt>
                      <c:pt idx="3333">
                        <c:v>163.93322000000001</c:v>
                      </c:pt>
                      <c:pt idx="3334">
                        <c:v>164.14196999999999</c:v>
                      </c:pt>
                      <c:pt idx="3335">
                        <c:v>164.20325</c:v>
                      </c:pt>
                      <c:pt idx="3336">
                        <c:v>164.32277999999999</c:v>
                      </c:pt>
                      <c:pt idx="3337">
                        <c:v>164.50931</c:v>
                      </c:pt>
                      <c:pt idx="3338">
                        <c:v>164.65790999999999</c:v>
                      </c:pt>
                      <c:pt idx="3339">
                        <c:v>164.71564000000001</c:v>
                      </c:pt>
                      <c:pt idx="3340">
                        <c:v>164.84474</c:v>
                      </c:pt>
                      <c:pt idx="3341">
                        <c:v>164.97557</c:v>
                      </c:pt>
                      <c:pt idx="3342">
                        <c:v>165.13291000000001</c:v>
                      </c:pt>
                      <c:pt idx="3343">
                        <c:v>165.20605</c:v>
                      </c:pt>
                      <c:pt idx="3344">
                        <c:v>165.33149</c:v>
                      </c:pt>
                      <c:pt idx="3345">
                        <c:v>165.44197</c:v>
                      </c:pt>
                      <c:pt idx="3346">
                        <c:v>165.62465</c:v>
                      </c:pt>
                      <c:pt idx="3347">
                        <c:v>165.70376999999999</c:v>
                      </c:pt>
                      <c:pt idx="3348">
                        <c:v>165.81721999999999</c:v>
                      </c:pt>
                      <c:pt idx="3349">
                        <c:v>165.94980000000001</c:v>
                      </c:pt>
                      <c:pt idx="3350">
                        <c:v>166.10846000000001</c:v>
                      </c:pt>
                      <c:pt idx="3351">
                        <c:v>166.22898000000001</c:v>
                      </c:pt>
                      <c:pt idx="3352">
                        <c:v>166.30289999999999</c:v>
                      </c:pt>
                      <c:pt idx="3353">
                        <c:v>166.44317000000001</c:v>
                      </c:pt>
                      <c:pt idx="3354">
                        <c:v>166.53871000000001</c:v>
                      </c:pt>
                      <c:pt idx="3355">
                        <c:v>166.75944000000001</c:v>
                      </c:pt>
                      <c:pt idx="3356">
                        <c:v>166.83387999999999</c:v>
                      </c:pt>
                      <c:pt idx="3357">
                        <c:v>166.93228999999999</c:v>
                      </c:pt>
                      <c:pt idx="3358">
                        <c:v>167.05174</c:v>
                      </c:pt>
                      <c:pt idx="3359">
                        <c:v>167.25684999999999</c:v>
                      </c:pt>
                      <c:pt idx="3360">
                        <c:v>167.33951999999999</c:v>
                      </c:pt>
                      <c:pt idx="3361">
                        <c:v>167.47022999999999</c:v>
                      </c:pt>
                      <c:pt idx="3362">
                        <c:v>167.58723000000001</c:v>
                      </c:pt>
                      <c:pt idx="3363">
                        <c:v>167.78013000000001</c:v>
                      </c:pt>
                      <c:pt idx="3364">
                        <c:v>167.82263</c:v>
                      </c:pt>
                      <c:pt idx="3365">
                        <c:v>168.01034000000001</c:v>
                      </c:pt>
                      <c:pt idx="3366">
                        <c:v>168.29161999999999</c:v>
                      </c:pt>
                      <c:pt idx="3367">
                        <c:v>168.26918000000001</c:v>
                      </c:pt>
                      <c:pt idx="3368">
                        <c:v>168.3306</c:v>
                      </c:pt>
                      <c:pt idx="3369">
                        <c:v>168.46170000000001</c:v>
                      </c:pt>
                      <c:pt idx="3370">
                        <c:v>168.58027999999999</c:v>
                      </c:pt>
                      <c:pt idx="3371">
                        <c:v>168.71831</c:v>
                      </c:pt>
                      <c:pt idx="3372">
                        <c:v>168.88415000000001</c:v>
                      </c:pt>
                      <c:pt idx="3373">
                        <c:v>168.95964000000001</c:v>
                      </c:pt>
                      <c:pt idx="3374">
                        <c:v>169.07293000000001</c:v>
                      </c:pt>
                      <c:pt idx="3375">
                        <c:v>169.21645000000001</c:v>
                      </c:pt>
                      <c:pt idx="3376">
                        <c:v>169.38569000000001</c:v>
                      </c:pt>
                      <c:pt idx="3377">
                        <c:v>169.4658</c:v>
                      </c:pt>
                      <c:pt idx="3378">
                        <c:v>169.56441000000001</c:v>
                      </c:pt>
                      <c:pt idx="3379">
                        <c:v>169.69122999999999</c:v>
                      </c:pt>
                      <c:pt idx="3380">
                        <c:v>169.88514000000001</c:v>
                      </c:pt>
                      <c:pt idx="3381">
                        <c:v>169.97082</c:v>
                      </c:pt>
                      <c:pt idx="3382">
                        <c:v>170.09815</c:v>
                      </c:pt>
                      <c:pt idx="3383">
                        <c:v>170.22719000000001</c:v>
                      </c:pt>
                      <c:pt idx="3384">
                        <c:v>170.39037999999999</c:v>
                      </c:pt>
                      <c:pt idx="3385">
                        <c:v>170.48851999999999</c:v>
                      </c:pt>
                      <c:pt idx="3386">
                        <c:v>170.59862000000001</c:v>
                      </c:pt>
                      <c:pt idx="3387">
                        <c:v>170.71514999999999</c:v>
                      </c:pt>
                      <c:pt idx="3388">
                        <c:v>170.87029000000001</c:v>
                      </c:pt>
                      <c:pt idx="3389">
                        <c:v>170.99868000000001</c:v>
                      </c:pt>
                      <c:pt idx="3390">
                        <c:v>171.09030000000001</c:v>
                      </c:pt>
                      <c:pt idx="3391">
                        <c:v>171.18894</c:v>
                      </c:pt>
                      <c:pt idx="3392">
                        <c:v>171.33690000000001</c:v>
                      </c:pt>
                      <c:pt idx="3393">
                        <c:v>171.53053</c:v>
                      </c:pt>
                      <c:pt idx="3394">
                        <c:v>171.59737000000001</c:v>
                      </c:pt>
                      <c:pt idx="3395">
                        <c:v>171.72900999999999</c:v>
                      </c:pt>
                      <c:pt idx="3396">
                        <c:v>171.84417999999999</c:v>
                      </c:pt>
                      <c:pt idx="3397">
                        <c:v>172.03158999999999</c:v>
                      </c:pt>
                      <c:pt idx="3398">
                        <c:v>172.09739999999999</c:v>
                      </c:pt>
                      <c:pt idx="3399">
                        <c:v>172.24857</c:v>
                      </c:pt>
                      <c:pt idx="3400">
                        <c:v>172.34481</c:v>
                      </c:pt>
                      <c:pt idx="3401">
                        <c:v>172.5334</c:v>
                      </c:pt>
                      <c:pt idx="3402">
                        <c:v>172.60140000000001</c:v>
                      </c:pt>
                      <c:pt idx="3403">
                        <c:v>172.68610000000001</c:v>
                      </c:pt>
                      <c:pt idx="3404">
                        <c:v>172.86107999999999</c:v>
                      </c:pt>
                      <c:pt idx="3405">
                        <c:v>173.00788</c:v>
                      </c:pt>
                      <c:pt idx="3406">
                        <c:v>173.09109000000001</c:v>
                      </c:pt>
                      <c:pt idx="3407">
                        <c:v>173.20918</c:v>
                      </c:pt>
                      <c:pt idx="3408">
                        <c:v>173.33606</c:v>
                      </c:pt>
                      <c:pt idx="3409">
                        <c:v>173.48240999999999</c:v>
                      </c:pt>
                      <c:pt idx="3410">
                        <c:v>173.64251999999999</c:v>
                      </c:pt>
                      <c:pt idx="3411">
                        <c:v>173.71084999999999</c:v>
                      </c:pt>
                      <c:pt idx="3412">
                        <c:v>173.82965999999999</c:v>
                      </c:pt>
                      <c:pt idx="3413">
                        <c:v>173.95944</c:v>
                      </c:pt>
                      <c:pt idx="3414">
                        <c:v>174.14178000000001</c:v>
                      </c:pt>
                      <c:pt idx="3415">
                        <c:v>174.1961</c:v>
                      </c:pt>
                      <c:pt idx="3416">
                        <c:v>174.33724000000001</c:v>
                      </c:pt>
                      <c:pt idx="3417">
                        <c:v>174.43774999999999</c:v>
                      </c:pt>
                      <c:pt idx="3418">
                        <c:v>174.63910999999999</c:v>
                      </c:pt>
                      <c:pt idx="3419">
                        <c:v>174.69470000000001</c:v>
                      </c:pt>
                      <c:pt idx="3420">
                        <c:v>174.83455000000001</c:v>
                      </c:pt>
                      <c:pt idx="3421">
                        <c:v>174.94488000000001</c:v>
                      </c:pt>
                      <c:pt idx="3422">
                        <c:v>175.13990000000001</c:v>
                      </c:pt>
                      <c:pt idx="3423">
                        <c:v>175.19856999999999</c:v>
                      </c:pt>
                      <c:pt idx="3424">
                        <c:v>175.34293</c:v>
                      </c:pt>
                      <c:pt idx="3425">
                        <c:v>175.44909000000001</c:v>
                      </c:pt>
                      <c:pt idx="3426">
                        <c:v>175.70742000000001</c:v>
                      </c:pt>
                      <c:pt idx="3427">
                        <c:v>175.88964000000001</c:v>
                      </c:pt>
                      <c:pt idx="3428">
                        <c:v>175.81476000000001</c:v>
                      </c:pt>
                      <c:pt idx="3429">
                        <c:v>175.95927</c:v>
                      </c:pt>
                      <c:pt idx="3430">
                        <c:v>176.05887000000001</c:v>
                      </c:pt>
                      <c:pt idx="3431">
                        <c:v>176.2527</c:v>
                      </c:pt>
                      <c:pt idx="3432">
                        <c:v>176.31620000000001</c:v>
                      </c:pt>
                      <c:pt idx="3433">
                        <c:v>176.44570999999999</c:v>
                      </c:pt>
                      <c:pt idx="3434">
                        <c:v>176.56738999999999</c:v>
                      </c:pt>
                      <c:pt idx="3435">
                        <c:v>176.74062000000001</c:v>
                      </c:pt>
                      <c:pt idx="3436">
                        <c:v>176.82432</c:v>
                      </c:pt>
                      <c:pt idx="3437">
                        <c:v>176.93880999999999</c:v>
                      </c:pt>
                      <c:pt idx="3438">
                        <c:v>177.07722000000001</c:v>
                      </c:pt>
                      <c:pt idx="3439">
                        <c:v>177.23784000000001</c:v>
                      </c:pt>
                      <c:pt idx="3440">
                        <c:v>177.31637000000001</c:v>
                      </c:pt>
                      <c:pt idx="3441">
                        <c:v>177.44166000000001</c:v>
                      </c:pt>
                      <c:pt idx="3442">
                        <c:v>177.54827</c:v>
                      </c:pt>
                      <c:pt idx="3443">
                        <c:v>177.66677999999999</c:v>
                      </c:pt>
                      <c:pt idx="3444">
                        <c:v>177.87639999999999</c:v>
                      </c:pt>
                      <c:pt idx="3445">
                        <c:v>177.94945999999999</c:v>
                      </c:pt>
                      <c:pt idx="3446">
                        <c:v>178.07918000000001</c:v>
                      </c:pt>
                      <c:pt idx="3447">
                        <c:v>178.20001999999999</c:v>
                      </c:pt>
                      <c:pt idx="3448">
                        <c:v>178.36725000000001</c:v>
                      </c:pt>
                      <c:pt idx="3449">
                        <c:v>178.43863999999999</c:v>
                      </c:pt>
                      <c:pt idx="3450">
                        <c:v>178.53473</c:v>
                      </c:pt>
                      <c:pt idx="3451">
                        <c:v>178.67488</c:v>
                      </c:pt>
                      <c:pt idx="3452">
                        <c:v>178.86641</c:v>
                      </c:pt>
                      <c:pt idx="3453">
                        <c:v>178.92482999999999</c:v>
                      </c:pt>
                      <c:pt idx="3454">
                        <c:v>179.05629999999999</c:v>
                      </c:pt>
                      <c:pt idx="3455">
                        <c:v>179.17731000000001</c:v>
                      </c:pt>
                      <c:pt idx="3456">
                        <c:v>179.35346999999999</c:v>
                      </c:pt>
                      <c:pt idx="3457">
                        <c:v>179.41239999999999</c:v>
                      </c:pt>
                      <c:pt idx="3458">
                        <c:v>179.50617</c:v>
                      </c:pt>
                      <c:pt idx="3459">
                        <c:v>179.62465</c:v>
                      </c:pt>
                      <c:pt idx="3460">
                        <c:v>179.79371</c:v>
                      </c:pt>
                      <c:pt idx="3461">
                        <c:v>179.93486999999999</c:v>
                      </c:pt>
                      <c:pt idx="3462">
                        <c:v>180.04102</c:v>
                      </c:pt>
                      <c:pt idx="3463">
                        <c:v>180.17693</c:v>
                      </c:pt>
                      <c:pt idx="3464">
                        <c:v>180.29805999999999</c:v>
                      </c:pt>
                      <c:pt idx="3465">
                        <c:v>180.48424</c:v>
                      </c:pt>
                      <c:pt idx="3466">
                        <c:v>180.53128000000001</c:v>
                      </c:pt>
                      <c:pt idx="3467">
                        <c:v>180.65832</c:v>
                      </c:pt>
                      <c:pt idx="3468">
                        <c:v>180.78539000000001</c:v>
                      </c:pt>
                      <c:pt idx="3469">
                        <c:v>180.96745000000001</c:v>
                      </c:pt>
                      <c:pt idx="3470">
                        <c:v>181.03207</c:v>
                      </c:pt>
                      <c:pt idx="3471">
                        <c:v>181.18136000000001</c:v>
                      </c:pt>
                      <c:pt idx="3472">
                        <c:v>181.29691</c:v>
                      </c:pt>
                      <c:pt idx="3473">
                        <c:v>181.47568000000001</c:v>
                      </c:pt>
                      <c:pt idx="3474">
                        <c:v>181.54240999999999</c:v>
                      </c:pt>
                      <c:pt idx="3475">
                        <c:v>181.66258999999999</c:v>
                      </c:pt>
                      <c:pt idx="3476">
                        <c:v>181.77197000000001</c:v>
                      </c:pt>
                      <c:pt idx="3477">
                        <c:v>181.9605</c:v>
                      </c:pt>
                      <c:pt idx="3478">
                        <c:v>182.06309999999999</c:v>
                      </c:pt>
                      <c:pt idx="3479">
                        <c:v>182.15505999999999</c:v>
                      </c:pt>
                      <c:pt idx="3480">
                        <c:v>182.25728000000001</c:v>
                      </c:pt>
                      <c:pt idx="3481">
                        <c:v>182.39053999999999</c:v>
                      </c:pt>
                      <c:pt idx="3482">
                        <c:v>182.57567</c:v>
                      </c:pt>
                      <c:pt idx="3483">
                        <c:v>182.62216000000001</c:v>
                      </c:pt>
                      <c:pt idx="3484">
                        <c:v>182.77324999999999</c:v>
                      </c:pt>
                      <c:pt idx="3485">
                        <c:v>182.87536</c:v>
                      </c:pt>
                      <c:pt idx="3486">
                        <c:v>183.10149999999999</c:v>
                      </c:pt>
                      <c:pt idx="3487">
                        <c:v>183.33492000000001</c:v>
                      </c:pt>
                      <c:pt idx="3488">
                        <c:v>183.38343</c:v>
                      </c:pt>
                      <c:pt idx="3489">
                        <c:v>183.40884</c:v>
                      </c:pt>
                      <c:pt idx="3490">
                        <c:v>183.59234000000001</c:v>
                      </c:pt>
                      <c:pt idx="3491">
                        <c:v>183.65604999999999</c:v>
                      </c:pt>
                      <c:pt idx="3492">
                        <c:v>183.77167</c:v>
                      </c:pt>
                      <c:pt idx="3493">
                        <c:v>183.87094999999999</c:v>
                      </c:pt>
                      <c:pt idx="3494">
                        <c:v>184.05306999999999</c:v>
                      </c:pt>
                      <c:pt idx="3495">
                        <c:v>184.15069</c:v>
                      </c:pt>
                      <c:pt idx="3496">
                        <c:v>184.27068</c:v>
                      </c:pt>
                      <c:pt idx="3497">
                        <c:v>184.39770999999999</c:v>
                      </c:pt>
                      <c:pt idx="3498">
                        <c:v>184.54585</c:v>
                      </c:pt>
                      <c:pt idx="3499">
                        <c:v>184.71190999999999</c:v>
                      </c:pt>
                      <c:pt idx="3500">
                        <c:v>184.75731999999999</c:v>
                      </c:pt>
                      <c:pt idx="3501">
                        <c:v>184.91378</c:v>
                      </c:pt>
                      <c:pt idx="3502">
                        <c:v>185.03791000000001</c:v>
                      </c:pt>
                      <c:pt idx="3503">
                        <c:v>185.22997000000001</c:v>
                      </c:pt>
                      <c:pt idx="3504">
                        <c:v>185.30287999999999</c:v>
                      </c:pt>
                      <c:pt idx="3505">
                        <c:v>185.41723999999999</c:v>
                      </c:pt>
                      <c:pt idx="3506">
                        <c:v>185.54825</c:v>
                      </c:pt>
                      <c:pt idx="3507">
                        <c:v>185.72639000000001</c:v>
                      </c:pt>
                      <c:pt idx="3508">
                        <c:v>185.7842</c:v>
                      </c:pt>
                      <c:pt idx="3509">
                        <c:v>185.91856999999999</c:v>
                      </c:pt>
                      <c:pt idx="3510">
                        <c:v>186.04534000000001</c:v>
                      </c:pt>
                      <c:pt idx="3511">
                        <c:v>186.24288999999999</c:v>
                      </c:pt>
                      <c:pt idx="3512">
                        <c:v>186.29169999999999</c:v>
                      </c:pt>
                      <c:pt idx="3513">
                        <c:v>186.41419999999999</c:v>
                      </c:pt>
                      <c:pt idx="3514">
                        <c:v>186.53577000000001</c:v>
                      </c:pt>
                      <c:pt idx="3515">
                        <c:v>186.72173000000001</c:v>
                      </c:pt>
                      <c:pt idx="3516">
                        <c:v>186.82572999999999</c:v>
                      </c:pt>
                      <c:pt idx="3517">
                        <c:v>186.91686000000001</c:v>
                      </c:pt>
                      <c:pt idx="3518">
                        <c:v>187.05213000000001</c:v>
                      </c:pt>
                      <c:pt idx="3519">
                        <c:v>187.19474</c:v>
                      </c:pt>
                      <c:pt idx="3520">
                        <c:v>187.38118</c:v>
                      </c:pt>
                      <c:pt idx="3521">
                        <c:v>187.41900999999999</c:v>
                      </c:pt>
                      <c:pt idx="3522">
                        <c:v>187.54764</c:v>
                      </c:pt>
                      <c:pt idx="3523">
                        <c:v>187.67974000000001</c:v>
                      </c:pt>
                      <c:pt idx="3524">
                        <c:v>187.85312999999999</c:v>
                      </c:pt>
                      <c:pt idx="3525">
                        <c:v>187.90844000000001</c:v>
                      </c:pt>
                      <c:pt idx="3526">
                        <c:v>188.02764999999999</c:v>
                      </c:pt>
                      <c:pt idx="3527">
                        <c:v>188.17015000000001</c:v>
                      </c:pt>
                      <c:pt idx="3528">
                        <c:v>188.34501</c:v>
                      </c:pt>
                      <c:pt idx="3529">
                        <c:v>188.41177999999999</c:v>
                      </c:pt>
                      <c:pt idx="3530">
                        <c:v>188.52680000000001</c:v>
                      </c:pt>
                      <c:pt idx="3531">
                        <c:v>188.65979999999999</c:v>
                      </c:pt>
                      <c:pt idx="3532">
                        <c:v>188.84232</c:v>
                      </c:pt>
                      <c:pt idx="3533">
                        <c:v>188.90794</c:v>
                      </c:pt>
                      <c:pt idx="3534">
                        <c:v>189.04477</c:v>
                      </c:pt>
                      <c:pt idx="3535">
                        <c:v>189.14854</c:v>
                      </c:pt>
                      <c:pt idx="3536">
                        <c:v>189.26926</c:v>
                      </c:pt>
                      <c:pt idx="3537">
                        <c:v>189.42596</c:v>
                      </c:pt>
                      <c:pt idx="3538">
                        <c:v>189.50834</c:v>
                      </c:pt>
                      <c:pt idx="3539">
                        <c:v>189.63906</c:v>
                      </c:pt>
                      <c:pt idx="3540">
                        <c:v>189.77475999999999</c:v>
                      </c:pt>
                      <c:pt idx="3541">
                        <c:v>189.96987999999999</c:v>
                      </c:pt>
                      <c:pt idx="3542">
                        <c:v>190.03147999999999</c:v>
                      </c:pt>
                      <c:pt idx="3543">
                        <c:v>190.15252000000001</c:v>
                      </c:pt>
                      <c:pt idx="3544">
                        <c:v>190.2594</c:v>
                      </c:pt>
                      <c:pt idx="3545">
                        <c:v>190.43528000000001</c:v>
                      </c:pt>
                      <c:pt idx="3546">
                        <c:v>190.48616000000001</c:v>
                      </c:pt>
                      <c:pt idx="3547">
                        <c:v>190.60824</c:v>
                      </c:pt>
                      <c:pt idx="3548">
                        <c:v>190.99600000000001</c:v>
                      </c:pt>
                      <c:pt idx="3549">
                        <c:v>190.96983</c:v>
                      </c:pt>
                      <c:pt idx="3550">
                        <c:v>190.99583000000001</c:v>
                      </c:pt>
                      <c:pt idx="3551">
                        <c:v>191.13856999999999</c:v>
                      </c:pt>
                      <c:pt idx="3552">
                        <c:v>191.27530999999999</c:v>
                      </c:pt>
                      <c:pt idx="3553">
                        <c:v>191.40769</c:v>
                      </c:pt>
                      <c:pt idx="3554">
                        <c:v>191.5427</c:v>
                      </c:pt>
                      <c:pt idx="3555">
                        <c:v>191.64279999999999</c:v>
                      </c:pt>
                      <c:pt idx="3556">
                        <c:v>191.75657000000001</c:v>
                      </c:pt>
                      <c:pt idx="3557">
                        <c:v>191.90432999999999</c:v>
                      </c:pt>
                      <c:pt idx="3558">
                        <c:v>192.06661</c:v>
                      </c:pt>
                      <c:pt idx="3559">
                        <c:v>192.12738999999999</c:v>
                      </c:pt>
                      <c:pt idx="3560">
                        <c:v>192.25031999999999</c:v>
                      </c:pt>
                      <c:pt idx="3561">
                        <c:v>192.39238</c:v>
                      </c:pt>
                      <c:pt idx="3562">
                        <c:v>192.58663999999999</c:v>
                      </c:pt>
                      <c:pt idx="3563">
                        <c:v>192.63497000000001</c:v>
                      </c:pt>
                      <c:pt idx="3564">
                        <c:v>192.77049</c:v>
                      </c:pt>
                      <c:pt idx="3565">
                        <c:v>192.88006999999999</c:v>
                      </c:pt>
                      <c:pt idx="3566">
                        <c:v>193.07640000000001</c:v>
                      </c:pt>
                      <c:pt idx="3567">
                        <c:v>193.11122</c:v>
                      </c:pt>
                      <c:pt idx="3568">
                        <c:v>193.24331000000001</c:v>
                      </c:pt>
                      <c:pt idx="3569">
                        <c:v>193.35741999999999</c:v>
                      </c:pt>
                      <c:pt idx="3570">
                        <c:v>193.54936000000001</c:v>
                      </c:pt>
                      <c:pt idx="3571">
                        <c:v>193.60095000000001</c:v>
                      </c:pt>
                      <c:pt idx="3572">
                        <c:v>193.71953999999999</c:v>
                      </c:pt>
                      <c:pt idx="3573">
                        <c:v>193.84828999999999</c:v>
                      </c:pt>
                      <c:pt idx="3574">
                        <c:v>193.99437</c:v>
                      </c:pt>
                      <c:pt idx="3575">
                        <c:v>194.15275</c:v>
                      </c:pt>
                      <c:pt idx="3576">
                        <c:v>194.19465</c:v>
                      </c:pt>
                      <c:pt idx="3577">
                        <c:v>194.35147000000001</c:v>
                      </c:pt>
                      <c:pt idx="3578">
                        <c:v>194.45770999999999</c:v>
                      </c:pt>
                      <c:pt idx="3579">
                        <c:v>194.68196</c:v>
                      </c:pt>
                      <c:pt idx="3580">
                        <c:v>194.71917999999999</c:v>
                      </c:pt>
                      <c:pt idx="3581">
                        <c:v>194.82437999999999</c:v>
                      </c:pt>
                      <c:pt idx="3582">
                        <c:v>194.94269</c:v>
                      </c:pt>
                      <c:pt idx="3583">
                        <c:v>195.15575999999999</c:v>
                      </c:pt>
                      <c:pt idx="3584">
                        <c:v>195.1883</c:v>
                      </c:pt>
                      <c:pt idx="3585">
                        <c:v>195.32688999999999</c:v>
                      </c:pt>
                      <c:pt idx="3586">
                        <c:v>195.44807</c:v>
                      </c:pt>
                      <c:pt idx="3587">
                        <c:v>195.64089999999999</c:v>
                      </c:pt>
                      <c:pt idx="3588">
                        <c:v>195.69682</c:v>
                      </c:pt>
                      <c:pt idx="3589">
                        <c:v>195.80197999999999</c:v>
                      </c:pt>
                      <c:pt idx="3590">
                        <c:v>195.97087999999999</c:v>
                      </c:pt>
                      <c:pt idx="3591">
                        <c:v>196.12191000000001</c:v>
                      </c:pt>
                      <c:pt idx="3592">
                        <c:v>196.24498</c:v>
                      </c:pt>
                      <c:pt idx="3593">
                        <c:v>196.33277000000001</c:v>
                      </c:pt>
                      <c:pt idx="3594">
                        <c:v>196.47421</c:v>
                      </c:pt>
                      <c:pt idx="3595">
                        <c:v>196.58689000000001</c:v>
                      </c:pt>
                      <c:pt idx="3596">
                        <c:v>196.74298999999999</c:v>
                      </c:pt>
                      <c:pt idx="3597">
                        <c:v>196.82230000000001</c:v>
                      </c:pt>
                      <c:pt idx="3598">
                        <c:v>196.95742000000001</c:v>
                      </c:pt>
                      <c:pt idx="3599">
                        <c:v>197.06557000000001</c:v>
                      </c:pt>
                      <c:pt idx="3600">
                        <c:v>197.26898</c:v>
                      </c:pt>
                      <c:pt idx="3601">
                        <c:v>197.33517000000001</c:v>
                      </c:pt>
                      <c:pt idx="3602">
                        <c:v>197.47286</c:v>
                      </c:pt>
                      <c:pt idx="3603">
                        <c:v>197.57791</c:v>
                      </c:pt>
                      <c:pt idx="3604">
                        <c:v>197.76773</c:v>
                      </c:pt>
                      <c:pt idx="3605">
                        <c:v>197.80431999999999</c:v>
                      </c:pt>
                      <c:pt idx="3606">
                        <c:v>197.96519000000001</c:v>
                      </c:pt>
                      <c:pt idx="3607">
                        <c:v>198.09443999999999</c:v>
                      </c:pt>
                      <c:pt idx="3608">
                        <c:v>198.26591999999999</c:v>
                      </c:pt>
                      <c:pt idx="3609">
                        <c:v>198.62939</c:v>
                      </c:pt>
                      <c:pt idx="3610">
                        <c:v>198.48326</c:v>
                      </c:pt>
                      <c:pt idx="3611">
                        <c:v>198.59996000000001</c:v>
                      </c:pt>
                      <c:pt idx="3612">
                        <c:v>198.71429000000001</c:v>
                      </c:pt>
                      <c:pt idx="3613">
                        <c:v>198.91648000000001</c:v>
                      </c:pt>
                      <c:pt idx="3614">
                        <c:v>198.97047000000001</c:v>
                      </c:pt>
                      <c:pt idx="3615">
                        <c:v>199.09913</c:v>
                      </c:pt>
                      <c:pt idx="3616">
                        <c:v>199.22807</c:v>
                      </c:pt>
                      <c:pt idx="3617">
                        <c:v>199.39918</c:v>
                      </c:pt>
                      <c:pt idx="3618">
                        <c:v>199.44507999999999</c:v>
                      </c:pt>
                      <c:pt idx="3619">
                        <c:v>199.55179999999999</c:v>
                      </c:pt>
                      <c:pt idx="3620">
                        <c:v>199.70063999999999</c:v>
                      </c:pt>
                      <c:pt idx="3621">
                        <c:v>199.87707</c:v>
                      </c:pt>
                      <c:pt idx="3622">
                        <c:v>199.89249000000001</c:v>
                      </c:pt>
                      <c:pt idx="3623">
                        <c:v>199.89708999999999</c:v>
                      </c:pt>
                      <c:pt idx="3624">
                        <c:v>199.84479999999999</c:v>
                      </c:pt>
                      <c:pt idx="3625">
                        <c:v>199.92085</c:v>
                      </c:pt>
                      <c:pt idx="3626">
                        <c:v>199.8707</c:v>
                      </c:pt>
                      <c:pt idx="3627">
                        <c:v>199.86071999999999</c:v>
                      </c:pt>
                      <c:pt idx="3628">
                        <c:v>199.86021</c:v>
                      </c:pt>
                      <c:pt idx="3629">
                        <c:v>199.89320000000001</c:v>
                      </c:pt>
                      <c:pt idx="3630">
                        <c:v>199.91489000000001</c:v>
                      </c:pt>
                      <c:pt idx="3631">
                        <c:v>199.86216999999999</c:v>
                      </c:pt>
                      <c:pt idx="3632">
                        <c:v>199.85364999999999</c:v>
                      </c:pt>
                      <c:pt idx="3633">
                        <c:v>199.89022</c:v>
                      </c:pt>
                      <c:pt idx="3634">
                        <c:v>199.91659999999999</c:v>
                      </c:pt>
                      <c:pt idx="3635">
                        <c:v>199.84546</c:v>
                      </c:pt>
                      <c:pt idx="3636">
                        <c:v>199.87187</c:v>
                      </c:pt>
                      <c:pt idx="3637">
                        <c:v>199.85695000000001</c:v>
                      </c:pt>
                      <c:pt idx="3638">
                        <c:v>199.90282999999999</c:v>
                      </c:pt>
                      <c:pt idx="3639">
                        <c:v>199.83337</c:v>
                      </c:pt>
                      <c:pt idx="3640">
                        <c:v>199.85105999999999</c:v>
                      </c:pt>
                      <c:pt idx="3641">
                        <c:v>199.85575</c:v>
                      </c:pt>
                      <c:pt idx="3642">
                        <c:v>199.91498999999999</c:v>
                      </c:pt>
                      <c:pt idx="3643">
                        <c:v>199.85337999999999</c:v>
                      </c:pt>
                      <c:pt idx="3644">
                        <c:v>199.84038000000001</c:v>
                      </c:pt>
                      <c:pt idx="3645">
                        <c:v>199.84504000000001</c:v>
                      </c:pt>
                      <c:pt idx="3646">
                        <c:v>199.86935</c:v>
                      </c:pt>
                      <c:pt idx="3647">
                        <c:v>199.82113000000001</c:v>
                      </c:pt>
                      <c:pt idx="3648">
                        <c:v>199.81290000000001</c:v>
                      </c:pt>
                      <c:pt idx="3649">
                        <c:v>199.81650999999999</c:v>
                      </c:pt>
                      <c:pt idx="3650">
                        <c:v>199.82792000000001</c:v>
                      </c:pt>
                      <c:pt idx="3651">
                        <c:v>199.86886000000001</c:v>
                      </c:pt>
                      <c:pt idx="3652">
                        <c:v>199.80269999999999</c:v>
                      </c:pt>
                      <c:pt idx="3653">
                        <c:v>199.82608999999999</c:v>
                      </c:pt>
                      <c:pt idx="3654">
                        <c:v>199.82050000000001</c:v>
                      </c:pt>
                      <c:pt idx="3655">
                        <c:v>199.8717</c:v>
                      </c:pt>
                      <c:pt idx="3656">
                        <c:v>199.79794000000001</c:v>
                      </c:pt>
                      <c:pt idx="3657">
                        <c:v>199.82504</c:v>
                      </c:pt>
                      <c:pt idx="3658">
                        <c:v>199.80233000000001</c:v>
                      </c:pt>
                      <c:pt idx="3659">
                        <c:v>199.87576999999999</c:v>
                      </c:pt>
                      <c:pt idx="3660">
                        <c:v>199.82396</c:v>
                      </c:pt>
                      <c:pt idx="3661">
                        <c:v>199.82744</c:v>
                      </c:pt>
                      <c:pt idx="3662">
                        <c:v>199.81256999999999</c:v>
                      </c:pt>
                      <c:pt idx="3663">
                        <c:v>199.87944999999999</c:v>
                      </c:pt>
                      <c:pt idx="3664">
                        <c:v>199.81762000000001</c:v>
                      </c:pt>
                      <c:pt idx="3665">
                        <c:v>199.80860000000001</c:v>
                      </c:pt>
                      <c:pt idx="3666">
                        <c:v>199.83085</c:v>
                      </c:pt>
                      <c:pt idx="3667">
                        <c:v>199.84675999999999</c:v>
                      </c:pt>
                      <c:pt idx="3668">
                        <c:v>199.86793</c:v>
                      </c:pt>
                      <c:pt idx="3669">
                        <c:v>199.91001</c:v>
                      </c:pt>
                      <c:pt idx="3670">
                        <c:v>200.05517</c:v>
                      </c:pt>
                      <c:pt idx="3671">
                        <c:v>199.84495000000001</c:v>
                      </c:pt>
                      <c:pt idx="3672">
                        <c:v>199.9151</c:v>
                      </c:pt>
                      <c:pt idx="3673">
                        <c:v>199.82202000000001</c:v>
                      </c:pt>
                      <c:pt idx="3674">
                        <c:v>199.84845000000001</c:v>
                      </c:pt>
                      <c:pt idx="3675">
                        <c:v>199.81211999999999</c:v>
                      </c:pt>
                      <c:pt idx="3676">
                        <c:v>199.88395</c:v>
                      </c:pt>
                      <c:pt idx="3677">
                        <c:v>199.80068</c:v>
                      </c:pt>
                      <c:pt idx="3678">
                        <c:v>199.81083000000001</c:v>
                      </c:pt>
                      <c:pt idx="3679">
                        <c:v>199.81888000000001</c:v>
                      </c:pt>
                      <c:pt idx="3680">
                        <c:v>199.87756999999999</c:v>
                      </c:pt>
                      <c:pt idx="3681">
                        <c:v>199.81109000000001</c:v>
                      </c:pt>
                      <c:pt idx="3682">
                        <c:v>199.82391999999999</c:v>
                      </c:pt>
                      <c:pt idx="3683">
                        <c:v>199.82959</c:v>
                      </c:pt>
                      <c:pt idx="3684">
                        <c:v>199.88254000000001</c:v>
                      </c:pt>
                      <c:pt idx="3685">
                        <c:v>199.83161999999999</c:v>
                      </c:pt>
                      <c:pt idx="3686">
                        <c:v>199.82268999999999</c:v>
                      </c:pt>
                      <c:pt idx="3687">
                        <c:v>199.82822999999999</c:v>
                      </c:pt>
                      <c:pt idx="3688">
                        <c:v>199.83430000000001</c:v>
                      </c:pt>
                      <c:pt idx="3689">
                        <c:v>199.89044000000001</c:v>
                      </c:pt>
                      <c:pt idx="3690">
                        <c:v>199.84735000000001</c:v>
                      </c:pt>
                      <c:pt idx="3691">
                        <c:v>199.85294999999999</c:v>
                      </c:pt>
                      <c:pt idx="3692">
                        <c:v>199.83265</c:v>
                      </c:pt>
                      <c:pt idx="3693">
                        <c:v>199.88204999999999</c:v>
                      </c:pt>
                      <c:pt idx="3694">
                        <c:v>199.82658000000001</c:v>
                      </c:pt>
                      <c:pt idx="3695">
                        <c:v>199.83624</c:v>
                      </c:pt>
                      <c:pt idx="3696">
                        <c:v>199.82277999999999</c:v>
                      </c:pt>
                      <c:pt idx="3697">
                        <c:v>199.90565000000001</c:v>
                      </c:pt>
                      <c:pt idx="3698">
                        <c:v>199.82169999999999</c:v>
                      </c:pt>
                      <c:pt idx="3699">
                        <c:v>199.83954</c:v>
                      </c:pt>
                      <c:pt idx="3700">
                        <c:v>199.80701999999999</c:v>
                      </c:pt>
                      <c:pt idx="3701">
                        <c:v>199.88995</c:v>
                      </c:pt>
                      <c:pt idx="3702">
                        <c:v>199.80029999999999</c:v>
                      </c:pt>
                      <c:pt idx="3703">
                        <c:v>199.83592999999999</c:v>
                      </c:pt>
                      <c:pt idx="3704">
                        <c:v>199.81147000000001</c:v>
                      </c:pt>
                      <c:pt idx="3705">
                        <c:v>199.83514</c:v>
                      </c:pt>
                      <c:pt idx="3706">
                        <c:v>199.85445000000001</c:v>
                      </c:pt>
                      <c:pt idx="3707">
                        <c:v>199.81729999999999</c:v>
                      </c:pt>
                      <c:pt idx="3708">
                        <c:v>199.81870000000001</c:v>
                      </c:pt>
                      <c:pt idx="3709">
                        <c:v>199.80989</c:v>
                      </c:pt>
                      <c:pt idx="3710">
                        <c:v>199.85434000000001</c:v>
                      </c:pt>
                      <c:pt idx="3711">
                        <c:v>199.82014000000001</c:v>
                      </c:pt>
                      <c:pt idx="3712">
                        <c:v>199.80942999999999</c:v>
                      </c:pt>
                      <c:pt idx="3713">
                        <c:v>199.79442</c:v>
                      </c:pt>
                      <c:pt idx="3714">
                        <c:v>199.84449000000001</c:v>
                      </c:pt>
                      <c:pt idx="3715">
                        <c:v>199.79682</c:v>
                      </c:pt>
                      <c:pt idx="3716">
                        <c:v>199.79567</c:v>
                      </c:pt>
                      <c:pt idx="3717">
                        <c:v>199.79230999999999</c:v>
                      </c:pt>
                      <c:pt idx="3718">
                        <c:v>199.87470999999999</c:v>
                      </c:pt>
                      <c:pt idx="3719">
                        <c:v>199.82136</c:v>
                      </c:pt>
                      <c:pt idx="3720">
                        <c:v>199.80712</c:v>
                      </c:pt>
                      <c:pt idx="3721">
                        <c:v>199.82239999999999</c:v>
                      </c:pt>
                      <c:pt idx="3722">
                        <c:v>199.82857999999999</c:v>
                      </c:pt>
                      <c:pt idx="3723">
                        <c:v>199.78883999999999</c:v>
                      </c:pt>
                      <c:pt idx="3724">
                        <c:v>199.79902000000001</c:v>
                      </c:pt>
                      <c:pt idx="3725">
                        <c:v>199.78751</c:v>
                      </c:pt>
                      <c:pt idx="3726">
                        <c:v>199.80162999999999</c:v>
                      </c:pt>
                      <c:pt idx="3727">
                        <c:v>199.84397999999999</c:v>
                      </c:pt>
                      <c:pt idx="3728">
                        <c:v>199.76129</c:v>
                      </c:pt>
                      <c:pt idx="3729">
                        <c:v>199.77428</c:v>
                      </c:pt>
                      <c:pt idx="3730">
                        <c:v>199.97839999999999</c:v>
                      </c:pt>
                      <c:pt idx="3731">
                        <c:v>199.95661999999999</c:v>
                      </c:pt>
                      <c:pt idx="3732">
                        <c:v>199.79944</c:v>
                      </c:pt>
                      <c:pt idx="3733">
                        <c:v>199.78776999999999</c:v>
                      </c:pt>
                      <c:pt idx="3734">
                        <c:v>199.79747</c:v>
                      </c:pt>
                      <c:pt idx="3735">
                        <c:v>199.86060000000001</c:v>
                      </c:pt>
                      <c:pt idx="3736">
                        <c:v>199.80699999999999</c:v>
                      </c:pt>
                      <c:pt idx="3737">
                        <c:v>199.78783000000001</c:v>
                      </c:pt>
                      <c:pt idx="3738">
                        <c:v>199.80771999999999</c:v>
                      </c:pt>
                      <c:pt idx="3739">
                        <c:v>199.81576000000001</c:v>
                      </c:pt>
                      <c:pt idx="3740">
                        <c:v>199.84075000000001</c:v>
                      </c:pt>
                      <c:pt idx="3741">
                        <c:v>199.8073</c:v>
                      </c:pt>
                      <c:pt idx="3742">
                        <c:v>199.81985</c:v>
                      </c:pt>
                      <c:pt idx="3743">
                        <c:v>199.83430999999999</c:v>
                      </c:pt>
                      <c:pt idx="3744">
                        <c:v>199.85523000000001</c:v>
                      </c:pt>
                      <c:pt idx="3745">
                        <c:v>199.79773</c:v>
                      </c:pt>
                      <c:pt idx="3746">
                        <c:v>199.83484000000001</c:v>
                      </c:pt>
                      <c:pt idx="3747">
                        <c:v>199.82659000000001</c:v>
                      </c:pt>
                      <c:pt idx="3748">
                        <c:v>199.87586999999999</c:v>
                      </c:pt>
                      <c:pt idx="3749">
                        <c:v>199.84135000000001</c:v>
                      </c:pt>
                      <c:pt idx="3750">
                        <c:v>199.81566000000001</c:v>
                      </c:pt>
                      <c:pt idx="3751">
                        <c:v>199.85560000000001</c:v>
                      </c:pt>
                      <c:pt idx="3752">
                        <c:v>199.87411</c:v>
                      </c:pt>
                      <c:pt idx="3753">
                        <c:v>199.79583</c:v>
                      </c:pt>
                      <c:pt idx="3754">
                        <c:v>199.81004999999999</c:v>
                      </c:pt>
                      <c:pt idx="3755">
                        <c:v>199.82857000000001</c:v>
                      </c:pt>
                      <c:pt idx="3756">
                        <c:v>199.87755000000001</c:v>
                      </c:pt>
                      <c:pt idx="3757">
                        <c:v>199.84925000000001</c:v>
                      </c:pt>
                      <c:pt idx="3758">
                        <c:v>199.83489</c:v>
                      </c:pt>
                      <c:pt idx="3759">
                        <c:v>199.82579000000001</c:v>
                      </c:pt>
                      <c:pt idx="3760">
                        <c:v>199.83213000000001</c:v>
                      </c:pt>
                      <c:pt idx="3761">
                        <c:v>199.87857</c:v>
                      </c:pt>
                      <c:pt idx="3762">
                        <c:v>199.83118999999999</c:v>
                      </c:pt>
                      <c:pt idx="3763">
                        <c:v>199.81437</c:v>
                      </c:pt>
                      <c:pt idx="3764">
                        <c:v>199.79418999999999</c:v>
                      </c:pt>
                      <c:pt idx="3765">
                        <c:v>199.87745000000001</c:v>
                      </c:pt>
                      <c:pt idx="3766">
                        <c:v>199.80605</c:v>
                      </c:pt>
                      <c:pt idx="3767">
                        <c:v>199.81514000000001</c:v>
                      </c:pt>
                      <c:pt idx="3768">
                        <c:v>199.8193</c:v>
                      </c:pt>
                      <c:pt idx="3769">
                        <c:v>199.85937000000001</c:v>
                      </c:pt>
                      <c:pt idx="3770">
                        <c:v>199.81744</c:v>
                      </c:pt>
                      <c:pt idx="3771">
                        <c:v>199.82961</c:v>
                      </c:pt>
                      <c:pt idx="3772">
                        <c:v>199.82658000000001</c:v>
                      </c:pt>
                      <c:pt idx="3773">
                        <c:v>199.87933000000001</c:v>
                      </c:pt>
                      <c:pt idx="3774">
                        <c:v>199.81870000000001</c:v>
                      </c:pt>
                      <c:pt idx="3775">
                        <c:v>199.82643999999999</c:v>
                      </c:pt>
                      <c:pt idx="3776">
                        <c:v>199.82035999999999</c:v>
                      </c:pt>
                      <c:pt idx="3777">
                        <c:v>199.84056000000001</c:v>
                      </c:pt>
                      <c:pt idx="3778">
                        <c:v>199.88951</c:v>
                      </c:pt>
                      <c:pt idx="3779">
                        <c:v>199.83103</c:v>
                      </c:pt>
                      <c:pt idx="3780">
                        <c:v>199.81720999999999</c:v>
                      </c:pt>
                      <c:pt idx="3781">
                        <c:v>199.81460999999999</c:v>
                      </c:pt>
                      <c:pt idx="3782">
                        <c:v>199.89312000000001</c:v>
                      </c:pt>
                      <c:pt idx="3783">
                        <c:v>199.84612999999999</c:v>
                      </c:pt>
                      <c:pt idx="3784">
                        <c:v>199.80637999999999</c:v>
                      </c:pt>
                      <c:pt idx="3785">
                        <c:v>199.82288</c:v>
                      </c:pt>
                      <c:pt idx="3786">
                        <c:v>199.87536</c:v>
                      </c:pt>
                      <c:pt idx="3787">
                        <c:v>199.78876</c:v>
                      </c:pt>
                      <c:pt idx="3788">
                        <c:v>199.77977999999999</c:v>
                      </c:pt>
                      <c:pt idx="3789">
                        <c:v>199.80078</c:v>
                      </c:pt>
                      <c:pt idx="3790">
                        <c:v>199.84987000000001</c:v>
                      </c:pt>
                      <c:pt idx="3791">
                        <c:v>200.05512999999999</c:v>
                      </c:pt>
                      <c:pt idx="3792">
                        <c:v>199.84078</c:v>
                      </c:pt>
                      <c:pt idx="3793">
                        <c:v>199.80090000000001</c:v>
                      </c:pt>
                      <c:pt idx="3794">
                        <c:v>199.85842</c:v>
                      </c:pt>
                      <c:pt idx="3795">
                        <c:v>199.79320000000001</c:v>
                      </c:pt>
                      <c:pt idx="3796">
                        <c:v>199.79138</c:v>
                      </c:pt>
                      <c:pt idx="3797">
                        <c:v>199.77625</c:v>
                      </c:pt>
                      <c:pt idx="3798">
                        <c:v>199.78550999999999</c:v>
                      </c:pt>
                      <c:pt idx="3799">
                        <c:v>199.86429000000001</c:v>
                      </c:pt>
                      <c:pt idx="3800">
                        <c:v>199.80222000000001</c:v>
                      </c:pt>
                      <c:pt idx="3801">
                        <c:v>199.80011999999999</c:v>
                      </c:pt>
                      <c:pt idx="3802">
                        <c:v>199.80884</c:v>
                      </c:pt>
                      <c:pt idx="3803">
                        <c:v>199.86785</c:v>
                      </c:pt>
                      <c:pt idx="3804">
                        <c:v>199.77968999999999</c:v>
                      </c:pt>
                      <c:pt idx="3805">
                        <c:v>199.81157999999999</c:v>
                      </c:pt>
                      <c:pt idx="3806">
                        <c:v>199.82684</c:v>
                      </c:pt>
                      <c:pt idx="3807">
                        <c:v>199.87123</c:v>
                      </c:pt>
                      <c:pt idx="3808">
                        <c:v>199.79748000000001</c:v>
                      </c:pt>
                      <c:pt idx="3809">
                        <c:v>199.80064999999999</c:v>
                      </c:pt>
                      <c:pt idx="3810">
                        <c:v>199.79494</c:v>
                      </c:pt>
                      <c:pt idx="3811">
                        <c:v>199.84152</c:v>
                      </c:pt>
                      <c:pt idx="3812">
                        <c:v>199.78318999999999</c:v>
                      </c:pt>
                      <c:pt idx="3813">
                        <c:v>199.79061999999999</c:v>
                      </c:pt>
                      <c:pt idx="3814">
                        <c:v>199.79315</c:v>
                      </c:pt>
                      <c:pt idx="3815">
                        <c:v>199.82325</c:v>
                      </c:pt>
                      <c:pt idx="3816">
                        <c:v>199.82461000000001</c:v>
                      </c:pt>
                      <c:pt idx="3817">
                        <c:v>199.80134000000001</c:v>
                      </c:pt>
                      <c:pt idx="3818">
                        <c:v>199.81763000000001</c:v>
                      </c:pt>
                      <c:pt idx="3819">
                        <c:v>199.84133</c:v>
                      </c:pt>
                      <c:pt idx="3820">
                        <c:v>199.85448</c:v>
                      </c:pt>
                      <c:pt idx="3821">
                        <c:v>199.79409000000001</c:v>
                      </c:pt>
                      <c:pt idx="3822">
                        <c:v>199.79915</c:v>
                      </c:pt>
                      <c:pt idx="3823">
                        <c:v>199.81278</c:v>
                      </c:pt>
                      <c:pt idx="3824">
                        <c:v>199.88437999999999</c:v>
                      </c:pt>
                      <c:pt idx="3825">
                        <c:v>199.81431000000001</c:v>
                      </c:pt>
                      <c:pt idx="3826">
                        <c:v>199.79130000000001</c:v>
                      </c:pt>
                      <c:pt idx="3827">
                        <c:v>199.77377999999999</c:v>
                      </c:pt>
                      <c:pt idx="3828">
                        <c:v>199.87477000000001</c:v>
                      </c:pt>
                      <c:pt idx="3829">
                        <c:v>199.79977</c:v>
                      </c:pt>
                      <c:pt idx="3830">
                        <c:v>199.8186</c:v>
                      </c:pt>
                      <c:pt idx="3831">
                        <c:v>199.821</c:v>
                      </c:pt>
                      <c:pt idx="3832">
                        <c:v>199.86865</c:v>
                      </c:pt>
                      <c:pt idx="3833">
                        <c:v>199.80655999999999</c:v>
                      </c:pt>
                      <c:pt idx="3834">
                        <c:v>199.80006</c:v>
                      </c:pt>
                      <c:pt idx="3835">
                        <c:v>199.79057</c:v>
                      </c:pt>
                      <c:pt idx="3836">
                        <c:v>199.82980000000001</c:v>
                      </c:pt>
                      <c:pt idx="3837">
                        <c:v>199.86100999999999</c:v>
                      </c:pt>
                      <c:pt idx="3838">
                        <c:v>199.7945</c:v>
                      </c:pt>
                      <c:pt idx="3839">
                        <c:v>199.78677999999999</c:v>
                      </c:pt>
                      <c:pt idx="3840">
                        <c:v>199.81791000000001</c:v>
                      </c:pt>
                      <c:pt idx="3841">
                        <c:v>199.88072</c:v>
                      </c:pt>
                      <c:pt idx="3842">
                        <c:v>199.82963000000001</c:v>
                      </c:pt>
                      <c:pt idx="3843">
                        <c:v>199.81261000000001</c:v>
                      </c:pt>
                      <c:pt idx="3844">
                        <c:v>199.79447999999999</c:v>
                      </c:pt>
                      <c:pt idx="3845">
                        <c:v>199.86699999999999</c:v>
                      </c:pt>
                      <c:pt idx="3846">
                        <c:v>199.82538</c:v>
                      </c:pt>
                      <c:pt idx="3847">
                        <c:v>199.80100999999999</c:v>
                      </c:pt>
                      <c:pt idx="3848">
                        <c:v>199.81783999999999</c:v>
                      </c:pt>
                      <c:pt idx="3849">
                        <c:v>199.88101</c:v>
                      </c:pt>
                      <c:pt idx="3850">
                        <c:v>199.82517000000001</c:v>
                      </c:pt>
                      <c:pt idx="3851">
                        <c:v>199.81983</c:v>
                      </c:pt>
                      <c:pt idx="3852">
                        <c:v>200.09129999999999</c:v>
                      </c:pt>
                      <c:pt idx="3853">
                        <c:v>199.84726000000001</c:v>
                      </c:pt>
                      <c:pt idx="3854">
                        <c:v>199.80991</c:v>
                      </c:pt>
                      <c:pt idx="3855">
                        <c:v>199.80896000000001</c:v>
                      </c:pt>
                      <c:pt idx="3856">
                        <c:v>199.80914999999999</c:v>
                      </c:pt>
                      <c:pt idx="3857">
                        <c:v>199.79981000000001</c:v>
                      </c:pt>
                      <c:pt idx="3858">
                        <c:v>199.87815000000001</c:v>
                      </c:pt>
                      <c:pt idx="3859">
                        <c:v>199.80396999999999</c:v>
                      </c:pt>
                      <c:pt idx="3860">
                        <c:v>199.81141</c:v>
                      </c:pt>
                      <c:pt idx="3861">
                        <c:v>199.78919999999999</c:v>
                      </c:pt>
                      <c:pt idx="3862">
                        <c:v>199.87039999999999</c:v>
                      </c:pt>
                      <c:pt idx="3863">
                        <c:v>199.80726999999999</c:v>
                      </c:pt>
                      <c:pt idx="3864">
                        <c:v>199.81093000000001</c:v>
                      </c:pt>
                      <c:pt idx="3865">
                        <c:v>199.79449</c:v>
                      </c:pt>
                      <c:pt idx="3866">
                        <c:v>199.88946000000001</c:v>
                      </c:pt>
                      <c:pt idx="3867">
                        <c:v>199.82273000000001</c:v>
                      </c:pt>
                      <c:pt idx="3868">
                        <c:v>199.82993999999999</c:v>
                      </c:pt>
                      <c:pt idx="3869">
                        <c:v>199.8235</c:v>
                      </c:pt>
                      <c:pt idx="3870">
                        <c:v>199.88516000000001</c:v>
                      </c:pt>
                      <c:pt idx="3871">
                        <c:v>199.81385</c:v>
                      </c:pt>
                      <c:pt idx="3872">
                        <c:v>199.83729</c:v>
                      </c:pt>
                      <c:pt idx="3873">
                        <c:v>199.83731</c:v>
                      </c:pt>
                      <c:pt idx="3874">
                        <c:v>199.85317000000001</c:v>
                      </c:pt>
                      <c:pt idx="3875">
                        <c:v>199.86945</c:v>
                      </c:pt>
                      <c:pt idx="3876">
                        <c:v>199.80142000000001</c:v>
                      </c:pt>
                      <c:pt idx="3877">
                        <c:v>199.80305000000001</c:v>
                      </c:pt>
                      <c:pt idx="3878">
                        <c:v>199.82451</c:v>
                      </c:pt>
                      <c:pt idx="3879">
                        <c:v>199.87943000000001</c:v>
                      </c:pt>
                      <c:pt idx="3880">
                        <c:v>199.78326999999999</c:v>
                      </c:pt>
                      <c:pt idx="3881">
                        <c:v>199.80098000000001</c:v>
                      </c:pt>
                      <c:pt idx="3882">
                        <c:v>199.78926000000001</c:v>
                      </c:pt>
                      <c:pt idx="3883">
                        <c:v>199.85013000000001</c:v>
                      </c:pt>
                      <c:pt idx="3884">
                        <c:v>199.80304000000001</c:v>
                      </c:pt>
                      <c:pt idx="3885">
                        <c:v>199.77585999999999</c:v>
                      </c:pt>
                      <c:pt idx="3886">
                        <c:v>199.78811999999999</c:v>
                      </c:pt>
                      <c:pt idx="3887">
                        <c:v>199.82061999999999</c:v>
                      </c:pt>
                      <c:pt idx="3888">
                        <c:v>199.78749999999999</c:v>
                      </c:pt>
                      <c:pt idx="3889">
                        <c:v>199.78816</c:v>
                      </c:pt>
                      <c:pt idx="3890">
                        <c:v>199.76220000000001</c:v>
                      </c:pt>
                      <c:pt idx="3891">
                        <c:v>199.81709000000001</c:v>
                      </c:pt>
                      <c:pt idx="3892">
                        <c:v>199.80488</c:v>
                      </c:pt>
                      <c:pt idx="3893">
                        <c:v>199.77751000000001</c:v>
                      </c:pt>
                      <c:pt idx="3894">
                        <c:v>199.77148</c:v>
                      </c:pt>
                      <c:pt idx="3895">
                        <c:v>199.78946999999999</c:v>
                      </c:pt>
                      <c:pt idx="3896">
                        <c:v>199.85943</c:v>
                      </c:pt>
                      <c:pt idx="3897">
                        <c:v>199.80043000000001</c:v>
                      </c:pt>
                      <c:pt idx="3898">
                        <c:v>199.80486999999999</c:v>
                      </c:pt>
                      <c:pt idx="3899">
                        <c:v>199.80443</c:v>
                      </c:pt>
                      <c:pt idx="3900">
                        <c:v>199.85033999999999</c:v>
                      </c:pt>
                      <c:pt idx="3901">
                        <c:v>199.80145999999999</c:v>
                      </c:pt>
                      <c:pt idx="3902">
                        <c:v>199.79046</c:v>
                      </c:pt>
                      <c:pt idx="3903">
                        <c:v>199.79531</c:v>
                      </c:pt>
                      <c:pt idx="3904">
                        <c:v>199.85911999999999</c:v>
                      </c:pt>
                      <c:pt idx="3905">
                        <c:v>199.79791</c:v>
                      </c:pt>
                      <c:pt idx="3906">
                        <c:v>199.81567999999999</c:v>
                      </c:pt>
                      <c:pt idx="3907">
                        <c:v>199.81587999999999</c:v>
                      </c:pt>
                      <c:pt idx="3908">
                        <c:v>199.86684</c:v>
                      </c:pt>
                      <c:pt idx="3909">
                        <c:v>199.79329000000001</c:v>
                      </c:pt>
                      <c:pt idx="3910">
                        <c:v>199.83224999999999</c:v>
                      </c:pt>
                      <c:pt idx="3911">
                        <c:v>199.83407</c:v>
                      </c:pt>
                      <c:pt idx="3912">
                        <c:v>199.86589000000001</c:v>
                      </c:pt>
                      <c:pt idx="3913">
                        <c:v>200.1455</c:v>
                      </c:pt>
                      <c:pt idx="3914">
                        <c:v>199.80903000000001</c:v>
                      </c:pt>
                      <c:pt idx="3915">
                        <c:v>199.80921000000001</c:v>
                      </c:pt>
                      <c:pt idx="3916">
                        <c:v>199.79407</c:v>
                      </c:pt>
                      <c:pt idx="3917">
                        <c:v>199.86451</c:v>
                      </c:pt>
                      <c:pt idx="3918">
                        <c:v>199.81715</c:v>
                      </c:pt>
                      <c:pt idx="3919">
                        <c:v>199.80092999999999</c:v>
                      </c:pt>
                      <c:pt idx="3920">
                        <c:v>199.82351</c:v>
                      </c:pt>
                      <c:pt idx="3921">
                        <c:v>199.86734000000001</c:v>
                      </c:pt>
                      <c:pt idx="3922">
                        <c:v>199.78960000000001</c:v>
                      </c:pt>
                      <c:pt idx="3923">
                        <c:v>199.82357999999999</c:v>
                      </c:pt>
                      <c:pt idx="3924">
                        <c:v>199.80780999999999</c:v>
                      </c:pt>
                      <c:pt idx="3925">
                        <c:v>199.85407000000001</c:v>
                      </c:pt>
                      <c:pt idx="3926">
                        <c:v>199.84915000000001</c:v>
                      </c:pt>
                      <c:pt idx="3927">
                        <c:v>199.83769000000001</c:v>
                      </c:pt>
                      <c:pt idx="3928">
                        <c:v>199.82400000000001</c:v>
                      </c:pt>
                      <c:pt idx="3929">
                        <c:v>199.81018</c:v>
                      </c:pt>
                      <c:pt idx="3930">
                        <c:v>199.87280999999999</c:v>
                      </c:pt>
                      <c:pt idx="3931">
                        <c:v>199.80547000000001</c:v>
                      </c:pt>
                      <c:pt idx="3932">
                        <c:v>199.80794</c:v>
                      </c:pt>
                      <c:pt idx="3933">
                        <c:v>199.81218000000001</c:v>
                      </c:pt>
                      <c:pt idx="3934">
                        <c:v>199.88128</c:v>
                      </c:pt>
                      <c:pt idx="3935">
                        <c:v>199.83068</c:v>
                      </c:pt>
                      <c:pt idx="3936">
                        <c:v>199.81084999999999</c:v>
                      </c:pt>
                      <c:pt idx="3937">
                        <c:v>199.79918000000001</c:v>
                      </c:pt>
                      <c:pt idx="3938">
                        <c:v>199.85938999999999</c:v>
                      </c:pt>
                      <c:pt idx="3939">
                        <c:v>199.81764999999999</c:v>
                      </c:pt>
                      <c:pt idx="3940">
                        <c:v>199.78925000000001</c:v>
                      </c:pt>
                      <c:pt idx="3941">
                        <c:v>199.81041999999999</c:v>
                      </c:pt>
                      <c:pt idx="3942">
                        <c:v>199.86887999999999</c:v>
                      </c:pt>
                      <c:pt idx="3943">
                        <c:v>199.80009999999999</c:v>
                      </c:pt>
                      <c:pt idx="3944">
                        <c:v>199.78363999999999</c:v>
                      </c:pt>
                      <c:pt idx="3945">
                        <c:v>199.79974999999999</c:v>
                      </c:pt>
                      <c:pt idx="3946">
                        <c:v>199.78772000000001</c:v>
                      </c:pt>
                      <c:pt idx="3947">
                        <c:v>199.89062000000001</c:v>
                      </c:pt>
                      <c:pt idx="3948">
                        <c:v>199.81542999999999</c:v>
                      </c:pt>
                      <c:pt idx="3949">
                        <c:v>199.78666000000001</c:v>
                      </c:pt>
                      <c:pt idx="3950">
                        <c:v>199.76065</c:v>
                      </c:pt>
                      <c:pt idx="3951">
                        <c:v>199.85248000000001</c:v>
                      </c:pt>
                      <c:pt idx="3952">
                        <c:v>199.81177</c:v>
                      </c:pt>
                      <c:pt idx="3953">
                        <c:v>199.81446</c:v>
                      </c:pt>
                      <c:pt idx="3954">
                        <c:v>199.80999</c:v>
                      </c:pt>
                      <c:pt idx="3955">
                        <c:v>199.88535999999999</c:v>
                      </c:pt>
                      <c:pt idx="3956">
                        <c:v>199.80054999999999</c:v>
                      </c:pt>
                      <c:pt idx="3957">
                        <c:v>199.79504</c:v>
                      </c:pt>
                      <c:pt idx="3958">
                        <c:v>199.80055999999999</c:v>
                      </c:pt>
                      <c:pt idx="3959">
                        <c:v>199.86940000000001</c:v>
                      </c:pt>
                      <c:pt idx="3960">
                        <c:v>199.80473000000001</c:v>
                      </c:pt>
                      <c:pt idx="3961">
                        <c:v>199.81129000000001</c:v>
                      </c:pt>
                      <c:pt idx="3962">
                        <c:v>199.78097</c:v>
                      </c:pt>
                      <c:pt idx="3963">
                        <c:v>199.80426</c:v>
                      </c:pt>
                      <c:pt idx="3964">
                        <c:v>199.80860999999999</c:v>
                      </c:pt>
                      <c:pt idx="3965">
                        <c:v>199.80816999999999</c:v>
                      </c:pt>
                      <c:pt idx="3966">
                        <c:v>199.77960999999999</c:v>
                      </c:pt>
                      <c:pt idx="3967">
                        <c:v>199.78300999999999</c:v>
                      </c:pt>
                      <c:pt idx="3968">
                        <c:v>199.83669</c:v>
                      </c:pt>
                      <c:pt idx="3969">
                        <c:v>199.77259000000001</c:v>
                      </c:pt>
                      <c:pt idx="3970">
                        <c:v>199.81147999999999</c:v>
                      </c:pt>
                      <c:pt idx="3971">
                        <c:v>199.82016999999999</c:v>
                      </c:pt>
                      <c:pt idx="3972">
                        <c:v>199.87744000000001</c:v>
                      </c:pt>
                      <c:pt idx="3973">
                        <c:v>199.84849</c:v>
                      </c:pt>
                      <c:pt idx="3974">
                        <c:v>200.0505</c:v>
                      </c:pt>
                      <c:pt idx="3975">
                        <c:v>199.82565</c:v>
                      </c:pt>
                      <c:pt idx="3976">
                        <c:v>199.88453999999999</c:v>
                      </c:pt>
                      <c:pt idx="3977">
                        <c:v>199.81582</c:v>
                      </c:pt>
                      <c:pt idx="3978">
                        <c:v>199.81886</c:v>
                      </c:pt>
                      <c:pt idx="3979">
                        <c:v>199.82738000000001</c:v>
                      </c:pt>
                      <c:pt idx="3980">
                        <c:v>199.89649</c:v>
                      </c:pt>
                      <c:pt idx="3981">
                        <c:v>199.82955999999999</c:v>
                      </c:pt>
                      <c:pt idx="3982">
                        <c:v>199.81976</c:v>
                      </c:pt>
                      <c:pt idx="3983">
                        <c:v>199.82160999999999</c:v>
                      </c:pt>
                      <c:pt idx="3984">
                        <c:v>199.82046</c:v>
                      </c:pt>
                      <c:pt idx="3985">
                        <c:v>199.89033000000001</c:v>
                      </c:pt>
                      <c:pt idx="3986">
                        <c:v>199.83177000000001</c:v>
                      </c:pt>
                      <c:pt idx="3987">
                        <c:v>199.82719</c:v>
                      </c:pt>
                      <c:pt idx="3988">
                        <c:v>199.82160999999999</c:v>
                      </c:pt>
                      <c:pt idx="3989">
                        <c:v>199.87279000000001</c:v>
                      </c:pt>
                      <c:pt idx="3990">
                        <c:v>199.81469999999999</c:v>
                      </c:pt>
                      <c:pt idx="3991">
                        <c:v>199.83982</c:v>
                      </c:pt>
                      <c:pt idx="3992">
                        <c:v>199.82327000000001</c:v>
                      </c:pt>
                      <c:pt idx="3993">
                        <c:v>199.91222999999999</c:v>
                      </c:pt>
                      <c:pt idx="3994">
                        <c:v>199.81553</c:v>
                      </c:pt>
                      <c:pt idx="3995">
                        <c:v>199.82243</c:v>
                      </c:pt>
                      <c:pt idx="3996">
                        <c:v>199.82069999999999</c:v>
                      </c:pt>
                      <c:pt idx="3997">
                        <c:v>199.88077999999999</c:v>
                      </c:pt>
                      <c:pt idx="3998">
                        <c:v>199.80728999999999</c:v>
                      </c:pt>
                      <c:pt idx="3999">
                        <c:v>199.8091</c:v>
                      </c:pt>
                      <c:pt idx="4000">
                        <c:v>199.81818000000001</c:v>
                      </c:pt>
                      <c:pt idx="4001">
                        <c:v>199.83033</c:v>
                      </c:pt>
                      <c:pt idx="4002">
                        <c:v>199.8442</c:v>
                      </c:pt>
                      <c:pt idx="4003">
                        <c:v>199.81402</c:v>
                      </c:pt>
                      <c:pt idx="4004">
                        <c:v>199.81990999999999</c:v>
                      </c:pt>
                      <c:pt idx="4005">
                        <c:v>199.79441</c:v>
                      </c:pt>
                      <c:pt idx="4006">
                        <c:v>199.87225000000001</c:v>
                      </c:pt>
                      <c:pt idx="4007">
                        <c:v>199.81419</c:v>
                      </c:pt>
                      <c:pt idx="4008">
                        <c:v>199.79463999999999</c:v>
                      </c:pt>
                      <c:pt idx="4009">
                        <c:v>199.79154</c:v>
                      </c:pt>
                      <c:pt idx="4010">
                        <c:v>199.86528000000001</c:v>
                      </c:pt>
                      <c:pt idx="4011">
                        <c:v>199.82498000000001</c:v>
                      </c:pt>
                      <c:pt idx="4012">
                        <c:v>199.81035</c:v>
                      </c:pt>
                      <c:pt idx="4013">
                        <c:v>199.80001999999999</c:v>
                      </c:pt>
                      <c:pt idx="4014">
                        <c:v>199.85874999999999</c:v>
                      </c:pt>
                      <c:pt idx="4015">
                        <c:v>199.78408999999999</c:v>
                      </c:pt>
                      <c:pt idx="4016">
                        <c:v>199.82496</c:v>
                      </c:pt>
                      <c:pt idx="4017">
                        <c:v>199.82074</c:v>
                      </c:pt>
                      <c:pt idx="4018">
                        <c:v>199.86972</c:v>
                      </c:pt>
                      <c:pt idx="4019">
                        <c:v>199.79925</c:v>
                      </c:pt>
                      <c:pt idx="4020">
                        <c:v>199.79024000000001</c:v>
                      </c:pt>
                      <c:pt idx="4021">
                        <c:v>199.79411999999999</c:v>
                      </c:pt>
                      <c:pt idx="4022">
                        <c:v>199.76338000000001</c:v>
                      </c:pt>
                      <c:pt idx="4023">
                        <c:v>199.86326</c:v>
                      </c:pt>
                      <c:pt idx="4024">
                        <c:v>199.82022000000001</c:v>
                      </c:pt>
                      <c:pt idx="4025">
                        <c:v>199.80160000000001</c:v>
                      </c:pt>
                      <c:pt idx="4026">
                        <c:v>199.82456999999999</c:v>
                      </c:pt>
                      <c:pt idx="4027">
                        <c:v>199.88248999999999</c:v>
                      </c:pt>
                      <c:pt idx="4028">
                        <c:v>199.80685</c:v>
                      </c:pt>
                      <c:pt idx="4029">
                        <c:v>199.81045</c:v>
                      </c:pt>
                      <c:pt idx="4030">
                        <c:v>199.79740000000001</c:v>
                      </c:pt>
                      <c:pt idx="4031">
                        <c:v>199.84143</c:v>
                      </c:pt>
                      <c:pt idx="4032">
                        <c:v>199.80538000000001</c:v>
                      </c:pt>
                      <c:pt idx="4033">
                        <c:v>199.79884000000001</c:v>
                      </c:pt>
                      <c:pt idx="4034">
                        <c:v>199.96630999999999</c:v>
                      </c:pt>
                      <c:pt idx="4035">
                        <c:v>199.98849999999999</c:v>
                      </c:pt>
                      <c:pt idx="4036">
                        <c:v>199.79177999999999</c:v>
                      </c:pt>
                      <c:pt idx="4037">
                        <c:v>199.75183000000001</c:v>
                      </c:pt>
                      <c:pt idx="4038">
                        <c:v>199.75434000000001</c:v>
                      </c:pt>
                      <c:pt idx="4039">
                        <c:v>199.80328</c:v>
                      </c:pt>
                      <c:pt idx="4040">
                        <c:v>199.83181999999999</c:v>
                      </c:pt>
                      <c:pt idx="4041">
                        <c:v>199.79789</c:v>
                      </c:pt>
                      <c:pt idx="4042">
                        <c:v>199.79231999999999</c:v>
                      </c:pt>
                      <c:pt idx="4043">
                        <c:v>199.80551</c:v>
                      </c:pt>
                      <c:pt idx="4044">
                        <c:v>199.86825999999999</c:v>
                      </c:pt>
                      <c:pt idx="4045">
                        <c:v>199.80359999999999</c:v>
                      </c:pt>
                      <c:pt idx="4046">
                        <c:v>199.81341</c:v>
                      </c:pt>
                      <c:pt idx="4047">
                        <c:v>199.80572000000001</c:v>
                      </c:pt>
                      <c:pt idx="4048">
                        <c:v>199.86774</c:v>
                      </c:pt>
                      <c:pt idx="4049">
                        <c:v>199.80967000000001</c:v>
                      </c:pt>
                      <c:pt idx="4050">
                        <c:v>199.7945</c:v>
                      </c:pt>
                      <c:pt idx="4051">
                        <c:v>199.79755</c:v>
                      </c:pt>
                      <c:pt idx="4052">
                        <c:v>199.87479999999999</c:v>
                      </c:pt>
                      <c:pt idx="4053">
                        <c:v>199.82291000000001</c:v>
                      </c:pt>
                      <c:pt idx="4054">
                        <c:v>199.82149999999999</c:v>
                      </c:pt>
                      <c:pt idx="4055">
                        <c:v>199.81354999999999</c:v>
                      </c:pt>
                      <c:pt idx="4056">
                        <c:v>199.85965999999999</c:v>
                      </c:pt>
                      <c:pt idx="4057">
                        <c:v>199.81908000000001</c:v>
                      </c:pt>
                      <c:pt idx="4058">
                        <c:v>199.80644000000001</c:v>
                      </c:pt>
                      <c:pt idx="4059">
                        <c:v>199.81466</c:v>
                      </c:pt>
                      <c:pt idx="4060">
                        <c:v>199.81628000000001</c:v>
                      </c:pt>
                      <c:pt idx="4061">
                        <c:v>199.91242</c:v>
                      </c:pt>
                      <c:pt idx="4062">
                        <c:v>199.84062</c:v>
                      </c:pt>
                      <c:pt idx="4063">
                        <c:v>199.81717</c:v>
                      </c:pt>
                      <c:pt idx="4064">
                        <c:v>199.82069000000001</c:v>
                      </c:pt>
                      <c:pt idx="4065">
                        <c:v>199.88920999999999</c:v>
                      </c:pt>
                      <c:pt idx="4066">
                        <c:v>199.79537999999999</c:v>
                      </c:pt>
                      <c:pt idx="4067">
                        <c:v>199.81085999999999</c:v>
                      </c:pt>
                      <c:pt idx="4068">
                        <c:v>199.80774</c:v>
                      </c:pt>
                      <c:pt idx="4069">
                        <c:v>199.86945</c:v>
                      </c:pt>
                      <c:pt idx="4070">
                        <c:v>199.82347999999999</c:v>
                      </c:pt>
                      <c:pt idx="4071">
                        <c:v>199.80989</c:v>
                      </c:pt>
                      <c:pt idx="4072">
                        <c:v>199.80534</c:v>
                      </c:pt>
                      <c:pt idx="4073">
                        <c:v>199.86170999999999</c:v>
                      </c:pt>
                      <c:pt idx="4074">
                        <c:v>199.81207000000001</c:v>
                      </c:pt>
                      <c:pt idx="4075">
                        <c:v>199.82199</c:v>
                      </c:pt>
                      <c:pt idx="4076">
                        <c:v>199.81554</c:v>
                      </c:pt>
                      <c:pt idx="4077">
                        <c:v>199.85862</c:v>
                      </c:pt>
                      <c:pt idx="4078">
                        <c:v>199.84413000000001</c:v>
                      </c:pt>
                      <c:pt idx="4079">
                        <c:v>199.80116000000001</c:v>
                      </c:pt>
                      <c:pt idx="4080">
                        <c:v>199.81468000000001</c:v>
                      </c:pt>
                      <c:pt idx="4081">
                        <c:v>199.79208</c:v>
                      </c:pt>
                      <c:pt idx="4082">
                        <c:v>199.86639</c:v>
                      </c:pt>
                      <c:pt idx="4083">
                        <c:v>199.81416999999999</c:v>
                      </c:pt>
                      <c:pt idx="4084">
                        <c:v>199.79651999999999</c:v>
                      </c:pt>
                      <c:pt idx="4085">
                        <c:v>199.79159000000001</c:v>
                      </c:pt>
                      <c:pt idx="4086">
                        <c:v>199.84046000000001</c:v>
                      </c:pt>
                      <c:pt idx="4087">
                        <c:v>199.78426999999999</c:v>
                      </c:pt>
                      <c:pt idx="4088">
                        <c:v>199.78440000000001</c:v>
                      </c:pt>
                      <c:pt idx="4089">
                        <c:v>199.77526</c:v>
                      </c:pt>
                      <c:pt idx="4090">
                        <c:v>199.85992999999999</c:v>
                      </c:pt>
                      <c:pt idx="4091">
                        <c:v>199.78528</c:v>
                      </c:pt>
                      <c:pt idx="4092">
                        <c:v>199.7791</c:v>
                      </c:pt>
                      <c:pt idx="4093">
                        <c:v>199.80590000000001</c:v>
                      </c:pt>
                      <c:pt idx="4094">
                        <c:v>199.84542999999999</c:v>
                      </c:pt>
                      <c:pt idx="4095">
                        <c:v>200.05100999999999</c:v>
                      </c:pt>
                      <c:pt idx="4096">
                        <c:v>199.83384000000001</c:v>
                      </c:pt>
                      <c:pt idx="4097">
                        <c:v>199.79894999999999</c:v>
                      </c:pt>
                      <c:pt idx="4098">
                        <c:v>199.80117999999999</c:v>
                      </c:pt>
                      <c:pt idx="4099">
                        <c:v>199.87992</c:v>
                      </c:pt>
                      <c:pt idx="4100">
                        <c:v>199.77928</c:v>
                      </c:pt>
                      <c:pt idx="4101">
                        <c:v>199.79974000000001</c:v>
                      </c:pt>
                      <c:pt idx="4102">
                        <c:v>199.79692</c:v>
                      </c:pt>
                      <c:pt idx="4103">
                        <c:v>199.85557</c:v>
                      </c:pt>
                      <c:pt idx="4104">
                        <c:v>199.78804</c:v>
                      </c:pt>
                      <c:pt idx="4105">
                        <c:v>199.8032</c:v>
                      </c:pt>
                      <c:pt idx="4106">
                        <c:v>199.78491</c:v>
                      </c:pt>
                      <c:pt idx="4107">
                        <c:v>199.85998000000001</c:v>
                      </c:pt>
                      <c:pt idx="4108">
                        <c:v>199.80007000000001</c:v>
                      </c:pt>
                      <c:pt idx="4109">
                        <c:v>199.81034</c:v>
                      </c:pt>
                      <c:pt idx="4110">
                        <c:v>199.81</c:v>
                      </c:pt>
                      <c:pt idx="4111">
                        <c:v>199.87535</c:v>
                      </c:pt>
                      <c:pt idx="4112">
                        <c:v>199.81278</c:v>
                      </c:pt>
                      <c:pt idx="4113">
                        <c:v>199.82841999999999</c:v>
                      </c:pt>
                      <c:pt idx="4114">
                        <c:v>199.80265</c:v>
                      </c:pt>
                      <c:pt idx="4115">
                        <c:v>199.84916000000001</c:v>
                      </c:pt>
                      <c:pt idx="4116">
                        <c:v>199.8648</c:v>
                      </c:pt>
                      <c:pt idx="4117">
                        <c:v>199.82316</c:v>
                      </c:pt>
                      <c:pt idx="4118">
                        <c:v>199.82879</c:v>
                      </c:pt>
                      <c:pt idx="4119">
                        <c:v>199.79622000000001</c:v>
                      </c:pt>
                      <c:pt idx="4120">
                        <c:v>199.86775</c:v>
                      </c:pt>
                      <c:pt idx="4121">
                        <c:v>199.79447999999999</c:v>
                      </c:pt>
                      <c:pt idx="4122">
                        <c:v>199.77506</c:v>
                      </c:pt>
                      <c:pt idx="4123">
                        <c:v>199.83761999999999</c:v>
                      </c:pt>
                      <c:pt idx="4124">
                        <c:v>200.05574999999999</c:v>
                      </c:pt>
                      <c:pt idx="4125">
                        <c:v>200.11219</c:v>
                      </c:pt>
                      <c:pt idx="4126">
                        <c:v>200.24929</c:v>
                      </c:pt>
                      <c:pt idx="4127">
                        <c:v>200.36000999999999</c:v>
                      </c:pt>
                      <c:pt idx="4128">
                        <c:v>200.55856</c:v>
                      </c:pt>
                      <c:pt idx="4129">
                        <c:v>200.62055000000001</c:v>
                      </c:pt>
                      <c:pt idx="4130">
                        <c:v>200.74555000000001</c:v>
                      </c:pt>
                      <c:pt idx="4131">
                        <c:v>200.85925</c:v>
                      </c:pt>
                      <c:pt idx="4132">
                        <c:v>201.04053999999999</c:v>
                      </c:pt>
                      <c:pt idx="4133">
                        <c:v>201.09222</c:v>
                      </c:pt>
                      <c:pt idx="4134">
                        <c:v>201.1413</c:v>
                      </c:pt>
                      <c:pt idx="4135">
                        <c:v>201.21293</c:v>
                      </c:pt>
                      <c:pt idx="4136">
                        <c:v>201.33258000000001</c:v>
                      </c:pt>
                      <c:pt idx="4137">
                        <c:v>201.54510999999999</c:v>
                      </c:pt>
                      <c:pt idx="4138">
                        <c:v>201.5325</c:v>
                      </c:pt>
                      <c:pt idx="4139">
                        <c:v>201.68592000000001</c:v>
                      </c:pt>
                      <c:pt idx="4140">
                        <c:v>201.84017</c:v>
                      </c:pt>
                      <c:pt idx="4141">
                        <c:v>202.07657</c:v>
                      </c:pt>
                      <c:pt idx="4142">
                        <c:v>202.15075999999999</c:v>
                      </c:pt>
                      <c:pt idx="4143">
                        <c:v>202.26343</c:v>
                      </c:pt>
                      <c:pt idx="4144">
                        <c:v>202.36184</c:v>
                      </c:pt>
                      <c:pt idx="4145">
                        <c:v>202.56697</c:v>
                      </c:pt>
                      <c:pt idx="4146">
                        <c:v>202.65110000000001</c:v>
                      </c:pt>
                      <c:pt idx="4147">
                        <c:v>202.76024000000001</c:v>
                      </c:pt>
                      <c:pt idx="4148">
                        <c:v>202.91793000000001</c:v>
                      </c:pt>
                      <c:pt idx="4149">
                        <c:v>203.08420000000001</c:v>
                      </c:pt>
                      <c:pt idx="4150">
                        <c:v>203.15783999999999</c:v>
                      </c:pt>
                      <c:pt idx="4151">
                        <c:v>203.27370999999999</c:v>
                      </c:pt>
                      <c:pt idx="4152">
                        <c:v>203.37013999999999</c:v>
                      </c:pt>
                      <c:pt idx="4153">
                        <c:v>203.49655999999999</c:v>
                      </c:pt>
                      <c:pt idx="4154">
                        <c:v>203.68541999999999</c:v>
                      </c:pt>
                      <c:pt idx="4155">
                        <c:v>203.71406999999999</c:v>
                      </c:pt>
                      <c:pt idx="4156">
                        <c:v>204.10541000000001</c:v>
                      </c:pt>
                      <c:pt idx="4157">
                        <c:v>204.0017</c:v>
                      </c:pt>
                      <c:pt idx="4158">
                        <c:v>204.15525</c:v>
                      </c:pt>
                      <c:pt idx="4159">
                        <c:v>204.22053</c:v>
                      </c:pt>
                      <c:pt idx="4160">
                        <c:v>204.36246</c:v>
                      </c:pt>
                      <c:pt idx="4161">
                        <c:v>204.50675000000001</c:v>
                      </c:pt>
                      <c:pt idx="4162">
                        <c:v>204.68633</c:v>
                      </c:pt>
                      <c:pt idx="4163">
                        <c:v>204.70538999999999</c:v>
                      </c:pt>
                      <c:pt idx="4164">
                        <c:v>204.82525000000001</c:v>
                      </c:pt>
                      <c:pt idx="4165">
                        <c:v>204.92095</c:v>
                      </c:pt>
                      <c:pt idx="4166">
                        <c:v>205.11204000000001</c:v>
                      </c:pt>
                      <c:pt idx="4167">
                        <c:v>205.21232000000001</c:v>
                      </c:pt>
                      <c:pt idx="4168">
                        <c:v>205.33574999999999</c:v>
                      </c:pt>
                      <c:pt idx="4169">
                        <c:v>205.46785</c:v>
                      </c:pt>
                      <c:pt idx="4170">
                        <c:v>205.59732</c:v>
                      </c:pt>
                      <c:pt idx="4171">
                        <c:v>205.7944</c:v>
                      </c:pt>
                      <c:pt idx="4172">
                        <c:v>205.90380999999999</c:v>
                      </c:pt>
                      <c:pt idx="4173">
                        <c:v>206.03995</c:v>
                      </c:pt>
                      <c:pt idx="4174">
                        <c:v>206.14838</c:v>
                      </c:pt>
                      <c:pt idx="4175">
                        <c:v>206.33180999999999</c:v>
                      </c:pt>
                      <c:pt idx="4176">
                        <c:v>206.39758</c:v>
                      </c:pt>
                      <c:pt idx="4177">
                        <c:v>206.53234</c:v>
                      </c:pt>
                      <c:pt idx="4178">
                        <c:v>206.64897999999999</c:v>
                      </c:pt>
                      <c:pt idx="4179">
                        <c:v>206.86429999999999</c:v>
                      </c:pt>
                      <c:pt idx="4180">
                        <c:v>206.90699000000001</c:v>
                      </c:pt>
                      <c:pt idx="4181">
                        <c:v>207.01864</c:v>
                      </c:pt>
                      <c:pt idx="4182">
                        <c:v>207.15839</c:v>
                      </c:pt>
                      <c:pt idx="4183">
                        <c:v>207.34859</c:v>
                      </c:pt>
                      <c:pt idx="4184">
                        <c:v>207.41713999999999</c:v>
                      </c:pt>
                      <c:pt idx="4185">
                        <c:v>207.54417000000001</c:v>
                      </c:pt>
                      <c:pt idx="4186">
                        <c:v>207.68131</c:v>
                      </c:pt>
                      <c:pt idx="4187">
                        <c:v>207.81388999999999</c:v>
                      </c:pt>
                      <c:pt idx="4188">
                        <c:v>207.96188000000001</c:v>
                      </c:pt>
                      <c:pt idx="4189">
                        <c:v>208.03480999999999</c:v>
                      </c:pt>
                      <c:pt idx="4190">
                        <c:v>208.18308999999999</c:v>
                      </c:pt>
                      <c:pt idx="4191">
                        <c:v>208.31773999999999</c:v>
                      </c:pt>
                      <c:pt idx="4192">
                        <c:v>208.48569000000001</c:v>
                      </c:pt>
                      <c:pt idx="4193">
                        <c:v>208.54207</c:v>
                      </c:pt>
                      <c:pt idx="4194">
                        <c:v>208.65826000000001</c:v>
                      </c:pt>
                      <c:pt idx="4195">
                        <c:v>208.77171999999999</c:v>
                      </c:pt>
                      <c:pt idx="4196">
                        <c:v>208.98764</c:v>
                      </c:pt>
                      <c:pt idx="4197">
                        <c:v>209.0592</c:v>
                      </c:pt>
                      <c:pt idx="4198">
                        <c:v>209.18378000000001</c:v>
                      </c:pt>
                      <c:pt idx="4199">
                        <c:v>209.30457999999999</c:v>
                      </c:pt>
                      <c:pt idx="4200">
                        <c:v>209.48186999999999</c:v>
                      </c:pt>
                      <c:pt idx="4201">
                        <c:v>209.54266999999999</c:v>
                      </c:pt>
                      <c:pt idx="4202">
                        <c:v>209.67923999999999</c:v>
                      </c:pt>
                      <c:pt idx="4203">
                        <c:v>209.75717</c:v>
                      </c:pt>
                      <c:pt idx="4204">
                        <c:v>209.90477999999999</c:v>
                      </c:pt>
                      <c:pt idx="4205">
                        <c:v>210.05614</c:v>
                      </c:pt>
                      <c:pt idx="4206">
                        <c:v>210.15787</c:v>
                      </c:pt>
                      <c:pt idx="4207">
                        <c:v>210.27939000000001</c:v>
                      </c:pt>
                      <c:pt idx="4208">
                        <c:v>210.39259000000001</c:v>
                      </c:pt>
                      <c:pt idx="4209">
                        <c:v>210.55017000000001</c:v>
                      </c:pt>
                      <c:pt idx="4210">
                        <c:v>210.61706000000001</c:v>
                      </c:pt>
                      <c:pt idx="4211">
                        <c:v>210.7423</c:v>
                      </c:pt>
                      <c:pt idx="4212">
                        <c:v>210.88011</c:v>
                      </c:pt>
                      <c:pt idx="4213">
                        <c:v>211.0652</c:v>
                      </c:pt>
                      <c:pt idx="4214">
                        <c:v>211.13028</c:v>
                      </c:pt>
                      <c:pt idx="4215">
                        <c:v>211.26215999999999</c:v>
                      </c:pt>
                      <c:pt idx="4216">
                        <c:v>211.40916999999999</c:v>
                      </c:pt>
                      <c:pt idx="4217">
                        <c:v>211.80072000000001</c:v>
                      </c:pt>
                      <c:pt idx="4218">
                        <c:v>211.61949999999999</c:v>
                      </c:pt>
                      <c:pt idx="4219">
                        <c:v>211.78941</c:v>
                      </c:pt>
                      <c:pt idx="4220">
                        <c:v>211.92882</c:v>
                      </c:pt>
                      <c:pt idx="4221">
                        <c:v>212.10786999999999</c:v>
                      </c:pt>
                      <c:pt idx="4222">
                        <c:v>212.23096000000001</c:v>
                      </c:pt>
                      <c:pt idx="4223">
                        <c:v>212.31666999999999</c:v>
                      </c:pt>
                      <c:pt idx="4224">
                        <c:v>212.44882999999999</c:v>
                      </c:pt>
                      <c:pt idx="4225">
                        <c:v>212.56227999999999</c:v>
                      </c:pt>
                      <c:pt idx="4226">
                        <c:v>212.7483</c:v>
                      </c:pt>
                      <c:pt idx="4227">
                        <c:v>212.77913000000001</c:v>
                      </c:pt>
                      <c:pt idx="4228">
                        <c:v>212.89538999999999</c:v>
                      </c:pt>
                      <c:pt idx="4229">
                        <c:v>213.03482</c:v>
                      </c:pt>
                      <c:pt idx="4230">
                        <c:v>213.22756000000001</c:v>
                      </c:pt>
                      <c:pt idx="4231">
                        <c:v>213.28729999999999</c:v>
                      </c:pt>
                      <c:pt idx="4232">
                        <c:v>213.41489999999999</c:v>
                      </c:pt>
                      <c:pt idx="4233">
                        <c:v>213.53531000000001</c:v>
                      </c:pt>
                      <c:pt idx="4234">
                        <c:v>213.69176999999999</c:v>
                      </c:pt>
                      <c:pt idx="4235">
                        <c:v>213.79289</c:v>
                      </c:pt>
                      <c:pt idx="4236">
                        <c:v>213.90342999999999</c:v>
                      </c:pt>
                      <c:pt idx="4237">
                        <c:v>214.01130000000001</c:v>
                      </c:pt>
                      <c:pt idx="4238">
                        <c:v>214.15418</c:v>
                      </c:pt>
                      <c:pt idx="4239">
                        <c:v>214.30853999999999</c:v>
                      </c:pt>
                      <c:pt idx="4240">
                        <c:v>214.72809000000001</c:v>
                      </c:pt>
                      <c:pt idx="4241">
                        <c:v>214.8544</c:v>
                      </c:pt>
                      <c:pt idx="4242">
                        <c:v>214.98398</c:v>
                      </c:pt>
                      <c:pt idx="4243">
                        <c:v>215.15271999999999</c:v>
                      </c:pt>
                      <c:pt idx="4244">
                        <c:v>215.21512000000001</c:v>
                      </c:pt>
                      <c:pt idx="4245">
                        <c:v>215.28982999999999</c:v>
                      </c:pt>
                      <c:pt idx="4246">
                        <c:v>215.08920000000001</c:v>
                      </c:pt>
                      <c:pt idx="4247">
                        <c:v>215.67687000000001</c:v>
                      </c:pt>
                      <c:pt idx="4248">
                        <c:v>215.90468000000001</c:v>
                      </c:pt>
                      <c:pt idx="4249">
                        <c:v>216.05507</c:v>
                      </c:pt>
                      <c:pt idx="4250">
                        <c:v>216.14769000000001</c:v>
                      </c:pt>
                      <c:pt idx="4251">
                        <c:v>216.32112000000001</c:v>
                      </c:pt>
                      <c:pt idx="4252">
                        <c:v>216.39337</c:v>
                      </c:pt>
                      <c:pt idx="4253">
                        <c:v>216.48318</c:v>
                      </c:pt>
                      <c:pt idx="4254">
                        <c:v>216.71114</c:v>
                      </c:pt>
                      <c:pt idx="4255">
                        <c:v>216.91618</c:v>
                      </c:pt>
                      <c:pt idx="4256">
                        <c:v>217.01382000000001</c:v>
                      </c:pt>
                      <c:pt idx="4257">
                        <c:v>217.12890999999999</c:v>
                      </c:pt>
                      <c:pt idx="4258">
                        <c:v>217.23987</c:v>
                      </c:pt>
                      <c:pt idx="4259">
                        <c:v>217.45961</c:v>
                      </c:pt>
                      <c:pt idx="4260">
                        <c:v>217.60327000000001</c:v>
                      </c:pt>
                      <c:pt idx="4261">
                        <c:v>217.69882999999999</c:v>
                      </c:pt>
                      <c:pt idx="4262">
                        <c:v>217.84443999999999</c:v>
                      </c:pt>
                      <c:pt idx="4263">
                        <c:v>217.98061000000001</c:v>
                      </c:pt>
                      <c:pt idx="4264">
                        <c:v>218.13643999999999</c:v>
                      </c:pt>
                      <c:pt idx="4265">
                        <c:v>218.21761000000001</c:v>
                      </c:pt>
                      <c:pt idx="4266">
                        <c:v>218.33259000000001</c:v>
                      </c:pt>
                      <c:pt idx="4267">
                        <c:v>218.46055999999999</c:v>
                      </c:pt>
                      <c:pt idx="4268">
                        <c:v>218.62742</c:v>
                      </c:pt>
                      <c:pt idx="4269">
                        <c:v>218.72630000000001</c:v>
                      </c:pt>
                      <c:pt idx="4270">
                        <c:v>218.85140000000001</c:v>
                      </c:pt>
                      <c:pt idx="4271">
                        <c:v>218.96696</c:v>
                      </c:pt>
                      <c:pt idx="4272">
                        <c:v>219.12771000000001</c:v>
                      </c:pt>
                      <c:pt idx="4273">
                        <c:v>219.20766</c:v>
                      </c:pt>
                      <c:pt idx="4274">
                        <c:v>219.32669000000001</c:v>
                      </c:pt>
                      <c:pt idx="4275">
                        <c:v>219.44120000000001</c:v>
                      </c:pt>
                      <c:pt idx="4276">
                        <c:v>219.60946999999999</c:v>
                      </c:pt>
                      <c:pt idx="4277">
                        <c:v>219.69362000000001</c:v>
                      </c:pt>
                      <c:pt idx="4278">
                        <c:v>219.85482999999999</c:v>
                      </c:pt>
                      <c:pt idx="4279">
                        <c:v>219.83744999999999</c:v>
                      </c:pt>
                      <c:pt idx="4280">
                        <c:v>220.06377000000001</c:v>
                      </c:pt>
                      <c:pt idx="4281">
                        <c:v>220.21357</c:v>
                      </c:pt>
                      <c:pt idx="4282">
                        <c:v>220.32862</c:v>
                      </c:pt>
                      <c:pt idx="4283">
                        <c:v>220.45860999999999</c:v>
                      </c:pt>
                      <c:pt idx="4284">
                        <c:v>220.59791999999999</c:v>
                      </c:pt>
                      <c:pt idx="4285">
                        <c:v>220.75453999999999</c:v>
                      </c:pt>
                      <c:pt idx="4286">
                        <c:v>220.83214000000001</c:v>
                      </c:pt>
                      <c:pt idx="4287">
                        <c:v>220.99413999999999</c:v>
                      </c:pt>
                      <c:pt idx="4288">
                        <c:v>221.11143999999999</c:v>
                      </c:pt>
                      <c:pt idx="4289">
                        <c:v>221.27798999999999</c:v>
                      </c:pt>
                      <c:pt idx="4290">
                        <c:v>221.32996</c:v>
                      </c:pt>
                      <c:pt idx="4291">
                        <c:v>221.47264000000001</c:v>
                      </c:pt>
                      <c:pt idx="4292">
                        <c:v>221.60599999999999</c:v>
                      </c:pt>
                      <c:pt idx="4293">
                        <c:v>221.75846999999999</c:v>
                      </c:pt>
                      <c:pt idx="4294">
                        <c:v>221.85192000000001</c:v>
                      </c:pt>
                      <c:pt idx="4295">
                        <c:v>221.95556999999999</c:v>
                      </c:pt>
                      <c:pt idx="4296">
                        <c:v>222.08287000000001</c:v>
                      </c:pt>
                      <c:pt idx="4297">
                        <c:v>222.22666000000001</c:v>
                      </c:pt>
                      <c:pt idx="4298">
                        <c:v>222.37024</c:v>
                      </c:pt>
                      <c:pt idx="4299">
                        <c:v>222.46468999999999</c:v>
                      </c:pt>
                      <c:pt idx="4300">
                        <c:v>222.58565999999999</c:v>
                      </c:pt>
                      <c:pt idx="4301">
                        <c:v>222.72085999999999</c:v>
                      </c:pt>
                      <c:pt idx="4302">
                        <c:v>222.86854</c:v>
                      </c:pt>
                      <c:pt idx="4303">
                        <c:v>222.97452999999999</c:v>
                      </c:pt>
                      <c:pt idx="4304">
                        <c:v>223.09906000000001</c:v>
                      </c:pt>
                      <c:pt idx="4305">
                        <c:v>223.22924</c:v>
                      </c:pt>
                      <c:pt idx="4306">
                        <c:v>223.39213000000001</c:v>
                      </c:pt>
                      <c:pt idx="4307">
                        <c:v>223.47155000000001</c:v>
                      </c:pt>
                      <c:pt idx="4308">
                        <c:v>223.58739</c:v>
                      </c:pt>
                      <c:pt idx="4309">
                        <c:v>223.71284</c:v>
                      </c:pt>
                      <c:pt idx="4310">
                        <c:v>223.86067</c:v>
                      </c:pt>
                      <c:pt idx="4311">
                        <c:v>223.95513</c:v>
                      </c:pt>
                      <c:pt idx="4312">
                        <c:v>224.09827999999999</c:v>
                      </c:pt>
                      <c:pt idx="4313">
                        <c:v>224.21179000000001</c:v>
                      </c:pt>
                      <c:pt idx="4314">
                        <c:v>224.38149999999999</c:v>
                      </c:pt>
                      <c:pt idx="4315">
                        <c:v>224.46428</c:v>
                      </c:pt>
                      <c:pt idx="4316">
                        <c:v>224.59841</c:v>
                      </c:pt>
                      <c:pt idx="4317">
                        <c:v>224.72148999999999</c:v>
                      </c:pt>
                      <c:pt idx="4318">
                        <c:v>224.84205</c:v>
                      </c:pt>
                      <c:pt idx="4319">
                        <c:v>225.00466</c:v>
                      </c:pt>
                      <c:pt idx="4320">
                        <c:v>225.07974999999999</c:v>
                      </c:pt>
                      <c:pt idx="4321">
                        <c:v>225.18669</c:v>
                      </c:pt>
                      <c:pt idx="4322">
                        <c:v>225.30506</c:v>
                      </c:pt>
                      <c:pt idx="4323">
                        <c:v>225.48847000000001</c:v>
                      </c:pt>
                      <c:pt idx="4324">
                        <c:v>225.55197000000001</c:v>
                      </c:pt>
                      <c:pt idx="4325">
                        <c:v>225.71357</c:v>
                      </c:pt>
                      <c:pt idx="4326">
                        <c:v>225.83888999999999</c:v>
                      </c:pt>
                      <c:pt idx="4327">
                        <c:v>225.98303999999999</c:v>
                      </c:pt>
                      <c:pt idx="4328">
                        <c:v>226.05059</c:v>
                      </c:pt>
                      <c:pt idx="4329">
                        <c:v>226.21476999999999</c:v>
                      </c:pt>
                      <c:pt idx="4330">
                        <c:v>226.34297000000001</c:v>
                      </c:pt>
                      <c:pt idx="4331">
                        <c:v>226.50337999999999</c:v>
                      </c:pt>
                      <c:pt idx="4332">
                        <c:v>226.59324000000001</c:v>
                      </c:pt>
                      <c:pt idx="4333">
                        <c:v>226.71772999999999</c:v>
                      </c:pt>
                      <c:pt idx="4334">
                        <c:v>226.84609</c:v>
                      </c:pt>
                      <c:pt idx="4335">
                        <c:v>226.98632000000001</c:v>
                      </c:pt>
                      <c:pt idx="4336">
                        <c:v>227.09810999999999</c:v>
                      </c:pt>
                      <c:pt idx="4337">
                        <c:v>227.20310000000001</c:v>
                      </c:pt>
                      <c:pt idx="4338">
                        <c:v>227.46399</c:v>
                      </c:pt>
                      <c:pt idx="4339">
                        <c:v>227.50146000000001</c:v>
                      </c:pt>
                      <c:pt idx="4340">
                        <c:v>227.60865000000001</c:v>
                      </c:pt>
                      <c:pt idx="4341">
                        <c:v>227.69788</c:v>
                      </c:pt>
                      <c:pt idx="4342">
                        <c:v>227.81369000000001</c:v>
                      </c:pt>
                      <c:pt idx="4343">
                        <c:v>227.94685999999999</c:v>
                      </c:pt>
                      <c:pt idx="4344">
                        <c:v>228.1113</c:v>
                      </c:pt>
                      <c:pt idx="4345">
                        <c:v>228.19404</c:v>
                      </c:pt>
                      <c:pt idx="4346">
                        <c:v>228.35271</c:v>
                      </c:pt>
                      <c:pt idx="4347">
                        <c:v>228.45518999999999</c:v>
                      </c:pt>
                      <c:pt idx="4348">
                        <c:v>228.61739</c:v>
                      </c:pt>
                      <c:pt idx="4349">
                        <c:v>228.69056</c:v>
                      </c:pt>
                      <c:pt idx="4350">
                        <c:v>228.83178000000001</c:v>
                      </c:pt>
                      <c:pt idx="4351">
                        <c:v>228.93375</c:v>
                      </c:pt>
                      <c:pt idx="4352">
                        <c:v>229.11461</c:v>
                      </c:pt>
                      <c:pt idx="4353">
                        <c:v>229.20403999999999</c:v>
                      </c:pt>
                      <c:pt idx="4354">
                        <c:v>229.32556</c:v>
                      </c:pt>
                      <c:pt idx="4355">
                        <c:v>229.45518000000001</c:v>
                      </c:pt>
                      <c:pt idx="4356">
                        <c:v>229.57762</c:v>
                      </c:pt>
                      <c:pt idx="4357">
                        <c:v>229.75721999999999</c:v>
                      </c:pt>
                      <c:pt idx="4358">
                        <c:v>229.83642</c:v>
                      </c:pt>
                      <c:pt idx="4359">
                        <c:v>229.96146999999999</c:v>
                      </c:pt>
                      <c:pt idx="4360">
                        <c:v>230.08341999999999</c:v>
                      </c:pt>
                      <c:pt idx="4361">
                        <c:v>230.26820000000001</c:v>
                      </c:pt>
                      <c:pt idx="4362">
                        <c:v>230.33928</c:v>
                      </c:pt>
                      <c:pt idx="4363">
                        <c:v>230.46082999999999</c:v>
                      </c:pt>
                      <c:pt idx="4364">
                        <c:v>230.56924000000001</c:v>
                      </c:pt>
                      <c:pt idx="4365">
                        <c:v>230.72485</c:v>
                      </c:pt>
                      <c:pt idx="4366">
                        <c:v>230.81689</c:v>
                      </c:pt>
                      <c:pt idx="4367">
                        <c:v>230.92787999999999</c:v>
                      </c:pt>
                      <c:pt idx="4368">
                        <c:v>231.06200000000001</c:v>
                      </c:pt>
                      <c:pt idx="4369">
                        <c:v>231.19962000000001</c:v>
                      </c:pt>
                      <c:pt idx="4370">
                        <c:v>231.28868</c:v>
                      </c:pt>
                      <c:pt idx="4371">
                        <c:v>231.42556999999999</c:v>
                      </c:pt>
                      <c:pt idx="4372">
                        <c:v>231.54404</c:v>
                      </c:pt>
                      <c:pt idx="4373">
                        <c:v>231.68207000000001</c:v>
                      </c:pt>
                      <c:pt idx="4374">
                        <c:v>231.79832999999999</c:v>
                      </c:pt>
                      <c:pt idx="4375">
                        <c:v>231.91557</c:v>
                      </c:pt>
                      <c:pt idx="4376">
                        <c:v>232.07588000000001</c:v>
                      </c:pt>
                      <c:pt idx="4377">
                        <c:v>232.18747999999999</c:v>
                      </c:pt>
                      <c:pt idx="4378">
                        <c:v>232.3502</c:v>
                      </c:pt>
                      <c:pt idx="4379">
                        <c:v>232.42796000000001</c:v>
                      </c:pt>
                      <c:pt idx="4380">
                        <c:v>232.55068</c:v>
                      </c:pt>
                      <c:pt idx="4381">
                        <c:v>232.67527000000001</c:v>
                      </c:pt>
                      <c:pt idx="4382">
                        <c:v>232.86882</c:v>
                      </c:pt>
                      <c:pt idx="4383">
                        <c:v>232.92882</c:v>
                      </c:pt>
                      <c:pt idx="4384">
                        <c:v>233.05471</c:v>
                      </c:pt>
                      <c:pt idx="4385">
                        <c:v>233.17506</c:v>
                      </c:pt>
                      <c:pt idx="4386">
                        <c:v>233.3364</c:v>
                      </c:pt>
                      <c:pt idx="4387">
                        <c:v>233.41958</c:v>
                      </c:pt>
                      <c:pt idx="4388">
                        <c:v>233.54711</c:v>
                      </c:pt>
                      <c:pt idx="4389">
                        <c:v>233.66701</c:v>
                      </c:pt>
                      <c:pt idx="4390">
                        <c:v>233.83461</c:v>
                      </c:pt>
                      <c:pt idx="4391">
                        <c:v>233.91609</c:v>
                      </c:pt>
                      <c:pt idx="4392">
                        <c:v>234.05241000000001</c:v>
                      </c:pt>
                      <c:pt idx="4393">
                        <c:v>234.17731000000001</c:v>
                      </c:pt>
                      <c:pt idx="4394">
                        <c:v>234.29352</c:v>
                      </c:pt>
                      <c:pt idx="4395">
                        <c:v>234.46008</c:v>
                      </c:pt>
                      <c:pt idx="4396">
                        <c:v>234.54001</c:v>
                      </c:pt>
                      <c:pt idx="4397">
                        <c:v>234.65825000000001</c:v>
                      </c:pt>
                      <c:pt idx="4398">
                        <c:v>234.79732000000001</c:v>
                      </c:pt>
                      <c:pt idx="4399">
                        <c:v>235.15165999999999</c:v>
                      </c:pt>
                      <c:pt idx="4400">
                        <c:v>235.10720000000001</c:v>
                      </c:pt>
                      <c:pt idx="4401">
                        <c:v>235.19467</c:v>
                      </c:pt>
                      <c:pt idx="4402">
                        <c:v>235.33610999999999</c:v>
                      </c:pt>
                      <c:pt idx="4403">
                        <c:v>235.51262</c:v>
                      </c:pt>
                      <c:pt idx="4404">
                        <c:v>235.59217000000001</c:v>
                      </c:pt>
                      <c:pt idx="4405">
                        <c:v>235.69143</c:v>
                      </c:pt>
                      <c:pt idx="4406">
                        <c:v>235.80941000000001</c:v>
                      </c:pt>
                      <c:pt idx="4407">
                        <c:v>235.96938</c:v>
                      </c:pt>
                      <c:pt idx="4408">
                        <c:v>236.03009</c:v>
                      </c:pt>
                      <c:pt idx="4409">
                        <c:v>236.16373999999999</c:v>
                      </c:pt>
                      <c:pt idx="4410">
                        <c:v>236.29641000000001</c:v>
                      </c:pt>
                      <c:pt idx="4411">
                        <c:v>236.44999000000001</c:v>
                      </c:pt>
                      <c:pt idx="4412">
                        <c:v>236.61381</c:v>
                      </c:pt>
                      <c:pt idx="4413">
                        <c:v>236.68887000000001</c:v>
                      </c:pt>
                      <c:pt idx="4414">
                        <c:v>236.82873000000001</c:v>
                      </c:pt>
                      <c:pt idx="4415">
                        <c:v>236.94152</c:v>
                      </c:pt>
                      <c:pt idx="4416">
                        <c:v>237.12004999999999</c:v>
                      </c:pt>
                      <c:pt idx="4417">
                        <c:v>237.19451000000001</c:v>
                      </c:pt>
                      <c:pt idx="4418">
                        <c:v>237.30412999999999</c:v>
                      </c:pt>
                      <c:pt idx="4419">
                        <c:v>237.4315</c:v>
                      </c:pt>
                      <c:pt idx="4420">
                        <c:v>237.59549999999999</c:v>
                      </c:pt>
                      <c:pt idx="4421">
                        <c:v>237.68800999999999</c:v>
                      </c:pt>
                      <c:pt idx="4422">
                        <c:v>237.82652999999999</c:v>
                      </c:pt>
                      <c:pt idx="4423">
                        <c:v>237.93183999999999</c:v>
                      </c:pt>
                      <c:pt idx="4424">
                        <c:v>238.10078999999999</c:v>
                      </c:pt>
                      <c:pt idx="4425">
                        <c:v>238.18487999999999</c:v>
                      </c:pt>
                      <c:pt idx="4426">
                        <c:v>238.30192</c:v>
                      </c:pt>
                      <c:pt idx="4427">
                        <c:v>238.42472000000001</c:v>
                      </c:pt>
                      <c:pt idx="4428">
                        <c:v>238.58150000000001</c:v>
                      </c:pt>
                      <c:pt idx="4429">
                        <c:v>238.68946</c:v>
                      </c:pt>
                      <c:pt idx="4430">
                        <c:v>238.81004999999999</c:v>
                      </c:pt>
                      <c:pt idx="4431">
                        <c:v>238.92626999999999</c:v>
                      </c:pt>
                      <c:pt idx="4432">
                        <c:v>239.07185000000001</c:v>
                      </c:pt>
                      <c:pt idx="4433">
                        <c:v>239.25976</c:v>
                      </c:pt>
                      <c:pt idx="4434">
                        <c:v>239.30294000000001</c:v>
                      </c:pt>
                      <c:pt idx="4435">
                        <c:v>239.44288</c:v>
                      </c:pt>
                      <c:pt idx="4436">
                        <c:v>239.547</c:v>
                      </c:pt>
                      <c:pt idx="4437">
                        <c:v>239.73317</c:v>
                      </c:pt>
                      <c:pt idx="4438">
                        <c:v>239.81751</c:v>
                      </c:pt>
                      <c:pt idx="4439">
                        <c:v>239.95688999999999</c:v>
                      </c:pt>
                      <c:pt idx="4440">
                        <c:v>240.04865000000001</c:v>
                      </c:pt>
                      <c:pt idx="4441">
                        <c:v>240.21718999999999</c:v>
                      </c:pt>
                      <c:pt idx="4442">
                        <c:v>240.29443000000001</c:v>
                      </c:pt>
                      <c:pt idx="4443">
                        <c:v>240.40867</c:v>
                      </c:pt>
                      <c:pt idx="4444">
                        <c:v>240.55206000000001</c:v>
                      </c:pt>
                      <c:pt idx="4445">
                        <c:v>240.75650999999999</c:v>
                      </c:pt>
                      <c:pt idx="4446">
                        <c:v>240.81837999999999</c:v>
                      </c:pt>
                      <c:pt idx="4447">
                        <c:v>240.94025999999999</c:v>
                      </c:pt>
                      <c:pt idx="4448">
                        <c:v>241.08027999999999</c:v>
                      </c:pt>
                      <c:pt idx="4449">
                        <c:v>241.17491000000001</c:v>
                      </c:pt>
                      <c:pt idx="4450">
                        <c:v>241.33224999999999</c:v>
                      </c:pt>
                      <c:pt idx="4451">
                        <c:v>241.42069000000001</c:v>
                      </c:pt>
                      <c:pt idx="4452">
                        <c:v>241.56164000000001</c:v>
                      </c:pt>
                      <c:pt idx="4453">
                        <c:v>241.69492</c:v>
                      </c:pt>
                      <c:pt idx="4454">
                        <c:v>241.85748000000001</c:v>
                      </c:pt>
                      <c:pt idx="4455">
                        <c:v>241.93469999999999</c:v>
                      </c:pt>
                      <c:pt idx="4456">
                        <c:v>242.06802999999999</c:v>
                      </c:pt>
                      <c:pt idx="4457">
                        <c:v>242.17354</c:v>
                      </c:pt>
                      <c:pt idx="4458">
                        <c:v>242.32408000000001</c:v>
                      </c:pt>
                      <c:pt idx="4459">
                        <c:v>242.42683</c:v>
                      </c:pt>
                      <c:pt idx="4460">
                        <c:v>242.75230999999999</c:v>
                      </c:pt>
                      <c:pt idx="4461">
                        <c:v>242.67723000000001</c:v>
                      </c:pt>
                      <c:pt idx="4462">
                        <c:v>242.86269999999999</c:v>
                      </c:pt>
                      <c:pt idx="4463">
                        <c:v>242.92214000000001</c:v>
                      </c:pt>
                      <c:pt idx="4464">
                        <c:v>243.04432</c:v>
                      </c:pt>
                      <c:pt idx="4465">
                        <c:v>243.18655999999999</c:v>
                      </c:pt>
                      <c:pt idx="4466">
                        <c:v>243.32438999999999</c:v>
                      </c:pt>
                      <c:pt idx="4467">
                        <c:v>243.4365</c:v>
                      </c:pt>
                      <c:pt idx="4468">
                        <c:v>243.54867999999999</c:v>
                      </c:pt>
                      <c:pt idx="4469">
                        <c:v>243.69971000000001</c:v>
                      </c:pt>
                      <c:pt idx="4470">
                        <c:v>243.80846</c:v>
                      </c:pt>
                      <c:pt idx="4471">
                        <c:v>243.98532</c:v>
                      </c:pt>
                      <c:pt idx="4472">
                        <c:v>244.04759000000001</c:v>
                      </c:pt>
                      <c:pt idx="4473">
                        <c:v>244.17855</c:v>
                      </c:pt>
                      <c:pt idx="4474">
                        <c:v>244.28897000000001</c:v>
                      </c:pt>
                      <c:pt idx="4475">
                        <c:v>244.47540000000001</c:v>
                      </c:pt>
                      <c:pt idx="4476">
                        <c:v>244.52837</c:v>
                      </c:pt>
                      <c:pt idx="4477">
                        <c:v>244.66842</c:v>
                      </c:pt>
                      <c:pt idx="4478">
                        <c:v>244.78447</c:v>
                      </c:pt>
                      <c:pt idx="4479">
                        <c:v>244.96888000000001</c:v>
                      </c:pt>
                      <c:pt idx="4480">
                        <c:v>245.05632</c:v>
                      </c:pt>
                      <c:pt idx="4481">
                        <c:v>245.18145999999999</c:v>
                      </c:pt>
                      <c:pt idx="4482">
                        <c:v>245.29875000000001</c:v>
                      </c:pt>
                      <c:pt idx="4483">
                        <c:v>245.45666</c:v>
                      </c:pt>
                      <c:pt idx="4484">
                        <c:v>245.55226999999999</c:v>
                      </c:pt>
                      <c:pt idx="4485">
                        <c:v>245.67692</c:v>
                      </c:pt>
                      <c:pt idx="4486">
                        <c:v>245.77943999999999</c:v>
                      </c:pt>
                      <c:pt idx="4487">
                        <c:v>245.91484</c:v>
                      </c:pt>
                      <c:pt idx="4488">
                        <c:v>246.06227000000001</c:v>
                      </c:pt>
                      <c:pt idx="4489">
                        <c:v>246.13050000000001</c:v>
                      </c:pt>
                      <c:pt idx="4490">
                        <c:v>246.2979</c:v>
                      </c:pt>
                      <c:pt idx="4491">
                        <c:v>246.40361999999999</c:v>
                      </c:pt>
                      <c:pt idx="4492">
                        <c:v>246.58544000000001</c:v>
                      </c:pt>
                      <c:pt idx="4493">
                        <c:v>246.69184000000001</c:v>
                      </c:pt>
                      <c:pt idx="4494">
                        <c:v>246.80117999999999</c:v>
                      </c:pt>
                      <c:pt idx="4495">
                        <c:v>246.92989</c:v>
                      </c:pt>
                      <c:pt idx="4496">
                        <c:v>247.09869</c:v>
                      </c:pt>
                      <c:pt idx="4497">
                        <c:v>247.18236999999999</c:v>
                      </c:pt>
                      <c:pt idx="4498">
                        <c:v>247.32333</c:v>
                      </c:pt>
                      <c:pt idx="4499">
                        <c:v>247.43434999999999</c:v>
                      </c:pt>
                      <c:pt idx="4500">
                        <c:v>247.58846</c:v>
                      </c:pt>
                      <c:pt idx="4501">
                        <c:v>247.68204</c:v>
                      </c:pt>
                      <c:pt idx="4502">
                        <c:v>247.79853</c:v>
                      </c:pt>
                      <c:pt idx="4503">
                        <c:v>247.90035</c:v>
                      </c:pt>
                      <c:pt idx="4504">
                        <c:v>248.06301999999999</c:v>
                      </c:pt>
                      <c:pt idx="4505">
                        <c:v>248.17013</c:v>
                      </c:pt>
                      <c:pt idx="4506">
                        <c:v>248.29381000000001</c:v>
                      </c:pt>
                      <c:pt idx="4507">
                        <c:v>248.44721999999999</c:v>
                      </c:pt>
                      <c:pt idx="4508">
                        <c:v>248.54106999999999</c:v>
                      </c:pt>
                      <c:pt idx="4509">
                        <c:v>248.72370000000001</c:v>
                      </c:pt>
                      <c:pt idx="4510">
                        <c:v>248.79372000000001</c:v>
                      </c:pt>
                      <c:pt idx="4511">
                        <c:v>248.91598999999999</c:v>
                      </c:pt>
                      <c:pt idx="4512">
                        <c:v>249.02637999999999</c:v>
                      </c:pt>
                      <c:pt idx="4513">
                        <c:v>249.20289</c:v>
                      </c:pt>
                      <c:pt idx="4514">
                        <c:v>249.28698</c:v>
                      </c:pt>
                      <c:pt idx="4515">
                        <c:v>249.41829999999999</c:v>
                      </c:pt>
                      <c:pt idx="4516">
                        <c:v>249.56314</c:v>
                      </c:pt>
                      <c:pt idx="4517">
                        <c:v>249.71557000000001</c:v>
                      </c:pt>
                      <c:pt idx="4518">
                        <c:v>249.80432999999999</c:v>
                      </c:pt>
                      <c:pt idx="4519">
                        <c:v>249.92983000000001</c:v>
                      </c:pt>
                      <c:pt idx="4520">
                        <c:v>250.07149999999999</c:v>
                      </c:pt>
                      <c:pt idx="4521">
                        <c:v>250.39159000000001</c:v>
                      </c:pt>
                      <c:pt idx="4522">
                        <c:v>250.30862999999999</c:v>
                      </c:pt>
                      <c:pt idx="4523">
                        <c:v>250.33723000000001</c:v>
                      </c:pt>
                      <c:pt idx="4524">
                        <c:v>250.34115</c:v>
                      </c:pt>
                      <c:pt idx="4525">
                        <c:v>250.33008000000001</c:v>
                      </c:pt>
                      <c:pt idx="4526">
                        <c:v>250.34275</c:v>
                      </c:pt>
                      <c:pt idx="4527">
                        <c:v>250.29182</c:v>
                      </c:pt>
                      <c:pt idx="4528">
                        <c:v>250.30611999999999</c:v>
                      </c:pt>
                      <c:pt idx="4529">
                        <c:v>250.31755999999999</c:v>
                      </c:pt>
                      <c:pt idx="4530">
                        <c:v>250.34657999999999</c:v>
                      </c:pt>
                      <c:pt idx="4531">
                        <c:v>250.32456999999999</c:v>
                      </c:pt>
                      <c:pt idx="4532">
                        <c:v>250.31451999999999</c:v>
                      </c:pt>
                      <c:pt idx="4533">
                        <c:v>250.30177</c:v>
                      </c:pt>
                      <c:pt idx="4534">
                        <c:v>250.35446999999999</c:v>
                      </c:pt>
                      <c:pt idx="4535">
                        <c:v>250.33242999999999</c:v>
                      </c:pt>
                      <c:pt idx="4536">
                        <c:v>250.32445000000001</c:v>
                      </c:pt>
                      <c:pt idx="4537">
                        <c:v>250.30905000000001</c:v>
                      </c:pt>
                      <c:pt idx="4538">
                        <c:v>250.35422</c:v>
                      </c:pt>
                      <c:pt idx="4539">
                        <c:v>250.32369</c:v>
                      </c:pt>
                      <c:pt idx="4540">
                        <c:v>250.32400000000001</c:v>
                      </c:pt>
                      <c:pt idx="4541">
                        <c:v>250.32660999999999</c:v>
                      </c:pt>
                      <c:pt idx="4542">
                        <c:v>250.35791</c:v>
                      </c:pt>
                      <c:pt idx="4543">
                        <c:v>250.32441</c:v>
                      </c:pt>
                      <c:pt idx="4544">
                        <c:v>250.32633000000001</c:v>
                      </c:pt>
                      <c:pt idx="4545">
                        <c:v>250.3312</c:v>
                      </c:pt>
                      <c:pt idx="4546">
                        <c:v>250.32431</c:v>
                      </c:pt>
                      <c:pt idx="4547">
                        <c:v>250.36601999999999</c:v>
                      </c:pt>
                      <c:pt idx="4548">
                        <c:v>250.32799</c:v>
                      </c:pt>
                      <c:pt idx="4549">
                        <c:v>250.30976999999999</c:v>
                      </c:pt>
                      <c:pt idx="4550">
                        <c:v>250.31632999999999</c:v>
                      </c:pt>
                      <c:pt idx="4551">
                        <c:v>250.37593000000001</c:v>
                      </c:pt>
                      <c:pt idx="4552">
                        <c:v>250.32835</c:v>
                      </c:pt>
                      <c:pt idx="4553">
                        <c:v>250.32140000000001</c:v>
                      </c:pt>
                      <c:pt idx="4554">
                        <c:v>250.29944</c:v>
                      </c:pt>
                      <c:pt idx="4555">
                        <c:v>250.34972999999999</c:v>
                      </c:pt>
                      <c:pt idx="4556">
                        <c:v>250.30145999999999</c:v>
                      </c:pt>
                      <c:pt idx="4557">
                        <c:v>250.31225000000001</c:v>
                      </c:pt>
                      <c:pt idx="4558">
                        <c:v>250.29958999999999</c:v>
                      </c:pt>
                      <c:pt idx="4559">
                        <c:v>250.35767999999999</c:v>
                      </c:pt>
                      <c:pt idx="4560">
                        <c:v>250.30377999999999</c:v>
                      </c:pt>
                      <c:pt idx="4561">
                        <c:v>250.31061</c:v>
                      </c:pt>
                      <c:pt idx="4562">
                        <c:v>250.30099000000001</c:v>
                      </c:pt>
                      <c:pt idx="4563">
                        <c:v>250.30828</c:v>
                      </c:pt>
                      <c:pt idx="4564">
                        <c:v>250.32891000000001</c:v>
                      </c:pt>
                      <c:pt idx="4565">
                        <c:v>250.29707999999999</c:v>
                      </c:pt>
                      <c:pt idx="4566">
                        <c:v>250.31572</c:v>
                      </c:pt>
                      <c:pt idx="4567">
                        <c:v>250.29192</c:v>
                      </c:pt>
                      <c:pt idx="4568">
                        <c:v>250.32917</c:v>
                      </c:pt>
                      <c:pt idx="4569">
                        <c:v>250.29317</c:v>
                      </c:pt>
                      <c:pt idx="4570">
                        <c:v>250.27949000000001</c:v>
                      </c:pt>
                      <c:pt idx="4571">
                        <c:v>250.29640000000001</c:v>
                      </c:pt>
                      <c:pt idx="4572">
                        <c:v>250.32319000000001</c:v>
                      </c:pt>
                      <c:pt idx="4573">
                        <c:v>250.28327999999999</c:v>
                      </c:pt>
                      <c:pt idx="4574">
                        <c:v>250.28489999999999</c:v>
                      </c:pt>
                      <c:pt idx="4575">
                        <c:v>250.28994</c:v>
                      </c:pt>
                      <c:pt idx="4576">
                        <c:v>250.3202</c:v>
                      </c:pt>
                      <c:pt idx="4577">
                        <c:v>250.33762999999999</c:v>
                      </c:pt>
                      <c:pt idx="4578">
                        <c:v>250.30425</c:v>
                      </c:pt>
                      <c:pt idx="4579">
                        <c:v>250.3056</c:v>
                      </c:pt>
                      <c:pt idx="4580">
                        <c:v>250.30023</c:v>
                      </c:pt>
                      <c:pt idx="4581">
                        <c:v>250.43031999999999</c:v>
                      </c:pt>
                      <c:pt idx="4582">
                        <c:v>250.44264999999999</c:v>
                      </c:pt>
                      <c:pt idx="4583">
                        <c:v>250.30762999999999</c:v>
                      </c:pt>
                      <c:pt idx="4584">
                        <c:v>250.30765</c:v>
                      </c:pt>
                      <c:pt idx="4585">
                        <c:v>250.34465</c:v>
                      </c:pt>
                      <c:pt idx="4586">
                        <c:v>250.30727999999999</c:v>
                      </c:pt>
                      <c:pt idx="4587">
                        <c:v>250.30957000000001</c:v>
                      </c:pt>
                      <c:pt idx="4588">
                        <c:v>250.29082</c:v>
                      </c:pt>
                      <c:pt idx="4589">
                        <c:v>250.35015000000001</c:v>
                      </c:pt>
                      <c:pt idx="4590">
                        <c:v>250.29237000000001</c:v>
                      </c:pt>
                      <c:pt idx="4591">
                        <c:v>250.30518000000001</c:v>
                      </c:pt>
                      <c:pt idx="4592">
                        <c:v>250.29517000000001</c:v>
                      </c:pt>
                      <c:pt idx="4593">
                        <c:v>250.32845</c:v>
                      </c:pt>
                      <c:pt idx="4594">
                        <c:v>250.29633000000001</c:v>
                      </c:pt>
                      <c:pt idx="4595">
                        <c:v>250.29383999999999</c:v>
                      </c:pt>
                      <c:pt idx="4596">
                        <c:v>250.28665000000001</c:v>
                      </c:pt>
                      <c:pt idx="4597">
                        <c:v>250.29469</c:v>
                      </c:pt>
                      <c:pt idx="4598">
                        <c:v>250.35642000000001</c:v>
                      </c:pt>
                      <c:pt idx="4599">
                        <c:v>250.29817</c:v>
                      </c:pt>
                      <c:pt idx="4600">
                        <c:v>250.32386</c:v>
                      </c:pt>
                      <c:pt idx="4601">
                        <c:v>250.31636</c:v>
                      </c:pt>
                      <c:pt idx="4602">
                        <c:v>250.33774</c:v>
                      </c:pt>
                      <c:pt idx="4603">
                        <c:v>250.31425999999999</c:v>
                      </c:pt>
                      <c:pt idx="4604">
                        <c:v>250.29820000000001</c:v>
                      </c:pt>
                      <c:pt idx="4605">
                        <c:v>250.30324999999999</c:v>
                      </c:pt>
                      <c:pt idx="4606">
                        <c:v>250.34451999999999</c:v>
                      </c:pt>
                      <c:pt idx="4607">
                        <c:v>250.30964</c:v>
                      </c:pt>
                      <c:pt idx="4608">
                        <c:v>250.29623000000001</c:v>
                      </c:pt>
                      <c:pt idx="4609">
                        <c:v>250.30054000000001</c:v>
                      </c:pt>
                      <c:pt idx="4610">
                        <c:v>250.3262</c:v>
                      </c:pt>
                      <c:pt idx="4611">
                        <c:v>250.29854</c:v>
                      </c:pt>
                      <c:pt idx="4612">
                        <c:v>250.29066</c:v>
                      </c:pt>
                      <c:pt idx="4613">
                        <c:v>250.28792999999999</c:v>
                      </c:pt>
                      <c:pt idx="4614">
                        <c:v>250.33365000000001</c:v>
                      </c:pt>
                      <c:pt idx="4615">
                        <c:v>250.31514000000001</c:v>
                      </c:pt>
                      <c:pt idx="4616">
                        <c:v>250.30187000000001</c:v>
                      </c:pt>
                      <c:pt idx="4617">
                        <c:v>250.29194000000001</c:v>
                      </c:pt>
                      <c:pt idx="4618">
                        <c:v>250.30398</c:v>
                      </c:pt>
                      <c:pt idx="4619">
                        <c:v>250.34446</c:v>
                      </c:pt>
                      <c:pt idx="4620">
                        <c:v>250.29925</c:v>
                      </c:pt>
                      <c:pt idx="4621">
                        <c:v>250.28844000000001</c:v>
                      </c:pt>
                      <c:pt idx="4622">
                        <c:v>250.30905000000001</c:v>
                      </c:pt>
                      <c:pt idx="4623">
                        <c:v>250.32919000000001</c:v>
                      </c:pt>
                      <c:pt idx="4624">
                        <c:v>250.29655</c:v>
                      </c:pt>
                      <c:pt idx="4625">
                        <c:v>250.29951</c:v>
                      </c:pt>
                      <c:pt idx="4626">
                        <c:v>250.28106</c:v>
                      </c:pt>
                      <c:pt idx="4627">
                        <c:v>250.33684</c:v>
                      </c:pt>
                      <c:pt idx="4628">
                        <c:v>250.29607999999999</c:v>
                      </c:pt>
                      <c:pt idx="4629">
                        <c:v>250.31064000000001</c:v>
                      </c:pt>
                      <c:pt idx="4630">
                        <c:v>250.28421</c:v>
                      </c:pt>
                      <c:pt idx="4631">
                        <c:v>250.34016</c:v>
                      </c:pt>
                      <c:pt idx="4632">
                        <c:v>250.29752999999999</c:v>
                      </c:pt>
                      <c:pt idx="4633">
                        <c:v>250.30875</c:v>
                      </c:pt>
                      <c:pt idx="4634">
                        <c:v>250.30831000000001</c:v>
                      </c:pt>
                      <c:pt idx="4635">
                        <c:v>250.29452000000001</c:v>
                      </c:pt>
                      <c:pt idx="4636">
                        <c:v>250.31129999999999</c:v>
                      </c:pt>
                      <c:pt idx="4637">
                        <c:v>250.29982000000001</c:v>
                      </c:pt>
                      <c:pt idx="4638">
                        <c:v>250.28380000000001</c:v>
                      </c:pt>
                      <c:pt idx="4639">
                        <c:v>250.29039</c:v>
                      </c:pt>
                      <c:pt idx="4640">
                        <c:v>250.33452</c:v>
                      </c:pt>
                      <c:pt idx="4641">
                        <c:v>250.29913999999999</c:v>
                      </c:pt>
                      <c:pt idx="4642">
                        <c:v>250.45642000000001</c:v>
                      </c:pt>
                      <c:pt idx="4643">
                        <c:v>250.33878000000001</c:v>
                      </c:pt>
                      <c:pt idx="4644">
                        <c:v>250.34397999999999</c:v>
                      </c:pt>
                      <c:pt idx="4645">
                        <c:v>250.31209000000001</c:v>
                      </c:pt>
                      <c:pt idx="4646">
                        <c:v>250.31290000000001</c:v>
                      </c:pt>
                      <c:pt idx="4647">
                        <c:v>250.28872000000001</c:v>
                      </c:pt>
                      <c:pt idx="4648">
                        <c:v>250.33614</c:v>
                      </c:pt>
                      <c:pt idx="4649">
                        <c:v>250.29712000000001</c:v>
                      </c:pt>
                      <c:pt idx="4650">
                        <c:v>250.31952999999999</c:v>
                      </c:pt>
                      <c:pt idx="4651">
                        <c:v>250.28117</c:v>
                      </c:pt>
                      <c:pt idx="4652">
                        <c:v>250.32478</c:v>
                      </c:pt>
                      <c:pt idx="4653">
                        <c:v>250.31751</c:v>
                      </c:pt>
                      <c:pt idx="4654">
                        <c:v>250.32261</c:v>
                      </c:pt>
                      <c:pt idx="4655">
                        <c:v>250.30509000000001</c:v>
                      </c:pt>
                      <c:pt idx="4656">
                        <c:v>250.31119000000001</c:v>
                      </c:pt>
                      <c:pt idx="4657">
                        <c:v>250.3338</c:v>
                      </c:pt>
                      <c:pt idx="4658">
                        <c:v>250.28572</c:v>
                      </c:pt>
                      <c:pt idx="4659">
                        <c:v>250.29776000000001</c:v>
                      </c:pt>
                      <c:pt idx="4660">
                        <c:v>250.27726999999999</c:v>
                      </c:pt>
                      <c:pt idx="4661">
                        <c:v>250.33319</c:v>
                      </c:pt>
                      <c:pt idx="4662">
                        <c:v>250.30413999999999</c:v>
                      </c:pt>
                      <c:pt idx="4663">
                        <c:v>250.30289999999999</c:v>
                      </c:pt>
                      <c:pt idx="4664">
                        <c:v>250.31635</c:v>
                      </c:pt>
                      <c:pt idx="4665">
                        <c:v>250.35966999999999</c:v>
                      </c:pt>
                      <c:pt idx="4666">
                        <c:v>250.30948000000001</c:v>
                      </c:pt>
                      <c:pt idx="4667">
                        <c:v>250.28579999999999</c:v>
                      </c:pt>
                      <c:pt idx="4668">
                        <c:v>250.29026999999999</c:v>
                      </c:pt>
                      <c:pt idx="4669">
                        <c:v>250.3297</c:v>
                      </c:pt>
                      <c:pt idx="4670">
                        <c:v>250.32938999999999</c:v>
                      </c:pt>
                      <c:pt idx="4671">
                        <c:v>250.32336000000001</c:v>
                      </c:pt>
                      <c:pt idx="4672">
                        <c:v>250.32447999999999</c:v>
                      </c:pt>
                      <c:pt idx="4673">
                        <c:v>250.32245</c:v>
                      </c:pt>
                      <c:pt idx="4674">
                        <c:v>250.36696000000001</c:v>
                      </c:pt>
                      <c:pt idx="4675">
                        <c:v>250.30596</c:v>
                      </c:pt>
                      <c:pt idx="4676">
                        <c:v>250.29747</c:v>
                      </c:pt>
                      <c:pt idx="4677">
                        <c:v>250.29875999999999</c:v>
                      </c:pt>
                      <c:pt idx="4678">
                        <c:v>250.33330000000001</c:v>
                      </c:pt>
                      <c:pt idx="4679">
                        <c:v>250.30189999999999</c:v>
                      </c:pt>
                      <c:pt idx="4680">
                        <c:v>250.29792</c:v>
                      </c:pt>
                      <c:pt idx="4681">
                        <c:v>250.32078999999999</c:v>
                      </c:pt>
                      <c:pt idx="4682">
                        <c:v>250.36250999999999</c:v>
                      </c:pt>
                      <c:pt idx="4683">
                        <c:v>250.31585000000001</c:v>
                      </c:pt>
                      <c:pt idx="4684">
                        <c:v>250.3125</c:v>
                      </c:pt>
                      <c:pt idx="4685">
                        <c:v>250.31251</c:v>
                      </c:pt>
                      <c:pt idx="4686">
                        <c:v>250.37342000000001</c:v>
                      </c:pt>
                      <c:pt idx="4687">
                        <c:v>250.32066</c:v>
                      </c:pt>
                      <c:pt idx="4688">
                        <c:v>250.3058</c:v>
                      </c:pt>
                      <c:pt idx="4689">
                        <c:v>250.30538000000001</c:v>
                      </c:pt>
                      <c:pt idx="4690">
                        <c:v>250.32998000000001</c:v>
                      </c:pt>
                      <c:pt idx="4691">
                        <c:v>250.35794999999999</c:v>
                      </c:pt>
                      <c:pt idx="4692">
                        <c:v>250.33349000000001</c:v>
                      </c:pt>
                      <c:pt idx="4693">
                        <c:v>250.34502000000001</c:v>
                      </c:pt>
                      <c:pt idx="4694">
                        <c:v>250.32378</c:v>
                      </c:pt>
                      <c:pt idx="4695">
                        <c:v>250.37647999999999</c:v>
                      </c:pt>
                      <c:pt idx="4696">
                        <c:v>250.31388999999999</c:v>
                      </c:pt>
                      <c:pt idx="4697">
                        <c:v>250.31869</c:v>
                      </c:pt>
                      <c:pt idx="4698">
                        <c:v>250.32508999999999</c:v>
                      </c:pt>
                      <c:pt idx="4699">
                        <c:v>250.36299</c:v>
                      </c:pt>
                      <c:pt idx="4700">
                        <c:v>250.31608</c:v>
                      </c:pt>
                      <c:pt idx="4701">
                        <c:v>250.2878</c:v>
                      </c:pt>
                      <c:pt idx="4702">
                        <c:v>250.29182</c:v>
                      </c:pt>
                      <c:pt idx="4703">
                        <c:v>250.51356000000001</c:v>
                      </c:pt>
                      <c:pt idx="4704">
                        <c:v>250.35470000000001</c:v>
                      </c:pt>
                      <c:pt idx="4705">
                        <c:v>250.29568</c:v>
                      </c:pt>
                      <c:pt idx="4706">
                        <c:v>250.31231</c:v>
                      </c:pt>
                      <c:pt idx="4707">
                        <c:v>250.3022</c:v>
                      </c:pt>
                      <c:pt idx="4708">
                        <c:v>250.36292</c:v>
                      </c:pt>
                      <c:pt idx="4709">
                        <c:v>250.30339000000001</c:v>
                      </c:pt>
                      <c:pt idx="4710">
                        <c:v>250.30456000000001</c:v>
                      </c:pt>
                      <c:pt idx="4711">
                        <c:v>250.31668999999999</c:v>
                      </c:pt>
                      <c:pt idx="4712">
                        <c:v>250.37370000000001</c:v>
                      </c:pt>
                      <c:pt idx="4713">
                        <c:v>250.32183000000001</c:v>
                      </c:pt>
                      <c:pt idx="4714">
                        <c:v>250.30499</c:v>
                      </c:pt>
                      <c:pt idx="4715">
                        <c:v>250.32139000000001</c:v>
                      </c:pt>
                      <c:pt idx="4716">
                        <c:v>250.36326</c:v>
                      </c:pt>
                      <c:pt idx="4717">
                        <c:v>250.29940999999999</c:v>
                      </c:pt>
                      <c:pt idx="4718">
                        <c:v>250.2997</c:v>
                      </c:pt>
                      <c:pt idx="4719">
                        <c:v>250.29993999999999</c:v>
                      </c:pt>
                      <c:pt idx="4720">
                        <c:v>250.35755</c:v>
                      </c:pt>
                      <c:pt idx="4721">
                        <c:v>250.31039000000001</c:v>
                      </c:pt>
                      <c:pt idx="4722">
                        <c:v>250.30186</c:v>
                      </c:pt>
                      <c:pt idx="4723">
                        <c:v>250.31888000000001</c:v>
                      </c:pt>
                      <c:pt idx="4724">
                        <c:v>250.33364</c:v>
                      </c:pt>
                      <c:pt idx="4725">
                        <c:v>250.33500000000001</c:v>
                      </c:pt>
                      <c:pt idx="4726">
                        <c:v>250.25892999999999</c:v>
                      </c:pt>
                      <c:pt idx="4727">
                        <c:v>250.27346</c:v>
                      </c:pt>
                      <c:pt idx="4728">
                        <c:v>250.26597000000001</c:v>
                      </c:pt>
                      <c:pt idx="4729">
                        <c:v>250.31106</c:v>
                      </c:pt>
                      <c:pt idx="4730">
                        <c:v>250.25782000000001</c:v>
                      </c:pt>
                      <c:pt idx="4731">
                        <c:v>250.26897</c:v>
                      </c:pt>
                      <c:pt idx="4732">
                        <c:v>250.28720999999999</c:v>
                      </c:pt>
                      <c:pt idx="4733">
                        <c:v>250.33556999999999</c:v>
                      </c:pt>
                      <c:pt idx="4734">
                        <c:v>250.30071000000001</c:v>
                      </c:pt>
                      <c:pt idx="4735">
                        <c:v>250.29220000000001</c:v>
                      </c:pt>
                      <c:pt idx="4736">
                        <c:v>250.30409</c:v>
                      </c:pt>
                      <c:pt idx="4737">
                        <c:v>250.33506</c:v>
                      </c:pt>
                      <c:pt idx="4738">
                        <c:v>250.33663000000001</c:v>
                      </c:pt>
                      <c:pt idx="4739">
                        <c:v>250.31745000000001</c:v>
                      </c:pt>
                      <c:pt idx="4740">
                        <c:v>250.33028999999999</c:v>
                      </c:pt>
                      <c:pt idx="4741">
                        <c:v>250.36735999999999</c:v>
                      </c:pt>
                      <c:pt idx="4742">
                        <c:v>250.32579000000001</c:v>
                      </c:pt>
                      <c:pt idx="4743">
                        <c:v>250.32678999999999</c:v>
                      </c:pt>
                      <c:pt idx="4744">
                        <c:v>250.32073</c:v>
                      </c:pt>
                      <c:pt idx="4745">
                        <c:v>250.33100999999999</c:v>
                      </c:pt>
                      <c:pt idx="4746">
                        <c:v>250.36528999999999</c:v>
                      </c:pt>
                      <c:pt idx="4747">
                        <c:v>250.32628</c:v>
                      </c:pt>
                      <c:pt idx="4748">
                        <c:v>250.32373000000001</c:v>
                      </c:pt>
                      <c:pt idx="4749">
                        <c:v>250.32980000000001</c:v>
                      </c:pt>
                      <c:pt idx="4750">
                        <c:v>250.37351000000001</c:v>
                      </c:pt>
                      <c:pt idx="4751">
                        <c:v>250.30806999999999</c:v>
                      </c:pt>
                      <c:pt idx="4752">
                        <c:v>250.33562000000001</c:v>
                      </c:pt>
                      <c:pt idx="4753">
                        <c:v>250.33251999999999</c:v>
                      </c:pt>
                      <c:pt idx="4754">
                        <c:v>250.35265999999999</c:v>
                      </c:pt>
                      <c:pt idx="4755">
                        <c:v>250.32521</c:v>
                      </c:pt>
                      <c:pt idx="4756">
                        <c:v>250.33350999999999</c:v>
                      </c:pt>
                      <c:pt idx="4757">
                        <c:v>250.31820999999999</c:v>
                      </c:pt>
                      <c:pt idx="4758">
                        <c:v>250.36776</c:v>
                      </c:pt>
                      <c:pt idx="4759">
                        <c:v>250.34087</c:v>
                      </c:pt>
                      <c:pt idx="4760">
                        <c:v>250.32900000000001</c:v>
                      </c:pt>
                      <c:pt idx="4761">
                        <c:v>250.32187999999999</c:v>
                      </c:pt>
                      <c:pt idx="4762">
                        <c:v>250.31977000000001</c:v>
                      </c:pt>
                      <c:pt idx="4763">
                        <c:v>250.35169999999999</c:v>
                      </c:pt>
                      <c:pt idx="4764">
                        <c:v>250.51488000000001</c:v>
                      </c:pt>
                      <c:pt idx="4765">
                        <c:v>250.31401</c:v>
                      </c:pt>
                      <c:pt idx="4766">
                        <c:v>250.32659000000001</c:v>
                      </c:pt>
                      <c:pt idx="4767">
                        <c:v>250.38444999999999</c:v>
                      </c:pt>
                      <c:pt idx="4768">
                        <c:v>250.32098999999999</c:v>
                      </c:pt>
                      <c:pt idx="4769">
                        <c:v>250.31956</c:v>
                      </c:pt>
                      <c:pt idx="4770">
                        <c:v>250.30999</c:v>
                      </c:pt>
                      <c:pt idx="4771">
                        <c:v>250.36023</c:v>
                      </c:pt>
                      <c:pt idx="4772">
                        <c:v>250.30383</c:v>
                      </c:pt>
                      <c:pt idx="4773">
                        <c:v>250.30627000000001</c:v>
                      </c:pt>
                      <c:pt idx="4774">
                        <c:v>250.3261</c:v>
                      </c:pt>
                      <c:pt idx="4775">
                        <c:v>250.37191999999999</c:v>
                      </c:pt>
                      <c:pt idx="4776">
                        <c:v>250.31859</c:v>
                      </c:pt>
                      <c:pt idx="4777">
                        <c:v>250.31809999999999</c:v>
                      </c:pt>
                      <c:pt idx="4778">
                        <c:v>250.31544</c:v>
                      </c:pt>
                      <c:pt idx="4779">
                        <c:v>250.33152999999999</c:v>
                      </c:pt>
                      <c:pt idx="4780">
                        <c:v>250.35477</c:v>
                      </c:pt>
                      <c:pt idx="4781">
                        <c:v>250.32112000000001</c:v>
                      </c:pt>
                      <c:pt idx="4782">
                        <c:v>250.35364999999999</c:v>
                      </c:pt>
                      <c:pt idx="4783">
                        <c:v>250.33385000000001</c:v>
                      </c:pt>
                      <c:pt idx="4784">
                        <c:v>250.36708999999999</c:v>
                      </c:pt>
                      <c:pt idx="4785">
                        <c:v>250.33317</c:v>
                      </c:pt>
                      <c:pt idx="4786">
                        <c:v>250.32871</c:v>
                      </c:pt>
                      <c:pt idx="4787">
                        <c:v>250.32910999999999</c:v>
                      </c:pt>
                      <c:pt idx="4788">
                        <c:v>250.3657</c:v>
                      </c:pt>
                      <c:pt idx="4789">
                        <c:v>250.31605999999999</c:v>
                      </c:pt>
                      <c:pt idx="4790">
                        <c:v>250.33615</c:v>
                      </c:pt>
                      <c:pt idx="4791">
                        <c:v>250.34247999999999</c:v>
                      </c:pt>
                      <c:pt idx="4792">
                        <c:v>250.37370000000001</c:v>
                      </c:pt>
                      <c:pt idx="4793">
                        <c:v>250.33138</c:v>
                      </c:pt>
                      <c:pt idx="4794">
                        <c:v>250.34075999999999</c:v>
                      </c:pt>
                      <c:pt idx="4795">
                        <c:v>250.33070000000001</c:v>
                      </c:pt>
                      <c:pt idx="4796">
                        <c:v>250.35948999999999</c:v>
                      </c:pt>
                      <c:pt idx="4797">
                        <c:v>250.34693999999999</c:v>
                      </c:pt>
                      <c:pt idx="4798">
                        <c:v>250.33815999999999</c:v>
                      </c:pt>
                      <c:pt idx="4799">
                        <c:v>250.33922000000001</c:v>
                      </c:pt>
                      <c:pt idx="4800">
                        <c:v>250.33351999999999</c:v>
                      </c:pt>
                      <c:pt idx="4801">
                        <c:v>250.38352</c:v>
                      </c:pt>
                      <c:pt idx="4802">
                        <c:v>250.334</c:v>
                      </c:pt>
                      <c:pt idx="4803">
                        <c:v>250.34700000000001</c:v>
                      </c:pt>
                      <c:pt idx="4804">
                        <c:v>250.31807000000001</c:v>
                      </c:pt>
                      <c:pt idx="4805">
                        <c:v>250.36241999999999</c:v>
                      </c:pt>
                      <c:pt idx="4806">
                        <c:v>250.29987</c:v>
                      </c:pt>
                      <c:pt idx="4807">
                        <c:v>250.31709000000001</c:v>
                      </c:pt>
                      <c:pt idx="4808">
                        <c:v>250.32882000000001</c:v>
                      </c:pt>
                      <c:pt idx="4809">
                        <c:v>250.37473</c:v>
                      </c:pt>
                      <c:pt idx="4810">
                        <c:v>250.33982</c:v>
                      </c:pt>
                      <c:pt idx="4811">
                        <c:v>250.34182000000001</c:v>
                      </c:pt>
                      <c:pt idx="4812">
                        <c:v>250.33776</c:v>
                      </c:pt>
                      <c:pt idx="4813">
                        <c:v>250.39349999999999</c:v>
                      </c:pt>
                      <c:pt idx="4814">
                        <c:v>250.33453</c:v>
                      </c:pt>
                      <c:pt idx="4815">
                        <c:v>250.31677999999999</c:v>
                      </c:pt>
                      <c:pt idx="4816">
                        <c:v>250.31447</c:v>
                      </c:pt>
                      <c:pt idx="4817">
                        <c:v>250.3356</c:v>
                      </c:pt>
                      <c:pt idx="4818">
                        <c:v>250.34219999999999</c:v>
                      </c:pt>
                      <c:pt idx="4819">
                        <c:v>250.29593</c:v>
                      </c:pt>
                      <c:pt idx="4820">
                        <c:v>250.30937</c:v>
                      </c:pt>
                      <c:pt idx="4821">
                        <c:v>250.30717000000001</c:v>
                      </c:pt>
                      <c:pt idx="4822">
                        <c:v>250.33707000000001</c:v>
                      </c:pt>
                      <c:pt idx="4823">
                        <c:v>250.29140000000001</c:v>
                      </c:pt>
                      <c:pt idx="4824">
                        <c:v>250.32024999999999</c:v>
                      </c:pt>
                      <c:pt idx="4825">
                        <c:v>250.50308999999999</c:v>
                      </c:pt>
                      <c:pt idx="4826">
                        <c:v>250.34048000000001</c:v>
                      </c:pt>
                      <c:pt idx="4827">
                        <c:v>250.28926000000001</c:v>
                      </c:pt>
                      <c:pt idx="4828">
                        <c:v>250.30696</c:v>
                      </c:pt>
                      <c:pt idx="4829">
                        <c:v>250.32263</c:v>
                      </c:pt>
                      <c:pt idx="4830">
                        <c:v>250.34389999999999</c:v>
                      </c:pt>
                      <c:pt idx="4831">
                        <c:v>250.31298000000001</c:v>
                      </c:pt>
                      <c:pt idx="4832">
                        <c:v>250.31157999999999</c:v>
                      </c:pt>
                      <c:pt idx="4833">
                        <c:v>250.31041999999999</c:v>
                      </c:pt>
                      <c:pt idx="4834">
                        <c:v>250.35064</c:v>
                      </c:pt>
                      <c:pt idx="4835">
                        <c:v>250.33840000000001</c:v>
                      </c:pt>
                      <c:pt idx="4836">
                        <c:v>250.29813999999999</c:v>
                      </c:pt>
                      <c:pt idx="4837">
                        <c:v>250.30637999999999</c:v>
                      </c:pt>
                      <c:pt idx="4838">
                        <c:v>250.31148999999999</c:v>
                      </c:pt>
                      <c:pt idx="4839">
                        <c:v>250.3623</c:v>
                      </c:pt>
                      <c:pt idx="4840">
                        <c:v>250.30101999999999</c:v>
                      </c:pt>
                      <c:pt idx="4841">
                        <c:v>250.30013</c:v>
                      </c:pt>
                      <c:pt idx="4842">
                        <c:v>250.30329</c:v>
                      </c:pt>
                      <c:pt idx="4843">
                        <c:v>250.35410999999999</c:v>
                      </c:pt>
                      <c:pt idx="4844">
                        <c:v>250.32195999999999</c:v>
                      </c:pt>
                      <c:pt idx="4845">
                        <c:v>250.29768000000001</c:v>
                      </c:pt>
                      <c:pt idx="4846">
                        <c:v>250.29830000000001</c:v>
                      </c:pt>
                      <c:pt idx="4847">
                        <c:v>250.34646000000001</c:v>
                      </c:pt>
                      <c:pt idx="4848">
                        <c:v>250.27575999999999</c:v>
                      </c:pt>
                      <c:pt idx="4849">
                        <c:v>250.29209</c:v>
                      </c:pt>
                      <c:pt idx="4850">
                        <c:v>250.29489000000001</c:v>
                      </c:pt>
                      <c:pt idx="4851">
                        <c:v>250.33776</c:v>
                      </c:pt>
                      <c:pt idx="4852">
                        <c:v>250.30669</c:v>
                      </c:pt>
                      <c:pt idx="4853">
                        <c:v>250.31066000000001</c:v>
                      </c:pt>
                      <c:pt idx="4854">
                        <c:v>250.31102999999999</c:v>
                      </c:pt>
                      <c:pt idx="4855">
                        <c:v>250.31007</c:v>
                      </c:pt>
                      <c:pt idx="4856">
                        <c:v>250.36648</c:v>
                      </c:pt>
                      <c:pt idx="4857">
                        <c:v>250.30616000000001</c:v>
                      </c:pt>
                      <c:pt idx="4858">
                        <c:v>250.29841999999999</c:v>
                      </c:pt>
                      <c:pt idx="4859">
                        <c:v>250.31934999999999</c:v>
                      </c:pt>
                      <c:pt idx="4860">
                        <c:v>250.35756000000001</c:v>
                      </c:pt>
                      <c:pt idx="4861">
                        <c:v>250.29741000000001</c:v>
                      </c:pt>
                      <c:pt idx="4862">
                        <c:v>250.31199000000001</c:v>
                      </c:pt>
                      <c:pt idx="4863">
                        <c:v>250.30385000000001</c:v>
                      </c:pt>
                      <c:pt idx="4864">
                        <c:v>250.33521999999999</c:v>
                      </c:pt>
                      <c:pt idx="4865">
                        <c:v>250.29302999999999</c:v>
                      </c:pt>
                      <c:pt idx="4866">
                        <c:v>250.30677</c:v>
                      </c:pt>
                      <c:pt idx="4867">
                        <c:v>250.31177</c:v>
                      </c:pt>
                      <c:pt idx="4868">
                        <c:v>250.33770999999999</c:v>
                      </c:pt>
                      <c:pt idx="4869">
                        <c:v>250.31612000000001</c:v>
                      </c:pt>
                      <c:pt idx="4870">
                        <c:v>250.30404999999999</c:v>
                      </c:pt>
                      <c:pt idx="4871">
                        <c:v>250.30742000000001</c:v>
                      </c:pt>
                      <c:pt idx="4872">
                        <c:v>250.33819</c:v>
                      </c:pt>
                      <c:pt idx="4873">
                        <c:v>250.33793</c:v>
                      </c:pt>
                      <c:pt idx="4874">
                        <c:v>250.31908999999999</c:v>
                      </c:pt>
                      <c:pt idx="4875">
                        <c:v>250.30591999999999</c:v>
                      </c:pt>
                      <c:pt idx="4876">
                        <c:v>250.32689999999999</c:v>
                      </c:pt>
                      <c:pt idx="4877">
                        <c:v>250.36427</c:v>
                      </c:pt>
                      <c:pt idx="4878">
                        <c:v>250.3151</c:v>
                      </c:pt>
                      <c:pt idx="4879">
                        <c:v>250.31881000000001</c:v>
                      </c:pt>
                      <c:pt idx="4880">
                        <c:v>250.30000999999999</c:v>
                      </c:pt>
                      <c:pt idx="4881">
                        <c:v>250.34900999999999</c:v>
                      </c:pt>
                      <c:pt idx="4882">
                        <c:v>250.30765</c:v>
                      </c:pt>
                      <c:pt idx="4883">
                        <c:v>250.29504</c:v>
                      </c:pt>
                      <c:pt idx="4884">
                        <c:v>250.28586000000001</c:v>
                      </c:pt>
                      <c:pt idx="4885">
                        <c:v>250.43968000000001</c:v>
                      </c:pt>
                      <c:pt idx="4886">
                        <c:v>250.43779000000001</c:v>
                      </c:pt>
                      <c:pt idx="4887">
                        <c:v>250.31676999999999</c:v>
                      </c:pt>
                      <c:pt idx="4888">
                        <c:v>250.30835999999999</c:v>
                      </c:pt>
                      <c:pt idx="4889">
                        <c:v>250.32884000000001</c:v>
                      </c:pt>
                      <c:pt idx="4890">
                        <c:v>250.30011999999999</c:v>
                      </c:pt>
                      <c:pt idx="4891">
                        <c:v>250.30986999999999</c:v>
                      </c:pt>
                      <c:pt idx="4892">
                        <c:v>250.3083</c:v>
                      </c:pt>
                      <c:pt idx="4893">
                        <c:v>250.31715</c:v>
                      </c:pt>
                      <c:pt idx="4894">
                        <c:v>250.3844</c:v>
                      </c:pt>
                      <c:pt idx="4895">
                        <c:v>250.31582</c:v>
                      </c:pt>
                      <c:pt idx="4896">
                        <c:v>250.31492</c:v>
                      </c:pt>
                      <c:pt idx="4897">
                        <c:v>250.31575000000001</c:v>
                      </c:pt>
                      <c:pt idx="4898">
                        <c:v>250.36010999999999</c:v>
                      </c:pt>
                      <c:pt idx="4899">
                        <c:v>250.31623999999999</c:v>
                      </c:pt>
                      <c:pt idx="4900">
                        <c:v>250.29939999999999</c:v>
                      </c:pt>
                      <c:pt idx="4901">
                        <c:v>250.31133</c:v>
                      </c:pt>
                      <c:pt idx="4902">
                        <c:v>250.36285000000001</c:v>
                      </c:pt>
                      <c:pt idx="4903">
                        <c:v>250.31227999999999</c:v>
                      </c:pt>
                      <c:pt idx="4904">
                        <c:v>250.32005000000001</c:v>
                      </c:pt>
                      <c:pt idx="4905">
                        <c:v>250.29948999999999</c:v>
                      </c:pt>
                      <c:pt idx="4906">
                        <c:v>250.34482</c:v>
                      </c:pt>
                      <c:pt idx="4907">
                        <c:v>250.30847</c:v>
                      </c:pt>
                      <c:pt idx="4908">
                        <c:v>250.31099</c:v>
                      </c:pt>
                      <c:pt idx="4909">
                        <c:v>250.30184</c:v>
                      </c:pt>
                      <c:pt idx="4910">
                        <c:v>250.29737</c:v>
                      </c:pt>
                      <c:pt idx="4911">
                        <c:v>250.33875</c:v>
                      </c:pt>
                      <c:pt idx="4912">
                        <c:v>250.30038999999999</c:v>
                      </c:pt>
                      <c:pt idx="4913">
                        <c:v>250.30126000000001</c:v>
                      </c:pt>
                      <c:pt idx="4914">
                        <c:v>250.29174</c:v>
                      </c:pt>
                      <c:pt idx="4915">
                        <c:v>250.33080000000001</c:v>
                      </c:pt>
                      <c:pt idx="4916">
                        <c:v>250.30710999999999</c:v>
                      </c:pt>
                      <c:pt idx="4917">
                        <c:v>250.29444000000001</c:v>
                      </c:pt>
                      <c:pt idx="4918">
                        <c:v>250.32246000000001</c:v>
                      </c:pt>
                      <c:pt idx="4919">
                        <c:v>250.34933000000001</c:v>
                      </c:pt>
                      <c:pt idx="4920">
                        <c:v>250.31084000000001</c:v>
                      </c:pt>
                      <c:pt idx="4921">
                        <c:v>250.32608999999999</c:v>
                      </c:pt>
                      <c:pt idx="4922">
                        <c:v>250.31469000000001</c:v>
                      </c:pt>
                      <c:pt idx="4923">
                        <c:v>250.36542</c:v>
                      </c:pt>
                      <c:pt idx="4924">
                        <c:v>250.3109</c:v>
                      </c:pt>
                      <c:pt idx="4925">
                        <c:v>250.29727</c:v>
                      </c:pt>
                      <c:pt idx="4926">
                        <c:v>250.31108</c:v>
                      </c:pt>
                      <c:pt idx="4927">
                        <c:v>250.32016999999999</c:v>
                      </c:pt>
                      <c:pt idx="4928">
                        <c:v>250.31144</c:v>
                      </c:pt>
                      <c:pt idx="4929">
                        <c:v>250.28776999999999</c:v>
                      </c:pt>
                      <c:pt idx="4930">
                        <c:v>250.27618000000001</c:v>
                      </c:pt>
                      <c:pt idx="4931">
                        <c:v>250.29839999999999</c:v>
                      </c:pt>
                      <c:pt idx="4932">
                        <c:v>250.34734</c:v>
                      </c:pt>
                      <c:pt idx="4933">
                        <c:v>250.29325</c:v>
                      </c:pt>
                      <c:pt idx="4934">
                        <c:v>250.29285999999999</c:v>
                      </c:pt>
                      <c:pt idx="4935">
                        <c:v>250.29542000000001</c:v>
                      </c:pt>
                      <c:pt idx="4936">
                        <c:v>250.35713000000001</c:v>
                      </c:pt>
                      <c:pt idx="4937">
                        <c:v>250.28384</c:v>
                      </c:pt>
                      <c:pt idx="4938">
                        <c:v>250.28925000000001</c:v>
                      </c:pt>
                      <c:pt idx="4939">
                        <c:v>250.27366000000001</c:v>
                      </c:pt>
                      <c:pt idx="4940">
                        <c:v>250.34995000000001</c:v>
                      </c:pt>
                      <c:pt idx="4941">
                        <c:v>250.29659000000001</c:v>
                      </c:pt>
                      <c:pt idx="4942">
                        <c:v>250.31894</c:v>
                      </c:pt>
                      <c:pt idx="4943">
                        <c:v>250.30976000000001</c:v>
                      </c:pt>
                      <c:pt idx="4944">
                        <c:v>250.35875999999999</c:v>
                      </c:pt>
                      <c:pt idx="4945">
                        <c:v>250.30794</c:v>
                      </c:pt>
                      <c:pt idx="4946">
                        <c:v>250.4598</c:v>
                      </c:pt>
                      <c:pt idx="4947">
                        <c:v>250.38995</c:v>
                      </c:pt>
                      <c:pt idx="4948">
                        <c:v>250.30416</c:v>
                      </c:pt>
                      <c:pt idx="4949">
                        <c:v>250.34861000000001</c:v>
                      </c:pt>
                      <c:pt idx="4950">
                        <c:v>250.33994000000001</c:v>
                      </c:pt>
                      <c:pt idx="4951">
                        <c:v>250.33099999999999</c:v>
                      </c:pt>
                      <c:pt idx="4952">
                        <c:v>250.30482000000001</c:v>
                      </c:pt>
                      <c:pt idx="4953">
                        <c:v>250.36198999999999</c:v>
                      </c:pt>
                      <c:pt idx="4954">
                        <c:v>250.327</c:v>
                      </c:pt>
                      <c:pt idx="4955">
                        <c:v>250.32351</c:v>
                      </c:pt>
                      <c:pt idx="4956">
                        <c:v>250.31384</c:v>
                      </c:pt>
                      <c:pt idx="4957">
                        <c:v>250.33201</c:v>
                      </c:pt>
                      <c:pt idx="4958">
                        <c:v>250.27585999999999</c:v>
                      </c:pt>
                      <c:pt idx="4959">
                        <c:v>250.30188999999999</c:v>
                      </c:pt>
                      <c:pt idx="4960">
                        <c:v>250.32773</c:v>
                      </c:pt>
                      <c:pt idx="4961">
                        <c:v>250.36642000000001</c:v>
                      </c:pt>
                      <c:pt idx="4962">
                        <c:v>250.31746999999999</c:v>
                      </c:pt>
                      <c:pt idx="4963">
                        <c:v>250.31804</c:v>
                      </c:pt>
                      <c:pt idx="4964">
                        <c:v>250.34531000000001</c:v>
                      </c:pt>
                      <c:pt idx="4965">
                        <c:v>250.33233000000001</c:v>
                      </c:pt>
                      <c:pt idx="4966">
                        <c:v>250.34725</c:v>
                      </c:pt>
                      <c:pt idx="4967">
                        <c:v>250.32580999999999</c:v>
                      </c:pt>
                      <c:pt idx="4968">
                        <c:v>250.31395000000001</c:v>
                      </c:pt>
                      <c:pt idx="4969">
                        <c:v>250.30085</c:v>
                      </c:pt>
                      <c:pt idx="4970">
                        <c:v>250.3373</c:v>
                      </c:pt>
                      <c:pt idx="4971">
                        <c:v>250.33489</c:v>
                      </c:pt>
                      <c:pt idx="4972">
                        <c:v>250.30701999999999</c:v>
                      </c:pt>
                      <c:pt idx="4973">
                        <c:v>250.30865</c:v>
                      </c:pt>
                      <c:pt idx="4974">
                        <c:v>250.34959000000001</c:v>
                      </c:pt>
                      <c:pt idx="4975">
                        <c:v>250.29917</c:v>
                      </c:pt>
                      <c:pt idx="4976">
                        <c:v>250.29569000000001</c:v>
                      </c:pt>
                      <c:pt idx="4977">
                        <c:v>250.29984999999999</c:v>
                      </c:pt>
                      <c:pt idx="4978">
                        <c:v>250.3407</c:v>
                      </c:pt>
                      <c:pt idx="4979">
                        <c:v>250.31125</c:v>
                      </c:pt>
                      <c:pt idx="4980">
                        <c:v>250.31098</c:v>
                      </c:pt>
                      <c:pt idx="4981">
                        <c:v>250.3227</c:v>
                      </c:pt>
                      <c:pt idx="4982">
                        <c:v>250.39612</c:v>
                      </c:pt>
                      <c:pt idx="4983">
                        <c:v>250.33409</c:v>
                      </c:pt>
                      <c:pt idx="4984">
                        <c:v>250.30513999999999</c:v>
                      </c:pt>
                      <c:pt idx="4985">
                        <c:v>250.32911999999999</c:v>
                      </c:pt>
                      <c:pt idx="4986">
                        <c:v>250.32168999999999</c:v>
                      </c:pt>
                      <c:pt idx="4987">
                        <c:v>250.34995000000001</c:v>
                      </c:pt>
                      <c:pt idx="4988">
                        <c:v>250.30994000000001</c:v>
                      </c:pt>
                      <c:pt idx="4989">
                        <c:v>250.31336999999999</c:v>
                      </c:pt>
                      <c:pt idx="4990">
                        <c:v>250.31456</c:v>
                      </c:pt>
                      <c:pt idx="4991">
                        <c:v>250.37889000000001</c:v>
                      </c:pt>
                      <c:pt idx="4992">
                        <c:v>250.35218</c:v>
                      </c:pt>
                      <c:pt idx="4993">
                        <c:v>250.31076999999999</c:v>
                      </c:pt>
                      <c:pt idx="4994">
                        <c:v>250.32308</c:v>
                      </c:pt>
                      <c:pt idx="4995">
                        <c:v>250.36573000000001</c:v>
                      </c:pt>
                      <c:pt idx="4996">
                        <c:v>250.29470000000001</c:v>
                      </c:pt>
                      <c:pt idx="4997">
                        <c:v>250.33095</c:v>
                      </c:pt>
                      <c:pt idx="4998">
                        <c:v>250.32903999999999</c:v>
                      </c:pt>
                      <c:pt idx="4999">
                        <c:v>250.36945</c:v>
                      </c:pt>
                      <c:pt idx="5000">
                        <c:v>250.33090999999999</c:v>
                      </c:pt>
                      <c:pt idx="5001">
                        <c:v>250.31309999999999</c:v>
                      </c:pt>
                      <c:pt idx="5002">
                        <c:v>250.30077</c:v>
                      </c:pt>
                      <c:pt idx="5003">
                        <c:v>250.33107000000001</c:v>
                      </c:pt>
                      <c:pt idx="5004">
                        <c:v>250.35719</c:v>
                      </c:pt>
                      <c:pt idx="5005">
                        <c:v>250.30649</c:v>
                      </c:pt>
                      <c:pt idx="5006">
                        <c:v>250.29034999999999</c:v>
                      </c:pt>
                      <c:pt idx="5007">
                        <c:v>250.52042</c:v>
                      </c:pt>
                      <c:pt idx="5008">
                        <c:v>250.36956000000001</c:v>
                      </c:pt>
                      <c:pt idx="5009">
                        <c:v>250.32368</c:v>
                      </c:pt>
                      <c:pt idx="5010">
                        <c:v>250.31591</c:v>
                      </c:pt>
                      <c:pt idx="5011">
                        <c:v>250.31272000000001</c:v>
                      </c:pt>
                      <c:pt idx="5012">
                        <c:v>250.37085999999999</c:v>
                      </c:pt>
                      <c:pt idx="5013">
                        <c:v>250.34376</c:v>
                      </c:pt>
                      <c:pt idx="5014">
                        <c:v>250.3348</c:v>
                      </c:pt>
                      <c:pt idx="5015">
                        <c:v>250.32684</c:v>
                      </c:pt>
                      <c:pt idx="5016">
                        <c:v>250.37531000000001</c:v>
                      </c:pt>
                      <c:pt idx="5017">
                        <c:v>250.33499</c:v>
                      </c:pt>
                      <c:pt idx="5018">
                        <c:v>250.33636000000001</c:v>
                      </c:pt>
                      <c:pt idx="5019">
                        <c:v>250.35524000000001</c:v>
                      </c:pt>
                      <c:pt idx="5020">
                        <c:v>250.38346999999999</c:v>
                      </c:pt>
                      <c:pt idx="5021">
                        <c:v>250.3707</c:v>
                      </c:pt>
                      <c:pt idx="5022">
                        <c:v>250.32894999999999</c:v>
                      </c:pt>
                      <c:pt idx="5023">
                        <c:v>250.33535000000001</c:v>
                      </c:pt>
                      <c:pt idx="5024">
                        <c:v>250.34121999999999</c:v>
                      </c:pt>
                      <c:pt idx="5025">
                        <c:v>250.36704</c:v>
                      </c:pt>
                      <c:pt idx="5026">
                        <c:v>250.31979999999999</c:v>
                      </c:pt>
                      <c:pt idx="5027">
                        <c:v>250.33232000000001</c:v>
                      </c:pt>
                      <c:pt idx="5028">
                        <c:v>250.33215000000001</c:v>
                      </c:pt>
                      <c:pt idx="5029">
                        <c:v>250.37701000000001</c:v>
                      </c:pt>
                      <c:pt idx="5030">
                        <c:v>250.32292000000001</c:v>
                      </c:pt>
                      <c:pt idx="5031">
                        <c:v>250.33500000000001</c:v>
                      </c:pt>
                      <c:pt idx="5032">
                        <c:v>250.33759000000001</c:v>
                      </c:pt>
                      <c:pt idx="5033">
                        <c:v>250.35670999999999</c:v>
                      </c:pt>
                      <c:pt idx="5034">
                        <c:v>250.32254</c:v>
                      </c:pt>
                      <c:pt idx="5035">
                        <c:v>250.32022000000001</c:v>
                      </c:pt>
                      <c:pt idx="5036">
                        <c:v>250.30504999999999</c:v>
                      </c:pt>
                      <c:pt idx="5037">
                        <c:v>250.35063</c:v>
                      </c:pt>
                      <c:pt idx="5038">
                        <c:v>250.32193000000001</c:v>
                      </c:pt>
                      <c:pt idx="5039">
                        <c:v>250.33322000000001</c:v>
                      </c:pt>
                      <c:pt idx="5040">
                        <c:v>250.34703999999999</c:v>
                      </c:pt>
                      <c:pt idx="5041">
                        <c:v>250.30826999999999</c:v>
                      </c:pt>
                      <c:pt idx="5042">
                        <c:v>250.37033</c:v>
                      </c:pt>
                      <c:pt idx="5043">
                        <c:v>250.33246</c:v>
                      </c:pt>
                      <c:pt idx="5044">
                        <c:v>250.32409999999999</c:v>
                      </c:pt>
                      <c:pt idx="5045">
                        <c:v>250.32051000000001</c:v>
                      </c:pt>
                      <c:pt idx="5046">
                        <c:v>250.35494</c:v>
                      </c:pt>
                      <c:pt idx="5047">
                        <c:v>250.31679</c:v>
                      </c:pt>
                      <c:pt idx="5048">
                        <c:v>250.31845000000001</c:v>
                      </c:pt>
                      <c:pt idx="5049">
                        <c:v>250.31473</c:v>
                      </c:pt>
                      <c:pt idx="5050">
                        <c:v>250.37805</c:v>
                      </c:pt>
                      <c:pt idx="5051">
                        <c:v>250.34367</c:v>
                      </c:pt>
                      <c:pt idx="5052">
                        <c:v>250.33623</c:v>
                      </c:pt>
                      <c:pt idx="5053">
                        <c:v>250.31715</c:v>
                      </c:pt>
                      <c:pt idx="5054">
                        <c:v>250.35425000000001</c:v>
                      </c:pt>
                      <c:pt idx="5055">
                        <c:v>250.33212</c:v>
                      </c:pt>
                      <c:pt idx="5056">
                        <c:v>250.30382</c:v>
                      </c:pt>
                      <c:pt idx="5057">
                        <c:v>250.31650999999999</c:v>
                      </c:pt>
                      <c:pt idx="5058">
                        <c:v>250.33981</c:v>
                      </c:pt>
                      <c:pt idx="5059">
                        <c:v>250.34112999999999</c:v>
                      </c:pt>
                      <c:pt idx="5060">
                        <c:v>250.32749999999999</c:v>
                      </c:pt>
                      <c:pt idx="5061">
                        <c:v>250.30784</c:v>
                      </c:pt>
                      <c:pt idx="5062">
                        <c:v>250.32763</c:v>
                      </c:pt>
                      <c:pt idx="5063">
                        <c:v>250.34649999999999</c:v>
                      </c:pt>
                      <c:pt idx="5064">
                        <c:v>250.28675000000001</c:v>
                      </c:pt>
                      <c:pt idx="5065">
                        <c:v>250.30995999999999</c:v>
                      </c:pt>
                      <c:pt idx="5066">
                        <c:v>250.33447000000001</c:v>
                      </c:pt>
                      <c:pt idx="5067">
                        <c:v>250.37300999999999</c:v>
                      </c:pt>
                      <c:pt idx="5068">
                        <c:v>250.51751999999999</c:v>
                      </c:pt>
                      <c:pt idx="5069">
                        <c:v>250.33622</c:v>
                      </c:pt>
                      <c:pt idx="5070">
                        <c:v>250.32954000000001</c:v>
                      </c:pt>
                      <c:pt idx="5071">
                        <c:v>250.37482</c:v>
                      </c:pt>
                      <c:pt idx="5072">
                        <c:v>250.32692</c:v>
                      </c:pt>
                      <c:pt idx="5073">
                        <c:v>250.32031000000001</c:v>
                      </c:pt>
                      <c:pt idx="5074">
                        <c:v>250.32557</c:v>
                      </c:pt>
                      <c:pt idx="5075">
                        <c:v>250.36643000000001</c:v>
                      </c:pt>
                      <c:pt idx="5076">
                        <c:v>250.34672</c:v>
                      </c:pt>
                      <c:pt idx="5077">
                        <c:v>250.32486</c:v>
                      </c:pt>
                      <c:pt idx="5078">
                        <c:v>250.32896</c:v>
                      </c:pt>
                      <c:pt idx="5079">
                        <c:v>250.33870999999999</c:v>
                      </c:pt>
                      <c:pt idx="5080">
                        <c:v>250.36873</c:v>
                      </c:pt>
                      <c:pt idx="5081">
                        <c:v>250.31173000000001</c:v>
                      </c:pt>
                      <c:pt idx="5082">
                        <c:v>250.35097999999999</c:v>
                      </c:pt>
                      <c:pt idx="5083">
                        <c:v>250.47498999999999</c:v>
                      </c:pt>
                      <c:pt idx="5084">
                        <c:v>250.66694000000001</c:v>
                      </c:pt>
                      <c:pt idx="5085">
                        <c:v>250.74342999999999</c:v>
                      </c:pt>
                      <c:pt idx="5086">
                        <c:v>250.86822000000001</c:v>
                      </c:pt>
                      <c:pt idx="5087">
                        <c:v>250.98636999999999</c:v>
                      </c:pt>
                      <c:pt idx="5088">
                        <c:v>251.15974</c:v>
                      </c:pt>
                      <c:pt idx="5089">
                        <c:v>251.24403000000001</c:v>
                      </c:pt>
                      <c:pt idx="5090">
                        <c:v>251.37011999999999</c:v>
                      </c:pt>
                      <c:pt idx="5091">
                        <c:v>251.50801000000001</c:v>
                      </c:pt>
                      <c:pt idx="5092">
                        <c:v>251.65647000000001</c:v>
                      </c:pt>
                      <c:pt idx="5093">
                        <c:v>251.74746999999999</c:v>
                      </c:pt>
                      <c:pt idx="5094">
                        <c:v>251.87831</c:v>
                      </c:pt>
                      <c:pt idx="5095">
                        <c:v>252.01719</c:v>
                      </c:pt>
                      <c:pt idx="5096">
                        <c:v>252.13238000000001</c:v>
                      </c:pt>
                      <c:pt idx="5097">
                        <c:v>252.26337000000001</c:v>
                      </c:pt>
                      <c:pt idx="5098">
                        <c:v>252.34351000000001</c:v>
                      </c:pt>
                      <c:pt idx="5099">
                        <c:v>252.49238</c:v>
                      </c:pt>
                      <c:pt idx="5100">
                        <c:v>252.59161</c:v>
                      </c:pt>
                      <c:pt idx="5101">
                        <c:v>252.75932</c:v>
                      </c:pt>
                      <c:pt idx="5102">
                        <c:v>252.86622</c:v>
                      </c:pt>
                      <c:pt idx="5103">
                        <c:v>252.99426</c:v>
                      </c:pt>
                      <c:pt idx="5104">
                        <c:v>253.11024</c:v>
                      </c:pt>
                      <c:pt idx="5105">
                        <c:v>253.28543999999999</c:v>
                      </c:pt>
                      <c:pt idx="5106">
                        <c:v>253.37931</c:v>
                      </c:pt>
                      <c:pt idx="5107">
                        <c:v>253.49587</c:v>
                      </c:pt>
                      <c:pt idx="5108">
                        <c:v>253.63414</c:v>
                      </c:pt>
                      <c:pt idx="5109">
                        <c:v>253.81648000000001</c:v>
                      </c:pt>
                      <c:pt idx="5110">
                        <c:v>253.88261</c:v>
                      </c:pt>
                      <c:pt idx="5111">
                        <c:v>253.99879999999999</c:v>
                      </c:pt>
                      <c:pt idx="5112">
                        <c:v>254.10199</c:v>
                      </c:pt>
                      <c:pt idx="5113">
                        <c:v>254.28922</c:v>
                      </c:pt>
                      <c:pt idx="5114">
                        <c:v>254.40922</c:v>
                      </c:pt>
                      <c:pt idx="5115">
                        <c:v>254.51365000000001</c:v>
                      </c:pt>
                      <c:pt idx="5116">
                        <c:v>254.64313000000001</c:v>
                      </c:pt>
                      <c:pt idx="5117">
                        <c:v>254.77922000000001</c:v>
                      </c:pt>
                      <c:pt idx="5118">
                        <c:v>254.94720000000001</c:v>
                      </c:pt>
                      <c:pt idx="5119">
                        <c:v>255.03066999999999</c:v>
                      </c:pt>
                      <c:pt idx="5120">
                        <c:v>255.13311999999999</c:v>
                      </c:pt>
                      <c:pt idx="5121">
                        <c:v>255.28970000000001</c:v>
                      </c:pt>
                      <c:pt idx="5122">
                        <c:v>255.41501</c:v>
                      </c:pt>
                      <c:pt idx="5123">
                        <c:v>255.49761000000001</c:v>
                      </c:pt>
                      <c:pt idx="5124">
                        <c:v>255.62251000000001</c:v>
                      </c:pt>
                      <c:pt idx="5125">
                        <c:v>255.75396000000001</c:v>
                      </c:pt>
                      <c:pt idx="5126">
                        <c:v>255.90047000000001</c:v>
                      </c:pt>
                      <c:pt idx="5127">
                        <c:v>255.99093999999999</c:v>
                      </c:pt>
                      <c:pt idx="5128">
                        <c:v>256.19373999999999</c:v>
                      </c:pt>
                      <c:pt idx="5129">
                        <c:v>256.37214</c:v>
                      </c:pt>
                      <c:pt idx="5130">
                        <c:v>256.38724999999999</c:v>
                      </c:pt>
                      <c:pt idx="5131">
                        <c:v>256.50135999999998</c:v>
                      </c:pt>
                      <c:pt idx="5132">
                        <c:v>256.61727000000002</c:v>
                      </c:pt>
                      <c:pt idx="5133">
                        <c:v>256.73419000000001</c:v>
                      </c:pt>
                      <c:pt idx="5134">
                        <c:v>256.88717000000003</c:v>
                      </c:pt>
                      <c:pt idx="5135">
                        <c:v>257.02386000000001</c:v>
                      </c:pt>
                      <c:pt idx="5136">
                        <c:v>257.08717000000001</c:v>
                      </c:pt>
                      <c:pt idx="5137">
                        <c:v>257.22622999999999</c:v>
                      </c:pt>
                      <c:pt idx="5138">
                        <c:v>257.34750000000003</c:v>
                      </c:pt>
                      <c:pt idx="5139">
                        <c:v>257.51735000000002</c:v>
                      </c:pt>
                      <c:pt idx="5140">
                        <c:v>257.57785000000001</c:v>
                      </c:pt>
                      <c:pt idx="5141">
                        <c:v>257.73806000000002</c:v>
                      </c:pt>
                      <c:pt idx="5142">
                        <c:v>257.85617999999999</c:v>
                      </c:pt>
                      <c:pt idx="5143">
                        <c:v>258.03239000000002</c:v>
                      </c:pt>
                      <c:pt idx="5144">
                        <c:v>258.11338000000001</c:v>
                      </c:pt>
                      <c:pt idx="5145">
                        <c:v>258.23221000000001</c:v>
                      </c:pt>
                      <c:pt idx="5146">
                        <c:v>258.38272000000001</c:v>
                      </c:pt>
                      <c:pt idx="5147">
                        <c:v>258.53751999999997</c:v>
                      </c:pt>
                      <c:pt idx="5148">
                        <c:v>258.60759000000002</c:v>
                      </c:pt>
                      <c:pt idx="5149">
                        <c:v>258.74160999999998</c:v>
                      </c:pt>
                      <c:pt idx="5150">
                        <c:v>258.86392000000001</c:v>
                      </c:pt>
                      <c:pt idx="5151">
                        <c:v>259.02139</c:v>
                      </c:pt>
                      <c:pt idx="5152">
                        <c:v>259.11288000000002</c:v>
                      </c:pt>
                      <c:pt idx="5153">
                        <c:v>259.21060999999997</c:v>
                      </c:pt>
                      <c:pt idx="5154">
                        <c:v>259.36819000000003</c:v>
                      </c:pt>
                      <c:pt idx="5155">
                        <c:v>259.46953999999999</c:v>
                      </c:pt>
                      <c:pt idx="5156">
                        <c:v>259.66262</c:v>
                      </c:pt>
                      <c:pt idx="5157">
                        <c:v>259.74400000000003</c:v>
                      </c:pt>
                      <c:pt idx="5158">
                        <c:v>259.86347000000001</c:v>
                      </c:pt>
                      <c:pt idx="5159">
                        <c:v>260.00292999999999</c:v>
                      </c:pt>
                      <c:pt idx="5160">
                        <c:v>260.15550999999999</c:v>
                      </c:pt>
                      <c:pt idx="5161">
                        <c:v>260.23865000000001</c:v>
                      </c:pt>
                      <c:pt idx="5162">
                        <c:v>260.33731</c:v>
                      </c:pt>
                      <c:pt idx="5163">
                        <c:v>260.47536000000002</c:v>
                      </c:pt>
                      <c:pt idx="5164">
                        <c:v>260.63474000000002</c:v>
                      </c:pt>
                      <c:pt idx="5165">
                        <c:v>260.73014999999998</c:v>
                      </c:pt>
                      <c:pt idx="5166">
                        <c:v>260.87813999999997</c:v>
                      </c:pt>
                      <c:pt idx="5167">
                        <c:v>260.99896999999999</c:v>
                      </c:pt>
                      <c:pt idx="5168">
                        <c:v>261.15141</c:v>
                      </c:pt>
                      <c:pt idx="5169">
                        <c:v>261.23784000000001</c:v>
                      </c:pt>
                      <c:pt idx="5170">
                        <c:v>261.36982</c:v>
                      </c:pt>
                      <c:pt idx="5171">
                        <c:v>261.49759</c:v>
                      </c:pt>
                      <c:pt idx="5172">
                        <c:v>261.63303999999999</c:v>
                      </c:pt>
                      <c:pt idx="5173">
                        <c:v>261.79417000000001</c:v>
                      </c:pt>
                      <c:pt idx="5174">
                        <c:v>261.85746999999998</c:v>
                      </c:pt>
                      <c:pt idx="5175">
                        <c:v>261.98610000000002</c:v>
                      </c:pt>
                      <c:pt idx="5176">
                        <c:v>262.12718999999998</c:v>
                      </c:pt>
                      <c:pt idx="5177">
                        <c:v>262.29338999999999</c:v>
                      </c:pt>
                      <c:pt idx="5178">
                        <c:v>262.37159000000003</c:v>
                      </c:pt>
                      <c:pt idx="5179">
                        <c:v>262.48626999999999</c:v>
                      </c:pt>
                      <c:pt idx="5180">
                        <c:v>262.61606999999998</c:v>
                      </c:pt>
                      <c:pt idx="5181">
                        <c:v>262.78127000000001</c:v>
                      </c:pt>
                      <c:pt idx="5182">
                        <c:v>262.88612000000001</c:v>
                      </c:pt>
                      <c:pt idx="5183">
                        <c:v>263.00263999999999</c:v>
                      </c:pt>
                      <c:pt idx="5184">
                        <c:v>263.13220000000001</c:v>
                      </c:pt>
                      <c:pt idx="5185">
                        <c:v>263.28152999999998</c:v>
                      </c:pt>
                      <c:pt idx="5186">
                        <c:v>263.36496</c:v>
                      </c:pt>
                      <c:pt idx="5187">
                        <c:v>263.49034999999998</c:v>
                      </c:pt>
                      <c:pt idx="5188">
                        <c:v>263.61545000000001</c:v>
                      </c:pt>
                      <c:pt idx="5189">
                        <c:v>263.85966000000002</c:v>
                      </c:pt>
                      <c:pt idx="5190">
                        <c:v>263.96318000000002</c:v>
                      </c:pt>
                      <c:pt idx="5191">
                        <c:v>263.99185</c:v>
                      </c:pt>
                      <c:pt idx="5192">
                        <c:v>264.11266000000001</c:v>
                      </c:pt>
                      <c:pt idx="5193">
                        <c:v>264.22104999999999</c:v>
                      </c:pt>
                      <c:pt idx="5194">
                        <c:v>264.39274</c:v>
                      </c:pt>
                      <c:pt idx="5195">
                        <c:v>264.49144999999999</c:v>
                      </c:pt>
                      <c:pt idx="5196">
                        <c:v>264.60556000000003</c:v>
                      </c:pt>
                      <c:pt idx="5197">
                        <c:v>264.73910999999998</c:v>
                      </c:pt>
                      <c:pt idx="5198">
                        <c:v>264.89751999999999</c:v>
                      </c:pt>
                      <c:pt idx="5199">
                        <c:v>264.97949999999997</c:v>
                      </c:pt>
                      <c:pt idx="5200">
                        <c:v>265.11410000000001</c:v>
                      </c:pt>
                      <c:pt idx="5201">
                        <c:v>265.24022000000002</c:v>
                      </c:pt>
                      <c:pt idx="5202">
                        <c:v>265.39744000000002</c:v>
                      </c:pt>
                      <c:pt idx="5203">
                        <c:v>265.49034</c:v>
                      </c:pt>
                      <c:pt idx="5204">
                        <c:v>265.61639000000002</c:v>
                      </c:pt>
                      <c:pt idx="5205">
                        <c:v>265.74266</c:v>
                      </c:pt>
                      <c:pt idx="5206">
                        <c:v>265.87689</c:v>
                      </c:pt>
                      <c:pt idx="5207">
                        <c:v>265.99722000000003</c:v>
                      </c:pt>
                      <c:pt idx="5208">
                        <c:v>266.11628999999999</c:v>
                      </c:pt>
                      <c:pt idx="5209">
                        <c:v>266.24369000000002</c:v>
                      </c:pt>
                      <c:pt idx="5210">
                        <c:v>266.36802999999998</c:v>
                      </c:pt>
                      <c:pt idx="5211">
                        <c:v>266.52298999999999</c:v>
                      </c:pt>
                      <c:pt idx="5212">
                        <c:v>266.59158000000002</c:v>
                      </c:pt>
                      <c:pt idx="5213">
                        <c:v>266.72451999999998</c:v>
                      </c:pt>
                      <c:pt idx="5214">
                        <c:v>266.84669000000002</c:v>
                      </c:pt>
                      <c:pt idx="5215">
                        <c:v>267.01497999999998</c:v>
                      </c:pt>
                      <c:pt idx="5216">
                        <c:v>267.07375999999999</c:v>
                      </c:pt>
                      <c:pt idx="5217">
                        <c:v>267.21589</c:v>
                      </c:pt>
                      <c:pt idx="5218">
                        <c:v>267.34435999999999</c:v>
                      </c:pt>
                      <c:pt idx="5219">
                        <c:v>267.51494000000002</c:v>
                      </c:pt>
                      <c:pt idx="5220">
                        <c:v>267.58778000000001</c:v>
                      </c:pt>
                      <c:pt idx="5221">
                        <c:v>267.70753999999999</c:v>
                      </c:pt>
                      <c:pt idx="5222">
                        <c:v>267.86216999999999</c:v>
                      </c:pt>
                      <c:pt idx="5223">
                        <c:v>268.02775000000003</c:v>
                      </c:pt>
                      <c:pt idx="5224">
                        <c:v>268.12885999999997</c:v>
                      </c:pt>
                      <c:pt idx="5225">
                        <c:v>268.23883000000001</c:v>
                      </c:pt>
                      <c:pt idx="5226">
                        <c:v>268.36955</c:v>
                      </c:pt>
                      <c:pt idx="5227">
                        <c:v>268.47093999999998</c:v>
                      </c:pt>
                      <c:pt idx="5228">
                        <c:v>268.62671999999998</c:v>
                      </c:pt>
                      <c:pt idx="5229">
                        <c:v>268.71231999999998</c:v>
                      </c:pt>
                      <c:pt idx="5230">
                        <c:v>268.85721000000001</c:v>
                      </c:pt>
                      <c:pt idx="5231">
                        <c:v>268.98464999999999</c:v>
                      </c:pt>
                      <c:pt idx="5232">
                        <c:v>269.13112999999998</c:v>
                      </c:pt>
                      <c:pt idx="5233">
                        <c:v>269.22881999999998</c:v>
                      </c:pt>
                      <c:pt idx="5234">
                        <c:v>269.3546</c:v>
                      </c:pt>
                      <c:pt idx="5235">
                        <c:v>269.48277000000002</c:v>
                      </c:pt>
                      <c:pt idx="5236">
                        <c:v>269.64832999999999</c:v>
                      </c:pt>
                      <c:pt idx="5237">
                        <c:v>269.72341999999998</c:v>
                      </c:pt>
                      <c:pt idx="5238">
                        <c:v>269.85581999999999</c:v>
                      </c:pt>
                      <c:pt idx="5239">
                        <c:v>269.96967000000001</c:v>
                      </c:pt>
                      <c:pt idx="5240">
                        <c:v>270.13923999999997</c:v>
                      </c:pt>
                      <c:pt idx="5241">
                        <c:v>270.22313000000003</c:v>
                      </c:pt>
                      <c:pt idx="5242">
                        <c:v>270.34656000000001</c:v>
                      </c:pt>
                      <c:pt idx="5243">
                        <c:v>270.46908000000002</c:v>
                      </c:pt>
                      <c:pt idx="5244">
                        <c:v>270.59796999999998</c:v>
                      </c:pt>
                      <c:pt idx="5245">
                        <c:v>270.75042999999999</c:v>
                      </c:pt>
                      <c:pt idx="5246">
                        <c:v>270.84463</c:v>
                      </c:pt>
                      <c:pt idx="5247">
                        <c:v>270.99079</c:v>
                      </c:pt>
                      <c:pt idx="5248">
                        <c:v>271.0865</c:v>
                      </c:pt>
                      <c:pt idx="5249">
                        <c:v>271.25949000000003</c:v>
                      </c:pt>
                      <c:pt idx="5250">
                        <c:v>271.46787</c:v>
                      </c:pt>
                      <c:pt idx="5251">
                        <c:v>271.52103</c:v>
                      </c:pt>
                      <c:pt idx="5252">
                        <c:v>271.61128000000002</c:v>
                      </c:pt>
                      <c:pt idx="5253">
                        <c:v>271.76636000000002</c:v>
                      </c:pt>
                      <c:pt idx="5254">
                        <c:v>271.83857999999998</c:v>
                      </c:pt>
                      <c:pt idx="5255">
                        <c:v>271.96237000000002</c:v>
                      </c:pt>
                      <c:pt idx="5256">
                        <c:v>272.07961999999998</c:v>
                      </c:pt>
                      <c:pt idx="5257">
                        <c:v>272.24749000000003</c:v>
                      </c:pt>
                      <c:pt idx="5258">
                        <c:v>272.31250999999997</c:v>
                      </c:pt>
                      <c:pt idx="5259">
                        <c:v>272.44560999999999</c:v>
                      </c:pt>
                      <c:pt idx="5260">
                        <c:v>272.58776999999998</c:v>
                      </c:pt>
                      <c:pt idx="5261">
                        <c:v>272.74326000000002</c:v>
                      </c:pt>
                      <c:pt idx="5262">
                        <c:v>272.84237999999999</c:v>
                      </c:pt>
                      <c:pt idx="5263">
                        <c:v>272.95981</c:v>
                      </c:pt>
                      <c:pt idx="5264">
                        <c:v>273.08985999999999</c:v>
                      </c:pt>
                      <c:pt idx="5265">
                        <c:v>273.19594000000001</c:v>
                      </c:pt>
                      <c:pt idx="5266">
                        <c:v>273.37448000000001</c:v>
                      </c:pt>
                      <c:pt idx="5267">
                        <c:v>273.44711000000001</c:v>
                      </c:pt>
                      <c:pt idx="5268">
                        <c:v>273.59688999999997</c:v>
                      </c:pt>
                      <c:pt idx="5269">
                        <c:v>273.70152000000002</c:v>
                      </c:pt>
                      <c:pt idx="5270">
                        <c:v>273.89114999999998</c:v>
                      </c:pt>
                      <c:pt idx="5271">
                        <c:v>273.97183000000001</c:v>
                      </c:pt>
                      <c:pt idx="5272">
                        <c:v>274.07816000000003</c:v>
                      </c:pt>
                      <c:pt idx="5273">
                        <c:v>274.20672999999999</c:v>
                      </c:pt>
                      <c:pt idx="5274">
                        <c:v>274.36622</c:v>
                      </c:pt>
                      <c:pt idx="5275">
                        <c:v>274.43979000000002</c:v>
                      </c:pt>
                      <c:pt idx="5276">
                        <c:v>274.57470000000001</c:v>
                      </c:pt>
                      <c:pt idx="5277">
                        <c:v>274.70839999999998</c:v>
                      </c:pt>
                      <c:pt idx="5278">
                        <c:v>274.86644000000001</c:v>
                      </c:pt>
                      <c:pt idx="5279">
                        <c:v>274.94535000000002</c:v>
                      </c:pt>
                      <c:pt idx="5280">
                        <c:v>275.07463000000001</c:v>
                      </c:pt>
                      <c:pt idx="5281">
                        <c:v>275.19340999999997</c:v>
                      </c:pt>
                      <c:pt idx="5282">
                        <c:v>275.33476999999999</c:v>
                      </c:pt>
                      <c:pt idx="5283">
                        <c:v>275.48122999999998</c:v>
                      </c:pt>
                      <c:pt idx="5284">
                        <c:v>275.56731000000002</c:v>
                      </c:pt>
                      <c:pt idx="5285">
                        <c:v>275.67106999999999</c:v>
                      </c:pt>
                      <c:pt idx="5286">
                        <c:v>275.82616000000002</c:v>
                      </c:pt>
                      <c:pt idx="5287">
                        <c:v>275.98309</c:v>
                      </c:pt>
                      <c:pt idx="5288">
                        <c:v>276.07321000000002</c:v>
                      </c:pt>
                      <c:pt idx="5289">
                        <c:v>276.21566000000001</c:v>
                      </c:pt>
                      <c:pt idx="5290">
                        <c:v>276.33488999999997</c:v>
                      </c:pt>
                      <c:pt idx="5291">
                        <c:v>276.49119999999999</c:v>
                      </c:pt>
                      <c:pt idx="5292">
                        <c:v>276.56061</c:v>
                      </c:pt>
                      <c:pt idx="5293">
                        <c:v>276.69412999999997</c:v>
                      </c:pt>
                      <c:pt idx="5294">
                        <c:v>276.82083</c:v>
                      </c:pt>
                      <c:pt idx="5295">
                        <c:v>277.00114000000002</c:v>
                      </c:pt>
                      <c:pt idx="5296">
                        <c:v>277.09298000000001</c:v>
                      </c:pt>
                      <c:pt idx="5297">
                        <c:v>277.20114000000001</c:v>
                      </c:pt>
                      <c:pt idx="5298">
                        <c:v>277.33521999999999</c:v>
                      </c:pt>
                      <c:pt idx="5299">
                        <c:v>277.50031999999999</c:v>
                      </c:pt>
                      <c:pt idx="5300">
                        <c:v>277.57359000000002</c:v>
                      </c:pt>
                      <c:pt idx="5301">
                        <c:v>277.68813999999998</c:v>
                      </c:pt>
                      <c:pt idx="5302">
                        <c:v>277.81142</c:v>
                      </c:pt>
                      <c:pt idx="5303">
                        <c:v>277.95650999999998</c:v>
                      </c:pt>
                      <c:pt idx="5304">
                        <c:v>278.12781000000001</c:v>
                      </c:pt>
                      <c:pt idx="5305">
                        <c:v>278.19905</c:v>
                      </c:pt>
                      <c:pt idx="5306">
                        <c:v>278.31567999999999</c:v>
                      </c:pt>
                      <c:pt idx="5307">
                        <c:v>278.44585000000001</c:v>
                      </c:pt>
                      <c:pt idx="5308">
                        <c:v>278.61223000000001</c:v>
                      </c:pt>
                      <c:pt idx="5309">
                        <c:v>278.70546000000002</c:v>
                      </c:pt>
                      <c:pt idx="5310">
                        <c:v>278.81661000000003</c:v>
                      </c:pt>
                      <c:pt idx="5311">
                        <c:v>279.11559999999997</c:v>
                      </c:pt>
                      <c:pt idx="5312">
                        <c:v>279.10843</c:v>
                      </c:pt>
                      <c:pt idx="5313">
                        <c:v>279.19592999999998</c:v>
                      </c:pt>
                      <c:pt idx="5314">
                        <c:v>279.30813999999998</c:v>
                      </c:pt>
                      <c:pt idx="5315">
                        <c:v>279.45443</c:v>
                      </c:pt>
                      <c:pt idx="5316">
                        <c:v>279.61484999999999</c:v>
                      </c:pt>
                      <c:pt idx="5317">
                        <c:v>279.71028000000001</c:v>
                      </c:pt>
                      <c:pt idx="5318">
                        <c:v>279.83461999999997</c:v>
                      </c:pt>
                      <c:pt idx="5319">
                        <c:v>279.94287000000003</c:v>
                      </c:pt>
                      <c:pt idx="5320">
                        <c:v>280.07152000000002</c:v>
                      </c:pt>
                      <c:pt idx="5321">
                        <c:v>280.23117999999999</c:v>
                      </c:pt>
                      <c:pt idx="5322">
                        <c:v>280.31612000000001</c:v>
                      </c:pt>
                      <c:pt idx="5323">
                        <c:v>280.43901</c:v>
                      </c:pt>
                      <c:pt idx="5324">
                        <c:v>280.54771</c:v>
                      </c:pt>
                      <c:pt idx="5325">
                        <c:v>280.73878000000002</c:v>
                      </c:pt>
                      <c:pt idx="5326">
                        <c:v>280.79034000000001</c:v>
                      </c:pt>
                      <c:pt idx="5327">
                        <c:v>280.92640999999998</c:v>
                      </c:pt>
                      <c:pt idx="5328">
                        <c:v>281.07758000000001</c:v>
                      </c:pt>
                      <c:pt idx="5329">
                        <c:v>281.24097</c:v>
                      </c:pt>
                      <c:pt idx="5330">
                        <c:v>281.33834999999999</c:v>
                      </c:pt>
                      <c:pt idx="5331">
                        <c:v>281.43970000000002</c:v>
                      </c:pt>
                      <c:pt idx="5332">
                        <c:v>281.57067000000001</c:v>
                      </c:pt>
                      <c:pt idx="5333">
                        <c:v>281.72496000000001</c:v>
                      </c:pt>
                      <c:pt idx="5334">
                        <c:v>281.81630999999999</c:v>
                      </c:pt>
                      <c:pt idx="5335">
                        <c:v>281.92892000000001</c:v>
                      </c:pt>
                      <c:pt idx="5336">
                        <c:v>282.04239000000001</c:v>
                      </c:pt>
                      <c:pt idx="5337">
                        <c:v>282.21406000000002</c:v>
                      </c:pt>
                      <c:pt idx="5338">
                        <c:v>282.33156000000002</c:v>
                      </c:pt>
                      <c:pt idx="5339">
                        <c:v>282.42644000000001</c:v>
                      </c:pt>
                      <c:pt idx="5340">
                        <c:v>282.54394000000002</c:v>
                      </c:pt>
                      <c:pt idx="5341">
                        <c:v>282.68565999999998</c:v>
                      </c:pt>
                      <c:pt idx="5342">
                        <c:v>282.84748999999999</c:v>
                      </c:pt>
                      <c:pt idx="5343">
                        <c:v>282.95229</c:v>
                      </c:pt>
                      <c:pt idx="5344">
                        <c:v>283.06914999999998</c:v>
                      </c:pt>
                      <c:pt idx="5345">
                        <c:v>283.21539000000001</c:v>
                      </c:pt>
                      <c:pt idx="5346">
                        <c:v>283.35716000000002</c:v>
                      </c:pt>
                      <c:pt idx="5347">
                        <c:v>283.45418999999998</c:v>
                      </c:pt>
                      <c:pt idx="5348">
                        <c:v>283.56896</c:v>
                      </c:pt>
                      <c:pt idx="5349">
                        <c:v>283.69398999999999</c:v>
                      </c:pt>
                      <c:pt idx="5350">
                        <c:v>283.86236000000002</c:v>
                      </c:pt>
                      <c:pt idx="5351">
                        <c:v>283.93416999999999</c:v>
                      </c:pt>
                      <c:pt idx="5352">
                        <c:v>284.07666999999998</c:v>
                      </c:pt>
                      <c:pt idx="5353">
                        <c:v>284.18324999999999</c:v>
                      </c:pt>
                      <c:pt idx="5354">
                        <c:v>284.34573999999998</c:v>
                      </c:pt>
                      <c:pt idx="5355">
                        <c:v>284.44054999999997</c:v>
                      </c:pt>
                      <c:pt idx="5356">
                        <c:v>284.54259000000002</c:v>
                      </c:pt>
                      <c:pt idx="5357">
                        <c:v>284.69141999999999</c:v>
                      </c:pt>
                      <c:pt idx="5358">
                        <c:v>284.81819000000002</c:v>
                      </c:pt>
                      <c:pt idx="5359">
                        <c:v>284.99801000000002</c:v>
                      </c:pt>
                      <c:pt idx="5360">
                        <c:v>285.07970999999998</c:v>
                      </c:pt>
                      <c:pt idx="5361">
                        <c:v>285.2004</c:v>
                      </c:pt>
                      <c:pt idx="5362">
                        <c:v>285.33193999999997</c:v>
                      </c:pt>
                      <c:pt idx="5363">
                        <c:v>285.48352999999997</c:v>
                      </c:pt>
                      <c:pt idx="5364">
                        <c:v>285.57159000000001</c:v>
                      </c:pt>
                      <c:pt idx="5365">
                        <c:v>285.67665</c:v>
                      </c:pt>
                      <c:pt idx="5366">
                        <c:v>285.82100000000003</c:v>
                      </c:pt>
                      <c:pt idx="5367">
                        <c:v>285.96472999999997</c:v>
                      </c:pt>
                      <c:pt idx="5368">
                        <c:v>286.06790000000001</c:v>
                      </c:pt>
                      <c:pt idx="5369">
                        <c:v>286.18876999999998</c:v>
                      </c:pt>
                      <c:pt idx="5370">
                        <c:v>286.29361</c:v>
                      </c:pt>
                      <c:pt idx="5371">
                        <c:v>286.45546999999999</c:v>
                      </c:pt>
                      <c:pt idx="5372">
                        <c:v>286.73295999999999</c:v>
                      </c:pt>
                      <c:pt idx="5373">
                        <c:v>286.67887000000002</c:v>
                      </c:pt>
                      <c:pt idx="5374">
                        <c:v>286.80646000000002</c:v>
                      </c:pt>
                      <c:pt idx="5375">
                        <c:v>286.96447999999998</c:v>
                      </c:pt>
                      <c:pt idx="5376">
                        <c:v>287.08231999999998</c:v>
                      </c:pt>
                      <c:pt idx="5377">
                        <c:v>287.21379999999999</c:v>
                      </c:pt>
                      <c:pt idx="5378">
                        <c:v>287.33244000000002</c:v>
                      </c:pt>
                      <c:pt idx="5379">
                        <c:v>287.46217000000001</c:v>
                      </c:pt>
                      <c:pt idx="5380">
                        <c:v>287.60761000000002</c:v>
                      </c:pt>
                      <c:pt idx="5381">
                        <c:v>287.73136</c:v>
                      </c:pt>
                      <c:pt idx="5382">
                        <c:v>287.82497999999998</c:v>
                      </c:pt>
                      <c:pt idx="5383">
                        <c:v>287.96177</c:v>
                      </c:pt>
                      <c:pt idx="5384">
                        <c:v>288.11676</c:v>
                      </c:pt>
                      <c:pt idx="5385">
                        <c:v>288.19274000000001</c:v>
                      </c:pt>
                      <c:pt idx="5386">
                        <c:v>288.32046000000003</c:v>
                      </c:pt>
                      <c:pt idx="5387">
                        <c:v>288.40728000000001</c:v>
                      </c:pt>
                      <c:pt idx="5388">
                        <c:v>288.59323999999998</c:v>
                      </c:pt>
                      <c:pt idx="5389">
                        <c:v>288.69479000000001</c:v>
                      </c:pt>
                      <c:pt idx="5390">
                        <c:v>288.80230999999998</c:v>
                      </c:pt>
                      <c:pt idx="5391">
                        <c:v>288.94607000000002</c:v>
                      </c:pt>
                      <c:pt idx="5392">
                        <c:v>289.07722000000001</c:v>
                      </c:pt>
                      <c:pt idx="5393">
                        <c:v>289.17261999999999</c:v>
                      </c:pt>
                      <c:pt idx="5394">
                        <c:v>289.28789</c:v>
                      </c:pt>
                      <c:pt idx="5395">
                        <c:v>289.41820000000001</c:v>
                      </c:pt>
                      <c:pt idx="5396">
                        <c:v>289.54709000000003</c:v>
                      </c:pt>
                      <c:pt idx="5397">
                        <c:v>289.70069999999998</c:v>
                      </c:pt>
                      <c:pt idx="5398">
                        <c:v>289.77879999999999</c:v>
                      </c:pt>
                      <c:pt idx="5399">
                        <c:v>289.89429999999999</c:v>
                      </c:pt>
                      <c:pt idx="5400">
                        <c:v>290.03017999999997</c:v>
                      </c:pt>
                      <c:pt idx="5401">
                        <c:v>290.20819999999998</c:v>
                      </c:pt>
                      <c:pt idx="5402">
                        <c:v>290.25808000000001</c:v>
                      </c:pt>
                      <c:pt idx="5403">
                        <c:v>290.36862000000002</c:v>
                      </c:pt>
                      <c:pt idx="5404">
                        <c:v>290.49346000000003</c:v>
                      </c:pt>
                      <c:pt idx="5405">
                        <c:v>290.67012</c:v>
                      </c:pt>
                      <c:pt idx="5406">
                        <c:v>290.75751000000002</c:v>
                      </c:pt>
                      <c:pt idx="5407">
                        <c:v>290.89076</c:v>
                      </c:pt>
                      <c:pt idx="5408">
                        <c:v>291.00754000000001</c:v>
                      </c:pt>
                      <c:pt idx="5409">
                        <c:v>291.16205000000002</c:v>
                      </c:pt>
                      <c:pt idx="5410">
                        <c:v>291.22588999999999</c:v>
                      </c:pt>
                      <c:pt idx="5411">
                        <c:v>291.38103000000001</c:v>
                      </c:pt>
                      <c:pt idx="5412">
                        <c:v>291.51015000000001</c:v>
                      </c:pt>
                      <c:pt idx="5413">
                        <c:v>291.65303</c:v>
                      </c:pt>
                      <c:pt idx="5414">
                        <c:v>291.76603</c:v>
                      </c:pt>
                      <c:pt idx="5415">
                        <c:v>291.92712</c:v>
                      </c:pt>
                      <c:pt idx="5416">
                        <c:v>292.02413000000001</c:v>
                      </c:pt>
                      <c:pt idx="5417">
                        <c:v>292.13452000000001</c:v>
                      </c:pt>
                      <c:pt idx="5418">
                        <c:v>292.30491999999998</c:v>
                      </c:pt>
                      <c:pt idx="5419">
                        <c:v>292.38481000000002</c:v>
                      </c:pt>
                      <c:pt idx="5420">
                        <c:v>292.49590999999998</c:v>
                      </c:pt>
                      <c:pt idx="5421">
                        <c:v>292.61844000000002</c:v>
                      </c:pt>
                      <c:pt idx="5422">
                        <c:v>292.79442999999998</c:v>
                      </c:pt>
                      <c:pt idx="5423">
                        <c:v>292.88522999999998</c:v>
                      </c:pt>
                      <c:pt idx="5424">
                        <c:v>293.01015999999998</c:v>
                      </c:pt>
                      <c:pt idx="5425">
                        <c:v>293.15001999999998</c:v>
                      </c:pt>
                      <c:pt idx="5426">
                        <c:v>293.31225999999998</c:v>
                      </c:pt>
                      <c:pt idx="5427">
                        <c:v>293.39494000000002</c:v>
                      </c:pt>
                      <c:pt idx="5428">
                        <c:v>293.53102000000001</c:v>
                      </c:pt>
                      <c:pt idx="5429">
                        <c:v>293.64400999999998</c:v>
                      </c:pt>
                      <c:pt idx="5430">
                        <c:v>293.78658999999999</c:v>
                      </c:pt>
                      <c:pt idx="5431">
                        <c:v>293.88281000000001</c:v>
                      </c:pt>
                      <c:pt idx="5432">
                        <c:v>294.06411000000003</c:v>
                      </c:pt>
                      <c:pt idx="5433">
                        <c:v>294.28210000000001</c:v>
                      </c:pt>
                      <c:pt idx="5434">
                        <c:v>294.25502999999998</c:v>
                      </c:pt>
                      <c:pt idx="5435">
                        <c:v>294.42766999999998</c:v>
                      </c:pt>
                      <c:pt idx="5436">
                        <c:v>294.51549</c:v>
                      </c:pt>
                      <c:pt idx="5437">
                        <c:v>294.64078000000001</c:v>
                      </c:pt>
                      <c:pt idx="5438">
                        <c:v>294.77330000000001</c:v>
                      </c:pt>
                      <c:pt idx="5439">
                        <c:v>294.94945999999999</c:v>
                      </c:pt>
                      <c:pt idx="5440">
                        <c:v>295.02445999999998</c:v>
                      </c:pt>
                      <c:pt idx="5441">
                        <c:v>295.14305999999999</c:v>
                      </c:pt>
                      <c:pt idx="5442">
                        <c:v>295.25623000000002</c:v>
                      </c:pt>
                      <c:pt idx="5443">
                        <c:v>295.44841000000002</c:v>
                      </c:pt>
                      <c:pt idx="5444">
                        <c:v>295.52242000000001</c:v>
                      </c:pt>
                      <c:pt idx="5445">
                        <c:v>295.62518999999998</c:v>
                      </c:pt>
                      <c:pt idx="5446">
                        <c:v>295.74880000000002</c:v>
                      </c:pt>
                      <c:pt idx="5447">
                        <c:v>295.92347000000001</c:v>
                      </c:pt>
                      <c:pt idx="5448">
                        <c:v>295.99925000000002</c:v>
                      </c:pt>
                      <c:pt idx="5449">
                        <c:v>296.12490000000003</c:v>
                      </c:pt>
                      <c:pt idx="5450">
                        <c:v>296.24453</c:v>
                      </c:pt>
                      <c:pt idx="5451">
                        <c:v>296.399</c:v>
                      </c:pt>
                      <c:pt idx="5452">
                        <c:v>296.54097000000002</c:v>
                      </c:pt>
                      <c:pt idx="5453">
                        <c:v>296.63270999999997</c:v>
                      </c:pt>
                      <c:pt idx="5454">
                        <c:v>296.76143999999999</c:v>
                      </c:pt>
                      <c:pt idx="5455">
                        <c:v>296.89296000000002</c:v>
                      </c:pt>
                      <c:pt idx="5456">
                        <c:v>297.04320000000001</c:v>
                      </c:pt>
                      <c:pt idx="5457">
                        <c:v>297.14756999999997</c:v>
                      </c:pt>
                      <c:pt idx="5458">
                        <c:v>297.27582000000001</c:v>
                      </c:pt>
                      <c:pt idx="5459">
                        <c:v>297.38810999999998</c:v>
                      </c:pt>
                      <c:pt idx="5460">
                        <c:v>297.54512</c:v>
                      </c:pt>
                      <c:pt idx="5461">
                        <c:v>297.62461000000002</c:v>
                      </c:pt>
                      <c:pt idx="5462">
                        <c:v>297.74</c:v>
                      </c:pt>
                      <c:pt idx="5463">
                        <c:v>297.87581</c:v>
                      </c:pt>
                      <c:pt idx="5464">
                        <c:v>298.03264000000001</c:v>
                      </c:pt>
                      <c:pt idx="5465">
                        <c:v>298.14416999999997</c:v>
                      </c:pt>
                      <c:pt idx="5466">
                        <c:v>298.25695000000002</c:v>
                      </c:pt>
                      <c:pt idx="5467">
                        <c:v>298.37891999999999</c:v>
                      </c:pt>
                      <c:pt idx="5468">
                        <c:v>298.52794</c:v>
                      </c:pt>
                      <c:pt idx="5469">
                        <c:v>298.62772000000001</c:v>
                      </c:pt>
                      <c:pt idx="5470">
                        <c:v>298.75772000000001</c:v>
                      </c:pt>
                      <c:pt idx="5471">
                        <c:v>298.86608999999999</c:v>
                      </c:pt>
                      <c:pt idx="5472">
                        <c:v>298.99882000000002</c:v>
                      </c:pt>
                      <c:pt idx="5473">
                        <c:v>299.15931</c:v>
                      </c:pt>
                      <c:pt idx="5474">
                        <c:v>299.23746</c:v>
                      </c:pt>
                      <c:pt idx="5475">
                        <c:v>299.36239999999998</c:v>
                      </c:pt>
                      <c:pt idx="5476">
                        <c:v>299.50922000000003</c:v>
                      </c:pt>
                      <c:pt idx="5477">
                        <c:v>299.64402999999999</c:v>
                      </c:pt>
                      <c:pt idx="5478">
                        <c:v>299.75295999999997</c:v>
                      </c:pt>
                      <c:pt idx="5479">
                        <c:v>299.88283000000001</c:v>
                      </c:pt>
                      <c:pt idx="5480">
                        <c:v>300.00382000000002</c:v>
                      </c:pt>
                      <c:pt idx="5481">
                        <c:v>300.15499999999997</c:v>
                      </c:pt>
                      <c:pt idx="5482">
                        <c:v>300.19833</c:v>
                      </c:pt>
                      <c:pt idx="5483">
                        <c:v>300.19434000000001</c:v>
                      </c:pt>
                      <c:pt idx="5484">
                        <c:v>300.16192000000001</c:v>
                      </c:pt>
                      <c:pt idx="5485">
                        <c:v>300.21534000000003</c:v>
                      </c:pt>
                      <c:pt idx="5486">
                        <c:v>300.17950999999999</c:v>
                      </c:pt>
                      <c:pt idx="5487">
                        <c:v>300.1814</c:v>
                      </c:pt>
                      <c:pt idx="5488">
                        <c:v>300.17219</c:v>
                      </c:pt>
                      <c:pt idx="5489">
                        <c:v>300.18290999999999</c:v>
                      </c:pt>
                      <c:pt idx="5490">
                        <c:v>300.17469</c:v>
                      </c:pt>
                      <c:pt idx="5491">
                        <c:v>300.15706</c:v>
                      </c:pt>
                      <c:pt idx="5492">
                        <c:v>300.15197999999998</c:v>
                      </c:pt>
                      <c:pt idx="5493">
                        <c:v>300.27492999999998</c:v>
                      </c:pt>
                      <c:pt idx="5494">
                        <c:v>300.25628999999998</c:v>
                      </c:pt>
                      <c:pt idx="5495">
                        <c:v>300.14719000000002</c:v>
                      </c:pt>
                      <c:pt idx="5496">
                        <c:v>300.11993000000001</c:v>
                      </c:pt>
                      <c:pt idx="5497">
                        <c:v>300.13702999999998</c:v>
                      </c:pt>
                      <c:pt idx="5498">
                        <c:v>300.17505999999997</c:v>
                      </c:pt>
                      <c:pt idx="5499">
                        <c:v>300.14339999999999</c:v>
                      </c:pt>
                      <c:pt idx="5500">
                        <c:v>300.12549000000001</c:v>
                      </c:pt>
                      <c:pt idx="5501">
                        <c:v>300.13287000000003</c:v>
                      </c:pt>
                      <c:pt idx="5502">
                        <c:v>300.18659000000002</c:v>
                      </c:pt>
                      <c:pt idx="5503">
                        <c:v>300.14830000000001</c:v>
                      </c:pt>
                      <c:pt idx="5504">
                        <c:v>300.12563</c:v>
                      </c:pt>
                      <c:pt idx="5505">
                        <c:v>300.12774000000002</c:v>
                      </c:pt>
                      <c:pt idx="5506">
                        <c:v>300.13727999999998</c:v>
                      </c:pt>
                      <c:pt idx="5507">
                        <c:v>300.17194999999998</c:v>
                      </c:pt>
                      <c:pt idx="5508">
                        <c:v>300.15787</c:v>
                      </c:pt>
                      <c:pt idx="5509">
                        <c:v>300.15397000000002</c:v>
                      </c:pt>
                      <c:pt idx="5510">
                        <c:v>300.15600000000001</c:v>
                      </c:pt>
                      <c:pt idx="5511">
                        <c:v>300.18792999999999</c:v>
                      </c:pt>
                      <c:pt idx="5512">
                        <c:v>300.12790000000001</c:v>
                      </c:pt>
                      <c:pt idx="5513">
                        <c:v>300.13405999999998</c:v>
                      </c:pt>
                      <c:pt idx="5514">
                        <c:v>300.14544000000001</c:v>
                      </c:pt>
                      <c:pt idx="5515">
                        <c:v>300.17023999999998</c:v>
                      </c:pt>
                      <c:pt idx="5516">
                        <c:v>300.13779</c:v>
                      </c:pt>
                      <c:pt idx="5517">
                        <c:v>300.13632999999999</c:v>
                      </c:pt>
                      <c:pt idx="5518">
                        <c:v>300.14913000000001</c:v>
                      </c:pt>
                      <c:pt idx="5519">
                        <c:v>300.16550999999998</c:v>
                      </c:pt>
                      <c:pt idx="5520">
                        <c:v>300.13664</c:v>
                      </c:pt>
                      <c:pt idx="5521">
                        <c:v>300.13601999999997</c:v>
                      </c:pt>
                      <c:pt idx="5522">
                        <c:v>300.14166999999998</c:v>
                      </c:pt>
                      <c:pt idx="5523">
                        <c:v>300.18036999999998</c:v>
                      </c:pt>
                      <c:pt idx="5524">
                        <c:v>300.16248999999999</c:v>
                      </c:pt>
                      <c:pt idx="5525">
                        <c:v>300.15051999999997</c:v>
                      </c:pt>
                      <c:pt idx="5526">
                        <c:v>300.14850999999999</c:v>
                      </c:pt>
                      <c:pt idx="5527">
                        <c:v>300.13765000000001</c:v>
                      </c:pt>
                      <c:pt idx="5528">
                        <c:v>300.17712</c:v>
                      </c:pt>
                      <c:pt idx="5529">
                        <c:v>300.14418000000001</c:v>
                      </c:pt>
                      <c:pt idx="5530">
                        <c:v>300.12562000000003</c:v>
                      </c:pt>
                      <c:pt idx="5531">
                        <c:v>300.16138000000001</c:v>
                      </c:pt>
                      <c:pt idx="5532">
                        <c:v>300.16257000000002</c:v>
                      </c:pt>
                      <c:pt idx="5533">
                        <c:v>300.15095000000002</c:v>
                      </c:pt>
                      <c:pt idx="5534">
                        <c:v>300.15075999999999</c:v>
                      </c:pt>
                      <c:pt idx="5535">
                        <c:v>300.13878</c:v>
                      </c:pt>
                      <c:pt idx="5536">
                        <c:v>300.15607999999997</c:v>
                      </c:pt>
                      <c:pt idx="5537">
                        <c:v>300.12607000000003</c:v>
                      </c:pt>
                      <c:pt idx="5538">
                        <c:v>300.14418999999998</c:v>
                      </c:pt>
                      <c:pt idx="5539">
                        <c:v>300.13454999999999</c:v>
                      </c:pt>
                      <c:pt idx="5540">
                        <c:v>300.17867999999999</c:v>
                      </c:pt>
                      <c:pt idx="5541">
                        <c:v>300.12346000000002</c:v>
                      </c:pt>
                      <c:pt idx="5542">
                        <c:v>300.12792000000002</c:v>
                      </c:pt>
                      <c:pt idx="5543">
                        <c:v>300.12779999999998</c:v>
                      </c:pt>
                      <c:pt idx="5544">
                        <c:v>300.13612000000001</c:v>
                      </c:pt>
                      <c:pt idx="5545">
                        <c:v>300.19045999999997</c:v>
                      </c:pt>
                      <c:pt idx="5546">
                        <c:v>300.15514000000002</c:v>
                      </c:pt>
                      <c:pt idx="5547">
                        <c:v>300.13902000000002</c:v>
                      </c:pt>
                      <c:pt idx="5548">
                        <c:v>300.12108000000001</c:v>
                      </c:pt>
                      <c:pt idx="5549">
                        <c:v>300.17410000000001</c:v>
                      </c:pt>
                      <c:pt idx="5550">
                        <c:v>300.12846000000002</c:v>
                      </c:pt>
                      <c:pt idx="5551">
                        <c:v>300.13799999999998</c:v>
                      </c:pt>
                      <c:pt idx="5552">
                        <c:v>300.13544000000002</c:v>
                      </c:pt>
                      <c:pt idx="5553">
                        <c:v>300.18099999999998</c:v>
                      </c:pt>
                      <c:pt idx="5554">
                        <c:v>300.26755000000003</c:v>
                      </c:pt>
                      <c:pt idx="5555">
                        <c:v>300.19995999999998</c:v>
                      </c:pt>
                      <c:pt idx="5556">
                        <c:v>300.11651000000001</c:v>
                      </c:pt>
                      <c:pt idx="5557">
                        <c:v>300.14515</c:v>
                      </c:pt>
                      <c:pt idx="5558">
                        <c:v>300.12624</c:v>
                      </c:pt>
                      <c:pt idx="5559">
                        <c:v>300.10964000000001</c:v>
                      </c:pt>
                      <c:pt idx="5560">
                        <c:v>300.13294999999999</c:v>
                      </c:pt>
                      <c:pt idx="5561">
                        <c:v>300.15816999999998</c:v>
                      </c:pt>
                      <c:pt idx="5562">
                        <c:v>300.16512</c:v>
                      </c:pt>
                      <c:pt idx="5563">
                        <c:v>300.15442999999999</c:v>
                      </c:pt>
                      <c:pt idx="5564">
                        <c:v>300.14013</c:v>
                      </c:pt>
                      <c:pt idx="5565">
                        <c:v>300.15181999999999</c:v>
                      </c:pt>
                      <c:pt idx="5566">
                        <c:v>300.18063000000001</c:v>
                      </c:pt>
                      <c:pt idx="5567">
                        <c:v>300.14807000000002</c:v>
                      </c:pt>
                      <c:pt idx="5568">
                        <c:v>300.14091000000002</c:v>
                      </c:pt>
                      <c:pt idx="5569">
                        <c:v>300.14546000000001</c:v>
                      </c:pt>
                      <c:pt idx="5570">
                        <c:v>300.18808000000001</c:v>
                      </c:pt>
                      <c:pt idx="5571">
                        <c:v>300.12894999999997</c:v>
                      </c:pt>
                      <c:pt idx="5572">
                        <c:v>300.12475000000001</c:v>
                      </c:pt>
                      <c:pt idx="5573">
                        <c:v>300.11534</c:v>
                      </c:pt>
                      <c:pt idx="5574">
                        <c:v>300.17419999999998</c:v>
                      </c:pt>
                      <c:pt idx="5575">
                        <c:v>300.14503000000002</c:v>
                      </c:pt>
                      <c:pt idx="5576">
                        <c:v>300.13152000000002</c:v>
                      </c:pt>
                      <c:pt idx="5577">
                        <c:v>300.11783000000003</c:v>
                      </c:pt>
                      <c:pt idx="5578">
                        <c:v>300.17773999999997</c:v>
                      </c:pt>
                      <c:pt idx="5579">
                        <c:v>300.15147999999999</c:v>
                      </c:pt>
                      <c:pt idx="5580">
                        <c:v>300.14197000000001</c:v>
                      </c:pt>
                      <c:pt idx="5581">
                        <c:v>300.13801000000001</c:v>
                      </c:pt>
                      <c:pt idx="5582">
                        <c:v>300.13053000000002</c:v>
                      </c:pt>
                      <c:pt idx="5583">
                        <c:v>300.19929999999999</c:v>
                      </c:pt>
                      <c:pt idx="5584">
                        <c:v>300.15805</c:v>
                      </c:pt>
                      <c:pt idx="5585">
                        <c:v>300.12975</c:v>
                      </c:pt>
                      <c:pt idx="5586">
                        <c:v>300.11806999999999</c:v>
                      </c:pt>
                      <c:pt idx="5587">
                        <c:v>300.18509</c:v>
                      </c:pt>
                      <c:pt idx="5588">
                        <c:v>300.12311</c:v>
                      </c:pt>
                      <c:pt idx="5589">
                        <c:v>300.13004999999998</c:v>
                      </c:pt>
                      <c:pt idx="5590">
                        <c:v>300.13754999999998</c:v>
                      </c:pt>
                      <c:pt idx="5591">
                        <c:v>300.16757999999999</c:v>
                      </c:pt>
                      <c:pt idx="5592">
                        <c:v>300.13380999999998</c:v>
                      </c:pt>
                      <c:pt idx="5593">
                        <c:v>300.11322000000001</c:v>
                      </c:pt>
                      <c:pt idx="5594">
                        <c:v>300.12553000000003</c:v>
                      </c:pt>
                      <c:pt idx="5595">
                        <c:v>300.17016999999998</c:v>
                      </c:pt>
                      <c:pt idx="5596">
                        <c:v>300.11315000000002</c:v>
                      </c:pt>
                      <c:pt idx="5597">
                        <c:v>300.10523000000001</c:v>
                      </c:pt>
                      <c:pt idx="5598">
                        <c:v>300.13206000000002</c:v>
                      </c:pt>
                      <c:pt idx="5599">
                        <c:v>300.13288999999997</c:v>
                      </c:pt>
                      <c:pt idx="5600">
                        <c:v>300.15194000000002</c:v>
                      </c:pt>
                      <c:pt idx="5601">
                        <c:v>300.11320000000001</c:v>
                      </c:pt>
                      <c:pt idx="5602">
                        <c:v>300.09631000000002</c:v>
                      </c:pt>
                      <c:pt idx="5603">
                        <c:v>300.12698</c:v>
                      </c:pt>
                      <c:pt idx="5604">
                        <c:v>300.16309999999999</c:v>
                      </c:pt>
                      <c:pt idx="5605">
                        <c:v>300.10574000000003</c:v>
                      </c:pt>
                      <c:pt idx="5606">
                        <c:v>300.11558000000002</c:v>
                      </c:pt>
                      <c:pt idx="5607">
                        <c:v>300.11930000000001</c:v>
                      </c:pt>
                      <c:pt idx="5608">
                        <c:v>300.13605999999999</c:v>
                      </c:pt>
                      <c:pt idx="5609">
                        <c:v>300.10885999999999</c:v>
                      </c:pt>
                      <c:pt idx="5610">
                        <c:v>300.10442</c:v>
                      </c:pt>
                      <c:pt idx="5611">
                        <c:v>300.08481999999998</c:v>
                      </c:pt>
                      <c:pt idx="5612">
                        <c:v>300.12576999999999</c:v>
                      </c:pt>
                      <c:pt idx="5613">
                        <c:v>300.10117000000002</c:v>
                      </c:pt>
                      <c:pt idx="5614">
                        <c:v>300.09041999999999</c:v>
                      </c:pt>
                      <c:pt idx="5615">
                        <c:v>300.25549000000001</c:v>
                      </c:pt>
                      <c:pt idx="5616">
                        <c:v>300.13222999999999</c:v>
                      </c:pt>
                      <c:pt idx="5617">
                        <c:v>300.11437000000001</c:v>
                      </c:pt>
                      <c:pt idx="5618">
                        <c:v>300.07238000000001</c:v>
                      </c:pt>
                      <c:pt idx="5619">
                        <c:v>300.07603999999998</c:v>
                      </c:pt>
                      <c:pt idx="5620">
                        <c:v>300.07116000000002</c:v>
                      </c:pt>
                      <c:pt idx="5621">
                        <c:v>300.12571000000003</c:v>
                      </c:pt>
                      <c:pt idx="5622">
                        <c:v>300.06466999999998</c:v>
                      </c:pt>
                      <c:pt idx="5623">
                        <c:v>300.07355999999999</c:v>
                      </c:pt>
                      <c:pt idx="5624">
                        <c:v>300.10667999999998</c:v>
                      </c:pt>
                      <c:pt idx="5625">
                        <c:v>300.13445999999999</c:v>
                      </c:pt>
                      <c:pt idx="5626">
                        <c:v>300.07832000000002</c:v>
                      </c:pt>
                      <c:pt idx="5627">
                        <c:v>300.06196</c:v>
                      </c:pt>
                      <c:pt idx="5628">
                        <c:v>300.07960000000003</c:v>
                      </c:pt>
                      <c:pt idx="5629">
                        <c:v>300.09681</c:v>
                      </c:pt>
                      <c:pt idx="5630">
                        <c:v>300.05820999999997</c:v>
                      </c:pt>
                      <c:pt idx="5631">
                        <c:v>300.06835999999998</c:v>
                      </c:pt>
                      <c:pt idx="5632">
                        <c:v>300.05342999999999</c:v>
                      </c:pt>
                      <c:pt idx="5633">
                        <c:v>300.10847999999999</c:v>
                      </c:pt>
                      <c:pt idx="5634">
                        <c:v>300.06128999999999</c:v>
                      </c:pt>
                      <c:pt idx="5635">
                        <c:v>300.05063000000001</c:v>
                      </c:pt>
                      <c:pt idx="5636">
                        <c:v>300.04286999999999</c:v>
                      </c:pt>
                      <c:pt idx="5637">
                        <c:v>300.04552000000001</c:v>
                      </c:pt>
                      <c:pt idx="5638">
                        <c:v>300.07324</c:v>
                      </c:pt>
                      <c:pt idx="5639">
                        <c:v>300.03519999999997</c:v>
                      </c:pt>
                      <c:pt idx="5640">
                        <c:v>300.01238000000001</c:v>
                      </c:pt>
                      <c:pt idx="5641">
                        <c:v>300.00880999999998</c:v>
                      </c:pt>
                      <c:pt idx="5642">
                        <c:v>300.05272000000002</c:v>
                      </c:pt>
                      <c:pt idx="5643">
                        <c:v>299.97354999999999</c:v>
                      </c:pt>
                      <c:pt idx="5644">
                        <c:v>299.97674999999998</c:v>
                      </c:pt>
                      <c:pt idx="5645">
                        <c:v>299.99383</c:v>
                      </c:pt>
                      <c:pt idx="5646">
                        <c:v>300.03158000000002</c:v>
                      </c:pt>
                      <c:pt idx="5647">
                        <c:v>299.96832999999998</c:v>
                      </c:pt>
                      <c:pt idx="5648">
                        <c:v>299.98662999999999</c:v>
                      </c:pt>
                      <c:pt idx="5649">
                        <c:v>299.97070000000002</c:v>
                      </c:pt>
                      <c:pt idx="5650">
                        <c:v>300.01591999999999</c:v>
                      </c:pt>
                      <c:pt idx="5651">
                        <c:v>299.97575000000001</c:v>
                      </c:pt>
                      <c:pt idx="5652">
                        <c:v>299.98363000000001</c:v>
                      </c:pt>
                      <c:pt idx="5653">
                        <c:v>300.00130999999999</c:v>
                      </c:pt>
                      <c:pt idx="5654">
                        <c:v>300.00391000000002</c:v>
                      </c:pt>
                      <c:pt idx="5655">
                        <c:v>299.99777</c:v>
                      </c:pt>
                      <c:pt idx="5656">
                        <c:v>299.98548</c:v>
                      </c:pt>
                      <c:pt idx="5657">
                        <c:v>299.97744999999998</c:v>
                      </c:pt>
                      <c:pt idx="5658">
                        <c:v>299.95328999999998</c:v>
                      </c:pt>
                      <c:pt idx="5659">
                        <c:v>299.98701</c:v>
                      </c:pt>
                      <c:pt idx="5660">
                        <c:v>299.95753999999999</c:v>
                      </c:pt>
                      <c:pt idx="5661">
                        <c:v>299.95744999999999</c:v>
                      </c:pt>
                      <c:pt idx="5662">
                        <c:v>299.96769</c:v>
                      </c:pt>
                      <c:pt idx="5663">
                        <c:v>300.02202999999997</c:v>
                      </c:pt>
                      <c:pt idx="5664">
                        <c:v>299.97167999999999</c:v>
                      </c:pt>
                      <c:pt idx="5665">
                        <c:v>299.98647</c:v>
                      </c:pt>
                      <c:pt idx="5666">
                        <c:v>300.00522999999998</c:v>
                      </c:pt>
                      <c:pt idx="5667">
                        <c:v>300.06484</c:v>
                      </c:pt>
                      <c:pt idx="5668">
                        <c:v>300.02424999999999</c:v>
                      </c:pt>
                      <c:pt idx="5669">
                        <c:v>300.03017999999997</c:v>
                      </c:pt>
                      <c:pt idx="5670">
                        <c:v>300.00641000000002</c:v>
                      </c:pt>
                      <c:pt idx="5671">
                        <c:v>300.0403</c:v>
                      </c:pt>
                      <c:pt idx="5672">
                        <c:v>300.01387</c:v>
                      </c:pt>
                      <c:pt idx="5673">
                        <c:v>300.03505999999999</c:v>
                      </c:pt>
                      <c:pt idx="5674">
                        <c:v>300.01673</c:v>
                      </c:pt>
                      <c:pt idx="5675">
                        <c:v>300.00214999999997</c:v>
                      </c:pt>
                      <c:pt idx="5676">
                        <c:v>300.23146000000003</c:v>
                      </c:pt>
                      <c:pt idx="5677">
                        <c:v>299.98311999999999</c:v>
                      </c:pt>
                      <c:pt idx="5678">
                        <c:v>300.00479999999999</c:v>
                      </c:pt>
                      <c:pt idx="5679">
                        <c:v>299.98581000000001</c:v>
                      </c:pt>
                      <c:pt idx="5680">
                        <c:v>300.01969000000003</c:v>
                      </c:pt>
                      <c:pt idx="5681">
                        <c:v>299.96073999999999</c:v>
                      </c:pt>
                      <c:pt idx="5682">
                        <c:v>299.96042</c:v>
                      </c:pt>
                      <c:pt idx="5683">
                        <c:v>299.95075000000003</c:v>
                      </c:pt>
                      <c:pt idx="5684">
                        <c:v>300.00022000000001</c:v>
                      </c:pt>
                      <c:pt idx="5685">
                        <c:v>299.95350000000002</c:v>
                      </c:pt>
                      <c:pt idx="5686">
                        <c:v>299.95828</c:v>
                      </c:pt>
                      <c:pt idx="5687">
                        <c:v>299.96782999999999</c:v>
                      </c:pt>
                      <c:pt idx="5688">
                        <c:v>300.01774999999998</c:v>
                      </c:pt>
                      <c:pt idx="5689">
                        <c:v>300.01546999999999</c:v>
                      </c:pt>
                      <c:pt idx="5690">
                        <c:v>299.98737999999997</c:v>
                      </c:pt>
                      <c:pt idx="5691">
                        <c:v>299.97393</c:v>
                      </c:pt>
                      <c:pt idx="5692">
                        <c:v>299.95407999999998</c:v>
                      </c:pt>
                      <c:pt idx="5693">
                        <c:v>299.99207000000001</c:v>
                      </c:pt>
                      <c:pt idx="5694">
                        <c:v>299.94198</c:v>
                      </c:pt>
                      <c:pt idx="5695">
                        <c:v>299.94702999999998</c:v>
                      </c:pt>
                      <c:pt idx="5696">
                        <c:v>299.96046999999999</c:v>
                      </c:pt>
                      <c:pt idx="5697">
                        <c:v>299.98271</c:v>
                      </c:pt>
                      <c:pt idx="5698">
                        <c:v>299.95452</c:v>
                      </c:pt>
                      <c:pt idx="5699">
                        <c:v>299.95111000000003</c:v>
                      </c:pt>
                      <c:pt idx="5700">
                        <c:v>299.93178</c:v>
                      </c:pt>
                      <c:pt idx="5701">
                        <c:v>299.9855</c:v>
                      </c:pt>
                      <c:pt idx="5702">
                        <c:v>299.94585000000001</c:v>
                      </c:pt>
                      <c:pt idx="5703">
                        <c:v>299.94637999999998</c:v>
                      </c:pt>
                      <c:pt idx="5704">
                        <c:v>299.94898000000001</c:v>
                      </c:pt>
                      <c:pt idx="5705">
                        <c:v>299.99462</c:v>
                      </c:pt>
                      <c:pt idx="5706">
                        <c:v>299.93936000000002</c:v>
                      </c:pt>
                      <c:pt idx="5707">
                        <c:v>299.94657999999998</c:v>
                      </c:pt>
                      <c:pt idx="5708">
                        <c:v>299.92858999999999</c:v>
                      </c:pt>
                      <c:pt idx="5709">
                        <c:v>299.93553000000003</c:v>
                      </c:pt>
                      <c:pt idx="5710">
                        <c:v>299.99540000000002</c:v>
                      </c:pt>
                      <c:pt idx="5711">
                        <c:v>299.96472</c:v>
                      </c:pt>
                      <c:pt idx="5712">
                        <c:v>299.95164</c:v>
                      </c:pt>
                      <c:pt idx="5713">
                        <c:v>299.96987000000001</c:v>
                      </c:pt>
                      <c:pt idx="5714">
                        <c:v>300.00281999999999</c:v>
                      </c:pt>
                      <c:pt idx="5715">
                        <c:v>299.97672999999998</c:v>
                      </c:pt>
                      <c:pt idx="5716">
                        <c:v>299.95008000000001</c:v>
                      </c:pt>
                      <c:pt idx="5717">
                        <c:v>299.96116999999998</c:v>
                      </c:pt>
                      <c:pt idx="5718">
                        <c:v>299.99245999999999</c:v>
                      </c:pt>
                      <c:pt idx="5719">
                        <c:v>299.97242999999997</c:v>
                      </c:pt>
                      <c:pt idx="5720">
                        <c:v>299.98059000000001</c:v>
                      </c:pt>
                      <c:pt idx="5721">
                        <c:v>299.99009000000001</c:v>
                      </c:pt>
                      <c:pt idx="5722">
                        <c:v>300.00698</c:v>
                      </c:pt>
                      <c:pt idx="5723">
                        <c:v>299.98576000000003</c:v>
                      </c:pt>
                      <c:pt idx="5724">
                        <c:v>299.97458999999998</c:v>
                      </c:pt>
                      <c:pt idx="5725">
                        <c:v>299.97800999999998</c:v>
                      </c:pt>
                      <c:pt idx="5726">
                        <c:v>300.00355000000002</c:v>
                      </c:pt>
                      <c:pt idx="5727">
                        <c:v>300.02267000000001</c:v>
                      </c:pt>
                      <c:pt idx="5728">
                        <c:v>299.98881</c:v>
                      </c:pt>
                      <c:pt idx="5729">
                        <c:v>299.97683999999998</c:v>
                      </c:pt>
                      <c:pt idx="5730">
                        <c:v>299.97151000000002</c:v>
                      </c:pt>
                      <c:pt idx="5731">
                        <c:v>300.02877999999998</c:v>
                      </c:pt>
                      <c:pt idx="5732">
                        <c:v>299.97163</c:v>
                      </c:pt>
                      <c:pt idx="5733">
                        <c:v>299.96735999999999</c:v>
                      </c:pt>
                      <c:pt idx="5734">
                        <c:v>299.97827000000001</c:v>
                      </c:pt>
                      <c:pt idx="5735">
                        <c:v>300.01231000000001</c:v>
                      </c:pt>
                      <c:pt idx="5736">
                        <c:v>299.96897999999999</c:v>
                      </c:pt>
                      <c:pt idx="5737">
                        <c:v>300.16782000000001</c:v>
                      </c:pt>
                      <c:pt idx="5738">
                        <c:v>299.98131000000001</c:v>
                      </c:pt>
                      <c:pt idx="5739">
                        <c:v>300.02582999999998</c:v>
                      </c:pt>
                      <c:pt idx="5740">
                        <c:v>299.98856000000001</c:v>
                      </c:pt>
                      <c:pt idx="5741">
                        <c:v>300.01287000000002</c:v>
                      </c:pt>
                      <c:pt idx="5742">
                        <c:v>299.99236999999999</c:v>
                      </c:pt>
                      <c:pt idx="5743">
                        <c:v>299.98979000000003</c:v>
                      </c:pt>
                      <c:pt idx="5744">
                        <c:v>299.99547999999999</c:v>
                      </c:pt>
                      <c:pt idx="5745">
                        <c:v>299.99094000000002</c:v>
                      </c:pt>
                      <c:pt idx="5746">
                        <c:v>299.98367000000002</c:v>
                      </c:pt>
                      <c:pt idx="5747">
                        <c:v>299.99326000000002</c:v>
                      </c:pt>
                      <c:pt idx="5748">
                        <c:v>300.04219999999998</c:v>
                      </c:pt>
                      <c:pt idx="5749">
                        <c:v>299.99207999999999</c:v>
                      </c:pt>
                      <c:pt idx="5750">
                        <c:v>299.96872000000002</c:v>
                      </c:pt>
                      <c:pt idx="5751">
                        <c:v>299.96458999999999</c:v>
                      </c:pt>
                      <c:pt idx="5752">
                        <c:v>300.01206000000002</c:v>
                      </c:pt>
                      <c:pt idx="5753">
                        <c:v>299.97602000000001</c:v>
                      </c:pt>
                      <c:pt idx="5754">
                        <c:v>299.97926000000001</c:v>
                      </c:pt>
                      <c:pt idx="5755">
                        <c:v>299.97962000000001</c:v>
                      </c:pt>
                      <c:pt idx="5756">
                        <c:v>300.01022999999998</c:v>
                      </c:pt>
                      <c:pt idx="5757">
                        <c:v>299.97811999999999</c:v>
                      </c:pt>
                      <c:pt idx="5758">
                        <c:v>299.98005000000001</c:v>
                      </c:pt>
                      <c:pt idx="5759">
                        <c:v>299.98716000000002</c:v>
                      </c:pt>
                      <c:pt idx="5760">
                        <c:v>300.02954</c:v>
                      </c:pt>
                      <c:pt idx="5761">
                        <c:v>299.99115</c:v>
                      </c:pt>
                      <c:pt idx="5762">
                        <c:v>299.98808000000002</c:v>
                      </c:pt>
                      <c:pt idx="5763">
                        <c:v>299.98653000000002</c:v>
                      </c:pt>
                      <c:pt idx="5764">
                        <c:v>300.01053000000002</c:v>
                      </c:pt>
                      <c:pt idx="5765">
                        <c:v>299.98045999999999</c:v>
                      </c:pt>
                      <c:pt idx="5766">
                        <c:v>299.96555999999998</c:v>
                      </c:pt>
                      <c:pt idx="5767">
                        <c:v>299.96996999999999</c:v>
                      </c:pt>
                      <c:pt idx="5768">
                        <c:v>299.96776</c:v>
                      </c:pt>
                      <c:pt idx="5769">
                        <c:v>299.99970999999999</c:v>
                      </c:pt>
                      <c:pt idx="5770">
                        <c:v>299.95218999999997</c:v>
                      </c:pt>
                      <c:pt idx="5771">
                        <c:v>299.95918</c:v>
                      </c:pt>
                      <c:pt idx="5772">
                        <c:v>299.96078</c:v>
                      </c:pt>
                      <c:pt idx="5773">
                        <c:v>300.01594</c:v>
                      </c:pt>
                      <c:pt idx="5774">
                        <c:v>299.94857999999999</c:v>
                      </c:pt>
                      <c:pt idx="5775">
                        <c:v>299.96332000000001</c:v>
                      </c:pt>
                      <c:pt idx="5776">
                        <c:v>299.94833</c:v>
                      </c:pt>
                      <c:pt idx="5777">
                        <c:v>299.99862000000002</c:v>
                      </c:pt>
                      <c:pt idx="5778">
                        <c:v>299.94688000000002</c:v>
                      </c:pt>
                      <c:pt idx="5779">
                        <c:v>299.96697999999998</c:v>
                      </c:pt>
                      <c:pt idx="5780">
                        <c:v>299.93543</c:v>
                      </c:pt>
                      <c:pt idx="5781">
                        <c:v>299.99446</c:v>
                      </c:pt>
                      <c:pt idx="5782">
                        <c:v>299.95648</c:v>
                      </c:pt>
                      <c:pt idx="5783">
                        <c:v>299.95317999999997</c:v>
                      </c:pt>
                      <c:pt idx="5784">
                        <c:v>299.94882000000001</c:v>
                      </c:pt>
                      <c:pt idx="5785">
                        <c:v>299.94887999999997</c:v>
                      </c:pt>
                      <c:pt idx="5786">
                        <c:v>299.9948</c:v>
                      </c:pt>
                      <c:pt idx="5787">
                        <c:v>299.95179000000002</c:v>
                      </c:pt>
                      <c:pt idx="5788">
                        <c:v>299.94279</c:v>
                      </c:pt>
                      <c:pt idx="5789">
                        <c:v>299.94715000000002</c:v>
                      </c:pt>
                      <c:pt idx="5790">
                        <c:v>299.98421999999999</c:v>
                      </c:pt>
                      <c:pt idx="5791">
                        <c:v>299.94139999999999</c:v>
                      </c:pt>
                      <c:pt idx="5792">
                        <c:v>299.94456000000002</c:v>
                      </c:pt>
                      <c:pt idx="5793">
                        <c:v>299.94414999999998</c:v>
                      </c:pt>
                      <c:pt idx="5794">
                        <c:v>299.98415999999997</c:v>
                      </c:pt>
                      <c:pt idx="5795">
                        <c:v>299.93549000000002</c:v>
                      </c:pt>
                      <c:pt idx="5796">
                        <c:v>299.94421999999997</c:v>
                      </c:pt>
                      <c:pt idx="5797">
                        <c:v>299.9821</c:v>
                      </c:pt>
                      <c:pt idx="5798">
                        <c:v>300.12828000000002</c:v>
                      </c:pt>
                      <c:pt idx="5799">
                        <c:v>299.94029</c:v>
                      </c:pt>
                      <c:pt idx="5800">
                        <c:v>299.93856</c:v>
                      </c:pt>
                      <c:pt idx="5801">
                        <c:v>299.95344</c:v>
                      </c:pt>
                      <c:pt idx="5802">
                        <c:v>299.93934000000002</c:v>
                      </c:pt>
                      <c:pt idx="5803">
                        <c:v>299.96355</c:v>
                      </c:pt>
                      <c:pt idx="5804">
                        <c:v>299.93711999999999</c:v>
                      </c:pt>
                      <c:pt idx="5805">
                        <c:v>299.91275000000002</c:v>
                      </c:pt>
                      <c:pt idx="5806">
                        <c:v>299.92174999999997</c:v>
                      </c:pt>
                      <c:pt idx="5807">
                        <c:v>299.95272</c:v>
                      </c:pt>
                      <c:pt idx="5808">
                        <c:v>299.90451999999999</c:v>
                      </c:pt>
                      <c:pt idx="5809">
                        <c:v>299.92899999999997</c:v>
                      </c:pt>
                      <c:pt idx="5810">
                        <c:v>299.92581999999999</c:v>
                      </c:pt>
                      <c:pt idx="5811">
                        <c:v>299.9744</c:v>
                      </c:pt>
                      <c:pt idx="5812">
                        <c:v>299.94571999999999</c:v>
                      </c:pt>
                      <c:pt idx="5813">
                        <c:v>299.93664999999999</c:v>
                      </c:pt>
                      <c:pt idx="5814">
                        <c:v>299.93693000000002</c:v>
                      </c:pt>
                      <c:pt idx="5815">
                        <c:v>299.99092000000002</c:v>
                      </c:pt>
                      <c:pt idx="5816">
                        <c:v>299.93529999999998</c:v>
                      </c:pt>
                      <c:pt idx="5817">
                        <c:v>299.94132999999999</c:v>
                      </c:pt>
                      <c:pt idx="5818">
                        <c:v>299.9162</c:v>
                      </c:pt>
                      <c:pt idx="5819">
                        <c:v>299.95666999999997</c:v>
                      </c:pt>
                      <c:pt idx="5820">
                        <c:v>299.91280999999998</c:v>
                      </c:pt>
                      <c:pt idx="5821">
                        <c:v>299.90269000000001</c:v>
                      </c:pt>
                      <c:pt idx="5822">
                        <c:v>299.89666</c:v>
                      </c:pt>
                      <c:pt idx="5823">
                        <c:v>299.91584</c:v>
                      </c:pt>
                      <c:pt idx="5824">
                        <c:v>299.93896000000001</c:v>
                      </c:pt>
                      <c:pt idx="5825">
                        <c:v>299.90834000000001</c:v>
                      </c:pt>
                      <c:pt idx="5826">
                        <c:v>299.93146000000002</c:v>
                      </c:pt>
                      <c:pt idx="5827">
                        <c:v>299.92120999999997</c:v>
                      </c:pt>
                      <c:pt idx="5828">
                        <c:v>299.95877000000002</c:v>
                      </c:pt>
                      <c:pt idx="5829">
                        <c:v>299.91860000000003</c:v>
                      </c:pt>
                      <c:pt idx="5830">
                        <c:v>299.91428000000002</c:v>
                      </c:pt>
                      <c:pt idx="5831">
                        <c:v>299.92101000000002</c:v>
                      </c:pt>
                      <c:pt idx="5832">
                        <c:v>299.96487999999999</c:v>
                      </c:pt>
                      <c:pt idx="5833">
                        <c:v>299.92122000000001</c:v>
                      </c:pt>
                      <c:pt idx="5834">
                        <c:v>299.93113</c:v>
                      </c:pt>
                      <c:pt idx="5835">
                        <c:v>299.93585999999999</c:v>
                      </c:pt>
                      <c:pt idx="5836">
                        <c:v>299.97372000000001</c:v>
                      </c:pt>
                      <c:pt idx="5837">
                        <c:v>299.91158999999999</c:v>
                      </c:pt>
                      <c:pt idx="5838">
                        <c:v>299.89845000000003</c:v>
                      </c:pt>
                      <c:pt idx="5839">
                        <c:v>299.91167000000002</c:v>
                      </c:pt>
                      <c:pt idx="5840">
                        <c:v>299.92781000000002</c:v>
                      </c:pt>
                      <c:pt idx="5841">
                        <c:v>299.96104000000003</c:v>
                      </c:pt>
                      <c:pt idx="5842">
                        <c:v>299.93099999999998</c:v>
                      </c:pt>
                      <c:pt idx="5843">
                        <c:v>299.92369000000002</c:v>
                      </c:pt>
                      <c:pt idx="5844">
                        <c:v>299.90141999999997</c:v>
                      </c:pt>
                      <c:pt idx="5845">
                        <c:v>299.96339</c:v>
                      </c:pt>
                      <c:pt idx="5846">
                        <c:v>299.91318999999999</c:v>
                      </c:pt>
                      <c:pt idx="5847">
                        <c:v>299.92257999999998</c:v>
                      </c:pt>
                      <c:pt idx="5848">
                        <c:v>299.91595999999998</c:v>
                      </c:pt>
                      <c:pt idx="5849">
                        <c:v>299.94837000000001</c:v>
                      </c:pt>
                      <c:pt idx="5850">
                        <c:v>299.92552999999998</c:v>
                      </c:pt>
                      <c:pt idx="5851">
                        <c:v>299.93380000000002</c:v>
                      </c:pt>
                      <c:pt idx="5852">
                        <c:v>299.91223000000002</c:v>
                      </c:pt>
                      <c:pt idx="5853">
                        <c:v>299.96240999999998</c:v>
                      </c:pt>
                      <c:pt idx="5854">
                        <c:v>299.91701999999998</c:v>
                      </c:pt>
                      <c:pt idx="5855">
                        <c:v>299.93007</c:v>
                      </c:pt>
                      <c:pt idx="5856">
                        <c:v>299.92455000000001</c:v>
                      </c:pt>
                      <c:pt idx="5857">
                        <c:v>299.92747000000003</c:v>
                      </c:pt>
                      <c:pt idx="5858">
                        <c:v>300.06608</c:v>
                      </c:pt>
                      <c:pt idx="5859">
                        <c:v>299.99700999999999</c:v>
                      </c:pt>
                      <c:pt idx="5860">
                        <c:v>299.92540000000002</c:v>
                      </c:pt>
                      <c:pt idx="5861">
                        <c:v>299.91257999999999</c:v>
                      </c:pt>
                      <c:pt idx="5862">
                        <c:v>299.94506999999999</c:v>
                      </c:pt>
                      <c:pt idx="5863">
                        <c:v>299.91050000000001</c:v>
                      </c:pt>
                      <c:pt idx="5864">
                        <c:v>299.90566000000001</c:v>
                      </c:pt>
                      <c:pt idx="5865">
                        <c:v>299.90192999999999</c:v>
                      </c:pt>
                      <c:pt idx="5866">
                        <c:v>299.95902999999998</c:v>
                      </c:pt>
                      <c:pt idx="5867">
                        <c:v>299.91933</c:v>
                      </c:pt>
                      <c:pt idx="5868">
                        <c:v>299.92885999999999</c:v>
                      </c:pt>
                      <c:pt idx="5869">
                        <c:v>299.90935000000002</c:v>
                      </c:pt>
                      <c:pt idx="5870">
                        <c:v>299.95217000000002</c:v>
                      </c:pt>
                      <c:pt idx="5871">
                        <c:v>299.92135999999999</c:v>
                      </c:pt>
                      <c:pt idx="5872">
                        <c:v>299.92144000000002</c:v>
                      </c:pt>
                      <c:pt idx="5873">
                        <c:v>299.91638</c:v>
                      </c:pt>
                      <c:pt idx="5874">
                        <c:v>299.92146000000002</c:v>
                      </c:pt>
                      <c:pt idx="5875">
                        <c:v>299.93731000000002</c:v>
                      </c:pt>
                      <c:pt idx="5876">
                        <c:v>299.90848</c:v>
                      </c:pt>
                      <c:pt idx="5877">
                        <c:v>299.91804999999999</c:v>
                      </c:pt>
                      <c:pt idx="5878">
                        <c:v>299.92874999999998</c:v>
                      </c:pt>
                      <c:pt idx="5879">
                        <c:v>299.97653000000003</c:v>
                      </c:pt>
                      <c:pt idx="5880">
                        <c:v>299.94729999999998</c:v>
                      </c:pt>
                      <c:pt idx="5881">
                        <c:v>299.92791999999997</c:v>
                      </c:pt>
                      <c:pt idx="5882">
                        <c:v>299.94655</c:v>
                      </c:pt>
                      <c:pt idx="5883">
                        <c:v>299.99982</c:v>
                      </c:pt>
                      <c:pt idx="5884">
                        <c:v>299.93189000000001</c:v>
                      </c:pt>
                      <c:pt idx="5885">
                        <c:v>299.95317</c:v>
                      </c:pt>
                      <c:pt idx="5886">
                        <c:v>299.95287999999999</c:v>
                      </c:pt>
                      <c:pt idx="5887">
                        <c:v>299.99241999999998</c:v>
                      </c:pt>
                      <c:pt idx="5888">
                        <c:v>299.94506999999999</c:v>
                      </c:pt>
                      <c:pt idx="5889">
                        <c:v>299.94603000000001</c:v>
                      </c:pt>
                      <c:pt idx="5890">
                        <c:v>299.94450999999998</c:v>
                      </c:pt>
                      <c:pt idx="5891">
                        <c:v>299.96724999999998</c:v>
                      </c:pt>
                      <c:pt idx="5892">
                        <c:v>299.95033000000001</c:v>
                      </c:pt>
                      <c:pt idx="5893">
                        <c:v>299.94745</c:v>
                      </c:pt>
                      <c:pt idx="5894">
                        <c:v>299.95670999999999</c:v>
                      </c:pt>
                      <c:pt idx="5895">
                        <c:v>299.94391000000002</c:v>
                      </c:pt>
                      <c:pt idx="5896">
                        <c:v>299.99016</c:v>
                      </c:pt>
                      <c:pt idx="5897">
                        <c:v>299.91941000000003</c:v>
                      </c:pt>
                      <c:pt idx="5898">
                        <c:v>299.94094000000001</c:v>
                      </c:pt>
                      <c:pt idx="5899">
                        <c:v>299.93484999999998</c:v>
                      </c:pt>
                      <c:pt idx="5900">
                        <c:v>299.98651999999998</c:v>
                      </c:pt>
                      <c:pt idx="5901">
                        <c:v>299.94603000000001</c:v>
                      </c:pt>
                      <c:pt idx="5902">
                        <c:v>299.94889000000001</c:v>
                      </c:pt>
                      <c:pt idx="5903">
                        <c:v>299.94567999999998</c:v>
                      </c:pt>
                      <c:pt idx="5904">
                        <c:v>299.99266</c:v>
                      </c:pt>
                      <c:pt idx="5905">
                        <c:v>299.95706999999999</c:v>
                      </c:pt>
                      <c:pt idx="5906">
                        <c:v>299.94731999999999</c:v>
                      </c:pt>
                      <c:pt idx="5907">
                        <c:v>299.94592999999998</c:v>
                      </c:pt>
                      <c:pt idx="5908">
                        <c:v>299.96919000000003</c:v>
                      </c:pt>
                      <c:pt idx="5909">
                        <c:v>299.94297</c:v>
                      </c:pt>
                      <c:pt idx="5910">
                        <c:v>299.94349</c:v>
                      </c:pt>
                      <c:pt idx="5911">
                        <c:v>299.94569000000001</c:v>
                      </c:pt>
                      <c:pt idx="5912">
                        <c:v>299.95443999999998</c:v>
                      </c:pt>
                      <c:pt idx="5913">
                        <c:v>299.97683000000001</c:v>
                      </c:pt>
                      <c:pt idx="5914">
                        <c:v>299.94891999999999</c:v>
                      </c:pt>
                      <c:pt idx="5915">
                        <c:v>299.92766999999998</c:v>
                      </c:pt>
                      <c:pt idx="5916">
                        <c:v>299.93964</c:v>
                      </c:pt>
                      <c:pt idx="5917">
                        <c:v>299.98667</c:v>
                      </c:pt>
                      <c:pt idx="5918">
                        <c:v>299.95024000000001</c:v>
                      </c:pt>
                      <c:pt idx="5919">
                        <c:v>300.11666000000002</c:v>
                      </c:pt>
                      <c:pt idx="5920">
                        <c:v>299.96415000000002</c:v>
                      </c:pt>
                      <c:pt idx="5921">
                        <c:v>300.00076000000001</c:v>
                      </c:pt>
                      <c:pt idx="5922">
                        <c:v>299.97230999999999</c:v>
                      </c:pt>
                      <c:pt idx="5923">
                        <c:v>299.96328999999997</c:v>
                      </c:pt>
                      <c:pt idx="5924">
                        <c:v>299.95605999999998</c:v>
                      </c:pt>
                      <c:pt idx="5925">
                        <c:v>299.98827</c:v>
                      </c:pt>
                      <c:pt idx="5926">
                        <c:v>299.95195999999999</c:v>
                      </c:pt>
                      <c:pt idx="5927">
                        <c:v>299.97348</c:v>
                      </c:pt>
                      <c:pt idx="5928">
                        <c:v>299.9633</c:v>
                      </c:pt>
                      <c:pt idx="5929">
                        <c:v>299.99245000000002</c:v>
                      </c:pt>
                      <c:pt idx="5930">
                        <c:v>299.97048999999998</c:v>
                      </c:pt>
                      <c:pt idx="5931">
                        <c:v>299.96715</c:v>
                      </c:pt>
                      <c:pt idx="5932">
                        <c:v>299.95281</c:v>
                      </c:pt>
                      <c:pt idx="5933">
                        <c:v>299.96274</c:v>
                      </c:pt>
                      <c:pt idx="5934">
                        <c:v>300.00443000000001</c:v>
                      </c:pt>
                      <c:pt idx="5935">
                        <c:v>299.93963000000002</c:v>
                      </c:pt>
                      <c:pt idx="5936">
                        <c:v>299.94952000000001</c:v>
                      </c:pt>
                      <c:pt idx="5937">
                        <c:v>299.94483000000002</c:v>
                      </c:pt>
                      <c:pt idx="5938">
                        <c:v>299.98455000000001</c:v>
                      </c:pt>
                      <c:pt idx="5939">
                        <c:v>299.94252</c:v>
                      </c:pt>
                      <c:pt idx="5940">
                        <c:v>299.94884999999999</c:v>
                      </c:pt>
                      <c:pt idx="5941">
                        <c:v>299.94565999999998</c:v>
                      </c:pt>
                      <c:pt idx="5942">
                        <c:v>299.95807000000002</c:v>
                      </c:pt>
                      <c:pt idx="5943">
                        <c:v>299.93507</c:v>
                      </c:pt>
                      <c:pt idx="5944">
                        <c:v>299.92658999999998</c:v>
                      </c:pt>
                      <c:pt idx="5945">
                        <c:v>299.91534000000001</c:v>
                      </c:pt>
                      <c:pt idx="5946">
                        <c:v>299.94740000000002</c:v>
                      </c:pt>
                      <c:pt idx="5947">
                        <c:v>299.91534000000001</c:v>
                      </c:pt>
                      <c:pt idx="5948">
                        <c:v>299.9289</c:v>
                      </c:pt>
                      <c:pt idx="5949">
                        <c:v>299.91473000000002</c:v>
                      </c:pt>
                      <c:pt idx="5950">
                        <c:v>299.92266000000001</c:v>
                      </c:pt>
                      <c:pt idx="5951">
                        <c:v>299.94814000000002</c:v>
                      </c:pt>
                      <c:pt idx="5952">
                        <c:v>299.91901999999999</c:v>
                      </c:pt>
                      <c:pt idx="5953">
                        <c:v>299.92504000000002</c:v>
                      </c:pt>
                      <c:pt idx="5954">
                        <c:v>299.97021000000001</c:v>
                      </c:pt>
                      <c:pt idx="5955">
                        <c:v>300.02605</c:v>
                      </c:pt>
                      <c:pt idx="5956">
                        <c:v>299.98041999999998</c:v>
                      </c:pt>
                      <c:pt idx="5957">
                        <c:v>299.97372000000001</c:v>
                      </c:pt>
                      <c:pt idx="5958">
                        <c:v>299.97572000000002</c:v>
                      </c:pt>
                      <c:pt idx="5959">
                        <c:v>300.00153999999998</c:v>
                      </c:pt>
                      <c:pt idx="5960">
                        <c:v>299.98218000000003</c:v>
                      </c:pt>
                      <c:pt idx="5961">
                        <c:v>299.99714999999998</c:v>
                      </c:pt>
                      <c:pt idx="5962">
                        <c:v>299.98865000000001</c:v>
                      </c:pt>
                      <c:pt idx="5963">
                        <c:v>300.02280999999999</c:v>
                      </c:pt>
                      <c:pt idx="5964">
                        <c:v>299.98606000000001</c:v>
                      </c:pt>
                      <c:pt idx="5965">
                        <c:v>299.97958999999997</c:v>
                      </c:pt>
                      <c:pt idx="5966">
                        <c:v>299.97122999999999</c:v>
                      </c:pt>
                      <c:pt idx="5967">
                        <c:v>299.98746999999997</c:v>
                      </c:pt>
                      <c:pt idx="5968">
                        <c:v>299.97674000000001</c:v>
                      </c:pt>
                      <c:pt idx="5969">
                        <c:v>299.96999</c:v>
                      </c:pt>
                      <c:pt idx="5970">
                        <c:v>299.98322999999999</c:v>
                      </c:pt>
                      <c:pt idx="5971">
                        <c:v>299.96920999999998</c:v>
                      </c:pt>
                      <c:pt idx="5972">
                        <c:v>300.01450999999997</c:v>
                      </c:pt>
                      <c:pt idx="5973">
                        <c:v>299.99527999999998</c:v>
                      </c:pt>
                      <c:pt idx="5974">
                        <c:v>299.96708000000001</c:v>
                      </c:pt>
                      <c:pt idx="5975">
                        <c:v>299.95994999999999</c:v>
                      </c:pt>
                      <c:pt idx="5976">
                        <c:v>300.01938000000001</c:v>
                      </c:pt>
                      <c:pt idx="5977">
                        <c:v>299.96458000000001</c:v>
                      </c:pt>
                      <c:pt idx="5978">
                        <c:v>299.98523</c:v>
                      </c:pt>
                      <c:pt idx="5979">
                        <c:v>299.94878</c:v>
                      </c:pt>
                      <c:pt idx="5980">
                        <c:v>300.19238000000001</c:v>
                      </c:pt>
                      <c:pt idx="5981">
                        <c:v>299.98021999999997</c:v>
                      </c:pt>
                      <c:pt idx="5982">
                        <c:v>299.97644000000003</c:v>
                      </c:pt>
                      <c:pt idx="5983">
                        <c:v>299.99973999999997</c:v>
                      </c:pt>
                      <c:pt idx="5984">
                        <c:v>299.98388</c:v>
                      </c:pt>
                      <c:pt idx="5985">
                        <c:v>299.99713000000003</c:v>
                      </c:pt>
                      <c:pt idx="5986">
                        <c:v>299.97352000000001</c:v>
                      </c:pt>
                      <c:pt idx="5987">
                        <c:v>299.98133999999999</c:v>
                      </c:pt>
                      <c:pt idx="5988">
                        <c:v>299.97167999999999</c:v>
                      </c:pt>
                      <c:pt idx="5989">
                        <c:v>300.01288</c:v>
                      </c:pt>
                      <c:pt idx="5990">
                        <c:v>299.97161999999997</c:v>
                      </c:pt>
                      <c:pt idx="5991">
                        <c:v>299.97768000000002</c:v>
                      </c:pt>
                      <c:pt idx="5992">
                        <c:v>299.95845000000003</c:v>
                      </c:pt>
                      <c:pt idx="5993">
                        <c:v>300.02091000000001</c:v>
                      </c:pt>
                      <c:pt idx="5994">
                        <c:v>299.97462999999999</c:v>
                      </c:pt>
                      <c:pt idx="5995">
                        <c:v>299.98277000000002</c:v>
                      </c:pt>
                      <c:pt idx="5996">
                        <c:v>299.97188</c:v>
                      </c:pt>
                      <c:pt idx="5997">
                        <c:v>300.00200999999998</c:v>
                      </c:pt>
                      <c:pt idx="5998">
                        <c:v>299.96256</c:v>
                      </c:pt>
                      <c:pt idx="5999">
                        <c:v>299.98002000000002</c:v>
                      </c:pt>
                      <c:pt idx="6000">
                        <c:v>299.96852000000001</c:v>
                      </c:pt>
                      <c:pt idx="6001">
                        <c:v>299.96553</c:v>
                      </c:pt>
                      <c:pt idx="6002">
                        <c:v>299.96116000000001</c:v>
                      </c:pt>
                      <c:pt idx="6003">
                        <c:v>299.95256000000001</c:v>
                      </c:pt>
                      <c:pt idx="6004">
                        <c:v>299.96568000000002</c:v>
                      </c:pt>
                      <c:pt idx="6005">
                        <c:v>299.95148</c:v>
                      </c:pt>
                      <c:pt idx="6006">
                        <c:v>300.02496000000002</c:v>
                      </c:pt>
                      <c:pt idx="6007">
                        <c:v>299.97672999999998</c:v>
                      </c:pt>
                      <c:pt idx="6008">
                        <c:v>299.96652999999998</c:v>
                      </c:pt>
                      <c:pt idx="6009">
                        <c:v>299.96278999999998</c:v>
                      </c:pt>
                      <c:pt idx="6010">
                        <c:v>300.01001000000002</c:v>
                      </c:pt>
                      <c:pt idx="6011">
                        <c:v>299.95704999999998</c:v>
                      </c:pt>
                      <c:pt idx="6012">
                        <c:v>299.94517000000002</c:v>
                      </c:pt>
                      <c:pt idx="6013">
                        <c:v>299.95564000000002</c:v>
                      </c:pt>
                      <c:pt idx="6014">
                        <c:v>300.00691</c:v>
                      </c:pt>
                      <c:pt idx="6015">
                        <c:v>299.97145999999998</c:v>
                      </c:pt>
                      <c:pt idx="6016">
                        <c:v>299.94474000000002</c:v>
                      </c:pt>
                      <c:pt idx="6017">
                        <c:v>299.96445</c:v>
                      </c:pt>
                      <c:pt idx="6018">
                        <c:v>300.01195000000001</c:v>
                      </c:pt>
                      <c:pt idx="6019">
                        <c:v>299.96154999999999</c:v>
                      </c:pt>
                      <c:pt idx="6020">
                        <c:v>299.97314</c:v>
                      </c:pt>
                      <c:pt idx="6021">
                        <c:v>299.96928000000003</c:v>
                      </c:pt>
                      <c:pt idx="6022">
                        <c:v>299.96982000000003</c:v>
                      </c:pt>
                      <c:pt idx="6023">
                        <c:v>299.98561000000001</c:v>
                      </c:pt>
                      <c:pt idx="6024">
                        <c:v>299.96368999999999</c:v>
                      </c:pt>
                      <c:pt idx="6025">
                        <c:v>299.97206</c:v>
                      </c:pt>
                      <c:pt idx="6026">
                        <c:v>299.96532000000002</c:v>
                      </c:pt>
                      <c:pt idx="6027">
                        <c:v>300.01627999999999</c:v>
                      </c:pt>
                      <c:pt idx="6028">
                        <c:v>299.96535999999998</c:v>
                      </c:pt>
                      <c:pt idx="6029">
                        <c:v>299.97651000000002</c:v>
                      </c:pt>
                      <c:pt idx="6030">
                        <c:v>299.97021999999998</c:v>
                      </c:pt>
                      <c:pt idx="6031">
                        <c:v>300.0154</c:v>
                      </c:pt>
                      <c:pt idx="6032">
                        <c:v>299.98122000000001</c:v>
                      </c:pt>
                      <c:pt idx="6033">
                        <c:v>299.97566</c:v>
                      </c:pt>
                      <c:pt idx="6034">
                        <c:v>299.97062</c:v>
                      </c:pt>
                      <c:pt idx="6035">
                        <c:v>300.02888999999999</c:v>
                      </c:pt>
                      <c:pt idx="6036">
                        <c:v>299.99126999999999</c:v>
                      </c:pt>
                      <c:pt idx="6037">
                        <c:v>299.98795999999999</c:v>
                      </c:pt>
                      <c:pt idx="6038">
                        <c:v>299.97503</c:v>
                      </c:pt>
                      <c:pt idx="6039">
                        <c:v>300.00474000000003</c:v>
                      </c:pt>
                      <c:pt idx="6040">
                        <c:v>299.98559</c:v>
                      </c:pt>
                      <c:pt idx="6041">
                        <c:v>300.16171000000003</c:v>
                      </c:pt>
                      <c:pt idx="6042">
                        <c:v>299.96186999999998</c:v>
                      </c:pt>
                      <c:pt idx="6043">
                        <c:v>300.01317999999998</c:v>
                      </c:pt>
                      <c:pt idx="6044">
                        <c:v>300.04351000000003</c:v>
                      </c:pt>
                      <c:pt idx="6045">
                        <c:v>299.98907000000003</c:v>
                      </c:pt>
                      <c:pt idx="6046">
                        <c:v>299.98829000000001</c:v>
                      </c:pt>
                      <c:pt idx="6047">
                        <c:v>299.97286000000003</c:v>
                      </c:pt>
                      <c:pt idx="6048">
                        <c:v>300.00855999999999</c:v>
                      </c:pt>
                      <c:pt idx="6049">
                        <c:v>299.97291999999999</c:v>
                      </c:pt>
                      <c:pt idx="6050">
                        <c:v>299.96616999999998</c:v>
                      </c:pt>
                      <c:pt idx="6051">
                        <c:v>299.96046999999999</c:v>
                      </c:pt>
                      <c:pt idx="6052">
                        <c:v>300.02656000000002</c:v>
                      </c:pt>
                      <c:pt idx="6053">
                        <c:v>299.97906999999998</c:v>
                      </c:pt>
                      <c:pt idx="6054">
                        <c:v>300.0034</c:v>
                      </c:pt>
                      <c:pt idx="6055">
                        <c:v>299.99191000000002</c:v>
                      </c:pt>
                      <c:pt idx="6056">
                        <c:v>300.03764000000001</c:v>
                      </c:pt>
                      <c:pt idx="6057">
                        <c:v>299.98567000000003</c:v>
                      </c:pt>
                      <c:pt idx="6058">
                        <c:v>299.99041</c:v>
                      </c:pt>
                      <c:pt idx="6059">
                        <c:v>300.04271</c:v>
                      </c:pt>
                      <c:pt idx="6060">
                        <c:v>300.15854999999999</c:v>
                      </c:pt>
                      <c:pt idx="6061">
                        <c:v>300.32875000000001</c:v>
                      </c:pt>
                      <c:pt idx="6062">
                        <c:v>300.39541000000003</c:v>
                      </c:pt>
                      <c:pt idx="6063">
                        <c:v>300.44470999999999</c:v>
                      </c:pt>
                      <c:pt idx="6064">
                        <c:v>300.50639999999999</c:v>
                      </c:pt>
                      <c:pt idx="6065">
                        <c:v>300.64787000000001</c:v>
                      </c:pt>
                      <c:pt idx="6066">
                        <c:v>300.69707</c:v>
                      </c:pt>
                      <c:pt idx="6067">
                        <c:v>300.84669000000002</c:v>
                      </c:pt>
                      <c:pt idx="6068">
                        <c:v>300.96109000000001</c:v>
                      </c:pt>
                      <c:pt idx="6069">
                        <c:v>301.13959999999997</c:v>
                      </c:pt>
                      <c:pt idx="6070">
                        <c:v>301.22957000000002</c:v>
                      </c:pt>
                      <c:pt idx="6071">
                        <c:v>301.3492</c:v>
                      </c:pt>
                      <c:pt idx="6072">
                        <c:v>301.46766000000002</c:v>
                      </c:pt>
                      <c:pt idx="6073">
                        <c:v>301.64389999999997</c:v>
                      </c:pt>
                      <c:pt idx="6074">
                        <c:v>301.72453999999999</c:v>
                      </c:pt>
                      <c:pt idx="6075">
                        <c:v>301.85458</c:v>
                      </c:pt>
                      <c:pt idx="6076">
                        <c:v>301.99005</c:v>
                      </c:pt>
                      <c:pt idx="6077">
                        <c:v>302.15226999999999</c:v>
                      </c:pt>
                      <c:pt idx="6078">
                        <c:v>302.28217999999998</c:v>
                      </c:pt>
                      <c:pt idx="6079">
                        <c:v>302.38754</c:v>
                      </c:pt>
                      <c:pt idx="6080">
                        <c:v>302.51544000000001</c:v>
                      </c:pt>
                      <c:pt idx="6081">
                        <c:v>302.62797</c:v>
                      </c:pt>
                      <c:pt idx="6082">
                        <c:v>302.78422999999998</c:v>
                      </c:pt>
                      <c:pt idx="6083">
                        <c:v>302.85163999999997</c:v>
                      </c:pt>
                      <c:pt idx="6084">
                        <c:v>302.97451999999998</c:v>
                      </c:pt>
                      <c:pt idx="6085">
                        <c:v>303.11241000000001</c:v>
                      </c:pt>
                      <c:pt idx="6086">
                        <c:v>303.27679000000001</c:v>
                      </c:pt>
                      <c:pt idx="6087">
                        <c:v>303.35784999999998</c:v>
                      </c:pt>
                      <c:pt idx="6088">
                        <c:v>303.51056</c:v>
                      </c:pt>
                      <c:pt idx="6089">
                        <c:v>303.62526000000003</c:v>
                      </c:pt>
                      <c:pt idx="6090">
                        <c:v>303.79820999999998</c:v>
                      </c:pt>
                      <c:pt idx="6091">
                        <c:v>303.85892000000001</c:v>
                      </c:pt>
                      <c:pt idx="6092">
                        <c:v>303.99855000000002</c:v>
                      </c:pt>
                      <c:pt idx="6093">
                        <c:v>304.13227000000001</c:v>
                      </c:pt>
                      <c:pt idx="6094">
                        <c:v>304.32897000000003</c:v>
                      </c:pt>
                      <c:pt idx="6095">
                        <c:v>304.42351000000002</c:v>
                      </c:pt>
                      <c:pt idx="6096">
                        <c:v>304.56711999999999</c:v>
                      </c:pt>
                      <c:pt idx="6097">
                        <c:v>304.66520000000003</c:v>
                      </c:pt>
                      <c:pt idx="6098">
                        <c:v>304.76321999999999</c:v>
                      </c:pt>
                      <c:pt idx="6099">
                        <c:v>304.9522</c:v>
                      </c:pt>
                      <c:pt idx="6100">
                        <c:v>305.03746000000001</c:v>
                      </c:pt>
                      <c:pt idx="6101">
                        <c:v>305.22286000000003</c:v>
                      </c:pt>
                      <c:pt idx="6102">
                        <c:v>305.41224999999997</c:v>
                      </c:pt>
                      <c:pt idx="6103">
                        <c:v>305.47008</c:v>
                      </c:pt>
                      <c:pt idx="6104">
                        <c:v>305.54376999999999</c:v>
                      </c:pt>
                      <c:pt idx="6105">
                        <c:v>305.65458000000001</c:v>
                      </c:pt>
                      <c:pt idx="6106">
                        <c:v>305.79266999999999</c:v>
                      </c:pt>
                      <c:pt idx="6107">
                        <c:v>305.97156000000001</c:v>
                      </c:pt>
                      <c:pt idx="6108">
                        <c:v>306.04318999999998</c:v>
                      </c:pt>
                      <c:pt idx="6109">
                        <c:v>306.16214000000002</c:v>
                      </c:pt>
                      <c:pt idx="6110">
                        <c:v>306.29192</c:v>
                      </c:pt>
                      <c:pt idx="6111">
                        <c:v>306.45445999999998</c:v>
                      </c:pt>
                      <c:pt idx="6112">
                        <c:v>306.53348999999997</c:v>
                      </c:pt>
                      <c:pt idx="6113">
                        <c:v>306.67961000000003</c:v>
                      </c:pt>
                      <c:pt idx="6114">
                        <c:v>306.80642</c:v>
                      </c:pt>
                      <c:pt idx="6115">
                        <c:v>306.94526000000002</c:v>
                      </c:pt>
                      <c:pt idx="6116">
                        <c:v>307.07046000000003</c:v>
                      </c:pt>
                      <c:pt idx="6117">
                        <c:v>307.17748999999998</c:v>
                      </c:pt>
                      <c:pt idx="6118">
                        <c:v>307.29489000000001</c:v>
                      </c:pt>
                      <c:pt idx="6119">
                        <c:v>307.42576000000003</c:v>
                      </c:pt>
                      <c:pt idx="6120">
                        <c:v>307.59032999999999</c:v>
                      </c:pt>
                      <c:pt idx="6121">
                        <c:v>307.65559999999999</c:v>
                      </c:pt>
                      <c:pt idx="6122">
                        <c:v>307.78548000000001</c:v>
                      </c:pt>
                      <c:pt idx="6123">
                        <c:v>307.90318000000002</c:v>
                      </c:pt>
                      <c:pt idx="6124">
                        <c:v>308.10223000000002</c:v>
                      </c:pt>
                      <c:pt idx="6125">
                        <c:v>308.18137999999999</c:v>
                      </c:pt>
                      <c:pt idx="6126">
                        <c:v>308.27762000000001</c:v>
                      </c:pt>
                      <c:pt idx="6127">
                        <c:v>308.41512</c:v>
                      </c:pt>
                      <c:pt idx="6128">
                        <c:v>308.60198000000003</c:v>
                      </c:pt>
                      <c:pt idx="6129">
                        <c:v>308.6592</c:v>
                      </c:pt>
                      <c:pt idx="6130">
                        <c:v>308.79649999999998</c:v>
                      </c:pt>
                      <c:pt idx="6131">
                        <c:v>308.92126000000002</c:v>
                      </c:pt>
                      <c:pt idx="6132">
                        <c:v>309.06756999999999</c:v>
                      </c:pt>
                      <c:pt idx="6133">
                        <c:v>309.15494999999999</c:v>
                      </c:pt>
                      <c:pt idx="6134">
                        <c:v>309.24779999999998</c:v>
                      </c:pt>
                      <c:pt idx="6135">
                        <c:v>309.38869</c:v>
                      </c:pt>
                      <c:pt idx="6136">
                        <c:v>309.51799</c:v>
                      </c:pt>
                      <c:pt idx="6137">
                        <c:v>309.69259</c:v>
                      </c:pt>
                      <c:pt idx="6138">
                        <c:v>309.75448999999998</c:v>
                      </c:pt>
                      <c:pt idx="6139">
                        <c:v>309.88749000000001</c:v>
                      </c:pt>
                      <c:pt idx="6140">
                        <c:v>310.01880999999997</c:v>
                      </c:pt>
                      <c:pt idx="6141">
                        <c:v>310.18385000000001</c:v>
                      </c:pt>
                      <c:pt idx="6142">
                        <c:v>310.23572000000001</c:v>
                      </c:pt>
                      <c:pt idx="6143">
                        <c:v>310.40123999999997</c:v>
                      </c:pt>
                      <c:pt idx="6144">
                        <c:v>310.51004</c:v>
                      </c:pt>
                      <c:pt idx="6145">
                        <c:v>310.66068000000001</c:v>
                      </c:pt>
                      <c:pt idx="6146">
                        <c:v>310.73757000000001</c:v>
                      </c:pt>
                      <c:pt idx="6147">
                        <c:v>310.88551000000001</c:v>
                      </c:pt>
                      <c:pt idx="6148">
                        <c:v>311.01922000000002</c:v>
                      </c:pt>
                      <c:pt idx="6149">
                        <c:v>311.17372</c:v>
                      </c:pt>
                      <c:pt idx="6150">
                        <c:v>311.21395000000001</c:v>
                      </c:pt>
                      <c:pt idx="6151">
                        <c:v>311.31304999999998</c:v>
                      </c:pt>
                      <c:pt idx="6152">
                        <c:v>311.43400000000003</c:v>
                      </c:pt>
                      <c:pt idx="6153">
                        <c:v>311.57643000000002</c:v>
                      </c:pt>
                      <c:pt idx="6154">
                        <c:v>311.69234</c:v>
                      </c:pt>
                      <c:pt idx="6155">
                        <c:v>311.79610000000002</c:v>
                      </c:pt>
                      <c:pt idx="6156">
                        <c:v>311.91520000000003</c:v>
                      </c:pt>
                      <c:pt idx="6157">
                        <c:v>312.03501999999997</c:v>
                      </c:pt>
                      <c:pt idx="6158">
                        <c:v>312.22131999999999</c:v>
                      </c:pt>
                      <c:pt idx="6159">
                        <c:v>312.30149999999998</c:v>
                      </c:pt>
                      <c:pt idx="6160">
                        <c:v>312.40611999999999</c:v>
                      </c:pt>
                      <c:pt idx="6161">
                        <c:v>312.52584999999999</c:v>
                      </c:pt>
                      <c:pt idx="6162">
                        <c:v>312.81022000000002</c:v>
                      </c:pt>
                      <c:pt idx="6163">
                        <c:v>312.83499</c:v>
                      </c:pt>
                      <c:pt idx="6164">
                        <c:v>312.85547000000003</c:v>
                      </c:pt>
                      <c:pt idx="6165">
                        <c:v>313.02931000000001</c:v>
                      </c:pt>
                      <c:pt idx="6166">
                        <c:v>313.21348999999998</c:v>
                      </c:pt>
                      <c:pt idx="6167">
                        <c:v>313.30756000000002</c:v>
                      </c:pt>
                      <c:pt idx="6168">
                        <c:v>313.44562000000002</c:v>
                      </c:pt>
                      <c:pt idx="6169">
                        <c:v>313.59854999999999</c:v>
                      </c:pt>
                      <c:pt idx="6170">
                        <c:v>313.76544999999999</c:v>
                      </c:pt>
                      <c:pt idx="6171">
                        <c:v>313.86923999999999</c:v>
                      </c:pt>
                      <c:pt idx="6172">
                        <c:v>313.98540000000003</c:v>
                      </c:pt>
                      <c:pt idx="6173">
                        <c:v>314.20042000000001</c:v>
                      </c:pt>
                      <c:pt idx="6174">
                        <c:v>314.30437999999998</c:v>
                      </c:pt>
                      <c:pt idx="6175">
                        <c:v>314.43306000000001</c:v>
                      </c:pt>
                      <c:pt idx="6176">
                        <c:v>314.52515</c:v>
                      </c:pt>
                      <c:pt idx="6177">
                        <c:v>314.62635</c:v>
                      </c:pt>
                      <c:pt idx="6178">
                        <c:v>314.76306</c:v>
                      </c:pt>
                      <c:pt idx="6179">
                        <c:v>314.92550999999997</c:v>
                      </c:pt>
                      <c:pt idx="6180">
                        <c:v>315.00452999999999</c:v>
                      </c:pt>
                      <c:pt idx="6181">
                        <c:v>315.15386999999998</c:v>
                      </c:pt>
                      <c:pt idx="6182">
                        <c:v>315.27402000000001</c:v>
                      </c:pt>
                      <c:pt idx="6183">
                        <c:v>315.39434</c:v>
                      </c:pt>
                      <c:pt idx="6184">
                        <c:v>315.37002000000001</c:v>
                      </c:pt>
                      <c:pt idx="6185">
                        <c:v>315.48070000000001</c:v>
                      </c:pt>
                      <c:pt idx="6186">
                        <c:v>315.61376999999999</c:v>
                      </c:pt>
                      <c:pt idx="6187">
                        <c:v>315.76236999999998</c:v>
                      </c:pt>
                      <c:pt idx="6188">
                        <c:v>315.85291999999998</c:v>
                      </c:pt>
                      <c:pt idx="6189">
                        <c:v>315.96575000000001</c:v>
                      </c:pt>
                      <c:pt idx="6190">
                        <c:v>316.08393000000001</c:v>
                      </c:pt>
                      <c:pt idx="6191">
                        <c:v>316.23824999999999</c:v>
                      </c:pt>
                      <c:pt idx="6192">
                        <c:v>316.38393000000002</c:v>
                      </c:pt>
                      <c:pt idx="6193">
                        <c:v>316.50569999999999</c:v>
                      </c:pt>
                      <c:pt idx="6194">
                        <c:v>316.67986000000002</c:v>
                      </c:pt>
                      <c:pt idx="6195">
                        <c:v>316.81011999999998</c:v>
                      </c:pt>
                      <c:pt idx="6196">
                        <c:v>316.98813000000001</c:v>
                      </c:pt>
                      <c:pt idx="6197">
                        <c:v>317.13664</c:v>
                      </c:pt>
                      <c:pt idx="6198">
                        <c:v>317.26814000000002</c:v>
                      </c:pt>
                      <c:pt idx="6199">
                        <c:v>317.40159</c:v>
                      </c:pt>
                      <c:pt idx="6200">
                        <c:v>317.57479999999998</c:v>
                      </c:pt>
                      <c:pt idx="6201">
                        <c:v>317.67734000000002</c:v>
                      </c:pt>
                      <c:pt idx="6202">
                        <c:v>317.79241999999999</c:v>
                      </c:pt>
                      <c:pt idx="6203">
                        <c:v>317.91904</c:v>
                      </c:pt>
                      <c:pt idx="6204">
                        <c:v>318.10802000000001</c:v>
                      </c:pt>
                      <c:pt idx="6205">
                        <c:v>318.18470000000002</c:v>
                      </c:pt>
                      <c:pt idx="6206">
                        <c:v>318.30273</c:v>
                      </c:pt>
                      <c:pt idx="6207">
                        <c:v>318.42756000000003</c:v>
                      </c:pt>
                      <c:pt idx="6208">
                        <c:v>318.61923000000002</c:v>
                      </c:pt>
                      <c:pt idx="6209">
                        <c:v>318.67840999999999</c:v>
                      </c:pt>
                      <c:pt idx="6210">
                        <c:v>318.82152000000002</c:v>
                      </c:pt>
                      <c:pt idx="6211">
                        <c:v>318.94026000000002</c:v>
                      </c:pt>
                      <c:pt idx="6212">
                        <c:v>319.07171</c:v>
                      </c:pt>
                      <c:pt idx="6213">
                        <c:v>319.25193999999999</c:v>
                      </c:pt>
                      <c:pt idx="6214">
                        <c:v>319.33674000000002</c:v>
                      </c:pt>
                      <c:pt idx="6215">
                        <c:v>319.44974000000002</c:v>
                      </c:pt>
                      <c:pt idx="6216">
                        <c:v>319.56295999999998</c:v>
                      </c:pt>
                      <c:pt idx="6217">
                        <c:v>319.74203</c:v>
                      </c:pt>
                      <c:pt idx="6218">
                        <c:v>319.81202000000002</c:v>
                      </c:pt>
                      <c:pt idx="6219">
                        <c:v>319.95472999999998</c:v>
                      </c:pt>
                      <c:pt idx="6220">
                        <c:v>320.09219000000002</c:v>
                      </c:pt>
                      <c:pt idx="6221">
                        <c:v>320.23277000000002</c:v>
                      </c:pt>
                      <c:pt idx="6222">
                        <c:v>320.31819999999999</c:v>
                      </c:pt>
                      <c:pt idx="6223">
                        <c:v>320.62455999999997</c:v>
                      </c:pt>
                      <c:pt idx="6224">
                        <c:v>320.58039000000002</c:v>
                      </c:pt>
                      <c:pt idx="6225">
                        <c:v>320.74290000000002</c:v>
                      </c:pt>
                      <c:pt idx="6226">
                        <c:v>320.839</c:v>
                      </c:pt>
                      <c:pt idx="6227">
                        <c:v>320.94304</c:v>
                      </c:pt>
                      <c:pt idx="6228">
                        <c:v>321.05540999999999</c:v>
                      </c:pt>
                      <c:pt idx="6229">
                        <c:v>321.21190000000001</c:v>
                      </c:pt>
                      <c:pt idx="6230">
                        <c:v>321.30369999999999</c:v>
                      </c:pt>
                      <c:pt idx="6231">
                        <c:v>321.39859999999999</c:v>
                      </c:pt>
                      <c:pt idx="6232">
                        <c:v>321.54248999999999</c:v>
                      </c:pt>
                      <c:pt idx="6233">
                        <c:v>321.67651999999998</c:v>
                      </c:pt>
                      <c:pt idx="6234">
                        <c:v>321.85251</c:v>
                      </c:pt>
                      <c:pt idx="6235">
                        <c:v>321.90192000000002</c:v>
                      </c:pt>
                      <c:pt idx="6236">
                        <c:v>322.00063</c:v>
                      </c:pt>
                      <c:pt idx="6237">
                        <c:v>322.11671000000001</c:v>
                      </c:pt>
                      <c:pt idx="6238">
                        <c:v>322.27093000000002</c:v>
                      </c:pt>
                      <c:pt idx="6239">
                        <c:v>322.33924000000002</c:v>
                      </c:pt>
                      <c:pt idx="6240">
                        <c:v>322.48962999999998</c:v>
                      </c:pt>
                      <c:pt idx="6241">
                        <c:v>322.59568000000002</c:v>
                      </c:pt>
                      <c:pt idx="6242">
                        <c:v>322.72381000000001</c:v>
                      </c:pt>
                      <c:pt idx="6243">
                        <c:v>322.81094999999999</c:v>
                      </c:pt>
                      <c:pt idx="6244">
                        <c:v>322.91284000000002</c:v>
                      </c:pt>
                      <c:pt idx="6245">
                        <c:v>323.03735</c:v>
                      </c:pt>
                      <c:pt idx="6246">
                        <c:v>323.19873999999999</c:v>
                      </c:pt>
                      <c:pt idx="6247">
                        <c:v>323.28586000000001</c:v>
                      </c:pt>
                      <c:pt idx="6248">
                        <c:v>323.40134999999998</c:v>
                      </c:pt>
                      <c:pt idx="6249">
                        <c:v>323.54214999999999</c:v>
                      </c:pt>
                      <c:pt idx="6250">
                        <c:v>323.64760000000001</c:v>
                      </c:pt>
                      <c:pt idx="6251">
                        <c:v>323.80513000000002</c:v>
                      </c:pt>
                      <c:pt idx="6252">
                        <c:v>323.90190999999999</c:v>
                      </c:pt>
                      <c:pt idx="6253">
                        <c:v>324.03181000000001</c:v>
                      </c:pt>
                      <c:pt idx="6254">
                        <c:v>324.15105999999997</c:v>
                      </c:pt>
                      <c:pt idx="6255">
                        <c:v>324.33222999999998</c:v>
                      </c:pt>
                      <c:pt idx="6256">
                        <c:v>324.42466999999999</c:v>
                      </c:pt>
                      <c:pt idx="6257">
                        <c:v>324.53075999999999</c:v>
                      </c:pt>
                      <c:pt idx="6258">
                        <c:v>324.66806000000003</c:v>
                      </c:pt>
                      <c:pt idx="6259">
                        <c:v>324.83672999999999</c:v>
                      </c:pt>
                      <c:pt idx="6260">
                        <c:v>324.90604000000002</c:v>
                      </c:pt>
                      <c:pt idx="6261">
                        <c:v>325.02337</c:v>
                      </c:pt>
                      <c:pt idx="6262">
                        <c:v>325.18774999999999</c:v>
                      </c:pt>
                      <c:pt idx="6263">
                        <c:v>325.34575999999998</c:v>
                      </c:pt>
                      <c:pt idx="6264">
                        <c:v>325.41426999999999</c:v>
                      </c:pt>
                      <c:pt idx="6265">
                        <c:v>325.58427</c:v>
                      </c:pt>
                      <c:pt idx="6266">
                        <c:v>325.70992999999999</c:v>
                      </c:pt>
                      <c:pt idx="6267">
                        <c:v>325.86534</c:v>
                      </c:pt>
                      <c:pt idx="6268">
                        <c:v>326.06268</c:v>
                      </c:pt>
                      <c:pt idx="6269">
                        <c:v>326.13585</c:v>
                      </c:pt>
                      <c:pt idx="6270">
                        <c:v>326.26785000000001</c:v>
                      </c:pt>
                      <c:pt idx="6271">
                        <c:v>326.37736999999998</c:v>
                      </c:pt>
                      <c:pt idx="6272">
                        <c:v>326.52848</c:v>
                      </c:pt>
                      <c:pt idx="6273">
                        <c:v>326.61169000000001</c:v>
                      </c:pt>
                      <c:pt idx="6274">
                        <c:v>326.73656</c:v>
                      </c:pt>
                      <c:pt idx="6275">
                        <c:v>326.90782000000002</c:v>
                      </c:pt>
                      <c:pt idx="6276">
                        <c:v>327.10257999999999</c:v>
                      </c:pt>
                      <c:pt idx="6277">
                        <c:v>327.17946000000001</c:v>
                      </c:pt>
                      <c:pt idx="6278">
                        <c:v>327.27663999999999</c:v>
                      </c:pt>
                      <c:pt idx="6279">
                        <c:v>327.41588999999999</c:v>
                      </c:pt>
                      <c:pt idx="6280">
                        <c:v>327.59710999999999</c:v>
                      </c:pt>
                      <c:pt idx="6281">
                        <c:v>327.69643000000002</c:v>
                      </c:pt>
                      <c:pt idx="6282">
                        <c:v>327.82371000000001</c:v>
                      </c:pt>
                      <c:pt idx="6283">
                        <c:v>327.95808</c:v>
                      </c:pt>
                      <c:pt idx="6284">
                        <c:v>328.28552999999999</c:v>
                      </c:pt>
                      <c:pt idx="6285">
                        <c:v>328.27789999999999</c:v>
                      </c:pt>
                      <c:pt idx="6286">
                        <c:v>328.38756000000001</c:v>
                      </c:pt>
                      <c:pt idx="6287">
                        <c:v>328.5301</c:v>
                      </c:pt>
                      <c:pt idx="6288">
                        <c:v>328.69947000000002</c:v>
                      </c:pt>
                      <c:pt idx="6289">
                        <c:v>328.84669000000002</c:v>
                      </c:pt>
                      <c:pt idx="6290">
                        <c:v>328.94495999999998</c:v>
                      </c:pt>
                      <c:pt idx="6291">
                        <c:v>329.10063000000002</c:v>
                      </c:pt>
                      <c:pt idx="6292">
                        <c:v>329.24036000000001</c:v>
                      </c:pt>
                      <c:pt idx="6293">
                        <c:v>329.42642999999998</c:v>
                      </c:pt>
                      <c:pt idx="6294">
                        <c:v>329.48649</c:v>
                      </c:pt>
                      <c:pt idx="6295">
                        <c:v>329.63925</c:v>
                      </c:pt>
                      <c:pt idx="6296">
                        <c:v>329.77141999999998</c:v>
                      </c:pt>
                      <c:pt idx="6297">
                        <c:v>329.93833000000001</c:v>
                      </c:pt>
                      <c:pt idx="6298">
                        <c:v>330.02728999999999</c:v>
                      </c:pt>
                      <c:pt idx="6299">
                        <c:v>330.16144000000003</c:v>
                      </c:pt>
                      <c:pt idx="6300">
                        <c:v>330.28293000000002</c:v>
                      </c:pt>
                      <c:pt idx="6301">
                        <c:v>330.41568999999998</c:v>
                      </c:pt>
                      <c:pt idx="6302">
                        <c:v>330.55349000000001</c:v>
                      </c:pt>
                      <c:pt idx="6303">
                        <c:v>330.66449</c:v>
                      </c:pt>
                      <c:pt idx="6304">
                        <c:v>330.77605</c:v>
                      </c:pt>
                      <c:pt idx="6305">
                        <c:v>330.89587</c:v>
                      </c:pt>
                      <c:pt idx="6306">
                        <c:v>331.05405000000002</c:v>
                      </c:pt>
                      <c:pt idx="6307">
                        <c:v>331.11885000000001</c:v>
                      </c:pt>
                      <c:pt idx="6308">
                        <c:v>331.23665999999997</c:v>
                      </c:pt>
                      <c:pt idx="6309">
                        <c:v>331.38520999999997</c:v>
                      </c:pt>
                      <c:pt idx="6310">
                        <c:v>331.54338000000001</c:v>
                      </c:pt>
                      <c:pt idx="6311">
                        <c:v>331.63884999999999</c:v>
                      </c:pt>
                      <c:pt idx="6312">
                        <c:v>331.75794000000002</c:v>
                      </c:pt>
                      <c:pt idx="6313">
                        <c:v>331.88610999999997</c:v>
                      </c:pt>
                      <c:pt idx="6314">
                        <c:v>332.06096000000002</c:v>
                      </c:pt>
                      <c:pt idx="6315">
                        <c:v>332.16665</c:v>
                      </c:pt>
                      <c:pt idx="6316">
                        <c:v>332.28217000000001</c:v>
                      </c:pt>
                      <c:pt idx="6317">
                        <c:v>332.40332000000001</c:v>
                      </c:pt>
                      <c:pt idx="6318">
                        <c:v>332.57736999999997</c:v>
                      </c:pt>
                      <c:pt idx="6319">
                        <c:v>332.68999000000002</c:v>
                      </c:pt>
                      <c:pt idx="6320">
                        <c:v>332.79721000000001</c:v>
                      </c:pt>
                      <c:pt idx="6321">
                        <c:v>332.91045000000003</c:v>
                      </c:pt>
                      <c:pt idx="6322">
                        <c:v>333.04462999999998</c:v>
                      </c:pt>
                      <c:pt idx="6323">
                        <c:v>333.21406999999999</c:v>
                      </c:pt>
                      <c:pt idx="6324">
                        <c:v>333.27530999999999</c:v>
                      </c:pt>
                      <c:pt idx="6325">
                        <c:v>333.39846999999997</c:v>
                      </c:pt>
                      <c:pt idx="6326">
                        <c:v>333.51276000000001</c:v>
                      </c:pt>
                      <c:pt idx="6327">
                        <c:v>333.67935999999997</c:v>
                      </c:pt>
                      <c:pt idx="6328">
                        <c:v>333.76675999999998</c:v>
                      </c:pt>
                      <c:pt idx="6329">
                        <c:v>333.88592</c:v>
                      </c:pt>
                      <c:pt idx="6330">
                        <c:v>334.03411999999997</c:v>
                      </c:pt>
                      <c:pt idx="6331">
                        <c:v>334.19182999999998</c:v>
                      </c:pt>
                      <c:pt idx="6332">
                        <c:v>334.29372000000001</c:v>
                      </c:pt>
                      <c:pt idx="6333">
                        <c:v>334.40701000000001</c:v>
                      </c:pt>
                      <c:pt idx="6334">
                        <c:v>334.55536999999998</c:v>
                      </c:pt>
                      <c:pt idx="6335">
                        <c:v>334.7088</c:v>
                      </c:pt>
                      <c:pt idx="6336">
                        <c:v>334.78523999999999</c:v>
                      </c:pt>
                      <c:pt idx="6337">
                        <c:v>334.91487000000001</c:v>
                      </c:pt>
                      <c:pt idx="6338">
                        <c:v>335.05336</c:v>
                      </c:pt>
                      <c:pt idx="6339">
                        <c:v>335.19180999999998</c:v>
                      </c:pt>
                      <c:pt idx="6340">
                        <c:v>335.29097999999999</c:v>
                      </c:pt>
                      <c:pt idx="6341">
                        <c:v>335.40780999999998</c:v>
                      </c:pt>
                      <c:pt idx="6342">
                        <c:v>335.52253999999999</c:v>
                      </c:pt>
                      <c:pt idx="6343">
                        <c:v>335.65156999999999</c:v>
                      </c:pt>
                      <c:pt idx="6344">
                        <c:v>335.84809999999999</c:v>
                      </c:pt>
                      <c:pt idx="6345">
                        <c:v>336.02911999999998</c:v>
                      </c:pt>
                      <c:pt idx="6346">
                        <c:v>336.02213999999998</c:v>
                      </c:pt>
                      <c:pt idx="6347">
                        <c:v>336.14645999999999</c:v>
                      </c:pt>
                      <c:pt idx="6348">
                        <c:v>336.34012000000001</c:v>
                      </c:pt>
                      <c:pt idx="6349">
                        <c:v>336.41113999999999</c:v>
                      </c:pt>
                      <c:pt idx="6350">
                        <c:v>336.52805000000001</c:v>
                      </c:pt>
                      <c:pt idx="6351">
                        <c:v>336.67079000000001</c:v>
                      </c:pt>
                      <c:pt idx="6352">
                        <c:v>336.81142999999997</c:v>
                      </c:pt>
                      <c:pt idx="6353">
                        <c:v>336.88907</c:v>
                      </c:pt>
                      <c:pt idx="6354">
                        <c:v>337.00315999999998</c:v>
                      </c:pt>
                      <c:pt idx="6355">
                        <c:v>337.14256</c:v>
                      </c:pt>
                      <c:pt idx="6356">
                        <c:v>337.28987999999998</c:v>
                      </c:pt>
                      <c:pt idx="6357">
                        <c:v>337.41858000000002</c:v>
                      </c:pt>
                      <c:pt idx="6358">
                        <c:v>337.51152999999999</c:v>
                      </c:pt>
                      <c:pt idx="6359">
                        <c:v>337.64906999999999</c:v>
                      </c:pt>
                      <c:pt idx="6360">
                        <c:v>337.78868</c:v>
                      </c:pt>
                      <c:pt idx="6361">
                        <c:v>337.93621999999999</c:v>
                      </c:pt>
                      <c:pt idx="6362">
                        <c:v>338.04101000000003</c:v>
                      </c:pt>
                      <c:pt idx="6363">
                        <c:v>338.16023000000001</c:v>
                      </c:pt>
                      <c:pt idx="6364">
                        <c:v>338.27116000000001</c:v>
                      </c:pt>
                      <c:pt idx="6365">
                        <c:v>338.45404000000002</c:v>
                      </c:pt>
                      <c:pt idx="6366">
                        <c:v>338.52766000000003</c:v>
                      </c:pt>
                      <c:pt idx="6367">
                        <c:v>338.66924</c:v>
                      </c:pt>
                      <c:pt idx="6368">
                        <c:v>338.78381000000002</c:v>
                      </c:pt>
                      <c:pt idx="6369">
                        <c:v>338.92628999999999</c:v>
                      </c:pt>
                      <c:pt idx="6370">
                        <c:v>339.01889</c:v>
                      </c:pt>
                      <c:pt idx="6371">
                        <c:v>339.13868000000002</c:v>
                      </c:pt>
                      <c:pt idx="6372">
                        <c:v>339.26134000000002</c:v>
                      </c:pt>
                      <c:pt idx="6373">
                        <c:v>339.43696999999997</c:v>
                      </c:pt>
                      <c:pt idx="6374">
                        <c:v>339.51046000000002</c:v>
                      </c:pt>
                      <c:pt idx="6375">
                        <c:v>339.65107</c:v>
                      </c:pt>
                      <c:pt idx="6376">
                        <c:v>339.76958999999999</c:v>
                      </c:pt>
                      <c:pt idx="6377">
                        <c:v>339.88729000000001</c:v>
                      </c:pt>
                      <c:pt idx="6378">
                        <c:v>340.05306000000002</c:v>
                      </c:pt>
                      <c:pt idx="6379">
                        <c:v>340.14483000000001</c:v>
                      </c:pt>
                      <c:pt idx="6380">
                        <c:v>340.27240999999998</c:v>
                      </c:pt>
                      <c:pt idx="6381">
                        <c:v>340.39778999999999</c:v>
                      </c:pt>
                      <c:pt idx="6382">
                        <c:v>340.55288000000002</c:v>
                      </c:pt>
                      <c:pt idx="6383">
                        <c:v>340.64010000000002</c:v>
                      </c:pt>
                      <c:pt idx="6384">
                        <c:v>340.74432999999999</c:v>
                      </c:pt>
                      <c:pt idx="6385">
                        <c:v>340.89719000000002</c:v>
                      </c:pt>
                      <c:pt idx="6386">
                        <c:v>341.03057999999999</c:v>
                      </c:pt>
                      <c:pt idx="6387">
                        <c:v>341.13965000000002</c:v>
                      </c:pt>
                      <c:pt idx="6388">
                        <c:v>341.24254000000002</c:v>
                      </c:pt>
                      <c:pt idx="6389">
                        <c:v>341.39186999999998</c:v>
                      </c:pt>
                      <c:pt idx="6390">
                        <c:v>341.54887000000002</c:v>
                      </c:pt>
                      <c:pt idx="6391">
                        <c:v>341.63571999999999</c:v>
                      </c:pt>
                      <c:pt idx="6392">
                        <c:v>341.75240000000002</c:v>
                      </c:pt>
                      <c:pt idx="6393">
                        <c:v>341.88736999999998</c:v>
                      </c:pt>
                      <c:pt idx="6394">
                        <c:v>342.00456000000003</c:v>
                      </c:pt>
                      <c:pt idx="6395">
                        <c:v>342.13236000000001</c:v>
                      </c:pt>
                      <c:pt idx="6396">
                        <c:v>342.22969999999998</c:v>
                      </c:pt>
                      <c:pt idx="6397">
                        <c:v>342.37875000000003</c:v>
                      </c:pt>
                      <c:pt idx="6398">
                        <c:v>342.51213999999999</c:v>
                      </c:pt>
                      <c:pt idx="6399">
                        <c:v>342.67270000000002</c:v>
                      </c:pt>
                      <c:pt idx="6400">
                        <c:v>342.75895000000003</c:v>
                      </c:pt>
                      <c:pt idx="6401">
                        <c:v>342.89836000000003</c:v>
                      </c:pt>
                      <c:pt idx="6402">
                        <c:v>343.00799000000001</c:v>
                      </c:pt>
                      <c:pt idx="6403">
                        <c:v>343.17705000000001</c:v>
                      </c:pt>
                      <c:pt idx="6404">
                        <c:v>343.25583</c:v>
                      </c:pt>
                      <c:pt idx="6405">
                        <c:v>343.48827</c:v>
                      </c:pt>
                      <c:pt idx="6406">
                        <c:v>343.57753000000002</c:v>
                      </c:pt>
                      <c:pt idx="6407">
                        <c:v>343.66636</c:v>
                      </c:pt>
                      <c:pt idx="6408">
                        <c:v>343.75527</c:v>
                      </c:pt>
                      <c:pt idx="6409">
                        <c:v>343.90140000000002</c:v>
                      </c:pt>
                      <c:pt idx="6410">
                        <c:v>344.00661000000002</c:v>
                      </c:pt>
                      <c:pt idx="6411">
                        <c:v>344.154</c:v>
                      </c:pt>
                      <c:pt idx="6412">
                        <c:v>344.25218000000001</c:v>
                      </c:pt>
                      <c:pt idx="6413">
                        <c:v>344.37191000000001</c:v>
                      </c:pt>
                      <c:pt idx="6414">
                        <c:v>344.49045999999998</c:v>
                      </c:pt>
                      <c:pt idx="6415">
                        <c:v>344.60480000000001</c:v>
                      </c:pt>
                      <c:pt idx="6416">
                        <c:v>344.77143000000001</c:v>
                      </c:pt>
                      <c:pt idx="6417">
                        <c:v>344.85131999999999</c:v>
                      </c:pt>
                      <c:pt idx="6418">
                        <c:v>344.96397999999999</c:v>
                      </c:pt>
                      <c:pt idx="6419">
                        <c:v>345.10057999999998</c:v>
                      </c:pt>
                      <c:pt idx="6420">
                        <c:v>345.25328999999999</c:v>
                      </c:pt>
                      <c:pt idx="6421">
                        <c:v>345.36761999999999</c:v>
                      </c:pt>
                      <c:pt idx="6422">
                        <c:v>345.49283000000003</c:v>
                      </c:pt>
                      <c:pt idx="6423">
                        <c:v>345.61631999999997</c:v>
                      </c:pt>
                      <c:pt idx="6424">
                        <c:v>345.79358999999999</c:v>
                      </c:pt>
                      <c:pt idx="6425">
                        <c:v>345.87589000000003</c:v>
                      </c:pt>
                      <c:pt idx="6426">
                        <c:v>345.99457000000001</c:v>
                      </c:pt>
                      <c:pt idx="6427">
                        <c:v>346.12470999999999</c:v>
                      </c:pt>
                      <c:pt idx="6428">
                        <c:v>346.28642000000002</c:v>
                      </c:pt>
                      <c:pt idx="6429">
                        <c:v>346.37303000000003</c:v>
                      </c:pt>
                      <c:pt idx="6430">
                        <c:v>346.51643999999999</c:v>
                      </c:pt>
                      <c:pt idx="6431">
                        <c:v>346.62963999999999</c:v>
                      </c:pt>
                      <c:pt idx="6432">
                        <c:v>346.77503999999999</c:v>
                      </c:pt>
                      <c:pt idx="6433">
                        <c:v>346.87828999999999</c:v>
                      </c:pt>
                      <c:pt idx="6434">
                        <c:v>347.0247</c:v>
                      </c:pt>
                      <c:pt idx="6435">
                        <c:v>347.14030000000002</c:v>
                      </c:pt>
                      <c:pt idx="6436">
                        <c:v>347.24671999999998</c:v>
                      </c:pt>
                      <c:pt idx="6437">
                        <c:v>347.42086</c:v>
                      </c:pt>
                      <c:pt idx="6438">
                        <c:v>347.49770999999998</c:v>
                      </c:pt>
                      <c:pt idx="6439">
                        <c:v>347.6345</c:v>
                      </c:pt>
                      <c:pt idx="6440">
                        <c:v>347.76202000000001</c:v>
                      </c:pt>
                      <c:pt idx="6441">
                        <c:v>347.93513999999999</c:v>
                      </c:pt>
                      <c:pt idx="6442">
                        <c:v>348.01080999999999</c:v>
                      </c:pt>
                      <c:pt idx="6443">
                        <c:v>348.13974000000002</c:v>
                      </c:pt>
                      <c:pt idx="6444">
                        <c:v>348.24337000000003</c:v>
                      </c:pt>
                      <c:pt idx="6445">
                        <c:v>348.41520000000003</c:v>
                      </c:pt>
                      <c:pt idx="6446">
                        <c:v>348.52665999999999</c:v>
                      </c:pt>
                      <c:pt idx="6447">
                        <c:v>348.68344000000002</c:v>
                      </c:pt>
                      <c:pt idx="6448">
                        <c:v>348.78998999999999</c:v>
                      </c:pt>
                      <c:pt idx="6449">
                        <c:v>348.92847</c:v>
                      </c:pt>
                      <c:pt idx="6450">
                        <c:v>349.03343999999998</c:v>
                      </c:pt>
                      <c:pt idx="6451">
                        <c:v>349.1515</c:v>
                      </c:pt>
                      <c:pt idx="6452">
                        <c:v>349.26033999999999</c:v>
                      </c:pt>
                      <c:pt idx="6453">
                        <c:v>349.40249</c:v>
                      </c:pt>
                      <c:pt idx="6454">
                        <c:v>349.54561999999999</c:v>
                      </c:pt>
                      <c:pt idx="6455">
                        <c:v>349.61381</c:v>
                      </c:pt>
                      <c:pt idx="6456">
                        <c:v>349.74023999999997</c:v>
                      </c:pt>
                      <c:pt idx="6457">
                        <c:v>349.89247999999998</c:v>
                      </c:pt>
                      <c:pt idx="6458">
                        <c:v>350.03674000000001</c:v>
                      </c:pt>
                      <c:pt idx="6459">
                        <c:v>350.08933999999999</c:v>
                      </c:pt>
                      <c:pt idx="6460">
                        <c:v>350.09577999999999</c:v>
                      </c:pt>
                      <c:pt idx="6461">
                        <c:v>350.08134999999999</c:v>
                      </c:pt>
                      <c:pt idx="6462">
                        <c:v>350.10145999999997</c:v>
                      </c:pt>
                      <c:pt idx="6463">
                        <c:v>350.05766</c:v>
                      </c:pt>
                      <c:pt idx="6464">
                        <c:v>350.06013000000002</c:v>
                      </c:pt>
                      <c:pt idx="6465">
                        <c:v>350.05907999999999</c:v>
                      </c:pt>
                      <c:pt idx="6466">
                        <c:v>350.1814</c:v>
                      </c:pt>
                      <c:pt idx="6467">
                        <c:v>350.10651999999999</c:v>
                      </c:pt>
                      <c:pt idx="6468">
                        <c:v>350.03402</c:v>
                      </c:pt>
                      <c:pt idx="6469">
                        <c:v>350.06218000000001</c:v>
                      </c:pt>
                      <c:pt idx="6470">
                        <c:v>350.04813000000001</c:v>
                      </c:pt>
                      <c:pt idx="6471">
                        <c:v>350.09114</c:v>
                      </c:pt>
                      <c:pt idx="6472">
                        <c:v>350.05345999999997</c:v>
                      </c:pt>
                      <c:pt idx="6473">
                        <c:v>350.06096000000002</c:v>
                      </c:pt>
                      <c:pt idx="6474">
                        <c:v>350.05961000000002</c:v>
                      </c:pt>
                      <c:pt idx="6475">
                        <c:v>350.09931999999998</c:v>
                      </c:pt>
                      <c:pt idx="6476">
                        <c:v>350.0455</c:v>
                      </c:pt>
                      <c:pt idx="6477">
                        <c:v>350.08649000000003</c:v>
                      </c:pt>
                      <c:pt idx="6478">
                        <c:v>350.05955</c:v>
                      </c:pt>
                      <c:pt idx="6479">
                        <c:v>350.10043000000002</c:v>
                      </c:pt>
                      <c:pt idx="6480">
                        <c:v>350.04259999999999</c:v>
                      </c:pt>
                      <c:pt idx="6481">
                        <c:v>350.04082</c:v>
                      </c:pt>
                      <c:pt idx="6482">
                        <c:v>350.02634</c:v>
                      </c:pt>
                      <c:pt idx="6483">
                        <c:v>350.07711</c:v>
                      </c:pt>
                      <c:pt idx="6484">
                        <c:v>350.03951000000001</c:v>
                      </c:pt>
                      <c:pt idx="6485">
                        <c:v>350.07864999999998</c:v>
                      </c:pt>
                      <c:pt idx="6486">
                        <c:v>350.05444999999997</c:v>
                      </c:pt>
                      <c:pt idx="6487">
                        <c:v>350.05491000000001</c:v>
                      </c:pt>
                      <c:pt idx="6488">
                        <c:v>350.09161999999998</c:v>
                      </c:pt>
                      <c:pt idx="6489">
                        <c:v>350.03876000000002</c:v>
                      </c:pt>
                      <c:pt idx="6490">
                        <c:v>350.04036000000002</c:v>
                      </c:pt>
                      <c:pt idx="6491">
                        <c:v>350.04921000000002</c:v>
                      </c:pt>
                      <c:pt idx="6492">
                        <c:v>350.08055000000002</c:v>
                      </c:pt>
                      <c:pt idx="6493">
                        <c:v>350.06115999999997</c:v>
                      </c:pt>
                      <c:pt idx="6494">
                        <c:v>350.05182000000002</c:v>
                      </c:pt>
                      <c:pt idx="6495">
                        <c:v>350.06378000000001</c:v>
                      </c:pt>
                      <c:pt idx="6496">
                        <c:v>350.07283000000001</c:v>
                      </c:pt>
                      <c:pt idx="6497">
                        <c:v>350.05088000000001</c:v>
                      </c:pt>
                      <c:pt idx="6498">
                        <c:v>350.05236000000002</c:v>
                      </c:pt>
                      <c:pt idx="6499">
                        <c:v>350.02850999999998</c:v>
                      </c:pt>
                      <c:pt idx="6500">
                        <c:v>350.08958000000001</c:v>
                      </c:pt>
                      <c:pt idx="6501">
                        <c:v>350.05018999999999</c:v>
                      </c:pt>
                      <c:pt idx="6502">
                        <c:v>350.04455000000002</c:v>
                      </c:pt>
                      <c:pt idx="6503">
                        <c:v>350.04696999999999</c:v>
                      </c:pt>
                      <c:pt idx="6504">
                        <c:v>350.05964</c:v>
                      </c:pt>
                      <c:pt idx="6505">
                        <c:v>350.06097</c:v>
                      </c:pt>
                      <c:pt idx="6506">
                        <c:v>350.04298</c:v>
                      </c:pt>
                      <c:pt idx="6507">
                        <c:v>350.04975000000002</c:v>
                      </c:pt>
                      <c:pt idx="6508">
                        <c:v>350.06347</c:v>
                      </c:pt>
                      <c:pt idx="6509">
                        <c:v>350.09642000000002</c:v>
                      </c:pt>
                      <c:pt idx="6510">
                        <c:v>350.04978999999997</c:v>
                      </c:pt>
                      <c:pt idx="6511">
                        <c:v>350.04320000000001</c:v>
                      </c:pt>
                      <c:pt idx="6512">
                        <c:v>350.05675000000002</c:v>
                      </c:pt>
                      <c:pt idx="6513">
                        <c:v>350.10381999999998</c:v>
                      </c:pt>
                      <c:pt idx="6514">
                        <c:v>350.07468999999998</c:v>
                      </c:pt>
                      <c:pt idx="6515">
                        <c:v>350.06029000000001</c:v>
                      </c:pt>
                      <c:pt idx="6516">
                        <c:v>350.06574999999998</c:v>
                      </c:pt>
                      <c:pt idx="6517">
                        <c:v>350.10469000000001</c:v>
                      </c:pt>
                      <c:pt idx="6518">
                        <c:v>350.05468000000002</c:v>
                      </c:pt>
                      <c:pt idx="6519">
                        <c:v>350.06401</c:v>
                      </c:pt>
                      <c:pt idx="6520">
                        <c:v>350.06324999999998</c:v>
                      </c:pt>
                      <c:pt idx="6521">
                        <c:v>350.11254000000002</c:v>
                      </c:pt>
                      <c:pt idx="6522">
                        <c:v>350.06326000000001</c:v>
                      </c:pt>
                      <c:pt idx="6523">
                        <c:v>350.05975000000001</c:v>
                      </c:pt>
                      <c:pt idx="6524">
                        <c:v>350.05644000000001</c:v>
                      </c:pt>
                      <c:pt idx="6525">
                        <c:v>350.05579</c:v>
                      </c:pt>
                      <c:pt idx="6526">
                        <c:v>350.1026</c:v>
                      </c:pt>
                      <c:pt idx="6527">
                        <c:v>350.21771999999999</c:v>
                      </c:pt>
                      <c:pt idx="6528">
                        <c:v>350.07924000000003</c:v>
                      </c:pt>
                      <c:pt idx="6529">
                        <c:v>350.05099000000001</c:v>
                      </c:pt>
                      <c:pt idx="6530">
                        <c:v>350.09692999999999</c:v>
                      </c:pt>
                      <c:pt idx="6531">
                        <c:v>350.04930000000002</c:v>
                      </c:pt>
                      <c:pt idx="6532">
                        <c:v>350.05732999999998</c:v>
                      </c:pt>
                      <c:pt idx="6533">
                        <c:v>350.05988000000002</c:v>
                      </c:pt>
                      <c:pt idx="6534">
                        <c:v>350.08582000000001</c:v>
                      </c:pt>
                      <c:pt idx="6535">
                        <c:v>350.03836999999999</c:v>
                      </c:pt>
                      <c:pt idx="6536">
                        <c:v>350.05604</c:v>
                      </c:pt>
                      <c:pt idx="6537">
                        <c:v>350.04154</c:v>
                      </c:pt>
                      <c:pt idx="6538">
                        <c:v>350.05867000000001</c:v>
                      </c:pt>
                      <c:pt idx="6539">
                        <c:v>350.04466000000002</c:v>
                      </c:pt>
                      <c:pt idx="6540">
                        <c:v>350.03426999999999</c:v>
                      </c:pt>
                      <c:pt idx="6541">
                        <c:v>350.03395999999998</c:v>
                      </c:pt>
                      <c:pt idx="6542">
                        <c:v>350.02836000000002</c:v>
                      </c:pt>
                      <c:pt idx="6543">
                        <c:v>350.04372999999998</c:v>
                      </c:pt>
                      <c:pt idx="6544">
                        <c:v>350.0301</c:v>
                      </c:pt>
                      <c:pt idx="6545">
                        <c:v>350.02909</c:v>
                      </c:pt>
                      <c:pt idx="6546">
                        <c:v>350.03955000000002</c:v>
                      </c:pt>
                      <c:pt idx="6547">
                        <c:v>350.08161000000001</c:v>
                      </c:pt>
                      <c:pt idx="6548">
                        <c:v>350.03003000000001</c:v>
                      </c:pt>
                      <c:pt idx="6549">
                        <c:v>350.04399000000001</c:v>
                      </c:pt>
                      <c:pt idx="6550">
                        <c:v>350.04074000000003</c:v>
                      </c:pt>
                      <c:pt idx="6551">
                        <c:v>350.07889</c:v>
                      </c:pt>
                      <c:pt idx="6552">
                        <c:v>350.04077000000001</c:v>
                      </c:pt>
                      <c:pt idx="6553">
                        <c:v>350.05529000000001</c:v>
                      </c:pt>
                      <c:pt idx="6554">
                        <c:v>350.04223999999999</c:v>
                      </c:pt>
                      <c:pt idx="6555">
                        <c:v>350.08776999999998</c:v>
                      </c:pt>
                      <c:pt idx="6556">
                        <c:v>350.02321999999998</c:v>
                      </c:pt>
                      <c:pt idx="6557">
                        <c:v>350.02242999999999</c:v>
                      </c:pt>
                      <c:pt idx="6558">
                        <c:v>350.03174000000001</c:v>
                      </c:pt>
                      <c:pt idx="6559">
                        <c:v>350.06590999999997</c:v>
                      </c:pt>
                      <c:pt idx="6560">
                        <c:v>350.03262999999998</c:v>
                      </c:pt>
                      <c:pt idx="6561">
                        <c:v>350.02802000000003</c:v>
                      </c:pt>
                      <c:pt idx="6562">
                        <c:v>350.02260000000001</c:v>
                      </c:pt>
                      <c:pt idx="6563">
                        <c:v>350.03118999999998</c:v>
                      </c:pt>
                      <c:pt idx="6564">
                        <c:v>350.07578999999998</c:v>
                      </c:pt>
                      <c:pt idx="6565">
                        <c:v>350.04615999999999</c:v>
                      </c:pt>
                      <c:pt idx="6566">
                        <c:v>350.03527000000003</c:v>
                      </c:pt>
                      <c:pt idx="6567">
                        <c:v>350.02404999999999</c:v>
                      </c:pt>
                      <c:pt idx="6568">
                        <c:v>350.07459999999998</c:v>
                      </c:pt>
                      <c:pt idx="6569">
                        <c:v>350.02506</c:v>
                      </c:pt>
                      <c:pt idx="6570">
                        <c:v>350.04944999999998</c:v>
                      </c:pt>
                      <c:pt idx="6571">
                        <c:v>350.05419000000001</c:v>
                      </c:pt>
                      <c:pt idx="6572">
                        <c:v>350.09852999999998</c:v>
                      </c:pt>
                      <c:pt idx="6573">
                        <c:v>350.04761999999999</c:v>
                      </c:pt>
                      <c:pt idx="6574">
                        <c:v>350.03579000000002</c:v>
                      </c:pt>
                      <c:pt idx="6575">
                        <c:v>350.03712999999999</c:v>
                      </c:pt>
                      <c:pt idx="6576">
                        <c:v>350.07580000000002</c:v>
                      </c:pt>
                      <c:pt idx="6577">
                        <c:v>350.02143999999998</c:v>
                      </c:pt>
                      <c:pt idx="6578">
                        <c:v>350.03811999999999</c:v>
                      </c:pt>
                      <c:pt idx="6579">
                        <c:v>350.02715999999998</c:v>
                      </c:pt>
                      <c:pt idx="6580">
                        <c:v>350.06054</c:v>
                      </c:pt>
                      <c:pt idx="6581">
                        <c:v>350.06797999999998</c:v>
                      </c:pt>
                      <c:pt idx="6582">
                        <c:v>350.06619000000001</c:v>
                      </c:pt>
                      <c:pt idx="6583">
                        <c:v>350.07091000000003</c:v>
                      </c:pt>
                      <c:pt idx="6584">
                        <c:v>350.06358999999998</c:v>
                      </c:pt>
                      <c:pt idx="6585">
                        <c:v>350.09976999999998</c:v>
                      </c:pt>
                      <c:pt idx="6586">
                        <c:v>350.09064000000001</c:v>
                      </c:pt>
                      <c:pt idx="6587">
                        <c:v>350.06695999999999</c:v>
                      </c:pt>
                      <c:pt idx="6588">
                        <c:v>350.24178000000001</c:v>
                      </c:pt>
                      <c:pt idx="6589">
                        <c:v>350.06927000000002</c:v>
                      </c:pt>
                      <c:pt idx="6590">
                        <c:v>350.03953999999999</c:v>
                      </c:pt>
                      <c:pt idx="6591">
                        <c:v>350.05072999999999</c:v>
                      </c:pt>
                      <c:pt idx="6592">
                        <c:v>350.05007999999998</c:v>
                      </c:pt>
                      <c:pt idx="6593">
                        <c:v>350.10149000000001</c:v>
                      </c:pt>
                      <c:pt idx="6594">
                        <c:v>350.04271999999997</c:v>
                      </c:pt>
                      <c:pt idx="6595">
                        <c:v>350.07035000000002</c:v>
                      </c:pt>
                      <c:pt idx="6596">
                        <c:v>350.05284</c:v>
                      </c:pt>
                      <c:pt idx="6597">
                        <c:v>350.08107999999999</c:v>
                      </c:pt>
                      <c:pt idx="6598">
                        <c:v>350.03185999999999</c:v>
                      </c:pt>
                      <c:pt idx="6599">
                        <c:v>350.02202</c:v>
                      </c:pt>
                      <c:pt idx="6600">
                        <c:v>350.03057999999999</c:v>
                      </c:pt>
                      <c:pt idx="6601">
                        <c:v>350.02897999999999</c:v>
                      </c:pt>
                      <c:pt idx="6602">
                        <c:v>350.06709000000001</c:v>
                      </c:pt>
                      <c:pt idx="6603">
                        <c:v>350.02800999999999</c:v>
                      </c:pt>
                      <c:pt idx="6604">
                        <c:v>350.04343999999998</c:v>
                      </c:pt>
                      <c:pt idx="6605">
                        <c:v>350.04156999999998</c:v>
                      </c:pt>
                      <c:pt idx="6606">
                        <c:v>350.07891000000001</c:v>
                      </c:pt>
                      <c:pt idx="6607">
                        <c:v>350.04468000000003</c:v>
                      </c:pt>
                      <c:pt idx="6608">
                        <c:v>350.02715999999998</c:v>
                      </c:pt>
                      <c:pt idx="6609">
                        <c:v>350.03625</c:v>
                      </c:pt>
                      <c:pt idx="6610">
                        <c:v>350.05849000000001</c:v>
                      </c:pt>
                      <c:pt idx="6611">
                        <c:v>350.01535999999999</c:v>
                      </c:pt>
                      <c:pt idx="6612">
                        <c:v>350.02179000000001</c:v>
                      </c:pt>
                      <c:pt idx="6613">
                        <c:v>350.03951999999998</c:v>
                      </c:pt>
                      <c:pt idx="6614">
                        <c:v>350.09111999999999</c:v>
                      </c:pt>
                      <c:pt idx="6615">
                        <c:v>350.06106</c:v>
                      </c:pt>
                      <c:pt idx="6616">
                        <c:v>350.04363000000001</c:v>
                      </c:pt>
                      <c:pt idx="6617">
                        <c:v>350.06335999999999</c:v>
                      </c:pt>
                      <c:pt idx="6618">
                        <c:v>350.09115000000003</c:v>
                      </c:pt>
                      <c:pt idx="6619">
                        <c:v>350.07135</c:v>
                      </c:pt>
                      <c:pt idx="6620">
                        <c:v>350.06261999999998</c:v>
                      </c:pt>
                      <c:pt idx="6621">
                        <c:v>350.05748</c:v>
                      </c:pt>
                      <c:pt idx="6622">
                        <c:v>350.06569000000002</c:v>
                      </c:pt>
                      <c:pt idx="6623">
                        <c:v>350.09156000000002</c:v>
                      </c:pt>
                      <c:pt idx="6624">
                        <c:v>350.05155000000002</c:v>
                      </c:pt>
                      <c:pt idx="6625">
                        <c:v>350.04919999999998</c:v>
                      </c:pt>
                      <c:pt idx="6626">
                        <c:v>350.05072000000001</c:v>
                      </c:pt>
                      <c:pt idx="6627">
                        <c:v>350.12126000000001</c:v>
                      </c:pt>
                      <c:pt idx="6628">
                        <c:v>350.06846000000002</c:v>
                      </c:pt>
                      <c:pt idx="6629">
                        <c:v>350.07330000000002</c:v>
                      </c:pt>
                      <c:pt idx="6630">
                        <c:v>350.07664</c:v>
                      </c:pt>
                      <c:pt idx="6631">
                        <c:v>350.11374999999998</c:v>
                      </c:pt>
                      <c:pt idx="6632">
                        <c:v>350.09156000000002</c:v>
                      </c:pt>
                      <c:pt idx="6633">
                        <c:v>350.08843999999999</c:v>
                      </c:pt>
                      <c:pt idx="6634">
                        <c:v>350.07983999999999</c:v>
                      </c:pt>
                      <c:pt idx="6635">
                        <c:v>350.11797000000001</c:v>
                      </c:pt>
                      <c:pt idx="6636">
                        <c:v>350.07992000000002</c:v>
                      </c:pt>
                      <c:pt idx="6637">
                        <c:v>350.08326</c:v>
                      </c:pt>
                      <c:pt idx="6638">
                        <c:v>350.08922999999999</c:v>
                      </c:pt>
                      <c:pt idx="6639">
                        <c:v>350.09410000000003</c:v>
                      </c:pt>
                      <c:pt idx="6640">
                        <c:v>350.10324000000003</c:v>
                      </c:pt>
                      <c:pt idx="6641">
                        <c:v>350.06414999999998</c:v>
                      </c:pt>
                      <c:pt idx="6642">
                        <c:v>350.07126</c:v>
                      </c:pt>
                      <c:pt idx="6643">
                        <c:v>350.08681000000001</c:v>
                      </c:pt>
                      <c:pt idx="6644">
                        <c:v>350.11536000000001</c:v>
                      </c:pt>
                      <c:pt idx="6645">
                        <c:v>350.08497999999997</c:v>
                      </c:pt>
                      <c:pt idx="6646">
                        <c:v>350.07816000000003</c:v>
                      </c:pt>
                      <c:pt idx="6647">
                        <c:v>350.07915000000003</c:v>
                      </c:pt>
                      <c:pt idx="6648">
                        <c:v>350.13421</c:v>
                      </c:pt>
                      <c:pt idx="6649">
                        <c:v>350.22915</c:v>
                      </c:pt>
                      <c:pt idx="6650">
                        <c:v>350.09429</c:v>
                      </c:pt>
                      <c:pt idx="6651">
                        <c:v>350.07942000000003</c:v>
                      </c:pt>
                      <c:pt idx="6652">
                        <c:v>350.12148999999999</c:v>
                      </c:pt>
                      <c:pt idx="6653">
                        <c:v>350.09294999999997</c:v>
                      </c:pt>
                      <c:pt idx="6654">
                        <c:v>350.09527000000003</c:v>
                      </c:pt>
                      <c:pt idx="6655">
                        <c:v>350.08947000000001</c:v>
                      </c:pt>
                      <c:pt idx="6656">
                        <c:v>350.12329</c:v>
                      </c:pt>
                      <c:pt idx="6657">
                        <c:v>350.10680000000002</c:v>
                      </c:pt>
                      <c:pt idx="6658">
                        <c:v>350.06783999999999</c:v>
                      </c:pt>
                      <c:pt idx="6659">
                        <c:v>350.07569999999998</c:v>
                      </c:pt>
                      <c:pt idx="6660">
                        <c:v>350.06283000000002</c:v>
                      </c:pt>
                      <c:pt idx="6661">
                        <c:v>350.11660000000001</c:v>
                      </c:pt>
                      <c:pt idx="6662">
                        <c:v>350.06560999999999</c:v>
                      </c:pt>
                      <c:pt idx="6663">
                        <c:v>350.07360999999997</c:v>
                      </c:pt>
                      <c:pt idx="6664">
                        <c:v>350.06087000000002</c:v>
                      </c:pt>
                      <c:pt idx="6665">
                        <c:v>350.10070000000002</c:v>
                      </c:pt>
                      <c:pt idx="6666">
                        <c:v>350.04570000000001</c:v>
                      </c:pt>
                      <c:pt idx="6667">
                        <c:v>350.07542000000001</c:v>
                      </c:pt>
                      <c:pt idx="6668">
                        <c:v>350.05572999999998</c:v>
                      </c:pt>
                      <c:pt idx="6669">
                        <c:v>350.1069</c:v>
                      </c:pt>
                      <c:pt idx="6670">
                        <c:v>350.05011999999999</c:v>
                      </c:pt>
                      <c:pt idx="6671">
                        <c:v>350.05907999999999</c:v>
                      </c:pt>
                      <c:pt idx="6672">
                        <c:v>350.05667999999997</c:v>
                      </c:pt>
                      <c:pt idx="6673">
                        <c:v>350.11243999999999</c:v>
                      </c:pt>
                      <c:pt idx="6674">
                        <c:v>350.06081999999998</c:v>
                      </c:pt>
                      <c:pt idx="6675">
                        <c:v>350.05925999999999</c:v>
                      </c:pt>
                      <c:pt idx="6676">
                        <c:v>350.07146</c:v>
                      </c:pt>
                      <c:pt idx="6677">
                        <c:v>350.07799</c:v>
                      </c:pt>
                      <c:pt idx="6678">
                        <c:v>350.09859999999998</c:v>
                      </c:pt>
                      <c:pt idx="6679">
                        <c:v>350.06013999999999</c:v>
                      </c:pt>
                      <c:pt idx="6680">
                        <c:v>350.06256999999999</c:v>
                      </c:pt>
                      <c:pt idx="6681">
                        <c:v>350.05680000000001</c:v>
                      </c:pt>
                      <c:pt idx="6682">
                        <c:v>350.10953999999998</c:v>
                      </c:pt>
                      <c:pt idx="6683">
                        <c:v>350.06119000000001</c:v>
                      </c:pt>
                      <c:pt idx="6684">
                        <c:v>350.06331</c:v>
                      </c:pt>
                      <c:pt idx="6685">
                        <c:v>350.05959999999999</c:v>
                      </c:pt>
                      <c:pt idx="6686">
                        <c:v>350.10638</c:v>
                      </c:pt>
                      <c:pt idx="6687">
                        <c:v>350.07130999999998</c:v>
                      </c:pt>
                      <c:pt idx="6688">
                        <c:v>350.08875</c:v>
                      </c:pt>
                      <c:pt idx="6689">
                        <c:v>350.08033999999998</c:v>
                      </c:pt>
                      <c:pt idx="6690">
                        <c:v>350.10503999999997</c:v>
                      </c:pt>
                      <c:pt idx="6691">
                        <c:v>350.07236</c:v>
                      </c:pt>
                      <c:pt idx="6692">
                        <c:v>350.07522</c:v>
                      </c:pt>
                      <c:pt idx="6693">
                        <c:v>350.08197999999999</c:v>
                      </c:pt>
                      <c:pt idx="6694">
                        <c:v>350.06585999999999</c:v>
                      </c:pt>
                      <c:pt idx="6695">
                        <c:v>350.11615</c:v>
                      </c:pt>
                      <c:pt idx="6696">
                        <c:v>350.05804000000001</c:v>
                      </c:pt>
                      <c:pt idx="6697">
                        <c:v>350.05205000000001</c:v>
                      </c:pt>
                      <c:pt idx="6698">
                        <c:v>350.0711</c:v>
                      </c:pt>
                      <c:pt idx="6699">
                        <c:v>350.10214999999999</c:v>
                      </c:pt>
                      <c:pt idx="6700">
                        <c:v>350.07028000000003</c:v>
                      </c:pt>
                      <c:pt idx="6701">
                        <c:v>350.07628</c:v>
                      </c:pt>
                      <c:pt idx="6702">
                        <c:v>350.09332999999998</c:v>
                      </c:pt>
                      <c:pt idx="6703">
                        <c:v>350.10196999999999</c:v>
                      </c:pt>
                      <c:pt idx="6704">
                        <c:v>350.07704000000001</c:v>
                      </c:pt>
                      <c:pt idx="6705">
                        <c:v>350.08476999999999</c:v>
                      </c:pt>
                      <c:pt idx="6706">
                        <c:v>350.06797</c:v>
                      </c:pt>
                      <c:pt idx="6707">
                        <c:v>350.12218000000001</c:v>
                      </c:pt>
                      <c:pt idx="6708">
                        <c:v>350.07513999999998</c:v>
                      </c:pt>
                      <c:pt idx="6709">
                        <c:v>350.18184000000002</c:v>
                      </c:pt>
                      <c:pt idx="6710">
                        <c:v>350.13429000000002</c:v>
                      </c:pt>
                      <c:pt idx="6711">
                        <c:v>350.09809000000001</c:v>
                      </c:pt>
                      <c:pt idx="6712">
                        <c:v>350.08317</c:v>
                      </c:pt>
                      <c:pt idx="6713">
                        <c:v>350.07909000000001</c:v>
                      </c:pt>
                      <c:pt idx="6714">
                        <c:v>350.07344000000001</c:v>
                      </c:pt>
                      <c:pt idx="6715">
                        <c:v>350.07499999999999</c:v>
                      </c:pt>
                      <c:pt idx="6716">
                        <c:v>350.11302999999998</c:v>
                      </c:pt>
                      <c:pt idx="6717">
                        <c:v>350.04933999999997</c:v>
                      </c:pt>
                      <c:pt idx="6718">
                        <c:v>350.06858999999997</c:v>
                      </c:pt>
                      <c:pt idx="6719">
                        <c:v>350.07040999999998</c:v>
                      </c:pt>
                      <c:pt idx="6720">
                        <c:v>350.10789999999997</c:v>
                      </c:pt>
                      <c:pt idx="6721">
                        <c:v>350.08627999999999</c:v>
                      </c:pt>
                      <c:pt idx="6722">
                        <c:v>350.08451000000002</c:v>
                      </c:pt>
                      <c:pt idx="6723">
                        <c:v>350.08134000000001</c:v>
                      </c:pt>
                      <c:pt idx="6724">
                        <c:v>350.10271999999998</c:v>
                      </c:pt>
                      <c:pt idx="6725">
                        <c:v>350.07832000000002</c:v>
                      </c:pt>
                      <c:pt idx="6726">
                        <c:v>350.04960999999997</c:v>
                      </c:pt>
                      <c:pt idx="6727">
                        <c:v>350.04584</c:v>
                      </c:pt>
                      <c:pt idx="6728">
                        <c:v>350.08899000000002</c:v>
                      </c:pt>
                      <c:pt idx="6729">
                        <c:v>350.07366000000002</c:v>
                      </c:pt>
                      <c:pt idx="6730">
                        <c:v>350.08139</c:v>
                      </c:pt>
                      <c:pt idx="6731">
                        <c:v>350.06894</c:v>
                      </c:pt>
                      <c:pt idx="6732">
                        <c:v>350.08004</c:v>
                      </c:pt>
                      <c:pt idx="6733">
                        <c:v>350.1164</c:v>
                      </c:pt>
                      <c:pt idx="6734">
                        <c:v>350.08888999999999</c:v>
                      </c:pt>
                      <c:pt idx="6735">
                        <c:v>350.08748000000003</c:v>
                      </c:pt>
                      <c:pt idx="6736">
                        <c:v>350.05318999999997</c:v>
                      </c:pt>
                      <c:pt idx="6737">
                        <c:v>350.09293000000002</c:v>
                      </c:pt>
                      <c:pt idx="6738">
                        <c:v>350.07193999999998</c:v>
                      </c:pt>
                      <c:pt idx="6739">
                        <c:v>350.07198</c:v>
                      </c:pt>
                      <c:pt idx="6740">
                        <c:v>350.08832999999998</c:v>
                      </c:pt>
                      <c:pt idx="6741">
                        <c:v>350.12952000000001</c:v>
                      </c:pt>
                      <c:pt idx="6742">
                        <c:v>350.06760000000003</c:v>
                      </c:pt>
                      <c:pt idx="6743">
                        <c:v>350.06963000000002</c:v>
                      </c:pt>
                      <c:pt idx="6744">
                        <c:v>350.07274999999998</c:v>
                      </c:pt>
                      <c:pt idx="6745">
                        <c:v>350.10926000000001</c:v>
                      </c:pt>
                      <c:pt idx="6746">
                        <c:v>350.05959000000001</c:v>
                      </c:pt>
                      <c:pt idx="6747">
                        <c:v>350.07859999999999</c:v>
                      </c:pt>
                      <c:pt idx="6748">
                        <c:v>350.06981000000002</c:v>
                      </c:pt>
                      <c:pt idx="6749">
                        <c:v>350.10953999999998</c:v>
                      </c:pt>
                      <c:pt idx="6750">
                        <c:v>350.06743999999998</c:v>
                      </c:pt>
                      <c:pt idx="6751">
                        <c:v>350.07602000000003</c:v>
                      </c:pt>
                      <c:pt idx="6752">
                        <c:v>350.05522999999999</c:v>
                      </c:pt>
                      <c:pt idx="6753">
                        <c:v>350.07092999999998</c:v>
                      </c:pt>
                      <c:pt idx="6754">
                        <c:v>350.11331999999999</c:v>
                      </c:pt>
                      <c:pt idx="6755">
                        <c:v>350.05493000000001</c:v>
                      </c:pt>
                      <c:pt idx="6756">
                        <c:v>350.05623000000003</c:v>
                      </c:pt>
                      <c:pt idx="6757">
                        <c:v>350.08821999999998</c:v>
                      </c:pt>
                      <c:pt idx="6758">
                        <c:v>350.10642000000001</c:v>
                      </c:pt>
                      <c:pt idx="6759">
                        <c:v>350.05353000000002</c:v>
                      </c:pt>
                      <c:pt idx="6760">
                        <c:v>350.08470999999997</c:v>
                      </c:pt>
                      <c:pt idx="6761">
                        <c:v>350.08929000000001</c:v>
                      </c:pt>
                      <c:pt idx="6762">
                        <c:v>350.10406999999998</c:v>
                      </c:pt>
                      <c:pt idx="6763">
                        <c:v>350.09062</c:v>
                      </c:pt>
                      <c:pt idx="6764">
                        <c:v>350.08469000000002</c:v>
                      </c:pt>
                      <c:pt idx="6765">
                        <c:v>350.07306</c:v>
                      </c:pt>
                      <c:pt idx="6766">
                        <c:v>350.08938000000001</c:v>
                      </c:pt>
                      <c:pt idx="6767">
                        <c:v>350.06732</c:v>
                      </c:pt>
                      <c:pt idx="6768">
                        <c:v>350.05417999999997</c:v>
                      </c:pt>
                      <c:pt idx="6769">
                        <c:v>350.07148000000001</c:v>
                      </c:pt>
                      <c:pt idx="6770">
                        <c:v>350.19144</c:v>
                      </c:pt>
                      <c:pt idx="6771">
                        <c:v>350.13965000000002</c:v>
                      </c:pt>
                      <c:pt idx="6772">
                        <c:v>350.0806</c:v>
                      </c:pt>
                      <c:pt idx="6773">
                        <c:v>350.08746000000002</c:v>
                      </c:pt>
                      <c:pt idx="6774">
                        <c:v>350.05973999999998</c:v>
                      </c:pt>
                      <c:pt idx="6775">
                        <c:v>350.09134</c:v>
                      </c:pt>
                      <c:pt idx="6776">
                        <c:v>350.05896000000001</c:v>
                      </c:pt>
                      <c:pt idx="6777">
                        <c:v>350.05781000000002</c:v>
                      </c:pt>
                      <c:pt idx="6778">
                        <c:v>350.04298999999997</c:v>
                      </c:pt>
                      <c:pt idx="6779">
                        <c:v>350.08449999999999</c:v>
                      </c:pt>
                      <c:pt idx="6780">
                        <c:v>350.05187000000001</c:v>
                      </c:pt>
                      <c:pt idx="6781">
                        <c:v>350.07006000000001</c:v>
                      </c:pt>
                      <c:pt idx="6782">
                        <c:v>350.05856</c:v>
                      </c:pt>
                      <c:pt idx="6783">
                        <c:v>350.09239000000002</c:v>
                      </c:pt>
                      <c:pt idx="6784">
                        <c:v>350.08321999999998</c:v>
                      </c:pt>
                      <c:pt idx="6785">
                        <c:v>350.05856</c:v>
                      </c:pt>
                      <c:pt idx="6786">
                        <c:v>350.06853000000001</c:v>
                      </c:pt>
                      <c:pt idx="6787">
                        <c:v>350.06664000000001</c:v>
                      </c:pt>
                      <c:pt idx="6788">
                        <c:v>350.09586000000002</c:v>
                      </c:pt>
                      <c:pt idx="6789">
                        <c:v>350.06245999999999</c:v>
                      </c:pt>
                      <c:pt idx="6790">
                        <c:v>350.05696</c:v>
                      </c:pt>
                      <c:pt idx="6791">
                        <c:v>350.06103000000002</c:v>
                      </c:pt>
                      <c:pt idx="6792">
                        <c:v>350.11439000000001</c:v>
                      </c:pt>
                      <c:pt idx="6793">
                        <c:v>350.09231999999997</c:v>
                      </c:pt>
                      <c:pt idx="6794">
                        <c:v>350.07769999999999</c:v>
                      </c:pt>
                      <c:pt idx="6795">
                        <c:v>350.09550000000002</c:v>
                      </c:pt>
                      <c:pt idx="6796">
                        <c:v>350.1207</c:v>
                      </c:pt>
                      <c:pt idx="6797">
                        <c:v>350.07499000000001</c:v>
                      </c:pt>
                      <c:pt idx="6798">
                        <c:v>350.06193999999999</c:v>
                      </c:pt>
                      <c:pt idx="6799">
                        <c:v>350.05783000000002</c:v>
                      </c:pt>
                      <c:pt idx="6800">
                        <c:v>350.11451</c:v>
                      </c:pt>
                      <c:pt idx="6801">
                        <c:v>350.07233000000002</c:v>
                      </c:pt>
                      <c:pt idx="6802">
                        <c:v>350.06999000000002</c:v>
                      </c:pt>
                      <c:pt idx="6803">
                        <c:v>350.09784999999999</c:v>
                      </c:pt>
                      <c:pt idx="6804">
                        <c:v>350.08591999999999</c:v>
                      </c:pt>
                      <c:pt idx="6805">
                        <c:v>350.12034</c:v>
                      </c:pt>
                      <c:pt idx="6806">
                        <c:v>350.07429999999999</c:v>
                      </c:pt>
                      <c:pt idx="6807">
                        <c:v>350.08348000000001</c:v>
                      </c:pt>
                      <c:pt idx="6808">
                        <c:v>350.07209</c:v>
                      </c:pt>
                      <c:pt idx="6809">
                        <c:v>350.10750999999999</c:v>
                      </c:pt>
                      <c:pt idx="6810">
                        <c:v>350.07787999999999</c:v>
                      </c:pt>
                      <c:pt idx="6811">
                        <c:v>350.08474999999999</c:v>
                      </c:pt>
                      <c:pt idx="6812">
                        <c:v>350.07463999999999</c:v>
                      </c:pt>
                      <c:pt idx="6813">
                        <c:v>350.11430000000001</c:v>
                      </c:pt>
                      <c:pt idx="6814">
                        <c:v>350.07123000000001</c:v>
                      </c:pt>
                      <c:pt idx="6815">
                        <c:v>350.07778000000002</c:v>
                      </c:pt>
                      <c:pt idx="6816">
                        <c:v>350.05982</c:v>
                      </c:pt>
                      <c:pt idx="6817">
                        <c:v>350.10930999999999</c:v>
                      </c:pt>
                      <c:pt idx="6818">
                        <c:v>350.06225999999998</c:v>
                      </c:pt>
                      <c:pt idx="6819">
                        <c:v>350.06007</c:v>
                      </c:pt>
                      <c:pt idx="6820">
                        <c:v>350.08915999999999</c:v>
                      </c:pt>
                      <c:pt idx="6821">
                        <c:v>350.09746999999999</c:v>
                      </c:pt>
                      <c:pt idx="6822">
                        <c:v>350.08051999999998</c:v>
                      </c:pt>
                      <c:pt idx="6823">
                        <c:v>350.08371</c:v>
                      </c:pt>
                      <c:pt idx="6824">
                        <c:v>350.07729999999998</c:v>
                      </c:pt>
                      <c:pt idx="6825">
                        <c:v>350.08996000000002</c:v>
                      </c:pt>
                      <c:pt idx="6826">
                        <c:v>350.10007999999999</c:v>
                      </c:pt>
                      <c:pt idx="6827">
                        <c:v>350.05682000000002</c:v>
                      </c:pt>
                      <c:pt idx="6828">
                        <c:v>350.05308000000002</c:v>
                      </c:pt>
                      <c:pt idx="6829">
                        <c:v>350.07947000000001</c:v>
                      </c:pt>
                      <c:pt idx="6830">
                        <c:v>350.11097000000001</c:v>
                      </c:pt>
                      <c:pt idx="6831">
                        <c:v>350.23316</c:v>
                      </c:pt>
                      <c:pt idx="6832">
                        <c:v>350.11705999999998</c:v>
                      </c:pt>
                      <c:pt idx="6833">
                        <c:v>350.07297</c:v>
                      </c:pt>
                      <c:pt idx="6834">
                        <c:v>350.10523999999998</c:v>
                      </c:pt>
                      <c:pt idx="6835">
                        <c:v>350.08017999999998</c:v>
                      </c:pt>
                      <c:pt idx="6836">
                        <c:v>350.05649</c:v>
                      </c:pt>
                      <c:pt idx="6837">
                        <c:v>350.05549999999999</c:v>
                      </c:pt>
                      <c:pt idx="6838">
                        <c:v>350.09388000000001</c:v>
                      </c:pt>
                      <c:pt idx="6839">
                        <c:v>350.05984000000001</c:v>
                      </c:pt>
                      <c:pt idx="6840">
                        <c:v>350.06808999999998</c:v>
                      </c:pt>
                      <c:pt idx="6841">
                        <c:v>350.06617</c:v>
                      </c:pt>
                      <c:pt idx="6842">
                        <c:v>350.07296000000002</c:v>
                      </c:pt>
                      <c:pt idx="6843">
                        <c:v>350.08465999999999</c:v>
                      </c:pt>
                      <c:pt idx="6844">
                        <c:v>350.07096999999999</c:v>
                      </c:pt>
                      <c:pt idx="6845">
                        <c:v>350.06258000000003</c:v>
                      </c:pt>
                      <c:pt idx="6846">
                        <c:v>350.05779000000001</c:v>
                      </c:pt>
                      <c:pt idx="6847">
                        <c:v>350.08535000000001</c:v>
                      </c:pt>
                      <c:pt idx="6848">
                        <c:v>350.05714</c:v>
                      </c:pt>
                      <c:pt idx="6849">
                        <c:v>350.07522999999998</c:v>
                      </c:pt>
                      <c:pt idx="6850">
                        <c:v>350.06833</c:v>
                      </c:pt>
                      <c:pt idx="6851">
                        <c:v>350.10986000000003</c:v>
                      </c:pt>
                      <c:pt idx="6852">
                        <c:v>350.05509999999998</c:v>
                      </c:pt>
                      <c:pt idx="6853">
                        <c:v>350.07105000000001</c:v>
                      </c:pt>
                      <c:pt idx="6854">
                        <c:v>350.03787</c:v>
                      </c:pt>
                      <c:pt idx="6855">
                        <c:v>350.1189</c:v>
                      </c:pt>
                      <c:pt idx="6856">
                        <c:v>350.06133</c:v>
                      </c:pt>
                      <c:pt idx="6857">
                        <c:v>350.06648000000001</c:v>
                      </c:pt>
                      <c:pt idx="6858">
                        <c:v>350.06299000000001</c:v>
                      </c:pt>
                      <c:pt idx="6859">
                        <c:v>350.07276999999999</c:v>
                      </c:pt>
                      <c:pt idx="6860">
                        <c:v>350.0881</c:v>
                      </c:pt>
                      <c:pt idx="6861">
                        <c:v>350.06734</c:v>
                      </c:pt>
                      <c:pt idx="6862">
                        <c:v>350.05461000000003</c:v>
                      </c:pt>
                      <c:pt idx="6863">
                        <c:v>350.05315000000002</c:v>
                      </c:pt>
                      <c:pt idx="6864">
                        <c:v>350.0915</c:v>
                      </c:pt>
                      <c:pt idx="6865">
                        <c:v>350.05009000000001</c:v>
                      </c:pt>
                      <c:pt idx="6866">
                        <c:v>350.08566999999999</c:v>
                      </c:pt>
                      <c:pt idx="6867">
                        <c:v>350.08262999999999</c:v>
                      </c:pt>
                      <c:pt idx="6868">
                        <c:v>350.12108999999998</c:v>
                      </c:pt>
                      <c:pt idx="6869">
                        <c:v>350.07315999999997</c:v>
                      </c:pt>
                      <c:pt idx="6870">
                        <c:v>350.06313</c:v>
                      </c:pt>
                      <c:pt idx="6871">
                        <c:v>350.07029</c:v>
                      </c:pt>
                      <c:pt idx="6872">
                        <c:v>350.09332999999998</c:v>
                      </c:pt>
                      <c:pt idx="6873">
                        <c:v>350.05925000000002</c:v>
                      </c:pt>
                      <c:pt idx="6874">
                        <c:v>350.05549000000002</c:v>
                      </c:pt>
                      <c:pt idx="6875">
                        <c:v>350.06824</c:v>
                      </c:pt>
                      <c:pt idx="6876">
                        <c:v>350.11500000000001</c:v>
                      </c:pt>
                      <c:pt idx="6877">
                        <c:v>350.08958999999999</c:v>
                      </c:pt>
                      <c:pt idx="6878">
                        <c:v>350.05966999999998</c:v>
                      </c:pt>
                      <c:pt idx="6879">
                        <c:v>350.05054000000001</c:v>
                      </c:pt>
                      <c:pt idx="6880">
                        <c:v>350.06621999999999</c:v>
                      </c:pt>
                      <c:pt idx="6881">
                        <c:v>350.10451999999998</c:v>
                      </c:pt>
                      <c:pt idx="6882">
                        <c:v>350.06529</c:v>
                      </c:pt>
                      <c:pt idx="6883">
                        <c:v>350.07107000000002</c:v>
                      </c:pt>
                      <c:pt idx="6884">
                        <c:v>350.07038</c:v>
                      </c:pt>
                      <c:pt idx="6885">
                        <c:v>350.12540000000001</c:v>
                      </c:pt>
                      <c:pt idx="6886">
                        <c:v>350.08828999999997</c:v>
                      </c:pt>
                      <c:pt idx="6887">
                        <c:v>350.07396</c:v>
                      </c:pt>
                      <c:pt idx="6888">
                        <c:v>350.07121999999998</c:v>
                      </c:pt>
                      <c:pt idx="6889">
                        <c:v>350.09919000000002</c:v>
                      </c:pt>
                      <c:pt idx="6890">
                        <c:v>350.05622</c:v>
                      </c:pt>
                      <c:pt idx="6891">
                        <c:v>350.05853999999999</c:v>
                      </c:pt>
                      <c:pt idx="6892">
                        <c:v>350.24299000000002</c:v>
                      </c:pt>
                      <c:pt idx="6893">
                        <c:v>350.11543</c:v>
                      </c:pt>
                      <c:pt idx="6894">
                        <c:v>350.07411999999999</c:v>
                      </c:pt>
                      <c:pt idx="6895">
                        <c:v>350.06362000000001</c:v>
                      </c:pt>
                      <c:pt idx="6896">
                        <c:v>350.08278999999999</c:v>
                      </c:pt>
                      <c:pt idx="6897">
                        <c:v>350.08971000000003</c:v>
                      </c:pt>
                      <c:pt idx="6898">
                        <c:v>350.08582999999999</c:v>
                      </c:pt>
                      <c:pt idx="6899">
                        <c:v>350.05135999999999</c:v>
                      </c:pt>
                      <c:pt idx="6900">
                        <c:v>350.05806000000001</c:v>
                      </c:pt>
                      <c:pt idx="6901">
                        <c:v>350.04118</c:v>
                      </c:pt>
                      <c:pt idx="6902">
                        <c:v>350.09618</c:v>
                      </c:pt>
                      <c:pt idx="6903">
                        <c:v>350.08895999999999</c:v>
                      </c:pt>
                      <c:pt idx="6904">
                        <c:v>350.05963000000003</c:v>
                      </c:pt>
                      <c:pt idx="6905">
                        <c:v>350.05295999999998</c:v>
                      </c:pt>
                      <c:pt idx="6906">
                        <c:v>350.08942000000002</c:v>
                      </c:pt>
                      <c:pt idx="6907">
                        <c:v>350.04678999999999</c:v>
                      </c:pt>
                      <c:pt idx="6908">
                        <c:v>350.05891000000003</c:v>
                      </c:pt>
                      <c:pt idx="6909">
                        <c:v>350.05194</c:v>
                      </c:pt>
                      <c:pt idx="6910">
                        <c:v>350.07486</c:v>
                      </c:pt>
                      <c:pt idx="6911">
                        <c:v>350.03399000000002</c:v>
                      </c:pt>
                      <c:pt idx="6912">
                        <c:v>350.06684000000001</c:v>
                      </c:pt>
                      <c:pt idx="6913">
                        <c:v>350.07229000000001</c:v>
                      </c:pt>
                      <c:pt idx="6914">
                        <c:v>350.1139</c:v>
                      </c:pt>
                      <c:pt idx="6915">
                        <c:v>350.07294999999999</c:v>
                      </c:pt>
                      <c:pt idx="6916">
                        <c:v>350.05378000000002</c:v>
                      </c:pt>
                      <c:pt idx="6917">
                        <c:v>350.07512000000003</c:v>
                      </c:pt>
                      <c:pt idx="6918">
                        <c:v>350.06011000000001</c:v>
                      </c:pt>
                      <c:pt idx="6919">
                        <c:v>350.0967</c:v>
                      </c:pt>
                      <c:pt idx="6920">
                        <c:v>350.05376999999999</c:v>
                      </c:pt>
                      <c:pt idx="6921">
                        <c:v>350.04601000000002</c:v>
                      </c:pt>
                      <c:pt idx="6922">
                        <c:v>350.05329999999998</c:v>
                      </c:pt>
                      <c:pt idx="6923">
                        <c:v>350.10079000000002</c:v>
                      </c:pt>
                      <c:pt idx="6924">
                        <c:v>350.06268</c:v>
                      </c:pt>
                      <c:pt idx="6925">
                        <c:v>350.07494000000003</c:v>
                      </c:pt>
                      <c:pt idx="6926">
                        <c:v>350.0573</c:v>
                      </c:pt>
                      <c:pt idx="6927">
                        <c:v>350.09699999999998</c:v>
                      </c:pt>
                      <c:pt idx="6928">
                        <c:v>350.06864000000002</c:v>
                      </c:pt>
                      <c:pt idx="6929">
                        <c:v>350.06862999999998</c:v>
                      </c:pt>
                      <c:pt idx="6930">
                        <c:v>350.05957000000001</c:v>
                      </c:pt>
                      <c:pt idx="6931">
                        <c:v>350.10356999999999</c:v>
                      </c:pt>
                      <c:pt idx="6932">
                        <c:v>350.04881</c:v>
                      </c:pt>
                      <c:pt idx="6933">
                        <c:v>350.06374</c:v>
                      </c:pt>
                      <c:pt idx="6934">
                        <c:v>350.07123999999999</c:v>
                      </c:pt>
                      <c:pt idx="6935">
                        <c:v>350.07529</c:v>
                      </c:pt>
                      <c:pt idx="6936">
                        <c:v>350.08843000000002</c:v>
                      </c:pt>
                      <c:pt idx="6937">
                        <c:v>350.06671999999998</c:v>
                      </c:pt>
                      <c:pt idx="6938">
                        <c:v>350.08175999999997</c:v>
                      </c:pt>
                      <c:pt idx="6939">
                        <c:v>350.07553000000001</c:v>
                      </c:pt>
                      <c:pt idx="6940">
                        <c:v>350.11113</c:v>
                      </c:pt>
                      <c:pt idx="6941">
                        <c:v>350.07375000000002</c:v>
                      </c:pt>
                      <c:pt idx="6942">
                        <c:v>350.06265999999999</c:v>
                      </c:pt>
                      <c:pt idx="6943">
                        <c:v>350.04243000000002</c:v>
                      </c:pt>
                      <c:pt idx="6944">
                        <c:v>350.07947999999999</c:v>
                      </c:pt>
                      <c:pt idx="6945">
                        <c:v>350.05491000000001</c:v>
                      </c:pt>
                      <c:pt idx="6946">
                        <c:v>350.02915999999999</c:v>
                      </c:pt>
                      <c:pt idx="6947">
                        <c:v>350.04629</c:v>
                      </c:pt>
                      <c:pt idx="6948">
                        <c:v>350.07974000000002</c:v>
                      </c:pt>
                      <c:pt idx="6949">
                        <c:v>350.04178999999999</c:v>
                      </c:pt>
                      <c:pt idx="6950">
                        <c:v>350.03402</c:v>
                      </c:pt>
                      <c:pt idx="6951">
                        <c:v>350.02647000000002</c:v>
                      </c:pt>
                      <c:pt idx="6952">
                        <c:v>350.07168999999999</c:v>
                      </c:pt>
                      <c:pt idx="6953">
                        <c:v>350.20841000000001</c:v>
                      </c:pt>
                      <c:pt idx="6954">
                        <c:v>350.03987000000001</c:v>
                      </c:pt>
                      <c:pt idx="6955">
                        <c:v>350.03262000000001</c:v>
                      </c:pt>
                      <c:pt idx="6956">
                        <c:v>350.03769</c:v>
                      </c:pt>
                      <c:pt idx="6957">
                        <c:v>350.09690000000001</c:v>
                      </c:pt>
                      <c:pt idx="6958">
                        <c:v>350.06281999999999</c:v>
                      </c:pt>
                      <c:pt idx="6959">
                        <c:v>350.05374</c:v>
                      </c:pt>
                      <c:pt idx="6960">
                        <c:v>350.04113000000001</c:v>
                      </c:pt>
                      <c:pt idx="6961">
                        <c:v>350.08400999999998</c:v>
                      </c:pt>
                      <c:pt idx="6962">
                        <c:v>350.03764000000001</c:v>
                      </c:pt>
                      <c:pt idx="6963">
                        <c:v>350.04333000000003</c:v>
                      </c:pt>
                      <c:pt idx="6964">
                        <c:v>350.04836999999998</c:v>
                      </c:pt>
                      <c:pt idx="6965">
                        <c:v>350.09793000000002</c:v>
                      </c:pt>
                      <c:pt idx="6966">
                        <c:v>350.04894000000002</c:v>
                      </c:pt>
                      <c:pt idx="6967">
                        <c:v>350.04151000000002</c:v>
                      </c:pt>
                      <c:pt idx="6968">
                        <c:v>350.04115999999999</c:v>
                      </c:pt>
                      <c:pt idx="6969">
                        <c:v>350.08375000000001</c:v>
                      </c:pt>
                      <c:pt idx="6970">
                        <c:v>350.05036999999999</c:v>
                      </c:pt>
                      <c:pt idx="6971">
                        <c:v>350.03627999999998</c:v>
                      </c:pt>
                      <c:pt idx="6972">
                        <c:v>350.03577000000001</c:v>
                      </c:pt>
                      <c:pt idx="6973">
                        <c:v>350.03705000000002</c:v>
                      </c:pt>
                      <c:pt idx="6974">
                        <c:v>350.07447999999999</c:v>
                      </c:pt>
                      <c:pt idx="6975">
                        <c:v>350.03525000000002</c:v>
                      </c:pt>
                      <c:pt idx="6976">
                        <c:v>350.03377999999998</c:v>
                      </c:pt>
                      <c:pt idx="6977">
                        <c:v>350.04009000000002</c:v>
                      </c:pt>
                      <c:pt idx="6978">
                        <c:v>350.09077000000002</c:v>
                      </c:pt>
                      <c:pt idx="6979">
                        <c:v>350.04959000000002</c:v>
                      </c:pt>
                      <c:pt idx="6980">
                        <c:v>350.04253</c:v>
                      </c:pt>
                      <c:pt idx="6981">
                        <c:v>350.11363</c:v>
                      </c:pt>
                      <c:pt idx="6982">
                        <c:v>350.28746999999998</c:v>
                      </c:pt>
                      <c:pt idx="6983">
                        <c:v>350.38024999999999</c:v>
                      </c:pt>
                      <c:pt idx="6984">
                        <c:v>350.51729999999998</c:v>
                      </c:pt>
                      <c:pt idx="6985">
                        <c:v>350.62588</c:v>
                      </c:pt>
                      <c:pt idx="6986">
                        <c:v>350.78208999999998</c:v>
                      </c:pt>
                      <c:pt idx="6987">
                        <c:v>350.86781999999999</c:v>
                      </c:pt>
                      <c:pt idx="6988">
                        <c:v>350.98833000000002</c:v>
                      </c:pt>
                      <c:pt idx="6989">
                        <c:v>351.11358000000001</c:v>
                      </c:pt>
                      <c:pt idx="6990">
                        <c:v>351.25761999999997</c:v>
                      </c:pt>
                      <c:pt idx="6991">
                        <c:v>351.38204000000002</c:v>
                      </c:pt>
                      <c:pt idx="6992">
                        <c:v>351.49729000000002</c:v>
                      </c:pt>
                      <c:pt idx="6993">
                        <c:v>351.64927999999998</c:v>
                      </c:pt>
                      <c:pt idx="6994">
                        <c:v>351.76400000000001</c:v>
                      </c:pt>
                      <c:pt idx="6995">
                        <c:v>351.91611</c:v>
                      </c:pt>
                      <c:pt idx="6996">
                        <c:v>352.01620000000003</c:v>
                      </c:pt>
                      <c:pt idx="6997">
                        <c:v>352.11748999999998</c:v>
                      </c:pt>
                      <c:pt idx="6998">
                        <c:v>352.26859999999999</c:v>
                      </c:pt>
                      <c:pt idx="6999">
                        <c:v>352.42621000000003</c:v>
                      </c:pt>
                      <c:pt idx="7000">
                        <c:v>352.50153</c:v>
                      </c:pt>
                      <c:pt idx="7001">
                        <c:v>352.64546000000001</c:v>
                      </c:pt>
                      <c:pt idx="7002">
                        <c:v>352.75583</c:v>
                      </c:pt>
                      <c:pt idx="7003">
                        <c:v>352.91462999999999</c:v>
                      </c:pt>
                      <c:pt idx="7004">
                        <c:v>352.97906999999998</c:v>
                      </c:pt>
                      <c:pt idx="7005">
                        <c:v>353.13648000000001</c:v>
                      </c:pt>
                      <c:pt idx="7006">
                        <c:v>353.24774000000002</c:v>
                      </c:pt>
                      <c:pt idx="7007">
                        <c:v>353.40661</c:v>
                      </c:pt>
                      <c:pt idx="7008">
                        <c:v>353.4932</c:v>
                      </c:pt>
                      <c:pt idx="7009">
                        <c:v>353.61076000000003</c:v>
                      </c:pt>
                      <c:pt idx="7010">
                        <c:v>353.75885</c:v>
                      </c:pt>
                      <c:pt idx="7011">
                        <c:v>353.87218999999999</c:v>
                      </c:pt>
                      <c:pt idx="7012">
                        <c:v>354.04613999999998</c:v>
                      </c:pt>
                      <c:pt idx="7013">
                        <c:v>354.19096000000002</c:v>
                      </c:pt>
                      <c:pt idx="7014">
                        <c:v>354.37581999999998</c:v>
                      </c:pt>
                      <c:pt idx="7015">
                        <c:v>354.37779999999998</c:v>
                      </c:pt>
                      <c:pt idx="7016">
                        <c:v>354.55000999999999</c:v>
                      </c:pt>
                      <c:pt idx="7017">
                        <c:v>354.68184000000002</c:v>
                      </c:pt>
                      <c:pt idx="7018">
                        <c:v>354.79086000000001</c:v>
                      </c:pt>
                      <c:pt idx="7019">
                        <c:v>354.90715</c:v>
                      </c:pt>
                      <c:pt idx="7020">
                        <c:v>355.03167000000002</c:v>
                      </c:pt>
                      <c:pt idx="7021">
                        <c:v>355.15667999999999</c:v>
                      </c:pt>
                      <c:pt idx="7022">
                        <c:v>355.2731</c:v>
                      </c:pt>
                      <c:pt idx="7023">
                        <c:v>355.37306000000001</c:v>
                      </c:pt>
                      <c:pt idx="7024">
                        <c:v>355.55108000000001</c:v>
                      </c:pt>
                      <c:pt idx="7025">
                        <c:v>355.61775999999998</c:v>
                      </c:pt>
                      <c:pt idx="7026">
                        <c:v>355.75653999999997</c:v>
                      </c:pt>
                      <c:pt idx="7027">
                        <c:v>355.87669</c:v>
                      </c:pt>
                      <c:pt idx="7028">
                        <c:v>355.98921000000001</c:v>
                      </c:pt>
                      <c:pt idx="7029">
                        <c:v>356.15776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'DO to 356A'!$BJ$47:$BJ$7076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-7.8286250000000029E-2</c:v>
                      </c:pt>
                      <c:pt idx="1">
                        <c:v>-7.8279750000000023E-2</c:v>
                      </c:pt>
                      <c:pt idx="2">
                        <c:v>-7.8272000000000022E-2</c:v>
                      </c:pt>
                      <c:pt idx="3">
                        <c:v>-7.8278000000000014E-2</c:v>
                      </c:pt>
                      <c:pt idx="4">
                        <c:v>-7.8265250000000022E-2</c:v>
                      </c:pt>
                      <c:pt idx="5">
                        <c:v>-7.8263500000000014E-2</c:v>
                      </c:pt>
                      <c:pt idx="6">
                        <c:v>-7.825875000000003E-2</c:v>
                      </c:pt>
                      <c:pt idx="7">
                        <c:v>-7.8256250000000027E-2</c:v>
                      </c:pt>
                      <c:pt idx="8">
                        <c:v>-7.8239500000000031E-2</c:v>
                      </c:pt>
                      <c:pt idx="9">
                        <c:v>-7.8225000000000031E-2</c:v>
                      </c:pt>
                      <c:pt idx="10">
                        <c:v>-7.8214250000000027E-2</c:v>
                      </c:pt>
                      <c:pt idx="11">
                        <c:v>-7.819650000000003E-2</c:v>
                      </c:pt>
                      <c:pt idx="12">
                        <c:v>-7.8265000000000029E-2</c:v>
                      </c:pt>
                      <c:pt idx="13">
                        <c:v>-7.8260500000000024E-2</c:v>
                      </c:pt>
                      <c:pt idx="14">
                        <c:v>-7.8255750000000041E-2</c:v>
                      </c:pt>
                      <c:pt idx="15">
                        <c:v>-7.8249000000000027E-2</c:v>
                      </c:pt>
                      <c:pt idx="16">
                        <c:v>-7.9150250000000033E-2</c:v>
                      </c:pt>
                      <c:pt idx="17">
                        <c:v>-7.9137500000000041E-2</c:v>
                      </c:pt>
                      <c:pt idx="18">
                        <c:v>-7.9130750000000027E-2</c:v>
                      </c:pt>
                      <c:pt idx="19">
                        <c:v>-7.9126750000000023E-2</c:v>
                      </c:pt>
                      <c:pt idx="20">
                        <c:v>-7.9128750000000025E-2</c:v>
                      </c:pt>
                      <c:pt idx="21">
                        <c:v>-7.9125750000000036E-2</c:v>
                      </c:pt>
                      <c:pt idx="22">
                        <c:v>-7.9125500000000029E-2</c:v>
                      </c:pt>
                      <c:pt idx="23">
                        <c:v>-7.9115250000000026E-2</c:v>
                      </c:pt>
                      <c:pt idx="24">
                        <c:v>-7.911250000000003E-2</c:v>
                      </c:pt>
                      <c:pt idx="25">
                        <c:v>-7.9104000000000022E-2</c:v>
                      </c:pt>
                      <c:pt idx="26">
                        <c:v>-7.9088250000000027E-2</c:v>
                      </c:pt>
                      <c:pt idx="27">
                        <c:v>-7.9078250000000017E-2</c:v>
                      </c:pt>
                      <c:pt idx="28">
                        <c:v>-7.9101750000000026E-2</c:v>
                      </c:pt>
                      <c:pt idx="29">
                        <c:v>-7.9100000000000031E-2</c:v>
                      </c:pt>
                      <c:pt idx="30">
                        <c:v>-7.9098500000000016E-2</c:v>
                      </c:pt>
                      <c:pt idx="31">
                        <c:v>-7.909575000000002E-2</c:v>
                      </c:pt>
                      <c:pt idx="32">
                        <c:v>-7.9037750000000018E-2</c:v>
                      </c:pt>
                      <c:pt idx="33">
                        <c:v>-7.9035000000000022E-2</c:v>
                      </c:pt>
                      <c:pt idx="34">
                        <c:v>-7.9038000000000011E-2</c:v>
                      </c:pt>
                      <c:pt idx="35">
                        <c:v>-7.9041750000000022E-2</c:v>
                      </c:pt>
                      <c:pt idx="36">
                        <c:v>-7.9040500000000014E-2</c:v>
                      </c:pt>
                      <c:pt idx="37">
                        <c:v>-7.9043750000000038E-2</c:v>
                      </c:pt>
                      <c:pt idx="38">
                        <c:v>-7.9043250000000023E-2</c:v>
                      </c:pt>
                      <c:pt idx="39">
                        <c:v>-7.9052750000000019E-2</c:v>
                      </c:pt>
                      <c:pt idx="40">
                        <c:v>-7.9054750000000021E-2</c:v>
                      </c:pt>
                      <c:pt idx="41">
                        <c:v>-7.9061250000000041E-2</c:v>
                      </c:pt>
                      <c:pt idx="42">
                        <c:v>-7.9074750000000027E-2</c:v>
                      </c:pt>
                      <c:pt idx="43">
                        <c:v>-7.9090250000000056E-2</c:v>
                      </c:pt>
                      <c:pt idx="44">
                        <c:v>-7.9088500000000034E-2</c:v>
                      </c:pt>
                      <c:pt idx="45">
                        <c:v>-7.9096750000000049E-2</c:v>
                      </c:pt>
                      <c:pt idx="46">
                        <c:v>-7.9103000000000034E-2</c:v>
                      </c:pt>
                      <c:pt idx="47">
                        <c:v>-7.9105750000000044E-2</c:v>
                      </c:pt>
                      <c:pt idx="48">
                        <c:v>-7.9117250000000056E-2</c:v>
                      </c:pt>
                      <c:pt idx="49">
                        <c:v>-7.911500000000006E-2</c:v>
                      </c:pt>
                      <c:pt idx="50">
                        <c:v>-7.9120750000000045E-2</c:v>
                      </c:pt>
                      <c:pt idx="51">
                        <c:v>-7.9129500000000033E-2</c:v>
                      </c:pt>
                      <c:pt idx="52">
                        <c:v>-8.035350000000005E-2</c:v>
                      </c:pt>
                      <c:pt idx="53">
                        <c:v>-8.0352500000000049E-2</c:v>
                      </c:pt>
                      <c:pt idx="54">
                        <c:v>-8.0351000000000034E-2</c:v>
                      </c:pt>
                      <c:pt idx="55">
                        <c:v>-8.0357250000000033E-2</c:v>
                      </c:pt>
                      <c:pt idx="56">
                        <c:v>-8.0360750000000022E-2</c:v>
                      </c:pt>
                      <c:pt idx="57">
                        <c:v>-8.0373750000000022E-2</c:v>
                      </c:pt>
                      <c:pt idx="58">
                        <c:v>-8.0394750000000029E-2</c:v>
                      </c:pt>
                      <c:pt idx="59">
                        <c:v>-8.0399000000000012E-2</c:v>
                      </c:pt>
                      <c:pt idx="60">
                        <c:v>-8.0419000000000018E-2</c:v>
                      </c:pt>
                      <c:pt idx="61">
                        <c:v>-8.043175000000001E-2</c:v>
                      </c:pt>
                      <c:pt idx="62">
                        <c:v>-8.0456500000000014E-2</c:v>
                      </c:pt>
                      <c:pt idx="63">
                        <c:v>-8.046975000000002E-2</c:v>
                      </c:pt>
                      <c:pt idx="64">
                        <c:v>-8.0513749999999995E-2</c:v>
                      </c:pt>
                      <c:pt idx="65">
                        <c:v>-8.0536500000000011E-2</c:v>
                      </c:pt>
                      <c:pt idx="66">
                        <c:v>-8.0555750000000009E-2</c:v>
                      </c:pt>
                      <c:pt idx="67">
                        <c:v>-8.0565500000000012E-2</c:v>
                      </c:pt>
                      <c:pt idx="68">
                        <c:v>-8.0630750000000029E-2</c:v>
                      </c:pt>
                      <c:pt idx="69">
                        <c:v>-8.0631500000000023E-2</c:v>
                      </c:pt>
                      <c:pt idx="70">
                        <c:v>-8.0637000000000014E-2</c:v>
                      </c:pt>
                      <c:pt idx="71">
                        <c:v>-8.0647750000000032E-2</c:v>
                      </c:pt>
                      <c:pt idx="72">
                        <c:v>-8.0651500000000015E-2</c:v>
                      </c:pt>
                      <c:pt idx="73">
                        <c:v>-8.0664000000000013E-2</c:v>
                      </c:pt>
                      <c:pt idx="74">
                        <c:v>-8.0680000000000029E-2</c:v>
                      </c:pt>
                      <c:pt idx="75">
                        <c:v>-8.0691249999999992E-2</c:v>
                      </c:pt>
                      <c:pt idx="76">
                        <c:v>-8.0695500000000017E-2</c:v>
                      </c:pt>
                      <c:pt idx="77">
                        <c:v>-8.0705500000000013E-2</c:v>
                      </c:pt>
                      <c:pt idx="78">
                        <c:v>-8.0709500000000031E-2</c:v>
                      </c:pt>
                      <c:pt idx="79">
                        <c:v>-8.0723000000000003E-2</c:v>
                      </c:pt>
                      <c:pt idx="80">
                        <c:v>-8.0723000000000017E-2</c:v>
                      </c:pt>
                      <c:pt idx="81">
                        <c:v>-8.0734750000000022E-2</c:v>
                      </c:pt>
                      <c:pt idx="82">
                        <c:v>-8.0747000000000013E-2</c:v>
                      </c:pt>
                      <c:pt idx="83">
                        <c:v>-8.0754500000000021E-2</c:v>
                      </c:pt>
                      <c:pt idx="84">
                        <c:v>-8.0761750000000007E-2</c:v>
                      </c:pt>
                      <c:pt idx="85">
                        <c:v>-8.0767000000000005E-2</c:v>
                      </c:pt>
                      <c:pt idx="86">
                        <c:v>-8.0776000000000001E-2</c:v>
                      </c:pt>
                      <c:pt idx="87">
                        <c:v>-8.0779250000000011E-2</c:v>
                      </c:pt>
                      <c:pt idx="88">
                        <c:v>-8.1188499999999997E-2</c:v>
                      </c:pt>
                      <c:pt idx="89">
                        <c:v>-8.1189500000000012E-2</c:v>
                      </c:pt>
                      <c:pt idx="90">
                        <c:v>-8.120150000000001E-2</c:v>
                      </c:pt>
                      <c:pt idx="91">
                        <c:v>-8.1217499999999998E-2</c:v>
                      </c:pt>
                      <c:pt idx="92">
                        <c:v>-8.1209749999999997E-2</c:v>
                      </c:pt>
                      <c:pt idx="93">
                        <c:v>-8.1214250000000002E-2</c:v>
                      </c:pt>
                      <c:pt idx="94">
                        <c:v>-8.1231999999999985E-2</c:v>
                      </c:pt>
                      <c:pt idx="95">
                        <c:v>-8.124075E-2</c:v>
                      </c:pt>
                      <c:pt idx="96">
                        <c:v>-8.1246500000000013E-2</c:v>
                      </c:pt>
                      <c:pt idx="97">
                        <c:v>-8.1250749999999983E-2</c:v>
                      </c:pt>
                      <c:pt idx="98">
                        <c:v>-8.1259750000000006E-2</c:v>
                      </c:pt>
                      <c:pt idx="99">
                        <c:v>-8.1264999999999976E-2</c:v>
                      </c:pt>
                      <c:pt idx="100">
                        <c:v>-8.1277499999999989E-2</c:v>
                      </c:pt>
                      <c:pt idx="101">
                        <c:v>-8.1289E-2</c:v>
                      </c:pt>
                      <c:pt idx="102">
                        <c:v>-8.1295499999999979E-2</c:v>
                      </c:pt>
                      <c:pt idx="103">
                        <c:v>-8.1292249999999983E-2</c:v>
                      </c:pt>
                      <c:pt idx="104">
                        <c:v>-8.1286499999999984E-2</c:v>
                      </c:pt>
                      <c:pt idx="105">
                        <c:v>-8.1284499999999996E-2</c:v>
                      </c:pt>
                      <c:pt idx="106">
                        <c:v>-8.1275750000000022E-2</c:v>
                      </c:pt>
                      <c:pt idx="107">
                        <c:v>-8.1269750000000016E-2</c:v>
                      </c:pt>
                      <c:pt idx="108">
                        <c:v>-8.1265750000000025E-2</c:v>
                      </c:pt>
                      <c:pt idx="109">
                        <c:v>-8.1263250000000009E-2</c:v>
                      </c:pt>
                      <c:pt idx="110">
                        <c:v>-8.1258000000000011E-2</c:v>
                      </c:pt>
                      <c:pt idx="111">
                        <c:v>-8.1250500000000017E-2</c:v>
                      </c:pt>
                      <c:pt idx="112">
                        <c:v>-8.1244750000000018E-2</c:v>
                      </c:pt>
                      <c:pt idx="113">
                        <c:v>-8.1241000000000022E-2</c:v>
                      </c:pt>
                      <c:pt idx="114">
                        <c:v>-8.1241500000000022E-2</c:v>
                      </c:pt>
                      <c:pt idx="115">
                        <c:v>-8.124275000000003E-2</c:v>
                      </c:pt>
                      <c:pt idx="116">
                        <c:v>-8.1249250000000009E-2</c:v>
                      </c:pt>
                      <c:pt idx="117">
                        <c:v>-8.1249500000000016E-2</c:v>
                      </c:pt>
                      <c:pt idx="118">
                        <c:v>-8.1253000000000006E-2</c:v>
                      </c:pt>
                      <c:pt idx="119">
                        <c:v>-8.1263000000000002E-2</c:v>
                      </c:pt>
                      <c:pt idx="120">
                        <c:v>-8.1264500000000003E-2</c:v>
                      </c:pt>
                      <c:pt idx="121">
                        <c:v>-8.1262749999999995E-2</c:v>
                      </c:pt>
                      <c:pt idx="122">
                        <c:v>-8.1258749999999991E-2</c:v>
                      </c:pt>
                      <c:pt idx="123">
                        <c:v>-8.1249749999999996E-2</c:v>
                      </c:pt>
                      <c:pt idx="124">
                        <c:v>-8.1259000000000012E-2</c:v>
                      </c:pt>
                      <c:pt idx="125">
                        <c:v>-8.1245500000000012E-2</c:v>
                      </c:pt>
                      <c:pt idx="126">
                        <c:v>-8.1234500000000015E-2</c:v>
                      </c:pt>
                      <c:pt idx="127">
                        <c:v>-8.1226250000000014E-2</c:v>
                      </c:pt>
                      <c:pt idx="128">
                        <c:v>-8.1225000000000019E-2</c:v>
                      </c:pt>
                      <c:pt idx="129">
                        <c:v>-8.1215999999999997E-2</c:v>
                      </c:pt>
                      <c:pt idx="130">
                        <c:v>-8.1206500000000001E-2</c:v>
                      </c:pt>
                      <c:pt idx="131">
                        <c:v>-8.118824999999999E-2</c:v>
                      </c:pt>
                      <c:pt idx="132">
                        <c:v>-8.2385E-2</c:v>
                      </c:pt>
                      <c:pt idx="133">
                        <c:v>-8.2372000000000015E-2</c:v>
                      </c:pt>
                      <c:pt idx="134">
                        <c:v>-8.2368000000000011E-2</c:v>
                      </c:pt>
                      <c:pt idx="135">
                        <c:v>-8.2360000000000003E-2</c:v>
                      </c:pt>
                      <c:pt idx="136">
                        <c:v>-8.2361749999999997E-2</c:v>
                      </c:pt>
                      <c:pt idx="137">
                        <c:v>-8.2349000000000019E-2</c:v>
                      </c:pt>
                      <c:pt idx="138">
                        <c:v>-8.2343250000000007E-2</c:v>
                      </c:pt>
                      <c:pt idx="139">
                        <c:v>-8.2339249999999989E-2</c:v>
                      </c:pt>
                      <c:pt idx="140">
                        <c:v>-8.2330749999999994E-2</c:v>
                      </c:pt>
                      <c:pt idx="141">
                        <c:v>-8.2334500000000019E-2</c:v>
                      </c:pt>
                      <c:pt idx="142">
                        <c:v>-8.2339499999999996E-2</c:v>
                      </c:pt>
                      <c:pt idx="143">
                        <c:v>-8.2340750000000004E-2</c:v>
                      </c:pt>
                      <c:pt idx="144">
                        <c:v>-8.2351999999999995E-2</c:v>
                      </c:pt>
                      <c:pt idx="145">
                        <c:v>-8.2359999999999989E-2</c:v>
                      </c:pt>
                      <c:pt idx="146">
                        <c:v>-8.236824999999999E-2</c:v>
                      </c:pt>
                      <c:pt idx="147">
                        <c:v>-8.238775000000001E-2</c:v>
                      </c:pt>
                      <c:pt idx="148">
                        <c:v>-8.2402500000000017E-2</c:v>
                      </c:pt>
                      <c:pt idx="149">
                        <c:v>-8.242575000000002E-2</c:v>
                      </c:pt>
                      <c:pt idx="150">
                        <c:v>-8.2439250000000019E-2</c:v>
                      </c:pt>
                      <c:pt idx="151">
                        <c:v>-8.2448500000000008E-2</c:v>
                      </c:pt>
                      <c:pt idx="152">
                        <c:v>-8.2453500000000013E-2</c:v>
                      </c:pt>
                      <c:pt idx="153">
                        <c:v>-8.2466500000000012E-2</c:v>
                      </c:pt>
                      <c:pt idx="154">
                        <c:v>-8.2477499999999995E-2</c:v>
                      </c:pt>
                      <c:pt idx="155">
                        <c:v>-8.2491000000000009E-2</c:v>
                      </c:pt>
                      <c:pt idx="156">
                        <c:v>-8.2497500000000001E-2</c:v>
                      </c:pt>
                      <c:pt idx="157">
                        <c:v>-8.2512249999999995E-2</c:v>
                      </c:pt>
                      <c:pt idx="158">
                        <c:v>-8.2511249999999994E-2</c:v>
                      </c:pt>
                      <c:pt idx="159">
                        <c:v>-8.250600000000001E-2</c:v>
                      </c:pt>
                      <c:pt idx="160">
                        <c:v>-8.2535250000000018E-2</c:v>
                      </c:pt>
                      <c:pt idx="161">
                        <c:v>-8.2545999999999994E-2</c:v>
                      </c:pt>
                      <c:pt idx="162">
                        <c:v>-8.2559249999999973E-2</c:v>
                      </c:pt>
                      <c:pt idx="163">
                        <c:v>-8.2575499999999982E-2</c:v>
                      </c:pt>
                      <c:pt idx="164">
                        <c:v>-8.2595249999999967E-2</c:v>
                      </c:pt>
                      <c:pt idx="165">
                        <c:v>-8.2608749999999953E-2</c:v>
                      </c:pt>
                      <c:pt idx="166">
                        <c:v>-8.2624749999999955E-2</c:v>
                      </c:pt>
                      <c:pt idx="167">
                        <c:v>-8.2643499999999925E-2</c:v>
                      </c:pt>
                      <c:pt idx="168">
                        <c:v>-8.2661499999999943E-2</c:v>
                      </c:pt>
                      <c:pt idx="169">
                        <c:v>-8.2674249999999935E-2</c:v>
                      </c:pt>
                      <c:pt idx="170">
                        <c:v>-8.2677999999999946E-2</c:v>
                      </c:pt>
                      <c:pt idx="171">
                        <c:v>-8.2690249999999937E-2</c:v>
                      </c:pt>
                      <c:pt idx="172">
                        <c:v>-8.2717749999999951E-2</c:v>
                      </c:pt>
                      <c:pt idx="173">
                        <c:v>-8.2733749999999939E-2</c:v>
                      </c:pt>
                      <c:pt idx="174">
                        <c:v>-8.2745999999999958E-2</c:v>
                      </c:pt>
                      <c:pt idx="175">
                        <c:v>-8.2756999999999983E-2</c:v>
                      </c:pt>
                      <c:pt idx="176">
                        <c:v>-8.1534499999999996E-2</c:v>
                      </c:pt>
                      <c:pt idx="177">
                        <c:v>-8.1538499999999972E-2</c:v>
                      </c:pt>
                      <c:pt idx="178">
                        <c:v>-8.1555999999999976E-2</c:v>
                      </c:pt>
                      <c:pt idx="179">
                        <c:v>-8.1563249999999976E-2</c:v>
                      </c:pt>
                      <c:pt idx="180">
                        <c:v>-8.1571999999999978E-2</c:v>
                      </c:pt>
                      <c:pt idx="181">
                        <c:v>-8.1578499999999957E-2</c:v>
                      </c:pt>
                      <c:pt idx="182">
                        <c:v>-8.1588249999999987E-2</c:v>
                      </c:pt>
                      <c:pt idx="183">
                        <c:v>-8.1606999999999999E-2</c:v>
                      </c:pt>
                      <c:pt idx="184">
                        <c:v>-8.1636749999999994E-2</c:v>
                      </c:pt>
                      <c:pt idx="185">
                        <c:v>-8.1661999999999957E-2</c:v>
                      </c:pt>
                      <c:pt idx="186">
                        <c:v>-8.1681749999999984E-2</c:v>
                      </c:pt>
                      <c:pt idx="187">
                        <c:v>-8.1701749999999962E-2</c:v>
                      </c:pt>
                      <c:pt idx="188">
                        <c:v>-8.1714499999999982E-2</c:v>
                      </c:pt>
                      <c:pt idx="189">
                        <c:v>-8.1720499999999974E-2</c:v>
                      </c:pt>
                      <c:pt idx="190">
                        <c:v>-8.1730749999999977E-2</c:v>
                      </c:pt>
                      <c:pt idx="191">
                        <c:v>-8.1741249999999988E-2</c:v>
                      </c:pt>
                      <c:pt idx="192">
                        <c:v>-8.1748999999999988E-2</c:v>
                      </c:pt>
                      <c:pt idx="193">
                        <c:v>-8.1752749999999985E-2</c:v>
                      </c:pt>
                      <c:pt idx="194">
                        <c:v>-8.1756999999999996E-2</c:v>
                      </c:pt>
                      <c:pt idx="195">
                        <c:v>-8.1761750000000022E-2</c:v>
                      </c:pt>
                      <c:pt idx="196">
                        <c:v>-8.1761500000000001E-2</c:v>
                      </c:pt>
                      <c:pt idx="197">
                        <c:v>-8.1766999999999979E-2</c:v>
                      </c:pt>
                      <c:pt idx="198">
                        <c:v>-8.1787749999999979E-2</c:v>
                      </c:pt>
                      <c:pt idx="199">
                        <c:v>-8.1797749999999975E-2</c:v>
                      </c:pt>
                      <c:pt idx="200">
                        <c:v>-8.180999999999998E-2</c:v>
                      </c:pt>
                      <c:pt idx="201">
                        <c:v>-8.1829499999999958E-2</c:v>
                      </c:pt>
                      <c:pt idx="202">
                        <c:v>-8.1838249999999987E-2</c:v>
                      </c:pt>
                      <c:pt idx="203">
                        <c:v>-8.1841000000000011E-2</c:v>
                      </c:pt>
                      <c:pt idx="204">
                        <c:v>-8.1857000000000013E-2</c:v>
                      </c:pt>
                      <c:pt idx="205">
                        <c:v>-8.1871000000000013E-2</c:v>
                      </c:pt>
                      <c:pt idx="206">
                        <c:v>-8.1876000000000018E-2</c:v>
                      </c:pt>
                      <c:pt idx="207">
                        <c:v>-8.1884750000000006E-2</c:v>
                      </c:pt>
                      <c:pt idx="208">
                        <c:v>-8.1905749999999986E-2</c:v>
                      </c:pt>
                      <c:pt idx="209">
                        <c:v>-8.1924999999999984E-2</c:v>
                      </c:pt>
                      <c:pt idx="210">
                        <c:v>-8.1943500000000002E-2</c:v>
                      </c:pt>
                      <c:pt idx="211">
                        <c:v>-8.1966499999999984E-2</c:v>
                      </c:pt>
                      <c:pt idx="212">
                        <c:v>-8.1913749999999994E-2</c:v>
                      </c:pt>
                      <c:pt idx="213">
                        <c:v>-8.192975000000001E-2</c:v>
                      </c:pt>
                      <c:pt idx="214">
                        <c:v>-8.1943500000000016E-2</c:v>
                      </c:pt>
                      <c:pt idx="215">
                        <c:v>-8.1954250000000034E-2</c:v>
                      </c:pt>
                      <c:pt idx="216">
                        <c:v>-8.196700000000004E-2</c:v>
                      </c:pt>
                      <c:pt idx="217">
                        <c:v>-8.1978750000000045E-2</c:v>
                      </c:pt>
                      <c:pt idx="218">
                        <c:v>-8.1988500000000034E-2</c:v>
                      </c:pt>
                      <c:pt idx="219">
                        <c:v>-8.2002250000000054E-2</c:v>
                      </c:pt>
                      <c:pt idx="220">
                        <c:v>-8.2016750000000013E-2</c:v>
                      </c:pt>
                      <c:pt idx="221">
                        <c:v>-8.2035000000000025E-2</c:v>
                      </c:pt>
                      <c:pt idx="222">
                        <c:v>-8.2049000000000039E-2</c:v>
                      </c:pt>
                      <c:pt idx="223">
                        <c:v>-8.2062750000000018E-2</c:v>
                      </c:pt>
                      <c:pt idx="224">
                        <c:v>-8.2064000000000026E-2</c:v>
                      </c:pt>
                      <c:pt idx="225">
                        <c:v>-8.207550000000001E-2</c:v>
                      </c:pt>
                      <c:pt idx="226">
                        <c:v>-8.2094E-2</c:v>
                      </c:pt>
                      <c:pt idx="227">
                        <c:v>-8.2105750000000033E-2</c:v>
                      </c:pt>
                      <c:pt idx="228">
                        <c:v>-8.2112750000000026E-2</c:v>
                      </c:pt>
                      <c:pt idx="229">
                        <c:v>-8.2119750000000005E-2</c:v>
                      </c:pt>
                      <c:pt idx="230">
                        <c:v>-8.2129750000000001E-2</c:v>
                      </c:pt>
                      <c:pt idx="231">
                        <c:v>-8.2140000000000005E-2</c:v>
                      </c:pt>
                      <c:pt idx="232">
                        <c:v>-8.2215250000000004E-2</c:v>
                      </c:pt>
                      <c:pt idx="233">
                        <c:v>-8.222649999999998E-2</c:v>
                      </c:pt>
                      <c:pt idx="234">
                        <c:v>-8.2230499999999984E-2</c:v>
                      </c:pt>
                      <c:pt idx="235">
                        <c:v>-8.2231750000000006E-2</c:v>
                      </c:pt>
                      <c:pt idx="236">
                        <c:v>-8.2238500000000006E-2</c:v>
                      </c:pt>
                      <c:pt idx="237">
                        <c:v>-8.2248250000000009E-2</c:v>
                      </c:pt>
                      <c:pt idx="238">
                        <c:v>-8.2262750000000009E-2</c:v>
                      </c:pt>
                      <c:pt idx="239">
                        <c:v>-8.2266249999999999E-2</c:v>
                      </c:pt>
                      <c:pt idx="240">
                        <c:v>-8.2274E-2</c:v>
                      </c:pt>
                      <c:pt idx="241">
                        <c:v>-8.2272999999999999E-2</c:v>
                      </c:pt>
                      <c:pt idx="242">
                        <c:v>-8.2280499999999993E-2</c:v>
                      </c:pt>
                      <c:pt idx="243">
                        <c:v>-8.2283250000000002E-2</c:v>
                      </c:pt>
                      <c:pt idx="244">
                        <c:v>-8.2292750000000012E-2</c:v>
                      </c:pt>
                      <c:pt idx="245">
                        <c:v>-8.2302749999999994E-2</c:v>
                      </c:pt>
                      <c:pt idx="246">
                        <c:v>-8.2312000000000024E-2</c:v>
                      </c:pt>
                      <c:pt idx="247">
                        <c:v>-8.2320750000000012E-2</c:v>
                      </c:pt>
                      <c:pt idx="248">
                        <c:v>-8.2324000000000022E-2</c:v>
                      </c:pt>
                      <c:pt idx="249">
                        <c:v>-8.2339250000000017E-2</c:v>
                      </c:pt>
                      <c:pt idx="250">
                        <c:v>-8.2348750000000026E-2</c:v>
                      </c:pt>
                      <c:pt idx="251">
                        <c:v>-8.2358500000000043E-2</c:v>
                      </c:pt>
                      <c:pt idx="252">
                        <c:v>-8.236675000000003E-2</c:v>
                      </c:pt>
                      <c:pt idx="253">
                        <c:v>-8.2371500000000028E-2</c:v>
                      </c:pt>
                      <c:pt idx="254">
                        <c:v>-8.2380500000000023E-2</c:v>
                      </c:pt>
                      <c:pt idx="255">
                        <c:v>-8.2393500000000036E-2</c:v>
                      </c:pt>
                      <c:pt idx="256">
                        <c:v>-8.2408000000000037E-2</c:v>
                      </c:pt>
                      <c:pt idx="257">
                        <c:v>-8.2406750000000042E-2</c:v>
                      </c:pt>
                      <c:pt idx="258">
                        <c:v>-8.240425000000004E-2</c:v>
                      </c:pt>
                      <c:pt idx="259">
                        <c:v>-8.2418250000000026E-2</c:v>
                      </c:pt>
                      <c:pt idx="260">
                        <c:v>-8.2414500000000016E-2</c:v>
                      </c:pt>
                      <c:pt idx="261">
                        <c:v>-8.2417500000000032E-2</c:v>
                      </c:pt>
                      <c:pt idx="262">
                        <c:v>-8.2413500000000028E-2</c:v>
                      </c:pt>
                      <c:pt idx="263">
                        <c:v>-8.2420000000000021E-2</c:v>
                      </c:pt>
                      <c:pt idx="264">
                        <c:v>-8.2409500000000011E-2</c:v>
                      </c:pt>
                      <c:pt idx="265">
                        <c:v>-8.2398750000000021E-2</c:v>
                      </c:pt>
                      <c:pt idx="266">
                        <c:v>-8.2387000000000016E-2</c:v>
                      </c:pt>
                      <c:pt idx="267">
                        <c:v>-8.2388750000000024E-2</c:v>
                      </c:pt>
                      <c:pt idx="268">
                        <c:v>-8.2394750000000044E-2</c:v>
                      </c:pt>
                      <c:pt idx="269">
                        <c:v>-8.2406250000000028E-2</c:v>
                      </c:pt>
                      <c:pt idx="270">
                        <c:v>-8.2409500000000038E-2</c:v>
                      </c:pt>
                      <c:pt idx="271">
                        <c:v>-8.2417000000000004E-2</c:v>
                      </c:pt>
                      <c:pt idx="272">
                        <c:v>-8.2414749999999995E-2</c:v>
                      </c:pt>
                      <c:pt idx="273">
                        <c:v>-8.2417499999999991E-2</c:v>
                      </c:pt>
                      <c:pt idx="274">
                        <c:v>-8.2413749999999994E-2</c:v>
                      </c:pt>
                      <c:pt idx="275">
                        <c:v>-8.2416500000000004E-2</c:v>
                      </c:pt>
                      <c:pt idx="276">
                        <c:v>-8.2421250000000001E-2</c:v>
                      </c:pt>
                      <c:pt idx="277">
                        <c:v>-8.2417750000000012E-2</c:v>
                      </c:pt>
                      <c:pt idx="278">
                        <c:v>-8.2415500000000003E-2</c:v>
                      </c:pt>
                      <c:pt idx="279">
                        <c:v>-8.2415000000000002E-2</c:v>
                      </c:pt>
                      <c:pt idx="280">
                        <c:v>-8.241975E-2</c:v>
                      </c:pt>
                      <c:pt idx="281">
                        <c:v>-8.242374999999999E-2</c:v>
                      </c:pt>
                      <c:pt idx="282">
                        <c:v>-8.2434499999999994E-2</c:v>
                      </c:pt>
                      <c:pt idx="283">
                        <c:v>-8.2445499999999963E-2</c:v>
                      </c:pt>
                      <c:pt idx="284">
                        <c:v>-8.2470249999999995E-2</c:v>
                      </c:pt>
                      <c:pt idx="285">
                        <c:v>-8.2488749999999986E-2</c:v>
                      </c:pt>
                      <c:pt idx="286">
                        <c:v>-8.249925000000001E-2</c:v>
                      </c:pt>
                      <c:pt idx="287">
                        <c:v>-8.2521499999999998E-2</c:v>
                      </c:pt>
                      <c:pt idx="288">
                        <c:v>-8.2536750000000006E-2</c:v>
                      </c:pt>
                      <c:pt idx="289">
                        <c:v>-8.2546000000000022E-2</c:v>
                      </c:pt>
                      <c:pt idx="290">
                        <c:v>-8.2560250000000016E-2</c:v>
                      </c:pt>
                      <c:pt idx="291">
                        <c:v>-8.256875000000001E-2</c:v>
                      </c:pt>
                      <c:pt idx="292">
                        <c:v>-8.2598000000000019E-2</c:v>
                      </c:pt>
                      <c:pt idx="293">
                        <c:v>-8.2610500000000003E-2</c:v>
                      </c:pt>
                      <c:pt idx="294">
                        <c:v>-8.2616500000000037E-2</c:v>
                      </c:pt>
                      <c:pt idx="295">
                        <c:v>-8.2628750000000015E-2</c:v>
                      </c:pt>
                      <c:pt idx="296">
                        <c:v>-8.2640500000000006E-2</c:v>
                      </c:pt>
                      <c:pt idx="297">
                        <c:v>-8.264775000000002E-2</c:v>
                      </c:pt>
                      <c:pt idx="298">
                        <c:v>-8.2651000000000002E-2</c:v>
                      </c:pt>
                      <c:pt idx="299">
                        <c:v>-8.2656250000000001E-2</c:v>
                      </c:pt>
                      <c:pt idx="300">
                        <c:v>-8.2660499999999998E-2</c:v>
                      </c:pt>
                      <c:pt idx="301">
                        <c:v>-8.2658749999999989E-2</c:v>
                      </c:pt>
                      <c:pt idx="302">
                        <c:v>-8.2654249999999999E-2</c:v>
                      </c:pt>
                      <c:pt idx="303">
                        <c:v>-8.2650749999999995E-2</c:v>
                      </c:pt>
                      <c:pt idx="304">
                        <c:v>-8.2651250000000023E-2</c:v>
                      </c:pt>
                      <c:pt idx="305">
                        <c:v>-8.2648000000000027E-2</c:v>
                      </c:pt>
                      <c:pt idx="306">
                        <c:v>-8.2656500000000008E-2</c:v>
                      </c:pt>
                      <c:pt idx="307">
                        <c:v>-8.2652000000000017E-2</c:v>
                      </c:pt>
                      <c:pt idx="308">
                        <c:v>-8.2646750000000019E-2</c:v>
                      </c:pt>
                      <c:pt idx="309">
                        <c:v>-8.2637000000000002E-2</c:v>
                      </c:pt>
                      <c:pt idx="310">
                        <c:v>-8.2626249999999998E-2</c:v>
                      </c:pt>
                      <c:pt idx="311">
                        <c:v>-8.2613499999999979E-2</c:v>
                      </c:pt>
                      <c:pt idx="312">
                        <c:v>-8.2613749999999972E-2</c:v>
                      </c:pt>
                      <c:pt idx="313">
                        <c:v>-8.2608749999999981E-2</c:v>
                      </c:pt>
                      <c:pt idx="314">
                        <c:v>-8.2603749999999976E-2</c:v>
                      </c:pt>
                      <c:pt idx="315">
                        <c:v>-8.2598500000000005E-2</c:v>
                      </c:pt>
                      <c:pt idx="316">
                        <c:v>-8.2605249999999991E-2</c:v>
                      </c:pt>
                      <c:pt idx="317">
                        <c:v>-8.2602749999999989E-2</c:v>
                      </c:pt>
                      <c:pt idx="318">
                        <c:v>-8.2595000000000016E-2</c:v>
                      </c:pt>
                      <c:pt idx="319">
                        <c:v>-8.2588250000000002E-2</c:v>
                      </c:pt>
                      <c:pt idx="320">
                        <c:v>-8.259675000000001E-2</c:v>
                      </c:pt>
                      <c:pt idx="321">
                        <c:v>-8.259500000000003E-2</c:v>
                      </c:pt>
                      <c:pt idx="322">
                        <c:v>-8.2596500000000017E-2</c:v>
                      </c:pt>
                      <c:pt idx="323">
                        <c:v>-8.2605000000000053E-2</c:v>
                      </c:pt>
                      <c:pt idx="324">
                        <c:v>-8.2610750000000052E-2</c:v>
                      </c:pt>
                      <c:pt idx="325">
                        <c:v>-8.2621250000000049E-2</c:v>
                      </c:pt>
                      <c:pt idx="326">
                        <c:v>-8.2625500000000046E-2</c:v>
                      </c:pt>
                      <c:pt idx="327">
                        <c:v>-8.263700000000003E-2</c:v>
                      </c:pt>
                      <c:pt idx="328">
                        <c:v>-8.2638250000000038E-2</c:v>
                      </c:pt>
                      <c:pt idx="329">
                        <c:v>-8.2651000000000058E-2</c:v>
                      </c:pt>
                      <c:pt idx="330">
                        <c:v>-8.2664750000000051E-2</c:v>
                      </c:pt>
                      <c:pt idx="331">
                        <c:v>-8.2685500000000051E-2</c:v>
                      </c:pt>
                      <c:pt idx="332">
                        <c:v>-8.1487750000000039E-2</c:v>
                      </c:pt>
                      <c:pt idx="333">
                        <c:v>-8.1493500000000038E-2</c:v>
                      </c:pt>
                      <c:pt idx="334">
                        <c:v>-8.1501000000000004E-2</c:v>
                      </c:pt>
                      <c:pt idx="335">
                        <c:v>-8.1515750000000026E-2</c:v>
                      </c:pt>
                      <c:pt idx="336">
                        <c:v>-8.1534250000000016E-2</c:v>
                      </c:pt>
                      <c:pt idx="337">
                        <c:v>-8.1551250000000006E-2</c:v>
                      </c:pt>
                      <c:pt idx="338">
                        <c:v>-8.1569500000000017E-2</c:v>
                      </c:pt>
                      <c:pt idx="339">
                        <c:v>-8.1581500000000029E-2</c:v>
                      </c:pt>
                      <c:pt idx="340">
                        <c:v>-8.1597750000000038E-2</c:v>
                      </c:pt>
                      <c:pt idx="341">
                        <c:v>-8.1614500000000034E-2</c:v>
                      </c:pt>
                      <c:pt idx="342">
                        <c:v>-8.1621750000000035E-2</c:v>
                      </c:pt>
                      <c:pt idx="343">
                        <c:v>-8.1626250000000025E-2</c:v>
                      </c:pt>
                      <c:pt idx="344">
                        <c:v>-8.1629000000000007E-2</c:v>
                      </c:pt>
                      <c:pt idx="345">
                        <c:v>-8.1641749999999999E-2</c:v>
                      </c:pt>
                      <c:pt idx="346">
                        <c:v>-8.1649999999999986E-2</c:v>
                      </c:pt>
                      <c:pt idx="347">
                        <c:v>-8.1659499999999982E-2</c:v>
                      </c:pt>
                      <c:pt idx="348">
                        <c:v>-8.1663750000000021E-2</c:v>
                      </c:pt>
                      <c:pt idx="349">
                        <c:v>-8.1668500000000019E-2</c:v>
                      </c:pt>
                      <c:pt idx="350">
                        <c:v>-8.1669750000000041E-2</c:v>
                      </c:pt>
                      <c:pt idx="351">
                        <c:v>-8.1672500000000023E-2</c:v>
                      </c:pt>
                      <c:pt idx="352">
                        <c:v>-8.1678750000000022E-2</c:v>
                      </c:pt>
                      <c:pt idx="353">
                        <c:v>-8.1684500000000021E-2</c:v>
                      </c:pt>
                      <c:pt idx="354">
                        <c:v>-8.1686000000000036E-2</c:v>
                      </c:pt>
                      <c:pt idx="355">
                        <c:v>-8.1683250000000027E-2</c:v>
                      </c:pt>
                      <c:pt idx="356">
                        <c:v>-8.167600000000004E-2</c:v>
                      </c:pt>
                      <c:pt idx="357">
                        <c:v>-8.1665250000000036E-2</c:v>
                      </c:pt>
                      <c:pt idx="358">
                        <c:v>-8.1667000000000003E-2</c:v>
                      </c:pt>
                      <c:pt idx="359">
                        <c:v>-8.1668749999999998E-2</c:v>
                      </c:pt>
                      <c:pt idx="360">
                        <c:v>-8.1658750000000002E-2</c:v>
                      </c:pt>
                      <c:pt idx="361">
                        <c:v>-8.1653749999999997E-2</c:v>
                      </c:pt>
                      <c:pt idx="362">
                        <c:v>-8.1648500000000013E-2</c:v>
                      </c:pt>
                      <c:pt idx="363">
                        <c:v>-8.164225E-2</c:v>
                      </c:pt>
                      <c:pt idx="364">
                        <c:v>-8.1631500000000037E-2</c:v>
                      </c:pt>
                      <c:pt idx="365">
                        <c:v>-8.1630500000000022E-2</c:v>
                      </c:pt>
                      <c:pt idx="366">
                        <c:v>-8.1621750000000007E-2</c:v>
                      </c:pt>
                      <c:pt idx="367">
                        <c:v>-8.1610250000000023E-2</c:v>
                      </c:pt>
                      <c:pt idx="368">
                        <c:v>-8.1607000000000027E-2</c:v>
                      </c:pt>
                      <c:pt idx="369">
                        <c:v>-8.1601750000000001E-2</c:v>
                      </c:pt>
                      <c:pt idx="370">
                        <c:v>-8.1602500000000008E-2</c:v>
                      </c:pt>
                      <c:pt idx="371">
                        <c:v>-8.1605500000000011E-2</c:v>
                      </c:pt>
                      <c:pt idx="372">
                        <c:v>-8.1608250000000007E-2</c:v>
                      </c:pt>
                      <c:pt idx="373">
                        <c:v>-8.1605750000000019E-2</c:v>
                      </c:pt>
                      <c:pt idx="374">
                        <c:v>-8.1594750000000008E-2</c:v>
                      </c:pt>
                      <c:pt idx="375">
                        <c:v>-8.1593499999999999E-2</c:v>
                      </c:pt>
                      <c:pt idx="376">
                        <c:v>-8.1588249999999973E-2</c:v>
                      </c:pt>
                      <c:pt idx="377">
                        <c:v>-8.1590999999999983E-2</c:v>
                      </c:pt>
                      <c:pt idx="378">
                        <c:v>-8.1592749999999992E-2</c:v>
                      </c:pt>
                      <c:pt idx="379">
                        <c:v>-8.1597749999999997E-2</c:v>
                      </c:pt>
                      <c:pt idx="380">
                        <c:v>-8.1595250000000022E-2</c:v>
                      </c:pt>
                      <c:pt idx="381">
                        <c:v>-8.1592249999999991E-2</c:v>
                      </c:pt>
                      <c:pt idx="382">
                        <c:v>-8.1588749999999988E-2</c:v>
                      </c:pt>
                      <c:pt idx="383">
                        <c:v>-8.1582749999999996E-2</c:v>
                      </c:pt>
                      <c:pt idx="384">
                        <c:v>-8.1567499999999987E-2</c:v>
                      </c:pt>
                      <c:pt idx="385">
                        <c:v>-8.1550999999999985E-2</c:v>
                      </c:pt>
                      <c:pt idx="386">
                        <c:v>-8.1558999999999993E-2</c:v>
                      </c:pt>
                      <c:pt idx="387">
                        <c:v>-8.1557249999999998E-2</c:v>
                      </c:pt>
                      <c:pt idx="388">
                        <c:v>-8.1558500000000006E-2</c:v>
                      </c:pt>
                      <c:pt idx="389">
                        <c:v>-8.1557749999999984E-2</c:v>
                      </c:pt>
                      <c:pt idx="390">
                        <c:v>-8.1558749999999985E-2</c:v>
                      </c:pt>
                      <c:pt idx="391">
                        <c:v>-8.1561499999999981E-2</c:v>
                      </c:pt>
                      <c:pt idx="392">
                        <c:v>-8.1576499999999982E-2</c:v>
                      </c:pt>
                      <c:pt idx="393">
                        <c:v>-8.1587499999999979E-2</c:v>
                      </c:pt>
                      <c:pt idx="394">
                        <c:v>-8.1591749999999991E-2</c:v>
                      </c:pt>
                      <c:pt idx="395">
                        <c:v>-8.1605249999999976E-2</c:v>
                      </c:pt>
                      <c:pt idx="396">
                        <c:v>-8.1616499999999995E-2</c:v>
                      </c:pt>
                      <c:pt idx="397">
                        <c:v>-8.1634999999999985E-2</c:v>
                      </c:pt>
                      <c:pt idx="398">
                        <c:v>-8.1653249999999955E-2</c:v>
                      </c:pt>
                      <c:pt idx="399">
                        <c:v>-8.1680499999999961E-2</c:v>
                      </c:pt>
                      <c:pt idx="400">
                        <c:v>-8.170624999999998E-2</c:v>
                      </c:pt>
                      <c:pt idx="401">
                        <c:v>-8.1722249999999955E-2</c:v>
                      </c:pt>
                      <c:pt idx="402">
                        <c:v>-8.1748249999999967E-2</c:v>
                      </c:pt>
                      <c:pt idx="403">
                        <c:v>-8.1776249999999953E-2</c:v>
                      </c:pt>
                      <c:pt idx="404">
                        <c:v>-8.1799749999999949E-2</c:v>
                      </c:pt>
                      <c:pt idx="405">
                        <c:v>-8.181124999999996E-2</c:v>
                      </c:pt>
                      <c:pt idx="406">
                        <c:v>-8.1831499999999974E-2</c:v>
                      </c:pt>
                      <c:pt idx="407">
                        <c:v>-8.1859749999999967E-2</c:v>
                      </c:pt>
                      <c:pt idx="408">
                        <c:v>-8.1869749999999991E-2</c:v>
                      </c:pt>
                      <c:pt idx="409">
                        <c:v>-8.1884499999999971E-2</c:v>
                      </c:pt>
                      <c:pt idx="410">
                        <c:v>-8.1900499999999973E-2</c:v>
                      </c:pt>
                      <c:pt idx="411">
                        <c:v>-8.192449999999997E-2</c:v>
                      </c:pt>
                      <c:pt idx="412">
                        <c:v>-8.1934499999999952E-2</c:v>
                      </c:pt>
                      <c:pt idx="413">
                        <c:v>-8.1948749999999945E-2</c:v>
                      </c:pt>
                      <c:pt idx="414">
                        <c:v>-8.195924999999997E-2</c:v>
                      </c:pt>
                      <c:pt idx="415">
                        <c:v>-8.1975999999999979E-2</c:v>
                      </c:pt>
                      <c:pt idx="416">
                        <c:v>-8.1991749999999974E-2</c:v>
                      </c:pt>
                      <c:pt idx="417">
                        <c:v>-8.2010249999999965E-2</c:v>
                      </c:pt>
                      <c:pt idx="418">
                        <c:v>-8.2023499999999958E-2</c:v>
                      </c:pt>
                      <c:pt idx="419">
                        <c:v>-8.2037749999999951E-2</c:v>
                      </c:pt>
                      <c:pt idx="420">
                        <c:v>-8.205349999999996E-2</c:v>
                      </c:pt>
                      <c:pt idx="421">
                        <c:v>-8.2066249999999966E-2</c:v>
                      </c:pt>
                      <c:pt idx="422">
                        <c:v>-8.2085749999999985E-2</c:v>
                      </c:pt>
                      <c:pt idx="423">
                        <c:v>-8.2105249999999991E-2</c:v>
                      </c:pt>
                      <c:pt idx="424">
                        <c:v>-8.213024999999996E-2</c:v>
                      </c:pt>
                      <c:pt idx="425">
                        <c:v>-8.2145749999999962E-2</c:v>
                      </c:pt>
                      <c:pt idx="426">
                        <c:v>-8.2163249999999993E-2</c:v>
                      </c:pt>
                      <c:pt idx="427">
                        <c:v>-8.2182499999999992E-2</c:v>
                      </c:pt>
                      <c:pt idx="428">
                        <c:v>-8.2192499999999988E-2</c:v>
                      </c:pt>
                      <c:pt idx="429">
                        <c:v>-8.2216749999999977E-2</c:v>
                      </c:pt>
                      <c:pt idx="430">
                        <c:v>-8.2230999999999985E-2</c:v>
                      </c:pt>
                      <c:pt idx="431">
                        <c:v>-8.2249249999999996E-2</c:v>
                      </c:pt>
                      <c:pt idx="432">
                        <c:v>-8.2262249999999981E-2</c:v>
                      </c:pt>
                      <c:pt idx="433">
                        <c:v>-8.228224999999996E-2</c:v>
                      </c:pt>
                      <c:pt idx="434">
                        <c:v>-8.2308749999999958E-2</c:v>
                      </c:pt>
                      <c:pt idx="435">
                        <c:v>-8.2331249999999953E-2</c:v>
                      </c:pt>
                      <c:pt idx="436">
                        <c:v>-8.2354249999999962E-2</c:v>
                      </c:pt>
                      <c:pt idx="437">
                        <c:v>-8.2375499999999977E-2</c:v>
                      </c:pt>
                      <c:pt idx="438">
                        <c:v>-8.2390999999999964E-2</c:v>
                      </c:pt>
                      <c:pt idx="439">
                        <c:v>-8.2413999999999946E-2</c:v>
                      </c:pt>
                      <c:pt idx="440">
                        <c:v>-8.2429749999999954E-2</c:v>
                      </c:pt>
                      <c:pt idx="441">
                        <c:v>-8.2452249999999963E-2</c:v>
                      </c:pt>
                      <c:pt idx="442">
                        <c:v>-8.2469999999999946E-2</c:v>
                      </c:pt>
                      <c:pt idx="443">
                        <c:v>-8.2488749999999958E-2</c:v>
                      </c:pt>
                      <c:pt idx="444">
                        <c:v>-8.2504999999999953E-2</c:v>
                      </c:pt>
                      <c:pt idx="445">
                        <c:v>-8.2517249999999945E-2</c:v>
                      </c:pt>
                      <c:pt idx="446">
                        <c:v>-8.2526499999999933E-2</c:v>
                      </c:pt>
                      <c:pt idx="447">
                        <c:v>-8.2532749999999933E-2</c:v>
                      </c:pt>
                      <c:pt idx="448">
                        <c:v>-8.2536999999999944E-2</c:v>
                      </c:pt>
                      <c:pt idx="449">
                        <c:v>-8.2536999999999972E-2</c:v>
                      </c:pt>
                      <c:pt idx="450">
                        <c:v>-8.2533499999999982E-2</c:v>
                      </c:pt>
                      <c:pt idx="451">
                        <c:v>-8.2540499999999989E-2</c:v>
                      </c:pt>
                      <c:pt idx="452">
                        <c:v>-8.2548750000000004E-2</c:v>
                      </c:pt>
                      <c:pt idx="453">
                        <c:v>-8.2563250000000005E-2</c:v>
                      </c:pt>
                      <c:pt idx="454">
                        <c:v>-8.2569750000000011E-2</c:v>
                      </c:pt>
                      <c:pt idx="455">
                        <c:v>-8.256875000000001E-2</c:v>
                      </c:pt>
                      <c:pt idx="456">
                        <c:v>-8.2573250000000015E-2</c:v>
                      </c:pt>
                      <c:pt idx="457">
                        <c:v>-8.2584750000000012E-2</c:v>
                      </c:pt>
                      <c:pt idx="458">
                        <c:v>-8.2594250000000022E-2</c:v>
                      </c:pt>
                      <c:pt idx="459">
                        <c:v>-8.2600750000000001E-2</c:v>
                      </c:pt>
                      <c:pt idx="460">
                        <c:v>-8.2609500000000016E-2</c:v>
                      </c:pt>
                      <c:pt idx="461">
                        <c:v>-8.2615249999999987E-2</c:v>
                      </c:pt>
                      <c:pt idx="462">
                        <c:v>-8.262775E-2</c:v>
                      </c:pt>
                      <c:pt idx="463">
                        <c:v>-8.2631250000000003E-2</c:v>
                      </c:pt>
                      <c:pt idx="464">
                        <c:v>-8.2642500000000008E-2</c:v>
                      </c:pt>
                      <c:pt idx="465">
                        <c:v>-8.2654499999999992E-2</c:v>
                      </c:pt>
                      <c:pt idx="466">
                        <c:v>-8.2670499999999994E-2</c:v>
                      </c:pt>
                      <c:pt idx="467">
                        <c:v>-8.2682499999999978E-2</c:v>
                      </c:pt>
                      <c:pt idx="468">
                        <c:v>-8.2692749999999982E-2</c:v>
                      </c:pt>
                      <c:pt idx="469">
                        <c:v>-8.2705749999999995E-2</c:v>
                      </c:pt>
                      <c:pt idx="470">
                        <c:v>-8.2726750000000002E-2</c:v>
                      </c:pt>
                      <c:pt idx="471">
                        <c:v>-8.2736249999999997E-2</c:v>
                      </c:pt>
                      <c:pt idx="472">
                        <c:v>-8.2756499999999983E-2</c:v>
                      </c:pt>
                      <c:pt idx="473">
                        <c:v>-8.2769499999999996E-2</c:v>
                      </c:pt>
                      <c:pt idx="474">
                        <c:v>-8.2797249999999989E-2</c:v>
                      </c:pt>
                      <c:pt idx="475">
                        <c:v>-8.2810249999999974E-2</c:v>
                      </c:pt>
                      <c:pt idx="476">
                        <c:v>-8.2826499999999983E-2</c:v>
                      </c:pt>
                      <c:pt idx="477">
                        <c:v>-8.2842999999999986E-2</c:v>
                      </c:pt>
                      <c:pt idx="478">
                        <c:v>-8.28565E-2</c:v>
                      </c:pt>
                      <c:pt idx="479">
                        <c:v>-8.2878750000000015E-2</c:v>
                      </c:pt>
                      <c:pt idx="480">
                        <c:v>-8.2892000000000007E-2</c:v>
                      </c:pt>
                      <c:pt idx="481">
                        <c:v>-8.2903500000000019E-2</c:v>
                      </c:pt>
                      <c:pt idx="482">
                        <c:v>-8.2911250000000006E-2</c:v>
                      </c:pt>
                      <c:pt idx="483">
                        <c:v>-8.2927250000000008E-2</c:v>
                      </c:pt>
                      <c:pt idx="484">
                        <c:v>-8.2930249999999983E-2</c:v>
                      </c:pt>
                      <c:pt idx="485">
                        <c:v>-8.2943499999999976E-2</c:v>
                      </c:pt>
                      <c:pt idx="486">
                        <c:v>-8.2951499999999984E-2</c:v>
                      </c:pt>
                      <c:pt idx="487">
                        <c:v>-8.2958999999999977E-2</c:v>
                      </c:pt>
                      <c:pt idx="488">
                        <c:v>-8.2960249999999999E-2</c:v>
                      </c:pt>
                      <c:pt idx="489">
                        <c:v>-8.2975750000000001E-2</c:v>
                      </c:pt>
                      <c:pt idx="490">
                        <c:v>-8.298875E-2</c:v>
                      </c:pt>
                      <c:pt idx="491">
                        <c:v>-8.3002500000000007E-2</c:v>
                      </c:pt>
                      <c:pt idx="492">
                        <c:v>-8.3013500000000018E-2</c:v>
                      </c:pt>
                      <c:pt idx="493">
                        <c:v>-8.3028250000000026E-2</c:v>
                      </c:pt>
                      <c:pt idx="494">
                        <c:v>-8.3041000000000018E-2</c:v>
                      </c:pt>
                      <c:pt idx="495">
                        <c:v>-8.3053250000000023E-2</c:v>
                      </c:pt>
                      <c:pt idx="496">
                        <c:v>-8.3070500000000033E-2</c:v>
                      </c:pt>
                      <c:pt idx="497">
                        <c:v>-8.3089250000000045E-2</c:v>
                      </c:pt>
                      <c:pt idx="498">
                        <c:v>-8.3118750000000005E-2</c:v>
                      </c:pt>
                      <c:pt idx="499">
                        <c:v>-8.3151250000000024E-2</c:v>
                      </c:pt>
                      <c:pt idx="500">
                        <c:v>-8.3179500000000003E-2</c:v>
                      </c:pt>
                      <c:pt idx="501">
                        <c:v>-8.3207500000000004E-2</c:v>
                      </c:pt>
                      <c:pt idx="502">
                        <c:v>-8.3229500000000012E-2</c:v>
                      </c:pt>
                      <c:pt idx="503">
                        <c:v>-8.3248000000000003E-2</c:v>
                      </c:pt>
                      <c:pt idx="504">
                        <c:v>-8.3271750000000005E-2</c:v>
                      </c:pt>
                      <c:pt idx="505">
                        <c:v>-8.3303500000000016E-2</c:v>
                      </c:pt>
                      <c:pt idx="506">
                        <c:v>-8.3326000000000011E-2</c:v>
                      </c:pt>
                      <c:pt idx="507">
                        <c:v>-8.3357000000000014E-2</c:v>
                      </c:pt>
                      <c:pt idx="508">
                        <c:v>-8.33845E-2</c:v>
                      </c:pt>
                      <c:pt idx="509">
                        <c:v>-8.3413000000000001E-2</c:v>
                      </c:pt>
                      <c:pt idx="510">
                        <c:v>-8.3446499999999993E-2</c:v>
                      </c:pt>
                      <c:pt idx="511">
                        <c:v>-8.3485999999999977E-2</c:v>
                      </c:pt>
                      <c:pt idx="512">
                        <c:v>-8.3512249999999982E-2</c:v>
                      </c:pt>
                      <c:pt idx="513">
                        <c:v>-8.354724999999999E-2</c:v>
                      </c:pt>
                      <c:pt idx="514">
                        <c:v>-8.3578999999999987E-2</c:v>
                      </c:pt>
                      <c:pt idx="515">
                        <c:v>-8.360999999999999E-2</c:v>
                      </c:pt>
                      <c:pt idx="516">
                        <c:v>-8.3636000000000016E-2</c:v>
                      </c:pt>
                      <c:pt idx="517">
                        <c:v>-8.3659999999999998E-2</c:v>
                      </c:pt>
                      <c:pt idx="518">
                        <c:v>-8.3689250000000007E-2</c:v>
                      </c:pt>
                      <c:pt idx="519">
                        <c:v>-8.3709750000000013E-2</c:v>
                      </c:pt>
                      <c:pt idx="520">
                        <c:v>-8.3722250000000026E-2</c:v>
                      </c:pt>
                      <c:pt idx="521">
                        <c:v>-8.3748000000000003E-2</c:v>
                      </c:pt>
                      <c:pt idx="522">
                        <c:v>-8.3773500000000015E-2</c:v>
                      </c:pt>
                      <c:pt idx="523">
                        <c:v>-8.3795250000000029E-2</c:v>
                      </c:pt>
                      <c:pt idx="524">
                        <c:v>-8.3814000000000027E-2</c:v>
                      </c:pt>
                      <c:pt idx="525">
                        <c:v>-8.3828250000000007E-2</c:v>
                      </c:pt>
                      <c:pt idx="526">
                        <c:v>-8.3847250000000012E-2</c:v>
                      </c:pt>
                      <c:pt idx="527">
                        <c:v>-8.3864000000000022E-2</c:v>
                      </c:pt>
                      <c:pt idx="528">
                        <c:v>-8.3874749999999998E-2</c:v>
                      </c:pt>
                      <c:pt idx="529">
                        <c:v>-8.3880750000000004E-2</c:v>
                      </c:pt>
                      <c:pt idx="530">
                        <c:v>-8.3885249999999981E-2</c:v>
                      </c:pt>
                      <c:pt idx="531">
                        <c:v>-8.3882249999999992E-2</c:v>
                      </c:pt>
                      <c:pt idx="532">
                        <c:v>-8.3889249999999985E-2</c:v>
                      </c:pt>
                      <c:pt idx="533">
                        <c:v>-8.3899749999999981E-2</c:v>
                      </c:pt>
                      <c:pt idx="534">
                        <c:v>-8.3919999999999981E-2</c:v>
                      </c:pt>
                      <c:pt idx="535">
                        <c:v>-8.3926000000000001E-2</c:v>
                      </c:pt>
                      <c:pt idx="536">
                        <c:v>-8.3931750000000013E-2</c:v>
                      </c:pt>
                      <c:pt idx="537">
                        <c:v>-8.3940750000000008E-2</c:v>
                      </c:pt>
                      <c:pt idx="538">
                        <c:v>-8.3947250000000029E-2</c:v>
                      </c:pt>
                      <c:pt idx="539">
                        <c:v>-8.3964500000000011E-2</c:v>
                      </c:pt>
                      <c:pt idx="540">
                        <c:v>-8.3972500000000019E-2</c:v>
                      </c:pt>
                      <c:pt idx="541">
                        <c:v>-8.3982000000000029E-2</c:v>
                      </c:pt>
                      <c:pt idx="542">
                        <c:v>-8.4000500000000006E-2</c:v>
                      </c:pt>
                      <c:pt idx="543">
                        <c:v>-8.4018750000000003E-2</c:v>
                      </c:pt>
                      <c:pt idx="544">
                        <c:v>-8.4031749999999988E-2</c:v>
                      </c:pt>
                      <c:pt idx="545">
                        <c:v>-8.4042249999999985E-2</c:v>
                      </c:pt>
                      <c:pt idx="546">
                        <c:v>-8.4058499999999994E-2</c:v>
                      </c:pt>
                      <c:pt idx="547">
                        <c:v>-8.4072999999999995E-2</c:v>
                      </c:pt>
                      <c:pt idx="548">
                        <c:v>-8.4086249999999987E-2</c:v>
                      </c:pt>
                      <c:pt idx="549">
                        <c:v>-8.4100999999999981E-2</c:v>
                      </c:pt>
                      <c:pt idx="550">
                        <c:v>-8.4120999999999974E-2</c:v>
                      </c:pt>
                      <c:pt idx="551">
                        <c:v>-8.4140749999999973E-2</c:v>
                      </c:pt>
                      <c:pt idx="552">
                        <c:v>-8.4160499999999985E-2</c:v>
                      </c:pt>
                      <c:pt idx="553">
                        <c:v>-8.4184999999999982E-2</c:v>
                      </c:pt>
                      <c:pt idx="554">
                        <c:v>-8.4213499999999969E-2</c:v>
                      </c:pt>
                      <c:pt idx="555">
                        <c:v>-8.4240249999999961E-2</c:v>
                      </c:pt>
                      <c:pt idx="556">
                        <c:v>-8.4274999999999961E-2</c:v>
                      </c:pt>
                      <c:pt idx="557">
                        <c:v>-8.4315749999999967E-2</c:v>
                      </c:pt>
                      <c:pt idx="558">
                        <c:v>-8.4337749999999975E-2</c:v>
                      </c:pt>
                      <c:pt idx="559">
                        <c:v>-8.4365999999999969E-2</c:v>
                      </c:pt>
                      <c:pt idx="560">
                        <c:v>-8.4398249999999994E-2</c:v>
                      </c:pt>
                      <c:pt idx="561">
                        <c:v>-8.4423499999999999E-2</c:v>
                      </c:pt>
                      <c:pt idx="562">
                        <c:v>-8.4441749999999996E-2</c:v>
                      </c:pt>
                      <c:pt idx="563">
                        <c:v>-8.4463749999999976E-2</c:v>
                      </c:pt>
                      <c:pt idx="564">
                        <c:v>-8.4486499999999964E-2</c:v>
                      </c:pt>
                      <c:pt idx="565">
                        <c:v>-8.4505749999999991E-2</c:v>
                      </c:pt>
                      <c:pt idx="566">
                        <c:v>-8.4534249999999991E-2</c:v>
                      </c:pt>
                      <c:pt idx="567">
                        <c:v>-8.4558750000000002E-2</c:v>
                      </c:pt>
                      <c:pt idx="568">
                        <c:v>-8.4578749999999994E-2</c:v>
                      </c:pt>
                      <c:pt idx="569">
                        <c:v>-8.4603249999999991E-2</c:v>
                      </c:pt>
                      <c:pt idx="570">
                        <c:v>-8.4621499999999988E-2</c:v>
                      </c:pt>
                      <c:pt idx="571">
                        <c:v>-8.4641249999999987E-2</c:v>
                      </c:pt>
                      <c:pt idx="572">
                        <c:v>-8.4655500000000009E-2</c:v>
                      </c:pt>
                      <c:pt idx="573">
                        <c:v>-8.4665500000000005E-2</c:v>
                      </c:pt>
                      <c:pt idx="574">
                        <c:v>-8.4680000000000005E-2</c:v>
                      </c:pt>
                      <c:pt idx="575">
                        <c:v>-8.4686999999999998E-2</c:v>
                      </c:pt>
                      <c:pt idx="576">
                        <c:v>-8.4704749999999981E-2</c:v>
                      </c:pt>
                      <c:pt idx="577">
                        <c:v>-8.4716999999999987E-2</c:v>
                      </c:pt>
                      <c:pt idx="578">
                        <c:v>-8.4718749999999968E-2</c:v>
                      </c:pt>
                      <c:pt idx="579">
                        <c:v>-8.4723499999999993E-2</c:v>
                      </c:pt>
                      <c:pt idx="580">
                        <c:v>-8.4730249999999979E-2</c:v>
                      </c:pt>
                      <c:pt idx="581">
                        <c:v>-8.4743250000000006E-2</c:v>
                      </c:pt>
                      <c:pt idx="582">
                        <c:v>-8.4760499999999989E-2</c:v>
                      </c:pt>
                      <c:pt idx="583">
                        <c:v>-8.4771249999999979E-2</c:v>
                      </c:pt>
                      <c:pt idx="584">
                        <c:v>-8.4779999999999994E-2</c:v>
                      </c:pt>
                      <c:pt idx="585">
                        <c:v>-8.4796999999999956E-2</c:v>
                      </c:pt>
                      <c:pt idx="586">
                        <c:v>-8.4801500000000002E-2</c:v>
                      </c:pt>
                      <c:pt idx="587">
                        <c:v>-8.4804249999999984E-2</c:v>
                      </c:pt>
                      <c:pt idx="588">
                        <c:v>-8.4802999999999976E-2</c:v>
                      </c:pt>
                      <c:pt idx="589">
                        <c:v>-8.4800500000000001E-2</c:v>
                      </c:pt>
                      <c:pt idx="590">
                        <c:v>-8.4800499999999987E-2</c:v>
                      </c:pt>
                      <c:pt idx="591">
                        <c:v>-8.4807750000000001E-2</c:v>
                      </c:pt>
                      <c:pt idx="592">
                        <c:v>-8.4807499999999966E-2</c:v>
                      </c:pt>
                      <c:pt idx="593">
                        <c:v>-8.4805749999999958E-2</c:v>
                      </c:pt>
                      <c:pt idx="594">
                        <c:v>-8.4816999999999962E-2</c:v>
                      </c:pt>
                      <c:pt idx="595">
                        <c:v>-8.4815749999999981E-2</c:v>
                      </c:pt>
                      <c:pt idx="596">
                        <c:v>-8.4813999999999973E-2</c:v>
                      </c:pt>
                      <c:pt idx="597">
                        <c:v>-8.4810999999999984E-2</c:v>
                      </c:pt>
                      <c:pt idx="598">
                        <c:v>-8.4797499999999956E-2</c:v>
                      </c:pt>
                      <c:pt idx="599">
                        <c:v>-8.4782499999999969E-2</c:v>
                      </c:pt>
                      <c:pt idx="600">
                        <c:v>-8.476599999999998E-2</c:v>
                      </c:pt>
                      <c:pt idx="601">
                        <c:v>-8.4754999999999983E-2</c:v>
                      </c:pt>
                      <c:pt idx="602">
                        <c:v>-8.4740249999999975E-2</c:v>
                      </c:pt>
                      <c:pt idx="603">
                        <c:v>-8.4722499999999978E-2</c:v>
                      </c:pt>
                      <c:pt idx="604">
                        <c:v>-8.4705999999999976E-2</c:v>
                      </c:pt>
                      <c:pt idx="605">
                        <c:v>-8.4699249999999962E-2</c:v>
                      </c:pt>
                      <c:pt idx="606">
                        <c:v>-8.4687499999999971E-2</c:v>
                      </c:pt>
                      <c:pt idx="607">
                        <c:v>-8.466524999999997E-2</c:v>
                      </c:pt>
                      <c:pt idx="608">
                        <c:v>-8.464774999999998E-2</c:v>
                      </c:pt>
                      <c:pt idx="609">
                        <c:v>-8.4632249999999964E-2</c:v>
                      </c:pt>
                      <c:pt idx="610">
                        <c:v>-8.4610749999999971E-2</c:v>
                      </c:pt>
                      <c:pt idx="611">
                        <c:v>-8.4587999999999941E-2</c:v>
                      </c:pt>
                      <c:pt idx="612">
                        <c:v>-8.4572999999999954E-2</c:v>
                      </c:pt>
                      <c:pt idx="613">
                        <c:v>-8.4561249999999949E-2</c:v>
                      </c:pt>
                      <c:pt idx="614">
                        <c:v>-8.4548999999999944E-2</c:v>
                      </c:pt>
                      <c:pt idx="615">
                        <c:v>-8.4540749999999942E-2</c:v>
                      </c:pt>
                      <c:pt idx="616">
                        <c:v>-8.4534499999999943E-2</c:v>
                      </c:pt>
                      <c:pt idx="617">
                        <c:v>-8.4527999999999964E-2</c:v>
                      </c:pt>
                      <c:pt idx="618">
                        <c:v>-8.4531749999999947E-2</c:v>
                      </c:pt>
                      <c:pt idx="619">
                        <c:v>-8.4528749999999986E-2</c:v>
                      </c:pt>
                      <c:pt idx="620">
                        <c:v>-8.4514249999999971E-2</c:v>
                      </c:pt>
                      <c:pt idx="621">
                        <c:v>-8.4500249999999971E-2</c:v>
                      </c:pt>
                      <c:pt idx="622">
                        <c:v>-8.4480249999999965E-2</c:v>
                      </c:pt>
                      <c:pt idx="623">
                        <c:v>-8.4469749999999955E-2</c:v>
                      </c:pt>
                      <c:pt idx="624">
                        <c:v>-8.4462499999999968E-2</c:v>
                      </c:pt>
                      <c:pt idx="625">
                        <c:v>-8.4451249999999992E-2</c:v>
                      </c:pt>
                      <c:pt idx="626">
                        <c:v>-8.4435249999999989E-2</c:v>
                      </c:pt>
                      <c:pt idx="627">
                        <c:v>-8.441775E-2</c:v>
                      </c:pt>
                      <c:pt idx="628">
                        <c:v>-8.4412000000000001E-2</c:v>
                      </c:pt>
                      <c:pt idx="629">
                        <c:v>-8.4398499999999987E-2</c:v>
                      </c:pt>
                      <c:pt idx="630">
                        <c:v>-8.4379750000000003E-2</c:v>
                      </c:pt>
                      <c:pt idx="631">
                        <c:v>-8.4368499999999999E-2</c:v>
                      </c:pt>
                      <c:pt idx="632">
                        <c:v>-8.4350749999999988E-2</c:v>
                      </c:pt>
                      <c:pt idx="633">
                        <c:v>-8.4336249999999988E-2</c:v>
                      </c:pt>
                      <c:pt idx="634">
                        <c:v>-8.4307249999999986E-2</c:v>
                      </c:pt>
                      <c:pt idx="635">
                        <c:v>-8.4291249999999984E-2</c:v>
                      </c:pt>
                      <c:pt idx="636">
                        <c:v>-8.4270499999999957E-2</c:v>
                      </c:pt>
                      <c:pt idx="637">
                        <c:v>-8.4247999999999976E-2</c:v>
                      </c:pt>
                      <c:pt idx="638">
                        <c:v>-8.4232499999999988E-2</c:v>
                      </c:pt>
                      <c:pt idx="639">
                        <c:v>-8.4203499999999987E-2</c:v>
                      </c:pt>
                      <c:pt idx="640">
                        <c:v>-8.4183250000000015E-2</c:v>
                      </c:pt>
                      <c:pt idx="641">
                        <c:v>-8.4171999999999997E-2</c:v>
                      </c:pt>
                      <c:pt idx="642">
                        <c:v>-8.4158000000000011E-2</c:v>
                      </c:pt>
                      <c:pt idx="643">
                        <c:v>-8.4137500000000004E-2</c:v>
                      </c:pt>
                      <c:pt idx="644">
                        <c:v>-8.4125749999999999E-2</c:v>
                      </c:pt>
                      <c:pt idx="645">
                        <c:v>-8.4113250000000001E-2</c:v>
                      </c:pt>
                      <c:pt idx="646">
                        <c:v>-8.4103250000000004E-2</c:v>
                      </c:pt>
                      <c:pt idx="647">
                        <c:v>-8.409800000000002E-2</c:v>
                      </c:pt>
                      <c:pt idx="648">
                        <c:v>-8.4092500000000001E-2</c:v>
                      </c:pt>
                      <c:pt idx="649">
                        <c:v>-8.4093500000000002E-2</c:v>
                      </c:pt>
                      <c:pt idx="650">
                        <c:v>-8.410224999999999E-2</c:v>
                      </c:pt>
                      <c:pt idx="651">
                        <c:v>-8.4106749999999952E-2</c:v>
                      </c:pt>
                      <c:pt idx="652">
                        <c:v>-8.4106249999999966E-2</c:v>
                      </c:pt>
                      <c:pt idx="653">
                        <c:v>-8.4105749999999979E-2</c:v>
                      </c:pt>
                      <c:pt idx="654">
                        <c:v>-8.4109249999999983E-2</c:v>
                      </c:pt>
                      <c:pt idx="655">
                        <c:v>-8.4120999999999987E-2</c:v>
                      </c:pt>
                      <c:pt idx="656">
                        <c:v>-8.412024999999998E-2</c:v>
                      </c:pt>
                      <c:pt idx="657">
                        <c:v>-8.4120249999999994E-2</c:v>
                      </c:pt>
                      <c:pt idx="658">
                        <c:v>-8.4115749999999989E-2</c:v>
                      </c:pt>
                      <c:pt idx="659">
                        <c:v>-8.4115249999999989E-2</c:v>
                      </c:pt>
                      <c:pt idx="660">
                        <c:v>-8.4113750000000015E-2</c:v>
                      </c:pt>
                      <c:pt idx="661">
                        <c:v>-8.411875000000002E-2</c:v>
                      </c:pt>
                      <c:pt idx="662">
                        <c:v>-8.4118000000000012E-2</c:v>
                      </c:pt>
                      <c:pt idx="663">
                        <c:v>-8.4120499999999987E-2</c:v>
                      </c:pt>
                      <c:pt idx="664">
                        <c:v>-8.4118749999999978E-2</c:v>
                      </c:pt>
                      <c:pt idx="665">
                        <c:v>-8.412275000000001E-2</c:v>
                      </c:pt>
                      <c:pt idx="666">
                        <c:v>-8.4118750000000006E-2</c:v>
                      </c:pt>
                      <c:pt idx="667">
                        <c:v>-8.4118999999999999E-2</c:v>
                      </c:pt>
                      <c:pt idx="668">
                        <c:v>-8.4117499999999998E-2</c:v>
                      </c:pt>
                      <c:pt idx="669">
                        <c:v>-8.4104250000000005E-2</c:v>
                      </c:pt>
                      <c:pt idx="670">
                        <c:v>-8.4081499999999976E-2</c:v>
                      </c:pt>
                      <c:pt idx="671">
                        <c:v>-8.4066249999999981E-2</c:v>
                      </c:pt>
                      <c:pt idx="672">
                        <c:v>-8.405074999999998E-2</c:v>
                      </c:pt>
                      <c:pt idx="673">
                        <c:v>-8.4028249999999985E-2</c:v>
                      </c:pt>
                      <c:pt idx="674">
                        <c:v>-8.4007499999999985E-2</c:v>
                      </c:pt>
                      <c:pt idx="675">
                        <c:v>-8.4000249999999999E-2</c:v>
                      </c:pt>
                      <c:pt idx="676">
                        <c:v>-8.3987249999999986E-2</c:v>
                      </c:pt>
                      <c:pt idx="677">
                        <c:v>-8.3980499999999972E-2</c:v>
                      </c:pt>
                      <c:pt idx="678">
                        <c:v>-8.396774999999998E-2</c:v>
                      </c:pt>
                      <c:pt idx="679">
                        <c:v>-8.3949749999999976E-2</c:v>
                      </c:pt>
                      <c:pt idx="680">
                        <c:v>-8.3938749999999979E-2</c:v>
                      </c:pt>
                      <c:pt idx="681">
                        <c:v>-8.3927749999999982E-2</c:v>
                      </c:pt>
                      <c:pt idx="682">
                        <c:v>-8.3918499999999993E-2</c:v>
                      </c:pt>
                      <c:pt idx="683">
                        <c:v>-8.3899499999999988E-2</c:v>
                      </c:pt>
                      <c:pt idx="684">
                        <c:v>-8.3883749999999993E-2</c:v>
                      </c:pt>
                      <c:pt idx="685">
                        <c:v>-8.3862749999999972E-2</c:v>
                      </c:pt>
                      <c:pt idx="686">
                        <c:v>-8.3845249999999982E-2</c:v>
                      </c:pt>
                      <c:pt idx="687">
                        <c:v>-8.382474999999999E-2</c:v>
                      </c:pt>
                      <c:pt idx="688">
                        <c:v>-8.3814E-2</c:v>
                      </c:pt>
                      <c:pt idx="689">
                        <c:v>-8.3802000000000001E-2</c:v>
                      </c:pt>
                      <c:pt idx="690">
                        <c:v>-8.3779250000000013E-2</c:v>
                      </c:pt>
                      <c:pt idx="691">
                        <c:v>-8.3770500000000025E-2</c:v>
                      </c:pt>
                      <c:pt idx="692">
                        <c:v>-8.3752500000000035E-2</c:v>
                      </c:pt>
                      <c:pt idx="693">
                        <c:v>-8.3740000000000009E-2</c:v>
                      </c:pt>
                      <c:pt idx="694">
                        <c:v>-8.3732000000000029E-2</c:v>
                      </c:pt>
                      <c:pt idx="695">
                        <c:v>-8.371675000000002E-2</c:v>
                      </c:pt>
                      <c:pt idx="696">
                        <c:v>-8.3703750000000007E-2</c:v>
                      </c:pt>
                      <c:pt idx="697">
                        <c:v>-8.3688750000000034E-2</c:v>
                      </c:pt>
                      <c:pt idx="698">
                        <c:v>-8.3662500000000015E-2</c:v>
                      </c:pt>
                      <c:pt idx="699">
                        <c:v>-8.3632000000000026E-2</c:v>
                      </c:pt>
                      <c:pt idx="700">
                        <c:v>-8.3612750000000027E-2</c:v>
                      </c:pt>
                      <c:pt idx="701">
                        <c:v>-8.359125000000002E-2</c:v>
                      </c:pt>
                      <c:pt idx="702">
                        <c:v>-8.3567750000000024E-2</c:v>
                      </c:pt>
                      <c:pt idx="703">
                        <c:v>-8.3555500000000033E-2</c:v>
                      </c:pt>
                      <c:pt idx="704">
                        <c:v>-8.3539750000000024E-2</c:v>
                      </c:pt>
                      <c:pt idx="705">
                        <c:v>-8.3522500000000013E-2</c:v>
                      </c:pt>
                      <c:pt idx="706">
                        <c:v>-8.3511500000000016E-2</c:v>
                      </c:pt>
                      <c:pt idx="707">
                        <c:v>-8.3495000000000014E-2</c:v>
                      </c:pt>
                      <c:pt idx="708">
                        <c:v>-8.3488000000000021E-2</c:v>
                      </c:pt>
                      <c:pt idx="709">
                        <c:v>-8.3473000000000019E-2</c:v>
                      </c:pt>
                      <c:pt idx="710">
                        <c:v>-8.3455000000000015E-2</c:v>
                      </c:pt>
                      <c:pt idx="711">
                        <c:v>-8.3431750000000027E-2</c:v>
                      </c:pt>
                      <c:pt idx="712">
                        <c:v>-8.340775000000003E-2</c:v>
                      </c:pt>
                      <c:pt idx="713">
                        <c:v>-8.3382750000000005E-2</c:v>
                      </c:pt>
                      <c:pt idx="714">
                        <c:v>-8.3360500000000004E-2</c:v>
                      </c:pt>
                      <c:pt idx="715">
                        <c:v>-8.3337999999999995E-2</c:v>
                      </c:pt>
                      <c:pt idx="716">
                        <c:v>-8.3319499999999977E-2</c:v>
                      </c:pt>
                      <c:pt idx="717">
                        <c:v>-8.3311249999999989E-2</c:v>
                      </c:pt>
                      <c:pt idx="718">
                        <c:v>-8.3294749999999987E-2</c:v>
                      </c:pt>
                      <c:pt idx="719">
                        <c:v>-8.328424999999999E-2</c:v>
                      </c:pt>
                      <c:pt idx="720">
                        <c:v>-8.3275749999999996E-2</c:v>
                      </c:pt>
                      <c:pt idx="721">
                        <c:v>-8.32595E-2</c:v>
                      </c:pt>
                      <c:pt idx="722">
                        <c:v>-8.3241000000000009E-2</c:v>
                      </c:pt>
                      <c:pt idx="723">
                        <c:v>-8.3226750000000016E-2</c:v>
                      </c:pt>
                      <c:pt idx="724">
                        <c:v>-8.3218500000000015E-2</c:v>
                      </c:pt>
                      <c:pt idx="725">
                        <c:v>-8.3207750000000025E-2</c:v>
                      </c:pt>
                      <c:pt idx="726">
                        <c:v>-8.3200500000000038E-2</c:v>
                      </c:pt>
                      <c:pt idx="727">
                        <c:v>-8.3193250000000024E-2</c:v>
                      </c:pt>
                      <c:pt idx="728">
                        <c:v>-8.3193750000000025E-2</c:v>
                      </c:pt>
                      <c:pt idx="729">
                        <c:v>-8.319475000000004E-2</c:v>
                      </c:pt>
                      <c:pt idx="730">
                        <c:v>-8.3193750000000039E-2</c:v>
                      </c:pt>
                      <c:pt idx="731">
                        <c:v>-8.3192500000000058E-2</c:v>
                      </c:pt>
                      <c:pt idx="732">
                        <c:v>-8.3188250000000061E-2</c:v>
                      </c:pt>
                      <c:pt idx="733">
                        <c:v>-8.318125000000004E-2</c:v>
                      </c:pt>
                      <c:pt idx="734">
                        <c:v>-8.3167250000000068E-2</c:v>
                      </c:pt>
                      <c:pt idx="735">
                        <c:v>-8.3159500000000067E-2</c:v>
                      </c:pt>
                      <c:pt idx="736">
                        <c:v>-8.3150250000000037E-2</c:v>
                      </c:pt>
                      <c:pt idx="737">
                        <c:v>-8.3135500000000043E-2</c:v>
                      </c:pt>
                      <c:pt idx="738">
                        <c:v>-8.3124000000000059E-2</c:v>
                      </c:pt>
                      <c:pt idx="739">
                        <c:v>-8.3096750000000053E-2</c:v>
                      </c:pt>
                      <c:pt idx="740">
                        <c:v>-8.3079000000000014E-2</c:v>
                      </c:pt>
                      <c:pt idx="741">
                        <c:v>-8.3056500000000019E-2</c:v>
                      </c:pt>
                      <c:pt idx="742">
                        <c:v>-8.3030250000000014E-2</c:v>
                      </c:pt>
                      <c:pt idx="743">
                        <c:v>-8.3011250000000036E-2</c:v>
                      </c:pt>
                      <c:pt idx="744">
                        <c:v>-8.2993000000000039E-2</c:v>
                      </c:pt>
                      <c:pt idx="745">
                        <c:v>-8.2972500000000032E-2</c:v>
                      </c:pt>
                      <c:pt idx="746">
                        <c:v>-8.2945250000000054E-2</c:v>
                      </c:pt>
                      <c:pt idx="747">
                        <c:v>-8.2913750000000036E-2</c:v>
                      </c:pt>
                      <c:pt idx="748">
                        <c:v>-8.2891250000000041E-2</c:v>
                      </c:pt>
                      <c:pt idx="749">
                        <c:v>-8.2860000000000045E-2</c:v>
                      </c:pt>
                      <c:pt idx="750">
                        <c:v>-8.2826500000000053E-2</c:v>
                      </c:pt>
                      <c:pt idx="751">
                        <c:v>-8.2791000000000031E-2</c:v>
                      </c:pt>
                      <c:pt idx="752">
                        <c:v>-8.2757000000000053E-2</c:v>
                      </c:pt>
                      <c:pt idx="753">
                        <c:v>-8.2721750000000066E-2</c:v>
                      </c:pt>
                      <c:pt idx="754">
                        <c:v>-8.2686500000000066E-2</c:v>
                      </c:pt>
                      <c:pt idx="755">
                        <c:v>-8.2654750000000041E-2</c:v>
                      </c:pt>
                      <c:pt idx="756">
                        <c:v>-8.2619750000000047E-2</c:v>
                      </c:pt>
                      <c:pt idx="757">
                        <c:v>-8.2580000000000042E-2</c:v>
                      </c:pt>
                      <c:pt idx="758">
                        <c:v>-8.2554500000000045E-2</c:v>
                      </c:pt>
                      <c:pt idx="759">
                        <c:v>-8.252200000000004E-2</c:v>
                      </c:pt>
                      <c:pt idx="760">
                        <c:v>-8.2494500000000054E-2</c:v>
                      </c:pt>
                      <c:pt idx="761">
                        <c:v>-8.2475000000000034E-2</c:v>
                      </c:pt>
                      <c:pt idx="762">
                        <c:v>-8.2461750000000028E-2</c:v>
                      </c:pt>
                      <c:pt idx="763">
                        <c:v>-8.2440750000000021E-2</c:v>
                      </c:pt>
                      <c:pt idx="764">
                        <c:v>-8.2419750000000042E-2</c:v>
                      </c:pt>
                      <c:pt idx="765">
                        <c:v>-8.2403750000000026E-2</c:v>
                      </c:pt>
                      <c:pt idx="766">
                        <c:v>-8.2386750000000022E-2</c:v>
                      </c:pt>
                      <c:pt idx="767">
                        <c:v>-8.237075000000002E-2</c:v>
                      </c:pt>
                      <c:pt idx="768">
                        <c:v>-8.2357000000000027E-2</c:v>
                      </c:pt>
                      <c:pt idx="769">
                        <c:v>-8.2344500000000043E-2</c:v>
                      </c:pt>
                      <c:pt idx="770">
                        <c:v>-8.2331750000000051E-2</c:v>
                      </c:pt>
                      <c:pt idx="771">
                        <c:v>-8.2309000000000049E-2</c:v>
                      </c:pt>
                      <c:pt idx="772">
                        <c:v>-8.2295250000000028E-2</c:v>
                      </c:pt>
                      <c:pt idx="773">
                        <c:v>-8.2283500000000023E-2</c:v>
                      </c:pt>
                      <c:pt idx="774">
                        <c:v>-8.227375000000002E-2</c:v>
                      </c:pt>
                      <c:pt idx="775">
                        <c:v>-8.2257750000000018E-2</c:v>
                      </c:pt>
                      <c:pt idx="776">
                        <c:v>-8.2239250000000014E-2</c:v>
                      </c:pt>
                      <c:pt idx="777">
                        <c:v>-8.2224749999999999E-2</c:v>
                      </c:pt>
                      <c:pt idx="778">
                        <c:v>-8.2209500000000005E-2</c:v>
                      </c:pt>
                      <c:pt idx="779">
                        <c:v>-8.2191999999999987E-2</c:v>
                      </c:pt>
                      <c:pt idx="780">
                        <c:v>-8.2189499999999999E-2</c:v>
                      </c:pt>
                      <c:pt idx="781">
                        <c:v>-8.2177249999999993E-2</c:v>
                      </c:pt>
                      <c:pt idx="782">
                        <c:v>-8.2163749999999994E-2</c:v>
                      </c:pt>
                      <c:pt idx="783">
                        <c:v>-8.2143499999999994E-2</c:v>
                      </c:pt>
                      <c:pt idx="784">
                        <c:v>-8.21355E-2</c:v>
                      </c:pt>
                      <c:pt idx="785">
                        <c:v>-8.211874999999999E-2</c:v>
                      </c:pt>
                      <c:pt idx="786">
                        <c:v>-8.2100249999999986E-2</c:v>
                      </c:pt>
                      <c:pt idx="787">
                        <c:v>-8.208349999999999E-2</c:v>
                      </c:pt>
                      <c:pt idx="788">
                        <c:v>-8.2071000000000005E-2</c:v>
                      </c:pt>
                      <c:pt idx="789">
                        <c:v>-8.2066750000000008E-2</c:v>
                      </c:pt>
                      <c:pt idx="790">
                        <c:v>-8.2054499999999989E-2</c:v>
                      </c:pt>
                      <c:pt idx="791">
                        <c:v>-8.2046499999999994E-2</c:v>
                      </c:pt>
                      <c:pt idx="792">
                        <c:v>-8.2021999999999984E-2</c:v>
                      </c:pt>
                      <c:pt idx="793">
                        <c:v>-8.2002999999999965E-2</c:v>
                      </c:pt>
                      <c:pt idx="794">
                        <c:v>-8.1972999999999963E-2</c:v>
                      </c:pt>
                      <c:pt idx="795">
                        <c:v>-8.1957749999999954E-2</c:v>
                      </c:pt>
                      <c:pt idx="796">
                        <c:v>-8.1938749999999991E-2</c:v>
                      </c:pt>
                      <c:pt idx="797">
                        <c:v>-8.1916749999999969E-2</c:v>
                      </c:pt>
                      <c:pt idx="798">
                        <c:v>-8.1901499999999974E-2</c:v>
                      </c:pt>
                      <c:pt idx="799">
                        <c:v>-8.188974999999997E-2</c:v>
                      </c:pt>
                      <c:pt idx="800">
                        <c:v>-8.1880499999999967E-2</c:v>
                      </c:pt>
                      <c:pt idx="801">
                        <c:v>-8.1865499999999966E-2</c:v>
                      </c:pt>
                      <c:pt idx="802">
                        <c:v>-8.1849999999999992E-2</c:v>
                      </c:pt>
                      <c:pt idx="803">
                        <c:v>-8.1839999999999968E-2</c:v>
                      </c:pt>
                      <c:pt idx="804">
                        <c:v>-8.1823999999999994E-2</c:v>
                      </c:pt>
                      <c:pt idx="805">
                        <c:v>-8.1812499999999969E-2</c:v>
                      </c:pt>
                      <c:pt idx="806">
                        <c:v>-8.1799999999999984E-2</c:v>
                      </c:pt>
                      <c:pt idx="807">
                        <c:v>-8.1788749999999993E-2</c:v>
                      </c:pt>
                      <c:pt idx="808">
                        <c:v>-8.1777249999999982E-2</c:v>
                      </c:pt>
                      <c:pt idx="809">
                        <c:v>-8.1768749999999987E-2</c:v>
                      </c:pt>
                      <c:pt idx="810">
                        <c:v>-8.1760249999999993E-2</c:v>
                      </c:pt>
                      <c:pt idx="811">
                        <c:v>-8.1749249999999996E-2</c:v>
                      </c:pt>
                      <c:pt idx="812">
                        <c:v>-8.1742749999999975E-2</c:v>
                      </c:pt>
                      <c:pt idx="813">
                        <c:v>-8.1719749999999994E-2</c:v>
                      </c:pt>
                      <c:pt idx="814">
                        <c:v>-8.1706999999999988E-2</c:v>
                      </c:pt>
                      <c:pt idx="815">
                        <c:v>-8.1686749999999989E-2</c:v>
                      </c:pt>
                      <c:pt idx="816">
                        <c:v>-8.1664249999999966E-2</c:v>
                      </c:pt>
                      <c:pt idx="817">
                        <c:v>-8.164024999999997E-2</c:v>
                      </c:pt>
                      <c:pt idx="818">
                        <c:v>-8.161624999999996E-2</c:v>
                      </c:pt>
                      <c:pt idx="819">
                        <c:v>-8.1595499999999974E-2</c:v>
                      </c:pt>
                      <c:pt idx="820">
                        <c:v>-8.1582749999999982E-2</c:v>
                      </c:pt>
                      <c:pt idx="821">
                        <c:v>-8.1566249999999965E-2</c:v>
                      </c:pt>
                      <c:pt idx="822">
                        <c:v>-8.1549499999999983E-2</c:v>
                      </c:pt>
                      <c:pt idx="823">
                        <c:v>-8.1525999999999973E-2</c:v>
                      </c:pt>
                      <c:pt idx="824">
                        <c:v>-8.1506249999999961E-2</c:v>
                      </c:pt>
                      <c:pt idx="825">
                        <c:v>-8.1494749999999949E-2</c:v>
                      </c:pt>
                      <c:pt idx="826">
                        <c:v>-8.1475499999999978E-2</c:v>
                      </c:pt>
                      <c:pt idx="827">
                        <c:v>-8.14555E-2</c:v>
                      </c:pt>
                      <c:pt idx="828">
                        <c:v>-8.1430499999999989E-2</c:v>
                      </c:pt>
                      <c:pt idx="829">
                        <c:v>-8.1414249999999994E-2</c:v>
                      </c:pt>
                      <c:pt idx="830">
                        <c:v>-8.1391499999999978E-2</c:v>
                      </c:pt>
                      <c:pt idx="831">
                        <c:v>-8.1364999999999979E-2</c:v>
                      </c:pt>
                      <c:pt idx="832">
                        <c:v>-8.1344999999999987E-2</c:v>
                      </c:pt>
                      <c:pt idx="833">
                        <c:v>-8.1327999999999998E-2</c:v>
                      </c:pt>
                      <c:pt idx="834">
                        <c:v>-8.1319249999999996E-2</c:v>
                      </c:pt>
                      <c:pt idx="835">
                        <c:v>-8.130649999999999E-2</c:v>
                      </c:pt>
                      <c:pt idx="836">
                        <c:v>-8.1294500000000006E-2</c:v>
                      </c:pt>
                      <c:pt idx="837">
                        <c:v>-8.1287999999999999E-2</c:v>
                      </c:pt>
                      <c:pt idx="838">
                        <c:v>-8.1285999999999983E-2</c:v>
                      </c:pt>
                      <c:pt idx="839">
                        <c:v>-8.1285999999999983E-2</c:v>
                      </c:pt>
                      <c:pt idx="840">
                        <c:v>-8.1282750000000001E-2</c:v>
                      </c:pt>
                      <c:pt idx="841">
                        <c:v>-8.126449999999999E-2</c:v>
                      </c:pt>
                      <c:pt idx="842">
                        <c:v>-8.1247499999999973E-2</c:v>
                      </c:pt>
                      <c:pt idx="843">
                        <c:v>-8.1236999999999976E-2</c:v>
                      </c:pt>
                      <c:pt idx="844">
                        <c:v>-8.1219249999999993E-2</c:v>
                      </c:pt>
                      <c:pt idx="845">
                        <c:v>-8.1206000000000014E-2</c:v>
                      </c:pt>
                      <c:pt idx="846">
                        <c:v>-8.1192000000000014E-2</c:v>
                      </c:pt>
                      <c:pt idx="847">
                        <c:v>-8.1169499999999992E-2</c:v>
                      </c:pt>
                      <c:pt idx="848">
                        <c:v>-8.1150249999999993E-2</c:v>
                      </c:pt>
                      <c:pt idx="849">
                        <c:v>-8.1124499999999974E-2</c:v>
                      </c:pt>
                      <c:pt idx="850">
                        <c:v>-8.1094749999999965E-2</c:v>
                      </c:pt>
                      <c:pt idx="851">
                        <c:v>-8.1064749999999977E-2</c:v>
                      </c:pt>
                      <c:pt idx="852">
                        <c:v>-8.1038749999999965E-2</c:v>
                      </c:pt>
                      <c:pt idx="853">
                        <c:v>-8.101224999999998E-2</c:v>
                      </c:pt>
                      <c:pt idx="854">
                        <c:v>-8.0978499999999981E-2</c:v>
                      </c:pt>
                      <c:pt idx="855">
                        <c:v>-8.0939249999999963E-2</c:v>
                      </c:pt>
                      <c:pt idx="856">
                        <c:v>-8.0917249999999968E-2</c:v>
                      </c:pt>
                      <c:pt idx="857">
                        <c:v>-8.0896499999999968E-2</c:v>
                      </c:pt>
                      <c:pt idx="858">
                        <c:v>-8.0876749999999969E-2</c:v>
                      </c:pt>
                      <c:pt idx="859">
                        <c:v>-8.0848499999999976E-2</c:v>
                      </c:pt>
                      <c:pt idx="860">
                        <c:v>-8.0818249999999967E-2</c:v>
                      </c:pt>
                      <c:pt idx="861">
                        <c:v>-8.0788499999999971E-2</c:v>
                      </c:pt>
                      <c:pt idx="862">
                        <c:v>-8.0762749999999967E-2</c:v>
                      </c:pt>
                      <c:pt idx="863">
                        <c:v>-8.0741749999999946E-2</c:v>
                      </c:pt>
                      <c:pt idx="864">
                        <c:v>-8.0722749999999982E-2</c:v>
                      </c:pt>
                      <c:pt idx="865">
                        <c:v>-8.0694249999999967E-2</c:v>
                      </c:pt>
                      <c:pt idx="866">
                        <c:v>-8.068274999999997E-2</c:v>
                      </c:pt>
                      <c:pt idx="867">
                        <c:v>-8.0657249999999986E-2</c:v>
                      </c:pt>
                      <c:pt idx="868">
                        <c:v>-8.063099999999998E-2</c:v>
                      </c:pt>
                      <c:pt idx="869">
                        <c:v>-8.0610999999999974E-2</c:v>
                      </c:pt>
                      <c:pt idx="870">
                        <c:v>-8.0601499999999979E-2</c:v>
                      </c:pt>
                      <c:pt idx="871">
                        <c:v>-8.058549999999999E-2</c:v>
                      </c:pt>
                      <c:pt idx="872">
                        <c:v>-8.0569249999999995E-2</c:v>
                      </c:pt>
                      <c:pt idx="873">
                        <c:v>-8.0561000000000008E-2</c:v>
                      </c:pt>
                      <c:pt idx="874">
                        <c:v>-8.0544000000000004E-2</c:v>
                      </c:pt>
                      <c:pt idx="875">
                        <c:v>-8.0530500000000005E-2</c:v>
                      </c:pt>
                      <c:pt idx="876">
                        <c:v>-8.0516750000000026E-2</c:v>
                      </c:pt>
                      <c:pt idx="877">
                        <c:v>-8.0500749999999996E-2</c:v>
                      </c:pt>
                      <c:pt idx="878">
                        <c:v>-8.0487500000000003E-2</c:v>
                      </c:pt>
                      <c:pt idx="879">
                        <c:v>-8.0467000000000011E-2</c:v>
                      </c:pt>
                      <c:pt idx="880">
                        <c:v>-8.0449999999999994E-2</c:v>
                      </c:pt>
                      <c:pt idx="881">
                        <c:v>-8.0431749999999982E-2</c:v>
                      </c:pt>
                      <c:pt idx="882">
                        <c:v>-8.0414500000000014E-2</c:v>
                      </c:pt>
                      <c:pt idx="883">
                        <c:v>-8.0396250000000002E-2</c:v>
                      </c:pt>
                      <c:pt idx="884">
                        <c:v>-8.0378000000000005E-2</c:v>
                      </c:pt>
                      <c:pt idx="885">
                        <c:v>-8.0366000000000021E-2</c:v>
                      </c:pt>
                      <c:pt idx="886">
                        <c:v>-8.0359250000000007E-2</c:v>
                      </c:pt>
                      <c:pt idx="887">
                        <c:v>-8.0349500000000018E-2</c:v>
                      </c:pt>
                      <c:pt idx="888">
                        <c:v>-8.0331750000000021E-2</c:v>
                      </c:pt>
                      <c:pt idx="889">
                        <c:v>-8.0312500000000023E-2</c:v>
                      </c:pt>
                      <c:pt idx="890">
                        <c:v>-8.0295000000000005E-2</c:v>
                      </c:pt>
                      <c:pt idx="891">
                        <c:v>-8.0263750000000023E-2</c:v>
                      </c:pt>
                      <c:pt idx="892">
                        <c:v>-8.0244250000000031E-2</c:v>
                      </c:pt>
                      <c:pt idx="893">
                        <c:v>-8.0211750000000012E-2</c:v>
                      </c:pt>
                      <c:pt idx="894">
                        <c:v>-8.0179750000000022E-2</c:v>
                      </c:pt>
                      <c:pt idx="895">
                        <c:v>-8.0159499999999995E-2</c:v>
                      </c:pt>
                      <c:pt idx="896">
                        <c:v>-8.0134000000000025E-2</c:v>
                      </c:pt>
                      <c:pt idx="897">
                        <c:v>-8.0107250000000019E-2</c:v>
                      </c:pt>
                      <c:pt idx="898">
                        <c:v>-8.0083000000000015E-2</c:v>
                      </c:pt>
                      <c:pt idx="899">
                        <c:v>-8.0074250000000027E-2</c:v>
                      </c:pt>
                      <c:pt idx="900">
                        <c:v>-8.0059750000000013E-2</c:v>
                      </c:pt>
                      <c:pt idx="901">
                        <c:v>-8.0041500000000029E-2</c:v>
                      </c:pt>
                      <c:pt idx="902">
                        <c:v>-8.0034750000000016E-2</c:v>
                      </c:pt>
                      <c:pt idx="903">
                        <c:v>-8.0026500000000028E-2</c:v>
                      </c:pt>
                      <c:pt idx="904">
                        <c:v>-8.0017500000000019E-2</c:v>
                      </c:pt>
                      <c:pt idx="905">
                        <c:v>-8.000400000000002E-2</c:v>
                      </c:pt>
                      <c:pt idx="906">
                        <c:v>-7.9987750000000024E-2</c:v>
                      </c:pt>
                      <c:pt idx="907">
                        <c:v>-7.9980750000000031E-2</c:v>
                      </c:pt>
                      <c:pt idx="908">
                        <c:v>-7.9970500000000014E-2</c:v>
                      </c:pt>
                      <c:pt idx="909">
                        <c:v>-7.9964250000000014E-2</c:v>
                      </c:pt>
                      <c:pt idx="910">
                        <c:v>-7.9960000000000031E-2</c:v>
                      </c:pt>
                      <c:pt idx="911">
                        <c:v>-7.9952250000000016E-2</c:v>
                      </c:pt>
                      <c:pt idx="912">
                        <c:v>-7.9956000000000013E-2</c:v>
                      </c:pt>
                      <c:pt idx="913">
                        <c:v>-7.9952500000000024E-2</c:v>
                      </c:pt>
                      <c:pt idx="914">
                        <c:v>-7.9956000000000027E-2</c:v>
                      </c:pt>
                      <c:pt idx="915">
                        <c:v>-7.9953000000000024E-2</c:v>
                      </c:pt>
                      <c:pt idx="916">
                        <c:v>-7.9945750000000024E-2</c:v>
                      </c:pt>
                      <c:pt idx="917">
                        <c:v>-7.9943250000000021E-2</c:v>
                      </c:pt>
                      <c:pt idx="918">
                        <c:v>-7.994550000000003E-2</c:v>
                      </c:pt>
                      <c:pt idx="919">
                        <c:v>-7.9942750000000021E-2</c:v>
                      </c:pt>
                      <c:pt idx="920">
                        <c:v>-7.9942500000000027E-2</c:v>
                      </c:pt>
                      <c:pt idx="921">
                        <c:v>-7.9947250000000025E-2</c:v>
                      </c:pt>
                      <c:pt idx="922">
                        <c:v>-7.9955000000000012E-2</c:v>
                      </c:pt>
                      <c:pt idx="923">
                        <c:v>-7.9950500000000022E-2</c:v>
                      </c:pt>
                      <c:pt idx="924">
                        <c:v>-7.9939750000000032E-2</c:v>
                      </c:pt>
                      <c:pt idx="925">
                        <c:v>-7.994500000000003E-2</c:v>
                      </c:pt>
                      <c:pt idx="926">
                        <c:v>-7.9941750000000034E-2</c:v>
                      </c:pt>
                      <c:pt idx="927">
                        <c:v>-7.9932750000000025E-2</c:v>
                      </c:pt>
                      <c:pt idx="928">
                        <c:v>-7.9925750000000031E-2</c:v>
                      </c:pt>
                      <c:pt idx="929">
                        <c:v>-7.9914500000000041E-2</c:v>
                      </c:pt>
                      <c:pt idx="930">
                        <c:v>-7.9903750000000051E-2</c:v>
                      </c:pt>
                      <c:pt idx="931">
                        <c:v>-7.9891500000000046E-2</c:v>
                      </c:pt>
                      <c:pt idx="932">
                        <c:v>-7.9877500000000046E-2</c:v>
                      </c:pt>
                      <c:pt idx="933">
                        <c:v>-7.9869000000000037E-2</c:v>
                      </c:pt>
                      <c:pt idx="934">
                        <c:v>-7.9863500000000046E-2</c:v>
                      </c:pt>
                      <c:pt idx="935">
                        <c:v>-7.9855000000000051E-2</c:v>
                      </c:pt>
                      <c:pt idx="936">
                        <c:v>-7.9841500000000065E-2</c:v>
                      </c:pt>
                      <c:pt idx="937">
                        <c:v>-7.9839750000000057E-2</c:v>
                      </c:pt>
                      <c:pt idx="938">
                        <c:v>-7.9827500000000051E-2</c:v>
                      </c:pt>
                      <c:pt idx="939">
                        <c:v>-7.9824500000000048E-2</c:v>
                      </c:pt>
                      <c:pt idx="940">
                        <c:v>-7.9821500000000045E-2</c:v>
                      </c:pt>
                      <c:pt idx="941">
                        <c:v>-7.9818750000000036E-2</c:v>
                      </c:pt>
                      <c:pt idx="942">
                        <c:v>-7.9814500000000038E-2</c:v>
                      </c:pt>
                      <c:pt idx="943">
                        <c:v>-7.9798000000000036E-2</c:v>
                      </c:pt>
                      <c:pt idx="944">
                        <c:v>-7.9785250000000044E-2</c:v>
                      </c:pt>
                      <c:pt idx="945">
                        <c:v>-7.9774250000000033E-2</c:v>
                      </c:pt>
                      <c:pt idx="946">
                        <c:v>-7.9780500000000032E-2</c:v>
                      </c:pt>
                      <c:pt idx="947">
                        <c:v>-7.9778500000000044E-2</c:v>
                      </c:pt>
                      <c:pt idx="948">
                        <c:v>-7.9767500000000047E-2</c:v>
                      </c:pt>
                      <c:pt idx="949">
                        <c:v>-7.9764250000000037E-2</c:v>
                      </c:pt>
                      <c:pt idx="950">
                        <c:v>-7.9751000000000044E-2</c:v>
                      </c:pt>
                      <c:pt idx="951">
                        <c:v>-7.975100000000003E-2</c:v>
                      </c:pt>
                      <c:pt idx="952">
                        <c:v>-7.9744750000000031E-2</c:v>
                      </c:pt>
                      <c:pt idx="953">
                        <c:v>-7.9728750000000043E-2</c:v>
                      </c:pt>
                      <c:pt idx="954">
                        <c:v>-7.9716750000000045E-2</c:v>
                      </c:pt>
                      <c:pt idx="955">
                        <c:v>-7.9700250000000056E-2</c:v>
                      </c:pt>
                      <c:pt idx="956">
                        <c:v>-7.9690500000000025E-2</c:v>
                      </c:pt>
                      <c:pt idx="957">
                        <c:v>-7.9676750000000032E-2</c:v>
                      </c:pt>
                      <c:pt idx="958">
                        <c:v>-7.9666500000000029E-2</c:v>
                      </c:pt>
                      <c:pt idx="959">
                        <c:v>-7.9655500000000018E-2</c:v>
                      </c:pt>
                      <c:pt idx="960">
                        <c:v>-7.9645000000000021E-2</c:v>
                      </c:pt>
                      <c:pt idx="961">
                        <c:v>-7.962925000000004E-2</c:v>
                      </c:pt>
                      <c:pt idx="962">
                        <c:v>-7.9616250000000027E-2</c:v>
                      </c:pt>
                      <c:pt idx="963">
                        <c:v>-7.9595250000000006E-2</c:v>
                      </c:pt>
                      <c:pt idx="964">
                        <c:v>-7.9578750000000018E-2</c:v>
                      </c:pt>
                      <c:pt idx="965">
                        <c:v>-7.9564000000000024E-2</c:v>
                      </c:pt>
                      <c:pt idx="966">
                        <c:v>-7.9546000000000019E-2</c:v>
                      </c:pt>
                      <c:pt idx="967">
                        <c:v>-7.9519750000000014E-2</c:v>
                      </c:pt>
                      <c:pt idx="968">
                        <c:v>-7.9501250000000023E-2</c:v>
                      </c:pt>
                      <c:pt idx="969">
                        <c:v>-7.9480500000000009E-2</c:v>
                      </c:pt>
                      <c:pt idx="970">
                        <c:v>-7.9461250000000011E-2</c:v>
                      </c:pt>
                      <c:pt idx="971">
                        <c:v>-7.9450500000000007E-2</c:v>
                      </c:pt>
                      <c:pt idx="972">
                        <c:v>-7.9436750000000014E-2</c:v>
                      </c:pt>
                      <c:pt idx="973">
                        <c:v>-7.9415250000000007E-2</c:v>
                      </c:pt>
                      <c:pt idx="974">
                        <c:v>-7.9392249999999998E-2</c:v>
                      </c:pt>
                      <c:pt idx="975">
                        <c:v>-7.937675000000001E-2</c:v>
                      </c:pt>
                      <c:pt idx="976">
                        <c:v>-7.9357000000000011E-2</c:v>
                      </c:pt>
                      <c:pt idx="977">
                        <c:v>-7.9337249999999998E-2</c:v>
                      </c:pt>
                      <c:pt idx="978">
                        <c:v>-7.9329750000000004E-2</c:v>
                      </c:pt>
                      <c:pt idx="979">
                        <c:v>-7.9315499999999997E-2</c:v>
                      </c:pt>
                      <c:pt idx="980">
                        <c:v>-7.9297250000000014E-2</c:v>
                      </c:pt>
                      <c:pt idx="981">
                        <c:v>-7.9270000000000007E-2</c:v>
                      </c:pt>
                      <c:pt idx="982">
                        <c:v>-7.924825000000002E-2</c:v>
                      </c:pt>
                      <c:pt idx="983">
                        <c:v>-7.9236250000000036E-2</c:v>
                      </c:pt>
                      <c:pt idx="984">
                        <c:v>-7.9211000000000018E-2</c:v>
                      </c:pt>
                      <c:pt idx="985">
                        <c:v>-7.9196000000000016E-2</c:v>
                      </c:pt>
                      <c:pt idx="986">
                        <c:v>-7.9183500000000018E-2</c:v>
                      </c:pt>
                      <c:pt idx="987">
                        <c:v>-7.9169500000000018E-2</c:v>
                      </c:pt>
                      <c:pt idx="988">
                        <c:v>-7.9158000000000006E-2</c:v>
                      </c:pt>
                      <c:pt idx="989">
                        <c:v>-7.9145000000000021E-2</c:v>
                      </c:pt>
                      <c:pt idx="990">
                        <c:v>-7.9131000000000007E-2</c:v>
                      </c:pt>
                      <c:pt idx="991">
                        <c:v>-7.9111500000000015E-2</c:v>
                      </c:pt>
                      <c:pt idx="992">
                        <c:v>-7.9098750000000023E-2</c:v>
                      </c:pt>
                      <c:pt idx="993">
                        <c:v>-7.9088750000000013E-2</c:v>
                      </c:pt>
                      <c:pt idx="994">
                        <c:v>-7.9085500000000031E-2</c:v>
                      </c:pt>
                      <c:pt idx="995">
                        <c:v>-7.9075250000000027E-2</c:v>
                      </c:pt>
                      <c:pt idx="996">
                        <c:v>-7.9063250000000015E-2</c:v>
                      </c:pt>
                      <c:pt idx="997">
                        <c:v>-7.9042750000000023E-2</c:v>
                      </c:pt>
                      <c:pt idx="998">
                        <c:v>-7.9022500000000037E-2</c:v>
                      </c:pt>
                      <c:pt idx="999">
                        <c:v>-7.9002500000000031E-2</c:v>
                      </c:pt>
                      <c:pt idx="1000">
                        <c:v>-7.8987250000000023E-2</c:v>
                      </c:pt>
                      <c:pt idx="1001">
                        <c:v>-7.8972500000000043E-2</c:v>
                      </c:pt>
                      <c:pt idx="1002">
                        <c:v>-7.8961750000000039E-2</c:v>
                      </c:pt>
                      <c:pt idx="1003">
                        <c:v>-7.8942750000000034E-2</c:v>
                      </c:pt>
                      <c:pt idx="1004">
                        <c:v>-7.8930250000000035E-2</c:v>
                      </c:pt>
                      <c:pt idx="1005">
                        <c:v>-7.891525000000002E-2</c:v>
                      </c:pt>
                      <c:pt idx="1006">
                        <c:v>-7.8904250000000037E-2</c:v>
                      </c:pt>
                      <c:pt idx="1007">
                        <c:v>-7.8900500000000026E-2</c:v>
                      </c:pt>
                      <c:pt idx="1008">
                        <c:v>-7.8891500000000017E-2</c:v>
                      </c:pt>
                      <c:pt idx="1009">
                        <c:v>-7.8881000000000021E-2</c:v>
                      </c:pt>
                      <c:pt idx="1010">
                        <c:v>-7.8877250000000038E-2</c:v>
                      </c:pt>
                      <c:pt idx="1011">
                        <c:v>-7.8866000000000019E-2</c:v>
                      </c:pt>
                      <c:pt idx="1012">
                        <c:v>-7.8854750000000029E-2</c:v>
                      </c:pt>
                      <c:pt idx="1013">
                        <c:v>-7.8859500000000027E-2</c:v>
                      </c:pt>
                      <c:pt idx="1014">
                        <c:v>-7.8857250000000018E-2</c:v>
                      </c:pt>
                      <c:pt idx="1015">
                        <c:v>-7.8857500000000011E-2</c:v>
                      </c:pt>
                      <c:pt idx="1016">
                        <c:v>-7.885925000000002E-2</c:v>
                      </c:pt>
                      <c:pt idx="1017">
                        <c:v>-7.8859499999999999E-2</c:v>
                      </c:pt>
                      <c:pt idx="1018">
                        <c:v>-7.8850750000000011E-2</c:v>
                      </c:pt>
                      <c:pt idx="1019">
                        <c:v>-7.8841500000000009E-2</c:v>
                      </c:pt>
                      <c:pt idx="1020">
                        <c:v>-7.8835250000000009E-2</c:v>
                      </c:pt>
                      <c:pt idx="1021">
                        <c:v>-7.8830000000000011E-2</c:v>
                      </c:pt>
                      <c:pt idx="1022">
                        <c:v>-7.8829750000000004E-2</c:v>
                      </c:pt>
                      <c:pt idx="1023">
                        <c:v>-7.8823250000000025E-2</c:v>
                      </c:pt>
                      <c:pt idx="1024">
                        <c:v>-7.881150000000002E-2</c:v>
                      </c:pt>
                      <c:pt idx="1025">
                        <c:v>-7.8802250000000032E-2</c:v>
                      </c:pt>
                      <c:pt idx="1026">
                        <c:v>-7.8805250000000007E-2</c:v>
                      </c:pt>
                      <c:pt idx="1027">
                        <c:v>-7.8806000000000015E-2</c:v>
                      </c:pt>
                      <c:pt idx="1028">
                        <c:v>-7.8809500000000018E-2</c:v>
                      </c:pt>
                      <c:pt idx="1029">
                        <c:v>-7.8805000000000014E-2</c:v>
                      </c:pt>
                      <c:pt idx="1030">
                        <c:v>-7.8811999999999993E-2</c:v>
                      </c:pt>
                      <c:pt idx="1031">
                        <c:v>-7.8818249999999992E-2</c:v>
                      </c:pt>
                      <c:pt idx="1032">
                        <c:v>-7.8824249999999998E-2</c:v>
                      </c:pt>
                      <c:pt idx="1033">
                        <c:v>-7.8821999999999989E-2</c:v>
                      </c:pt>
                      <c:pt idx="1034">
                        <c:v>-7.8818249999999992E-2</c:v>
                      </c:pt>
                      <c:pt idx="1035">
                        <c:v>-7.8807499999999989E-2</c:v>
                      </c:pt>
                      <c:pt idx="1036">
                        <c:v>-7.879775E-2</c:v>
                      </c:pt>
                      <c:pt idx="1037">
                        <c:v>-7.8784500000000007E-2</c:v>
                      </c:pt>
                      <c:pt idx="1038">
                        <c:v>-7.8759999999999997E-2</c:v>
                      </c:pt>
                      <c:pt idx="1039">
                        <c:v>-7.8750749999999994E-2</c:v>
                      </c:pt>
                      <c:pt idx="1040">
                        <c:v>-7.8732499999999997E-2</c:v>
                      </c:pt>
                      <c:pt idx="1041">
                        <c:v>-7.8725000000000003E-2</c:v>
                      </c:pt>
                      <c:pt idx="1042">
                        <c:v>-7.8713250000000012E-2</c:v>
                      </c:pt>
                      <c:pt idx="1043">
                        <c:v>-7.8704750000000018E-2</c:v>
                      </c:pt>
                      <c:pt idx="1044">
                        <c:v>-7.8692500000000026E-2</c:v>
                      </c:pt>
                      <c:pt idx="1045">
                        <c:v>-7.8674000000000022E-2</c:v>
                      </c:pt>
                      <c:pt idx="1046">
                        <c:v>-7.8656250000000025E-2</c:v>
                      </c:pt>
                      <c:pt idx="1047">
                        <c:v>-7.8646750000000015E-2</c:v>
                      </c:pt>
                      <c:pt idx="1048">
                        <c:v>-7.8626500000000016E-2</c:v>
                      </c:pt>
                      <c:pt idx="1049">
                        <c:v>-7.8610750000000021E-2</c:v>
                      </c:pt>
                      <c:pt idx="1050">
                        <c:v>-7.8591500000000022E-2</c:v>
                      </c:pt>
                      <c:pt idx="1051">
                        <c:v>-7.857100000000003E-2</c:v>
                      </c:pt>
                      <c:pt idx="1052">
                        <c:v>-7.8553250000000019E-2</c:v>
                      </c:pt>
                      <c:pt idx="1053">
                        <c:v>-7.8535750000000029E-2</c:v>
                      </c:pt>
                      <c:pt idx="1054">
                        <c:v>-7.8518750000000026E-2</c:v>
                      </c:pt>
                      <c:pt idx="1055">
                        <c:v>-7.8510000000000024E-2</c:v>
                      </c:pt>
                      <c:pt idx="1056">
                        <c:v>-7.8494500000000023E-2</c:v>
                      </c:pt>
                      <c:pt idx="1057">
                        <c:v>-7.8479500000000021E-2</c:v>
                      </c:pt>
                      <c:pt idx="1058">
                        <c:v>-7.8462250000000025E-2</c:v>
                      </c:pt>
                      <c:pt idx="1059">
                        <c:v>-7.8451500000000035E-2</c:v>
                      </c:pt>
                      <c:pt idx="1060">
                        <c:v>-7.8443000000000027E-2</c:v>
                      </c:pt>
                      <c:pt idx="1061">
                        <c:v>-7.843125000000005E-2</c:v>
                      </c:pt>
                      <c:pt idx="1062">
                        <c:v>-7.8415750000000048E-2</c:v>
                      </c:pt>
                      <c:pt idx="1063">
                        <c:v>-7.8401000000000054E-2</c:v>
                      </c:pt>
                      <c:pt idx="1064">
                        <c:v>-7.8384250000000044E-2</c:v>
                      </c:pt>
                      <c:pt idx="1065">
                        <c:v>-7.8378250000000038E-2</c:v>
                      </c:pt>
                      <c:pt idx="1066">
                        <c:v>-7.8348250000000036E-2</c:v>
                      </c:pt>
                      <c:pt idx="1067">
                        <c:v>-7.8337000000000032E-2</c:v>
                      </c:pt>
                      <c:pt idx="1068">
                        <c:v>-7.8328000000000036E-2</c:v>
                      </c:pt>
                      <c:pt idx="1069">
                        <c:v>-7.8317500000000026E-2</c:v>
                      </c:pt>
                      <c:pt idx="1070">
                        <c:v>-7.8305500000000028E-2</c:v>
                      </c:pt>
                      <c:pt idx="1071">
                        <c:v>-7.8288000000000024E-2</c:v>
                      </c:pt>
                      <c:pt idx="1072">
                        <c:v>-7.8272500000000023E-2</c:v>
                      </c:pt>
                      <c:pt idx="1073">
                        <c:v>-7.8254500000000032E-2</c:v>
                      </c:pt>
                      <c:pt idx="1074">
                        <c:v>-7.823125000000003E-2</c:v>
                      </c:pt>
                      <c:pt idx="1075">
                        <c:v>-7.821650000000005E-2</c:v>
                      </c:pt>
                      <c:pt idx="1076">
                        <c:v>-7.8203500000000037E-2</c:v>
                      </c:pt>
                      <c:pt idx="1077">
                        <c:v>-7.8187750000000028E-2</c:v>
                      </c:pt>
                      <c:pt idx="1078">
                        <c:v>-7.8186750000000027E-2</c:v>
                      </c:pt>
                      <c:pt idx="1079">
                        <c:v>-7.8188250000000029E-2</c:v>
                      </c:pt>
                      <c:pt idx="1080">
                        <c:v>-7.8183750000000038E-2</c:v>
                      </c:pt>
                      <c:pt idx="1081">
                        <c:v>-7.8170750000000025E-2</c:v>
                      </c:pt>
                      <c:pt idx="1082">
                        <c:v>-7.815500000000003E-2</c:v>
                      </c:pt>
                      <c:pt idx="1083">
                        <c:v>-7.8146500000000035E-2</c:v>
                      </c:pt>
                      <c:pt idx="1084">
                        <c:v>-7.8136500000000025E-2</c:v>
                      </c:pt>
                      <c:pt idx="1085">
                        <c:v>-7.8128000000000031E-2</c:v>
                      </c:pt>
                      <c:pt idx="1086">
                        <c:v>-7.8115250000000025E-2</c:v>
                      </c:pt>
                      <c:pt idx="1087">
                        <c:v>-7.8100500000000031E-2</c:v>
                      </c:pt>
                      <c:pt idx="1088">
                        <c:v>-7.8096750000000034E-2</c:v>
                      </c:pt>
                      <c:pt idx="1089">
                        <c:v>-7.809225000000003E-2</c:v>
                      </c:pt>
                      <c:pt idx="1090">
                        <c:v>-7.8088000000000032E-2</c:v>
                      </c:pt>
                      <c:pt idx="1091">
                        <c:v>-7.8091250000000029E-2</c:v>
                      </c:pt>
                      <c:pt idx="1092">
                        <c:v>-7.8081250000000033E-2</c:v>
                      </c:pt>
                      <c:pt idx="1093">
                        <c:v>-7.8086250000000038E-2</c:v>
                      </c:pt>
                      <c:pt idx="1094">
                        <c:v>-7.8091250000000029E-2</c:v>
                      </c:pt>
                      <c:pt idx="1095">
                        <c:v>-7.8083000000000041E-2</c:v>
                      </c:pt>
                      <c:pt idx="1096">
                        <c:v>-7.8075750000000027E-2</c:v>
                      </c:pt>
                      <c:pt idx="1097">
                        <c:v>-7.806075000000004E-2</c:v>
                      </c:pt>
                      <c:pt idx="1098">
                        <c:v>-7.8048250000000041E-2</c:v>
                      </c:pt>
                      <c:pt idx="1099">
                        <c:v>-7.8025750000000033E-2</c:v>
                      </c:pt>
                      <c:pt idx="1100">
                        <c:v>-7.8006000000000034E-2</c:v>
                      </c:pt>
                      <c:pt idx="1101">
                        <c:v>-7.7986750000000035E-2</c:v>
                      </c:pt>
                      <c:pt idx="1102">
                        <c:v>-7.7970500000000026E-2</c:v>
                      </c:pt>
                      <c:pt idx="1103">
                        <c:v>-7.7944500000000028E-2</c:v>
                      </c:pt>
                      <c:pt idx="1104">
                        <c:v>-7.7925500000000036E-2</c:v>
                      </c:pt>
                      <c:pt idx="1105">
                        <c:v>-7.7906000000000045E-2</c:v>
                      </c:pt>
                      <c:pt idx="1106">
                        <c:v>-7.7886000000000039E-2</c:v>
                      </c:pt>
                      <c:pt idx="1107">
                        <c:v>-7.7861750000000035E-2</c:v>
                      </c:pt>
                      <c:pt idx="1108">
                        <c:v>-7.7821750000000037E-2</c:v>
                      </c:pt>
                      <c:pt idx="1109">
                        <c:v>-7.7782500000000032E-2</c:v>
                      </c:pt>
                      <c:pt idx="1110">
                        <c:v>-7.7753000000000017E-2</c:v>
                      </c:pt>
                      <c:pt idx="1111">
                        <c:v>-7.7722750000000021E-2</c:v>
                      </c:pt>
                      <c:pt idx="1112">
                        <c:v>-7.7689000000000036E-2</c:v>
                      </c:pt>
                      <c:pt idx="1113">
                        <c:v>-7.7658250000000026E-2</c:v>
                      </c:pt>
                      <c:pt idx="1114">
                        <c:v>-7.7622250000000032E-2</c:v>
                      </c:pt>
                      <c:pt idx="1115">
                        <c:v>-7.7589500000000033E-2</c:v>
                      </c:pt>
                      <c:pt idx="1116">
                        <c:v>-7.755850000000003E-2</c:v>
                      </c:pt>
                      <c:pt idx="1117">
                        <c:v>-7.7522000000000035E-2</c:v>
                      </c:pt>
                      <c:pt idx="1118">
                        <c:v>-7.748550000000004E-2</c:v>
                      </c:pt>
                      <c:pt idx="1119">
                        <c:v>-7.745825000000002E-2</c:v>
                      </c:pt>
                      <c:pt idx="1120">
                        <c:v>-7.7431500000000014E-2</c:v>
                      </c:pt>
                      <c:pt idx="1121">
                        <c:v>-7.7399000000000023E-2</c:v>
                      </c:pt>
                      <c:pt idx="1122">
                        <c:v>-7.7373000000000025E-2</c:v>
                      </c:pt>
                      <c:pt idx="1123">
                        <c:v>-7.7348250000000021E-2</c:v>
                      </c:pt>
                      <c:pt idx="1124">
                        <c:v>-7.7329250000000016E-2</c:v>
                      </c:pt>
                      <c:pt idx="1125">
                        <c:v>-7.7297250000000026E-2</c:v>
                      </c:pt>
                      <c:pt idx="1126">
                        <c:v>-7.7271750000000028E-2</c:v>
                      </c:pt>
                      <c:pt idx="1127">
                        <c:v>-7.7252000000000029E-2</c:v>
                      </c:pt>
                      <c:pt idx="1128">
                        <c:v>-7.7234750000000033E-2</c:v>
                      </c:pt>
                      <c:pt idx="1129">
                        <c:v>-7.7220250000000032E-2</c:v>
                      </c:pt>
                      <c:pt idx="1130">
                        <c:v>-7.7206000000000025E-2</c:v>
                      </c:pt>
                      <c:pt idx="1131">
                        <c:v>-7.7193000000000025E-2</c:v>
                      </c:pt>
                      <c:pt idx="1132">
                        <c:v>-7.7181750000000035E-2</c:v>
                      </c:pt>
                      <c:pt idx="1133">
                        <c:v>-7.7169750000000037E-2</c:v>
                      </c:pt>
                      <c:pt idx="1134">
                        <c:v>-7.715600000000003E-2</c:v>
                      </c:pt>
                      <c:pt idx="1135">
                        <c:v>-7.7148750000000044E-2</c:v>
                      </c:pt>
                      <c:pt idx="1136">
                        <c:v>-7.7144750000000026E-2</c:v>
                      </c:pt>
                      <c:pt idx="1137">
                        <c:v>-7.7136750000000032E-2</c:v>
                      </c:pt>
                      <c:pt idx="1138">
                        <c:v>-7.7129000000000017E-2</c:v>
                      </c:pt>
                      <c:pt idx="1139">
                        <c:v>-7.7124500000000012E-2</c:v>
                      </c:pt>
                      <c:pt idx="1140">
                        <c:v>-7.7110750000000006E-2</c:v>
                      </c:pt>
                      <c:pt idx="1141">
                        <c:v>-7.7095750000000005E-2</c:v>
                      </c:pt>
                      <c:pt idx="1142">
                        <c:v>-7.7086250000000009E-2</c:v>
                      </c:pt>
                      <c:pt idx="1143">
                        <c:v>-7.7074250000000011E-2</c:v>
                      </c:pt>
                      <c:pt idx="1144">
                        <c:v>-7.7066250000000017E-2</c:v>
                      </c:pt>
                      <c:pt idx="1145">
                        <c:v>-7.7056250000000007E-2</c:v>
                      </c:pt>
                      <c:pt idx="1146">
                        <c:v>-7.7034750000000013E-2</c:v>
                      </c:pt>
                      <c:pt idx="1147">
                        <c:v>-7.7020500000000006E-2</c:v>
                      </c:pt>
                      <c:pt idx="1148">
                        <c:v>-7.7011250000000017E-2</c:v>
                      </c:pt>
                      <c:pt idx="1149">
                        <c:v>-7.6997250000000003E-2</c:v>
                      </c:pt>
                      <c:pt idx="1150">
                        <c:v>-7.6998750000000019E-2</c:v>
                      </c:pt>
                      <c:pt idx="1151">
                        <c:v>-7.6984250000000018E-2</c:v>
                      </c:pt>
                      <c:pt idx="1152">
                        <c:v>-7.6977250000000025E-2</c:v>
                      </c:pt>
                      <c:pt idx="1153">
                        <c:v>-7.697275000000002E-2</c:v>
                      </c:pt>
                      <c:pt idx="1154">
                        <c:v>-7.6960000000000028E-2</c:v>
                      </c:pt>
                      <c:pt idx="1155">
                        <c:v>-7.6953500000000008E-2</c:v>
                      </c:pt>
                      <c:pt idx="1156">
                        <c:v>-7.6942250000000018E-2</c:v>
                      </c:pt>
                      <c:pt idx="1157">
                        <c:v>-7.6927000000000023E-2</c:v>
                      </c:pt>
                      <c:pt idx="1158">
                        <c:v>-7.6907750000000011E-2</c:v>
                      </c:pt>
                      <c:pt idx="1159">
                        <c:v>-7.6894250000000011E-2</c:v>
                      </c:pt>
                      <c:pt idx="1160">
                        <c:v>-7.6882500000000006E-2</c:v>
                      </c:pt>
                      <c:pt idx="1161">
                        <c:v>-7.6869500000000007E-2</c:v>
                      </c:pt>
                      <c:pt idx="1162">
                        <c:v>-7.6853500000000005E-2</c:v>
                      </c:pt>
                      <c:pt idx="1163">
                        <c:v>-7.6845999999999998E-2</c:v>
                      </c:pt>
                      <c:pt idx="1164">
                        <c:v>-7.6836000000000002E-2</c:v>
                      </c:pt>
                      <c:pt idx="1165">
                        <c:v>-7.6823500000000017E-2</c:v>
                      </c:pt>
                      <c:pt idx="1166">
                        <c:v>-7.6822000000000015E-2</c:v>
                      </c:pt>
                      <c:pt idx="1167">
                        <c:v>-7.6825500000000005E-2</c:v>
                      </c:pt>
                      <c:pt idx="1168">
                        <c:v>-7.6814500000000008E-2</c:v>
                      </c:pt>
                      <c:pt idx="1169">
                        <c:v>-7.6811500000000005E-2</c:v>
                      </c:pt>
                      <c:pt idx="1170">
                        <c:v>-7.6806749999999993E-2</c:v>
                      </c:pt>
                      <c:pt idx="1171">
                        <c:v>-7.6794500000000002E-2</c:v>
                      </c:pt>
                      <c:pt idx="1172">
                        <c:v>-7.6787749999999988E-2</c:v>
                      </c:pt>
                      <c:pt idx="1173">
                        <c:v>-7.6788999999999996E-2</c:v>
                      </c:pt>
                      <c:pt idx="1174">
                        <c:v>-7.6787250000000001E-2</c:v>
                      </c:pt>
                      <c:pt idx="1175">
                        <c:v>-7.6781749999999996E-2</c:v>
                      </c:pt>
                      <c:pt idx="1176">
                        <c:v>-7.6781500000000003E-2</c:v>
                      </c:pt>
                      <c:pt idx="1177">
                        <c:v>-7.6779999999999987E-2</c:v>
                      </c:pt>
                      <c:pt idx="1178">
                        <c:v>-7.6763499999999998E-2</c:v>
                      </c:pt>
                      <c:pt idx="1179">
                        <c:v>-7.6764749999999993E-2</c:v>
                      </c:pt>
                      <c:pt idx="1180">
                        <c:v>-7.6755999999999991E-2</c:v>
                      </c:pt>
                      <c:pt idx="1181">
                        <c:v>-7.6761249999999975E-2</c:v>
                      </c:pt>
                      <c:pt idx="1182">
                        <c:v>-7.6753749999999996E-2</c:v>
                      </c:pt>
                      <c:pt idx="1183">
                        <c:v>-7.6750499999999985E-2</c:v>
                      </c:pt>
                      <c:pt idx="1184">
                        <c:v>-7.6749249999999991E-2</c:v>
                      </c:pt>
                      <c:pt idx="1185">
                        <c:v>-7.6740249999999982E-2</c:v>
                      </c:pt>
                      <c:pt idx="1186">
                        <c:v>-7.6732999999999982E-2</c:v>
                      </c:pt>
                      <c:pt idx="1187">
                        <c:v>-7.6724999999999988E-2</c:v>
                      </c:pt>
                      <c:pt idx="1188">
                        <c:v>-7.6713249999999983E-2</c:v>
                      </c:pt>
                      <c:pt idx="1189">
                        <c:v>-7.670024999999997E-2</c:v>
                      </c:pt>
                      <c:pt idx="1190">
                        <c:v>-7.6692249999999976E-2</c:v>
                      </c:pt>
                      <c:pt idx="1191">
                        <c:v>-7.6678749999999976E-2</c:v>
                      </c:pt>
                      <c:pt idx="1192">
                        <c:v>-7.6670749999999982E-2</c:v>
                      </c:pt>
                      <c:pt idx="1193">
                        <c:v>-7.6659749999999971E-2</c:v>
                      </c:pt>
                      <c:pt idx="1194">
                        <c:v>-7.6648249999999987E-2</c:v>
                      </c:pt>
                      <c:pt idx="1195">
                        <c:v>-7.6640499999999986E-2</c:v>
                      </c:pt>
                      <c:pt idx="1196">
                        <c:v>-7.6641499999999987E-2</c:v>
                      </c:pt>
                      <c:pt idx="1197">
                        <c:v>-7.6651999999999984E-2</c:v>
                      </c:pt>
                      <c:pt idx="1198">
                        <c:v>-7.6656249999999981E-2</c:v>
                      </c:pt>
                      <c:pt idx="1199">
                        <c:v>-7.6659499999999992E-2</c:v>
                      </c:pt>
                      <c:pt idx="1200">
                        <c:v>-7.6662499999999995E-2</c:v>
                      </c:pt>
                      <c:pt idx="1201">
                        <c:v>-7.6667249999999978E-2</c:v>
                      </c:pt>
                      <c:pt idx="1202">
                        <c:v>-7.666549999999997E-2</c:v>
                      </c:pt>
                      <c:pt idx="1203">
                        <c:v>-7.6669249999999967E-2</c:v>
                      </c:pt>
                      <c:pt idx="1204">
                        <c:v>-7.6669749999999967E-2</c:v>
                      </c:pt>
                      <c:pt idx="1205">
                        <c:v>-7.6677499999999968E-2</c:v>
                      </c:pt>
                      <c:pt idx="1206">
                        <c:v>-7.6679749999999977E-2</c:v>
                      </c:pt>
                      <c:pt idx="1207">
                        <c:v>-7.6680249999999978E-2</c:v>
                      </c:pt>
                      <c:pt idx="1208">
                        <c:v>-7.6687749999999971E-2</c:v>
                      </c:pt>
                      <c:pt idx="1209">
                        <c:v>-7.6690749999999974E-2</c:v>
                      </c:pt>
                      <c:pt idx="1210">
                        <c:v>-7.6690249999999974E-2</c:v>
                      </c:pt>
                      <c:pt idx="1211">
                        <c:v>-7.6695999999999973E-2</c:v>
                      </c:pt>
                      <c:pt idx="1212">
                        <c:v>-7.6695249999999979E-2</c:v>
                      </c:pt>
                      <c:pt idx="1213">
                        <c:v>-7.668274999999998E-2</c:v>
                      </c:pt>
                      <c:pt idx="1214">
                        <c:v>-7.6679249999999977E-2</c:v>
                      </c:pt>
                      <c:pt idx="1215">
                        <c:v>-7.6670499999999975E-2</c:v>
                      </c:pt>
                      <c:pt idx="1216">
                        <c:v>-7.6663249999999974E-2</c:v>
                      </c:pt>
                      <c:pt idx="1217">
                        <c:v>-7.665474999999998E-2</c:v>
                      </c:pt>
                      <c:pt idx="1218">
                        <c:v>-7.6646499999999979E-2</c:v>
                      </c:pt>
                      <c:pt idx="1219">
                        <c:v>-7.663749999999997E-2</c:v>
                      </c:pt>
                      <c:pt idx="1220">
                        <c:v>-7.6626499999999972E-2</c:v>
                      </c:pt>
                      <c:pt idx="1221">
                        <c:v>-7.6618999999999979E-2</c:v>
                      </c:pt>
                      <c:pt idx="1222">
                        <c:v>-7.6609499999999983E-2</c:v>
                      </c:pt>
                      <c:pt idx="1223">
                        <c:v>-7.6605499999999993E-2</c:v>
                      </c:pt>
                      <c:pt idx="1224">
                        <c:v>-7.6604749999999985E-2</c:v>
                      </c:pt>
                      <c:pt idx="1225">
                        <c:v>-7.6600249999999995E-2</c:v>
                      </c:pt>
                      <c:pt idx="1226">
                        <c:v>-7.6583499999999999E-2</c:v>
                      </c:pt>
                      <c:pt idx="1227">
                        <c:v>-7.6576999999999992E-2</c:v>
                      </c:pt>
                      <c:pt idx="1228">
                        <c:v>-7.6570749999999993E-2</c:v>
                      </c:pt>
                      <c:pt idx="1229">
                        <c:v>-7.6559500000000003E-2</c:v>
                      </c:pt>
                      <c:pt idx="1230">
                        <c:v>-7.6547500000000004E-2</c:v>
                      </c:pt>
                      <c:pt idx="1231">
                        <c:v>-7.6542750000000007E-2</c:v>
                      </c:pt>
                      <c:pt idx="1232">
                        <c:v>-7.6539250000000003E-2</c:v>
                      </c:pt>
                      <c:pt idx="1233">
                        <c:v>-7.6531500000000016E-2</c:v>
                      </c:pt>
                      <c:pt idx="1234">
                        <c:v>-7.6526750000000018E-2</c:v>
                      </c:pt>
                      <c:pt idx="1235">
                        <c:v>-7.6526499999999997E-2</c:v>
                      </c:pt>
                      <c:pt idx="1236">
                        <c:v>-7.6521249999999999E-2</c:v>
                      </c:pt>
                      <c:pt idx="1237">
                        <c:v>-7.6528250000000006E-2</c:v>
                      </c:pt>
                      <c:pt idx="1238">
                        <c:v>-7.653974999999999E-2</c:v>
                      </c:pt>
                      <c:pt idx="1239">
                        <c:v>-7.6542749999999993E-2</c:v>
                      </c:pt>
                      <c:pt idx="1240">
                        <c:v>-7.6547749999999984E-2</c:v>
                      </c:pt>
                      <c:pt idx="1241">
                        <c:v>-7.6547749999999984E-2</c:v>
                      </c:pt>
                      <c:pt idx="1242">
                        <c:v>-7.6546749999999983E-2</c:v>
                      </c:pt>
                      <c:pt idx="1243">
                        <c:v>-7.6545749999999982E-2</c:v>
                      </c:pt>
                      <c:pt idx="1244">
                        <c:v>-7.654824999999997E-2</c:v>
                      </c:pt>
                      <c:pt idx="1245">
                        <c:v>-7.6555249999999964E-2</c:v>
                      </c:pt>
                      <c:pt idx="1246">
                        <c:v>-7.6554249999999976E-2</c:v>
                      </c:pt>
                      <c:pt idx="1247">
                        <c:v>-7.6550249999999959E-2</c:v>
                      </c:pt>
                      <c:pt idx="1248">
                        <c:v>-7.655449999999997E-2</c:v>
                      </c:pt>
                      <c:pt idx="1249">
                        <c:v>-7.6561499999999963E-2</c:v>
                      </c:pt>
                      <c:pt idx="1250">
                        <c:v>-7.6565499999999953E-2</c:v>
                      </c:pt>
                      <c:pt idx="1251">
                        <c:v>-7.6572999999999961E-2</c:v>
                      </c:pt>
                      <c:pt idx="1252">
                        <c:v>-7.6570999999999959E-2</c:v>
                      </c:pt>
                      <c:pt idx="1253">
                        <c:v>-7.6570499999999958E-2</c:v>
                      </c:pt>
                      <c:pt idx="1254">
                        <c:v>-7.6569499999999971E-2</c:v>
                      </c:pt>
                      <c:pt idx="1255">
                        <c:v>-7.6567499999999983E-2</c:v>
                      </c:pt>
                      <c:pt idx="1256">
                        <c:v>-7.6563499999999965E-2</c:v>
                      </c:pt>
                      <c:pt idx="1257">
                        <c:v>-7.655824999999998E-2</c:v>
                      </c:pt>
                      <c:pt idx="1258">
                        <c:v>-7.6552999999999982E-2</c:v>
                      </c:pt>
                      <c:pt idx="1259">
                        <c:v>-7.6549249999999971E-2</c:v>
                      </c:pt>
                      <c:pt idx="1260">
                        <c:v>-7.654824999999997E-2</c:v>
                      </c:pt>
                      <c:pt idx="1261">
                        <c:v>-7.6544999999999974E-2</c:v>
                      </c:pt>
                      <c:pt idx="1262">
                        <c:v>-7.6546999999999976E-2</c:v>
                      </c:pt>
                      <c:pt idx="1263">
                        <c:v>-7.6551749999999974E-2</c:v>
                      </c:pt>
                      <c:pt idx="1264">
                        <c:v>-7.6539499999999983E-2</c:v>
                      </c:pt>
                      <c:pt idx="1265">
                        <c:v>-7.6530999999999988E-2</c:v>
                      </c:pt>
                      <c:pt idx="1266">
                        <c:v>-7.6537999999999981E-2</c:v>
                      </c:pt>
                      <c:pt idx="1267">
                        <c:v>-7.6533999999999991E-2</c:v>
                      </c:pt>
                      <c:pt idx="1268">
                        <c:v>-7.6532249999999996E-2</c:v>
                      </c:pt>
                      <c:pt idx="1269">
                        <c:v>-7.653299999999999E-2</c:v>
                      </c:pt>
                      <c:pt idx="1270">
                        <c:v>-7.653299999999999E-2</c:v>
                      </c:pt>
                      <c:pt idx="1271">
                        <c:v>-7.6544499999999988E-2</c:v>
                      </c:pt>
                      <c:pt idx="1272">
                        <c:v>-7.6542749999999979E-2</c:v>
                      </c:pt>
                      <c:pt idx="1273">
                        <c:v>-7.6556749999999979E-2</c:v>
                      </c:pt>
                      <c:pt idx="1274">
                        <c:v>-7.6571499999999987E-2</c:v>
                      </c:pt>
                      <c:pt idx="1275">
                        <c:v>-7.6578999999999994E-2</c:v>
                      </c:pt>
                      <c:pt idx="1276">
                        <c:v>-7.6587999999999989E-2</c:v>
                      </c:pt>
                      <c:pt idx="1277">
                        <c:v>-7.6592999999999994E-2</c:v>
                      </c:pt>
                      <c:pt idx="1278">
                        <c:v>-7.659574999999999E-2</c:v>
                      </c:pt>
                      <c:pt idx="1279">
                        <c:v>-7.6597499999999985E-2</c:v>
                      </c:pt>
                      <c:pt idx="1280">
                        <c:v>-7.6597499999999985E-2</c:v>
                      </c:pt>
                      <c:pt idx="1281">
                        <c:v>-7.6610999999999999E-2</c:v>
                      </c:pt>
                      <c:pt idx="1282">
                        <c:v>-7.6636499999999982E-2</c:v>
                      </c:pt>
                      <c:pt idx="1283">
                        <c:v>-7.664749999999998E-2</c:v>
                      </c:pt>
                      <c:pt idx="1284">
                        <c:v>-7.6660749999999986E-2</c:v>
                      </c:pt>
                      <c:pt idx="1285">
                        <c:v>-7.6672499999999991E-2</c:v>
                      </c:pt>
                      <c:pt idx="1286">
                        <c:v>-7.6684499999999989E-2</c:v>
                      </c:pt>
                      <c:pt idx="1287">
                        <c:v>-7.6698249999999996E-2</c:v>
                      </c:pt>
                      <c:pt idx="1288">
                        <c:v>-7.67095E-2</c:v>
                      </c:pt>
                      <c:pt idx="1289">
                        <c:v>-7.6724249999999994E-2</c:v>
                      </c:pt>
                      <c:pt idx="1290">
                        <c:v>-7.6737999999999987E-2</c:v>
                      </c:pt>
                      <c:pt idx="1291">
                        <c:v>-7.6744500000000007E-2</c:v>
                      </c:pt>
                      <c:pt idx="1292">
                        <c:v>-7.6757499999999992E-2</c:v>
                      </c:pt>
                      <c:pt idx="1293">
                        <c:v>-7.6758999999999994E-2</c:v>
                      </c:pt>
                      <c:pt idx="1294">
                        <c:v>-7.6769499999999977E-2</c:v>
                      </c:pt>
                      <c:pt idx="1295">
                        <c:v>-7.6787499999999995E-2</c:v>
                      </c:pt>
                      <c:pt idx="1296">
                        <c:v>-7.6795999999999989E-2</c:v>
                      </c:pt>
                      <c:pt idx="1297">
                        <c:v>-7.6811249999999984E-2</c:v>
                      </c:pt>
                      <c:pt idx="1298">
                        <c:v>-7.6819999999999986E-2</c:v>
                      </c:pt>
                      <c:pt idx="1299">
                        <c:v>-7.6827500000000007E-2</c:v>
                      </c:pt>
                      <c:pt idx="1300">
                        <c:v>-7.6834249999999979E-2</c:v>
                      </c:pt>
                      <c:pt idx="1301">
                        <c:v>-7.684924999999998E-2</c:v>
                      </c:pt>
                      <c:pt idx="1302">
                        <c:v>-7.6864249999999995E-2</c:v>
                      </c:pt>
                      <c:pt idx="1303">
                        <c:v>-7.6875749999999979E-2</c:v>
                      </c:pt>
                      <c:pt idx="1304">
                        <c:v>-7.6884749999999988E-2</c:v>
                      </c:pt>
                      <c:pt idx="1305">
                        <c:v>-7.6886499999999997E-2</c:v>
                      </c:pt>
                      <c:pt idx="1306">
                        <c:v>-7.6890749999999966E-2</c:v>
                      </c:pt>
                      <c:pt idx="1307">
                        <c:v>-7.6900249999999989E-2</c:v>
                      </c:pt>
                      <c:pt idx="1308">
                        <c:v>-7.6919499999999974E-2</c:v>
                      </c:pt>
                      <c:pt idx="1309">
                        <c:v>-7.6931750000000007E-2</c:v>
                      </c:pt>
                      <c:pt idx="1310">
                        <c:v>-7.6939999999999981E-2</c:v>
                      </c:pt>
                      <c:pt idx="1311">
                        <c:v>-7.6950749999999984E-2</c:v>
                      </c:pt>
                      <c:pt idx="1312">
                        <c:v>-7.6957749999999991E-2</c:v>
                      </c:pt>
                      <c:pt idx="1313">
                        <c:v>-7.6969999999999997E-2</c:v>
                      </c:pt>
                      <c:pt idx="1314">
                        <c:v>-7.6973499999999986E-2</c:v>
                      </c:pt>
                      <c:pt idx="1315">
                        <c:v>-7.6979499999999978E-2</c:v>
                      </c:pt>
                      <c:pt idx="1316">
                        <c:v>-7.6988499999999987E-2</c:v>
                      </c:pt>
                      <c:pt idx="1317">
                        <c:v>-7.6988499999999987E-2</c:v>
                      </c:pt>
                      <c:pt idx="1318">
                        <c:v>-7.6987249999999993E-2</c:v>
                      </c:pt>
                      <c:pt idx="1319">
                        <c:v>-7.69875E-2</c:v>
                      </c:pt>
                      <c:pt idx="1320">
                        <c:v>-7.6981249999999987E-2</c:v>
                      </c:pt>
                      <c:pt idx="1321">
                        <c:v>-7.6980499999999979E-2</c:v>
                      </c:pt>
                      <c:pt idx="1322">
                        <c:v>-7.6969249999999961E-2</c:v>
                      </c:pt>
                      <c:pt idx="1323">
                        <c:v>-7.6969999999999969E-2</c:v>
                      </c:pt>
                      <c:pt idx="1324">
                        <c:v>-7.6971999999999971E-2</c:v>
                      </c:pt>
                      <c:pt idx="1325">
                        <c:v>-7.6977249999999969E-2</c:v>
                      </c:pt>
                      <c:pt idx="1326">
                        <c:v>-7.6977499999999963E-2</c:v>
                      </c:pt>
                      <c:pt idx="1327">
                        <c:v>-7.6975499999999974E-2</c:v>
                      </c:pt>
                      <c:pt idx="1328">
                        <c:v>-7.6976249999999968E-2</c:v>
                      </c:pt>
                      <c:pt idx="1329">
                        <c:v>-7.6979249999999957E-2</c:v>
                      </c:pt>
                      <c:pt idx="1330">
                        <c:v>-7.6979999999999979E-2</c:v>
                      </c:pt>
                      <c:pt idx="1331">
                        <c:v>-7.6983249999999975E-2</c:v>
                      </c:pt>
                      <c:pt idx="1332">
                        <c:v>-7.6984999999999998E-2</c:v>
                      </c:pt>
                      <c:pt idx="1333">
                        <c:v>-7.6981749999999974E-2</c:v>
                      </c:pt>
                      <c:pt idx="1334">
                        <c:v>-7.6969249999999975E-2</c:v>
                      </c:pt>
                      <c:pt idx="1335">
                        <c:v>-7.6952749999999986E-2</c:v>
                      </c:pt>
                      <c:pt idx="1336">
                        <c:v>-7.694274999999999E-2</c:v>
                      </c:pt>
                      <c:pt idx="1337">
                        <c:v>-7.6938249999999986E-2</c:v>
                      </c:pt>
                      <c:pt idx="1338">
                        <c:v>-7.6935999999999977E-2</c:v>
                      </c:pt>
                      <c:pt idx="1339">
                        <c:v>-7.6928499999999997E-2</c:v>
                      </c:pt>
                      <c:pt idx="1340">
                        <c:v>-7.6927750000000003E-2</c:v>
                      </c:pt>
                      <c:pt idx="1341">
                        <c:v>-7.6927999999999996E-2</c:v>
                      </c:pt>
                      <c:pt idx="1342">
                        <c:v>-7.6923750000000013E-2</c:v>
                      </c:pt>
                      <c:pt idx="1343">
                        <c:v>-7.6934000000000016E-2</c:v>
                      </c:pt>
                      <c:pt idx="1344">
                        <c:v>-7.6945500000000014E-2</c:v>
                      </c:pt>
                      <c:pt idx="1345">
                        <c:v>-7.6950249999999998E-2</c:v>
                      </c:pt>
                      <c:pt idx="1346">
                        <c:v>-7.6954250000000016E-2</c:v>
                      </c:pt>
                      <c:pt idx="1347">
                        <c:v>-7.696900000000001E-2</c:v>
                      </c:pt>
                      <c:pt idx="1348">
                        <c:v>-7.6977500000000032E-2</c:v>
                      </c:pt>
                      <c:pt idx="1349">
                        <c:v>-7.6988500000000029E-2</c:v>
                      </c:pt>
                      <c:pt idx="1350">
                        <c:v>-7.6993750000000027E-2</c:v>
                      </c:pt>
                      <c:pt idx="1351">
                        <c:v>-7.7002250000000036E-2</c:v>
                      </c:pt>
                      <c:pt idx="1352">
                        <c:v>-7.7015500000000028E-2</c:v>
                      </c:pt>
                      <c:pt idx="1353">
                        <c:v>-7.702425000000003E-2</c:v>
                      </c:pt>
                      <c:pt idx="1354">
                        <c:v>-7.703450000000002E-2</c:v>
                      </c:pt>
                      <c:pt idx="1355">
                        <c:v>-7.704500000000003E-2</c:v>
                      </c:pt>
                      <c:pt idx="1356">
                        <c:v>-7.7037000000000036E-2</c:v>
                      </c:pt>
                      <c:pt idx="1357">
                        <c:v>-7.7034750000000027E-2</c:v>
                      </c:pt>
                      <c:pt idx="1358">
                        <c:v>-7.703775000000003E-2</c:v>
                      </c:pt>
                      <c:pt idx="1359">
                        <c:v>-7.7039250000000031E-2</c:v>
                      </c:pt>
                      <c:pt idx="1360">
                        <c:v>-7.7042750000000035E-2</c:v>
                      </c:pt>
                      <c:pt idx="1361">
                        <c:v>-7.7043250000000049E-2</c:v>
                      </c:pt>
                      <c:pt idx="1362">
                        <c:v>-7.7049000000000048E-2</c:v>
                      </c:pt>
                      <c:pt idx="1363">
                        <c:v>-7.7052750000000045E-2</c:v>
                      </c:pt>
                      <c:pt idx="1364">
                        <c:v>-7.7045500000000045E-2</c:v>
                      </c:pt>
                      <c:pt idx="1365">
                        <c:v>-7.7040250000000046E-2</c:v>
                      </c:pt>
                      <c:pt idx="1366">
                        <c:v>-7.7021750000000028E-2</c:v>
                      </c:pt>
                      <c:pt idx="1367">
                        <c:v>-7.7009000000000036E-2</c:v>
                      </c:pt>
                      <c:pt idx="1368">
                        <c:v>-7.6991500000000032E-2</c:v>
                      </c:pt>
                      <c:pt idx="1369">
                        <c:v>-7.6960000000000056E-2</c:v>
                      </c:pt>
                      <c:pt idx="1370">
                        <c:v>-7.6940250000000057E-2</c:v>
                      </c:pt>
                      <c:pt idx="1371">
                        <c:v>-7.6928000000000052E-2</c:v>
                      </c:pt>
                      <c:pt idx="1372">
                        <c:v>-7.6915000000000039E-2</c:v>
                      </c:pt>
                      <c:pt idx="1373">
                        <c:v>-7.6902500000000054E-2</c:v>
                      </c:pt>
                      <c:pt idx="1374">
                        <c:v>-7.6892000000000044E-2</c:v>
                      </c:pt>
                      <c:pt idx="1375">
                        <c:v>-7.688125000000004E-2</c:v>
                      </c:pt>
                      <c:pt idx="1376">
                        <c:v>-7.6880750000000039E-2</c:v>
                      </c:pt>
                      <c:pt idx="1377">
                        <c:v>-7.6877500000000043E-2</c:v>
                      </c:pt>
                      <c:pt idx="1378">
                        <c:v>-7.687450000000004E-2</c:v>
                      </c:pt>
                      <c:pt idx="1379">
                        <c:v>-7.6860250000000033E-2</c:v>
                      </c:pt>
                      <c:pt idx="1380">
                        <c:v>-7.6851000000000044E-2</c:v>
                      </c:pt>
                      <c:pt idx="1381">
                        <c:v>-7.6844750000000031E-2</c:v>
                      </c:pt>
                      <c:pt idx="1382">
                        <c:v>-7.6843750000000044E-2</c:v>
                      </c:pt>
                      <c:pt idx="1383">
                        <c:v>-7.6836000000000043E-2</c:v>
                      </c:pt>
                      <c:pt idx="1384">
                        <c:v>-7.683175000000006E-2</c:v>
                      </c:pt>
                      <c:pt idx="1385">
                        <c:v>-7.6837250000000037E-2</c:v>
                      </c:pt>
                      <c:pt idx="1386">
                        <c:v>-7.683025000000003E-2</c:v>
                      </c:pt>
                      <c:pt idx="1387">
                        <c:v>-7.6832250000000032E-2</c:v>
                      </c:pt>
                      <c:pt idx="1388">
                        <c:v>-7.6834000000000041E-2</c:v>
                      </c:pt>
                      <c:pt idx="1389">
                        <c:v>-7.6835000000000042E-2</c:v>
                      </c:pt>
                      <c:pt idx="1390">
                        <c:v>-7.6837750000000066E-2</c:v>
                      </c:pt>
                      <c:pt idx="1391">
                        <c:v>-7.683550000000007E-2</c:v>
                      </c:pt>
                      <c:pt idx="1392">
                        <c:v>-7.6823000000000058E-2</c:v>
                      </c:pt>
                      <c:pt idx="1393">
                        <c:v>-7.6820500000000069E-2</c:v>
                      </c:pt>
                      <c:pt idx="1394">
                        <c:v>-7.6813500000000076E-2</c:v>
                      </c:pt>
                      <c:pt idx="1395">
                        <c:v>-7.6805250000000075E-2</c:v>
                      </c:pt>
                      <c:pt idx="1396">
                        <c:v>-7.678625000000007E-2</c:v>
                      </c:pt>
                      <c:pt idx="1397">
                        <c:v>-7.676150000000008E-2</c:v>
                      </c:pt>
                      <c:pt idx="1398">
                        <c:v>-7.6754000000000072E-2</c:v>
                      </c:pt>
                      <c:pt idx="1399">
                        <c:v>-7.6747250000000072E-2</c:v>
                      </c:pt>
                      <c:pt idx="1400">
                        <c:v>-7.6733750000000059E-2</c:v>
                      </c:pt>
                      <c:pt idx="1401">
                        <c:v>-7.672125000000006E-2</c:v>
                      </c:pt>
                      <c:pt idx="1402">
                        <c:v>-7.671400000000006E-2</c:v>
                      </c:pt>
                      <c:pt idx="1403">
                        <c:v>-7.6701250000000054E-2</c:v>
                      </c:pt>
                      <c:pt idx="1404">
                        <c:v>-7.6698500000000058E-2</c:v>
                      </c:pt>
                      <c:pt idx="1405">
                        <c:v>-7.6688500000000048E-2</c:v>
                      </c:pt>
                      <c:pt idx="1406">
                        <c:v>-7.6675500000000035E-2</c:v>
                      </c:pt>
                      <c:pt idx="1407">
                        <c:v>-7.6659500000000047E-2</c:v>
                      </c:pt>
                      <c:pt idx="1408">
                        <c:v>-7.6648250000000029E-2</c:v>
                      </c:pt>
                      <c:pt idx="1409">
                        <c:v>-7.6631250000000026E-2</c:v>
                      </c:pt>
                      <c:pt idx="1410">
                        <c:v>-7.6617000000000018E-2</c:v>
                      </c:pt>
                      <c:pt idx="1411">
                        <c:v>-7.6601250000000023E-2</c:v>
                      </c:pt>
                      <c:pt idx="1412">
                        <c:v>-7.6587500000000017E-2</c:v>
                      </c:pt>
                      <c:pt idx="1413">
                        <c:v>-7.6578000000000021E-2</c:v>
                      </c:pt>
                      <c:pt idx="1414">
                        <c:v>-7.6560000000000003E-2</c:v>
                      </c:pt>
                      <c:pt idx="1415">
                        <c:v>-7.6545000000000002E-2</c:v>
                      </c:pt>
                      <c:pt idx="1416">
                        <c:v>-7.6528500000000013E-2</c:v>
                      </c:pt>
                      <c:pt idx="1417">
                        <c:v>-7.6513000000000012E-2</c:v>
                      </c:pt>
                      <c:pt idx="1418">
                        <c:v>-7.6506000000000018E-2</c:v>
                      </c:pt>
                      <c:pt idx="1419">
                        <c:v>-7.6500500000000027E-2</c:v>
                      </c:pt>
                      <c:pt idx="1420">
                        <c:v>-7.649400000000002E-2</c:v>
                      </c:pt>
                      <c:pt idx="1421">
                        <c:v>-7.6493750000000041E-2</c:v>
                      </c:pt>
                      <c:pt idx="1422">
                        <c:v>-7.6483500000000024E-2</c:v>
                      </c:pt>
                      <c:pt idx="1423">
                        <c:v>-7.6472750000000034E-2</c:v>
                      </c:pt>
                      <c:pt idx="1424">
                        <c:v>-7.6463000000000031E-2</c:v>
                      </c:pt>
                      <c:pt idx="1425">
                        <c:v>-7.6454750000000044E-2</c:v>
                      </c:pt>
                      <c:pt idx="1426">
                        <c:v>-7.6452750000000042E-2</c:v>
                      </c:pt>
                      <c:pt idx="1427">
                        <c:v>-7.6440500000000036E-2</c:v>
                      </c:pt>
                      <c:pt idx="1428">
                        <c:v>-7.6424250000000041E-2</c:v>
                      </c:pt>
                      <c:pt idx="1429">
                        <c:v>-7.6417500000000041E-2</c:v>
                      </c:pt>
                      <c:pt idx="1430">
                        <c:v>-7.6410000000000033E-2</c:v>
                      </c:pt>
                      <c:pt idx="1431">
                        <c:v>-7.6391000000000042E-2</c:v>
                      </c:pt>
                      <c:pt idx="1432">
                        <c:v>-7.6367250000000039E-2</c:v>
                      </c:pt>
                      <c:pt idx="1433">
                        <c:v>-7.6352250000000038E-2</c:v>
                      </c:pt>
                      <c:pt idx="1434">
                        <c:v>-7.6346750000000019E-2</c:v>
                      </c:pt>
                      <c:pt idx="1435">
                        <c:v>-7.6336000000000015E-2</c:v>
                      </c:pt>
                      <c:pt idx="1436">
                        <c:v>-7.6323000000000016E-2</c:v>
                      </c:pt>
                      <c:pt idx="1437">
                        <c:v>-7.623675000000002E-2</c:v>
                      </c:pt>
                      <c:pt idx="1438">
                        <c:v>-7.6206750000000018E-2</c:v>
                      </c:pt>
                      <c:pt idx="1439">
                        <c:v>-7.6182250000000007E-2</c:v>
                      </c:pt>
                      <c:pt idx="1440">
                        <c:v>-7.6164750000000017E-2</c:v>
                      </c:pt>
                      <c:pt idx="1441">
                        <c:v>-7.6146000000000019E-2</c:v>
                      </c:pt>
                      <c:pt idx="1442">
                        <c:v>-7.6134500000000008E-2</c:v>
                      </c:pt>
                      <c:pt idx="1443">
                        <c:v>-7.6121750000000016E-2</c:v>
                      </c:pt>
                      <c:pt idx="1444">
                        <c:v>-7.6105000000000006E-2</c:v>
                      </c:pt>
                      <c:pt idx="1445">
                        <c:v>-7.6091500000000006E-2</c:v>
                      </c:pt>
                      <c:pt idx="1446">
                        <c:v>-7.6088750000000011E-2</c:v>
                      </c:pt>
                      <c:pt idx="1447">
                        <c:v>-7.6078250000000014E-2</c:v>
                      </c:pt>
                      <c:pt idx="1448">
                        <c:v>-7.6058750000000022E-2</c:v>
                      </c:pt>
                      <c:pt idx="1449">
                        <c:v>-7.6044500000000029E-2</c:v>
                      </c:pt>
                      <c:pt idx="1450">
                        <c:v>-7.6038000000000022E-2</c:v>
                      </c:pt>
                      <c:pt idx="1451">
                        <c:v>-7.6029750000000021E-2</c:v>
                      </c:pt>
                      <c:pt idx="1452">
                        <c:v>-7.6019000000000017E-2</c:v>
                      </c:pt>
                      <c:pt idx="1453">
                        <c:v>-7.6007250000000012E-2</c:v>
                      </c:pt>
                      <c:pt idx="1454">
                        <c:v>-7.6000250000000019E-2</c:v>
                      </c:pt>
                      <c:pt idx="1455">
                        <c:v>-7.5985250000000032E-2</c:v>
                      </c:pt>
                      <c:pt idx="1456">
                        <c:v>-7.5980250000000027E-2</c:v>
                      </c:pt>
                      <c:pt idx="1457">
                        <c:v>-7.5964000000000018E-2</c:v>
                      </c:pt>
                      <c:pt idx="1458">
                        <c:v>-7.5952250000000013E-2</c:v>
                      </c:pt>
                      <c:pt idx="1459">
                        <c:v>-7.5941000000000036E-2</c:v>
                      </c:pt>
                      <c:pt idx="1460">
                        <c:v>-7.5932500000000014E-2</c:v>
                      </c:pt>
                      <c:pt idx="1461">
                        <c:v>-7.5924250000000013E-2</c:v>
                      </c:pt>
                      <c:pt idx="1462">
                        <c:v>-7.5909250000000025E-2</c:v>
                      </c:pt>
                      <c:pt idx="1463">
                        <c:v>-7.5890000000000027E-2</c:v>
                      </c:pt>
                      <c:pt idx="1464">
                        <c:v>-7.5881250000000025E-2</c:v>
                      </c:pt>
                      <c:pt idx="1465">
                        <c:v>-7.586275000000002E-2</c:v>
                      </c:pt>
                      <c:pt idx="1466">
                        <c:v>-7.584825000000002E-2</c:v>
                      </c:pt>
                      <c:pt idx="1467">
                        <c:v>-7.5825750000000025E-2</c:v>
                      </c:pt>
                      <c:pt idx="1468">
                        <c:v>-7.5797500000000018E-2</c:v>
                      </c:pt>
                      <c:pt idx="1469">
                        <c:v>-7.5770000000000018E-2</c:v>
                      </c:pt>
                      <c:pt idx="1470">
                        <c:v>-7.5738750000000007E-2</c:v>
                      </c:pt>
                      <c:pt idx="1471">
                        <c:v>-7.5701500000000005E-2</c:v>
                      </c:pt>
                      <c:pt idx="1472">
                        <c:v>-7.567575E-2</c:v>
                      </c:pt>
                      <c:pt idx="1473">
                        <c:v>-7.563824999999999E-2</c:v>
                      </c:pt>
                      <c:pt idx="1474">
                        <c:v>-7.559674999999999E-2</c:v>
                      </c:pt>
                      <c:pt idx="1475">
                        <c:v>-7.5559749999999995E-2</c:v>
                      </c:pt>
                      <c:pt idx="1476">
                        <c:v>-7.5516E-2</c:v>
                      </c:pt>
                      <c:pt idx="1477">
                        <c:v>-7.548125E-2</c:v>
                      </c:pt>
                      <c:pt idx="1478">
                        <c:v>-7.5441750000000016E-2</c:v>
                      </c:pt>
                      <c:pt idx="1479">
                        <c:v>-7.5404249999999992E-2</c:v>
                      </c:pt>
                      <c:pt idx="1480">
                        <c:v>-7.5361249999999991E-2</c:v>
                      </c:pt>
                      <c:pt idx="1481">
                        <c:v>-7.5318999999999983E-2</c:v>
                      </c:pt>
                      <c:pt idx="1482">
                        <c:v>-7.5262999999999983E-2</c:v>
                      </c:pt>
                      <c:pt idx="1483">
                        <c:v>-7.5217749999999986E-2</c:v>
                      </c:pt>
                      <c:pt idx="1484">
                        <c:v>-7.5174499999999964E-2</c:v>
                      </c:pt>
                      <c:pt idx="1485">
                        <c:v>-7.5119999999999978E-2</c:v>
                      </c:pt>
                      <c:pt idx="1486">
                        <c:v>-7.5072749999999952E-2</c:v>
                      </c:pt>
                      <c:pt idx="1487">
                        <c:v>-7.5029749999999951E-2</c:v>
                      </c:pt>
                      <c:pt idx="1488">
                        <c:v>-7.4991249999999954E-2</c:v>
                      </c:pt>
                      <c:pt idx="1489">
                        <c:v>-7.4955499999999953E-2</c:v>
                      </c:pt>
                      <c:pt idx="1490">
                        <c:v>-7.4922249999999968E-2</c:v>
                      </c:pt>
                      <c:pt idx="1491">
                        <c:v>-7.4887749999999975E-2</c:v>
                      </c:pt>
                      <c:pt idx="1492">
                        <c:v>-7.4858749999999974E-2</c:v>
                      </c:pt>
                      <c:pt idx="1493">
                        <c:v>-7.4837999999999974E-2</c:v>
                      </c:pt>
                      <c:pt idx="1494">
                        <c:v>-7.4801249999999972E-2</c:v>
                      </c:pt>
                      <c:pt idx="1495">
                        <c:v>-7.4766249999999965E-2</c:v>
                      </c:pt>
                      <c:pt idx="1496">
                        <c:v>-7.4739499999999987E-2</c:v>
                      </c:pt>
                      <c:pt idx="1497">
                        <c:v>-7.4719749999999974E-2</c:v>
                      </c:pt>
                      <c:pt idx="1498">
                        <c:v>-7.4705499999999994E-2</c:v>
                      </c:pt>
                      <c:pt idx="1499">
                        <c:v>-7.4691750000000001E-2</c:v>
                      </c:pt>
                      <c:pt idx="1500">
                        <c:v>-7.4678499999999981E-2</c:v>
                      </c:pt>
                      <c:pt idx="1501">
                        <c:v>-7.46555E-2</c:v>
                      </c:pt>
                      <c:pt idx="1502">
                        <c:v>-7.4622250000000001E-2</c:v>
                      </c:pt>
                      <c:pt idx="1503">
                        <c:v>-7.4603000000000003E-2</c:v>
                      </c:pt>
                      <c:pt idx="1504">
                        <c:v>-7.4578000000000005E-2</c:v>
                      </c:pt>
                      <c:pt idx="1505">
                        <c:v>-7.456225000000001E-2</c:v>
                      </c:pt>
                      <c:pt idx="1506">
                        <c:v>-7.4540000000000009E-2</c:v>
                      </c:pt>
                      <c:pt idx="1507">
                        <c:v>-7.4508500000000005E-2</c:v>
                      </c:pt>
                      <c:pt idx="1508">
                        <c:v>-7.4480000000000005E-2</c:v>
                      </c:pt>
                      <c:pt idx="1509">
                        <c:v>-7.4471000000000009E-2</c:v>
                      </c:pt>
                      <c:pt idx="1510">
                        <c:v>-7.4450250000000009E-2</c:v>
                      </c:pt>
                      <c:pt idx="1511">
                        <c:v>-7.4435000000000015E-2</c:v>
                      </c:pt>
                      <c:pt idx="1512">
                        <c:v>-7.441600000000001E-2</c:v>
                      </c:pt>
                      <c:pt idx="1513">
                        <c:v>-7.4395500000000003E-2</c:v>
                      </c:pt>
                      <c:pt idx="1514">
                        <c:v>-7.4377500000000013E-2</c:v>
                      </c:pt>
                      <c:pt idx="1515">
                        <c:v>-7.4354500000000018E-2</c:v>
                      </c:pt>
                      <c:pt idx="1516">
                        <c:v>-7.4334750000000019E-2</c:v>
                      </c:pt>
                      <c:pt idx="1517">
                        <c:v>-7.4313750000000012E-2</c:v>
                      </c:pt>
                      <c:pt idx="1518">
                        <c:v>-7.4304750000000017E-2</c:v>
                      </c:pt>
                      <c:pt idx="1519">
                        <c:v>-7.4283749999999996E-2</c:v>
                      </c:pt>
                      <c:pt idx="1520">
                        <c:v>-7.4265750000000005E-2</c:v>
                      </c:pt>
                      <c:pt idx="1521">
                        <c:v>-7.4244250000000012E-2</c:v>
                      </c:pt>
                      <c:pt idx="1522">
                        <c:v>-7.4223999999999998E-2</c:v>
                      </c:pt>
                      <c:pt idx="1523">
                        <c:v>-7.4192750000000016E-2</c:v>
                      </c:pt>
                      <c:pt idx="1524">
                        <c:v>-7.4166499999999996E-2</c:v>
                      </c:pt>
                      <c:pt idx="1525">
                        <c:v>-7.4140750000000019E-2</c:v>
                      </c:pt>
                      <c:pt idx="1526">
                        <c:v>-7.412125E-2</c:v>
                      </c:pt>
                      <c:pt idx="1527">
                        <c:v>-7.4101250000000021E-2</c:v>
                      </c:pt>
                      <c:pt idx="1528">
                        <c:v>-7.4073250000000007E-2</c:v>
                      </c:pt>
                      <c:pt idx="1529">
                        <c:v>-7.4044000000000013E-2</c:v>
                      </c:pt>
                      <c:pt idx="1530">
                        <c:v>-7.4009999999999992E-2</c:v>
                      </c:pt>
                      <c:pt idx="1531">
                        <c:v>-7.3980749999999998E-2</c:v>
                      </c:pt>
                      <c:pt idx="1532">
                        <c:v>-7.3960250000000005E-2</c:v>
                      </c:pt>
                      <c:pt idx="1533">
                        <c:v>-7.3935000000000015E-2</c:v>
                      </c:pt>
                      <c:pt idx="1534">
                        <c:v>-7.3912000000000019E-2</c:v>
                      </c:pt>
                      <c:pt idx="1535">
                        <c:v>-7.389525000000001E-2</c:v>
                      </c:pt>
                      <c:pt idx="1536">
                        <c:v>-7.3880000000000015E-2</c:v>
                      </c:pt>
                      <c:pt idx="1537">
                        <c:v>-7.3842000000000019E-2</c:v>
                      </c:pt>
                      <c:pt idx="1538">
                        <c:v>-7.3813000000000045E-2</c:v>
                      </c:pt>
                      <c:pt idx="1539">
                        <c:v>-7.377675000000003E-2</c:v>
                      </c:pt>
                      <c:pt idx="1540">
                        <c:v>-7.3745000000000033E-2</c:v>
                      </c:pt>
                      <c:pt idx="1541">
                        <c:v>-7.3721500000000023E-2</c:v>
                      </c:pt>
                      <c:pt idx="1542">
                        <c:v>-7.369325000000003E-2</c:v>
                      </c:pt>
                      <c:pt idx="1543">
                        <c:v>-7.3653500000000025E-2</c:v>
                      </c:pt>
                      <c:pt idx="1544">
                        <c:v>-7.3607750000000013E-2</c:v>
                      </c:pt>
                      <c:pt idx="1545">
                        <c:v>-7.3577500000000018E-2</c:v>
                      </c:pt>
                      <c:pt idx="1546">
                        <c:v>-7.3545500000000014E-2</c:v>
                      </c:pt>
                      <c:pt idx="1547">
                        <c:v>-7.3501750000000005E-2</c:v>
                      </c:pt>
                      <c:pt idx="1548">
                        <c:v>-7.3464000000000015E-2</c:v>
                      </c:pt>
                      <c:pt idx="1549">
                        <c:v>-7.3429500000000023E-2</c:v>
                      </c:pt>
                      <c:pt idx="1550">
                        <c:v>-7.3390500000000025E-2</c:v>
                      </c:pt>
                      <c:pt idx="1551">
                        <c:v>-7.3353500000000016E-2</c:v>
                      </c:pt>
                      <c:pt idx="1552">
                        <c:v>-7.3308250000000019E-2</c:v>
                      </c:pt>
                      <c:pt idx="1553">
                        <c:v>-7.3273750000000012E-2</c:v>
                      </c:pt>
                      <c:pt idx="1554">
                        <c:v>-7.3240750000000021E-2</c:v>
                      </c:pt>
                      <c:pt idx="1555">
                        <c:v>-7.3199750000000008E-2</c:v>
                      </c:pt>
                      <c:pt idx="1556">
                        <c:v>-7.3179750000000002E-2</c:v>
                      </c:pt>
                      <c:pt idx="1557">
                        <c:v>-7.3155750000000005E-2</c:v>
                      </c:pt>
                      <c:pt idx="1558">
                        <c:v>-7.3128000000000012E-2</c:v>
                      </c:pt>
                      <c:pt idx="1559">
                        <c:v>-7.3097750000000003E-2</c:v>
                      </c:pt>
                      <c:pt idx="1560">
                        <c:v>-7.3062749999999996E-2</c:v>
                      </c:pt>
                      <c:pt idx="1561">
                        <c:v>-7.3039750000000001E-2</c:v>
                      </c:pt>
                      <c:pt idx="1562">
                        <c:v>-7.3004999999999987E-2</c:v>
                      </c:pt>
                      <c:pt idx="1563">
                        <c:v>-7.2976000000000013E-2</c:v>
                      </c:pt>
                      <c:pt idx="1564">
                        <c:v>-7.295625E-2</c:v>
                      </c:pt>
                      <c:pt idx="1565">
                        <c:v>-7.2928499999999993E-2</c:v>
                      </c:pt>
                      <c:pt idx="1566">
                        <c:v>-7.2905749999999991E-2</c:v>
                      </c:pt>
                      <c:pt idx="1567">
                        <c:v>-7.288399999999999E-2</c:v>
                      </c:pt>
                      <c:pt idx="1568">
                        <c:v>-7.2875999999999982E-2</c:v>
                      </c:pt>
                      <c:pt idx="1569">
                        <c:v>-7.2877249999999977E-2</c:v>
                      </c:pt>
                      <c:pt idx="1570">
                        <c:v>-7.2869500000000004E-2</c:v>
                      </c:pt>
                      <c:pt idx="1571">
                        <c:v>-7.2852499999999987E-2</c:v>
                      </c:pt>
                      <c:pt idx="1572">
                        <c:v>-7.2831999999999994E-2</c:v>
                      </c:pt>
                      <c:pt idx="1573">
                        <c:v>-7.2812749999999996E-2</c:v>
                      </c:pt>
                      <c:pt idx="1574">
                        <c:v>-7.2796E-2</c:v>
                      </c:pt>
                      <c:pt idx="1575">
                        <c:v>-7.2783E-2</c:v>
                      </c:pt>
                      <c:pt idx="1576">
                        <c:v>-7.2762250000000001E-2</c:v>
                      </c:pt>
                      <c:pt idx="1577">
                        <c:v>-7.2745250000000011E-2</c:v>
                      </c:pt>
                      <c:pt idx="1578">
                        <c:v>-7.273049999999999E-2</c:v>
                      </c:pt>
                      <c:pt idx="1579">
                        <c:v>-7.2720249999999986E-2</c:v>
                      </c:pt>
                      <c:pt idx="1580">
                        <c:v>-7.2701500000000002E-2</c:v>
                      </c:pt>
                      <c:pt idx="1581">
                        <c:v>-7.2676750000000012E-2</c:v>
                      </c:pt>
                      <c:pt idx="1582">
                        <c:v>-7.2652000000000008E-2</c:v>
                      </c:pt>
                      <c:pt idx="1583">
                        <c:v>-7.2634750000000012E-2</c:v>
                      </c:pt>
                      <c:pt idx="1584">
                        <c:v>-7.2612999999999997E-2</c:v>
                      </c:pt>
                      <c:pt idx="1585">
                        <c:v>-7.2586000000000012E-2</c:v>
                      </c:pt>
                      <c:pt idx="1586">
                        <c:v>-7.2558250000000019E-2</c:v>
                      </c:pt>
                      <c:pt idx="1587">
                        <c:v>-7.253625000000001E-2</c:v>
                      </c:pt>
                      <c:pt idx="1588">
                        <c:v>-7.2511999999999993E-2</c:v>
                      </c:pt>
                      <c:pt idx="1589">
                        <c:v>-7.2481500000000004E-2</c:v>
                      </c:pt>
                      <c:pt idx="1590">
                        <c:v>-7.2443499999999994E-2</c:v>
                      </c:pt>
                      <c:pt idx="1591">
                        <c:v>-7.2419499999999998E-2</c:v>
                      </c:pt>
                      <c:pt idx="1592">
                        <c:v>-7.2394750000000008E-2</c:v>
                      </c:pt>
                      <c:pt idx="1593">
                        <c:v>-7.2368500000000002E-2</c:v>
                      </c:pt>
                      <c:pt idx="1594">
                        <c:v>-7.2344499999999992E-2</c:v>
                      </c:pt>
                      <c:pt idx="1595">
                        <c:v>-7.2315499999999991E-2</c:v>
                      </c:pt>
                      <c:pt idx="1596">
                        <c:v>-7.2302999999999992E-2</c:v>
                      </c:pt>
                      <c:pt idx="1597">
                        <c:v>-7.2292999999999996E-2</c:v>
                      </c:pt>
                      <c:pt idx="1598">
                        <c:v>-7.2263500000000008E-2</c:v>
                      </c:pt>
                      <c:pt idx="1599">
                        <c:v>-7.2230249999999996E-2</c:v>
                      </c:pt>
                      <c:pt idx="1600">
                        <c:v>-7.2203500000000018E-2</c:v>
                      </c:pt>
                      <c:pt idx="1601">
                        <c:v>-7.2180000000000022E-2</c:v>
                      </c:pt>
                      <c:pt idx="1602">
                        <c:v>-7.2153750000000003E-2</c:v>
                      </c:pt>
                      <c:pt idx="1603">
                        <c:v>-7.2132500000000016E-2</c:v>
                      </c:pt>
                      <c:pt idx="1604">
                        <c:v>-7.2098750000000017E-2</c:v>
                      </c:pt>
                      <c:pt idx="1605">
                        <c:v>-7.2065500000000018E-2</c:v>
                      </c:pt>
                      <c:pt idx="1606">
                        <c:v>-7.2037250000000025E-2</c:v>
                      </c:pt>
                      <c:pt idx="1607">
                        <c:v>-7.2012500000000021E-2</c:v>
                      </c:pt>
                      <c:pt idx="1608">
                        <c:v>-7.1984000000000006E-2</c:v>
                      </c:pt>
                      <c:pt idx="1609">
                        <c:v>-7.1954000000000032E-2</c:v>
                      </c:pt>
                      <c:pt idx="1610">
                        <c:v>-7.1932000000000024E-2</c:v>
                      </c:pt>
                      <c:pt idx="1611">
                        <c:v>-7.1908000000000014E-2</c:v>
                      </c:pt>
                      <c:pt idx="1612">
                        <c:v>-7.1874750000000015E-2</c:v>
                      </c:pt>
                      <c:pt idx="1613">
                        <c:v>-7.1842000000000017E-2</c:v>
                      </c:pt>
                      <c:pt idx="1614">
                        <c:v>-7.1813750000000023E-2</c:v>
                      </c:pt>
                      <c:pt idx="1615">
                        <c:v>-7.1788000000000018E-2</c:v>
                      </c:pt>
                      <c:pt idx="1616">
                        <c:v>-7.1770750000000022E-2</c:v>
                      </c:pt>
                      <c:pt idx="1617">
                        <c:v>-7.1750500000000036E-2</c:v>
                      </c:pt>
                      <c:pt idx="1618">
                        <c:v>-7.1715000000000029E-2</c:v>
                      </c:pt>
                      <c:pt idx="1619">
                        <c:v>-7.1682000000000023E-2</c:v>
                      </c:pt>
                      <c:pt idx="1620">
                        <c:v>-7.1650000000000033E-2</c:v>
                      </c:pt>
                      <c:pt idx="1621">
                        <c:v>-7.161350000000001E-2</c:v>
                      </c:pt>
                      <c:pt idx="1622">
                        <c:v>-7.158150000000002E-2</c:v>
                      </c:pt>
                      <c:pt idx="1623">
                        <c:v>-7.1553500000000006E-2</c:v>
                      </c:pt>
                      <c:pt idx="1624">
                        <c:v>-7.1524750000000026E-2</c:v>
                      </c:pt>
                      <c:pt idx="1625">
                        <c:v>-7.1491000000000013E-2</c:v>
                      </c:pt>
                      <c:pt idx="1626">
                        <c:v>-7.1458500000000022E-2</c:v>
                      </c:pt>
                      <c:pt idx="1627">
                        <c:v>-7.1434500000000026E-2</c:v>
                      </c:pt>
                      <c:pt idx="1628">
                        <c:v>-7.1410750000000023E-2</c:v>
                      </c:pt>
                      <c:pt idx="1629">
                        <c:v>-7.1375500000000022E-2</c:v>
                      </c:pt>
                      <c:pt idx="1630">
                        <c:v>-7.1337250000000019E-2</c:v>
                      </c:pt>
                      <c:pt idx="1631">
                        <c:v>-7.1297000000000013E-2</c:v>
                      </c:pt>
                      <c:pt idx="1632">
                        <c:v>-7.1266250000000031E-2</c:v>
                      </c:pt>
                      <c:pt idx="1633">
                        <c:v>-7.1239250000000032E-2</c:v>
                      </c:pt>
                      <c:pt idx="1634">
                        <c:v>-7.1210500000000024E-2</c:v>
                      </c:pt>
                      <c:pt idx="1635">
                        <c:v>-7.1190750000000025E-2</c:v>
                      </c:pt>
                      <c:pt idx="1636">
                        <c:v>-7.1164250000000012E-2</c:v>
                      </c:pt>
                      <c:pt idx="1637">
                        <c:v>-7.1204250000000011E-2</c:v>
                      </c:pt>
                      <c:pt idx="1638">
                        <c:v>-7.1192750000000013E-2</c:v>
                      </c:pt>
                      <c:pt idx="1639">
                        <c:v>-7.1179250000000013E-2</c:v>
                      </c:pt>
                      <c:pt idx="1640">
                        <c:v>-7.1157750000000006E-2</c:v>
                      </c:pt>
                      <c:pt idx="1641">
                        <c:v>-7.1142000000000011E-2</c:v>
                      </c:pt>
                      <c:pt idx="1642">
                        <c:v>-7.1117000000000027E-2</c:v>
                      </c:pt>
                      <c:pt idx="1643">
                        <c:v>-7.1094750000000012E-2</c:v>
                      </c:pt>
                      <c:pt idx="1644">
                        <c:v>-7.1083000000000021E-2</c:v>
                      </c:pt>
                      <c:pt idx="1645">
                        <c:v>-7.1061750000000021E-2</c:v>
                      </c:pt>
                      <c:pt idx="1646">
                        <c:v>-7.1035250000000036E-2</c:v>
                      </c:pt>
                      <c:pt idx="1647">
                        <c:v>-7.1021000000000029E-2</c:v>
                      </c:pt>
                      <c:pt idx="1648">
                        <c:v>-7.1015500000000037E-2</c:v>
                      </c:pt>
                      <c:pt idx="1649">
                        <c:v>-7.0996500000000032E-2</c:v>
                      </c:pt>
                      <c:pt idx="1650">
                        <c:v>-7.097650000000004E-2</c:v>
                      </c:pt>
                      <c:pt idx="1651">
                        <c:v>-7.095300000000003E-2</c:v>
                      </c:pt>
                      <c:pt idx="1652">
                        <c:v>-7.0926500000000045E-2</c:v>
                      </c:pt>
                      <c:pt idx="1653">
                        <c:v>-7.0914000000000033E-2</c:v>
                      </c:pt>
                      <c:pt idx="1654">
                        <c:v>-7.0903500000000022E-2</c:v>
                      </c:pt>
                      <c:pt idx="1655">
                        <c:v>-7.0890500000000037E-2</c:v>
                      </c:pt>
                      <c:pt idx="1656">
                        <c:v>-7.0860500000000035E-2</c:v>
                      </c:pt>
                      <c:pt idx="1657">
                        <c:v>-7.0843500000000059E-2</c:v>
                      </c:pt>
                      <c:pt idx="1658">
                        <c:v>-7.0829500000000045E-2</c:v>
                      </c:pt>
                      <c:pt idx="1659">
                        <c:v>-7.0816250000000039E-2</c:v>
                      </c:pt>
                      <c:pt idx="1660">
                        <c:v>-7.0793500000000037E-2</c:v>
                      </c:pt>
                      <c:pt idx="1661">
                        <c:v>-7.0781000000000038E-2</c:v>
                      </c:pt>
                      <c:pt idx="1662">
                        <c:v>-7.0769750000000034E-2</c:v>
                      </c:pt>
                      <c:pt idx="1663">
                        <c:v>-7.0759250000000037E-2</c:v>
                      </c:pt>
                      <c:pt idx="1664">
                        <c:v>-7.0749750000000042E-2</c:v>
                      </c:pt>
                      <c:pt idx="1665">
                        <c:v>-7.0745500000000031E-2</c:v>
                      </c:pt>
                      <c:pt idx="1666">
                        <c:v>-7.0741250000000033E-2</c:v>
                      </c:pt>
                      <c:pt idx="1667">
                        <c:v>-7.0740250000000032E-2</c:v>
                      </c:pt>
                      <c:pt idx="1668">
                        <c:v>-7.0738500000000024E-2</c:v>
                      </c:pt>
                      <c:pt idx="1669">
                        <c:v>-7.0739500000000025E-2</c:v>
                      </c:pt>
                      <c:pt idx="1670">
                        <c:v>-7.0740000000000025E-2</c:v>
                      </c:pt>
                      <c:pt idx="1671">
                        <c:v>-7.0744000000000015E-2</c:v>
                      </c:pt>
                      <c:pt idx="1672">
                        <c:v>-7.0744750000000009E-2</c:v>
                      </c:pt>
                      <c:pt idx="1673">
                        <c:v>-7.0750250000000001E-2</c:v>
                      </c:pt>
                      <c:pt idx="1674">
                        <c:v>-7.075975000000001E-2</c:v>
                      </c:pt>
                      <c:pt idx="1675">
                        <c:v>-7.0765000000000008E-2</c:v>
                      </c:pt>
                      <c:pt idx="1676">
                        <c:v>-7.0768999999999999E-2</c:v>
                      </c:pt>
                      <c:pt idx="1677">
                        <c:v>-7.0776000000000006E-2</c:v>
                      </c:pt>
                      <c:pt idx="1678">
                        <c:v>-7.0787000000000003E-2</c:v>
                      </c:pt>
                      <c:pt idx="1679">
                        <c:v>-7.078725000000001E-2</c:v>
                      </c:pt>
                      <c:pt idx="1680">
                        <c:v>-7.0794499999999996E-2</c:v>
                      </c:pt>
                      <c:pt idx="1681">
                        <c:v>-7.0793500000000009E-2</c:v>
                      </c:pt>
                      <c:pt idx="1682">
                        <c:v>-7.0798500000000014E-2</c:v>
                      </c:pt>
                      <c:pt idx="1683">
                        <c:v>-7.0806000000000008E-2</c:v>
                      </c:pt>
                      <c:pt idx="1684">
                        <c:v>-7.0816750000000012E-2</c:v>
                      </c:pt>
                      <c:pt idx="1685">
                        <c:v>-7.0824000000000012E-2</c:v>
                      </c:pt>
                      <c:pt idx="1686">
                        <c:v>-7.0828749999999996E-2</c:v>
                      </c:pt>
                      <c:pt idx="1687">
                        <c:v>-7.0826250000000007E-2</c:v>
                      </c:pt>
                      <c:pt idx="1688">
                        <c:v>-7.0833000000000007E-2</c:v>
                      </c:pt>
                      <c:pt idx="1689">
                        <c:v>-7.0819750000000015E-2</c:v>
                      </c:pt>
                      <c:pt idx="1690">
                        <c:v>-7.081475000000001E-2</c:v>
                      </c:pt>
                      <c:pt idx="1691">
                        <c:v>-7.0805500000000007E-2</c:v>
                      </c:pt>
                      <c:pt idx="1692">
                        <c:v>-7.0797000000000013E-2</c:v>
                      </c:pt>
                      <c:pt idx="1693">
                        <c:v>-7.0776249999999999E-2</c:v>
                      </c:pt>
                      <c:pt idx="1694">
                        <c:v>-7.0773749999999996E-2</c:v>
                      </c:pt>
                      <c:pt idx="1695">
                        <c:v>-7.0763499999999993E-2</c:v>
                      </c:pt>
                      <c:pt idx="1696">
                        <c:v>-7.0753250000000004E-2</c:v>
                      </c:pt>
                      <c:pt idx="1697">
                        <c:v>-7.0740999999999984E-2</c:v>
                      </c:pt>
                      <c:pt idx="1698">
                        <c:v>-7.0736249999999987E-2</c:v>
                      </c:pt>
                      <c:pt idx="1699">
                        <c:v>-7.072299999999998E-2</c:v>
                      </c:pt>
                      <c:pt idx="1700">
                        <c:v>-7.0713999999999985E-2</c:v>
                      </c:pt>
                      <c:pt idx="1701">
                        <c:v>-7.069774999999999E-2</c:v>
                      </c:pt>
                      <c:pt idx="1702">
                        <c:v>-7.0696499999999982E-2</c:v>
                      </c:pt>
                      <c:pt idx="1703">
                        <c:v>-7.0684249999999976E-2</c:v>
                      </c:pt>
                      <c:pt idx="1704">
                        <c:v>-7.0674749999999981E-2</c:v>
                      </c:pt>
                      <c:pt idx="1705">
                        <c:v>-7.0655499999999982E-2</c:v>
                      </c:pt>
                      <c:pt idx="1706">
                        <c:v>-7.0651249999999985E-2</c:v>
                      </c:pt>
                      <c:pt idx="1707">
                        <c:v>-7.0649999999999991E-2</c:v>
                      </c:pt>
                      <c:pt idx="1708">
                        <c:v>-7.0643499999999998E-2</c:v>
                      </c:pt>
                      <c:pt idx="1709">
                        <c:v>-7.0623749999999999E-2</c:v>
                      </c:pt>
                      <c:pt idx="1710">
                        <c:v>-7.0619999999999988E-2</c:v>
                      </c:pt>
                      <c:pt idx="1711">
                        <c:v>-7.0608499999999991E-2</c:v>
                      </c:pt>
                      <c:pt idx="1712">
                        <c:v>-7.0605499999999988E-2</c:v>
                      </c:pt>
                      <c:pt idx="1713">
                        <c:v>-7.0587749999999991E-2</c:v>
                      </c:pt>
                      <c:pt idx="1714">
                        <c:v>-7.0579499999999989E-2</c:v>
                      </c:pt>
                      <c:pt idx="1715">
                        <c:v>-7.0574749999999992E-2</c:v>
                      </c:pt>
                      <c:pt idx="1716">
                        <c:v>-7.0561749999999993E-2</c:v>
                      </c:pt>
                      <c:pt idx="1717">
                        <c:v>-7.0558999999999983E-2</c:v>
                      </c:pt>
                      <c:pt idx="1718">
                        <c:v>-7.0549749999999967E-2</c:v>
                      </c:pt>
                      <c:pt idx="1719">
                        <c:v>-7.0540499999999978E-2</c:v>
                      </c:pt>
                      <c:pt idx="1720">
                        <c:v>-7.0538499999999976E-2</c:v>
                      </c:pt>
                      <c:pt idx="1721">
                        <c:v>-7.0534749999999993E-2</c:v>
                      </c:pt>
                      <c:pt idx="1722">
                        <c:v>-7.0533249999999992E-2</c:v>
                      </c:pt>
                      <c:pt idx="1723">
                        <c:v>-7.0541249999999986E-2</c:v>
                      </c:pt>
                      <c:pt idx="1724">
                        <c:v>-7.0542749999999974E-2</c:v>
                      </c:pt>
                      <c:pt idx="1725">
                        <c:v>-7.0542499999999994E-2</c:v>
                      </c:pt>
                      <c:pt idx="1726">
                        <c:v>-7.0539749999999998E-2</c:v>
                      </c:pt>
                      <c:pt idx="1727">
                        <c:v>-7.0533499999999985E-2</c:v>
                      </c:pt>
                      <c:pt idx="1728">
                        <c:v>-7.053124999999999E-2</c:v>
                      </c:pt>
                      <c:pt idx="1729">
                        <c:v>-7.0528499999999994E-2</c:v>
                      </c:pt>
                      <c:pt idx="1730">
                        <c:v>-7.0526499999999992E-2</c:v>
                      </c:pt>
                      <c:pt idx="1731">
                        <c:v>-7.0526749999999985E-2</c:v>
                      </c:pt>
                      <c:pt idx="1732">
                        <c:v>-7.052174999999998E-2</c:v>
                      </c:pt>
                      <c:pt idx="1733">
                        <c:v>-7.0523999999999989E-2</c:v>
                      </c:pt>
                      <c:pt idx="1734">
                        <c:v>-7.0530999999999996E-2</c:v>
                      </c:pt>
                      <c:pt idx="1735">
                        <c:v>-7.0531999999999984E-2</c:v>
                      </c:pt>
                      <c:pt idx="1736">
                        <c:v>-7.0530499999999982E-2</c:v>
                      </c:pt>
                      <c:pt idx="1737">
                        <c:v>-7.0534749999999966E-2</c:v>
                      </c:pt>
                      <c:pt idx="1738">
                        <c:v>-7.0531249999999976E-2</c:v>
                      </c:pt>
                      <c:pt idx="1739">
                        <c:v>-7.0555499999999965E-2</c:v>
                      </c:pt>
                      <c:pt idx="1740">
                        <c:v>-7.0553749999999971E-2</c:v>
                      </c:pt>
                      <c:pt idx="1741">
                        <c:v>-7.0551999999999962E-2</c:v>
                      </c:pt>
                      <c:pt idx="1742">
                        <c:v>-7.0554999999999965E-2</c:v>
                      </c:pt>
                      <c:pt idx="1743">
                        <c:v>-7.0563499999999973E-2</c:v>
                      </c:pt>
                      <c:pt idx="1744">
                        <c:v>-7.0567749999999971E-2</c:v>
                      </c:pt>
                      <c:pt idx="1745">
                        <c:v>-7.0558749999999976E-2</c:v>
                      </c:pt>
                      <c:pt idx="1746">
                        <c:v>-7.0560999999999985E-2</c:v>
                      </c:pt>
                      <c:pt idx="1747">
                        <c:v>-7.0558249999999975E-2</c:v>
                      </c:pt>
                      <c:pt idx="1748">
                        <c:v>-7.0560499999999984E-2</c:v>
                      </c:pt>
                      <c:pt idx="1749">
                        <c:v>-7.0569749999999987E-2</c:v>
                      </c:pt>
                      <c:pt idx="1750">
                        <c:v>-7.0584999999999981E-2</c:v>
                      </c:pt>
                      <c:pt idx="1751">
                        <c:v>-7.0596249999999985E-2</c:v>
                      </c:pt>
                      <c:pt idx="1752">
                        <c:v>-7.0604500000000001E-2</c:v>
                      </c:pt>
                      <c:pt idx="1753">
                        <c:v>-7.0622000000000004E-2</c:v>
                      </c:pt>
                      <c:pt idx="1754">
                        <c:v>-7.0642750000000004E-2</c:v>
                      </c:pt>
                      <c:pt idx="1755">
                        <c:v>-7.0665249999999999E-2</c:v>
                      </c:pt>
                      <c:pt idx="1756">
                        <c:v>-7.068424999999999E-2</c:v>
                      </c:pt>
                      <c:pt idx="1757">
                        <c:v>-7.0706000000000005E-2</c:v>
                      </c:pt>
                      <c:pt idx="1758">
                        <c:v>-7.0724499999999996E-2</c:v>
                      </c:pt>
                      <c:pt idx="1759">
                        <c:v>-7.0750000000000007E-2</c:v>
                      </c:pt>
                      <c:pt idx="1760">
                        <c:v>-7.0767500000000011E-2</c:v>
                      </c:pt>
                      <c:pt idx="1761">
                        <c:v>-7.0784750000000007E-2</c:v>
                      </c:pt>
                      <c:pt idx="1762">
                        <c:v>-7.080400000000002E-2</c:v>
                      </c:pt>
                      <c:pt idx="1763">
                        <c:v>-7.0817749999999999E-2</c:v>
                      </c:pt>
                      <c:pt idx="1764">
                        <c:v>-7.083550000000001E-2</c:v>
                      </c:pt>
                      <c:pt idx="1765">
                        <c:v>-7.0865000000000011E-2</c:v>
                      </c:pt>
                      <c:pt idx="1766">
                        <c:v>-7.0889250000000015E-2</c:v>
                      </c:pt>
                      <c:pt idx="1767">
                        <c:v>-7.0913000000000018E-2</c:v>
                      </c:pt>
                      <c:pt idx="1768">
                        <c:v>-7.092625000000001E-2</c:v>
                      </c:pt>
                      <c:pt idx="1769">
                        <c:v>-7.0938000000000015E-2</c:v>
                      </c:pt>
                      <c:pt idx="1770">
                        <c:v>-7.0951500000000015E-2</c:v>
                      </c:pt>
                      <c:pt idx="1771">
                        <c:v>-7.0965E-2</c:v>
                      </c:pt>
                      <c:pt idx="1772">
                        <c:v>-7.0979250000000008E-2</c:v>
                      </c:pt>
                      <c:pt idx="1773">
                        <c:v>-7.0988250000000017E-2</c:v>
                      </c:pt>
                      <c:pt idx="1774">
                        <c:v>-7.0990999999999999E-2</c:v>
                      </c:pt>
                      <c:pt idx="1775">
                        <c:v>-7.098924999999999E-2</c:v>
                      </c:pt>
                      <c:pt idx="1776">
                        <c:v>-7.0986249999999987E-2</c:v>
                      </c:pt>
                      <c:pt idx="1777">
                        <c:v>-7.0985000000000006E-2</c:v>
                      </c:pt>
                      <c:pt idx="1778">
                        <c:v>-7.0991499999999999E-2</c:v>
                      </c:pt>
                      <c:pt idx="1779">
                        <c:v>-7.098974999999999E-2</c:v>
                      </c:pt>
                      <c:pt idx="1780">
                        <c:v>-7.0994249999999981E-2</c:v>
                      </c:pt>
                      <c:pt idx="1781">
                        <c:v>-7.0998249999999999E-2</c:v>
                      </c:pt>
                      <c:pt idx="1782">
                        <c:v>-7.1006E-2</c:v>
                      </c:pt>
                      <c:pt idx="1783">
                        <c:v>-7.1007250000000022E-2</c:v>
                      </c:pt>
                      <c:pt idx="1784">
                        <c:v>-7.1007750000000008E-2</c:v>
                      </c:pt>
                      <c:pt idx="1785">
                        <c:v>-7.1012250000000027E-2</c:v>
                      </c:pt>
                      <c:pt idx="1786">
                        <c:v>-7.1020250000000007E-2</c:v>
                      </c:pt>
                      <c:pt idx="1787">
                        <c:v>-7.1015000000000009E-2</c:v>
                      </c:pt>
                      <c:pt idx="1788">
                        <c:v>-7.1019500000000013E-2</c:v>
                      </c:pt>
                      <c:pt idx="1789">
                        <c:v>-7.1024500000000018E-2</c:v>
                      </c:pt>
                      <c:pt idx="1790">
                        <c:v>-7.1037000000000003E-2</c:v>
                      </c:pt>
                      <c:pt idx="1791">
                        <c:v>-7.1037500000000003E-2</c:v>
                      </c:pt>
                      <c:pt idx="1792">
                        <c:v>-7.1045749999999991E-2</c:v>
                      </c:pt>
                      <c:pt idx="1793">
                        <c:v>-7.1050250000000009E-2</c:v>
                      </c:pt>
                      <c:pt idx="1794">
                        <c:v>-7.1054500000000007E-2</c:v>
                      </c:pt>
                      <c:pt idx="1795">
                        <c:v>-7.1055000000000007E-2</c:v>
                      </c:pt>
                      <c:pt idx="1796">
                        <c:v>-7.1058750000000004E-2</c:v>
                      </c:pt>
                      <c:pt idx="1797">
                        <c:v>-7.1057750000000017E-2</c:v>
                      </c:pt>
                      <c:pt idx="1798">
                        <c:v>-7.1068249999999999E-2</c:v>
                      </c:pt>
                      <c:pt idx="1799">
                        <c:v>-7.1080749999999998E-2</c:v>
                      </c:pt>
                      <c:pt idx="1800">
                        <c:v>-7.1087749999999991E-2</c:v>
                      </c:pt>
                      <c:pt idx="1801">
                        <c:v>-7.1093999999999991E-2</c:v>
                      </c:pt>
                      <c:pt idx="1802">
                        <c:v>-7.1105749999999995E-2</c:v>
                      </c:pt>
                      <c:pt idx="1803">
                        <c:v>-7.1112499999999995E-2</c:v>
                      </c:pt>
                      <c:pt idx="1804">
                        <c:v>-7.1122500000000019E-2</c:v>
                      </c:pt>
                      <c:pt idx="1805">
                        <c:v>-7.1132249999999994E-2</c:v>
                      </c:pt>
                      <c:pt idx="1806">
                        <c:v>-7.1136750000000012E-2</c:v>
                      </c:pt>
                      <c:pt idx="1807">
                        <c:v>-7.1140749999999989E-2</c:v>
                      </c:pt>
                      <c:pt idx="1808">
                        <c:v>-7.114899999999999E-2</c:v>
                      </c:pt>
                      <c:pt idx="1809">
                        <c:v>-7.1166749999999987E-2</c:v>
                      </c:pt>
                      <c:pt idx="1810">
                        <c:v>-7.1169499999999997E-2</c:v>
                      </c:pt>
                      <c:pt idx="1811">
                        <c:v>-7.1177249999999997E-2</c:v>
                      </c:pt>
                      <c:pt idx="1812">
                        <c:v>-7.1192249999999999E-2</c:v>
                      </c:pt>
                      <c:pt idx="1813">
                        <c:v>-7.120399999999999E-2</c:v>
                      </c:pt>
                      <c:pt idx="1814">
                        <c:v>-7.1214749999999979E-2</c:v>
                      </c:pt>
                      <c:pt idx="1815">
                        <c:v>-7.1221499999999993E-2</c:v>
                      </c:pt>
                      <c:pt idx="1816">
                        <c:v>-7.1226749999999991E-2</c:v>
                      </c:pt>
                      <c:pt idx="1817">
                        <c:v>-7.1235499999999993E-2</c:v>
                      </c:pt>
                      <c:pt idx="1818">
                        <c:v>-7.1257749999999981E-2</c:v>
                      </c:pt>
                      <c:pt idx="1819">
                        <c:v>-7.128000000000001E-2</c:v>
                      </c:pt>
                      <c:pt idx="1820">
                        <c:v>-7.130199999999999E-2</c:v>
                      </c:pt>
                      <c:pt idx="1821">
                        <c:v>-7.1316500000000005E-2</c:v>
                      </c:pt>
                      <c:pt idx="1822">
                        <c:v>-7.1333749999999987E-2</c:v>
                      </c:pt>
                      <c:pt idx="1823">
                        <c:v>-7.134299999999999E-2</c:v>
                      </c:pt>
                      <c:pt idx="1824">
                        <c:v>-7.1350749999999991E-2</c:v>
                      </c:pt>
                      <c:pt idx="1825">
                        <c:v>-7.1361250000000001E-2</c:v>
                      </c:pt>
                      <c:pt idx="1826">
                        <c:v>-7.1367249999999993E-2</c:v>
                      </c:pt>
                      <c:pt idx="1827">
                        <c:v>-7.1371000000000018E-2</c:v>
                      </c:pt>
                      <c:pt idx="1828">
                        <c:v>-7.1374499999999994E-2</c:v>
                      </c:pt>
                      <c:pt idx="1829">
                        <c:v>-7.1390250000000002E-2</c:v>
                      </c:pt>
                      <c:pt idx="1830">
                        <c:v>-7.1406250000000004E-2</c:v>
                      </c:pt>
                      <c:pt idx="1831">
                        <c:v>-7.1427999999999978E-2</c:v>
                      </c:pt>
                      <c:pt idx="1832">
                        <c:v>-7.1435249999999992E-2</c:v>
                      </c:pt>
                      <c:pt idx="1833">
                        <c:v>-7.1439249999999982E-2</c:v>
                      </c:pt>
                      <c:pt idx="1834">
                        <c:v>-7.1434499999999984E-2</c:v>
                      </c:pt>
                      <c:pt idx="1835">
                        <c:v>-7.1424749999999981E-2</c:v>
                      </c:pt>
                      <c:pt idx="1836">
                        <c:v>-7.1422249999999979E-2</c:v>
                      </c:pt>
                      <c:pt idx="1837">
                        <c:v>-7.1416749999999973E-2</c:v>
                      </c:pt>
                      <c:pt idx="1838">
                        <c:v>-7.1403249999999974E-2</c:v>
                      </c:pt>
                      <c:pt idx="1839">
                        <c:v>-7.1389999999999967E-2</c:v>
                      </c:pt>
                      <c:pt idx="1840">
                        <c:v>-7.1380249999999965E-2</c:v>
                      </c:pt>
                      <c:pt idx="1841">
                        <c:v>-7.136449999999997E-2</c:v>
                      </c:pt>
                      <c:pt idx="1842">
                        <c:v>-7.1358499999999964E-2</c:v>
                      </c:pt>
                      <c:pt idx="1843">
                        <c:v>-7.1339499999999972E-2</c:v>
                      </c:pt>
                      <c:pt idx="1844">
                        <c:v>-7.1315749999999956E-2</c:v>
                      </c:pt>
                      <c:pt idx="1845">
                        <c:v>-7.129549999999997E-2</c:v>
                      </c:pt>
                      <c:pt idx="1846">
                        <c:v>-7.1273499999999962E-2</c:v>
                      </c:pt>
                      <c:pt idx="1847">
                        <c:v>-7.1251999999999954E-2</c:v>
                      </c:pt>
                      <c:pt idx="1848">
                        <c:v>-7.1227999999999958E-2</c:v>
                      </c:pt>
                      <c:pt idx="1849">
                        <c:v>-7.1214749999999952E-2</c:v>
                      </c:pt>
                      <c:pt idx="1850">
                        <c:v>-7.1196999999999955E-2</c:v>
                      </c:pt>
                      <c:pt idx="1851">
                        <c:v>-7.1178499999999964E-2</c:v>
                      </c:pt>
                      <c:pt idx="1852">
                        <c:v>-7.1166499999999952E-2</c:v>
                      </c:pt>
                      <c:pt idx="1853">
                        <c:v>-7.1142249999999962E-2</c:v>
                      </c:pt>
                      <c:pt idx="1854">
                        <c:v>-7.1123499999999951E-2</c:v>
                      </c:pt>
                      <c:pt idx="1855">
                        <c:v>-7.110549999999996E-2</c:v>
                      </c:pt>
                      <c:pt idx="1856">
                        <c:v>-7.1097499999999952E-2</c:v>
                      </c:pt>
                      <c:pt idx="1857">
                        <c:v>-7.1090249999999966E-2</c:v>
                      </c:pt>
                      <c:pt idx="1858">
                        <c:v>-7.1076499999999959E-2</c:v>
                      </c:pt>
                      <c:pt idx="1859">
                        <c:v>-7.1060499999999971E-2</c:v>
                      </c:pt>
                      <c:pt idx="1860">
                        <c:v>-7.1051999999999949E-2</c:v>
                      </c:pt>
                      <c:pt idx="1861">
                        <c:v>-7.1033749999999965E-2</c:v>
                      </c:pt>
                      <c:pt idx="1862">
                        <c:v>-7.1014999999999967E-2</c:v>
                      </c:pt>
                      <c:pt idx="1863">
                        <c:v>-7.0986999999999967E-2</c:v>
                      </c:pt>
                      <c:pt idx="1864">
                        <c:v>-7.0960499999999968E-2</c:v>
                      </c:pt>
                      <c:pt idx="1865">
                        <c:v>-7.0938499999999974E-2</c:v>
                      </c:pt>
                      <c:pt idx="1866">
                        <c:v>-7.0913249999999955E-2</c:v>
                      </c:pt>
                      <c:pt idx="1867">
                        <c:v>-7.0885499999999976E-2</c:v>
                      </c:pt>
                      <c:pt idx="1868">
                        <c:v>-7.0858499999999977E-2</c:v>
                      </c:pt>
                      <c:pt idx="1869">
                        <c:v>-7.0829249999999969E-2</c:v>
                      </c:pt>
                      <c:pt idx="1870">
                        <c:v>-7.0804749999999972E-2</c:v>
                      </c:pt>
                      <c:pt idx="1871">
                        <c:v>-7.0782999999999971E-2</c:v>
                      </c:pt>
                      <c:pt idx="1872">
                        <c:v>-7.0761999999999978E-2</c:v>
                      </c:pt>
                      <c:pt idx="1873">
                        <c:v>-7.0730749999999981E-2</c:v>
                      </c:pt>
                      <c:pt idx="1874">
                        <c:v>-7.0706499999999978E-2</c:v>
                      </c:pt>
                      <c:pt idx="1875">
                        <c:v>-7.0677249999999969E-2</c:v>
                      </c:pt>
                      <c:pt idx="1876">
                        <c:v>-7.0656749999999977E-2</c:v>
                      </c:pt>
                      <c:pt idx="1877">
                        <c:v>-7.0631249999999979E-2</c:v>
                      </c:pt>
                      <c:pt idx="1878">
                        <c:v>-7.0588499999999985E-2</c:v>
                      </c:pt>
                      <c:pt idx="1879">
                        <c:v>-7.0566999999999991E-2</c:v>
                      </c:pt>
                      <c:pt idx="1880">
                        <c:v>-7.0549749999999994E-2</c:v>
                      </c:pt>
                      <c:pt idx="1881">
                        <c:v>-7.0526499999999992E-2</c:v>
                      </c:pt>
                      <c:pt idx="1882">
                        <c:v>-7.0504499999999984E-2</c:v>
                      </c:pt>
                      <c:pt idx="1883">
                        <c:v>-7.0479249999999979E-2</c:v>
                      </c:pt>
                      <c:pt idx="1884">
                        <c:v>-7.0446499999999981E-2</c:v>
                      </c:pt>
                      <c:pt idx="1885">
                        <c:v>-7.0428749999999984E-2</c:v>
                      </c:pt>
                      <c:pt idx="1886">
                        <c:v>-7.040624999999999E-2</c:v>
                      </c:pt>
                      <c:pt idx="1887">
                        <c:v>-7.0387249999999998E-2</c:v>
                      </c:pt>
                      <c:pt idx="1888">
                        <c:v>-7.0357750000000011E-2</c:v>
                      </c:pt>
                      <c:pt idx="1889">
                        <c:v>-7.0339000000000013E-2</c:v>
                      </c:pt>
                      <c:pt idx="1890">
                        <c:v>-7.0308250000000003E-2</c:v>
                      </c:pt>
                      <c:pt idx="1891">
                        <c:v>-7.0280000000000009E-2</c:v>
                      </c:pt>
                      <c:pt idx="1892">
                        <c:v>-7.025025E-2</c:v>
                      </c:pt>
                      <c:pt idx="1893">
                        <c:v>-7.0234249999999998E-2</c:v>
                      </c:pt>
                      <c:pt idx="1894">
                        <c:v>-7.0207249999999999E-2</c:v>
                      </c:pt>
                      <c:pt idx="1895">
                        <c:v>-7.019025000000001E-2</c:v>
                      </c:pt>
                      <c:pt idx="1896">
                        <c:v>-7.0180500000000021E-2</c:v>
                      </c:pt>
                      <c:pt idx="1897">
                        <c:v>-7.0166250000000027E-2</c:v>
                      </c:pt>
                      <c:pt idx="1898">
                        <c:v>-7.0139250000000014E-2</c:v>
                      </c:pt>
                      <c:pt idx="1899">
                        <c:v>-7.0113500000000009E-2</c:v>
                      </c:pt>
                      <c:pt idx="1900">
                        <c:v>-7.0088500000000012E-2</c:v>
                      </c:pt>
                      <c:pt idx="1901">
                        <c:v>-7.0074250000000018E-2</c:v>
                      </c:pt>
                      <c:pt idx="1902">
                        <c:v>-7.0051000000000016E-2</c:v>
                      </c:pt>
                      <c:pt idx="1903">
                        <c:v>-7.0029250000000015E-2</c:v>
                      </c:pt>
                      <c:pt idx="1904">
                        <c:v>-7.0017750000000017E-2</c:v>
                      </c:pt>
                      <c:pt idx="1905">
                        <c:v>-7.0004500000000011E-2</c:v>
                      </c:pt>
                      <c:pt idx="1906">
                        <c:v>-6.9988750000000016E-2</c:v>
                      </c:pt>
                      <c:pt idx="1907">
                        <c:v>-6.9967250000000009E-2</c:v>
                      </c:pt>
                      <c:pt idx="1908">
                        <c:v>-6.9953000000000015E-2</c:v>
                      </c:pt>
                      <c:pt idx="1909">
                        <c:v>-6.9937750000000007E-2</c:v>
                      </c:pt>
                      <c:pt idx="1910">
                        <c:v>-6.9907500000000025E-2</c:v>
                      </c:pt>
                      <c:pt idx="1911">
                        <c:v>-6.9884250000000037E-2</c:v>
                      </c:pt>
                      <c:pt idx="1912">
                        <c:v>-6.985650000000003E-2</c:v>
                      </c:pt>
                      <c:pt idx="1913">
                        <c:v>-6.9844250000000038E-2</c:v>
                      </c:pt>
                      <c:pt idx="1914">
                        <c:v>-6.9827500000000042E-2</c:v>
                      </c:pt>
                      <c:pt idx="1915">
                        <c:v>-6.9808500000000037E-2</c:v>
                      </c:pt>
                      <c:pt idx="1916">
                        <c:v>-6.9788500000000031E-2</c:v>
                      </c:pt>
                      <c:pt idx="1917">
                        <c:v>-6.9772500000000029E-2</c:v>
                      </c:pt>
                      <c:pt idx="1918">
                        <c:v>-6.975950000000003E-2</c:v>
                      </c:pt>
                      <c:pt idx="1919">
                        <c:v>-6.9742500000000027E-2</c:v>
                      </c:pt>
                      <c:pt idx="1920">
                        <c:v>-6.9723250000000028E-2</c:v>
                      </c:pt>
                      <c:pt idx="1921">
                        <c:v>-6.9703000000000029E-2</c:v>
                      </c:pt>
                      <c:pt idx="1922">
                        <c:v>-6.9673250000000034E-2</c:v>
                      </c:pt>
                      <c:pt idx="1923">
                        <c:v>-6.9645000000000012E-2</c:v>
                      </c:pt>
                      <c:pt idx="1924">
                        <c:v>-6.9619500000000029E-2</c:v>
                      </c:pt>
                      <c:pt idx="1925">
                        <c:v>-6.9599250000000029E-2</c:v>
                      </c:pt>
                      <c:pt idx="1926">
                        <c:v>-6.9576750000000034E-2</c:v>
                      </c:pt>
                      <c:pt idx="1927">
                        <c:v>-6.9564250000000036E-2</c:v>
                      </c:pt>
                      <c:pt idx="1928">
                        <c:v>-6.9546500000000039E-2</c:v>
                      </c:pt>
                      <c:pt idx="1929">
                        <c:v>-6.9535000000000055E-2</c:v>
                      </c:pt>
                      <c:pt idx="1930">
                        <c:v>-6.9532250000000045E-2</c:v>
                      </c:pt>
                      <c:pt idx="1931">
                        <c:v>-6.9517750000000059E-2</c:v>
                      </c:pt>
                      <c:pt idx="1932">
                        <c:v>-6.9500750000000056E-2</c:v>
                      </c:pt>
                      <c:pt idx="1933">
                        <c:v>-6.9484500000000046E-2</c:v>
                      </c:pt>
                      <c:pt idx="1934">
                        <c:v>-6.9473500000000049E-2</c:v>
                      </c:pt>
                      <c:pt idx="1935">
                        <c:v>-6.945050000000004E-2</c:v>
                      </c:pt>
                      <c:pt idx="1936">
                        <c:v>-6.9425000000000042E-2</c:v>
                      </c:pt>
                      <c:pt idx="1937">
                        <c:v>-6.941175000000005E-2</c:v>
                      </c:pt>
                      <c:pt idx="1938">
                        <c:v>-6.9385500000000044E-2</c:v>
                      </c:pt>
                      <c:pt idx="1939">
                        <c:v>-6.9352500000000053E-2</c:v>
                      </c:pt>
                      <c:pt idx="1940">
                        <c:v>-6.9334250000000042E-2</c:v>
                      </c:pt>
                      <c:pt idx="1941">
                        <c:v>-6.9318500000000033E-2</c:v>
                      </c:pt>
                      <c:pt idx="1942">
                        <c:v>-6.9304000000000032E-2</c:v>
                      </c:pt>
                      <c:pt idx="1943">
                        <c:v>-6.9279500000000022E-2</c:v>
                      </c:pt>
                      <c:pt idx="1944">
                        <c:v>-6.9264750000000028E-2</c:v>
                      </c:pt>
                      <c:pt idx="1945">
                        <c:v>-6.925675000000002E-2</c:v>
                      </c:pt>
                      <c:pt idx="1946">
                        <c:v>-6.9237250000000028E-2</c:v>
                      </c:pt>
                      <c:pt idx="1947">
                        <c:v>-6.922525000000003E-2</c:v>
                      </c:pt>
                      <c:pt idx="1948">
                        <c:v>-6.920725000000004E-2</c:v>
                      </c:pt>
                      <c:pt idx="1949">
                        <c:v>-6.918375000000003E-2</c:v>
                      </c:pt>
                      <c:pt idx="1950">
                        <c:v>-6.9157000000000024E-2</c:v>
                      </c:pt>
                      <c:pt idx="1951">
                        <c:v>-6.9136250000000024E-2</c:v>
                      </c:pt>
                      <c:pt idx="1952">
                        <c:v>-6.9112250000000028E-2</c:v>
                      </c:pt>
                      <c:pt idx="1953">
                        <c:v>-6.9075500000000026E-2</c:v>
                      </c:pt>
                      <c:pt idx="1954">
                        <c:v>-6.9033500000000025E-2</c:v>
                      </c:pt>
                      <c:pt idx="1955">
                        <c:v>-6.8998250000000025E-2</c:v>
                      </c:pt>
                      <c:pt idx="1956">
                        <c:v>-6.8956750000000025E-2</c:v>
                      </c:pt>
                      <c:pt idx="1957">
                        <c:v>-6.8923000000000026E-2</c:v>
                      </c:pt>
                      <c:pt idx="1958">
                        <c:v>-6.8896000000000013E-2</c:v>
                      </c:pt>
                      <c:pt idx="1959">
                        <c:v>-6.8844500000000017E-2</c:v>
                      </c:pt>
                      <c:pt idx="1960">
                        <c:v>-6.880650000000002E-2</c:v>
                      </c:pt>
                      <c:pt idx="1961">
                        <c:v>-6.8763750000000026E-2</c:v>
                      </c:pt>
                      <c:pt idx="1962">
                        <c:v>-6.8717000000000014E-2</c:v>
                      </c:pt>
                      <c:pt idx="1963">
                        <c:v>-6.8676000000000001E-2</c:v>
                      </c:pt>
                      <c:pt idx="1964">
                        <c:v>-6.8632499999999999E-2</c:v>
                      </c:pt>
                      <c:pt idx="1965">
                        <c:v>-6.8589499999999998E-2</c:v>
                      </c:pt>
                      <c:pt idx="1966">
                        <c:v>-6.854049999999999E-2</c:v>
                      </c:pt>
                      <c:pt idx="1967">
                        <c:v>-6.8500999999999979E-2</c:v>
                      </c:pt>
                      <c:pt idx="1968">
                        <c:v>-6.8464999999999984E-2</c:v>
                      </c:pt>
                      <c:pt idx="1969">
                        <c:v>-6.8426249999999994E-2</c:v>
                      </c:pt>
                      <c:pt idx="1970">
                        <c:v>-6.8389749999999999E-2</c:v>
                      </c:pt>
                      <c:pt idx="1971">
                        <c:v>-6.8351999999999996E-2</c:v>
                      </c:pt>
                      <c:pt idx="1972">
                        <c:v>-6.8309250000000002E-2</c:v>
                      </c:pt>
                      <c:pt idx="1973">
                        <c:v>-6.8276749999999997E-2</c:v>
                      </c:pt>
                      <c:pt idx="1974">
                        <c:v>-6.824899999999999E-2</c:v>
                      </c:pt>
                      <c:pt idx="1975">
                        <c:v>-6.8217749999999994E-2</c:v>
                      </c:pt>
                      <c:pt idx="1976">
                        <c:v>-6.8188749999999992E-2</c:v>
                      </c:pt>
                      <c:pt idx="1977">
                        <c:v>-6.8159999999999998E-2</c:v>
                      </c:pt>
                      <c:pt idx="1978">
                        <c:v>-6.8121750000000009E-2</c:v>
                      </c:pt>
                      <c:pt idx="1979">
                        <c:v>-6.8086749999999988E-2</c:v>
                      </c:pt>
                      <c:pt idx="1980">
                        <c:v>-6.8044750000000001E-2</c:v>
                      </c:pt>
                      <c:pt idx="1981">
                        <c:v>-6.8010999999999988E-2</c:v>
                      </c:pt>
                      <c:pt idx="1982">
                        <c:v>-6.797475E-2</c:v>
                      </c:pt>
                      <c:pt idx="1983">
                        <c:v>-6.7936999999999997E-2</c:v>
                      </c:pt>
                      <c:pt idx="1984">
                        <c:v>-6.7898249999999993E-2</c:v>
                      </c:pt>
                      <c:pt idx="1985">
                        <c:v>-6.7861000000000005E-2</c:v>
                      </c:pt>
                      <c:pt idx="1986">
                        <c:v>-6.7835499999999993E-2</c:v>
                      </c:pt>
                      <c:pt idx="1987">
                        <c:v>-6.781124999999999E-2</c:v>
                      </c:pt>
                      <c:pt idx="1988">
                        <c:v>-6.7776000000000003E-2</c:v>
                      </c:pt>
                      <c:pt idx="1989">
                        <c:v>-6.7741249999999989E-2</c:v>
                      </c:pt>
                      <c:pt idx="1990">
                        <c:v>-6.7706249999999996E-2</c:v>
                      </c:pt>
                      <c:pt idx="1991">
                        <c:v>-6.7669999999999994E-2</c:v>
                      </c:pt>
                      <c:pt idx="1992">
                        <c:v>-6.7642250000000015E-2</c:v>
                      </c:pt>
                      <c:pt idx="1993">
                        <c:v>-6.7612999999999993E-2</c:v>
                      </c:pt>
                      <c:pt idx="1994">
                        <c:v>-6.7593E-2</c:v>
                      </c:pt>
                      <c:pt idx="1995">
                        <c:v>-6.7578749999999993E-2</c:v>
                      </c:pt>
                      <c:pt idx="1996">
                        <c:v>-6.7545999999999995E-2</c:v>
                      </c:pt>
                      <c:pt idx="1997">
                        <c:v>-6.7524999999999988E-2</c:v>
                      </c:pt>
                      <c:pt idx="1998">
                        <c:v>-6.7504999999999982E-2</c:v>
                      </c:pt>
                      <c:pt idx="1999">
                        <c:v>-6.7485999999999977E-2</c:v>
                      </c:pt>
                      <c:pt idx="2000">
                        <c:v>-6.7465999999999984E-2</c:v>
                      </c:pt>
                      <c:pt idx="2001">
                        <c:v>-6.7442499999999989E-2</c:v>
                      </c:pt>
                      <c:pt idx="2002">
                        <c:v>-6.7416999999999991E-2</c:v>
                      </c:pt>
                      <c:pt idx="2003">
                        <c:v>-6.7401749999999983E-2</c:v>
                      </c:pt>
                      <c:pt idx="2004">
                        <c:v>-6.7383750000000006E-2</c:v>
                      </c:pt>
                      <c:pt idx="2005">
                        <c:v>-6.7370250000000007E-2</c:v>
                      </c:pt>
                      <c:pt idx="2006">
                        <c:v>-6.7362249999999999E-2</c:v>
                      </c:pt>
                      <c:pt idx="2007">
                        <c:v>-6.7347749999999998E-2</c:v>
                      </c:pt>
                      <c:pt idx="2008">
                        <c:v>-6.7332249999999996E-2</c:v>
                      </c:pt>
                      <c:pt idx="2009">
                        <c:v>-6.7311999999999997E-2</c:v>
                      </c:pt>
                      <c:pt idx="2010">
                        <c:v>-6.7305749999999998E-2</c:v>
                      </c:pt>
                      <c:pt idx="2011">
                        <c:v>-6.7298499999999997E-2</c:v>
                      </c:pt>
                      <c:pt idx="2012">
                        <c:v>-6.7284999999999998E-2</c:v>
                      </c:pt>
                      <c:pt idx="2013">
                        <c:v>-6.7272499999999985E-2</c:v>
                      </c:pt>
                      <c:pt idx="2014">
                        <c:v>-6.7261500000000002E-2</c:v>
                      </c:pt>
                      <c:pt idx="2015">
                        <c:v>-6.7262249999999996E-2</c:v>
                      </c:pt>
                      <c:pt idx="2016">
                        <c:v>-6.7246500000000001E-2</c:v>
                      </c:pt>
                      <c:pt idx="2017">
                        <c:v>-6.7229750000000005E-2</c:v>
                      </c:pt>
                      <c:pt idx="2018">
                        <c:v>-6.7211499999999993E-2</c:v>
                      </c:pt>
                      <c:pt idx="2019">
                        <c:v>-6.7188000000000012E-2</c:v>
                      </c:pt>
                      <c:pt idx="2020">
                        <c:v>-6.7170750000000001E-2</c:v>
                      </c:pt>
                      <c:pt idx="2021">
                        <c:v>-6.7159999999999997E-2</c:v>
                      </c:pt>
                      <c:pt idx="2022">
                        <c:v>-6.7140249999999999E-2</c:v>
                      </c:pt>
                      <c:pt idx="2023">
                        <c:v>-6.7122000000000001E-2</c:v>
                      </c:pt>
                      <c:pt idx="2024">
                        <c:v>-6.7112750000000013E-2</c:v>
                      </c:pt>
                      <c:pt idx="2025">
                        <c:v>-6.7094750000000009E-2</c:v>
                      </c:pt>
                      <c:pt idx="2026">
                        <c:v>-6.7081250000000009E-2</c:v>
                      </c:pt>
                      <c:pt idx="2027">
                        <c:v>-6.7067000000000015E-2</c:v>
                      </c:pt>
                      <c:pt idx="2028">
                        <c:v>-6.7052750000000008E-2</c:v>
                      </c:pt>
                      <c:pt idx="2029">
                        <c:v>-6.7021500000000012E-2</c:v>
                      </c:pt>
                      <c:pt idx="2030">
                        <c:v>-6.7002000000000006E-2</c:v>
                      </c:pt>
                      <c:pt idx="2031">
                        <c:v>-6.6970750000000009E-2</c:v>
                      </c:pt>
                      <c:pt idx="2032">
                        <c:v>-6.6949999999999996E-2</c:v>
                      </c:pt>
                      <c:pt idx="2033">
                        <c:v>-6.6926750000000007E-2</c:v>
                      </c:pt>
                      <c:pt idx="2034">
                        <c:v>-6.6922249999999989E-2</c:v>
                      </c:pt>
                      <c:pt idx="2035">
                        <c:v>-6.6907999999999981E-2</c:v>
                      </c:pt>
                      <c:pt idx="2036">
                        <c:v>-6.6899499999999973E-2</c:v>
                      </c:pt>
                      <c:pt idx="2037">
                        <c:v>-6.6889749999999984E-2</c:v>
                      </c:pt>
                      <c:pt idx="2038">
                        <c:v>-6.6880999999999982E-2</c:v>
                      </c:pt>
                      <c:pt idx="2039">
                        <c:v>-6.6870499999999972E-2</c:v>
                      </c:pt>
                      <c:pt idx="2040">
                        <c:v>-6.6852249999999988E-2</c:v>
                      </c:pt>
                      <c:pt idx="2041">
                        <c:v>-6.6840499999999969E-2</c:v>
                      </c:pt>
                      <c:pt idx="2042">
                        <c:v>-6.6823999999999981E-2</c:v>
                      </c:pt>
                      <c:pt idx="2043">
                        <c:v>-6.681299999999997E-2</c:v>
                      </c:pt>
                      <c:pt idx="2044">
                        <c:v>-6.680224999999998E-2</c:v>
                      </c:pt>
                      <c:pt idx="2045">
                        <c:v>-6.6790749999999982E-2</c:v>
                      </c:pt>
                      <c:pt idx="2046">
                        <c:v>-6.6781249999999973E-2</c:v>
                      </c:pt>
                      <c:pt idx="2047">
                        <c:v>-6.6773749999999993E-2</c:v>
                      </c:pt>
                      <c:pt idx="2048">
                        <c:v>-6.6770499999999983E-2</c:v>
                      </c:pt>
                      <c:pt idx="2049">
                        <c:v>-6.6755249999999988E-2</c:v>
                      </c:pt>
                      <c:pt idx="2050">
                        <c:v>-6.6740999999999981E-2</c:v>
                      </c:pt>
                      <c:pt idx="2051">
                        <c:v>-6.6732999999999987E-2</c:v>
                      </c:pt>
                      <c:pt idx="2052">
                        <c:v>-6.6723499999999991E-2</c:v>
                      </c:pt>
                      <c:pt idx="2053">
                        <c:v>-6.6717749999999978E-2</c:v>
                      </c:pt>
                      <c:pt idx="2054">
                        <c:v>-6.6704249999999993E-2</c:v>
                      </c:pt>
                      <c:pt idx="2055">
                        <c:v>-6.6693749999999982E-2</c:v>
                      </c:pt>
                      <c:pt idx="2056">
                        <c:v>-6.6685249999999974E-2</c:v>
                      </c:pt>
                      <c:pt idx="2057">
                        <c:v>-6.6671999999999981E-2</c:v>
                      </c:pt>
                      <c:pt idx="2058">
                        <c:v>-6.6660999999999984E-2</c:v>
                      </c:pt>
                      <c:pt idx="2059">
                        <c:v>-6.6657499999999981E-2</c:v>
                      </c:pt>
                      <c:pt idx="2060">
                        <c:v>-6.6650749999999967E-2</c:v>
                      </c:pt>
                      <c:pt idx="2061">
                        <c:v>-6.6637749999999982E-2</c:v>
                      </c:pt>
                      <c:pt idx="2062">
                        <c:v>-6.6627249999999971E-2</c:v>
                      </c:pt>
                      <c:pt idx="2063">
                        <c:v>-6.662624999999997E-2</c:v>
                      </c:pt>
                      <c:pt idx="2064">
                        <c:v>-6.6620749999999965E-2</c:v>
                      </c:pt>
                      <c:pt idx="2065">
                        <c:v>-6.660874999999998E-2</c:v>
                      </c:pt>
                      <c:pt idx="2066">
                        <c:v>-6.6590249999999976E-2</c:v>
                      </c:pt>
                      <c:pt idx="2067">
                        <c:v>-6.6584999999999978E-2</c:v>
                      </c:pt>
                      <c:pt idx="2068">
                        <c:v>-6.6582249999999968E-2</c:v>
                      </c:pt>
                      <c:pt idx="2069">
                        <c:v>-6.6586499999999979E-2</c:v>
                      </c:pt>
                      <c:pt idx="2070">
                        <c:v>-6.6590249999999976E-2</c:v>
                      </c:pt>
                      <c:pt idx="2071">
                        <c:v>-6.6593499999999972E-2</c:v>
                      </c:pt>
                      <c:pt idx="2072">
                        <c:v>-6.6591249999999963E-2</c:v>
                      </c:pt>
                      <c:pt idx="2073">
                        <c:v>-6.6595749999999981E-2</c:v>
                      </c:pt>
                      <c:pt idx="2074">
                        <c:v>-6.6594499999999973E-2</c:v>
                      </c:pt>
                      <c:pt idx="2075">
                        <c:v>-6.6593749999999979E-2</c:v>
                      </c:pt>
                      <c:pt idx="2076">
                        <c:v>-6.6597749999999969E-2</c:v>
                      </c:pt>
                      <c:pt idx="2077">
                        <c:v>-6.6595249999999967E-2</c:v>
                      </c:pt>
                      <c:pt idx="2078">
                        <c:v>-6.6607249999999979E-2</c:v>
                      </c:pt>
                      <c:pt idx="2079">
                        <c:v>-6.6612249999999984E-2</c:v>
                      </c:pt>
                      <c:pt idx="2080">
                        <c:v>-6.660474999999999E-2</c:v>
                      </c:pt>
                      <c:pt idx="2081">
                        <c:v>-6.6607999999999987E-2</c:v>
                      </c:pt>
                      <c:pt idx="2082">
                        <c:v>-6.660824999999998E-2</c:v>
                      </c:pt>
                      <c:pt idx="2083">
                        <c:v>-6.6608249999999966E-2</c:v>
                      </c:pt>
                      <c:pt idx="2084">
                        <c:v>-6.6606749999999965E-2</c:v>
                      </c:pt>
                      <c:pt idx="2085">
                        <c:v>-6.6606749999999965E-2</c:v>
                      </c:pt>
                      <c:pt idx="2086">
                        <c:v>-6.6605749999999964E-2</c:v>
                      </c:pt>
                      <c:pt idx="2087">
                        <c:v>-6.6606499999999957E-2</c:v>
                      </c:pt>
                      <c:pt idx="2088">
                        <c:v>-6.6602249999999974E-2</c:v>
                      </c:pt>
                      <c:pt idx="2089">
                        <c:v>-6.6599499999999964E-2</c:v>
                      </c:pt>
                      <c:pt idx="2090">
                        <c:v>-6.6605499999999956E-2</c:v>
                      </c:pt>
                      <c:pt idx="2091">
                        <c:v>-6.660549999999997E-2</c:v>
                      </c:pt>
                      <c:pt idx="2092">
                        <c:v>-6.662299999999996E-2</c:v>
                      </c:pt>
                      <c:pt idx="2093">
                        <c:v>-6.6627749999999972E-2</c:v>
                      </c:pt>
                      <c:pt idx="2094">
                        <c:v>-6.6628249999999958E-2</c:v>
                      </c:pt>
                      <c:pt idx="2095">
                        <c:v>-6.663024999999996E-2</c:v>
                      </c:pt>
                      <c:pt idx="2096">
                        <c:v>-6.6625749999999956E-2</c:v>
                      </c:pt>
                      <c:pt idx="2097">
                        <c:v>-6.6620499999999958E-2</c:v>
                      </c:pt>
                      <c:pt idx="2098">
                        <c:v>-6.6616999999999968E-2</c:v>
                      </c:pt>
                      <c:pt idx="2099">
                        <c:v>-6.6622749999999953E-2</c:v>
                      </c:pt>
                      <c:pt idx="2100">
                        <c:v>-6.6623499999999947E-2</c:v>
                      </c:pt>
                      <c:pt idx="2101">
                        <c:v>-6.662699999999995E-2</c:v>
                      </c:pt>
                      <c:pt idx="2102">
                        <c:v>-6.6628999999999966E-2</c:v>
                      </c:pt>
                      <c:pt idx="2103">
                        <c:v>-6.6625249999999955E-2</c:v>
                      </c:pt>
                      <c:pt idx="2104">
                        <c:v>-6.6598499999999963E-2</c:v>
                      </c:pt>
                      <c:pt idx="2105">
                        <c:v>-6.6585749999999957E-2</c:v>
                      </c:pt>
                      <c:pt idx="2106">
                        <c:v>-6.6577749999999963E-2</c:v>
                      </c:pt>
                      <c:pt idx="2107">
                        <c:v>-6.6580249999999952E-2</c:v>
                      </c:pt>
                      <c:pt idx="2108">
                        <c:v>-6.6582499999999961E-2</c:v>
                      </c:pt>
                      <c:pt idx="2109">
                        <c:v>-6.658549999999995E-2</c:v>
                      </c:pt>
                      <c:pt idx="2110">
                        <c:v>-6.6597749999999956E-2</c:v>
                      </c:pt>
                      <c:pt idx="2111">
                        <c:v>-6.6609249999999967E-2</c:v>
                      </c:pt>
                      <c:pt idx="2112">
                        <c:v>-6.6624249999999968E-2</c:v>
                      </c:pt>
                      <c:pt idx="2113">
                        <c:v>-6.6632499999999983E-2</c:v>
                      </c:pt>
                      <c:pt idx="2114">
                        <c:v>-6.6640499999999978E-2</c:v>
                      </c:pt>
                      <c:pt idx="2115">
                        <c:v>-6.6651999999999989E-2</c:v>
                      </c:pt>
                      <c:pt idx="2116">
                        <c:v>-6.6675499999999971E-2</c:v>
                      </c:pt>
                      <c:pt idx="2117">
                        <c:v>-6.6687249999999976E-2</c:v>
                      </c:pt>
                      <c:pt idx="2118">
                        <c:v>-6.6697249999999986E-2</c:v>
                      </c:pt>
                      <c:pt idx="2119">
                        <c:v>-6.6708749999999956E-2</c:v>
                      </c:pt>
                      <c:pt idx="2120">
                        <c:v>-6.672324999999997E-2</c:v>
                      </c:pt>
                      <c:pt idx="2121">
                        <c:v>-6.673274999999998E-2</c:v>
                      </c:pt>
                      <c:pt idx="2122">
                        <c:v>-6.675074999999997E-2</c:v>
                      </c:pt>
                      <c:pt idx="2123">
                        <c:v>-6.6763499999999976E-2</c:v>
                      </c:pt>
                      <c:pt idx="2124">
                        <c:v>-6.6772249999999977E-2</c:v>
                      </c:pt>
                      <c:pt idx="2125">
                        <c:v>-6.6777999999999976E-2</c:v>
                      </c:pt>
                      <c:pt idx="2126">
                        <c:v>-6.6789249999999981E-2</c:v>
                      </c:pt>
                      <c:pt idx="2127">
                        <c:v>-6.6791749999999983E-2</c:v>
                      </c:pt>
                      <c:pt idx="2128">
                        <c:v>-6.6792999999999991E-2</c:v>
                      </c:pt>
                      <c:pt idx="2129">
                        <c:v>-6.6788499999999973E-2</c:v>
                      </c:pt>
                      <c:pt idx="2130">
                        <c:v>-6.6785749999999963E-2</c:v>
                      </c:pt>
                      <c:pt idx="2131">
                        <c:v>-6.6784999999999969E-2</c:v>
                      </c:pt>
                      <c:pt idx="2132">
                        <c:v>-6.6779999999999978E-2</c:v>
                      </c:pt>
                      <c:pt idx="2133">
                        <c:v>-6.6775249999999967E-2</c:v>
                      </c:pt>
                      <c:pt idx="2134">
                        <c:v>-6.676799999999998E-2</c:v>
                      </c:pt>
                      <c:pt idx="2135">
                        <c:v>-6.6765499999999978E-2</c:v>
                      </c:pt>
                      <c:pt idx="2136">
                        <c:v>-6.6762749999999968E-2</c:v>
                      </c:pt>
                      <c:pt idx="2137">
                        <c:v>-6.6758999999999971E-2</c:v>
                      </c:pt>
                      <c:pt idx="2138">
                        <c:v>-6.6777249999999982E-2</c:v>
                      </c:pt>
                      <c:pt idx="2139">
                        <c:v>-6.6780499999999965E-2</c:v>
                      </c:pt>
                      <c:pt idx="2140">
                        <c:v>-6.6786499999999985E-2</c:v>
                      </c:pt>
                      <c:pt idx="2141">
                        <c:v>-6.6781999999999966E-2</c:v>
                      </c:pt>
                      <c:pt idx="2142">
                        <c:v>-6.6785999999999957E-2</c:v>
                      </c:pt>
                      <c:pt idx="2143">
                        <c:v>-6.6794249999999958E-2</c:v>
                      </c:pt>
                      <c:pt idx="2144">
                        <c:v>-6.6801499999999972E-2</c:v>
                      </c:pt>
                      <c:pt idx="2145">
                        <c:v>-6.6809499999999966E-2</c:v>
                      </c:pt>
                      <c:pt idx="2146">
                        <c:v>-6.6822749999999986E-2</c:v>
                      </c:pt>
                      <c:pt idx="2147">
                        <c:v>-6.6829499999999986E-2</c:v>
                      </c:pt>
                      <c:pt idx="2148">
                        <c:v>-6.6842499999999971E-2</c:v>
                      </c:pt>
                      <c:pt idx="2149">
                        <c:v>-6.6849499999999992E-2</c:v>
                      </c:pt>
                      <c:pt idx="2150">
                        <c:v>-6.6858999999999988E-2</c:v>
                      </c:pt>
                      <c:pt idx="2151">
                        <c:v>-6.6866499999999982E-2</c:v>
                      </c:pt>
                      <c:pt idx="2152">
                        <c:v>-6.6882999999999984E-2</c:v>
                      </c:pt>
                      <c:pt idx="2153">
                        <c:v>-6.6891999999999993E-2</c:v>
                      </c:pt>
                      <c:pt idx="2154">
                        <c:v>-6.6900000000000001E-2</c:v>
                      </c:pt>
                      <c:pt idx="2155">
                        <c:v>-6.6903000000000004E-2</c:v>
                      </c:pt>
                      <c:pt idx="2156">
                        <c:v>-6.6918749999999999E-2</c:v>
                      </c:pt>
                      <c:pt idx="2157">
                        <c:v>-6.6919000000000006E-2</c:v>
                      </c:pt>
                      <c:pt idx="2158">
                        <c:v>-6.6922250000000003E-2</c:v>
                      </c:pt>
                      <c:pt idx="2159">
                        <c:v>-6.6945249999999998E-2</c:v>
                      </c:pt>
                      <c:pt idx="2160">
                        <c:v>-6.6969250000000008E-2</c:v>
                      </c:pt>
                      <c:pt idx="2161">
                        <c:v>-6.6987250000000012E-2</c:v>
                      </c:pt>
                      <c:pt idx="2162">
                        <c:v>-6.7019250000000016E-2</c:v>
                      </c:pt>
                      <c:pt idx="2163">
                        <c:v>-6.7043000000000019E-2</c:v>
                      </c:pt>
                      <c:pt idx="2164">
                        <c:v>-6.7062500000000025E-2</c:v>
                      </c:pt>
                      <c:pt idx="2165">
                        <c:v>-6.7078000000000026E-2</c:v>
                      </c:pt>
                      <c:pt idx="2166">
                        <c:v>-6.7100250000000028E-2</c:v>
                      </c:pt>
                      <c:pt idx="2167">
                        <c:v>-6.7106000000000027E-2</c:v>
                      </c:pt>
                      <c:pt idx="2168">
                        <c:v>-6.7118000000000025E-2</c:v>
                      </c:pt>
                      <c:pt idx="2169">
                        <c:v>-6.7132500000000025E-2</c:v>
                      </c:pt>
                      <c:pt idx="2170">
                        <c:v>-6.7143250000000029E-2</c:v>
                      </c:pt>
                      <c:pt idx="2171">
                        <c:v>-6.7170750000000015E-2</c:v>
                      </c:pt>
                      <c:pt idx="2172">
                        <c:v>-6.7195250000000012E-2</c:v>
                      </c:pt>
                      <c:pt idx="2173">
                        <c:v>-6.7207750000000024E-2</c:v>
                      </c:pt>
                      <c:pt idx="2174">
                        <c:v>-6.7230000000000012E-2</c:v>
                      </c:pt>
                      <c:pt idx="2175">
                        <c:v>-6.7249500000000031E-2</c:v>
                      </c:pt>
                      <c:pt idx="2176">
                        <c:v>-6.7263750000000039E-2</c:v>
                      </c:pt>
                      <c:pt idx="2177">
                        <c:v>-6.7271750000000033E-2</c:v>
                      </c:pt>
                      <c:pt idx="2178">
                        <c:v>-6.7292500000000033E-2</c:v>
                      </c:pt>
                      <c:pt idx="2179">
                        <c:v>-6.7310750000000044E-2</c:v>
                      </c:pt>
                      <c:pt idx="2180">
                        <c:v>-6.7339500000000052E-2</c:v>
                      </c:pt>
                      <c:pt idx="2181">
                        <c:v>-6.734775000000004E-2</c:v>
                      </c:pt>
                      <c:pt idx="2182">
                        <c:v>-6.736900000000004E-2</c:v>
                      </c:pt>
                      <c:pt idx="2183">
                        <c:v>-6.7385500000000029E-2</c:v>
                      </c:pt>
                      <c:pt idx="2184">
                        <c:v>-6.7405250000000028E-2</c:v>
                      </c:pt>
                      <c:pt idx="2185">
                        <c:v>-6.7419250000000042E-2</c:v>
                      </c:pt>
                      <c:pt idx="2186">
                        <c:v>-6.7425750000000034E-2</c:v>
                      </c:pt>
                      <c:pt idx="2187">
                        <c:v>-6.7435500000000037E-2</c:v>
                      </c:pt>
                      <c:pt idx="2188">
                        <c:v>-6.7445000000000033E-2</c:v>
                      </c:pt>
                      <c:pt idx="2189">
                        <c:v>-6.7462000000000022E-2</c:v>
                      </c:pt>
                      <c:pt idx="2190">
                        <c:v>-6.7478000000000024E-2</c:v>
                      </c:pt>
                      <c:pt idx="2191">
                        <c:v>-6.7500500000000033E-2</c:v>
                      </c:pt>
                      <c:pt idx="2192">
                        <c:v>-6.7517750000000015E-2</c:v>
                      </c:pt>
                      <c:pt idx="2193">
                        <c:v>-6.7528750000000026E-2</c:v>
                      </c:pt>
                      <c:pt idx="2194">
                        <c:v>-6.7531750000000015E-2</c:v>
                      </c:pt>
                      <c:pt idx="2195">
                        <c:v>-6.7531500000000022E-2</c:v>
                      </c:pt>
                      <c:pt idx="2196">
                        <c:v>-6.7527500000000018E-2</c:v>
                      </c:pt>
                      <c:pt idx="2197">
                        <c:v>-6.7522000000000026E-2</c:v>
                      </c:pt>
                      <c:pt idx="2198">
                        <c:v>-6.7513250000000025E-2</c:v>
                      </c:pt>
                      <c:pt idx="2199">
                        <c:v>-6.7498750000000024E-2</c:v>
                      </c:pt>
                      <c:pt idx="2200">
                        <c:v>-6.749075000000003E-2</c:v>
                      </c:pt>
                      <c:pt idx="2201">
                        <c:v>-6.7479000000000025E-2</c:v>
                      </c:pt>
                      <c:pt idx="2202">
                        <c:v>-6.7481500000000028E-2</c:v>
                      </c:pt>
                      <c:pt idx="2203">
                        <c:v>-6.7469000000000029E-2</c:v>
                      </c:pt>
                      <c:pt idx="2204">
                        <c:v>-6.7455000000000029E-2</c:v>
                      </c:pt>
                      <c:pt idx="2205">
                        <c:v>-6.743200000000002E-2</c:v>
                      </c:pt>
                      <c:pt idx="2206">
                        <c:v>-6.7411500000000027E-2</c:v>
                      </c:pt>
                      <c:pt idx="2207">
                        <c:v>-6.7390000000000019E-2</c:v>
                      </c:pt>
                      <c:pt idx="2208">
                        <c:v>-6.7375000000000018E-2</c:v>
                      </c:pt>
                      <c:pt idx="2209">
                        <c:v>-6.7367750000000032E-2</c:v>
                      </c:pt>
                      <c:pt idx="2210">
                        <c:v>-6.7351500000000036E-2</c:v>
                      </c:pt>
                      <c:pt idx="2211">
                        <c:v>-6.7338750000000031E-2</c:v>
                      </c:pt>
                      <c:pt idx="2212">
                        <c:v>-6.7326750000000046E-2</c:v>
                      </c:pt>
                      <c:pt idx="2213">
                        <c:v>-6.7321750000000027E-2</c:v>
                      </c:pt>
                      <c:pt idx="2214">
                        <c:v>-6.7312750000000032E-2</c:v>
                      </c:pt>
                      <c:pt idx="2215">
                        <c:v>-6.7301000000000027E-2</c:v>
                      </c:pt>
                      <c:pt idx="2216">
                        <c:v>-6.7297500000000024E-2</c:v>
                      </c:pt>
                      <c:pt idx="2217">
                        <c:v>-6.7287750000000035E-2</c:v>
                      </c:pt>
                      <c:pt idx="2218">
                        <c:v>-6.7279250000000027E-2</c:v>
                      </c:pt>
                      <c:pt idx="2219">
                        <c:v>-6.727275000000002E-2</c:v>
                      </c:pt>
                      <c:pt idx="2220">
                        <c:v>-6.7261500000000002E-2</c:v>
                      </c:pt>
                      <c:pt idx="2221">
                        <c:v>-6.7246750000000008E-2</c:v>
                      </c:pt>
                      <c:pt idx="2222">
                        <c:v>-6.7239250000000014E-2</c:v>
                      </c:pt>
                      <c:pt idx="2223">
                        <c:v>-6.7237250000000026E-2</c:v>
                      </c:pt>
                      <c:pt idx="2224">
                        <c:v>-6.7230000000000012E-2</c:v>
                      </c:pt>
                      <c:pt idx="2225">
                        <c:v>-6.7232500000000014E-2</c:v>
                      </c:pt>
                      <c:pt idx="2226">
                        <c:v>-6.7233750000000023E-2</c:v>
                      </c:pt>
                      <c:pt idx="2227">
                        <c:v>-6.7239750000000001E-2</c:v>
                      </c:pt>
                      <c:pt idx="2228">
                        <c:v>-6.7247000000000001E-2</c:v>
                      </c:pt>
                      <c:pt idx="2229">
                        <c:v>-6.7267750000000001E-2</c:v>
                      </c:pt>
                      <c:pt idx="2230">
                        <c:v>-6.7281750000000001E-2</c:v>
                      </c:pt>
                      <c:pt idx="2231">
                        <c:v>-6.7298500000000011E-2</c:v>
                      </c:pt>
                      <c:pt idx="2232">
                        <c:v>-6.7321999999999993E-2</c:v>
                      </c:pt>
                      <c:pt idx="2233">
                        <c:v>-6.7348499999999992E-2</c:v>
                      </c:pt>
                      <c:pt idx="2234">
                        <c:v>-6.734975E-2</c:v>
                      </c:pt>
                      <c:pt idx="2235">
                        <c:v>-6.7356749999999993E-2</c:v>
                      </c:pt>
                      <c:pt idx="2236">
                        <c:v>-6.7362000000000005E-2</c:v>
                      </c:pt>
                      <c:pt idx="2237">
                        <c:v>-6.7370499999999986E-2</c:v>
                      </c:pt>
                      <c:pt idx="2238">
                        <c:v>-6.7379500000000009E-2</c:v>
                      </c:pt>
                      <c:pt idx="2239">
                        <c:v>-6.7384250000000007E-2</c:v>
                      </c:pt>
                      <c:pt idx="2240">
                        <c:v>-6.7399500000000015E-2</c:v>
                      </c:pt>
                      <c:pt idx="2241">
                        <c:v>-6.7407500000000023E-2</c:v>
                      </c:pt>
                      <c:pt idx="2242">
                        <c:v>-6.7415000000000017E-2</c:v>
                      </c:pt>
                      <c:pt idx="2243">
                        <c:v>-6.7421750000000003E-2</c:v>
                      </c:pt>
                      <c:pt idx="2244">
                        <c:v>-6.7430750000000025E-2</c:v>
                      </c:pt>
                      <c:pt idx="2245">
                        <c:v>-6.7445250000000026E-2</c:v>
                      </c:pt>
                      <c:pt idx="2246">
                        <c:v>-6.7458000000000032E-2</c:v>
                      </c:pt>
                      <c:pt idx="2247">
                        <c:v>-6.7467750000000021E-2</c:v>
                      </c:pt>
                      <c:pt idx="2248">
                        <c:v>-6.7474250000000027E-2</c:v>
                      </c:pt>
                      <c:pt idx="2249">
                        <c:v>-6.7492750000000032E-2</c:v>
                      </c:pt>
                      <c:pt idx="2250">
                        <c:v>-6.7501000000000033E-2</c:v>
                      </c:pt>
                      <c:pt idx="2251">
                        <c:v>-6.751150000000003E-2</c:v>
                      </c:pt>
                      <c:pt idx="2252">
                        <c:v>-6.7519750000000031E-2</c:v>
                      </c:pt>
                      <c:pt idx="2253">
                        <c:v>-6.7538250000000022E-2</c:v>
                      </c:pt>
                      <c:pt idx="2254">
                        <c:v>-6.7556000000000033E-2</c:v>
                      </c:pt>
                      <c:pt idx="2255">
                        <c:v>-6.7570500000000033E-2</c:v>
                      </c:pt>
                      <c:pt idx="2256">
                        <c:v>-6.7580750000000023E-2</c:v>
                      </c:pt>
                      <c:pt idx="2257">
                        <c:v>-6.7587750000000016E-2</c:v>
                      </c:pt>
                      <c:pt idx="2258">
                        <c:v>-6.7595250000000023E-2</c:v>
                      </c:pt>
                      <c:pt idx="2259">
                        <c:v>-6.7597750000000026E-2</c:v>
                      </c:pt>
                      <c:pt idx="2260">
                        <c:v>-6.7574250000000016E-2</c:v>
                      </c:pt>
                      <c:pt idx="2261">
                        <c:v>-6.7580500000000016E-2</c:v>
                      </c:pt>
                      <c:pt idx="2262">
                        <c:v>-6.758500000000002E-2</c:v>
                      </c:pt>
                      <c:pt idx="2263">
                        <c:v>-6.7593250000000021E-2</c:v>
                      </c:pt>
                      <c:pt idx="2264">
                        <c:v>-6.7606750000000007E-2</c:v>
                      </c:pt>
                      <c:pt idx="2265">
                        <c:v>-6.7626750000000013E-2</c:v>
                      </c:pt>
                      <c:pt idx="2266">
                        <c:v>-6.7644250000000017E-2</c:v>
                      </c:pt>
                      <c:pt idx="2267">
                        <c:v>-6.7657750000000016E-2</c:v>
                      </c:pt>
                      <c:pt idx="2268">
                        <c:v>-6.7676500000000001E-2</c:v>
                      </c:pt>
                      <c:pt idx="2269">
                        <c:v>-6.7680500000000005E-2</c:v>
                      </c:pt>
                      <c:pt idx="2270">
                        <c:v>-6.7681000000000005E-2</c:v>
                      </c:pt>
                      <c:pt idx="2271">
                        <c:v>-6.7665500000000003E-2</c:v>
                      </c:pt>
                      <c:pt idx="2272">
                        <c:v>-6.7661499999999999E-2</c:v>
                      </c:pt>
                      <c:pt idx="2273">
                        <c:v>-6.7657250000000002E-2</c:v>
                      </c:pt>
                      <c:pt idx="2274">
                        <c:v>-6.7655000000000007E-2</c:v>
                      </c:pt>
                      <c:pt idx="2275">
                        <c:v>-6.7651500000000017E-2</c:v>
                      </c:pt>
                      <c:pt idx="2276">
                        <c:v>-6.7642250000000015E-2</c:v>
                      </c:pt>
                      <c:pt idx="2277">
                        <c:v>-6.7635750000000008E-2</c:v>
                      </c:pt>
                      <c:pt idx="2278">
                        <c:v>-6.7626750000000013E-2</c:v>
                      </c:pt>
                      <c:pt idx="2279">
                        <c:v>-6.7620000000000027E-2</c:v>
                      </c:pt>
                      <c:pt idx="2280">
                        <c:v>-6.7626000000000006E-2</c:v>
                      </c:pt>
                      <c:pt idx="2281">
                        <c:v>-6.7637500000000003E-2</c:v>
                      </c:pt>
                      <c:pt idx="2282">
                        <c:v>-6.7641000000000007E-2</c:v>
                      </c:pt>
                      <c:pt idx="2283">
                        <c:v>-6.7648000000000014E-2</c:v>
                      </c:pt>
                      <c:pt idx="2284">
                        <c:v>-6.7657250000000002E-2</c:v>
                      </c:pt>
                      <c:pt idx="2285">
                        <c:v>-6.7662000000000014E-2</c:v>
                      </c:pt>
                      <c:pt idx="2286">
                        <c:v>-6.7671500000000023E-2</c:v>
                      </c:pt>
                      <c:pt idx="2287">
                        <c:v>-6.7681500000000006E-2</c:v>
                      </c:pt>
                      <c:pt idx="2288">
                        <c:v>-6.7697999999999994E-2</c:v>
                      </c:pt>
                      <c:pt idx="2289">
                        <c:v>-6.7709249999999999E-2</c:v>
                      </c:pt>
                      <c:pt idx="2290">
                        <c:v>-6.7726499999999981E-2</c:v>
                      </c:pt>
                      <c:pt idx="2291">
                        <c:v>-6.7756249999999976E-2</c:v>
                      </c:pt>
                      <c:pt idx="2292">
                        <c:v>-6.7767249999999987E-2</c:v>
                      </c:pt>
                      <c:pt idx="2293">
                        <c:v>-6.7773999999999987E-2</c:v>
                      </c:pt>
                      <c:pt idx="2294">
                        <c:v>-6.7778749999999999E-2</c:v>
                      </c:pt>
                      <c:pt idx="2295">
                        <c:v>-6.7787749999999994E-2</c:v>
                      </c:pt>
                      <c:pt idx="2296">
                        <c:v>-6.7797999999999983E-2</c:v>
                      </c:pt>
                      <c:pt idx="2297">
                        <c:v>-6.780775E-2</c:v>
                      </c:pt>
                      <c:pt idx="2298">
                        <c:v>-6.7817500000000003E-2</c:v>
                      </c:pt>
                      <c:pt idx="2299">
                        <c:v>-6.7834499999999992E-2</c:v>
                      </c:pt>
                      <c:pt idx="2300">
                        <c:v>-6.7845249999999996E-2</c:v>
                      </c:pt>
                      <c:pt idx="2301">
                        <c:v>-6.7860749999999984E-2</c:v>
                      </c:pt>
                      <c:pt idx="2302">
                        <c:v>-6.7875499999999991E-2</c:v>
                      </c:pt>
                      <c:pt idx="2303">
                        <c:v>-6.7894499999999983E-2</c:v>
                      </c:pt>
                      <c:pt idx="2304">
                        <c:v>-6.793275E-2</c:v>
                      </c:pt>
                      <c:pt idx="2305">
                        <c:v>-6.7959749999999985E-2</c:v>
                      </c:pt>
                      <c:pt idx="2306">
                        <c:v>-6.7969249999999995E-2</c:v>
                      </c:pt>
                      <c:pt idx="2307">
                        <c:v>-6.7973249999999985E-2</c:v>
                      </c:pt>
                      <c:pt idx="2308">
                        <c:v>-6.7968749999999981E-2</c:v>
                      </c:pt>
                      <c:pt idx="2309">
                        <c:v>-6.7969499999999974E-2</c:v>
                      </c:pt>
                      <c:pt idx="2310">
                        <c:v>-6.7964249999999976E-2</c:v>
                      </c:pt>
                      <c:pt idx="2311">
                        <c:v>-6.7957499999999976E-2</c:v>
                      </c:pt>
                      <c:pt idx="2312">
                        <c:v>-6.7958999999999964E-2</c:v>
                      </c:pt>
                      <c:pt idx="2313">
                        <c:v>-6.7927249999999967E-2</c:v>
                      </c:pt>
                      <c:pt idx="2314">
                        <c:v>-6.7906999999999981E-2</c:v>
                      </c:pt>
                      <c:pt idx="2315">
                        <c:v>-6.7903249999999971E-2</c:v>
                      </c:pt>
                      <c:pt idx="2316">
                        <c:v>-6.7888999999999963E-2</c:v>
                      </c:pt>
                      <c:pt idx="2317">
                        <c:v>-6.7883249999999964E-2</c:v>
                      </c:pt>
                      <c:pt idx="2318">
                        <c:v>-6.7878749999999974E-2</c:v>
                      </c:pt>
                      <c:pt idx="2319">
                        <c:v>-6.7871499999999974E-2</c:v>
                      </c:pt>
                      <c:pt idx="2320">
                        <c:v>-6.7859999999999962E-2</c:v>
                      </c:pt>
                      <c:pt idx="2321">
                        <c:v>-6.7859749999999969E-2</c:v>
                      </c:pt>
                      <c:pt idx="2322">
                        <c:v>-6.7853499999999969E-2</c:v>
                      </c:pt>
                      <c:pt idx="2323">
                        <c:v>-6.7843499999999959E-2</c:v>
                      </c:pt>
                      <c:pt idx="2324">
                        <c:v>-6.7837999999999954E-2</c:v>
                      </c:pt>
                      <c:pt idx="2325">
                        <c:v>-6.7821499999999937E-2</c:v>
                      </c:pt>
                      <c:pt idx="2326">
                        <c:v>-6.7801249999999938E-2</c:v>
                      </c:pt>
                      <c:pt idx="2327">
                        <c:v>-6.7788249999999939E-2</c:v>
                      </c:pt>
                      <c:pt idx="2328">
                        <c:v>-6.7779499999999937E-2</c:v>
                      </c:pt>
                      <c:pt idx="2329">
                        <c:v>-6.7770249999999935E-2</c:v>
                      </c:pt>
                      <c:pt idx="2330">
                        <c:v>-6.7757749999999922E-2</c:v>
                      </c:pt>
                      <c:pt idx="2331">
                        <c:v>-6.7745999999999931E-2</c:v>
                      </c:pt>
                      <c:pt idx="2332">
                        <c:v>-6.7735749999999928E-2</c:v>
                      </c:pt>
                      <c:pt idx="2333">
                        <c:v>-6.7727249999999919E-2</c:v>
                      </c:pt>
                      <c:pt idx="2334">
                        <c:v>-6.7714499999999941E-2</c:v>
                      </c:pt>
                      <c:pt idx="2335">
                        <c:v>-6.7708249999999942E-2</c:v>
                      </c:pt>
                      <c:pt idx="2336">
                        <c:v>-6.7703249999999937E-2</c:v>
                      </c:pt>
                      <c:pt idx="2337">
                        <c:v>-6.7696749999999944E-2</c:v>
                      </c:pt>
                      <c:pt idx="2338">
                        <c:v>-6.7687249999999921E-2</c:v>
                      </c:pt>
                      <c:pt idx="2339">
                        <c:v>-6.7680999999999936E-2</c:v>
                      </c:pt>
                      <c:pt idx="2340">
                        <c:v>-6.7676749999999938E-2</c:v>
                      </c:pt>
                      <c:pt idx="2341">
                        <c:v>-6.767149999999994E-2</c:v>
                      </c:pt>
                      <c:pt idx="2342">
                        <c:v>-6.7658999999999941E-2</c:v>
                      </c:pt>
                      <c:pt idx="2343">
                        <c:v>-6.7644999999999955E-2</c:v>
                      </c:pt>
                      <c:pt idx="2344">
                        <c:v>-6.7625499999999936E-2</c:v>
                      </c:pt>
                      <c:pt idx="2345">
                        <c:v>-6.7610499999999962E-2</c:v>
                      </c:pt>
                      <c:pt idx="2346">
                        <c:v>-6.7583499999999963E-2</c:v>
                      </c:pt>
                      <c:pt idx="2347">
                        <c:v>-6.7576249999999963E-2</c:v>
                      </c:pt>
                      <c:pt idx="2348">
                        <c:v>-6.755924999999996E-2</c:v>
                      </c:pt>
                      <c:pt idx="2349">
                        <c:v>-6.7536999999999972E-2</c:v>
                      </c:pt>
                      <c:pt idx="2350">
                        <c:v>-6.7516249999999958E-2</c:v>
                      </c:pt>
                      <c:pt idx="2351">
                        <c:v>-6.7494999999999958E-2</c:v>
                      </c:pt>
                      <c:pt idx="2352">
                        <c:v>-6.7477499999999968E-2</c:v>
                      </c:pt>
                      <c:pt idx="2353">
                        <c:v>-6.7466499999999985E-2</c:v>
                      </c:pt>
                      <c:pt idx="2354">
                        <c:v>-6.7455499999999988E-2</c:v>
                      </c:pt>
                      <c:pt idx="2355">
                        <c:v>-6.7446249999999985E-2</c:v>
                      </c:pt>
                      <c:pt idx="2356">
                        <c:v>-6.7426499999999986E-2</c:v>
                      </c:pt>
                      <c:pt idx="2357">
                        <c:v>-6.7415749999999997E-2</c:v>
                      </c:pt>
                      <c:pt idx="2358">
                        <c:v>-6.7394250000000003E-2</c:v>
                      </c:pt>
                      <c:pt idx="2359">
                        <c:v>-6.7377500000000007E-2</c:v>
                      </c:pt>
                      <c:pt idx="2360">
                        <c:v>-6.7345250000000009E-2</c:v>
                      </c:pt>
                      <c:pt idx="2361">
                        <c:v>-6.7322750000000001E-2</c:v>
                      </c:pt>
                      <c:pt idx="2362">
                        <c:v>-6.7296250000000016E-2</c:v>
                      </c:pt>
                      <c:pt idx="2363">
                        <c:v>-6.7273750000000007E-2</c:v>
                      </c:pt>
                      <c:pt idx="2364">
                        <c:v>-6.7251000000000005E-2</c:v>
                      </c:pt>
                      <c:pt idx="2365">
                        <c:v>-6.7231000000000013E-2</c:v>
                      </c:pt>
                      <c:pt idx="2366">
                        <c:v>-6.7213250000000016E-2</c:v>
                      </c:pt>
                      <c:pt idx="2367">
                        <c:v>-6.7204750000000008E-2</c:v>
                      </c:pt>
                      <c:pt idx="2368">
                        <c:v>-6.7187500000000011E-2</c:v>
                      </c:pt>
                      <c:pt idx="2369">
                        <c:v>-6.7175000000000026E-2</c:v>
                      </c:pt>
                      <c:pt idx="2370">
                        <c:v>-6.7162500000000028E-2</c:v>
                      </c:pt>
                      <c:pt idx="2371">
                        <c:v>-6.7144250000000016E-2</c:v>
                      </c:pt>
                      <c:pt idx="2372">
                        <c:v>-6.7131750000000046E-2</c:v>
                      </c:pt>
                      <c:pt idx="2373">
                        <c:v>-6.7119750000000034E-2</c:v>
                      </c:pt>
                      <c:pt idx="2374">
                        <c:v>-6.7102250000000044E-2</c:v>
                      </c:pt>
                      <c:pt idx="2375">
                        <c:v>-6.7088500000000037E-2</c:v>
                      </c:pt>
                      <c:pt idx="2376">
                        <c:v>-6.7069500000000032E-2</c:v>
                      </c:pt>
                      <c:pt idx="2377">
                        <c:v>-6.7059500000000036E-2</c:v>
                      </c:pt>
                      <c:pt idx="2378">
                        <c:v>-6.7050000000000012E-2</c:v>
                      </c:pt>
                      <c:pt idx="2379">
                        <c:v>-6.7038000000000028E-2</c:v>
                      </c:pt>
                      <c:pt idx="2380">
                        <c:v>-6.7028250000000025E-2</c:v>
                      </c:pt>
                      <c:pt idx="2381">
                        <c:v>-6.7028250000000025E-2</c:v>
                      </c:pt>
                      <c:pt idx="2382">
                        <c:v>-6.7018000000000022E-2</c:v>
                      </c:pt>
                      <c:pt idx="2383">
                        <c:v>-6.7003500000000021E-2</c:v>
                      </c:pt>
                      <c:pt idx="2384">
                        <c:v>-6.6992250000000017E-2</c:v>
                      </c:pt>
                      <c:pt idx="2385">
                        <c:v>-6.6977250000000016E-2</c:v>
                      </c:pt>
                      <c:pt idx="2386">
                        <c:v>-6.696725000000002E-2</c:v>
                      </c:pt>
                      <c:pt idx="2387">
                        <c:v>-6.6957250000000024E-2</c:v>
                      </c:pt>
                      <c:pt idx="2388">
                        <c:v>-6.6943750000000024E-2</c:v>
                      </c:pt>
                      <c:pt idx="2389">
                        <c:v>-6.6932750000000013E-2</c:v>
                      </c:pt>
                      <c:pt idx="2390">
                        <c:v>-6.692300000000001E-2</c:v>
                      </c:pt>
                      <c:pt idx="2391">
                        <c:v>-6.690850000000001E-2</c:v>
                      </c:pt>
                      <c:pt idx="2392">
                        <c:v>-6.6883500000000012E-2</c:v>
                      </c:pt>
                      <c:pt idx="2393">
                        <c:v>-6.6868250000000018E-2</c:v>
                      </c:pt>
                      <c:pt idx="2394">
                        <c:v>-6.6848000000000005E-2</c:v>
                      </c:pt>
                      <c:pt idx="2395">
                        <c:v>-6.6827250000000005E-2</c:v>
                      </c:pt>
                      <c:pt idx="2396">
                        <c:v>-6.6823250000000001E-2</c:v>
                      </c:pt>
                      <c:pt idx="2397">
                        <c:v>-6.6809250000000014E-2</c:v>
                      </c:pt>
                      <c:pt idx="2398">
                        <c:v>-6.679800000000001E-2</c:v>
                      </c:pt>
                      <c:pt idx="2399">
                        <c:v>-6.6784500000000024E-2</c:v>
                      </c:pt>
                      <c:pt idx="2400">
                        <c:v>-6.6779750000000013E-2</c:v>
                      </c:pt>
                      <c:pt idx="2401">
                        <c:v>-6.6772500000000012E-2</c:v>
                      </c:pt>
                      <c:pt idx="2402">
                        <c:v>-6.6751500000000019E-2</c:v>
                      </c:pt>
                      <c:pt idx="2403">
                        <c:v>-6.6728250000000017E-2</c:v>
                      </c:pt>
                      <c:pt idx="2404">
                        <c:v>-6.6712750000000029E-2</c:v>
                      </c:pt>
                      <c:pt idx="2405">
                        <c:v>-6.6707250000000023E-2</c:v>
                      </c:pt>
                      <c:pt idx="2406">
                        <c:v>-6.668975000000002E-2</c:v>
                      </c:pt>
                      <c:pt idx="2407">
                        <c:v>-6.6680750000000039E-2</c:v>
                      </c:pt>
                      <c:pt idx="2408">
                        <c:v>-6.6662750000000021E-2</c:v>
                      </c:pt>
                      <c:pt idx="2409">
                        <c:v>-6.6635500000000028E-2</c:v>
                      </c:pt>
                      <c:pt idx="2410">
                        <c:v>-6.6618000000000024E-2</c:v>
                      </c:pt>
                      <c:pt idx="2411">
                        <c:v>-6.6595750000000023E-2</c:v>
                      </c:pt>
                      <c:pt idx="2412">
                        <c:v>-6.6583500000000018E-2</c:v>
                      </c:pt>
                      <c:pt idx="2413">
                        <c:v>-6.6563750000000019E-2</c:v>
                      </c:pt>
                      <c:pt idx="2414">
                        <c:v>-6.6545250000000028E-2</c:v>
                      </c:pt>
                      <c:pt idx="2415">
                        <c:v>-6.6525000000000029E-2</c:v>
                      </c:pt>
                      <c:pt idx="2416">
                        <c:v>-6.6500500000000032E-2</c:v>
                      </c:pt>
                      <c:pt idx="2417">
                        <c:v>-6.648225000000002E-2</c:v>
                      </c:pt>
                      <c:pt idx="2418">
                        <c:v>-6.6460250000000012E-2</c:v>
                      </c:pt>
                      <c:pt idx="2419">
                        <c:v>-6.6453250000000019E-2</c:v>
                      </c:pt>
                      <c:pt idx="2420">
                        <c:v>-6.643750000000001E-2</c:v>
                      </c:pt>
                      <c:pt idx="2421">
                        <c:v>-6.6420500000000035E-2</c:v>
                      </c:pt>
                      <c:pt idx="2422">
                        <c:v>-6.6396250000000032E-2</c:v>
                      </c:pt>
                      <c:pt idx="2423">
                        <c:v>-6.6380500000000037E-2</c:v>
                      </c:pt>
                      <c:pt idx="2424">
                        <c:v>-6.6357500000000028E-2</c:v>
                      </c:pt>
                      <c:pt idx="2425">
                        <c:v>-6.6330500000000014E-2</c:v>
                      </c:pt>
                      <c:pt idx="2426">
                        <c:v>-6.6302250000000021E-2</c:v>
                      </c:pt>
                      <c:pt idx="2427">
                        <c:v>-6.6269500000000023E-2</c:v>
                      </c:pt>
                      <c:pt idx="2428">
                        <c:v>-6.6240500000000008E-2</c:v>
                      </c:pt>
                      <c:pt idx="2429">
                        <c:v>-6.6206000000000015E-2</c:v>
                      </c:pt>
                      <c:pt idx="2430">
                        <c:v>-6.6171500000000008E-2</c:v>
                      </c:pt>
                      <c:pt idx="2431">
                        <c:v>-6.6130000000000008E-2</c:v>
                      </c:pt>
                      <c:pt idx="2432">
                        <c:v>-6.6084250000000011E-2</c:v>
                      </c:pt>
                      <c:pt idx="2433">
                        <c:v>-6.6035499999999997E-2</c:v>
                      </c:pt>
                      <c:pt idx="2434">
                        <c:v>-6.5993750000000018E-2</c:v>
                      </c:pt>
                      <c:pt idx="2435">
                        <c:v>-6.5967749999999992E-2</c:v>
                      </c:pt>
                      <c:pt idx="2436">
                        <c:v>-6.5943250000000009E-2</c:v>
                      </c:pt>
                      <c:pt idx="2437">
                        <c:v>-6.5914249999999994E-2</c:v>
                      </c:pt>
                      <c:pt idx="2438">
                        <c:v>-6.5888500000000003E-2</c:v>
                      </c:pt>
                      <c:pt idx="2439">
                        <c:v>-6.5862999999999977E-2</c:v>
                      </c:pt>
                      <c:pt idx="2440">
                        <c:v>-6.5840999999999983E-2</c:v>
                      </c:pt>
                      <c:pt idx="2441">
                        <c:v>-6.5818249999999995E-2</c:v>
                      </c:pt>
                      <c:pt idx="2442">
                        <c:v>-6.5804749999999995E-2</c:v>
                      </c:pt>
                      <c:pt idx="2443">
                        <c:v>-6.5788249999999993E-2</c:v>
                      </c:pt>
                      <c:pt idx="2444">
                        <c:v>-6.5774499999999986E-2</c:v>
                      </c:pt>
                      <c:pt idx="2445">
                        <c:v>-6.5761249999999993E-2</c:v>
                      </c:pt>
                      <c:pt idx="2446">
                        <c:v>-6.5741750000000015E-2</c:v>
                      </c:pt>
                      <c:pt idx="2447">
                        <c:v>-6.5721249999999995E-2</c:v>
                      </c:pt>
                      <c:pt idx="2448">
                        <c:v>-6.5699500000000008E-2</c:v>
                      </c:pt>
                      <c:pt idx="2449">
                        <c:v>-6.5674499999999997E-2</c:v>
                      </c:pt>
                      <c:pt idx="2450">
                        <c:v>-6.5666499999999989E-2</c:v>
                      </c:pt>
                      <c:pt idx="2451">
                        <c:v>-6.5649999999999986E-2</c:v>
                      </c:pt>
                      <c:pt idx="2452">
                        <c:v>-6.5635999999999972E-2</c:v>
                      </c:pt>
                      <c:pt idx="2453">
                        <c:v>-6.5601499999999979E-2</c:v>
                      </c:pt>
                      <c:pt idx="2454">
                        <c:v>-6.5579249999999978E-2</c:v>
                      </c:pt>
                      <c:pt idx="2455">
                        <c:v>-6.5557249999999984E-2</c:v>
                      </c:pt>
                      <c:pt idx="2456">
                        <c:v>-6.5520999999999982E-2</c:v>
                      </c:pt>
                      <c:pt idx="2457">
                        <c:v>-6.5500499999999989E-2</c:v>
                      </c:pt>
                      <c:pt idx="2458">
                        <c:v>-6.5477249999999987E-2</c:v>
                      </c:pt>
                      <c:pt idx="2459">
                        <c:v>-6.5443499999999988E-2</c:v>
                      </c:pt>
                      <c:pt idx="2460">
                        <c:v>-6.5437249999999988E-2</c:v>
                      </c:pt>
                      <c:pt idx="2461">
                        <c:v>-6.5404249999999997E-2</c:v>
                      </c:pt>
                      <c:pt idx="2462">
                        <c:v>-6.5369250000000004E-2</c:v>
                      </c:pt>
                      <c:pt idx="2463">
                        <c:v>-6.5326249999999988E-2</c:v>
                      </c:pt>
                      <c:pt idx="2464">
                        <c:v>-6.5280999999999992E-2</c:v>
                      </c:pt>
                      <c:pt idx="2465">
                        <c:v>-6.5228749999999988E-2</c:v>
                      </c:pt>
                      <c:pt idx="2466">
                        <c:v>-6.5187249999999988E-2</c:v>
                      </c:pt>
                      <c:pt idx="2467">
                        <c:v>-6.5135749999999992E-2</c:v>
                      </c:pt>
                      <c:pt idx="2468">
                        <c:v>-6.5101749999999972E-2</c:v>
                      </c:pt>
                      <c:pt idx="2469">
                        <c:v>-6.5065249999999977E-2</c:v>
                      </c:pt>
                      <c:pt idx="2470">
                        <c:v>-6.5029249999999983E-2</c:v>
                      </c:pt>
                      <c:pt idx="2471">
                        <c:v>-6.500549999999998E-2</c:v>
                      </c:pt>
                      <c:pt idx="2472">
                        <c:v>-6.4982749999999964E-2</c:v>
                      </c:pt>
                      <c:pt idx="2473">
                        <c:v>-6.4956999999999987E-2</c:v>
                      </c:pt>
                      <c:pt idx="2474">
                        <c:v>-6.4929249999999966E-2</c:v>
                      </c:pt>
                      <c:pt idx="2475">
                        <c:v>-6.490725E-2</c:v>
                      </c:pt>
                      <c:pt idx="2476">
                        <c:v>-6.4872499999999986E-2</c:v>
                      </c:pt>
                      <c:pt idx="2477">
                        <c:v>-6.485175E-2</c:v>
                      </c:pt>
                      <c:pt idx="2478">
                        <c:v>-6.4830749999999993E-2</c:v>
                      </c:pt>
                      <c:pt idx="2479">
                        <c:v>-6.480024999999999E-2</c:v>
                      </c:pt>
                      <c:pt idx="2480">
                        <c:v>-6.4763249999999994E-2</c:v>
                      </c:pt>
                      <c:pt idx="2481">
                        <c:v>-6.4720749999999994E-2</c:v>
                      </c:pt>
                      <c:pt idx="2482">
                        <c:v>-6.4680749999999995E-2</c:v>
                      </c:pt>
                      <c:pt idx="2483">
                        <c:v>-6.4651250000000007E-2</c:v>
                      </c:pt>
                      <c:pt idx="2484">
                        <c:v>-6.4617500000000008E-2</c:v>
                      </c:pt>
                      <c:pt idx="2485">
                        <c:v>-6.4582000000000001E-2</c:v>
                      </c:pt>
                      <c:pt idx="2486">
                        <c:v>-6.4548499999999995E-2</c:v>
                      </c:pt>
                      <c:pt idx="2487">
                        <c:v>-6.4510249999999991E-2</c:v>
                      </c:pt>
                      <c:pt idx="2488">
                        <c:v>-6.4472249999999995E-2</c:v>
                      </c:pt>
                      <c:pt idx="2489">
                        <c:v>-6.4438249999999989E-2</c:v>
                      </c:pt>
                      <c:pt idx="2490">
                        <c:v>-6.4396749999999989E-2</c:v>
                      </c:pt>
                      <c:pt idx="2491">
                        <c:v>-6.4352249999999986E-2</c:v>
                      </c:pt>
                      <c:pt idx="2492">
                        <c:v>-6.4309499999999992E-2</c:v>
                      </c:pt>
                      <c:pt idx="2493">
                        <c:v>-6.4266999999999991E-2</c:v>
                      </c:pt>
                      <c:pt idx="2494">
                        <c:v>-6.4223499999999989E-2</c:v>
                      </c:pt>
                      <c:pt idx="2495">
                        <c:v>-6.4184249999999998E-2</c:v>
                      </c:pt>
                      <c:pt idx="2496">
                        <c:v>-6.4122999999999986E-2</c:v>
                      </c:pt>
                      <c:pt idx="2497">
                        <c:v>-6.4068E-2</c:v>
                      </c:pt>
                      <c:pt idx="2498">
                        <c:v>-6.4020249999999987E-2</c:v>
                      </c:pt>
                      <c:pt idx="2499">
                        <c:v>-6.3952499999999995E-2</c:v>
                      </c:pt>
                      <c:pt idx="2500">
                        <c:v>-6.3897249999999989E-2</c:v>
                      </c:pt>
                      <c:pt idx="2501">
                        <c:v>-6.3826249999999987E-2</c:v>
                      </c:pt>
                      <c:pt idx="2502">
                        <c:v>-6.3762249999999993E-2</c:v>
                      </c:pt>
                      <c:pt idx="2503">
                        <c:v>-6.3710249999999982E-2</c:v>
                      </c:pt>
                      <c:pt idx="2504">
                        <c:v>-6.3649499999999984E-2</c:v>
                      </c:pt>
                      <c:pt idx="2505">
                        <c:v>-6.3602249999999985E-2</c:v>
                      </c:pt>
                      <c:pt idx="2506">
                        <c:v>-6.3559999999999992E-2</c:v>
                      </c:pt>
                      <c:pt idx="2507">
                        <c:v>-6.3508749999999989E-2</c:v>
                      </c:pt>
                      <c:pt idx="2508">
                        <c:v>-6.3473249999999981E-2</c:v>
                      </c:pt>
                      <c:pt idx="2509">
                        <c:v>-6.3427499999999984E-2</c:v>
                      </c:pt>
                      <c:pt idx="2510">
                        <c:v>-6.3386749999999992E-2</c:v>
                      </c:pt>
                      <c:pt idx="2511">
                        <c:v>-6.3340750000000001E-2</c:v>
                      </c:pt>
                      <c:pt idx="2512">
                        <c:v>-6.3279249999999981E-2</c:v>
                      </c:pt>
                      <c:pt idx="2513">
                        <c:v>-6.3258499999999981E-2</c:v>
                      </c:pt>
                      <c:pt idx="2514">
                        <c:v>-6.3227749999999985E-2</c:v>
                      </c:pt>
                      <c:pt idx="2515">
                        <c:v>-6.3171249999999984E-2</c:v>
                      </c:pt>
                      <c:pt idx="2516">
                        <c:v>-6.3118999999999981E-2</c:v>
                      </c:pt>
                      <c:pt idx="2517">
                        <c:v>-6.3069499999999987E-2</c:v>
                      </c:pt>
                      <c:pt idx="2518">
                        <c:v>-6.3010999999999984E-2</c:v>
                      </c:pt>
                      <c:pt idx="2519">
                        <c:v>-6.2956999999999985E-2</c:v>
                      </c:pt>
                      <c:pt idx="2520">
                        <c:v>-6.2904749999999995E-2</c:v>
                      </c:pt>
                      <c:pt idx="2521">
                        <c:v>-6.285049999999999E-2</c:v>
                      </c:pt>
                      <c:pt idx="2522">
                        <c:v>-6.2804249999999978E-2</c:v>
                      </c:pt>
                      <c:pt idx="2523">
                        <c:v>-6.2762999999999985E-2</c:v>
                      </c:pt>
                      <c:pt idx="2524">
                        <c:v>-6.2716749999999988E-2</c:v>
                      </c:pt>
                      <c:pt idx="2525">
                        <c:v>-6.2686749999999986E-2</c:v>
                      </c:pt>
                      <c:pt idx="2526">
                        <c:v>-6.2664999999999998E-2</c:v>
                      </c:pt>
                      <c:pt idx="2527">
                        <c:v>-6.2633250000000015E-2</c:v>
                      </c:pt>
                      <c:pt idx="2528">
                        <c:v>-6.2598250000000008E-2</c:v>
                      </c:pt>
                      <c:pt idx="2529">
                        <c:v>-6.2564500000000009E-2</c:v>
                      </c:pt>
                      <c:pt idx="2530">
                        <c:v>-6.2529500000000016E-2</c:v>
                      </c:pt>
                      <c:pt idx="2531">
                        <c:v>-6.2494750000000016E-2</c:v>
                      </c:pt>
                      <c:pt idx="2532">
                        <c:v>-6.2466750000000015E-2</c:v>
                      </c:pt>
                      <c:pt idx="2533">
                        <c:v>-6.243375000000001E-2</c:v>
                      </c:pt>
                      <c:pt idx="2534">
                        <c:v>-6.2396000000000014E-2</c:v>
                      </c:pt>
                      <c:pt idx="2535">
                        <c:v>-6.2365500000000004E-2</c:v>
                      </c:pt>
                      <c:pt idx="2536">
                        <c:v>-6.2330250000000004E-2</c:v>
                      </c:pt>
                      <c:pt idx="2537">
                        <c:v>-6.2287499999999996E-2</c:v>
                      </c:pt>
                      <c:pt idx="2538">
                        <c:v>-6.2250000000000007E-2</c:v>
                      </c:pt>
                      <c:pt idx="2539">
                        <c:v>-6.2216500000000001E-2</c:v>
                      </c:pt>
                      <c:pt idx="2540">
                        <c:v>-6.2174250000000007E-2</c:v>
                      </c:pt>
                      <c:pt idx="2541">
                        <c:v>-6.2141000000000009E-2</c:v>
                      </c:pt>
                      <c:pt idx="2542">
                        <c:v>-6.2103250000000013E-2</c:v>
                      </c:pt>
                      <c:pt idx="2543">
                        <c:v>-6.2083250000000013E-2</c:v>
                      </c:pt>
                      <c:pt idx="2544">
                        <c:v>-6.2063500000000021E-2</c:v>
                      </c:pt>
                      <c:pt idx="2545">
                        <c:v>-6.2026000000000019E-2</c:v>
                      </c:pt>
                      <c:pt idx="2546">
                        <c:v>-6.2000500000000021E-2</c:v>
                      </c:pt>
                      <c:pt idx="2547">
                        <c:v>-6.1957000000000019E-2</c:v>
                      </c:pt>
                      <c:pt idx="2548">
                        <c:v>-6.1926000000000016E-2</c:v>
                      </c:pt>
                      <c:pt idx="2549">
                        <c:v>-6.1902500000000013E-2</c:v>
                      </c:pt>
                      <c:pt idx="2550">
                        <c:v>-6.1874000000000012E-2</c:v>
                      </c:pt>
                      <c:pt idx="2551">
                        <c:v>-6.1841250000000014E-2</c:v>
                      </c:pt>
                      <c:pt idx="2552">
                        <c:v>-6.1803750000000005E-2</c:v>
                      </c:pt>
                      <c:pt idx="2553">
                        <c:v>-6.1762750000000005E-2</c:v>
                      </c:pt>
                      <c:pt idx="2554">
                        <c:v>-6.1731000000000008E-2</c:v>
                      </c:pt>
                      <c:pt idx="2555">
                        <c:v>-6.1698750000000011E-2</c:v>
                      </c:pt>
                      <c:pt idx="2556">
                        <c:v>-6.1660750000000014E-2</c:v>
                      </c:pt>
                      <c:pt idx="2557">
                        <c:v>-6.1628500000000003E-2</c:v>
                      </c:pt>
                      <c:pt idx="2558">
                        <c:v>-6.1592250000000001E-2</c:v>
                      </c:pt>
                      <c:pt idx="2559">
                        <c:v>-6.1547749999999998E-2</c:v>
                      </c:pt>
                      <c:pt idx="2560">
                        <c:v>-6.1524499999999989E-2</c:v>
                      </c:pt>
                      <c:pt idx="2561">
                        <c:v>-6.1498999999999998E-2</c:v>
                      </c:pt>
                      <c:pt idx="2562">
                        <c:v>-6.1469000000000003E-2</c:v>
                      </c:pt>
                      <c:pt idx="2563">
                        <c:v>-6.1438750000000007E-2</c:v>
                      </c:pt>
                      <c:pt idx="2564">
                        <c:v>-6.1413750000000003E-2</c:v>
                      </c:pt>
                      <c:pt idx="2565">
                        <c:v>-6.1374999999999999E-2</c:v>
                      </c:pt>
                      <c:pt idx="2566">
                        <c:v>-6.1344250000000003E-2</c:v>
                      </c:pt>
                      <c:pt idx="2567">
                        <c:v>-6.1307E-2</c:v>
                      </c:pt>
                      <c:pt idx="2568">
                        <c:v>-6.1276750000000012E-2</c:v>
                      </c:pt>
                      <c:pt idx="2569">
                        <c:v>-6.1240500000000003E-2</c:v>
                      </c:pt>
                      <c:pt idx="2570">
                        <c:v>-6.1207250000000012E-2</c:v>
                      </c:pt>
                      <c:pt idx="2571">
                        <c:v>-6.117050000000001E-2</c:v>
                      </c:pt>
                      <c:pt idx="2572">
                        <c:v>-6.1134500000000001E-2</c:v>
                      </c:pt>
                      <c:pt idx="2573">
                        <c:v>-6.1099499999999994E-2</c:v>
                      </c:pt>
                      <c:pt idx="2574">
                        <c:v>-6.1053999999999997E-2</c:v>
                      </c:pt>
                      <c:pt idx="2575">
                        <c:v>-6.1013500000000012E-2</c:v>
                      </c:pt>
                      <c:pt idx="2576">
                        <c:v>-6.0979999999999999E-2</c:v>
                      </c:pt>
                      <c:pt idx="2577">
                        <c:v>-6.0943749999999991E-2</c:v>
                      </c:pt>
                      <c:pt idx="2578">
                        <c:v>-6.0897E-2</c:v>
                      </c:pt>
                      <c:pt idx="2579">
                        <c:v>-6.0862999999999993E-2</c:v>
                      </c:pt>
                      <c:pt idx="2580">
                        <c:v>-6.0822749999999981E-2</c:v>
                      </c:pt>
                      <c:pt idx="2581">
                        <c:v>-6.0788749999999982E-2</c:v>
                      </c:pt>
                      <c:pt idx="2582">
                        <c:v>-6.0746249999999995E-2</c:v>
                      </c:pt>
                      <c:pt idx="2583">
                        <c:v>-6.0714249999999977E-2</c:v>
                      </c:pt>
                      <c:pt idx="2584">
                        <c:v>-6.0681249999999999E-2</c:v>
                      </c:pt>
                      <c:pt idx="2585">
                        <c:v>-6.0655500000000001E-2</c:v>
                      </c:pt>
                      <c:pt idx="2586">
                        <c:v>-6.062074999999998E-2</c:v>
                      </c:pt>
                      <c:pt idx="2587">
                        <c:v>-6.059624999999999E-2</c:v>
                      </c:pt>
                      <c:pt idx="2588">
                        <c:v>-6.057524999999999E-2</c:v>
                      </c:pt>
                      <c:pt idx="2589">
                        <c:v>-6.0552749999999989E-2</c:v>
                      </c:pt>
                      <c:pt idx="2590">
                        <c:v>-6.0527750000000005E-2</c:v>
                      </c:pt>
                      <c:pt idx="2591">
                        <c:v>-6.0515250000000007E-2</c:v>
                      </c:pt>
                      <c:pt idx="2592">
                        <c:v>-6.0509499999999994E-2</c:v>
                      </c:pt>
                      <c:pt idx="2593">
                        <c:v>-6.0489999999999995E-2</c:v>
                      </c:pt>
                      <c:pt idx="2594">
                        <c:v>-6.0476000000000002E-2</c:v>
                      </c:pt>
                      <c:pt idx="2595">
                        <c:v>-6.0470499999999996E-2</c:v>
                      </c:pt>
                      <c:pt idx="2596">
                        <c:v>-6.0467749999999994E-2</c:v>
                      </c:pt>
                      <c:pt idx="2597">
                        <c:v>-6.0457999999999998E-2</c:v>
                      </c:pt>
                      <c:pt idx="2598">
                        <c:v>-6.044625E-2</c:v>
                      </c:pt>
                      <c:pt idx="2599">
                        <c:v>-6.0443749999999997E-2</c:v>
                      </c:pt>
                      <c:pt idx="2600">
                        <c:v>-6.0425999999999987E-2</c:v>
                      </c:pt>
                      <c:pt idx="2601">
                        <c:v>-6.0419750000000001E-2</c:v>
                      </c:pt>
                      <c:pt idx="2602">
                        <c:v>-6.0407750000000003E-2</c:v>
                      </c:pt>
                      <c:pt idx="2603">
                        <c:v>-6.0407500000000003E-2</c:v>
                      </c:pt>
                      <c:pt idx="2604">
                        <c:v>-6.0391249999999994E-2</c:v>
                      </c:pt>
                      <c:pt idx="2605">
                        <c:v>-6.0372999999999989E-2</c:v>
                      </c:pt>
                      <c:pt idx="2606">
                        <c:v>-6.0372000000000002E-2</c:v>
                      </c:pt>
                      <c:pt idx="2607">
                        <c:v>-6.0363E-2</c:v>
                      </c:pt>
                      <c:pt idx="2608">
                        <c:v>-6.0355249999999999E-2</c:v>
                      </c:pt>
                      <c:pt idx="2609">
                        <c:v>-6.03425E-2</c:v>
                      </c:pt>
                      <c:pt idx="2610">
                        <c:v>-6.0329249999999994E-2</c:v>
                      </c:pt>
                      <c:pt idx="2611">
                        <c:v>-6.0312500000000012E-2</c:v>
                      </c:pt>
                      <c:pt idx="2612">
                        <c:v>-6.0288500000000002E-2</c:v>
                      </c:pt>
                      <c:pt idx="2613">
                        <c:v>-6.0272750000000007E-2</c:v>
                      </c:pt>
                      <c:pt idx="2614">
                        <c:v>-6.025775000000002E-2</c:v>
                      </c:pt>
                      <c:pt idx="2615">
                        <c:v>-6.0238750000000001E-2</c:v>
                      </c:pt>
                      <c:pt idx="2616">
                        <c:v>-6.0222500000000005E-2</c:v>
                      </c:pt>
                      <c:pt idx="2617">
                        <c:v>-6.0207250000000018E-2</c:v>
                      </c:pt>
                      <c:pt idx="2618">
                        <c:v>-6.0187250000000005E-2</c:v>
                      </c:pt>
                      <c:pt idx="2619">
                        <c:v>-6.0148250000000007E-2</c:v>
                      </c:pt>
                      <c:pt idx="2620">
                        <c:v>-6.0112500000000006E-2</c:v>
                      </c:pt>
                      <c:pt idx="2621">
                        <c:v>-6.0085E-2</c:v>
                      </c:pt>
                      <c:pt idx="2622">
                        <c:v>-6.0063500000000006E-2</c:v>
                      </c:pt>
                      <c:pt idx="2623">
                        <c:v>-6.004099999999999E-2</c:v>
                      </c:pt>
                      <c:pt idx="2624">
                        <c:v>-6.0011999999999996E-2</c:v>
                      </c:pt>
                      <c:pt idx="2625">
                        <c:v>-5.9996000000000001E-2</c:v>
                      </c:pt>
                      <c:pt idx="2626">
                        <c:v>-5.9983000000000002E-2</c:v>
                      </c:pt>
                      <c:pt idx="2627">
                        <c:v>-5.9975750000000001E-2</c:v>
                      </c:pt>
                      <c:pt idx="2628">
                        <c:v>-5.9963249999999996E-2</c:v>
                      </c:pt>
                      <c:pt idx="2629">
                        <c:v>-5.99465E-2</c:v>
                      </c:pt>
                      <c:pt idx="2630">
                        <c:v>-5.9933750000000015E-2</c:v>
                      </c:pt>
                      <c:pt idx="2631">
                        <c:v>-5.9936750000000004E-2</c:v>
                      </c:pt>
                      <c:pt idx="2632">
                        <c:v>-5.9937500000000012E-2</c:v>
                      </c:pt>
                      <c:pt idx="2633">
                        <c:v>-5.9935250000000009E-2</c:v>
                      </c:pt>
                      <c:pt idx="2634">
                        <c:v>-5.994025E-2</c:v>
                      </c:pt>
                      <c:pt idx="2635">
                        <c:v>-5.9932500000000007E-2</c:v>
                      </c:pt>
                      <c:pt idx="2636">
                        <c:v>-5.9921000000000009E-2</c:v>
                      </c:pt>
                      <c:pt idx="2637">
                        <c:v>-5.9913249999999987E-2</c:v>
                      </c:pt>
                      <c:pt idx="2638">
                        <c:v>-5.9891750000000001E-2</c:v>
                      </c:pt>
                      <c:pt idx="2639">
                        <c:v>-5.9874000000000011E-2</c:v>
                      </c:pt>
                      <c:pt idx="2640">
                        <c:v>-5.985550000000002E-2</c:v>
                      </c:pt>
                      <c:pt idx="2641">
                        <c:v>-5.9838250000000009E-2</c:v>
                      </c:pt>
                      <c:pt idx="2642">
                        <c:v>-5.9815000000000021E-2</c:v>
                      </c:pt>
                      <c:pt idx="2643">
                        <c:v>-5.9798750000000005E-2</c:v>
                      </c:pt>
                      <c:pt idx="2644">
                        <c:v>-5.9771750000000019E-2</c:v>
                      </c:pt>
                      <c:pt idx="2645">
                        <c:v>-5.974525E-2</c:v>
                      </c:pt>
                      <c:pt idx="2646">
                        <c:v>-5.97245E-2</c:v>
                      </c:pt>
                      <c:pt idx="2647">
                        <c:v>-5.9706999999999996E-2</c:v>
                      </c:pt>
                      <c:pt idx="2648">
                        <c:v>-5.968950000000002E-2</c:v>
                      </c:pt>
                      <c:pt idx="2649">
                        <c:v>-5.9664000000000002E-2</c:v>
                      </c:pt>
                      <c:pt idx="2650">
                        <c:v>-5.9639250000000005E-2</c:v>
                      </c:pt>
                      <c:pt idx="2651">
                        <c:v>-5.9611999999999998E-2</c:v>
                      </c:pt>
                      <c:pt idx="2652">
                        <c:v>-5.9593500000000008E-2</c:v>
                      </c:pt>
                      <c:pt idx="2653">
                        <c:v>-5.9578750000000007E-2</c:v>
                      </c:pt>
                      <c:pt idx="2654">
                        <c:v>-5.9552249999999994E-2</c:v>
                      </c:pt>
                      <c:pt idx="2655">
                        <c:v>-5.9539250000000002E-2</c:v>
                      </c:pt>
                      <c:pt idx="2656">
                        <c:v>-5.954074999999999E-2</c:v>
                      </c:pt>
                      <c:pt idx="2657">
                        <c:v>-5.952724999999999E-2</c:v>
                      </c:pt>
                      <c:pt idx="2658">
                        <c:v>-5.9510749999999994E-2</c:v>
                      </c:pt>
                      <c:pt idx="2659">
                        <c:v>-5.9508500000000006E-2</c:v>
                      </c:pt>
                      <c:pt idx="2660">
                        <c:v>-5.9503749999999994E-2</c:v>
                      </c:pt>
                      <c:pt idx="2661">
                        <c:v>-5.9512999999999996E-2</c:v>
                      </c:pt>
                      <c:pt idx="2662">
                        <c:v>-5.9525750000000002E-2</c:v>
                      </c:pt>
                      <c:pt idx="2663">
                        <c:v>-5.9540249999999996E-2</c:v>
                      </c:pt>
                      <c:pt idx="2664">
                        <c:v>-5.9542249999999998E-2</c:v>
                      </c:pt>
                      <c:pt idx="2665">
                        <c:v>-5.9550749999999993E-2</c:v>
                      </c:pt>
                      <c:pt idx="2666">
                        <c:v>-5.9565750000000001E-2</c:v>
                      </c:pt>
                      <c:pt idx="2667">
                        <c:v>-5.9577749999999992E-2</c:v>
                      </c:pt>
                      <c:pt idx="2668">
                        <c:v>-5.9573749999999981E-2</c:v>
                      </c:pt>
                      <c:pt idx="2669">
                        <c:v>-5.9576249999999983E-2</c:v>
                      </c:pt>
                      <c:pt idx="2670">
                        <c:v>-5.9586249999999986E-2</c:v>
                      </c:pt>
                      <c:pt idx="2671">
                        <c:v>-5.9598499999999985E-2</c:v>
                      </c:pt>
                      <c:pt idx="2672">
                        <c:v>-5.9604749999999991E-2</c:v>
                      </c:pt>
                      <c:pt idx="2673">
                        <c:v>-5.9612499999999985E-2</c:v>
                      </c:pt>
                      <c:pt idx="2674">
                        <c:v>-5.9620499999999986E-2</c:v>
                      </c:pt>
                      <c:pt idx="2675">
                        <c:v>-5.962025E-2</c:v>
                      </c:pt>
                      <c:pt idx="2676">
                        <c:v>-5.9635500000000008E-2</c:v>
                      </c:pt>
                      <c:pt idx="2677">
                        <c:v>-5.9633249999999992E-2</c:v>
                      </c:pt>
                      <c:pt idx="2678">
                        <c:v>-5.9635000000000001E-2</c:v>
                      </c:pt>
                      <c:pt idx="2679">
                        <c:v>-5.9637749999999989E-2</c:v>
                      </c:pt>
                      <c:pt idx="2680">
                        <c:v>-5.9647249999999999E-2</c:v>
                      </c:pt>
                      <c:pt idx="2681">
                        <c:v>-5.9656499999999994E-2</c:v>
                      </c:pt>
                      <c:pt idx="2682">
                        <c:v>-5.9666000000000004E-2</c:v>
                      </c:pt>
                      <c:pt idx="2683">
                        <c:v>-5.9659000000000011E-2</c:v>
                      </c:pt>
                      <c:pt idx="2684">
                        <c:v>-5.9658750000000003E-2</c:v>
                      </c:pt>
                      <c:pt idx="2685">
                        <c:v>-5.9651999999999997E-2</c:v>
                      </c:pt>
                      <c:pt idx="2686">
                        <c:v>-5.9641749999999993E-2</c:v>
                      </c:pt>
                      <c:pt idx="2687">
                        <c:v>-5.9638749999999997E-2</c:v>
                      </c:pt>
                      <c:pt idx="2688">
                        <c:v>-5.9628500000000001E-2</c:v>
                      </c:pt>
                      <c:pt idx="2689">
                        <c:v>-5.9612999999999999E-2</c:v>
                      </c:pt>
                      <c:pt idx="2690">
                        <c:v>-5.959975E-2</c:v>
                      </c:pt>
                      <c:pt idx="2691">
                        <c:v>-5.9589249999999996E-2</c:v>
                      </c:pt>
                      <c:pt idx="2692">
                        <c:v>-5.958575E-2</c:v>
                      </c:pt>
                      <c:pt idx="2693">
                        <c:v>-5.9588000000000002E-2</c:v>
                      </c:pt>
                      <c:pt idx="2694">
                        <c:v>-5.9597250000000004E-2</c:v>
                      </c:pt>
                      <c:pt idx="2695">
                        <c:v>-5.958850000000001E-2</c:v>
                      </c:pt>
                      <c:pt idx="2696">
                        <c:v>-5.9592750000000014E-2</c:v>
                      </c:pt>
                      <c:pt idx="2697">
                        <c:v>-5.9591250000000012E-2</c:v>
                      </c:pt>
                      <c:pt idx="2698">
                        <c:v>-5.9586250000000014E-2</c:v>
                      </c:pt>
                      <c:pt idx="2699">
                        <c:v>-5.9601750000000016E-2</c:v>
                      </c:pt>
                      <c:pt idx="2700">
                        <c:v>-5.9598250000000019E-2</c:v>
                      </c:pt>
                      <c:pt idx="2701">
                        <c:v>-5.9603250000000017E-2</c:v>
                      </c:pt>
                      <c:pt idx="2702">
                        <c:v>-5.959925000000002E-2</c:v>
                      </c:pt>
                      <c:pt idx="2703">
                        <c:v>-5.9583250000000018E-2</c:v>
                      </c:pt>
                      <c:pt idx="2704">
                        <c:v>-5.9575500000000024E-2</c:v>
                      </c:pt>
                      <c:pt idx="2705">
                        <c:v>-5.955775000000002E-2</c:v>
                      </c:pt>
                      <c:pt idx="2706">
                        <c:v>-5.9543500000000013E-2</c:v>
                      </c:pt>
                      <c:pt idx="2707">
                        <c:v>-5.9546250000000009E-2</c:v>
                      </c:pt>
                      <c:pt idx="2708">
                        <c:v>-5.9534250000000011E-2</c:v>
                      </c:pt>
                      <c:pt idx="2709">
                        <c:v>-5.9520250000000011E-2</c:v>
                      </c:pt>
                      <c:pt idx="2710">
                        <c:v>-5.9509750000000014E-2</c:v>
                      </c:pt>
                      <c:pt idx="2711">
                        <c:v>-5.9500500000000019E-2</c:v>
                      </c:pt>
                      <c:pt idx="2712">
                        <c:v>-5.9501250000000006E-2</c:v>
                      </c:pt>
                      <c:pt idx="2713">
                        <c:v>-5.9489000000000007E-2</c:v>
                      </c:pt>
                      <c:pt idx="2714">
                        <c:v>-5.9489750000000008E-2</c:v>
                      </c:pt>
                      <c:pt idx="2715">
                        <c:v>-5.9497750000000009E-2</c:v>
                      </c:pt>
                      <c:pt idx="2716">
                        <c:v>-5.9505500000000017E-2</c:v>
                      </c:pt>
                      <c:pt idx="2717">
                        <c:v>-5.9503250000000014E-2</c:v>
                      </c:pt>
                      <c:pt idx="2718">
                        <c:v>-5.9507500000000012E-2</c:v>
                      </c:pt>
                      <c:pt idx="2719">
                        <c:v>-5.9512000000000016E-2</c:v>
                      </c:pt>
                      <c:pt idx="2720">
                        <c:v>-5.9516500000000007E-2</c:v>
                      </c:pt>
                      <c:pt idx="2721">
                        <c:v>-5.9515750000000006E-2</c:v>
                      </c:pt>
                      <c:pt idx="2722">
                        <c:v>-5.9515250000000013E-2</c:v>
                      </c:pt>
                      <c:pt idx="2723">
                        <c:v>-5.9509999999999993E-2</c:v>
                      </c:pt>
                      <c:pt idx="2724">
                        <c:v>-5.9500749999999998E-2</c:v>
                      </c:pt>
                      <c:pt idx="2725">
                        <c:v>-5.9489750000000008E-2</c:v>
                      </c:pt>
                      <c:pt idx="2726">
                        <c:v>-5.9475500000000014E-2</c:v>
                      </c:pt>
                      <c:pt idx="2727">
                        <c:v>-5.9464000000000003E-2</c:v>
                      </c:pt>
                      <c:pt idx="2728">
                        <c:v>-5.9461750000000022E-2</c:v>
                      </c:pt>
                      <c:pt idx="2729">
                        <c:v>-5.9458250000000018E-2</c:v>
                      </c:pt>
                      <c:pt idx="2730">
                        <c:v>-5.9456000000000016E-2</c:v>
                      </c:pt>
                      <c:pt idx="2731">
                        <c:v>-5.9448250000000008E-2</c:v>
                      </c:pt>
                      <c:pt idx="2732">
                        <c:v>-5.9439499999999999E-2</c:v>
                      </c:pt>
                      <c:pt idx="2733">
                        <c:v>-5.9436250000000017E-2</c:v>
                      </c:pt>
                      <c:pt idx="2734">
                        <c:v>-5.9441500000000015E-2</c:v>
                      </c:pt>
                      <c:pt idx="2735">
                        <c:v>-5.9435750000000016E-2</c:v>
                      </c:pt>
                      <c:pt idx="2736">
                        <c:v>-5.9437000000000018E-2</c:v>
                      </c:pt>
                      <c:pt idx="2737">
                        <c:v>-5.9443250000000017E-2</c:v>
                      </c:pt>
                      <c:pt idx="2738">
                        <c:v>-5.9439750000000027E-2</c:v>
                      </c:pt>
                      <c:pt idx="2739">
                        <c:v>-5.9435000000000036E-2</c:v>
                      </c:pt>
                      <c:pt idx="2740">
                        <c:v>-5.9435000000000029E-2</c:v>
                      </c:pt>
                      <c:pt idx="2741">
                        <c:v>-5.9428000000000016E-2</c:v>
                      </c:pt>
                      <c:pt idx="2742">
                        <c:v>-5.9420500000000015E-2</c:v>
                      </c:pt>
                      <c:pt idx="2743">
                        <c:v>-5.9406750000000022E-2</c:v>
                      </c:pt>
                      <c:pt idx="2744">
                        <c:v>-5.9400500000000009E-2</c:v>
                      </c:pt>
                      <c:pt idx="2745">
                        <c:v>-5.9398250000000007E-2</c:v>
                      </c:pt>
                      <c:pt idx="2746">
                        <c:v>-5.940150000000001E-2</c:v>
                      </c:pt>
                      <c:pt idx="2747">
                        <c:v>-5.9403500000000012E-2</c:v>
                      </c:pt>
                      <c:pt idx="2748">
                        <c:v>-5.9395750000000004E-2</c:v>
                      </c:pt>
                      <c:pt idx="2749">
                        <c:v>-5.9386999999999995E-2</c:v>
                      </c:pt>
                      <c:pt idx="2750">
                        <c:v>-5.9379500000000002E-2</c:v>
                      </c:pt>
                      <c:pt idx="2751">
                        <c:v>-5.9375750000000005E-2</c:v>
                      </c:pt>
                      <c:pt idx="2752">
                        <c:v>-5.9364250000000007E-2</c:v>
                      </c:pt>
                      <c:pt idx="2753">
                        <c:v>-5.9360499999999997E-2</c:v>
                      </c:pt>
                      <c:pt idx="2754">
                        <c:v>-5.9357499999999994E-2</c:v>
                      </c:pt>
                      <c:pt idx="2755">
                        <c:v>-5.9348999999999999E-2</c:v>
                      </c:pt>
                      <c:pt idx="2756">
                        <c:v>-5.9341999999999999E-2</c:v>
                      </c:pt>
                      <c:pt idx="2757">
                        <c:v>-5.9345499999999995E-2</c:v>
                      </c:pt>
                      <c:pt idx="2758">
                        <c:v>-5.9339750000000004E-2</c:v>
                      </c:pt>
                      <c:pt idx="2759">
                        <c:v>-5.9348249999999998E-2</c:v>
                      </c:pt>
                      <c:pt idx="2760">
                        <c:v>-5.9323500000000001E-2</c:v>
                      </c:pt>
                      <c:pt idx="2761">
                        <c:v>-5.9306499999999998E-2</c:v>
                      </c:pt>
                      <c:pt idx="2762">
                        <c:v>-5.9294749999999993E-2</c:v>
                      </c:pt>
                      <c:pt idx="2763">
                        <c:v>-5.9286999999999986E-2</c:v>
                      </c:pt>
                      <c:pt idx="2764">
                        <c:v>-5.9264749999999984E-2</c:v>
                      </c:pt>
                      <c:pt idx="2765">
                        <c:v>-5.9257749999999977E-2</c:v>
                      </c:pt>
                      <c:pt idx="2766">
                        <c:v>-5.9248499999999975E-2</c:v>
                      </c:pt>
                      <c:pt idx="2767">
                        <c:v>-5.9231749999999972E-2</c:v>
                      </c:pt>
                      <c:pt idx="2768">
                        <c:v>-5.9214749999999983E-2</c:v>
                      </c:pt>
                      <c:pt idx="2769">
                        <c:v>-5.920924999999997E-2</c:v>
                      </c:pt>
                      <c:pt idx="2770">
                        <c:v>-5.9203999999999979E-2</c:v>
                      </c:pt>
                      <c:pt idx="2771">
                        <c:v>-5.9194249999999969E-2</c:v>
                      </c:pt>
                      <c:pt idx="2772">
                        <c:v>-5.9177499999999966E-2</c:v>
                      </c:pt>
                      <c:pt idx="2773">
                        <c:v>-5.9173249999999976E-2</c:v>
                      </c:pt>
                      <c:pt idx="2774">
                        <c:v>-5.9178499999999981E-2</c:v>
                      </c:pt>
                      <c:pt idx="2775">
                        <c:v>-5.9180499999999983E-2</c:v>
                      </c:pt>
                      <c:pt idx="2776">
                        <c:v>-5.9179499999999982E-2</c:v>
                      </c:pt>
                      <c:pt idx="2777">
                        <c:v>-5.9178749999999988E-2</c:v>
                      </c:pt>
                      <c:pt idx="2778">
                        <c:v>-5.9181749999999977E-2</c:v>
                      </c:pt>
                      <c:pt idx="2779">
                        <c:v>-5.9179749999999982E-2</c:v>
                      </c:pt>
                      <c:pt idx="2780">
                        <c:v>-5.9178999999999989E-2</c:v>
                      </c:pt>
                      <c:pt idx="2781">
                        <c:v>-5.9172249999999975E-2</c:v>
                      </c:pt>
                      <c:pt idx="2782">
                        <c:v>-5.9169499999999979E-2</c:v>
                      </c:pt>
                      <c:pt idx="2783">
                        <c:v>-5.9163749999999987E-2</c:v>
                      </c:pt>
                      <c:pt idx="2784">
                        <c:v>-5.9158249999999982E-2</c:v>
                      </c:pt>
                      <c:pt idx="2785">
                        <c:v>-5.9143999999999981E-2</c:v>
                      </c:pt>
                      <c:pt idx="2786">
                        <c:v>-5.9147249999999978E-2</c:v>
                      </c:pt>
                      <c:pt idx="2787">
                        <c:v>-5.9130749999999982E-2</c:v>
                      </c:pt>
                      <c:pt idx="2788">
                        <c:v>-5.9118749999999991E-2</c:v>
                      </c:pt>
                      <c:pt idx="2789">
                        <c:v>-5.9101749999999988E-2</c:v>
                      </c:pt>
                      <c:pt idx="2790">
                        <c:v>-5.9082749999999996E-2</c:v>
                      </c:pt>
                      <c:pt idx="2791">
                        <c:v>-5.9053249999999988E-2</c:v>
                      </c:pt>
                      <c:pt idx="2792">
                        <c:v>-5.9037749999999986E-2</c:v>
                      </c:pt>
                      <c:pt idx="2793">
                        <c:v>-5.9025249999999981E-2</c:v>
                      </c:pt>
                      <c:pt idx="2794">
                        <c:v>-5.9016249999999985E-2</c:v>
                      </c:pt>
                      <c:pt idx="2795">
                        <c:v>-5.8992749999999997E-2</c:v>
                      </c:pt>
                      <c:pt idx="2796">
                        <c:v>-5.8968999999999994E-2</c:v>
                      </c:pt>
                      <c:pt idx="2797">
                        <c:v>-5.8952749999999998E-2</c:v>
                      </c:pt>
                      <c:pt idx="2798">
                        <c:v>-5.893749999999999E-2</c:v>
                      </c:pt>
                      <c:pt idx="2799">
                        <c:v>-5.8914999999999995E-2</c:v>
                      </c:pt>
                      <c:pt idx="2800">
                        <c:v>-5.8901249999999988E-2</c:v>
                      </c:pt>
                      <c:pt idx="2801">
                        <c:v>-5.8883999999999978E-2</c:v>
                      </c:pt>
                      <c:pt idx="2802">
                        <c:v>-5.887199999999998E-2</c:v>
                      </c:pt>
                      <c:pt idx="2803">
                        <c:v>-5.8855999999999978E-2</c:v>
                      </c:pt>
                      <c:pt idx="2804">
                        <c:v>-5.8860499999999975E-2</c:v>
                      </c:pt>
                      <c:pt idx="2805">
                        <c:v>-5.8851999999999967E-2</c:v>
                      </c:pt>
                      <c:pt idx="2806">
                        <c:v>-5.8840249999999969E-2</c:v>
                      </c:pt>
                      <c:pt idx="2807">
                        <c:v>-5.8832999999999976E-2</c:v>
                      </c:pt>
                      <c:pt idx="2808">
                        <c:v>-5.8832999999999976E-2</c:v>
                      </c:pt>
                      <c:pt idx="2809">
                        <c:v>-5.8835249999999978E-2</c:v>
                      </c:pt>
                      <c:pt idx="2810">
                        <c:v>-5.8836749999999993E-2</c:v>
                      </c:pt>
                      <c:pt idx="2811">
                        <c:v>-5.88295E-2</c:v>
                      </c:pt>
                      <c:pt idx="2812">
                        <c:v>-5.8827499999999991E-2</c:v>
                      </c:pt>
                      <c:pt idx="2813">
                        <c:v>-5.8816499999999994E-2</c:v>
                      </c:pt>
                      <c:pt idx="2814">
                        <c:v>-5.8809249999999993E-2</c:v>
                      </c:pt>
                      <c:pt idx="2815">
                        <c:v>-5.8797500000000003E-2</c:v>
                      </c:pt>
                      <c:pt idx="2816">
                        <c:v>-5.878775E-2</c:v>
                      </c:pt>
                      <c:pt idx="2817">
                        <c:v>-5.8779500000000005E-2</c:v>
                      </c:pt>
                      <c:pt idx="2818">
                        <c:v>-5.8773249999999999E-2</c:v>
                      </c:pt>
                      <c:pt idx="2819">
                        <c:v>-5.8776000000000002E-2</c:v>
                      </c:pt>
                      <c:pt idx="2820">
                        <c:v>-5.8786500000000005E-2</c:v>
                      </c:pt>
                      <c:pt idx="2821">
                        <c:v>-5.8792749999999998E-2</c:v>
                      </c:pt>
                      <c:pt idx="2822">
                        <c:v>-5.8797249999999995E-2</c:v>
                      </c:pt>
                      <c:pt idx="2823">
                        <c:v>-5.879149999999999E-2</c:v>
                      </c:pt>
                      <c:pt idx="2824">
                        <c:v>-5.8797749999999989E-2</c:v>
                      </c:pt>
                      <c:pt idx="2825">
                        <c:v>-5.8783750000000003E-2</c:v>
                      </c:pt>
                      <c:pt idx="2826">
                        <c:v>-5.8770749999999997E-2</c:v>
                      </c:pt>
                      <c:pt idx="2827">
                        <c:v>-5.875049999999999E-2</c:v>
                      </c:pt>
                      <c:pt idx="2828">
                        <c:v>-5.8734499999999995E-2</c:v>
                      </c:pt>
                      <c:pt idx="2829">
                        <c:v>-5.8727250000000002E-2</c:v>
                      </c:pt>
                      <c:pt idx="2830">
                        <c:v>-5.8719E-2</c:v>
                      </c:pt>
                      <c:pt idx="2831">
                        <c:v>-5.8688749999999998E-2</c:v>
                      </c:pt>
                      <c:pt idx="2832">
                        <c:v>-5.8672250000000002E-2</c:v>
                      </c:pt>
                      <c:pt idx="2833">
                        <c:v>-5.8662249999999999E-2</c:v>
                      </c:pt>
                      <c:pt idx="2834">
                        <c:v>-5.8641250000000006E-2</c:v>
                      </c:pt>
                      <c:pt idx="2835">
                        <c:v>-5.8625500000000004E-2</c:v>
                      </c:pt>
                      <c:pt idx="2836">
                        <c:v>-5.8616750000000009E-2</c:v>
                      </c:pt>
                      <c:pt idx="2837">
                        <c:v>-5.8609000000000008E-2</c:v>
                      </c:pt>
                      <c:pt idx="2838">
                        <c:v>-5.8605500000000005E-2</c:v>
                      </c:pt>
                      <c:pt idx="2839">
                        <c:v>-5.8598000000000011E-2</c:v>
                      </c:pt>
                      <c:pt idx="2840">
                        <c:v>-5.858950000000001E-2</c:v>
                      </c:pt>
                      <c:pt idx="2841">
                        <c:v>-5.858250000000001E-2</c:v>
                      </c:pt>
                      <c:pt idx="2842">
                        <c:v>-5.856925000000001E-2</c:v>
                      </c:pt>
                      <c:pt idx="2843">
                        <c:v>-5.8556500000000018E-2</c:v>
                      </c:pt>
                      <c:pt idx="2844">
                        <c:v>-5.8553750000000016E-2</c:v>
                      </c:pt>
                      <c:pt idx="2845">
                        <c:v>-5.8552000000000021E-2</c:v>
                      </c:pt>
                      <c:pt idx="2846">
                        <c:v>-5.8554000000000016E-2</c:v>
                      </c:pt>
                      <c:pt idx="2847">
                        <c:v>-5.8539250000000015E-2</c:v>
                      </c:pt>
                      <c:pt idx="2848">
                        <c:v>-5.8533250000000016E-2</c:v>
                      </c:pt>
                      <c:pt idx="2849">
                        <c:v>-5.853700000000002E-2</c:v>
                      </c:pt>
                      <c:pt idx="2850">
                        <c:v>-5.8534000000000017E-2</c:v>
                      </c:pt>
                      <c:pt idx="2851">
                        <c:v>-5.8539500000000008E-2</c:v>
                      </c:pt>
                      <c:pt idx="2852">
                        <c:v>-5.8537250000000013E-2</c:v>
                      </c:pt>
                      <c:pt idx="2853">
                        <c:v>-5.8530999999999993E-2</c:v>
                      </c:pt>
                      <c:pt idx="2854">
                        <c:v>-5.8520750000000017E-2</c:v>
                      </c:pt>
                      <c:pt idx="2855">
                        <c:v>-5.850675000000001E-2</c:v>
                      </c:pt>
                      <c:pt idx="2856">
                        <c:v>-5.8487500000000019E-2</c:v>
                      </c:pt>
                      <c:pt idx="2857">
                        <c:v>-5.847175000000001E-2</c:v>
                      </c:pt>
                      <c:pt idx="2858">
                        <c:v>-5.8460250000000012E-2</c:v>
                      </c:pt>
                      <c:pt idx="2859">
                        <c:v>-5.8448750000000022E-2</c:v>
                      </c:pt>
                      <c:pt idx="2860">
                        <c:v>-5.8445249999999997E-2</c:v>
                      </c:pt>
                      <c:pt idx="2861">
                        <c:v>-5.8429750000000003E-2</c:v>
                      </c:pt>
                      <c:pt idx="2862">
                        <c:v>-5.8407500000000008E-2</c:v>
                      </c:pt>
                      <c:pt idx="2863">
                        <c:v>-5.8388499999999996E-2</c:v>
                      </c:pt>
                      <c:pt idx="2864">
                        <c:v>-5.8382750000000004E-2</c:v>
                      </c:pt>
                      <c:pt idx="2865">
                        <c:v>-5.8371499999999993E-2</c:v>
                      </c:pt>
                      <c:pt idx="2866">
                        <c:v>-5.8350500000000007E-2</c:v>
                      </c:pt>
                      <c:pt idx="2867">
                        <c:v>-5.8331999999999995E-2</c:v>
                      </c:pt>
                      <c:pt idx="2868">
                        <c:v>-5.8310500000000022E-2</c:v>
                      </c:pt>
                      <c:pt idx="2869">
                        <c:v>-5.8294250000000013E-2</c:v>
                      </c:pt>
                      <c:pt idx="2870">
                        <c:v>-5.8271750000000004E-2</c:v>
                      </c:pt>
                      <c:pt idx="2871">
                        <c:v>-5.8251000000000011E-2</c:v>
                      </c:pt>
                      <c:pt idx="2872">
                        <c:v>-5.8228000000000016E-2</c:v>
                      </c:pt>
                      <c:pt idx="2873">
                        <c:v>-5.8204249999999992E-2</c:v>
                      </c:pt>
                      <c:pt idx="2874">
                        <c:v>-5.8187749999999989E-2</c:v>
                      </c:pt>
                      <c:pt idx="2875">
                        <c:v>-5.8167999999999977E-2</c:v>
                      </c:pt>
                      <c:pt idx="2876">
                        <c:v>-5.8148999999999999E-2</c:v>
                      </c:pt>
                      <c:pt idx="2877">
                        <c:v>-5.813299999999999E-2</c:v>
                      </c:pt>
                      <c:pt idx="2878">
                        <c:v>-5.8113499999999992E-2</c:v>
                      </c:pt>
                      <c:pt idx="2879">
                        <c:v>-5.8092250000000005E-2</c:v>
                      </c:pt>
                      <c:pt idx="2880">
                        <c:v>-5.8069999999999997E-2</c:v>
                      </c:pt>
                      <c:pt idx="2881">
                        <c:v>-5.8051500000000006E-2</c:v>
                      </c:pt>
                      <c:pt idx="2882">
                        <c:v>-5.8040250000000002E-2</c:v>
                      </c:pt>
                      <c:pt idx="2883">
                        <c:v>-5.8035250000000004E-2</c:v>
                      </c:pt>
                      <c:pt idx="2884">
                        <c:v>-5.8028000000000003E-2</c:v>
                      </c:pt>
                      <c:pt idx="2885">
                        <c:v>-5.8026000000000008E-2</c:v>
                      </c:pt>
                      <c:pt idx="2886">
                        <c:v>-5.8024000000000013E-2</c:v>
                      </c:pt>
                      <c:pt idx="2887">
                        <c:v>-5.8016249999999984E-2</c:v>
                      </c:pt>
                      <c:pt idx="2888">
                        <c:v>-5.8007999999999997E-2</c:v>
                      </c:pt>
                      <c:pt idx="2889">
                        <c:v>-5.8007249999999996E-2</c:v>
                      </c:pt>
                      <c:pt idx="2890">
                        <c:v>-5.7997499999999987E-2</c:v>
                      </c:pt>
                      <c:pt idx="2891">
                        <c:v>-5.7987999999999991E-2</c:v>
                      </c:pt>
                      <c:pt idx="2892">
                        <c:v>-5.7970749999999988E-2</c:v>
                      </c:pt>
                      <c:pt idx="2893">
                        <c:v>-5.7961749999999999E-2</c:v>
                      </c:pt>
                      <c:pt idx="2894">
                        <c:v>-5.7949249999999994E-2</c:v>
                      </c:pt>
                      <c:pt idx="2895">
                        <c:v>-5.7937499999999982E-2</c:v>
                      </c:pt>
                      <c:pt idx="2896">
                        <c:v>-5.7926499999999992E-2</c:v>
                      </c:pt>
                      <c:pt idx="2897">
                        <c:v>-5.7928749999999994E-2</c:v>
                      </c:pt>
                      <c:pt idx="2898">
                        <c:v>-5.7925249999999984E-2</c:v>
                      </c:pt>
                      <c:pt idx="2899">
                        <c:v>-5.7917750000000004E-2</c:v>
                      </c:pt>
                      <c:pt idx="2900">
                        <c:v>-5.792025E-2</c:v>
                      </c:pt>
                      <c:pt idx="2901">
                        <c:v>-5.79205E-2</c:v>
                      </c:pt>
                      <c:pt idx="2902">
                        <c:v>-5.7915500000000002E-2</c:v>
                      </c:pt>
                      <c:pt idx="2903">
                        <c:v>-5.7915249999999981E-2</c:v>
                      </c:pt>
                      <c:pt idx="2904">
                        <c:v>-5.7905499999999978E-2</c:v>
                      </c:pt>
                      <c:pt idx="2905">
                        <c:v>-5.790349999999999E-2</c:v>
                      </c:pt>
                      <c:pt idx="2906">
                        <c:v>-5.7899249999999992E-2</c:v>
                      </c:pt>
                      <c:pt idx="2907">
                        <c:v>-5.7883999999999963E-2</c:v>
                      </c:pt>
                      <c:pt idx="2908">
                        <c:v>-5.7878999999999979E-2</c:v>
                      </c:pt>
                      <c:pt idx="2909">
                        <c:v>-5.7875249999999975E-2</c:v>
                      </c:pt>
                      <c:pt idx="2910">
                        <c:v>-5.7869499999999963E-2</c:v>
                      </c:pt>
                      <c:pt idx="2911">
                        <c:v>-5.7863749999999978E-2</c:v>
                      </c:pt>
                      <c:pt idx="2912">
                        <c:v>-5.7854499999999975E-2</c:v>
                      </c:pt>
                      <c:pt idx="2913">
                        <c:v>-5.7861499999999969E-2</c:v>
                      </c:pt>
                      <c:pt idx="2914">
                        <c:v>-5.7852249999999966E-2</c:v>
                      </c:pt>
                      <c:pt idx="2915">
                        <c:v>-5.7839249999999974E-2</c:v>
                      </c:pt>
                      <c:pt idx="2916">
                        <c:v>-5.7828249999999984E-2</c:v>
                      </c:pt>
                      <c:pt idx="2917">
                        <c:v>-5.7816499999999979E-2</c:v>
                      </c:pt>
                      <c:pt idx="2918">
                        <c:v>-5.7808999999999972E-2</c:v>
                      </c:pt>
                      <c:pt idx="2919">
                        <c:v>-5.7799749999999976E-2</c:v>
                      </c:pt>
                      <c:pt idx="2920">
                        <c:v>-5.7790749999999974E-2</c:v>
                      </c:pt>
                      <c:pt idx="2921">
                        <c:v>-5.7781249999999985E-2</c:v>
                      </c:pt>
                      <c:pt idx="2922">
                        <c:v>-5.7765749999999977E-2</c:v>
                      </c:pt>
                      <c:pt idx="2923">
                        <c:v>-5.7754999999999973E-2</c:v>
                      </c:pt>
                      <c:pt idx="2924">
                        <c:v>-5.7746749999999986E-2</c:v>
                      </c:pt>
                      <c:pt idx="2925">
                        <c:v>-5.7743999999999983E-2</c:v>
                      </c:pt>
                      <c:pt idx="2926">
                        <c:v>-5.7732999999999993E-2</c:v>
                      </c:pt>
                      <c:pt idx="2927">
                        <c:v>-5.7719499999999986E-2</c:v>
                      </c:pt>
                      <c:pt idx="2928">
                        <c:v>-5.7705749999999972E-2</c:v>
                      </c:pt>
                      <c:pt idx="2929">
                        <c:v>-5.7695249999999983E-2</c:v>
                      </c:pt>
                      <c:pt idx="2930">
                        <c:v>-5.7678249999999973E-2</c:v>
                      </c:pt>
                      <c:pt idx="2931">
                        <c:v>-5.766449999999998E-2</c:v>
                      </c:pt>
                      <c:pt idx="2932">
                        <c:v>-5.7651749999999981E-2</c:v>
                      </c:pt>
                      <c:pt idx="2933">
                        <c:v>-5.7636749999999987E-2</c:v>
                      </c:pt>
                      <c:pt idx="2934">
                        <c:v>-5.7611749999999989E-2</c:v>
                      </c:pt>
                      <c:pt idx="2935">
                        <c:v>-5.7592249999999991E-2</c:v>
                      </c:pt>
                      <c:pt idx="2936">
                        <c:v>-5.7572249999999991E-2</c:v>
                      </c:pt>
                      <c:pt idx="2937">
                        <c:v>-5.7557749999999991E-2</c:v>
                      </c:pt>
                      <c:pt idx="2938">
                        <c:v>-5.7545249999999985E-2</c:v>
                      </c:pt>
                      <c:pt idx="2939">
                        <c:v>-5.7536499999999983E-2</c:v>
                      </c:pt>
                      <c:pt idx="2940">
                        <c:v>-5.7522749999999977E-2</c:v>
                      </c:pt>
                      <c:pt idx="2941">
                        <c:v>-5.7521499999999975E-2</c:v>
                      </c:pt>
                      <c:pt idx="2942">
                        <c:v>-5.7520999999999975E-2</c:v>
                      </c:pt>
                      <c:pt idx="2943">
                        <c:v>-5.7518249999999986E-2</c:v>
                      </c:pt>
                      <c:pt idx="2944">
                        <c:v>-5.7504499999999979E-2</c:v>
                      </c:pt>
                      <c:pt idx="2945">
                        <c:v>-5.7503749999999985E-2</c:v>
                      </c:pt>
                      <c:pt idx="2946">
                        <c:v>-5.7494749999999969E-2</c:v>
                      </c:pt>
                      <c:pt idx="2947">
                        <c:v>-5.7492249999999967E-2</c:v>
                      </c:pt>
                      <c:pt idx="2948">
                        <c:v>-5.7488499999999984E-2</c:v>
                      </c:pt>
                      <c:pt idx="2949">
                        <c:v>-5.7489499999999992E-2</c:v>
                      </c:pt>
                      <c:pt idx="2950">
                        <c:v>-5.7481749999999998E-2</c:v>
                      </c:pt>
                      <c:pt idx="2951">
                        <c:v>-5.7484E-2</c:v>
                      </c:pt>
                      <c:pt idx="2952">
                        <c:v>-5.7493500000000003E-2</c:v>
                      </c:pt>
                      <c:pt idx="2953">
                        <c:v>-5.7502250000000012E-2</c:v>
                      </c:pt>
                      <c:pt idx="2954">
                        <c:v>-5.7502750000000012E-2</c:v>
                      </c:pt>
                      <c:pt idx="2955">
                        <c:v>-5.7507250000000017E-2</c:v>
                      </c:pt>
                      <c:pt idx="2956">
                        <c:v>-5.7517000000000019E-2</c:v>
                      </c:pt>
                      <c:pt idx="2957">
                        <c:v>-5.7503750000000027E-2</c:v>
                      </c:pt>
                      <c:pt idx="2958">
                        <c:v>-5.7517000000000019E-2</c:v>
                      </c:pt>
                      <c:pt idx="2959">
                        <c:v>-5.751775000000002E-2</c:v>
                      </c:pt>
                      <c:pt idx="2960">
                        <c:v>-5.7535750000000024E-2</c:v>
                      </c:pt>
                      <c:pt idx="2961">
                        <c:v>-5.7546750000000015E-2</c:v>
                      </c:pt>
                      <c:pt idx="2962">
                        <c:v>-5.7547750000000016E-2</c:v>
                      </c:pt>
                      <c:pt idx="2963">
                        <c:v>-5.7544250000000012E-2</c:v>
                      </c:pt>
                      <c:pt idx="2964">
                        <c:v>-5.755650000000001E-2</c:v>
                      </c:pt>
                      <c:pt idx="2965">
                        <c:v>-5.7571000000000011E-2</c:v>
                      </c:pt>
                      <c:pt idx="2966">
                        <c:v>-5.7582250000000029E-2</c:v>
                      </c:pt>
                      <c:pt idx="2967">
                        <c:v>-5.760075000000002E-2</c:v>
                      </c:pt>
                      <c:pt idx="2968">
                        <c:v>-5.7611000000000016E-2</c:v>
                      </c:pt>
                      <c:pt idx="2969">
                        <c:v>-5.7610000000000008E-2</c:v>
                      </c:pt>
                      <c:pt idx="2970">
                        <c:v>-5.7605250000000011E-2</c:v>
                      </c:pt>
                      <c:pt idx="2971">
                        <c:v>-5.7607750000000027E-2</c:v>
                      </c:pt>
                      <c:pt idx="2972">
                        <c:v>-5.7614250000000027E-2</c:v>
                      </c:pt>
                      <c:pt idx="2973">
                        <c:v>-5.7615750000000042E-2</c:v>
                      </c:pt>
                      <c:pt idx="2974">
                        <c:v>-5.7615250000000041E-2</c:v>
                      </c:pt>
                      <c:pt idx="2975">
                        <c:v>-5.7615750000000042E-2</c:v>
                      </c:pt>
                      <c:pt idx="2976">
                        <c:v>-5.7609500000000029E-2</c:v>
                      </c:pt>
                      <c:pt idx="2977">
                        <c:v>-5.7613500000000026E-2</c:v>
                      </c:pt>
                      <c:pt idx="2978">
                        <c:v>-5.7609250000000035E-2</c:v>
                      </c:pt>
                      <c:pt idx="2979">
                        <c:v>-5.7604750000000024E-2</c:v>
                      </c:pt>
                      <c:pt idx="2980">
                        <c:v>-5.7603250000000036E-2</c:v>
                      </c:pt>
                      <c:pt idx="2981">
                        <c:v>-5.7594500000000028E-2</c:v>
                      </c:pt>
                      <c:pt idx="2982">
                        <c:v>-5.7600250000000026E-2</c:v>
                      </c:pt>
                      <c:pt idx="2983">
                        <c:v>-5.7598750000000039E-2</c:v>
                      </c:pt>
                      <c:pt idx="2984">
                        <c:v>-5.7597750000000038E-2</c:v>
                      </c:pt>
                      <c:pt idx="2985">
                        <c:v>-5.7608500000000035E-2</c:v>
                      </c:pt>
                      <c:pt idx="2986">
                        <c:v>-5.7606000000000025E-2</c:v>
                      </c:pt>
                      <c:pt idx="2987">
                        <c:v>-5.7606750000000019E-2</c:v>
                      </c:pt>
                      <c:pt idx="2988">
                        <c:v>-5.7607250000000033E-2</c:v>
                      </c:pt>
                      <c:pt idx="2989">
                        <c:v>-5.7610250000000029E-2</c:v>
                      </c:pt>
                      <c:pt idx="2990">
                        <c:v>-5.7612250000000025E-2</c:v>
                      </c:pt>
                      <c:pt idx="2991">
                        <c:v>-5.7629750000000028E-2</c:v>
                      </c:pt>
                      <c:pt idx="2992">
                        <c:v>-5.762875000000002E-2</c:v>
                      </c:pt>
                      <c:pt idx="2993">
                        <c:v>-5.7632250000000024E-2</c:v>
                      </c:pt>
                      <c:pt idx="2994">
                        <c:v>-5.7622250000000014E-2</c:v>
                      </c:pt>
                      <c:pt idx="2995">
                        <c:v>-5.7624250000000023E-2</c:v>
                      </c:pt>
                      <c:pt idx="2996">
                        <c:v>-5.7615250000000014E-2</c:v>
                      </c:pt>
                      <c:pt idx="2997">
                        <c:v>-5.7619500000000025E-2</c:v>
                      </c:pt>
                      <c:pt idx="2998">
                        <c:v>-5.7613000000000018E-2</c:v>
                      </c:pt>
                      <c:pt idx="2999">
                        <c:v>-5.7618250000000017E-2</c:v>
                      </c:pt>
                      <c:pt idx="3000">
                        <c:v>-5.7613250000000019E-2</c:v>
                      </c:pt>
                      <c:pt idx="3001">
                        <c:v>-5.7609500000000008E-2</c:v>
                      </c:pt>
                      <c:pt idx="3002">
                        <c:v>-5.7607000000000026E-2</c:v>
                      </c:pt>
                      <c:pt idx="3003">
                        <c:v>-5.7602000000000021E-2</c:v>
                      </c:pt>
                      <c:pt idx="3004">
                        <c:v>-5.7581250000000014E-2</c:v>
                      </c:pt>
                      <c:pt idx="3005">
                        <c:v>-5.758000000000002E-2</c:v>
                      </c:pt>
                      <c:pt idx="3006">
                        <c:v>-5.7574500000000001E-2</c:v>
                      </c:pt>
                      <c:pt idx="3007">
                        <c:v>-5.7561250000000008E-2</c:v>
                      </c:pt>
                      <c:pt idx="3008">
                        <c:v>-5.7543499999999997E-2</c:v>
                      </c:pt>
                      <c:pt idx="3009">
                        <c:v>-5.7532249999999993E-2</c:v>
                      </c:pt>
                      <c:pt idx="3010">
                        <c:v>-5.7515000000000004E-2</c:v>
                      </c:pt>
                      <c:pt idx="3011">
                        <c:v>-5.750124999999999E-2</c:v>
                      </c:pt>
                      <c:pt idx="3012">
                        <c:v>-5.7482249999999978E-2</c:v>
                      </c:pt>
                      <c:pt idx="3013">
                        <c:v>-5.7487249999999976E-2</c:v>
                      </c:pt>
                      <c:pt idx="3014">
                        <c:v>-5.7481749999999963E-2</c:v>
                      </c:pt>
                      <c:pt idx="3015">
                        <c:v>-5.7475249999999957E-2</c:v>
                      </c:pt>
                      <c:pt idx="3016">
                        <c:v>-5.7461499999999964E-2</c:v>
                      </c:pt>
                      <c:pt idx="3017">
                        <c:v>-5.7452999999999955E-2</c:v>
                      </c:pt>
                      <c:pt idx="3018">
                        <c:v>-5.7445499999999955E-2</c:v>
                      </c:pt>
                      <c:pt idx="3019">
                        <c:v>-5.7434249999999958E-2</c:v>
                      </c:pt>
                      <c:pt idx="3020">
                        <c:v>-5.7419499999999964E-2</c:v>
                      </c:pt>
                      <c:pt idx="3021">
                        <c:v>-5.7408749999999953E-2</c:v>
                      </c:pt>
                      <c:pt idx="3022">
                        <c:v>-5.7395249999999967E-2</c:v>
                      </c:pt>
                      <c:pt idx="3023">
                        <c:v>-5.738849999999996E-2</c:v>
                      </c:pt>
                      <c:pt idx="3024">
                        <c:v>-5.737374999999996E-2</c:v>
                      </c:pt>
                      <c:pt idx="3025">
                        <c:v>-5.7372999999999952E-2</c:v>
                      </c:pt>
                      <c:pt idx="3026">
                        <c:v>-5.7369999999999956E-2</c:v>
                      </c:pt>
                      <c:pt idx="3027">
                        <c:v>-5.7365249999999958E-2</c:v>
                      </c:pt>
                      <c:pt idx="3028">
                        <c:v>-5.736074999999996E-2</c:v>
                      </c:pt>
                      <c:pt idx="3029">
                        <c:v>-5.7350999999999958E-2</c:v>
                      </c:pt>
                      <c:pt idx="3030">
                        <c:v>-5.734624999999996E-2</c:v>
                      </c:pt>
                      <c:pt idx="3031">
                        <c:v>-5.7362749999999976E-2</c:v>
                      </c:pt>
                      <c:pt idx="3032">
                        <c:v>-5.7363249999999963E-2</c:v>
                      </c:pt>
                      <c:pt idx="3033">
                        <c:v>-5.7362499999999962E-2</c:v>
                      </c:pt>
                      <c:pt idx="3034">
                        <c:v>-5.7366499999999959E-2</c:v>
                      </c:pt>
                      <c:pt idx="3035">
                        <c:v>-5.7361999999999955E-2</c:v>
                      </c:pt>
                      <c:pt idx="3036">
                        <c:v>-5.7357999999999965E-2</c:v>
                      </c:pt>
                      <c:pt idx="3037">
                        <c:v>-5.7343499999999964E-2</c:v>
                      </c:pt>
                      <c:pt idx="3038">
                        <c:v>-5.7338749999999959E-2</c:v>
                      </c:pt>
                      <c:pt idx="3039">
                        <c:v>-5.7338249999999952E-2</c:v>
                      </c:pt>
                      <c:pt idx="3040">
                        <c:v>-5.7334999999999955E-2</c:v>
                      </c:pt>
                      <c:pt idx="3041">
                        <c:v>-5.7333499999999961E-2</c:v>
                      </c:pt>
                      <c:pt idx="3042">
                        <c:v>-5.7335749999999956E-2</c:v>
                      </c:pt>
                      <c:pt idx="3043">
                        <c:v>-5.7338749999999959E-2</c:v>
                      </c:pt>
                      <c:pt idx="3044">
                        <c:v>-5.7339749999999953E-2</c:v>
                      </c:pt>
                      <c:pt idx="3045">
                        <c:v>-5.7340999999999955E-2</c:v>
                      </c:pt>
                      <c:pt idx="3046">
                        <c:v>-5.7337749999999951E-2</c:v>
                      </c:pt>
                      <c:pt idx="3047">
                        <c:v>-5.7341249999999962E-2</c:v>
                      </c:pt>
                      <c:pt idx="3048">
                        <c:v>-5.7335499999999956E-2</c:v>
                      </c:pt>
                      <c:pt idx="3049">
                        <c:v>-5.7333249999999954E-2</c:v>
                      </c:pt>
                      <c:pt idx="3050">
                        <c:v>-5.7318249999999953E-2</c:v>
                      </c:pt>
                      <c:pt idx="3051">
                        <c:v>-5.7305249999999947E-2</c:v>
                      </c:pt>
                      <c:pt idx="3052">
                        <c:v>-5.7298249999999946E-2</c:v>
                      </c:pt>
                      <c:pt idx="3053">
                        <c:v>-5.7297749999999939E-2</c:v>
                      </c:pt>
                      <c:pt idx="3054">
                        <c:v>-5.7297999999999953E-2</c:v>
                      </c:pt>
                      <c:pt idx="3055">
                        <c:v>-5.7303749999999952E-2</c:v>
                      </c:pt>
                      <c:pt idx="3056">
                        <c:v>-5.7296999999999952E-2</c:v>
                      </c:pt>
                      <c:pt idx="3057">
                        <c:v>-5.7294499999999957E-2</c:v>
                      </c:pt>
                      <c:pt idx="3058">
                        <c:v>-5.7295999999999951E-2</c:v>
                      </c:pt>
                      <c:pt idx="3059">
                        <c:v>-5.7285499999999961E-2</c:v>
                      </c:pt>
                      <c:pt idx="3060">
                        <c:v>-5.7269499999999952E-2</c:v>
                      </c:pt>
                      <c:pt idx="3061">
                        <c:v>-5.7260499999999957E-2</c:v>
                      </c:pt>
                      <c:pt idx="3062">
                        <c:v>-5.725324999999995E-2</c:v>
                      </c:pt>
                      <c:pt idx="3063">
                        <c:v>-5.7241499999999952E-2</c:v>
                      </c:pt>
                      <c:pt idx="3064">
                        <c:v>-5.723899999999995E-2</c:v>
                      </c:pt>
                      <c:pt idx="3065">
                        <c:v>-5.7235749999999946E-2</c:v>
                      </c:pt>
                      <c:pt idx="3066">
                        <c:v>-5.7232499999999964E-2</c:v>
                      </c:pt>
                      <c:pt idx="3067">
                        <c:v>-5.7227999999999959E-2</c:v>
                      </c:pt>
                      <c:pt idx="3068">
                        <c:v>-5.7226749999999965E-2</c:v>
                      </c:pt>
                      <c:pt idx="3069">
                        <c:v>-5.7228749999999967E-2</c:v>
                      </c:pt>
                      <c:pt idx="3070">
                        <c:v>-5.7230499999999962E-2</c:v>
                      </c:pt>
                      <c:pt idx="3071">
                        <c:v>-5.7234999999999966E-2</c:v>
                      </c:pt>
                      <c:pt idx="3072">
                        <c:v>-5.7236999999999962E-2</c:v>
                      </c:pt>
                      <c:pt idx="3073">
                        <c:v>-5.7234749999999959E-2</c:v>
                      </c:pt>
                      <c:pt idx="3074">
                        <c:v>-5.7231749999999956E-2</c:v>
                      </c:pt>
                      <c:pt idx="3075">
                        <c:v>-5.7228249999999967E-2</c:v>
                      </c:pt>
                      <c:pt idx="3076">
                        <c:v>-5.7222749999999961E-2</c:v>
                      </c:pt>
                      <c:pt idx="3077">
                        <c:v>-5.7222749999999961E-2</c:v>
                      </c:pt>
                      <c:pt idx="3078">
                        <c:v>-5.7219749999999958E-2</c:v>
                      </c:pt>
                      <c:pt idx="3079">
                        <c:v>-5.7215249999999961E-2</c:v>
                      </c:pt>
                      <c:pt idx="3080">
                        <c:v>-5.7204749999999971E-2</c:v>
                      </c:pt>
                      <c:pt idx="3081">
                        <c:v>-5.7193499999999967E-2</c:v>
                      </c:pt>
                      <c:pt idx="3082">
                        <c:v>-5.7173749999999968E-2</c:v>
                      </c:pt>
                      <c:pt idx="3083">
                        <c:v>-5.7153749999999975E-2</c:v>
                      </c:pt>
                      <c:pt idx="3084">
                        <c:v>-5.713099999999998E-2</c:v>
                      </c:pt>
                      <c:pt idx="3085">
                        <c:v>-5.7119499999999983E-2</c:v>
                      </c:pt>
                      <c:pt idx="3086">
                        <c:v>-5.7098749999999983E-2</c:v>
                      </c:pt>
                      <c:pt idx="3087">
                        <c:v>-5.7084499999999982E-2</c:v>
                      </c:pt>
                      <c:pt idx="3088">
                        <c:v>-5.7075749999999995E-2</c:v>
                      </c:pt>
                      <c:pt idx="3089">
                        <c:v>-5.7063749999999989E-2</c:v>
                      </c:pt>
                      <c:pt idx="3090">
                        <c:v>-5.705774999999999E-2</c:v>
                      </c:pt>
                      <c:pt idx="3091">
                        <c:v>-5.7040999999999994E-2</c:v>
                      </c:pt>
                      <c:pt idx="3092">
                        <c:v>-5.7029499999999976E-2</c:v>
                      </c:pt>
                      <c:pt idx="3093">
                        <c:v>-5.7015249999999983E-2</c:v>
                      </c:pt>
                      <c:pt idx="3094">
                        <c:v>-5.7014749999999982E-2</c:v>
                      </c:pt>
                      <c:pt idx="3095">
                        <c:v>-5.7009999999999984E-2</c:v>
                      </c:pt>
                      <c:pt idx="3096">
                        <c:v>-5.7007999999999982E-2</c:v>
                      </c:pt>
                      <c:pt idx="3097">
                        <c:v>-5.7009749999999991E-2</c:v>
                      </c:pt>
                      <c:pt idx="3098">
                        <c:v>-5.7014249999999989E-2</c:v>
                      </c:pt>
                      <c:pt idx="3099">
                        <c:v>-5.701299999999998E-2</c:v>
                      </c:pt>
                      <c:pt idx="3100">
                        <c:v>-5.7007999999999982E-2</c:v>
                      </c:pt>
                      <c:pt idx="3101">
                        <c:v>-5.7000749999999982E-2</c:v>
                      </c:pt>
                      <c:pt idx="3102">
                        <c:v>-5.7004249999999985E-2</c:v>
                      </c:pt>
                      <c:pt idx="3103">
                        <c:v>-5.7009499999999991E-2</c:v>
                      </c:pt>
                      <c:pt idx="3104">
                        <c:v>-5.7021249999999989E-2</c:v>
                      </c:pt>
                      <c:pt idx="3105">
                        <c:v>-5.7029249999999997E-2</c:v>
                      </c:pt>
                      <c:pt idx="3106">
                        <c:v>-5.7045999999999986E-2</c:v>
                      </c:pt>
                      <c:pt idx="3107">
                        <c:v>-5.7051249999999991E-2</c:v>
                      </c:pt>
                      <c:pt idx="3108">
                        <c:v>-5.704625E-2</c:v>
                      </c:pt>
                      <c:pt idx="3109">
                        <c:v>-5.7058249999999991E-2</c:v>
                      </c:pt>
                      <c:pt idx="3110">
                        <c:v>-5.7073250000000006E-2</c:v>
                      </c:pt>
                      <c:pt idx="3111">
                        <c:v>-5.7090999999999996E-2</c:v>
                      </c:pt>
                      <c:pt idx="3112">
                        <c:v>-5.7105250000000017E-2</c:v>
                      </c:pt>
                      <c:pt idx="3113">
                        <c:v>-5.7101250000000006E-2</c:v>
                      </c:pt>
                      <c:pt idx="3114">
                        <c:v>-5.7105500000000003E-2</c:v>
                      </c:pt>
                      <c:pt idx="3115">
                        <c:v>-5.7110000000000022E-2</c:v>
                      </c:pt>
                      <c:pt idx="3116">
                        <c:v>-5.7108750000000007E-2</c:v>
                      </c:pt>
                      <c:pt idx="3117">
                        <c:v>-5.7111750000000017E-2</c:v>
                      </c:pt>
                      <c:pt idx="3118">
                        <c:v>-5.7111000000000016E-2</c:v>
                      </c:pt>
                      <c:pt idx="3119">
                        <c:v>-5.7108000000000006E-2</c:v>
                      </c:pt>
                      <c:pt idx="3120">
                        <c:v>-5.7109500000000007E-2</c:v>
                      </c:pt>
                      <c:pt idx="3121">
                        <c:v>-5.7109000000000014E-2</c:v>
                      </c:pt>
                      <c:pt idx="3122">
                        <c:v>-5.711475000000002E-2</c:v>
                      </c:pt>
                      <c:pt idx="3123">
                        <c:v>-5.7114250000000019E-2</c:v>
                      </c:pt>
                      <c:pt idx="3124">
                        <c:v>-5.7118000000000023E-2</c:v>
                      </c:pt>
                      <c:pt idx="3125">
                        <c:v>-5.7111000000000016E-2</c:v>
                      </c:pt>
                      <c:pt idx="3126">
                        <c:v>-5.7107000000000012E-2</c:v>
                      </c:pt>
                      <c:pt idx="3127">
                        <c:v>-5.7101250000000013E-2</c:v>
                      </c:pt>
                      <c:pt idx="3128">
                        <c:v>-5.7092250000000025E-2</c:v>
                      </c:pt>
                      <c:pt idx="3129">
                        <c:v>-5.7084750000000038E-2</c:v>
                      </c:pt>
                      <c:pt idx="3130">
                        <c:v>-5.7081000000000034E-2</c:v>
                      </c:pt>
                      <c:pt idx="3131">
                        <c:v>-5.7083750000000044E-2</c:v>
                      </c:pt>
                      <c:pt idx="3132">
                        <c:v>-5.7080250000000048E-2</c:v>
                      </c:pt>
                      <c:pt idx="3133">
                        <c:v>-5.7079000000000046E-2</c:v>
                      </c:pt>
                      <c:pt idx="3134">
                        <c:v>-5.7082750000000043E-2</c:v>
                      </c:pt>
                      <c:pt idx="3135">
                        <c:v>-5.708675000000004E-2</c:v>
                      </c:pt>
                      <c:pt idx="3136">
                        <c:v>-5.7080500000000034E-2</c:v>
                      </c:pt>
                      <c:pt idx="3137">
                        <c:v>-5.7078250000000053E-2</c:v>
                      </c:pt>
                      <c:pt idx="3138">
                        <c:v>-5.7074500000000035E-2</c:v>
                      </c:pt>
                      <c:pt idx="3139">
                        <c:v>-5.7067750000000028E-2</c:v>
                      </c:pt>
                      <c:pt idx="3140">
                        <c:v>-5.7065750000000033E-2</c:v>
                      </c:pt>
                      <c:pt idx="3141">
                        <c:v>-5.7058250000000033E-2</c:v>
                      </c:pt>
                      <c:pt idx="3142">
                        <c:v>-5.7054000000000035E-2</c:v>
                      </c:pt>
                      <c:pt idx="3143">
                        <c:v>-5.7042500000000038E-2</c:v>
                      </c:pt>
                      <c:pt idx="3144">
                        <c:v>-5.7032500000000035E-2</c:v>
                      </c:pt>
                      <c:pt idx="3145">
                        <c:v>-5.7018000000000041E-2</c:v>
                      </c:pt>
                      <c:pt idx="3146">
                        <c:v>-5.6999250000000036E-2</c:v>
                      </c:pt>
                      <c:pt idx="3147">
                        <c:v>-5.6990250000000041E-2</c:v>
                      </c:pt>
                      <c:pt idx="3148">
                        <c:v>-5.6976750000000041E-2</c:v>
                      </c:pt>
                      <c:pt idx="3149">
                        <c:v>-5.695725000000005E-2</c:v>
                      </c:pt>
                      <c:pt idx="3150">
                        <c:v>-5.6940250000000053E-2</c:v>
                      </c:pt>
                      <c:pt idx="3151">
                        <c:v>-5.6912500000000039E-2</c:v>
                      </c:pt>
                      <c:pt idx="3152">
                        <c:v>-5.690350000000003E-2</c:v>
                      </c:pt>
                      <c:pt idx="3153">
                        <c:v>-5.6888250000000029E-2</c:v>
                      </c:pt>
                      <c:pt idx="3154">
                        <c:v>-5.6873750000000022E-2</c:v>
                      </c:pt>
                      <c:pt idx="3155">
                        <c:v>-5.6860000000000015E-2</c:v>
                      </c:pt>
                      <c:pt idx="3156">
                        <c:v>-5.684050000000003E-2</c:v>
                      </c:pt>
                      <c:pt idx="3157">
                        <c:v>-5.6836250000000026E-2</c:v>
                      </c:pt>
                      <c:pt idx="3158">
                        <c:v>-5.6814500000000032E-2</c:v>
                      </c:pt>
                      <c:pt idx="3159">
                        <c:v>-5.6796500000000034E-2</c:v>
                      </c:pt>
                      <c:pt idx="3160">
                        <c:v>-5.6779500000000024E-2</c:v>
                      </c:pt>
                      <c:pt idx="3161">
                        <c:v>-5.675775000000003E-2</c:v>
                      </c:pt>
                      <c:pt idx="3162">
                        <c:v>-5.674700000000004E-2</c:v>
                      </c:pt>
                      <c:pt idx="3163">
                        <c:v>-5.6733500000000048E-2</c:v>
                      </c:pt>
                      <c:pt idx="3164">
                        <c:v>-5.6721500000000036E-2</c:v>
                      </c:pt>
                      <c:pt idx="3165">
                        <c:v>-5.6699500000000035E-2</c:v>
                      </c:pt>
                      <c:pt idx="3166">
                        <c:v>-5.6676250000000025E-2</c:v>
                      </c:pt>
                      <c:pt idx="3167">
                        <c:v>-5.666050000000003E-2</c:v>
                      </c:pt>
                      <c:pt idx="3168">
                        <c:v>-5.6644250000000035E-2</c:v>
                      </c:pt>
                      <c:pt idx="3169">
                        <c:v>-5.662900000000002E-2</c:v>
                      </c:pt>
                      <c:pt idx="3170">
                        <c:v>-5.6611250000000023E-2</c:v>
                      </c:pt>
                      <c:pt idx="3171">
                        <c:v>-5.6586750000000033E-2</c:v>
                      </c:pt>
                      <c:pt idx="3172">
                        <c:v>-5.6570250000000023E-2</c:v>
                      </c:pt>
                      <c:pt idx="3173">
                        <c:v>-5.6554250000000007E-2</c:v>
                      </c:pt>
                      <c:pt idx="3174">
                        <c:v>-5.6528000000000009E-2</c:v>
                      </c:pt>
                      <c:pt idx="3175">
                        <c:v>-5.6485000000000014E-2</c:v>
                      </c:pt>
                      <c:pt idx="3176">
                        <c:v>-5.6464000000000007E-2</c:v>
                      </c:pt>
                      <c:pt idx="3177">
                        <c:v>-5.6429250000000007E-2</c:v>
                      </c:pt>
                      <c:pt idx="3178">
                        <c:v>-5.6401000000000007E-2</c:v>
                      </c:pt>
                      <c:pt idx="3179">
                        <c:v>-5.6377000000000003E-2</c:v>
                      </c:pt>
                      <c:pt idx="3180">
                        <c:v>-5.6338500000000007E-2</c:v>
                      </c:pt>
                      <c:pt idx="3181">
                        <c:v>-5.6323249999999998E-2</c:v>
                      </c:pt>
                      <c:pt idx="3182">
                        <c:v>-5.6293249999999996E-2</c:v>
                      </c:pt>
                      <c:pt idx="3183">
                        <c:v>-5.6271750000000002E-2</c:v>
                      </c:pt>
                      <c:pt idx="3184">
                        <c:v>-5.6248500000000007E-2</c:v>
                      </c:pt>
                      <c:pt idx="3185">
                        <c:v>-5.6211999999999998E-2</c:v>
                      </c:pt>
                      <c:pt idx="3186">
                        <c:v>-5.6175250000000003E-2</c:v>
                      </c:pt>
                      <c:pt idx="3187">
                        <c:v>-5.6143249999999992E-2</c:v>
                      </c:pt>
                      <c:pt idx="3188">
                        <c:v>-5.610975E-2</c:v>
                      </c:pt>
                      <c:pt idx="3189">
                        <c:v>-5.6075249999999993E-2</c:v>
                      </c:pt>
                      <c:pt idx="3190">
                        <c:v>-5.6048249999999994E-2</c:v>
                      </c:pt>
                      <c:pt idx="3191">
                        <c:v>-5.6006749999999987E-2</c:v>
                      </c:pt>
                      <c:pt idx="3192">
                        <c:v>-5.5978249999999993E-2</c:v>
                      </c:pt>
                      <c:pt idx="3193">
                        <c:v>-5.5943999999999987E-2</c:v>
                      </c:pt>
                      <c:pt idx="3194">
                        <c:v>-5.5930249999999987E-2</c:v>
                      </c:pt>
                      <c:pt idx="3195">
                        <c:v>-5.5912999999999997E-2</c:v>
                      </c:pt>
                      <c:pt idx="3196">
                        <c:v>-5.5894749999999993E-2</c:v>
                      </c:pt>
                      <c:pt idx="3197">
                        <c:v>-5.5861749999999988E-2</c:v>
                      </c:pt>
                      <c:pt idx="3198">
                        <c:v>-5.583599999999999E-2</c:v>
                      </c:pt>
                      <c:pt idx="3199">
                        <c:v>-5.5812500000000001E-2</c:v>
                      </c:pt>
                      <c:pt idx="3200">
                        <c:v>-5.5795499999999991E-2</c:v>
                      </c:pt>
                      <c:pt idx="3201">
                        <c:v>-5.5773999999999983E-2</c:v>
                      </c:pt>
                      <c:pt idx="3202">
                        <c:v>-5.575274999999999E-2</c:v>
                      </c:pt>
                      <c:pt idx="3203">
                        <c:v>-5.5732999999999991E-2</c:v>
                      </c:pt>
                      <c:pt idx="3204">
                        <c:v>-5.5720249999999985E-2</c:v>
                      </c:pt>
                      <c:pt idx="3205">
                        <c:v>-5.5700749999999986E-2</c:v>
                      </c:pt>
                      <c:pt idx="3206">
                        <c:v>-5.5689499999999982E-2</c:v>
                      </c:pt>
                      <c:pt idx="3207">
                        <c:v>-5.5676499999999976E-2</c:v>
                      </c:pt>
                      <c:pt idx="3208">
                        <c:v>-5.565974999999998E-2</c:v>
                      </c:pt>
                      <c:pt idx="3209">
                        <c:v>-5.5654249999999975E-2</c:v>
                      </c:pt>
                      <c:pt idx="3210">
                        <c:v>-5.5643749999999985E-2</c:v>
                      </c:pt>
                      <c:pt idx="3211">
                        <c:v>-5.5644749999999972E-2</c:v>
                      </c:pt>
                      <c:pt idx="3212">
                        <c:v>-5.5640749999999975E-2</c:v>
                      </c:pt>
                      <c:pt idx="3213">
                        <c:v>-5.5618999999999967E-2</c:v>
                      </c:pt>
                      <c:pt idx="3214">
                        <c:v>-5.5597749999999974E-2</c:v>
                      </c:pt>
                      <c:pt idx="3215">
                        <c:v>-5.5590999999999974E-2</c:v>
                      </c:pt>
                      <c:pt idx="3216">
                        <c:v>-5.558049999999997E-2</c:v>
                      </c:pt>
                      <c:pt idx="3217">
                        <c:v>-5.5565999999999963E-2</c:v>
                      </c:pt>
                      <c:pt idx="3218">
                        <c:v>-5.555349999999995E-2</c:v>
                      </c:pt>
                      <c:pt idx="3219">
                        <c:v>-5.5544249999999955E-2</c:v>
                      </c:pt>
                      <c:pt idx="3220">
                        <c:v>-5.5531749999999949E-2</c:v>
                      </c:pt>
                      <c:pt idx="3221">
                        <c:v>-5.5519749999999951E-2</c:v>
                      </c:pt>
                      <c:pt idx="3222">
                        <c:v>-5.5508499999999954E-2</c:v>
                      </c:pt>
                      <c:pt idx="3223">
                        <c:v>-5.5497249999999949E-2</c:v>
                      </c:pt>
                      <c:pt idx="3224">
                        <c:v>-5.5486749999999946E-2</c:v>
                      </c:pt>
                      <c:pt idx="3225">
                        <c:v>-5.547724999999995E-2</c:v>
                      </c:pt>
                      <c:pt idx="3226">
                        <c:v>-5.5465249999999952E-2</c:v>
                      </c:pt>
                      <c:pt idx="3227">
                        <c:v>-5.5461499999999955E-2</c:v>
                      </c:pt>
                      <c:pt idx="3228">
                        <c:v>-5.5447749999999948E-2</c:v>
                      </c:pt>
                      <c:pt idx="3229">
                        <c:v>-5.5430999999999946E-2</c:v>
                      </c:pt>
                      <c:pt idx="3230">
                        <c:v>-5.5411249999999967E-2</c:v>
                      </c:pt>
                      <c:pt idx="3231">
                        <c:v>-5.5387249999999957E-2</c:v>
                      </c:pt>
                      <c:pt idx="3232">
                        <c:v>-5.5363999999999962E-2</c:v>
                      </c:pt>
                      <c:pt idx="3233">
                        <c:v>-5.5335749999999961E-2</c:v>
                      </c:pt>
                      <c:pt idx="3234">
                        <c:v>-5.5309249999999963E-2</c:v>
                      </c:pt>
                      <c:pt idx="3235">
                        <c:v>-5.5282749999999978E-2</c:v>
                      </c:pt>
                      <c:pt idx="3236">
                        <c:v>-5.5259499999999982E-2</c:v>
                      </c:pt>
                      <c:pt idx="3237">
                        <c:v>-5.5239249999999976E-2</c:v>
                      </c:pt>
                      <c:pt idx="3238">
                        <c:v>-5.5215999999999973E-2</c:v>
                      </c:pt>
                      <c:pt idx="3239">
                        <c:v>-5.5190999999999983E-2</c:v>
                      </c:pt>
                      <c:pt idx="3240">
                        <c:v>-5.5161999999999975E-2</c:v>
                      </c:pt>
                      <c:pt idx="3241">
                        <c:v>-5.5133749999999961E-2</c:v>
                      </c:pt>
                      <c:pt idx="3242">
                        <c:v>-5.5117499999999965E-2</c:v>
                      </c:pt>
                      <c:pt idx="3243">
                        <c:v>-5.5098249999999967E-2</c:v>
                      </c:pt>
                      <c:pt idx="3244">
                        <c:v>-5.5077999999999967E-2</c:v>
                      </c:pt>
                      <c:pt idx="3245">
                        <c:v>-5.5047249999999971E-2</c:v>
                      </c:pt>
                      <c:pt idx="3246">
                        <c:v>-5.5025999999999978E-2</c:v>
                      </c:pt>
                      <c:pt idx="3247">
                        <c:v>-5.5005749999999978E-2</c:v>
                      </c:pt>
                      <c:pt idx="3248">
                        <c:v>-5.4988249999999975E-2</c:v>
                      </c:pt>
                      <c:pt idx="3249">
                        <c:v>-5.4964499999999965E-2</c:v>
                      </c:pt>
                      <c:pt idx="3250">
                        <c:v>-5.495599999999997E-2</c:v>
                      </c:pt>
                      <c:pt idx="3251">
                        <c:v>-5.4939249999999974E-2</c:v>
                      </c:pt>
                      <c:pt idx="3252">
                        <c:v>-5.4915749999999972E-2</c:v>
                      </c:pt>
                      <c:pt idx="3253">
                        <c:v>-5.4889499999999966E-2</c:v>
                      </c:pt>
                      <c:pt idx="3254">
                        <c:v>-5.4867249999999972E-2</c:v>
                      </c:pt>
                      <c:pt idx="3255">
                        <c:v>-5.4837999999999977E-2</c:v>
                      </c:pt>
                      <c:pt idx="3256">
                        <c:v>-5.4829999999999976E-2</c:v>
                      </c:pt>
                      <c:pt idx="3257">
                        <c:v>-5.4822999999999976E-2</c:v>
                      </c:pt>
                      <c:pt idx="3258">
                        <c:v>-5.4811249999999978E-2</c:v>
                      </c:pt>
                      <c:pt idx="3259">
                        <c:v>-5.4800999999999982E-2</c:v>
                      </c:pt>
                      <c:pt idx="3260">
                        <c:v>-5.4796499999999984E-2</c:v>
                      </c:pt>
                      <c:pt idx="3261">
                        <c:v>-5.4785249999999994E-2</c:v>
                      </c:pt>
                      <c:pt idx="3262">
                        <c:v>-5.4770749999999993E-2</c:v>
                      </c:pt>
                      <c:pt idx="3263">
                        <c:v>-5.475725E-2</c:v>
                      </c:pt>
                      <c:pt idx="3264">
                        <c:v>-5.4732500000000003E-2</c:v>
                      </c:pt>
                      <c:pt idx="3265">
                        <c:v>-5.4705000000000004E-2</c:v>
                      </c:pt>
                      <c:pt idx="3266">
                        <c:v>-5.468325000000001E-2</c:v>
                      </c:pt>
                      <c:pt idx="3267">
                        <c:v>-5.4667250000000014E-2</c:v>
                      </c:pt>
                      <c:pt idx="3268">
                        <c:v>-5.4648000000000002E-2</c:v>
                      </c:pt>
                      <c:pt idx="3269">
                        <c:v>-5.4619750000000009E-2</c:v>
                      </c:pt>
                      <c:pt idx="3270">
                        <c:v>-5.4596500000000006E-2</c:v>
                      </c:pt>
                      <c:pt idx="3271">
                        <c:v>-5.4562250000000014E-2</c:v>
                      </c:pt>
                      <c:pt idx="3272">
                        <c:v>-5.4530250000000009E-2</c:v>
                      </c:pt>
                      <c:pt idx="3273">
                        <c:v>-5.4504500000000011E-2</c:v>
                      </c:pt>
                      <c:pt idx="3274">
                        <c:v>-5.4469750000000011E-2</c:v>
                      </c:pt>
                      <c:pt idx="3275">
                        <c:v>-5.4445500000000015E-2</c:v>
                      </c:pt>
                      <c:pt idx="3276">
                        <c:v>-5.4424500000000015E-2</c:v>
                      </c:pt>
                      <c:pt idx="3277">
                        <c:v>-5.4397500000000015E-2</c:v>
                      </c:pt>
                      <c:pt idx="3278">
                        <c:v>-5.4371000000000017E-2</c:v>
                      </c:pt>
                      <c:pt idx="3279">
                        <c:v>-5.4355000000000014E-2</c:v>
                      </c:pt>
                      <c:pt idx="3280">
                        <c:v>-5.4345750000000005E-2</c:v>
                      </c:pt>
                      <c:pt idx="3281">
                        <c:v>-5.4321250000000008E-2</c:v>
                      </c:pt>
                      <c:pt idx="3282">
                        <c:v>-5.4305750000000014E-2</c:v>
                      </c:pt>
                      <c:pt idx="3283">
                        <c:v>-5.4298250000000013E-2</c:v>
                      </c:pt>
                      <c:pt idx="3284">
                        <c:v>-5.4286250000000008E-2</c:v>
                      </c:pt>
                      <c:pt idx="3285">
                        <c:v>-5.4258500000000022E-2</c:v>
                      </c:pt>
                      <c:pt idx="3286">
                        <c:v>-5.4247250000000011E-2</c:v>
                      </c:pt>
                      <c:pt idx="3287">
                        <c:v>-5.4239000000000016E-2</c:v>
                      </c:pt>
                      <c:pt idx="3288">
                        <c:v>-5.4219500000000025E-2</c:v>
                      </c:pt>
                      <c:pt idx="3289">
                        <c:v>-5.4255250000000019E-2</c:v>
                      </c:pt>
                      <c:pt idx="3290">
                        <c:v>-5.4237250000000008E-2</c:v>
                      </c:pt>
                      <c:pt idx="3291">
                        <c:v>-5.42155E-2</c:v>
                      </c:pt>
                      <c:pt idx="3292">
                        <c:v>-5.4181999999999994E-2</c:v>
                      </c:pt>
                      <c:pt idx="3293">
                        <c:v>-5.4151499999999998E-2</c:v>
                      </c:pt>
                      <c:pt idx="3294">
                        <c:v>-5.4115000000000003E-2</c:v>
                      </c:pt>
                      <c:pt idx="3295">
                        <c:v>-5.4088500000000012E-2</c:v>
                      </c:pt>
                      <c:pt idx="3296">
                        <c:v>-5.405950000000001E-2</c:v>
                      </c:pt>
                      <c:pt idx="3297">
                        <c:v>-5.4017750000000003E-2</c:v>
                      </c:pt>
                      <c:pt idx="3298">
                        <c:v>-5.3980000000000014E-2</c:v>
                      </c:pt>
                      <c:pt idx="3299">
                        <c:v>-5.3942750000000018E-2</c:v>
                      </c:pt>
                      <c:pt idx="3300">
                        <c:v>-5.3902750000000006E-2</c:v>
                      </c:pt>
                      <c:pt idx="3301">
                        <c:v>-5.3865250000000017E-2</c:v>
                      </c:pt>
                      <c:pt idx="3302">
                        <c:v>-5.3831250000000018E-2</c:v>
                      </c:pt>
                      <c:pt idx="3303">
                        <c:v>-5.3800500000000015E-2</c:v>
                      </c:pt>
                      <c:pt idx="3304">
                        <c:v>-5.3769750000000005E-2</c:v>
                      </c:pt>
                      <c:pt idx="3305">
                        <c:v>-5.3732500000000002E-2</c:v>
                      </c:pt>
                      <c:pt idx="3306">
                        <c:v>-5.3684000000000003E-2</c:v>
                      </c:pt>
                      <c:pt idx="3307">
                        <c:v>-5.3652500000000006E-2</c:v>
                      </c:pt>
                      <c:pt idx="3308">
                        <c:v>-5.3624500000000026E-2</c:v>
                      </c:pt>
                      <c:pt idx="3309">
                        <c:v>-5.3600250000000023E-2</c:v>
                      </c:pt>
                      <c:pt idx="3310">
                        <c:v>-5.3560500000000025E-2</c:v>
                      </c:pt>
                      <c:pt idx="3311">
                        <c:v>-5.3522750000000022E-2</c:v>
                      </c:pt>
                      <c:pt idx="3312">
                        <c:v>-5.3481500000000029E-2</c:v>
                      </c:pt>
                      <c:pt idx="3313">
                        <c:v>-5.3456500000000025E-2</c:v>
                      </c:pt>
                      <c:pt idx="3314">
                        <c:v>-5.3423250000000012E-2</c:v>
                      </c:pt>
                      <c:pt idx="3315">
                        <c:v>-5.3398000000000015E-2</c:v>
                      </c:pt>
                      <c:pt idx="3316">
                        <c:v>-5.3366750000000011E-2</c:v>
                      </c:pt>
                      <c:pt idx="3317">
                        <c:v>-5.3336000000000008E-2</c:v>
                      </c:pt>
                      <c:pt idx="3318">
                        <c:v>-5.329900000000002E-2</c:v>
                      </c:pt>
                      <c:pt idx="3319">
                        <c:v>-5.3282250000000017E-2</c:v>
                      </c:pt>
                      <c:pt idx="3320">
                        <c:v>-5.3251000000000007E-2</c:v>
                      </c:pt>
                      <c:pt idx="3321">
                        <c:v>-5.3220750000000018E-2</c:v>
                      </c:pt>
                      <c:pt idx="3322">
                        <c:v>-5.3187250000000026E-2</c:v>
                      </c:pt>
                      <c:pt idx="3323">
                        <c:v>-5.3158000000000011E-2</c:v>
                      </c:pt>
                      <c:pt idx="3324">
                        <c:v>-5.3122250000000017E-2</c:v>
                      </c:pt>
                      <c:pt idx="3325">
                        <c:v>-5.3097750000000027E-2</c:v>
                      </c:pt>
                      <c:pt idx="3326">
                        <c:v>-5.3068750000000026E-2</c:v>
                      </c:pt>
                      <c:pt idx="3327">
                        <c:v>-5.305650000000002E-2</c:v>
                      </c:pt>
                      <c:pt idx="3328">
                        <c:v>-5.3035000000000027E-2</c:v>
                      </c:pt>
                      <c:pt idx="3329">
                        <c:v>-5.3016750000000022E-2</c:v>
                      </c:pt>
                      <c:pt idx="3330">
                        <c:v>-5.2986500000000027E-2</c:v>
                      </c:pt>
                      <c:pt idx="3331">
                        <c:v>-5.2952750000000028E-2</c:v>
                      </c:pt>
                      <c:pt idx="3332">
                        <c:v>-5.2921500000000024E-2</c:v>
                      </c:pt>
                      <c:pt idx="3333">
                        <c:v>-5.2890750000000028E-2</c:v>
                      </c:pt>
                      <c:pt idx="3334">
                        <c:v>-5.2868000000000033E-2</c:v>
                      </c:pt>
                      <c:pt idx="3335">
                        <c:v>-5.2843000000000015E-2</c:v>
                      </c:pt>
                      <c:pt idx="3336">
                        <c:v>-5.282700000000002E-2</c:v>
                      </c:pt>
                      <c:pt idx="3337">
                        <c:v>-5.2802000000000023E-2</c:v>
                      </c:pt>
                      <c:pt idx="3338">
                        <c:v>-5.2777750000000026E-2</c:v>
                      </c:pt>
                      <c:pt idx="3339">
                        <c:v>-5.274725000000003E-2</c:v>
                      </c:pt>
                      <c:pt idx="3340">
                        <c:v>-5.2727750000000032E-2</c:v>
                      </c:pt>
                      <c:pt idx="3341">
                        <c:v>-5.2706250000000024E-2</c:v>
                      </c:pt>
                      <c:pt idx="3342">
                        <c:v>-5.2669500000000029E-2</c:v>
                      </c:pt>
                      <c:pt idx="3343">
                        <c:v>-5.264325000000003E-2</c:v>
                      </c:pt>
                      <c:pt idx="3344">
                        <c:v>-5.2615250000000016E-2</c:v>
                      </c:pt>
                      <c:pt idx="3345">
                        <c:v>-5.2583250000000019E-2</c:v>
                      </c:pt>
                      <c:pt idx="3346">
                        <c:v>-5.2559750000000023E-2</c:v>
                      </c:pt>
                      <c:pt idx="3347">
                        <c:v>-5.2523000000000028E-2</c:v>
                      </c:pt>
                      <c:pt idx="3348">
                        <c:v>-5.2511250000000016E-2</c:v>
                      </c:pt>
                      <c:pt idx="3349">
                        <c:v>-5.2484750000000018E-2</c:v>
                      </c:pt>
                      <c:pt idx="3350">
                        <c:v>-5.2463500000000017E-2</c:v>
                      </c:pt>
                      <c:pt idx="3351">
                        <c:v>-5.2448750000000002E-2</c:v>
                      </c:pt>
                      <c:pt idx="3352">
                        <c:v>-5.2422750000000011E-2</c:v>
                      </c:pt>
                      <c:pt idx="3353">
                        <c:v>-5.2392750000000009E-2</c:v>
                      </c:pt>
                      <c:pt idx="3354">
                        <c:v>-5.2369000000000013E-2</c:v>
                      </c:pt>
                      <c:pt idx="3355">
                        <c:v>-5.2340500000000005E-2</c:v>
                      </c:pt>
                      <c:pt idx="3356">
                        <c:v>-5.2323000000000001E-2</c:v>
                      </c:pt>
                      <c:pt idx="3357">
                        <c:v>-5.2282000000000002E-2</c:v>
                      </c:pt>
                      <c:pt idx="3358">
                        <c:v>-5.2259E-2</c:v>
                      </c:pt>
                      <c:pt idx="3359">
                        <c:v>-5.2228500000000004E-2</c:v>
                      </c:pt>
                      <c:pt idx="3360">
                        <c:v>-5.2193500000000004E-2</c:v>
                      </c:pt>
                      <c:pt idx="3361">
                        <c:v>-5.2167750000000013E-2</c:v>
                      </c:pt>
                      <c:pt idx="3362">
                        <c:v>-5.2136750000000003E-2</c:v>
                      </c:pt>
                      <c:pt idx="3363">
                        <c:v>-5.2107000000000007E-2</c:v>
                      </c:pt>
                      <c:pt idx="3364">
                        <c:v>-5.2079000000000014E-2</c:v>
                      </c:pt>
                      <c:pt idx="3365">
                        <c:v>-5.2048250000000004E-2</c:v>
                      </c:pt>
                      <c:pt idx="3366">
                        <c:v>-5.2010750000000015E-2</c:v>
                      </c:pt>
                      <c:pt idx="3367">
                        <c:v>-5.1974750000000014E-2</c:v>
                      </c:pt>
                      <c:pt idx="3368">
                        <c:v>-5.194650000000002E-2</c:v>
                      </c:pt>
                      <c:pt idx="3369">
                        <c:v>-5.1914500000000016E-2</c:v>
                      </c:pt>
                      <c:pt idx="3370">
                        <c:v>-5.1906000000000015E-2</c:v>
                      </c:pt>
                      <c:pt idx="3371">
                        <c:v>-5.1887750000000024E-2</c:v>
                      </c:pt>
                      <c:pt idx="3372">
                        <c:v>-5.1859250000000016E-2</c:v>
                      </c:pt>
                      <c:pt idx="3373">
                        <c:v>-5.1833500000000018E-2</c:v>
                      </c:pt>
                      <c:pt idx="3374">
                        <c:v>-5.1814000000000027E-2</c:v>
                      </c:pt>
                      <c:pt idx="3375">
                        <c:v>-5.1806250000000026E-2</c:v>
                      </c:pt>
                      <c:pt idx="3376">
                        <c:v>-5.1780250000000028E-2</c:v>
                      </c:pt>
                      <c:pt idx="3377">
                        <c:v>-5.1758500000000034E-2</c:v>
                      </c:pt>
                      <c:pt idx="3378">
                        <c:v>-5.173700000000004E-2</c:v>
                      </c:pt>
                      <c:pt idx="3379">
                        <c:v>-5.1719500000000036E-2</c:v>
                      </c:pt>
                      <c:pt idx="3380">
                        <c:v>-5.170625000000003E-2</c:v>
                      </c:pt>
                      <c:pt idx="3381">
                        <c:v>-5.1680500000000018E-2</c:v>
                      </c:pt>
                      <c:pt idx="3382">
                        <c:v>-5.1661500000000006E-2</c:v>
                      </c:pt>
                      <c:pt idx="3383">
                        <c:v>-5.1645500000000011E-2</c:v>
                      </c:pt>
                      <c:pt idx="3384">
                        <c:v>-5.1625500000000005E-2</c:v>
                      </c:pt>
                      <c:pt idx="3385">
                        <c:v>-5.1617499999999997E-2</c:v>
                      </c:pt>
                      <c:pt idx="3386">
                        <c:v>-5.1611499999999991E-2</c:v>
                      </c:pt>
                      <c:pt idx="3387">
                        <c:v>-5.1608999999999988E-2</c:v>
                      </c:pt>
                      <c:pt idx="3388">
                        <c:v>-5.1602499999999989E-2</c:v>
                      </c:pt>
                      <c:pt idx="3389">
                        <c:v>-5.1600499999999994E-2</c:v>
                      </c:pt>
                      <c:pt idx="3390">
                        <c:v>-5.15865E-2</c:v>
                      </c:pt>
                      <c:pt idx="3391">
                        <c:v>-5.1567499999999995E-2</c:v>
                      </c:pt>
                      <c:pt idx="3392">
                        <c:v>-5.1550499999999999E-2</c:v>
                      </c:pt>
                      <c:pt idx="3393">
                        <c:v>-5.1537749999999993E-2</c:v>
                      </c:pt>
                      <c:pt idx="3394">
                        <c:v>-5.1491499999999989E-2</c:v>
                      </c:pt>
                      <c:pt idx="3395">
                        <c:v>-5.1475249999999993E-2</c:v>
                      </c:pt>
                      <c:pt idx="3396">
                        <c:v>-5.1457499999999989E-2</c:v>
                      </c:pt>
                      <c:pt idx="3397">
                        <c:v>-5.144399999999999E-2</c:v>
                      </c:pt>
                      <c:pt idx="3398">
                        <c:v>-5.1438999999999992E-2</c:v>
                      </c:pt>
                      <c:pt idx="3399">
                        <c:v>-5.1420749999999994E-2</c:v>
                      </c:pt>
                      <c:pt idx="3400">
                        <c:v>-5.1392999999999994E-2</c:v>
                      </c:pt>
                      <c:pt idx="3401">
                        <c:v>-5.1378249999999993E-2</c:v>
                      </c:pt>
                      <c:pt idx="3402">
                        <c:v>-5.1363249999999999E-2</c:v>
                      </c:pt>
                      <c:pt idx="3403">
                        <c:v>-5.135E-2</c:v>
                      </c:pt>
                      <c:pt idx="3404">
                        <c:v>-5.1338999999999989E-2</c:v>
                      </c:pt>
                      <c:pt idx="3405">
                        <c:v>-5.1317999999999982E-2</c:v>
                      </c:pt>
                      <c:pt idx="3406">
                        <c:v>-5.1289749999999981E-2</c:v>
                      </c:pt>
                      <c:pt idx="3407">
                        <c:v>-5.1260499999999994E-2</c:v>
                      </c:pt>
                      <c:pt idx="3408">
                        <c:v>-5.1241499999999982E-2</c:v>
                      </c:pt>
                      <c:pt idx="3409">
                        <c:v>-5.1204249999999972E-2</c:v>
                      </c:pt>
                      <c:pt idx="3410">
                        <c:v>-5.1171249999999988E-2</c:v>
                      </c:pt>
                      <c:pt idx="3411">
                        <c:v>-5.1137999999999996E-2</c:v>
                      </c:pt>
                      <c:pt idx="3412">
                        <c:v>-5.1105499999999984E-2</c:v>
                      </c:pt>
                      <c:pt idx="3413">
                        <c:v>-5.1065999999999966E-2</c:v>
                      </c:pt>
                      <c:pt idx="3414">
                        <c:v>-5.1041499999999969E-2</c:v>
                      </c:pt>
                      <c:pt idx="3415">
                        <c:v>-5.1005999999999975E-2</c:v>
                      </c:pt>
                      <c:pt idx="3416">
                        <c:v>-5.0985999999999976E-2</c:v>
                      </c:pt>
                      <c:pt idx="3417">
                        <c:v>-5.0963499999999967E-2</c:v>
                      </c:pt>
                      <c:pt idx="3418">
                        <c:v>-5.0933749999999965E-2</c:v>
                      </c:pt>
                      <c:pt idx="3419">
                        <c:v>-5.0899499999999966E-2</c:v>
                      </c:pt>
                      <c:pt idx="3420">
                        <c:v>-5.0877249999999957E-2</c:v>
                      </c:pt>
                      <c:pt idx="3421">
                        <c:v>-5.0846999999999969E-2</c:v>
                      </c:pt>
                      <c:pt idx="3422">
                        <c:v>-5.081724999999996E-2</c:v>
                      </c:pt>
                      <c:pt idx="3423">
                        <c:v>-5.0783999999999961E-2</c:v>
                      </c:pt>
                      <c:pt idx="3424">
                        <c:v>-5.075149999999997E-2</c:v>
                      </c:pt>
                      <c:pt idx="3425">
                        <c:v>-5.0715999999999962E-2</c:v>
                      </c:pt>
                      <c:pt idx="3426">
                        <c:v>-5.0689499999999985E-2</c:v>
                      </c:pt>
                      <c:pt idx="3427">
                        <c:v>-5.065699999999998E-2</c:v>
                      </c:pt>
                      <c:pt idx="3428">
                        <c:v>-5.0624499999999982E-2</c:v>
                      </c:pt>
                      <c:pt idx="3429">
                        <c:v>-5.0602249999999988E-2</c:v>
                      </c:pt>
                      <c:pt idx="3430">
                        <c:v>-5.0570499999999984E-2</c:v>
                      </c:pt>
                      <c:pt idx="3431">
                        <c:v>-5.0541999999999997E-2</c:v>
                      </c:pt>
                      <c:pt idx="3432">
                        <c:v>-5.0513249999999982E-2</c:v>
                      </c:pt>
                      <c:pt idx="3433">
                        <c:v>-5.0481749999999999E-2</c:v>
                      </c:pt>
                      <c:pt idx="3434">
                        <c:v>-5.0443499999999988E-2</c:v>
                      </c:pt>
                      <c:pt idx="3435">
                        <c:v>-5.0419499999999978E-2</c:v>
                      </c:pt>
                      <c:pt idx="3436">
                        <c:v>-5.0387499999999995E-2</c:v>
                      </c:pt>
                      <c:pt idx="3437">
                        <c:v>-5.035400000000001E-2</c:v>
                      </c:pt>
                      <c:pt idx="3438">
                        <c:v>-5.0318750000000002E-2</c:v>
                      </c:pt>
                      <c:pt idx="3439">
                        <c:v>-5.0283499999999988E-2</c:v>
                      </c:pt>
                      <c:pt idx="3440">
                        <c:v>-5.0262749999999995E-2</c:v>
                      </c:pt>
                      <c:pt idx="3441">
                        <c:v>-5.0234499999999987E-2</c:v>
                      </c:pt>
                      <c:pt idx="3442">
                        <c:v>-5.0193249999999988E-2</c:v>
                      </c:pt>
                      <c:pt idx="3443">
                        <c:v>-5.0149499999999979E-2</c:v>
                      </c:pt>
                      <c:pt idx="3444">
                        <c:v>-5.0107249999999964E-2</c:v>
                      </c:pt>
                      <c:pt idx="3445">
                        <c:v>-5.0066499999999979E-2</c:v>
                      </c:pt>
                      <c:pt idx="3446">
                        <c:v>-5.0020249999999981E-2</c:v>
                      </c:pt>
                      <c:pt idx="3447">
                        <c:v>-4.9972999999999962E-2</c:v>
                      </c:pt>
                      <c:pt idx="3448">
                        <c:v>-4.9930749999999975E-2</c:v>
                      </c:pt>
                      <c:pt idx="3449">
                        <c:v>-4.9888499999999975E-2</c:v>
                      </c:pt>
                      <c:pt idx="3450">
                        <c:v>-4.984599999999996E-2</c:v>
                      </c:pt>
                      <c:pt idx="3451">
                        <c:v>-4.9808999999999971E-2</c:v>
                      </c:pt>
                      <c:pt idx="3452">
                        <c:v>-4.9776749999999967E-2</c:v>
                      </c:pt>
                      <c:pt idx="3453">
                        <c:v>-4.9746749999999958E-2</c:v>
                      </c:pt>
                      <c:pt idx="3454">
                        <c:v>-4.9718749999999971E-2</c:v>
                      </c:pt>
                      <c:pt idx="3455">
                        <c:v>-4.968624999999996E-2</c:v>
                      </c:pt>
                      <c:pt idx="3456">
                        <c:v>-4.9655499999999957E-2</c:v>
                      </c:pt>
                      <c:pt idx="3457">
                        <c:v>-4.9611499999999954E-2</c:v>
                      </c:pt>
                      <c:pt idx="3458">
                        <c:v>-4.9573499999999965E-2</c:v>
                      </c:pt>
                      <c:pt idx="3459">
                        <c:v>-4.9541749999999982E-2</c:v>
                      </c:pt>
                      <c:pt idx="3460">
                        <c:v>-4.9515749999999983E-2</c:v>
                      </c:pt>
                      <c:pt idx="3461">
                        <c:v>-4.9487249999999976E-2</c:v>
                      </c:pt>
                      <c:pt idx="3462">
                        <c:v>-4.9466499999999976E-2</c:v>
                      </c:pt>
                      <c:pt idx="3463">
                        <c:v>-4.945074999999996E-2</c:v>
                      </c:pt>
                      <c:pt idx="3464">
                        <c:v>-4.9436499999999967E-2</c:v>
                      </c:pt>
                      <c:pt idx="3465">
                        <c:v>-4.9427249999999957E-2</c:v>
                      </c:pt>
                      <c:pt idx="3466">
                        <c:v>-4.9392999999999951E-2</c:v>
                      </c:pt>
                      <c:pt idx="3467">
                        <c:v>-4.9363499999999949E-2</c:v>
                      </c:pt>
                      <c:pt idx="3468">
                        <c:v>-4.9341749999999955E-2</c:v>
                      </c:pt>
                      <c:pt idx="3469">
                        <c:v>-4.9323749999999951E-2</c:v>
                      </c:pt>
                      <c:pt idx="3470">
                        <c:v>-4.9292749999999955E-2</c:v>
                      </c:pt>
                      <c:pt idx="3471">
                        <c:v>-4.9268249999999958E-2</c:v>
                      </c:pt>
                      <c:pt idx="3472">
                        <c:v>-4.9241499999999966E-2</c:v>
                      </c:pt>
                      <c:pt idx="3473">
                        <c:v>-4.9223249999999968E-2</c:v>
                      </c:pt>
                      <c:pt idx="3474">
                        <c:v>-4.9201499999999961E-2</c:v>
                      </c:pt>
                      <c:pt idx="3475">
                        <c:v>-4.9183749999999957E-2</c:v>
                      </c:pt>
                      <c:pt idx="3476">
                        <c:v>-4.9152499999999974E-2</c:v>
                      </c:pt>
                      <c:pt idx="3477">
                        <c:v>-4.9130499999999973E-2</c:v>
                      </c:pt>
                      <c:pt idx="3478">
                        <c:v>-4.909949999999997E-2</c:v>
                      </c:pt>
                      <c:pt idx="3479">
                        <c:v>-4.906099999999998E-2</c:v>
                      </c:pt>
                      <c:pt idx="3480">
                        <c:v>-4.901924999999998E-2</c:v>
                      </c:pt>
                      <c:pt idx="3481">
                        <c:v>-4.8998249999999972E-2</c:v>
                      </c:pt>
                      <c:pt idx="3482">
                        <c:v>-4.8964749999999974E-2</c:v>
                      </c:pt>
                      <c:pt idx="3483">
                        <c:v>-4.8926749999999991E-2</c:v>
                      </c:pt>
                      <c:pt idx="3484">
                        <c:v>-4.8894999999999994E-2</c:v>
                      </c:pt>
                      <c:pt idx="3485">
                        <c:v>-4.886674999999998E-2</c:v>
                      </c:pt>
                      <c:pt idx="3486">
                        <c:v>-4.8834249999999989E-2</c:v>
                      </c:pt>
                      <c:pt idx="3487">
                        <c:v>-4.8789999999999979E-2</c:v>
                      </c:pt>
                      <c:pt idx="3488">
                        <c:v>-4.8752749999999991E-2</c:v>
                      </c:pt>
                      <c:pt idx="3489">
                        <c:v>-4.8664749999999993E-2</c:v>
                      </c:pt>
                      <c:pt idx="3490">
                        <c:v>-4.8615749999999965E-2</c:v>
                      </c:pt>
                      <c:pt idx="3491">
                        <c:v>-4.8587749999999978E-2</c:v>
                      </c:pt>
                      <c:pt idx="3492">
                        <c:v>-4.8560499999999979E-2</c:v>
                      </c:pt>
                      <c:pt idx="3493">
                        <c:v>-4.8528249999999967E-2</c:v>
                      </c:pt>
                      <c:pt idx="3494">
                        <c:v>-4.8488499999999969E-2</c:v>
                      </c:pt>
                      <c:pt idx="3495">
                        <c:v>-4.8453749999999969E-2</c:v>
                      </c:pt>
                      <c:pt idx="3496">
                        <c:v>-4.8427249999999991E-2</c:v>
                      </c:pt>
                      <c:pt idx="3497">
                        <c:v>-4.8400249999999978E-2</c:v>
                      </c:pt>
                      <c:pt idx="3498">
                        <c:v>-4.8385499999999991E-2</c:v>
                      </c:pt>
                      <c:pt idx="3499">
                        <c:v>-4.8365749999999978E-2</c:v>
                      </c:pt>
                      <c:pt idx="3500">
                        <c:v>-4.8349499999999983E-2</c:v>
                      </c:pt>
                      <c:pt idx="3501">
                        <c:v>-4.8338999999999979E-2</c:v>
                      </c:pt>
                      <c:pt idx="3502">
                        <c:v>-4.8320999999999996E-2</c:v>
                      </c:pt>
                      <c:pt idx="3503">
                        <c:v>-4.8296249999999985E-2</c:v>
                      </c:pt>
                      <c:pt idx="3504">
                        <c:v>-4.8263250000000001E-2</c:v>
                      </c:pt>
                      <c:pt idx="3505">
                        <c:v>-4.8241499999999993E-2</c:v>
                      </c:pt>
                      <c:pt idx="3506">
                        <c:v>-4.8226499999999985E-2</c:v>
                      </c:pt>
                      <c:pt idx="3507">
                        <c:v>-4.8210999999999983E-2</c:v>
                      </c:pt>
                      <c:pt idx="3508">
                        <c:v>-4.8194999999999981E-2</c:v>
                      </c:pt>
                      <c:pt idx="3509">
                        <c:v>-4.8157749999999978E-2</c:v>
                      </c:pt>
                      <c:pt idx="3510">
                        <c:v>-4.8133499999999968E-2</c:v>
                      </c:pt>
                      <c:pt idx="3511">
                        <c:v>-4.8109499999999965E-2</c:v>
                      </c:pt>
                      <c:pt idx="3512">
                        <c:v>-4.8084499999999961E-2</c:v>
                      </c:pt>
                      <c:pt idx="3513">
                        <c:v>-4.8067749999999965E-2</c:v>
                      </c:pt>
                      <c:pt idx="3514">
                        <c:v>-4.804224999999996E-2</c:v>
                      </c:pt>
                      <c:pt idx="3515">
                        <c:v>-4.8014249999999967E-2</c:v>
                      </c:pt>
                      <c:pt idx="3516">
                        <c:v>-4.7995249999999962E-2</c:v>
                      </c:pt>
                      <c:pt idx="3517">
                        <c:v>-4.7980999999999968E-2</c:v>
                      </c:pt>
                      <c:pt idx="3518">
                        <c:v>-4.7963249999999957E-2</c:v>
                      </c:pt>
                      <c:pt idx="3519">
                        <c:v>-4.7939249999999968E-2</c:v>
                      </c:pt>
                      <c:pt idx="3520">
                        <c:v>-4.7913999999999971E-2</c:v>
                      </c:pt>
                      <c:pt idx="3521">
                        <c:v>-4.7898999999999969E-2</c:v>
                      </c:pt>
                      <c:pt idx="3522">
                        <c:v>-4.7879499999999978E-2</c:v>
                      </c:pt>
                      <c:pt idx="3523">
                        <c:v>-4.7864749999999977E-2</c:v>
                      </c:pt>
                      <c:pt idx="3524">
                        <c:v>-4.7859999999999972E-2</c:v>
                      </c:pt>
                      <c:pt idx="3525">
                        <c:v>-4.7853749999999973E-2</c:v>
                      </c:pt>
                      <c:pt idx="3526">
                        <c:v>-4.7843249999999983E-2</c:v>
                      </c:pt>
                      <c:pt idx="3527">
                        <c:v>-4.7825999999999987E-2</c:v>
                      </c:pt>
                      <c:pt idx="3528">
                        <c:v>-4.7814249999999989E-2</c:v>
                      </c:pt>
                      <c:pt idx="3529">
                        <c:v>-4.7794999999999976E-2</c:v>
                      </c:pt>
                      <c:pt idx="3530">
                        <c:v>-4.7787999999999983E-2</c:v>
                      </c:pt>
                      <c:pt idx="3531">
                        <c:v>-4.7777499999999987E-2</c:v>
                      </c:pt>
                      <c:pt idx="3532">
                        <c:v>-4.7764999999999988E-2</c:v>
                      </c:pt>
                      <c:pt idx="3533">
                        <c:v>-4.7756749999999987E-2</c:v>
                      </c:pt>
                      <c:pt idx="3534">
                        <c:v>-4.7737749999999989E-2</c:v>
                      </c:pt>
                      <c:pt idx="3535">
                        <c:v>-4.7717250000000003E-2</c:v>
                      </c:pt>
                      <c:pt idx="3536">
                        <c:v>-4.7691499999999998E-2</c:v>
                      </c:pt>
                      <c:pt idx="3537">
                        <c:v>-4.7668499999999996E-2</c:v>
                      </c:pt>
                      <c:pt idx="3538">
                        <c:v>-4.7646499999999987E-2</c:v>
                      </c:pt>
                      <c:pt idx="3539">
                        <c:v>-4.7630249999999999E-2</c:v>
                      </c:pt>
                      <c:pt idx="3540">
                        <c:v>-4.7604000000000007E-2</c:v>
                      </c:pt>
                      <c:pt idx="3541">
                        <c:v>-4.757175000000001E-2</c:v>
                      </c:pt>
                      <c:pt idx="3542">
                        <c:v>-4.7553750000000006E-2</c:v>
                      </c:pt>
                      <c:pt idx="3543">
                        <c:v>-4.7536500000000009E-2</c:v>
                      </c:pt>
                      <c:pt idx="3544">
                        <c:v>-4.7521250000000022E-2</c:v>
                      </c:pt>
                      <c:pt idx="3545">
                        <c:v>-4.7507250000000008E-2</c:v>
                      </c:pt>
                      <c:pt idx="3546">
                        <c:v>-4.7497249999999998E-2</c:v>
                      </c:pt>
                      <c:pt idx="3547">
                        <c:v>-4.7486499999999994E-2</c:v>
                      </c:pt>
                      <c:pt idx="3548">
                        <c:v>-4.7454250000000003E-2</c:v>
                      </c:pt>
                      <c:pt idx="3549">
                        <c:v>-4.7438500000000008E-2</c:v>
                      </c:pt>
                      <c:pt idx="3550">
                        <c:v>-4.7422250000000006E-2</c:v>
                      </c:pt>
                      <c:pt idx="3551">
                        <c:v>-4.7402499999999993E-2</c:v>
                      </c:pt>
                      <c:pt idx="3552">
                        <c:v>-4.7380999999999993E-2</c:v>
                      </c:pt>
                      <c:pt idx="3553">
                        <c:v>-4.7360999999999993E-2</c:v>
                      </c:pt>
                      <c:pt idx="3554">
                        <c:v>-4.7340999999999994E-2</c:v>
                      </c:pt>
                      <c:pt idx="3555">
                        <c:v>-4.7327000000000001E-2</c:v>
                      </c:pt>
                      <c:pt idx="3556">
                        <c:v>-4.7314749999999996E-2</c:v>
                      </c:pt>
                      <c:pt idx="3557">
                        <c:v>-4.7316999999999991E-2</c:v>
                      </c:pt>
                      <c:pt idx="3558">
                        <c:v>-4.7306999999999988E-2</c:v>
                      </c:pt>
                      <c:pt idx="3559">
                        <c:v>-4.7294499999999982E-2</c:v>
                      </c:pt>
                      <c:pt idx="3560">
                        <c:v>-4.7284249999999979E-2</c:v>
                      </c:pt>
                      <c:pt idx="3561">
                        <c:v>-4.7275749999999978E-2</c:v>
                      </c:pt>
                      <c:pt idx="3562">
                        <c:v>-4.7259749999999982E-2</c:v>
                      </c:pt>
                      <c:pt idx="3563">
                        <c:v>-4.7245249999999982E-2</c:v>
                      </c:pt>
                      <c:pt idx="3564">
                        <c:v>-4.7228499999999993E-2</c:v>
                      </c:pt>
                      <c:pt idx="3565">
                        <c:v>-4.7207249999999992E-2</c:v>
                      </c:pt>
                      <c:pt idx="3566">
                        <c:v>-4.7194999999999994E-2</c:v>
                      </c:pt>
                      <c:pt idx="3567">
                        <c:v>-4.7182249999999988E-2</c:v>
                      </c:pt>
                      <c:pt idx="3568">
                        <c:v>-4.7171749999999991E-2</c:v>
                      </c:pt>
                      <c:pt idx="3569">
                        <c:v>-4.7157499999999991E-2</c:v>
                      </c:pt>
                      <c:pt idx="3570">
                        <c:v>-4.7127999999999989E-2</c:v>
                      </c:pt>
                      <c:pt idx="3571">
                        <c:v>-4.7108249999999983E-2</c:v>
                      </c:pt>
                      <c:pt idx="3572">
                        <c:v>-4.709049999999998E-2</c:v>
                      </c:pt>
                      <c:pt idx="3573">
                        <c:v>-4.7068499999999978E-2</c:v>
                      </c:pt>
                      <c:pt idx="3574">
                        <c:v>-4.7049499999999973E-2</c:v>
                      </c:pt>
                      <c:pt idx="3575">
                        <c:v>-4.7038749999999983E-2</c:v>
                      </c:pt>
                      <c:pt idx="3576">
                        <c:v>-4.7027749999999979E-2</c:v>
                      </c:pt>
                      <c:pt idx="3577">
                        <c:v>-4.7016249999999989E-2</c:v>
                      </c:pt>
                      <c:pt idx="3578">
                        <c:v>-4.7011749999999984E-2</c:v>
                      </c:pt>
                      <c:pt idx="3579">
                        <c:v>-4.6994499999999988E-2</c:v>
                      </c:pt>
                      <c:pt idx="3580">
                        <c:v>-4.6986749999999987E-2</c:v>
                      </c:pt>
                      <c:pt idx="3581">
                        <c:v>-4.6980749999999988E-2</c:v>
                      </c:pt>
                      <c:pt idx="3582">
                        <c:v>-4.6968249999999989E-2</c:v>
                      </c:pt>
                      <c:pt idx="3583">
                        <c:v>-4.6955499999999983E-2</c:v>
                      </c:pt>
                      <c:pt idx="3584">
                        <c:v>-4.6940499999999989E-2</c:v>
                      </c:pt>
                      <c:pt idx="3585">
                        <c:v>-4.6919749999999982E-2</c:v>
                      </c:pt>
                      <c:pt idx="3586">
                        <c:v>-4.6901749999999992E-2</c:v>
                      </c:pt>
                      <c:pt idx="3587">
                        <c:v>-4.6881999999999986E-2</c:v>
                      </c:pt>
                      <c:pt idx="3588">
                        <c:v>-4.6857249999999989E-2</c:v>
                      </c:pt>
                      <c:pt idx="3589">
                        <c:v>-4.683325E-2</c:v>
                      </c:pt>
                      <c:pt idx="3590">
                        <c:v>-4.6817749999999991E-2</c:v>
                      </c:pt>
                      <c:pt idx="3591">
                        <c:v>-4.6819749999999993E-2</c:v>
                      </c:pt>
                      <c:pt idx="3592">
                        <c:v>-4.6812999999999994E-2</c:v>
                      </c:pt>
                      <c:pt idx="3593">
                        <c:v>-4.6801499999999982E-2</c:v>
                      </c:pt>
                      <c:pt idx="3594">
                        <c:v>-4.6804749999999985E-2</c:v>
                      </c:pt>
                      <c:pt idx="3595">
                        <c:v>-4.6784749999999986E-2</c:v>
                      </c:pt>
                      <c:pt idx="3596">
                        <c:v>-4.6761999999999991E-2</c:v>
                      </c:pt>
                      <c:pt idx="3597">
                        <c:v>-4.6740249999999983E-2</c:v>
                      </c:pt>
                      <c:pt idx="3598">
                        <c:v>-4.6722249999999993E-2</c:v>
                      </c:pt>
                      <c:pt idx="3599">
                        <c:v>-4.6702999999999995E-2</c:v>
                      </c:pt>
                      <c:pt idx="3600">
                        <c:v>-4.6695999999999988E-2</c:v>
                      </c:pt>
                      <c:pt idx="3601">
                        <c:v>-4.667074999999999E-2</c:v>
                      </c:pt>
                      <c:pt idx="3602">
                        <c:v>-4.6645999999999993E-2</c:v>
                      </c:pt>
                      <c:pt idx="3603">
                        <c:v>-4.6630749999999992E-2</c:v>
                      </c:pt>
                      <c:pt idx="3604">
                        <c:v>-4.6609999999999999E-2</c:v>
                      </c:pt>
                      <c:pt idx="3605">
                        <c:v>-4.6600499999999989E-2</c:v>
                      </c:pt>
                      <c:pt idx="3606">
                        <c:v>-4.6583999999999987E-2</c:v>
                      </c:pt>
                      <c:pt idx="3607">
                        <c:v>-4.6564749999999988E-2</c:v>
                      </c:pt>
                      <c:pt idx="3608">
                        <c:v>-4.6544999999999996E-2</c:v>
                      </c:pt>
                      <c:pt idx="3609">
                        <c:v>-4.6528249999999993E-2</c:v>
                      </c:pt>
                      <c:pt idx="3610">
                        <c:v>-4.6505999999999999E-2</c:v>
                      </c:pt>
                      <c:pt idx="3611">
                        <c:v>-4.6483249999999997E-2</c:v>
                      </c:pt>
                      <c:pt idx="3612">
                        <c:v>-4.6466249999999994E-2</c:v>
                      </c:pt>
                      <c:pt idx="3613">
                        <c:v>-4.6460000000000001E-2</c:v>
                      </c:pt>
                      <c:pt idx="3614">
                        <c:v>-4.6439500000000002E-2</c:v>
                      </c:pt>
                      <c:pt idx="3615">
                        <c:v>-4.6425000000000001E-2</c:v>
                      </c:pt>
                      <c:pt idx="3616">
                        <c:v>-4.6404000000000008E-2</c:v>
                      </c:pt>
                      <c:pt idx="3617">
                        <c:v>-4.6390500000000001E-2</c:v>
                      </c:pt>
                      <c:pt idx="3618">
                        <c:v>-4.6376500000000008E-2</c:v>
                      </c:pt>
                      <c:pt idx="3619">
                        <c:v>-4.6366750000000012E-2</c:v>
                      </c:pt>
                      <c:pt idx="3620">
                        <c:v>-4.6349250000000008E-2</c:v>
                      </c:pt>
                      <c:pt idx="3621">
                        <c:v>-4.6335000000000015E-2</c:v>
                      </c:pt>
                      <c:pt idx="3622">
                        <c:v>-4.6318250000000019E-2</c:v>
                      </c:pt>
                      <c:pt idx="3623">
                        <c:v>-4.6305250000000013E-2</c:v>
                      </c:pt>
                      <c:pt idx="3624">
                        <c:v>-4.6292000000000028E-2</c:v>
                      </c:pt>
                      <c:pt idx="3625">
                        <c:v>-4.6277000000000026E-2</c:v>
                      </c:pt>
                      <c:pt idx="3626">
                        <c:v>-4.6252250000000029E-2</c:v>
                      </c:pt>
                      <c:pt idx="3627">
                        <c:v>-4.6229750000000028E-2</c:v>
                      </c:pt>
                      <c:pt idx="3628">
                        <c:v>-4.6210000000000029E-2</c:v>
                      </c:pt>
                      <c:pt idx="3629">
                        <c:v>-4.619075000000003E-2</c:v>
                      </c:pt>
                      <c:pt idx="3630">
                        <c:v>-4.6171750000000032E-2</c:v>
                      </c:pt>
                      <c:pt idx="3631">
                        <c:v>-4.615575000000003E-2</c:v>
                      </c:pt>
                      <c:pt idx="3632">
                        <c:v>-4.6139500000000035E-2</c:v>
                      </c:pt>
                      <c:pt idx="3633">
                        <c:v>-4.6136000000000024E-2</c:v>
                      </c:pt>
                      <c:pt idx="3634">
                        <c:v>-4.6134750000000023E-2</c:v>
                      </c:pt>
                      <c:pt idx="3635">
                        <c:v>-4.6123000000000032E-2</c:v>
                      </c:pt>
                      <c:pt idx="3636">
                        <c:v>-4.611100000000002E-2</c:v>
                      </c:pt>
                      <c:pt idx="3637">
                        <c:v>-4.6097250000000027E-2</c:v>
                      </c:pt>
                      <c:pt idx="3638">
                        <c:v>-4.6086500000000016E-2</c:v>
                      </c:pt>
                      <c:pt idx="3639">
                        <c:v>-4.6071500000000022E-2</c:v>
                      </c:pt>
                      <c:pt idx="3640">
                        <c:v>-4.6043000000000021E-2</c:v>
                      </c:pt>
                      <c:pt idx="3641">
                        <c:v>-4.6017000000000009E-2</c:v>
                      </c:pt>
                      <c:pt idx="3642">
                        <c:v>-4.5993000000000013E-2</c:v>
                      </c:pt>
                      <c:pt idx="3643">
                        <c:v>-4.5977000000000004E-2</c:v>
                      </c:pt>
                      <c:pt idx="3644">
                        <c:v>-4.5958750000000007E-2</c:v>
                      </c:pt>
                      <c:pt idx="3645">
                        <c:v>-4.594199999999999E-2</c:v>
                      </c:pt>
                      <c:pt idx="3646">
                        <c:v>-4.5926249999999981E-2</c:v>
                      </c:pt>
                      <c:pt idx="3647">
                        <c:v>-4.5913999999999976E-2</c:v>
                      </c:pt>
                      <c:pt idx="3648">
                        <c:v>-4.5896749999999979E-2</c:v>
                      </c:pt>
                      <c:pt idx="3649">
                        <c:v>-4.5881499999999978E-2</c:v>
                      </c:pt>
                      <c:pt idx="3650">
                        <c:v>-4.5859999999999984E-2</c:v>
                      </c:pt>
                      <c:pt idx="3651">
                        <c:v>-4.5841999999999973E-2</c:v>
                      </c:pt>
                      <c:pt idx="3652">
                        <c:v>-4.5819749999999972E-2</c:v>
                      </c:pt>
                      <c:pt idx="3653">
                        <c:v>-4.5801999999999982E-2</c:v>
                      </c:pt>
                      <c:pt idx="3654">
                        <c:v>-4.579749999999997E-2</c:v>
                      </c:pt>
                      <c:pt idx="3655">
                        <c:v>-4.5774499999999961E-2</c:v>
                      </c:pt>
                      <c:pt idx="3656">
                        <c:v>-4.574199999999997E-2</c:v>
                      </c:pt>
                      <c:pt idx="3657">
                        <c:v>-4.5724499999999967E-2</c:v>
                      </c:pt>
                      <c:pt idx="3658">
                        <c:v>-4.5701999999999965E-2</c:v>
                      </c:pt>
                      <c:pt idx="3659">
                        <c:v>-4.5681999999999959E-2</c:v>
                      </c:pt>
                      <c:pt idx="3660">
                        <c:v>-4.5646999999999965E-2</c:v>
                      </c:pt>
                      <c:pt idx="3661">
                        <c:v>-4.5612999999999959E-2</c:v>
                      </c:pt>
                      <c:pt idx="3662">
                        <c:v>-4.5580749999999962E-2</c:v>
                      </c:pt>
                      <c:pt idx="3663">
                        <c:v>-4.5546249999999955E-2</c:v>
                      </c:pt>
                      <c:pt idx="3664">
                        <c:v>-4.5505999999999956E-2</c:v>
                      </c:pt>
                      <c:pt idx="3665">
                        <c:v>-4.5467749999999946E-2</c:v>
                      </c:pt>
                      <c:pt idx="3666">
                        <c:v>-4.5441749999999954E-2</c:v>
                      </c:pt>
                      <c:pt idx="3667">
                        <c:v>-4.5423249999999957E-2</c:v>
                      </c:pt>
                      <c:pt idx="3668">
                        <c:v>-4.539149999999996E-2</c:v>
                      </c:pt>
                      <c:pt idx="3669">
                        <c:v>-4.5370999999999953E-2</c:v>
                      </c:pt>
                      <c:pt idx="3670">
                        <c:v>-4.5343999999999954E-2</c:v>
                      </c:pt>
                      <c:pt idx="3671">
                        <c:v>-4.5315499999999946E-2</c:v>
                      </c:pt>
                      <c:pt idx="3672">
                        <c:v>-4.5297499999999956E-2</c:v>
                      </c:pt>
                      <c:pt idx="3673">
                        <c:v>-4.5266999999999953E-2</c:v>
                      </c:pt>
                      <c:pt idx="3674">
                        <c:v>-4.5256749999999964E-2</c:v>
                      </c:pt>
                      <c:pt idx="3675">
                        <c:v>-4.5237999999999973E-2</c:v>
                      </c:pt>
                      <c:pt idx="3676">
                        <c:v>-4.5223749999999965E-2</c:v>
                      </c:pt>
                      <c:pt idx="3677">
                        <c:v>-4.5200999999999956E-2</c:v>
                      </c:pt>
                      <c:pt idx="3678">
                        <c:v>-4.5190249999999967E-2</c:v>
                      </c:pt>
                      <c:pt idx="3679">
                        <c:v>-4.5177499999999975E-2</c:v>
                      </c:pt>
                      <c:pt idx="3680">
                        <c:v>-4.5164499999999969E-2</c:v>
                      </c:pt>
                      <c:pt idx="3681">
                        <c:v>-4.5141999999999974E-2</c:v>
                      </c:pt>
                      <c:pt idx="3682">
                        <c:v>-4.5120749999999987E-2</c:v>
                      </c:pt>
                      <c:pt idx="3683">
                        <c:v>-4.5091499999999993E-2</c:v>
                      </c:pt>
                      <c:pt idx="3684">
                        <c:v>-4.5066499999999995E-2</c:v>
                      </c:pt>
                      <c:pt idx="3685">
                        <c:v>-4.5055499999999998E-2</c:v>
                      </c:pt>
                      <c:pt idx="3686">
                        <c:v>-4.5028499999999999E-2</c:v>
                      </c:pt>
                      <c:pt idx="3687">
                        <c:v>-4.501175000000001E-2</c:v>
                      </c:pt>
                      <c:pt idx="3688">
                        <c:v>-4.5000000000000012E-2</c:v>
                      </c:pt>
                      <c:pt idx="3689">
                        <c:v>-4.4982250000000008E-2</c:v>
                      </c:pt>
                      <c:pt idx="3690">
                        <c:v>-4.499075000000001E-2</c:v>
                      </c:pt>
                      <c:pt idx="3691">
                        <c:v>-4.4980750000000007E-2</c:v>
                      </c:pt>
                      <c:pt idx="3692">
                        <c:v>-4.497375E-2</c:v>
                      </c:pt>
                      <c:pt idx="3693">
                        <c:v>-4.4958499999999998E-2</c:v>
                      </c:pt>
                      <c:pt idx="3694">
                        <c:v>-4.4954250000000001E-2</c:v>
                      </c:pt>
                      <c:pt idx="3695">
                        <c:v>-4.4943249999999997E-2</c:v>
                      </c:pt>
                      <c:pt idx="3696">
                        <c:v>-4.4923999999999999E-2</c:v>
                      </c:pt>
                      <c:pt idx="3697">
                        <c:v>-4.4910499999999992E-2</c:v>
                      </c:pt>
                      <c:pt idx="3698">
                        <c:v>-4.4878499999999988E-2</c:v>
                      </c:pt>
                      <c:pt idx="3699">
                        <c:v>-4.485625E-2</c:v>
                      </c:pt>
                      <c:pt idx="3700">
                        <c:v>-4.4833749999999985E-2</c:v>
                      </c:pt>
                      <c:pt idx="3701">
                        <c:v>-4.4814499999999986E-2</c:v>
                      </c:pt>
                      <c:pt idx="3702">
                        <c:v>-4.4793249999999986E-2</c:v>
                      </c:pt>
                      <c:pt idx="3703">
                        <c:v>-4.4777499999999998E-2</c:v>
                      </c:pt>
                      <c:pt idx="3704">
                        <c:v>-4.4767249999999981E-2</c:v>
                      </c:pt>
                      <c:pt idx="3705">
                        <c:v>-4.4747249999999988E-2</c:v>
                      </c:pt>
                      <c:pt idx="3706">
                        <c:v>-4.472924999999997E-2</c:v>
                      </c:pt>
                      <c:pt idx="3707">
                        <c:v>-4.4706749999999983E-2</c:v>
                      </c:pt>
                      <c:pt idx="3708">
                        <c:v>-4.4682499999999979E-2</c:v>
                      </c:pt>
                      <c:pt idx="3709">
                        <c:v>-4.4668749999999979E-2</c:v>
                      </c:pt>
                      <c:pt idx="3710">
                        <c:v>-4.4651499999999976E-2</c:v>
                      </c:pt>
                      <c:pt idx="3711">
                        <c:v>-4.4633999999999979E-2</c:v>
                      </c:pt>
                      <c:pt idx="3712">
                        <c:v>-4.4612749999999986E-2</c:v>
                      </c:pt>
                      <c:pt idx="3713">
                        <c:v>-4.4579749999999987E-2</c:v>
                      </c:pt>
                      <c:pt idx="3714">
                        <c:v>-4.4559749999999995E-2</c:v>
                      </c:pt>
                      <c:pt idx="3715">
                        <c:v>-4.4540249999999997E-2</c:v>
                      </c:pt>
                      <c:pt idx="3716">
                        <c:v>-4.4514499999999992E-2</c:v>
                      </c:pt>
                      <c:pt idx="3717">
                        <c:v>-4.4495749999999994E-2</c:v>
                      </c:pt>
                      <c:pt idx="3718">
                        <c:v>-4.4486749999999992E-2</c:v>
                      </c:pt>
                      <c:pt idx="3719">
                        <c:v>-4.4465999999999992E-2</c:v>
                      </c:pt>
                      <c:pt idx="3720">
                        <c:v>-4.4459999999999986E-2</c:v>
                      </c:pt>
                      <c:pt idx="3721">
                        <c:v>-4.4437249999999991E-2</c:v>
                      </c:pt>
                      <c:pt idx="3722">
                        <c:v>-4.443225E-2</c:v>
                      </c:pt>
                      <c:pt idx="3723">
                        <c:v>-4.4421999999999996E-2</c:v>
                      </c:pt>
                      <c:pt idx="3724">
                        <c:v>-4.4402749999999998E-2</c:v>
                      </c:pt>
                      <c:pt idx="3725">
                        <c:v>-4.4379749999999996E-2</c:v>
                      </c:pt>
                      <c:pt idx="3726">
                        <c:v>-4.4358500000000002E-2</c:v>
                      </c:pt>
                      <c:pt idx="3727">
                        <c:v>-4.4342750000000007E-2</c:v>
                      </c:pt>
                      <c:pt idx="3728">
                        <c:v>-4.4330250000000015E-2</c:v>
                      </c:pt>
                      <c:pt idx="3729">
                        <c:v>-4.4314750000000014E-2</c:v>
                      </c:pt>
                      <c:pt idx="3730">
                        <c:v>-4.4301000000000021E-2</c:v>
                      </c:pt>
                      <c:pt idx="3731">
                        <c:v>-4.4291000000000018E-2</c:v>
                      </c:pt>
                      <c:pt idx="3732">
                        <c:v>-4.4278500000000012E-2</c:v>
                      </c:pt>
                      <c:pt idx="3733">
                        <c:v>-4.4261750000000009E-2</c:v>
                      </c:pt>
                      <c:pt idx="3734">
                        <c:v>-4.4248750000000003E-2</c:v>
                      </c:pt>
                      <c:pt idx="3735">
                        <c:v>-4.4235750000000004E-2</c:v>
                      </c:pt>
                      <c:pt idx="3736">
                        <c:v>-4.4226250000000002E-2</c:v>
                      </c:pt>
                      <c:pt idx="3737">
                        <c:v>-4.4209999999999992E-2</c:v>
                      </c:pt>
                      <c:pt idx="3738">
                        <c:v>-4.4197250000000007E-2</c:v>
                      </c:pt>
                      <c:pt idx="3739">
                        <c:v>-4.4183999999999994E-2</c:v>
                      </c:pt>
                      <c:pt idx="3740">
                        <c:v>-4.417324999999999E-2</c:v>
                      </c:pt>
                      <c:pt idx="3741">
                        <c:v>-4.4162E-2</c:v>
                      </c:pt>
                      <c:pt idx="3742">
                        <c:v>-4.4163500000000001E-2</c:v>
                      </c:pt>
                      <c:pt idx="3743">
                        <c:v>-4.414875E-2</c:v>
                      </c:pt>
                      <c:pt idx="3744">
                        <c:v>-4.4144249999999996E-2</c:v>
                      </c:pt>
                      <c:pt idx="3745">
                        <c:v>-4.4132249999999998E-2</c:v>
                      </c:pt>
                      <c:pt idx="3746">
                        <c:v>-4.4109999999999989E-2</c:v>
                      </c:pt>
                      <c:pt idx="3747">
                        <c:v>-4.4091749999999985E-2</c:v>
                      </c:pt>
                      <c:pt idx="3748">
                        <c:v>-4.4077249999999984E-2</c:v>
                      </c:pt>
                      <c:pt idx="3749">
                        <c:v>-4.4064249999999985E-2</c:v>
                      </c:pt>
                      <c:pt idx="3750">
                        <c:v>-4.4042249999999977E-2</c:v>
                      </c:pt>
                      <c:pt idx="3751">
                        <c:v>-4.4026249999999975E-2</c:v>
                      </c:pt>
                      <c:pt idx="3752">
                        <c:v>-4.4004249999999988E-2</c:v>
                      </c:pt>
                      <c:pt idx="3753">
                        <c:v>-4.3980999999999985E-2</c:v>
                      </c:pt>
                      <c:pt idx="3754">
                        <c:v>-4.3952499999999978E-2</c:v>
                      </c:pt>
                      <c:pt idx="3755">
                        <c:v>-4.3934499999999981E-2</c:v>
                      </c:pt>
                      <c:pt idx="3756">
                        <c:v>-4.3911499999999978E-2</c:v>
                      </c:pt>
                      <c:pt idx="3757">
                        <c:v>-4.3885999999999994E-2</c:v>
                      </c:pt>
                      <c:pt idx="3758">
                        <c:v>-4.3858249999999988E-2</c:v>
                      </c:pt>
                      <c:pt idx="3759">
                        <c:v>-4.3841999999999992E-2</c:v>
                      </c:pt>
                      <c:pt idx="3760">
                        <c:v>-4.3830999999999981E-2</c:v>
                      </c:pt>
                      <c:pt idx="3761">
                        <c:v>-4.3817749999999996E-2</c:v>
                      </c:pt>
                      <c:pt idx="3762">
                        <c:v>-4.3805499999999983E-2</c:v>
                      </c:pt>
                      <c:pt idx="3763">
                        <c:v>-4.3796249999999988E-2</c:v>
                      </c:pt>
                      <c:pt idx="3764">
                        <c:v>-4.3786499999999985E-2</c:v>
                      </c:pt>
                      <c:pt idx="3765">
                        <c:v>-4.3782499999999988E-2</c:v>
                      </c:pt>
                      <c:pt idx="3766">
                        <c:v>-4.3779749999999992E-2</c:v>
                      </c:pt>
                      <c:pt idx="3767">
                        <c:v>-4.3756249999999983E-2</c:v>
                      </c:pt>
                      <c:pt idx="3768">
                        <c:v>-4.3743999999999998E-2</c:v>
                      </c:pt>
                      <c:pt idx="3769">
                        <c:v>-4.3731249999999992E-2</c:v>
                      </c:pt>
                      <c:pt idx="3770">
                        <c:v>-4.3714499999999996E-2</c:v>
                      </c:pt>
                      <c:pt idx="3771">
                        <c:v>-4.3700999999999997E-2</c:v>
                      </c:pt>
                      <c:pt idx="3772">
                        <c:v>-4.369725E-2</c:v>
                      </c:pt>
                      <c:pt idx="3773">
                        <c:v>-4.3682499999999985E-2</c:v>
                      </c:pt>
                      <c:pt idx="3774">
                        <c:v>-4.3671749999999988E-2</c:v>
                      </c:pt>
                      <c:pt idx="3775">
                        <c:v>-4.3655249999999979E-2</c:v>
                      </c:pt>
                      <c:pt idx="3776">
                        <c:v>-4.3639499999999991E-2</c:v>
                      </c:pt>
                      <c:pt idx="3777">
                        <c:v>-4.3633249999999998E-2</c:v>
                      </c:pt>
                      <c:pt idx="3778">
                        <c:v>-4.3616249999999995E-2</c:v>
                      </c:pt>
                      <c:pt idx="3779">
                        <c:v>-4.3604500000000004E-2</c:v>
                      </c:pt>
                      <c:pt idx="3780">
                        <c:v>-4.3592500000000006E-2</c:v>
                      </c:pt>
                      <c:pt idx="3781">
                        <c:v>-4.3575000000000003E-2</c:v>
                      </c:pt>
                      <c:pt idx="3782">
                        <c:v>-4.3559499999999994E-2</c:v>
                      </c:pt>
                      <c:pt idx="3783">
                        <c:v>-4.3548749999999997E-2</c:v>
                      </c:pt>
                      <c:pt idx="3784">
                        <c:v>-4.3543499999999992E-2</c:v>
                      </c:pt>
                      <c:pt idx="3785">
                        <c:v>-4.3545999999999994E-2</c:v>
                      </c:pt>
                      <c:pt idx="3786">
                        <c:v>-4.3541249999999997E-2</c:v>
                      </c:pt>
                      <c:pt idx="3787">
                        <c:v>-4.3528000000000004E-2</c:v>
                      </c:pt>
                      <c:pt idx="3788">
                        <c:v>-4.3518499999999988E-2</c:v>
                      </c:pt>
                      <c:pt idx="3789">
                        <c:v>-4.350674999999999E-2</c:v>
                      </c:pt>
                      <c:pt idx="3790">
                        <c:v>-4.3480499999999998E-2</c:v>
                      </c:pt>
                      <c:pt idx="3791">
                        <c:v>-4.3444999999999998E-2</c:v>
                      </c:pt>
                      <c:pt idx="3792">
                        <c:v>-4.3416750000000004E-2</c:v>
                      </c:pt>
                      <c:pt idx="3793">
                        <c:v>-4.3388000000000003E-2</c:v>
                      </c:pt>
                      <c:pt idx="3794">
                        <c:v>-4.3371249999999993E-2</c:v>
                      </c:pt>
                      <c:pt idx="3795">
                        <c:v>-4.3348749999999991E-2</c:v>
                      </c:pt>
                      <c:pt idx="3796">
                        <c:v>-4.3342749999999999E-2</c:v>
                      </c:pt>
                      <c:pt idx="3797">
                        <c:v>-4.332975E-2</c:v>
                      </c:pt>
                      <c:pt idx="3798">
                        <c:v>-4.3307249999999999E-2</c:v>
                      </c:pt>
                      <c:pt idx="3799">
                        <c:v>-4.3293499999999999E-2</c:v>
                      </c:pt>
                      <c:pt idx="3800">
                        <c:v>-4.3274999999999987E-2</c:v>
                      </c:pt>
                      <c:pt idx="3801">
                        <c:v>-4.326374999999999E-2</c:v>
                      </c:pt>
                      <c:pt idx="3802">
                        <c:v>-4.3249749999999983E-2</c:v>
                      </c:pt>
                      <c:pt idx="3803">
                        <c:v>-4.3228749999999989E-2</c:v>
                      </c:pt>
                      <c:pt idx="3804">
                        <c:v>-4.3203749999999978E-2</c:v>
                      </c:pt>
                      <c:pt idx="3805">
                        <c:v>-4.3172999999999975E-2</c:v>
                      </c:pt>
                      <c:pt idx="3806">
                        <c:v>-4.3155249999999971E-2</c:v>
                      </c:pt>
                      <c:pt idx="3807">
                        <c:v>-4.3155249999999964E-2</c:v>
                      </c:pt>
                      <c:pt idx="3808">
                        <c:v>-4.313724999999996E-2</c:v>
                      </c:pt>
                      <c:pt idx="3809">
                        <c:v>-4.312599999999997E-2</c:v>
                      </c:pt>
                      <c:pt idx="3810">
                        <c:v>-4.3124999999999976E-2</c:v>
                      </c:pt>
                      <c:pt idx="3811">
                        <c:v>-4.3120499999999978E-2</c:v>
                      </c:pt>
                      <c:pt idx="3812">
                        <c:v>-4.3117249999999982E-2</c:v>
                      </c:pt>
                      <c:pt idx="3813">
                        <c:v>-4.3106499999999978E-2</c:v>
                      </c:pt>
                      <c:pt idx="3814">
                        <c:v>-4.3101999999999981E-2</c:v>
                      </c:pt>
                      <c:pt idx="3815">
                        <c:v>-4.3095749999999988E-2</c:v>
                      </c:pt>
                      <c:pt idx="3816">
                        <c:v>-4.3093999999999993E-2</c:v>
                      </c:pt>
                      <c:pt idx="3817">
                        <c:v>-4.3078749999999992E-2</c:v>
                      </c:pt>
                      <c:pt idx="3818">
                        <c:v>-4.3072249999999999E-2</c:v>
                      </c:pt>
                      <c:pt idx="3819">
                        <c:v>-4.3069999999999997E-2</c:v>
                      </c:pt>
                      <c:pt idx="3820">
                        <c:v>-4.3060749999999988E-2</c:v>
                      </c:pt>
                      <c:pt idx="3821">
                        <c:v>-4.3053499999999995E-2</c:v>
                      </c:pt>
                      <c:pt idx="3822">
                        <c:v>-4.3060750000000009E-2</c:v>
                      </c:pt>
                      <c:pt idx="3823">
                        <c:v>-4.305599999999999E-2</c:v>
                      </c:pt>
                      <c:pt idx="3824">
                        <c:v>-4.3054749999999996E-2</c:v>
                      </c:pt>
                      <c:pt idx="3825">
                        <c:v>-4.3065999999999993E-2</c:v>
                      </c:pt>
                      <c:pt idx="3826">
                        <c:v>-4.3081499999999988E-2</c:v>
                      </c:pt>
                      <c:pt idx="3827">
                        <c:v>-4.3097999999999977E-2</c:v>
                      </c:pt>
                      <c:pt idx="3828">
                        <c:v>-4.3113249999999985E-2</c:v>
                      </c:pt>
                      <c:pt idx="3829">
                        <c:v>-4.3121499999999979E-2</c:v>
                      </c:pt>
                      <c:pt idx="3830">
                        <c:v>-4.3135249999999979E-2</c:v>
                      </c:pt>
                      <c:pt idx="3831">
                        <c:v>-4.3138749999999983E-2</c:v>
                      </c:pt>
                      <c:pt idx="3832">
                        <c:v>-4.3152749999999983E-2</c:v>
                      </c:pt>
                      <c:pt idx="3833">
                        <c:v>-4.3153249999999976E-2</c:v>
                      </c:pt>
                      <c:pt idx="3834">
                        <c:v>-4.3156249999999979E-2</c:v>
                      </c:pt>
                      <c:pt idx="3835">
                        <c:v>-4.3162249999999985E-2</c:v>
                      </c:pt>
                      <c:pt idx="3836">
                        <c:v>-4.3168999999999985E-2</c:v>
                      </c:pt>
                      <c:pt idx="3837">
                        <c:v>-4.318749999999999E-2</c:v>
                      </c:pt>
                      <c:pt idx="3838">
                        <c:v>-4.3204499999999986E-2</c:v>
                      </c:pt>
                      <c:pt idx="3839">
                        <c:v>-4.3227249999999995E-2</c:v>
                      </c:pt>
                      <c:pt idx="3840">
                        <c:v>-4.3247750000000001E-2</c:v>
                      </c:pt>
                      <c:pt idx="3841">
                        <c:v>-4.3268500000000001E-2</c:v>
                      </c:pt>
                      <c:pt idx="3842">
                        <c:v>-4.3293499999999999E-2</c:v>
                      </c:pt>
                      <c:pt idx="3843">
                        <c:v>-4.3314749999999992E-2</c:v>
                      </c:pt>
                      <c:pt idx="3844">
                        <c:v>-4.3324499999999995E-2</c:v>
                      </c:pt>
                      <c:pt idx="3845">
                        <c:v>-4.334675000000001E-2</c:v>
                      </c:pt>
                      <c:pt idx="3846">
                        <c:v>-4.336074999999999E-2</c:v>
                      </c:pt>
                      <c:pt idx="3847">
                        <c:v>-4.3380749999999989E-2</c:v>
                      </c:pt>
                      <c:pt idx="3848">
                        <c:v>-4.3390000000000005E-2</c:v>
                      </c:pt>
                      <c:pt idx="3849">
                        <c:v>-4.3397749999999992E-2</c:v>
                      </c:pt>
                      <c:pt idx="3850">
                        <c:v>-4.3399500000000001E-2</c:v>
                      </c:pt>
                      <c:pt idx="3851">
                        <c:v>-4.3399750000000008E-2</c:v>
                      </c:pt>
                      <c:pt idx="3852">
                        <c:v>-4.3410499999999998E-2</c:v>
                      </c:pt>
                      <c:pt idx="3853">
                        <c:v>-4.3417000000000004E-2</c:v>
                      </c:pt>
                      <c:pt idx="3854">
                        <c:v>-4.3403999999999998E-2</c:v>
                      </c:pt>
                      <c:pt idx="3855">
                        <c:v>-4.3417500000000005E-2</c:v>
                      </c:pt>
                      <c:pt idx="3856">
                        <c:v>-4.3418999999999992E-2</c:v>
                      </c:pt>
                      <c:pt idx="3857">
                        <c:v>-4.3411499999999992E-2</c:v>
                      </c:pt>
                      <c:pt idx="3858">
                        <c:v>-4.3409749999999983E-2</c:v>
                      </c:pt>
                      <c:pt idx="3859">
                        <c:v>-4.3397249999999978E-2</c:v>
                      </c:pt>
                      <c:pt idx="3860">
                        <c:v>-4.339949999999998E-2</c:v>
                      </c:pt>
                      <c:pt idx="3861">
                        <c:v>-4.3408749999999975E-2</c:v>
                      </c:pt>
                      <c:pt idx="3862">
                        <c:v>-4.342024999999998E-2</c:v>
                      </c:pt>
                      <c:pt idx="3863">
                        <c:v>-4.3431999999999978E-2</c:v>
                      </c:pt>
                      <c:pt idx="3864">
                        <c:v>-4.3440999999999973E-2</c:v>
                      </c:pt>
                      <c:pt idx="3865">
                        <c:v>-4.3455249999999966E-2</c:v>
                      </c:pt>
                      <c:pt idx="3866">
                        <c:v>-4.3477249999999967E-2</c:v>
                      </c:pt>
                      <c:pt idx="3867">
                        <c:v>-4.3499249999999962E-2</c:v>
                      </c:pt>
                      <c:pt idx="3868">
                        <c:v>-4.3520999999999976E-2</c:v>
                      </c:pt>
                      <c:pt idx="3869">
                        <c:v>-4.3528249999999949E-2</c:v>
                      </c:pt>
                      <c:pt idx="3870">
                        <c:v>-4.3547749999999948E-2</c:v>
                      </c:pt>
                      <c:pt idx="3871">
                        <c:v>-4.3574249999999939E-2</c:v>
                      </c:pt>
                      <c:pt idx="3872">
                        <c:v>-4.3586999999999945E-2</c:v>
                      </c:pt>
                      <c:pt idx="3873">
                        <c:v>-4.3613999999999951E-2</c:v>
                      </c:pt>
                      <c:pt idx="3874">
                        <c:v>-4.362549999999997E-2</c:v>
                      </c:pt>
                      <c:pt idx="3875">
                        <c:v>-4.3636499999999953E-2</c:v>
                      </c:pt>
                      <c:pt idx="3876">
                        <c:v>-4.3646249999999949E-2</c:v>
                      </c:pt>
                      <c:pt idx="3877">
                        <c:v>-4.3660499999999949E-2</c:v>
                      </c:pt>
                      <c:pt idx="3878">
                        <c:v>-4.3673249999999948E-2</c:v>
                      </c:pt>
                      <c:pt idx="3879">
                        <c:v>-4.3686999999999941E-2</c:v>
                      </c:pt>
                      <c:pt idx="3880">
                        <c:v>-4.3706749999999947E-2</c:v>
                      </c:pt>
                      <c:pt idx="3881">
                        <c:v>-4.3721999999999948E-2</c:v>
                      </c:pt>
                      <c:pt idx="3882">
                        <c:v>-4.3742749999999955E-2</c:v>
                      </c:pt>
                      <c:pt idx="3883">
                        <c:v>-4.3767499999999952E-2</c:v>
                      </c:pt>
                      <c:pt idx="3884">
                        <c:v>-4.3793499999999951E-2</c:v>
                      </c:pt>
                      <c:pt idx="3885">
                        <c:v>-4.3809749999999967E-2</c:v>
                      </c:pt>
                      <c:pt idx="3886">
                        <c:v>-4.3836499999999966E-2</c:v>
                      </c:pt>
                      <c:pt idx="3887">
                        <c:v>-4.3858999999999967E-2</c:v>
                      </c:pt>
                      <c:pt idx="3888">
                        <c:v>-4.3875249999999956E-2</c:v>
                      </c:pt>
                      <c:pt idx="3889">
                        <c:v>-4.3899749999999946E-2</c:v>
                      </c:pt>
                      <c:pt idx="3890">
                        <c:v>-4.3909749999999949E-2</c:v>
                      </c:pt>
                      <c:pt idx="3891">
                        <c:v>-4.3930999999999963E-2</c:v>
                      </c:pt>
                      <c:pt idx="3892">
                        <c:v>-4.3948499999999967E-2</c:v>
                      </c:pt>
                      <c:pt idx="3893">
                        <c:v>-4.3977499999999968E-2</c:v>
                      </c:pt>
                      <c:pt idx="3894">
                        <c:v>-4.3998499999999961E-2</c:v>
                      </c:pt>
                      <c:pt idx="3895">
                        <c:v>-4.4023499999999965E-2</c:v>
                      </c:pt>
                      <c:pt idx="3896">
                        <c:v>-4.4052749999999967E-2</c:v>
                      </c:pt>
                      <c:pt idx="3897">
                        <c:v>-4.4076999999999963E-2</c:v>
                      </c:pt>
                      <c:pt idx="3898">
                        <c:v>-4.4111249999999963E-2</c:v>
                      </c:pt>
                      <c:pt idx="3899">
                        <c:v>-4.4137249999999968E-2</c:v>
                      </c:pt>
                      <c:pt idx="3900">
                        <c:v>-4.4169249999999965E-2</c:v>
                      </c:pt>
                      <c:pt idx="3901">
                        <c:v>-4.419124999999996E-2</c:v>
                      </c:pt>
                      <c:pt idx="3902">
                        <c:v>-4.4216999999999951E-2</c:v>
                      </c:pt>
                      <c:pt idx="3903">
                        <c:v>-4.4235499999999942E-2</c:v>
                      </c:pt>
                      <c:pt idx="3904">
                        <c:v>-4.4255749999999941E-2</c:v>
                      </c:pt>
                      <c:pt idx="3905">
                        <c:v>-4.4279749999999944E-2</c:v>
                      </c:pt>
                      <c:pt idx="3906">
                        <c:v>-4.4289749999999961E-2</c:v>
                      </c:pt>
                      <c:pt idx="3907">
                        <c:v>-4.4303999999999955E-2</c:v>
                      </c:pt>
                      <c:pt idx="3908">
                        <c:v>-4.4323249999999953E-2</c:v>
                      </c:pt>
                      <c:pt idx="3909">
                        <c:v>-4.4334749999999951E-2</c:v>
                      </c:pt>
                      <c:pt idx="3910">
                        <c:v>-4.4341249999999957E-2</c:v>
                      </c:pt>
                      <c:pt idx="3911">
                        <c:v>-4.4347999999999957E-2</c:v>
                      </c:pt>
                      <c:pt idx="3912">
                        <c:v>-4.4358249999999953E-2</c:v>
                      </c:pt>
                      <c:pt idx="3913">
                        <c:v>-4.4371499999999953E-2</c:v>
                      </c:pt>
                      <c:pt idx="3914">
                        <c:v>-4.4384499999999959E-2</c:v>
                      </c:pt>
                      <c:pt idx="3915">
                        <c:v>-4.4396249999999957E-2</c:v>
                      </c:pt>
                      <c:pt idx="3916">
                        <c:v>-4.4415499999999969E-2</c:v>
                      </c:pt>
                      <c:pt idx="3917">
                        <c:v>-4.4425749999999979E-2</c:v>
                      </c:pt>
                      <c:pt idx="3918">
                        <c:v>-4.4437249999999977E-2</c:v>
                      </c:pt>
                      <c:pt idx="3919">
                        <c:v>-4.444774999999998E-2</c:v>
                      </c:pt>
                      <c:pt idx="3920">
                        <c:v>-4.4456249999999982E-2</c:v>
                      </c:pt>
                      <c:pt idx="3921">
                        <c:v>-4.4475249999999973E-2</c:v>
                      </c:pt>
                      <c:pt idx="3922">
                        <c:v>-4.4479749999999978E-2</c:v>
                      </c:pt>
                      <c:pt idx="3923">
                        <c:v>-4.4493499999999984E-2</c:v>
                      </c:pt>
                      <c:pt idx="3924">
                        <c:v>-4.4508999999999993E-2</c:v>
                      </c:pt>
                      <c:pt idx="3925">
                        <c:v>-4.4517749999999981E-2</c:v>
                      </c:pt>
                      <c:pt idx="3926">
                        <c:v>-4.4538249999999967E-2</c:v>
                      </c:pt>
                      <c:pt idx="3927">
                        <c:v>-4.4546499999999975E-2</c:v>
                      </c:pt>
                      <c:pt idx="3928">
                        <c:v>-4.4558999999999988E-2</c:v>
                      </c:pt>
                      <c:pt idx="3929">
                        <c:v>-4.456949999999997E-2</c:v>
                      </c:pt>
                      <c:pt idx="3930">
                        <c:v>-4.458599999999998E-2</c:v>
                      </c:pt>
                      <c:pt idx="3931">
                        <c:v>-4.4602999999999976E-2</c:v>
                      </c:pt>
                      <c:pt idx="3932">
                        <c:v>-4.4619749999999986E-2</c:v>
                      </c:pt>
                      <c:pt idx="3933">
                        <c:v>-4.4632499999999992E-2</c:v>
                      </c:pt>
                      <c:pt idx="3934">
                        <c:v>-4.4640249999999992E-2</c:v>
                      </c:pt>
                      <c:pt idx="3935">
                        <c:v>-4.4648249999999993E-2</c:v>
                      </c:pt>
                      <c:pt idx="3936">
                        <c:v>-4.4660749999999985E-2</c:v>
                      </c:pt>
                      <c:pt idx="3937">
                        <c:v>-4.4674249999999978E-2</c:v>
                      </c:pt>
                      <c:pt idx="3938">
                        <c:v>-4.4683999999999988E-2</c:v>
                      </c:pt>
                      <c:pt idx="3939">
                        <c:v>-4.4699999999999983E-2</c:v>
                      </c:pt>
                      <c:pt idx="3940">
                        <c:v>-4.4705499999999981E-2</c:v>
                      </c:pt>
                      <c:pt idx="3941">
                        <c:v>-4.4708749999999978E-2</c:v>
                      </c:pt>
                      <c:pt idx="3942">
                        <c:v>-4.4696249999999986E-2</c:v>
                      </c:pt>
                      <c:pt idx="3943">
                        <c:v>-4.4704999999999995E-2</c:v>
                      </c:pt>
                      <c:pt idx="3944">
                        <c:v>-4.4703249999999993E-2</c:v>
                      </c:pt>
                      <c:pt idx="3945">
                        <c:v>-4.4712999999999996E-2</c:v>
                      </c:pt>
                      <c:pt idx="3946">
                        <c:v>-4.4726999999999996E-2</c:v>
                      </c:pt>
                      <c:pt idx="3947">
                        <c:v>-4.4739000000000015E-2</c:v>
                      </c:pt>
                      <c:pt idx="3948">
                        <c:v>-4.4748500000000017E-2</c:v>
                      </c:pt>
                      <c:pt idx="3949">
                        <c:v>-4.4755750000000018E-2</c:v>
                      </c:pt>
                      <c:pt idx="3950">
                        <c:v>-4.4768250000000009E-2</c:v>
                      </c:pt>
                      <c:pt idx="3951">
                        <c:v>-4.4780000000000014E-2</c:v>
                      </c:pt>
                      <c:pt idx="3952">
                        <c:v>-4.4786500000000028E-2</c:v>
                      </c:pt>
                      <c:pt idx="3953">
                        <c:v>-4.4802250000000016E-2</c:v>
                      </c:pt>
                      <c:pt idx="3954">
                        <c:v>-4.4811250000000025E-2</c:v>
                      </c:pt>
                      <c:pt idx="3955">
                        <c:v>-4.4816750000000037E-2</c:v>
                      </c:pt>
                      <c:pt idx="3956">
                        <c:v>-4.4818000000000031E-2</c:v>
                      </c:pt>
                      <c:pt idx="3957">
                        <c:v>-4.482675000000004E-2</c:v>
                      </c:pt>
                      <c:pt idx="3958">
                        <c:v>-4.483400000000002E-2</c:v>
                      </c:pt>
                      <c:pt idx="3959">
                        <c:v>-4.4835750000000035E-2</c:v>
                      </c:pt>
                      <c:pt idx="3960">
                        <c:v>-4.4836500000000043E-2</c:v>
                      </c:pt>
                      <c:pt idx="3961">
                        <c:v>-4.4832500000000046E-2</c:v>
                      </c:pt>
                      <c:pt idx="3962">
                        <c:v>-4.4838750000000045E-2</c:v>
                      </c:pt>
                      <c:pt idx="3963">
                        <c:v>-4.4842500000000035E-2</c:v>
                      </c:pt>
                      <c:pt idx="3964">
                        <c:v>-4.4844000000000044E-2</c:v>
                      </c:pt>
                      <c:pt idx="3965">
                        <c:v>-4.4846500000000039E-2</c:v>
                      </c:pt>
                      <c:pt idx="3966">
                        <c:v>-4.4839250000000025E-2</c:v>
                      </c:pt>
                      <c:pt idx="3967">
                        <c:v>-4.4844250000000023E-2</c:v>
                      </c:pt>
                      <c:pt idx="3968">
                        <c:v>-4.4833250000000033E-2</c:v>
                      </c:pt>
                      <c:pt idx="3969">
                        <c:v>-4.4839500000000039E-2</c:v>
                      </c:pt>
                      <c:pt idx="3970">
                        <c:v>-4.4849750000000042E-2</c:v>
                      </c:pt>
                      <c:pt idx="3971">
                        <c:v>-4.4854500000000026E-2</c:v>
                      </c:pt>
                      <c:pt idx="3972">
                        <c:v>-4.4852250000000024E-2</c:v>
                      </c:pt>
                      <c:pt idx="3973">
                        <c:v>-4.486900000000002E-2</c:v>
                      </c:pt>
                      <c:pt idx="3974">
                        <c:v>-4.4873750000000018E-2</c:v>
                      </c:pt>
                      <c:pt idx="3975">
                        <c:v>-4.4879000000000016E-2</c:v>
                      </c:pt>
                      <c:pt idx="3976">
                        <c:v>-4.488975000000002E-2</c:v>
                      </c:pt>
                      <c:pt idx="3977">
                        <c:v>-4.4889000000000019E-2</c:v>
                      </c:pt>
                      <c:pt idx="3978">
                        <c:v>-4.4885000000000008E-2</c:v>
                      </c:pt>
                      <c:pt idx="3979">
                        <c:v>-4.4884000000000014E-2</c:v>
                      </c:pt>
                      <c:pt idx="3980">
                        <c:v>-4.4885250000000015E-2</c:v>
                      </c:pt>
                      <c:pt idx="3981">
                        <c:v>-4.4890750000000014E-2</c:v>
                      </c:pt>
                      <c:pt idx="3982">
                        <c:v>-4.4892500000000009E-2</c:v>
                      </c:pt>
                      <c:pt idx="3983">
                        <c:v>-4.4884250000000014E-2</c:v>
                      </c:pt>
                      <c:pt idx="3984">
                        <c:v>-4.487300000000001E-2</c:v>
                      </c:pt>
                      <c:pt idx="3985">
                        <c:v>-4.4855500000000006E-2</c:v>
                      </c:pt>
                      <c:pt idx="3986">
                        <c:v>-4.4841500000000013E-2</c:v>
                      </c:pt>
                      <c:pt idx="3987">
                        <c:v>-4.4840500000000019E-2</c:v>
                      </c:pt>
                      <c:pt idx="3988">
                        <c:v>-4.4841750000000014E-2</c:v>
                      </c:pt>
                      <c:pt idx="3989">
                        <c:v>-4.4845000000000017E-2</c:v>
                      </c:pt>
                      <c:pt idx="3990">
                        <c:v>-4.485525000000002E-2</c:v>
                      </c:pt>
                      <c:pt idx="3991">
                        <c:v>-4.4867750000000012E-2</c:v>
                      </c:pt>
                      <c:pt idx="3992">
                        <c:v>-4.48695E-2</c:v>
                      </c:pt>
                      <c:pt idx="3993">
                        <c:v>-4.4885250000000002E-2</c:v>
                      </c:pt>
                      <c:pt idx="3994">
                        <c:v>-4.4889499999999999E-2</c:v>
                      </c:pt>
                      <c:pt idx="3995">
                        <c:v>-4.4890750000000007E-2</c:v>
                      </c:pt>
                      <c:pt idx="3996">
                        <c:v>-4.4888000000000011E-2</c:v>
                      </c:pt>
                      <c:pt idx="3997">
                        <c:v>-4.488650000000001E-2</c:v>
                      </c:pt>
                      <c:pt idx="3998">
                        <c:v>-4.4887749999999997E-2</c:v>
                      </c:pt>
                      <c:pt idx="3999">
                        <c:v>-4.4881499999999998E-2</c:v>
                      </c:pt>
                      <c:pt idx="4000">
                        <c:v>-4.4878749999999995E-2</c:v>
                      </c:pt>
                      <c:pt idx="4001">
                        <c:v>-4.4876500000000014E-2</c:v>
                      </c:pt>
                      <c:pt idx="4002">
                        <c:v>-4.4867250000000004E-2</c:v>
                      </c:pt>
                      <c:pt idx="4003">
                        <c:v>-4.4861750000000006E-2</c:v>
                      </c:pt>
                      <c:pt idx="4004">
                        <c:v>-4.4853999999999991E-2</c:v>
                      </c:pt>
                      <c:pt idx="4005">
                        <c:v>-4.4859999999999997E-2</c:v>
                      </c:pt>
                      <c:pt idx="4006">
                        <c:v>-4.4850499999999995E-2</c:v>
                      </c:pt>
                      <c:pt idx="4007">
                        <c:v>-4.4833999999999985E-2</c:v>
                      </c:pt>
                      <c:pt idx="4008">
                        <c:v>-4.4833999999999985E-2</c:v>
                      </c:pt>
                      <c:pt idx="4009">
                        <c:v>-4.4830749999999989E-2</c:v>
                      </c:pt>
                      <c:pt idx="4010">
                        <c:v>-4.4818999999999984E-2</c:v>
                      </c:pt>
                      <c:pt idx="4011">
                        <c:v>-4.4806499999999992E-2</c:v>
                      </c:pt>
                      <c:pt idx="4012">
                        <c:v>-4.4796999999999997E-2</c:v>
                      </c:pt>
                      <c:pt idx="4013">
                        <c:v>-4.4784499999999984E-2</c:v>
                      </c:pt>
                      <c:pt idx="4014">
                        <c:v>-4.4765999999999993E-2</c:v>
                      </c:pt>
                      <c:pt idx="4015">
                        <c:v>-4.4754749999999982E-2</c:v>
                      </c:pt>
                      <c:pt idx="4016">
                        <c:v>-4.4732749999999981E-2</c:v>
                      </c:pt>
                      <c:pt idx="4017">
                        <c:v>-4.4718749999999981E-2</c:v>
                      </c:pt>
                      <c:pt idx="4018">
                        <c:v>-4.4700749999999977E-2</c:v>
                      </c:pt>
                      <c:pt idx="4019">
                        <c:v>-4.4678499999999982E-2</c:v>
                      </c:pt>
                      <c:pt idx="4020">
                        <c:v>-4.4665249999999969E-2</c:v>
                      </c:pt>
                      <c:pt idx="4021">
                        <c:v>-4.4642249999999981E-2</c:v>
                      </c:pt>
                      <c:pt idx="4022">
                        <c:v>-4.4613249999999979E-2</c:v>
                      </c:pt>
                      <c:pt idx="4023">
                        <c:v>-4.4588249999999975E-2</c:v>
                      </c:pt>
                      <c:pt idx="4024">
                        <c:v>-4.4567999999999976E-2</c:v>
                      </c:pt>
                      <c:pt idx="4025">
                        <c:v>-4.453074999999998E-2</c:v>
                      </c:pt>
                      <c:pt idx="4026">
                        <c:v>-4.4497249999999988E-2</c:v>
                      </c:pt>
                      <c:pt idx="4027">
                        <c:v>-4.446025E-2</c:v>
                      </c:pt>
                      <c:pt idx="4028">
                        <c:v>-4.4420250000000001E-2</c:v>
                      </c:pt>
                      <c:pt idx="4029">
                        <c:v>-4.4388999999999991E-2</c:v>
                      </c:pt>
                      <c:pt idx="4030">
                        <c:v>-4.4352749999999989E-2</c:v>
                      </c:pt>
                      <c:pt idx="4031">
                        <c:v>-4.4329499999999994E-2</c:v>
                      </c:pt>
                      <c:pt idx="4032">
                        <c:v>-4.4299249999999998E-2</c:v>
                      </c:pt>
                      <c:pt idx="4033">
                        <c:v>-4.4278999999999992E-2</c:v>
                      </c:pt>
                      <c:pt idx="4034">
                        <c:v>-4.4259999999999994E-2</c:v>
                      </c:pt>
                      <c:pt idx="4035">
                        <c:v>-4.4246500000000008E-2</c:v>
                      </c:pt>
                      <c:pt idx="4036">
                        <c:v>-4.4227749999999996E-2</c:v>
                      </c:pt>
                      <c:pt idx="4037">
                        <c:v>-4.4199250000000002E-2</c:v>
                      </c:pt>
                      <c:pt idx="4038">
                        <c:v>-4.4171000000000002E-2</c:v>
                      </c:pt>
                      <c:pt idx="4039">
                        <c:v>-4.4139249999999998E-2</c:v>
                      </c:pt>
                      <c:pt idx="4040">
                        <c:v>-4.4116749999999996E-2</c:v>
                      </c:pt>
                      <c:pt idx="4041">
                        <c:v>-4.409699999999999E-2</c:v>
                      </c:pt>
                      <c:pt idx="4042">
                        <c:v>-4.4062749999999991E-2</c:v>
                      </c:pt>
                      <c:pt idx="4043">
                        <c:v>-4.403374999999999E-2</c:v>
                      </c:pt>
                      <c:pt idx="4044">
                        <c:v>-4.4010749999999994E-2</c:v>
                      </c:pt>
                      <c:pt idx="4045">
                        <c:v>-4.398599999999999E-2</c:v>
                      </c:pt>
                      <c:pt idx="4046">
                        <c:v>-4.3966749999999992E-2</c:v>
                      </c:pt>
                      <c:pt idx="4047">
                        <c:v>-4.393724999999999E-2</c:v>
                      </c:pt>
                      <c:pt idx="4048">
                        <c:v>-4.3922999999999997E-2</c:v>
                      </c:pt>
                      <c:pt idx="4049">
                        <c:v>-4.3909749999999997E-2</c:v>
                      </c:pt>
                      <c:pt idx="4050">
                        <c:v>-4.3907249999999995E-2</c:v>
                      </c:pt>
                      <c:pt idx="4051">
                        <c:v>-4.3909749999999984E-2</c:v>
                      </c:pt>
                      <c:pt idx="4052">
                        <c:v>-4.389549999999999E-2</c:v>
                      </c:pt>
                      <c:pt idx="4053">
                        <c:v>-4.387574999999997E-2</c:v>
                      </c:pt>
                      <c:pt idx="4054">
                        <c:v>-4.385424999999997E-2</c:v>
                      </c:pt>
                      <c:pt idx="4055">
                        <c:v>-4.3832999999999969E-2</c:v>
                      </c:pt>
                      <c:pt idx="4056">
                        <c:v>-4.3834499999999964E-2</c:v>
                      </c:pt>
                      <c:pt idx="4057">
                        <c:v>-4.3829999999999966E-2</c:v>
                      </c:pt>
                      <c:pt idx="4058">
                        <c:v>-4.3817499999999968E-2</c:v>
                      </c:pt>
                      <c:pt idx="4059">
                        <c:v>-4.3809499999999967E-2</c:v>
                      </c:pt>
                      <c:pt idx="4060">
                        <c:v>-4.3790999999999976E-2</c:v>
                      </c:pt>
                      <c:pt idx="4061">
                        <c:v>-4.377399999999998E-2</c:v>
                      </c:pt>
                      <c:pt idx="4062">
                        <c:v>-4.3752249999999979E-2</c:v>
                      </c:pt>
                      <c:pt idx="4063">
                        <c:v>-4.3731749999999979E-2</c:v>
                      </c:pt>
                      <c:pt idx="4064">
                        <c:v>-4.3721749999999976E-2</c:v>
                      </c:pt>
                      <c:pt idx="4065">
                        <c:v>-4.3702749999999971E-2</c:v>
                      </c:pt>
                      <c:pt idx="4066">
                        <c:v>-4.3680499999999969E-2</c:v>
                      </c:pt>
                      <c:pt idx="4067">
                        <c:v>-4.3658999999999983E-2</c:v>
                      </c:pt>
                      <c:pt idx="4068">
                        <c:v>-4.3633499999999978E-2</c:v>
                      </c:pt>
                      <c:pt idx="4069">
                        <c:v>-4.3602749999999968E-2</c:v>
                      </c:pt>
                      <c:pt idx="4070">
                        <c:v>-4.3577749999999978E-2</c:v>
                      </c:pt>
                      <c:pt idx="4071">
                        <c:v>-4.3547499999999982E-2</c:v>
                      </c:pt>
                      <c:pt idx="4072">
                        <c:v>-4.3518999999999981E-2</c:v>
                      </c:pt>
                      <c:pt idx="4073">
                        <c:v>-4.3480249999999991E-2</c:v>
                      </c:pt>
                      <c:pt idx="4074">
                        <c:v>-4.3452499999999991E-2</c:v>
                      </c:pt>
                      <c:pt idx="4075">
                        <c:v>-4.3431499999999998E-2</c:v>
                      </c:pt>
                      <c:pt idx="4076">
                        <c:v>-4.3404499999999985E-2</c:v>
                      </c:pt>
                      <c:pt idx="4077">
                        <c:v>-4.3385249999999986E-2</c:v>
                      </c:pt>
                      <c:pt idx="4078">
                        <c:v>-4.3359499999999995E-2</c:v>
                      </c:pt>
                      <c:pt idx="4079">
                        <c:v>-4.3349249999999999E-2</c:v>
                      </c:pt>
                      <c:pt idx="4080">
                        <c:v>-4.3327749999999991E-2</c:v>
                      </c:pt>
                      <c:pt idx="4081">
                        <c:v>-4.3304250000000002E-2</c:v>
                      </c:pt>
                      <c:pt idx="4082">
                        <c:v>-4.3290999999999996E-2</c:v>
                      </c:pt>
                      <c:pt idx="4083">
                        <c:v>-4.3273249999999992E-2</c:v>
                      </c:pt>
                      <c:pt idx="4084">
                        <c:v>-4.3241249999999995E-2</c:v>
                      </c:pt>
                      <c:pt idx="4085">
                        <c:v>-4.3206499999999988E-2</c:v>
                      </c:pt>
                      <c:pt idx="4086">
                        <c:v>-4.3176749999999986E-2</c:v>
                      </c:pt>
                      <c:pt idx="4087">
                        <c:v>-4.3141999999999986E-2</c:v>
                      </c:pt>
                      <c:pt idx="4088">
                        <c:v>-4.3107999999999987E-2</c:v>
                      </c:pt>
                      <c:pt idx="4089">
                        <c:v>-4.3072999999999979E-2</c:v>
                      </c:pt>
                      <c:pt idx="4090">
                        <c:v>-4.3034249999999982E-2</c:v>
                      </c:pt>
                      <c:pt idx="4091">
                        <c:v>-4.2995999999999972E-2</c:v>
                      </c:pt>
                      <c:pt idx="4092">
                        <c:v>-4.2965999999999976E-2</c:v>
                      </c:pt>
                      <c:pt idx="4093">
                        <c:v>-4.2928749999999988E-2</c:v>
                      </c:pt>
                      <c:pt idx="4094">
                        <c:v>-4.2881999999999983E-2</c:v>
                      </c:pt>
                      <c:pt idx="4095">
                        <c:v>-4.284099999999999E-2</c:v>
                      </c:pt>
                      <c:pt idx="4096">
                        <c:v>-4.2798499999999982E-2</c:v>
                      </c:pt>
                      <c:pt idx="4097">
                        <c:v>-4.2755249999999995E-2</c:v>
                      </c:pt>
                      <c:pt idx="4098">
                        <c:v>-4.2707249999999995E-2</c:v>
                      </c:pt>
                      <c:pt idx="4099">
                        <c:v>-4.2666000000000003E-2</c:v>
                      </c:pt>
                      <c:pt idx="4100">
                        <c:v>-4.2622750000000001E-2</c:v>
                      </c:pt>
                      <c:pt idx="4101">
                        <c:v>-4.2586250000000013E-2</c:v>
                      </c:pt>
                      <c:pt idx="4102">
                        <c:v>-4.2546000000000007E-2</c:v>
                      </c:pt>
                      <c:pt idx="4103">
                        <c:v>-4.2512250000000008E-2</c:v>
                      </c:pt>
                      <c:pt idx="4104">
                        <c:v>-4.2484000000000008E-2</c:v>
                      </c:pt>
                      <c:pt idx="4105">
                        <c:v>-4.2451250000000017E-2</c:v>
                      </c:pt>
                      <c:pt idx="4106">
                        <c:v>-4.2422250000000016E-2</c:v>
                      </c:pt>
                      <c:pt idx="4107">
                        <c:v>-4.2398749999999999E-2</c:v>
                      </c:pt>
                      <c:pt idx="4108">
                        <c:v>-4.236525E-2</c:v>
                      </c:pt>
                      <c:pt idx="4109">
                        <c:v>-4.2341999999999998E-2</c:v>
                      </c:pt>
                      <c:pt idx="4110">
                        <c:v>-4.2320249999999983E-2</c:v>
                      </c:pt>
                      <c:pt idx="4111">
                        <c:v>-4.2301499999999992E-2</c:v>
                      </c:pt>
                      <c:pt idx="4112">
                        <c:v>-4.2291499999999989E-2</c:v>
                      </c:pt>
                      <c:pt idx="4113">
                        <c:v>-4.2270749999999996E-2</c:v>
                      </c:pt>
                      <c:pt idx="4114">
                        <c:v>-4.2249249999999988E-2</c:v>
                      </c:pt>
                      <c:pt idx="4115">
                        <c:v>-4.222299999999999E-2</c:v>
                      </c:pt>
                      <c:pt idx="4116">
                        <c:v>-4.2193999999999982E-2</c:v>
                      </c:pt>
                      <c:pt idx="4117">
                        <c:v>-4.2159999999999996E-2</c:v>
                      </c:pt>
                      <c:pt idx="4118">
                        <c:v>-4.2128499999999992E-2</c:v>
                      </c:pt>
                      <c:pt idx="4119">
                        <c:v>-4.209549999999998E-2</c:v>
                      </c:pt>
                      <c:pt idx="4120">
                        <c:v>-4.2055249999999988E-2</c:v>
                      </c:pt>
                      <c:pt idx="4121">
                        <c:v>-4.2026499999999987E-2</c:v>
                      </c:pt>
                      <c:pt idx="4122">
                        <c:v>-4.1990249999999972E-2</c:v>
                      </c:pt>
                      <c:pt idx="4123">
                        <c:v>-4.1945249999999976E-2</c:v>
                      </c:pt>
                      <c:pt idx="4124">
                        <c:v>-4.1902249999999988E-2</c:v>
                      </c:pt>
                      <c:pt idx="4125">
                        <c:v>-4.1858249999999993E-2</c:v>
                      </c:pt>
                      <c:pt idx="4126">
                        <c:v>-4.181049999999998E-2</c:v>
                      </c:pt>
                      <c:pt idx="4127">
                        <c:v>-4.1770999999999975E-2</c:v>
                      </c:pt>
                      <c:pt idx="4128">
                        <c:v>-4.1721499999999974E-2</c:v>
                      </c:pt>
                      <c:pt idx="4129">
                        <c:v>-4.1679499999999974E-2</c:v>
                      </c:pt>
                      <c:pt idx="4130">
                        <c:v>-4.1625499999999968E-2</c:v>
                      </c:pt>
                      <c:pt idx="4131">
                        <c:v>-4.1573999999999972E-2</c:v>
                      </c:pt>
                      <c:pt idx="4132">
                        <c:v>-4.1514249999999961E-2</c:v>
                      </c:pt>
                      <c:pt idx="4133">
                        <c:v>-4.1452749999999962E-2</c:v>
                      </c:pt>
                      <c:pt idx="4134">
                        <c:v>-4.1407999999999973E-2</c:v>
                      </c:pt>
                      <c:pt idx="4135">
                        <c:v>-4.1366749999999959E-2</c:v>
                      </c:pt>
                      <c:pt idx="4136">
                        <c:v>-4.1325749999999967E-2</c:v>
                      </c:pt>
                      <c:pt idx="4137">
                        <c:v>-4.1279999999999963E-2</c:v>
                      </c:pt>
                      <c:pt idx="4138">
                        <c:v>-4.1237249999999968E-2</c:v>
                      </c:pt>
                      <c:pt idx="4139">
                        <c:v>-4.1185999999999966E-2</c:v>
                      </c:pt>
                      <c:pt idx="4140">
                        <c:v>-4.1146499999999982E-2</c:v>
                      </c:pt>
                      <c:pt idx="4141">
                        <c:v>-4.1112999999999983E-2</c:v>
                      </c:pt>
                      <c:pt idx="4142">
                        <c:v>-4.108549999999999E-2</c:v>
                      </c:pt>
                      <c:pt idx="4143">
                        <c:v>-4.1040249999999993E-2</c:v>
                      </c:pt>
                      <c:pt idx="4144">
                        <c:v>-4.1006499999999987E-2</c:v>
                      </c:pt>
                      <c:pt idx="4145">
                        <c:v>-4.0971750000000001E-2</c:v>
                      </c:pt>
                      <c:pt idx="4146">
                        <c:v>-4.0941749999999992E-2</c:v>
                      </c:pt>
                      <c:pt idx="4147">
                        <c:v>-4.0905249999999997E-2</c:v>
                      </c:pt>
                      <c:pt idx="4148">
                        <c:v>-4.0867749999999987E-2</c:v>
                      </c:pt>
                      <c:pt idx="4149">
                        <c:v>-4.0832249999999987E-2</c:v>
                      </c:pt>
                      <c:pt idx="4150">
                        <c:v>-4.0803249999999999E-2</c:v>
                      </c:pt>
                      <c:pt idx="4151">
                        <c:v>-4.0762249999999993E-2</c:v>
                      </c:pt>
                      <c:pt idx="4152">
                        <c:v>-4.072075E-2</c:v>
                      </c:pt>
                      <c:pt idx="4153">
                        <c:v>-4.0681000000000002E-2</c:v>
                      </c:pt>
                      <c:pt idx="4154">
                        <c:v>-4.0649749999999998E-2</c:v>
                      </c:pt>
                      <c:pt idx="4155">
                        <c:v>-4.0610999999999994E-2</c:v>
                      </c:pt>
                      <c:pt idx="4156">
                        <c:v>-4.0575E-2</c:v>
                      </c:pt>
                      <c:pt idx="4157">
                        <c:v>-4.0529000000000003E-2</c:v>
                      </c:pt>
                      <c:pt idx="4158">
                        <c:v>-4.0482000000000004E-2</c:v>
                      </c:pt>
                      <c:pt idx="4159">
                        <c:v>-4.0439999999999997E-2</c:v>
                      </c:pt>
                      <c:pt idx="4160">
                        <c:v>-4.0395E-2</c:v>
                      </c:pt>
                      <c:pt idx="4161">
                        <c:v>-4.0341999999999996E-2</c:v>
                      </c:pt>
                      <c:pt idx="4162">
                        <c:v>-4.0286999999999996E-2</c:v>
                      </c:pt>
                      <c:pt idx="4163">
                        <c:v>-4.0236750000000002E-2</c:v>
                      </c:pt>
                      <c:pt idx="4164">
                        <c:v>-4.0188249999999995E-2</c:v>
                      </c:pt>
                      <c:pt idx="4165">
                        <c:v>-4.0133499999999989E-2</c:v>
                      </c:pt>
                      <c:pt idx="4166">
                        <c:v>-4.0083749999999994E-2</c:v>
                      </c:pt>
                      <c:pt idx="4167">
                        <c:v>-4.0037249999999996E-2</c:v>
                      </c:pt>
                      <c:pt idx="4168">
                        <c:v>-3.9998749999999993E-2</c:v>
                      </c:pt>
                      <c:pt idx="4169">
                        <c:v>-3.9944499999999994E-2</c:v>
                      </c:pt>
                      <c:pt idx="4170">
                        <c:v>-3.988549999999999E-2</c:v>
                      </c:pt>
                      <c:pt idx="4171">
                        <c:v>-3.9827749999999995E-2</c:v>
                      </c:pt>
                      <c:pt idx="4172">
                        <c:v>-3.9777499999999993E-2</c:v>
                      </c:pt>
                      <c:pt idx="4173">
                        <c:v>-3.9709249999999995E-2</c:v>
                      </c:pt>
                      <c:pt idx="4174">
                        <c:v>-3.9659499999999993E-2</c:v>
                      </c:pt>
                      <c:pt idx="4175">
                        <c:v>-3.9603749999999993E-2</c:v>
                      </c:pt>
                      <c:pt idx="4176">
                        <c:v>-3.9556999999999995E-2</c:v>
                      </c:pt>
                      <c:pt idx="4177">
                        <c:v>-3.951774999999999E-2</c:v>
                      </c:pt>
                      <c:pt idx="4178">
                        <c:v>-3.9484249999999992E-2</c:v>
                      </c:pt>
                      <c:pt idx="4179">
                        <c:v>-3.943399999999999E-2</c:v>
                      </c:pt>
                      <c:pt idx="4180">
                        <c:v>-3.9375750000000001E-2</c:v>
                      </c:pt>
                      <c:pt idx="4181">
                        <c:v>-3.9322499999999996E-2</c:v>
                      </c:pt>
                      <c:pt idx="4182">
                        <c:v>-3.9267249999999997E-2</c:v>
                      </c:pt>
                      <c:pt idx="4183">
                        <c:v>-3.9213999999999999E-2</c:v>
                      </c:pt>
                      <c:pt idx="4184">
                        <c:v>-3.9172249999999992E-2</c:v>
                      </c:pt>
                      <c:pt idx="4185">
                        <c:v>-3.9124749999999993E-2</c:v>
                      </c:pt>
                      <c:pt idx="4186">
                        <c:v>-3.90765E-2</c:v>
                      </c:pt>
                      <c:pt idx="4187">
                        <c:v>-3.9022749999999995E-2</c:v>
                      </c:pt>
                      <c:pt idx="4188">
                        <c:v>-3.8973749999999988E-2</c:v>
                      </c:pt>
                      <c:pt idx="4189">
                        <c:v>-3.8914999999999998E-2</c:v>
                      </c:pt>
                      <c:pt idx="4190">
                        <c:v>-3.8865749999999991E-2</c:v>
                      </c:pt>
                      <c:pt idx="4191">
                        <c:v>-3.8804999999999999E-2</c:v>
                      </c:pt>
                      <c:pt idx="4192">
                        <c:v>-3.8751499999999994E-2</c:v>
                      </c:pt>
                      <c:pt idx="4193">
                        <c:v>-3.8690249999999995E-2</c:v>
                      </c:pt>
                      <c:pt idx="4194">
                        <c:v>-3.8639000000000007E-2</c:v>
                      </c:pt>
                      <c:pt idx="4195">
                        <c:v>-3.8589499999999999E-2</c:v>
                      </c:pt>
                      <c:pt idx="4196">
                        <c:v>-3.8502750000000002E-2</c:v>
                      </c:pt>
                      <c:pt idx="4197">
                        <c:v>-3.8448999999999997E-2</c:v>
                      </c:pt>
                      <c:pt idx="4198">
                        <c:v>-3.8400750000000004E-2</c:v>
                      </c:pt>
                      <c:pt idx="4199">
                        <c:v>-3.8348000000000007E-2</c:v>
                      </c:pt>
                      <c:pt idx="4200">
                        <c:v>-3.8298500000000006E-2</c:v>
                      </c:pt>
                      <c:pt idx="4201">
                        <c:v>-3.8249249999999999E-2</c:v>
                      </c:pt>
                      <c:pt idx="4202">
                        <c:v>-3.8203000000000008E-2</c:v>
                      </c:pt>
                      <c:pt idx="4203">
                        <c:v>-3.8153000000000006E-2</c:v>
                      </c:pt>
                      <c:pt idx="4204">
                        <c:v>-3.8117500000000006E-2</c:v>
                      </c:pt>
                      <c:pt idx="4205">
                        <c:v>-3.805225000000001E-2</c:v>
                      </c:pt>
                      <c:pt idx="4206">
                        <c:v>-3.8001000000000007E-2</c:v>
                      </c:pt>
                      <c:pt idx="4207">
                        <c:v>-3.7949750000000004E-2</c:v>
                      </c:pt>
                      <c:pt idx="4208">
                        <c:v>-3.7892500000000003E-2</c:v>
                      </c:pt>
                      <c:pt idx="4209">
                        <c:v>-3.7834250000000007E-2</c:v>
                      </c:pt>
                      <c:pt idx="4210">
                        <c:v>-3.7783250000000011E-2</c:v>
                      </c:pt>
                      <c:pt idx="4211">
                        <c:v>-3.7732000000000016E-2</c:v>
                      </c:pt>
                      <c:pt idx="4212">
                        <c:v>-3.7677250000000016E-2</c:v>
                      </c:pt>
                      <c:pt idx="4213">
                        <c:v>-3.7629250000000017E-2</c:v>
                      </c:pt>
                      <c:pt idx="4214">
                        <c:v>-3.7583000000000019E-2</c:v>
                      </c:pt>
                      <c:pt idx="4215">
                        <c:v>-3.7534500000000019E-2</c:v>
                      </c:pt>
                      <c:pt idx="4216">
                        <c:v>-3.7492500000000019E-2</c:v>
                      </c:pt>
                      <c:pt idx="4217">
                        <c:v>-3.7449250000000017E-2</c:v>
                      </c:pt>
                      <c:pt idx="4218">
                        <c:v>-3.7397750000000014E-2</c:v>
                      </c:pt>
                      <c:pt idx="4219">
                        <c:v>-3.7352500000000025E-2</c:v>
                      </c:pt>
                      <c:pt idx="4220">
                        <c:v>-3.7305000000000026E-2</c:v>
                      </c:pt>
                      <c:pt idx="4221">
                        <c:v>-3.7265500000000021E-2</c:v>
                      </c:pt>
                      <c:pt idx="4222">
                        <c:v>-3.7231250000000021E-2</c:v>
                      </c:pt>
                      <c:pt idx="4223">
                        <c:v>-3.7192750000000024E-2</c:v>
                      </c:pt>
                      <c:pt idx="4224">
                        <c:v>-3.7157250000000024E-2</c:v>
                      </c:pt>
                      <c:pt idx="4225">
                        <c:v>-3.7103500000000025E-2</c:v>
                      </c:pt>
                      <c:pt idx="4226">
                        <c:v>-3.7075000000000018E-2</c:v>
                      </c:pt>
                      <c:pt idx="4227">
                        <c:v>-3.7039500000000017E-2</c:v>
                      </c:pt>
                      <c:pt idx="4228">
                        <c:v>-3.7010250000000015E-2</c:v>
                      </c:pt>
                      <c:pt idx="4229">
                        <c:v>-3.6973500000000013E-2</c:v>
                      </c:pt>
                      <c:pt idx="4230">
                        <c:v>-3.6942750000000017E-2</c:v>
                      </c:pt>
                      <c:pt idx="4231">
                        <c:v>-3.6901000000000017E-2</c:v>
                      </c:pt>
                      <c:pt idx="4232">
                        <c:v>-3.6867250000000018E-2</c:v>
                      </c:pt>
                      <c:pt idx="4233">
                        <c:v>-3.6815000000000014E-2</c:v>
                      </c:pt>
                      <c:pt idx="4234">
                        <c:v>-3.6764500000000012E-2</c:v>
                      </c:pt>
                      <c:pt idx="4235">
                        <c:v>-3.6706500000000017E-2</c:v>
                      </c:pt>
                      <c:pt idx="4236">
                        <c:v>-3.6652000000000011E-2</c:v>
                      </c:pt>
                      <c:pt idx="4237">
                        <c:v>-3.660975000000001E-2</c:v>
                      </c:pt>
                      <c:pt idx="4238">
                        <c:v>-3.6561500000000004E-2</c:v>
                      </c:pt>
                      <c:pt idx="4239">
                        <c:v>-3.6516750000000008E-2</c:v>
                      </c:pt>
                      <c:pt idx="4240">
                        <c:v>-3.6471250000000004E-2</c:v>
                      </c:pt>
                      <c:pt idx="4241">
                        <c:v>-3.6426500000000001E-2</c:v>
                      </c:pt>
                      <c:pt idx="4242">
                        <c:v>-3.6400000000000009E-2</c:v>
                      </c:pt>
                      <c:pt idx="4243">
                        <c:v>-3.6357E-2</c:v>
                      </c:pt>
                      <c:pt idx="4244">
                        <c:v>-3.6318250000000003E-2</c:v>
                      </c:pt>
                      <c:pt idx="4245">
                        <c:v>-3.6274250000000008E-2</c:v>
                      </c:pt>
                      <c:pt idx="4246">
                        <c:v>-3.6221750000000004E-2</c:v>
                      </c:pt>
                      <c:pt idx="4247">
                        <c:v>-3.6175750000000007E-2</c:v>
                      </c:pt>
                      <c:pt idx="4248">
                        <c:v>-3.6116750000000003E-2</c:v>
                      </c:pt>
                      <c:pt idx="4249">
                        <c:v>-3.6064500000000006E-2</c:v>
                      </c:pt>
                      <c:pt idx="4250">
                        <c:v>-3.6008250000000006E-2</c:v>
                      </c:pt>
                      <c:pt idx="4251">
                        <c:v>-3.5947000000000007E-2</c:v>
                      </c:pt>
                      <c:pt idx="4252">
                        <c:v>-3.5893500000000002E-2</c:v>
                      </c:pt>
                      <c:pt idx="4253">
                        <c:v>-3.583625E-2</c:v>
                      </c:pt>
                      <c:pt idx="4254">
                        <c:v>-3.578775E-2</c:v>
                      </c:pt>
                      <c:pt idx="4255">
                        <c:v>-3.5733500000000001E-2</c:v>
                      </c:pt>
                      <c:pt idx="4256">
                        <c:v>-3.568325E-2</c:v>
                      </c:pt>
                      <c:pt idx="4257">
                        <c:v>-3.5629250000000001E-2</c:v>
                      </c:pt>
                      <c:pt idx="4258">
                        <c:v>-3.5584750000000005E-2</c:v>
                      </c:pt>
                      <c:pt idx="4259">
                        <c:v>-3.5536250000000005E-2</c:v>
                      </c:pt>
                      <c:pt idx="4260">
                        <c:v>-3.5484500000000002E-2</c:v>
                      </c:pt>
                      <c:pt idx="4261">
                        <c:v>-3.5430000000000003E-2</c:v>
                      </c:pt>
                      <c:pt idx="4262">
                        <c:v>-3.5376000000000005E-2</c:v>
                      </c:pt>
                      <c:pt idx="4263">
                        <c:v>-3.5325500000000003E-2</c:v>
                      </c:pt>
                      <c:pt idx="4264">
                        <c:v>-3.5266249999999999E-2</c:v>
                      </c:pt>
                      <c:pt idx="4265">
                        <c:v>-3.5205E-2</c:v>
                      </c:pt>
                      <c:pt idx="4266">
                        <c:v>-3.5152749999999996E-2</c:v>
                      </c:pt>
                      <c:pt idx="4267">
                        <c:v>-3.5082249999999995E-2</c:v>
                      </c:pt>
                      <c:pt idx="4268">
                        <c:v>-3.5025749999999994E-2</c:v>
                      </c:pt>
                      <c:pt idx="4269">
                        <c:v>-3.4981750000000006E-2</c:v>
                      </c:pt>
                      <c:pt idx="4270">
                        <c:v>-3.4935999999999995E-2</c:v>
                      </c:pt>
                      <c:pt idx="4271">
                        <c:v>-3.4887250000000002E-2</c:v>
                      </c:pt>
                      <c:pt idx="4272">
                        <c:v>-3.4835999999999999E-2</c:v>
                      </c:pt>
                      <c:pt idx="4273">
                        <c:v>-3.4787500000000006E-2</c:v>
                      </c:pt>
                      <c:pt idx="4274">
                        <c:v>-3.4732000000000006E-2</c:v>
                      </c:pt>
                      <c:pt idx="4275">
                        <c:v>-3.4673500000000003E-2</c:v>
                      </c:pt>
                      <c:pt idx="4276">
                        <c:v>-3.4630750000000002E-2</c:v>
                      </c:pt>
                      <c:pt idx="4277">
                        <c:v>-3.4578750000000005E-2</c:v>
                      </c:pt>
                      <c:pt idx="4278">
                        <c:v>-3.4532E-2</c:v>
                      </c:pt>
                      <c:pt idx="4279">
                        <c:v>-3.4486499999999996E-2</c:v>
                      </c:pt>
                      <c:pt idx="4280">
                        <c:v>-3.4436500000000002E-2</c:v>
                      </c:pt>
                      <c:pt idx="4281">
                        <c:v>-3.4387749999999995E-2</c:v>
                      </c:pt>
                      <c:pt idx="4282">
                        <c:v>-3.4324749999999994E-2</c:v>
                      </c:pt>
                      <c:pt idx="4283">
                        <c:v>-3.4265999999999998E-2</c:v>
                      </c:pt>
                      <c:pt idx="4284">
                        <c:v>-3.422349999999999E-2</c:v>
                      </c:pt>
                      <c:pt idx="4285">
                        <c:v>-3.4182749999999998E-2</c:v>
                      </c:pt>
                      <c:pt idx="4286">
                        <c:v>-3.4134499999999998E-2</c:v>
                      </c:pt>
                      <c:pt idx="4287">
                        <c:v>-3.4089250000000001E-2</c:v>
                      </c:pt>
                      <c:pt idx="4288">
                        <c:v>-3.4042000000000003E-2</c:v>
                      </c:pt>
                      <c:pt idx="4289">
                        <c:v>-3.3987999999999997E-2</c:v>
                      </c:pt>
                      <c:pt idx="4290">
                        <c:v>-3.394175E-2</c:v>
                      </c:pt>
                      <c:pt idx="4291">
                        <c:v>-3.3890250000000004E-2</c:v>
                      </c:pt>
                      <c:pt idx="4292">
                        <c:v>-3.3836000000000005E-2</c:v>
                      </c:pt>
                      <c:pt idx="4293">
                        <c:v>-3.3794499999999991E-2</c:v>
                      </c:pt>
                      <c:pt idx="4294">
                        <c:v>-3.3753500000000006E-2</c:v>
                      </c:pt>
                      <c:pt idx="4295">
                        <c:v>-3.3711749999999999E-2</c:v>
                      </c:pt>
                      <c:pt idx="4296">
                        <c:v>-3.3667500000000003E-2</c:v>
                      </c:pt>
                      <c:pt idx="4297">
                        <c:v>-3.3620750000000005E-2</c:v>
                      </c:pt>
                      <c:pt idx="4298">
                        <c:v>-3.3579000000000005E-2</c:v>
                      </c:pt>
                      <c:pt idx="4299">
                        <c:v>-3.3528250000000002E-2</c:v>
                      </c:pt>
                      <c:pt idx="4300">
                        <c:v>-3.3474750000000005E-2</c:v>
                      </c:pt>
                      <c:pt idx="4301">
                        <c:v>-3.3416750000000002E-2</c:v>
                      </c:pt>
                      <c:pt idx="4302">
                        <c:v>-3.3367250000000001E-2</c:v>
                      </c:pt>
                      <c:pt idx="4303">
                        <c:v>-3.3329500000000005E-2</c:v>
                      </c:pt>
                      <c:pt idx="4304">
                        <c:v>-3.3266500000000004E-2</c:v>
                      </c:pt>
                      <c:pt idx="4305">
                        <c:v>-3.3205000000000005E-2</c:v>
                      </c:pt>
                      <c:pt idx="4306">
                        <c:v>-3.3148500000000004E-2</c:v>
                      </c:pt>
                      <c:pt idx="4307">
                        <c:v>-3.3092750000000011E-2</c:v>
                      </c:pt>
                      <c:pt idx="4308">
                        <c:v>-3.3030250000000004E-2</c:v>
                      </c:pt>
                      <c:pt idx="4309">
                        <c:v>-3.2972750000000002E-2</c:v>
                      </c:pt>
                      <c:pt idx="4310">
                        <c:v>-3.2912999999999998E-2</c:v>
                      </c:pt>
                      <c:pt idx="4311">
                        <c:v>-3.2851250000000005E-2</c:v>
                      </c:pt>
                      <c:pt idx="4312">
                        <c:v>-3.2786000000000003E-2</c:v>
                      </c:pt>
                      <c:pt idx="4313">
                        <c:v>-3.2743750000000002E-2</c:v>
                      </c:pt>
                      <c:pt idx="4314">
                        <c:v>-3.269575000000001E-2</c:v>
                      </c:pt>
                      <c:pt idx="4315">
                        <c:v>-3.2652250000000008E-2</c:v>
                      </c:pt>
                      <c:pt idx="4316">
                        <c:v>-3.2587250000000012E-2</c:v>
                      </c:pt>
                      <c:pt idx="4317">
                        <c:v>-3.2533750000000007E-2</c:v>
                      </c:pt>
                      <c:pt idx="4318">
                        <c:v>-3.248775000000001E-2</c:v>
                      </c:pt>
                      <c:pt idx="4319">
                        <c:v>-3.2444000000000008E-2</c:v>
                      </c:pt>
                      <c:pt idx="4320">
                        <c:v>-3.2401750000000007E-2</c:v>
                      </c:pt>
                      <c:pt idx="4321">
                        <c:v>-3.2341500000000002E-2</c:v>
                      </c:pt>
                      <c:pt idx="4322">
                        <c:v>-3.2293250000000003E-2</c:v>
                      </c:pt>
                      <c:pt idx="4323">
                        <c:v>-3.2248250000000006E-2</c:v>
                      </c:pt>
                      <c:pt idx="4324">
                        <c:v>-3.2193250000000007E-2</c:v>
                      </c:pt>
                      <c:pt idx="4325">
                        <c:v>-3.2147250000000002E-2</c:v>
                      </c:pt>
                      <c:pt idx="4326">
                        <c:v>-3.2105250000000016E-2</c:v>
                      </c:pt>
                      <c:pt idx="4327">
                        <c:v>-3.2052500000000012E-2</c:v>
                      </c:pt>
                      <c:pt idx="4328">
                        <c:v>-3.2011500000000005E-2</c:v>
                      </c:pt>
                      <c:pt idx="4329">
                        <c:v>-3.1937750000000008E-2</c:v>
                      </c:pt>
                      <c:pt idx="4330">
                        <c:v>-3.1893750000000005E-2</c:v>
                      </c:pt>
                      <c:pt idx="4331">
                        <c:v>-3.1851750000000005E-2</c:v>
                      </c:pt>
                      <c:pt idx="4332">
                        <c:v>-3.1804500000000006E-2</c:v>
                      </c:pt>
                      <c:pt idx="4333">
                        <c:v>-3.1759000000000016E-2</c:v>
                      </c:pt>
                      <c:pt idx="4334">
                        <c:v>-3.1694500000000014E-2</c:v>
                      </c:pt>
                      <c:pt idx="4335">
                        <c:v>-3.1644000000000012E-2</c:v>
                      </c:pt>
                      <c:pt idx="4336">
                        <c:v>-3.1584000000000015E-2</c:v>
                      </c:pt>
                      <c:pt idx="4337">
                        <c:v>-3.1531750000000004E-2</c:v>
                      </c:pt>
                      <c:pt idx="4338">
                        <c:v>-3.1477750000000006E-2</c:v>
                      </c:pt>
                      <c:pt idx="4339">
                        <c:v>-3.1420500000000004E-2</c:v>
                      </c:pt>
                      <c:pt idx="4340">
                        <c:v>-3.1369250000000008E-2</c:v>
                      </c:pt>
                      <c:pt idx="4341">
                        <c:v>-3.1316500000000004E-2</c:v>
                      </c:pt>
                      <c:pt idx="4342">
                        <c:v>-3.1258750000000002E-2</c:v>
                      </c:pt>
                      <c:pt idx="4343">
                        <c:v>-3.1203750000000006E-2</c:v>
                      </c:pt>
                      <c:pt idx="4344">
                        <c:v>-3.1138000000000002E-2</c:v>
                      </c:pt>
                      <c:pt idx="4345">
                        <c:v>-3.1084750000000008E-2</c:v>
                      </c:pt>
                      <c:pt idx="4346">
                        <c:v>-3.1024250000000007E-2</c:v>
                      </c:pt>
                      <c:pt idx="4347">
                        <c:v>-3.0961250000000006E-2</c:v>
                      </c:pt>
                      <c:pt idx="4348">
                        <c:v>-3.0894500000000002E-2</c:v>
                      </c:pt>
                      <c:pt idx="4349">
                        <c:v>-3.0838750000000009E-2</c:v>
                      </c:pt>
                      <c:pt idx="4350">
                        <c:v>-3.0775750000000008E-2</c:v>
                      </c:pt>
                      <c:pt idx="4351">
                        <c:v>-3.0726000000000003E-2</c:v>
                      </c:pt>
                      <c:pt idx="4352">
                        <c:v>-3.0674E-2</c:v>
                      </c:pt>
                      <c:pt idx="4353">
                        <c:v>-3.0630500000000005E-2</c:v>
                      </c:pt>
                      <c:pt idx="4354">
                        <c:v>-3.0571500000000001E-2</c:v>
                      </c:pt>
                      <c:pt idx="4355">
                        <c:v>-3.0527750000000006E-2</c:v>
                      </c:pt>
                      <c:pt idx="4356">
                        <c:v>-3.0472750000000007E-2</c:v>
                      </c:pt>
                      <c:pt idx="4357">
                        <c:v>-3.0426999999999999E-2</c:v>
                      </c:pt>
                      <c:pt idx="4358">
                        <c:v>-3.0379E-2</c:v>
                      </c:pt>
                      <c:pt idx="4359">
                        <c:v>-3.0332500000000005E-2</c:v>
                      </c:pt>
                      <c:pt idx="4360">
                        <c:v>-3.0284750000000003E-2</c:v>
                      </c:pt>
                      <c:pt idx="4361">
                        <c:v>-3.0251500000000004E-2</c:v>
                      </c:pt>
                      <c:pt idx="4362">
                        <c:v>-3.0208250000000002E-2</c:v>
                      </c:pt>
                      <c:pt idx="4363">
                        <c:v>-3.0162750000000002E-2</c:v>
                      </c:pt>
                      <c:pt idx="4364">
                        <c:v>-3.01195E-2</c:v>
                      </c:pt>
                      <c:pt idx="4365">
                        <c:v>-3.0077E-2</c:v>
                      </c:pt>
                      <c:pt idx="4366">
                        <c:v>-3.0025749999999997E-2</c:v>
                      </c:pt>
                      <c:pt idx="4367">
                        <c:v>-2.9983749999999993E-2</c:v>
                      </c:pt>
                      <c:pt idx="4368">
                        <c:v>-2.9941999999999996E-2</c:v>
                      </c:pt>
                      <c:pt idx="4369">
                        <c:v>-2.9907750000000011E-2</c:v>
                      </c:pt>
                      <c:pt idx="4370">
                        <c:v>-2.9867250000000001E-2</c:v>
                      </c:pt>
                      <c:pt idx="4371">
                        <c:v>-2.9844000000000002E-2</c:v>
                      </c:pt>
                      <c:pt idx="4372">
                        <c:v>-2.9805750000000009E-2</c:v>
                      </c:pt>
                      <c:pt idx="4373">
                        <c:v>-2.97725E-2</c:v>
                      </c:pt>
                      <c:pt idx="4374">
                        <c:v>-2.9732750000000002E-2</c:v>
                      </c:pt>
                      <c:pt idx="4375">
                        <c:v>-2.9700999999999998E-2</c:v>
                      </c:pt>
                      <c:pt idx="4376">
                        <c:v>-2.9655999999999998E-2</c:v>
                      </c:pt>
                      <c:pt idx="4377">
                        <c:v>-2.960925E-2</c:v>
                      </c:pt>
                      <c:pt idx="4378">
                        <c:v>-2.9554E-2</c:v>
                      </c:pt>
                      <c:pt idx="4379">
                        <c:v>-2.951175E-2</c:v>
                      </c:pt>
                      <c:pt idx="4380">
                        <c:v>-2.9483750000000003E-2</c:v>
                      </c:pt>
                      <c:pt idx="4381">
                        <c:v>-2.9436500000000004E-2</c:v>
                      </c:pt>
                      <c:pt idx="4382">
                        <c:v>-2.9399250000000002E-2</c:v>
                      </c:pt>
                      <c:pt idx="4383">
                        <c:v>-2.9364999999999995E-2</c:v>
                      </c:pt>
                      <c:pt idx="4384">
                        <c:v>-2.9322249999999994E-2</c:v>
                      </c:pt>
                      <c:pt idx="4385">
                        <c:v>-2.9285499999999996E-2</c:v>
                      </c:pt>
                      <c:pt idx="4386">
                        <c:v>-2.924125E-2</c:v>
                      </c:pt>
                      <c:pt idx="4387">
                        <c:v>-2.9202749999999996E-2</c:v>
                      </c:pt>
                      <c:pt idx="4388">
                        <c:v>-2.9164749999999993E-2</c:v>
                      </c:pt>
                      <c:pt idx="4389">
                        <c:v>-2.9119249999999992E-2</c:v>
                      </c:pt>
                      <c:pt idx="4390">
                        <c:v>-2.9074999999999993E-2</c:v>
                      </c:pt>
                      <c:pt idx="4391">
                        <c:v>-2.9036499999999989E-2</c:v>
                      </c:pt>
                      <c:pt idx="4392">
                        <c:v>-2.8992499999999987E-2</c:v>
                      </c:pt>
                      <c:pt idx="4393">
                        <c:v>-2.8954499999999984E-2</c:v>
                      </c:pt>
                      <c:pt idx="4394">
                        <c:v>-2.8920249999999984E-2</c:v>
                      </c:pt>
                      <c:pt idx="4395">
                        <c:v>-2.8877999999999987E-2</c:v>
                      </c:pt>
                      <c:pt idx="4396">
                        <c:v>-2.8877249999999986E-2</c:v>
                      </c:pt>
                      <c:pt idx="4397">
                        <c:v>-2.883624999999999E-2</c:v>
                      </c:pt>
                      <c:pt idx="4398">
                        <c:v>-2.879099999999999E-2</c:v>
                      </c:pt>
                      <c:pt idx="4399">
                        <c:v>-2.8759499999999983E-2</c:v>
                      </c:pt>
                      <c:pt idx="4400">
                        <c:v>-2.8713499999999982E-2</c:v>
                      </c:pt>
                      <c:pt idx="4401">
                        <c:v>-2.8670749999999978E-2</c:v>
                      </c:pt>
                      <c:pt idx="4402">
                        <c:v>-2.863149999999998E-2</c:v>
                      </c:pt>
                      <c:pt idx="4403">
                        <c:v>-2.8592749999999979E-2</c:v>
                      </c:pt>
                      <c:pt idx="4404">
                        <c:v>-2.8546249999999981E-2</c:v>
                      </c:pt>
                      <c:pt idx="4405">
                        <c:v>-2.8516999999999983E-2</c:v>
                      </c:pt>
                      <c:pt idx="4406">
                        <c:v>-2.8488249999999979E-2</c:v>
                      </c:pt>
                      <c:pt idx="4407">
                        <c:v>-2.8453999999999983E-2</c:v>
                      </c:pt>
                      <c:pt idx="4408">
                        <c:v>-2.8428749999999982E-2</c:v>
                      </c:pt>
                      <c:pt idx="4409">
                        <c:v>-2.8394499999999979E-2</c:v>
                      </c:pt>
                      <c:pt idx="4410">
                        <c:v>-2.8359999999999982E-2</c:v>
                      </c:pt>
                      <c:pt idx="4411">
                        <c:v>-2.8323249999999977E-2</c:v>
                      </c:pt>
                      <c:pt idx="4412">
                        <c:v>-2.8285749999999985E-2</c:v>
                      </c:pt>
                      <c:pt idx="4413">
                        <c:v>-2.8244749999999978E-2</c:v>
                      </c:pt>
                      <c:pt idx="4414">
                        <c:v>-2.821874999999998E-2</c:v>
                      </c:pt>
                      <c:pt idx="4415">
                        <c:v>-2.8175999999999979E-2</c:v>
                      </c:pt>
                      <c:pt idx="4416">
                        <c:v>-2.8141749999999979E-2</c:v>
                      </c:pt>
                      <c:pt idx="4417">
                        <c:v>-2.8107499999999973E-2</c:v>
                      </c:pt>
                      <c:pt idx="4418">
                        <c:v>-2.8096499999999972E-2</c:v>
                      </c:pt>
                      <c:pt idx="4419">
                        <c:v>-2.8059499999999973E-2</c:v>
                      </c:pt>
                      <c:pt idx="4420">
                        <c:v>-2.8029749999999968E-2</c:v>
                      </c:pt>
                      <c:pt idx="4421">
                        <c:v>-2.7994499999999971E-2</c:v>
                      </c:pt>
                      <c:pt idx="4422">
                        <c:v>-2.7950999999999962E-2</c:v>
                      </c:pt>
                      <c:pt idx="4423">
                        <c:v>-2.7905999999999966E-2</c:v>
                      </c:pt>
                      <c:pt idx="4424">
                        <c:v>-2.7856249999999964E-2</c:v>
                      </c:pt>
                      <c:pt idx="4425">
                        <c:v>-2.7834749999999971E-2</c:v>
                      </c:pt>
                      <c:pt idx="4426">
                        <c:v>-2.7773749999999976E-2</c:v>
                      </c:pt>
                      <c:pt idx="4427">
                        <c:v>-2.7732249999999972E-2</c:v>
                      </c:pt>
                      <c:pt idx="4428">
                        <c:v>-2.7679999999999972E-2</c:v>
                      </c:pt>
                      <c:pt idx="4429">
                        <c:v>-2.7630249999999967E-2</c:v>
                      </c:pt>
                      <c:pt idx="4430">
                        <c:v>-2.7579999999999966E-2</c:v>
                      </c:pt>
                      <c:pt idx="4431">
                        <c:v>-2.7533249999999967E-2</c:v>
                      </c:pt>
                      <c:pt idx="4432">
                        <c:v>-2.7478749999999965E-2</c:v>
                      </c:pt>
                      <c:pt idx="4433">
                        <c:v>-2.7441999999999977E-2</c:v>
                      </c:pt>
                      <c:pt idx="4434">
                        <c:v>-2.7398499999999975E-2</c:v>
                      </c:pt>
                      <c:pt idx="4435">
                        <c:v>-2.7359499999999978E-2</c:v>
                      </c:pt>
                      <c:pt idx="4436">
                        <c:v>-2.7319749999999976E-2</c:v>
                      </c:pt>
                      <c:pt idx="4437">
                        <c:v>-2.7278999999999977E-2</c:v>
                      </c:pt>
                      <c:pt idx="4438">
                        <c:v>-2.7237999999999981E-2</c:v>
                      </c:pt>
                      <c:pt idx="4439">
                        <c:v>-2.719924999999998E-2</c:v>
                      </c:pt>
                      <c:pt idx="4440">
                        <c:v>-2.7161999999999978E-2</c:v>
                      </c:pt>
                      <c:pt idx="4441">
                        <c:v>-2.7121999999999979E-2</c:v>
                      </c:pt>
                      <c:pt idx="4442">
                        <c:v>-2.7057499999999977E-2</c:v>
                      </c:pt>
                      <c:pt idx="4443">
                        <c:v>-2.700799999999998E-2</c:v>
                      </c:pt>
                      <c:pt idx="4444">
                        <c:v>-2.6957999999999975E-2</c:v>
                      </c:pt>
                      <c:pt idx="4445">
                        <c:v>-2.6898749999999975E-2</c:v>
                      </c:pt>
                      <c:pt idx="4446">
                        <c:v>-2.6853499999999985E-2</c:v>
                      </c:pt>
                      <c:pt idx="4447">
                        <c:v>-2.6815499999999978E-2</c:v>
                      </c:pt>
                      <c:pt idx="4448">
                        <c:v>-2.6783499999999977E-2</c:v>
                      </c:pt>
                      <c:pt idx="4449">
                        <c:v>-2.6746999999999979E-2</c:v>
                      </c:pt>
                      <c:pt idx="4450">
                        <c:v>-2.6715499999999982E-2</c:v>
                      </c:pt>
                      <c:pt idx="4451">
                        <c:v>-2.6676249999999985E-2</c:v>
                      </c:pt>
                      <c:pt idx="4452">
                        <c:v>-2.6637249999999987E-2</c:v>
                      </c:pt>
                      <c:pt idx="4453">
                        <c:v>-2.6609749999999977E-2</c:v>
                      </c:pt>
                      <c:pt idx="4454">
                        <c:v>-2.6572499999999985E-2</c:v>
                      </c:pt>
                      <c:pt idx="4455">
                        <c:v>-2.6536999999999984E-2</c:v>
                      </c:pt>
                      <c:pt idx="4456">
                        <c:v>-2.6488499999999984E-2</c:v>
                      </c:pt>
                      <c:pt idx="4457">
                        <c:v>-2.6449499999999987E-2</c:v>
                      </c:pt>
                      <c:pt idx="4458">
                        <c:v>-2.6403249999999993E-2</c:v>
                      </c:pt>
                      <c:pt idx="4459">
                        <c:v>-2.636549999999999E-2</c:v>
                      </c:pt>
                      <c:pt idx="4460">
                        <c:v>-2.6324999999999991E-2</c:v>
                      </c:pt>
                      <c:pt idx="4461">
                        <c:v>-2.6284499999999992E-2</c:v>
                      </c:pt>
                      <c:pt idx="4462">
                        <c:v>-2.6252999999999999E-2</c:v>
                      </c:pt>
                      <c:pt idx="4463">
                        <c:v>-2.6221249999999995E-2</c:v>
                      </c:pt>
                      <c:pt idx="4464">
                        <c:v>-2.61745E-2</c:v>
                      </c:pt>
                      <c:pt idx="4465">
                        <c:v>-2.613975E-2</c:v>
                      </c:pt>
                      <c:pt idx="4466">
                        <c:v>-2.6104749999999993E-2</c:v>
                      </c:pt>
                      <c:pt idx="4467">
                        <c:v>-2.6078999999999995E-2</c:v>
                      </c:pt>
                      <c:pt idx="4468">
                        <c:v>-2.6047499999999987E-2</c:v>
                      </c:pt>
                      <c:pt idx="4469">
                        <c:v>-2.6005999999999994E-2</c:v>
                      </c:pt>
                      <c:pt idx="4470">
                        <c:v>-2.5973000000000003E-2</c:v>
                      </c:pt>
                      <c:pt idx="4471">
                        <c:v>-2.5938749999999997E-2</c:v>
                      </c:pt>
                      <c:pt idx="4472">
                        <c:v>-2.5909749999999995E-2</c:v>
                      </c:pt>
                      <c:pt idx="4473">
                        <c:v>-2.586625E-2</c:v>
                      </c:pt>
                      <c:pt idx="4474">
                        <c:v>-2.5834500000000003E-2</c:v>
                      </c:pt>
                      <c:pt idx="4475">
                        <c:v>-2.5798749999999999E-2</c:v>
                      </c:pt>
                      <c:pt idx="4476">
                        <c:v>-2.5757750000000003E-2</c:v>
                      </c:pt>
                      <c:pt idx="4477">
                        <c:v>-2.5719250000000003E-2</c:v>
                      </c:pt>
                      <c:pt idx="4478">
                        <c:v>-2.5694000000000005E-2</c:v>
                      </c:pt>
                      <c:pt idx="4479">
                        <c:v>-2.564350000000001E-2</c:v>
                      </c:pt>
                      <c:pt idx="4480">
                        <c:v>-2.5606000000000004E-2</c:v>
                      </c:pt>
                      <c:pt idx="4481">
                        <c:v>-2.5564250000000004E-2</c:v>
                      </c:pt>
                      <c:pt idx="4482">
                        <c:v>-2.5525000000000003E-2</c:v>
                      </c:pt>
                      <c:pt idx="4483">
                        <c:v>-2.5486250000000002E-2</c:v>
                      </c:pt>
                      <c:pt idx="4484">
                        <c:v>-2.5440000000000015E-2</c:v>
                      </c:pt>
                      <c:pt idx="4485">
                        <c:v>-2.5386000000000002E-2</c:v>
                      </c:pt>
                      <c:pt idx="4486">
                        <c:v>-2.5349750000000008E-2</c:v>
                      </c:pt>
                      <c:pt idx="4487">
                        <c:v>-2.5315250000000001E-2</c:v>
                      </c:pt>
                      <c:pt idx="4488">
                        <c:v>-2.5284750000000012E-2</c:v>
                      </c:pt>
                      <c:pt idx="4489">
                        <c:v>-2.5256000000000008E-2</c:v>
                      </c:pt>
                      <c:pt idx="4490">
                        <c:v>-2.5231750000000008E-2</c:v>
                      </c:pt>
                      <c:pt idx="4491">
                        <c:v>-2.520275000000001E-2</c:v>
                      </c:pt>
                      <c:pt idx="4492">
                        <c:v>-2.5182750000000011E-2</c:v>
                      </c:pt>
                      <c:pt idx="4493">
                        <c:v>-2.5147000000000013E-2</c:v>
                      </c:pt>
                      <c:pt idx="4494">
                        <c:v>-2.5124000000000007E-2</c:v>
                      </c:pt>
                      <c:pt idx="4495">
                        <c:v>-2.5098500000000006E-2</c:v>
                      </c:pt>
                      <c:pt idx="4496">
                        <c:v>-2.5089000000000007E-2</c:v>
                      </c:pt>
                      <c:pt idx="4497">
                        <c:v>-2.5064750000000011E-2</c:v>
                      </c:pt>
                      <c:pt idx="4498">
                        <c:v>-2.5040750000000004E-2</c:v>
                      </c:pt>
                      <c:pt idx="4499">
                        <c:v>-2.5017000000000005E-2</c:v>
                      </c:pt>
                      <c:pt idx="4500">
                        <c:v>-2.4999250000000001E-2</c:v>
                      </c:pt>
                      <c:pt idx="4501">
                        <c:v>-2.4980750000000006E-2</c:v>
                      </c:pt>
                      <c:pt idx="4502">
                        <c:v>-2.4954999999999998E-2</c:v>
                      </c:pt>
                      <c:pt idx="4503">
                        <c:v>-2.4914250000000006E-2</c:v>
                      </c:pt>
                      <c:pt idx="4504">
                        <c:v>-2.4906250000000005E-2</c:v>
                      </c:pt>
                      <c:pt idx="4505">
                        <c:v>-2.4895500000000004E-2</c:v>
                      </c:pt>
                      <c:pt idx="4506">
                        <c:v>-2.4876500000000003E-2</c:v>
                      </c:pt>
                      <c:pt idx="4507">
                        <c:v>-2.4859250000000003E-2</c:v>
                      </c:pt>
                      <c:pt idx="4508">
                        <c:v>-2.4851250000000009E-2</c:v>
                      </c:pt>
                      <c:pt idx="4509">
                        <c:v>-2.4837000000000012E-2</c:v>
                      </c:pt>
                      <c:pt idx="4510">
                        <c:v>-2.4819500000000012E-2</c:v>
                      </c:pt>
                      <c:pt idx="4511">
                        <c:v>-2.4804000000000007E-2</c:v>
                      </c:pt>
                      <c:pt idx="4512">
                        <c:v>-2.4789750000000006E-2</c:v>
                      </c:pt>
                      <c:pt idx="4513">
                        <c:v>-2.4758250000000002E-2</c:v>
                      </c:pt>
                      <c:pt idx="4514">
                        <c:v>-2.4734000000000003E-2</c:v>
                      </c:pt>
                      <c:pt idx="4515">
                        <c:v>-2.4692250000000006E-2</c:v>
                      </c:pt>
                      <c:pt idx="4516">
                        <c:v>-2.4674000000000005E-2</c:v>
                      </c:pt>
                      <c:pt idx="4517">
                        <c:v>-2.4648000000000014E-2</c:v>
                      </c:pt>
                      <c:pt idx="4518">
                        <c:v>-2.4603750000000008E-2</c:v>
                      </c:pt>
                      <c:pt idx="4519">
                        <c:v>-2.4575500000000007E-2</c:v>
                      </c:pt>
                      <c:pt idx="4520">
                        <c:v>-2.4542250000000015E-2</c:v>
                      </c:pt>
                      <c:pt idx="4521">
                        <c:v>-2.4518500000000013E-2</c:v>
                      </c:pt>
                      <c:pt idx="4522">
                        <c:v>-2.4499500000000018E-2</c:v>
                      </c:pt>
                      <c:pt idx="4523">
                        <c:v>-2.4476500000000002E-2</c:v>
                      </c:pt>
                      <c:pt idx="4524">
                        <c:v>-2.4460000000000006E-2</c:v>
                      </c:pt>
                      <c:pt idx="4525">
                        <c:v>-2.4434500000000012E-2</c:v>
                      </c:pt>
                      <c:pt idx="4526">
                        <c:v>-2.4407750000000002E-2</c:v>
                      </c:pt>
                      <c:pt idx="4527">
                        <c:v>-2.4377250000000007E-2</c:v>
                      </c:pt>
                      <c:pt idx="4528">
                        <c:v>-2.4351000000000008E-2</c:v>
                      </c:pt>
                      <c:pt idx="4529">
                        <c:v>-2.4353250000000007E-2</c:v>
                      </c:pt>
                      <c:pt idx="4530">
                        <c:v>-2.4324250000000006E-2</c:v>
                      </c:pt>
                      <c:pt idx="4531">
                        <c:v>-2.4294000000000007E-2</c:v>
                      </c:pt>
                      <c:pt idx="4532">
                        <c:v>-2.4279750000000013E-2</c:v>
                      </c:pt>
                      <c:pt idx="4533">
                        <c:v>-2.4268000000000005E-2</c:v>
                      </c:pt>
                      <c:pt idx="4534">
                        <c:v>-2.4259250000000007E-2</c:v>
                      </c:pt>
                      <c:pt idx="4535">
                        <c:v>-2.4237000000000012E-2</c:v>
                      </c:pt>
                      <c:pt idx="4536">
                        <c:v>-2.4230750000000002E-2</c:v>
                      </c:pt>
                      <c:pt idx="4537">
                        <c:v>-2.4208750000000012E-2</c:v>
                      </c:pt>
                      <c:pt idx="4538">
                        <c:v>-2.419725E-2</c:v>
                      </c:pt>
                      <c:pt idx="4539">
                        <c:v>-2.4190500000000007E-2</c:v>
                      </c:pt>
                      <c:pt idx="4540">
                        <c:v>-2.4177250000000004E-2</c:v>
                      </c:pt>
                      <c:pt idx="4541">
                        <c:v>-2.4159250000000007E-2</c:v>
                      </c:pt>
                      <c:pt idx="4542">
                        <c:v>-2.4149250000000001E-2</c:v>
                      </c:pt>
                      <c:pt idx="4543">
                        <c:v>-2.4147500000000009E-2</c:v>
                      </c:pt>
                      <c:pt idx="4544">
                        <c:v>-2.4144750000000006E-2</c:v>
                      </c:pt>
                      <c:pt idx="4545">
                        <c:v>-2.4124000000000003E-2</c:v>
                      </c:pt>
                      <c:pt idx="4546">
                        <c:v>-2.4104750000000005E-2</c:v>
                      </c:pt>
                      <c:pt idx="4547">
                        <c:v>-2.4098000000000005E-2</c:v>
                      </c:pt>
                      <c:pt idx="4548">
                        <c:v>-2.4095750000000003E-2</c:v>
                      </c:pt>
                      <c:pt idx="4549">
                        <c:v>-2.4086750000000001E-2</c:v>
                      </c:pt>
                      <c:pt idx="4550">
                        <c:v>-2.4087000000000004E-2</c:v>
                      </c:pt>
                      <c:pt idx="4551">
                        <c:v>-2.4080000000000008E-2</c:v>
                      </c:pt>
                      <c:pt idx="4552">
                        <c:v>-2.40685E-2</c:v>
                      </c:pt>
                      <c:pt idx="4553">
                        <c:v>-2.4057249999999999E-2</c:v>
                      </c:pt>
                      <c:pt idx="4554">
                        <c:v>-2.4051249999999996E-2</c:v>
                      </c:pt>
                      <c:pt idx="4555">
                        <c:v>-2.4031749999999991E-2</c:v>
                      </c:pt>
                      <c:pt idx="4556">
                        <c:v>-2.402099999999999E-2</c:v>
                      </c:pt>
                      <c:pt idx="4557">
                        <c:v>-2.4003749999999994E-2</c:v>
                      </c:pt>
                      <c:pt idx="4558">
                        <c:v>-2.4001499999999992E-2</c:v>
                      </c:pt>
                      <c:pt idx="4559">
                        <c:v>-2.3991749999999996E-2</c:v>
                      </c:pt>
                      <c:pt idx="4560">
                        <c:v>-2.3996E-2</c:v>
                      </c:pt>
                      <c:pt idx="4561">
                        <c:v>-2.3978249999999996E-2</c:v>
                      </c:pt>
                      <c:pt idx="4562">
                        <c:v>-2.3974749999999993E-2</c:v>
                      </c:pt>
                      <c:pt idx="4563">
                        <c:v>-2.3969749999999995E-2</c:v>
                      </c:pt>
                      <c:pt idx="4564">
                        <c:v>-2.3949749999999992E-2</c:v>
                      </c:pt>
                      <c:pt idx="4565">
                        <c:v>-2.39405E-2</c:v>
                      </c:pt>
                      <c:pt idx="4566">
                        <c:v>-2.3945249999999994E-2</c:v>
                      </c:pt>
                      <c:pt idx="4567">
                        <c:v>-2.3942749999999995E-2</c:v>
                      </c:pt>
                      <c:pt idx="4568">
                        <c:v>-2.3933249999999989E-2</c:v>
                      </c:pt>
                      <c:pt idx="4569">
                        <c:v>-2.3925249999999992E-2</c:v>
                      </c:pt>
                      <c:pt idx="4570">
                        <c:v>-2.3924999999999995E-2</c:v>
                      </c:pt>
                      <c:pt idx="4571">
                        <c:v>-2.3905249999999999E-2</c:v>
                      </c:pt>
                      <c:pt idx="4572">
                        <c:v>-2.3896999999999995E-2</c:v>
                      </c:pt>
                      <c:pt idx="4573">
                        <c:v>-2.3884499999999993E-2</c:v>
                      </c:pt>
                      <c:pt idx="4574">
                        <c:v>-2.3872749999999988E-2</c:v>
                      </c:pt>
                      <c:pt idx="4575">
                        <c:v>-2.3853999999999993E-2</c:v>
                      </c:pt>
                      <c:pt idx="4576">
                        <c:v>-2.385074999999999E-2</c:v>
                      </c:pt>
                      <c:pt idx="4577">
                        <c:v>-2.3834249999999994E-2</c:v>
                      </c:pt>
                      <c:pt idx="4578">
                        <c:v>-2.382575E-2</c:v>
                      </c:pt>
                      <c:pt idx="4579">
                        <c:v>-2.3814749999999999E-2</c:v>
                      </c:pt>
                      <c:pt idx="4580">
                        <c:v>-2.379825E-2</c:v>
                      </c:pt>
                      <c:pt idx="4581">
                        <c:v>-2.3795500000000001E-2</c:v>
                      </c:pt>
                      <c:pt idx="4582">
                        <c:v>-2.3781000000000004E-2</c:v>
                      </c:pt>
                      <c:pt idx="4583">
                        <c:v>-2.3760500000000004E-2</c:v>
                      </c:pt>
                      <c:pt idx="4584">
                        <c:v>-2.3741500000000002E-2</c:v>
                      </c:pt>
                      <c:pt idx="4585">
                        <c:v>-2.3723499999999998E-2</c:v>
                      </c:pt>
                      <c:pt idx="4586">
                        <c:v>-2.3720750000000002E-2</c:v>
                      </c:pt>
                      <c:pt idx="4587">
                        <c:v>-2.3711000000000003E-2</c:v>
                      </c:pt>
                      <c:pt idx="4588">
                        <c:v>-2.3686249999999999E-2</c:v>
                      </c:pt>
                      <c:pt idx="4589">
                        <c:v>-2.3686000000000002E-2</c:v>
                      </c:pt>
                      <c:pt idx="4590">
                        <c:v>-2.3674750000000001E-2</c:v>
                      </c:pt>
                      <c:pt idx="4591">
                        <c:v>-2.3665250000000002E-2</c:v>
                      </c:pt>
                      <c:pt idx="4592">
                        <c:v>-2.367E-2</c:v>
                      </c:pt>
                      <c:pt idx="4593">
                        <c:v>-2.3662000000000002E-2</c:v>
                      </c:pt>
                      <c:pt idx="4594">
                        <c:v>-2.3643249999999994E-2</c:v>
                      </c:pt>
                      <c:pt idx="4595">
                        <c:v>-2.3639500000000001E-2</c:v>
                      </c:pt>
                      <c:pt idx="4596">
                        <c:v>-2.3624749999999993E-2</c:v>
                      </c:pt>
                      <c:pt idx="4597">
                        <c:v>-2.3634499999999992E-2</c:v>
                      </c:pt>
                      <c:pt idx="4598">
                        <c:v>-2.3630999999999992E-2</c:v>
                      </c:pt>
                      <c:pt idx="4599">
                        <c:v>-2.3617249999999999E-2</c:v>
                      </c:pt>
                      <c:pt idx="4600">
                        <c:v>-2.3611E-2</c:v>
                      </c:pt>
                      <c:pt idx="4601">
                        <c:v>-2.3601E-2</c:v>
                      </c:pt>
                      <c:pt idx="4602">
                        <c:v>-2.359725E-2</c:v>
                      </c:pt>
                      <c:pt idx="4603">
                        <c:v>-2.3584750000000002E-2</c:v>
                      </c:pt>
                      <c:pt idx="4604">
                        <c:v>-2.3585250000000002E-2</c:v>
                      </c:pt>
                      <c:pt idx="4605">
                        <c:v>-2.3573500000000008E-2</c:v>
                      </c:pt>
                      <c:pt idx="4606">
                        <c:v>-2.3556999999999991E-2</c:v>
                      </c:pt>
                      <c:pt idx="4607">
                        <c:v>-2.3544999999999996E-2</c:v>
                      </c:pt>
                      <c:pt idx="4608">
                        <c:v>-2.3532749999999995E-2</c:v>
                      </c:pt>
                      <c:pt idx="4609">
                        <c:v>-2.3525499999999994E-2</c:v>
                      </c:pt>
                      <c:pt idx="4610">
                        <c:v>-2.3518499999999994E-2</c:v>
                      </c:pt>
                      <c:pt idx="4611">
                        <c:v>-2.3515749999999995E-2</c:v>
                      </c:pt>
                      <c:pt idx="4612">
                        <c:v>-2.3508499999999995E-2</c:v>
                      </c:pt>
                      <c:pt idx="4613">
                        <c:v>-2.3507999999999994E-2</c:v>
                      </c:pt>
                      <c:pt idx="4614">
                        <c:v>-2.3500249999999997E-2</c:v>
                      </c:pt>
                      <c:pt idx="4615">
                        <c:v>-2.3492499999999993E-2</c:v>
                      </c:pt>
                      <c:pt idx="4616">
                        <c:v>-2.3482499999999996E-2</c:v>
                      </c:pt>
                      <c:pt idx="4617">
                        <c:v>-2.3473999999999995E-2</c:v>
                      </c:pt>
                      <c:pt idx="4618">
                        <c:v>-2.3453000000000005E-2</c:v>
                      </c:pt>
                      <c:pt idx="4619">
                        <c:v>-2.3449249999999998E-2</c:v>
                      </c:pt>
                      <c:pt idx="4620">
                        <c:v>-2.3437499999999997E-2</c:v>
                      </c:pt>
                      <c:pt idx="4621">
                        <c:v>-2.3416999999999993E-2</c:v>
                      </c:pt>
                      <c:pt idx="4622">
                        <c:v>-2.3412999999999989E-2</c:v>
                      </c:pt>
                      <c:pt idx="4623">
                        <c:v>-2.3413999999999997E-2</c:v>
                      </c:pt>
                      <c:pt idx="4624">
                        <c:v>-2.3409749999999993E-2</c:v>
                      </c:pt>
                      <c:pt idx="4625">
                        <c:v>-2.3400249999999994E-2</c:v>
                      </c:pt>
                      <c:pt idx="4626">
                        <c:v>-2.3401749999999985E-2</c:v>
                      </c:pt>
                      <c:pt idx="4627">
                        <c:v>-2.3389999999999987E-2</c:v>
                      </c:pt>
                      <c:pt idx="4628">
                        <c:v>-2.3387749999999992E-2</c:v>
                      </c:pt>
                      <c:pt idx="4629">
                        <c:v>-2.3384999999999986E-2</c:v>
                      </c:pt>
                      <c:pt idx="4630">
                        <c:v>-2.3390999999999988E-2</c:v>
                      </c:pt>
                      <c:pt idx="4631">
                        <c:v>-2.3392999999999983E-2</c:v>
                      </c:pt>
                      <c:pt idx="4632">
                        <c:v>-2.339249999999999E-2</c:v>
                      </c:pt>
                      <c:pt idx="4633">
                        <c:v>-2.339274999999998E-2</c:v>
                      </c:pt>
                      <c:pt idx="4634">
                        <c:v>-2.3385749999999983E-2</c:v>
                      </c:pt>
                      <c:pt idx="4635">
                        <c:v>-2.337949999999998E-2</c:v>
                      </c:pt>
                      <c:pt idx="4636">
                        <c:v>-2.3381499999999989E-2</c:v>
                      </c:pt>
                      <c:pt idx="4637">
                        <c:v>-2.3380749999999985E-2</c:v>
                      </c:pt>
                      <c:pt idx="4638">
                        <c:v>-2.3392249999999986E-2</c:v>
                      </c:pt>
                      <c:pt idx="4639">
                        <c:v>-2.3401999999999989E-2</c:v>
                      </c:pt>
                      <c:pt idx="4640">
                        <c:v>-2.3403999999999991E-2</c:v>
                      </c:pt>
                      <c:pt idx="4641">
                        <c:v>-2.3403749999999991E-2</c:v>
                      </c:pt>
                      <c:pt idx="4642">
                        <c:v>-2.3412999999999989E-2</c:v>
                      </c:pt>
                      <c:pt idx="4643">
                        <c:v>-2.3434999999999994E-2</c:v>
                      </c:pt>
                      <c:pt idx="4644">
                        <c:v>-2.3451999999999994E-2</c:v>
                      </c:pt>
                      <c:pt idx="4645">
                        <c:v>-2.3473999999999991E-2</c:v>
                      </c:pt>
                      <c:pt idx="4646">
                        <c:v>-2.3477999999999988E-2</c:v>
                      </c:pt>
                      <c:pt idx="4647">
                        <c:v>-2.3478249999999989E-2</c:v>
                      </c:pt>
                      <c:pt idx="4648">
                        <c:v>-2.347974999999999E-2</c:v>
                      </c:pt>
                      <c:pt idx="4649">
                        <c:v>-2.3479249999999997E-2</c:v>
                      </c:pt>
                      <c:pt idx="4650">
                        <c:v>-2.3484749999999995E-2</c:v>
                      </c:pt>
                      <c:pt idx="4651">
                        <c:v>-2.3481499999999999E-2</c:v>
                      </c:pt>
                      <c:pt idx="4652">
                        <c:v>-2.3474499999999999E-2</c:v>
                      </c:pt>
                      <c:pt idx="4653">
                        <c:v>-2.3463499999999991E-2</c:v>
                      </c:pt>
                      <c:pt idx="4654">
                        <c:v>-2.3467999999999999E-2</c:v>
                      </c:pt>
                      <c:pt idx="4655">
                        <c:v>-2.3461999999999997E-2</c:v>
                      </c:pt>
                      <c:pt idx="4656">
                        <c:v>-2.3456249999999991E-2</c:v>
                      </c:pt>
                      <c:pt idx="4657">
                        <c:v>-2.3457749999999996E-2</c:v>
                      </c:pt>
                      <c:pt idx="4658">
                        <c:v>-2.3456749999999995E-2</c:v>
                      </c:pt>
                      <c:pt idx="4659">
                        <c:v>-2.3442499999999991E-2</c:v>
                      </c:pt>
                      <c:pt idx="4660">
                        <c:v>-2.3440499999999993E-2</c:v>
                      </c:pt>
                      <c:pt idx="4661">
                        <c:v>-2.3446249999999991E-2</c:v>
                      </c:pt>
                      <c:pt idx="4662">
                        <c:v>-2.3440749999999989E-2</c:v>
                      </c:pt>
                      <c:pt idx="4663">
                        <c:v>-2.3428749999999988E-2</c:v>
                      </c:pt>
                      <c:pt idx="4664">
                        <c:v>-2.3431249999999987E-2</c:v>
                      </c:pt>
                      <c:pt idx="4665">
                        <c:v>-2.3424749999999984E-2</c:v>
                      </c:pt>
                      <c:pt idx="4666">
                        <c:v>-2.3408999999999982E-2</c:v>
                      </c:pt>
                      <c:pt idx="4667">
                        <c:v>-2.3391999999999982E-2</c:v>
                      </c:pt>
                      <c:pt idx="4668">
                        <c:v>-2.3375249999999986E-2</c:v>
                      </c:pt>
                      <c:pt idx="4669">
                        <c:v>-2.3362999999999991E-2</c:v>
                      </c:pt>
                      <c:pt idx="4670">
                        <c:v>-2.3343249999999989E-2</c:v>
                      </c:pt>
                      <c:pt idx="4671">
                        <c:v>-2.3325749999999989E-2</c:v>
                      </c:pt>
                      <c:pt idx="4672">
                        <c:v>-2.3312499999999989E-2</c:v>
                      </c:pt>
                      <c:pt idx="4673">
                        <c:v>-2.3303499999999991E-2</c:v>
                      </c:pt>
                      <c:pt idx="4674">
                        <c:v>-2.328824999999999E-2</c:v>
                      </c:pt>
                      <c:pt idx="4675">
                        <c:v>-2.326799999999999E-2</c:v>
                      </c:pt>
                      <c:pt idx="4676">
                        <c:v>-2.3252249999999988E-2</c:v>
                      </c:pt>
                      <c:pt idx="4677">
                        <c:v>-2.3239499999999989E-2</c:v>
                      </c:pt>
                      <c:pt idx="4678">
                        <c:v>-2.3210249999999991E-2</c:v>
                      </c:pt>
                      <c:pt idx="4679">
                        <c:v>-2.3196249999999995E-2</c:v>
                      </c:pt>
                      <c:pt idx="4680">
                        <c:v>-2.3171999999999991E-2</c:v>
                      </c:pt>
                      <c:pt idx="4681">
                        <c:v>-2.3152999999999993E-2</c:v>
                      </c:pt>
                      <c:pt idx="4682">
                        <c:v>-2.3149999999999993E-2</c:v>
                      </c:pt>
                      <c:pt idx="4683">
                        <c:v>-2.3142749999999993E-2</c:v>
                      </c:pt>
                      <c:pt idx="4684">
                        <c:v>-2.3133249999999998E-2</c:v>
                      </c:pt>
                      <c:pt idx="4685">
                        <c:v>-2.3137749999999999E-2</c:v>
                      </c:pt>
                      <c:pt idx="4686">
                        <c:v>-2.3140749999999998E-2</c:v>
                      </c:pt>
                      <c:pt idx="4687">
                        <c:v>-2.3138500000000003E-2</c:v>
                      </c:pt>
                      <c:pt idx="4688">
                        <c:v>-2.3141500000000006E-2</c:v>
                      </c:pt>
                      <c:pt idx="4689">
                        <c:v>-2.3141500000000006E-2</c:v>
                      </c:pt>
                      <c:pt idx="4690">
                        <c:v>-2.3132750000000001E-2</c:v>
                      </c:pt>
                      <c:pt idx="4691">
                        <c:v>-2.3124000000000006E-2</c:v>
                      </c:pt>
                      <c:pt idx="4692">
                        <c:v>-2.3108000000000004E-2</c:v>
                      </c:pt>
                      <c:pt idx="4693">
                        <c:v>-2.3109000000000005E-2</c:v>
                      </c:pt>
                      <c:pt idx="4694">
                        <c:v>-2.3094250000000011E-2</c:v>
                      </c:pt>
                      <c:pt idx="4695">
                        <c:v>-2.3078750000000009E-2</c:v>
                      </c:pt>
                      <c:pt idx="4696">
                        <c:v>-2.3047500000000009E-2</c:v>
                      </c:pt>
                      <c:pt idx="4697">
                        <c:v>-2.3033000000000005E-2</c:v>
                      </c:pt>
                      <c:pt idx="4698">
                        <c:v>-2.3021750000000011E-2</c:v>
                      </c:pt>
                      <c:pt idx="4699">
                        <c:v>-2.3015500000000012E-2</c:v>
                      </c:pt>
                      <c:pt idx="4700">
                        <c:v>-2.3001750000000008E-2</c:v>
                      </c:pt>
                      <c:pt idx="4701">
                        <c:v>-2.3002250000000002E-2</c:v>
                      </c:pt>
                      <c:pt idx="4702">
                        <c:v>-2.29935E-2</c:v>
                      </c:pt>
                      <c:pt idx="4703">
                        <c:v>-2.2989750000000003E-2</c:v>
                      </c:pt>
                      <c:pt idx="4704">
                        <c:v>-2.2966750000000005E-2</c:v>
                      </c:pt>
                      <c:pt idx="4705">
                        <c:v>-2.295925E-2</c:v>
                      </c:pt>
                      <c:pt idx="4706">
                        <c:v>-2.2951000000000003E-2</c:v>
                      </c:pt>
                      <c:pt idx="4707">
                        <c:v>-2.2935750000000001E-2</c:v>
                      </c:pt>
                      <c:pt idx="4708">
                        <c:v>-2.2919749999999999E-2</c:v>
                      </c:pt>
                      <c:pt idx="4709">
                        <c:v>-2.2915500000000005E-2</c:v>
                      </c:pt>
                      <c:pt idx="4710">
                        <c:v>-2.2913499999999996E-2</c:v>
                      </c:pt>
                      <c:pt idx="4711">
                        <c:v>-2.2915999999999999E-2</c:v>
                      </c:pt>
                      <c:pt idx="4712">
                        <c:v>-2.2911499999999994E-2</c:v>
                      </c:pt>
                      <c:pt idx="4713">
                        <c:v>-2.2894499999999991E-2</c:v>
                      </c:pt>
                      <c:pt idx="4714">
                        <c:v>-2.2877999999999989E-2</c:v>
                      </c:pt>
                      <c:pt idx="4715">
                        <c:v>-2.2878749999999993E-2</c:v>
                      </c:pt>
                      <c:pt idx="4716">
                        <c:v>-2.2866499999999998E-2</c:v>
                      </c:pt>
                      <c:pt idx="4717">
                        <c:v>-2.2862249999999994E-2</c:v>
                      </c:pt>
                      <c:pt idx="4718">
                        <c:v>-2.2869499999999997E-2</c:v>
                      </c:pt>
                      <c:pt idx="4719">
                        <c:v>-2.2864249999999999E-2</c:v>
                      </c:pt>
                      <c:pt idx="4720">
                        <c:v>-2.2864499999999996E-2</c:v>
                      </c:pt>
                      <c:pt idx="4721">
                        <c:v>-2.2863999999999995E-2</c:v>
                      </c:pt>
                      <c:pt idx="4722">
                        <c:v>-2.2851999999999994E-2</c:v>
                      </c:pt>
                      <c:pt idx="4723">
                        <c:v>-2.2841999999999994E-2</c:v>
                      </c:pt>
                      <c:pt idx="4724">
                        <c:v>-2.284099999999999E-2</c:v>
                      </c:pt>
                      <c:pt idx="4725">
                        <c:v>-2.2846499999999992E-2</c:v>
                      </c:pt>
                      <c:pt idx="4726">
                        <c:v>-2.284099999999999E-2</c:v>
                      </c:pt>
                      <c:pt idx="4727">
                        <c:v>-2.2857249999999992E-2</c:v>
                      </c:pt>
                      <c:pt idx="4728">
                        <c:v>-2.2868499999999993E-2</c:v>
                      </c:pt>
                      <c:pt idx="4729">
                        <c:v>-2.2870499999999988E-2</c:v>
                      </c:pt>
                      <c:pt idx="4730">
                        <c:v>-2.2876999999999991E-2</c:v>
                      </c:pt>
                      <c:pt idx="4731">
                        <c:v>-2.288324999999999E-2</c:v>
                      </c:pt>
                      <c:pt idx="4732">
                        <c:v>-2.2894499999999991E-2</c:v>
                      </c:pt>
                      <c:pt idx="4733">
                        <c:v>-2.290699999999999E-2</c:v>
                      </c:pt>
                      <c:pt idx="4734">
                        <c:v>-2.2920499999999989E-2</c:v>
                      </c:pt>
                      <c:pt idx="4735">
                        <c:v>-2.2932749999999991E-2</c:v>
                      </c:pt>
                      <c:pt idx="4736">
                        <c:v>-2.2936499999999992E-2</c:v>
                      </c:pt>
                      <c:pt idx="4737">
                        <c:v>-2.295224999999999E-2</c:v>
                      </c:pt>
                      <c:pt idx="4738">
                        <c:v>-2.2950499999999988E-2</c:v>
                      </c:pt>
                      <c:pt idx="4739">
                        <c:v>-2.2954749999999989E-2</c:v>
                      </c:pt>
                      <c:pt idx="4740">
                        <c:v>-2.2953749999999985E-2</c:v>
                      </c:pt>
                      <c:pt idx="4741">
                        <c:v>-2.2961499999999985E-2</c:v>
                      </c:pt>
                      <c:pt idx="4742">
                        <c:v>-2.2960249999999984E-2</c:v>
                      </c:pt>
                      <c:pt idx="4743">
                        <c:v>-2.2959249999999987E-2</c:v>
                      </c:pt>
                      <c:pt idx="4744">
                        <c:v>-2.2956499999999984E-2</c:v>
                      </c:pt>
                      <c:pt idx="4745">
                        <c:v>-2.2956749999999984E-2</c:v>
                      </c:pt>
                      <c:pt idx="4746">
                        <c:v>-2.2952749999999984E-2</c:v>
                      </c:pt>
                      <c:pt idx="4747">
                        <c:v>-2.2942999999999981E-2</c:v>
                      </c:pt>
                      <c:pt idx="4748">
                        <c:v>-2.2941749999999983E-2</c:v>
                      </c:pt>
                      <c:pt idx="4749">
                        <c:v>-2.2928249999999983E-2</c:v>
                      </c:pt>
                      <c:pt idx="4750">
                        <c:v>-2.2906249999999982E-2</c:v>
                      </c:pt>
                      <c:pt idx="4751">
                        <c:v>-2.2894999999999978E-2</c:v>
                      </c:pt>
                      <c:pt idx="4752">
                        <c:v>-2.2895749999999979E-2</c:v>
                      </c:pt>
                      <c:pt idx="4753">
                        <c:v>-2.2880999999999988E-2</c:v>
                      </c:pt>
                      <c:pt idx="4754">
                        <c:v>-2.2872749999999987E-2</c:v>
                      </c:pt>
                      <c:pt idx="4755">
                        <c:v>-2.2856749999999985E-2</c:v>
                      </c:pt>
                      <c:pt idx="4756">
                        <c:v>-2.2843749999999986E-2</c:v>
                      </c:pt>
                      <c:pt idx="4757">
                        <c:v>-2.284149999999999E-2</c:v>
                      </c:pt>
                      <c:pt idx="4758">
                        <c:v>-2.2829249999999992E-2</c:v>
                      </c:pt>
                      <c:pt idx="4759">
                        <c:v>-2.2808749999999992E-2</c:v>
                      </c:pt>
                      <c:pt idx="4760">
                        <c:v>-2.277874999999999E-2</c:v>
                      </c:pt>
                      <c:pt idx="4761">
                        <c:v>-2.2782749999999994E-2</c:v>
                      </c:pt>
                      <c:pt idx="4762">
                        <c:v>-2.278224999999999E-2</c:v>
                      </c:pt>
                      <c:pt idx="4763">
                        <c:v>-2.2776249999999994E-2</c:v>
                      </c:pt>
                      <c:pt idx="4764">
                        <c:v>-2.2777499999999996E-2</c:v>
                      </c:pt>
                      <c:pt idx="4765">
                        <c:v>-2.2780000000000002E-2</c:v>
                      </c:pt>
                      <c:pt idx="4766">
                        <c:v>-2.277875E-2</c:v>
                      </c:pt>
                      <c:pt idx="4767">
                        <c:v>-2.2773250000000002E-2</c:v>
                      </c:pt>
                      <c:pt idx="4768">
                        <c:v>-2.2770000000000006E-2</c:v>
                      </c:pt>
                      <c:pt idx="4769">
                        <c:v>-2.2758750000000001E-2</c:v>
                      </c:pt>
                      <c:pt idx="4770">
                        <c:v>-2.2746750000000003E-2</c:v>
                      </c:pt>
                      <c:pt idx="4771">
                        <c:v>-2.2732499999999999E-2</c:v>
                      </c:pt>
                      <c:pt idx="4772">
                        <c:v>-2.2725000000000006E-2</c:v>
                      </c:pt>
                      <c:pt idx="4773">
                        <c:v>-2.2720750000000005E-2</c:v>
                      </c:pt>
                      <c:pt idx="4774">
                        <c:v>-2.2712500000000004E-2</c:v>
                      </c:pt>
                      <c:pt idx="4775">
                        <c:v>-2.2710250000000008E-2</c:v>
                      </c:pt>
                      <c:pt idx="4776">
                        <c:v>-2.2697499999999995E-2</c:v>
                      </c:pt>
                      <c:pt idx="4777">
                        <c:v>-2.2686749999999999E-2</c:v>
                      </c:pt>
                      <c:pt idx="4778">
                        <c:v>-2.2677999999999997E-2</c:v>
                      </c:pt>
                      <c:pt idx="4779">
                        <c:v>-2.2679249999999998E-2</c:v>
                      </c:pt>
                      <c:pt idx="4780">
                        <c:v>-2.2676750000000002E-2</c:v>
                      </c:pt>
                      <c:pt idx="4781">
                        <c:v>-2.2660749999999997E-2</c:v>
                      </c:pt>
                      <c:pt idx="4782">
                        <c:v>-2.2655250000000002E-2</c:v>
                      </c:pt>
                      <c:pt idx="4783">
                        <c:v>-2.2657250000000004E-2</c:v>
                      </c:pt>
                      <c:pt idx="4784">
                        <c:v>-2.2652750000000003E-2</c:v>
                      </c:pt>
                      <c:pt idx="4785">
                        <c:v>-2.2651500000000012E-2</c:v>
                      </c:pt>
                      <c:pt idx="4786">
                        <c:v>-2.2632250000000003E-2</c:v>
                      </c:pt>
                      <c:pt idx="4787">
                        <c:v>-2.2614750000000006E-2</c:v>
                      </c:pt>
                      <c:pt idx="4788">
                        <c:v>-2.2611000000000003E-2</c:v>
                      </c:pt>
                      <c:pt idx="4789">
                        <c:v>-2.2608000000000007E-2</c:v>
                      </c:pt>
                      <c:pt idx="4790">
                        <c:v>-2.2606250000000005E-2</c:v>
                      </c:pt>
                      <c:pt idx="4791">
                        <c:v>-2.2604250000000006E-2</c:v>
                      </c:pt>
                      <c:pt idx="4792">
                        <c:v>-2.2570750000000004E-2</c:v>
                      </c:pt>
                      <c:pt idx="4793">
                        <c:v>-2.2549750000000007E-2</c:v>
                      </c:pt>
                      <c:pt idx="4794">
                        <c:v>-2.2539750000000011E-2</c:v>
                      </c:pt>
                      <c:pt idx="4795">
                        <c:v>-2.2523250000000009E-2</c:v>
                      </c:pt>
                      <c:pt idx="4796">
                        <c:v>-2.2505500000000015E-2</c:v>
                      </c:pt>
                      <c:pt idx="4797">
                        <c:v>-2.2486250000000013E-2</c:v>
                      </c:pt>
                      <c:pt idx="4798">
                        <c:v>-2.2467500000000019E-2</c:v>
                      </c:pt>
                      <c:pt idx="4799">
                        <c:v>-2.2459250000000014E-2</c:v>
                      </c:pt>
                      <c:pt idx="4800">
                        <c:v>-2.2455250000000017E-2</c:v>
                      </c:pt>
                      <c:pt idx="4801">
                        <c:v>-2.243800000000002E-2</c:v>
                      </c:pt>
                      <c:pt idx="4802">
                        <c:v>-2.2421750000000015E-2</c:v>
                      </c:pt>
                      <c:pt idx="4803">
                        <c:v>-2.240975000000001E-2</c:v>
                      </c:pt>
                      <c:pt idx="4804">
                        <c:v>-2.2384000000000008E-2</c:v>
                      </c:pt>
                      <c:pt idx="4805">
                        <c:v>-2.2376000000000014E-2</c:v>
                      </c:pt>
                      <c:pt idx="4806">
                        <c:v>-2.2373250000000015E-2</c:v>
                      </c:pt>
                      <c:pt idx="4807">
                        <c:v>-2.2365500000000007E-2</c:v>
                      </c:pt>
                      <c:pt idx="4808">
                        <c:v>-2.2346250000000012E-2</c:v>
                      </c:pt>
                      <c:pt idx="4809">
                        <c:v>-2.2341750000000014E-2</c:v>
                      </c:pt>
                      <c:pt idx="4810">
                        <c:v>-2.2331500000000015E-2</c:v>
                      </c:pt>
                      <c:pt idx="4811">
                        <c:v>-2.2319250000000009E-2</c:v>
                      </c:pt>
                      <c:pt idx="4812">
                        <c:v>-2.2314500000000015E-2</c:v>
                      </c:pt>
                      <c:pt idx="4813">
                        <c:v>-2.2294750000000016E-2</c:v>
                      </c:pt>
                      <c:pt idx="4814">
                        <c:v>-2.2270250000000016E-2</c:v>
                      </c:pt>
                      <c:pt idx="4815">
                        <c:v>-2.2255000000000011E-2</c:v>
                      </c:pt>
                      <c:pt idx="4816">
                        <c:v>-2.2241500000000011E-2</c:v>
                      </c:pt>
                      <c:pt idx="4817">
                        <c:v>-2.2229500000000017E-2</c:v>
                      </c:pt>
                      <c:pt idx="4818">
                        <c:v>-2.2207000000000022E-2</c:v>
                      </c:pt>
                      <c:pt idx="4819">
                        <c:v>-2.219525000000001E-2</c:v>
                      </c:pt>
                      <c:pt idx="4820">
                        <c:v>-2.2176250000000012E-2</c:v>
                      </c:pt>
                      <c:pt idx="4821">
                        <c:v>-2.2189000000000018E-2</c:v>
                      </c:pt>
                      <c:pt idx="4822">
                        <c:v>-2.2183250000000015E-2</c:v>
                      </c:pt>
                      <c:pt idx="4823">
                        <c:v>-2.218825000000001E-2</c:v>
                      </c:pt>
                      <c:pt idx="4824">
                        <c:v>-2.2198250000000017E-2</c:v>
                      </c:pt>
                      <c:pt idx="4825">
                        <c:v>-2.220575000000001E-2</c:v>
                      </c:pt>
                      <c:pt idx="4826">
                        <c:v>-2.2206750000000018E-2</c:v>
                      </c:pt>
                      <c:pt idx="4827">
                        <c:v>-2.2202250000000014E-2</c:v>
                      </c:pt>
                      <c:pt idx="4828">
                        <c:v>-2.2202250000000014E-2</c:v>
                      </c:pt>
                      <c:pt idx="4829">
                        <c:v>-2.2193250000000012E-2</c:v>
                      </c:pt>
                      <c:pt idx="4830">
                        <c:v>-2.2180500000000013E-2</c:v>
                      </c:pt>
                      <c:pt idx="4831">
                        <c:v>-2.217800000000001E-2</c:v>
                      </c:pt>
                      <c:pt idx="4832">
                        <c:v>-2.2155000000000008E-2</c:v>
                      </c:pt>
                      <c:pt idx="4833">
                        <c:v>-2.2142500000000013E-2</c:v>
                      </c:pt>
                      <c:pt idx="4834">
                        <c:v>-2.2146250000000006E-2</c:v>
                      </c:pt>
                      <c:pt idx="4835">
                        <c:v>-2.2136750000000011E-2</c:v>
                      </c:pt>
                      <c:pt idx="4836">
                        <c:v>-2.2117250000000005E-2</c:v>
                      </c:pt>
                      <c:pt idx="4837">
                        <c:v>-2.2090249999999999E-2</c:v>
                      </c:pt>
                      <c:pt idx="4838">
                        <c:v>-2.2061000000000001E-2</c:v>
                      </c:pt>
                      <c:pt idx="4839">
                        <c:v>-2.2036500000000001E-2</c:v>
                      </c:pt>
                      <c:pt idx="4840">
                        <c:v>-2.2009499999999998E-2</c:v>
                      </c:pt>
                      <c:pt idx="4841">
                        <c:v>-2.1993000000000006E-2</c:v>
                      </c:pt>
                      <c:pt idx="4842">
                        <c:v>-2.1981999999999998E-2</c:v>
                      </c:pt>
                      <c:pt idx="4843">
                        <c:v>-2.1954999999999999E-2</c:v>
                      </c:pt>
                      <c:pt idx="4844">
                        <c:v>-2.1935250000000003E-2</c:v>
                      </c:pt>
                      <c:pt idx="4845">
                        <c:v>-2.1911749999999997E-2</c:v>
                      </c:pt>
                      <c:pt idx="4846">
                        <c:v>-2.1896249999999999E-2</c:v>
                      </c:pt>
                      <c:pt idx="4847">
                        <c:v>-2.1888000000000001E-2</c:v>
                      </c:pt>
                      <c:pt idx="4848">
                        <c:v>-2.1862500000000003E-2</c:v>
                      </c:pt>
                      <c:pt idx="4849">
                        <c:v>-2.1839999999999998E-2</c:v>
                      </c:pt>
                      <c:pt idx="4850">
                        <c:v>-2.1816249999999999E-2</c:v>
                      </c:pt>
                      <c:pt idx="4851">
                        <c:v>-2.1807499999999997E-2</c:v>
                      </c:pt>
                      <c:pt idx="4852">
                        <c:v>-2.1800750000000004E-2</c:v>
                      </c:pt>
                      <c:pt idx="4853">
                        <c:v>-2.178225E-2</c:v>
                      </c:pt>
                      <c:pt idx="4854">
                        <c:v>-2.1763250000000008E-2</c:v>
                      </c:pt>
                      <c:pt idx="4855">
                        <c:v>-2.1752000000000007E-2</c:v>
                      </c:pt>
                      <c:pt idx="4856">
                        <c:v>-2.174375000000001E-2</c:v>
                      </c:pt>
                      <c:pt idx="4857">
                        <c:v>-2.172675E-2</c:v>
                      </c:pt>
                      <c:pt idx="4858">
                        <c:v>-2.1712749999999999E-2</c:v>
                      </c:pt>
                      <c:pt idx="4859">
                        <c:v>-2.1714000000000008E-2</c:v>
                      </c:pt>
                      <c:pt idx="4860">
                        <c:v>-2.1715999999999999E-2</c:v>
                      </c:pt>
                      <c:pt idx="4861">
                        <c:v>-2.1700250000000008E-2</c:v>
                      </c:pt>
                      <c:pt idx="4862">
                        <c:v>-2.1703500000000008E-2</c:v>
                      </c:pt>
                      <c:pt idx="4863">
                        <c:v>-2.1691750000000006E-2</c:v>
                      </c:pt>
                      <c:pt idx="4864">
                        <c:v>-2.1687000000000012E-2</c:v>
                      </c:pt>
                      <c:pt idx="4865">
                        <c:v>-2.1679000000000007E-2</c:v>
                      </c:pt>
                      <c:pt idx="4866">
                        <c:v>-2.1679250000000008E-2</c:v>
                      </c:pt>
                      <c:pt idx="4867">
                        <c:v>-2.1674750000000013E-2</c:v>
                      </c:pt>
                      <c:pt idx="4868">
                        <c:v>-2.1664000000000013E-2</c:v>
                      </c:pt>
                      <c:pt idx="4869">
                        <c:v>-2.1660500000000017E-2</c:v>
                      </c:pt>
                      <c:pt idx="4870">
                        <c:v>-2.1658500000000008E-2</c:v>
                      </c:pt>
                      <c:pt idx="4871">
                        <c:v>-2.165750000000001E-2</c:v>
                      </c:pt>
                      <c:pt idx="4872">
                        <c:v>-2.1648750000000012E-2</c:v>
                      </c:pt>
                      <c:pt idx="4873">
                        <c:v>-2.1648000000000014E-2</c:v>
                      </c:pt>
                      <c:pt idx="4874">
                        <c:v>-2.1649250000000012E-2</c:v>
                      </c:pt>
                      <c:pt idx="4875">
                        <c:v>-2.1653250000000009E-2</c:v>
                      </c:pt>
                      <c:pt idx="4876">
                        <c:v>-2.1646500000000013E-2</c:v>
                      </c:pt>
                      <c:pt idx="4877">
                        <c:v>-2.163975000000001E-2</c:v>
                      </c:pt>
                      <c:pt idx="4878">
                        <c:v>-2.1630750000000015E-2</c:v>
                      </c:pt>
                      <c:pt idx="4879">
                        <c:v>-2.1616250000000004E-2</c:v>
                      </c:pt>
                      <c:pt idx="4880">
                        <c:v>-2.1605250000000003E-2</c:v>
                      </c:pt>
                      <c:pt idx="4881">
                        <c:v>-2.1597750000000002E-2</c:v>
                      </c:pt>
                      <c:pt idx="4882">
                        <c:v>-2.1583000000000001E-2</c:v>
                      </c:pt>
                      <c:pt idx="4883">
                        <c:v>-2.1556000000000002E-2</c:v>
                      </c:pt>
                      <c:pt idx="4884">
                        <c:v>-2.15395E-2</c:v>
                      </c:pt>
                      <c:pt idx="4885">
                        <c:v>-2.1511000000000006E-2</c:v>
                      </c:pt>
                      <c:pt idx="4886">
                        <c:v>-2.1478750000000005E-2</c:v>
                      </c:pt>
                      <c:pt idx="4887">
                        <c:v>-2.1448250000000006E-2</c:v>
                      </c:pt>
                      <c:pt idx="4888">
                        <c:v>-2.1405499999999997E-2</c:v>
                      </c:pt>
                      <c:pt idx="4889">
                        <c:v>-2.1378500000000002E-2</c:v>
                      </c:pt>
                      <c:pt idx="4890">
                        <c:v>-2.1355750000000003E-2</c:v>
                      </c:pt>
                      <c:pt idx="4891">
                        <c:v>-2.1334750000000003E-2</c:v>
                      </c:pt>
                      <c:pt idx="4892">
                        <c:v>-2.1310000000000003E-2</c:v>
                      </c:pt>
                      <c:pt idx="4893">
                        <c:v>-2.1286250000000003E-2</c:v>
                      </c:pt>
                      <c:pt idx="4894">
                        <c:v>-2.1268250000000006E-2</c:v>
                      </c:pt>
                      <c:pt idx="4895">
                        <c:v>-2.125125000000001E-2</c:v>
                      </c:pt>
                      <c:pt idx="4896">
                        <c:v>-2.1238500000000007E-2</c:v>
                      </c:pt>
                      <c:pt idx="4897">
                        <c:v>-2.1215000000000005E-2</c:v>
                      </c:pt>
                      <c:pt idx="4898">
                        <c:v>-2.1188250000000002E-2</c:v>
                      </c:pt>
                      <c:pt idx="4899">
                        <c:v>-2.1164499999999999E-2</c:v>
                      </c:pt>
                      <c:pt idx="4900">
                        <c:v>-2.1134499999999997E-2</c:v>
                      </c:pt>
                      <c:pt idx="4901">
                        <c:v>-2.10995E-2</c:v>
                      </c:pt>
                      <c:pt idx="4902">
                        <c:v>-2.1074749999999996E-2</c:v>
                      </c:pt>
                      <c:pt idx="4903">
                        <c:v>-2.1043249999999999E-2</c:v>
                      </c:pt>
                      <c:pt idx="4904">
                        <c:v>-2.1009999999999994E-2</c:v>
                      </c:pt>
                      <c:pt idx="4905">
                        <c:v>-2.0974499999999993E-2</c:v>
                      </c:pt>
                      <c:pt idx="4906">
                        <c:v>-2.0944749999999998E-2</c:v>
                      </c:pt>
                      <c:pt idx="4907">
                        <c:v>-2.090899999999999E-2</c:v>
                      </c:pt>
                      <c:pt idx="4908">
                        <c:v>-2.0883249999999989E-2</c:v>
                      </c:pt>
                      <c:pt idx="4909">
                        <c:v>-2.084274999999999E-2</c:v>
                      </c:pt>
                      <c:pt idx="4910">
                        <c:v>-2.081174999999999E-2</c:v>
                      </c:pt>
                      <c:pt idx="4911">
                        <c:v>-2.077724999999999E-2</c:v>
                      </c:pt>
                      <c:pt idx="4912">
                        <c:v>-2.0747999999999999E-2</c:v>
                      </c:pt>
                      <c:pt idx="4913">
                        <c:v>-2.0731249999999996E-2</c:v>
                      </c:pt>
                      <c:pt idx="4914">
                        <c:v>-2.0709249999999998E-2</c:v>
                      </c:pt>
                      <c:pt idx="4915">
                        <c:v>-2.0687999999999998E-2</c:v>
                      </c:pt>
                      <c:pt idx="4916">
                        <c:v>-2.0676750000000001E-2</c:v>
                      </c:pt>
                      <c:pt idx="4917">
                        <c:v>-2.0650250000000002E-2</c:v>
                      </c:pt>
                      <c:pt idx="4918">
                        <c:v>-2.0618750000000005E-2</c:v>
                      </c:pt>
                      <c:pt idx="4919">
                        <c:v>-2.0584249999999998E-2</c:v>
                      </c:pt>
                      <c:pt idx="4920">
                        <c:v>-2.0562250000000001E-2</c:v>
                      </c:pt>
                      <c:pt idx="4921">
                        <c:v>-2.0523250000000003E-2</c:v>
                      </c:pt>
                      <c:pt idx="4922">
                        <c:v>-2.0500499999999991E-2</c:v>
                      </c:pt>
                      <c:pt idx="4923">
                        <c:v>-2.0475749999999997E-2</c:v>
                      </c:pt>
                      <c:pt idx="4924">
                        <c:v>-2.0451750000000001E-2</c:v>
                      </c:pt>
                      <c:pt idx="4925">
                        <c:v>-2.0420750000000005E-2</c:v>
                      </c:pt>
                      <c:pt idx="4926">
                        <c:v>-2.0400750000000002E-2</c:v>
                      </c:pt>
                      <c:pt idx="4927">
                        <c:v>-2.0361500000000005E-2</c:v>
                      </c:pt>
                      <c:pt idx="4928">
                        <c:v>-2.0311250000000003E-2</c:v>
                      </c:pt>
                      <c:pt idx="4929">
                        <c:v>-2.0275250000000002E-2</c:v>
                      </c:pt>
                      <c:pt idx="4930">
                        <c:v>-2.0237499999999999E-2</c:v>
                      </c:pt>
                      <c:pt idx="4931">
                        <c:v>-2.0203499999999996E-2</c:v>
                      </c:pt>
                      <c:pt idx="4932">
                        <c:v>-2.0170750000000001E-2</c:v>
                      </c:pt>
                      <c:pt idx="4933">
                        <c:v>-2.0138000000000003E-2</c:v>
                      </c:pt>
                      <c:pt idx="4934">
                        <c:v>-2.0093750000000004E-2</c:v>
                      </c:pt>
                      <c:pt idx="4935">
                        <c:v>-2.0054250000000003E-2</c:v>
                      </c:pt>
                      <c:pt idx="4936">
                        <c:v>-2.0020250000000007E-2</c:v>
                      </c:pt>
                      <c:pt idx="4937">
                        <c:v>-1.9991750000000003E-2</c:v>
                      </c:pt>
                      <c:pt idx="4938">
                        <c:v>-1.9963500000000002E-2</c:v>
                      </c:pt>
                      <c:pt idx="4939">
                        <c:v>-1.9944500000000004E-2</c:v>
                      </c:pt>
                      <c:pt idx="4940">
                        <c:v>-1.9910250000000004E-2</c:v>
                      </c:pt>
                      <c:pt idx="4941">
                        <c:v>-1.9874500000000003E-2</c:v>
                      </c:pt>
                      <c:pt idx="4942">
                        <c:v>-1.9845500000000002E-2</c:v>
                      </c:pt>
                      <c:pt idx="4943">
                        <c:v>-1.9802750000000001E-2</c:v>
                      </c:pt>
                      <c:pt idx="4944">
                        <c:v>-1.9771500000000001E-2</c:v>
                      </c:pt>
                      <c:pt idx="4945">
                        <c:v>-1.9735500000000003E-2</c:v>
                      </c:pt>
                      <c:pt idx="4946">
                        <c:v>-1.970075E-2</c:v>
                      </c:pt>
                      <c:pt idx="4947">
                        <c:v>-1.9663E-2</c:v>
                      </c:pt>
                      <c:pt idx="4948">
                        <c:v>-1.9630249999999998E-2</c:v>
                      </c:pt>
                      <c:pt idx="4949">
                        <c:v>-1.9598000000000001E-2</c:v>
                      </c:pt>
                      <c:pt idx="4950">
                        <c:v>-1.9579499999999993E-2</c:v>
                      </c:pt>
                      <c:pt idx="4951">
                        <c:v>-1.9538249999999993E-2</c:v>
                      </c:pt>
                      <c:pt idx="4952">
                        <c:v>-1.9496499999999996E-2</c:v>
                      </c:pt>
                      <c:pt idx="4953">
                        <c:v>-1.9472749999999997E-2</c:v>
                      </c:pt>
                      <c:pt idx="4954">
                        <c:v>-1.9455749999999994E-2</c:v>
                      </c:pt>
                      <c:pt idx="4955">
                        <c:v>-1.9434999999999994E-2</c:v>
                      </c:pt>
                      <c:pt idx="4956">
                        <c:v>-1.9416499999999993E-2</c:v>
                      </c:pt>
                      <c:pt idx="4957">
                        <c:v>-1.9383249999999998E-2</c:v>
                      </c:pt>
                      <c:pt idx="4958">
                        <c:v>-1.9361499999999993E-2</c:v>
                      </c:pt>
                      <c:pt idx="4959">
                        <c:v>-1.9341999999999998E-2</c:v>
                      </c:pt>
                      <c:pt idx="4960">
                        <c:v>-1.9320749999999994E-2</c:v>
                      </c:pt>
                      <c:pt idx="4961">
                        <c:v>-1.9277499999999993E-2</c:v>
                      </c:pt>
                      <c:pt idx="4962">
                        <c:v>-1.9232749999999996E-2</c:v>
                      </c:pt>
                      <c:pt idx="4963">
                        <c:v>-1.9201499999999993E-2</c:v>
                      </c:pt>
                      <c:pt idx="4964">
                        <c:v>-1.9164249999999994E-2</c:v>
                      </c:pt>
                      <c:pt idx="4965">
                        <c:v>-1.9115499999999994E-2</c:v>
                      </c:pt>
                      <c:pt idx="4966">
                        <c:v>-1.9068499999999992E-2</c:v>
                      </c:pt>
                      <c:pt idx="4967">
                        <c:v>-1.9014749999999993E-2</c:v>
                      </c:pt>
                      <c:pt idx="4968">
                        <c:v>-1.8863999999999995E-2</c:v>
                      </c:pt>
                      <c:pt idx="4969">
                        <c:v>-1.8811999999999999E-2</c:v>
                      </c:pt>
                      <c:pt idx="4970">
                        <c:v>-1.876425E-2</c:v>
                      </c:pt>
                      <c:pt idx="4971">
                        <c:v>-1.8719999999999997E-2</c:v>
                      </c:pt>
                      <c:pt idx="4972">
                        <c:v>-1.8673749999999996E-2</c:v>
                      </c:pt>
                      <c:pt idx="4973">
                        <c:v>-1.8619499999999997E-2</c:v>
                      </c:pt>
                      <c:pt idx="4974">
                        <c:v>-1.8574249999999997E-2</c:v>
                      </c:pt>
                      <c:pt idx="4975">
                        <c:v>-1.8533000000000001E-2</c:v>
                      </c:pt>
                      <c:pt idx="4976">
                        <c:v>-1.8489249999999999E-2</c:v>
                      </c:pt>
                      <c:pt idx="4977">
                        <c:v>-1.84485E-2</c:v>
                      </c:pt>
                      <c:pt idx="4978">
                        <c:v>-1.8404750000000001E-2</c:v>
                      </c:pt>
                      <c:pt idx="4979">
                        <c:v>-1.8356500000000001E-2</c:v>
                      </c:pt>
                      <c:pt idx="4980">
                        <c:v>-1.8307E-2</c:v>
                      </c:pt>
                      <c:pt idx="4981">
                        <c:v>-1.8269999999999998E-2</c:v>
                      </c:pt>
                      <c:pt idx="4982">
                        <c:v>-1.8240750000000003E-2</c:v>
                      </c:pt>
                      <c:pt idx="4983">
                        <c:v>-1.8197499999999998E-2</c:v>
                      </c:pt>
                      <c:pt idx="4984">
                        <c:v>-1.8151500000000001E-2</c:v>
                      </c:pt>
                      <c:pt idx="4985">
                        <c:v>-1.8108000000000003E-2</c:v>
                      </c:pt>
                      <c:pt idx="4986">
                        <c:v>-1.8075000000000001E-2</c:v>
                      </c:pt>
                      <c:pt idx="4987">
                        <c:v>-1.8040250000000001E-2</c:v>
                      </c:pt>
                      <c:pt idx="4988">
                        <c:v>-1.8008750000000004E-2</c:v>
                      </c:pt>
                      <c:pt idx="4989">
                        <c:v>-1.7965000000000005E-2</c:v>
                      </c:pt>
                      <c:pt idx="4990">
                        <c:v>-1.7923750000000002E-2</c:v>
                      </c:pt>
                      <c:pt idx="4991">
                        <c:v>-1.7886000000000003E-2</c:v>
                      </c:pt>
                      <c:pt idx="4992">
                        <c:v>-1.7864250000000005E-2</c:v>
                      </c:pt>
                      <c:pt idx="4993">
                        <c:v>-1.775475E-2</c:v>
                      </c:pt>
                      <c:pt idx="4994">
                        <c:v>-1.7702000000000002E-2</c:v>
                      </c:pt>
                      <c:pt idx="4995">
                        <c:v>-1.7650500000000003E-2</c:v>
                      </c:pt>
                      <c:pt idx="4996">
                        <c:v>-1.7606E-2</c:v>
                      </c:pt>
                      <c:pt idx="4997">
                        <c:v>-1.7546500000000007E-2</c:v>
                      </c:pt>
                      <c:pt idx="4998">
                        <c:v>-1.7495E-2</c:v>
                      </c:pt>
                      <c:pt idx="4999">
                        <c:v>-1.744625E-2</c:v>
                      </c:pt>
                      <c:pt idx="5000">
                        <c:v>-1.7392749999999998E-2</c:v>
                      </c:pt>
                      <c:pt idx="5001">
                        <c:v>-1.7353E-2</c:v>
                      </c:pt>
                      <c:pt idx="5002">
                        <c:v>-1.7305000000000004E-2</c:v>
                      </c:pt>
                      <c:pt idx="5003">
                        <c:v>-1.7260250000000001E-2</c:v>
                      </c:pt>
                      <c:pt idx="5004">
                        <c:v>-1.7218500000000001E-2</c:v>
                      </c:pt>
                      <c:pt idx="5005">
                        <c:v>-1.7160750000000006E-2</c:v>
                      </c:pt>
                      <c:pt idx="5006">
                        <c:v>-1.7103500000000004E-2</c:v>
                      </c:pt>
                      <c:pt idx="5007">
                        <c:v>-1.7054000000000003E-2</c:v>
                      </c:pt>
                      <c:pt idx="5008">
                        <c:v>-1.7010250000000005E-2</c:v>
                      </c:pt>
                      <c:pt idx="5009">
                        <c:v>-1.6937500000000005E-2</c:v>
                      </c:pt>
                      <c:pt idx="5010">
                        <c:v>-1.6878250000000004E-2</c:v>
                      </c:pt>
                      <c:pt idx="5011">
                        <c:v>-1.6820000000000005E-2</c:v>
                      </c:pt>
                      <c:pt idx="5012">
                        <c:v>-1.6760750000000005E-2</c:v>
                      </c:pt>
                      <c:pt idx="5013">
                        <c:v>-1.6727000000000002E-2</c:v>
                      </c:pt>
                      <c:pt idx="5014">
                        <c:v>-1.6682000000000002E-2</c:v>
                      </c:pt>
                      <c:pt idx="5015">
                        <c:v>-1.663475E-2</c:v>
                      </c:pt>
                      <c:pt idx="5016">
                        <c:v>-1.6584749999999999E-2</c:v>
                      </c:pt>
                      <c:pt idx="5017">
                        <c:v>-1.6528250000000001E-2</c:v>
                      </c:pt>
                      <c:pt idx="5018">
                        <c:v>-1.64855E-2</c:v>
                      </c:pt>
                      <c:pt idx="5019">
                        <c:v>-1.6431750000000002E-2</c:v>
                      </c:pt>
                      <c:pt idx="5020">
                        <c:v>-1.6389749999999998E-2</c:v>
                      </c:pt>
                      <c:pt idx="5021">
                        <c:v>-1.6321750000000003E-2</c:v>
                      </c:pt>
                      <c:pt idx="5022">
                        <c:v>-1.6268500000000005E-2</c:v>
                      </c:pt>
                      <c:pt idx="5023">
                        <c:v>-1.6202250000000005E-2</c:v>
                      </c:pt>
                      <c:pt idx="5024">
                        <c:v>-1.6133000000000005E-2</c:v>
                      </c:pt>
                      <c:pt idx="5025">
                        <c:v>-1.6068000000000006E-2</c:v>
                      </c:pt>
                      <c:pt idx="5026">
                        <c:v>-1.6008250000000002E-2</c:v>
                      </c:pt>
                      <c:pt idx="5027">
                        <c:v>-1.5957499999999999E-2</c:v>
                      </c:pt>
                      <c:pt idx="5028">
                        <c:v>-1.58995E-2</c:v>
                      </c:pt>
                      <c:pt idx="5029">
                        <c:v>-1.585025E-2</c:v>
                      </c:pt>
                      <c:pt idx="5030">
                        <c:v>-1.5806000000000001E-2</c:v>
                      </c:pt>
                      <c:pt idx="5031">
                        <c:v>-1.575025E-2</c:v>
                      </c:pt>
                      <c:pt idx="5032">
                        <c:v>-1.5705750000000001E-2</c:v>
                      </c:pt>
                      <c:pt idx="5033">
                        <c:v>-1.56495E-2</c:v>
                      </c:pt>
                      <c:pt idx="5034">
                        <c:v>-1.5598000000000002E-2</c:v>
                      </c:pt>
                      <c:pt idx="5035">
                        <c:v>-1.5555000000000003E-2</c:v>
                      </c:pt>
                      <c:pt idx="5036">
                        <c:v>-1.5517500000000004E-2</c:v>
                      </c:pt>
                      <c:pt idx="5037">
                        <c:v>-1.5494250000000001E-2</c:v>
                      </c:pt>
                      <c:pt idx="5038">
                        <c:v>-1.5459500000000001E-2</c:v>
                      </c:pt>
                      <c:pt idx="5039">
                        <c:v>-1.5402250000000001E-2</c:v>
                      </c:pt>
                      <c:pt idx="5040">
                        <c:v>-1.53635E-2</c:v>
                      </c:pt>
                      <c:pt idx="5041">
                        <c:v>-1.5314999999999999E-2</c:v>
                      </c:pt>
                      <c:pt idx="5042">
                        <c:v>-1.526025E-2</c:v>
                      </c:pt>
                      <c:pt idx="5043">
                        <c:v>-1.5200750000000002E-2</c:v>
                      </c:pt>
                      <c:pt idx="5044">
                        <c:v>-1.515325E-2</c:v>
                      </c:pt>
                      <c:pt idx="5045">
                        <c:v>-1.5102000000000003E-2</c:v>
                      </c:pt>
                      <c:pt idx="5046">
                        <c:v>-1.5057000000000003E-2</c:v>
                      </c:pt>
                      <c:pt idx="5047">
                        <c:v>-1.5006750000000003E-2</c:v>
                      </c:pt>
                      <c:pt idx="5048">
                        <c:v>-1.4971500000000004E-2</c:v>
                      </c:pt>
                      <c:pt idx="5049">
                        <c:v>-1.4927750000000004E-2</c:v>
                      </c:pt>
                      <c:pt idx="5050">
                        <c:v>-1.4883000000000006E-2</c:v>
                      </c:pt>
                      <c:pt idx="5051">
                        <c:v>-1.4831750000000003E-2</c:v>
                      </c:pt>
                      <c:pt idx="5052">
                        <c:v>-1.4786500000000006E-2</c:v>
                      </c:pt>
                      <c:pt idx="5053">
                        <c:v>-1.4764000000000001E-2</c:v>
                      </c:pt>
                      <c:pt idx="5054">
                        <c:v>-1.4734500000000006E-2</c:v>
                      </c:pt>
                      <c:pt idx="5055">
                        <c:v>-1.4674500000000009E-2</c:v>
                      </c:pt>
                      <c:pt idx="5056">
                        <c:v>-1.4634750000000005E-2</c:v>
                      </c:pt>
                      <c:pt idx="5057">
                        <c:v>-1.4601750000000007E-2</c:v>
                      </c:pt>
                      <c:pt idx="5058">
                        <c:v>-1.4566500000000007E-2</c:v>
                      </c:pt>
                      <c:pt idx="5059">
                        <c:v>-1.4526000000000008E-2</c:v>
                      </c:pt>
                      <c:pt idx="5060">
                        <c:v>-1.4479500000000003E-2</c:v>
                      </c:pt>
                      <c:pt idx="5061">
                        <c:v>-1.4437250000000002E-2</c:v>
                      </c:pt>
                      <c:pt idx="5062">
                        <c:v>-1.4378000000000002E-2</c:v>
                      </c:pt>
                      <c:pt idx="5063">
                        <c:v>-1.4348250000000005E-2</c:v>
                      </c:pt>
                      <c:pt idx="5064">
                        <c:v>-1.4312000000000002E-2</c:v>
                      </c:pt>
                      <c:pt idx="5065">
                        <c:v>-1.4283500000000005E-2</c:v>
                      </c:pt>
                      <c:pt idx="5066">
                        <c:v>-1.424425E-2</c:v>
                      </c:pt>
                      <c:pt idx="5067">
                        <c:v>-1.4219500000000003E-2</c:v>
                      </c:pt>
                      <c:pt idx="5068">
                        <c:v>-1.4191000000000002E-2</c:v>
                      </c:pt>
                      <c:pt idx="5069">
                        <c:v>-1.4139500000000001E-2</c:v>
                      </c:pt>
                      <c:pt idx="5070">
                        <c:v>-1.4100750000000002E-2</c:v>
                      </c:pt>
                      <c:pt idx="5071">
                        <c:v>-1.4061500000000003E-2</c:v>
                      </c:pt>
                      <c:pt idx="5072">
                        <c:v>-1.4020750000000004E-2</c:v>
                      </c:pt>
                      <c:pt idx="5073">
                        <c:v>-1.398375E-2</c:v>
                      </c:pt>
                      <c:pt idx="5074">
                        <c:v>-1.3935249999999996E-2</c:v>
                      </c:pt>
                      <c:pt idx="5075">
                        <c:v>-1.3885500000000002E-2</c:v>
                      </c:pt>
                      <c:pt idx="5076">
                        <c:v>-1.3847249999999998E-2</c:v>
                      </c:pt>
                      <c:pt idx="5077">
                        <c:v>-1.3796999999999997E-2</c:v>
                      </c:pt>
                      <c:pt idx="5078">
                        <c:v>-1.3761749999999996E-2</c:v>
                      </c:pt>
                      <c:pt idx="5079">
                        <c:v>-1.3724999999999998E-2</c:v>
                      </c:pt>
                      <c:pt idx="5080">
                        <c:v>-1.368625E-2</c:v>
                      </c:pt>
                      <c:pt idx="5081">
                        <c:v>-1.3642750000000002E-2</c:v>
                      </c:pt>
                      <c:pt idx="5082">
                        <c:v>-1.3600500000000001E-2</c:v>
                      </c:pt>
                      <c:pt idx="5083">
                        <c:v>-1.356925E-2</c:v>
                      </c:pt>
                      <c:pt idx="5084">
                        <c:v>-1.3524000000000001E-2</c:v>
                      </c:pt>
                      <c:pt idx="5085">
                        <c:v>-1.3489499999999998E-2</c:v>
                      </c:pt>
                      <c:pt idx="5086">
                        <c:v>-1.3445E-2</c:v>
                      </c:pt>
                      <c:pt idx="5087">
                        <c:v>-1.3406999999999997E-2</c:v>
                      </c:pt>
                      <c:pt idx="5088">
                        <c:v>-1.33645E-2</c:v>
                      </c:pt>
                      <c:pt idx="5089">
                        <c:v>-1.3322999999999998E-2</c:v>
                      </c:pt>
                      <c:pt idx="5090">
                        <c:v>-1.3274250000000001E-2</c:v>
                      </c:pt>
                      <c:pt idx="5091">
                        <c:v>-1.3220250000000003E-2</c:v>
                      </c:pt>
                      <c:pt idx="5092">
                        <c:v>-1.3192250000000003E-2</c:v>
                      </c:pt>
                      <c:pt idx="5093">
                        <c:v>-1.3150000000000002E-2</c:v>
                      </c:pt>
                      <c:pt idx="5094">
                        <c:v>-1.311325E-2</c:v>
                      </c:pt>
                      <c:pt idx="5095">
                        <c:v>-1.3078750000000002E-2</c:v>
                      </c:pt>
                      <c:pt idx="5096">
                        <c:v>-1.3039750000000001E-2</c:v>
                      </c:pt>
                      <c:pt idx="5097">
                        <c:v>-1.3012500000000005E-2</c:v>
                      </c:pt>
                      <c:pt idx="5098">
                        <c:v>-1.2973750000000004E-2</c:v>
                      </c:pt>
                      <c:pt idx="5099">
                        <c:v>-1.2930750000000005E-2</c:v>
                      </c:pt>
                      <c:pt idx="5100">
                        <c:v>-1.2899249999999999E-2</c:v>
                      </c:pt>
                      <c:pt idx="5101">
                        <c:v>-1.2862999999999999E-2</c:v>
                      </c:pt>
                      <c:pt idx="5102">
                        <c:v>-1.2837250000000001E-2</c:v>
                      </c:pt>
                      <c:pt idx="5103">
                        <c:v>-1.2799500000000004E-2</c:v>
                      </c:pt>
                      <c:pt idx="5104">
                        <c:v>-1.2761750000000006E-2</c:v>
                      </c:pt>
                      <c:pt idx="5105">
                        <c:v>-1.2746500000000003E-2</c:v>
                      </c:pt>
                      <c:pt idx="5106">
                        <c:v>-1.2723750000000008E-2</c:v>
                      </c:pt>
                      <c:pt idx="5107">
                        <c:v>-1.2697250000000007E-2</c:v>
                      </c:pt>
                      <c:pt idx="5108">
                        <c:v>-1.2669000000000003E-2</c:v>
                      </c:pt>
                      <c:pt idx="5109">
                        <c:v>-1.2638750000000006E-2</c:v>
                      </c:pt>
                      <c:pt idx="5110">
                        <c:v>-1.2601250000000001E-2</c:v>
                      </c:pt>
                      <c:pt idx="5111">
                        <c:v>-1.2564500000000004E-2</c:v>
                      </c:pt>
                      <c:pt idx="5112">
                        <c:v>-1.2521500000000005E-2</c:v>
                      </c:pt>
                      <c:pt idx="5113">
                        <c:v>-1.2484250000000004E-2</c:v>
                      </c:pt>
                      <c:pt idx="5114">
                        <c:v>-1.2447500000000007E-2</c:v>
                      </c:pt>
                      <c:pt idx="5115">
                        <c:v>-1.240725000000001E-2</c:v>
                      </c:pt>
                      <c:pt idx="5116">
                        <c:v>-1.236525000000001E-2</c:v>
                      </c:pt>
                      <c:pt idx="5117">
                        <c:v>-1.233200000000001E-2</c:v>
                      </c:pt>
                      <c:pt idx="5118">
                        <c:v>-1.2295500000000006E-2</c:v>
                      </c:pt>
                      <c:pt idx="5119">
                        <c:v>-1.2269500000000004E-2</c:v>
                      </c:pt>
                      <c:pt idx="5120">
                        <c:v>-1.2228750000000005E-2</c:v>
                      </c:pt>
                      <c:pt idx="5121">
                        <c:v>-1.2211500000000002E-2</c:v>
                      </c:pt>
                      <c:pt idx="5122">
                        <c:v>-1.2171250000000005E-2</c:v>
                      </c:pt>
                      <c:pt idx="5123">
                        <c:v>-1.2147250000000005E-2</c:v>
                      </c:pt>
                      <c:pt idx="5124">
                        <c:v>-1.2113500000000006E-2</c:v>
                      </c:pt>
                      <c:pt idx="5125">
                        <c:v>-1.2074500000000004E-2</c:v>
                      </c:pt>
                      <c:pt idx="5126">
                        <c:v>-1.2037750000000005E-2</c:v>
                      </c:pt>
                      <c:pt idx="5127">
                        <c:v>-1.2007500000000006E-2</c:v>
                      </c:pt>
                      <c:pt idx="5128">
                        <c:v>-1.1974750000000003E-2</c:v>
                      </c:pt>
                      <c:pt idx="5129">
                        <c:v>-1.1939750000000004E-2</c:v>
                      </c:pt>
                      <c:pt idx="5130">
                        <c:v>-1.1909750000000005E-2</c:v>
                      </c:pt>
                      <c:pt idx="5131">
                        <c:v>-1.1881000000000004E-2</c:v>
                      </c:pt>
                      <c:pt idx="5132">
                        <c:v>-1.1843750000000009E-2</c:v>
                      </c:pt>
                      <c:pt idx="5133">
                        <c:v>-1.1801000000000008E-2</c:v>
                      </c:pt>
                      <c:pt idx="5134">
                        <c:v>-1.1769000000000009E-2</c:v>
                      </c:pt>
                      <c:pt idx="5135">
                        <c:v>-1.1726750000000006E-2</c:v>
                      </c:pt>
                      <c:pt idx="5136">
                        <c:v>-1.1686000000000007E-2</c:v>
                      </c:pt>
                      <c:pt idx="5137">
                        <c:v>-1.1652500000000008E-2</c:v>
                      </c:pt>
                      <c:pt idx="5138">
                        <c:v>-1.1609250000000007E-2</c:v>
                      </c:pt>
                      <c:pt idx="5139">
                        <c:v>-1.1554500000000007E-2</c:v>
                      </c:pt>
                      <c:pt idx="5140">
                        <c:v>-1.1527000000000009E-2</c:v>
                      </c:pt>
                      <c:pt idx="5141">
                        <c:v>-1.1495250000000005E-2</c:v>
                      </c:pt>
                      <c:pt idx="5142">
                        <c:v>-1.1461500000000008E-2</c:v>
                      </c:pt>
                      <c:pt idx="5143">
                        <c:v>-1.1418000000000008E-2</c:v>
                      </c:pt>
                      <c:pt idx="5144">
                        <c:v>-1.1384750000000008E-2</c:v>
                      </c:pt>
                      <c:pt idx="5145">
                        <c:v>-1.1343000000000006E-2</c:v>
                      </c:pt>
                      <c:pt idx="5146">
                        <c:v>-1.128800000000001E-2</c:v>
                      </c:pt>
                      <c:pt idx="5147">
                        <c:v>-1.1249250000000006E-2</c:v>
                      </c:pt>
                      <c:pt idx="5148">
                        <c:v>-1.1205000000000005E-2</c:v>
                      </c:pt>
                      <c:pt idx="5149">
                        <c:v>-1.1167500000000007E-2</c:v>
                      </c:pt>
                      <c:pt idx="5150">
                        <c:v>-1.1137750000000009E-2</c:v>
                      </c:pt>
                      <c:pt idx="5151">
                        <c:v>-1.1102000000000006E-2</c:v>
                      </c:pt>
                      <c:pt idx="5152">
                        <c:v>-1.1073750000000004E-2</c:v>
                      </c:pt>
                      <c:pt idx="5153">
                        <c:v>-1.1021500000000007E-2</c:v>
                      </c:pt>
                      <c:pt idx="5154">
                        <c:v>-1.0984000000000008E-2</c:v>
                      </c:pt>
                      <c:pt idx="5155">
                        <c:v>-1.0942000000000002E-2</c:v>
                      </c:pt>
                      <c:pt idx="5156">
                        <c:v>-1.0904000000000004E-2</c:v>
                      </c:pt>
                      <c:pt idx="5157">
                        <c:v>-1.0851750000000004E-2</c:v>
                      </c:pt>
                      <c:pt idx="5158">
                        <c:v>-1.0803750000000006E-2</c:v>
                      </c:pt>
                      <c:pt idx="5159">
                        <c:v>-1.0759250000000005E-2</c:v>
                      </c:pt>
                      <c:pt idx="5160">
                        <c:v>-1.0719000000000008E-2</c:v>
                      </c:pt>
                      <c:pt idx="5161">
                        <c:v>-1.0680000000000002E-2</c:v>
                      </c:pt>
                      <c:pt idx="5162">
                        <c:v>-1.0638000000000005E-2</c:v>
                      </c:pt>
                      <c:pt idx="5163">
                        <c:v>-1.0590000000000006E-2</c:v>
                      </c:pt>
                      <c:pt idx="5164">
                        <c:v>-1.0555750000000006E-2</c:v>
                      </c:pt>
                      <c:pt idx="5165">
                        <c:v>-1.0535000000000006E-2</c:v>
                      </c:pt>
                      <c:pt idx="5166">
                        <c:v>-1.0508250000000005E-2</c:v>
                      </c:pt>
                      <c:pt idx="5167">
                        <c:v>-1.0481750000000005E-2</c:v>
                      </c:pt>
                      <c:pt idx="5168">
                        <c:v>-1.0543750000000005E-2</c:v>
                      </c:pt>
                      <c:pt idx="5169">
                        <c:v>-1.0509500000000003E-2</c:v>
                      </c:pt>
                      <c:pt idx="5170">
                        <c:v>-1.0472000000000002E-2</c:v>
                      </c:pt>
                      <c:pt idx="5171">
                        <c:v>-1.044775E-2</c:v>
                      </c:pt>
                      <c:pt idx="5172">
                        <c:v>-1.0412999999999999E-2</c:v>
                      </c:pt>
                      <c:pt idx="5173">
                        <c:v>-1.0380750000000001E-2</c:v>
                      </c:pt>
                      <c:pt idx="5174">
                        <c:v>-1.0343250000000002E-2</c:v>
                      </c:pt>
                      <c:pt idx="5175">
                        <c:v>-1.0282500000000002E-2</c:v>
                      </c:pt>
                      <c:pt idx="5176">
                        <c:v>-1.0239499999999999E-2</c:v>
                      </c:pt>
                      <c:pt idx="5177">
                        <c:v>-1.0190000000000003E-2</c:v>
                      </c:pt>
                      <c:pt idx="5178">
                        <c:v>-1.0149500000000004E-2</c:v>
                      </c:pt>
                      <c:pt idx="5179">
                        <c:v>-1.0096750000000003E-2</c:v>
                      </c:pt>
                      <c:pt idx="5180">
                        <c:v>-1.0053500000000003E-2</c:v>
                      </c:pt>
                      <c:pt idx="5181">
                        <c:v>-1.0006499999999998E-2</c:v>
                      </c:pt>
                      <c:pt idx="5182">
                        <c:v>-9.943249999999999E-3</c:v>
                      </c:pt>
                      <c:pt idx="5183">
                        <c:v>-9.8980000000000023E-3</c:v>
                      </c:pt>
                      <c:pt idx="5184">
                        <c:v>-9.8650000000000005E-3</c:v>
                      </c:pt>
                      <c:pt idx="5185">
                        <c:v>-9.8002500000000017E-3</c:v>
                      </c:pt>
                      <c:pt idx="5186">
                        <c:v>-9.7487500000000005E-3</c:v>
                      </c:pt>
                      <c:pt idx="5187">
                        <c:v>-9.7067500000000018E-3</c:v>
                      </c:pt>
                      <c:pt idx="5188">
                        <c:v>-9.6547500000000019E-3</c:v>
                      </c:pt>
                      <c:pt idx="5189">
                        <c:v>-9.5930000000000026E-3</c:v>
                      </c:pt>
                      <c:pt idx="5190">
                        <c:v>-9.5402500000000036E-3</c:v>
                      </c:pt>
                      <c:pt idx="5191">
                        <c:v>-9.4870000000000024E-3</c:v>
                      </c:pt>
                      <c:pt idx="5192">
                        <c:v>-9.4297500000000024E-3</c:v>
                      </c:pt>
                      <c:pt idx="5193">
                        <c:v>-9.4622500000000036E-3</c:v>
                      </c:pt>
                      <c:pt idx="5194">
                        <c:v>-9.4260000000000021E-3</c:v>
                      </c:pt>
                      <c:pt idx="5195">
                        <c:v>-9.386000000000002E-3</c:v>
                      </c:pt>
                      <c:pt idx="5196">
                        <c:v>-9.3452500000000011E-3</c:v>
                      </c:pt>
                      <c:pt idx="5197">
                        <c:v>-9.305250000000001E-3</c:v>
                      </c:pt>
                      <c:pt idx="5198">
                        <c:v>-9.2760000000000013E-3</c:v>
                      </c:pt>
                      <c:pt idx="5199">
                        <c:v>-9.216750000000001E-3</c:v>
                      </c:pt>
                      <c:pt idx="5200">
                        <c:v>-9.1755000000000014E-3</c:v>
                      </c:pt>
                      <c:pt idx="5201">
                        <c:v>-9.1189999999999986E-3</c:v>
                      </c:pt>
                      <c:pt idx="5202">
                        <c:v>-9.0515000000000005E-3</c:v>
                      </c:pt>
                      <c:pt idx="5203">
                        <c:v>-9.0057499999999999E-3</c:v>
                      </c:pt>
                      <c:pt idx="5204">
                        <c:v>-8.9487499999999984E-3</c:v>
                      </c:pt>
                      <c:pt idx="5205">
                        <c:v>-8.9037499999999985E-3</c:v>
                      </c:pt>
                      <c:pt idx="5206">
                        <c:v>-8.8694999999999989E-3</c:v>
                      </c:pt>
                      <c:pt idx="5207">
                        <c:v>-8.8195000000000009E-3</c:v>
                      </c:pt>
                      <c:pt idx="5208">
                        <c:v>-8.7687500000000022E-3</c:v>
                      </c:pt>
                      <c:pt idx="5209">
                        <c:v>-8.7334999999999999E-3</c:v>
                      </c:pt>
                      <c:pt idx="5210">
                        <c:v>-8.6845000000000012E-3</c:v>
                      </c:pt>
                      <c:pt idx="5211">
                        <c:v>-8.6350000000000003E-3</c:v>
                      </c:pt>
                      <c:pt idx="5212">
                        <c:v>-8.5892499999999997E-3</c:v>
                      </c:pt>
                      <c:pt idx="5213">
                        <c:v>-8.5307500000000001E-3</c:v>
                      </c:pt>
                      <c:pt idx="5214">
                        <c:v>-8.482E-3</c:v>
                      </c:pt>
                      <c:pt idx="5215">
                        <c:v>-8.4292500000000027E-3</c:v>
                      </c:pt>
                      <c:pt idx="5216">
                        <c:v>-8.3682500000000007E-3</c:v>
                      </c:pt>
                      <c:pt idx="5217">
                        <c:v>-8.3072500000000021E-3</c:v>
                      </c:pt>
                      <c:pt idx="5218">
                        <c:v>-8.2542500000000012E-3</c:v>
                      </c:pt>
                      <c:pt idx="5219">
                        <c:v>-8.1952500000000011E-3</c:v>
                      </c:pt>
                      <c:pt idx="5220">
                        <c:v>-8.1365000000000014E-3</c:v>
                      </c:pt>
                      <c:pt idx="5221">
                        <c:v>-8.0890000000000007E-3</c:v>
                      </c:pt>
                      <c:pt idx="5222">
                        <c:v>-8.0307500000000014E-3</c:v>
                      </c:pt>
                      <c:pt idx="5223">
                        <c:v>-7.9742500000000022E-3</c:v>
                      </c:pt>
                      <c:pt idx="5224">
                        <c:v>-7.9162500000000031E-3</c:v>
                      </c:pt>
                      <c:pt idx="5225">
                        <c:v>-7.8572500000000031E-3</c:v>
                      </c:pt>
                      <c:pt idx="5226">
                        <c:v>-7.8002500000000034E-3</c:v>
                      </c:pt>
                      <c:pt idx="5227">
                        <c:v>-7.7432500000000027E-3</c:v>
                      </c:pt>
                      <c:pt idx="5228">
                        <c:v>-7.6880000000000013E-3</c:v>
                      </c:pt>
                      <c:pt idx="5229">
                        <c:v>-7.6284999999999999E-3</c:v>
                      </c:pt>
                      <c:pt idx="5230">
                        <c:v>-7.5580000000000022E-3</c:v>
                      </c:pt>
                      <c:pt idx="5231">
                        <c:v>-7.4947500000000014E-3</c:v>
                      </c:pt>
                      <c:pt idx="5232">
                        <c:v>-7.4480000000000024E-3</c:v>
                      </c:pt>
                      <c:pt idx="5233">
                        <c:v>-7.3975000000000013E-3</c:v>
                      </c:pt>
                      <c:pt idx="5234">
                        <c:v>-7.3307500000000022E-3</c:v>
                      </c:pt>
                      <c:pt idx="5235">
                        <c:v>-7.2755000000000016E-3</c:v>
                      </c:pt>
                      <c:pt idx="5236">
                        <c:v>-7.2072500000000018E-3</c:v>
                      </c:pt>
                      <c:pt idx="5237">
                        <c:v>-7.1275000000000019E-3</c:v>
                      </c:pt>
                      <c:pt idx="5238">
                        <c:v>-7.0482500000000007E-3</c:v>
                      </c:pt>
                      <c:pt idx="5239">
                        <c:v>-6.9965000000000018E-3</c:v>
                      </c:pt>
                      <c:pt idx="5240">
                        <c:v>-6.930000000000003E-3</c:v>
                      </c:pt>
                      <c:pt idx="5241">
                        <c:v>-6.8615000000000013E-3</c:v>
                      </c:pt>
                      <c:pt idx="5242">
                        <c:v>-6.8119999999999995E-3</c:v>
                      </c:pt>
                      <c:pt idx="5243">
                        <c:v>-6.7657500000000001E-3</c:v>
                      </c:pt>
                      <c:pt idx="5244">
                        <c:v>-6.7052500000000003E-3</c:v>
                      </c:pt>
                      <c:pt idx="5245">
                        <c:v>-6.6492499999999998E-3</c:v>
                      </c:pt>
                      <c:pt idx="5246">
                        <c:v>-6.5927500000000014E-3</c:v>
                      </c:pt>
                      <c:pt idx="5247">
                        <c:v>-6.5352500000000011E-3</c:v>
                      </c:pt>
                      <c:pt idx="5248">
                        <c:v>-6.4830000000000009E-3</c:v>
                      </c:pt>
                      <c:pt idx="5249">
                        <c:v>-6.4210000000000014E-3</c:v>
                      </c:pt>
                      <c:pt idx="5250">
                        <c:v>-6.3567500000000013E-3</c:v>
                      </c:pt>
                      <c:pt idx="5251">
                        <c:v>-6.3080000000000011E-3</c:v>
                      </c:pt>
                      <c:pt idx="5252">
                        <c:v>-6.2382500000000007E-3</c:v>
                      </c:pt>
                      <c:pt idx="5253">
                        <c:v>-6.1714999999999999E-3</c:v>
                      </c:pt>
                      <c:pt idx="5254">
                        <c:v>-6.0947499999999995E-3</c:v>
                      </c:pt>
                      <c:pt idx="5255">
                        <c:v>-6.0455000000000014E-3</c:v>
                      </c:pt>
                      <c:pt idx="5256">
                        <c:v>-5.9720000000000007E-3</c:v>
                      </c:pt>
                      <c:pt idx="5257">
                        <c:v>-5.8967500000000018E-3</c:v>
                      </c:pt>
                      <c:pt idx="5258">
                        <c:v>-5.8260000000000013E-3</c:v>
                      </c:pt>
                      <c:pt idx="5259">
                        <c:v>-5.7575000000000013E-3</c:v>
                      </c:pt>
                      <c:pt idx="5260">
                        <c:v>-5.6885E-3</c:v>
                      </c:pt>
                      <c:pt idx="5261">
                        <c:v>-5.6265000000000013E-3</c:v>
                      </c:pt>
                      <c:pt idx="5262">
                        <c:v>-5.5587500000000012E-3</c:v>
                      </c:pt>
                      <c:pt idx="5263">
                        <c:v>-5.4730000000000013E-3</c:v>
                      </c:pt>
                      <c:pt idx="5264">
                        <c:v>-5.3957500000000021E-3</c:v>
                      </c:pt>
                      <c:pt idx="5265">
                        <c:v>-5.3187500000000023E-3</c:v>
                      </c:pt>
                      <c:pt idx="5266">
                        <c:v>-5.2502500000000032E-3</c:v>
                      </c:pt>
                      <c:pt idx="5267">
                        <c:v>-5.1612500000000035E-3</c:v>
                      </c:pt>
                      <c:pt idx="5268">
                        <c:v>-5.0792500000000039E-3</c:v>
                      </c:pt>
                      <c:pt idx="5269">
                        <c:v>-5.0210000000000046E-3</c:v>
                      </c:pt>
                      <c:pt idx="5270">
                        <c:v>-4.940500000000003E-3</c:v>
                      </c:pt>
                      <c:pt idx="5271">
                        <c:v>-4.8637500000000035E-3</c:v>
                      </c:pt>
                      <c:pt idx="5272">
                        <c:v>-4.7957500000000005E-3</c:v>
                      </c:pt>
                      <c:pt idx="5273">
                        <c:v>-4.7117500000000007E-3</c:v>
                      </c:pt>
                      <c:pt idx="5274">
                        <c:v>-4.63825E-3</c:v>
                      </c:pt>
                      <c:pt idx="5275">
                        <c:v>-4.5782500000000007E-3</c:v>
                      </c:pt>
                      <c:pt idx="5276">
                        <c:v>-4.5052500000000014E-3</c:v>
                      </c:pt>
                      <c:pt idx="5277">
                        <c:v>-4.442999999999999E-3</c:v>
                      </c:pt>
                      <c:pt idx="5278">
                        <c:v>-4.3632499999999991E-3</c:v>
                      </c:pt>
                      <c:pt idx="5279">
                        <c:v>-4.2907499999999986E-3</c:v>
                      </c:pt>
                      <c:pt idx="5280">
                        <c:v>-4.2315E-3</c:v>
                      </c:pt>
                      <c:pt idx="5281">
                        <c:v>-4.1772499999999995E-3</c:v>
                      </c:pt>
                      <c:pt idx="5282">
                        <c:v>-4.1072499999999998E-3</c:v>
                      </c:pt>
                      <c:pt idx="5283">
                        <c:v>-4.0422500000000007E-3</c:v>
                      </c:pt>
                      <c:pt idx="5284">
                        <c:v>-3.9962499999999998E-3</c:v>
                      </c:pt>
                      <c:pt idx="5285">
                        <c:v>-3.9354999999999998E-3</c:v>
                      </c:pt>
                      <c:pt idx="5286">
                        <c:v>-3.8719999999999991E-3</c:v>
                      </c:pt>
                      <c:pt idx="5287">
                        <c:v>-3.8030000000000004E-3</c:v>
                      </c:pt>
                      <c:pt idx="5288">
                        <c:v>-3.7484999999999997E-3</c:v>
                      </c:pt>
                      <c:pt idx="5289">
                        <c:v>-3.6900000000000001E-3</c:v>
                      </c:pt>
                      <c:pt idx="5290">
                        <c:v>-3.6274999999999992E-3</c:v>
                      </c:pt>
                      <c:pt idx="5291">
                        <c:v>-3.5732499999999996E-3</c:v>
                      </c:pt>
                      <c:pt idx="5292">
                        <c:v>-3.4977499999999996E-3</c:v>
                      </c:pt>
                      <c:pt idx="5293">
                        <c:v>-3.424749999999999E-3</c:v>
                      </c:pt>
                      <c:pt idx="5294">
                        <c:v>-3.3497499999999999E-3</c:v>
                      </c:pt>
                      <c:pt idx="5295">
                        <c:v>-3.2622499999999987E-3</c:v>
                      </c:pt>
                      <c:pt idx="5296">
                        <c:v>-3.1927499999999985E-3</c:v>
                      </c:pt>
                      <c:pt idx="5297">
                        <c:v>-3.1004999999999995E-3</c:v>
                      </c:pt>
                      <c:pt idx="5298">
                        <c:v>-3.0274999999999998E-3</c:v>
                      </c:pt>
                      <c:pt idx="5299">
                        <c:v>-2.9479999999999997E-3</c:v>
                      </c:pt>
                      <c:pt idx="5300">
                        <c:v>-2.8877499999999997E-3</c:v>
                      </c:pt>
                      <c:pt idx="5301">
                        <c:v>-2.79875E-3</c:v>
                      </c:pt>
                      <c:pt idx="5302">
                        <c:v>-2.7107499999999996E-3</c:v>
                      </c:pt>
                      <c:pt idx="5303">
                        <c:v>-2.6327499999999992E-3</c:v>
                      </c:pt>
                      <c:pt idx="5304">
                        <c:v>-2.570499999999999E-3</c:v>
                      </c:pt>
                      <c:pt idx="5305">
                        <c:v>-2.4737499999999985E-3</c:v>
                      </c:pt>
                      <c:pt idx="5306">
                        <c:v>-2.3907499999999983E-3</c:v>
                      </c:pt>
                      <c:pt idx="5307">
                        <c:v>-2.3042499999999994E-3</c:v>
                      </c:pt>
                      <c:pt idx="5308">
                        <c:v>-2.2252499999999994E-3</c:v>
                      </c:pt>
                      <c:pt idx="5309">
                        <c:v>-2.1429999999999991E-3</c:v>
                      </c:pt>
                      <c:pt idx="5310">
                        <c:v>-2.0647499999999989E-3</c:v>
                      </c:pt>
                      <c:pt idx="5311">
                        <c:v>-1.9774999999999988E-3</c:v>
                      </c:pt>
                      <c:pt idx="5312">
                        <c:v>-1.8937499999999994E-3</c:v>
                      </c:pt>
                      <c:pt idx="5313">
                        <c:v>-1.8014999999999986E-3</c:v>
                      </c:pt>
                      <c:pt idx="5314">
                        <c:v>-1.7147499999999982E-3</c:v>
                      </c:pt>
                      <c:pt idx="5315">
                        <c:v>-1.620499999999998E-3</c:v>
                      </c:pt>
                      <c:pt idx="5316">
                        <c:v>-1.5287499999999976E-3</c:v>
                      </c:pt>
                      <c:pt idx="5317">
                        <c:v>-1.4454999999999976E-3</c:v>
                      </c:pt>
                      <c:pt idx="5318">
                        <c:v>-1.3409999999999969E-3</c:v>
                      </c:pt>
                      <c:pt idx="5319">
                        <c:v>-1.2479999999999967E-3</c:v>
                      </c:pt>
                      <c:pt idx="5320">
                        <c:v>-1.1639999999999982E-3</c:v>
                      </c:pt>
                      <c:pt idx="5321">
                        <c:v>-1.0579999999999973E-3</c:v>
                      </c:pt>
                      <c:pt idx="5322">
                        <c:v>-9.6949999999999782E-4</c:v>
                      </c:pt>
                      <c:pt idx="5323">
                        <c:v>-8.6199999999999753E-4</c:v>
                      </c:pt>
                      <c:pt idx="5324">
                        <c:v>-7.5474999999999794E-4</c:v>
                      </c:pt>
                      <c:pt idx="5325">
                        <c:v>-6.4699999999999892E-4</c:v>
                      </c:pt>
                      <c:pt idx="5326">
                        <c:v>-5.4874999999999954E-4</c:v>
                      </c:pt>
                      <c:pt idx="5327">
                        <c:v>-4.6249999999999964E-4</c:v>
                      </c:pt>
                      <c:pt idx="5328">
                        <c:v>-3.6174999999999928E-4</c:v>
                      </c:pt>
                      <c:pt idx="5329">
                        <c:v>-2.9924999999999944E-4</c:v>
                      </c:pt>
                      <c:pt idx="5330">
                        <c:v>-2.184999999999994E-4</c:v>
                      </c:pt>
                      <c:pt idx="5331">
                        <c:v>-1.1974999999999895E-4</c:v>
                      </c:pt>
                      <c:pt idx="5332">
                        <c:v>-3.5499999999998796E-5</c:v>
                      </c:pt>
                      <c:pt idx="5333">
                        <c:v>4.2250000000000688E-5</c:v>
                      </c:pt>
                      <c:pt idx="5334">
                        <c:v>1.2650000000000091E-4</c:v>
                      </c:pt>
                      <c:pt idx="5335">
                        <c:v>1.9900000000000064E-4</c:v>
                      </c:pt>
                      <c:pt idx="5336">
                        <c:v>2.8100000000000027E-4</c:v>
                      </c:pt>
                      <c:pt idx="5337">
                        <c:v>3.7175000000000012E-4</c:v>
                      </c:pt>
                      <c:pt idx="5338">
                        <c:v>4.4199999999999985E-4</c:v>
                      </c:pt>
                      <c:pt idx="5339">
                        <c:v>5.1800000000000001E-4</c:v>
                      </c:pt>
                      <c:pt idx="5340">
                        <c:v>6.0450000000000011E-4</c:v>
                      </c:pt>
                      <c:pt idx="5341">
                        <c:v>6.8700000000000022E-4</c:v>
                      </c:pt>
                      <c:pt idx="5342">
                        <c:v>7.7649999999999996E-4</c:v>
                      </c:pt>
                      <c:pt idx="5343">
                        <c:v>8.4924999999999996E-4</c:v>
                      </c:pt>
                      <c:pt idx="5344">
                        <c:v>9.155000000000003E-4</c:v>
                      </c:pt>
                      <c:pt idx="5345">
                        <c:v>9.817500000000002E-4</c:v>
                      </c:pt>
                      <c:pt idx="5346">
                        <c:v>1.0377499999999998E-3</c:v>
                      </c:pt>
                      <c:pt idx="5347">
                        <c:v>1.1035000000000003E-3</c:v>
                      </c:pt>
                      <c:pt idx="5348">
                        <c:v>1.1735000000000003E-3</c:v>
                      </c:pt>
                      <c:pt idx="5349">
                        <c:v>1.2444999999999997E-3</c:v>
                      </c:pt>
                      <c:pt idx="5350">
                        <c:v>1.3392499999999995E-3</c:v>
                      </c:pt>
                      <c:pt idx="5351">
                        <c:v>1.4132500000000004E-3</c:v>
                      </c:pt>
                      <c:pt idx="5352">
                        <c:v>1.4820000000000002E-3</c:v>
                      </c:pt>
                      <c:pt idx="5353">
                        <c:v>1.5580000000000001E-3</c:v>
                      </c:pt>
                      <c:pt idx="5354">
                        <c:v>1.6417500000000002E-3</c:v>
                      </c:pt>
                      <c:pt idx="5355">
                        <c:v>1.704E-3</c:v>
                      </c:pt>
                      <c:pt idx="5356">
                        <c:v>1.7815000000000003E-3</c:v>
                      </c:pt>
                      <c:pt idx="5357">
                        <c:v>1.83925E-3</c:v>
                      </c:pt>
                      <c:pt idx="5358">
                        <c:v>1.9E-3</c:v>
                      </c:pt>
                      <c:pt idx="5359">
                        <c:v>1.9637499999999998E-3</c:v>
                      </c:pt>
                      <c:pt idx="5360">
                        <c:v>2.0330000000000001E-3</c:v>
                      </c:pt>
                      <c:pt idx="5361">
                        <c:v>2.0982499999999994E-3</c:v>
                      </c:pt>
                      <c:pt idx="5362">
                        <c:v>2.1574999999999997E-3</c:v>
                      </c:pt>
                      <c:pt idx="5363">
                        <c:v>2.2317500000000002E-3</c:v>
                      </c:pt>
                      <c:pt idx="5364">
                        <c:v>2.3080000000000002E-3</c:v>
                      </c:pt>
                      <c:pt idx="5365">
                        <c:v>2.3825000000000001E-3</c:v>
                      </c:pt>
                      <c:pt idx="5366">
                        <c:v>2.4472500000000002E-3</c:v>
                      </c:pt>
                      <c:pt idx="5367">
                        <c:v>2.5109999999999998E-3</c:v>
                      </c:pt>
                      <c:pt idx="5368">
                        <c:v>2.5629999999999997E-3</c:v>
                      </c:pt>
                      <c:pt idx="5369">
                        <c:v>2.6142499999999998E-3</c:v>
                      </c:pt>
                      <c:pt idx="5370">
                        <c:v>2.65775E-3</c:v>
                      </c:pt>
                      <c:pt idx="5371">
                        <c:v>2.7234999999999998E-3</c:v>
                      </c:pt>
                      <c:pt idx="5372">
                        <c:v>2.779499999999999E-3</c:v>
                      </c:pt>
                      <c:pt idx="5373">
                        <c:v>2.8344999999999993E-3</c:v>
                      </c:pt>
                      <c:pt idx="5374">
                        <c:v>2.8889999999999992E-3</c:v>
                      </c:pt>
                      <c:pt idx="5375">
                        <c:v>2.9185000000000001E-3</c:v>
                      </c:pt>
                      <c:pt idx="5376">
                        <c:v>2.9589999999999998E-3</c:v>
                      </c:pt>
                      <c:pt idx="5377">
                        <c:v>3.0022499999999997E-3</c:v>
                      </c:pt>
                      <c:pt idx="5378">
                        <c:v>3.0424999999999992E-3</c:v>
                      </c:pt>
                      <c:pt idx="5379">
                        <c:v>3.0752499999999994E-3</c:v>
                      </c:pt>
                      <c:pt idx="5380">
                        <c:v>3.1162499999999992E-3</c:v>
                      </c:pt>
                      <c:pt idx="5381">
                        <c:v>3.163749999999999E-3</c:v>
                      </c:pt>
                      <c:pt idx="5382">
                        <c:v>3.201749999999998E-3</c:v>
                      </c:pt>
                      <c:pt idx="5383">
                        <c:v>3.2479999999999987E-3</c:v>
                      </c:pt>
                      <c:pt idx="5384">
                        <c:v>3.2914999999999993E-3</c:v>
                      </c:pt>
                      <c:pt idx="5385">
                        <c:v>3.3087499999999992E-3</c:v>
                      </c:pt>
                      <c:pt idx="5386">
                        <c:v>3.3444999999999985E-3</c:v>
                      </c:pt>
                      <c:pt idx="5387">
                        <c:v>3.3864999999999993E-3</c:v>
                      </c:pt>
                      <c:pt idx="5388">
                        <c:v>3.418249999999999E-3</c:v>
                      </c:pt>
                      <c:pt idx="5389">
                        <c:v>3.446499999999999E-3</c:v>
                      </c:pt>
                      <c:pt idx="5390">
                        <c:v>3.4832499999999976E-3</c:v>
                      </c:pt>
                      <c:pt idx="5391">
                        <c:v>3.5272499999999983E-3</c:v>
                      </c:pt>
                      <c:pt idx="5392">
                        <c:v>3.5614999999999978E-3</c:v>
                      </c:pt>
                      <c:pt idx="5393">
                        <c:v>3.5977499999999981E-3</c:v>
                      </c:pt>
                      <c:pt idx="5394">
                        <c:v>3.6339999999999979E-3</c:v>
                      </c:pt>
                      <c:pt idx="5395">
                        <c:v>3.6714999999999981E-3</c:v>
                      </c:pt>
                      <c:pt idx="5396">
                        <c:v>3.7094999999999988E-3</c:v>
                      </c:pt>
                      <c:pt idx="5397">
                        <c:v>3.739999999999999E-3</c:v>
                      </c:pt>
                      <c:pt idx="5398">
                        <c:v>3.7744999999999988E-3</c:v>
                      </c:pt>
                      <c:pt idx="5399">
                        <c:v>3.794249999999999E-3</c:v>
                      </c:pt>
                      <c:pt idx="5400">
                        <c:v>3.830249999999999E-3</c:v>
                      </c:pt>
                      <c:pt idx="5401">
                        <c:v>3.8512499999999992E-3</c:v>
                      </c:pt>
                      <c:pt idx="5402">
                        <c:v>3.8574999999999985E-3</c:v>
                      </c:pt>
                      <c:pt idx="5403">
                        <c:v>3.8929999999999989E-3</c:v>
                      </c:pt>
                      <c:pt idx="5404">
                        <c:v>3.9097499999999983E-3</c:v>
                      </c:pt>
                      <c:pt idx="5405">
                        <c:v>3.9217499999999982E-3</c:v>
                      </c:pt>
                      <c:pt idx="5406">
                        <c:v>3.9512499999999982E-3</c:v>
                      </c:pt>
                      <c:pt idx="5407">
                        <c:v>3.9689999999999986E-3</c:v>
                      </c:pt>
                      <c:pt idx="5408">
                        <c:v>3.9934999999999979E-3</c:v>
                      </c:pt>
                      <c:pt idx="5409">
                        <c:v>4.0062499999999977E-3</c:v>
                      </c:pt>
                      <c:pt idx="5410">
                        <c:v>4.0297499999999977E-3</c:v>
                      </c:pt>
                      <c:pt idx="5411">
                        <c:v>4.0574999999999977E-3</c:v>
                      </c:pt>
                      <c:pt idx="5412">
                        <c:v>4.0754999999999984E-3</c:v>
                      </c:pt>
                      <c:pt idx="5413">
                        <c:v>4.0974999999999978E-3</c:v>
                      </c:pt>
                      <c:pt idx="5414">
                        <c:v>4.0954999999999976E-3</c:v>
                      </c:pt>
                      <c:pt idx="5415">
                        <c:v>4.0957499999999978E-3</c:v>
                      </c:pt>
                      <c:pt idx="5416">
                        <c:v>4.0902499999999984E-3</c:v>
                      </c:pt>
                      <c:pt idx="5417">
                        <c:v>4.0854999999999971E-3</c:v>
                      </c:pt>
                      <c:pt idx="5418">
                        <c:v>4.090749999999998E-3</c:v>
                      </c:pt>
                      <c:pt idx="5419">
                        <c:v>4.0792499999999978E-3</c:v>
                      </c:pt>
                      <c:pt idx="5420">
                        <c:v>4.0844999999999979E-3</c:v>
                      </c:pt>
                      <c:pt idx="5421">
                        <c:v>4.0934999999999982E-3</c:v>
                      </c:pt>
                      <c:pt idx="5422">
                        <c:v>4.1064999999999982E-3</c:v>
                      </c:pt>
                      <c:pt idx="5423">
                        <c:v>4.1104999999999987E-3</c:v>
                      </c:pt>
                      <c:pt idx="5424">
                        <c:v>4.1012499999999981E-3</c:v>
                      </c:pt>
                      <c:pt idx="5425">
                        <c:v>4.0892499999999974E-3</c:v>
                      </c:pt>
                      <c:pt idx="5426">
                        <c:v>4.0829999999999972E-3</c:v>
                      </c:pt>
                      <c:pt idx="5427">
                        <c:v>4.0707499999999971E-3</c:v>
                      </c:pt>
                      <c:pt idx="5428">
                        <c:v>4.0557499999999977E-3</c:v>
                      </c:pt>
                      <c:pt idx="5429">
                        <c:v>4.0327499999999981E-3</c:v>
                      </c:pt>
                      <c:pt idx="5430">
                        <c:v>4.0152499999999971E-3</c:v>
                      </c:pt>
                      <c:pt idx="5431">
                        <c:v>4.0204999999999972E-3</c:v>
                      </c:pt>
                      <c:pt idx="5432">
                        <c:v>4.0164999999999966E-3</c:v>
                      </c:pt>
                      <c:pt idx="5433">
                        <c:v>4.0084999999999973E-3</c:v>
                      </c:pt>
                      <c:pt idx="5434">
                        <c:v>4.0039999999999971E-3</c:v>
                      </c:pt>
                      <c:pt idx="5435">
                        <c:v>4.0002499999999977E-3</c:v>
                      </c:pt>
                      <c:pt idx="5436">
                        <c:v>3.9874999999999971E-3</c:v>
                      </c:pt>
                      <c:pt idx="5437">
                        <c:v>3.9704999999999975E-3</c:v>
                      </c:pt>
                      <c:pt idx="5438">
                        <c:v>3.9499999999999978E-3</c:v>
                      </c:pt>
                      <c:pt idx="5439">
                        <c:v>3.9394999999999977E-3</c:v>
                      </c:pt>
                      <c:pt idx="5440">
                        <c:v>3.9229999999999977E-3</c:v>
                      </c:pt>
                      <c:pt idx="5441">
                        <c:v>3.8994999999999976E-3</c:v>
                      </c:pt>
                      <c:pt idx="5442">
                        <c:v>3.888499999999997E-3</c:v>
                      </c:pt>
                      <c:pt idx="5443">
                        <c:v>3.876749999999997E-3</c:v>
                      </c:pt>
                      <c:pt idx="5444">
                        <c:v>3.8597499999999973E-3</c:v>
                      </c:pt>
                      <c:pt idx="5445">
                        <c:v>3.8402499999999969E-3</c:v>
                      </c:pt>
                      <c:pt idx="5446">
                        <c:v>3.8194999999999969E-3</c:v>
                      </c:pt>
                      <c:pt idx="5447">
                        <c:v>3.8079999999999963E-3</c:v>
                      </c:pt>
                      <c:pt idx="5448">
                        <c:v>3.7919999999999972E-3</c:v>
                      </c:pt>
                      <c:pt idx="5449">
                        <c:v>3.7752499999999961E-3</c:v>
                      </c:pt>
                      <c:pt idx="5450">
                        <c:v>3.757999999999997E-3</c:v>
                      </c:pt>
                      <c:pt idx="5451">
                        <c:v>3.7514999999999962E-3</c:v>
                      </c:pt>
                      <c:pt idx="5452">
                        <c:v>3.7197499999999965E-3</c:v>
                      </c:pt>
                      <c:pt idx="5453">
                        <c:v>3.6989999999999961E-3</c:v>
                      </c:pt>
                      <c:pt idx="5454">
                        <c:v>3.6827499999999964E-3</c:v>
                      </c:pt>
                      <c:pt idx="5455">
                        <c:v>3.6509999999999971E-3</c:v>
                      </c:pt>
                      <c:pt idx="5456">
                        <c:v>3.6244999999999966E-3</c:v>
                      </c:pt>
                      <c:pt idx="5457">
                        <c:v>3.5994999999999972E-3</c:v>
                      </c:pt>
                      <c:pt idx="5458">
                        <c:v>3.5622499999999968E-3</c:v>
                      </c:pt>
                      <c:pt idx="5459">
                        <c:v>3.5327499999999973E-3</c:v>
                      </c:pt>
                      <c:pt idx="5460">
                        <c:v>3.4959999999999974E-3</c:v>
                      </c:pt>
                      <c:pt idx="5461">
                        <c:v>3.4644999999999971E-3</c:v>
                      </c:pt>
                      <c:pt idx="5462">
                        <c:v>3.4099999999999964E-3</c:v>
                      </c:pt>
                      <c:pt idx="5463">
                        <c:v>3.3607499999999961E-3</c:v>
                      </c:pt>
                      <c:pt idx="5464">
                        <c:v>3.3077499999999965E-3</c:v>
                      </c:pt>
                      <c:pt idx="5465">
                        <c:v>3.2677499999999972E-3</c:v>
                      </c:pt>
                      <c:pt idx="5466">
                        <c:v>3.2239999999999968E-3</c:v>
                      </c:pt>
                      <c:pt idx="5467">
                        <c:v>3.1759999999999965E-3</c:v>
                      </c:pt>
                      <c:pt idx="5468">
                        <c:v>3.127749999999996E-3</c:v>
                      </c:pt>
                      <c:pt idx="5469">
                        <c:v>3.0912499999999963E-3</c:v>
                      </c:pt>
                      <c:pt idx="5470">
                        <c:v>3.0427499999999968E-3</c:v>
                      </c:pt>
                      <c:pt idx="5471">
                        <c:v>2.9862499999999963E-3</c:v>
                      </c:pt>
                      <c:pt idx="5472">
                        <c:v>2.9312499999999964E-3</c:v>
                      </c:pt>
                      <c:pt idx="5473">
                        <c:v>2.8632499999999973E-3</c:v>
                      </c:pt>
                      <c:pt idx="5474">
                        <c:v>2.8017499999999974E-3</c:v>
                      </c:pt>
                      <c:pt idx="5475">
                        <c:v>2.7482499999999972E-3</c:v>
                      </c:pt>
                      <c:pt idx="5476">
                        <c:v>2.6902499999999969E-3</c:v>
                      </c:pt>
                      <c:pt idx="5477">
                        <c:v>2.6294999999999969E-3</c:v>
                      </c:pt>
                      <c:pt idx="5478">
                        <c:v>2.5559999999999975E-3</c:v>
                      </c:pt>
                      <c:pt idx="5479">
                        <c:v>2.4827499999999975E-3</c:v>
                      </c:pt>
                      <c:pt idx="5480">
                        <c:v>2.4177499999999967E-3</c:v>
                      </c:pt>
                      <c:pt idx="5481">
                        <c:v>2.3549999999999977E-3</c:v>
                      </c:pt>
                      <c:pt idx="5482">
                        <c:v>2.284499999999997E-3</c:v>
                      </c:pt>
                      <c:pt idx="5483">
                        <c:v>2.2074999999999977E-3</c:v>
                      </c:pt>
                      <c:pt idx="5484">
                        <c:v>2.1577499999999973E-3</c:v>
                      </c:pt>
                      <c:pt idx="5485">
                        <c:v>2.0887499999999977E-3</c:v>
                      </c:pt>
                      <c:pt idx="5486">
                        <c:v>2.0167499999999973E-3</c:v>
                      </c:pt>
                      <c:pt idx="5487">
                        <c:v>1.9457499999999974E-3</c:v>
                      </c:pt>
                      <c:pt idx="5488">
                        <c:v>1.8724999999999972E-3</c:v>
                      </c:pt>
                      <c:pt idx="5489">
                        <c:v>1.8107499999999977E-3</c:v>
                      </c:pt>
                      <c:pt idx="5490">
                        <c:v>1.727749999999998E-3</c:v>
                      </c:pt>
                      <c:pt idx="5491">
                        <c:v>1.6414999999999984E-3</c:v>
                      </c:pt>
                      <c:pt idx="5492">
                        <c:v>1.5554999999999981E-3</c:v>
                      </c:pt>
                      <c:pt idx="5493">
                        <c:v>1.4682499999999976E-3</c:v>
                      </c:pt>
                      <c:pt idx="5494">
                        <c:v>1.3679999999999975E-3</c:v>
                      </c:pt>
                      <c:pt idx="5495">
                        <c:v>1.2727499999999981E-3</c:v>
                      </c:pt>
                      <c:pt idx="5496">
                        <c:v>1.192499999999998E-3</c:v>
                      </c:pt>
                      <c:pt idx="5497">
                        <c:v>1.0872499999999973E-3</c:v>
                      </c:pt>
                      <c:pt idx="5498">
                        <c:v>9.9999999999999764E-4</c:v>
                      </c:pt>
                      <c:pt idx="5499">
                        <c:v>9.0699999999999776E-4</c:v>
                      </c:pt>
                      <c:pt idx="5500">
                        <c:v>8.3374999999999736E-4</c:v>
                      </c:pt>
                      <c:pt idx="5501">
                        <c:v>7.3874999999999798E-4</c:v>
                      </c:pt>
                      <c:pt idx="5502">
                        <c:v>6.3749999999999701E-4</c:v>
                      </c:pt>
                      <c:pt idx="5503">
                        <c:v>5.404999999999979E-4</c:v>
                      </c:pt>
                      <c:pt idx="5504">
                        <c:v>4.5024999999999747E-4</c:v>
                      </c:pt>
                      <c:pt idx="5505">
                        <c:v>3.6349999999999767E-4</c:v>
                      </c:pt>
                      <c:pt idx="5506">
                        <c:v>2.7649999999999756E-4</c:v>
                      </c:pt>
                      <c:pt idx="5507">
                        <c:v>1.7249999999999815E-4</c:v>
                      </c:pt>
                      <c:pt idx="5508">
                        <c:v>7.124999999999791E-5</c:v>
                      </c:pt>
                      <c:pt idx="5509">
                        <c:v>-3.150000000000229E-5</c:v>
                      </c:pt>
                      <c:pt idx="5510">
                        <c:v>-1.3300000000000201E-4</c:v>
                      </c:pt>
                      <c:pt idx="5511">
                        <c:v>-2.4100000000000296E-4</c:v>
                      </c:pt>
                      <c:pt idx="5512">
                        <c:v>-3.5000000000000292E-4</c:v>
                      </c:pt>
                      <c:pt idx="5513">
                        <c:v>-4.7900000000000254E-4</c:v>
                      </c:pt>
                      <c:pt idx="5514">
                        <c:v>-5.9175000000000276E-4</c:v>
                      </c:pt>
                      <c:pt idx="5515">
                        <c:v>-7.1225000000000259E-4</c:v>
                      </c:pt>
                      <c:pt idx="5516">
                        <c:v>-8.4150000000000186E-4</c:v>
                      </c:pt>
                      <c:pt idx="5517">
                        <c:v>-9.5650000000000043E-4</c:v>
                      </c:pt>
                      <c:pt idx="5518">
                        <c:v>-1.1007500000000004E-3</c:v>
                      </c:pt>
                      <c:pt idx="5519">
                        <c:v>-1.2252500000000013E-3</c:v>
                      </c:pt>
                      <c:pt idx="5520">
                        <c:v>-1.3407500000000004E-3</c:v>
                      </c:pt>
                      <c:pt idx="5521">
                        <c:v>-1.4687499999999996E-3</c:v>
                      </c:pt>
                      <c:pt idx="5522">
                        <c:v>-1.59475E-3</c:v>
                      </c:pt>
                      <c:pt idx="5523">
                        <c:v>-1.7265000000000002E-3</c:v>
                      </c:pt>
                      <c:pt idx="5524">
                        <c:v>-1.86575E-3</c:v>
                      </c:pt>
                      <c:pt idx="5525">
                        <c:v>-2.0072499999999995E-3</c:v>
                      </c:pt>
                      <c:pt idx="5526">
                        <c:v>-2.1449999999999993E-3</c:v>
                      </c:pt>
                      <c:pt idx="5527">
                        <c:v>-2.268249999999999E-3</c:v>
                      </c:pt>
                      <c:pt idx="5528">
                        <c:v>-2.4189999999999993E-3</c:v>
                      </c:pt>
                      <c:pt idx="5529">
                        <c:v>-2.5239999999999998E-3</c:v>
                      </c:pt>
                      <c:pt idx="5530">
                        <c:v>-2.6480000000000002E-3</c:v>
                      </c:pt>
                      <c:pt idx="5531">
                        <c:v>-2.7827499999999992E-3</c:v>
                      </c:pt>
                      <c:pt idx="5532">
                        <c:v>-2.8997499999999991E-3</c:v>
                      </c:pt>
                      <c:pt idx="5533">
                        <c:v>-3.0179999999999994E-3</c:v>
                      </c:pt>
                      <c:pt idx="5534">
                        <c:v>-3.1497499999999993E-3</c:v>
                      </c:pt>
                      <c:pt idx="5535">
                        <c:v>-3.2732499999999988E-3</c:v>
                      </c:pt>
                      <c:pt idx="5536">
                        <c:v>-3.4042499999999989E-3</c:v>
                      </c:pt>
                      <c:pt idx="5537">
                        <c:v>-3.5287499999999989E-3</c:v>
                      </c:pt>
                      <c:pt idx="5538">
                        <c:v>-3.6417499999999979E-3</c:v>
                      </c:pt>
                      <c:pt idx="5539">
                        <c:v>-3.7724999999999985E-3</c:v>
                      </c:pt>
                      <c:pt idx="5540">
                        <c:v>-3.8942499999999993E-3</c:v>
                      </c:pt>
                      <c:pt idx="5541">
                        <c:v>-4.0199999999999993E-3</c:v>
                      </c:pt>
                      <c:pt idx="5542">
                        <c:v>-4.1542499999999991E-3</c:v>
                      </c:pt>
                      <c:pt idx="5543">
                        <c:v>-4.2844999999999992E-3</c:v>
                      </c:pt>
                      <c:pt idx="5544">
                        <c:v>-4.400499999999999E-3</c:v>
                      </c:pt>
                      <c:pt idx="5545">
                        <c:v>-4.531249999999998E-3</c:v>
                      </c:pt>
                      <c:pt idx="5546">
                        <c:v>-4.6614999999999981E-3</c:v>
                      </c:pt>
                      <c:pt idx="5547">
                        <c:v>-4.7792499999999996E-3</c:v>
                      </c:pt>
                      <c:pt idx="5548">
                        <c:v>-4.9089999999999993E-3</c:v>
                      </c:pt>
                      <c:pt idx="5549">
                        <c:v>-5.0317499999999989E-3</c:v>
                      </c:pt>
                      <c:pt idx="5550">
                        <c:v>-5.1674999999999994E-3</c:v>
                      </c:pt>
                      <c:pt idx="5551">
                        <c:v>-5.3024999999999999E-3</c:v>
                      </c:pt>
                      <c:pt idx="5552">
                        <c:v>-5.4217500000000004E-3</c:v>
                      </c:pt>
                      <c:pt idx="5553">
                        <c:v>-5.5859999999999998E-3</c:v>
                      </c:pt>
                      <c:pt idx="5554">
                        <c:v>-5.7089999999999997E-3</c:v>
                      </c:pt>
                      <c:pt idx="5555">
                        <c:v>-5.8357499999999972E-3</c:v>
                      </c:pt>
                      <c:pt idx="5556">
                        <c:v>-5.959749999999998E-3</c:v>
                      </c:pt>
                      <c:pt idx="5557">
                        <c:v>-6.1014999999999967E-3</c:v>
                      </c:pt>
                      <c:pt idx="5558">
                        <c:v>-6.2279999999999957E-3</c:v>
                      </c:pt>
                      <c:pt idx="5559">
                        <c:v>-6.3574999999999968E-3</c:v>
                      </c:pt>
                      <c:pt idx="5560">
                        <c:v>-6.484999999999996E-3</c:v>
                      </c:pt>
                      <c:pt idx="5561">
                        <c:v>-6.5957499999999983E-3</c:v>
                      </c:pt>
                      <c:pt idx="5562">
                        <c:v>-6.7189999999999958E-3</c:v>
                      </c:pt>
                      <c:pt idx="5563">
                        <c:v>-6.852749999999996E-3</c:v>
                      </c:pt>
                      <c:pt idx="5564">
                        <c:v>-6.9812499999999953E-3</c:v>
                      </c:pt>
                      <c:pt idx="5565">
                        <c:v>-7.1032499999999967E-3</c:v>
                      </c:pt>
                      <c:pt idx="5566">
                        <c:v>-7.2077499999999963E-3</c:v>
                      </c:pt>
                      <c:pt idx="5567">
                        <c:v>-7.3179999999999946E-3</c:v>
                      </c:pt>
                      <c:pt idx="5568">
                        <c:v>-7.4184999999999954E-3</c:v>
                      </c:pt>
                      <c:pt idx="5569">
                        <c:v>-7.5302499999999953E-3</c:v>
                      </c:pt>
                      <c:pt idx="5570">
                        <c:v>-7.6312499999999948E-3</c:v>
                      </c:pt>
                      <c:pt idx="5571">
                        <c:v>-7.7482499999999965E-3</c:v>
                      </c:pt>
                      <c:pt idx="5572">
                        <c:v>-7.8557499999999947E-3</c:v>
                      </c:pt>
                      <c:pt idx="5573">
                        <c:v>-7.9737499999999947E-3</c:v>
                      </c:pt>
                      <c:pt idx="5574">
                        <c:v>-8.0777499999999964E-3</c:v>
                      </c:pt>
                      <c:pt idx="5575">
                        <c:v>-8.1827499999999956E-3</c:v>
                      </c:pt>
                      <c:pt idx="5576">
                        <c:v>-8.2959999999999961E-3</c:v>
                      </c:pt>
                      <c:pt idx="5577">
                        <c:v>-8.4192499999999962E-3</c:v>
                      </c:pt>
                      <c:pt idx="5578">
                        <c:v>-8.5372499999999962E-3</c:v>
                      </c:pt>
                      <c:pt idx="5579">
                        <c:v>-8.6374999999999976E-3</c:v>
                      </c:pt>
                      <c:pt idx="5580">
                        <c:v>-8.7349999999999962E-3</c:v>
                      </c:pt>
                      <c:pt idx="5581">
                        <c:v>-8.8327499999999951E-3</c:v>
                      </c:pt>
                      <c:pt idx="5582">
                        <c:v>-8.9362499999999963E-3</c:v>
                      </c:pt>
                      <c:pt idx="5583">
                        <c:v>-9.0394999999999972E-3</c:v>
                      </c:pt>
                      <c:pt idx="5584">
                        <c:v>-9.1407499999999961E-3</c:v>
                      </c:pt>
                      <c:pt idx="5585">
                        <c:v>-9.2272499999999959E-3</c:v>
                      </c:pt>
                      <c:pt idx="5586">
                        <c:v>-9.3224999999999957E-3</c:v>
                      </c:pt>
                      <c:pt idx="5587">
                        <c:v>-9.4184999999999981E-3</c:v>
                      </c:pt>
                      <c:pt idx="5588">
                        <c:v>-9.5072499999999966E-3</c:v>
                      </c:pt>
                      <c:pt idx="5589">
                        <c:v>-9.6122499999999958E-3</c:v>
                      </c:pt>
                      <c:pt idx="5590">
                        <c:v>-9.7064999999999981E-3</c:v>
                      </c:pt>
                      <c:pt idx="5591">
                        <c:v>-9.8082499999999975E-3</c:v>
                      </c:pt>
                      <c:pt idx="5592">
                        <c:v>-9.9014999999999988E-3</c:v>
                      </c:pt>
                      <c:pt idx="5593">
                        <c:v>-9.9952499999999972E-3</c:v>
                      </c:pt>
                      <c:pt idx="5594">
                        <c:v>-1.0087749999999999E-2</c:v>
                      </c:pt>
                      <c:pt idx="5595">
                        <c:v>-1.0170999999999999E-2</c:v>
                      </c:pt>
                      <c:pt idx="5596">
                        <c:v>-1.0258999999999997E-2</c:v>
                      </c:pt>
                      <c:pt idx="5597">
                        <c:v>-1.0334749999999998E-2</c:v>
                      </c:pt>
                      <c:pt idx="5598">
                        <c:v>-1.0409499999999999E-2</c:v>
                      </c:pt>
                      <c:pt idx="5599">
                        <c:v>-1.0491749999999999E-2</c:v>
                      </c:pt>
                      <c:pt idx="5600">
                        <c:v>-1.0572249999999998E-2</c:v>
                      </c:pt>
                      <c:pt idx="5601">
                        <c:v>-1.0653999999999999E-2</c:v>
                      </c:pt>
                      <c:pt idx="5602">
                        <c:v>-1.0735249999999998E-2</c:v>
                      </c:pt>
                      <c:pt idx="5603">
                        <c:v>-1.0829499999999999E-2</c:v>
                      </c:pt>
                      <c:pt idx="5604">
                        <c:v>-1.0911749999999998E-2</c:v>
                      </c:pt>
                      <c:pt idx="5605">
                        <c:v>-1.0992500000000001E-2</c:v>
                      </c:pt>
                      <c:pt idx="5606">
                        <c:v>-1.1070749999999997E-2</c:v>
                      </c:pt>
                      <c:pt idx="5607">
                        <c:v>-1.1148249999999997E-2</c:v>
                      </c:pt>
                      <c:pt idx="5608">
                        <c:v>-1.1224499999999997E-2</c:v>
                      </c:pt>
                      <c:pt idx="5609">
                        <c:v>-1.1297499999999999E-2</c:v>
                      </c:pt>
                      <c:pt idx="5610">
                        <c:v>-1.13755E-2</c:v>
                      </c:pt>
                      <c:pt idx="5611">
                        <c:v>-1.1462250000000002E-2</c:v>
                      </c:pt>
                      <c:pt idx="5612">
                        <c:v>-1.1530250000000002E-2</c:v>
                      </c:pt>
                      <c:pt idx="5613">
                        <c:v>-1.1608000000000002E-2</c:v>
                      </c:pt>
                      <c:pt idx="5614">
                        <c:v>-1.1662499999999999E-2</c:v>
                      </c:pt>
                      <c:pt idx="5615">
                        <c:v>-1.1718499999999998E-2</c:v>
                      </c:pt>
                      <c:pt idx="5616">
                        <c:v>-1.1762999999999999E-2</c:v>
                      </c:pt>
                      <c:pt idx="5617">
                        <c:v>-1.1813999999999998E-2</c:v>
                      </c:pt>
                      <c:pt idx="5618">
                        <c:v>-1.1865249999999999E-2</c:v>
                      </c:pt>
                      <c:pt idx="5619">
                        <c:v>-1.1905749999999998E-2</c:v>
                      </c:pt>
                      <c:pt idx="5620">
                        <c:v>-1.1950999999999998E-2</c:v>
                      </c:pt>
                      <c:pt idx="5621">
                        <c:v>-1.2002749999999998E-2</c:v>
                      </c:pt>
                      <c:pt idx="5622">
                        <c:v>-1.2050749999999997E-2</c:v>
                      </c:pt>
                      <c:pt idx="5623">
                        <c:v>-1.2104749999999997E-2</c:v>
                      </c:pt>
                      <c:pt idx="5624">
                        <c:v>-1.2136999999999998E-2</c:v>
                      </c:pt>
                      <c:pt idx="5625">
                        <c:v>-1.2163249999999997E-2</c:v>
                      </c:pt>
                      <c:pt idx="5626">
                        <c:v>-1.2194249999999997E-2</c:v>
                      </c:pt>
                      <c:pt idx="5627">
                        <c:v>-1.2216249999999998E-2</c:v>
                      </c:pt>
                      <c:pt idx="5628">
                        <c:v>-1.2241499999999999E-2</c:v>
                      </c:pt>
                      <c:pt idx="5629">
                        <c:v>-1.2255999999999998E-2</c:v>
                      </c:pt>
                      <c:pt idx="5630">
                        <c:v>-1.2280249999999998E-2</c:v>
                      </c:pt>
                      <c:pt idx="5631">
                        <c:v>-1.2320499999999998E-2</c:v>
                      </c:pt>
                      <c:pt idx="5632">
                        <c:v>-1.2352249999999999E-2</c:v>
                      </c:pt>
                      <c:pt idx="5633">
                        <c:v>-1.2373749999999996E-2</c:v>
                      </c:pt>
                      <c:pt idx="5634">
                        <c:v>-1.2408499999999998E-2</c:v>
                      </c:pt>
                      <c:pt idx="5635">
                        <c:v>-1.2431249999999998E-2</c:v>
                      </c:pt>
                      <c:pt idx="5636">
                        <c:v>-1.2445249999999998E-2</c:v>
                      </c:pt>
                      <c:pt idx="5637">
                        <c:v>-1.2461750000000001E-2</c:v>
                      </c:pt>
                      <c:pt idx="5638">
                        <c:v>-1.2479000000000001E-2</c:v>
                      </c:pt>
                      <c:pt idx="5639">
                        <c:v>-1.2494750000000001E-2</c:v>
                      </c:pt>
                      <c:pt idx="5640">
                        <c:v>-1.2509250000000001E-2</c:v>
                      </c:pt>
                      <c:pt idx="5641">
                        <c:v>-1.2511000000000001E-2</c:v>
                      </c:pt>
                      <c:pt idx="5642">
                        <c:v>-1.2513000000000002E-2</c:v>
                      </c:pt>
                      <c:pt idx="5643">
                        <c:v>-1.2519750000000001E-2</c:v>
                      </c:pt>
                      <c:pt idx="5644">
                        <c:v>-1.2519250000000003E-2</c:v>
                      </c:pt>
                      <c:pt idx="5645">
                        <c:v>-1.2520749999999999E-2</c:v>
                      </c:pt>
                      <c:pt idx="5646">
                        <c:v>-1.2517499999999999E-2</c:v>
                      </c:pt>
                      <c:pt idx="5647">
                        <c:v>-1.2524249999999997E-2</c:v>
                      </c:pt>
                      <c:pt idx="5648">
                        <c:v>-1.2512999999999996E-2</c:v>
                      </c:pt>
                      <c:pt idx="5649">
                        <c:v>-1.2527499999999999E-2</c:v>
                      </c:pt>
                      <c:pt idx="5650">
                        <c:v>-1.2527499999999999E-2</c:v>
                      </c:pt>
                      <c:pt idx="5651">
                        <c:v>-1.2526249999999996E-2</c:v>
                      </c:pt>
                      <c:pt idx="5652">
                        <c:v>-1.2518999999999997E-2</c:v>
                      </c:pt>
                      <c:pt idx="5653">
                        <c:v>-1.2515749999999999E-2</c:v>
                      </c:pt>
                      <c:pt idx="5654">
                        <c:v>-1.2519750000000001E-2</c:v>
                      </c:pt>
                      <c:pt idx="5655">
                        <c:v>-1.2511E-2</c:v>
                      </c:pt>
                      <c:pt idx="5656">
                        <c:v>-1.2507499999999998E-2</c:v>
                      </c:pt>
                      <c:pt idx="5657">
                        <c:v>-1.2503750000000001E-2</c:v>
                      </c:pt>
                      <c:pt idx="5658">
                        <c:v>-1.2476249999999999E-2</c:v>
                      </c:pt>
                      <c:pt idx="5659">
                        <c:v>-1.246275E-2</c:v>
                      </c:pt>
                      <c:pt idx="5660">
                        <c:v>-1.243725E-2</c:v>
                      </c:pt>
                      <c:pt idx="5661">
                        <c:v>-1.2414000000000001E-2</c:v>
                      </c:pt>
                      <c:pt idx="5662">
                        <c:v>-1.2382749999999998E-2</c:v>
                      </c:pt>
                      <c:pt idx="5663">
                        <c:v>-1.2345999999999999E-2</c:v>
                      </c:pt>
                      <c:pt idx="5664">
                        <c:v>-1.2307999999999999E-2</c:v>
                      </c:pt>
                      <c:pt idx="5665">
                        <c:v>-1.2281999999999998E-2</c:v>
                      </c:pt>
                      <c:pt idx="5666">
                        <c:v>-1.2248499999999996E-2</c:v>
                      </c:pt>
                      <c:pt idx="5667">
                        <c:v>-1.2218999999999994E-2</c:v>
                      </c:pt>
                      <c:pt idx="5668">
                        <c:v>-1.2192499999999997E-2</c:v>
                      </c:pt>
                      <c:pt idx="5669">
                        <c:v>-1.2167749999999998E-2</c:v>
                      </c:pt>
                      <c:pt idx="5670">
                        <c:v>-1.2132499999999997E-2</c:v>
                      </c:pt>
                      <c:pt idx="5671">
                        <c:v>-1.2090249999999995E-2</c:v>
                      </c:pt>
                      <c:pt idx="5672">
                        <c:v>-1.2040749999999996E-2</c:v>
                      </c:pt>
                      <c:pt idx="5673">
                        <c:v>-1.1985499999999998E-2</c:v>
                      </c:pt>
                      <c:pt idx="5674">
                        <c:v>-1.1931249999999997E-2</c:v>
                      </c:pt>
                      <c:pt idx="5675">
                        <c:v>-1.1884999999999996E-2</c:v>
                      </c:pt>
                      <c:pt idx="5676">
                        <c:v>-1.1828999999999996E-2</c:v>
                      </c:pt>
                      <c:pt idx="5677">
                        <c:v>-1.1771249999999995E-2</c:v>
                      </c:pt>
                      <c:pt idx="5678">
                        <c:v>-1.1706249999999996E-2</c:v>
                      </c:pt>
                      <c:pt idx="5679">
                        <c:v>-1.1643499999999996E-2</c:v>
                      </c:pt>
                      <c:pt idx="5680">
                        <c:v>-1.1586249999999996E-2</c:v>
                      </c:pt>
                      <c:pt idx="5681">
                        <c:v>-1.1519749999999994E-2</c:v>
                      </c:pt>
                      <c:pt idx="5682">
                        <c:v>-1.1455249999999995E-2</c:v>
                      </c:pt>
                      <c:pt idx="5683">
                        <c:v>-1.1378999999999997E-2</c:v>
                      </c:pt>
                      <c:pt idx="5684">
                        <c:v>-1.1310249999999997E-2</c:v>
                      </c:pt>
                      <c:pt idx="5685">
                        <c:v>-1.1241749999999997E-2</c:v>
                      </c:pt>
                      <c:pt idx="5686">
                        <c:v>-1.1164999999999996E-2</c:v>
                      </c:pt>
                      <c:pt idx="5687">
                        <c:v>-1.1094749999999995E-2</c:v>
                      </c:pt>
                      <c:pt idx="5688">
                        <c:v>-1.1014749999999997E-2</c:v>
                      </c:pt>
                      <c:pt idx="5689">
                        <c:v>-1.0939749999999996E-2</c:v>
                      </c:pt>
                      <c:pt idx="5690">
                        <c:v>-1.085275E-2</c:v>
                      </c:pt>
                      <c:pt idx="5691">
                        <c:v>-1.0757249999999998E-2</c:v>
                      </c:pt>
                      <c:pt idx="5692">
                        <c:v>-1.0664499999999997E-2</c:v>
                      </c:pt>
                      <c:pt idx="5693">
                        <c:v>-1.0572750000000002E-2</c:v>
                      </c:pt>
                      <c:pt idx="5694">
                        <c:v>-1.0475749999999999E-2</c:v>
                      </c:pt>
                      <c:pt idx="5695">
                        <c:v>-1.0389750000000005E-2</c:v>
                      </c:pt>
                      <c:pt idx="5696">
                        <c:v>-1.0296500000000002E-2</c:v>
                      </c:pt>
                      <c:pt idx="5697">
                        <c:v>-1.0202499999999998E-2</c:v>
                      </c:pt>
                      <c:pt idx="5698">
                        <c:v>-1.0108250000000003E-2</c:v>
                      </c:pt>
                      <c:pt idx="5699">
                        <c:v>-1.0017500000000002E-2</c:v>
                      </c:pt>
                      <c:pt idx="5700">
                        <c:v>-9.9177500000000012E-3</c:v>
                      </c:pt>
                      <c:pt idx="5701">
                        <c:v>-9.8237500000000026E-3</c:v>
                      </c:pt>
                      <c:pt idx="5702">
                        <c:v>-9.7192500000000005E-3</c:v>
                      </c:pt>
                      <c:pt idx="5703">
                        <c:v>-9.6127500000000015E-3</c:v>
                      </c:pt>
                      <c:pt idx="5704">
                        <c:v>-9.5099999999999994E-3</c:v>
                      </c:pt>
                      <c:pt idx="5705">
                        <c:v>-9.4197500000000028E-3</c:v>
                      </c:pt>
                      <c:pt idx="5706">
                        <c:v>-9.3245000000000012E-3</c:v>
                      </c:pt>
                      <c:pt idx="5707">
                        <c:v>-9.216250000000004E-3</c:v>
                      </c:pt>
                      <c:pt idx="5708">
                        <c:v>-9.1030000000000052E-3</c:v>
                      </c:pt>
                      <c:pt idx="5709">
                        <c:v>-8.998750000000005E-3</c:v>
                      </c:pt>
                      <c:pt idx="5710">
                        <c:v>-8.8992500000000044E-3</c:v>
                      </c:pt>
                      <c:pt idx="5711">
                        <c:v>-8.7940000000000067E-3</c:v>
                      </c:pt>
                      <c:pt idx="5712">
                        <c:v>-8.6880000000000065E-3</c:v>
                      </c:pt>
                      <c:pt idx="5713">
                        <c:v>-8.5715000000000062E-3</c:v>
                      </c:pt>
                      <c:pt idx="5714">
                        <c:v>-8.4562500000000072E-3</c:v>
                      </c:pt>
                      <c:pt idx="5715">
                        <c:v>-8.3472500000000057E-3</c:v>
                      </c:pt>
                      <c:pt idx="5716">
                        <c:v>-8.2255000000000071E-3</c:v>
                      </c:pt>
                      <c:pt idx="5717">
                        <c:v>-8.1135000000000061E-3</c:v>
                      </c:pt>
                      <c:pt idx="5718">
                        <c:v>-7.989250000000005E-3</c:v>
                      </c:pt>
                      <c:pt idx="5719">
                        <c:v>-7.8660000000000067E-3</c:v>
                      </c:pt>
                      <c:pt idx="5720">
                        <c:v>-7.7522500000000057E-3</c:v>
                      </c:pt>
                      <c:pt idx="5721">
                        <c:v>-7.6365000000000061E-3</c:v>
                      </c:pt>
                      <c:pt idx="5722">
                        <c:v>-7.5197500000000065E-3</c:v>
                      </c:pt>
                      <c:pt idx="5723">
                        <c:v>-7.4010000000000057E-3</c:v>
                      </c:pt>
                      <c:pt idx="5724">
                        <c:v>-7.2767500000000037E-3</c:v>
                      </c:pt>
                      <c:pt idx="5725">
                        <c:v>-7.1625000000000057E-3</c:v>
                      </c:pt>
                      <c:pt idx="5726">
                        <c:v>-7.038500000000004E-3</c:v>
                      </c:pt>
                      <c:pt idx="5727">
                        <c:v>-6.9070000000000051E-3</c:v>
                      </c:pt>
                      <c:pt idx="5728">
                        <c:v>-6.7742500000000042E-3</c:v>
                      </c:pt>
                      <c:pt idx="5729">
                        <c:v>-6.6555000000000052E-3</c:v>
                      </c:pt>
                      <c:pt idx="5730">
                        <c:v>-6.5327500000000064E-3</c:v>
                      </c:pt>
                      <c:pt idx="5731">
                        <c:v>-6.4097500000000075E-3</c:v>
                      </c:pt>
                      <c:pt idx="5732">
                        <c:v>-6.3020000000000046E-3</c:v>
                      </c:pt>
                      <c:pt idx="5733">
                        <c:v>-6.1705000000000058E-3</c:v>
                      </c:pt>
                      <c:pt idx="5734">
                        <c:v>-6.0337500000000044E-3</c:v>
                      </c:pt>
                      <c:pt idx="5735">
                        <c:v>-5.9027500000000043E-3</c:v>
                      </c:pt>
                      <c:pt idx="5736">
                        <c:v>-5.7722500000000039E-3</c:v>
                      </c:pt>
                      <c:pt idx="5737">
                        <c:v>-5.6440000000000049E-3</c:v>
                      </c:pt>
                      <c:pt idx="5738">
                        <c:v>-5.5247500000000054E-3</c:v>
                      </c:pt>
                      <c:pt idx="5739">
                        <c:v>-5.4000000000000038E-3</c:v>
                      </c:pt>
                      <c:pt idx="5740">
                        <c:v>-5.2787500000000057E-3</c:v>
                      </c:pt>
                      <c:pt idx="5741">
                        <c:v>-5.1490000000000043E-3</c:v>
                      </c:pt>
                      <c:pt idx="5742">
                        <c:v>-5.0120000000000017E-3</c:v>
                      </c:pt>
                      <c:pt idx="5743">
                        <c:v>-4.8800000000000024E-3</c:v>
                      </c:pt>
                      <c:pt idx="5744">
                        <c:v>-4.7452500000000038E-3</c:v>
                      </c:pt>
                      <c:pt idx="5745">
                        <c:v>-4.6025000000000042E-3</c:v>
                      </c:pt>
                      <c:pt idx="5746">
                        <c:v>-4.4717500000000035E-3</c:v>
                      </c:pt>
                      <c:pt idx="5747">
                        <c:v>-4.3490000000000039E-3</c:v>
                      </c:pt>
                      <c:pt idx="5748">
                        <c:v>-4.2087500000000042E-3</c:v>
                      </c:pt>
                      <c:pt idx="5749">
                        <c:v>-4.0777500000000032E-3</c:v>
                      </c:pt>
                      <c:pt idx="5750">
                        <c:v>-3.9430000000000029E-3</c:v>
                      </c:pt>
                      <c:pt idx="5751">
                        <c:v>-3.8095000000000017E-3</c:v>
                      </c:pt>
                      <c:pt idx="5752">
                        <c:v>-3.6820000000000034E-3</c:v>
                      </c:pt>
                      <c:pt idx="5753">
                        <c:v>-3.5230000000000018E-3</c:v>
                      </c:pt>
                      <c:pt idx="5754">
                        <c:v>-3.3917500000000011E-3</c:v>
                      </c:pt>
                      <c:pt idx="5755">
                        <c:v>-3.2469999999999999E-3</c:v>
                      </c:pt>
                      <c:pt idx="5756">
                        <c:v>-3.1189999999999981E-3</c:v>
                      </c:pt>
                      <c:pt idx="5757">
                        <c:v>-2.9732499999999954E-3</c:v>
                      </c:pt>
                      <c:pt idx="5758">
                        <c:v>-2.8404999999999984E-3</c:v>
                      </c:pt>
                      <c:pt idx="5759">
                        <c:v>-2.7077499999999966E-3</c:v>
                      </c:pt>
                      <c:pt idx="5760">
                        <c:v>-2.576999999999996E-3</c:v>
                      </c:pt>
                      <c:pt idx="5761">
                        <c:v>-2.4607499999999994E-3</c:v>
                      </c:pt>
                      <c:pt idx="5762">
                        <c:v>-2.3229999999999995E-3</c:v>
                      </c:pt>
                      <c:pt idx="5763">
                        <c:v>-2.18725E-3</c:v>
                      </c:pt>
                      <c:pt idx="5764">
                        <c:v>-2.0432499999999999E-3</c:v>
                      </c:pt>
                      <c:pt idx="5765">
                        <c:v>-1.9059999999999999E-3</c:v>
                      </c:pt>
                      <c:pt idx="5766">
                        <c:v>-1.7820000000000008E-3</c:v>
                      </c:pt>
                      <c:pt idx="5767">
                        <c:v>-1.6720000000000007E-3</c:v>
                      </c:pt>
                      <c:pt idx="5768">
                        <c:v>-1.5690000000000009E-3</c:v>
                      </c:pt>
                      <c:pt idx="5769">
                        <c:v>-1.4527500000000009E-3</c:v>
                      </c:pt>
                      <c:pt idx="5770">
                        <c:v>-1.3335000000000007E-3</c:v>
                      </c:pt>
                      <c:pt idx="5771">
                        <c:v>-1.2110000000000011E-3</c:v>
                      </c:pt>
                      <c:pt idx="5772">
                        <c:v>-1.0990000000000006E-3</c:v>
                      </c:pt>
                      <c:pt idx="5773">
                        <c:v>-9.8750000000000031E-4</c:v>
                      </c:pt>
                      <c:pt idx="5774">
                        <c:v>-8.822500000000012E-4</c:v>
                      </c:pt>
                      <c:pt idx="5775">
                        <c:v>-7.7200000000000077E-4</c:v>
                      </c:pt>
                      <c:pt idx="5776">
                        <c:v>-6.3550000000000054E-4</c:v>
                      </c:pt>
                      <c:pt idx="5777">
                        <c:v>-5.110000000000006E-4</c:v>
                      </c:pt>
                      <c:pt idx="5778">
                        <c:v>-3.8125000000000116E-4</c:v>
                      </c:pt>
                      <c:pt idx="5779">
                        <c:v>-2.6749999999999973E-4</c:v>
                      </c:pt>
                      <c:pt idx="5780">
                        <c:v>-1.670000000000004E-4</c:v>
                      </c:pt>
                      <c:pt idx="5781">
                        <c:v>-7.9500000000000686E-5</c:v>
                      </c:pt>
                      <c:pt idx="5782">
                        <c:v>2.0249999999999503E-5</c:v>
                      </c:pt>
                      <c:pt idx="5783">
                        <c:v>1.1799999999999873E-4</c:v>
                      </c:pt>
                      <c:pt idx="5784">
                        <c:v>2.2024999999999768E-4</c:v>
                      </c:pt>
                      <c:pt idx="5785">
                        <c:v>3.1349999999999727E-4</c:v>
                      </c:pt>
                      <c:pt idx="5786">
                        <c:v>4.057499999999972E-4</c:v>
                      </c:pt>
                      <c:pt idx="5787">
                        <c:v>4.9949999999999658E-4</c:v>
                      </c:pt>
                      <c:pt idx="5788">
                        <c:v>5.8624999999999726E-4</c:v>
                      </c:pt>
                      <c:pt idx="5789">
                        <c:v>6.8324999999999831E-4</c:v>
                      </c:pt>
                      <c:pt idx="5790">
                        <c:v>7.7899999999999812E-4</c:v>
                      </c:pt>
                      <c:pt idx="5791">
                        <c:v>8.7124999999999898E-4</c:v>
                      </c:pt>
                      <c:pt idx="5792">
                        <c:v>9.63749999999999E-4</c:v>
                      </c:pt>
                      <c:pt idx="5793">
                        <c:v>1.0459999999999994E-3</c:v>
                      </c:pt>
                      <c:pt idx="5794">
                        <c:v>1.127749999999999E-3</c:v>
                      </c:pt>
                      <c:pt idx="5795">
                        <c:v>1.1962499999999992E-3</c:v>
                      </c:pt>
                      <c:pt idx="5796">
                        <c:v>1.2774999999999989E-3</c:v>
                      </c:pt>
                      <c:pt idx="5797">
                        <c:v>1.3517499999999988E-3</c:v>
                      </c:pt>
                      <c:pt idx="5798">
                        <c:v>1.4274999999999989E-3</c:v>
                      </c:pt>
                      <c:pt idx="5799">
                        <c:v>1.5122499999999991E-3</c:v>
                      </c:pt>
                      <c:pt idx="5800">
                        <c:v>1.6002499999999992E-3</c:v>
                      </c:pt>
                      <c:pt idx="5801">
                        <c:v>1.6897499999999994E-3</c:v>
                      </c:pt>
                      <c:pt idx="5802">
                        <c:v>1.7812499999999994E-3</c:v>
                      </c:pt>
                      <c:pt idx="5803">
                        <c:v>1.8767499999999993E-3</c:v>
                      </c:pt>
                      <c:pt idx="5804">
                        <c:v>1.9680000000000001E-3</c:v>
                      </c:pt>
                      <c:pt idx="5805">
                        <c:v>2.0652499999999994E-3</c:v>
                      </c:pt>
                      <c:pt idx="5806">
                        <c:v>2.1549999999999998E-3</c:v>
                      </c:pt>
                      <c:pt idx="5807">
                        <c:v>2.2434999999999994E-3</c:v>
                      </c:pt>
                      <c:pt idx="5808">
                        <c:v>2.3252499999999996E-3</c:v>
                      </c:pt>
                      <c:pt idx="5809">
                        <c:v>2.4079999999999987E-3</c:v>
                      </c:pt>
                      <c:pt idx="5810">
                        <c:v>2.4752499999999987E-3</c:v>
                      </c:pt>
                      <c:pt idx="5811">
                        <c:v>2.5512499999999988E-3</c:v>
                      </c:pt>
                      <c:pt idx="5812">
                        <c:v>2.6227499999999992E-3</c:v>
                      </c:pt>
                      <c:pt idx="5813">
                        <c:v>2.7034999999999997E-3</c:v>
                      </c:pt>
                      <c:pt idx="5814">
                        <c:v>2.787749999999999E-3</c:v>
                      </c:pt>
                      <c:pt idx="5815">
                        <c:v>2.8634999999999989E-3</c:v>
                      </c:pt>
                      <c:pt idx="5816">
                        <c:v>2.9264999999999985E-3</c:v>
                      </c:pt>
                      <c:pt idx="5817">
                        <c:v>2.9794999999999986E-3</c:v>
                      </c:pt>
                      <c:pt idx="5818">
                        <c:v>3.0419999999999987E-3</c:v>
                      </c:pt>
                      <c:pt idx="5819">
                        <c:v>3.1087499999999991E-3</c:v>
                      </c:pt>
                      <c:pt idx="5820">
                        <c:v>3.1699999999999988E-3</c:v>
                      </c:pt>
                      <c:pt idx="5821">
                        <c:v>3.2229999999999993E-3</c:v>
                      </c:pt>
                      <c:pt idx="5822">
                        <c:v>3.2719999999999997E-3</c:v>
                      </c:pt>
                      <c:pt idx="5823">
                        <c:v>3.3365000000000009E-3</c:v>
                      </c:pt>
                      <c:pt idx="5824">
                        <c:v>3.3874999999999999E-3</c:v>
                      </c:pt>
                      <c:pt idx="5825">
                        <c:v>3.4315000000000001E-3</c:v>
                      </c:pt>
                      <c:pt idx="5826">
                        <c:v>3.4787500000000001E-3</c:v>
                      </c:pt>
                      <c:pt idx="5827">
                        <c:v>3.5302499999999991E-3</c:v>
                      </c:pt>
                      <c:pt idx="5828">
                        <c:v>3.5792499999999995E-3</c:v>
                      </c:pt>
                      <c:pt idx="5829">
                        <c:v>3.6222499999999996E-3</c:v>
                      </c:pt>
                      <c:pt idx="5830">
                        <c:v>3.6649999999999994E-3</c:v>
                      </c:pt>
                      <c:pt idx="5831">
                        <c:v>3.7027500000000003E-3</c:v>
                      </c:pt>
                      <c:pt idx="5832">
                        <c:v>3.7402500000000001E-3</c:v>
                      </c:pt>
                      <c:pt idx="5833">
                        <c:v>3.7765000000000003E-3</c:v>
                      </c:pt>
                      <c:pt idx="5834">
                        <c:v>3.8215000000000011E-3</c:v>
                      </c:pt>
                      <c:pt idx="5835">
                        <c:v>3.8657500000000011E-3</c:v>
                      </c:pt>
                      <c:pt idx="5836">
                        <c:v>3.9040000000000021E-3</c:v>
                      </c:pt>
                      <c:pt idx="5837">
                        <c:v>3.9427500000000018E-3</c:v>
                      </c:pt>
                      <c:pt idx="5838">
                        <c:v>3.976750000000002E-3</c:v>
                      </c:pt>
                      <c:pt idx="5839">
                        <c:v>4.0152500000000015E-3</c:v>
                      </c:pt>
                      <c:pt idx="5840">
                        <c:v>4.0565000000000019E-3</c:v>
                      </c:pt>
                      <c:pt idx="5841">
                        <c:v>4.0935000000000025E-3</c:v>
                      </c:pt>
                      <c:pt idx="5842">
                        <c:v>4.1317500000000026E-3</c:v>
                      </c:pt>
                      <c:pt idx="5843">
                        <c:v>4.1732500000000016E-3</c:v>
                      </c:pt>
                      <c:pt idx="5844">
                        <c:v>4.2125000000000027E-3</c:v>
                      </c:pt>
                      <c:pt idx="5845">
                        <c:v>4.2520000000000023E-3</c:v>
                      </c:pt>
                      <c:pt idx="5846">
                        <c:v>4.2845000000000018E-3</c:v>
                      </c:pt>
                      <c:pt idx="5847">
                        <c:v>4.333250000000002E-3</c:v>
                      </c:pt>
                      <c:pt idx="5848">
                        <c:v>4.3657500000000024E-3</c:v>
                      </c:pt>
                      <c:pt idx="5849">
                        <c:v>4.4107500000000015E-3</c:v>
                      </c:pt>
                      <c:pt idx="5850">
                        <c:v>4.4395000000000025E-3</c:v>
                      </c:pt>
                      <c:pt idx="5851">
                        <c:v>4.4745000000000028E-3</c:v>
                      </c:pt>
                      <c:pt idx="5852">
                        <c:v>4.5087500000000023E-3</c:v>
                      </c:pt>
                      <c:pt idx="5853">
                        <c:v>4.537000000000002E-3</c:v>
                      </c:pt>
                      <c:pt idx="5854">
                        <c:v>4.5760000000000019E-3</c:v>
                      </c:pt>
                      <c:pt idx="5855">
                        <c:v>4.612500000000002E-3</c:v>
                      </c:pt>
                      <c:pt idx="5856">
                        <c:v>4.6510000000000024E-3</c:v>
                      </c:pt>
                      <c:pt idx="5857">
                        <c:v>4.6852500000000019E-3</c:v>
                      </c:pt>
                      <c:pt idx="5858">
                        <c:v>4.7290000000000023E-3</c:v>
                      </c:pt>
                      <c:pt idx="5859">
                        <c:v>4.7760000000000016E-3</c:v>
                      </c:pt>
                      <c:pt idx="5860">
                        <c:v>4.8082500000000009E-3</c:v>
                      </c:pt>
                      <c:pt idx="5861">
                        <c:v>4.8380000000000012E-3</c:v>
                      </c:pt>
                      <c:pt idx="5862">
                        <c:v>4.8750000000000009E-3</c:v>
                      </c:pt>
                      <c:pt idx="5863">
                        <c:v>4.8982500000000016E-3</c:v>
                      </c:pt>
                      <c:pt idx="5864">
                        <c:v>4.9305000000000009E-3</c:v>
                      </c:pt>
                      <c:pt idx="5865">
                        <c:v>4.9622500000000014E-3</c:v>
                      </c:pt>
                      <c:pt idx="5866">
                        <c:v>4.9947500000000009E-3</c:v>
                      </c:pt>
                      <c:pt idx="5867">
                        <c:v>5.0287500000000011E-3</c:v>
                      </c:pt>
                      <c:pt idx="5868">
                        <c:v>5.0597500000000017E-3</c:v>
                      </c:pt>
                      <c:pt idx="5869">
                        <c:v>5.0940000000000022E-3</c:v>
                      </c:pt>
                      <c:pt idx="5870">
                        <c:v>5.1177500000000016E-3</c:v>
                      </c:pt>
                      <c:pt idx="5871">
                        <c:v>5.1422500000000019E-3</c:v>
                      </c:pt>
                      <c:pt idx="5872">
                        <c:v>5.155250000000001E-3</c:v>
                      </c:pt>
                      <c:pt idx="5873">
                        <c:v>5.1612500000000018E-3</c:v>
                      </c:pt>
                      <c:pt idx="5874">
                        <c:v>5.1677500000000013E-3</c:v>
                      </c:pt>
                      <c:pt idx="5875">
                        <c:v>5.1907500000000009E-3</c:v>
                      </c:pt>
                      <c:pt idx="5876">
                        <c:v>5.2057500000000003E-3</c:v>
                      </c:pt>
                      <c:pt idx="5877">
                        <c:v>5.2247500000000011E-3</c:v>
                      </c:pt>
                      <c:pt idx="5878">
                        <c:v>5.2405000000000012E-3</c:v>
                      </c:pt>
                      <c:pt idx="5879">
                        <c:v>5.2627499999999992E-3</c:v>
                      </c:pt>
                      <c:pt idx="5880">
                        <c:v>5.2864999999999995E-3</c:v>
                      </c:pt>
                      <c:pt idx="5881">
                        <c:v>5.3032499999999989E-3</c:v>
                      </c:pt>
                      <c:pt idx="5882">
                        <c:v>5.3217499999999992E-3</c:v>
                      </c:pt>
                      <c:pt idx="5883">
                        <c:v>5.3297499999999994E-3</c:v>
                      </c:pt>
                      <c:pt idx="5884">
                        <c:v>5.3349999999999986E-3</c:v>
                      </c:pt>
                      <c:pt idx="5885">
                        <c:v>5.3439999999999989E-3</c:v>
                      </c:pt>
                      <c:pt idx="5886">
                        <c:v>5.3494999999999984E-3</c:v>
                      </c:pt>
                      <c:pt idx="5887">
                        <c:v>5.3534999999999998E-3</c:v>
                      </c:pt>
                      <c:pt idx="5888">
                        <c:v>5.3540000000000003E-3</c:v>
                      </c:pt>
                      <c:pt idx="5889">
                        <c:v>5.3540000000000003E-3</c:v>
                      </c:pt>
                      <c:pt idx="5890">
                        <c:v>5.3567499999999987E-3</c:v>
                      </c:pt>
                      <c:pt idx="5891">
                        <c:v>5.3574999999999994E-3</c:v>
                      </c:pt>
                      <c:pt idx="5892">
                        <c:v>5.3590000000000018E-3</c:v>
                      </c:pt>
                      <c:pt idx="5893">
                        <c:v>5.3662500000000004E-3</c:v>
                      </c:pt>
                      <c:pt idx="5894">
                        <c:v>5.3805000000000016E-3</c:v>
                      </c:pt>
                      <c:pt idx="5895">
                        <c:v>5.3887500000000003E-3</c:v>
                      </c:pt>
                      <c:pt idx="5896">
                        <c:v>5.3922500000000003E-3</c:v>
                      </c:pt>
                      <c:pt idx="5897">
                        <c:v>5.4017499999999994E-3</c:v>
                      </c:pt>
                      <c:pt idx="5898">
                        <c:v>5.4079999999999996E-3</c:v>
                      </c:pt>
                      <c:pt idx="5899">
                        <c:v>5.4030000000000016E-3</c:v>
                      </c:pt>
                      <c:pt idx="5900">
                        <c:v>5.3917500000000007E-3</c:v>
                      </c:pt>
                      <c:pt idx="5901">
                        <c:v>5.3859999999999993E-3</c:v>
                      </c:pt>
                      <c:pt idx="5902">
                        <c:v>5.3877500000000002E-3</c:v>
                      </c:pt>
                      <c:pt idx="5903">
                        <c:v>5.3812499999999997E-3</c:v>
                      </c:pt>
                      <c:pt idx="5904">
                        <c:v>5.3740000000000003E-3</c:v>
                      </c:pt>
                      <c:pt idx="5905">
                        <c:v>5.3610000000000012E-3</c:v>
                      </c:pt>
                      <c:pt idx="5906">
                        <c:v>5.3487500000000019E-3</c:v>
                      </c:pt>
                      <c:pt idx="5907">
                        <c:v>5.3347500000000027E-3</c:v>
                      </c:pt>
                      <c:pt idx="5908">
                        <c:v>5.3295000000000018E-3</c:v>
                      </c:pt>
                      <c:pt idx="5909">
                        <c:v>5.3250000000000016E-3</c:v>
                      </c:pt>
                      <c:pt idx="5910">
                        <c:v>5.3197500000000016E-3</c:v>
                      </c:pt>
                      <c:pt idx="5911">
                        <c:v>5.3192500000000011E-3</c:v>
                      </c:pt>
                      <c:pt idx="5912">
                        <c:v>5.3245000000000011E-3</c:v>
                      </c:pt>
                      <c:pt idx="5913">
                        <c:v>5.3277500000000026E-3</c:v>
                      </c:pt>
                      <c:pt idx="5914">
                        <c:v>5.3272500000000013E-3</c:v>
                      </c:pt>
                      <c:pt idx="5915">
                        <c:v>5.321750000000001E-3</c:v>
                      </c:pt>
                      <c:pt idx="5916">
                        <c:v>5.3215000000000016E-3</c:v>
                      </c:pt>
                      <c:pt idx="5917">
                        <c:v>5.3182500000000001E-3</c:v>
                      </c:pt>
                      <c:pt idx="5918">
                        <c:v>5.3094999999999991E-3</c:v>
                      </c:pt>
                      <c:pt idx="5919">
                        <c:v>5.2950000000000011E-3</c:v>
                      </c:pt>
                      <c:pt idx="5920">
                        <c:v>5.2830000000000012E-3</c:v>
                      </c:pt>
                      <c:pt idx="5921">
                        <c:v>5.2762500000000014E-3</c:v>
                      </c:pt>
                      <c:pt idx="5922">
                        <c:v>5.2770000000000013E-3</c:v>
                      </c:pt>
                      <c:pt idx="5923">
                        <c:v>5.2780000000000014E-3</c:v>
                      </c:pt>
                      <c:pt idx="5924">
                        <c:v>5.2667500000000015E-3</c:v>
                      </c:pt>
                      <c:pt idx="5925">
                        <c:v>5.2630000000000021E-3</c:v>
                      </c:pt>
                      <c:pt idx="5926">
                        <c:v>5.2622500000000013E-3</c:v>
                      </c:pt>
                      <c:pt idx="5927">
                        <c:v>5.2465000000000003E-3</c:v>
                      </c:pt>
                      <c:pt idx="5928">
                        <c:v>5.2310000000000004E-3</c:v>
                      </c:pt>
                      <c:pt idx="5929">
                        <c:v>5.2230000000000002E-3</c:v>
                      </c:pt>
                      <c:pt idx="5930">
                        <c:v>5.2180000000000004E-3</c:v>
                      </c:pt>
                      <c:pt idx="5931">
                        <c:v>5.2197499999999996E-3</c:v>
                      </c:pt>
                      <c:pt idx="5932">
                        <c:v>5.2272500000000001E-3</c:v>
                      </c:pt>
                      <c:pt idx="5933">
                        <c:v>5.2227500000000008E-3</c:v>
                      </c:pt>
                      <c:pt idx="5934">
                        <c:v>5.2152500000000003E-3</c:v>
                      </c:pt>
                      <c:pt idx="5935">
                        <c:v>5.2075000000000012E-3</c:v>
                      </c:pt>
                      <c:pt idx="5936">
                        <c:v>5.2100000000000011E-3</c:v>
                      </c:pt>
                      <c:pt idx="5937">
                        <c:v>5.2052499999999998E-3</c:v>
                      </c:pt>
                      <c:pt idx="5938">
                        <c:v>5.2082500000000002E-3</c:v>
                      </c:pt>
                      <c:pt idx="5939">
                        <c:v>5.2199999999999998E-3</c:v>
                      </c:pt>
                      <c:pt idx="5940">
                        <c:v>5.2274999999999995E-3</c:v>
                      </c:pt>
                      <c:pt idx="5941">
                        <c:v>5.2277499999999989E-3</c:v>
                      </c:pt>
                      <c:pt idx="5942">
                        <c:v>5.229499999999998E-3</c:v>
                      </c:pt>
                      <c:pt idx="5943">
                        <c:v>5.2249999999999987E-3</c:v>
                      </c:pt>
                      <c:pt idx="5944">
                        <c:v>5.2274999999999995E-3</c:v>
                      </c:pt>
                      <c:pt idx="5945">
                        <c:v>5.2344999999999987E-3</c:v>
                      </c:pt>
                      <c:pt idx="5946">
                        <c:v>5.2454999999999984E-3</c:v>
                      </c:pt>
                      <c:pt idx="5947">
                        <c:v>5.2477499999999998E-3</c:v>
                      </c:pt>
                      <c:pt idx="5948">
                        <c:v>5.2472499999999984E-3</c:v>
                      </c:pt>
                      <c:pt idx="5949">
                        <c:v>5.2402499999999992E-3</c:v>
                      </c:pt>
                      <c:pt idx="5950">
                        <c:v>5.2387499999999986E-3</c:v>
                      </c:pt>
                      <c:pt idx="5951">
                        <c:v>5.2375000000000008E-3</c:v>
                      </c:pt>
                      <c:pt idx="5952">
                        <c:v>5.2399999999999999E-3</c:v>
                      </c:pt>
                      <c:pt idx="5953">
                        <c:v>5.2397500000000022E-3</c:v>
                      </c:pt>
                      <c:pt idx="5954">
                        <c:v>5.2462500000000009E-3</c:v>
                      </c:pt>
                      <c:pt idx="5955">
                        <c:v>5.2522500000000008E-3</c:v>
                      </c:pt>
                      <c:pt idx="5956">
                        <c:v>5.2622500000000013E-3</c:v>
                      </c:pt>
                      <c:pt idx="5957">
                        <c:v>5.2720000000000015E-3</c:v>
                      </c:pt>
                      <c:pt idx="5958">
                        <c:v>5.2905000000000009E-3</c:v>
                      </c:pt>
                      <c:pt idx="5959">
                        <c:v>5.2925000000000012E-3</c:v>
                      </c:pt>
                      <c:pt idx="5960">
                        <c:v>5.2995000000000013E-3</c:v>
                      </c:pt>
                      <c:pt idx="5961">
                        <c:v>5.3170000000000014E-3</c:v>
                      </c:pt>
                      <c:pt idx="5962">
                        <c:v>5.3267500000000016E-3</c:v>
                      </c:pt>
                      <c:pt idx="5963">
                        <c:v>5.3320000000000008E-3</c:v>
                      </c:pt>
                      <c:pt idx="5964">
                        <c:v>5.3275000000000006E-3</c:v>
                      </c:pt>
                      <c:pt idx="5965">
                        <c:v>5.3302500000000008E-3</c:v>
                      </c:pt>
                      <c:pt idx="5966">
                        <c:v>5.2957500000000001E-3</c:v>
                      </c:pt>
                      <c:pt idx="5967">
                        <c:v>5.3210000000000002E-3</c:v>
                      </c:pt>
                      <c:pt idx="5968">
                        <c:v>5.3497500000000012E-3</c:v>
                      </c:pt>
                      <c:pt idx="5969">
                        <c:v>5.3762499999999991E-3</c:v>
                      </c:pt>
                      <c:pt idx="5970">
                        <c:v>5.3960000000000015E-3</c:v>
                      </c:pt>
                      <c:pt idx="5971">
                        <c:v>5.4110000000000017E-3</c:v>
                      </c:pt>
                      <c:pt idx="5972">
                        <c:v>5.4342500000000016E-3</c:v>
                      </c:pt>
                      <c:pt idx="5973">
                        <c:v>5.4542500000000008E-3</c:v>
                      </c:pt>
                      <c:pt idx="5974">
                        <c:v>5.4747500000000013E-3</c:v>
                      </c:pt>
                      <c:pt idx="5975">
                        <c:v>5.4962500000000003E-3</c:v>
                      </c:pt>
                      <c:pt idx="5976">
                        <c:v>5.5067500000000012E-3</c:v>
                      </c:pt>
                      <c:pt idx="5977">
                        <c:v>5.5277500000000014E-3</c:v>
                      </c:pt>
                      <c:pt idx="5978">
                        <c:v>5.5467500000000013E-3</c:v>
                      </c:pt>
                      <c:pt idx="5979">
                        <c:v>5.5577500000000028E-3</c:v>
                      </c:pt>
                      <c:pt idx="5980">
                        <c:v>5.5880000000000018E-3</c:v>
                      </c:pt>
                      <c:pt idx="5981">
                        <c:v>5.6210000000000001E-3</c:v>
                      </c:pt>
                      <c:pt idx="5982">
                        <c:v>5.6480000000000011E-3</c:v>
                      </c:pt>
                      <c:pt idx="5983">
                        <c:v>5.6732500000000012E-3</c:v>
                      </c:pt>
                      <c:pt idx="5984">
                        <c:v>5.6652500000000001E-3</c:v>
                      </c:pt>
                      <c:pt idx="5985">
                        <c:v>5.6927500000000008E-3</c:v>
                      </c:pt>
                      <c:pt idx="5986">
                        <c:v>5.7200000000000003E-3</c:v>
                      </c:pt>
                      <c:pt idx="5987">
                        <c:v>5.7575000000000013E-3</c:v>
                      </c:pt>
                      <c:pt idx="5988">
                        <c:v>5.7915000000000006E-3</c:v>
                      </c:pt>
                      <c:pt idx="5989">
                        <c:v>5.8345000000000003E-3</c:v>
                      </c:pt>
                      <c:pt idx="5990">
                        <c:v>5.8637500000000009E-3</c:v>
                      </c:pt>
                      <c:pt idx="5991">
                        <c:v>5.8872500000000001E-3</c:v>
                      </c:pt>
                      <c:pt idx="5992">
                        <c:v>5.9095000000000007E-3</c:v>
                      </c:pt>
                      <c:pt idx="5993">
                        <c:v>5.9530000000000008E-3</c:v>
                      </c:pt>
                      <c:pt idx="5994">
                        <c:v>5.9827500000000002E-3</c:v>
                      </c:pt>
                      <c:pt idx="5995">
                        <c:v>6.0304999999999994E-3</c:v>
                      </c:pt>
                      <c:pt idx="5996">
                        <c:v>6.0672499999999997E-3</c:v>
                      </c:pt>
                      <c:pt idx="5997">
                        <c:v>6.1210000000000006E-3</c:v>
                      </c:pt>
                      <c:pt idx="5998">
                        <c:v>6.1709999999999985E-3</c:v>
                      </c:pt>
                      <c:pt idx="5999">
                        <c:v>6.207250000000001E-3</c:v>
                      </c:pt>
                      <c:pt idx="6000">
                        <c:v>6.2440000000000004E-3</c:v>
                      </c:pt>
                      <c:pt idx="6001">
                        <c:v>6.2842499999999999E-3</c:v>
                      </c:pt>
                      <c:pt idx="6002">
                        <c:v>6.3157499999999984E-3</c:v>
                      </c:pt>
                      <c:pt idx="6003">
                        <c:v>6.353000000000001E-3</c:v>
                      </c:pt>
                      <c:pt idx="6004">
                        <c:v>6.3992500000000004E-3</c:v>
                      </c:pt>
                      <c:pt idx="6005">
                        <c:v>6.4372500000000003E-3</c:v>
                      </c:pt>
                      <c:pt idx="6006">
                        <c:v>6.4792500000000006E-3</c:v>
                      </c:pt>
                      <c:pt idx="6007">
                        <c:v>6.5122500000000007E-3</c:v>
                      </c:pt>
                      <c:pt idx="6008">
                        <c:v>6.5430000000000019E-3</c:v>
                      </c:pt>
                      <c:pt idx="6009">
                        <c:v>6.5812500000000029E-3</c:v>
                      </c:pt>
                      <c:pt idx="6010">
                        <c:v>6.6267500000000024E-3</c:v>
                      </c:pt>
                      <c:pt idx="6011">
                        <c:v>6.674000000000002E-3</c:v>
                      </c:pt>
                      <c:pt idx="6012">
                        <c:v>6.7175000000000021E-3</c:v>
                      </c:pt>
                      <c:pt idx="6013">
                        <c:v>6.7630000000000016E-3</c:v>
                      </c:pt>
                      <c:pt idx="6014">
                        <c:v>6.8060000000000022E-3</c:v>
                      </c:pt>
                      <c:pt idx="6015">
                        <c:v>6.8522500000000007E-3</c:v>
                      </c:pt>
                      <c:pt idx="6016">
                        <c:v>6.9012500000000029E-3</c:v>
                      </c:pt>
                      <c:pt idx="6017">
                        <c:v>6.9625000000000017E-3</c:v>
                      </c:pt>
                      <c:pt idx="6018">
                        <c:v>7.011250000000001E-3</c:v>
                      </c:pt>
                      <c:pt idx="6019">
                        <c:v>7.0582500000000003E-3</c:v>
                      </c:pt>
                      <c:pt idx="6020">
                        <c:v>7.1070000000000022E-3</c:v>
                      </c:pt>
                      <c:pt idx="6021">
                        <c:v>7.1677500000000031E-3</c:v>
                      </c:pt>
                      <c:pt idx="6022">
                        <c:v>7.2180000000000031E-3</c:v>
                      </c:pt>
                      <c:pt idx="6023">
                        <c:v>7.2720000000000033E-3</c:v>
                      </c:pt>
                      <c:pt idx="6024">
                        <c:v>7.3242500000000018E-3</c:v>
                      </c:pt>
                      <c:pt idx="6025">
                        <c:v>7.384500000000003E-3</c:v>
                      </c:pt>
                      <c:pt idx="6026">
                        <c:v>7.446000000000003E-3</c:v>
                      </c:pt>
                      <c:pt idx="6027">
                        <c:v>7.4990000000000031E-3</c:v>
                      </c:pt>
                      <c:pt idx="6028">
                        <c:v>7.5682500000000021E-3</c:v>
                      </c:pt>
                      <c:pt idx="6029">
                        <c:v>7.6295000000000009E-3</c:v>
                      </c:pt>
                      <c:pt idx="6030">
                        <c:v>7.7002500000000005E-3</c:v>
                      </c:pt>
                      <c:pt idx="6031">
                        <c:v>7.7592500000000005E-3</c:v>
                      </c:pt>
                      <c:pt idx="6032">
                        <c:v>7.845750000000002E-3</c:v>
                      </c:pt>
                      <c:pt idx="6033">
                        <c:v>7.9430000000000004E-3</c:v>
                      </c:pt>
                      <c:pt idx="6034">
                        <c:v>8.0195000000000023E-3</c:v>
                      </c:pt>
                      <c:pt idx="6035">
                        <c:v>8.0865000000000017E-3</c:v>
                      </c:pt>
                      <c:pt idx="6036">
                        <c:v>8.1817499999999998E-3</c:v>
                      </c:pt>
                      <c:pt idx="6037">
                        <c:v>8.2784999999999994E-3</c:v>
                      </c:pt>
                      <c:pt idx="6038">
                        <c:v>8.3522500000000003E-3</c:v>
                      </c:pt>
                      <c:pt idx="6039">
                        <c:v>8.4295000000000012E-3</c:v>
                      </c:pt>
                      <c:pt idx="6040">
                        <c:v>8.5042499999999979E-3</c:v>
                      </c:pt>
                      <c:pt idx="6041">
                        <c:v>8.5734999999999978E-3</c:v>
                      </c:pt>
                      <c:pt idx="6042">
                        <c:v>8.6394999999999996E-3</c:v>
                      </c:pt>
                      <c:pt idx="6043">
                        <c:v>8.7042499999999984E-3</c:v>
                      </c:pt>
                      <c:pt idx="6044">
                        <c:v>8.7769999999999983E-3</c:v>
                      </c:pt>
                      <c:pt idx="6045">
                        <c:v>8.8612499999999976E-3</c:v>
                      </c:pt>
                      <c:pt idx="6046">
                        <c:v>8.9379999999999998E-3</c:v>
                      </c:pt>
                      <c:pt idx="6047">
                        <c:v>9.0009999999999986E-3</c:v>
                      </c:pt>
                      <c:pt idx="6048">
                        <c:v>9.070749999999999E-3</c:v>
                      </c:pt>
                      <c:pt idx="6049">
                        <c:v>9.153749999999997E-3</c:v>
                      </c:pt>
                      <c:pt idx="6050">
                        <c:v>9.2332499999999984E-3</c:v>
                      </c:pt>
                      <c:pt idx="6051">
                        <c:v>9.3099999999999971E-3</c:v>
                      </c:pt>
                      <c:pt idx="6052">
                        <c:v>9.3869999999999995E-3</c:v>
                      </c:pt>
                      <c:pt idx="6053">
                        <c:v>9.473999999999998E-3</c:v>
                      </c:pt>
                      <c:pt idx="6054">
                        <c:v>9.5412499999999994E-3</c:v>
                      </c:pt>
                      <c:pt idx="6055">
                        <c:v>9.6239999999999971E-3</c:v>
                      </c:pt>
                      <c:pt idx="6056">
                        <c:v>9.697749999999998E-3</c:v>
                      </c:pt>
                      <c:pt idx="6057">
                        <c:v>9.7849999999999986E-3</c:v>
                      </c:pt>
                      <c:pt idx="6058">
                        <c:v>9.8497499999999974E-3</c:v>
                      </c:pt>
                      <c:pt idx="6059">
                        <c:v>9.9350000000000011E-3</c:v>
                      </c:pt>
                      <c:pt idx="6060">
                        <c:v>1.00135E-2</c:v>
                      </c:pt>
                      <c:pt idx="6061">
                        <c:v>1.00885E-2</c:v>
                      </c:pt>
                      <c:pt idx="6062">
                        <c:v>1.0180750000000001E-2</c:v>
                      </c:pt>
                      <c:pt idx="6063">
                        <c:v>1.02755E-2</c:v>
                      </c:pt>
                      <c:pt idx="6064">
                        <c:v>1.0371000000000002E-2</c:v>
                      </c:pt>
                      <c:pt idx="6065">
                        <c:v>1.0469250000000001E-2</c:v>
                      </c:pt>
                      <c:pt idx="6066">
                        <c:v>1.0567250000000002E-2</c:v>
                      </c:pt>
                      <c:pt idx="6067">
                        <c:v>1.0661000000000002E-2</c:v>
                      </c:pt>
                      <c:pt idx="6068">
                        <c:v>1.0757250000000003E-2</c:v>
                      </c:pt>
                      <c:pt idx="6069">
                        <c:v>1.086575E-2</c:v>
                      </c:pt>
                      <c:pt idx="6070">
                        <c:v>1.0958000000000001E-2</c:v>
                      </c:pt>
                      <c:pt idx="6071">
                        <c:v>1.1056500000000002E-2</c:v>
                      </c:pt>
                      <c:pt idx="6072">
                        <c:v>1.1169000000000002E-2</c:v>
                      </c:pt>
                      <c:pt idx="6073">
                        <c:v>1.1288500000000003E-2</c:v>
                      </c:pt>
                      <c:pt idx="6074">
                        <c:v>1.1406500000000003E-2</c:v>
                      </c:pt>
                      <c:pt idx="6075">
                        <c:v>1.1548500000000003E-2</c:v>
                      </c:pt>
                      <c:pt idx="6076">
                        <c:v>1.1653000000000002E-2</c:v>
                      </c:pt>
                      <c:pt idx="6077">
                        <c:v>1.1772000000000005E-2</c:v>
                      </c:pt>
                      <c:pt idx="6078">
                        <c:v>1.1880750000000004E-2</c:v>
                      </c:pt>
                      <c:pt idx="6079">
                        <c:v>1.1997000000000004E-2</c:v>
                      </c:pt>
                      <c:pt idx="6080">
                        <c:v>1.2115750000000005E-2</c:v>
                      </c:pt>
                      <c:pt idx="6081">
                        <c:v>1.2232000000000007E-2</c:v>
                      </c:pt>
                      <c:pt idx="6082">
                        <c:v>1.2351750000000003E-2</c:v>
                      </c:pt>
                      <c:pt idx="6083">
                        <c:v>1.2453250000000006E-2</c:v>
                      </c:pt>
                      <c:pt idx="6084">
                        <c:v>1.2562750000000004E-2</c:v>
                      </c:pt>
                      <c:pt idx="6085">
                        <c:v>1.2682500000000003E-2</c:v>
                      </c:pt>
                      <c:pt idx="6086">
                        <c:v>1.2792000000000001E-2</c:v>
                      </c:pt>
                      <c:pt idx="6087">
                        <c:v>1.2914250000000002E-2</c:v>
                      </c:pt>
                      <c:pt idx="6088">
                        <c:v>1.3029500000000001E-2</c:v>
                      </c:pt>
                      <c:pt idx="6089">
                        <c:v>1.3155250000000002E-2</c:v>
                      </c:pt>
                      <c:pt idx="6090">
                        <c:v>1.3279750000000002E-2</c:v>
                      </c:pt>
                      <c:pt idx="6091">
                        <c:v>1.3395499999999999E-2</c:v>
                      </c:pt>
                      <c:pt idx="6092">
                        <c:v>1.3517000000000003E-2</c:v>
                      </c:pt>
                      <c:pt idx="6093">
                        <c:v>1.3634749999999999E-2</c:v>
                      </c:pt>
                      <c:pt idx="6094">
                        <c:v>1.3744250000000003E-2</c:v>
                      </c:pt>
                      <c:pt idx="6095">
                        <c:v>1.386625E-2</c:v>
                      </c:pt>
                      <c:pt idx="6096">
                        <c:v>1.4011500000000001E-2</c:v>
                      </c:pt>
                      <c:pt idx="6097">
                        <c:v>1.413E-2</c:v>
                      </c:pt>
                      <c:pt idx="6098">
                        <c:v>1.424825E-2</c:v>
                      </c:pt>
                      <c:pt idx="6099">
                        <c:v>1.438625E-2</c:v>
                      </c:pt>
                      <c:pt idx="6100">
                        <c:v>1.45235E-2</c:v>
                      </c:pt>
                      <c:pt idx="6101">
                        <c:v>1.4655500000000002E-2</c:v>
                      </c:pt>
                      <c:pt idx="6102">
                        <c:v>1.4793000000000001E-2</c:v>
                      </c:pt>
                      <c:pt idx="6103">
                        <c:v>1.4929000000000001E-2</c:v>
                      </c:pt>
                      <c:pt idx="6104">
                        <c:v>1.5069750000000002E-2</c:v>
                      </c:pt>
                      <c:pt idx="6105">
                        <c:v>1.5261000000000002E-2</c:v>
                      </c:pt>
                      <c:pt idx="6106">
                        <c:v>1.5418000000000001E-2</c:v>
                      </c:pt>
                      <c:pt idx="6107">
                        <c:v>1.5576000000000001E-2</c:v>
                      </c:pt>
                      <c:pt idx="6108">
                        <c:v>1.5728249999999999E-2</c:v>
                      </c:pt>
                      <c:pt idx="6109">
                        <c:v>1.5896500000000001E-2</c:v>
                      </c:pt>
                      <c:pt idx="6110">
                        <c:v>1.6049250000000004E-2</c:v>
                      </c:pt>
                      <c:pt idx="6111">
                        <c:v>1.6199000000000002E-2</c:v>
                      </c:pt>
                      <c:pt idx="6112">
                        <c:v>1.6337749999999998E-2</c:v>
                      </c:pt>
                      <c:pt idx="6113">
                        <c:v>1.648925E-2</c:v>
                      </c:pt>
                      <c:pt idx="6114">
                        <c:v>1.6626500000000002E-2</c:v>
                      </c:pt>
                      <c:pt idx="6115">
                        <c:v>1.6779750000000003E-2</c:v>
                      </c:pt>
                      <c:pt idx="6116">
                        <c:v>1.6950499999999997E-2</c:v>
                      </c:pt>
                      <c:pt idx="6117">
                        <c:v>1.7115499999999995E-2</c:v>
                      </c:pt>
                      <c:pt idx="6118">
                        <c:v>1.728025E-2</c:v>
                      </c:pt>
                      <c:pt idx="6119">
                        <c:v>1.7443750000000001E-2</c:v>
                      </c:pt>
                      <c:pt idx="6120">
                        <c:v>1.7614250000000001E-2</c:v>
                      </c:pt>
                      <c:pt idx="6121">
                        <c:v>1.77895E-2</c:v>
                      </c:pt>
                      <c:pt idx="6122">
                        <c:v>1.7952749999999996E-2</c:v>
                      </c:pt>
                      <c:pt idx="6123">
                        <c:v>1.8102749999999997E-2</c:v>
                      </c:pt>
                      <c:pt idx="6124">
                        <c:v>1.8284499999999999E-2</c:v>
                      </c:pt>
                      <c:pt idx="6125">
                        <c:v>1.8461499999999995E-2</c:v>
                      </c:pt>
                      <c:pt idx="6126">
                        <c:v>1.8633499999999997E-2</c:v>
                      </c:pt>
                      <c:pt idx="6127">
                        <c:v>1.8804249999999995E-2</c:v>
                      </c:pt>
                      <c:pt idx="6128">
                        <c:v>1.8983749999999994E-2</c:v>
                      </c:pt>
                      <c:pt idx="6129">
                        <c:v>1.9152249999999996E-2</c:v>
                      </c:pt>
                      <c:pt idx="6130">
                        <c:v>1.9320249999999994E-2</c:v>
                      </c:pt>
                      <c:pt idx="6131">
                        <c:v>1.9487999999999995E-2</c:v>
                      </c:pt>
                      <c:pt idx="6132">
                        <c:v>1.9658749999999999E-2</c:v>
                      </c:pt>
                      <c:pt idx="6133">
                        <c:v>1.9821749999999999E-2</c:v>
                      </c:pt>
                      <c:pt idx="6134">
                        <c:v>1.9984499999999995E-2</c:v>
                      </c:pt>
                      <c:pt idx="6135">
                        <c:v>2.0149E-2</c:v>
                      </c:pt>
                      <c:pt idx="6136">
                        <c:v>2.0307999999999996E-2</c:v>
                      </c:pt>
                      <c:pt idx="6137">
                        <c:v>2.0462500000000002E-2</c:v>
                      </c:pt>
                      <c:pt idx="6138">
                        <c:v>2.0622250000000002E-2</c:v>
                      </c:pt>
                      <c:pt idx="6139">
                        <c:v>2.0767750000000001E-2</c:v>
                      </c:pt>
                      <c:pt idx="6140">
                        <c:v>2.0915E-2</c:v>
                      </c:pt>
                      <c:pt idx="6141">
                        <c:v>2.1073249999999998E-2</c:v>
                      </c:pt>
                      <c:pt idx="6142">
                        <c:v>2.1238499999999997E-2</c:v>
                      </c:pt>
                      <c:pt idx="6143">
                        <c:v>2.1402999999999995E-2</c:v>
                      </c:pt>
                      <c:pt idx="6144">
                        <c:v>2.1561749999999998E-2</c:v>
                      </c:pt>
                      <c:pt idx="6145">
                        <c:v>2.1713999999999994E-2</c:v>
                      </c:pt>
                      <c:pt idx="6146">
                        <c:v>2.1870749999999991E-2</c:v>
                      </c:pt>
                      <c:pt idx="6147">
                        <c:v>2.2066249999999996E-2</c:v>
                      </c:pt>
                      <c:pt idx="6148">
                        <c:v>2.2226749999999993E-2</c:v>
                      </c:pt>
                      <c:pt idx="6149">
                        <c:v>2.2364249999999992E-2</c:v>
                      </c:pt>
                      <c:pt idx="6150">
                        <c:v>2.2527249999999999E-2</c:v>
                      </c:pt>
                      <c:pt idx="6151">
                        <c:v>2.2689249999999994E-2</c:v>
                      </c:pt>
                      <c:pt idx="6152">
                        <c:v>2.2843249999999996E-2</c:v>
                      </c:pt>
                      <c:pt idx="6153">
                        <c:v>2.3007749999999997E-2</c:v>
                      </c:pt>
                      <c:pt idx="6154">
                        <c:v>2.3172999999999999E-2</c:v>
                      </c:pt>
                      <c:pt idx="6155">
                        <c:v>2.3331250000000005E-2</c:v>
                      </c:pt>
                      <c:pt idx="6156">
                        <c:v>2.349325E-2</c:v>
                      </c:pt>
                      <c:pt idx="6157">
                        <c:v>2.3652500000000007E-2</c:v>
                      </c:pt>
                      <c:pt idx="6158">
                        <c:v>2.3813500000000001E-2</c:v>
                      </c:pt>
                      <c:pt idx="6159">
                        <c:v>2.3991499999999995E-2</c:v>
                      </c:pt>
                      <c:pt idx="6160">
                        <c:v>2.4168000000000002E-2</c:v>
                      </c:pt>
                      <c:pt idx="6161">
                        <c:v>2.4324750000000003E-2</c:v>
                      </c:pt>
                      <c:pt idx="6162">
                        <c:v>2.4496250000000001E-2</c:v>
                      </c:pt>
                      <c:pt idx="6163">
                        <c:v>2.4648250000000003E-2</c:v>
                      </c:pt>
                      <c:pt idx="6164">
                        <c:v>2.4809000000000001E-2</c:v>
                      </c:pt>
                      <c:pt idx="6165">
                        <c:v>2.4974250000000007E-2</c:v>
                      </c:pt>
                      <c:pt idx="6166">
                        <c:v>2.5158250000000007E-2</c:v>
                      </c:pt>
                      <c:pt idx="6167">
                        <c:v>2.530300000000001E-2</c:v>
                      </c:pt>
                      <c:pt idx="6168">
                        <c:v>2.5455250000000009E-2</c:v>
                      </c:pt>
                      <c:pt idx="6169">
                        <c:v>2.559475000000001E-2</c:v>
                      </c:pt>
                      <c:pt idx="6170">
                        <c:v>2.5742500000000005E-2</c:v>
                      </c:pt>
                      <c:pt idx="6171">
                        <c:v>2.5881750000000009E-2</c:v>
                      </c:pt>
                      <c:pt idx="6172">
                        <c:v>2.6027250000000009E-2</c:v>
                      </c:pt>
                      <c:pt idx="6173">
                        <c:v>2.6176500000000012E-2</c:v>
                      </c:pt>
                      <c:pt idx="6174">
                        <c:v>2.6329250000000005E-2</c:v>
                      </c:pt>
                      <c:pt idx="6175">
                        <c:v>2.6477500000000001E-2</c:v>
                      </c:pt>
                      <c:pt idx="6176">
                        <c:v>2.6626250000000008E-2</c:v>
                      </c:pt>
                      <c:pt idx="6177">
                        <c:v>2.6779000000000008E-2</c:v>
                      </c:pt>
                      <c:pt idx="6178">
                        <c:v>2.6929500000000009E-2</c:v>
                      </c:pt>
                      <c:pt idx="6179">
                        <c:v>2.7082750000000013E-2</c:v>
                      </c:pt>
                      <c:pt idx="6180">
                        <c:v>2.7234750000000016E-2</c:v>
                      </c:pt>
                      <c:pt idx="6181">
                        <c:v>2.7387000000000005E-2</c:v>
                      </c:pt>
                      <c:pt idx="6182">
                        <c:v>2.7543250000000009E-2</c:v>
                      </c:pt>
                      <c:pt idx="6183">
                        <c:v>2.7703500000000013E-2</c:v>
                      </c:pt>
                      <c:pt idx="6184">
                        <c:v>2.7895750000000011E-2</c:v>
                      </c:pt>
                      <c:pt idx="6185">
                        <c:v>2.805425000000001E-2</c:v>
                      </c:pt>
                      <c:pt idx="6186">
                        <c:v>2.8206250000000016E-2</c:v>
                      </c:pt>
                      <c:pt idx="6187">
                        <c:v>2.834575000000001E-2</c:v>
                      </c:pt>
                      <c:pt idx="6188">
                        <c:v>2.8499250000000011E-2</c:v>
                      </c:pt>
                      <c:pt idx="6189">
                        <c:v>2.8639500000000009E-2</c:v>
                      </c:pt>
                      <c:pt idx="6190">
                        <c:v>2.876550000000001E-2</c:v>
                      </c:pt>
                      <c:pt idx="6191">
                        <c:v>2.8914750000000006E-2</c:v>
                      </c:pt>
                      <c:pt idx="6192">
                        <c:v>2.9054500000000011E-2</c:v>
                      </c:pt>
                      <c:pt idx="6193">
                        <c:v>2.9193000000000007E-2</c:v>
                      </c:pt>
                      <c:pt idx="6194">
                        <c:v>2.9336500000000005E-2</c:v>
                      </c:pt>
                      <c:pt idx="6195">
                        <c:v>2.9462250000000002E-2</c:v>
                      </c:pt>
                      <c:pt idx="6196">
                        <c:v>2.9599250000000007E-2</c:v>
                      </c:pt>
                      <c:pt idx="6197">
                        <c:v>2.9716250000000003E-2</c:v>
                      </c:pt>
                      <c:pt idx="6198">
                        <c:v>2.9831500000000007E-2</c:v>
                      </c:pt>
                      <c:pt idx="6199">
                        <c:v>2.9957500000000005E-2</c:v>
                      </c:pt>
                      <c:pt idx="6200">
                        <c:v>3.0074000000000014E-2</c:v>
                      </c:pt>
                      <c:pt idx="6201">
                        <c:v>3.0193250000000008E-2</c:v>
                      </c:pt>
                      <c:pt idx="6202">
                        <c:v>3.0318000000000015E-2</c:v>
                      </c:pt>
                      <c:pt idx="6203">
                        <c:v>3.0440000000000009E-2</c:v>
                      </c:pt>
                      <c:pt idx="6204">
                        <c:v>3.0541250000000016E-2</c:v>
                      </c:pt>
                      <c:pt idx="6205">
                        <c:v>3.0650000000000018E-2</c:v>
                      </c:pt>
                      <c:pt idx="6206">
                        <c:v>3.0758750000000012E-2</c:v>
                      </c:pt>
                      <c:pt idx="6207">
                        <c:v>3.0874000000000016E-2</c:v>
                      </c:pt>
                      <c:pt idx="6208">
                        <c:v>3.0990500000000011E-2</c:v>
                      </c:pt>
                      <c:pt idx="6209">
                        <c:v>3.1109750000000012E-2</c:v>
                      </c:pt>
                      <c:pt idx="6210">
                        <c:v>3.1221750000000013E-2</c:v>
                      </c:pt>
                      <c:pt idx="6211">
                        <c:v>3.1328250000000016E-2</c:v>
                      </c:pt>
                      <c:pt idx="6212">
                        <c:v>3.1434000000000011E-2</c:v>
                      </c:pt>
                      <c:pt idx="6213">
                        <c:v>3.1538750000000011E-2</c:v>
                      </c:pt>
                      <c:pt idx="6214">
                        <c:v>3.1621250000000017E-2</c:v>
                      </c:pt>
                      <c:pt idx="6215">
                        <c:v>3.1714500000000014E-2</c:v>
                      </c:pt>
                      <c:pt idx="6216">
                        <c:v>3.1807500000000009E-2</c:v>
                      </c:pt>
                      <c:pt idx="6217">
                        <c:v>3.1898250000000003E-2</c:v>
                      </c:pt>
                      <c:pt idx="6218">
                        <c:v>3.1995500000000003E-2</c:v>
                      </c:pt>
                      <c:pt idx="6219">
                        <c:v>3.2085000000000002E-2</c:v>
                      </c:pt>
                      <c:pt idx="6220">
                        <c:v>3.2163500000000005E-2</c:v>
                      </c:pt>
                      <c:pt idx="6221">
                        <c:v>3.2244250000000002E-2</c:v>
                      </c:pt>
                      <c:pt idx="6222">
                        <c:v>3.2330000000000005E-2</c:v>
                      </c:pt>
                      <c:pt idx="6223">
                        <c:v>3.2404500000000003E-2</c:v>
                      </c:pt>
                      <c:pt idx="6224">
                        <c:v>3.2482499999999997E-2</c:v>
                      </c:pt>
                      <c:pt idx="6225">
                        <c:v>3.2560499999999999E-2</c:v>
                      </c:pt>
                      <c:pt idx="6226">
                        <c:v>3.2636499999999999E-2</c:v>
                      </c:pt>
                      <c:pt idx="6227">
                        <c:v>3.27E-2</c:v>
                      </c:pt>
                      <c:pt idx="6228">
                        <c:v>3.2760250000000005E-2</c:v>
                      </c:pt>
                      <c:pt idx="6229">
                        <c:v>3.2820000000000002E-2</c:v>
                      </c:pt>
                      <c:pt idx="6230">
                        <c:v>3.2884499999999997E-2</c:v>
                      </c:pt>
                      <c:pt idx="6231">
                        <c:v>3.2948749999999999E-2</c:v>
                      </c:pt>
                      <c:pt idx="6232">
                        <c:v>3.3006750000000001E-2</c:v>
                      </c:pt>
                      <c:pt idx="6233">
                        <c:v>3.3049749999999996E-2</c:v>
                      </c:pt>
                      <c:pt idx="6234">
                        <c:v>3.3105999999999997E-2</c:v>
                      </c:pt>
                      <c:pt idx="6235">
                        <c:v>3.317925E-2</c:v>
                      </c:pt>
                      <c:pt idx="6236">
                        <c:v>3.321325E-2</c:v>
                      </c:pt>
                      <c:pt idx="6237">
                        <c:v>3.3242000000000001E-2</c:v>
                      </c:pt>
                      <c:pt idx="6238">
                        <c:v>3.3298999999999995E-2</c:v>
                      </c:pt>
                      <c:pt idx="6239">
                        <c:v>3.3346249999999994E-2</c:v>
                      </c:pt>
                      <c:pt idx="6240">
                        <c:v>3.339375E-2</c:v>
                      </c:pt>
                      <c:pt idx="6241">
                        <c:v>3.3434999999999999E-2</c:v>
                      </c:pt>
                      <c:pt idx="6242">
                        <c:v>3.3474000000000004E-2</c:v>
                      </c:pt>
                      <c:pt idx="6243">
                        <c:v>3.3525249999999993E-2</c:v>
                      </c:pt>
                      <c:pt idx="6244">
                        <c:v>3.3569500000000002E-2</c:v>
                      </c:pt>
                      <c:pt idx="6245">
                        <c:v>3.3609E-2</c:v>
                      </c:pt>
                      <c:pt idx="6246">
                        <c:v>3.3657750000000007E-2</c:v>
                      </c:pt>
                      <c:pt idx="6247">
                        <c:v>3.3702000000000003E-2</c:v>
                      </c:pt>
                      <c:pt idx="6248">
                        <c:v>3.3758249999999997E-2</c:v>
                      </c:pt>
                      <c:pt idx="6249">
                        <c:v>3.3799750000000003E-2</c:v>
                      </c:pt>
                      <c:pt idx="6250">
                        <c:v>3.3843999999999999E-2</c:v>
                      </c:pt>
                      <c:pt idx="6251">
                        <c:v>3.3892249999999999E-2</c:v>
                      </c:pt>
                      <c:pt idx="6252">
                        <c:v>3.3937750000000003E-2</c:v>
                      </c:pt>
                      <c:pt idx="6253">
                        <c:v>3.3977500000000001E-2</c:v>
                      </c:pt>
                      <c:pt idx="6254">
                        <c:v>3.4017249999999992E-2</c:v>
                      </c:pt>
                      <c:pt idx="6255">
                        <c:v>3.4054750000000002E-2</c:v>
                      </c:pt>
                      <c:pt idx="6256">
                        <c:v>3.4098250000000004E-2</c:v>
                      </c:pt>
                      <c:pt idx="6257">
                        <c:v>3.4130000000000008E-2</c:v>
                      </c:pt>
                      <c:pt idx="6258">
                        <c:v>3.4160750000000004E-2</c:v>
                      </c:pt>
                      <c:pt idx="6259">
                        <c:v>3.4173500000000002E-2</c:v>
                      </c:pt>
                      <c:pt idx="6260">
                        <c:v>3.4206500000000001E-2</c:v>
                      </c:pt>
                      <c:pt idx="6261">
                        <c:v>3.41575E-2</c:v>
                      </c:pt>
                      <c:pt idx="6262">
                        <c:v>3.4184250000000006E-2</c:v>
                      </c:pt>
                      <c:pt idx="6263">
                        <c:v>3.4205500000000007E-2</c:v>
                      </c:pt>
                      <c:pt idx="6264">
                        <c:v>3.4212750000000007E-2</c:v>
                      </c:pt>
                      <c:pt idx="6265">
                        <c:v>3.4219750000000014E-2</c:v>
                      </c:pt>
                      <c:pt idx="6266">
                        <c:v>3.4229500000000003E-2</c:v>
                      </c:pt>
                      <c:pt idx="6267">
                        <c:v>3.4242000000000002E-2</c:v>
                      </c:pt>
                      <c:pt idx="6268">
                        <c:v>3.4211750000000013E-2</c:v>
                      </c:pt>
                      <c:pt idx="6269">
                        <c:v>3.4199000000000007E-2</c:v>
                      </c:pt>
                      <c:pt idx="6270">
                        <c:v>3.4211250000000006E-2</c:v>
                      </c:pt>
                      <c:pt idx="6271">
                        <c:v>3.4221500000000002E-2</c:v>
                      </c:pt>
                      <c:pt idx="6272">
                        <c:v>3.4222000000000002E-2</c:v>
                      </c:pt>
                      <c:pt idx="6273">
                        <c:v>3.4217999999999998E-2</c:v>
                      </c:pt>
                      <c:pt idx="6274">
                        <c:v>3.4208750000000003E-2</c:v>
                      </c:pt>
                      <c:pt idx="6275">
                        <c:v>3.4180750000000003E-2</c:v>
                      </c:pt>
                      <c:pt idx="6276">
                        <c:v>3.4180000000000002E-2</c:v>
                      </c:pt>
                      <c:pt idx="6277">
                        <c:v>3.4158750000000002E-2</c:v>
                      </c:pt>
                      <c:pt idx="6278">
                        <c:v>3.4161000000000004E-2</c:v>
                      </c:pt>
                      <c:pt idx="6279">
                        <c:v>3.4145250000000002E-2</c:v>
                      </c:pt>
                      <c:pt idx="6280">
                        <c:v>3.4135249999999999E-2</c:v>
                      </c:pt>
                      <c:pt idx="6281">
                        <c:v>3.410475000000001E-2</c:v>
                      </c:pt>
                      <c:pt idx="6282">
                        <c:v>3.4077750000000004E-2</c:v>
                      </c:pt>
                      <c:pt idx="6283">
                        <c:v>3.4076000000000002E-2</c:v>
                      </c:pt>
                      <c:pt idx="6284">
                        <c:v>3.4059000000000006E-2</c:v>
                      </c:pt>
                      <c:pt idx="6285">
                        <c:v>3.4047000000000008E-2</c:v>
                      </c:pt>
                      <c:pt idx="6286">
                        <c:v>3.4033000000000001E-2</c:v>
                      </c:pt>
                      <c:pt idx="6287">
                        <c:v>3.4006750000000002E-2</c:v>
                      </c:pt>
                      <c:pt idx="6288">
                        <c:v>3.3990750000000007E-2</c:v>
                      </c:pt>
                      <c:pt idx="6289">
                        <c:v>3.3964000000000015E-2</c:v>
                      </c:pt>
                      <c:pt idx="6290">
                        <c:v>3.3936750000000009E-2</c:v>
                      </c:pt>
                      <c:pt idx="6291">
                        <c:v>3.3918750000000004E-2</c:v>
                      </c:pt>
                      <c:pt idx="6292">
                        <c:v>3.3892000000000005E-2</c:v>
                      </c:pt>
                      <c:pt idx="6293">
                        <c:v>3.3871750000000006E-2</c:v>
                      </c:pt>
                      <c:pt idx="6294">
                        <c:v>3.384825000000001E-2</c:v>
                      </c:pt>
                      <c:pt idx="6295">
                        <c:v>3.3817000000000007E-2</c:v>
                      </c:pt>
                      <c:pt idx="6296">
                        <c:v>3.3764750000000003E-2</c:v>
                      </c:pt>
                      <c:pt idx="6297">
                        <c:v>3.3735750000000009E-2</c:v>
                      </c:pt>
                      <c:pt idx="6298">
                        <c:v>3.3707500000000001E-2</c:v>
                      </c:pt>
                      <c:pt idx="6299">
                        <c:v>3.3672500000000001E-2</c:v>
                      </c:pt>
                      <c:pt idx="6300">
                        <c:v>3.3620500000000005E-2</c:v>
                      </c:pt>
                      <c:pt idx="6301">
                        <c:v>3.3578750000000004E-2</c:v>
                      </c:pt>
                      <c:pt idx="6302">
                        <c:v>3.352875000000001E-2</c:v>
                      </c:pt>
                      <c:pt idx="6303">
                        <c:v>3.3485250000000008E-2</c:v>
                      </c:pt>
                      <c:pt idx="6304">
                        <c:v>3.3437500000000016E-2</c:v>
                      </c:pt>
                      <c:pt idx="6305">
                        <c:v>3.335525000000001E-2</c:v>
                      </c:pt>
                      <c:pt idx="6306">
                        <c:v>3.3308500000000005E-2</c:v>
                      </c:pt>
                      <c:pt idx="6307">
                        <c:v>3.3258750000000011E-2</c:v>
                      </c:pt>
                      <c:pt idx="6308">
                        <c:v>3.3202000000000009E-2</c:v>
                      </c:pt>
                      <c:pt idx="6309">
                        <c:v>3.3143000000000006E-2</c:v>
                      </c:pt>
                      <c:pt idx="6310">
                        <c:v>3.3096250000000008E-2</c:v>
                      </c:pt>
                      <c:pt idx="6311">
                        <c:v>3.3041000000000008E-2</c:v>
                      </c:pt>
                      <c:pt idx="6312">
                        <c:v>3.2988750000000004E-2</c:v>
                      </c:pt>
                      <c:pt idx="6313">
                        <c:v>3.2936000000000007E-2</c:v>
                      </c:pt>
                      <c:pt idx="6314">
                        <c:v>3.2887500000000007E-2</c:v>
                      </c:pt>
                      <c:pt idx="6315">
                        <c:v>3.2832E-2</c:v>
                      </c:pt>
                      <c:pt idx="6316">
                        <c:v>3.2748250000000007E-2</c:v>
                      </c:pt>
                      <c:pt idx="6317">
                        <c:v>3.26795E-2</c:v>
                      </c:pt>
                      <c:pt idx="6318">
                        <c:v>3.2535250000000009E-2</c:v>
                      </c:pt>
                      <c:pt idx="6319">
                        <c:v>3.2463750000000006E-2</c:v>
                      </c:pt>
                      <c:pt idx="6320">
                        <c:v>3.2401000000000006E-2</c:v>
                      </c:pt>
                      <c:pt idx="6321">
                        <c:v>3.2323250000000005E-2</c:v>
                      </c:pt>
                      <c:pt idx="6322">
                        <c:v>3.2265500000000003E-2</c:v>
                      </c:pt>
                      <c:pt idx="6323">
                        <c:v>3.2207750000000007E-2</c:v>
                      </c:pt>
                      <c:pt idx="6324">
                        <c:v>3.2139500000000015E-2</c:v>
                      </c:pt>
                      <c:pt idx="6325">
                        <c:v>3.2063250000000015E-2</c:v>
                      </c:pt>
                      <c:pt idx="6326">
                        <c:v>3.1995750000000017E-2</c:v>
                      </c:pt>
                      <c:pt idx="6327">
                        <c:v>3.1928000000000012E-2</c:v>
                      </c:pt>
                      <c:pt idx="6328">
                        <c:v>3.1847500000000015E-2</c:v>
                      </c:pt>
                      <c:pt idx="6329">
                        <c:v>3.1779500000000016E-2</c:v>
                      </c:pt>
                      <c:pt idx="6330">
                        <c:v>3.1701750000000015E-2</c:v>
                      </c:pt>
                      <c:pt idx="6331">
                        <c:v>3.1622750000000012E-2</c:v>
                      </c:pt>
                      <c:pt idx="6332">
                        <c:v>3.1541000000000007E-2</c:v>
                      </c:pt>
                      <c:pt idx="6333">
                        <c:v>3.1472500000000007E-2</c:v>
                      </c:pt>
                      <c:pt idx="6334">
                        <c:v>3.1399500000000004E-2</c:v>
                      </c:pt>
                      <c:pt idx="6335">
                        <c:v>3.1331750000000005E-2</c:v>
                      </c:pt>
                      <c:pt idx="6336">
                        <c:v>3.1262749999999999E-2</c:v>
                      </c:pt>
                      <c:pt idx="6337">
                        <c:v>3.1199250000000001E-2</c:v>
                      </c:pt>
                      <c:pt idx="6338">
                        <c:v>3.1125000000000003E-2</c:v>
                      </c:pt>
                      <c:pt idx="6339">
                        <c:v>3.1073E-2</c:v>
                      </c:pt>
                      <c:pt idx="6340">
                        <c:v>3.1016500000000006E-2</c:v>
                      </c:pt>
                      <c:pt idx="6341">
                        <c:v>3.09445E-2</c:v>
                      </c:pt>
                      <c:pt idx="6342">
                        <c:v>3.0866000000000001E-2</c:v>
                      </c:pt>
                      <c:pt idx="6343">
                        <c:v>3.0787750000000003E-2</c:v>
                      </c:pt>
                      <c:pt idx="6344">
                        <c:v>3.0720999999999998E-2</c:v>
                      </c:pt>
                      <c:pt idx="6345">
                        <c:v>3.0654750000000001E-2</c:v>
                      </c:pt>
                      <c:pt idx="6346">
                        <c:v>3.0578500000000005E-2</c:v>
                      </c:pt>
                      <c:pt idx="6347">
                        <c:v>3.0468999999999989E-2</c:v>
                      </c:pt>
                      <c:pt idx="6348">
                        <c:v>3.0395999999999996E-2</c:v>
                      </c:pt>
                      <c:pt idx="6349">
                        <c:v>3.0348749999999994E-2</c:v>
                      </c:pt>
                      <c:pt idx="6350">
                        <c:v>3.0266999999999995E-2</c:v>
                      </c:pt>
                      <c:pt idx="6351">
                        <c:v>3.0197999999999992E-2</c:v>
                      </c:pt>
                      <c:pt idx="6352">
                        <c:v>3.0140749999999997E-2</c:v>
                      </c:pt>
                      <c:pt idx="6353">
                        <c:v>3.006675E-2</c:v>
                      </c:pt>
                      <c:pt idx="6354">
                        <c:v>2.9986749999999996E-2</c:v>
                      </c:pt>
                      <c:pt idx="6355">
                        <c:v>2.9907249999999993E-2</c:v>
                      </c:pt>
                      <c:pt idx="6356">
                        <c:v>2.9835749999999991E-2</c:v>
                      </c:pt>
                      <c:pt idx="6357">
                        <c:v>2.9751749999999997E-2</c:v>
                      </c:pt>
                      <c:pt idx="6358">
                        <c:v>2.9663499999999999E-2</c:v>
                      </c:pt>
                      <c:pt idx="6359">
                        <c:v>2.9576499999999992E-2</c:v>
                      </c:pt>
                      <c:pt idx="6360">
                        <c:v>2.9483749999999989E-2</c:v>
                      </c:pt>
                      <c:pt idx="6361">
                        <c:v>2.9400749999999989E-2</c:v>
                      </c:pt>
                      <c:pt idx="6362">
                        <c:v>2.930749999999999E-2</c:v>
                      </c:pt>
                      <c:pt idx="6363">
                        <c:v>2.9240249999999985E-2</c:v>
                      </c:pt>
                      <c:pt idx="6364">
                        <c:v>2.9150749999999986E-2</c:v>
                      </c:pt>
                      <c:pt idx="6365">
                        <c:v>2.9064999999999987E-2</c:v>
                      </c:pt>
                      <c:pt idx="6366">
                        <c:v>2.9042999999999979E-2</c:v>
                      </c:pt>
                      <c:pt idx="6367">
                        <c:v>2.8970499999999979E-2</c:v>
                      </c:pt>
                      <c:pt idx="6368">
                        <c:v>2.8890499999999979E-2</c:v>
                      </c:pt>
                      <c:pt idx="6369">
                        <c:v>2.8812999999999981E-2</c:v>
                      </c:pt>
                      <c:pt idx="6370">
                        <c:v>2.8737499999999985E-2</c:v>
                      </c:pt>
                      <c:pt idx="6371">
                        <c:v>2.8672999999999976E-2</c:v>
                      </c:pt>
                      <c:pt idx="6372">
                        <c:v>2.8598249999999978E-2</c:v>
                      </c:pt>
                      <c:pt idx="6373">
                        <c:v>2.8528499999999977E-2</c:v>
                      </c:pt>
                      <c:pt idx="6374">
                        <c:v>2.8448749999999974E-2</c:v>
                      </c:pt>
                      <c:pt idx="6375">
                        <c:v>2.8378999999999981E-2</c:v>
                      </c:pt>
                      <c:pt idx="6376">
                        <c:v>2.830524999999998E-2</c:v>
                      </c:pt>
                      <c:pt idx="6377">
                        <c:v>2.8225749999999987E-2</c:v>
                      </c:pt>
                      <c:pt idx="6378">
                        <c:v>2.8155249999999986E-2</c:v>
                      </c:pt>
                      <c:pt idx="6379">
                        <c:v>2.8094249999999984E-2</c:v>
                      </c:pt>
                      <c:pt idx="6380">
                        <c:v>2.8021499999999987E-2</c:v>
                      </c:pt>
                      <c:pt idx="6381">
                        <c:v>2.7956249999999988E-2</c:v>
                      </c:pt>
                      <c:pt idx="6382">
                        <c:v>2.7887999999999993E-2</c:v>
                      </c:pt>
                      <c:pt idx="6383">
                        <c:v>2.7809749999999987E-2</c:v>
                      </c:pt>
                      <c:pt idx="6384">
                        <c:v>2.7742999999999997E-2</c:v>
                      </c:pt>
                      <c:pt idx="6385">
                        <c:v>2.7664249999999994E-2</c:v>
                      </c:pt>
                      <c:pt idx="6386">
                        <c:v>2.759024999999999E-2</c:v>
                      </c:pt>
                      <c:pt idx="6387">
                        <c:v>2.7524750000000001E-2</c:v>
                      </c:pt>
                      <c:pt idx="6388">
                        <c:v>2.7459999999999995E-2</c:v>
                      </c:pt>
                      <c:pt idx="6389">
                        <c:v>2.7401999999999992E-2</c:v>
                      </c:pt>
                      <c:pt idx="6390">
                        <c:v>2.7360499999999999E-2</c:v>
                      </c:pt>
                      <c:pt idx="6391">
                        <c:v>2.7291749999999993E-2</c:v>
                      </c:pt>
                      <c:pt idx="6392">
                        <c:v>2.7237249999999991E-2</c:v>
                      </c:pt>
                      <c:pt idx="6393">
                        <c:v>2.7185749999999998E-2</c:v>
                      </c:pt>
                      <c:pt idx="6394">
                        <c:v>2.7140999999999998E-2</c:v>
                      </c:pt>
                      <c:pt idx="6395">
                        <c:v>2.709075E-2</c:v>
                      </c:pt>
                      <c:pt idx="6396">
                        <c:v>2.7032250000000001E-2</c:v>
                      </c:pt>
                      <c:pt idx="6397">
                        <c:v>2.697225000000001E-2</c:v>
                      </c:pt>
                      <c:pt idx="6398">
                        <c:v>2.6923250000000003E-2</c:v>
                      </c:pt>
                      <c:pt idx="6399">
                        <c:v>2.6865750000000004E-2</c:v>
                      </c:pt>
                      <c:pt idx="6400">
                        <c:v>2.6811750000000002E-2</c:v>
                      </c:pt>
                      <c:pt idx="6401">
                        <c:v>2.6750499999999997E-2</c:v>
                      </c:pt>
                      <c:pt idx="6402">
                        <c:v>2.6694999999999997E-2</c:v>
                      </c:pt>
                      <c:pt idx="6403">
                        <c:v>2.6636499999999997E-2</c:v>
                      </c:pt>
                      <c:pt idx="6404">
                        <c:v>2.6589999999999999E-2</c:v>
                      </c:pt>
                      <c:pt idx="6405">
                        <c:v>2.6547499999999998E-2</c:v>
                      </c:pt>
                      <c:pt idx="6406">
                        <c:v>2.6500499999999996E-2</c:v>
                      </c:pt>
                      <c:pt idx="6407">
                        <c:v>2.6454499999999995E-2</c:v>
                      </c:pt>
                      <c:pt idx="6408">
                        <c:v>2.6418999999999988E-2</c:v>
                      </c:pt>
                      <c:pt idx="6409">
                        <c:v>2.6371249999999988E-2</c:v>
                      </c:pt>
                      <c:pt idx="6410">
                        <c:v>2.6329249999999992E-2</c:v>
                      </c:pt>
                      <c:pt idx="6411">
                        <c:v>2.6281749999999993E-2</c:v>
                      </c:pt>
                      <c:pt idx="6412">
                        <c:v>2.6242749999999995E-2</c:v>
                      </c:pt>
                      <c:pt idx="6413">
                        <c:v>2.6188999999999997E-2</c:v>
                      </c:pt>
                      <c:pt idx="6414">
                        <c:v>2.6144249999999994E-2</c:v>
                      </c:pt>
                      <c:pt idx="6415">
                        <c:v>2.6115499999999993E-2</c:v>
                      </c:pt>
                      <c:pt idx="6416">
                        <c:v>2.607824999999999E-2</c:v>
                      </c:pt>
                      <c:pt idx="6417">
                        <c:v>2.6040500000000001E-2</c:v>
                      </c:pt>
                      <c:pt idx="6418">
                        <c:v>2.6012749999999994E-2</c:v>
                      </c:pt>
                      <c:pt idx="6419">
                        <c:v>2.5983500000000003E-2</c:v>
                      </c:pt>
                      <c:pt idx="6420">
                        <c:v>2.5964000000000001E-2</c:v>
                      </c:pt>
                      <c:pt idx="6421">
                        <c:v>2.5961249999999998E-2</c:v>
                      </c:pt>
                      <c:pt idx="6422">
                        <c:v>2.5951750000000003E-2</c:v>
                      </c:pt>
                      <c:pt idx="6423">
                        <c:v>2.5942999999999997E-2</c:v>
                      </c:pt>
                      <c:pt idx="6424">
                        <c:v>2.5940750000000002E-2</c:v>
                      </c:pt>
                      <c:pt idx="6425">
                        <c:v>2.5925500000000001E-2</c:v>
                      </c:pt>
                      <c:pt idx="6426">
                        <c:v>2.5916000000000002E-2</c:v>
                      </c:pt>
                      <c:pt idx="6427">
                        <c:v>2.5912750000000005E-2</c:v>
                      </c:pt>
                      <c:pt idx="6428">
                        <c:v>2.5907000000000003E-2</c:v>
                      </c:pt>
                      <c:pt idx="6429">
                        <c:v>2.5907000000000003E-2</c:v>
                      </c:pt>
                      <c:pt idx="6430">
                        <c:v>2.5899499999999995E-2</c:v>
                      </c:pt>
                      <c:pt idx="6431">
                        <c:v>2.5903999999999996E-2</c:v>
                      </c:pt>
                      <c:pt idx="6432">
                        <c:v>2.5881500000000002E-2</c:v>
                      </c:pt>
                      <c:pt idx="6433">
                        <c:v>2.5866999999999994E-2</c:v>
                      </c:pt>
                      <c:pt idx="6434">
                        <c:v>2.5851249999999996E-2</c:v>
                      </c:pt>
                      <c:pt idx="6435">
                        <c:v>2.583075E-2</c:v>
                      </c:pt>
                      <c:pt idx="6436">
                        <c:v>2.581375E-2</c:v>
                      </c:pt>
                      <c:pt idx="6437">
                        <c:v>2.579675E-2</c:v>
                      </c:pt>
                      <c:pt idx="6438">
                        <c:v>2.5773749999999998E-2</c:v>
                      </c:pt>
                      <c:pt idx="6439">
                        <c:v>2.5756999999999995E-2</c:v>
                      </c:pt>
                      <c:pt idx="6440">
                        <c:v>2.5740749999999993E-2</c:v>
                      </c:pt>
                      <c:pt idx="6441">
                        <c:v>2.5725999999999995E-2</c:v>
                      </c:pt>
                      <c:pt idx="6442">
                        <c:v>2.5719249999999992E-2</c:v>
                      </c:pt>
                      <c:pt idx="6443">
                        <c:v>2.5701249999999991E-2</c:v>
                      </c:pt>
                      <c:pt idx="6444">
                        <c:v>2.5672499999999997E-2</c:v>
                      </c:pt>
                      <c:pt idx="6445">
                        <c:v>2.5646499999999989E-2</c:v>
                      </c:pt>
                      <c:pt idx="6446">
                        <c:v>2.562349999999999E-2</c:v>
                      </c:pt>
                      <c:pt idx="6447">
                        <c:v>2.560599999999999E-2</c:v>
                      </c:pt>
                      <c:pt idx="6448">
                        <c:v>2.5586749999999995E-2</c:v>
                      </c:pt>
                      <c:pt idx="6449">
                        <c:v>2.5562000000000001E-2</c:v>
                      </c:pt>
                      <c:pt idx="6450">
                        <c:v>2.5537000000000001E-2</c:v>
                      </c:pt>
                      <c:pt idx="6451">
                        <c:v>2.5505750000000008E-2</c:v>
                      </c:pt>
                      <c:pt idx="6452">
                        <c:v>2.5478749999999998E-2</c:v>
                      </c:pt>
                      <c:pt idx="6453">
                        <c:v>2.5462249999999999E-2</c:v>
                      </c:pt>
                      <c:pt idx="6454">
                        <c:v>2.5447249999999998E-2</c:v>
                      </c:pt>
                      <c:pt idx="6455">
                        <c:v>2.5425749999999997E-2</c:v>
                      </c:pt>
                      <c:pt idx="6456">
                        <c:v>2.5402749999999988E-2</c:v>
                      </c:pt>
                      <c:pt idx="6457">
                        <c:v>2.5381249999999994E-2</c:v>
                      </c:pt>
                      <c:pt idx="6458">
                        <c:v>2.5357499999999991E-2</c:v>
                      </c:pt>
                      <c:pt idx="6459">
                        <c:v>2.5340749999999992E-2</c:v>
                      </c:pt>
                      <c:pt idx="6460">
                        <c:v>2.5324499999999993E-2</c:v>
                      </c:pt>
                      <c:pt idx="6461">
                        <c:v>2.539824999999999E-2</c:v>
                      </c:pt>
                      <c:pt idx="6462">
                        <c:v>2.5375499999999995E-2</c:v>
                      </c:pt>
                      <c:pt idx="6463">
                        <c:v>2.5368999999999992E-2</c:v>
                      </c:pt>
                      <c:pt idx="6464">
                        <c:v>2.5361249999999998E-2</c:v>
                      </c:pt>
                      <c:pt idx="6465">
                        <c:v>2.5358499999999996E-2</c:v>
                      </c:pt>
                      <c:pt idx="6466">
                        <c:v>2.5351999999999993E-2</c:v>
                      </c:pt>
                      <c:pt idx="6467">
                        <c:v>2.5340749999999995E-2</c:v>
                      </c:pt>
                      <c:pt idx="6468">
                        <c:v>2.5364749999999995E-2</c:v>
                      </c:pt>
                      <c:pt idx="6469">
                        <c:v>2.5354749999999995E-2</c:v>
                      </c:pt>
                      <c:pt idx="6470">
                        <c:v>2.5354499999999988E-2</c:v>
                      </c:pt>
                      <c:pt idx="6471">
                        <c:v>2.5340999999999989E-2</c:v>
                      </c:pt>
                      <c:pt idx="6472">
                        <c:v>2.5326999999999988E-2</c:v>
                      </c:pt>
                      <c:pt idx="6473">
                        <c:v>2.5315999999999988E-2</c:v>
                      </c:pt>
                      <c:pt idx="6474">
                        <c:v>2.5320499999999985E-2</c:v>
                      </c:pt>
                      <c:pt idx="6475">
                        <c:v>2.5302749999999982E-2</c:v>
                      </c:pt>
                      <c:pt idx="6476">
                        <c:v>2.5292249999999988E-2</c:v>
                      </c:pt>
                      <c:pt idx="6477">
                        <c:v>2.5281999999999982E-2</c:v>
                      </c:pt>
                      <c:pt idx="6478">
                        <c:v>2.5258999999999986E-2</c:v>
                      </c:pt>
                      <c:pt idx="6479">
                        <c:v>2.5234749999999983E-2</c:v>
                      </c:pt>
                      <c:pt idx="6480">
                        <c:v>2.5204999999999981E-2</c:v>
                      </c:pt>
                      <c:pt idx="6481">
                        <c:v>2.5193999999999984E-2</c:v>
                      </c:pt>
                      <c:pt idx="6482">
                        <c:v>2.5177499999999981E-2</c:v>
                      </c:pt>
                      <c:pt idx="6483">
                        <c:v>2.5157749999999982E-2</c:v>
                      </c:pt>
                      <c:pt idx="6484">
                        <c:v>2.5148249999999983E-2</c:v>
                      </c:pt>
                      <c:pt idx="6485">
                        <c:v>2.5124499999999984E-2</c:v>
                      </c:pt>
                      <c:pt idx="6486">
                        <c:v>2.5110499999999984E-2</c:v>
                      </c:pt>
                      <c:pt idx="6487">
                        <c:v>2.5107999999999984E-2</c:v>
                      </c:pt>
                      <c:pt idx="6488">
                        <c:v>2.509624999999998E-2</c:v>
                      </c:pt>
                      <c:pt idx="6489">
                        <c:v>2.5081999999999983E-2</c:v>
                      </c:pt>
                      <c:pt idx="6490">
                        <c:v>2.5076749999999981E-2</c:v>
                      </c:pt>
                      <c:pt idx="6491">
                        <c:v>2.5061249999999983E-2</c:v>
                      </c:pt>
                      <c:pt idx="6492">
                        <c:v>2.513174999999998E-2</c:v>
                      </c:pt>
                      <c:pt idx="6493">
                        <c:v>2.5106999999999973E-2</c:v>
                      </c:pt>
                      <c:pt idx="6494">
                        <c:v>2.5099499999999973E-2</c:v>
                      </c:pt>
                      <c:pt idx="6495">
                        <c:v>2.5089499999999976E-2</c:v>
                      </c:pt>
                      <c:pt idx="6496">
                        <c:v>2.507899999999998E-2</c:v>
                      </c:pt>
                      <c:pt idx="6497">
                        <c:v>2.5077999999999979E-2</c:v>
                      </c:pt>
                      <c:pt idx="6498">
                        <c:v>2.5081999999999979E-2</c:v>
                      </c:pt>
                      <c:pt idx="6499">
                        <c:v>2.5080999999999978E-2</c:v>
                      </c:pt>
                      <c:pt idx="6500">
                        <c:v>2.509349999999998E-2</c:v>
                      </c:pt>
                      <c:pt idx="6501">
                        <c:v>2.5093249999999984E-2</c:v>
                      </c:pt>
                      <c:pt idx="6502">
                        <c:v>2.5095749999999983E-2</c:v>
                      </c:pt>
                      <c:pt idx="6503">
                        <c:v>2.5087999999999978E-2</c:v>
                      </c:pt>
                      <c:pt idx="6504">
                        <c:v>2.5084999999999982E-2</c:v>
                      </c:pt>
                      <c:pt idx="6505">
                        <c:v>2.5072499999999987E-2</c:v>
                      </c:pt>
                      <c:pt idx="6506">
                        <c:v>2.5059999999999989E-2</c:v>
                      </c:pt>
                      <c:pt idx="6507">
                        <c:v>2.5041499999999987E-2</c:v>
                      </c:pt>
                      <c:pt idx="6508">
                        <c:v>2.5032499999999985E-2</c:v>
                      </c:pt>
                      <c:pt idx="6509">
                        <c:v>2.5011249999999988E-2</c:v>
                      </c:pt>
                      <c:pt idx="6510">
                        <c:v>2.5001749999999982E-2</c:v>
                      </c:pt>
                      <c:pt idx="6511">
                        <c:v>2.4989499999999984E-2</c:v>
                      </c:pt>
                      <c:pt idx="6512">
                        <c:v>2.4983249999999985E-2</c:v>
                      </c:pt>
                      <c:pt idx="6513">
                        <c:v>2.4980499999999989E-2</c:v>
                      </c:pt>
                      <c:pt idx="6514">
                        <c:v>2.4970999999999986E-2</c:v>
                      </c:pt>
                      <c:pt idx="6515">
                        <c:v>2.496774999999999E-2</c:v>
                      </c:pt>
                      <c:pt idx="6516">
                        <c:v>2.4962999999999992E-2</c:v>
                      </c:pt>
                      <c:pt idx="6517">
                        <c:v>2.4950499999999997E-2</c:v>
                      </c:pt>
                      <c:pt idx="6518">
                        <c:v>2.5021249999999995E-2</c:v>
                      </c:pt>
                      <c:pt idx="6519">
                        <c:v>2.5018999999999996E-2</c:v>
                      </c:pt>
                      <c:pt idx="6520">
                        <c:v>2.5004999999999993E-2</c:v>
                      </c:pt>
                      <c:pt idx="6521">
                        <c:v>2.4996749999999998E-2</c:v>
                      </c:pt>
                      <c:pt idx="6522">
                        <c:v>2.4974E-2</c:v>
                      </c:pt>
                      <c:pt idx="6523">
                        <c:v>2.4966249999999999E-2</c:v>
                      </c:pt>
                      <c:pt idx="6524">
                        <c:v>2.4945750000000006E-2</c:v>
                      </c:pt>
                      <c:pt idx="6525">
                        <c:v>2.4937250000000005E-2</c:v>
                      </c:pt>
                      <c:pt idx="6526">
                        <c:v>2.4918999999999997E-2</c:v>
                      </c:pt>
                      <c:pt idx="6527">
                        <c:v>2.490875E-2</c:v>
                      </c:pt>
                      <c:pt idx="6528">
                        <c:v>2.4908E-2</c:v>
                      </c:pt>
                      <c:pt idx="6529">
                        <c:v>2.4906500000000005E-2</c:v>
                      </c:pt>
                      <c:pt idx="6530">
                        <c:v>2.4910250000000005E-2</c:v>
                      </c:pt>
                      <c:pt idx="6531">
                        <c:v>2.4915750000000011E-2</c:v>
                      </c:pt>
                      <c:pt idx="6532">
                        <c:v>2.4924000000000009E-2</c:v>
                      </c:pt>
                      <c:pt idx="6533">
                        <c:v>2.4916250000000008E-2</c:v>
                      </c:pt>
                      <c:pt idx="6534">
                        <c:v>2.4897500000000013E-2</c:v>
                      </c:pt>
                      <c:pt idx="6535">
                        <c:v>2.4882500000000009E-2</c:v>
                      </c:pt>
                      <c:pt idx="6536">
                        <c:v>2.4868500000000005E-2</c:v>
                      </c:pt>
                      <c:pt idx="6537">
                        <c:v>2.4863000000000014E-2</c:v>
                      </c:pt>
                      <c:pt idx="6538">
                        <c:v>2.4864750000000008E-2</c:v>
                      </c:pt>
                      <c:pt idx="6539">
                        <c:v>2.4861750000000019E-2</c:v>
                      </c:pt>
                      <c:pt idx="6540">
                        <c:v>2.484875000000002E-2</c:v>
                      </c:pt>
                      <c:pt idx="6541">
                        <c:v>2.4838000000000016E-2</c:v>
                      </c:pt>
                      <c:pt idx="6542">
                        <c:v>2.4830500000000012E-2</c:v>
                      </c:pt>
                      <c:pt idx="6543">
                        <c:v>2.483175000000002E-2</c:v>
                      </c:pt>
                      <c:pt idx="6544">
                        <c:v>2.4827500000000013E-2</c:v>
                      </c:pt>
                      <c:pt idx="6545">
                        <c:v>2.481800000000001E-2</c:v>
                      </c:pt>
                      <c:pt idx="6546">
                        <c:v>2.4815000000000014E-2</c:v>
                      </c:pt>
                      <c:pt idx="6547">
                        <c:v>2.4813250000000019E-2</c:v>
                      </c:pt>
                      <c:pt idx="6548">
                        <c:v>2.4805500000000019E-2</c:v>
                      </c:pt>
                      <c:pt idx="6549">
                        <c:v>2.4811250000000014E-2</c:v>
                      </c:pt>
                      <c:pt idx="6550">
                        <c:v>2.4816000000000015E-2</c:v>
                      </c:pt>
                      <c:pt idx="6551">
                        <c:v>2.4809250000000015E-2</c:v>
                      </c:pt>
                      <c:pt idx="6552">
                        <c:v>2.4795750000000019E-2</c:v>
                      </c:pt>
                      <c:pt idx="6553">
                        <c:v>2.4787750000000018E-2</c:v>
                      </c:pt>
                      <c:pt idx="6554">
                        <c:v>2.4778000000000015E-2</c:v>
                      </c:pt>
                      <c:pt idx="6555">
                        <c:v>2.4774750000000019E-2</c:v>
                      </c:pt>
                      <c:pt idx="6556">
                        <c:v>2.4761250000000019E-2</c:v>
                      </c:pt>
                      <c:pt idx="6557">
                        <c:v>2.4764250000000022E-2</c:v>
                      </c:pt>
                      <c:pt idx="6558">
                        <c:v>2.4765000000000023E-2</c:v>
                      </c:pt>
                      <c:pt idx="6559">
                        <c:v>2.4761750000000016E-2</c:v>
                      </c:pt>
                      <c:pt idx="6560">
                        <c:v>2.4762750000000024E-2</c:v>
                      </c:pt>
                      <c:pt idx="6561">
                        <c:v>2.4764500000000026E-2</c:v>
                      </c:pt>
                      <c:pt idx="6562">
                        <c:v>2.4760500000000022E-2</c:v>
                      </c:pt>
                      <c:pt idx="6563">
                        <c:v>2.4760000000000015E-2</c:v>
                      </c:pt>
                      <c:pt idx="6564">
                        <c:v>2.4764500000000019E-2</c:v>
                      </c:pt>
                      <c:pt idx="6565">
                        <c:v>2.4761000000000023E-2</c:v>
                      </c:pt>
                      <c:pt idx="6566">
                        <c:v>2.4720000000000023E-2</c:v>
                      </c:pt>
                      <c:pt idx="6567">
                        <c:v>2.4721000000000024E-2</c:v>
                      </c:pt>
                      <c:pt idx="6568">
                        <c:v>2.4723750000000023E-2</c:v>
                      </c:pt>
                      <c:pt idx="6569">
                        <c:v>2.4735250000000028E-2</c:v>
                      </c:pt>
                      <c:pt idx="6570">
                        <c:v>2.4732000000000021E-2</c:v>
                      </c:pt>
                      <c:pt idx="6571">
                        <c:v>2.4729000000000018E-2</c:v>
                      </c:pt>
                      <c:pt idx="6572">
                        <c:v>2.4732250000000015E-2</c:v>
                      </c:pt>
                      <c:pt idx="6573">
                        <c:v>2.4733750000000016E-2</c:v>
                      </c:pt>
                      <c:pt idx="6574">
                        <c:v>2.4740250000000009E-2</c:v>
                      </c:pt>
                      <c:pt idx="6575">
                        <c:v>2.4745750000000014E-2</c:v>
                      </c:pt>
                      <c:pt idx="6576">
                        <c:v>2.4740250000000009E-2</c:v>
                      </c:pt>
                      <c:pt idx="6577">
                        <c:v>2.4740000000000012E-2</c:v>
                      </c:pt>
                      <c:pt idx="6578">
                        <c:v>2.4666250000000004E-2</c:v>
                      </c:pt>
                      <c:pt idx="6579">
                        <c:v>2.4645000000000007E-2</c:v>
                      </c:pt>
                      <c:pt idx="6580">
                        <c:v>2.4625500000000002E-2</c:v>
                      </c:pt>
                      <c:pt idx="6581">
                        <c:v>2.4605000000000002E-2</c:v>
                      </c:pt>
                      <c:pt idx="6582">
                        <c:v>2.4591750000000006E-2</c:v>
                      </c:pt>
                      <c:pt idx="6583">
                        <c:v>2.4583500000000001E-2</c:v>
                      </c:pt>
                      <c:pt idx="6584">
                        <c:v>2.4568749999999997E-2</c:v>
                      </c:pt>
                      <c:pt idx="6585">
                        <c:v>2.4559000000000008E-2</c:v>
                      </c:pt>
                      <c:pt idx="6586">
                        <c:v>2.4564250000000003E-2</c:v>
                      </c:pt>
                      <c:pt idx="6587">
                        <c:v>2.4564500000000006E-2</c:v>
                      </c:pt>
                      <c:pt idx="6588">
                        <c:v>2.4552000000000004E-2</c:v>
                      </c:pt>
                      <c:pt idx="6589">
                        <c:v>2.4537750000000007E-2</c:v>
                      </c:pt>
                      <c:pt idx="6590">
                        <c:v>2.4514499999999998E-2</c:v>
                      </c:pt>
                      <c:pt idx="6591">
                        <c:v>2.4513000000000004E-2</c:v>
                      </c:pt>
                      <c:pt idx="6592">
                        <c:v>2.4494500000000002E-2</c:v>
                      </c:pt>
                      <c:pt idx="6593">
                        <c:v>2.446825E-2</c:v>
                      </c:pt>
                      <c:pt idx="6594">
                        <c:v>2.4448250000000001E-2</c:v>
                      </c:pt>
                      <c:pt idx="6595">
                        <c:v>2.4429749999999997E-2</c:v>
                      </c:pt>
                      <c:pt idx="6596">
                        <c:v>2.4409999999999994E-2</c:v>
                      </c:pt>
                      <c:pt idx="6597">
                        <c:v>2.4392999999999998E-2</c:v>
                      </c:pt>
                      <c:pt idx="6598">
                        <c:v>2.4371749999999994E-2</c:v>
                      </c:pt>
                      <c:pt idx="6599">
                        <c:v>2.4354749999999994E-2</c:v>
                      </c:pt>
                      <c:pt idx="6600">
                        <c:v>2.4337249999999994E-2</c:v>
                      </c:pt>
                      <c:pt idx="6601">
                        <c:v>2.432974999999999E-2</c:v>
                      </c:pt>
                      <c:pt idx="6602">
                        <c:v>2.4307499999999989E-2</c:v>
                      </c:pt>
                      <c:pt idx="6603">
                        <c:v>2.4286249999999988E-2</c:v>
                      </c:pt>
                      <c:pt idx="6604">
                        <c:v>2.427424999999999E-2</c:v>
                      </c:pt>
                      <c:pt idx="6605">
                        <c:v>2.426674999999999E-2</c:v>
                      </c:pt>
                      <c:pt idx="6606">
                        <c:v>2.4252749999999993E-2</c:v>
                      </c:pt>
                      <c:pt idx="6607">
                        <c:v>2.4241499999999996E-2</c:v>
                      </c:pt>
                      <c:pt idx="6608">
                        <c:v>2.4215249999999994E-2</c:v>
                      </c:pt>
                      <c:pt idx="6609">
                        <c:v>2.4201249999999997E-2</c:v>
                      </c:pt>
                      <c:pt idx="6610">
                        <c:v>2.4191749999999988E-2</c:v>
                      </c:pt>
                      <c:pt idx="6611">
                        <c:v>2.4187999999999991E-2</c:v>
                      </c:pt>
                      <c:pt idx="6612">
                        <c:v>2.4177749999999984E-2</c:v>
                      </c:pt>
                      <c:pt idx="6613">
                        <c:v>2.417999999999999E-2</c:v>
                      </c:pt>
                      <c:pt idx="6614">
                        <c:v>2.4199249999999988E-2</c:v>
                      </c:pt>
                      <c:pt idx="6615">
                        <c:v>2.4184499999999994E-2</c:v>
                      </c:pt>
                      <c:pt idx="6616">
                        <c:v>2.4182749999999999E-2</c:v>
                      </c:pt>
                      <c:pt idx="6617">
                        <c:v>2.4180999999999998E-2</c:v>
                      </c:pt>
                      <c:pt idx="6618">
                        <c:v>2.41595E-2</c:v>
                      </c:pt>
                      <c:pt idx="6619">
                        <c:v>2.4147750000000003E-2</c:v>
                      </c:pt>
                      <c:pt idx="6620">
                        <c:v>2.4137250000000002E-2</c:v>
                      </c:pt>
                      <c:pt idx="6621">
                        <c:v>2.4118000000000004E-2</c:v>
                      </c:pt>
                      <c:pt idx="6622">
                        <c:v>2.4099250000000003E-2</c:v>
                      </c:pt>
                      <c:pt idx="6623">
                        <c:v>2.4081500000000006E-2</c:v>
                      </c:pt>
                      <c:pt idx="6624">
                        <c:v>2.4051000000000003E-2</c:v>
                      </c:pt>
                      <c:pt idx="6625">
                        <c:v>2.4039500000000005E-2</c:v>
                      </c:pt>
                      <c:pt idx="6626">
                        <c:v>2.4020500000000004E-2</c:v>
                      </c:pt>
                      <c:pt idx="6627">
                        <c:v>2.4006250000000003E-2</c:v>
                      </c:pt>
                      <c:pt idx="6628">
                        <c:v>2.3981250000000006E-2</c:v>
                      </c:pt>
                      <c:pt idx="6629">
                        <c:v>2.3957250000000006E-2</c:v>
                      </c:pt>
                      <c:pt idx="6630">
                        <c:v>2.39335E-2</c:v>
                      </c:pt>
                      <c:pt idx="6631">
                        <c:v>2.3911749999999999E-2</c:v>
                      </c:pt>
                      <c:pt idx="6632">
                        <c:v>2.3905249999999999E-2</c:v>
                      </c:pt>
                      <c:pt idx="6633">
                        <c:v>2.3890250000000005E-2</c:v>
                      </c:pt>
                      <c:pt idx="6634">
                        <c:v>2.3878500000000004E-2</c:v>
                      </c:pt>
                      <c:pt idx="6635">
                        <c:v>2.3859000000000005E-2</c:v>
                      </c:pt>
                      <c:pt idx="6636">
                        <c:v>2.3847000000000011E-2</c:v>
                      </c:pt>
                      <c:pt idx="6637">
                        <c:v>2.3844500000000001E-2</c:v>
                      </c:pt>
                      <c:pt idx="6638">
                        <c:v>2.3841750000000005E-2</c:v>
                      </c:pt>
                      <c:pt idx="6639">
                        <c:v>2.3832750000000003E-2</c:v>
                      </c:pt>
                      <c:pt idx="6640">
                        <c:v>2.3821999999999999E-2</c:v>
                      </c:pt>
                      <c:pt idx="6641">
                        <c:v>2.3828000000000002E-2</c:v>
                      </c:pt>
                      <c:pt idx="6642">
                        <c:v>2.3831499999999995E-2</c:v>
                      </c:pt>
                      <c:pt idx="6643">
                        <c:v>2.3837749999999994E-2</c:v>
                      </c:pt>
                      <c:pt idx="6644">
                        <c:v>2.3839249999999999E-2</c:v>
                      </c:pt>
                      <c:pt idx="6645">
                        <c:v>2.3839249999999999E-2</c:v>
                      </c:pt>
                      <c:pt idx="6646">
                        <c:v>2.3833749999999997E-2</c:v>
                      </c:pt>
                      <c:pt idx="6647">
                        <c:v>2.3836750000000004E-2</c:v>
                      </c:pt>
                      <c:pt idx="6648">
                        <c:v>2.3820249999999998E-2</c:v>
                      </c:pt>
                      <c:pt idx="6649">
                        <c:v>2.3816749999999994E-2</c:v>
                      </c:pt>
                      <c:pt idx="6650">
                        <c:v>2.3814999999999999E-2</c:v>
                      </c:pt>
                      <c:pt idx="6651">
                        <c:v>2.3821999999999999E-2</c:v>
                      </c:pt>
                      <c:pt idx="6652">
                        <c:v>2.3822999999999997E-2</c:v>
                      </c:pt>
                      <c:pt idx="6653">
                        <c:v>2.3822999999999993E-2</c:v>
                      </c:pt>
                      <c:pt idx="6654">
                        <c:v>2.3823499999999994E-2</c:v>
                      </c:pt>
                      <c:pt idx="6655">
                        <c:v>2.3825499999999993E-2</c:v>
                      </c:pt>
                      <c:pt idx="6656">
                        <c:v>2.3810999999999992E-2</c:v>
                      </c:pt>
                      <c:pt idx="6657">
                        <c:v>2.3801499999999986E-2</c:v>
                      </c:pt>
                      <c:pt idx="6658">
                        <c:v>2.380224999999999E-2</c:v>
                      </c:pt>
                      <c:pt idx="6659">
                        <c:v>2.3799749999999991E-2</c:v>
                      </c:pt>
                      <c:pt idx="6660">
                        <c:v>2.3788999999999994E-2</c:v>
                      </c:pt>
                      <c:pt idx="6661">
                        <c:v>2.3776249999999995E-2</c:v>
                      </c:pt>
                      <c:pt idx="6662">
                        <c:v>2.3765999999999995E-2</c:v>
                      </c:pt>
                      <c:pt idx="6663">
                        <c:v>2.3735499999999993E-2</c:v>
                      </c:pt>
                      <c:pt idx="6664">
                        <c:v>2.371574999999999E-2</c:v>
                      </c:pt>
                      <c:pt idx="6665">
                        <c:v>2.3698999999999991E-2</c:v>
                      </c:pt>
                      <c:pt idx="6666">
                        <c:v>2.3680749999999987E-2</c:v>
                      </c:pt>
                      <c:pt idx="6667">
                        <c:v>2.3669749999999982E-2</c:v>
                      </c:pt>
                      <c:pt idx="6668">
                        <c:v>2.3656749999999987E-2</c:v>
                      </c:pt>
                      <c:pt idx="6669">
                        <c:v>2.3645499999999986E-2</c:v>
                      </c:pt>
                      <c:pt idx="6670">
                        <c:v>2.3633749999999981E-2</c:v>
                      </c:pt>
                      <c:pt idx="6671">
                        <c:v>2.3634249999999985E-2</c:v>
                      </c:pt>
                      <c:pt idx="6672">
                        <c:v>2.3637499999999988E-2</c:v>
                      </c:pt>
                      <c:pt idx="6673">
                        <c:v>2.3641249999999982E-2</c:v>
                      </c:pt>
                      <c:pt idx="6674">
                        <c:v>2.3645749999999986E-2</c:v>
                      </c:pt>
                      <c:pt idx="6675">
                        <c:v>2.3652249999999989E-2</c:v>
                      </c:pt>
                      <c:pt idx="6676">
                        <c:v>2.3649749999999983E-2</c:v>
                      </c:pt>
                      <c:pt idx="6677">
                        <c:v>2.3657749999999981E-2</c:v>
                      </c:pt>
                      <c:pt idx="6678">
                        <c:v>2.3658749999999985E-2</c:v>
                      </c:pt>
                      <c:pt idx="6679">
                        <c:v>2.3672999999999986E-2</c:v>
                      </c:pt>
                      <c:pt idx="6680">
                        <c:v>2.3677999999999991E-2</c:v>
                      </c:pt>
                      <c:pt idx="6681">
                        <c:v>2.3698749999999987E-2</c:v>
                      </c:pt>
                      <c:pt idx="6682">
                        <c:v>2.3709749999999984E-2</c:v>
                      </c:pt>
                      <c:pt idx="6683">
                        <c:v>2.3723499999999988E-2</c:v>
                      </c:pt>
                      <c:pt idx="6684">
                        <c:v>2.3736749999999987E-2</c:v>
                      </c:pt>
                      <c:pt idx="6685">
                        <c:v>2.3745749999999989E-2</c:v>
                      </c:pt>
                      <c:pt idx="6686">
                        <c:v>2.3752499999999989E-2</c:v>
                      </c:pt>
                      <c:pt idx="6687">
                        <c:v>2.3760499999999983E-2</c:v>
                      </c:pt>
                      <c:pt idx="6688">
                        <c:v>2.3773749999999979E-2</c:v>
                      </c:pt>
                      <c:pt idx="6689">
                        <c:v>2.3783749999999989E-2</c:v>
                      </c:pt>
                      <c:pt idx="6690">
                        <c:v>2.3784999999999987E-2</c:v>
                      </c:pt>
                      <c:pt idx="6691">
                        <c:v>2.379599999999998E-2</c:v>
                      </c:pt>
                      <c:pt idx="6692">
                        <c:v>2.3715999999999987E-2</c:v>
                      </c:pt>
                      <c:pt idx="6693">
                        <c:v>2.3725999999999983E-2</c:v>
                      </c:pt>
                      <c:pt idx="6694">
                        <c:v>2.3730499999999984E-2</c:v>
                      </c:pt>
                      <c:pt idx="6695">
                        <c:v>2.3729499999999987E-2</c:v>
                      </c:pt>
                      <c:pt idx="6696">
                        <c:v>2.3729999999999994E-2</c:v>
                      </c:pt>
                      <c:pt idx="6697">
                        <c:v>2.3721249999999985E-2</c:v>
                      </c:pt>
                      <c:pt idx="6698">
                        <c:v>2.3703249999999999E-2</c:v>
                      </c:pt>
                      <c:pt idx="6699">
                        <c:v>2.3690749999999997E-2</c:v>
                      </c:pt>
                      <c:pt idx="6700">
                        <c:v>2.3677E-2</c:v>
                      </c:pt>
                      <c:pt idx="6701">
                        <c:v>2.3668749999999995E-2</c:v>
                      </c:pt>
                      <c:pt idx="6702">
                        <c:v>2.3660249999999997E-2</c:v>
                      </c:pt>
                      <c:pt idx="6703">
                        <c:v>2.3653500000000004E-2</c:v>
                      </c:pt>
                      <c:pt idx="6704">
                        <c:v>2.3657249999999998E-2</c:v>
                      </c:pt>
                      <c:pt idx="6705">
                        <c:v>2.3661249999999998E-2</c:v>
                      </c:pt>
                      <c:pt idx="6706">
                        <c:v>2.3657499999999998E-2</c:v>
                      </c:pt>
                      <c:pt idx="6707">
                        <c:v>2.3656999999999997E-2</c:v>
                      </c:pt>
                      <c:pt idx="6708">
                        <c:v>2.3657750000000002E-2</c:v>
                      </c:pt>
                      <c:pt idx="6709">
                        <c:v>2.3658499999999999E-2</c:v>
                      </c:pt>
                      <c:pt idx="6710">
                        <c:v>2.3652500000000007E-2</c:v>
                      </c:pt>
                      <c:pt idx="6711">
                        <c:v>2.3653499999999997E-2</c:v>
                      </c:pt>
                      <c:pt idx="6712">
                        <c:v>2.3650749999999995E-2</c:v>
                      </c:pt>
                      <c:pt idx="6713">
                        <c:v>2.3638250000000003E-2</c:v>
                      </c:pt>
                      <c:pt idx="6714">
                        <c:v>2.3631249999999996E-2</c:v>
                      </c:pt>
                      <c:pt idx="6715">
                        <c:v>2.3622500000000001E-2</c:v>
                      </c:pt>
                      <c:pt idx="6716">
                        <c:v>2.3609999999999999E-2</c:v>
                      </c:pt>
                      <c:pt idx="6717">
                        <c:v>2.3606999999999996E-2</c:v>
                      </c:pt>
                      <c:pt idx="6718">
                        <c:v>2.3598749999999991E-2</c:v>
                      </c:pt>
                      <c:pt idx="6719">
                        <c:v>2.3591500000000001E-2</c:v>
                      </c:pt>
                      <c:pt idx="6720">
                        <c:v>2.3594999999999998E-2</c:v>
                      </c:pt>
                      <c:pt idx="6721">
                        <c:v>2.3588500000000002E-2</c:v>
                      </c:pt>
                      <c:pt idx="6722">
                        <c:v>2.3583000000000003E-2</c:v>
                      </c:pt>
                      <c:pt idx="6723">
                        <c:v>2.3576E-2</c:v>
                      </c:pt>
                      <c:pt idx="6724">
                        <c:v>2.3569750000000007E-2</c:v>
                      </c:pt>
                      <c:pt idx="6725">
                        <c:v>2.3561500000000003E-2</c:v>
                      </c:pt>
                      <c:pt idx="6726">
                        <c:v>2.355900000000001E-2</c:v>
                      </c:pt>
                      <c:pt idx="6727">
                        <c:v>2.3552000000000007E-2</c:v>
                      </c:pt>
                      <c:pt idx="6728">
                        <c:v>2.3544000000000006E-2</c:v>
                      </c:pt>
                      <c:pt idx="6729">
                        <c:v>2.3536000000000001E-2</c:v>
                      </c:pt>
                      <c:pt idx="6730">
                        <c:v>2.3520000000000003E-2</c:v>
                      </c:pt>
                      <c:pt idx="6731">
                        <c:v>2.3499500000000003E-2</c:v>
                      </c:pt>
                      <c:pt idx="6732">
                        <c:v>2.3478000000000009E-2</c:v>
                      </c:pt>
                      <c:pt idx="6733">
                        <c:v>2.3468000000000003E-2</c:v>
                      </c:pt>
                      <c:pt idx="6734">
                        <c:v>2.3477499999999998E-2</c:v>
                      </c:pt>
                      <c:pt idx="6735">
                        <c:v>2.3480750000000002E-2</c:v>
                      </c:pt>
                      <c:pt idx="6736">
                        <c:v>2.3487500000000005E-2</c:v>
                      </c:pt>
                      <c:pt idx="6737">
                        <c:v>2.3488000000000005E-2</c:v>
                      </c:pt>
                      <c:pt idx="6738">
                        <c:v>2.3494499999999995E-2</c:v>
                      </c:pt>
                      <c:pt idx="6739">
                        <c:v>2.3490999999999998E-2</c:v>
                      </c:pt>
                      <c:pt idx="6740">
                        <c:v>2.349975E-2</c:v>
                      </c:pt>
                      <c:pt idx="6741">
                        <c:v>2.3508999999999999E-2</c:v>
                      </c:pt>
                      <c:pt idx="6742">
                        <c:v>2.3514250000000004E-2</c:v>
                      </c:pt>
                      <c:pt idx="6743">
                        <c:v>2.352075000000001E-2</c:v>
                      </c:pt>
                      <c:pt idx="6744">
                        <c:v>2.3526500000000006E-2</c:v>
                      </c:pt>
                      <c:pt idx="6745">
                        <c:v>2.3527500000000003E-2</c:v>
                      </c:pt>
                      <c:pt idx="6746">
                        <c:v>2.3533499999999999E-2</c:v>
                      </c:pt>
                      <c:pt idx="6747">
                        <c:v>2.352775E-2</c:v>
                      </c:pt>
                      <c:pt idx="6748">
                        <c:v>2.3519500000000009E-2</c:v>
                      </c:pt>
                      <c:pt idx="6749">
                        <c:v>2.3515250000000001E-2</c:v>
                      </c:pt>
                      <c:pt idx="6750">
                        <c:v>2.3510500000000007E-2</c:v>
                      </c:pt>
                      <c:pt idx="6751">
                        <c:v>2.3511500000000005E-2</c:v>
                      </c:pt>
                      <c:pt idx="6752">
                        <c:v>2.3513249999999999E-2</c:v>
                      </c:pt>
                      <c:pt idx="6753">
                        <c:v>2.351725E-2</c:v>
                      </c:pt>
                      <c:pt idx="6754">
                        <c:v>2.3517999999999997E-2</c:v>
                      </c:pt>
                      <c:pt idx="6755">
                        <c:v>2.3523000000000002E-2</c:v>
                      </c:pt>
                      <c:pt idx="6756">
                        <c:v>2.3515499999999995E-2</c:v>
                      </c:pt>
                      <c:pt idx="6757">
                        <c:v>2.3513249999999996E-2</c:v>
                      </c:pt>
                      <c:pt idx="6758">
                        <c:v>2.3507500000000001E-2</c:v>
                      </c:pt>
                      <c:pt idx="6759">
                        <c:v>2.3506499999999996E-2</c:v>
                      </c:pt>
                      <c:pt idx="6760">
                        <c:v>2.350024999999999E-2</c:v>
                      </c:pt>
                      <c:pt idx="6761">
                        <c:v>2.3501499999999988E-2</c:v>
                      </c:pt>
                      <c:pt idx="6762">
                        <c:v>2.3503249999999993E-2</c:v>
                      </c:pt>
                      <c:pt idx="6763">
                        <c:v>2.3495749999999992E-2</c:v>
                      </c:pt>
                      <c:pt idx="6764">
                        <c:v>2.3491999999999992E-2</c:v>
                      </c:pt>
                      <c:pt idx="6765">
                        <c:v>2.3497749999999987E-2</c:v>
                      </c:pt>
                      <c:pt idx="6766">
                        <c:v>2.3499999999999997E-2</c:v>
                      </c:pt>
                      <c:pt idx="6767">
                        <c:v>2.3502749999999989E-2</c:v>
                      </c:pt>
                      <c:pt idx="6768">
                        <c:v>2.3500999999999994E-2</c:v>
                      </c:pt>
                      <c:pt idx="6769">
                        <c:v>2.3494499999999995E-2</c:v>
                      </c:pt>
                      <c:pt idx="6770">
                        <c:v>2.3491749999999992E-2</c:v>
                      </c:pt>
                      <c:pt idx="6771">
                        <c:v>2.3500499999999994E-2</c:v>
                      </c:pt>
                      <c:pt idx="6772">
                        <c:v>2.3501499999999988E-2</c:v>
                      </c:pt>
                      <c:pt idx="6773">
                        <c:v>2.3506499999999989E-2</c:v>
                      </c:pt>
                      <c:pt idx="6774">
                        <c:v>2.3496999999999987E-2</c:v>
                      </c:pt>
                      <c:pt idx="6775">
                        <c:v>2.3489249999999989E-2</c:v>
                      </c:pt>
                      <c:pt idx="6776">
                        <c:v>2.3491999999999992E-2</c:v>
                      </c:pt>
                      <c:pt idx="6777">
                        <c:v>2.3490749999999991E-2</c:v>
                      </c:pt>
                      <c:pt idx="6778">
                        <c:v>2.355249999999999E-2</c:v>
                      </c:pt>
                      <c:pt idx="6779">
                        <c:v>2.3553499999999991E-2</c:v>
                      </c:pt>
                      <c:pt idx="6780">
                        <c:v>2.3561499999999985E-2</c:v>
                      </c:pt>
                      <c:pt idx="6781">
                        <c:v>2.3562749999999993E-2</c:v>
                      </c:pt>
                      <c:pt idx="6782">
                        <c:v>2.356249999999999E-2</c:v>
                      </c:pt>
                      <c:pt idx="6783">
                        <c:v>2.3558749999999989E-2</c:v>
                      </c:pt>
                      <c:pt idx="6784">
                        <c:v>2.3554249999999988E-2</c:v>
                      </c:pt>
                      <c:pt idx="6785">
                        <c:v>2.3545499999999994E-2</c:v>
                      </c:pt>
                      <c:pt idx="6786">
                        <c:v>2.3525499999999987E-2</c:v>
                      </c:pt>
                      <c:pt idx="6787">
                        <c:v>2.3513249999999989E-2</c:v>
                      </c:pt>
                      <c:pt idx="6788">
                        <c:v>2.3504749999999984E-2</c:v>
                      </c:pt>
                      <c:pt idx="6789">
                        <c:v>2.3492749999999993E-2</c:v>
                      </c:pt>
                      <c:pt idx="6790">
                        <c:v>2.3492999999999986E-2</c:v>
                      </c:pt>
                      <c:pt idx="6791">
                        <c:v>2.3480249999999991E-2</c:v>
                      </c:pt>
                      <c:pt idx="6792">
                        <c:v>2.3480749999999991E-2</c:v>
                      </c:pt>
                      <c:pt idx="6793">
                        <c:v>2.3482249999999989E-2</c:v>
                      </c:pt>
                      <c:pt idx="6794">
                        <c:v>2.3465749999999987E-2</c:v>
                      </c:pt>
                      <c:pt idx="6795">
                        <c:v>2.3456249999999988E-2</c:v>
                      </c:pt>
                      <c:pt idx="6796">
                        <c:v>2.3463999999999988E-2</c:v>
                      </c:pt>
                      <c:pt idx="6797">
                        <c:v>2.347274999999999E-2</c:v>
                      </c:pt>
                      <c:pt idx="6798">
                        <c:v>2.347574999999999E-2</c:v>
                      </c:pt>
                      <c:pt idx="6799">
                        <c:v>2.3478749999999993E-2</c:v>
                      </c:pt>
                      <c:pt idx="6800">
                        <c:v>2.34795E-2</c:v>
                      </c:pt>
                      <c:pt idx="6801">
                        <c:v>2.3473750000000002E-2</c:v>
                      </c:pt>
                      <c:pt idx="6802">
                        <c:v>2.3476499999999994E-2</c:v>
                      </c:pt>
                      <c:pt idx="6803">
                        <c:v>2.3475749999999997E-2</c:v>
                      </c:pt>
                      <c:pt idx="6804">
                        <c:v>2.3457249999999995E-2</c:v>
                      </c:pt>
                      <c:pt idx="6805">
                        <c:v>2.3454749999999996E-2</c:v>
                      </c:pt>
                      <c:pt idx="6806">
                        <c:v>2.3448999999999994E-2</c:v>
                      </c:pt>
                      <c:pt idx="6807">
                        <c:v>2.3442249999999998E-2</c:v>
                      </c:pt>
                      <c:pt idx="6808">
                        <c:v>2.3446249999999991E-2</c:v>
                      </c:pt>
                      <c:pt idx="6809">
                        <c:v>2.3438749999999994E-2</c:v>
                      </c:pt>
                      <c:pt idx="6810">
                        <c:v>2.3438000000000001E-2</c:v>
                      </c:pt>
                      <c:pt idx="6811">
                        <c:v>2.3428499999999998E-2</c:v>
                      </c:pt>
                      <c:pt idx="6812">
                        <c:v>2.3429999999999999E-2</c:v>
                      </c:pt>
                      <c:pt idx="6813">
                        <c:v>2.3426499999999999E-2</c:v>
                      </c:pt>
                      <c:pt idx="6814">
                        <c:v>2.3419499999999996E-2</c:v>
                      </c:pt>
                      <c:pt idx="6815">
                        <c:v>2.3425749999999995E-2</c:v>
                      </c:pt>
                      <c:pt idx="6816">
                        <c:v>2.3427499999999997E-2</c:v>
                      </c:pt>
                      <c:pt idx="6817">
                        <c:v>2.3436750000000003E-2</c:v>
                      </c:pt>
                      <c:pt idx="6818">
                        <c:v>2.3447750000000003E-2</c:v>
                      </c:pt>
                      <c:pt idx="6819">
                        <c:v>2.3460750000000002E-2</c:v>
                      </c:pt>
                      <c:pt idx="6820">
                        <c:v>2.3469750000000004E-2</c:v>
                      </c:pt>
                      <c:pt idx="6821">
                        <c:v>2.3464249999999999E-2</c:v>
                      </c:pt>
                      <c:pt idx="6822">
                        <c:v>2.3466000000000004E-2</c:v>
                      </c:pt>
                      <c:pt idx="6823">
                        <c:v>2.3474250000000009E-2</c:v>
                      </c:pt>
                      <c:pt idx="6824">
                        <c:v>2.3317500000000008E-2</c:v>
                      </c:pt>
                      <c:pt idx="6825">
                        <c:v>2.3341750000000005E-2</c:v>
                      </c:pt>
                      <c:pt idx="6826">
                        <c:v>2.3250250000000007E-2</c:v>
                      </c:pt>
                      <c:pt idx="6827">
                        <c:v>2.3034250000000006E-2</c:v>
                      </c:pt>
                      <c:pt idx="6828">
                        <c:v>2.3035000000000007E-2</c:v>
                      </c:pt>
                      <c:pt idx="6829">
                        <c:v>2.2952250000000004E-2</c:v>
                      </c:pt>
                      <c:pt idx="6830">
                        <c:v>2.2968000000000006E-2</c:v>
                      </c:pt>
                      <c:pt idx="6831">
                        <c:v>2.2988000000000008E-2</c:v>
                      </c:pt>
                      <c:pt idx="6832">
                        <c:v>2.2936750000000009E-2</c:v>
                      </c:pt>
                      <c:pt idx="6833">
                        <c:v>2.2916250000000013E-2</c:v>
                      </c:pt>
                      <c:pt idx="6834">
                        <c:v>2.2825000000000005E-2</c:v>
                      </c:pt>
                      <c:pt idx="6835">
                        <c:v>2.2828000000000011E-2</c:v>
                      </c:pt>
                      <c:pt idx="6836">
                        <c:v>2.2761750000000008E-2</c:v>
                      </c:pt>
                      <c:pt idx="6837">
                        <c:v>2.2691000000000006E-2</c:v>
                      </c:pt>
                      <c:pt idx="6838">
                        <c:v>2.262875000000001E-2</c:v>
                      </c:pt>
                      <c:pt idx="6839">
                        <c:v>2.2628500000000006E-2</c:v>
                      </c:pt>
                      <c:pt idx="6840">
                        <c:v>2.2631000000000005E-2</c:v>
                      </c:pt>
                      <c:pt idx="6841">
                        <c:v>2.2531000000000009E-2</c:v>
                      </c:pt>
                      <c:pt idx="6842">
                        <c:v>2.2439000000000004E-2</c:v>
                      </c:pt>
                      <c:pt idx="6843">
                        <c:v>2.2384000000000012E-2</c:v>
                      </c:pt>
                      <c:pt idx="6844">
                        <c:v>2.2281000000000009E-2</c:v>
                      </c:pt>
                      <c:pt idx="6845">
                        <c:v>2.2263750000000009E-2</c:v>
                      </c:pt>
                      <c:pt idx="6846">
                        <c:v>2.2229250000000009E-2</c:v>
                      </c:pt>
                      <c:pt idx="6847">
                        <c:v>2.2147250000000004E-2</c:v>
                      </c:pt>
                      <c:pt idx="6848">
                        <c:v>2.2062500000000006E-2</c:v>
                      </c:pt>
                      <c:pt idx="6849">
                        <c:v>2.1958000000000005E-2</c:v>
                      </c:pt>
                      <c:pt idx="6850">
                        <c:v>2.1847000000000002E-2</c:v>
                      </c:pt>
                      <c:pt idx="6851">
                        <c:v>2.1774250000000005E-2</c:v>
                      </c:pt>
                      <c:pt idx="6852">
                        <c:v>2.1660250000000002E-2</c:v>
                      </c:pt>
                      <c:pt idx="6853">
                        <c:v>2.1543499999999997E-2</c:v>
                      </c:pt>
                      <c:pt idx="6854">
                        <c:v>2.1425999999999997E-2</c:v>
                      </c:pt>
                      <c:pt idx="6855">
                        <c:v>2.1288250000000005E-2</c:v>
                      </c:pt>
                      <c:pt idx="6856">
                        <c:v>2.1178250000000003E-2</c:v>
                      </c:pt>
                      <c:pt idx="6857">
                        <c:v>2.1029749999999993E-2</c:v>
                      </c:pt>
                      <c:pt idx="6858">
                        <c:v>2.0933499999999997E-2</c:v>
                      </c:pt>
                      <c:pt idx="6859">
                        <c:v>2.0735E-2</c:v>
                      </c:pt>
                      <c:pt idx="6860">
                        <c:v>2.0618249999999998E-2</c:v>
                      </c:pt>
                      <c:pt idx="6861">
                        <c:v>2.0503E-2</c:v>
                      </c:pt>
                      <c:pt idx="6862">
                        <c:v>2.0335000000000006E-2</c:v>
                      </c:pt>
                      <c:pt idx="6863">
                        <c:v>2.0209250000000002E-2</c:v>
                      </c:pt>
                      <c:pt idx="6864">
                        <c:v>2.0101250000000008E-2</c:v>
                      </c:pt>
                      <c:pt idx="6865">
                        <c:v>1.9966750000000005E-2</c:v>
                      </c:pt>
                      <c:pt idx="6866">
                        <c:v>1.9839499999999999E-2</c:v>
                      </c:pt>
                      <c:pt idx="6867">
                        <c:v>1.9678000000000001E-2</c:v>
                      </c:pt>
                      <c:pt idx="6868">
                        <c:v>1.9568000000000002E-2</c:v>
                      </c:pt>
                      <c:pt idx="6869">
                        <c:v>1.9442250000000005E-2</c:v>
                      </c:pt>
                      <c:pt idx="6870">
                        <c:v>1.9333250000000003E-2</c:v>
                      </c:pt>
                      <c:pt idx="6871">
                        <c:v>1.9210500000000002E-2</c:v>
                      </c:pt>
                      <c:pt idx="6872">
                        <c:v>1.9097750000000004E-2</c:v>
                      </c:pt>
                      <c:pt idx="6873">
                        <c:v>1.8947500000000003E-2</c:v>
                      </c:pt>
                      <c:pt idx="6874">
                        <c:v>1.8788249999999996E-2</c:v>
                      </c:pt>
                      <c:pt idx="6875">
                        <c:v>1.8630249999999998E-2</c:v>
                      </c:pt>
                      <c:pt idx="6876">
                        <c:v>1.8482000000000002E-2</c:v>
                      </c:pt>
                      <c:pt idx="6877">
                        <c:v>1.8315749999999999E-2</c:v>
                      </c:pt>
                      <c:pt idx="6878">
                        <c:v>1.8186749999999995E-2</c:v>
                      </c:pt>
                      <c:pt idx="6879">
                        <c:v>1.8062999999999996E-2</c:v>
                      </c:pt>
                      <c:pt idx="6880">
                        <c:v>1.7923749999999999E-2</c:v>
                      </c:pt>
                      <c:pt idx="6881">
                        <c:v>1.7762499999999997E-2</c:v>
                      </c:pt>
                      <c:pt idx="6882">
                        <c:v>1.7606999999999998E-2</c:v>
                      </c:pt>
                      <c:pt idx="6883">
                        <c:v>1.7473249999999996E-2</c:v>
                      </c:pt>
                      <c:pt idx="6884">
                        <c:v>1.7322249999999997E-2</c:v>
                      </c:pt>
                      <c:pt idx="6885">
                        <c:v>1.7183249999999994E-2</c:v>
                      </c:pt>
                      <c:pt idx="6886">
                        <c:v>1.7038249999999994E-2</c:v>
                      </c:pt>
                      <c:pt idx="6887">
                        <c:v>1.6887749999999997E-2</c:v>
                      </c:pt>
                      <c:pt idx="6888">
                        <c:v>1.6728249999999993E-2</c:v>
                      </c:pt>
                      <c:pt idx="6889">
                        <c:v>1.6578249999999996E-2</c:v>
                      </c:pt>
                      <c:pt idx="6890">
                        <c:v>1.6433999999999997E-2</c:v>
                      </c:pt>
                      <c:pt idx="6891">
                        <c:v>1.6281499999999997E-2</c:v>
                      </c:pt>
                      <c:pt idx="6892">
                        <c:v>1.6129249999999994E-2</c:v>
                      </c:pt>
                      <c:pt idx="6893">
                        <c:v>1.5983749999999998E-2</c:v>
                      </c:pt>
                      <c:pt idx="6894">
                        <c:v>1.5814749999999992E-2</c:v>
                      </c:pt>
                      <c:pt idx="6895">
                        <c:v>1.5682999999999996E-2</c:v>
                      </c:pt>
                      <c:pt idx="6896">
                        <c:v>1.5548999999999995E-2</c:v>
                      </c:pt>
                      <c:pt idx="6897">
                        <c:v>1.5369499999999994E-2</c:v>
                      </c:pt>
                      <c:pt idx="6898">
                        <c:v>1.5224999999999997E-2</c:v>
                      </c:pt>
                      <c:pt idx="6899">
                        <c:v>1.5067749999999993E-2</c:v>
                      </c:pt>
                      <c:pt idx="6900">
                        <c:v>1.4897999999999993E-2</c:v>
                      </c:pt>
                      <c:pt idx="6901">
                        <c:v>1.4719749999999993E-2</c:v>
                      </c:pt>
                      <c:pt idx="6902">
                        <c:v>1.4572749999999992E-2</c:v>
                      </c:pt>
                      <c:pt idx="6903">
                        <c:v>1.4392249999999994E-2</c:v>
                      </c:pt>
                      <c:pt idx="6904">
                        <c:v>1.4252249999999991E-2</c:v>
                      </c:pt>
                      <c:pt idx="6905">
                        <c:v>1.4073249999999995E-2</c:v>
                      </c:pt>
                      <c:pt idx="6906">
                        <c:v>1.3924249999999994E-2</c:v>
                      </c:pt>
                      <c:pt idx="6907">
                        <c:v>1.3782999999999997E-2</c:v>
                      </c:pt>
                      <c:pt idx="6908">
                        <c:v>1.3664499999999993E-2</c:v>
                      </c:pt>
                      <c:pt idx="6909">
                        <c:v>1.3545999999999996E-2</c:v>
                      </c:pt>
                      <c:pt idx="6910">
                        <c:v>1.3389249999999993E-2</c:v>
                      </c:pt>
                      <c:pt idx="6911">
                        <c:v>1.3217499999999993E-2</c:v>
                      </c:pt>
                      <c:pt idx="6912">
                        <c:v>1.3046749999999996E-2</c:v>
                      </c:pt>
                      <c:pt idx="6913">
                        <c:v>1.2840999999999998E-2</c:v>
                      </c:pt>
                      <c:pt idx="6914">
                        <c:v>1.2685499999999994E-2</c:v>
                      </c:pt>
                      <c:pt idx="6915">
                        <c:v>1.2508499999999994E-2</c:v>
                      </c:pt>
                      <c:pt idx="6916">
                        <c:v>1.2331249999999995E-2</c:v>
                      </c:pt>
                      <c:pt idx="6917">
                        <c:v>1.2168249999999992E-2</c:v>
                      </c:pt>
                      <c:pt idx="6918">
                        <c:v>1.2006499999999993E-2</c:v>
                      </c:pt>
                      <c:pt idx="6919">
                        <c:v>1.1810749999999991E-2</c:v>
                      </c:pt>
                      <c:pt idx="6920">
                        <c:v>1.1631499999999996E-2</c:v>
                      </c:pt>
                      <c:pt idx="6921">
                        <c:v>1.1459999999999996E-2</c:v>
                      </c:pt>
                      <c:pt idx="6922">
                        <c:v>1.1277999999999993E-2</c:v>
                      </c:pt>
                      <c:pt idx="6923">
                        <c:v>1.1092249999999993E-2</c:v>
                      </c:pt>
                      <c:pt idx="6924">
                        <c:v>1.0917249999999991E-2</c:v>
                      </c:pt>
                      <c:pt idx="6925">
                        <c:v>1.0734749999999993E-2</c:v>
                      </c:pt>
                      <c:pt idx="6926">
                        <c:v>1.0586999999999992E-2</c:v>
                      </c:pt>
                      <c:pt idx="6927">
                        <c:v>1.0395249999999993E-2</c:v>
                      </c:pt>
                      <c:pt idx="6928">
                        <c:v>1.0221749999999995E-2</c:v>
                      </c:pt>
                      <c:pt idx="6929">
                        <c:v>1.0033249999999995E-2</c:v>
                      </c:pt>
                      <c:pt idx="6930">
                        <c:v>9.854249999999995E-3</c:v>
                      </c:pt>
                      <c:pt idx="6931">
                        <c:v>9.6809999999999934E-3</c:v>
                      </c:pt>
                      <c:pt idx="6932">
                        <c:v>9.5324999999999924E-3</c:v>
                      </c:pt>
                      <c:pt idx="6933">
                        <c:v>9.3474999999999947E-3</c:v>
                      </c:pt>
                      <c:pt idx="6934">
                        <c:v>9.1782499999999937E-3</c:v>
                      </c:pt>
                      <c:pt idx="6935">
                        <c:v>8.9722499999999924E-3</c:v>
                      </c:pt>
                      <c:pt idx="6936">
                        <c:v>8.8050000000000003E-3</c:v>
                      </c:pt>
                      <c:pt idx="6937">
                        <c:v>8.6162499999999989E-3</c:v>
                      </c:pt>
                      <c:pt idx="6938">
                        <c:v>8.4177499999999964E-3</c:v>
                      </c:pt>
                      <c:pt idx="6939">
                        <c:v>8.2099999999999951E-3</c:v>
                      </c:pt>
                      <c:pt idx="6940">
                        <c:v>8.0412499999999981E-3</c:v>
                      </c:pt>
                      <c:pt idx="6941">
                        <c:v>7.8432499999999995E-3</c:v>
                      </c:pt>
                      <c:pt idx="6942">
                        <c:v>7.6419999999999952E-3</c:v>
                      </c:pt>
                      <c:pt idx="6943">
                        <c:v>7.4134999999999965E-3</c:v>
                      </c:pt>
                      <c:pt idx="6944">
                        <c:v>7.2147499999999963E-3</c:v>
                      </c:pt>
                      <c:pt idx="6945">
                        <c:v>7.0129999999999941E-3</c:v>
                      </c:pt>
                      <c:pt idx="6946">
                        <c:v>6.8035000000000014E-3</c:v>
                      </c:pt>
                      <c:pt idx="6947">
                        <c:v>6.6242499999999956E-3</c:v>
                      </c:pt>
                      <c:pt idx="6948">
                        <c:v>6.4232499999999967E-3</c:v>
                      </c:pt>
                      <c:pt idx="6949">
                        <c:v>6.2445000000000009E-3</c:v>
                      </c:pt>
                      <c:pt idx="6950">
                        <c:v>6.0405000000000007E-3</c:v>
                      </c:pt>
                      <c:pt idx="6951">
                        <c:v>5.8362499999999986E-3</c:v>
                      </c:pt>
                      <c:pt idx="6952">
                        <c:v>5.6359999999999978E-3</c:v>
                      </c:pt>
                      <c:pt idx="6953">
                        <c:v>5.4579999999999984E-3</c:v>
                      </c:pt>
                      <c:pt idx="6954">
                        <c:v>5.2512499999999998E-3</c:v>
                      </c:pt>
                      <c:pt idx="6955">
                        <c:v>5.0747499999999994E-3</c:v>
                      </c:pt>
                      <c:pt idx="6956">
                        <c:v>4.9109999999999996E-3</c:v>
                      </c:pt>
                      <c:pt idx="6957">
                        <c:v>4.6787499999999989E-3</c:v>
                      </c:pt>
                      <c:pt idx="6958">
                        <c:v>4.473750000000002E-3</c:v>
                      </c:pt>
                      <c:pt idx="6959">
                        <c:v>4.2720000000000024E-3</c:v>
                      </c:pt>
                      <c:pt idx="6960">
                        <c:v>4.0495000000000001E-3</c:v>
                      </c:pt>
                      <c:pt idx="6961">
                        <c:v>3.8302500000000008E-3</c:v>
                      </c:pt>
                      <c:pt idx="6962">
                        <c:v>3.5899999999999994E-3</c:v>
                      </c:pt>
                      <c:pt idx="6963">
                        <c:v>3.3510000000000015E-3</c:v>
                      </c:pt>
                      <c:pt idx="6964">
                        <c:v>3.1362500000000019E-3</c:v>
                      </c:pt>
                      <c:pt idx="6965">
                        <c:v>2.9110000000000021E-3</c:v>
                      </c:pt>
                      <c:pt idx="6966">
                        <c:v>2.6877500000000005E-3</c:v>
                      </c:pt>
                      <c:pt idx="6967">
                        <c:v>2.4322499999999995E-3</c:v>
                      </c:pt>
                      <c:pt idx="6968">
                        <c:v>2.209E-3</c:v>
                      </c:pt>
                      <c:pt idx="6969">
                        <c:v>1.9712500000000003E-3</c:v>
                      </c:pt>
                      <c:pt idx="6970">
                        <c:v>1.7537499999999994E-3</c:v>
                      </c:pt>
                      <c:pt idx="6971">
                        <c:v>1.5339999999999976E-3</c:v>
                      </c:pt>
                      <c:pt idx="6972">
                        <c:v>1.2899999999999995E-3</c:v>
                      </c:pt>
                      <c:pt idx="6973">
                        <c:v>1.0402499999999989E-3</c:v>
                      </c:pt>
                      <c:pt idx="6974">
                        <c:v>8.0349999999999931E-4</c:v>
                      </c:pt>
                      <c:pt idx="6975">
                        <c:v>5.8299999999999878E-4</c:v>
                      </c:pt>
                      <c:pt idx="6976">
                        <c:v>3.4699999999999944E-4</c:v>
                      </c:pt>
                      <c:pt idx="6977">
                        <c:v>1.1599999999999667E-4</c:v>
                      </c:pt>
                      <c:pt idx="6978">
                        <c:v>-9.5750000000003886E-5</c:v>
                      </c:pt>
                      <c:pt idx="6979">
                        <c:v>-3.3350000000000193E-4</c:v>
                      </c:pt>
                      <c:pt idx="6980">
                        <c:v>-5.7775000000000296E-4</c:v>
                      </c:pt>
                      <c:pt idx="6981">
                        <c:v>-8.2925000000000219E-4</c:v>
                      </c:pt>
                      <c:pt idx="6982">
                        <c:v>-1.0772500000000025E-3</c:v>
                      </c:pt>
                      <c:pt idx="6983">
                        <c:v>-1.3147500000000015E-3</c:v>
                      </c:pt>
                      <c:pt idx="6984">
                        <c:v>-1.5487500000000009E-3</c:v>
                      </c:pt>
                      <c:pt idx="6985">
                        <c:v>-1.7567500000000025E-3</c:v>
                      </c:pt>
                      <c:pt idx="6986">
                        <c:v>-1.999500000000003E-3</c:v>
                      </c:pt>
                      <c:pt idx="6987">
                        <c:v>-2.2620000000000019E-3</c:v>
                      </c:pt>
                      <c:pt idx="6988">
                        <c:v>-2.4837500000000029E-3</c:v>
                      </c:pt>
                      <c:pt idx="6989">
                        <c:v>-2.7045000000000042E-3</c:v>
                      </c:pt>
                      <c:pt idx="6990">
                        <c:v>-2.9645000000000049E-3</c:v>
                      </c:pt>
                      <c:pt idx="6991">
                        <c:v>-3.2160000000000044E-3</c:v>
                      </c:pt>
                      <c:pt idx="6992">
                        <c:v>-3.4402500000000058E-3</c:v>
                      </c:pt>
                      <c:pt idx="6993">
                        <c:v>-3.6915000000000025E-3</c:v>
                      </c:pt>
                      <c:pt idx="6994">
                        <c:v>-3.9382500000000034E-3</c:v>
                      </c:pt>
                      <c:pt idx="6995">
                        <c:v>-4.1492500000000019E-3</c:v>
                      </c:pt>
                      <c:pt idx="6996">
                        <c:v>-4.3995000000000015E-3</c:v>
                      </c:pt>
                      <c:pt idx="6997">
                        <c:v>-4.6195000000000012E-3</c:v>
                      </c:pt>
                      <c:pt idx="6998">
                        <c:v>-4.84375E-3</c:v>
                      </c:pt>
                      <c:pt idx="6999">
                        <c:v>-5.1207500000000003E-3</c:v>
                      </c:pt>
                      <c:pt idx="7000">
                        <c:v>-5.3917500000000007E-3</c:v>
                      </c:pt>
                      <c:pt idx="7001">
                        <c:v>-5.6627500000000011E-3</c:v>
                      </c:pt>
                      <c:pt idx="7002">
                        <c:v>-5.920250000000001E-3</c:v>
                      </c:pt>
                      <c:pt idx="7003">
                        <c:v>-6.1882500000000028E-3</c:v>
                      </c:pt>
                      <c:pt idx="7004">
                        <c:v>-6.4212500000000016E-3</c:v>
                      </c:pt>
                      <c:pt idx="7005">
                        <c:v>-6.6930000000000036E-3</c:v>
                      </c:pt>
                      <c:pt idx="7006">
                        <c:v>-6.9042500000000015E-3</c:v>
                      </c:pt>
                      <c:pt idx="7007">
                        <c:v>-7.1530000000000014E-3</c:v>
                      </c:pt>
                      <c:pt idx="7008">
                        <c:v>-7.3847500000000024E-3</c:v>
                      </c:pt>
                      <c:pt idx="7009">
                        <c:v>-7.6582500000000001E-3</c:v>
                      </c:pt>
                      <c:pt idx="7010">
                        <c:v>-7.9362500000000006E-3</c:v>
                      </c:pt>
                      <c:pt idx="7011">
                        <c:v>-8.1932499999999991E-3</c:v>
                      </c:pt>
                      <c:pt idx="7012">
                        <c:v>-8.460249999999999E-3</c:v>
                      </c:pt>
                      <c:pt idx="7013">
                        <c:v>-8.7342500000000024E-3</c:v>
                      </c:pt>
                      <c:pt idx="7014">
                        <c:v>-9.0057500000000016E-3</c:v>
                      </c:pt>
                      <c:pt idx="7015">
                        <c:v>-9.3022500000000032E-3</c:v>
                      </c:pt>
                      <c:pt idx="7016">
                        <c:v>-9.5692500000000014E-3</c:v>
                      </c:pt>
                      <c:pt idx="7017">
                        <c:v>-9.8475000000000038E-3</c:v>
                      </c:pt>
                      <c:pt idx="7018">
                        <c:v>-1.0135000000000003E-2</c:v>
                      </c:pt>
                      <c:pt idx="7019">
                        <c:v>-1.0416250000000005E-2</c:v>
                      </c:pt>
                      <c:pt idx="7020">
                        <c:v>-1.0660750000000002E-2</c:v>
                      </c:pt>
                      <c:pt idx="7021">
                        <c:v>-1.0858000000000001E-2</c:v>
                      </c:pt>
                      <c:pt idx="7022">
                        <c:v>-1.1118000000000001E-2</c:v>
                      </c:pt>
                      <c:pt idx="7023">
                        <c:v>-1.141375E-2</c:v>
                      </c:pt>
                      <c:pt idx="7024">
                        <c:v>-1.1463000000000001E-2</c:v>
                      </c:pt>
                      <c:pt idx="7025">
                        <c:v>-1.1764499999999997E-2</c:v>
                      </c:pt>
                      <c:pt idx="7026">
                        <c:v>-1.1964249999999996E-2</c:v>
                      </c:pt>
                      <c:pt idx="7027">
                        <c:v>-1.2031249999999999E-2</c:v>
                      </c:pt>
                      <c:pt idx="7028">
                        <c:v>-1.2308499999999998E-2</c:v>
                      </c:pt>
                      <c:pt idx="7029">
                        <c:v>-1.2465249999999997E-2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5FBC-45EC-BD3A-D7FE6D58391D}"/>
                  </c:ext>
                </c:extLst>
              </c15:ser>
            </c15:filteredScatterSeries>
            <c15:filteredScatte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356A'!$BK$1</c15:sqref>
                        </c15:formulaRef>
                      </c:ext>
                    </c:extLst>
                    <c:strCache>
                      <c:ptCount val="1"/>
                      <c:pt idx="0">
                        <c:v>Disk-33_Out, 356 A</c:v>
                      </c:pt>
                    </c:strCache>
                  </c:strRef>
                </c:tx>
                <c:spPr>
                  <a:ln w="19050" cap="rnd">
                    <a:solidFill>
                      <a:srgbClr val="0070C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356A'!$C$47:$C$7076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1.1259999999999999E-2</c:v>
                      </c:pt>
                      <c:pt idx="1">
                        <c:v>3.8330000000000003E-2</c:v>
                      </c:pt>
                      <c:pt idx="2">
                        <c:v>2.256E-2</c:v>
                      </c:pt>
                      <c:pt idx="3">
                        <c:v>2.4570000000000002E-2</c:v>
                      </c:pt>
                      <c:pt idx="4">
                        <c:v>2.8250000000000001E-2</c:v>
                      </c:pt>
                      <c:pt idx="5">
                        <c:v>0.20888999999999999</c:v>
                      </c:pt>
                      <c:pt idx="6">
                        <c:v>0.26550000000000001</c:v>
                      </c:pt>
                      <c:pt idx="7">
                        <c:v>0.23386999999999999</c:v>
                      </c:pt>
                      <c:pt idx="8">
                        <c:v>0.24238000000000001</c:v>
                      </c:pt>
                      <c:pt idx="9">
                        <c:v>4.8090000000000001E-2</c:v>
                      </c:pt>
                      <c:pt idx="10">
                        <c:v>6.5509999999999999E-2</c:v>
                      </c:pt>
                      <c:pt idx="11">
                        <c:v>2.9850000000000002E-2</c:v>
                      </c:pt>
                      <c:pt idx="12">
                        <c:v>4.6929999999999999E-2</c:v>
                      </c:pt>
                      <c:pt idx="13">
                        <c:v>3.356E-2</c:v>
                      </c:pt>
                      <c:pt idx="14">
                        <c:v>6.898E-2</c:v>
                      </c:pt>
                      <c:pt idx="15">
                        <c:v>1.5339999999999999E-2</c:v>
                      </c:pt>
                      <c:pt idx="16">
                        <c:v>1.7899999999999999E-2</c:v>
                      </c:pt>
                      <c:pt idx="17">
                        <c:v>0.21768999999999999</c:v>
                      </c:pt>
                      <c:pt idx="18">
                        <c:v>0.27083000000000002</c:v>
                      </c:pt>
                      <c:pt idx="19">
                        <c:v>0.20766000000000001</c:v>
                      </c:pt>
                      <c:pt idx="20">
                        <c:v>0.16039999999999999</c:v>
                      </c:pt>
                      <c:pt idx="21">
                        <c:v>8.6809999999999998E-2</c:v>
                      </c:pt>
                      <c:pt idx="22">
                        <c:v>0.13045000000000001</c:v>
                      </c:pt>
                      <c:pt idx="23">
                        <c:v>1.958E-2</c:v>
                      </c:pt>
                      <c:pt idx="24">
                        <c:v>6.0949999999999997E-2</c:v>
                      </c:pt>
                      <c:pt idx="25">
                        <c:v>3.9949999999999999E-2</c:v>
                      </c:pt>
                      <c:pt idx="26">
                        <c:v>5.7459999999999997E-2</c:v>
                      </c:pt>
                      <c:pt idx="27">
                        <c:v>5.2970000000000003E-2</c:v>
                      </c:pt>
                      <c:pt idx="28">
                        <c:v>3.1379999999999998E-2</c:v>
                      </c:pt>
                      <c:pt idx="29">
                        <c:v>0.22542000000000001</c:v>
                      </c:pt>
                      <c:pt idx="30">
                        <c:v>0.20429</c:v>
                      </c:pt>
                      <c:pt idx="31">
                        <c:v>0.26867000000000002</c:v>
                      </c:pt>
                      <c:pt idx="32">
                        <c:v>0.12145</c:v>
                      </c:pt>
                      <c:pt idx="33">
                        <c:v>-6.7600000000000004E-3</c:v>
                      </c:pt>
                      <c:pt idx="34">
                        <c:v>5.8700000000000002E-3</c:v>
                      </c:pt>
                      <c:pt idx="35">
                        <c:v>5.3510000000000002E-2</c:v>
                      </c:pt>
                      <c:pt idx="36">
                        <c:v>3.3869999999999997E-2</c:v>
                      </c:pt>
                      <c:pt idx="37">
                        <c:v>2.9149999999999999E-2</c:v>
                      </c:pt>
                      <c:pt idx="38">
                        <c:v>3.5720000000000002E-2</c:v>
                      </c:pt>
                      <c:pt idx="39">
                        <c:v>7.1690000000000004E-2</c:v>
                      </c:pt>
                      <c:pt idx="40">
                        <c:v>3.7719999999999997E-2</c:v>
                      </c:pt>
                      <c:pt idx="41">
                        <c:v>0.22700999999999999</c:v>
                      </c:pt>
                      <c:pt idx="42">
                        <c:v>0.20516999999999999</c:v>
                      </c:pt>
                      <c:pt idx="43">
                        <c:v>0.19858000000000001</c:v>
                      </c:pt>
                      <c:pt idx="44">
                        <c:v>0.16972000000000001</c:v>
                      </c:pt>
                      <c:pt idx="45" formatCode="0.00E+00">
                        <c:v>-6.6047899999999995E-4</c:v>
                      </c:pt>
                      <c:pt idx="46">
                        <c:v>1.01E-2</c:v>
                      </c:pt>
                      <c:pt idx="47">
                        <c:v>4.7099999999999998E-3</c:v>
                      </c:pt>
                      <c:pt idx="48">
                        <c:v>5.3710000000000001E-2</c:v>
                      </c:pt>
                      <c:pt idx="49">
                        <c:v>2.1440000000000001E-2</c:v>
                      </c:pt>
                      <c:pt idx="50">
                        <c:v>2.274E-2</c:v>
                      </c:pt>
                      <c:pt idx="51">
                        <c:v>4.2840000000000003E-2</c:v>
                      </c:pt>
                      <c:pt idx="52">
                        <c:v>6.5549999999999997E-2</c:v>
                      </c:pt>
                      <c:pt idx="53">
                        <c:v>0.21407000000000001</c:v>
                      </c:pt>
                      <c:pt idx="54">
                        <c:v>0.21379000000000001</c:v>
                      </c:pt>
                      <c:pt idx="55">
                        <c:v>0.21767</c:v>
                      </c:pt>
                      <c:pt idx="56">
                        <c:v>0.1555</c:v>
                      </c:pt>
                      <c:pt idx="57">
                        <c:v>1.363E-2</c:v>
                      </c:pt>
                      <c:pt idx="58">
                        <c:v>7.8409999999999994E-2</c:v>
                      </c:pt>
                      <c:pt idx="59">
                        <c:v>0.31598999999999999</c:v>
                      </c:pt>
                      <c:pt idx="60">
                        <c:v>0.45439000000000002</c:v>
                      </c:pt>
                      <c:pt idx="61">
                        <c:v>0.60772999999999999</c:v>
                      </c:pt>
                      <c:pt idx="62">
                        <c:v>0.72023999999999999</c:v>
                      </c:pt>
                      <c:pt idx="63">
                        <c:v>0.86295999999999995</c:v>
                      </c:pt>
                      <c:pt idx="64">
                        <c:v>0.97401000000000004</c:v>
                      </c:pt>
                      <c:pt idx="65">
                        <c:v>1.3258300000000001</c:v>
                      </c:pt>
                      <c:pt idx="66">
                        <c:v>1.40022</c:v>
                      </c:pt>
                      <c:pt idx="67">
                        <c:v>1.5329900000000001</c:v>
                      </c:pt>
                      <c:pt idx="68">
                        <c:v>1.62426</c:v>
                      </c:pt>
                      <c:pt idx="69">
                        <c:v>1.59179</c:v>
                      </c:pt>
                      <c:pt idx="70">
                        <c:v>1.6697200000000001</c:v>
                      </c:pt>
                      <c:pt idx="71">
                        <c:v>1.8156300000000001</c:v>
                      </c:pt>
                      <c:pt idx="72">
                        <c:v>1.9347799999999999</c:v>
                      </c:pt>
                      <c:pt idx="73">
                        <c:v>2.11165</c:v>
                      </c:pt>
                      <c:pt idx="74">
                        <c:v>2.20634</c:v>
                      </c:pt>
                      <c:pt idx="75">
                        <c:v>2.3128099999999998</c:v>
                      </c:pt>
                      <c:pt idx="76">
                        <c:v>2.4481700000000002</c:v>
                      </c:pt>
                      <c:pt idx="77">
                        <c:v>2.82233</c:v>
                      </c:pt>
                      <c:pt idx="78">
                        <c:v>2.8540999999999999</c:v>
                      </c:pt>
                      <c:pt idx="79">
                        <c:v>3.0057499999999999</c:v>
                      </c:pt>
                      <c:pt idx="80">
                        <c:v>3.1056499999999998</c:v>
                      </c:pt>
                      <c:pt idx="81">
                        <c:v>3.0878199999999998</c:v>
                      </c:pt>
                      <c:pt idx="82">
                        <c:v>3.4024299999999998</c:v>
                      </c:pt>
                      <c:pt idx="83">
                        <c:v>3.3864999999999998</c:v>
                      </c:pt>
                      <c:pt idx="84">
                        <c:v>3.4564400000000002</c:v>
                      </c:pt>
                      <c:pt idx="85">
                        <c:v>3.5627499999999999</c:v>
                      </c:pt>
                      <c:pt idx="86">
                        <c:v>3.7277499999999999</c:v>
                      </c:pt>
                      <c:pt idx="87">
                        <c:v>3.8008299999999999</c:v>
                      </c:pt>
                      <c:pt idx="88">
                        <c:v>3.9458799999999998</c:v>
                      </c:pt>
                      <c:pt idx="89">
                        <c:v>4.21028</c:v>
                      </c:pt>
                      <c:pt idx="90">
                        <c:v>4.4093200000000001</c:v>
                      </c:pt>
                      <c:pt idx="91">
                        <c:v>4.5120500000000003</c:v>
                      </c:pt>
                      <c:pt idx="92">
                        <c:v>4.6029299999999997</c:v>
                      </c:pt>
                      <c:pt idx="93">
                        <c:v>4.5785400000000003</c:v>
                      </c:pt>
                      <c:pt idx="94">
                        <c:v>4.73142</c:v>
                      </c:pt>
                      <c:pt idx="95">
                        <c:v>4.8152100000000004</c:v>
                      </c:pt>
                      <c:pt idx="96">
                        <c:v>4.9472300000000002</c:v>
                      </c:pt>
                      <c:pt idx="97">
                        <c:v>5.07599</c:v>
                      </c:pt>
                      <c:pt idx="98">
                        <c:v>5.2000299999999999</c:v>
                      </c:pt>
                      <c:pt idx="99">
                        <c:v>5.3278100000000004</c:v>
                      </c:pt>
                      <c:pt idx="100">
                        <c:v>5.4293199999999997</c:v>
                      </c:pt>
                      <c:pt idx="101">
                        <c:v>5.7590000000000003</c:v>
                      </c:pt>
                      <c:pt idx="102">
                        <c:v>5.9004300000000001</c:v>
                      </c:pt>
                      <c:pt idx="103">
                        <c:v>6.04643</c:v>
                      </c:pt>
                      <c:pt idx="104">
                        <c:v>6.0877699999999999</c:v>
                      </c:pt>
                      <c:pt idx="105">
                        <c:v>6.0799399999999997</c:v>
                      </c:pt>
                      <c:pt idx="106">
                        <c:v>6.2061900000000003</c:v>
                      </c:pt>
                      <c:pt idx="107">
                        <c:v>6.35703</c:v>
                      </c:pt>
                      <c:pt idx="108">
                        <c:v>6.4163899999999998</c:v>
                      </c:pt>
                      <c:pt idx="109">
                        <c:v>6.5485899999999999</c:v>
                      </c:pt>
                      <c:pt idx="110">
                        <c:v>6.6718599999999997</c:v>
                      </c:pt>
                      <c:pt idx="111">
                        <c:v>6.8580399999999999</c:v>
                      </c:pt>
                      <c:pt idx="112">
                        <c:v>6.9583199999999996</c:v>
                      </c:pt>
                      <c:pt idx="113">
                        <c:v>7.2732000000000001</c:v>
                      </c:pt>
                      <c:pt idx="114">
                        <c:v>7.38253</c:v>
                      </c:pt>
                      <c:pt idx="115">
                        <c:v>7.5360500000000004</c:v>
                      </c:pt>
                      <c:pt idx="116">
                        <c:v>7.65259</c:v>
                      </c:pt>
                      <c:pt idx="117">
                        <c:v>7.6000199999999998</c:v>
                      </c:pt>
                      <c:pt idx="118">
                        <c:v>7.7077299999999997</c:v>
                      </c:pt>
                      <c:pt idx="119">
                        <c:v>7.8237800000000002</c:v>
                      </c:pt>
                      <c:pt idx="120">
                        <c:v>7.9898499999999997</c:v>
                      </c:pt>
                      <c:pt idx="121">
                        <c:v>8.0796299999999999</c:v>
                      </c:pt>
                      <c:pt idx="122">
                        <c:v>8.2282200000000003</c:v>
                      </c:pt>
                      <c:pt idx="123">
                        <c:v>8.3374400000000009</c:v>
                      </c:pt>
                      <c:pt idx="124">
                        <c:v>8.5111399999999993</c:v>
                      </c:pt>
                      <c:pt idx="125">
                        <c:v>8.7507800000000007</c:v>
                      </c:pt>
                      <c:pt idx="126">
                        <c:v>8.8851300000000002</c:v>
                      </c:pt>
                      <c:pt idx="127">
                        <c:v>9.0058000000000007</c:v>
                      </c:pt>
                      <c:pt idx="128">
                        <c:v>9.1637500000000003</c:v>
                      </c:pt>
                      <c:pt idx="129">
                        <c:v>9.08047</c:v>
                      </c:pt>
                      <c:pt idx="130">
                        <c:v>9.2027900000000002</c:v>
                      </c:pt>
                      <c:pt idx="131">
                        <c:v>9.3510799999999996</c:v>
                      </c:pt>
                      <c:pt idx="132">
                        <c:v>9.4906299999999995</c:v>
                      </c:pt>
                      <c:pt idx="133">
                        <c:v>9.5724999999999998</c:v>
                      </c:pt>
                      <c:pt idx="134">
                        <c:v>9.6902000000000008</c:v>
                      </c:pt>
                      <c:pt idx="135">
                        <c:v>9.8011700000000008</c:v>
                      </c:pt>
                      <c:pt idx="136">
                        <c:v>9.9579500000000003</c:v>
                      </c:pt>
                      <c:pt idx="137">
                        <c:v>10.228899999999999</c:v>
                      </c:pt>
                      <c:pt idx="138">
                        <c:v>10.17807</c:v>
                      </c:pt>
                      <c:pt idx="139">
                        <c:v>10.18371</c:v>
                      </c:pt>
                      <c:pt idx="140">
                        <c:v>10.08952</c:v>
                      </c:pt>
                      <c:pt idx="141">
                        <c:v>10.036009999999999</c:v>
                      </c:pt>
                      <c:pt idx="142">
                        <c:v>9.9756300000000007</c:v>
                      </c:pt>
                      <c:pt idx="143">
                        <c:v>10.180580000000001</c:v>
                      </c:pt>
                      <c:pt idx="144">
                        <c:v>9.9981899999999992</c:v>
                      </c:pt>
                      <c:pt idx="145">
                        <c:v>10.03928</c:v>
                      </c:pt>
                      <c:pt idx="146">
                        <c:v>10.00094</c:v>
                      </c:pt>
                      <c:pt idx="147">
                        <c:v>10.00572</c:v>
                      </c:pt>
                      <c:pt idx="148">
                        <c:v>9.9953599999999998</c:v>
                      </c:pt>
                      <c:pt idx="149">
                        <c:v>10.235910000000001</c:v>
                      </c:pt>
                      <c:pt idx="150">
                        <c:v>10.17567</c:v>
                      </c:pt>
                      <c:pt idx="151">
                        <c:v>10.177709999999999</c:v>
                      </c:pt>
                      <c:pt idx="152">
                        <c:v>10.137230000000001</c:v>
                      </c:pt>
                      <c:pt idx="153">
                        <c:v>10.01545</c:v>
                      </c:pt>
                      <c:pt idx="154">
                        <c:v>10.02664</c:v>
                      </c:pt>
                      <c:pt idx="155">
                        <c:v>10.00395</c:v>
                      </c:pt>
                      <c:pt idx="156">
                        <c:v>9.9841200000000008</c:v>
                      </c:pt>
                      <c:pt idx="157">
                        <c:v>9.9927700000000002</c:v>
                      </c:pt>
                      <c:pt idx="158">
                        <c:v>10.03844</c:v>
                      </c:pt>
                      <c:pt idx="159">
                        <c:v>9.9813799999999997</c:v>
                      </c:pt>
                      <c:pt idx="160">
                        <c:v>9.9827300000000001</c:v>
                      </c:pt>
                      <c:pt idx="161">
                        <c:v>10.17807</c:v>
                      </c:pt>
                      <c:pt idx="162">
                        <c:v>10.24794</c:v>
                      </c:pt>
                      <c:pt idx="163">
                        <c:v>10.17572</c:v>
                      </c:pt>
                      <c:pt idx="164">
                        <c:v>10.156689999999999</c:v>
                      </c:pt>
                      <c:pt idx="165">
                        <c:v>9.9982199999999999</c:v>
                      </c:pt>
                      <c:pt idx="166">
                        <c:v>10.035690000000001</c:v>
                      </c:pt>
                      <c:pt idx="167">
                        <c:v>9.9962700000000009</c:v>
                      </c:pt>
                      <c:pt idx="168">
                        <c:v>9.9914699999999996</c:v>
                      </c:pt>
                      <c:pt idx="169">
                        <c:v>9.9750099999999993</c:v>
                      </c:pt>
                      <c:pt idx="170">
                        <c:v>10.007999999999999</c:v>
                      </c:pt>
                      <c:pt idx="171">
                        <c:v>9.9904200000000003</c:v>
                      </c:pt>
                      <c:pt idx="172">
                        <c:v>10.007250000000001</c:v>
                      </c:pt>
                      <c:pt idx="173">
                        <c:v>10.189679999999999</c:v>
                      </c:pt>
                      <c:pt idx="174">
                        <c:v>10.182919999999999</c:v>
                      </c:pt>
                      <c:pt idx="175">
                        <c:v>10.25184</c:v>
                      </c:pt>
                      <c:pt idx="176">
                        <c:v>10.18051</c:v>
                      </c:pt>
                      <c:pt idx="177">
                        <c:v>10.01529</c:v>
                      </c:pt>
                      <c:pt idx="178">
                        <c:v>10.024190000000001</c:v>
                      </c:pt>
                      <c:pt idx="179">
                        <c:v>10.039479999999999</c:v>
                      </c:pt>
                      <c:pt idx="180">
                        <c:v>10.004350000000001</c:v>
                      </c:pt>
                      <c:pt idx="181">
                        <c:v>10.02027</c:v>
                      </c:pt>
                      <c:pt idx="182">
                        <c:v>9.9980700000000002</c:v>
                      </c:pt>
                      <c:pt idx="183">
                        <c:v>10.04133</c:v>
                      </c:pt>
                      <c:pt idx="184">
                        <c:v>10.003920000000001</c:v>
                      </c:pt>
                      <c:pt idx="185">
                        <c:v>10.160539999999999</c:v>
                      </c:pt>
                      <c:pt idx="186">
                        <c:v>10.17196</c:v>
                      </c:pt>
                      <c:pt idx="187">
                        <c:v>10.24475</c:v>
                      </c:pt>
                      <c:pt idx="188">
                        <c:v>10.10366</c:v>
                      </c:pt>
                      <c:pt idx="189">
                        <c:v>9.9772499999999997</c:v>
                      </c:pt>
                      <c:pt idx="190">
                        <c:v>9.9877199999999995</c:v>
                      </c:pt>
                      <c:pt idx="191">
                        <c:v>10.007110000000001</c:v>
                      </c:pt>
                      <c:pt idx="192">
                        <c:v>10.02951</c:v>
                      </c:pt>
                      <c:pt idx="193">
                        <c:v>10.018269999999999</c:v>
                      </c:pt>
                      <c:pt idx="194">
                        <c:v>10.02373</c:v>
                      </c:pt>
                      <c:pt idx="195">
                        <c:v>10.006410000000001</c:v>
                      </c:pt>
                      <c:pt idx="196">
                        <c:v>10.039199999999999</c:v>
                      </c:pt>
                      <c:pt idx="197">
                        <c:v>10.169739999999999</c:v>
                      </c:pt>
                      <c:pt idx="198">
                        <c:v>10.185829999999999</c:v>
                      </c:pt>
                      <c:pt idx="199">
                        <c:v>10.186249999999999</c:v>
                      </c:pt>
                      <c:pt idx="200">
                        <c:v>10.149369999999999</c:v>
                      </c:pt>
                      <c:pt idx="201">
                        <c:v>9.9776199999999999</c:v>
                      </c:pt>
                      <c:pt idx="202">
                        <c:v>9.9908199999999994</c:v>
                      </c:pt>
                      <c:pt idx="203">
                        <c:v>9.9891100000000002</c:v>
                      </c:pt>
                      <c:pt idx="204">
                        <c:v>10.20153</c:v>
                      </c:pt>
                      <c:pt idx="205">
                        <c:v>9.9960199999999997</c:v>
                      </c:pt>
                      <c:pt idx="206">
                        <c:v>10.000109999999999</c:v>
                      </c:pt>
                      <c:pt idx="207">
                        <c:v>10.001849999999999</c:v>
                      </c:pt>
                      <c:pt idx="208">
                        <c:v>10.012869999999999</c:v>
                      </c:pt>
                      <c:pt idx="209">
                        <c:v>10.24845</c:v>
                      </c:pt>
                      <c:pt idx="210">
                        <c:v>10.21617</c:v>
                      </c:pt>
                      <c:pt idx="211">
                        <c:v>10.213369999999999</c:v>
                      </c:pt>
                      <c:pt idx="212">
                        <c:v>10.180770000000001</c:v>
                      </c:pt>
                      <c:pt idx="213">
                        <c:v>10.04734</c:v>
                      </c:pt>
                      <c:pt idx="214">
                        <c:v>10.00088</c:v>
                      </c:pt>
                      <c:pt idx="215">
                        <c:v>10.006959999999999</c:v>
                      </c:pt>
                      <c:pt idx="216">
                        <c:v>10.01646</c:v>
                      </c:pt>
                      <c:pt idx="217">
                        <c:v>10.05204</c:v>
                      </c:pt>
                      <c:pt idx="218">
                        <c:v>9.9875699999999998</c:v>
                      </c:pt>
                      <c:pt idx="219">
                        <c:v>10.000249999999999</c:v>
                      </c:pt>
                      <c:pt idx="220">
                        <c:v>10.00461</c:v>
                      </c:pt>
                      <c:pt idx="221">
                        <c:v>10.23387</c:v>
                      </c:pt>
                      <c:pt idx="222">
                        <c:v>10.19965</c:v>
                      </c:pt>
                      <c:pt idx="223">
                        <c:v>10.20692</c:v>
                      </c:pt>
                      <c:pt idx="224">
                        <c:v>10.16376</c:v>
                      </c:pt>
                      <c:pt idx="225">
                        <c:v>10.014699999999999</c:v>
                      </c:pt>
                      <c:pt idx="226">
                        <c:v>10.03416</c:v>
                      </c:pt>
                      <c:pt idx="227">
                        <c:v>10.02275</c:v>
                      </c:pt>
                      <c:pt idx="228">
                        <c:v>10.022069999999999</c:v>
                      </c:pt>
                      <c:pt idx="229">
                        <c:v>10.01637</c:v>
                      </c:pt>
                      <c:pt idx="230">
                        <c:v>10.04876</c:v>
                      </c:pt>
                      <c:pt idx="231">
                        <c:v>9.99681</c:v>
                      </c:pt>
                      <c:pt idx="232">
                        <c:v>10.022349999999999</c:v>
                      </c:pt>
                      <c:pt idx="233">
                        <c:v>10.184430000000001</c:v>
                      </c:pt>
                      <c:pt idx="234">
                        <c:v>10.25867</c:v>
                      </c:pt>
                      <c:pt idx="235">
                        <c:v>10.209210000000001</c:v>
                      </c:pt>
                      <c:pt idx="236">
                        <c:v>10.129720000000001</c:v>
                      </c:pt>
                      <c:pt idx="237">
                        <c:v>10.00916</c:v>
                      </c:pt>
                      <c:pt idx="238">
                        <c:v>10.040789999999999</c:v>
                      </c:pt>
                      <c:pt idx="239">
                        <c:v>9.9961000000000002</c:v>
                      </c:pt>
                      <c:pt idx="240">
                        <c:v>9.9879700000000007</c:v>
                      </c:pt>
                      <c:pt idx="241">
                        <c:v>9.9990299999999994</c:v>
                      </c:pt>
                      <c:pt idx="242">
                        <c:v>10.033910000000001</c:v>
                      </c:pt>
                      <c:pt idx="243">
                        <c:v>10.016080000000001</c:v>
                      </c:pt>
                      <c:pt idx="244">
                        <c:v>10.037179999999999</c:v>
                      </c:pt>
                      <c:pt idx="245">
                        <c:v>10.20326</c:v>
                      </c:pt>
                      <c:pt idx="246">
                        <c:v>10.21218</c:v>
                      </c:pt>
                      <c:pt idx="247">
                        <c:v>10.25811</c:v>
                      </c:pt>
                      <c:pt idx="248">
                        <c:v>10.173500000000001</c:v>
                      </c:pt>
                      <c:pt idx="249">
                        <c:v>10.036820000000001</c:v>
                      </c:pt>
                      <c:pt idx="250">
                        <c:v>10.02984</c:v>
                      </c:pt>
                      <c:pt idx="251">
                        <c:v>10.06406</c:v>
                      </c:pt>
                      <c:pt idx="252">
                        <c:v>10.019310000000001</c:v>
                      </c:pt>
                      <c:pt idx="253">
                        <c:v>10.01885</c:v>
                      </c:pt>
                      <c:pt idx="254">
                        <c:v>10.006169999999999</c:v>
                      </c:pt>
                      <c:pt idx="255">
                        <c:v>10.04294</c:v>
                      </c:pt>
                      <c:pt idx="256">
                        <c:v>10.01337</c:v>
                      </c:pt>
                      <c:pt idx="257">
                        <c:v>10.1913</c:v>
                      </c:pt>
                      <c:pt idx="258">
                        <c:v>10.18845</c:v>
                      </c:pt>
                      <c:pt idx="259">
                        <c:v>10.24967</c:v>
                      </c:pt>
                      <c:pt idx="260">
                        <c:v>10.11031</c:v>
                      </c:pt>
                      <c:pt idx="261">
                        <c:v>10.013400000000001</c:v>
                      </c:pt>
                      <c:pt idx="262">
                        <c:v>10.02314</c:v>
                      </c:pt>
                      <c:pt idx="263">
                        <c:v>10.04147</c:v>
                      </c:pt>
                      <c:pt idx="264">
                        <c:v>10.04022</c:v>
                      </c:pt>
                      <c:pt idx="265">
                        <c:v>10.172140000000001</c:v>
                      </c:pt>
                      <c:pt idx="266">
                        <c:v>10.01127</c:v>
                      </c:pt>
                      <c:pt idx="267">
                        <c:v>10.004429999999999</c:v>
                      </c:pt>
                      <c:pt idx="268">
                        <c:v>10.057980000000001</c:v>
                      </c:pt>
                      <c:pt idx="269">
                        <c:v>10.20013</c:v>
                      </c:pt>
                      <c:pt idx="270">
                        <c:v>10.20417</c:v>
                      </c:pt>
                      <c:pt idx="271">
                        <c:v>10.19509</c:v>
                      </c:pt>
                      <c:pt idx="272">
                        <c:v>10.20965</c:v>
                      </c:pt>
                      <c:pt idx="273">
                        <c:v>9.9945000000000004</c:v>
                      </c:pt>
                      <c:pt idx="274">
                        <c:v>10.01671</c:v>
                      </c:pt>
                      <c:pt idx="275">
                        <c:v>10.038259999999999</c:v>
                      </c:pt>
                      <c:pt idx="276">
                        <c:v>10.05429</c:v>
                      </c:pt>
                      <c:pt idx="277">
                        <c:v>10.02483</c:v>
                      </c:pt>
                      <c:pt idx="278">
                        <c:v>10.02224</c:v>
                      </c:pt>
                      <c:pt idx="279">
                        <c:v>10.025259999999999</c:v>
                      </c:pt>
                      <c:pt idx="280">
                        <c:v>10.061159999999999</c:v>
                      </c:pt>
                      <c:pt idx="281">
                        <c:v>10.21523</c:v>
                      </c:pt>
                      <c:pt idx="282">
                        <c:v>10.18806</c:v>
                      </c:pt>
                      <c:pt idx="283">
                        <c:v>10.18953</c:v>
                      </c:pt>
                      <c:pt idx="284">
                        <c:v>10.103009999999999</c:v>
                      </c:pt>
                      <c:pt idx="285">
                        <c:v>10.02375</c:v>
                      </c:pt>
                      <c:pt idx="286">
                        <c:v>9.9920500000000008</c:v>
                      </c:pt>
                      <c:pt idx="287">
                        <c:v>10.00498</c:v>
                      </c:pt>
                      <c:pt idx="288">
                        <c:v>9.9893599999999996</c:v>
                      </c:pt>
                      <c:pt idx="289">
                        <c:v>10.020440000000001</c:v>
                      </c:pt>
                      <c:pt idx="290">
                        <c:v>9.9717000000000002</c:v>
                      </c:pt>
                      <c:pt idx="291">
                        <c:v>9.9821000000000009</c:v>
                      </c:pt>
                      <c:pt idx="292">
                        <c:v>10.0101</c:v>
                      </c:pt>
                      <c:pt idx="293">
                        <c:v>10.236230000000001</c:v>
                      </c:pt>
                      <c:pt idx="294">
                        <c:v>10.197279999999999</c:v>
                      </c:pt>
                      <c:pt idx="295">
                        <c:v>10.18957</c:v>
                      </c:pt>
                      <c:pt idx="296">
                        <c:v>10.175750000000001</c:v>
                      </c:pt>
                      <c:pt idx="297">
                        <c:v>10.0388</c:v>
                      </c:pt>
                      <c:pt idx="298">
                        <c:v>10.00454</c:v>
                      </c:pt>
                      <c:pt idx="299">
                        <c:v>9.9998100000000001</c:v>
                      </c:pt>
                      <c:pt idx="300">
                        <c:v>9.9982100000000003</c:v>
                      </c:pt>
                      <c:pt idx="301">
                        <c:v>9.9946699999999993</c:v>
                      </c:pt>
                      <c:pt idx="302">
                        <c:v>10.01873</c:v>
                      </c:pt>
                      <c:pt idx="303">
                        <c:v>9.9956300000000002</c:v>
                      </c:pt>
                      <c:pt idx="304">
                        <c:v>10.00412</c:v>
                      </c:pt>
                      <c:pt idx="305">
                        <c:v>10.18853</c:v>
                      </c:pt>
                      <c:pt idx="306">
                        <c:v>10.23631</c:v>
                      </c:pt>
                      <c:pt idx="307">
                        <c:v>10.177049999999999</c:v>
                      </c:pt>
                      <c:pt idx="308">
                        <c:v>10.14847</c:v>
                      </c:pt>
                      <c:pt idx="309">
                        <c:v>9.99498</c:v>
                      </c:pt>
                      <c:pt idx="310">
                        <c:v>10.031879999999999</c:v>
                      </c:pt>
                      <c:pt idx="311">
                        <c:v>9.9773300000000003</c:v>
                      </c:pt>
                      <c:pt idx="312">
                        <c:v>9.9917999999999996</c:v>
                      </c:pt>
                      <c:pt idx="313">
                        <c:v>9.9883500000000005</c:v>
                      </c:pt>
                      <c:pt idx="314">
                        <c:v>10.01164</c:v>
                      </c:pt>
                      <c:pt idx="315">
                        <c:v>9.9686500000000002</c:v>
                      </c:pt>
                      <c:pt idx="316">
                        <c:v>9.98231</c:v>
                      </c:pt>
                      <c:pt idx="317">
                        <c:v>10.166790000000001</c:v>
                      </c:pt>
                      <c:pt idx="318">
                        <c:v>10.233890000000001</c:v>
                      </c:pt>
                      <c:pt idx="319">
                        <c:v>10.211830000000001</c:v>
                      </c:pt>
                      <c:pt idx="320">
                        <c:v>10.13151</c:v>
                      </c:pt>
                      <c:pt idx="321">
                        <c:v>10.01319</c:v>
                      </c:pt>
                      <c:pt idx="322">
                        <c:v>10.02412</c:v>
                      </c:pt>
                      <c:pt idx="323">
                        <c:v>10.03581</c:v>
                      </c:pt>
                      <c:pt idx="324">
                        <c:v>10.01961</c:v>
                      </c:pt>
                      <c:pt idx="325">
                        <c:v>10.05101</c:v>
                      </c:pt>
                      <c:pt idx="326">
                        <c:v>10.12923</c:v>
                      </c:pt>
                      <c:pt idx="327">
                        <c:v>10.04304</c:v>
                      </c:pt>
                      <c:pt idx="328">
                        <c:v>9.9962199999999992</c:v>
                      </c:pt>
                      <c:pt idx="329">
                        <c:v>10.18535</c:v>
                      </c:pt>
                      <c:pt idx="330">
                        <c:v>10.1927</c:v>
                      </c:pt>
                      <c:pt idx="331">
                        <c:v>10.2333</c:v>
                      </c:pt>
                      <c:pt idx="332">
                        <c:v>10.16933</c:v>
                      </c:pt>
                      <c:pt idx="333">
                        <c:v>10.02172</c:v>
                      </c:pt>
                      <c:pt idx="334">
                        <c:v>9.9726999999999997</c:v>
                      </c:pt>
                      <c:pt idx="335">
                        <c:v>10.01244</c:v>
                      </c:pt>
                      <c:pt idx="336">
                        <c:v>9.9573900000000002</c:v>
                      </c:pt>
                      <c:pt idx="337">
                        <c:v>9.9821100000000005</c:v>
                      </c:pt>
                      <c:pt idx="338">
                        <c:v>9.9910999999999994</c:v>
                      </c:pt>
                      <c:pt idx="339">
                        <c:v>10.00952</c:v>
                      </c:pt>
                      <c:pt idx="340">
                        <c:v>10.04851</c:v>
                      </c:pt>
                      <c:pt idx="341">
                        <c:v>10.217750000000001</c:v>
                      </c:pt>
                      <c:pt idx="342">
                        <c:v>10.207240000000001</c:v>
                      </c:pt>
                      <c:pt idx="343">
                        <c:v>10.188190000000001</c:v>
                      </c:pt>
                      <c:pt idx="344">
                        <c:v>10.185180000000001</c:v>
                      </c:pt>
                      <c:pt idx="345">
                        <c:v>10.00901</c:v>
                      </c:pt>
                      <c:pt idx="346">
                        <c:v>9.9861500000000003</c:v>
                      </c:pt>
                      <c:pt idx="347">
                        <c:v>9.9993499999999997</c:v>
                      </c:pt>
                      <c:pt idx="348">
                        <c:v>10.022740000000001</c:v>
                      </c:pt>
                      <c:pt idx="349">
                        <c:v>9.9720899999999997</c:v>
                      </c:pt>
                      <c:pt idx="350">
                        <c:v>9.9879899999999999</c:v>
                      </c:pt>
                      <c:pt idx="351">
                        <c:v>10.002359999999999</c:v>
                      </c:pt>
                      <c:pt idx="352">
                        <c:v>10.045970000000001</c:v>
                      </c:pt>
                      <c:pt idx="353">
                        <c:v>10.18323</c:v>
                      </c:pt>
                      <c:pt idx="354">
                        <c:v>10.19905</c:v>
                      </c:pt>
                      <c:pt idx="355">
                        <c:v>10.21011</c:v>
                      </c:pt>
                      <c:pt idx="356">
                        <c:v>10.17723</c:v>
                      </c:pt>
                      <c:pt idx="357">
                        <c:v>10.21889</c:v>
                      </c:pt>
                      <c:pt idx="358">
                        <c:v>10.18632</c:v>
                      </c:pt>
                      <c:pt idx="359">
                        <c:v>10.182969999999999</c:v>
                      </c:pt>
                      <c:pt idx="360">
                        <c:v>10.18074</c:v>
                      </c:pt>
                      <c:pt idx="361">
                        <c:v>10.244999999999999</c:v>
                      </c:pt>
                      <c:pt idx="362">
                        <c:v>10.18586</c:v>
                      </c:pt>
                      <c:pt idx="363">
                        <c:v>10.19844</c:v>
                      </c:pt>
                      <c:pt idx="364">
                        <c:v>10.20453</c:v>
                      </c:pt>
                      <c:pt idx="365">
                        <c:v>10.245620000000001</c:v>
                      </c:pt>
                      <c:pt idx="366">
                        <c:v>10.189220000000001</c:v>
                      </c:pt>
                      <c:pt idx="367">
                        <c:v>10.177619999999999</c:v>
                      </c:pt>
                      <c:pt idx="368">
                        <c:v>10.18896</c:v>
                      </c:pt>
                      <c:pt idx="369">
                        <c:v>10.25056</c:v>
                      </c:pt>
                      <c:pt idx="370">
                        <c:v>10.19627</c:v>
                      </c:pt>
                      <c:pt idx="371">
                        <c:v>10.18336</c:v>
                      </c:pt>
                      <c:pt idx="372">
                        <c:v>10.19721</c:v>
                      </c:pt>
                      <c:pt idx="373">
                        <c:v>10.205629999999999</c:v>
                      </c:pt>
                      <c:pt idx="374">
                        <c:v>10.24484</c:v>
                      </c:pt>
                      <c:pt idx="375">
                        <c:v>10.19454</c:v>
                      </c:pt>
                      <c:pt idx="376">
                        <c:v>10.20326</c:v>
                      </c:pt>
                      <c:pt idx="377">
                        <c:v>10.193490000000001</c:v>
                      </c:pt>
                      <c:pt idx="378">
                        <c:v>10.247260000000001</c:v>
                      </c:pt>
                      <c:pt idx="379">
                        <c:v>10.205780000000001</c:v>
                      </c:pt>
                      <c:pt idx="380">
                        <c:v>10.195830000000001</c:v>
                      </c:pt>
                      <c:pt idx="381">
                        <c:v>10.173780000000001</c:v>
                      </c:pt>
                      <c:pt idx="382">
                        <c:v>10.230499999999999</c:v>
                      </c:pt>
                      <c:pt idx="383">
                        <c:v>10.18404</c:v>
                      </c:pt>
                      <c:pt idx="384">
                        <c:v>10.203060000000001</c:v>
                      </c:pt>
                      <c:pt idx="385">
                        <c:v>10.19861</c:v>
                      </c:pt>
                      <c:pt idx="386">
                        <c:v>10.305770000000001</c:v>
                      </c:pt>
                      <c:pt idx="387">
                        <c:v>10.35975</c:v>
                      </c:pt>
                      <c:pt idx="388">
                        <c:v>10.195740000000001</c:v>
                      </c:pt>
                      <c:pt idx="389">
                        <c:v>10.195309999999999</c:v>
                      </c:pt>
                      <c:pt idx="390">
                        <c:v>10.18792</c:v>
                      </c:pt>
                      <c:pt idx="391">
                        <c:v>10.24789</c:v>
                      </c:pt>
                      <c:pt idx="392">
                        <c:v>10.20318</c:v>
                      </c:pt>
                      <c:pt idx="393">
                        <c:v>10.193440000000001</c:v>
                      </c:pt>
                      <c:pt idx="394">
                        <c:v>10.187139999999999</c:v>
                      </c:pt>
                      <c:pt idx="395">
                        <c:v>10.238810000000001</c:v>
                      </c:pt>
                      <c:pt idx="396">
                        <c:v>10.197380000000001</c:v>
                      </c:pt>
                      <c:pt idx="397">
                        <c:v>10.1965</c:v>
                      </c:pt>
                      <c:pt idx="398">
                        <c:v>10.21421</c:v>
                      </c:pt>
                      <c:pt idx="399">
                        <c:v>10.276339999999999</c:v>
                      </c:pt>
                      <c:pt idx="400">
                        <c:v>10.199590000000001</c:v>
                      </c:pt>
                      <c:pt idx="401">
                        <c:v>10.20308</c:v>
                      </c:pt>
                      <c:pt idx="402">
                        <c:v>10.202970000000001</c:v>
                      </c:pt>
                      <c:pt idx="403">
                        <c:v>10.24729</c:v>
                      </c:pt>
                      <c:pt idx="404">
                        <c:v>10.178660000000001</c:v>
                      </c:pt>
                      <c:pt idx="405">
                        <c:v>10.21116</c:v>
                      </c:pt>
                      <c:pt idx="406">
                        <c:v>10.19467</c:v>
                      </c:pt>
                      <c:pt idx="407">
                        <c:v>10.21712</c:v>
                      </c:pt>
                      <c:pt idx="408">
                        <c:v>10.24348</c:v>
                      </c:pt>
                      <c:pt idx="409">
                        <c:v>10.208080000000001</c:v>
                      </c:pt>
                      <c:pt idx="410">
                        <c:v>10.189019999999999</c:v>
                      </c:pt>
                      <c:pt idx="411">
                        <c:v>10.19566</c:v>
                      </c:pt>
                      <c:pt idx="412">
                        <c:v>10.242330000000001</c:v>
                      </c:pt>
                      <c:pt idx="413">
                        <c:v>10.18139</c:v>
                      </c:pt>
                      <c:pt idx="414">
                        <c:v>10.19871</c:v>
                      </c:pt>
                      <c:pt idx="415">
                        <c:v>10.22587</c:v>
                      </c:pt>
                      <c:pt idx="416">
                        <c:v>10.27003</c:v>
                      </c:pt>
                      <c:pt idx="417">
                        <c:v>10.20919</c:v>
                      </c:pt>
                      <c:pt idx="418">
                        <c:v>10.203720000000001</c:v>
                      </c:pt>
                      <c:pt idx="419">
                        <c:v>10.20778</c:v>
                      </c:pt>
                      <c:pt idx="420">
                        <c:v>10.24982</c:v>
                      </c:pt>
                      <c:pt idx="421">
                        <c:v>10.175990000000001</c:v>
                      </c:pt>
                      <c:pt idx="422">
                        <c:v>10.186</c:v>
                      </c:pt>
                      <c:pt idx="423">
                        <c:v>10.20026</c:v>
                      </c:pt>
                      <c:pt idx="424">
                        <c:v>10.23413</c:v>
                      </c:pt>
                      <c:pt idx="425">
                        <c:v>10.21832</c:v>
                      </c:pt>
                      <c:pt idx="426">
                        <c:v>10.20852</c:v>
                      </c:pt>
                      <c:pt idx="427">
                        <c:v>10.19651</c:v>
                      </c:pt>
                      <c:pt idx="428">
                        <c:v>10.201499999999999</c:v>
                      </c:pt>
                      <c:pt idx="429">
                        <c:v>10.24117</c:v>
                      </c:pt>
                      <c:pt idx="430">
                        <c:v>10.18773</c:v>
                      </c:pt>
                      <c:pt idx="431">
                        <c:v>10.17897</c:v>
                      </c:pt>
                      <c:pt idx="432">
                        <c:v>10.20398</c:v>
                      </c:pt>
                      <c:pt idx="433">
                        <c:v>10.26525</c:v>
                      </c:pt>
                      <c:pt idx="434">
                        <c:v>10.1973</c:v>
                      </c:pt>
                      <c:pt idx="435">
                        <c:v>10.20172</c:v>
                      </c:pt>
                      <c:pt idx="436">
                        <c:v>10.208069999999999</c:v>
                      </c:pt>
                      <c:pt idx="437">
                        <c:v>10.260820000000001</c:v>
                      </c:pt>
                      <c:pt idx="438">
                        <c:v>10.194990000000001</c:v>
                      </c:pt>
                      <c:pt idx="439">
                        <c:v>10.197139999999999</c:v>
                      </c:pt>
                      <c:pt idx="440">
                        <c:v>10.190720000000001</c:v>
                      </c:pt>
                      <c:pt idx="441">
                        <c:v>10.23002</c:v>
                      </c:pt>
                      <c:pt idx="442">
                        <c:v>10.173539999999999</c:v>
                      </c:pt>
                      <c:pt idx="443">
                        <c:v>10.197240000000001</c:v>
                      </c:pt>
                      <c:pt idx="444">
                        <c:v>10.19591</c:v>
                      </c:pt>
                      <c:pt idx="445">
                        <c:v>10.19476</c:v>
                      </c:pt>
                      <c:pt idx="446">
                        <c:v>10.241099999999999</c:v>
                      </c:pt>
                      <c:pt idx="447">
                        <c:v>10.37819</c:v>
                      </c:pt>
                      <c:pt idx="448">
                        <c:v>10.288679999999999</c:v>
                      </c:pt>
                      <c:pt idx="449">
                        <c:v>10.189679999999999</c:v>
                      </c:pt>
                      <c:pt idx="450">
                        <c:v>10.255559999999999</c:v>
                      </c:pt>
                      <c:pt idx="451">
                        <c:v>10.20919</c:v>
                      </c:pt>
                      <c:pt idx="452">
                        <c:v>10.20214</c:v>
                      </c:pt>
                      <c:pt idx="453">
                        <c:v>10.209849999999999</c:v>
                      </c:pt>
                      <c:pt idx="454">
                        <c:v>10.23799</c:v>
                      </c:pt>
                      <c:pt idx="455">
                        <c:v>10.18801</c:v>
                      </c:pt>
                      <c:pt idx="456">
                        <c:v>10.1868</c:v>
                      </c:pt>
                      <c:pt idx="457">
                        <c:v>10.18281</c:v>
                      </c:pt>
                      <c:pt idx="458">
                        <c:v>10.23509</c:v>
                      </c:pt>
                      <c:pt idx="459">
                        <c:v>10.198589999999999</c:v>
                      </c:pt>
                      <c:pt idx="460">
                        <c:v>10.18113</c:v>
                      </c:pt>
                      <c:pt idx="461">
                        <c:v>10.203950000000001</c:v>
                      </c:pt>
                      <c:pt idx="462">
                        <c:v>10.211309999999999</c:v>
                      </c:pt>
                      <c:pt idx="463">
                        <c:v>10.219139999999999</c:v>
                      </c:pt>
                      <c:pt idx="464">
                        <c:v>10.202030000000001</c:v>
                      </c:pt>
                      <c:pt idx="465">
                        <c:v>10.19486</c:v>
                      </c:pt>
                      <c:pt idx="466">
                        <c:v>10.19218</c:v>
                      </c:pt>
                      <c:pt idx="467">
                        <c:v>10.234500000000001</c:v>
                      </c:pt>
                      <c:pt idx="468">
                        <c:v>10.199199999999999</c:v>
                      </c:pt>
                      <c:pt idx="469">
                        <c:v>10.18763</c:v>
                      </c:pt>
                      <c:pt idx="470">
                        <c:v>10.16797</c:v>
                      </c:pt>
                      <c:pt idx="471">
                        <c:v>10.25163</c:v>
                      </c:pt>
                      <c:pt idx="472">
                        <c:v>10.187889999999999</c:v>
                      </c:pt>
                      <c:pt idx="473">
                        <c:v>10.17384</c:v>
                      </c:pt>
                      <c:pt idx="474">
                        <c:v>10.179550000000001</c:v>
                      </c:pt>
                      <c:pt idx="475">
                        <c:v>10.23888</c:v>
                      </c:pt>
                      <c:pt idx="476">
                        <c:v>10.17754</c:v>
                      </c:pt>
                      <c:pt idx="477">
                        <c:v>10.178800000000001</c:v>
                      </c:pt>
                      <c:pt idx="478">
                        <c:v>10.194050000000001</c:v>
                      </c:pt>
                      <c:pt idx="479">
                        <c:v>10.230930000000001</c:v>
                      </c:pt>
                      <c:pt idx="480">
                        <c:v>10.209110000000001</c:v>
                      </c:pt>
                      <c:pt idx="481">
                        <c:v>10.179510000000001</c:v>
                      </c:pt>
                      <c:pt idx="482">
                        <c:v>10.20017</c:v>
                      </c:pt>
                      <c:pt idx="483">
                        <c:v>10.201370000000001</c:v>
                      </c:pt>
                      <c:pt idx="484">
                        <c:v>10.25924</c:v>
                      </c:pt>
                      <c:pt idx="485">
                        <c:v>10.202260000000001</c:v>
                      </c:pt>
                      <c:pt idx="486">
                        <c:v>10.195959999999999</c:v>
                      </c:pt>
                      <c:pt idx="487">
                        <c:v>10.196400000000001</c:v>
                      </c:pt>
                      <c:pt idx="488">
                        <c:v>10.25287</c:v>
                      </c:pt>
                      <c:pt idx="489">
                        <c:v>10.20642</c:v>
                      </c:pt>
                      <c:pt idx="490">
                        <c:v>10.19614</c:v>
                      </c:pt>
                      <c:pt idx="491">
                        <c:v>10.20546</c:v>
                      </c:pt>
                      <c:pt idx="492">
                        <c:v>10.247769999999999</c:v>
                      </c:pt>
                      <c:pt idx="493">
                        <c:v>10.207560000000001</c:v>
                      </c:pt>
                      <c:pt idx="494">
                        <c:v>10.20749</c:v>
                      </c:pt>
                      <c:pt idx="495">
                        <c:v>10.209580000000001</c:v>
                      </c:pt>
                      <c:pt idx="496">
                        <c:v>10.250590000000001</c:v>
                      </c:pt>
                      <c:pt idx="497">
                        <c:v>10.183339999999999</c:v>
                      </c:pt>
                      <c:pt idx="498">
                        <c:v>10.17648</c:v>
                      </c:pt>
                      <c:pt idx="499">
                        <c:v>10.19247</c:v>
                      </c:pt>
                      <c:pt idx="500">
                        <c:v>10.180859999999999</c:v>
                      </c:pt>
                      <c:pt idx="501">
                        <c:v>10.228350000000001</c:v>
                      </c:pt>
                      <c:pt idx="502">
                        <c:v>10.1914</c:v>
                      </c:pt>
                      <c:pt idx="503">
                        <c:v>10.17315</c:v>
                      </c:pt>
                      <c:pt idx="504">
                        <c:v>10.167210000000001</c:v>
                      </c:pt>
                      <c:pt idx="505">
                        <c:v>10.23911</c:v>
                      </c:pt>
                      <c:pt idx="506">
                        <c:v>10.184060000000001</c:v>
                      </c:pt>
                      <c:pt idx="507">
                        <c:v>10.179270000000001</c:v>
                      </c:pt>
                      <c:pt idx="508">
                        <c:v>10.403840000000001</c:v>
                      </c:pt>
                      <c:pt idx="509">
                        <c:v>10.24797</c:v>
                      </c:pt>
                      <c:pt idx="510">
                        <c:v>10.18398</c:v>
                      </c:pt>
                      <c:pt idx="511">
                        <c:v>10.172840000000001</c:v>
                      </c:pt>
                      <c:pt idx="512">
                        <c:v>10.188800000000001</c:v>
                      </c:pt>
                      <c:pt idx="513">
                        <c:v>10.24231</c:v>
                      </c:pt>
                      <c:pt idx="514">
                        <c:v>10.196630000000001</c:v>
                      </c:pt>
                      <c:pt idx="515">
                        <c:v>10.18153</c:v>
                      </c:pt>
                      <c:pt idx="516">
                        <c:v>10.1892</c:v>
                      </c:pt>
                      <c:pt idx="517">
                        <c:v>10.21278</c:v>
                      </c:pt>
                      <c:pt idx="518">
                        <c:v>10.20692</c:v>
                      </c:pt>
                      <c:pt idx="519">
                        <c:v>10.19519</c:v>
                      </c:pt>
                      <c:pt idx="520">
                        <c:v>10.19707</c:v>
                      </c:pt>
                      <c:pt idx="521">
                        <c:v>10.184430000000001</c:v>
                      </c:pt>
                      <c:pt idx="522">
                        <c:v>10.24175</c:v>
                      </c:pt>
                      <c:pt idx="523">
                        <c:v>10.21566</c:v>
                      </c:pt>
                      <c:pt idx="524">
                        <c:v>10.19675</c:v>
                      </c:pt>
                      <c:pt idx="525">
                        <c:v>10.20101</c:v>
                      </c:pt>
                      <c:pt idx="526">
                        <c:v>10.223660000000001</c:v>
                      </c:pt>
                      <c:pt idx="527">
                        <c:v>10.178319999999999</c:v>
                      </c:pt>
                      <c:pt idx="528">
                        <c:v>10.19347</c:v>
                      </c:pt>
                      <c:pt idx="529">
                        <c:v>10.168430000000001</c:v>
                      </c:pt>
                      <c:pt idx="530">
                        <c:v>10.23516</c:v>
                      </c:pt>
                      <c:pt idx="531">
                        <c:v>10.17998</c:v>
                      </c:pt>
                      <c:pt idx="532">
                        <c:v>10.178369999999999</c:v>
                      </c:pt>
                      <c:pt idx="533">
                        <c:v>10.162319999999999</c:v>
                      </c:pt>
                      <c:pt idx="534">
                        <c:v>10.21313</c:v>
                      </c:pt>
                      <c:pt idx="535">
                        <c:v>10.17047</c:v>
                      </c:pt>
                      <c:pt idx="536">
                        <c:v>10.170859999999999</c:v>
                      </c:pt>
                      <c:pt idx="537">
                        <c:v>10.18136</c:v>
                      </c:pt>
                      <c:pt idx="538">
                        <c:v>10.190020000000001</c:v>
                      </c:pt>
                      <c:pt idx="539">
                        <c:v>10.228960000000001</c:v>
                      </c:pt>
                      <c:pt idx="540">
                        <c:v>10.17043</c:v>
                      </c:pt>
                      <c:pt idx="541">
                        <c:v>10.179</c:v>
                      </c:pt>
                      <c:pt idx="542">
                        <c:v>10.1836</c:v>
                      </c:pt>
                      <c:pt idx="543">
                        <c:v>10.213179999999999</c:v>
                      </c:pt>
                      <c:pt idx="544">
                        <c:v>10.154780000000001</c:v>
                      </c:pt>
                      <c:pt idx="545">
                        <c:v>10.178229999999999</c:v>
                      </c:pt>
                      <c:pt idx="546">
                        <c:v>10.16145</c:v>
                      </c:pt>
                      <c:pt idx="547">
                        <c:v>10.22457</c:v>
                      </c:pt>
                      <c:pt idx="548">
                        <c:v>10.14541</c:v>
                      </c:pt>
                      <c:pt idx="549">
                        <c:v>10.146039999999999</c:v>
                      </c:pt>
                      <c:pt idx="550">
                        <c:v>10.159829999999999</c:v>
                      </c:pt>
                      <c:pt idx="551">
                        <c:v>10.201320000000001</c:v>
                      </c:pt>
                      <c:pt idx="552">
                        <c:v>10.16367</c:v>
                      </c:pt>
                      <c:pt idx="553">
                        <c:v>10.147</c:v>
                      </c:pt>
                      <c:pt idx="554">
                        <c:v>10.16161</c:v>
                      </c:pt>
                      <c:pt idx="555">
                        <c:v>10.195539999999999</c:v>
                      </c:pt>
                      <c:pt idx="556">
                        <c:v>10.201169999999999</c:v>
                      </c:pt>
                      <c:pt idx="557">
                        <c:v>10.17022</c:v>
                      </c:pt>
                      <c:pt idx="558">
                        <c:v>10.19145</c:v>
                      </c:pt>
                      <c:pt idx="559">
                        <c:v>10.18637</c:v>
                      </c:pt>
                      <c:pt idx="560">
                        <c:v>10.25196</c:v>
                      </c:pt>
                      <c:pt idx="561">
                        <c:v>10.342779999999999</c:v>
                      </c:pt>
                      <c:pt idx="562">
                        <c:v>10.48892</c:v>
                      </c:pt>
                      <c:pt idx="563">
                        <c:v>10.62635</c:v>
                      </c:pt>
                      <c:pt idx="564">
                        <c:v>10.78711</c:v>
                      </c:pt>
                      <c:pt idx="565">
                        <c:v>10.85214</c:v>
                      </c:pt>
                      <c:pt idx="566">
                        <c:v>10.97827</c:v>
                      </c:pt>
                      <c:pt idx="567">
                        <c:v>11.10252</c:v>
                      </c:pt>
                      <c:pt idx="568">
                        <c:v>11.262589999999999</c:v>
                      </c:pt>
                      <c:pt idx="569">
                        <c:v>11.576650000000001</c:v>
                      </c:pt>
                      <c:pt idx="570">
                        <c:v>11.46349</c:v>
                      </c:pt>
                      <c:pt idx="571">
                        <c:v>11.583270000000001</c:v>
                      </c:pt>
                      <c:pt idx="572">
                        <c:v>11.76404</c:v>
                      </c:pt>
                      <c:pt idx="573">
                        <c:v>11.84548</c:v>
                      </c:pt>
                      <c:pt idx="574">
                        <c:v>11.96129</c:v>
                      </c:pt>
                      <c:pt idx="575">
                        <c:v>12.10403</c:v>
                      </c:pt>
                      <c:pt idx="576">
                        <c:v>12.23418</c:v>
                      </c:pt>
                      <c:pt idx="577">
                        <c:v>12.41128</c:v>
                      </c:pt>
                      <c:pt idx="578">
                        <c:v>12.491149999999999</c:v>
                      </c:pt>
                      <c:pt idx="579">
                        <c:v>12.60102</c:v>
                      </c:pt>
                      <c:pt idx="580">
                        <c:v>12.73387</c:v>
                      </c:pt>
                      <c:pt idx="581">
                        <c:v>12.90991</c:v>
                      </c:pt>
                      <c:pt idx="582">
                        <c:v>12.993600000000001</c:v>
                      </c:pt>
                      <c:pt idx="583">
                        <c:v>13.11153</c:v>
                      </c:pt>
                      <c:pt idx="584">
                        <c:v>13.249370000000001</c:v>
                      </c:pt>
                      <c:pt idx="585">
                        <c:v>13.40719</c:v>
                      </c:pt>
                      <c:pt idx="586">
                        <c:v>13.47763</c:v>
                      </c:pt>
                      <c:pt idx="587">
                        <c:v>13.6214</c:v>
                      </c:pt>
                      <c:pt idx="588">
                        <c:v>13.736499999999999</c:v>
                      </c:pt>
                      <c:pt idx="589">
                        <c:v>13.91296</c:v>
                      </c:pt>
                      <c:pt idx="590">
                        <c:v>14.00516</c:v>
                      </c:pt>
                      <c:pt idx="591">
                        <c:v>14.134729999999999</c:v>
                      </c:pt>
                      <c:pt idx="592">
                        <c:v>14.2454</c:v>
                      </c:pt>
                      <c:pt idx="593">
                        <c:v>14.38836</c:v>
                      </c:pt>
                      <c:pt idx="594">
                        <c:v>14.52617</c:v>
                      </c:pt>
                      <c:pt idx="595">
                        <c:v>14.631180000000001</c:v>
                      </c:pt>
                      <c:pt idx="596">
                        <c:v>14.73376</c:v>
                      </c:pt>
                      <c:pt idx="597">
                        <c:v>14.84756</c:v>
                      </c:pt>
                      <c:pt idx="598">
                        <c:v>15.034520000000001</c:v>
                      </c:pt>
                      <c:pt idx="599">
                        <c:v>15.122490000000001</c:v>
                      </c:pt>
                      <c:pt idx="600">
                        <c:v>15.24358</c:v>
                      </c:pt>
                      <c:pt idx="601">
                        <c:v>15.367229999999999</c:v>
                      </c:pt>
                      <c:pt idx="602">
                        <c:v>15.54077</c:v>
                      </c:pt>
                      <c:pt idx="603">
                        <c:v>15.61753</c:v>
                      </c:pt>
                      <c:pt idx="604">
                        <c:v>15.74689</c:v>
                      </c:pt>
                      <c:pt idx="605">
                        <c:v>15.88828</c:v>
                      </c:pt>
                      <c:pt idx="606">
                        <c:v>16.032910000000001</c:v>
                      </c:pt>
                      <c:pt idx="607">
                        <c:v>16.135179999999998</c:v>
                      </c:pt>
                      <c:pt idx="608">
                        <c:v>16.25318</c:v>
                      </c:pt>
                      <c:pt idx="609">
                        <c:v>16.350989999999999</c:v>
                      </c:pt>
                      <c:pt idx="610">
                        <c:v>16.551850000000002</c:v>
                      </c:pt>
                      <c:pt idx="611">
                        <c:v>16.624939999999999</c:v>
                      </c:pt>
                      <c:pt idx="612">
                        <c:v>16.74334</c:v>
                      </c:pt>
                      <c:pt idx="613">
                        <c:v>16.873480000000001</c:v>
                      </c:pt>
                      <c:pt idx="614">
                        <c:v>17.000160000000001</c:v>
                      </c:pt>
                      <c:pt idx="615">
                        <c:v>17.179770000000001</c:v>
                      </c:pt>
                      <c:pt idx="616">
                        <c:v>17.246359999999999</c:v>
                      </c:pt>
                      <c:pt idx="617">
                        <c:v>17.37077</c:v>
                      </c:pt>
                      <c:pt idx="618">
                        <c:v>17.502929999999999</c:v>
                      </c:pt>
                      <c:pt idx="619">
                        <c:v>17.674600000000002</c:v>
                      </c:pt>
                      <c:pt idx="620">
                        <c:v>17.727129999999999</c:v>
                      </c:pt>
                      <c:pt idx="621">
                        <c:v>17.853539999999999</c:v>
                      </c:pt>
                      <c:pt idx="622">
                        <c:v>17.97269</c:v>
                      </c:pt>
                      <c:pt idx="623">
                        <c:v>18.175219999999999</c:v>
                      </c:pt>
                      <c:pt idx="624">
                        <c:v>18.259219999999999</c:v>
                      </c:pt>
                      <c:pt idx="625">
                        <c:v>18.365939999999998</c:v>
                      </c:pt>
                      <c:pt idx="626">
                        <c:v>18.503679999999999</c:v>
                      </c:pt>
                      <c:pt idx="627">
                        <c:v>18.680679999999999</c:v>
                      </c:pt>
                      <c:pt idx="628">
                        <c:v>18.766190000000002</c:v>
                      </c:pt>
                      <c:pt idx="629">
                        <c:v>18.9329</c:v>
                      </c:pt>
                      <c:pt idx="630">
                        <c:v>19.163599999999999</c:v>
                      </c:pt>
                      <c:pt idx="631">
                        <c:v>19.16499</c:v>
                      </c:pt>
                      <c:pt idx="632">
                        <c:v>19.28218</c:v>
                      </c:pt>
                      <c:pt idx="633">
                        <c:v>19.386489999999998</c:v>
                      </c:pt>
                      <c:pt idx="634">
                        <c:v>19.502089999999999</c:v>
                      </c:pt>
                      <c:pt idx="635">
                        <c:v>19.64631</c:v>
                      </c:pt>
                      <c:pt idx="636">
                        <c:v>19.81024</c:v>
                      </c:pt>
                      <c:pt idx="637">
                        <c:v>19.874210000000001</c:v>
                      </c:pt>
                      <c:pt idx="638">
                        <c:v>20.012640000000001</c:v>
                      </c:pt>
                      <c:pt idx="639">
                        <c:v>20.139980000000001</c:v>
                      </c:pt>
                      <c:pt idx="640">
                        <c:v>20.304349999999999</c:v>
                      </c:pt>
                      <c:pt idx="641">
                        <c:v>20.382349999999999</c:v>
                      </c:pt>
                      <c:pt idx="642">
                        <c:v>20.478110000000001</c:v>
                      </c:pt>
                      <c:pt idx="643">
                        <c:v>20.613589999999999</c:v>
                      </c:pt>
                      <c:pt idx="644">
                        <c:v>20.790189999999999</c:v>
                      </c:pt>
                      <c:pt idx="645">
                        <c:v>20.857970000000002</c:v>
                      </c:pt>
                      <c:pt idx="646">
                        <c:v>20.984400000000001</c:v>
                      </c:pt>
                      <c:pt idx="647">
                        <c:v>21.120609999999999</c:v>
                      </c:pt>
                      <c:pt idx="648">
                        <c:v>21.30096</c:v>
                      </c:pt>
                      <c:pt idx="649">
                        <c:v>21.366240000000001</c:v>
                      </c:pt>
                      <c:pt idx="650">
                        <c:v>21.490459999999999</c:v>
                      </c:pt>
                      <c:pt idx="651">
                        <c:v>21.60267</c:v>
                      </c:pt>
                      <c:pt idx="652">
                        <c:v>21.749559999999999</c:v>
                      </c:pt>
                      <c:pt idx="653">
                        <c:v>21.915320000000001</c:v>
                      </c:pt>
                      <c:pt idx="654">
                        <c:v>21.999590000000001</c:v>
                      </c:pt>
                      <c:pt idx="655">
                        <c:v>22.104880000000001</c:v>
                      </c:pt>
                      <c:pt idx="656">
                        <c:v>22.244820000000001</c:v>
                      </c:pt>
                      <c:pt idx="657">
                        <c:v>22.41189</c:v>
                      </c:pt>
                      <c:pt idx="658">
                        <c:v>22.505410000000001</c:v>
                      </c:pt>
                      <c:pt idx="659">
                        <c:v>22.610589999999998</c:v>
                      </c:pt>
                      <c:pt idx="660">
                        <c:v>22.739820000000002</c:v>
                      </c:pt>
                      <c:pt idx="661">
                        <c:v>22.912189999999999</c:v>
                      </c:pt>
                      <c:pt idx="662">
                        <c:v>23.002839999999999</c:v>
                      </c:pt>
                      <c:pt idx="663">
                        <c:v>23.122499999999999</c:v>
                      </c:pt>
                      <c:pt idx="664">
                        <c:v>23.260349999999999</c:v>
                      </c:pt>
                      <c:pt idx="665">
                        <c:v>23.44556</c:v>
                      </c:pt>
                      <c:pt idx="666">
                        <c:v>23.500599999999999</c:v>
                      </c:pt>
                      <c:pt idx="667">
                        <c:v>23.630600000000001</c:v>
                      </c:pt>
                      <c:pt idx="668">
                        <c:v>23.763870000000001</c:v>
                      </c:pt>
                      <c:pt idx="669">
                        <c:v>23.932839999999999</c:v>
                      </c:pt>
                      <c:pt idx="670">
                        <c:v>24.030650000000001</c:v>
                      </c:pt>
                      <c:pt idx="671">
                        <c:v>24.169820000000001</c:v>
                      </c:pt>
                      <c:pt idx="672">
                        <c:v>24.270589999999999</c:v>
                      </c:pt>
                      <c:pt idx="673">
                        <c:v>24.386369999999999</c:v>
                      </c:pt>
                      <c:pt idx="674">
                        <c:v>24.552579999999999</c:v>
                      </c:pt>
                      <c:pt idx="675">
                        <c:v>24.639189999999999</c:v>
                      </c:pt>
                      <c:pt idx="676">
                        <c:v>24.75074</c:v>
                      </c:pt>
                      <c:pt idx="677">
                        <c:v>24.877770000000002</c:v>
                      </c:pt>
                      <c:pt idx="678">
                        <c:v>25.071960000000001</c:v>
                      </c:pt>
                      <c:pt idx="679">
                        <c:v>25.131170000000001</c:v>
                      </c:pt>
                      <c:pt idx="680">
                        <c:v>25.276109999999999</c:v>
                      </c:pt>
                      <c:pt idx="681">
                        <c:v>25.400970000000001</c:v>
                      </c:pt>
                      <c:pt idx="682">
                        <c:v>25.598479999999999</c:v>
                      </c:pt>
                      <c:pt idx="683">
                        <c:v>25.647839999999999</c:v>
                      </c:pt>
                      <c:pt idx="684">
                        <c:v>25.773230000000002</c:v>
                      </c:pt>
                      <c:pt idx="685">
                        <c:v>25.913720000000001</c:v>
                      </c:pt>
                      <c:pt idx="686">
                        <c:v>26.06194</c:v>
                      </c:pt>
                      <c:pt idx="687">
                        <c:v>26.143370000000001</c:v>
                      </c:pt>
                      <c:pt idx="688">
                        <c:v>26.28105</c:v>
                      </c:pt>
                      <c:pt idx="689">
                        <c:v>26.41338</c:v>
                      </c:pt>
                      <c:pt idx="690">
                        <c:v>26.649899999999999</c:v>
                      </c:pt>
                      <c:pt idx="691">
                        <c:v>26.790610000000001</c:v>
                      </c:pt>
                      <c:pt idx="692">
                        <c:v>26.7836</c:v>
                      </c:pt>
                      <c:pt idx="693">
                        <c:v>26.89499</c:v>
                      </c:pt>
                      <c:pt idx="694">
                        <c:v>27.027439999999999</c:v>
                      </c:pt>
                      <c:pt idx="695">
                        <c:v>27.215140000000002</c:v>
                      </c:pt>
                      <c:pt idx="696">
                        <c:v>27.27093</c:v>
                      </c:pt>
                      <c:pt idx="697">
                        <c:v>27.386420000000001</c:v>
                      </c:pt>
                      <c:pt idx="698">
                        <c:v>27.52262</c:v>
                      </c:pt>
                      <c:pt idx="699">
                        <c:v>27.69388</c:v>
                      </c:pt>
                      <c:pt idx="700">
                        <c:v>27.75348</c:v>
                      </c:pt>
                      <c:pt idx="701">
                        <c:v>27.891220000000001</c:v>
                      </c:pt>
                      <c:pt idx="702">
                        <c:v>27.986499999999999</c:v>
                      </c:pt>
                      <c:pt idx="703">
                        <c:v>28.166899999999998</c:v>
                      </c:pt>
                      <c:pt idx="704">
                        <c:v>28.262160000000002</c:v>
                      </c:pt>
                      <c:pt idx="705">
                        <c:v>28.372409999999999</c:v>
                      </c:pt>
                      <c:pt idx="706">
                        <c:v>28.493639999999999</c:v>
                      </c:pt>
                      <c:pt idx="707">
                        <c:v>28.608550000000001</c:v>
                      </c:pt>
                      <c:pt idx="708">
                        <c:v>28.7928</c:v>
                      </c:pt>
                      <c:pt idx="709">
                        <c:v>28.858550000000001</c:v>
                      </c:pt>
                      <c:pt idx="710">
                        <c:v>28.99446</c:v>
                      </c:pt>
                      <c:pt idx="711">
                        <c:v>29.134450000000001</c:v>
                      </c:pt>
                      <c:pt idx="712">
                        <c:v>29.315829999999998</c:v>
                      </c:pt>
                      <c:pt idx="713">
                        <c:v>29.387460000000001</c:v>
                      </c:pt>
                      <c:pt idx="714">
                        <c:v>29.513870000000001</c:v>
                      </c:pt>
                      <c:pt idx="715">
                        <c:v>29.611830000000001</c:v>
                      </c:pt>
                      <c:pt idx="716">
                        <c:v>29.822849999999999</c:v>
                      </c:pt>
                      <c:pt idx="717">
                        <c:v>29.88383</c:v>
                      </c:pt>
                      <c:pt idx="718">
                        <c:v>29.994299999999999</c:v>
                      </c:pt>
                      <c:pt idx="719">
                        <c:v>30.13608</c:v>
                      </c:pt>
                      <c:pt idx="720">
                        <c:v>30.312889999999999</c:v>
                      </c:pt>
                      <c:pt idx="721">
                        <c:v>30.382100000000001</c:v>
                      </c:pt>
                      <c:pt idx="722">
                        <c:v>30.50665</c:v>
                      </c:pt>
                      <c:pt idx="723">
                        <c:v>30.63663</c:v>
                      </c:pt>
                      <c:pt idx="724">
                        <c:v>30.77786</c:v>
                      </c:pt>
                      <c:pt idx="725">
                        <c:v>30.917470000000002</c:v>
                      </c:pt>
                      <c:pt idx="726">
                        <c:v>31.003959999999999</c:v>
                      </c:pt>
                      <c:pt idx="727">
                        <c:v>31.131180000000001</c:v>
                      </c:pt>
                      <c:pt idx="728">
                        <c:v>31.250150000000001</c:v>
                      </c:pt>
                      <c:pt idx="729">
                        <c:v>31.411840000000002</c:v>
                      </c:pt>
                      <c:pt idx="730">
                        <c:v>31.507300000000001</c:v>
                      </c:pt>
                      <c:pt idx="731">
                        <c:v>31.640460000000001</c:v>
                      </c:pt>
                      <c:pt idx="732">
                        <c:v>31.74258</c:v>
                      </c:pt>
                      <c:pt idx="733">
                        <c:v>31.943000000000001</c:v>
                      </c:pt>
                      <c:pt idx="734">
                        <c:v>32.011380000000003</c:v>
                      </c:pt>
                      <c:pt idx="735">
                        <c:v>32.143430000000002</c:v>
                      </c:pt>
                      <c:pt idx="736">
                        <c:v>32.255090000000003</c:v>
                      </c:pt>
                      <c:pt idx="737">
                        <c:v>32.429430000000004</c:v>
                      </c:pt>
                      <c:pt idx="738">
                        <c:v>32.509979999999999</c:v>
                      </c:pt>
                      <c:pt idx="739">
                        <c:v>32.638150000000003</c:v>
                      </c:pt>
                      <c:pt idx="740">
                        <c:v>32.740070000000003</c:v>
                      </c:pt>
                      <c:pt idx="741">
                        <c:v>32.94462</c:v>
                      </c:pt>
                      <c:pt idx="742">
                        <c:v>33.018500000000003</c:v>
                      </c:pt>
                      <c:pt idx="743">
                        <c:v>33.148879999999998</c:v>
                      </c:pt>
                      <c:pt idx="744">
                        <c:v>33.25835</c:v>
                      </c:pt>
                      <c:pt idx="745">
                        <c:v>33.396889999999999</c:v>
                      </c:pt>
                      <c:pt idx="746">
                        <c:v>33.550730000000001</c:v>
                      </c:pt>
                      <c:pt idx="747">
                        <c:v>33.6479</c:v>
                      </c:pt>
                      <c:pt idx="748">
                        <c:v>33.765540000000001</c:v>
                      </c:pt>
                      <c:pt idx="749">
                        <c:v>33.895159999999997</c:v>
                      </c:pt>
                      <c:pt idx="750">
                        <c:v>34.059620000000002</c:v>
                      </c:pt>
                      <c:pt idx="751">
                        <c:v>34.280450000000002</c:v>
                      </c:pt>
                      <c:pt idx="752">
                        <c:v>34.357199999999999</c:v>
                      </c:pt>
                      <c:pt idx="753">
                        <c:v>34.381920000000001</c:v>
                      </c:pt>
                      <c:pt idx="754">
                        <c:v>34.575479999999999</c:v>
                      </c:pt>
                      <c:pt idx="755">
                        <c:v>34.646569999999997</c:v>
                      </c:pt>
                      <c:pt idx="756">
                        <c:v>34.781350000000003</c:v>
                      </c:pt>
                      <c:pt idx="757">
                        <c:v>34.903550000000003</c:v>
                      </c:pt>
                      <c:pt idx="758">
                        <c:v>35.081400000000002</c:v>
                      </c:pt>
                      <c:pt idx="759">
                        <c:v>35.134709999999998</c:v>
                      </c:pt>
                      <c:pt idx="760">
                        <c:v>35.277569999999997</c:v>
                      </c:pt>
                      <c:pt idx="761">
                        <c:v>35.393819999999998</c:v>
                      </c:pt>
                      <c:pt idx="762">
                        <c:v>35.556800000000003</c:v>
                      </c:pt>
                      <c:pt idx="763">
                        <c:v>35.669719999999998</c:v>
                      </c:pt>
                      <c:pt idx="764">
                        <c:v>35.795929999999998</c:v>
                      </c:pt>
                      <c:pt idx="765">
                        <c:v>35.920310000000001</c:v>
                      </c:pt>
                      <c:pt idx="766">
                        <c:v>36.025649999999999</c:v>
                      </c:pt>
                      <c:pt idx="767">
                        <c:v>36.196170000000002</c:v>
                      </c:pt>
                      <c:pt idx="768">
                        <c:v>36.273870000000002</c:v>
                      </c:pt>
                      <c:pt idx="769">
                        <c:v>36.373559999999998</c:v>
                      </c:pt>
                      <c:pt idx="770">
                        <c:v>36.505090000000003</c:v>
                      </c:pt>
                      <c:pt idx="771">
                        <c:v>36.687640000000002</c:v>
                      </c:pt>
                      <c:pt idx="772">
                        <c:v>36.770569999999999</c:v>
                      </c:pt>
                      <c:pt idx="773">
                        <c:v>36.914999999999999</c:v>
                      </c:pt>
                      <c:pt idx="774">
                        <c:v>37.029110000000003</c:v>
                      </c:pt>
                      <c:pt idx="775">
                        <c:v>37.208199999999998</c:v>
                      </c:pt>
                      <c:pt idx="776">
                        <c:v>37.286360000000002</c:v>
                      </c:pt>
                      <c:pt idx="777">
                        <c:v>37.39799</c:v>
                      </c:pt>
                      <c:pt idx="778">
                        <c:v>37.519500000000001</c:v>
                      </c:pt>
                      <c:pt idx="779">
                        <c:v>37.650500000000001</c:v>
                      </c:pt>
                      <c:pt idx="780">
                        <c:v>37.810850000000002</c:v>
                      </c:pt>
                      <c:pt idx="781">
                        <c:v>37.921500000000002</c:v>
                      </c:pt>
                      <c:pt idx="782">
                        <c:v>38.038760000000003</c:v>
                      </c:pt>
                      <c:pt idx="783">
                        <c:v>38.162570000000002</c:v>
                      </c:pt>
                      <c:pt idx="784">
                        <c:v>38.325780000000002</c:v>
                      </c:pt>
                      <c:pt idx="785">
                        <c:v>38.415430000000001</c:v>
                      </c:pt>
                      <c:pt idx="786">
                        <c:v>38.541020000000003</c:v>
                      </c:pt>
                      <c:pt idx="787">
                        <c:v>38.64602</c:v>
                      </c:pt>
                      <c:pt idx="788">
                        <c:v>38.816119999999998</c:v>
                      </c:pt>
                      <c:pt idx="789">
                        <c:v>38.888669999999998</c:v>
                      </c:pt>
                      <c:pt idx="790">
                        <c:v>39.044690000000003</c:v>
                      </c:pt>
                      <c:pt idx="791">
                        <c:v>39.16189</c:v>
                      </c:pt>
                      <c:pt idx="792">
                        <c:v>39.346179999999997</c:v>
                      </c:pt>
                      <c:pt idx="793">
                        <c:v>39.399070000000002</c:v>
                      </c:pt>
                      <c:pt idx="794">
                        <c:v>39.537779999999998</c:v>
                      </c:pt>
                      <c:pt idx="795">
                        <c:v>39.65672</c:v>
                      </c:pt>
                      <c:pt idx="796">
                        <c:v>39.796680000000002</c:v>
                      </c:pt>
                      <c:pt idx="797">
                        <c:v>39.92304</c:v>
                      </c:pt>
                      <c:pt idx="798">
                        <c:v>40.063420000000001</c:v>
                      </c:pt>
                      <c:pt idx="799">
                        <c:v>40.160690000000002</c:v>
                      </c:pt>
                      <c:pt idx="800">
                        <c:v>40.290480000000002</c:v>
                      </c:pt>
                      <c:pt idx="801">
                        <c:v>40.440359999999998</c:v>
                      </c:pt>
                      <c:pt idx="802">
                        <c:v>40.539659999999998</c:v>
                      </c:pt>
                      <c:pt idx="803">
                        <c:v>40.653039999999997</c:v>
                      </c:pt>
                      <c:pt idx="804">
                        <c:v>40.791269999999997</c:v>
                      </c:pt>
                      <c:pt idx="805">
                        <c:v>40.957740000000001</c:v>
                      </c:pt>
                      <c:pt idx="806">
                        <c:v>41.018180000000001</c:v>
                      </c:pt>
                      <c:pt idx="807">
                        <c:v>41.159399999999998</c:v>
                      </c:pt>
                      <c:pt idx="808">
                        <c:v>41.305489999999999</c:v>
                      </c:pt>
                      <c:pt idx="809">
                        <c:v>41.465870000000002</c:v>
                      </c:pt>
                      <c:pt idx="810">
                        <c:v>41.537370000000003</c:v>
                      </c:pt>
                      <c:pt idx="811">
                        <c:v>41.673909999999999</c:v>
                      </c:pt>
                      <c:pt idx="812">
                        <c:v>42.006979999999999</c:v>
                      </c:pt>
                      <c:pt idx="813">
                        <c:v>41.993270000000003</c:v>
                      </c:pt>
                      <c:pt idx="814">
                        <c:v>42.025500000000001</c:v>
                      </c:pt>
                      <c:pt idx="815">
                        <c:v>42.187559999999998</c:v>
                      </c:pt>
                      <c:pt idx="816">
                        <c:v>42.298810000000003</c:v>
                      </c:pt>
                      <c:pt idx="817">
                        <c:v>42.431229999999999</c:v>
                      </c:pt>
                      <c:pt idx="818">
                        <c:v>42.608890000000002</c:v>
                      </c:pt>
                      <c:pt idx="819">
                        <c:v>42.679340000000003</c:v>
                      </c:pt>
                      <c:pt idx="820">
                        <c:v>42.781489999999998</c:v>
                      </c:pt>
                      <c:pt idx="821">
                        <c:v>42.898519999999998</c:v>
                      </c:pt>
                      <c:pt idx="822">
                        <c:v>43.082929999999998</c:v>
                      </c:pt>
                      <c:pt idx="823">
                        <c:v>43.156959999999998</c:v>
                      </c:pt>
                      <c:pt idx="824">
                        <c:v>43.298409999999997</c:v>
                      </c:pt>
                      <c:pt idx="825">
                        <c:v>43.427430000000001</c:v>
                      </c:pt>
                      <c:pt idx="826">
                        <c:v>43.591569999999997</c:v>
                      </c:pt>
                      <c:pt idx="827">
                        <c:v>43.65645</c:v>
                      </c:pt>
                      <c:pt idx="828">
                        <c:v>43.788530000000002</c:v>
                      </c:pt>
                      <c:pt idx="829">
                        <c:v>43.92051</c:v>
                      </c:pt>
                      <c:pt idx="830">
                        <c:v>44.082239999999999</c:v>
                      </c:pt>
                      <c:pt idx="831">
                        <c:v>44.162880000000001</c:v>
                      </c:pt>
                      <c:pt idx="832">
                        <c:v>44.276090000000003</c:v>
                      </c:pt>
                      <c:pt idx="833">
                        <c:v>44.415680000000002</c:v>
                      </c:pt>
                      <c:pt idx="834">
                        <c:v>44.55397</c:v>
                      </c:pt>
                      <c:pt idx="835">
                        <c:v>44.702120000000001</c:v>
                      </c:pt>
                      <c:pt idx="836">
                        <c:v>44.788220000000003</c:v>
                      </c:pt>
                      <c:pt idx="837">
                        <c:v>44.936509999999998</c:v>
                      </c:pt>
                      <c:pt idx="838">
                        <c:v>45.074399999999997</c:v>
                      </c:pt>
                      <c:pt idx="839">
                        <c:v>45.218829999999997</c:v>
                      </c:pt>
                      <c:pt idx="840">
                        <c:v>45.300130000000003</c:v>
                      </c:pt>
                      <c:pt idx="841">
                        <c:v>45.4101</c:v>
                      </c:pt>
                      <c:pt idx="842">
                        <c:v>45.535029999999999</c:v>
                      </c:pt>
                      <c:pt idx="843">
                        <c:v>45.72627</c:v>
                      </c:pt>
                      <c:pt idx="844">
                        <c:v>45.780479999999997</c:v>
                      </c:pt>
                      <c:pt idx="845">
                        <c:v>45.915550000000003</c:v>
                      </c:pt>
                      <c:pt idx="846">
                        <c:v>46.035130000000002</c:v>
                      </c:pt>
                      <c:pt idx="847">
                        <c:v>46.230780000000003</c:v>
                      </c:pt>
                      <c:pt idx="848">
                        <c:v>46.280250000000002</c:v>
                      </c:pt>
                      <c:pt idx="849">
                        <c:v>46.42633</c:v>
                      </c:pt>
                      <c:pt idx="850">
                        <c:v>46.546190000000003</c:v>
                      </c:pt>
                      <c:pt idx="851">
                        <c:v>46.729190000000003</c:v>
                      </c:pt>
                      <c:pt idx="852">
                        <c:v>46.802149999999997</c:v>
                      </c:pt>
                      <c:pt idx="853">
                        <c:v>46.91225</c:v>
                      </c:pt>
                      <c:pt idx="854">
                        <c:v>47.042670000000001</c:v>
                      </c:pt>
                      <c:pt idx="855">
                        <c:v>47.168959999999998</c:v>
                      </c:pt>
                      <c:pt idx="856">
                        <c:v>47.3352</c:v>
                      </c:pt>
                      <c:pt idx="857">
                        <c:v>47.426670000000001</c:v>
                      </c:pt>
                      <c:pt idx="858">
                        <c:v>47.540109999999999</c:v>
                      </c:pt>
                      <c:pt idx="859">
                        <c:v>47.652639999999998</c:v>
                      </c:pt>
                      <c:pt idx="860">
                        <c:v>47.839939999999999</c:v>
                      </c:pt>
                      <c:pt idx="861">
                        <c:v>47.912100000000002</c:v>
                      </c:pt>
                      <c:pt idx="862">
                        <c:v>48.062579999999997</c:v>
                      </c:pt>
                      <c:pt idx="863">
                        <c:v>48.171370000000003</c:v>
                      </c:pt>
                      <c:pt idx="864">
                        <c:v>48.340789999999998</c:v>
                      </c:pt>
                      <c:pt idx="865">
                        <c:v>48.435600000000001</c:v>
                      </c:pt>
                      <c:pt idx="866">
                        <c:v>48.559269999999998</c:v>
                      </c:pt>
                      <c:pt idx="867">
                        <c:v>48.649740000000001</c:v>
                      </c:pt>
                      <c:pt idx="868">
                        <c:v>48.824599999999997</c:v>
                      </c:pt>
                      <c:pt idx="869">
                        <c:v>48.909350000000003</c:v>
                      </c:pt>
                      <c:pt idx="870">
                        <c:v>49.010950000000001</c:v>
                      </c:pt>
                      <c:pt idx="871">
                        <c:v>49.143360000000001</c:v>
                      </c:pt>
                      <c:pt idx="872">
                        <c:v>49.303260000000002</c:v>
                      </c:pt>
                      <c:pt idx="873">
                        <c:v>49.693060000000003</c:v>
                      </c:pt>
                      <c:pt idx="874">
                        <c:v>49.53302</c:v>
                      </c:pt>
                      <c:pt idx="875">
                        <c:v>49.662570000000002</c:v>
                      </c:pt>
                      <c:pt idx="876">
                        <c:v>49.791559999999997</c:v>
                      </c:pt>
                      <c:pt idx="877">
                        <c:v>49.958730000000003</c:v>
                      </c:pt>
                      <c:pt idx="878">
                        <c:v>50.048929999999999</c:v>
                      </c:pt>
                      <c:pt idx="879">
                        <c:v>50.160600000000002</c:v>
                      </c:pt>
                      <c:pt idx="880">
                        <c:v>50.268540000000002</c:v>
                      </c:pt>
                      <c:pt idx="881">
                        <c:v>50.327359999999999</c:v>
                      </c:pt>
                      <c:pt idx="882">
                        <c:v>50.283499999999997</c:v>
                      </c:pt>
                      <c:pt idx="883">
                        <c:v>50.284680000000002</c:v>
                      </c:pt>
                      <c:pt idx="884">
                        <c:v>50.262059999999998</c:v>
                      </c:pt>
                      <c:pt idx="885">
                        <c:v>50.325049999999997</c:v>
                      </c:pt>
                      <c:pt idx="886">
                        <c:v>50.281559999999999</c:v>
                      </c:pt>
                      <c:pt idx="887">
                        <c:v>50.272840000000002</c:v>
                      </c:pt>
                      <c:pt idx="888">
                        <c:v>50.274120000000003</c:v>
                      </c:pt>
                      <c:pt idx="889">
                        <c:v>50.335320000000003</c:v>
                      </c:pt>
                      <c:pt idx="890">
                        <c:v>50.293019999999999</c:v>
                      </c:pt>
                      <c:pt idx="891">
                        <c:v>50.274900000000002</c:v>
                      </c:pt>
                      <c:pt idx="892">
                        <c:v>50.283549999999998</c:v>
                      </c:pt>
                      <c:pt idx="893">
                        <c:v>50.279069999999997</c:v>
                      </c:pt>
                      <c:pt idx="894">
                        <c:v>50.339480000000002</c:v>
                      </c:pt>
                      <c:pt idx="895">
                        <c:v>50.291159999999998</c:v>
                      </c:pt>
                      <c:pt idx="896">
                        <c:v>50.277729999999998</c:v>
                      </c:pt>
                      <c:pt idx="897">
                        <c:v>50.272449999999999</c:v>
                      </c:pt>
                      <c:pt idx="898">
                        <c:v>50.324120000000001</c:v>
                      </c:pt>
                      <c:pt idx="899">
                        <c:v>50.281269999999999</c:v>
                      </c:pt>
                      <c:pt idx="900">
                        <c:v>50.27928</c:v>
                      </c:pt>
                      <c:pt idx="901">
                        <c:v>50.266330000000004</c:v>
                      </c:pt>
                      <c:pt idx="902">
                        <c:v>50.30639</c:v>
                      </c:pt>
                      <c:pt idx="903">
                        <c:v>50.272489999999998</c:v>
                      </c:pt>
                      <c:pt idx="904">
                        <c:v>50.271700000000003</c:v>
                      </c:pt>
                      <c:pt idx="905">
                        <c:v>50.261009999999999</c:v>
                      </c:pt>
                      <c:pt idx="906">
                        <c:v>50.323450000000001</c:v>
                      </c:pt>
                      <c:pt idx="907">
                        <c:v>50.269449999999999</c:v>
                      </c:pt>
                      <c:pt idx="908">
                        <c:v>50.265189999999997</c:v>
                      </c:pt>
                      <c:pt idx="909">
                        <c:v>50.27805</c:v>
                      </c:pt>
                      <c:pt idx="910">
                        <c:v>50.289990000000003</c:v>
                      </c:pt>
                      <c:pt idx="911">
                        <c:v>50.317810000000001</c:v>
                      </c:pt>
                      <c:pt idx="912">
                        <c:v>50.282899999999998</c:v>
                      </c:pt>
                      <c:pt idx="913">
                        <c:v>50.29034</c:v>
                      </c:pt>
                      <c:pt idx="914">
                        <c:v>50.267940000000003</c:v>
                      </c:pt>
                      <c:pt idx="915">
                        <c:v>50.314</c:v>
                      </c:pt>
                      <c:pt idx="916">
                        <c:v>50.274999999999999</c:v>
                      </c:pt>
                      <c:pt idx="917">
                        <c:v>50.271740000000001</c:v>
                      </c:pt>
                      <c:pt idx="918">
                        <c:v>50.273890000000002</c:v>
                      </c:pt>
                      <c:pt idx="919">
                        <c:v>50.311250000000001</c:v>
                      </c:pt>
                      <c:pt idx="920">
                        <c:v>50.260399999999997</c:v>
                      </c:pt>
                      <c:pt idx="921">
                        <c:v>50.26202</c:v>
                      </c:pt>
                      <c:pt idx="922">
                        <c:v>50.256430000000002</c:v>
                      </c:pt>
                      <c:pt idx="923">
                        <c:v>50.303820000000002</c:v>
                      </c:pt>
                      <c:pt idx="924">
                        <c:v>50.284280000000003</c:v>
                      </c:pt>
                      <c:pt idx="925">
                        <c:v>50.258659999999999</c:v>
                      </c:pt>
                      <c:pt idx="926">
                        <c:v>50.252899999999997</c:v>
                      </c:pt>
                      <c:pt idx="927">
                        <c:v>50.285919999999997</c:v>
                      </c:pt>
                      <c:pt idx="928">
                        <c:v>50.272779999999997</c:v>
                      </c:pt>
                      <c:pt idx="929">
                        <c:v>50.273629999999997</c:v>
                      </c:pt>
                      <c:pt idx="930">
                        <c:v>50.269779999999997</c:v>
                      </c:pt>
                      <c:pt idx="931">
                        <c:v>50.270850000000003</c:v>
                      </c:pt>
                      <c:pt idx="932">
                        <c:v>50.308450000000001</c:v>
                      </c:pt>
                      <c:pt idx="933">
                        <c:v>50.292009999999998</c:v>
                      </c:pt>
                      <c:pt idx="934">
                        <c:v>50.481580000000001</c:v>
                      </c:pt>
                      <c:pt idx="935">
                        <c:v>50.261760000000002</c:v>
                      </c:pt>
                      <c:pt idx="936">
                        <c:v>50.302700000000002</c:v>
                      </c:pt>
                      <c:pt idx="937">
                        <c:v>50.26802</c:v>
                      </c:pt>
                      <c:pt idx="938">
                        <c:v>50.261690000000002</c:v>
                      </c:pt>
                      <c:pt idx="939">
                        <c:v>50.272019999999998</c:v>
                      </c:pt>
                      <c:pt idx="940">
                        <c:v>50.315060000000003</c:v>
                      </c:pt>
                      <c:pt idx="941">
                        <c:v>50.27037</c:v>
                      </c:pt>
                      <c:pt idx="942">
                        <c:v>50.260480000000001</c:v>
                      </c:pt>
                      <c:pt idx="943">
                        <c:v>50.255070000000003</c:v>
                      </c:pt>
                      <c:pt idx="944">
                        <c:v>50.320500000000003</c:v>
                      </c:pt>
                      <c:pt idx="945">
                        <c:v>50.273330000000001</c:v>
                      </c:pt>
                      <c:pt idx="946">
                        <c:v>50.264859999999999</c:v>
                      </c:pt>
                      <c:pt idx="947">
                        <c:v>50.28257</c:v>
                      </c:pt>
                      <c:pt idx="948">
                        <c:v>50.284170000000003</c:v>
                      </c:pt>
                      <c:pt idx="949">
                        <c:v>50.313400000000001</c:v>
                      </c:pt>
                      <c:pt idx="950">
                        <c:v>50.253500000000003</c:v>
                      </c:pt>
                      <c:pt idx="951">
                        <c:v>50.263480000000001</c:v>
                      </c:pt>
                      <c:pt idx="952">
                        <c:v>50.274839999999998</c:v>
                      </c:pt>
                      <c:pt idx="953">
                        <c:v>50.313270000000003</c:v>
                      </c:pt>
                      <c:pt idx="954">
                        <c:v>50.268320000000003</c:v>
                      </c:pt>
                      <c:pt idx="955">
                        <c:v>50.269260000000003</c:v>
                      </c:pt>
                      <c:pt idx="956">
                        <c:v>50.257300000000001</c:v>
                      </c:pt>
                      <c:pt idx="957">
                        <c:v>50.308750000000003</c:v>
                      </c:pt>
                      <c:pt idx="958">
                        <c:v>50.258580000000002</c:v>
                      </c:pt>
                      <c:pt idx="959">
                        <c:v>50.260809999999999</c:v>
                      </c:pt>
                      <c:pt idx="960">
                        <c:v>50.260480000000001</c:v>
                      </c:pt>
                      <c:pt idx="961">
                        <c:v>50.30301</c:v>
                      </c:pt>
                      <c:pt idx="962">
                        <c:v>50.269390000000001</c:v>
                      </c:pt>
                      <c:pt idx="963">
                        <c:v>50.258220000000001</c:v>
                      </c:pt>
                      <c:pt idx="964">
                        <c:v>50.286169999999998</c:v>
                      </c:pt>
                      <c:pt idx="965">
                        <c:v>50.300370000000001</c:v>
                      </c:pt>
                      <c:pt idx="966">
                        <c:v>50.260910000000003</c:v>
                      </c:pt>
                      <c:pt idx="967">
                        <c:v>50.241300000000003</c:v>
                      </c:pt>
                      <c:pt idx="968">
                        <c:v>50.249780000000001</c:v>
                      </c:pt>
                      <c:pt idx="969">
                        <c:v>50.254719999999999</c:v>
                      </c:pt>
                      <c:pt idx="970">
                        <c:v>50.303060000000002</c:v>
                      </c:pt>
                      <c:pt idx="971">
                        <c:v>50.267389999999999</c:v>
                      </c:pt>
                      <c:pt idx="972">
                        <c:v>50.254550000000002</c:v>
                      </c:pt>
                      <c:pt idx="973">
                        <c:v>50.256309999999999</c:v>
                      </c:pt>
                      <c:pt idx="974">
                        <c:v>50.305599999999998</c:v>
                      </c:pt>
                      <c:pt idx="975">
                        <c:v>50.253630000000001</c:v>
                      </c:pt>
                      <c:pt idx="976">
                        <c:v>50.262689999999999</c:v>
                      </c:pt>
                      <c:pt idx="977">
                        <c:v>50.242429999999999</c:v>
                      </c:pt>
                      <c:pt idx="978">
                        <c:v>50.299930000000003</c:v>
                      </c:pt>
                      <c:pt idx="979">
                        <c:v>50.24512</c:v>
                      </c:pt>
                      <c:pt idx="980">
                        <c:v>50.244639999999997</c:v>
                      </c:pt>
                      <c:pt idx="981">
                        <c:v>50.243139999999997</c:v>
                      </c:pt>
                      <c:pt idx="982">
                        <c:v>50.309579999999997</c:v>
                      </c:pt>
                      <c:pt idx="983">
                        <c:v>50.273499999999999</c:v>
                      </c:pt>
                      <c:pt idx="984">
                        <c:v>50.265450000000001</c:v>
                      </c:pt>
                      <c:pt idx="985">
                        <c:v>50.266750000000002</c:v>
                      </c:pt>
                      <c:pt idx="986">
                        <c:v>50.2928</c:v>
                      </c:pt>
                      <c:pt idx="987">
                        <c:v>50.329230000000003</c:v>
                      </c:pt>
                      <c:pt idx="988">
                        <c:v>50.266840000000002</c:v>
                      </c:pt>
                      <c:pt idx="989">
                        <c:v>50.249250000000004</c:v>
                      </c:pt>
                      <c:pt idx="990">
                        <c:v>50.271560000000001</c:v>
                      </c:pt>
                      <c:pt idx="991">
                        <c:v>50.307429999999997</c:v>
                      </c:pt>
                      <c:pt idx="992">
                        <c:v>50.261699999999998</c:v>
                      </c:pt>
                      <c:pt idx="993">
                        <c:v>50.261940000000003</c:v>
                      </c:pt>
                      <c:pt idx="994">
                        <c:v>50.37923</c:v>
                      </c:pt>
                      <c:pt idx="995">
                        <c:v>50.417870000000001</c:v>
                      </c:pt>
                      <c:pt idx="996">
                        <c:v>50.25141</c:v>
                      </c:pt>
                      <c:pt idx="997">
                        <c:v>50.261989999999997</c:v>
                      </c:pt>
                      <c:pt idx="998">
                        <c:v>50.237200000000001</c:v>
                      </c:pt>
                      <c:pt idx="999">
                        <c:v>50.312489999999997</c:v>
                      </c:pt>
                      <c:pt idx="1000">
                        <c:v>50.250399999999999</c:v>
                      </c:pt>
                      <c:pt idx="1001">
                        <c:v>50.234400000000001</c:v>
                      </c:pt>
                      <c:pt idx="1002">
                        <c:v>50.249409999999997</c:v>
                      </c:pt>
                      <c:pt idx="1003">
                        <c:v>50.2789</c:v>
                      </c:pt>
                      <c:pt idx="1004">
                        <c:v>50.294080000000001</c:v>
                      </c:pt>
                      <c:pt idx="1005">
                        <c:v>50.235239999999997</c:v>
                      </c:pt>
                      <c:pt idx="1006">
                        <c:v>50.241579999999999</c:v>
                      </c:pt>
                      <c:pt idx="1007">
                        <c:v>50.259300000000003</c:v>
                      </c:pt>
                      <c:pt idx="1008">
                        <c:v>50.316119999999998</c:v>
                      </c:pt>
                      <c:pt idx="1009">
                        <c:v>50.264699999999998</c:v>
                      </c:pt>
                      <c:pt idx="1010">
                        <c:v>50.240400000000001</c:v>
                      </c:pt>
                      <c:pt idx="1011">
                        <c:v>50.258069999999996</c:v>
                      </c:pt>
                      <c:pt idx="1012">
                        <c:v>50.290889999999997</c:v>
                      </c:pt>
                      <c:pt idx="1013">
                        <c:v>50.251730000000002</c:v>
                      </c:pt>
                      <c:pt idx="1014">
                        <c:v>50.25056</c:v>
                      </c:pt>
                      <c:pt idx="1015">
                        <c:v>50.241500000000002</c:v>
                      </c:pt>
                      <c:pt idx="1016">
                        <c:v>50.282980000000002</c:v>
                      </c:pt>
                      <c:pt idx="1017">
                        <c:v>50.243119999999998</c:v>
                      </c:pt>
                      <c:pt idx="1018">
                        <c:v>50.264119999999998</c:v>
                      </c:pt>
                      <c:pt idx="1019">
                        <c:v>50.266509999999997</c:v>
                      </c:pt>
                      <c:pt idx="1020">
                        <c:v>50.312869999999997</c:v>
                      </c:pt>
                      <c:pt idx="1021">
                        <c:v>50.263680000000001</c:v>
                      </c:pt>
                      <c:pt idx="1022">
                        <c:v>50.260170000000002</c:v>
                      </c:pt>
                      <c:pt idx="1023">
                        <c:v>50.251840000000001</c:v>
                      </c:pt>
                      <c:pt idx="1024">
                        <c:v>50.248890000000003</c:v>
                      </c:pt>
                      <c:pt idx="1025">
                        <c:v>50.307659999999998</c:v>
                      </c:pt>
                      <c:pt idx="1026">
                        <c:v>50.248620000000003</c:v>
                      </c:pt>
                      <c:pt idx="1027">
                        <c:v>50.251959999999997</c:v>
                      </c:pt>
                      <c:pt idx="1028">
                        <c:v>50.261670000000002</c:v>
                      </c:pt>
                      <c:pt idx="1029">
                        <c:v>50.32244</c:v>
                      </c:pt>
                      <c:pt idx="1030">
                        <c:v>50.261420000000001</c:v>
                      </c:pt>
                      <c:pt idx="1031">
                        <c:v>50.270740000000004</c:v>
                      </c:pt>
                      <c:pt idx="1032">
                        <c:v>50.26587</c:v>
                      </c:pt>
                      <c:pt idx="1033">
                        <c:v>50.315649999999998</c:v>
                      </c:pt>
                      <c:pt idx="1034">
                        <c:v>50.265120000000003</c:v>
                      </c:pt>
                      <c:pt idx="1035">
                        <c:v>50.279220000000002</c:v>
                      </c:pt>
                      <c:pt idx="1036">
                        <c:v>50.276670000000003</c:v>
                      </c:pt>
                      <c:pt idx="1037">
                        <c:v>50.308689999999999</c:v>
                      </c:pt>
                      <c:pt idx="1038">
                        <c:v>50.268369999999997</c:v>
                      </c:pt>
                      <c:pt idx="1039">
                        <c:v>50.272640000000003</c:v>
                      </c:pt>
                      <c:pt idx="1040">
                        <c:v>50.278979999999997</c:v>
                      </c:pt>
                      <c:pt idx="1041">
                        <c:v>50.310360000000003</c:v>
                      </c:pt>
                      <c:pt idx="1042">
                        <c:v>50.29965</c:v>
                      </c:pt>
                      <c:pt idx="1043">
                        <c:v>50.267569999999999</c:v>
                      </c:pt>
                      <c:pt idx="1044">
                        <c:v>50.245060000000002</c:v>
                      </c:pt>
                      <c:pt idx="1045">
                        <c:v>50.241160000000001</c:v>
                      </c:pt>
                      <c:pt idx="1046">
                        <c:v>50.330889999999997</c:v>
                      </c:pt>
                      <c:pt idx="1047">
                        <c:v>50.27984</c:v>
                      </c:pt>
                      <c:pt idx="1048">
                        <c:v>50.281300000000002</c:v>
                      </c:pt>
                      <c:pt idx="1049">
                        <c:v>50.273949999999999</c:v>
                      </c:pt>
                      <c:pt idx="1050">
                        <c:v>50.327219999999997</c:v>
                      </c:pt>
                      <c:pt idx="1051">
                        <c:v>50.269039999999997</c:v>
                      </c:pt>
                      <c:pt idx="1052">
                        <c:v>50.263719999999999</c:v>
                      </c:pt>
                      <c:pt idx="1053">
                        <c:v>50.270809999999997</c:v>
                      </c:pt>
                      <c:pt idx="1054">
                        <c:v>50.337069999999997</c:v>
                      </c:pt>
                      <c:pt idx="1055">
                        <c:v>50.47148</c:v>
                      </c:pt>
                      <c:pt idx="1056">
                        <c:v>50.296709999999997</c:v>
                      </c:pt>
                      <c:pt idx="1057">
                        <c:v>50.281179999999999</c:v>
                      </c:pt>
                      <c:pt idx="1058">
                        <c:v>50.327240000000003</c:v>
                      </c:pt>
                      <c:pt idx="1059">
                        <c:v>50.275489999999998</c:v>
                      </c:pt>
                      <c:pt idx="1060">
                        <c:v>50.278109999999998</c:v>
                      </c:pt>
                      <c:pt idx="1061">
                        <c:v>50.254779999999997</c:v>
                      </c:pt>
                      <c:pt idx="1062">
                        <c:v>50.270629999999997</c:v>
                      </c:pt>
                      <c:pt idx="1063">
                        <c:v>50.303780000000003</c:v>
                      </c:pt>
                      <c:pt idx="1064">
                        <c:v>50.252789999999997</c:v>
                      </c:pt>
                      <c:pt idx="1065">
                        <c:v>50.258029999999998</c:v>
                      </c:pt>
                      <c:pt idx="1066">
                        <c:v>50.273809999999997</c:v>
                      </c:pt>
                      <c:pt idx="1067">
                        <c:v>50.321689999999997</c:v>
                      </c:pt>
                      <c:pt idx="1068">
                        <c:v>50.275069999999999</c:v>
                      </c:pt>
                      <c:pt idx="1069">
                        <c:v>50.272179999999999</c:v>
                      </c:pt>
                      <c:pt idx="1070">
                        <c:v>50.26352</c:v>
                      </c:pt>
                      <c:pt idx="1071">
                        <c:v>50.287460000000003</c:v>
                      </c:pt>
                      <c:pt idx="1072">
                        <c:v>50.266930000000002</c:v>
                      </c:pt>
                      <c:pt idx="1073">
                        <c:v>50.253990000000002</c:v>
                      </c:pt>
                      <c:pt idx="1074">
                        <c:v>50.258479999999999</c:v>
                      </c:pt>
                      <c:pt idx="1075">
                        <c:v>50.317590000000003</c:v>
                      </c:pt>
                      <c:pt idx="1076">
                        <c:v>50.289189999999998</c:v>
                      </c:pt>
                      <c:pt idx="1077">
                        <c:v>50.283560000000001</c:v>
                      </c:pt>
                      <c:pt idx="1078">
                        <c:v>50.298999999999999</c:v>
                      </c:pt>
                      <c:pt idx="1079">
                        <c:v>50.299689999999998</c:v>
                      </c:pt>
                      <c:pt idx="1080">
                        <c:v>50.341859999999997</c:v>
                      </c:pt>
                      <c:pt idx="1081">
                        <c:v>50.30874</c:v>
                      </c:pt>
                      <c:pt idx="1082">
                        <c:v>50.276229999999998</c:v>
                      </c:pt>
                      <c:pt idx="1083">
                        <c:v>50.286360000000002</c:v>
                      </c:pt>
                      <c:pt idx="1084">
                        <c:v>50.328760000000003</c:v>
                      </c:pt>
                      <c:pt idx="1085">
                        <c:v>50.284770000000002</c:v>
                      </c:pt>
                      <c:pt idx="1086">
                        <c:v>50.281599999999997</c:v>
                      </c:pt>
                      <c:pt idx="1087">
                        <c:v>50.29515</c:v>
                      </c:pt>
                      <c:pt idx="1088">
                        <c:v>50.341030000000003</c:v>
                      </c:pt>
                      <c:pt idx="1089">
                        <c:v>50.265270000000001</c:v>
                      </c:pt>
                      <c:pt idx="1090">
                        <c:v>50.278039999999997</c:v>
                      </c:pt>
                      <c:pt idx="1091">
                        <c:v>50.264830000000003</c:v>
                      </c:pt>
                      <c:pt idx="1092">
                        <c:v>50.337310000000002</c:v>
                      </c:pt>
                      <c:pt idx="1093">
                        <c:v>50.260779999999997</c:v>
                      </c:pt>
                      <c:pt idx="1094">
                        <c:v>50.280259999999998</c:v>
                      </c:pt>
                      <c:pt idx="1095">
                        <c:v>50.279690000000002</c:v>
                      </c:pt>
                      <c:pt idx="1096">
                        <c:v>50.33325</c:v>
                      </c:pt>
                      <c:pt idx="1097">
                        <c:v>50.3035</c:v>
                      </c:pt>
                      <c:pt idx="1098">
                        <c:v>50.25103</c:v>
                      </c:pt>
                      <c:pt idx="1099">
                        <c:v>50.268659999999997</c:v>
                      </c:pt>
                      <c:pt idx="1100">
                        <c:v>50.279159999999997</c:v>
                      </c:pt>
                      <c:pt idx="1101">
                        <c:v>50.341070000000002</c:v>
                      </c:pt>
                      <c:pt idx="1102">
                        <c:v>50.276110000000003</c:v>
                      </c:pt>
                      <c:pt idx="1103">
                        <c:v>50.271999999999998</c:v>
                      </c:pt>
                      <c:pt idx="1104">
                        <c:v>50.271250000000002</c:v>
                      </c:pt>
                      <c:pt idx="1105">
                        <c:v>50.328200000000002</c:v>
                      </c:pt>
                      <c:pt idx="1106">
                        <c:v>50.27422</c:v>
                      </c:pt>
                      <c:pt idx="1107">
                        <c:v>50.28051</c:v>
                      </c:pt>
                      <c:pt idx="1108">
                        <c:v>50.291980000000002</c:v>
                      </c:pt>
                      <c:pt idx="1109">
                        <c:v>50.338050000000003</c:v>
                      </c:pt>
                      <c:pt idx="1110">
                        <c:v>50.280729999999998</c:v>
                      </c:pt>
                      <c:pt idx="1111">
                        <c:v>50.27805</c:v>
                      </c:pt>
                      <c:pt idx="1112">
                        <c:v>50.272170000000003</c:v>
                      </c:pt>
                      <c:pt idx="1113">
                        <c:v>50.302070000000001</c:v>
                      </c:pt>
                      <c:pt idx="1114">
                        <c:v>50.280239999999999</c:v>
                      </c:pt>
                      <c:pt idx="1115">
                        <c:v>50.282780000000002</c:v>
                      </c:pt>
                      <c:pt idx="1116">
                        <c:v>50.505920000000003</c:v>
                      </c:pt>
                      <c:pt idx="1117">
                        <c:v>50.278309999999998</c:v>
                      </c:pt>
                      <c:pt idx="1118">
                        <c:v>50.321629999999999</c:v>
                      </c:pt>
                      <c:pt idx="1119">
                        <c:v>50.271279999999997</c:v>
                      </c:pt>
                      <c:pt idx="1120">
                        <c:v>50.279269999999997</c:v>
                      </c:pt>
                      <c:pt idx="1121">
                        <c:v>50.27704</c:v>
                      </c:pt>
                      <c:pt idx="1122">
                        <c:v>50.333019999999998</c:v>
                      </c:pt>
                      <c:pt idx="1123">
                        <c:v>50.281959999999998</c:v>
                      </c:pt>
                      <c:pt idx="1124">
                        <c:v>50.27122</c:v>
                      </c:pt>
                      <c:pt idx="1125">
                        <c:v>50.263210000000001</c:v>
                      </c:pt>
                      <c:pt idx="1126">
                        <c:v>50.322099999999999</c:v>
                      </c:pt>
                      <c:pt idx="1127">
                        <c:v>50.274819999999998</c:v>
                      </c:pt>
                      <c:pt idx="1128">
                        <c:v>50.285780000000003</c:v>
                      </c:pt>
                      <c:pt idx="1129">
                        <c:v>50.27946</c:v>
                      </c:pt>
                      <c:pt idx="1130">
                        <c:v>50.332689999999999</c:v>
                      </c:pt>
                      <c:pt idx="1131">
                        <c:v>50.304209999999998</c:v>
                      </c:pt>
                      <c:pt idx="1132">
                        <c:v>50.282179999999997</c:v>
                      </c:pt>
                      <c:pt idx="1133">
                        <c:v>50.287860000000002</c:v>
                      </c:pt>
                      <c:pt idx="1134">
                        <c:v>50.298279999999998</c:v>
                      </c:pt>
                      <c:pt idx="1135">
                        <c:v>50.294240000000002</c:v>
                      </c:pt>
                      <c:pt idx="1136">
                        <c:v>50.273890000000002</c:v>
                      </c:pt>
                      <c:pt idx="1137">
                        <c:v>50.280670000000001</c:v>
                      </c:pt>
                      <c:pt idx="1138">
                        <c:v>50.284520000000001</c:v>
                      </c:pt>
                      <c:pt idx="1139">
                        <c:v>50.336309999999997</c:v>
                      </c:pt>
                      <c:pt idx="1140">
                        <c:v>50.256630000000001</c:v>
                      </c:pt>
                      <c:pt idx="1141">
                        <c:v>50.266620000000003</c:v>
                      </c:pt>
                      <c:pt idx="1142">
                        <c:v>50.266489999999997</c:v>
                      </c:pt>
                      <c:pt idx="1143">
                        <c:v>50.32235</c:v>
                      </c:pt>
                      <c:pt idx="1144">
                        <c:v>50.285040000000002</c:v>
                      </c:pt>
                      <c:pt idx="1145">
                        <c:v>50.286290000000001</c:v>
                      </c:pt>
                      <c:pt idx="1146">
                        <c:v>50.28078</c:v>
                      </c:pt>
                      <c:pt idx="1147">
                        <c:v>50.326680000000003</c:v>
                      </c:pt>
                      <c:pt idx="1148">
                        <c:v>50.293089999999999</c:v>
                      </c:pt>
                      <c:pt idx="1149">
                        <c:v>50.286639999999998</c:v>
                      </c:pt>
                      <c:pt idx="1150">
                        <c:v>50.288469999999997</c:v>
                      </c:pt>
                      <c:pt idx="1151">
                        <c:v>50.335810000000002</c:v>
                      </c:pt>
                      <c:pt idx="1152">
                        <c:v>50.279420000000002</c:v>
                      </c:pt>
                      <c:pt idx="1153">
                        <c:v>50.29354</c:v>
                      </c:pt>
                      <c:pt idx="1154">
                        <c:v>50.292619999999999</c:v>
                      </c:pt>
                      <c:pt idx="1155">
                        <c:v>50.28763</c:v>
                      </c:pt>
                      <c:pt idx="1156">
                        <c:v>50.326810000000002</c:v>
                      </c:pt>
                      <c:pt idx="1157">
                        <c:v>50.28342</c:v>
                      </c:pt>
                      <c:pt idx="1158">
                        <c:v>50.264580000000002</c:v>
                      </c:pt>
                      <c:pt idx="1159">
                        <c:v>50.278179999999999</c:v>
                      </c:pt>
                      <c:pt idx="1160">
                        <c:v>50.313459999999999</c:v>
                      </c:pt>
                      <c:pt idx="1161">
                        <c:v>50.275959999999998</c:v>
                      </c:pt>
                      <c:pt idx="1162">
                        <c:v>50.28989</c:v>
                      </c:pt>
                      <c:pt idx="1163">
                        <c:v>50.310169999999999</c:v>
                      </c:pt>
                      <c:pt idx="1164">
                        <c:v>50.362430000000003</c:v>
                      </c:pt>
                      <c:pt idx="1165">
                        <c:v>50.29363</c:v>
                      </c:pt>
                      <c:pt idx="1166">
                        <c:v>50.29372</c:v>
                      </c:pt>
                      <c:pt idx="1167">
                        <c:v>50.275950000000002</c:v>
                      </c:pt>
                      <c:pt idx="1168">
                        <c:v>50.348390000000002</c:v>
                      </c:pt>
                      <c:pt idx="1169">
                        <c:v>50.272739999999999</c:v>
                      </c:pt>
                      <c:pt idx="1170">
                        <c:v>50.28839</c:v>
                      </c:pt>
                      <c:pt idx="1171">
                        <c:v>50.286900000000003</c:v>
                      </c:pt>
                      <c:pt idx="1172">
                        <c:v>50.317889999999998</c:v>
                      </c:pt>
                      <c:pt idx="1173">
                        <c:v>50.318689999999997</c:v>
                      </c:pt>
                      <c:pt idx="1174">
                        <c:v>50.289960000000001</c:v>
                      </c:pt>
                      <c:pt idx="1175">
                        <c:v>50.286490000000001</c:v>
                      </c:pt>
                      <c:pt idx="1176">
                        <c:v>50.316670000000002</c:v>
                      </c:pt>
                      <c:pt idx="1177">
                        <c:v>50.560839999999999</c:v>
                      </c:pt>
                      <c:pt idx="1178">
                        <c:v>50.292610000000003</c:v>
                      </c:pt>
                      <c:pt idx="1179">
                        <c:v>50.291449999999998</c:v>
                      </c:pt>
                      <c:pt idx="1180">
                        <c:v>50.290840000000003</c:v>
                      </c:pt>
                      <c:pt idx="1181">
                        <c:v>50.341140000000003</c:v>
                      </c:pt>
                      <c:pt idx="1182">
                        <c:v>50.275019999999998</c:v>
                      </c:pt>
                      <c:pt idx="1183">
                        <c:v>50.272460000000002</c:v>
                      </c:pt>
                      <c:pt idx="1184">
                        <c:v>50.292299999999997</c:v>
                      </c:pt>
                      <c:pt idx="1185">
                        <c:v>50.339770000000001</c:v>
                      </c:pt>
                      <c:pt idx="1186">
                        <c:v>50.27026</c:v>
                      </c:pt>
                      <c:pt idx="1187">
                        <c:v>50.27375</c:v>
                      </c:pt>
                      <c:pt idx="1188">
                        <c:v>50.291559999999997</c:v>
                      </c:pt>
                      <c:pt idx="1189">
                        <c:v>50.304310000000001</c:v>
                      </c:pt>
                      <c:pt idx="1190">
                        <c:v>50.340980000000002</c:v>
                      </c:pt>
                      <c:pt idx="1191">
                        <c:v>50.295340000000003</c:v>
                      </c:pt>
                      <c:pt idx="1192">
                        <c:v>50.303280000000001</c:v>
                      </c:pt>
                      <c:pt idx="1193">
                        <c:v>50.292160000000003</c:v>
                      </c:pt>
                      <c:pt idx="1194">
                        <c:v>50.356279999999998</c:v>
                      </c:pt>
                      <c:pt idx="1195">
                        <c:v>50.28396</c:v>
                      </c:pt>
                      <c:pt idx="1196">
                        <c:v>50.287379999999999</c:v>
                      </c:pt>
                      <c:pt idx="1197">
                        <c:v>50.293309999999998</c:v>
                      </c:pt>
                      <c:pt idx="1198">
                        <c:v>50.352060000000002</c:v>
                      </c:pt>
                      <c:pt idx="1199">
                        <c:v>50.28463</c:v>
                      </c:pt>
                      <c:pt idx="1200">
                        <c:v>50.262889999999999</c:v>
                      </c:pt>
                      <c:pt idx="1201">
                        <c:v>50.27102</c:v>
                      </c:pt>
                      <c:pt idx="1202">
                        <c:v>50.323349999999998</c:v>
                      </c:pt>
                      <c:pt idx="1203">
                        <c:v>50.286320000000003</c:v>
                      </c:pt>
                      <c:pt idx="1204">
                        <c:v>50.30865</c:v>
                      </c:pt>
                      <c:pt idx="1205">
                        <c:v>50.29148</c:v>
                      </c:pt>
                      <c:pt idx="1206">
                        <c:v>50.29786</c:v>
                      </c:pt>
                      <c:pt idx="1207">
                        <c:v>50.334890000000001</c:v>
                      </c:pt>
                      <c:pt idx="1208">
                        <c:v>50.297710000000002</c:v>
                      </c:pt>
                      <c:pt idx="1209">
                        <c:v>50.305610000000001</c:v>
                      </c:pt>
                      <c:pt idx="1210">
                        <c:v>50.297820000000002</c:v>
                      </c:pt>
                      <c:pt idx="1211">
                        <c:v>50.35286</c:v>
                      </c:pt>
                      <c:pt idx="1212">
                        <c:v>50.302160000000001</c:v>
                      </c:pt>
                      <c:pt idx="1213">
                        <c:v>50.284399999999998</c:v>
                      </c:pt>
                      <c:pt idx="1214">
                        <c:v>50.289400000000001</c:v>
                      </c:pt>
                      <c:pt idx="1215">
                        <c:v>50.350009999999997</c:v>
                      </c:pt>
                      <c:pt idx="1216">
                        <c:v>50.283850000000001</c:v>
                      </c:pt>
                      <c:pt idx="1217">
                        <c:v>50.271830000000001</c:v>
                      </c:pt>
                      <c:pt idx="1218">
                        <c:v>50.28989</c:v>
                      </c:pt>
                      <c:pt idx="1219">
                        <c:v>50.327159999999999</c:v>
                      </c:pt>
                      <c:pt idx="1220">
                        <c:v>50.285499999999999</c:v>
                      </c:pt>
                      <c:pt idx="1221">
                        <c:v>50.297939999999997</c:v>
                      </c:pt>
                      <c:pt idx="1222">
                        <c:v>50.296230000000001</c:v>
                      </c:pt>
                      <c:pt idx="1223">
                        <c:v>50.300310000000003</c:v>
                      </c:pt>
                      <c:pt idx="1224">
                        <c:v>50.319310000000002</c:v>
                      </c:pt>
                      <c:pt idx="1225">
                        <c:v>50.285350000000001</c:v>
                      </c:pt>
                      <c:pt idx="1226">
                        <c:v>50.280639999999998</c:v>
                      </c:pt>
                      <c:pt idx="1227">
                        <c:v>50.293880000000001</c:v>
                      </c:pt>
                      <c:pt idx="1228">
                        <c:v>50.34263</c:v>
                      </c:pt>
                      <c:pt idx="1229">
                        <c:v>50.283810000000003</c:v>
                      </c:pt>
                      <c:pt idx="1230">
                        <c:v>50.294139999999999</c:v>
                      </c:pt>
                      <c:pt idx="1231">
                        <c:v>50.30292</c:v>
                      </c:pt>
                      <c:pt idx="1232">
                        <c:v>50.342210000000001</c:v>
                      </c:pt>
                      <c:pt idx="1233">
                        <c:v>50.2898</c:v>
                      </c:pt>
                      <c:pt idx="1234">
                        <c:v>50.296689999999998</c:v>
                      </c:pt>
                      <c:pt idx="1235">
                        <c:v>50.288939999999997</c:v>
                      </c:pt>
                      <c:pt idx="1236">
                        <c:v>50.345089999999999</c:v>
                      </c:pt>
                      <c:pt idx="1237">
                        <c:v>50.309449999999998</c:v>
                      </c:pt>
                      <c:pt idx="1238">
                        <c:v>50.53895</c:v>
                      </c:pt>
                      <c:pt idx="1239">
                        <c:v>50.314839999999997</c:v>
                      </c:pt>
                      <c:pt idx="1240">
                        <c:v>50.343670000000003</c:v>
                      </c:pt>
                      <c:pt idx="1241">
                        <c:v>50.30818</c:v>
                      </c:pt>
                      <c:pt idx="1242">
                        <c:v>50.295749999999998</c:v>
                      </c:pt>
                      <c:pt idx="1243">
                        <c:v>50.29806</c:v>
                      </c:pt>
                      <c:pt idx="1244">
                        <c:v>50.32253</c:v>
                      </c:pt>
                      <c:pt idx="1245">
                        <c:v>50.358510000000003</c:v>
                      </c:pt>
                      <c:pt idx="1246">
                        <c:v>50.320070000000001</c:v>
                      </c:pt>
                      <c:pt idx="1247">
                        <c:v>50.310339999999997</c:v>
                      </c:pt>
                      <c:pt idx="1248">
                        <c:v>50.310139999999997</c:v>
                      </c:pt>
                      <c:pt idx="1249">
                        <c:v>50.367910000000002</c:v>
                      </c:pt>
                      <c:pt idx="1250">
                        <c:v>50.310200000000002</c:v>
                      </c:pt>
                      <c:pt idx="1251">
                        <c:v>50.306339999999999</c:v>
                      </c:pt>
                      <c:pt idx="1252">
                        <c:v>50.302109999999999</c:v>
                      </c:pt>
                      <c:pt idx="1253">
                        <c:v>50.342359999999999</c:v>
                      </c:pt>
                      <c:pt idx="1254">
                        <c:v>50.312060000000002</c:v>
                      </c:pt>
                      <c:pt idx="1255">
                        <c:v>50.320520000000002</c:v>
                      </c:pt>
                      <c:pt idx="1256">
                        <c:v>50.341850000000001</c:v>
                      </c:pt>
                      <c:pt idx="1257">
                        <c:v>50.376640000000002</c:v>
                      </c:pt>
                      <c:pt idx="1258">
                        <c:v>50.317529999999998</c:v>
                      </c:pt>
                      <c:pt idx="1259">
                        <c:v>50.322890000000001</c:v>
                      </c:pt>
                      <c:pt idx="1260">
                        <c:v>50.312339999999999</c:v>
                      </c:pt>
                      <c:pt idx="1261">
                        <c:v>50.312370000000001</c:v>
                      </c:pt>
                      <c:pt idx="1262">
                        <c:v>50.349850000000004</c:v>
                      </c:pt>
                      <c:pt idx="1263">
                        <c:v>50.301099999999998</c:v>
                      </c:pt>
                      <c:pt idx="1264">
                        <c:v>50.309260000000002</c:v>
                      </c:pt>
                      <c:pt idx="1265">
                        <c:v>50.313639999999999</c:v>
                      </c:pt>
                      <c:pt idx="1266">
                        <c:v>50.351080000000003</c:v>
                      </c:pt>
                      <c:pt idx="1267">
                        <c:v>50.281239999999997</c:v>
                      </c:pt>
                      <c:pt idx="1268">
                        <c:v>50.294499999999999</c:v>
                      </c:pt>
                      <c:pt idx="1269">
                        <c:v>50.316040000000001</c:v>
                      </c:pt>
                      <c:pt idx="1270">
                        <c:v>50.369799999999998</c:v>
                      </c:pt>
                      <c:pt idx="1271">
                        <c:v>50.301389999999998</c:v>
                      </c:pt>
                      <c:pt idx="1272">
                        <c:v>50.310760000000002</c:v>
                      </c:pt>
                      <c:pt idx="1273">
                        <c:v>50.284869999999998</c:v>
                      </c:pt>
                      <c:pt idx="1274">
                        <c:v>50.36253</c:v>
                      </c:pt>
                      <c:pt idx="1275">
                        <c:v>50.312089999999998</c:v>
                      </c:pt>
                      <c:pt idx="1276">
                        <c:v>50.308959999999999</c:v>
                      </c:pt>
                      <c:pt idx="1277">
                        <c:v>50.316679999999998</c:v>
                      </c:pt>
                      <c:pt idx="1278">
                        <c:v>50.353270000000002</c:v>
                      </c:pt>
                      <c:pt idx="1279">
                        <c:v>50.328740000000003</c:v>
                      </c:pt>
                      <c:pt idx="1280">
                        <c:v>50.29804</c:v>
                      </c:pt>
                      <c:pt idx="1281">
                        <c:v>50.303049999999999</c:v>
                      </c:pt>
                      <c:pt idx="1282">
                        <c:v>50.317270000000001</c:v>
                      </c:pt>
                      <c:pt idx="1283">
                        <c:v>50.340200000000003</c:v>
                      </c:pt>
                      <c:pt idx="1284">
                        <c:v>50.304139999999997</c:v>
                      </c:pt>
                      <c:pt idx="1285">
                        <c:v>50.302480000000003</c:v>
                      </c:pt>
                      <c:pt idx="1286">
                        <c:v>50.300109999999997</c:v>
                      </c:pt>
                      <c:pt idx="1287">
                        <c:v>50.348759999999999</c:v>
                      </c:pt>
                      <c:pt idx="1288">
                        <c:v>50.312989999999999</c:v>
                      </c:pt>
                      <c:pt idx="1289">
                        <c:v>50.300220000000003</c:v>
                      </c:pt>
                      <c:pt idx="1290">
                        <c:v>50.288319999999999</c:v>
                      </c:pt>
                      <c:pt idx="1291">
                        <c:v>50.353200000000001</c:v>
                      </c:pt>
                      <c:pt idx="1292">
                        <c:v>50.31729</c:v>
                      </c:pt>
                      <c:pt idx="1293">
                        <c:v>50.30556</c:v>
                      </c:pt>
                      <c:pt idx="1294">
                        <c:v>50.29027</c:v>
                      </c:pt>
                      <c:pt idx="1295">
                        <c:v>50.353380000000001</c:v>
                      </c:pt>
                      <c:pt idx="1296">
                        <c:v>50.300550000000001</c:v>
                      </c:pt>
                      <c:pt idx="1297">
                        <c:v>50.292830000000002</c:v>
                      </c:pt>
                      <c:pt idx="1298">
                        <c:v>50.408729999999998</c:v>
                      </c:pt>
                      <c:pt idx="1299">
                        <c:v>50.431609999999999</c:v>
                      </c:pt>
                      <c:pt idx="1300">
                        <c:v>50.362400000000001</c:v>
                      </c:pt>
                      <c:pt idx="1301">
                        <c:v>50.314590000000003</c:v>
                      </c:pt>
                      <c:pt idx="1302">
                        <c:v>50.310490000000001</c:v>
                      </c:pt>
                      <c:pt idx="1303">
                        <c:v>50.312620000000003</c:v>
                      </c:pt>
                      <c:pt idx="1304">
                        <c:v>50.355939999999997</c:v>
                      </c:pt>
                      <c:pt idx="1305">
                        <c:v>50.287500000000001</c:v>
                      </c:pt>
                      <c:pt idx="1306">
                        <c:v>50.29777</c:v>
                      </c:pt>
                      <c:pt idx="1307">
                        <c:v>50.293779999999998</c:v>
                      </c:pt>
                      <c:pt idx="1308">
                        <c:v>50.34572</c:v>
                      </c:pt>
                      <c:pt idx="1309">
                        <c:v>50.301340000000003</c:v>
                      </c:pt>
                      <c:pt idx="1310">
                        <c:v>50.301130000000001</c:v>
                      </c:pt>
                      <c:pt idx="1311">
                        <c:v>50.292560000000002</c:v>
                      </c:pt>
                      <c:pt idx="1312">
                        <c:v>50.357259999999997</c:v>
                      </c:pt>
                      <c:pt idx="1313">
                        <c:v>50.311300000000003</c:v>
                      </c:pt>
                      <c:pt idx="1314">
                        <c:v>50.30536</c:v>
                      </c:pt>
                      <c:pt idx="1315">
                        <c:v>50.303519999999999</c:v>
                      </c:pt>
                      <c:pt idx="1316">
                        <c:v>50.325519999999997</c:v>
                      </c:pt>
                      <c:pt idx="1317">
                        <c:v>50.309190000000001</c:v>
                      </c:pt>
                      <c:pt idx="1318">
                        <c:v>50.284289999999999</c:v>
                      </c:pt>
                      <c:pt idx="1319">
                        <c:v>50.297490000000003</c:v>
                      </c:pt>
                      <c:pt idx="1320">
                        <c:v>50.3155</c:v>
                      </c:pt>
                      <c:pt idx="1321">
                        <c:v>50.359279999999998</c:v>
                      </c:pt>
                      <c:pt idx="1322">
                        <c:v>50.31221</c:v>
                      </c:pt>
                      <c:pt idx="1323">
                        <c:v>50.329520000000002</c:v>
                      </c:pt>
                      <c:pt idx="1324">
                        <c:v>50.307789999999997</c:v>
                      </c:pt>
                      <c:pt idx="1325">
                        <c:v>50.35633</c:v>
                      </c:pt>
                      <c:pt idx="1326">
                        <c:v>50.29233</c:v>
                      </c:pt>
                      <c:pt idx="1327">
                        <c:v>50.28933</c:v>
                      </c:pt>
                      <c:pt idx="1328">
                        <c:v>50.30912</c:v>
                      </c:pt>
                      <c:pt idx="1329">
                        <c:v>50.374319999999997</c:v>
                      </c:pt>
                      <c:pt idx="1330">
                        <c:v>50.308669999999999</c:v>
                      </c:pt>
                      <c:pt idx="1331">
                        <c:v>50.309809999999999</c:v>
                      </c:pt>
                      <c:pt idx="1332">
                        <c:v>50.32891</c:v>
                      </c:pt>
                      <c:pt idx="1333">
                        <c:v>50.345100000000002</c:v>
                      </c:pt>
                      <c:pt idx="1334">
                        <c:v>50.31138</c:v>
                      </c:pt>
                      <c:pt idx="1335">
                        <c:v>50.297269999999997</c:v>
                      </c:pt>
                      <c:pt idx="1336">
                        <c:v>50.297220000000003</c:v>
                      </c:pt>
                      <c:pt idx="1337">
                        <c:v>50.29571</c:v>
                      </c:pt>
                      <c:pt idx="1338">
                        <c:v>50.359310000000001</c:v>
                      </c:pt>
                      <c:pt idx="1339">
                        <c:v>50.297620000000002</c:v>
                      </c:pt>
                      <c:pt idx="1340">
                        <c:v>50.300620000000002</c:v>
                      </c:pt>
                      <c:pt idx="1341">
                        <c:v>50.316960000000002</c:v>
                      </c:pt>
                      <c:pt idx="1342">
                        <c:v>50.380310000000001</c:v>
                      </c:pt>
                      <c:pt idx="1343">
                        <c:v>50.319189999999999</c:v>
                      </c:pt>
                      <c:pt idx="1344">
                        <c:v>50.314250000000001</c:v>
                      </c:pt>
                      <c:pt idx="1345">
                        <c:v>50.300350000000002</c:v>
                      </c:pt>
                      <c:pt idx="1346">
                        <c:v>50.34892</c:v>
                      </c:pt>
                      <c:pt idx="1347">
                        <c:v>50.317300000000003</c:v>
                      </c:pt>
                      <c:pt idx="1348">
                        <c:v>50.327910000000003</c:v>
                      </c:pt>
                      <c:pt idx="1349">
                        <c:v>50.307099999999998</c:v>
                      </c:pt>
                      <c:pt idx="1350">
                        <c:v>50.366300000000003</c:v>
                      </c:pt>
                      <c:pt idx="1351">
                        <c:v>50.299219999999998</c:v>
                      </c:pt>
                      <c:pt idx="1352">
                        <c:v>50.317250000000001</c:v>
                      </c:pt>
                      <c:pt idx="1353">
                        <c:v>50.308280000000003</c:v>
                      </c:pt>
                      <c:pt idx="1354">
                        <c:v>50.325539999999997</c:v>
                      </c:pt>
                      <c:pt idx="1355">
                        <c:v>50.312399999999997</c:v>
                      </c:pt>
                      <c:pt idx="1356">
                        <c:v>50.281669999999998</c:v>
                      </c:pt>
                      <c:pt idx="1357">
                        <c:v>50.292140000000003</c:v>
                      </c:pt>
                      <c:pt idx="1358">
                        <c:v>50.302639999999997</c:v>
                      </c:pt>
                      <c:pt idx="1359">
                        <c:v>50.569569999999999</c:v>
                      </c:pt>
                      <c:pt idx="1360">
                        <c:v>50.366990000000001</c:v>
                      </c:pt>
                      <c:pt idx="1361">
                        <c:v>50.305759999999999</c:v>
                      </c:pt>
                      <c:pt idx="1362">
                        <c:v>50.327379999999998</c:v>
                      </c:pt>
                      <c:pt idx="1363">
                        <c:v>50.345440000000004</c:v>
                      </c:pt>
                      <c:pt idx="1364">
                        <c:v>50.316949999999999</c:v>
                      </c:pt>
                      <c:pt idx="1365">
                        <c:v>50.315170000000002</c:v>
                      </c:pt>
                      <c:pt idx="1366">
                        <c:v>50.312930000000001</c:v>
                      </c:pt>
                      <c:pt idx="1367">
                        <c:v>50.354860000000002</c:v>
                      </c:pt>
                      <c:pt idx="1368">
                        <c:v>50.298960000000001</c:v>
                      </c:pt>
                      <c:pt idx="1369">
                        <c:v>50.297330000000002</c:v>
                      </c:pt>
                      <c:pt idx="1370">
                        <c:v>50.307879999999997</c:v>
                      </c:pt>
                      <c:pt idx="1371">
                        <c:v>50.348529999999997</c:v>
                      </c:pt>
                      <c:pt idx="1372">
                        <c:v>50.298769999999998</c:v>
                      </c:pt>
                      <c:pt idx="1373">
                        <c:v>50.325139999999998</c:v>
                      </c:pt>
                      <c:pt idx="1374">
                        <c:v>50.314720000000001</c:v>
                      </c:pt>
                      <c:pt idx="1375">
                        <c:v>50.324150000000003</c:v>
                      </c:pt>
                      <c:pt idx="1376">
                        <c:v>50.379689999999997</c:v>
                      </c:pt>
                      <c:pt idx="1377">
                        <c:v>50.315049999999999</c:v>
                      </c:pt>
                      <c:pt idx="1378">
                        <c:v>50.303649999999998</c:v>
                      </c:pt>
                      <c:pt idx="1379">
                        <c:v>50.302860000000003</c:v>
                      </c:pt>
                      <c:pt idx="1380">
                        <c:v>50.360280000000003</c:v>
                      </c:pt>
                      <c:pt idx="1381">
                        <c:v>50.308889999999998</c:v>
                      </c:pt>
                      <c:pt idx="1382">
                        <c:v>50.310519999999997</c:v>
                      </c:pt>
                      <c:pt idx="1383">
                        <c:v>50.306989999999999</c:v>
                      </c:pt>
                      <c:pt idx="1384">
                        <c:v>50.361750000000001</c:v>
                      </c:pt>
                      <c:pt idx="1385">
                        <c:v>50.31644</c:v>
                      </c:pt>
                      <c:pt idx="1386">
                        <c:v>50.311619999999998</c:v>
                      </c:pt>
                      <c:pt idx="1387">
                        <c:v>50.359900000000003</c:v>
                      </c:pt>
                      <c:pt idx="1388">
                        <c:v>50.528820000000003</c:v>
                      </c:pt>
                      <c:pt idx="1389">
                        <c:v>50.611199999999997</c:v>
                      </c:pt>
                      <c:pt idx="1390">
                        <c:v>50.76341</c:v>
                      </c:pt>
                      <c:pt idx="1391">
                        <c:v>50.883099999999999</c:v>
                      </c:pt>
                      <c:pt idx="1392">
                        <c:v>51.0182</c:v>
                      </c:pt>
                      <c:pt idx="1393">
                        <c:v>51.133679999999998</c:v>
                      </c:pt>
                      <c:pt idx="1394">
                        <c:v>51.219389999999997</c:v>
                      </c:pt>
                      <c:pt idx="1395">
                        <c:v>51.335520000000002</c:v>
                      </c:pt>
                      <c:pt idx="1396">
                        <c:v>51.474290000000003</c:v>
                      </c:pt>
                      <c:pt idx="1397">
                        <c:v>51.65193</c:v>
                      </c:pt>
                      <c:pt idx="1398">
                        <c:v>51.750300000000003</c:v>
                      </c:pt>
                      <c:pt idx="1399">
                        <c:v>51.883240000000001</c:v>
                      </c:pt>
                      <c:pt idx="1400">
                        <c:v>51.985750000000003</c:v>
                      </c:pt>
                      <c:pt idx="1401">
                        <c:v>52.162100000000002</c:v>
                      </c:pt>
                      <c:pt idx="1402">
                        <c:v>52.249209999999998</c:v>
                      </c:pt>
                      <c:pt idx="1403">
                        <c:v>52.365650000000002</c:v>
                      </c:pt>
                      <c:pt idx="1404">
                        <c:v>52.516069999999999</c:v>
                      </c:pt>
                      <c:pt idx="1405">
                        <c:v>52.666600000000003</c:v>
                      </c:pt>
                      <c:pt idx="1406">
                        <c:v>52.74521</c:v>
                      </c:pt>
                      <c:pt idx="1407">
                        <c:v>52.85613</c:v>
                      </c:pt>
                      <c:pt idx="1408">
                        <c:v>52.959949999999999</c:v>
                      </c:pt>
                      <c:pt idx="1409">
                        <c:v>53.153770000000002</c:v>
                      </c:pt>
                      <c:pt idx="1410">
                        <c:v>53.228749999999998</c:v>
                      </c:pt>
                      <c:pt idx="1411">
                        <c:v>53.361460000000001</c:v>
                      </c:pt>
                      <c:pt idx="1412">
                        <c:v>53.47307</c:v>
                      </c:pt>
                      <c:pt idx="1413">
                        <c:v>53.624679999999998</c:v>
                      </c:pt>
                      <c:pt idx="1414">
                        <c:v>53.772750000000002</c:v>
                      </c:pt>
                      <c:pt idx="1415">
                        <c:v>53.860520000000001</c:v>
                      </c:pt>
                      <c:pt idx="1416">
                        <c:v>53.981870000000001</c:v>
                      </c:pt>
                      <c:pt idx="1417">
                        <c:v>54.095979999999997</c:v>
                      </c:pt>
                      <c:pt idx="1418">
                        <c:v>54.296410000000002</c:v>
                      </c:pt>
                      <c:pt idx="1419">
                        <c:v>54.37209</c:v>
                      </c:pt>
                      <c:pt idx="1420">
                        <c:v>54.744750000000003</c:v>
                      </c:pt>
                      <c:pt idx="1421">
                        <c:v>54.606270000000002</c:v>
                      </c:pt>
                      <c:pt idx="1422">
                        <c:v>54.788209999999999</c:v>
                      </c:pt>
                      <c:pt idx="1423">
                        <c:v>54.847999999999999</c:v>
                      </c:pt>
                      <c:pt idx="1424">
                        <c:v>54.973260000000003</c:v>
                      </c:pt>
                      <c:pt idx="1425">
                        <c:v>55.096939999999996</c:v>
                      </c:pt>
                      <c:pt idx="1426">
                        <c:v>55.275359999999999</c:v>
                      </c:pt>
                      <c:pt idx="1427">
                        <c:v>55.35154</c:v>
                      </c:pt>
                      <c:pt idx="1428">
                        <c:v>55.4833</c:v>
                      </c:pt>
                      <c:pt idx="1429">
                        <c:v>55.616990000000001</c:v>
                      </c:pt>
                      <c:pt idx="1430">
                        <c:v>55.765250000000002</c:v>
                      </c:pt>
                      <c:pt idx="1431">
                        <c:v>55.888039999999997</c:v>
                      </c:pt>
                      <c:pt idx="1432">
                        <c:v>56.002499999999998</c:v>
                      </c:pt>
                      <c:pt idx="1433">
                        <c:v>56.110210000000002</c:v>
                      </c:pt>
                      <c:pt idx="1434">
                        <c:v>56.236579999999996</c:v>
                      </c:pt>
                      <c:pt idx="1435">
                        <c:v>56.409350000000003</c:v>
                      </c:pt>
                      <c:pt idx="1436">
                        <c:v>56.495339999999999</c:v>
                      </c:pt>
                      <c:pt idx="1437">
                        <c:v>56.603610000000003</c:v>
                      </c:pt>
                      <c:pt idx="1438">
                        <c:v>56.725760000000001</c:v>
                      </c:pt>
                      <c:pt idx="1439">
                        <c:v>56.934240000000003</c:v>
                      </c:pt>
                      <c:pt idx="1440">
                        <c:v>56.980490000000003</c:v>
                      </c:pt>
                      <c:pt idx="1441">
                        <c:v>57.083550000000002</c:v>
                      </c:pt>
                      <c:pt idx="1442">
                        <c:v>57.218620000000001</c:v>
                      </c:pt>
                      <c:pt idx="1443">
                        <c:v>57.412930000000003</c:v>
                      </c:pt>
                      <c:pt idx="1444">
                        <c:v>57.480739999999997</c:v>
                      </c:pt>
                      <c:pt idx="1445">
                        <c:v>57.592660000000002</c:v>
                      </c:pt>
                      <c:pt idx="1446">
                        <c:v>57.761180000000003</c:v>
                      </c:pt>
                      <c:pt idx="1447">
                        <c:v>57.925559999999997</c:v>
                      </c:pt>
                      <c:pt idx="1448">
                        <c:v>57.99633</c:v>
                      </c:pt>
                      <c:pt idx="1449">
                        <c:v>58.111530000000002</c:v>
                      </c:pt>
                      <c:pt idx="1450">
                        <c:v>58.249499999999998</c:v>
                      </c:pt>
                      <c:pt idx="1451">
                        <c:v>58.367089999999997</c:v>
                      </c:pt>
                      <c:pt idx="1452">
                        <c:v>58.534579999999998</c:v>
                      </c:pt>
                      <c:pt idx="1453">
                        <c:v>58.616050000000001</c:v>
                      </c:pt>
                      <c:pt idx="1454">
                        <c:v>58.729990000000001</c:v>
                      </c:pt>
                      <c:pt idx="1455">
                        <c:v>58.858539999999998</c:v>
                      </c:pt>
                      <c:pt idx="1456">
                        <c:v>59.027619999999999</c:v>
                      </c:pt>
                      <c:pt idx="1457">
                        <c:v>59.107289999999999</c:v>
                      </c:pt>
                      <c:pt idx="1458">
                        <c:v>59.256030000000003</c:v>
                      </c:pt>
                      <c:pt idx="1459">
                        <c:v>59.36195</c:v>
                      </c:pt>
                      <c:pt idx="1460">
                        <c:v>59.553130000000003</c:v>
                      </c:pt>
                      <c:pt idx="1461">
                        <c:v>59.610779999999998</c:v>
                      </c:pt>
                      <c:pt idx="1462">
                        <c:v>59.743690000000001</c:v>
                      </c:pt>
                      <c:pt idx="1463">
                        <c:v>59.854039999999998</c:v>
                      </c:pt>
                      <c:pt idx="1464">
                        <c:v>60.03783</c:v>
                      </c:pt>
                      <c:pt idx="1465">
                        <c:v>60.095860000000002</c:v>
                      </c:pt>
                      <c:pt idx="1466">
                        <c:v>60.235819999999997</c:v>
                      </c:pt>
                      <c:pt idx="1467">
                        <c:v>60.365360000000003</c:v>
                      </c:pt>
                      <c:pt idx="1468">
                        <c:v>60.531979999999997</c:v>
                      </c:pt>
                      <c:pt idx="1469">
                        <c:v>60.631250000000001</c:v>
                      </c:pt>
                      <c:pt idx="1470">
                        <c:v>60.747149999999998</c:v>
                      </c:pt>
                      <c:pt idx="1471">
                        <c:v>60.86103</c:v>
                      </c:pt>
                      <c:pt idx="1472">
                        <c:v>61.00224</c:v>
                      </c:pt>
                      <c:pt idx="1473">
                        <c:v>61.173569999999998</c:v>
                      </c:pt>
                      <c:pt idx="1474">
                        <c:v>61.251739999999998</c:v>
                      </c:pt>
                      <c:pt idx="1475">
                        <c:v>61.381270000000001</c:v>
                      </c:pt>
                      <c:pt idx="1476">
                        <c:v>61.49736</c:v>
                      </c:pt>
                      <c:pt idx="1477">
                        <c:v>61.674190000000003</c:v>
                      </c:pt>
                      <c:pt idx="1478">
                        <c:v>61.745539999999998</c:v>
                      </c:pt>
                      <c:pt idx="1479">
                        <c:v>61.847119999999997</c:v>
                      </c:pt>
                      <c:pt idx="1480">
                        <c:v>62.001649999999998</c:v>
                      </c:pt>
                      <c:pt idx="1481">
                        <c:v>62.400709999999997</c:v>
                      </c:pt>
                      <c:pt idx="1482">
                        <c:v>62.234630000000003</c:v>
                      </c:pt>
                      <c:pt idx="1483">
                        <c:v>62.349420000000002</c:v>
                      </c:pt>
                      <c:pt idx="1484">
                        <c:v>62.471739999999997</c:v>
                      </c:pt>
                      <c:pt idx="1485">
                        <c:v>62.613639999999997</c:v>
                      </c:pt>
                      <c:pt idx="1486">
                        <c:v>62.777810000000002</c:v>
                      </c:pt>
                      <c:pt idx="1487">
                        <c:v>62.860939999999999</c:v>
                      </c:pt>
                      <c:pt idx="1488">
                        <c:v>62.977919999999997</c:v>
                      </c:pt>
                      <c:pt idx="1489">
                        <c:v>63.12556</c:v>
                      </c:pt>
                      <c:pt idx="1490">
                        <c:v>63.285359999999997</c:v>
                      </c:pt>
                      <c:pt idx="1491">
                        <c:v>63.362110000000001</c:v>
                      </c:pt>
                      <c:pt idx="1492">
                        <c:v>63.494770000000003</c:v>
                      </c:pt>
                      <c:pt idx="1493">
                        <c:v>63.58699</c:v>
                      </c:pt>
                      <c:pt idx="1494">
                        <c:v>63.772820000000003</c:v>
                      </c:pt>
                      <c:pt idx="1495">
                        <c:v>63.841830000000002</c:v>
                      </c:pt>
                      <c:pt idx="1496">
                        <c:v>63.982250000000001</c:v>
                      </c:pt>
                      <c:pt idx="1497">
                        <c:v>64.102779999999996</c:v>
                      </c:pt>
                      <c:pt idx="1498">
                        <c:v>64.265240000000006</c:v>
                      </c:pt>
                      <c:pt idx="1499">
                        <c:v>64.346080000000001</c:v>
                      </c:pt>
                      <c:pt idx="1500">
                        <c:v>64.480080000000001</c:v>
                      </c:pt>
                      <c:pt idx="1501">
                        <c:v>64.599140000000006</c:v>
                      </c:pt>
                      <c:pt idx="1502">
                        <c:v>64.777889999999999</c:v>
                      </c:pt>
                      <c:pt idx="1503">
                        <c:v>64.852590000000006</c:v>
                      </c:pt>
                      <c:pt idx="1504">
                        <c:v>64.982749999999996</c:v>
                      </c:pt>
                      <c:pt idx="1505">
                        <c:v>65.084559999999996</c:v>
                      </c:pt>
                      <c:pt idx="1506">
                        <c:v>65.215620000000001</c:v>
                      </c:pt>
                      <c:pt idx="1507">
                        <c:v>65.388819999999996</c:v>
                      </c:pt>
                      <c:pt idx="1508">
                        <c:v>65.470659999999995</c:v>
                      </c:pt>
                      <c:pt idx="1509">
                        <c:v>65.604420000000005</c:v>
                      </c:pt>
                      <c:pt idx="1510">
                        <c:v>65.728520000000003</c:v>
                      </c:pt>
                      <c:pt idx="1511">
                        <c:v>65.898330000000001</c:v>
                      </c:pt>
                      <c:pt idx="1512">
                        <c:v>65.983140000000006</c:v>
                      </c:pt>
                      <c:pt idx="1513">
                        <c:v>66.075530000000001</c:v>
                      </c:pt>
                      <c:pt idx="1514">
                        <c:v>66.214560000000006</c:v>
                      </c:pt>
                      <c:pt idx="1515">
                        <c:v>66.425910000000002</c:v>
                      </c:pt>
                      <c:pt idx="1516">
                        <c:v>66.46593</c:v>
                      </c:pt>
                      <c:pt idx="1517">
                        <c:v>66.586709999999997</c:v>
                      </c:pt>
                      <c:pt idx="1518">
                        <c:v>66.704719999999995</c:v>
                      </c:pt>
                      <c:pt idx="1519">
                        <c:v>66.906419999999997</c:v>
                      </c:pt>
                      <c:pt idx="1520">
                        <c:v>66.979010000000002</c:v>
                      </c:pt>
                      <c:pt idx="1521">
                        <c:v>67.10284</c:v>
                      </c:pt>
                      <c:pt idx="1522">
                        <c:v>67.238969999999995</c:v>
                      </c:pt>
                      <c:pt idx="1523">
                        <c:v>67.374899999999997</c:v>
                      </c:pt>
                      <c:pt idx="1524">
                        <c:v>67.508399999999995</c:v>
                      </c:pt>
                      <c:pt idx="1525">
                        <c:v>67.590680000000006</c:v>
                      </c:pt>
                      <c:pt idx="1526">
                        <c:v>67.722300000000004</c:v>
                      </c:pt>
                      <c:pt idx="1527">
                        <c:v>67.878330000000005</c:v>
                      </c:pt>
                      <c:pt idx="1528">
                        <c:v>68.041719999999998</c:v>
                      </c:pt>
                      <c:pt idx="1529">
                        <c:v>68.11703</c:v>
                      </c:pt>
                      <c:pt idx="1530">
                        <c:v>68.226799999999997</c:v>
                      </c:pt>
                      <c:pt idx="1531">
                        <c:v>68.367310000000003</c:v>
                      </c:pt>
                      <c:pt idx="1532">
                        <c:v>68.539559999999994</c:v>
                      </c:pt>
                      <c:pt idx="1533">
                        <c:v>68.621880000000004</c:v>
                      </c:pt>
                      <c:pt idx="1534">
                        <c:v>68.747749999999996</c:v>
                      </c:pt>
                      <c:pt idx="1535">
                        <c:v>68.854200000000006</c:v>
                      </c:pt>
                      <c:pt idx="1536">
                        <c:v>69.034229999999994</c:v>
                      </c:pt>
                      <c:pt idx="1537">
                        <c:v>69.105959999999996</c:v>
                      </c:pt>
                      <c:pt idx="1538">
                        <c:v>69.230400000000003</c:v>
                      </c:pt>
                      <c:pt idx="1539">
                        <c:v>69.348089999999999</c:v>
                      </c:pt>
                      <c:pt idx="1540">
                        <c:v>69.506690000000006</c:v>
                      </c:pt>
                      <c:pt idx="1541">
                        <c:v>69.645560000000003</c:v>
                      </c:pt>
                      <c:pt idx="1542">
                        <c:v>69.951759999999993</c:v>
                      </c:pt>
                      <c:pt idx="1543">
                        <c:v>69.856579999999994</c:v>
                      </c:pt>
                      <c:pt idx="1544">
                        <c:v>69.993030000000005</c:v>
                      </c:pt>
                      <c:pt idx="1545">
                        <c:v>70.167529999999999</c:v>
                      </c:pt>
                      <c:pt idx="1546">
                        <c:v>70.230350000000001</c:v>
                      </c:pt>
                      <c:pt idx="1547">
                        <c:v>70.346369999999993</c:v>
                      </c:pt>
                      <c:pt idx="1548">
                        <c:v>70.479029999999995</c:v>
                      </c:pt>
                      <c:pt idx="1549">
                        <c:v>70.650899999999993</c:v>
                      </c:pt>
                      <c:pt idx="1550">
                        <c:v>70.721959999999996</c:v>
                      </c:pt>
                      <c:pt idx="1551">
                        <c:v>70.847470000000001</c:v>
                      </c:pt>
                      <c:pt idx="1552">
                        <c:v>70.996380000000002</c:v>
                      </c:pt>
                      <c:pt idx="1553">
                        <c:v>71.169169999999994</c:v>
                      </c:pt>
                      <c:pt idx="1554">
                        <c:v>71.206230000000005</c:v>
                      </c:pt>
                      <c:pt idx="1555">
                        <c:v>71.321389999999994</c:v>
                      </c:pt>
                      <c:pt idx="1556">
                        <c:v>71.472130000000007</c:v>
                      </c:pt>
                      <c:pt idx="1557">
                        <c:v>71.650030000000001</c:v>
                      </c:pt>
                      <c:pt idx="1558">
                        <c:v>71.699849999999998</c:v>
                      </c:pt>
                      <c:pt idx="1559">
                        <c:v>71.836129999999997</c:v>
                      </c:pt>
                      <c:pt idx="1560">
                        <c:v>71.959429999999998</c:v>
                      </c:pt>
                      <c:pt idx="1561">
                        <c:v>72.107410000000002</c:v>
                      </c:pt>
                      <c:pt idx="1562">
                        <c:v>72.270229999999998</c:v>
                      </c:pt>
                      <c:pt idx="1563">
                        <c:v>72.349199999999996</c:v>
                      </c:pt>
                      <c:pt idx="1564">
                        <c:v>72.456479999999999</c:v>
                      </c:pt>
                      <c:pt idx="1565">
                        <c:v>72.598460000000003</c:v>
                      </c:pt>
                      <c:pt idx="1566">
                        <c:v>72.781580000000005</c:v>
                      </c:pt>
                      <c:pt idx="1567">
                        <c:v>72.849990000000005</c:v>
                      </c:pt>
                      <c:pt idx="1568">
                        <c:v>72.980009999999993</c:v>
                      </c:pt>
                      <c:pt idx="1569">
                        <c:v>73.101110000000006</c:v>
                      </c:pt>
                      <c:pt idx="1570">
                        <c:v>73.266919999999999</c:v>
                      </c:pt>
                      <c:pt idx="1571">
                        <c:v>73.350229999999996</c:v>
                      </c:pt>
                      <c:pt idx="1572">
                        <c:v>73.461340000000007</c:v>
                      </c:pt>
                      <c:pt idx="1573">
                        <c:v>73.601240000000004</c:v>
                      </c:pt>
                      <c:pt idx="1574">
                        <c:v>73.752210000000005</c:v>
                      </c:pt>
                      <c:pt idx="1575">
                        <c:v>73.837980000000002</c:v>
                      </c:pt>
                      <c:pt idx="1576">
                        <c:v>73.965950000000007</c:v>
                      </c:pt>
                      <c:pt idx="1577">
                        <c:v>74.090490000000003</c:v>
                      </c:pt>
                      <c:pt idx="1578">
                        <c:v>74.228849999999994</c:v>
                      </c:pt>
                      <c:pt idx="1579">
                        <c:v>74.346500000000006</c:v>
                      </c:pt>
                      <c:pt idx="1580">
                        <c:v>74.454589999999996</c:v>
                      </c:pt>
                      <c:pt idx="1581">
                        <c:v>74.598860000000002</c:v>
                      </c:pt>
                      <c:pt idx="1582">
                        <c:v>74.700310000000002</c:v>
                      </c:pt>
                      <c:pt idx="1583">
                        <c:v>74.890529999999998</c:v>
                      </c:pt>
                      <c:pt idx="1584">
                        <c:v>74.971919999999997</c:v>
                      </c:pt>
                      <c:pt idx="1585">
                        <c:v>75.078990000000005</c:v>
                      </c:pt>
                      <c:pt idx="1586">
                        <c:v>75.197940000000003</c:v>
                      </c:pt>
                      <c:pt idx="1587">
                        <c:v>75.389120000000005</c:v>
                      </c:pt>
                      <c:pt idx="1588">
                        <c:v>75.467119999999994</c:v>
                      </c:pt>
                      <c:pt idx="1589">
                        <c:v>75.580399999999997</c:v>
                      </c:pt>
                      <c:pt idx="1590">
                        <c:v>75.710620000000006</c:v>
                      </c:pt>
                      <c:pt idx="1591">
                        <c:v>75.890960000000007</c:v>
                      </c:pt>
                      <c:pt idx="1592">
                        <c:v>75.962890000000002</c:v>
                      </c:pt>
                      <c:pt idx="1593">
                        <c:v>76.075980000000001</c:v>
                      </c:pt>
                      <c:pt idx="1594">
                        <c:v>76.212739999999997</c:v>
                      </c:pt>
                      <c:pt idx="1595">
                        <c:v>76.397779999999997</c:v>
                      </c:pt>
                      <c:pt idx="1596">
                        <c:v>76.459320000000005</c:v>
                      </c:pt>
                      <c:pt idx="1597">
                        <c:v>76.590900000000005</c:v>
                      </c:pt>
                      <c:pt idx="1598">
                        <c:v>76.722219999999993</c:v>
                      </c:pt>
                      <c:pt idx="1599">
                        <c:v>76.846350000000001</c:v>
                      </c:pt>
                      <c:pt idx="1600">
                        <c:v>77.030649999999994</c:v>
                      </c:pt>
                      <c:pt idx="1601">
                        <c:v>77.08717</c:v>
                      </c:pt>
                      <c:pt idx="1602">
                        <c:v>77.311689999999999</c:v>
                      </c:pt>
                      <c:pt idx="1603">
                        <c:v>77.481309999999993</c:v>
                      </c:pt>
                      <c:pt idx="1604">
                        <c:v>77.541110000000003</c:v>
                      </c:pt>
                      <c:pt idx="1605">
                        <c:v>77.588310000000007</c:v>
                      </c:pt>
                      <c:pt idx="1606">
                        <c:v>77.710530000000006</c:v>
                      </c:pt>
                      <c:pt idx="1607">
                        <c:v>77.847890000000007</c:v>
                      </c:pt>
                      <c:pt idx="1608">
                        <c:v>78.031710000000004</c:v>
                      </c:pt>
                      <c:pt idx="1609">
                        <c:v>78.08372</c:v>
                      </c:pt>
                      <c:pt idx="1610">
                        <c:v>78.219530000000006</c:v>
                      </c:pt>
                      <c:pt idx="1611">
                        <c:v>78.321629999999999</c:v>
                      </c:pt>
                      <c:pt idx="1612">
                        <c:v>78.514449999999997</c:v>
                      </c:pt>
                      <c:pt idx="1613">
                        <c:v>78.576130000000006</c:v>
                      </c:pt>
                      <c:pt idx="1614">
                        <c:v>78.706429999999997</c:v>
                      </c:pt>
                      <c:pt idx="1615">
                        <c:v>78.846710000000002</c:v>
                      </c:pt>
                      <c:pt idx="1616">
                        <c:v>78.952380000000005</c:v>
                      </c:pt>
                      <c:pt idx="1617">
                        <c:v>79.135639999999995</c:v>
                      </c:pt>
                      <c:pt idx="1618">
                        <c:v>79.194069999999996</c:v>
                      </c:pt>
                      <c:pt idx="1619">
                        <c:v>79.316869999999994</c:v>
                      </c:pt>
                      <c:pt idx="1620">
                        <c:v>79.454859999999996</c:v>
                      </c:pt>
                      <c:pt idx="1621">
                        <c:v>79.628129999999999</c:v>
                      </c:pt>
                      <c:pt idx="1622">
                        <c:v>79.688289999999995</c:v>
                      </c:pt>
                      <c:pt idx="1623">
                        <c:v>79.828059999999994</c:v>
                      </c:pt>
                      <c:pt idx="1624">
                        <c:v>79.946299999999994</c:v>
                      </c:pt>
                      <c:pt idx="1625">
                        <c:v>80.133120000000005</c:v>
                      </c:pt>
                      <c:pt idx="1626">
                        <c:v>80.208590000000001</c:v>
                      </c:pt>
                      <c:pt idx="1627">
                        <c:v>80.318730000000002</c:v>
                      </c:pt>
                      <c:pt idx="1628">
                        <c:v>80.465770000000006</c:v>
                      </c:pt>
                      <c:pt idx="1629">
                        <c:v>80.633989999999997</c:v>
                      </c:pt>
                      <c:pt idx="1630">
                        <c:v>80.702039999999997</c:v>
                      </c:pt>
                      <c:pt idx="1631">
                        <c:v>80.825680000000006</c:v>
                      </c:pt>
                      <c:pt idx="1632">
                        <c:v>80.973140000000001</c:v>
                      </c:pt>
                      <c:pt idx="1633">
                        <c:v>81.112939999999995</c:v>
                      </c:pt>
                      <c:pt idx="1634">
                        <c:v>81.259479999999996</c:v>
                      </c:pt>
                      <c:pt idx="1635">
                        <c:v>81.340909999999994</c:v>
                      </c:pt>
                      <c:pt idx="1636">
                        <c:v>81.473330000000004</c:v>
                      </c:pt>
                      <c:pt idx="1637">
                        <c:v>81.567080000000004</c:v>
                      </c:pt>
                      <c:pt idx="1638">
                        <c:v>81.772069999999999</c:v>
                      </c:pt>
                      <c:pt idx="1639">
                        <c:v>81.839579999999998</c:v>
                      </c:pt>
                      <c:pt idx="1640">
                        <c:v>81.944969999999998</c:v>
                      </c:pt>
                      <c:pt idx="1641">
                        <c:v>82.07432</c:v>
                      </c:pt>
                      <c:pt idx="1642">
                        <c:v>82.246830000000003</c:v>
                      </c:pt>
                      <c:pt idx="1643">
                        <c:v>82.333950000000002</c:v>
                      </c:pt>
                      <c:pt idx="1644">
                        <c:v>82.445070000000001</c:v>
                      </c:pt>
                      <c:pt idx="1645">
                        <c:v>82.560450000000003</c:v>
                      </c:pt>
                      <c:pt idx="1646">
                        <c:v>82.755240000000001</c:v>
                      </c:pt>
                      <c:pt idx="1647">
                        <c:v>82.808620000000005</c:v>
                      </c:pt>
                      <c:pt idx="1648">
                        <c:v>82.962090000000003</c:v>
                      </c:pt>
                      <c:pt idx="1649">
                        <c:v>83.082560000000001</c:v>
                      </c:pt>
                      <c:pt idx="1650">
                        <c:v>83.199920000000006</c:v>
                      </c:pt>
                      <c:pt idx="1651">
                        <c:v>83.359669999999994</c:v>
                      </c:pt>
                      <c:pt idx="1652">
                        <c:v>83.443039999999996</c:v>
                      </c:pt>
                      <c:pt idx="1653">
                        <c:v>83.564059999999998</c:v>
                      </c:pt>
                      <c:pt idx="1654">
                        <c:v>83.699070000000006</c:v>
                      </c:pt>
                      <c:pt idx="1655">
                        <c:v>83.890289999999993</c:v>
                      </c:pt>
                      <c:pt idx="1656">
                        <c:v>83.939019999999999</c:v>
                      </c:pt>
                      <c:pt idx="1657">
                        <c:v>84.065489999999997</c:v>
                      </c:pt>
                      <c:pt idx="1658">
                        <c:v>84.183260000000004</c:v>
                      </c:pt>
                      <c:pt idx="1659">
                        <c:v>84.382890000000003</c:v>
                      </c:pt>
                      <c:pt idx="1660">
                        <c:v>84.445120000000003</c:v>
                      </c:pt>
                      <c:pt idx="1661">
                        <c:v>84.552419999999998</c:v>
                      </c:pt>
                      <c:pt idx="1662">
                        <c:v>84.710899999999995</c:v>
                      </c:pt>
                      <c:pt idx="1663">
                        <c:v>85.016660000000002</c:v>
                      </c:pt>
                      <c:pt idx="1664">
                        <c:v>85.067610000000002</c:v>
                      </c:pt>
                      <c:pt idx="1665">
                        <c:v>85.0822</c:v>
                      </c:pt>
                      <c:pt idx="1666">
                        <c:v>85.212770000000006</c:v>
                      </c:pt>
                      <c:pt idx="1667">
                        <c:v>85.333500000000001</c:v>
                      </c:pt>
                      <c:pt idx="1668">
                        <c:v>85.517319999999998</c:v>
                      </c:pt>
                      <c:pt idx="1669">
                        <c:v>85.582909999999998</c:v>
                      </c:pt>
                      <c:pt idx="1670">
                        <c:v>85.700810000000004</c:v>
                      </c:pt>
                      <c:pt idx="1671">
                        <c:v>85.843869999999995</c:v>
                      </c:pt>
                      <c:pt idx="1672">
                        <c:v>86.025919999999999</c:v>
                      </c:pt>
                      <c:pt idx="1673">
                        <c:v>86.06653</c:v>
                      </c:pt>
                      <c:pt idx="1674">
                        <c:v>86.205600000000004</c:v>
                      </c:pt>
                      <c:pt idx="1675">
                        <c:v>86.325900000000004</c:v>
                      </c:pt>
                      <c:pt idx="1676">
                        <c:v>86.523439999999994</c:v>
                      </c:pt>
                      <c:pt idx="1677">
                        <c:v>86.595470000000006</c:v>
                      </c:pt>
                      <c:pt idx="1678">
                        <c:v>86.721649999999997</c:v>
                      </c:pt>
                      <c:pt idx="1679">
                        <c:v>86.817310000000006</c:v>
                      </c:pt>
                      <c:pt idx="1680">
                        <c:v>87.018870000000007</c:v>
                      </c:pt>
                      <c:pt idx="1681">
                        <c:v>87.063940000000002</c:v>
                      </c:pt>
                      <c:pt idx="1682">
                        <c:v>87.200299999999999</c:v>
                      </c:pt>
                      <c:pt idx="1683">
                        <c:v>87.333219999999997</c:v>
                      </c:pt>
                      <c:pt idx="1684">
                        <c:v>87.449550000000002</c:v>
                      </c:pt>
                      <c:pt idx="1685">
                        <c:v>87.625069999999994</c:v>
                      </c:pt>
                      <c:pt idx="1686">
                        <c:v>87.708699999999993</c:v>
                      </c:pt>
                      <c:pt idx="1687">
                        <c:v>87.830669999999998</c:v>
                      </c:pt>
                      <c:pt idx="1688">
                        <c:v>87.959969999999998</c:v>
                      </c:pt>
                      <c:pt idx="1689">
                        <c:v>88.150760000000005</c:v>
                      </c:pt>
                      <c:pt idx="1690">
                        <c:v>88.191280000000006</c:v>
                      </c:pt>
                      <c:pt idx="1691">
                        <c:v>88.331819999999993</c:v>
                      </c:pt>
                      <c:pt idx="1692">
                        <c:v>88.440259999999995</c:v>
                      </c:pt>
                      <c:pt idx="1693">
                        <c:v>88.624880000000005</c:v>
                      </c:pt>
                      <c:pt idx="1694">
                        <c:v>88.71499</c:v>
                      </c:pt>
                      <c:pt idx="1695">
                        <c:v>88.851010000000002</c:v>
                      </c:pt>
                      <c:pt idx="1696">
                        <c:v>88.981949999999998</c:v>
                      </c:pt>
                      <c:pt idx="1697">
                        <c:v>89.138810000000007</c:v>
                      </c:pt>
                      <c:pt idx="1698">
                        <c:v>89.202250000000006</c:v>
                      </c:pt>
                      <c:pt idx="1699">
                        <c:v>89.358509999999995</c:v>
                      </c:pt>
                      <c:pt idx="1700">
                        <c:v>89.477050000000006</c:v>
                      </c:pt>
                      <c:pt idx="1701">
                        <c:v>89.619489999999999</c:v>
                      </c:pt>
                      <c:pt idx="1702">
                        <c:v>89.736149999999995</c:v>
                      </c:pt>
                      <c:pt idx="1703">
                        <c:v>89.831180000000003</c:v>
                      </c:pt>
                      <c:pt idx="1704">
                        <c:v>89.952110000000005</c:v>
                      </c:pt>
                      <c:pt idx="1705">
                        <c:v>90.085560000000001</c:v>
                      </c:pt>
                      <c:pt idx="1706">
                        <c:v>90.273799999999994</c:v>
                      </c:pt>
                      <c:pt idx="1707">
                        <c:v>90.350239999999999</c:v>
                      </c:pt>
                      <c:pt idx="1708">
                        <c:v>90.449619999999996</c:v>
                      </c:pt>
                      <c:pt idx="1709">
                        <c:v>90.585949999999997</c:v>
                      </c:pt>
                      <c:pt idx="1710">
                        <c:v>90.776769999999999</c:v>
                      </c:pt>
                      <c:pt idx="1711">
                        <c:v>90.86224</c:v>
                      </c:pt>
                      <c:pt idx="1712">
                        <c:v>90.965919999999997</c:v>
                      </c:pt>
                      <c:pt idx="1713">
                        <c:v>91.093059999999994</c:v>
                      </c:pt>
                      <c:pt idx="1714">
                        <c:v>91.283929999999998</c:v>
                      </c:pt>
                      <c:pt idx="1715">
                        <c:v>91.350359999999995</c:v>
                      </c:pt>
                      <c:pt idx="1716">
                        <c:v>91.476759999999999</c:v>
                      </c:pt>
                      <c:pt idx="1717">
                        <c:v>91.597650000000002</c:v>
                      </c:pt>
                      <c:pt idx="1718">
                        <c:v>91.777590000000004</c:v>
                      </c:pt>
                      <c:pt idx="1719">
                        <c:v>91.834900000000005</c:v>
                      </c:pt>
                      <c:pt idx="1720">
                        <c:v>91.963589999999996</c:v>
                      </c:pt>
                      <c:pt idx="1721">
                        <c:v>92.100030000000004</c:v>
                      </c:pt>
                      <c:pt idx="1722">
                        <c:v>92.197289999999995</c:v>
                      </c:pt>
                      <c:pt idx="1723">
                        <c:v>92.381630000000001</c:v>
                      </c:pt>
                      <c:pt idx="1724">
                        <c:v>92.670439999999999</c:v>
                      </c:pt>
                      <c:pt idx="1725">
                        <c:v>92.618899999999996</c:v>
                      </c:pt>
                      <c:pt idx="1726">
                        <c:v>92.676630000000003</c:v>
                      </c:pt>
                      <c:pt idx="1727">
                        <c:v>92.894270000000006</c:v>
                      </c:pt>
                      <c:pt idx="1728">
                        <c:v>92.961029999999994</c:v>
                      </c:pt>
                      <c:pt idx="1729">
                        <c:v>93.075029999999998</c:v>
                      </c:pt>
                      <c:pt idx="1730">
                        <c:v>93.205690000000004</c:v>
                      </c:pt>
                      <c:pt idx="1731">
                        <c:v>93.400030000000001</c:v>
                      </c:pt>
                      <c:pt idx="1732">
                        <c:v>93.434950000000001</c:v>
                      </c:pt>
                      <c:pt idx="1733">
                        <c:v>93.578360000000004</c:v>
                      </c:pt>
                      <c:pt idx="1734">
                        <c:v>93.702479999999994</c:v>
                      </c:pt>
                      <c:pt idx="1735">
                        <c:v>93.875429999999994</c:v>
                      </c:pt>
                      <c:pt idx="1736">
                        <c:v>93.952969999999993</c:v>
                      </c:pt>
                      <c:pt idx="1737">
                        <c:v>94.089439999999996</c:v>
                      </c:pt>
                      <c:pt idx="1738">
                        <c:v>94.199799999999996</c:v>
                      </c:pt>
                      <c:pt idx="1739">
                        <c:v>94.347059999999999</c:v>
                      </c:pt>
                      <c:pt idx="1740">
                        <c:v>94.496080000000006</c:v>
                      </c:pt>
                      <c:pt idx="1741">
                        <c:v>94.5929</c:v>
                      </c:pt>
                      <c:pt idx="1742">
                        <c:v>94.698009999999996</c:v>
                      </c:pt>
                      <c:pt idx="1743">
                        <c:v>94.817030000000003</c:v>
                      </c:pt>
                      <c:pt idx="1744">
                        <c:v>95.012479999999996</c:v>
                      </c:pt>
                      <c:pt idx="1745">
                        <c:v>95.098990000000001</c:v>
                      </c:pt>
                      <c:pt idx="1746">
                        <c:v>95.196119999999993</c:v>
                      </c:pt>
                      <c:pt idx="1747">
                        <c:v>95.317740000000001</c:v>
                      </c:pt>
                      <c:pt idx="1748">
                        <c:v>95.512039999999999</c:v>
                      </c:pt>
                      <c:pt idx="1749">
                        <c:v>95.587010000000006</c:v>
                      </c:pt>
                      <c:pt idx="1750">
                        <c:v>95.687910000000002</c:v>
                      </c:pt>
                      <c:pt idx="1751">
                        <c:v>95.820959999999999</c:v>
                      </c:pt>
                      <c:pt idx="1752">
                        <c:v>96.029200000000003</c:v>
                      </c:pt>
                      <c:pt idx="1753">
                        <c:v>96.089280000000002</c:v>
                      </c:pt>
                      <c:pt idx="1754">
                        <c:v>96.195400000000006</c:v>
                      </c:pt>
                      <c:pt idx="1755">
                        <c:v>96.307900000000004</c:v>
                      </c:pt>
                      <c:pt idx="1756">
                        <c:v>96.503879999999995</c:v>
                      </c:pt>
                      <c:pt idx="1757">
                        <c:v>96.570589999999996</c:v>
                      </c:pt>
                      <c:pt idx="1758">
                        <c:v>96.692970000000003</c:v>
                      </c:pt>
                      <c:pt idx="1759">
                        <c:v>96.844070000000002</c:v>
                      </c:pt>
                      <c:pt idx="1760">
                        <c:v>96.955650000000006</c:v>
                      </c:pt>
                      <c:pt idx="1761">
                        <c:v>97.12612</c:v>
                      </c:pt>
                      <c:pt idx="1762">
                        <c:v>97.216340000000002</c:v>
                      </c:pt>
                      <c:pt idx="1763">
                        <c:v>97.326880000000003</c:v>
                      </c:pt>
                      <c:pt idx="1764">
                        <c:v>97.448909999999998</c:v>
                      </c:pt>
                      <c:pt idx="1765">
                        <c:v>97.636250000000004</c:v>
                      </c:pt>
                      <c:pt idx="1766">
                        <c:v>97.723479999999995</c:v>
                      </c:pt>
                      <c:pt idx="1767">
                        <c:v>97.814549999999997</c:v>
                      </c:pt>
                      <c:pt idx="1768">
                        <c:v>97.942549999999997</c:v>
                      </c:pt>
                      <c:pt idx="1769">
                        <c:v>98.114459999999994</c:v>
                      </c:pt>
                      <c:pt idx="1770">
                        <c:v>98.211399999999998</c:v>
                      </c:pt>
                      <c:pt idx="1771">
                        <c:v>98.322130000000001</c:v>
                      </c:pt>
                      <c:pt idx="1772">
                        <c:v>98.432109999999994</c:v>
                      </c:pt>
                      <c:pt idx="1773">
                        <c:v>98.642240000000001</c:v>
                      </c:pt>
                      <c:pt idx="1774">
                        <c:v>98.700550000000007</c:v>
                      </c:pt>
                      <c:pt idx="1775">
                        <c:v>98.836370000000002</c:v>
                      </c:pt>
                      <c:pt idx="1776">
                        <c:v>98.939099999999996</c:v>
                      </c:pt>
                      <c:pt idx="1777">
                        <c:v>99.105230000000006</c:v>
                      </c:pt>
                      <c:pt idx="1778">
                        <c:v>99.254859999999994</c:v>
                      </c:pt>
                      <c:pt idx="1779">
                        <c:v>99.314639999999997</c:v>
                      </c:pt>
                      <c:pt idx="1780">
                        <c:v>99.442880000000002</c:v>
                      </c:pt>
                      <c:pt idx="1781">
                        <c:v>99.57499</c:v>
                      </c:pt>
                      <c:pt idx="1782">
                        <c:v>99.758080000000007</c:v>
                      </c:pt>
                      <c:pt idx="1783">
                        <c:v>99.81644</c:v>
                      </c:pt>
                      <c:pt idx="1784">
                        <c:v>99.95384</c:v>
                      </c:pt>
                      <c:pt idx="1785">
                        <c:v>100.32076000000001</c:v>
                      </c:pt>
                      <c:pt idx="1786">
                        <c:v>100.25462</c:v>
                      </c:pt>
                      <c:pt idx="1787">
                        <c:v>100.28417</c:v>
                      </c:pt>
                      <c:pt idx="1788">
                        <c:v>100.26900999999999</c:v>
                      </c:pt>
                      <c:pt idx="1789">
                        <c:v>100.24961999999999</c:v>
                      </c:pt>
                      <c:pt idx="1790">
                        <c:v>100.33360999999999</c:v>
                      </c:pt>
                      <c:pt idx="1791">
                        <c:v>100.27816</c:v>
                      </c:pt>
                      <c:pt idx="1792">
                        <c:v>100.27628</c:v>
                      </c:pt>
                      <c:pt idx="1793">
                        <c:v>100.24449</c:v>
                      </c:pt>
                      <c:pt idx="1794">
                        <c:v>100.30895</c:v>
                      </c:pt>
                      <c:pt idx="1795">
                        <c:v>100.25906000000001</c:v>
                      </c:pt>
                      <c:pt idx="1796">
                        <c:v>100.25422</c:v>
                      </c:pt>
                      <c:pt idx="1797">
                        <c:v>100.25236</c:v>
                      </c:pt>
                      <c:pt idx="1798">
                        <c:v>100.26364</c:v>
                      </c:pt>
                      <c:pt idx="1799">
                        <c:v>100.30316000000001</c:v>
                      </c:pt>
                      <c:pt idx="1800">
                        <c:v>100.24551</c:v>
                      </c:pt>
                      <c:pt idx="1801">
                        <c:v>100.24583</c:v>
                      </c:pt>
                      <c:pt idx="1802">
                        <c:v>100.26125</c:v>
                      </c:pt>
                      <c:pt idx="1803">
                        <c:v>100.30265</c:v>
                      </c:pt>
                      <c:pt idx="1804">
                        <c:v>100.2543</c:v>
                      </c:pt>
                      <c:pt idx="1805">
                        <c:v>100.26521</c:v>
                      </c:pt>
                      <c:pt idx="1806">
                        <c:v>100.25715</c:v>
                      </c:pt>
                      <c:pt idx="1807">
                        <c:v>100.30286</c:v>
                      </c:pt>
                      <c:pt idx="1808">
                        <c:v>100.24883</c:v>
                      </c:pt>
                      <c:pt idx="1809">
                        <c:v>100.27068</c:v>
                      </c:pt>
                      <c:pt idx="1810">
                        <c:v>100.25031</c:v>
                      </c:pt>
                      <c:pt idx="1811">
                        <c:v>100.31292999999999</c:v>
                      </c:pt>
                      <c:pt idx="1812">
                        <c:v>100.25762</c:v>
                      </c:pt>
                      <c:pt idx="1813">
                        <c:v>100.26561</c:v>
                      </c:pt>
                      <c:pt idx="1814">
                        <c:v>100.27168</c:v>
                      </c:pt>
                      <c:pt idx="1815">
                        <c:v>100.26855</c:v>
                      </c:pt>
                      <c:pt idx="1816">
                        <c:v>100.26929</c:v>
                      </c:pt>
                      <c:pt idx="1817">
                        <c:v>100.24737</c:v>
                      </c:pt>
                      <c:pt idx="1818">
                        <c:v>100.23466000000001</c:v>
                      </c:pt>
                      <c:pt idx="1819">
                        <c:v>100.21957</c:v>
                      </c:pt>
                      <c:pt idx="1820">
                        <c:v>100.27764999999999</c:v>
                      </c:pt>
                      <c:pt idx="1821">
                        <c:v>100.24602</c:v>
                      </c:pt>
                      <c:pt idx="1822">
                        <c:v>100.23092</c:v>
                      </c:pt>
                      <c:pt idx="1823">
                        <c:v>100.24897</c:v>
                      </c:pt>
                      <c:pt idx="1824">
                        <c:v>100.28398</c:v>
                      </c:pt>
                      <c:pt idx="1825">
                        <c:v>100.23444000000001</c:v>
                      </c:pt>
                      <c:pt idx="1826">
                        <c:v>100.23761</c:v>
                      </c:pt>
                      <c:pt idx="1827">
                        <c:v>100.2355</c:v>
                      </c:pt>
                      <c:pt idx="1828">
                        <c:v>100.3074</c:v>
                      </c:pt>
                      <c:pt idx="1829">
                        <c:v>100.24800999999999</c:v>
                      </c:pt>
                      <c:pt idx="1830">
                        <c:v>100.25919</c:v>
                      </c:pt>
                      <c:pt idx="1831">
                        <c:v>100.24245999999999</c:v>
                      </c:pt>
                      <c:pt idx="1832">
                        <c:v>100.30455000000001</c:v>
                      </c:pt>
                      <c:pt idx="1833">
                        <c:v>100.27200999999999</c:v>
                      </c:pt>
                      <c:pt idx="1834">
                        <c:v>100.26851000000001</c:v>
                      </c:pt>
                      <c:pt idx="1835">
                        <c:v>100.25138</c:v>
                      </c:pt>
                      <c:pt idx="1836">
                        <c:v>100.27379000000001</c:v>
                      </c:pt>
                      <c:pt idx="1837">
                        <c:v>100.30464000000001</c:v>
                      </c:pt>
                      <c:pt idx="1838">
                        <c:v>100.24997999999999</c:v>
                      </c:pt>
                      <c:pt idx="1839">
                        <c:v>100.23795</c:v>
                      </c:pt>
                      <c:pt idx="1840">
                        <c:v>100.229</c:v>
                      </c:pt>
                      <c:pt idx="1841">
                        <c:v>100.30302</c:v>
                      </c:pt>
                      <c:pt idx="1842">
                        <c:v>100.23636</c:v>
                      </c:pt>
                      <c:pt idx="1843">
                        <c:v>100.24484</c:v>
                      </c:pt>
                      <c:pt idx="1844">
                        <c:v>100.24775</c:v>
                      </c:pt>
                      <c:pt idx="1845">
                        <c:v>100.31198999999999</c:v>
                      </c:pt>
                      <c:pt idx="1846">
                        <c:v>100.5034</c:v>
                      </c:pt>
                      <c:pt idx="1847">
                        <c:v>100.23674</c:v>
                      </c:pt>
                      <c:pt idx="1848">
                        <c:v>100.25633000000001</c:v>
                      </c:pt>
                      <c:pt idx="1849">
                        <c:v>100.31104999999999</c:v>
                      </c:pt>
                      <c:pt idx="1850">
                        <c:v>100.24988</c:v>
                      </c:pt>
                      <c:pt idx="1851">
                        <c:v>100.24055</c:v>
                      </c:pt>
                      <c:pt idx="1852">
                        <c:v>100.25257000000001</c:v>
                      </c:pt>
                      <c:pt idx="1853">
                        <c:v>100.25431</c:v>
                      </c:pt>
                      <c:pt idx="1854">
                        <c:v>100.29935</c:v>
                      </c:pt>
                      <c:pt idx="1855">
                        <c:v>100.26036000000001</c:v>
                      </c:pt>
                      <c:pt idx="1856">
                        <c:v>100.22656000000001</c:v>
                      </c:pt>
                      <c:pt idx="1857">
                        <c:v>100.261</c:v>
                      </c:pt>
                      <c:pt idx="1858">
                        <c:v>100.30343999999999</c:v>
                      </c:pt>
                      <c:pt idx="1859">
                        <c:v>100.25718000000001</c:v>
                      </c:pt>
                      <c:pt idx="1860">
                        <c:v>100.24363</c:v>
                      </c:pt>
                      <c:pt idx="1861">
                        <c:v>100.23716</c:v>
                      </c:pt>
                      <c:pt idx="1862">
                        <c:v>100.30286</c:v>
                      </c:pt>
                      <c:pt idx="1863">
                        <c:v>100.24212</c:v>
                      </c:pt>
                      <c:pt idx="1864">
                        <c:v>100.24384000000001</c:v>
                      </c:pt>
                      <c:pt idx="1865">
                        <c:v>100.24495</c:v>
                      </c:pt>
                      <c:pt idx="1866">
                        <c:v>100.28203000000001</c:v>
                      </c:pt>
                      <c:pt idx="1867">
                        <c:v>100.25371</c:v>
                      </c:pt>
                      <c:pt idx="1868">
                        <c:v>100.26017</c:v>
                      </c:pt>
                      <c:pt idx="1869">
                        <c:v>100.24729000000001</c:v>
                      </c:pt>
                      <c:pt idx="1870">
                        <c:v>100.27988000000001</c:v>
                      </c:pt>
                      <c:pt idx="1871">
                        <c:v>100.25125</c:v>
                      </c:pt>
                      <c:pt idx="1872">
                        <c:v>100.24754</c:v>
                      </c:pt>
                      <c:pt idx="1873">
                        <c:v>100.25324999999999</c:v>
                      </c:pt>
                      <c:pt idx="1874">
                        <c:v>100.24972</c:v>
                      </c:pt>
                      <c:pt idx="1875">
                        <c:v>100.31865000000001</c:v>
                      </c:pt>
                      <c:pt idx="1876">
                        <c:v>100.23824999999999</c:v>
                      </c:pt>
                      <c:pt idx="1877">
                        <c:v>100.23493999999999</c:v>
                      </c:pt>
                      <c:pt idx="1878">
                        <c:v>100.24729000000001</c:v>
                      </c:pt>
                      <c:pt idx="1879">
                        <c:v>100.27847</c:v>
                      </c:pt>
                      <c:pt idx="1880">
                        <c:v>100.22611000000001</c:v>
                      </c:pt>
                      <c:pt idx="1881">
                        <c:v>100.24369</c:v>
                      </c:pt>
                      <c:pt idx="1882">
                        <c:v>100.23822</c:v>
                      </c:pt>
                      <c:pt idx="1883">
                        <c:v>100.28196</c:v>
                      </c:pt>
                      <c:pt idx="1884">
                        <c:v>100.23777</c:v>
                      </c:pt>
                      <c:pt idx="1885">
                        <c:v>100.25086</c:v>
                      </c:pt>
                      <c:pt idx="1886">
                        <c:v>100.24262</c:v>
                      </c:pt>
                      <c:pt idx="1887">
                        <c:v>100.31017</c:v>
                      </c:pt>
                      <c:pt idx="1888">
                        <c:v>100.24184</c:v>
                      </c:pt>
                      <c:pt idx="1889">
                        <c:v>100.24202</c:v>
                      </c:pt>
                      <c:pt idx="1890">
                        <c:v>100.23068000000001</c:v>
                      </c:pt>
                      <c:pt idx="1891">
                        <c:v>100.23554</c:v>
                      </c:pt>
                      <c:pt idx="1892">
                        <c:v>100.30177999999999</c:v>
                      </c:pt>
                      <c:pt idx="1893">
                        <c:v>100.25566999999999</c:v>
                      </c:pt>
                      <c:pt idx="1894">
                        <c:v>100.24176</c:v>
                      </c:pt>
                      <c:pt idx="1895">
                        <c:v>100.27023</c:v>
                      </c:pt>
                      <c:pt idx="1896">
                        <c:v>100.29925</c:v>
                      </c:pt>
                      <c:pt idx="1897">
                        <c:v>100.2466</c:v>
                      </c:pt>
                      <c:pt idx="1898">
                        <c:v>100.22959</c:v>
                      </c:pt>
                      <c:pt idx="1899">
                        <c:v>100.24961</c:v>
                      </c:pt>
                      <c:pt idx="1900">
                        <c:v>100.29336000000001</c:v>
                      </c:pt>
                      <c:pt idx="1901">
                        <c:v>100.24841000000001</c:v>
                      </c:pt>
                      <c:pt idx="1902">
                        <c:v>100.23439999999999</c:v>
                      </c:pt>
                      <c:pt idx="1903">
                        <c:v>100.25353</c:v>
                      </c:pt>
                      <c:pt idx="1904">
                        <c:v>100.30821</c:v>
                      </c:pt>
                      <c:pt idx="1905">
                        <c:v>100.25855</c:v>
                      </c:pt>
                      <c:pt idx="1906">
                        <c:v>100.35521</c:v>
                      </c:pt>
                      <c:pt idx="1907">
                        <c:v>100.38027</c:v>
                      </c:pt>
                      <c:pt idx="1908">
                        <c:v>100.28055000000001</c:v>
                      </c:pt>
                      <c:pt idx="1909">
                        <c:v>100.27643999999999</c:v>
                      </c:pt>
                      <c:pt idx="1910">
                        <c:v>100.22880000000001</c:v>
                      </c:pt>
                      <c:pt idx="1911">
                        <c:v>100.24458</c:v>
                      </c:pt>
                      <c:pt idx="1912">
                        <c:v>100.24321999999999</c:v>
                      </c:pt>
                      <c:pt idx="1913">
                        <c:v>100.30495999999999</c:v>
                      </c:pt>
                      <c:pt idx="1914">
                        <c:v>100.26295</c:v>
                      </c:pt>
                      <c:pt idx="1915">
                        <c:v>100.27366000000001</c:v>
                      </c:pt>
                      <c:pt idx="1916">
                        <c:v>100.26721999999999</c:v>
                      </c:pt>
                      <c:pt idx="1917">
                        <c:v>100.30466</c:v>
                      </c:pt>
                      <c:pt idx="1918">
                        <c:v>100.2414</c:v>
                      </c:pt>
                      <c:pt idx="1919">
                        <c:v>100.25382</c:v>
                      </c:pt>
                      <c:pt idx="1920">
                        <c:v>100.24548</c:v>
                      </c:pt>
                      <c:pt idx="1921">
                        <c:v>100.29169</c:v>
                      </c:pt>
                      <c:pt idx="1922">
                        <c:v>100.22580000000001</c:v>
                      </c:pt>
                      <c:pt idx="1923">
                        <c:v>100.24111000000001</c:v>
                      </c:pt>
                      <c:pt idx="1924">
                        <c:v>100.25351999999999</c:v>
                      </c:pt>
                      <c:pt idx="1925">
                        <c:v>100.29822</c:v>
                      </c:pt>
                      <c:pt idx="1926">
                        <c:v>100.22732000000001</c:v>
                      </c:pt>
                      <c:pt idx="1927">
                        <c:v>100.24673</c:v>
                      </c:pt>
                      <c:pt idx="1928">
                        <c:v>100.22905</c:v>
                      </c:pt>
                      <c:pt idx="1929">
                        <c:v>100.23956</c:v>
                      </c:pt>
                      <c:pt idx="1930">
                        <c:v>100.31771999999999</c:v>
                      </c:pt>
                      <c:pt idx="1931">
                        <c:v>100.25349</c:v>
                      </c:pt>
                      <c:pt idx="1932">
                        <c:v>100.24353000000001</c:v>
                      </c:pt>
                      <c:pt idx="1933">
                        <c:v>100.2247</c:v>
                      </c:pt>
                      <c:pt idx="1934">
                        <c:v>100.27788</c:v>
                      </c:pt>
                      <c:pt idx="1935">
                        <c:v>100.22302000000001</c:v>
                      </c:pt>
                      <c:pt idx="1936">
                        <c:v>100.23259</c:v>
                      </c:pt>
                      <c:pt idx="1937">
                        <c:v>100.22217000000001</c:v>
                      </c:pt>
                      <c:pt idx="1938">
                        <c:v>100.28422</c:v>
                      </c:pt>
                      <c:pt idx="1939">
                        <c:v>100.22902999999999</c:v>
                      </c:pt>
                      <c:pt idx="1940">
                        <c:v>100.22441999999999</c:v>
                      </c:pt>
                      <c:pt idx="1941">
                        <c:v>100.22783</c:v>
                      </c:pt>
                      <c:pt idx="1942">
                        <c:v>100.28552000000001</c:v>
                      </c:pt>
                      <c:pt idx="1943">
                        <c:v>100.22490999999999</c:v>
                      </c:pt>
                      <c:pt idx="1944">
                        <c:v>100.23159</c:v>
                      </c:pt>
                      <c:pt idx="1945">
                        <c:v>100.23254</c:v>
                      </c:pt>
                      <c:pt idx="1946">
                        <c:v>100.24290000000001</c:v>
                      </c:pt>
                      <c:pt idx="1947">
                        <c:v>100.27779</c:v>
                      </c:pt>
                      <c:pt idx="1948">
                        <c:v>100.24878</c:v>
                      </c:pt>
                      <c:pt idx="1949">
                        <c:v>100.23797999999999</c:v>
                      </c:pt>
                      <c:pt idx="1950">
                        <c:v>100.21934</c:v>
                      </c:pt>
                      <c:pt idx="1951">
                        <c:v>100.28465</c:v>
                      </c:pt>
                      <c:pt idx="1952">
                        <c:v>100.22235999999999</c:v>
                      </c:pt>
                      <c:pt idx="1953">
                        <c:v>100.22666</c:v>
                      </c:pt>
                      <c:pt idx="1954">
                        <c:v>100.23426000000001</c:v>
                      </c:pt>
                      <c:pt idx="1955">
                        <c:v>100.28954</c:v>
                      </c:pt>
                      <c:pt idx="1956">
                        <c:v>100.2261</c:v>
                      </c:pt>
                      <c:pt idx="1957">
                        <c:v>100.22939</c:v>
                      </c:pt>
                      <c:pt idx="1958">
                        <c:v>100.22190000000001</c:v>
                      </c:pt>
                      <c:pt idx="1959">
                        <c:v>100.28733</c:v>
                      </c:pt>
                      <c:pt idx="1960">
                        <c:v>100.25748</c:v>
                      </c:pt>
                      <c:pt idx="1961">
                        <c:v>100.2433</c:v>
                      </c:pt>
                      <c:pt idx="1962">
                        <c:v>100.24263000000001</c:v>
                      </c:pt>
                      <c:pt idx="1963">
                        <c:v>100.27553</c:v>
                      </c:pt>
                      <c:pt idx="1964">
                        <c:v>100.25763999999999</c:v>
                      </c:pt>
                      <c:pt idx="1965">
                        <c:v>100.23569000000001</c:v>
                      </c:pt>
                      <c:pt idx="1966">
                        <c:v>100.2607</c:v>
                      </c:pt>
                      <c:pt idx="1967">
                        <c:v>100.44262999999999</c:v>
                      </c:pt>
                      <c:pt idx="1968">
                        <c:v>100.37004</c:v>
                      </c:pt>
                      <c:pt idx="1969">
                        <c:v>100.23943</c:v>
                      </c:pt>
                      <c:pt idx="1970">
                        <c:v>100.23385</c:v>
                      </c:pt>
                      <c:pt idx="1971">
                        <c:v>100.24845999999999</c:v>
                      </c:pt>
                      <c:pt idx="1972">
                        <c:v>100.31054</c:v>
                      </c:pt>
                      <c:pt idx="1973">
                        <c:v>100.25400999999999</c:v>
                      </c:pt>
                      <c:pt idx="1974">
                        <c:v>100.25462</c:v>
                      </c:pt>
                      <c:pt idx="1975">
                        <c:v>100.2299</c:v>
                      </c:pt>
                      <c:pt idx="1976">
                        <c:v>100.28273</c:v>
                      </c:pt>
                      <c:pt idx="1977">
                        <c:v>100.21984</c:v>
                      </c:pt>
                      <c:pt idx="1978">
                        <c:v>100.23233999999999</c:v>
                      </c:pt>
                      <c:pt idx="1979">
                        <c:v>100.23581</c:v>
                      </c:pt>
                      <c:pt idx="1980">
                        <c:v>100.25967</c:v>
                      </c:pt>
                      <c:pt idx="1981">
                        <c:v>100.26664</c:v>
                      </c:pt>
                      <c:pt idx="1982">
                        <c:v>100.23876</c:v>
                      </c:pt>
                      <c:pt idx="1983">
                        <c:v>100.23088</c:v>
                      </c:pt>
                      <c:pt idx="1984">
                        <c:v>100.24262</c:v>
                      </c:pt>
                      <c:pt idx="1985">
                        <c:v>100.30184</c:v>
                      </c:pt>
                      <c:pt idx="1986">
                        <c:v>100.23057</c:v>
                      </c:pt>
                      <c:pt idx="1987">
                        <c:v>100.2668</c:v>
                      </c:pt>
                      <c:pt idx="1988">
                        <c:v>100.2474</c:v>
                      </c:pt>
                      <c:pt idx="1989">
                        <c:v>100.32861</c:v>
                      </c:pt>
                      <c:pt idx="1990">
                        <c:v>100.26409</c:v>
                      </c:pt>
                      <c:pt idx="1991">
                        <c:v>100.25959</c:v>
                      </c:pt>
                      <c:pt idx="1992">
                        <c:v>100.26053</c:v>
                      </c:pt>
                      <c:pt idx="1993">
                        <c:v>100.30983999999999</c:v>
                      </c:pt>
                      <c:pt idx="1994">
                        <c:v>100.25565</c:v>
                      </c:pt>
                      <c:pt idx="1995">
                        <c:v>100.25275000000001</c:v>
                      </c:pt>
                      <c:pt idx="1996">
                        <c:v>100.24923</c:v>
                      </c:pt>
                      <c:pt idx="1997">
                        <c:v>100.30132999999999</c:v>
                      </c:pt>
                      <c:pt idx="1998">
                        <c:v>100.2353</c:v>
                      </c:pt>
                      <c:pt idx="1999">
                        <c:v>100.24992</c:v>
                      </c:pt>
                      <c:pt idx="2000">
                        <c:v>100.25087000000001</c:v>
                      </c:pt>
                      <c:pt idx="2001">
                        <c:v>100.24796000000001</c:v>
                      </c:pt>
                      <c:pt idx="2002">
                        <c:v>100.30324</c:v>
                      </c:pt>
                      <c:pt idx="2003">
                        <c:v>100.24263000000001</c:v>
                      </c:pt>
                      <c:pt idx="2004">
                        <c:v>100.26186</c:v>
                      </c:pt>
                      <c:pt idx="2005">
                        <c:v>100.25802</c:v>
                      </c:pt>
                      <c:pt idx="2006">
                        <c:v>100.30826999999999</c:v>
                      </c:pt>
                      <c:pt idx="2007">
                        <c:v>100.25230000000001</c:v>
                      </c:pt>
                      <c:pt idx="2008">
                        <c:v>100.24468</c:v>
                      </c:pt>
                      <c:pt idx="2009">
                        <c:v>100.23812</c:v>
                      </c:pt>
                      <c:pt idx="2010">
                        <c:v>100.32613000000001</c:v>
                      </c:pt>
                      <c:pt idx="2011">
                        <c:v>100.24653000000001</c:v>
                      </c:pt>
                      <c:pt idx="2012">
                        <c:v>100.24113</c:v>
                      </c:pt>
                      <c:pt idx="2013">
                        <c:v>100.26854</c:v>
                      </c:pt>
                      <c:pt idx="2014">
                        <c:v>100.29519999999999</c:v>
                      </c:pt>
                      <c:pt idx="2015">
                        <c:v>100.26464</c:v>
                      </c:pt>
                      <c:pt idx="2016">
                        <c:v>100.24656</c:v>
                      </c:pt>
                      <c:pt idx="2017">
                        <c:v>100.23886</c:v>
                      </c:pt>
                      <c:pt idx="2018">
                        <c:v>100.2624</c:v>
                      </c:pt>
                      <c:pt idx="2019">
                        <c:v>100.25644</c:v>
                      </c:pt>
                      <c:pt idx="2020">
                        <c:v>100.23471000000001</c:v>
                      </c:pt>
                      <c:pt idx="2021">
                        <c:v>100.21639</c:v>
                      </c:pt>
                      <c:pt idx="2022">
                        <c:v>100.24221</c:v>
                      </c:pt>
                      <c:pt idx="2023">
                        <c:v>100.29026</c:v>
                      </c:pt>
                      <c:pt idx="2024">
                        <c:v>100.22418</c:v>
                      </c:pt>
                      <c:pt idx="2025">
                        <c:v>100.26348</c:v>
                      </c:pt>
                      <c:pt idx="2026">
                        <c:v>100.23871</c:v>
                      </c:pt>
                      <c:pt idx="2027">
                        <c:v>100.27849000000001</c:v>
                      </c:pt>
                      <c:pt idx="2028">
                        <c:v>100.45592000000001</c:v>
                      </c:pt>
                      <c:pt idx="2029">
                        <c:v>100.28693</c:v>
                      </c:pt>
                      <c:pt idx="2030">
                        <c:v>100.23566</c:v>
                      </c:pt>
                      <c:pt idx="2031">
                        <c:v>100.30200000000001</c:v>
                      </c:pt>
                      <c:pt idx="2032">
                        <c:v>100.26185</c:v>
                      </c:pt>
                      <c:pt idx="2033">
                        <c:v>100.24263000000001</c:v>
                      </c:pt>
                      <c:pt idx="2034">
                        <c:v>100.23797999999999</c:v>
                      </c:pt>
                      <c:pt idx="2035">
                        <c:v>100.31811</c:v>
                      </c:pt>
                      <c:pt idx="2036">
                        <c:v>100.25060999999999</c:v>
                      </c:pt>
                      <c:pt idx="2037">
                        <c:v>100.22252</c:v>
                      </c:pt>
                      <c:pt idx="2038">
                        <c:v>100.22620000000001</c:v>
                      </c:pt>
                      <c:pt idx="2039">
                        <c:v>100.24311</c:v>
                      </c:pt>
                      <c:pt idx="2040">
                        <c:v>100.28511</c:v>
                      </c:pt>
                      <c:pt idx="2041">
                        <c:v>100.22223</c:v>
                      </c:pt>
                      <c:pt idx="2042">
                        <c:v>100.22248999999999</c:v>
                      </c:pt>
                      <c:pt idx="2043">
                        <c:v>100.21422</c:v>
                      </c:pt>
                      <c:pt idx="2044">
                        <c:v>100.26117000000001</c:v>
                      </c:pt>
                      <c:pt idx="2045">
                        <c:v>100.25774</c:v>
                      </c:pt>
                      <c:pt idx="2046">
                        <c:v>100.2397</c:v>
                      </c:pt>
                      <c:pt idx="2047">
                        <c:v>100.23215</c:v>
                      </c:pt>
                      <c:pt idx="2048">
                        <c:v>100.31864</c:v>
                      </c:pt>
                      <c:pt idx="2049">
                        <c:v>100.23401</c:v>
                      </c:pt>
                      <c:pt idx="2050">
                        <c:v>100.22181999999999</c:v>
                      </c:pt>
                      <c:pt idx="2051">
                        <c:v>100.22595</c:v>
                      </c:pt>
                      <c:pt idx="2052">
                        <c:v>100.24589</c:v>
                      </c:pt>
                      <c:pt idx="2053">
                        <c:v>100.23778</c:v>
                      </c:pt>
                      <c:pt idx="2054">
                        <c:v>100.22557</c:v>
                      </c:pt>
                      <c:pt idx="2055">
                        <c:v>100.21375</c:v>
                      </c:pt>
                      <c:pt idx="2056">
                        <c:v>100.23267</c:v>
                      </c:pt>
                      <c:pt idx="2057">
                        <c:v>100.31039</c:v>
                      </c:pt>
                      <c:pt idx="2058">
                        <c:v>100.25104</c:v>
                      </c:pt>
                      <c:pt idx="2059">
                        <c:v>100.23623000000001</c:v>
                      </c:pt>
                      <c:pt idx="2060">
                        <c:v>100.24784</c:v>
                      </c:pt>
                      <c:pt idx="2061">
                        <c:v>100.28570999999999</c:v>
                      </c:pt>
                      <c:pt idx="2062">
                        <c:v>100.23667</c:v>
                      </c:pt>
                      <c:pt idx="2063">
                        <c:v>100.21711000000001</c:v>
                      </c:pt>
                      <c:pt idx="2064">
                        <c:v>100.23624</c:v>
                      </c:pt>
                      <c:pt idx="2065">
                        <c:v>100.2803</c:v>
                      </c:pt>
                      <c:pt idx="2066">
                        <c:v>100.22611999999999</c:v>
                      </c:pt>
                      <c:pt idx="2067">
                        <c:v>100.22881</c:v>
                      </c:pt>
                      <c:pt idx="2068">
                        <c:v>100.22369999999999</c:v>
                      </c:pt>
                      <c:pt idx="2069">
                        <c:v>100.28901999999999</c:v>
                      </c:pt>
                      <c:pt idx="2070">
                        <c:v>100.23519</c:v>
                      </c:pt>
                      <c:pt idx="2071">
                        <c:v>100.23802000000001</c:v>
                      </c:pt>
                      <c:pt idx="2072">
                        <c:v>100.23833</c:v>
                      </c:pt>
                      <c:pt idx="2073">
                        <c:v>100.25687000000001</c:v>
                      </c:pt>
                      <c:pt idx="2074">
                        <c:v>100.30437000000001</c:v>
                      </c:pt>
                      <c:pt idx="2075">
                        <c:v>100.24688999999999</c:v>
                      </c:pt>
                      <c:pt idx="2076">
                        <c:v>100.25960000000001</c:v>
                      </c:pt>
                      <c:pt idx="2077">
                        <c:v>100.24903999999999</c:v>
                      </c:pt>
                      <c:pt idx="2078">
                        <c:v>100.30407</c:v>
                      </c:pt>
                      <c:pt idx="2079">
                        <c:v>100.22919</c:v>
                      </c:pt>
                      <c:pt idx="2080">
                        <c:v>100.23425</c:v>
                      </c:pt>
                      <c:pt idx="2081">
                        <c:v>100.25172000000001</c:v>
                      </c:pt>
                      <c:pt idx="2082">
                        <c:v>100.29644</c:v>
                      </c:pt>
                      <c:pt idx="2083">
                        <c:v>100.24</c:v>
                      </c:pt>
                      <c:pt idx="2084">
                        <c:v>100.23913</c:v>
                      </c:pt>
                      <c:pt idx="2085">
                        <c:v>100.22123999999999</c:v>
                      </c:pt>
                      <c:pt idx="2086">
                        <c:v>100.29701</c:v>
                      </c:pt>
                      <c:pt idx="2087">
                        <c:v>100.23618</c:v>
                      </c:pt>
                      <c:pt idx="2088">
                        <c:v>100.24536000000001</c:v>
                      </c:pt>
                      <c:pt idx="2089">
                        <c:v>100.47584999999999</c:v>
                      </c:pt>
                      <c:pt idx="2090">
                        <c:v>100.28254</c:v>
                      </c:pt>
                      <c:pt idx="2091">
                        <c:v>100.22318</c:v>
                      </c:pt>
                      <c:pt idx="2092">
                        <c:v>100.21467</c:v>
                      </c:pt>
                      <c:pt idx="2093">
                        <c:v>100.24244</c:v>
                      </c:pt>
                      <c:pt idx="2094">
                        <c:v>100.24838</c:v>
                      </c:pt>
                      <c:pt idx="2095">
                        <c:v>100.29024</c:v>
                      </c:pt>
                      <c:pt idx="2096">
                        <c:v>100.2358</c:v>
                      </c:pt>
                      <c:pt idx="2097">
                        <c:v>100.22508000000001</c:v>
                      </c:pt>
                      <c:pt idx="2098">
                        <c:v>100.22974000000001</c:v>
                      </c:pt>
                      <c:pt idx="2099">
                        <c:v>100.28685</c:v>
                      </c:pt>
                      <c:pt idx="2100">
                        <c:v>100.23068000000001</c:v>
                      </c:pt>
                      <c:pt idx="2101">
                        <c:v>100.23690000000001</c:v>
                      </c:pt>
                      <c:pt idx="2102">
                        <c:v>100.24838</c:v>
                      </c:pt>
                      <c:pt idx="2103">
                        <c:v>100.28955000000001</c:v>
                      </c:pt>
                      <c:pt idx="2104">
                        <c:v>100.23438</c:v>
                      </c:pt>
                      <c:pt idx="2105">
                        <c:v>100.22028</c:v>
                      </c:pt>
                      <c:pt idx="2106">
                        <c:v>100.2366</c:v>
                      </c:pt>
                      <c:pt idx="2107">
                        <c:v>100.27576000000001</c:v>
                      </c:pt>
                      <c:pt idx="2108">
                        <c:v>100.22234</c:v>
                      </c:pt>
                      <c:pt idx="2109">
                        <c:v>100.25457</c:v>
                      </c:pt>
                      <c:pt idx="2110">
                        <c:v>100.22915</c:v>
                      </c:pt>
                      <c:pt idx="2111">
                        <c:v>100.245</c:v>
                      </c:pt>
                      <c:pt idx="2112">
                        <c:v>100.27683</c:v>
                      </c:pt>
                      <c:pt idx="2113">
                        <c:v>100.2381</c:v>
                      </c:pt>
                      <c:pt idx="2114">
                        <c:v>100.23851000000001</c:v>
                      </c:pt>
                      <c:pt idx="2115">
                        <c:v>100.24824</c:v>
                      </c:pt>
                      <c:pt idx="2116">
                        <c:v>100.31695000000001</c:v>
                      </c:pt>
                      <c:pt idx="2117">
                        <c:v>100.25485999999999</c:v>
                      </c:pt>
                      <c:pt idx="2118">
                        <c:v>100.23829000000001</c:v>
                      </c:pt>
                      <c:pt idx="2119">
                        <c:v>100.24574</c:v>
                      </c:pt>
                      <c:pt idx="2120">
                        <c:v>100.30849000000001</c:v>
                      </c:pt>
                      <c:pt idx="2121">
                        <c:v>100.24426</c:v>
                      </c:pt>
                      <c:pt idx="2122">
                        <c:v>100.24266</c:v>
                      </c:pt>
                      <c:pt idx="2123">
                        <c:v>100.23101</c:v>
                      </c:pt>
                      <c:pt idx="2124">
                        <c:v>100.29091</c:v>
                      </c:pt>
                      <c:pt idx="2125">
                        <c:v>100.24567999999999</c:v>
                      </c:pt>
                      <c:pt idx="2126">
                        <c:v>100.22698</c:v>
                      </c:pt>
                      <c:pt idx="2127">
                        <c:v>100.24168</c:v>
                      </c:pt>
                      <c:pt idx="2128">
                        <c:v>100.30233</c:v>
                      </c:pt>
                      <c:pt idx="2129">
                        <c:v>100.27179</c:v>
                      </c:pt>
                      <c:pt idx="2130">
                        <c:v>100.2638</c:v>
                      </c:pt>
                      <c:pt idx="2131">
                        <c:v>100.24482</c:v>
                      </c:pt>
                      <c:pt idx="2132">
                        <c:v>100.224</c:v>
                      </c:pt>
                      <c:pt idx="2133">
                        <c:v>100.28205</c:v>
                      </c:pt>
                      <c:pt idx="2134">
                        <c:v>100.22781000000001</c:v>
                      </c:pt>
                      <c:pt idx="2135">
                        <c:v>100.23839</c:v>
                      </c:pt>
                      <c:pt idx="2136">
                        <c:v>100.22798</c:v>
                      </c:pt>
                      <c:pt idx="2137">
                        <c:v>100.28582</c:v>
                      </c:pt>
                      <c:pt idx="2138">
                        <c:v>100.22753</c:v>
                      </c:pt>
                      <c:pt idx="2139">
                        <c:v>100.21588</c:v>
                      </c:pt>
                      <c:pt idx="2140">
                        <c:v>100.23327999999999</c:v>
                      </c:pt>
                      <c:pt idx="2141">
                        <c:v>100.31066</c:v>
                      </c:pt>
                      <c:pt idx="2142">
                        <c:v>100.2377</c:v>
                      </c:pt>
                      <c:pt idx="2143">
                        <c:v>100.23602</c:v>
                      </c:pt>
                      <c:pt idx="2144">
                        <c:v>100.21297</c:v>
                      </c:pt>
                      <c:pt idx="2145">
                        <c:v>100.30042</c:v>
                      </c:pt>
                      <c:pt idx="2146">
                        <c:v>100.23215</c:v>
                      </c:pt>
                      <c:pt idx="2147">
                        <c:v>100.26242000000001</c:v>
                      </c:pt>
                      <c:pt idx="2148">
                        <c:v>100.24301</c:v>
                      </c:pt>
                      <c:pt idx="2149">
                        <c:v>100.25605</c:v>
                      </c:pt>
                      <c:pt idx="2150">
                        <c:v>100.5253</c:v>
                      </c:pt>
                      <c:pt idx="2151">
                        <c:v>100.24695</c:v>
                      </c:pt>
                      <c:pt idx="2152">
                        <c:v>100.24418</c:v>
                      </c:pt>
                      <c:pt idx="2153">
                        <c:v>100.25063</c:v>
                      </c:pt>
                      <c:pt idx="2154">
                        <c:v>100.2954</c:v>
                      </c:pt>
                      <c:pt idx="2155">
                        <c:v>100.22803</c:v>
                      </c:pt>
                      <c:pt idx="2156">
                        <c:v>100.24218</c:v>
                      </c:pt>
                      <c:pt idx="2157">
                        <c:v>100.24069</c:v>
                      </c:pt>
                      <c:pt idx="2158">
                        <c:v>100.30233</c:v>
                      </c:pt>
                      <c:pt idx="2159">
                        <c:v>100.23058</c:v>
                      </c:pt>
                      <c:pt idx="2160">
                        <c:v>100.223</c:v>
                      </c:pt>
                      <c:pt idx="2161">
                        <c:v>100.22778</c:v>
                      </c:pt>
                      <c:pt idx="2162">
                        <c:v>100.28755</c:v>
                      </c:pt>
                      <c:pt idx="2163">
                        <c:v>100.23826</c:v>
                      </c:pt>
                      <c:pt idx="2164">
                        <c:v>100.23701</c:v>
                      </c:pt>
                      <c:pt idx="2165">
                        <c:v>100.25592</c:v>
                      </c:pt>
                      <c:pt idx="2166">
                        <c:v>100.22727999999999</c:v>
                      </c:pt>
                      <c:pt idx="2167">
                        <c:v>100.2829</c:v>
                      </c:pt>
                      <c:pt idx="2168">
                        <c:v>100.24813</c:v>
                      </c:pt>
                      <c:pt idx="2169">
                        <c:v>100.23990000000001</c:v>
                      </c:pt>
                      <c:pt idx="2170">
                        <c:v>100.21741</c:v>
                      </c:pt>
                      <c:pt idx="2171">
                        <c:v>100.28649</c:v>
                      </c:pt>
                      <c:pt idx="2172">
                        <c:v>100.22781999999999</c:v>
                      </c:pt>
                      <c:pt idx="2173">
                        <c:v>100.24460999999999</c:v>
                      </c:pt>
                      <c:pt idx="2174">
                        <c:v>100.23257</c:v>
                      </c:pt>
                      <c:pt idx="2175">
                        <c:v>100.29125000000001</c:v>
                      </c:pt>
                      <c:pt idx="2176">
                        <c:v>100.22266999999999</c:v>
                      </c:pt>
                      <c:pt idx="2177">
                        <c:v>100.23326</c:v>
                      </c:pt>
                      <c:pt idx="2178">
                        <c:v>100.22589000000001</c:v>
                      </c:pt>
                      <c:pt idx="2179">
                        <c:v>100.29597</c:v>
                      </c:pt>
                      <c:pt idx="2180">
                        <c:v>100.23891</c:v>
                      </c:pt>
                      <c:pt idx="2181">
                        <c:v>100.22960999999999</c:v>
                      </c:pt>
                      <c:pt idx="2182">
                        <c:v>100.23618</c:v>
                      </c:pt>
                      <c:pt idx="2183">
                        <c:v>100.25454999999999</c:v>
                      </c:pt>
                      <c:pt idx="2184">
                        <c:v>100.26394999999999</c:v>
                      </c:pt>
                      <c:pt idx="2185">
                        <c:v>100.21974</c:v>
                      </c:pt>
                      <c:pt idx="2186">
                        <c:v>100.21756999999999</c:v>
                      </c:pt>
                      <c:pt idx="2187">
                        <c:v>100.23076</c:v>
                      </c:pt>
                      <c:pt idx="2188">
                        <c:v>100.27918</c:v>
                      </c:pt>
                      <c:pt idx="2189">
                        <c:v>100.25588</c:v>
                      </c:pt>
                      <c:pt idx="2190">
                        <c:v>100.24663</c:v>
                      </c:pt>
                      <c:pt idx="2191">
                        <c:v>100.22306</c:v>
                      </c:pt>
                      <c:pt idx="2192">
                        <c:v>100.27768</c:v>
                      </c:pt>
                      <c:pt idx="2193">
                        <c:v>100.20941999999999</c:v>
                      </c:pt>
                      <c:pt idx="2194">
                        <c:v>100.20541</c:v>
                      </c:pt>
                      <c:pt idx="2195">
                        <c:v>100.2199</c:v>
                      </c:pt>
                      <c:pt idx="2196">
                        <c:v>100.29631000000001</c:v>
                      </c:pt>
                      <c:pt idx="2197">
                        <c:v>100.22803999999999</c:v>
                      </c:pt>
                      <c:pt idx="2198">
                        <c:v>100.23389</c:v>
                      </c:pt>
                      <c:pt idx="2199">
                        <c:v>100.23562</c:v>
                      </c:pt>
                      <c:pt idx="2200">
                        <c:v>100.27546</c:v>
                      </c:pt>
                      <c:pt idx="2201">
                        <c:v>100.24267999999999</c:v>
                      </c:pt>
                      <c:pt idx="2202">
                        <c:v>100.24477</c:v>
                      </c:pt>
                      <c:pt idx="2203">
                        <c:v>100.21598</c:v>
                      </c:pt>
                      <c:pt idx="2204">
                        <c:v>100.2259</c:v>
                      </c:pt>
                      <c:pt idx="2205">
                        <c:v>100.28188</c:v>
                      </c:pt>
                      <c:pt idx="2206">
                        <c:v>100.24988</c:v>
                      </c:pt>
                      <c:pt idx="2207">
                        <c:v>100.23032000000001</c:v>
                      </c:pt>
                      <c:pt idx="2208">
                        <c:v>100.24464</c:v>
                      </c:pt>
                      <c:pt idx="2209">
                        <c:v>100.28173</c:v>
                      </c:pt>
                      <c:pt idx="2210">
                        <c:v>100.23857</c:v>
                      </c:pt>
                      <c:pt idx="2211">
                        <c:v>100.45701</c:v>
                      </c:pt>
                      <c:pt idx="2212">
                        <c:v>100.22127999999999</c:v>
                      </c:pt>
                      <c:pt idx="2213">
                        <c:v>100.31207999999999</c:v>
                      </c:pt>
                      <c:pt idx="2214">
                        <c:v>100.24903</c:v>
                      </c:pt>
                      <c:pt idx="2215">
                        <c:v>100.23347</c:v>
                      </c:pt>
                      <c:pt idx="2216">
                        <c:v>100.241</c:v>
                      </c:pt>
                      <c:pt idx="2217">
                        <c:v>100.29007</c:v>
                      </c:pt>
                      <c:pt idx="2218">
                        <c:v>100.23708999999999</c:v>
                      </c:pt>
                      <c:pt idx="2219">
                        <c:v>100.24369</c:v>
                      </c:pt>
                      <c:pt idx="2220">
                        <c:v>100.23929</c:v>
                      </c:pt>
                      <c:pt idx="2221">
                        <c:v>100.27065</c:v>
                      </c:pt>
                      <c:pt idx="2222">
                        <c:v>100.26852</c:v>
                      </c:pt>
                      <c:pt idx="2223">
                        <c:v>100.22609</c:v>
                      </c:pt>
                      <c:pt idx="2224">
                        <c:v>100.21879</c:v>
                      </c:pt>
                      <c:pt idx="2225">
                        <c:v>100.23878999999999</c:v>
                      </c:pt>
                      <c:pt idx="2226">
                        <c:v>100.27968</c:v>
                      </c:pt>
                      <c:pt idx="2227">
                        <c:v>100.23072999999999</c:v>
                      </c:pt>
                      <c:pt idx="2228">
                        <c:v>100.22349</c:v>
                      </c:pt>
                      <c:pt idx="2229">
                        <c:v>100.21519000000001</c:v>
                      </c:pt>
                      <c:pt idx="2230">
                        <c:v>100.28241</c:v>
                      </c:pt>
                      <c:pt idx="2231">
                        <c:v>100.21442999999999</c:v>
                      </c:pt>
                      <c:pt idx="2232">
                        <c:v>100.23515</c:v>
                      </c:pt>
                      <c:pt idx="2233">
                        <c:v>100.24489</c:v>
                      </c:pt>
                      <c:pt idx="2234">
                        <c:v>100.30076</c:v>
                      </c:pt>
                      <c:pt idx="2235">
                        <c:v>100.24059</c:v>
                      </c:pt>
                      <c:pt idx="2236">
                        <c:v>100.23909999999999</c:v>
                      </c:pt>
                      <c:pt idx="2237">
                        <c:v>100.24326000000001</c:v>
                      </c:pt>
                      <c:pt idx="2238">
                        <c:v>100.29955</c:v>
                      </c:pt>
                      <c:pt idx="2239">
                        <c:v>100.24796000000001</c:v>
                      </c:pt>
                      <c:pt idx="2240">
                        <c:v>100.22939</c:v>
                      </c:pt>
                      <c:pt idx="2241">
                        <c:v>100.21019</c:v>
                      </c:pt>
                      <c:pt idx="2242">
                        <c:v>100.25322</c:v>
                      </c:pt>
                      <c:pt idx="2243">
                        <c:v>100.27923</c:v>
                      </c:pt>
                      <c:pt idx="2244">
                        <c:v>100.23856000000001</c:v>
                      </c:pt>
                      <c:pt idx="2245">
                        <c:v>100.23638</c:v>
                      </c:pt>
                      <c:pt idx="2246">
                        <c:v>100.24673</c:v>
                      </c:pt>
                      <c:pt idx="2247">
                        <c:v>100.30019</c:v>
                      </c:pt>
                      <c:pt idx="2248">
                        <c:v>100.21924</c:v>
                      </c:pt>
                      <c:pt idx="2249">
                        <c:v>100.23600999999999</c:v>
                      </c:pt>
                      <c:pt idx="2250">
                        <c:v>100.22846</c:v>
                      </c:pt>
                      <c:pt idx="2251">
                        <c:v>100.28558</c:v>
                      </c:pt>
                      <c:pt idx="2252">
                        <c:v>100.23466000000001</c:v>
                      </c:pt>
                      <c:pt idx="2253">
                        <c:v>100.22516</c:v>
                      </c:pt>
                      <c:pt idx="2254">
                        <c:v>100.21586000000001</c:v>
                      </c:pt>
                      <c:pt idx="2255">
                        <c:v>100.29808</c:v>
                      </c:pt>
                      <c:pt idx="2256">
                        <c:v>100.25483</c:v>
                      </c:pt>
                      <c:pt idx="2257">
                        <c:v>100.24249</c:v>
                      </c:pt>
                      <c:pt idx="2258">
                        <c:v>100.24706999999999</c:v>
                      </c:pt>
                      <c:pt idx="2259">
                        <c:v>100.29782</c:v>
                      </c:pt>
                      <c:pt idx="2260">
                        <c:v>100.26591999999999</c:v>
                      </c:pt>
                      <c:pt idx="2261">
                        <c:v>100.25017</c:v>
                      </c:pt>
                      <c:pt idx="2262">
                        <c:v>100.23936</c:v>
                      </c:pt>
                      <c:pt idx="2263">
                        <c:v>100.2317</c:v>
                      </c:pt>
                      <c:pt idx="2264">
                        <c:v>100.28282</c:v>
                      </c:pt>
                      <c:pt idx="2265">
                        <c:v>100.251</c:v>
                      </c:pt>
                      <c:pt idx="2266">
                        <c:v>100.22132000000001</c:v>
                      </c:pt>
                      <c:pt idx="2267">
                        <c:v>100.24581000000001</c:v>
                      </c:pt>
                      <c:pt idx="2268">
                        <c:v>100.26967</c:v>
                      </c:pt>
                      <c:pt idx="2269">
                        <c:v>100.23442</c:v>
                      </c:pt>
                      <c:pt idx="2270">
                        <c:v>100.23375</c:v>
                      </c:pt>
                      <c:pt idx="2271">
                        <c:v>100.35014</c:v>
                      </c:pt>
                      <c:pt idx="2272">
                        <c:v>100.39954</c:v>
                      </c:pt>
                      <c:pt idx="2273">
                        <c:v>100.24451999999999</c:v>
                      </c:pt>
                      <c:pt idx="2274">
                        <c:v>100.22922</c:v>
                      </c:pt>
                      <c:pt idx="2275">
                        <c:v>100.23557</c:v>
                      </c:pt>
                      <c:pt idx="2276">
                        <c:v>100.29895</c:v>
                      </c:pt>
                      <c:pt idx="2277">
                        <c:v>100.25565</c:v>
                      </c:pt>
                      <c:pt idx="2278">
                        <c:v>100.25447</c:v>
                      </c:pt>
                      <c:pt idx="2279">
                        <c:v>100.23841</c:v>
                      </c:pt>
                      <c:pt idx="2280">
                        <c:v>100.23092</c:v>
                      </c:pt>
                      <c:pt idx="2281">
                        <c:v>100.28104999999999</c:v>
                      </c:pt>
                      <c:pt idx="2282">
                        <c:v>100.22093</c:v>
                      </c:pt>
                      <c:pt idx="2283">
                        <c:v>100.24387</c:v>
                      </c:pt>
                      <c:pt idx="2284">
                        <c:v>100.25238</c:v>
                      </c:pt>
                      <c:pt idx="2285">
                        <c:v>100.30200000000001</c:v>
                      </c:pt>
                      <c:pt idx="2286">
                        <c:v>100.23547000000001</c:v>
                      </c:pt>
                      <c:pt idx="2287">
                        <c:v>100.2392</c:v>
                      </c:pt>
                      <c:pt idx="2288">
                        <c:v>100.24392</c:v>
                      </c:pt>
                      <c:pt idx="2289">
                        <c:v>100.27800999999999</c:v>
                      </c:pt>
                      <c:pt idx="2290">
                        <c:v>100.23451</c:v>
                      </c:pt>
                      <c:pt idx="2291">
                        <c:v>100.2688</c:v>
                      </c:pt>
                      <c:pt idx="2292">
                        <c:v>100.23074</c:v>
                      </c:pt>
                      <c:pt idx="2293">
                        <c:v>100.29376999999999</c:v>
                      </c:pt>
                      <c:pt idx="2294">
                        <c:v>100.25218</c:v>
                      </c:pt>
                      <c:pt idx="2295">
                        <c:v>100.25703</c:v>
                      </c:pt>
                      <c:pt idx="2296">
                        <c:v>100.25834</c:v>
                      </c:pt>
                      <c:pt idx="2297">
                        <c:v>100.28877</c:v>
                      </c:pt>
                      <c:pt idx="2298">
                        <c:v>100.27436</c:v>
                      </c:pt>
                      <c:pt idx="2299">
                        <c:v>100.23487</c:v>
                      </c:pt>
                      <c:pt idx="2300">
                        <c:v>100.2432</c:v>
                      </c:pt>
                      <c:pt idx="2301">
                        <c:v>100.25698</c:v>
                      </c:pt>
                      <c:pt idx="2302">
                        <c:v>100.29849</c:v>
                      </c:pt>
                      <c:pt idx="2303">
                        <c:v>100.24543</c:v>
                      </c:pt>
                      <c:pt idx="2304">
                        <c:v>100.23403</c:v>
                      </c:pt>
                      <c:pt idx="2305">
                        <c:v>100.23345</c:v>
                      </c:pt>
                      <c:pt idx="2306">
                        <c:v>100.29510000000001</c:v>
                      </c:pt>
                      <c:pt idx="2307">
                        <c:v>100.22172999999999</c:v>
                      </c:pt>
                      <c:pt idx="2308">
                        <c:v>100.22712</c:v>
                      </c:pt>
                      <c:pt idx="2309">
                        <c:v>100.27759</c:v>
                      </c:pt>
                      <c:pt idx="2310">
                        <c:v>100.44477000000001</c:v>
                      </c:pt>
                      <c:pt idx="2311">
                        <c:v>100.53408</c:v>
                      </c:pt>
                      <c:pt idx="2312">
                        <c:v>100.66037</c:v>
                      </c:pt>
                      <c:pt idx="2313">
                        <c:v>100.77673</c:v>
                      </c:pt>
                      <c:pt idx="2314">
                        <c:v>100.95462000000001</c:v>
                      </c:pt>
                      <c:pt idx="2315">
                        <c:v>101.02173999999999</c:v>
                      </c:pt>
                      <c:pt idx="2316">
                        <c:v>101.15819999999999</c:v>
                      </c:pt>
                      <c:pt idx="2317">
                        <c:v>101.29554</c:v>
                      </c:pt>
                      <c:pt idx="2318">
                        <c:v>101.42007</c:v>
                      </c:pt>
                      <c:pt idx="2319">
                        <c:v>101.58284999999999</c:v>
                      </c:pt>
                      <c:pt idx="2320">
                        <c:v>101.65133</c:v>
                      </c:pt>
                      <c:pt idx="2321">
                        <c:v>101.77334</c:v>
                      </c:pt>
                      <c:pt idx="2322">
                        <c:v>101.90013999999999</c:v>
                      </c:pt>
                      <c:pt idx="2323">
                        <c:v>102.08119000000001</c:v>
                      </c:pt>
                      <c:pt idx="2324">
                        <c:v>102.1621</c:v>
                      </c:pt>
                      <c:pt idx="2325">
                        <c:v>102.27695</c:v>
                      </c:pt>
                      <c:pt idx="2326">
                        <c:v>102.38782</c:v>
                      </c:pt>
                      <c:pt idx="2327">
                        <c:v>102.57107000000001</c:v>
                      </c:pt>
                      <c:pt idx="2328">
                        <c:v>102.65109</c:v>
                      </c:pt>
                      <c:pt idx="2329">
                        <c:v>102.78487</c:v>
                      </c:pt>
                      <c:pt idx="2330">
                        <c:v>102.90483</c:v>
                      </c:pt>
                      <c:pt idx="2331">
                        <c:v>103.07002</c:v>
                      </c:pt>
                      <c:pt idx="2332">
                        <c:v>103.32393</c:v>
                      </c:pt>
                      <c:pt idx="2333">
                        <c:v>103.30676</c:v>
                      </c:pt>
                      <c:pt idx="2334">
                        <c:v>103.38693000000001</c:v>
                      </c:pt>
                      <c:pt idx="2335">
                        <c:v>103.55034000000001</c:v>
                      </c:pt>
                      <c:pt idx="2336">
                        <c:v>103.68434999999999</c:v>
                      </c:pt>
                      <c:pt idx="2337">
                        <c:v>103.78155</c:v>
                      </c:pt>
                      <c:pt idx="2338">
                        <c:v>103.9066</c:v>
                      </c:pt>
                      <c:pt idx="2339">
                        <c:v>104.03452</c:v>
                      </c:pt>
                      <c:pt idx="2340">
                        <c:v>104.21787999999999</c:v>
                      </c:pt>
                      <c:pt idx="2341">
                        <c:v>104.29209</c:v>
                      </c:pt>
                      <c:pt idx="2342">
                        <c:v>104.40770000000001</c:v>
                      </c:pt>
                      <c:pt idx="2343">
                        <c:v>104.52323</c:v>
                      </c:pt>
                      <c:pt idx="2344">
                        <c:v>104.70732</c:v>
                      </c:pt>
                      <c:pt idx="2345">
                        <c:v>104.77553</c:v>
                      </c:pt>
                      <c:pt idx="2346">
                        <c:v>104.90669</c:v>
                      </c:pt>
                      <c:pt idx="2347">
                        <c:v>105.03136000000001</c:v>
                      </c:pt>
                      <c:pt idx="2348">
                        <c:v>105.22409</c:v>
                      </c:pt>
                      <c:pt idx="2349">
                        <c:v>105.27829</c:v>
                      </c:pt>
                      <c:pt idx="2350">
                        <c:v>105.42874999999999</c:v>
                      </c:pt>
                      <c:pt idx="2351">
                        <c:v>105.55558000000001</c:v>
                      </c:pt>
                      <c:pt idx="2352">
                        <c:v>105.71572</c:v>
                      </c:pt>
                      <c:pt idx="2353">
                        <c:v>105.80046</c:v>
                      </c:pt>
                      <c:pt idx="2354">
                        <c:v>105.90729</c:v>
                      </c:pt>
                      <c:pt idx="2355">
                        <c:v>106.04392</c:v>
                      </c:pt>
                      <c:pt idx="2356">
                        <c:v>106.15857</c:v>
                      </c:pt>
                      <c:pt idx="2357">
                        <c:v>106.31982000000001</c:v>
                      </c:pt>
                      <c:pt idx="2358">
                        <c:v>106.40546999999999</c:v>
                      </c:pt>
                      <c:pt idx="2359">
                        <c:v>106.52127</c:v>
                      </c:pt>
                      <c:pt idx="2360">
                        <c:v>106.65734999999999</c:v>
                      </c:pt>
                      <c:pt idx="2361">
                        <c:v>106.83265</c:v>
                      </c:pt>
                      <c:pt idx="2362">
                        <c:v>106.93823</c:v>
                      </c:pt>
                      <c:pt idx="2363">
                        <c:v>107.01935</c:v>
                      </c:pt>
                      <c:pt idx="2364">
                        <c:v>107.14324000000001</c:v>
                      </c:pt>
                      <c:pt idx="2365">
                        <c:v>107.32444</c:v>
                      </c:pt>
                      <c:pt idx="2366">
                        <c:v>107.39905</c:v>
                      </c:pt>
                      <c:pt idx="2367">
                        <c:v>107.50631</c:v>
                      </c:pt>
                      <c:pt idx="2368">
                        <c:v>107.63921999999999</c:v>
                      </c:pt>
                      <c:pt idx="2369">
                        <c:v>107.81979</c:v>
                      </c:pt>
                      <c:pt idx="2370">
                        <c:v>107.90302</c:v>
                      </c:pt>
                      <c:pt idx="2371">
                        <c:v>108.0172</c:v>
                      </c:pt>
                      <c:pt idx="2372">
                        <c:v>108.14094</c:v>
                      </c:pt>
                      <c:pt idx="2373">
                        <c:v>108.28064000000001</c:v>
                      </c:pt>
                      <c:pt idx="2374">
                        <c:v>108.40813</c:v>
                      </c:pt>
                      <c:pt idx="2375">
                        <c:v>108.50694</c:v>
                      </c:pt>
                      <c:pt idx="2376">
                        <c:v>108.62524000000001</c:v>
                      </c:pt>
                      <c:pt idx="2377">
                        <c:v>108.74974</c:v>
                      </c:pt>
                      <c:pt idx="2378">
                        <c:v>108.95081999999999</c:v>
                      </c:pt>
                      <c:pt idx="2379">
                        <c:v>108.99727</c:v>
                      </c:pt>
                      <c:pt idx="2380">
                        <c:v>109.11194</c:v>
                      </c:pt>
                      <c:pt idx="2381">
                        <c:v>109.24594</c:v>
                      </c:pt>
                      <c:pt idx="2382">
                        <c:v>109.44741</c:v>
                      </c:pt>
                      <c:pt idx="2383">
                        <c:v>109.50530999999999</c:v>
                      </c:pt>
                      <c:pt idx="2384">
                        <c:v>109.63655</c:v>
                      </c:pt>
                      <c:pt idx="2385">
                        <c:v>109.76611</c:v>
                      </c:pt>
                      <c:pt idx="2386">
                        <c:v>109.91613</c:v>
                      </c:pt>
                      <c:pt idx="2387">
                        <c:v>110.00691</c:v>
                      </c:pt>
                      <c:pt idx="2388">
                        <c:v>110.13706999999999</c:v>
                      </c:pt>
                      <c:pt idx="2389">
                        <c:v>110.25265</c:v>
                      </c:pt>
                      <c:pt idx="2390">
                        <c:v>110.42219</c:v>
                      </c:pt>
                      <c:pt idx="2391">
                        <c:v>110.53175</c:v>
                      </c:pt>
                      <c:pt idx="2392">
                        <c:v>110.64512000000001</c:v>
                      </c:pt>
                      <c:pt idx="2393">
                        <c:v>111.00187</c:v>
                      </c:pt>
                      <c:pt idx="2394">
                        <c:v>110.88933</c:v>
                      </c:pt>
                      <c:pt idx="2395">
                        <c:v>111.07058000000001</c:v>
                      </c:pt>
                      <c:pt idx="2396">
                        <c:v>111.13751999999999</c:v>
                      </c:pt>
                      <c:pt idx="2397">
                        <c:v>111.25715</c:v>
                      </c:pt>
                      <c:pt idx="2398">
                        <c:v>111.37712000000001</c:v>
                      </c:pt>
                      <c:pt idx="2399">
                        <c:v>111.553</c:v>
                      </c:pt>
                      <c:pt idx="2400">
                        <c:v>111.61399</c:v>
                      </c:pt>
                      <c:pt idx="2401">
                        <c:v>111.78005</c:v>
                      </c:pt>
                      <c:pt idx="2402">
                        <c:v>111.8967</c:v>
                      </c:pt>
                      <c:pt idx="2403">
                        <c:v>112.05759</c:v>
                      </c:pt>
                      <c:pt idx="2404">
                        <c:v>112.14784</c:v>
                      </c:pt>
                      <c:pt idx="2405">
                        <c:v>112.26408000000001</c:v>
                      </c:pt>
                      <c:pt idx="2406">
                        <c:v>112.33693</c:v>
                      </c:pt>
                      <c:pt idx="2407">
                        <c:v>112.54669</c:v>
                      </c:pt>
                      <c:pt idx="2408">
                        <c:v>112.62994999999999</c:v>
                      </c:pt>
                      <c:pt idx="2409">
                        <c:v>112.75476</c:v>
                      </c:pt>
                      <c:pt idx="2410">
                        <c:v>112.88966000000001</c:v>
                      </c:pt>
                      <c:pt idx="2411">
                        <c:v>113.024</c:v>
                      </c:pt>
                      <c:pt idx="2412">
                        <c:v>113.17095999999999</c:v>
                      </c:pt>
                      <c:pt idx="2413">
                        <c:v>113.25646</c:v>
                      </c:pt>
                      <c:pt idx="2414">
                        <c:v>113.40548</c:v>
                      </c:pt>
                      <c:pt idx="2415">
                        <c:v>113.51997</c:v>
                      </c:pt>
                      <c:pt idx="2416">
                        <c:v>113.67373000000001</c:v>
                      </c:pt>
                      <c:pt idx="2417">
                        <c:v>113.74911</c:v>
                      </c:pt>
                      <c:pt idx="2418">
                        <c:v>113.88373</c:v>
                      </c:pt>
                      <c:pt idx="2419">
                        <c:v>113.99527999999999</c:v>
                      </c:pt>
                      <c:pt idx="2420">
                        <c:v>114.18340999999999</c:v>
                      </c:pt>
                      <c:pt idx="2421">
                        <c:v>114.25297</c:v>
                      </c:pt>
                      <c:pt idx="2422">
                        <c:v>114.38091</c:v>
                      </c:pt>
                      <c:pt idx="2423">
                        <c:v>114.50045</c:v>
                      </c:pt>
                      <c:pt idx="2424">
                        <c:v>114.67582</c:v>
                      </c:pt>
                      <c:pt idx="2425">
                        <c:v>114.77422</c:v>
                      </c:pt>
                      <c:pt idx="2426">
                        <c:v>114.88615</c:v>
                      </c:pt>
                      <c:pt idx="2427">
                        <c:v>114.99693000000001</c:v>
                      </c:pt>
                      <c:pt idx="2428">
                        <c:v>115.16851</c:v>
                      </c:pt>
                      <c:pt idx="2429">
                        <c:v>115.27141</c:v>
                      </c:pt>
                      <c:pt idx="2430">
                        <c:v>115.36177000000001</c:v>
                      </c:pt>
                      <c:pt idx="2431">
                        <c:v>115.49733000000001</c:v>
                      </c:pt>
                      <c:pt idx="2432">
                        <c:v>115.61539999999999</c:v>
                      </c:pt>
                      <c:pt idx="2433">
                        <c:v>115.80285000000001</c:v>
                      </c:pt>
                      <c:pt idx="2434">
                        <c:v>115.87647</c:v>
                      </c:pt>
                      <c:pt idx="2435">
                        <c:v>115.98814</c:v>
                      </c:pt>
                      <c:pt idx="2436">
                        <c:v>116.12994999999999</c:v>
                      </c:pt>
                      <c:pt idx="2437">
                        <c:v>116.30003000000001</c:v>
                      </c:pt>
                      <c:pt idx="2438">
                        <c:v>116.36347000000001</c:v>
                      </c:pt>
                      <c:pt idx="2439">
                        <c:v>116.51907</c:v>
                      </c:pt>
                      <c:pt idx="2440">
                        <c:v>116.64252</c:v>
                      </c:pt>
                      <c:pt idx="2441">
                        <c:v>116.80305</c:v>
                      </c:pt>
                      <c:pt idx="2442">
                        <c:v>116.88346</c:v>
                      </c:pt>
                      <c:pt idx="2443">
                        <c:v>116.99821</c:v>
                      </c:pt>
                      <c:pt idx="2444">
                        <c:v>117.11790999999999</c:v>
                      </c:pt>
                      <c:pt idx="2445">
                        <c:v>117.30882</c:v>
                      </c:pt>
                      <c:pt idx="2446">
                        <c:v>117.3593</c:v>
                      </c:pt>
                      <c:pt idx="2447">
                        <c:v>117.49557</c:v>
                      </c:pt>
                      <c:pt idx="2448">
                        <c:v>117.59438</c:v>
                      </c:pt>
                      <c:pt idx="2449">
                        <c:v>117.76597</c:v>
                      </c:pt>
                      <c:pt idx="2450">
                        <c:v>117.92227</c:v>
                      </c:pt>
                      <c:pt idx="2451">
                        <c:v>118.01241</c:v>
                      </c:pt>
                      <c:pt idx="2452">
                        <c:v>118.14863</c:v>
                      </c:pt>
                      <c:pt idx="2453">
                        <c:v>118.27043</c:v>
                      </c:pt>
                      <c:pt idx="2454">
                        <c:v>118.69615</c:v>
                      </c:pt>
                      <c:pt idx="2455">
                        <c:v>118.52338</c:v>
                      </c:pt>
                      <c:pt idx="2456">
                        <c:v>118.64363</c:v>
                      </c:pt>
                      <c:pt idx="2457">
                        <c:v>118.76428</c:v>
                      </c:pt>
                      <c:pt idx="2458">
                        <c:v>118.94416</c:v>
                      </c:pt>
                      <c:pt idx="2459">
                        <c:v>118.99332</c:v>
                      </c:pt>
                      <c:pt idx="2460">
                        <c:v>119.12815000000001</c:v>
                      </c:pt>
                      <c:pt idx="2461">
                        <c:v>119.24498</c:v>
                      </c:pt>
                      <c:pt idx="2462">
                        <c:v>119.37523</c:v>
                      </c:pt>
                      <c:pt idx="2463">
                        <c:v>119.55414</c:v>
                      </c:pt>
                      <c:pt idx="2464">
                        <c:v>119.60903999999999</c:v>
                      </c:pt>
                      <c:pt idx="2465">
                        <c:v>119.77094</c:v>
                      </c:pt>
                      <c:pt idx="2466">
                        <c:v>119.84954999999999</c:v>
                      </c:pt>
                      <c:pt idx="2467">
                        <c:v>120.03798</c:v>
                      </c:pt>
                      <c:pt idx="2468">
                        <c:v>120.12763</c:v>
                      </c:pt>
                      <c:pt idx="2469">
                        <c:v>120.23576</c:v>
                      </c:pt>
                      <c:pt idx="2470">
                        <c:v>120.36982999999999</c:v>
                      </c:pt>
                      <c:pt idx="2471">
                        <c:v>120.54714</c:v>
                      </c:pt>
                      <c:pt idx="2472">
                        <c:v>120.62621</c:v>
                      </c:pt>
                      <c:pt idx="2473">
                        <c:v>120.74512</c:v>
                      </c:pt>
                      <c:pt idx="2474">
                        <c:v>120.88075000000001</c:v>
                      </c:pt>
                      <c:pt idx="2475">
                        <c:v>121.04249</c:v>
                      </c:pt>
                      <c:pt idx="2476">
                        <c:v>121.09994</c:v>
                      </c:pt>
                      <c:pt idx="2477">
                        <c:v>121.23509</c:v>
                      </c:pt>
                      <c:pt idx="2478">
                        <c:v>121.36928</c:v>
                      </c:pt>
                      <c:pt idx="2479">
                        <c:v>121.4988</c:v>
                      </c:pt>
                      <c:pt idx="2480">
                        <c:v>121.66261</c:v>
                      </c:pt>
                      <c:pt idx="2481">
                        <c:v>121.74084000000001</c:v>
                      </c:pt>
                      <c:pt idx="2482">
                        <c:v>121.85757</c:v>
                      </c:pt>
                      <c:pt idx="2483">
                        <c:v>121.97481000000001</c:v>
                      </c:pt>
                      <c:pt idx="2484">
                        <c:v>122.1683</c:v>
                      </c:pt>
                      <c:pt idx="2485">
                        <c:v>122.21760999999999</c:v>
                      </c:pt>
                      <c:pt idx="2486">
                        <c:v>122.3541</c:v>
                      </c:pt>
                      <c:pt idx="2487">
                        <c:v>122.46093999999999</c:v>
                      </c:pt>
                      <c:pt idx="2488">
                        <c:v>122.63878</c:v>
                      </c:pt>
                      <c:pt idx="2489">
                        <c:v>122.74356</c:v>
                      </c:pt>
                      <c:pt idx="2490">
                        <c:v>122.8501</c:v>
                      </c:pt>
                      <c:pt idx="2491">
                        <c:v>122.98032000000001</c:v>
                      </c:pt>
                      <c:pt idx="2492">
                        <c:v>123.16972</c:v>
                      </c:pt>
                      <c:pt idx="2493">
                        <c:v>123.24256</c:v>
                      </c:pt>
                      <c:pt idx="2494">
                        <c:v>123.35851</c:v>
                      </c:pt>
                      <c:pt idx="2495">
                        <c:v>123.48334</c:v>
                      </c:pt>
                      <c:pt idx="2496">
                        <c:v>123.64475</c:v>
                      </c:pt>
                      <c:pt idx="2497">
                        <c:v>123.73163</c:v>
                      </c:pt>
                      <c:pt idx="2498">
                        <c:v>123.85662000000001</c:v>
                      </c:pt>
                      <c:pt idx="2499">
                        <c:v>123.97132000000001</c:v>
                      </c:pt>
                      <c:pt idx="2500">
                        <c:v>124.09820999999999</c:v>
                      </c:pt>
                      <c:pt idx="2501">
                        <c:v>124.27973</c:v>
                      </c:pt>
                      <c:pt idx="2502">
                        <c:v>124.36252</c:v>
                      </c:pt>
                      <c:pt idx="2503">
                        <c:v>124.49059</c:v>
                      </c:pt>
                      <c:pt idx="2504">
                        <c:v>124.60144</c:v>
                      </c:pt>
                      <c:pt idx="2505">
                        <c:v>124.78937999999999</c:v>
                      </c:pt>
                      <c:pt idx="2506">
                        <c:v>124.85205000000001</c:v>
                      </c:pt>
                      <c:pt idx="2507">
                        <c:v>125.00266999999999</c:v>
                      </c:pt>
                      <c:pt idx="2508">
                        <c:v>125.1113</c:v>
                      </c:pt>
                      <c:pt idx="2509">
                        <c:v>125.28167999999999</c:v>
                      </c:pt>
                      <c:pt idx="2510">
                        <c:v>125.36302999999999</c:v>
                      </c:pt>
                      <c:pt idx="2511">
                        <c:v>125.47871000000001</c:v>
                      </c:pt>
                      <c:pt idx="2512">
                        <c:v>125.60339</c:v>
                      </c:pt>
                      <c:pt idx="2513">
                        <c:v>125.78304</c:v>
                      </c:pt>
                      <c:pt idx="2514">
                        <c:v>125.88473</c:v>
                      </c:pt>
                      <c:pt idx="2515">
                        <c:v>126.21287</c:v>
                      </c:pt>
                      <c:pt idx="2516">
                        <c:v>126.08069</c:v>
                      </c:pt>
                      <c:pt idx="2517">
                        <c:v>126.21876</c:v>
                      </c:pt>
                      <c:pt idx="2518">
                        <c:v>126.40273999999999</c:v>
                      </c:pt>
                      <c:pt idx="2519">
                        <c:v>126.45527</c:v>
                      </c:pt>
                      <c:pt idx="2520">
                        <c:v>126.60563999999999</c:v>
                      </c:pt>
                      <c:pt idx="2521">
                        <c:v>126.70986000000001</c:v>
                      </c:pt>
                      <c:pt idx="2522">
                        <c:v>126.90186</c:v>
                      </c:pt>
                      <c:pt idx="2523">
                        <c:v>126.96504</c:v>
                      </c:pt>
                      <c:pt idx="2524">
                        <c:v>127.07657</c:v>
                      </c:pt>
                      <c:pt idx="2525">
                        <c:v>127.2062</c:v>
                      </c:pt>
                      <c:pt idx="2526">
                        <c:v>127.39828</c:v>
                      </c:pt>
                      <c:pt idx="2527">
                        <c:v>127.46052</c:v>
                      </c:pt>
                      <c:pt idx="2528">
                        <c:v>127.58107</c:v>
                      </c:pt>
                      <c:pt idx="2529">
                        <c:v>127.70961</c:v>
                      </c:pt>
                      <c:pt idx="2530">
                        <c:v>127.89418000000001</c:v>
                      </c:pt>
                      <c:pt idx="2531">
                        <c:v>127.97304</c:v>
                      </c:pt>
                      <c:pt idx="2532">
                        <c:v>128.08174</c:v>
                      </c:pt>
                      <c:pt idx="2533">
                        <c:v>128.20436000000001</c:v>
                      </c:pt>
                      <c:pt idx="2534">
                        <c:v>128.36356000000001</c:v>
                      </c:pt>
                      <c:pt idx="2535">
                        <c:v>128.49307999999999</c:v>
                      </c:pt>
                      <c:pt idx="2536">
                        <c:v>128.59175999999999</c:v>
                      </c:pt>
                      <c:pt idx="2537">
                        <c:v>128.71687</c:v>
                      </c:pt>
                      <c:pt idx="2538">
                        <c:v>128.85893999999999</c:v>
                      </c:pt>
                      <c:pt idx="2539">
                        <c:v>129.03416999999999</c:v>
                      </c:pt>
                      <c:pt idx="2540">
                        <c:v>129.07882000000001</c:v>
                      </c:pt>
                      <c:pt idx="2541">
                        <c:v>129.22289000000001</c:v>
                      </c:pt>
                      <c:pt idx="2542">
                        <c:v>129.33868000000001</c:v>
                      </c:pt>
                      <c:pt idx="2543">
                        <c:v>129.52438000000001</c:v>
                      </c:pt>
                      <c:pt idx="2544">
                        <c:v>129.60652999999999</c:v>
                      </c:pt>
                      <c:pt idx="2545">
                        <c:v>129.73389</c:v>
                      </c:pt>
                      <c:pt idx="2546">
                        <c:v>129.86089000000001</c:v>
                      </c:pt>
                      <c:pt idx="2547">
                        <c:v>130.02649</c:v>
                      </c:pt>
                      <c:pt idx="2548">
                        <c:v>130.09232</c:v>
                      </c:pt>
                      <c:pt idx="2549">
                        <c:v>130.19087999999999</c:v>
                      </c:pt>
                      <c:pt idx="2550">
                        <c:v>130.33069</c:v>
                      </c:pt>
                      <c:pt idx="2551">
                        <c:v>130.52189999999999</c:v>
                      </c:pt>
                      <c:pt idx="2552">
                        <c:v>130.59092999999999</c:v>
                      </c:pt>
                      <c:pt idx="2553">
                        <c:v>130.69594000000001</c:v>
                      </c:pt>
                      <c:pt idx="2554">
                        <c:v>130.81974</c:v>
                      </c:pt>
                      <c:pt idx="2555">
                        <c:v>130.95787000000001</c:v>
                      </c:pt>
                      <c:pt idx="2556">
                        <c:v>131.15545</c:v>
                      </c:pt>
                      <c:pt idx="2557">
                        <c:v>131.2167</c:v>
                      </c:pt>
                      <c:pt idx="2558">
                        <c:v>131.32821000000001</c:v>
                      </c:pt>
                      <c:pt idx="2559">
                        <c:v>131.46517</c:v>
                      </c:pt>
                      <c:pt idx="2560">
                        <c:v>131.65405000000001</c:v>
                      </c:pt>
                      <c:pt idx="2561">
                        <c:v>131.70332999999999</c:v>
                      </c:pt>
                      <c:pt idx="2562">
                        <c:v>131.84691000000001</c:v>
                      </c:pt>
                      <c:pt idx="2563">
                        <c:v>131.97800000000001</c:v>
                      </c:pt>
                      <c:pt idx="2564">
                        <c:v>132.14349000000001</c:v>
                      </c:pt>
                      <c:pt idx="2565">
                        <c:v>132.21347</c:v>
                      </c:pt>
                      <c:pt idx="2566">
                        <c:v>132.32864000000001</c:v>
                      </c:pt>
                      <c:pt idx="2567">
                        <c:v>132.45212000000001</c:v>
                      </c:pt>
                      <c:pt idx="2568">
                        <c:v>132.62858</c:v>
                      </c:pt>
                      <c:pt idx="2569">
                        <c:v>132.67283</c:v>
                      </c:pt>
                      <c:pt idx="2570">
                        <c:v>132.79875000000001</c:v>
                      </c:pt>
                      <c:pt idx="2571">
                        <c:v>132.93819999999999</c:v>
                      </c:pt>
                      <c:pt idx="2572">
                        <c:v>133.09119999999999</c:v>
                      </c:pt>
                      <c:pt idx="2573">
                        <c:v>133.20321000000001</c:v>
                      </c:pt>
                      <c:pt idx="2574">
                        <c:v>133.30492000000001</c:v>
                      </c:pt>
                      <c:pt idx="2575">
                        <c:v>133.55982</c:v>
                      </c:pt>
                      <c:pt idx="2576">
                        <c:v>133.70329000000001</c:v>
                      </c:pt>
                      <c:pt idx="2577">
                        <c:v>133.75275999999999</c:v>
                      </c:pt>
                      <c:pt idx="2578">
                        <c:v>133.81849</c:v>
                      </c:pt>
                      <c:pt idx="2579">
                        <c:v>133.92856</c:v>
                      </c:pt>
                      <c:pt idx="2580">
                        <c:v>134.07194000000001</c:v>
                      </c:pt>
                      <c:pt idx="2581">
                        <c:v>134.22470999999999</c:v>
                      </c:pt>
                      <c:pt idx="2582">
                        <c:v>134.29894999999999</c:v>
                      </c:pt>
                      <c:pt idx="2583">
                        <c:v>134.44461000000001</c:v>
                      </c:pt>
                      <c:pt idx="2584">
                        <c:v>134.55769000000001</c:v>
                      </c:pt>
                      <c:pt idx="2585">
                        <c:v>134.74883</c:v>
                      </c:pt>
                      <c:pt idx="2586">
                        <c:v>134.80598000000001</c:v>
                      </c:pt>
                      <c:pt idx="2587">
                        <c:v>134.93863999999999</c:v>
                      </c:pt>
                      <c:pt idx="2588">
                        <c:v>135.05856</c:v>
                      </c:pt>
                      <c:pt idx="2589">
                        <c:v>135.22856999999999</c:v>
                      </c:pt>
                      <c:pt idx="2590">
                        <c:v>135.30430000000001</c:v>
                      </c:pt>
                      <c:pt idx="2591">
                        <c:v>135.43387000000001</c:v>
                      </c:pt>
                      <c:pt idx="2592">
                        <c:v>135.54876999999999</c:v>
                      </c:pt>
                      <c:pt idx="2593">
                        <c:v>135.67941999999999</c:v>
                      </c:pt>
                      <c:pt idx="2594">
                        <c:v>135.86981</c:v>
                      </c:pt>
                      <c:pt idx="2595">
                        <c:v>135.92004</c:v>
                      </c:pt>
                      <c:pt idx="2596">
                        <c:v>136.04212999999999</c:v>
                      </c:pt>
                      <c:pt idx="2597">
                        <c:v>136.14345</c:v>
                      </c:pt>
                      <c:pt idx="2598">
                        <c:v>136.33459999999999</c:v>
                      </c:pt>
                      <c:pt idx="2599">
                        <c:v>136.43247</c:v>
                      </c:pt>
                      <c:pt idx="2600">
                        <c:v>136.54836</c:v>
                      </c:pt>
                      <c:pt idx="2601">
                        <c:v>136.68652</c:v>
                      </c:pt>
                      <c:pt idx="2602">
                        <c:v>136.87639999999999</c:v>
                      </c:pt>
                      <c:pt idx="2603">
                        <c:v>136.94483</c:v>
                      </c:pt>
                      <c:pt idx="2604">
                        <c:v>137.06596999999999</c:v>
                      </c:pt>
                      <c:pt idx="2605">
                        <c:v>137.21267</c:v>
                      </c:pt>
                      <c:pt idx="2606">
                        <c:v>137.39416</c:v>
                      </c:pt>
                      <c:pt idx="2607">
                        <c:v>137.44029</c:v>
                      </c:pt>
                      <c:pt idx="2608">
                        <c:v>137.55998</c:v>
                      </c:pt>
                      <c:pt idx="2609">
                        <c:v>137.69039000000001</c:v>
                      </c:pt>
                      <c:pt idx="2610">
                        <c:v>137.84008</c:v>
                      </c:pt>
                      <c:pt idx="2611">
                        <c:v>137.96619999999999</c:v>
                      </c:pt>
                      <c:pt idx="2612">
                        <c:v>138.05502999999999</c:v>
                      </c:pt>
                      <c:pt idx="2613">
                        <c:v>138.15122</c:v>
                      </c:pt>
                      <c:pt idx="2614">
                        <c:v>138.28016</c:v>
                      </c:pt>
                      <c:pt idx="2615">
                        <c:v>138.48846</c:v>
                      </c:pt>
                      <c:pt idx="2616">
                        <c:v>138.54990000000001</c:v>
                      </c:pt>
                      <c:pt idx="2617">
                        <c:v>138.6824</c:v>
                      </c:pt>
                      <c:pt idx="2618">
                        <c:v>138.83967000000001</c:v>
                      </c:pt>
                      <c:pt idx="2619">
                        <c:v>139.00045</c:v>
                      </c:pt>
                      <c:pt idx="2620">
                        <c:v>139.05884</c:v>
                      </c:pt>
                      <c:pt idx="2621">
                        <c:v>139.20124999999999</c:v>
                      </c:pt>
                      <c:pt idx="2622">
                        <c:v>139.2971</c:v>
                      </c:pt>
                      <c:pt idx="2623">
                        <c:v>139.49666999999999</c:v>
                      </c:pt>
                      <c:pt idx="2624">
                        <c:v>139.52807000000001</c:v>
                      </c:pt>
                      <c:pt idx="2625">
                        <c:v>139.68348</c:v>
                      </c:pt>
                      <c:pt idx="2626">
                        <c:v>139.78658999999999</c:v>
                      </c:pt>
                      <c:pt idx="2627">
                        <c:v>139.96691000000001</c:v>
                      </c:pt>
                      <c:pt idx="2628">
                        <c:v>140.05491000000001</c:v>
                      </c:pt>
                      <c:pt idx="2629">
                        <c:v>140.14205000000001</c:v>
                      </c:pt>
                      <c:pt idx="2630">
                        <c:v>140.27631</c:v>
                      </c:pt>
                      <c:pt idx="2631">
                        <c:v>140.39961</c:v>
                      </c:pt>
                      <c:pt idx="2632">
                        <c:v>140.58487</c:v>
                      </c:pt>
                      <c:pt idx="2633">
                        <c:v>140.62594999999999</c:v>
                      </c:pt>
                      <c:pt idx="2634">
                        <c:v>140.76775000000001</c:v>
                      </c:pt>
                      <c:pt idx="2635">
                        <c:v>140.89555999999999</c:v>
                      </c:pt>
                      <c:pt idx="2636">
                        <c:v>141.29557</c:v>
                      </c:pt>
                      <c:pt idx="2637">
                        <c:v>141.20614</c:v>
                      </c:pt>
                      <c:pt idx="2638">
                        <c:v>141.27274</c:v>
                      </c:pt>
                      <c:pt idx="2639">
                        <c:v>141.37564</c:v>
                      </c:pt>
                      <c:pt idx="2640">
                        <c:v>141.56683000000001</c:v>
                      </c:pt>
                      <c:pt idx="2641">
                        <c:v>141.63849999999999</c:v>
                      </c:pt>
                      <c:pt idx="2642">
                        <c:v>141.75188</c:v>
                      </c:pt>
                      <c:pt idx="2643">
                        <c:v>141.89394999999999</c:v>
                      </c:pt>
                      <c:pt idx="2644">
                        <c:v>142.08721</c:v>
                      </c:pt>
                      <c:pt idx="2645">
                        <c:v>142.15475000000001</c:v>
                      </c:pt>
                      <c:pt idx="2646">
                        <c:v>142.24185</c:v>
                      </c:pt>
                      <c:pt idx="2647">
                        <c:v>142.38050000000001</c:v>
                      </c:pt>
                      <c:pt idx="2648">
                        <c:v>142.52446</c:v>
                      </c:pt>
                      <c:pt idx="2649">
                        <c:v>142.66820999999999</c:v>
                      </c:pt>
                      <c:pt idx="2650">
                        <c:v>142.75606999999999</c:v>
                      </c:pt>
                      <c:pt idx="2651">
                        <c:v>142.89333999999999</c:v>
                      </c:pt>
                      <c:pt idx="2652">
                        <c:v>142.99776</c:v>
                      </c:pt>
                      <c:pt idx="2653">
                        <c:v>143.20949999999999</c:v>
                      </c:pt>
                      <c:pt idx="2654">
                        <c:v>143.28098</c:v>
                      </c:pt>
                      <c:pt idx="2655">
                        <c:v>143.37271000000001</c:v>
                      </c:pt>
                      <c:pt idx="2656">
                        <c:v>143.5069</c:v>
                      </c:pt>
                      <c:pt idx="2657">
                        <c:v>143.70780999999999</c:v>
                      </c:pt>
                      <c:pt idx="2658">
                        <c:v>143.73500000000001</c:v>
                      </c:pt>
                      <c:pt idx="2659">
                        <c:v>143.88494</c:v>
                      </c:pt>
                      <c:pt idx="2660">
                        <c:v>144.01275000000001</c:v>
                      </c:pt>
                      <c:pt idx="2661">
                        <c:v>144.20629</c:v>
                      </c:pt>
                      <c:pt idx="2662">
                        <c:v>144.26830000000001</c:v>
                      </c:pt>
                      <c:pt idx="2663">
                        <c:v>144.37626</c:v>
                      </c:pt>
                      <c:pt idx="2664">
                        <c:v>144.51082</c:v>
                      </c:pt>
                      <c:pt idx="2665">
                        <c:v>144.68208000000001</c:v>
                      </c:pt>
                      <c:pt idx="2666">
                        <c:v>144.75700000000001</c:v>
                      </c:pt>
                      <c:pt idx="2667">
                        <c:v>144.87528</c:v>
                      </c:pt>
                      <c:pt idx="2668">
                        <c:v>145.01301000000001</c:v>
                      </c:pt>
                      <c:pt idx="2669">
                        <c:v>145.15473</c:v>
                      </c:pt>
                      <c:pt idx="2670">
                        <c:v>145.34871000000001</c:v>
                      </c:pt>
                      <c:pt idx="2671">
                        <c:v>145.39382000000001</c:v>
                      </c:pt>
                      <c:pt idx="2672">
                        <c:v>145.49686</c:v>
                      </c:pt>
                      <c:pt idx="2673">
                        <c:v>145.61283</c:v>
                      </c:pt>
                      <c:pt idx="2674">
                        <c:v>145.80305999999999</c:v>
                      </c:pt>
                      <c:pt idx="2675">
                        <c:v>145.88262</c:v>
                      </c:pt>
                      <c:pt idx="2676">
                        <c:v>146.00366</c:v>
                      </c:pt>
                      <c:pt idx="2677">
                        <c:v>146.15725</c:v>
                      </c:pt>
                      <c:pt idx="2678">
                        <c:v>146.32165000000001</c:v>
                      </c:pt>
                      <c:pt idx="2679">
                        <c:v>146.38028</c:v>
                      </c:pt>
                      <c:pt idx="2680">
                        <c:v>146.49724000000001</c:v>
                      </c:pt>
                      <c:pt idx="2681">
                        <c:v>146.62196</c:v>
                      </c:pt>
                      <c:pt idx="2682">
                        <c:v>146.78980000000001</c:v>
                      </c:pt>
                      <c:pt idx="2683">
                        <c:v>146.85854</c:v>
                      </c:pt>
                      <c:pt idx="2684">
                        <c:v>146.97766999999999</c:v>
                      </c:pt>
                      <c:pt idx="2685">
                        <c:v>147.09816000000001</c:v>
                      </c:pt>
                      <c:pt idx="2686">
                        <c:v>147.22821999999999</c:v>
                      </c:pt>
                      <c:pt idx="2687">
                        <c:v>147.39465999999999</c:v>
                      </c:pt>
                      <c:pt idx="2688">
                        <c:v>147.50059999999999</c:v>
                      </c:pt>
                      <c:pt idx="2689">
                        <c:v>147.61004</c:v>
                      </c:pt>
                      <c:pt idx="2690">
                        <c:v>147.74158</c:v>
                      </c:pt>
                      <c:pt idx="2691">
                        <c:v>147.92658</c:v>
                      </c:pt>
                      <c:pt idx="2692">
                        <c:v>147.98898</c:v>
                      </c:pt>
                      <c:pt idx="2693">
                        <c:v>148.10505000000001</c:v>
                      </c:pt>
                      <c:pt idx="2694">
                        <c:v>148.20761999999999</c:v>
                      </c:pt>
                      <c:pt idx="2695">
                        <c:v>148.41505000000001</c:v>
                      </c:pt>
                      <c:pt idx="2696">
                        <c:v>148.46664999999999</c:v>
                      </c:pt>
                      <c:pt idx="2697">
                        <c:v>148.8656</c:v>
                      </c:pt>
                      <c:pt idx="2698">
                        <c:v>148.7097</c:v>
                      </c:pt>
                      <c:pt idx="2699">
                        <c:v>148.89682999999999</c:v>
                      </c:pt>
                      <c:pt idx="2700">
                        <c:v>148.94623000000001</c:v>
                      </c:pt>
                      <c:pt idx="2701">
                        <c:v>149.08166</c:v>
                      </c:pt>
                      <c:pt idx="2702">
                        <c:v>149.23939999999999</c:v>
                      </c:pt>
                      <c:pt idx="2703">
                        <c:v>149.37798000000001</c:v>
                      </c:pt>
                      <c:pt idx="2704">
                        <c:v>149.49044000000001</c:v>
                      </c:pt>
                      <c:pt idx="2705">
                        <c:v>149.61199999999999</c:v>
                      </c:pt>
                      <c:pt idx="2706">
                        <c:v>149.71548000000001</c:v>
                      </c:pt>
                      <c:pt idx="2707">
                        <c:v>149.85623000000001</c:v>
                      </c:pt>
                      <c:pt idx="2708">
                        <c:v>150.01775000000001</c:v>
                      </c:pt>
                      <c:pt idx="2709">
                        <c:v>150.06298000000001</c:v>
                      </c:pt>
                      <c:pt idx="2710">
                        <c:v>150.04772</c:v>
                      </c:pt>
                      <c:pt idx="2711">
                        <c:v>150.06983</c:v>
                      </c:pt>
                      <c:pt idx="2712">
                        <c:v>150.11185</c:v>
                      </c:pt>
                      <c:pt idx="2713">
                        <c:v>150.03453999999999</c:v>
                      </c:pt>
                      <c:pt idx="2714">
                        <c:v>150.02918</c:v>
                      </c:pt>
                      <c:pt idx="2715">
                        <c:v>150.02620999999999</c:v>
                      </c:pt>
                      <c:pt idx="2716">
                        <c:v>150.07951</c:v>
                      </c:pt>
                      <c:pt idx="2717">
                        <c:v>150.02969999999999</c:v>
                      </c:pt>
                      <c:pt idx="2718">
                        <c:v>150.02365</c:v>
                      </c:pt>
                      <c:pt idx="2719">
                        <c:v>150.02949000000001</c:v>
                      </c:pt>
                      <c:pt idx="2720">
                        <c:v>150.11575999999999</c:v>
                      </c:pt>
                      <c:pt idx="2721">
                        <c:v>150.03018</c:v>
                      </c:pt>
                      <c:pt idx="2722">
                        <c:v>150.00378000000001</c:v>
                      </c:pt>
                      <c:pt idx="2723">
                        <c:v>149.99973</c:v>
                      </c:pt>
                      <c:pt idx="2724">
                        <c:v>149.99881999999999</c:v>
                      </c:pt>
                      <c:pt idx="2725">
                        <c:v>150.05569</c:v>
                      </c:pt>
                      <c:pt idx="2726">
                        <c:v>150.00658000000001</c:v>
                      </c:pt>
                      <c:pt idx="2727">
                        <c:v>150.00910999999999</c:v>
                      </c:pt>
                      <c:pt idx="2728">
                        <c:v>149.99769000000001</c:v>
                      </c:pt>
                      <c:pt idx="2729">
                        <c:v>150.08082999999999</c:v>
                      </c:pt>
                      <c:pt idx="2730">
                        <c:v>149.99656999999999</c:v>
                      </c:pt>
                      <c:pt idx="2731">
                        <c:v>150.01177000000001</c:v>
                      </c:pt>
                      <c:pt idx="2732">
                        <c:v>150.00485</c:v>
                      </c:pt>
                      <c:pt idx="2733">
                        <c:v>150.06988999999999</c:v>
                      </c:pt>
                      <c:pt idx="2734">
                        <c:v>150.01607000000001</c:v>
                      </c:pt>
                      <c:pt idx="2735">
                        <c:v>150.01638</c:v>
                      </c:pt>
                      <c:pt idx="2736">
                        <c:v>150.00445999999999</c:v>
                      </c:pt>
                      <c:pt idx="2737">
                        <c:v>150.06765999999999</c:v>
                      </c:pt>
                      <c:pt idx="2738">
                        <c:v>150.01687000000001</c:v>
                      </c:pt>
                      <c:pt idx="2739">
                        <c:v>149.98023000000001</c:v>
                      </c:pt>
                      <c:pt idx="2740">
                        <c:v>150.00942000000001</c:v>
                      </c:pt>
                      <c:pt idx="2741">
                        <c:v>150.0421</c:v>
                      </c:pt>
                      <c:pt idx="2742">
                        <c:v>150.05893</c:v>
                      </c:pt>
                      <c:pt idx="2743">
                        <c:v>150.00044</c:v>
                      </c:pt>
                      <c:pt idx="2744">
                        <c:v>150.01383000000001</c:v>
                      </c:pt>
                      <c:pt idx="2745">
                        <c:v>150.02799999999999</c:v>
                      </c:pt>
                      <c:pt idx="2746">
                        <c:v>150.07522</c:v>
                      </c:pt>
                      <c:pt idx="2747">
                        <c:v>150.02216000000001</c:v>
                      </c:pt>
                      <c:pt idx="2748">
                        <c:v>150.04692</c:v>
                      </c:pt>
                      <c:pt idx="2749">
                        <c:v>150.01255</c:v>
                      </c:pt>
                      <c:pt idx="2750">
                        <c:v>150.07452000000001</c:v>
                      </c:pt>
                      <c:pt idx="2751">
                        <c:v>150.00772000000001</c:v>
                      </c:pt>
                      <c:pt idx="2752">
                        <c:v>150.01625999999999</c:v>
                      </c:pt>
                      <c:pt idx="2753">
                        <c:v>150.01285999999999</c:v>
                      </c:pt>
                      <c:pt idx="2754">
                        <c:v>150.07304999999999</c:v>
                      </c:pt>
                      <c:pt idx="2755">
                        <c:v>150.00409999999999</c:v>
                      </c:pt>
                      <c:pt idx="2756">
                        <c:v>149.99369999999999</c:v>
                      </c:pt>
                      <c:pt idx="2757">
                        <c:v>150.01992000000001</c:v>
                      </c:pt>
                      <c:pt idx="2758">
                        <c:v>150.33223000000001</c:v>
                      </c:pt>
                      <c:pt idx="2759">
                        <c:v>149.99721</c:v>
                      </c:pt>
                      <c:pt idx="2760">
                        <c:v>150.02664999999999</c:v>
                      </c:pt>
                      <c:pt idx="2761">
                        <c:v>150.01553000000001</c:v>
                      </c:pt>
                      <c:pt idx="2762">
                        <c:v>150.02302</c:v>
                      </c:pt>
                      <c:pt idx="2763">
                        <c:v>150.05655999999999</c:v>
                      </c:pt>
                      <c:pt idx="2764">
                        <c:v>150.01193000000001</c:v>
                      </c:pt>
                      <c:pt idx="2765">
                        <c:v>150.03494000000001</c:v>
                      </c:pt>
                      <c:pt idx="2766">
                        <c:v>150.01580999999999</c:v>
                      </c:pt>
                      <c:pt idx="2767">
                        <c:v>150.09861000000001</c:v>
                      </c:pt>
                      <c:pt idx="2768">
                        <c:v>150.02654000000001</c:v>
                      </c:pt>
                      <c:pt idx="2769">
                        <c:v>150.03014999999999</c:v>
                      </c:pt>
                      <c:pt idx="2770">
                        <c:v>150.02414999999999</c:v>
                      </c:pt>
                      <c:pt idx="2771">
                        <c:v>150.09756999999999</c:v>
                      </c:pt>
                      <c:pt idx="2772">
                        <c:v>150.01589999999999</c:v>
                      </c:pt>
                      <c:pt idx="2773">
                        <c:v>150.04768999999999</c:v>
                      </c:pt>
                      <c:pt idx="2774">
                        <c:v>150.03281000000001</c:v>
                      </c:pt>
                      <c:pt idx="2775">
                        <c:v>150.06659999999999</c:v>
                      </c:pt>
                      <c:pt idx="2776">
                        <c:v>150.02996999999999</c:v>
                      </c:pt>
                      <c:pt idx="2777">
                        <c:v>150.03021000000001</c:v>
                      </c:pt>
                      <c:pt idx="2778">
                        <c:v>150.03564</c:v>
                      </c:pt>
                      <c:pt idx="2779">
                        <c:v>150.06155999999999</c:v>
                      </c:pt>
                      <c:pt idx="2780">
                        <c:v>150.04691</c:v>
                      </c:pt>
                      <c:pt idx="2781">
                        <c:v>150.00985</c:v>
                      </c:pt>
                      <c:pt idx="2782">
                        <c:v>150.03539000000001</c:v>
                      </c:pt>
                      <c:pt idx="2783">
                        <c:v>150.04617999999999</c:v>
                      </c:pt>
                      <c:pt idx="2784">
                        <c:v>150.08580000000001</c:v>
                      </c:pt>
                      <c:pt idx="2785">
                        <c:v>150.00941</c:v>
                      </c:pt>
                      <c:pt idx="2786">
                        <c:v>150.02034</c:v>
                      </c:pt>
                      <c:pt idx="2787">
                        <c:v>150.01873000000001</c:v>
                      </c:pt>
                      <c:pt idx="2788">
                        <c:v>150.05803</c:v>
                      </c:pt>
                      <c:pt idx="2789">
                        <c:v>150.02816999999999</c:v>
                      </c:pt>
                      <c:pt idx="2790">
                        <c:v>150.01542000000001</c:v>
                      </c:pt>
                      <c:pt idx="2791">
                        <c:v>150.02510000000001</c:v>
                      </c:pt>
                      <c:pt idx="2792">
                        <c:v>150.06931</c:v>
                      </c:pt>
                      <c:pt idx="2793">
                        <c:v>150.02030999999999</c:v>
                      </c:pt>
                      <c:pt idx="2794">
                        <c:v>150.02785</c:v>
                      </c:pt>
                      <c:pt idx="2795">
                        <c:v>150.02252999999999</c:v>
                      </c:pt>
                      <c:pt idx="2796">
                        <c:v>150.07255000000001</c:v>
                      </c:pt>
                      <c:pt idx="2797">
                        <c:v>150.04</c:v>
                      </c:pt>
                      <c:pt idx="2798">
                        <c:v>150.02950000000001</c:v>
                      </c:pt>
                      <c:pt idx="2799">
                        <c:v>150.03575000000001</c:v>
                      </c:pt>
                      <c:pt idx="2800">
                        <c:v>150.05468999999999</c:v>
                      </c:pt>
                      <c:pt idx="2801">
                        <c:v>150.10439</c:v>
                      </c:pt>
                      <c:pt idx="2802">
                        <c:v>150.06960000000001</c:v>
                      </c:pt>
                      <c:pt idx="2803">
                        <c:v>150.04038</c:v>
                      </c:pt>
                      <c:pt idx="2804">
                        <c:v>150.04075</c:v>
                      </c:pt>
                      <c:pt idx="2805">
                        <c:v>150.09138999999999</c:v>
                      </c:pt>
                      <c:pt idx="2806">
                        <c:v>150.03892999999999</c:v>
                      </c:pt>
                      <c:pt idx="2807">
                        <c:v>150.02531999999999</c:v>
                      </c:pt>
                      <c:pt idx="2808">
                        <c:v>150.01015000000001</c:v>
                      </c:pt>
                      <c:pt idx="2809">
                        <c:v>150.09245999999999</c:v>
                      </c:pt>
                      <c:pt idx="2810">
                        <c:v>150.00851</c:v>
                      </c:pt>
                      <c:pt idx="2811">
                        <c:v>150.00435999999999</c:v>
                      </c:pt>
                      <c:pt idx="2812">
                        <c:v>150.03084999999999</c:v>
                      </c:pt>
                      <c:pt idx="2813">
                        <c:v>150.08636999999999</c:v>
                      </c:pt>
                      <c:pt idx="2814">
                        <c:v>150.02583999999999</c:v>
                      </c:pt>
                      <c:pt idx="2815">
                        <c:v>150.05214000000001</c:v>
                      </c:pt>
                      <c:pt idx="2816">
                        <c:v>150.01607999999999</c:v>
                      </c:pt>
                      <c:pt idx="2817">
                        <c:v>150.07240999999999</c:v>
                      </c:pt>
                      <c:pt idx="2818">
                        <c:v>150.16405</c:v>
                      </c:pt>
                      <c:pt idx="2819">
                        <c:v>150.19845000000001</c:v>
                      </c:pt>
                      <c:pt idx="2820">
                        <c:v>150.02712</c:v>
                      </c:pt>
                      <c:pt idx="2821">
                        <c:v>150.02274</c:v>
                      </c:pt>
                      <c:pt idx="2822">
                        <c:v>150.08938000000001</c:v>
                      </c:pt>
                      <c:pt idx="2823">
                        <c:v>150.03421</c:v>
                      </c:pt>
                      <c:pt idx="2824">
                        <c:v>150.04588000000001</c:v>
                      </c:pt>
                      <c:pt idx="2825">
                        <c:v>150.02628000000001</c:v>
                      </c:pt>
                      <c:pt idx="2826">
                        <c:v>150.10624000000001</c:v>
                      </c:pt>
                      <c:pt idx="2827">
                        <c:v>150.02313000000001</c:v>
                      </c:pt>
                      <c:pt idx="2828">
                        <c:v>150.03932</c:v>
                      </c:pt>
                      <c:pt idx="2829">
                        <c:v>150.03223</c:v>
                      </c:pt>
                      <c:pt idx="2830">
                        <c:v>150.09626</c:v>
                      </c:pt>
                      <c:pt idx="2831">
                        <c:v>150.01553000000001</c:v>
                      </c:pt>
                      <c:pt idx="2832">
                        <c:v>150.02471</c:v>
                      </c:pt>
                      <c:pt idx="2833">
                        <c:v>150.04354000000001</c:v>
                      </c:pt>
                      <c:pt idx="2834">
                        <c:v>150.09023999999999</c:v>
                      </c:pt>
                      <c:pt idx="2835">
                        <c:v>150.04676000000001</c:v>
                      </c:pt>
                      <c:pt idx="2836">
                        <c:v>150.05170000000001</c:v>
                      </c:pt>
                      <c:pt idx="2837">
                        <c:v>150.02153000000001</c:v>
                      </c:pt>
                      <c:pt idx="2838">
                        <c:v>150.01579000000001</c:v>
                      </c:pt>
                      <c:pt idx="2839">
                        <c:v>150.08077</c:v>
                      </c:pt>
                      <c:pt idx="2840">
                        <c:v>150.00295</c:v>
                      </c:pt>
                      <c:pt idx="2841">
                        <c:v>150.02355</c:v>
                      </c:pt>
                      <c:pt idx="2842">
                        <c:v>150.01991000000001</c:v>
                      </c:pt>
                      <c:pt idx="2843">
                        <c:v>150.07697999999999</c:v>
                      </c:pt>
                      <c:pt idx="2844">
                        <c:v>150.01707999999999</c:v>
                      </c:pt>
                      <c:pt idx="2845">
                        <c:v>150.01609999999999</c:v>
                      </c:pt>
                      <c:pt idx="2846">
                        <c:v>150.01928000000001</c:v>
                      </c:pt>
                      <c:pt idx="2847">
                        <c:v>150.09425999999999</c:v>
                      </c:pt>
                      <c:pt idx="2848">
                        <c:v>150.02713</c:v>
                      </c:pt>
                      <c:pt idx="2849">
                        <c:v>150.03487999999999</c:v>
                      </c:pt>
                      <c:pt idx="2850">
                        <c:v>150.03523000000001</c:v>
                      </c:pt>
                      <c:pt idx="2851">
                        <c:v>150.08985000000001</c:v>
                      </c:pt>
                      <c:pt idx="2852">
                        <c:v>150.03575000000001</c:v>
                      </c:pt>
                      <c:pt idx="2853">
                        <c:v>150.03063</c:v>
                      </c:pt>
                      <c:pt idx="2854">
                        <c:v>150.03845000000001</c:v>
                      </c:pt>
                      <c:pt idx="2855">
                        <c:v>150.05025000000001</c:v>
                      </c:pt>
                      <c:pt idx="2856">
                        <c:v>150.08589000000001</c:v>
                      </c:pt>
                      <c:pt idx="2857">
                        <c:v>150.02571</c:v>
                      </c:pt>
                      <c:pt idx="2858">
                        <c:v>150.06599</c:v>
                      </c:pt>
                      <c:pt idx="2859">
                        <c:v>150.03008</c:v>
                      </c:pt>
                      <c:pt idx="2860">
                        <c:v>150.09666999999999</c:v>
                      </c:pt>
                      <c:pt idx="2861">
                        <c:v>150.02839</c:v>
                      </c:pt>
                      <c:pt idx="2862">
                        <c:v>150.01401999999999</c:v>
                      </c:pt>
                      <c:pt idx="2863">
                        <c:v>150.01415</c:v>
                      </c:pt>
                      <c:pt idx="2864">
                        <c:v>150.11482000000001</c:v>
                      </c:pt>
                      <c:pt idx="2865">
                        <c:v>150.03823</c:v>
                      </c:pt>
                      <c:pt idx="2866">
                        <c:v>150.02453</c:v>
                      </c:pt>
                      <c:pt idx="2867">
                        <c:v>150.02697000000001</c:v>
                      </c:pt>
                      <c:pt idx="2868">
                        <c:v>150.09851</c:v>
                      </c:pt>
                      <c:pt idx="2869">
                        <c:v>150.01553999999999</c:v>
                      </c:pt>
                      <c:pt idx="2870">
                        <c:v>150.03233</c:v>
                      </c:pt>
                      <c:pt idx="2871">
                        <c:v>150.03035</c:v>
                      </c:pt>
                      <c:pt idx="2872">
                        <c:v>150.09201999999999</c:v>
                      </c:pt>
                      <c:pt idx="2873">
                        <c:v>150.04936000000001</c:v>
                      </c:pt>
                      <c:pt idx="2874">
                        <c:v>150.01584</c:v>
                      </c:pt>
                      <c:pt idx="2875">
                        <c:v>150.02842999999999</c:v>
                      </c:pt>
                      <c:pt idx="2876">
                        <c:v>150.02905999999999</c:v>
                      </c:pt>
                      <c:pt idx="2877">
                        <c:v>150.09008</c:v>
                      </c:pt>
                      <c:pt idx="2878">
                        <c:v>150.02934999999999</c:v>
                      </c:pt>
                      <c:pt idx="2879">
                        <c:v>150.24562</c:v>
                      </c:pt>
                      <c:pt idx="2880">
                        <c:v>150.11695</c:v>
                      </c:pt>
                      <c:pt idx="2881">
                        <c:v>150.0831</c:v>
                      </c:pt>
                      <c:pt idx="2882">
                        <c:v>149.99865</c:v>
                      </c:pt>
                      <c:pt idx="2883">
                        <c:v>150.01474999999999</c:v>
                      </c:pt>
                      <c:pt idx="2884">
                        <c:v>150.03756000000001</c:v>
                      </c:pt>
                      <c:pt idx="2885">
                        <c:v>150.09613999999999</c:v>
                      </c:pt>
                      <c:pt idx="2886">
                        <c:v>150.05028999999999</c:v>
                      </c:pt>
                      <c:pt idx="2887">
                        <c:v>150.04635999999999</c:v>
                      </c:pt>
                      <c:pt idx="2888">
                        <c:v>150.04844</c:v>
                      </c:pt>
                      <c:pt idx="2889">
                        <c:v>150.04011</c:v>
                      </c:pt>
                      <c:pt idx="2890">
                        <c:v>150.11103</c:v>
                      </c:pt>
                      <c:pt idx="2891">
                        <c:v>150.03165999999999</c:v>
                      </c:pt>
                      <c:pt idx="2892">
                        <c:v>150.06147000000001</c:v>
                      </c:pt>
                      <c:pt idx="2893">
                        <c:v>150.05053000000001</c:v>
                      </c:pt>
                      <c:pt idx="2894">
                        <c:v>150.08834999999999</c:v>
                      </c:pt>
                      <c:pt idx="2895">
                        <c:v>150.0196</c:v>
                      </c:pt>
                      <c:pt idx="2896">
                        <c:v>150.02696</c:v>
                      </c:pt>
                      <c:pt idx="2897">
                        <c:v>150.03233</c:v>
                      </c:pt>
                      <c:pt idx="2898">
                        <c:v>150.09424000000001</c:v>
                      </c:pt>
                      <c:pt idx="2899">
                        <c:v>150.04741999999999</c:v>
                      </c:pt>
                      <c:pt idx="2900">
                        <c:v>150.02837</c:v>
                      </c:pt>
                      <c:pt idx="2901">
                        <c:v>150.03298000000001</c:v>
                      </c:pt>
                      <c:pt idx="2902">
                        <c:v>150.08282</c:v>
                      </c:pt>
                      <c:pt idx="2903">
                        <c:v>150.04238000000001</c:v>
                      </c:pt>
                      <c:pt idx="2904">
                        <c:v>150.04379</c:v>
                      </c:pt>
                      <c:pt idx="2905">
                        <c:v>150.04642999999999</c:v>
                      </c:pt>
                      <c:pt idx="2906">
                        <c:v>150.08940000000001</c:v>
                      </c:pt>
                      <c:pt idx="2907">
                        <c:v>150.09290999999999</c:v>
                      </c:pt>
                      <c:pt idx="2908">
                        <c:v>150.04822999999999</c:v>
                      </c:pt>
                      <c:pt idx="2909">
                        <c:v>150.05041</c:v>
                      </c:pt>
                      <c:pt idx="2910">
                        <c:v>150.03616</c:v>
                      </c:pt>
                      <c:pt idx="2911">
                        <c:v>150.08582999999999</c:v>
                      </c:pt>
                      <c:pt idx="2912">
                        <c:v>150.03006999999999</c:v>
                      </c:pt>
                      <c:pt idx="2913">
                        <c:v>150.03620000000001</c:v>
                      </c:pt>
                      <c:pt idx="2914">
                        <c:v>150.02565999999999</c:v>
                      </c:pt>
                      <c:pt idx="2915">
                        <c:v>150.10842</c:v>
                      </c:pt>
                      <c:pt idx="2916">
                        <c:v>150.03236000000001</c:v>
                      </c:pt>
                      <c:pt idx="2917">
                        <c:v>150.05045999999999</c:v>
                      </c:pt>
                      <c:pt idx="2918">
                        <c:v>150.04961</c:v>
                      </c:pt>
                      <c:pt idx="2919">
                        <c:v>150.11452</c:v>
                      </c:pt>
                      <c:pt idx="2920">
                        <c:v>150.07364999999999</c:v>
                      </c:pt>
                      <c:pt idx="2921">
                        <c:v>150.06735</c:v>
                      </c:pt>
                      <c:pt idx="2922">
                        <c:v>150.04947000000001</c:v>
                      </c:pt>
                      <c:pt idx="2923">
                        <c:v>150.12526</c:v>
                      </c:pt>
                      <c:pt idx="2924">
                        <c:v>150.06502</c:v>
                      </c:pt>
                      <c:pt idx="2925">
                        <c:v>150.02422999999999</c:v>
                      </c:pt>
                      <c:pt idx="2926">
                        <c:v>150.04568</c:v>
                      </c:pt>
                      <c:pt idx="2927">
                        <c:v>150.04340999999999</c:v>
                      </c:pt>
                      <c:pt idx="2928">
                        <c:v>150.09701000000001</c:v>
                      </c:pt>
                      <c:pt idx="2929">
                        <c:v>150.04633000000001</c:v>
                      </c:pt>
                      <c:pt idx="2930">
                        <c:v>150.04427000000001</c:v>
                      </c:pt>
                      <c:pt idx="2931">
                        <c:v>150.05833000000001</c:v>
                      </c:pt>
                      <c:pt idx="2932">
                        <c:v>150.10391999999999</c:v>
                      </c:pt>
                      <c:pt idx="2933">
                        <c:v>150.05842000000001</c:v>
                      </c:pt>
                      <c:pt idx="2934">
                        <c:v>150.07382999999999</c:v>
                      </c:pt>
                      <c:pt idx="2935">
                        <c:v>150.04084</c:v>
                      </c:pt>
                      <c:pt idx="2936">
                        <c:v>150.11225999999999</c:v>
                      </c:pt>
                      <c:pt idx="2937">
                        <c:v>150.04754</c:v>
                      </c:pt>
                      <c:pt idx="2938">
                        <c:v>150.04337000000001</c:v>
                      </c:pt>
                      <c:pt idx="2939">
                        <c:v>150.03906000000001</c:v>
                      </c:pt>
                      <c:pt idx="2940">
                        <c:v>150.34338</c:v>
                      </c:pt>
                      <c:pt idx="2941">
                        <c:v>150.11027000000001</c:v>
                      </c:pt>
                      <c:pt idx="2942">
                        <c:v>150.02903000000001</c:v>
                      </c:pt>
                      <c:pt idx="2943">
                        <c:v>150.02842999999999</c:v>
                      </c:pt>
                      <c:pt idx="2944">
                        <c:v>150.02455</c:v>
                      </c:pt>
                      <c:pt idx="2945">
                        <c:v>150.10843</c:v>
                      </c:pt>
                      <c:pt idx="2946">
                        <c:v>150.02587</c:v>
                      </c:pt>
                      <c:pt idx="2947">
                        <c:v>150.03308999999999</c:v>
                      </c:pt>
                      <c:pt idx="2948">
                        <c:v>150.03801999999999</c:v>
                      </c:pt>
                      <c:pt idx="2949">
                        <c:v>150.10050000000001</c:v>
                      </c:pt>
                      <c:pt idx="2950">
                        <c:v>150.03405000000001</c:v>
                      </c:pt>
                      <c:pt idx="2951">
                        <c:v>150.03853000000001</c:v>
                      </c:pt>
                      <c:pt idx="2952">
                        <c:v>150.06305</c:v>
                      </c:pt>
                      <c:pt idx="2953">
                        <c:v>150.11009000000001</c:v>
                      </c:pt>
                      <c:pt idx="2954">
                        <c:v>150.06723</c:v>
                      </c:pt>
                      <c:pt idx="2955">
                        <c:v>150.03398000000001</c:v>
                      </c:pt>
                      <c:pt idx="2956">
                        <c:v>150.03731999999999</c:v>
                      </c:pt>
                      <c:pt idx="2957">
                        <c:v>150.05996999999999</c:v>
                      </c:pt>
                      <c:pt idx="2958">
                        <c:v>150.05868000000001</c:v>
                      </c:pt>
                      <c:pt idx="2959">
                        <c:v>150.03363999999999</c:v>
                      </c:pt>
                      <c:pt idx="2960">
                        <c:v>150.03071</c:v>
                      </c:pt>
                      <c:pt idx="2961">
                        <c:v>150.01383999999999</c:v>
                      </c:pt>
                      <c:pt idx="2962">
                        <c:v>150.11252999999999</c:v>
                      </c:pt>
                      <c:pt idx="2963">
                        <c:v>150.03198</c:v>
                      </c:pt>
                      <c:pt idx="2964">
                        <c:v>150.03890000000001</c:v>
                      </c:pt>
                      <c:pt idx="2965">
                        <c:v>150.03890999999999</c:v>
                      </c:pt>
                      <c:pt idx="2966">
                        <c:v>150.10051000000001</c:v>
                      </c:pt>
                      <c:pt idx="2967">
                        <c:v>150.03621000000001</c:v>
                      </c:pt>
                      <c:pt idx="2968">
                        <c:v>150.0343</c:v>
                      </c:pt>
                      <c:pt idx="2969">
                        <c:v>150.04695000000001</c:v>
                      </c:pt>
                      <c:pt idx="2970">
                        <c:v>150.09448</c:v>
                      </c:pt>
                      <c:pt idx="2971">
                        <c:v>150.02605</c:v>
                      </c:pt>
                      <c:pt idx="2972">
                        <c:v>150.02682999999999</c:v>
                      </c:pt>
                      <c:pt idx="2973">
                        <c:v>150.05528000000001</c:v>
                      </c:pt>
                      <c:pt idx="2974">
                        <c:v>150.11823000000001</c:v>
                      </c:pt>
                      <c:pt idx="2975">
                        <c:v>150.01864</c:v>
                      </c:pt>
                      <c:pt idx="2976">
                        <c:v>150.02269000000001</c:v>
                      </c:pt>
                      <c:pt idx="2977">
                        <c:v>149.99123</c:v>
                      </c:pt>
                      <c:pt idx="2978">
                        <c:v>150.00476</c:v>
                      </c:pt>
                      <c:pt idx="2979">
                        <c:v>150.08033</c:v>
                      </c:pt>
                      <c:pt idx="2980">
                        <c:v>150.02260999999999</c:v>
                      </c:pt>
                      <c:pt idx="2981">
                        <c:v>150.02267000000001</c:v>
                      </c:pt>
                      <c:pt idx="2982">
                        <c:v>150.02331000000001</c:v>
                      </c:pt>
                      <c:pt idx="2983">
                        <c:v>150.08611999999999</c:v>
                      </c:pt>
                      <c:pt idx="2984">
                        <c:v>150.03867</c:v>
                      </c:pt>
                      <c:pt idx="2985">
                        <c:v>150.00635</c:v>
                      </c:pt>
                      <c:pt idx="2986">
                        <c:v>150.01579000000001</c:v>
                      </c:pt>
                      <c:pt idx="2987">
                        <c:v>150.08615</c:v>
                      </c:pt>
                      <c:pt idx="2988">
                        <c:v>150.03016</c:v>
                      </c:pt>
                      <c:pt idx="2989">
                        <c:v>150.02828</c:v>
                      </c:pt>
                      <c:pt idx="2990">
                        <c:v>150.02636999999999</c:v>
                      </c:pt>
                      <c:pt idx="2991">
                        <c:v>150.08813000000001</c:v>
                      </c:pt>
                      <c:pt idx="2992">
                        <c:v>150.02452</c:v>
                      </c:pt>
                      <c:pt idx="2993">
                        <c:v>150.02207000000001</c:v>
                      </c:pt>
                      <c:pt idx="2994">
                        <c:v>150.03718000000001</c:v>
                      </c:pt>
                      <c:pt idx="2995">
                        <c:v>150.04695000000001</c:v>
                      </c:pt>
                      <c:pt idx="2996">
                        <c:v>150.06573</c:v>
                      </c:pt>
                      <c:pt idx="2997">
                        <c:v>150.03583</c:v>
                      </c:pt>
                      <c:pt idx="2998">
                        <c:v>150.03998999999999</c:v>
                      </c:pt>
                      <c:pt idx="2999">
                        <c:v>150.02977999999999</c:v>
                      </c:pt>
                      <c:pt idx="3000">
                        <c:v>150.10043999999999</c:v>
                      </c:pt>
                      <c:pt idx="3001">
                        <c:v>150.29954000000001</c:v>
                      </c:pt>
                      <c:pt idx="3002">
                        <c:v>150.05000000000001</c:v>
                      </c:pt>
                      <c:pt idx="3003">
                        <c:v>150.02438000000001</c:v>
                      </c:pt>
                      <c:pt idx="3004">
                        <c:v>150.09781000000001</c:v>
                      </c:pt>
                      <c:pt idx="3005">
                        <c:v>150.02874</c:v>
                      </c:pt>
                      <c:pt idx="3006">
                        <c:v>150.03102999999999</c:v>
                      </c:pt>
                      <c:pt idx="3007">
                        <c:v>150.03270000000001</c:v>
                      </c:pt>
                      <c:pt idx="3008">
                        <c:v>150.08414999999999</c:v>
                      </c:pt>
                      <c:pt idx="3009">
                        <c:v>150.02672999999999</c:v>
                      </c:pt>
                      <c:pt idx="3010">
                        <c:v>150.01159999999999</c:v>
                      </c:pt>
                      <c:pt idx="3011">
                        <c:v>150.03623999999999</c:v>
                      </c:pt>
                      <c:pt idx="3012">
                        <c:v>150.07861</c:v>
                      </c:pt>
                      <c:pt idx="3013">
                        <c:v>150.04085000000001</c:v>
                      </c:pt>
                      <c:pt idx="3014">
                        <c:v>150.03156000000001</c:v>
                      </c:pt>
                      <c:pt idx="3015">
                        <c:v>150.04853</c:v>
                      </c:pt>
                      <c:pt idx="3016">
                        <c:v>150.04899</c:v>
                      </c:pt>
                      <c:pt idx="3017">
                        <c:v>150.07661999999999</c:v>
                      </c:pt>
                      <c:pt idx="3018">
                        <c:v>150.02589</c:v>
                      </c:pt>
                      <c:pt idx="3019">
                        <c:v>150.01940999999999</c:v>
                      </c:pt>
                      <c:pt idx="3020">
                        <c:v>150.02708000000001</c:v>
                      </c:pt>
                      <c:pt idx="3021">
                        <c:v>150.08265</c:v>
                      </c:pt>
                      <c:pt idx="3022">
                        <c:v>150.03593000000001</c:v>
                      </c:pt>
                      <c:pt idx="3023">
                        <c:v>150.03077999999999</c:v>
                      </c:pt>
                      <c:pt idx="3024">
                        <c:v>150.02251000000001</c:v>
                      </c:pt>
                      <c:pt idx="3025">
                        <c:v>150.08941999999999</c:v>
                      </c:pt>
                      <c:pt idx="3026">
                        <c:v>150.04342</c:v>
                      </c:pt>
                      <c:pt idx="3027">
                        <c:v>150.03568999999999</c:v>
                      </c:pt>
                      <c:pt idx="3028">
                        <c:v>150.05714</c:v>
                      </c:pt>
                      <c:pt idx="3029">
                        <c:v>150.09843000000001</c:v>
                      </c:pt>
                      <c:pt idx="3030">
                        <c:v>150.04107999999999</c:v>
                      </c:pt>
                      <c:pt idx="3031">
                        <c:v>150.01927000000001</c:v>
                      </c:pt>
                      <c:pt idx="3032">
                        <c:v>150.02476999999999</c:v>
                      </c:pt>
                      <c:pt idx="3033">
                        <c:v>150.05610999999999</c:v>
                      </c:pt>
                      <c:pt idx="3034">
                        <c:v>150.06755000000001</c:v>
                      </c:pt>
                      <c:pt idx="3035">
                        <c:v>150.01302999999999</c:v>
                      </c:pt>
                      <c:pt idx="3036">
                        <c:v>150.05240000000001</c:v>
                      </c:pt>
                      <c:pt idx="3037">
                        <c:v>150.07266999999999</c:v>
                      </c:pt>
                      <c:pt idx="3038">
                        <c:v>150.12714</c:v>
                      </c:pt>
                      <c:pt idx="3039">
                        <c:v>150.04802000000001</c:v>
                      </c:pt>
                      <c:pt idx="3040">
                        <c:v>150.04284000000001</c:v>
                      </c:pt>
                      <c:pt idx="3041">
                        <c:v>150.04003</c:v>
                      </c:pt>
                      <c:pt idx="3042">
                        <c:v>150.09933000000001</c:v>
                      </c:pt>
                      <c:pt idx="3043">
                        <c:v>150.02153999999999</c:v>
                      </c:pt>
                      <c:pt idx="3044">
                        <c:v>150.02127999999999</c:v>
                      </c:pt>
                      <c:pt idx="3045">
                        <c:v>150.02951999999999</c:v>
                      </c:pt>
                      <c:pt idx="3046">
                        <c:v>150.10668999999999</c:v>
                      </c:pt>
                      <c:pt idx="3047">
                        <c:v>150.03737000000001</c:v>
                      </c:pt>
                      <c:pt idx="3048">
                        <c:v>150.03924000000001</c:v>
                      </c:pt>
                      <c:pt idx="3049">
                        <c:v>150.04743999999999</c:v>
                      </c:pt>
                      <c:pt idx="3050">
                        <c:v>150.11351999999999</c:v>
                      </c:pt>
                      <c:pt idx="3051">
                        <c:v>150.06003999999999</c:v>
                      </c:pt>
                      <c:pt idx="3052">
                        <c:v>150.01627999999999</c:v>
                      </c:pt>
                      <c:pt idx="3053">
                        <c:v>150.03909999999999</c:v>
                      </c:pt>
                      <c:pt idx="3054">
                        <c:v>150.03774999999999</c:v>
                      </c:pt>
                      <c:pt idx="3055">
                        <c:v>150.06469000000001</c:v>
                      </c:pt>
                      <c:pt idx="3056">
                        <c:v>150.01709</c:v>
                      </c:pt>
                      <c:pt idx="3057">
                        <c:v>150.02885000000001</c:v>
                      </c:pt>
                      <c:pt idx="3058">
                        <c:v>150.02970999999999</c:v>
                      </c:pt>
                      <c:pt idx="3059">
                        <c:v>150.10955000000001</c:v>
                      </c:pt>
                      <c:pt idx="3060">
                        <c:v>150.04445999999999</c:v>
                      </c:pt>
                      <c:pt idx="3061">
                        <c:v>150.04982999999999</c:v>
                      </c:pt>
                      <c:pt idx="3062">
                        <c:v>150.29186000000001</c:v>
                      </c:pt>
                      <c:pt idx="3063">
                        <c:v>150.08044000000001</c:v>
                      </c:pt>
                      <c:pt idx="3064">
                        <c:v>150.01304999999999</c:v>
                      </c:pt>
                      <c:pt idx="3065">
                        <c:v>150.01576</c:v>
                      </c:pt>
                      <c:pt idx="3066">
                        <c:v>150.03054</c:v>
                      </c:pt>
                      <c:pt idx="3067">
                        <c:v>150.09247999999999</c:v>
                      </c:pt>
                      <c:pt idx="3068">
                        <c:v>149.99176</c:v>
                      </c:pt>
                      <c:pt idx="3069">
                        <c:v>150.02208999999999</c:v>
                      </c:pt>
                      <c:pt idx="3070">
                        <c:v>150.01768999999999</c:v>
                      </c:pt>
                      <c:pt idx="3071">
                        <c:v>150.06966</c:v>
                      </c:pt>
                      <c:pt idx="3072">
                        <c:v>150.02644000000001</c:v>
                      </c:pt>
                      <c:pt idx="3073">
                        <c:v>150.03643</c:v>
                      </c:pt>
                      <c:pt idx="3074">
                        <c:v>150.01647</c:v>
                      </c:pt>
                      <c:pt idx="3075">
                        <c:v>150.01996</c:v>
                      </c:pt>
                      <c:pt idx="3076">
                        <c:v>150.07132999999999</c:v>
                      </c:pt>
                      <c:pt idx="3077">
                        <c:v>150.01049</c:v>
                      </c:pt>
                      <c:pt idx="3078">
                        <c:v>150.01756</c:v>
                      </c:pt>
                      <c:pt idx="3079">
                        <c:v>150.02868000000001</c:v>
                      </c:pt>
                      <c:pt idx="3080">
                        <c:v>150.07272</c:v>
                      </c:pt>
                      <c:pt idx="3081">
                        <c:v>150.02223000000001</c:v>
                      </c:pt>
                      <c:pt idx="3082">
                        <c:v>150.01053999999999</c:v>
                      </c:pt>
                      <c:pt idx="3083">
                        <c:v>150.03031999999999</c:v>
                      </c:pt>
                      <c:pt idx="3084">
                        <c:v>150.07123000000001</c:v>
                      </c:pt>
                      <c:pt idx="3085">
                        <c:v>150.07481999999999</c:v>
                      </c:pt>
                      <c:pt idx="3086">
                        <c:v>150.00291999999999</c:v>
                      </c:pt>
                      <c:pt idx="3087">
                        <c:v>150.01286999999999</c:v>
                      </c:pt>
                      <c:pt idx="3088">
                        <c:v>150.08362</c:v>
                      </c:pt>
                      <c:pt idx="3089">
                        <c:v>150.00825</c:v>
                      </c:pt>
                      <c:pt idx="3090">
                        <c:v>150.00086999999999</c:v>
                      </c:pt>
                      <c:pt idx="3091">
                        <c:v>149.98931999999999</c:v>
                      </c:pt>
                      <c:pt idx="3092">
                        <c:v>150.02152000000001</c:v>
                      </c:pt>
                      <c:pt idx="3093">
                        <c:v>150.03996000000001</c:v>
                      </c:pt>
                      <c:pt idx="3094">
                        <c:v>149.98612</c:v>
                      </c:pt>
                      <c:pt idx="3095">
                        <c:v>149.99691999999999</c:v>
                      </c:pt>
                      <c:pt idx="3096">
                        <c:v>149.99812</c:v>
                      </c:pt>
                      <c:pt idx="3097">
                        <c:v>150.04986</c:v>
                      </c:pt>
                      <c:pt idx="3098">
                        <c:v>149.99359000000001</c:v>
                      </c:pt>
                      <c:pt idx="3099">
                        <c:v>150.01111</c:v>
                      </c:pt>
                      <c:pt idx="3100">
                        <c:v>149.98894999999999</c:v>
                      </c:pt>
                      <c:pt idx="3101">
                        <c:v>150.06541999999999</c:v>
                      </c:pt>
                      <c:pt idx="3102">
                        <c:v>149.99377999999999</c:v>
                      </c:pt>
                      <c:pt idx="3103">
                        <c:v>149.99582000000001</c:v>
                      </c:pt>
                      <c:pt idx="3104">
                        <c:v>150.02313000000001</c:v>
                      </c:pt>
                      <c:pt idx="3105">
                        <c:v>150.04917</c:v>
                      </c:pt>
                      <c:pt idx="3106">
                        <c:v>149.97232</c:v>
                      </c:pt>
                      <c:pt idx="3107">
                        <c:v>149.99145999999999</c:v>
                      </c:pt>
                      <c:pt idx="3108">
                        <c:v>149.95407</c:v>
                      </c:pt>
                      <c:pt idx="3109">
                        <c:v>150.02717000000001</c:v>
                      </c:pt>
                      <c:pt idx="3110">
                        <c:v>150.00188</c:v>
                      </c:pt>
                      <c:pt idx="3111">
                        <c:v>149.99566999999999</c:v>
                      </c:pt>
                      <c:pt idx="3112">
                        <c:v>149.98976999999999</c:v>
                      </c:pt>
                      <c:pt idx="3113">
                        <c:v>149.98649</c:v>
                      </c:pt>
                      <c:pt idx="3114">
                        <c:v>150.06184999999999</c:v>
                      </c:pt>
                      <c:pt idx="3115">
                        <c:v>150.02458999999999</c:v>
                      </c:pt>
                      <c:pt idx="3116">
                        <c:v>150.01242999999999</c:v>
                      </c:pt>
                      <c:pt idx="3117">
                        <c:v>150.00223</c:v>
                      </c:pt>
                      <c:pt idx="3118">
                        <c:v>150.04954000000001</c:v>
                      </c:pt>
                      <c:pt idx="3119">
                        <c:v>149.983</c:v>
                      </c:pt>
                      <c:pt idx="3120">
                        <c:v>150.00050999999999</c:v>
                      </c:pt>
                      <c:pt idx="3121">
                        <c:v>149.98133999999999</c:v>
                      </c:pt>
                      <c:pt idx="3122">
                        <c:v>150.10151999999999</c:v>
                      </c:pt>
                      <c:pt idx="3123">
                        <c:v>150.17744999999999</c:v>
                      </c:pt>
                      <c:pt idx="3124">
                        <c:v>149.96466000000001</c:v>
                      </c:pt>
                      <c:pt idx="3125">
                        <c:v>149.99614</c:v>
                      </c:pt>
                      <c:pt idx="3126">
                        <c:v>150.05046999999999</c:v>
                      </c:pt>
                      <c:pt idx="3127">
                        <c:v>149.99849</c:v>
                      </c:pt>
                      <c:pt idx="3128">
                        <c:v>149.97699</c:v>
                      </c:pt>
                      <c:pt idx="3129">
                        <c:v>149.99032</c:v>
                      </c:pt>
                      <c:pt idx="3130">
                        <c:v>149.99438000000001</c:v>
                      </c:pt>
                      <c:pt idx="3131">
                        <c:v>150.00304</c:v>
                      </c:pt>
                      <c:pt idx="3132">
                        <c:v>149.98468</c:v>
                      </c:pt>
                      <c:pt idx="3133">
                        <c:v>149.97945999999999</c:v>
                      </c:pt>
                      <c:pt idx="3134">
                        <c:v>149.99773999999999</c:v>
                      </c:pt>
                      <c:pt idx="3135">
                        <c:v>150.04938999999999</c:v>
                      </c:pt>
                      <c:pt idx="3136">
                        <c:v>149.9889</c:v>
                      </c:pt>
                      <c:pt idx="3137">
                        <c:v>149.98354</c:v>
                      </c:pt>
                      <c:pt idx="3138">
                        <c:v>149.98680999999999</c:v>
                      </c:pt>
                      <c:pt idx="3139">
                        <c:v>150.03324000000001</c:v>
                      </c:pt>
                      <c:pt idx="3140">
                        <c:v>150.01158000000001</c:v>
                      </c:pt>
                      <c:pt idx="3141">
                        <c:v>150.00592</c:v>
                      </c:pt>
                      <c:pt idx="3142">
                        <c:v>149.97954999999999</c:v>
                      </c:pt>
                      <c:pt idx="3143">
                        <c:v>150.04991000000001</c:v>
                      </c:pt>
                      <c:pt idx="3144">
                        <c:v>150.00692000000001</c:v>
                      </c:pt>
                      <c:pt idx="3145">
                        <c:v>150.00647000000001</c:v>
                      </c:pt>
                      <c:pt idx="3146">
                        <c:v>149.97409999999999</c:v>
                      </c:pt>
                      <c:pt idx="3147">
                        <c:v>150.03792000000001</c:v>
                      </c:pt>
                      <c:pt idx="3148">
                        <c:v>149.99725000000001</c:v>
                      </c:pt>
                      <c:pt idx="3149">
                        <c:v>149.97913</c:v>
                      </c:pt>
                      <c:pt idx="3150">
                        <c:v>149.97371999999999</c:v>
                      </c:pt>
                      <c:pt idx="3151">
                        <c:v>149.99446</c:v>
                      </c:pt>
                      <c:pt idx="3152">
                        <c:v>150.04701</c:v>
                      </c:pt>
                      <c:pt idx="3153">
                        <c:v>149.96770000000001</c:v>
                      </c:pt>
                      <c:pt idx="3154">
                        <c:v>149.95018999999999</c:v>
                      </c:pt>
                      <c:pt idx="3155">
                        <c:v>149.97137000000001</c:v>
                      </c:pt>
                      <c:pt idx="3156">
                        <c:v>150.04257000000001</c:v>
                      </c:pt>
                      <c:pt idx="3157">
                        <c:v>149.98453000000001</c:v>
                      </c:pt>
                      <c:pt idx="3158">
                        <c:v>149.99761000000001</c:v>
                      </c:pt>
                      <c:pt idx="3159">
                        <c:v>149.98193000000001</c:v>
                      </c:pt>
                      <c:pt idx="3160">
                        <c:v>150.05233000000001</c:v>
                      </c:pt>
                      <c:pt idx="3161">
                        <c:v>149.9785</c:v>
                      </c:pt>
                      <c:pt idx="3162">
                        <c:v>149.98905999999999</c:v>
                      </c:pt>
                      <c:pt idx="3163">
                        <c:v>149.96870000000001</c:v>
                      </c:pt>
                      <c:pt idx="3164">
                        <c:v>150.03650999999999</c:v>
                      </c:pt>
                      <c:pt idx="3165">
                        <c:v>149.95761999999999</c:v>
                      </c:pt>
                      <c:pt idx="3166">
                        <c:v>149.96366</c:v>
                      </c:pt>
                      <c:pt idx="3167">
                        <c:v>149.96208999999999</c:v>
                      </c:pt>
                      <c:pt idx="3168">
                        <c:v>149.97187</c:v>
                      </c:pt>
                      <c:pt idx="3169">
                        <c:v>150.00532000000001</c:v>
                      </c:pt>
                      <c:pt idx="3170">
                        <c:v>149.89780999999999</c:v>
                      </c:pt>
                      <c:pt idx="3171">
                        <c:v>149.90119000000001</c:v>
                      </c:pt>
                      <c:pt idx="3172">
                        <c:v>149.89049</c:v>
                      </c:pt>
                      <c:pt idx="3173">
                        <c:v>149.96260000000001</c:v>
                      </c:pt>
                      <c:pt idx="3174">
                        <c:v>149.90716</c:v>
                      </c:pt>
                      <c:pt idx="3175">
                        <c:v>149.90777</c:v>
                      </c:pt>
                      <c:pt idx="3176">
                        <c:v>149.88789</c:v>
                      </c:pt>
                      <c:pt idx="3177">
                        <c:v>149.95751000000001</c:v>
                      </c:pt>
                      <c:pt idx="3178">
                        <c:v>149.90950000000001</c:v>
                      </c:pt>
                      <c:pt idx="3179">
                        <c:v>149.91045</c:v>
                      </c:pt>
                      <c:pt idx="3180">
                        <c:v>149.88768999999999</c:v>
                      </c:pt>
                      <c:pt idx="3181">
                        <c:v>149.99225000000001</c:v>
                      </c:pt>
                      <c:pt idx="3182">
                        <c:v>149.96378000000001</c:v>
                      </c:pt>
                      <c:pt idx="3183">
                        <c:v>150.18733</c:v>
                      </c:pt>
                      <c:pt idx="3184">
                        <c:v>150.08355</c:v>
                      </c:pt>
                      <c:pt idx="3185">
                        <c:v>150.00715</c:v>
                      </c:pt>
                      <c:pt idx="3186">
                        <c:v>149.97416999999999</c:v>
                      </c:pt>
                      <c:pt idx="3187">
                        <c:v>149.98651000000001</c:v>
                      </c:pt>
                      <c:pt idx="3188">
                        <c:v>150.00454999999999</c:v>
                      </c:pt>
                      <c:pt idx="3189">
                        <c:v>149.96755999999999</c:v>
                      </c:pt>
                      <c:pt idx="3190">
                        <c:v>150.02608000000001</c:v>
                      </c:pt>
                      <c:pt idx="3191">
                        <c:v>149.99530999999999</c:v>
                      </c:pt>
                      <c:pt idx="3192">
                        <c:v>149.9785</c:v>
                      </c:pt>
                      <c:pt idx="3193">
                        <c:v>149.97072</c:v>
                      </c:pt>
                      <c:pt idx="3194">
                        <c:v>150.04777999999999</c:v>
                      </c:pt>
                      <c:pt idx="3195">
                        <c:v>149.99556999999999</c:v>
                      </c:pt>
                      <c:pt idx="3196">
                        <c:v>150.00364999999999</c:v>
                      </c:pt>
                      <c:pt idx="3197">
                        <c:v>149.97710000000001</c:v>
                      </c:pt>
                      <c:pt idx="3198">
                        <c:v>150.02938</c:v>
                      </c:pt>
                      <c:pt idx="3199">
                        <c:v>149.96573000000001</c:v>
                      </c:pt>
                      <c:pt idx="3200">
                        <c:v>149.96423999999999</c:v>
                      </c:pt>
                      <c:pt idx="3201">
                        <c:v>149.96575999999999</c:v>
                      </c:pt>
                      <c:pt idx="3202">
                        <c:v>150.06559999999999</c:v>
                      </c:pt>
                      <c:pt idx="3203">
                        <c:v>150.00013000000001</c:v>
                      </c:pt>
                      <c:pt idx="3204">
                        <c:v>149.97103999999999</c:v>
                      </c:pt>
                      <c:pt idx="3205">
                        <c:v>150.00184999999999</c:v>
                      </c:pt>
                      <c:pt idx="3206">
                        <c:v>150.00962999999999</c:v>
                      </c:pt>
                      <c:pt idx="3207">
                        <c:v>150.05548999999999</c:v>
                      </c:pt>
                      <c:pt idx="3208">
                        <c:v>150.00968</c:v>
                      </c:pt>
                      <c:pt idx="3209">
                        <c:v>150.01590999999999</c:v>
                      </c:pt>
                      <c:pt idx="3210">
                        <c:v>149.93932000000001</c:v>
                      </c:pt>
                      <c:pt idx="3211">
                        <c:v>150.01504</c:v>
                      </c:pt>
                      <c:pt idx="3212">
                        <c:v>149.95256000000001</c:v>
                      </c:pt>
                      <c:pt idx="3213">
                        <c:v>149.97541000000001</c:v>
                      </c:pt>
                      <c:pt idx="3214">
                        <c:v>149.96172000000001</c:v>
                      </c:pt>
                      <c:pt idx="3215">
                        <c:v>150.02659</c:v>
                      </c:pt>
                      <c:pt idx="3216">
                        <c:v>149.97228999999999</c:v>
                      </c:pt>
                      <c:pt idx="3217">
                        <c:v>149.97918999999999</c:v>
                      </c:pt>
                      <c:pt idx="3218">
                        <c:v>149.9734</c:v>
                      </c:pt>
                      <c:pt idx="3219">
                        <c:v>150.02173999999999</c:v>
                      </c:pt>
                      <c:pt idx="3220">
                        <c:v>149.97602000000001</c:v>
                      </c:pt>
                      <c:pt idx="3221">
                        <c:v>149.97758999999999</c:v>
                      </c:pt>
                      <c:pt idx="3222">
                        <c:v>150.09213</c:v>
                      </c:pt>
                      <c:pt idx="3223">
                        <c:v>150.21948</c:v>
                      </c:pt>
                      <c:pt idx="3224">
                        <c:v>150.37083999999999</c:v>
                      </c:pt>
                      <c:pt idx="3225">
                        <c:v>150.48070000000001</c:v>
                      </c:pt>
                      <c:pt idx="3226">
                        <c:v>150.60481999999999</c:v>
                      </c:pt>
                      <c:pt idx="3227">
                        <c:v>150.72067000000001</c:v>
                      </c:pt>
                      <c:pt idx="3228">
                        <c:v>150.89764</c:v>
                      </c:pt>
                      <c:pt idx="3229">
                        <c:v>150.95004</c:v>
                      </c:pt>
                      <c:pt idx="3230">
                        <c:v>151.07658000000001</c:v>
                      </c:pt>
                      <c:pt idx="3231">
                        <c:v>151.20468</c:v>
                      </c:pt>
                      <c:pt idx="3232">
                        <c:v>151.40105</c:v>
                      </c:pt>
                      <c:pt idx="3233">
                        <c:v>151.44343000000001</c:v>
                      </c:pt>
                      <c:pt idx="3234">
                        <c:v>151.55556000000001</c:v>
                      </c:pt>
                      <c:pt idx="3235">
                        <c:v>151.68396000000001</c:v>
                      </c:pt>
                      <c:pt idx="3236">
                        <c:v>151.87273999999999</c:v>
                      </c:pt>
                      <c:pt idx="3237">
                        <c:v>151.95715999999999</c:v>
                      </c:pt>
                      <c:pt idx="3238">
                        <c:v>152.08037999999999</c:v>
                      </c:pt>
                      <c:pt idx="3239">
                        <c:v>152.21326999999999</c:v>
                      </c:pt>
                      <c:pt idx="3240">
                        <c:v>152.38634999999999</c:v>
                      </c:pt>
                      <c:pt idx="3241">
                        <c:v>152.47678999999999</c:v>
                      </c:pt>
                      <c:pt idx="3242">
                        <c:v>152.56851</c:v>
                      </c:pt>
                      <c:pt idx="3243">
                        <c:v>152.70819</c:v>
                      </c:pt>
                      <c:pt idx="3244">
                        <c:v>153.07167999999999</c:v>
                      </c:pt>
                      <c:pt idx="3245">
                        <c:v>153.06263000000001</c:v>
                      </c:pt>
                      <c:pt idx="3246">
                        <c:v>153.05985000000001</c:v>
                      </c:pt>
                      <c:pt idx="3247">
                        <c:v>153.21403000000001</c:v>
                      </c:pt>
                      <c:pt idx="3248">
                        <c:v>153.33714000000001</c:v>
                      </c:pt>
                      <c:pt idx="3249">
                        <c:v>153.50654</c:v>
                      </c:pt>
                      <c:pt idx="3250">
                        <c:v>153.56708</c:v>
                      </c:pt>
                      <c:pt idx="3251">
                        <c:v>153.67243999999999</c:v>
                      </c:pt>
                      <c:pt idx="3252">
                        <c:v>153.80099999999999</c:v>
                      </c:pt>
                      <c:pt idx="3253">
                        <c:v>153.99827999999999</c:v>
                      </c:pt>
                      <c:pt idx="3254">
                        <c:v>154.07996</c:v>
                      </c:pt>
                      <c:pt idx="3255">
                        <c:v>154.19781</c:v>
                      </c:pt>
                      <c:pt idx="3256">
                        <c:v>154.30959999999999</c:v>
                      </c:pt>
                      <c:pt idx="3257">
                        <c:v>154.49678</c:v>
                      </c:pt>
                      <c:pt idx="3258">
                        <c:v>154.56423000000001</c:v>
                      </c:pt>
                      <c:pt idx="3259">
                        <c:v>154.6979</c:v>
                      </c:pt>
                      <c:pt idx="3260">
                        <c:v>154.80632</c:v>
                      </c:pt>
                      <c:pt idx="3261">
                        <c:v>154.95027999999999</c:v>
                      </c:pt>
                      <c:pt idx="3262">
                        <c:v>155.11313999999999</c:v>
                      </c:pt>
                      <c:pt idx="3263">
                        <c:v>155.17724000000001</c:v>
                      </c:pt>
                      <c:pt idx="3264">
                        <c:v>155.30790999999999</c:v>
                      </c:pt>
                      <c:pt idx="3265">
                        <c:v>155.4462</c:v>
                      </c:pt>
                      <c:pt idx="3266">
                        <c:v>155.63565</c:v>
                      </c:pt>
                      <c:pt idx="3267">
                        <c:v>155.68902</c:v>
                      </c:pt>
                      <c:pt idx="3268">
                        <c:v>155.81222</c:v>
                      </c:pt>
                      <c:pt idx="3269">
                        <c:v>155.92885999999999</c:v>
                      </c:pt>
                      <c:pt idx="3270">
                        <c:v>156.11754999999999</c:v>
                      </c:pt>
                      <c:pt idx="3271">
                        <c:v>156.19761</c:v>
                      </c:pt>
                      <c:pt idx="3272">
                        <c:v>156.30714</c:v>
                      </c:pt>
                      <c:pt idx="3273">
                        <c:v>156.43134000000001</c:v>
                      </c:pt>
                      <c:pt idx="3274">
                        <c:v>156.6018</c:v>
                      </c:pt>
                      <c:pt idx="3275">
                        <c:v>156.68854999999999</c:v>
                      </c:pt>
                      <c:pt idx="3276">
                        <c:v>156.83188999999999</c:v>
                      </c:pt>
                      <c:pt idx="3277">
                        <c:v>156.95149000000001</c:v>
                      </c:pt>
                      <c:pt idx="3278">
                        <c:v>157.10736</c:v>
                      </c:pt>
                      <c:pt idx="3279">
                        <c:v>157.24189999999999</c:v>
                      </c:pt>
                      <c:pt idx="3280">
                        <c:v>157.31102000000001</c:v>
                      </c:pt>
                      <c:pt idx="3281">
                        <c:v>157.42662999999999</c:v>
                      </c:pt>
                      <c:pt idx="3282">
                        <c:v>157.55471</c:v>
                      </c:pt>
                      <c:pt idx="3283">
                        <c:v>157.71671000000001</c:v>
                      </c:pt>
                      <c:pt idx="3284">
                        <c:v>157.79922999999999</c:v>
                      </c:pt>
                      <c:pt idx="3285">
                        <c:v>157.94417000000001</c:v>
                      </c:pt>
                      <c:pt idx="3286">
                        <c:v>158.09616</c:v>
                      </c:pt>
                      <c:pt idx="3287">
                        <c:v>158.2534</c:v>
                      </c:pt>
                      <c:pt idx="3288">
                        <c:v>158.31748999999999</c:v>
                      </c:pt>
                      <c:pt idx="3289">
                        <c:v>158.44758999999999</c:v>
                      </c:pt>
                      <c:pt idx="3290">
                        <c:v>158.55332999999999</c:v>
                      </c:pt>
                      <c:pt idx="3291">
                        <c:v>158.74447000000001</c:v>
                      </c:pt>
                      <c:pt idx="3292">
                        <c:v>158.79841999999999</c:v>
                      </c:pt>
                      <c:pt idx="3293">
                        <c:v>158.92676</c:v>
                      </c:pt>
                      <c:pt idx="3294">
                        <c:v>159.04745</c:v>
                      </c:pt>
                      <c:pt idx="3295">
                        <c:v>159.23149000000001</c:v>
                      </c:pt>
                      <c:pt idx="3296">
                        <c:v>159.30983000000001</c:v>
                      </c:pt>
                      <c:pt idx="3297">
                        <c:v>159.41307</c:v>
                      </c:pt>
                      <c:pt idx="3298">
                        <c:v>159.55905000000001</c:v>
                      </c:pt>
                      <c:pt idx="3299">
                        <c:v>159.66111000000001</c:v>
                      </c:pt>
                      <c:pt idx="3300">
                        <c:v>159.88392999999999</c:v>
                      </c:pt>
                      <c:pt idx="3301">
                        <c:v>159.93764999999999</c:v>
                      </c:pt>
                      <c:pt idx="3302">
                        <c:v>160.07973000000001</c:v>
                      </c:pt>
                      <c:pt idx="3303">
                        <c:v>160.20699999999999</c:v>
                      </c:pt>
                      <c:pt idx="3304">
                        <c:v>160.36932999999999</c:v>
                      </c:pt>
                      <c:pt idx="3305">
                        <c:v>160.72045</c:v>
                      </c:pt>
                      <c:pt idx="3306">
                        <c:v>160.58432999999999</c:v>
                      </c:pt>
                      <c:pt idx="3307">
                        <c:v>160.70241999999999</c:v>
                      </c:pt>
                      <c:pt idx="3308">
                        <c:v>160.87900999999999</c:v>
                      </c:pt>
                      <c:pt idx="3309">
                        <c:v>160.94708</c:v>
                      </c:pt>
                      <c:pt idx="3310">
                        <c:v>161.06808000000001</c:v>
                      </c:pt>
                      <c:pt idx="3311">
                        <c:v>161.20851999999999</c:v>
                      </c:pt>
                      <c:pt idx="3312">
                        <c:v>161.36412000000001</c:v>
                      </c:pt>
                      <c:pt idx="3313">
                        <c:v>161.46731</c:v>
                      </c:pt>
                      <c:pt idx="3314">
                        <c:v>161.56891999999999</c:v>
                      </c:pt>
                      <c:pt idx="3315">
                        <c:v>161.70859999999999</c:v>
                      </c:pt>
                      <c:pt idx="3316">
                        <c:v>161.82377</c:v>
                      </c:pt>
                      <c:pt idx="3317">
                        <c:v>162.02158</c:v>
                      </c:pt>
                      <c:pt idx="3318">
                        <c:v>162.07542000000001</c:v>
                      </c:pt>
                      <c:pt idx="3319">
                        <c:v>162.20967999999999</c:v>
                      </c:pt>
                      <c:pt idx="3320">
                        <c:v>162.35798</c:v>
                      </c:pt>
                      <c:pt idx="3321">
                        <c:v>162.52118999999999</c:v>
                      </c:pt>
                      <c:pt idx="3322">
                        <c:v>162.56317000000001</c:v>
                      </c:pt>
                      <c:pt idx="3323">
                        <c:v>162.71655999999999</c:v>
                      </c:pt>
                      <c:pt idx="3324">
                        <c:v>162.84112999999999</c:v>
                      </c:pt>
                      <c:pt idx="3325">
                        <c:v>163.00381999999999</c:v>
                      </c:pt>
                      <c:pt idx="3326">
                        <c:v>163.09404000000001</c:v>
                      </c:pt>
                      <c:pt idx="3327">
                        <c:v>163.22262000000001</c:v>
                      </c:pt>
                      <c:pt idx="3328">
                        <c:v>163.33051</c:v>
                      </c:pt>
                      <c:pt idx="3329">
                        <c:v>163.51845</c:v>
                      </c:pt>
                      <c:pt idx="3330">
                        <c:v>163.58568</c:v>
                      </c:pt>
                      <c:pt idx="3331">
                        <c:v>163.71831</c:v>
                      </c:pt>
                      <c:pt idx="3332">
                        <c:v>163.82946000000001</c:v>
                      </c:pt>
                      <c:pt idx="3333">
                        <c:v>163.93322000000001</c:v>
                      </c:pt>
                      <c:pt idx="3334">
                        <c:v>164.14196999999999</c:v>
                      </c:pt>
                      <c:pt idx="3335">
                        <c:v>164.20325</c:v>
                      </c:pt>
                      <c:pt idx="3336">
                        <c:v>164.32277999999999</c:v>
                      </c:pt>
                      <c:pt idx="3337">
                        <c:v>164.50931</c:v>
                      </c:pt>
                      <c:pt idx="3338">
                        <c:v>164.65790999999999</c:v>
                      </c:pt>
                      <c:pt idx="3339">
                        <c:v>164.71564000000001</c:v>
                      </c:pt>
                      <c:pt idx="3340">
                        <c:v>164.84474</c:v>
                      </c:pt>
                      <c:pt idx="3341">
                        <c:v>164.97557</c:v>
                      </c:pt>
                      <c:pt idx="3342">
                        <c:v>165.13291000000001</c:v>
                      </c:pt>
                      <c:pt idx="3343">
                        <c:v>165.20605</c:v>
                      </c:pt>
                      <c:pt idx="3344">
                        <c:v>165.33149</c:v>
                      </c:pt>
                      <c:pt idx="3345">
                        <c:v>165.44197</c:v>
                      </c:pt>
                      <c:pt idx="3346">
                        <c:v>165.62465</c:v>
                      </c:pt>
                      <c:pt idx="3347">
                        <c:v>165.70376999999999</c:v>
                      </c:pt>
                      <c:pt idx="3348">
                        <c:v>165.81721999999999</c:v>
                      </c:pt>
                      <c:pt idx="3349">
                        <c:v>165.94980000000001</c:v>
                      </c:pt>
                      <c:pt idx="3350">
                        <c:v>166.10846000000001</c:v>
                      </c:pt>
                      <c:pt idx="3351">
                        <c:v>166.22898000000001</c:v>
                      </c:pt>
                      <c:pt idx="3352">
                        <c:v>166.30289999999999</c:v>
                      </c:pt>
                      <c:pt idx="3353">
                        <c:v>166.44317000000001</c:v>
                      </c:pt>
                      <c:pt idx="3354">
                        <c:v>166.53871000000001</c:v>
                      </c:pt>
                      <c:pt idx="3355">
                        <c:v>166.75944000000001</c:v>
                      </c:pt>
                      <c:pt idx="3356">
                        <c:v>166.83387999999999</c:v>
                      </c:pt>
                      <c:pt idx="3357">
                        <c:v>166.93228999999999</c:v>
                      </c:pt>
                      <c:pt idx="3358">
                        <c:v>167.05174</c:v>
                      </c:pt>
                      <c:pt idx="3359">
                        <c:v>167.25684999999999</c:v>
                      </c:pt>
                      <c:pt idx="3360">
                        <c:v>167.33951999999999</c:v>
                      </c:pt>
                      <c:pt idx="3361">
                        <c:v>167.47022999999999</c:v>
                      </c:pt>
                      <c:pt idx="3362">
                        <c:v>167.58723000000001</c:v>
                      </c:pt>
                      <c:pt idx="3363">
                        <c:v>167.78013000000001</c:v>
                      </c:pt>
                      <c:pt idx="3364">
                        <c:v>167.82263</c:v>
                      </c:pt>
                      <c:pt idx="3365">
                        <c:v>168.01034000000001</c:v>
                      </c:pt>
                      <c:pt idx="3366">
                        <c:v>168.29161999999999</c:v>
                      </c:pt>
                      <c:pt idx="3367">
                        <c:v>168.26918000000001</c:v>
                      </c:pt>
                      <c:pt idx="3368">
                        <c:v>168.3306</c:v>
                      </c:pt>
                      <c:pt idx="3369">
                        <c:v>168.46170000000001</c:v>
                      </c:pt>
                      <c:pt idx="3370">
                        <c:v>168.58027999999999</c:v>
                      </c:pt>
                      <c:pt idx="3371">
                        <c:v>168.71831</c:v>
                      </c:pt>
                      <c:pt idx="3372">
                        <c:v>168.88415000000001</c:v>
                      </c:pt>
                      <c:pt idx="3373">
                        <c:v>168.95964000000001</c:v>
                      </c:pt>
                      <c:pt idx="3374">
                        <c:v>169.07293000000001</c:v>
                      </c:pt>
                      <c:pt idx="3375">
                        <c:v>169.21645000000001</c:v>
                      </c:pt>
                      <c:pt idx="3376">
                        <c:v>169.38569000000001</c:v>
                      </c:pt>
                      <c:pt idx="3377">
                        <c:v>169.4658</c:v>
                      </c:pt>
                      <c:pt idx="3378">
                        <c:v>169.56441000000001</c:v>
                      </c:pt>
                      <c:pt idx="3379">
                        <c:v>169.69122999999999</c:v>
                      </c:pt>
                      <c:pt idx="3380">
                        <c:v>169.88514000000001</c:v>
                      </c:pt>
                      <c:pt idx="3381">
                        <c:v>169.97082</c:v>
                      </c:pt>
                      <c:pt idx="3382">
                        <c:v>170.09815</c:v>
                      </c:pt>
                      <c:pt idx="3383">
                        <c:v>170.22719000000001</c:v>
                      </c:pt>
                      <c:pt idx="3384">
                        <c:v>170.39037999999999</c:v>
                      </c:pt>
                      <c:pt idx="3385">
                        <c:v>170.48851999999999</c:v>
                      </c:pt>
                      <c:pt idx="3386">
                        <c:v>170.59862000000001</c:v>
                      </c:pt>
                      <c:pt idx="3387">
                        <c:v>170.71514999999999</c:v>
                      </c:pt>
                      <c:pt idx="3388">
                        <c:v>170.87029000000001</c:v>
                      </c:pt>
                      <c:pt idx="3389">
                        <c:v>170.99868000000001</c:v>
                      </c:pt>
                      <c:pt idx="3390">
                        <c:v>171.09030000000001</c:v>
                      </c:pt>
                      <c:pt idx="3391">
                        <c:v>171.18894</c:v>
                      </c:pt>
                      <c:pt idx="3392">
                        <c:v>171.33690000000001</c:v>
                      </c:pt>
                      <c:pt idx="3393">
                        <c:v>171.53053</c:v>
                      </c:pt>
                      <c:pt idx="3394">
                        <c:v>171.59737000000001</c:v>
                      </c:pt>
                      <c:pt idx="3395">
                        <c:v>171.72900999999999</c:v>
                      </c:pt>
                      <c:pt idx="3396">
                        <c:v>171.84417999999999</c:v>
                      </c:pt>
                      <c:pt idx="3397">
                        <c:v>172.03158999999999</c:v>
                      </c:pt>
                      <c:pt idx="3398">
                        <c:v>172.09739999999999</c:v>
                      </c:pt>
                      <c:pt idx="3399">
                        <c:v>172.24857</c:v>
                      </c:pt>
                      <c:pt idx="3400">
                        <c:v>172.34481</c:v>
                      </c:pt>
                      <c:pt idx="3401">
                        <c:v>172.5334</c:v>
                      </c:pt>
                      <c:pt idx="3402">
                        <c:v>172.60140000000001</c:v>
                      </c:pt>
                      <c:pt idx="3403">
                        <c:v>172.68610000000001</c:v>
                      </c:pt>
                      <c:pt idx="3404">
                        <c:v>172.86107999999999</c:v>
                      </c:pt>
                      <c:pt idx="3405">
                        <c:v>173.00788</c:v>
                      </c:pt>
                      <c:pt idx="3406">
                        <c:v>173.09109000000001</c:v>
                      </c:pt>
                      <c:pt idx="3407">
                        <c:v>173.20918</c:v>
                      </c:pt>
                      <c:pt idx="3408">
                        <c:v>173.33606</c:v>
                      </c:pt>
                      <c:pt idx="3409">
                        <c:v>173.48240999999999</c:v>
                      </c:pt>
                      <c:pt idx="3410">
                        <c:v>173.64251999999999</c:v>
                      </c:pt>
                      <c:pt idx="3411">
                        <c:v>173.71084999999999</c:v>
                      </c:pt>
                      <c:pt idx="3412">
                        <c:v>173.82965999999999</c:v>
                      </c:pt>
                      <c:pt idx="3413">
                        <c:v>173.95944</c:v>
                      </c:pt>
                      <c:pt idx="3414">
                        <c:v>174.14178000000001</c:v>
                      </c:pt>
                      <c:pt idx="3415">
                        <c:v>174.1961</c:v>
                      </c:pt>
                      <c:pt idx="3416">
                        <c:v>174.33724000000001</c:v>
                      </c:pt>
                      <c:pt idx="3417">
                        <c:v>174.43774999999999</c:v>
                      </c:pt>
                      <c:pt idx="3418">
                        <c:v>174.63910999999999</c:v>
                      </c:pt>
                      <c:pt idx="3419">
                        <c:v>174.69470000000001</c:v>
                      </c:pt>
                      <c:pt idx="3420">
                        <c:v>174.83455000000001</c:v>
                      </c:pt>
                      <c:pt idx="3421">
                        <c:v>174.94488000000001</c:v>
                      </c:pt>
                      <c:pt idx="3422">
                        <c:v>175.13990000000001</c:v>
                      </c:pt>
                      <c:pt idx="3423">
                        <c:v>175.19856999999999</c:v>
                      </c:pt>
                      <c:pt idx="3424">
                        <c:v>175.34293</c:v>
                      </c:pt>
                      <c:pt idx="3425">
                        <c:v>175.44909000000001</c:v>
                      </c:pt>
                      <c:pt idx="3426">
                        <c:v>175.70742000000001</c:v>
                      </c:pt>
                      <c:pt idx="3427">
                        <c:v>175.88964000000001</c:v>
                      </c:pt>
                      <c:pt idx="3428">
                        <c:v>175.81476000000001</c:v>
                      </c:pt>
                      <c:pt idx="3429">
                        <c:v>175.95927</c:v>
                      </c:pt>
                      <c:pt idx="3430">
                        <c:v>176.05887000000001</c:v>
                      </c:pt>
                      <c:pt idx="3431">
                        <c:v>176.2527</c:v>
                      </c:pt>
                      <c:pt idx="3432">
                        <c:v>176.31620000000001</c:v>
                      </c:pt>
                      <c:pt idx="3433">
                        <c:v>176.44570999999999</c:v>
                      </c:pt>
                      <c:pt idx="3434">
                        <c:v>176.56738999999999</c:v>
                      </c:pt>
                      <c:pt idx="3435">
                        <c:v>176.74062000000001</c:v>
                      </c:pt>
                      <c:pt idx="3436">
                        <c:v>176.82432</c:v>
                      </c:pt>
                      <c:pt idx="3437">
                        <c:v>176.93880999999999</c:v>
                      </c:pt>
                      <c:pt idx="3438">
                        <c:v>177.07722000000001</c:v>
                      </c:pt>
                      <c:pt idx="3439">
                        <c:v>177.23784000000001</c:v>
                      </c:pt>
                      <c:pt idx="3440">
                        <c:v>177.31637000000001</c:v>
                      </c:pt>
                      <c:pt idx="3441">
                        <c:v>177.44166000000001</c:v>
                      </c:pt>
                      <c:pt idx="3442">
                        <c:v>177.54827</c:v>
                      </c:pt>
                      <c:pt idx="3443">
                        <c:v>177.66677999999999</c:v>
                      </c:pt>
                      <c:pt idx="3444">
                        <c:v>177.87639999999999</c:v>
                      </c:pt>
                      <c:pt idx="3445">
                        <c:v>177.94945999999999</c:v>
                      </c:pt>
                      <c:pt idx="3446">
                        <c:v>178.07918000000001</c:v>
                      </c:pt>
                      <c:pt idx="3447">
                        <c:v>178.20001999999999</c:v>
                      </c:pt>
                      <c:pt idx="3448">
                        <c:v>178.36725000000001</c:v>
                      </c:pt>
                      <c:pt idx="3449">
                        <c:v>178.43863999999999</c:v>
                      </c:pt>
                      <c:pt idx="3450">
                        <c:v>178.53473</c:v>
                      </c:pt>
                      <c:pt idx="3451">
                        <c:v>178.67488</c:v>
                      </c:pt>
                      <c:pt idx="3452">
                        <c:v>178.86641</c:v>
                      </c:pt>
                      <c:pt idx="3453">
                        <c:v>178.92482999999999</c:v>
                      </c:pt>
                      <c:pt idx="3454">
                        <c:v>179.05629999999999</c:v>
                      </c:pt>
                      <c:pt idx="3455">
                        <c:v>179.17731000000001</c:v>
                      </c:pt>
                      <c:pt idx="3456">
                        <c:v>179.35346999999999</c:v>
                      </c:pt>
                      <c:pt idx="3457">
                        <c:v>179.41239999999999</c:v>
                      </c:pt>
                      <c:pt idx="3458">
                        <c:v>179.50617</c:v>
                      </c:pt>
                      <c:pt idx="3459">
                        <c:v>179.62465</c:v>
                      </c:pt>
                      <c:pt idx="3460">
                        <c:v>179.79371</c:v>
                      </c:pt>
                      <c:pt idx="3461">
                        <c:v>179.93486999999999</c:v>
                      </c:pt>
                      <c:pt idx="3462">
                        <c:v>180.04102</c:v>
                      </c:pt>
                      <c:pt idx="3463">
                        <c:v>180.17693</c:v>
                      </c:pt>
                      <c:pt idx="3464">
                        <c:v>180.29805999999999</c:v>
                      </c:pt>
                      <c:pt idx="3465">
                        <c:v>180.48424</c:v>
                      </c:pt>
                      <c:pt idx="3466">
                        <c:v>180.53128000000001</c:v>
                      </c:pt>
                      <c:pt idx="3467">
                        <c:v>180.65832</c:v>
                      </c:pt>
                      <c:pt idx="3468">
                        <c:v>180.78539000000001</c:v>
                      </c:pt>
                      <c:pt idx="3469">
                        <c:v>180.96745000000001</c:v>
                      </c:pt>
                      <c:pt idx="3470">
                        <c:v>181.03207</c:v>
                      </c:pt>
                      <c:pt idx="3471">
                        <c:v>181.18136000000001</c:v>
                      </c:pt>
                      <c:pt idx="3472">
                        <c:v>181.29691</c:v>
                      </c:pt>
                      <c:pt idx="3473">
                        <c:v>181.47568000000001</c:v>
                      </c:pt>
                      <c:pt idx="3474">
                        <c:v>181.54240999999999</c:v>
                      </c:pt>
                      <c:pt idx="3475">
                        <c:v>181.66258999999999</c:v>
                      </c:pt>
                      <c:pt idx="3476">
                        <c:v>181.77197000000001</c:v>
                      </c:pt>
                      <c:pt idx="3477">
                        <c:v>181.9605</c:v>
                      </c:pt>
                      <c:pt idx="3478">
                        <c:v>182.06309999999999</c:v>
                      </c:pt>
                      <c:pt idx="3479">
                        <c:v>182.15505999999999</c:v>
                      </c:pt>
                      <c:pt idx="3480">
                        <c:v>182.25728000000001</c:v>
                      </c:pt>
                      <c:pt idx="3481">
                        <c:v>182.39053999999999</c:v>
                      </c:pt>
                      <c:pt idx="3482">
                        <c:v>182.57567</c:v>
                      </c:pt>
                      <c:pt idx="3483">
                        <c:v>182.62216000000001</c:v>
                      </c:pt>
                      <c:pt idx="3484">
                        <c:v>182.77324999999999</c:v>
                      </c:pt>
                      <c:pt idx="3485">
                        <c:v>182.87536</c:v>
                      </c:pt>
                      <c:pt idx="3486">
                        <c:v>183.10149999999999</c:v>
                      </c:pt>
                      <c:pt idx="3487">
                        <c:v>183.33492000000001</c:v>
                      </c:pt>
                      <c:pt idx="3488">
                        <c:v>183.38343</c:v>
                      </c:pt>
                      <c:pt idx="3489">
                        <c:v>183.40884</c:v>
                      </c:pt>
                      <c:pt idx="3490">
                        <c:v>183.59234000000001</c:v>
                      </c:pt>
                      <c:pt idx="3491">
                        <c:v>183.65604999999999</c:v>
                      </c:pt>
                      <c:pt idx="3492">
                        <c:v>183.77167</c:v>
                      </c:pt>
                      <c:pt idx="3493">
                        <c:v>183.87094999999999</c:v>
                      </c:pt>
                      <c:pt idx="3494">
                        <c:v>184.05306999999999</c:v>
                      </c:pt>
                      <c:pt idx="3495">
                        <c:v>184.15069</c:v>
                      </c:pt>
                      <c:pt idx="3496">
                        <c:v>184.27068</c:v>
                      </c:pt>
                      <c:pt idx="3497">
                        <c:v>184.39770999999999</c:v>
                      </c:pt>
                      <c:pt idx="3498">
                        <c:v>184.54585</c:v>
                      </c:pt>
                      <c:pt idx="3499">
                        <c:v>184.71190999999999</c:v>
                      </c:pt>
                      <c:pt idx="3500">
                        <c:v>184.75731999999999</c:v>
                      </c:pt>
                      <c:pt idx="3501">
                        <c:v>184.91378</c:v>
                      </c:pt>
                      <c:pt idx="3502">
                        <c:v>185.03791000000001</c:v>
                      </c:pt>
                      <c:pt idx="3503">
                        <c:v>185.22997000000001</c:v>
                      </c:pt>
                      <c:pt idx="3504">
                        <c:v>185.30287999999999</c:v>
                      </c:pt>
                      <c:pt idx="3505">
                        <c:v>185.41723999999999</c:v>
                      </c:pt>
                      <c:pt idx="3506">
                        <c:v>185.54825</c:v>
                      </c:pt>
                      <c:pt idx="3507">
                        <c:v>185.72639000000001</c:v>
                      </c:pt>
                      <c:pt idx="3508">
                        <c:v>185.7842</c:v>
                      </c:pt>
                      <c:pt idx="3509">
                        <c:v>185.91856999999999</c:v>
                      </c:pt>
                      <c:pt idx="3510">
                        <c:v>186.04534000000001</c:v>
                      </c:pt>
                      <c:pt idx="3511">
                        <c:v>186.24288999999999</c:v>
                      </c:pt>
                      <c:pt idx="3512">
                        <c:v>186.29169999999999</c:v>
                      </c:pt>
                      <c:pt idx="3513">
                        <c:v>186.41419999999999</c:v>
                      </c:pt>
                      <c:pt idx="3514">
                        <c:v>186.53577000000001</c:v>
                      </c:pt>
                      <c:pt idx="3515">
                        <c:v>186.72173000000001</c:v>
                      </c:pt>
                      <c:pt idx="3516">
                        <c:v>186.82572999999999</c:v>
                      </c:pt>
                      <c:pt idx="3517">
                        <c:v>186.91686000000001</c:v>
                      </c:pt>
                      <c:pt idx="3518">
                        <c:v>187.05213000000001</c:v>
                      </c:pt>
                      <c:pt idx="3519">
                        <c:v>187.19474</c:v>
                      </c:pt>
                      <c:pt idx="3520">
                        <c:v>187.38118</c:v>
                      </c:pt>
                      <c:pt idx="3521">
                        <c:v>187.41900999999999</c:v>
                      </c:pt>
                      <c:pt idx="3522">
                        <c:v>187.54764</c:v>
                      </c:pt>
                      <c:pt idx="3523">
                        <c:v>187.67974000000001</c:v>
                      </c:pt>
                      <c:pt idx="3524">
                        <c:v>187.85312999999999</c:v>
                      </c:pt>
                      <c:pt idx="3525">
                        <c:v>187.90844000000001</c:v>
                      </c:pt>
                      <c:pt idx="3526">
                        <c:v>188.02764999999999</c:v>
                      </c:pt>
                      <c:pt idx="3527">
                        <c:v>188.17015000000001</c:v>
                      </c:pt>
                      <c:pt idx="3528">
                        <c:v>188.34501</c:v>
                      </c:pt>
                      <c:pt idx="3529">
                        <c:v>188.41177999999999</c:v>
                      </c:pt>
                      <c:pt idx="3530">
                        <c:v>188.52680000000001</c:v>
                      </c:pt>
                      <c:pt idx="3531">
                        <c:v>188.65979999999999</c:v>
                      </c:pt>
                      <c:pt idx="3532">
                        <c:v>188.84232</c:v>
                      </c:pt>
                      <c:pt idx="3533">
                        <c:v>188.90794</c:v>
                      </c:pt>
                      <c:pt idx="3534">
                        <c:v>189.04477</c:v>
                      </c:pt>
                      <c:pt idx="3535">
                        <c:v>189.14854</c:v>
                      </c:pt>
                      <c:pt idx="3536">
                        <c:v>189.26926</c:v>
                      </c:pt>
                      <c:pt idx="3537">
                        <c:v>189.42596</c:v>
                      </c:pt>
                      <c:pt idx="3538">
                        <c:v>189.50834</c:v>
                      </c:pt>
                      <c:pt idx="3539">
                        <c:v>189.63906</c:v>
                      </c:pt>
                      <c:pt idx="3540">
                        <c:v>189.77475999999999</c:v>
                      </c:pt>
                      <c:pt idx="3541">
                        <c:v>189.96987999999999</c:v>
                      </c:pt>
                      <c:pt idx="3542">
                        <c:v>190.03147999999999</c:v>
                      </c:pt>
                      <c:pt idx="3543">
                        <c:v>190.15252000000001</c:v>
                      </c:pt>
                      <c:pt idx="3544">
                        <c:v>190.2594</c:v>
                      </c:pt>
                      <c:pt idx="3545">
                        <c:v>190.43528000000001</c:v>
                      </c:pt>
                      <c:pt idx="3546">
                        <c:v>190.48616000000001</c:v>
                      </c:pt>
                      <c:pt idx="3547">
                        <c:v>190.60824</c:v>
                      </c:pt>
                      <c:pt idx="3548">
                        <c:v>190.99600000000001</c:v>
                      </c:pt>
                      <c:pt idx="3549">
                        <c:v>190.96983</c:v>
                      </c:pt>
                      <c:pt idx="3550">
                        <c:v>190.99583000000001</c:v>
                      </c:pt>
                      <c:pt idx="3551">
                        <c:v>191.13856999999999</c:v>
                      </c:pt>
                      <c:pt idx="3552">
                        <c:v>191.27530999999999</c:v>
                      </c:pt>
                      <c:pt idx="3553">
                        <c:v>191.40769</c:v>
                      </c:pt>
                      <c:pt idx="3554">
                        <c:v>191.5427</c:v>
                      </c:pt>
                      <c:pt idx="3555">
                        <c:v>191.64279999999999</c:v>
                      </c:pt>
                      <c:pt idx="3556">
                        <c:v>191.75657000000001</c:v>
                      </c:pt>
                      <c:pt idx="3557">
                        <c:v>191.90432999999999</c:v>
                      </c:pt>
                      <c:pt idx="3558">
                        <c:v>192.06661</c:v>
                      </c:pt>
                      <c:pt idx="3559">
                        <c:v>192.12738999999999</c:v>
                      </c:pt>
                      <c:pt idx="3560">
                        <c:v>192.25031999999999</c:v>
                      </c:pt>
                      <c:pt idx="3561">
                        <c:v>192.39238</c:v>
                      </c:pt>
                      <c:pt idx="3562">
                        <c:v>192.58663999999999</c:v>
                      </c:pt>
                      <c:pt idx="3563">
                        <c:v>192.63497000000001</c:v>
                      </c:pt>
                      <c:pt idx="3564">
                        <c:v>192.77049</c:v>
                      </c:pt>
                      <c:pt idx="3565">
                        <c:v>192.88006999999999</c:v>
                      </c:pt>
                      <c:pt idx="3566">
                        <c:v>193.07640000000001</c:v>
                      </c:pt>
                      <c:pt idx="3567">
                        <c:v>193.11122</c:v>
                      </c:pt>
                      <c:pt idx="3568">
                        <c:v>193.24331000000001</c:v>
                      </c:pt>
                      <c:pt idx="3569">
                        <c:v>193.35741999999999</c:v>
                      </c:pt>
                      <c:pt idx="3570">
                        <c:v>193.54936000000001</c:v>
                      </c:pt>
                      <c:pt idx="3571">
                        <c:v>193.60095000000001</c:v>
                      </c:pt>
                      <c:pt idx="3572">
                        <c:v>193.71953999999999</c:v>
                      </c:pt>
                      <c:pt idx="3573">
                        <c:v>193.84828999999999</c:v>
                      </c:pt>
                      <c:pt idx="3574">
                        <c:v>193.99437</c:v>
                      </c:pt>
                      <c:pt idx="3575">
                        <c:v>194.15275</c:v>
                      </c:pt>
                      <c:pt idx="3576">
                        <c:v>194.19465</c:v>
                      </c:pt>
                      <c:pt idx="3577">
                        <c:v>194.35147000000001</c:v>
                      </c:pt>
                      <c:pt idx="3578">
                        <c:v>194.45770999999999</c:v>
                      </c:pt>
                      <c:pt idx="3579">
                        <c:v>194.68196</c:v>
                      </c:pt>
                      <c:pt idx="3580">
                        <c:v>194.71917999999999</c:v>
                      </c:pt>
                      <c:pt idx="3581">
                        <c:v>194.82437999999999</c:v>
                      </c:pt>
                      <c:pt idx="3582">
                        <c:v>194.94269</c:v>
                      </c:pt>
                      <c:pt idx="3583">
                        <c:v>195.15575999999999</c:v>
                      </c:pt>
                      <c:pt idx="3584">
                        <c:v>195.1883</c:v>
                      </c:pt>
                      <c:pt idx="3585">
                        <c:v>195.32688999999999</c:v>
                      </c:pt>
                      <c:pt idx="3586">
                        <c:v>195.44807</c:v>
                      </c:pt>
                      <c:pt idx="3587">
                        <c:v>195.64089999999999</c:v>
                      </c:pt>
                      <c:pt idx="3588">
                        <c:v>195.69682</c:v>
                      </c:pt>
                      <c:pt idx="3589">
                        <c:v>195.80197999999999</c:v>
                      </c:pt>
                      <c:pt idx="3590">
                        <c:v>195.97087999999999</c:v>
                      </c:pt>
                      <c:pt idx="3591">
                        <c:v>196.12191000000001</c:v>
                      </c:pt>
                      <c:pt idx="3592">
                        <c:v>196.24498</c:v>
                      </c:pt>
                      <c:pt idx="3593">
                        <c:v>196.33277000000001</c:v>
                      </c:pt>
                      <c:pt idx="3594">
                        <c:v>196.47421</c:v>
                      </c:pt>
                      <c:pt idx="3595">
                        <c:v>196.58689000000001</c:v>
                      </c:pt>
                      <c:pt idx="3596">
                        <c:v>196.74298999999999</c:v>
                      </c:pt>
                      <c:pt idx="3597">
                        <c:v>196.82230000000001</c:v>
                      </c:pt>
                      <c:pt idx="3598">
                        <c:v>196.95742000000001</c:v>
                      </c:pt>
                      <c:pt idx="3599">
                        <c:v>197.06557000000001</c:v>
                      </c:pt>
                      <c:pt idx="3600">
                        <c:v>197.26898</c:v>
                      </c:pt>
                      <c:pt idx="3601">
                        <c:v>197.33517000000001</c:v>
                      </c:pt>
                      <c:pt idx="3602">
                        <c:v>197.47286</c:v>
                      </c:pt>
                      <c:pt idx="3603">
                        <c:v>197.57791</c:v>
                      </c:pt>
                      <c:pt idx="3604">
                        <c:v>197.76773</c:v>
                      </c:pt>
                      <c:pt idx="3605">
                        <c:v>197.80431999999999</c:v>
                      </c:pt>
                      <c:pt idx="3606">
                        <c:v>197.96519000000001</c:v>
                      </c:pt>
                      <c:pt idx="3607">
                        <c:v>198.09443999999999</c:v>
                      </c:pt>
                      <c:pt idx="3608">
                        <c:v>198.26591999999999</c:v>
                      </c:pt>
                      <c:pt idx="3609">
                        <c:v>198.62939</c:v>
                      </c:pt>
                      <c:pt idx="3610">
                        <c:v>198.48326</c:v>
                      </c:pt>
                      <c:pt idx="3611">
                        <c:v>198.59996000000001</c:v>
                      </c:pt>
                      <c:pt idx="3612">
                        <c:v>198.71429000000001</c:v>
                      </c:pt>
                      <c:pt idx="3613">
                        <c:v>198.91648000000001</c:v>
                      </c:pt>
                      <c:pt idx="3614">
                        <c:v>198.97047000000001</c:v>
                      </c:pt>
                      <c:pt idx="3615">
                        <c:v>199.09913</c:v>
                      </c:pt>
                      <c:pt idx="3616">
                        <c:v>199.22807</c:v>
                      </c:pt>
                      <c:pt idx="3617">
                        <c:v>199.39918</c:v>
                      </c:pt>
                      <c:pt idx="3618">
                        <c:v>199.44507999999999</c:v>
                      </c:pt>
                      <c:pt idx="3619">
                        <c:v>199.55179999999999</c:v>
                      </c:pt>
                      <c:pt idx="3620">
                        <c:v>199.70063999999999</c:v>
                      </c:pt>
                      <c:pt idx="3621">
                        <c:v>199.87707</c:v>
                      </c:pt>
                      <c:pt idx="3622">
                        <c:v>199.89249000000001</c:v>
                      </c:pt>
                      <c:pt idx="3623">
                        <c:v>199.89708999999999</c:v>
                      </c:pt>
                      <c:pt idx="3624">
                        <c:v>199.84479999999999</c:v>
                      </c:pt>
                      <c:pt idx="3625">
                        <c:v>199.92085</c:v>
                      </c:pt>
                      <c:pt idx="3626">
                        <c:v>199.8707</c:v>
                      </c:pt>
                      <c:pt idx="3627">
                        <c:v>199.86071999999999</c:v>
                      </c:pt>
                      <c:pt idx="3628">
                        <c:v>199.86021</c:v>
                      </c:pt>
                      <c:pt idx="3629">
                        <c:v>199.89320000000001</c:v>
                      </c:pt>
                      <c:pt idx="3630">
                        <c:v>199.91489000000001</c:v>
                      </c:pt>
                      <c:pt idx="3631">
                        <c:v>199.86216999999999</c:v>
                      </c:pt>
                      <c:pt idx="3632">
                        <c:v>199.85364999999999</c:v>
                      </c:pt>
                      <c:pt idx="3633">
                        <c:v>199.89022</c:v>
                      </c:pt>
                      <c:pt idx="3634">
                        <c:v>199.91659999999999</c:v>
                      </c:pt>
                      <c:pt idx="3635">
                        <c:v>199.84546</c:v>
                      </c:pt>
                      <c:pt idx="3636">
                        <c:v>199.87187</c:v>
                      </c:pt>
                      <c:pt idx="3637">
                        <c:v>199.85695000000001</c:v>
                      </c:pt>
                      <c:pt idx="3638">
                        <c:v>199.90282999999999</c:v>
                      </c:pt>
                      <c:pt idx="3639">
                        <c:v>199.83337</c:v>
                      </c:pt>
                      <c:pt idx="3640">
                        <c:v>199.85105999999999</c:v>
                      </c:pt>
                      <c:pt idx="3641">
                        <c:v>199.85575</c:v>
                      </c:pt>
                      <c:pt idx="3642">
                        <c:v>199.91498999999999</c:v>
                      </c:pt>
                      <c:pt idx="3643">
                        <c:v>199.85337999999999</c:v>
                      </c:pt>
                      <c:pt idx="3644">
                        <c:v>199.84038000000001</c:v>
                      </c:pt>
                      <c:pt idx="3645">
                        <c:v>199.84504000000001</c:v>
                      </c:pt>
                      <c:pt idx="3646">
                        <c:v>199.86935</c:v>
                      </c:pt>
                      <c:pt idx="3647">
                        <c:v>199.82113000000001</c:v>
                      </c:pt>
                      <c:pt idx="3648">
                        <c:v>199.81290000000001</c:v>
                      </c:pt>
                      <c:pt idx="3649">
                        <c:v>199.81650999999999</c:v>
                      </c:pt>
                      <c:pt idx="3650">
                        <c:v>199.82792000000001</c:v>
                      </c:pt>
                      <c:pt idx="3651">
                        <c:v>199.86886000000001</c:v>
                      </c:pt>
                      <c:pt idx="3652">
                        <c:v>199.80269999999999</c:v>
                      </c:pt>
                      <c:pt idx="3653">
                        <c:v>199.82608999999999</c:v>
                      </c:pt>
                      <c:pt idx="3654">
                        <c:v>199.82050000000001</c:v>
                      </c:pt>
                      <c:pt idx="3655">
                        <c:v>199.8717</c:v>
                      </c:pt>
                      <c:pt idx="3656">
                        <c:v>199.79794000000001</c:v>
                      </c:pt>
                      <c:pt idx="3657">
                        <c:v>199.82504</c:v>
                      </c:pt>
                      <c:pt idx="3658">
                        <c:v>199.80233000000001</c:v>
                      </c:pt>
                      <c:pt idx="3659">
                        <c:v>199.87576999999999</c:v>
                      </c:pt>
                      <c:pt idx="3660">
                        <c:v>199.82396</c:v>
                      </c:pt>
                      <c:pt idx="3661">
                        <c:v>199.82744</c:v>
                      </c:pt>
                      <c:pt idx="3662">
                        <c:v>199.81256999999999</c:v>
                      </c:pt>
                      <c:pt idx="3663">
                        <c:v>199.87944999999999</c:v>
                      </c:pt>
                      <c:pt idx="3664">
                        <c:v>199.81762000000001</c:v>
                      </c:pt>
                      <c:pt idx="3665">
                        <c:v>199.80860000000001</c:v>
                      </c:pt>
                      <c:pt idx="3666">
                        <c:v>199.83085</c:v>
                      </c:pt>
                      <c:pt idx="3667">
                        <c:v>199.84675999999999</c:v>
                      </c:pt>
                      <c:pt idx="3668">
                        <c:v>199.86793</c:v>
                      </c:pt>
                      <c:pt idx="3669">
                        <c:v>199.91001</c:v>
                      </c:pt>
                      <c:pt idx="3670">
                        <c:v>200.05517</c:v>
                      </c:pt>
                      <c:pt idx="3671">
                        <c:v>199.84495000000001</c:v>
                      </c:pt>
                      <c:pt idx="3672">
                        <c:v>199.9151</c:v>
                      </c:pt>
                      <c:pt idx="3673">
                        <c:v>199.82202000000001</c:v>
                      </c:pt>
                      <c:pt idx="3674">
                        <c:v>199.84845000000001</c:v>
                      </c:pt>
                      <c:pt idx="3675">
                        <c:v>199.81211999999999</c:v>
                      </c:pt>
                      <c:pt idx="3676">
                        <c:v>199.88395</c:v>
                      </c:pt>
                      <c:pt idx="3677">
                        <c:v>199.80068</c:v>
                      </c:pt>
                      <c:pt idx="3678">
                        <c:v>199.81083000000001</c:v>
                      </c:pt>
                      <c:pt idx="3679">
                        <c:v>199.81888000000001</c:v>
                      </c:pt>
                      <c:pt idx="3680">
                        <c:v>199.87756999999999</c:v>
                      </c:pt>
                      <c:pt idx="3681">
                        <c:v>199.81109000000001</c:v>
                      </c:pt>
                      <c:pt idx="3682">
                        <c:v>199.82391999999999</c:v>
                      </c:pt>
                      <c:pt idx="3683">
                        <c:v>199.82959</c:v>
                      </c:pt>
                      <c:pt idx="3684">
                        <c:v>199.88254000000001</c:v>
                      </c:pt>
                      <c:pt idx="3685">
                        <c:v>199.83161999999999</c:v>
                      </c:pt>
                      <c:pt idx="3686">
                        <c:v>199.82268999999999</c:v>
                      </c:pt>
                      <c:pt idx="3687">
                        <c:v>199.82822999999999</c:v>
                      </c:pt>
                      <c:pt idx="3688">
                        <c:v>199.83430000000001</c:v>
                      </c:pt>
                      <c:pt idx="3689">
                        <c:v>199.89044000000001</c:v>
                      </c:pt>
                      <c:pt idx="3690">
                        <c:v>199.84735000000001</c:v>
                      </c:pt>
                      <c:pt idx="3691">
                        <c:v>199.85294999999999</c:v>
                      </c:pt>
                      <c:pt idx="3692">
                        <c:v>199.83265</c:v>
                      </c:pt>
                      <c:pt idx="3693">
                        <c:v>199.88204999999999</c:v>
                      </c:pt>
                      <c:pt idx="3694">
                        <c:v>199.82658000000001</c:v>
                      </c:pt>
                      <c:pt idx="3695">
                        <c:v>199.83624</c:v>
                      </c:pt>
                      <c:pt idx="3696">
                        <c:v>199.82277999999999</c:v>
                      </c:pt>
                      <c:pt idx="3697">
                        <c:v>199.90565000000001</c:v>
                      </c:pt>
                      <c:pt idx="3698">
                        <c:v>199.82169999999999</c:v>
                      </c:pt>
                      <c:pt idx="3699">
                        <c:v>199.83954</c:v>
                      </c:pt>
                      <c:pt idx="3700">
                        <c:v>199.80701999999999</c:v>
                      </c:pt>
                      <c:pt idx="3701">
                        <c:v>199.88995</c:v>
                      </c:pt>
                      <c:pt idx="3702">
                        <c:v>199.80029999999999</c:v>
                      </c:pt>
                      <c:pt idx="3703">
                        <c:v>199.83592999999999</c:v>
                      </c:pt>
                      <c:pt idx="3704">
                        <c:v>199.81147000000001</c:v>
                      </c:pt>
                      <c:pt idx="3705">
                        <c:v>199.83514</c:v>
                      </c:pt>
                      <c:pt idx="3706">
                        <c:v>199.85445000000001</c:v>
                      </c:pt>
                      <c:pt idx="3707">
                        <c:v>199.81729999999999</c:v>
                      </c:pt>
                      <c:pt idx="3708">
                        <c:v>199.81870000000001</c:v>
                      </c:pt>
                      <c:pt idx="3709">
                        <c:v>199.80989</c:v>
                      </c:pt>
                      <c:pt idx="3710">
                        <c:v>199.85434000000001</c:v>
                      </c:pt>
                      <c:pt idx="3711">
                        <c:v>199.82014000000001</c:v>
                      </c:pt>
                      <c:pt idx="3712">
                        <c:v>199.80942999999999</c:v>
                      </c:pt>
                      <c:pt idx="3713">
                        <c:v>199.79442</c:v>
                      </c:pt>
                      <c:pt idx="3714">
                        <c:v>199.84449000000001</c:v>
                      </c:pt>
                      <c:pt idx="3715">
                        <c:v>199.79682</c:v>
                      </c:pt>
                      <c:pt idx="3716">
                        <c:v>199.79567</c:v>
                      </c:pt>
                      <c:pt idx="3717">
                        <c:v>199.79230999999999</c:v>
                      </c:pt>
                      <c:pt idx="3718">
                        <c:v>199.87470999999999</c:v>
                      </c:pt>
                      <c:pt idx="3719">
                        <c:v>199.82136</c:v>
                      </c:pt>
                      <c:pt idx="3720">
                        <c:v>199.80712</c:v>
                      </c:pt>
                      <c:pt idx="3721">
                        <c:v>199.82239999999999</c:v>
                      </c:pt>
                      <c:pt idx="3722">
                        <c:v>199.82857999999999</c:v>
                      </c:pt>
                      <c:pt idx="3723">
                        <c:v>199.78883999999999</c:v>
                      </c:pt>
                      <c:pt idx="3724">
                        <c:v>199.79902000000001</c:v>
                      </c:pt>
                      <c:pt idx="3725">
                        <c:v>199.78751</c:v>
                      </c:pt>
                      <c:pt idx="3726">
                        <c:v>199.80162999999999</c:v>
                      </c:pt>
                      <c:pt idx="3727">
                        <c:v>199.84397999999999</c:v>
                      </c:pt>
                      <c:pt idx="3728">
                        <c:v>199.76129</c:v>
                      </c:pt>
                      <c:pt idx="3729">
                        <c:v>199.77428</c:v>
                      </c:pt>
                      <c:pt idx="3730">
                        <c:v>199.97839999999999</c:v>
                      </c:pt>
                      <c:pt idx="3731">
                        <c:v>199.95661999999999</c:v>
                      </c:pt>
                      <c:pt idx="3732">
                        <c:v>199.79944</c:v>
                      </c:pt>
                      <c:pt idx="3733">
                        <c:v>199.78776999999999</c:v>
                      </c:pt>
                      <c:pt idx="3734">
                        <c:v>199.79747</c:v>
                      </c:pt>
                      <c:pt idx="3735">
                        <c:v>199.86060000000001</c:v>
                      </c:pt>
                      <c:pt idx="3736">
                        <c:v>199.80699999999999</c:v>
                      </c:pt>
                      <c:pt idx="3737">
                        <c:v>199.78783000000001</c:v>
                      </c:pt>
                      <c:pt idx="3738">
                        <c:v>199.80771999999999</c:v>
                      </c:pt>
                      <c:pt idx="3739">
                        <c:v>199.81576000000001</c:v>
                      </c:pt>
                      <c:pt idx="3740">
                        <c:v>199.84075000000001</c:v>
                      </c:pt>
                      <c:pt idx="3741">
                        <c:v>199.8073</c:v>
                      </c:pt>
                      <c:pt idx="3742">
                        <c:v>199.81985</c:v>
                      </c:pt>
                      <c:pt idx="3743">
                        <c:v>199.83430999999999</c:v>
                      </c:pt>
                      <c:pt idx="3744">
                        <c:v>199.85523000000001</c:v>
                      </c:pt>
                      <c:pt idx="3745">
                        <c:v>199.79773</c:v>
                      </c:pt>
                      <c:pt idx="3746">
                        <c:v>199.83484000000001</c:v>
                      </c:pt>
                      <c:pt idx="3747">
                        <c:v>199.82659000000001</c:v>
                      </c:pt>
                      <c:pt idx="3748">
                        <c:v>199.87586999999999</c:v>
                      </c:pt>
                      <c:pt idx="3749">
                        <c:v>199.84135000000001</c:v>
                      </c:pt>
                      <c:pt idx="3750">
                        <c:v>199.81566000000001</c:v>
                      </c:pt>
                      <c:pt idx="3751">
                        <c:v>199.85560000000001</c:v>
                      </c:pt>
                      <c:pt idx="3752">
                        <c:v>199.87411</c:v>
                      </c:pt>
                      <c:pt idx="3753">
                        <c:v>199.79583</c:v>
                      </c:pt>
                      <c:pt idx="3754">
                        <c:v>199.81004999999999</c:v>
                      </c:pt>
                      <c:pt idx="3755">
                        <c:v>199.82857000000001</c:v>
                      </c:pt>
                      <c:pt idx="3756">
                        <c:v>199.87755000000001</c:v>
                      </c:pt>
                      <c:pt idx="3757">
                        <c:v>199.84925000000001</c:v>
                      </c:pt>
                      <c:pt idx="3758">
                        <c:v>199.83489</c:v>
                      </c:pt>
                      <c:pt idx="3759">
                        <c:v>199.82579000000001</c:v>
                      </c:pt>
                      <c:pt idx="3760">
                        <c:v>199.83213000000001</c:v>
                      </c:pt>
                      <c:pt idx="3761">
                        <c:v>199.87857</c:v>
                      </c:pt>
                      <c:pt idx="3762">
                        <c:v>199.83118999999999</c:v>
                      </c:pt>
                      <c:pt idx="3763">
                        <c:v>199.81437</c:v>
                      </c:pt>
                      <c:pt idx="3764">
                        <c:v>199.79418999999999</c:v>
                      </c:pt>
                      <c:pt idx="3765">
                        <c:v>199.87745000000001</c:v>
                      </c:pt>
                      <c:pt idx="3766">
                        <c:v>199.80605</c:v>
                      </c:pt>
                      <c:pt idx="3767">
                        <c:v>199.81514000000001</c:v>
                      </c:pt>
                      <c:pt idx="3768">
                        <c:v>199.8193</c:v>
                      </c:pt>
                      <c:pt idx="3769">
                        <c:v>199.85937000000001</c:v>
                      </c:pt>
                      <c:pt idx="3770">
                        <c:v>199.81744</c:v>
                      </c:pt>
                      <c:pt idx="3771">
                        <c:v>199.82961</c:v>
                      </c:pt>
                      <c:pt idx="3772">
                        <c:v>199.82658000000001</c:v>
                      </c:pt>
                      <c:pt idx="3773">
                        <c:v>199.87933000000001</c:v>
                      </c:pt>
                      <c:pt idx="3774">
                        <c:v>199.81870000000001</c:v>
                      </c:pt>
                      <c:pt idx="3775">
                        <c:v>199.82643999999999</c:v>
                      </c:pt>
                      <c:pt idx="3776">
                        <c:v>199.82035999999999</c:v>
                      </c:pt>
                      <c:pt idx="3777">
                        <c:v>199.84056000000001</c:v>
                      </c:pt>
                      <c:pt idx="3778">
                        <c:v>199.88951</c:v>
                      </c:pt>
                      <c:pt idx="3779">
                        <c:v>199.83103</c:v>
                      </c:pt>
                      <c:pt idx="3780">
                        <c:v>199.81720999999999</c:v>
                      </c:pt>
                      <c:pt idx="3781">
                        <c:v>199.81460999999999</c:v>
                      </c:pt>
                      <c:pt idx="3782">
                        <c:v>199.89312000000001</c:v>
                      </c:pt>
                      <c:pt idx="3783">
                        <c:v>199.84612999999999</c:v>
                      </c:pt>
                      <c:pt idx="3784">
                        <c:v>199.80637999999999</c:v>
                      </c:pt>
                      <c:pt idx="3785">
                        <c:v>199.82288</c:v>
                      </c:pt>
                      <c:pt idx="3786">
                        <c:v>199.87536</c:v>
                      </c:pt>
                      <c:pt idx="3787">
                        <c:v>199.78876</c:v>
                      </c:pt>
                      <c:pt idx="3788">
                        <c:v>199.77977999999999</c:v>
                      </c:pt>
                      <c:pt idx="3789">
                        <c:v>199.80078</c:v>
                      </c:pt>
                      <c:pt idx="3790">
                        <c:v>199.84987000000001</c:v>
                      </c:pt>
                      <c:pt idx="3791">
                        <c:v>200.05512999999999</c:v>
                      </c:pt>
                      <c:pt idx="3792">
                        <c:v>199.84078</c:v>
                      </c:pt>
                      <c:pt idx="3793">
                        <c:v>199.80090000000001</c:v>
                      </c:pt>
                      <c:pt idx="3794">
                        <c:v>199.85842</c:v>
                      </c:pt>
                      <c:pt idx="3795">
                        <c:v>199.79320000000001</c:v>
                      </c:pt>
                      <c:pt idx="3796">
                        <c:v>199.79138</c:v>
                      </c:pt>
                      <c:pt idx="3797">
                        <c:v>199.77625</c:v>
                      </c:pt>
                      <c:pt idx="3798">
                        <c:v>199.78550999999999</c:v>
                      </c:pt>
                      <c:pt idx="3799">
                        <c:v>199.86429000000001</c:v>
                      </c:pt>
                      <c:pt idx="3800">
                        <c:v>199.80222000000001</c:v>
                      </c:pt>
                      <c:pt idx="3801">
                        <c:v>199.80011999999999</c:v>
                      </c:pt>
                      <c:pt idx="3802">
                        <c:v>199.80884</c:v>
                      </c:pt>
                      <c:pt idx="3803">
                        <c:v>199.86785</c:v>
                      </c:pt>
                      <c:pt idx="3804">
                        <c:v>199.77968999999999</c:v>
                      </c:pt>
                      <c:pt idx="3805">
                        <c:v>199.81157999999999</c:v>
                      </c:pt>
                      <c:pt idx="3806">
                        <c:v>199.82684</c:v>
                      </c:pt>
                      <c:pt idx="3807">
                        <c:v>199.87123</c:v>
                      </c:pt>
                      <c:pt idx="3808">
                        <c:v>199.79748000000001</c:v>
                      </c:pt>
                      <c:pt idx="3809">
                        <c:v>199.80064999999999</c:v>
                      </c:pt>
                      <c:pt idx="3810">
                        <c:v>199.79494</c:v>
                      </c:pt>
                      <c:pt idx="3811">
                        <c:v>199.84152</c:v>
                      </c:pt>
                      <c:pt idx="3812">
                        <c:v>199.78318999999999</c:v>
                      </c:pt>
                      <c:pt idx="3813">
                        <c:v>199.79061999999999</c:v>
                      </c:pt>
                      <c:pt idx="3814">
                        <c:v>199.79315</c:v>
                      </c:pt>
                      <c:pt idx="3815">
                        <c:v>199.82325</c:v>
                      </c:pt>
                      <c:pt idx="3816">
                        <c:v>199.82461000000001</c:v>
                      </c:pt>
                      <c:pt idx="3817">
                        <c:v>199.80134000000001</c:v>
                      </c:pt>
                      <c:pt idx="3818">
                        <c:v>199.81763000000001</c:v>
                      </c:pt>
                      <c:pt idx="3819">
                        <c:v>199.84133</c:v>
                      </c:pt>
                      <c:pt idx="3820">
                        <c:v>199.85448</c:v>
                      </c:pt>
                      <c:pt idx="3821">
                        <c:v>199.79409000000001</c:v>
                      </c:pt>
                      <c:pt idx="3822">
                        <c:v>199.79915</c:v>
                      </c:pt>
                      <c:pt idx="3823">
                        <c:v>199.81278</c:v>
                      </c:pt>
                      <c:pt idx="3824">
                        <c:v>199.88437999999999</c:v>
                      </c:pt>
                      <c:pt idx="3825">
                        <c:v>199.81431000000001</c:v>
                      </c:pt>
                      <c:pt idx="3826">
                        <c:v>199.79130000000001</c:v>
                      </c:pt>
                      <c:pt idx="3827">
                        <c:v>199.77377999999999</c:v>
                      </c:pt>
                      <c:pt idx="3828">
                        <c:v>199.87477000000001</c:v>
                      </c:pt>
                      <c:pt idx="3829">
                        <c:v>199.79977</c:v>
                      </c:pt>
                      <c:pt idx="3830">
                        <c:v>199.8186</c:v>
                      </c:pt>
                      <c:pt idx="3831">
                        <c:v>199.821</c:v>
                      </c:pt>
                      <c:pt idx="3832">
                        <c:v>199.86865</c:v>
                      </c:pt>
                      <c:pt idx="3833">
                        <c:v>199.80655999999999</c:v>
                      </c:pt>
                      <c:pt idx="3834">
                        <c:v>199.80006</c:v>
                      </c:pt>
                      <c:pt idx="3835">
                        <c:v>199.79057</c:v>
                      </c:pt>
                      <c:pt idx="3836">
                        <c:v>199.82980000000001</c:v>
                      </c:pt>
                      <c:pt idx="3837">
                        <c:v>199.86100999999999</c:v>
                      </c:pt>
                      <c:pt idx="3838">
                        <c:v>199.7945</c:v>
                      </c:pt>
                      <c:pt idx="3839">
                        <c:v>199.78677999999999</c:v>
                      </c:pt>
                      <c:pt idx="3840">
                        <c:v>199.81791000000001</c:v>
                      </c:pt>
                      <c:pt idx="3841">
                        <c:v>199.88072</c:v>
                      </c:pt>
                      <c:pt idx="3842">
                        <c:v>199.82963000000001</c:v>
                      </c:pt>
                      <c:pt idx="3843">
                        <c:v>199.81261000000001</c:v>
                      </c:pt>
                      <c:pt idx="3844">
                        <c:v>199.79447999999999</c:v>
                      </c:pt>
                      <c:pt idx="3845">
                        <c:v>199.86699999999999</c:v>
                      </c:pt>
                      <c:pt idx="3846">
                        <c:v>199.82538</c:v>
                      </c:pt>
                      <c:pt idx="3847">
                        <c:v>199.80100999999999</c:v>
                      </c:pt>
                      <c:pt idx="3848">
                        <c:v>199.81783999999999</c:v>
                      </c:pt>
                      <c:pt idx="3849">
                        <c:v>199.88101</c:v>
                      </c:pt>
                      <c:pt idx="3850">
                        <c:v>199.82517000000001</c:v>
                      </c:pt>
                      <c:pt idx="3851">
                        <c:v>199.81983</c:v>
                      </c:pt>
                      <c:pt idx="3852">
                        <c:v>200.09129999999999</c:v>
                      </c:pt>
                      <c:pt idx="3853">
                        <c:v>199.84726000000001</c:v>
                      </c:pt>
                      <c:pt idx="3854">
                        <c:v>199.80991</c:v>
                      </c:pt>
                      <c:pt idx="3855">
                        <c:v>199.80896000000001</c:v>
                      </c:pt>
                      <c:pt idx="3856">
                        <c:v>199.80914999999999</c:v>
                      </c:pt>
                      <c:pt idx="3857">
                        <c:v>199.79981000000001</c:v>
                      </c:pt>
                      <c:pt idx="3858">
                        <c:v>199.87815000000001</c:v>
                      </c:pt>
                      <c:pt idx="3859">
                        <c:v>199.80396999999999</c:v>
                      </c:pt>
                      <c:pt idx="3860">
                        <c:v>199.81141</c:v>
                      </c:pt>
                      <c:pt idx="3861">
                        <c:v>199.78919999999999</c:v>
                      </c:pt>
                      <c:pt idx="3862">
                        <c:v>199.87039999999999</c:v>
                      </c:pt>
                      <c:pt idx="3863">
                        <c:v>199.80726999999999</c:v>
                      </c:pt>
                      <c:pt idx="3864">
                        <c:v>199.81093000000001</c:v>
                      </c:pt>
                      <c:pt idx="3865">
                        <c:v>199.79449</c:v>
                      </c:pt>
                      <c:pt idx="3866">
                        <c:v>199.88946000000001</c:v>
                      </c:pt>
                      <c:pt idx="3867">
                        <c:v>199.82273000000001</c:v>
                      </c:pt>
                      <c:pt idx="3868">
                        <c:v>199.82993999999999</c:v>
                      </c:pt>
                      <c:pt idx="3869">
                        <c:v>199.8235</c:v>
                      </c:pt>
                      <c:pt idx="3870">
                        <c:v>199.88516000000001</c:v>
                      </c:pt>
                      <c:pt idx="3871">
                        <c:v>199.81385</c:v>
                      </c:pt>
                      <c:pt idx="3872">
                        <c:v>199.83729</c:v>
                      </c:pt>
                      <c:pt idx="3873">
                        <c:v>199.83731</c:v>
                      </c:pt>
                      <c:pt idx="3874">
                        <c:v>199.85317000000001</c:v>
                      </c:pt>
                      <c:pt idx="3875">
                        <c:v>199.86945</c:v>
                      </c:pt>
                      <c:pt idx="3876">
                        <c:v>199.80142000000001</c:v>
                      </c:pt>
                      <c:pt idx="3877">
                        <c:v>199.80305000000001</c:v>
                      </c:pt>
                      <c:pt idx="3878">
                        <c:v>199.82451</c:v>
                      </c:pt>
                      <c:pt idx="3879">
                        <c:v>199.87943000000001</c:v>
                      </c:pt>
                      <c:pt idx="3880">
                        <c:v>199.78326999999999</c:v>
                      </c:pt>
                      <c:pt idx="3881">
                        <c:v>199.80098000000001</c:v>
                      </c:pt>
                      <c:pt idx="3882">
                        <c:v>199.78926000000001</c:v>
                      </c:pt>
                      <c:pt idx="3883">
                        <c:v>199.85013000000001</c:v>
                      </c:pt>
                      <c:pt idx="3884">
                        <c:v>199.80304000000001</c:v>
                      </c:pt>
                      <c:pt idx="3885">
                        <c:v>199.77585999999999</c:v>
                      </c:pt>
                      <c:pt idx="3886">
                        <c:v>199.78811999999999</c:v>
                      </c:pt>
                      <c:pt idx="3887">
                        <c:v>199.82061999999999</c:v>
                      </c:pt>
                      <c:pt idx="3888">
                        <c:v>199.78749999999999</c:v>
                      </c:pt>
                      <c:pt idx="3889">
                        <c:v>199.78816</c:v>
                      </c:pt>
                      <c:pt idx="3890">
                        <c:v>199.76220000000001</c:v>
                      </c:pt>
                      <c:pt idx="3891">
                        <c:v>199.81709000000001</c:v>
                      </c:pt>
                      <c:pt idx="3892">
                        <c:v>199.80488</c:v>
                      </c:pt>
                      <c:pt idx="3893">
                        <c:v>199.77751000000001</c:v>
                      </c:pt>
                      <c:pt idx="3894">
                        <c:v>199.77148</c:v>
                      </c:pt>
                      <c:pt idx="3895">
                        <c:v>199.78946999999999</c:v>
                      </c:pt>
                      <c:pt idx="3896">
                        <c:v>199.85943</c:v>
                      </c:pt>
                      <c:pt idx="3897">
                        <c:v>199.80043000000001</c:v>
                      </c:pt>
                      <c:pt idx="3898">
                        <c:v>199.80486999999999</c:v>
                      </c:pt>
                      <c:pt idx="3899">
                        <c:v>199.80443</c:v>
                      </c:pt>
                      <c:pt idx="3900">
                        <c:v>199.85033999999999</c:v>
                      </c:pt>
                      <c:pt idx="3901">
                        <c:v>199.80145999999999</c:v>
                      </c:pt>
                      <c:pt idx="3902">
                        <c:v>199.79046</c:v>
                      </c:pt>
                      <c:pt idx="3903">
                        <c:v>199.79531</c:v>
                      </c:pt>
                      <c:pt idx="3904">
                        <c:v>199.85911999999999</c:v>
                      </c:pt>
                      <c:pt idx="3905">
                        <c:v>199.79791</c:v>
                      </c:pt>
                      <c:pt idx="3906">
                        <c:v>199.81567999999999</c:v>
                      </c:pt>
                      <c:pt idx="3907">
                        <c:v>199.81587999999999</c:v>
                      </c:pt>
                      <c:pt idx="3908">
                        <c:v>199.86684</c:v>
                      </c:pt>
                      <c:pt idx="3909">
                        <c:v>199.79329000000001</c:v>
                      </c:pt>
                      <c:pt idx="3910">
                        <c:v>199.83224999999999</c:v>
                      </c:pt>
                      <c:pt idx="3911">
                        <c:v>199.83407</c:v>
                      </c:pt>
                      <c:pt idx="3912">
                        <c:v>199.86589000000001</c:v>
                      </c:pt>
                      <c:pt idx="3913">
                        <c:v>200.1455</c:v>
                      </c:pt>
                      <c:pt idx="3914">
                        <c:v>199.80903000000001</c:v>
                      </c:pt>
                      <c:pt idx="3915">
                        <c:v>199.80921000000001</c:v>
                      </c:pt>
                      <c:pt idx="3916">
                        <c:v>199.79407</c:v>
                      </c:pt>
                      <c:pt idx="3917">
                        <c:v>199.86451</c:v>
                      </c:pt>
                      <c:pt idx="3918">
                        <c:v>199.81715</c:v>
                      </c:pt>
                      <c:pt idx="3919">
                        <c:v>199.80092999999999</c:v>
                      </c:pt>
                      <c:pt idx="3920">
                        <c:v>199.82351</c:v>
                      </c:pt>
                      <c:pt idx="3921">
                        <c:v>199.86734000000001</c:v>
                      </c:pt>
                      <c:pt idx="3922">
                        <c:v>199.78960000000001</c:v>
                      </c:pt>
                      <c:pt idx="3923">
                        <c:v>199.82357999999999</c:v>
                      </c:pt>
                      <c:pt idx="3924">
                        <c:v>199.80780999999999</c:v>
                      </c:pt>
                      <c:pt idx="3925">
                        <c:v>199.85407000000001</c:v>
                      </c:pt>
                      <c:pt idx="3926">
                        <c:v>199.84915000000001</c:v>
                      </c:pt>
                      <c:pt idx="3927">
                        <c:v>199.83769000000001</c:v>
                      </c:pt>
                      <c:pt idx="3928">
                        <c:v>199.82400000000001</c:v>
                      </c:pt>
                      <c:pt idx="3929">
                        <c:v>199.81018</c:v>
                      </c:pt>
                      <c:pt idx="3930">
                        <c:v>199.87280999999999</c:v>
                      </c:pt>
                      <c:pt idx="3931">
                        <c:v>199.80547000000001</c:v>
                      </c:pt>
                      <c:pt idx="3932">
                        <c:v>199.80794</c:v>
                      </c:pt>
                      <c:pt idx="3933">
                        <c:v>199.81218000000001</c:v>
                      </c:pt>
                      <c:pt idx="3934">
                        <c:v>199.88128</c:v>
                      </c:pt>
                      <c:pt idx="3935">
                        <c:v>199.83068</c:v>
                      </c:pt>
                      <c:pt idx="3936">
                        <c:v>199.81084999999999</c:v>
                      </c:pt>
                      <c:pt idx="3937">
                        <c:v>199.79918000000001</c:v>
                      </c:pt>
                      <c:pt idx="3938">
                        <c:v>199.85938999999999</c:v>
                      </c:pt>
                      <c:pt idx="3939">
                        <c:v>199.81764999999999</c:v>
                      </c:pt>
                      <c:pt idx="3940">
                        <c:v>199.78925000000001</c:v>
                      </c:pt>
                      <c:pt idx="3941">
                        <c:v>199.81041999999999</c:v>
                      </c:pt>
                      <c:pt idx="3942">
                        <c:v>199.86887999999999</c:v>
                      </c:pt>
                      <c:pt idx="3943">
                        <c:v>199.80009999999999</c:v>
                      </c:pt>
                      <c:pt idx="3944">
                        <c:v>199.78363999999999</c:v>
                      </c:pt>
                      <c:pt idx="3945">
                        <c:v>199.79974999999999</c:v>
                      </c:pt>
                      <c:pt idx="3946">
                        <c:v>199.78772000000001</c:v>
                      </c:pt>
                      <c:pt idx="3947">
                        <c:v>199.89062000000001</c:v>
                      </c:pt>
                      <c:pt idx="3948">
                        <c:v>199.81542999999999</c:v>
                      </c:pt>
                      <c:pt idx="3949">
                        <c:v>199.78666000000001</c:v>
                      </c:pt>
                      <c:pt idx="3950">
                        <c:v>199.76065</c:v>
                      </c:pt>
                      <c:pt idx="3951">
                        <c:v>199.85248000000001</c:v>
                      </c:pt>
                      <c:pt idx="3952">
                        <c:v>199.81177</c:v>
                      </c:pt>
                      <c:pt idx="3953">
                        <c:v>199.81446</c:v>
                      </c:pt>
                      <c:pt idx="3954">
                        <c:v>199.80999</c:v>
                      </c:pt>
                      <c:pt idx="3955">
                        <c:v>199.88535999999999</c:v>
                      </c:pt>
                      <c:pt idx="3956">
                        <c:v>199.80054999999999</c:v>
                      </c:pt>
                      <c:pt idx="3957">
                        <c:v>199.79504</c:v>
                      </c:pt>
                      <c:pt idx="3958">
                        <c:v>199.80055999999999</c:v>
                      </c:pt>
                      <c:pt idx="3959">
                        <c:v>199.86940000000001</c:v>
                      </c:pt>
                      <c:pt idx="3960">
                        <c:v>199.80473000000001</c:v>
                      </c:pt>
                      <c:pt idx="3961">
                        <c:v>199.81129000000001</c:v>
                      </c:pt>
                      <c:pt idx="3962">
                        <c:v>199.78097</c:v>
                      </c:pt>
                      <c:pt idx="3963">
                        <c:v>199.80426</c:v>
                      </c:pt>
                      <c:pt idx="3964">
                        <c:v>199.80860999999999</c:v>
                      </c:pt>
                      <c:pt idx="3965">
                        <c:v>199.80816999999999</c:v>
                      </c:pt>
                      <c:pt idx="3966">
                        <c:v>199.77960999999999</c:v>
                      </c:pt>
                      <c:pt idx="3967">
                        <c:v>199.78300999999999</c:v>
                      </c:pt>
                      <c:pt idx="3968">
                        <c:v>199.83669</c:v>
                      </c:pt>
                      <c:pt idx="3969">
                        <c:v>199.77259000000001</c:v>
                      </c:pt>
                      <c:pt idx="3970">
                        <c:v>199.81147999999999</c:v>
                      </c:pt>
                      <c:pt idx="3971">
                        <c:v>199.82016999999999</c:v>
                      </c:pt>
                      <c:pt idx="3972">
                        <c:v>199.87744000000001</c:v>
                      </c:pt>
                      <c:pt idx="3973">
                        <c:v>199.84849</c:v>
                      </c:pt>
                      <c:pt idx="3974">
                        <c:v>200.0505</c:v>
                      </c:pt>
                      <c:pt idx="3975">
                        <c:v>199.82565</c:v>
                      </c:pt>
                      <c:pt idx="3976">
                        <c:v>199.88453999999999</c:v>
                      </c:pt>
                      <c:pt idx="3977">
                        <c:v>199.81582</c:v>
                      </c:pt>
                      <c:pt idx="3978">
                        <c:v>199.81886</c:v>
                      </c:pt>
                      <c:pt idx="3979">
                        <c:v>199.82738000000001</c:v>
                      </c:pt>
                      <c:pt idx="3980">
                        <c:v>199.89649</c:v>
                      </c:pt>
                      <c:pt idx="3981">
                        <c:v>199.82955999999999</c:v>
                      </c:pt>
                      <c:pt idx="3982">
                        <c:v>199.81976</c:v>
                      </c:pt>
                      <c:pt idx="3983">
                        <c:v>199.82160999999999</c:v>
                      </c:pt>
                      <c:pt idx="3984">
                        <c:v>199.82046</c:v>
                      </c:pt>
                      <c:pt idx="3985">
                        <c:v>199.89033000000001</c:v>
                      </c:pt>
                      <c:pt idx="3986">
                        <c:v>199.83177000000001</c:v>
                      </c:pt>
                      <c:pt idx="3987">
                        <c:v>199.82719</c:v>
                      </c:pt>
                      <c:pt idx="3988">
                        <c:v>199.82160999999999</c:v>
                      </c:pt>
                      <c:pt idx="3989">
                        <c:v>199.87279000000001</c:v>
                      </c:pt>
                      <c:pt idx="3990">
                        <c:v>199.81469999999999</c:v>
                      </c:pt>
                      <c:pt idx="3991">
                        <c:v>199.83982</c:v>
                      </c:pt>
                      <c:pt idx="3992">
                        <c:v>199.82327000000001</c:v>
                      </c:pt>
                      <c:pt idx="3993">
                        <c:v>199.91222999999999</c:v>
                      </c:pt>
                      <c:pt idx="3994">
                        <c:v>199.81553</c:v>
                      </c:pt>
                      <c:pt idx="3995">
                        <c:v>199.82243</c:v>
                      </c:pt>
                      <c:pt idx="3996">
                        <c:v>199.82069999999999</c:v>
                      </c:pt>
                      <c:pt idx="3997">
                        <c:v>199.88077999999999</c:v>
                      </c:pt>
                      <c:pt idx="3998">
                        <c:v>199.80728999999999</c:v>
                      </c:pt>
                      <c:pt idx="3999">
                        <c:v>199.8091</c:v>
                      </c:pt>
                      <c:pt idx="4000">
                        <c:v>199.81818000000001</c:v>
                      </c:pt>
                      <c:pt idx="4001">
                        <c:v>199.83033</c:v>
                      </c:pt>
                      <c:pt idx="4002">
                        <c:v>199.8442</c:v>
                      </c:pt>
                      <c:pt idx="4003">
                        <c:v>199.81402</c:v>
                      </c:pt>
                      <c:pt idx="4004">
                        <c:v>199.81990999999999</c:v>
                      </c:pt>
                      <c:pt idx="4005">
                        <c:v>199.79441</c:v>
                      </c:pt>
                      <c:pt idx="4006">
                        <c:v>199.87225000000001</c:v>
                      </c:pt>
                      <c:pt idx="4007">
                        <c:v>199.81419</c:v>
                      </c:pt>
                      <c:pt idx="4008">
                        <c:v>199.79463999999999</c:v>
                      </c:pt>
                      <c:pt idx="4009">
                        <c:v>199.79154</c:v>
                      </c:pt>
                      <c:pt idx="4010">
                        <c:v>199.86528000000001</c:v>
                      </c:pt>
                      <c:pt idx="4011">
                        <c:v>199.82498000000001</c:v>
                      </c:pt>
                      <c:pt idx="4012">
                        <c:v>199.81035</c:v>
                      </c:pt>
                      <c:pt idx="4013">
                        <c:v>199.80001999999999</c:v>
                      </c:pt>
                      <c:pt idx="4014">
                        <c:v>199.85874999999999</c:v>
                      </c:pt>
                      <c:pt idx="4015">
                        <c:v>199.78408999999999</c:v>
                      </c:pt>
                      <c:pt idx="4016">
                        <c:v>199.82496</c:v>
                      </c:pt>
                      <c:pt idx="4017">
                        <c:v>199.82074</c:v>
                      </c:pt>
                      <c:pt idx="4018">
                        <c:v>199.86972</c:v>
                      </c:pt>
                      <c:pt idx="4019">
                        <c:v>199.79925</c:v>
                      </c:pt>
                      <c:pt idx="4020">
                        <c:v>199.79024000000001</c:v>
                      </c:pt>
                      <c:pt idx="4021">
                        <c:v>199.79411999999999</c:v>
                      </c:pt>
                      <c:pt idx="4022">
                        <c:v>199.76338000000001</c:v>
                      </c:pt>
                      <c:pt idx="4023">
                        <c:v>199.86326</c:v>
                      </c:pt>
                      <c:pt idx="4024">
                        <c:v>199.82022000000001</c:v>
                      </c:pt>
                      <c:pt idx="4025">
                        <c:v>199.80160000000001</c:v>
                      </c:pt>
                      <c:pt idx="4026">
                        <c:v>199.82456999999999</c:v>
                      </c:pt>
                      <c:pt idx="4027">
                        <c:v>199.88248999999999</c:v>
                      </c:pt>
                      <c:pt idx="4028">
                        <c:v>199.80685</c:v>
                      </c:pt>
                      <c:pt idx="4029">
                        <c:v>199.81045</c:v>
                      </c:pt>
                      <c:pt idx="4030">
                        <c:v>199.79740000000001</c:v>
                      </c:pt>
                      <c:pt idx="4031">
                        <c:v>199.84143</c:v>
                      </c:pt>
                      <c:pt idx="4032">
                        <c:v>199.80538000000001</c:v>
                      </c:pt>
                      <c:pt idx="4033">
                        <c:v>199.79884000000001</c:v>
                      </c:pt>
                      <c:pt idx="4034">
                        <c:v>199.96630999999999</c:v>
                      </c:pt>
                      <c:pt idx="4035">
                        <c:v>199.98849999999999</c:v>
                      </c:pt>
                      <c:pt idx="4036">
                        <c:v>199.79177999999999</c:v>
                      </c:pt>
                      <c:pt idx="4037">
                        <c:v>199.75183000000001</c:v>
                      </c:pt>
                      <c:pt idx="4038">
                        <c:v>199.75434000000001</c:v>
                      </c:pt>
                      <c:pt idx="4039">
                        <c:v>199.80328</c:v>
                      </c:pt>
                      <c:pt idx="4040">
                        <c:v>199.83181999999999</c:v>
                      </c:pt>
                      <c:pt idx="4041">
                        <c:v>199.79789</c:v>
                      </c:pt>
                      <c:pt idx="4042">
                        <c:v>199.79231999999999</c:v>
                      </c:pt>
                      <c:pt idx="4043">
                        <c:v>199.80551</c:v>
                      </c:pt>
                      <c:pt idx="4044">
                        <c:v>199.86825999999999</c:v>
                      </c:pt>
                      <c:pt idx="4045">
                        <c:v>199.80359999999999</c:v>
                      </c:pt>
                      <c:pt idx="4046">
                        <c:v>199.81341</c:v>
                      </c:pt>
                      <c:pt idx="4047">
                        <c:v>199.80572000000001</c:v>
                      </c:pt>
                      <c:pt idx="4048">
                        <c:v>199.86774</c:v>
                      </c:pt>
                      <c:pt idx="4049">
                        <c:v>199.80967000000001</c:v>
                      </c:pt>
                      <c:pt idx="4050">
                        <c:v>199.7945</c:v>
                      </c:pt>
                      <c:pt idx="4051">
                        <c:v>199.79755</c:v>
                      </c:pt>
                      <c:pt idx="4052">
                        <c:v>199.87479999999999</c:v>
                      </c:pt>
                      <c:pt idx="4053">
                        <c:v>199.82291000000001</c:v>
                      </c:pt>
                      <c:pt idx="4054">
                        <c:v>199.82149999999999</c:v>
                      </c:pt>
                      <c:pt idx="4055">
                        <c:v>199.81354999999999</c:v>
                      </c:pt>
                      <c:pt idx="4056">
                        <c:v>199.85965999999999</c:v>
                      </c:pt>
                      <c:pt idx="4057">
                        <c:v>199.81908000000001</c:v>
                      </c:pt>
                      <c:pt idx="4058">
                        <c:v>199.80644000000001</c:v>
                      </c:pt>
                      <c:pt idx="4059">
                        <c:v>199.81466</c:v>
                      </c:pt>
                      <c:pt idx="4060">
                        <c:v>199.81628000000001</c:v>
                      </c:pt>
                      <c:pt idx="4061">
                        <c:v>199.91242</c:v>
                      </c:pt>
                      <c:pt idx="4062">
                        <c:v>199.84062</c:v>
                      </c:pt>
                      <c:pt idx="4063">
                        <c:v>199.81717</c:v>
                      </c:pt>
                      <c:pt idx="4064">
                        <c:v>199.82069000000001</c:v>
                      </c:pt>
                      <c:pt idx="4065">
                        <c:v>199.88920999999999</c:v>
                      </c:pt>
                      <c:pt idx="4066">
                        <c:v>199.79537999999999</c:v>
                      </c:pt>
                      <c:pt idx="4067">
                        <c:v>199.81085999999999</c:v>
                      </c:pt>
                      <c:pt idx="4068">
                        <c:v>199.80774</c:v>
                      </c:pt>
                      <c:pt idx="4069">
                        <c:v>199.86945</c:v>
                      </c:pt>
                      <c:pt idx="4070">
                        <c:v>199.82347999999999</c:v>
                      </c:pt>
                      <c:pt idx="4071">
                        <c:v>199.80989</c:v>
                      </c:pt>
                      <c:pt idx="4072">
                        <c:v>199.80534</c:v>
                      </c:pt>
                      <c:pt idx="4073">
                        <c:v>199.86170999999999</c:v>
                      </c:pt>
                      <c:pt idx="4074">
                        <c:v>199.81207000000001</c:v>
                      </c:pt>
                      <c:pt idx="4075">
                        <c:v>199.82199</c:v>
                      </c:pt>
                      <c:pt idx="4076">
                        <c:v>199.81554</c:v>
                      </c:pt>
                      <c:pt idx="4077">
                        <c:v>199.85862</c:v>
                      </c:pt>
                      <c:pt idx="4078">
                        <c:v>199.84413000000001</c:v>
                      </c:pt>
                      <c:pt idx="4079">
                        <c:v>199.80116000000001</c:v>
                      </c:pt>
                      <c:pt idx="4080">
                        <c:v>199.81468000000001</c:v>
                      </c:pt>
                      <c:pt idx="4081">
                        <c:v>199.79208</c:v>
                      </c:pt>
                      <c:pt idx="4082">
                        <c:v>199.86639</c:v>
                      </c:pt>
                      <c:pt idx="4083">
                        <c:v>199.81416999999999</c:v>
                      </c:pt>
                      <c:pt idx="4084">
                        <c:v>199.79651999999999</c:v>
                      </c:pt>
                      <c:pt idx="4085">
                        <c:v>199.79159000000001</c:v>
                      </c:pt>
                      <c:pt idx="4086">
                        <c:v>199.84046000000001</c:v>
                      </c:pt>
                      <c:pt idx="4087">
                        <c:v>199.78426999999999</c:v>
                      </c:pt>
                      <c:pt idx="4088">
                        <c:v>199.78440000000001</c:v>
                      </c:pt>
                      <c:pt idx="4089">
                        <c:v>199.77526</c:v>
                      </c:pt>
                      <c:pt idx="4090">
                        <c:v>199.85992999999999</c:v>
                      </c:pt>
                      <c:pt idx="4091">
                        <c:v>199.78528</c:v>
                      </c:pt>
                      <c:pt idx="4092">
                        <c:v>199.7791</c:v>
                      </c:pt>
                      <c:pt idx="4093">
                        <c:v>199.80590000000001</c:v>
                      </c:pt>
                      <c:pt idx="4094">
                        <c:v>199.84542999999999</c:v>
                      </c:pt>
                      <c:pt idx="4095">
                        <c:v>200.05100999999999</c:v>
                      </c:pt>
                      <c:pt idx="4096">
                        <c:v>199.83384000000001</c:v>
                      </c:pt>
                      <c:pt idx="4097">
                        <c:v>199.79894999999999</c:v>
                      </c:pt>
                      <c:pt idx="4098">
                        <c:v>199.80117999999999</c:v>
                      </c:pt>
                      <c:pt idx="4099">
                        <c:v>199.87992</c:v>
                      </c:pt>
                      <c:pt idx="4100">
                        <c:v>199.77928</c:v>
                      </c:pt>
                      <c:pt idx="4101">
                        <c:v>199.79974000000001</c:v>
                      </c:pt>
                      <c:pt idx="4102">
                        <c:v>199.79692</c:v>
                      </c:pt>
                      <c:pt idx="4103">
                        <c:v>199.85557</c:v>
                      </c:pt>
                      <c:pt idx="4104">
                        <c:v>199.78804</c:v>
                      </c:pt>
                      <c:pt idx="4105">
                        <c:v>199.8032</c:v>
                      </c:pt>
                      <c:pt idx="4106">
                        <c:v>199.78491</c:v>
                      </c:pt>
                      <c:pt idx="4107">
                        <c:v>199.85998000000001</c:v>
                      </c:pt>
                      <c:pt idx="4108">
                        <c:v>199.80007000000001</c:v>
                      </c:pt>
                      <c:pt idx="4109">
                        <c:v>199.81034</c:v>
                      </c:pt>
                      <c:pt idx="4110">
                        <c:v>199.81</c:v>
                      </c:pt>
                      <c:pt idx="4111">
                        <c:v>199.87535</c:v>
                      </c:pt>
                      <c:pt idx="4112">
                        <c:v>199.81278</c:v>
                      </c:pt>
                      <c:pt idx="4113">
                        <c:v>199.82841999999999</c:v>
                      </c:pt>
                      <c:pt idx="4114">
                        <c:v>199.80265</c:v>
                      </c:pt>
                      <c:pt idx="4115">
                        <c:v>199.84916000000001</c:v>
                      </c:pt>
                      <c:pt idx="4116">
                        <c:v>199.8648</c:v>
                      </c:pt>
                      <c:pt idx="4117">
                        <c:v>199.82316</c:v>
                      </c:pt>
                      <c:pt idx="4118">
                        <c:v>199.82879</c:v>
                      </c:pt>
                      <c:pt idx="4119">
                        <c:v>199.79622000000001</c:v>
                      </c:pt>
                      <c:pt idx="4120">
                        <c:v>199.86775</c:v>
                      </c:pt>
                      <c:pt idx="4121">
                        <c:v>199.79447999999999</c:v>
                      </c:pt>
                      <c:pt idx="4122">
                        <c:v>199.77506</c:v>
                      </c:pt>
                      <c:pt idx="4123">
                        <c:v>199.83761999999999</c:v>
                      </c:pt>
                      <c:pt idx="4124">
                        <c:v>200.05574999999999</c:v>
                      </c:pt>
                      <c:pt idx="4125">
                        <c:v>200.11219</c:v>
                      </c:pt>
                      <c:pt idx="4126">
                        <c:v>200.24929</c:v>
                      </c:pt>
                      <c:pt idx="4127">
                        <c:v>200.36000999999999</c:v>
                      </c:pt>
                      <c:pt idx="4128">
                        <c:v>200.55856</c:v>
                      </c:pt>
                      <c:pt idx="4129">
                        <c:v>200.62055000000001</c:v>
                      </c:pt>
                      <c:pt idx="4130">
                        <c:v>200.74555000000001</c:v>
                      </c:pt>
                      <c:pt idx="4131">
                        <c:v>200.85925</c:v>
                      </c:pt>
                      <c:pt idx="4132">
                        <c:v>201.04053999999999</c:v>
                      </c:pt>
                      <c:pt idx="4133">
                        <c:v>201.09222</c:v>
                      </c:pt>
                      <c:pt idx="4134">
                        <c:v>201.1413</c:v>
                      </c:pt>
                      <c:pt idx="4135">
                        <c:v>201.21293</c:v>
                      </c:pt>
                      <c:pt idx="4136">
                        <c:v>201.33258000000001</c:v>
                      </c:pt>
                      <c:pt idx="4137">
                        <c:v>201.54510999999999</c:v>
                      </c:pt>
                      <c:pt idx="4138">
                        <c:v>201.5325</c:v>
                      </c:pt>
                      <c:pt idx="4139">
                        <c:v>201.68592000000001</c:v>
                      </c:pt>
                      <c:pt idx="4140">
                        <c:v>201.84017</c:v>
                      </c:pt>
                      <c:pt idx="4141">
                        <c:v>202.07657</c:v>
                      </c:pt>
                      <c:pt idx="4142">
                        <c:v>202.15075999999999</c:v>
                      </c:pt>
                      <c:pt idx="4143">
                        <c:v>202.26343</c:v>
                      </c:pt>
                      <c:pt idx="4144">
                        <c:v>202.36184</c:v>
                      </c:pt>
                      <c:pt idx="4145">
                        <c:v>202.56697</c:v>
                      </c:pt>
                      <c:pt idx="4146">
                        <c:v>202.65110000000001</c:v>
                      </c:pt>
                      <c:pt idx="4147">
                        <c:v>202.76024000000001</c:v>
                      </c:pt>
                      <c:pt idx="4148">
                        <c:v>202.91793000000001</c:v>
                      </c:pt>
                      <c:pt idx="4149">
                        <c:v>203.08420000000001</c:v>
                      </c:pt>
                      <c:pt idx="4150">
                        <c:v>203.15783999999999</c:v>
                      </c:pt>
                      <c:pt idx="4151">
                        <c:v>203.27370999999999</c:v>
                      </c:pt>
                      <c:pt idx="4152">
                        <c:v>203.37013999999999</c:v>
                      </c:pt>
                      <c:pt idx="4153">
                        <c:v>203.49655999999999</c:v>
                      </c:pt>
                      <c:pt idx="4154">
                        <c:v>203.68541999999999</c:v>
                      </c:pt>
                      <c:pt idx="4155">
                        <c:v>203.71406999999999</c:v>
                      </c:pt>
                      <c:pt idx="4156">
                        <c:v>204.10541000000001</c:v>
                      </c:pt>
                      <c:pt idx="4157">
                        <c:v>204.0017</c:v>
                      </c:pt>
                      <c:pt idx="4158">
                        <c:v>204.15525</c:v>
                      </c:pt>
                      <c:pt idx="4159">
                        <c:v>204.22053</c:v>
                      </c:pt>
                      <c:pt idx="4160">
                        <c:v>204.36246</c:v>
                      </c:pt>
                      <c:pt idx="4161">
                        <c:v>204.50675000000001</c:v>
                      </c:pt>
                      <c:pt idx="4162">
                        <c:v>204.68633</c:v>
                      </c:pt>
                      <c:pt idx="4163">
                        <c:v>204.70538999999999</c:v>
                      </c:pt>
                      <c:pt idx="4164">
                        <c:v>204.82525000000001</c:v>
                      </c:pt>
                      <c:pt idx="4165">
                        <c:v>204.92095</c:v>
                      </c:pt>
                      <c:pt idx="4166">
                        <c:v>205.11204000000001</c:v>
                      </c:pt>
                      <c:pt idx="4167">
                        <c:v>205.21232000000001</c:v>
                      </c:pt>
                      <c:pt idx="4168">
                        <c:v>205.33574999999999</c:v>
                      </c:pt>
                      <c:pt idx="4169">
                        <c:v>205.46785</c:v>
                      </c:pt>
                      <c:pt idx="4170">
                        <c:v>205.59732</c:v>
                      </c:pt>
                      <c:pt idx="4171">
                        <c:v>205.7944</c:v>
                      </c:pt>
                      <c:pt idx="4172">
                        <c:v>205.90380999999999</c:v>
                      </c:pt>
                      <c:pt idx="4173">
                        <c:v>206.03995</c:v>
                      </c:pt>
                      <c:pt idx="4174">
                        <c:v>206.14838</c:v>
                      </c:pt>
                      <c:pt idx="4175">
                        <c:v>206.33180999999999</c:v>
                      </c:pt>
                      <c:pt idx="4176">
                        <c:v>206.39758</c:v>
                      </c:pt>
                      <c:pt idx="4177">
                        <c:v>206.53234</c:v>
                      </c:pt>
                      <c:pt idx="4178">
                        <c:v>206.64897999999999</c:v>
                      </c:pt>
                      <c:pt idx="4179">
                        <c:v>206.86429999999999</c:v>
                      </c:pt>
                      <c:pt idx="4180">
                        <c:v>206.90699000000001</c:v>
                      </c:pt>
                      <c:pt idx="4181">
                        <c:v>207.01864</c:v>
                      </c:pt>
                      <c:pt idx="4182">
                        <c:v>207.15839</c:v>
                      </c:pt>
                      <c:pt idx="4183">
                        <c:v>207.34859</c:v>
                      </c:pt>
                      <c:pt idx="4184">
                        <c:v>207.41713999999999</c:v>
                      </c:pt>
                      <c:pt idx="4185">
                        <c:v>207.54417000000001</c:v>
                      </c:pt>
                      <c:pt idx="4186">
                        <c:v>207.68131</c:v>
                      </c:pt>
                      <c:pt idx="4187">
                        <c:v>207.81388999999999</c:v>
                      </c:pt>
                      <c:pt idx="4188">
                        <c:v>207.96188000000001</c:v>
                      </c:pt>
                      <c:pt idx="4189">
                        <c:v>208.03480999999999</c:v>
                      </c:pt>
                      <c:pt idx="4190">
                        <c:v>208.18308999999999</c:v>
                      </c:pt>
                      <c:pt idx="4191">
                        <c:v>208.31773999999999</c:v>
                      </c:pt>
                      <c:pt idx="4192">
                        <c:v>208.48569000000001</c:v>
                      </c:pt>
                      <c:pt idx="4193">
                        <c:v>208.54207</c:v>
                      </c:pt>
                      <c:pt idx="4194">
                        <c:v>208.65826000000001</c:v>
                      </c:pt>
                      <c:pt idx="4195">
                        <c:v>208.77171999999999</c:v>
                      </c:pt>
                      <c:pt idx="4196">
                        <c:v>208.98764</c:v>
                      </c:pt>
                      <c:pt idx="4197">
                        <c:v>209.0592</c:v>
                      </c:pt>
                      <c:pt idx="4198">
                        <c:v>209.18378000000001</c:v>
                      </c:pt>
                      <c:pt idx="4199">
                        <c:v>209.30457999999999</c:v>
                      </c:pt>
                      <c:pt idx="4200">
                        <c:v>209.48186999999999</c:v>
                      </c:pt>
                      <c:pt idx="4201">
                        <c:v>209.54266999999999</c:v>
                      </c:pt>
                      <c:pt idx="4202">
                        <c:v>209.67923999999999</c:v>
                      </c:pt>
                      <c:pt idx="4203">
                        <c:v>209.75717</c:v>
                      </c:pt>
                      <c:pt idx="4204">
                        <c:v>209.90477999999999</c:v>
                      </c:pt>
                      <c:pt idx="4205">
                        <c:v>210.05614</c:v>
                      </c:pt>
                      <c:pt idx="4206">
                        <c:v>210.15787</c:v>
                      </c:pt>
                      <c:pt idx="4207">
                        <c:v>210.27939000000001</c:v>
                      </c:pt>
                      <c:pt idx="4208">
                        <c:v>210.39259000000001</c:v>
                      </c:pt>
                      <c:pt idx="4209">
                        <c:v>210.55017000000001</c:v>
                      </c:pt>
                      <c:pt idx="4210">
                        <c:v>210.61706000000001</c:v>
                      </c:pt>
                      <c:pt idx="4211">
                        <c:v>210.7423</c:v>
                      </c:pt>
                      <c:pt idx="4212">
                        <c:v>210.88011</c:v>
                      </c:pt>
                      <c:pt idx="4213">
                        <c:v>211.0652</c:v>
                      </c:pt>
                      <c:pt idx="4214">
                        <c:v>211.13028</c:v>
                      </c:pt>
                      <c:pt idx="4215">
                        <c:v>211.26215999999999</c:v>
                      </c:pt>
                      <c:pt idx="4216">
                        <c:v>211.40916999999999</c:v>
                      </c:pt>
                      <c:pt idx="4217">
                        <c:v>211.80072000000001</c:v>
                      </c:pt>
                      <c:pt idx="4218">
                        <c:v>211.61949999999999</c:v>
                      </c:pt>
                      <c:pt idx="4219">
                        <c:v>211.78941</c:v>
                      </c:pt>
                      <c:pt idx="4220">
                        <c:v>211.92882</c:v>
                      </c:pt>
                      <c:pt idx="4221">
                        <c:v>212.10786999999999</c:v>
                      </c:pt>
                      <c:pt idx="4222">
                        <c:v>212.23096000000001</c:v>
                      </c:pt>
                      <c:pt idx="4223">
                        <c:v>212.31666999999999</c:v>
                      </c:pt>
                      <c:pt idx="4224">
                        <c:v>212.44882999999999</c:v>
                      </c:pt>
                      <c:pt idx="4225">
                        <c:v>212.56227999999999</c:v>
                      </c:pt>
                      <c:pt idx="4226">
                        <c:v>212.7483</c:v>
                      </c:pt>
                      <c:pt idx="4227">
                        <c:v>212.77913000000001</c:v>
                      </c:pt>
                      <c:pt idx="4228">
                        <c:v>212.89538999999999</c:v>
                      </c:pt>
                      <c:pt idx="4229">
                        <c:v>213.03482</c:v>
                      </c:pt>
                      <c:pt idx="4230">
                        <c:v>213.22756000000001</c:v>
                      </c:pt>
                      <c:pt idx="4231">
                        <c:v>213.28729999999999</c:v>
                      </c:pt>
                      <c:pt idx="4232">
                        <c:v>213.41489999999999</c:v>
                      </c:pt>
                      <c:pt idx="4233">
                        <c:v>213.53531000000001</c:v>
                      </c:pt>
                      <c:pt idx="4234">
                        <c:v>213.69176999999999</c:v>
                      </c:pt>
                      <c:pt idx="4235">
                        <c:v>213.79289</c:v>
                      </c:pt>
                      <c:pt idx="4236">
                        <c:v>213.90342999999999</c:v>
                      </c:pt>
                      <c:pt idx="4237">
                        <c:v>214.01130000000001</c:v>
                      </c:pt>
                      <c:pt idx="4238">
                        <c:v>214.15418</c:v>
                      </c:pt>
                      <c:pt idx="4239">
                        <c:v>214.30853999999999</c:v>
                      </c:pt>
                      <c:pt idx="4240">
                        <c:v>214.72809000000001</c:v>
                      </c:pt>
                      <c:pt idx="4241">
                        <c:v>214.8544</c:v>
                      </c:pt>
                      <c:pt idx="4242">
                        <c:v>214.98398</c:v>
                      </c:pt>
                      <c:pt idx="4243">
                        <c:v>215.15271999999999</c:v>
                      </c:pt>
                      <c:pt idx="4244">
                        <c:v>215.21512000000001</c:v>
                      </c:pt>
                      <c:pt idx="4245">
                        <c:v>215.28982999999999</c:v>
                      </c:pt>
                      <c:pt idx="4246">
                        <c:v>215.08920000000001</c:v>
                      </c:pt>
                      <c:pt idx="4247">
                        <c:v>215.67687000000001</c:v>
                      </c:pt>
                      <c:pt idx="4248">
                        <c:v>215.90468000000001</c:v>
                      </c:pt>
                      <c:pt idx="4249">
                        <c:v>216.05507</c:v>
                      </c:pt>
                      <c:pt idx="4250">
                        <c:v>216.14769000000001</c:v>
                      </c:pt>
                      <c:pt idx="4251">
                        <c:v>216.32112000000001</c:v>
                      </c:pt>
                      <c:pt idx="4252">
                        <c:v>216.39337</c:v>
                      </c:pt>
                      <c:pt idx="4253">
                        <c:v>216.48318</c:v>
                      </c:pt>
                      <c:pt idx="4254">
                        <c:v>216.71114</c:v>
                      </c:pt>
                      <c:pt idx="4255">
                        <c:v>216.91618</c:v>
                      </c:pt>
                      <c:pt idx="4256">
                        <c:v>217.01382000000001</c:v>
                      </c:pt>
                      <c:pt idx="4257">
                        <c:v>217.12890999999999</c:v>
                      </c:pt>
                      <c:pt idx="4258">
                        <c:v>217.23987</c:v>
                      </c:pt>
                      <c:pt idx="4259">
                        <c:v>217.45961</c:v>
                      </c:pt>
                      <c:pt idx="4260">
                        <c:v>217.60327000000001</c:v>
                      </c:pt>
                      <c:pt idx="4261">
                        <c:v>217.69882999999999</c:v>
                      </c:pt>
                      <c:pt idx="4262">
                        <c:v>217.84443999999999</c:v>
                      </c:pt>
                      <c:pt idx="4263">
                        <c:v>217.98061000000001</c:v>
                      </c:pt>
                      <c:pt idx="4264">
                        <c:v>218.13643999999999</c:v>
                      </c:pt>
                      <c:pt idx="4265">
                        <c:v>218.21761000000001</c:v>
                      </c:pt>
                      <c:pt idx="4266">
                        <c:v>218.33259000000001</c:v>
                      </c:pt>
                      <c:pt idx="4267">
                        <c:v>218.46055999999999</c:v>
                      </c:pt>
                      <c:pt idx="4268">
                        <c:v>218.62742</c:v>
                      </c:pt>
                      <c:pt idx="4269">
                        <c:v>218.72630000000001</c:v>
                      </c:pt>
                      <c:pt idx="4270">
                        <c:v>218.85140000000001</c:v>
                      </c:pt>
                      <c:pt idx="4271">
                        <c:v>218.96696</c:v>
                      </c:pt>
                      <c:pt idx="4272">
                        <c:v>219.12771000000001</c:v>
                      </c:pt>
                      <c:pt idx="4273">
                        <c:v>219.20766</c:v>
                      </c:pt>
                      <c:pt idx="4274">
                        <c:v>219.32669000000001</c:v>
                      </c:pt>
                      <c:pt idx="4275">
                        <c:v>219.44120000000001</c:v>
                      </c:pt>
                      <c:pt idx="4276">
                        <c:v>219.60946999999999</c:v>
                      </c:pt>
                      <c:pt idx="4277">
                        <c:v>219.69362000000001</c:v>
                      </c:pt>
                      <c:pt idx="4278">
                        <c:v>219.85482999999999</c:v>
                      </c:pt>
                      <c:pt idx="4279">
                        <c:v>219.83744999999999</c:v>
                      </c:pt>
                      <c:pt idx="4280">
                        <c:v>220.06377000000001</c:v>
                      </c:pt>
                      <c:pt idx="4281">
                        <c:v>220.21357</c:v>
                      </c:pt>
                      <c:pt idx="4282">
                        <c:v>220.32862</c:v>
                      </c:pt>
                      <c:pt idx="4283">
                        <c:v>220.45860999999999</c:v>
                      </c:pt>
                      <c:pt idx="4284">
                        <c:v>220.59791999999999</c:v>
                      </c:pt>
                      <c:pt idx="4285">
                        <c:v>220.75453999999999</c:v>
                      </c:pt>
                      <c:pt idx="4286">
                        <c:v>220.83214000000001</c:v>
                      </c:pt>
                      <c:pt idx="4287">
                        <c:v>220.99413999999999</c:v>
                      </c:pt>
                      <c:pt idx="4288">
                        <c:v>221.11143999999999</c:v>
                      </c:pt>
                      <c:pt idx="4289">
                        <c:v>221.27798999999999</c:v>
                      </c:pt>
                      <c:pt idx="4290">
                        <c:v>221.32996</c:v>
                      </c:pt>
                      <c:pt idx="4291">
                        <c:v>221.47264000000001</c:v>
                      </c:pt>
                      <c:pt idx="4292">
                        <c:v>221.60599999999999</c:v>
                      </c:pt>
                      <c:pt idx="4293">
                        <c:v>221.75846999999999</c:v>
                      </c:pt>
                      <c:pt idx="4294">
                        <c:v>221.85192000000001</c:v>
                      </c:pt>
                      <c:pt idx="4295">
                        <c:v>221.95556999999999</c:v>
                      </c:pt>
                      <c:pt idx="4296">
                        <c:v>222.08287000000001</c:v>
                      </c:pt>
                      <c:pt idx="4297">
                        <c:v>222.22666000000001</c:v>
                      </c:pt>
                      <c:pt idx="4298">
                        <c:v>222.37024</c:v>
                      </c:pt>
                      <c:pt idx="4299">
                        <c:v>222.46468999999999</c:v>
                      </c:pt>
                      <c:pt idx="4300">
                        <c:v>222.58565999999999</c:v>
                      </c:pt>
                      <c:pt idx="4301">
                        <c:v>222.72085999999999</c:v>
                      </c:pt>
                      <c:pt idx="4302">
                        <c:v>222.86854</c:v>
                      </c:pt>
                      <c:pt idx="4303">
                        <c:v>222.97452999999999</c:v>
                      </c:pt>
                      <c:pt idx="4304">
                        <c:v>223.09906000000001</c:v>
                      </c:pt>
                      <c:pt idx="4305">
                        <c:v>223.22924</c:v>
                      </c:pt>
                      <c:pt idx="4306">
                        <c:v>223.39213000000001</c:v>
                      </c:pt>
                      <c:pt idx="4307">
                        <c:v>223.47155000000001</c:v>
                      </c:pt>
                      <c:pt idx="4308">
                        <c:v>223.58739</c:v>
                      </c:pt>
                      <c:pt idx="4309">
                        <c:v>223.71284</c:v>
                      </c:pt>
                      <c:pt idx="4310">
                        <c:v>223.86067</c:v>
                      </c:pt>
                      <c:pt idx="4311">
                        <c:v>223.95513</c:v>
                      </c:pt>
                      <c:pt idx="4312">
                        <c:v>224.09827999999999</c:v>
                      </c:pt>
                      <c:pt idx="4313">
                        <c:v>224.21179000000001</c:v>
                      </c:pt>
                      <c:pt idx="4314">
                        <c:v>224.38149999999999</c:v>
                      </c:pt>
                      <c:pt idx="4315">
                        <c:v>224.46428</c:v>
                      </c:pt>
                      <c:pt idx="4316">
                        <c:v>224.59841</c:v>
                      </c:pt>
                      <c:pt idx="4317">
                        <c:v>224.72148999999999</c:v>
                      </c:pt>
                      <c:pt idx="4318">
                        <c:v>224.84205</c:v>
                      </c:pt>
                      <c:pt idx="4319">
                        <c:v>225.00466</c:v>
                      </c:pt>
                      <c:pt idx="4320">
                        <c:v>225.07974999999999</c:v>
                      </c:pt>
                      <c:pt idx="4321">
                        <c:v>225.18669</c:v>
                      </c:pt>
                      <c:pt idx="4322">
                        <c:v>225.30506</c:v>
                      </c:pt>
                      <c:pt idx="4323">
                        <c:v>225.48847000000001</c:v>
                      </c:pt>
                      <c:pt idx="4324">
                        <c:v>225.55197000000001</c:v>
                      </c:pt>
                      <c:pt idx="4325">
                        <c:v>225.71357</c:v>
                      </c:pt>
                      <c:pt idx="4326">
                        <c:v>225.83888999999999</c:v>
                      </c:pt>
                      <c:pt idx="4327">
                        <c:v>225.98303999999999</c:v>
                      </c:pt>
                      <c:pt idx="4328">
                        <c:v>226.05059</c:v>
                      </c:pt>
                      <c:pt idx="4329">
                        <c:v>226.21476999999999</c:v>
                      </c:pt>
                      <c:pt idx="4330">
                        <c:v>226.34297000000001</c:v>
                      </c:pt>
                      <c:pt idx="4331">
                        <c:v>226.50337999999999</c:v>
                      </c:pt>
                      <c:pt idx="4332">
                        <c:v>226.59324000000001</c:v>
                      </c:pt>
                      <c:pt idx="4333">
                        <c:v>226.71772999999999</c:v>
                      </c:pt>
                      <c:pt idx="4334">
                        <c:v>226.84609</c:v>
                      </c:pt>
                      <c:pt idx="4335">
                        <c:v>226.98632000000001</c:v>
                      </c:pt>
                      <c:pt idx="4336">
                        <c:v>227.09810999999999</c:v>
                      </c:pt>
                      <c:pt idx="4337">
                        <c:v>227.20310000000001</c:v>
                      </c:pt>
                      <c:pt idx="4338">
                        <c:v>227.46399</c:v>
                      </c:pt>
                      <c:pt idx="4339">
                        <c:v>227.50146000000001</c:v>
                      </c:pt>
                      <c:pt idx="4340">
                        <c:v>227.60865000000001</c:v>
                      </c:pt>
                      <c:pt idx="4341">
                        <c:v>227.69788</c:v>
                      </c:pt>
                      <c:pt idx="4342">
                        <c:v>227.81369000000001</c:v>
                      </c:pt>
                      <c:pt idx="4343">
                        <c:v>227.94685999999999</c:v>
                      </c:pt>
                      <c:pt idx="4344">
                        <c:v>228.1113</c:v>
                      </c:pt>
                      <c:pt idx="4345">
                        <c:v>228.19404</c:v>
                      </c:pt>
                      <c:pt idx="4346">
                        <c:v>228.35271</c:v>
                      </c:pt>
                      <c:pt idx="4347">
                        <c:v>228.45518999999999</c:v>
                      </c:pt>
                      <c:pt idx="4348">
                        <c:v>228.61739</c:v>
                      </c:pt>
                      <c:pt idx="4349">
                        <c:v>228.69056</c:v>
                      </c:pt>
                      <c:pt idx="4350">
                        <c:v>228.83178000000001</c:v>
                      </c:pt>
                      <c:pt idx="4351">
                        <c:v>228.93375</c:v>
                      </c:pt>
                      <c:pt idx="4352">
                        <c:v>229.11461</c:v>
                      </c:pt>
                      <c:pt idx="4353">
                        <c:v>229.20403999999999</c:v>
                      </c:pt>
                      <c:pt idx="4354">
                        <c:v>229.32556</c:v>
                      </c:pt>
                      <c:pt idx="4355">
                        <c:v>229.45518000000001</c:v>
                      </c:pt>
                      <c:pt idx="4356">
                        <c:v>229.57762</c:v>
                      </c:pt>
                      <c:pt idx="4357">
                        <c:v>229.75721999999999</c:v>
                      </c:pt>
                      <c:pt idx="4358">
                        <c:v>229.83642</c:v>
                      </c:pt>
                      <c:pt idx="4359">
                        <c:v>229.96146999999999</c:v>
                      </c:pt>
                      <c:pt idx="4360">
                        <c:v>230.08341999999999</c:v>
                      </c:pt>
                      <c:pt idx="4361">
                        <c:v>230.26820000000001</c:v>
                      </c:pt>
                      <c:pt idx="4362">
                        <c:v>230.33928</c:v>
                      </c:pt>
                      <c:pt idx="4363">
                        <c:v>230.46082999999999</c:v>
                      </c:pt>
                      <c:pt idx="4364">
                        <c:v>230.56924000000001</c:v>
                      </c:pt>
                      <c:pt idx="4365">
                        <c:v>230.72485</c:v>
                      </c:pt>
                      <c:pt idx="4366">
                        <c:v>230.81689</c:v>
                      </c:pt>
                      <c:pt idx="4367">
                        <c:v>230.92787999999999</c:v>
                      </c:pt>
                      <c:pt idx="4368">
                        <c:v>231.06200000000001</c:v>
                      </c:pt>
                      <c:pt idx="4369">
                        <c:v>231.19962000000001</c:v>
                      </c:pt>
                      <c:pt idx="4370">
                        <c:v>231.28868</c:v>
                      </c:pt>
                      <c:pt idx="4371">
                        <c:v>231.42556999999999</c:v>
                      </c:pt>
                      <c:pt idx="4372">
                        <c:v>231.54404</c:v>
                      </c:pt>
                      <c:pt idx="4373">
                        <c:v>231.68207000000001</c:v>
                      </c:pt>
                      <c:pt idx="4374">
                        <c:v>231.79832999999999</c:v>
                      </c:pt>
                      <c:pt idx="4375">
                        <c:v>231.91557</c:v>
                      </c:pt>
                      <c:pt idx="4376">
                        <c:v>232.07588000000001</c:v>
                      </c:pt>
                      <c:pt idx="4377">
                        <c:v>232.18747999999999</c:v>
                      </c:pt>
                      <c:pt idx="4378">
                        <c:v>232.3502</c:v>
                      </c:pt>
                      <c:pt idx="4379">
                        <c:v>232.42796000000001</c:v>
                      </c:pt>
                      <c:pt idx="4380">
                        <c:v>232.55068</c:v>
                      </c:pt>
                      <c:pt idx="4381">
                        <c:v>232.67527000000001</c:v>
                      </c:pt>
                      <c:pt idx="4382">
                        <c:v>232.86882</c:v>
                      </c:pt>
                      <c:pt idx="4383">
                        <c:v>232.92882</c:v>
                      </c:pt>
                      <c:pt idx="4384">
                        <c:v>233.05471</c:v>
                      </c:pt>
                      <c:pt idx="4385">
                        <c:v>233.17506</c:v>
                      </c:pt>
                      <c:pt idx="4386">
                        <c:v>233.3364</c:v>
                      </c:pt>
                      <c:pt idx="4387">
                        <c:v>233.41958</c:v>
                      </c:pt>
                      <c:pt idx="4388">
                        <c:v>233.54711</c:v>
                      </c:pt>
                      <c:pt idx="4389">
                        <c:v>233.66701</c:v>
                      </c:pt>
                      <c:pt idx="4390">
                        <c:v>233.83461</c:v>
                      </c:pt>
                      <c:pt idx="4391">
                        <c:v>233.91609</c:v>
                      </c:pt>
                      <c:pt idx="4392">
                        <c:v>234.05241000000001</c:v>
                      </c:pt>
                      <c:pt idx="4393">
                        <c:v>234.17731000000001</c:v>
                      </c:pt>
                      <c:pt idx="4394">
                        <c:v>234.29352</c:v>
                      </c:pt>
                      <c:pt idx="4395">
                        <c:v>234.46008</c:v>
                      </c:pt>
                      <c:pt idx="4396">
                        <c:v>234.54001</c:v>
                      </c:pt>
                      <c:pt idx="4397">
                        <c:v>234.65825000000001</c:v>
                      </c:pt>
                      <c:pt idx="4398">
                        <c:v>234.79732000000001</c:v>
                      </c:pt>
                      <c:pt idx="4399">
                        <c:v>235.15165999999999</c:v>
                      </c:pt>
                      <c:pt idx="4400">
                        <c:v>235.10720000000001</c:v>
                      </c:pt>
                      <c:pt idx="4401">
                        <c:v>235.19467</c:v>
                      </c:pt>
                      <c:pt idx="4402">
                        <c:v>235.33610999999999</c:v>
                      </c:pt>
                      <c:pt idx="4403">
                        <c:v>235.51262</c:v>
                      </c:pt>
                      <c:pt idx="4404">
                        <c:v>235.59217000000001</c:v>
                      </c:pt>
                      <c:pt idx="4405">
                        <c:v>235.69143</c:v>
                      </c:pt>
                      <c:pt idx="4406">
                        <c:v>235.80941000000001</c:v>
                      </c:pt>
                      <c:pt idx="4407">
                        <c:v>235.96938</c:v>
                      </c:pt>
                      <c:pt idx="4408">
                        <c:v>236.03009</c:v>
                      </c:pt>
                      <c:pt idx="4409">
                        <c:v>236.16373999999999</c:v>
                      </c:pt>
                      <c:pt idx="4410">
                        <c:v>236.29641000000001</c:v>
                      </c:pt>
                      <c:pt idx="4411">
                        <c:v>236.44999000000001</c:v>
                      </c:pt>
                      <c:pt idx="4412">
                        <c:v>236.61381</c:v>
                      </c:pt>
                      <c:pt idx="4413">
                        <c:v>236.68887000000001</c:v>
                      </c:pt>
                      <c:pt idx="4414">
                        <c:v>236.82873000000001</c:v>
                      </c:pt>
                      <c:pt idx="4415">
                        <c:v>236.94152</c:v>
                      </c:pt>
                      <c:pt idx="4416">
                        <c:v>237.12004999999999</c:v>
                      </c:pt>
                      <c:pt idx="4417">
                        <c:v>237.19451000000001</c:v>
                      </c:pt>
                      <c:pt idx="4418">
                        <c:v>237.30412999999999</c:v>
                      </c:pt>
                      <c:pt idx="4419">
                        <c:v>237.4315</c:v>
                      </c:pt>
                      <c:pt idx="4420">
                        <c:v>237.59549999999999</c:v>
                      </c:pt>
                      <c:pt idx="4421">
                        <c:v>237.68800999999999</c:v>
                      </c:pt>
                      <c:pt idx="4422">
                        <c:v>237.82652999999999</c:v>
                      </c:pt>
                      <c:pt idx="4423">
                        <c:v>237.93183999999999</c:v>
                      </c:pt>
                      <c:pt idx="4424">
                        <c:v>238.10078999999999</c:v>
                      </c:pt>
                      <c:pt idx="4425">
                        <c:v>238.18487999999999</c:v>
                      </c:pt>
                      <c:pt idx="4426">
                        <c:v>238.30192</c:v>
                      </c:pt>
                      <c:pt idx="4427">
                        <c:v>238.42472000000001</c:v>
                      </c:pt>
                      <c:pt idx="4428">
                        <c:v>238.58150000000001</c:v>
                      </c:pt>
                      <c:pt idx="4429">
                        <c:v>238.68946</c:v>
                      </c:pt>
                      <c:pt idx="4430">
                        <c:v>238.81004999999999</c:v>
                      </c:pt>
                      <c:pt idx="4431">
                        <c:v>238.92626999999999</c:v>
                      </c:pt>
                      <c:pt idx="4432">
                        <c:v>239.07185000000001</c:v>
                      </c:pt>
                      <c:pt idx="4433">
                        <c:v>239.25976</c:v>
                      </c:pt>
                      <c:pt idx="4434">
                        <c:v>239.30294000000001</c:v>
                      </c:pt>
                      <c:pt idx="4435">
                        <c:v>239.44288</c:v>
                      </c:pt>
                      <c:pt idx="4436">
                        <c:v>239.547</c:v>
                      </c:pt>
                      <c:pt idx="4437">
                        <c:v>239.73317</c:v>
                      </c:pt>
                      <c:pt idx="4438">
                        <c:v>239.81751</c:v>
                      </c:pt>
                      <c:pt idx="4439">
                        <c:v>239.95688999999999</c:v>
                      </c:pt>
                      <c:pt idx="4440">
                        <c:v>240.04865000000001</c:v>
                      </c:pt>
                      <c:pt idx="4441">
                        <c:v>240.21718999999999</c:v>
                      </c:pt>
                      <c:pt idx="4442">
                        <c:v>240.29443000000001</c:v>
                      </c:pt>
                      <c:pt idx="4443">
                        <c:v>240.40867</c:v>
                      </c:pt>
                      <c:pt idx="4444">
                        <c:v>240.55206000000001</c:v>
                      </c:pt>
                      <c:pt idx="4445">
                        <c:v>240.75650999999999</c:v>
                      </c:pt>
                      <c:pt idx="4446">
                        <c:v>240.81837999999999</c:v>
                      </c:pt>
                      <c:pt idx="4447">
                        <c:v>240.94025999999999</c:v>
                      </c:pt>
                      <c:pt idx="4448">
                        <c:v>241.08027999999999</c:v>
                      </c:pt>
                      <c:pt idx="4449">
                        <c:v>241.17491000000001</c:v>
                      </c:pt>
                      <c:pt idx="4450">
                        <c:v>241.33224999999999</c:v>
                      </c:pt>
                      <c:pt idx="4451">
                        <c:v>241.42069000000001</c:v>
                      </c:pt>
                      <c:pt idx="4452">
                        <c:v>241.56164000000001</c:v>
                      </c:pt>
                      <c:pt idx="4453">
                        <c:v>241.69492</c:v>
                      </c:pt>
                      <c:pt idx="4454">
                        <c:v>241.85748000000001</c:v>
                      </c:pt>
                      <c:pt idx="4455">
                        <c:v>241.93469999999999</c:v>
                      </c:pt>
                      <c:pt idx="4456">
                        <c:v>242.06802999999999</c:v>
                      </c:pt>
                      <c:pt idx="4457">
                        <c:v>242.17354</c:v>
                      </c:pt>
                      <c:pt idx="4458">
                        <c:v>242.32408000000001</c:v>
                      </c:pt>
                      <c:pt idx="4459">
                        <c:v>242.42683</c:v>
                      </c:pt>
                      <c:pt idx="4460">
                        <c:v>242.75230999999999</c:v>
                      </c:pt>
                      <c:pt idx="4461">
                        <c:v>242.67723000000001</c:v>
                      </c:pt>
                      <c:pt idx="4462">
                        <c:v>242.86269999999999</c:v>
                      </c:pt>
                      <c:pt idx="4463">
                        <c:v>242.92214000000001</c:v>
                      </c:pt>
                      <c:pt idx="4464">
                        <c:v>243.04432</c:v>
                      </c:pt>
                      <c:pt idx="4465">
                        <c:v>243.18655999999999</c:v>
                      </c:pt>
                      <c:pt idx="4466">
                        <c:v>243.32438999999999</c:v>
                      </c:pt>
                      <c:pt idx="4467">
                        <c:v>243.4365</c:v>
                      </c:pt>
                      <c:pt idx="4468">
                        <c:v>243.54867999999999</c:v>
                      </c:pt>
                      <c:pt idx="4469">
                        <c:v>243.69971000000001</c:v>
                      </c:pt>
                      <c:pt idx="4470">
                        <c:v>243.80846</c:v>
                      </c:pt>
                      <c:pt idx="4471">
                        <c:v>243.98532</c:v>
                      </c:pt>
                      <c:pt idx="4472">
                        <c:v>244.04759000000001</c:v>
                      </c:pt>
                      <c:pt idx="4473">
                        <c:v>244.17855</c:v>
                      </c:pt>
                      <c:pt idx="4474">
                        <c:v>244.28897000000001</c:v>
                      </c:pt>
                      <c:pt idx="4475">
                        <c:v>244.47540000000001</c:v>
                      </c:pt>
                      <c:pt idx="4476">
                        <c:v>244.52837</c:v>
                      </c:pt>
                      <c:pt idx="4477">
                        <c:v>244.66842</c:v>
                      </c:pt>
                      <c:pt idx="4478">
                        <c:v>244.78447</c:v>
                      </c:pt>
                      <c:pt idx="4479">
                        <c:v>244.96888000000001</c:v>
                      </c:pt>
                      <c:pt idx="4480">
                        <c:v>245.05632</c:v>
                      </c:pt>
                      <c:pt idx="4481">
                        <c:v>245.18145999999999</c:v>
                      </c:pt>
                      <c:pt idx="4482">
                        <c:v>245.29875000000001</c:v>
                      </c:pt>
                      <c:pt idx="4483">
                        <c:v>245.45666</c:v>
                      </c:pt>
                      <c:pt idx="4484">
                        <c:v>245.55226999999999</c:v>
                      </c:pt>
                      <c:pt idx="4485">
                        <c:v>245.67692</c:v>
                      </c:pt>
                      <c:pt idx="4486">
                        <c:v>245.77943999999999</c:v>
                      </c:pt>
                      <c:pt idx="4487">
                        <c:v>245.91484</c:v>
                      </c:pt>
                      <c:pt idx="4488">
                        <c:v>246.06227000000001</c:v>
                      </c:pt>
                      <c:pt idx="4489">
                        <c:v>246.13050000000001</c:v>
                      </c:pt>
                      <c:pt idx="4490">
                        <c:v>246.2979</c:v>
                      </c:pt>
                      <c:pt idx="4491">
                        <c:v>246.40361999999999</c:v>
                      </c:pt>
                      <c:pt idx="4492">
                        <c:v>246.58544000000001</c:v>
                      </c:pt>
                      <c:pt idx="4493">
                        <c:v>246.69184000000001</c:v>
                      </c:pt>
                      <c:pt idx="4494">
                        <c:v>246.80117999999999</c:v>
                      </c:pt>
                      <c:pt idx="4495">
                        <c:v>246.92989</c:v>
                      </c:pt>
                      <c:pt idx="4496">
                        <c:v>247.09869</c:v>
                      </c:pt>
                      <c:pt idx="4497">
                        <c:v>247.18236999999999</c:v>
                      </c:pt>
                      <c:pt idx="4498">
                        <c:v>247.32333</c:v>
                      </c:pt>
                      <c:pt idx="4499">
                        <c:v>247.43434999999999</c:v>
                      </c:pt>
                      <c:pt idx="4500">
                        <c:v>247.58846</c:v>
                      </c:pt>
                      <c:pt idx="4501">
                        <c:v>247.68204</c:v>
                      </c:pt>
                      <c:pt idx="4502">
                        <c:v>247.79853</c:v>
                      </c:pt>
                      <c:pt idx="4503">
                        <c:v>247.90035</c:v>
                      </c:pt>
                      <c:pt idx="4504">
                        <c:v>248.06301999999999</c:v>
                      </c:pt>
                      <c:pt idx="4505">
                        <c:v>248.17013</c:v>
                      </c:pt>
                      <c:pt idx="4506">
                        <c:v>248.29381000000001</c:v>
                      </c:pt>
                      <c:pt idx="4507">
                        <c:v>248.44721999999999</c:v>
                      </c:pt>
                      <c:pt idx="4508">
                        <c:v>248.54106999999999</c:v>
                      </c:pt>
                      <c:pt idx="4509">
                        <c:v>248.72370000000001</c:v>
                      </c:pt>
                      <c:pt idx="4510">
                        <c:v>248.79372000000001</c:v>
                      </c:pt>
                      <c:pt idx="4511">
                        <c:v>248.91598999999999</c:v>
                      </c:pt>
                      <c:pt idx="4512">
                        <c:v>249.02637999999999</c:v>
                      </c:pt>
                      <c:pt idx="4513">
                        <c:v>249.20289</c:v>
                      </c:pt>
                      <c:pt idx="4514">
                        <c:v>249.28698</c:v>
                      </c:pt>
                      <c:pt idx="4515">
                        <c:v>249.41829999999999</c:v>
                      </c:pt>
                      <c:pt idx="4516">
                        <c:v>249.56314</c:v>
                      </c:pt>
                      <c:pt idx="4517">
                        <c:v>249.71557000000001</c:v>
                      </c:pt>
                      <c:pt idx="4518">
                        <c:v>249.80432999999999</c:v>
                      </c:pt>
                      <c:pt idx="4519">
                        <c:v>249.92983000000001</c:v>
                      </c:pt>
                      <c:pt idx="4520">
                        <c:v>250.07149999999999</c:v>
                      </c:pt>
                      <c:pt idx="4521">
                        <c:v>250.39159000000001</c:v>
                      </c:pt>
                      <c:pt idx="4522">
                        <c:v>250.30862999999999</c:v>
                      </c:pt>
                      <c:pt idx="4523">
                        <c:v>250.33723000000001</c:v>
                      </c:pt>
                      <c:pt idx="4524">
                        <c:v>250.34115</c:v>
                      </c:pt>
                      <c:pt idx="4525">
                        <c:v>250.33008000000001</c:v>
                      </c:pt>
                      <c:pt idx="4526">
                        <c:v>250.34275</c:v>
                      </c:pt>
                      <c:pt idx="4527">
                        <c:v>250.29182</c:v>
                      </c:pt>
                      <c:pt idx="4528">
                        <c:v>250.30611999999999</c:v>
                      </c:pt>
                      <c:pt idx="4529">
                        <c:v>250.31755999999999</c:v>
                      </c:pt>
                      <c:pt idx="4530">
                        <c:v>250.34657999999999</c:v>
                      </c:pt>
                      <c:pt idx="4531">
                        <c:v>250.32456999999999</c:v>
                      </c:pt>
                      <c:pt idx="4532">
                        <c:v>250.31451999999999</c:v>
                      </c:pt>
                      <c:pt idx="4533">
                        <c:v>250.30177</c:v>
                      </c:pt>
                      <c:pt idx="4534">
                        <c:v>250.35446999999999</c:v>
                      </c:pt>
                      <c:pt idx="4535">
                        <c:v>250.33242999999999</c:v>
                      </c:pt>
                      <c:pt idx="4536">
                        <c:v>250.32445000000001</c:v>
                      </c:pt>
                      <c:pt idx="4537">
                        <c:v>250.30905000000001</c:v>
                      </c:pt>
                      <c:pt idx="4538">
                        <c:v>250.35422</c:v>
                      </c:pt>
                      <c:pt idx="4539">
                        <c:v>250.32369</c:v>
                      </c:pt>
                      <c:pt idx="4540">
                        <c:v>250.32400000000001</c:v>
                      </c:pt>
                      <c:pt idx="4541">
                        <c:v>250.32660999999999</c:v>
                      </c:pt>
                      <c:pt idx="4542">
                        <c:v>250.35791</c:v>
                      </c:pt>
                      <c:pt idx="4543">
                        <c:v>250.32441</c:v>
                      </c:pt>
                      <c:pt idx="4544">
                        <c:v>250.32633000000001</c:v>
                      </c:pt>
                      <c:pt idx="4545">
                        <c:v>250.3312</c:v>
                      </c:pt>
                      <c:pt idx="4546">
                        <c:v>250.32431</c:v>
                      </c:pt>
                      <c:pt idx="4547">
                        <c:v>250.36601999999999</c:v>
                      </c:pt>
                      <c:pt idx="4548">
                        <c:v>250.32799</c:v>
                      </c:pt>
                      <c:pt idx="4549">
                        <c:v>250.30976999999999</c:v>
                      </c:pt>
                      <c:pt idx="4550">
                        <c:v>250.31632999999999</c:v>
                      </c:pt>
                      <c:pt idx="4551">
                        <c:v>250.37593000000001</c:v>
                      </c:pt>
                      <c:pt idx="4552">
                        <c:v>250.32835</c:v>
                      </c:pt>
                      <c:pt idx="4553">
                        <c:v>250.32140000000001</c:v>
                      </c:pt>
                      <c:pt idx="4554">
                        <c:v>250.29944</c:v>
                      </c:pt>
                      <c:pt idx="4555">
                        <c:v>250.34972999999999</c:v>
                      </c:pt>
                      <c:pt idx="4556">
                        <c:v>250.30145999999999</c:v>
                      </c:pt>
                      <c:pt idx="4557">
                        <c:v>250.31225000000001</c:v>
                      </c:pt>
                      <c:pt idx="4558">
                        <c:v>250.29958999999999</c:v>
                      </c:pt>
                      <c:pt idx="4559">
                        <c:v>250.35767999999999</c:v>
                      </c:pt>
                      <c:pt idx="4560">
                        <c:v>250.30377999999999</c:v>
                      </c:pt>
                      <c:pt idx="4561">
                        <c:v>250.31061</c:v>
                      </c:pt>
                      <c:pt idx="4562">
                        <c:v>250.30099000000001</c:v>
                      </c:pt>
                      <c:pt idx="4563">
                        <c:v>250.30828</c:v>
                      </c:pt>
                      <c:pt idx="4564">
                        <c:v>250.32891000000001</c:v>
                      </c:pt>
                      <c:pt idx="4565">
                        <c:v>250.29707999999999</c:v>
                      </c:pt>
                      <c:pt idx="4566">
                        <c:v>250.31572</c:v>
                      </c:pt>
                      <c:pt idx="4567">
                        <c:v>250.29192</c:v>
                      </c:pt>
                      <c:pt idx="4568">
                        <c:v>250.32917</c:v>
                      </c:pt>
                      <c:pt idx="4569">
                        <c:v>250.29317</c:v>
                      </c:pt>
                      <c:pt idx="4570">
                        <c:v>250.27949000000001</c:v>
                      </c:pt>
                      <c:pt idx="4571">
                        <c:v>250.29640000000001</c:v>
                      </c:pt>
                      <c:pt idx="4572">
                        <c:v>250.32319000000001</c:v>
                      </c:pt>
                      <c:pt idx="4573">
                        <c:v>250.28327999999999</c:v>
                      </c:pt>
                      <c:pt idx="4574">
                        <c:v>250.28489999999999</c:v>
                      </c:pt>
                      <c:pt idx="4575">
                        <c:v>250.28994</c:v>
                      </c:pt>
                      <c:pt idx="4576">
                        <c:v>250.3202</c:v>
                      </c:pt>
                      <c:pt idx="4577">
                        <c:v>250.33762999999999</c:v>
                      </c:pt>
                      <c:pt idx="4578">
                        <c:v>250.30425</c:v>
                      </c:pt>
                      <c:pt idx="4579">
                        <c:v>250.3056</c:v>
                      </c:pt>
                      <c:pt idx="4580">
                        <c:v>250.30023</c:v>
                      </c:pt>
                      <c:pt idx="4581">
                        <c:v>250.43031999999999</c:v>
                      </c:pt>
                      <c:pt idx="4582">
                        <c:v>250.44264999999999</c:v>
                      </c:pt>
                      <c:pt idx="4583">
                        <c:v>250.30762999999999</c:v>
                      </c:pt>
                      <c:pt idx="4584">
                        <c:v>250.30765</c:v>
                      </c:pt>
                      <c:pt idx="4585">
                        <c:v>250.34465</c:v>
                      </c:pt>
                      <c:pt idx="4586">
                        <c:v>250.30727999999999</c:v>
                      </c:pt>
                      <c:pt idx="4587">
                        <c:v>250.30957000000001</c:v>
                      </c:pt>
                      <c:pt idx="4588">
                        <c:v>250.29082</c:v>
                      </c:pt>
                      <c:pt idx="4589">
                        <c:v>250.35015000000001</c:v>
                      </c:pt>
                      <c:pt idx="4590">
                        <c:v>250.29237000000001</c:v>
                      </c:pt>
                      <c:pt idx="4591">
                        <c:v>250.30518000000001</c:v>
                      </c:pt>
                      <c:pt idx="4592">
                        <c:v>250.29517000000001</c:v>
                      </c:pt>
                      <c:pt idx="4593">
                        <c:v>250.32845</c:v>
                      </c:pt>
                      <c:pt idx="4594">
                        <c:v>250.29633000000001</c:v>
                      </c:pt>
                      <c:pt idx="4595">
                        <c:v>250.29383999999999</c:v>
                      </c:pt>
                      <c:pt idx="4596">
                        <c:v>250.28665000000001</c:v>
                      </c:pt>
                      <c:pt idx="4597">
                        <c:v>250.29469</c:v>
                      </c:pt>
                      <c:pt idx="4598">
                        <c:v>250.35642000000001</c:v>
                      </c:pt>
                      <c:pt idx="4599">
                        <c:v>250.29817</c:v>
                      </c:pt>
                      <c:pt idx="4600">
                        <c:v>250.32386</c:v>
                      </c:pt>
                      <c:pt idx="4601">
                        <c:v>250.31636</c:v>
                      </c:pt>
                      <c:pt idx="4602">
                        <c:v>250.33774</c:v>
                      </c:pt>
                      <c:pt idx="4603">
                        <c:v>250.31425999999999</c:v>
                      </c:pt>
                      <c:pt idx="4604">
                        <c:v>250.29820000000001</c:v>
                      </c:pt>
                      <c:pt idx="4605">
                        <c:v>250.30324999999999</c:v>
                      </c:pt>
                      <c:pt idx="4606">
                        <c:v>250.34451999999999</c:v>
                      </c:pt>
                      <c:pt idx="4607">
                        <c:v>250.30964</c:v>
                      </c:pt>
                      <c:pt idx="4608">
                        <c:v>250.29623000000001</c:v>
                      </c:pt>
                      <c:pt idx="4609">
                        <c:v>250.30054000000001</c:v>
                      </c:pt>
                      <c:pt idx="4610">
                        <c:v>250.3262</c:v>
                      </c:pt>
                      <c:pt idx="4611">
                        <c:v>250.29854</c:v>
                      </c:pt>
                      <c:pt idx="4612">
                        <c:v>250.29066</c:v>
                      </c:pt>
                      <c:pt idx="4613">
                        <c:v>250.28792999999999</c:v>
                      </c:pt>
                      <c:pt idx="4614">
                        <c:v>250.33365000000001</c:v>
                      </c:pt>
                      <c:pt idx="4615">
                        <c:v>250.31514000000001</c:v>
                      </c:pt>
                      <c:pt idx="4616">
                        <c:v>250.30187000000001</c:v>
                      </c:pt>
                      <c:pt idx="4617">
                        <c:v>250.29194000000001</c:v>
                      </c:pt>
                      <c:pt idx="4618">
                        <c:v>250.30398</c:v>
                      </c:pt>
                      <c:pt idx="4619">
                        <c:v>250.34446</c:v>
                      </c:pt>
                      <c:pt idx="4620">
                        <c:v>250.29925</c:v>
                      </c:pt>
                      <c:pt idx="4621">
                        <c:v>250.28844000000001</c:v>
                      </c:pt>
                      <c:pt idx="4622">
                        <c:v>250.30905000000001</c:v>
                      </c:pt>
                      <c:pt idx="4623">
                        <c:v>250.32919000000001</c:v>
                      </c:pt>
                      <c:pt idx="4624">
                        <c:v>250.29655</c:v>
                      </c:pt>
                      <c:pt idx="4625">
                        <c:v>250.29951</c:v>
                      </c:pt>
                      <c:pt idx="4626">
                        <c:v>250.28106</c:v>
                      </c:pt>
                      <c:pt idx="4627">
                        <c:v>250.33684</c:v>
                      </c:pt>
                      <c:pt idx="4628">
                        <c:v>250.29607999999999</c:v>
                      </c:pt>
                      <c:pt idx="4629">
                        <c:v>250.31064000000001</c:v>
                      </c:pt>
                      <c:pt idx="4630">
                        <c:v>250.28421</c:v>
                      </c:pt>
                      <c:pt idx="4631">
                        <c:v>250.34016</c:v>
                      </c:pt>
                      <c:pt idx="4632">
                        <c:v>250.29752999999999</c:v>
                      </c:pt>
                      <c:pt idx="4633">
                        <c:v>250.30875</c:v>
                      </c:pt>
                      <c:pt idx="4634">
                        <c:v>250.30831000000001</c:v>
                      </c:pt>
                      <c:pt idx="4635">
                        <c:v>250.29452000000001</c:v>
                      </c:pt>
                      <c:pt idx="4636">
                        <c:v>250.31129999999999</c:v>
                      </c:pt>
                      <c:pt idx="4637">
                        <c:v>250.29982000000001</c:v>
                      </c:pt>
                      <c:pt idx="4638">
                        <c:v>250.28380000000001</c:v>
                      </c:pt>
                      <c:pt idx="4639">
                        <c:v>250.29039</c:v>
                      </c:pt>
                      <c:pt idx="4640">
                        <c:v>250.33452</c:v>
                      </c:pt>
                      <c:pt idx="4641">
                        <c:v>250.29913999999999</c:v>
                      </c:pt>
                      <c:pt idx="4642">
                        <c:v>250.45642000000001</c:v>
                      </c:pt>
                      <c:pt idx="4643">
                        <c:v>250.33878000000001</c:v>
                      </c:pt>
                      <c:pt idx="4644">
                        <c:v>250.34397999999999</c:v>
                      </c:pt>
                      <c:pt idx="4645">
                        <c:v>250.31209000000001</c:v>
                      </c:pt>
                      <c:pt idx="4646">
                        <c:v>250.31290000000001</c:v>
                      </c:pt>
                      <c:pt idx="4647">
                        <c:v>250.28872000000001</c:v>
                      </c:pt>
                      <c:pt idx="4648">
                        <c:v>250.33614</c:v>
                      </c:pt>
                      <c:pt idx="4649">
                        <c:v>250.29712000000001</c:v>
                      </c:pt>
                      <c:pt idx="4650">
                        <c:v>250.31952999999999</c:v>
                      </c:pt>
                      <c:pt idx="4651">
                        <c:v>250.28117</c:v>
                      </c:pt>
                      <c:pt idx="4652">
                        <c:v>250.32478</c:v>
                      </c:pt>
                      <c:pt idx="4653">
                        <c:v>250.31751</c:v>
                      </c:pt>
                      <c:pt idx="4654">
                        <c:v>250.32261</c:v>
                      </c:pt>
                      <c:pt idx="4655">
                        <c:v>250.30509000000001</c:v>
                      </c:pt>
                      <c:pt idx="4656">
                        <c:v>250.31119000000001</c:v>
                      </c:pt>
                      <c:pt idx="4657">
                        <c:v>250.3338</c:v>
                      </c:pt>
                      <c:pt idx="4658">
                        <c:v>250.28572</c:v>
                      </c:pt>
                      <c:pt idx="4659">
                        <c:v>250.29776000000001</c:v>
                      </c:pt>
                      <c:pt idx="4660">
                        <c:v>250.27726999999999</c:v>
                      </c:pt>
                      <c:pt idx="4661">
                        <c:v>250.33319</c:v>
                      </c:pt>
                      <c:pt idx="4662">
                        <c:v>250.30413999999999</c:v>
                      </c:pt>
                      <c:pt idx="4663">
                        <c:v>250.30289999999999</c:v>
                      </c:pt>
                      <c:pt idx="4664">
                        <c:v>250.31635</c:v>
                      </c:pt>
                      <c:pt idx="4665">
                        <c:v>250.35966999999999</c:v>
                      </c:pt>
                      <c:pt idx="4666">
                        <c:v>250.30948000000001</c:v>
                      </c:pt>
                      <c:pt idx="4667">
                        <c:v>250.28579999999999</c:v>
                      </c:pt>
                      <c:pt idx="4668">
                        <c:v>250.29026999999999</c:v>
                      </c:pt>
                      <c:pt idx="4669">
                        <c:v>250.3297</c:v>
                      </c:pt>
                      <c:pt idx="4670">
                        <c:v>250.32938999999999</c:v>
                      </c:pt>
                      <c:pt idx="4671">
                        <c:v>250.32336000000001</c:v>
                      </c:pt>
                      <c:pt idx="4672">
                        <c:v>250.32447999999999</c:v>
                      </c:pt>
                      <c:pt idx="4673">
                        <c:v>250.32245</c:v>
                      </c:pt>
                      <c:pt idx="4674">
                        <c:v>250.36696000000001</c:v>
                      </c:pt>
                      <c:pt idx="4675">
                        <c:v>250.30596</c:v>
                      </c:pt>
                      <c:pt idx="4676">
                        <c:v>250.29747</c:v>
                      </c:pt>
                      <c:pt idx="4677">
                        <c:v>250.29875999999999</c:v>
                      </c:pt>
                      <c:pt idx="4678">
                        <c:v>250.33330000000001</c:v>
                      </c:pt>
                      <c:pt idx="4679">
                        <c:v>250.30189999999999</c:v>
                      </c:pt>
                      <c:pt idx="4680">
                        <c:v>250.29792</c:v>
                      </c:pt>
                      <c:pt idx="4681">
                        <c:v>250.32078999999999</c:v>
                      </c:pt>
                      <c:pt idx="4682">
                        <c:v>250.36250999999999</c:v>
                      </c:pt>
                      <c:pt idx="4683">
                        <c:v>250.31585000000001</c:v>
                      </c:pt>
                      <c:pt idx="4684">
                        <c:v>250.3125</c:v>
                      </c:pt>
                      <c:pt idx="4685">
                        <c:v>250.31251</c:v>
                      </c:pt>
                      <c:pt idx="4686">
                        <c:v>250.37342000000001</c:v>
                      </c:pt>
                      <c:pt idx="4687">
                        <c:v>250.32066</c:v>
                      </c:pt>
                      <c:pt idx="4688">
                        <c:v>250.3058</c:v>
                      </c:pt>
                      <c:pt idx="4689">
                        <c:v>250.30538000000001</c:v>
                      </c:pt>
                      <c:pt idx="4690">
                        <c:v>250.32998000000001</c:v>
                      </c:pt>
                      <c:pt idx="4691">
                        <c:v>250.35794999999999</c:v>
                      </c:pt>
                      <c:pt idx="4692">
                        <c:v>250.33349000000001</c:v>
                      </c:pt>
                      <c:pt idx="4693">
                        <c:v>250.34502000000001</c:v>
                      </c:pt>
                      <c:pt idx="4694">
                        <c:v>250.32378</c:v>
                      </c:pt>
                      <c:pt idx="4695">
                        <c:v>250.37647999999999</c:v>
                      </c:pt>
                      <c:pt idx="4696">
                        <c:v>250.31388999999999</c:v>
                      </c:pt>
                      <c:pt idx="4697">
                        <c:v>250.31869</c:v>
                      </c:pt>
                      <c:pt idx="4698">
                        <c:v>250.32508999999999</c:v>
                      </c:pt>
                      <c:pt idx="4699">
                        <c:v>250.36299</c:v>
                      </c:pt>
                      <c:pt idx="4700">
                        <c:v>250.31608</c:v>
                      </c:pt>
                      <c:pt idx="4701">
                        <c:v>250.2878</c:v>
                      </c:pt>
                      <c:pt idx="4702">
                        <c:v>250.29182</c:v>
                      </c:pt>
                      <c:pt idx="4703">
                        <c:v>250.51356000000001</c:v>
                      </c:pt>
                      <c:pt idx="4704">
                        <c:v>250.35470000000001</c:v>
                      </c:pt>
                      <c:pt idx="4705">
                        <c:v>250.29568</c:v>
                      </c:pt>
                      <c:pt idx="4706">
                        <c:v>250.31231</c:v>
                      </c:pt>
                      <c:pt idx="4707">
                        <c:v>250.3022</c:v>
                      </c:pt>
                      <c:pt idx="4708">
                        <c:v>250.36292</c:v>
                      </c:pt>
                      <c:pt idx="4709">
                        <c:v>250.30339000000001</c:v>
                      </c:pt>
                      <c:pt idx="4710">
                        <c:v>250.30456000000001</c:v>
                      </c:pt>
                      <c:pt idx="4711">
                        <c:v>250.31668999999999</c:v>
                      </c:pt>
                      <c:pt idx="4712">
                        <c:v>250.37370000000001</c:v>
                      </c:pt>
                      <c:pt idx="4713">
                        <c:v>250.32183000000001</c:v>
                      </c:pt>
                      <c:pt idx="4714">
                        <c:v>250.30499</c:v>
                      </c:pt>
                      <c:pt idx="4715">
                        <c:v>250.32139000000001</c:v>
                      </c:pt>
                      <c:pt idx="4716">
                        <c:v>250.36326</c:v>
                      </c:pt>
                      <c:pt idx="4717">
                        <c:v>250.29940999999999</c:v>
                      </c:pt>
                      <c:pt idx="4718">
                        <c:v>250.2997</c:v>
                      </c:pt>
                      <c:pt idx="4719">
                        <c:v>250.29993999999999</c:v>
                      </c:pt>
                      <c:pt idx="4720">
                        <c:v>250.35755</c:v>
                      </c:pt>
                      <c:pt idx="4721">
                        <c:v>250.31039000000001</c:v>
                      </c:pt>
                      <c:pt idx="4722">
                        <c:v>250.30186</c:v>
                      </c:pt>
                      <c:pt idx="4723">
                        <c:v>250.31888000000001</c:v>
                      </c:pt>
                      <c:pt idx="4724">
                        <c:v>250.33364</c:v>
                      </c:pt>
                      <c:pt idx="4725">
                        <c:v>250.33500000000001</c:v>
                      </c:pt>
                      <c:pt idx="4726">
                        <c:v>250.25892999999999</c:v>
                      </c:pt>
                      <c:pt idx="4727">
                        <c:v>250.27346</c:v>
                      </c:pt>
                      <c:pt idx="4728">
                        <c:v>250.26597000000001</c:v>
                      </c:pt>
                      <c:pt idx="4729">
                        <c:v>250.31106</c:v>
                      </c:pt>
                      <c:pt idx="4730">
                        <c:v>250.25782000000001</c:v>
                      </c:pt>
                      <c:pt idx="4731">
                        <c:v>250.26897</c:v>
                      </c:pt>
                      <c:pt idx="4732">
                        <c:v>250.28720999999999</c:v>
                      </c:pt>
                      <c:pt idx="4733">
                        <c:v>250.33556999999999</c:v>
                      </c:pt>
                      <c:pt idx="4734">
                        <c:v>250.30071000000001</c:v>
                      </c:pt>
                      <c:pt idx="4735">
                        <c:v>250.29220000000001</c:v>
                      </c:pt>
                      <c:pt idx="4736">
                        <c:v>250.30409</c:v>
                      </c:pt>
                      <c:pt idx="4737">
                        <c:v>250.33506</c:v>
                      </c:pt>
                      <c:pt idx="4738">
                        <c:v>250.33663000000001</c:v>
                      </c:pt>
                      <c:pt idx="4739">
                        <c:v>250.31745000000001</c:v>
                      </c:pt>
                      <c:pt idx="4740">
                        <c:v>250.33028999999999</c:v>
                      </c:pt>
                      <c:pt idx="4741">
                        <c:v>250.36735999999999</c:v>
                      </c:pt>
                      <c:pt idx="4742">
                        <c:v>250.32579000000001</c:v>
                      </c:pt>
                      <c:pt idx="4743">
                        <c:v>250.32678999999999</c:v>
                      </c:pt>
                      <c:pt idx="4744">
                        <c:v>250.32073</c:v>
                      </c:pt>
                      <c:pt idx="4745">
                        <c:v>250.33100999999999</c:v>
                      </c:pt>
                      <c:pt idx="4746">
                        <c:v>250.36528999999999</c:v>
                      </c:pt>
                      <c:pt idx="4747">
                        <c:v>250.32628</c:v>
                      </c:pt>
                      <c:pt idx="4748">
                        <c:v>250.32373000000001</c:v>
                      </c:pt>
                      <c:pt idx="4749">
                        <c:v>250.32980000000001</c:v>
                      </c:pt>
                      <c:pt idx="4750">
                        <c:v>250.37351000000001</c:v>
                      </c:pt>
                      <c:pt idx="4751">
                        <c:v>250.30806999999999</c:v>
                      </c:pt>
                      <c:pt idx="4752">
                        <c:v>250.33562000000001</c:v>
                      </c:pt>
                      <c:pt idx="4753">
                        <c:v>250.33251999999999</c:v>
                      </c:pt>
                      <c:pt idx="4754">
                        <c:v>250.35265999999999</c:v>
                      </c:pt>
                      <c:pt idx="4755">
                        <c:v>250.32521</c:v>
                      </c:pt>
                      <c:pt idx="4756">
                        <c:v>250.33350999999999</c:v>
                      </c:pt>
                      <c:pt idx="4757">
                        <c:v>250.31820999999999</c:v>
                      </c:pt>
                      <c:pt idx="4758">
                        <c:v>250.36776</c:v>
                      </c:pt>
                      <c:pt idx="4759">
                        <c:v>250.34087</c:v>
                      </c:pt>
                      <c:pt idx="4760">
                        <c:v>250.32900000000001</c:v>
                      </c:pt>
                      <c:pt idx="4761">
                        <c:v>250.32187999999999</c:v>
                      </c:pt>
                      <c:pt idx="4762">
                        <c:v>250.31977000000001</c:v>
                      </c:pt>
                      <c:pt idx="4763">
                        <c:v>250.35169999999999</c:v>
                      </c:pt>
                      <c:pt idx="4764">
                        <c:v>250.51488000000001</c:v>
                      </c:pt>
                      <c:pt idx="4765">
                        <c:v>250.31401</c:v>
                      </c:pt>
                      <c:pt idx="4766">
                        <c:v>250.32659000000001</c:v>
                      </c:pt>
                      <c:pt idx="4767">
                        <c:v>250.38444999999999</c:v>
                      </c:pt>
                      <c:pt idx="4768">
                        <c:v>250.32098999999999</c:v>
                      </c:pt>
                      <c:pt idx="4769">
                        <c:v>250.31956</c:v>
                      </c:pt>
                      <c:pt idx="4770">
                        <c:v>250.30999</c:v>
                      </c:pt>
                      <c:pt idx="4771">
                        <c:v>250.36023</c:v>
                      </c:pt>
                      <c:pt idx="4772">
                        <c:v>250.30383</c:v>
                      </c:pt>
                      <c:pt idx="4773">
                        <c:v>250.30627000000001</c:v>
                      </c:pt>
                      <c:pt idx="4774">
                        <c:v>250.3261</c:v>
                      </c:pt>
                      <c:pt idx="4775">
                        <c:v>250.37191999999999</c:v>
                      </c:pt>
                      <c:pt idx="4776">
                        <c:v>250.31859</c:v>
                      </c:pt>
                      <c:pt idx="4777">
                        <c:v>250.31809999999999</c:v>
                      </c:pt>
                      <c:pt idx="4778">
                        <c:v>250.31544</c:v>
                      </c:pt>
                      <c:pt idx="4779">
                        <c:v>250.33152999999999</c:v>
                      </c:pt>
                      <c:pt idx="4780">
                        <c:v>250.35477</c:v>
                      </c:pt>
                      <c:pt idx="4781">
                        <c:v>250.32112000000001</c:v>
                      </c:pt>
                      <c:pt idx="4782">
                        <c:v>250.35364999999999</c:v>
                      </c:pt>
                      <c:pt idx="4783">
                        <c:v>250.33385000000001</c:v>
                      </c:pt>
                      <c:pt idx="4784">
                        <c:v>250.36708999999999</c:v>
                      </c:pt>
                      <c:pt idx="4785">
                        <c:v>250.33317</c:v>
                      </c:pt>
                      <c:pt idx="4786">
                        <c:v>250.32871</c:v>
                      </c:pt>
                      <c:pt idx="4787">
                        <c:v>250.32910999999999</c:v>
                      </c:pt>
                      <c:pt idx="4788">
                        <c:v>250.3657</c:v>
                      </c:pt>
                      <c:pt idx="4789">
                        <c:v>250.31605999999999</c:v>
                      </c:pt>
                      <c:pt idx="4790">
                        <c:v>250.33615</c:v>
                      </c:pt>
                      <c:pt idx="4791">
                        <c:v>250.34247999999999</c:v>
                      </c:pt>
                      <c:pt idx="4792">
                        <c:v>250.37370000000001</c:v>
                      </c:pt>
                      <c:pt idx="4793">
                        <c:v>250.33138</c:v>
                      </c:pt>
                      <c:pt idx="4794">
                        <c:v>250.34075999999999</c:v>
                      </c:pt>
                      <c:pt idx="4795">
                        <c:v>250.33070000000001</c:v>
                      </c:pt>
                      <c:pt idx="4796">
                        <c:v>250.35948999999999</c:v>
                      </c:pt>
                      <c:pt idx="4797">
                        <c:v>250.34693999999999</c:v>
                      </c:pt>
                      <c:pt idx="4798">
                        <c:v>250.33815999999999</c:v>
                      </c:pt>
                      <c:pt idx="4799">
                        <c:v>250.33922000000001</c:v>
                      </c:pt>
                      <c:pt idx="4800">
                        <c:v>250.33351999999999</c:v>
                      </c:pt>
                      <c:pt idx="4801">
                        <c:v>250.38352</c:v>
                      </c:pt>
                      <c:pt idx="4802">
                        <c:v>250.334</c:v>
                      </c:pt>
                      <c:pt idx="4803">
                        <c:v>250.34700000000001</c:v>
                      </c:pt>
                      <c:pt idx="4804">
                        <c:v>250.31807000000001</c:v>
                      </c:pt>
                      <c:pt idx="4805">
                        <c:v>250.36241999999999</c:v>
                      </c:pt>
                      <c:pt idx="4806">
                        <c:v>250.29987</c:v>
                      </c:pt>
                      <c:pt idx="4807">
                        <c:v>250.31709000000001</c:v>
                      </c:pt>
                      <c:pt idx="4808">
                        <c:v>250.32882000000001</c:v>
                      </c:pt>
                      <c:pt idx="4809">
                        <c:v>250.37473</c:v>
                      </c:pt>
                      <c:pt idx="4810">
                        <c:v>250.33982</c:v>
                      </c:pt>
                      <c:pt idx="4811">
                        <c:v>250.34182000000001</c:v>
                      </c:pt>
                      <c:pt idx="4812">
                        <c:v>250.33776</c:v>
                      </c:pt>
                      <c:pt idx="4813">
                        <c:v>250.39349999999999</c:v>
                      </c:pt>
                      <c:pt idx="4814">
                        <c:v>250.33453</c:v>
                      </c:pt>
                      <c:pt idx="4815">
                        <c:v>250.31677999999999</c:v>
                      </c:pt>
                      <c:pt idx="4816">
                        <c:v>250.31447</c:v>
                      </c:pt>
                      <c:pt idx="4817">
                        <c:v>250.3356</c:v>
                      </c:pt>
                      <c:pt idx="4818">
                        <c:v>250.34219999999999</c:v>
                      </c:pt>
                      <c:pt idx="4819">
                        <c:v>250.29593</c:v>
                      </c:pt>
                      <c:pt idx="4820">
                        <c:v>250.30937</c:v>
                      </c:pt>
                      <c:pt idx="4821">
                        <c:v>250.30717000000001</c:v>
                      </c:pt>
                      <c:pt idx="4822">
                        <c:v>250.33707000000001</c:v>
                      </c:pt>
                      <c:pt idx="4823">
                        <c:v>250.29140000000001</c:v>
                      </c:pt>
                      <c:pt idx="4824">
                        <c:v>250.32024999999999</c:v>
                      </c:pt>
                      <c:pt idx="4825">
                        <c:v>250.50308999999999</c:v>
                      </c:pt>
                      <c:pt idx="4826">
                        <c:v>250.34048000000001</c:v>
                      </c:pt>
                      <c:pt idx="4827">
                        <c:v>250.28926000000001</c:v>
                      </c:pt>
                      <c:pt idx="4828">
                        <c:v>250.30696</c:v>
                      </c:pt>
                      <c:pt idx="4829">
                        <c:v>250.32263</c:v>
                      </c:pt>
                      <c:pt idx="4830">
                        <c:v>250.34389999999999</c:v>
                      </c:pt>
                      <c:pt idx="4831">
                        <c:v>250.31298000000001</c:v>
                      </c:pt>
                      <c:pt idx="4832">
                        <c:v>250.31157999999999</c:v>
                      </c:pt>
                      <c:pt idx="4833">
                        <c:v>250.31041999999999</c:v>
                      </c:pt>
                      <c:pt idx="4834">
                        <c:v>250.35064</c:v>
                      </c:pt>
                      <c:pt idx="4835">
                        <c:v>250.33840000000001</c:v>
                      </c:pt>
                      <c:pt idx="4836">
                        <c:v>250.29813999999999</c:v>
                      </c:pt>
                      <c:pt idx="4837">
                        <c:v>250.30637999999999</c:v>
                      </c:pt>
                      <c:pt idx="4838">
                        <c:v>250.31148999999999</c:v>
                      </c:pt>
                      <c:pt idx="4839">
                        <c:v>250.3623</c:v>
                      </c:pt>
                      <c:pt idx="4840">
                        <c:v>250.30101999999999</c:v>
                      </c:pt>
                      <c:pt idx="4841">
                        <c:v>250.30013</c:v>
                      </c:pt>
                      <c:pt idx="4842">
                        <c:v>250.30329</c:v>
                      </c:pt>
                      <c:pt idx="4843">
                        <c:v>250.35410999999999</c:v>
                      </c:pt>
                      <c:pt idx="4844">
                        <c:v>250.32195999999999</c:v>
                      </c:pt>
                      <c:pt idx="4845">
                        <c:v>250.29768000000001</c:v>
                      </c:pt>
                      <c:pt idx="4846">
                        <c:v>250.29830000000001</c:v>
                      </c:pt>
                      <c:pt idx="4847">
                        <c:v>250.34646000000001</c:v>
                      </c:pt>
                      <c:pt idx="4848">
                        <c:v>250.27575999999999</c:v>
                      </c:pt>
                      <c:pt idx="4849">
                        <c:v>250.29209</c:v>
                      </c:pt>
                      <c:pt idx="4850">
                        <c:v>250.29489000000001</c:v>
                      </c:pt>
                      <c:pt idx="4851">
                        <c:v>250.33776</c:v>
                      </c:pt>
                      <c:pt idx="4852">
                        <c:v>250.30669</c:v>
                      </c:pt>
                      <c:pt idx="4853">
                        <c:v>250.31066000000001</c:v>
                      </c:pt>
                      <c:pt idx="4854">
                        <c:v>250.31102999999999</c:v>
                      </c:pt>
                      <c:pt idx="4855">
                        <c:v>250.31007</c:v>
                      </c:pt>
                      <c:pt idx="4856">
                        <c:v>250.36648</c:v>
                      </c:pt>
                      <c:pt idx="4857">
                        <c:v>250.30616000000001</c:v>
                      </c:pt>
                      <c:pt idx="4858">
                        <c:v>250.29841999999999</c:v>
                      </c:pt>
                      <c:pt idx="4859">
                        <c:v>250.31934999999999</c:v>
                      </c:pt>
                      <c:pt idx="4860">
                        <c:v>250.35756000000001</c:v>
                      </c:pt>
                      <c:pt idx="4861">
                        <c:v>250.29741000000001</c:v>
                      </c:pt>
                      <c:pt idx="4862">
                        <c:v>250.31199000000001</c:v>
                      </c:pt>
                      <c:pt idx="4863">
                        <c:v>250.30385000000001</c:v>
                      </c:pt>
                      <c:pt idx="4864">
                        <c:v>250.33521999999999</c:v>
                      </c:pt>
                      <c:pt idx="4865">
                        <c:v>250.29302999999999</c:v>
                      </c:pt>
                      <c:pt idx="4866">
                        <c:v>250.30677</c:v>
                      </c:pt>
                      <c:pt idx="4867">
                        <c:v>250.31177</c:v>
                      </c:pt>
                      <c:pt idx="4868">
                        <c:v>250.33770999999999</c:v>
                      </c:pt>
                      <c:pt idx="4869">
                        <c:v>250.31612000000001</c:v>
                      </c:pt>
                      <c:pt idx="4870">
                        <c:v>250.30404999999999</c:v>
                      </c:pt>
                      <c:pt idx="4871">
                        <c:v>250.30742000000001</c:v>
                      </c:pt>
                      <c:pt idx="4872">
                        <c:v>250.33819</c:v>
                      </c:pt>
                      <c:pt idx="4873">
                        <c:v>250.33793</c:v>
                      </c:pt>
                      <c:pt idx="4874">
                        <c:v>250.31908999999999</c:v>
                      </c:pt>
                      <c:pt idx="4875">
                        <c:v>250.30591999999999</c:v>
                      </c:pt>
                      <c:pt idx="4876">
                        <c:v>250.32689999999999</c:v>
                      </c:pt>
                      <c:pt idx="4877">
                        <c:v>250.36427</c:v>
                      </c:pt>
                      <c:pt idx="4878">
                        <c:v>250.3151</c:v>
                      </c:pt>
                      <c:pt idx="4879">
                        <c:v>250.31881000000001</c:v>
                      </c:pt>
                      <c:pt idx="4880">
                        <c:v>250.30000999999999</c:v>
                      </c:pt>
                      <c:pt idx="4881">
                        <c:v>250.34900999999999</c:v>
                      </c:pt>
                      <c:pt idx="4882">
                        <c:v>250.30765</c:v>
                      </c:pt>
                      <c:pt idx="4883">
                        <c:v>250.29504</c:v>
                      </c:pt>
                      <c:pt idx="4884">
                        <c:v>250.28586000000001</c:v>
                      </c:pt>
                      <c:pt idx="4885">
                        <c:v>250.43968000000001</c:v>
                      </c:pt>
                      <c:pt idx="4886">
                        <c:v>250.43779000000001</c:v>
                      </c:pt>
                      <c:pt idx="4887">
                        <c:v>250.31676999999999</c:v>
                      </c:pt>
                      <c:pt idx="4888">
                        <c:v>250.30835999999999</c:v>
                      </c:pt>
                      <c:pt idx="4889">
                        <c:v>250.32884000000001</c:v>
                      </c:pt>
                      <c:pt idx="4890">
                        <c:v>250.30011999999999</c:v>
                      </c:pt>
                      <c:pt idx="4891">
                        <c:v>250.30986999999999</c:v>
                      </c:pt>
                      <c:pt idx="4892">
                        <c:v>250.3083</c:v>
                      </c:pt>
                      <c:pt idx="4893">
                        <c:v>250.31715</c:v>
                      </c:pt>
                      <c:pt idx="4894">
                        <c:v>250.3844</c:v>
                      </c:pt>
                      <c:pt idx="4895">
                        <c:v>250.31582</c:v>
                      </c:pt>
                      <c:pt idx="4896">
                        <c:v>250.31492</c:v>
                      </c:pt>
                      <c:pt idx="4897">
                        <c:v>250.31575000000001</c:v>
                      </c:pt>
                      <c:pt idx="4898">
                        <c:v>250.36010999999999</c:v>
                      </c:pt>
                      <c:pt idx="4899">
                        <c:v>250.31623999999999</c:v>
                      </c:pt>
                      <c:pt idx="4900">
                        <c:v>250.29939999999999</c:v>
                      </c:pt>
                      <c:pt idx="4901">
                        <c:v>250.31133</c:v>
                      </c:pt>
                      <c:pt idx="4902">
                        <c:v>250.36285000000001</c:v>
                      </c:pt>
                      <c:pt idx="4903">
                        <c:v>250.31227999999999</c:v>
                      </c:pt>
                      <c:pt idx="4904">
                        <c:v>250.32005000000001</c:v>
                      </c:pt>
                      <c:pt idx="4905">
                        <c:v>250.29948999999999</c:v>
                      </c:pt>
                      <c:pt idx="4906">
                        <c:v>250.34482</c:v>
                      </c:pt>
                      <c:pt idx="4907">
                        <c:v>250.30847</c:v>
                      </c:pt>
                      <c:pt idx="4908">
                        <c:v>250.31099</c:v>
                      </c:pt>
                      <c:pt idx="4909">
                        <c:v>250.30184</c:v>
                      </c:pt>
                      <c:pt idx="4910">
                        <c:v>250.29737</c:v>
                      </c:pt>
                      <c:pt idx="4911">
                        <c:v>250.33875</c:v>
                      </c:pt>
                      <c:pt idx="4912">
                        <c:v>250.30038999999999</c:v>
                      </c:pt>
                      <c:pt idx="4913">
                        <c:v>250.30126000000001</c:v>
                      </c:pt>
                      <c:pt idx="4914">
                        <c:v>250.29174</c:v>
                      </c:pt>
                      <c:pt idx="4915">
                        <c:v>250.33080000000001</c:v>
                      </c:pt>
                      <c:pt idx="4916">
                        <c:v>250.30710999999999</c:v>
                      </c:pt>
                      <c:pt idx="4917">
                        <c:v>250.29444000000001</c:v>
                      </c:pt>
                      <c:pt idx="4918">
                        <c:v>250.32246000000001</c:v>
                      </c:pt>
                      <c:pt idx="4919">
                        <c:v>250.34933000000001</c:v>
                      </c:pt>
                      <c:pt idx="4920">
                        <c:v>250.31084000000001</c:v>
                      </c:pt>
                      <c:pt idx="4921">
                        <c:v>250.32608999999999</c:v>
                      </c:pt>
                      <c:pt idx="4922">
                        <c:v>250.31469000000001</c:v>
                      </c:pt>
                      <c:pt idx="4923">
                        <c:v>250.36542</c:v>
                      </c:pt>
                      <c:pt idx="4924">
                        <c:v>250.3109</c:v>
                      </c:pt>
                      <c:pt idx="4925">
                        <c:v>250.29727</c:v>
                      </c:pt>
                      <c:pt idx="4926">
                        <c:v>250.31108</c:v>
                      </c:pt>
                      <c:pt idx="4927">
                        <c:v>250.32016999999999</c:v>
                      </c:pt>
                      <c:pt idx="4928">
                        <c:v>250.31144</c:v>
                      </c:pt>
                      <c:pt idx="4929">
                        <c:v>250.28776999999999</c:v>
                      </c:pt>
                      <c:pt idx="4930">
                        <c:v>250.27618000000001</c:v>
                      </c:pt>
                      <c:pt idx="4931">
                        <c:v>250.29839999999999</c:v>
                      </c:pt>
                      <c:pt idx="4932">
                        <c:v>250.34734</c:v>
                      </c:pt>
                      <c:pt idx="4933">
                        <c:v>250.29325</c:v>
                      </c:pt>
                      <c:pt idx="4934">
                        <c:v>250.29285999999999</c:v>
                      </c:pt>
                      <c:pt idx="4935">
                        <c:v>250.29542000000001</c:v>
                      </c:pt>
                      <c:pt idx="4936">
                        <c:v>250.35713000000001</c:v>
                      </c:pt>
                      <c:pt idx="4937">
                        <c:v>250.28384</c:v>
                      </c:pt>
                      <c:pt idx="4938">
                        <c:v>250.28925000000001</c:v>
                      </c:pt>
                      <c:pt idx="4939">
                        <c:v>250.27366000000001</c:v>
                      </c:pt>
                      <c:pt idx="4940">
                        <c:v>250.34995000000001</c:v>
                      </c:pt>
                      <c:pt idx="4941">
                        <c:v>250.29659000000001</c:v>
                      </c:pt>
                      <c:pt idx="4942">
                        <c:v>250.31894</c:v>
                      </c:pt>
                      <c:pt idx="4943">
                        <c:v>250.30976000000001</c:v>
                      </c:pt>
                      <c:pt idx="4944">
                        <c:v>250.35875999999999</c:v>
                      </c:pt>
                      <c:pt idx="4945">
                        <c:v>250.30794</c:v>
                      </c:pt>
                      <c:pt idx="4946">
                        <c:v>250.4598</c:v>
                      </c:pt>
                      <c:pt idx="4947">
                        <c:v>250.38995</c:v>
                      </c:pt>
                      <c:pt idx="4948">
                        <c:v>250.30416</c:v>
                      </c:pt>
                      <c:pt idx="4949">
                        <c:v>250.34861000000001</c:v>
                      </c:pt>
                      <c:pt idx="4950">
                        <c:v>250.33994000000001</c:v>
                      </c:pt>
                      <c:pt idx="4951">
                        <c:v>250.33099999999999</c:v>
                      </c:pt>
                      <c:pt idx="4952">
                        <c:v>250.30482000000001</c:v>
                      </c:pt>
                      <c:pt idx="4953">
                        <c:v>250.36198999999999</c:v>
                      </c:pt>
                      <c:pt idx="4954">
                        <c:v>250.327</c:v>
                      </c:pt>
                      <c:pt idx="4955">
                        <c:v>250.32351</c:v>
                      </c:pt>
                      <c:pt idx="4956">
                        <c:v>250.31384</c:v>
                      </c:pt>
                      <c:pt idx="4957">
                        <c:v>250.33201</c:v>
                      </c:pt>
                      <c:pt idx="4958">
                        <c:v>250.27585999999999</c:v>
                      </c:pt>
                      <c:pt idx="4959">
                        <c:v>250.30188999999999</c:v>
                      </c:pt>
                      <c:pt idx="4960">
                        <c:v>250.32773</c:v>
                      </c:pt>
                      <c:pt idx="4961">
                        <c:v>250.36642000000001</c:v>
                      </c:pt>
                      <c:pt idx="4962">
                        <c:v>250.31746999999999</c:v>
                      </c:pt>
                      <c:pt idx="4963">
                        <c:v>250.31804</c:v>
                      </c:pt>
                      <c:pt idx="4964">
                        <c:v>250.34531000000001</c:v>
                      </c:pt>
                      <c:pt idx="4965">
                        <c:v>250.33233000000001</c:v>
                      </c:pt>
                      <c:pt idx="4966">
                        <c:v>250.34725</c:v>
                      </c:pt>
                      <c:pt idx="4967">
                        <c:v>250.32580999999999</c:v>
                      </c:pt>
                      <c:pt idx="4968">
                        <c:v>250.31395000000001</c:v>
                      </c:pt>
                      <c:pt idx="4969">
                        <c:v>250.30085</c:v>
                      </c:pt>
                      <c:pt idx="4970">
                        <c:v>250.3373</c:v>
                      </c:pt>
                      <c:pt idx="4971">
                        <c:v>250.33489</c:v>
                      </c:pt>
                      <c:pt idx="4972">
                        <c:v>250.30701999999999</c:v>
                      </c:pt>
                      <c:pt idx="4973">
                        <c:v>250.30865</c:v>
                      </c:pt>
                      <c:pt idx="4974">
                        <c:v>250.34959000000001</c:v>
                      </c:pt>
                      <c:pt idx="4975">
                        <c:v>250.29917</c:v>
                      </c:pt>
                      <c:pt idx="4976">
                        <c:v>250.29569000000001</c:v>
                      </c:pt>
                      <c:pt idx="4977">
                        <c:v>250.29984999999999</c:v>
                      </c:pt>
                      <c:pt idx="4978">
                        <c:v>250.3407</c:v>
                      </c:pt>
                      <c:pt idx="4979">
                        <c:v>250.31125</c:v>
                      </c:pt>
                      <c:pt idx="4980">
                        <c:v>250.31098</c:v>
                      </c:pt>
                      <c:pt idx="4981">
                        <c:v>250.3227</c:v>
                      </c:pt>
                      <c:pt idx="4982">
                        <c:v>250.39612</c:v>
                      </c:pt>
                      <c:pt idx="4983">
                        <c:v>250.33409</c:v>
                      </c:pt>
                      <c:pt idx="4984">
                        <c:v>250.30513999999999</c:v>
                      </c:pt>
                      <c:pt idx="4985">
                        <c:v>250.32911999999999</c:v>
                      </c:pt>
                      <c:pt idx="4986">
                        <c:v>250.32168999999999</c:v>
                      </c:pt>
                      <c:pt idx="4987">
                        <c:v>250.34995000000001</c:v>
                      </c:pt>
                      <c:pt idx="4988">
                        <c:v>250.30994000000001</c:v>
                      </c:pt>
                      <c:pt idx="4989">
                        <c:v>250.31336999999999</c:v>
                      </c:pt>
                      <c:pt idx="4990">
                        <c:v>250.31456</c:v>
                      </c:pt>
                      <c:pt idx="4991">
                        <c:v>250.37889000000001</c:v>
                      </c:pt>
                      <c:pt idx="4992">
                        <c:v>250.35218</c:v>
                      </c:pt>
                      <c:pt idx="4993">
                        <c:v>250.31076999999999</c:v>
                      </c:pt>
                      <c:pt idx="4994">
                        <c:v>250.32308</c:v>
                      </c:pt>
                      <c:pt idx="4995">
                        <c:v>250.36573000000001</c:v>
                      </c:pt>
                      <c:pt idx="4996">
                        <c:v>250.29470000000001</c:v>
                      </c:pt>
                      <c:pt idx="4997">
                        <c:v>250.33095</c:v>
                      </c:pt>
                      <c:pt idx="4998">
                        <c:v>250.32903999999999</c:v>
                      </c:pt>
                      <c:pt idx="4999">
                        <c:v>250.36945</c:v>
                      </c:pt>
                      <c:pt idx="5000">
                        <c:v>250.33090999999999</c:v>
                      </c:pt>
                      <c:pt idx="5001">
                        <c:v>250.31309999999999</c:v>
                      </c:pt>
                      <c:pt idx="5002">
                        <c:v>250.30077</c:v>
                      </c:pt>
                      <c:pt idx="5003">
                        <c:v>250.33107000000001</c:v>
                      </c:pt>
                      <c:pt idx="5004">
                        <c:v>250.35719</c:v>
                      </c:pt>
                      <c:pt idx="5005">
                        <c:v>250.30649</c:v>
                      </c:pt>
                      <c:pt idx="5006">
                        <c:v>250.29034999999999</c:v>
                      </c:pt>
                      <c:pt idx="5007">
                        <c:v>250.52042</c:v>
                      </c:pt>
                      <c:pt idx="5008">
                        <c:v>250.36956000000001</c:v>
                      </c:pt>
                      <c:pt idx="5009">
                        <c:v>250.32368</c:v>
                      </c:pt>
                      <c:pt idx="5010">
                        <c:v>250.31591</c:v>
                      </c:pt>
                      <c:pt idx="5011">
                        <c:v>250.31272000000001</c:v>
                      </c:pt>
                      <c:pt idx="5012">
                        <c:v>250.37085999999999</c:v>
                      </c:pt>
                      <c:pt idx="5013">
                        <c:v>250.34376</c:v>
                      </c:pt>
                      <c:pt idx="5014">
                        <c:v>250.3348</c:v>
                      </c:pt>
                      <c:pt idx="5015">
                        <c:v>250.32684</c:v>
                      </c:pt>
                      <c:pt idx="5016">
                        <c:v>250.37531000000001</c:v>
                      </c:pt>
                      <c:pt idx="5017">
                        <c:v>250.33499</c:v>
                      </c:pt>
                      <c:pt idx="5018">
                        <c:v>250.33636000000001</c:v>
                      </c:pt>
                      <c:pt idx="5019">
                        <c:v>250.35524000000001</c:v>
                      </c:pt>
                      <c:pt idx="5020">
                        <c:v>250.38346999999999</c:v>
                      </c:pt>
                      <c:pt idx="5021">
                        <c:v>250.3707</c:v>
                      </c:pt>
                      <c:pt idx="5022">
                        <c:v>250.32894999999999</c:v>
                      </c:pt>
                      <c:pt idx="5023">
                        <c:v>250.33535000000001</c:v>
                      </c:pt>
                      <c:pt idx="5024">
                        <c:v>250.34121999999999</c:v>
                      </c:pt>
                      <c:pt idx="5025">
                        <c:v>250.36704</c:v>
                      </c:pt>
                      <c:pt idx="5026">
                        <c:v>250.31979999999999</c:v>
                      </c:pt>
                      <c:pt idx="5027">
                        <c:v>250.33232000000001</c:v>
                      </c:pt>
                      <c:pt idx="5028">
                        <c:v>250.33215000000001</c:v>
                      </c:pt>
                      <c:pt idx="5029">
                        <c:v>250.37701000000001</c:v>
                      </c:pt>
                      <c:pt idx="5030">
                        <c:v>250.32292000000001</c:v>
                      </c:pt>
                      <c:pt idx="5031">
                        <c:v>250.33500000000001</c:v>
                      </c:pt>
                      <c:pt idx="5032">
                        <c:v>250.33759000000001</c:v>
                      </c:pt>
                      <c:pt idx="5033">
                        <c:v>250.35670999999999</c:v>
                      </c:pt>
                      <c:pt idx="5034">
                        <c:v>250.32254</c:v>
                      </c:pt>
                      <c:pt idx="5035">
                        <c:v>250.32022000000001</c:v>
                      </c:pt>
                      <c:pt idx="5036">
                        <c:v>250.30504999999999</c:v>
                      </c:pt>
                      <c:pt idx="5037">
                        <c:v>250.35063</c:v>
                      </c:pt>
                      <c:pt idx="5038">
                        <c:v>250.32193000000001</c:v>
                      </c:pt>
                      <c:pt idx="5039">
                        <c:v>250.33322000000001</c:v>
                      </c:pt>
                      <c:pt idx="5040">
                        <c:v>250.34703999999999</c:v>
                      </c:pt>
                      <c:pt idx="5041">
                        <c:v>250.30826999999999</c:v>
                      </c:pt>
                      <c:pt idx="5042">
                        <c:v>250.37033</c:v>
                      </c:pt>
                      <c:pt idx="5043">
                        <c:v>250.33246</c:v>
                      </c:pt>
                      <c:pt idx="5044">
                        <c:v>250.32409999999999</c:v>
                      </c:pt>
                      <c:pt idx="5045">
                        <c:v>250.32051000000001</c:v>
                      </c:pt>
                      <c:pt idx="5046">
                        <c:v>250.35494</c:v>
                      </c:pt>
                      <c:pt idx="5047">
                        <c:v>250.31679</c:v>
                      </c:pt>
                      <c:pt idx="5048">
                        <c:v>250.31845000000001</c:v>
                      </c:pt>
                      <c:pt idx="5049">
                        <c:v>250.31473</c:v>
                      </c:pt>
                      <c:pt idx="5050">
                        <c:v>250.37805</c:v>
                      </c:pt>
                      <c:pt idx="5051">
                        <c:v>250.34367</c:v>
                      </c:pt>
                      <c:pt idx="5052">
                        <c:v>250.33623</c:v>
                      </c:pt>
                      <c:pt idx="5053">
                        <c:v>250.31715</c:v>
                      </c:pt>
                      <c:pt idx="5054">
                        <c:v>250.35425000000001</c:v>
                      </c:pt>
                      <c:pt idx="5055">
                        <c:v>250.33212</c:v>
                      </c:pt>
                      <c:pt idx="5056">
                        <c:v>250.30382</c:v>
                      </c:pt>
                      <c:pt idx="5057">
                        <c:v>250.31650999999999</c:v>
                      </c:pt>
                      <c:pt idx="5058">
                        <c:v>250.33981</c:v>
                      </c:pt>
                      <c:pt idx="5059">
                        <c:v>250.34112999999999</c:v>
                      </c:pt>
                      <c:pt idx="5060">
                        <c:v>250.32749999999999</c:v>
                      </c:pt>
                      <c:pt idx="5061">
                        <c:v>250.30784</c:v>
                      </c:pt>
                      <c:pt idx="5062">
                        <c:v>250.32763</c:v>
                      </c:pt>
                      <c:pt idx="5063">
                        <c:v>250.34649999999999</c:v>
                      </c:pt>
                      <c:pt idx="5064">
                        <c:v>250.28675000000001</c:v>
                      </c:pt>
                      <c:pt idx="5065">
                        <c:v>250.30995999999999</c:v>
                      </c:pt>
                      <c:pt idx="5066">
                        <c:v>250.33447000000001</c:v>
                      </c:pt>
                      <c:pt idx="5067">
                        <c:v>250.37300999999999</c:v>
                      </c:pt>
                      <c:pt idx="5068">
                        <c:v>250.51751999999999</c:v>
                      </c:pt>
                      <c:pt idx="5069">
                        <c:v>250.33622</c:v>
                      </c:pt>
                      <c:pt idx="5070">
                        <c:v>250.32954000000001</c:v>
                      </c:pt>
                      <c:pt idx="5071">
                        <c:v>250.37482</c:v>
                      </c:pt>
                      <c:pt idx="5072">
                        <c:v>250.32692</c:v>
                      </c:pt>
                      <c:pt idx="5073">
                        <c:v>250.32031000000001</c:v>
                      </c:pt>
                      <c:pt idx="5074">
                        <c:v>250.32557</c:v>
                      </c:pt>
                      <c:pt idx="5075">
                        <c:v>250.36643000000001</c:v>
                      </c:pt>
                      <c:pt idx="5076">
                        <c:v>250.34672</c:v>
                      </c:pt>
                      <c:pt idx="5077">
                        <c:v>250.32486</c:v>
                      </c:pt>
                      <c:pt idx="5078">
                        <c:v>250.32896</c:v>
                      </c:pt>
                      <c:pt idx="5079">
                        <c:v>250.33870999999999</c:v>
                      </c:pt>
                      <c:pt idx="5080">
                        <c:v>250.36873</c:v>
                      </c:pt>
                      <c:pt idx="5081">
                        <c:v>250.31173000000001</c:v>
                      </c:pt>
                      <c:pt idx="5082">
                        <c:v>250.35097999999999</c:v>
                      </c:pt>
                      <c:pt idx="5083">
                        <c:v>250.47498999999999</c:v>
                      </c:pt>
                      <c:pt idx="5084">
                        <c:v>250.66694000000001</c:v>
                      </c:pt>
                      <c:pt idx="5085">
                        <c:v>250.74342999999999</c:v>
                      </c:pt>
                      <c:pt idx="5086">
                        <c:v>250.86822000000001</c:v>
                      </c:pt>
                      <c:pt idx="5087">
                        <c:v>250.98636999999999</c:v>
                      </c:pt>
                      <c:pt idx="5088">
                        <c:v>251.15974</c:v>
                      </c:pt>
                      <c:pt idx="5089">
                        <c:v>251.24403000000001</c:v>
                      </c:pt>
                      <c:pt idx="5090">
                        <c:v>251.37011999999999</c:v>
                      </c:pt>
                      <c:pt idx="5091">
                        <c:v>251.50801000000001</c:v>
                      </c:pt>
                      <c:pt idx="5092">
                        <c:v>251.65647000000001</c:v>
                      </c:pt>
                      <c:pt idx="5093">
                        <c:v>251.74746999999999</c:v>
                      </c:pt>
                      <c:pt idx="5094">
                        <c:v>251.87831</c:v>
                      </c:pt>
                      <c:pt idx="5095">
                        <c:v>252.01719</c:v>
                      </c:pt>
                      <c:pt idx="5096">
                        <c:v>252.13238000000001</c:v>
                      </c:pt>
                      <c:pt idx="5097">
                        <c:v>252.26337000000001</c:v>
                      </c:pt>
                      <c:pt idx="5098">
                        <c:v>252.34351000000001</c:v>
                      </c:pt>
                      <c:pt idx="5099">
                        <c:v>252.49238</c:v>
                      </c:pt>
                      <c:pt idx="5100">
                        <c:v>252.59161</c:v>
                      </c:pt>
                      <c:pt idx="5101">
                        <c:v>252.75932</c:v>
                      </c:pt>
                      <c:pt idx="5102">
                        <c:v>252.86622</c:v>
                      </c:pt>
                      <c:pt idx="5103">
                        <c:v>252.99426</c:v>
                      </c:pt>
                      <c:pt idx="5104">
                        <c:v>253.11024</c:v>
                      </c:pt>
                      <c:pt idx="5105">
                        <c:v>253.28543999999999</c:v>
                      </c:pt>
                      <c:pt idx="5106">
                        <c:v>253.37931</c:v>
                      </c:pt>
                      <c:pt idx="5107">
                        <c:v>253.49587</c:v>
                      </c:pt>
                      <c:pt idx="5108">
                        <c:v>253.63414</c:v>
                      </c:pt>
                      <c:pt idx="5109">
                        <c:v>253.81648000000001</c:v>
                      </c:pt>
                      <c:pt idx="5110">
                        <c:v>253.88261</c:v>
                      </c:pt>
                      <c:pt idx="5111">
                        <c:v>253.99879999999999</c:v>
                      </c:pt>
                      <c:pt idx="5112">
                        <c:v>254.10199</c:v>
                      </c:pt>
                      <c:pt idx="5113">
                        <c:v>254.28922</c:v>
                      </c:pt>
                      <c:pt idx="5114">
                        <c:v>254.40922</c:v>
                      </c:pt>
                      <c:pt idx="5115">
                        <c:v>254.51365000000001</c:v>
                      </c:pt>
                      <c:pt idx="5116">
                        <c:v>254.64313000000001</c:v>
                      </c:pt>
                      <c:pt idx="5117">
                        <c:v>254.77922000000001</c:v>
                      </c:pt>
                      <c:pt idx="5118">
                        <c:v>254.94720000000001</c:v>
                      </c:pt>
                      <c:pt idx="5119">
                        <c:v>255.03066999999999</c:v>
                      </c:pt>
                      <c:pt idx="5120">
                        <c:v>255.13311999999999</c:v>
                      </c:pt>
                      <c:pt idx="5121">
                        <c:v>255.28970000000001</c:v>
                      </c:pt>
                      <c:pt idx="5122">
                        <c:v>255.41501</c:v>
                      </c:pt>
                      <c:pt idx="5123">
                        <c:v>255.49761000000001</c:v>
                      </c:pt>
                      <c:pt idx="5124">
                        <c:v>255.62251000000001</c:v>
                      </c:pt>
                      <c:pt idx="5125">
                        <c:v>255.75396000000001</c:v>
                      </c:pt>
                      <c:pt idx="5126">
                        <c:v>255.90047000000001</c:v>
                      </c:pt>
                      <c:pt idx="5127">
                        <c:v>255.99093999999999</c:v>
                      </c:pt>
                      <c:pt idx="5128">
                        <c:v>256.19373999999999</c:v>
                      </c:pt>
                      <c:pt idx="5129">
                        <c:v>256.37214</c:v>
                      </c:pt>
                      <c:pt idx="5130">
                        <c:v>256.38724999999999</c:v>
                      </c:pt>
                      <c:pt idx="5131">
                        <c:v>256.50135999999998</c:v>
                      </c:pt>
                      <c:pt idx="5132">
                        <c:v>256.61727000000002</c:v>
                      </c:pt>
                      <c:pt idx="5133">
                        <c:v>256.73419000000001</c:v>
                      </c:pt>
                      <c:pt idx="5134">
                        <c:v>256.88717000000003</c:v>
                      </c:pt>
                      <c:pt idx="5135">
                        <c:v>257.02386000000001</c:v>
                      </c:pt>
                      <c:pt idx="5136">
                        <c:v>257.08717000000001</c:v>
                      </c:pt>
                      <c:pt idx="5137">
                        <c:v>257.22622999999999</c:v>
                      </c:pt>
                      <c:pt idx="5138">
                        <c:v>257.34750000000003</c:v>
                      </c:pt>
                      <c:pt idx="5139">
                        <c:v>257.51735000000002</c:v>
                      </c:pt>
                      <c:pt idx="5140">
                        <c:v>257.57785000000001</c:v>
                      </c:pt>
                      <c:pt idx="5141">
                        <c:v>257.73806000000002</c:v>
                      </c:pt>
                      <c:pt idx="5142">
                        <c:v>257.85617999999999</c:v>
                      </c:pt>
                      <c:pt idx="5143">
                        <c:v>258.03239000000002</c:v>
                      </c:pt>
                      <c:pt idx="5144">
                        <c:v>258.11338000000001</c:v>
                      </c:pt>
                      <c:pt idx="5145">
                        <c:v>258.23221000000001</c:v>
                      </c:pt>
                      <c:pt idx="5146">
                        <c:v>258.38272000000001</c:v>
                      </c:pt>
                      <c:pt idx="5147">
                        <c:v>258.53751999999997</c:v>
                      </c:pt>
                      <c:pt idx="5148">
                        <c:v>258.60759000000002</c:v>
                      </c:pt>
                      <c:pt idx="5149">
                        <c:v>258.74160999999998</c:v>
                      </c:pt>
                      <c:pt idx="5150">
                        <c:v>258.86392000000001</c:v>
                      </c:pt>
                      <c:pt idx="5151">
                        <c:v>259.02139</c:v>
                      </c:pt>
                      <c:pt idx="5152">
                        <c:v>259.11288000000002</c:v>
                      </c:pt>
                      <c:pt idx="5153">
                        <c:v>259.21060999999997</c:v>
                      </c:pt>
                      <c:pt idx="5154">
                        <c:v>259.36819000000003</c:v>
                      </c:pt>
                      <c:pt idx="5155">
                        <c:v>259.46953999999999</c:v>
                      </c:pt>
                      <c:pt idx="5156">
                        <c:v>259.66262</c:v>
                      </c:pt>
                      <c:pt idx="5157">
                        <c:v>259.74400000000003</c:v>
                      </c:pt>
                      <c:pt idx="5158">
                        <c:v>259.86347000000001</c:v>
                      </c:pt>
                      <c:pt idx="5159">
                        <c:v>260.00292999999999</c:v>
                      </c:pt>
                      <c:pt idx="5160">
                        <c:v>260.15550999999999</c:v>
                      </c:pt>
                      <c:pt idx="5161">
                        <c:v>260.23865000000001</c:v>
                      </c:pt>
                      <c:pt idx="5162">
                        <c:v>260.33731</c:v>
                      </c:pt>
                      <c:pt idx="5163">
                        <c:v>260.47536000000002</c:v>
                      </c:pt>
                      <c:pt idx="5164">
                        <c:v>260.63474000000002</c:v>
                      </c:pt>
                      <c:pt idx="5165">
                        <c:v>260.73014999999998</c:v>
                      </c:pt>
                      <c:pt idx="5166">
                        <c:v>260.87813999999997</c:v>
                      </c:pt>
                      <c:pt idx="5167">
                        <c:v>260.99896999999999</c:v>
                      </c:pt>
                      <c:pt idx="5168">
                        <c:v>261.15141</c:v>
                      </c:pt>
                      <c:pt idx="5169">
                        <c:v>261.23784000000001</c:v>
                      </c:pt>
                      <c:pt idx="5170">
                        <c:v>261.36982</c:v>
                      </c:pt>
                      <c:pt idx="5171">
                        <c:v>261.49759</c:v>
                      </c:pt>
                      <c:pt idx="5172">
                        <c:v>261.63303999999999</c:v>
                      </c:pt>
                      <c:pt idx="5173">
                        <c:v>261.79417000000001</c:v>
                      </c:pt>
                      <c:pt idx="5174">
                        <c:v>261.85746999999998</c:v>
                      </c:pt>
                      <c:pt idx="5175">
                        <c:v>261.98610000000002</c:v>
                      </c:pt>
                      <c:pt idx="5176">
                        <c:v>262.12718999999998</c:v>
                      </c:pt>
                      <c:pt idx="5177">
                        <c:v>262.29338999999999</c:v>
                      </c:pt>
                      <c:pt idx="5178">
                        <c:v>262.37159000000003</c:v>
                      </c:pt>
                      <c:pt idx="5179">
                        <c:v>262.48626999999999</c:v>
                      </c:pt>
                      <c:pt idx="5180">
                        <c:v>262.61606999999998</c:v>
                      </c:pt>
                      <c:pt idx="5181">
                        <c:v>262.78127000000001</c:v>
                      </c:pt>
                      <c:pt idx="5182">
                        <c:v>262.88612000000001</c:v>
                      </c:pt>
                      <c:pt idx="5183">
                        <c:v>263.00263999999999</c:v>
                      </c:pt>
                      <c:pt idx="5184">
                        <c:v>263.13220000000001</c:v>
                      </c:pt>
                      <c:pt idx="5185">
                        <c:v>263.28152999999998</c:v>
                      </c:pt>
                      <c:pt idx="5186">
                        <c:v>263.36496</c:v>
                      </c:pt>
                      <c:pt idx="5187">
                        <c:v>263.49034999999998</c:v>
                      </c:pt>
                      <c:pt idx="5188">
                        <c:v>263.61545000000001</c:v>
                      </c:pt>
                      <c:pt idx="5189">
                        <c:v>263.85966000000002</c:v>
                      </c:pt>
                      <c:pt idx="5190">
                        <c:v>263.96318000000002</c:v>
                      </c:pt>
                      <c:pt idx="5191">
                        <c:v>263.99185</c:v>
                      </c:pt>
                      <c:pt idx="5192">
                        <c:v>264.11266000000001</c:v>
                      </c:pt>
                      <c:pt idx="5193">
                        <c:v>264.22104999999999</c:v>
                      </c:pt>
                      <c:pt idx="5194">
                        <c:v>264.39274</c:v>
                      </c:pt>
                      <c:pt idx="5195">
                        <c:v>264.49144999999999</c:v>
                      </c:pt>
                      <c:pt idx="5196">
                        <c:v>264.60556000000003</c:v>
                      </c:pt>
                      <c:pt idx="5197">
                        <c:v>264.73910999999998</c:v>
                      </c:pt>
                      <c:pt idx="5198">
                        <c:v>264.89751999999999</c:v>
                      </c:pt>
                      <c:pt idx="5199">
                        <c:v>264.97949999999997</c:v>
                      </c:pt>
                      <c:pt idx="5200">
                        <c:v>265.11410000000001</c:v>
                      </c:pt>
                      <c:pt idx="5201">
                        <c:v>265.24022000000002</c:v>
                      </c:pt>
                      <c:pt idx="5202">
                        <c:v>265.39744000000002</c:v>
                      </c:pt>
                      <c:pt idx="5203">
                        <c:v>265.49034</c:v>
                      </c:pt>
                      <c:pt idx="5204">
                        <c:v>265.61639000000002</c:v>
                      </c:pt>
                      <c:pt idx="5205">
                        <c:v>265.74266</c:v>
                      </c:pt>
                      <c:pt idx="5206">
                        <c:v>265.87689</c:v>
                      </c:pt>
                      <c:pt idx="5207">
                        <c:v>265.99722000000003</c:v>
                      </c:pt>
                      <c:pt idx="5208">
                        <c:v>266.11628999999999</c:v>
                      </c:pt>
                      <c:pt idx="5209">
                        <c:v>266.24369000000002</c:v>
                      </c:pt>
                      <c:pt idx="5210">
                        <c:v>266.36802999999998</c:v>
                      </c:pt>
                      <c:pt idx="5211">
                        <c:v>266.52298999999999</c:v>
                      </c:pt>
                      <c:pt idx="5212">
                        <c:v>266.59158000000002</c:v>
                      </c:pt>
                      <c:pt idx="5213">
                        <c:v>266.72451999999998</c:v>
                      </c:pt>
                      <c:pt idx="5214">
                        <c:v>266.84669000000002</c:v>
                      </c:pt>
                      <c:pt idx="5215">
                        <c:v>267.01497999999998</c:v>
                      </c:pt>
                      <c:pt idx="5216">
                        <c:v>267.07375999999999</c:v>
                      </c:pt>
                      <c:pt idx="5217">
                        <c:v>267.21589</c:v>
                      </c:pt>
                      <c:pt idx="5218">
                        <c:v>267.34435999999999</c:v>
                      </c:pt>
                      <c:pt idx="5219">
                        <c:v>267.51494000000002</c:v>
                      </c:pt>
                      <c:pt idx="5220">
                        <c:v>267.58778000000001</c:v>
                      </c:pt>
                      <c:pt idx="5221">
                        <c:v>267.70753999999999</c:v>
                      </c:pt>
                      <c:pt idx="5222">
                        <c:v>267.86216999999999</c:v>
                      </c:pt>
                      <c:pt idx="5223">
                        <c:v>268.02775000000003</c:v>
                      </c:pt>
                      <c:pt idx="5224">
                        <c:v>268.12885999999997</c:v>
                      </c:pt>
                      <c:pt idx="5225">
                        <c:v>268.23883000000001</c:v>
                      </c:pt>
                      <c:pt idx="5226">
                        <c:v>268.36955</c:v>
                      </c:pt>
                      <c:pt idx="5227">
                        <c:v>268.47093999999998</c:v>
                      </c:pt>
                      <c:pt idx="5228">
                        <c:v>268.62671999999998</c:v>
                      </c:pt>
                      <c:pt idx="5229">
                        <c:v>268.71231999999998</c:v>
                      </c:pt>
                      <c:pt idx="5230">
                        <c:v>268.85721000000001</c:v>
                      </c:pt>
                      <c:pt idx="5231">
                        <c:v>268.98464999999999</c:v>
                      </c:pt>
                      <c:pt idx="5232">
                        <c:v>269.13112999999998</c:v>
                      </c:pt>
                      <c:pt idx="5233">
                        <c:v>269.22881999999998</c:v>
                      </c:pt>
                      <c:pt idx="5234">
                        <c:v>269.3546</c:v>
                      </c:pt>
                      <c:pt idx="5235">
                        <c:v>269.48277000000002</c:v>
                      </c:pt>
                      <c:pt idx="5236">
                        <c:v>269.64832999999999</c:v>
                      </c:pt>
                      <c:pt idx="5237">
                        <c:v>269.72341999999998</c:v>
                      </c:pt>
                      <c:pt idx="5238">
                        <c:v>269.85581999999999</c:v>
                      </c:pt>
                      <c:pt idx="5239">
                        <c:v>269.96967000000001</c:v>
                      </c:pt>
                      <c:pt idx="5240">
                        <c:v>270.13923999999997</c:v>
                      </c:pt>
                      <c:pt idx="5241">
                        <c:v>270.22313000000003</c:v>
                      </c:pt>
                      <c:pt idx="5242">
                        <c:v>270.34656000000001</c:v>
                      </c:pt>
                      <c:pt idx="5243">
                        <c:v>270.46908000000002</c:v>
                      </c:pt>
                      <c:pt idx="5244">
                        <c:v>270.59796999999998</c:v>
                      </c:pt>
                      <c:pt idx="5245">
                        <c:v>270.75042999999999</c:v>
                      </c:pt>
                      <c:pt idx="5246">
                        <c:v>270.84463</c:v>
                      </c:pt>
                      <c:pt idx="5247">
                        <c:v>270.99079</c:v>
                      </c:pt>
                      <c:pt idx="5248">
                        <c:v>271.0865</c:v>
                      </c:pt>
                      <c:pt idx="5249">
                        <c:v>271.25949000000003</c:v>
                      </c:pt>
                      <c:pt idx="5250">
                        <c:v>271.46787</c:v>
                      </c:pt>
                      <c:pt idx="5251">
                        <c:v>271.52103</c:v>
                      </c:pt>
                      <c:pt idx="5252">
                        <c:v>271.61128000000002</c:v>
                      </c:pt>
                      <c:pt idx="5253">
                        <c:v>271.76636000000002</c:v>
                      </c:pt>
                      <c:pt idx="5254">
                        <c:v>271.83857999999998</c:v>
                      </c:pt>
                      <c:pt idx="5255">
                        <c:v>271.96237000000002</c:v>
                      </c:pt>
                      <c:pt idx="5256">
                        <c:v>272.07961999999998</c:v>
                      </c:pt>
                      <c:pt idx="5257">
                        <c:v>272.24749000000003</c:v>
                      </c:pt>
                      <c:pt idx="5258">
                        <c:v>272.31250999999997</c:v>
                      </c:pt>
                      <c:pt idx="5259">
                        <c:v>272.44560999999999</c:v>
                      </c:pt>
                      <c:pt idx="5260">
                        <c:v>272.58776999999998</c:v>
                      </c:pt>
                      <c:pt idx="5261">
                        <c:v>272.74326000000002</c:v>
                      </c:pt>
                      <c:pt idx="5262">
                        <c:v>272.84237999999999</c:v>
                      </c:pt>
                      <c:pt idx="5263">
                        <c:v>272.95981</c:v>
                      </c:pt>
                      <c:pt idx="5264">
                        <c:v>273.08985999999999</c:v>
                      </c:pt>
                      <c:pt idx="5265">
                        <c:v>273.19594000000001</c:v>
                      </c:pt>
                      <c:pt idx="5266">
                        <c:v>273.37448000000001</c:v>
                      </c:pt>
                      <c:pt idx="5267">
                        <c:v>273.44711000000001</c:v>
                      </c:pt>
                      <c:pt idx="5268">
                        <c:v>273.59688999999997</c:v>
                      </c:pt>
                      <c:pt idx="5269">
                        <c:v>273.70152000000002</c:v>
                      </c:pt>
                      <c:pt idx="5270">
                        <c:v>273.89114999999998</c:v>
                      </c:pt>
                      <c:pt idx="5271">
                        <c:v>273.97183000000001</c:v>
                      </c:pt>
                      <c:pt idx="5272">
                        <c:v>274.07816000000003</c:v>
                      </c:pt>
                      <c:pt idx="5273">
                        <c:v>274.20672999999999</c:v>
                      </c:pt>
                      <c:pt idx="5274">
                        <c:v>274.36622</c:v>
                      </c:pt>
                      <c:pt idx="5275">
                        <c:v>274.43979000000002</c:v>
                      </c:pt>
                      <c:pt idx="5276">
                        <c:v>274.57470000000001</c:v>
                      </c:pt>
                      <c:pt idx="5277">
                        <c:v>274.70839999999998</c:v>
                      </c:pt>
                      <c:pt idx="5278">
                        <c:v>274.86644000000001</c:v>
                      </c:pt>
                      <c:pt idx="5279">
                        <c:v>274.94535000000002</c:v>
                      </c:pt>
                      <c:pt idx="5280">
                        <c:v>275.07463000000001</c:v>
                      </c:pt>
                      <c:pt idx="5281">
                        <c:v>275.19340999999997</c:v>
                      </c:pt>
                      <c:pt idx="5282">
                        <c:v>275.33476999999999</c:v>
                      </c:pt>
                      <c:pt idx="5283">
                        <c:v>275.48122999999998</c:v>
                      </c:pt>
                      <c:pt idx="5284">
                        <c:v>275.56731000000002</c:v>
                      </c:pt>
                      <c:pt idx="5285">
                        <c:v>275.67106999999999</c:v>
                      </c:pt>
                      <c:pt idx="5286">
                        <c:v>275.82616000000002</c:v>
                      </c:pt>
                      <c:pt idx="5287">
                        <c:v>275.98309</c:v>
                      </c:pt>
                      <c:pt idx="5288">
                        <c:v>276.07321000000002</c:v>
                      </c:pt>
                      <c:pt idx="5289">
                        <c:v>276.21566000000001</c:v>
                      </c:pt>
                      <c:pt idx="5290">
                        <c:v>276.33488999999997</c:v>
                      </c:pt>
                      <c:pt idx="5291">
                        <c:v>276.49119999999999</c:v>
                      </c:pt>
                      <c:pt idx="5292">
                        <c:v>276.56061</c:v>
                      </c:pt>
                      <c:pt idx="5293">
                        <c:v>276.69412999999997</c:v>
                      </c:pt>
                      <c:pt idx="5294">
                        <c:v>276.82083</c:v>
                      </c:pt>
                      <c:pt idx="5295">
                        <c:v>277.00114000000002</c:v>
                      </c:pt>
                      <c:pt idx="5296">
                        <c:v>277.09298000000001</c:v>
                      </c:pt>
                      <c:pt idx="5297">
                        <c:v>277.20114000000001</c:v>
                      </c:pt>
                      <c:pt idx="5298">
                        <c:v>277.33521999999999</c:v>
                      </c:pt>
                      <c:pt idx="5299">
                        <c:v>277.50031999999999</c:v>
                      </c:pt>
                      <c:pt idx="5300">
                        <c:v>277.57359000000002</c:v>
                      </c:pt>
                      <c:pt idx="5301">
                        <c:v>277.68813999999998</c:v>
                      </c:pt>
                      <c:pt idx="5302">
                        <c:v>277.81142</c:v>
                      </c:pt>
                      <c:pt idx="5303">
                        <c:v>277.95650999999998</c:v>
                      </c:pt>
                      <c:pt idx="5304">
                        <c:v>278.12781000000001</c:v>
                      </c:pt>
                      <c:pt idx="5305">
                        <c:v>278.19905</c:v>
                      </c:pt>
                      <c:pt idx="5306">
                        <c:v>278.31567999999999</c:v>
                      </c:pt>
                      <c:pt idx="5307">
                        <c:v>278.44585000000001</c:v>
                      </c:pt>
                      <c:pt idx="5308">
                        <c:v>278.61223000000001</c:v>
                      </c:pt>
                      <c:pt idx="5309">
                        <c:v>278.70546000000002</c:v>
                      </c:pt>
                      <c:pt idx="5310">
                        <c:v>278.81661000000003</c:v>
                      </c:pt>
                      <c:pt idx="5311">
                        <c:v>279.11559999999997</c:v>
                      </c:pt>
                      <c:pt idx="5312">
                        <c:v>279.10843</c:v>
                      </c:pt>
                      <c:pt idx="5313">
                        <c:v>279.19592999999998</c:v>
                      </c:pt>
                      <c:pt idx="5314">
                        <c:v>279.30813999999998</c:v>
                      </c:pt>
                      <c:pt idx="5315">
                        <c:v>279.45443</c:v>
                      </c:pt>
                      <c:pt idx="5316">
                        <c:v>279.61484999999999</c:v>
                      </c:pt>
                      <c:pt idx="5317">
                        <c:v>279.71028000000001</c:v>
                      </c:pt>
                      <c:pt idx="5318">
                        <c:v>279.83461999999997</c:v>
                      </c:pt>
                      <c:pt idx="5319">
                        <c:v>279.94287000000003</c:v>
                      </c:pt>
                      <c:pt idx="5320">
                        <c:v>280.07152000000002</c:v>
                      </c:pt>
                      <c:pt idx="5321">
                        <c:v>280.23117999999999</c:v>
                      </c:pt>
                      <c:pt idx="5322">
                        <c:v>280.31612000000001</c:v>
                      </c:pt>
                      <c:pt idx="5323">
                        <c:v>280.43901</c:v>
                      </c:pt>
                      <c:pt idx="5324">
                        <c:v>280.54771</c:v>
                      </c:pt>
                      <c:pt idx="5325">
                        <c:v>280.73878000000002</c:v>
                      </c:pt>
                      <c:pt idx="5326">
                        <c:v>280.79034000000001</c:v>
                      </c:pt>
                      <c:pt idx="5327">
                        <c:v>280.92640999999998</c:v>
                      </c:pt>
                      <c:pt idx="5328">
                        <c:v>281.07758000000001</c:v>
                      </c:pt>
                      <c:pt idx="5329">
                        <c:v>281.24097</c:v>
                      </c:pt>
                      <c:pt idx="5330">
                        <c:v>281.33834999999999</c:v>
                      </c:pt>
                      <c:pt idx="5331">
                        <c:v>281.43970000000002</c:v>
                      </c:pt>
                      <c:pt idx="5332">
                        <c:v>281.57067000000001</c:v>
                      </c:pt>
                      <c:pt idx="5333">
                        <c:v>281.72496000000001</c:v>
                      </c:pt>
                      <c:pt idx="5334">
                        <c:v>281.81630999999999</c:v>
                      </c:pt>
                      <c:pt idx="5335">
                        <c:v>281.92892000000001</c:v>
                      </c:pt>
                      <c:pt idx="5336">
                        <c:v>282.04239000000001</c:v>
                      </c:pt>
                      <c:pt idx="5337">
                        <c:v>282.21406000000002</c:v>
                      </c:pt>
                      <c:pt idx="5338">
                        <c:v>282.33156000000002</c:v>
                      </c:pt>
                      <c:pt idx="5339">
                        <c:v>282.42644000000001</c:v>
                      </c:pt>
                      <c:pt idx="5340">
                        <c:v>282.54394000000002</c:v>
                      </c:pt>
                      <c:pt idx="5341">
                        <c:v>282.68565999999998</c:v>
                      </c:pt>
                      <c:pt idx="5342">
                        <c:v>282.84748999999999</c:v>
                      </c:pt>
                      <c:pt idx="5343">
                        <c:v>282.95229</c:v>
                      </c:pt>
                      <c:pt idx="5344">
                        <c:v>283.06914999999998</c:v>
                      </c:pt>
                      <c:pt idx="5345">
                        <c:v>283.21539000000001</c:v>
                      </c:pt>
                      <c:pt idx="5346">
                        <c:v>283.35716000000002</c:v>
                      </c:pt>
                      <c:pt idx="5347">
                        <c:v>283.45418999999998</c:v>
                      </c:pt>
                      <c:pt idx="5348">
                        <c:v>283.56896</c:v>
                      </c:pt>
                      <c:pt idx="5349">
                        <c:v>283.69398999999999</c:v>
                      </c:pt>
                      <c:pt idx="5350">
                        <c:v>283.86236000000002</c:v>
                      </c:pt>
                      <c:pt idx="5351">
                        <c:v>283.93416999999999</c:v>
                      </c:pt>
                      <c:pt idx="5352">
                        <c:v>284.07666999999998</c:v>
                      </c:pt>
                      <c:pt idx="5353">
                        <c:v>284.18324999999999</c:v>
                      </c:pt>
                      <c:pt idx="5354">
                        <c:v>284.34573999999998</c:v>
                      </c:pt>
                      <c:pt idx="5355">
                        <c:v>284.44054999999997</c:v>
                      </c:pt>
                      <c:pt idx="5356">
                        <c:v>284.54259000000002</c:v>
                      </c:pt>
                      <c:pt idx="5357">
                        <c:v>284.69141999999999</c:v>
                      </c:pt>
                      <c:pt idx="5358">
                        <c:v>284.81819000000002</c:v>
                      </c:pt>
                      <c:pt idx="5359">
                        <c:v>284.99801000000002</c:v>
                      </c:pt>
                      <c:pt idx="5360">
                        <c:v>285.07970999999998</c:v>
                      </c:pt>
                      <c:pt idx="5361">
                        <c:v>285.2004</c:v>
                      </c:pt>
                      <c:pt idx="5362">
                        <c:v>285.33193999999997</c:v>
                      </c:pt>
                      <c:pt idx="5363">
                        <c:v>285.48352999999997</c:v>
                      </c:pt>
                      <c:pt idx="5364">
                        <c:v>285.57159000000001</c:v>
                      </c:pt>
                      <c:pt idx="5365">
                        <c:v>285.67665</c:v>
                      </c:pt>
                      <c:pt idx="5366">
                        <c:v>285.82100000000003</c:v>
                      </c:pt>
                      <c:pt idx="5367">
                        <c:v>285.96472999999997</c:v>
                      </c:pt>
                      <c:pt idx="5368">
                        <c:v>286.06790000000001</c:v>
                      </c:pt>
                      <c:pt idx="5369">
                        <c:v>286.18876999999998</c:v>
                      </c:pt>
                      <c:pt idx="5370">
                        <c:v>286.29361</c:v>
                      </c:pt>
                      <c:pt idx="5371">
                        <c:v>286.45546999999999</c:v>
                      </c:pt>
                      <c:pt idx="5372">
                        <c:v>286.73295999999999</c:v>
                      </c:pt>
                      <c:pt idx="5373">
                        <c:v>286.67887000000002</c:v>
                      </c:pt>
                      <c:pt idx="5374">
                        <c:v>286.80646000000002</c:v>
                      </c:pt>
                      <c:pt idx="5375">
                        <c:v>286.96447999999998</c:v>
                      </c:pt>
                      <c:pt idx="5376">
                        <c:v>287.08231999999998</c:v>
                      </c:pt>
                      <c:pt idx="5377">
                        <c:v>287.21379999999999</c:v>
                      </c:pt>
                      <c:pt idx="5378">
                        <c:v>287.33244000000002</c:v>
                      </c:pt>
                      <c:pt idx="5379">
                        <c:v>287.46217000000001</c:v>
                      </c:pt>
                      <c:pt idx="5380">
                        <c:v>287.60761000000002</c:v>
                      </c:pt>
                      <c:pt idx="5381">
                        <c:v>287.73136</c:v>
                      </c:pt>
                      <c:pt idx="5382">
                        <c:v>287.82497999999998</c:v>
                      </c:pt>
                      <c:pt idx="5383">
                        <c:v>287.96177</c:v>
                      </c:pt>
                      <c:pt idx="5384">
                        <c:v>288.11676</c:v>
                      </c:pt>
                      <c:pt idx="5385">
                        <c:v>288.19274000000001</c:v>
                      </c:pt>
                      <c:pt idx="5386">
                        <c:v>288.32046000000003</c:v>
                      </c:pt>
                      <c:pt idx="5387">
                        <c:v>288.40728000000001</c:v>
                      </c:pt>
                      <c:pt idx="5388">
                        <c:v>288.59323999999998</c:v>
                      </c:pt>
                      <c:pt idx="5389">
                        <c:v>288.69479000000001</c:v>
                      </c:pt>
                      <c:pt idx="5390">
                        <c:v>288.80230999999998</c:v>
                      </c:pt>
                      <c:pt idx="5391">
                        <c:v>288.94607000000002</c:v>
                      </c:pt>
                      <c:pt idx="5392">
                        <c:v>289.07722000000001</c:v>
                      </c:pt>
                      <c:pt idx="5393">
                        <c:v>289.17261999999999</c:v>
                      </c:pt>
                      <c:pt idx="5394">
                        <c:v>289.28789</c:v>
                      </c:pt>
                      <c:pt idx="5395">
                        <c:v>289.41820000000001</c:v>
                      </c:pt>
                      <c:pt idx="5396">
                        <c:v>289.54709000000003</c:v>
                      </c:pt>
                      <c:pt idx="5397">
                        <c:v>289.70069999999998</c:v>
                      </c:pt>
                      <c:pt idx="5398">
                        <c:v>289.77879999999999</c:v>
                      </c:pt>
                      <c:pt idx="5399">
                        <c:v>289.89429999999999</c:v>
                      </c:pt>
                      <c:pt idx="5400">
                        <c:v>290.03017999999997</c:v>
                      </c:pt>
                      <c:pt idx="5401">
                        <c:v>290.20819999999998</c:v>
                      </c:pt>
                      <c:pt idx="5402">
                        <c:v>290.25808000000001</c:v>
                      </c:pt>
                      <c:pt idx="5403">
                        <c:v>290.36862000000002</c:v>
                      </c:pt>
                      <c:pt idx="5404">
                        <c:v>290.49346000000003</c:v>
                      </c:pt>
                      <c:pt idx="5405">
                        <c:v>290.67012</c:v>
                      </c:pt>
                      <c:pt idx="5406">
                        <c:v>290.75751000000002</c:v>
                      </c:pt>
                      <c:pt idx="5407">
                        <c:v>290.89076</c:v>
                      </c:pt>
                      <c:pt idx="5408">
                        <c:v>291.00754000000001</c:v>
                      </c:pt>
                      <c:pt idx="5409">
                        <c:v>291.16205000000002</c:v>
                      </c:pt>
                      <c:pt idx="5410">
                        <c:v>291.22588999999999</c:v>
                      </c:pt>
                      <c:pt idx="5411">
                        <c:v>291.38103000000001</c:v>
                      </c:pt>
                      <c:pt idx="5412">
                        <c:v>291.51015000000001</c:v>
                      </c:pt>
                      <c:pt idx="5413">
                        <c:v>291.65303</c:v>
                      </c:pt>
                      <c:pt idx="5414">
                        <c:v>291.76603</c:v>
                      </c:pt>
                      <c:pt idx="5415">
                        <c:v>291.92712</c:v>
                      </c:pt>
                      <c:pt idx="5416">
                        <c:v>292.02413000000001</c:v>
                      </c:pt>
                      <c:pt idx="5417">
                        <c:v>292.13452000000001</c:v>
                      </c:pt>
                      <c:pt idx="5418">
                        <c:v>292.30491999999998</c:v>
                      </c:pt>
                      <c:pt idx="5419">
                        <c:v>292.38481000000002</c:v>
                      </c:pt>
                      <c:pt idx="5420">
                        <c:v>292.49590999999998</c:v>
                      </c:pt>
                      <c:pt idx="5421">
                        <c:v>292.61844000000002</c:v>
                      </c:pt>
                      <c:pt idx="5422">
                        <c:v>292.79442999999998</c:v>
                      </c:pt>
                      <c:pt idx="5423">
                        <c:v>292.88522999999998</c:v>
                      </c:pt>
                      <c:pt idx="5424">
                        <c:v>293.01015999999998</c:v>
                      </c:pt>
                      <c:pt idx="5425">
                        <c:v>293.15001999999998</c:v>
                      </c:pt>
                      <c:pt idx="5426">
                        <c:v>293.31225999999998</c:v>
                      </c:pt>
                      <c:pt idx="5427">
                        <c:v>293.39494000000002</c:v>
                      </c:pt>
                      <c:pt idx="5428">
                        <c:v>293.53102000000001</c:v>
                      </c:pt>
                      <c:pt idx="5429">
                        <c:v>293.64400999999998</c:v>
                      </c:pt>
                      <c:pt idx="5430">
                        <c:v>293.78658999999999</c:v>
                      </c:pt>
                      <c:pt idx="5431">
                        <c:v>293.88281000000001</c:v>
                      </c:pt>
                      <c:pt idx="5432">
                        <c:v>294.06411000000003</c:v>
                      </c:pt>
                      <c:pt idx="5433">
                        <c:v>294.28210000000001</c:v>
                      </c:pt>
                      <c:pt idx="5434">
                        <c:v>294.25502999999998</c:v>
                      </c:pt>
                      <c:pt idx="5435">
                        <c:v>294.42766999999998</c:v>
                      </c:pt>
                      <c:pt idx="5436">
                        <c:v>294.51549</c:v>
                      </c:pt>
                      <c:pt idx="5437">
                        <c:v>294.64078000000001</c:v>
                      </c:pt>
                      <c:pt idx="5438">
                        <c:v>294.77330000000001</c:v>
                      </c:pt>
                      <c:pt idx="5439">
                        <c:v>294.94945999999999</c:v>
                      </c:pt>
                      <c:pt idx="5440">
                        <c:v>295.02445999999998</c:v>
                      </c:pt>
                      <c:pt idx="5441">
                        <c:v>295.14305999999999</c:v>
                      </c:pt>
                      <c:pt idx="5442">
                        <c:v>295.25623000000002</c:v>
                      </c:pt>
                      <c:pt idx="5443">
                        <c:v>295.44841000000002</c:v>
                      </c:pt>
                      <c:pt idx="5444">
                        <c:v>295.52242000000001</c:v>
                      </c:pt>
                      <c:pt idx="5445">
                        <c:v>295.62518999999998</c:v>
                      </c:pt>
                      <c:pt idx="5446">
                        <c:v>295.74880000000002</c:v>
                      </c:pt>
                      <c:pt idx="5447">
                        <c:v>295.92347000000001</c:v>
                      </c:pt>
                      <c:pt idx="5448">
                        <c:v>295.99925000000002</c:v>
                      </c:pt>
                      <c:pt idx="5449">
                        <c:v>296.12490000000003</c:v>
                      </c:pt>
                      <c:pt idx="5450">
                        <c:v>296.24453</c:v>
                      </c:pt>
                      <c:pt idx="5451">
                        <c:v>296.399</c:v>
                      </c:pt>
                      <c:pt idx="5452">
                        <c:v>296.54097000000002</c:v>
                      </c:pt>
                      <c:pt idx="5453">
                        <c:v>296.63270999999997</c:v>
                      </c:pt>
                      <c:pt idx="5454">
                        <c:v>296.76143999999999</c:v>
                      </c:pt>
                      <c:pt idx="5455">
                        <c:v>296.89296000000002</c:v>
                      </c:pt>
                      <c:pt idx="5456">
                        <c:v>297.04320000000001</c:v>
                      </c:pt>
                      <c:pt idx="5457">
                        <c:v>297.14756999999997</c:v>
                      </c:pt>
                      <c:pt idx="5458">
                        <c:v>297.27582000000001</c:v>
                      </c:pt>
                      <c:pt idx="5459">
                        <c:v>297.38810999999998</c:v>
                      </c:pt>
                      <c:pt idx="5460">
                        <c:v>297.54512</c:v>
                      </c:pt>
                      <c:pt idx="5461">
                        <c:v>297.62461000000002</c:v>
                      </c:pt>
                      <c:pt idx="5462">
                        <c:v>297.74</c:v>
                      </c:pt>
                      <c:pt idx="5463">
                        <c:v>297.87581</c:v>
                      </c:pt>
                      <c:pt idx="5464">
                        <c:v>298.03264000000001</c:v>
                      </c:pt>
                      <c:pt idx="5465">
                        <c:v>298.14416999999997</c:v>
                      </c:pt>
                      <c:pt idx="5466">
                        <c:v>298.25695000000002</c:v>
                      </c:pt>
                      <c:pt idx="5467">
                        <c:v>298.37891999999999</c:v>
                      </c:pt>
                      <c:pt idx="5468">
                        <c:v>298.52794</c:v>
                      </c:pt>
                      <c:pt idx="5469">
                        <c:v>298.62772000000001</c:v>
                      </c:pt>
                      <c:pt idx="5470">
                        <c:v>298.75772000000001</c:v>
                      </c:pt>
                      <c:pt idx="5471">
                        <c:v>298.86608999999999</c:v>
                      </c:pt>
                      <c:pt idx="5472">
                        <c:v>298.99882000000002</c:v>
                      </c:pt>
                      <c:pt idx="5473">
                        <c:v>299.15931</c:v>
                      </c:pt>
                      <c:pt idx="5474">
                        <c:v>299.23746</c:v>
                      </c:pt>
                      <c:pt idx="5475">
                        <c:v>299.36239999999998</c:v>
                      </c:pt>
                      <c:pt idx="5476">
                        <c:v>299.50922000000003</c:v>
                      </c:pt>
                      <c:pt idx="5477">
                        <c:v>299.64402999999999</c:v>
                      </c:pt>
                      <c:pt idx="5478">
                        <c:v>299.75295999999997</c:v>
                      </c:pt>
                      <c:pt idx="5479">
                        <c:v>299.88283000000001</c:v>
                      </c:pt>
                      <c:pt idx="5480">
                        <c:v>300.00382000000002</c:v>
                      </c:pt>
                      <c:pt idx="5481">
                        <c:v>300.15499999999997</c:v>
                      </c:pt>
                      <c:pt idx="5482">
                        <c:v>300.19833</c:v>
                      </c:pt>
                      <c:pt idx="5483">
                        <c:v>300.19434000000001</c:v>
                      </c:pt>
                      <c:pt idx="5484">
                        <c:v>300.16192000000001</c:v>
                      </c:pt>
                      <c:pt idx="5485">
                        <c:v>300.21534000000003</c:v>
                      </c:pt>
                      <c:pt idx="5486">
                        <c:v>300.17950999999999</c:v>
                      </c:pt>
                      <c:pt idx="5487">
                        <c:v>300.1814</c:v>
                      </c:pt>
                      <c:pt idx="5488">
                        <c:v>300.17219</c:v>
                      </c:pt>
                      <c:pt idx="5489">
                        <c:v>300.18290999999999</c:v>
                      </c:pt>
                      <c:pt idx="5490">
                        <c:v>300.17469</c:v>
                      </c:pt>
                      <c:pt idx="5491">
                        <c:v>300.15706</c:v>
                      </c:pt>
                      <c:pt idx="5492">
                        <c:v>300.15197999999998</c:v>
                      </c:pt>
                      <c:pt idx="5493">
                        <c:v>300.27492999999998</c:v>
                      </c:pt>
                      <c:pt idx="5494">
                        <c:v>300.25628999999998</c:v>
                      </c:pt>
                      <c:pt idx="5495">
                        <c:v>300.14719000000002</c:v>
                      </c:pt>
                      <c:pt idx="5496">
                        <c:v>300.11993000000001</c:v>
                      </c:pt>
                      <c:pt idx="5497">
                        <c:v>300.13702999999998</c:v>
                      </c:pt>
                      <c:pt idx="5498">
                        <c:v>300.17505999999997</c:v>
                      </c:pt>
                      <c:pt idx="5499">
                        <c:v>300.14339999999999</c:v>
                      </c:pt>
                      <c:pt idx="5500">
                        <c:v>300.12549000000001</c:v>
                      </c:pt>
                      <c:pt idx="5501">
                        <c:v>300.13287000000003</c:v>
                      </c:pt>
                      <c:pt idx="5502">
                        <c:v>300.18659000000002</c:v>
                      </c:pt>
                      <c:pt idx="5503">
                        <c:v>300.14830000000001</c:v>
                      </c:pt>
                      <c:pt idx="5504">
                        <c:v>300.12563</c:v>
                      </c:pt>
                      <c:pt idx="5505">
                        <c:v>300.12774000000002</c:v>
                      </c:pt>
                      <c:pt idx="5506">
                        <c:v>300.13727999999998</c:v>
                      </c:pt>
                      <c:pt idx="5507">
                        <c:v>300.17194999999998</c:v>
                      </c:pt>
                      <c:pt idx="5508">
                        <c:v>300.15787</c:v>
                      </c:pt>
                      <c:pt idx="5509">
                        <c:v>300.15397000000002</c:v>
                      </c:pt>
                      <c:pt idx="5510">
                        <c:v>300.15600000000001</c:v>
                      </c:pt>
                      <c:pt idx="5511">
                        <c:v>300.18792999999999</c:v>
                      </c:pt>
                      <c:pt idx="5512">
                        <c:v>300.12790000000001</c:v>
                      </c:pt>
                      <c:pt idx="5513">
                        <c:v>300.13405999999998</c:v>
                      </c:pt>
                      <c:pt idx="5514">
                        <c:v>300.14544000000001</c:v>
                      </c:pt>
                      <c:pt idx="5515">
                        <c:v>300.17023999999998</c:v>
                      </c:pt>
                      <c:pt idx="5516">
                        <c:v>300.13779</c:v>
                      </c:pt>
                      <c:pt idx="5517">
                        <c:v>300.13632999999999</c:v>
                      </c:pt>
                      <c:pt idx="5518">
                        <c:v>300.14913000000001</c:v>
                      </c:pt>
                      <c:pt idx="5519">
                        <c:v>300.16550999999998</c:v>
                      </c:pt>
                      <c:pt idx="5520">
                        <c:v>300.13664</c:v>
                      </c:pt>
                      <c:pt idx="5521">
                        <c:v>300.13601999999997</c:v>
                      </c:pt>
                      <c:pt idx="5522">
                        <c:v>300.14166999999998</c:v>
                      </c:pt>
                      <c:pt idx="5523">
                        <c:v>300.18036999999998</c:v>
                      </c:pt>
                      <c:pt idx="5524">
                        <c:v>300.16248999999999</c:v>
                      </c:pt>
                      <c:pt idx="5525">
                        <c:v>300.15051999999997</c:v>
                      </c:pt>
                      <c:pt idx="5526">
                        <c:v>300.14850999999999</c:v>
                      </c:pt>
                      <c:pt idx="5527">
                        <c:v>300.13765000000001</c:v>
                      </c:pt>
                      <c:pt idx="5528">
                        <c:v>300.17712</c:v>
                      </c:pt>
                      <c:pt idx="5529">
                        <c:v>300.14418000000001</c:v>
                      </c:pt>
                      <c:pt idx="5530">
                        <c:v>300.12562000000003</c:v>
                      </c:pt>
                      <c:pt idx="5531">
                        <c:v>300.16138000000001</c:v>
                      </c:pt>
                      <c:pt idx="5532">
                        <c:v>300.16257000000002</c:v>
                      </c:pt>
                      <c:pt idx="5533">
                        <c:v>300.15095000000002</c:v>
                      </c:pt>
                      <c:pt idx="5534">
                        <c:v>300.15075999999999</c:v>
                      </c:pt>
                      <c:pt idx="5535">
                        <c:v>300.13878</c:v>
                      </c:pt>
                      <c:pt idx="5536">
                        <c:v>300.15607999999997</c:v>
                      </c:pt>
                      <c:pt idx="5537">
                        <c:v>300.12607000000003</c:v>
                      </c:pt>
                      <c:pt idx="5538">
                        <c:v>300.14418999999998</c:v>
                      </c:pt>
                      <c:pt idx="5539">
                        <c:v>300.13454999999999</c:v>
                      </c:pt>
                      <c:pt idx="5540">
                        <c:v>300.17867999999999</c:v>
                      </c:pt>
                      <c:pt idx="5541">
                        <c:v>300.12346000000002</c:v>
                      </c:pt>
                      <c:pt idx="5542">
                        <c:v>300.12792000000002</c:v>
                      </c:pt>
                      <c:pt idx="5543">
                        <c:v>300.12779999999998</c:v>
                      </c:pt>
                      <c:pt idx="5544">
                        <c:v>300.13612000000001</c:v>
                      </c:pt>
                      <c:pt idx="5545">
                        <c:v>300.19045999999997</c:v>
                      </c:pt>
                      <c:pt idx="5546">
                        <c:v>300.15514000000002</c:v>
                      </c:pt>
                      <c:pt idx="5547">
                        <c:v>300.13902000000002</c:v>
                      </c:pt>
                      <c:pt idx="5548">
                        <c:v>300.12108000000001</c:v>
                      </c:pt>
                      <c:pt idx="5549">
                        <c:v>300.17410000000001</c:v>
                      </c:pt>
                      <c:pt idx="5550">
                        <c:v>300.12846000000002</c:v>
                      </c:pt>
                      <c:pt idx="5551">
                        <c:v>300.13799999999998</c:v>
                      </c:pt>
                      <c:pt idx="5552">
                        <c:v>300.13544000000002</c:v>
                      </c:pt>
                      <c:pt idx="5553">
                        <c:v>300.18099999999998</c:v>
                      </c:pt>
                      <c:pt idx="5554">
                        <c:v>300.26755000000003</c:v>
                      </c:pt>
                      <c:pt idx="5555">
                        <c:v>300.19995999999998</c:v>
                      </c:pt>
                      <c:pt idx="5556">
                        <c:v>300.11651000000001</c:v>
                      </c:pt>
                      <c:pt idx="5557">
                        <c:v>300.14515</c:v>
                      </c:pt>
                      <c:pt idx="5558">
                        <c:v>300.12624</c:v>
                      </c:pt>
                      <c:pt idx="5559">
                        <c:v>300.10964000000001</c:v>
                      </c:pt>
                      <c:pt idx="5560">
                        <c:v>300.13294999999999</c:v>
                      </c:pt>
                      <c:pt idx="5561">
                        <c:v>300.15816999999998</c:v>
                      </c:pt>
                      <c:pt idx="5562">
                        <c:v>300.16512</c:v>
                      </c:pt>
                      <c:pt idx="5563">
                        <c:v>300.15442999999999</c:v>
                      </c:pt>
                      <c:pt idx="5564">
                        <c:v>300.14013</c:v>
                      </c:pt>
                      <c:pt idx="5565">
                        <c:v>300.15181999999999</c:v>
                      </c:pt>
                      <c:pt idx="5566">
                        <c:v>300.18063000000001</c:v>
                      </c:pt>
                      <c:pt idx="5567">
                        <c:v>300.14807000000002</c:v>
                      </c:pt>
                      <c:pt idx="5568">
                        <c:v>300.14091000000002</c:v>
                      </c:pt>
                      <c:pt idx="5569">
                        <c:v>300.14546000000001</c:v>
                      </c:pt>
                      <c:pt idx="5570">
                        <c:v>300.18808000000001</c:v>
                      </c:pt>
                      <c:pt idx="5571">
                        <c:v>300.12894999999997</c:v>
                      </c:pt>
                      <c:pt idx="5572">
                        <c:v>300.12475000000001</c:v>
                      </c:pt>
                      <c:pt idx="5573">
                        <c:v>300.11534</c:v>
                      </c:pt>
                      <c:pt idx="5574">
                        <c:v>300.17419999999998</c:v>
                      </c:pt>
                      <c:pt idx="5575">
                        <c:v>300.14503000000002</c:v>
                      </c:pt>
                      <c:pt idx="5576">
                        <c:v>300.13152000000002</c:v>
                      </c:pt>
                      <c:pt idx="5577">
                        <c:v>300.11783000000003</c:v>
                      </c:pt>
                      <c:pt idx="5578">
                        <c:v>300.17773999999997</c:v>
                      </c:pt>
                      <c:pt idx="5579">
                        <c:v>300.15147999999999</c:v>
                      </c:pt>
                      <c:pt idx="5580">
                        <c:v>300.14197000000001</c:v>
                      </c:pt>
                      <c:pt idx="5581">
                        <c:v>300.13801000000001</c:v>
                      </c:pt>
                      <c:pt idx="5582">
                        <c:v>300.13053000000002</c:v>
                      </c:pt>
                      <c:pt idx="5583">
                        <c:v>300.19929999999999</c:v>
                      </c:pt>
                      <c:pt idx="5584">
                        <c:v>300.15805</c:v>
                      </c:pt>
                      <c:pt idx="5585">
                        <c:v>300.12975</c:v>
                      </c:pt>
                      <c:pt idx="5586">
                        <c:v>300.11806999999999</c:v>
                      </c:pt>
                      <c:pt idx="5587">
                        <c:v>300.18509</c:v>
                      </c:pt>
                      <c:pt idx="5588">
                        <c:v>300.12311</c:v>
                      </c:pt>
                      <c:pt idx="5589">
                        <c:v>300.13004999999998</c:v>
                      </c:pt>
                      <c:pt idx="5590">
                        <c:v>300.13754999999998</c:v>
                      </c:pt>
                      <c:pt idx="5591">
                        <c:v>300.16757999999999</c:v>
                      </c:pt>
                      <c:pt idx="5592">
                        <c:v>300.13380999999998</c:v>
                      </c:pt>
                      <c:pt idx="5593">
                        <c:v>300.11322000000001</c:v>
                      </c:pt>
                      <c:pt idx="5594">
                        <c:v>300.12553000000003</c:v>
                      </c:pt>
                      <c:pt idx="5595">
                        <c:v>300.17016999999998</c:v>
                      </c:pt>
                      <c:pt idx="5596">
                        <c:v>300.11315000000002</c:v>
                      </c:pt>
                      <c:pt idx="5597">
                        <c:v>300.10523000000001</c:v>
                      </c:pt>
                      <c:pt idx="5598">
                        <c:v>300.13206000000002</c:v>
                      </c:pt>
                      <c:pt idx="5599">
                        <c:v>300.13288999999997</c:v>
                      </c:pt>
                      <c:pt idx="5600">
                        <c:v>300.15194000000002</c:v>
                      </c:pt>
                      <c:pt idx="5601">
                        <c:v>300.11320000000001</c:v>
                      </c:pt>
                      <c:pt idx="5602">
                        <c:v>300.09631000000002</c:v>
                      </c:pt>
                      <c:pt idx="5603">
                        <c:v>300.12698</c:v>
                      </c:pt>
                      <c:pt idx="5604">
                        <c:v>300.16309999999999</c:v>
                      </c:pt>
                      <c:pt idx="5605">
                        <c:v>300.10574000000003</c:v>
                      </c:pt>
                      <c:pt idx="5606">
                        <c:v>300.11558000000002</c:v>
                      </c:pt>
                      <c:pt idx="5607">
                        <c:v>300.11930000000001</c:v>
                      </c:pt>
                      <c:pt idx="5608">
                        <c:v>300.13605999999999</c:v>
                      </c:pt>
                      <c:pt idx="5609">
                        <c:v>300.10885999999999</c:v>
                      </c:pt>
                      <c:pt idx="5610">
                        <c:v>300.10442</c:v>
                      </c:pt>
                      <c:pt idx="5611">
                        <c:v>300.08481999999998</c:v>
                      </c:pt>
                      <c:pt idx="5612">
                        <c:v>300.12576999999999</c:v>
                      </c:pt>
                      <c:pt idx="5613">
                        <c:v>300.10117000000002</c:v>
                      </c:pt>
                      <c:pt idx="5614">
                        <c:v>300.09041999999999</c:v>
                      </c:pt>
                      <c:pt idx="5615">
                        <c:v>300.25549000000001</c:v>
                      </c:pt>
                      <c:pt idx="5616">
                        <c:v>300.13222999999999</c:v>
                      </c:pt>
                      <c:pt idx="5617">
                        <c:v>300.11437000000001</c:v>
                      </c:pt>
                      <c:pt idx="5618">
                        <c:v>300.07238000000001</c:v>
                      </c:pt>
                      <c:pt idx="5619">
                        <c:v>300.07603999999998</c:v>
                      </c:pt>
                      <c:pt idx="5620">
                        <c:v>300.07116000000002</c:v>
                      </c:pt>
                      <c:pt idx="5621">
                        <c:v>300.12571000000003</c:v>
                      </c:pt>
                      <c:pt idx="5622">
                        <c:v>300.06466999999998</c:v>
                      </c:pt>
                      <c:pt idx="5623">
                        <c:v>300.07355999999999</c:v>
                      </c:pt>
                      <c:pt idx="5624">
                        <c:v>300.10667999999998</c:v>
                      </c:pt>
                      <c:pt idx="5625">
                        <c:v>300.13445999999999</c:v>
                      </c:pt>
                      <c:pt idx="5626">
                        <c:v>300.07832000000002</c:v>
                      </c:pt>
                      <c:pt idx="5627">
                        <c:v>300.06196</c:v>
                      </c:pt>
                      <c:pt idx="5628">
                        <c:v>300.07960000000003</c:v>
                      </c:pt>
                      <c:pt idx="5629">
                        <c:v>300.09681</c:v>
                      </c:pt>
                      <c:pt idx="5630">
                        <c:v>300.05820999999997</c:v>
                      </c:pt>
                      <c:pt idx="5631">
                        <c:v>300.06835999999998</c:v>
                      </c:pt>
                      <c:pt idx="5632">
                        <c:v>300.05342999999999</c:v>
                      </c:pt>
                      <c:pt idx="5633">
                        <c:v>300.10847999999999</c:v>
                      </c:pt>
                      <c:pt idx="5634">
                        <c:v>300.06128999999999</c:v>
                      </c:pt>
                      <c:pt idx="5635">
                        <c:v>300.05063000000001</c:v>
                      </c:pt>
                      <c:pt idx="5636">
                        <c:v>300.04286999999999</c:v>
                      </c:pt>
                      <c:pt idx="5637">
                        <c:v>300.04552000000001</c:v>
                      </c:pt>
                      <c:pt idx="5638">
                        <c:v>300.07324</c:v>
                      </c:pt>
                      <c:pt idx="5639">
                        <c:v>300.03519999999997</c:v>
                      </c:pt>
                      <c:pt idx="5640">
                        <c:v>300.01238000000001</c:v>
                      </c:pt>
                      <c:pt idx="5641">
                        <c:v>300.00880999999998</c:v>
                      </c:pt>
                      <c:pt idx="5642">
                        <c:v>300.05272000000002</c:v>
                      </c:pt>
                      <c:pt idx="5643">
                        <c:v>299.97354999999999</c:v>
                      </c:pt>
                      <c:pt idx="5644">
                        <c:v>299.97674999999998</c:v>
                      </c:pt>
                      <c:pt idx="5645">
                        <c:v>299.99383</c:v>
                      </c:pt>
                      <c:pt idx="5646">
                        <c:v>300.03158000000002</c:v>
                      </c:pt>
                      <c:pt idx="5647">
                        <c:v>299.96832999999998</c:v>
                      </c:pt>
                      <c:pt idx="5648">
                        <c:v>299.98662999999999</c:v>
                      </c:pt>
                      <c:pt idx="5649">
                        <c:v>299.97070000000002</c:v>
                      </c:pt>
                      <c:pt idx="5650">
                        <c:v>300.01591999999999</c:v>
                      </c:pt>
                      <c:pt idx="5651">
                        <c:v>299.97575000000001</c:v>
                      </c:pt>
                      <c:pt idx="5652">
                        <c:v>299.98363000000001</c:v>
                      </c:pt>
                      <c:pt idx="5653">
                        <c:v>300.00130999999999</c:v>
                      </c:pt>
                      <c:pt idx="5654">
                        <c:v>300.00391000000002</c:v>
                      </c:pt>
                      <c:pt idx="5655">
                        <c:v>299.99777</c:v>
                      </c:pt>
                      <c:pt idx="5656">
                        <c:v>299.98548</c:v>
                      </c:pt>
                      <c:pt idx="5657">
                        <c:v>299.97744999999998</c:v>
                      </c:pt>
                      <c:pt idx="5658">
                        <c:v>299.95328999999998</c:v>
                      </c:pt>
                      <c:pt idx="5659">
                        <c:v>299.98701</c:v>
                      </c:pt>
                      <c:pt idx="5660">
                        <c:v>299.95753999999999</c:v>
                      </c:pt>
                      <c:pt idx="5661">
                        <c:v>299.95744999999999</c:v>
                      </c:pt>
                      <c:pt idx="5662">
                        <c:v>299.96769</c:v>
                      </c:pt>
                      <c:pt idx="5663">
                        <c:v>300.02202999999997</c:v>
                      </c:pt>
                      <c:pt idx="5664">
                        <c:v>299.97167999999999</c:v>
                      </c:pt>
                      <c:pt idx="5665">
                        <c:v>299.98647</c:v>
                      </c:pt>
                      <c:pt idx="5666">
                        <c:v>300.00522999999998</c:v>
                      </c:pt>
                      <c:pt idx="5667">
                        <c:v>300.06484</c:v>
                      </c:pt>
                      <c:pt idx="5668">
                        <c:v>300.02424999999999</c:v>
                      </c:pt>
                      <c:pt idx="5669">
                        <c:v>300.03017999999997</c:v>
                      </c:pt>
                      <c:pt idx="5670">
                        <c:v>300.00641000000002</c:v>
                      </c:pt>
                      <c:pt idx="5671">
                        <c:v>300.0403</c:v>
                      </c:pt>
                      <c:pt idx="5672">
                        <c:v>300.01387</c:v>
                      </c:pt>
                      <c:pt idx="5673">
                        <c:v>300.03505999999999</c:v>
                      </c:pt>
                      <c:pt idx="5674">
                        <c:v>300.01673</c:v>
                      </c:pt>
                      <c:pt idx="5675">
                        <c:v>300.00214999999997</c:v>
                      </c:pt>
                      <c:pt idx="5676">
                        <c:v>300.23146000000003</c:v>
                      </c:pt>
                      <c:pt idx="5677">
                        <c:v>299.98311999999999</c:v>
                      </c:pt>
                      <c:pt idx="5678">
                        <c:v>300.00479999999999</c:v>
                      </c:pt>
                      <c:pt idx="5679">
                        <c:v>299.98581000000001</c:v>
                      </c:pt>
                      <c:pt idx="5680">
                        <c:v>300.01969000000003</c:v>
                      </c:pt>
                      <c:pt idx="5681">
                        <c:v>299.96073999999999</c:v>
                      </c:pt>
                      <c:pt idx="5682">
                        <c:v>299.96042</c:v>
                      </c:pt>
                      <c:pt idx="5683">
                        <c:v>299.95075000000003</c:v>
                      </c:pt>
                      <c:pt idx="5684">
                        <c:v>300.00022000000001</c:v>
                      </c:pt>
                      <c:pt idx="5685">
                        <c:v>299.95350000000002</c:v>
                      </c:pt>
                      <c:pt idx="5686">
                        <c:v>299.95828</c:v>
                      </c:pt>
                      <c:pt idx="5687">
                        <c:v>299.96782999999999</c:v>
                      </c:pt>
                      <c:pt idx="5688">
                        <c:v>300.01774999999998</c:v>
                      </c:pt>
                      <c:pt idx="5689">
                        <c:v>300.01546999999999</c:v>
                      </c:pt>
                      <c:pt idx="5690">
                        <c:v>299.98737999999997</c:v>
                      </c:pt>
                      <c:pt idx="5691">
                        <c:v>299.97393</c:v>
                      </c:pt>
                      <c:pt idx="5692">
                        <c:v>299.95407999999998</c:v>
                      </c:pt>
                      <c:pt idx="5693">
                        <c:v>299.99207000000001</c:v>
                      </c:pt>
                      <c:pt idx="5694">
                        <c:v>299.94198</c:v>
                      </c:pt>
                      <c:pt idx="5695">
                        <c:v>299.94702999999998</c:v>
                      </c:pt>
                      <c:pt idx="5696">
                        <c:v>299.96046999999999</c:v>
                      </c:pt>
                      <c:pt idx="5697">
                        <c:v>299.98271</c:v>
                      </c:pt>
                      <c:pt idx="5698">
                        <c:v>299.95452</c:v>
                      </c:pt>
                      <c:pt idx="5699">
                        <c:v>299.95111000000003</c:v>
                      </c:pt>
                      <c:pt idx="5700">
                        <c:v>299.93178</c:v>
                      </c:pt>
                      <c:pt idx="5701">
                        <c:v>299.9855</c:v>
                      </c:pt>
                      <c:pt idx="5702">
                        <c:v>299.94585000000001</c:v>
                      </c:pt>
                      <c:pt idx="5703">
                        <c:v>299.94637999999998</c:v>
                      </c:pt>
                      <c:pt idx="5704">
                        <c:v>299.94898000000001</c:v>
                      </c:pt>
                      <c:pt idx="5705">
                        <c:v>299.99462</c:v>
                      </c:pt>
                      <c:pt idx="5706">
                        <c:v>299.93936000000002</c:v>
                      </c:pt>
                      <c:pt idx="5707">
                        <c:v>299.94657999999998</c:v>
                      </c:pt>
                      <c:pt idx="5708">
                        <c:v>299.92858999999999</c:v>
                      </c:pt>
                      <c:pt idx="5709">
                        <c:v>299.93553000000003</c:v>
                      </c:pt>
                      <c:pt idx="5710">
                        <c:v>299.99540000000002</c:v>
                      </c:pt>
                      <c:pt idx="5711">
                        <c:v>299.96472</c:v>
                      </c:pt>
                      <c:pt idx="5712">
                        <c:v>299.95164</c:v>
                      </c:pt>
                      <c:pt idx="5713">
                        <c:v>299.96987000000001</c:v>
                      </c:pt>
                      <c:pt idx="5714">
                        <c:v>300.00281999999999</c:v>
                      </c:pt>
                      <c:pt idx="5715">
                        <c:v>299.97672999999998</c:v>
                      </c:pt>
                      <c:pt idx="5716">
                        <c:v>299.95008000000001</c:v>
                      </c:pt>
                      <c:pt idx="5717">
                        <c:v>299.96116999999998</c:v>
                      </c:pt>
                      <c:pt idx="5718">
                        <c:v>299.99245999999999</c:v>
                      </c:pt>
                      <c:pt idx="5719">
                        <c:v>299.97242999999997</c:v>
                      </c:pt>
                      <c:pt idx="5720">
                        <c:v>299.98059000000001</c:v>
                      </c:pt>
                      <c:pt idx="5721">
                        <c:v>299.99009000000001</c:v>
                      </c:pt>
                      <c:pt idx="5722">
                        <c:v>300.00698</c:v>
                      </c:pt>
                      <c:pt idx="5723">
                        <c:v>299.98576000000003</c:v>
                      </c:pt>
                      <c:pt idx="5724">
                        <c:v>299.97458999999998</c:v>
                      </c:pt>
                      <c:pt idx="5725">
                        <c:v>299.97800999999998</c:v>
                      </c:pt>
                      <c:pt idx="5726">
                        <c:v>300.00355000000002</c:v>
                      </c:pt>
                      <c:pt idx="5727">
                        <c:v>300.02267000000001</c:v>
                      </c:pt>
                      <c:pt idx="5728">
                        <c:v>299.98881</c:v>
                      </c:pt>
                      <c:pt idx="5729">
                        <c:v>299.97683999999998</c:v>
                      </c:pt>
                      <c:pt idx="5730">
                        <c:v>299.97151000000002</c:v>
                      </c:pt>
                      <c:pt idx="5731">
                        <c:v>300.02877999999998</c:v>
                      </c:pt>
                      <c:pt idx="5732">
                        <c:v>299.97163</c:v>
                      </c:pt>
                      <c:pt idx="5733">
                        <c:v>299.96735999999999</c:v>
                      </c:pt>
                      <c:pt idx="5734">
                        <c:v>299.97827000000001</c:v>
                      </c:pt>
                      <c:pt idx="5735">
                        <c:v>300.01231000000001</c:v>
                      </c:pt>
                      <c:pt idx="5736">
                        <c:v>299.96897999999999</c:v>
                      </c:pt>
                      <c:pt idx="5737">
                        <c:v>300.16782000000001</c:v>
                      </c:pt>
                      <c:pt idx="5738">
                        <c:v>299.98131000000001</c:v>
                      </c:pt>
                      <c:pt idx="5739">
                        <c:v>300.02582999999998</c:v>
                      </c:pt>
                      <c:pt idx="5740">
                        <c:v>299.98856000000001</c:v>
                      </c:pt>
                      <c:pt idx="5741">
                        <c:v>300.01287000000002</c:v>
                      </c:pt>
                      <c:pt idx="5742">
                        <c:v>299.99236999999999</c:v>
                      </c:pt>
                      <c:pt idx="5743">
                        <c:v>299.98979000000003</c:v>
                      </c:pt>
                      <c:pt idx="5744">
                        <c:v>299.99547999999999</c:v>
                      </c:pt>
                      <c:pt idx="5745">
                        <c:v>299.99094000000002</c:v>
                      </c:pt>
                      <c:pt idx="5746">
                        <c:v>299.98367000000002</c:v>
                      </c:pt>
                      <c:pt idx="5747">
                        <c:v>299.99326000000002</c:v>
                      </c:pt>
                      <c:pt idx="5748">
                        <c:v>300.04219999999998</c:v>
                      </c:pt>
                      <c:pt idx="5749">
                        <c:v>299.99207999999999</c:v>
                      </c:pt>
                      <c:pt idx="5750">
                        <c:v>299.96872000000002</c:v>
                      </c:pt>
                      <c:pt idx="5751">
                        <c:v>299.96458999999999</c:v>
                      </c:pt>
                      <c:pt idx="5752">
                        <c:v>300.01206000000002</c:v>
                      </c:pt>
                      <c:pt idx="5753">
                        <c:v>299.97602000000001</c:v>
                      </c:pt>
                      <c:pt idx="5754">
                        <c:v>299.97926000000001</c:v>
                      </c:pt>
                      <c:pt idx="5755">
                        <c:v>299.97962000000001</c:v>
                      </c:pt>
                      <c:pt idx="5756">
                        <c:v>300.01022999999998</c:v>
                      </c:pt>
                      <c:pt idx="5757">
                        <c:v>299.97811999999999</c:v>
                      </c:pt>
                      <c:pt idx="5758">
                        <c:v>299.98005000000001</c:v>
                      </c:pt>
                      <c:pt idx="5759">
                        <c:v>299.98716000000002</c:v>
                      </c:pt>
                      <c:pt idx="5760">
                        <c:v>300.02954</c:v>
                      </c:pt>
                      <c:pt idx="5761">
                        <c:v>299.99115</c:v>
                      </c:pt>
                      <c:pt idx="5762">
                        <c:v>299.98808000000002</c:v>
                      </c:pt>
                      <c:pt idx="5763">
                        <c:v>299.98653000000002</c:v>
                      </c:pt>
                      <c:pt idx="5764">
                        <c:v>300.01053000000002</c:v>
                      </c:pt>
                      <c:pt idx="5765">
                        <c:v>299.98045999999999</c:v>
                      </c:pt>
                      <c:pt idx="5766">
                        <c:v>299.96555999999998</c:v>
                      </c:pt>
                      <c:pt idx="5767">
                        <c:v>299.96996999999999</c:v>
                      </c:pt>
                      <c:pt idx="5768">
                        <c:v>299.96776</c:v>
                      </c:pt>
                      <c:pt idx="5769">
                        <c:v>299.99970999999999</c:v>
                      </c:pt>
                      <c:pt idx="5770">
                        <c:v>299.95218999999997</c:v>
                      </c:pt>
                      <c:pt idx="5771">
                        <c:v>299.95918</c:v>
                      </c:pt>
                      <c:pt idx="5772">
                        <c:v>299.96078</c:v>
                      </c:pt>
                      <c:pt idx="5773">
                        <c:v>300.01594</c:v>
                      </c:pt>
                      <c:pt idx="5774">
                        <c:v>299.94857999999999</c:v>
                      </c:pt>
                      <c:pt idx="5775">
                        <c:v>299.96332000000001</c:v>
                      </c:pt>
                      <c:pt idx="5776">
                        <c:v>299.94833</c:v>
                      </c:pt>
                      <c:pt idx="5777">
                        <c:v>299.99862000000002</c:v>
                      </c:pt>
                      <c:pt idx="5778">
                        <c:v>299.94688000000002</c:v>
                      </c:pt>
                      <c:pt idx="5779">
                        <c:v>299.96697999999998</c:v>
                      </c:pt>
                      <c:pt idx="5780">
                        <c:v>299.93543</c:v>
                      </c:pt>
                      <c:pt idx="5781">
                        <c:v>299.99446</c:v>
                      </c:pt>
                      <c:pt idx="5782">
                        <c:v>299.95648</c:v>
                      </c:pt>
                      <c:pt idx="5783">
                        <c:v>299.95317999999997</c:v>
                      </c:pt>
                      <c:pt idx="5784">
                        <c:v>299.94882000000001</c:v>
                      </c:pt>
                      <c:pt idx="5785">
                        <c:v>299.94887999999997</c:v>
                      </c:pt>
                      <c:pt idx="5786">
                        <c:v>299.9948</c:v>
                      </c:pt>
                      <c:pt idx="5787">
                        <c:v>299.95179000000002</c:v>
                      </c:pt>
                      <c:pt idx="5788">
                        <c:v>299.94279</c:v>
                      </c:pt>
                      <c:pt idx="5789">
                        <c:v>299.94715000000002</c:v>
                      </c:pt>
                      <c:pt idx="5790">
                        <c:v>299.98421999999999</c:v>
                      </c:pt>
                      <c:pt idx="5791">
                        <c:v>299.94139999999999</c:v>
                      </c:pt>
                      <c:pt idx="5792">
                        <c:v>299.94456000000002</c:v>
                      </c:pt>
                      <c:pt idx="5793">
                        <c:v>299.94414999999998</c:v>
                      </c:pt>
                      <c:pt idx="5794">
                        <c:v>299.98415999999997</c:v>
                      </c:pt>
                      <c:pt idx="5795">
                        <c:v>299.93549000000002</c:v>
                      </c:pt>
                      <c:pt idx="5796">
                        <c:v>299.94421999999997</c:v>
                      </c:pt>
                      <c:pt idx="5797">
                        <c:v>299.9821</c:v>
                      </c:pt>
                      <c:pt idx="5798">
                        <c:v>300.12828000000002</c:v>
                      </c:pt>
                      <c:pt idx="5799">
                        <c:v>299.94029</c:v>
                      </c:pt>
                      <c:pt idx="5800">
                        <c:v>299.93856</c:v>
                      </c:pt>
                      <c:pt idx="5801">
                        <c:v>299.95344</c:v>
                      </c:pt>
                      <c:pt idx="5802">
                        <c:v>299.93934000000002</c:v>
                      </c:pt>
                      <c:pt idx="5803">
                        <c:v>299.96355</c:v>
                      </c:pt>
                      <c:pt idx="5804">
                        <c:v>299.93711999999999</c:v>
                      </c:pt>
                      <c:pt idx="5805">
                        <c:v>299.91275000000002</c:v>
                      </c:pt>
                      <c:pt idx="5806">
                        <c:v>299.92174999999997</c:v>
                      </c:pt>
                      <c:pt idx="5807">
                        <c:v>299.95272</c:v>
                      </c:pt>
                      <c:pt idx="5808">
                        <c:v>299.90451999999999</c:v>
                      </c:pt>
                      <c:pt idx="5809">
                        <c:v>299.92899999999997</c:v>
                      </c:pt>
                      <c:pt idx="5810">
                        <c:v>299.92581999999999</c:v>
                      </c:pt>
                      <c:pt idx="5811">
                        <c:v>299.9744</c:v>
                      </c:pt>
                      <c:pt idx="5812">
                        <c:v>299.94571999999999</c:v>
                      </c:pt>
                      <c:pt idx="5813">
                        <c:v>299.93664999999999</c:v>
                      </c:pt>
                      <c:pt idx="5814">
                        <c:v>299.93693000000002</c:v>
                      </c:pt>
                      <c:pt idx="5815">
                        <c:v>299.99092000000002</c:v>
                      </c:pt>
                      <c:pt idx="5816">
                        <c:v>299.93529999999998</c:v>
                      </c:pt>
                      <c:pt idx="5817">
                        <c:v>299.94132999999999</c:v>
                      </c:pt>
                      <c:pt idx="5818">
                        <c:v>299.9162</c:v>
                      </c:pt>
                      <c:pt idx="5819">
                        <c:v>299.95666999999997</c:v>
                      </c:pt>
                      <c:pt idx="5820">
                        <c:v>299.91280999999998</c:v>
                      </c:pt>
                      <c:pt idx="5821">
                        <c:v>299.90269000000001</c:v>
                      </c:pt>
                      <c:pt idx="5822">
                        <c:v>299.89666</c:v>
                      </c:pt>
                      <c:pt idx="5823">
                        <c:v>299.91584</c:v>
                      </c:pt>
                      <c:pt idx="5824">
                        <c:v>299.93896000000001</c:v>
                      </c:pt>
                      <c:pt idx="5825">
                        <c:v>299.90834000000001</c:v>
                      </c:pt>
                      <c:pt idx="5826">
                        <c:v>299.93146000000002</c:v>
                      </c:pt>
                      <c:pt idx="5827">
                        <c:v>299.92120999999997</c:v>
                      </c:pt>
                      <c:pt idx="5828">
                        <c:v>299.95877000000002</c:v>
                      </c:pt>
                      <c:pt idx="5829">
                        <c:v>299.91860000000003</c:v>
                      </c:pt>
                      <c:pt idx="5830">
                        <c:v>299.91428000000002</c:v>
                      </c:pt>
                      <c:pt idx="5831">
                        <c:v>299.92101000000002</c:v>
                      </c:pt>
                      <c:pt idx="5832">
                        <c:v>299.96487999999999</c:v>
                      </c:pt>
                      <c:pt idx="5833">
                        <c:v>299.92122000000001</c:v>
                      </c:pt>
                      <c:pt idx="5834">
                        <c:v>299.93113</c:v>
                      </c:pt>
                      <c:pt idx="5835">
                        <c:v>299.93585999999999</c:v>
                      </c:pt>
                      <c:pt idx="5836">
                        <c:v>299.97372000000001</c:v>
                      </c:pt>
                      <c:pt idx="5837">
                        <c:v>299.91158999999999</c:v>
                      </c:pt>
                      <c:pt idx="5838">
                        <c:v>299.89845000000003</c:v>
                      </c:pt>
                      <c:pt idx="5839">
                        <c:v>299.91167000000002</c:v>
                      </c:pt>
                      <c:pt idx="5840">
                        <c:v>299.92781000000002</c:v>
                      </c:pt>
                      <c:pt idx="5841">
                        <c:v>299.96104000000003</c:v>
                      </c:pt>
                      <c:pt idx="5842">
                        <c:v>299.93099999999998</c:v>
                      </c:pt>
                      <c:pt idx="5843">
                        <c:v>299.92369000000002</c:v>
                      </c:pt>
                      <c:pt idx="5844">
                        <c:v>299.90141999999997</c:v>
                      </c:pt>
                      <c:pt idx="5845">
                        <c:v>299.96339</c:v>
                      </c:pt>
                      <c:pt idx="5846">
                        <c:v>299.91318999999999</c:v>
                      </c:pt>
                      <c:pt idx="5847">
                        <c:v>299.92257999999998</c:v>
                      </c:pt>
                      <c:pt idx="5848">
                        <c:v>299.91595999999998</c:v>
                      </c:pt>
                      <c:pt idx="5849">
                        <c:v>299.94837000000001</c:v>
                      </c:pt>
                      <c:pt idx="5850">
                        <c:v>299.92552999999998</c:v>
                      </c:pt>
                      <c:pt idx="5851">
                        <c:v>299.93380000000002</c:v>
                      </c:pt>
                      <c:pt idx="5852">
                        <c:v>299.91223000000002</c:v>
                      </c:pt>
                      <c:pt idx="5853">
                        <c:v>299.96240999999998</c:v>
                      </c:pt>
                      <c:pt idx="5854">
                        <c:v>299.91701999999998</c:v>
                      </c:pt>
                      <c:pt idx="5855">
                        <c:v>299.93007</c:v>
                      </c:pt>
                      <c:pt idx="5856">
                        <c:v>299.92455000000001</c:v>
                      </c:pt>
                      <c:pt idx="5857">
                        <c:v>299.92747000000003</c:v>
                      </c:pt>
                      <c:pt idx="5858">
                        <c:v>300.06608</c:v>
                      </c:pt>
                      <c:pt idx="5859">
                        <c:v>299.99700999999999</c:v>
                      </c:pt>
                      <c:pt idx="5860">
                        <c:v>299.92540000000002</c:v>
                      </c:pt>
                      <c:pt idx="5861">
                        <c:v>299.91257999999999</c:v>
                      </c:pt>
                      <c:pt idx="5862">
                        <c:v>299.94506999999999</c:v>
                      </c:pt>
                      <c:pt idx="5863">
                        <c:v>299.91050000000001</c:v>
                      </c:pt>
                      <c:pt idx="5864">
                        <c:v>299.90566000000001</c:v>
                      </c:pt>
                      <c:pt idx="5865">
                        <c:v>299.90192999999999</c:v>
                      </c:pt>
                      <c:pt idx="5866">
                        <c:v>299.95902999999998</c:v>
                      </c:pt>
                      <c:pt idx="5867">
                        <c:v>299.91933</c:v>
                      </c:pt>
                      <c:pt idx="5868">
                        <c:v>299.92885999999999</c:v>
                      </c:pt>
                      <c:pt idx="5869">
                        <c:v>299.90935000000002</c:v>
                      </c:pt>
                      <c:pt idx="5870">
                        <c:v>299.95217000000002</c:v>
                      </c:pt>
                      <c:pt idx="5871">
                        <c:v>299.92135999999999</c:v>
                      </c:pt>
                      <c:pt idx="5872">
                        <c:v>299.92144000000002</c:v>
                      </c:pt>
                      <c:pt idx="5873">
                        <c:v>299.91638</c:v>
                      </c:pt>
                      <c:pt idx="5874">
                        <c:v>299.92146000000002</c:v>
                      </c:pt>
                      <c:pt idx="5875">
                        <c:v>299.93731000000002</c:v>
                      </c:pt>
                      <c:pt idx="5876">
                        <c:v>299.90848</c:v>
                      </c:pt>
                      <c:pt idx="5877">
                        <c:v>299.91804999999999</c:v>
                      </c:pt>
                      <c:pt idx="5878">
                        <c:v>299.92874999999998</c:v>
                      </c:pt>
                      <c:pt idx="5879">
                        <c:v>299.97653000000003</c:v>
                      </c:pt>
                      <c:pt idx="5880">
                        <c:v>299.94729999999998</c:v>
                      </c:pt>
                      <c:pt idx="5881">
                        <c:v>299.92791999999997</c:v>
                      </c:pt>
                      <c:pt idx="5882">
                        <c:v>299.94655</c:v>
                      </c:pt>
                      <c:pt idx="5883">
                        <c:v>299.99982</c:v>
                      </c:pt>
                      <c:pt idx="5884">
                        <c:v>299.93189000000001</c:v>
                      </c:pt>
                      <c:pt idx="5885">
                        <c:v>299.95317</c:v>
                      </c:pt>
                      <c:pt idx="5886">
                        <c:v>299.95287999999999</c:v>
                      </c:pt>
                      <c:pt idx="5887">
                        <c:v>299.99241999999998</c:v>
                      </c:pt>
                      <c:pt idx="5888">
                        <c:v>299.94506999999999</c:v>
                      </c:pt>
                      <c:pt idx="5889">
                        <c:v>299.94603000000001</c:v>
                      </c:pt>
                      <c:pt idx="5890">
                        <c:v>299.94450999999998</c:v>
                      </c:pt>
                      <c:pt idx="5891">
                        <c:v>299.96724999999998</c:v>
                      </c:pt>
                      <c:pt idx="5892">
                        <c:v>299.95033000000001</c:v>
                      </c:pt>
                      <c:pt idx="5893">
                        <c:v>299.94745</c:v>
                      </c:pt>
                      <c:pt idx="5894">
                        <c:v>299.95670999999999</c:v>
                      </c:pt>
                      <c:pt idx="5895">
                        <c:v>299.94391000000002</c:v>
                      </c:pt>
                      <c:pt idx="5896">
                        <c:v>299.99016</c:v>
                      </c:pt>
                      <c:pt idx="5897">
                        <c:v>299.91941000000003</c:v>
                      </c:pt>
                      <c:pt idx="5898">
                        <c:v>299.94094000000001</c:v>
                      </c:pt>
                      <c:pt idx="5899">
                        <c:v>299.93484999999998</c:v>
                      </c:pt>
                      <c:pt idx="5900">
                        <c:v>299.98651999999998</c:v>
                      </c:pt>
                      <c:pt idx="5901">
                        <c:v>299.94603000000001</c:v>
                      </c:pt>
                      <c:pt idx="5902">
                        <c:v>299.94889000000001</c:v>
                      </c:pt>
                      <c:pt idx="5903">
                        <c:v>299.94567999999998</c:v>
                      </c:pt>
                      <c:pt idx="5904">
                        <c:v>299.99266</c:v>
                      </c:pt>
                      <c:pt idx="5905">
                        <c:v>299.95706999999999</c:v>
                      </c:pt>
                      <c:pt idx="5906">
                        <c:v>299.94731999999999</c:v>
                      </c:pt>
                      <c:pt idx="5907">
                        <c:v>299.94592999999998</c:v>
                      </c:pt>
                      <c:pt idx="5908">
                        <c:v>299.96919000000003</c:v>
                      </c:pt>
                      <c:pt idx="5909">
                        <c:v>299.94297</c:v>
                      </c:pt>
                      <c:pt idx="5910">
                        <c:v>299.94349</c:v>
                      </c:pt>
                      <c:pt idx="5911">
                        <c:v>299.94569000000001</c:v>
                      </c:pt>
                      <c:pt idx="5912">
                        <c:v>299.95443999999998</c:v>
                      </c:pt>
                      <c:pt idx="5913">
                        <c:v>299.97683000000001</c:v>
                      </c:pt>
                      <c:pt idx="5914">
                        <c:v>299.94891999999999</c:v>
                      </c:pt>
                      <c:pt idx="5915">
                        <c:v>299.92766999999998</c:v>
                      </c:pt>
                      <c:pt idx="5916">
                        <c:v>299.93964</c:v>
                      </c:pt>
                      <c:pt idx="5917">
                        <c:v>299.98667</c:v>
                      </c:pt>
                      <c:pt idx="5918">
                        <c:v>299.95024000000001</c:v>
                      </c:pt>
                      <c:pt idx="5919">
                        <c:v>300.11666000000002</c:v>
                      </c:pt>
                      <c:pt idx="5920">
                        <c:v>299.96415000000002</c:v>
                      </c:pt>
                      <c:pt idx="5921">
                        <c:v>300.00076000000001</c:v>
                      </c:pt>
                      <c:pt idx="5922">
                        <c:v>299.97230999999999</c:v>
                      </c:pt>
                      <c:pt idx="5923">
                        <c:v>299.96328999999997</c:v>
                      </c:pt>
                      <c:pt idx="5924">
                        <c:v>299.95605999999998</c:v>
                      </c:pt>
                      <c:pt idx="5925">
                        <c:v>299.98827</c:v>
                      </c:pt>
                      <c:pt idx="5926">
                        <c:v>299.95195999999999</c:v>
                      </c:pt>
                      <c:pt idx="5927">
                        <c:v>299.97348</c:v>
                      </c:pt>
                      <c:pt idx="5928">
                        <c:v>299.9633</c:v>
                      </c:pt>
                      <c:pt idx="5929">
                        <c:v>299.99245000000002</c:v>
                      </c:pt>
                      <c:pt idx="5930">
                        <c:v>299.97048999999998</c:v>
                      </c:pt>
                      <c:pt idx="5931">
                        <c:v>299.96715</c:v>
                      </c:pt>
                      <c:pt idx="5932">
                        <c:v>299.95281</c:v>
                      </c:pt>
                      <c:pt idx="5933">
                        <c:v>299.96274</c:v>
                      </c:pt>
                      <c:pt idx="5934">
                        <c:v>300.00443000000001</c:v>
                      </c:pt>
                      <c:pt idx="5935">
                        <c:v>299.93963000000002</c:v>
                      </c:pt>
                      <c:pt idx="5936">
                        <c:v>299.94952000000001</c:v>
                      </c:pt>
                      <c:pt idx="5937">
                        <c:v>299.94483000000002</c:v>
                      </c:pt>
                      <c:pt idx="5938">
                        <c:v>299.98455000000001</c:v>
                      </c:pt>
                      <c:pt idx="5939">
                        <c:v>299.94252</c:v>
                      </c:pt>
                      <c:pt idx="5940">
                        <c:v>299.94884999999999</c:v>
                      </c:pt>
                      <c:pt idx="5941">
                        <c:v>299.94565999999998</c:v>
                      </c:pt>
                      <c:pt idx="5942">
                        <c:v>299.95807000000002</c:v>
                      </c:pt>
                      <c:pt idx="5943">
                        <c:v>299.93507</c:v>
                      </c:pt>
                      <c:pt idx="5944">
                        <c:v>299.92658999999998</c:v>
                      </c:pt>
                      <c:pt idx="5945">
                        <c:v>299.91534000000001</c:v>
                      </c:pt>
                      <c:pt idx="5946">
                        <c:v>299.94740000000002</c:v>
                      </c:pt>
                      <c:pt idx="5947">
                        <c:v>299.91534000000001</c:v>
                      </c:pt>
                      <c:pt idx="5948">
                        <c:v>299.9289</c:v>
                      </c:pt>
                      <c:pt idx="5949">
                        <c:v>299.91473000000002</c:v>
                      </c:pt>
                      <c:pt idx="5950">
                        <c:v>299.92266000000001</c:v>
                      </c:pt>
                      <c:pt idx="5951">
                        <c:v>299.94814000000002</c:v>
                      </c:pt>
                      <c:pt idx="5952">
                        <c:v>299.91901999999999</c:v>
                      </c:pt>
                      <c:pt idx="5953">
                        <c:v>299.92504000000002</c:v>
                      </c:pt>
                      <c:pt idx="5954">
                        <c:v>299.97021000000001</c:v>
                      </c:pt>
                      <c:pt idx="5955">
                        <c:v>300.02605</c:v>
                      </c:pt>
                      <c:pt idx="5956">
                        <c:v>299.98041999999998</c:v>
                      </c:pt>
                      <c:pt idx="5957">
                        <c:v>299.97372000000001</c:v>
                      </c:pt>
                      <c:pt idx="5958">
                        <c:v>299.97572000000002</c:v>
                      </c:pt>
                      <c:pt idx="5959">
                        <c:v>300.00153999999998</c:v>
                      </c:pt>
                      <c:pt idx="5960">
                        <c:v>299.98218000000003</c:v>
                      </c:pt>
                      <c:pt idx="5961">
                        <c:v>299.99714999999998</c:v>
                      </c:pt>
                      <c:pt idx="5962">
                        <c:v>299.98865000000001</c:v>
                      </c:pt>
                      <c:pt idx="5963">
                        <c:v>300.02280999999999</c:v>
                      </c:pt>
                      <c:pt idx="5964">
                        <c:v>299.98606000000001</c:v>
                      </c:pt>
                      <c:pt idx="5965">
                        <c:v>299.97958999999997</c:v>
                      </c:pt>
                      <c:pt idx="5966">
                        <c:v>299.97122999999999</c:v>
                      </c:pt>
                      <c:pt idx="5967">
                        <c:v>299.98746999999997</c:v>
                      </c:pt>
                      <c:pt idx="5968">
                        <c:v>299.97674000000001</c:v>
                      </c:pt>
                      <c:pt idx="5969">
                        <c:v>299.96999</c:v>
                      </c:pt>
                      <c:pt idx="5970">
                        <c:v>299.98322999999999</c:v>
                      </c:pt>
                      <c:pt idx="5971">
                        <c:v>299.96920999999998</c:v>
                      </c:pt>
                      <c:pt idx="5972">
                        <c:v>300.01450999999997</c:v>
                      </c:pt>
                      <c:pt idx="5973">
                        <c:v>299.99527999999998</c:v>
                      </c:pt>
                      <c:pt idx="5974">
                        <c:v>299.96708000000001</c:v>
                      </c:pt>
                      <c:pt idx="5975">
                        <c:v>299.95994999999999</c:v>
                      </c:pt>
                      <c:pt idx="5976">
                        <c:v>300.01938000000001</c:v>
                      </c:pt>
                      <c:pt idx="5977">
                        <c:v>299.96458000000001</c:v>
                      </c:pt>
                      <c:pt idx="5978">
                        <c:v>299.98523</c:v>
                      </c:pt>
                      <c:pt idx="5979">
                        <c:v>299.94878</c:v>
                      </c:pt>
                      <c:pt idx="5980">
                        <c:v>300.19238000000001</c:v>
                      </c:pt>
                      <c:pt idx="5981">
                        <c:v>299.98021999999997</c:v>
                      </c:pt>
                      <c:pt idx="5982">
                        <c:v>299.97644000000003</c:v>
                      </c:pt>
                      <c:pt idx="5983">
                        <c:v>299.99973999999997</c:v>
                      </c:pt>
                      <c:pt idx="5984">
                        <c:v>299.98388</c:v>
                      </c:pt>
                      <c:pt idx="5985">
                        <c:v>299.99713000000003</c:v>
                      </c:pt>
                      <c:pt idx="5986">
                        <c:v>299.97352000000001</c:v>
                      </c:pt>
                      <c:pt idx="5987">
                        <c:v>299.98133999999999</c:v>
                      </c:pt>
                      <c:pt idx="5988">
                        <c:v>299.97167999999999</c:v>
                      </c:pt>
                      <c:pt idx="5989">
                        <c:v>300.01288</c:v>
                      </c:pt>
                      <c:pt idx="5990">
                        <c:v>299.97161999999997</c:v>
                      </c:pt>
                      <c:pt idx="5991">
                        <c:v>299.97768000000002</c:v>
                      </c:pt>
                      <c:pt idx="5992">
                        <c:v>299.95845000000003</c:v>
                      </c:pt>
                      <c:pt idx="5993">
                        <c:v>300.02091000000001</c:v>
                      </c:pt>
                      <c:pt idx="5994">
                        <c:v>299.97462999999999</c:v>
                      </c:pt>
                      <c:pt idx="5995">
                        <c:v>299.98277000000002</c:v>
                      </c:pt>
                      <c:pt idx="5996">
                        <c:v>299.97188</c:v>
                      </c:pt>
                      <c:pt idx="5997">
                        <c:v>300.00200999999998</c:v>
                      </c:pt>
                      <c:pt idx="5998">
                        <c:v>299.96256</c:v>
                      </c:pt>
                      <c:pt idx="5999">
                        <c:v>299.98002000000002</c:v>
                      </c:pt>
                      <c:pt idx="6000">
                        <c:v>299.96852000000001</c:v>
                      </c:pt>
                      <c:pt idx="6001">
                        <c:v>299.96553</c:v>
                      </c:pt>
                      <c:pt idx="6002">
                        <c:v>299.96116000000001</c:v>
                      </c:pt>
                      <c:pt idx="6003">
                        <c:v>299.95256000000001</c:v>
                      </c:pt>
                      <c:pt idx="6004">
                        <c:v>299.96568000000002</c:v>
                      </c:pt>
                      <c:pt idx="6005">
                        <c:v>299.95148</c:v>
                      </c:pt>
                      <c:pt idx="6006">
                        <c:v>300.02496000000002</c:v>
                      </c:pt>
                      <c:pt idx="6007">
                        <c:v>299.97672999999998</c:v>
                      </c:pt>
                      <c:pt idx="6008">
                        <c:v>299.96652999999998</c:v>
                      </c:pt>
                      <c:pt idx="6009">
                        <c:v>299.96278999999998</c:v>
                      </c:pt>
                      <c:pt idx="6010">
                        <c:v>300.01001000000002</c:v>
                      </c:pt>
                      <c:pt idx="6011">
                        <c:v>299.95704999999998</c:v>
                      </c:pt>
                      <c:pt idx="6012">
                        <c:v>299.94517000000002</c:v>
                      </c:pt>
                      <c:pt idx="6013">
                        <c:v>299.95564000000002</c:v>
                      </c:pt>
                      <c:pt idx="6014">
                        <c:v>300.00691</c:v>
                      </c:pt>
                      <c:pt idx="6015">
                        <c:v>299.97145999999998</c:v>
                      </c:pt>
                      <c:pt idx="6016">
                        <c:v>299.94474000000002</c:v>
                      </c:pt>
                      <c:pt idx="6017">
                        <c:v>299.96445</c:v>
                      </c:pt>
                      <c:pt idx="6018">
                        <c:v>300.01195000000001</c:v>
                      </c:pt>
                      <c:pt idx="6019">
                        <c:v>299.96154999999999</c:v>
                      </c:pt>
                      <c:pt idx="6020">
                        <c:v>299.97314</c:v>
                      </c:pt>
                      <c:pt idx="6021">
                        <c:v>299.96928000000003</c:v>
                      </c:pt>
                      <c:pt idx="6022">
                        <c:v>299.96982000000003</c:v>
                      </c:pt>
                      <c:pt idx="6023">
                        <c:v>299.98561000000001</c:v>
                      </c:pt>
                      <c:pt idx="6024">
                        <c:v>299.96368999999999</c:v>
                      </c:pt>
                      <c:pt idx="6025">
                        <c:v>299.97206</c:v>
                      </c:pt>
                      <c:pt idx="6026">
                        <c:v>299.96532000000002</c:v>
                      </c:pt>
                      <c:pt idx="6027">
                        <c:v>300.01627999999999</c:v>
                      </c:pt>
                      <c:pt idx="6028">
                        <c:v>299.96535999999998</c:v>
                      </c:pt>
                      <c:pt idx="6029">
                        <c:v>299.97651000000002</c:v>
                      </c:pt>
                      <c:pt idx="6030">
                        <c:v>299.97021999999998</c:v>
                      </c:pt>
                      <c:pt idx="6031">
                        <c:v>300.0154</c:v>
                      </c:pt>
                      <c:pt idx="6032">
                        <c:v>299.98122000000001</c:v>
                      </c:pt>
                      <c:pt idx="6033">
                        <c:v>299.97566</c:v>
                      </c:pt>
                      <c:pt idx="6034">
                        <c:v>299.97062</c:v>
                      </c:pt>
                      <c:pt idx="6035">
                        <c:v>300.02888999999999</c:v>
                      </c:pt>
                      <c:pt idx="6036">
                        <c:v>299.99126999999999</c:v>
                      </c:pt>
                      <c:pt idx="6037">
                        <c:v>299.98795999999999</c:v>
                      </c:pt>
                      <c:pt idx="6038">
                        <c:v>299.97503</c:v>
                      </c:pt>
                      <c:pt idx="6039">
                        <c:v>300.00474000000003</c:v>
                      </c:pt>
                      <c:pt idx="6040">
                        <c:v>299.98559</c:v>
                      </c:pt>
                      <c:pt idx="6041">
                        <c:v>300.16171000000003</c:v>
                      </c:pt>
                      <c:pt idx="6042">
                        <c:v>299.96186999999998</c:v>
                      </c:pt>
                      <c:pt idx="6043">
                        <c:v>300.01317999999998</c:v>
                      </c:pt>
                      <c:pt idx="6044">
                        <c:v>300.04351000000003</c:v>
                      </c:pt>
                      <c:pt idx="6045">
                        <c:v>299.98907000000003</c:v>
                      </c:pt>
                      <c:pt idx="6046">
                        <c:v>299.98829000000001</c:v>
                      </c:pt>
                      <c:pt idx="6047">
                        <c:v>299.97286000000003</c:v>
                      </c:pt>
                      <c:pt idx="6048">
                        <c:v>300.00855999999999</c:v>
                      </c:pt>
                      <c:pt idx="6049">
                        <c:v>299.97291999999999</c:v>
                      </c:pt>
                      <c:pt idx="6050">
                        <c:v>299.96616999999998</c:v>
                      </c:pt>
                      <c:pt idx="6051">
                        <c:v>299.96046999999999</c:v>
                      </c:pt>
                      <c:pt idx="6052">
                        <c:v>300.02656000000002</c:v>
                      </c:pt>
                      <c:pt idx="6053">
                        <c:v>299.97906999999998</c:v>
                      </c:pt>
                      <c:pt idx="6054">
                        <c:v>300.0034</c:v>
                      </c:pt>
                      <c:pt idx="6055">
                        <c:v>299.99191000000002</c:v>
                      </c:pt>
                      <c:pt idx="6056">
                        <c:v>300.03764000000001</c:v>
                      </c:pt>
                      <c:pt idx="6057">
                        <c:v>299.98567000000003</c:v>
                      </c:pt>
                      <c:pt idx="6058">
                        <c:v>299.99041</c:v>
                      </c:pt>
                      <c:pt idx="6059">
                        <c:v>300.04271</c:v>
                      </c:pt>
                      <c:pt idx="6060">
                        <c:v>300.15854999999999</c:v>
                      </c:pt>
                      <c:pt idx="6061">
                        <c:v>300.32875000000001</c:v>
                      </c:pt>
                      <c:pt idx="6062">
                        <c:v>300.39541000000003</c:v>
                      </c:pt>
                      <c:pt idx="6063">
                        <c:v>300.44470999999999</c:v>
                      </c:pt>
                      <c:pt idx="6064">
                        <c:v>300.50639999999999</c:v>
                      </c:pt>
                      <c:pt idx="6065">
                        <c:v>300.64787000000001</c:v>
                      </c:pt>
                      <c:pt idx="6066">
                        <c:v>300.69707</c:v>
                      </c:pt>
                      <c:pt idx="6067">
                        <c:v>300.84669000000002</c:v>
                      </c:pt>
                      <c:pt idx="6068">
                        <c:v>300.96109000000001</c:v>
                      </c:pt>
                      <c:pt idx="6069">
                        <c:v>301.13959999999997</c:v>
                      </c:pt>
                      <c:pt idx="6070">
                        <c:v>301.22957000000002</c:v>
                      </c:pt>
                      <c:pt idx="6071">
                        <c:v>301.3492</c:v>
                      </c:pt>
                      <c:pt idx="6072">
                        <c:v>301.46766000000002</c:v>
                      </c:pt>
                      <c:pt idx="6073">
                        <c:v>301.64389999999997</c:v>
                      </c:pt>
                      <c:pt idx="6074">
                        <c:v>301.72453999999999</c:v>
                      </c:pt>
                      <c:pt idx="6075">
                        <c:v>301.85458</c:v>
                      </c:pt>
                      <c:pt idx="6076">
                        <c:v>301.99005</c:v>
                      </c:pt>
                      <c:pt idx="6077">
                        <c:v>302.15226999999999</c:v>
                      </c:pt>
                      <c:pt idx="6078">
                        <c:v>302.28217999999998</c:v>
                      </c:pt>
                      <c:pt idx="6079">
                        <c:v>302.38754</c:v>
                      </c:pt>
                      <c:pt idx="6080">
                        <c:v>302.51544000000001</c:v>
                      </c:pt>
                      <c:pt idx="6081">
                        <c:v>302.62797</c:v>
                      </c:pt>
                      <c:pt idx="6082">
                        <c:v>302.78422999999998</c:v>
                      </c:pt>
                      <c:pt idx="6083">
                        <c:v>302.85163999999997</c:v>
                      </c:pt>
                      <c:pt idx="6084">
                        <c:v>302.97451999999998</c:v>
                      </c:pt>
                      <c:pt idx="6085">
                        <c:v>303.11241000000001</c:v>
                      </c:pt>
                      <c:pt idx="6086">
                        <c:v>303.27679000000001</c:v>
                      </c:pt>
                      <c:pt idx="6087">
                        <c:v>303.35784999999998</c:v>
                      </c:pt>
                      <c:pt idx="6088">
                        <c:v>303.51056</c:v>
                      </c:pt>
                      <c:pt idx="6089">
                        <c:v>303.62526000000003</c:v>
                      </c:pt>
                      <c:pt idx="6090">
                        <c:v>303.79820999999998</c:v>
                      </c:pt>
                      <c:pt idx="6091">
                        <c:v>303.85892000000001</c:v>
                      </c:pt>
                      <c:pt idx="6092">
                        <c:v>303.99855000000002</c:v>
                      </c:pt>
                      <c:pt idx="6093">
                        <c:v>304.13227000000001</c:v>
                      </c:pt>
                      <c:pt idx="6094">
                        <c:v>304.32897000000003</c:v>
                      </c:pt>
                      <c:pt idx="6095">
                        <c:v>304.42351000000002</c:v>
                      </c:pt>
                      <c:pt idx="6096">
                        <c:v>304.56711999999999</c:v>
                      </c:pt>
                      <c:pt idx="6097">
                        <c:v>304.66520000000003</c:v>
                      </c:pt>
                      <c:pt idx="6098">
                        <c:v>304.76321999999999</c:v>
                      </c:pt>
                      <c:pt idx="6099">
                        <c:v>304.9522</c:v>
                      </c:pt>
                      <c:pt idx="6100">
                        <c:v>305.03746000000001</c:v>
                      </c:pt>
                      <c:pt idx="6101">
                        <c:v>305.22286000000003</c:v>
                      </c:pt>
                      <c:pt idx="6102">
                        <c:v>305.41224999999997</c:v>
                      </c:pt>
                      <c:pt idx="6103">
                        <c:v>305.47008</c:v>
                      </c:pt>
                      <c:pt idx="6104">
                        <c:v>305.54376999999999</c:v>
                      </c:pt>
                      <c:pt idx="6105">
                        <c:v>305.65458000000001</c:v>
                      </c:pt>
                      <c:pt idx="6106">
                        <c:v>305.79266999999999</c:v>
                      </c:pt>
                      <c:pt idx="6107">
                        <c:v>305.97156000000001</c:v>
                      </c:pt>
                      <c:pt idx="6108">
                        <c:v>306.04318999999998</c:v>
                      </c:pt>
                      <c:pt idx="6109">
                        <c:v>306.16214000000002</c:v>
                      </c:pt>
                      <c:pt idx="6110">
                        <c:v>306.29192</c:v>
                      </c:pt>
                      <c:pt idx="6111">
                        <c:v>306.45445999999998</c:v>
                      </c:pt>
                      <c:pt idx="6112">
                        <c:v>306.53348999999997</c:v>
                      </c:pt>
                      <c:pt idx="6113">
                        <c:v>306.67961000000003</c:v>
                      </c:pt>
                      <c:pt idx="6114">
                        <c:v>306.80642</c:v>
                      </c:pt>
                      <c:pt idx="6115">
                        <c:v>306.94526000000002</c:v>
                      </c:pt>
                      <c:pt idx="6116">
                        <c:v>307.07046000000003</c:v>
                      </c:pt>
                      <c:pt idx="6117">
                        <c:v>307.17748999999998</c:v>
                      </c:pt>
                      <c:pt idx="6118">
                        <c:v>307.29489000000001</c:v>
                      </c:pt>
                      <c:pt idx="6119">
                        <c:v>307.42576000000003</c:v>
                      </c:pt>
                      <c:pt idx="6120">
                        <c:v>307.59032999999999</c:v>
                      </c:pt>
                      <c:pt idx="6121">
                        <c:v>307.65559999999999</c:v>
                      </c:pt>
                      <c:pt idx="6122">
                        <c:v>307.78548000000001</c:v>
                      </c:pt>
                      <c:pt idx="6123">
                        <c:v>307.90318000000002</c:v>
                      </c:pt>
                      <c:pt idx="6124">
                        <c:v>308.10223000000002</c:v>
                      </c:pt>
                      <c:pt idx="6125">
                        <c:v>308.18137999999999</c:v>
                      </c:pt>
                      <c:pt idx="6126">
                        <c:v>308.27762000000001</c:v>
                      </c:pt>
                      <c:pt idx="6127">
                        <c:v>308.41512</c:v>
                      </c:pt>
                      <c:pt idx="6128">
                        <c:v>308.60198000000003</c:v>
                      </c:pt>
                      <c:pt idx="6129">
                        <c:v>308.6592</c:v>
                      </c:pt>
                      <c:pt idx="6130">
                        <c:v>308.79649999999998</c:v>
                      </c:pt>
                      <c:pt idx="6131">
                        <c:v>308.92126000000002</c:v>
                      </c:pt>
                      <c:pt idx="6132">
                        <c:v>309.06756999999999</c:v>
                      </c:pt>
                      <c:pt idx="6133">
                        <c:v>309.15494999999999</c:v>
                      </c:pt>
                      <c:pt idx="6134">
                        <c:v>309.24779999999998</c:v>
                      </c:pt>
                      <c:pt idx="6135">
                        <c:v>309.38869</c:v>
                      </c:pt>
                      <c:pt idx="6136">
                        <c:v>309.51799</c:v>
                      </c:pt>
                      <c:pt idx="6137">
                        <c:v>309.69259</c:v>
                      </c:pt>
                      <c:pt idx="6138">
                        <c:v>309.75448999999998</c:v>
                      </c:pt>
                      <c:pt idx="6139">
                        <c:v>309.88749000000001</c:v>
                      </c:pt>
                      <c:pt idx="6140">
                        <c:v>310.01880999999997</c:v>
                      </c:pt>
                      <c:pt idx="6141">
                        <c:v>310.18385000000001</c:v>
                      </c:pt>
                      <c:pt idx="6142">
                        <c:v>310.23572000000001</c:v>
                      </c:pt>
                      <c:pt idx="6143">
                        <c:v>310.40123999999997</c:v>
                      </c:pt>
                      <c:pt idx="6144">
                        <c:v>310.51004</c:v>
                      </c:pt>
                      <c:pt idx="6145">
                        <c:v>310.66068000000001</c:v>
                      </c:pt>
                      <c:pt idx="6146">
                        <c:v>310.73757000000001</c:v>
                      </c:pt>
                      <c:pt idx="6147">
                        <c:v>310.88551000000001</c:v>
                      </c:pt>
                      <c:pt idx="6148">
                        <c:v>311.01922000000002</c:v>
                      </c:pt>
                      <c:pt idx="6149">
                        <c:v>311.17372</c:v>
                      </c:pt>
                      <c:pt idx="6150">
                        <c:v>311.21395000000001</c:v>
                      </c:pt>
                      <c:pt idx="6151">
                        <c:v>311.31304999999998</c:v>
                      </c:pt>
                      <c:pt idx="6152">
                        <c:v>311.43400000000003</c:v>
                      </c:pt>
                      <c:pt idx="6153">
                        <c:v>311.57643000000002</c:v>
                      </c:pt>
                      <c:pt idx="6154">
                        <c:v>311.69234</c:v>
                      </c:pt>
                      <c:pt idx="6155">
                        <c:v>311.79610000000002</c:v>
                      </c:pt>
                      <c:pt idx="6156">
                        <c:v>311.91520000000003</c:v>
                      </c:pt>
                      <c:pt idx="6157">
                        <c:v>312.03501999999997</c:v>
                      </c:pt>
                      <c:pt idx="6158">
                        <c:v>312.22131999999999</c:v>
                      </c:pt>
                      <c:pt idx="6159">
                        <c:v>312.30149999999998</c:v>
                      </c:pt>
                      <c:pt idx="6160">
                        <c:v>312.40611999999999</c:v>
                      </c:pt>
                      <c:pt idx="6161">
                        <c:v>312.52584999999999</c:v>
                      </c:pt>
                      <c:pt idx="6162">
                        <c:v>312.81022000000002</c:v>
                      </c:pt>
                      <c:pt idx="6163">
                        <c:v>312.83499</c:v>
                      </c:pt>
                      <c:pt idx="6164">
                        <c:v>312.85547000000003</c:v>
                      </c:pt>
                      <c:pt idx="6165">
                        <c:v>313.02931000000001</c:v>
                      </c:pt>
                      <c:pt idx="6166">
                        <c:v>313.21348999999998</c:v>
                      </c:pt>
                      <c:pt idx="6167">
                        <c:v>313.30756000000002</c:v>
                      </c:pt>
                      <c:pt idx="6168">
                        <c:v>313.44562000000002</c:v>
                      </c:pt>
                      <c:pt idx="6169">
                        <c:v>313.59854999999999</c:v>
                      </c:pt>
                      <c:pt idx="6170">
                        <c:v>313.76544999999999</c:v>
                      </c:pt>
                      <c:pt idx="6171">
                        <c:v>313.86923999999999</c:v>
                      </c:pt>
                      <c:pt idx="6172">
                        <c:v>313.98540000000003</c:v>
                      </c:pt>
                      <c:pt idx="6173">
                        <c:v>314.20042000000001</c:v>
                      </c:pt>
                      <c:pt idx="6174">
                        <c:v>314.30437999999998</c:v>
                      </c:pt>
                      <c:pt idx="6175">
                        <c:v>314.43306000000001</c:v>
                      </c:pt>
                      <c:pt idx="6176">
                        <c:v>314.52515</c:v>
                      </c:pt>
                      <c:pt idx="6177">
                        <c:v>314.62635</c:v>
                      </c:pt>
                      <c:pt idx="6178">
                        <c:v>314.76306</c:v>
                      </c:pt>
                      <c:pt idx="6179">
                        <c:v>314.92550999999997</c:v>
                      </c:pt>
                      <c:pt idx="6180">
                        <c:v>315.00452999999999</c:v>
                      </c:pt>
                      <c:pt idx="6181">
                        <c:v>315.15386999999998</c:v>
                      </c:pt>
                      <c:pt idx="6182">
                        <c:v>315.27402000000001</c:v>
                      </c:pt>
                      <c:pt idx="6183">
                        <c:v>315.39434</c:v>
                      </c:pt>
                      <c:pt idx="6184">
                        <c:v>315.37002000000001</c:v>
                      </c:pt>
                      <c:pt idx="6185">
                        <c:v>315.48070000000001</c:v>
                      </c:pt>
                      <c:pt idx="6186">
                        <c:v>315.61376999999999</c:v>
                      </c:pt>
                      <c:pt idx="6187">
                        <c:v>315.76236999999998</c:v>
                      </c:pt>
                      <c:pt idx="6188">
                        <c:v>315.85291999999998</c:v>
                      </c:pt>
                      <c:pt idx="6189">
                        <c:v>315.96575000000001</c:v>
                      </c:pt>
                      <c:pt idx="6190">
                        <c:v>316.08393000000001</c:v>
                      </c:pt>
                      <c:pt idx="6191">
                        <c:v>316.23824999999999</c:v>
                      </c:pt>
                      <c:pt idx="6192">
                        <c:v>316.38393000000002</c:v>
                      </c:pt>
                      <c:pt idx="6193">
                        <c:v>316.50569999999999</c:v>
                      </c:pt>
                      <c:pt idx="6194">
                        <c:v>316.67986000000002</c:v>
                      </c:pt>
                      <c:pt idx="6195">
                        <c:v>316.81011999999998</c:v>
                      </c:pt>
                      <c:pt idx="6196">
                        <c:v>316.98813000000001</c:v>
                      </c:pt>
                      <c:pt idx="6197">
                        <c:v>317.13664</c:v>
                      </c:pt>
                      <c:pt idx="6198">
                        <c:v>317.26814000000002</c:v>
                      </c:pt>
                      <c:pt idx="6199">
                        <c:v>317.40159</c:v>
                      </c:pt>
                      <c:pt idx="6200">
                        <c:v>317.57479999999998</c:v>
                      </c:pt>
                      <c:pt idx="6201">
                        <c:v>317.67734000000002</c:v>
                      </c:pt>
                      <c:pt idx="6202">
                        <c:v>317.79241999999999</c:v>
                      </c:pt>
                      <c:pt idx="6203">
                        <c:v>317.91904</c:v>
                      </c:pt>
                      <c:pt idx="6204">
                        <c:v>318.10802000000001</c:v>
                      </c:pt>
                      <c:pt idx="6205">
                        <c:v>318.18470000000002</c:v>
                      </c:pt>
                      <c:pt idx="6206">
                        <c:v>318.30273</c:v>
                      </c:pt>
                      <c:pt idx="6207">
                        <c:v>318.42756000000003</c:v>
                      </c:pt>
                      <c:pt idx="6208">
                        <c:v>318.61923000000002</c:v>
                      </c:pt>
                      <c:pt idx="6209">
                        <c:v>318.67840999999999</c:v>
                      </c:pt>
                      <c:pt idx="6210">
                        <c:v>318.82152000000002</c:v>
                      </c:pt>
                      <c:pt idx="6211">
                        <c:v>318.94026000000002</c:v>
                      </c:pt>
                      <c:pt idx="6212">
                        <c:v>319.07171</c:v>
                      </c:pt>
                      <c:pt idx="6213">
                        <c:v>319.25193999999999</c:v>
                      </c:pt>
                      <c:pt idx="6214">
                        <c:v>319.33674000000002</c:v>
                      </c:pt>
                      <c:pt idx="6215">
                        <c:v>319.44974000000002</c:v>
                      </c:pt>
                      <c:pt idx="6216">
                        <c:v>319.56295999999998</c:v>
                      </c:pt>
                      <c:pt idx="6217">
                        <c:v>319.74203</c:v>
                      </c:pt>
                      <c:pt idx="6218">
                        <c:v>319.81202000000002</c:v>
                      </c:pt>
                      <c:pt idx="6219">
                        <c:v>319.95472999999998</c:v>
                      </c:pt>
                      <c:pt idx="6220">
                        <c:v>320.09219000000002</c:v>
                      </c:pt>
                      <c:pt idx="6221">
                        <c:v>320.23277000000002</c:v>
                      </c:pt>
                      <c:pt idx="6222">
                        <c:v>320.31819999999999</c:v>
                      </c:pt>
                      <c:pt idx="6223">
                        <c:v>320.62455999999997</c:v>
                      </c:pt>
                      <c:pt idx="6224">
                        <c:v>320.58039000000002</c:v>
                      </c:pt>
                      <c:pt idx="6225">
                        <c:v>320.74290000000002</c:v>
                      </c:pt>
                      <c:pt idx="6226">
                        <c:v>320.839</c:v>
                      </c:pt>
                      <c:pt idx="6227">
                        <c:v>320.94304</c:v>
                      </c:pt>
                      <c:pt idx="6228">
                        <c:v>321.05540999999999</c:v>
                      </c:pt>
                      <c:pt idx="6229">
                        <c:v>321.21190000000001</c:v>
                      </c:pt>
                      <c:pt idx="6230">
                        <c:v>321.30369999999999</c:v>
                      </c:pt>
                      <c:pt idx="6231">
                        <c:v>321.39859999999999</c:v>
                      </c:pt>
                      <c:pt idx="6232">
                        <c:v>321.54248999999999</c:v>
                      </c:pt>
                      <c:pt idx="6233">
                        <c:v>321.67651999999998</c:v>
                      </c:pt>
                      <c:pt idx="6234">
                        <c:v>321.85251</c:v>
                      </c:pt>
                      <c:pt idx="6235">
                        <c:v>321.90192000000002</c:v>
                      </c:pt>
                      <c:pt idx="6236">
                        <c:v>322.00063</c:v>
                      </c:pt>
                      <c:pt idx="6237">
                        <c:v>322.11671000000001</c:v>
                      </c:pt>
                      <c:pt idx="6238">
                        <c:v>322.27093000000002</c:v>
                      </c:pt>
                      <c:pt idx="6239">
                        <c:v>322.33924000000002</c:v>
                      </c:pt>
                      <c:pt idx="6240">
                        <c:v>322.48962999999998</c:v>
                      </c:pt>
                      <c:pt idx="6241">
                        <c:v>322.59568000000002</c:v>
                      </c:pt>
                      <c:pt idx="6242">
                        <c:v>322.72381000000001</c:v>
                      </c:pt>
                      <c:pt idx="6243">
                        <c:v>322.81094999999999</c:v>
                      </c:pt>
                      <c:pt idx="6244">
                        <c:v>322.91284000000002</c:v>
                      </c:pt>
                      <c:pt idx="6245">
                        <c:v>323.03735</c:v>
                      </c:pt>
                      <c:pt idx="6246">
                        <c:v>323.19873999999999</c:v>
                      </c:pt>
                      <c:pt idx="6247">
                        <c:v>323.28586000000001</c:v>
                      </c:pt>
                      <c:pt idx="6248">
                        <c:v>323.40134999999998</c:v>
                      </c:pt>
                      <c:pt idx="6249">
                        <c:v>323.54214999999999</c:v>
                      </c:pt>
                      <c:pt idx="6250">
                        <c:v>323.64760000000001</c:v>
                      </c:pt>
                      <c:pt idx="6251">
                        <c:v>323.80513000000002</c:v>
                      </c:pt>
                      <c:pt idx="6252">
                        <c:v>323.90190999999999</c:v>
                      </c:pt>
                      <c:pt idx="6253">
                        <c:v>324.03181000000001</c:v>
                      </c:pt>
                      <c:pt idx="6254">
                        <c:v>324.15105999999997</c:v>
                      </c:pt>
                      <c:pt idx="6255">
                        <c:v>324.33222999999998</c:v>
                      </c:pt>
                      <c:pt idx="6256">
                        <c:v>324.42466999999999</c:v>
                      </c:pt>
                      <c:pt idx="6257">
                        <c:v>324.53075999999999</c:v>
                      </c:pt>
                      <c:pt idx="6258">
                        <c:v>324.66806000000003</c:v>
                      </c:pt>
                      <c:pt idx="6259">
                        <c:v>324.83672999999999</c:v>
                      </c:pt>
                      <c:pt idx="6260">
                        <c:v>324.90604000000002</c:v>
                      </c:pt>
                      <c:pt idx="6261">
                        <c:v>325.02337</c:v>
                      </c:pt>
                      <c:pt idx="6262">
                        <c:v>325.18774999999999</c:v>
                      </c:pt>
                      <c:pt idx="6263">
                        <c:v>325.34575999999998</c:v>
                      </c:pt>
                      <c:pt idx="6264">
                        <c:v>325.41426999999999</c:v>
                      </c:pt>
                      <c:pt idx="6265">
                        <c:v>325.58427</c:v>
                      </c:pt>
                      <c:pt idx="6266">
                        <c:v>325.70992999999999</c:v>
                      </c:pt>
                      <c:pt idx="6267">
                        <c:v>325.86534</c:v>
                      </c:pt>
                      <c:pt idx="6268">
                        <c:v>326.06268</c:v>
                      </c:pt>
                      <c:pt idx="6269">
                        <c:v>326.13585</c:v>
                      </c:pt>
                      <c:pt idx="6270">
                        <c:v>326.26785000000001</c:v>
                      </c:pt>
                      <c:pt idx="6271">
                        <c:v>326.37736999999998</c:v>
                      </c:pt>
                      <c:pt idx="6272">
                        <c:v>326.52848</c:v>
                      </c:pt>
                      <c:pt idx="6273">
                        <c:v>326.61169000000001</c:v>
                      </c:pt>
                      <c:pt idx="6274">
                        <c:v>326.73656</c:v>
                      </c:pt>
                      <c:pt idx="6275">
                        <c:v>326.90782000000002</c:v>
                      </c:pt>
                      <c:pt idx="6276">
                        <c:v>327.10257999999999</c:v>
                      </c:pt>
                      <c:pt idx="6277">
                        <c:v>327.17946000000001</c:v>
                      </c:pt>
                      <c:pt idx="6278">
                        <c:v>327.27663999999999</c:v>
                      </c:pt>
                      <c:pt idx="6279">
                        <c:v>327.41588999999999</c:v>
                      </c:pt>
                      <c:pt idx="6280">
                        <c:v>327.59710999999999</c:v>
                      </c:pt>
                      <c:pt idx="6281">
                        <c:v>327.69643000000002</c:v>
                      </c:pt>
                      <c:pt idx="6282">
                        <c:v>327.82371000000001</c:v>
                      </c:pt>
                      <c:pt idx="6283">
                        <c:v>327.95808</c:v>
                      </c:pt>
                      <c:pt idx="6284">
                        <c:v>328.28552999999999</c:v>
                      </c:pt>
                      <c:pt idx="6285">
                        <c:v>328.27789999999999</c:v>
                      </c:pt>
                      <c:pt idx="6286">
                        <c:v>328.38756000000001</c:v>
                      </c:pt>
                      <c:pt idx="6287">
                        <c:v>328.5301</c:v>
                      </c:pt>
                      <c:pt idx="6288">
                        <c:v>328.69947000000002</c:v>
                      </c:pt>
                      <c:pt idx="6289">
                        <c:v>328.84669000000002</c:v>
                      </c:pt>
                      <c:pt idx="6290">
                        <c:v>328.94495999999998</c:v>
                      </c:pt>
                      <c:pt idx="6291">
                        <c:v>329.10063000000002</c:v>
                      </c:pt>
                      <c:pt idx="6292">
                        <c:v>329.24036000000001</c:v>
                      </c:pt>
                      <c:pt idx="6293">
                        <c:v>329.42642999999998</c:v>
                      </c:pt>
                      <c:pt idx="6294">
                        <c:v>329.48649</c:v>
                      </c:pt>
                      <c:pt idx="6295">
                        <c:v>329.63925</c:v>
                      </c:pt>
                      <c:pt idx="6296">
                        <c:v>329.77141999999998</c:v>
                      </c:pt>
                      <c:pt idx="6297">
                        <c:v>329.93833000000001</c:v>
                      </c:pt>
                      <c:pt idx="6298">
                        <c:v>330.02728999999999</c:v>
                      </c:pt>
                      <c:pt idx="6299">
                        <c:v>330.16144000000003</c:v>
                      </c:pt>
                      <c:pt idx="6300">
                        <c:v>330.28293000000002</c:v>
                      </c:pt>
                      <c:pt idx="6301">
                        <c:v>330.41568999999998</c:v>
                      </c:pt>
                      <c:pt idx="6302">
                        <c:v>330.55349000000001</c:v>
                      </c:pt>
                      <c:pt idx="6303">
                        <c:v>330.66449</c:v>
                      </c:pt>
                      <c:pt idx="6304">
                        <c:v>330.77605</c:v>
                      </c:pt>
                      <c:pt idx="6305">
                        <c:v>330.89587</c:v>
                      </c:pt>
                      <c:pt idx="6306">
                        <c:v>331.05405000000002</c:v>
                      </c:pt>
                      <c:pt idx="6307">
                        <c:v>331.11885000000001</c:v>
                      </c:pt>
                      <c:pt idx="6308">
                        <c:v>331.23665999999997</c:v>
                      </c:pt>
                      <c:pt idx="6309">
                        <c:v>331.38520999999997</c:v>
                      </c:pt>
                      <c:pt idx="6310">
                        <c:v>331.54338000000001</c:v>
                      </c:pt>
                      <c:pt idx="6311">
                        <c:v>331.63884999999999</c:v>
                      </c:pt>
                      <c:pt idx="6312">
                        <c:v>331.75794000000002</c:v>
                      </c:pt>
                      <c:pt idx="6313">
                        <c:v>331.88610999999997</c:v>
                      </c:pt>
                      <c:pt idx="6314">
                        <c:v>332.06096000000002</c:v>
                      </c:pt>
                      <c:pt idx="6315">
                        <c:v>332.16665</c:v>
                      </c:pt>
                      <c:pt idx="6316">
                        <c:v>332.28217000000001</c:v>
                      </c:pt>
                      <c:pt idx="6317">
                        <c:v>332.40332000000001</c:v>
                      </c:pt>
                      <c:pt idx="6318">
                        <c:v>332.57736999999997</c:v>
                      </c:pt>
                      <c:pt idx="6319">
                        <c:v>332.68999000000002</c:v>
                      </c:pt>
                      <c:pt idx="6320">
                        <c:v>332.79721000000001</c:v>
                      </c:pt>
                      <c:pt idx="6321">
                        <c:v>332.91045000000003</c:v>
                      </c:pt>
                      <c:pt idx="6322">
                        <c:v>333.04462999999998</c:v>
                      </c:pt>
                      <c:pt idx="6323">
                        <c:v>333.21406999999999</c:v>
                      </c:pt>
                      <c:pt idx="6324">
                        <c:v>333.27530999999999</c:v>
                      </c:pt>
                      <c:pt idx="6325">
                        <c:v>333.39846999999997</c:v>
                      </c:pt>
                      <c:pt idx="6326">
                        <c:v>333.51276000000001</c:v>
                      </c:pt>
                      <c:pt idx="6327">
                        <c:v>333.67935999999997</c:v>
                      </c:pt>
                      <c:pt idx="6328">
                        <c:v>333.76675999999998</c:v>
                      </c:pt>
                      <c:pt idx="6329">
                        <c:v>333.88592</c:v>
                      </c:pt>
                      <c:pt idx="6330">
                        <c:v>334.03411999999997</c:v>
                      </c:pt>
                      <c:pt idx="6331">
                        <c:v>334.19182999999998</c:v>
                      </c:pt>
                      <c:pt idx="6332">
                        <c:v>334.29372000000001</c:v>
                      </c:pt>
                      <c:pt idx="6333">
                        <c:v>334.40701000000001</c:v>
                      </c:pt>
                      <c:pt idx="6334">
                        <c:v>334.55536999999998</c:v>
                      </c:pt>
                      <c:pt idx="6335">
                        <c:v>334.7088</c:v>
                      </c:pt>
                      <c:pt idx="6336">
                        <c:v>334.78523999999999</c:v>
                      </c:pt>
                      <c:pt idx="6337">
                        <c:v>334.91487000000001</c:v>
                      </c:pt>
                      <c:pt idx="6338">
                        <c:v>335.05336</c:v>
                      </c:pt>
                      <c:pt idx="6339">
                        <c:v>335.19180999999998</c:v>
                      </c:pt>
                      <c:pt idx="6340">
                        <c:v>335.29097999999999</c:v>
                      </c:pt>
                      <c:pt idx="6341">
                        <c:v>335.40780999999998</c:v>
                      </c:pt>
                      <c:pt idx="6342">
                        <c:v>335.52253999999999</c:v>
                      </c:pt>
                      <c:pt idx="6343">
                        <c:v>335.65156999999999</c:v>
                      </c:pt>
                      <c:pt idx="6344">
                        <c:v>335.84809999999999</c:v>
                      </c:pt>
                      <c:pt idx="6345">
                        <c:v>336.02911999999998</c:v>
                      </c:pt>
                      <c:pt idx="6346">
                        <c:v>336.02213999999998</c:v>
                      </c:pt>
                      <c:pt idx="6347">
                        <c:v>336.14645999999999</c:v>
                      </c:pt>
                      <c:pt idx="6348">
                        <c:v>336.34012000000001</c:v>
                      </c:pt>
                      <c:pt idx="6349">
                        <c:v>336.41113999999999</c:v>
                      </c:pt>
                      <c:pt idx="6350">
                        <c:v>336.52805000000001</c:v>
                      </c:pt>
                      <c:pt idx="6351">
                        <c:v>336.67079000000001</c:v>
                      </c:pt>
                      <c:pt idx="6352">
                        <c:v>336.81142999999997</c:v>
                      </c:pt>
                      <c:pt idx="6353">
                        <c:v>336.88907</c:v>
                      </c:pt>
                      <c:pt idx="6354">
                        <c:v>337.00315999999998</c:v>
                      </c:pt>
                      <c:pt idx="6355">
                        <c:v>337.14256</c:v>
                      </c:pt>
                      <c:pt idx="6356">
                        <c:v>337.28987999999998</c:v>
                      </c:pt>
                      <c:pt idx="6357">
                        <c:v>337.41858000000002</c:v>
                      </c:pt>
                      <c:pt idx="6358">
                        <c:v>337.51152999999999</c:v>
                      </c:pt>
                      <c:pt idx="6359">
                        <c:v>337.64906999999999</c:v>
                      </c:pt>
                      <c:pt idx="6360">
                        <c:v>337.78868</c:v>
                      </c:pt>
                      <c:pt idx="6361">
                        <c:v>337.93621999999999</c:v>
                      </c:pt>
                      <c:pt idx="6362">
                        <c:v>338.04101000000003</c:v>
                      </c:pt>
                      <c:pt idx="6363">
                        <c:v>338.16023000000001</c:v>
                      </c:pt>
                      <c:pt idx="6364">
                        <c:v>338.27116000000001</c:v>
                      </c:pt>
                      <c:pt idx="6365">
                        <c:v>338.45404000000002</c:v>
                      </c:pt>
                      <c:pt idx="6366">
                        <c:v>338.52766000000003</c:v>
                      </c:pt>
                      <c:pt idx="6367">
                        <c:v>338.66924</c:v>
                      </c:pt>
                      <c:pt idx="6368">
                        <c:v>338.78381000000002</c:v>
                      </c:pt>
                      <c:pt idx="6369">
                        <c:v>338.92628999999999</c:v>
                      </c:pt>
                      <c:pt idx="6370">
                        <c:v>339.01889</c:v>
                      </c:pt>
                      <c:pt idx="6371">
                        <c:v>339.13868000000002</c:v>
                      </c:pt>
                      <c:pt idx="6372">
                        <c:v>339.26134000000002</c:v>
                      </c:pt>
                      <c:pt idx="6373">
                        <c:v>339.43696999999997</c:v>
                      </c:pt>
                      <c:pt idx="6374">
                        <c:v>339.51046000000002</c:v>
                      </c:pt>
                      <c:pt idx="6375">
                        <c:v>339.65107</c:v>
                      </c:pt>
                      <c:pt idx="6376">
                        <c:v>339.76958999999999</c:v>
                      </c:pt>
                      <c:pt idx="6377">
                        <c:v>339.88729000000001</c:v>
                      </c:pt>
                      <c:pt idx="6378">
                        <c:v>340.05306000000002</c:v>
                      </c:pt>
                      <c:pt idx="6379">
                        <c:v>340.14483000000001</c:v>
                      </c:pt>
                      <c:pt idx="6380">
                        <c:v>340.27240999999998</c:v>
                      </c:pt>
                      <c:pt idx="6381">
                        <c:v>340.39778999999999</c:v>
                      </c:pt>
                      <c:pt idx="6382">
                        <c:v>340.55288000000002</c:v>
                      </c:pt>
                      <c:pt idx="6383">
                        <c:v>340.64010000000002</c:v>
                      </c:pt>
                      <c:pt idx="6384">
                        <c:v>340.74432999999999</c:v>
                      </c:pt>
                      <c:pt idx="6385">
                        <c:v>340.89719000000002</c:v>
                      </c:pt>
                      <c:pt idx="6386">
                        <c:v>341.03057999999999</c:v>
                      </c:pt>
                      <c:pt idx="6387">
                        <c:v>341.13965000000002</c:v>
                      </c:pt>
                      <c:pt idx="6388">
                        <c:v>341.24254000000002</c:v>
                      </c:pt>
                      <c:pt idx="6389">
                        <c:v>341.39186999999998</c:v>
                      </c:pt>
                      <c:pt idx="6390">
                        <c:v>341.54887000000002</c:v>
                      </c:pt>
                      <c:pt idx="6391">
                        <c:v>341.63571999999999</c:v>
                      </c:pt>
                      <c:pt idx="6392">
                        <c:v>341.75240000000002</c:v>
                      </c:pt>
                      <c:pt idx="6393">
                        <c:v>341.88736999999998</c:v>
                      </c:pt>
                      <c:pt idx="6394">
                        <c:v>342.00456000000003</c:v>
                      </c:pt>
                      <c:pt idx="6395">
                        <c:v>342.13236000000001</c:v>
                      </c:pt>
                      <c:pt idx="6396">
                        <c:v>342.22969999999998</c:v>
                      </c:pt>
                      <c:pt idx="6397">
                        <c:v>342.37875000000003</c:v>
                      </c:pt>
                      <c:pt idx="6398">
                        <c:v>342.51213999999999</c:v>
                      </c:pt>
                      <c:pt idx="6399">
                        <c:v>342.67270000000002</c:v>
                      </c:pt>
                      <c:pt idx="6400">
                        <c:v>342.75895000000003</c:v>
                      </c:pt>
                      <c:pt idx="6401">
                        <c:v>342.89836000000003</c:v>
                      </c:pt>
                      <c:pt idx="6402">
                        <c:v>343.00799000000001</c:v>
                      </c:pt>
                      <c:pt idx="6403">
                        <c:v>343.17705000000001</c:v>
                      </c:pt>
                      <c:pt idx="6404">
                        <c:v>343.25583</c:v>
                      </c:pt>
                      <c:pt idx="6405">
                        <c:v>343.48827</c:v>
                      </c:pt>
                      <c:pt idx="6406">
                        <c:v>343.57753000000002</c:v>
                      </c:pt>
                      <c:pt idx="6407">
                        <c:v>343.66636</c:v>
                      </c:pt>
                      <c:pt idx="6408">
                        <c:v>343.75527</c:v>
                      </c:pt>
                      <c:pt idx="6409">
                        <c:v>343.90140000000002</c:v>
                      </c:pt>
                      <c:pt idx="6410">
                        <c:v>344.00661000000002</c:v>
                      </c:pt>
                      <c:pt idx="6411">
                        <c:v>344.154</c:v>
                      </c:pt>
                      <c:pt idx="6412">
                        <c:v>344.25218000000001</c:v>
                      </c:pt>
                      <c:pt idx="6413">
                        <c:v>344.37191000000001</c:v>
                      </c:pt>
                      <c:pt idx="6414">
                        <c:v>344.49045999999998</c:v>
                      </c:pt>
                      <c:pt idx="6415">
                        <c:v>344.60480000000001</c:v>
                      </c:pt>
                      <c:pt idx="6416">
                        <c:v>344.77143000000001</c:v>
                      </c:pt>
                      <c:pt idx="6417">
                        <c:v>344.85131999999999</c:v>
                      </c:pt>
                      <c:pt idx="6418">
                        <c:v>344.96397999999999</c:v>
                      </c:pt>
                      <c:pt idx="6419">
                        <c:v>345.10057999999998</c:v>
                      </c:pt>
                      <c:pt idx="6420">
                        <c:v>345.25328999999999</c:v>
                      </c:pt>
                      <c:pt idx="6421">
                        <c:v>345.36761999999999</c:v>
                      </c:pt>
                      <c:pt idx="6422">
                        <c:v>345.49283000000003</c:v>
                      </c:pt>
                      <c:pt idx="6423">
                        <c:v>345.61631999999997</c:v>
                      </c:pt>
                      <c:pt idx="6424">
                        <c:v>345.79358999999999</c:v>
                      </c:pt>
                      <c:pt idx="6425">
                        <c:v>345.87589000000003</c:v>
                      </c:pt>
                      <c:pt idx="6426">
                        <c:v>345.99457000000001</c:v>
                      </c:pt>
                      <c:pt idx="6427">
                        <c:v>346.12470999999999</c:v>
                      </c:pt>
                      <c:pt idx="6428">
                        <c:v>346.28642000000002</c:v>
                      </c:pt>
                      <c:pt idx="6429">
                        <c:v>346.37303000000003</c:v>
                      </c:pt>
                      <c:pt idx="6430">
                        <c:v>346.51643999999999</c:v>
                      </c:pt>
                      <c:pt idx="6431">
                        <c:v>346.62963999999999</c:v>
                      </c:pt>
                      <c:pt idx="6432">
                        <c:v>346.77503999999999</c:v>
                      </c:pt>
                      <c:pt idx="6433">
                        <c:v>346.87828999999999</c:v>
                      </c:pt>
                      <c:pt idx="6434">
                        <c:v>347.0247</c:v>
                      </c:pt>
                      <c:pt idx="6435">
                        <c:v>347.14030000000002</c:v>
                      </c:pt>
                      <c:pt idx="6436">
                        <c:v>347.24671999999998</c:v>
                      </c:pt>
                      <c:pt idx="6437">
                        <c:v>347.42086</c:v>
                      </c:pt>
                      <c:pt idx="6438">
                        <c:v>347.49770999999998</c:v>
                      </c:pt>
                      <c:pt idx="6439">
                        <c:v>347.6345</c:v>
                      </c:pt>
                      <c:pt idx="6440">
                        <c:v>347.76202000000001</c:v>
                      </c:pt>
                      <c:pt idx="6441">
                        <c:v>347.93513999999999</c:v>
                      </c:pt>
                      <c:pt idx="6442">
                        <c:v>348.01080999999999</c:v>
                      </c:pt>
                      <c:pt idx="6443">
                        <c:v>348.13974000000002</c:v>
                      </c:pt>
                      <c:pt idx="6444">
                        <c:v>348.24337000000003</c:v>
                      </c:pt>
                      <c:pt idx="6445">
                        <c:v>348.41520000000003</c:v>
                      </c:pt>
                      <c:pt idx="6446">
                        <c:v>348.52665999999999</c:v>
                      </c:pt>
                      <c:pt idx="6447">
                        <c:v>348.68344000000002</c:v>
                      </c:pt>
                      <c:pt idx="6448">
                        <c:v>348.78998999999999</c:v>
                      </c:pt>
                      <c:pt idx="6449">
                        <c:v>348.92847</c:v>
                      </c:pt>
                      <c:pt idx="6450">
                        <c:v>349.03343999999998</c:v>
                      </c:pt>
                      <c:pt idx="6451">
                        <c:v>349.1515</c:v>
                      </c:pt>
                      <c:pt idx="6452">
                        <c:v>349.26033999999999</c:v>
                      </c:pt>
                      <c:pt idx="6453">
                        <c:v>349.40249</c:v>
                      </c:pt>
                      <c:pt idx="6454">
                        <c:v>349.54561999999999</c:v>
                      </c:pt>
                      <c:pt idx="6455">
                        <c:v>349.61381</c:v>
                      </c:pt>
                      <c:pt idx="6456">
                        <c:v>349.74023999999997</c:v>
                      </c:pt>
                      <c:pt idx="6457">
                        <c:v>349.89247999999998</c:v>
                      </c:pt>
                      <c:pt idx="6458">
                        <c:v>350.03674000000001</c:v>
                      </c:pt>
                      <c:pt idx="6459">
                        <c:v>350.08933999999999</c:v>
                      </c:pt>
                      <c:pt idx="6460">
                        <c:v>350.09577999999999</c:v>
                      </c:pt>
                      <c:pt idx="6461">
                        <c:v>350.08134999999999</c:v>
                      </c:pt>
                      <c:pt idx="6462">
                        <c:v>350.10145999999997</c:v>
                      </c:pt>
                      <c:pt idx="6463">
                        <c:v>350.05766</c:v>
                      </c:pt>
                      <c:pt idx="6464">
                        <c:v>350.06013000000002</c:v>
                      </c:pt>
                      <c:pt idx="6465">
                        <c:v>350.05907999999999</c:v>
                      </c:pt>
                      <c:pt idx="6466">
                        <c:v>350.1814</c:v>
                      </c:pt>
                      <c:pt idx="6467">
                        <c:v>350.10651999999999</c:v>
                      </c:pt>
                      <c:pt idx="6468">
                        <c:v>350.03402</c:v>
                      </c:pt>
                      <c:pt idx="6469">
                        <c:v>350.06218000000001</c:v>
                      </c:pt>
                      <c:pt idx="6470">
                        <c:v>350.04813000000001</c:v>
                      </c:pt>
                      <c:pt idx="6471">
                        <c:v>350.09114</c:v>
                      </c:pt>
                      <c:pt idx="6472">
                        <c:v>350.05345999999997</c:v>
                      </c:pt>
                      <c:pt idx="6473">
                        <c:v>350.06096000000002</c:v>
                      </c:pt>
                      <c:pt idx="6474">
                        <c:v>350.05961000000002</c:v>
                      </c:pt>
                      <c:pt idx="6475">
                        <c:v>350.09931999999998</c:v>
                      </c:pt>
                      <c:pt idx="6476">
                        <c:v>350.0455</c:v>
                      </c:pt>
                      <c:pt idx="6477">
                        <c:v>350.08649000000003</c:v>
                      </c:pt>
                      <c:pt idx="6478">
                        <c:v>350.05955</c:v>
                      </c:pt>
                      <c:pt idx="6479">
                        <c:v>350.10043000000002</c:v>
                      </c:pt>
                      <c:pt idx="6480">
                        <c:v>350.04259999999999</c:v>
                      </c:pt>
                      <c:pt idx="6481">
                        <c:v>350.04082</c:v>
                      </c:pt>
                      <c:pt idx="6482">
                        <c:v>350.02634</c:v>
                      </c:pt>
                      <c:pt idx="6483">
                        <c:v>350.07711</c:v>
                      </c:pt>
                      <c:pt idx="6484">
                        <c:v>350.03951000000001</c:v>
                      </c:pt>
                      <c:pt idx="6485">
                        <c:v>350.07864999999998</c:v>
                      </c:pt>
                      <c:pt idx="6486">
                        <c:v>350.05444999999997</c:v>
                      </c:pt>
                      <c:pt idx="6487">
                        <c:v>350.05491000000001</c:v>
                      </c:pt>
                      <c:pt idx="6488">
                        <c:v>350.09161999999998</c:v>
                      </c:pt>
                      <c:pt idx="6489">
                        <c:v>350.03876000000002</c:v>
                      </c:pt>
                      <c:pt idx="6490">
                        <c:v>350.04036000000002</c:v>
                      </c:pt>
                      <c:pt idx="6491">
                        <c:v>350.04921000000002</c:v>
                      </c:pt>
                      <c:pt idx="6492">
                        <c:v>350.08055000000002</c:v>
                      </c:pt>
                      <c:pt idx="6493">
                        <c:v>350.06115999999997</c:v>
                      </c:pt>
                      <c:pt idx="6494">
                        <c:v>350.05182000000002</c:v>
                      </c:pt>
                      <c:pt idx="6495">
                        <c:v>350.06378000000001</c:v>
                      </c:pt>
                      <c:pt idx="6496">
                        <c:v>350.07283000000001</c:v>
                      </c:pt>
                      <c:pt idx="6497">
                        <c:v>350.05088000000001</c:v>
                      </c:pt>
                      <c:pt idx="6498">
                        <c:v>350.05236000000002</c:v>
                      </c:pt>
                      <c:pt idx="6499">
                        <c:v>350.02850999999998</c:v>
                      </c:pt>
                      <c:pt idx="6500">
                        <c:v>350.08958000000001</c:v>
                      </c:pt>
                      <c:pt idx="6501">
                        <c:v>350.05018999999999</c:v>
                      </c:pt>
                      <c:pt idx="6502">
                        <c:v>350.04455000000002</c:v>
                      </c:pt>
                      <c:pt idx="6503">
                        <c:v>350.04696999999999</c:v>
                      </c:pt>
                      <c:pt idx="6504">
                        <c:v>350.05964</c:v>
                      </c:pt>
                      <c:pt idx="6505">
                        <c:v>350.06097</c:v>
                      </c:pt>
                      <c:pt idx="6506">
                        <c:v>350.04298</c:v>
                      </c:pt>
                      <c:pt idx="6507">
                        <c:v>350.04975000000002</c:v>
                      </c:pt>
                      <c:pt idx="6508">
                        <c:v>350.06347</c:v>
                      </c:pt>
                      <c:pt idx="6509">
                        <c:v>350.09642000000002</c:v>
                      </c:pt>
                      <c:pt idx="6510">
                        <c:v>350.04978999999997</c:v>
                      </c:pt>
                      <c:pt idx="6511">
                        <c:v>350.04320000000001</c:v>
                      </c:pt>
                      <c:pt idx="6512">
                        <c:v>350.05675000000002</c:v>
                      </c:pt>
                      <c:pt idx="6513">
                        <c:v>350.10381999999998</c:v>
                      </c:pt>
                      <c:pt idx="6514">
                        <c:v>350.07468999999998</c:v>
                      </c:pt>
                      <c:pt idx="6515">
                        <c:v>350.06029000000001</c:v>
                      </c:pt>
                      <c:pt idx="6516">
                        <c:v>350.06574999999998</c:v>
                      </c:pt>
                      <c:pt idx="6517">
                        <c:v>350.10469000000001</c:v>
                      </c:pt>
                      <c:pt idx="6518">
                        <c:v>350.05468000000002</c:v>
                      </c:pt>
                      <c:pt idx="6519">
                        <c:v>350.06401</c:v>
                      </c:pt>
                      <c:pt idx="6520">
                        <c:v>350.06324999999998</c:v>
                      </c:pt>
                      <c:pt idx="6521">
                        <c:v>350.11254000000002</c:v>
                      </c:pt>
                      <c:pt idx="6522">
                        <c:v>350.06326000000001</c:v>
                      </c:pt>
                      <c:pt idx="6523">
                        <c:v>350.05975000000001</c:v>
                      </c:pt>
                      <c:pt idx="6524">
                        <c:v>350.05644000000001</c:v>
                      </c:pt>
                      <c:pt idx="6525">
                        <c:v>350.05579</c:v>
                      </c:pt>
                      <c:pt idx="6526">
                        <c:v>350.1026</c:v>
                      </c:pt>
                      <c:pt idx="6527">
                        <c:v>350.21771999999999</c:v>
                      </c:pt>
                      <c:pt idx="6528">
                        <c:v>350.07924000000003</c:v>
                      </c:pt>
                      <c:pt idx="6529">
                        <c:v>350.05099000000001</c:v>
                      </c:pt>
                      <c:pt idx="6530">
                        <c:v>350.09692999999999</c:v>
                      </c:pt>
                      <c:pt idx="6531">
                        <c:v>350.04930000000002</c:v>
                      </c:pt>
                      <c:pt idx="6532">
                        <c:v>350.05732999999998</c:v>
                      </c:pt>
                      <c:pt idx="6533">
                        <c:v>350.05988000000002</c:v>
                      </c:pt>
                      <c:pt idx="6534">
                        <c:v>350.08582000000001</c:v>
                      </c:pt>
                      <c:pt idx="6535">
                        <c:v>350.03836999999999</c:v>
                      </c:pt>
                      <c:pt idx="6536">
                        <c:v>350.05604</c:v>
                      </c:pt>
                      <c:pt idx="6537">
                        <c:v>350.04154</c:v>
                      </c:pt>
                      <c:pt idx="6538">
                        <c:v>350.05867000000001</c:v>
                      </c:pt>
                      <c:pt idx="6539">
                        <c:v>350.04466000000002</c:v>
                      </c:pt>
                      <c:pt idx="6540">
                        <c:v>350.03426999999999</c:v>
                      </c:pt>
                      <c:pt idx="6541">
                        <c:v>350.03395999999998</c:v>
                      </c:pt>
                      <c:pt idx="6542">
                        <c:v>350.02836000000002</c:v>
                      </c:pt>
                      <c:pt idx="6543">
                        <c:v>350.04372999999998</c:v>
                      </c:pt>
                      <c:pt idx="6544">
                        <c:v>350.0301</c:v>
                      </c:pt>
                      <c:pt idx="6545">
                        <c:v>350.02909</c:v>
                      </c:pt>
                      <c:pt idx="6546">
                        <c:v>350.03955000000002</c:v>
                      </c:pt>
                      <c:pt idx="6547">
                        <c:v>350.08161000000001</c:v>
                      </c:pt>
                      <c:pt idx="6548">
                        <c:v>350.03003000000001</c:v>
                      </c:pt>
                      <c:pt idx="6549">
                        <c:v>350.04399000000001</c:v>
                      </c:pt>
                      <c:pt idx="6550">
                        <c:v>350.04074000000003</c:v>
                      </c:pt>
                      <c:pt idx="6551">
                        <c:v>350.07889</c:v>
                      </c:pt>
                      <c:pt idx="6552">
                        <c:v>350.04077000000001</c:v>
                      </c:pt>
                      <c:pt idx="6553">
                        <c:v>350.05529000000001</c:v>
                      </c:pt>
                      <c:pt idx="6554">
                        <c:v>350.04223999999999</c:v>
                      </c:pt>
                      <c:pt idx="6555">
                        <c:v>350.08776999999998</c:v>
                      </c:pt>
                      <c:pt idx="6556">
                        <c:v>350.02321999999998</c:v>
                      </c:pt>
                      <c:pt idx="6557">
                        <c:v>350.02242999999999</c:v>
                      </c:pt>
                      <c:pt idx="6558">
                        <c:v>350.03174000000001</c:v>
                      </c:pt>
                      <c:pt idx="6559">
                        <c:v>350.06590999999997</c:v>
                      </c:pt>
                      <c:pt idx="6560">
                        <c:v>350.03262999999998</c:v>
                      </c:pt>
                      <c:pt idx="6561">
                        <c:v>350.02802000000003</c:v>
                      </c:pt>
                      <c:pt idx="6562">
                        <c:v>350.02260000000001</c:v>
                      </c:pt>
                      <c:pt idx="6563">
                        <c:v>350.03118999999998</c:v>
                      </c:pt>
                      <c:pt idx="6564">
                        <c:v>350.07578999999998</c:v>
                      </c:pt>
                      <c:pt idx="6565">
                        <c:v>350.04615999999999</c:v>
                      </c:pt>
                      <c:pt idx="6566">
                        <c:v>350.03527000000003</c:v>
                      </c:pt>
                      <c:pt idx="6567">
                        <c:v>350.02404999999999</c:v>
                      </c:pt>
                      <c:pt idx="6568">
                        <c:v>350.07459999999998</c:v>
                      </c:pt>
                      <c:pt idx="6569">
                        <c:v>350.02506</c:v>
                      </c:pt>
                      <c:pt idx="6570">
                        <c:v>350.04944999999998</c:v>
                      </c:pt>
                      <c:pt idx="6571">
                        <c:v>350.05419000000001</c:v>
                      </c:pt>
                      <c:pt idx="6572">
                        <c:v>350.09852999999998</c:v>
                      </c:pt>
                      <c:pt idx="6573">
                        <c:v>350.04761999999999</c:v>
                      </c:pt>
                      <c:pt idx="6574">
                        <c:v>350.03579000000002</c:v>
                      </c:pt>
                      <c:pt idx="6575">
                        <c:v>350.03712999999999</c:v>
                      </c:pt>
                      <c:pt idx="6576">
                        <c:v>350.07580000000002</c:v>
                      </c:pt>
                      <c:pt idx="6577">
                        <c:v>350.02143999999998</c:v>
                      </c:pt>
                      <c:pt idx="6578">
                        <c:v>350.03811999999999</c:v>
                      </c:pt>
                      <c:pt idx="6579">
                        <c:v>350.02715999999998</c:v>
                      </c:pt>
                      <c:pt idx="6580">
                        <c:v>350.06054</c:v>
                      </c:pt>
                      <c:pt idx="6581">
                        <c:v>350.06797999999998</c:v>
                      </c:pt>
                      <c:pt idx="6582">
                        <c:v>350.06619000000001</c:v>
                      </c:pt>
                      <c:pt idx="6583">
                        <c:v>350.07091000000003</c:v>
                      </c:pt>
                      <c:pt idx="6584">
                        <c:v>350.06358999999998</c:v>
                      </c:pt>
                      <c:pt idx="6585">
                        <c:v>350.09976999999998</c:v>
                      </c:pt>
                      <c:pt idx="6586">
                        <c:v>350.09064000000001</c:v>
                      </c:pt>
                      <c:pt idx="6587">
                        <c:v>350.06695999999999</c:v>
                      </c:pt>
                      <c:pt idx="6588">
                        <c:v>350.24178000000001</c:v>
                      </c:pt>
                      <c:pt idx="6589">
                        <c:v>350.06927000000002</c:v>
                      </c:pt>
                      <c:pt idx="6590">
                        <c:v>350.03953999999999</c:v>
                      </c:pt>
                      <c:pt idx="6591">
                        <c:v>350.05072999999999</c:v>
                      </c:pt>
                      <c:pt idx="6592">
                        <c:v>350.05007999999998</c:v>
                      </c:pt>
                      <c:pt idx="6593">
                        <c:v>350.10149000000001</c:v>
                      </c:pt>
                      <c:pt idx="6594">
                        <c:v>350.04271999999997</c:v>
                      </c:pt>
                      <c:pt idx="6595">
                        <c:v>350.07035000000002</c:v>
                      </c:pt>
                      <c:pt idx="6596">
                        <c:v>350.05284</c:v>
                      </c:pt>
                      <c:pt idx="6597">
                        <c:v>350.08107999999999</c:v>
                      </c:pt>
                      <c:pt idx="6598">
                        <c:v>350.03185999999999</c:v>
                      </c:pt>
                      <c:pt idx="6599">
                        <c:v>350.02202</c:v>
                      </c:pt>
                      <c:pt idx="6600">
                        <c:v>350.03057999999999</c:v>
                      </c:pt>
                      <c:pt idx="6601">
                        <c:v>350.02897999999999</c:v>
                      </c:pt>
                      <c:pt idx="6602">
                        <c:v>350.06709000000001</c:v>
                      </c:pt>
                      <c:pt idx="6603">
                        <c:v>350.02800999999999</c:v>
                      </c:pt>
                      <c:pt idx="6604">
                        <c:v>350.04343999999998</c:v>
                      </c:pt>
                      <c:pt idx="6605">
                        <c:v>350.04156999999998</c:v>
                      </c:pt>
                      <c:pt idx="6606">
                        <c:v>350.07891000000001</c:v>
                      </c:pt>
                      <c:pt idx="6607">
                        <c:v>350.04468000000003</c:v>
                      </c:pt>
                      <c:pt idx="6608">
                        <c:v>350.02715999999998</c:v>
                      </c:pt>
                      <c:pt idx="6609">
                        <c:v>350.03625</c:v>
                      </c:pt>
                      <c:pt idx="6610">
                        <c:v>350.05849000000001</c:v>
                      </c:pt>
                      <c:pt idx="6611">
                        <c:v>350.01535999999999</c:v>
                      </c:pt>
                      <c:pt idx="6612">
                        <c:v>350.02179000000001</c:v>
                      </c:pt>
                      <c:pt idx="6613">
                        <c:v>350.03951999999998</c:v>
                      </c:pt>
                      <c:pt idx="6614">
                        <c:v>350.09111999999999</c:v>
                      </c:pt>
                      <c:pt idx="6615">
                        <c:v>350.06106</c:v>
                      </c:pt>
                      <c:pt idx="6616">
                        <c:v>350.04363000000001</c:v>
                      </c:pt>
                      <c:pt idx="6617">
                        <c:v>350.06335999999999</c:v>
                      </c:pt>
                      <c:pt idx="6618">
                        <c:v>350.09115000000003</c:v>
                      </c:pt>
                      <c:pt idx="6619">
                        <c:v>350.07135</c:v>
                      </c:pt>
                      <c:pt idx="6620">
                        <c:v>350.06261999999998</c:v>
                      </c:pt>
                      <c:pt idx="6621">
                        <c:v>350.05748</c:v>
                      </c:pt>
                      <c:pt idx="6622">
                        <c:v>350.06569000000002</c:v>
                      </c:pt>
                      <c:pt idx="6623">
                        <c:v>350.09156000000002</c:v>
                      </c:pt>
                      <c:pt idx="6624">
                        <c:v>350.05155000000002</c:v>
                      </c:pt>
                      <c:pt idx="6625">
                        <c:v>350.04919999999998</c:v>
                      </c:pt>
                      <c:pt idx="6626">
                        <c:v>350.05072000000001</c:v>
                      </c:pt>
                      <c:pt idx="6627">
                        <c:v>350.12126000000001</c:v>
                      </c:pt>
                      <c:pt idx="6628">
                        <c:v>350.06846000000002</c:v>
                      </c:pt>
                      <c:pt idx="6629">
                        <c:v>350.07330000000002</c:v>
                      </c:pt>
                      <c:pt idx="6630">
                        <c:v>350.07664</c:v>
                      </c:pt>
                      <c:pt idx="6631">
                        <c:v>350.11374999999998</c:v>
                      </c:pt>
                      <c:pt idx="6632">
                        <c:v>350.09156000000002</c:v>
                      </c:pt>
                      <c:pt idx="6633">
                        <c:v>350.08843999999999</c:v>
                      </c:pt>
                      <c:pt idx="6634">
                        <c:v>350.07983999999999</c:v>
                      </c:pt>
                      <c:pt idx="6635">
                        <c:v>350.11797000000001</c:v>
                      </c:pt>
                      <c:pt idx="6636">
                        <c:v>350.07992000000002</c:v>
                      </c:pt>
                      <c:pt idx="6637">
                        <c:v>350.08326</c:v>
                      </c:pt>
                      <c:pt idx="6638">
                        <c:v>350.08922999999999</c:v>
                      </c:pt>
                      <c:pt idx="6639">
                        <c:v>350.09410000000003</c:v>
                      </c:pt>
                      <c:pt idx="6640">
                        <c:v>350.10324000000003</c:v>
                      </c:pt>
                      <c:pt idx="6641">
                        <c:v>350.06414999999998</c:v>
                      </c:pt>
                      <c:pt idx="6642">
                        <c:v>350.07126</c:v>
                      </c:pt>
                      <c:pt idx="6643">
                        <c:v>350.08681000000001</c:v>
                      </c:pt>
                      <c:pt idx="6644">
                        <c:v>350.11536000000001</c:v>
                      </c:pt>
                      <c:pt idx="6645">
                        <c:v>350.08497999999997</c:v>
                      </c:pt>
                      <c:pt idx="6646">
                        <c:v>350.07816000000003</c:v>
                      </c:pt>
                      <c:pt idx="6647">
                        <c:v>350.07915000000003</c:v>
                      </c:pt>
                      <c:pt idx="6648">
                        <c:v>350.13421</c:v>
                      </c:pt>
                      <c:pt idx="6649">
                        <c:v>350.22915</c:v>
                      </c:pt>
                      <c:pt idx="6650">
                        <c:v>350.09429</c:v>
                      </c:pt>
                      <c:pt idx="6651">
                        <c:v>350.07942000000003</c:v>
                      </c:pt>
                      <c:pt idx="6652">
                        <c:v>350.12148999999999</c:v>
                      </c:pt>
                      <c:pt idx="6653">
                        <c:v>350.09294999999997</c:v>
                      </c:pt>
                      <c:pt idx="6654">
                        <c:v>350.09527000000003</c:v>
                      </c:pt>
                      <c:pt idx="6655">
                        <c:v>350.08947000000001</c:v>
                      </c:pt>
                      <c:pt idx="6656">
                        <c:v>350.12329</c:v>
                      </c:pt>
                      <c:pt idx="6657">
                        <c:v>350.10680000000002</c:v>
                      </c:pt>
                      <c:pt idx="6658">
                        <c:v>350.06783999999999</c:v>
                      </c:pt>
                      <c:pt idx="6659">
                        <c:v>350.07569999999998</c:v>
                      </c:pt>
                      <c:pt idx="6660">
                        <c:v>350.06283000000002</c:v>
                      </c:pt>
                      <c:pt idx="6661">
                        <c:v>350.11660000000001</c:v>
                      </c:pt>
                      <c:pt idx="6662">
                        <c:v>350.06560999999999</c:v>
                      </c:pt>
                      <c:pt idx="6663">
                        <c:v>350.07360999999997</c:v>
                      </c:pt>
                      <c:pt idx="6664">
                        <c:v>350.06087000000002</c:v>
                      </c:pt>
                      <c:pt idx="6665">
                        <c:v>350.10070000000002</c:v>
                      </c:pt>
                      <c:pt idx="6666">
                        <c:v>350.04570000000001</c:v>
                      </c:pt>
                      <c:pt idx="6667">
                        <c:v>350.07542000000001</c:v>
                      </c:pt>
                      <c:pt idx="6668">
                        <c:v>350.05572999999998</c:v>
                      </c:pt>
                      <c:pt idx="6669">
                        <c:v>350.1069</c:v>
                      </c:pt>
                      <c:pt idx="6670">
                        <c:v>350.05011999999999</c:v>
                      </c:pt>
                      <c:pt idx="6671">
                        <c:v>350.05907999999999</c:v>
                      </c:pt>
                      <c:pt idx="6672">
                        <c:v>350.05667999999997</c:v>
                      </c:pt>
                      <c:pt idx="6673">
                        <c:v>350.11243999999999</c:v>
                      </c:pt>
                      <c:pt idx="6674">
                        <c:v>350.06081999999998</c:v>
                      </c:pt>
                      <c:pt idx="6675">
                        <c:v>350.05925999999999</c:v>
                      </c:pt>
                      <c:pt idx="6676">
                        <c:v>350.07146</c:v>
                      </c:pt>
                      <c:pt idx="6677">
                        <c:v>350.07799</c:v>
                      </c:pt>
                      <c:pt idx="6678">
                        <c:v>350.09859999999998</c:v>
                      </c:pt>
                      <c:pt idx="6679">
                        <c:v>350.06013999999999</c:v>
                      </c:pt>
                      <c:pt idx="6680">
                        <c:v>350.06256999999999</c:v>
                      </c:pt>
                      <c:pt idx="6681">
                        <c:v>350.05680000000001</c:v>
                      </c:pt>
                      <c:pt idx="6682">
                        <c:v>350.10953999999998</c:v>
                      </c:pt>
                      <c:pt idx="6683">
                        <c:v>350.06119000000001</c:v>
                      </c:pt>
                      <c:pt idx="6684">
                        <c:v>350.06331</c:v>
                      </c:pt>
                      <c:pt idx="6685">
                        <c:v>350.05959999999999</c:v>
                      </c:pt>
                      <c:pt idx="6686">
                        <c:v>350.10638</c:v>
                      </c:pt>
                      <c:pt idx="6687">
                        <c:v>350.07130999999998</c:v>
                      </c:pt>
                      <c:pt idx="6688">
                        <c:v>350.08875</c:v>
                      </c:pt>
                      <c:pt idx="6689">
                        <c:v>350.08033999999998</c:v>
                      </c:pt>
                      <c:pt idx="6690">
                        <c:v>350.10503999999997</c:v>
                      </c:pt>
                      <c:pt idx="6691">
                        <c:v>350.07236</c:v>
                      </c:pt>
                      <c:pt idx="6692">
                        <c:v>350.07522</c:v>
                      </c:pt>
                      <c:pt idx="6693">
                        <c:v>350.08197999999999</c:v>
                      </c:pt>
                      <c:pt idx="6694">
                        <c:v>350.06585999999999</c:v>
                      </c:pt>
                      <c:pt idx="6695">
                        <c:v>350.11615</c:v>
                      </c:pt>
                      <c:pt idx="6696">
                        <c:v>350.05804000000001</c:v>
                      </c:pt>
                      <c:pt idx="6697">
                        <c:v>350.05205000000001</c:v>
                      </c:pt>
                      <c:pt idx="6698">
                        <c:v>350.0711</c:v>
                      </c:pt>
                      <c:pt idx="6699">
                        <c:v>350.10214999999999</c:v>
                      </c:pt>
                      <c:pt idx="6700">
                        <c:v>350.07028000000003</c:v>
                      </c:pt>
                      <c:pt idx="6701">
                        <c:v>350.07628</c:v>
                      </c:pt>
                      <c:pt idx="6702">
                        <c:v>350.09332999999998</c:v>
                      </c:pt>
                      <c:pt idx="6703">
                        <c:v>350.10196999999999</c:v>
                      </c:pt>
                      <c:pt idx="6704">
                        <c:v>350.07704000000001</c:v>
                      </c:pt>
                      <c:pt idx="6705">
                        <c:v>350.08476999999999</c:v>
                      </c:pt>
                      <c:pt idx="6706">
                        <c:v>350.06797</c:v>
                      </c:pt>
                      <c:pt idx="6707">
                        <c:v>350.12218000000001</c:v>
                      </c:pt>
                      <c:pt idx="6708">
                        <c:v>350.07513999999998</c:v>
                      </c:pt>
                      <c:pt idx="6709">
                        <c:v>350.18184000000002</c:v>
                      </c:pt>
                      <c:pt idx="6710">
                        <c:v>350.13429000000002</c:v>
                      </c:pt>
                      <c:pt idx="6711">
                        <c:v>350.09809000000001</c:v>
                      </c:pt>
                      <c:pt idx="6712">
                        <c:v>350.08317</c:v>
                      </c:pt>
                      <c:pt idx="6713">
                        <c:v>350.07909000000001</c:v>
                      </c:pt>
                      <c:pt idx="6714">
                        <c:v>350.07344000000001</c:v>
                      </c:pt>
                      <c:pt idx="6715">
                        <c:v>350.07499999999999</c:v>
                      </c:pt>
                      <c:pt idx="6716">
                        <c:v>350.11302999999998</c:v>
                      </c:pt>
                      <c:pt idx="6717">
                        <c:v>350.04933999999997</c:v>
                      </c:pt>
                      <c:pt idx="6718">
                        <c:v>350.06858999999997</c:v>
                      </c:pt>
                      <c:pt idx="6719">
                        <c:v>350.07040999999998</c:v>
                      </c:pt>
                      <c:pt idx="6720">
                        <c:v>350.10789999999997</c:v>
                      </c:pt>
                      <c:pt idx="6721">
                        <c:v>350.08627999999999</c:v>
                      </c:pt>
                      <c:pt idx="6722">
                        <c:v>350.08451000000002</c:v>
                      </c:pt>
                      <c:pt idx="6723">
                        <c:v>350.08134000000001</c:v>
                      </c:pt>
                      <c:pt idx="6724">
                        <c:v>350.10271999999998</c:v>
                      </c:pt>
                      <c:pt idx="6725">
                        <c:v>350.07832000000002</c:v>
                      </c:pt>
                      <c:pt idx="6726">
                        <c:v>350.04960999999997</c:v>
                      </c:pt>
                      <c:pt idx="6727">
                        <c:v>350.04584</c:v>
                      </c:pt>
                      <c:pt idx="6728">
                        <c:v>350.08899000000002</c:v>
                      </c:pt>
                      <c:pt idx="6729">
                        <c:v>350.07366000000002</c:v>
                      </c:pt>
                      <c:pt idx="6730">
                        <c:v>350.08139</c:v>
                      </c:pt>
                      <c:pt idx="6731">
                        <c:v>350.06894</c:v>
                      </c:pt>
                      <c:pt idx="6732">
                        <c:v>350.08004</c:v>
                      </c:pt>
                      <c:pt idx="6733">
                        <c:v>350.1164</c:v>
                      </c:pt>
                      <c:pt idx="6734">
                        <c:v>350.08888999999999</c:v>
                      </c:pt>
                      <c:pt idx="6735">
                        <c:v>350.08748000000003</c:v>
                      </c:pt>
                      <c:pt idx="6736">
                        <c:v>350.05318999999997</c:v>
                      </c:pt>
                      <c:pt idx="6737">
                        <c:v>350.09293000000002</c:v>
                      </c:pt>
                      <c:pt idx="6738">
                        <c:v>350.07193999999998</c:v>
                      </c:pt>
                      <c:pt idx="6739">
                        <c:v>350.07198</c:v>
                      </c:pt>
                      <c:pt idx="6740">
                        <c:v>350.08832999999998</c:v>
                      </c:pt>
                      <c:pt idx="6741">
                        <c:v>350.12952000000001</c:v>
                      </c:pt>
                      <c:pt idx="6742">
                        <c:v>350.06760000000003</c:v>
                      </c:pt>
                      <c:pt idx="6743">
                        <c:v>350.06963000000002</c:v>
                      </c:pt>
                      <c:pt idx="6744">
                        <c:v>350.07274999999998</c:v>
                      </c:pt>
                      <c:pt idx="6745">
                        <c:v>350.10926000000001</c:v>
                      </c:pt>
                      <c:pt idx="6746">
                        <c:v>350.05959000000001</c:v>
                      </c:pt>
                      <c:pt idx="6747">
                        <c:v>350.07859999999999</c:v>
                      </c:pt>
                      <c:pt idx="6748">
                        <c:v>350.06981000000002</c:v>
                      </c:pt>
                      <c:pt idx="6749">
                        <c:v>350.10953999999998</c:v>
                      </c:pt>
                      <c:pt idx="6750">
                        <c:v>350.06743999999998</c:v>
                      </c:pt>
                      <c:pt idx="6751">
                        <c:v>350.07602000000003</c:v>
                      </c:pt>
                      <c:pt idx="6752">
                        <c:v>350.05522999999999</c:v>
                      </c:pt>
                      <c:pt idx="6753">
                        <c:v>350.07092999999998</c:v>
                      </c:pt>
                      <c:pt idx="6754">
                        <c:v>350.11331999999999</c:v>
                      </c:pt>
                      <c:pt idx="6755">
                        <c:v>350.05493000000001</c:v>
                      </c:pt>
                      <c:pt idx="6756">
                        <c:v>350.05623000000003</c:v>
                      </c:pt>
                      <c:pt idx="6757">
                        <c:v>350.08821999999998</c:v>
                      </c:pt>
                      <c:pt idx="6758">
                        <c:v>350.10642000000001</c:v>
                      </c:pt>
                      <c:pt idx="6759">
                        <c:v>350.05353000000002</c:v>
                      </c:pt>
                      <c:pt idx="6760">
                        <c:v>350.08470999999997</c:v>
                      </c:pt>
                      <c:pt idx="6761">
                        <c:v>350.08929000000001</c:v>
                      </c:pt>
                      <c:pt idx="6762">
                        <c:v>350.10406999999998</c:v>
                      </c:pt>
                      <c:pt idx="6763">
                        <c:v>350.09062</c:v>
                      </c:pt>
                      <c:pt idx="6764">
                        <c:v>350.08469000000002</c:v>
                      </c:pt>
                      <c:pt idx="6765">
                        <c:v>350.07306</c:v>
                      </c:pt>
                      <c:pt idx="6766">
                        <c:v>350.08938000000001</c:v>
                      </c:pt>
                      <c:pt idx="6767">
                        <c:v>350.06732</c:v>
                      </c:pt>
                      <c:pt idx="6768">
                        <c:v>350.05417999999997</c:v>
                      </c:pt>
                      <c:pt idx="6769">
                        <c:v>350.07148000000001</c:v>
                      </c:pt>
                      <c:pt idx="6770">
                        <c:v>350.19144</c:v>
                      </c:pt>
                      <c:pt idx="6771">
                        <c:v>350.13965000000002</c:v>
                      </c:pt>
                      <c:pt idx="6772">
                        <c:v>350.0806</c:v>
                      </c:pt>
                      <c:pt idx="6773">
                        <c:v>350.08746000000002</c:v>
                      </c:pt>
                      <c:pt idx="6774">
                        <c:v>350.05973999999998</c:v>
                      </c:pt>
                      <c:pt idx="6775">
                        <c:v>350.09134</c:v>
                      </c:pt>
                      <c:pt idx="6776">
                        <c:v>350.05896000000001</c:v>
                      </c:pt>
                      <c:pt idx="6777">
                        <c:v>350.05781000000002</c:v>
                      </c:pt>
                      <c:pt idx="6778">
                        <c:v>350.04298999999997</c:v>
                      </c:pt>
                      <c:pt idx="6779">
                        <c:v>350.08449999999999</c:v>
                      </c:pt>
                      <c:pt idx="6780">
                        <c:v>350.05187000000001</c:v>
                      </c:pt>
                      <c:pt idx="6781">
                        <c:v>350.07006000000001</c:v>
                      </c:pt>
                      <c:pt idx="6782">
                        <c:v>350.05856</c:v>
                      </c:pt>
                      <c:pt idx="6783">
                        <c:v>350.09239000000002</c:v>
                      </c:pt>
                      <c:pt idx="6784">
                        <c:v>350.08321999999998</c:v>
                      </c:pt>
                      <c:pt idx="6785">
                        <c:v>350.05856</c:v>
                      </c:pt>
                      <c:pt idx="6786">
                        <c:v>350.06853000000001</c:v>
                      </c:pt>
                      <c:pt idx="6787">
                        <c:v>350.06664000000001</c:v>
                      </c:pt>
                      <c:pt idx="6788">
                        <c:v>350.09586000000002</c:v>
                      </c:pt>
                      <c:pt idx="6789">
                        <c:v>350.06245999999999</c:v>
                      </c:pt>
                      <c:pt idx="6790">
                        <c:v>350.05696</c:v>
                      </c:pt>
                      <c:pt idx="6791">
                        <c:v>350.06103000000002</c:v>
                      </c:pt>
                      <c:pt idx="6792">
                        <c:v>350.11439000000001</c:v>
                      </c:pt>
                      <c:pt idx="6793">
                        <c:v>350.09231999999997</c:v>
                      </c:pt>
                      <c:pt idx="6794">
                        <c:v>350.07769999999999</c:v>
                      </c:pt>
                      <c:pt idx="6795">
                        <c:v>350.09550000000002</c:v>
                      </c:pt>
                      <c:pt idx="6796">
                        <c:v>350.1207</c:v>
                      </c:pt>
                      <c:pt idx="6797">
                        <c:v>350.07499000000001</c:v>
                      </c:pt>
                      <c:pt idx="6798">
                        <c:v>350.06193999999999</c:v>
                      </c:pt>
                      <c:pt idx="6799">
                        <c:v>350.05783000000002</c:v>
                      </c:pt>
                      <c:pt idx="6800">
                        <c:v>350.11451</c:v>
                      </c:pt>
                      <c:pt idx="6801">
                        <c:v>350.07233000000002</c:v>
                      </c:pt>
                      <c:pt idx="6802">
                        <c:v>350.06999000000002</c:v>
                      </c:pt>
                      <c:pt idx="6803">
                        <c:v>350.09784999999999</c:v>
                      </c:pt>
                      <c:pt idx="6804">
                        <c:v>350.08591999999999</c:v>
                      </c:pt>
                      <c:pt idx="6805">
                        <c:v>350.12034</c:v>
                      </c:pt>
                      <c:pt idx="6806">
                        <c:v>350.07429999999999</c:v>
                      </c:pt>
                      <c:pt idx="6807">
                        <c:v>350.08348000000001</c:v>
                      </c:pt>
                      <c:pt idx="6808">
                        <c:v>350.07209</c:v>
                      </c:pt>
                      <c:pt idx="6809">
                        <c:v>350.10750999999999</c:v>
                      </c:pt>
                      <c:pt idx="6810">
                        <c:v>350.07787999999999</c:v>
                      </c:pt>
                      <c:pt idx="6811">
                        <c:v>350.08474999999999</c:v>
                      </c:pt>
                      <c:pt idx="6812">
                        <c:v>350.07463999999999</c:v>
                      </c:pt>
                      <c:pt idx="6813">
                        <c:v>350.11430000000001</c:v>
                      </c:pt>
                      <c:pt idx="6814">
                        <c:v>350.07123000000001</c:v>
                      </c:pt>
                      <c:pt idx="6815">
                        <c:v>350.07778000000002</c:v>
                      </c:pt>
                      <c:pt idx="6816">
                        <c:v>350.05982</c:v>
                      </c:pt>
                      <c:pt idx="6817">
                        <c:v>350.10930999999999</c:v>
                      </c:pt>
                      <c:pt idx="6818">
                        <c:v>350.06225999999998</c:v>
                      </c:pt>
                      <c:pt idx="6819">
                        <c:v>350.06007</c:v>
                      </c:pt>
                      <c:pt idx="6820">
                        <c:v>350.08915999999999</c:v>
                      </c:pt>
                      <c:pt idx="6821">
                        <c:v>350.09746999999999</c:v>
                      </c:pt>
                      <c:pt idx="6822">
                        <c:v>350.08051999999998</c:v>
                      </c:pt>
                      <c:pt idx="6823">
                        <c:v>350.08371</c:v>
                      </c:pt>
                      <c:pt idx="6824">
                        <c:v>350.07729999999998</c:v>
                      </c:pt>
                      <c:pt idx="6825">
                        <c:v>350.08996000000002</c:v>
                      </c:pt>
                      <c:pt idx="6826">
                        <c:v>350.10007999999999</c:v>
                      </c:pt>
                      <c:pt idx="6827">
                        <c:v>350.05682000000002</c:v>
                      </c:pt>
                      <c:pt idx="6828">
                        <c:v>350.05308000000002</c:v>
                      </c:pt>
                      <c:pt idx="6829">
                        <c:v>350.07947000000001</c:v>
                      </c:pt>
                      <c:pt idx="6830">
                        <c:v>350.11097000000001</c:v>
                      </c:pt>
                      <c:pt idx="6831">
                        <c:v>350.23316</c:v>
                      </c:pt>
                      <c:pt idx="6832">
                        <c:v>350.11705999999998</c:v>
                      </c:pt>
                      <c:pt idx="6833">
                        <c:v>350.07297</c:v>
                      </c:pt>
                      <c:pt idx="6834">
                        <c:v>350.10523999999998</c:v>
                      </c:pt>
                      <c:pt idx="6835">
                        <c:v>350.08017999999998</c:v>
                      </c:pt>
                      <c:pt idx="6836">
                        <c:v>350.05649</c:v>
                      </c:pt>
                      <c:pt idx="6837">
                        <c:v>350.05549999999999</c:v>
                      </c:pt>
                      <c:pt idx="6838">
                        <c:v>350.09388000000001</c:v>
                      </c:pt>
                      <c:pt idx="6839">
                        <c:v>350.05984000000001</c:v>
                      </c:pt>
                      <c:pt idx="6840">
                        <c:v>350.06808999999998</c:v>
                      </c:pt>
                      <c:pt idx="6841">
                        <c:v>350.06617</c:v>
                      </c:pt>
                      <c:pt idx="6842">
                        <c:v>350.07296000000002</c:v>
                      </c:pt>
                      <c:pt idx="6843">
                        <c:v>350.08465999999999</c:v>
                      </c:pt>
                      <c:pt idx="6844">
                        <c:v>350.07096999999999</c:v>
                      </c:pt>
                      <c:pt idx="6845">
                        <c:v>350.06258000000003</c:v>
                      </c:pt>
                      <c:pt idx="6846">
                        <c:v>350.05779000000001</c:v>
                      </c:pt>
                      <c:pt idx="6847">
                        <c:v>350.08535000000001</c:v>
                      </c:pt>
                      <c:pt idx="6848">
                        <c:v>350.05714</c:v>
                      </c:pt>
                      <c:pt idx="6849">
                        <c:v>350.07522999999998</c:v>
                      </c:pt>
                      <c:pt idx="6850">
                        <c:v>350.06833</c:v>
                      </c:pt>
                      <c:pt idx="6851">
                        <c:v>350.10986000000003</c:v>
                      </c:pt>
                      <c:pt idx="6852">
                        <c:v>350.05509999999998</c:v>
                      </c:pt>
                      <c:pt idx="6853">
                        <c:v>350.07105000000001</c:v>
                      </c:pt>
                      <c:pt idx="6854">
                        <c:v>350.03787</c:v>
                      </c:pt>
                      <c:pt idx="6855">
                        <c:v>350.1189</c:v>
                      </c:pt>
                      <c:pt idx="6856">
                        <c:v>350.06133</c:v>
                      </c:pt>
                      <c:pt idx="6857">
                        <c:v>350.06648000000001</c:v>
                      </c:pt>
                      <c:pt idx="6858">
                        <c:v>350.06299000000001</c:v>
                      </c:pt>
                      <c:pt idx="6859">
                        <c:v>350.07276999999999</c:v>
                      </c:pt>
                      <c:pt idx="6860">
                        <c:v>350.0881</c:v>
                      </c:pt>
                      <c:pt idx="6861">
                        <c:v>350.06734</c:v>
                      </c:pt>
                      <c:pt idx="6862">
                        <c:v>350.05461000000003</c:v>
                      </c:pt>
                      <c:pt idx="6863">
                        <c:v>350.05315000000002</c:v>
                      </c:pt>
                      <c:pt idx="6864">
                        <c:v>350.0915</c:v>
                      </c:pt>
                      <c:pt idx="6865">
                        <c:v>350.05009000000001</c:v>
                      </c:pt>
                      <c:pt idx="6866">
                        <c:v>350.08566999999999</c:v>
                      </c:pt>
                      <c:pt idx="6867">
                        <c:v>350.08262999999999</c:v>
                      </c:pt>
                      <c:pt idx="6868">
                        <c:v>350.12108999999998</c:v>
                      </c:pt>
                      <c:pt idx="6869">
                        <c:v>350.07315999999997</c:v>
                      </c:pt>
                      <c:pt idx="6870">
                        <c:v>350.06313</c:v>
                      </c:pt>
                      <c:pt idx="6871">
                        <c:v>350.07029</c:v>
                      </c:pt>
                      <c:pt idx="6872">
                        <c:v>350.09332999999998</c:v>
                      </c:pt>
                      <c:pt idx="6873">
                        <c:v>350.05925000000002</c:v>
                      </c:pt>
                      <c:pt idx="6874">
                        <c:v>350.05549000000002</c:v>
                      </c:pt>
                      <c:pt idx="6875">
                        <c:v>350.06824</c:v>
                      </c:pt>
                      <c:pt idx="6876">
                        <c:v>350.11500000000001</c:v>
                      </c:pt>
                      <c:pt idx="6877">
                        <c:v>350.08958999999999</c:v>
                      </c:pt>
                      <c:pt idx="6878">
                        <c:v>350.05966999999998</c:v>
                      </c:pt>
                      <c:pt idx="6879">
                        <c:v>350.05054000000001</c:v>
                      </c:pt>
                      <c:pt idx="6880">
                        <c:v>350.06621999999999</c:v>
                      </c:pt>
                      <c:pt idx="6881">
                        <c:v>350.10451999999998</c:v>
                      </c:pt>
                      <c:pt idx="6882">
                        <c:v>350.06529</c:v>
                      </c:pt>
                      <c:pt idx="6883">
                        <c:v>350.07107000000002</c:v>
                      </c:pt>
                      <c:pt idx="6884">
                        <c:v>350.07038</c:v>
                      </c:pt>
                      <c:pt idx="6885">
                        <c:v>350.12540000000001</c:v>
                      </c:pt>
                      <c:pt idx="6886">
                        <c:v>350.08828999999997</c:v>
                      </c:pt>
                      <c:pt idx="6887">
                        <c:v>350.07396</c:v>
                      </c:pt>
                      <c:pt idx="6888">
                        <c:v>350.07121999999998</c:v>
                      </c:pt>
                      <c:pt idx="6889">
                        <c:v>350.09919000000002</c:v>
                      </c:pt>
                      <c:pt idx="6890">
                        <c:v>350.05622</c:v>
                      </c:pt>
                      <c:pt idx="6891">
                        <c:v>350.05853999999999</c:v>
                      </c:pt>
                      <c:pt idx="6892">
                        <c:v>350.24299000000002</c:v>
                      </c:pt>
                      <c:pt idx="6893">
                        <c:v>350.11543</c:v>
                      </c:pt>
                      <c:pt idx="6894">
                        <c:v>350.07411999999999</c:v>
                      </c:pt>
                      <c:pt idx="6895">
                        <c:v>350.06362000000001</c:v>
                      </c:pt>
                      <c:pt idx="6896">
                        <c:v>350.08278999999999</c:v>
                      </c:pt>
                      <c:pt idx="6897">
                        <c:v>350.08971000000003</c:v>
                      </c:pt>
                      <c:pt idx="6898">
                        <c:v>350.08582999999999</c:v>
                      </c:pt>
                      <c:pt idx="6899">
                        <c:v>350.05135999999999</c:v>
                      </c:pt>
                      <c:pt idx="6900">
                        <c:v>350.05806000000001</c:v>
                      </c:pt>
                      <c:pt idx="6901">
                        <c:v>350.04118</c:v>
                      </c:pt>
                      <c:pt idx="6902">
                        <c:v>350.09618</c:v>
                      </c:pt>
                      <c:pt idx="6903">
                        <c:v>350.08895999999999</c:v>
                      </c:pt>
                      <c:pt idx="6904">
                        <c:v>350.05963000000003</c:v>
                      </c:pt>
                      <c:pt idx="6905">
                        <c:v>350.05295999999998</c:v>
                      </c:pt>
                      <c:pt idx="6906">
                        <c:v>350.08942000000002</c:v>
                      </c:pt>
                      <c:pt idx="6907">
                        <c:v>350.04678999999999</c:v>
                      </c:pt>
                      <c:pt idx="6908">
                        <c:v>350.05891000000003</c:v>
                      </c:pt>
                      <c:pt idx="6909">
                        <c:v>350.05194</c:v>
                      </c:pt>
                      <c:pt idx="6910">
                        <c:v>350.07486</c:v>
                      </c:pt>
                      <c:pt idx="6911">
                        <c:v>350.03399000000002</c:v>
                      </c:pt>
                      <c:pt idx="6912">
                        <c:v>350.06684000000001</c:v>
                      </c:pt>
                      <c:pt idx="6913">
                        <c:v>350.07229000000001</c:v>
                      </c:pt>
                      <c:pt idx="6914">
                        <c:v>350.1139</c:v>
                      </c:pt>
                      <c:pt idx="6915">
                        <c:v>350.07294999999999</c:v>
                      </c:pt>
                      <c:pt idx="6916">
                        <c:v>350.05378000000002</c:v>
                      </c:pt>
                      <c:pt idx="6917">
                        <c:v>350.07512000000003</c:v>
                      </c:pt>
                      <c:pt idx="6918">
                        <c:v>350.06011000000001</c:v>
                      </c:pt>
                      <c:pt idx="6919">
                        <c:v>350.0967</c:v>
                      </c:pt>
                      <c:pt idx="6920">
                        <c:v>350.05376999999999</c:v>
                      </c:pt>
                      <c:pt idx="6921">
                        <c:v>350.04601000000002</c:v>
                      </c:pt>
                      <c:pt idx="6922">
                        <c:v>350.05329999999998</c:v>
                      </c:pt>
                      <c:pt idx="6923">
                        <c:v>350.10079000000002</c:v>
                      </c:pt>
                      <c:pt idx="6924">
                        <c:v>350.06268</c:v>
                      </c:pt>
                      <c:pt idx="6925">
                        <c:v>350.07494000000003</c:v>
                      </c:pt>
                      <c:pt idx="6926">
                        <c:v>350.0573</c:v>
                      </c:pt>
                      <c:pt idx="6927">
                        <c:v>350.09699999999998</c:v>
                      </c:pt>
                      <c:pt idx="6928">
                        <c:v>350.06864000000002</c:v>
                      </c:pt>
                      <c:pt idx="6929">
                        <c:v>350.06862999999998</c:v>
                      </c:pt>
                      <c:pt idx="6930">
                        <c:v>350.05957000000001</c:v>
                      </c:pt>
                      <c:pt idx="6931">
                        <c:v>350.10356999999999</c:v>
                      </c:pt>
                      <c:pt idx="6932">
                        <c:v>350.04881</c:v>
                      </c:pt>
                      <c:pt idx="6933">
                        <c:v>350.06374</c:v>
                      </c:pt>
                      <c:pt idx="6934">
                        <c:v>350.07123999999999</c:v>
                      </c:pt>
                      <c:pt idx="6935">
                        <c:v>350.07529</c:v>
                      </c:pt>
                      <c:pt idx="6936">
                        <c:v>350.08843000000002</c:v>
                      </c:pt>
                      <c:pt idx="6937">
                        <c:v>350.06671999999998</c:v>
                      </c:pt>
                      <c:pt idx="6938">
                        <c:v>350.08175999999997</c:v>
                      </c:pt>
                      <c:pt idx="6939">
                        <c:v>350.07553000000001</c:v>
                      </c:pt>
                      <c:pt idx="6940">
                        <c:v>350.11113</c:v>
                      </c:pt>
                      <c:pt idx="6941">
                        <c:v>350.07375000000002</c:v>
                      </c:pt>
                      <c:pt idx="6942">
                        <c:v>350.06265999999999</c:v>
                      </c:pt>
                      <c:pt idx="6943">
                        <c:v>350.04243000000002</c:v>
                      </c:pt>
                      <c:pt idx="6944">
                        <c:v>350.07947999999999</c:v>
                      </c:pt>
                      <c:pt idx="6945">
                        <c:v>350.05491000000001</c:v>
                      </c:pt>
                      <c:pt idx="6946">
                        <c:v>350.02915999999999</c:v>
                      </c:pt>
                      <c:pt idx="6947">
                        <c:v>350.04629</c:v>
                      </c:pt>
                      <c:pt idx="6948">
                        <c:v>350.07974000000002</c:v>
                      </c:pt>
                      <c:pt idx="6949">
                        <c:v>350.04178999999999</c:v>
                      </c:pt>
                      <c:pt idx="6950">
                        <c:v>350.03402</c:v>
                      </c:pt>
                      <c:pt idx="6951">
                        <c:v>350.02647000000002</c:v>
                      </c:pt>
                      <c:pt idx="6952">
                        <c:v>350.07168999999999</c:v>
                      </c:pt>
                      <c:pt idx="6953">
                        <c:v>350.20841000000001</c:v>
                      </c:pt>
                      <c:pt idx="6954">
                        <c:v>350.03987000000001</c:v>
                      </c:pt>
                      <c:pt idx="6955">
                        <c:v>350.03262000000001</c:v>
                      </c:pt>
                      <c:pt idx="6956">
                        <c:v>350.03769</c:v>
                      </c:pt>
                      <c:pt idx="6957">
                        <c:v>350.09690000000001</c:v>
                      </c:pt>
                      <c:pt idx="6958">
                        <c:v>350.06281999999999</c:v>
                      </c:pt>
                      <c:pt idx="6959">
                        <c:v>350.05374</c:v>
                      </c:pt>
                      <c:pt idx="6960">
                        <c:v>350.04113000000001</c:v>
                      </c:pt>
                      <c:pt idx="6961">
                        <c:v>350.08400999999998</c:v>
                      </c:pt>
                      <c:pt idx="6962">
                        <c:v>350.03764000000001</c:v>
                      </c:pt>
                      <c:pt idx="6963">
                        <c:v>350.04333000000003</c:v>
                      </c:pt>
                      <c:pt idx="6964">
                        <c:v>350.04836999999998</c:v>
                      </c:pt>
                      <c:pt idx="6965">
                        <c:v>350.09793000000002</c:v>
                      </c:pt>
                      <c:pt idx="6966">
                        <c:v>350.04894000000002</c:v>
                      </c:pt>
                      <c:pt idx="6967">
                        <c:v>350.04151000000002</c:v>
                      </c:pt>
                      <c:pt idx="6968">
                        <c:v>350.04115999999999</c:v>
                      </c:pt>
                      <c:pt idx="6969">
                        <c:v>350.08375000000001</c:v>
                      </c:pt>
                      <c:pt idx="6970">
                        <c:v>350.05036999999999</c:v>
                      </c:pt>
                      <c:pt idx="6971">
                        <c:v>350.03627999999998</c:v>
                      </c:pt>
                      <c:pt idx="6972">
                        <c:v>350.03577000000001</c:v>
                      </c:pt>
                      <c:pt idx="6973">
                        <c:v>350.03705000000002</c:v>
                      </c:pt>
                      <c:pt idx="6974">
                        <c:v>350.07447999999999</c:v>
                      </c:pt>
                      <c:pt idx="6975">
                        <c:v>350.03525000000002</c:v>
                      </c:pt>
                      <c:pt idx="6976">
                        <c:v>350.03377999999998</c:v>
                      </c:pt>
                      <c:pt idx="6977">
                        <c:v>350.04009000000002</c:v>
                      </c:pt>
                      <c:pt idx="6978">
                        <c:v>350.09077000000002</c:v>
                      </c:pt>
                      <c:pt idx="6979">
                        <c:v>350.04959000000002</c:v>
                      </c:pt>
                      <c:pt idx="6980">
                        <c:v>350.04253</c:v>
                      </c:pt>
                      <c:pt idx="6981">
                        <c:v>350.11363</c:v>
                      </c:pt>
                      <c:pt idx="6982">
                        <c:v>350.28746999999998</c:v>
                      </c:pt>
                      <c:pt idx="6983">
                        <c:v>350.38024999999999</c:v>
                      </c:pt>
                      <c:pt idx="6984">
                        <c:v>350.51729999999998</c:v>
                      </c:pt>
                      <c:pt idx="6985">
                        <c:v>350.62588</c:v>
                      </c:pt>
                      <c:pt idx="6986">
                        <c:v>350.78208999999998</c:v>
                      </c:pt>
                      <c:pt idx="6987">
                        <c:v>350.86781999999999</c:v>
                      </c:pt>
                      <c:pt idx="6988">
                        <c:v>350.98833000000002</c:v>
                      </c:pt>
                      <c:pt idx="6989">
                        <c:v>351.11358000000001</c:v>
                      </c:pt>
                      <c:pt idx="6990">
                        <c:v>351.25761999999997</c:v>
                      </c:pt>
                      <c:pt idx="6991">
                        <c:v>351.38204000000002</c:v>
                      </c:pt>
                      <c:pt idx="6992">
                        <c:v>351.49729000000002</c:v>
                      </c:pt>
                      <c:pt idx="6993">
                        <c:v>351.64927999999998</c:v>
                      </c:pt>
                      <c:pt idx="6994">
                        <c:v>351.76400000000001</c:v>
                      </c:pt>
                      <c:pt idx="6995">
                        <c:v>351.91611</c:v>
                      </c:pt>
                      <c:pt idx="6996">
                        <c:v>352.01620000000003</c:v>
                      </c:pt>
                      <c:pt idx="6997">
                        <c:v>352.11748999999998</c:v>
                      </c:pt>
                      <c:pt idx="6998">
                        <c:v>352.26859999999999</c:v>
                      </c:pt>
                      <c:pt idx="6999">
                        <c:v>352.42621000000003</c:v>
                      </c:pt>
                      <c:pt idx="7000">
                        <c:v>352.50153</c:v>
                      </c:pt>
                      <c:pt idx="7001">
                        <c:v>352.64546000000001</c:v>
                      </c:pt>
                      <c:pt idx="7002">
                        <c:v>352.75583</c:v>
                      </c:pt>
                      <c:pt idx="7003">
                        <c:v>352.91462999999999</c:v>
                      </c:pt>
                      <c:pt idx="7004">
                        <c:v>352.97906999999998</c:v>
                      </c:pt>
                      <c:pt idx="7005">
                        <c:v>353.13648000000001</c:v>
                      </c:pt>
                      <c:pt idx="7006">
                        <c:v>353.24774000000002</c:v>
                      </c:pt>
                      <c:pt idx="7007">
                        <c:v>353.40661</c:v>
                      </c:pt>
                      <c:pt idx="7008">
                        <c:v>353.4932</c:v>
                      </c:pt>
                      <c:pt idx="7009">
                        <c:v>353.61076000000003</c:v>
                      </c:pt>
                      <c:pt idx="7010">
                        <c:v>353.75885</c:v>
                      </c:pt>
                      <c:pt idx="7011">
                        <c:v>353.87218999999999</c:v>
                      </c:pt>
                      <c:pt idx="7012">
                        <c:v>354.04613999999998</c:v>
                      </c:pt>
                      <c:pt idx="7013">
                        <c:v>354.19096000000002</c:v>
                      </c:pt>
                      <c:pt idx="7014">
                        <c:v>354.37581999999998</c:v>
                      </c:pt>
                      <c:pt idx="7015">
                        <c:v>354.37779999999998</c:v>
                      </c:pt>
                      <c:pt idx="7016">
                        <c:v>354.55000999999999</c:v>
                      </c:pt>
                      <c:pt idx="7017">
                        <c:v>354.68184000000002</c:v>
                      </c:pt>
                      <c:pt idx="7018">
                        <c:v>354.79086000000001</c:v>
                      </c:pt>
                      <c:pt idx="7019">
                        <c:v>354.90715</c:v>
                      </c:pt>
                      <c:pt idx="7020">
                        <c:v>355.03167000000002</c:v>
                      </c:pt>
                      <c:pt idx="7021">
                        <c:v>355.15667999999999</c:v>
                      </c:pt>
                      <c:pt idx="7022">
                        <c:v>355.2731</c:v>
                      </c:pt>
                      <c:pt idx="7023">
                        <c:v>355.37306000000001</c:v>
                      </c:pt>
                      <c:pt idx="7024">
                        <c:v>355.55108000000001</c:v>
                      </c:pt>
                      <c:pt idx="7025">
                        <c:v>355.61775999999998</c:v>
                      </c:pt>
                      <c:pt idx="7026">
                        <c:v>355.75653999999997</c:v>
                      </c:pt>
                      <c:pt idx="7027">
                        <c:v>355.87669</c:v>
                      </c:pt>
                      <c:pt idx="7028">
                        <c:v>355.98921000000001</c:v>
                      </c:pt>
                      <c:pt idx="7029">
                        <c:v>356.15776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356A'!$BK$47:$BK$7076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-7.1632750000000009E-2</c:v>
                      </c:pt>
                      <c:pt idx="1">
                        <c:v>-7.1619749999999996E-2</c:v>
                      </c:pt>
                      <c:pt idx="2">
                        <c:v>-7.1606000000000017E-2</c:v>
                      </c:pt>
                      <c:pt idx="3">
                        <c:v>-7.1608000000000005E-2</c:v>
                      </c:pt>
                      <c:pt idx="4">
                        <c:v>-7.1592249999999996E-2</c:v>
                      </c:pt>
                      <c:pt idx="5">
                        <c:v>-7.1586500000000011E-2</c:v>
                      </c:pt>
                      <c:pt idx="6">
                        <c:v>-7.1577750000000009E-2</c:v>
                      </c:pt>
                      <c:pt idx="7">
                        <c:v>-7.1570750000000002E-2</c:v>
                      </c:pt>
                      <c:pt idx="8">
                        <c:v>-7.1566000000000005E-2</c:v>
                      </c:pt>
                      <c:pt idx="9">
                        <c:v>-7.1547499999999986E-2</c:v>
                      </c:pt>
                      <c:pt idx="10">
                        <c:v>-7.1532750000000006E-2</c:v>
                      </c:pt>
                      <c:pt idx="11">
                        <c:v>-7.1508500000000016E-2</c:v>
                      </c:pt>
                      <c:pt idx="12">
                        <c:v>-7.1570000000000009E-2</c:v>
                      </c:pt>
                      <c:pt idx="13">
                        <c:v>-7.1559000000000011E-2</c:v>
                      </c:pt>
                      <c:pt idx="14">
                        <c:v>-7.1548250000000022E-2</c:v>
                      </c:pt>
                      <c:pt idx="15">
                        <c:v>-7.1532500000000013E-2</c:v>
                      </c:pt>
                      <c:pt idx="16">
                        <c:v>-7.242475000000001E-2</c:v>
                      </c:pt>
                      <c:pt idx="17">
                        <c:v>-7.2405000000000011E-2</c:v>
                      </c:pt>
                      <c:pt idx="18">
                        <c:v>-7.2392250000000005E-2</c:v>
                      </c:pt>
                      <c:pt idx="19">
                        <c:v>-7.2380250000000007E-2</c:v>
                      </c:pt>
                      <c:pt idx="20">
                        <c:v>-7.2372750000000027E-2</c:v>
                      </c:pt>
                      <c:pt idx="21">
                        <c:v>-7.2361750000000016E-2</c:v>
                      </c:pt>
                      <c:pt idx="22">
                        <c:v>-7.234800000000001E-2</c:v>
                      </c:pt>
                      <c:pt idx="23">
                        <c:v>-7.2328750000000011E-2</c:v>
                      </c:pt>
                      <c:pt idx="24">
                        <c:v>-7.2316500000000006E-2</c:v>
                      </c:pt>
                      <c:pt idx="25">
                        <c:v>-7.2295999999999999E-2</c:v>
                      </c:pt>
                      <c:pt idx="26">
                        <c:v>-7.2269249999999993E-2</c:v>
                      </c:pt>
                      <c:pt idx="27">
                        <c:v>-7.2248250000000014E-2</c:v>
                      </c:pt>
                      <c:pt idx="28">
                        <c:v>-7.2255250000000007E-2</c:v>
                      </c:pt>
                      <c:pt idx="29">
                        <c:v>-7.2244500000000003E-2</c:v>
                      </c:pt>
                      <c:pt idx="30">
                        <c:v>-7.2232999999999992E-2</c:v>
                      </c:pt>
                      <c:pt idx="31">
                        <c:v>-7.2203750000000011E-2</c:v>
                      </c:pt>
                      <c:pt idx="32">
                        <c:v>-7.2136749999999999E-2</c:v>
                      </c:pt>
                      <c:pt idx="33">
                        <c:v>-7.2129499999999999E-2</c:v>
                      </c:pt>
                      <c:pt idx="34">
                        <c:v>-7.2127499999999997E-2</c:v>
                      </c:pt>
                      <c:pt idx="35">
                        <c:v>-7.2149750000000012E-2</c:v>
                      </c:pt>
                      <c:pt idx="36">
                        <c:v>-7.2145000000000029E-2</c:v>
                      </c:pt>
                      <c:pt idx="37">
                        <c:v>-7.213975000000003E-2</c:v>
                      </c:pt>
                      <c:pt idx="38">
                        <c:v>-7.2133250000000038E-2</c:v>
                      </c:pt>
                      <c:pt idx="39">
                        <c:v>-7.2134250000000039E-2</c:v>
                      </c:pt>
                      <c:pt idx="40">
                        <c:v>-7.2129750000000034E-2</c:v>
                      </c:pt>
                      <c:pt idx="41">
                        <c:v>-7.2131750000000022E-2</c:v>
                      </c:pt>
                      <c:pt idx="42">
                        <c:v>-7.2141250000000032E-2</c:v>
                      </c:pt>
                      <c:pt idx="43">
                        <c:v>-7.2153750000000058E-2</c:v>
                      </c:pt>
                      <c:pt idx="44">
                        <c:v>-7.2150500000000048E-2</c:v>
                      </c:pt>
                      <c:pt idx="45">
                        <c:v>-7.2156750000000047E-2</c:v>
                      </c:pt>
                      <c:pt idx="46">
                        <c:v>-7.2154500000000038E-2</c:v>
                      </c:pt>
                      <c:pt idx="47">
                        <c:v>-7.2154750000000045E-2</c:v>
                      </c:pt>
                      <c:pt idx="48">
                        <c:v>-7.2165750000000056E-2</c:v>
                      </c:pt>
                      <c:pt idx="49">
                        <c:v>-7.2158000000000042E-2</c:v>
                      </c:pt>
                      <c:pt idx="50">
                        <c:v>-7.2155750000000032E-2</c:v>
                      </c:pt>
                      <c:pt idx="51">
                        <c:v>-7.2164500000000034E-2</c:v>
                      </c:pt>
                      <c:pt idx="52">
                        <c:v>-7.3385500000000048E-2</c:v>
                      </c:pt>
                      <c:pt idx="53">
                        <c:v>-7.3389000000000038E-2</c:v>
                      </c:pt>
                      <c:pt idx="54">
                        <c:v>-7.3383500000000046E-2</c:v>
                      </c:pt>
                      <c:pt idx="55">
                        <c:v>-7.3375250000000031E-2</c:v>
                      </c:pt>
                      <c:pt idx="56">
                        <c:v>-7.3385750000000041E-2</c:v>
                      </c:pt>
                      <c:pt idx="57">
                        <c:v>-7.3393250000000035E-2</c:v>
                      </c:pt>
                      <c:pt idx="58">
                        <c:v>-7.3407250000000035E-2</c:v>
                      </c:pt>
                      <c:pt idx="59">
                        <c:v>-7.340550000000004E-2</c:v>
                      </c:pt>
                      <c:pt idx="60">
                        <c:v>-7.3422000000000043E-2</c:v>
                      </c:pt>
                      <c:pt idx="61">
                        <c:v>-7.3427750000000042E-2</c:v>
                      </c:pt>
                      <c:pt idx="62">
                        <c:v>-7.344700000000004E-2</c:v>
                      </c:pt>
                      <c:pt idx="63">
                        <c:v>-7.3451750000000038E-2</c:v>
                      </c:pt>
                      <c:pt idx="64">
                        <c:v>-7.349525000000004E-2</c:v>
                      </c:pt>
                      <c:pt idx="65">
                        <c:v>-7.3514500000000024E-2</c:v>
                      </c:pt>
                      <c:pt idx="66">
                        <c:v>-7.352725000000003E-2</c:v>
                      </c:pt>
                      <c:pt idx="67">
                        <c:v>-7.3534500000000017E-2</c:v>
                      </c:pt>
                      <c:pt idx="68">
                        <c:v>-7.3602750000000008E-2</c:v>
                      </c:pt>
                      <c:pt idx="69">
                        <c:v>-7.3597000000000024E-2</c:v>
                      </c:pt>
                      <c:pt idx="70">
                        <c:v>-7.3596500000000023E-2</c:v>
                      </c:pt>
                      <c:pt idx="71">
                        <c:v>-7.3601750000000021E-2</c:v>
                      </c:pt>
                      <c:pt idx="72">
                        <c:v>-7.3604500000000017E-2</c:v>
                      </c:pt>
                      <c:pt idx="73">
                        <c:v>-7.360750000000002E-2</c:v>
                      </c:pt>
                      <c:pt idx="74">
                        <c:v>-7.3616500000000029E-2</c:v>
                      </c:pt>
                      <c:pt idx="75">
                        <c:v>-7.3625250000000031E-2</c:v>
                      </c:pt>
                      <c:pt idx="76">
                        <c:v>-7.3622500000000035E-2</c:v>
                      </c:pt>
                      <c:pt idx="77">
                        <c:v>-7.3626000000000011E-2</c:v>
                      </c:pt>
                      <c:pt idx="78">
                        <c:v>-7.3626000000000011E-2</c:v>
                      </c:pt>
                      <c:pt idx="79">
                        <c:v>-7.3635000000000034E-2</c:v>
                      </c:pt>
                      <c:pt idx="80">
                        <c:v>-7.3626000000000025E-2</c:v>
                      </c:pt>
                      <c:pt idx="81">
                        <c:v>-7.3630750000000023E-2</c:v>
                      </c:pt>
                      <c:pt idx="82">
                        <c:v>-7.3636000000000021E-2</c:v>
                      </c:pt>
                      <c:pt idx="83">
                        <c:v>-7.3637000000000008E-2</c:v>
                      </c:pt>
                      <c:pt idx="84">
                        <c:v>-7.3632750000000011E-2</c:v>
                      </c:pt>
                      <c:pt idx="85">
                        <c:v>-7.3628500000000013E-2</c:v>
                      </c:pt>
                      <c:pt idx="86">
                        <c:v>-7.3626500000000025E-2</c:v>
                      </c:pt>
                      <c:pt idx="87">
                        <c:v>-7.3617750000000037E-2</c:v>
                      </c:pt>
                      <c:pt idx="88">
                        <c:v>-7.4008500000000019E-2</c:v>
                      </c:pt>
                      <c:pt idx="89">
                        <c:v>-7.4003000000000013E-2</c:v>
                      </c:pt>
                      <c:pt idx="90">
                        <c:v>-7.400600000000003E-2</c:v>
                      </c:pt>
                      <c:pt idx="91">
                        <c:v>-7.401350000000001E-2</c:v>
                      </c:pt>
                      <c:pt idx="92">
                        <c:v>-7.3997750000000015E-2</c:v>
                      </c:pt>
                      <c:pt idx="93">
                        <c:v>-7.3993250000000024E-2</c:v>
                      </c:pt>
                      <c:pt idx="94">
                        <c:v>-7.4004000000000014E-2</c:v>
                      </c:pt>
                      <c:pt idx="95">
                        <c:v>-7.4002250000000019E-2</c:v>
                      </c:pt>
                      <c:pt idx="96">
                        <c:v>-7.3998500000000009E-2</c:v>
                      </c:pt>
                      <c:pt idx="97">
                        <c:v>-7.3986250000000003E-2</c:v>
                      </c:pt>
                      <c:pt idx="98">
                        <c:v>-7.3985250000000002E-2</c:v>
                      </c:pt>
                      <c:pt idx="99">
                        <c:v>-7.3980500000000005E-2</c:v>
                      </c:pt>
                      <c:pt idx="100">
                        <c:v>-7.3983500000000008E-2</c:v>
                      </c:pt>
                      <c:pt idx="101">
                        <c:v>-7.398600000000001E-2</c:v>
                      </c:pt>
                      <c:pt idx="102">
                        <c:v>-7.3986500000000011E-2</c:v>
                      </c:pt>
                      <c:pt idx="103">
                        <c:v>-7.3974250000000005E-2</c:v>
                      </c:pt>
                      <c:pt idx="104">
                        <c:v>-7.3966500000000004E-2</c:v>
                      </c:pt>
                      <c:pt idx="105">
                        <c:v>-7.3957500000000009E-2</c:v>
                      </c:pt>
                      <c:pt idx="106">
                        <c:v>-7.3939749999999999E-2</c:v>
                      </c:pt>
                      <c:pt idx="107">
                        <c:v>-7.392775E-2</c:v>
                      </c:pt>
                      <c:pt idx="108">
                        <c:v>-7.3918249999999991E-2</c:v>
                      </c:pt>
                      <c:pt idx="109">
                        <c:v>-7.3910749999999997E-2</c:v>
                      </c:pt>
                      <c:pt idx="110">
                        <c:v>-7.3903500000000011E-2</c:v>
                      </c:pt>
                      <c:pt idx="111">
                        <c:v>-7.3894000000000001E-2</c:v>
                      </c:pt>
                      <c:pt idx="112">
                        <c:v>-7.3888750000000003E-2</c:v>
                      </c:pt>
                      <c:pt idx="113">
                        <c:v>-7.3882500000000004E-2</c:v>
                      </c:pt>
                      <c:pt idx="114">
                        <c:v>-7.3877000000000012E-2</c:v>
                      </c:pt>
                      <c:pt idx="115">
                        <c:v>-7.3876250000000004E-2</c:v>
                      </c:pt>
                      <c:pt idx="116">
                        <c:v>-7.3880750000000009E-2</c:v>
                      </c:pt>
                      <c:pt idx="117">
                        <c:v>-7.3883500000000032E-2</c:v>
                      </c:pt>
                      <c:pt idx="118">
                        <c:v>-7.388150000000003E-2</c:v>
                      </c:pt>
                      <c:pt idx="119">
                        <c:v>-7.3891000000000026E-2</c:v>
                      </c:pt>
                      <c:pt idx="120">
                        <c:v>-7.3895500000000031E-2</c:v>
                      </c:pt>
                      <c:pt idx="121">
                        <c:v>-7.3890250000000032E-2</c:v>
                      </c:pt>
                      <c:pt idx="122">
                        <c:v>-7.3886750000000029E-2</c:v>
                      </c:pt>
                      <c:pt idx="123">
                        <c:v>-7.387775000000002E-2</c:v>
                      </c:pt>
                      <c:pt idx="124">
                        <c:v>-7.3877000000000012E-2</c:v>
                      </c:pt>
                      <c:pt idx="125">
                        <c:v>-7.3862000000000025E-2</c:v>
                      </c:pt>
                      <c:pt idx="126">
                        <c:v>-7.3846500000000037E-2</c:v>
                      </c:pt>
                      <c:pt idx="127">
                        <c:v>-7.3831750000000029E-2</c:v>
                      </c:pt>
                      <c:pt idx="128">
                        <c:v>-7.3830500000000035E-2</c:v>
                      </c:pt>
                      <c:pt idx="129">
                        <c:v>-7.3817500000000036E-2</c:v>
                      </c:pt>
                      <c:pt idx="130">
                        <c:v>-7.3803000000000021E-2</c:v>
                      </c:pt>
                      <c:pt idx="131">
                        <c:v>-7.378075000000002E-2</c:v>
                      </c:pt>
                      <c:pt idx="132">
                        <c:v>-7.4973000000000026E-2</c:v>
                      </c:pt>
                      <c:pt idx="133">
                        <c:v>-7.4955500000000036E-2</c:v>
                      </c:pt>
                      <c:pt idx="134">
                        <c:v>-7.4945500000000026E-2</c:v>
                      </c:pt>
                      <c:pt idx="135">
                        <c:v>-7.4933500000000028E-2</c:v>
                      </c:pt>
                      <c:pt idx="136">
                        <c:v>-7.4931250000000033E-2</c:v>
                      </c:pt>
                      <c:pt idx="137">
                        <c:v>-7.4917000000000039E-2</c:v>
                      </c:pt>
                      <c:pt idx="138">
                        <c:v>-7.4906750000000036E-2</c:v>
                      </c:pt>
                      <c:pt idx="139">
                        <c:v>-7.4899250000000028E-2</c:v>
                      </c:pt>
                      <c:pt idx="140">
                        <c:v>-7.4884250000000027E-2</c:v>
                      </c:pt>
                      <c:pt idx="141">
                        <c:v>-7.4880500000000044E-2</c:v>
                      </c:pt>
                      <c:pt idx="142">
                        <c:v>-7.4877500000000027E-2</c:v>
                      </c:pt>
                      <c:pt idx="143">
                        <c:v>-7.4871750000000042E-2</c:v>
                      </c:pt>
                      <c:pt idx="144">
                        <c:v>-7.4879500000000029E-2</c:v>
                      </c:pt>
                      <c:pt idx="145">
                        <c:v>-7.4888500000000038E-2</c:v>
                      </c:pt>
                      <c:pt idx="146">
                        <c:v>-7.4892750000000022E-2</c:v>
                      </c:pt>
                      <c:pt idx="147">
                        <c:v>-7.4907250000000022E-2</c:v>
                      </c:pt>
                      <c:pt idx="148">
                        <c:v>-7.4921000000000015E-2</c:v>
                      </c:pt>
                      <c:pt idx="149">
                        <c:v>-7.494075E-2</c:v>
                      </c:pt>
                      <c:pt idx="150">
                        <c:v>-7.4952250000000012E-2</c:v>
                      </c:pt>
                      <c:pt idx="151">
                        <c:v>-7.4960000000000013E-2</c:v>
                      </c:pt>
                      <c:pt idx="152">
                        <c:v>-7.4964000000000017E-2</c:v>
                      </c:pt>
                      <c:pt idx="153">
                        <c:v>-7.4970000000000023E-2</c:v>
                      </c:pt>
                      <c:pt idx="154">
                        <c:v>-7.4980000000000005E-2</c:v>
                      </c:pt>
                      <c:pt idx="155">
                        <c:v>-7.4994500000000006E-2</c:v>
                      </c:pt>
                      <c:pt idx="156">
                        <c:v>-7.499900000000001E-2</c:v>
                      </c:pt>
                      <c:pt idx="157">
                        <c:v>-7.5014250000000005E-2</c:v>
                      </c:pt>
                      <c:pt idx="158">
                        <c:v>-7.5010250000000014E-2</c:v>
                      </c:pt>
                      <c:pt idx="159">
                        <c:v>-7.500900000000002E-2</c:v>
                      </c:pt>
                      <c:pt idx="160">
                        <c:v>-7.5022750000000013E-2</c:v>
                      </c:pt>
                      <c:pt idx="161">
                        <c:v>-7.503300000000003E-2</c:v>
                      </c:pt>
                      <c:pt idx="162">
                        <c:v>-7.5042250000000033E-2</c:v>
                      </c:pt>
                      <c:pt idx="163">
                        <c:v>-7.5058500000000028E-2</c:v>
                      </c:pt>
                      <c:pt idx="164">
                        <c:v>-7.5072250000000035E-2</c:v>
                      </c:pt>
                      <c:pt idx="165">
                        <c:v>-7.5083250000000032E-2</c:v>
                      </c:pt>
                      <c:pt idx="166">
                        <c:v>-7.5102250000000023E-2</c:v>
                      </c:pt>
                      <c:pt idx="167">
                        <c:v>-7.5120000000000034E-2</c:v>
                      </c:pt>
                      <c:pt idx="168">
                        <c:v>-7.5139500000000026E-2</c:v>
                      </c:pt>
                      <c:pt idx="169">
                        <c:v>-7.515025000000003E-2</c:v>
                      </c:pt>
                      <c:pt idx="170">
                        <c:v>-7.5149500000000022E-2</c:v>
                      </c:pt>
                      <c:pt idx="171">
                        <c:v>-7.5154750000000034E-2</c:v>
                      </c:pt>
                      <c:pt idx="172">
                        <c:v>-7.517425000000004E-2</c:v>
                      </c:pt>
                      <c:pt idx="173">
                        <c:v>-7.5188750000000026E-2</c:v>
                      </c:pt>
                      <c:pt idx="174">
                        <c:v>-7.5198500000000029E-2</c:v>
                      </c:pt>
                      <c:pt idx="175">
                        <c:v>-7.5206500000000037E-2</c:v>
                      </c:pt>
                      <c:pt idx="176">
                        <c:v>-7.3983500000000035E-2</c:v>
                      </c:pt>
                      <c:pt idx="177">
                        <c:v>-7.3987000000000025E-2</c:v>
                      </c:pt>
                      <c:pt idx="178">
                        <c:v>-7.4001000000000025E-2</c:v>
                      </c:pt>
                      <c:pt idx="179">
                        <c:v>-7.4008750000000026E-2</c:v>
                      </c:pt>
                      <c:pt idx="180">
                        <c:v>-7.4017000000000013E-2</c:v>
                      </c:pt>
                      <c:pt idx="181">
                        <c:v>-7.4022000000000018E-2</c:v>
                      </c:pt>
                      <c:pt idx="182">
                        <c:v>-7.4029250000000033E-2</c:v>
                      </c:pt>
                      <c:pt idx="183">
                        <c:v>-7.404750000000003E-2</c:v>
                      </c:pt>
                      <c:pt idx="184">
                        <c:v>-7.4079750000000028E-2</c:v>
                      </c:pt>
                      <c:pt idx="185">
                        <c:v>-7.4105000000000018E-2</c:v>
                      </c:pt>
                      <c:pt idx="186">
                        <c:v>-7.4124750000000017E-2</c:v>
                      </c:pt>
                      <c:pt idx="187">
                        <c:v>-7.4142250000000007E-2</c:v>
                      </c:pt>
                      <c:pt idx="188">
                        <c:v>-7.4157000000000015E-2</c:v>
                      </c:pt>
                      <c:pt idx="189">
                        <c:v>-7.416200000000002E-2</c:v>
                      </c:pt>
                      <c:pt idx="190">
                        <c:v>-7.4171750000000009E-2</c:v>
                      </c:pt>
                      <c:pt idx="191">
                        <c:v>-7.4182250000000019E-2</c:v>
                      </c:pt>
                      <c:pt idx="192">
                        <c:v>-7.419000000000002E-2</c:v>
                      </c:pt>
                      <c:pt idx="193">
                        <c:v>-7.4193750000000017E-2</c:v>
                      </c:pt>
                      <c:pt idx="194">
                        <c:v>-7.4203000000000019E-2</c:v>
                      </c:pt>
                      <c:pt idx="195">
                        <c:v>-7.4208750000000032E-2</c:v>
                      </c:pt>
                      <c:pt idx="196">
                        <c:v>-7.4219000000000035E-2</c:v>
                      </c:pt>
                      <c:pt idx="197">
                        <c:v>-7.4223500000000026E-2</c:v>
                      </c:pt>
                      <c:pt idx="198">
                        <c:v>-7.4244250000000053E-2</c:v>
                      </c:pt>
                      <c:pt idx="199">
                        <c:v>-7.4225250000000034E-2</c:v>
                      </c:pt>
                      <c:pt idx="200">
                        <c:v>-7.4234000000000022E-2</c:v>
                      </c:pt>
                      <c:pt idx="201">
                        <c:v>-7.4255500000000016E-2</c:v>
                      </c:pt>
                      <c:pt idx="202">
                        <c:v>-7.4263750000000017E-2</c:v>
                      </c:pt>
                      <c:pt idx="203">
                        <c:v>-7.4266500000000027E-2</c:v>
                      </c:pt>
                      <c:pt idx="204">
                        <c:v>-7.4282500000000015E-2</c:v>
                      </c:pt>
                      <c:pt idx="205">
                        <c:v>-7.430100000000002E-2</c:v>
                      </c:pt>
                      <c:pt idx="206">
                        <c:v>-7.4307500000000012E-2</c:v>
                      </c:pt>
                      <c:pt idx="207">
                        <c:v>-7.4317250000000015E-2</c:v>
                      </c:pt>
                      <c:pt idx="208">
                        <c:v>-7.4331750000000016E-2</c:v>
                      </c:pt>
                      <c:pt idx="209">
                        <c:v>-7.4349999999999999E-2</c:v>
                      </c:pt>
                      <c:pt idx="210">
                        <c:v>-7.4366500000000016E-2</c:v>
                      </c:pt>
                      <c:pt idx="211">
                        <c:v>-7.4390500000000012E-2</c:v>
                      </c:pt>
                      <c:pt idx="212">
                        <c:v>-7.433575000000002E-2</c:v>
                      </c:pt>
                      <c:pt idx="213">
                        <c:v>-7.4351750000000008E-2</c:v>
                      </c:pt>
                      <c:pt idx="214">
                        <c:v>-7.4365500000000015E-2</c:v>
                      </c:pt>
                      <c:pt idx="215">
                        <c:v>-7.4376749999999991E-2</c:v>
                      </c:pt>
                      <c:pt idx="216">
                        <c:v>-7.43925E-2</c:v>
                      </c:pt>
                      <c:pt idx="217">
                        <c:v>-7.4404749999999992E-2</c:v>
                      </c:pt>
                      <c:pt idx="218">
                        <c:v>-7.4417000000000011E-2</c:v>
                      </c:pt>
                      <c:pt idx="219">
                        <c:v>-7.443074999999999E-2</c:v>
                      </c:pt>
                      <c:pt idx="220">
                        <c:v>-7.4445249999999991E-2</c:v>
                      </c:pt>
                      <c:pt idx="221">
                        <c:v>-7.4458499999999997E-2</c:v>
                      </c:pt>
                      <c:pt idx="222">
                        <c:v>-7.4476499999999987E-2</c:v>
                      </c:pt>
                      <c:pt idx="223">
                        <c:v>-7.449024999999998E-2</c:v>
                      </c:pt>
                      <c:pt idx="224">
                        <c:v>-7.4494999999999978E-2</c:v>
                      </c:pt>
                      <c:pt idx="225">
                        <c:v>-7.4509499999999992E-2</c:v>
                      </c:pt>
                      <c:pt idx="226">
                        <c:v>-7.4529999999999971E-2</c:v>
                      </c:pt>
                      <c:pt idx="227">
                        <c:v>-7.4543249999999978E-2</c:v>
                      </c:pt>
                      <c:pt idx="228">
                        <c:v>-7.4554750000000003E-2</c:v>
                      </c:pt>
                      <c:pt idx="229">
                        <c:v>-7.4560750000000009E-2</c:v>
                      </c:pt>
                      <c:pt idx="230">
                        <c:v>-7.456974999999999E-2</c:v>
                      </c:pt>
                      <c:pt idx="231">
                        <c:v>-7.4578999999999993E-2</c:v>
                      </c:pt>
                      <c:pt idx="232">
                        <c:v>-7.4649750000000001E-2</c:v>
                      </c:pt>
                      <c:pt idx="233">
                        <c:v>-7.4657999999999988E-2</c:v>
                      </c:pt>
                      <c:pt idx="234">
                        <c:v>-7.4654999999999999E-2</c:v>
                      </c:pt>
                      <c:pt idx="235">
                        <c:v>-7.4627249999999992E-2</c:v>
                      </c:pt>
                      <c:pt idx="236">
                        <c:v>-7.4626999999999999E-2</c:v>
                      </c:pt>
                      <c:pt idx="237">
                        <c:v>-7.4635750000000001E-2</c:v>
                      </c:pt>
                      <c:pt idx="238">
                        <c:v>-7.4645749999999983E-2</c:v>
                      </c:pt>
                      <c:pt idx="239">
                        <c:v>-7.4646749999999998E-2</c:v>
                      </c:pt>
                      <c:pt idx="240">
                        <c:v>-7.4648000000000006E-2</c:v>
                      </c:pt>
                      <c:pt idx="241">
                        <c:v>-7.4637499999999996E-2</c:v>
                      </c:pt>
                      <c:pt idx="242">
                        <c:v>-7.46415E-2</c:v>
                      </c:pt>
                      <c:pt idx="243">
                        <c:v>-7.4641750000000007E-2</c:v>
                      </c:pt>
                      <c:pt idx="244">
                        <c:v>-7.4642249999999993E-2</c:v>
                      </c:pt>
                      <c:pt idx="245">
                        <c:v>-7.4643249999999994E-2</c:v>
                      </c:pt>
                      <c:pt idx="246">
                        <c:v>-7.4649499999999994E-2</c:v>
                      </c:pt>
                      <c:pt idx="247">
                        <c:v>-7.4650249999999987E-2</c:v>
                      </c:pt>
                      <c:pt idx="248">
                        <c:v>-7.4643499999999974E-2</c:v>
                      </c:pt>
                      <c:pt idx="249">
                        <c:v>-7.4655249999999992E-2</c:v>
                      </c:pt>
                      <c:pt idx="250">
                        <c:v>-7.4658749999999982E-2</c:v>
                      </c:pt>
                      <c:pt idx="251">
                        <c:v>-7.4661000000000005E-2</c:v>
                      </c:pt>
                      <c:pt idx="252">
                        <c:v>-7.466275E-2</c:v>
                      </c:pt>
                      <c:pt idx="253">
                        <c:v>-7.4658499999999989E-2</c:v>
                      </c:pt>
                      <c:pt idx="254">
                        <c:v>-7.4663999999999994E-2</c:v>
                      </c:pt>
                      <c:pt idx="255">
                        <c:v>-7.4672500000000003E-2</c:v>
                      </c:pt>
                      <c:pt idx="256">
                        <c:v>-7.4670999999999987E-2</c:v>
                      </c:pt>
                      <c:pt idx="257">
                        <c:v>-7.466674999999999E-2</c:v>
                      </c:pt>
                      <c:pt idx="258">
                        <c:v>-7.4662249999999999E-2</c:v>
                      </c:pt>
                      <c:pt idx="259">
                        <c:v>-7.4672749999999996E-2</c:v>
                      </c:pt>
                      <c:pt idx="260">
                        <c:v>-7.4667499999999998E-2</c:v>
                      </c:pt>
                      <c:pt idx="261">
                        <c:v>-7.4668000000000012E-2</c:v>
                      </c:pt>
                      <c:pt idx="262">
                        <c:v>-7.4663000000000007E-2</c:v>
                      </c:pt>
                      <c:pt idx="263">
                        <c:v>-7.4671000000000015E-2</c:v>
                      </c:pt>
                      <c:pt idx="264">
                        <c:v>-7.4660000000000004E-2</c:v>
                      </c:pt>
                      <c:pt idx="265">
                        <c:v>-7.4650750000000002E-2</c:v>
                      </c:pt>
                      <c:pt idx="266">
                        <c:v>-7.4640500000000012E-2</c:v>
                      </c:pt>
                      <c:pt idx="267">
                        <c:v>-7.4639749999999991E-2</c:v>
                      </c:pt>
                      <c:pt idx="268">
                        <c:v>-7.4643749999999995E-2</c:v>
                      </c:pt>
                      <c:pt idx="269">
                        <c:v>-7.4658250000000009E-2</c:v>
                      </c:pt>
                      <c:pt idx="270">
                        <c:v>-7.4663000000000007E-2</c:v>
                      </c:pt>
                      <c:pt idx="271">
                        <c:v>-7.46695E-2</c:v>
                      </c:pt>
                      <c:pt idx="272">
                        <c:v>-7.4663250000000014E-2</c:v>
                      </c:pt>
                      <c:pt idx="273">
                        <c:v>-7.4671500000000002E-2</c:v>
                      </c:pt>
                      <c:pt idx="274">
                        <c:v>-7.4667750000000005E-2</c:v>
                      </c:pt>
                      <c:pt idx="275">
                        <c:v>-7.4670000000000014E-2</c:v>
                      </c:pt>
                      <c:pt idx="276">
                        <c:v>-7.4677750000000001E-2</c:v>
                      </c:pt>
                      <c:pt idx="277">
                        <c:v>-7.4678250000000015E-2</c:v>
                      </c:pt>
                      <c:pt idx="278">
                        <c:v>-7.4675500000000006E-2</c:v>
                      </c:pt>
                      <c:pt idx="279">
                        <c:v>-7.4679000000000009E-2</c:v>
                      </c:pt>
                      <c:pt idx="280">
                        <c:v>-7.4678250000000015E-2</c:v>
                      </c:pt>
                      <c:pt idx="281">
                        <c:v>-7.4683750000000007E-2</c:v>
                      </c:pt>
                      <c:pt idx="282">
                        <c:v>-7.4691500000000008E-2</c:v>
                      </c:pt>
                      <c:pt idx="283">
                        <c:v>-7.4703500000000006E-2</c:v>
                      </c:pt>
                      <c:pt idx="284">
                        <c:v>-7.4725250000000007E-2</c:v>
                      </c:pt>
                      <c:pt idx="285">
                        <c:v>-7.4745249999999999E-2</c:v>
                      </c:pt>
                      <c:pt idx="286">
                        <c:v>-7.4757249999999997E-2</c:v>
                      </c:pt>
                      <c:pt idx="287">
                        <c:v>-7.4782499999999988E-2</c:v>
                      </c:pt>
                      <c:pt idx="288">
                        <c:v>-7.4796249999999995E-2</c:v>
                      </c:pt>
                      <c:pt idx="289">
                        <c:v>-7.4802499999999994E-2</c:v>
                      </c:pt>
                      <c:pt idx="290">
                        <c:v>-7.4818249999999989E-2</c:v>
                      </c:pt>
                      <c:pt idx="291">
                        <c:v>-7.4824249999999995E-2</c:v>
                      </c:pt>
                      <c:pt idx="292">
                        <c:v>-7.4845999999999996E-2</c:v>
                      </c:pt>
                      <c:pt idx="293">
                        <c:v>-7.4856499999999992E-2</c:v>
                      </c:pt>
                      <c:pt idx="294">
                        <c:v>-7.4859499999999995E-2</c:v>
                      </c:pt>
                      <c:pt idx="295">
                        <c:v>-7.487125E-2</c:v>
                      </c:pt>
                      <c:pt idx="296">
                        <c:v>-7.4876999999999999E-2</c:v>
                      </c:pt>
                      <c:pt idx="297">
                        <c:v>-7.4885750000000001E-2</c:v>
                      </c:pt>
                      <c:pt idx="298">
                        <c:v>-7.488800000000001E-2</c:v>
                      </c:pt>
                      <c:pt idx="299">
                        <c:v>-7.489525000000001E-2</c:v>
                      </c:pt>
                      <c:pt idx="300">
                        <c:v>-7.4890999999999999E-2</c:v>
                      </c:pt>
                      <c:pt idx="301">
                        <c:v>-7.488824999999999E-2</c:v>
                      </c:pt>
                      <c:pt idx="302">
                        <c:v>-7.4880749999999996E-2</c:v>
                      </c:pt>
                      <c:pt idx="303">
                        <c:v>-7.4876250000000005E-2</c:v>
                      </c:pt>
                      <c:pt idx="304">
                        <c:v>-7.4869249999999998E-2</c:v>
                      </c:pt>
                      <c:pt idx="305">
                        <c:v>-7.4865500000000015E-2</c:v>
                      </c:pt>
                      <c:pt idx="306">
                        <c:v>-7.487450000000001E-2</c:v>
                      </c:pt>
                      <c:pt idx="307">
                        <c:v>-7.4868500000000004E-2</c:v>
                      </c:pt>
                      <c:pt idx="308">
                        <c:v>-7.4862750000000006E-2</c:v>
                      </c:pt>
                      <c:pt idx="309">
                        <c:v>-7.4844500000000022E-2</c:v>
                      </c:pt>
                      <c:pt idx="310">
                        <c:v>-7.4830250000000001E-2</c:v>
                      </c:pt>
                      <c:pt idx="311">
                        <c:v>-7.4815500000000007E-2</c:v>
                      </c:pt>
                      <c:pt idx="312">
                        <c:v>-7.481175000000001E-2</c:v>
                      </c:pt>
                      <c:pt idx="313">
                        <c:v>-7.4802250000000015E-2</c:v>
                      </c:pt>
                      <c:pt idx="314">
                        <c:v>-7.4794750000000021E-2</c:v>
                      </c:pt>
                      <c:pt idx="315">
                        <c:v>-7.4789500000000009E-2</c:v>
                      </c:pt>
                      <c:pt idx="316">
                        <c:v>-7.479775000000001E-2</c:v>
                      </c:pt>
                      <c:pt idx="317">
                        <c:v>-7.4789250000000015E-2</c:v>
                      </c:pt>
                      <c:pt idx="318">
                        <c:v>-7.4778500000000012E-2</c:v>
                      </c:pt>
                      <c:pt idx="319">
                        <c:v>-7.4769250000000009E-2</c:v>
                      </c:pt>
                      <c:pt idx="320">
                        <c:v>-7.4772749999999999E-2</c:v>
                      </c:pt>
                      <c:pt idx="321">
                        <c:v>-7.4769000000000002E-2</c:v>
                      </c:pt>
                      <c:pt idx="322">
                        <c:v>-7.4764999999999984E-2</c:v>
                      </c:pt>
                      <c:pt idx="323">
                        <c:v>-7.4772000000000005E-2</c:v>
                      </c:pt>
                      <c:pt idx="324">
                        <c:v>-7.4776750000000003E-2</c:v>
                      </c:pt>
                      <c:pt idx="325">
                        <c:v>-7.4779749999999992E-2</c:v>
                      </c:pt>
                      <c:pt idx="326">
                        <c:v>-7.4781499999999987E-2</c:v>
                      </c:pt>
                      <c:pt idx="327">
                        <c:v>-7.4791499999999983E-2</c:v>
                      </c:pt>
                      <c:pt idx="328">
                        <c:v>-7.4786749999999985E-2</c:v>
                      </c:pt>
                      <c:pt idx="329">
                        <c:v>-7.479899999999999E-2</c:v>
                      </c:pt>
                      <c:pt idx="330">
                        <c:v>-7.4811749999999996E-2</c:v>
                      </c:pt>
                      <c:pt idx="331">
                        <c:v>-7.4831499999999981E-2</c:v>
                      </c:pt>
                      <c:pt idx="332">
                        <c:v>-7.3631749999999996E-2</c:v>
                      </c:pt>
                      <c:pt idx="333">
                        <c:v>-7.3633999999999991E-2</c:v>
                      </c:pt>
                      <c:pt idx="334">
                        <c:v>-7.3639999999999983E-2</c:v>
                      </c:pt>
                      <c:pt idx="335">
                        <c:v>-7.3646749999999997E-2</c:v>
                      </c:pt>
                      <c:pt idx="336">
                        <c:v>-7.3661749999999998E-2</c:v>
                      </c:pt>
                      <c:pt idx="337">
                        <c:v>-7.3672250000000009E-2</c:v>
                      </c:pt>
                      <c:pt idx="338">
                        <c:v>-7.3686500000000016E-2</c:v>
                      </c:pt>
                      <c:pt idx="339">
                        <c:v>-7.3695500000000011E-2</c:v>
                      </c:pt>
                      <c:pt idx="340">
                        <c:v>-7.3712750000000007E-2</c:v>
                      </c:pt>
                      <c:pt idx="341">
                        <c:v>-7.3730500000000018E-2</c:v>
                      </c:pt>
                      <c:pt idx="342">
                        <c:v>-7.373575000000003E-2</c:v>
                      </c:pt>
                      <c:pt idx="343">
                        <c:v>-7.3740249999999993E-2</c:v>
                      </c:pt>
                      <c:pt idx="344">
                        <c:v>-7.3740000000000014E-2</c:v>
                      </c:pt>
                      <c:pt idx="345">
                        <c:v>-7.3748250000000001E-2</c:v>
                      </c:pt>
                      <c:pt idx="346">
                        <c:v>-7.3751499999999998E-2</c:v>
                      </c:pt>
                      <c:pt idx="347">
                        <c:v>-7.375749999999999E-2</c:v>
                      </c:pt>
                      <c:pt idx="348">
                        <c:v>-7.3758750000000012E-2</c:v>
                      </c:pt>
                      <c:pt idx="349">
                        <c:v>-7.3756500000000003E-2</c:v>
                      </c:pt>
                      <c:pt idx="350">
                        <c:v>-7.3754250000000007E-2</c:v>
                      </c:pt>
                      <c:pt idx="351">
                        <c:v>-7.3750999999999997E-2</c:v>
                      </c:pt>
                      <c:pt idx="352">
                        <c:v>-7.3749750000000003E-2</c:v>
                      </c:pt>
                      <c:pt idx="353">
                        <c:v>-7.3752500000000012E-2</c:v>
                      </c:pt>
                      <c:pt idx="354">
                        <c:v>-7.3748500000000008E-2</c:v>
                      </c:pt>
                      <c:pt idx="355">
                        <c:v>-7.3740750000000008E-2</c:v>
                      </c:pt>
                      <c:pt idx="356">
                        <c:v>-7.3727000000000001E-2</c:v>
                      </c:pt>
                      <c:pt idx="357">
                        <c:v>-7.370575E-2</c:v>
                      </c:pt>
                      <c:pt idx="358">
                        <c:v>-7.3703499999999991E-2</c:v>
                      </c:pt>
                      <c:pt idx="359">
                        <c:v>-7.3697749999999992E-2</c:v>
                      </c:pt>
                      <c:pt idx="360">
                        <c:v>-7.368725000000001E-2</c:v>
                      </c:pt>
                      <c:pt idx="361">
                        <c:v>-7.3673249999999996E-2</c:v>
                      </c:pt>
                      <c:pt idx="362">
                        <c:v>-7.3664499999999994E-2</c:v>
                      </c:pt>
                      <c:pt idx="363">
                        <c:v>-7.3647750000000012E-2</c:v>
                      </c:pt>
                      <c:pt idx="364">
                        <c:v>-7.3635000000000006E-2</c:v>
                      </c:pt>
                      <c:pt idx="365">
                        <c:v>-7.3631000000000002E-2</c:v>
                      </c:pt>
                      <c:pt idx="366">
                        <c:v>-7.3613250000000005E-2</c:v>
                      </c:pt>
                      <c:pt idx="367">
                        <c:v>-7.3598750000000004E-2</c:v>
                      </c:pt>
                      <c:pt idx="368">
                        <c:v>-7.3587500000000014E-2</c:v>
                      </c:pt>
                      <c:pt idx="369">
                        <c:v>-7.3578749999999998E-2</c:v>
                      </c:pt>
                      <c:pt idx="370">
                        <c:v>-7.3573000000000013E-2</c:v>
                      </c:pt>
                      <c:pt idx="371">
                        <c:v>-7.3574000000000001E-2</c:v>
                      </c:pt>
                      <c:pt idx="372">
                        <c:v>-7.3572249999999992E-2</c:v>
                      </c:pt>
                      <c:pt idx="373">
                        <c:v>-7.3565750000000013E-2</c:v>
                      </c:pt>
                      <c:pt idx="374">
                        <c:v>-7.3551750000000013E-2</c:v>
                      </c:pt>
                      <c:pt idx="375">
                        <c:v>-7.3545000000000013E-2</c:v>
                      </c:pt>
                      <c:pt idx="376">
                        <c:v>-7.3536249999999997E-2</c:v>
                      </c:pt>
                      <c:pt idx="377">
                        <c:v>-7.3530499999999999E-2</c:v>
                      </c:pt>
                      <c:pt idx="378">
                        <c:v>-7.3527750000000003E-2</c:v>
                      </c:pt>
                      <c:pt idx="379">
                        <c:v>-7.3525750000000001E-2</c:v>
                      </c:pt>
                      <c:pt idx="380">
                        <c:v>-7.3520250000000009E-2</c:v>
                      </c:pt>
                      <c:pt idx="381">
                        <c:v>-7.3513250000000016E-2</c:v>
                      </c:pt>
                      <c:pt idx="382">
                        <c:v>-7.350675000000001E-2</c:v>
                      </c:pt>
                      <c:pt idx="383">
                        <c:v>-7.3492250000000009E-2</c:v>
                      </c:pt>
                      <c:pt idx="384">
                        <c:v>-7.3471999999999996E-2</c:v>
                      </c:pt>
                      <c:pt idx="385">
                        <c:v>-7.3450000000000001E-2</c:v>
                      </c:pt>
                      <c:pt idx="386">
                        <c:v>-7.3452500000000004E-2</c:v>
                      </c:pt>
                      <c:pt idx="387">
                        <c:v>-7.3442750000000015E-2</c:v>
                      </c:pt>
                      <c:pt idx="388">
                        <c:v>-7.3435500000000029E-2</c:v>
                      </c:pt>
                      <c:pt idx="389">
                        <c:v>-7.3426750000000013E-2</c:v>
                      </c:pt>
                      <c:pt idx="390">
                        <c:v>-7.3420750000000007E-2</c:v>
                      </c:pt>
                      <c:pt idx="391">
                        <c:v>-7.3418000000000025E-2</c:v>
                      </c:pt>
                      <c:pt idx="392">
                        <c:v>-7.3427000000000006E-2</c:v>
                      </c:pt>
                      <c:pt idx="393">
                        <c:v>-7.343100000000001E-2</c:v>
                      </c:pt>
                      <c:pt idx="394">
                        <c:v>-7.3427249999999999E-2</c:v>
                      </c:pt>
                      <c:pt idx="395">
                        <c:v>-7.343775000000001E-2</c:v>
                      </c:pt>
                      <c:pt idx="396">
                        <c:v>-7.3445500000000011E-2</c:v>
                      </c:pt>
                      <c:pt idx="397">
                        <c:v>-7.3460499999999984E-2</c:v>
                      </c:pt>
                      <c:pt idx="398">
                        <c:v>-7.3474250000000005E-2</c:v>
                      </c:pt>
                      <c:pt idx="399">
                        <c:v>-7.3498000000000008E-2</c:v>
                      </c:pt>
                      <c:pt idx="400">
                        <c:v>-7.3520249999999995E-2</c:v>
                      </c:pt>
                      <c:pt idx="401">
                        <c:v>-7.3529749999999991E-2</c:v>
                      </c:pt>
                      <c:pt idx="402">
                        <c:v>-7.3552249999999986E-2</c:v>
                      </c:pt>
                      <c:pt idx="403">
                        <c:v>-7.3574249999999994E-2</c:v>
                      </c:pt>
                      <c:pt idx="404">
                        <c:v>-7.3592749999999998E-2</c:v>
                      </c:pt>
                      <c:pt idx="405">
                        <c:v>-7.3599749999999992E-2</c:v>
                      </c:pt>
                      <c:pt idx="406">
                        <c:v>-7.3617499999999989E-2</c:v>
                      </c:pt>
                      <c:pt idx="407">
                        <c:v>-7.3643750000000008E-2</c:v>
                      </c:pt>
                      <c:pt idx="408">
                        <c:v>-7.3656249999999993E-2</c:v>
                      </c:pt>
                      <c:pt idx="409">
                        <c:v>-7.36705E-2</c:v>
                      </c:pt>
                      <c:pt idx="410">
                        <c:v>-7.3684499999999986E-2</c:v>
                      </c:pt>
                      <c:pt idx="411">
                        <c:v>-7.3708499999999996E-2</c:v>
                      </c:pt>
                      <c:pt idx="412">
                        <c:v>-7.3722999999999997E-2</c:v>
                      </c:pt>
                      <c:pt idx="413">
                        <c:v>-7.3738749999999992E-2</c:v>
                      </c:pt>
                      <c:pt idx="414">
                        <c:v>-7.3755749999999981E-2</c:v>
                      </c:pt>
                      <c:pt idx="415">
                        <c:v>-7.3778499999999983E-2</c:v>
                      </c:pt>
                      <c:pt idx="416">
                        <c:v>-7.3797250000000009E-2</c:v>
                      </c:pt>
                      <c:pt idx="417">
                        <c:v>-7.3817750000000015E-2</c:v>
                      </c:pt>
                      <c:pt idx="418">
                        <c:v>-7.3833500000000024E-2</c:v>
                      </c:pt>
                      <c:pt idx="419">
                        <c:v>-7.3852250000000022E-2</c:v>
                      </c:pt>
                      <c:pt idx="420">
                        <c:v>-7.3872500000000021E-2</c:v>
                      </c:pt>
                      <c:pt idx="421">
                        <c:v>-7.389575000000001E-2</c:v>
                      </c:pt>
                      <c:pt idx="422">
                        <c:v>-7.3915750000000016E-2</c:v>
                      </c:pt>
                      <c:pt idx="423">
                        <c:v>-7.393725000000001E-2</c:v>
                      </c:pt>
                      <c:pt idx="424">
                        <c:v>-7.396475000000001E-2</c:v>
                      </c:pt>
                      <c:pt idx="425">
                        <c:v>-7.3986250000000031E-2</c:v>
                      </c:pt>
                      <c:pt idx="426">
                        <c:v>-7.4009750000000027E-2</c:v>
                      </c:pt>
                      <c:pt idx="427">
                        <c:v>-7.4034000000000016E-2</c:v>
                      </c:pt>
                      <c:pt idx="428">
                        <c:v>-7.4047500000000016E-2</c:v>
                      </c:pt>
                      <c:pt idx="429">
                        <c:v>-7.4076250000000024E-2</c:v>
                      </c:pt>
                      <c:pt idx="430">
                        <c:v>-7.4097500000000038E-2</c:v>
                      </c:pt>
                      <c:pt idx="431">
                        <c:v>-7.4121750000000028E-2</c:v>
                      </c:pt>
                      <c:pt idx="432">
                        <c:v>-7.4140750000000019E-2</c:v>
                      </c:pt>
                      <c:pt idx="433">
                        <c:v>-7.4165250000000016E-2</c:v>
                      </c:pt>
                      <c:pt idx="434">
                        <c:v>-7.4198250000000021E-2</c:v>
                      </c:pt>
                      <c:pt idx="435">
                        <c:v>-7.4225250000000007E-2</c:v>
                      </c:pt>
                      <c:pt idx="436">
                        <c:v>-7.425225000000002E-2</c:v>
                      </c:pt>
                      <c:pt idx="437">
                        <c:v>-7.4277500000000024E-2</c:v>
                      </c:pt>
                      <c:pt idx="438">
                        <c:v>-7.4298000000000017E-2</c:v>
                      </c:pt>
                      <c:pt idx="439">
                        <c:v>-7.432850000000002E-2</c:v>
                      </c:pt>
                      <c:pt idx="440">
                        <c:v>-7.4350750000000007E-2</c:v>
                      </c:pt>
                      <c:pt idx="441">
                        <c:v>-7.4379250000000008E-2</c:v>
                      </c:pt>
                      <c:pt idx="442">
                        <c:v>-7.4401500000000023E-2</c:v>
                      </c:pt>
                      <c:pt idx="443">
                        <c:v>-7.4424250000000025E-2</c:v>
                      </c:pt>
                      <c:pt idx="444">
                        <c:v>-7.4445000000000011E-2</c:v>
                      </c:pt>
                      <c:pt idx="445">
                        <c:v>-7.4465750000000025E-2</c:v>
                      </c:pt>
                      <c:pt idx="446">
                        <c:v>-7.4480000000000018E-2</c:v>
                      </c:pt>
                      <c:pt idx="447">
                        <c:v>-7.4494750000000026E-2</c:v>
                      </c:pt>
                      <c:pt idx="448">
                        <c:v>-7.450550000000003E-2</c:v>
                      </c:pt>
                      <c:pt idx="449">
                        <c:v>-7.450900000000002E-2</c:v>
                      </c:pt>
                      <c:pt idx="450">
                        <c:v>-7.4511500000000008E-2</c:v>
                      </c:pt>
                      <c:pt idx="451">
                        <c:v>-7.4525500000000008E-2</c:v>
                      </c:pt>
                      <c:pt idx="452">
                        <c:v>-7.4540749999999989E-2</c:v>
                      </c:pt>
                      <c:pt idx="453">
                        <c:v>-7.4560250000000008E-2</c:v>
                      </c:pt>
                      <c:pt idx="454">
                        <c:v>-7.4569750000000004E-2</c:v>
                      </c:pt>
                      <c:pt idx="455">
                        <c:v>-7.4575249999999996E-2</c:v>
                      </c:pt>
                      <c:pt idx="456">
                        <c:v>-7.4584750000000005E-2</c:v>
                      </c:pt>
                      <c:pt idx="457">
                        <c:v>-7.4600749999999993E-2</c:v>
                      </c:pt>
                      <c:pt idx="458">
                        <c:v>-7.4615249999999994E-2</c:v>
                      </c:pt>
                      <c:pt idx="459">
                        <c:v>-7.4625749999999991E-2</c:v>
                      </c:pt>
                      <c:pt idx="460">
                        <c:v>-7.463850000000001E-2</c:v>
                      </c:pt>
                      <c:pt idx="461">
                        <c:v>-7.4647749999999999E-2</c:v>
                      </c:pt>
                      <c:pt idx="462">
                        <c:v>-7.4668750000000006E-2</c:v>
                      </c:pt>
                      <c:pt idx="463">
                        <c:v>-7.467325000000001E-2</c:v>
                      </c:pt>
                      <c:pt idx="464">
                        <c:v>-7.4686500000000003E-2</c:v>
                      </c:pt>
                      <c:pt idx="465">
                        <c:v>-7.4702000000000005E-2</c:v>
                      </c:pt>
                      <c:pt idx="466">
                        <c:v>-7.4720999999999996E-2</c:v>
                      </c:pt>
                      <c:pt idx="467">
                        <c:v>-7.4738000000000013E-2</c:v>
                      </c:pt>
                      <c:pt idx="468">
                        <c:v>-7.4750750000000032E-2</c:v>
                      </c:pt>
                      <c:pt idx="469">
                        <c:v>-7.4767750000000022E-2</c:v>
                      </c:pt>
                      <c:pt idx="470">
                        <c:v>-7.4792750000000019E-2</c:v>
                      </c:pt>
                      <c:pt idx="471">
                        <c:v>-7.4808250000000021E-2</c:v>
                      </c:pt>
                      <c:pt idx="472">
                        <c:v>-7.4836000000000014E-2</c:v>
                      </c:pt>
                      <c:pt idx="473">
                        <c:v>-7.4850500000000028E-2</c:v>
                      </c:pt>
                      <c:pt idx="474">
                        <c:v>-7.4886750000000016E-2</c:v>
                      </c:pt>
                      <c:pt idx="475">
                        <c:v>-7.4906750000000022E-2</c:v>
                      </c:pt>
                      <c:pt idx="476">
                        <c:v>-7.4934500000000015E-2</c:v>
                      </c:pt>
                      <c:pt idx="477">
                        <c:v>-7.4958000000000025E-2</c:v>
                      </c:pt>
                      <c:pt idx="478">
                        <c:v>-7.4983000000000022E-2</c:v>
                      </c:pt>
                      <c:pt idx="479">
                        <c:v>-7.5013750000000018E-2</c:v>
                      </c:pt>
                      <c:pt idx="480">
                        <c:v>-7.504100000000001E-2</c:v>
                      </c:pt>
                      <c:pt idx="481">
                        <c:v>-7.5061000000000003E-2</c:v>
                      </c:pt>
                      <c:pt idx="482">
                        <c:v>-7.5086250000000021E-2</c:v>
                      </c:pt>
                      <c:pt idx="483">
                        <c:v>-7.5115750000000023E-2</c:v>
                      </c:pt>
                      <c:pt idx="484">
                        <c:v>-7.5134250000000027E-2</c:v>
                      </c:pt>
                      <c:pt idx="485">
                        <c:v>-7.5159000000000031E-2</c:v>
                      </c:pt>
                      <c:pt idx="486">
                        <c:v>-7.5182000000000027E-2</c:v>
                      </c:pt>
                      <c:pt idx="487">
                        <c:v>-7.5202000000000033E-2</c:v>
                      </c:pt>
                      <c:pt idx="488">
                        <c:v>-7.5222250000000018E-2</c:v>
                      </c:pt>
                      <c:pt idx="489">
                        <c:v>-7.5253250000000022E-2</c:v>
                      </c:pt>
                      <c:pt idx="490">
                        <c:v>-7.5278750000000019E-2</c:v>
                      </c:pt>
                      <c:pt idx="491">
                        <c:v>-7.531400000000002E-2</c:v>
                      </c:pt>
                      <c:pt idx="492">
                        <c:v>-7.5344000000000022E-2</c:v>
                      </c:pt>
                      <c:pt idx="493">
                        <c:v>-7.5371750000000015E-2</c:v>
                      </c:pt>
                      <c:pt idx="494">
                        <c:v>-7.5400000000000023E-2</c:v>
                      </c:pt>
                      <c:pt idx="495">
                        <c:v>-7.5430250000000004E-2</c:v>
                      </c:pt>
                      <c:pt idx="496">
                        <c:v>-7.5467500000000007E-2</c:v>
                      </c:pt>
                      <c:pt idx="497">
                        <c:v>-7.5504250000000009E-2</c:v>
                      </c:pt>
                      <c:pt idx="498">
                        <c:v>-7.554725000000001E-2</c:v>
                      </c:pt>
                      <c:pt idx="499">
                        <c:v>-7.5592750000000014E-2</c:v>
                      </c:pt>
                      <c:pt idx="500">
                        <c:v>-7.5639500000000012E-2</c:v>
                      </c:pt>
                      <c:pt idx="501">
                        <c:v>-7.5682000000000013E-2</c:v>
                      </c:pt>
                      <c:pt idx="502">
                        <c:v>-7.5720000000000023E-2</c:v>
                      </c:pt>
                      <c:pt idx="503">
                        <c:v>-7.5756000000000018E-2</c:v>
                      </c:pt>
                      <c:pt idx="504">
                        <c:v>-7.5795250000000036E-2</c:v>
                      </c:pt>
                      <c:pt idx="505">
                        <c:v>-7.5842500000000021E-2</c:v>
                      </c:pt>
                      <c:pt idx="506">
                        <c:v>-7.5879000000000016E-2</c:v>
                      </c:pt>
                      <c:pt idx="507">
                        <c:v>-7.5925000000000006E-2</c:v>
                      </c:pt>
                      <c:pt idx="508">
                        <c:v>-7.5967000000000007E-2</c:v>
                      </c:pt>
                      <c:pt idx="509">
                        <c:v>-7.6018500000000003E-2</c:v>
                      </c:pt>
                      <c:pt idx="510">
                        <c:v>-7.6066000000000009E-2</c:v>
                      </c:pt>
                      <c:pt idx="511">
                        <c:v>-7.6119500000000007E-2</c:v>
                      </c:pt>
                      <c:pt idx="512">
                        <c:v>-7.6163250000000002E-2</c:v>
                      </c:pt>
                      <c:pt idx="513">
                        <c:v>-7.6218250000000001E-2</c:v>
                      </c:pt>
                      <c:pt idx="514">
                        <c:v>-7.626949999999999E-2</c:v>
                      </c:pt>
                      <c:pt idx="515">
                        <c:v>-7.6317999999999997E-2</c:v>
                      </c:pt>
                      <c:pt idx="516">
                        <c:v>-7.6358999999999996E-2</c:v>
                      </c:pt>
                      <c:pt idx="517">
                        <c:v>-7.6405000000000001E-2</c:v>
                      </c:pt>
                      <c:pt idx="518">
                        <c:v>-7.6457749999999991E-2</c:v>
                      </c:pt>
                      <c:pt idx="519">
                        <c:v>-7.649874999999999E-2</c:v>
                      </c:pt>
                      <c:pt idx="520">
                        <c:v>-7.6532749999999983E-2</c:v>
                      </c:pt>
                      <c:pt idx="521">
                        <c:v>-7.6580499999999996E-2</c:v>
                      </c:pt>
                      <c:pt idx="522">
                        <c:v>-7.663049999999999E-2</c:v>
                      </c:pt>
                      <c:pt idx="523">
                        <c:v>-7.6673749999999985E-2</c:v>
                      </c:pt>
                      <c:pt idx="524">
                        <c:v>-7.6714999999999978E-2</c:v>
                      </c:pt>
                      <c:pt idx="525">
                        <c:v>-7.6756249999999984E-2</c:v>
                      </c:pt>
                      <c:pt idx="526">
                        <c:v>-7.6802749999999975E-2</c:v>
                      </c:pt>
                      <c:pt idx="527">
                        <c:v>-7.6843999999999996E-2</c:v>
                      </c:pt>
                      <c:pt idx="528">
                        <c:v>-7.6878249999999995E-2</c:v>
                      </c:pt>
                      <c:pt idx="529">
                        <c:v>-7.6910249999999986E-2</c:v>
                      </c:pt>
                      <c:pt idx="530">
                        <c:v>-7.693825E-2</c:v>
                      </c:pt>
                      <c:pt idx="531">
                        <c:v>-7.6963249999999983E-2</c:v>
                      </c:pt>
                      <c:pt idx="532">
                        <c:v>-7.699824999999999E-2</c:v>
                      </c:pt>
                      <c:pt idx="533">
                        <c:v>-7.7036249999999987E-2</c:v>
                      </c:pt>
                      <c:pt idx="534">
                        <c:v>-7.7081499999999983E-2</c:v>
                      </c:pt>
                      <c:pt idx="535">
                        <c:v>-7.7116499999999991E-2</c:v>
                      </c:pt>
                      <c:pt idx="536">
                        <c:v>-7.7147749999999973E-2</c:v>
                      </c:pt>
                      <c:pt idx="537">
                        <c:v>-7.7181249999999993E-2</c:v>
                      </c:pt>
                      <c:pt idx="538">
                        <c:v>-7.7216749999999973E-2</c:v>
                      </c:pt>
                      <c:pt idx="539">
                        <c:v>-7.7261999999999983E-2</c:v>
                      </c:pt>
                      <c:pt idx="540">
                        <c:v>-7.7296999999999977E-2</c:v>
                      </c:pt>
                      <c:pt idx="541">
                        <c:v>-7.7334999999999987E-2</c:v>
                      </c:pt>
                      <c:pt idx="542">
                        <c:v>-7.7384999999999982E-2</c:v>
                      </c:pt>
                      <c:pt idx="543">
                        <c:v>-7.7431249999999979E-2</c:v>
                      </c:pt>
                      <c:pt idx="544">
                        <c:v>-7.7475249999999982E-2</c:v>
                      </c:pt>
                      <c:pt idx="545">
                        <c:v>-7.7515749999999994E-2</c:v>
                      </c:pt>
                      <c:pt idx="546">
                        <c:v>-7.7564499999999995E-2</c:v>
                      </c:pt>
                      <c:pt idx="547">
                        <c:v>-7.7607999999999996E-2</c:v>
                      </c:pt>
                      <c:pt idx="548">
                        <c:v>-7.7648249999999988E-2</c:v>
                      </c:pt>
                      <c:pt idx="549">
                        <c:v>-7.7695499999999987E-2</c:v>
                      </c:pt>
                      <c:pt idx="550">
                        <c:v>-7.7746999999999997E-2</c:v>
                      </c:pt>
                      <c:pt idx="551">
                        <c:v>-7.7796749999999984E-2</c:v>
                      </c:pt>
                      <c:pt idx="552">
                        <c:v>-7.7850500000000003E-2</c:v>
                      </c:pt>
                      <c:pt idx="553">
                        <c:v>-7.7908000000000005E-2</c:v>
                      </c:pt>
                      <c:pt idx="554">
                        <c:v>-7.7969499999999997E-2</c:v>
                      </c:pt>
                      <c:pt idx="555">
                        <c:v>-7.8028249999999993E-2</c:v>
                      </c:pt>
                      <c:pt idx="556">
                        <c:v>-7.8098000000000001E-2</c:v>
                      </c:pt>
                      <c:pt idx="557">
                        <c:v>-7.8177250000000018E-2</c:v>
                      </c:pt>
                      <c:pt idx="558">
                        <c:v>-7.8234750000000006E-2</c:v>
                      </c:pt>
                      <c:pt idx="559">
                        <c:v>-7.8294500000000003E-2</c:v>
                      </c:pt>
                      <c:pt idx="560">
                        <c:v>-7.8365249999999997E-2</c:v>
                      </c:pt>
                      <c:pt idx="561">
                        <c:v>-7.8425999999999996E-2</c:v>
                      </c:pt>
                      <c:pt idx="562">
                        <c:v>-7.848274999999999E-2</c:v>
                      </c:pt>
                      <c:pt idx="563">
                        <c:v>-7.8542749999999981E-2</c:v>
                      </c:pt>
                      <c:pt idx="564">
                        <c:v>-7.8601999999999977E-2</c:v>
                      </c:pt>
                      <c:pt idx="565">
                        <c:v>-7.8656249999999983E-2</c:v>
                      </c:pt>
                      <c:pt idx="566">
                        <c:v>-7.872274999999998E-2</c:v>
                      </c:pt>
                      <c:pt idx="567">
                        <c:v>-7.8783749999999972E-2</c:v>
                      </c:pt>
                      <c:pt idx="568">
                        <c:v>-7.8844749999999963E-2</c:v>
                      </c:pt>
                      <c:pt idx="569">
                        <c:v>-7.8904749999999954E-2</c:v>
                      </c:pt>
                      <c:pt idx="570">
                        <c:v>-7.896349999999995E-2</c:v>
                      </c:pt>
                      <c:pt idx="571">
                        <c:v>-7.9020749999999959E-2</c:v>
                      </c:pt>
                      <c:pt idx="572">
                        <c:v>-7.9070999999999961E-2</c:v>
                      </c:pt>
                      <c:pt idx="573">
                        <c:v>-7.9114999999999963E-2</c:v>
                      </c:pt>
                      <c:pt idx="574">
                        <c:v>-7.9165999999999945E-2</c:v>
                      </c:pt>
                      <c:pt idx="575">
                        <c:v>-7.9208999999999946E-2</c:v>
                      </c:pt>
                      <c:pt idx="576">
                        <c:v>-7.926124999999995E-2</c:v>
                      </c:pt>
                      <c:pt idx="577">
                        <c:v>-7.9312499999999952E-2</c:v>
                      </c:pt>
                      <c:pt idx="578">
                        <c:v>-7.9355249999999961E-2</c:v>
                      </c:pt>
                      <c:pt idx="579">
                        <c:v>-7.9398499999999941E-2</c:v>
                      </c:pt>
                      <c:pt idx="580">
                        <c:v>-7.9437749999999946E-2</c:v>
                      </c:pt>
                      <c:pt idx="581">
                        <c:v>-7.9487249999999954E-2</c:v>
                      </c:pt>
                      <c:pt idx="582">
                        <c:v>-7.9540499999999958E-2</c:v>
                      </c:pt>
                      <c:pt idx="583">
                        <c:v>-7.9589749999999945E-2</c:v>
                      </c:pt>
                      <c:pt idx="584">
                        <c:v>-7.9634999999999956E-2</c:v>
                      </c:pt>
                      <c:pt idx="585">
                        <c:v>-7.9686999999999952E-2</c:v>
                      </c:pt>
                      <c:pt idx="586">
                        <c:v>-7.9732999999999957E-2</c:v>
                      </c:pt>
                      <c:pt idx="587">
                        <c:v>-7.9776249999999965E-2</c:v>
                      </c:pt>
                      <c:pt idx="588">
                        <c:v>-7.9814499999999955E-2</c:v>
                      </c:pt>
                      <c:pt idx="589">
                        <c:v>-7.9848499999999961E-2</c:v>
                      </c:pt>
                      <c:pt idx="590">
                        <c:v>-7.9887499999999959E-2</c:v>
                      </c:pt>
                      <c:pt idx="591">
                        <c:v>-7.993374999999997E-2</c:v>
                      </c:pt>
                      <c:pt idx="592">
                        <c:v>-7.997249999999996E-2</c:v>
                      </c:pt>
                      <c:pt idx="593">
                        <c:v>-8.0008249999999975E-2</c:v>
                      </c:pt>
                      <c:pt idx="594">
                        <c:v>-8.0060999999999966E-2</c:v>
                      </c:pt>
                      <c:pt idx="595">
                        <c:v>-8.0096749999999967E-2</c:v>
                      </c:pt>
                      <c:pt idx="596">
                        <c:v>-8.013499999999997E-2</c:v>
                      </c:pt>
                      <c:pt idx="597">
                        <c:v>-8.0171499999999979E-2</c:v>
                      </c:pt>
                      <c:pt idx="598">
                        <c:v>-8.0194999999999961E-2</c:v>
                      </c:pt>
                      <c:pt idx="599">
                        <c:v>-8.0217499999999942E-2</c:v>
                      </c:pt>
                      <c:pt idx="600">
                        <c:v>-8.0236999999999961E-2</c:v>
                      </c:pt>
                      <c:pt idx="601">
                        <c:v>-8.026349999999996E-2</c:v>
                      </c:pt>
                      <c:pt idx="602">
                        <c:v>-8.0286249999999948E-2</c:v>
                      </c:pt>
                      <c:pt idx="603">
                        <c:v>-8.0308499999999977E-2</c:v>
                      </c:pt>
                      <c:pt idx="604">
                        <c:v>-8.0333499999999947E-2</c:v>
                      </c:pt>
                      <c:pt idx="605">
                        <c:v>-8.0361749999999968E-2</c:v>
                      </c:pt>
                      <c:pt idx="606">
                        <c:v>-8.0387499999999973E-2</c:v>
                      </c:pt>
                      <c:pt idx="607">
                        <c:v>-8.0401749999999966E-2</c:v>
                      </c:pt>
                      <c:pt idx="608">
                        <c:v>-8.0420249999999957E-2</c:v>
                      </c:pt>
                      <c:pt idx="609">
                        <c:v>-8.0439249999999976E-2</c:v>
                      </c:pt>
                      <c:pt idx="610">
                        <c:v>-8.0452749999999962E-2</c:v>
                      </c:pt>
                      <c:pt idx="611">
                        <c:v>-8.0468499999999971E-2</c:v>
                      </c:pt>
                      <c:pt idx="612">
                        <c:v>-8.0486999999999989E-2</c:v>
                      </c:pt>
                      <c:pt idx="613">
                        <c:v>-8.0513249999999981E-2</c:v>
                      </c:pt>
                      <c:pt idx="614">
                        <c:v>-8.053349999999998E-2</c:v>
                      </c:pt>
                      <c:pt idx="615">
                        <c:v>-8.055774999999997E-2</c:v>
                      </c:pt>
                      <c:pt idx="616">
                        <c:v>-8.058849999999998E-2</c:v>
                      </c:pt>
                      <c:pt idx="617">
                        <c:v>-8.0617999999999967E-2</c:v>
                      </c:pt>
                      <c:pt idx="618">
                        <c:v>-8.0656249999999971E-2</c:v>
                      </c:pt>
                      <c:pt idx="619">
                        <c:v>-8.068924999999999E-2</c:v>
                      </c:pt>
                      <c:pt idx="620">
                        <c:v>-8.0709249999999996E-2</c:v>
                      </c:pt>
                      <c:pt idx="621">
                        <c:v>-8.072824999999996E-2</c:v>
                      </c:pt>
                      <c:pt idx="622">
                        <c:v>-8.0749749999999967E-2</c:v>
                      </c:pt>
                      <c:pt idx="623">
                        <c:v>-8.0776249999999952E-2</c:v>
                      </c:pt>
                      <c:pt idx="624">
                        <c:v>-8.0803499999999986E-2</c:v>
                      </c:pt>
                      <c:pt idx="625">
                        <c:v>-8.0829249999999978E-2</c:v>
                      </c:pt>
                      <c:pt idx="626">
                        <c:v>-8.0849249999999984E-2</c:v>
                      </c:pt>
                      <c:pt idx="627">
                        <c:v>-8.0870749999999991E-2</c:v>
                      </c:pt>
                      <c:pt idx="628">
                        <c:v>-8.0902499999999974E-2</c:v>
                      </c:pt>
                      <c:pt idx="629">
                        <c:v>-8.0929499999999988E-2</c:v>
                      </c:pt>
                      <c:pt idx="630">
                        <c:v>-8.0953249999999977E-2</c:v>
                      </c:pt>
                      <c:pt idx="631">
                        <c:v>-8.0983499999999986E-2</c:v>
                      </c:pt>
                      <c:pt idx="632">
                        <c:v>-8.1006749999999988E-2</c:v>
                      </c:pt>
                      <c:pt idx="633">
                        <c:v>-8.1032750000000001E-2</c:v>
                      </c:pt>
                      <c:pt idx="634">
                        <c:v>-8.1046249999999986E-2</c:v>
                      </c:pt>
                      <c:pt idx="635">
                        <c:v>-8.1072749999999971E-2</c:v>
                      </c:pt>
                      <c:pt idx="636">
                        <c:v>-8.1096500000000002E-2</c:v>
                      </c:pt>
                      <c:pt idx="637">
                        <c:v>-8.1115499999999979E-2</c:v>
                      </c:pt>
                      <c:pt idx="638">
                        <c:v>-8.1141999999999964E-2</c:v>
                      </c:pt>
                      <c:pt idx="639">
                        <c:v>-8.115399999999999E-2</c:v>
                      </c:pt>
                      <c:pt idx="640">
                        <c:v>-8.1177749999999979E-2</c:v>
                      </c:pt>
                      <c:pt idx="641">
                        <c:v>-8.1212999999999966E-2</c:v>
                      </c:pt>
                      <c:pt idx="642">
                        <c:v>-8.1246499999999958E-2</c:v>
                      </c:pt>
                      <c:pt idx="643">
                        <c:v>-8.1270999999999982E-2</c:v>
                      </c:pt>
                      <c:pt idx="644">
                        <c:v>-8.1304749999999981E-2</c:v>
                      </c:pt>
                      <c:pt idx="645">
                        <c:v>-8.1337749999999986E-2</c:v>
                      </c:pt>
                      <c:pt idx="646">
                        <c:v>-8.1369250000000004E-2</c:v>
                      </c:pt>
                      <c:pt idx="647">
                        <c:v>-8.1405999999999978E-2</c:v>
                      </c:pt>
                      <c:pt idx="648">
                        <c:v>-8.1444999999999976E-2</c:v>
                      </c:pt>
                      <c:pt idx="649">
                        <c:v>-8.1489999999999993E-2</c:v>
                      </c:pt>
                      <c:pt idx="650">
                        <c:v>-8.1541749999999968E-2</c:v>
                      </c:pt>
                      <c:pt idx="651">
                        <c:v>-8.158874999999996E-2</c:v>
                      </c:pt>
                      <c:pt idx="652">
                        <c:v>-8.1627249999999971E-2</c:v>
                      </c:pt>
                      <c:pt idx="653">
                        <c:v>-8.1665249999999967E-2</c:v>
                      </c:pt>
                      <c:pt idx="654">
                        <c:v>-8.1711249999999944E-2</c:v>
                      </c:pt>
                      <c:pt idx="655">
                        <c:v>-8.1762999999999961E-2</c:v>
                      </c:pt>
                      <c:pt idx="656">
                        <c:v>-8.1805249999999954E-2</c:v>
                      </c:pt>
                      <c:pt idx="657">
                        <c:v>-8.184874999999997E-2</c:v>
                      </c:pt>
                      <c:pt idx="658">
                        <c:v>-8.1881749999999975E-2</c:v>
                      </c:pt>
                      <c:pt idx="659">
                        <c:v>-8.1926249999999978E-2</c:v>
                      </c:pt>
                      <c:pt idx="660">
                        <c:v>-8.1967249999999978E-2</c:v>
                      </c:pt>
                      <c:pt idx="661">
                        <c:v>-8.2012249999999967E-2</c:v>
                      </c:pt>
                      <c:pt idx="662">
                        <c:v>-8.2048499999999955E-2</c:v>
                      </c:pt>
                      <c:pt idx="663">
                        <c:v>-8.2094999999999946E-2</c:v>
                      </c:pt>
                      <c:pt idx="664">
                        <c:v>-8.2135249999999951E-2</c:v>
                      </c:pt>
                      <c:pt idx="665">
                        <c:v>-8.2178249999999953E-2</c:v>
                      </c:pt>
                      <c:pt idx="666">
                        <c:v>-8.2213249999999988E-2</c:v>
                      </c:pt>
                      <c:pt idx="667">
                        <c:v>-8.2254999999999981E-2</c:v>
                      </c:pt>
                      <c:pt idx="668">
                        <c:v>-8.2296499999999953E-2</c:v>
                      </c:pt>
                      <c:pt idx="669">
                        <c:v>-8.2322249999999958E-2</c:v>
                      </c:pt>
                      <c:pt idx="670">
                        <c:v>-8.2340499999999969E-2</c:v>
                      </c:pt>
                      <c:pt idx="671">
                        <c:v>-8.236574999999996E-2</c:v>
                      </c:pt>
                      <c:pt idx="672">
                        <c:v>-8.238974999999997E-2</c:v>
                      </c:pt>
                      <c:pt idx="673">
                        <c:v>-8.240774999999996E-2</c:v>
                      </c:pt>
                      <c:pt idx="674">
                        <c:v>-8.2423499999999969E-2</c:v>
                      </c:pt>
                      <c:pt idx="675">
                        <c:v>-8.2454249999999951E-2</c:v>
                      </c:pt>
                      <c:pt idx="676">
                        <c:v>-8.2474749999999986E-2</c:v>
                      </c:pt>
                      <c:pt idx="677">
                        <c:v>-8.2504999999999967E-2</c:v>
                      </c:pt>
                      <c:pt idx="678">
                        <c:v>-8.2528749999999956E-2</c:v>
                      </c:pt>
                      <c:pt idx="679">
                        <c:v>-8.2548250000000004E-2</c:v>
                      </c:pt>
                      <c:pt idx="680">
                        <c:v>-8.2576250000000004E-2</c:v>
                      </c:pt>
                      <c:pt idx="681">
                        <c:v>-8.2603250000000003E-2</c:v>
                      </c:pt>
                      <c:pt idx="682">
                        <c:v>-8.2629999999999995E-2</c:v>
                      </c:pt>
                      <c:pt idx="683">
                        <c:v>-8.2647500000000013E-2</c:v>
                      </c:pt>
                      <c:pt idx="684">
                        <c:v>-8.267374999999999E-2</c:v>
                      </c:pt>
                      <c:pt idx="685">
                        <c:v>-8.2689750000000006E-2</c:v>
                      </c:pt>
                      <c:pt idx="686">
                        <c:v>-8.2706750000000009E-2</c:v>
                      </c:pt>
                      <c:pt idx="687">
                        <c:v>-8.2722249999999983E-2</c:v>
                      </c:pt>
                      <c:pt idx="688">
                        <c:v>-8.27455E-2</c:v>
                      </c:pt>
                      <c:pt idx="689">
                        <c:v>-8.2771999999999984E-2</c:v>
                      </c:pt>
                      <c:pt idx="690">
                        <c:v>-8.2784750000000004E-2</c:v>
                      </c:pt>
                      <c:pt idx="691">
                        <c:v>-8.2806999999999992E-2</c:v>
                      </c:pt>
                      <c:pt idx="692">
                        <c:v>-8.2822499999999966E-2</c:v>
                      </c:pt>
                      <c:pt idx="693">
                        <c:v>-8.2845499999999975E-2</c:v>
                      </c:pt>
                      <c:pt idx="694">
                        <c:v>-8.2874999999999963E-2</c:v>
                      </c:pt>
                      <c:pt idx="695">
                        <c:v>-8.2892749999999946E-2</c:v>
                      </c:pt>
                      <c:pt idx="696">
                        <c:v>-8.2912749999999952E-2</c:v>
                      </c:pt>
                      <c:pt idx="697">
                        <c:v>-8.293524999999996E-2</c:v>
                      </c:pt>
                      <c:pt idx="698">
                        <c:v>-8.2944499999999963E-2</c:v>
                      </c:pt>
                      <c:pt idx="699">
                        <c:v>-8.2951499999999956E-2</c:v>
                      </c:pt>
                      <c:pt idx="700">
                        <c:v>-8.2967749999999965E-2</c:v>
                      </c:pt>
                      <c:pt idx="701">
                        <c:v>-8.2980249999999978E-2</c:v>
                      </c:pt>
                      <c:pt idx="702">
                        <c:v>-8.2992249999999962E-2</c:v>
                      </c:pt>
                      <c:pt idx="703">
                        <c:v>-8.3012499999999961E-2</c:v>
                      </c:pt>
                      <c:pt idx="704">
                        <c:v>-8.303374999999999E-2</c:v>
                      </c:pt>
                      <c:pt idx="705">
                        <c:v>-8.3051E-2</c:v>
                      </c:pt>
                      <c:pt idx="706">
                        <c:v>-8.3073999999999995E-2</c:v>
                      </c:pt>
                      <c:pt idx="707">
                        <c:v>-8.30925E-2</c:v>
                      </c:pt>
                      <c:pt idx="708">
                        <c:v>-8.3119000000000012E-2</c:v>
                      </c:pt>
                      <c:pt idx="709">
                        <c:v>-8.3134E-2</c:v>
                      </c:pt>
                      <c:pt idx="710">
                        <c:v>-8.3154500000000006E-2</c:v>
                      </c:pt>
                      <c:pt idx="711">
                        <c:v>-8.3162250000000007E-2</c:v>
                      </c:pt>
                      <c:pt idx="712">
                        <c:v>-8.3168250000000013E-2</c:v>
                      </c:pt>
                      <c:pt idx="713">
                        <c:v>-8.3174250000000005E-2</c:v>
                      </c:pt>
                      <c:pt idx="714">
                        <c:v>-8.3184000000000008E-2</c:v>
                      </c:pt>
                      <c:pt idx="715">
                        <c:v>-8.3193500000000004E-2</c:v>
                      </c:pt>
                      <c:pt idx="716">
                        <c:v>-8.320799999999999E-2</c:v>
                      </c:pt>
                      <c:pt idx="717">
                        <c:v>-8.3228250000000004E-2</c:v>
                      </c:pt>
                      <c:pt idx="718">
                        <c:v>-8.3238749999999986E-2</c:v>
                      </c:pt>
                      <c:pt idx="719">
                        <c:v>-8.3255249999999989E-2</c:v>
                      </c:pt>
                      <c:pt idx="720">
                        <c:v>-8.327275000000002E-2</c:v>
                      </c:pt>
                      <c:pt idx="721">
                        <c:v>-8.3283000000000024E-2</c:v>
                      </c:pt>
                      <c:pt idx="722">
                        <c:v>-8.3286500000000013E-2</c:v>
                      </c:pt>
                      <c:pt idx="723">
                        <c:v>-8.3298250000000018E-2</c:v>
                      </c:pt>
                      <c:pt idx="724">
                        <c:v>-8.3317000000000016E-2</c:v>
                      </c:pt>
                      <c:pt idx="725">
                        <c:v>-8.3331250000000009E-2</c:v>
                      </c:pt>
                      <c:pt idx="726">
                        <c:v>-8.3349000000000006E-2</c:v>
                      </c:pt>
                      <c:pt idx="727">
                        <c:v>-8.3365750000000002E-2</c:v>
                      </c:pt>
                      <c:pt idx="728">
                        <c:v>-8.3392250000000001E-2</c:v>
                      </c:pt>
                      <c:pt idx="729">
                        <c:v>-8.3417249999999998E-2</c:v>
                      </c:pt>
                      <c:pt idx="730">
                        <c:v>-8.3440250000000021E-2</c:v>
                      </c:pt>
                      <c:pt idx="731">
                        <c:v>-8.3461000000000021E-2</c:v>
                      </c:pt>
                      <c:pt idx="732">
                        <c:v>-8.3483750000000009E-2</c:v>
                      </c:pt>
                      <c:pt idx="733">
                        <c:v>-8.350175E-2</c:v>
                      </c:pt>
                      <c:pt idx="734">
                        <c:v>-8.3507250000000047E-2</c:v>
                      </c:pt>
                      <c:pt idx="735">
                        <c:v>-8.3527000000000046E-2</c:v>
                      </c:pt>
                      <c:pt idx="736">
                        <c:v>-8.3541250000000039E-2</c:v>
                      </c:pt>
                      <c:pt idx="737">
                        <c:v>-8.3555000000000032E-2</c:v>
                      </c:pt>
                      <c:pt idx="738">
                        <c:v>-8.3565500000000001E-2</c:v>
                      </c:pt>
                      <c:pt idx="739">
                        <c:v>-8.3560249999999989E-2</c:v>
                      </c:pt>
                      <c:pt idx="740">
                        <c:v>-8.35645E-2</c:v>
                      </c:pt>
                      <c:pt idx="741">
                        <c:v>-8.3560999999999996E-2</c:v>
                      </c:pt>
                      <c:pt idx="742">
                        <c:v>-8.3555749999999998E-2</c:v>
                      </c:pt>
                      <c:pt idx="743">
                        <c:v>-8.3558749999999987E-2</c:v>
                      </c:pt>
                      <c:pt idx="744">
                        <c:v>-8.3563999999999972E-2</c:v>
                      </c:pt>
                      <c:pt idx="745">
                        <c:v>-8.3562499999999998E-2</c:v>
                      </c:pt>
                      <c:pt idx="746">
                        <c:v>-8.3555749999999998E-2</c:v>
                      </c:pt>
                      <c:pt idx="747">
                        <c:v>-8.3549249999999992E-2</c:v>
                      </c:pt>
                      <c:pt idx="748">
                        <c:v>-8.3547250000000003E-2</c:v>
                      </c:pt>
                      <c:pt idx="749">
                        <c:v>-8.3538000000000015E-2</c:v>
                      </c:pt>
                      <c:pt idx="750">
                        <c:v>-8.35225E-2</c:v>
                      </c:pt>
                      <c:pt idx="751">
                        <c:v>-8.3509000000000014E-2</c:v>
                      </c:pt>
                      <c:pt idx="752">
                        <c:v>-8.3494000000000013E-2</c:v>
                      </c:pt>
                      <c:pt idx="753">
                        <c:v>-8.3475250000000015E-2</c:v>
                      </c:pt>
                      <c:pt idx="754">
                        <c:v>-8.3458500000000019E-2</c:v>
                      </c:pt>
                      <c:pt idx="755">
                        <c:v>-8.3446750000000028E-2</c:v>
                      </c:pt>
                      <c:pt idx="756">
                        <c:v>-8.3429250000000052E-2</c:v>
                      </c:pt>
                      <c:pt idx="757">
                        <c:v>-8.3403500000000005E-2</c:v>
                      </c:pt>
                      <c:pt idx="758">
                        <c:v>-8.3391500000000035E-2</c:v>
                      </c:pt>
                      <c:pt idx="759">
                        <c:v>-8.3376500000000006E-2</c:v>
                      </c:pt>
                      <c:pt idx="760">
                        <c:v>-8.336250000000002E-2</c:v>
                      </c:pt>
                      <c:pt idx="761">
                        <c:v>-8.3361000000000032E-2</c:v>
                      </c:pt>
                      <c:pt idx="762">
                        <c:v>-8.3361750000000026E-2</c:v>
                      </c:pt>
                      <c:pt idx="763">
                        <c:v>-8.3352249999999989E-2</c:v>
                      </c:pt>
                      <c:pt idx="764">
                        <c:v>-8.3344750000000009E-2</c:v>
                      </c:pt>
                      <c:pt idx="765">
                        <c:v>-8.334175000000002E-2</c:v>
                      </c:pt>
                      <c:pt idx="766">
                        <c:v>-8.3340250000000018E-2</c:v>
                      </c:pt>
                      <c:pt idx="767">
                        <c:v>-8.3339750000000018E-2</c:v>
                      </c:pt>
                      <c:pt idx="768">
                        <c:v>-8.3337500000000023E-2</c:v>
                      </c:pt>
                      <c:pt idx="769">
                        <c:v>-8.333649999999998E-2</c:v>
                      </c:pt>
                      <c:pt idx="770">
                        <c:v>-8.3338749999999989E-2</c:v>
                      </c:pt>
                      <c:pt idx="771">
                        <c:v>-8.3331500000000017E-2</c:v>
                      </c:pt>
                      <c:pt idx="772">
                        <c:v>-8.3334750000000013E-2</c:v>
                      </c:pt>
                      <c:pt idx="773">
                        <c:v>-8.3341000000000012E-2</c:v>
                      </c:pt>
                      <c:pt idx="774">
                        <c:v>-8.3344250000000009E-2</c:v>
                      </c:pt>
                      <c:pt idx="775">
                        <c:v>-8.3346250000000024E-2</c:v>
                      </c:pt>
                      <c:pt idx="776">
                        <c:v>-8.3343749999999994E-2</c:v>
                      </c:pt>
                      <c:pt idx="777">
                        <c:v>-8.3345250000000023E-2</c:v>
                      </c:pt>
                      <c:pt idx="778">
                        <c:v>-8.3343500000000029E-2</c:v>
                      </c:pt>
                      <c:pt idx="779">
                        <c:v>-8.3343499999999987E-2</c:v>
                      </c:pt>
                      <c:pt idx="780">
                        <c:v>-8.3365000000000009E-2</c:v>
                      </c:pt>
                      <c:pt idx="781">
                        <c:v>-8.336774999999999E-2</c:v>
                      </c:pt>
                      <c:pt idx="782">
                        <c:v>-8.3372249999999995E-2</c:v>
                      </c:pt>
                      <c:pt idx="783">
                        <c:v>-8.3372999999999989E-2</c:v>
                      </c:pt>
                      <c:pt idx="784">
                        <c:v>-8.3379500000000009E-2</c:v>
                      </c:pt>
                      <c:pt idx="785">
                        <c:v>-8.3382249999999991E-2</c:v>
                      </c:pt>
                      <c:pt idx="786">
                        <c:v>-8.3375250000000012E-2</c:v>
                      </c:pt>
                      <c:pt idx="787">
                        <c:v>-8.3378000000000035E-2</c:v>
                      </c:pt>
                      <c:pt idx="788">
                        <c:v>-8.3383500000000041E-2</c:v>
                      </c:pt>
                      <c:pt idx="789">
                        <c:v>-8.3400750000000037E-2</c:v>
                      </c:pt>
                      <c:pt idx="790">
                        <c:v>-8.340600000000005E-2</c:v>
                      </c:pt>
                      <c:pt idx="791">
                        <c:v>-8.3414500000000058E-2</c:v>
                      </c:pt>
                      <c:pt idx="792">
                        <c:v>-8.3407500000000051E-2</c:v>
                      </c:pt>
                      <c:pt idx="793">
                        <c:v>-8.3409500000000053E-2</c:v>
                      </c:pt>
                      <c:pt idx="794">
                        <c:v>-8.3393500000000051E-2</c:v>
                      </c:pt>
                      <c:pt idx="795">
                        <c:v>-8.3395250000000018E-2</c:v>
                      </c:pt>
                      <c:pt idx="796">
                        <c:v>-8.3394250000000017E-2</c:v>
                      </c:pt>
                      <c:pt idx="797">
                        <c:v>-8.3387750000000024E-2</c:v>
                      </c:pt>
                      <c:pt idx="798">
                        <c:v>-8.3387000000000031E-2</c:v>
                      </c:pt>
                      <c:pt idx="799">
                        <c:v>-8.3391250000000028E-2</c:v>
                      </c:pt>
                      <c:pt idx="800">
                        <c:v>-8.3398E-2</c:v>
                      </c:pt>
                      <c:pt idx="801">
                        <c:v>-8.3398500000000014E-2</c:v>
                      </c:pt>
                      <c:pt idx="802">
                        <c:v>-8.3396000000000026E-2</c:v>
                      </c:pt>
                      <c:pt idx="803">
                        <c:v>-8.3398500000000042E-2</c:v>
                      </c:pt>
                      <c:pt idx="804">
                        <c:v>-8.3393000000000037E-2</c:v>
                      </c:pt>
                      <c:pt idx="805">
                        <c:v>-8.3393000000000037E-2</c:v>
                      </c:pt>
                      <c:pt idx="806">
                        <c:v>-8.339250000000005E-2</c:v>
                      </c:pt>
                      <c:pt idx="807">
                        <c:v>-8.3392750000000057E-2</c:v>
                      </c:pt>
                      <c:pt idx="808">
                        <c:v>-8.3392250000000057E-2</c:v>
                      </c:pt>
                      <c:pt idx="809">
                        <c:v>-8.3395250000000018E-2</c:v>
                      </c:pt>
                      <c:pt idx="810">
                        <c:v>-8.3396750000000033E-2</c:v>
                      </c:pt>
                      <c:pt idx="811">
                        <c:v>-8.3395250000000032E-2</c:v>
                      </c:pt>
                      <c:pt idx="812">
                        <c:v>-8.339975000000005E-2</c:v>
                      </c:pt>
                      <c:pt idx="813">
                        <c:v>-8.3383250000000034E-2</c:v>
                      </c:pt>
                      <c:pt idx="814">
                        <c:v>-8.3378500000000036E-2</c:v>
                      </c:pt>
                      <c:pt idx="815">
                        <c:v>-8.3367750000000018E-2</c:v>
                      </c:pt>
                      <c:pt idx="816">
                        <c:v>-8.335525000000002E-2</c:v>
                      </c:pt>
                      <c:pt idx="817">
                        <c:v>-8.3347250000000012E-2</c:v>
                      </c:pt>
                      <c:pt idx="818">
                        <c:v>-8.3334749999999999E-2</c:v>
                      </c:pt>
                      <c:pt idx="819">
                        <c:v>-8.3322999999999994E-2</c:v>
                      </c:pt>
                      <c:pt idx="820">
                        <c:v>-8.3319250000000011E-2</c:v>
                      </c:pt>
                      <c:pt idx="821">
                        <c:v>-8.3312749999999991E-2</c:v>
                      </c:pt>
                      <c:pt idx="822">
                        <c:v>-8.3299999999999985E-2</c:v>
                      </c:pt>
                      <c:pt idx="823">
                        <c:v>-8.32875E-2</c:v>
                      </c:pt>
                      <c:pt idx="824">
                        <c:v>-8.3278249999999984E-2</c:v>
                      </c:pt>
                      <c:pt idx="825">
                        <c:v>-8.3271249999999991E-2</c:v>
                      </c:pt>
                      <c:pt idx="826">
                        <c:v>-8.3259999999999987E-2</c:v>
                      </c:pt>
                      <c:pt idx="827">
                        <c:v>-8.3244999999999986E-2</c:v>
                      </c:pt>
                      <c:pt idx="828">
                        <c:v>-8.322549999999998E-2</c:v>
                      </c:pt>
                      <c:pt idx="829">
                        <c:v>-8.3216249999999992E-2</c:v>
                      </c:pt>
                      <c:pt idx="830">
                        <c:v>-8.3196499999999979E-2</c:v>
                      </c:pt>
                      <c:pt idx="831">
                        <c:v>-8.3172499999999955E-2</c:v>
                      </c:pt>
                      <c:pt idx="832">
                        <c:v>-8.3154500000000006E-2</c:v>
                      </c:pt>
                      <c:pt idx="833">
                        <c:v>-8.3144999999999983E-2</c:v>
                      </c:pt>
                      <c:pt idx="834">
                        <c:v>-8.3138750000000011E-2</c:v>
                      </c:pt>
                      <c:pt idx="835">
                        <c:v>-8.313100000000001E-2</c:v>
                      </c:pt>
                      <c:pt idx="836">
                        <c:v>-8.3123500000000003E-2</c:v>
                      </c:pt>
                      <c:pt idx="837">
                        <c:v>-8.312250000000003E-2</c:v>
                      </c:pt>
                      <c:pt idx="838">
                        <c:v>-8.3123500000000017E-2</c:v>
                      </c:pt>
                      <c:pt idx="839">
                        <c:v>-8.3129000000000008E-2</c:v>
                      </c:pt>
                      <c:pt idx="840">
                        <c:v>-8.3130250000000017E-2</c:v>
                      </c:pt>
                      <c:pt idx="841">
                        <c:v>-8.3115499999999981E-2</c:v>
                      </c:pt>
                      <c:pt idx="842">
                        <c:v>-8.3100500000000008E-2</c:v>
                      </c:pt>
                      <c:pt idx="843">
                        <c:v>-8.3092500000000027E-2</c:v>
                      </c:pt>
                      <c:pt idx="844">
                        <c:v>-8.3079250000000007E-2</c:v>
                      </c:pt>
                      <c:pt idx="845">
                        <c:v>-8.3070500000000019E-2</c:v>
                      </c:pt>
                      <c:pt idx="846">
                        <c:v>-8.3064000000000013E-2</c:v>
                      </c:pt>
                      <c:pt idx="847">
                        <c:v>-8.3050000000000013E-2</c:v>
                      </c:pt>
                      <c:pt idx="848">
                        <c:v>-8.3037250000000007E-2</c:v>
                      </c:pt>
                      <c:pt idx="849">
                        <c:v>-8.3017500000000022E-2</c:v>
                      </c:pt>
                      <c:pt idx="850">
                        <c:v>-8.2996250000000021E-2</c:v>
                      </c:pt>
                      <c:pt idx="851">
                        <c:v>-8.2971750000000011E-2</c:v>
                      </c:pt>
                      <c:pt idx="852">
                        <c:v>-8.2954250000000021E-2</c:v>
                      </c:pt>
                      <c:pt idx="853">
                        <c:v>-8.2936750000000017E-2</c:v>
                      </c:pt>
                      <c:pt idx="854">
                        <c:v>-8.2908000000000023E-2</c:v>
                      </c:pt>
                      <c:pt idx="855">
                        <c:v>-8.2877250000000041E-2</c:v>
                      </c:pt>
                      <c:pt idx="856">
                        <c:v>-8.2860750000000025E-2</c:v>
                      </c:pt>
                      <c:pt idx="857">
                        <c:v>-8.2843500000000014E-2</c:v>
                      </c:pt>
                      <c:pt idx="858">
                        <c:v>-8.2833750000000012E-2</c:v>
                      </c:pt>
                      <c:pt idx="859">
                        <c:v>-8.2811499999999996E-2</c:v>
                      </c:pt>
                      <c:pt idx="860">
                        <c:v>-8.2787750000000007E-2</c:v>
                      </c:pt>
                      <c:pt idx="861">
                        <c:v>-8.2766999999999993E-2</c:v>
                      </c:pt>
                      <c:pt idx="862">
                        <c:v>-8.2745750000000021E-2</c:v>
                      </c:pt>
                      <c:pt idx="863">
                        <c:v>-8.272775000000003E-2</c:v>
                      </c:pt>
                      <c:pt idx="864">
                        <c:v>-8.2716750000000061E-2</c:v>
                      </c:pt>
                      <c:pt idx="865">
                        <c:v>-8.2693250000000038E-2</c:v>
                      </c:pt>
                      <c:pt idx="866">
                        <c:v>-8.2690750000000049E-2</c:v>
                      </c:pt>
                      <c:pt idx="867">
                        <c:v>-8.2666250000000066E-2</c:v>
                      </c:pt>
                      <c:pt idx="868">
                        <c:v>-8.264350000000005E-2</c:v>
                      </c:pt>
                      <c:pt idx="869">
                        <c:v>-8.2629000000000077E-2</c:v>
                      </c:pt>
                      <c:pt idx="870">
                        <c:v>-8.2622500000000029E-2</c:v>
                      </c:pt>
                      <c:pt idx="871">
                        <c:v>-8.2608000000000029E-2</c:v>
                      </c:pt>
                      <c:pt idx="872">
                        <c:v>-8.2594250000000022E-2</c:v>
                      </c:pt>
                      <c:pt idx="873">
                        <c:v>-8.2591500000000012E-2</c:v>
                      </c:pt>
                      <c:pt idx="874">
                        <c:v>-8.2580000000000015E-2</c:v>
                      </c:pt>
                      <c:pt idx="875">
                        <c:v>-8.2571000000000006E-2</c:v>
                      </c:pt>
                      <c:pt idx="876">
                        <c:v>-8.2559750000000029E-2</c:v>
                      </c:pt>
                      <c:pt idx="877">
                        <c:v>-8.2548750000000032E-2</c:v>
                      </c:pt>
                      <c:pt idx="878">
                        <c:v>-8.2541500000000045E-2</c:v>
                      </c:pt>
                      <c:pt idx="879">
                        <c:v>-8.2524000000000056E-2</c:v>
                      </c:pt>
                      <c:pt idx="880">
                        <c:v>-8.2503000000000049E-2</c:v>
                      </c:pt>
                      <c:pt idx="881">
                        <c:v>-8.2490250000000043E-2</c:v>
                      </c:pt>
                      <c:pt idx="882">
                        <c:v>-8.247400000000002E-2</c:v>
                      </c:pt>
                      <c:pt idx="883">
                        <c:v>-8.2457750000000024E-2</c:v>
                      </c:pt>
                      <c:pt idx="884">
                        <c:v>-8.2439000000000012E-2</c:v>
                      </c:pt>
                      <c:pt idx="885">
                        <c:v>-8.2430000000000003E-2</c:v>
                      </c:pt>
                      <c:pt idx="886">
                        <c:v>-8.2426750000000021E-2</c:v>
                      </c:pt>
                      <c:pt idx="887">
                        <c:v>-8.2418000000000019E-2</c:v>
                      </c:pt>
                      <c:pt idx="888">
                        <c:v>-8.2404250000000012E-2</c:v>
                      </c:pt>
                      <c:pt idx="889">
                        <c:v>-8.2385500000000042E-2</c:v>
                      </c:pt>
                      <c:pt idx="890">
                        <c:v>-8.2376500000000033E-2</c:v>
                      </c:pt>
                      <c:pt idx="891">
                        <c:v>-8.2349750000000027E-2</c:v>
                      </c:pt>
                      <c:pt idx="892">
                        <c:v>-8.2334249999999998E-2</c:v>
                      </c:pt>
                      <c:pt idx="893">
                        <c:v>-8.2311750000000003E-2</c:v>
                      </c:pt>
                      <c:pt idx="894">
                        <c:v>-8.2284750000000018E-2</c:v>
                      </c:pt>
                      <c:pt idx="895">
                        <c:v>-8.2273499999999999E-2</c:v>
                      </c:pt>
                      <c:pt idx="896">
                        <c:v>-8.2260499999999986E-2</c:v>
                      </c:pt>
                      <c:pt idx="897">
                        <c:v>-8.2236749999999983E-2</c:v>
                      </c:pt>
                      <c:pt idx="898">
                        <c:v>-8.2219500000000029E-2</c:v>
                      </c:pt>
                      <c:pt idx="899">
                        <c:v>-8.2217250000000006E-2</c:v>
                      </c:pt>
                      <c:pt idx="900">
                        <c:v>-8.2211249999999986E-2</c:v>
                      </c:pt>
                      <c:pt idx="901">
                        <c:v>-8.220050000000001E-2</c:v>
                      </c:pt>
                      <c:pt idx="902">
                        <c:v>-8.2197249999999986E-2</c:v>
                      </c:pt>
                      <c:pt idx="903">
                        <c:v>-8.2197999999999993E-2</c:v>
                      </c:pt>
                      <c:pt idx="904">
                        <c:v>-8.2190999999999986E-2</c:v>
                      </c:pt>
                      <c:pt idx="905">
                        <c:v>-8.2183000000000006E-2</c:v>
                      </c:pt>
                      <c:pt idx="906">
                        <c:v>-8.2172250000000002E-2</c:v>
                      </c:pt>
                      <c:pt idx="907">
                        <c:v>-8.2169249999999999E-2</c:v>
                      </c:pt>
                      <c:pt idx="908">
                        <c:v>-8.2165000000000016E-2</c:v>
                      </c:pt>
                      <c:pt idx="909">
                        <c:v>-8.2166749999999983E-2</c:v>
                      </c:pt>
                      <c:pt idx="910">
                        <c:v>-8.216649999999999E-2</c:v>
                      </c:pt>
                      <c:pt idx="911">
                        <c:v>-8.2167749999999998E-2</c:v>
                      </c:pt>
                      <c:pt idx="912">
                        <c:v>-8.2181500000000018E-2</c:v>
                      </c:pt>
                      <c:pt idx="913">
                        <c:v>-8.2186000000000009E-2</c:v>
                      </c:pt>
                      <c:pt idx="914">
                        <c:v>-8.2195999999999991E-2</c:v>
                      </c:pt>
                      <c:pt idx="915">
                        <c:v>-8.2198500000000008E-2</c:v>
                      </c:pt>
                      <c:pt idx="916">
                        <c:v>-8.2202750000000005E-2</c:v>
                      </c:pt>
                      <c:pt idx="917">
                        <c:v>-8.220574999999998E-2</c:v>
                      </c:pt>
                      <c:pt idx="918">
                        <c:v>-8.2217999999999999E-2</c:v>
                      </c:pt>
                      <c:pt idx="919">
                        <c:v>-8.2225749999999972E-2</c:v>
                      </c:pt>
                      <c:pt idx="920">
                        <c:v>-8.223649999999999E-2</c:v>
                      </c:pt>
                      <c:pt idx="921">
                        <c:v>-8.2251749999999985E-2</c:v>
                      </c:pt>
                      <c:pt idx="922">
                        <c:v>-8.2272499999999985E-2</c:v>
                      </c:pt>
                      <c:pt idx="923">
                        <c:v>-8.2273499999999999E-2</c:v>
                      </c:pt>
                      <c:pt idx="924">
                        <c:v>-8.227524999999998E-2</c:v>
                      </c:pt>
                      <c:pt idx="925">
                        <c:v>-8.2295499999999994E-2</c:v>
                      </c:pt>
                      <c:pt idx="926">
                        <c:v>-8.2301249999999992E-2</c:v>
                      </c:pt>
                      <c:pt idx="927">
                        <c:v>-8.2302249999999993E-2</c:v>
                      </c:pt>
                      <c:pt idx="928">
                        <c:v>-8.2302750000000008E-2</c:v>
                      </c:pt>
                      <c:pt idx="929">
                        <c:v>-8.2301999999999986E-2</c:v>
                      </c:pt>
                      <c:pt idx="930">
                        <c:v>-8.2304749999999982E-2</c:v>
                      </c:pt>
                      <c:pt idx="931">
                        <c:v>-8.2304499999999975E-2</c:v>
                      </c:pt>
                      <c:pt idx="932">
                        <c:v>-8.2294499999999993E-2</c:v>
                      </c:pt>
                      <c:pt idx="933">
                        <c:v>-8.2292000000000004E-2</c:v>
                      </c:pt>
                      <c:pt idx="934">
                        <c:v>-8.2299000000000011E-2</c:v>
                      </c:pt>
                      <c:pt idx="935">
                        <c:v>-8.2296499999999995E-2</c:v>
                      </c:pt>
                      <c:pt idx="936">
                        <c:v>-8.2292499999999991E-2</c:v>
                      </c:pt>
                      <c:pt idx="937">
                        <c:v>-8.2297249999999988E-2</c:v>
                      </c:pt>
                      <c:pt idx="938">
                        <c:v>-8.2295999999999994E-2</c:v>
                      </c:pt>
                      <c:pt idx="939">
                        <c:v>-8.2299999999999998E-2</c:v>
                      </c:pt>
                      <c:pt idx="940">
                        <c:v>-8.230599999999999E-2</c:v>
                      </c:pt>
                      <c:pt idx="941">
                        <c:v>-8.2315749999999993E-2</c:v>
                      </c:pt>
                      <c:pt idx="942">
                        <c:v>-8.2321500000000006E-2</c:v>
                      </c:pt>
                      <c:pt idx="943">
                        <c:v>-8.2314499999999985E-2</c:v>
                      </c:pt>
                      <c:pt idx="944">
                        <c:v>-8.2306749999999998E-2</c:v>
                      </c:pt>
                      <c:pt idx="945">
                        <c:v>-8.2306249999999997E-2</c:v>
                      </c:pt>
                      <c:pt idx="946">
                        <c:v>-8.2321499999999992E-2</c:v>
                      </c:pt>
                      <c:pt idx="947">
                        <c:v>-8.2324000000000008E-2</c:v>
                      </c:pt>
                      <c:pt idx="948">
                        <c:v>-8.2320500000000033E-2</c:v>
                      </c:pt>
                      <c:pt idx="949">
                        <c:v>-8.2326250000000004E-2</c:v>
                      </c:pt>
                      <c:pt idx="950">
                        <c:v>-8.2320000000000004E-2</c:v>
                      </c:pt>
                      <c:pt idx="951">
                        <c:v>-8.2331000000000001E-2</c:v>
                      </c:pt>
                      <c:pt idx="952">
                        <c:v>-8.2332249999999996E-2</c:v>
                      </c:pt>
                      <c:pt idx="953">
                        <c:v>-8.2326750000000004E-2</c:v>
                      </c:pt>
                      <c:pt idx="954">
                        <c:v>-8.2324249999999988E-2</c:v>
                      </c:pt>
                      <c:pt idx="955">
                        <c:v>-8.231274999999999E-2</c:v>
                      </c:pt>
                      <c:pt idx="956">
                        <c:v>-8.2312499999999969E-2</c:v>
                      </c:pt>
                      <c:pt idx="957">
                        <c:v>-8.2309249999999959E-2</c:v>
                      </c:pt>
                      <c:pt idx="958">
                        <c:v>-8.2309499999999952E-2</c:v>
                      </c:pt>
                      <c:pt idx="959">
                        <c:v>-8.2307999999999951E-2</c:v>
                      </c:pt>
                      <c:pt idx="960">
                        <c:v>-8.2302999999999946E-2</c:v>
                      </c:pt>
                      <c:pt idx="961">
                        <c:v>-8.2294749999999958E-2</c:v>
                      </c:pt>
                      <c:pt idx="962">
                        <c:v>-8.2287749999999951E-2</c:v>
                      </c:pt>
                      <c:pt idx="963">
                        <c:v>-8.2281249999999972E-2</c:v>
                      </c:pt>
                      <c:pt idx="964">
                        <c:v>-8.2271749999999949E-2</c:v>
                      </c:pt>
                      <c:pt idx="965">
                        <c:v>-8.2266499999999965E-2</c:v>
                      </c:pt>
                      <c:pt idx="966">
                        <c:v>-8.2254499999999953E-2</c:v>
                      </c:pt>
                      <c:pt idx="967">
                        <c:v>-8.2236249999999955E-2</c:v>
                      </c:pt>
                      <c:pt idx="968">
                        <c:v>-8.222674999999996E-2</c:v>
                      </c:pt>
                      <c:pt idx="969">
                        <c:v>-8.2215499999999955E-2</c:v>
                      </c:pt>
                      <c:pt idx="970">
                        <c:v>-8.2200249999999947E-2</c:v>
                      </c:pt>
                      <c:pt idx="971">
                        <c:v>-8.2195499999999963E-2</c:v>
                      </c:pt>
                      <c:pt idx="972">
                        <c:v>-8.2186749999999961E-2</c:v>
                      </c:pt>
                      <c:pt idx="973">
                        <c:v>-8.2170749999999959E-2</c:v>
                      </c:pt>
                      <c:pt idx="974">
                        <c:v>-8.2155249999999944E-2</c:v>
                      </c:pt>
                      <c:pt idx="975">
                        <c:v>-8.2144749999999947E-2</c:v>
                      </c:pt>
                      <c:pt idx="976">
                        <c:v>-8.2131499999999955E-2</c:v>
                      </c:pt>
                      <c:pt idx="977">
                        <c:v>-8.2117249999999961E-2</c:v>
                      </c:pt>
                      <c:pt idx="978">
                        <c:v>-8.211224999999997E-2</c:v>
                      </c:pt>
                      <c:pt idx="979">
                        <c:v>-8.2099999999999979E-2</c:v>
                      </c:pt>
                      <c:pt idx="980">
                        <c:v>-8.2082749999999968E-2</c:v>
                      </c:pt>
                      <c:pt idx="981">
                        <c:v>-8.205999999999998E-2</c:v>
                      </c:pt>
                      <c:pt idx="982">
                        <c:v>-8.2039749999999981E-2</c:v>
                      </c:pt>
                      <c:pt idx="983">
                        <c:v>-8.2029249999999984E-2</c:v>
                      </c:pt>
                      <c:pt idx="984">
                        <c:v>-8.2010499999999986E-2</c:v>
                      </c:pt>
                      <c:pt idx="985">
                        <c:v>-8.1997E-2</c:v>
                      </c:pt>
                      <c:pt idx="986">
                        <c:v>-8.1991499999999995E-2</c:v>
                      </c:pt>
                      <c:pt idx="987">
                        <c:v>-8.1978499999999996E-2</c:v>
                      </c:pt>
                      <c:pt idx="988">
                        <c:v>-8.1969E-2</c:v>
                      </c:pt>
                      <c:pt idx="989">
                        <c:v>-8.1959999999999991E-2</c:v>
                      </c:pt>
                      <c:pt idx="990">
                        <c:v>-8.1947999999999951E-2</c:v>
                      </c:pt>
                      <c:pt idx="991">
                        <c:v>-8.1930999999999976E-2</c:v>
                      </c:pt>
                      <c:pt idx="992">
                        <c:v>-8.1919249999999971E-2</c:v>
                      </c:pt>
                      <c:pt idx="993">
                        <c:v>-8.1914749999999967E-2</c:v>
                      </c:pt>
                      <c:pt idx="994">
                        <c:v>-8.1915000000000002E-2</c:v>
                      </c:pt>
                      <c:pt idx="995">
                        <c:v>-8.1912249999999992E-2</c:v>
                      </c:pt>
                      <c:pt idx="996">
                        <c:v>-8.1905249999999985E-2</c:v>
                      </c:pt>
                      <c:pt idx="997">
                        <c:v>-8.1891749999999985E-2</c:v>
                      </c:pt>
                      <c:pt idx="998">
                        <c:v>-8.1879999999999994E-2</c:v>
                      </c:pt>
                      <c:pt idx="999">
                        <c:v>-8.1866999999999981E-2</c:v>
                      </c:pt>
                      <c:pt idx="1000">
                        <c:v>-8.1863749999999985E-2</c:v>
                      </c:pt>
                      <c:pt idx="1001">
                        <c:v>-8.1856999999999985E-2</c:v>
                      </c:pt>
                      <c:pt idx="1002">
                        <c:v>-8.1856249999999978E-2</c:v>
                      </c:pt>
                      <c:pt idx="1003">
                        <c:v>-8.1849250000000012E-2</c:v>
                      </c:pt>
                      <c:pt idx="1004">
                        <c:v>-8.1846250000000009E-2</c:v>
                      </c:pt>
                      <c:pt idx="1005">
                        <c:v>-8.1843250000000006E-2</c:v>
                      </c:pt>
                      <c:pt idx="1006">
                        <c:v>-8.1839750000000003E-2</c:v>
                      </c:pt>
                      <c:pt idx="1007">
                        <c:v>-8.184749999999999E-2</c:v>
                      </c:pt>
                      <c:pt idx="1008">
                        <c:v>-8.1850499999999993E-2</c:v>
                      </c:pt>
                      <c:pt idx="1009">
                        <c:v>-8.1848499999999977E-2</c:v>
                      </c:pt>
                      <c:pt idx="1010">
                        <c:v>-8.1855749999999977E-2</c:v>
                      </c:pt>
                      <c:pt idx="1011">
                        <c:v>-8.1855499999999998E-2</c:v>
                      </c:pt>
                      <c:pt idx="1012">
                        <c:v>-8.1856749999999992E-2</c:v>
                      </c:pt>
                      <c:pt idx="1013">
                        <c:v>-8.1873500000000002E-2</c:v>
                      </c:pt>
                      <c:pt idx="1014">
                        <c:v>-8.188224999999999E-2</c:v>
                      </c:pt>
                      <c:pt idx="1015">
                        <c:v>-8.1893000000000007E-2</c:v>
                      </c:pt>
                      <c:pt idx="1016">
                        <c:v>-8.1901249999999981E-2</c:v>
                      </c:pt>
                      <c:pt idx="1017">
                        <c:v>-8.1905999999999979E-2</c:v>
                      </c:pt>
                      <c:pt idx="1018">
                        <c:v>-8.1902249999999968E-2</c:v>
                      </c:pt>
                      <c:pt idx="1019">
                        <c:v>-8.1900499999999959E-2</c:v>
                      </c:pt>
                      <c:pt idx="1020">
                        <c:v>-8.190424999999997E-2</c:v>
                      </c:pt>
                      <c:pt idx="1021">
                        <c:v>-8.190349999999999E-2</c:v>
                      </c:pt>
                      <c:pt idx="1022">
                        <c:v>-8.1912249999999992E-2</c:v>
                      </c:pt>
                      <c:pt idx="1023">
                        <c:v>-8.1909749999999962E-2</c:v>
                      </c:pt>
                      <c:pt idx="1024">
                        <c:v>-8.1901999999999975E-2</c:v>
                      </c:pt>
                      <c:pt idx="1025">
                        <c:v>-8.1898749999999951E-2</c:v>
                      </c:pt>
                      <c:pt idx="1026">
                        <c:v>-8.1909249999999947E-2</c:v>
                      </c:pt>
                      <c:pt idx="1027">
                        <c:v>-8.1916999999999976E-2</c:v>
                      </c:pt>
                      <c:pt idx="1028">
                        <c:v>-8.192899999999996E-2</c:v>
                      </c:pt>
                      <c:pt idx="1029">
                        <c:v>-8.1926999999999986E-2</c:v>
                      </c:pt>
                      <c:pt idx="1030">
                        <c:v>-8.1935999999999995E-2</c:v>
                      </c:pt>
                      <c:pt idx="1031">
                        <c:v>-8.1949250000000015E-2</c:v>
                      </c:pt>
                      <c:pt idx="1032">
                        <c:v>-8.1962750000000001E-2</c:v>
                      </c:pt>
                      <c:pt idx="1033">
                        <c:v>-8.1962999999999994E-2</c:v>
                      </c:pt>
                      <c:pt idx="1034">
                        <c:v>-8.196574999999999E-2</c:v>
                      </c:pt>
                      <c:pt idx="1035">
                        <c:v>-8.1960999999999992E-2</c:v>
                      </c:pt>
                      <c:pt idx="1036">
                        <c:v>-8.1958749999999997E-2</c:v>
                      </c:pt>
                      <c:pt idx="1037">
                        <c:v>-8.1950499999999996E-2</c:v>
                      </c:pt>
                      <c:pt idx="1038">
                        <c:v>-8.1931999999999991E-2</c:v>
                      </c:pt>
                      <c:pt idx="1039">
                        <c:v>-8.1928749999999995E-2</c:v>
                      </c:pt>
                      <c:pt idx="1040">
                        <c:v>-8.1915000000000002E-2</c:v>
                      </c:pt>
                      <c:pt idx="1041">
                        <c:v>-8.1915000000000002E-2</c:v>
                      </c:pt>
                      <c:pt idx="1042">
                        <c:v>-8.1907749999999988E-2</c:v>
                      </c:pt>
                      <c:pt idx="1043">
                        <c:v>-8.1904749999999998E-2</c:v>
                      </c:pt>
                      <c:pt idx="1044">
                        <c:v>-8.1895000000000009E-2</c:v>
                      </c:pt>
                      <c:pt idx="1045">
                        <c:v>-8.1878499999999993E-2</c:v>
                      </c:pt>
                      <c:pt idx="1046">
                        <c:v>-8.1862749999999984E-2</c:v>
                      </c:pt>
                      <c:pt idx="1047">
                        <c:v>-8.1857249999999965E-2</c:v>
                      </c:pt>
                      <c:pt idx="1048">
                        <c:v>-8.1839499999999954E-2</c:v>
                      </c:pt>
                      <c:pt idx="1049">
                        <c:v>-8.1827749999999977E-2</c:v>
                      </c:pt>
                      <c:pt idx="1050">
                        <c:v>-8.181399999999997E-2</c:v>
                      </c:pt>
                      <c:pt idx="1051">
                        <c:v>-8.1798499999999996E-2</c:v>
                      </c:pt>
                      <c:pt idx="1052">
                        <c:v>-8.1784749999999989E-2</c:v>
                      </c:pt>
                      <c:pt idx="1053">
                        <c:v>-8.1771250000000004E-2</c:v>
                      </c:pt>
                      <c:pt idx="1054">
                        <c:v>-8.1762750000000009E-2</c:v>
                      </c:pt>
                      <c:pt idx="1055">
                        <c:v>-8.1756000000000023E-2</c:v>
                      </c:pt>
                      <c:pt idx="1056">
                        <c:v>-8.1742500000000023E-2</c:v>
                      </c:pt>
                      <c:pt idx="1057">
                        <c:v>-8.1736500000000017E-2</c:v>
                      </c:pt>
                      <c:pt idx="1058">
                        <c:v>-8.1724749999999999E-2</c:v>
                      </c:pt>
                      <c:pt idx="1059">
                        <c:v>-8.1715499999999996E-2</c:v>
                      </c:pt>
                      <c:pt idx="1060">
                        <c:v>-8.1711999999999993E-2</c:v>
                      </c:pt>
                      <c:pt idx="1061">
                        <c:v>-8.1708249999999982E-2</c:v>
                      </c:pt>
                      <c:pt idx="1062">
                        <c:v>-8.1697249999999985E-2</c:v>
                      </c:pt>
                      <c:pt idx="1063">
                        <c:v>-8.168949999999997E-2</c:v>
                      </c:pt>
                      <c:pt idx="1064">
                        <c:v>-8.1675249999999977E-2</c:v>
                      </c:pt>
                      <c:pt idx="1065">
                        <c:v>-8.1675249999999977E-2</c:v>
                      </c:pt>
                      <c:pt idx="1066">
                        <c:v>-8.165225000000001E-2</c:v>
                      </c:pt>
                      <c:pt idx="1067">
                        <c:v>-8.1647499999999998E-2</c:v>
                      </c:pt>
                      <c:pt idx="1068">
                        <c:v>-8.1644499999999981E-2</c:v>
                      </c:pt>
                      <c:pt idx="1069">
                        <c:v>-8.1639000000000003E-2</c:v>
                      </c:pt>
                      <c:pt idx="1070">
                        <c:v>-8.1635499999999986E-2</c:v>
                      </c:pt>
                      <c:pt idx="1071">
                        <c:v>-8.1624500000000003E-2</c:v>
                      </c:pt>
                      <c:pt idx="1072">
                        <c:v>-8.161850000000001E-2</c:v>
                      </c:pt>
                      <c:pt idx="1073">
                        <c:v>-8.1607000000000027E-2</c:v>
                      </c:pt>
                      <c:pt idx="1074">
                        <c:v>-8.1592250000000033E-2</c:v>
                      </c:pt>
                      <c:pt idx="1075">
                        <c:v>-8.1585000000000019E-2</c:v>
                      </c:pt>
                      <c:pt idx="1076">
                        <c:v>-8.1579500000000027E-2</c:v>
                      </c:pt>
                      <c:pt idx="1077">
                        <c:v>-8.1568250000000037E-2</c:v>
                      </c:pt>
                      <c:pt idx="1078">
                        <c:v>-8.1571250000000026E-2</c:v>
                      </c:pt>
                      <c:pt idx="1079">
                        <c:v>-8.1580750000000021E-2</c:v>
                      </c:pt>
                      <c:pt idx="1080">
                        <c:v>-8.1585250000000012E-2</c:v>
                      </c:pt>
                      <c:pt idx="1081">
                        <c:v>-8.1580250000000007E-2</c:v>
                      </c:pt>
                      <c:pt idx="1082">
                        <c:v>-8.1567500000000001E-2</c:v>
                      </c:pt>
                      <c:pt idx="1083">
                        <c:v>-8.1562499999999996E-2</c:v>
                      </c:pt>
                      <c:pt idx="1084">
                        <c:v>-8.1556500000000018E-2</c:v>
                      </c:pt>
                      <c:pt idx="1085">
                        <c:v>-8.1554500000000016E-2</c:v>
                      </c:pt>
                      <c:pt idx="1086">
                        <c:v>-8.1546750000000015E-2</c:v>
                      </c:pt>
                      <c:pt idx="1087">
                        <c:v>-8.1538000000000027E-2</c:v>
                      </c:pt>
                      <c:pt idx="1088">
                        <c:v>-8.1536250000000018E-2</c:v>
                      </c:pt>
                      <c:pt idx="1089">
                        <c:v>-8.1536250000000018E-2</c:v>
                      </c:pt>
                      <c:pt idx="1090">
                        <c:v>-8.1530000000000019E-2</c:v>
                      </c:pt>
                      <c:pt idx="1091">
                        <c:v>-8.1533250000000029E-2</c:v>
                      </c:pt>
                      <c:pt idx="1092">
                        <c:v>-8.1525250000000007E-2</c:v>
                      </c:pt>
                      <c:pt idx="1093">
                        <c:v>-8.1525250000000007E-2</c:v>
                      </c:pt>
                      <c:pt idx="1094">
                        <c:v>-8.1532250000000014E-2</c:v>
                      </c:pt>
                      <c:pt idx="1095">
                        <c:v>-8.1525500000000015E-2</c:v>
                      </c:pt>
                      <c:pt idx="1096">
                        <c:v>-8.1512750000000037E-2</c:v>
                      </c:pt>
                      <c:pt idx="1097">
                        <c:v>-8.1498750000000009E-2</c:v>
                      </c:pt>
                      <c:pt idx="1098">
                        <c:v>-8.148575000000001E-2</c:v>
                      </c:pt>
                      <c:pt idx="1099">
                        <c:v>-8.146475000000003E-2</c:v>
                      </c:pt>
                      <c:pt idx="1100">
                        <c:v>-8.1442000000000028E-2</c:v>
                      </c:pt>
                      <c:pt idx="1101">
                        <c:v>-8.1422250000000015E-2</c:v>
                      </c:pt>
                      <c:pt idx="1102">
                        <c:v>-8.1408500000000023E-2</c:v>
                      </c:pt>
                      <c:pt idx="1103">
                        <c:v>-8.138250000000001E-2</c:v>
                      </c:pt>
                      <c:pt idx="1104">
                        <c:v>-8.1367000000000023E-2</c:v>
                      </c:pt>
                      <c:pt idx="1105">
                        <c:v>-8.1350000000000033E-2</c:v>
                      </c:pt>
                      <c:pt idx="1106">
                        <c:v>-8.1332500000000016E-2</c:v>
                      </c:pt>
                      <c:pt idx="1107">
                        <c:v>-8.1311250000000002E-2</c:v>
                      </c:pt>
                      <c:pt idx="1108">
                        <c:v>-8.1272750000000005E-2</c:v>
                      </c:pt>
                      <c:pt idx="1109">
                        <c:v>-8.1237500000000032E-2</c:v>
                      </c:pt>
                      <c:pt idx="1110">
                        <c:v>-8.1210500000000033E-2</c:v>
                      </c:pt>
                      <c:pt idx="1111">
                        <c:v>-8.1183250000000026E-2</c:v>
                      </c:pt>
                      <c:pt idx="1112">
                        <c:v>-8.1154500000000032E-2</c:v>
                      </c:pt>
                      <c:pt idx="1113">
                        <c:v>-8.1122250000000021E-2</c:v>
                      </c:pt>
                      <c:pt idx="1114">
                        <c:v>-8.1086250000000012E-2</c:v>
                      </c:pt>
                      <c:pt idx="1115">
                        <c:v>-8.1057000000000046E-2</c:v>
                      </c:pt>
                      <c:pt idx="1116">
                        <c:v>-8.1026500000000029E-2</c:v>
                      </c:pt>
                      <c:pt idx="1117">
                        <c:v>-8.0994500000000025E-2</c:v>
                      </c:pt>
                      <c:pt idx="1118">
                        <c:v>-8.0959000000000003E-2</c:v>
                      </c:pt>
                      <c:pt idx="1119">
                        <c:v>-8.0931250000000024E-2</c:v>
                      </c:pt>
                      <c:pt idx="1120">
                        <c:v>-8.0907500000000021E-2</c:v>
                      </c:pt>
                      <c:pt idx="1121">
                        <c:v>-8.0874000000000029E-2</c:v>
                      </c:pt>
                      <c:pt idx="1122">
                        <c:v>-8.08445E-2</c:v>
                      </c:pt>
                      <c:pt idx="1123">
                        <c:v>-8.0821750000000012E-2</c:v>
                      </c:pt>
                      <c:pt idx="1124">
                        <c:v>-8.0800250000000004E-2</c:v>
                      </c:pt>
                      <c:pt idx="1125">
                        <c:v>-8.0760749999999992E-2</c:v>
                      </c:pt>
                      <c:pt idx="1126">
                        <c:v>-8.0733250000000006E-2</c:v>
                      </c:pt>
                      <c:pt idx="1127">
                        <c:v>-8.0713000000000007E-2</c:v>
                      </c:pt>
                      <c:pt idx="1128">
                        <c:v>-8.0696249999999983E-2</c:v>
                      </c:pt>
                      <c:pt idx="1129">
                        <c:v>-8.0682249999999983E-2</c:v>
                      </c:pt>
                      <c:pt idx="1130">
                        <c:v>-8.0663499999999985E-2</c:v>
                      </c:pt>
                      <c:pt idx="1131">
                        <c:v>-8.0646499999999982E-2</c:v>
                      </c:pt>
                      <c:pt idx="1132">
                        <c:v>-8.0638749999999981E-2</c:v>
                      </c:pt>
                      <c:pt idx="1133">
                        <c:v>-8.0630249999999973E-2</c:v>
                      </c:pt>
                      <c:pt idx="1134">
                        <c:v>-8.0614999999999992E-2</c:v>
                      </c:pt>
                      <c:pt idx="1135">
                        <c:v>-8.0608749999999993E-2</c:v>
                      </c:pt>
                      <c:pt idx="1136">
                        <c:v>-8.0607249999999991E-2</c:v>
                      </c:pt>
                      <c:pt idx="1137">
                        <c:v>-8.0599249999999997E-2</c:v>
                      </c:pt>
                      <c:pt idx="1138">
                        <c:v>-8.0593999999999999E-2</c:v>
                      </c:pt>
                      <c:pt idx="1139">
                        <c:v>-8.0594499999999999E-2</c:v>
                      </c:pt>
                      <c:pt idx="1140">
                        <c:v>-8.0581249999999993E-2</c:v>
                      </c:pt>
                      <c:pt idx="1141">
                        <c:v>-8.0566750000000006E-2</c:v>
                      </c:pt>
                      <c:pt idx="1142">
                        <c:v>-8.0558249999999998E-2</c:v>
                      </c:pt>
                      <c:pt idx="1143">
                        <c:v>-8.0548750000000002E-2</c:v>
                      </c:pt>
                      <c:pt idx="1144">
                        <c:v>-8.0549250000000003E-2</c:v>
                      </c:pt>
                      <c:pt idx="1145">
                        <c:v>-8.0541750000000009E-2</c:v>
                      </c:pt>
                      <c:pt idx="1146">
                        <c:v>-8.0523250000000018E-2</c:v>
                      </c:pt>
                      <c:pt idx="1147">
                        <c:v>-8.0512500000000015E-2</c:v>
                      </c:pt>
                      <c:pt idx="1148">
                        <c:v>-8.0509750000000005E-2</c:v>
                      </c:pt>
                      <c:pt idx="1149">
                        <c:v>-8.0503749999999985E-2</c:v>
                      </c:pt>
                      <c:pt idx="1150">
                        <c:v>-8.0513749999999995E-2</c:v>
                      </c:pt>
                      <c:pt idx="1151">
                        <c:v>-8.0501749999999997E-2</c:v>
                      </c:pt>
                      <c:pt idx="1152">
                        <c:v>-8.0498750000000022E-2</c:v>
                      </c:pt>
                      <c:pt idx="1153">
                        <c:v>-8.0498750000000008E-2</c:v>
                      </c:pt>
                      <c:pt idx="1154">
                        <c:v>-8.0490000000000006E-2</c:v>
                      </c:pt>
                      <c:pt idx="1155">
                        <c:v>-8.0491499999999994E-2</c:v>
                      </c:pt>
                      <c:pt idx="1156">
                        <c:v>-8.0482750000000006E-2</c:v>
                      </c:pt>
                      <c:pt idx="1157">
                        <c:v>-8.0474500000000018E-2</c:v>
                      </c:pt>
                      <c:pt idx="1158">
                        <c:v>-8.0461749999999985E-2</c:v>
                      </c:pt>
                      <c:pt idx="1159">
                        <c:v>-8.0450750000000001E-2</c:v>
                      </c:pt>
                      <c:pt idx="1160">
                        <c:v>-8.0444500000000016E-2</c:v>
                      </c:pt>
                      <c:pt idx="1161">
                        <c:v>-8.0437999999999996E-2</c:v>
                      </c:pt>
                      <c:pt idx="1162">
                        <c:v>-8.0427499999999999E-2</c:v>
                      </c:pt>
                      <c:pt idx="1163">
                        <c:v>-8.041849999999999E-2</c:v>
                      </c:pt>
                      <c:pt idx="1164">
                        <c:v>-8.0411999999999983E-2</c:v>
                      </c:pt>
                      <c:pt idx="1165">
                        <c:v>-8.0401500000000001E-2</c:v>
                      </c:pt>
                      <c:pt idx="1166">
                        <c:v>-8.0404500000000004E-2</c:v>
                      </c:pt>
                      <c:pt idx="1167">
                        <c:v>-8.0408000000000007E-2</c:v>
                      </c:pt>
                      <c:pt idx="1168">
                        <c:v>-8.0397999999999997E-2</c:v>
                      </c:pt>
                      <c:pt idx="1169">
                        <c:v>-8.0396999999999996E-2</c:v>
                      </c:pt>
                      <c:pt idx="1170">
                        <c:v>-8.039375E-2</c:v>
                      </c:pt>
                      <c:pt idx="1171">
                        <c:v>-8.0385500000000012E-2</c:v>
                      </c:pt>
                      <c:pt idx="1172">
                        <c:v>-8.0378750000000013E-2</c:v>
                      </c:pt>
                      <c:pt idx="1173">
                        <c:v>-8.0378000000000005E-2</c:v>
                      </c:pt>
                      <c:pt idx="1174">
                        <c:v>-8.0375250000000009E-2</c:v>
                      </c:pt>
                      <c:pt idx="1175">
                        <c:v>-8.0370749999999991E-2</c:v>
                      </c:pt>
                      <c:pt idx="1176">
                        <c:v>-8.036950000000001E-2</c:v>
                      </c:pt>
                      <c:pt idx="1177">
                        <c:v>-8.0368000000000009E-2</c:v>
                      </c:pt>
                      <c:pt idx="1178">
                        <c:v>-8.0349500000000004E-2</c:v>
                      </c:pt>
                      <c:pt idx="1179">
                        <c:v>-8.0345250000000007E-2</c:v>
                      </c:pt>
                      <c:pt idx="1180">
                        <c:v>-8.0334500000000017E-2</c:v>
                      </c:pt>
                      <c:pt idx="1181">
                        <c:v>-8.033475000000001E-2</c:v>
                      </c:pt>
                      <c:pt idx="1182">
                        <c:v>-8.0325250000000015E-2</c:v>
                      </c:pt>
                      <c:pt idx="1183">
                        <c:v>-8.0323500000000006E-2</c:v>
                      </c:pt>
                      <c:pt idx="1184">
                        <c:v>-8.0318749999999994E-2</c:v>
                      </c:pt>
                      <c:pt idx="1185">
                        <c:v>-8.0304249999999994E-2</c:v>
                      </c:pt>
                      <c:pt idx="1186">
                        <c:v>-8.0293000000000003E-2</c:v>
                      </c:pt>
                      <c:pt idx="1187">
                        <c:v>-8.0283999999999994E-2</c:v>
                      </c:pt>
                      <c:pt idx="1188">
                        <c:v>-8.0265249999999996E-2</c:v>
                      </c:pt>
                      <c:pt idx="1189">
                        <c:v>-8.024775000000002E-2</c:v>
                      </c:pt>
                      <c:pt idx="1190">
                        <c:v>-8.0234750000000007E-2</c:v>
                      </c:pt>
                      <c:pt idx="1191">
                        <c:v>-8.0220250000000007E-2</c:v>
                      </c:pt>
                      <c:pt idx="1192">
                        <c:v>-8.0209750000000024E-2</c:v>
                      </c:pt>
                      <c:pt idx="1193">
                        <c:v>-8.0193250000000008E-2</c:v>
                      </c:pt>
                      <c:pt idx="1194">
                        <c:v>-8.018225000000001E-2</c:v>
                      </c:pt>
                      <c:pt idx="1195">
                        <c:v>-8.0167000000000016E-2</c:v>
                      </c:pt>
                      <c:pt idx="1196">
                        <c:v>-8.0163000000000026E-2</c:v>
                      </c:pt>
                      <c:pt idx="1197">
                        <c:v>-8.0169000000000018E-2</c:v>
                      </c:pt>
                      <c:pt idx="1198">
                        <c:v>-8.0168250000000024E-2</c:v>
                      </c:pt>
                      <c:pt idx="1199">
                        <c:v>-8.0170000000000019E-2</c:v>
                      </c:pt>
                      <c:pt idx="1200">
                        <c:v>-8.0164500000000027E-2</c:v>
                      </c:pt>
                      <c:pt idx="1201">
                        <c:v>-8.0166250000000036E-2</c:v>
                      </c:pt>
                      <c:pt idx="1202">
                        <c:v>-8.0159000000000022E-2</c:v>
                      </c:pt>
                      <c:pt idx="1203">
                        <c:v>-8.0157750000000028E-2</c:v>
                      </c:pt>
                      <c:pt idx="1204">
                        <c:v>-8.015675000000004E-2</c:v>
                      </c:pt>
                      <c:pt idx="1205">
                        <c:v>-8.0162000000000025E-2</c:v>
                      </c:pt>
                      <c:pt idx="1206">
                        <c:v>-8.0163250000000019E-2</c:v>
                      </c:pt>
                      <c:pt idx="1207">
                        <c:v>-8.016025000000003E-2</c:v>
                      </c:pt>
                      <c:pt idx="1208">
                        <c:v>-8.0163750000000034E-2</c:v>
                      </c:pt>
                      <c:pt idx="1209">
                        <c:v>-8.0168750000000039E-2</c:v>
                      </c:pt>
                      <c:pt idx="1210">
                        <c:v>-8.016675000000005E-2</c:v>
                      </c:pt>
                      <c:pt idx="1211">
                        <c:v>-8.0168500000000031E-2</c:v>
                      </c:pt>
                      <c:pt idx="1212">
                        <c:v>-8.0165750000000008E-2</c:v>
                      </c:pt>
                      <c:pt idx="1213">
                        <c:v>-8.0154750000000025E-2</c:v>
                      </c:pt>
                      <c:pt idx="1214">
                        <c:v>-8.0153250000000023E-2</c:v>
                      </c:pt>
                      <c:pt idx="1215">
                        <c:v>-8.0146000000000009E-2</c:v>
                      </c:pt>
                      <c:pt idx="1216">
                        <c:v>-8.0141750000000012E-2</c:v>
                      </c:pt>
                      <c:pt idx="1217">
                        <c:v>-8.0135249999999991E-2</c:v>
                      </c:pt>
                      <c:pt idx="1218">
                        <c:v>-8.013300000000001E-2</c:v>
                      </c:pt>
                      <c:pt idx="1219">
                        <c:v>-8.0126000000000031E-2</c:v>
                      </c:pt>
                      <c:pt idx="1220">
                        <c:v>-8.0116500000000035E-2</c:v>
                      </c:pt>
                      <c:pt idx="1221">
                        <c:v>-8.0113000000000018E-2</c:v>
                      </c:pt>
                      <c:pt idx="1222">
                        <c:v>-8.0106500000000025E-2</c:v>
                      </c:pt>
                      <c:pt idx="1223">
                        <c:v>-8.0106500000000025E-2</c:v>
                      </c:pt>
                      <c:pt idx="1224">
                        <c:v>-8.0110750000000036E-2</c:v>
                      </c:pt>
                      <c:pt idx="1225">
                        <c:v>-8.0110250000000036E-2</c:v>
                      </c:pt>
                      <c:pt idx="1226">
                        <c:v>-8.0094500000000027E-2</c:v>
                      </c:pt>
                      <c:pt idx="1227">
                        <c:v>-8.0091000000000037E-2</c:v>
                      </c:pt>
                      <c:pt idx="1228">
                        <c:v>-8.0087750000000041E-2</c:v>
                      </c:pt>
                      <c:pt idx="1229">
                        <c:v>-8.0078000000000038E-2</c:v>
                      </c:pt>
                      <c:pt idx="1230">
                        <c:v>-8.0073000000000047E-2</c:v>
                      </c:pt>
                      <c:pt idx="1231">
                        <c:v>-8.0071750000000053E-2</c:v>
                      </c:pt>
                      <c:pt idx="1232">
                        <c:v>-8.0070750000000038E-2</c:v>
                      </c:pt>
                      <c:pt idx="1233">
                        <c:v>-8.0063500000000051E-2</c:v>
                      </c:pt>
                      <c:pt idx="1234">
                        <c:v>-8.0056750000000038E-2</c:v>
                      </c:pt>
                      <c:pt idx="1235">
                        <c:v>-8.0055500000000029E-2</c:v>
                      </c:pt>
                      <c:pt idx="1236">
                        <c:v>-8.0044750000000026E-2</c:v>
                      </c:pt>
                      <c:pt idx="1237">
                        <c:v>-8.004925000000003E-2</c:v>
                      </c:pt>
                      <c:pt idx="1238">
                        <c:v>-8.0060250000000041E-2</c:v>
                      </c:pt>
                      <c:pt idx="1239">
                        <c:v>-8.0059750000000027E-2</c:v>
                      </c:pt>
                      <c:pt idx="1240">
                        <c:v>-8.0060750000000028E-2</c:v>
                      </c:pt>
                      <c:pt idx="1241">
                        <c:v>-8.0055750000000037E-2</c:v>
                      </c:pt>
                      <c:pt idx="1242">
                        <c:v>-8.0047750000000056E-2</c:v>
                      </c:pt>
                      <c:pt idx="1243">
                        <c:v>-8.004175000000005E-2</c:v>
                      </c:pt>
                      <c:pt idx="1244">
                        <c:v>-8.0042250000000051E-2</c:v>
                      </c:pt>
                      <c:pt idx="1245">
                        <c:v>-8.0044250000000053E-2</c:v>
                      </c:pt>
                      <c:pt idx="1246">
                        <c:v>-8.004125000000005E-2</c:v>
                      </c:pt>
                      <c:pt idx="1247">
                        <c:v>-8.0030250000000067E-2</c:v>
                      </c:pt>
                      <c:pt idx="1248">
                        <c:v>-8.0026500000000056E-2</c:v>
                      </c:pt>
                      <c:pt idx="1249">
                        <c:v>-8.0027000000000043E-2</c:v>
                      </c:pt>
                      <c:pt idx="1250">
                        <c:v>-8.0023500000000053E-2</c:v>
                      </c:pt>
                      <c:pt idx="1251">
                        <c:v>-8.0024000000000053E-2</c:v>
                      </c:pt>
                      <c:pt idx="1252">
                        <c:v>-8.0019000000000062E-2</c:v>
                      </c:pt>
                      <c:pt idx="1253">
                        <c:v>-8.0016500000000046E-2</c:v>
                      </c:pt>
                      <c:pt idx="1254">
                        <c:v>-8.0008000000000051E-2</c:v>
                      </c:pt>
                      <c:pt idx="1255">
                        <c:v>-8.000650000000005E-2</c:v>
                      </c:pt>
                      <c:pt idx="1256">
                        <c:v>-7.9998000000000055E-2</c:v>
                      </c:pt>
                      <c:pt idx="1257">
                        <c:v>-7.9985750000000036E-2</c:v>
                      </c:pt>
                      <c:pt idx="1258">
                        <c:v>-7.9974500000000046E-2</c:v>
                      </c:pt>
                      <c:pt idx="1259">
                        <c:v>-7.9968750000000033E-2</c:v>
                      </c:pt>
                      <c:pt idx="1260">
                        <c:v>-7.9963250000000041E-2</c:v>
                      </c:pt>
                      <c:pt idx="1261">
                        <c:v>-7.9948500000000033E-2</c:v>
                      </c:pt>
                      <c:pt idx="1262">
                        <c:v>-7.995150000000005E-2</c:v>
                      </c:pt>
                      <c:pt idx="1263">
                        <c:v>-7.9952750000000031E-2</c:v>
                      </c:pt>
                      <c:pt idx="1264">
                        <c:v>-7.9937000000000036E-2</c:v>
                      </c:pt>
                      <c:pt idx="1265">
                        <c:v>-7.9920500000000047E-2</c:v>
                      </c:pt>
                      <c:pt idx="1266">
                        <c:v>-7.9919500000000032E-2</c:v>
                      </c:pt>
                      <c:pt idx="1267">
                        <c:v>-7.9914000000000041E-2</c:v>
                      </c:pt>
                      <c:pt idx="1268">
                        <c:v>-7.9908750000000028E-2</c:v>
                      </c:pt>
                      <c:pt idx="1269">
                        <c:v>-7.990300000000003E-2</c:v>
                      </c:pt>
                      <c:pt idx="1270">
                        <c:v>-7.9901000000000028E-2</c:v>
                      </c:pt>
                      <c:pt idx="1271">
                        <c:v>-7.9912000000000025E-2</c:v>
                      </c:pt>
                      <c:pt idx="1272">
                        <c:v>-7.9905250000000025E-2</c:v>
                      </c:pt>
                      <c:pt idx="1273">
                        <c:v>-7.991475000000002E-2</c:v>
                      </c:pt>
                      <c:pt idx="1274">
                        <c:v>-7.9928500000000013E-2</c:v>
                      </c:pt>
                      <c:pt idx="1275">
                        <c:v>-7.9932500000000017E-2</c:v>
                      </c:pt>
                      <c:pt idx="1276">
                        <c:v>-7.9937500000000009E-2</c:v>
                      </c:pt>
                      <c:pt idx="1277">
                        <c:v>-7.9940500000000012E-2</c:v>
                      </c:pt>
                      <c:pt idx="1278">
                        <c:v>-7.9937750000000016E-2</c:v>
                      </c:pt>
                      <c:pt idx="1279">
                        <c:v>-7.9932500000000017E-2</c:v>
                      </c:pt>
                      <c:pt idx="1280">
                        <c:v>-7.9936000000000021E-2</c:v>
                      </c:pt>
                      <c:pt idx="1281">
                        <c:v>-7.9940500000000025E-2</c:v>
                      </c:pt>
                      <c:pt idx="1282">
                        <c:v>-7.9968000000000025E-2</c:v>
                      </c:pt>
                      <c:pt idx="1283">
                        <c:v>-7.9977500000000021E-2</c:v>
                      </c:pt>
                      <c:pt idx="1284">
                        <c:v>-7.9988250000000025E-2</c:v>
                      </c:pt>
                      <c:pt idx="1285">
                        <c:v>-7.9995000000000011E-2</c:v>
                      </c:pt>
                      <c:pt idx="1286">
                        <c:v>-7.9999000000000015E-2</c:v>
                      </c:pt>
                      <c:pt idx="1287">
                        <c:v>-8.0009750000000018E-2</c:v>
                      </c:pt>
                      <c:pt idx="1288">
                        <c:v>-8.0018000000000034E-2</c:v>
                      </c:pt>
                      <c:pt idx="1289">
                        <c:v>-8.0031250000000012E-2</c:v>
                      </c:pt>
                      <c:pt idx="1290">
                        <c:v>-8.0042500000000003E-2</c:v>
                      </c:pt>
                      <c:pt idx="1291">
                        <c:v>-8.0048999999999995E-2</c:v>
                      </c:pt>
                      <c:pt idx="1292">
                        <c:v>-8.0060000000000006E-2</c:v>
                      </c:pt>
                      <c:pt idx="1293">
                        <c:v>-8.0060999999999993E-2</c:v>
                      </c:pt>
                      <c:pt idx="1294">
                        <c:v>-8.0068000000000014E-2</c:v>
                      </c:pt>
                      <c:pt idx="1295">
                        <c:v>-8.0082500000000001E-2</c:v>
                      </c:pt>
                      <c:pt idx="1296">
                        <c:v>-8.0089500000000008E-2</c:v>
                      </c:pt>
                      <c:pt idx="1297">
                        <c:v>-8.0104250000000016E-2</c:v>
                      </c:pt>
                      <c:pt idx="1298">
                        <c:v>-8.0112500000000003E-2</c:v>
                      </c:pt>
                      <c:pt idx="1299">
                        <c:v>-8.0116000000000021E-2</c:v>
                      </c:pt>
                      <c:pt idx="1300">
                        <c:v>-8.011974999999999E-2</c:v>
                      </c:pt>
                      <c:pt idx="1301">
                        <c:v>-8.0133750000000004E-2</c:v>
                      </c:pt>
                      <c:pt idx="1302">
                        <c:v>-8.0144749999999987E-2</c:v>
                      </c:pt>
                      <c:pt idx="1303">
                        <c:v>-8.0150749999999993E-2</c:v>
                      </c:pt>
                      <c:pt idx="1304">
                        <c:v>-8.015425000000001E-2</c:v>
                      </c:pt>
                      <c:pt idx="1305">
                        <c:v>-8.01505E-2</c:v>
                      </c:pt>
                      <c:pt idx="1306">
                        <c:v>-8.0149749999999978E-2</c:v>
                      </c:pt>
                      <c:pt idx="1307">
                        <c:v>-8.0156249999999998E-2</c:v>
                      </c:pt>
                      <c:pt idx="1308">
                        <c:v>-8.0168500000000004E-2</c:v>
                      </c:pt>
                      <c:pt idx="1309">
                        <c:v>-8.017175E-2</c:v>
                      </c:pt>
                      <c:pt idx="1310">
                        <c:v>-8.0172499999999994E-2</c:v>
                      </c:pt>
                      <c:pt idx="1311">
                        <c:v>-8.0175750000000004E-2</c:v>
                      </c:pt>
                      <c:pt idx="1312">
                        <c:v>-8.0168750000000011E-2</c:v>
                      </c:pt>
                      <c:pt idx="1313">
                        <c:v>-8.0179000000000014E-2</c:v>
                      </c:pt>
                      <c:pt idx="1314">
                        <c:v>-8.0176500000000012E-2</c:v>
                      </c:pt>
                      <c:pt idx="1315">
                        <c:v>-8.0175500000000011E-2</c:v>
                      </c:pt>
                      <c:pt idx="1316">
                        <c:v>-8.0181000000000002E-2</c:v>
                      </c:pt>
                      <c:pt idx="1317">
                        <c:v>-8.0173000000000008E-2</c:v>
                      </c:pt>
                      <c:pt idx="1318">
                        <c:v>-8.0165249999999993E-2</c:v>
                      </c:pt>
                      <c:pt idx="1319">
                        <c:v>-8.0159999999999995E-2</c:v>
                      </c:pt>
                      <c:pt idx="1320">
                        <c:v>-8.0143250000000013E-2</c:v>
                      </c:pt>
                      <c:pt idx="1321">
                        <c:v>-8.0137500000000014E-2</c:v>
                      </c:pt>
                      <c:pt idx="1322">
                        <c:v>-8.011974999999999E-2</c:v>
                      </c:pt>
                      <c:pt idx="1323">
                        <c:v>-8.0112499999999989E-2</c:v>
                      </c:pt>
                      <c:pt idx="1324">
                        <c:v>-8.0102499999999993E-2</c:v>
                      </c:pt>
                      <c:pt idx="1325">
                        <c:v>-8.0101249999999985E-2</c:v>
                      </c:pt>
                      <c:pt idx="1326">
                        <c:v>-8.0093499999999998E-2</c:v>
                      </c:pt>
                      <c:pt idx="1327">
                        <c:v>-8.0079999999999985E-2</c:v>
                      </c:pt>
                      <c:pt idx="1328">
                        <c:v>-8.0071749999999983E-2</c:v>
                      </c:pt>
                      <c:pt idx="1329">
                        <c:v>-8.0061249999999987E-2</c:v>
                      </c:pt>
                      <c:pt idx="1330">
                        <c:v>-8.0050499999999983E-2</c:v>
                      </c:pt>
                      <c:pt idx="1331">
                        <c:v>-8.0042749999999996E-2</c:v>
                      </c:pt>
                      <c:pt idx="1332">
                        <c:v>-8.0028999999999961E-2</c:v>
                      </c:pt>
                      <c:pt idx="1333">
                        <c:v>-8.0011749999999979E-2</c:v>
                      </c:pt>
                      <c:pt idx="1334">
                        <c:v>-7.9990249999999999E-2</c:v>
                      </c:pt>
                      <c:pt idx="1335">
                        <c:v>-7.9960749999999997E-2</c:v>
                      </c:pt>
                      <c:pt idx="1336">
                        <c:v>-7.9934749999999985E-2</c:v>
                      </c:pt>
                      <c:pt idx="1337">
                        <c:v>-7.991825000000001E-2</c:v>
                      </c:pt>
                      <c:pt idx="1338">
                        <c:v>-7.9898500000000011E-2</c:v>
                      </c:pt>
                      <c:pt idx="1339">
                        <c:v>-7.9872499999999999E-2</c:v>
                      </c:pt>
                      <c:pt idx="1340">
                        <c:v>-7.9857249999999991E-2</c:v>
                      </c:pt>
                      <c:pt idx="1341">
                        <c:v>-7.9836999999999991E-2</c:v>
                      </c:pt>
                      <c:pt idx="1342">
                        <c:v>-7.9817749999999993E-2</c:v>
                      </c:pt>
                      <c:pt idx="1343">
                        <c:v>-7.9808999999999977E-2</c:v>
                      </c:pt>
                      <c:pt idx="1344">
                        <c:v>-7.9800999999999997E-2</c:v>
                      </c:pt>
                      <c:pt idx="1345">
                        <c:v>-7.9787750000000005E-2</c:v>
                      </c:pt>
                      <c:pt idx="1346">
                        <c:v>-7.9772250000000003E-2</c:v>
                      </c:pt>
                      <c:pt idx="1347">
                        <c:v>-7.9769500000000007E-2</c:v>
                      </c:pt>
                      <c:pt idx="1348">
                        <c:v>-7.9757000000000022E-2</c:v>
                      </c:pt>
                      <c:pt idx="1349">
                        <c:v>-7.974100000000002E-2</c:v>
                      </c:pt>
                      <c:pt idx="1350">
                        <c:v>-7.9720250000000006E-2</c:v>
                      </c:pt>
                      <c:pt idx="1351">
                        <c:v>-7.9703750000000018E-2</c:v>
                      </c:pt>
                      <c:pt idx="1352">
                        <c:v>-7.9696500000000017E-2</c:v>
                      </c:pt>
                      <c:pt idx="1353">
                        <c:v>-7.9683750000000025E-2</c:v>
                      </c:pt>
                      <c:pt idx="1354">
                        <c:v>-7.967100000000002E-2</c:v>
                      </c:pt>
                      <c:pt idx="1355">
                        <c:v>-7.9664000000000026E-2</c:v>
                      </c:pt>
                      <c:pt idx="1356">
                        <c:v>-7.9637500000000014E-2</c:v>
                      </c:pt>
                      <c:pt idx="1357">
                        <c:v>-7.961325000000001E-2</c:v>
                      </c:pt>
                      <c:pt idx="1358">
                        <c:v>-7.9593250000000018E-2</c:v>
                      </c:pt>
                      <c:pt idx="1359">
                        <c:v>-7.9573750000000013E-2</c:v>
                      </c:pt>
                      <c:pt idx="1360">
                        <c:v>-7.9562250000000001E-2</c:v>
                      </c:pt>
                      <c:pt idx="1361">
                        <c:v>-7.9543749999999996E-2</c:v>
                      </c:pt>
                      <c:pt idx="1362">
                        <c:v>-7.9528000000000001E-2</c:v>
                      </c:pt>
                      <c:pt idx="1363">
                        <c:v>-7.9517250000000012E-2</c:v>
                      </c:pt>
                      <c:pt idx="1364">
                        <c:v>-7.9497500000000013E-2</c:v>
                      </c:pt>
                      <c:pt idx="1365">
                        <c:v>-7.9478250000000014E-2</c:v>
                      </c:pt>
                      <c:pt idx="1366">
                        <c:v>-7.9443250000000007E-2</c:v>
                      </c:pt>
                      <c:pt idx="1367">
                        <c:v>-7.9413999999999998E-2</c:v>
                      </c:pt>
                      <c:pt idx="1368">
                        <c:v>-7.9379500000000006E-2</c:v>
                      </c:pt>
                      <c:pt idx="1369">
                        <c:v>-7.9332999999999987E-2</c:v>
                      </c:pt>
                      <c:pt idx="1370">
                        <c:v>-7.9299750000000002E-2</c:v>
                      </c:pt>
                      <c:pt idx="1371">
                        <c:v>-7.9267999999999991E-2</c:v>
                      </c:pt>
                      <c:pt idx="1372">
                        <c:v>-7.9240999999999992E-2</c:v>
                      </c:pt>
                      <c:pt idx="1373">
                        <c:v>-7.9219500000000012E-2</c:v>
                      </c:pt>
                      <c:pt idx="1374">
                        <c:v>-7.9199999999999993E-2</c:v>
                      </c:pt>
                      <c:pt idx="1375">
                        <c:v>-7.9175750000000003E-2</c:v>
                      </c:pt>
                      <c:pt idx="1376">
                        <c:v>-7.9165250000000006E-2</c:v>
                      </c:pt>
                      <c:pt idx="1377">
                        <c:v>-7.9148500000000011E-2</c:v>
                      </c:pt>
                      <c:pt idx="1378">
                        <c:v>-7.9135500000000011E-2</c:v>
                      </c:pt>
                      <c:pt idx="1379">
                        <c:v>-7.9114749999999998E-2</c:v>
                      </c:pt>
                      <c:pt idx="1380">
                        <c:v>-7.9090000000000008E-2</c:v>
                      </c:pt>
                      <c:pt idx="1381">
                        <c:v>-7.9072749999999997E-2</c:v>
                      </c:pt>
                      <c:pt idx="1382">
                        <c:v>-7.9056250000000008E-2</c:v>
                      </c:pt>
                      <c:pt idx="1383">
                        <c:v>-7.9029500000000003E-2</c:v>
                      </c:pt>
                      <c:pt idx="1384">
                        <c:v>-7.9010749999999991E-2</c:v>
                      </c:pt>
                      <c:pt idx="1385">
                        <c:v>-7.9004750000000012E-2</c:v>
                      </c:pt>
                      <c:pt idx="1386">
                        <c:v>-7.8978750000000014E-2</c:v>
                      </c:pt>
                      <c:pt idx="1387">
                        <c:v>-7.8961749999999997E-2</c:v>
                      </c:pt>
                      <c:pt idx="1388">
                        <c:v>-7.8950500000000007E-2</c:v>
                      </c:pt>
                      <c:pt idx="1389">
                        <c:v>-7.8934500000000019E-2</c:v>
                      </c:pt>
                      <c:pt idx="1390">
                        <c:v>-7.8919750000000011E-2</c:v>
                      </c:pt>
                      <c:pt idx="1391">
                        <c:v>-7.8901000000000013E-2</c:v>
                      </c:pt>
                      <c:pt idx="1392">
                        <c:v>-7.8873000000000013E-2</c:v>
                      </c:pt>
                      <c:pt idx="1393">
                        <c:v>-7.8849500000000003E-2</c:v>
                      </c:pt>
                      <c:pt idx="1394">
                        <c:v>-7.8820000000000001E-2</c:v>
                      </c:pt>
                      <c:pt idx="1395">
                        <c:v>-7.8792249999999994E-2</c:v>
                      </c:pt>
                      <c:pt idx="1396">
                        <c:v>-7.8757249999999987E-2</c:v>
                      </c:pt>
                      <c:pt idx="1397">
                        <c:v>-7.8716999999999981E-2</c:v>
                      </c:pt>
                      <c:pt idx="1398">
                        <c:v>-7.8694999999999987E-2</c:v>
                      </c:pt>
                      <c:pt idx="1399">
                        <c:v>-7.8671249999999984E-2</c:v>
                      </c:pt>
                      <c:pt idx="1400">
                        <c:v>-7.8643750000000012E-2</c:v>
                      </c:pt>
                      <c:pt idx="1401">
                        <c:v>-7.8608250000000005E-2</c:v>
                      </c:pt>
                      <c:pt idx="1402">
                        <c:v>-7.8585000000000002E-2</c:v>
                      </c:pt>
                      <c:pt idx="1403">
                        <c:v>-7.8552750000000005E-2</c:v>
                      </c:pt>
                      <c:pt idx="1404">
                        <c:v>-7.8529500000000002E-2</c:v>
                      </c:pt>
                      <c:pt idx="1405">
                        <c:v>-7.84995E-2</c:v>
                      </c:pt>
                      <c:pt idx="1406">
                        <c:v>-7.8464499999999993E-2</c:v>
                      </c:pt>
                      <c:pt idx="1407">
                        <c:v>-7.843E-2</c:v>
                      </c:pt>
                      <c:pt idx="1408">
                        <c:v>-7.8393249999999998E-2</c:v>
                      </c:pt>
                      <c:pt idx="1409">
                        <c:v>-7.8352249999999998E-2</c:v>
                      </c:pt>
                      <c:pt idx="1410">
                        <c:v>-7.8316500000000011E-2</c:v>
                      </c:pt>
                      <c:pt idx="1411">
                        <c:v>-7.8278749999999994E-2</c:v>
                      </c:pt>
                      <c:pt idx="1412">
                        <c:v>-7.8243999999999994E-2</c:v>
                      </c:pt>
                      <c:pt idx="1413">
                        <c:v>-7.8208499999999986E-2</c:v>
                      </c:pt>
                      <c:pt idx="1414">
                        <c:v>-7.8164499999999998E-2</c:v>
                      </c:pt>
                      <c:pt idx="1415">
                        <c:v>-7.8123999999999999E-2</c:v>
                      </c:pt>
                      <c:pt idx="1416">
                        <c:v>-7.8080499999999997E-2</c:v>
                      </c:pt>
                      <c:pt idx="1417">
                        <c:v>-7.803800000000001E-2</c:v>
                      </c:pt>
                      <c:pt idx="1418">
                        <c:v>-7.8004000000000004E-2</c:v>
                      </c:pt>
                      <c:pt idx="1419">
                        <c:v>-7.7974999999999989E-2</c:v>
                      </c:pt>
                      <c:pt idx="1420">
                        <c:v>-7.7942499999999984E-2</c:v>
                      </c:pt>
                      <c:pt idx="1421">
                        <c:v>-7.7918750000000009E-2</c:v>
                      </c:pt>
                      <c:pt idx="1422">
                        <c:v>-7.7884500000000009E-2</c:v>
                      </c:pt>
                      <c:pt idx="1423">
                        <c:v>-7.7850249999999996E-2</c:v>
                      </c:pt>
                      <c:pt idx="1424">
                        <c:v>-7.7814000000000008E-2</c:v>
                      </c:pt>
                      <c:pt idx="1425">
                        <c:v>-7.7783750000000013E-2</c:v>
                      </c:pt>
                      <c:pt idx="1426">
                        <c:v>-7.7757750000000014E-2</c:v>
                      </c:pt>
                      <c:pt idx="1427">
                        <c:v>-7.7721000000000012E-2</c:v>
                      </c:pt>
                      <c:pt idx="1428">
                        <c:v>-7.7679750000000006E-2</c:v>
                      </c:pt>
                      <c:pt idx="1429">
                        <c:v>-7.764900000000001E-2</c:v>
                      </c:pt>
                      <c:pt idx="1430">
                        <c:v>-7.7617000000000005E-2</c:v>
                      </c:pt>
                      <c:pt idx="1431">
                        <c:v>-7.7572000000000016E-2</c:v>
                      </c:pt>
                      <c:pt idx="1432">
                        <c:v>-7.7522750000000001E-2</c:v>
                      </c:pt>
                      <c:pt idx="1433">
                        <c:v>-7.7485250000000006E-2</c:v>
                      </c:pt>
                      <c:pt idx="1434">
                        <c:v>-7.7458750000000007E-2</c:v>
                      </c:pt>
                      <c:pt idx="1435">
                        <c:v>-7.7428500000000011E-2</c:v>
                      </c:pt>
                      <c:pt idx="1436">
                        <c:v>-7.7393000000000003E-2</c:v>
                      </c:pt>
                      <c:pt idx="1437">
                        <c:v>-7.7298749999999999E-2</c:v>
                      </c:pt>
                      <c:pt idx="1438">
                        <c:v>-7.7244750000000001E-2</c:v>
                      </c:pt>
                      <c:pt idx="1439">
                        <c:v>-7.7197749999999996E-2</c:v>
                      </c:pt>
                      <c:pt idx="1440">
                        <c:v>-7.7162750000000002E-2</c:v>
                      </c:pt>
                      <c:pt idx="1441">
                        <c:v>-7.7119999999999994E-2</c:v>
                      </c:pt>
                      <c:pt idx="1442">
                        <c:v>-7.708849999999999E-2</c:v>
                      </c:pt>
                      <c:pt idx="1443">
                        <c:v>-7.7053750000000004E-2</c:v>
                      </c:pt>
                      <c:pt idx="1444">
                        <c:v>-7.7011999999999997E-2</c:v>
                      </c:pt>
                      <c:pt idx="1445">
                        <c:v>-7.6977500000000004E-2</c:v>
                      </c:pt>
                      <c:pt idx="1446">
                        <c:v>-7.6954750000000002E-2</c:v>
                      </c:pt>
                      <c:pt idx="1447">
                        <c:v>-7.6922249999999998E-2</c:v>
                      </c:pt>
                      <c:pt idx="1448">
                        <c:v>-7.6884249999999973E-2</c:v>
                      </c:pt>
                      <c:pt idx="1449">
                        <c:v>-7.6848499999999972E-2</c:v>
                      </c:pt>
                      <c:pt idx="1450">
                        <c:v>-7.6818999999999971E-2</c:v>
                      </c:pt>
                      <c:pt idx="1451">
                        <c:v>-7.6790249999999977E-2</c:v>
                      </c:pt>
                      <c:pt idx="1452">
                        <c:v>-7.675249999999996E-2</c:v>
                      </c:pt>
                      <c:pt idx="1453">
                        <c:v>-7.6719749999999975E-2</c:v>
                      </c:pt>
                      <c:pt idx="1454">
                        <c:v>-7.6691249999999975E-2</c:v>
                      </c:pt>
                      <c:pt idx="1455">
                        <c:v>-7.6634249999999987E-2</c:v>
                      </c:pt>
                      <c:pt idx="1456">
                        <c:v>-7.6606249999999987E-2</c:v>
                      </c:pt>
                      <c:pt idx="1457">
                        <c:v>-7.6565499999999981E-2</c:v>
                      </c:pt>
                      <c:pt idx="1458">
                        <c:v>-7.6531749999999996E-2</c:v>
                      </c:pt>
                      <c:pt idx="1459">
                        <c:v>-7.6495999999999981E-2</c:v>
                      </c:pt>
                      <c:pt idx="1460">
                        <c:v>-7.6461499999999974E-2</c:v>
                      </c:pt>
                      <c:pt idx="1461">
                        <c:v>-7.643324999999998E-2</c:v>
                      </c:pt>
                      <c:pt idx="1462">
                        <c:v>-7.6392749999999995E-2</c:v>
                      </c:pt>
                      <c:pt idx="1463">
                        <c:v>-7.6348499999999972E-2</c:v>
                      </c:pt>
                      <c:pt idx="1464">
                        <c:v>-7.6318249999999976E-2</c:v>
                      </c:pt>
                      <c:pt idx="1465">
                        <c:v>-7.6281749999999968E-2</c:v>
                      </c:pt>
                      <c:pt idx="1466">
                        <c:v>-7.6246249999999988E-2</c:v>
                      </c:pt>
                      <c:pt idx="1467">
                        <c:v>-7.6201749999999985E-2</c:v>
                      </c:pt>
                      <c:pt idx="1468">
                        <c:v>-7.6148999999999967E-2</c:v>
                      </c:pt>
                      <c:pt idx="1469">
                        <c:v>-7.6103499999999977E-2</c:v>
                      </c:pt>
                      <c:pt idx="1470">
                        <c:v>-7.6045749999999981E-2</c:v>
                      </c:pt>
                      <c:pt idx="1471">
                        <c:v>-7.5983999999999968E-2</c:v>
                      </c:pt>
                      <c:pt idx="1472">
                        <c:v>-7.5934749999999968E-2</c:v>
                      </c:pt>
                      <c:pt idx="1473">
                        <c:v>-7.5872249999999988E-2</c:v>
                      </c:pt>
                      <c:pt idx="1474">
                        <c:v>-7.5801749999999987E-2</c:v>
                      </c:pt>
                      <c:pt idx="1475">
                        <c:v>-7.5740249999999967E-2</c:v>
                      </c:pt>
                      <c:pt idx="1476">
                        <c:v>-7.5671999999999975E-2</c:v>
                      </c:pt>
                      <c:pt idx="1477">
                        <c:v>-7.5613749999999966E-2</c:v>
                      </c:pt>
                      <c:pt idx="1478">
                        <c:v>-7.5550749999999986E-2</c:v>
                      </c:pt>
                      <c:pt idx="1479">
                        <c:v>-7.5493749999999971E-2</c:v>
                      </c:pt>
                      <c:pt idx="1480">
                        <c:v>-7.5419749999999994E-2</c:v>
                      </c:pt>
                      <c:pt idx="1481">
                        <c:v>-7.5356499999999993E-2</c:v>
                      </c:pt>
                      <c:pt idx="1482">
                        <c:v>-7.527399999999998E-2</c:v>
                      </c:pt>
                      <c:pt idx="1483">
                        <c:v>-7.520425E-2</c:v>
                      </c:pt>
                      <c:pt idx="1484">
                        <c:v>-7.5138999999999984E-2</c:v>
                      </c:pt>
                      <c:pt idx="1485">
                        <c:v>-7.5060499999999988E-2</c:v>
                      </c:pt>
                      <c:pt idx="1486">
                        <c:v>-7.499374999999997E-2</c:v>
                      </c:pt>
                      <c:pt idx="1487">
                        <c:v>-7.4926249999999986E-2</c:v>
                      </c:pt>
                      <c:pt idx="1488">
                        <c:v>-7.4867749999999983E-2</c:v>
                      </c:pt>
                      <c:pt idx="1489">
                        <c:v>-7.4807499999999971E-2</c:v>
                      </c:pt>
                      <c:pt idx="1490">
                        <c:v>-7.4749249999999962E-2</c:v>
                      </c:pt>
                      <c:pt idx="1491">
                        <c:v>-7.4688749999999984E-2</c:v>
                      </c:pt>
                      <c:pt idx="1492">
                        <c:v>-7.4634249999999971E-2</c:v>
                      </c:pt>
                      <c:pt idx="1493">
                        <c:v>-7.4588999999999975E-2</c:v>
                      </c:pt>
                      <c:pt idx="1494">
                        <c:v>-7.4526749999999975E-2</c:v>
                      </c:pt>
                      <c:pt idx="1495">
                        <c:v>-7.446624999999997E-2</c:v>
                      </c:pt>
                      <c:pt idx="1496">
                        <c:v>-7.4413999999999966E-2</c:v>
                      </c:pt>
                      <c:pt idx="1497">
                        <c:v>-7.4369249999999956E-2</c:v>
                      </c:pt>
                      <c:pt idx="1498">
                        <c:v>-7.4330999999999967E-2</c:v>
                      </c:pt>
                      <c:pt idx="1499">
                        <c:v>-7.4290249999999974E-2</c:v>
                      </c:pt>
                      <c:pt idx="1500">
                        <c:v>-7.4255999999999961E-2</c:v>
                      </c:pt>
                      <c:pt idx="1501">
                        <c:v>-7.4208999999999983E-2</c:v>
                      </c:pt>
                      <c:pt idx="1502">
                        <c:v>-7.4149249999999972E-2</c:v>
                      </c:pt>
                      <c:pt idx="1503">
                        <c:v>-7.4107999999999979E-2</c:v>
                      </c:pt>
                      <c:pt idx="1504">
                        <c:v>-7.4063999999999963E-2</c:v>
                      </c:pt>
                      <c:pt idx="1505">
                        <c:v>-7.4026749999999975E-2</c:v>
                      </c:pt>
                      <c:pt idx="1506">
                        <c:v>-7.3981999999999978E-2</c:v>
                      </c:pt>
                      <c:pt idx="1507">
                        <c:v>-7.3926499999999964E-2</c:v>
                      </c:pt>
                      <c:pt idx="1508">
                        <c:v>-7.3877499999999985E-2</c:v>
                      </c:pt>
                      <c:pt idx="1509">
                        <c:v>-7.3850499999999986E-2</c:v>
                      </c:pt>
                      <c:pt idx="1510">
                        <c:v>-7.3811249999999967E-2</c:v>
                      </c:pt>
                      <c:pt idx="1511">
                        <c:v>-7.3776999999999981E-2</c:v>
                      </c:pt>
                      <c:pt idx="1512">
                        <c:v>-7.3745999999999978E-2</c:v>
                      </c:pt>
                      <c:pt idx="1513">
                        <c:v>-7.3706999999999981E-2</c:v>
                      </c:pt>
                      <c:pt idx="1514">
                        <c:v>-7.3672999999999988E-2</c:v>
                      </c:pt>
                      <c:pt idx="1515">
                        <c:v>-7.3631999999999975E-2</c:v>
                      </c:pt>
                      <c:pt idx="1516">
                        <c:v>-7.3581249999999987E-2</c:v>
                      </c:pt>
                      <c:pt idx="1517">
                        <c:v>-7.354674999999998E-2</c:v>
                      </c:pt>
                      <c:pt idx="1518">
                        <c:v>-7.3522249999999983E-2</c:v>
                      </c:pt>
                      <c:pt idx="1519">
                        <c:v>-7.3485249999999974E-2</c:v>
                      </c:pt>
                      <c:pt idx="1520">
                        <c:v>-7.3451249999999954E-2</c:v>
                      </c:pt>
                      <c:pt idx="1521">
                        <c:v>-7.341174999999997E-2</c:v>
                      </c:pt>
                      <c:pt idx="1522">
                        <c:v>-7.3378499999999958E-2</c:v>
                      </c:pt>
                      <c:pt idx="1523">
                        <c:v>-7.3330249999999972E-2</c:v>
                      </c:pt>
                      <c:pt idx="1524">
                        <c:v>-7.3292499999999983E-2</c:v>
                      </c:pt>
                      <c:pt idx="1525">
                        <c:v>-7.3253749999999979E-2</c:v>
                      </c:pt>
                      <c:pt idx="1526">
                        <c:v>-7.3222749999999975E-2</c:v>
                      </c:pt>
                      <c:pt idx="1527">
                        <c:v>-7.3192749999999973E-2</c:v>
                      </c:pt>
                      <c:pt idx="1528">
                        <c:v>-7.3151249999999959E-2</c:v>
                      </c:pt>
                      <c:pt idx="1529">
                        <c:v>-7.3112499999999969E-2</c:v>
                      </c:pt>
                      <c:pt idx="1530">
                        <c:v>-7.3067499999999966E-2</c:v>
                      </c:pt>
                      <c:pt idx="1531">
                        <c:v>-7.3029249999999962E-2</c:v>
                      </c:pt>
                      <c:pt idx="1532">
                        <c:v>-7.299924999999996E-2</c:v>
                      </c:pt>
                      <c:pt idx="1533">
                        <c:v>-7.2962999999999945E-2</c:v>
                      </c:pt>
                      <c:pt idx="1534">
                        <c:v>-7.2928999999999938E-2</c:v>
                      </c:pt>
                      <c:pt idx="1535">
                        <c:v>-7.290224999999996E-2</c:v>
                      </c:pt>
                      <c:pt idx="1536">
                        <c:v>-7.2874999999999968E-2</c:v>
                      </c:pt>
                      <c:pt idx="1537">
                        <c:v>-7.2823999999999958E-2</c:v>
                      </c:pt>
                      <c:pt idx="1538">
                        <c:v>-7.2783999999999974E-2</c:v>
                      </c:pt>
                      <c:pt idx="1539">
                        <c:v>-7.2740249999999965E-2</c:v>
                      </c:pt>
                      <c:pt idx="1540">
                        <c:v>-7.2698499999999971E-2</c:v>
                      </c:pt>
                      <c:pt idx="1541">
                        <c:v>-7.2667499999999982E-2</c:v>
                      </c:pt>
                      <c:pt idx="1542">
                        <c:v>-7.2628749999999978E-2</c:v>
                      </c:pt>
                      <c:pt idx="1543">
                        <c:v>-7.2573499999999985E-2</c:v>
                      </c:pt>
                      <c:pt idx="1544">
                        <c:v>-7.251574999999999E-2</c:v>
                      </c:pt>
                      <c:pt idx="1545">
                        <c:v>-7.2474499999999983E-2</c:v>
                      </c:pt>
                      <c:pt idx="1546">
                        <c:v>-7.2432499999999983E-2</c:v>
                      </c:pt>
                      <c:pt idx="1547">
                        <c:v>-7.237674999999999E-2</c:v>
                      </c:pt>
                      <c:pt idx="1548">
                        <c:v>-7.2328999999999991E-2</c:v>
                      </c:pt>
                      <c:pt idx="1549">
                        <c:v>-7.2287500000000005E-2</c:v>
                      </c:pt>
                      <c:pt idx="1550">
                        <c:v>-7.2243999999999989E-2</c:v>
                      </c:pt>
                      <c:pt idx="1551">
                        <c:v>-7.2199999999999986E-2</c:v>
                      </c:pt>
                      <c:pt idx="1552">
                        <c:v>-7.214524999999998E-2</c:v>
                      </c:pt>
                      <c:pt idx="1553">
                        <c:v>-7.2101249999999992E-2</c:v>
                      </c:pt>
                      <c:pt idx="1554">
                        <c:v>-7.2058749999999991E-2</c:v>
                      </c:pt>
                      <c:pt idx="1555">
                        <c:v>-7.200274999999999E-2</c:v>
                      </c:pt>
                      <c:pt idx="1556">
                        <c:v>-7.1969749999999999E-2</c:v>
                      </c:pt>
                      <c:pt idx="1557">
                        <c:v>-7.1933750000000005E-2</c:v>
                      </c:pt>
                      <c:pt idx="1558">
                        <c:v>-7.1894499999999986E-2</c:v>
                      </c:pt>
                      <c:pt idx="1559">
                        <c:v>-7.1857749999999984E-2</c:v>
                      </c:pt>
                      <c:pt idx="1560">
                        <c:v>-7.1810249999999978E-2</c:v>
                      </c:pt>
                      <c:pt idx="1561">
                        <c:v>-7.1768249999999978E-2</c:v>
                      </c:pt>
                      <c:pt idx="1562">
                        <c:v>-7.1722499999999981E-2</c:v>
                      </c:pt>
                      <c:pt idx="1563">
                        <c:v>-7.1679499999999993E-2</c:v>
                      </c:pt>
                      <c:pt idx="1564">
                        <c:v>-7.1643749999999978E-2</c:v>
                      </c:pt>
                      <c:pt idx="1565">
                        <c:v>-7.1599999999999969E-2</c:v>
                      </c:pt>
                      <c:pt idx="1566">
                        <c:v>-7.1561249999999979E-2</c:v>
                      </c:pt>
                      <c:pt idx="1567">
                        <c:v>-7.1525499999999978E-2</c:v>
                      </c:pt>
                      <c:pt idx="1568">
                        <c:v>-7.1505499999999972E-2</c:v>
                      </c:pt>
                      <c:pt idx="1569">
                        <c:v>-7.149674999999997E-2</c:v>
                      </c:pt>
                      <c:pt idx="1570">
                        <c:v>-7.1474999999999969E-2</c:v>
                      </c:pt>
                      <c:pt idx="1571">
                        <c:v>-7.1445499999999967E-2</c:v>
                      </c:pt>
                      <c:pt idx="1572">
                        <c:v>-7.1414999999999978E-2</c:v>
                      </c:pt>
                      <c:pt idx="1573">
                        <c:v>-7.1383249999999981E-2</c:v>
                      </c:pt>
                      <c:pt idx="1574">
                        <c:v>-7.1346499999999979E-2</c:v>
                      </c:pt>
                      <c:pt idx="1575">
                        <c:v>-7.1325999999999973E-2</c:v>
                      </c:pt>
                      <c:pt idx="1576">
                        <c:v>-7.1288749999999984E-2</c:v>
                      </c:pt>
                      <c:pt idx="1577">
                        <c:v>-7.125674999999998E-2</c:v>
                      </c:pt>
                      <c:pt idx="1578">
                        <c:v>-7.1229499999999987E-2</c:v>
                      </c:pt>
                      <c:pt idx="1579">
                        <c:v>-7.1206749999999985E-2</c:v>
                      </c:pt>
                      <c:pt idx="1580">
                        <c:v>-7.118099999999998E-2</c:v>
                      </c:pt>
                      <c:pt idx="1581">
                        <c:v>-7.1149249999999983E-2</c:v>
                      </c:pt>
                      <c:pt idx="1582">
                        <c:v>-7.11175E-2</c:v>
                      </c:pt>
                      <c:pt idx="1583">
                        <c:v>-7.1097749999999987E-2</c:v>
                      </c:pt>
                      <c:pt idx="1584">
                        <c:v>-7.1070999999999995E-2</c:v>
                      </c:pt>
                      <c:pt idx="1585">
                        <c:v>-7.1035999999999974E-2</c:v>
                      </c:pt>
                      <c:pt idx="1586">
                        <c:v>-7.1004749999999991E-2</c:v>
                      </c:pt>
                      <c:pt idx="1587">
                        <c:v>-7.0977249999999992E-2</c:v>
                      </c:pt>
                      <c:pt idx="1588">
                        <c:v>-7.0949499999999985E-2</c:v>
                      </c:pt>
                      <c:pt idx="1589">
                        <c:v>-7.0913999999999977E-2</c:v>
                      </c:pt>
                      <c:pt idx="1590">
                        <c:v>-7.0869999999999989E-2</c:v>
                      </c:pt>
                      <c:pt idx="1591">
                        <c:v>-7.0833999999999994E-2</c:v>
                      </c:pt>
                      <c:pt idx="1592">
                        <c:v>-7.0801749999999983E-2</c:v>
                      </c:pt>
                      <c:pt idx="1593">
                        <c:v>-7.0767499999999983E-2</c:v>
                      </c:pt>
                      <c:pt idx="1594">
                        <c:v>-7.0740499999999984E-2</c:v>
                      </c:pt>
                      <c:pt idx="1595">
                        <c:v>-7.070899999999998E-2</c:v>
                      </c:pt>
                      <c:pt idx="1596">
                        <c:v>-7.0685499999999984E-2</c:v>
                      </c:pt>
                      <c:pt idx="1597">
                        <c:v>-7.0659999999999987E-2</c:v>
                      </c:pt>
                      <c:pt idx="1598">
                        <c:v>-7.0612499999999981E-2</c:v>
                      </c:pt>
                      <c:pt idx="1599">
                        <c:v>-7.0564749999999982E-2</c:v>
                      </c:pt>
                      <c:pt idx="1600">
                        <c:v>-7.0519999999999972E-2</c:v>
                      </c:pt>
                      <c:pt idx="1601">
                        <c:v>-7.049049999999997E-2</c:v>
                      </c:pt>
                      <c:pt idx="1602">
                        <c:v>-7.045574999999997E-2</c:v>
                      </c:pt>
                      <c:pt idx="1603">
                        <c:v>-7.0426499999999975E-2</c:v>
                      </c:pt>
                      <c:pt idx="1604">
                        <c:v>-7.0381749999999965E-2</c:v>
                      </c:pt>
                      <c:pt idx="1605">
                        <c:v>-7.033799999999997E-2</c:v>
                      </c:pt>
                      <c:pt idx="1606">
                        <c:v>-7.0305249999999986E-2</c:v>
                      </c:pt>
                      <c:pt idx="1607">
                        <c:v>-7.0273999999999989E-2</c:v>
                      </c:pt>
                      <c:pt idx="1608">
                        <c:v>-7.0239499999999969E-2</c:v>
                      </c:pt>
                      <c:pt idx="1609">
                        <c:v>-7.0197999999999997E-2</c:v>
                      </c:pt>
                      <c:pt idx="1610">
                        <c:v>-7.0166499999999965E-2</c:v>
                      </c:pt>
                      <c:pt idx="1611">
                        <c:v>-7.0128499999999983E-2</c:v>
                      </c:pt>
                      <c:pt idx="1612">
                        <c:v>-7.0079249999999982E-2</c:v>
                      </c:pt>
                      <c:pt idx="1613">
                        <c:v>-7.004249999999998E-2</c:v>
                      </c:pt>
                      <c:pt idx="1614">
                        <c:v>-7.0011249999999997E-2</c:v>
                      </c:pt>
                      <c:pt idx="1615">
                        <c:v>-6.9981499999999974E-2</c:v>
                      </c:pt>
                      <c:pt idx="1616">
                        <c:v>-6.9954749999999996E-2</c:v>
                      </c:pt>
                      <c:pt idx="1617">
                        <c:v>-6.9933999999999982E-2</c:v>
                      </c:pt>
                      <c:pt idx="1618">
                        <c:v>-6.9896999999999987E-2</c:v>
                      </c:pt>
                      <c:pt idx="1619">
                        <c:v>-6.985849999999999E-2</c:v>
                      </c:pt>
                      <c:pt idx="1620">
                        <c:v>-6.9819499999999979E-2</c:v>
                      </c:pt>
                      <c:pt idx="1621">
                        <c:v>-6.977899999999998E-2</c:v>
                      </c:pt>
                      <c:pt idx="1622">
                        <c:v>-6.9739999999999969E-2</c:v>
                      </c:pt>
                      <c:pt idx="1623">
                        <c:v>-6.9707499999999964E-2</c:v>
                      </c:pt>
                      <c:pt idx="1624">
                        <c:v>-6.9676249999999967E-2</c:v>
                      </c:pt>
                      <c:pt idx="1625">
                        <c:v>-6.9638499999999964E-2</c:v>
                      </c:pt>
                      <c:pt idx="1626">
                        <c:v>-6.9598999999999953E-2</c:v>
                      </c:pt>
                      <c:pt idx="1627">
                        <c:v>-6.9573499999999955E-2</c:v>
                      </c:pt>
                      <c:pt idx="1628">
                        <c:v>-6.9544749999999947E-2</c:v>
                      </c:pt>
                      <c:pt idx="1629">
                        <c:v>-6.9508499999999959E-2</c:v>
                      </c:pt>
                      <c:pt idx="1630">
                        <c:v>-6.9465749999999951E-2</c:v>
                      </c:pt>
                      <c:pt idx="1631">
                        <c:v>-6.9425499999999946E-2</c:v>
                      </c:pt>
                      <c:pt idx="1632">
                        <c:v>-6.939124999999996E-2</c:v>
                      </c:pt>
                      <c:pt idx="1633">
                        <c:v>-6.9364249999999961E-2</c:v>
                      </c:pt>
                      <c:pt idx="1634">
                        <c:v>-6.9331499999999949E-2</c:v>
                      </c:pt>
                      <c:pt idx="1635">
                        <c:v>-6.9304249999999942E-2</c:v>
                      </c:pt>
                      <c:pt idx="1636">
                        <c:v>-6.9277249999999943E-2</c:v>
                      </c:pt>
                      <c:pt idx="1637">
                        <c:v>-6.9302249999999954E-2</c:v>
                      </c:pt>
                      <c:pt idx="1638">
                        <c:v>-6.9289749999999956E-2</c:v>
                      </c:pt>
                      <c:pt idx="1639">
                        <c:v>-6.9274749999999954E-2</c:v>
                      </c:pt>
                      <c:pt idx="1640">
                        <c:v>-6.9245749999999953E-2</c:v>
                      </c:pt>
                      <c:pt idx="1641">
                        <c:v>-6.9226999999999955E-2</c:v>
                      </c:pt>
                      <c:pt idx="1642">
                        <c:v>-6.9201499999999957E-2</c:v>
                      </c:pt>
                      <c:pt idx="1643">
                        <c:v>-6.9174749999999952E-2</c:v>
                      </c:pt>
                      <c:pt idx="1644">
                        <c:v>-6.9164999999999949E-2</c:v>
                      </c:pt>
                      <c:pt idx="1645">
                        <c:v>-6.9140749999999945E-2</c:v>
                      </c:pt>
                      <c:pt idx="1646">
                        <c:v>-6.911424999999996E-2</c:v>
                      </c:pt>
                      <c:pt idx="1647">
                        <c:v>-6.9098999999999952E-2</c:v>
                      </c:pt>
                      <c:pt idx="1648">
                        <c:v>-6.9090499999999958E-2</c:v>
                      </c:pt>
                      <c:pt idx="1649">
                        <c:v>-6.9068999999999964E-2</c:v>
                      </c:pt>
                      <c:pt idx="1650">
                        <c:v>-6.9048499999999957E-2</c:v>
                      </c:pt>
                      <c:pt idx="1651">
                        <c:v>-6.902399999999996E-2</c:v>
                      </c:pt>
                      <c:pt idx="1652">
                        <c:v>-6.8998999999999963E-2</c:v>
                      </c:pt>
                      <c:pt idx="1653">
                        <c:v>-6.8983999999999962E-2</c:v>
                      </c:pt>
                      <c:pt idx="1654">
                        <c:v>-6.8973499999999965E-2</c:v>
                      </c:pt>
                      <c:pt idx="1655">
                        <c:v>-6.8975999999999968E-2</c:v>
                      </c:pt>
                      <c:pt idx="1656">
                        <c:v>-6.8948999999999969E-2</c:v>
                      </c:pt>
                      <c:pt idx="1657">
                        <c:v>-6.8927499999999961E-2</c:v>
                      </c:pt>
                      <c:pt idx="1658">
                        <c:v>-6.8914999999999949E-2</c:v>
                      </c:pt>
                      <c:pt idx="1659">
                        <c:v>-6.8899749999999968E-2</c:v>
                      </c:pt>
                      <c:pt idx="1660">
                        <c:v>-6.8875499999999951E-2</c:v>
                      </c:pt>
                      <c:pt idx="1661">
                        <c:v>-6.8850999999999954E-2</c:v>
                      </c:pt>
                      <c:pt idx="1662">
                        <c:v>-6.8827749999999965E-2</c:v>
                      </c:pt>
                      <c:pt idx="1663">
                        <c:v>-6.8809749999999947E-2</c:v>
                      </c:pt>
                      <c:pt idx="1664">
                        <c:v>-6.8791749999999943E-2</c:v>
                      </c:pt>
                      <c:pt idx="1665">
                        <c:v>-6.877399999999996E-2</c:v>
                      </c:pt>
                      <c:pt idx="1666">
                        <c:v>-6.8760749999999954E-2</c:v>
                      </c:pt>
                      <c:pt idx="1667">
                        <c:v>-6.8751249999999958E-2</c:v>
                      </c:pt>
                      <c:pt idx="1668">
                        <c:v>-6.8739999999999954E-2</c:v>
                      </c:pt>
                      <c:pt idx="1669">
                        <c:v>-6.8728499999999956E-2</c:v>
                      </c:pt>
                      <c:pt idx="1670">
                        <c:v>-6.8715999999999958E-2</c:v>
                      </c:pt>
                      <c:pt idx="1671">
                        <c:v>-6.8704999999999961E-2</c:v>
                      </c:pt>
                      <c:pt idx="1672">
                        <c:v>-6.8691249999999954E-2</c:v>
                      </c:pt>
                      <c:pt idx="1673">
                        <c:v>-6.8684249999999961E-2</c:v>
                      </c:pt>
                      <c:pt idx="1674">
                        <c:v>-6.8680749999999971E-2</c:v>
                      </c:pt>
                      <c:pt idx="1675">
                        <c:v>-6.8673499999999943E-2</c:v>
                      </c:pt>
                      <c:pt idx="1676">
                        <c:v>-6.8665999999999949E-2</c:v>
                      </c:pt>
                      <c:pt idx="1677">
                        <c:v>-6.8657999999999941E-2</c:v>
                      </c:pt>
                      <c:pt idx="1678">
                        <c:v>-6.8653499999999937E-2</c:v>
                      </c:pt>
                      <c:pt idx="1679">
                        <c:v>-6.8635749999999954E-2</c:v>
                      </c:pt>
                      <c:pt idx="1680">
                        <c:v>-6.8630999999999942E-2</c:v>
                      </c:pt>
                      <c:pt idx="1681">
                        <c:v>-6.8612499999999965E-2</c:v>
                      </c:pt>
                      <c:pt idx="1682">
                        <c:v>-6.8599499999999966E-2</c:v>
                      </c:pt>
                      <c:pt idx="1683">
                        <c:v>-6.8588999999999956E-2</c:v>
                      </c:pt>
                      <c:pt idx="1684">
                        <c:v>-6.8581749999999955E-2</c:v>
                      </c:pt>
                      <c:pt idx="1685">
                        <c:v>-6.8571499999999966E-2</c:v>
                      </c:pt>
                      <c:pt idx="1686">
                        <c:v>-6.855824999999996E-2</c:v>
                      </c:pt>
                      <c:pt idx="1687">
                        <c:v>-6.8542249999999957E-2</c:v>
                      </c:pt>
                      <c:pt idx="1688">
                        <c:v>-6.8528499999999951E-2</c:v>
                      </c:pt>
                      <c:pt idx="1689">
                        <c:v>-6.8495749999999953E-2</c:v>
                      </c:pt>
                      <c:pt idx="1690">
                        <c:v>-6.8478249999999977E-2</c:v>
                      </c:pt>
                      <c:pt idx="1691">
                        <c:v>-6.8453999999999973E-2</c:v>
                      </c:pt>
                      <c:pt idx="1692">
                        <c:v>-6.8429999999999977E-2</c:v>
                      </c:pt>
                      <c:pt idx="1693">
                        <c:v>-6.8397249999999965E-2</c:v>
                      </c:pt>
                      <c:pt idx="1694">
                        <c:v>-6.8378749999999988E-2</c:v>
                      </c:pt>
                      <c:pt idx="1695">
                        <c:v>-6.8348999999999979E-2</c:v>
                      </c:pt>
                      <c:pt idx="1696">
                        <c:v>-6.8324749999999976E-2</c:v>
                      </c:pt>
                      <c:pt idx="1697">
                        <c:v>-6.8294999999999981E-2</c:v>
                      </c:pt>
                      <c:pt idx="1698">
                        <c:v>-6.8271249999999978E-2</c:v>
                      </c:pt>
                      <c:pt idx="1699">
                        <c:v>-6.8239999999999995E-2</c:v>
                      </c:pt>
                      <c:pt idx="1700">
                        <c:v>-6.8211499999999994E-2</c:v>
                      </c:pt>
                      <c:pt idx="1701">
                        <c:v>-6.8175249999999993E-2</c:v>
                      </c:pt>
                      <c:pt idx="1702">
                        <c:v>-6.8161499999999986E-2</c:v>
                      </c:pt>
                      <c:pt idx="1703">
                        <c:v>-6.8128749999999988E-2</c:v>
                      </c:pt>
                      <c:pt idx="1704">
                        <c:v>-6.8096249999999997E-2</c:v>
                      </c:pt>
                      <c:pt idx="1705">
                        <c:v>-6.8055999999999992E-2</c:v>
                      </c:pt>
                      <c:pt idx="1706">
                        <c:v>-6.8033250000000003E-2</c:v>
                      </c:pt>
                      <c:pt idx="1707">
                        <c:v>-6.8009500000000014E-2</c:v>
                      </c:pt>
                      <c:pt idx="1708">
                        <c:v>-6.7981500000000014E-2</c:v>
                      </c:pt>
                      <c:pt idx="1709">
                        <c:v>-6.7937250000000018E-2</c:v>
                      </c:pt>
                      <c:pt idx="1710">
                        <c:v>-6.7909999999999998E-2</c:v>
                      </c:pt>
                      <c:pt idx="1711">
                        <c:v>-6.7874500000000004E-2</c:v>
                      </c:pt>
                      <c:pt idx="1712">
                        <c:v>-6.7848000000000006E-2</c:v>
                      </c:pt>
                      <c:pt idx="1713">
                        <c:v>-6.7805250000000011E-2</c:v>
                      </c:pt>
                      <c:pt idx="1714">
                        <c:v>-6.7772000000000013E-2</c:v>
                      </c:pt>
                      <c:pt idx="1715">
                        <c:v>-6.7743750000000019E-2</c:v>
                      </c:pt>
                      <c:pt idx="1716">
                        <c:v>-6.7715750000000019E-2</c:v>
                      </c:pt>
                      <c:pt idx="1717">
                        <c:v>-6.7684000000000022E-2</c:v>
                      </c:pt>
                      <c:pt idx="1718">
                        <c:v>-6.7647750000000006E-2</c:v>
                      </c:pt>
                      <c:pt idx="1719">
                        <c:v>-6.7611000000000032E-2</c:v>
                      </c:pt>
                      <c:pt idx="1720">
                        <c:v>-6.7585500000000021E-2</c:v>
                      </c:pt>
                      <c:pt idx="1721">
                        <c:v>-6.7557750000000028E-2</c:v>
                      </c:pt>
                      <c:pt idx="1722">
                        <c:v>-6.7532250000000016E-2</c:v>
                      </c:pt>
                      <c:pt idx="1723">
                        <c:v>-6.7518250000000016E-2</c:v>
                      </c:pt>
                      <c:pt idx="1724">
                        <c:v>-6.7499250000000025E-2</c:v>
                      </c:pt>
                      <c:pt idx="1725">
                        <c:v>-6.7476000000000008E-2</c:v>
                      </c:pt>
                      <c:pt idx="1726">
                        <c:v>-6.7449250000000016E-2</c:v>
                      </c:pt>
                      <c:pt idx="1727">
                        <c:v>-6.7421000000000023E-2</c:v>
                      </c:pt>
                      <c:pt idx="1728">
                        <c:v>-6.7399750000000008E-2</c:v>
                      </c:pt>
                      <c:pt idx="1729">
                        <c:v>-6.737650000000002E-2</c:v>
                      </c:pt>
                      <c:pt idx="1730">
                        <c:v>-6.7357500000000015E-2</c:v>
                      </c:pt>
                      <c:pt idx="1731">
                        <c:v>-6.7334250000000026E-2</c:v>
                      </c:pt>
                      <c:pt idx="1732">
                        <c:v>-6.7310250000000002E-2</c:v>
                      </c:pt>
                      <c:pt idx="1733">
                        <c:v>-6.729350000000002E-2</c:v>
                      </c:pt>
                      <c:pt idx="1734">
                        <c:v>-6.728000000000002E-2</c:v>
                      </c:pt>
                      <c:pt idx="1735">
                        <c:v>-6.7264000000000004E-2</c:v>
                      </c:pt>
                      <c:pt idx="1736">
                        <c:v>-6.7249000000000017E-2</c:v>
                      </c:pt>
                      <c:pt idx="1737">
                        <c:v>-6.724125000000003E-2</c:v>
                      </c:pt>
                      <c:pt idx="1738">
                        <c:v>-6.7223750000000027E-2</c:v>
                      </c:pt>
                      <c:pt idx="1739">
                        <c:v>-6.722400000000002E-2</c:v>
                      </c:pt>
                      <c:pt idx="1740">
                        <c:v>-6.7209750000000026E-2</c:v>
                      </c:pt>
                      <c:pt idx="1741">
                        <c:v>-6.7194000000000018E-2</c:v>
                      </c:pt>
                      <c:pt idx="1742">
                        <c:v>-6.7184000000000021E-2</c:v>
                      </c:pt>
                      <c:pt idx="1743">
                        <c:v>-6.7187000000000038E-2</c:v>
                      </c:pt>
                      <c:pt idx="1744">
                        <c:v>-6.7179750000000038E-2</c:v>
                      </c:pt>
                      <c:pt idx="1745">
                        <c:v>-6.715775000000003E-2</c:v>
                      </c:pt>
                      <c:pt idx="1746">
                        <c:v>-6.7147000000000026E-2</c:v>
                      </c:pt>
                      <c:pt idx="1747">
                        <c:v>-6.7132750000000019E-2</c:v>
                      </c:pt>
                      <c:pt idx="1748">
                        <c:v>-6.7119500000000026E-2</c:v>
                      </c:pt>
                      <c:pt idx="1749">
                        <c:v>-6.7114250000000014E-2</c:v>
                      </c:pt>
                      <c:pt idx="1750">
                        <c:v>-6.7115500000000008E-2</c:v>
                      </c:pt>
                      <c:pt idx="1751">
                        <c:v>-6.7113750000000028E-2</c:v>
                      </c:pt>
                      <c:pt idx="1752">
                        <c:v>-6.7108000000000015E-2</c:v>
                      </c:pt>
                      <c:pt idx="1753">
                        <c:v>-6.7114000000000007E-2</c:v>
                      </c:pt>
                      <c:pt idx="1754">
                        <c:v>-6.7122750000000023E-2</c:v>
                      </c:pt>
                      <c:pt idx="1755">
                        <c:v>-6.713025000000003E-2</c:v>
                      </c:pt>
                      <c:pt idx="1756">
                        <c:v>-6.7135750000000022E-2</c:v>
                      </c:pt>
                      <c:pt idx="1757">
                        <c:v>-6.7146500000000012E-2</c:v>
                      </c:pt>
                      <c:pt idx="1758">
                        <c:v>-6.7153500000000033E-2</c:v>
                      </c:pt>
                      <c:pt idx="1759">
                        <c:v>-6.716450000000003E-2</c:v>
                      </c:pt>
                      <c:pt idx="1760">
                        <c:v>-6.716500000000003E-2</c:v>
                      </c:pt>
                      <c:pt idx="1761">
                        <c:v>-6.717175000000003E-2</c:v>
                      </c:pt>
                      <c:pt idx="1762">
                        <c:v>-6.7177500000000043E-2</c:v>
                      </c:pt>
                      <c:pt idx="1763">
                        <c:v>-6.7181750000000026E-2</c:v>
                      </c:pt>
                      <c:pt idx="1764">
                        <c:v>-6.7186000000000037E-2</c:v>
                      </c:pt>
                      <c:pt idx="1765">
                        <c:v>-6.7206000000000016E-2</c:v>
                      </c:pt>
                      <c:pt idx="1766">
                        <c:v>-6.721725000000002E-2</c:v>
                      </c:pt>
                      <c:pt idx="1767">
                        <c:v>-6.7227000000000023E-2</c:v>
                      </c:pt>
                      <c:pt idx="1768">
                        <c:v>-6.7226250000000001E-2</c:v>
                      </c:pt>
                      <c:pt idx="1769">
                        <c:v>-6.7222500000000018E-2</c:v>
                      </c:pt>
                      <c:pt idx="1770">
                        <c:v>-6.7222000000000018E-2</c:v>
                      </c:pt>
                      <c:pt idx="1771">
                        <c:v>-6.7221500000000003E-2</c:v>
                      </c:pt>
                      <c:pt idx="1772">
                        <c:v>-6.7219750000000023E-2</c:v>
                      </c:pt>
                      <c:pt idx="1773">
                        <c:v>-6.7210250000000027E-2</c:v>
                      </c:pt>
                      <c:pt idx="1774">
                        <c:v>-6.7201500000000025E-2</c:v>
                      </c:pt>
                      <c:pt idx="1775">
                        <c:v>-6.7177750000000022E-2</c:v>
                      </c:pt>
                      <c:pt idx="1776">
                        <c:v>-6.7164750000000023E-2</c:v>
                      </c:pt>
                      <c:pt idx="1777">
                        <c:v>-6.7152500000000032E-2</c:v>
                      </c:pt>
                      <c:pt idx="1778">
                        <c:v>-6.7143500000000036E-2</c:v>
                      </c:pt>
                      <c:pt idx="1779">
                        <c:v>-6.7126750000000041E-2</c:v>
                      </c:pt>
                      <c:pt idx="1780">
                        <c:v>-6.711575000000003E-2</c:v>
                      </c:pt>
                      <c:pt idx="1781">
                        <c:v>-6.7102250000000016E-2</c:v>
                      </c:pt>
                      <c:pt idx="1782">
                        <c:v>-6.7090500000000025E-2</c:v>
                      </c:pt>
                      <c:pt idx="1783">
                        <c:v>-6.7072250000000042E-2</c:v>
                      </c:pt>
                      <c:pt idx="1784">
                        <c:v>-6.7058250000000041E-2</c:v>
                      </c:pt>
                      <c:pt idx="1785">
                        <c:v>-6.7052250000000022E-2</c:v>
                      </c:pt>
                      <c:pt idx="1786">
                        <c:v>-6.7047750000000031E-2</c:v>
                      </c:pt>
                      <c:pt idx="1787">
                        <c:v>-6.7024500000000015E-2</c:v>
                      </c:pt>
                      <c:pt idx="1788">
                        <c:v>-6.7013000000000017E-2</c:v>
                      </c:pt>
                      <c:pt idx="1789">
                        <c:v>-6.700200000000002E-2</c:v>
                      </c:pt>
                      <c:pt idx="1790">
                        <c:v>-6.700600000000001E-2</c:v>
                      </c:pt>
                      <c:pt idx="1791">
                        <c:v>-6.6997000000000015E-2</c:v>
                      </c:pt>
                      <c:pt idx="1792">
                        <c:v>-6.6991250000000016E-2</c:v>
                      </c:pt>
                      <c:pt idx="1793">
                        <c:v>-6.6982750000000021E-2</c:v>
                      </c:pt>
                      <c:pt idx="1794">
                        <c:v>-6.6968000000000014E-2</c:v>
                      </c:pt>
                      <c:pt idx="1795">
                        <c:v>-6.6953500000000027E-2</c:v>
                      </c:pt>
                      <c:pt idx="1796">
                        <c:v>-6.6940249999999993E-2</c:v>
                      </c:pt>
                      <c:pt idx="1797">
                        <c:v>-6.6928249999999995E-2</c:v>
                      </c:pt>
                      <c:pt idx="1798">
                        <c:v>-6.6934249999999987E-2</c:v>
                      </c:pt>
                      <c:pt idx="1799">
                        <c:v>-6.6937250000000004E-2</c:v>
                      </c:pt>
                      <c:pt idx="1800">
                        <c:v>-6.6936250000000003E-2</c:v>
                      </c:pt>
                      <c:pt idx="1801">
                        <c:v>-6.6929500000000003E-2</c:v>
                      </c:pt>
                      <c:pt idx="1802">
                        <c:v>-6.6925749999999992E-2</c:v>
                      </c:pt>
                      <c:pt idx="1803">
                        <c:v>-6.6917000000000004E-2</c:v>
                      </c:pt>
                      <c:pt idx="1804">
                        <c:v>-6.6917500000000005E-2</c:v>
                      </c:pt>
                      <c:pt idx="1805">
                        <c:v>-6.6915250000000009E-2</c:v>
                      </c:pt>
                      <c:pt idx="1806">
                        <c:v>-6.690225000000001E-2</c:v>
                      </c:pt>
                      <c:pt idx="1807">
                        <c:v>-6.6890250000000012E-2</c:v>
                      </c:pt>
                      <c:pt idx="1808">
                        <c:v>-6.6886000000000015E-2</c:v>
                      </c:pt>
                      <c:pt idx="1809">
                        <c:v>-6.689825000000002E-2</c:v>
                      </c:pt>
                      <c:pt idx="1810">
                        <c:v>-6.6894000000000023E-2</c:v>
                      </c:pt>
                      <c:pt idx="1811">
                        <c:v>-6.6895750000000018E-2</c:v>
                      </c:pt>
                      <c:pt idx="1812">
                        <c:v>-6.6903250000000025E-2</c:v>
                      </c:pt>
                      <c:pt idx="1813">
                        <c:v>-6.6900000000000015E-2</c:v>
                      </c:pt>
                      <c:pt idx="1814">
                        <c:v>-6.6892250000000014E-2</c:v>
                      </c:pt>
                      <c:pt idx="1815">
                        <c:v>-6.6886000000000015E-2</c:v>
                      </c:pt>
                      <c:pt idx="1816">
                        <c:v>-6.6884750000000007E-2</c:v>
                      </c:pt>
                      <c:pt idx="1817">
                        <c:v>-6.6873000000000002E-2</c:v>
                      </c:pt>
                      <c:pt idx="1818">
                        <c:v>-6.6875249999999997E-2</c:v>
                      </c:pt>
                      <c:pt idx="1819">
                        <c:v>-6.6882999999999998E-2</c:v>
                      </c:pt>
                      <c:pt idx="1820">
                        <c:v>-6.6892500000000008E-2</c:v>
                      </c:pt>
                      <c:pt idx="1821">
                        <c:v>-6.6889499999999991E-2</c:v>
                      </c:pt>
                      <c:pt idx="1822">
                        <c:v>-6.6887749999999982E-2</c:v>
                      </c:pt>
                      <c:pt idx="1823">
                        <c:v>-6.6882499999999998E-2</c:v>
                      </c:pt>
                      <c:pt idx="1824">
                        <c:v>-6.6875749999999998E-2</c:v>
                      </c:pt>
                      <c:pt idx="1825">
                        <c:v>-6.686774999999999E-2</c:v>
                      </c:pt>
                      <c:pt idx="1826">
                        <c:v>-6.6862750000000012E-2</c:v>
                      </c:pt>
                      <c:pt idx="1827">
                        <c:v>-6.684950000000002E-2</c:v>
                      </c:pt>
                      <c:pt idx="1828">
                        <c:v>-6.6836000000000007E-2</c:v>
                      </c:pt>
                      <c:pt idx="1829">
                        <c:v>-6.6834250000000012E-2</c:v>
                      </c:pt>
                      <c:pt idx="1830">
                        <c:v>-6.6838750000000002E-2</c:v>
                      </c:pt>
                      <c:pt idx="1831">
                        <c:v>-6.6850000000000007E-2</c:v>
                      </c:pt>
                      <c:pt idx="1832">
                        <c:v>-6.6838250000000016E-2</c:v>
                      </c:pt>
                      <c:pt idx="1833">
                        <c:v>-6.6825750000000003E-2</c:v>
                      </c:pt>
                      <c:pt idx="1834">
                        <c:v>-6.6813999999999998E-2</c:v>
                      </c:pt>
                      <c:pt idx="1835">
                        <c:v>-6.6787750000000021E-2</c:v>
                      </c:pt>
                      <c:pt idx="1836">
                        <c:v>-6.6769250000000002E-2</c:v>
                      </c:pt>
                      <c:pt idx="1837">
                        <c:v>-6.674925000000001E-2</c:v>
                      </c:pt>
                      <c:pt idx="1838">
                        <c:v>-6.6720249999999995E-2</c:v>
                      </c:pt>
                      <c:pt idx="1839">
                        <c:v>-6.669650000000002E-2</c:v>
                      </c:pt>
                      <c:pt idx="1840">
                        <c:v>-6.6674750000000019E-2</c:v>
                      </c:pt>
                      <c:pt idx="1841">
                        <c:v>-6.6647499999999998E-2</c:v>
                      </c:pt>
                      <c:pt idx="1842">
                        <c:v>-6.6627999999999993E-2</c:v>
                      </c:pt>
                      <c:pt idx="1843">
                        <c:v>-6.6598500000000005E-2</c:v>
                      </c:pt>
                      <c:pt idx="1844">
                        <c:v>-6.6558749999999986E-2</c:v>
                      </c:pt>
                      <c:pt idx="1845">
                        <c:v>-6.6525499999999987E-2</c:v>
                      </c:pt>
                      <c:pt idx="1846">
                        <c:v>-6.6488000000000005E-2</c:v>
                      </c:pt>
                      <c:pt idx="1847">
                        <c:v>-6.6451499999999997E-2</c:v>
                      </c:pt>
                      <c:pt idx="1848">
                        <c:v>-6.6418999999999992E-2</c:v>
                      </c:pt>
                      <c:pt idx="1849">
                        <c:v>-6.639275E-2</c:v>
                      </c:pt>
                      <c:pt idx="1850">
                        <c:v>-6.6363500000000006E-2</c:v>
                      </c:pt>
                      <c:pt idx="1851">
                        <c:v>-6.633E-2</c:v>
                      </c:pt>
                      <c:pt idx="1852">
                        <c:v>-6.6304500000000002E-2</c:v>
                      </c:pt>
                      <c:pt idx="1853">
                        <c:v>-6.6264749999999997E-2</c:v>
                      </c:pt>
                      <c:pt idx="1854">
                        <c:v>-6.6229999999999983E-2</c:v>
                      </c:pt>
                      <c:pt idx="1855">
                        <c:v>-6.6195999999999991E-2</c:v>
                      </c:pt>
                      <c:pt idx="1856">
                        <c:v>-6.6172499999999981E-2</c:v>
                      </c:pt>
                      <c:pt idx="1857">
                        <c:v>-6.6155249999999999E-2</c:v>
                      </c:pt>
                      <c:pt idx="1858">
                        <c:v>-6.6123999999999988E-2</c:v>
                      </c:pt>
                      <c:pt idx="1859">
                        <c:v>-6.6094999999999973E-2</c:v>
                      </c:pt>
                      <c:pt idx="1860">
                        <c:v>-6.6076999999999983E-2</c:v>
                      </c:pt>
                      <c:pt idx="1861">
                        <c:v>-6.6055749999999983E-2</c:v>
                      </c:pt>
                      <c:pt idx="1862">
                        <c:v>-6.6034499999999982E-2</c:v>
                      </c:pt>
                      <c:pt idx="1863">
                        <c:v>-6.6001499999999977E-2</c:v>
                      </c:pt>
                      <c:pt idx="1864">
                        <c:v>-6.5965999999999969E-2</c:v>
                      </c:pt>
                      <c:pt idx="1865">
                        <c:v>-6.5939999999999971E-2</c:v>
                      </c:pt>
                      <c:pt idx="1866">
                        <c:v>-6.5907249999999987E-2</c:v>
                      </c:pt>
                      <c:pt idx="1867">
                        <c:v>-6.5873999999999974E-2</c:v>
                      </c:pt>
                      <c:pt idx="1868">
                        <c:v>-6.5845999999999974E-2</c:v>
                      </c:pt>
                      <c:pt idx="1869">
                        <c:v>-6.5813749999999976E-2</c:v>
                      </c:pt>
                      <c:pt idx="1870">
                        <c:v>-6.5791249999999982E-2</c:v>
                      </c:pt>
                      <c:pt idx="1871">
                        <c:v>-6.5771499999999969E-2</c:v>
                      </c:pt>
                      <c:pt idx="1872">
                        <c:v>-6.5751999999999977E-2</c:v>
                      </c:pt>
                      <c:pt idx="1873">
                        <c:v>-6.572374999999997E-2</c:v>
                      </c:pt>
                      <c:pt idx="1874">
                        <c:v>-6.570349999999997E-2</c:v>
                      </c:pt>
                      <c:pt idx="1875">
                        <c:v>-6.5676249999999964E-2</c:v>
                      </c:pt>
                      <c:pt idx="1876">
                        <c:v>-6.5661749999999977E-2</c:v>
                      </c:pt>
                      <c:pt idx="1877">
                        <c:v>-6.5639249999999955E-2</c:v>
                      </c:pt>
                      <c:pt idx="1878">
                        <c:v>-6.5601499999999965E-2</c:v>
                      </c:pt>
                      <c:pt idx="1879">
                        <c:v>-6.5586999999999965E-2</c:v>
                      </c:pt>
                      <c:pt idx="1880">
                        <c:v>-6.5572249999999943E-2</c:v>
                      </c:pt>
                      <c:pt idx="1881">
                        <c:v>-6.5556499999999962E-2</c:v>
                      </c:pt>
                      <c:pt idx="1882">
                        <c:v>-6.5543999999999963E-2</c:v>
                      </c:pt>
                      <c:pt idx="1883">
                        <c:v>-6.5529249999999969E-2</c:v>
                      </c:pt>
                      <c:pt idx="1884">
                        <c:v>-6.550299999999995E-2</c:v>
                      </c:pt>
                      <c:pt idx="1885">
                        <c:v>-6.5493749999999962E-2</c:v>
                      </c:pt>
                      <c:pt idx="1886">
                        <c:v>-6.5482249999999936E-2</c:v>
                      </c:pt>
                      <c:pt idx="1887">
                        <c:v>-6.5470249999999966E-2</c:v>
                      </c:pt>
                      <c:pt idx="1888">
                        <c:v>-6.5449749999999959E-2</c:v>
                      </c:pt>
                      <c:pt idx="1889">
                        <c:v>-6.5441999999999959E-2</c:v>
                      </c:pt>
                      <c:pt idx="1890">
                        <c:v>-6.5416749999999954E-2</c:v>
                      </c:pt>
                      <c:pt idx="1891">
                        <c:v>-6.5397999999999956E-2</c:v>
                      </c:pt>
                      <c:pt idx="1892">
                        <c:v>-6.5379249999999944E-2</c:v>
                      </c:pt>
                      <c:pt idx="1893">
                        <c:v>-6.5369749999999949E-2</c:v>
                      </c:pt>
                      <c:pt idx="1894">
                        <c:v>-6.535324999999996E-2</c:v>
                      </c:pt>
                      <c:pt idx="1895">
                        <c:v>-6.534374999999995E-2</c:v>
                      </c:pt>
                      <c:pt idx="1896">
                        <c:v>-6.5340499999999968E-2</c:v>
                      </c:pt>
                      <c:pt idx="1897">
                        <c:v>-6.533374999999994E-2</c:v>
                      </c:pt>
                      <c:pt idx="1898">
                        <c:v>-6.5317749999999966E-2</c:v>
                      </c:pt>
                      <c:pt idx="1899">
                        <c:v>-6.5300999999999942E-2</c:v>
                      </c:pt>
                      <c:pt idx="1900">
                        <c:v>-6.5286999999999956E-2</c:v>
                      </c:pt>
                      <c:pt idx="1901">
                        <c:v>-6.5282249999999958E-2</c:v>
                      </c:pt>
                      <c:pt idx="1902">
                        <c:v>-6.5265999999999963E-2</c:v>
                      </c:pt>
                      <c:pt idx="1903">
                        <c:v>-6.5252749999999957E-2</c:v>
                      </c:pt>
                      <c:pt idx="1904">
                        <c:v>-6.5250749999999955E-2</c:v>
                      </c:pt>
                      <c:pt idx="1905">
                        <c:v>-6.5246999999999958E-2</c:v>
                      </c:pt>
                      <c:pt idx="1906">
                        <c:v>-6.5238249999999956E-2</c:v>
                      </c:pt>
                      <c:pt idx="1907">
                        <c:v>-6.5229249999999961E-2</c:v>
                      </c:pt>
                      <c:pt idx="1908">
                        <c:v>-6.5223999999999949E-2</c:v>
                      </c:pt>
                      <c:pt idx="1909">
                        <c:v>-6.5218749999999936E-2</c:v>
                      </c:pt>
                      <c:pt idx="1910">
                        <c:v>-6.5199999999999939E-2</c:v>
                      </c:pt>
                      <c:pt idx="1911">
                        <c:v>-6.5185249999999959E-2</c:v>
                      </c:pt>
                      <c:pt idx="1912">
                        <c:v>-6.5164999999999945E-2</c:v>
                      </c:pt>
                      <c:pt idx="1913">
                        <c:v>-6.5159249999999946E-2</c:v>
                      </c:pt>
                      <c:pt idx="1914">
                        <c:v>-6.5150499999999945E-2</c:v>
                      </c:pt>
                      <c:pt idx="1915">
                        <c:v>-6.514199999999995E-2</c:v>
                      </c:pt>
                      <c:pt idx="1916">
                        <c:v>-6.5127999999999936E-2</c:v>
                      </c:pt>
                      <c:pt idx="1917">
                        <c:v>-6.5121999999999944E-2</c:v>
                      </c:pt>
                      <c:pt idx="1918">
                        <c:v>-6.5118999999999941E-2</c:v>
                      </c:pt>
                      <c:pt idx="1919">
                        <c:v>-6.5112499999999948E-2</c:v>
                      </c:pt>
                      <c:pt idx="1920">
                        <c:v>-6.5100249999999957E-2</c:v>
                      </c:pt>
                      <c:pt idx="1921">
                        <c:v>-6.5087499999999937E-2</c:v>
                      </c:pt>
                      <c:pt idx="1922">
                        <c:v>-6.506524999999995E-2</c:v>
                      </c:pt>
                      <c:pt idx="1923">
                        <c:v>-6.5044499999999963E-2</c:v>
                      </c:pt>
                      <c:pt idx="1924">
                        <c:v>-6.5020499999999967E-2</c:v>
                      </c:pt>
                      <c:pt idx="1925">
                        <c:v>-6.5007249999999961E-2</c:v>
                      </c:pt>
                      <c:pt idx="1926">
                        <c:v>-6.4990749999999972E-2</c:v>
                      </c:pt>
                      <c:pt idx="1927">
                        <c:v>-6.4984249999999952E-2</c:v>
                      </c:pt>
                      <c:pt idx="1928">
                        <c:v>-6.4972999999999947E-2</c:v>
                      </c:pt>
                      <c:pt idx="1929">
                        <c:v>-6.496199999999995E-2</c:v>
                      </c:pt>
                      <c:pt idx="1930">
                        <c:v>-6.4964249999999946E-2</c:v>
                      </c:pt>
                      <c:pt idx="1931">
                        <c:v>-6.4953249999999935E-2</c:v>
                      </c:pt>
                      <c:pt idx="1932">
                        <c:v>-6.4936249999999959E-2</c:v>
                      </c:pt>
                      <c:pt idx="1933">
                        <c:v>-6.4922999999999953E-2</c:v>
                      </c:pt>
                      <c:pt idx="1934">
                        <c:v>-6.4915999999999946E-2</c:v>
                      </c:pt>
                      <c:pt idx="1935">
                        <c:v>-6.4893499999999951E-2</c:v>
                      </c:pt>
                      <c:pt idx="1936">
                        <c:v>-6.4869999999999955E-2</c:v>
                      </c:pt>
                      <c:pt idx="1937">
                        <c:v>-6.4856249999999949E-2</c:v>
                      </c:pt>
                      <c:pt idx="1938">
                        <c:v>-6.4828999999999942E-2</c:v>
                      </c:pt>
                      <c:pt idx="1939">
                        <c:v>-6.4806499999999961E-2</c:v>
                      </c:pt>
                      <c:pt idx="1940">
                        <c:v>-6.4789749999999965E-2</c:v>
                      </c:pt>
                      <c:pt idx="1941">
                        <c:v>-6.477699999999996E-2</c:v>
                      </c:pt>
                      <c:pt idx="1942">
                        <c:v>-6.4760999999999957E-2</c:v>
                      </c:pt>
                      <c:pt idx="1943">
                        <c:v>-6.4736999999999961E-2</c:v>
                      </c:pt>
                      <c:pt idx="1944">
                        <c:v>-6.4724249999999955E-2</c:v>
                      </c:pt>
                      <c:pt idx="1945">
                        <c:v>-6.472224999999994E-2</c:v>
                      </c:pt>
                      <c:pt idx="1946">
                        <c:v>-6.4703249999999948E-2</c:v>
                      </c:pt>
                      <c:pt idx="1947">
                        <c:v>-6.4693749999999953E-2</c:v>
                      </c:pt>
                      <c:pt idx="1948">
                        <c:v>-6.4682249999999955E-2</c:v>
                      </c:pt>
                      <c:pt idx="1949">
                        <c:v>-6.4660749999999961E-2</c:v>
                      </c:pt>
                      <c:pt idx="1950">
                        <c:v>-6.4635999999999957E-2</c:v>
                      </c:pt>
                      <c:pt idx="1951">
                        <c:v>-6.4618749999999961E-2</c:v>
                      </c:pt>
                      <c:pt idx="1952">
                        <c:v>-6.4598249999999954E-2</c:v>
                      </c:pt>
                      <c:pt idx="1953">
                        <c:v>-6.4563499999999954E-2</c:v>
                      </c:pt>
                      <c:pt idx="1954">
                        <c:v>-6.4524999999999957E-2</c:v>
                      </c:pt>
                      <c:pt idx="1955">
                        <c:v>-6.4496249999999963E-2</c:v>
                      </c:pt>
                      <c:pt idx="1956">
                        <c:v>-6.4455749999999978E-2</c:v>
                      </c:pt>
                      <c:pt idx="1957">
                        <c:v>-6.4419499999999963E-2</c:v>
                      </c:pt>
                      <c:pt idx="1958">
                        <c:v>-6.4393999999999965E-2</c:v>
                      </c:pt>
                      <c:pt idx="1959">
                        <c:v>-6.4344999999999972E-2</c:v>
                      </c:pt>
                      <c:pt idx="1960">
                        <c:v>-6.4313499999999968E-2</c:v>
                      </c:pt>
                      <c:pt idx="1961">
                        <c:v>-6.4278749999999982E-2</c:v>
                      </c:pt>
                      <c:pt idx="1962">
                        <c:v>-6.4235499999999973E-2</c:v>
                      </c:pt>
                      <c:pt idx="1963">
                        <c:v>-6.4192999999999972E-2</c:v>
                      </c:pt>
                      <c:pt idx="1964">
                        <c:v>-6.4151499999999972E-2</c:v>
                      </c:pt>
                      <c:pt idx="1965">
                        <c:v>-6.4109499999999986E-2</c:v>
                      </c:pt>
                      <c:pt idx="1966">
                        <c:v>-6.406549999999997E-2</c:v>
                      </c:pt>
                      <c:pt idx="1967">
                        <c:v>-6.4029499999999975E-2</c:v>
                      </c:pt>
                      <c:pt idx="1968">
                        <c:v>-6.3997999999999985E-2</c:v>
                      </c:pt>
                      <c:pt idx="1969">
                        <c:v>-6.3961249999999983E-2</c:v>
                      </c:pt>
                      <c:pt idx="1970">
                        <c:v>-6.3928249999999978E-2</c:v>
                      </c:pt>
                      <c:pt idx="1971">
                        <c:v>-6.3895999999999967E-2</c:v>
                      </c:pt>
                      <c:pt idx="1972">
                        <c:v>-6.3858749999999964E-2</c:v>
                      </c:pt>
                      <c:pt idx="1973">
                        <c:v>-6.3831249999999978E-2</c:v>
                      </c:pt>
                      <c:pt idx="1974">
                        <c:v>-6.3808499999999976E-2</c:v>
                      </c:pt>
                      <c:pt idx="1975">
                        <c:v>-6.3784249999999973E-2</c:v>
                      </c:pt>
                      <c:pt idx="1976">
                        <c:v>-6.3755249999999972E-2</c:v>
                      </c:pt>
                      <c:pt idx="1977">
                        <c:v>-6.3734499999999972E-2</c:v>
                      </c:pt>
                      <c:pt idx="1978">
                        <c:v>-6.3704749999999977E-2</c:v>
                      </c:pt>
                      <c:pt idx="1979">
                        <c:v>-6.3677249999999977E-2</c:v>
                      </c:pt>
                      <c:pt idx="1980">
                        <c:v>-6.363874999999998E-2</c:v>
                      </c:pt>
                      <c:pt idx="1981">
                        <c:v>-6.3611999999999974E-2</c:v>
                      </c:pt>
                      <c:pt idx="1982">
                        <c:v>-6.358724999999997E-2</c:v>
                      </c:pt>
                      <c:pt idx="1983">
                        <c:v>-6.3558499999999976E-2</c:v>
                      </c:pt>
                      <c:pt idx="1984">
                        <c:v>-6.3523249999999976E-2</c:v>
                      </c:pt>
                      <c:pt idx="1985">
                        <c:v>-6.3488499999999976E-2</c:v>
                      </c:pt>
                      <c:pt idx="1986">
                        <c:v>-6.346949999999997E-2</c:v>
                      </c:pt>
                      <c:pt idx="1987">
                        <c:v>-6.3453749999999975E-2</c:v>
                      </c:pt>
                      <c:pt idx="1988">
                        <c:v>-6.3425499999999982E-2</c:v>
                      </c:pt>
                      <c:pt idx="1989">
                        <c:v>-6.3400249999999977E-2</c:v>
                      </c:pt>
                      <c:pt idx="1990">
                        <c:v>-6.3370749999999976E-2</c:v>
                      </c:pt>
                      <c:pt idx="1991">
                        <c:v>-6.3340999999999981E-2</c:v>
                      </c:pt>
                      <c:pt idx="1992">
                        <c:v>-6.3320249999999967E-2</c:v>
                      </c:pt>
                      <c:pt idx="1993">
                        <c:v>-6.3301499999999969E-2</c:v>
                      </c:pt>
                      <c:pt idx="1994">
                        <c:v>-6.3294999999999962E-2</c:v>
                      </c:pt>
                      <c:pt idx="1995">
                        <c:v>-6.3289249999999977E-2</c:v>
                      </c:pt>
                      <c:pt idx="1996">
                        <c:v>-6.327099999999998E-2</c:v>
                      </c:pt>
                      <c:pt idx="1997">
                        <c:v>-6.3260499999999983E-2</c:v>
                      </c:pt>
                      <c:pt idx="1998">
                        <c:v>-6.3243999999999981E-2</c:v>
                      </c:pt>
                      <c:pt idx="1999">
                        <c:v>-6.323349999999997E-2</c:v>
                      </c:pt>
                      <c:pt idx="2000">
                        <c:v>-6.3221499999999972E-2</c:v>
                      </c:pt>
                      <c:pt idx="2001">
                        <c:v>-6.320499999999997E-2</c:v>
                      </c:pt>
                      <c:pt idx="2002">
                        <c:v>-6.3186999999999965E-2</c:v>
                      </c:pt>
                      <c:pt idx="2003">
                        <c:v>-6.318074999999998E-2</c:v>
                      </c:pt>
                      <c:pt idx="2004">
                        <c:v>-6.3165749999999979E-2</c:v>
                      </c:pt>
                      <c:pt idx="2005">
                        <c:v>-6.3158249999999985E-2</c:v>
                      </c:pt>
                      <c:pt idx="2006">
                        <c:v>-6.3158249999999985E-2</c:v>
                      </c:pt>
                      <c:pt idx="2007">
                        <c:v>-6.3143249999999998E-2</c:v>
                      </c:pt>
                      <c:pt idx="2008">
                        <c:v>-6.3132249999999987E-2</c:v>
                      </c:pt>
                      <c:pt idx="2009">
                        <c:v>-6.3111E-2</c:v>
                      </c:pt>
                      <c:pt idx="2010">
                        <c:v>-6.3104749999999987E-2</c:v>
                      </c:pt>
                      <c:pt idx="2011">
                        <c:v>-6.310099999999999E-2</c:v>
                      </c:pt>
                      <c:pt idx="2012">
                        <c:v>-6.3087000000000004E-2</c:v>
                      </c:pt>
                      <c:pt idx="2013">
                        <c:v>-6.3076999999999994E-2</c:v>
                      </c:pt>
                      <c:pt idx="2014">
                        <c:v>-6.3070499999999988E-2</c:v>
                      </c:pt>
                      <c:pt idx="2015">
                        <c:v>-6.3073249999999997E-2</c:v>
                      </c:pt>
                      <c:pt idx="2016">
                        <c:v>-6.3059499999999991E-2</c:v>
                      </c:pt>
                      <c:pt idx="2017">
                        <c:v>-6.304825E-2</c:v>
                      </c:pt>
                      <c:pt idx="2018">
                        <c:v>-6.3039499999999998E-2</c:v>
                      </c:pt>
                      <c:pt idx="2019">
                        <c:v>-6.3022499999999995E-2</c:v>
                      </c:pt>
                      <c:pt idx="2020">
                        <c:v>-6.3007750000000001E-2</c:v>
                      </c:pt>
                      <c:pt idx="2021">
                        <c:v>-6.3001000000000001E-2</c:v>
                      </c:pt>
                      <c:pt idx="2022">
                        <c:v>-6.2993750000000001E-2</c:v>
                      </c:pt>
                      <c:pt idx="2023">
                        <c:v>-6.2980499999999995E-2</c:v>
                      </c:pt>
                      <c:pt idx="2024">
                        <c:v>-6.2972250000000007E-2</c:v>
                      </c:pt>
                      <c:pt idx="2025">
                        <c:v>-6.2961749999999997E-2</c:v>
                      </c:pt>
                      <c:pt idx="2026">
                        <c:v>-6.2948749999999998E-2</c:v>
                      </c:pt>
                      <c:pt idx="2027">
                        <c:v>-6.2938499999999994E-2</c:v>
                      </c:pt>
                      <c:pt idx="2028">
                        <c:v>-6.2928249999999991E-2</c:v>
                      </c:pt>
                      <c:pt idx="2029">
                        <c:v>-6.2902999999999987E-2</c:v>
                      </c:pt>
                      <c:pt idx="2030">
                        <c:v>-6.2885999999999997E-2</c:v>
                      </c:pt>
                      <c:pt idx="2031">
                        <c:v>-6.2850749999999997E-2</c:v>
                      </c:pt>
                      <c:pt idx="2032">
                        <c:v>-6.2837499999999991E-2</c:v>
                      </c:pt>
                      <c:pt idx="2033">
                        <c:v>-6.2818249999999992E-2</c:v>
                      </c:pt>
                      <c:pt idx="2034">
                        <c:v>-6.2813750000000002E-2</c:v>
                      </c:pt>
                      <c:pt idx="2035">
                        <c:v>-6.2802499999999997E-2</c:v>
                      </c:pt>
                      <c:pt idx="2036">
                        <c:v>-6.279549999999999E-2</c:v>
                      </c:pt>
                      <c:pt idx="2037">
                        <c:v>-6.2787250000000003E-2</c:v>
                      </c:pt>
                      <c:pt idx="2038">
                        <c:v>-6.2786999999999996E-2</c:v>
                      </c:pt>
                      <c:pt idx="2039">
                        <c:v>-6.2776499999999999E-2</c:v>
                      </c:pt>
                      <c:pt idx="2040">
                        <c:v>-6.2761749999999991E-2</c:v>
                      </c:pt>
                      <c:pt idx="2041">
                        <c:v>-6.2751499999999988E-2</c:v>
                      </c:pt>
                      <c:pt idx="2042">
                        <c:v>-6.2733999999999998E-2</c:v>
                      </c:pt>
                      <c:pt idx="2043">
                        <c:v>-6.2728999999999993E-2</c:v>
                      </c:pt>
                      <c:pt idx="2044">
                        <c:v>-6.2721749999999993E-2</c:v>
                      </c:pt>
                      <c:pt idx="2045">
                        <c:v>-6.2715750000000001E-2</c:v>
                      </c:pt>
                      <c:pt idx="2046">
                        <c:v>-6.2701750000000001E-2</c:v>
                      </c:pt>
                      <c:pt idx="2047">
                        <c:v>-6.2692750000000005E-2</c:v>
                      </c:pt>
                      <c:pt idx="2048">
                        <c:v>-6.2686999999999993E-2</c:v>
                      </c:pt>
                      <c:pt idx="2049">
                        <c:v>-6.2675250000000002E-2</c:v>
                      </c:pt>
                      <c:pt idx="2050">
                        <c:v>-6.2660999999999994E-2</c:v>
                      </c:pt>
                      <c:pt idx="2051">
                        <c:v>-6.2657499999999991E-2</c:v>
                      </c:pt>
                      <c:pt idx="2052">
                        <c:v>-6.2647999999999995E-2</c:v>
                      </c:pt>
                      <c:pt idx="2053">
                        <c:v>-6.2641249999999996E-2</c:v>
                      </c:pt>
                      <c:pt idx="2054">
                        <c:v>-6.2628749999999997E-2</c:v>
                      </c:pt>
                      <c:pt idx="2055">
                        <c:v>-6.2620249999999988E-2</c:v>
                      </c:pt>
                      <c:pt idx="2056">
                        <c:v>-6.2610250000000006E-2</c:v>
                      </c:pt>
                      <c:pt idx="2057">
                        <c:v>-6.2595499999999998E-2</c:v>
                      </c:pt>
                      <c:pt idx="2058">
                        <c:v>-6.2586000000000003E-2</c:v>
                      </c:pt>
                      <c:pt idx="2059">
                        <c:v>-6.2586000000000003E-2</c:v>
                      </c:pt>
                      <c:pt idx="2060">
                        <c:v>-6.2578250000000002E-2</c:v>
                      </c:pt>
                      <c:pt idx="2061">
                        <c:v>-6.2568250000000006E-2</c:v>
                      </c:pt>
                      <c:pt idx="2062">
                        <c:v>-6.2552750000000004E-2</c:v>
                      </c:pt>
                      <c:pt idx="2063">
                        <c:v>-6.2552250000000004E-2</c:v>
                      </c:pt>
                      <c:pt idx="2064">
                        <c:v>-6.2547249999999999E-2</c:v>
                      </c:pt>
                      <c:pt idx="2065">
                        <c:v>-6.2536750000000002E-2</c:v>
                      </c:pt>
                      <c:pt idx="2066">
                        <c:v>-6.2520249999999999E-2</c:v>
                      </c:pt>
                      <c:pt idx="2067">
                        <c:v>-6.2512999999999999E-2</c:v>
                      </c:pt>
                      <c:pt idx="2068">
                        <c:v>-6.2503749999999997E-2</c:v>
                      </c:pt>
                      <c:pt idx="2069">
                        <c:v>-6.2508499999999995E-2</c:v>
                      </c:pt>
                      <c:pt idx="2070">
                        <c:v>-6.2504749999999998E-2</c:v>
                      </c:pt>
                      <c:pt idx="2071">
                        <c:v>-6.2504500000000005E-2</c:v>
                      </c:pt>
                      <c:pt idx="2072">
                        <c:v>-6.2496750000000011E-2</c:v>
                      </c:pt>
                      <c:pt idx="2073">
                        <c:v>-6.2493250000000007E-2</c:v>
                      </c:pt>
                      <c:pt idx="2074">
                        <c:v>-6.2482500000000003E-2</c:v>
                      </c:pt>
                      <c:pt idx="2075">
                        <c:v>-6.2479749999999994E-2</c:v>
                      </c:pt>
                      <c:pt idx="2076">
                        <c:v>-6.2479249999999993E-2</c:v>
                      </c:pt>
                      <c:pt idx="2077">
                        <c:v>-6.2470249999999991E-2</c:v>
                      </c:pt>
                      <c:pt idx="2078">
                        <c:v>-6.2476749999999991E-2</c:v>
                      </c:pt>
                      <c:pt idx="2079">
                        <c:v>-6.2476749999999991E-2</c:v>
                      </c:pt>
                      <c:pt idx="2080">
                        <c:v>-6.2463749999999998E-2</c:v>
                      </c:pt>
                      <c:pt idx="2081">
                        <c:v>-6.246199999999999E-2</c:v>
                      </c:pt>
                      <c:pt idx="2082">
                        <c:v>-6.2450249999999992E-2</c:v>
                      </c:pt>
                      <c:pt idx="2083">
                        <c:v>-6.2437749999999993E-2</c:v>
                      </c:pt>
                      <c:pt idx="2084">
                        <c:v>-6.2435249999999998E-2</c:v>
                      </c:pt>
                      <c:pt idx="2085">
                        <c:v>-6.2429749999999992E-2</c:v>
                      </c:pt>
                      <c:pt idx="2086">
                        <c:v>-6.2425250000000009E-2</c:v>
                      </c:pt>
                      <c:pt idx="2087">
                        <c:v>-6.2421500000000012E-2</c:v>
                      </c:pt>
                      <c:pt idx="2088">
                        <c:v>-6.2410250000000014E-2</c:v>
                      </c:pt>
                      <c:pt idx="2089">
                        <c:v>-6.2403000000000014E-2</c:v>
                      </c:pt>
                      <c:pt idx="2090">
                        <c:v>-6.2401000000000019E-2</c:v>
                      </c:pt>
                      <c:pt idx="2091">
                        <c:v>-6.2393500000000011E-2</c:v>
                      </c:pt>
                      <c:pt idx="2092">
                        <c:v>-6.2398500000000003E-2</c:v>
                      </c:pt>
                      <c:pt idx="2093">
                        <c:v>-6.2393249999999997E-2</c:v>
                      </c:pt>
                      <c:pt idx="2094">
                        <c:v>-6.2391750000000003E-2</c:v>
                      </c:pt>
                      <c:pt idx="2095">
                        <c:v>-6.2392250000000003E-2</c:v>
                      </c:pt>
                      <c:pt idx="2096">
                        <c:v>-6.238475000000001E-2</c:v>
                      </c:pt>
                      <c:pt idx="2097">
                        <c:v>-6.2382000000000007E-2</c:v>
                      </c:pt>
                      <c:pt idx="2098">
                        <c:v>-6.2381000000000013E-2</c:v>
                      </c:pt>
                      <c:pt idx="2099">
                        <c:v>-6.2387750000000013E-2</c:v>
                      </c:pt>
                      <c:pt idx="2100">
                        <c:v>-6.2390000000000015E-2</c:v>
                      </c:pt>
                      <c:pt idx="2101">
                        <c:v>-6.2389500000000014E-2</c:v>
                      </c:pt>
                      <c:pt idx="2102">
                        <c:v>-6.2382500000000014E-2</c:v>
                      </c:pt>
                      <c:pt idx="2103">
                        <c:v>-6.2381250000000027E-2</c:v>
                      </c:pt>
                      <c:pt idx="2104">
                        <c:v>-6.2356500000000023E-2</c:v>
                      </c:pt>
                      <c:pt idx="2105">
                        <c:v>-6.2346750000000027E-2</c:v>
                      </c:pt>
                      <c:pt idx="2106">
                        <c:v>-6.2338250000000019E-2</c:v>
                      </c:pt>
                      <c:pt idx="2107">
                        <c:v>-6.2334250000000022E-2</c:v>
                      </c:pt>
                      <c:pt idx="2108">
                        <c:v>-6.2335500000000016E-2</c:v>
                      </c:pt>
                      <c:pt idx="2109">
                        <c:v>-6.2340000000000007E-2</c:v>
                      </c:pt>
                      <c:pt idx="2110">
                        <c:v>-6.2352750000000012E-2</c:v>
                      </c:pt>
                      <c:pt idx="2111">
                        <c:v>-6.2363250000000016E-2</c:v>
                      </c:pt>
                      <c:pt idx="2112">
                        <c:v>-6.2368750000000021E-2</c:v>
                      </c:pt>
                      <c:pt idx="2113">
                        <c:v>-6.237000000000003E-2</c:v>
                      </c:pt>
                      <c:pt idx="2114">
                        <c:v>-6.2372000000000011E-2</c:v>
                      </c:pt>
                      <c:pt idx="2115">
                        <c:v>-6.2371000000000017E-2</c:v>
                      </c:pt>
                      <c:pt idx="2116">
                        <c:v>-6.2390500000000015E-2</c:v>
                      </c:pt>
                      <c:pt idx="2117">
                        <c:v>-6.2393750000000005E-2</c:v>
                      </c:pt>
                      <c:pt idx="2118">
                        <c:v>-6.2395750000000014E-2</c:v>
                      </c:pt>
                      <c:pt idx="2119">
                        <c:v>-6.239525000000002E-2</c:v>
                      </c:pt>
                      <c:pt idx="2120">
                        <c:v>-6.2399750000000018E-2</c:v>
                      </c:pt>
                      <c:pt idx="2121">
                        <c:v>-6.2401250000000019E-2</c:v>
                      </c:pt>
                      <c:pt idx="2122">
                        <c:v>-6.2412250000000016E-2</c:v>
                      </c:pt>
                      <c:pt idx="2123">
                        <c:v>-6.2416000000000027E-2</c:v>
                      </c:pt>
                      <c:pt idx="2124">
                        <c:v>-6.2420250000000017E-2</c:v>
                      </c:pt>
                      <c:pt idx="2125">
                        <c:v>-6.2417500000000015E-2</c:v>
                      </c:pt>
                      <c:pt idx="2126">
                        <c:v>-6.2423250000000013E-2</c:v>
                      </c:pt>
                      <c:pt idx="2127">
                        <c:v>-6.2425750000000016E-2</c:v>
                      </c:pt>
                      <c:pt idx="2128">
                        <c:v>-6.2420500000000018E-2</c:v>
                      </c:pt>
                      <c:pt idx="2129">
                        <c:v>-6.2417000000000014E-2</c:v>
                      </c:pt>
                      <c:pt idx="2130">
                        <c:v>-6.240875000000002E-2</c:v>
                      </c:pt>
                      <c:pt idx="2131">
                        <c:v>-6.2408000000000019E-2</c:v>
                      </c:pt>
                      <c:pt idx="2132">
                        <c:v>-6.2403000000000021E-2</c:v>
                      </c:pt>
                      <c:pt idx="2133">
                        <c:v>-6.2396750000000022E-2</c:v>
                      </c:pt>
                      <c:pt idx="2134">
                        <c:v>-6.2386000000000025E-2</c:v>
                      </c:pt>
                      <c:pt idx="2135">
                        <c:v>-6.2379500000000025E-2</c:v>
                      </c:pt>
                      <c:pt idx="2136">
                        <c:v>-6.2373250000000019E-2</c:v>
                      </c:pt>
                      <c:pt idx="2137">
                        <c:v>-6.2365000000000025E-2</c:v>
                      </c:pt>
                      <c:pt idx="2138">
                        <c:v>-6.2382250000000028E-2</c:v>
                      </c:pt>
                      <c:pt idx="2139">
                        <c:v>-6.2380000000000019E-2</c:v>
                      </c:pt>
                      <c:pt idx="2140">
                        <c:v>-6.2380000000000019E-2</c:v>
                      </c:pt>
                      <c:pt idx="2141">
                        <c:v>-6.237000000000003E-2</c:v>
                      </c:pt>
                      <c:pt idx="2142">
                        <c:v>-6.2372000000000025E-2</c:v>
                      </c:pt>
                      <c:pt idx="2143">
                        <c:v>-6.2373750000000019E-2</c:v>
                      </c:pt>
                      <c:pt idx="2144">
                        <c:v>-6.2373000000000019E-2</c:v>
                      </c:pt>
                      <c:pt idx="2145">
                        <c:v>-6.2376500000000015E-2</c:v>
                      </c:pt>
                      <c:pt idx="2146">
                        <c:v>-6.2382750000000015E-2</c:v>
                      </c:pt>
                      <c:pt idx="2147">
                        <c:v>-6.2383500000000015E-2</c:v>
                      </c:pt>
                      <c:pt idx="2148">
                        <c:v>-6.2388000000000013E-2</c:v>
                      </c:pt>
                      <c:pt idx="2149">
                        <c:v>-6.2387000000000012E-2</c:v>
                      </c:pt>
                      <c:pt idx="2150">
                        <c:v>-6.2387500000000012E-2</c:v>
                      </c:pt>
                      <c:pt idx="2151">
                        <c:v>-6.2388500000000013E-2</c:v>
                      </c:pt>
                      <c:pt idx="2152">
                        <c:v>-6.2398000000000009E-2</c:v>
                      </c:pt>
                      <c:pt idx="2153">
                        <c:v>-6.2410000000000014E-2</c:v>
                      </c:pt>
                      <c:pt idx="2154">
                        <c:v>-6.2409500000000027E-2</c:v>
                      </c:pt>
                      <c:pt idx="2155">
                        <c:v>-6.2411500000000023E-2</c:v>
                      </c:pt>
                      <c:pt idx="2156">
                        <c:v>-6.2425750000000023E-2</c:v>
                      </c:pt>
                      <c:pt idx="2157">
                        <c:v>-6.2426500000000003E-2</c:v>
                      </c:pt>
                      <c:pt idx="2158">
                        <c:v>-6.2424750000000001E-2</c:v>
                      </c:pt>
                      <c:pt idx="2159">
                        <c:v>-6.2445750000000008E-2</c:v>
                      </c:pt>
                      <c:pt idx="2160">
                        <c:v>-6.246174999999999E-2</c:v>
                      </c:pt>
                      <c:pt idx="2161">
                        <c:v>-6.2476749999999998E-2</c:v>
                      </c:pt>
                      <c:pt idx="2162">
                        <c:v>-6.2506249999999999E-2</c:v>
                      </c:pt>
                      <c:pt idx="2163">
                        <c:v>-6.2525499999999998E-2</c:v>
                      </c:pt>
                      <c:pt idx="2164">
                        <c:v>-6.2543500000000002E-2</c:v>
                      </c:pt>
                      <c:pt idx="2165">
                        <c:v>-6.2556500000000001E-2</c:v>
                      </c:pt>
                      <c:pt idx="2166">
                        <c:v>-6.2573249999999997E-2</c:v>
                      </c:pt>
                      <c:pt idx="2167">
                        <c:v>-6.2557500000000002E-2</c:v>
                      </c:pt>
                      <c:pt idx="2168">
                        <c:v>-6.2568000000000012E-2</c:v>
                      </c:pt>
                      <c:pt idx="2169">
                        <c:v>-6.2581500000000012E-2</c:v>
                      </c:pt>
                      <c:pt idx="2170">
                        <c:v>-6.2588750000000012E-2</c:v>
                      </c:pt>
                      <c:pt idx="2171">
                        <c:v>-6.2610250000000006E-2</c:v>
                      </c:pt>
                      <c:pt idx="2172">
                        <c:v>-6.2625749999999994E-2</c:v>
                      </c:pt>
                      <c:pt idx="2173">
                        <c:v>-6.2633250000000001E-2</c:v>
                      </c:pt>
                      <c:pt idx="2174">
                        <c:v>-6.2650499999999984E-2</c:v>
                      </c:pt>
                      <c:pt idx="2175">
                        <c:v>-6.2663499999999983E-2</c:v>
                      </c:pt>
                      <c:pt idx="2176">
                        <c:v>-6.2676749999999976E-2</c:v>
                      </c:pt>
                      <c:pt idx="2177">
                        <c:v>-6.2675249999999988E-2</c:v>
                      </c:pt>
                      <c:pt idx="2178">
                        <c:v>-6.2689499999999995E-2</c:v>
                      </c:pt>
                      <c:pt idx="2179">
                        <c:v>-6.2697249999999996E-2</c:v>
                      </c:pt>
                      <c:pt idx="2180">
                        <c:v>-6.27225E-2</c:v>
                      </c:pt>
                      <c:pt idx="2181">
                        <c:v>-6.2723249999999994E-2</c:v>
                      </c:pt>
                      <c:pt idx="2182">
                        <c:v>-6.2737000000000001E-2</c:v>
                      </c:pt>
                      <c:pt idx="2183">
                        <c:v>-6.2744499999999995E-2</c:v>
                      </c:pt>
                      <c:pt idx="2184">
                        <c:v>-6.275675E-2</c:v>
                      </c:pt>
                      <c:pt idx="2185">
                        <c:v>-6.2764250000000008E-2</c:v>
                      </c:pt>
                      <c:pt idx="2186">
                        <c:v>-6.2760750000000004E-2</c:v>
                      </c:pt>
                      <c:pt idx="2187">
                        <c:v>-6.2766000000000002E-2</c:v>
                      </c:pt>
                      <c:pt idx="2188">
                        <c:v>-6.2767000000000003E-2</c:v>
                      </c:pt>
                      <c:pt idx="2189">
                        <c:v>-6.2777500000000014E-2</c:v>
                      </c:pt>
                      <c:pt idx="2190">
                        <c:v>-6.2784999999999994E-2</c:v>
                      </c:pt>
                      <c:pt idx="2191">
                        <c:v>-6.2799000000000008E-2</c:v>
                      </c:pt>
                      <c:pt idx="2192">
                        <c:v>-6.2808249999999996E-2</c:v>
                      </c:pt>
                      <c:pt idx="2193">
                        <c:v>-6.2810250000000012E-2</c:v>
                      </c:pt>
                      <c:pt idx="2194">
                        <c:v>-6.2804250000000006E-2</c:v>
                      </c:pt>
                      <c:pt idx="2195">
                        <c:v>-6.2795999999999991E-2</c:v>
                      </c:pt>
                      <c:pt idx="2196">
                        <c:v>-6.2785000000000007E-2</c:v>
                      </c:pt>
                      <c:pt idx="2197">
                        <c:v>-6.277350000000001E-2</c:v>
                      </c:pt>
                      <c:pt idx="2198">
                        <c:v>-6.2758250000000015E-2</c:v>
                      </c:pt>
                      <c:pt idx="2199">
                        <c:v>-6.2735250000000006E-2</c:v>
                      </c:pt>
                      <c:pt idx="2200">
                        <c:v>-6.2720250000000005E-2</c:v>
                      </c:pt>
                      <c:pt idx="2201">
                        <c:v>-6.2700499999999992E-2</c:v>
                      </c:pt>
                      <c:pt idx="2202">
                        <c:v>-6.2696000000000002E-2</c:v>
                      </c:pt>
                      <c:pt idx="2203">
                        <c:v>-6.2674499999999994E-2</c:v>
                      </c:pt>
                      <c:pt idx="2204">
                        <c:v>-6.2654999999999988E-2</c:v>
                      </c:pt>
                      <c:pt idx="2205">
                        <c:v>-6.2624499999999972E-2</c:v>
                      </c:pt>
                      <c:pt idx="2206">
                        <c:v>-6.2598999999999988E-2</c:v>
                      </c:pt>
                      <c:pt idx="2207">
                        <c:v>-6.2575499999999978E-2</c:v>
                      </c:pt>
                      <c:pt idx="2208">
                        <c:v>-6.2558499999999975E-2</c:v>
                      </c:pt>
                      <c:pt idx="2209">
                        <c:v>-6.2549749999999987E-2</c:v>
                      </c:pt>
                      <c:pt idx="2210">
                        <c:v>-6.252599999999997E-2</c:v>
                      </c:pt>
                      <c:pt idx="2211">
                        <c:v>-6.2508249999999987E-2</c:v>
                      </c:pt>
                      <c:pt idx="2212">
                        <c:v>-6.2490749999999984E-2</c:v>
                      </c:pt>
                      <c:pt idx="2213">
                        <c:v>-6.2481749999999989E-2</c:v>
                      </c:pt>
                      <c:pt idx="2214">
                        <c:v>-6.2466749999999995E-2</c:v>
                      </c:pt>
                      <c:pt idx="2215">
                        <c:v>-6.244799999999999E-2</c:v>
                      </c:pt>
                      <c:pt idx="2216">
                        <c:v>-6.2439499999999981E-2</c:v>
                      </c:pt>
                      <c:pt idx="2217">
                        <c:v>-6.2424249999999987E-2</c:v>
                      </c:pt>
                      <c:pt idx="2218">
                        <c:v>-6.240975E-2</c:v>
                      </c:pt>
                      <c:pt idx="2219">
                        <c:v>-6.2393249999999997E-2</c:v>
                      </c:pt>
                      <c:pt idx="2220">
                        <c:v>-6.2377000000000002E-2</c:v>
                      </c:pt>
                      <c:pt idx="2221">
                        <c:v>-6.2352749999999998E-2</c:v>
                      </c:pt>
                      <c:pt idx="2222">
                        <c:v>-6.2336250000000003E-2</c:v>
                      </c:pt>
                      <c:pt idx="2223">
                        <c:v>-6.232625E-2</c:v>
                      </c:pt>
                      <c:pt idx="2224">
                        <c:v>-6.2313E-2</c:v>
                      </c:pt>
                      <c:pt idx="2225">
                        <c:v>-6.2301999999999996E-2</c:v>
                      </c:pt>
                      <c:pt idx="2226">
                        <c:v>-6.2297249999999998E-2</c:v>
                      </c:pt>
                      <c:pt idx="2227">
                        <c:v>-6.2295249999999996E-2</c:v>
                      </c:pt>
                      <c:pt idx="2228">
                        <c:v>-6.2298500000000007E-2</c:v>
                      </c:pt>
                      <c:pt idx="2229">
                        <c:v>-6.230925000000001E-2</c:v>
                      </c:pt>
                      <c:pt idx="2230">
                        <c:v>-6.231225E-2</c:v>
                      </c:pt>
                      <c:pt idx="2231">
                        <c:v>-6.2322000000000009E-2</c:v>
                      </c:pt>
                      <c:pt idx="2232">
                        <c:v>-6.234E-2</c:v>
                      </c:pt>
                      <c:pt idx="2233">
                        <c:v>-6.2359999999999999E-2</c:v>
                      </c:pt>
                      <c:pt idx="2234">
                        <c:v>-6.2348749999999994E-2</c:v>
                      </c:pt>
                      <c:pt idx="2235">
                        <c:v>-6.2352250000000005E-2</c:v>
                      </c:pt>
                      <c:pt idx="2236">
                        <c:v>-6.2351999999999998E-2</c:v>
                      </c:pt>
                      <c:pt idx="2237">
                        <c:v>-6.2353000000000006E-2</c:v>
                      </c:pt>
                      <c:pt idx="2238">
                        <c:v>-6.2352000000000005E-2</c:v>
                      </c:pt>
                      <c:pt idx="2239">
                        <c:v>-6.2349250000000002E-2</c:v>
                      </c:pt>
                      <c:pt idx="2240">
                        <c:v>-6.2357000000000003E-2</c:v>
                      </c:pt>
                      <c:pt idx="2241">
                        <c:v>-6.2359999999999999E-2</c:v>
                      </c:pt>
                      <c:pt idx="2242">
                        <c:v>-6.236249999999998E-2</c:v>
                      </c:pt>
                      <c:pt idx="2243">
                        <c:v>-6.2357249999999975E-2</c:v>
                      </c:pt>
                      <c:pt idx="2244">
                        <c:v>-6.2363249999999981E-2</c:v>
                      </c:pt>
                      <c:pt idx="2245">
                        <c:v>-6.2370249999999981E-2</c:v>
                      </c:pt>
                      <c:pt idx="2246">
                        <c:v>-6.2386999999999977E-2</c:v>
                      </c:pt>
                      <c:pt idx="2247">
                        <c:v>-6.2395249999999979E-2</c:v>
                      </c:pt>
                      <c:pt idx="2248">
                        <c:v>-6.2399749999999983E-2</c:v>
                      </c:pt>
                      <c:pt idx="2249">
                        <c:v>-6.241724999999998E-2</c:v>
                      </c:pt>
                      <c:pt idx="2250">
                        <c:v>-6.242049999999999E-2</c:v>
                      </c:pt>
                      <c:pt idx="2251">
                        <c:v>-6.2426499999999975E-2</c:v>
                      </c:pt>
                      <c:pt idx="2252">
                        <c:v>-6.2429749999999978E-2</c:v>
                      </c:pt>
                      <c:pt idx="2253">
                        <c:v>-6.2447749999999969E-2</c:v>
                      </c:pt>
                      <c:pt idx="2254">
                        <c:v>-6.2461499999999968E-2</c:v>
                      </c:pt>
                      <c:pt idx="2255">
                        <c:v>-6.2473999999999974E-2</c:v>
                      </c:pt>
                      <c:pt idx="2256">
                        <c:v>-6.2483249999999962E-2</c:v>
                      </c:pt>
                      <c:pt idx="2257">
                        <c:v>-6.2488749999999954E-2</c:v>
                      </c:pt>
                      <c:pt idx="2258">
                        <c:v>-6.2493249999999965E-2</c:v>
                      </c:pt>
                      <c:pt idx="2259">
                        <c:v>-6.2483749999999956E-2</c:v>
                      </c:pt>
                      <c:pt idx="2260">
                        <c:v>-6.2462749999999963E-2</c:v>
                      </c:pt>
                      <c:pt idx="2261">
                        <c:v>-6.2462499999999962E-2</c:v>
                      </c:pt>
                      <c:pt idx="2262">
                        <c:v>-6.2464499999999978E-2</c:v>
                      </c:pt>
                      <c:pt idx="2263">
                        <c:v>-6.2468749999999976E-2</c:v>
                      </c:pt>
                      <c:pt idx="2264">
                        <c:v>-6.2478249999999964E-2</c:v>
                      </c:pt>
                      <c:pt idx="2265">
                        <c:v>-6.2481749999999961E-2</c:v>
                      </c:pt>
                      <c:pt idx="2266">
                        <c:v>-6.2486749999999966E-2</c:v>
                      </c:pt>
                      <c:pt idx="2267">
                        <c:v>-6.2486249999999972E-2</c:v>
                      </c:pt>
                      <c:pt idx="2268">
                        <c:v>-6.249749999999997E-2</c:v>
                      </c:pt>
                      <c:pt idx="2269">
                        <c:v>-6.2489499999999969E-2</c:v>
                      </c:pt>
                      <c:pt idx="2270">
                        <c:v>-6.2483999999999963E-2</c:v>
                      </c:pt>
                      <c:pt idx="2271">
                        <c:v>-6.2454499999999975E-2</c:v>
                      </c:pt>
                      <c:pt idx="2272">
                        <c:v>-6.2442999999999971E-2</c:v>
                      </c:pt>
                      <c:pt idx="2273">
                        <c:v>-6.2434749999999983E-2</c:v>
                      </c:pt>
                      <c:pt idx="2274">
                        <c:v>-6.2422999999999985E-2</c:v>
                      </c:pt>
                      <c:pt idx="2275">
                        <c:v>-6.2405999999999989E-2</c:v>
                      </c:pt>
                      <c:pt idx="2276">
                        <c:v>-6.2382249999999993E-2</c:v>
                      </c:pt>
                      <c:pt idx="2277">
                        <c:v>-6.2365749999999991E-2</c:v>
                      </c:pt>
                      <c:pt idx="2278">
                        <c:v>-6.2342249999999995E-2</c:v>
                      </c:pt>
                      <c:pt idx="2279">
                        <c:v>-6.2319999999999993E-2</c:v>
                      </c:pt>
                      <c:pt idx="2280">
                        <c:v>-6.231349999999998E-2</c:v>
                      </c:pt>
                      <c:pt idx="2281">
                        <c:v>-6.2305499999999993E-2</c:v>
                      </c:pt>
                      <c:pt idx="2282">
                        <c:v>-6.2296500000000005E-2</c:v>
                      </c:pt>
                      <c:pt idx="2283">
                        <c:v>-6.2293000000000001E-2</c:v>
                      </c:pt>
                      <c:pt idx="2284">
                        <c:v>-6.2280249999999988E-2</c:v>
                      </c:pt>
                      <c:pt idx="2285">
                        <c:v>-6.2267499999999983E-2</c:v>
                      </c:pt>
                      <c:pt idx="2286">
                        <c:v>-6.2256999999999979E-2</c:v>
                      </c:pt>
                      <c:pt idx="2287">
                        <c:v>-6.2248499999999984E-2</c:v>
                      </c:pt>
                      <c:pt idx="2288">
                        <c:v>-6.2251999999999981E-2</c:v>
                      </c:pt>
                      <c:pt idx="2289">
                        <c:v>-6.2240249999999983E-2</c:v>
                      </c:pt>
                      <c:pt idx="2290">
                        <c:v>-6.2243499999999979E-2</c:v>
                      </c:pt>
                      <c:pt idx="2291">
                        <c:v>-6.2255249999999977E-2</c:v>
                      </c:pt>
                      <c:pt idx="2292">
                        <c:v>-6.2253249999999982E-2</c:v>
                      </c:pt>
                      <c:pt idx="2293">
                        <c:v>-6.2245999999999982E-2</c:v>
                      </c:pt>
                      <c:pt idx="2294">
                        <c:v>-6.2228249999999985E-2</c:v>
                      </c:pt>
                      <c:pt idx="2295">
                        <c:v>-6.2222749999999973E-2</c:v>
                      </c:pt>
                      <c:pt idx="2296">
                        <c:v>-6.2214499999999971E-2</c:v>
                      </c:pt>
                      <c:pt idx="2297">
                        <c:v>-6.2200749999999971E-2</c:v>
                      </c:pt>
                      <c:pt idx="2298">
                        <c:v>-6.2186499999999978E-2</c:v>
                      </c:pt>
                      <c:pt idx="2299">
                        <c:v>-6.2179499999999971E-2</c:v>
                      </c:pt>
                      <c:pt idx="2300">
                        <c:v>-6.2166749999999958E-2</c:v>
                      </c:pt>
                      <c:pt idx="2301">
                        <c:v>-6.2166249999999972E-2</c:v>
                      </c:pt>
                      <c:pt idx="2302">
                        <c:v>-6.2170499999999962E-2</c:v>
                      </c:pt>
                      <c:pt idx="2303">
                        <c:v>-6.2166999999999965E-2</c:v>
                      </c:pt>
                      <c:pt idx="2304">
                        <c:v>-6.2185249999999963E-2</c:v>
                      </c:pt>
                      <c:pt idx="2305">
                        <c:v>-6.2191249999999976E-2</c:v>
                      </c:pt>
                      <c:pt idx="2306">
                        <c:v>-6.218574999999997E-2</c:v>
                      </c:pt>
                      <c:pt idx="2307">
                        <c:v>-6.217874999999997E-2</c:v>
                      </c:pt>
                      <c:pt idx="2308">
                        <c:v>-6.2158749999999971E-2</c:v>
                      </c:pt>
                      <c:pt idx="2309">
                        <c:v>-6.214099999999996E-2</c:v>
                      </c:pt>
                      <c:pt idx="2310">
                        <c:v>-6.211274999999996E-2</c:v>
                      </c:pt>
                      <c:pt idx="2311">
                        <c:v>-6.2083499999999958E-2</c:v>
                      </c:pt>
                      <c:pt idx="2312">
                        <c:v>-6.2062499999999951E-2</c:v>
                      </c:pt>
                      <c:pt idx="2313">
                        <c:v>-6.2015749999999953E-2</c:v>
                      </c:pt>
                      <c:pt idx="2314">
                        <c:v>-6.1982499999999961E-2</c:v>
                      </c:pt>
                      <c:pt idx="2315">
                        <c:v>-6.196774999999996E-2</c:v>
                      </c:pt>
                      <c:pt idx="2316">
                        <c:v>-6.1937999999999965E-2</c:v>
                      </c:pt>
                      <c:pt idx="2317">
                        <c:v>-6.1921249999999969E-2</c:v>
                      </c:pt>
                      <c:pt idx="2318">
                        <c:v>-6.1900749999999956E-2</c:v>
                      </c:pt>
                      <c:pt idx="2319">
                        <c:v>-6.1878499999999954E-2</c:v>
                      </c:pt>
                      <c:pt idx="2320">
                        <c:v>-6.1858499999999969E-2</c:v>
                      </c:pt>
                      <c:pt idx="2321">
                        <c:v>-6.1847249999999965E-2</c:v>
                      </c:pt>
                      <c:pt idx="2322">
                        <c:v>-6.1827499999999966E-2</c:v>
                      </c:pt>
                      <c:pt idx="2323">
                        <c:v>-6.180399999999997E-2</c:v>
                      </c:pt>
                      <c:pt idx="2324">
                        <c:v>-6.1782999999999977E-2</c:v>
                      </c:pt>
                      <c:pt idx="2325">
                        <c:v>-6.1752499999999974E-2</c:v>
                      </c:pt>
                      <c:pt idx="2326">
                        <c:v>-6.1714749999999985E-2</c:v>
                      </c:pt>
                      <c:pt idx="2327">
                        <c:v>-6.1677249999999975E-2</c:v>
                      </c:pt>
                      <c:pt idx="2328">
                        <c:v>-6.1644499999999977E-2</c:v>
                      </c:pt>
                      <c:pt idx="2329">
                        <c:v>-6.160974999999997E-2</c:v>
                      </c:pt>
                      <c:pt idx="2330">
                        <c:v>-6.1569749999999972E-2</c:v>
                      </c:pt>
                      <c:pt idx="2331">
                        <c:v>-6.1527499999999978E-2</c:v>
                      </c:pt>
                      <c:pt idx="2332">
                        <c:v>-6.1490749999999969E-2</c:v>
                      </c:pt>
                      <c:pt idx="2333">
                        <c:v>-6.1453749999999981E-2</c:v>
                      </c:pt>
                      <c:pt idx="2334">
                        <c:v>-6.141549999999997E-2</c:v>
                      </c:pt>
                      <c:pt idx="2335">
                        <c:v>-6.1383249999999973E-2</c:v>
                      </c:pt>
                      <c:pt idx="2336">
                        <c:v>-6.1349749999999981E-2</c:v>
                      </c:pt>
                      <c:pt idx="2337">
                        <c:v>-6.1315749999999988E-2</c:v>
                      </c:pt>
                      <c:pt idx="2338">
                        <c:v>-6.1279249999999987E-2</c:v>
                      </c:pt>
                      <c:pt idx="2339">
                        <c:v>-6.1245499999999974E-2</c:v>
                      </c:pt>
                      <c:pt idx="2340">
                        <c:v>-6.1217749999999981E-2</c:v>
                      </c:pt>
                      <c:pt idx="2341">
                        <c:v>-6.118599999999997E-2</c:v>
                      </c:pt>
                      <c:pt idx="2342">
                        <c:v>-6.1145499999999971E-2</c:v>
                      </c:pt>
                      <c:pt idx="2343">
                        <c:v>-6.1109499999999969E-2</c:v>
                      </c:pt>
                      <c:pt idx="2344">
                        <c:v>-6.1062999999999965E-2</c:v>
                      </c:pt>
                      <c:pt idx="2345">
                        <c:v>-6.1014499999999965E-2</c:v>
                      </c:pt>
                      <c:pt idx="2346">
                        <c:v>-6.0961999999999961E-2</c:v>
                      </c:pt>
                      <c:pt idx="2347">
                        <c:v>-6.0928749999999955E-2</c:v>
                      </c:pt>
                      <c:pt idx="2348">
                        <c:v>-6.0890249999999951E-2</c:v>
                      </c:pt>
                      <c:pt idx="2349">
                        <c:v>-6.0848999999999959E-2</c:v>
                      </c:pt>
                      <c:pt idx="2350">
                        <c:v>-6.0804249999999956E-2</c:v>
                      </c:pt>
                      <c:pt idx="2351">
                        <c:v>-6.0760999999999961E-2</c:v>
                      </c:pt>
                      <c:pt idx="2352">
                        <c:v>-6.0717499999999959E-2</c:v>
                      </c:pt>
                      <c:pt idx="2353">
                        <c:v>-6.067649999999996E-2</c:v>
                      </c:pt>
                      <c:pt idx="2354">
                        <c:v>-6.0640999999999966E-2</c:v>
                      </c:pt>
                      <c:pt idx="2355">
                        <c:v>-6.0603249999999956E-2</c:v>
                      </c:pt>
                      <c:pt idx="2356">
                        <c:v>-6.0557499999999959E-2</c:v>
                      </c:pt>
                      <c:pt idx="2357">
                        <c:v>-6.0519749999999962E-2</c:v>
                      </c:pt>
                      <c:pt idx="2358">
                        <c:v>-6.047874999999997E-2</c:v>
                      </c:pt>
                      <c:pt idx="2359">
                        <c:v>-6.0438499999999964E-2</c:v>
                      </c:pt>
                      <c:pt idx="2360">
                        <c:v>-6.0380249999999969E-2</c:v>
                      </c:pt>
                      <c:pt idx="2361">
                        <c:v>-6.0327249999999964E-2</c:v>
                      </c:pt>
                      <c:pt idx="2362">
                        <c:v>-6.0275749999999961E-2</c:v>
                      </c:pt>
                      <c:pt idx="2363">
                        <c:v>-6.0230249999999971E-2</c:v>
                      </c:pt>
                      <c:pt idx="2364">
                        <c:v>-6.0181499999999957E-2</c:v>
                      </c:pt>
                      <c:pt idx="2365">
                        <c:v>-6.0135999999999974E-2</c:v>
                      </c:pt>
                      <c:pt idx="2366">
                        <c:v>-6.009324999999998E-2</c:v>
                      </c:pt>
                      <c:pt idx="2367">
                        <c:v>-6.0081249999999968E-2</c:v>
                      </c:pt>
                      <c:pt idx="2368">
                        <c:v>-6.0033499999999955E-2</c:v>
                      </c:pt>
                      <c:pt idx="2369">
                        <c:v>-5.9992499999999956E-2</c:v>
                      </c:pt>
                      <c:pt idx="2370">
                        <c:v>-5.9956499999999968E-2</c:v>
                      </c:pt>
                      <c:pt idx="2371">
                        <c:v>-5.9916249999999963E-2</c:v>
                      </c:pt>
                      <c:pt idx="2372">
                        <c:v>-5.9881749999999963E-2</c:v>
                      </c:pt>
                      <c:pt idx="2373">
                        <c:v>-5.9848249999999957E-2</c:v>
                      </c:pt>
                      <c:pt idx="2374">
                        <c:v>-5.9806249999999957E-2</c:v>
                      </c:pt>
                      <c:pt idx="2375">
                        <c:v>-5.9768499999999954E-2</c:v>
                      </c:pt>
                      <c:pt idx="2376">
                        <c:v>-5.9721499999999955E-2</c:v>
                      </c:pt>
                      <c:pt idx="2377">
                        <c:v>-5.9680999999999956E-2</c:v>
                      </c:pt>
                      <c:pt idx="2378">
                        <c:v>-5.9641499999999958E-2</c:v>
                      </c:pt>
                      <c:pt idx="2379">
                        <c:v>-5.9607499999999952E-2</c:v>
                      </c:pt>
                      <c:pt idx="2380">
                        <c:v>-5.9570249999999964E-2</c:v>
                      </c:pt>
                      <c:pt idx="2381">
                        <c:v>-5.9544249999999958E-2</c:v>
                      </c:pt>
                      <c:pt idx="2382">
                        <c:v>-5.950699999999997E-2</c:v>
                      </c:pt>
                      <c:pt idx="2383">
                        <c:v>-5.9463499999999975E-2</c:v>
                      </c:pt>
                      <c:pt idx="2384">
                        <c:v>-5.9426749999999966E-2</c:v>
                      </c:pt>
                      <c:pt idx="2385">
                        <c:v>-5.938274999999997E-2</c:v>
                      </c:pt>
                      <c:pt idx="2386">
                        <c:v>-5.9345749999999982E-2</c:v>
                      </c:pt>
                      <c:pt idx="2387">
                        <c:v>-5.9303249999999974E-2</c:v>
                      </c:pt>
                      <c:pt idx="2388">
                        <c:v>-5.9258749999999971E-2</c:v>
                      </c:pt>
                      <c:pt idx="2389">
                        <c:v>-5.9214749999999962E-2</c:v>
                      </c:pt>
                      <c:pt idx="2390">
                        <c:v>-5.9179999999999969E-2</c:v>
                      </c:pt>
                      <c:pt idx="2391">
                        <c:v>-5.9141999999999965E-2</c:v>
                      </c:pt>
                      <c:pt idx="2392">
                        <c:v>-5.909099999999997E-2</c:v>
                      </c:pt>
                      <c:pt idx="2393">
                        <c:v>-5.9052249999999973E-2</c:v>
                      </c:pt>
                      <c:pt idx="2394">
                        <c:v>-5.9003499999999959E-2</c:v>
                      </c:pt>
                      <c:pt idx="2395">
                        <c:v>-5.8955249999999966E-2</c:v>
                      </c:pt>
                      <c:pt idx="2396">
                        <c:v>-5.8918249999999964E-2</c:v>
                      </c:pt>
                      <c:pt idx="2397">
                        <c:v>-5.8875749999999963E-2</c:v>
                      </c:pt>
                      <c:pt idx="2398">
                        <c:v>-5.8837499999999966E-2</c:v>
                      </c:pt>
                      <c:pt idx="2399">
                        <c:v>-5.8795999999999966E-2</c:v>
                      </c:pt>
                      <c:pt idx="2400">
                        <c:v>-5.8760249999999965E-2</c:v>
                      </c:pt>
                      <c:pt idx="2401">
                        <c:v>-5.872749999999996E-2</c:v>
                      </c:pt>
                      <c:pt idx="2402">
                        <c:v>-5.8676999999999972E-2</c:v>
                      </c:pt>
                      <c:pt idx="2403">
                        <c:v>-5.862224999999998E-2</c:v>
                      </c:pt>
                      <c:pt idx="2404">
                        <c:v>-5.8575749999999961E-2</c:v>
                      </c:pt>
                      <c:pt idx="2405">
                        <c:v>-5.8540249999999974E-2</c:v>
                      </c:pt>
                      <c:pt idx="2406">
                        <c:v>-5.8489749999999965E-2</c:v>
                      </c:pt>
                      <c:pt idx="2407">
                        <c:v>-5.8452249999999976E-2</c:v>
                      </c:pt>
                      <c:pt idx="2408">
                        <c:v>-5.8402249999999982E-2</c:v>
                      </c:pt>
                      <c:pt idx="2409">
                        <c:v>-5.8345499999999981E-2</c:v>
                      </c:pt>
                      <c:pt idx="2410">
                        <c:v>-5.8299499999999976E-2</c:v>
                      </c:pt>
                      <c:pt idx="2411">
                        <c:v>-5.8248749999999988E-2</c:v>
                      </c:pt>
                      <c:pt idx="2412">
                        <c:v>-5.8210500000000005E-2</c:v>
                      </c:pt>
                      <c:pt idx="2413">
                        <c:v>-5.8159250000000003E-2</c:v>
                      </c:pt>
                      <c:pt idx="2414">
                        <c:v>-5.8112749999999991E-2</c:v>
                      </c:pt>
                      <c:pt idx="2415">
                        <c:v>-5.8061000000000008E-2</c:v>
                      </c:pt>
                      <c:pt idx="2416">
                        <c:v>-5.8004499999999994E-2</c:v>
                      </c:pt>
                      <c:pt idx="2417">
                        <c:v>-5.7955249999999993E-2</c:v>
                      </c:pt>
                      <c:pt idx="2418">
                        <c:v>-5.789975E-2</c:v>
                      </c:pt>
                      <c:pt idx="2419">
                        <c:v>-5.7863750000000005E-2</c:v>
                      </c:pt>
                      <c:pt idx="2420">
                        <c:v>-5.7822500000000013E-2</c:v>
                      </c:pt>
                      <c:pt idx="2421">
                        <c:v>-5.7776500000000015E-2</c:v>
                      </c:pt>
                      <c:pt idx="2422">
                        <c:v>-5.7720750000000008E-2</c:v>
                      </c:pt>
                      <c:pt idx="2423">
                        <c:v>-5.7678000000000021E-2</c:v>
                      </c:pt>
                      <c:pt idx="2424">
                        <c:v>-5.7622500000000028E-2</c:v>
                      </c:pt>
                      <c:pt idx="2425">
                        <c:v>-5.7569000000000016E-2</c:v>
                      </c:pt>
                      <c:pt idx="2426">
                        <c:v>-5.7512250000000022E-2</c:v>
                      </c:pt>
                      <c:pt idx="2427">
                        <c:v>-5.7451000000000023E-2</c:v>
                      </c:pt>
                      <c:pt idx="2428">
                        <c:v>-5.7392000000000019E-2</c:v>
                      </c:pt>
                      <c:pt idx="2429">
                        <c:v>-5.7333500000000016E-2</c:v>
                      </c:pt>
                      <c:pt idx="2430">
                        <c:v>-5.7273500000000019E-2</c:v>
                      </c:pt>
                      <c:pt idx="2431">
                        <c:v>-5.7202000000000031E-2</c:v>
                      </c:pt>
                      <c:pt idx="2432">
                        <c:v>-5.7125750000000038E-2</c:v>
                      </c:pt>
                      <c:pt idx="2433">
                        <c:v>-5.704550000000002E-2</c:v>
                      </c:pt>
                      <c:pt idx="2434">
                        <c:v>-5.6974250000000025E-2</c:v>
                      </c:pt>
                      <c:pt idx="2435">
                        <c:v>-5.6919750000000026E-2</c:v>
                      </c:pt>
                      <c:pt idx="2436">
                        <c:v>-5.6862250000000024E-2</c:v>
                      </c:pt>
                      <c:pt idx="2437">
                        <c:v>-5.6802250000000019E-2</c:v>
                      </c:pt>
                      <c:pt idx="2438">
                        <c:v>-5.674350000000003E-2</c:v>
                      </c:pt>
                      <c:pt idx="2439">
                        <c:v>-5.6685000000000034E-2</c:v>
                      </c:pt>
                      <c:pt idx="2440">
                        <c:v>-5.6628000000000026E-2</c:v>
                      </c:pt>
                      <c:pt idx="2441">
                        <c:v>-5.6569750000000016E-2</c:v>
                      </c:pt>
                      <c:pt idx="2442">
                        <c:v>-5.6525750000000013E-2</c:v>
                      </c:pt>
                      <c:pt idx="2443">
                        <c:v>-5.6477250000000014E-2</c:v>
                      </c:pt>
                      <c:pt idx="2444">
                        <c:v>-5.6425000000000017E-2</c:v>
                      </c:pt>
                      <c:pt idx="2445">
                        <c:v>-5.6378750000000012E-2</c:v>
                      </c:pt>
                      <c:pt idx="2446">
                        <c:v>-5.6317750000000014E-2</c:v>
                      </c:pt>
                      <c:pt idx="2447">
                        <c:v>-5.6263250000000022E-2</c:v>
                      </c:pt>
                      <c:pt idx="2448">
                        <c:v>-5.6200000000000007E-2</c:v>
                      </c:pt>
                      <c:pt idx="2449">
                        <c:v>-5.613300000000003E-2</c:v>
                      </c:pt>
                      <c:pt idx="2450">
                        <c:v>-5.6087500000000026E-2</c:v>
                      </c:pt>
                      <c:pt idx="2451">
                        <c:v>-5.6032000000000019E-2</c:v>
                      </c:pt>
                      <c:pt idx="2452">
                        <c:v>-5.5984000000000027E-2</c:v>
                      </c:pt>
                      <c:pt idx="2453">
                        <c:v>-5.5913500000000033E-2</c:v>
                      </c:pt>
                      <c:pt idx="2454">
                        <c:v>-5.5861250000000036E-2</c:v>
                      </c:pt>
                      <c:pt idx="2455">
                        <c:v>-5.5799250000000029E-2</c:v>
                      </c:pt>
                      <c:pt idx="2456">
                        <c:v>-5.573050000000003E-2</c:v>
                      </c:pt>
                      <c:pt idx="2457">
                        <c:v>-5.5678500000000034E-2</c:v>
                      </c:pt>
                      <c:pt idx="2458">
                        <c:v>-5.5622250000000033E-2</c:v>
                      </c:pt>
                      <c:pt idx="2459">
                        <c:v>-5.5563500000000036E-2</c:v>
                      </c:pt>
                      <c:pt idx="2460">
                        <c:v>-5.5519250000000034E-2</c:v>
                      </c:pt>
                      <c:pt idx="2461">
                        <c:v>-5.5454750000000032E-2</c:v>
                      </c:pt>
                      <c:pt idx="2462">
                        <c:v>-5.5396250000000029E-2</c:v>
                      </c:pt>
                      <c:pt idx="2463">
                        <c:v>-5.5324750000000027E-2</c:v>
                      </c:pt>
                      <c:pt idx="2464">
                        <c:v>-5.5252500000000024E-2</c:v>
                      </c:pt>
                      <c:pt idx="2465">
                        <c:v>-5.5180250000000014E-2</c:v>
                      </c:pt>
                      <c:pt idx="2466">
                        <c:v>-5.511375000000001E-2</c:v>
                      </c:pt>
                      <c:pt idx="2467">
                        <c:v>-5.5040250000000013E-2</c:v>
                      </c:pt>
                      <c:pt idx="2468">
                        <c:v>-5.5003750000000011E-2</c:v>
                      </c:pt>
                      <c:pt idx="2469">
                        <c:v>-5.4935250000000012E-2</c:v>
                      </c:pt>
                      <c:pt idx="2470">
                        <c:v>-5.4868750000000001E-2</c:v>
                      </c:pt>
                      <c:pt idx="2471">
                        <c:v>-5.4824999999999999E-2</c:v>
                      </c:pt>
                      <c:pt idx="2472">
                        <c:v>-5.4776249999999999E-2</c:v>
                      </c:pt>
                      <c:pt idx="2473">
                        <c:v>-5.4721499999999992E-2</c:v>
                      </c:pt>
                      <c:pt idx="2474">
                        <c:v>-5.4668749999999988E-2</c:v>
                      </c:pt>
                      <c:pt idx="2475">
                        <c:v>-5.4621249999999996E-2</c:v>
                      </c:pt>
                      <c:pt idx="2476">
                        <c:v>-5.45625E-2</c:v>
                      </c:pt>
                      <c:pt idx="2477">
                        <c:v>-5.4521249999999993E-2</c:v>
                      </c:pt>
                      <c:pt idx="2478">
                        <c:v>-5.4477749999999998E-2</c:v>
                      </c:pt>
                      <c:pt idx="2479">
                        <c:v>-5.4424750000000001E-2</c:v>
                      </c:pt>
                      <c:pt idx="2480">
                        <c:v>-5.4369249999999994E-2</c:v>
                      </c:pt>
                      <c:pt idx="2481">
                        <c:v>-5.4309749999999983E-2</c:v>
                      </c:pt>
                      <c:pt idx="2482">
                        <c:v>-5.4253249999999989E-2</c:v>
                      </c:pt>
                      <c:pt idx="2483">
                        <c:v>-5.4204749999999989E-2</c:v>
                      </c:pt>
                      <c:pt idx="2484">
                        <c:v>-5.4150499999999983E-2</c:v>
                      </c:pt>
                      <c:pt idx="2485">
                        <c:v>-5.4093499999999982E-2</c:v>
                      </c:pt>
                      <c:pt idx="2486">
                        <c:v>-5.4041999999999979E-2</c:v>
                      </c:pt>
                      <c:pt idx="2487">
                        <c:v>-5.3982749999999989E-2</c:v>
                      </c:pt>
                      <c:pt idx="2488">
                        <c:v>-5.3924749999999987E-2</c:v>
                      </c:pt>
                      <c:pt idx="2489">
                        <c:v>-5.3871749999999989E-2</c:v>
                      </c:pt>
                      <c:pt idx="2490">
                        <c:v>-5.3806749999999993E-2</c:v>
                      </c:pt>
                      <c:pt idx="2491">
                        <c:v>-5.3736749999999993E-2</c:v>
                      </c:pt>
                      <c:pt idx="2492">
                        <c:v>-5.3669499999999995E-2</c:v>
                      </c:pt>
                      <c:pt idx="2493">
                        <c:v>-5.3606999999999995E-2</c:v>
                      </c:pt>
                      <c:pt idx="2494">
                        <c:v>-5.3541499999999999E-2</c:v>
                      </c:pt>
                      <c:pt idx="2495">
                        <c:v>-5.347975E-2</c:v>
                      </c:pt>
                      <c:pt idx="2496">
                        <c:v>-5.3399000000000002E-2</c:v>
                      </c:pt>
                      <c:pt idx="2497">
                        <c:v>-5.3324500000000004E-2</c:v>
                      </c:pt>
                      <c:pt idx="2498">
                        <c:v>-5.325775E-2</c:v>
                      </c:pt>
                      <c:pt idx="2499">
                        <c:v>-5.3173500000000012E-2</c:v>
                      </c:pt>
                      <c:pt idx="2500">
                        <c:v>-5.3099750000000008E-2</c:v>
                      </c:pt>
                      <c:pt idx="2501">
                        <c:v>-5.3010750000000009E-2</c:v>
                      </c:pt>
                      <c:pt idx="2502">
                        <c:v>-5.2926749999999995E-2</c:v>
                      </c:pt>
                      <c:pt idx="2503">
                        <c:v>-5.2853750000000005E-2</c:v>
                      </c:pt>
                      <c:pt idx="2504">
                        <c:v>-5.2768999999999996E-2</c:v>
                      </c:pt>
                      <c:pt idx="2505">
                        <c:v>-5.2701249999999991E-2</c:v>
                      </c:pt>
                      <c:pt idx="2506">
                        <c:v>-5.2639999999999985E-2</c:v>
                      </c:pt>
                      <c:pt idx="2507">
                        <c:v>-5.2569249999999991E-2</c:v>
                      </c:pt>
                      <c:pt idx="2508">
                        <c:v>-5.250974999999998E-2</c:v>
                      </c:pt>
                      <c:pt idx="2509">
                        <c:v>-5.2444499999999984E-2</c:v>
                      </c:pt>
                      <c:pt idx="2510">
                        <c:v>-5.2383249999999985E-2</c:v>
                      </c:pt>
                      <c:pt idx="2511">
                        <c:v>-5.2323749999999995E-2</c:v>
                      </c:pt>
                      <c:pt idx="2512">
                        <c:v>-5.2249249999999983E-2</c:v>
                      </c:pt>
                      <c:pt idx="2513">
                        <c:v>-5.2208499999999998E-2</c:v>
                      </c:pt>
                      <c:pt idx="2514">
                        <c:v>-5.2153749999999978E-2</c:v>
                      </c:pt>
                      <c:pt idx="2515">
                        <c:v>-5.2072249999999987E-2</c:v>
                      </c:pt>
                      <c:pt idx="2516">
                        <c:v>-5.1993999999999999E-2</c:v>
                      </c:pt>
                      <c:pt idx="2517">
                        <c:v>-5.19195E-2</c:v>
                      </c:pt>
                      <c:pt idx="2518">
                        <c:v>-5.1842499999999993E-2</c:v>
                      </c:pt>
                      <c:pt idx="2519">
                        <c:v>-5.1771499999999998E-2</c:v>
                      </c:pt>
                      <c:pt idx="2520">
                        <c:v>-5.168975E-2</c:v>
                      </c:pt>
                      <c:pt idx="2521">
                        <c:v>-5.1607E-2</c:v>
                      </c:pt>
                      <c:pt idx="2522">
                        <c:v>-5.1537750000000007E-2</c:v>
                      </c:pt>
                      <c:pt idx="2523">
                        <c:v>-5.1470500000000009E-2</c:v>
                      </c:pt>
                      <c:pt idx="2524">
                        <c:v>-5.1405749999999993E-2</c:v>
                      </c:pt>
                      <c:pt idx="2525">
                        <c:v>-5.1350749999999987E-2</c:v>
                      </c:pt>
                      <c:pt idx="2526">
                        <c:v>-5.1302E-2</c:v>
                      </c:pt>
                      <c:pt idx="2527">
                        <c:v>-5.1247249999999994E-2</c:v>
                      </c:pt>
                      <c:pt idx="2528">
                        <c:v>-5.1193249999999989E-2</c:v>
                      </c:pt>
                      <c:pt idx="2529">
                        <c:v>-5.1138999999999983E-2</c:v>
                      </c:pt>
                      <c:pt idx="2530">
                        <c:v>-5.109049999999999E-2</c:v>
                      </c:pt>
                      <c:pt idx="2531">
                        <c:v>-5.1046249999999981E-2</c:v>
                      </c:pt>
                      <c:pt idx="2532">
                        <c:v>-5.0999249999999989E-2</c:v>
                      </c:pt>
                      <c:pt idx="2533">
                        <c:v>-5.0947749999999979E-2</c:v>
                      </c:pt>
                      <c:pt idx="2534">
                        <c:v>-5.0891999999999972E-2</c:v>
                      </c:pt>
                      <c:pt idx="2535">
                        <c:v>-5.0843499999999979E-2</c:v>
                      </c:pt>
                      <c:pt idx="2536">
                        <c:v>-5.0792749999999984E-2</c:v>
                      </c:pt>
                      <c:pt idx="2537">
                        <c:v>-5.073699999999997E-2</c:v>
                      </c:pt>
                      <c:pt idx="2538">
                        <c:v>-5.0680499999999976E-2</c:v>
                      </c:pt>
                      <c:pt idx="2539">
                        <c:v>-5.0632999999999963E-2</c:v>
                      </c:pt>
                      <c:pt idx="2540">
                        <c:v>-5.0571249999999984E-2</c:v>
                      </c:pt>
                      <c:pt idx="2541">
                        <c:v>-5.051799999999998E-2</c:v>
                      </c:pt>
                      <c:pt idx="2542">
                        <c:v>-5.0463249999999994E-2</c:v>
                      </c:pt>
                      <c:pt idx="2543">
                        <c:v>-5.0420249999999972E-2</c:v>
                      </c:pt>
                      <c:pt idx="2544">
                        <c:v>-5.0383499999999977E-2</c:v>
                      </c:pt>
                      <c:pt idx="2545">
                        <c:v>-5.0328499999999991E-2</c:v>
                      </c:pt>
                      <c:pt idx="2546">
                        <c:v>-5.0286499999999984E-2</c:v>
                      </c:pt>
                      <c:pt idx="2547">
                        <c:v>-5.0222499999999989E-2</c:v>
                      </c:pt>
                      <c:pt idx="2548">
                        <c:v>-5.0166999999999976E-2</c:v>
                      </c:pt>
                      <c:pt idx="2549">
                        <c:v>-5.0121499999999992E-2</c:v>
                      </c:pt>
                      <c:pt idx="2550">
                        <c:v>-5.0074499999999987E-2</c:v>
                      </c:pt>
                      <c:pt idx="2551">
                        <c:v>-5.0018749999999973E-2</c:v>
                      </c:pt>
                      <c:pt idx="2552">
                        <c:v>-4.9961249999999992E-2</c:v>
                      </c:pt>
                      <c:pt idx="2553">
                        <c:v>-4.9896249999999996E-2</c:v>
                      </c:pt>
                      <c:pt idx="2554">
                        <c:v>-4.9846999999999982E-2</c:v>
                      </c:pt>
                      <c:pt idx="2555">
                        <c:v>-4.9790750000000002E-2</c:v>
                      </c:pt>
                      <c:pt idx="2556">
                        <c:v>-4.9737249999999983E-2</c:v>
                      </c:pt>
                      <c:pt idx="2557">
                        <c:v>-4.9684499999999993E-2</c:v>
                      </c:pt>
                      <c:pt idx="2558">
                        <c:v>-4.9621749999999978E-2</c:v>
                      </c:pt>
                      <c:pt idx="2559">
                        <c:v>-4.9553249999999986E-2</c:v>
                      </c:pt>
                      <c:pt idx="2560">
                        <c:v>-4.9509999999999978E-2</c:v>
                      </c:pt>
                      <c:pt idx="2561">
                        <c:v>-4.9465999999999968E-2</c:v>
                      </c:pt>
                      <c:pt idx="2562">
                        <c:v>-4.941199999999997E-2</c:v>
                      </c:pt>
                      <c:pt idx="2563">
                        <c:v>-4.9358749999999979E-2</c:v>
                      </c:pt>
                      <c:pt idx="2564">
                        <c:v>-4.9309749999999972E-2</c:v>
                      </c:pt>
                      <c:pt idx="2565">
                        <c:v>-4.9246999999999957E-2</c:v>
                      </c:pt>
                      <c:pt idx="2566">
                        <c:v>-4.9195249999999968E-2</c:v>
                      </c:pt>
                      <c:pt idx="2567">
                        <c:v>-4.9131999999999953E-2</c:v>
                      </c:pt>
                      <c:pt idx="2568">
                        <c:v>-4.908624999999997E-2</c:v>
                      </c:pt>
                      <c:pt idx="2569">
                        <c:v>-4.903049999999997E-2</c:v>
                      </c:pt>
                      <c:pt idx="2570">
                        <c:v>-4.8972749999999982E-2</c:v>
                      </c:pt>
                      <c:pt idx="2571">
                        <c:v>-4.8911999999999983E-2</c:v>
                      </c:pt>
                      <c:pt idx="2572">
                        <c:v>-4.8855499999999982E-2</c:v>
                      </c:pt>
                      <c:pt idx="2573">
                        <c:v>-4.8797999999999987E-2</c:v>
                      </c:pt>
                      <c:pt idx="2574">
                        <c:v>-4.8731999999999977E-2</c:v>
                      </c:pt>
                      <c:pt idx="2575">
                        <c:v>-4.8667999999999975E-2</c:v>
                      </c:pt>
                      <c:pt idx="2576">
                        <c:v>-4.861699999999998E-2</c:v>
                      </c:pt>
                      <c:pt idx="2577">
                        <c:v>-4.8565249999999983E-2</c:v>
                      </c:pt>
                      <c:pt idx="2578">
                        <c:v>-4.8499999999999981E-2</c:v>
                      </c:pt>
                      <c:pt idx="2579">
                        <c:v>-4.8444499999999981E-2</c:v>
                      </c:pt>
                      <c:pt idx="2580">
                        <c:v>-4.8385249999999977E-2</c:v>
                      </c:pt>
                      <c:pt idx="2581">
                        <c:v>-4.8330249999999977E-2</c:v>
                      </c:pt>
                      <c:pt idx="2582">
                        <c:v>-4.8269249999999986E-2</c:v>
                      </c:pt>
                      <c:pt idx="2583">
                        <c:v>-4.8220749999999993E-2</c:v>
                      </c:pt>
                      <c:pt idx="2584">
                        <c:v>-4.8168249999999982E-2</c:v>
                      </c:pt>
                      <c:pt idx="2585">
                        <c:v>-4.8126999999999989E-2</c:v>
                      </c:pt>
                      <c:pt idx="2586">
                        <c:v>-4.8088249999999985E-2</c:v>
                      </c:pt>
                      <c:pt idx="2587">
                        <c:v>-4.8051249999999983E-2</c:v>
                      </c:pt>
                      <c:pt idx="2588">
                        <c:v>-4.8014249999999994E-2</c:v>
                      </c:pt>
                      <c:pt idx="2589">
                        <c:v>-4.7980249999999981E-2</c:v>
                      </c:pt>
                      <c:pt idx="2590">
                        <c:v>-4.7935249999999978E-2</c:v>
                      </c:pt>
                      <c:pt idx="2591">
                        <c:v>-4.7901749999999979E-2</c:v>
                      </c:pt>
                      <c:pt idx="2592">
                        <c:v>-4.7877999999999969E-2</c:v>
                      </c:pt>
                      <c:pt idx="2593">
                        <c:v>-4.783749999999997E-2</c:v>
                      </c:pt>
                      <c:pt idx="2594">
                        <c:v>-4.7806999999999975E-2</c:v>
                      </c:pt>
                      <c:pt idx="2595">
                        <c:v>-4.7785999999999981E-2</c:v>
                      </c:pt>
                      <c:pt idx="2596">
                        <c:v>-4.7771749999999988E-2</c:v>
                      </c:pt>
                      <c:pt idx="2597">
                        <c:v>-4.7748499999999978E-2</c:v>
                      </c:pt>
                      <c:pt idx="2598">
                        <c:v>-4.7726249999999977E-2</c:v>
                      </c:pt>
                      <c:pt idx="2599">
                        <c:v>-4.7710749999999982E-2</c:v>
                      </c:pt>
                      <c:pt idx="2600">
                        <c:v>-4.7685999999999978E-2</c:v>
                      </c:pt>
                      <c:pt idx="2601">
                        <c:v>-4.7669749999999976E-2</c:v>
                      </c:pt>
                      <c:pt idx="2602">
                        <c:v>-4.7651249999999978E-2</c:v>
                      </c:pt>
                      <c:pt idx="2603">
                        <c:v>-4.7646499999999981E-2</c:v>
                      </c:pt>
                      <c:pt idx="2604">
                        <c:v>-4.7624249999999979E-2</c:v>
                      </c:pt>
                      <c:pt idx="2605">
                        <c:v>-4.7599999999999983E-2</c:v>
                      </c:pt>
                      <c:pt idx="2606">
                        <c:v>-4.759749999999998E-2</c:v>
                      </c:pt>
                      <c:pt idx="2607">
                        <c:v>-4.7586999999999977E-2</c:v>
                      </c:pt>
                      <c:pt idx="2608">
                        <c:v>-4.7575749999999972E-2</c:v>
                      </c:pt>
                      <c:pt idx="2609">
                        <c:v>-4.7556499999999967E-2</c:v>
                      </c:pt>
                      <c:pt idx="2610">
                        <c:v>-4.7537249999999968E-2</c:v>
                      </c:pt>
                      <c:pt idx="2611">
                        <c:v>-4.7513999999999966E-2</c:v>
                      </c:pt>
                      <c:pt idx="2612">
                        <c:v>-4.7484999999999972E-2</c:v>
                      </c:pt>
                      <c:pt idx="2613">
                        <c:v>-4.7464249999999979E-2</c:v>
                      </c:pt>
                      <c:pt idx="2614">
                        <c:v>-4.7446249999999968E-2</c:v>
                      </c:pt>
                      <c:pt idx="2615">
                        <c:v>-4.7425249999999967E-2</c:v>
                      </c:pt>
                      <c:pt idx="2616">
                        <c:v>-4.7401499999999964E-2</c:v>
                      </c:pt>
                      <c:pt idx="2617">
                        <c:v>-4.7381249999999965E-2</c:v>
                      </c:pt>
                      <c:pt idx="2618">
                        <c:v>-4.7353749999999958E-2</c:v>
                      </c:pt>
                      <c:pt idx="2619">
                        <c:v>-4.7310249999999963E-2</c:v>
                      </c:pt>
                      <c:pt idx="2620">
                        <c:v>-4.7266499999999968E-2</c:v>
                      </c:pt>
                      <c:pt idx="2621">
                        <c:v>-4.7235999999999972E-2</c:v>
                      </c:pt>
                      <c:pt idx="2622">
                        <c:v>-4.7211999999999969E-2</c:v>
                      </c:pt>
                      <c:pt idx="2623">
                        <c:v>-4.718149999999998E-2</c:v>
                      </c:pt>
                      <c:pt idx="2624">
                        <c:v>-4.7148999999999976E-2</c:v>
                      </c:pt>
                      <c:pt idx="2625">
                        <c:v>-4.7127999999999975E-2</c:v>
                      </c:pt>
                      <c:pt idx="2626">
                        <c:v>-4.710749999999999E-2</c:v>
                      </c:pt>
                      <c:pt idx="2627">
                        <c:v>-4.7090749999999994E-2</c:v>
                      </c:pt>
                      <c:pt idx="2628">
                        <c:v>-4.7072250000000003E-2</c:v>
                      </c:pt>
                      <c:pt idx="2629">
                        <c:v>-4.7042500000000001E-2</c:v>
                      </c:pt>
                      <c:pt idx="2630">
                        <c:v>-4.7021249999999994E-2</c:v>
                      </c:pt>
                      <c:pt idx="2631">
                        <c:v>-4.7018749999999991E-2</c:v>
                      </c:pt>
                      <c:pt idx="2632">
                        <c:v>-4.7013499999999986E-2</c:v>
                      </c:pt>
                      <c:pt idx="2633">
                        <c:v>-4.700374999999999E-2</c:v>
                      </c:pt>
                      <c:pt idx="2634">
                        <c:v>-4.7005749999999999E-2</c:v>
                      </c:pt>
                      <c:pt idx="2635">
                        <c:v>-4.6986999999999987E-2</c:v>
                      </c:pt>
                      <c:pt idx="2636">
                        <c:v>-4.6970999999999999E-2</c:v>
                      </c:pt>
                      <c:pt idx="2637">
                        <c:v>-4.6958249999999993E-2</c:v>
                      </c:pt>
                      <c:pt idx="2638">
                        <c:v>-4.6932749999999995E-2</c:v>
                      </c:pt>
                      <c:pt idx="2639">
                        <c:v>-4.6908000000000005E-2</c:v>
                      </c:pt>
                      <c:pt idx="2640">
                        <c:v>-4.6886000000000004E-2</c:v>
                      </c:pt>
                      <c:pt idx="2641">
                        <c:v>-4.6866250000000005E-2</c:v>
                      </c:pt>
                      <c:pt idx="2642">
                        <c:v>-4.6837999999999998E-2</c:v>
                      </c:pt>
                      <c:pt idx="2643">
                        <c:v>-4.681925E-2</c:v>
                      </c:pt>
                      <c:pt idx="2644">
                        <c:v>-4.6786750000000002E-2</c:v>
                      </c:pt>
                      <c:pt idx="2645">
                        <c:v>-4.6755249999999998E-2</c:v>
                      </c:pt>
                      <c:pt idx="2646">
                        <c:v>-4.673349999999999E-2</c:v>
                      </c:pt>
                      <c:pt idx="2647">
                        <c:v>-4.6712999999999998E-2</c:v>
                      </c:pt>
                      <c:pt idx="2648">
                        <c:v>-4.6692999999999978E-2</c:v>
                      </c:pt>
                      <c:pt idx="2649">
                        <c:v>-4.6669499999999982E-2</c:v>
                      </c:pt>
                      <c:pt idx="2650">
                        <c:v>-4.6641749999999975E-2</c:v>
                      </c:pt>
                      <c:pt idx="2651">
                        <c:v>-4.6614999999999983E-2</c:v>
                      </c:pt>
                      <c:pt idx="2652">
                        <c:v>-4.6589999999999999E-2</c:v>
                      </c:pt>
                      <c:pt idx="2653">
                        <c:v>-4.6568249999999999E-2</c:v>
                      </c:pt>
                      <c:pt idx="2654">
                        <c:v>-4.6534749999999979E-2</c:v>
                      </c:pt>
                      <c:pt idx="2655">
                        <c:v>-4.6525249999999997E-2</c:v>
                      </c:pt>
                      <c:pt idx="2656">
                        <c:v>-4.6521749999999987E-2</c:v>
                      </c:pt>
                      <c:pt idx="2657">
                        <c:v>-4.6499249999999978E-2</c:v>
                      </c:pt>
                      <c:pt idx="2658">
                        <c:v>-4.6481749999999981E-2</c:v>
                      </c:pt>
                      <c:pt idx="2659">
                        <c:v>-4.64725E-2</c:v>
                      </c:pt>
                      <c:pt idx="2660">
                        <c:v>-4.645574999999999E-2</c:v>
                      </c:pt>
                      <c:pt idx="2661">
                        <c:v>-4.6457999999999978E-2</c:v>
                      </c:pt>
                      <c:pt idx="2662">
                        <c:v>-4.6459250000000001E-2</c:v>
                      </c:pt>
                      <c:pt idx="2663">
                        <c:v>-4.6465249999999986E-2</c:v>
                      </c:pt>
                      <c:pt idx="2664">
                        <c:v>-4.6457249999999999E-2</c:v>
                      </c:pt>
                      <c:pt idx="2665">
                        <c:v>-4.6456750000000005E-2</c:v>
                      </c:pt>
                      <c:pt idx="2666">
                        <c:v>-4.6469249999999976E-2</c:v>
                      </c:pt>
                      <c:pt idx="2667">
                        <c:v>-4.6475249999999989E-2</c:v>
                      </c:pt>
                      <c:pt idx="2668">
                        <c:v>-4.644224999999999E-2</c:v>
                      </c:pt>
                      <c:pt idx="2669">
                        <c:v>-4.6447749999999989E-2</c:v>
                      </c:pt>
                      <c:pt idx="2670">
                        <c:v>-4.6456249999999984E-2</c:v>
                      </c:pt>
                      <c:pt idx="2671">
                        <c:v>-4.6460499999999974E-2</c:v>
                      </c:pt>
                      <c:pt idx="2672">
                        <c:v>-4.646274999999999E-2</c:v>
                      </c:pt>
                      <c:pt idx="2673">
                        <c:v>-4.6463499999999991E-2</c:v>
                      </c:pt>
                      <c:pt idx="2674">
                        <c:v>-4.6470999999999985E-2</c:v>
                      </c:pt>
                      <c:pt idx="2675">
                        <c:v>-4.6465249999999986E-2</c:v>
                      </c:pt>
                      <c:pt idx="2676">
                        <c:v>-4.6479999999999994E-2</c:v>
                      </c:pt>
                      <c:pt idx="2677">
                        <c:v>-4.646825000000001E-2</c:v>
                      </c:pt>
                      <c:pt idx="2678">
                        <c:v>-4.6466500000000001E-2</c:v>
                      </c:pt>
                      <c:pt idx="2679">
                        <c:v>-4.6466249999999994E-2</c:v>
                      </c:pt>
                      <c:pt idx="2680">
                        <c:v>-4.6471249999999992E-2</c:v>
                      </c:pt>
                      <c:pt idx="2681">
                        <c:v>-4.6475000000000002E-2</c:v>
                      </c:pt>
                      <c:pt idx="2682">
                        <c:v>-4.6477000000000004E-2</c:v>
                      </c:pt>
                      <c:pt idx="2683">
                        <c:v>-4.6464000000000005E-2</c:v>
                      </c:pt>
                      <c:pt idx="2684">
                        <c:v>-4.6460250000000008E-2</c:v>
                      </c:pt>
                      <c:pt idx="2685">
                        <c:v>-4.6449500000000012E-2</c:v>
                      </c:pt>
                      <c:pt idx="2686">
                        <c:v>-4.6433250000000009E-2</c:v>
                      </c:pt>
                      <c:pt idx="2687">
                        <c:v>-4.6425250000000015E-2</c:v>
                      </c:pt>
                      <c:pt idx="2688">
                        <c:v>-4.6406000000000017E-2</c:v>
                      </c:pt>
                      <c:pt idx="2689">
                        <c:v>-4.6385500000000024E-2</c:v>
                      </c:pt>
                      <c:pt idx="2690">
                        <c:v>-4.6366750000000019E-2</c:v>
                      </c:pt>
                      <c:pt idx="2691">
                        <c:v>-4.6358250000000031E-2</c:v>
                      </c:pt>
                      <c:pt idx="2692">
                        <c:v>-4.6356250000000029E-2</c:v>
                      </c:pt>
                      <c:pt idx="2693">
                        <c:v>-4.6353500000000027E-2</c:v>
                      </c:pt>
                      <c:pt idx="2694">
                        <c:v>-4.6359750000000019E-2</c:v>
                      </c:pt>
                      <c:pt idx="2695">
                        <c:v>-4.6345000000000018E-2</c:v>
                      </c:pt>
                      <c:pt idx="2696">
                        <c:v>-4.6344250000000038E-2</c:v>
                      </c:pt>
                      <c:pt idx="2697">
                        <c:v>-4.6333250000000027E-2</c:v>
                      </c:pt>
                      <c:pt idx="2698">
                        <c:v>-4.6319750000000035E-2</c:v>
                      </c:pt>
                      <c:pt idx="2699">
                        <c:v>-4.6323250000000031E-2</c:v>
                      </c:pt>
                      <c:pt idx="2700">
                        <c:v>-4.6307250000000029E-2</c:v>
                      </c:pt>
                      <c:pt idx="2701">
                        <c:v>-4.630125000000003E-2</c:v>
                      </c:pt>
                      <c:pt idx="2702">
                        <c:v>-4.6293250000000036E-2</c:v>
                      </c:pt>
                      <c:pt idx="2703">
                        <c:v>-4.6275250000000032E-2</c:v>
                      </c:pt>
                      <c:pt idx="2704">
                        <c:v>-4.6262500000000012E-2</c:v>
                      </c:pt>
                      <c:pt idx="2705">
                        <c:v>-4.623925000000001E-2</c:v>
                      </c:pt>
                      <c:pt idx="2706">
                        <c:v>-4.6216500000000008E-2</c:v>
                      </c:pt>
                      <c:pt idx="2707">
                        <c:v>-4.620775000000002E-2</c:v>
                      </c:pt>
                      <c:pt idx="2708">
                        <c:v>-4.6191750000000011E-2</c:v>
                      </c:pt>
                      <c:pt idx="2709">
                        <c:v>-4.6168750000000001E-2</c:v>
                      </c:pt>
                      <c:pt idx="2710">
                        <c:v>-4.6153750000000014E-2</c:v>
                      </c:pt>
                      <c:pt idx="2711">
                        <c:v>-4.6140500000000008E-2</c:v>
                      </c:pt>
                      <c:pt idx="2712">
                        <c:v>-4.6136750000000018E-2</c:v>
                      </c:pt>
                      <c:pt idx="2713">
                        <c:v>-4.6124500000000006E-2</c:v>
                      </c:pt>
                      <c:pt idx="2714">
                        <c:v>-4.6120250000000002E-2</c:v>
                      </c:pt>
                      <c:pt idx="2715">
                        <c:v>-4.6130250000000012E-2</c:v>
                      </c:pt>
                      <c:pt idx="2716">
                        <c:v>-4.6143500000000011E-2</c:v>
                      </c:pt>
                      <c:pt idx="2717">
                        <c:v>-4.6143749999999997E-2</c:v>
                      </c:pt>
                      <c:pt idx="2718">
                        <c:v>-4.6145500000000013E-2</c:v>
                      </c:pt>
                      <c:pt idx="2719">
                        <c:v>-4.6152500000000013E-2</c:v>
                      </c:pt>
                      <c:pt idx="2720">
                        <c:v>-4.6158999999999999E-2</c:v>
                      </c:pt>
                      <c:pt idx="2721">
                        <c:v>-4.6159749999999999E-2</c:v>
                      </c:pt>
                      <c:pt idx="2722">
                        <c:v>-4.6155750000000009E-2</c:v>
                      </c:pt>
                      <c:pt idx="2723">
                        <c:v>-4.6153000000000007E-2</c:v>
                      </c:pt>
                      <c:pt idx="2724">
                        <c:v>-4.6140749999999987E-2</c:v>
                      </c:pt>
                      <c:pt idx="2725">
                        <c:v>-4.6131249999999992E-2</c:v>
                      </c:pt>
                      <c:pt idx="2726">
                        <c:v>-4.6121499999999989E-2</c:v>
                      </c:pt>
                      <c:pt idx="2727">
                        <c:v>-4.6113499999999988E-2</c:v>
                      </c:pt>
                      <c:pt idx="2728">
                        <c:v>-4.6116249999999998E-2</c:v>
                      </c:pt>
                      <c:pt idx="2729">
                        <c:v>-4.6117249999999999E-2</c:v>
                      </c:pt>
                      <c:pt idx="2730">
                        <c:v>-4.6113500000000002E-2</c:v>
                      </c:pt>
                      <c:pt idx="2731">
                        <c:v>-4.6099249999999987E-2</c:v>
                      </c:pt>
                      <c:pt idx="2732">
                        <c:v>-4.6091E-2</c:v>
                      </c:pt>
                      <c:pt idx="2733">
                        <c:v>-4.6089749999999992E-2</c:v>
                      </c:pt>
                      <c:pt idx="2734">
                        <c:v>-4.609499999999999E-2</c:v>
                      </c:pt>
                      <c:pt idx="2735">
                        <c:v>-4.6088749999999984E-2</c:v>
                      </c:pt>
                      <c:pt idx="2736">
                        <c:v>-4.609149999999998E-2</c:v>
                      </c:pt>
                      <c:pt idx="2737">
                        <c:v>-4.6092249999999967E-2</c:v>
                      </c:pt>
                      <c:pt idx="2738">
                        <c:v>-4.6090749999999972E-2</c:v>
                      </c:pt>
                      <c:pt idx="2739">
                        <c:v>-4.6083499999999972E-2</c:v>
                      </c:pt>
                      <c:pt idx="2740">
                        <c:v>-4.6084499999999959E-2</c:v>
                      </c:pt>
                      <c:pt idx="2741">
                        <c:v>-4.6082499999999964E-2</c:v>
                      </c:pt>
                      <c:pt idx="2742">
                        <c:v>-4.6075999999999971E-2</c:v>
                      </c:pt>
                      <c:pt idx="2743">
                        <c:v>-4.6063749999999973E-2</c:v>
                      </c:pt>
                      <c:pt idx="2744">
                        <c:v>-4.6059999999999969E-2</c:v>
                      </c:pt>
                      <c:pt idx="2745">
                        <c:v>-4.606124999999997E-2</c:v>
                      </c:pt>
                      <c:pt idx="2746">
                        <c:v>-4.6063499999999973E-2</c:v>
                      </c:pt>
                      <c:pt idx="2747">
                        <c:v>-4.6071499999999981E-2</c:v>
                      </c:pt>
                      <c:pt idx="2748">
                        <c:v>-4.6072749999999975E-2</c:v>
                      </c:pt>
                      <c:pt idx="2749">
                        <c:v>-4.6064999999999981E-2</c:v>
                      </c:pt>
                      <c:pt idx="2750">
                        <c:v>-4.6063999999999987E-2</c:v>
                      </c:pt>
                      <c:pt idx="2751">
                        <c:v>-4.6064749999999988E-2</c:v>
                      </c:pt>
                      <c:pt idx="2752">
                        <c:v>-4.6058249999999988E-2</c:v>
                      </c:pt>
                      <c:pt idx="2753">
                        <c:v>-4.6054999999999985E-2</c:v>
                      </c:pt>
                      <c:pt idx="2754">
                        <c:v>-4.6053499999999997E-2</c:v>
                      </c:pt>
                      <c:pt idx="2755">
                        <c:v>-4.6051499999999995E-2</c:v>
                      </c:pt>
                      <c:pt idx="2756">
                        <c:v>-4.6045499999999996E-2</c:v>
                      </c:pt>
                      <c:pt idx="2757">
                        <c:v>-4.6051000000000002E-2</c:v>
                      </c:pt>
                      <c:pt idx="2758">
                        <c:v>-4.6052249999999996E-2</c:v>
                      </c:pt>
                      <c:pt idx="2759">
                        <c:v>-4.6065249999999995E-2</c:v>
                      </c:pt>
                      <c:pt idx="2760">
                        <c:v>-4.6039500000000004E-2</c:v>
                      </c:pt>
                      <c:pt idx="2761">
                        <c:v>-4.6023000000000008E-2</c:v>
                      </c:pt>
                      <c:pt idx="2762">
                        <c:v>-4.6013750000000006E-2</c:v>
                      </c:pt>
                      <c:pt idx="2763">
                        <c:v>-4.6013500000000013E-2</c:v>
                      </c:pt>
                      <c:pt idx="2764">
                        <c:v>-4.600025000000002E-2</c:v>
                      </c:pt>
                      <c:pt idx="2765">
                        <c:v>-4.5997250000000031E-2</c:v>
                      </c:pt>
                      <c:pt idx="2766">
                        <c:v>-4.5995000000000036E-2</c:v>
                      </c:pt>
                      <c:pt idx="2767">
                        <c:v>-4.5986250000000034E-2</c:v>
                      </c:pt>
                      <c:pt idx="2768">
                        <c:v>-4.5970250000000039E-2</c:v>
                      </c:pt>
                      <c:pt idx="2769">
                        <c:v>-4.5967250000000036E-2</c:v>
                      </c:pt>
                      <c:pt idx="2770">
                        <c:v>-4.5964000000000046E-2</c:v>
                      </c:pt>
                      <c:pt idx="2771">
                        <c:v>-4.5958250000000048E-2</c:v>
                      </c:pt>
                      <c:pt idx="2772">
                        <c:v>-4.5938500000000049E-2</c:v>
                      </c:pt>
                      <c:pt idx="2773">
                        <c:v>-4.5935250000000052E-2</c:v>
                      </c:pt>
                      <c:pt idx="2774">
                        <c:v>-4.5939000000000049E-2</c:v>
                      </c:pt>
                      <c:pt idx="2775">
                        <c:v>-4.5947000000000043E-2</c:v>
                      </c:pt>
                      <c:pt idx="2776">
                        <c:v>-4.5945500000000035E-2</c:v>
                      </c:pt>
                      <c:pt idx="2777">
                        <c:v>-4.5948250000000031E-2</c:v>
                      </c:pt>
                      <c:pt idx="2778">
                        <c:v>-4.5950250000000033E-2</c:v>
                      </c:pt>
                      <c:pt idx="2779">
                        <c:v>-4.5953250000000036E-2</c:v>
                      </c:pt>
                      <c:pt idx="2780">
                        <c:v>-4.5951500000000027E-2</c:v>
                      </c:pt>
                      <c:pt idx="2781">
                        <c:v>-4.594725000000003E-2</c:v>
                      </c:pt>
                      <c:pt idx="2782">
                        <c:v>-4.5945500000000028E-2</c:v>
                      </c:pt>
                      <c:pt idx="2783">
                        <c:v>-4.5941250000000017E-2</c:v>
                      </c:pt>
                      <c:pt idx="2784">
                        <c:v>-4.5938250000000014E-2</c:v>
                      </c:pt>
                      <c:pt idx="2785">
                        <c:v>-4.5923000000000005E-2</c:v>
                      </c:pt>
                      <c:pt idx="2786">
                        <c:v>-4.5907250000000017E-2</c:v>
                      </c:pt>
                      <c:pt idx="2787">
                        <c:v>-4.5888250000000019E-2</c:v>
                      </c:pt>
                      <c:pt idx="2788">
                        <c:v>-4.5875250000000013E-2</c:v>
                      </c:pt>
                      <c:pt idx="2789">
                        <c:v>-4.5852750000000012E-2</c:v>
                      </c:pt>
                      <c:pt idx="2790">
                        <c:v>-4.5833749999999999E-2</c:v>
                      </c:pt>
                      <c:pt idx="2791">
                        <c:v>-4.5801749999999995E-2</c:v>
                      </c:pt>
                      <c:pt idx="2792">
                        <c:v>-4.5785249999999993E-2</c:v>
                      </c:pt>
                      <c:pt idx="2793">
                        <c:v>-4.5773250000000001E-2</c:v>
                      </c:pt>
                      <c:pt idx="2794">
                        <c:v>-4.5761249999999996E-2</c:v>
                      </c:pt>
                      <c:pt idx="2795">
                        <c:v>-4.5732749999999989E-2</c:v>
                      </c:pt>
                      <c:pt idx="2796">
                        <c:v>-4.5704499999999995E-2</c:v>
                      </c:pt>
                      <c:pt idx="2797">
                        <c:v>-4.5679749999999991E-2</c:v>
                      </c:pt>
                      <c:pt idx="2798">
                        <c:v>-4.5657000000000003E-2</c:v>
                      </c:pt>
                      <c:pt idx="2799">
                        <c:v>-4.562900000000001E-2</c:v>
                      </c:pt>
                      <c:pt idx="2800">
                        <c:v>-4.5601250000000003E-2</c:v>
                      </c:pt>
                      <c:pt idx="2801">
                        <c:v>-4.5575000000000011E-2</c:v>
                      </c:pt>
                      <c:pt idx="2802">
                        <c:v>-4.555300000000001E-2</c:v>
                      </c:pt>
                      <c:pt idx="2803">
                        <c:v>-4.5530000000000001E-2</c:v>
                      </c:pt>
                      <c:pt idx="2804">
                        <c:v>-4.5521499999999993E-2</c:v>
                      </c:pt>
                      <c:pt idx="2805">
                        <c:v>-4.5505999999999991E-2</c:v>
                      </c:pt>
                      <c:pt idx="2806">
                        <c:v>-4.5482250000000002E-2</c:v>
                      </c:pt>
                      <c:pt idx="2807">
                        <c:v>-4.5459000000000013E-2</c:v>
                      </c:pt>
                      <c:pt idx="2808">
                        <c:v>-4.5449500000000011E-2</c:v>
                      </c:pt>
                      <c:pt idx="2809">
                        <c:v>-4.5439750000000015E-2</c:v>
                      </c:pt>
                      <c:pt idx="2810">
                        <c:v>-4.5434250000000009E-2</c:v>
                      </c:pt>
                      <c:pt idx="2811">
                        <c:v>-4.5417000000000006E-2</c:v>
                      </c:pt>
                      <c:pt idx="2812">
                        <c:v>-4.5406499999999995E-2</c:v>
                      </c:pt>
                      <c:pt idx="2813">
                        <c:v>-4.5385999999999989E-2</c:v>
                      </c:pt>
                      <c:pt idx="2814">
                        <c:v>-4.537324999999999E-2</c:v>
                      </c:pt>
                      <c:pt idx="2815">
                        <c:v>-4.5356499999999994E-2</c:v>
                      </c:pt>
                      <c:pt idx="2816">
                        <c:v>-4.5343249999999988E-2</c:v>
                      </c:pt>
                      <c:pt idx="2817">
                        <c:v>-4.5329999999999974E-2</c:v>
                      </c:pt>
                      <c:pt idx="2818">
                        <c:v>-4.532124999999998E-2</c:v>
                      </c:pt>
                      <c:pt idx="2819">
                        <c:v>-4.5316499999999982E-2</c:v>
                      </c:pt>
                      <c:pt idx="2820">
                        <c:v>-4.532449999999999E-2</c:v>
                      </c:pt>
                      <c:pt idx="2821">
                        <c:v>-4.5328249999999987E-2</c:v>
                      </c:pt>
                      <c:pt idx="2822">
                        <c:v>-4.5329249999999988E-2</c:v>
                      </c:pt>
                      <c:pt idx="2823">
                        <c:v>-4.5320499999999993E-2</c:v>
                      </c:pt>
                      <c:pt idx="2824">
                        <c:v>-4.5330249999999989E-2</c:v>
                      </c:pt>
                      <c:pt idx="2825">
                        <c:v>-4.5314749999999987E-2</c:v>
                      </c:pt>
                      <c:pt idx="2826">
                        <c:v>-4.5302249999999981E-2</c:v>
                      </c:pt>
                      <c:pt idx="2827">
                        <c:v>-4.528349999999997E-2</c:v>
                      </c:pt>
                      <c:pt idx="2828">
                        <c:v>-4.5267499999999974E-2</c:v>
                      </c:pt>
                      <c:pt idx="2829">
                        <c:v>-4.5264249999999971E-2</c:v>
                      </c:pt>
                      <c:pt idx="2830">
                        <c:v>-4.5254499999999968E-2</c:v>
                      </c:pt>
                      <c:pt idx="2831">
                        <c:v>-4.5218749999999981E-2</c:v>
                      </c:pt>
                      <c:pt idx="2832">
                        <c:v>-4.5203749999999966E-2</c:v>
                      </c:pt>
                      <c:pt idx="2833">
                        <c:v>-4.5194749999999971E-2</c:v>
                      </c:pt>
                      <c:pt idx="2834">
                        <c:v>-4.5173749999999978E-2</c:v>
                      </c:pt>
                      <c:pt idx="2835">
                        <c:v>-4.5156999999999975E-2</c:v>
                      </c:pt>
                      <c:pt idx="2836">
                        <c:v>-4.5141749999999974E-2</c:v>
                      </c:pt>
                      <c:pt idx="2837">
                        <c:v>-4.5130499999999969E-2</c:v>
                      </c:pt>
                      <c:pt idx="2838">
                        <c:v>-4.512699999999998E-2</c:v>
                      </c:pt>
                      <c:pt idx="2839">
                        <c:v>-4.5118499999999978E-2</c:v>
                      </c:pt>
                      <c:pt idx="2840">
                        <c:v>-4.5107999999999988E-2</c:v>
                      </c:pt>
                      <c:pt idx="2841">
                        <c:v>-4.5100999999999988E-2</c:v>
                      </c:pt>
                      <c:pt idx="2842">
                        <c:v>-4.508574999999998E-2</c:v>
                      </c:pt>
                      <c:pt idx="2843">
                        <c:v>-4.5066999999999975E-2</c:v>
                      </c:pt>
                      <c:pt idx="2844">
                        <c:v>-4.5063749999999979E-2</c:v>
                      </c:pt>
                      <c:pt idx="2845">
                        <c:v>-4.5056999999999965E-2</c:v>
                      </c:pt>
                      <c:pt idx="2846">
                        <c:v>-4.5056999999999965E-2</c:v>
                      </c:pt>
                      <c:pt idx="2847">
                        <c:v>-4.5037749999999981E-2</c:v>
                      </c:pt>
                      <c:pt idx="2848">
                        <c:v>-4.5033249999999976E-2</c:v>
                      </c:pt>
                      <c:pt idx="2849">
                        <c:v>-4.5032499999999968E-2</c:v>
                      </c:pt>
                      <c:pt idx="2850">
                        <c:v>-4.5027999999999971E-2</c:v>
                      </c:pt>
                      <c:pt idx="2851">
                        <c:v>-4.5028999999999986E-2</c:v>
                      </c:pt>
                      <c:pt idx="2852">
                        <c:v>-4.5025749999999982E-2</c:v>
                      </c:pt>
                      <c:pt idx="2853">
                        <c:v>-4.5018999999999976E-2</c:v>
                      </c:pt>
                      <c:pt idx="2854">
                        <c:v>-4.5005749999999997E-2</c:v>
                      </c:pt>
                      <c:pt idx="2855">
                        <c:v>-4.4987749999999986E-2</c:v>
                      </c:pt>
                      <c:pt idx="2856">
                        <c:v>-4.4965499999999992E-2</c:v>
                      </c:pt>
                      <c:pt idx="2857">
                        <c:v>-4.4947249999999987E-2</c:v>
                      </c:pt>
                      <c:pt idx="2858">
                        <c:v>-4.4930249999999984E-2</c:v>
                      </c:pt>
                      <c:pt idx="2859">
                        <c:v>-4.4918249999999986E-2</c:v>
                      </c:pt>
                      <c:pt idx="2860">
                        <c:v>-4.4918249999999993E-2</c:v>
                      </c:pt>
                      <c:pt idx="2861">
                        <c:v>-4.4899749999999995E-2</c:v>
                      </c:pt>
                      <c:pt idx="2862">
                        <c:v>-4.4871499999999988E-2</c:v>
                      </c:pt>
                      <c:pt idx="2863">
                        <c:v>-4.4847999999999992E-2</c:v>
                      </c:pt>
                      <c:pt idx="2864">
                        <c:v>-4.4841749999999993E-2</c:v>
                      </c:pt>
                      <c:pt idx="2865">
                        <c:v>-4.4828499999999993E-2</c:v>
                      </c:pt>
                      <c:pt idx="2866">
                        <c:v>-4.4803499999999996E-2</c:v>
                      </c:pt>
                      <c:pt idx="2867">
                        <c:v>-4.4785000000000005E-2</c:v>
                      </c:pt>
                      <c:pt idx="2868">
                        <c:v>-4.4764999999999999E-2</c:v>
                      </c:pt>
                      <c:pt idx="2869">
                        <c:v>-4.4741749999999997E-2</c:v>
                      </c:pt>
                      <c:pt idx="2870">
                        <c:v>-4.4719749999999996E-2</c:v>
                      </c:pt>
                      <c:pt idx="2871">
                        <c:v>-4.4699000000000003E-2</c:v>
                      </c:pt>
                      <c:pt idx="2872">
                        <c:v>-4.4673999999999998E-2</c:v>
                      </c:pt>
                      <c:pt idx="2873">
                        <c:v>-4.4650250000000009E-2</c:v>
                      </c:pt>
                      <c:pt idx="2874">
                        <c:v>-4.4629250000000009E-2</c:v>
                      </c:pt>
                      <c:pt idx="2875">
                        <c:v>-4.4604500000000019E-2</c:v>
                      </c:pt>
                      <c:pt idx="2876">
                        <c:v>-4.4577500000000027E-2</c:v>
                      </c:pt>
                      <c:pt idx="2877">
                        <c:v>-4.4559000000000036E-2</c:v>
                      </c:pt>
                      <c:pt idx="2878">
                        <c:v>-4.4534000000000046E-2</c:v>
                      </c:pt>
                      <c:pt idx="2879">
                        <c:v>-4.4505750000000038E-2</c:v>
                      </c:pt>
                      <c:pt idx="2880">
                        <c:v>-4.4477500000000045E-2</c:v>
                      </c:pt>
                      <c:pt idx="2881">
                        <c:v>-4.4454500000000043E-2</c:v>
                      </c:pt>
                      <c:pt idx="2882">
                        <c:v>-4.4438750000000048E-2</c:v>
                      </c:pt>
                      <c:pt idx="2883">
                        <c:v>-4.442725000000005E-2</c:v>
                      </c:pt>
                      <c:pt idx="2884">
                        <c:v>-4.4417500000000061E-2</c:v>
                      </c:pt>
                      <c:pt idx="2885">
                        <c:v>-4.4410500000000061E-2</c:v>
                      </c:pt>
                      <c:pt idx="2886">
                        <c:v>-4.4402000000000053E-2</c:v>
                      </c:pt>
                      <c:pt idx="2887">
                        <c:v>-4.438875000000006E-2</c:v>
                      </c:pt>
                      <c:pt idx="2888">
                        <c:v>-4.4371000000000063E-2</c:v>
                      </c:pt>
                      <c:pt idx="2889">
                        <c:v>-4.4369250000000054E-2</c:v>
                      </c:pt>
                      <c:pt idx="2890">
                        <c:v>-4.436100000000006E-2</c:v>
                      </c:pt>
                      <c:pt idx="2891">
                        <c:v>-4.4347000000000053E-2</c:v>
                      </c:pt>
                      <c:pt idx="2892">
                        <c:v>-4.4323750000000058E-2</c:v>
                      </c:pt>
                      <c:pt idx="2893">
                        <c:v>-4.4307750000000069E-2</c:v>
                      </c:pt>
                      <c:pt idx="2894">
                        <c:v>-4.429175000000006E-2</c:v>
                      </c:pt>
                      <c:pt idx="2895">
                        <c:v>-4.4279000000000054E-2</c:v>
                      </c:pt>
                      <c:pt idx="2896">
                        <c:v>-4.4264000000000046E-2</c:v>
                      </c:pt>
                      <c:pt idx="2897">
                        <c:v>-4.4261750000000044E-2</c:v>
                      </c:pt>
                      <c:pt idx="2898">
                        <c:v>-4.4255750000000045E-2</c:v>
                      </c:pt>
                      <c:pt idx="2899">
                        <c:v>-4.4248250000000044E-2</c:v>
                      </c:pt>
                      <c:pt idx="2900">
                        <c:v>-4.425025000000004E-2</c:v>
                      </c:pt>
                      <c:pt idx="2901">
                        <c:v>-4.425100000000004E-2</c:v>
                      </c:pt>
                      <c:pt idx="2902">
                        <c:v>-4.4238000000000041E-2</c:v>
                      </c:pt>
                      <c:pt idx="2903">
                        <c:v>-4.4232750000000036E-2</c:v>
                      </c:pt>
                      <c:pt idx="2904">
                        <c:v>-4.4222500000000026E-2</c:v>
                      </c:pt>
                      <c:pt idx="2905">
                        <c:v>-4.4214500000000025E-2</c:v>
                      </c:pt>
                      <c:pt idx="2906">
                        <c:v>-4.4208250000000025E-2</c:v>
                      </c:pt>
                      <c:pt idx="2907">
                        <c:v>-4.4191500000000022E-2</c:v>
                      </c:pt>
                      <c:pt idx="2908">
                        <c:v>-4.418250000000002E-2</c:v>
                      </c:pt>
                      <c:pt idx="2909">
                        <c:v>-4.4178250000000016E-2</c:v>
                      </c:pt>
                      <c:pt idx="2910">
                        <c:v>-4.4169500000000014E-2</c:v>
                      </c:pt>
                      <c:pt idx="2911">
                        <c:v>-4.4156750000000008E-2</c:v>
                      </c:pt>
                      <c:pt idx="2912">
                        <c:v>-4.4146000000000019E-2</c:v>
                      </c:pt>
                      <c:pt idx="2913">
                        <c:v>-4.4148500000000014E-2</c:v>
                      </c:pt>
                      <c:pt idx="2914">
                        <c:v>-4.413725000000001E-2</c:v>
                      </c:pt>
                      <c:pt idx="2915">
                        <c:v>-4.4118750000000012E-2</c:v>
                      </c:pt>
                      <c:pt idx="2916">
                        <c:v>-4.4102250000000016E-2</c:v>
                      </c:pt>
                      <c:pt idx="2917">
                        <c:v>-4.408150000000001E-2</c:v>
                      </c:pt>
                      <c:pt idx="2918">
                        <c:v>-4.4075000000000017E-2</c:v>
                      </c:pt>
                      <c:pt idx="2919">
                        <c:v>-4.4057250000000006E-2</c:v>
                      </c:pt>
                      <c:pt idx="2920">
                        <c:v>-4.4039250000000009E-2</c:v>
                      </c:pt>
                      <c:pt idx="2921">
                        <c:v>-4.4026750000000003E-2</c:v>
                      </c:pt>
                      <c:pt idx="2922">
                        <c:v>-4.4012250000000003E-2</c:v>
                      </c:pt>
                      <c:pt idx="2923">
                        <c:v>-4.3997500000000002E-2</c:v>
                      </c:pt>
                      <c:pt idx="2924">
                        <c:v>-4.3977750000000003E-2</c:v>
                      </c:pt>
                      <c:pt idx="2925">
                        <c:v>-4.3973000000000005E-2</c:v>
                      </c:pt>
                      <c:pt idx="2926">
                        <c:v>-4.3956500000000009E-2</c:v>
                      </c:pt>
                      <c:pt idx="2927">
                        <c:v>-4.393600000000001E-2</c:v>
                      </c:pt>
                      <c:pt idx="2928">
                        <c:v>-4.3912250000000021E-2</c:v>
                      </c:pt>
                      <c:pt idx="2929">
                        <c:v>-4.3892750000000022E-2</c:v>
                      </c:pt>
                      <c:pt idx="2930">
                        <c:v>-4.3871250000000021E-2</c:v>
                      </c:pt>
                      <c:pt idx="2931">
                        <c:v>-4.3853000000000017E-2</c:v>
                      </c:pt>
                      <c:pt idx="2932">
                        <c:v>-4.3843750000000015E-2</c:v>
                      </c:pt>
                      <c:pt idx="2933">
                        <c:v>-4.3826750000000018E-2</c:v>
                      </c:pt>
                      <c:pt idx="2934">
                        <c:v>-4.3793750000000006E-2</c:v>
                      </c:pt>
                      <c:pt idx="2935">
                        <c:v>-4.3771750000000012E-2</c:v>
                      </c:pt>
                      <c:pt idx="2936">
                        <c:v>-4.3744250000000005E-2</c:v>
                      </c:pt>
                      <c:pt idx="2937">
                        <c:v>-4.3728750000000004E-2</c:v>
                      </c:pt>
                      <c:pt idx="2938">
                        <c:v>-4.371075E-2</c:v>
                      </c:pt>
                      <c:pt idx="2939">
                        <c:v>-4.3697999999999994E-2</c:v>
                      </c:pt>
                      <c:pt idx="2940">
                        <c:v>-4.3679250000000003E-2</c:v>
                      </c:pt>
                      <c:pt idx="2941">
                        <c:v>-4.367299999999999E-2</c:v>
                      </c:pt>
                      <c:pt idx="2942">
                        <c:v>-4.3667499999999998E-2</c:v>
                      </c:pt>
                      <c:pt idx="2943">
                        <c:v>-4.3665249999999996E-2</c:v>
                      </c:pt>
                      <c:pt idx="2944">
                        <c:v>-4.3648499999999986E-2</c:v>
                      </c:pt>
                      <c:pt idx="2945">
                        <c:v>-4.3643249999999981E-2</c:v>
                      </c:pt>
                      <c:pt idx="2946">
                        <c:v>-4.3629249999999987E-2</c:v>
                      </c:pt>
                      <c:pt idx="2947">
                        <c:v>-4.3619749999999985E-2</c:v>
                      </c:pt>
                      <c:pt idx="2948">
                        <c:v>-4.3603999999999976E-2</c:v>
                      </c:pt>
                      <c:pt idx="2949">
                        <c:v>-4.3594999999999981E-2</c:v>
                      </c:pt>
                      <c:pt idx="2950">
                        <c:v>-4.357624999999999E-2</c:v>
                      </c:pt>
                      <c:pt idx="2951">
                        <c:v>-4.3574499999999981E-2</c:v>
                      </c:pt>
                      <c:pt idx="2952">
                        <c:v>-4.358299999999999E-2</c:v>
                      </c:pt>
                      <c:pt idx="2953">
                        <c:v>-4.3586749999999987E-2</c:v>
                      </c:pt>
                      <c:pt idx="2954">
                        <c:v>-4.358324999999999E-2</c:v>
                      </c:pt>
                      <c:pt idx="2955">
                        <c:v>-4.3584749999999992E-2</c:v>
                      </c:pt>
                      <c:pt idx="2956">
                        <c:v>-4.3585000000000006E-2</c:v>
                      </c:pt>
                      <c:pt idx="2957">
                        <c:v>-4.3568250000000003E-2</c:v>
                      </c:pt>
                      <c:pt idx="2958">
                        <c:v>-4.3577500000000012E-2</c:v>
                      </c:pt>
                      <c:pt idx="2959">
                        <c:v>-4.3573250000000015E-2</c:v>
                      </c:pt>
                      <c:pt idx="2960">
                        <c:v>-4.358925000000001E-2</c:v>
                      </c:pt>
                      <c:pt idx="2961">
                        <c:v>-4.3604250000000011E-2</c:v>
                      </c:pt>
                      <c:pt idx="2962">
                        <c:v>-4.3601750000000015E-2</c:v>
                      </c:pt>
                      <c:pt idx="2963">
                        <c:v>-4.3594250000000029E-2</c:v>
                      </c:pt>
                      <c:pt idx="2964">
                        <c:v>-4.3603000000000017E-2</c:v>
                      </c:pt>
                      <c:pt idx="2965">
                        <c:v>-4.3618500000000025E-2</c:v>
                      </c:pt>
                      <c:pt idx="2966">
                        <c:v>-4.3621750000000022E-2</c:v>
                      </c:pt>
                      <c:pt idx="2967">
                        <c:v>-4.3636250000000015E-2</c:v>
                      </c:pt>
                      <c:pt idx="2968">
                        <c:v>-4.3644500000000024E-2</c:v>
                      </c:pt>
                      <c:pt idx="2969">
                        <c:v>-4.3646500000000012E-2</c:v>
                      </c:pt>
                      <c:pt idx="2970">
                        <c:v>-4.3649750000000022E-2</c:v>
                      </c:pt>
                      <c:pt idx="2971">
                        <c:v>-4.3657250000000022E-2</c:v>
                      </c:pt>
                      <c:pt idx="2972">
                        <c:v>-4.3667750000000012E-2</c:v>
                      </c:pt>
                      <c:pt idx="2973">
                        <c:v>-4.3673750000000025E-2</c:v>
                      </c:pt>
                      <c:pt idx="2974">
                        <c:v>-4.3677750000000029E-2</c:v>
                      </c:pt>
                      <c:pt idx="2975">
                        <c:v>-4.3681250000000019E-2</c:v>
                      </c:pt>
                      <c:pt idx="2976">
                        <c:v>-4.3678500000000009E-2</c:v>
                      </c:pt>
                      <c:pt idx="2977">
                        <c:v>-4.3689500000000027E-2</c:v>
                      </c:pt>
                      <c:pt idx="2978">
                        <c:v>-4.3689250000000034E-2</c:v>
                      </c:pt>
                      <c:pt idx="2979">
                        <c:v>-4.3686250000000024E-2</c:v>
                      </c:pt>
                      <c:pt idx="2980">
                        <c:v>-4.3687750000000032E-2</c:v>
                      </c:pt>
                      <c:pt idx="2981">
                        <c:v>-4.3681000000000011E-2</c:v>
                      </c:pt>
                      <c:pt idx="2982">
                        <c:v>-4.368925000000002E-2</c:v>
                      </c:pt>
                      <c:pt idx="2983">
                        <c:v>-4.3690750000000021E-2</c:v>
                      </c:pt>
                      <c:pt idx="2984">
                        <c:v>-4.3690250000000021E-2</c:v>
                      </c:pt>
                      <c:pt idx="2985">
                        <c:v>-4.3704500000000028E-2</c:v>
                      </c:pt>
                      <c:pt idx="2986">
                        <c:v>-4.3706000000000023E-2</c:v>
                      </c:pt>
                      <c:pt idx="2987">
                        <c:v>-4.3706250000000023E-2</c:v>
                      </c:pt>
                      <c:pt idx="2988">
                        <c:v>-4.3715250000000018E-2</c:v>
                      </c:pt>
                      <c:pt idx="2989">
                        <c:v>-4.3721750000000011E-2</c:v>
                      </c:pt>
                      <c:pt idx="2990">
                        <c:v>-4.3723250000000019E-2</c:v>
                      </c:pt>
                      <c:pt idx="2991">
                        <c:v>-4.3742750000000025E-2</c:v>
                      </c:pt>
                      <c:pt idx="2992">
                        <c:v>-4.3745750000000021E-2</c:v>
                      </c:pt>
                      <c:pt idx="2993">
                        <c:v>-4.3750750000000019E-2</c:v>
                      </c:pt>
                      <c:pt idx="2994">
                        <c:v>-4.3748250000000002E-2</c:v>
                      </c:pt>
                      <c:pt idx="2995">
                        <c:v>-4.3754250000000008E-2</c:v>
                      </c:pt>
                      <c:pt idx="2996">
                        <c:v>-4.3745249999999999E-2</c:v>
                      </c:pt>
                      <c:pt idx="2997">
                        <c:v>-4.375600000000001E-2</c:v>
                      </c:pt>
                      <c:pt idx="2998">
                        <c:v>-4.3751499999999999E-2</c:v>
                      </c:pt>
                      <c:pt idx="2999">
                        <c:v>-4.3750749999999991E-2</c:v>
                      </c:pt>
                      <c:pt idx="3000">
                        <c:v>-4.3751749999999999E-2</c:v>
                      </c:pt>
                      <c:pt idx="3001">
                        <c:v>-4.3746500000000001E-2</c:v>
                      </c:pt>
                      <c:pt idx="3002">
                        <c:v>-4.374850000000001E-2</c:v>
                      </c:pt>
                      <c:pt idx="3003">
                        <c:v>-4.37385E-2</c:v>
                      </c:pt>
                      <c:pt idx="3004">
                        <c:v>-4.3721749999999997E-2</c:v>
                      </c:pt>
                      <c:pt idx="3005">
                        <c:v>-4.3717999999999993E-2</c:v>
                      </c:pt>
                      <c:pt idx="3006">
                        <c:v>-4.3715499999999997E-2</c:v>
                      </c:pt>
                      <c:pt idx="3007">
                        <c:v>-4.3705250000000008E-2</c:v>
                      </c:pt>
                      <c:pt idx="3008">
                        <c:v>-4.3685000000000002E-2</c:v>
                      </c:pt>
                      <c:pt idx="3009">
                        <c:v>-4.3673250000000011E-2</c:v>
                      </c:pt>
                      <c:pt idx="3010">
                        <c:v>-4.3656000000000007E-2</c:v>
                      </c:pt>
                      <c:pt idx="3011">
                        <c:v>-4.3643750000000009E-2</c:v>
                      </c:pt>
                      <c:pt idx="3012">
                        <c:v>-4.3622250000000001E-2</c:v>
                      </c:pt>
                      <c:pt idx="3013">
                        <c:v>-4.362425000000001E-2</c:v>
                      </c:pt>
                      <c:pt idx="3014">
                        <c:v>-4.3613750000000014E-2</c:v>
                      </c:pt>
                      <c:pt idx="3015">
                        <c:v>-4.3601250000000001E-2</c:v>
                      </c:pt>
                      <c:pt idx="3016">
                        <c:v>-4.3581000000000009E-2</c:v>
                      </c:pt>
                      <c:pt idx="3017">
                        <c:v>-4.3573000000000001E-2</c:v>
                      </c:pt>
                      <c:pt idx="3018">
                        <c:v>-4.3564499999999999E-2</c:v>
                      </c:pt>
                      <c:pt idx="3019">
                        <c:v>-4.3554749999999996E-2</c:v>
                      </c:pt>
                      <c:pt idx="3020">
                        <c:v>-4.3530999999999986E-2</c:v>
                      </c:pt>
                      <c:pt idx="3021">
                        <c:v>-4.3517750000000001E-2</c:v>
                      </c:pt>
                      <c:pt idx="3022">
                        <c:v>-4.3499249999999989E-2</c:v>
                      </c:pt>
                      <c:pt idx="3023">
                        <c:v>-4.3485999999999997E-2</c:v>
                      </c:pt>
                      <c:pt idx="3024">
                        <c:v>-4.3465250000000004E-2</c:v>
                      </c:pt>
                      <c:pt idx="3025">
                        <c:v>-4.3455000000000001E-2</c:v>
                      </c:pt>
                      <c:pt idx="3026">
                        <c:v>-4.3450499999999996E-2</c:v>
                      </c:pt>
                      <c:pt idx="3027">
                        <c:v>-4.3439249999999985E-2</c:v>
                      </c:pt>
                      <c:pt idx="3028">
                        <c:v>-4.3431749999999984E-2</c:v>
                      </c:pt>
                      <c:pt idx="3029">
                        <c:v>-4.3414999999999981E-2</c:v>
                      </c:pt>
                      <c:pt idx="3030">
                        <c:v>-4.3406249999999987E-2</c:v>
                      </c:pt>
                      <c:pt idx="3031">
                        <c:v>-4.3418249999999985E-2</c:v>
                      </c:pt>
                      <c:pt idx="3032">
                        <c:v>-4.3407249999999981E-2</c:v>
                      </c:pt>
                      <c:pt idx="3033">
                        <c:v>-4.3397999999999985E-2</c:v>
                      </c:pt>
                      <c:pt idx="3034">
                        <c:v>-4.3393999999999995E-2</c:v>
                      </c:pt>
                      <c:pt idx="3035">
                        <c:v>-4.3384499999999993E-2</c:v>
                      </c:pt>
                      <c:pt idx="3036">
                        <c:v>-4.3383499999999998E-2</c:v>
                      </c:pt>
                      <c:pt idx="3037">
                        <c:v>-4.3367000000000003E-2</c:v>
                      </c:pt>
                      <c:pt idx="3038">
                        <c:v>-4.3355249999999984E-2</c:v>
                      </c:pt>
                      <c:pt idx="3039">
                        <c:v>-4.3353250000000003E-2</c:v>
                      </c:pt>
                      <c:pt idx="3040">
                        <c:v>-4.3343999999999994E-2</c:v>
                      </c:pt>
                      <c:pt idx="3041">
                        <c:v>-4.3335999999999986E-2</c:v>
                      </c:pt>
                      <c:pt idx="3042">
                        <c:v>-4.3333250000000011E-2</c:v>
                      </c:pt>
                      <c:pt idx="3043">
                        <c:v>-4.3329250000000007E-2</c:v>
                      </c:pt>
                      <c:pt idx="3044">
                        <c:v>-4.3324250000000009E-2</c:v>
                      </c:pt>
                      <c:pt idx="3045">
                        <c:v>-4.3315500000000021E-2</c:v>
                      </c:pt>
                      <c:pt idx="3046">
                        <c:v>-4.3307250000000026E-2</c:v>
                      </c:pt>
                      <c:pt idx="3047">
                        <c:v>-4.3307750000000006E-2</c:v>
                      </c:pt>
                      <c:pt idx="3048">
                        <c:v>-4.3294000000000013E-2</c:v>
                      </c:pt>
                      <c:pt idx="3049">
                        <c:v>-4.3285750000000026E-2</c:v>
                      </c:pt>
                      <c:pt idx="3050">
                        <c:v>-4.3267250000000021E-2</c:v>
                      </c:pt>
                      <c:pt idx="3051">
                        <c:v>-4.3248750000000016E-2</c:v>
                      </c:pt>
                      <c:pt idx="3052">
                        <c:v>-4.323575000000001E-2</c:v>
                      </c:pt>
                      <c:pt idx="3053">
                        <c:v>-4.3233250000000015E-2</c:v>
                      </c:pt>
                      <c:pt idx="3054">
                        <c:v>-4.3227500000000009E-2</c:v>
                      </c:pt>
                      <c:pt idx="3055">
                        <c:v>-4.3211750000000014E-2</c:v>
                      </c:pt>
                      <c:pt idx="3056">
                        <c:v>-4.3197500000000028E-2</c:v>
                      </c:pt>
                      <c:pt idx="3057">
                        <c:v>-4.319000000000002E-2</c:v>
                      </c:pt>
                      <c:pt idx="3058">
                        <c:v>-4.3187000000000017E-2</c:v>
                      </c:pt>
                      <c:pt idx="3059">
                        <c:v>-4.3172000000000009E-2</c:v>
                      </c:pt>
                      <c:pt idx="3060">
                        <c:v>-4.3150000000000015E-2</c:v>
                      </c:pt>
                      <c:pt idx="3061">
                        <c:v>-4.3135000000000014E-2</c:v>
                      </c:pt>
                      <c:pt idx="3062">
                        <c:v>-4.3126250000000012E-2</c:v>
                      </c:pt>
                      <c:pt idx="3063">
                        <c:v>-4.3107500000000007E-2</c:v>
                      </c:pt>
                      <c:pt idx="3064">
                        <c:v>-4.3093999999999993E-2</c:v>
                      </c:pt>
                      <c:pt idx="3065">
                        <c:v>-4.3082750000000003E-2</c:v>
                      </c:pt>
                      <c:pt idx="3066">
                        <c:v>-4.3064999999999999E-2</c:v>
                      </c:pt>
                      <c:pt idx="3067">
                        <c:v>-4.3052E-2</c:v>
                      </c:pt>
                      <c:pt idx="3068">
                        <c:v>-4.3034249999999996E-2</c:v>
                      </c:pt>
                      <c:pt idx="3069">
                        <c:v>-4.3025250000000001E-2</c:v>
                      </c:pt>
                      <c:pt idx="3070">
                        <c:v>-4.3016999999999993E-2</c:v>
                      </c:pt>
                      <c:pt idx="3071">
                        <c:v>-4.3009999999999993E-2</c:v>
                      </c:pt>
                      <c:pt idx="3072">
                        <c:v>-4.2998499999999981E-2</c:v>
                      </c:pt>
                      <c:pt idx="3073">
                        <c:v>-4.298674999999999E-2</c:v>
                      </c:pt>
                      <c:pt idx="3074">
                        <c:v>-4.2975249999999993E-2</c:v>
                      </c:pt>
                      <c:pt idx="3075">
                        <c:v>-4.2963749999999995E-2</c:v>
                      </c:pt>
                      <c:pt idx="3076">
                        <c:v>-4.2951749999999997E-2</c:v>
                      </c:pt>
                      <c:pt idx="3077">
                        <c:v>-4.2940749999999986E-2</c:v>
                      </c:pt>
                      <c:pt idx="3078">
                        <c:v>-4.2927749999999987E-2</c:v>
                      </c:pt>
                      <c:pt idx="3079">
                        <c:v>-4.2917749999999984E-2</c:v>
                      </c:pt>
                      <c:pt idx="3080">
                        <c:v>-4.289624999999999E-2</c:v>
                      </c:pt>
                      <c:pt idx="3081">
                        <c:v>-4.2873999999999975E-2</c:v>
                      </c:pt>
                      <c:pt idx="3082">
                        <c:v>-4.2842249999999978E-2</c:v>
                      </c:pt>
                      <c:pt idx="3083">
                        <c:v>-4.2812249999999989E-2</c:v>
                      </c:pt>
                      <c:pt idx="3084">
                        <c:v>-4.2776499999999988E-2</c:v>
                      </c:pt>
                      <c:pt idx="3085">
                        <c:v>-4.2760999999999993E-2</c:v>
                      </c:pt>
                      <c:pt idx="3086">
                        <c:v>-4.2728750000000003E-2</c:v>
                      </c:pt>
                      <c:pt idx="3087">
                        <c:v>-4.2706499999999988E-2</c:v>
                      </c:pt>
                      <c:pt idx="3088">
                        <c:v>-4.2694749999999997E-2</c:v>
                      </c:pt>
                      <c:pt idx="3089">
                        <c:v>-4.2671250000000001E-2</c:v>
                      </c:pt>
                      <c:pt idx="3090">
                        <c:v>-4.2651249999999995E-2</c:v>
                      </c:pt>
                      <c:pt idx="3091">
                        <c:v>-4.2621499999999993E-2</c:v>
                      </c:pt>
                      <c:pt idx="3092">
                        <c:v>-4.2598999999999998E-2</c:v>
                      </c:pt>
                      <c:pt idx="3093">
                        <c:v>-4.2576749999999997E-2</c:v>
                      </c:pt>
                      <c:pt idx="3094">
                        <c:v>-4.2566750000000007E-2</c:v>
                      </c:pt>
                      <c:pt idx="3095">
                        <c:v>-4.2550000000000004E-2</c:v>
                      </c:pt>
                      <c:pt idx="3096">
                        <c:v>-4.2540500000000009E-2</c:v>
                      </c:pt>
                      <c:pt idx="3097">
                        <c:v>-4.2538750000000007E-2</c:v>
                      </c:pt>
                      <c:pt idx="3098">
                        <c:v>-4.253125E-2</c:v>
                      </c:pt>
                      <c:pt idx="3099">
                        <c:v>-4.2522999999999998E-2</c:v>
                      </c:pt>
                      <c:pt idx="3100">
                        <c:v>-4.251350000000001E-2</c:v>
                      </c:pt>
                      <c:pt idx="3101">
                        <c:v>-4.2498750000000009E-2</c:v>
                      </c:pt>
                      <c:pt idx="3102">
                        <c:v>-4.2493750000000004E-2</c:v>
                      </c:pt>
                      <c:pt idx="3103">
                        <c:v>-4.2487500000000004E-2</c:v>
                      </c:pt>
                      <c:pt idx="3104">
                        <c:v>-4.2485250000000009E-2</c:v>
                      </c:pt>
                      <c:pt idx="3105">
                        <c:v>-4.2486250000000003E-2</c:v>
                      </c:pt>
                      <c:pt idx="3106">
                        <c:v>-4.2490499999999994E-2</c:v>
                      </c:pt>
                      <c:pt idx="3107">
                        <c:v>-4.2485749999999996E-2</c:v>
                      </c:pt>
                      <c:pt idx="3108">
                        <c:v>-4.2477750000000002E-2</c:v>
                      </c:pt>
                      <c:pt idx="3109">
                        <c:v>-4.2479749999999997E-2</c:v>
                      </c:pt>
                      <c:pt idx="3110">
                        <c:v>-4.2495249999999984E-2</c:v>
                      </c:pt>
                      <c:pt idx="3111">
                        <c:v>-4.2502999999999985E-2</c:v>
                      </c:pt>
                      <c:pt idx="3112">
                        <c:v>-4.2509749999999985E-2</c:v>
                      </c:pt>
                      <c:pt idx="3113">
                        <c:v>-4.2495249999999984E-2</c:v>
                      </c:pt>
                      <c:pt idx="3114">
                        <c:v>-4.2494999999999984E-2</c:v>
                      </c:pt>
                      <c:pt idx="3115">
                        <c:v>-4.2496499999999993E-2</c:v>
                      </c:pt>
                      <c:pt idx="3116">
                        <c:v>-4.2483249999999986E-2</c:v>
                      </c:pt>
                      <c:pt idx="3117">
                        <c:v>-4.2484750000000002E-2</c:v>
                      </c:pt>
                      <c:pt idx="3118">
                        <c:v>-4.2474999999999985E-2</c:v>
                      </c:pt>
                      <c:pt idx="3119">
                        <c:v>-4.2464999999999996E-2</c:v>
                      </c:pt>
                      <c:pt idx="3120">
                        <c:v>-4.2466999999999991E-2</c:v>
                      </c:pt>
                      <c:pt idx="3121">
                        <c:v>-4.2461499999999992E-2</c:v>
                      </c:pt>
                      <c:pt idx="3122">
                        <c:v>-4.2457749999999989E-2</c:v>
                      </c:pt>
                      <c:pt idx="3123">
                        <c:v>-4.2458249999999982E-2</c:v>
                      </c:pt>
                      <c:pt idx="3124">
                        <c:v>-4.2460999999999978E-2</c:v>
                      </c:pt>
                      <c:pt idx="3125">
                        <c:v>-4.2447499999999971E-2</c:v>
                      </c:pt>
                      <c:pt idx="3126">
                        <c:v>-4.243949999999997E-2</c:v>
                      </c:pt>
                      <c:pt idx="3127">
                        <c:v>-4.2429749999999974E-2</c:v>
                      </c:pt>
                      <c:pt idx="3128">
                        <c:v>-4.2419249999999978E-2</c:v>
                      </c:pt>
                      <c:pt idx="3129">
                        <c:v>-4.2405249999999992E-2</c:v>
                      </c:pt>
                      <c:pt idx="3130">
                        <c:v>-4.2397999999999998E-2</c:v>
                      </c:pt>
                      <c:pt idx="3131">
                        <c:v>-4.2395749999999996E-2</c:v>
                      </c:pt>
                      <c:pt idx="3132">
                        <c:v>-4.237574999999999E-2</c:v>
                      </c:pt>
                      <c:pt idx="3133">
                        <c:v>-4.2364499999999999E-2</c:v>
                      </c:pt>
                      <c:pt idx="3134">
                        <c:v>-4.2364749999999986E-2</c:v>
                      </c:pt>
                      <c:pt idx="3135">
                        <c:v>-4.2359749999999981E-2</c:v>
                      </c:pt>
                      <c:pt idx="3136">
                        <c:v>-4.2343999999999979E-2</c:v>
                      </c:pt>
                      <c:pt idx="3137">
                        <c:v>-4.2331749999999981E-2</c:v>
                      </c:pt>
                      <c:pt idx="3138">
                        <c:v>-4.2318499999999995E-2</c:v>
                      </c:pt>
                      <c:pt idx="3139">
                        <c:v>-4.2298749999999996E-2</c:v>
                      </c:pt>
                      <c:pt idx="3140">
                        <c:v>-4.2288750000000007E-2</c:v>
                      </c:pt>
                      <c:pt idx="3141">
                        <c:v>-4.2267749999999993E-2</c:v>
                      </c:pt>
                      <c:pt idx="3142">
                        <c:v>-4.2251000000000004E-2</c:v>
                      </c:pt>
                      <c:pt idx="3143">
                        <c:v>-4.2223500000000004E-2</c:v>
                      </c:pt>
                      <c:pt idx="3144">
                        <c:v>-4.2199500000000001E-2</c:v>
                      </c:pt>
                      <c:pt idx="3145">
                        <c:v>-4.2174000000000003E-2</c:v>
                      </c:pt>
                      <c:pt idx="3146">
                        <c:v>-4.2141250000000019E-2</c:v>
                      </c:pt>
                      <c:pt idx="3147">
                        <c:v>-4.2120250000000026E-2</c:v>
                      </c:pt>
                      <c:pt idx="3148">
                        <c:v>-4.2095250000000008E-2</c:v>
                      </c:pt>
                      <c:pt idx="3149">
                        <c:v>-4.2070250000000017E-2</c:v>
                      </c:pt>
                      <c:pt idx="3150">
                        <c:v>-4.2041250000000009E-2</c:v>
                      </c:pt>
                      <c:pt idx="3151">
                        <c:v>-4.2001000000000017E-2</c:v>
                      </c:pt>
                      <c:pt idx="3152">
                        <c:v>-4.1975500000000013E-2</c:v>
                      </c:pt>
                      <c:pt idx="3153">
                        <c:v>-4.1946250000000018E-2</c:v>
                      </c:pt>
                      <c:pt idx="3154">
                        <c:v>-4.1918750000000012E-2</c:v>
                      </c:pt>
                      <c:pt idx="3155">
                        <c:v>-4.1882500000000003E-2</c:v>
                      </c:pt>
                      <c:pt idx="3156">
                        <c:v>-4.1849499999999998E-2</c:v>
                      </c:pt>
                      <c:pt idx="3157">
                        <c:v>-4.1832249999999994E-2</c:v>
                      </c:pt>
                      <c:pt idx="3158">
                        <c:v>-4.1793499999999997E-2</c:v>
                      </c:pt>
                      <c:pt idx="3159">
                        <c:v>-4.1756500000000002E-2</c:v>
                      </c:pt>
                      <c:pt idx="3160">
                        <c:v>-4.1727499999999987E-2</c:v>
                      </c:pt>
                      <c:pt idx="3161">
                        <c:v>-4.1683249999999984E-2</c:v>
                      </c:pt>
                      <c:pt idx="3162">
                        <c:v>-4.1659499999999988E-2</c:v>
                      </c:pt>
                      <c:pt idx="3163">
                        <c:v>-4.1625499999999996E-2</c:v>
                      </c:pt>
                      <c:pt idx="3164">
                        <c:v>-4.1596999999999988E-2</c:v>
                      </c:pt>
                      <c:pt idx="3165">
                        <c:v>-4.1549999999999983E-2</c:v>
                      </c:pt>
                      <c:pt idx="3166">
                        <c:v>-4.1510249999999978E-2</c:v>
                      </c:pt>
                      <c:pt idx="3167">
                        <c:v>-4.1478999999999981E-2</c:v>
                      </c:pt>
                      <c:pt idx="3168">
                        <c:v>-4.1446249999999997E-2</c:v>
                      </c:pt>
                      <c:pt idx="3169">
                        <c:v>-4.1408500000000001E-2</c:v>
                      </c:pt>
                      <c:pt idx="3170">
                        <c:v>-4.136575E-2</c:v>
                      </c:pt>
                      <c:pt idx="3171">
                        <c:v>-4.1320750000000003E-2</c:v>
                      </c:pt>
                      <c:pt idx="3172">
                        <c:v>-4.1287250000000011E-2</c:v>
                      </c:pt>
                      <c:pt idx="3173">
                        <c:v>-4.1250250000000009E-2</c:v>
                      </c:pt>
                      <c:pt idx="3174">
                        <c:v>-4.1207500000000008E-2</c:v>
                      </c:pt>
                      <c:pt idx="3175">
                        <c:v>-4.1175000000000003E-2</c:v>
                      </c:pt>
                      <c:pt idx="3176">
                        <c:v>-4.1137000000000007E-2</c:v>
                      </c:pt>
                      <c:pt idx="3177">
                        <c:v>-4.1080250000000006E-2</c:v>
                      </c:pt>
                      <c:pt idx="3178">
                        <c:v>-4.1040000000000021E-2</c:v>
                      </c:pt>
                      <c:pt idx="3179">
                        <c:v>-4.0996500000000012E-2</c:v>
                      </c:pt>
                      <c:pt idx="3180">
                        <c:v>-4.0944000000000008E-2</c:v>
                      </c:pt>
                      <c:pt idx="3181">
                        <c:v>-4.0913250000000012E-2</c:v>
                      </c:pt>
                      <c:pt idx="3182">
                        <c:v>-4.0867750000000001E-2</c:v>
                      </c:pt>
                      <c:pt idx="3183">
                        <c:v>-4.0823249999999998E-2</c:v>
                      </c:pt>
                      <c:pt idx="3184">
                        <c:v>-4.0780999999999991E-2</c:v>
                      </c:pt>
                      <c:pt idx="3185">
                        <c:v>-4.0729499999999988E-2</c:v>
                      </c:pt>
                      <c:pt idx="3186">
                        <c:v>-4.0682249999999989E-2</c:v>
                      </c:pt>
                      <c:pt idx="3187">
                        <c:v>-4.0638749999999987E-2</c:v>
                      </c:pt>
                      <c:pt idx="3188">
                        <c:v>-4.0589749999999987E-2</c:v>
                      </c:pt>
                      <c:pt idx="3189">
                        <c:v>-4.0542749999999995E-2</c:v>
                      </c:pt>
                      <c:pt idx="3190">
                        <c:v>-4.0505749999999993E-2</c:v>
                      </c:pt>
                      <c:pt idx="3191">
                        <c:v>-4.0453249999999982E-2</c:v>
                      </c:pt>
                      <c:pt idx="3192">
                        <c:v>-4.0408749999999979E-2</c:v>
                      </c:pt>
                      <c:pt idx="3193">
                        <c:v>-4.0358999999999978E-2</c:v>
                      </c:pt>
                      <c:pt idx="3194">
                        <c:v>-4.0321249999999989E-2</c:v>
                      </c:pt>
                      <c:pt idx="3195">
                        <c:v>-4.0284499999999987E-2</c:v>
                      </c:pt>
                      <c:pt idx="3196">
                        <c:v>-4.0247249999999984E-2</c:v>
                      </c:pt>
                      <c:pt idx="3197">
                        <c:v>-4.0193749999999986E-2</c:v>
                      </c:pt>
                      <c:pt idx="3198">
                        <c:v>-4.0148499999999976E-2</c:v>
                      </c:pt>
                      <c:pt idx="3199">
                        <c:v>-4.0110499999999973E-2</c:v>
                      </c:pt>
                      <c:pt idx="3200">
                        <c:v>-4.0073999999999971E-2</c:v>
                      </c:pt>
                      <c:pt idx="3201">
                        <c:v>-4.0038999999999977E-2</c:v>
                      </c:pt>
                      <c:pt idx="3202">
                        <c:v>-3.9997249999999977E-2</c:v>
                      </c:pt>
                      <c:pt idx="3203">
                        <c:v>-3.9960499999999975E-2</c:v>
                      </c:pt>
                      <c:pt idx="3204">
                        <c:v>-3.9928249999999985E-2</c:v>
                      </c:pt>
                      <c:pt idx="3205">
                        <c:v>-3.9890249999999974E-2</c:v>
                      </c:pt>
                      <c:pt idx="3206">
                        <c:v>-3.9856999999999976E-2</c:v>
                      </c:pt>
                      <c:pt idx="3207">
                        <c:v>-3.9824499999999971E-2</c:v>
                      </c:pt>
                      <c:pt idx="3208">
                        <c:v>-3.9785249999999973E-2</c:v>
                      </c:pt>
                      <c:pt idx="3209">
                        <c:v>-3.9762249999999971E-2</c:v>
                      </c:pt>
                      <c:pt idx="3210">
                        <c:v>-3.9730749999999967E-2</c:v>
                      </c:pt>
                      <c:pt idx="3211">
                        <c:v>-3.9706749999999964E-2</c:v>
                      </c:pt>
                      <c:pt idx="3212">
                        <c:v>-3.9682749999999961E-2</c:v>
                      </c:pt>
                      <c:pt idx="3213">
                        <c:v>-3.9642999999999963E-2</c:v>
                      </c:pt>
                      <c:pt idx="3214">
                        <c:v>-3.959874999999996E-2</c:v>
                      </c:pt>
                      <c:pt idx="3215">
                        <c:v>-3.9571499999999968E-2</c:v>
                      </c:pt>
                      <c:pt idx="3216">
                        <c:v>-3.9540999999999965E-2</c:v>
                      </c:pt>
                      <c:pt idx="3217">
                        <c:v>-3.9500499999999959E-2</c:v>
                      </c:pt>
                      <c:pt idx="3218">
                        <c:v>-3.9465999999999959E-2</c:v>
                      </c:pt>
                      <c:pt idx="3219">
                        <c:v>-3.9430749999999966E-2</c:v>
                      </c:pt>
                      <c:pt idx="3220">
                        <c:v>-3.9401249999999957E-2</c:v>
                      </c:pt>
                      <c:pt idx="3221">
                        <c:v>-3.9366749999999964E-2</c:v>
                      </c:pt>
                      <c:pt idx="3222">
                        <c:v>-3.9332499999999958E-2</c:v>
                      </c:pt>
                      <c:pt idx="3223">
                        <c:v>-3.9302749999999956E-2</c:v>
                      </c:pt>
                      <c:pt idx="3224">
                        <c:v>-3.9270749999999952E-2</c:v>
                      </c:pt>
                      <c:pt idx="3225">
                        <c:v>-3.9245749999999954E-2</c:v>
                      </c:pt>
                      <c:pt idx="3226">
                        <c:v>-3.9208749999999952E-2</c:v>
                      </c:pt>
                      <c:pt idx="3227">
                        <c:v>-3.9184999999999956E-2</c:v>
                      </c:pt>
                      <c:pt idx="3228">
                        <c:v>-3.914724999999996E-2</c:v>
                      </c:pt>
                      <c:pt idx="3229">
                        <c:v>-3.910549999999996E-2</c:v>
                      </c:pt>
                      <c:pt idx="3230">
                        <c:v>-3.9065249999999954E-2</c:v>
                      </c:pt>
                      <c:pt idx="3231">
                        <c:v>-3.9025749999999956E-2</c:v>
                      </c:pt>
                      <c:pt idx="3232">
                        <c:v>-3.8981999999999954E-2</c:v>
                      </c:pt>
                      <c:pt idx="3233">
                        <c:v>-3.8933749999999948E-2</c:v>
                      </c:pt>
                      <c:pt idx="3234">
                        <c:v>-3.888724999999995E-2</c:v>
                      </c:pt>
                      <c:pt idx="3235">
                        <c:v>-3.8842749999999954E-2</c:v>
                      </c:pt>
                      <c:pt idx="3236">
                        <c:v>-3.879699999999995E-2</c:v>
                      </c:pt>
                      <c:pt idx="3237">
                        <c:v>-3.8759249999999953E-2</c:v>
                      </c:pt>
                      <c:pt idx="3238">
                        <c:v>-3.8711499999999954E-2</c:v>
                      </c:pt>
                      <c:pt idx="3239">
                        <c:v>-3.8662999999999954E-2</c:v>
                      </c:pt>
                      <c:pt idx="3240">
                        <c:v>-3.8614999999999948E-2</c:v>
                      </c:pt>
                      <c:pt idx="3241">
                        <c:v>-3.8563249999999959E-2</c:v>
                      </c:pt>
                      <c:pt idx="3242">
                        <c:v>-3.8525999999999956E-2</c:v>
                      </c:pt>
                      <c:pt idx="3243">
                        <c:v>-3.8489749999999961E-2</c:v>
                      </c:pt>
                      <c:pt idx="3244">
                        <c:v>-3.8451999999999958E-2</c:v>
                      </c:pt>
                      <c:pt idx="3245">
                        <c:v>-3.8406749999999962E-2</c:v>
                      </c:pt>
                      <c:pt idx="3246">
                        <c:v>-3.8359999999999964E-2</c:v>
                      </c:pt>
                      <c:pt idx="3247">
                        <c:v>-3.8317249999999969E-2</c:v>
                      </c:pt>
                      <c:pt idx="3248">
                        <c:v>-3.827624999999997E-2</c:v>
                      </c:pt>
                      <c:pt idx="3249">
                        <c:v>-3.8233499999999969E-2</c:v>
                      </c:pt>
                      <c:pt idx="3250">
                        <c:v>-3.8201999999999965E-2</c:v>
                      </c:pt>
                      <c:pt idx="3251">
                        <c:v>-3.8163749999999969E-2</c:v>
                      </c:pt>
                      <c:pt idx="3252">
                        <c:v>-3.8117749999999971E-2</c:v>
                      </c:pt>
                      <c:pt idx="3253">
                        <c:v>-3.8066499999999968E-2</c:v>
                      </c:pt>
                      <c:pt idx="3254">
                        <c:v>-3.8021749999999972E-2</c:v>
                      </c:pt>
                      <c:pt idx="3255">
                        <c:v>-3.798499999999997E-2</c:v>
                      </c:pt>
                      <c:pt idx="3256">
                        <c:v>-3.7954499999999974E-2</c:v>
                      </c:pt>
                      <c:pt idx="3257">
                        <c:v>-3.7926499999999967E-2</c:v>
                      </c:pt>
                      <c:pt idx="3258">
                        <c:v>-3.7892249999999975E-2</c:v>
                      </c:pt>
                      <c:pt idx="3259">
                        <c:v>-3.7859499999999977E-2</c:v>
                      </c:pt>
                      <c:pt idx="3260">
                        <c:v>-3.7828999999999974E-2</c:v>
                      </c:pt>
                      <c:pt idx="3261">
                        <c:v>-3.7800749999999966E-2</c:v>
                      </c:pt>
                      <c:pt idx="3262">
                        <c:v>-3.7765249999999966E-2</c:v>
                      </c:pt>
                      <c:pt idx="3263">
                        <c:v>-3.7731749999999974E-2</c:v>
                      </c:pt>
                      <c:pt idx="3264">
                        <c:v>-3.7690499999999974E-2</c:v>
                      </c:pt>
                      <c:pt idx="3265">
                        <c:v>-3.764499999999997E-2</c:v>
                      </c:pt>
                      <c:pt idx="3266">
                        <c:v>-3.7612249999999972E-2</c:v>
                      </c:pt>
                      <c:pt idx="3267">
                        <c:v>-3.7576249999999964E-2</c:v>
                      </c:pt>
                      <c:pt idx="3268">
                        <c:v>-3.7542499999999972E-2</c:v>
                      </c:pt>
                      <c:pt idx="3269">
                        <c:v>-3.7497249999999961E-2</c:v>
                      </c:pt>
                      <c:pt idx="3270">
                        <c:v>-3.7454499999999967E-2</c:v>
                      </c:pt>
                      <c:pt idx="3271">
                        <c:v>-3.7402749999999964E-2</c:v>
                      </c:pt>
                      <c:pt idx="3272">
                        <c:v>-3.7356249999999966E-2</c:v>
                      </c:pt>
                      <c:pt idx="3273">
                        <c:v>-3.7313499999999965E-2</c:v>
                      </c:pt>
                      <c:pt idx="3274">
                        <c:v>-3.7257249999999964E-2</c:v>
                      </c:pt>
                      <c:pt idx="3275">
                        <c:v>-3.722149999999997E-2</c:v>
                      </c:pt>
                      <c:pt idx="3276">
                        <c:v>-3.7181499999999965E-2</c:v>
                      </c:pt>
                      <c:pt idx="3277">
                        <c:v>-3.7139499999999971E-2</c:v>
                      </c:pt>
                      <c:pt idx="3278">
                        <c:v>-3.7095499999999976E-2</c:v>
                      </c:pt>
                      <c:pt idx="3279">
                        <c:v>-3.7062999999999978E-2</c:v>
                      </c:pt>
                      <c:pt idx="3280">
                        <c:v>-3.7040249999999976E-2</c:v>
                      </c:pt>
                      <c:pt idx="3281">
                        <c:v>-3.700224999999998E-2</c:v>
                      </c:pt>
                      <c:pt idx="3282">
                        <c:v>-3.6977749999999983E-2</c:v>
                      </c:pt>
                      <c:pt idx="3283">
                        <c:v>-3.6957749999999984E-2</c:v>
                      </c:pt>
                      <c:pt idx="3284">
                        <c:v>-3.6930749999999984E-2</c:v>
                      </c:pt>
                      <c:pt idx="3285">
                        <c:v>-3.6888499999999984E-2</c:v>
                      </c:pt>
                      <c:pt idx="3286">
                        <c:v>-3.6864749999999981E-2</c:v>
                      </c:pt>
                      <c:pt idx="3287">
                        <c:v>-3.6843999999999988E-2</c:v>
                      </c:pt>
                      <c:pt idx="3288">
                        <c:v>-3.6800999999999993E-2</c:v>
                      </c:pt>
                      <c:pt idx="3289">
                        <c:v>-3.6817249999999989E-2</c:v>
                      </c:pt>
                      <c:pt idx="3290">
                        <c:v>-3.678324999999999E-2</c:v>
                      </c:pt>
                      <c:pt idx="3291">
                        <c:v>-3.6744499999999986E-2</c:v>
                      </c:pt>
                      <c:pt idx="3292">
                        <c:v>-3.6692999999999996E-2</c:v>
                      </c:pt>
                      <c:pt idx="3293">
                        <c:v>-3.6642999999999995E-2</c:v>
                      </c:pt>
                      <c:pt idx="3294">
                        <c:v>-3.6587499999999995E-2</c:v>
                      </c:pt>
                      <c:pt idx="3295">
                        <c:v>-3.6537499999999994E-2</c:v>
                      </c:pt>
                      <c:pt idx="3296">
                        <c:v>-3.6482999999999988E-2</c:v>
                      </c:pt>
                      <c:pt idx="3297">
                        <c:v>-3.641574999999999E-2</c:v>
                      </c:pt>
                      <c:pt idx="3298">
                        <c:v>-3.6358499999999995E-2</c:v>
                      </c:pt>
                      <c:pt idx="3299">
                        <c:v>-3.6297249999999989E-2</c:v>
                      </c:pt>
                      <c:pt idx="3300">
                        <c:v>-3.6234249999999996E-2</c:v>
                      </c:pt>
                      <c:pt idx="3301">
                        <c:v>-3.6174749999999992E-2</c:v>
                      </c:pt>
                      <c:pt idx="3302">
                        <c:v>-3.6123749999999996E-2</c:v>
                      </c:pt>
                      <c:pt idx="3303">
                        <c:v>-3.6073999999999995E-2</c:v>
                      </c:pt>
                      <c:pt idx="3304">
                        <c:v>-3.6029249999999992E-2</c:v>
                      </c:pt>
                      <c:pt idx="3305">
                        <c:v>-3.5968499999999994E-2</c:v>
                      </c:pt>
                      <c:pt idx="3306">
                        <c:v>-3.5897999999999992E-2</c:v>
                      </c:pt>
                      <c:pt idx="3307">
                        <c:v>-3.5847999999999998E-2</c:v>
                      </c:pt>
                      <c:pt idx="3308">
                        <c:v>-3.5795E-2</c:v>
                      </c:pt>
                      <c:pt idx="3309">
                        <c:v>-3.5747749999999995E-2</c:v>
                      </c:pt>
                      <c:pt idx="3310">
                        <c:v>-3.5671999999999995E-2</c:v>
                      </c:pt>
                      <c:pt idx="3311">
                        <c:v>-3.5612249999999991E-2</c:v>
                      </c:pt>
                      <c:pt idx="3312">
                        <c:v>-3.5548999999999997E-2</c:v>
                      </c:pt>
                      <c:pt idx="3313">
                        <c:v>-3.5501499999999991E-2</c:v>
                      </c:pt>
                      <c:pt idx="3314">
                        <c:v>-3.5441249999999994E-2</c:v>
                      </c:pt>
                      <c:pt idx="3315">
                        <c:v>-3.5387000000000002E-2</c:v>
                      </c:pt>
                      <c:pt idx="3316">
                        <c:v>-3.5332749999999996E-2</c:v>
                      </c:pt>
                      <c:pt idx="3317">
                        <c:v>-3.5271499999999997E-2</c:v>
                      </c:pt>
                      <c:pt idx="3318">
                        <c:v>-3.5205500000000001E-2</c:v>
                      </c:pt>
                      <c:pt idx="3319">
                        <c:v>-3.5166749999999997E-2</c:v>
                      </c:pt>
                      <c:pt idx="3320">
                        <c:v>-3.5112499999999998E-2</c:v>
                      </c:pt>
                      <c:pt idx="3321">
                        <c:v>-3.5055250000000003E-2</c:v>
                      </c:pt>
                      <c:pt idx="3322">
                        <c:v>-3.4998750000000002E-2</c:v>
                      </c:pt>
                      <c:pt idx="3323">
                        <c:v>-3.4942500000000001E-2</c:v>
                      </c:pt>
                      <c:pt idx="3324">
                        <c:v>-3.4887250000000002E-2</c:v>
                      </c:pt>
                      <c:pt idx="3325">
                        <c:v>-3.4839750000000003E-2</c:v>
                      </c:pt>
                      <c:pt idx="3326">
                        <c:v>-3.4789249999999994E-2</c:v>
                      </c:pt>
                      <c:pt idx="3327">
                        <c:v>-3.4757999999999997E-2</c:v>
                      </c:pt>
                      <c:pt idx="3328">
                        <c:v>-3.4720999999999995E-2</c:v>
                      </c:pt>
                      <c:pt idx="3329">
                        <c:v>-3.4686249999999995E-2</c:v>
                      </c:pt>
                      <c:pt idx="3330">
                        <c:v>-3.4638499999999996E-2</c:v>
                      </c:pt>
                      <c:pt idx="3331">
                        <c:v>-3.4591249999999997E-2</c:v>
                      </c:pt>
                      <c:pt idx="3332">
                        <c:v>-3.4548500000000003E-2</c:v>
                      </c:pt>
                      <c:pt idx="3333">
                        <c:v>-3.4504749999999994E-2</c:v>
                      </c:pt>
                      <c:pt idx="3334">
                        <c:v>-3.4462999999999994E-2</c:v>
                      </c:pt>
                      <c:pt idx="3335">
                        <c:v>-3.4426999999999992E-2</c:v>
                      </c:pt>
                      <c:pt idx="3336">
                        <c:v>-3.4395999999999996E-2</c:v>
                      </c:pt>
                      <c:pt idx="3337">
                        <c:v>-3.4353499999999995E-2</c:v>
                      </c:pt>
                      <c:pt idx="3338">
                        <c:v>-3.4316249999999993E-2</c:v>
                      </c:pt>
                      <c:pt idx="3339">
                        <c:v>-3.4279749999999998E-2</c:v>
                      </c:pt>
                      <c:pt idx="3340">
                        <c:v>-3.4241750000000001E-2</c:v>
                      </c:pt>
                      <c:pt idx="3341">
                        <c:v>-3.4209749999999997E-2</c:v>
                      </c:pt>
                      <c:pt idx="3342">
                        <c:v>-3.414699999999999E-2</c:v>
                      </c:pt>
                      <c:pt idx="3343">
                        <c:v>-3.4108749999999986E-2</c:v>
                      </c:pt>
                      <c:pt idx="3344">
                        <c:v>-3.4072249999999991E-2</c:v>
                      </c:pt>
                      <c:pt idx="3345">
                        <c:v>-3.4029749999999991E-2</c:v>
                      </c:pt>
                      <c:pt idx="3346">
                        <c:v>-3.3999249999999995E-2</c:v>
                      </c:pt>
                      <c:pt idx="3347">
                        <c:v>-3.3950999999999988E-2</c:v>
                      </c:pt>
                      <c:pt idx="3348">
                        <c:v>-3.3935749999999987E-2</c:v>
                      </c:pt>
                      <c:pt idx="3349">
                        <c:v>-3.3894749999999994E-2</c:v>
                      </c:pt>
                      <c:pt idx="3350">
                        <c:v>-3.3863999999999998E-2</c:v>
                      </c:pt>
                      <c:pt idx="3351">
                        <c:v>-3.3840249999999995E-2</c:v>
                      </c:pt>
                      <c:pt idx="3352">
                        <c:v>-3.3804749999999995E-2</c:v>
                      </c:pt>
                      <c:pt idx="3353">
                        <c:v>-3.3767249999999999E-2</c:v>
                      </c:pt>
                      <c:pt idx="3354">
                        <c:v>-3.3732999999999992E-2</c:v>
                      </c:pt>
                      <c:pt idx="3355">
                        <c:v>-3.3704499999999998E-2</c:v>
                      </c:pt>
                      <c:pt idx="3356">
                        <c:v>-3.3680499999999995E-2</c:v>
                      </c:pt>
                      <c:pt idx="3357">
                        <c:v>-3.363E-2</c:v>
                      </c:pt>
                      <c:pt idx="3358">
                        <c:v>-3.3599000000000004E-2</c:v>
                      </c:pt>
                      <c:pt idx="3359">
                        <c:v>-3.3565500000000005E-2</c:v>
                      </c:pt>
                      <c:pt idx="3360">
                        <c:v>-3.3524499999999999E-2</c:v>
                      </c:pt>
                      <c:pt idx="3361">
                        <c:v>-3.3493250000000002E-2</c:v>
                      </c:pt>
                      <c:pt idx="3362">
                        <c:v>-3.3453250000000004E-2</c:v>
                      </c:pt>
                      <c:pt idx="3363">
                        <c:v>-3.3416000000000008E-2</c:v>
                      </c:pt>
                      <c:pt idx="3364">
                        <c:v>-3.3380000000000007E-2</c:v>
                      </c:pt>
                      <c:pt idx="3365">
                        <c:v>-3.3343750000000012E-2</c:v>
                      </c:pt>
                      <c:pt idx="3366">
                        <c:v>-3.3299250000000009E-2</c:v>
                      </c:pt>
                      <c:pt idx="3367">
                        <c:v>-3.3252250000000011E-2</c:v>
                      </c:pt>
                      <c:pt idx="3368">
                        <c:v>-3.3214000000000007E-2</c:v>
                      </c:pt>
                      <c:pt idx="3369">
                        <c:v>-3.3170000000000005E-2</c:v>
                      </c:pt>
                      <c:pt idx="3370">
                        <c:v>-3.3147000000000017E-2</c:v>
                      </c:pt>
                      <c:pt idx="3371">
                        <c:v>-3.3111750000000009E-2</c:v>
                      </c:pt>
                      <c:pt idx="3372">
                        <c:v>-3.3065750000000012E-2</c:v>
                      </c:pt>
                      <c:pt idx="3373">
                        <c:v>-3.3023500000000011E-2</c:v>
                      </c:pt>
                      <c:pt idx="3374">
                        <c:v>-3.2986000000000001E-2</c:v>
                      </c:pt>
                      <c:pt idx="3375">
                        <c:v>-3.2928249999999999E-2</c:v>
                      </c:pt>
                      <c:pt idx="3376">
                        <c:v>-3.288025E-2</c:v>
                      </c:pt>
                      <c:pt idx="3377">
                        <c:v>-3.2840500000000009E-2</c:v>
                      </c:pt>
                      <c:pt idx="3378">
                        <c:v>-3.280000000000001E-2</c:v>
                      </c:pt>
                      <c:pt idx="3379">
                        <c:v>-3.2762000000000006E-2</c:v>
                      </c:pt>
                      <c:pt idx="3380">
                        <c:v>-3.2727750000000007E-2</c:v>
                      </c:pt>
                      <c:pt idx="3381">
                        <c:v>-3.2684500000000005E-2</c:v>
                      </c:pt>
                      <c:pt idx="3382">
                        <c:v>-3.2650000000000005E-2</c:v>
                      </c:pt>
                      <c:pt idx="3383">
                        <c:v>-3.2621500000000005E-2</c:v>
                      </c:pt>
                      <c:pt idx="3384">
                        <c:v>-3.2582500000000007E-2</c:v>
                      </c:pt>
                      <c:pt idx="3385">
                        <c:v>-3.255100000000001E-2</c:v>
                      </c:pt>
                      <c:pt idx="3386">
                        <c:v>-3.2524500000000012E-2</c:v>
                      </c:pt>
                      <c:pt idx="3387">
                        <c:v>-3.2506500000000015E-2</c:v>
                      </c:pt>
                      <c:pt idx="3388">
                        <c:v>-3.247400000000001E-2</c:v>
                      </c:pt>
                      <c:pt idx="3389">
                        <c:v>-3.2447500000000004E-2</c:v>
                      </c:pt>
                      <c:pt idx="3390">
                        <c:v>-3.2413500000000005E-2</c:v>
                      </c:pt>
                      <c:pt idx="3391">
                        <c:v>-3.2371999999999998E-2</c:v>
                      </c:pt>
                      <c:pt idx="3392">
                        <c:v>-3.2344999999999999E-2</c:v>
                      </c:pt>
                      <c:pt idx="3393">
                        <c:v>-3.2313750000000009E-2</c:v>
                      </c:pt>
                      <c:pt idx="3394">
                        <c:v>-3.2275000000000005E-2</c:v>
                      </c:pt>
                      <c:pt idx="3395">
                        <c:v>-3.2238250000000003E-2</c:v>
                      </c:pt>
                      <c:pt idx="3396">
                        <c:v>-3.2207500000000007E-2</c:v>
                      </c:pt>
                      <c:pt idx="3397">
                        <c:v>-3.2176500000000004E-2</c:v>
                      </c:pt>
                      <c:pt idx="3398">
                        <c:v>-3.215550000000001E-2</c:v>
                      </c:pt>
                      <c:pt idx="3399">
                        <c:v>-3.2121250000000011E-2</c:v>
                      </c:pt>
                      <c:pt idx="3400">
                        <c:v>-3.2079500000000011E-2</c:v>
                      </c:pt>
                      <c:pt idx="3401">
                        <c:v>-3.2046749999999999E-2</c:v>
                      </c:pt>
                      <c:pt idx="3402">
                        <c:v>-3.2014250000000001E-2</c:v>
                      </c:pt>
                      <c:pt idx="3403">
                        <c:v>-3.1986000000000001E-2</c:v>
                      </c:pt>
                      <c:pt idx="3404">
                        <c:v>-3.1963000000000005E-2</c:v>
                      </c:pt>
                      <c:pt idx="3405">
                        <c:v>-3.1925000000000002E-2</c:v>
                      </c:pt>
                      <c:pt idx="3406">
                        <c:v>-3.188175E-2</c:v>
                      </c:pt>
                      <c:pt idx="3407">
                        <c:v>-3.1834000000000001E-2</c:v>
                      </c:pt>
                      <c:pt idx="3408">
                        <c:v>-3.1802500000000004E-2</c:v>
                      </c:pt>
                      <c:pt idx="3409">
                        <c:v>-3.1751750000000002E-2</c:v>
                      </c:pt>
                      <c:pt idx="3410">
                        <c:v>-3.170075E-2</c:v>
                      </c:pt>
                      <c:pt idx="3411">
                        <c:v>-3.1657499999999998E-2</c:v>
                      </c:pt>
                      <c:pt idx="3412">
                        <c:v>-3.1599999999999996E-2</c:v>
                      </c:pt>
                      <c:pt idx="3413">
                        <c:v>-3.1543499999999988E-2</c:v>
                      </c:pt>
                      <c:pt idx="3414">
                        <c:v>-3.1505999999999992E-2</c:v>
                      </c:pt>
                      <c:pt idx="3415">
                        <c:v>-3.1457999999999993E-2</c:v>
                      </c:pt>
                      <c:pt idx="3416">
                        <c:v>-3.1424499999999994E-2</c:v>
                      </c:pt>
                      <c:pt idx="3417">
                        <c:v>-3.138549999999999E-2</c:v>
                      </c:pt>
                      <c:pt idx="3418">
                        <c:v>-3.1339249999999999E-2</c:v>
                      </c:pt>
                      <c:pt idx="3419">
                        <c:v>-3.1292500000000001E-2</c:v>
                      </c:pt>
                      <c:pt idx="3420">
                        <c:v>-3.1244249999999994E-2</c:v>
                      </c:pt>
                      <c:pt idx="3421">
                        <c:v>-3.1202500000000001E-2</c:v>
                      </c:pt>
                      <c:pt idx="3422">
                        <c:v>-3.1158749999999999E-2</c:v>
                      </c:pt>
                      <c:pt idx="3423">
                        <c:v>-3.1107999999999997E-2</c:v>
                      </c:pt>
                      <c:pt idx="3424">
                        <c:v>-3.1057999999999999E-2</c:v>
                      </c:pt>
                      <c:pt idx="3425">
                        <c:v>-3.1008499999999991E-2</c:v>
                      </c:pt>
                      <c:pt idx="3426">
                        <c:v>-3.0966499999999997E-2</c:v>
                      </c:pt>
                      <c:pt idx="3427">
                        <c:v>-3.092099999999999E-2</c:v>
                      </c:pt>
                      <c:pt idx="3428">
                        <c:v>-3.0874499999999999E-2</c:v>
                      </c:pt>
                      <c:pt idx="3429">
                        <c:v>-3.0842749999999999E-2</c:v>
                      </c:pt>
                      <c:pt idx="3430">
                        <c:v>-3.0795499999999996E-2</c:v>
                      </c:pt>
                      <c:pt idx="3431">
                        <c:v>-3.0748999999999999E-2</c:v>
                      </c:pt>
                      <c:pt idx="3432">
                        <c:v>-3.0708249999999992E-2</c:v>
                      </c:pt>
                      <c:pt idx="3433">
                        <c:v>-3.0667249999999993E-2</c:v>
                      </c:pt>
                      <c:pt idx="3434">
                        <c:v>-3.0617499999999995E-2</c:v>
                      </c:pt>
                      <c:pt idx="3435">
                        <c:v>-3.0581000000000004E-2</c:v>
                      </c:pt>
                      <c:pt idx="3436">
                        <c:v>-3.0535E-2</c:v>
                      </c:pt>
                      <c:pt idx="3437">
                        <c:v>-3.04865E-2</c:v>
                      </c:pt>
                      <c:pt idx="3438">
                        <c:v>-3.044475E-2</c:v>
                      </c:pt>
                      <c:pt idx="3439">
                        <c:v>-3.03965E-2</c:v>
                      </c:pt>
                      <c:pt idx="3440">
                        <c:v>-3.036575E-2</c:v>
                      </c:pt>
                      <c:pt idx="3441">
                        <c:v>-3.0329499999999995E-2</c:v>
                      </c:pt>
                      <c:pt idx="3442">
                        <c:v>-3.0274749999999996E-2</c:v>
                      </c:pt>
                      <c:pt idx="3443">
                        <c:v>-3.0219999999999993E-2</c:v>
                      </c:pt>
                      <c:pt idx="3444">
                        <c:v>-3.0170750000000003E-2</c:v>
                      </c:pt>
                      <c:pt idx="3445">
                        <c:v>-3.0116999999999994E-2</c:v>
                      </c:pt>
                      <c:pt idx="3446">
                        <c:v>-3.006725E-2</c:v>
                      </c:pt>
                      <c:pt idx="3447">
                        <c:v>-3.0009999999999995E-2</c:v>
                      </c:pt>
                      <c:pt idx="3448">
                        <c:v>-2.9965749999999996E-2</c:v>
                      </c:pt>
                      <c:pt idx="3449">
                        <c:v>-2.9912500000000005E-2</c:v>
                      </c:pt>
                      <c:pt idx="3450">
                        <c:v>-2.9863000000000001E-2</c:v>
                      </c:pt>
                      <c:pt idx="3451">
                        <c:v>-2.9817999999999997E-2</c:v>
                      </c:pt>
                      <c:pt idx="3452">
                        <c:v>-2.9780749999999995E-2</c:v>
                      </c:pt>
                      <c:pt idx="3453">
                        <c:v>-2.974075E-2</c:v>
                      </c:pt>
                      <c:pt idx="3454">
                        <c:v>-2.9705750000000003E-2</c:v>
                      </c:pt>
                      <c:pt idx="3455">
                        <c:v>-2.9657749999999997E-2</c:v>
                      </c:pt>
                      <c:pt idx="3456">
                        <c:v>-2.9622999999999997E-2</c:v>
                      </c:pt>
                      <c:pt idx="3457">
                        <c:v>-2.9574499999999997E-2</c:v>
                      </c:pt>
                      <c:pt idx="3458">
                        <c:v>-2.9526499999999997E-2</c:v>
                      </c:pt>
                      <c:pt idx="3459">
                        <c:v>-2.9482250000000002E-2</c:v>
                      </c:pt>
                      <c:pt idx="3460">
                        <c:v>-2.9448750000000003E-2</c:v>
                      </c:pt>
                      <c:pt idx="3461">
                        <c:v>-2.9404249999999993E-2</c:v>
                      </c:pt>
                      <c:pt idx="3462">
                        <c:v>-2.9371999999999995E-2</c:v>
                      </c:pt>
                      <c:pt idx="3463">
                        <c:v>-2.9345749999999997E-2</c:v>
                      </c:pt>
                      <c:pt idx="3464">
                        <c:v>-2.9323499999999999E-2</c:v>
                      </c:pt>
                      <c:pt idx="3465">
                        <c:v>-2.9304250000000004E-2</c:v>
                      </c:pt>
                      <c:pt idx="3466">
                        <c:v>-2.92585E-2</c:v>
                      </c:pt>
                      <c:pt idx="3467">
                        <c:v>-2.9216499999999999E-2</c:v>
                      </c:pt>
                      <c:pt idx="3468">
                        <c:v>-2.918575E-2</c:v>
                      </c:pt>
                      <c:pt idx="3469">
                        <c:v>-2.916125E-2</c:v>
                      </c:pt>
                      <c:pt idx="3470">
                        <c:v>-2.9124750000000001E-2</c:v>
                      </c:pt>
                      <c:pt idx="3471">
                        <c:v>-2.9088249999999996E-2</c:v>
                      </c:pt>
                      <c:pt idx="3472">
                        <c:v>-2.9051999999999998E-2</c:v>
                      </c:pt>
                      <c:pt idx="3473">
                        <c:v>-2.9024249999999994E-2</c:v>
                      </c:pt>
                      <c:pt idx="3474">
                        <c:v>-2.8998499999999997E-2</c:v>
                      </c:pt>
                      <c:pt idx="3475">
                        <c:v>-2.8964249999999997E-2</c:v>
                      </c:pt>
                      <c:pt idx="3476">
                        <c:v>-2.8922999999999997E-2</c:v>
                      </c:pt>
                      <c:pt idx="3477">
                        <c:v>-2.8889999999999992E-2</c:v>
                      </c:pt>
                      <c:pt idx="3478">
                        <c:v>-2.8851999999999989E-2</c:v>
                      </c:pt>
                      <c:pt idx="3479">
                        <c:v>-2.8803999999999993E-2</c:v>
                      </c:pt>
                      <c:pt idx="3480">
                        <c:v>-2.8748249999999996E-2</c:v>
                      </c:pt>
                      <c:pt idx="3481">
                        <c:v>-2.8713249999999996E-2</c:v>
                      </c:pt>
                      <c:pt idx="3482">
                        <c:v>-2.8664749999999996E-2</c:v>
                      </c:pt>
                      <c:pt idx="3483">
                        <c:v>-2.861325E-2</c:v>
                      </c:pt>
                      <c:pt idx="3484">
                        <c:v>-2.8573999999999992E-2</c:v>
                      </c:pt>
                      <c:pt idx="3485">
                        <c:v>-2.8531249999999991E-2</c:v>
                      </c:pt>
                      <c:pt idx="3486">
                        <c:v>-2.8489249999999994E-2</c:v>
                      </c:pt>
                      <c:pt idx="3487">
                        <c:v>-2.8436999999999997E-2</c:v>
                      </c:pt>
                      <c:pt idx="3488">
                        <c:v>-2.8398249999999993E-2</c:v>
                      </c:pt>
                      <c:pt idx="3489">
                        <c:v>-2.8306749999999995E-2</c:v>
                      </c:pt>
                      <c:pt idx="3490">
                        <c:v>-2.8253749999999998E-2</c:v>
                      </c:pt>
                      <c:pt idx="3491">
                        <c:v>-2.8217749999999996E-2</c:v>
                      </c:pt>
                      <c:pt idx="3492">
                        <c:v>-2.8185500000000006E-2</c:v>
                      </c:pt>
                      <c:pt idx="3493">
                        <c:v>-2.8150250000000002E-2</c:v>
                      </c:pt>
                      <c:pt idx="3494">
                        <c:v>-2.8104499999999998E-2</c:v>
                      </c:pt>
                      <c:pt idx="3495">
                        <c:v>-2.8067749999999995E-2</c:v>
                      </c:pt>
                      <c:pt idx="3496">
                        <c:v>-2.803775E-2</c:v>
                      </c:pt>
                      <c:pt idx="3497">
                        <c:v>-2.8005249999999992E-2</c:v>
                      </c:pt>
                      <c:pt idx="3498">
                        <c:v>-2.7983999999999992E-2</c:v>
                      </c:pt>
                      <c:pt idx="3499">
                        <c:v>-2.7955249999999987E-2</c:v>
                      </c:pt>
                      <c:pt idx="3500">
                        <c:v>-2.793049999999999E-2</c:v>
                      </c:pt>
                      <c:pt idx="3501">
                        <c:v>-2.790949999999999E-2</c:v>
                      </c:pt>
                      <c:pt idx="3502">
                        <c:v>-2.787799999999999E-2</c:v>
                      </c:pt>
                      <c:pt idx="3503">
                        <c:v>-2.7842249999999989E-2</c:v>
                      </c:pt>
                      <c:pt idx="3504">
                        <c:v>-2.7796249999999984E-2</c:v>
                      </c:pt>
                      <c:pt idx="3505">
                        <c:v>-2.7765499999999985E-2</c:v>
                      </c:pt>
                      <c:pt idx="3506">
                        <c:v>-2.7740499999999987E-2</c:v>
                      </c:pt>
                      <c:pt idx="3507">
                        <c:v>-2.7710999999999982E-2</c:v>
                      </c:pt>
                      <c:pt idx="3508">
                        <c:v>-2.7682999999999985E-2</c:v>
                      </c:pt>
                      <c:pt idx="3509">
                        <c:v>-2.7631749999999983E-2</c:v>
                      </c:pt>
                      <c:pt idx="3510">
                        <c:v>-2.7603499999999986E-2</c:v>
                      </c:pt>
                      <c:pt idx="3511">
                        <c:v>-2.7568499999999992E-2</c:v>
                      </c:pt>
                      <c:pt idx="3512">
                        <c:v>-2.7531999999999991E-2</c:v>
                      </c:pt>
                      <c:pt idx="3513">
                        <c:v>-2.7502749999999989E-2</c:v>
                      </c:pt>
                      <c:pt idx="3514">
                        <c:v>-2.7471249999999989E-2</c:v>
                      </c:pt>
                      <c:pt idx="3515">
                        <c:v>-2.743124999999999E-2</c:v>
                      </c:pt>
                      <c:pt idx="3516">
                        <c:v>-2.740274999999999E-2</c:v>
                      </c:pt>
                      <c:pt idx="3517">
                        <c:v>-2.7378499999999993E-2</c:v>
                      </c:pt>
                      <c:pt idx="3518">
                        <c:v>-2.7349749999999996E-2</c:v>
                      </c:pt>
                      <c:pt idx="3519">
                        <c:v>-2.7306249999999994E-2</c:v>
                      </c:pt>
                      <c:pt idx="3520">
                        <c:v>-2.7269499999999992E-2</c:v>
                      </c:pt>
                      <c:pt idx="3521">
                        <c:v>-2.7245499999999992E-2</c:v>
                      </c:pt>
                      <c:pt idx="3522">
                        <c:v>-2.7214499999999985E-2</c:v>
                      </c:pt>
                      <c:pt idx="3523">
                        <c:v>-2.7190249999999985E-2</c:v>
                      </c:pt>
                      <c:pt idx="3524">
                        <c:v>-2.7168499999999991E-2</c:v>
                      </c:pt>
                      <c:pt idx="3525">
                        <c:v>-2.7146749999999987E-2</c:v>
                      </c:pt>
                      <c:pt idx="3526">
                        <c:v>-2.7117749999999989E-2</c:v>
                      </c:pt>
                      <c:pt idx="3527">
                        <c:v>-2.708349999999999E-2</c:v>
                      </c:pt>
                      <c:pt idx="3528">
                        <c:v>-2.7047249999999988E-2</c:v>
                      </c:pt>
                      <c:pt idx="3529">
                        <c:v>-2.7010499999999989E-2</c:v>
                      </c:pt>
                      <c:pt idx="3530">
                        <c:v>-2.6981999999999996E-2</c:v>
                      </c:pt>
                      <c:pt idx="3531">
                        <c:v>-2.6952499999999994E-2</c:v>
                      </c:pt>
                      <c:pt idx="3532">
                        <c:v>-2.6921499999999998E-2</c:v>
                      </c:pt>
                      <c:pt idx="3533">
                        <c:v>-2.689275E-2</c:v>
                      </c:pt>
                      <c:pt idx="3534">
                        <c:v>-2.685775E-2</c:v>
                      </c:pt>
                      <c:pt idx="3535">
                        <c:v>-2.6817250000000004E-2</c:v>
                      </c:pt>
                      <c:pt idx="3536">
                        <c:v>-2.6774500000000003E-2</c:v>
                      </c:pt>
                      <c:pt idx="3537">
                        <c:v>-2.6738000000000005E-2</c:v>
                      </c:pt>
                      <c:pt idx="3538">
                        <c:v>-2.6702000000000007E-2</c:v>
                      </c:pt>
                      <c:pt idx="3539">
                        <c:v>-2.6667750000000007E-2</c:v>
                      </c:pt>
                      <c:pt idx="3540">
                        <c:v>-2.6623999999999998E-2</c:v>
                      </c:pt>
                      <c:pt idx="3541">
                        <c:v>-2.6576749999999996E-2</c:v>
                      </c:pt>
                      <c:pt idx="3542">
                        <c:v>-2.6560750000000001E-2</c:v>
                      </c:pt>
                      <c:pt idx="3543">
                        <c:v>-2.6526000000000001E-2</c:v>
                      </c:pt>
                      <c:pt idx="3544">
                        <c:v>-2.6496249999999999E-2</c:v>
                      </c:pt>
                      <c:pt idx="3545">
                        <c:v>-2.6464749999999995E-2</c:v>
                      </c:pt>
                      <c:pt idx="3546">
                        <c:v>-2.6438749999999997E-2</c:v>
                      </c:pt>
                      <c:pt idx="3547">
                        <c:v>-2.6412499999999998E-2</c:v>
                      </c:pt>
                      <c:pt idx="3548">
                        <c:v>-2.6364249999999995E-2</c:v>
                      </c:pt>
                      <c:pt idx="3549">
                        <c:v>-2.6336999999999996E-2</c:v>
                      </c:pt>
                      <c:pt idx="3550">
                        <c:v>-2.6306249999999996E-2</c:v>
                      </c:pt>
                      <c:pt idx="3551">
                        <c:v>-2.6268999999999997E-2</c:v>
                      </c:pt>
                      <c:pt idx="3552">
                        <c:v>-2.623449999999999E-2</c:v>
                      </c:pt>
                      <c:pt idx="3553">
                        <c:v>-2.6200499999999991E-2</c:v>
                      </c:pt>
                      <c:pt idx="3554">
                        <c:v>-2.6161999999999998E-2</c:v>
                      </c:pt>
                      <c:pt idx="3555">
                        <c:v>-2.6128999999999993E-2</c:v>
                      </c:pt>
                      <c:pt idx="3556">
                        <c:v>-2.6098249999999986E-2</c:v>
                      </c:pt>
                      <c:pt idx="3557">
                        <c:v>-2.6084499999999986E-2</c:v>
                      </c:pt>
                      <c:pt idx="3558">
                        <c:v>-2.6058999999999988E-2</c:v>
                      </c:pt>
                      <c:pt idx="3559">
                        <c:v>-2.6034999999999989E-2</c:v>
                      </c:pt>
                      <c:pt idx="3560">
                        <c:v>-2.6007249999999985E-2</c:v>
                      </c:pt>
                      <c:pt idx="3561">
                        <c:v>-2.5981749999999981E-2</c:v>
                      </c:pt>
                      <c:pt idx="3562">
                        <c:v>-2.5950749999999977E-2</c:v>
                      </c:pt>
                      <c:pt idx="3563">
                        <c:v>-2.5922749999999977E-2</c:v>
                      </c:pt>
                      <c:pt idx="3564">
                        <c:v>-2.5883999999999976E-2</c:v>
                      </c:pt>
                      <c:pt idx="3565">
                        <c:v>-2.5849749999999977E-2</c:v>
                      </c:pt>
                      <c:pt idx="3566">
                        <c:v>-2.5822499999999974E-2</c:v>
                      </c:pt>
                      <c:pt idx="3567">
                        <c:v>-2.579374999999998E-2</c:v>
                      </c:pt>
                      <c:pt idx="3568">
                        <c:v>-2.5765749999999983E-2</c:v>
                      </c:pt>
                      <c:pt idx="3569">
                        <c:v>-2.573799999999998E-2</c:v>
                      </c:pt>
                      <c:pt idx="3570">
                        <c:v>-2.5698499999999975E-2</c:v>
                      </c:pt>
                      <c:pt idx="3571">
                        <c:v>-2.5666749999999981E-2</c:v>
                      </c:pt>
                      <c:pt idx="3572">
                        <c:v>-2.564099999999998E-2</c:v>
                      </c:pt>
                      <c:pt idx="3573">
                        <c:v>-2.5608999999999979E-2</c:v>
                      </c:pt>
                      <c:pt idx="3574">
                        <c:v>-2.5579499999999981E-2</c:v>
                      </c:pt>
                      <c:pt idx="3575">
                        <c:v>-2.5560749999999976E-2</c:v>
                      </c:pt>
                      <c:pt idx="3576">
                        <c:v>-2.5537749999999977E-2</c:v>
                      </c:pt>
                      <c:pt idx="3577">
                        <c:v>-2.5510249999999977E-2</c:v>
                      </c:pt>
                      <c:pt idx="3578">
                        <c:v>-2.5490249999999978E-2</c:v>
                      </c:pt>
                      <c:pt idx="3579">
                        <c:v>-2.5464499999999973E-2</c:v>
                      </c:pt>
                      <c:pt idx="3580">
                        <c:v>-2.5446249999999983E-2</c:v>
                      </c:pt>
                      <c:pt idx="3581">
                        <c:v>-2.5430249999999984E-2</c:v>
                      </c:pt>
                      <c:pt idx="3582">
                        <c:v>-2.5398749999999991E-2</c:v>
                      </c:pt>
                      <c:pt idx="3583">
                        <c:v>-2.5376999999999986E-2</c:v>
                      </c:pt>
                      <c:pt idx="3584">
                        <c:v>-2.5352499999999986E-2</c:v>
                      </c:pt>
                      <c:pt idx="3585">
                        <c:v>-2.5325249999999994E-2</c:v>
                      </c:pt>
                      <c:pt idx="3586">
                        <c:v>-2.5295749999999999E-2</c:v>
                      </c:pt>
                      <c:pt idx="3587">
                        <c:v>-2.5260499999999984E-2</c:v>
                      </c:pt>
                      <c:pt idx="3588">
                        <c:v>-2.522774999999999E-2</c:v>
                      </c:pt>
                      <c:pt idx="3589">
                        <c:v>-2.5199749999999996E-2</c:v>
                      </c:pt>
                      <c:pt idx="3590">
                        <c:v>-2.517175E-2</c:v>
                      </c:pt>
                      <c:pt idx="3591">
                        <c:v>-2.5164250000000003E-2</c:v>
                      </c:pt>
                      <c:pt idx="3592">
                        <c:v>-2.5139000000000002E-2</c:v>
                      </c:pt>
                      <c:pt idx="3593">
                        <c:v>-2.5117499999999997E-2</c:v>
                      </c:pt>
                      <c:pt idx="3594">
                        <c:v>-2.5091750000000003E-2</c:v>
                      </c:pt>
                      <c:pt idx="3595">
                        <c:v>-2.5069250000000001E-2</c:v>
                      </c:pt>
                      <c:pt idx="3596">
                        <c:v>-2.50335E-2</c:v>
                      </c:pt>
                      <c:pt idx="3597">
                        <c:v>-2.5001250000000006E-2</c:v>
                      </c:pt>
                      <c:pt idx="3598">
                        <c:v>-2.4976249999999998E-2</c:v>
                      </c:pt>
                      <c:pt idx="3599">
                        <c:v>-2.4950500000000004E-2</c:v>
                      </c:pt>
                      <c:pt idx="3600">
                        <c:v>-2.4936000000000003E-2</c:v>
                      </c:pt>
                      <c:pt idx="3601">
                        <c:v>-2.4904249999999996E-2</c:v>
                      </c:pt>
                      <c:pt idx="3602">
                        <c:v>-2.4873999999999997E-2</c:v>
                      </c:pt>
                      <c:pt idx="3603">
                        <c:v>-2.4849750000000004E-2</c:v>
                      </c:pt>
                      <c:pt idx="3604">
                        <c:v>-2.4819499999999998E-2</c:v>
                      </c:pt>
                      <c:pt idx="3605">
                        <c:v>-2.4805999999999998E-2</c:v>
                      </c:pt>
                      <c:pt idx="3606">
                        <c:v>-2.4779000000000006E-2</c:v>
                      </c:pt>
                      <c:pt idx="3607">
                        <c:v>-2.4755749999999997E-2</c:v>
                      </c:pt>
                      <c:pt idx="3608">
                        <c:v>-2.4729500000000008E-2</c:v>
                      </c:pt>
                      <c:pt idx="3609">
                        <c:v>-2.4702750000000006E-2</c:v>
                      </c:pt>
                      <c:pt idx="3610">
                        <c:v>-2.4677500000000005E-2</c:v>
                      </c:pt>
                      <c:pt idx="3611">
                        <c:v>-2.464475000000001E-2</c:v>
                      </c:pt>
                      <c:pt idx="3612">
                        <c:v>-2.4632250000000012E-2</c:v>
                      </c:pt>
                      <c:pt idx="3613">
                        <c:v>-2.4622500000000009E-2</c:v>
                      </c:pt>
                      <c:pt idx="3614">
                        <c:v>-2.4593000000000007E-2</c:v>
                      </c:pt>
                      <c:pt idx="3615">
                        <c:v>-2.4569500000000005E-2</c:v>
                      </c:pt>
                      <c:pt idx="3616">
                        <c:v>-2.4542500000000005E-2</c:v>
                      </c:pt>
                      <c:pt idx="3617">
                        <c:v>-2.4525499999999999E-2</c:v>
                      </c:pt>
                      <c:pt idx="3618">
                        <c:v>-2.4511500000000002E-2</c:v>
                      </c:pt>
                      <c:pt idx="3619">
                        <c:v>-2.4496249999999997E-2</c:v>
                      </c:pt>
                      <c:pt idx="3620">
                        <c:v>-2.4481249999999993E-2</c:v>
                      </c:pt>
                      <c:pt idx="3621">
                        <c:v>-2.4454499999999994E-2</c:v>
                      </c:pt>
                      <c:pt idx="3622">
                        <c:v>-2.4432249999999996E-2</c:v>
                      </c:pt>
                      <c:pt idx="3623">
                        <c:v>-2.4411249999999992E-2</c:v>
                      </c:pt>
                      <c:pt idx="3624">
                        <c:v>-2.4394999999999993E-2</c:v>
                      </c:pt>
                      <c:pt idx="3625">
                        <c:v>-2.4370499999999996E-2</c:v>
                      </c:pt>
                      <c:pt idx="3626">
                        <c:v>-2.4341749999999992E-2</c:v>
                      </c:pt>
                      <c:pt idx="3627">
                        <c:v>-2.4308749999999994E-2</c:v>
                      </c:pt>
                      <c:pt idx="3628">
                        <c:v>-2.4283499999999993E-2</c:v>
                      </c:pt>
                      <c:pt idx="3629">
                        <c:v>-2.4254749999999992E-2</c:v>
                      </c:pt>
                      <c:pt idx="3630">
                        <c:v>-2.4227749999999996E-2</c:v>
                      </c:pt>
                      <c:pt idx="3631">
                        <c:v>-2.4204749999999997E-2</c:v>
                      </c:pt>
                      <c:pt idx="3632">
                        <c:v>-2.4183999999999997E-2</c:v>
                      </c:pt>
                      <c:pt idx="3633">
                        <c:v>-2.4164999999999996E-2</c:v>
                      </c:pt>
                      <c:pt idx="3634">
                        <c:v>-2.4153249999999998E-2</c:v>
                      </c:pt>
                      <c:pt idx="3635">
                        <c:v>-2.4129999999999999E-2</c:v>
                      </c:pt>
                      <c:pt idx="3636">
                        <c:v>-2.4108000000000004E-2</c:v>
                      </c:pt>
                      <c:pt idx="3637">
                        <c:v>-2.4080750000000001E-2</c:v>
                      </c:pt>
                      <c:pt idx="3638">
                        <c:v>-2.4056000000000008E-2</c:v>
                      </c:pt>
                      <c:pt idx="3639">
                        <c:v>-2.4034500000000004E-2</c:v>
                      </c:pt>
                      <c:pt idx="3640">
                        <c:v>-2.3995000000000006E-2</c:v>
                      </c:pt>
                      <c:pt idx="3641">
                        <c:v>-2.3957500000000007E-2</c:v>
                      </c:pt>
                      <c:pt idx="3642">
                        <c:v>-2.3922500000000006E-2</c:v>
                      </c:pt>
                      <c:pt idx="3643">
                        <c:v>-2.3896000000000008E-2</c:v>
                      </c:pt>
                      <c:pt idx="3644">
                        <c:v>-2.3864250000000004E-2</c:v>
                      </c:pt>
                      <c:pt idx="3645">
                        <c:v>-2.3840000000000007E-2</c:v>
                      </c:pt>
                      <c:pt idx="3646">
                        <c:v>-2.3806250000000001E-2</c:v>
                      </c:pt>
                      <c:pt idx="3647">
                        <c:v>-2.3786500000000002E-2</c:v>
                      </c:pt>
                      <c:pt idx="3648">
                        <c:v>-2.3759249999999999E-2</c:v>
                      </c:pt>
                      <c:pt idx="3649">
                        <c:v>-2.3733000000000004E-2</c:v>
                      </c:pt>
                      <c:pt idx="3650">
                        <c:v>-2.3699500000000002E-2</c:v>
                      </c:pt>
                      <c:pt idx="3651">
                        <c:v>-2.3670000000000004E-2</c:v>
                      </c:pt>
                      <c:pt idx="3652">
                        <c:v>-2.3637250000000009E-2</c:v>
                      </c:pt>
                      <c:pt idx="3653">
                        <c:v>-2.3612500000000008E-2</c:v>
                      </c:pt>
                      <c:pt idx="3654">
                        <c:v>-2.3598000000000011E-2</c:v>
                      </c:pt>
                      <c:pt idx="3655">
                        <c:v>-2.3573000000000018E-2</c:v>
                      </c:pt>
                      <c:pt idx="3656">
                        <c:v>-2.352400000000001E-2</c:v>
                      </c:pt>
                      <c:pt idx="3657">
                        <c:v>-2.3493500000000011E-2</c:v>
                      </c:pt>
                      <c:pt idx="3658">
                        <c:v>-2.3460000000000016E-2</c:v>
                      </c:pt>
                      <c:pt idx="3659">
                        <c:v>-2.3431500000000015E-2</c:v>
                      </c:pt>
                      <c:pt idx="3660">
                        <c:v>-2.3391500000000013E-2</c:v>
                      </c:pt>
                      <c:pt idx="3661">
                        <c:v>-2.3355000000000015E-2</c:v>
                      </c:pt>
                      <c:pt idx="3662">
                        <c:v>-2.3312750000000014E-2</c:v>
                      </c:pt>
                      <c:pt idx="3663">
                        <c:v>-2.3273750000000013E-2</c:v>
                      </c:pt>
                      <c:pt idx="3664">
                        <c:v>-2.3224500000000012E-2</c:v>
                      </c:pt>
                      <c:pt idx="3665">
                        <c:v>-2.3178750000000012E-2</c:v>
                      </c:pt>
                      <c:pt idx="3666">
                        <c:v>-2.3144750000000006E-2</c:v>
                      </c:pt>
                      <c:pt idx="3667">
                        <c:v>-2.3115750000000008E-2</c:v>
                      </c:pt>
                      <c:pt idx="3668">
                        <c:v>-2.3072500000000006E-2</c:v>
                      </c:pt>
                      <c:pt idx="3669">
                        <c:v>-2.3042000000000007E-2</c:v>
                      </c:pt>
                      <c:pt idx="3670">
                        <c:v>-2.3001000000000008E-2</c:v>
                      </c:pt>
                      <c:pt idx="3671">
                        <c:v>-2.2968000000000009E-2</c:v>
                      </c:pt>
                      <c:pt idx="3672">
                        <c:v>-2.2935000000000011E-2</c:v>
                      </c:pt>
                      <c:pt idx="3673">
                        <c:v>-2.2896000000000007E-2</c:v>
                      </c:pt>
                      <c:pt idx="3674">
                        <c:v>-2.2872750000000001E-2</c:v>
                      </c:pt>
                      <c:pt idx="3675">
                        <c:v>-2.2844000000000003E-2</c:v>
                      </c:pt>
                      <c:pt idx="3676">
                        <c:v>-2.2819250000000006E-2</c:v>
                      </c:pt>
                      <c:pt idx="3677">
                        <c:v>-2.2788000000000003E-2</c:v>
                      </c:pt>
                      <c:pt idx="3678">
                        <c:v>-2.2765750000000008E-2</c:v>
                      </c:pt>
                      <c:pt idx="3679">
                        <c:v>-2.2744500000000004E-2</c:v>
                      </c:pt>
                      <c:pt idx="3680">
                        <c:v>-2.2724500000000005E-2</c:v>
                      </c:pt>
                      <c:pt idx="3681">
                        <c:v>-2.2694499999999999E-2</c:v>
                      </c:pt>
                      <c:pt idx="3682">
                        <c:v>-2.2666750000000003E-2</c:v>
                      </c:pt>
                      <c:pt idx="3683">
                        <c:v>-2.2631499999999999E-2</c:v>
                      </c:pt>
                      <c:pt idx="3684">
                        <c:v>-2.2601500000000004E-2</c:v>
                      </c:pt>
                      <c:pt idx="3685">
                        <c:v>-2.2582999999999999E-2</c:v>
                      </c:pt>
                      <c:pt idx="3686">
                        <c:v>-2.2548500000000003E-2</c:v>
                      </c:pt>
                      <c:pt idx="3687">
                        <c:v>-2.2523750000000006E-2</c:v>
                      </c:pt>
                      <c:pt idx="3688">
                        <c:v>-2.2503000000000006E-2</c:v>
                      </c:pt>
                      <c:pt idx="3689">
                        <c:v>-2.2478750000000006E-2</c:v>
                      </c:pt>
                      <c:pt idx="3690">
                        <c:v>-2.2479750000000007E-2</c:v>
                      </c:pt>
                      <c:pt idx="3691">
                        <c:v>-2.2468250000000009E-2</c:v>
                      </c:pt>
                      <c:pt idx="3692">
                        <c:v>-2.245575000000001E-2</c:v>
                      </c:pt>
                      <c:pt idx="3693">
                        <c:v>-2.2436000000000011E-2</c:v>
                      </c:pt>
                      <c:pt idx="3694">
                        <c:v>-2.2424750000000007E-2</c:v>
                      </c:pt>
                      <c:pt idx="3695">
                        <c:v>-2.2409250000000006E-2</c:v>
                      </c:pt>
                      <c:pt idx="3696">
                        <c:v>-2.2388500000000013E-2</c:v>
                      </c:pt>
                      <c:pt idx="3697">
                        <c:v>-2.2374500000000012E-2</c:v>
                      </c:pt>
                      <c:pt idx="3698">
                        <c:v>-2.2339500000000016E-2</c:v>
                      </c:pt>
                      <c:pt idx="3699">
                        <c:v>-2.2320750000000014E-2</c:v>
                      </c:pt>
                      <c:pt idx="3700">
                        <c:v>-2.2300750000000012E-2</c:v>
                      </c:pt>
                      <c:pt idx="3701">
                        <c:v>-2.228200000000001E-2</c:v>
                      </c:pt>
                      <c:pt idx="3702">
                        <c:v>-2.2262250000000008E-2</c:v>
                      </c:pt>
                      <c:pt idx="3703">
                        <c:v>-2.224750000000001E-2</c:v>
                      </c:pt>
                      <c:pt idx="3704">
                        <c:v>-2.2235750000000002E-2</c:v>
                      </c:pt>
                      <c:pt idx="3705">
                        <c:v>-2.2213250000000007E-2</c:v>
                      </c:pt>
                      <c:pt idx="3706">
                        <c:v>-2.2199250000000004E-2</c:v>
                      </c:pt>
                      <c:pt idx="3707">
                        <c:v>-2.2178250000000004E-2</c:v>
                      </c:pt>
                      <c:pt idx="3708">
                        <c:v>-2.2155999999999999E-2</c:v>
                      </c:pt>
                      <c:pt idx="3709">
                        <c:v>-2.2145749999999999E-2</c:v>
                      </c:pt>
                      <c:pt idx="3710">
                        <c:v>-2.2128500000000009E-2</c:v>
                      </c:pt>
                      <c:pt idx="3711">
                        <c:v>-2.21125E-2</c:v>
                      </c:pt>
                      <c:pt idx="3712">
                        <c:v>-2.2090249999999999E-2</c:v>
                      </c:pt>
                      <c:pt idx="3713">
                        <c:v>-2.2064250000000004E-2</c:v>
                      </c:pt>
                      <c:pt idx="3714">
                        <c:v>-2.204275000000001E-2</c:v>
                      </c:pt>
                      <c:pt idx="3715">
                        <c:v>-2.2026249999999997E-2</c:v>
                      </c:pt>
                      <c:pt idx="3716">
                        <c:v>-2.1998499999999997E-2</c:v>
                      </c:pt>
                      <c:pt idx="3717">
                        <c:v>-2.1986249999999995E-2</c:v>
                      </c:pt>
                      <c:pt idx="3718">
                        <c:v>-2.198025E-2</c:v>
                      </c:pt>
                      <c:pt idx="3719">
                        <c:v>-2.1968499999999992E-2</c:v>
                      </c:pt>
                      <c:pt idx="3720">
                        <c:v>-2.1960999999999991E-2</c:v>
                      </c:pt>
                      <c:pt idx="3721">
                        <c:v>-2.1937249999999991E-2</c:v>
                      </c:pt>
                      <c:pt idx="3722">
                        <c:v>-2.1930249999999991E-2</c:v>
                      </c:pt>
                      <c:pt idx="3723">
                        <c:v>-2.191499999999999E-2</c:v>
                      </c:pt>
                      <c:pt idx="3724">
                        <c:v>-2.1899249999999992E-2</c:v>
                      </c:pt>
                      <c:pt idx="3725">
                        <c:v>-2.1880249999999987E-2</c:v>
                      </c:pt>
                      <c:pt idx="3726">
                        <c:v>-2.1863499999999987E-2</c:v>
                      </c:pt>
                      <c:pt idx="3727">
                        <c:v>-2.184924999999999E-2</c:v>
                      </c:pt>
                      <c:pt idx="3728">
                        <c:v>-2.1833249999999985E-2</c:v>
                      </c:pt>
                      <c:pt idx="3729">
                        <c:v>-2.1819249999999984E-2</c:v>
                      </c:pt>
                      <c:pt idx="3730">
                        <c:v>-2.1807999999999987E-2</c:v>
                      </c:pt>
                      <c:pt idx="3731">
                        <c:v>-2.1797499999999984E-2</c:v>
                      </c:pt>
                      <c:pt idx="3732">
                        <c:v>-2.1783999999999991E-2</c:v>
                      </c:pt>
                      <c:pt idx="3733">
                        <c:v>-2.1765249999999989E-2</c:v>
                      </c:pt>
                      <c:pt idx="3734">
                        <c:v>-2.1754249999999985E-2</c:v>
                      </c:pt>
                      <c:pt idx="3735">
                        <c:v>-2.1741249999999986E-2</c:v>
                      </c:pt>
                      <c:pt idx="3736">
                        <c:v>-2.173424999999999E-2</c:v>
                      </c:pt>
                      <c:pt idx="3737">
                        <c:v>-2.1718999999999995E-2</c:v>
                      </c:pt>
                      <c:pt idx="3738">
                        <c:v>-2.1701749999999992E-2</c:v>
                      </c:pt>
                      <c:pt idx="3739">
                        <c:v>-2.168249999999999E-2</c:v>
                      </c:pt>
                      <c:pt idx="3740">
                        <c:v>-2.1671249999999989E-2</c:v>
                      </c:pt>
                      <c:pt idx="3741">
                        <c:v>-2.1652999999999999E-2</c:v>
                      </c:pt>
                      <c:pt idx="3742">
                        <c:v>-2.1647999999999997E-2</c:v>
                      </c:pt>
                      <c:pt idx="3743">
                        <c:v>-2.1635249999999995E-2</c:v>
                      </c:pt>
                      <c:pt idx="3744">
                        <c:v>-2.1622249999999996E-2</c:v>
                      </c:pt>
                      <c:pt idx="3745">
                        <c:v>-2.1609749999999997E-2</c:v>
                      </c:pt>
                      <c:pt idx="3746">
                        <c:v>-2.15915E-2</c:v>
                      </c:pt>
                      <c:pt idx="3747">
                        <c:v>-2.1568749999999991E-2</c:v>
                      </c:pt>
                      <c:pt idx="3748">
                        <c:v>-2.1548749999999992E-2</c:v>
                      </c:pt>
                      <c:pt idx="3749">
                        <c:v>-2.153324999999999E-2</c:v>
                      </c:pt>
                      <c:pt idx="3750">
                        <c:v>-2.1511249999999992E-2</c:v>
                      </c:pt>
                      <c:pt idx="3751">
                        <c:v>-2.1490249999999992E-2</c:v>
                      </c:pt>
                      <c:pt idx="3752">
                        <c:v>-2.1463749999999986E-2</c:v>
                      </c:pt>
                      <c:pt idx="3753">
                        <c:v>-2.1438999999999989E-2</c:v>
                      </c:pt>
                      <c:pt idx="3754">
                        <c:v>-2.1413499999999985E-2</c:v>
                      </c:pt>
                      <c:pt idx="3755">
                        <c:v>-2.1395999999999984E-2</c:v>
                      </c:pt>
                      <c:pt idx="3756">
                        <c:v>-2.1373499999999993E-2</c:v>
                      </c:pt>
                      <c:pt idx="3757">
                        <c:v>-2.1345499999999989E-2</c:v>
                      </c:pt>
                      <c:pt idx="3758">
                        <c:v>-2.1312749999999981E-2</c:v>
                      </c:pt>
                      <c:pt idx="3759">
                        <c:v>-2.1289999999999983E-2</c:v>
                      </c:pt>
                      <c:pt idx="3760">
                        <c:v>-2.1279499999999986E-2</c:v>
                      </c:pt>
                      <c:pt idx="3761">
                        <c:v>-2.1264749999999989E-2</c:v>
                      </c:pt>
                      <c:pt idx="3762">
                        <c:v>-2.1249999999999991E-2</c:v>
                      </c:pt>
                      <c:pt idx="3763">
                        <c:v>-2.1239749999999998E-2</c:v>
                      </c:pt>
                      <c:pt idx="3764">
                        <c:v>-2.1232499999999998E-2</c:v>
                      </c:pt>
                      <c:pt idx="3765">
                        <c:v>-2.1226500000000002E-2</c:v>
                      </c:pt>
                      <c:pt idx="3766">
                        <c:v>-2.1223250000000006E-2</c:v>
                      </c:pt>
                      <c:pt idx="3767">
                        <c:v>-2.1198749999999999E-2</c:v>
                      </c:pt>
                      <c:pt idx="3768">
                        <c:v>-2.1189999999999997E-2</c:v>
                      </c:pt>
                      <c:pt idx="3769">
                        <c:v>-2.1177250000000002E-2</c:v>
                      </c:pt>
                      <c:pt idx="3770">
                        <c:v>-2.1156999999999999E-2</c:v>
                      </c:pt>
                      <c:pt idx="3771">
                        <c:v>-2.1140500000000003E-2</c:v>
                      </c:pt>
                      <c:pt idx="3772">
                        <c:v>-2.1136750000000003E-2</c:v>
                      </c:pt>
                      <c:pt idx="3773">
                        <c:v>-2.1122499999999999E-2</c:v>
                      </c:pt>
                      <c:pt idx="3774">
                        <c:v>-2.110925E-2</c:v>
                      </c:pt>
                      <c:pt idx="3775">
                        <c:v>-2.1093750000000001E-2</c:v>
                      </c:pt>
                      <c:pt idx="3776">
                        <c:v>-2.1080999999999996E-2</c:v>
                      </c:pt>
                      <c:pt idx="3777">
                        <c:v>-2.1077249999999999E-2</c:v>
                      </c:pt>
                      <c:pt idx="3778">
                        <c:v>-2.1062249999999998E-2</c:v>
                      </c:pt>
                      <c:pt idx="3779">
                        <c:v>-2.1048999999999998E-2</c:v>
                      </c:pt>
                      <c:pt idx="3780">
                        <c:v>-2.1034499999999998E-2</c:v>
                      </c:pt>
                      <c:pt idx="3781">
                        <c:v>-2.1016499999999997E-2</c:v>
                      </c:pt>
                      <c:pt idx="3782">
                        <c:v>-2.1007500000000002E-2</c:v>
                      </c:pt>
                      <c:pt idx="3783">
                        <c:v>-2.0993249999999998E-2</c:v>
                      </c:pt>
                      <c:pt idx="3784">
                        <c:v>-2.0988500000000007E-2</c:v>
                      </c:pt>
                      <c:pt idx="3785">
                        <c:v>-2.0990500000000002E-2</c:v>
                      </c:pt>
                      <c:pt idx="3786">
                        <c:v>-2.0989250000000004E-2</c:v>
                      </c:pt>
                      <c:pt idx="3787">
                        <c:v>-2.0975999999999998E-2</c:v>
                      </c:pt>
                      <c:pt idx="3788">
                        <c:v>-2.0968000000000001E-2</c:v>
                      </c:pt>
                      <c:pt idx="3789">
                        <c:v>-2.0951750000000002E-2</c:v>
                      </c:pt>
                      <c:pt idx="3790">
                        <c:v>-2.0927500000000002E-2</c:v>
                      </c:pt>
                      <c:pt idx="3791">
                        <c:v>-2.0892499999999994E-2</c:v>
                      </c:pt>
                      <c:pt idx="3792">
                        <c:v>-2.0864249999999994E-2</c:v>
                      </c:pt>
                      <c:pt idx="3793">
                        <c:v>-2.0832499999999997E-2</c:v>
                      </c:pt>
                      <c:pt idx="3794">
                        <c:v>-2.0812749999999994E-2</c:v>
                      </c:pt>
                      <c:pt idx="3795">
                        <c:v>-2.0791249999999994E-2</c:v>
                      </c:pt>
                      <c:pt idx="3796">
                        <c:v>-2.0789749999999992E-2</c:v>
                      </c:pt>
                      <c:pt idx="3797">
                        <c:v>-2.0779249999999992E-2</c:v>
                      </c:pt>
                      <c:pt idx="3798">
                        <c:v>-2.0754249999999995E-2</c:v>
                      </c:pt>
                      <c:pt idx="3799">
                        <c:v>-2.0745500000000004E-2</c:v>
                      </c:pt>
                      <c:pt idx="3800">
                        <c:v>-2.0728E-2</c:v>
                      </c:pt>
                      <c:pt idx="3801">
                        <c:v>-2.0716250000000002E-2</c:v>
                      </c:pt>
                      <c:pt idx="3802">
                        <c:v>-2.0699749999999999E-2</c:v>
                      </c:pt>
                      <c:pt idx="3803">
                        <c:v>-2.0683750000000004E-2</c:v>
                      </c:pt>
                      <c:pt idx="3804">
                        <c:v>-2.0659250000000001E-2</c:v>
                      </c:pt>
                      <c:pt idx="3805">
                        <c:v>-2.0628999999999998E-2</c:v>
                      </c:pt>
                      <c:pt idx="3806">
                        <c:v>-2.0615750000000002E-2</c:v>
                      </c:pt>
                      <c:pt idx="3807">
                        <c:v>-2.061725E-2</c:v>
                      </c:pt>
                      <c:pt idx="3808">
                        <c:v>-2.0598749999999996E-2</c:v>
                      </c:pt>
                      <c:pt idx="3809">
                        <c:v>-2.0589499999999993E-2</c:v>
                      </c:pt>
                      <c:pt idx="3810">
                        <c:v>-2.0587999999999999E-2</c:v>
                      </c:pt>
                      <c:pt idx="3811">
                        <c:v>-2.0582499999999997E-2</c:v>
                      </c:pt>
                      <c:pt idx="3812">
                        <c:v>-2.0582749999999997E-2</c:v>
                      </c:pt>
                      <c:pt idx="3813">
                        <c:v>-2.0569E-2</c:v>
                      </c:pt>
                      <c:pt idx="3814">
                        <c:v>-2.0566999999999998E-2</c:v>
                      </c:pt>
                      <c:pt idx="3815">
                        <c:v>-2.0559250000000001E-2</c:v>
                      </c:pt>
                      <c:pt idx="3816">
                        <c:v>-2.0557499999999996E-2</c:v>
                      </c:pt>
                      <c:pt idx="3817">
                        <c:v>-2.0543249999999996E-2</c:v>
                      </c:pt>
                      <c:pt idx="3818">
                        <c:v>-2.0527749999999997E-2</c:v>
                      </c:pt>
                      <c:pt idx="3819">
                        <c:v>-2.0522499999999996E-2</c:v>
                      </c:pt>
                      <c:pt idx="3820">
                        <c:v>-2.0515750000000003E-2</c:v>
                      </c:pt>
                      <c:pt idx="3821">
                        <c:v>-2.05095E-2</c:v>
                      </c:pt>
                      <c:pt idx="3822">
                        <c:v>-2.0518250000000002E-2</c:v>
                      </c:pt>
                      <c:pt idx="3823">
                        <c:v>-2.0511499999999995E-2</c:v>
                      </c:pt>
                      <c:pt idx="3824">
                        <c:v>-2.0507749999999995E-2</c:v>
                      </c:pt>
                      <c:pt idx="3825">
                        <c:v>-2.0520999999999998E-2</c:v>
                      </c:pt>
                      <c:pt idx="3826">
                        <c:v>-2.0535000000000001E-2</c:v>
                      </c:pt>
                      <c:pt idx="3827">
                        <c:v>-2.0553000000000002E-2</c:v>
                      </c:pt>
                      <c:pt idx="3828">
                        <c:v>-2.056825E-2</c:v>
                      </c:pt>
                      <c:pt idx="3829">
                        <c:v>-2.0579E-2</c:v>
                      </c:pt>
                      <c:pt idx="3830">
                        <c:v>-2.0593750000000001E-2</c:v>
                      </c:pt>
                      <c:pt idx="3831">
                        <c:v>-2.0600250000000001E-2</c:v>
                      </c:pt>
                      <c:pt idx="3832">
                        <c:v>-2.0614250000000004E-2</c:v>
                      </c:pt>
                      <c:pt idx="3833">
                        <c:v>-2.061725E-2</c:v>
                      </c:pt>
                      <c:pt idx="3834">
                        <c:v>-2.0623750000000003E-2</c:v>
                      </c:pt>
                      <c:pt idx="3835">
                        <c:v>-2.0632749999999998E-2</c:v>
                      </c:pt>
                      <c:pt idx="3836">
                        <c:v>-2.0643000000000002E-2</c:v>
                      </c:pt>
                      <c:pt idx="3837">
                        <c:v>-2.0664999999999999E-2</c:v>
                      </c:pt>
                      <c:pt idx="3838">
                        <c:v>-2.0688999999999999E-2</c:v>
                      </c:pt>
                      <c:pt idx="3839">
                        <c:v>-2.0714249999999997E-2</c:v>
                      </c:pt>
                      <c:pt idx="3840">
                        <c:v>-2.0740749999999995E-2</c:v>
                      </c:pt>
                      <c:pt idx="3841">
                        <c:v>-2.0763499999999997E-2</c:v>
                      </c:pt>
                      <c:pt idx="3842">
                        <c:v>-2.0793999999999997E-2</c:v>
                      </c:pt>
                      <c:pt idx="3843">
                        <c:v>-2.0818749999999997E-2</c:v>
                      </c:pt>
                      <c:pt idx="3844">
                        <c:v>-2.0830999999999995E-2</c:v>
                      </c:pt>
                      <c:pt idx="3845">
                        <c:v>-2.0854749999999998E-2</c:v>
                      </c:pt>
                      <c:pt idx="3846">
                        <c:v>-2.0874249999999997E-2</c:v>
                      </c:pt>
                      <c:pt idx="3847">
                        <c:v>-2.0894249999999993E-2</c:v>
                      </c:pt>
                      <c:pt idx="3848">
                        <c:v>-2.0903499999999995E-2</c:v>
                      </c:pt>
                      <c:pt idx="3849">
                        <c:v>-2.0915249999999989E-2</c:v>
                      </c:pt>
                      <c:pt idx="3850">
                        <c:v>-2.0923499999999984E-2</c:v>
                      </c:pt>
                      <c:pt idx="3851">
                        <c:v>-2.0928249999999982E-2</c:v>
                      </c:pt>
                      <c:pt idx="3852">
                        <c:v>-2.0940999999999984E-2</c:v>
                      </c:pt>
                      <c:pt idx="3853">
                        <c:v>-2.0945999999999979E-2</c:v>
                      </c:pt>
                      <c:pt idx="3854">
                        <c:v>-2.0935499999999978E-2</c:v>
                      </c:pt>
                      <c:pt idx="3855">
                        <c:v>-2.0950499999999983E-2</c:v>
                      </c:pt>
                      <c:pt idx="3856">
                        <c:v>-2.0961499999999984E-2</c:v>
                      </c:pt>
                      <c:pt idx="3857">
                        <c:v>-2.0953999999999983E-2</c:v>
                      </c:pt>
                      <c:pt idx="3858">
                        <c:v>-2.0955249999999984E-2</c:v>
                      </c:pt>
                      <c:pt idx="3859">
                        <c:v>-2.0949249999999985E-2</c:v>
                      </c:pt>
                      <c:pt idx="3860">
                        <c:v>-2.0948999999999982E-2</c:v>
                      </c:pt>
                      <c:pt idx="3861">
                        <c:v>-2.0959749999999989E-2</c:v>
                      </c:pt>
                      <c:pt idx="3862">
                        <c:v>-2.0975249999999987E-2</c:v>
                      </c:pt>
                      <c:pt idx="3863">
                        <c:v>-2.0983999999999989E-2</c:v>
                      </c:pt>
                      <c:pt idx="3864">
                        <c:v>-2.099299999999998E-2</c:v>
                      </c:pt>
                      <c:pt idx="3865">
                        <c:v>-2.1011249999999985E-2</c:v>
                      </c:pt>
                      <c:pt idx="3866">
                        <c:v>-2.1031749999999981E-2</c:v>
                      </c:pt>
                      <c:pt idx="3867">
                        <c:v>-2.1058249999999987E-2</c:v>
                      </c:pt>
                      <c:pt idx="3868">
                        <c:v>-2.1085499999999983E-2</c:v>
                      </c:pt>
                      <c:pt idx="3869">
                        <c:v>-2.1090749999999988E-2</c:v>
                      </c:pt>
                      <c:pt idx="3870">
                        <c:v>-2.1110749999999987E-2</c:v>
                      </c:pt>
                      <c:pt idx="3871">
                        <c:v>-2.1136749999999989E-2</c:v>
                      </c:pt>
                      <c:pt idx="3872">
                        <c:v>-2.1155999999999987E-2</c:v>
                      </c:pt>
                      <c:pt idx="3873">
                        <c:v>-2.1180499999999988E-2</c:v>
                      </c:pt>
                      <c:pt idx="3874">
                        <c:v>-2.1193999999999984E-2</c:v>
                      </c:pt>
                      <c:pt idx="3875">
                        <c:v>-2.1206499999999986E-2</c:v>
                      </c:pt>
                      <c:pt idx="3876">
                        <c:v>-2.1215749999999992E-2</c:v>
                      </c:pt>
                      <c:pt idx="3877">
                        <c:v>-2.122799999999999E-2</c:v>
                      </c:pt>
                      <c:pt idx="3878">
                        <c:v>-2.1245749999999994E-2</c:v>
                      </c:pt>
                      <c:pt idx="3879">
                        <c:v>-2.1253499999999991E-2</c:v>
                      </c:pt>
                      <c:pt idx="3880">
                        <c:v>-2.1273749999999994E-2</c:v>
                      </c:pt>
                      <c:pt idx="3881">
                        <c:v>-2.1288499999999995E-2</c:v>
                      </c:pt>
                      <c:pt idx="3882">
                        <c:v>-2.1308749999999991E-2</c:v>
                      </c:pt>
                      <c:pt idx="3883">
                        <c:v>-2.1327499999999992E-2</c:v>
                      </c:pt>
                      <c:pt idx="3884">
                        <c:v>-2.1347499999999985E-2</c:v>
                      </c:pt>
                      <c:pt idx="3885">
                        <c:v>-2.1360749999999991E-2</c:v>
                      </c:pt>
                      <c:pt idx="3886">
                        <c:v>-2.1383999999999993E-2</c:v>
                      </c:pt>
                      <c:pt idx="3887">
                        <c:v>-2.1397999999999986E-2</c:v>
                      </c:pt>
                      <c:pt idx="3888">
                        <c:v>-2.1412749999999984E-2</c:v>
                      </c:pt>
                      <c:pt idx="3889">
                        <c:v>-2.1428749999999986E-2</c:v>
                      </c:pt>
                      <c:pt idx="3890">
                        <c:v>-2.1436249999999983E-2</c:v>
                      </c:pt>
                      <c:pt idx="3891">
                        <c:v>-2.1449999999999986E-2</c:v>
                      </c:pt>
                      <c:pt idx="3892">
                        <c:v>-2.1464999999999988E-2</c:v>
                      </c:pt>
                      <c:pt idx="3893">
                        <c:v>-2.1486999999999985E-2</c:v>
                      </c:pt>
                      <c:pt idx="3894">
                        <c:v>-2.1502999999999987E-2</c:v>
                      </c:pt>
                      <c:pt idx="3895">
                        <c:v>-2.1522999999999987E-2</c:v>
                      </c:pt>
                      <c:pt idx="3896">
                        <c:v>-2.1546249999999989E-2</c:v>
                      </c:pt>
                      <c:pt idx="3897">
                        <c:v>-2.1565499999999987E-2</c:v>
                      </c:pt>
                      <c:pt idx="3898">
                        <c:v>-2.1594249999999988E-2</c:v>
                      </c:pt>
                      <c:pt idx="3899">
                        <c:v>-2.1619249999999989E-2</c:v>
                      </c:pt>
                      <c:pt idx="3900">
                        <c:v>-2.164474999999999E-2</c:v>
                      </c:pt>
                      <c:pt idx="3901">
                        <c:v>-2.1660249999999995E-2</c:v>
                      </c:pt>
                      <c:pt idx="3902">
                        <c:v>-2.1680499999999991E-2</c:v>
                      </c:pt>
                      <c:pt idx="3903">
                        <c:v>-2.1694499999999995E-2</c:v>
                      </c:pt>
                      <c:pt idx="3904">
                        <c:v>-2.1715749999999992E-2</c:v>
                      </c:pt>
                      <c:pt idx="3905">
                        <c:v>-2.1739749999999995E-2</c:v>
                      </c:pt>
                      <c:pt idx="3906">
                        <c:v>-2.1747249999999996E-2</c:v>
                      </c:pt>
                      <c:pt idx="3907">
                        <c:v>-2.1760499999999992E-2</c:v>
                      </c:pt>
                      <c:pt idx="3908">
                        <c:v>-2.1775749999999996E-2</c:v>
                      </c:pt>
                      <c:pt idx="3909">
                        <c:v>-2.1788749999999992E-2</c:v>
                      </c:pt>
                      <c:pt idx="3910">
                        <c:v>-2.1795249999999995E-2</c:v>
                      </c:pt>
                      <c:pt idx="3911">
                        <c:v>-2.1804499999999994E-2</c:v>
                      </c:pt>
                      <c:pt idx="3912">
                        <c:v>-2.1815749999999981E-2</c:v>
                      </c:pt>
                      <c:pt idx="3913">
                        <c:v>-2.1829499999999995E-2</c:v>
                      </c:pt>
                      <c:pt idx="3914">
                        <c:v>-2.1842999999999987E-2</c:v>
                      </c:pt>
                      <c:pt idx="3915">
                        <c:v>-2.1856749999999991E-2</c:v>
                      </c:pt>
                      <c:pt idx="3916">
                        <c:v>-2.1882499999999992E-2</c:v>
                      </c:pt>
                      <c:pt idx="3917">
                        <c:v>-2.1891249999999987E-2</c:v>
                      </c:pt>
                      <c:pt idx="3918">
                        <c:v>-2.1905749999999988E-2</c:v>
                      </c:pt>
                      <c:pt idx="3919">
                        <c:v>-2.1917249999999982E-2</c:v>
                      </c:pt>
                      <c:pt idx="3920">
                        <c:v>-2.1928249999999986E-2</c:v>
                      </c:pt>
                      <c:pt idx="3921">
                        <c:v>-2.1947749999999985E-2</c:v>
                      </c:pt>
                      <c:pt idx="3922">
                        <c:v>-2.1955249999999985E-2</c:v>
                      </c:pt>
                      <c:pt idx="3923">
                        <c:v>-2.1970999999999991E-2</c:v>
                      </c:pt>
                      <c:pt idx="3924">
                        <c:v>-2.1984999999999987E-2</c:v>
                      </c:pt>
                      <c:pt idx="3925">
                        <c:v>-2.1992749999999988E-2</c:v>
                      </c:pt>
                      <c:pt idx="3926">
                        <c:v>-2.2011249999999986E-2</c:v>
                      </c:pt>
                      <c:pt idx="3927">
                        <c:v>-2.2016499999999981E-2</c:v>
                      </c:pt>
                      <c:pt idx="3928">
                        <c:v>-2.2031999999999986E-2</c:v>
                      </c:pt>
                      <c:pt idx="3929">
                        <c:v>-2.2042499999999982E-2</c:v>
                      </c:pt>
                      <c:pt idx="3930">
                        <c:v>-2.2056499999999986E-2</c:v>
                      </c:pt>
                      <c:pt idx="3931">
                        <c:v>-2.2071499999999987E-2</c:v>
                      </c:pt>
                      <c:pt idx="3932">
                        <c:v>-2.2087249999999989E-2</c:v>
                      </c:pt>
                      <c:pt idx="3933">
                        <c:v>-2.2100499999999988E-2</c:v>
                      </c:pt>
                      <c:pt idx="3934">
                        <c:v>-2.2105749999999987E-2</c:v>
                      </c:pt>
                      <c:pt idx="3935">
                        <c:v>-2.2112749999999987E-2</c:v>
                      </c:pt>
                      <c:pt idx="3936">
                        <c:v>-2.2124249999999991E-2</c:v>
                      </c:pt>
                      <c:pt idx="3937">
                        <c:v>-2.2135249999999992E-2</c:v>
                      </c:pt>
                      <c:pt idx="3938">
                        <c:v>-2.2142999999999993E-2</c:v>
                      </c:pt>
                      <c:pt idx="3939">
                        <c:v>-2.2155999999999995E-2</c:v>
                      </c:pt>
                      <c:pt idx="3940">
                        <c:v>-2.2162999999999995E-2</c:v>
                      </c:pt>
                      <c:pt idx="3941">
                        <c:v>-2.2165249999999997E-2</c:v>
                      </c:pt>
                      <c:pt idx="3942">
                        <c:v>-2.2153749999999989E-2</c:v>
                      </c:pt>
                      <c:pt idx="3943">
                        <c:v>-2.2156999999999996E-2</c:v>
                      </c:pt>
                      <c:pt idx="3944">
                        <c:v>-2.2156249999999992E-2</c:v>
                      </c:pt>
                      <c:pt idx="3945">
                        <c:v>-2.2162999999999995E-2</c:v>
                      </c:pt>
                      <c:pt idx="3946">
                        <c:v>-2.2171999999999997E-2</c:v>
                      </c:pt>
                      <c:pt idx="3947">
                        <c:v>-2.2181999999999993E-2</c:v>
                      </c:pt>
                      <c:pt idx="3948">
                        <c:v>-2.2187499999999999E-2</c:v>
                      </c:pt>
                      <c:pt idx="3949">
                        <c:v>-2.218825E-2</c:v>
                      </c:pt>
                      <c:pt idx="3950">
                        <c:v>-2.2197750000000002E-2</c:v>
                      </c:pt>
                      <c:pt idx="3951">
                        <c:v>-2.2209999999999997E-2</c:v>
                      </c:pt>
                      <c:pt idx="3952">
                        <c:v>-2.2214000000000001E-2</c:v>
                      </c:pt>
                      <c:pt idx="3953">
                        <c:v>-2.2214250000000008E-2</c:v>
                      </c:pt>
                      <c:pt idx="3954">
                        <c:v>-2.2217750000000001E-2</c:v>
                      </c:pt>
                      <c:pt idx="3955">
                        <c:v>-2.2217749999999994E-2</c:v>
                      </c:pt>
                      <c:pt idx="3956">
                        <c:v>-2.2218000000000005E-2</c:v>
                      </c:pt>
                      <c:pt idx="3957">
                        <c:v>-2.2227750000000004E-2</c:v>
                      </c:pt>
                      <c:pt idx="3958">
                        <c:v>-2.2235000000000001E-2</c:v>
                      </c:pt>
                      <c:pt idx="3959">
                        <c:v>-2.2232249999999999E-2</c:v>
                      </c:pt>
                      <c:pt idx="3960">
                        <c:v>-2.2232500000000002E-2</c:v>
                      </c:pt>
                      <c:pt idx="3961">
                        <c:v>-2.2221500000000002E-2</c:v>
                      </c:pt>
                      <c:pt idx="3962">
                        <c:v>-2.2223249999999996E-2</c:v>
                      </c:pt>
                      <c:pt idx="3963">
                        <c:v>-2.2223000000000007E-2</c:v>
                      </c:pt>
                      <c:pt idx="3964">
                        <c:v>-2.2220000000000004E-2</c:v>
                      </c:pt>
                      <c:pt idx="3965">
                        <c:v>-2.2215500000000006E-2</c:v>
                      </c:pt>
                      <c:pt idx="3966">
                        <c:v>-2.2203750000000001E-2</c:v>
                      </c:pt>
                      <c:pt idx="3967">
                        <c:v>-2.2205750000000007E-2</c:v>
                      </c:pt>
                      <c:pt idx="3968">
                        <c:v>-2.2186749999999998E-2</c:v>
                      </c:pt>
                      <c:pt idx="3969">
                        <c:v>-2.2189999999999998E-2</c:v>
                      </c:pt>
                      <c:pt idx="3970">
                        <c:v>-2.2196749999999998E-2</c:v>
                      </c:pt>
                      <c:pt idx="3971">
                        <c:v>-2.2200499999999998E-2</c:v>
                      </c:pt>
                      <c:pt idx="3972">
                        <c:v>-2.219175E-2</c:v>
                      </c:pt>
                      <c:pt idx="3973">
                        <c:v>-2.2206500000000004E-2</c:v>
                      </c:pt>
                      <c:pt idx="3974">
                        <c:v>-2.2208749999999996E-2</c:v>
                      </c:pt>
                      <c:pt idx="3975">
                        <c:v>-2.2208499999999999E-2</c:v>
                      </c:pt>
                      <c:pt idx="3976">
                        <c:v>-2.2212249999999996E-2</c:v>
                      </c:pt>
                      <c:pt idx="3977">
                        <c:v>-2.2211999999999989E-2</c:v>
                      </c:pt>
                      <c:pt idx="3978">
                        <c:v>-2.220299999999999E-2</c:v>
                      </c:pt>
                      <c:pt idx="3979">
                        <c:v>-2.2198999999999997E-2</c:v>
                      </c:pt>
                      <c:pt idx="3980">
                        <c:v>-2.2197249999999995E-2</c:v>
                      </c:pt>
                      <c:pt idx="3981">
                        <c:v>-2.2198749999999996E-2</c:v>
                      </c:pt>
                      <c:pt idx="3982">
                        <c:v>-2.2193999999999995E-2</c:v>
                      </c:pt>
                      <c:pt idx="3983">
                        <c:v>-2.2180249999999992E-2</c:v>
                      </c:pt>
                      <c:pt idx="3984">
                        <c:v>-2.2163499999999992E-2</c:v>
                      </c:pt>
                      <c:pt idx="3985">
                        <c:v>-2.2136999999999993E-2</c:v>
                      </c:pt>
                      <c:pt idx="3986">
                        <c:v>-2.2117999999999992E-2</c:v>
                      </c:pt>
                      <c:pt idx="3987">
                        <c:v>-2.2110999999999992E-2</c:v>
                      </c:pt>
                      <c:pt idx="3988">
                        <c:v>-2.2107249999999995E-2</c:v>
                      </c:pt>
                      <c:pt idx="3989">
                        <c:v>-2.2107999999999999E-2</c:v>
                      </c:pt>
                      <c:pt idx="3990">
                        <c:v>-2.2109749999999994E-2</c:v>
                      </c:pt>
                      <c:pt idx="3991">
                        <c:v>-2.2142249999999995E-2</c:v>
                      </c:pt>
                      <c:pt idx="3992">
                        <c:v>-2.2135999999999996E-2</c:v>
                      </c:pt>
                      <c:pt idx="3993">
                        <c:v>-2.2147249999999997E-2</c:v>
                      </c:pt>
                      <c:pt idx="3994">
                        <c:v>-2.2145999999999999E-2</c:v>
                      </c:pt>
                      <c:pt idx="3995">
                        <c:v>-2.214025E-2</c:v>
                      </c:pt>
                      <c:pt idx="3996">
                        <c:v>-2.2127999999999995E-2</c:v>
                      </c:pt>
                      <c:pt idx="3997">
                        <c:v>-2.2120999999999998E-2</c:v>
                      </c:pt>
                      <c:pt idx="3998">
                        <c:v>-2.2115249999999999E-2</c:v>
                      </c:pt>
                      <c:pt idx="3999">
                        <c:v>-2.2097500000000003E-2</c:v>
                      </c:pt>
                      <c:pt idx="4000">
                        <c:v>-2.2082749999999995E-2</c:v>
                      </c:pt>
                      <c:pt idx="4001">
                        <c:v>-2.2072499999999998E-2</c:v>
                      </c:pt>
                      <c:pt idx="4002">
                        <c:v>-2.2056750000000003E-2</c:v>
                      </c:pt>
                      <c:pt idx="4003">
                        <c:v>-2.2038750000000006E-2</c:v>
                      </c:pt>
                      <c:pt idx="4004">
                        <c:v>-2.2024000000000002E-2</c:v>
                      </c:pt>
                      <c:pt idx="4005">
                        <c:v>-2.2017000000000002E-2</c:v>
                      </c:pt>
                      <c:pt idx="4006">
                        <c:v>-2.19945E-2</c:v>
                      </c:pt>
                      <c:pt idx="4007">
                        <c:v>-2.1967500000000008E-2</c:v>
                      </c:pt>
                      <c:pt idx="4008">
                        <c:v>-2.1957500000000005E-2</c:v>
                      </c:pt>
                      <c:pt idx="4009">
                        <c:v>-2.1944250000000002E-2</c:v>
                      </c:pt>
                      <c:pt idx="4010">
                        <c:v>-2.1921500000000003E-2</c:v>
                      </c:pt>
                      <c:pt idx="4011">
                        <c:v>-2.1900999999999997E-2</c:v>
                      </c:pt>
                      <c:pt idx="4012">
                        <c:v>-2.1881500000000009E-2</c:v>
                      </c:pt>
                      <c:pt idx="4013">
                        <c:v>-2.1865000000000002E-2</c:v>
                      </c:pt>
                      <c:pt idx="4014">
                        <c:v>-2.1838499999999997E-2</c:v>
                      </c:pt>
                      <c:pt idx="4015">
                        <c:v>-2.182125E-2</c:v>
                      </c:pt>
                      <c:pt idx="4016">
                        <c:v>-2.1791249999999998E-2</c:v>
                      </c:pt>
                      <c:pt idx="4017">
                        <c:v>-2.1767750000000002E-2</c:v>
                      </c:pt>
                      <c:pt idx="4018">
                        <c:v>-2.1745749999999998E-2</c:v>
                      </c:pt>
                      <c:pt idx="4019">
                        <c:v>-2.1716499999999996E-2</c:v>
                      </c:pt>
                      <c:pt idx="4020">
                        <c:v>-2.1693749999999998E-2</c:v>
                      </c:pt>
                      <c:pt idx="4021">
                        <c:v>-2.1658750000000001E-2</c:v>
                      </c:pt>
                      <c:pt idx="4022">
                        <c:v>-2.1618749999999999E-2</c:v>
                      </c:pt>
                      <c:pt idx="4023">
                        <c:v>-2.1586250000000001E-2</c:v>
                      </c:pt>
                      <c:pt idx="4024">
                        <c:v>-2.1554500000000001E-2</c:v>
                      </c:pt>
                      <c:pt idx="4025">
                        <c:v>-2.1502750000000001E-2</c:v>
                      </c:pt>
                      <c:pt idx="4026">
                        <c:v>-2.1457750000000001E-2</c:v>
                      </c:pt>
                      <c:pt idx="4027">
                        <c:v>-2.1411250000000003E-2</c:v>
                      </c:pt>
                      <c:pt idx="4028">
                        <c:v>-2.1357249999999998E-2</c:v>
                      </c:pt>
                      <c:pt idx="4029">
                        <c:v>-2.1314999999999994E-2</c:v>
                      </c:pt>
                      <c:pt idx="4030">
                        <c:v>-2.1269749999999997E-2</c:v>
                      </c:pt>
                      <c:pt idx="4031">
                        <c:v>-2.1231999999999997E-2</c:v>
                      </c:pt>
                      <c:pt idx="4032">
                        <c:v>-2.1188749999999999E-2</c:v>
                      </c:pt>
                      <c:pt idx="4033">
                        <c:v>-2.1160499999999999E-2</c:v>
                      </c:pt>
                      <c:pt idx="4034">
                        <c:v>-2.1124999999999998E-2</c:v>
                      </c:pt>
                      <c:pt idx="4035">
                        <c:v>-2.1090000000000001E-2</c:v>
                      </c:pt>
                      <c:pt idx="4036">
                        <c:v>-2.1056249999999999E-2</c:v>
                      </c:pt>
                      <c:pt idx="4037">
                        <c:v>-2.101975E-2</c:v>
                      </c:pt>
                      <c:pt idx="4038">
                        <c:v>-2.0980000000000009E-2</c:v>
                      </c:pt>
                      <c:pt idx="4039">
                        <c:v>-2.0933750000000004E-2</c:v>
                      </c:pt>
                      <c:pt idx="4040">
                        <c:v>-2.0895750000000005E-2</c:v>
                      </c:pt>
                      <c:pt idx="4041">
                        <c:v>-2.0865000000000002E-2</c:v>
                      </c:pt>
                      <c:pt idx="4042">
                        <c:v>-2.0822750000000004E-2</c:v>
                      </c:pt>
                      <c:pt idx="4043">
                        <c:v>-2.078375E-2</c:v>
                      </c:pt>
                      <c:pt idx="4044">
                        <c:v>-2.0747249999999998E-2</c:v>
                      </c:pt>
                      <c:pt idx="4045">
                        <c:v>-2.0712500000000002E-2</c:v>
                      </c:pt>
                      <c:pt idx="4046">
                        <c:v>-2.068325E-2</c:v>
                      </c:pt>
                      <c:pt idx="4047">
                        <c:v>-2.064475E-2</c:v>
                      </c:pt>
                      <c:pt idx="4048">
                        <c:v>-2.06205E-2</c:v>
                      </c:pt>
                      <c:pt idx="4049">
                        <c:v>-2.059675E-2</c:v>
                      </c:pt>
                      <c:pt idx="4050">
                        <c:v>-2.0580749999999995E-2</c:v>
                      </c:pt>
                      <c:pt idx="4051">
                        <c:v>-2.0571249999999992E-2</c:v>
                      </c:pt>
                      <c:pt idx="4052">
                        <c:v>-2.0545999999999998E-2</c:v>
                      </c:pt>
                      <c:pt idx="4053">
                        <c:v>-2.0518749999999999E-2</c:v>
                      </c:pt>
                      <c:pt idx="4054">
                        <c:v>-2.0491749999999996E-2</c:v>
                      </c:pt>
                      <c:pt idx="4055">
                        <c:v>-2.04645E-2</c:v>
                      </c:pt>
                      <c:pt idx="4056">
                        <c:v>-2.0454E-2</c:v>
                      </c:pt>
                      <c:pt idx="4057">
                        <c:v>-2.0443000000000003E-2</c:v>
                      </c:pt>
                      <c:pt idx="4058">
                        <c:v>-2.0421000000000005E-2</c:v>
                      </c:pt>
                      <c:pt idx="4059">
                        <c:v>-2.0403000000000001E-2</c:v>
                      </c:pt>
                      <c:pt idx="4060">
                        <c:v>-2.0376500000000002E-2</c:v>
                      </c:pt>
                      <c:pt idx="4061">
                        <c:v>-2.0348000000000002E-2</c:v>
                      </c:pt>
                      <c:pt idx="4062">
                        <c:v>-2.031825E-2</c:v>
                      </c:pt>
                      <c:pt idx="4063">
                        <c:v>-2.0290750000000003E-2</c:v>
                      </c:pt>
                      <c:pt idx="4064">
                        <c:v>-2.0271750000000005E-2</c:v>
                      </c:pt>
                      <c:pt idx="4065">
                        <c:v>-2.0241249999999999E-2</c:v>
                      </c:pt>
                      <c:pt idx="4066">
                        <c:v>-2.0207499999999996E-2</c:v>
                      </c:pt>
                      <c:pt idx="4067">
                        <c:v>-2.0183999999999997E-2</c:v>
                      </c:pt>
                      <c:pt idx="4068">
                        <c:v>-2.0147500000000002E-2</c:v>
                      </c:pt>
                      <c:pt idx="4069">
                        <c:v>-2.0111750000000001E-2</c:v>
                      </c:pt>
                      <c:pt idx="4070">
                        <c:v>-2.0079250000000003E-2</c:v>
                      </c:pt>
                      <c:pt idx="4071">
                        <c:v>-2.0039999999999995E-2</c:v>
                      </c:pt>
                      <c:pt idx="4072">
                        <c:v>-2.0006499999999997E-2</c:v>
                      </c:pt>
                      <c:pt idx="4073">
                        <c:v>-1.9960249999999999E-2</c:v>
                      </c:pt>
                      <c:pt idx="4074">
                        <c:v>-1.9923499999999997E-2</c:v>
                      </c:pt>
                      <c:pt idx="4075">
                        <c:v>-1.9898999999999993E-2</c:v>
                      </c:pt>
                      <c:pt idx="4076">
                        <c:v>-1.9859999999999999E-2</c:v>
                      </c:pt>
                      <c:pt idx="4077">
                        <c:v>-1.9833749999999994E-2</c:v>
                      </c:pt>
                      <c:pt idx="4078">
                        <c:v>-1.9793499999999995E-2</c:v>
                      </c:pt>
                      <c:pt idx="4079">
                        <c:v>-1.9771249999999997E-2</c:v>
                      </c:pt>
                      <c:pt idx="4080">
                        <c:v>-1.9737249999999994E-2</c:v>
                      </c:pt>
                      <c:pt idx="4081">
                        <c:v>-1.9702749999999998E-2</c:v>
                      </c:pt>
                      <c:pt idx="4082">
                        <c:v>-1.9676999999999997E-2</c:v>
                      </c:pt>
                      <c:pt idx="4083">
                        <c:v>-1.9653250000000001E-2</c:v>
                      </c:pt>
                      <c:pt idx="4084">
                        <c:v>-1.960425E-2</c:v>
                      </c:pt>
                      <c:pt idx="4085">
                        <c:v>-1.9561499999999999E-2</c:v>
                      </c:pt>
                      <c:pt idx="4086">
                        <c:v>-1.9520750000000003E-2</c:v>
                      </c:pt>
                      <c:pt idx="4087">
                        <c:v>-1.9478500000000003E-2</c:v>
                      </c:pt>
                      <c:pt idx="4088">
                        <c:v>-1.9439000000000005E-2</c:v>
                      </c:pt>
                      <c:pt idx="4089">
                        <c:v>-1.93955E-2</c:v>
                      </c:pt>
                      <c:pt idx="4090">
                        <c:v>-1.9345250000000001E-2</c:v>
                      </c:pt>
                      <c:pt idx="4091">
                        <c:v>-1.9298000000000003E-2</c:v>
                      </c:pt>
                      <c:pt idx="4092">
                        <c:v>-1.9252500000000002E-2</c:v>
                      </c:pt>
                      <c:pt idx="4093">
                        <c:v>-1.9205750000000004E-2</c:v>
                      </c:pt>
                      <c:pt idx="4094">
                        <c:v>-1.9147500000000005E-2</c:v>
                      </c:pt>
                      <c:pt idx="4095">
                        <c:v>-1.9096500000000002E-2</c:v>
                      </c:pt>
                      <c:pt idx="4096">
                        <c:v>-1.9043500000000005E-2</c:v>
                      </c:pt>
                      <c:pt idx="4097">
                        <c:v>-1.8989250000000006E-2</c:v>
                      </c:pt>
                      <c:pt idx="4098">
                        <c:v>-1.8931250000000004E-2</c:v>
                      </c:pt>
                      <c:pt idx="4099">
                        <c:v>-1.8874500000000006E-2</c:v>
                      </c:pt>
                      <c:pt idx="4100">
                        <c:v>-1.8816750000000007E-2</c:v>
                      </c:pt>
                      <c:pt idx="4101">
                        <c:v>-1.8773250000000005E-2</c:v>
                      </c:pt>
                      <c:pt idx="4102">
                        <c:v>-1.871950000000001E-2</c:v>
                      </c:pt>
                      <c:pt idx="4103">
                        <c:v>-1.867775000000001E-2</c:v>
                      </c:pt>
                      <c:pt idx="4104">
                        <c:v>-1.8629500000000007E-2</c:v>
                      </c:pt>
                      <c:pt idx="4105">
                        <c:v>-1.8580250000000006E-2</c:v>
                      </c:pt>
                      <c:pt idx="4106">
                        <c:v>-1.8536250000000004E-2</c:v>
                      </c:pt>
                      <c:pt idx="4107">
                        <c:v>-1.8416750000000006E-2</c:v>
                      </c:pt>
                      <c:pt idx="4108">
                        <c:v>-1.8375250000000006E-2</c:v>
                      </c:pt>
                      <c:pt idx="4109">
                        <c:v>-1.8339500000000005E-2</c:v>
                      </c:pt>
                      <c:pt idx="4110">
                        <c:v>-1.8305750000000006E-2</c:v>
                      </c:pt>
                      <c:pt idx="4111">
                        <c:v>-1.8272000000000007E-2</c:v>
                      </c:pt>
                      <c:pt idx="4112">
                        <c:v>-1.8255000000000011E-2</c:v>
                      </c:pt>
                      <c:pt idx="4113">
                        <c:v>-1.8223750000000011E-2</c:v>
                      </c:pt>
                      <c:pt idx="4114">
                        <c:v>-1.8190750000000006E-2</c:v>
                      </c:pt>
                      <c:pt idx="4115">
                        <c:v>-1.8154000000000007E-2</c:v>
                      </c:pt>
                      <c:pt idx="4116">
                        <c:v>-1.8108500000000007E-2</c:v>
                      </c:pt>
                      <c:pt idx="4117">
                        <c:v>-1.8065000000000008E-2</c:v>
                      </c:pt>
                      <c:pt idx="4118">
                        <c:v>-1.8019000000000007E-2</c:v>
                      </c:pt>
                      <c:pt idx="4119">
                        <c:v>-1.7974500000000008E-2</c:v>
                      </c:pt>
                      <c:pt idx="4120">
                        <c:v>-1.7925750000000004E-2</c:v>
                      </c:pt>
                      <c:pt idx="4121">
                        <c:v>-1.7888000000000005E-2</c:v>
                      </c:pt>
                      <c:pt idx="4122">
                        <c:v>-1.7837750000000006E-2</c:v>
                      </c:pt>
                      <c:pt idx="4123">
                        <c:v>-1.7778750000000006E-2</c:v>
                      </c:pt>
                      <c:pt idx="4124">
                        <c:v>-1.772775E-2</c:v>
                      </c:pt>
                      <c:pt idx="4125">
                        <c:v>-1.7667750000000003E-2</c:v>
                      </c:pt>
                      <c:pt idx="4126">
                        <c:v>-1.7605500000000007E-2</c:v>
                      </c:pt>
                      <c:pt idx="4127">
                        <c:v>-1.7551500000000008E-2</c:v>
                      </c:pt>
                      <c:pt idx="4128">
                        <c:v>-1.7492000000000004E-2</c:v>
                      </c:pt>
                      <c:pt idx="4129">
                        <c:v>-1.7433500000000005E-2</c:v>
                      </c:pt>
                      <c:pt idx="4130">
                        <c:v>-1.7368000000000005E-2</c:v>
                      </c:pt>
                      <c:pt idx="4131">
                        <c:v>-1.73005E-2</c:v>
                      </c:pt>
                      <c:pt idx="4132">
                        <c:v>-1.7225249999999998E-2</c:v>
                      </c:pt>
                      <c:pt idx="4133">
                        <c:v>-1.7153249999999998E-2</c:v>
                      </c:pt>
                      <c:pt idx="4134">
                        <c:v>-1.7097999999999999E-2</c:v>
                      </c:pt>
                      <c:pt idx="4135">
                        <c:v>-1.7044249999999997E-2</c:v>
                      </c:pt>
                      <c:pt idx="4136">
                        <c:v>-1.6990749999999995E-2</c:v>
                      </c:pt>
                      <c:pt idx="4137">
                        <c:v>-1.6934999999999995E-2</c:v>
                      </c:pt>
                      <c:pt idx="4138">
                        <c:v>-1.6879749999999999E-2</c:v>
                      </c:pt>
                      <c:pt idx="4139">
                        <c:v>-1.6818999999999997E-2</c:v>
                      </c:pt>
                      <c:pt idx="4140">
                        <c:v>-1.6768999999999999E-2</c:v>
                      </c:pt>
                      <c:pt idx="4141">
                        <c:v>-1.6731999999999997E-2</c:v>
                      </c:pt>
                      <c:pt idx="4142">
                        <c:v>-1.6694499999999998E-2</c:v>
                      </c:pt>
                      <c:pt idx="4143">
                        <c:v>-1.6644249999999992E-2</c:v>
                      </c:pt>
                      <c:pt idx="4144">
                        <c:v>-1.6601499999999995E-2</c:v>
                      </c:pt>
                      <c:pt idx="4145">
                        <c:v>-1.6558749999999997E-2</c:v>
                      </c:pt>
                      <c:pt idx="4146">
                        <c:v>-1.6519749999999996E-2</c:v>
                      </c:pt>
                      <c:pt idx="4147">
                        <c:v>-1.647825E-2</c:v>
                      </c:pt>
                      <c:pt idx="4148">
                        <c:v>-1.6429249999999996E-2</c:v>
                      </c:pt>
                      <c:pt idx="4149">
                        <c:v>-1.6388250000000004E-2</c:v>
                      </c:pt>
                      <c:pt idx="4150">
                        <c:v>-1.6350749999999997E-2</c:v>
                      </c:pt>
                      <c:pt idx="4151">
                        <c:v>-1.6300250000000002E-2</c:v>
                      </c:pt>
                      <c:pt idx="4152">
                        <c:v>-1.6251750000000002E-2</c:v>
                      </c:pt>
                      <c:pt idx="4153">
                        <c:v>-1.6212000000000001E-2</c:v>
                      </c:pt>
                      <c:pt idx="4154">
                        <c:v>-1.6173750000000001E-2</c:v>
                      </c:pt>
                      <c:pt idx="4155">
                        <c:v>-1.6119499999999998E-2</c:v>
                      </c:pt>
                      <c:pt idx="4156">
                        <c:v>-1.6075999999999997E-2</c:v>
                      </c:pt>
                      <c:pt idx="4157">
                        <c:v>-1.6013500000000003E-2</c:v>
                      </c:pt>
                      <c:pt idx="4158">
                        <c:v>-1.5952999999999998E-2</c:v>
                      </c:pt>
                      <c:pt idx="4159">
                        <c:v>-1.5907000000000001E-2</c:v>
                      </c:pt>
                      <c:pt idx="4160">
                        <c:v>-1.5842499999999999E-2</c:v>
                      </c:pt>
                      <c:pt idx="4161">
                        <c:v>-1.5784000000000003E-2</c:v>
                      </c:pt>
                      <c:pt idx="4162">
                        <c:v>-1.5727500000000005E-2</c:v>
                      </c:pt>
                      <c:pt idx="4163">
                        <c:v>-1.5666750000000004E-2</c:v>
                      </c:pt>
                      <c:pt idx="4164">
                        <c:v>-1.5612750000000007E-2</c:v>
                      </c:pt>
                      <c:pt idx="4165">
                        <c:v>-1.5550500000000002E-2</c:v>
                      </c:pt>
                      <c:pt idx="4166">
                        <c:v>-1.5490250000000006E-2</c:v>
                      </c:pt>
                      <c:pt idx="4167">
                        <c:v>-1.5431250000000006E-2</c:v>
                      </c:pt>
                      <c:pt idx="4168">
                        <c:v>-1.5381250000000004E-2</c:v>
                      </c:pt>
                      <c:pt idx="4169">
                        <c:v>-1.5319000000000006E-2</c:v>
                      </c:pt>
                      <c:pt idx="4170">
                        <c:v>-1.5252500000000007E-2</c:v>
                      </c:pt>
                      <c:pt idx="4171">
                        <c:v>-1.5184250000000002E-2</c:v>
                      </c:pt>
                      <c:pt idx="4172">
                        <c:v>-1.5123000000000004E-2</c:v>
                      </c:pt>
                      <c:pt idx="4173">
                        <c:v>-1.5043750000000002E-2</c:v>
                      </c:pt>
                      <c:pt idx="4174">
                        <c:v>-1.4993500000000002E-2</c:v>
                      </c:pt>
                      <c:pt idx="4175">
                        <c:v>-1.492625E-2</c:v>
                      </c:pt>
                      <c:pt idx="4176">
                        <c:v>-1.4870000000000001E-2</c:v>
                      </c:pt>
                      <c:pt idx="4177">
                        <c:v>-1.481975E-2</c:v>
                      </c:pt>
                      <c:pt idx="4178">
                        <c:v>-1.4776249999999999E-2</c:v>
                      </c:pt>
                      <c:pt idx="4179">
                        <c:v>-1.4719499999999998E-2</c:v>
                      </c:pt>
                      <c:pt idx="4180">
                        <c:v>-1.4654749999999999E-2</c:v>
                      </c:pt>
                      <c:pt idx="4181">
                        <c:v>-1.45915E-2</c:v>
                      </c:pt>
                      <c:pt idx="4182">
                        <c:v>-1.4530249999999998E-2</c:v>
                      </c:pt>
                      <c:pt idx="4183">
                        <c:v>-1.4469999999999998E-2</c:v>
                      </c:pt>
                      <c:pt idx="4184">
                        <c:v>-1.4422749999999998E-2</c:v>
                      </c:pt>
                      <c:pt idx="4185">
                        <c:v>-1.4372749999999995E-2</c:v>
                      </c:pt>
                      <c:pt idx="4186">
                        <c:v>-1.4314499999999994E-2</c:v>
                      </c:pt>
                      <c:pt idx="4187">
                        <c:v>-1.4254249999999993E-2</c:v>
                      </c:pt>
                      <c:pt idx="4188">
                        <c:v>-1.4188749999999997E-2</c:v>
                      </c:pt>
                      <c:pt idx="4189">
                        <c:v>-1.4116E-2</c:v>
                      </c:pt>
                      <c:pt idx="4190">
                        <c:v>-1.4057249999999999E-2</c:v>
                      </c:pt>
                      <c:pt idx="4191">
                        <c:v>-1.3964999999999997E-2</c:v>
                      </c:pt>
                      <c:pt idx="4192">
                        <c:v>-1.3896999999999998E-2</c:v>
                      </c:pt>
                      <c:pt idx="4193">
                        <c:v>-1.3827249999999999E-2</c:v>
                      </c:pt>
                      <c:pt idx="4194">
                        <c:v>-1.3763999999999998E-2</c:v>
                      </c:pt>
                      <c:pt idx="4195">
                        <c:v>-1.3705499999999999E-2</c:v>
                      </c:pt>
                      <c:pt idx="4196">
                        <c:v>-1.3632250000000002E-2</c:v>
                      </c:pt>
                      <c:pt idx="4197">
                        <c:v>-1.3573999999999999E-2</c:v>
                      </c:pt>
                      <c:pt idx="4198">
                        <c:v>-1.3526250000000002E-2</c:v>
                      </c:pt>
                      <c:pt idx="4199">
                        <c:v>-1.3467499999999999E-2</c:v>
                      </c:pt>
                      <c:pt idx="4200">
                        <c:v>-1.3417500000000002E-2</c:v>
                      </c:pt>
                      <c:pt idx="4201">
                        <c:v>-1.3364750000000005E-2</c:v>
                      </c:pt>
                      <c:pt idx="4202">
                        <c:v>-1.3314000000000003E-2</c:v>
                      </c:pt>
                      <c:pt idx="4203">
                        <c:v>-1.3263000000000004E-2</c:v>
                      </c:pt>
                      <c:pt idx="4204">
                        <c:v>-1.3243000000000005E-2</c:v>
                      </c:pt>
                      <c:pt idx="4205">
                        <c:v>-1.3178750000000003E-2</c:v>
                      </c:pt>
                      <c:pt idx="4206">
                        <c:v>-1.3127000000000005E-2</c:v>
                      </c:pt>
                      <c:pt idx="4207">
                        <c:v>-1.3068250000000003E-2</c:v>
                      </c:pt>
                      <c:pt idx="4208">
                        <c:v>-1.3009500000000002E-2</c:v>
                      </c:pt>
                      <c:pt idx="4209">
                        <c:v>-1.2949250000000001E-2</c:v>
                      </c:pt>
                      <c:pt idx="4210">
                        <c:v>-1.2897250000000002E-2</c:v>
                      </c:pt>
                      <c:pt idx="4211">
                        <c:v>-1.2847500000000003E-2</c:v>
                      </c:pt>
                      <c:pt idx="4212">
                        <c:v>-1.2787750000000002E-2</c:v>
                      </c:pt>
                      <c:pt idx="4213">
                        <c:v>-1.2736250000000003E-2</c:v>
                      </c:pt>
                      <c:pt idx="4214">
                        <c:v>-1.2686500000000003E-2</c:v>
                      </c:pt>
                      <c:pt idx="4215">
                        <c:v>-1.2637000000000002E-2</c:v>
                      </c:pt>
                      <c:pt idx="4216">
                        <c:v>-1.2588000000000002E-2</c:v>
                      </c:pt>
                      <c:pt idx="4217">
                        <c:v>-1.2550750000000001E-2</c:v>
                      </c:pt>
                      <c:pt idx="4218">
                        <c:v>-1.2493250000000001E-2</c:v>
                      </c:pt>
                      <c:pt idx="4219">
                        <c:v>-1.2442000000000002E-2</c:v>
                      </c:pt>
                      <c:pt idx="4220">
                        <c:v>-1.23885E-2</c:v>
                      </c:pt>
                      <c:pt idx="4221">
                        <c:v>-1.2349499999999999E-2</c:v>
                      </c:pt>
                      <c:pt idx="4222">
                        <c:v>-1.2314249999999997E-2</c:v>
                      </c:pt>
                      <c:pt idx="4223">
                        <c:v>-1.2270749999999997E-2</c:v>
                      </c:pt>
                      <c:pt idx="4224">
                        <c:v>-1.2226249999999996E-2</c:v>
                      </c:pt>
                      <c:pt idx="4225">
                        <c:v>-1.2189499999999997E-2</c:v>
                      </c:pt>
                      <c:pt idx="4226">
                        <c:v>-1.2159499999999998E-2</c:v>
                      </c:pt>
                      <c:pt idx="4227">
                        <c:v>-1.21125E-2</c:v>
                      </c:pt>
                      <c:pt idx="4228">
                        <c:v>-1.208275E-2</c:v>
                      </c:pt>
                      <c:pt idx="4229">
                        <c:v>-1.2036999999999997E-2</c:v>
                      </c:pt>
                      <c:pt idx="4230">
                        <c:v>-1.2002750000000001E-2</c:v>
                      </c:pt>
                      <c:pt idx="4231">
                        <c:v>-1.1961000000000005E-2</c:v>
                      </c:pt>
                      <c:pt idx="4232">
                        <c:v>-1.1925250000000004E-2</c:v>
                      </c:pt>
                      <c:pt idx="4233">
                        <c:v>-1.1863500000000003E-2</c:v>
                      </c:pt>
                      <c:pt idx="4234">
                        <c:v>-1.18105E-2</c:v>
                      </c:pt>
                      <c:pt idx="4235">
                        <c:v>-1.1755500000000004E-2</c:v>
                      </c:pt>
                      <c:pt idx="4236">
                        <c:v>-1.1696500000000006E-2</c:v>
                      </c:pt>
                      <c:pt idx="4237">
                        <c:v>-1.1640250000000005E-2</c:v>
                      </c:pt>
                      <c:pt idx="4238">
                        <c:v>-1.1578000000000007E-2</c:v>
                      </c:pt>
                      <c:pt idx="4239">
                        <c:v>-1.1528250000000004E-2</c:v>
                      </c:pt>
                      <c:pt idx="4240">
                        <c:v>-1.1475250000000003E-2</c:v>
                      </c:pt>
                      <c:pt idx="4241">
                        <c:v>-1.1425500000000009E-2</c:v>
                      </c:pt>
                      <c:pt idx="4242">
                        <c:v>-1.1392000000000006E-2</c:v>
                      </c:pt>
                      <c:pt idx="4243">
                        <c:v>-1.1343000000000008E-2</c:v>
                      </c:pt>
                      <c:pt idx="4244">
                        <c:v>-1.1299750000000006E-2</c:v>
                      </c:pt>
                      <c:pt idx="4245">
                        <c:v>-1.1249750000000003E-2</c:v>
                      </c:pt>
                      <c:pt idx="4246">
                        <c:v>-1.1195750000000006E-2</c:v>
                      </c:pt>
                      <c:pt idx="4247">
                        <c:v>-1.1141750000000006E-2</c:v>
                      </c:pt>
                      <c:pt idx="4248">
                        <c:v>-1.1073250000000008E-2</c:v>
                      </c:pt>
                      <c:pt idx="4249">
                        <c:v>-1.100500000000001E-2</c:v>
                      </c:pt>
                      <c:pt idx="4250">
                        <c:v>-1.0944750000000008E-2</c:v>
                      </c:pt>
                      <c:pt idx="4251">
                        <c:v>-1.0878000000000007E-2</c:v>
                      </c:pt>
                      <c:pt idx="4252">
                        <c:v>-1.0816500000000007E-2</c:v>
                      </c:pt>
                      <c:pt idx="4253">
                        <c:v>-1.0741250000000006E-2</c:v>
                      </c:pt>
                      <c:pt idx="4254">
                        <c:v>-1.0688250000000009E-2</c:v>
                      </c:pt>
                      <c:pt idx="4255">
                        <c:v>-1.0630000000000006E-2</c:v>
                      </c:pt>
                      <c:pt idx="4256">
                        <c:v>-1.0573250000000003E-2</c:v>
                      </c:pt>
                      <c:pt idx="4257">
                        <c:v>-1.0517250000000002E-2</c:v>
                      </c:pt>
                      <c:pt idx="4258">
                        <c:v>-1.0475750000000001E-2</c:v>
                      </c:pt>
                      <c:pt idx="4259">
                        <c:v>-1.0421250000000002E-2</c:v>
                      </c:pt>
                      <c:pt idx="4260">
                        <c:v>-1.0365500000000003E-2</c:v>
                      </c:pt>
                      <c:pt idx="4261">
                        <c:v>-1.0313500000000001E-2</c:v>
                      </c:pt>
                      <c:pt idx="4262">
                        <c:v>-1.0259500000000003E-2</c:v>
                      </c:pt>
                      <c:pt idx="4263">
                        <c:v>-1.0209000000000003E-2</c:v>
                      </c:pt>
                      <c:pt idx="4264">
                        <c:v>-1.0144750000000003E-2</c:v>
                      </c:pt>
                      <c:pt idx="4265">
                        <c:v>-1.0086000000000001E-2</c:v>
                      </c:pt>
                      <c:pt idx="4266">
                        <c:v>-1.0038750000000003E-2</c:v>
                      </c:pt>
                      <c:pt idx="4267">
                        <c:v>-9.9672500000000039E-3</c:v>
                      </c:pt>
                      <c:pt idx="4268">
                        <c:v>-9.9142500000000029E-3</c:v>
                      </c:pt>
                      <c:pt idx="4269">
                        <c:v>-9.868250000000002E-3</c:v>
                      </c:pt>
                      <c:pt idx="4270">
                        <c:v>-9.8175000000000033E-3</c:v>
                      </c:pt>
                      <c:pt idx="4271">
                        <c:v>-9.7667500000000029E-3</c:v>
                      </c:pt>
                      <c:pt idx="4272">
                        <c:v>-9.7025000000000045E-3</c:v>
                      </c:pt>
                      <c:pt idx="4273">
                        <c:v>-9.6545000000000034E-3</c:v>
                      </c:pt>
                      <c:pt idx="4274">
                        <c:v>-9.5990000000000034E-3</c:v>
                      </c:pt>
                      <c:pt idx="4275">
                        <c:v>-9.5335000000000038E-3</c:v>
                      </c:pt>
                      <c:pt idx="4276">
                        <c:v>-9.4912500000000014E-3</c:v>
                      </c:pt>
                      <c:pt idx="4277">
                        <c:v>-9.440750000000003E-3</c:v>
                      </c:pt>
                      <c:pt idx="4278">
                        <c:v>-9.4055000000000041E-3</c:v>
                      </c:pt>
                      <c:pt idx="4279">
                        <c:v>-9.3740000000000039E-3</c:v>
                      </c:pt>
                      <c:pt idx="4280">
                        <c:v>-9.327000000000002E-3</c:v>
                      </c:pt>
                      <c:pt idx="4281">
                        <c:v>-9.2832500000000033E-3</c:v>
                      </c:pt>
                      <c:pt idx="4282">
                        <c:v>-9.220750000000005E-3</c:v>
                      </c:pt>
                      <c:pt idx="4283">
                        <c:v>-9.1660000000000023E-3</c:v>
                      </c:pt>
                      <c:pt idx="4284">
                        <c:v>-9.1290000000000034E-3</c:v>
                      </c:pt>
                      <c:pt idx="4285">
                        <c:v>-9.0907500000000068E-3</c:v>
                      </c:pt>
                      <c:pt idx="4286">
                        <c:v>-9.0540000000000048E-3</c:v>
                      </c:pt>
                      <c:pt idx="4287">
                        <c:v>-9.0147500000000054E-3</c:v>
                      </c:pt>
                      <c:pt idx="4288">
                        <c:v>-8.9685000000000042E-3</c:v>
                      </c:pt>
                      <c:pt idx="4289">
                        <c:v>-8.9210000000000053E-3</c:v>
                      </c:pt>
                      <c:pt idx="4290">
                        <c:v>-8.8817500000000042E-3</c:v>
                      </c:pt>
                      <c:pt idx="4291">
                        <c:v>-8.8487500000000042E-3</c:v>
                      </c:pt>
                      <c:pt idx="4292">
                        <c:v>-8.8020000000000025E-3</c:v>
                      </c:pt>
                      <c:pt idx="4293">
                        <c:v>-8.7625000000000047E-3</c:v>
                      </c:pt>
                      <c:pt idx="4294">
                        <c:v>-8.7235000000000021E-3</c:v>
                      </c:pt>
                      <c:pt idx="4295">
                        <c:v>-8.6877500000000045E-3</c:v>
                      </c:pt>
                      <c:pt idx="4296">
                        <c:v>-8.6455000000000056E-3</c:v>
                      </c:pt>
                      <c:pt idx="4297">
                        <c:v>-8.5507500000000028E-3</c:v>
                      </c:pt>
                      <c:pt idx="4298">
                        <c:v>-8.5150000000000035E-3</c:v>
                      </c:pt>
                      <c:pt idx="4299">
                        <c:v>-8.465250000000004E-3</c:v>
                      </c:pt>
                      <c:pt idx="4300">
                        <c:v>-8.4157500000000031E-3</c:v>
                      </c:pt>
                      <c:pt idx="4301">
                        <c:v>-8.3577500000000023E-3</c:v>
                      </c:pt>
                      <c:pt idx="4302">
                        <c:v>-8.3177500000000022E-3</c:v>
                      </c:pt>
                      <c:pt idx="4303">
                        <c:v>-8.2820000000000029E-3</c:v>
                      </c:pt>
                      <c:pt idx="4304">
                        <c:v>-8.2240000000000021E-3</c:v>
                      </c:pt>
                      <c:pt idx="4305">
                        <c:v>-8.1725000000000027E-3</c:v>
                      </c:pt>
                      <c:pt idx="4306">
                        <c:v>-8.1195000000000017E-3</c:v>
                      </c:pt>
                      <c:pt idx="4307">
                        <c:v>-8.148250000000001E-3</c:v>
                      </c:pt>
                      <c:pt idx="4308">
                        <c:v>-8.0867500000000037E-3</c:v>
                      </c:pt>
                      <c:pt idx="4309">
                        <c:v>-8.0262500000000039E-3</c:v>
                      </c:pt>
                      <c:pt idx="4310">
                        <c:v>-7.9650000000000051E-3</c:v>
                      </c:pt>
                      <c:pt idx="4311">
                        <c:v>-7.9017500000000025E-3</c:v>
                      </c:pt>
                      <c:pt idx="4312">
                        <c:v>-7.8345000000000012E-3</c:v>
                      </c:pt>
                      <c:pt idx="4313">
                        <c:v>-7.7852500000000022E-3</c:v>
                      </c:pt>
                      <c:pt idx="4314">
                        <c:v>-7.7347500000000038E-3</c:v>
                      </c:pt>
                      <c:pt idx="4315">
                        <c:v>-7.6887500000000011E-3</c:v>
                      </c:pt>
                      <c:pt idx="4316">
                        <c:v>-7.6222500000000014E-3</c:v>
                      </c:pt>
                      <c:pt idx="4317">
                        <c:v>-7.5597500000000014E-3</c:v>
                      </c:pt>
                      <c:pt idx="4318">
                        <c:v>-7.509250000000002E-3</c:v>
                      </c:pt>
                      <c:pt idx="4319">
                        <c:v>-7.4610000000000024E-3</c:v>
                      </c:pt>
                      <c:pt idx="4320">
                        <c:v>-7.4147500000000021E-3</c:v>
                      </c:pt>
                      <c:pt idx="4321">
                        <c:v>-7.3535000000000024E-3</c:v>
                      </c:pt>
                      <c:pt idx="4322">
                        <c:v>-7.3082500000000005E-3</c:v>
                      </c:pt>
                      <c:pt idx="4323">
                        <c:v>-7.2592500000000018E-3</c:v>
                      </c:pt>
                      <c:pt idx="4324">
                        <c:v>-7.205750000000003E-3</c:v>
                      </c:pt>
                      <c:pt idx="4325">
                        <c:v>-7.1622500000000037E-3</c:v>
                      </c:pt>
                      <c:pt idx="4326">
                        <c:v>-7.1232500000000028E-3</c:v>
                      </c:pt>
                      <c:pt idx="4327">
                        <c:v>-7.0805000000000017E-3</c:v>
                      </c:pt>
                      <c:pt idx="4328">
                        <c:v>-7.0360000000000023E-3</c:v>
                      </c:pt>
                      <c:pt idx="4329">
                        <c:v>-6.9757500000000028E-3</c:v>
                      </c:pt>
                      <c:pt idx="4330">
                        <c:v>-6.936250000000004E-3</c:v>
                      </c:pt>
                      <c:pt idx="4331">
                        <c:v>-6.9062500000000053E-3</c:v>
                      </c:pt>
                      <c:pt idx="4332">
                        <c:v>-6.8685000000000039E-3</c:v>
                      </c:pt>
                      <c:pt idx="4333">
                        <c:v>-6.8270000000000032E-3</c:v>
                      </c:pt>
                      <c:pt idx="4334">
                        <c:v>-6.7660000000000046E-3</c:v>
                      </c:pt>
                      <c:pt idx="4335">
                        <c:v>-6.7190000000000036E-3</c:v>
                      </c:pt>
                      <c:pt idx="4336">
                        <c:v>-6.6625000000000026E-3</c:v>
                      </c:pt>
                      <c:pt idx="4337">
                        <c:v>-6.6137500000000042E-3</c:v>
                      </c:pt>
                      <c:pt idx="4338">
                        <c:v>-6.5662500000000035E-3</c:v>
                      </c:pt>
                      <c:pt idx="4339">
                        <c:v>-6.509500000000004E-3</c:v>
                      </c:pt>
                      <c:pt idx="4340">
                        <c:v>-6.4597500000000011E-3</c:v>
                      </c:pt>
                      <c:pt idx="4341">
                        <c:v>-6.4050000000000018E-3</c:v>
                      </c:pt>
                      <c:pt idx="4342">
                        <c:v>-6.349750000000003E-3</c:v>
                      </c:pt>
                      <c:pt idx="4343">
                        <c:v>-6.2867500000000041E-3</c:v>
                      </c:pt>
                      <c:pt idx="4344">
                        <c:v>-6.2220000000000018E-3</c:v>
                      </c:pt>
                      <c:pt idx="4345">
                        <c:v>-6.1697500000000042E-3</c:v>
                      </c:pt>
                      <c:pt idx="4346">
                        <c:v>-6.1082500000000017E-3</c:v>
                      </c:pt>
                      <c:pt idx="4347">
                        <c:v>-6.0477500000000028E-3</c:v>
                      </c:pt>
                      <c:pt idx="4348">
                        <c:v>-5.9860000000000026E-3</c:v>
                      </c:pt>
                      <c:pt idx="4349">
                        <c:v>-5.9302500000000015E-3</c:v>
                      </c:pt>
                      <c:pt idx="4350">
                        <c:v>-5.8692500000000029E-3</c:v>
                      </c:pt>
                      <c:pt idx="4351">
                        <c:v>-5.8225000000000013E-3</c:v>
                      </c:pt>
                      <c:pt idx="4352">
                        <c:v>-5.7644999999999988E-3</c:v>
                      </c:pt>
                      <c:pt idx="4353">
                        <c:v>-5.7239999999999999E-3</c:v>
                      </c:pt>
                      <c:pt idx="4354">
                        <c:v>-5.6584999999999995E-3</c:v>
                      </c:pt>
                      <c:pt idx="4355">
                        <c:v>-5.6247500000000004E-3</c:v>
                      </c:pt>
                      <c:pt idx="4356">
                        <c:v>-5.5642500000000006E-3</c:v>
                      </c:pt>
                      <c:pt idx="4357">
                        <c:v>-5.5230000000000001E-3</c:v>
                      </c:pt>
                      <c:pt idx="4358">
                        <c:v>-5.4834999999999988E-3</c:v>
                      </c:pt>
                      <c:pt idx="4359">
                        <c:v>-5.4324999999999981E-3</c:v>
                      </c:pt>
                      <c:pt idx="4360">
                        <c:v>-5.3897499999999987E-3</c:v>
                      </c:pt>
                      <c:pt idx="4361">
                        <c:v>-5.3594999999999979E-3</c:v>
                      </c:pt>
                      <c:pt idx="4362">
                        <c:v>-5.3137499999999947E-3</c:v>
                      </c:pt>
                      <c:pt idx="4363">
                        <c:v>-5.2717499999999961E-3</c:v>
                      </c:pt>
                      <c:pt idx="4364">
                        <c:v>-5.2269999999999947E-3</c:v>
                      </c:pt>
                      <c:pt idx="4365">
                        <c:v>-5.1889999999999957E-3</c:v>
                      </c:pt>
                      <c:pt idx="4366">
                        <c:v>-5.1417499999999961E-3</c:v>
                      </c:pt>
                      <c:pt idx="4367">
                        <c:v>-5.1042499999999994E-3</c:v>
                      </c:pt>
                      <c:pt idx="4368">
                        <c:v>-5.0649999999999992E-3</c:v>
                      </c:pt>
                      <c:pt idx="4369">
                        <c:v>-5.0332499999999978E-3</c:v>
                      </c:pt>
                      <c:pt idx="4370">
                        <c:v>-4.9937499999999991E-3</c:v>
                      </c:pt>
                      <c:pt idx="4371">
                        <c:v>-4.970999999999998E-3</c:v>
                      </c:pt>
                      <c:pt idx="4372">
                        <c:v>-4.9392499999999983E-3</c:v>
                      </c:pt>
                      <c:pt idx="4373">
                        <c:v>-4.9034999999999981E-3</c:v>
                      </c:pt>
                      <c:pt idx="4374">
                        <c:v>-4.8612499999999984E-3</c:v>
                      </c:pt>
                      <c:pt idx="4375">
                        <c:v>-4.8349999999999982E-3</c:v>
                      </c:pt>
                      <c:pt idx="4376">
                        <c:v>-4.7979999999999993E-3</c:v>
                      </c:pt>
                      <c:pt idx="4377">
                        <c:v>-4.7537499999999984E-3</c:v>
                      </c:pt>
                      <c:pt idx="4378">
                        <c:v>-4.6994999999999988E-3</c:v>
                      </c:pt>
                      <c:pt idx="4379">
                        <c:v>-4.6607499999999982E-3</c:v>
                      </c:pt>
                      <c:pt idx="4380">
                        <c:v>-4.637249999999999E-3</c:v>
                      </c:pt>
                      <c:pt idx="4381">
                        <c:v>-4.5974999999999983E-3</c:v>
                      </c:pt>
                      <c:pt idx="4382">
                        <c:v>-4.5622499999999986E-3</c:v>
                      </c:pt>
                      <c:pt idx="4383">
                        <c:v>-4.5334999999999985E-3</c:v>
                      </c:pt>
                      <c:pt idx="4384">
                        <c:v>-4.5022499999999984E-3</c:v>
                      </c:pt>
                      <c:pt idx="4385">
                        <c:v>-4.4739999999999988E-3</c:v>
                      </c:pt>
                      <c:pt idx="4386">
                        <c:v>-4.4312499999999986E-3</c:v>
                      </c:pt>
                      <c:pt idx="4387">
                        <c:v>-4.3992499999999978E-3</c:v>
                      </c:pt>
                      <c:pt idx="4388">
                        <c:v>-4.3777499999999971E-3</c:v>
                      </c:pt>
                      <c:pt idx="4389">
                        <c:v>-4.3412499999999979E-3</c:v>
                      </c:pt>
                      <c:pt idx="4390">
                        <c:v>-4.3084999999999972E-3</c:v>
                      </c:pt>
                      <c:pt idx="4391">
                        <c:v>-4.2799999999999973E-3</c:v>
                      </c:pt>
                      <c:pt idx="4392">
                        <c:v>-4.2549999999999984E-3</c:v>
                      </c:pt>
                      <c:pt idx="4393">
                        <c:v>-4.2269999999999981E-3</c:v>
                      </c:pt>
                      <c:pt idx="4394">
                        <c:v>-4.2032499999999978E-3</c:v>
                      </c:pt>
                      <c:pt idx="4395">
                        <c:v>-4.1694999999999987E-3</c:v>
                      </c:pt>
                      <c:pt idx="4396">
                        <c:v>-4.1582499999999988E-3</c:v>
                      </c:pt>
                      <c:pt idx="4397">
                        <c:v>-4.1172499999999985E-3</c:v>
                      </c:pt>
                      <c:pt idx="4398">
                        <c:v>-4.0704999999999995E-3</c:v>
                      </c:pt>
                      <c:pt idx="4399">
                        <c:v>-4.046499999999998E-3</c:v>
                      </c:pt>
                      <c:pt idx="4400">
                        <c:v>-4.0024999999999982E-3</c:v>
                      </c:pt>
                      <c:pt idx="4401">
                        <c:v>-3.9622499999999988E-3</c:v>
                      </c:pt>
                      <c:pt idx="4402">
                        <c:v>-3.9289999999999993E-3</c:v>
                      </c:pt>
                      <c:pt idx="4403">
                        <c:v>-3.8942499999999997E-3</c:v>
                      </c:pt>
                      <c:pt idx="4404">
                        <c:v>-3.8262499999999989E-3</c:v>
                      </c:pt>
                      <c:pt idx="4405">
                        <c:v>-3.8014999999999976E-3</c:v>
                      </c:pt>
                      <c:pt idx="4406">
                        <c:v>-3.7782499999999986E-3</c:v>
                      </c:pt>
                      <c:pt idx="4407">
                        <c:v>-3.748999999999998E-3</c:v>
                      </c:pt>
                      <c:pt idx="4408">
                        <c:v>-3.7292499999999991E-3</c:v>
                      </c:pt>
                      <c:pt idx="4409">
                        <c:v>-3.7014999999999986E-3</c:v>
                      </c:pt>
                      <c:pt idx="4410">
                        <c:v>-3.6744999999999985E-3</c:v>
                      </c:pt>
                      <c:pt idx="4411">
                        <c:v>-3.6362499999999989E-3</c:v>
                      </c:pt>
                      <c:pt idx="4412">
                        <c:v>-3.6017499999999982E-3</c:v>
                      </c:pt>
                      <c:pt idx="4413">
                        <c:v>-3.5602499999999974E-3</c:v>
                      </c:pt>
                      <c:pt idx="4414">
                        <c:v>-3.5372499999999974E-3</c:v>
                      </c:pt>
                      <c:pt idx="4415">
                        <c:v>-3.4954999999999982E-3</c:v>
                      </c:pt>
                      <c:pt idx="4416">
                        <c:v>-3.4677499999999982E-3</c:v>
                      </c:pt>
                      <c:pt idx="4417">
                        <c:v>-3.4264999999999977E-3</c:v>
                      </c:pt>
                      <c:pt idx="4418">
                        <c:v>-3.4194999999999976E-3</c:v>
                      </c:pt>
                      <c:pt idx="4419">
                        <c:v>-3.3874999999999977E-3</c:v>
                      </c:pt>
                      <c:pt idx="4420">
                        <c:v>-3.3617499999999967E-3</c:v>
                      </c:pt>
                      <c:pt idx="4421">
                        <c:v>-3.3269999999999979E-3</c:v>
                      </c:pt>
                      <c:pt idx="4422">
                        <c:v>-3.2814999999999971E-3</c:v>
                      </c:pt>
                      <c:pt idx="4423">
                        <c:v>-3.2404999999999986E-3</c:v>
                      </c:pt>
                      <c:pt idx="4424">
                        <c:v>-3.2002499999999991E-3</c:v>
                      </c:pt>
                      <c:pt idx="4425">
                        <c:v>-3.1617499999999992E-3</c:v>
                      </c:pt>
                      <c:pt idx="4426">
                        <c:v>-3.1007499999999989E-3</c:v>
                      </c:pt>
                      <c:pt idx="4427">
                        <c:v>-3.0657499999999986E-3</c:v>
                      </c:pt>
                      <c:pt idx="4428">
                        <c:v>-3.014499999999999E-3</c:v>
                      </c:pt>
                      <c:pt idx="4429">
                        <c:v>-2.9732499999999993E-3</c:v>
                      </c:pt>
                      <c:pt idx="4430">
                        <c:v>-2.9244999999999987E-3</c:v>
                      </c:pt>
                      <c:pt idx="4431">
                        <c:v>-2.8797499999999991E-3</c:v>
                      </c:pt>
                      <c:pt idx="4432">
                        <c:v>-2.8342499999999991E-3</c:v>
                      </c:pt>
                      <c:pt idx="4433">
                        <c:v>-2.8079999999999997E-3</c:v>
                      </c:pt>
                      <c:pt idx="4434">
                        <c:v>-2.7714999999999997E-3</c:v>
                      </c:pt>
                      <c:pt idx="4435">
                        <c:v>-2.7424999999999993E-3</c:v>
                      </c:pt>
                      <c:pt idx="4436">
                        <c:v>-2.7172499999999987E-3</c:v>
                      </c:pt>
                      <c:pt idx="4437">
                        <c:v>-2.6889999999999982E-3</c:v>
                      </c:pt>
                      <c:pt idx="4438">
                        <c:v>-2.6649999999999994E-3</c:v>
                      </c:pt>
                      <c:pt idx="4439">
                        <c:v>-2.634249999999999E-3</c:v>
                      </c:pt>
                      <c:pt idx="4440">
                        <c:v>-2.6094999999999981E-3</c:v>
                      </c:pt>
                      <c:pt idx="4441">
                        <c:v>-2.5724999999999988E-3</c:v>
                      </c:pt>
                      <c:pt idx="4442">
                        <c:v>-2.5124999999999987E-3</c:v>
                      </c:pt>
                      <c:pt idx="4443">
                        <c:v>-2.4729999999999995E-3</c:v>
                      </c:pt>
                      <c:pt idx="4444">
                        <c:v>-2.4324999999999985E-3</c:v>
                      </c:pt>
                      <c:pt idx="4445">
                        <c:v>-2.3847499999999984E-3</c:v>
                      </c:pt>
                      <c:pt idx="4446">
                        <c:v>-2.3494999999999983E-3</c:v>
                      </c:pt>
                      <c:pt idx="4447">
                        <c:v>-2.317999999999998E-3</c:v>
                      </c:pt>
                      <c:pt idx="4448">
                        <c:v>-2.2954999999999981E-3</c:v>
                      </c:pt>
                      <c:pt idx="4449">
                        <c:v>-2.2764999999999981E-3</c:v>
                      </c:pt>
                      <c:pt idx="4450">
                        <c:v>-2.2539999999999978E-3</c:v>
                      </c:pt>
                      <c:pt idx="4451">
                        <c:v>-2.2207499999999979E-3</c:v>
                      </c:pt>
                      <c:pt idx="4452">
                        <c:v>-2.1902499999999982E-3</c:v>
                      </c:pt>
                      <c:pt idx="4453">
                        <c:v>-2.1812499999999983E-3</c:v>
                      </c:pt>
                      <c:pt idx="4454">
                        <c:v>-2.1489999999999986E-3</c:v>
                      </c:pt>
                      <c:pt idx="4455">
                        <c:v>-2.1134999999999986E-3</c:v>
                      </c:pt>
                      <c:pt idx="4456">
                        <c:v>-2.0734999999999985E-3</c:v>
                      </c:pt>
                      <c:pt idx="4457">
                        <c:v>-2.0374999999999989E-3</c:v>
                      </c:pt>
                      <c:pt idx="4458">
                        <c:v>-1.9892499999999993E-3</c:v>
                      </c:pt>
                      <c:pt idx="4459">
                        <c:v>-1.9584999999999993E-3</c:v>
                      </c:pt>
                      <c:pt idx="4460">
                        <c:v>-1.9224999999999989E-3</c:v>
                      </c:pt>
                      <c:pt idx="4461">
                        <c:v>-1.8784999999999989E-3</c:v>
                      </c:pt>
                      <c:pt idx="4462">
                        <c:v>-1.843499999999999E-3</c:v>
                      </c:pt>
                      <c:pt idx="4463">
                        <c:v>-1.806249999999999E-3</c:v>
                      </c:pt>
                      <c:pt idx="4464">
                        <c:v>-1.7724999999999989E-3</c:v>
                      </c:pt>
                      <c:pt idx="4465">
                        <c:v>-1.7347499999999989E-3</c:v>
                      </c:pt>
                      <c:pt idx="4466">
                        <c:v>-1.6942499999999991E-3</c:v>
                      </c:pt>
                      <c:pt idx="4467">
                        <c:v>-1.6649999999999989E-3</c:v>
                      </c:pt>
                      <c:pt idx="4468">
                        <c:v>-1.6284999999999991E-3</c:v>
                      </c:pt>
                      <c:pt idx="4469">
                        <c:v>-1.5879999999999989E-3</c:v>
                      </c:pt>
                      <c:pt idx="4470">
                        <c:v>-1.5604999999999992E-3</c:v>
                      </c:pt>
                      <c:pt idx="4471">
                        <c:v>-1.5277499999999992E-3</c:v>
                      </c:pt>
                      <c:pt idx="4472">
                        <c:v>-1.5087499999999992E-3</c:v>
                      </c:pt>
                      <c:pt idx="4473">
                        <c:v>-1.4672499999999992E-3</c:v>
                      </c:pt>
                      <c:pt idx="4474">
                        <c:v>-1.436999999999999E-3</c:v>
                      </c:pt>
                      <c:pt idx="4475">
                        <c:v>-1.4047499999999993E-3</c:v>
                      </c:pt>
                      <c:pt idx="4476">
                        <c:v>-1.3742499999999992E-3</c:v>
                      </c:pt>
                      <c:pt idx="4477">
                        <c:v>-1.3412499999999985E-3</c:v>
                      </c:pt>
                      <c:pt idx="4478">
                        <c:v>-1.3114999999999984E-3</c:v>
                      </c:pt>
                      <c:pt idx="4479">
                        <c:v>-1.2564999999999985E-3</c:v>
                      </c:pt>
                      <c:pt idx="4480">
                        <c:v>-1.2219999999999989E-3</c:v>
                      </c:pt>
                      <c:pt idx="4481">
                        <c:v>-1.1872499999999986E-3</c:v>
                      </c:pt>
                      <c:pt idx="4482">
                        <c:v>-1.1574999999999988E-3</c:v>
                      </c:pt>
                      <c:pt idx="4483">
                        <c:v>-1.1202499999999995E-3</c:v>
                      </c:pt>
                      <c:pt idx="4484">
                        <c:v>-1.0809999999999995E-3</c:v>
                      </c:pt>
                      <c:pt idx="4485">
                        <c:v>-1.0314999999999992E-3</c:v>
                      </c:pt>
                      <c:pt idx="4486">
                        <c:v>-9.9124999999999908E-4</c:v>
                      </c:pt>
                      <c:pt idx="4487">
                        <c:v>-9.5725000000000009E-4</c:v>
                      </c:pt>
                      <c:pt idx="4488">
                        <c:v>-9.2724999999999958E-4</c:v>
                      </c:pt>
                      <c:pt idx="4489">
                        <c:v>-9.0249999999999966E-4</c:v>
                      </c:pt>
                      <c:pt idx="4490">
                        <c:v>-8.7725000000000108E-4</c:v>
                      </c:pt>
                      <c:pt idx="4491">
                        <c:v>-8.3475000000000118E-4</c:v>
                      </c:pt>
                      <c:pt idx="4492">
                        <c:v>-8.1625000000000133E-4</c:v>
                      </c:pt>
                      <c:pt idx="4493">
                        <c:v>-7.8700000000000113E-4</c:v>
                      </c:pt>
                      <c:pt idx="4494">
                        <c:v>-7.7300000000000133E-4</c:v>
                      </c:pt>
                      <c:pt idx="4495">
                        <c:v>-7.4700000000000124E-4</c:v>
                      </c:pt>
                      <c:pt idx="4496">
                        <c:v>-7.4950000000000147E-4</c:v>
                      </c:pt>
                      <c:pt idx="4497">
                        <c:v>-7.7775000000000153E-4</c:v>
                      </c:pt>
                      <c:pt idx="4498">
                        <c:v>-7.5675000000000156E-4</c:v>
                      </c:pt>
                      <c:pt idx="4499">
                        <c:v>-7.3600000000000141E-4</c:v>
                      </c:pt>
                      <c:pt idx="4500">
                        <c:v>-7.2175000000000125E-4</c:v>
                      </c:pt>
                      <c:pt idx="4501">
                        <c:v>-7.0575000000000119E-4</c:v>
                      </c:pt>
                      <c:pt idx="4502">
                        <c:v>-6.8000000000000113E-4</c:v>
                      </c:pt>
                      <c:pt idx="4503">
                        <c:v>-6.4025000000000063E-4</c:v>
                      </c:pt>
                      <c:pt idx="4504">
                        <c:v>-6.342500000000007E-4</c:v>
                      </c:pt>
                      <c:pt idx="4505">
                        <c:v>-6.2050000000000039E-4</c:v>
                      </c:pt>
                      <c:pt idx="4506">
                        <c:v>-5.9950000000000053E-4</c:v>
                      </c:pt>
                      <c:pt idx="4507">
                        <c:v>-5.8275000000000048E-4</c:v>
                      </c:pt>
                      <c:pt idx="4508">
                        <c:v>-5.7275000000000023E-4</c:v>
                      </c:pt>
                      <c:pt idx="4509">
                        <c:v>-5.6350000000000031E-4</c:v>
                      </c:pt>
                      <c:pt idx="4510">
                        <c:v>-5.4750000000000035E-4</c:v>
                      </c:pt>
                      <c:pt idx="4511">
                        <c:v>-5.3550000000000071E-4</c:v>
                      </c:pt>
                      <c:pt idx="4512">
                        <c:v>-5.217500000000003E-4</c:v>
                      </c:pt>
                      <c:pt idx="4513">
                        <c:v>-4.9175000000000043E-4</c:v>
                      </c:pt>
                      <c:pt idx="4514">
                        <c:v>-4.7500000000000054E-4</c:v>
                      </c:pt>
                      <c:pt idx="4515">
                        <c:v>-4.3425000000000093E-4</c:v>
                      </c:pt>
                      <c:pt idx="4516">
                        <c:v>-4.1500000000000087E-4</c:v>
                      </c:pt>
                      <c:pt idx="4517">
                        <c:v>-3.9700000000000108E-4</c:v>
                      </c:pt>
                      <c:pt idx="4518">
                        <c:v>-3.637500000000009E-4</c:v>
                      </c:pt>
                      <c:pt idx="4519">
                        <c:v>-3.4400000000000083E-4</c:v>
                      </c:pt>
                      <c:pt idx="4520">
                        <c:v>-3.1775000000000054E-4</c:v>
                      </c:pt>
                      <c:pt idx="4521">
                        <c:v>-2.9700000000000066E-4</c:v>
                      </c:pt>
                      <c:pt idx="4522">
                        <c:v>-2.8200000000000067E-4</c:v>
                      </c:pt>
                      <c:pt idx="4523">
                        <c:v>-2.7300000000000062E-4</c:v>
                      </c:pt>
                      <c:pt idx="4524">
                        <c:v>-2.5900000000000055E-4</c:v>
                      </c:pt>
                      <c:pt idx="4525">
                        <c:v>-2.4150000000000053E-4</c:v>
                      </c:pt>
                      <c:pt idx="4526">
                        <c:v>-2.2175000000000043E-4</c:v>
                      </c:pt>
                      <c:pt idx="4527">
                        <c:v>-1.9275000000000035E-4</c:v>
                      </c:pt>
                      <c:pt idx="4528">
                        <c:v>-1.7800000000000037E-4</c:v>
                      </c:pt>
                      <c:pt idx="4529">
                        <c:v>-1.7625000000000044E-4</c:v>
                      </c:pt>
                      <c:pt idx="4530">
                        <c:v>-1.5175000000000044E-4</c:v>
                      </c:pt>
                      <c:pt idx="4531">
                        <c:v>-1.2550000000000039E-4</c:v>
                      </c:pt>
                      <c:pt idx="4532">
                        <c:v>-1.1325000000000044E-4</c:v>
                      </c:pt>
                      <c:pt idx="4533">
                        <c:v>-1.0450000000000043E-4</c:v>
                      </c:pt>
                      <c:pt idx="4534">
                        <c:v>-1.0225000000000047E-4</c:v>
                      </c:pt>
                      <c:pt idx="4535">
                        <c:v>-8.1500000000000463E-5</c:v>
                      </c:pt>
                      <c:pt idx="4536">
                        <c:v>-8.2250000000000454E-5</c:v>
                      </c:pt>
                      <c:pt idx="4537">
                        <c:v>-5.4750000000000423E-5</c:v>
                      </c:pt>
                      <c:pt idx="4538">
                        <c:v>-4.6750000000000472E-5</c:v>
                      </c:pt>
                      <c:pt idx="4539">
                        <c:v>-4.8500000000000488E-5</c:v>
                      </c:pt>
                      <c:pt idx="4540">
                        <c:v>-4.025000000000049E-5</c:v>
                      </c:pt>
                      <c:pt idx="4541">
                        <c:v>-2.8750000000000441E-5</c:v>
                      </c:pt>
                      <c:pt idx="4542">
                        <c:v>-2.3250000000000423E-5</c:v>
                      </c:pt>
                      <c:pt idx="4543">
                        <c:v>-3.3000000000000389E-5</c:v>
                      </c:pt>
                      <c:pt idx="4544">
                        <c:v>-2.6250000000000438E-5</c:v>
                      </c:pt>
                      <c:pt idx="4545">
                        <c:v>-1.1500000000000398E-5</c:v>
                      </c:pt>
                      <c:pt idx="4546">
                        <c:v>6.2499999999996589E-6</c:v>
                      </c:pt>
                      <c:pt idx="4547">
                        <c:v>6.999999999999645E-6</c:v>
                      </c:pt>
                      <c:pt idx="4548">
                        <c:v>6.2499999999996589E-6</c:v>
                      </c:pt>
                      <c:pt idx="4549">
                        <c:v>1.2749999999999637E-5</c:v>
                      </c:pt>
                      <c:pt idx="4550">
                        <c:v>1.1499999999999566E-5</c:v>
                      </c:pt>
                      <c:pt idx="4551">
                        <c:v>1.3499999999999554E-5</c:v>
                      </c:pt>
                      <c:pt idx="4552">
                        <c:v>1.4999999999999528E-5</c:v>
                      </c:pt>
                      <c:pt idx="4553">
                        <c:v>2.3249999999999589E-5</c:v>
                      </c:pt>
                      <c:pt idx="4554">
                        <c:v>1.9249999999999475E-5</c:v>
                      </c:pt>
                      <c:pt idx="4555">
                        <c:v>3.4749999999999503E-5</c:v>
                      </c:pt>
                      <c:pt idx="4556">
                        <c:v>3.899999999999945E-5</c:v>
                      </c:pt>
                      <c:pt idx="4557">
                        <c:v>5.3749999999999423E-5</c:v>
                      </c:pt>
                      <c:pt idx="4558">
                        <c:v>5.8999999999999401E-5</c:v>
                      </c:pt>
                      <c:pt idx="4559">
                        <c:v>6.0749999999999349E-5</c:v>
                      </c:pt>
                      <c:pt idx="4560">
                        <c:v>4.9499999999999333E-5</c:v>
                      </c:pt>
                      <c:pt idx="4561">
                        <c:v>6.9749999999999391E-5</c:v>
                      </c:pt>
                      <c:pt idx="4562">
                        <c:v>7.1749999999999386E-5</c:v>
                      </c:pt>
                      <c:pt idx="4563">
                        <c:v>7.3249999999999355E-5</c:v>
                      </c:pt>
                      <c:pt idx="4564">
                        <c:v>8.6249999999999386E-5</c:v>
                      </c:pt>
                      <c:pt idx="4565">
                        <c:v>9.2499999999999389E-5</c:v>
                      </c:pt>
                      <c:pt idx="4566">
                        <c:v>8.2749999999999355E-5</c:v>
                      </c:pt>
                      <c:pt idx="4567">
                        <c:v>8.2249999999999343E-5</c:v>
                      </c:pt>
                      <c:pt idx="4568">
                        <c:v>9.2249999999999274E-5</c:v>
                      </c:pt>
                      <c:pt idx="4569">
                        <c:v>9.7749999999999367E-5</c:v>
                      </c:pt>
                      <c:pt idx="4570">
                        <c:v>9.1499999999999297E-5</c:v>
                      </c:pt>
                      <c:pt idx="4571">
                        <c:v>1.0574999999999939E-4</c:v>
                      </c:pt>
                      <c:pt idx="4572">
                        <c:v>1.0999999999999934E-4</c:v>
                      </c:pt>
                      <c:pt idx="4573">
                        <c:v>1.1449999999999933E-4</c:v>
                      </c:pt>
                      <c:pt idx="4574">
                        <c:v>1.2474999999999932E-4</c:v>
                      </c:pt>
                      <c:pt idx="4575">
                        <c:v>1.3799999999999932E-4</c:v>
                      </c:pt>
                      <c:pt idx="4576">
                        <c:v>1.3374999999999935E-4</c:v>
                      </c:pt>
                      <c:pt idx="4577">
                        <c:v>1.4424999999999939E-4</c:v>
                      </c:pt>
                      <c:pt idx="4578">
                        <c:v>1.3874999999999936E-4</c:v>
                      </c:pt>
                      <c:pt idx="4579">
                        <c:v>1.4674999999999931E-4</c:v>
                      </c:pt>
                      <c:pt idx="4580">
                        <c:v>1.5474999999999934E-4</c:v>
                      </c:pt>
                      <c:pt idx="4581">
                        <c:v>1.5399999999999941E-4</c:v>
                      </c:pt>
                      <c:pt idx="4582">
                        <c:v>1.6299999999999941E-4</c:v>
                      </c:pt>
                      <c:pt idx="4583">
                        <c:v>1.7749999999999938E-4</c:v>
                      </c:pt>
                      <c:pt idx="4584">
                        <c:v>2.0049999999999943E-4</c:v>
                      </c:pt>
                      <c:pt idx="4585">
                        <c:v>2.1899999999999955E-4</c:v>
                      </c:pt>
                      <c:pt idx="4586">
                        <c:v>2.1174999999999959E-4</c:v>
                      </c:pt>
                      <c:pt idx="4587">
                        <c:v>2.1599999999999953E-4</c:v>
                      </c:pt>
                      <c:pt idx="4588">
                        <c:v>2.357499999999995E-4</c:v>
                      </c:pt>
                      <c:pt idx="4589">
                        <c:v>2.2899999999999955E-4</c:v>
                      </c:pt>
                      <c:pt idx="4590">
                        <c:v>2.3774999999999957E-4</c:v>
                      </c:pt>
                      <c:pt idx="4591">
                        <c:v>2.4924999999999963E-4</c:v>
                      </c:pt>
                      <c:pt idx="4592">
                        <c:v>2.4249999999999966E-4</c:v>
                      </c:pt>
                      <c:pt idx="4593">
                        <c:v>2.4749999999999967E-4</c:v>
                      </c:pt>
                      <c:pt idx="4594">
                        <c:v>2.6224999999999963E-4</c:v>
                      </c:pt>
                      <c:pt idx="4595">
                        <c:v>2.6349999999999963E-4</c:v>
                      </c:pt>
                      <c:pt idx="4596">
                        <c:v>2.7874999999999965E-4</c:v>
                      </c:pt>
                      <c:pt idx="4597">
                        <c:v>2.5849999999999978E-4</c:v>
                      </c:pt>
                      <c:pt idx="4598">
                        <c:v>2.5449999999999979E-4</c:v>
                      </c:pt>
                      <c:pt idx="4599">
                        <c:v>2.6524999999999981E-4</c:v>
                      </c:pt>
                      <c:pt idx="4600">
                        <c:v>2.6199999999999981E-4</c:v>
                      </c:pt>
                      <c:pt idx="4601">
                        <c:v>2.6999999999999973E-4</c:v>
                      </c:pt>
                      <c:pt idx="4602">
                        <c:v>2.7274999999999977E-4</c:v>
                      </c:pt>
                      <c:pt idx="4603">
                        <c:v>2.8474999999999974E-4</c:v>
                      </c:pt>
                      <c:pt idx="4604">
                        <c:v>2.7824999999999974E-4</c:v>
                      </c:pt>
                      <c:pt idx="4605">
                        <c:v>2.9499999999999969E-4</c:v>
                      </c:pt>
                      <c:pt idx="4606">
                        <c:v>3.1649999999999972E-4</c:v>
                      </c:pt>
                      <c:pt idx="4607">
                        <c:v>3.2599999999999968E-4</c:v>
                      </c:pt>
                      <c:pt idx="4608">
                        <c:v>3.3974999999999972E-4</c:v>
                      </c:pt>
                      <c:pt idx="4609">
                        <c:v>3.5149999999999982E-4</c:v>
                      </c:pt>
                      <c:pt idx="4610">
                        <c:v>3.6099999999999978E-4</c:v>
                      </c:pt>
                      <c:pt idx="4611">
                        <c:v>3.5924999999999976E-4</c:v>
                      </c:pt>
                      <c:pt idx="4612">
                        <c:v>3.6149999999999979E-4</c:v>
                      </c:pt>
                      <c:pt idx="4613">
                        <c:v>3.6049999999999976E-4</c:v>
                      </c:pt>
                      <c:pt idx="4614">
                        <c:v>3.7724999999999982E-4</c:v>
                      </c:pt>
                      <c:pt idx="4615">
                        <c:v>3.8649999999999985E-4</c:v>
                      </c:pt>
                      <c:pt idx="4616">
                        <c:v>3.9349999999999975E-4</c:v>
                      </c:pt>
                      <c:pt idx="4617">
                        <c:v>3.9899999999999972E-4</c:v>
                      </c:pt>
                      <c:pt idx="4618">
                        <c:v>4.1899999999999967E-4</c:v>
                      </c:pt>
                      <c:pt idx="4619">
                        <c:v>4.1774999999999966E-4</c:v>
                      </c:pt>
                      <c:pt idx="4620">
                        <c:v>4.2799999999999962E-4</c:v>
                      </c:pt>
                      <c:pt idx="4621">
                        <c:v>4.4249999999999964E-4</c:v>
                      </c:pt>
                      <c:pt idx="4622">
                        <c:v>4.4249999999999964E-4</c:v>
                      </c:pt>
                      <c:pt idx="4623">
                        <c:v>4.404999999999997E-4</c:v>
                      </c:pt>
                      <c:pt idx="4624">
                        <c:v>4.3924999999999975E-4</c:v>
                      </c:pt>
                      <c:pt idx="4625">
                        <c:v>4.4324999999999985E-4</c:v>
                      </c:pt>
                      <c:pt idx="4626">
                        <c:v>4.3524999999999982E-4</c:v>
                      </c:pt>
                      <c:pt idx="4627">
                        <c:v>4.3849999999999982E-4</c:v>
                      </c:pt>
                      <c:pt idx="4628">
                        <c:v>4.3524999999999982E-4</c:v>
                      </c:pt>
                      <c:pt idx="4629">
                        <c:v>4.3299999999999979E-4</c:v>
                      </c:pt>
                      <c:pt idx="4630">
                        <c:v>4.199999999999998E-4</c:v>
                      </c:pt>
                      <c:pt idx="4631">
                        <c:v>4.1249999999999984E-4</c:v>
                      </c:pt>
                      <c:pt idx="4632">
                        <c:v>4.1149999999999976E-4</c:v>
                      </c:pt>
                      <c:pt idx="4633">
                        <c:v>4.1024999999999981E-4</c:v>
                      </c:pt>
                      <c:pt idx="4634">
                        <c:v>4.1824999999999979E-4</c:v>
                      </c:pt>
                      <c:pt idx="4635">
                        <c:v>4.264999999999998E-4</c:v>
                      </c:pt>
                      <c:pt idx="4636">
                        <c:v>4.2399999999999979E-4</c:v>
                      </c:pt>
                      <c:pt idx="4637">
                        <c:v>4.1924999999999981E-4</c:v>
                      </c:pt>
                      <c:pt idx="4638">
                        <c:v>4.0424999999999988E-4</c:v>
                      </c:pt>
                      <c:pt idx="4639">
                        <c:v>3.9099999999999996E-4</c:v>
                      </c:pt>
                      <c:pt idx="4640">
                        <c:v>3.9149999999999998E-4</c:v>
                      </c:pt>
                      <c:pt idx="4641">
                        <c:v>3.8624999999999993E-4</c:v>
                      </c:pt>
                      <c:pt idx="4642">
                        <c:v>3.7449999999999989E-4</c:v>
                      </c:pt>
                      <c:pt idx="4643">
                        <c:v>3.6549999999999994E-4</c:v>
                      </c:pt>
                      <c:pt idx="4644">
                        <c:v>3.5249999999999989E-4</c:v>
                      </c:pt>
                      <c:pt idx="4645">
                        <c:v>3.3649999999999983E-4</c:v>
                      </c:pt>
                      <c:pt idx="4646">
                        <c:v>3.394999999999998E-4</c:v>
                      </c:pt>
                      <c:pt idx="4647">
                        <c:v>3.4174999999999982E-4</c:v>
                      </c:pt>
                      <c:pt idx="4648">
                        <c:v>3.4324999999999986E-4</c:v>
                      </c:pt>
                      <c:pt idx="4649">
                        <c:v>3.472499999999999E-4</c:v>
                      </c:pt>
                      <c:pt idx="4650">
                        <c:v>3.4524999999999991E-4</c:v>
                      </c:pt>
                      <c:pt idx="4651">
                        <c:v>3.4949999999999988E-4</c:v>
                      </c:pt>
                      <c:pt idx="4652">
                        <c:v>3.5499999999999985E-4</c:v>
                      </c:pt>
                      <c:pt idx="4653">
                        <c:v>3.6799999999999984E-4</c:v>
                      </c:pt>
                      <c:pt idx="4654">
                        <c:v>3.7149999999999987E-4</c:v>
                      </c:pt>
                      <c:pt idx="4655">
                        <c:v>3.7999999999999991E-4</c:v>
                      </c:pt>
                      <c:pt idx="4656">
                        <c:v>3.9225000000000002E-4</c:v>
                      </c:pt>
                      <c:pt idx="4657">
                        <c:v>3.9425000000000007E-4</c:v>
                      </c:pt>
                      <c:pt idx="4658">
                        <c:v>4.0175000000000014E-4</c:v>
                      </c:pt>
                      <c:pt idx="4659">
                        <c:v>4.2200000000000023E-4</c:v>
                      </c:pt>
                      <c:pt idx="4660">
                        <c:v>4.2550000000000021E-4</c:v>
                      </c:pt>
                      <c:pt idx="4661">
                        <c:v>4.2125000000000024E-4</c:v>
                      </c:pt>
                      <c:pt idx="4662">
                        <c:v>4.2725000000000022E-4</c:v>
                      </c:pt>
                      <c:pt idx="4663">
                        <c:v>4.3875000000000023E-4</c:v>
                      </c:pt>
                      <c:pt idx="4664">
                        <c:v>4.5025000000000024E-4</c:v>
                      </c:pt>
                      <c:pt idx="4665">
                        <c:v>4.642500000000002E-4</c:v>
                      </c:pt>
                      <c:pt idx="4666">
                        <c:v>4.7600000000000019E-4</c:v>
                      </c:pt>
                      <c:pt idx="4667">
                        <c:v>5.0250000000000023E-4</c:v>
                      </c:pt>
                      <c:pt idx="4668">
                        <c:v>5.2175000000000019E-4</c:v>
                      </c:pt>
                      <c:pt idx="4669">
                        <c:v>5.3950000000000016E-4</c:v>
                      </c:pt>
                      <c:pt idx="4670">
                        <c:v>5.5975000000000013E-4</c:v>
                      </c:pt>
                      <c:pt idx="4671">
                        <c:v>5.8275000000000026E-4</c:v>
                      </c:pt>
                      <c:pt idx="4672">
                        <c:v>6.0100000000000019E-4</c:v>
                      </c:pt>
                      <c:pt idx="4673">
                        <c:v>6.1400000000000007E-4</c:v>
                      </c:pt>
                      <c:pt idx="4674">
                        <c:v>6.3125000000000019E-4</c:v>
                      </c:pt>
                      <c:pt idx="4675">
                        <c:v>6.5200000000000013E-4</c:v>
                      </c:pt>
                      <c:pt idx="4676">
                        <c:v>6.7525000000000007E-4</c:v>
                      </c:pt>
                      <c:pt idx="4677">
                        <c:v>6.9500000000000009E-4</c:v>
                      </c:pt>
                      <c:pt idx="4678">
                        <c:v>7.2524999999999987E-4</c:v>
                      </c:pt>
                      <c:pt idx="4679">
                        <c:v>7.4474999999999986E-4</c:v>
                      </c:pt>
                      <c:pt idx="4680">
                        <c:v>7.6999999999999996E-4</c:v>
                      </c:pt>
                      <c:pt idx="4681">
                        <c:v>7.9549999999999977E-4</c:v>
                      </c:pt>
                      <c:pt idx="4682">
                        <c:v>8.0699999999999999E-4</c:v>
                      </c:pt>
                      <c:pt idx="4683">
                        <c:v>8.2075000000000008E-4</c:v>
                      </c:pt>
                      <c:pt idx="4684">
                        <c:v>8.3374999999999986E-4</c:v>
                      </c:pt>
                      <c:pt idx="4685">
                        <c:v>8.3475000000000021E-4</c:v>
                      </c:pt>
                      <c:pt idx="4686">
                        <c:v>8.3625000000000019E-4</c:v>
                      </c:pt>
                      <c:pt idx="4687">
                        <c:v>8.4250000000000004E-4</c:v>
                      </c:pt>
                      <c:pt idx="4688">
                        <c:v>8.4500000000000016E-4</c:v>
                      </c:pt>
                      <c:pt idx="4689">
                        <c:v>8.5150000000000004E-4</c:v>
                      </c:pt>
                      <c:pt idx="4690">
                        <c:v>8.6774999999999992E-4</c:v>
                      </c:pt>
                      <c:pt idx="4691">
                        <c:v>8.7949999999999996E-4</c:v>
                      </c:pt>
                      <c:pt idx="4692">
                        <c:v>8.9649999999999994E-4</c:v>
                      </c:pt>
                      <c:pt idx="4693">
                        <c:v>8.9700000000000001E-4</c:v>
                      </c:pt>
                      <c:pt idx="4694">
                        <c:v>9.1625000000000007E-4</c:v>
                      </c:pt>
                      <c:pt idx="4695">
                        <c:v>9.3375000000000001E-4</c:v>
                      </c:pt>
                      <c:pt idx="4696">
                        <c:v>9.7699999999999979E-4</c:v>
                      </c:pt>
                      <c:pt idx="4697">
                        <c:v>9.9250000000000011E-4</c:v>
                      </c:pt>
                      <c:pt idx="4698">
                        <c:v>1.0057499999999999E-3</c:v>
                      </c:pt>
                      <c:pt idx="4699">
                        <c:v>1.0154999999999999E-3</c:v>
                      </c:pt>
                      <c:pt idx="4700">
                        <c:v>1.03225E-3</c:v>
                      </c:pt>
                      <c:pt idx="4701">
                        <c:v>1.0377499999999998E-3</c:v>
                      </c:pt>
                      <c:pt idx="4702">
                        <c:v>1.0559999999999999E-3</c:v>
                      </c:pt>
                      <c:pt idx="4703">
                        <c:v>1.0667499999999996E-3</c:v>
                      </c:pt>
                      <c:pt idx="4704">
                        <c:v>1.0922499999999997E-3</c:v>
                      </c:pt>
                      <c:pt idx="4705">
                        <c:v>1.1022499999999997E-3</c:v>
                      </c:pt>
                      <c:pt idx="4706">
                        <c:v>1.1129999999999998E-3</c:v>
                      </c:pt>
                      <c:pt idx="4707">
                        <c:v>1.1322499999999998E-3</c:v>
                      </c:pt>
                      <c:pt idx="4708">
                        <c:v>1.1457500000000001E-3</c:v>
                      </c:pt>
                      <c:pt idx="4709">
                        <c:v>1.155E-3</c:v>
                      </c:pt>
                      <c:pt idx="4710">
                        <c:v>1.1594999999999999E-3</c:v>
                      </c:pt>
                      <c:pt idx="4711">
                        <c:v>1.1574999999999999E-3</c:v>
                      </c:pt>
                      <c:pt idx="4712">
                        <c:v>1.1669999999999996E-3</c:v>
                      </c:pt>
                      <c:pt idx="4713">
                        <c:v>1.1794999999999998E-3</c:v>
                      </c:pt>
                      <c:pt idx="4714">
                        <c:v>1.2014999999999999E-3</c:v>
                      </c:pt>
                      <c:pt idx="4715">
                        <c:v>1.2062499999999996E-3</c:v>
                      </c:pt>
                      <c:pt idx="4716">
                        <c:v>1.2094999999999996E-3</c:v>
                      </c:pt>
                      <c:pt idx="4717">
                        <c:v>1.2137499999999998E-3</c:v>
                      </c:pt>
                      <c:pt idx="4718">
                        <c:v>1.2149999999999999E-3</c:v>
                      </c:pt>
                      <c:pt idx="4719">
                        <c:v>1.2297499999999999E-3</c:v>
                      </c:pt>
                      <c:pt idx="4720">
                        <c:v>1.2315000000000002E-3</c:v>
                      </c:pt>
                      <c:pt idx="4721">
                        <c:v>1.2355000000000001E-3</c:v>
                      </c:pt>
                      <c:pt idx="4722">
                        <c:v>1.2524999999999999E-3</c:v>
                      </c:pt>
                      <c:pt idx="4723">
                        <c:v>1.2700000000000001E-3</c:v>
                      </c:pt>
                      <c:pt idx="4724">
                        <c:v>1.2764999999999999E-3</c:v>
                      </c:pt>
                      <c:pt idx="4725">
                        <c:v>1.2790000000000002E-3</c:v>
                      </c:pt>
                      <c:pt idx="4726">
                        <c:v>1.2880000000000003E-3</c:v>
                      </c:pt>
                      <c:pt idx="4727">
                        <c:v>1.27275E-3</c:v>
                      </c:pt>
                      <c:pt idx="4728">
                        <c:v>1.2684999999999997E-3</c:v>
                      </c:pt>
                      <c:pt idx="4729">
                        <c:v>1.273E-3</c:v>
                      </c:pt>
                      <c:pt idx="4730">
                        <c:v>1.2725E-3</c:v>
                      </c:pt>
                      <c:pt idx="4731">
                        <c:v>1.2697499999999994E-3</c:v>
                      </c:pt>
                      <c:pt idx="4732">
                        <c:v>1.2664999999999996E-3</c:v>
                      </c:pt>
                      <c:pt idx="4733">
                        <c:v>1.2595E-3</c:v>
                      </c:pt>
                      <c:pt idx="4734">
                        <c:v>1.2549999999999994E-3</c:v>
                      </c:pt>
                      <c:pt idx="4735">
                        <c:v>1.2472499999999997E-3</c:v>
                      </c:pt>
                      <c:pt idx="4736">
                        <c:v>1.2544999999999993E-3</c:v>
                      </c:pt>
                      <c:pt idx="4737">
                        <c:v>1.24325E-3</c:v>
                      </c:pt>
                      <c:pt idx="4738">
                        <c:v>1.2564999999999998E-3</c:v>
                      </c:pt>
                      <c:pt idx="4739">
                        <c:v>1.2612499999999998E-3</c:v>
                      </c:pt>
                      <c:pt idx="4740">
                        <c:v>1.2692499999999998E-3</c:v>
                      </c:pt>
                      <c:pt idx="4741">
                        <c:v>1.2749999999999997E-3</c:v>
                      </c:pt>
                      <c:pt idx="4742">
                        <c:v>1.2892499999999998E-3</c:v>
                      </c:pt>
                      <c:pt idx="4743">
                        <c:v>1.3022499999999998E-3</c:v>
                      </c:pt>
                      <c:pt idx="4744">
                        <c:v>1.3064999999999999E-3</c:v>
                      </c:pt>
                      <c:pt idx="4745">
                        <c:v>1.32325E-3</c:v>
                      </c:pt>
                      <c:pt idx="4746">
                        <c:v>1.3357499999999997E-3</c:v>
                      </c:pt>
                      <c:pt idx="4747">
                        <c:v>1.3594999999999998E-3</c:v>
                      </c:pt>
                      <c:pt idx="4748">
                        <c:v>1.3752499999999997E-3</c:v>
                      </c:pt>
                      <c:pt idx="4749">
                        <c:v>1.3947499999999995E-3</c:v>
                      </c:pt>
                      <c:pt idx="4750">
                        <c:v>1.4262499999999998E-3</c:v>
                      </c:pt>
                      <c:pt idx="4751">
                        <c:v>1.4529999999999992E-3</c:v>
                      </c:pt>
                      <c:pt idx="4752">
                        <c:v>1.464249999999999E-3</c:v>
                      </c:pt>
                      <c:pt idx="4753">
                        <c:v>1.4884999999999994E-3</c:v>
                      </c:pt>
                      <c:pt idx="4754">
                        <c:v>1.5052499999999994E-3</c:v>
                      </c:pt>
                      <c:pt idx="4755">
                        <c:v>1.5357499999999994E-3</c:v>
                      </c:pt>
                      <c:pt idx="4756">
                        <c:v>1.5572499999999994E-3</c:v>
                      </c:pt>
                      <c:pt idx="4757">
                        <c:v>1.5699999999999991E-3</c:v>
                      </c:pt>
                      <c:pt idx="4758">
                        <c:v>1.5887499999999992E-3</c:v>
                      </c:pt>
                      <c:pt idx="4759">
                        <c:v>1.6217499999999993E-3</c:v>
                      </c:pt>
                      <c:pt idx="4760">
                        <c:v>1.6627499999999995E-3</c:v>
                      </c:pt>
                      <c:pt idx="4761">
                        <c:v>1.6632499999999991E-3</c:v>
                      </c:pt>
                      <c:pt idx="4762">
                        <c:v>1.6722499999999995E-3</c:v>
                      </c:pt>
                      <c:pt idx="4763">
                        <c:v>1.6897499999999994E-3</c:v>
                      </c:pt>
                      <c:pt idx="4764">
                        <c:v>1.6974999999999994E-3</c:v>
                      </c:pt>
                      <c:pt idx="4765">
                        <c:v>1.7039999999999998E-3</c:v>
                      </c:pt>
                      <c:pt idx="4766">
                        <c:v>1.7152499999999993E-3</c:v>
                      </c:pt>
                      <c:pt idx="4767">
                        <c:v>1.7257499999999994E-3</c:v>
                      </c:pt>
                      <c:pt idx="4768">
                        <c:v>1.7309999999999995E-3</c:v>
                      </c:pt>
                      <c:pt idx="4769">
                        <c:v>1.7502499999999999E-3</c:v>
                      </c:pt>
                      <c:pt idx="4770">
                        <c:v>1.7722499999999993E-3</c:v>
                      </c:pt>
                      <c:pt idx="4771">
                        <c:v>1.7929999999999999E-3</c:v>
                      </c:pt>
                      <c:pt idx="4772">
                        <c:v>1.8090000000000001E-3</c:v>
                      </c:pt>
                      <c:pt idx="4773">
                        <c:v>1.8227499999999999E-3</c:v>
                      </c:pt>
                      <c:pt idx="4774">
                        <c:v>1.8414999999999998E-3</c:v>
                      </c:pt>
                      <c:pt idx="4775">
                        <c:v>1.8532500000000001E-3</c:v>
                      </c:pt>
                      <c:pt idx="4776">
                        <c:v>1.8785000000000004E-3</c:v>
                      </c:pt>
                      <c:pt idx="4777">
                        <c:v>1.9037500000000001E-3</c:v>
                      </c:pt>
                      <c:pt idx="4778">
                        <c:v>1.9230000000000002E-3</c:v>
                      </c:pt>
                      <c:pt idx="4779">
                        <c:v>1.9337499999999999E-3</c:v>
                      </c:pt>
                      <c:pt idx="4780">
                        <c:v>1.95225E-3</c:v>
                      </c:pt>
                      <c:pt idx="4781">
                        <c:v>1.9832500000000002E-3</c:v>
                      </c:pt>
                      <c:pt idx="4782">
                        <c:v>1.9982499999999996E-3</c:v>
                      </c:pt>
                      <c:pt idx="4783">
                        <c:v>2.0072499999999999E-3</c:v>
                      </c:pt>
                      <c:pt idx="4784">
                        <c:v>2.01775E-3</c:v>
                      </c:pt>
                      <c:pt idx="4785">
                        <c:v>2.0325E-3</c:v>
                      </c:pt>
                      <c:pt idx="4786">
                        <c:v>2.0697499999999995E-3</c:v>
                      </c:pt>
                      <c:pt idx="4787">
                        <c:v>2.1002499999999997E-3</c:v>
                      </c:pt>
                      <c:pt idx="4788">
                        <c:v>2.1189999999999998E-3</c:v>
                      </c:pt>
                      <c:pt idx="4789">
                        <c:v>2.1385000000000002E-3</c:v>
                      </c:pt>
                      <c:pt idx="4790">
                        <c:v>2.1562500000000002E-3</c:v>
                      </c:pt>
                      <c:pt idx="4791">
                        <c:v>2.1697499999999994E-3</c:v>
                      </c:pt>
                      <c:pt idx="4792">
                        <c:v>2.2112499999999997E-3</c:v>
                      </c:pt>
                      <c:pt idx="4793">
                        <c:v>2.2482499999999998E-3</c:v>
                      </c:pt>
                      <c:pt idx="4794">
                        <c:v>2.2717499999999995E-3</c:v>
                      </c:pt>
                      <c:pt idx="4795">
                        <c:v>2.3032499999999993E-3</c:v>
                      </c:pt>
                      <c:pt idx="4796">
                        <c:v>2.3329999999999996E-3</c:v>
                      </c:pt>
                      <c:pt idx="4797">
                        <c:v>2.3682499999999997E-3</c:v>
                      </c:pt>
                      <c:pt idx="4798">
                        <c:v>2.3984999999999996E-3</c:v>
                      </c:pt>
                      <c:pt idx="4799">
                        <c:v>2.4197499999999996E-3</c:v>
                      </c:pt>
                      <c:pt idx="4800">
                        <c:v>2.4422499999999995E-3</c:v>
                      </c:pt>
                      <c:pt idx="4801">
                        <c:v>2.4704999999999992E-3</c:v>
                      </c:pt>
                      <c:pt idx="4802">
                        <c:v>2.4987499999999992E-3</c:v>
                      </c:pt>
                      <c:pt idx="4803">
                        <c:v>2.5237499999999991E-3</c:v>
                      </c:pt>
                      <c:pt idx="4804">
                        <c:v>2.5644999999999991E-3</c:v>
                      </c:pt>
                      <c:pt idx="4805">
                        <c:v>2.5804999999999999E-3</c:v>
                      </c:pt>
                      <c:pt idx="4806">
                        <c:v>2.594749999999999E-3</c:v>
                      </c:pt>
                      <c:pt idx="4807">
                        <c:v>2.6114999999999992E-3</c:v>
                      </c:pt>
                      <c:pt idx="4808">
                        <c:v>2.6397499999999997E-3</c:v>
                      </c:pt>
                      <c:pt idx="4809">
                        <c:v>2.6562499999999993E-3</c:v>
                      </c:pt>
                      <c:pt idx="4810">
                        <c:v>2.6764999999999996E-3</c:v>
                      </c:pt>
                      <c:pt idx="4811">
                        <c:v>2.7007499999999996E-3</c:v>
                      </c:pt>
                      <c:pt idx="4812">
                        <c:v>2.7179999999999995E-3</c:v>
                      </c:pt>
                      <c:pt idx="4813">
                        <c:v>2.7452499999999994E-3</c:v>
                      </c:pt>
                      <c:pt idx="4814">
                        <c:v>2.7722499999999995E-3</c:v>
                      </c:pt>
                      <c:pt idx="4815">
                        <c:v>2.7949999999999997E-3</c:v>
                      </c:pt>
                      <c:pt idx="4816">
                        <c:v>2.8224999999999995E-3</c:v>
                      </c:pt>
                      <c:pt idx="4817">
                        <c:v>2.8475000000000002E-3</c:v>
                      </c:pt>
                      <c:pt idx="4818">
                        <c:v>2.879E-3</c:v>
                      </c:pt>
                      <c:pt idx="4819">
                        <c:v>2.9032499999999996E-3</c:v>
                      </c:pt>
                      <c:pt idx="4820">
                        <c:v>2.93225E-3</c:v>
                      </c:pt>
                      <c:pt idx="4821">
                        <c:v>2.9300000000000003E-3</c:v>
                      </c:pt>
                      <c:pt idx="4822">
                        <c:v>2.9482499999999999E-3</c:v>
                      </c:pt>
                      <c:pt idx="4823">
                        <c:v>2.9537499999999998E-3</c:v>
                      </c:pt>
                      <c:pt idx="4824">
                        <c:v>2.9602499999999993E-3</c:v>
                      </c:pt>
                      <c:pt idx="4825">
                        <c:v>2.9667499999999989E-3</c:v>
                      </c:pt>
                      <c:pt idx="4826">
                        <c:v>2.9802499999999998E-3</c:v>
                      </c:pt>
                      <c:pt idx="4827">
                        <c:v>2.9947499999999991E-3</c:v>
                      </c:pt>
                      <c:pt idx="4828">
                        <c:v>3.0062500000000002E-3</c:v>
                      </c:pt>
                      <c:pt idx="4829">
                        <c:v>3.0287499999999993E-3</c:v>
                      </c:pt>
                      <c:pt idx="4830">
                        <c:v>3.0575000000000003E-3</c:v>
                      </c:pt>
                      <c:pt idx="4831">
                        <c:v>3.0730000000000002E-3</c:v>
                      </c:pt>
                      <c:pt idx="4832">
                        <c:v>3.1150000000000006E-3</c:v>
                      </c:pt>
                      <c:pt idx="4833">
                        <c:v>3.1400000000000004E-3</c:v>
                      </c:pt>
                      <c:pt idx="4834">
                        <c:v>3.1502499999999998E-3</c:v>
                      </c:pt>
                      <c:pt idx="4835">
                        <c:v>3.1707500000000004E-3</c:v>
                      </c:pt>
                      <c:pt idx="4836">
                        <c:v>3.20675E-3</c:v>
                      </c:pt>
                      <c:pt idx="4837">
                        <c:v>3.2467500000000001E-3</c:v>
                      </c:pt>
                      <c:pt idx="4838">
                        <c:v>3.2955000000000003E-3</c:v>
                      </c:pt>
                      <c:pt idx="4839">
                        <c:v>3.3354999999999999E-3</c:v>
                      </c:pt>
                      <c:pt idx="4840">
                        <c:v>3.3785000000000004E-3</c:v>
                      </c:pt>
                      <c:pt idx="4841">
                        <c:v>3.411E-3</c:v>
                      </c:pt>
                      <c:pt idx="4842">
                        <c:v>3.4404999999999995E-3</c:v>
                      </c:pt>
                      <c:pt idx="4843">
                        <c:v>3.4755000000000003E-3</c:v>
                      </c:pt>
                      <c:pt idx="4844">
                        <c:v>3.5137500000000004E-3</c:v>
                      </c:pt>
                      <c:pt idx="4845">
                        <c:v>3.55325E-3</c:v>
                      </c:pt>
                      <c:pt idx="4846">
                        <c:v>3.5822500000000008E-3</c:v>
                      </c:pt>
                      <c:pt idx="4847">
                        <c:v>3.6065000000000003E-3</c:v>
                      </c:pt>
                      <c:pt idx="4848">
                        <c:v>3.6435000000000013E-3</c:v>
                      </c:pt>
                      <c:pt idx="4849">
                        <c:v>3.6825E-3</c:v>
                      </c:pt>
                      <c:pt idx="4850">
                        <c:v>3.7242500000000006E-3</c:v>
                      </c:pt>
                      <c:pt idx="4851">
                        <c:v>3.7505000000000012E-3</c:v>
                      </c:pt>
                      <c:pt idx="4852">
                        <c:v>3.7752500000000013E-3</c:v>
                      </c:pt>
                      <c:pt idx="4853">
                        <c:v>3.8102500000000007E-3</c:v>
                      </c:pt>
                      <c:pt idx="4854">
                        <c:v>3.8462499999999998E-3</c:v>
                      </c:pt>
                      <c:pt idx="4855">
                        <c:v>3.8735000000000002E-3</c:v>
                      </c:pt>
                      <c:pt idx="4856">
                        <c:v>3.89975E-3</c:v>
                      </c:pt>
                      <c:pt idx="4857">
                        <c:v>3.9387500000000013E-3</c:v>
                      </c:pt>
                      <c:pt idx="4858">
                        <c:v>3.9717499999999996E-3</c:v>
                      </c:pt>
                      <c:pt idx="4859">
                        <c:v>3.9875000000000006E-3</c:v>
                      </c:pt>
                      <c:pt idx="4860">
                        <c:v>4.0065000000000005E-3</c:v>
                      </c:pt>
                      <c:pt idx="4861">
                        <c:v>4.0417500000000002E-3</c:v>
                      </c:pt>
                      <c:pt idx="4862">
                        <c:v>4.0555000000000001E-3</c:v>
                      </c:pt>
                      <c:pt idx="4863">
                        <c:v>4.0872499999999997E-3</c:v>
                      </c:pt>
                      <c:pt idx="4864">
                        <c:v>4.1115000000000006E-3</c:v>
                      </c:pt>
                      <c:pt idx="4865">
                        <c:v>4.1354999999999994E-3</c:v>
                      </c:pt>
                      <c:pt idx="4866">
                        <c:v>4.16125E-3</c:v>
                      </c:pt>
                      <c:pt idx="4867">
                        <c:v>4.1807499999999996E-3</c:v>
                      </c:pt>
                      <c:pt idx="4868">
                        <c:v>4.2079999999999999E-3</c:v>
                      </c:pt>
                      <c:pt idx="4869">
                        <c:v>4.2299999999999994E-3</c:v>
                      </c:pt>
                      <c:pt idx="4870">
                        <c:v>4.2579999999999996E-3</c:v>
                      </c:pt>
                      <c:pt idx="4871">
                        <c:v>4.2799999999999991E-3</c:v>
                      </c:pt>
                      <c:pt idx="4872">
                        <c:v>4.3132500000000002E-3</c:v>
                      </c:pt>
                      <c:pt idx="4873">
                        <c:v>4.3360000000000013E-3</c:v>
                      </c:pt>
                      <c:pt idx="4874">
                        <c:v>4.3642500000000009E-3</c:v>
                      </c:pt>
                      <c:pt idx="4875">
                        <c:v>4.38675E-3</c:v>
                      </c:pt>
                      <c:pt idx="4876">
                        <c:v>4.4195000000000007E-3</c:v>
                      </c:pt>
                      <c:pt idx="4877">
                        <c:v>4.4517499999999991E-3</c:v>
                      </c:pt>
                      <c:pt idx="4878">
                        <c:v>4.4922499999999997E-3</c:v>
                      </c:pt>
                      <c:pt idx="4879">
                        <c:v>4.5312499999999997E-3</c:v>
                      </c:pt>
                      <c:pt idx="4880">
                        <c:v>4.5717499999999994E-3</c:v>
                      </c:pt>
                      <c:pt idx="4881">
                        <c:v>4.6072499999999994E-3</c:v>
                      </c:pt>
                      <c:pt idx="4882">
                        <c:v>4.6499999999999988E-3</c:v>
                      </c:pt>
                      <c:pt idx="4883">
                        <c:v>4.703999999999999E-3</c:v>
                      </c:pt>
                      <c:pt idx="4884">
                        <c:v>4.7494999999999985E-3</c:v>
                      </c:pt>
                      <c:pt idx="4885">
                        <c:v>4.8079999999999998E-3</c:v>
                      </c:pt>
                      <c:pt idx="4886">
                        <c:v>4.8727499999999986E-3</c:v>
                      </c:pt>
                      <c:pt idx="4887">
                        <c:v>4.93225E-3</c:v>
                      </c:pt>
                      <c:pt idx="4888">
                        <c:v>5.0010000000000002E-3</c:v>
                      </c:pt>
                      <c:pt idx="4889">
                        <c:v>5.0615E-3</c:v>
                      </c:pt>
                      <c:pt idx="4890">
                        <c:v>5.1167499999999998E-3</c:v>
                      </c:pt>
                      <c:pt idx="4891">
                        <c:v>5.1712499999999996E-3</c:v>
                      </c:pt>
                      <c:pt idx="4892">
                        <c:v>5.2354999999999997E-3</c:v>
                      </c:pt>
                      <c:pt idx="4893">
                        <c:v>5.2927500000000006E-3</c:v>
                      </c:pt>
                      <c:pt idx="4894">
                        <c:v>5.3457499999999998E-3</c:v>
                      </c:pt>
                      <c:pt idx="4895">
                        <c:v>5.3952500000000007E-3</c:v>
                      </c:pt>
                      <c:pt idx="4896">
                        <c:v>5.4419999999999998E-3</c:v>
                      </c:pt>
                      <c:pt idx="4897">
                        <c:v>5.5015000000000003E-3</c:v>
                      </c:pt>
                      <c:pt idx="4898">
                        <c:v>5.5677499999999998E-3</c:v>
                      </c:pt>
                      <c:pt idx="4899">
                        <c:v>5.6224999999999999E-3</c:v>
                      </c:pt>
                      <c:pt idx="4900">
                        <c:v>5.6860000000000001E-3</c:v>
                      </c:pt>
                      <c:pt idx="4901">
                        <c:v>5.7544999999999992E-3</c:v>
                      </c:pt>
                      <c:pt idx="4902">
                        <c:v>5.8072499999999982E-3</c:v>
                      </c:pt>
                      <c:pt idx="4903">
                        <c:v>5.8772499999999971E-3</c:v>
                      </c:pt>
                      <c:pt idx="4904">
                        <c:v>5.9404999999999987E-3</c:v>
                      </c:pt>
                      <c:pt idx="4905">
                        <c:v>6.0089999999999987E-3</c:v>
                      </c:pt>
                      <c:pt idx="4906">
                        <c:v>6.071749999999999E-3</c:v>
                      </c:pt>
                      <c:pt idx="4907">
                        <c:v>6.1364999999999996E-3</c:v>
                      </c:pt>
                      <c:pt idx="4908">
                        <c:v>6.2007499999999997E-3</c:v>
                      </c:pt>
                      <c:pt idx="4909">
                        <c:v>6.2722499999999992E-3</c:v>
                      </c:pt>
                      <c:pt idx="4910">
                        <c:v>6.3367499999999995E-3</c:v>
                      </c:pt>
                      <c:pt idx="4911">
                        <c:v>6.4007499999999993E-3</c:v>
                      </c:pt>
                      <c:pt idx="4912">
                        <c:v>6.4594999999999991E-3</c:v>
                      </c:pt>
                      <c:pt idx="4913">
                        <c:v>6.5122499999999998E-3</c:v>
                      </c:pt>
                      <c:pt idx="4914">
                        <c:v>6.5697499999999983E-3</c:v>
                      </c:pt>
                      <c:pt idx="4915">
                        <c:v>6.6199999999999991E-3</c:v>
                      </c:pt>
                      <c:pt idx="4916">
                        <c:v>6.6717499999999997E-3</c:v>
                      </c:pt>
                      <c:pt idx="4917">
                        <c:v>6.7387499999999991E-3</c:v>
                      </c:pt>
                      <c:pt idx="4918">
                        <c:v>6.8017499999999988E-3</c:v>
                      </c:pt>
                      <c:pt idx="4919">
                        <c:v>6.8702499999999988E-3</c:v>
                      </c:pt>
                      <c:pt idx="4920">
                        <c:v>6.9317499999999987E-3</c:v>
                      </c:pt>
                      <c:pt idx="4921">
                        <c:v>7.0057499999999998E-3</c:v>
                      </c:pt>
                      <c:pt idx="4922">
                        <c:v>7.0709999999999983E-3</c:v>
                      </c:pt>
                      <c:pt idx="4923">
                        <c:v>7.1387499999999984E-3</c:v>
                      </c:pt>
                      <c:pt idx="4924">
                        <c:v>7.2112499999999989E-3</c:v>
                      </c:pt>
                      <c:pt idx="4925">
                        <c:v>7.2872499999999986E-3</c:v>
                      </c:pt>
                      <c:pt idx="4926">
                        <c:v>7.3537499999999992E-3</c:v>
                      </c:pt>
                      <c:pt idx="4927">
                        <c:v>7.4434999999999987E-3</c:v>
                      </c:pt>
                      <c:pt idx="4928">
                        <c:v>7.5412499999999993E-3</c:v>
                      </c:pt>
                      <c:pt idx="4929">
                        <c:v>7.6207499999999982E-3</c:v>
                      </c:pt>
                      <c:pt idx="4930">
                        <c:v>7.709999999999999E-3</c:v>
                      </c:pt>
                      <c:pt idx="4931">
                        <c:v>7.798499999999999E-3</c:v>
                      </c:pt>
                      <c:pt idx="4932">
                        <c:v>7.8777499999999993E-3</c:v>
                      </c:pt>
                      <c:pt idx="4933">
                        <c:v>7.9594999999999996E-3</c:v>
                      </c:pt>
                      <c:pt idx="4934">
                        <c:v>8.0522500000000004E-3</c:v>
                      </c:pt>
                      <c:pt idx="4935">
                        <c:v>8.1442499999999987E-3</c:v>
                      </c:pt>
                      <c:pt idx="4936">
                        <c:v>8.2262499999999975E-3</c:v>
                      </c:pt>
                      <c:pt idx="4937">
                        <c:v>8.3017499999999984E-3</c:v>
                      </c:pt>
                      <c:pt idx="4938">
                        <c:v>8.3289999999999979E-3</c:v>
                      </c:pt>
                      <c:pt idx="4939">
                        <c:v>8.4069999999999978E-3</c:v>
                      </c:pt>
                      <c:pt idx="4940">
                        <c:v>8.4937499999999996E-3</c:v>
                      </c:pt>
                      <c:pt idx="4941">
                        <c:v>8.5794999999999986E-3</c:v>
                      </c:pt>
                      <c:pt idx="4942">
                        <c:v>8.6594999999999971E-3</c:v>
                      </c:pt>
                      <c:pt idx="4943">
                        <c:v>8.7582499999999969E-3</c:v>
                      </c:pt>
                      <c:pt idx="4944">
                        <c:v>8.8419999999999992E-3</c:v>
                      </c:pt>
                      <c:pt idx="4945">
                        <c:v>8.9274999999999979E-3</c:v>
                      </c:pt>
                      <c:pt idx="4946">
                        <c:v>9.0142499999999962E-3</c:v>
                      </c:pt>
                      <c:pt idx="4947">
                        <c:v>9.105999999999996E-3</c:v>
                      </c:pt>
                      <c:pt idx="4948">
                        <c:v>9.1897499999999983E-3</c:v>
                      </c:pt>
                      <c:pt idx="4949">
                        <c:v>9.2804999999999988E-3</c:v>
                      </c:pt>
                      <c:pt idx="4950">
                        <c:v>9.3504999999999977E-3</c:v>
                      </c:pt>
                      <c:pt idx="4951">
                        <c:v>9.443749999999999E-3</c:v>
                      </c:pt>
                      <c:pt idx="4952">
                        <c:v>9.5379999999999979E-3</c:v>
                      </c:pt>
                      <c:pt idx="4953">
                        <c:v>9.6122499999999958E-3</c:v>
                      </c:pt>
                      <c:pt idx="4954">
                        <c:v>9.6827499999999969E-3</c:v>
                      </c:pt>
                      <c:pt idx="4955">
                        <c:v>9.7559999999999973E-3</c:v>
                      </c:pt>
                      <c:pt idx="4956">
                        <c:v>9.828499999999997E-3</c:v>
                      </c:pt>
                      <c:pt idx="4957">
                        <c:v>9.9122499999999975E-3</c:v>
                      </c:pt>
                      <c:pt idx="4958">
                        <c:v>9.9919999999999974E-3</c:v>
                      </c:pt>
                      <c:pt idx="4959">
                        <c:v>1.0064999999999998E-2</c:v>
                      </c:pt>
                      <c:pt idx="4960">
                        <c:v>1.0139749999999998E-2</c:v>
                      </c:pt>
                      <c:pt idx="4961">
                        <c:v>1.0233999999999998E-2</c:v>
                      </c:pt>
                      <c:pt idx="4962">
                        <c:v>1.034325E-2</c:v>
                      </c:pt>
                      <c:pt idx="4963">
                        <c:v>1.04335E-2</c:v>
                      </c:pt>
                      <c:pt idx="4964">
                        <c:v>1.0531249999999999E-2</c:v>
                      </c:pt>
                      <c:pt idx="4965">
                        <c:v>1.0638999999999999E-2</c:v>
                      </c:pt>
                      <c:pt idx="4966">
                        <c:v>1.0748999999999998E-2</c:v>
                      </c:pt>
                      <c:pt idx="4967">
                        <c:v>1.0861750000000002E-2</c:v>
                      </c:pt>
                      <c:pt idx="4968">
                        <c:v>1.1072500000000001E-2</c:v>
                      </c:pt>
                      <c:pt idx="4969">
                        <c:v>1.1188E-2</c:v>
                      </c:pt>
                      <c:pt idx="4970">
                        <c:v>1.129675E-2</c:v>
                      </c:pt>
                      <c:pt idx="4971">
                        <c:v>1.1405500000000002E-2</c:v>
                      </c:pt>
                      <c:pt idx="4972">
                        <c:v>1.1520250000000001E-2</c:v>
                      </c:pt>
                      <c:pt idx="4973">
                        <c:v>1.1639E-2</c:v>
                      </c:pt>
                      <c:pt idx="4974">
                        <c:v>1.1750750000000003E-2</c:v>
                      </c:pt>
                      <c:pt idx="4975">
                        <c:v>1.1852000000000005E-2</c:v>
                      </c:pt>
                      <c:pt idx="4976">
                        <c:v>1.1960750000000004E-2</c:v>
                      </c:pt>
                      <c:pt idx="4977">
                        <c:v>1.2067500000000002E-2</c:v>
                      </c:pt>
                      <c:pt idx="4978">
                        <c:v>1.2182250000000004E-2</c:v>
                      </c:pt>
                      <c:pt idx="4979">
                        <c:v>1.2295000000000006E-2</c:v>
                      </c:pt>
                      <c:pt idx="4980">
                        <c:v>1.2412000000000005E-2</c:v>
                      </c:pt>
                      <c:pt idx="4981">
                        <c:v>1.2517500000000004E-2</c:v>
                      </c:pt>
                      <c:pt idx="4982">
                        <c:v>1.2616250000000002E-2</c:v>
                      </c:pt>
                      <c:pt idx="4983">
                        <c:v>1.2727000000000002E-2</c:v>
                      </c:pt>
                      <c:pt idx="4984">
                        <c:v>1.2842500000000001E-2</c:v>
                      </c:pt>
                      <c:pt idx="4985">
                        <c:v>1.2953000000000001E-2</c:v>
                      </c:pt>
                      <c:pt idx="4986">
                        <c:v>1.3051000000000004E-2</c:v>
                      </c:pt>
                      <c:pt idx="4987">
                        <c:v>1.3148250000000004E-2</c:v>
                      </c:pt>
                      <c:pt idx="4988">
                        <c:v>1.3244250000000004E-2</c:v>
                      </c:pt>
                      <c:pt idx="4989">
                        <c:v>1.3346500000000001E-2</c:v>
                      </c:pt>
                      <c:pt idx="4990">
                        <c:v>1.344325E-2</c:v>
                      </c:pt>
                      <c:pt idx="4991">
                        <c:v>1.35385E-2</c:v>
                      </c:pt>
                      <c:pt idx="4992">
                        <c:v>1.3621749999999998E-2</c:v>
                      </c:pt>
                      <c:pt idx="4993">
                        <c:v>1.3797749999999998E-2</c:v>
                      </c:pt>
                      <c:pt idx="4994">
                        <c:v>1.3911499999999999E-2</c:v>
                      </c:pt>
                      <c:pt idx="4995">
                        <c:v>1.4024999999999996E-2</c:v>
                      </c:pt>
                      <c:pt idx="4996">
                        <c:v>1.4132499999999994E-2</c:v>
                      </c:pt>
                      <c:pt idx="4997">
                        <c:v>1.4257499999999996E-2</c:v>
                      </c:pt>
                      <c:pt idx="4998">
                        <c:v>1.4374E-2</c:v>
                      </c:pt>
                      <c:pt idx="4999">
                        <c:v>1.4488249999999998E-2</c:v>
                      </c:pt>
                      <c:pt idx="5000">
                        <c:v>1.4612749999999999E-2</c:v>
                      </c:pt>
                      <c:pt idx="5001">
                        <c:v>1.4721E-2</c:v>
                      </c:pt>
                      <c:pt idx="5002">
                        <c:v>1.4838999999999996E-2</c:v>
                      </c:pt>
                      <c:pt idx="5003">
                        <c:v>1.4950249999999997E-2</c:v>
                      </c:pt>
                      <c:pt idx="5004">
                        <c:v>1.5053999999999996E-2</c:v>
                      </c:pt>
                      <c:pt idx="5005">
                        <c:v>1.5184749999999999E-2</c:v>
                      </c:pt>
                      <c:pt idx="5006">
                        <c:v>1.5301999999999998E-2</c:v>
                      </c:pt>
                      <c:pt idx="5007">
                        <c:v>1.5418999999999999E-2</c:v>
                      </c:pt>
                      <c:pt idx="5008">
                        <c:v>1.552975E-2</c:v>
                      </c:pt>
                      <c:pt idx="5009">
                        <c:v>1.56635E-2</c:v>
                      </c:pt>
                      <c:pt idx="5010">
                        <c:v>1.579125E-2</c:v>
                      </c:pt>
                      <c:pt idx="5011">
                        <c:v>1.5916E-2</c:v>
                      </c:pt>
                      <c:pt idx="5012">
                        <c:v>1.604175E-2</c:v>
                      </c:pt>
                      <c:pt idx="5013">
                        <c:v>1.6142500000000001E-2</c:v>
                      </c:pt>
                      <c:pt idx="5014">
                        <c:v>1.6247000000000001E-2</c:v>
                      </c:pt>
                      <c:pt idx="5015">
                        <c:v>1.6364250000000004E-2</c:v>
                      </c:pt>
                      <c:pt idx="5016">
                        <c:v>1.6477749999999999E-2</c:v>
                      </c:pt>
                      <c:pt idx="5017">
                        <c:v>1.6590750000000001E-2</c:v>
                      </c:pt>
                      <c:pt idx="5018">
                        <c:v>1.6701500000000001E-2</c:v>
                      </c:pt>
                      <c:pt idx="5019">
                        <c:v>1.6818750000000004E-2</c:v>
                      </c:pt>
                      <c:pt idx="5020">
                        <c:v>1.6924250000000002E-2</c:v>
                      </c:pt>
                      <c:pt idx="5021">
                        <c:v>1.7060750000000003E-2</c:v>
                      </c:pt>
                      <c:pt idx="5022">
                        <c:v>1.7180000000000001E-2</c:v>
                      </c:pt>
                      <c:pt idx="5023">
                        <c:v>1.7306750000000003E-2</c:v>
                      </c:pt>
                      <c:pt idx="5024">
                        <c:v>1.7435500000000003E-2</c:v>
                      </c:pt>
                      <c:pt idx="5025">
                        <c:v>1.75605E-2</c:v>
                      </c:pt>
                      <c:pt idx="5026">
                        <c:v>1.7682750000000004E-2</c:v>
                      </c:pt>
                      <c:pt idx="5027">
                        <c:v>1.7808000000000001E-2</c:v>
                      </c:pt>
                      <c:pt idx="5028">
                        <c:v>1.79315E-2</c:v>
                      </c:pt>
                      <c:pt idx="5029">
                        <c:v>1.8046249999999996E-2</c:v>
                      </c:pt>
                      <c:pt idx="5030">
                        <c:v>1.8150499999999996E-2</c:v>
                      </c:pt>
                      <c:pt idx="5031">
                        <c:v>1.8269749999999998E-2</c:v>
                      </c:pt>
                      <c:pt idx="5032">
                        <c:v>1.8378749999999996E-2</c:v>
                      </c:pt>
                      <c:pt idx="5033">
                        <c:v>1.8497499999999997E-2</c:v>
                      </c:pt>
                      <c:pt idx="5034">
                        <c:v>1.8604999999999997E-2</c:v>
                      </c:pt>
                      <c:pt idx="5035">
                        <c:v>1.8708499999999996E-2</c:v>
                      </c:pt>
                      <c:pt idx="5036">
                        <c:v>1.8805499999999996E-2</c:v>
                      </c:pt>
                      <c:pt idx="5037">
                        <c:v>1.8899749999999996E-2</c:v>
                      </c:pt>
                      <c:pt idx="5038">
                        <c:v>1.8998500000000001E-2</c:v>
                      </c:pt>
                      <c:pt idx="5039">
                        <c:v>1.9113749999999999E-2</c:v>
                      </c:pt>
                      <c:pt idx="5040">
                        <c:v>1.9203499999999998E-2</c:v>
                      </c:pt>
                      <c:pt idx="5041">
                        <c:v>1.9305499999999996E-2</c:v>
                      </c:pt>
                      <c:pt idx="5042">
                        <c:v>1.9420750000000001E-2</c:v>
                      </c:pt>
                      <c:pt idx="5043">
                        <c:v>1.9531250000000003E-2</c:v>
                      </c:pt>
                      <c:pt idx="5044">
                        <c:v>1.9631749999999996E-2</c:v>
                      </c:pt>
                      <c:pt idx="5045">
                        <c:v>1.97285E-2</c:v>
                      </c:pt>
                      <c:pt idx="5046">
                        <c:v>1.9821999999999996E-2</c:v>
                      </c:pt>
                      <c:pt idx="5047">
                        <c:v>1.991625E-2</c:v>
                      </c:pt>
                      <c:pt idx="5048">
                        <c:v>1.9995499999999996E-2</c:v>
                      </c:pt>
                      <c:pt idx="5049">
                        <c:v>2.0081749999999995E-2</c:v>
                      </c:pt>
                      <c:pt idx="5050">
                        <c:v>2.0173999999999997E-2</c:v>
                      </c:pt>
                      <c:pt idx="5051">
                        <c:v>2.0264249999999998E-2</c:v>
                      </c:pt>
                      <c:pt idx="5052">
                        <c:v>2.0350499999999997E-2</c:v>
                      </c:pt>
                      <c:pt idx="5053">
                        <c:v>2.04085E-2</c:v>
                      </c:pt>
                      <c:pt idx="5054">
                        <c:v>2.0475499999999997E-2</c:v>
                      </c:pt>
                      <c:pt idx="5055">
                        <c:v>2.0576499999999998E-2</c:v>
                      </c:pt>
                      <c:pt idx="5056">
                        <c:v>2.0651249999999996E-2</c:v>
                      </c:pt>
                      <c:pt idx="5057">
                        <c:v>2.0718749999999998E-2</c:v>
                      </c:pt>
                      <c:pt idx="5058">
                        <c:v>2.0791E-2</c:v>
                      </c:pt>
                      <c:pt idx="5059">
                        <c:v>2.0872000000000002E-2</c:v>
                      </c:pt>
                      <c:pt idx="5060">
                        <c:v>2.0958499999999994E-2</c:v>
                      </c:pt>
                      <c:pt idx="5061">
                        <c:v>2.1043249999999993E-2</c:v>
                      </c:pt>
                      <c:pt idx="5062">
                        <c:v>2.1143999999999993E-2</c:v>
                      </c:pt>
                      <c:pt idx="5063">
                        <c:v>2.1212249999999995E-2</c:v>
                      </c:pt>
                      <c:pt idx="5064">
                        <c:v>2.1285999999999996E-2</c:v>
                      </c:pt>
                      <c:pt idx="5065">
                        <c:v>2.1347499999999995E-2</c:v>
                      </c:pt>
                      <c:pt idx="5066">
                        <c:v>2.1422749999999994E-2</c:v>
                      </c:pt>
                      <c:pt idx="5067">
                        <c:v>2.1484999999999994E-2</c:v>
                      </c:pt>
                      <c:pt idx="5068">
                        <c:v>2.1546499999999996E-2</c:v>
                      </c:pt>
                      <c:pt idx="5069">
                        <c:v>2.1645999999999992E-2</c:v>
                      </c:pt>
                      <c:pt idx="5070">
                        <c:v>2.1719249999999999E-2</c:v>
                      </c:pt>
                      <c:pt idx="5071">
                        <c:v>2.1789999999999997E-2</c:v>
                      </c:pt>
                      <c:pt idx="5072">
                        <c:v>2.1857249999999998E-2</c:v>
                      </c:pt>
                      <c:pt idx="5073">
                        <c:v>2.1924749999999989E-2</c:v>
                      </c:pt>
                      <c:pt idx="5074">
                        <c:v>2.1999749999999988E-2</c:v>
                      </c:pt>
                      <c:pt idx="5075">
                        <c:v>2.2084999999999994E-2</c:v>
                      </c:pt>
                      <c:pt idx="5076">
                        <c:v>2.2144749999999994E-2</c:v>
                      </c:pt>
                      <c:pt idx="5077">
                        <c:v>2.2218999999999992E-2</c:v>
                      </c:pt>
                      <c:pt idx="5078">
                        <c:v>2.2269749999999991E-2</c:v>
                      </c:pt>
                      <c:pt idx="5079">
                        <c:v>2.232449999999999E-2</c:v>
                      </c:pt>
                      <c:pt idx="5080">
                        <c:v>2.2382249999999996E-2</c:v>
                      </c:pt>
                      <c:pt idx="5081">
                        <c:v>2.2443749999999995E-2</c:v>
                      </c:pt>
                      <c:pt idx="5082">
                        <c:v>2.2501499999999987E-2</c:v>
                      </c:pt>
                      <c:pt idx="5083">
                        <c:v>2.2531249999999989E-2</c:v>
                      </c:pt>
                      <c:pt idx="5084">
                        <c:v>2.2590999999999986E-2</c:v>
                      </c:pt>
                      <c:pt idx="5085">
                        <c:v>2.2640999999999988E-2</c:v>
                      </c:pt>
                      <c:pt idx="5086">
                        <c:v>2.2692499999999987E-2</c:v>
                      </c:pt>
                      <c:pt idx="5087">
                        <c:v>2.2743999999999986E-2</c:v>
                      </c:pt>
                      <c:pt idx="5088">
                        <c:v>2.2795999999999986E-2</c:v>
                      </c:pt>
                      <c:pt idx="5089">
                        <c:v>2.2846999999999985E-2</c:v>
                      </c:pt>
                      <c:pt idx="5090">
                        <c:v>2.290024999999999E-2</c:v>
                      </c:pt>
                      <c:pt idx="5091">
                        <c:v>2.2954249999999995E-2</c:v>
                      </c:pt>
                      <c:pt idx="5092">
                        <c:v>2.2982249999999996E-2</c:v>
                      </c:pt>
                      <c:pt idx="5093">
                        <c:v>2.3026499999999998E-2</c:v>
                      </c:pt>
                      <c:pt idx="5094">
                        <c:v>2.3062749999999993E-2</c:v>
                      </c:pt>
                      <c:pt idx="5095">
                        <c:v>2.3096249999999995E-2</c:v>
                      </c:pt>
                      <c:pt idx="5096">
                        <c:v>2.312875E-2</c:v>
                      </c:pt>
                      <c:pt idx="5097">
                        <c:v>2.3149499999999996E-2</c:v>
                      </c:pt>
                      <c:pt idx="5098">
                        <c:v>2.3179249999999998E-2</c:v>
                      </c:pt>
                      <c:pt idx="5099">
                        <c:v>2.3215249999999993E-2</c:v>
                      </c:pt>
                      <c:pt idx="5100">
                        <c:v>2.3237749999999991E-2</c:v>
                      </c:pt>
                      <c:pt idx="5101">
                        <c:v>2.3264999999999994E-2</c:v>
                      </c:pt>
                      <c:pt idx="5102">
                        <c:v>2.3283249999999995E-2</c:v>
                      </c:pt>
                      <c:pt idx="5103">
                        <c:v>2.3300499999999995E-2</c:v>
                      </c:pt>
                      <c:pt idx="5104">
                        <c:v>2.3323249999999997E-2</c:v>
                      </c:pt>
                      <c:pt idx="5105">
                        <c:v>2.3330499999999997E-2</c:v>
                      </c:pt>
                      <c:pt idx="5106">
                        <c:v>2.3341749999999991E-2</c:v>
                      </c:pt>
                      <c:pt idx="5107">
                        <c:v>2.3358749999999994E-2</c:v>
                      </c:pt>
                      <c:pt idx="5108">
                        <c:v>2.3367999999999996E-2</c:v>
                      </c:pt>
                      <c:pt idx="5109">
                        <c:v>2.3390249999999998E-2</c:v>
                      </c:pt>
                      <c:pt idx="5110">
                        <c:v>2.3408749999999999E-2</c:v>
                      </c:pt>
                      <c:pt idx="5111">
                        <c:v>2.3436500000000002E-2</c:v>
                      </c:pt>
                      <c:pt idx="5112">
                        <c:v>2.3467500000000002E-2</c:v>
                      </c:pt>
                      <c:pt idx="5113">
                        <c:v>2.3490250000000001E-2</c:v>
                      </c:pt>
                      <c:pt idx="5114">
                        <c:v>2.3510499999999993E-2</c:v>
                      </c:pt>
                      <c:pt idx="5115">
                        <c:v>2.3537749999999993E-2</c:v>
                      </c:pt>
                      <c:pt idx="5116">
                        <c:v>2.356625E-2</c:v>
                      </c:pt>
                      <c:pt idx="5117">
                        <c:v>2.3576499999999997E-2</c:v>
                      </c:pt>
                      <c:pt idx="5118">
                        <c:v>2.3604000000000003E-2</c:v>
                      </c:pt>
                      <c:pt idx="5119">
                        <c:v>2.3614000000000003E-2</c:v>
                      </c:pt>
                      <c:pt idx="5120">
                        <c:v>2.3639250000000004E-2</c:v>
                      </c:pt>
                      <c:pt idx="5121">
                        <c:v>2.3649500000000004E-2</c:v>
                      </c:pt>
                      <c:pt idx="5122">
                        <c:v>2.3664749999999998E-2</c:v>
                      </c:pt>
                      <c:pt idx="5123">
                        <c:v>2.3667250000000001E-2</c:v>
                      </c:pt>
                      <c:pt idx="5124">
                        <c:v>2.3674499999999998E-2</c:v>
                      </c:pt>
                      <c:pt idx="5125">
                        <c:v>2.3687500000000004E-2</c:v>
                      </c:pt>
                      <c:pt idx="5126">
                        <c:v>2.3704250000000003E-2</c:v>
                      </c:pt>
                      <c:pt idx="5127">
                        <c:v>2.3703999999999999E-2</c:v>
                      </c:pt>
                      <c:pt idx="5128">
                        <c:v>2.3710750000000006E-2</c:v>
                      </c:pt>
                      <c:pt idx="5129">
                        <c:v>2.3713250000000005E-2</c:v>
                      </c:pt>
                      <c:pt idx="5130">
                        <c:v>2.3706750000000002E-2</c:v>
                      </c:pt>
                      <c:pt idx="5131">
                        <c:v>2.3700000000000006E-2</c:v>
                      </c:pt>
                      <c:pt idx="5132">
                        <c:v>2.3698750000000005E-2</c:v>
                      </c:pt>
                      <c:pt idx="5133">
                        <c:v>2.36945E-2</c:v>
                      </c:pt>
                      <c:pt idx="5134">
                        <c:v>2.3688500000000001E-2</c:v>
                      </c:pt>
                      <c:pt idx="5135">
                        <c:v>2.3688250000000008E-2</c:v>
                      </c:pt>
                      <c:pt idx="5136">
                        <c:v>2.3686000000000002E-2</c:v>
                      </c:pt>
                      <c:pt idx="5137">
                        <c:v>2.3677500000000004E-2</c:v>
                      </c:pt>
                      <c:pt idx="5138">
                        <c:v>2.3723250000000005E-2</c:v>
                      </c:pt>
                      <c:pt idx="5139">
                        <c:v>2.3724000000000002E-2</c:v>
                      </c:pt>
                      <c:pt idx="5140">
                        <c:v>2.3702500000000005E-2</c:v>
                      </c:pt>
                      <c:pt idx="5141">
                        <c:v>2.3682750000000002E-2</c:v>
                      </c:pt>
                      <c:pt idx="5142">
                        <c:v>2.3666E-2</c:v>
                      </c:pt>
                      <c:pt idx="5143">
                        <c:v>2.3654000000000005E-2</c:v>
                      </c:pt>
                      <c:pt idx="5144">
                        <c:v>2.3633750000000005E-2</c:v>
                      </c:pt>
                      <c:pt idx="5145">
                        <c:v>2.3621000000000007E-2</c:v>
                      </c:pt>
                      <c:pt idx="5146">
                        <c:v>2.3615000000000004E-2</c:v>
                      </c:pt>
                      <c:pt idx="5147">
                        <c:v>2.3596749999999996E-2</c:v>
                      </c:pt>
                      <c:pt idx="5148">
                        <c:v>2.3586500000000003E-2</c:v>
                      </c:pt>
                      <c:pt idx="5149">
                        <c:v>2.3563500000000001E-2</c:v>
                      </c:pt>
                      <c:pt idx="5150">
                        <c:v>2.3543749999999995E-2</c:v>
                      </c:pt>
                      <c:pt idx="5151">
                        <c:v>2.3532499999999998E-2</c:v>
                      </c:pt>
                      <c:pt idx="5152">
                        <c:v>2.3509249999999995E-2</c:v>
                      </c:pt>
                      <c:pt idx="5153">
                        <c:v>2.3513999999999993E-2</c:v>
                      </c:pt>
                      <c:pt idx="5154">
                        <c:v>2.3504999999999995E-2</c:v>
                      </c:pt>
                      <c:pt idx="5155">
                        <c:v>2.3495499999999992E-2</c:v>
                      </c:pt>
                      <c:pt idx="5156">
                        <c:v>2.3490999999999995E-2</c:v>
                      </c:pt>
                      <c:pt idx="5157">
                        <c:v>2.3492749999999996E-2</c:v>
                      </c:pt>
                      <c:pt idx="5158">
                        <c:v>2.3483250000000001E-2</c:v>
                      </c:pt>
                      <c:pt idx="5159">
                        <c:v>2.3473249999999998E-2</c:v>
                      </c:pt>
                      <c:pt idx="5160">
                        <c:v>2.3461499999999993E-2</c:v>
                      </c:pt>
                      <c:pt idx="5161">
                        <c:v>2.3446500000000002E-2</c:v>
                      </c:pt>
                      <c:pt idx="5162">
                        <c:v>2.34275E-2</c:v>
                      </c:pt>
                      <c:pt idx="5163">
                        <c:v>2.3415999999999996E-2</c:v>
                      </c:pt>
                      <c:pt idx="5164">
                        <c:v>2.3393750000000005E-2</c:v>
                      </c:pt>
                      <c:pt idx="5165">
                        <c:v>2.3354000000000003E-2</c:v>
                      </c:pt>
                      <c:pt idx="5166">
                        <c:v>2.3342250000000005E-2</c:v>
                      </c:pt>
                      <c:pt idx="5167">
                        <c:v>2.3318249999999999E-2</c:v>
                      </c:pt>
                      <c:pt idx="5168">
                        <c:v>2.319475E-2</c:v>
                      </c:pt>
                      <c:pt idx="5169">
                        <c:v>2.3169499999999996E-2</c:v>
                      </c:pt>
                      <c:pt idx="5170">
                        <c:v>2.3146499999999993E-2</c:v>
                      </c:pt>
                      <c:pt idx="5171">
                        <c:v>2.3112749999999994E-2</c:v>
                      </c:pt>
                      <c:pt idx="5172">
                        <c:v>2.3073499999999997E-2</c:v>
                      </c:pt>
                      <c:pt idx="5173">
                        <c:v>2.3046249999999994E-2</c:v>
                      </c:pt>
                      <c:pt idx="5174">
                        <c:v>2.3016749999999996E-2</c:v>
                      </c:pt>
                      <c:pt idx="5175">
                        <c:v>2.3016499999999992E-2</c:v>
                      </c:pt>
                      <c:pt idx="5176">
                        <c:v>2.2990999999999994E-2</c:v>
                      </c:pt>
                      <c:pt idx="5177">
                        <c:v>2.2970999999999995E-2</c:v>
                      </c:pt>
                      <c:pt idx="5178">
                        <c:v>2.2938999999999998E-2</c:v>
                      </c:pt>
                      <c:pt idx="5179">
                        <c:v>2.292075E-2</c:v>
                      </c:pt>
                      <c:pt idx="5180">
                        <c:v>2.2888500000000006E-2</c:v>
                      </c:pt>
                      <c:pt idx="5181">
                        <c:v>2.2864000000000006E-2</c:v>
                      </c:pt>
                      <c:pt idx="5182">
                        <c:v>2.2853750000000003E-2</c:v>
                      </c:pt>
                      <c:pt idx="5183">
                        <c:v>2.2827500000000001E-2</c:v>
                      </c:pt>
                      <c:pt idx="5184">
                        <c:v>2.2789500000000001E-2</c:v>
                      </c:pt>
                      <c:pt idx="5185">
                        <c:v>2.277825000000001E-2</c:v>
                      </c:pt>
                      <c:pt idx="5186">
                        <c:v>2.2757249999999996E-2</c:v>
                      </c:pt>
                      <c:pt idx="5187">
                        <c:v>2.2757749999999993E-2</c:v>
                      </c:pt>
                      <c:pt idx="5188">
                        <c:v>2.2743749999999997E-2</c:v>
                      </c:pt>
                      <c:pt idx="5189">
                        <c:v>2.2745500000000002E-2</c:v>
                      </c:pt>
                      <c:pt idx="5190">
                        <c:v>2.2737750000000004E-2</c:v>
                      </c:pt>
                      <c:pt idx="5191">
                        <c:v>2.273E-2</c:v>
                      </c:pt>
                      <c:pt idx="5192">
                        <c:v>2.2731750000000005E-2</c:v>
                      </c:pt>
                      <c:pt idx="5193">
                        <c:v>2.2633250000000004E-2</c:v>
                      </c:pt>
                      <c:pt idx="5194">
                        <c:v>2.26045E-2</c:v>
                      </c:pt>
                      <c:pt idx="5195">
                        <c:v>2.2580999999999997E-2</c:v>
                      </c:pt>
                      <c:pt idx="5196">
                        <c:v>2.2559250000000003E-2</c:v>
                      </c:pt>
                      <c:pt idx="5197">
                        <c:v>2.2529750000000005E-2</c:v>
                      </c:pt>
                      <c:pt idx="5198">
                        <c:v>2.2494000000000004E-2</c:v>
                      </c:pt>
                      <c:pt idx="5199">
                        <c:v>2.2480250000000007E-2</c:v>
                      </c:pt>
                      <c:pt idx="5200">
                        <c:v>2.2440500000000002E-2</c:v>
                      </c:pt>
                      <c:pt idx="5201">
                        <c:v>2.2425000000000007E-2</c:v>
                      </c:pt>
                      <c:pt idx="5202">
                        <c:v>2.2413000000000002E-2</c:v>
                      </c:pt>
                      <c:pt idx="5203">
                        <c:v>2.2388250000000009E-2</c:v>
                      </c:pt>
                      <c:pt idx="5204">
                        <c:v>2.2379250000000007E-2</c:v>
                      </c:pt>
                      <c:pt idx="5205">
                        <c:v>2.2343750000000006E-2</c:v>
                      </c:pt>
                      <c:pt idx="5206">
                        <c:v>2.2307500000000008E-2</c:v>
                      </c:pt>
                      <c:pt idx="5207">
                        <c:v>2.2287500000000005E-2</c:v>
                      </c:pt>
                      <c:pt idx="5208">
                        <c:v>2.226775000000001E-2</c:v>
                      </c:pt>
                      <c:pt idx="5209">
                        <c:v>2.2232500000000002E-2</c:v>
                      </c:pt>
                      <c:pt idx="5210">
                        <c:v>2.2206500000000001E-2</c:v>
                      </c:pt>
                      <c:pt idx="5211">
                        <c:v>2.2183499999999995E-2</c:v>
                      </c:pt>
                      <c:pt idx="5212">
                        <c:v>2.2163249999999995E-2</c:v>
                      </c:pt>
                      <c:pt idx="5213">
                        <c:v>2.2149749999999996E-2</c:v>
                      </c:pt>
                      <c:pt idx="5214">
                        <c:v>2.2134499999999994E-2</c:v>
                      </c:pt>
                      <c:pt idx="5215">
                        <c:v>2.2116249999999997E-2</c:v>
                      </c:pt>
                      <c:pt idx="5216">
                        <c:v>2.2111249999999999E-2</c:v>
                      </c:pt>
                      <c:pt idx="5217">
                        <c:v>2.209825E-2</c:v>
                      </c:pt>
                      <c:pt idx="5218">
                        <c:v>2.2082249999999991E-2</c:v>
                      </c:pt>
                      <c:pt idx="5219">
                        <c:v>2.2071749999999991E-2</c:v>
                      </c:pt>
                      <c:pt idx="5220">
                        <c:v>2.2063999999999986E-2</c:v>
                      </c:pt>
                      <c:pt idx="5221">
                        <c:v>2.2042499999999993E-2</c:v>
                      </c:pt>
                      <c:pt idx="5222">
                        <c:v>2.202574999999999E-2</c:v>
                      </c:pt>
                      <c:pt idx="5223">
                        <c:v>2.2016249999999987E-2</c:v>
                      </c:pt>
                      <c:pt idx="5224">
                        <c:v>2.2008249999999986E-2</c:v>
                      </c:pt>
                      <c:pt idx="5225">
                        <c:v>2.1996749999999992E-2</c:v>
                      </c:pt>
                      <c:pt idx="5226">
                        <c:v>2.1986249999999995E-2</c:v>
                      </c:pt>
                      <c:pt idx="5227">
                        <c:v>2.1964749999999995E-2</c:v>
                      </c:pt>
                      <c:pt idx="5228">
                        <c:v>2.1952499999999996E-2</c:v>
                      </c:pt>
                      <c:pt idx="5229">
                        <c:v>2.19525E-2</c:v>
                      </c:pt>
                      <c:pt idx="5230">
                        <c:v>2.1957999999999991E-2</c:v>
                      </c:pt>
                      <c:pt idx="5231">
                        <c:v>2.1961249999999998E-2</c:v>
                      </c:pt>
                      <c:pt idx="5232">
                        <c:v>2.1935000000000003E-2</c:v>
                      </c:pt>
                      <c:pt idx="5233">
                        <c:v>2.1918500000000004E-2</c:v>
                      </c:pt>
                      <c:pt idx="5234">
                        <c:v>2.1926749999999998E-2</c:v>
                      </c:pt>
                      <c:pt idx="5235">
                        <c:v>2.1912000000000001E-2</c:v>
                      </c:pt>
                      <c:pt idx="5236">
                        <c:v>2.1916250000000005E-2</c:v>
                      </c:pt>
                      <c:pt idx="5237">
                        <c:v>2.1928000000000007E-2</c:v>
                      </c:pt>
                      <c:pt idx="5238">
                        <c:v>2.1930750000000002E-2</c:v>
                      </c:pt>
                      <c:pt idx="5239">
                        <c:v>2.1923500000000005E-2</c:v>
                      </c:pt>
                      <c:pt idx="5240">
                        <c:v>2.1936500000000005E-2</c:v>
                      </c:pt>
                      <c:pt idx="5241">
                        <c:v>2.19455E-2</c:v>
                      </c:pt>
                      <c:pt idx="5242">
                        <c:v>2.1937000000000002E-2</c:v>
                      </c:pt>
                      <c:pt idx="5243">
                        <c:v>2.1932750000000008E-2</c:v>
                      </c:pt>
                      <c:pt idx="5244">
                        <c:v>2.1934750000000006E-2</c:v>
                      </c:pt>
                      <c:pt idx="5245">
                        <c:v>2.1936750000000012E-2</c:v>
                      </c:pt>
                      <c:pt idx="5246">
                        <c:v>2.1942750000000014E-2</c:v>
                      </c:pt>
                      <c:pt idx="5247">
                        <c:v>2.1950750000000015E-2</c:v>
                      </c:pt>
                      <c:pt idx="5248">
                        <c:v>2.1960500000000008E-2</c:v>
                      </c:pt>
                      <c:pt idx="5249">
                        <c:v>2.1972000000000012E-2</c:v>
                      </c:pt>
                      <c:pt idx="5250">
                        <c:v>2.198325000000001E-2</c:v>
                      </c:pt>
                      <c:pt idx="5251">
                        <c:v>2.199700000000001E-2</c:v>
                      </c:pt>
                      <c:pt idx="5252">
                        <c:v>2.2012250000000008E-2</c:v>
                      </c:pt>
                      <c:pt idx="5253">
                        <c:v>2.2046500000000011E-2</c:v>
                      </c:pt>
                      <c:pt idx="5254">
                        <c:v>2.2088750000000008E-2</c:v>
                      </c:pt>
                      <c:pt idx="5255">
                        <c:v>2.2095500000000004E-2</c:v>
                      </c:pt>
                      <c:pt idx="5256">
                        <c:v>2.2128000000000005E-2</c:v>
                      </c:pt>
                      <c:pt idx="5257">
                        <c:v>2.2163250000000009E-2</c:v>
                      </c:pt>
                      <c:pt idx="5258">
                        <c:v>2.2195000000000006E-2</c:v>
                      </c:pt>
                      <c:pt idx="5259">
                        <c:v>2.22165E-2</c:v>
                      </c:pt>
                      <c:pt idx="5260">
                        <c:v>2.2246999999999999E-2</c:v>
                      </c:pt>
                      <c:pt idx="5261">
                        <c:v>2.2260999999999993E-2</c:v>
                      </c:pt>
                      <c:pt idx="5262">
                        <c:v>2.2286249999999994E-2</c:v>
                      </c:pt>
                      <c:pt idx="5263">
                        <c:v>2.2327999999999997E-2</c:v>
                      </c:pt>
                      <c:pt idx="5264">
                        <c:v>2.2362249999999993E-2</c:v>
                      </c:pt>
                      <c:pt idx="5265">
                        <c:v>2.2396249999999993E-2</c:v>
                      </c:pt>
                      <c:pt idx="5266">
                        <c:v>2.2417249999999993E-2</c:v>
                      </c:pt>
                      <c:pt idx="5267">
                        <c:v>2.2461249999999992E-2</c:v>
                      </c:pt>
                      <c:pt idx="5268">
                        <c:v>2.2502749999999988E-2</c:v>
                      </c:pt>
                      <c:pt idx="5269">
                        <c:v>2.2496499999999989E-2</c:v>
                      </c:pt>
                      <c:pt idx="5270">
                        <c:v>2.2524999999999989E-2</c:v>
                      </c:pt>
                      <c:pt idx="5271">
                        <c:v>2.2556749999999987E-2</c:v>
                      </c:pt>
                      <c:pt idx="5272">
                        <c:v>2.2577749999999987E-2</c:v>
                      </c:pt>
                      <c:pt idx="5273">
                        <c:v>2.2624749999999985E-2</c:v>
                      </c:pt>
                      <c:pt idx="5274">
                        <c:v>2.2656249999999985E-2</c:v>
                      </c:pt>
                      <c:pt idx="5275">
                        <c:v>2.266824999999998E-2</c:v>
                      </c:pt>
                      <c:pt idx="5276">
                        <c:v>2.2704249999999985E-2</c:v>
                      </c:pt>
                      <c:pt idx="5277">
                        <c:v>2.2726999999999987E-2</c:v>
                      </c:pt>
                      <c:pt idx="5278">
                        <c:v>2.2777749999999989E-2</c:v>
                      </c:pt>
                      <c:pt idx="5279">
                        <c:v>2.2818249999999991E-2</c:v>
                      </c:pt>
                      <c:pt idx="5280">
                        <c:v>2.2844999999999994E-2</c:v>
                      </c:pt>
                      <c:pt idx="5281">
                        <c:v>2.2862749999999991E-2</c:v>
                      </c:pt>
                      <c:pt idx="5282">
                        <c:v>2.2893249999999993E-2</c:v>
                      </c:pt>
                      <c:pt idx="5283">
                        <c:v>2.2928749999999994E-2</c:v>
                      </c:pt>
                      <c:pt idx="5284">
                        <c:v>2.2943749999999992E-2</c:v>
                      </c:pt>
                      <c:pt idx="5285">
                        <c:v>2.2969999999999994E-2</c:v>
                      </c:pt>
                      <c:pt idx="5286">
                        <c:v>2.3008999999999995E-2</c:v>
                      </c:pt>
                      <c:pt idx="5287">
                        <c:v>2.304549999999999E-2</c:v>
                      </c:pt>
                      <c:pt idx="5288">
                        <c:v>2.3069499999999996E-2</c:v>
                      </c:pt>
                      <c:pt idx="5289">
                        <c:v>2.3094999999999994E-2</c:v>
                      </c:pt>
                      <c:pt idx="5290">
                        <c:v>2.3126999999999995E-2</c:v>
                      </c:pt>
                      <c:pt idx="5291">
                        <c:v>2.3152249999999996E-2</c:v>
                      </c:pt>
                      <c:pt idx="5292">
                        <c:v>2.320175E-2</c:v>
                      </c:pt>
                      <c:pt idx="5293">
                        <c:v>2.3233749999999994E-2</c:v>
                      </c:pt>
                      <c:pt idx="5294">
                        <c:v>2.3283249999999995E-2</c:v>
                      </c:pt>
                      <c:pt idx="5295">
                        <c:v>2.3349750000000006E-2</c:v>
                      </c:pt>
                      <c:pt idx="5296">
                        <c:v>2.3403750000000008E-2</c:v>
                      </c:pt>
                      <c:pt idx="5297">
                        <c:v>2.3471500000000006E-2</c:v>
                      </c:pt>
                      <c:pt idx="5298">
                        <c:v>2.3530999999999996E-2</c:v>
                      </c:pt>
                      <c:pt idx="5299">
                        <c:v>2.3595000000000005E-2</c:v>
                      </c:pt>
                      <c:pt idx="5300">
                        <c:v>2.3641249999999999E-2</c:v>
                      </c:pt>
                      <c:pt idx="5301">
                        <c:v>2.3708750000000008E-2</c:v>
                      </c:pt>
                      <c:pt idx="5302">
                        <c:v>2.378025000000001E-2</c:v>
                      </c:pt>
                      <c:pt idx="5303">
                        <c:v>2.3840750000000011E-2</c:v>
                      </c:pt>
                      <c:pt idx="5304">
                        <c:v>2.3888000000000003E-2</c:v>
                      </c:pt>
                      <c:pt idx="5305">
                        <c:v>2.3966750000000002E-2</c:v>
                      </c:pt>
                      <c:pt idx="5306">
                        <c:v>2.4025250000000008E-2</c:v>
                      </c:pt>
                      <c:pt idx="5307">
                        <c:v>2.4089250000000003E-2</c:v>
                      </c:pt>
                      <c:pt idx="5308">
                        <c:v>2.4155750000000004E-2</c:v>
                      </c:pt>
                      <c:pt idx="5309">
                        <c:v>2.4225000000000003E-2</c:v>
                      </c:pt>
                      <c:pt idx="5310">
                        <c:v>2.4287750000000004E-2</c:v>
                      </c:pt>
                      <c:pt idx="5311">
                        <c:v>2.4365000000000001E-2</c:v>
                      </c:pt>
                      <c:pt idx="5312">
                        <c:v>2.4428249999999999E-2</c:v>
                      </c:pt>
                      <c:pt idx="5313">
                        <c:v>2.4507500000000002E-2</c:v>
                      </c:pt>
                      <c:pt idx="5314">
                        <c:v>2.4576250000000011E-2</c:v>
                      </c:pt>
                      <c:pt idx="5315">
                        <c:v>2.4653500000000009E-2</c:v>
                      </c:pt>
                      <c:pt idx="5316">
                        <c:v>2.473475E-2</c:v>
                      </c:pt>
                      <c:pt idx="5317">
                        <c:v>2.4805999999999998E-2</c:v>
                      </c:pt>
                      <c:pt idx="5318">
                        <c:v>2.4891000000000007E-2</c:v>
                      </c:pt>
                      <c:pt idx="5319">
                        <c:v>2.4965500000000005E-2</c:v>
                      </c:pt>
                      <c:pt idx="5320">
                        <c:v>2.5032000000000006E-2</c:v>
                      </c:pt>
                      <c:pt idx="5321">
                        <c:v>2.5111500000000012E-2</c:v>
                      </c:pt>
                      <c:pt idx="5322">
                        <c:v>2.5185500000000003E-2</c:v>
                      </c:pt>
                      <c:pt idx="5323">
                        <c:v>2.5276500000000007E-2</c:v>
                      </c:pt>
                      <c:pt idx="5324">
                        <c:v>2.5366750000000007E-2</c:v>
                      </c:pt>
                      <c:pt idx="5325">
                        <c:v>2.5458500000000005E-2</c:v>
                      </c:pt>
                      <c:pt idx="5326">
                        <c:v>2.5534750000000005E-2</c:v>
                      </c:pt>
                      <c:pt idx="5327">
                        <c:v>2.5614000000000005E-2</c:v>
                      </c:pt>
                      <c:pt idx="5328">
                        <c:v>2.5698250000000006E-2</c:v>
                      </c:pt>
                      <c:pt idx="5329">
                        <c:v>2.5758250000000003E-2</c:v>
                      </c:pt>
                      <c:pt idx="5330">
                        <c:v>2.5830000000000009E-2</c:v>
                      </c:pt>
                      <c:pt idx="5331">
                        <c:v>2.5915250000000011E-2</c:v>
                      </c:pt>
                      <c:pt idx="5332">
                        <c:v>2.5978000000000008E-2</c:v>
                      </c:pt>
                      <c:pt idx="5333">
                        <c:v>2.6056250000000006E-2</c:v>
                      </c:pt>
                      <c:pt idx="5334">
                        <c:v>2.6137500000000004E-2</c:v>
                      </c:pt>
                      <c:pt idx="5335">
                        <c:v>2.6204000000000009E-2</c:v>
                      </c:pt>
                      <c:pt idx="5336">
                        <c:v>2.6285000000000013E-2</c:v>
                      </c:pt>
                      <c:pt idx="5337">
                        <c:v>2.6367250000000012E-2</c:v>
                      </c:pt>
                      <c:pt idx="5338">
                        <c:v>2.643800000000001E-2</c:v>
                      </c:pt>
                      <c:pt idx="5339">
                        <c:v>2.651100000000001E-2</c:v>
                      </c:pt>
                      <c:pt idx="5340">
                        <c:v>2.6597500000000017E-2</c:v>
                      </c:pt>
                      <c:pt idx="5341">
                        <c:v>2.6678500000000015E-2</c:v>
                      </c:pt>
                      <c:pt idx="5342">
                        <c:v>2.6765500000000012E-2</c:v>
                      </c:pt>
                      <c:pt idx="5343">
                        <c:v>2.6842250000000008E-2</c:v>
                      </c:pt>
                      <c:pt idx="5344">
                        <c:v>2.6921500000000011E-2</c:v>
                      </c:pt>
                      <c:pt idx="5345">
                        <c:v>2.6990750000000015E-2</c:v>
                      </c:pt>
                      <c:pt idx="5346">
                        <c:v>2.7050750000000016E-2</c:v>
                      </c:pt>
                      <c:pt idx="5347">
                        <c:v>2.712050000000002E-2</c:v>
                      </c:pt>
                      <c:pt idx="5348">
                        <c:v>2.7189000000000019E-2</c:v>
                      </c:pt>
                      <c:pt idx="5349">
                        <c:v>2.726650000000002E-2</c:v>
                      </c:pt>
                      <c:pt idx="5350">
                        <c:v>2.7354250000000021E-2</c:v>
                      </c:pt>
                      <c:pt idx="5351">
                        <c:v>2.7425750000000023E-2</c:v>
                      </c:pt>
                      <c:pt idx="5352">
                        <c:v>2.7496500000000021E-2</c:v>
                      </c:pt>
                      <c:pt idx="5353">
                        <c:v>2.756800000000002E-2</c:v>
                      </c:pt>
                      <c:pt idx="5354">
                        <c:v>2.7642250000000021E-2</c:v>
                      </c:pt>
                      <c:pt idx="5355">
                        <c:v>2.7705000000000014E-2</c:v>
                      </c:pt>
                      <c:pt idx="5356">
                        <c:v>2.7772500000000012E-2</c:v>
                      </c:pt>
                      <c:pt idx="5357">
                        <c:v>2.7824250000000012E-2</c:v>
                      </c:pt>
                      <c:pt idx="5358">
                        <c:v>2.7882500000000015E-2</c:v>
                      </c:pt>
                      <c:pt idx="5359">
                        <c:v>2.7946750000000017E-2</c:v>
                      </c:pt>
                      <c:pt idx="5360">
                        <c:v>2.8010500000000015E-2</c:v>
                      </c:pt>
                      <c:pt idx="5361">
                        <c:v>2.8086750000000018E-2</c:v>
                      </c:pt>
                      <c:pt idx="5362">
                        <c:v>2.8142500000000022E-2</c:v>
                      </c:pt>
                      <c:pt idx="5363">
                        <c:v>2.821375000000002E-2</c:v>
                      </c:pt>
                      <c:pt idx="5364">
                        <c:v>2.8289500000000016E-2</c:v>
                      </c:pt>
                      <c:pt idx="5365">
                        <c:v>2.8365000000000019E-2</c:v>
                      </c:pt>
                      <c:pt idx="5366">
                        <c:v>2.8409750000000022E-2</c:v>
                      </c:pt>
                      <c:pt idx="5367">
                        <c:v>2.8469500000000019E-2</c:v>
                      </c:pt>
                      <c:pt idx="5368">
                        <c:v>2.8536500000000017E-2</c:v>
                      </c:pt>
                      <c:pt idx="5369">
                        <c:v>2.8587250000000019E-2</c:v>
                      </c:pt>
                      <c:pt idx="5370">
                        <c:v>2.8628250000000018E-2</c:v>
                      </c:pt>
                      <c:pt idx="5371">
                        <c:v>2.869550000000002E-2</c:v>
                      </c:pt>
                      <c:pt idx="5372">
                        <c:v>2.8761000000000019E-2</c:v>
                      </c:pt>
                      <c:pt idx="5373">
                        <c:v>2.8810500000000024E-2</c:v>
                      </c:pt>
                      <c:pt idx="5374">
                        <c:v>2.8866500000000017E-2</c:v>
                      </c:pt>
                      <c:pt idx="5375">
                        <c:v>2.8908000000000017E-2</c:v>
                      </c:pt>
                      <c:pt idx="5376">
                        <c:v>2.8956000000000016E-2</c:v>
                      </c:pt>
                      <c:pt idx="5377">
                        <c:v>2.900125000000002E-2</c:v>
                      </c:pt>
                      <c:pt idx="5378">
                        <c:v>2.9049500000000016E-2</c:v>
                      </c:pt>
                      <c:pt idx="5379">
                        <c:v>2.9093250000000018E-2</c:v>
                      </c:pt>
                      <c:pt idx="5380">
                        <c:v>2.9142250000000008E-2</c:v>
                      </c:pt>
                      <c:pt idx="5381">
                        <c:v>2.9197250000000011E-2</c:v>
                      </c:pt>
                      <c:pt idx="5382">
                        <c:v>2.9242750000000005E-2</c:v>
                      </c:pt>
                      <c:pt idx="5383">
                        <c:v>2.9305000000000012E-2</c:v>
                      </c:pt>
                      <c:pt idx="5384">
                        <c:v>2.9358000000000009E-2</c:v>
                      </c:pt>
                      <c:pt idx="5385">
                        <c:v>2.9388750000000009E-2</c:v>
                      </c:pt>
                      <c:pt idx="5386">
                        <c:v>2.9437000000000005E-2</c:v>
                      </c:pt>
                      <c:pt idx="5387">
                        <c:v>2.9461000000000008E-2</c:v>
                      </c:pt>
                      <c:pt idx="5388">
                        <c:v>2.9496250000000005E-2</c:v>
                      </c:pt>
                      <c:pt idx="5389">
                        <c:v>2.9529000000000007E-2</c:v>
                      </c:pt>
                      <c:pt idx="5390">
                        <c:v>2.9570250000000006E-2</c:v>
                      </c:pt>
                      <c:pt idx="5391">
                        <c:v>2.9621250000000009E-2</c:v>
                      </c:pt>
                      <c:pt idx="5392">
                        <c:v>2.9663000000000005E-2</c:v>
                      </c:pt>
                      <c:pt idx="5393">
                        <c:v>2.9698750000000006E-2</c:v>
                      </c:pt>
                      <c:pt idx="5394">
                        <c:v>2.9742000000000005E-2</c:v>
                      </c:pt>
                      <c:pt idx="5395">
                        <c:v>2.9784000000000012E-2</c:v>
                      </c:pt>
                      <c:pt idx="5396">
                        <c:v>2.9821000000000007E-2</c:v>
                      </c:pt>
                      <c:pt idx="5397">
                        <c:v>2.9864500000000009E-2</c:v>
                      </c:pt>
                      <c:pt idx="5398">
                        <c:v>2.9905000000000008E-2</c:v>
                      </c:pt>
                      <c:pt idx="5399">
                        <c:v>2.993475E-2</c:v>
                      </c:pt>
                      <c:pt idx="5400">
                        <c:v>2.9997250000000003E-2</c:v>
                      </c:pt>
                      <c:pt idx="5401">
                        <c:v>3.0026750000000005E-2</c:v>
                      </c:pt>
                      <c:pt idx="5402">
                        <c:v>3.0044000000000005E-2</c:v>
                      </c:pt>
                      <c:pt idx="5403">
                        <c:v>3.0088500000000004E-2</c:v>
                      </c:pt>
                      <c:pt idx="5404">
                        <c:v>3.0111250000000006E-2</c:v>
                      </c:pt>
                      <c:pt idx="5405">
                        <c:v>3.0134750000000002E-2</c:v>
                      </c:pt>
                      <c:pt idx="5406">
                        <c:v>3.0169749999999999E-2</c:v>
                      </c:pt>
                      <c:pt idx="5407">
                        <c:v>3.0193500000000002E-2</c:v>
                      </c:pt>
                      <c:pt idx="5408">
                        <c:v>3.0226000000000003E-2</c:v>
                      </c:pt>
                      <c:pt idx="5409">
                        <c:v>3.0242750000000006E-2</c:v>
                      </c:pt>
                      <c:pt idx="5410">
                        <c:v>3.0275250000000004E-2</c:v>
                      </c:pt>
                      <c:pt idx="5411">
                        <c:v>3.0309500000000003E-2</c:v>
                      </c:pt>
                      <c:pt idx="5412">
                        <c:v>3.0331999999999994E-2</c:v>
                      </c:pt>
                      <c:pt idx="5413">
                        <c:v>3.0363500000000002E-2</c:v>
                      </c:pt>
                      <c:pt idx="5414">
                        <c:v>3.0367500000000002E-2</c:v>
                      </c:pt>
                      <c:pt idx="5415">
                        <c:v>3.0378249999999999E-2</c:v>
                      </c:pt>
                      <c:pt idx="5416">
                        <c:v>3.0377249999999995E-2</c:v>
                      </c:pt>
                      <c:pt idx="5417">
                        <c:v>3.0393999999999997E-2</c:v>
                      </c:pt>
                      <c:pt idx="5418">
                        <c:v>3.0408749999999995E-2</c:v>
                      </c:pt>
                      <c:pt idx="5419">
                        <c:v>3.0408249999999994E-2</c:v>
                      </c:pt>
                      <c:pt idx="5420">
                        <c:v>3.0420499999999993E-2</c:v>
                      </c:pt>
                      <c:pt idx="5421">
                        <c:v>3.0437499999999992E-2</c:v>
                      </c:pt>
                      <c:pt idx="5422">
                        <c:v>3.0454999999999996E-2</c:v>
                      </c:pt>
                      <c:pt idx="5423">
                        <c:v>3.0470999999999998E-2</c:v>
                      </c:pt>
                      <c:pt idx="5424">
                        <c:v>3.0474249999999994E-2</c:v>
                      </c:pt>
                      <c:pt idx="5425">
                        <c:v>3.0481249999999998E-2</c:v>
                      </c:pt>
                      <c:pt idx="5426">
                        <c:v>3.0486999999999997E-2</c:v>
                      </c:pt>
                      <c:pt idx="5427">
                        <c:v>3.0492249999999995E-2</c:v>
                      </c:pt>
                      <c:pt idx="5428">
                        <c:v>3.0494249999999994E-2</c:v>
                      </c:pt>
                      <c:pt idx="5429">
                        <c:v>3.047024999999999E-2</c:v>
                      </c:pt>
                      <c:pt idx="5430">
                        <c:v>3.0467749999999988E-2</c:v>
                      </c:pt>
                      <c:pt idx="5431">
                        <c:v>3.0473499999999983E-2</c:v>
                      </c:pt>
                      <c:pt idx="5432">
                        <c:v>3.0485999999999992E-2</c:v>
                      </c:pt>
                      <c:pt idx="5433">
                        <c:v>3.0492499999999988E-2</c:v>
                      </c:pt>
                      <c:pt idx="5434">
                        <c:v>3.0497999999999994E-2</c:v>
                      </c:pt>
                      <c:pt idx="5435">
                        <c:v>3.051824999999999E-2</c:v>
                      </c:pt>
                      <c:pt idx="5436">
                        <c:v>3.0526499999999995E-2</c:v>
                      </c:pt>
                      <c:pt idx="5437">
                        <c:v>3.0524999999999993E-2</c:v>
                      </c:pt>
                      <c:pt idx="5438">
                        <c:v>3.0528999999999994E-2</c:v>
                      </c:pt>
                      <c:pt idx="5439">
                        <c:v>3.0534499999999989E-2</c:v>
                      </c:pt>
                      <c:pt idx="5440">
                        <c:v>3.0529999999999991E-2</c:v>
                      </c:pt>
                      <c:pt idx="5441">
                        <c:v>3.0524499999999989E-2</c:v>
                      </c:pt>
                      <c:pt idx="5442">
                        <c:v>3.052199999999999E-2</c:v>
                      </c:pt>
                      <c:pt idx="5443">
                        <c:v>3.0521749999999997E-2</c:v>
                      </c:pt>
                      <c:pt idx="5444">
                        <c:v>3.0516749999999995E-2</c:v>
                      </c:pt>
                      <c:pt idx="5445">
                        <c:v>3.0516249999999995E-2</c:v>
                      </c:pt>
                      <c:pt idx="5446">
                        <c:v>3.0513499999999992E-2</c:v>
                      </c:pt>
                      <c:pt idx="5447">
                        <c:v>3.0522499999999994E-2</c:v>
                      </c:pt>
                      <c:pt idx="5448">
                        <c:v>3.0519999999999988E-2</c:v>
                      </c:pt>
                      <c:pt idx="5449">
                        <c:v>3.0523749999999988E-2</c:v>
                      </c:pt>
                      <c:pt idx="5450">
                        <c:v>3.0525499999999987E-2</c:v>
                      </c:pt>
                      <c:pt idx="5451">
                        <c:v>3.0529999999999991E-2</c:v>
                      </c:pt>
                      <c:pt idx="5452">
                        <c:v>3.0527249999999995E-2</c:v>
                      </c:pt>
                      <c:pt idx="5453">
                        <c:v>3.0518499999999994E-2</c:v>
                      </c:pt>
                      <c:pt idx="5454">
                        <c:v>3.051174999999999E-2</c:v>
                      </c:pt>
                      <c:pt idx="5455">
                        <c:v>3.0496999999999986E-2</c:v>
                      </c:pt>
                      <c:pt idx="5456">
                        <c:v>3.0487999999999987E-2</c:v>
                      </c:pt>
                      <c:pt idx="5457">
                        <c:v>3.0482999999999986E-2</c:v>
                      </c:pt>
                      <c:pt idx="5458">
                        <c:v>3.0446749999999988E-2</c:v>
                      </c:pt>
                      <c:pt idx="5459">
                        <c:v>3.0444249999999985E-2</c:v>
                      </c:pt>
                      <c:pt idx="5460">
                        <c:v>3.0422499999999988E-2</c:v>
                      </c:pt>
                      <c:pt idx="5461">
                        <c:v>3.0412499999999995E-2</c:v>
                      </c:pt>
                      <c:pt idx="5462">
                        <c:v>3.0378999999999993E-2</c:v>
                      </c:pt>
                      <c:pt idx="5463">
                        <c:v>3.0349749999999988E-2</c:v>
                      </c:pt>
                      <c:pt idx="5464">
                        <c:v>3.032074999999999E-2</c:v>
                      </c:pt>
                      <c:pt idx="5465">
                        <c:v>3.0309249999999986E-2</c:v>
                      </c:pt>
                      <c:pt idx="5466">
                        <c:v>3.0290499999999988E-2</c:v>
                      </c:pt>
                      <c:pt idx="5467">
                        <c:v>3.0274499999999985E-2</c:v>
                      </c:pt>
                      <c:pt idx="5468">
                        <c:v>3.0263249999999992E-2</c:v>
                      </c:pt>
                      <c:pt idx="5469">
                        <c:v>3.0262749999999991E-2</c:v>
                      </c:pt>
                      <c:pt idx="5470">
                        <c:v>3.0250749999999989E-2</c:v>
                      </c:pt>
                      <c:pt idx="5471">
                        <c:v>3.0230249999999986E-2</c:v>
                      </c:pt>
                      <c:pt idx="5472">
                        <c:v>3.0215249999999992E-2</c:v>
                      </c:pt>
                      <c:pt idx="5473">
                        <c:v>3.0172749999999988E-2</c:v>
                      </c:pt>
                      <c:pt idx="5474">
                        <c:v>3.0142249999999988E-2</c:v>
                      </c:pt>
                      <c:pt idx="5475">
                        <c:v>3.0136749999999986E-2</c:v>
                      </c:pt>
                      <c:pt idx="5476">
                        <c:v>3.0113749999999988E-2</c:v>
                      </c:pt>
                      <c:pt idx="5477">
                        <c:v>3.0090999999999982E-2</c:v>
                      </c:pt>
                      <c:pt idx="5478">
                        <c:v>3.0051999999999985E-2</c:v>
                      </c:pt>
                      <c:pt idx="5479">
                        <c:v>3.0016249999999987E-2</c:v>
                      </c:pt>
                      <c:pt idx="5480">
                        <c:v>2.9988249999999984E-2</c:v>
                      </c:pt>
                      <c:pt idx="5481">
                        <c:v>2.9963499999999987E-2</c:v>
                      </c:pt>
                      <c:pt idx="5482">
                        <c:v>2.9940499999999988E-2</c:v>
                      </c:pt>
                      <c:pt idx="5483">
                        <c:v>2.9913999999999982E-2</c:v>
                      </c:pt>
                      <c:pt idx="5484">
                        <c:v>2.9902249999999988E-2</c:v>
                      </c:pt>
                      <c:pt idx="5485">
                        <c:v>2.9877249999999987E-2</c:v>
                      </c:pt>
                      <c:pt idx="5486">
                        <c:v>2.9841249999999982E-2</c:v>
                      </c:pt>
                      <c:pt idx="5487">
                        <c:v>2.9811749999999984E-2</c:v>
                      </c:pt>
                      <c:pt idx="5488">
                        <c:v>2.9785999999999993E-2</c:v>
                      </c:pt>
                      <c:pt idx="5489">
                        <c:v>2.9766249999999984E-2</c:v>
                      </c:pt>
                      <c:pt idx="5490">
                        <c:v>2.9729249999999981E-2</c:v>
                      </c:pt>
                      <c:pt idx="5491">
                        <c:v>2.9688499999999986E-2</c:v>
                      </c:pt>
                      <c:pt idx="5492">
                        <c:v>2.9646999999999989E-2</c:v>
                      </c:pt>
                      <c:pt idx="5493">
                        <c:v>2.9620749999999984E-2</c:v>
                      </c:pt>
                      <c:pt idx="5494">
                        <c:v>2.956099999999999E-2</c:v>
                      </c:pt>
                      <c:pt idx="5495">
                        <c:v>2.9510749999999981E-2</c:v>
                      </c:pt>
                      <c:pt idx="5496">
                        <c:v>2.9476499999999996E-2</c:v>
                      </c:pt>
                      <c:pt idx="5497">
                        <c:v>2.9423749999999992E-2</c:v>
                      </c:pt>
                      <c:pt idx="5498">
                        <c:v>2.9382999999999989E-2</c:v>
                      </c:pt>
                      <c:pt idx="5499">
                        <c:v>2.9333999999999999E-2</c:v>
                      </c:pt>
                      <c:pt idx="5500">
                        <c:v>2.9307749999999997E-2</c:v>
                      </c:pt>
                      <c:pt idx="5501">
                        <c:v>2.9261249999999999E-2</c:v>
                      </c:pt>
                      <c:pt idx="5502">
                        <c:v>2.9208999999999995E-2</c:v>
                      </c:pt>
                      <c:pt idx="5503">
                        <c:v>2.9163999999999999E-2</c:v>
                      </c:pt>
                      <c:pt idx="5504">
                        <c:v>2.9126249999999992E-2</c:v>
                      </c:pt>
                      <c:pt idx="5505">
                        <c:v>2.9088499999999989E-2</c:v>
                      </c:pt>
                      <c:pt idx="5506">
                        <c:v>2.9053499999999986E-2</c:v>
                      </c:pt>
                      <c:pt idx="5507">
                        <c:v>2.9008999999999993E-2</c:v>
                      </c:pt>
                      <c:pt idx="5508">
                        <c:v>2.8961749999999988E-2</c:v>
                      </c:pt>
                      <c:pt idx="5509">
                        <c:v>2.8902999999999995E-2</c:v>
                      </c:pt>
                      <c:pt idx="5510">
                        <c:v>2.8859499999999989E-2</c:v>
                      </c:pt>
                      <c:pt idx="5511">
                        <c:v>2.8796999999999989E-2</c:v>
                      </c:pt>
                      <c:pt idx="5512">
                        <c:v>2.8745499999999983E-2</c:v>
                      </c:pt>
                      <c:pt idx="5513">
                        <c:v>2.8668999999999986E-2</c:v>
                      </c:pt>
                      <c:pt idx="5514">
                        <c:v>2.8612749999999992E-2</c:v>
                      </c:pt>
                      <c:pt idx="5515">
                        <c:v>2.8544749999999994E-2</c:v>
                      </c:pt>
                      <c:pt idx="5516">
                        <c:v>2.8458499999999991E-2</c:v>
                      </c:pt>
                      <c:pt idx="5517">
                        <c:v>2.8401499999999986E-2</c:v>
                      </c:pt>
                      <c:pt idx="5518">
                        <c:v>2.8307749999999982E-2</c:v>
                      </c:pt>
                      <c:pt idx="5519">
                        <c:v>2.8233749999999988E-2</c:v>
                      </c:pt>
                      <c:pt idx="5520">
                        <c:v>2.8171249999999991E-2</c:v>
                      </c:pt>
                      <c:pt idx="5521">
                        <c:v>2.8096749999999983E-2</c:v>
                      </c:pt>
                      <c:pt idx="5522">
                        <c:v>2.8028749999999988E-2</c:v>
                      </c:pt>
                      <c:pt idx="5523">
                        <c:v>2.7949499999999992E-2</c:v>
                      </c:pt>
                      <c:pt idx="5524">
                        <c:v>2.7863749999999993E-2</c:v>
                      </c:pt>
                      <c:pt idx="5525">
                        <c:v>2.7783749999999986E-2</c:v>
                      </c:pt>
                      <c:pt idx="5526">
                        <c:v>2.770099999999999E-2</c:v>
                      </c:pt>
                      <c:pt idx="5527">
                        <c:v>2.7625749999999987E-2</c:v>
                      </c:pt>
                      <c:pt idx="5528">
                        <c:v>2.7522999999999985E-2</c:v>
                      </c:pt>
                      <c:pt idx="5529">
                        <c:v>2.7465999999999987E-2</c:v>
                      </c:pt>
                      <c:pt idx="5530">
                        <c:v>2.7393999999999984E-2</c:v>
                      </c:pt>
                      <c:pt idx="5531">
                        <c:v>2.7309249999999986E-2</c:v>
                      </c:pt>
                      <c:pt idx="5532">
                        <c:v>2.7260249999999982E-2</c:v>
                      </c:pt>
                      <c:pt idx="5533">
                        <c:v>2.7192999999999991E-2</c:v>
                      </c:pt>
                      <c:pt idx="5534">
                        <c:v>2.7103749999999992E-2</c:v>
                      </c:pt>
                      <c:pt idx="5535">
                        <c:v>2.7029749999999991E-2</c:v>
                      </c:pt>
                      <c:pt idx="5536">
                        <c:v>2.6949249999999994E-2</c:v>
                      </c:pt>
                      <c:pt idx="5537">
                        <c:v>2.6873749999999988E-2</c:v>
                      </c:pt>
                      <c:pt idx="5538">
                        <c:v>2.6805749999999993E-2</c:v>
                      </c:pt>
                      <c:pt idx="5539">
                        <c:v>2.6723499999999994E-2</c:v>
                      </c:pt>
                      <c:pt idx="5540">
                        <c:v>2.6649249999999999E-2</c:v>
                      </c:pt>
                      <c:pt idx="5541">
                        <c:v>2.6571999999999998E-2</c:v>
                      </c:pt>
                      <c:pt idx="5542">
                        <c:v>2.6489749999999996E-2</c:v>
                      </c:pt>
                      <c:pt idx="5543">
                        <c:v>2.6402499999999999E-2</c:v>
                      </c:pt>
                      <c:pt idx="5544">
                        <c:v>2.6324999999999994E-2</c:v>
                      </c:pt>
                      <c:pt idx="5545">
                        <c:v>2.6238749999999995E-2</c:v>
                      </c:pt>
                      <c:pt idx="5546">
                        <c:v>2.6157E-2</c:v>
                      </c:pt>
                      <c:pt idx="5547">
                        <c:v>2.6084249999999989E-2</c:v>
                      </c:pt>
                      <c:pt idx="5548">
                        <c:v>2.5990999999999997E-2</c:v>
                      </c:pt>
                      <c:pt idx="5549">
                        <c:v>2.590725E-2</c:v>
                      </c:pt>
                      <c:pt idx="5550">
                        <c:v>2.5824E-2</c:v>
                      </c:pt>
                      <c:pt idx="5551">
                        <c:v>2.5729000000000002E-2</c:v>
                      </c:pt>
                      <c:pt idx="5552">
                        <c:v>2.5649749999999995E-2</c:v>
                      </c:pt>
                      <c:pt idx="5553">
                        <c:v>2.5534999999999995E-2</c:v>
                      </c:pt>
                      <c:pt idx="5554">
                        <c:v>2.5459999999999997E-2</c:v>
                      </c:pt>
                      <c:pt idx="5555">
                        <c:v>2.5373749999999994E-2</c:v>
                      </c:pt>
                      <c:pt idx="5556">
                        <c:v>2.5290749999999997E-2</c:v>
                      </c:pt>
                      <c:pt idx="5557">
                        <c:v>2.5192499999999996E-2</c:v>
                      </c:pt>
                      <c:pt idx="5558">
                        <c:v>2.5111999999999992E-2</c:v>
                      </c:pt>
                      <c:pt idx="5559">
                        <c:v>2.5027499999999994E-2</c:v>
                      </c:pt>
                      <c:pt idx="5560">
                        <c:v>2.4945499999999989E-2</c:v>
                      </c:pt>
                      <c:pt idx="5561">
                        <c:v>2.4865749999999992E-2</c:v>
                      </c:pt>
                      <c:pt idx="5562">
                        <c:v>2.4784499999999991E-2</c:v>
                      </c:pt>
                      <c:pt idx="5563">
                        <c:v>2.4696249999999989E-2</c:v>
                      </c:pt>
                      <c:pt idx="5564">
                        <c:v>2.4608249999999995E-2</c:v>
                      </c:pt>
                      <c:pt idx="5565">
                        <c:v>2.4529749999999996E-2</c:v>
                      </c:pt>
                      <c:pt idx="5566">
                        <c:v>2.4462749999999995E-2</c:v>
                      </c:pt>
                      <c:pt idx="5567">
                        <c:v>2.4392999999999998E-2</c:v>
                      </c:pt>
                      <c:pt idx="5568">
                        <c:v>2.4315499999999993E-2</c:v>
                      </c:pt>
                      <c:pt idx="5569">
                        <c:v>2.4240749999999991E-2</c:v>
                      </c:pt>
                      <c:pt idx="5570">
                        <c:v>2.4174249999999998E-2</c:v>
                      </c:pt>
                      <c:pt idx="5571">
                        <c:v>2.4090749999999998E-2</c:v>
                      </c:pt>
                      <c:pt idx="5572">
                        <c:v>2.4017249999999993E-2</c:v>
                      </c:pt>
                      <c:pt idx="5573">
                        <c:v>2.3938249999999991E-2</c:v>
                      </c:pt>
                      <c:pt idx="5574">
                        <c:v>2.3873749999999996E-2</c:v>
                      </c:pt>
                      <c:pt idx="5575">
                        <c:v>2.3796249999999994E-2</c:v>
                      </c:pt>
                      <c:pt idx="5576">
                        <c:v>2.3718499999999993E-2</c:v>
                      </c:pt>
                      <c:pt idx="5577">
                        <c:v>2.3630749999999992E-2</c:v>
                      </c:pt>
                      <c:pt idx="5578">
                        <c:v>2.3547749999999999E-2</c:v>
                      </c:pt>
                      <c:pt idx="5579">
                        <c:v>2.3482499999999996E-2</c:v>
                      </c:pt>
                      <c:pt idx="5580">
                        <c:v>2.3418999999999995E-2</c:v>
                      </c:pt>
                      <c:pt idx="5581">
                        <c:v>2.3346749999999993E-2</c:v>
                      </c:pt>
                      <c:pt idx="5582">
                        <c:v>2.3275249999999997E-2</c:v>
                      </c:pt>
                      <c:pt idx="5583">
                        <c:v>2.3195500000000008E-2</c:v>
                      </c:pt>
                      <c:pt idx="5584">
                        <c:v>2.3123249999999998E-2</c:v>
                      </c:pt>
                      <c:pt idx="5585">
                        <c:v>2.3063750000000001E-2</c:v>
                      </c:pt>
                      <c:pt idx="5586">
                        <c:v>2.2993000000000006E-2</c:v>
                      </c:pt>
                      <c:pt idx="5587">
                        <c:v>2.2926500000000002E-2</c:v>
                      </c:pt>
                      <c:pt idx="5588">
                        <c:v>2.2869750000000008E-2</c:v>
                      </c:pt>
                      <c:pt idx="5589">
                        <c:v>2.2778250000000003E-2</c:v>
                      </c:pt>
                      <c:pt idx="5590">
                        <c:v>2.2712500000000007E-2</c:v>
                      </c:pt>
                      <c:pt idx="5591">
                        <c:v>2.2635750000000013E-2</c:v>
                      </c:pt>
                      <c:pt idx="5592">
                        <c:v>2.2563500000000011E-2</c:v>
                      </c:pt>
                      <c:pt idx="5593">
                        <c:v>2.2496750000000017E-2</c:v>
                      </c:pt>
                      <c:pt idx="5594">
                        <c:v>2.2429750000000009E-2</c:v>
                      </c:pt>
                      <c:pt idx="5595">
                        <c:v>2.2374000000000015E-2</c:v>
                      </c:pt>
                      <c:pt idx="5596">
                        <c:v>2.2313500000000007E-2</c:v>
                      </c:pt>
                      <c:pt idx="5597">
                        <c:v>2.225775000000001E-2</c:v>
                      </c:pt>
                      <c:pt idx="5598">
                        <c:v>2.2210000000000011E-2</c:v>
                      </c:pt>
                      <c:pt idx="5599">
                        <c:v>2.2153250000000003E-2</c:v>
                      </c:pt>
                      <c:pt idx="5600">
                        <c:v>2.2082250000000005E-2</c:v>
                      </c:pt>
                      <c:pt idx="5601">
                        <c:v>2.2020500000000002E-2</c:v>
                      </c:pt>
                      <c:pt idx="5602">
                        <c:v>2.1965250000000006E-2</c:v>
                      </c:pt>
                      <c:pt idx="5603">
                        <c:v>2.1887000000000007E-2</c:v>
                      </c:pt>
                      <c:pt idx="5604">
                        <c:v>2.1825250000000004E-2</c:v>
                      </c:pt>
                      <c:pt idx="5605">
                        <c:v>2.1762000000000007E-2</c:v>
                      </c:pt>
                      <c:pt idx="5606">
                        <c:v>2.1704750000000005E-2</c:v>
                      </c:pt>
                      <c:pt idx="5607">
                        <c:v>2.1650250000000003E-2</c:v>
                      </c:pt>
                      <c:pt idx="5608">
                        <c:v>2.1591500000000003E-2</c:v>
                      </c:pt>
                      <c:pt idx="5609">
                        <c:v>2.1544000000000008E-2</c:v>
                      </c:pt>
                      <c:pt idx="5610">
                        <c:v>2.1485500000000005E-2</c:v>
                      </c:pt>
                      <c:pt idx="5611">
                        <c:v>2.1421750000000007E-2</c:v>
                      </c:pt>
                      <c:pt idx="5612">
                        <c:v>2.1371750000000009E-2</c:v>
                      </c:pt>
                      <c:pt idx="5613">
                        <c:v>2.1311500000000011E-2</c:v>
                      </c:pt>
                      <c:pt idx="5614">
                        <c:v>2.1277000000000008E-2</c:v>
                      </c:pt>
                      <c:pt idx="5615">
                        <c:v>2.1235500000000011E-2</c:v>
                      </c:pt>
                      <c:pt idx="5616">
                        <c:v>2.1245500000000011E-2</c:v>
                      </c:pt>
                      <c:pt idx="5617">
                        <c:v>2.1209500000000013E-2</c:v>
                      </c:pt>
                      <c:pt idx="5618">
                        <c:v>2.1170750000000012E-2</c:v>
                      </c:pt>
                      <c:pt idx="5619">
                        <c:v>2.1144750000000014E-2</c:v>
                      </c:pt>
                      <c:pt idx="5620">
                        <c:v>2.1112000000000006E-2</c:v>
                      </c:pt>
                      <c:pt idx="5621">
                        <c:v>2.1069250000000008E-2</c:v>
                      </c:pt>
                      <c:pt idx="5622">
                        <c:v>2.1044750000000011E-2</c:v>
                      </c:pt>
                      <c:pt idx="5623">
                        <c:v>2.0999250000000007E-2</c:v>
                      </c:pt>
                      <c:pt idx="5624">
                        <c:v>2.0975500000000008E-2</c:v>
                      </c:pt>
                      <c:pt idx="5625">
                        <c:v>2.0957250000000011E-2</c:v>
                      </c:pt>
                      <c:pt idx="5626">
                        <c:v>2.093275000000001E-2</c:v>
                      </c:pt>
                      <c:pt idx="5627">
                        <c:v>2.0916750000000012E-2</c:v>
                      </c:pt>
                      <c:pt idx="5628">
                        <c:v>2.0893500000000013E-2</c:v>
                      </c:pt>
                      <c:pt idx="5629">
                        <c:v>2.0888500000000011E-2</c:v>
                      </c:pt>
                      <c:pt idx="5630">
                        <c:v>2.0868750000000012E-2</c:v>
                      </c:pt>
                      <c:pt idx="5631">
                        <c:v>2.0842000000000013E-2</c:v>
                      </c:pt>
                      <c:pt idx="5632">
                        <c:v>2.0809250000000015E-2</c:v>
                      </c:pt>
                      <c:pt idx="5633">
                        <c:v>2.0786750000000014E-2</c:v>
                      </c:pt>
                      <c:pt idx="5634">
                        <c:v>2.075500000000002E-2</c:v>
                      </c:pt>
                      <c:pt idx="5635">
                        <c:v>2.0728750000000021E-2</c:v>
                      </c:pt>
                      <c:pt idx="5636">
                        <c:v>2.0708250000000015E-2</c:v>
                      </c:pt>
                      <c:pt idx="5637">
                        <c:v>2.0683750000000018E-2</c:v>
                      </c:pt>
                      <c:pt idx="5638">
                        <c:v>2.0661500000000017E-2</c:v>
                      </c:pt>
                      <c:pt idx="5639">
                        <c:v>2.0637250000000017E-2</c:v>
                      </c:pt>
                      <c:pt idx="5640">
                        <c:v>2.0614750000000018E-2</c:v>
                      </c:pt>
                      <c:pt idx="5641">
                        <c:v>2.0604000000000015E-2</c:v>
                      </c:pt>
                      <c:pt idx="5642">
                        <c:v>2.0589000000000017E-2</c:v>
                      </c:pt>
                      <c:pt idx="5643">
                        <c:v>2.0570750000000016E-2</c:v>
                      </c:pt>
                      <c:pt idx="5644">
                        <c:v>2.0558250000000014E-2</c:v>
                      </c:pt>
                      <c:pt idx="5645">
                        <c:v>2.0546250000000019E-2</c:v>
                      </c:pt>
                      <c:pt idx="5646">
                        <c:v>2.0530500000000011E-2</c:v>
                      </c:pt>
                      <c:pt idx="5647">
                        <c:v>2.0500750000000009E-2</c:v>
                      </c:pt>
                      <c:pt idx="5648">
                        <c:v>2.0496000000000011E-2</c:v>
                      </c:pt>
                      <c:pt idx="5649">
                        <c:v>2.0461500000000018E-2</c:v>
                      </c:pt>
                      <c:pt idx="5650">
                        <c:v>2.044000000000001E-2</c:v>
                      </c:pt>
                      <c:pt idx="5651">
                        <c:v>2.0421250000000009E-2</c:v>
                      </c:pt>
                      <c:pt idx="5652">
                        <c:v>2.0418000000000013E-2</c:v>
                      </c:pt>
                      <c:pt idx="5653">
                        <c:v>2.0395750000000011E-2</c:v>
                      </c:pt>
                      <c:pt idx="5654">
                        <c:v>2.0364750000000008E-2</c:v>
                      </c:pt>
                      <c:pt idx="5655">
                        <c:v>2.0353000000000007E-2</c:v>
                      </c:pt>
                      <c:pt idx="5656">
                        <c:v>2.0331000000000002E-2</c:v>
                      </c:pt>
                      <c:pt idx="5657">
                        <c:v>2.0305249999999993E-2</c:v>
                      </c:pt>
                      <c:pt idx="5658">
                        <c:v>2.0317750000000002E-2</c:v>
                      </c:pt>
                      <c:pt idx="5659">
                        <c:v>2.0305250000000004E-2</c:v>
                      </c:pt>
                      <c:pt idx="5660">
                        <c:v>2.0302750000000001E-2</c:v>
                      </c:pt>
                      <c:pt idx="5661">
                        <c:v>2.0295500000000001E-2</c:v>
                      </c:pt>
                      <c:pt idx="5662">
                        <c:v>2.0296750000000002E-2</c:v>
                      </c:pt>
                      <c:pt idx="5663">
                        <c:v>2.0301000000000003E-2</c:v>
                      </c:pt>
                      <c:pt idx="5664">
                        <c:v>2.0303000000000002E-2</c:v>
                      </c:pt>
                      <c:pt idx="5665">
                        <c:v>2.0296999999999999E-2</c:v>
                      </c:pt>
                      <c:pt idx="5666">
                        <c:v>2.02975E-2</c:v>
                      </c:pt>
                      <c:pt idx="5667">
                        <c:v>2.0282500000000002E-2</c:v>
                      </c:pt>
                      <c:pt idx="5668">
                        <c:v>2.0261500000000002E-2</c:v>
                      </c:pt>
                      <c:pt idx="5669">
                        <c:v>2.0243750000000008E-2</c:v>
                      </c:pt>
                      <c:pt idx="5670">
                        <c:v>2.0234000000000009E-2</c:v>
                      </c:pt>
                      <c:pt idx="5671">
                        <c:v>2.0226250000000005E-2</c:v>
                      </c:pt>
                      <c:pt idx="5672">
                        <c:v>2.0230750000000009E-2</c:v>
                      </c:pt>
                      <c:pt idx="5673">
                        <c:v>2.0240500000000008E-2</c:v>
                      </c:pt>
                      <c:pt idx="5674">
                        <c:v>2.0248750000000006E-2</c:v>
                      </c:pt>
                      <c:pt idx="5675">
                        <c:v>2.0227000000000009E-2</c:v>
                      </c:pt>
                      <c:pt idx="5676">
                        <c:v>2.0237000000000008E-2</c:v>
                      </c:pt>
                      <c:pt idx="5677">
                        <c:v>2.0239250000000011E-2</c:v>
                      </c:pt>
                      <c:pt idx="5678">
                        <c:v>2.0250750000000001E-2</c:v>
                      </c:pt>
                      <c:pt idx="5679">
                        <c:v>2.0255000000000006E-2</c:v>
                      </c:pt>
                      <c:pt idx="5680">
                        <c:v>2.0255250000000006E-2</c:v>
                      </c:pt>
                      <c:pt idx="5681">
                        <c:v>2.0269250000000003E-2</c:v>
                      </c:pt>
                      <c:pt idx="5682">
                        <c:v>2.0270750000000004E-2</c:v>
                      </c:pt>
                      <c:pt idx="5683">
                        <c:v>2.0294500000000007E-2</c:v>
                      </c:pt>
                      <c:pt idx="5684">
                        <c:v>2.030475E-2</c:v>
                      </c:pt>
                      <c:pt idx="5685">
                        <c:v>2.0310749999999995E-2</c:v>
                      </c:pt>
                      <c:pt idx="5686">
                        <c:v>2.03295E-2</c:v>
                      </c:pt>
                      <c:pt idx="5687">
                        <c:v>2.0343749999999997E-2</c:v>
                      </c:pt>
                      <c:pt idx="5688">
                        <c:v>2.0360749999999993E-2</c:v>
                      </c:pt>
                      <c:pt idx="5689">
                        <c:v>2.0374749999999997E-2</c:v>
                      </c:pt>
                      <c:pt idx="5690">
                        <c:v>2.0403250000000001E-2</c:v>
                      </c:pt>
                      <c:pt idx="5691">
                        <c:v>2.0444750000000001E-2</c:v>
                      </c:pt>
                      <c:pt idx="5692">
                        <c:v>2.0479500000000001E-2</c:v>
                      </c:pt>
                      <c:pt idx="5693">
                        <c:v>2.0503250000000001E-2</c:v>
                      </c:pt>
                      <c:pt idx="5694">
                        <c:v>2.0545249999999994E-2</c:v>
                      </c:pt>
                      <c:pt idx="5695">
                        <c:v>2.0573249999999998E-2</c:v>
                      </c:pt>
                      <c:pt idx="5696">
                        <c:v>2.0604999999999998E-2</c:v>
                      </c:pt>
                      <c:pt idx="5697">
                        <c:v>2.0638500000000001E-2</c:v>
                      </c:pt>
                      <c:pt idx="5698">
                        <c:v>2.0670250000000001E-2</c:v>
                      </c:pt>
                      <c:pt idx="5699">
                        <c:v>2.0702999999999999E-2</c:v>
                      </c:pt>
                      <c:pt idx="5700">
                        <c:v>2.0742750000000001E-2</c:v>
                      </c:pt>
                      <c:pt idx="5701">
                        <c:v>2.0781750000000002E-2</c:v>
                      </c:pt>
                      <c:pt idx="5702">
                        <c:v>2.0826750000000005E-2</c:v>
                      </c:pt>
                      <c:pt idx="5703">
                        <c:v>2.0873250000000003E-2</c:v>
                      </c:pt>
                      <c:pt idx="5704">
                        <c:v>2.0918000000000006E-2</c:v>
                      </c:pt>
                      <c:pt idx="5705">
                        <c:v>2.094925000000001E-2</c:v>
                      </c:pt>
                      <c:pt idx="5706">
                        <c:v>2.0989000000000008E-2</c:v>
                      </c:pt>
                      <c:pt idx="5707">
                        <c:v>2.1037250000000004E-2</c:v>
                      </c:pt>
                      <c:pt idx="5708">
                        <c:v>2.1091499999999999E-2</c:v>
                      </c:pt>
                      <c:pt idx="5709">
                        <c:v>2.1139250000000002E-2</c:v>
                      </c:pt>
                      <c:pt idx="5710">
                        <c:v>2.1183750000000005E-2</c:v>
                      </c:pt>
                      <c:pt idx="5711">
                        <c:v>2.12345E-2</c:v>
                      </c:pt>
                      <c:pt idx="5712">
                        <c:v>2.1283E-2</c:v>
                      </c:pt>
                      <c:pt idx="5713">
                        <c:v>2.1347999999999999E-2</c:v>
                      </c:pt>
                      <c:pt idx="5714">
                        <c:v>2.1402250000000001E-2</c:v>
                      </c:pt>
                      <c:pt idx="5715">
                        <c:v>2.1454250000000005E-2</c:v>
                      </c:pt>
                      <c:pt idx="5716">
                        <c:v>2.15225E-2</c:v>
                      </c:pt>
                      <c:pt idx="5717">
                        <c:v>2.1575500000000001E-2</c:v>
                      </c:pt>
                      <c:pt idx="5718">
                        <c:v>2.1643750000000003E-2</c:v>
                      </c:pt>
                      <c:pt idx="5719">
                        <c:v>2.1716000000000003E-2</c:v>
                      </c:pt>
                      <c:pt idx="5720">
                        <c:v>2.1775250000000006E-2</c:v>
                      </c:pt>
                      <c:pt idx="5721">
                        <c:v>2.1838000000000003E-2</c:v>
                      </c:pt>
                      <c:pt idx="5722">
                        <c:v>2.1896250000000003E-2</c:v>
                      </c:pt>
                      <c:pt idx="5723">
                        <c:v>2.1964000000000004E-2</c:v>
                      </c:pt>
                      <c:pt idx="5724">
                        <c:v>2.2035250000000003E-2</c:v>
                      </c:pt>
                      <c:pt idx="5725">
                        <c:v>2.2087000000000002E-2</c:v>
                      </c:pt>
                      <c:pt idx="5726">
                        <c:v>2.2154500000000001E-2</c:v>
                      </c:pt>
                      <c:pt idx="5727">
                        <c:v>2.2233999999999997E-2</c:v>
                      </c:pt>
                      <c:pt idx="5728">
                        <c:v>2.2318749999999995E-2</c:v>
                      </c:pt>
                      <c:pt idx="5729">
                        <c:v>2.2380000000000001E-2</c:v>
                      </c:pt>
                      <c:pt idx="5730">
                        <c:v>2.244875E-2</c:v>
                      </c:pt>
                      <c:pt idx="5731">
                        <c:v>2.2527749999999999E-2</c:v>
                      </c:pt>
                      <c:pt idx="5732">
                        <c:v>2.2584499999999997E-2</c:v>
                      </c:pt>
                      <c:pt idx="5733">
                        <c:v>2.2667000000000003E-2</c:v>
                      </c:pt>
                      <c:pt idx="5734">
                        <c:v>2.2759249999999998E-2</c:v>
                      </c:pt>
                      <c:pt idx="5735">
                        <c:v>2.2843749999999999E-2</c:v>
                      </c:pt>
                      <c:pt idx="5736">
                        <c:v>2.2924750000000001E-2</c:v>
                      </c:pt>
                      <c:pt idx="5737">
                        <c:v>2.3012999999999999E-2</c:v>
                      </c:pt>
                      <c:pt idx="5738">
                        <c:v>2.3085750000000002E-2</c:v>
                      </c:pt>
                      <c:pt idx="5739">
                        <c:v>2.31705E-2</c:v>
                      </c:pt>
                      <c:pt idx="5740">
                        <c:v>2.3250750000000001E-2</c:v>
                      </c:pt>
                      <c:pt idx="5741">
                        <c:v>2.33365E-2</c:v>
                      </c:pt>
                      <c:pt idx="5742">
                        <c:v>2.3425500000000002E-2</c:v>
                      </c:pt>
                      <c:pt idx="5743">
                        <c:v>2.3516000000000009E-2</c:v>
                      </c:pt>
                      <c:pt idx="5744">
                        <c:v>2.3604250000000007E-2</c:v>
                      </c:pt>
                      <c:pt idx="5745">
                        <c:v>2.3707500000000006E-2</c:v>
                      </c:pt>
                      <c:pt idx="5746">
                        <c:v>2.3799250000000004E-2</c:v>
                      </c:pt>
                      <c:pt idx="5747">
                        <c:v>2.3884000000000002E-2</c:v>
                      </c:pt>
                      <c:pt idx="5748">
                        <c:v>2.3991250000000002E-2</c:v>
                      </c:pt>
                      <c:pt idx="5749">
                        <c:v>2.4088250000000002E-2</c:v>
                      </c:pt>
                      <c:pt idx="5750">
                        <c:v>2.4178000000000005E-2</c:v>
                      </c:pt>
                      <c:pt idx="5751">
                        <c:v>2.4274000000000004E-2</c:v>
                      </c:pt>
                      <c:pt idx="5752">
                        <c:v>2.4362500000000002E-2</c:v>
                      </c:pt>
                      <c:pt idx="5753">
                        <c:v>2.447800000000001E-2</c:v>
                      </c:pt>
                      <c:pt idx="5754">
                        <c:v>2.4569750000000008E-2</c:v>
                      </c:pt>
                      <c:pt idx="5755">
                        <c:v>2.4674500000000009E-2</c:v>
                      </c:pt>
                      <c:pt idx="5756">
                        <c:v>2.4753000000000008E-2</c:v>
                      </c:pt>
                      <c:pt idx="5757">
                        <c:v>2.4862250000000009E-2</c:v>
                      </c:pt>
                      <c:pt idx="5758">
                        <c:v>2.4950500000000007E-2</c:v>
                      </c:pt>
                      <c:pt idx="5759">
                        <c:v>2.5042250000000002E-2</c:v>
                      </c:pt>
                      <c:pt idx="5760">
                        <c:v>2.5131500000000005E-2</c:v>
                      </c:pt>
                      <c:pt idx="5761">
                        <c:v>2.5210750000000007E-2</c:v>
                      </c:pt>
                      <c:pt idx="5762">
                        <c:v>2.5306000000000006E-2</c:v>
                      </c:pt>
                      <c:pt idx="5763">
                        <c:v>2.5399250000000002E-2</c:v>
                      </c:pt>
                      <c:pt idx="5764">
                        <c:v>2.5513750000000002E-2</c:v>
                      </c:pt>
                      <c:pt idx="5765">
                        <c:v>2.5608500000000003E-2</c:v>
                      </c:pt>
                      <c:pt idx="5766">
                        <c:v>2.5689500000000001E-2</c:v>
                      </c:pt>
                      <c:pt idx="5767">
                        <c:v>2.5756500000000002E-2</c:v>
                      </c:pt>
                      <c:pt idx="5768">
                        <c:v>2.5818499999999998E-2</c:v>
                      </c:pt>
                      <c:pt idx="5769">
                        <c:v>2.5890749999999997E-2</c:v>
                      </c:pt>
                      <c:pt idx="5770">
                        <c:v>2.59765E-2</c:v>
                      </c:pt>
                      <c:pt idx="5771">
                        <c:v>2.60535E-2</c:v>
                      </c:pt>
                      <c:pt idx="5772">
                        <c:v>2.6118000000000002E-2</c:v>
                      </c:pt>
                      <c:pt idx="5773">
                        <c:v>2.6185999999999997E-2</c:v>
                      </c:pt>
                      <c:pt idx="5774">
                        <c:v>2.6243249999999999E-2</c:v>
                      </c:pt>
                      <c:pt idx="5775">
                        <c:v>2.6308500000000002E-2</c:v>
                      </c:pt>
                      <c:pt idx="5776">
                        <c:v>2.6402499999999999E-2</c:v>
                      </c:pt>
                      <c:pt idx="5777">
                        <c:v>2.6484999999999998E-2</c:v>
                      </c:pt>
                      <c:pt idx="5778">
                        <c:v>2.6560249999999997E-2</c:v>
                      </c:pt>
                      <c:pt idx="5779">
                        <c:v>2.6627999999999999E-2</c:v>
                      </c:pt>
                      <c:pt idx="5780">
                        <c:v>2.66885E-2</c:v>
                      </c:pt>
                      <c:pt idx="5781">
                        <c:v>2.6737999999999994E-2</c:v>
                      </c:pt>
                      <c:pt idx="5782">
                        <c:v>2.6808749999999999E-2</c:v>
                      </c:pt>
                      <c:pt idx="5783">
                        <c:v>2.6866000000000004E-2</c:v>
                      </c:pt>
                      <c:pt idx="5784">
                        <c:v>2.6933250000000002E-2</c:v>
                      </c:pt>
                      <c:pt idx="5785">
                        <c:v>2.6991500000000005E-2</c:v>
                      </c:pt>
                      <c:pt idx="5786">
                        <c:v>2.7047750000000006E-2</c:v>
                      </c:pt>
                      <c:pt idx="5787">
                        <c:v>2.7103000000000002E-2</c:v>
                      </c:pt>
                      <c:pt idx="5788">
                        <c:v>2.716025E-2</c:v>
                      </c:pt>
                      <c:pt idx="5789">
                        <c:v>2.7239250000000003E-2</c:v>
                      </c:pt>
                      <c:pt idx="5790">
                        <c:v>2.7302500000000004E-2</c:v>
                      </c:pt>
                      <c:pt idx="5791">
                        <c:v>2.7363750000000006E-2</c:v>
                      </c:pt>
                      <c:pt idx="5792">
                        <c:v>2.7427750000000008E-2</c:v>
                      </c:pt>
                      <c:pt idx="5793">
                        <c:v>2.748250000000001E-2</c:v>
                      </c:pt>
                      <c:pt idx="5794">
                        <c:v>2.7536750000000009E-2</c:v>
                      </c:pt>
                      <c:pt idx="5795">
                        <c:v>2.756875000000001E-2</c:v>
                      </c:pt>
                      <c:pt idx="5796">
                        <c:v>2.7620500000000006E-2</c:v>
                      </c:pt>
                      <c:pt idx="5797">
                        <c:v>2.7664250000000012E-2</c:v>
                      </c:pt>
                      <c:pt idx="5798">
                        <c:v>2.7705000000000011E-2</c:v>
                      </c:pt>
                      <c:pt idx="5799">
                        <c:v>2.7757250000000015E-2</c:v>
                      </c:pt>
                      <c:pt idx="5800">
                        <c:v>2.7810250000000016E-2</c:v>
                      </c:pt>
                      <c:pt idx="5801">
                        <c:v>2.7867250000000014E-2</c:v>
                      </c:pt>
                      <c:pt idx="5802">
                        <c:v>2.7925250000000013E-2</c:v>
                      </c:pt>
                      <c:pt idx="5803">
                        <c:v>2.7992750000000011E-2</c:v>
                      </c:pt>
                      <c:pt idx="5804">
                        <c:v>2.8051000000000006E-2</c:v>
                      </c:pt>
                      <c:pt idx="5805">
                        <c:v>2.8122750000000009E-2</c:v>
                      </c:pt>
                      <c:pt idx="5806">
                        <c:v>2.8187500000000011E-2</c:v>
                      </c:pt>
                      <c:pt idx="5807">
                        <c:v>2.824500000000001E-2</c:v>
                      </c:pt>
                      <c:pt idx="5808">
                        <c:v>2.8303250000000016E-2</c:v>
                      </c:pt>
                      <c:pt idx="5809">
                        <c:v>2.8361000000000011E-2</c:v>
                      </c:pt>
                      <c:pt idx="5810">
                        <c:v>2.8404250000000009E-2</c:v>
                      </c:pt>
                      <c:pt idx="5811">
                        <c:v>2.8453250000000013E-2</c:v>
                      </c:pt>
                      <c:pt idx="5812">
                        <c:v>2.849825000000001E-2</c:v>
                      </c:pt>
                      <c:pt idx="5813">
                        <c:v>2.8555500000000008E-2</c:v>
                      </c:pt>
                      <c:pt idx="5814">
                        <c:v>2.8610250000000011E-2</c:v>
                      </c:pt>
                      <c:pt idx="5815">
                        <c:v>2.8657000000000012E-2</c:v>
                      </c:pt>
                      <c:pt idx="5816">
                        <c:v>2.8656500000000008E-2</c:v>
                      </c:pt>
                      <c:pt idx="5817">
                        <c:v>2.867850000000001E-2</c:v>
                      </c:pt>
                      <c:pt idx="5818">
                        <c:v>2.8713500000000013E-2</c:v>
                      </c:pt>
                      <c:pt idx="5819">
                        <c:v>2.8755750000000017E-2</c:v>
                      </c:pt>
                      <c:pt idx="5820">
                        <c:v>2.8792000000000012E-2</c:v>
                      </c:pt>
                      <c:pt idx="5821">
                        <c:v>2.8824500000000017E-2</c:v>
                      </c:pt>
                      <c:pt idx="5822">
                        <c:v>2.8846500000000014E-2</c:v>
                      </c:pt>
                      <c:pt idx="5823">
                        <c:v>2.8886500000000016E-2</c:v>
                      </c:pt>
                      <c:pt idx="5824">
                        <c:v>2.8914000000000013E-2</c:v>
                      </c:pt>
                      <c:pt idx="5825">
                        <c:v>2.8935500000000013E-2</c:v>
                      </c:pt>
                      <c:pt idx="5826">
                        <c:v>2.8964250000000011E-2</c:v>
                      </c:pt>
                      <c:pt idx="5827">
                        <c:v>2.8991750000000011E-2</c:v>
                      </c:pt>
                      <c:pt idx="5828">
                        <c:v>2.9026750000000018E-2</c:v>
                      </c:pt>
                      <c:pt idx="5829">
                        <c:v>2.9046750000000014E-2</c:v>
                      </c:pt>
                      <c:pt idx="5830">
                        <c:v>2.9067500000000013E-2</c:v>
                      </c:pt>
                      <c:pt idx="5831">
                        <c:v>2.9085250000000017E-2</c:v>
                      </c:pt>
                      <c:pt idx="5832">
                        <c:v>2.9111250000000012E-2</c:v>
                      </c:pt>
                      <c:pt idx="5833">
                        <c:v>2.9133500000000014E-2</c:v>
                      </c:pt>
                      <c:pt idx="5834">
                        <c:v>2.9158500000000018E-2</c:v>
                      </c:pt>
                      <c:pt idx="5835">
                        <c:v>2.9183250000000015E-2</c:v>
                      </c:pt>
                      <c:pt idx="5836">
                        <c:v>2.9204500000000012E-2</c:v>
                      </c:pt>
                      <c:pt idx="5837">
                        <c:v>2.9230750000000014E-2</c:v>
                      </c:pt>
                      <c:pt idx="5838">
                        <c:v>2.9251750000000007E-2</c:v>
                      </c:pt>
                      <c:pt idx="5839">
                        <c:v>2.9275250000000017E-2</c:v>
                      </c:pt>
                      <c:pt idx="5840">
                        <c:v>2.9302000000000016E-2</c:v>
                      </c:pt>
                      <c:pt idx="5841">
                        <c:v>2.932800000000001E-2</c:v>
                      </c:pt>
                      <c:pt idx="5842">
                        <c:v>2.9357750000000009E-2</c:v>
                      </c:pt>
                      <c:pt idx="5843">
                        <c:v>2.9385250000000009E-2</c:v>
                      </c:pt>
                      <c:pt idx="5844">
                        <c:v>2.941450000000001E-2</c:v>
                      </c:pt>
                      <c:pt idx="5845">
                        <c:v>2.943900000000001E-2</c:v>
                      </c:pt>
                      <c:pt idx="5846">
                        <c:v>2.946000000000001E-2</c:v>
                      </c:pt>
                      <c:pt idx="5847">
                        <c:v>2.9496250000000012E-2</c:v>
                      </c:pt>
                      <c:pt idx="5848">
                        <c:v>2.9516250000000008E-2</c:v>
                      </c:pt>
                      <c:pt idx="5849">
                        <c:v>2.9552250000000009E-2</c:v>
                      </c:pt>
                      <c:pt idx="5850">
                        <c:v>2.9573000000000009E-2</c:v>
                      </c:pt>
                      <c:pt idx="5851">
                        <c:v>2.959450000000001E-2</c:v>
                      </c:pt>
                      <c:pt idx="5852">
                        <c:v>2.960175000000001E-2</c:v>
                      </c:pt>
                      <c:pt idx="5853">
                        <c:v>2.961900000000001E-2</c:v>
                      </c:pt>
                      <c:pt idx="5854">
                        <c:v>2.9648000000000008E-2</c:v>
                      </c:pt>
                      <c:pt idx="5855">
                        <c:v>2.966450000000001E-2</c:v>
                      </c:pt>
                      <c:pt idx="5856">
                        <c:v>2.9687500000000006E-2</c:v>
                      </c:pt>
                      <c:pt idx="5857">
                        <c:v>2.9708250000000005E-2</c:v>
                      </c:pt>
                      <c:pt idx="5858">
                        <c:v>2.9732000000000001E-2</c:v>
                      </c:pt>
                      <c:pt idx="5859">
                        <c:v>2.9761000000000006E-2</c:v>
                      </c:pt>
                      <c:pt idx="5860">
                        <c:v>2.9776750000000005E-2</c:v>
                      </c:pt>
                      <c:pt idx="5861">
                        <c:v>2.9793000000000007E-2</c:v>
                      </c:pt>
                      <c:pt idx="5862">
                        <c:v>2.9812000000000002E-2</c:v>
                      </c:pt>
                      <c:pt idx="5863">
                        <c:v>2.9823250000000013E-2</c:v>
                      </c:pt>
                      <c:pt idx="5864">
                        <c:v>2.9846000000000011E-2</c:v>
                      </c:pt>
                      <c:pt idx="5865">
                        <c:v>2.9862250000000014E-2</c:v>
                      </c:pt>
                      <c:pt idx="5866">
                        <c:v>2.9882750000000007E-2</c:v>
                      </c:pt>
                      <c:pt idx="5867">
                        <c:v>2.9912250000000005E-2</c:v>
                      </c:pt>
                      <c:pt idx="5868">
                        <c:v>2.9934750000000006E-2</c:v>
                      </c:pt>
                      <c:pt idx="5869">
                        <c:v>2.9964500000000002E-2</c:v>
                      </c:pt>
                      <c:pt idx="5870">
                        <c:v>2.9985750000000002E-2</c:v>
                      </c:pt>
                      <c:pt idx="5871">
                        <c:v>3.0010750000000006E-2</c:v>
                      </c:pt>
                      <c:pt idx="5872">
                        <c:v>3.0021249999999999E-2</c:v>
                      </c:pt>
                      <c:pt idx="5873">
                        <c:v>3.0030750000000005E-2</c:v>
                      </c:pt>
                      <c:pt idx="5874">
                        <c:v>3.0033250000000008E-2</c:v>
                      </c:pt>
                      <c:pt idx="5875">
                        <c:v>3.0057750000000008E-2</c:v>
                      </c:pt>
                      <c:pt idx="5876">
                        <c:v>3.0072250000000005E-2</c:v>
                      </c:pt>
                      <c:pt idx="5877">
                        <c:v>3.0098250000000007E-2</c:v>
                      </c:pt>
                      <c:pt idx="5878">
                        <c:v>3.0113000000000008E-2</c:v>
                      </c:pt>
                      <c:pt idx="5879">
                        <c:v>3.013925000000001E-2</c:v>
                      </c:pt>
                      <c:pt idx="5880">
                        <c:v>3.0167000000000006E-2</c:v>
                      </c:pt>
                      <c:pt idx="5881">
                        <c:v>3.0187750000000006E-2</c:v>
                      </c:pt>
                      <c:pt idx="5882">
                        <c:v>3.0212250000000006E-2</c:v>
                      </c:pt>
                      <c:pt idx="5883">
                        <c:v>3.0220250000000014E-2</c:v>
                      </c:pt>
                      <c:pt idx="5884">
                        <c:v>3.0231500000000012E-2</c:v>
                      </c:pt>
                      <c:pt idx="5885">
                        <c:v>3.0251500000000008E-2</c:v>
                      </c:pt>
                      <c:pt idx="5886">
                        <c:v>3.0265500000000011E-2</c:v>
                      </c:pt>
                      <c:pt idx="5887">
                        <c:v>3.027150000000001E-2</c:v>
                      </c:pt>
                      <c:pt idx="5888">
                        <c:v>3.0280500000000009E-2</c:v>
                      </c:pt>
                      <c:pt idx="5889">
                        <c:v>3.028900000000001E-2</c:v>
                      </c:pt>
                      <c:pt idx="5890">
                        <c:v>3.0294250000000012E-2</c:v>
                      </c:pt>
                      <c:pt idx="5891">
                        <c:v>3.0298500000000009E-2</c:v>
                      </c:pt>
                      <c:pt idx="5892">
                        <c:v>3.030250000000001E-2</c:v>
                      </c:pt>
                      <c:pt idx="5893">
                        <c:v>3.032325000000001E-2</c:v>
                      </c:pt>
                      <c:pt idx="5894">
                        <c:v>3.0346000000000005E-2</c:v>
                      </c:pt>
                      <c:pt idx="5895">
                        <c:v>3.0356250000000005E-2</c:v>
                      </c:pt>
                      <c:pt idx="5896">
                        <c:v>3.0365250000000007E-2</c:v>
                      </c:pt>
                      <c:pt idx="5897">
                        <c:v>3.0376750000000011E-2</c:v>
                      </c:pt>
                      <c:pt idx="5898">
                        <c:v>3.0383000000000007E-2</c:v>
                      </c:pt>
                      <c:pt idx="5899">
                        <c:v>3.0383500000000011E-2</c:v>
                      </c:pt>
                      <c:pt idx="5900">
                        <c:v>3.0377250000000005E-2</c:v>
                      </c:pt>
                      <c:pt idx="5901">
                        <c:v>3.0377000000000001E-2</c:v>
                      </c:pt>
                      <c:pt idx="5902">
                        <c:v>3.0378250000000006E-2</c:v>
                      </c:pt>
                      <c:pt idx="5903">
                        <c:v>3.0370250000000001E-2</c:v>
                      </c:pt>
                      <c:pt idx="5904">
                        <c:v>3.0367999999999999E-2</c:v>
                      </c:pt>
                      <c:pt idx="5905">
                        <c:v>3.0355E-2</c:v>
                      </c:pt>
                      <c:pt idx="5906">
                        <c:v>3.0343249999999999E-2</c:v>
                      </c:pt>
                      <c:pt idx="5907">
                        <c:v>3.0329750000000003E-2</c:v>
                      </c:pt>
                      <c:pt idx="5908">
                        <c:v>3.0326500000000006E-2</c:v>
                      </c:pt>
                      <c:pt idx="5909">
                        <c:v>3.0321500000000001E-2</c:v>
                      </c:pt>
                      <c:pt idx="5910">
                        <c:v>3.0316249999999999E-2</c:v>
                      </c:pt>
                      <c:pt idx="5911">
                        <c:v>3.0315750000000006E-2</c:v>
                      </c:pt>
                      <c:pt idx="5912">
                        <c:v>3.0325000000000015E-2</c:v>
                      </c:pt>
                      <c:pt idx="5913">
                        <c:v>3.0319750000000013E-2</c:v>
                      </c:pt>
                      <c:pt idx="5914">
                        <c:v>3.0324250000000018E-2</c:v>
                      </c:pt>
                      <c:pt idx="5915">
                        <c:v>3.0321750000000008E-2</c:v>
                      </c:pt>
                      <c:pt idx="5916">
                        <c:v>3.0322000000000009E-2</c:v>
                      </c:pt>
                      <c:pt idx="5917">
                        <c:v>3.0318250000000012E-2</c:v>
                      </c:pt>
                      <c:pt idx="5918">
                        <c:v>3.0309500000000017E-2</c:v>
                      </c:pt>
                      <c:pt idx="5919">
                        <c:v>3.0295500000000013E-2</c:v>
                      </c:pt>
                      <c:pt idx="5920">
                        <c:v>3.028200000000001E-2</c:v>
                      </c:pt>
                      <c:pt idx="5921">
                        <c:v>3.0274750000000013E-2</c:v>
                      </c:pt>
                      <c:pt idx="5922">
                        <c:v>3.0277000000000012E-2</c:v>
                      </c:pt>
                      <c:pt idx="5923">
                        <c:v>3.0265000000000004E-2</c:v>
                      </c:pt>
                      <c:pt idx="5924">
                        <c:v>3.0249750000000006E-2</c:v>
                      </c:pt>
                      <c:pt idx="5925">
                        <c:v>3.0244000000000004E-2</c:v>
                      </c:pt>
                      <c:pt idx="5926">
                        <c:v>3.0252249999999998E-2</c:v>
                      </c:pt>
                      <c:pt idx="5927">
                        <c:v>3.0246500000000003E-2</c:v>
                      </c:pt>
                      <c:pt idx="5928">
                        <c:v>3.0230500000000004E-2</c:v>
                      </c:pt>
                      <c:pt idx="5929">
                        <c:v>3.0221000000000001E-2</c:v>
                      </c:pt>
                      <c:pt idx="5930">
                        <c:v>3.02165E-2</c:v>
                      </c:pt>
                      <c:pt idx="5931">
                        <c:v>3.020175000000001E-2</c:v>
                      </c:pt>
                      <c:pt idx="5932">
                        <c:v>3.0204250000000002E-2</c:v>
                      </c:pt>
                      <c:pt idx="5933">
                        <c:v>3.0198250000000003E-2</c:v>
                      </c:pt>
                      <c:pt idx="5934">
                        <c:v>3.0186750000000005E-2</c:v>
                      </c:pt>
                      <c:pt idx="5935">
                        <c:v>3.0174500000000003E-2</c:v>
                      </c:pt>
                      <c:pt idx="5936">
                        <c:v>3.0169500000000002E-2</c:v>
                      </c:pt>
                      <c:pt idx="5937">
                        <c:v>3.0153250000000006E-2</c:v>
                      </c:pt>
                      <c:pt idx="5938">
                        <c:v>3.015025E-2</c:v>
                      </c:pt>
                      <c:pt idx="5939">
                        <c:v>3.0148499999999995E-2</c:v>
                      </c:pt>
                      <c:pt idx="5940">
                        <c:v>3.0144000000000001E-2</c:v>
                      </c:pt>
                      <c:pt idx="5941">
                        <c:v>3.0141249999999998E-2</c:v>
                      </c:pt>
                      <c:pt idx="5942">
                        <c:v>3.0135000000000002E-2</c:v>
                      </c:pt>
                      <c:pt idx="5943">
                        <c:v>3.0115500000000007E-2</c:v>
                      </c:pt>
                      <c:pt idx="5944">
                        <c:v>3.0108500000000003E-2</c:v>
                      </c:pt>
                      <c:pt idx="5945">
                        <c:v>3.0098E-2</c:v>
                      </c:pt>
                      <c:pt idx="5946">
                        <c:v>3.00985E-2</c:v>
                      </c:pt>
                      <c:pt idx="5947">
                        <c:v>3.0089750000000005E-2</c:v>
                      </c:pt>
                      <c:pt idx="5948">
                        <c:v>3.0080250000000003E-2</c:v>
                      </c:pt>
                      <c:pt idx="5949">
                        <c:v>3.0062250000000002E-2</c:v>
                      </c:pt>
                      <c:pt idx="5950">
                        <c:v>3.0061249999999998E-2</c:v>
                      </c:pt>
                      <c:pt idx="5951">
                        <c:v>3.0055499999999999E-2</c:v>
                      </c:pt>
                      <c:pt idx="5952">
                        <c:v>3.0052500000000003E-2</c:v>
                      </c:pt>
                      <c:pt idx="5953">
                        <c:v>3.0046749999999997E-2</c:v>
                      </c:pt>
                      <c:pt idx="5954">
                        <c:v>3.0047250000000001E-2</c:v>
                      </c:pt>
                      <c:pt idx="5955">
                        <c:v>3.0051250000000002E-2</c:v>
                      </c:pt>
                      <c:pt idx="5956">
                        <c:v>3.0071250000000008E-2</c:v>
                      </c:pt>
                      <c:pt idx="5957">
                        <c:v>3.0075000000000005E-2</c:v>
                      </c:pt>
                      <c:pt idx="5958">
                        <c:v>3.0089000000000001E-2</c:v>
                      </c:pt>
                      <c:pt idx="5959">
                        <c:v>3.0090500000000006E-2</c:v>
                      </c:pt>
                      <c:pt idx="5960">
                        <c:v>3.0096000000000001E-2</c:v>
                      </c:pt>
                      <c:pt idx="5961">
                        <c:v>3.0109000000000007E-2</c:v>
                      </c:pt>
                      <c:pt idx="5962">
                        <c:v>3.0117250000000005E-2</c:v>
                      </c:pt>
                      <c:pt idx="5963">
                        <c:v>3.0143500000000004E-2</c:v>
                      </c:pt>
                      <c:pt idx="5964">
                        <c:v>3.0127500000000002E-2</c:v>
                      </c:pt>
                      <c:pt idx="5965">
                        <c:v>3.0126750000000001E-2</c:v>
                      </c:pt>
                      <c:pt idx="5966">
                        <c:v>3.0088750000000001E-2</c:v>
                      </c:pt>
                      <c:pt idx="5967">
                        <c:v>3.0100499999999995E-2</c:v>
                      </c:pt>
                      <c:pt idx="5968">
                        <c:v>3.0128749999999992E-2</c:v>
                      </c:pt>
                      <c:pt idx="5969">
                        <c:v>3.015424999999999E-2</c:v>
                      </c:pt>
                      <c:pt idx="5970">
                        <c:v>3.0167499999999996E-2</c:v>
                      </c:pt>
                      <c:pt idx="5971">
                        <c:v>3.0185E-2</c:v>
                      </c:pt>
                      <c:pt idx="5972">
                        <c:v>3.0213250000000001E-2</c:v>
                      </c:pt>
                      <c:pt idx="5973">
                        <c:v>3.0232749999999996E-2</c:v>
                      </c:pt>
                      <c:pt idx="5974">
                        <c:v>3.0255749999999998E-2</c:v>
                      </c:pt>
                      <c:pt idx="5975">
                        <c:v>3.0278249999999993E-2</c:v>
                      </c:pt>
                      <c:pt idx="5976">
                        <c:v>3.0287249999999991E-2</c:v>
                      </c:pt>
                      <c:pt idx="5977">
                        <c:v>3.0305749999999992E-2</c:v>
                      </c:pt>
                      <c:pt idx="5978">
                        <c:v>3.0329749999999996E-2</c:v>
                      </c:pt>
                      <c:pt idx="5979">
                        <c:v>3.033824999999999E-2</c:v>
                      </c:pt>
                      <c:pt idx="5980">
                        <c:v>3.0363499999999988E-2</c:v>
                      </c:pt>
                      <c:pt idx="5981">
                        <c:v>3.0389499999999993E-2</c:v>
                      </c:pt>
                      <c:pt idx="5982">
                        <c:v>3.0400999999999994E-2</c:v>
                      </c:pt>
                      <c:pt idx="5983">
                        <c:v>3.0426749999999992E-2</c:v>
                      </c:pt>
                      <c:pt idx="5984">
                        <c:v>3.0407249999999993E-2</c:v>
                      </c:pt>
                      <c:pt idx="5985">
                        <c:v>3.0423249999999992E-2</c:v>
                      </c:pt>
                      <c:pt idx="5986">
                        <c:v>3.0439999999999995E-2</c:v>
                      </c:pt>
                      <c:pt idx="5987">
                        <c:v>3.0471999999999996E-2</c:v>
                      </c:pt>
                      <c:pt idx="5988">
                        <c:v>3.0487E-2</c:v>
                      </c:pt>
                      <c:pt idx="5989">
                        <c:v>3.0513500000000002E-2</c:v>
                      </c:pt>
                      <c:pt idx="5990">
                        <c:v>3.0528750000000004E-2</c:v>
                      </c:pt>
                      <c:pt idx="5991">
                        <c:v>3.0538250000000006E-2</c:v>
                      </c:pt>
                      <c:pt idx="5992">
                        <c:v>3.0546500000000001E-2</c:v>
                      </c:pt>
                      <c:pt idx="5993">
                        <c:v>3.0569000000000002E-2</c:v>
                      </c:pt>
                      <c:pt idx="5994">
                        <c:v>3.059125E-2</c:v>
                      </c:pt>
                      <c:pt idx="5995">
                        <c:v>3.0623499999999998E-2</c:v>
                      </c:pt>
                      <c:pt idx="5996">
                        <c:v>3.0642249999999996E-2</c:v>
                      </c:pt>
                      <c:pt idx="5997">
                        <c:v>3.06745E-2</c:v>
                      </c:pt>
                      <c:pt idx="5998">
                        <c:v>3.0708499999999996E-2</c:v>
                      </c:pt>
                      <c:pt idx="5999">
                        <c:v>3.0727250000000001E-2</c:v>
                      </c:pt>
                      <c:pt idx="6000">
                        <c:v>3.0756499999999999E-2</c:v>
                      </c:pt>
                      <c:pt idx="6001">
                        <c:v>3.0783749999999999E-2</c:v>
                      </c:pt>
                      <c:pt idx="6002">
                        <c:v>3.0788750000000004E-2</c:v>
                      </c:pt>
                      <c:pt idx="6003">
                        <c:v>3.0813500000000004E-2</c:v>
                      </c:pt>
                      <c:pt idx="6004">
                        <c:v>3.0846250000000006E-2</c:v>
                      </c:pt>
                      <c:pt idx="6005">
                        <c:v>3.0862249999999997E-2</c:v>
                      </c:pt>
                      <c:pt idx="6006">
                        <c:v>3.0882750000000004E-2</c:v>
                      </c:pt>
                      <c:pt idx="6007">
                        <c:v>3.0900249999999997E-2</c:v>
                      </c:pt>
                      <c:pt idx="6008">
                        <c:v>3.0909999999999997E-2</c:v>
                      </c:pt>
                      <c:pt idx="6009">
                        <c:v>3.0938749999999998E-2</c:v>
                      </c:pt>
                      <c:pt idx="6010">
                        <c:v>3.096225E-2</c:v>
                      </c:pt>
                      <c:pt idx="6011">
                        <c:v>3.0991500000000002E-2</c:v>
                      </c:pt>
                      <c:pt idx="6012">
                        <c:v>3.1014500000000004E-2</c:v>
                      </c:pt>
                      <c:pt idx="6013">
                        <c:v>3.1040000000000002E-2</c:v>
                      </c:pt>
                      <c:pt idx="6014">
                        <c:v>3.1057000000000001E-2</c:v>
                      </c:pt>
                      <c:pt idx="6015">
                        <c:v>3.1079250000000003E-2</c:v>
                      </c:pt>
                      <c:pt idx="6016">
                        <c:v>3.110825E-2</c:v>
                      </c:pt>
                      <c:pt idx="6017">
                        <c:v>3.1154500000000002E-2</c:v>
                      </c:pt>
                      <c:pt idx="6018">
                        <c:v>3.1162250000000006E-2</c:v>
                      </c:pt>
                      <c:pt idx="6019">
                        <c:v>3.1185250000000005E-2</c:v>
                      </c:pt>
                      <c:pt idx="6020">
                        <c:v>3.1214000000000009E-2</c:v>
                      </c:pt>
                      <c:pt idx="6021">
                        <c:v>3.1255750000000006E-2</c:v>
                      </c:pt>
                      <c:pt idx="6022">
                        <c:v>3.128050000000001E-2</c:v>
                      </c:pt>
                      <c:pt idx="6023">
                        <c:v>3.1309000000000003E-2</c:v>
                      </c:pt>
                      <c:pt idx="6024">
                        <c:v>3.1341750000000008E-2</c:v>
                      </c:pt>
                      <c:pt idx="6025">
                        <c:v>3.1373000000000005E-2</c:v>
                      </c:pt>
                      <c:pt idx="6026">
                        <c:v>3.1402000000000013E-2</c:v>
                      </c:pt>
                      <c:pt idx="6027">
                        <c:v>3.1425000000000008E-2</c:v>
                      </c:pt>
                      <c:pt idx="6028">
                        <c:v>3.1456750000000006E-2</c:v>
                      </c:pt>
                      <c:pt idx="6029">
                        <c:v>3.1488000000000009E-2</c:v>
                      </c:pt>
                      <c:pt idx="6030">
                        <c:v>3.1521750000000008E-2</c:v>
                      </c:pt>
                      <c:pt idx="6031">
                        <c:v>3.1543750000000009E-2</c:v>
                      </c:pt>
                      <c:pt idx="6032">
                        <c:v>3.158575000000001E-2</c:v>
                      </c:pt>
                      <c:pt idx="6033">
                        <c:v>3.1635500000000011E-2</c:v>
                      </c:pt>
                      <c:pt idx="6034">
                        <c:v>3.1673000000000007E-2</c:v>
                      </c:pt>
                      <c:pt idx="6035">
                        <c:v>3.1717000000000016E-2</c:v>
                      </c:pt>
                      <c:pt idx="6036">
                        <c:v>3.1758250000000016E-2</c:v>
                      </c:pt>
                      <c:pt idx="6037">
                        <c:v>3.1813000000000008E-2</c:v>
                      </c:pt>
                      <c:pt idx="6038">
                        <c:v>3.1848250000000015E-2</c:v>
                      </c:pt>
                      <c:pt idx="6039">
                        <c:v>3.1889000000000008E-2</c:v>
                      </c:pt>
                      <c:pt idx="6040">
                        <c:v>3.192575000000001E-2</c:v>
                      </c:pt>
                      <c:pt idx="6041">
                        <c:v>3.1948500000000005E-2</c:v>
                      </c:pt>
                      <c:pt idx="6042">
                        <c:v>3.1973500000000009E-2</c:v>
                      </c:pt>
                      <c:pt idx="6043">
                        <c:v>3.2001250000000009E-2</c:v>
                      </c:pt>
                      <c:pt idx="6044">
                        <c:v>3.2035000000000008E-2</c:v>
                      </c:pt>
                      <c:pt idx="6045">
                        <c:v>3.2077750000000002E-2</c:v>
                      </c:pt>
                      <c:pt idx="6046">
                        <c:v>3.2118000000000008E-2</c:v>
                      </c:pt>
                      <c:pt idx="6047">
                        <c:v>3.2159000000000007E-2</c:v>
                      </c:pt>
                      <c:pt idx="6048">
                        <c:v>3.2189250000000003E-2</c:v>
                      </c:pt>
                      <c:pt idx="6049">
                        <c:v>3.2245750000000011E-2</c:v>
                      </c:pt>
                      <c:pt idx="6050">
                        <c:v>3.2285750000000009E-2</c:v>
                      </c:pt>
                      <c:pt idx="6051">
                        <c:v>3.2320000000000008E-2</c:v>
                      </c:pt>
                      <c:pt idx="6052">
                        <c:v>3.2366500000000006E-2</c:v>
                      </c:pt>
                      <c:pt idx="6053">
                        <c:v>3.2410000000000015E-2</c:v>
                      </c:pt>
                      <c:pt idx="6054">
                        <c:v>3.2437250000000015E-2</c:v>
                      </c:pt>
                      <c:pt idx="6055">
                        <c:v>3.2478500000000007E-2</c:v>
                      </c:pt>
                      <c:pt idx="6056">
                        <c:v>3.2525250000000012E-2</c:v>
                      </c:pt>
                      <c:pt idx="6057">
                        <c:v>3.256400000000001E-2</c:v>
                      </c:pt>
                      <c:pt idx="6058">
                        <c:v>3.2582750000000014E-2</c:v>
                      </c:pt>
                      <c:pt idx="6059">
                        <c:v>3.2610000000000007E-2</c:v>
                      </c:pt>
                      <c:pt idx="6060">
                        <c:v>3.2639500000000016E-2</c:v>
                      </c:pt>
                      <c:pt idx="6061">
                        <c:v>3.2670000000000005E-2</c:v>
                      </c:pt>
                      <c:pt idx="6062">
                        <c:v>3.2712250000000005E-2</c:v>
                      </c:pt>
                      <c:pt idx="6063">
                        <c:v>3.275900000000001E-2</c:v>
                      </c:pt>
                      <c:pt idx="6064">
                        <c:v>3.2795500000000005E-2</c:v>
                      </c:pt>
                      <c:pt idx="6065">
                        <c:v>3.2837249999999998E-2</c:v>
                      </c:pt>
                      <c:pt idx="6066">
                        <c:v>3.2885750000000005E-2</c:v>
                      </c:pt>
                      <c:pt idx="6067">
                        <c:v>3.2918500000000003E-2</c:v>
                      </c:pt>
                      <c:pt idx="6068">
                        <c:v>3.295975000000001E-2</c:v>
                      </c:pt>
                      <c:pt idx="6069">
                        <c:v>3.2992250000000008E-2</c:v>
                      </c:pt>
                      <c:pt idx="6070">
                        <c:v>3.3034500000000001E-2</c:v>
                      </c:pt>
                      <c:pt idx="6071">
                        <c:v>3.3065500000000012E-2</c:v>
                      </c:pt>
                      <c:pt idx="6072">
                        <c:v>3.3109E-2</c:v>
                      </c:pt>
                      <c:pt idx="6073">
                        <c:v>3.3167500000000009E-2</c:v>
                      </c:pt>
                      <c:pt idx="6074">
                        <c:v>3.3220000000000006E-2</c:v>
                      </c:pt>
                      <c:pt idx="6075">
                        <c:v>3.3286999999999997E-2</c:v>
                      </c:pt>
                      <c:pt idx="6076">
                        <c:v>3.3325500000000001E-2</c:v>
                      </c:pt>
                      <c:pt idx="6077">
                        <c:v>3.3382000000000002E-2</c:v>
                      </c:pt>
                      <c:pt idx="6078">
                        <c:v>3.3421250000000007E-2</c:v>
                      </c:pt>
                      <c:pt idx="6079">
                        <c:v>3.3459500000000003E-2</c:v>
                      </c:pt>
                      <c:pt idx="6080">
                        <c:v>3.3505250000000014E-2</c:v>
                      </c:pt>
                      <c:pt idx="6081">
                        <c:v>3.3541500000000009E-2</c:v>
                      </c:pt>
                      <c:pt idx="6082">
                        <c:v>3.359125000000001E-2</c:v>
                      </c:pt>
                      <c:pt idx="6083">
                        <c:v>3.3746250000000005E-2</c:v>
                      </c:pt>
                      <c:pt idx="6084">
                        <c:v>3.3780750000000005E-2</c:v>
                      </c:pt>
                      <c:pt idx="6085">
                        <c:v>3.382050000000001E-2</c:v>
                      </c:pt>
                      <c:pt idx="6086">
                        <c:v>3.3847000000000009E-2</c:v>
                      </c:pt>
                      <c:pt idx="6087">
                        <c:v>3.3902750000000009E-2</c:v>
                      </c:pt>
                      <c:pt idx="6088">
                        <c:v>3.394500000000001E-2</c:v>
                      </c:pt>
                      <c:pt idx="6089">
                        <c:v>3.398675000000001E-2</c:v>
                      </c:pt>
                      <c:pt idx="6090">
                        <c:v>3.4032750000000007E-2</c:v>
                      </c:pt>
                      <c:pt idx="6091">
                        <c:v>3.4064000000000004E-2</c:v>
                      </c:pt>
                      <c:pt idx="6092">
                        <c:v>3.4104000000000009E-2</c:v>
                      </c:pt>
                      <c:pt idx="6093">
                        <c:v>3.4150750000000014E-2</c:v>
                      </c:pt>
                      <c:pt idx="6094">
                        <c:v>3.4179250000000015E-2</c:v>
                      </c:pt>
                      <c:pt idx="6095">
                        <c:v>3.4217750000000005E-2</c:v>
                      </c:pt>
                      <c:pt idx="6096">
                        <c:v>3.4260500000000006E-2</c:v>
                      </c:pt>
                      <c:pt idx="6097">
                        <c:v>3.4301000000000005E-2</c:v>
                      </c:pt>
                      <c:pt idx="6098">
                        <c:v>3.4346250000000002E-2</c:v>
                      </c:pt>
                      <c:pt idx="6099">
                        <c:v>3.4397750000000012E-2</c:v>
                      </c:pt>
                      <c:pt idx="6100">
                        <c:v>3.4448000000000013E-2</c:v>
                      </c:pt>
                      <c:pt idx="6101">
                        <c:v>3.449350000000001E-2</c:v>
                      </c:pt>
                      <c:pt idx="6102">
                        <c:v>3.4540500000000016E-2</c:v>
                      </c:pt>
                      <c:pt idx="6103">
                        <c:v>3.4591000000000011E-2</c:v>
                      </c:pt>
                      <c:pt idx="6104">
                        <c:v>3.4598250000000011E-2</c:v>
                      </c:pt>
                      <c:pt idx="6105">
                        <c:v>3.4682000000000018E-2</c:v>
                      </c:pt>
                      <c:pt idx="6106">
                        <c:v>3.4750000000000017E-2</c:v>
                      </c:pt>
                      <c:pt idx="6107">
                        <c:v>3.4807500000000012E-2</c:v>
                      </c:pt>
                      <c:pt idx="6108">
                        <c:v>3.4867250000000016E-2</c:v>
                      </c:pt>
                      <c:pt idx="6109">
                        <c:v>3.4924000000000011E-2</c:v>
                      </c:pt>
                      <c:pt idx="6110">
                        <c:v>3.4988750000000006E-2</c:v>
                      </c:pt>
                      <c:pt idx="6111">
                        <c:v>3.5051500000000013E-2</c:v>
                      </c:pt>
                      <c:pt idx="6112">
                        <c:v>3.5096250000000009E-2</c:v>
                      </c:pt>
                      <c:pt idx="6113">
                        <c:v>3.5153250000000011E-2</c:v>
                      </c:pt>
                      <c:pt idx="6114">
                        <c:v>3.5198500000000008E-2</c:v>
                      </c:pt>
                      <c:pt idx="6115">
                        <c:v>3.5252250000000013E-2</c:v>
                      </c:pt>
                      <c:pt idx="6116">
                        <c:v>3.5315500000000014E-2</c:v>
                      </c:pt>
                      <c:pt idx="6117">
                        <c:v>3.5386500000000008E-2</c:v>
                      </c:pt>
                      <c:pt idx="6118">
                        <c:v>3.5455250000000015E-2</c:v>
                      </c:pt>
                      <c:pt idx="6119">
                        <c:v>3.5511750000000009E-2</c:v>
                      </c:pt>
                      <c:pt idx="6120">
                        <c:v>3.558925000000001E-2</c:v>
                      </c:pt>
                      <c:pt idx="6121">
                        <c:v>3.5658000000000009E-2</c:v>
                      </c:pt>
                      <c:pt idx="6122">
                        <c:v>3.571475000000001E-2</c:v>
                      </c:pt>
                      <c:pt idx="6123">
                        <c:v>3.5772750000000013E-2</c:v>
                      </c:pt>
                      <c:pt idx="6124">
                        <c:v>3.5857500000000014E-2</c:v>
                      </c:pt>
                      <c:pt idx="6125">
                        <c:v>3.5930000000000017E-2</c:v>
                      </c:pt>
                      <c:pt idx="6126">
                        <c:v>3.5990000000000015E-2</c:v>
                      </c:pt>
                      <c:pt idx="6127">
                        <c:v>3.6048750000000018E-2</c:v>
                      </c:pt>
                      <c:pt idx="6128">
                        <c:v>3.6128250000000015E-2</c:v>
                      </c:pt>
                      <c:pt idx="6129">
                        <c:v>3.6203250000000013E-2</c:v>
                      </c:pt>
                      <c:pt idx="6130">
                        <c:v>3.6263750000000018E-2</c:v>
                      </c:pt>
                      <c:pt idx="6131">
                        <c:v>3.6342500000000014E-2</c:v>
                      </c:pt>
                      <c:pt idx="6132">
                        <c:v>3.6416250000000011E-2</c:v>
                      </c:pt>
                      <c:pt idx="6133">
                        <c:v>3.6487250000000013E-2</c:v>
                      </c:pt>
                      <c:pt idx="6134">
                        <c:v>3.6546000000000016E-2</c:v>
                      </c:pt>
                      <c:pt idx="6135">
                        <c:v>3.6623000000000017E-2</c:v>
                      </c:pt>
                      <c:pt idx="6136">
                        <c:v>3.6690500000000015E-2</c:v>
                      </c:pt>
                      <c:pt idx="6137">
                        <c:v>3.6748000000000017E-2</c:v>
                      </c:pt>
                      <c:pt idx="6138">
                        <c:v>3.6819750000000019E-2</c:v>
                      </c:pt>
                      <c:pt idx="6139">
                        <c:v>3.6881750000000026E-2</c:v>
                      </c:pt>
                      <c:pt idx="6140">
                        <c:v>3.6941500000000016E-2</c:v>
                      </c:pt>
                      <c:pt idx="6141">
                        <c:v>3.6997250000000016E-2</c:v>
                      </c:pt>
                      <c:pt idx="6142">
                        <c:v>3.7060000000000023E-2</c:v>
                      </c:pt>
                      <c:pt idx="6143">
                        <c:v>3.7136500000000017E-2</c:v>
                      </c:pt>
                      <c:pt idx="6144">
                        <c:v>3.7197750000000022E-2</c:v>
                      </c:pt>
                      <c:pt idx="6145">
                        <c:v>3.726500000000002E-2</c:v>
                      </c:pt>
                      <c:pt idx="6146">
                        <c:v>3.7327750000000014E-2</c:v>
                      </c:pt>
                      <c:pt idx="6147">
                        <c:v>3.7430250000000019E-2</c:v>
                      </c:pt>
                      <c:pt idx="6148">
                        <c:v>3.7504250000000017E-2</c:v>
                      </c:pt>
                      <c:pt idx="6149">
                        <c:v>3.7546250000000017E-2</c:v>
                      </c:pt>
                      <c:pt idx="6150">
                        <c:v>3.7614750000000009E-2</c:v>
                      </c:pt>
                      <c:pt idx="6151">
                        <c:v>3.7680250000000012E-2</c:v>
                      </c:pt>
                      <c:pt idx="6152">
                        <c:v>3.772675000000001E-2</c:v>
                      </c:pt>
                      <c:pt idx="6153">
                        <c:v>3.7792250000000013E-2</c:v>
                      </c:pt>
                      <c:pt idx="6154">
                        <c:v>3.7853500000000012E-2</c:v>
                      </c:pt>
                      <c:pt idx="6155">
                        <c:v>3.7904750000000015E-2</c:v>
                      </c:pt>
                      <c:pt idx="6156">
                        <c:v>3.7960750000000008E-2</c:v>
                      </c:pt>
                      <c:pt idx="6157">
                        <c:v>3.8019500000000005E-2</c:v>
                      </c:pt>
                      <c:pt idx="6158">
                        <c:v>3.8086000000000009E-2</c:v>
                      </c:pt>
                      <c:pt idx="6159">
                        <c:v>3.8159500000000013E-2</c:v>
                      </c:pt>
                      <c:pt idx="6160">
                        <c:v>3.8236500000000014E-2</c:v>
                      </c:pt>
                      <c:pt idx="6161">
                        <c:v>3.8292250000000007E-2</c:v>
                      </c:pt>
                      <c:pt idx="6162">
                        <c:v>3.8364250000000009E-2</c:v>
                      </c:pt>
                      <c:pt idx="6163">
                        <c:v>3.8393250000000004E-2</c:v>
                      </c:pt>
                      <c:pt idx="6164">
                        <c:v>3.8452E-2</c:v>
                      </c:pt>
                      <c:pt idx="6165">
                        <c:v>3.8520250000000006E-2</c:v>
                      </c:pt>
                      <c:pt idx="6166">
                        <c:v>3.8605250000000008E-2</c:v>
                      </c:pt>
                      <c:pt idx="6167">
                        <c:v>3.8664000000000004E-2</c:v>
                      </c:pt>
                      <c:pt idx="6168">
                        <c:v>3.8719750000000004E-2</c:v>
                      </c:pt>
                      <c:pt idx="6169">
                        <c:v>3.8766750000000003E-2</c:v>
                      </c:pt>
                      <c:pt idx="6170">
                        <c:v>3.8825000000000005E-2</c:v>
                      </c:pt>
                      <c:pt idx="6171">
                        <c:v>3.8875750000000001E-2</c:v>
                      </c:pt>
                      <c:pt idx="6172">
                        <c:v>3.892025000000001E-2</c:v>
                      </c:pt>
                      <c:pt idx="6173">
                        <c:v>3.8973000000000008E-2</c:v>
                      </c:pt>
                      <c:pt idx="6174">
                        <c:v>3.9029750000000002E-2</c:v>
                      </c:pt>
                      <c:pt idx="6175">
                        <c:v>3.908600000000001E-2</c:v>
                      </c:pt>
                      <c:pt idx="6176">
                        <c:v>3.9144250000000005E-2</c:v>
                      </c:pt>
                      <c:pt idx="6177">
                        <c:v>3.9209000000000008E-2</c:v>
                      </c:pt>
                      <c:pt idx="6178">
                        <c:v>3.928050000000001E-2</c:v>
                      </c:pt>
                      <c:pt idx="6179">
                        <c:v>3.9345250000000005E-2</c:v>
                      </c:pt>
                      <c:pt idx="6180">
                        <c:v>3.9414249999999998E-2</c:v>
                      </c:pt>
                      <c:pt idx="6181">
                        <c:v>3.9491499999999992E-2</c:v>
                      </c:pt>
                      <c:pt idx="6182">
                        <c:v>3.9564249999999995E-2</c:v>
                      </c:pt>
                      <c:pt idx="6183">
                        <c:v>3.9637999999999993E-2</c:v>
                      </c:pt>
                      <c:pt idx="6184">
                        <c:v>3.9760749999999997E-2</c:v>
                      </c:pt>
                      <c:pt idx="6185">
                        <c:v>3.9845749999999999E-2</c:v>
                      </c:pt>
                      <c:pt idx="6186">
                        <c:v>3.9920750000000005E-2</c:v>
                      </c:pt>
                      <c:pt idx="6187">
                        <c:v>3.9985249999999993E-2</c:v>
                      </c:pt>
                      <c:pt idx="6188">
                        <c:v>4.006524999999999E-2</c:v>
                      </c:pt>
                      <c:pt idx="6189">
                        <c:v>4.0133999999999989E-2</c:v>
                      </c:pt>
                      <c:pt idx="6190">
                        <c:v>4.0192999999999986E-2</c:v>
                      </c:pt>
                      <c:pt idx="6191">
                        <c:v>4.0270249999999994E-2</c:v>
                      </c:pt>
                      <c:pt idx="6192">
                        <c:v>4.0336999999999984E-2</c:v>
                      </c:pt>
                      <c:pt idx="6193">
                        <c:v>4.0408499999999986E-2</c:v>
                      </c:pt>
                      <c:pt idx="6194">
                        <c:v>4.0482499999999984E-2</c:v>
                      </c:pt>
                      <c:pt idx="6195">
                        <c:v>4.0541249999999994E-2</c:v>
                      </c:pt>
                      <c:pt idx="6196">
                        <c:v>4.0608249999999992E-2</c:v>
                      </c:pt>
                      <c:pt idx="6197">
                        <c:v>4.0657749999999993E-2</c:v>
                      </c:pt>
                      <c:pt idx="6198">
                        <c:v>4.0711999999999984E-2</c:v>
                      </c:pt>
                      <c:pt idx="6199">
                        <c:v>4.0779499999999989E-2</c:v>
                      </c:pt>
                      <c:pt idx="6200">
                        <c:v>4.0827499999999989E-2</c:v>
                      </c:pt>
                      <c:pt idx="6201">
                        <c:v>4.0892749999999999E-2</c:v>
                      </c:pt>
                      <c:pt idx="6202">
                        <c:v>4.0975499999999998E-2</c:v>
                      </c:pt>
                      <c:pt idx="6203">
                        <c:v>4.1036500000000004E-2</c:v>
                      </c:pt>
                      <c:pt idx="6204">
                        <c:v>4.1084250000000003E-2</c:v>
                      </c:pt>
                      <c:pt idx="6205">
                        <c:v>4.1145000000000008E-2</c:v>
                      </c:pt>
                      <c:pt idx="6206">
                        <c:v>4.1203750000000004E-2</c:v>
                      </c:pt>
                      <c:pt idx="6207">
                        <c:v>4.1267499999999985E-2</c:v>
                      </c:pt>
                      <c:pt idx="6208">
                        <c:v>4.1334999999999983E-2</c:v>
                      </c:pt>
                      <c:pt idx="6209">
                        <c:v>4.1392249999999992E-2</c:v>
                      </c:pt>
                      <c:pt idx="6210">
                        <c:v>4.1458249999999988E-2</c:v>
                      </c:pt>
                      <c:pt idx="6211">
                        <c:v>4.1519749999999973E-2</c:v>
                      </c:pt>
                      <c:pt idx="6212">
                        <c:v>4.1586999999999978E-2</c:v>
                      </c:pt>
                      <c:pt idx="6213">
                        <c:v>4.1652749999999975E-2</c:v>
                      </c:pt>
                      <c:pt idx="6214">
                        <c:v>4.1704749999999971E-2</c:v>
                      </c:pt>
                      <c:pt idx="6215">
                        <c:v>4.1772499999999969E-2</c:v>
                      </c:pt>
                      <c:pt idx="6216">
                        <c:v>4.1826499999999968E-2</c:v>
                      </c:pt>
                      <c:pt idx="6217">
                        <c:v>4.1881249999999974E-2</c:v>
                      </c:pt>
                      <c:pt idx="6218">
                        <c:v>4.1969999999999973E-2</c:v>
                      </c:pt>
                      <c:pt idx="6219">
                        <c:v>4.2041499999999975E-2</c:v>
                      </c:pt>
                      <c:pt idx="6220">
                        <c:v>4.209649999999996E-2</c:v>
                      </c:pt>
                      <c:pt idx="6221">
                        <c:v>4.2154749999999963E-2</c:v>
                      </c:pt>
                      <c:pt idx="6222">
                        <c:v>4.2223499999999969E-2</c:v>
                      </c:pt>
                      <c:pt idx="6223">
                        <c:v>4.2281499999999965E-2</c:v>
                      </c:pt>
                      <c:pt idx="6224">
                        <c:v>4.2334499999999962E-2</c:v>
                      </c:pt>
                      <c:pt idx="6225">
                        <c:v>4.2395999999999961E-2</c:v>
                      </c:pt>
                      <c:pt idx="6226">
                        <c:v>4.2454499999999964E-2</c:v>
                      </c:pt>
                      <c:pt idx="6227">
                        <c:v>4.250549999999996E-2</c:v>
                      </c:pt>
                      <c:pt idx="6228">
                        <c:v>4.254974999999997E-2</c:v>
                      </c:pt>
                      <c:pt idx="6229">
                        <c:v>4.2602999999999974E-2</c:v>
                      </c:pt>
                      <c:pt idx="6230">
                        <c:v>4.2669499999999957E-2</c:v>
                      </c:pt>
                      <c:pt idx="6231">
                        <c:v>4.2727749999999967E-2</c:v>
                      </c:pt>
                      <c:pt idx="6232">
                        <c:v>4.2786749999999964E-2</c:v>
                      </c:pt>
                      <c:pt idx="6233">
                        <c:v>4.2835249999999964E-2</c:v>
                      </c:pt>
                      <c:pt idx="6234">
                        <c:v>4.2894999999999968E-2</c:v>
                      </c:pt>
                      <c:pt idx="6235">
                        <c:v>4.2958749999999976E-2</c:v>
                      </c:pt>
                      <c:pt idx="6236">
                        <c:v>4.3005749999999968E-2</c:v>
                      </c:pt>
                      <c:pt idx="6237">
                        <c:v>4.3040499999999975E-2</c:v>
                      </c:pt>
                      <c:pt idx="6238">
                        <c:v>4.3081999999999961E-2</c:v>
                      </c:pt>
                      <c:pt idx="6239">
                        <c:v>4.3132249999999955E-2</c:v>
                      </c:pt>
                      <c:pt idx="6240">
                        <c:v>4.3184249999999959E-2</c:v>
                      </c:pt>
                      <c:pt idx="6241">
                        <c:v>4.3245999999999965E-2</c:v>
                      </c:pt>
                      <c:pt idx="6242">
                        <c:v>4.3307999999999965E-2</c:v>
                      </c:pt>
                      <c:pt idx="6243">
                        <c:v>4.3366749999999961E-2</c:v>
                      </c:pt>
                      <c:pt idx="6244">
                        <c:v>4.3415499999999961E-2</c:v>
                      </c:pt>
                      <c:pt idx="6245">
                        <c:v>4.3470999999999968E-2</c:v>
                      </c:pt>
                      <c:pt idx="6246">
                        <c:v>4.3525749999999953E-2</c:v>
                      </c:pt>
                      <c:pt idx="6247">
                        <c:v>4.3586499999999952E-2</c:v>
                      </c:pt>
                      <c:pt idx="6248">
                        <c:v>4.3663249999999959E-2</c:v>
                      </c:pt>
                      <c:pt idx="6249">
                        <c:v>4.3723249999999957E-2</c:v>
                      </c:pt>
                      <c:pt idx="6250">
                        <c:v>4.3787999999999959E-2</c:v>
                      </c:pt>
                      <c:pt idx="6251">
                        <c:v>4.3859249999999961E-2</c:v>
                      </c:pt>
                      <c:pt idx="6252">
                        <c:v>4.3919749999999952E-2</c:v>
                      </c:pt>
                      <c:pt idx="6253">
                        <c:v>4.3997499999999953E-2</c:v>
                      </c:pt>
                      <c:pt idx="6254">
                        <c:v>4.4071249999999965E-2</c:v>
                      </c:pt>
                      <c:pt idx="6255">
                        <c:v>4.4137749999999976E-2</c:v>
                      </c:pt>
                      <c:pt idx="6256">
                        <c:v>4.4210249999999979E-2</c:v>
                      </c:pt>
                      <c:pt idx="6257">
                        <c:v>4.4281999999999967E-2</c:v>
                      </c:pt>
                      <c:pt idx="6258">
                        <c:v>4.4348749999999958E-2</c:v>
                      </c:pt>
                      <c:pt idx="6259">
                        <c:v>4.4418499999999951E-2</c:v>
                      </c:pt>
                      <c:pt idx="6260">
                        <c:v>4.4494999999999951E-2</c:v>
                      </c:pt>
                      <c:pt idx="6261">
                        <c:v>4.4483999999999961E-2</c:v>
                      </c:pt>
                      <c:pt idx="6262">
                        <c:v>4.456624999999996E-2</c:v>
                      </c:pt>
                      <c:pt idx="6263">
                        <c:v>4.4633499999999951E-2</c:v>
                      </c:pt>
                      <c:pt idx="6264">
                        <c:v>4.4703749999999945E-2</c:v>
                      </c:pt>
                      <c:pt idx="6265">
                        <c:v>4.4766249999999952E-2</c:v>
                      </c:pt>
                      <c:pt idx="6266">
                        <c:v>4.4823499999999961E-2</c:v>
                      </c:pt>
                      <c:pt idx="6267">
                        <c:v>4.4893999999999962E-2</c:v>
                      </c:pt>
                      <c:pt idx="6268">
                        <c:v>4.4929249999999948E-2</c:v>
                      </c:pt>
                      <c:pt idx="6269">
                        <c:v>4.4983999999999955E-2</c:v>
                      </c:pt>
                      <c:pt idx="6270">
                        <c:v>4.5042249999999971E-2</c:v>
                      </c:pt>
                      <c:pt idx="6271">
                        <c:v>4.5110499999999963E-2</c:v>
                      </c:pt>
                      <c:pt idx="6272">
                        <c:v>4.517999999999997E-2</c:v>
                      </c:pt>
                      <c:pt idx="6273">
                        <c:v>4.5237499999999972E-2</c:v>
                      </c:pt>
                      <c:pt idx="6274">
                        <c:v>4.5301249999999967E-2</c:v>
                      </c:pt>
                      <c:pt idx="6275">
                        <c:v>4.5345749999999969E-2</c:v>
                      </c:pt>
                      <c:pt idx="6276">
                        <c:v>4.5407499999999976E-2</c:v>
                      </c:pt>
                      <c:pt idx="6277">
                        <c:v>4.544324999999997E-2</c:v>
                      </c:pt>
                      <c:pt idx="6278">
                        <c:v>4.5514999999999972E-2</c:v>
                      </c:pt>
                      <c:pt idx="6279">
                        <c:v>4.5586749999999968E-2</c:v>
                      </c:pt>
                      <c:pt idx="6280">
                        <c:v>4.5646749999999965E-2</c:v>
                      </c:pt>
                      <c:pt idx="6281">
                        <c:v>4.571074999999996E-2</c:v>
                      </c:pt>
                      <c:pt idx="6282">
                        <c:v>4.5757749999999958E-2</c:v>
                      </c:pt>
                      <c:pt idx="6283">
                        <c:v>4.5711999999999968E-2</c:v>
                      </c:pt>
                      <c:pt idx="6284">
                        <c:v>4.5784499999999957E-2</c:v>
                      </c:pt>
                      <c:pt idx="6285">
                        <c:v>4.5854499999999965E-2</c:v>
                      </c:pt>
                      <c:pt idx="6286">
                        <c:v>4.5927999999999969E-2</c:v>
                      </c:pt>
                      <c:pt idx="6287">
                        <c:v>4.5983249999999976E-2</c:v>
                      </c:pt>
                      <c:pt idx="6288">
                        <c:v>4.6046249999999976E-2</c:v>
                      </c:pt>
                      <c:pt idx="6289">
                        <c:v>4.6113499999999988E-2</c:v>
                      </c:pt>
                      <c:pt idx="6290">
                        <c:v>4.6160249999999986E-2</c:v>
                      </c:pt>
                      <c:pt idx="6291">
                        <c:v>4.6227749999999991E-2</c:v>
                      </c:pt>
                      <c:pt idx="6292">
                        <c:v>4.6283999999999992E-2</c:v>
                      </c:pt>
                      <c:pt idx="6293">
                        <c:v>4.6345749999999991E-2</c:v>
                      </c:pt>
                      <c:pt idx="6294">
                        <c:v>4.6411749999999988E-2</c:v>
                      </c:pt>
                      <c:pt idx="6295">
                        <c:v>4.648049999999998E-2</c:v>
                      </c:pt>
                      <c:pt idx="6296">
                        <c:v>4.652924999999998E-2</c:v>
                      </c:pt>
                      <c:pt idx="6297">
                        <c:v>4.6596249999999985E-2</c:v>
                      </c:pt>
                      <c:pt idx="6298">
                        <c:v>4.6658499999999978E-2</c:v>
                      </c:pt>
                      <c:pt idx="6299">
                        <c:v>4.6717499999999988E-2</c:v>
                      </c:pt>
                      <c:pt idx="6300">
                        <c:v>4.6760499999999976E-2</c:v>
                      </c:pt>
                      <c:pt idx="6301">
                        <c:v>4.6803749999999977E-2</c:v>
                      </c:pt>
                      <c:pt idx="6302">
                        <c:v>4.6855249999999987E-2</c:v>
                      </c:pt>
                      <c:pt idx="6303">
                        <c:v>4.691724999999998E-2</c:v>
                      </c:pt>
                      <c:pt idx="6304">
                        <c:v>4.7004999999999984E-2</c:v>
                      </c:pt>
                      <c:pt idx="6305">
                        <c:v>4.7037749999999996E-2</c:v>
                      </c:pt>
                      <c:pt idx="6306">
                        <c:v>4.7094999999999991E-2</c:v>
                      </c:pt>
                      <c:pt idx="6307">
                        <c:v>4.7148749999999982E-2</c:v>
                      </c:pt>
                      <c:pt idx="6308">
                        <c:v>4.7192999999999999E-2</c:v>
                      </c:pt>
                      <c:pt idx="6309">
                        <c:v>4.7253500000000004E-2</c:v>
                      </c:pt>
                      <c:pt idx="6310">
                        <c:v>4.7299750000000002E-2</c:v>
                      </c:pt>
                      <c:pt idx="6311">
                        <c:v>4.7343000000000003E-2</c:v>
                      </c:pt>
                      <c:pt idx="6312">
                        <c:v>4.7375250000000008E-2</c:v>
                      </c:pt>
                      <c:pt idx="6313">
                        <c:v>4.742650000000001E-2</c:v>
                      </c:pt>
                      <c:pt idx="6314">
                        <c:v>4.7477500000000006E-2</c:v>
                      </c:pt>
                      <c:pt idx="6315">
                        <c:v>4.753700000000001E-2</c:v>
                      </c:pt>
                      <c:pt idx="6316">
                        <c:v>4.7565750000000004E-2</c:v>
                      </c:pt>
                      <c:pt idx="6317">
                        <c:v>4.7595500000000006E-2</c:v>
                      </c:pt>
                      <c:pt idx="6318">
                        <c:v>4.7629750000000005E-2</c:v>
                      </c:pt>
                      <c:pt idx="6319">
                        <c:v>4.7672750000000007E-2</c:v>
                      </c:pt>
                      <c:pt idx="6320">
                        <c:v>4.7717000000000009E-2</c:v>
                      </c:pt>
                      <c:pt idx="6321">
                        <c:v>4.7748750000000006E-2</c:v>
                      </c:pt>
                      <c:pt idx="6322">
                        <c:v>4.7796999999999999E-2</c:v>
                      </c:pt>
                      <c:pt idx="6323">
                        <c:v>4.784675E-2</c:v>
                      </c:pt>
                      <c:pt idx="6324">
                        <c:v>4.7890000000000009E-2</c:v>
                      </c:pt>
                      <c:pt idx="6325">
                        <c:v>4.7927250000000005E-2</c:v>
                      </c:pt>
                      <c:pt idx="6326">
                        <c:v>4.7970750000000013E-2</c:v>
                      </c:pt>
                      <c:pt idx="6327">
                        <c:v>4.8015000000000009E-2</c:v>
                      </c:pt>
                      <c:pt idx="6328">
                        <c:v>4.8038000000000004E-2</c:v>
                      </c:pt>
                      <c:pt idx="6329">
                        <c:v>4.8076000000000008E-2</c:v>
                      </c:pt>
                      <c:pt idx="6330">
                        <c:v>4.8110250000000007E-2</c:v>
                      </c:pt>
                      <c:pt idx="6331">
                        <c:v>4.8139250000000008E-2</c:v>
                      </c:pt>
                      <c:pt idx="6332">
                        <c:v>4.8159000000000007E-2</c:v>
                      </c:pt>
                      <c:pt idx="6333">
                        <c:v>4.8185000000000019E-2</c:v>
                      </c:pt>
                      <c:pt idx="6334">
                        <c:v>4.8222500000000015E-2</c:v>
                      </c:pt>
                      <c:pt idx="6335">
                        <c:v>4.8250250000000022E-2</c:v>
                      </c:pt>
                      <c:pt idx="6336">
                        <c:v>4.8290250000000007E-2</c:v>
                      </c:pt>
                      <c:pt idx="6337">
                        <c:v>4.8361250000000008E-2</c:v>
                      </c:pt>
                      <c:pt idx="6338">
                        <c:v>4.8385500000000012E-2</c:v>
                      </c:pt>
                      <c:pt idx="6339">
                        <c:v>4.8426500000000011E-2</c:v>
                      </c:pt>
                      <c:pt idx="6340">
                        <c:v>4.8471500000000022E-2</c:v>
                      </c:pt>
                      <c:pt idx="6341">
                        <c:v>4.8515000000000016E-2</c:v>
                      </c:pt>
                      <c:pt idx="6342">
                        <c:v>4.8545500000000012E-2</c:v>
                      </c:pt>
                      <c:pt idx="6343">
                        <c:v>4.8564250000000017E-2</c:v>
                      </c:pt>
                      <c:pt idx="6344">
                        <c:v>4.8608500000000027E-2</c:v>
                      </c:pt>
                      <c:pt idx="6345">
                        <c:v>4.8644750000000021E-2</c:v>
                      </c:pt>
                      <c:pt idx="6346">
                        <c:v>4.8676500000000011E-2</c:v>
                      </c:pt>
                      <c:pt idx="6347">
                        <c:v>4.8667500000000016E-2</c:v>
                      </c:pt>
                      <c:pt idx="6348">
                        <c:v>4.8695000000000016E-2</c:v>
                      </c:pt>
                      <c:pt idx="6349">
                        <c:v>4.8752250000000011E-2</c:v>
                      </c:pt>
                      <c:pt idx="6350">
                        <c:v>4.8767500000000005E-2</c:v>
                      </c:pt>
                      <c:pt idx="6351">
                        <c:v>4.8801500000000005E-2</c:v>
                      </c:pt>
                      <c:pt idx="6352">
                        <c:v>4.8862750000000003E-2</c:v>
                      </c:pt>
                      <c:pt idx="6353">
                        <c:v>4.8887250000000007E-2</c:v>
                      </c:pt>
                      <c:pt idx="6354">
                        <c:v>4.892125000000002E-2</c:v>
                      </c:pt>
                      <c:pt idx="6355">
                        <c:v>4.8955250000000013E-2</c:v>
                      </c:pt>
                      <c:pt idx="6356">
                        <c:v>4.8971250000000015E-2</c:v>
                      </c:pt>
                      <c:pt idx="6357">
                        <c:v>4.8990250000000006E-2</c:v>
                      </c:pt>
                      <c:pt idx="6358">
                        <c:v>4.9007000000000016E-2</c:v>
                      </c:pt>
                      <c:pt idx="6359">
                        <c:v>4.9022000000000003E-2</c:v>
                      </c:pt>
                      <c:pt idx="6360">
                        <c:v>4.9038750000000013E-2</c:v>
                      </c:pt>
                      <c:pt idx="6361">
                        <c:v>4.9060250000000007E-2</c:v>
                      </c:pt>
                      <c:pt idx="6362">
                        <c:v>4.9070500000000017E-2</c:v>
                      </c:pt>
                      <c:pt idx="6363">
                        <c:v>4.9102750000000014E-2</c:v>
                      </c:pt>
                      <c:pt idx="6364">
                        <c:v>4.9115250000000013E-2</c:v>
                      </c:pt>
                      <c:pt idx="6365">
                        <c:v>4.9129500000000013E-2</c:v>
                      </c:pt>
                      <c:pt idx="6366">
                        <c:v>4.9210500000000011E-2</c:v>
                      </c:pt>
                      <c:pt idx="6367">
                        <c:v>4.9237500000000017E-2</c:v>
                      </c:pt>
                      <c:pt idx="6368">
                        <c:v>4.9258000000000017E-2</c:v>
                      </c:pt>
                      <c:pt idx="6369">
                        <c:v>4.9286500000000018E-2</c:v>
                      </c:pt>
                      <c:pt idx="6370">
                        <c:v>4.9302000000000019E-2</c:v>
                      </c:pt>
                      <c:pt idx="6371">
                        <c:v>4.9331000000000014E-2</c:v>
                      </c:pt>
                      <c:pt idx="6372">
                        <c:v>4.9361250000000023E-2</c:v>
                      </c:pt>
                      <c:pt idx="6373">
                        <c:v>4.9398000000000025E-2</c:v>
                      </c:pt>
                      <c:pt idx="6374">
                        <c:v>4.9417750000000024E-2</c:v>
                      </c:pt>
                      <c:pt idx="6375">
                        <c:v>4.9445000000000024E-2</c:v>
                      </c:pt>
                      <c:pt idx="6376">
                        <c:v>4.9464250000000029E-2</c:v>
                      </c:pt>
                      <c:pt idx="6377">
                        <c:v>4.9484750000000029E-2</c:v>
                      </c:pt>
                      <c:pt idx="6378">
                        <c:v>4.9509250000000025E-2</c:v>
                      </c:pt>
                      <c:pt idx="6379">
                        <c:v>4.9547250000000036E-2</c:v>
                      </c:pt>
                      <c:pt idx="6380">
                        <c:v>4.9571000000000032E-2</c:v>
                      </c:pt>
                      <c:pt idx="6381">
                        <c:v>4.9594750000000021E-2</c:v>
                      </c:pt>
                      <c:pt idx="6382">
                        <c:v>4.9623000000000007E-2</c:v>
                      </c:pt>
                      <c:pt idx="6383">
                        <c:v>4.9638250000000016E-2</c:v>
                      </c:pt>
                      <c:pt idx="6384">
                        <c:v>4.9654500000000018E-2</c:v>
                      </c:pt>
                      <c:pt idx="6385">
                        <c:v>4.9666250000000023E-2</c:v>
                      </c:pt>
                      <c:pt idx="6386">
                        <c:v>4.9684250000000013E-2</c:v>
                      </c:pt>
                      <c:pt idx="6387">
                        <c:v>4.9706750000000015E-2</c:v>
                      </c:pt>
                      <c:pt idx="6388">
                        <c:v>4.9732000000000019E-2</c:v>
                      </c:pt>
                      <c:pt idx="6389">
                        <c:v>4.9750000000000023E-2</c:v>
                      </c:pt>
                      <c:pt idx="6390">
                        <c:v>4.9793000000000018E-2</c:v>
                      </c:pt>
                      <c:pt idx="6391">
                        <c:v>4.9809750000000014E-2</c:v>
                      </c:pt>
                      <c:pt idx="6392">
                        <c:v>4.9845250000000015E-2</c:v>
                      </c:pt>
                      <c:pt idx="6393">
                        <c:v>4.9879250000000014E-2</c:v>
                      </c:pt>
                      <c:pt idx="6394">
                        <c:v>4.9907500000000021E-2</c:v>
                      </c:pt>
                      <c:pt idx="6395">
                        <c:v>4.9940750000000013E-2</c:v>
                      </c:pt>
                      <c:pt idx="6396">
                        <c:v>4.997275000000001E-2</c:v>
                      </c:pt>
                      <c:pt idx="6397">
                        <c:v>5.000375000000002E-2</c:v>
                      </c:pt>
                      <c:pt idx="6398">
                        <c:v>5.0075250000000009E-2</c:v>
                      </c:pt>
                      <c:pt idx="6399">
                        <c:v>5.0096750000000016E-2</c:v>
                      </c:pt>
                      <c:pt idx="6400">
                        <c:v>5.0127750000000006E-2</c:v>
                      </c:pt>
                      <c:pt idx="6401">
                        <c:v>5.0141000000000012E-2</c:v>
                      </c:pt>
                      <c:pt idx="6402">
                        <c:v>5.0151000000000015E-2</c:v>
                      </c:pt>
                      <c:pt idx="6403">
                        <c:v>5.0176500000000006E-2</c:v>
                      </c:pt>
                      <c:pt idx="6404">
                        <c:v>5.0203500000000005E-2</c:v>
                      </c:pt>
                      <c:pt idx="6405">
                        <c:v>5.0230500000000004E-2</c:v>
                      </c:pt>
                      <c:pt idx="6406">
                        <c:v>5.0259000000000012E-2</c:v>
                      </c:pt>
                      <c:pt idx="6407">
                        <c:v>5.028500000000001E-2</c:v>
                      </c:pt>
                      <c:pt idx="6408">
                        <c:v>5.0318000000000015E-2</c:v>
                      </c:pt>
                      <c:pt idx="6409">
                        <c:v>5.0331250000000008E-2</c:v>
                      </c:pt>
                      <c:pt idx="6410">
                        <c:v>5.0359250000000008E-2</c:v>
                      </c:pt>
                      <c:pt idx="6411">
                        <c:v>5.0376749999999998E-2</c:v>
                      </c:pt>
                      <c:pt idx="6412">
                        <c:v>5.0394249999999995E-2</c:v>
                      </c:pt>
                      <c:pt idx="6413">
                        <c:v>5.0391999999999999E-2</c:v>
                      </c:pt>
                      <c:pt idx="6414">
                        <c:v>5.0406749999999993E-2</c:v>
                      </c:pt>
                      <c:pt idx="6415">
                        <c:v>5.0428499999999994E-2</c:v>
                      </c:pt>
                      <c:pt idx="6416">
                        <c:v>5.0451749999999997E-2</c:v>
                      </c:pt>
                      <c:pt idx="6417">
                        <c:v>5.0468499999999993E-2</c:v>
                      </c:pt>
                      <c:pt idx="6418">
                        <c:v>5.0499249999999989E-2</c:v>
                      </c:pt>
                      <c:pt idx="6419">
                        <c:v>5.0502999999999992E-2</c:v>
                      </c:pt>
                      <c:pt idx="6420">
                        <c:v>5.0528999999999984E-2</c:v>
                      </c:pt>
                      <c:pt idx="6421">
                        <c:v>5.0560749999999988E-2</c:v>
                      </c:pt>
                      <c:pt idx="6422">
                        <c:v>5.058725E-2</c:v>
                      </c:pt>
                      <c:pt idx="6423">
                        <c:v>5.0622499999999994E-2</c:v>
                      </c:pt>
                      <c:pt idx="6424">
                        <c:v>5.0652749999999989E-2</c:v>
                      </c:pt>
                      <c:pt idx="6425">
                        <c:v>5.0679499999999988E-2</c:v>
                      </c:pt>
                      <c:pt idx="6426">
                        <c:v>5.0706499999999995E-2</c:v>
                      </c:pt>
                      <c:pt idx="6427">
                        <c:v>5.0744749999999984E-2</c:v>
                      </c:pt>
                      <c:pt idx="6428">
                        <c:v>5.078199999999998E-2</c:v>
                      </c:pt>
                      <c:pt idx="6429">
                        <c:v>5.080599999999999E-2</c:v>
                      </c:pt>
                      <c:pt idx="6430">
                        <c:v>5.0829499999999986E-2</c:v>
                      </c:pt>
                      <c:pt idx="6431">
                        <c:v>5.0869999999999978E-2</c:v>
                      </c:pt>
                      <c:pt idx="6432">
                        <c:v>5.0881499999999989E-2</c:v>
                      </c:pt>
                      <c:pt idx="6433">
                        <c:v>5.0900999999999988E-2</c:v>
                      </c:pt>
                      <c:pt idx="6434">
                        <c:v>5.091024999999999E-2</c:v>
                      </c:pt>
                      <c:pt idx="6435">
                        <c:v>5.0913749999999994E-2</c:v>
                      </c:pt>
                      <c:pt idx="6436">
                        <c:v>5.093774999999999E-2</c:v>
                      </c:pt>
                      <c:pt idx="6437">
                        <c:v>5.094474999999999E-2</c:v>
                      </c:pt>
                      <c:pt idx="6438">
                        <c:v>5.0965249999999997E-2</c:v>
                      </c:pt>
                      <c:pt idx="6439">
                        <c:v>5.0976499999999987E-2</c:v>
                      </c:pt>
                      <c:pt idx="6440">
                        <c:v>5.0985749999999996E-2</c:v>
                      </c:pt>
                      <c:pt idx="6441">
                        <c:v>5.0991999999999989E-2</c:v>
                      </c:pt>
                      <c:pt idx="6442">
                        <c:v>5.0998750000000002E-2</c:v>
                      </c:pt>
                      <c:pt idx="6443">
                        <c:v>5.1005250000000002E-2</c:v>
                      </c:pt>
                      <c:pt idx="6444">
                        <c:v>5.1002500000000006E-2</c:v>
                      </c:pt>
                      <c:pt idx="6445">
                        <c:v>5.1009500000000013E-2</c:v>
                      </c:pt>
                      <c:pt idx="6446">
                        <c:v>5.102050000000001E-2</c:v>
                      </c:pt>
                      <c:pt idx="6447">
                        <c:v>5.1006000000000017E-2</c:v>
                      </c:pt>
                      <c:pt idx="6448">
                        <c:v>5.1016250000000013E-2</c:v>
                      </c:pt>
                      <c:pt idx="6449">
                        <c:v>5.0997000000000001E-2</c:v>
                      </c:pt>
                      <c:pt idx="6450">
                        <c:v>5.0995500000000006E-2</c:v>
                      </c:pt>
                      <c:pt idx="6451">
                        <c:v>5.0989250000000014E-2</c:v>
                      </c:pt>
                      <c:pt idx="6452">
                        <c:v>5.0983250000000008E-2</c:v>
                      </c:pt>
                      <c:pt idx="6453">
                        <c:v>5.0980250000000005E-2</c:v>
                      </c:pt>
                      <c:pt idx="6454">
                        <c:v>5.0982750000000021E-2</c:v>
                      </c:pt>
                      <c:pt idx="6455">
                        <c:v>5.0983250000000015E-2</c:v>
                      </c:pt>
                      <c:pt idx="6456">
                        <c:v>5.0972750000000004E-2</c:v>
                      </c:pt>
                      <c:pt idx="6457">
                        <c:v>5.0976750000000008E-2</c:v>
                      </c:pt>
                      <c:pt idx="6458">
                        <c:v>5.0985000000000016E-2</c:v>
                      </c:pt>
                      <c:pt idx="6459">
                        <c:v>5.0973750000000012E-2</c:v>
                      </c:pt>
                      <c:pt idx="6460">
                        <c:v>5.0972500000000018E-2</c:v>
                      </c:pt>
                      <c:pt idx="6461">
                        <c:v>5.1064750000000013E-2</c:v>
                      </c:pt>
                      <c:pt idx="6462">
                        <c:v>5.1047000000000023E-2</c:v>
                      </c:pt>
                      <c:pt idx="6463">
                        <c:v>5.1053500000000016E-2</c:v>
                      </c:pt>
                      <c:pt idx="6464">
                        <c:v>5.105125000000002E-2</c:v>
                      </c:pt>
                      <c:pt idx="6465">
                        <c:v>5.1061000000000023E-2</c:v>
                      </c:pt>
                      <c:pt idx="6466">
                        <c:v>5.1063000000000025E-2</c:v>
                      </c:pt>
                      <c:pt idx="6467">
                        <c:v>5.1064250000000026E-2</c:v>
                      </c:pt>
                      <c:pt idx="6468">
                        <c:v>5.1090250000000025E-2</c:v>
                      </c:pt>
                      <c:pt idx="6469">
                        <c:v>5.109225000000002E-2</c:v>
                      </c:pt>
                      <c:pt idx="6470">
                        <c:v>5.110700000000002E-2</c:v>
                      </c:pt>
                      <c:pt idx="6471">
                        <c:v>5.1106000000000013E-2</c:v>
                      </c:pt>
                      <c:pt idx="6472">
                        <c:v>5.1096000000000009E-2</c:v>
                      </c:pt>
                      <c:pt idx="6473">
                        <c:v>5.1084000000000025E-2</c:v>
                      </c:pt>
                      <c:pt idx="6474">
                        <c:v>5.1096500000000031E-2</c:v>
                      </c:pt>
                      <c:pt idx="6475">
                        <c:v>5.1082750000000024E-2</c:v>
                      </c:pt>
                      <c:pt idx="6476">
                        <c:v>5.1087750000000022E-2</c:v>
                      </c:pt>
                      <c:pt idx="6477">
                        <c:v>5.1081000000000029E-2</c:v>
                      </c:pt>
                      <c:pt idx="6478">
                        <c:v>5.106150000000003E-2</c:v>
                      </c:pt>
                      <c:pt idx="6479">
                        <c:v>5.1017250000000035E-2</c:v>
                      </c:pt>
                      <c:pt idx="6480">
                        <c:v>5.0998000000000016E-2</c:v>
                      </c:pt>
                      <c:pt idx="6481">
                        <c:v>5.0977000000000029E-2</c:v>
                      </c:pt>
                      <c:pt idx="6482">
                        <c:v>5.0970000000000022E-2</c:v>
                      </c:pt>
                      <c:pt idx="6483">
                        <c:v>5.0950750000000024E-2</c:v>
                      </c:pt>
                      <c:pt idx="6484">
                        <c:v>5.0932750000000027E-2</c:v>
                      </c:pt>
                      <c:pt idx="6485">
                        <c:v>5.0902000000000024E-2</c:v>
                      </c:pt>
                      <c:pt idx="6486">
                        <c:v>5.0889500000000032E-2</c:v>
                      </c:pt>
                      <c:pt idx="6487">
                        <c:v>5.0880000000000009E-2</c:v>
                      </c:pt>
                      <c:pt idx="6488">
                        <c:v>5.0859750000000009E-2</c:v>
                      </c:pt>
                      <c:pt idx="6489">
                        <c:v>5.0843500000000014E-2</c:v>
                      </c:pt>
                      <c:pt idx="6490">
                        <c:v>5.0841750000000012E-2</c:v>
                      </c:pt>
                      <c:pt idx="6491">
                        <c:v>5.0834250000000018E-2</c:v>
                      </c:pt>
                      <c:pt idx="6492">
                        <c:v>5.0870750000000013E-2</c:v>
                      </c:pt>
                      <c:pt idx="6493">
                        <c:v>5.0846500000000017E-2</c:v>
                      </c:pt>
                      <c:pt idx="6494">
                        <c:v>5.0835000000000019E-2</c:v>
                      </c:pt>
                      <c:pt idx="6495">
                        <c:v>5.0820500000000005E-2</c:v>
                      </c:pt>
                      <c:pt idx="6496">
                        <c:v>5.0821500000000006E-2</c:v>
                      </c:pt>
                      <c:pt idx="6497">
                        <c:v>5.0810000000000015E-2</c:v>
                      </c:pt>
                      <c:pt idx="6498">
                        <c:v>5.0814999999999999E-2</c:v>
                      </c:pt>
                      <c:pt idx="6499">
                        <c:v>5.0823000000000007E-2</c:v>
                      </c:pt>
                      <c:pt idx="6500">
                        <c:v>5.0835000000000019E-2</c:v>
                      </c:pt>
                      <c:pt idx="6501">
                        <c:v>5.0839250000000009E-2</c:v>
                      </c:pt>
                      <c:pt idx="6502">
                        <c:v>5.084325E-2</c:v>
                      </c:pt>
                      <c:pt idx="6503">
                        <c:v>5.0837E-2</c:v>
                      </c:pt>
                      <c:pt idx="6504">
                        <c:v>5.0831999999999995E-2</c:v>
                      </c:pt>
                      <c:pt idx="6505">
                        <c:v>5.0823500000000001E-2</c:v>
                      </c:pt>
                      <c:pt idx="6506">
                        <c:v>5.0804000000000002E-2</c:v>
                      </c:pt>
                      <c:pt idx="6507">
                        <c:v>5.0796500000000001E-2</c:v>
                      </c:pt>
                      <c:pt idx="6508">
                        <c:v>5.0789000000000001E-2</c:v>
                      </c:pt>
                      <c:pt idx="6509">
                        <c:v>5.0769750000000009E-2</c:v>
                      </c:pt>
                      <c:pt idx="6510">
                        <c:v>5.0766750000000006E-2</c:v>
                      </c:pt>
                      <c:pt idx="6511">
                        <c:v>5.0754000000000001E-2</c:v>
                      </c:pt>
                      <c:pt idx="6512">
                        <c:v>5.0765750000000019E-2</c:v>
                      </c:pt>
                      <c:pt idx="6513">
                        <c:v>5.0760000000000007E-2</c:v>
                      </c:pt>
                      <c:pt idx="6514">
                        <c:v>5.0749500000000024E-2</c:v>
                      </c:pt>
                      <c:pt idx="6515">
                        <c:v>5.0738250000000019E-2</c:v>
                      </c:pt>
                      <c:pt idx="6516">
                        <c:v>5.0741500000000023E-2</c:v>
                      </c:pt>
                      <c:pt idx="6517">
                        <c:v>5.0727000000000008E-2</c:v>
                      </c:pt>
                      <c:pt idx="6518">
                        <c:v>5.0721749999999996E-2</c:v>
                      </c:pt>
                      <c:pt idx="6519">
                        <c:v>5.0717000000000005E-2</c:v>
                      </c:pt>
                      <c:pt idx="6520">
                        <c:v>5.0702000000000004E-2</c:v>
                      </c:pt>
                      <c:pt idx="6521">
                        <c:v>5.0700249999999995E-2</c:v>
                      </c:pt>
                      <c:pt idx="6522">
                        <c:v>5.0682500000000019E-2</c:v>
                      </c:pt>
                      <c:pt idx="6523">
                        <c:v>5.0680750000000011E-2</c:v>
                      </c:pt>
                      <c:pt idx="6524">
                        <c:v>5.0658250000000002E-2</c:v>
                      </c:pt>
                      <c:pt idx="6525">
                        <c:v>5.0642250000000007E-2</c:v>
                      </c:pt>
                      <c:pt idx="6526">
                        <c:v>5.0622499999999994E-2</c:v>
                      </c:pt>
                      <c:pt idx="6527">
                        <c:v>5.061775000000001E-2</c:v>
                      </c:pt>
                      <c:pt idx="6528">
                        <c:v>5.0625500000000011E-2</c:v>
                      </c:pt>
                      <c:pt idx="6529">
                        <c:v>5.0617500000000017E-2</c:v>
                      </c:pt>
                      <c:pt idx="6530">
                        <c:v>5.0622750000000022E-2</c:v>
                      </c:pt>
                      <c:pt idx="6531">
                        <c:v>5.062825000000002E-2</c:v>
                      </c:pt>
                      <c:pt idx="6532">
                        <c:v>5.0651500000000016E-2</c:v>
                      </c:pt>
                      <c:pt idx="6533">
                        <c:v>5.0655750000000027E-2</c:v>
                      </c:pt>
                      <c:pt idx="6534">
                        <c:v>5.0644000000000015E-2</c:v>
                      </c:pt>
                      <c:pt idx="6535">
                        <c:v>5.0629500000000036E-2</c:v>
                      </c:pt>
                      <c:pt idx="6536">
                        <c:v>5.0599000000000026E-2</c:v>
                      </c:pt>
                      <c:pt idx="6537">
                        <c:v>5.0573500000000028E-2</c:v>
                      </c:pt>
                      <c:pt idx="6538">
                        <c:v>5.0580250000000021E-2</c:v>
                      </c:pt>
                      <c:pt idx="6539">
                        <c:v>5.0581250000000022E-2</c:v>
                      </c:pt>
                      <c:pt idx="6540">
                        <c:v>5.0568250000000016E-2</c:v>
                      </c:pt>
                      <c:pt idx="6541">
                        <c:v>5.0547500000000002E-2</c:v>
                      </c:pt>
                      <c:pt idx="6542">
                        <c:v>5.0546500000000008E-2</c:v>
                      </c:pt>
                      <c:pt idx="6543">
                        <c:v>5.0553749999999995E-2</c:v>
                      </c:pt>
                      <c:pt idx="6544">
                        <c:v>5.0553500000000008E-2</c:v>
                      </c:pt>
                      <c:pt idx="6545">
                        <c:v>5.0543500000000005E-2</c:v>
                      </c:pt>
                      <c:pt idx="6546">
                        <c:v>5.0536500000000012E-2</c:v>
                      </c:pt>
                      <c:pt idx="6547">
                        <c:v>5.0533250000000016E-2</c:v>
                      </c:pt>
                      <c:pt idx="6548">
                        <c:v>5.0525000000000021E-2</c:v>
                      </c:pt>
                      <c:pt idx="6549">
                        <c:v>5.0531750000000014E-2</c:v>
                      </c:pt>
                      <c:pt idx="6550">
                        <c:v>5.0539500000000015E-2</c:v>
                      </c:pt>
                      <c:pt idx="6551">
                        <c:v>5.053425000000001E-2</c:v>
                      </c:pt>
                      <c:pt idx="6552">
                        <c:v>5.0522750000000005E-2</c:v>
                      </c:pt>
                      <c:pt idx="6553">
                        <c:v>5.0521750000000004E-2</c:v>
                      </c:pt>
                      <c:pt idx="6554">
                        <c:v>5.0500499999999997E-2</c:v>
                      </c:pt>
                      <c:pt idx="6555">
                        <c:v>5.0497750000000015E-2</c:v>
                      </c:pt>
                      <c:pt idx="6556">
                        <c:v>5.0508250000000011E-2</c:v>
                      </c:pt>
                      <c:pt idx="6557">
                        <c:v>5.0518750000000001E-2</c:v>
                      </c:pt>
                      <c:pt idx="6558">
                        <c:v>5.0514000000000017E-2</c:v>
                      </c:pt>
                      <c:pt idx="6559">
                        <c:v>5.0517250000000014E-2</c:v>
                      </c:pt>
                      <c:pt idx="6560">
                        <c:v>5.0518250000000015E-2</c:v>
                      </c:pt>
                      <c:pt idx="6561">
                        <c:v>5.0520500000000024E-2</c:v>
                      </c:pt>
                      <c:pt idx="6562">
                        <c:v>5.0526000000000029E-2</c:v>
                      </c:pt>
                      <c:pt idx="6563">
                        <c:v>5.0537000000000012E-2</c:v>
                      </c:pt>
                      <c:pt idx="6564">
                        <c:v>5.0543500000000012E-2</c:v>
                      </c:pt>
                      <c:pt idx="6565">
                        <c:v>5.0547500000000009E-2</c:v>
                      </c:pt>
                      <c:pt idx="6566">
                        <c:v>5.0508000000000018E-2</c:v>
                      </c:pt>
                      <c:pt idx="6567">
                        <c:v>5.0520000000000016E-2</c:v>
                      </c:pt>
                      <c:pt idx="6568">
                        <c:v>5.0528250000000011E-2</c:v>
                      </c:pt>
                      <c:pt idx="6569">
                        <c:v>5.0541250000000017E-2</c:v>
                      </c:pt>
                      <c:pt idx="6570">
                        <c:v>5.0550000000000012E-2</c:v>
                      </c:pt>
                      <c:pt idx="6571">
                        <c:v>5.0547500000000023E-2</c:v>
                      </c:pt>
                      <c:pt idx="6572">
                        <c:v>5.0559250000000021E-2</c:v>
                      </c:pt>
                      <c:pt idx="6573">
                        <c:v>5.0570250000000018E-2</c:v>
                      </c:pt>
                      <c:pt idx="6574">
                        <c:v>5.0590750000000018E-2</c:v>
                      </c:pt>
                      <c:pt idx="6575">
                        <c:v>5.0614750000000014E-2</c:v>
                      </c:pt>
                      <c:pt idx="6576">
                        <c:v>5.0620750000000013E-2</c:v>
                      </c:pt>
                      <c:pt idx="6577">
                        <c:v>5.0626000000000004E-2</c:v>
                      </c:pt>
                      <c:pt idx="6578">
                        <c:v>5.0559250000000014E-2</c:v>
                      </c:pt>
                      <c:pt idx="6579">
                        <c:v>5.0544000000000013E-2</c:v>
                      </c:pt>
                      <c:pt idx="6580">
                        <c:v>5.0533000000000022E-2</c:v>
                      </c:pt>
                      <c:pt idx="6581">
                        <c:v>5.0518500000000029E-2</c:v>
                      </c:pt>
                      <c:pt idx="6582">
                        <c:v>5.051675000000002E-2</c:v>
                      </c:pt>
                      <c:pt idx="6583">
                        <c:v>5.0513000000000037E-2</c:v>
                      </c:pt>
                      <c:pt idx="6584">
                        <c:v>5.0508250000000039E-2</c:v>
                      </c:pt>
                      <c:pt idx="6585">
                        <c:v>5.0508000000000039E-2</c:v>
                      </c:pt>
                      <c:pt idx="6586">
                        <c:v>5.0529250000000039E-2</c:v>
                      </c:pt>
                      <c:pt idx="6587">
                        <c:v>5.0543000000000032E-2</c:v>
                      </c:pt>
                      <c:pt idx="6588">
                        <c:v>5.0543500000000019E-2</c:v>
                      </c:pt>
                      <c:pt idx="6589">
                        <c:v>5.054475000000002E-2</c:v>
                      </c:pt>
                      <c:pt idx="6590">
                        <c:v>5.0525500000000022E-2</c:v>
                      </c:pt>
                      <c:pt idx="6591">
                        <c:v>5.0534000000000016E-2</c:v>
                      </c:pt>
                      <c:pt idx="6592">
                        <c:v>5.0518000000000021E-2</c:v>
                      </c:pt>
                      <c:pt idx="6593">
                        <c:v>5.0506750000000017E-2</c:v>
                      </c:pt>
                      <c:pt idx="6594">
                        <c:v>5.0504250000000014E-2</c:v>
                      </c:pt>
                      <c:pt idx="6595">
                        <c:v>5.0499250000000009E-2</c:v>
                      </c:pt>
                      <c:pt idx="6596">
                        <c:v>5.0485500000000016E-2</c:v>
                      </c:pt>
                      <c:pt idx="6597">
                        <c:v>5.0476000000000021E-2</c:v>
                      </c:pt>
                      <c:pt idx="6598">
                        <c:v>5.043375000000002E-2</c:v>
                      </c:pt>
                      <c:pt idx="6599">
                        <c:v>5.0432250000000012E-2</c:v>
                      </c:pt>
                      <c:pt idx="6600">
                        <c:v>5.0416250000000024E-2</c:v>
                      </c:pt>
                      <c:pt idx="6601">
                        <c:v>5.0419750000000013E-2</c:v>
                      </c:pt>
                      <c:pt idx="6602">
                        <c:v>5.0416000000000016E-2</c:v>
                      </c:pt>
                      <c:pt idx="6603">
                        <c:v>5.039175000000002E-2</c:v>
                      </c:pt>
                      <c:pt idx="6604">
                        <c:v>5.0385750000000014E-2</c:v>
                      </c:pt>
                      <c:pt idx="6605">
                        <c:v>5.0388750000000003E-2</c:v>
                      </c:pt>
                      <c:pt idx="6606">
                        <c:v>5.0380750000000009E-2</c:v>
                      </c:pt>
                      <c:pt idx="6607">
                        <c:v>5.0372E-2</c:v>
                      </c:pt>
                      <c:pt idx="6608">
                        <c:v>5.0355250000000004E-2</c:v>
                      </c:pt>
                      <c:pt idx="6609">
                        <c:v>5.035775E-2</c:v>
                      </c:pt>
                      <c:pt idx="6610">
                        <c:v>5.0361249999999996E-2</c:v>
                      </c:pt>
                      <c:pt idx="6611">
                        <c:v>5.0364499999999986E-2</c:v>
                      </c:pt>
                      <c:pt idx="6612">
                        <c:v>5.036874999999999E-2</c:v>
                      </c:pt>
                      <c:pt idx="6613">
                        <c:v>5.0394999999999988E-2</c:v>
                      </c:pt>
                      <c:pt idx="6614">
                        <c:v>5.042025E-2</c:v>
                      </c:pt>
                      <c:pt idx="6615">
                        <c:v>5.0419499999999999E-2</c:v>
                      </c:pt>
                      <c:pt idx="6616">
                        <c:v>5.0426749999999999E-2</c:v>
                      </c:pt>
                      <c:pt idx="6617">
                        <c:v>5.0437500000000003E-2</c:v>
                      </c:pt>
                      <c:pt idx="6618">
                        <c:v>5.0416999999999997E-2</c:v>
                      </c:pt>
                      <c:pt idx="6619">
                        <c:v>5.0428749999999994E-2</c:v>
                      </c:pt>
                      <c:pt idx="6620">
                        <c:v>5.0430250000000003E-2</c:v>
                      </c:pt>
                      <c:pt idx="6621">
                        <c:v>5.0427E-2</c:v>
                      </c:pt>
                      <c:pt idx="6622">
                        <c:v>5.0423249999999989E-2</c:v>
                      </c:pt>
                      <c:pt idx="6623">
                        <c:v>5.0415999999999989E-2</c:v>
                      </c:pt>
                      <c:pt idx="6624">
                        <c:v>5.0403499999999983E-2</c:v>
                      </c:pt>
                      <c:pt idx="6625">
                        <c:v>5.039699999999999E-2</c:v>
                      </c:pt>
                      <c:pt idx="6626">
                        <c:v>5.0399999999999993E-2</c:v>
                      </c:pt>
                      <c:pt idx="6627">
                        <c:v>5.0393750000000008E-2</c:v>
                      </c:pt>
                      <c:pt idx="6628">
                        <c:v>5.0386250000000007E-2</c:v>
                      </c:pt>
                      <c:pt idx="6629">
                        <c:v>5.038575E-2</c:v>
                      </c:pt>
                      <c:pt idx="6630">
                        <c:v>5.0366000000000001E-2</c:v>
                      </c:pt>
                      <c:pt idx="6631">
                        <c:v>5.0360250000000002E-2</c:v>
                      </c:pt>
                      <c:pt idx="6632">
                        <c:v>5.0364250000000006E-2</c:v>
                      </c:pt>
                      <c:pt idx="6633">
                        <c:v>5.0358250000000007E-2</c:v>
                      </c:pt>
                      <c:pt idx="6634">
                        <c:v>5.0363500000000005E-2</c:v>
                      </c:pt>
                      <c:pt idx="6635">
                        <c:v>5.036150000000001E-2</c:v>
                      </c:pt>
                      <c:pt idx="6636">
                        <c:v>5.0350500000000006E-2</c:v>
                      </c:pt>
                      <c:pt idx="6637">
                        <c:v>5.0367499999999996E-2</c:v>
                      </c:pt>
                      <c:pt idx="6638">
                        <c:v>5.0395750000000003E-2</c:v>
                      </c:pt>
                      <c:pt idx="6639">
                        <c:v>5.0392249999999993E-2</c:v>
                      </c:pt>
                      <c:pt idx="6640">
                        <c:v>5.0399999999999993E-2</c:v>
                      </c:pt>
                      <c:pt idx="6641">
                        <c:v>5.0420999999999994E-2</c:v>
                      </c:pt>
                      <c:pt idx="6642">
                        <c:v>5.044499999999999E-2</c:v>
                      </c:pt>
                      <c:pt idx="6643">
                        <c:v>5.0467750000000006E-2</c:v>
                      </c:pt>
                      <c:pt idx="6644">
                        <c:v>5.0480249999999997E-2</c:v>
                      </c:pt>
                      <c:pt idx="6645">
                        <c:v>5.0486249999999996E-2</c:v>
                      </c:pt>
                      <c:pt idx="6646">
                        <c:v>5.0497749999999994E-2</c:v>
                      </c:pt>
                      <c:pt idx="6647">
                        <c:v>5.0521750000000004E-2</c:v>
                      </c:pt>
                      <c:pt idx="6648">
                        <c:v>5.050774999999999E-2</c:v>
                      </c:pt>
                      <c:pt idx="6649">
                        <c:v>5.0516250000000006E-2</c:v>
                      </c:pt>
                      <c:pt idx="6650">
                        <c:v>5.0519000000000001E-2</c:v>
                      </c:pt>
                      <c:pt idx="6651">
                        <c:v>5.053499999999999E-2</c:v>
                      </c:pt>
                      <c:pt idx="6652">
                        <c:v>5.054899999999999E-2</c:v>
                      </c:pt>
                      <c:pt idx="6653">
                        <c:v>5.0558999999999993E-2</c:v>
                      </c:pt>
                      <c:pt idx="6654">
                        <c:v>5.0564499999999971E-2</c:v>
                      </c:pt>
                      <c:pt idx="6655">
                        <c:v>5.057699999999999E-2</c:v>
                      </c:pt>
                      <c:pt idx="6656">
                        <c:v>5.0571999999999978E-2</c:v>
                      </c:pt>
                      <c:pt idx="6657">
                        <c:v>5.0571999999999978E-2</c:v>
                      </c:pt>
                      <c:pt idx="6658">
                        <c:v>5.0581749999999988E-2</c:v>
                      </c:pt>
                      <c:pt idx="6659">
                        <c:v>5.0602249999999981E-2</c:v>
                      </c:pt>
                      <c:pt idx="6660">
                        <c:v>5.0610999999999989E-2</c:v>
                      </c:pt>
                      <c:pt idx="6661">
                        <c:v>5.0606749999999978E-2</c:v>
                      </c:pt>
                      <c:pt idx="6662">
                        <c:v>5.0609999999999988E-2</c:v>
                      </c:pt>
                      <c:pt idx="6663">
                        <c:v>5.0596499999999975E-2</c:v>
                      </c:pt>
                      <c:pt idx="6664">
                        <c:v>5.0581749999999988E-2</c:v>
                      </c:pt>
                      <c:pt idx="6665">
                        <c:v>5.0581999999999988E-2</c:v>
                      </c:pt>
                      <c:pt idx="6666">
                        <c:v>5.0583249999999982E-2</c:v>
                      </c:pt>
                      <c:pt idx="6667">
                        <c:v>5.0579749999999979E-2</c:v>
                      </c:pt>
                      <c:pt idx="6668">
                        <c:v>5.0574749999999981E-2</c:v>
                      </c:pt>
                      <c:pt idx="6669">
                        <c:v>5.0574499999999974E-2</c:v>
                      </c:pt>
                      <c:pt idx="6670">
                        <c:v>5.0574749999999967E-2</c:v>
                      </c:pt>
                      <c:pt idx="6671">
                        <c:v>5.0591249999999983E-2</c:v>
                      </c:pt>
                      <c:pt idx="6672">
                        <c:v>5.0603499999999968E-2</c:v>
                      </c:pt>
                      <c:pt idx="6673">
                        <c:v>5.0624749999999968E-2</c:v>
                      </c:pt>
                      <c:pt idx="6674">
                        <c:v>5.0638249999999961E-2</c:v>
                      </c:pt>
                      <c:pt idx="6675">
                        <c:v>5.0663749999999966E-2</c:v>
                      </c:pt>
                      <c:pt idx="6676">
                        <c:v>5.0664249999999959E-2</c:v>
                      </c:pt>
                      <c:pt idx="6677">
                        <c:v>5.0697249999999965E-2</c:v>
                      </c:pt>
                      <c:pt idx="6678">
                        <c:v>5.0707249999999968E-2</c:v>
                      </c:pt>
                      <c:pt idx="6679">
                        <c:v>5.0753999999999966E-2</c:v>
                      </c:pt>
                      <c:pt idx="6680">
                        <c:v>5.0770499999999961E-2</c:v>
                      </c:pt>
                      <c:pt idx="6681">
                        <c:v>5.0807249999999957E-2</c:v>
                      </c:pt>
                      <c:pt idx="6682">
                        <c:v>5.0829249999999958E-2</c:v>
                      </c:pt>
                      <c:pt idx="6683">
                        <c:v>5.0854999999999956E-2</c:v>
                      </c:pt>
                      <c:pt idx="6684">
                        <c:v>5.0882249999999962E-2</c:v>
                      </c:pt>
                      <c:pt idx="6685">
                        <c:v>5.090824999999996E-2</c:v>
                      </c:pt>
                      <c:pt idx="6686">
                        <c:v>5.0922999999999954E-2</c:v>
                      </c:pt>
                      <c:pt idx="6687">
                        <c:v>5.0933999999999952E-2</c:v>
                      </c:pt>
                      <c:pt idx="6688">
                        <c:v>5.0969749999999953E-2</c:v>
                      </c:pt>
                      <c:pt idx="6689">
                        <c:v>5.1019749999999961E-2</c:v>
                      </c:pt>
                      <c:pt idx="6690">
                        <c:v>5.104249999999997E-2</c:v>
                      </c:pt>
                      <c:pt idx="6691">
                        <c:v>5.1066499999999966E-2</c:v>
                      </c:pt>
                      <c:pt idx="6692">
                        <c:v>5.1044499999999972E-2</c:v>
                      </c:pt>
                      <c:pt idx="6693">
                        <c:v>5.1068999999999989E-2</c:v>
                      </c:pt>
                      <c:pt idx="6694">
                        <c:v>5.1086999999999987E-2</c:v>
                      </c:pt>
                      <c:pt idx="6695">
                        <c:v>5.1098499999999991E-2</c:v>
                      </c:pt>
                      <c:pt idx="6696">
                        <c:v>5.1106999999999993E-2</c:v>
                      </c:pt>
                      <c:pt idx="6697">
                        <c:v>5.1105249999999991E-2</c:v>
                      </c:pt>
                      <c:pt idx="6698">
                        <c:v>5.1099249999999985E-2</c:v>
                      </c:pt>
                      <c:pt idx="6699">
                        <c:v>5.1096249999999975E-2</c:v>
                      </c:pt>
                      <c:pt idx="6700">
                        <c:v>5.1095999999999975E-2</c:v>
                      </c:pt>
                      <c:pt idx="6701">
                        <c:v>5.1102249999999981E-2</c:v>
                      </c:pt>
                      <c:pt idx="6702">
                        <c:v>5.1106249999999978E-2</c:v>
                      </c:pt>
                      <c:pt idx="6703">
                        <c:v>5.1113999999999979E-2</c:v>
                      </c:pt>
                      <c:pt idx="6704">
                        <c:v>5.1143249999999973E-2</c:v>
                      </c:pt>
                      <c:pt idx="6705">
                        <c:v>5.1165749999999982E-2</c:v>
                      </c:pt>
                      <c:pt idx="6706">
                        <c:v>5.1185499999999981E-2</c:v>
                      </c:pt>
                      <c:pt idx="6707">
                        <c:v>5.119099999999998E-2</c:v>
                      </c:pt>
                      <c:pt idx="6708">
                        <c:v>5.1206749999999988E-2</c:v>
                      </c:pt>
                      <c:pt idx="6709">
                        <c:v>5.1220999999999989E-2</c:v>
                      </c:pt>
                      <c:pt idx="6710">
                        <c:v>5.1222999999999984E-2</c:v>
                      </c:pt>
                      <c:pt idx="6711">
                        <c:v>5.1236999999999984E-2</c:v>
                      </c:pt>
                      <c:pt idx="6712">
                        <c:v>5.124674999999998E-2</c:v>
                      </c:pt>
                      <c:pt idx="6713">
                        <c:v>5.1258249999999977E-2</c:v>
                      </c:pt>
                      <c:pt idx="6714">
                        <c:v>5.1262749999999982E-2</c:v>
                      </c:pt>
                      <c:pt idx="6715">
                        <c:v>5.1265999999999992E-2</c:v>
                      </c:pt>
                      <c:pt idx="6716">
                        <c:v>5.1255999999999989E-2</c:v>
                      </c:pt>
                      <c:pt idx="6717">
                        <c:v>5.1275499999999988E-2</c:v>
                      </c:pt>
                      <c:pt idx="6718">
                        <c:v>5.1290249999999975E-2</c:v>
                      </c:pt>
                      <c:pt idx="6719">
                        <c:v>5.1297499999999975E-2</c:v>
                      </c:pt>
                      <c:pt idx="6720">
                        <c:v>5.131599999999998E-2</c:v>
                      </c:pt>
                      <c:pt idx="6721">
                        <c:v>5.132049999999997E-2</c:v>
                      </c:pt>
                      <c:pt idx="6722">
                        <c:v>5.1333499999999962E-2</c:v>
                      </c:pt>
                      <c:pt idx="6723">
                        <c:v>5.1335499999999978E-2</c:v>
                      </c:pt>
                      <c:pt idx="6724">
                        <c:v>5.1347249999999983E-2</c:v>
                      </c:pt>
                      <c:pt idx="6725">
                        <c:v>5.1354999999999998E-2</c:v>
                      </c:pt>
                      <c:pt idx="6726">
                        <c:v>5.1370499999999993E-2</c:v>
                      </c:pt>
                      <c:pt idx="6727">
                        <c:v>5.1375499999999991E-2</c:v>
                      </c:pt>
                      <c:pt idx="6728">
                        <c:v>5.1378499999999987E-2</c:v>
                      </c:pt>
                      <c:pt idx="6729">
                        <c:v>5.1379999999999988E-2</c:v>
                      </c:pt>
                      <c:pt idx="6730">
                        <c:v>5.138149999999999E-2</c:v>
                      </c:pt>
                      <c:pt idx="6731">
                        <c:v>5.1370999999999986E-2</c:v>
                      </c:pt>
                      <c:pt idx="6732">
                        <c:v>5.135799999999998E-2</c:v>
                      </c:pt>
                      <c:pt idx="6733">
                        <c:v>5.1351499999999967E-2</c:v>
                      </c:pt>
                      <c:pt idx="6734">
                        <c:v>5.1369999999999957E-2</c:v>
                      </c:pt>
                      <c:pt idx="6735">
                        <c:v>5.1388749999999962E-2</c:v>
                      </c:pt>
                      <c:pt idx="6736">
                        <c:v>5.1423499999999962E-2</c:v>
                      </c:pt>
                      <c:pt idx="6737">
                        <c:v>5.1429499999999961E-2</c:v>
                      </c:pt>
                      <c:pt idx="6738">
                        <c:v>5.1450999999999948E-2</c:v>
                      </c:pt>
                      <c:pt idx="6739">
                        <c:v>5.1442999999999947E-2</c:v>
                      </c:pt>
                      <c:pt idx="6740">
                        <c:v>5.1465249999999949E-2</c:v>
                      </c:pt>
                      <c:pt idx="6741">
                        <c:v>5.1486999999999943E-2</c:v>
                      </c:pt>
                      <c:pt idx="6742">
                        <c:v>5.1503749999999952E-2</c:v>
                      </c:pt>
                      <c:pt idx="6743">
                        <c:v>5.1529749999999951E-2</c:v>
                      </c:pt>
                      <c:pt idx="6744">
                        <c:v>5.1546999999999954E-2</c:v>
                      </c:pt>
                      <c:pt idx="6745">
                        <c:v>5.155349999999996E-2</c:v>
                      </c:pt>
                      <c:pt idx="6746">
                        <c:v>5.1565499999999959E-2</c:v>
                      </c:pt>
                      <c:pt idx="6747">
                        <c:v>5.1583749999999949E-2</c:v>
                      </c:pt>
                      <c:pt idx="6748">
                        <c:v>5.1582499999999962E-2</c:v>
                      </c:pt>
                      <c:pt idx="6749">
                        <c:v>5.1595249999999954E-2</c:v>
                      </c:pt>
                      <c:pt idx="6750">
                        <c:v>5.1600499999999959E-2</c:v>
                      </c:pt>
                      <c:pt idx="6751">
                        <c:v>5.1619999999999958E-2</c:v>
                      </c:pt>
                      <c:pt idx="6752">
                        <c:v>5.1627749999999951E-2</c:v>
                      </c:pt>
                      <c:pt idx="6753">
                        <c:v>5.1639749999999957E-2</c:v>
                      </c:pt>
                      <c:pt idx="6754">
                        <c:v>5.1658499999999961E-2</c:v>
                      </c:pt>
                      <c:pt idx="6755">
                        <c:v>5.1677999999999974E-2</c:v>
                      </c:pt>
                      <c:pt idx="6756">
                        <c:v>5.1682999999999965E-2</c:v>
                      </c:pt>
                      <c:pt idx="6757">
                        <c:v>5.1697249999999979E-2</c:v>
                      </c:pt>
                      <c:pt idx="6758">
                        <c:v>5.1720499999999975E-2</c:v>
                      </c:pt>
                      <c:pt idx="6759">
                        <c:v>5.1732499999999966E-2</c:v>
                      </c:pt>
                      <c:pt idx="6760">
                        <c:v>5.1744749999999978E-2</c:v>
                      </c:pt>
                      <c:pt idx="6761">
                        <c:v>5.1766999999999987E-2</c:v>
                      </c:pt>
                      <c:pt idx="6762">
                        <c:v>5.1776749999999983E-2</c:v>
                      </c:pt>
                      <c:pt idx="6763">
                        <c:v>5.1782249999999988E-2</c:v>
                      </c:pt>
                      <c:pt idx="6764">
                        <c:v>5.1789499999999988E-2</c:v>
                      </c:pt>
                      <c:pt idx="6765">
                        <c:v>5.1809749999999995E-2</c:v>
                      </c:pt>
                      <c:pt idx="6766">
                        <c:v>5.1825000000000003E-2</c:v>
                      </c:pt>
                      <c:pt idx="6767">
                        <c:v>5.183625E-2</c:v>
                      </c:pt>
                      <c:pt idx="6768">
                        <c:v>5.1856499999999993E-2</c:v>
                      </c:pt>
                      <c:pt idx="6769">
                        <c:v>5.1860499999999997E-2</c:v>
                      </c:pt>
                      <c:pt idx="6770">
                        <c:v>5.1869749999999992E-2</c:v>
                      </c:pt>
                      <c:pt idx="6771">
                        <c:v>5.1903499999999984E-2</c:v>
                      </c:pt>
                      <c:pt idx="6772">
                        <c:v>5.1916499999999983E-2</c:v>
                      </c:pt>
                      <c:pt idx="6773">
                        <c:v>5.1931499999999985E-2</c:v>
                      </c:pt>
                      <c:pt idx="6774">
                        <c:v>5.1933499999999987E-2</c:v>
                      </c:pt>
                      <c:pt idx="6775">
                        <c:v>5.1926249999999986E-2</c:v>
                      </c:pt>
                      <c:pt idx="6776">
                        <c:v>5.1942999999999989E-2</c:v>
                      </c:pt>
                      <c:pt idx="6777">
                        <c:v>5.1950250000000003E-2</c:v>
                      </c:pt>
                      <c:pt idx="6778">
                        <c:v>5.2024000000000001E-2</c:v>
                      </c:pt>
                      <c:pt idx="6779">
                        <c:v>5.2032499999999995E-2</c:v>
                      </c:pt>
                      <c:pt idx="6780">
                        <c:v>5.2060499999999996E-2</c:v>
                      </c:pt>
                      <c:pt idx="6781">
                        <c:v>5.2074749999999996E-2</c:v>
                      </c:pt>
                      <c:pt idx="6782">
                        <c:v>5.2086999999999994E-2</c:v>
                      </c:pt>
                      <c:pt idx="6783">
                        <c:v>5.2109750000000003E-2</c:v>
                      </c:pt>
                      <c:pt idx="6784">
                        <c:v>5.2111749999999998E-2</c:v>
                      </c:pt>
                      <c:pt idx="6785">
                        <c:v>5.212E-2</c:v>
                      </c:pt>
                      <c:pt idx="6786">
                        <c:v>5.2111499999999998E-2</c:v>
                      </c:pt>
                      <c:pt idx="6787">
                        <c:v>5.2102750000000003E-2</c:v>
                      </c:pt>
                      <c:pt idx="6788">
                        <c:v>5.2096750000000004E-2</c:v>
                      </c:pt>
                      <c:pt idx="6789">
                        <c:v>5.2108249999999995E-2</c:v>
                      </c:pt>
                      <c:pt idx="6790">
                        <c:v>5.2127E-2</c:v>
                      </c:pt>
                      <c:pt idx="6791">
                        <c:v>5.2128750000000001E-2</c:v>
                      </c:pt>
                      <c:pt idx="6792">
                        <c:v>5.2144750000000004E-2</c:v>
                      </c:pt>
                      <c:pt idx="6793">
                        <c:v>5.2159750000000005E-2</c:v>
                      </c:pt>
                      <c:pt idx="6794">
                        <c:v>5.2149750000000002E-2</c:v>
                      </c:pt>
                      <c:pt idx="6795">
                        <c:v>5.2145749999999998E-2</c:v>
                      </c:pt>
                      <c:pt idx="6796">
                        <c:v>5.2166500000000005E-2</c:v>
                      </c:pt>
                      <c:pt idx="6797">
                        <c:v>5.2188749999999999E-2</c:v>
                      </c:pt>
                      <c:pt idx="6798">
                        <c:v>5.2204749999999994E-2</c:v>
                      </c:pt>
                      <c:pt idx="6799">
                        <c:v>5.2211749999999994E-2</c:v>
                      </c:pt>
                      <c:pt idx="6800">
                        <c:v>5.2227500000000003E-2</c:v>
                      </c:pt>
                      <c:pt idx="6801">
                        <c:v>5.2235249999999983E-2</c:v>
                      </c:pt>
                      <c:pt idx="6802">
                        <c:v>5.2242999999999984E-2</c:v>
                      </c:pt>
                      <c:pt idx="6803">
                        <c:v>5.2264749999999992E-2</c:v>
                      </c:pt>
                      <c:pt idx="6804">
                        <c:v>5.2255249999999982E-2</c:v>
                      </c:pt>
                      <c:pt idx="6805">
                        <c:v>5.2271749999999992E-2</c:v>
                      </c:pt>
                      <c:pt idx="6806">
                        <c:v>5.226699999999998E-2</c:v>
                      </c:pt>
                      <c:pt idx="6807">
                        <c:v>5.2281749999999995E-2</c:v>
                      </c:pt>
                      <c:pt idx="6808">
                        <c:v>5.2297750000000004E-2</c:v>
                      </c:pt>
                      <c:pt idx="6809">
                        <c:v>5.2297750000000004E-2</c:v>
                      </c:pt>
                      <c:pt idx="6810">
                        <c:v>5.2308500000000001E-2</c:v>
                      </c:pt>
                      <c:pt idx="6811">
                        <c:v>5.2315500000000001E-2</c:v>
                      </c:pt>
                      <c:pt idx="6812">
                        <c:v>5.2338499999999996E-2</c:v>
                      </c:pt>
                      <c:pt idx="6813">
                        <c:v>5.2337999999999996E-2</c:v>
                      </c:pt>
                      <c:pt idx="6814">
                        <c:v>5.2347000000000005E-2</c:v>
                      </c:pt>
                      <c:pt idx="6815">
                        <c:v>5.236575000000001E-2</c:v>
                      </c:pt>
                      <c:pt idx="6816">
                        <c:v>5.2380000000000024E-2</c:v>
                      </c:pt>
                      <c:pt idx="6817">
                        <c:v>5.2398250000000021E-2</c:v>
                      </c:pt>
                      <c:pt idx="6818">
                        <c:v>5.2422750000000032E-2</c:v>
                      </c:pt>
                      <c:pt idx="6819">
                        <c:v>5.2446750000000028E-2</c:v>
                      </c:pt>
                      <c:pt idx="6820">
                        <c:v>5.2467250000000021E-2</c:v>
                      </c:pt>
                      <c:pt idx="6821">
                        <c:v>5.2469750000000016E-2</c:v>
                      </c:pt>
                      <c:pt idx="6822">
                        <c:v>5.2483500000000023E-2</c:v>
                      </c:pt>
                      <c:pt idx="6823">
                        <c:v>5.2509250000000035E-2</c:v>
                      </c:pt>
                      <c:pt idx="6824">
                        <c:v>5.2420000000000029E-2</c:v>
                      </c:pt>
                      <c:pt idx="6825">
                        <c:v>5.2564250000000028E-2</c:v>
                      </c:pt>
                      <c:pt idx="6826">
                        <c:v>5.248625000000004E-2</c:v>
                      </c:pt>
                      <c:pt idx="6827">
                        <c:v>5.2274750000000043E-2</c:v>
                      </c:pt>
                      <c:pt idx="6828">
                        <c:v>5.2247500000000037E-2</c:v>
                      </c:pt>
                      <c:pt idx="6829">
                        <c:v>5.2134250000000056E-2</c:v>
                      </c:pt>
                      <c:pt idx="6830">
                        <c:v>5.2132000000000039E-2</c:v>
                      </c:pt>
                      <c:pt idx="6831">
                        <c:v>5.2132500000000047E-2</c:v>
                      </c:pt>
                      <c:pt idx="6832">
                        <c:v>5.2055250000000039E-2</c:v>
                      </c:pt>
                      <c:pt idx="6833">
                        <c:v>5.2022750000000048E-2</c:v>
                      </c:pt>
                      <c:pt idx="6834">
                        <c:v>5.191100000000004E-2</c:v>
                      </c:pt>
                      <c:pt idx="6835">
                        <c:v>5.1889000000000046E-2</c:v>
                      </c:pt>
                      <c:pt idx="6836">
                        <c:v>5.1802250000000043E-2</c:v>
                      </c:pt>
                      <c:pt idx="6837">
                        <c:v>5.1724000000000048E-2</c:v>
                      </c:pt>
                      <c:pt idx="6838">
                        <c:v>5.1645750000000053E-2</c:v>
                      </c:pt>
                      <c:pt idx="6839">
                        <c:v>5.1655500000000042E-2</c:v>
                      </c:pt>
                      <c:pt idx="6840">
                        <c:v>5.1648000000000041E-2</c:v>
                      </c:pt>
                      <c:pt idx="6841">
                        <c:v>5.1541500000000039E-2</c:v>
                      </c:pt>
                      <c:pt idx="6842">
                        <c:v>5.1405500000000048E-2</c:v>
                      </c:pt>
                      <c:pt idx="6843">
                        <c:v>5.1345500000000044E-2</c:v>
                      </c:pt>
                      <c:pt idx="6844">
                        <c:v>5.1232000000000041E-2</c:v>
                      </c:pt>
                      <c:pt idx="6845">
                        <c:v>5.1189750000000041E-2</c:v>
                      </c:pt>
                      <c:pt idx="6846">
                        <c:v>5.1130750000000044E-2</c:v>
                      </c:pt>
                      <c:pt idx="6847">
                        <c:v>5.1027750000000045E-2</c:v>
                      </c:pt>
                      <c:pt idx="6848">
                        <c:v>5.0926000000000048E-2</c:v>
                      </c:pt>
                      <c:pt idx="6849">
                        <c:v>5.0794500000000048E-2</c:v>
                      </c:pt>
                      <c:pt idx="6850">
                        <c:v>5.0674500000000053E-2</c:v>
                      </c:pt>
                      <c:pt idx="6851">
                        <c:v>5.0588750000000057E-2</c:v>
                      </c:pt>
                      <c:pt idx="6852">
                        <c:v>5.0451750000000059E-2</c:v>
                      </c:pt>
                      <c:pt idx="6853">
                        <c:v>5.0317000000000049E-2</c:v>
                      </c:pt>
                      <c:pt idx="6854">
                        <c:v>5.0195500000000053E-2</c:v>
                      </c:pt>
                      <c:pt idx="6855">
                        <c:v>5.004675000000005E-2</c:v>
                      </c:pt>
                      <c:pt idx="6856">
                        <c:v>4.9918250000000039E-2</c:v>
                      </c:pt>
                      <c:pt idx="6857">
                        <c:v>4.9741750000000043E-2</c:v>
                      </c:pt>
                      <c:pt idx="6858">
                        <c:v>4.9605500000000038E-2</c:v>
                      </c:pt>
                      <c:pt idx="6859">
                        <c:v>4.9372000000000027E-2</c:v>
                      </c:pt>
                      <c:pt idx="6860">
                        <c:v>4.9246750000000027E-2</c:v>
                      </c:pt>
                      <c:pt idx="6861">
                        <c:v>4.9122000000000027E-2</c:v>
                      </c:pt>
                      <c:pt idx="6862">
                        <c:v>4.8938000000000016E-2</c:v>
                      </c:pt>
                      <c:pt idx="6863">
                        <c:v>4.8780250000000018E-2</c:v>
                      </c:pt>
                      <c:pt idx="6864">
                        <c:v>4.8635750000000019E-2</c:v>
                      </c:pt>
                      <c:pt idx="6865">
                        <c:v>4.8467750000000011E-2</c:v>
                      </c:pt>
                      <c:pt idx="6866">
                        <c:v>4.8317500000000013E-2</c:v>
                      </c:pt>
                      <c:pt idx="6867">
                        <c:v>4.8146000000000015E-2</c:v>
                      </c:pt>
                      <c:pt idx="6868">
                        <c:v>4.8016500000000024E-2</c:v>
                      </c:pt>
                      <c:pt idx="6869">
                        <c:v>4.7847750000000022E-2</c:v>
                      </c:pt>
                      <c:pt idx="6870">
                        <c:v>4.7725750000000018E-2</c:v>
                      </c:pt>
                      <c:pt idx="6871">
                        <c:v>4.7592000000000016E-2</c:v>
                      </c:pt>
                      <c:pt idx="6872">
                        <c:v>4.7441750000000005E-2</c:v>
                      </c:pt>
                      <c:pt idx="6873">
                        <c:v>4.7281500000000004E-2</c:v>
                      </c:pt>
                      <c:pt idx="6874">
                        <c:v>4.7099750000000003E-2</c:v>
                      </c:pt>
                      <c:pt idx="6875">
                        <c:v>4.6921749999999998E-2</c:v>
                      </c:pt>
                      <c:pt idx="6876">
                        <c:v>4.6765999999999995E-2</c:v>
                      </c:pt>
                      <c:pt idx="6877">
                        <c:v>4.6574249999999998E-2</c:v>
                      </c:pt>
                      <c:pt idx="6878">
                        <c:v>4.6407749999999998E-2</c:v>
                      </c:pt>
                      <c:pt idx="6879">
                        <c:v>4.6264E-2</c:v>
                      </c:pt>
                      <c:pt idx="6880">
                        <c:v>4.6115750000000018E-2</c:v>
                      </c:pt>
                      <c:pt idx="6881">
                        <c:v>4.5959E-2</c:v>
                      </c:pt>
                      <c:pt idx="6882">
                        <c:v>4.5791500000000006E-2</c:v>
                      </c:pt>
                      <c:pt idx="6883">
                        <c:v>4.5653750000000007E-2</c:v>
                      </c:pt>
                      <c:pt idx="6884">
                        <c:v>4.5486250000000006E-2</c:v>
                      </c:pt>
                      <c:pt idx="6885">
                        <c:v>4.5329249999999988E-2</c:v>
                      </c:pt>
                      <c:pt idx="6886">
                        <c:v>4.5177749999999996E-2</c:v>
                      </c:pt>
                      <c:pt idx="6887">
                        <c:v>4.5023250000000001E-2</c:v>
                      </c:pt>
                      <c:pt idx="6888">
                        <c:v>4.4855250000000006E-2</c:v>
                      </c:pt>
                      <c:pt idx="6889">
                        <c:v>4.4630249999999989E-2</c:v>
                      </c:pt>
                      <c:pt idx="6890">
                        <c:v>4.4465500000000005E-2</c:v>
                      </c:pt>
                      <c:pt idx="6891">
                        <c:v>4.4298500000000011E-2</c:v>
                      </c:pt>
                      <c:pt idx="6892">
                        <c:v>4.4126750000000013E-2</c:v>
                      </c:pt>
                      <c:pt idx="6893">
                        <c:v>4.3961750000000001E-2</c:v>
                      </c:pt>
                      <c:pt idx="6894">
                        <c:v>4.3778750000000005E-2</c:v>
                      </c:pt>
                      <c:pt idx="6895">
                        <c:v>4.3613000000000006E-2</c:v>
                      </c:pt>
                      <c:pt idx="6896">
                        <c:v>4.3426000000000006E-2</c:v>
                      </c:pt>
                      <c:pt idx="6897">
                        <c:v>4.3223000000000011E-2</c:v>
                      </c:pt>
                      <c:pt idx="6898">
                        <c:v>4.3027499999999996E-2</c:v>
                      </c:pt>
                      <c:pt idx="6899">
                        <c:v>4.2833249999999996E-2</c:v>
                      </c:pt>
                      <c:pt idx="6900">
                        <c:v>4.2655999999999993E-2</c:v>
                      </c:pt>
                      <c:pt idx="6901">
                        <c:v>4.2477250000000001E-2</c:v>
                      </c:pt>
                      <c:pt idx="6902">
                        <c:v>4.228475000000001E-2</c:v>
                      </c:pt>
                      <c:pt idx="6903">
                        <c:v>4.2068250000000008E-2</c:v>
                      </c:pt>
                      <c:pt idx="6904">
                        <c:v>4.1843250000000012E-2</c:v>
                      </c:pt>
                      <c:pt idx="6905">
                        <c:v>4.1624750000000009E-2</c:v>
                      </c:pt>
                      <c:pt idx="6906">
                        <c:v>4.1430750000000002E-2</c:v>
                      </c:pt>
                      <c:pt idx="6907">
                        <c:v>4.1233500000000006E-2</c:v>
                      </c:pt>
                      <c:pt idx="6908">
                        <c:v>4.1090500000000002E-2</c:v>
                      </c:pt>
                      <c:pt idx="6909">
                        <c:v>4.0890000000000003E-2</c:v>
                      </c:pt>
                      <c:pt idx="6910">
                        <c:v>4.0684249999999984E-2</c:v>
                      </c:pt>
                      <c:pt idx="6911">
                        <c:v>4.0439499999999996E-2</c:v>
                      </c:pt>
                      <c:pt idx="6912">
                        <c:v>4.0222249999999994E-2</c:v>
                      </c:pt>
                      <c:pt idx="6913">
                        <c:v>3.9976499999999991E-2</c:v>
                      </c:pt>
                      <c:pt idx="6914">
                        <c:v>3.9789499999999992E-2</c:v>
                      </c:pt>
                      <c:pt idx="6915">
                        <c:v>3.9568999999999986E-2</c:v>
                      </c:pt>
                      <c:pt idx="6916">
                        <c:v>3.934374999999999E-2</c:v>
                      </c:pt>
                      <c:pt idx="6917">
                        <c:v>3.910774999999999E-2</c:v>
                      </c:pt>
                      <c:pt idx="6918">
                        <c:v>3.8887999999999985E-2</c:v>
                      </c:pt>
                      <c:pt idx="6919">
                        <c:v>3.8657249999999983E-2</c:v>
                      </c:pt>
                      <c:pt idx="6920">
                        <c:v>3.8408999999999985E-2</c:v>
                      </c:pt>
                      <c:pt idx="6921">
                        <c:v>3.8160499999999986E-2</c:v>
                      </c:pt>
                      <c:pt idx="6922">
                        <c:v>3.7902499999999985E-2</c:v>
                      </c:pt>
                      <c:pt idx="6923">
                        <c:v>3.7640249999999979E-2</c:v>
                      </c:pt>
                      <c:pt idx="6924">
                        <c:v>3.7367249999999977E-2</c:v>
                      </c:pt>
                      <c:pt idx="6925">
                        <c:v>3.7124249999999977E-2</c:v>
                      </c:pt>
                      <c:pt idx="6926">
                        <c:v>3.6867999999999984E-2</c:v>
                      </c:pt>
                      <c:pt idx="6927">
                        <c:v>3.6563249999999978E-2</c:v>
                      </c:pt>
                      <c:pt idx="6928">
                        <c:v>3.6305749999999984E-2</c:v>
                      </c:pt>
                      <c:pt idx="6929">
                        <c:v>3.606574999999998E-2</c:v>
                      </c:pt>
                      <c:pt idx="6930">
                        <c:v>3.5808249999999979E-2</c:v>
                      </c:pt>
                      <c:pt idx="6931">
                        <c:v>3.5540999999999975E-2</c:v>
                      </c:pt>
                      <c:pt idx="6932">
                        <c:v>3.5297999999999975E-2</c:v>
                      </c:pt>
                      <c:pt idx="6933">
                        <c:v>3.5030999999999965E-2</c:v>
                      </c:pt>
                      <c:pt idx="6934">
                        <c:v>3.4743749999999976E-2</c:v>
                      </c:pt>
                      <c:pt idx="6935">
                        <c:v>3.4450749999999974E-2</c:v>
                      </c:pt>
                      <c:pt idx="6936">
                        <c:v>3.4185499999999973E-2</c:v>
                      </c:pt>
                      <c:pt idx="6937">
                        <c:v>3.3905249999999977E-2</c:v>
                      </c:pt>
                      <c:pt idx="6938">
                        <c:v>3.3593749999999978E-2</c:v>
                      </c:pt>
                      <c:pt idx="6939">
                        <c:v>3.3309499999999985E-2</c:v>
                      </c:pt>
                      <c:pt idx="6940">
                        <c:v>3.3033249999999986E-2</c:v>
                      </c:pt>
                      <c:pt idx="6941">
                        <c:v>3.2737249999999975E-2</c:v>
                      </c:pt>
                      <c:pt idx="6942">
                        <c:v>3.2426499999999976E-2</c:v>
                      </c:pt>
                      <c:pt idx="6943">
                        <c:v>3.2071499999999968E-2</c:v>
                      </c:pt>
                      <c:pt idx="6944">
                        <c:v>3.1742749999999972E-2</c:v>
                      </c:pt>
                      <c:pt idx="6945">
                        <c:v>3.1430499999999972E-2</c:v>
                      </c:pt>
                      <c:pt idx="6946">
                        <c:v>3.1113499999999975E-2</c:v>
                      </c:pt>
                      <c:pt idx="6947">
                        <c:v>3.0704749999999979E-2</c:v>
                      </c:pt>
                      <c:pt idx="6948">
                        <c:v>3.0381749999999975E-2</c:v>
                      </c:pt>
                      <c:pt idx="6949">
                        <c:v>3.0059999999999979E-2</c:v>
                      </c:pt>
                      <c:pt idx="6950">
                        <c:v>2.9739499999999981E-2</c:v>
                      </c:pt>
                      <c:pt idx="6951">
                        <c:v>2.9388749999999977E-2</c:v>
                      </c:pt>
                      <c:pt idx="6952">
                        <c:v>2.9046499999999975E-2</c:v>
                      </c:pt>
                      <c:pt idx="6953">
                        <c:v>2.8716999999999979E-2</c:v>
                      </c:pt>
                      <c:pt idx="6954">
                        <c:v>2.8313249999999977E-2</c:v>
                      </c:pt>
                      <c:pt idx="6955">
                        <c:v>2.8013249999999976E-2</c:v>
                      </c:pt>
                      <c:pt idx="6956">
                        <c:v>2.7656499999999973E-2</c:v>
                      </c:pt>
                      <c:pt idx="6957">
                        <c:v>2.7260249999999975E-2</c:v>
                      </c:pt>
                      <c:pt idx="6958">
                        <c:v>2.6893249999999969E-2</c:v>
                      </c:pt>
                      <c:pt idx="6959">
                        <c:v>2.6534499999999982E-2</c:v>
                      </c:pt>
                      <c:pt idx="6960">
                        <c:v>2.6141499999999974E-2</c:v>
                      </c:pt>
                      <c:pt idx="6961">
                        <c:v>2.5753749999999978E-2</c:v>
                      </c:pt>
                      <c:pt idx="6962">
                        <c:v>2.5366999999999976E-2</c:v>
                      </c:pt>
                      <c:pt idx="6963">
                        <c:v>2.4958999999999974E-2</c:v>
                      </c:pt>
                      <c:pt idx="6964">
                        <c:v>2.4576749999999967E-2</c:v>
                      </c:pt>
                      <c:pt idx="6965">
                        <c:v>2.4185999999999964E-2</c:v>
                      </c:pt>
                      <c:pt idx="6966">
                        <c:v>2.3796749999999964E-2</c:v>
                      </c:pt>
                      <c:pt idx="6967">
                        <c:v>2.3336749999999958E-2</c:v>
                      </c:pt>
                      <c:pt idx="6968">
                        <c:v>2.292549999999996E-2</c:v>
                      </c:pt>
                      <c:pt idx="6969">
                        <c:v>2.2522749999999959E-2</c:v>
                      </c:pt>
                      <c:pt idx="6970">
                        <c:v>2.2112749999999966E-2</c:v>
                      </c:pt>
                      <c:pt idx="6971">
                        <c:v>2.1706499999999962E-2</c:v>
                      </c:pt>
                      <c:pt idx="6972">
                        <c:v>2.130499999999997E-2</c:v>
                      </c:pt>
                      <c:pt idx="6973">
                        <c:v>2.0871749999999967E-2</c:v>
                      </c:pt>
                      <c:pt idx="6974">
                        <c:v>2.0394999999999972E-2</c:v>
                      </c:pt>
                      <c:pt idx="6975">
                        <c:v>1.9992499999999972E-2</c:v>
                      </c:pt>
                      <c:pt idx="6976">
                        <c:v>1.9581999999999974E-2</c:v>
                      </c:pt>
                      <c:pt idx="6977">
                        <c:v>1.9177499999999972E-2</c:v>
                      </c:pt>
                      <c:pt idx="6978">
                        <c:v>1.8764749999999969E-2</c:v>
                      </c:pt>
                      <c:pt idx="6979">
                        <c:v>1.8344499999999968E-2</c:v>
                      </c:pt>
                      <c:pt idx="6980">
                        <c:v>1.7925749999999973E-2</c:v>
                      </c:pt>
                      <c:pt idx="6981">
                        <c:v>1.749924999999998E-2</c:v>
                      </c:pt>
                      <c:pt idx="6982">
                        <c:v>1.7065249999999994E-2</c:v>
                      </c:pt>
                      <c:pt idx="6983">
                        <c:v>1.6619749999999992E-2</c:v>
                      </c:pt>
                      <c:pt idx="6984">
                        <c:v>1.620124999999999E-2</c:v>
                      </c:pt>
                      <c:pt idx="6985">
                        <c:v>1.579125E-2</c:v>
                      </c:pt>
                      <c:pt idx="6986">
                        <c:v>1.5365499999999997E-2</c:v>
                      </c:pt>
                      <c:pt idx="6987">
                        <c:v>1.4895999999999991E-2</c:v>
                      </c:pt>
                      <c:pt idx="6988">
                        <c:v>1.4486249999999992E-2</c:v>
                      </c:pt>
                      <c:pt idx="6989">
                        <c:v>1.4049000000000009E-2</c:v>
                      </c:pt>
                      <c:pt idx="6990">
                        <c:v>1.3566500000000011E-2</c:v>
                      </c:pt>
                      <c:pt idx="6991">
                        <c:v>1.3120000000000012E-2</c:v>
                      </c:pt>
                      <c:pt idx="6992">
                        <c:v>1.2703250000000008E-2</c:v>
                      </c:pt>
                      <c:pt idx="6993">
                        <c:v>1.2247500000000008E-2</c:v>
                      </c:pt>
                      <c:pt idx="6994">
                        <c:v>1.1811250000000011E-2</c:v>
                      </c:pt>
                      <c:pt idx="6995">
                        <c:v>1.1410250000000011E-2</c:v>
                      </c:pt>
                      <c:pt idx="6996">
                        <c:v>1.0964500000000011E-2</c:v>
                      </c:pt>
                      <c:pt idx="6997">
                        <c:v>1.0542500000000012E-2</c:v>
                      </c:pt>
                      <c:pt idx="6998">
                        <c:v>1.012125000000001E-2</c:v>
                      </c:pt>
                      <c:pt idx="6999">
                        <c:v>9.6302500000000121E-3</c:v>
                      </c:pt>
                      <c:pt idx="7000">
                        <c:v>9.1542500000000165E-3</c:v>
                      </c:pt>
                      <c:pt idx="7001">
                        <c:v>8.670750000000017E-3</c:v>
                      </c:pt>
                      <c:pt idx="7002">
                        <c:v>8.2242500000000145E-3</c:v>
                      </c:pt>
                      <c:pt idx="7003">
                        <c:v>7.7582500000000177E-3</c:v>
                      </c:pt>
                      <c:pt idx="7004">
                        <c:v>7.2847500000000143E-3</c:v>
                      </c:pt>
                      <c:pt idx="7005">
                        <c:v>6.8085000000000177E-3</c:v>
                      </c:pt>
                      <c:pt idx="7006">
                        <c:v>6.4302500000000158E-3</c:v>
                      </c:pt>
                      <c:pt idx="7007">
                        <c:v>5.979000000000019E-3</c:v>
                      </c:pt>
                      <c:pt idx="7008">
                        <c:v>5.5512500000000197E-3</c:v>
                      </c:pt>
                      <c:pt idx="7009">
                        <c:v>5.0877500000000124E-3</c:v>
                      </c:pt>
                      <c:pt idx="7010">
                        <c:v>4.6137500000000145E-3</c:v>
                      </c:pt>
                      <c:pt idx="7011">
                        <c:v>4.1437500000000146E-3</c:v>
                      </c:pt>
                      <c:pt idx="7012">
                        <c:v>3.6622500000000119E-3</c:v>
                      </c:pt>
                      <c:pt idx="7013">
                        <c:v>3.1907500000000135E-3</c:v>
                      </c:pt>
                      <c:pt idx="7014">
                        <c:v>2.7062500000000112E-3</c:v>
                      </c:pt>
                      <c:pt idx="7015">
                        <c:v>2.2052500000000071E-3</c:v>
                      </c:pt>
                      <c:pt idx="7016">
                        <c:v>1.7492500000000086E-3</c:v>
                      </c:pt>
                      <c:pt idx="7017">
                        <c:v>1.2710000000000056E-3</c:v>
                      </c:pt>
                      <c:pt idx="7018">
                        <c:v>8.0800000000001042E-4</c:v>
                      </c:pt>
                      <c:pt idx="7019">
                        <c:v>3.1875000000001005E-4</c:v>
                      </c:pt>
                      <c:pt idx="7020">
                        <c:v>-1.1324999999998856E-4</c:v>
                      </c:pt>
                      <c:pt idx="7021">
                        <c:v>-5.1549999999999003E-4</c:v>
                      </c:pt>
                      <c:pt idx="7022">
                        <c:v>-9.7949999999999491E-4</c:v>
                      </c:pt>
                      <c:pt idx="7023">
                        <c:v>-1.4892499999999932E-3</c:v>
                      </c:pt>
                      <c:pt idx="7024">
                        <c:v>-1.7984999999999939E-3</c:v>
                      </c:pt>
                      <c:pt idx="7025">
                        <c:v>-2.409999999999995E-3</c:v>
                      </c:pt>
                      <c:pt idx="7026">
                        <c:v>-2.8247499999999974E-3</c:v>
                      </c:pt>
                      <c:pt idx="7027">
                        <c:v>-3.0757499999999995E-3</c:v>
                      </c:pt>
                      <c:pt idx="7028">
                        <c:v>-3.4920000000000007E-3</c:v>
                      </c:pt>
                      <c:pt idx="7029">
                        <c:v>-3.8097499999999989E-3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5FBC-45EC-BD3A-D7FE6D58391D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470A'!$BJ$1</c15:sqref>
                        </c15:formulaRef>
                      </c:ext>
                    </c:extLst>
                    <c:strCache>
                      <c:ptCount val="1"/>
                      <c:pt idx="0">
                        <c:v>Disk-33_In, 470 A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470A'!$C$5:$C$9340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6.0199999999999997E-2</c:v>
                      </c:pt>
                      <c:pt idx="1">
                        <c:v>2.5100000000000001E-2</c:v>
                      </c:pt>
                      <c:pt idx="2">
                        <c:v>2.6859999999999998E-2</c:v>
                      </c:pt>
                      <c:pt idx="3">
                        <c:v>1.6799999999999999E-2</c:v>
                      </c:pt>
                      <c:pt idx="4">
                        <c:v>0.14907000000000001</c:v>
                      </c:pt>
                      <c:pt idx="5">
                        <c:v>0.11024</c:v>
                      </c:pt>
                      <c:pt idx="6">
                        <c:v>2.2249999999999999E-2</c:v>
                      </c:pt>
                      <c:pt idx="7">
                        <c:v>0.20859</c:v>
                      </c:pt>
                      <c:pt idx="8">
                        <c:v>3.107E-2</c:v>
                      </c:pt>
                      <c:pt idx="9">
                        <c:v>0.129</c:v>
                      </c:pt>
                      <c:pt idx="10">
                        <c:v>5.9330000000000001E-2</c:v>
                      </c:pt>
                      <c:pt idx="11">
                        <c:v>5.9290000000000002E-2</c:v>
                      </c:pt>
                      <c:pt idx="12">
                        <c:v>7.2650000000000006E-2</c:v>
                      </c:pt>
                      <c:pt idx="13">
                        <c:v>0.1057</c:v>
                      </c:pt>
                      <c:pt idx="14">
                        <c:v>5.0599999999999999E-2</c:v>
                      </c:pt>
                      <c:pt idx="15">
                        <c:v>2.894E-2</c:v>
                      </c:pt>
                      <c:pt idx="16">
                        <c:v>3.329E-2</c:v>
                      </c:pt>
                      <c:pt idx="17">
                        <c:v>0.13136</c:v>
                      </c:pt>
                      <c:pt idx="18">
                        <c:v>2.6210000000000001E-2</c:v>
                      </c:pt>
                      <c:pt idx="19">
                        <c:v>3.6700000000000003E-2</c:v>
                      </c:pt>
                      <c:pt idx="20">
                        <c:v>1.789E-2</c:v>
                      </c:pt>
                      <c:pt idx="21">
                        <c:v>0.13833000000000001</c:v>
                      </c:pt>
                      <c:pt idx="22">
                        <c:v>0.28231000000000001</c:v>
                      </c:pt>
                      <c:pt idx="23">
                        <c:v>4.6719999999999998E-2</c:v>
                      </c:pt>
                      <c:pt idx="24">
                        <c:v>6.3979999999999995E-2</c:v>
                      </c:pt>
                      <c:pt idx="25">
                        <c:v>5.9299999999999999E-2</c:v>
                      </c:pt>
                      <c:pt idx="26">
                        <c:v>0.11791</c:v>
                      </c:pt>
                      <c:pt idx="27">
                        <c:v>4.2889999999999998E-2</c:v>
                      </c:pt>
                      <c:pt idx="28">
                        <c:v>6.0569999999999999E-2</c:v>
                      </c:pt>
                      <c:pt idx="29">
                        <c:v>4.6940000000000003E-2</c:v>
                      </c:pt>
                      <c:pt idx="30">
                        <c:v>9.3310000000000004E-2</c:v>
                      </c:pt>
                      <c:pt idx="31">
                        <c:v>2.5930000000000002E-2</c:v>
                      </c:pt>
                      <c:pt idx="32">
                        <c:v>2.8340000000000001E-2</c:v>
                      </c:pt>
                      <c:pt idx="33">
                        <c:v>5.3850000000000002E-2</c:v>
                      </c:pt>
                      <c:pt idx="34">
                        <c:v>7.2440000000000004E-2</c:v>
                      </c:pt>
                      <c:pt idx="35">
                        <c:v>5.935E-2</c:v>
                      </c:pt>
                      <c:pt idx="36">
                        <c:v>4.5699999999999998E-2</c:v>
                      </c:pt>
                      <c:pt idx="37">
                        <c:v>5.1159999999999997E-2</c:v>
                      </c:pt>
                      <c:pt idx="38">
                        <c:v>4.5010000000000001E-2</c:v>
                      </c:pt>
                      <c:pt idx="39">
                        <c:v>0.12695000000000001</c:v>
                      </c:pt>
                      <c:pt idx="40">
                        <c:v>4.0989999999999999E-2</c:v>
                      </c:pt>
                      <c:pt idx="41">
                        <c:v>4.7370000000000002E-2</c:v>
                      </c:pt>
                      <c:pt idx="42">
                        <c:v>4.6339999999999999E-2</c:v>
                      </c:pt>
                      <c:pt idx="43">
                        <c:v>0.13347000000000001</c:v>
                      </c:pt>
                      <c:pt idx="44">
                        <c:v>5.5259999999999997E-2</c:v>
                      </c:pt>
                      <c:pt idx="45">
                        <c:v>4.5130000000000003E-2</c:v>
                      </c:pt>
                      <c:pt idx="46">
                        <c:v>4.3869999999999999E-2</c:v>
                      </c:pt>
                      <c:pt idx="47">
                        <c:v>0.10473</c:v>
                      </c:pt>
                      <c:pt idx="48">
                        <c:v>6.0019999999999997E-2</c:v>
                      </c:pt>
                      <c:pt idx="49">
                        <c:v>7.2760000000000005E-2</c:v>
                      </c:pt>
                      <c:pt idx="50">
                        <c:v>0.20197999999999999</c:v>
                      </c:pt>
                      <c:pt idx="51">
                        <c:v>0.46233000000000002</c:v>
                      </c:pt>
                      <c:pt idx="52">
                        <c:v>0.53532000000000002</c:v>
                      </c:pt>
                      <c:pt idx="53">
                        <c:v>0.66854999999999998</c:v>
                      </c:pt>
                      <c:pt idx="54">
                        <c:v>0.77149000000000001</c:v>
                      </c:pt>
                      <c:pt idx="55">
                        <c:v>0.89710000000000001</c:v>
                      </c:pt>
                      <c:pt idx="56">
                        <c:v>1.0990800000000001</c:v>
                      </c:pt>
                      <c:pt idx="57">
                        <c:v>1.15635</c:v>
                      </c:pt>
                      <c:pt idx="58">
                        <c:v>1.27732</c:v>
                      </c:pt>
                      <c:pt idx="59">
                        <c:v>1.39547</c:v>
                      </c:pt>
                      <c:pt idx="60">
                        <c:v>1.5930500000000001</c:v>
                      </c:pt>
                      <c:pt idx="61">
                        <c:v>1.6624099999999999</c:v>
                      </c:pt>
                      <c:pt idx="62">
                        <c:v>1.7932300000000001</c:v>
                      </c:pt>
                      <c:pt idx="63">
                        <c:v>1.90733</c:v>
                      </c:pt>
                      <c:pt idx="64">
                        <c:v>2.0925500000000001</c:v>
                      </c:pt>
                      <c:pt idx="65">
                        <c:v>2.1837</c:v>
                      </c:pt>
                      <c:pt idx="66">
                        <c:v>2.2632699999999999</c:v>
                      </c:pt>
                      <c:pt idx="67">
                        <c:v>2.3944899999999998</c:v>
                      </c:pt>
                      <c:pt idx="68">
                        <c:v>2.5816499999999998</c:v>
                      </c:pt>
                      <c:pt idx="69">
                        <c:v>2.6359300000000001</c:v>
                      </c:pt>
                      <c:pt idx="70">
                        <c:v>2.7756599999999998</c:v>
                      </c:pt>
                      <c:pt idx="71">
                        <c:v>2.9239700000000002</c:v>
                      </c:pt>
                      <c:pt idx="72">
                        <c:v>3.0789599999999999</c:v>
                      </c:pt>
                      <c:pt idx="73">
                        <c:v>3.18771</c:v>
                      </c:pt>
                      <c:pt idx="74">
                        <c:v>3.2575500000000002</c:v>
                      </c:pt>
                      <c:pt idx="75">
                        <c:v>3.4325600000000001</c:v>
                      </c:pt>
                      <c:pt idx="76">
                        <c:v>3.5181300000000002</c:v>
                      </c:pt>
                      <c:pt idx="77">
                        <c:v>3.6930200000000002</c:v>
                      </c:pt>
                      <c:pt idx="78">
                        <c:v>3.7873000000000001</c:v>
                      </c:pt>
                      <c:pt idx="79">
                        <c:v>3.9013900000000001</c:v>
                      </c:pt>
                      <c:pt idx="80">
                        <c:v>4.0277599999999998</c:v>
                      </c:pt>
                      <c:pt idx="81">
                        <c:v>4.2290099999999997</c:v>
                      </c:pt>
                      <c:pt idx="82">
                        <c:v>4.3903400000000001</c:v>
                      </c:pt>
                      <c:pt idx="83">
                        <c:v>4.5920899999999998</c:v>
                      </c:pt>
                      <c:pt idx="84">
                        <c:v>4.5362799999999996</c:v>
                      </c:pt>
                      <c:pt idx="85">
                        <c:v>4.7181100000000002</c:v>
                      </c:pt>
                      <c:pt idx="86">
                        <c:v>4.79535</c:v>
                      </c:pt>
                      <c:pt idx="87">
                        <c:v>4.92645</c:v>
                      </c:pt>
                      <c:pt idx="88">
                        <c:v>5.0520800000000001</c:v>
                      </c:pt>
                      <c:pt idx="89">
                        <c:v>5.2544700000000004</c:v>
                      </c:pt>
                      <c:pt idx="90">
                        <c:v>5.28782</c:v>
                      </c:pt>
                      <c:pt idx="91">
                        <c:v>5.4262499999999996</c:v>
                      </c:pt>
                      <c:pt idx="92">
                        <c:v>5.5579999999999998</c:v>
                      </c:pt>
                      <c:pt idx="93">
                        <c:v>5.6661999999999999</c:v>
                      </c:pt>
                      <c:pt idx="94">
                        <c:v>5.8654200000000003</c:v>
                      </c:pt>
                      <c:pt idx="95">
                        <c:v>5.9110899999999997</c:v>
                      </c:pt>
                      <c:pt idx="96">
                        <c:v>6.05016</c:v>
                      </c:pt>
                      <c:pt idx="97">
                        <c:v>6.1697699999999998</c:v>
                      </c:pt>
                      <c:pt idx="98">
                        <c:v>6.3649899999999997</c:v>
                      </c:pt>
                      <c:pt idx="99">
                        <c:v>6.4157700000000002</c:v>
                      </c:pt>
                      <c:pt idx="100">
                        <c:v>6.5409800000000002</c:v>
                      </c:pt>
                      <c:pt idx="101">
                        <c:v>6.6772299999999998</c:v>
                      </c:pt>
                      <c:pt idx="102">
                        <c:v>6.8746600000000004</c:v>
                      </c:pt>
                      <c:pt idx="103">
                        <c:v>6.9148500000000004</c:v>
                      </c:pt>
                      <c:pt idx="104">
                        <c:v>7.0538600000000002</c:v>
                      </c:pt>
                      <c:pt idx="105">
                        <c:v>7.1625300000000003</c:v>
                      </c:pt>
                      <c:pt idx="106">
                        <c:v>7.3603399999999999</c:v>
                      </c:pt>
                      <c:pt idx="107">
                        <c:v>7.4038599999999999</c:v>
                      </c:pt>
                      <c:pt idx="108">
                        <c:v>7.54223</c:v>
                      </c:pt>
                      <c:pt idx="109">
                        <c:v>7.6724100000000002</c:v>
                      </c:pt>
                      <c:pt idx="110">
                        <c:v>7.8157199999999998</c:v>
                      </c:pt>
                      <c:pt idx="111">
                        <c:v>7.9749499999999998</c:v>
                      </c:pt>
                      <c:pt idx="112">
                        <c:v>8.0415299999999998</c:v>
                      </c:pt>
                      <c:pt idx="113">
                        <c:v>8.1739599999999992</c:v>
                      </c:pt>
                      <c:pt idx="114">
                        <c:v>8.2857000000000003</c:v>
                      </c:pt>
                      <c:pt idx="115">
                        <c:v>8.4757899999999999</c:v>
                      </c:pt>
                      <c:pt idx="116">
                        <c:v>8.5121800000000007</c:v>
                      </c:pt>
                      <c:pt idx="117">
                        <c:v>8.66282</c:v>
                      </c:pt>
                      <c:pt idx="118">
                        <c:v>8.7761300000000002</c:v>
                      </c:pt>
                      <c:pt idx="119">
                        <c:v>8.9714399999999994</c:v>
                      </c:pt>
                      <c:pt idx="120">
                        <c:v>9.0327099999999998</c:v>
                      </c:pt>
                      <c:pt idx="121">
                        <c:v>9.1752800000000008</c:v>
                      </c:pt>
                      <c:pt idx="122">
                        <c:v>9.2716100000000008</c:v>
                      </c:pt>
                      <c:pt idx="123">
                        <c:v>9.4835700000000003</c:v>
                      </c:pt>
                      <c:pt idx="124">
                        <c:v>9.5395299999999992</c:v>
                      </c:pt>
                      <c:pt idx="125">
                        <c:v>9.6888699999999996</c:v>
                      </c:pt>
                      <c:pt idx="126">
                        <c:v>9.8129200000000001</c:v>
                      </c:pt>
                      <c:pt idx="127">
                        <c:v>9.9729299999999999</c:v>
                      </c:pt>
                      <c:pt idx="128">
                        <c:v>10.017340000000001</c:v>
                      </c:pt>
                      <c:pt idx="129">
                        <c:v>10.0047</c:v>
                      </c:pt>
                      <c:pt idx="130">
                        <c:v>10.01168</c:v>
                      </c:pt>
                      <c:pt idx="131">
                        <c:v>10.02801</c:v>
                      </c:pt>
                      <c:pt idx="132">
                        <c:v>10.06575</c:v>
                      </c:pt>
                      <c:pt idx="133">
                        <c:v>10.024150000000001</c:v>
                      </c:pt>
                      <c:pt idx="134">
                        <c:v>10.01352</c:v>
                      </c:pt>
                      <c:pt idx="135">
                        <c:v>10.028589999999999</c:v>
                      </c:pt>
                      <c:pt idx="136">
                        <c:v>10.06532</c:v>
                      </c:pt>
                      <c:pt idx="137">
                        <c:v>9.9838199999999997</c:v>
                      </c:pt>
                      <c:pt idx="138">
                        <c:v>9.9783000000000008</c:v>
                      </c:pt>
                      <c:pt idx="139">
                        <c:v>9.9635999999999996</c:v>
                      </c:pt>
                      <c:pt idx="140">
                        <c:v>10.050789999999999</c:v>
                      </c:pt>
                      <c:pt idx="141">
                        <c:v>9.9768899999999991</c:v>
                      </c:pt>
                      <c:pt idx="142">
                        <c:v>9.9868900000000007</c:v>
                      </c:pt>
                      <c:pt idx="143">
                        <c:v>10.195679999999999</c:v>
                      </c:pt>
                      <c:pt idx="144">
                        <c:v>10.11679</c:v>
                      </c:pt>
                      <c:pt idx="145">
                        <c:v>9.9919899999999995</c:v>
                      </c:pt>
                      <c:pt idx="146">
                        <c:v>9.9844000000000008</c:v>
                      </c:pt>
                      <c:pt idx="147">
                        <c:v>10.00178</c:v>
                      </c:pt>
                      <c:pt idx="148">
                        <c:v>9.9973100000000006</c:v>
                      </c:pt>
                      <c:pt idx="149">
                        <c:v>10.05589</c:v>
                      </c:pt>
                      <c:pt idx="150">
                        <c:v>9.9720700000000004</c:v>
                      </c:pt>
                      <c:pt idx="151">
                        <c:v>9.9750200000000007</c:v>
                      </c:pt>
                      <c:pt idx="152">
                        <c:v>9.9825700000000008</c:v>
                      </c:pt>
                      <c:pt idx="153">
                        <c:v>10.05166</c:v>
                      </c:pt>
                      <c:pt idx="154">
                        <c:v>9.9633500000000002</c:v>
                      </c:pt>
                      <c:pt idx="155">
                        <c:v>9.9426299999999994</c:v>
                      </c:pt>
                      <c:pt idx="156">
                        <c:v>9.9941200000000006</c:v>
                      </c:pt>
                      <c:pt idx="157">
                        <c:v>10.045400000000001</c:v>
                      </c:pt>
                      <c:pt idx="158">
                        <c:v>10.00128</c:v>
                      </c:pt>
                      <c:pt idx="159">
                        <c:v>10.020020000000001</c:v>
                      </c:pt>
                      <c:pt idx="160">
                        <c:v>9.9843600000000006</c:v>
                      </c:pt>
                      <c:pt idx="161">
                        <c:v>10.0449</c:v>
                      </c:pt>
                      <c:pt idx="162">
                        <c:v>10.00243</c:v>
                      </c:pt>
                      <c:pt idx="163">
                        <c:v>10.002330000000001</c:v>
                      </c:pt>
                      <c:pt idx="164">
                        <c:v>9.9688099999999995</c:v>
                      </c:pt>
                      <c:pt idx="165">
                        <c:v>10.041700000000001</c:v>
                      </c:pt>
                      <c:pt idx="166">
                        <c:v>10.01961</c:v>
                      </c:pt>
                      <c:pt idx="167">
                        <c:v>9.9855499999999999</c:v>
                      </c:pt>
                      <c:pt idx="168">
                        <c:v>9.97851</c:v>
                      </c:pt>
                      <c:pt idx="169">
                        <c:v>9.9720399999999998</c:v>
                      </c:pt>
                      <c:pt idx="170">
                        <c:v>10.054919999999999</c:v>
                      </c:pt>
                      <c:pt idx="171">
                        <c:v>9.9896799999999999</c:v>
                      </c:pt>
                      <c:pt idx="172">
                        <c:v>9.9767100000000006</c:v>
                      </c:pt>
                      <c:pt idx="173">
                        <c:v>9.9675899999999995</c:v>
                      </c:pt>
                      <c:pt idx="174">
                        <c:v>10.043900000000001</c:v>
                      </c:pt>
                      <c:pt idx="175">
                        <c:v>9.9568399999999997</c:v>
                      </c:pt>
                      <c:pt idx="176">
                        <c:v>9.9745399999999993</c:v>
                      </c:pt>
                      <c:pt idx="177">
                        <c:v>9.9843499999999992</c:v>
                      </c:pt>
                      <c:pt idx="178">
                        <c:v>10.049239999999999</c:v>
                      </c:pt>
                      <c:pt idx="179">
                        <c:v>9.9883199999999999</c:v>
                      </c:pt>
                      <c:pt idx="180">
                        <c:v>10.004049999999999</c:v>
                      </c:pt>
                      <c:pt idx="181">
                        <c:v>9.97349</c:v>
                      </c:pt>
                      <c:pt idx="182">
                        <c:v>10.035769999999999</c:v>
                      </c:pt>
                      <c:pt idx="183">
                        <c:v>9.9650300000000005</c:v>
                      </c:pt>
                      <c:pt idx="184">
                        <c:v>9.9716400000000007</c:v>
                      </c:pt>
                      <c:pt idx="185">
                        <c:v>9.9675600000000006</c:v>
                      </c:pt>
                      <c:pt idx="186">
                        <c:v>9.9973100000000006</c:v>
                      </c:pt>
                      <c:pt idx="187">
                        <c:v>10.03411</c:v>
                      </c:pt>
                      <c:pt idx="188">
                        <c:v>9.9671699999999994</c:v>
                      </c:pt>
                      <c:pt idx="189">
                        <c:v>9.9544200000000007</c:v>
                      </c:pt>
                      <c:pt idx="190">
                        <c:v>9.9768600000000003</c:v>
                      </c:pt>
                      <c:pt idx="191">
                        <c:v>10.070169999999999</c:v>
                      </c:pt>
                      <c:pt idx="192">
                        <c:v>9.9871099999999995</c:v>
                      </c:pt>
                      <c:pt idx="193">
                        <c:v>9.9741</c:v>
                      </c:pt>
                      <c:pt idx="194">
                        <c:v>9.9602699999999995</c:v>
                      </c:pt>
                      <c:pt idx="195">
                        <c:v>10.03351</c:v>
                      </c:pt>
                      <c:pt idx="196">
                        <c:v>9.9897600000000004</c:v>
                      </c:pt>
                      <c:pt idx="197">
                        <c:v>9.9732699999999994</c:v>
                      </c:pt>
                      <c:pt idx="198">
                        <c:v>9.9419599999999999</c:v>
                      </c:pt>
                      <c:pt idx="199">
                        <c:v>10.01132</c:v>
                      </c:pt>
                      <c:pt idx="200">
                        <c:v>9.9536300000000004</c:v>
                      </c:pt>
                      <c:pt idx="201">
                        <c:v>9.9681800000000003</c:v>
                      </c:pt>
                      <c:pt idx="202">
                        <c:v>9.9778000000000002</c:v>
                      </c:pt>
                      <c:pt idx="203">
                        <c:v>10.01421</c:v>
                      </c:pt>
                      <c:pt idx="204">
                        <c:v>10.32372</c:v>
                      </c:pt>
                      <c:pt idx="205">
                        <c:v>9.9838000000000005</c:v>
                      </c:pt>
                      <c:pt idx="206">
                        <c:v>9.9590499999999995</c:v>
                      </c:pt>
                      <c:pt idx="207">
                        <c:v>10.0031</c:v>
                      </c:pt>
                      <c:pt idx="208">
                        <c:v>10.04344</c:v>
                      </c:pt>
                      <c:pt idx="209">
                        <c:v>9.9906799999999993</c:v>
                      </c:pt>
                      <c:pt idx="210">
                        <c:v>10.00155</c:v>
                      </c:pt>
                      <c:pt idx="211">
                        <c:v>10.00151</c:v>
                      </c:pt>
                      <c:pt idx="212">
                        <c:v>10.05847</c:v>
                      </c:pt>
                      <c:pt idx="213">
                        <c:v>9.9750200000000007</c:v>
                      </c:pt>
                      <c:pt idx="214">
                        <c:v>9.9917700000000007</c:v>
                      </c:pt>
                      <c:pt idx="215">
                        <c:v>9.9722200000000001</c:v>
                      </c:pt>
                      <c:pt idx="216">
                        <c:v>10.040290000000001</c:v>
                      </c:pt>
                      <c:pt idx="217">
                        <c:v>9.9889500000000009</c:v>
                      </c:pt>
                      <c:pt idx="218">
                        <c:v>9.9879800000000003</c:v>
                      </c:pt>
                      <c:pt idx="219">
                        <c:v>9.9906199999999998</c:v>
                      </c:pt>
                      <c:pt idx="220">
                        <c:v>10.069039999999999</c:v>
                      </c:pt>
                      <c:pt idx="221">
                        <c:v>9.9834399999999999</c:v>
                      </c:pt>
                      <c:pt idx="222">
                        <c:v>9.9937699999999996</c:v>
                      </c:pt>
                      <c:pt idx="223">
                        <c:v>9.98475</c:v>
                      </c:pt>
                      <c:pt idx="224">
                        <c:v>9.9883699999999997</c:v>
                      </c:pt>
                      <c:pt idx="225">
                        <c:v>10.03875</c:v>
                      </c:pt>
                      <c:pt idx="226">
                        <c:v>9.9819399999999998</c:v>
                      </c:pt>
                      <c:pt idx="227">
                        <c:v>9.9888899999999996</c:v>
                      </c:pt>
                      <c:pt idx="228">
                        <c:v>9.9832099999999997</c:v>
                      </c:pt>
                      <c:pt idx="229">
                        <c:v>10.04785</c:v>
                      </c:pt>
                      <c:pt idx="230">
                        <c:v>9.9563799999999993</c:v>
                      </c:pt>
                      <c:pt idx="231">
                        <c:v>9.9758800000000001</c:v>
                      </c:pt>
                      <c:pt idx="232">
                        <c:v>9.9916499999999999</c:v>
                      </c:pt>
                      <c:pt idx="233">
                        <c:v>10.0542</c:v>
                      </c:pt>
                      <c:pt idx="234">
                        <c:v>9.9767600000000005</c:v>
                      </c:pt>
                      <c:pt idx="235">
                        <c:v>9.9760600000000004</c:v>
                      </c:pt>
                      <c:pt idx="236">
                        <c:v>9.9971599999999992</c:v>
                      </c:pt>
                      <c:pt idx="237">
                        <c:v>10.047610000000001</c:v>
                      </c:pt>
                      <c:pt idx="238">
                        <c:v>9.9765300000000003</c:v>
                      </c:pt>
                      <c:pt idx="239">
                        <c:v>9.9934799999999999</c:v>
                      </c:pt>
                      <c:pt idx="240">
                        <c:v>9.9912200000000002</c:v>
                      </c:pt>
                      <c:pt idx="241">
                        <c:v>10.008509999999999</c:v>
                      </c:pt>
                      <c:pt idx="242">
                        <c:v>10.02331</c:v>
                      </c:pt>
                      <c:pt idx="243">
                        <c:v>10.00874</c:v>
                      </c:pt>
                      <c:pt idx="244">
                        <c:v>9.9892900000000004</c:v>
                      </c:pt>
                      <c:pt idx="245">
                        <c:v>9.9817900000000002</c:v>
                      </c:pt>
                      <c:pt idx="246">
                        <c:v>10.04613</c:v>
                      </c:pt>
                      <c:pt idx="247">
                        <c:v>9.9722200000000001</c:v>
                      </c:pt>
                      <c:pt idx="248">
                        <c:v>9.9886800000000004</c:v>
                      </c:pt>
                      <c:pt idx="249">
                        <c:v>9.9898000000000007</c:v>
                      </c:pt>
                      <c:pt idx="250">
                        <c:v>10.061809999999999</c:v>
                      </c:pt>
                      <c:pt idx="251">
                        <c:v>9.9941899999999997</c:v>
                      </c:pt>
                      <c:pt idx="252">
                        <c:v>9.9795400000000001</c:v>
                      </c:pt>
                      <c:pt idx="253">
                        <c:v>9.9856200000000008</c:v>
                      </c:pt>
                      <c:pt idx="254">
                        <c:v>10.06616</c:v>
                      </c:pt>
                      <c:pt idx="255">
                        <c:v>9.9845100000000002</c:v>
                      </c:pt>
                      <c:pt idx="256">
                        <c:v>9.9969900000000003</c:v>
                      </c:pt>
                      <c:pt idx="257">
                        <c:v>9.9903999999999993</c:v>
                      </c:pt>
                      <c:pt idx="258">
                        <c:v>10.05729</c:v>
                      </c:pt>
                      <c:pt idx="259">
                        <c:v>9.9990100000000002</c:v>
                      </c:pt>
                      <c:pt idx="260">
                        <c:v>9.9897799999999997</c:v>
                      </c:pt>
                      <c:pt idx="261">
                        <c:v>9.9806899999999992</c:v>
                      </c:pt>
                      <c:pt idx="262">
                        <c:v>9.9864200000000007</c:v>
                      </c:pt>
                      <c:pt idx="263">
                        <c:v>10.076180000000001</c:v>
                      </c:pt>
                      <c:pt idx="264">
                        <c:v>10.007160000000001</c:v>
                      </c:pt>
                      <c:pt idx="265">
                        <c:v>10.282220000000001</c:v>
                      </c:pt>
                      <c:pt idx="266">
                        <c:v>9.9904200000000003</c:v>
                      </c:pt>
                      <c:pt idx="267">
                        <c:v>10.065630000000001</c:v>
                      </c:pt>
                      <c:pt idx="268">
                        <c:v>10.02032</c:v>
                      </c:pt>
                      <c:pt idx="269">
                        <c:v>9.9973100000000006</c:v>
                      </c:pt>
                      <c:pt idx="270">
                        <c:v>9.9748000000000001</c:v>
                      </c:pt>
                      <c:pt idx="271">
                        <c:v>10.07053</c:v>
                      </c:pt>
                      <c:pt idx="272">
                        <c:v>10.01135</c:v>
                      </c:pt>
                      <c:pt idx="273">
                        <c:v>9.9908099999999997</c:v>
                      </c:pt>
                      <c:pt idx="274">
                        <c:v>9.9843200000000003</c:v>
                      </c:pt>
                      <c:pt idx="275">
                        <c:v>10.06068</c:v>
                      </c:pt>
                      <c:pt idx="276">
                        <c:v>9.9913600000000002</c:v>
                      </c:pt>
                      <c:pt idx="277">
                        <c:v>10.002980000000001</c:v>
                      </c:pt>
                      <c:pt idx="278">
                        <c:v>9.9910899999999998</c:v>
                      </c:pt>
                      <c:pt idx="279">
                        <c:v>10.012370000000001</c:v>
                      </c:pt>
                      <c:pt idx="280">
                        <c:v>10.05584</c:v>
                      </c:pt>
                      <c:pt idx="281">
                        <c:v>10.00305</c:v>
                      </c:pt>
                      <c:pt idx="282">
                        <c:v>10.00343</c:v>
                      </c:pt>
                      <c:pt idx="283">
                        <c:v>9.9925200000000007</c:v>
                      </c:pt>
                      <c:pt idx="284">
                        <c:v>10.080220000000001</c:v>
                      </c:pt>
                      <c:pt idx="285">
                        <c:v>10.0044</c:v>
                      </c:pt>
                      <c:pt idx="286">
                        <c:v>10.00066</c:v>
                      </c:pt>
                      <c:pt idx="287">
                        <c:v>10.011480000000001</c:v>
                      </c:pt>
                      <c:pt idx="288">
                        <c:v>10.06836</c:v>
                      </c:pt>
                      <c:pt idx="289">
                        <c:v>10.0022</c:v>
                      </c:pt>
                      <c:pt idx="290">
                        <c:v>10.017950000000001</c:v>
                      </c:pt>
                      <c:pt idx="291">
                        <c:v>9.9878599999999995</c:v>
                      </c:pt>
                      <c:pt idx="292">
                        <c:v>10.06588</c:v>
                      </c:pt>
                      <c:pt idx="293">
                        <c:v>9.9821100000000005</c:v>
                      </c:pt>
                      <c:pt idx="294">
                        <c:v>9.9897799999999997</c:v>
                      </c:pt>
                      <c:pt idx="295">
                        <c:v>9.9769000000000005</c:v>
                      </c:pt>
                      <c:pt idx="296">
                        <c:v>10.05965</c:v>
                      </c:pt>
                      <c:pt idx="297">
                        <c:v>10.01624</c:v>
                      </c:pt>
                      <c:pt idx="298">
                        <c:v>9.9870900000000002</c:v>
                      </c:pt>
                      <c:pt idx="299">
                        <c:v>9.9683799999999998</c:v>
                      </c:pt>
                      <c:pt idx="300">
                        <c:v>9.9838500000000003</c:v>
                      </c:pt>
                      <c:pt idx="301">
                        <c:v>10.04331</c:v>
                      </c:pt>
                      <c:pt idx="302">
                        <c:v>9.9898000000000007</c:v>
                      </c:pt>
                      <c:pt idx="303">
                        <c:v>10.00001</c:v>
                      </c:pt>
                      <c:pt idx="304">
                        <c:v>10.00296</c:v>
                      </c:pt>
                      <c:pt idx="305">
                        <c:v>10.08023</c:v>
                      </c:pt>
                      <c:pt idx="306">
                        <c:v>10.00229</c:v>
                      </c:pt>
                      <c:pt idx="307">
                        <c:v>9.9976099999999999</c:v>
                      </c:pt>
                      <c:pt idx="308">
                        <c:v>9.9990400000000008</c:v>
                      </c:pt>
                      <c:pt idx="309">
                        <c:v>10.06597</c:v>
                      </c:pt>
                      <c:pt idx="310">
                        <c:v>9.9981600000000004</c:v>
                      </c:pt>
                      <c:pt idx="311">
                        <c:v>10.00511</c:v>
                      </c:pt>
                      <c:pt idx="312">
                        <c:v>10.00972</c:v>
                      </c:pt>
                      <c:pt idx="313">
                        <c:v>10.0647</c:v>
                      </c:pt>
                      <c:pt idx="314">
                        <c:v>10.00409</c:v>
                      </c:pt>
                      <c:pt idx="315">
                        <c:v>9.9955099999999995</c:v>
                      </c:pt>
                      <c:pt idx="316">
                        <c:v>10.00681</c:v>
                      </c:pt>
                      <c:pt idx="317">
                        <c:v>9.9913000000000007</c:v>
                      </c:pt>
                      <c:pt idx="318">
                        <c:v>10.08207</c:v>
                      </c:pt>
                      <c:pt idx="319">
                        <c:v>10.00925</c:v>
                      </c:pt>
                      <c:pt idx="320">
                        <c:v>10.002190000000001</c:v>
                      </c:pt>
                      <c:pt idx="321">
                        <c:v>10.01127</c:v>
                      </c:pt>
                      <c:pt idx="322">
                        <c:v>10.06072</c:v>
                      </c:pt>
                      <c:pt idx="323">
                        <c:v>9.9929100000000002</c:v>
                      </c:pt>
                      <c:pt idx="324">
                        <c:v>9.9982100000000003</c:v>
                      </c:pt>
                      <c:pt idx="325">
                        <c:v>10.12988</c:v>
                      </c:pt>
                      <c:pt idx="326">
                        <c:v>10.280559999999999</c:v>
                      </c:pt>
                      <c:pt idx="327">
                        <c:v>10.03598</c:v>
                      </c:pt>
                      <c:pt idx="328">
                        <c:v>10.02125</c:v>
                      </c:pt>
                      <c:pt idx="329">
                        <c:v>10.011649999999999</c:v>
                      </c:pt>
                      <c:pt idx="330">
                        <c:v>10.1022</c:v>
                      </c:pt>
                      <c:pt idx="331">
                        <c:v>10.02215</c:v>
                      </c:pt>
                      <c:pt idx="332">
                        <c:v>10.03032</c:v>
                      </c:pt>
                      <c:pt idx="333">
                        <c:v>10.02866</c:v>
                      </c:pt>
                      <c:pt idx="334">
                        <c:v>10.04729</c:v>
                      </c:pt>
                      <c:pt idx="335">
                        <c:v>10.06987</c:v>
                      </c:pt>
                      <c:pt idx="336">
                        <c:v>10.013339999999999</c:v>
                      </c:pt>
                      <c:pt idx="337">
                        <c:v>10.01341</c:v>
                      </c:pt>
                      <c:pt idx="338">
                        <c:v>10.016780000000001</c:v>
                      </c:pt>
                      <c:pt idx="339">
                        <c:v>10.089869999999999</c:v>
                      </c:pt>
                      <c:pt idx="340">
                        <c:v>10.015650000000001</c:v>
                      </c:pt>
                      <c:pt idx="341">
                        <c:v>10.03866</c:v>
                      </c:pt>
                      <c:pt idx="342">
                        <c:v>10.039709999999999</c:v>
                      </c:pt>
                      <c:pt idx="343">
                        <c:v>10.114750000000001</c:v>
                      </c:pt>
                      <c:pt idx="344">
                        <c:v>10.03069</c:v>
                      </c:pt>
                      <c:pt idx="345">
                        <c:v>10.05179</c:v>
                      </c:pt>
                      <c:pt idx="346">
                        <c:v>10.04147</c:v>
                      </c:pt>
                      <c:pt idx="347">
                        <c:v>10.108090000000001</c:v>
                      </c:pt>
                      <c:pt idx="348">
                        <c:v>10.0397</c:v>
                      </c:pt>
                      <c:pt idx="349">
                        <c:v>10.05228</c:v>
                      </c:pt>
                      <c:pt idx="350">
                        <c:v>10.026730000000001</c:v>
                      </c:pt>
                      <c:pt idx="351">
                        <c:v>10.08132</c:v>
                      </c:pt>
                      <c:pt idx="352">
                        <c:v>10.05265</c:v>
                      </c:pt>
                      <c:pt idx="353">
                        <c:v>10.04316</c:v>
                      </c:pt>
                      <c:pt idx="354">
                        <c:v>10.03739</c:v>
                      </c:pt>
                      <c:pt idx="355">
                        <c:v>10.05387</c:v>
                      </c:pt>
                      <c:pt idx="356">
                        <c:v>10.11572</c:v>
                      </c:pt>
                      <c:pt idx="357">
                        <c:v>10.037470000000001</c:v>
                      </c:pt>
                      <c:pt idx="358">
                        <c:v>10.04092</c:v>
                      </c:pt>
                      <c:pt idx="359">
                        <c:v>10.0471</c:v>
                      </c:pt>
                      <c:pt idx="360">
                        <c:v>10.0946</c:v>
                      </c:pt>
                      <c:pt idx="361">
                        <c:v>10.041589999999999</c:v>
                      </c:pt>
                      <c:pt idx="362">
                        <c:v>10.041550000000001</c:v>
                      </c:pt>
                      <c:pt idx="363">
                        <c:v>10.04668</c:v>
                      </c:pt>
                      <c:pt idx="364">
                        <c:v>10.081110000000001</c:v>
                      </c:pt>
                      <c:pt idx="365">
                        <c:v>10.01657</c:v>
                      </c:pt>
                      <c:pt idx="366">
                        <c:v>10.03322</c:v>
                      </c:pt>
                      <c:pt idx="367">
                        <c:v>10.027889999999999</c:v>
                      </c:pt>
                      <c:pt idx="368">
                        <c:v>10.0871</c:v>
                      </c:pt>
                      <c:pt idx="369">
                        <c:v>10.0435</c:v>
                      </c:pt>
                      <c:pt idx="370">
                        <c:v>10.05105</c:v>
                      </c:pt>
                      <c:pt idx="371">
                        <c:v>10.0549</c:v>
                      </c:pt>
                      <c:pt idx="372">
                        <c:v>10.07837</c:v>
                      </c:pt>
                      <c:pt idx="373">
                        <c:v>10.07178</c:v>
                      </c:pt>
                      <c:pt idx="374">
                        <c:v>10.03678</c:v>
                      </c:pt>
                      <c:pt idx="375">
                        <c:v>10.05012</c:v>
                      </c:pt>
                      <c:pt idx="376">
                        <c:v>10.031779999999999</c:v>
                      </c:pt>
                      <c:pt idx="377">
                        <c:v>10.10535</c:v>
                      </c:pt>
                      <c:pt idx="378">
                        <c:v>10.03464</c:v>
                      </c:pt>
                      <c:pt idx="379">
                        <c:v>10.0543</c:v>
                      </c:pt>
                      <c:pt idx="380">
                        <c:v>10.04599</c:v>
                      </c:pt>
                      <c:pt idx="381">
                        <c:v>10.10112</c:v>
                      </c:pt>
                      <c:pt idx="382">
                        <c:v>10.02937</c:v>
                      </c:pt>
                      <c:pt idx="383">
                        <c:v>10.025969999999999</c:v>
                      </c:pt>
                      <c:pt idx="384">
                        <c:v>10.04344</c:v>
                      </c:pt>
                      <c:pt idx="385">
                        <c:v>10.100250000000001</c:v>
                      </c:pt>
                      <c:pt idx="386">
                        <c:v>10.243320000000001</c:v>
                      </c:pt>
                      <c:pt idx="387">
                        <c:v>10.112489999999999</c:v>
                      </c:pt>
                      <c:pt idx="388">
                        <c:v>10.045</c:v>
                      </c:pt>
                      <c:pt idx="389">
                        <c:v>10.102119999999999</c:v>
                      </c:pt>
                      <c:pt idx="390">
                        <c:v>10.027100000000001</c:v>
                      </c:pt>
                      <c:pt idx="391">
                        <c:v>10.0273</c:v>
                      </c:pt>
                      <c:pt idx="392">
                        <c:v>10.036060000000001</c:v>
                      </c:pt>
                      <c:pt idx="393">
                        <c:v>10.02341</c:v>
                      </c:pt>
                      <c:pt idx="394">
                        <c:v>10.08722</c:v>
                      </c:pt>
                      <c:pt idx="395">
                        <c:v>10.01746</c:v>
                      </c:pt>
                      <c:pt idx="396">
                        <c:v>10.02868</c:v>
                      </c:pt>
                      <c:pt idx="397">
                        <c:v>10.028639999999999</c:v>
                      </c:pt>
                      <c:pt idx="398">
                        <c:v>10.071960000000001</c:v>
                      </c:pt>
                      <c:pt idx="399">
                        <c:v>10.031409999999999</c:v>
                      </c:pt>
                      <c:pt idx="400">
                        <c:v>10.02455</c:v>
                      </c:pt>
                      <c:pt idx="401">
                        <c:v>10.01535</c:v>
                      </c:pt>
                      <c:pt idx="402">
                        <c:v>10.09535</c:v>
                      </c:pt>
                      <c:pt idx="403">
                        <c:v>10.04673</c:v>
                      </c:pt>
                      <c:pt idx="404">
                        <c:v>10.043990000000001</c:v>
                      </c:pt>
                      <c:pt idx="405">
                        <c:v>10.02877</c:v>
                      </c:pt>
                      <c:pt idx="406">
                        <c:v>10.11609</c:v>
                      </c:pt>
                      <c:pt idx="407">
                        <c:v>10.014189999999999</c:v>
                      </c:pt>
                      <c:pt idx="408">
                        <c:v>10.033340000000001</c:v>
                      </c:pt>
                      <c:pt idx="409">
                        <c:v>10.048030000000001</c:v>
                      </c:pt>
                      <c:pt idx="410">
                        <c:v>10.08897</c:v>
                      </c:pt>
                      <c:pt idx="411">
                        <c:v>10.07784</c:v>
                      </c:pt>
                      <c:pt idx="412">
                        <c:v>10.04011</c:v>
                      </c:pt>
                      <c:pt idx="413">
                        <c:v>10.047969999999999</c:v>
                      </c:pt>
                      <c:pt idx="414">
                        <c:v>10.022869999999999</c:v>
                      </c:pt>
                      <c:pt idx="415">
                        <c:v>10.09074</c:v>
                      </c:pt>
                      <c:pt idx="416">
                        <c:v>10.05002</c:v>
                      </c:pt>
                      <c:pt idx="417">
                        <c:v>10.0525</c:v>
                      </c:pt>
                      <c:pt idx="418">
                        <c:v>10.0479</c:v>
                      </c:pt>
                      <c:pt idx="419">
                        <c:v>10.10674</c:v>
                      </c:pt>
                      <c:pt idx="420">
                        <c:v>10.035819999999999</c:v>
                      </c:pt>
                      <c:pt idx="421">
                        <c:v>10.04524</c:v>
                      </c:pt>
                      <c:pt idx="422">
                        <c:v>10.052709999999999</c:v>
                      </c:pt>
                      <c:pt idx="423">
                        <c:v>10.1143</c:v>
                      </c:pt>
                      <c:pt idx="424">
                        <c:v>10.052860000000001</c:v>
                      </c:pt>
                      <c:pt idx="425">
                        <c:v>10.05256</c:v>
                      </c:pt>
                      <c:pt idx="426">
                        <c:v>10.038869999999999</c:v>
                      </c:pt>
                      <c:pt idx="427">
                        <c:v>10.110189999999999</c:v>
                      </c:pt>
                      <c:pt idx="428">
                        <c:v>10.04983</c:v>
                      </c:pt>
                      <c:pt idx="429">
                        <c:v>10.025040000000001</c:v>
                      </c:pt>
                      <c:pt idx="430">
                        <c:v>10.04218</c:v>
                      </c:pt>
                      <c:pt idx="431">
                        <c:v>10.02497</c:v>
                      </c:pt>
                      <c:pt idx="432">
                        <c:v>10.10882</c:v>
                      </c:pt>
                      <c:pt idx="433">
                        <c:v>10.06453</c:v>
                      </c:pt>
                      <c:pt idx="434">
                        <c:v>10.04997</c:v>
                      </c:pt>
                      <c:pt idx="435">
                        <c:v>10.049289999999999</c:v>
                      </c:pt>
                      <c:pt idx="436">
                        <c:v>10.10971</c:v>
                      </c:pt>
                      <c:pt idx="437">
                        <c:v>10.032730000000001</c:v>
                      </c:pt>
                      <c:pt idx="438">
                        <c:v>10.04575</c:v>
                      </c:pt>
                      <c:pt idx="439">
                        <c:v>10.03514</c:v>
                      </c:pt>
                      <c:pt idx="440">
                        <c:v>10.09849</c:v>
                      </c:pt>
                      <c:pt idx="441">
                        <c:v>10.03769</c:v>
                      </c:pt>
                      <c:pt idx="442">
                        <c:v>10.03626</c:v>
                      </c:pt>
                      <c:pt idx="443">
                        <c:v>10.02698</c:v>
                      </c:pt>
                      <c:pt idx="444">
                        <c:v>10.057270000000001</c:v>
                      </c:pt>
                      <c:pt idx="445">
                        <c:v>10.083410000000001</c:v>
                      </c:pt>
                      <c:pt idx="446">
                        <c:v>10.0501</c:v>
                      </c:pt>
                      <c:pt idx="447">
                        <c:v>10.289070000000001</c:v>
                      </c:pt>
                      <c:pt idx="448">
                        <c:v>10.07911</c:v>
                      </c:pt>
                      <c:pt idx="449">
                        <c:v>10.105779999999999</c:v>
                      </c:pt>
                      <c:pt idx="450">
                        <c:v>10.049910000000001</c:v>
                      </c:pt>
                      <c:pt idx="451">
                        <c:v>10.04914</c:v>
                      </c:pt>
                      <c:pt idx="452">
                        <c:v>10.04438</c:v>
                      </c:pt>
                      <c:pt idx="453">
                        <c:v>10.097239999999999</c:v>
                      </c:pt>
                      <c:pt idx="454">
                        <c:v>10.04435</c:v>
                      </c:pt>
                      <c:pt idx="455">
                        <c:v>10.041919999999999</c:v>
                      </c:pt>
                      <c:pt idx="456">
                        <c:v>10.045019999999999</c:v>
                      </c:pt>
                      <c:pt idx="457">
                        <c:v>10.12575</c:v>
                      </c:pt>
                      <c:pt idx="458">
                        <c:v>10.04458</c:v>
                      </c:pt>
                      <c:pt idx="459">
                        <c:v>10.05625</c:v>
                      </c:pt>
                      <c:pt idx="460">
                        <c:v>10.050829999999999</c:v>
                      </c:pt>
                      <c:pt idx="461">
                        <c:v>10.08039</c:v>
                      </c:pt>
                      <c:pt idx="462">
                        <c:v>10.06216</c:v>
                      </c:pt>
                      <c:pt idx="463">
                        <c:v>10.032120000000001</c:v>
                      </c:pt>
                      <c:pt idx="464">
                        <c:v>10.00156</c:v>
                      </c:pt>
                      <c:pt idx="465">
                        <c:v>10.03603</c:v>
                      </c:pt>
                      <c:pt idx="466">
                        <c:v>10.097379999999999</c:v>
                      </c:pt>
                      <c:pt idx="467">
                        <c:v>10.04782</c:v>
                      </c:pt>
                      <c:pt idx="468">
                        <c:v>10.04725</c:v>
                      </c:pt>
                      <c:pt idx="469">
                        <c:v>10.053140000000001</c:v>
                      </c:pt>
                      <c:pt idx="470">
                        <c:v>10.11628</c:v>
                      </c:pt>
                      <c:pt idx="471">
                        <c:v>10.05505</c:v>
                      </c:pt>
                      <c:pt idx="472">
                        <c:v>10.05097</c:v>
                      </c:pt>
                      <c:pt idx="473">
                        <c:v>10.07404</c:v>
                      </c:pt>
                      <c:pt idx="474">
                        <c:v>10.11767</c:v>
                      </c:pt>
                      <c:pt idx="475">
                        <c:v>10.069610000000001</c:v>
                      </c:pt>
                      <c:pt idx="476">
                        <c:v>10.05057</c:v>
                      </c:pt>
                      <c:pt idx="477">
                        <c:v>10.053890000000001</c:v>
                      </c:pt>
                      <c:pt idx="478">
                        <c:v>10.099919999999999</c:v>
                      </c:pt>
                      <c:pt idx="479">
                        <c:v>10.04416</c:v>
                      </c:pt>
                      <c:pt idx="480">
                        <c:v>10.07408</c:v>
                      </c:pt>
                      <c:pt idx="481">
                        <c:v>10.072710000000001</c:v>
                      </c:pt>
                      <c:pt idx="482">
                        <c:v>10.0838</c:v>
                      </c:pt>
                      <c:pt idx="483">
                        <c:v>10.08225</c:v>
                      </c:pt>
                      <c:pt idx="484">
                        <c:v>10.04861</c:v>
                      </c:pt>
                      <c:pt idx="485">
                        <c:v>10.05284</c:v>
                      </c:pt>
                      <c:pt idx="486">
                        <c:v>10.05503</c:v>
                      </c:pt>
                      <c:pt idx="487">
                        <c:v>10.097519999999999</c:v>
                      </c:pt>
                      <c:pt idx="488">
                        <c:v>10.04482</c:v>
                      </c:pt>
                      <c:pt idx="489">
                        <c:v>10.050660000000001</c:v>
                      </c:pt>
                      <c:pt idx="490">
                        <c:v>10.031639999999999</c:v>
                      </c:pt>
                      <c:pt idx="491">
                        <c:v>10.10247</c:v>
                      </c:pt>
                      <c:pt idx="492">
                        <c:v>10.04871</c:v>
                      </c:pt>
                      <c:pt idx="493">
                        <c:v>10.040749999999999</c:v>
                      </c:pt>
                      <c:pt idx="494">
                        <c:v>10.041600000000001</c:v>
                      </c:pt>
                      <c:pt idx="495">
                        <c:v>10.09938</c:v>
                      </c:pt>
                      <c:pt idx="496">
                        <c:v>10.044560000000001</c:v>
                      </c:pt>
                      <c:pt idx="497">
                        <c:v>10.07291</c:v>
                      </c:pt>
                      <c:pt idx="498">
                        <c:v>10.06232</c:v>
                      </c:pt>
                      <c:pt idx="499">
                        <c:v>10.106529999999999</c:v>
                      </c:pt>
                      <c:pt idx="500">
                        <c:v>10.06141</c:v>
                      </c:pt>
                      <c:pt idx="501">
                        <c:v>10.043710000000001</c:v>
                      </c:pt>
                      <c:pt idx="502">
                        <c:v>10.0486</c:v>
                      </c:pt>
                      <c:pt idx="503">
                        <c:v>10.047040000000001</c:v>
                      </c:pt>
                      <c:pt idx="504">
                        <c:v>10.117459999999999</c:v>
                      </c:pt>
                      <c:pt idx="505">
                        <c:v>10.05738</c:v>
                      </c:pt>
                      <c:pt idx="506">
                        <c:v>10.073539999999999</c:v>
                      </c:pt>
                      <c:pt idx="507">
                        <c:v>10.06406</c:v>
                      </c:pt>
                      <c:pt idx="508">
                        <c:v>10.364929999999999</c:v>
                      </c:pt>
                      <c:pt idx="509">
                        <c:v>10.0726</c:v>
                      </c:pt>
                      <c:pt idx="510">
                        <c:v>10.057600000000001</c:v>
                      </c:pt>
                      <c:pt idx="511">
                        <c:v>10.0739</c:v>
                      </c:pt>
                      <c:pt idx="512">
                        <c:v>10.113580000000001</c:v>
                      </c:pt>
                      <c:pt idx="513">
                        <c:v>10.05486</c:v>
                      </c:pt>
                      <c:pt idx="514">
                        <c:v>10.05368</c:v>
                      </c:pt>
                      <c:pt idx="515">
                        <c:v>10.07551</c:v>
                      </c:pt>
                      <c:pt idx="516">
                        <c:v>10.107139999999999</c:v>
                      </c:pt>
                      <c:pt idx="517">
                        <c:v>10.1012</c:v>
                      </c:pt>
                      <c:pt idx="518">
                        <c:v>10.078110000000001</c:v>
                      </c:pt>
                      <c:pt idx="519">
                        <c:v>10.09013</c:v>
                      </c:pt>
                      <c:pt idx="520">
                        <c:v>10.051539999999999</c:v>
                      </c:pt>
                      <c:pt idx="521">
                        <c:v>10.13771</c:v>
                      </c:pt>
                      <c:pt idx="522">
                        <c:v>10.066879999999999</c:v>
                      </c:pt>
                      <c:pt idx="523">
                        <c:v>10.07746</c:v>
                      </c:pt>
                      <c:pt idx="524">
                        <c:v>10.065580000000001</c:v>
                      </c:pt>
                      <c:pt idx="525">
                        <c:v>10.12227</c:v>
                      </c:pt>
                      <c:pt idx="526">
                        <c:v>10.087070000000001</c:v>
                      </c:pt>
                      <c:pt idx="527">
                        <c:v>10.065670000000001</c:v>
                      </c:pt>
                      <c:pt idx="528">
                        <c:v>10.08093</c:v>
                      </c:pt>
                      <c:pt idx="529">
                        <c:v>10.12129</c:v>
                      </c:pt>
                      <c:pt idx="530">
                        <c:v>10.07133</c:v>
                      </c:pt>
                      <c:pt idx="531">
                        <c:v>10.07938</c:v>
                      </c:pt>
                      <c:pt idx="532">
                        <c:v>10.078379999999999</c:v>
                      </c:pt>
                      <c:pt idx="533">
                        <c:v>10.11698</c:v>
                      </c:pt>
                      <c:pt idx="534">
                        <c:v>10.102919999999999</c:v>
                      </c:pt>
                      <c:pt idx="535">
                        <c:v>10.089510000000001</c:v>
                      </c:pt>
                      <c:pt idx="536">
                        <c:v>10.09381</c:v>
                      </c:pt>
                      <c:pt idx="537">
                        <c:v>10.07823</c:v>
                      </c:pt>
                      <c:pt idx="538">
                        <c:v>10.13843</c:v>
                      </c:pt>
                      <c:pt idx="539">
                        <c:v>10.087350000000001</c:v>
                      </c:pt>
                      <c:pt idx="540">
                        <c:v>10.09568</c:v>
                      </c:pt>
                      <c:pt idx="541">
                        <c:v>10.091240000000001</c:v>
                      </c:pt>
                      <c:pt idx="542">
                        <c:v>10.13355</c:v>
                      </c:pt>
                      <c:pt idx="543">
                        <c:v>10.09127</c:v>
                      </c:pt>
                      <c:pt idx="544">
                        <c:v>10.083019999999999</c:v>
                      </c:pt>
                      <c:pt idx="545">
                        <c:v>10.09076</c:v>
                      </c:pt>
                      <c:pt idx="546">
                        <c:v>10.133710000000001</c:v>
                      </c:pt>
                      <c:pt idx="547">
                        <c:v>10.07891</c:v>
                      </c:pt>
                      <c:pt idx="548">
                        <c:v>10.088039999999999</c:v>
                      </c:pt>
                      <c:pt idx="549">
                        <c:v>10.08916</c:v>
                      </c:pt>
                      <c:pt idx="550">
                        <c:v>10.1402</c:v>
                      </c:pt>
                      <c:pt idx="551">
                        <c:v>10.09097</c:v>
                      </c:pt>
                      <c:pt idx="552">
                        <c:v>10.09361</c:v>
                      </c:pt>
                      <c:pt idx="553">
                        <c:v>10.112719999999999</c:v>
                      </c:pt>
                      <c:pt idx="554">
                        <c:v>10.113569999999999</c:v>
                      </c:pt>
                      <c:pt idx="555">
                        <c:v>10.147180000000001</c:v>
                      </c:pt>
                      <c:pt idx="556">
                        <c:v>10.11098</c:v>
                      </c:pt>
                      <c:pt idx="557">
                        <c:v>10.083679999999999</c:v>
                      </c:pt>
                      <c:pt idx="558">
                        <c:v>10.100529999999999</c:v>
                      </c:pt>
                      <c:pt idx="559">
                        <c:v>10.15592</c:v>
                      </c:pt>
                      <c:pt idx="560">
                        <c:v>10.082890000000001</c:v>
                      </c:pt>
                      <c:pt idx="561">
                        <c:v>10.08881</c:v>
                      </c:pt>
                      <c:pt idx="562">
                        <c:v>10.08788</c:v>
                      </c:pt>
                      <c:pt idx="563">
                        <c:v>10.150589999999999</c:v>
                      </c:pt>
                      <c:pt idx="564">
                        <c:v>10.09408</c:v>
                      </c:pt>
                      <c:pt idx="565">
                        <c:v>10.12579</c:v>
                      </c:pt>
                      <c:pt idx="566">
                        <c:v>10.101039999999999</c:v>
                      </c:pt>
                      <c:pt idx="567">
                        <c:v>10.162800000000001</c:v>
                      </c:pt>
                      <c:pt idx="568">
                        <c:v>10.12392</c:v>
                      </c:pt>
                      <c:pt idx="569">
                        <c:v>10.35619</c:v>
                      </c:pt>
                      <c:pt idx="570">
                        <c:v>10.112959999999999</c:v>
                      </c:pt>
                      <c:pt idx="571">
                        <c:v>10.15875</c:v>
                      </c:pt>
                      <c:pt idx="572">
                        <c:v>10.109870000000001</c:v>
                      </c:pt>
                      <c:pt idx="573">
                        <c:v>10.06898</c:v>
                      </c:pt>
                      <c:pt idx="574">
                        <c:v>10.10103</c:v>
                      </c:pt>
                      <c:pt idx="575">
                        <c:v>10.115769999999999</c:v>
                      </c:pt>
                      <c:pt idx="576">
                        <c:v>10.1568</c:v>
                      </c:pt>
                      <c:pt idx="577">
                        <c:v>10.09895</c:v>
                      </c:pt>
                      <c:pt idx="578">
                        <c:v>10.082800000000001</c:v>
                      </c:pt>
                      <c:pt idx="579">
                        <c:v>10.08832</c:v>
                      </c:pt>
                      <c:pt idx="580">
                        <c:v>10.143090000000001</c:v>
                      </c:pt>
                      <c:pt idx="581">
                        <c:v>10.11839</c:v>
                      </c:pt>
                      <c:pt idx="582">
                        <c:v>10.09075</c:v>
                      </c:pt>
                      <c:pt idx="583">
                        <c:v>10.129759999999999</c:v>
                      </c:pt>
                      <c:pt idx="584">
                        <c:v>10.15522</c:v>
                      </c:pt>
                      <c:pt idx="585">
                        <c:v>10.09394</c:v>
                      </c:pt>
                      <c:pt idx="586">
                        <c:v>10.105449999999999</c:v>
                      </c:pt>
                      <c:pt idx="587">
                        <c:v>10.10458</c:v>
                      </c:pt>
                      <c:pt idx="588">
                        <c:v>10.164099999999999</c:v>
                      </c:pt>
                      <c:pt idx="589">
                        <c:v>10.108230000000001</c:v>
                      </c:pt>
                      <c:pt idx="590">
                        <c:v>10.10764</c:v>
                      </c:pt>
                      <c:pt idx="591">
                        <c:v>10.104150000000001</c:v>
                      </c:pt>
                      <c:pt idx="592">
                        <c:v>10.145009999999999</c:v>
                      </c:pt>
                      <c:pt idx="593">
                        <c:v>10.11904</c:v>
                      </c:pt>
                      <c:pt idx="594">
                        <c:v>10.117459999999999</c:v>
                      </c:pt>
                      <c:pt idx="595">
                        <c:v>10.12501</c:v>
                      </c:pt>
                      <c:pt idx="596">
                        <c:v>10.12242</c:v>
                      </c:pt>
                      <c:pt idx="597">
                        <c:v>10.17923</c:v>
                      </c:pt>
                      <c:pt idx="598">
                        <c:v>10.09296</c:v>
                      </c:pt>
                      <c:pt idx="599">
                        <c:v>10.10777</c:v>
                      </c:pt>
                      <c:pt idx="600">
                        <c:v>10.11726</c:v>
                      </c:pt>
                      <c:pt idx="601">
                        <c:v>10.169460000000001</c:v>
                      </c:pt>
                      <c:pt idx="602">
                        <c:v>10.11445</c:v>
                      </c:pt>
                      <c:pt idx="603">
                        <c:v>10.11412</c:v>
                      </c:pt>
                      <c:pt idx="604">
                        <c:v>10.110709999999999</c:v>
                      </c:pt>
                      <c:pt idx="605">
                        <c:v>10.186360000000001</c:v>
                      </c:pt>
                      <c:pt idx="606">
                        <c:v>10.099589999999999</c:v>
                      </c:pt>
                      <c:pt idx="607">
                        <c:v>10.134589999999999</c:v>
                      </c:pt>
                      <c:pt idx="608">
                        <c:v>10.115880000000001</c:v>
                      </c:pt>
                      <c:pt idx="609">
                        <c:v>10.19591</c:v>
                      </c:pt>
                      <c:pt idx="610">
                        <c:v>10.12434</c:v>
                      </c:pt>
                      <c:pt idx="611">
                        <c:v>10.1259</c:v>
                      </c:pt>
                      <c:pt idx="612">
                        <c:v>10.13273</c:v>
                      </c:pt>
                      <c:pt idx="613">
                        <c:v>10.16208</c:v>
                      </c:pt>
                      <c:pt idx="614">
                        <c:v>10.16094</c:v>
                      </c:pt>
                      <c:pt idx="615">
                        <c:v>10.14664</c:v>
                      </c:pt>
                      <c:pt idx="616">
                        <c:v>10.14025</c:v>
                      </c:pt>
                      <c:pt idx="617">
                        <c:v>10.14493</c:v>
                      </c:pt>
                      <c:pt idx="618">
                        <c:v>10.17977</c:v>
                      </c:pt>
                      <c:pt idx="619">
                        <c:v>10.138719999999999</c:v>
                      </c:pt>
                      <c:pt idx="620">
                        <c:v>10.13311</c:v>
                      </c:pt>
                      <c:pt idx="621">
                        <c:v>10.10707</c:v>
                      </c:pt>
                      <c:pt idx="622">
                        <c:v>10.19685</c:v>
                      </c:pt>
                      <c:pt idx="623">
                        <c:v>10.18329</c:v>
                      </c:pt>
                      <c:pt idx="624">
                        <c:v>10.12894</c:v>
                      </c:pt>
                      <c:pt idx="625">
                        <c:v>10.14527</c:v>
                      </c:pt>
                      <c:pt idx="626">
                        <c:v>10.22659</c:v>
                      </c:pt>
                      <c:pt idx="627">
                        <c:v>10.14742</c:v>
                      </c:pt>
                      <c:pt idx="628">
                        <c:v>10.19332</c:v>
                      </c:pt>
                      <c:pt idx="629">
                        <c:v>10.251379999999999</c:v>
                      </c:pt>
                      <c:pt idx="630">
                        <c:v>10.372059999999999</c:v>
                      </c:pt>
                      <c:pt idx="631">
                        <c:v>10.15396</c:v>
                      </c:pt>
                      <c:pt idx="632">
                        <c:v>10.16398</c:v>
                      </c:pt>
                      <c:pt idx="633">
                        <c:v>10.18951</c:v>
                      </c:pt>
                      <c:pt idx="634">
                        <c:v>10.14791</c:v>
                      </c:pt>
                      <c:pt idx="635">
                        <c:v>10.228730000000001</c:v>
                      </c:pt>
                      <c:pt idx="636">
                        <c:v>10.138909999999999</c:v>
                      </c:pt>
                      <c:pt idx="637">
                        <c:v>10.1523</c:v>
                      </c:pt>
                      <c:pt idx="638">
                        <c:v>10.162739999999999</c:v>
                      </c:pt>
                      <c:pt idx="639">
                        <c:v>10.20027</c:v>
                      </c:pt>
                      <c:pt idx="640">
                        <c:v>10.124169999999999</c:v>
                      </c:pt>
                      <c:pt idx="641">
                        <c:v>10.11843</c:v>
                      </c:pt>
                      <c:pt idx="642">
                        <c:v>10.12078</c:v>
                      </c:pt>
                      <c:pt idx="643">
                        <c:v>10.177</c:v>
                      </c:pt>
                      <c:pt idx="644">
                        <c:v>10.15279</c:v>
                      </c:pt>
                      <c:pt idx="645">
                        <c:v>10.13663</c:v>
                      </c:pt>
                      <c:pt idx="646">
                        <c:v>10.131309999999999</c:v>
                      </c:pt>
                      <c:pt idx="647">
                        <c:v>10.18261</c:v>
                      </c:pt>
                      <c:pt idx="648">
                        <c:v>10.11506</c:v>
                      </c:pt>
                      <c:pt idx="649">
                        <c:v>10.11557</c:v>
                      </c:pt>
                      <c:pt idx="650">
                        <c:v>10.123200000000001</c:v>
                      </c:pt>
                      <c:pt idx="651">
                        <c:v>10.11562</c:v>
                      </c:pt>
                      <c:pt idx="652">
                        <c:v>10.17318</c:v>
                      </c:pt>
                      <c:pt idx="653">
                        <c:v>10.12445</c:v>
                      </c:pt>
                      <c:pt idx="654">
                        <c:v>10.14147</c:v>
                      </c:pt>
                      <c:pt idx="655">
                        <c:v>10.14438</c:v>
                      </c:pt>
                      <c:pt idx="656">
                        <c:v>10.179029999999999</c:v>
                      </c:pt>
                      <c:pt idx="657">
                        <c:v>10.1289</c:v>
                      </c:pt>
                      <c:pt idx="658">
                        <c:v>10.13086</c:v>
                      </c:pt>
                      <c:pt idx="659">
                        <c:v>10.14185</c:v>
                      </c:pt>
                      <c:pt idx="660">
                        <c:v>10.204079999999999</c:v>
                      </c:pt>
                      <c:pt idx="661">
                        <c:v>10.13645</c:v>
                      </c:pt>
                      <c:pt idx="662">
                        <c:v>10.146660000000001</c:v>
                      </c:pt>
                      <c:pt idx="663">
                        <c:v>10.120509999999999</c:v>
                      </c:pt>
                      <c:pt idx="664">
                        <c:v>10.190329999999999</c:v>
                      </c:pt>
                      <c:pt idx="665">
                        <c:v>10.13302</c:v>
                      </c:pt>
                      <c:pt idx="666">
                        <c:v>10.136570000000001</c:v>
                      </c:pt>
                      <c:pt idx="667">
                        <c:v>10.130739999999999</c:v>
                      </c:pt>
                      <c:pt idx="668">
                        <c:v>10.153779999999999</c:v>
                      </c:pt>
                      <c:pt idx="669">
                        <c:v>10.14533</c:v>
                      </c:pt>
                      <c:pt idx="670">
                        <c:v>10.1228</c:v>
                      </c:pt>
                      <c:pt idx="671">
                        <c:v>10.1143</c:v>
                      </c:pt>
                      <c:pt idx="672">
                        <c:v>10.135759999999999</c:v>
                      </c:pt>
                      <c:pt idx="673">
                        <c:v>10.182869999999999</c:v>
                      </c:pt>
                      <c:pt idx="674">
                        <c:v>10.13078</c:v>
                      </c:pt>
                      <c:pt idx="675">
                        <c:v>10.12313</c:v>
                      </c:pt>
                      <c:pt idx="676">
                        <c:v>10.132849999999999</c:v>
                      </c:pt>
                      <c:pt idx="677">
                        <c:v>10.180759999999999</c:v>
                      </c:pt>
                      <c:pt idx="678">
                        <c:v>10.14096</c:v>
                      </c:pt>
                      <c:pt idx="679">
                        <c:v>10.189780000000001</c:v>
                      </c:pt>
                      <c:pt idx="680">
                        <c:v>10.13021</c:v>
                      </c:pt>
                      <c:pt idx="681">
                        <c:v>10.175319999999999</c:v>
                      </c:pt>
                      <c:pt idx="682">
                        <c:v>10.128550000000001</c:v>
                      </c:pt>
                      <c:pt idx="683">
                        <c:v>10.141299999999999</c:v>
                      </c:pt>
                      <c:pt idx="684">
                        <c:v>10.12665</c:v>
                      </c:pt>
                      <c:pt idx="685">
                        <c:v>10.168430000000001</c:v>
                      </c:pt>
                      <c:pt idx="686">
                        <c:v>10.11337</c:v>
                      </c:pt>
                      <c:pt idx="687">
                        <c:v>10.12786</c:v>
                      </c:pt>
                      <c:pt idx="688">
                        <c:v>10.106249999999999</c:v>
                      </c:pt>
                      <c:pt idx="689">
                        <c:v>10.12176</c:v>
                      </c:pt>
                      <c:pt idx="690">
                        <c:v>10.34836</c:v>
                      </c:pt>
                      <c:pt idx="691">
                        <c:v>10.21297</c:v>
                      </c:pt>
                      <c:pt idx="692">
                        <c:v>10.139849999999999</c:v>
                      </c:pt>
                      <c:pt idx="693">
                        <c:v>10.136979999999999</c:v>
                      </c:pt>
                      <c:pt idx="694">
                        <c:v>10.189959999999999</c:v>
                      </c:pt>
                      <c:pt idx="695">
                        <c:v>10.13551</c:v>
                      </c:pt>
                      <c:pt idx="696">
                        <c:v>10.141489999999999</c:v>
                      </c:pt>
                      <c:pt idx="697">
                        <c:v>10.13594</c:v>
                      </c:pt>
                      <c:pt idx="698">
                        <c:v>10.18347</c:v>
                      </c:pt>
                      <c:pt idx="699">
                        <c:v>10.115600000000001</c:v>
                      </c:pt>
                      <c:pt idx="700">
                        <c:v>10.105930000000001</c:v>
                      </c:pt>
                      <c:pt idx="701">
                        <c:v>10.12039</c:v>
                      </c:pt>
                      <c:pt idx="702">
                        <c:v>10.15865</c:v>
                      </c:pt>
                      <c:pt idx="703">
                        <c:v>10.108449999999999</c:v>
                      </c:pt>
                      <c:pt idx="704">
                        <c:v>10.13148</c:v>
                      </c:pt>
                      <c:pt idx="705">
                        <c:v>10.132</c:v>
                      </c:pt>
                      <c:pt idx="706">
                        <c:v>10.168699999999999</c:v>
                      </c:pt>
                      <c:pt idx="707">
                        <c:v>10.15734</c:v>
                      </c:pt>
                      <c:pt idx="708">
                        <c:v>10.124459999999999</c:v>
                      </c:pt>
                      <c:pt idx="709">
                        <c:v>10.121639999999999</c:v>
                      </c:pt>
                      <c:pt idx="710">
                        <c:v>10.142939999999999</c:v>
                      </c:pt>
                      <c:pt idx="711">
                        <c:v>10.18242</c:v>
                      </c:pt>
                      <c:pt idx="712">
                        <c:v>10.11727</c:v>
                      </c:pt>
                      <c:pt idx="713">
                        <c:v>10.130089999999999</c:v>
                      </c:pt>
                      <c:pt idx="714">
                        <c:v>10.105549999999999</c:v>
                      </c:pt>
                      <c:pt idx="715">
                        <c:v>10.169499999999999</c:v>
                      </c:pt>
                      <c:pt idx="716">
                        <c:v>10.11275</c:v>
                      </c:pt>
                      <c:pt idx="717">
                        <c:v>10.1248</c:v>
                      </c:pt>
                      <c:pt idx="718">
                        <c:v>10.130850000000001</c:v>
                      </c:pt>
                      <c:pt idx="719">
                        <c:v>10.17933</c:v>
                      </c:pt>
                      <c:pt idx="720">
                        <c:v>10.12791</c:v>
                      </c:pt>
                      <c:pt idx="721">
                        <c:v>10.12438</c:v>
                      </c:pt>
                      <c:pt idx="722">
                        <c:v>10.147629999999999</c:v>
                      </c:pt>
                      <c:pt idx="723">
                        <c:v>10.18497</c:v>
                      </c:pt>
                      <c:pt idx="724">
                        <c:v>10.13064</c:v>
                      </c:pt>
                      <c:pt idx="725">
                        <c:v>10.128690000000001</c:v>
                      </c:pt>
                      <c:pt idx="726">
                        <c:v>10.145709999999999</c:v>
                      </c:pt>
                      <c:pt idx="727">
                        <c:v>10.14189</c:v>
                      </c:pt>
                      <c:pt idx="728">
                        <c:v>10.198549999999999</c:v>
                      </c:pt>
                      <c:pt idx="729">
                        <c:v>10.140650000000001</c:v>
                      </c:pt>
                      <c:pt idx="730">
                        <c:v>10.137930000000001</c:v>
                      </c:pt>
                      <c:pt idx="731">
                        <c:v>10.14986</c:v>
                      </c:pt>
                      <c:pt idx="732">
                        <c:v>10.193960000000001</c:v>
                      </c:pt>
                      <c:pt idx="733">
                        <c:v>10.14889</c:v>
                      </c:pt>
                      <c:pt idx="734">
                        <c:v>10.129</c:v>
                      </c:pt>
                      <c:pt idx="735">
                        <c:v>10.129300000000001</c:v>
                      </c:pt>
                      <c:pt idx="736">
                        <c:v>10.19627</c:v>
                      </c:pt>
                      <c:pt idx="737">
                        <c:v>10.145960000000001</c:v>
                      </c:pt>
                      <c:pt idx="738">
                        <c:v>10.13711</c:v>
                      </c:pt>
                      <c:pt idx="739">
                        <c:v>10.144299999999999</c:v>
                      </c:pt>
                      <c:pt idx="740">
                        <c:v>10.18662</c:v>
                      </c:pt>
                      <c:pt idx="741">
                        <c:v>10.14246</c:v>
                      </c:pt>
                      <c:pt idx="742">
                        <c:v>10.14268</c:v>
                      </c:pt>
                      <c:pt idx="743">
                        <c:v>10.13951</c:v>
                      </c:pt>
                      <c:pt idx="744">
                        <c:v>10.17046</c:v>
                      </c:pt>
                      <c:pt idx="745">
                        <c:v>10.18763</c:v>
                      </c:pt>
                      <c:pt idx="746">
                        <c:v>10.13335</c:v>
                      </c:pt>
                      <c:pt idx="747">
                        <c:v>10.14926</c:v>
                      </c:pt>
                      <c:pt idx="748">
                        <c:v>10.14728</c:v>
                      </c:pt>
                      <c:pt idx="749">
                        <c:v>10.2012</c:v>
                      </c:pt>
                      <c:pt idx="750">
                        <c:v>10.10215</c:v>
                      </c:pt>
                      <c:pt idx="751">
                        <c:v>10.38175</c:v>
                      </c:pt>
                      <c:pt idx="752">
                        <c:v>10.13818</c:v>
                      </c:pt>
                      <c:pt idx="753">
                        <c:v>10.19345</c:v>
                      </c:pt>
                      <c:pt idx="754">
                        <c:v>10.13449</c:v>
                      </c:pt>
                      <c:pt idx="755">
                        <c:v>10.12903</c:v>
                      </c:pt>
                      <c:pt idx="756">
                        <c:v>10.14087</c:v>
                      </c:pt>
                      <c:pt idx="757">
                        <c:v>10.171329999999999</c:v>
                      </c:pt>
                      <c:pt idx="758">
                        <c:v>10.127829999999999</c:v>
                      </c:pt>
                      <c:pt idx="759">
                        <c:v>10.12857</c:v>
                      </c:pt>
                      <c:pt idx="760">
                        <c:v>10.151339999999999</c:v>
                      </c:pt>
                      <c:pt idx="761">
                        <c:v>10.198539999999999</c:v>
                      </c:pt>
                      <c:pt idx="762">
                        <c:v>10.15931</c:v>
                      </c:pt>
                      <c:pt idx="763">
                        <c:v>10.139939999999999</c:v>
                      </c:pt>
                      <c:pt idx="764">
                        <c:v>10.13851</c:v>
                      </c:pt>
                      <c:pt idx="765">
                        <c:v>10.146409999999999</c:v>
                      </c:pt>
                      <c:pt idx="766">
                        <c:v>10.178890000000001</c:v>
                      </c:pt>
                      <c:pt idx="767">
                        <c:v>10.14443</c:v>
                      </c:pt>
                      <c:pt idx="768">
                        <c:v>10.12946</c:v>
                      </c:pt>
                      <c:pt idx="769">
                        <c:v>10.12823</c:v>
                      </c:pt>
                      <c:pt idx="770">
                        <c:v>10.166829999999999</c:v>
                      </c:pt>
                      <c:pt idx="771">
                        <c:v>10.15916</c:v>
                      </c:pt>
                      <c:pt idx="772">
                        <c:v>10.12223</c:v>
                      </c:pt>
                      <c:pt idx="773">
                        <c:v>10.14002</c:v>
                      </c:pt>
                      <c:pt idx="774">
                        <c:v>10.208970000000001</c:v>
                      </c:pt>
                      <c:pt idx="775">
                        <c:v>10.1351</c:v>
                      </c:pt>
                      <c:pt idx="776">
                        <c:v>10.131169999999999</c:v>
                      </c:pt>
                      <c:pt idx="777">
                        <c:v>10.140359999999999</c:v>
                      </c:pt>
                      <c:pt idx="778">
                        <c:v>10.191700000000001</c:v>
                      </c:pt>
                      <c:pt idx="779">
                        <c:v>10.135350000000001</c:v>
                      </c:pt>
                      <c:pt idx="780">
                        <c:v>10.15189</c:v>
                      </c:pt>
                      <c:pt idx="781">
                        <c:v>10.15058</c:v>
                      </c:pt>
                      <c:pt idx="782">
                        <c:v>10.14547</c:v>
                      </c:pt>
                      <c:pt idx="783">
                        <c:v>10.185919999999999</c:v>
                      </c:pt>
                      <c:pt idx="784">
                        <c:v>10.138920000000001</c:v>
                      </c:pt>
                      <c:pt idx="785">
                        <c:v>10.177239999999999</c:v>
                      </c:pt>
                      <c:pt idx="786">
                        <c:v>10.29218</c:v>
                      </c:pt>
                      <c:pt idx="787">
                        <c:v>10.46543</c:v>
                      </c:pt>
                      <c:pt idx="788">
                        <c:v>10.54585</c:v>
                      </c:pt>
                      <c:pt idx="789">
                        <c:v>10.665609999999999</c:v>
                      </c:pt>
                      <c:pt idx="790">
                        <c:v>10.78909</c:v>
                      </c:pt>
                      <c:pt idx="791">
                        <c:v>10.996320000000001</c:v>
                      </c:pt>
                      <c:pt idx="792">
                        <c:v>11.047040000000001</c:v>
                      </c:pt>
                      <c:pt idx="793">
                        <c:v>11.179119999999999</c:v>
                      </c:pt>
                      <c:pt idx="794">
                        <c:v>11.29266</c:v>
                      </c:pt>
                      <c:pt idx="795">
                        <c:v>11.46846</c:v>
                      </c:pt>
                      <c:pt idx="796">
                        <c:v>11.551970000000001</c:v>
                      </c:pt>
                      <c:pt idx="797">
                        <c:v>11.67174</c:v>
                      </c:pt>
                      <c:pt idx="798">
                        <c:v>11.796939999999999</c:v>
                      </c:pt>
                      <c:pt idx="799">
                        <c:v>11.957420000000001</c:v>
                      </c:pt>
                      <c:pt idx="800">
                        <c:v>12.066700000000001</c:v>
                      </c:pt>
                      <c:pt idx="801">
                        <c:v>12.18581</c:v>
                      </c:pt>
                      <c:pt idx="802">
                        <c:v>12.31</c:v>
                      </c:pt>
                      <c:pt idx="803">
                        <c:v>12.435890000000001</c:v>
                      </c:pt>
                      <c:pt idx="804">
                        <c:v>12.60144</c:v>
                      </c:pt>
                      <c:pt idx="805">
                        <c:v>12.700089999999999</c:v>
                      </c:pt>
                      <c:pt idx="806">
                        <c:v>12.811640000000001</c:v>
                      </c:pt>
                      <c:pt idx="807">
                        <c:v>12.92098</c:v>
                      </c:pt>
                      <c:pt idx="808">
                        <c:v>13.130280000000001</c:v>
                      </c:pt>
                      <c:pt idx="809">
                        <c:v>13.212630000000001</c:v>
                      </c:pt>
                      <c:pt idx="810">
                        <c:v>13.32551</c:v>
                      </c:pt>
                      <c:pt idx="811">
                        <c:v>13.44745</c:v>
                      </c:pt>
                      <c:pt idx="812">
                        <c:v>13.85594</c:v>
                      </c:pt>
                      <c:pt idx="813">
                        <c:v>13.71472</c:v>
                      </c:pt>
                      <c:pt idx="814">
                        <c:v>13.830209999999999</c:v>
                      </c:pt>
                      <c:pt idx="815">
                        <c:v>13.93581</c:v>
                      </c:pt>
                      <c:pt idx="816">
                        <c:v>14.092219999999999</c:v>
                      </c:pt>
                      <c:pt idx="817">
                        <c:v>14.25005</c:v>
                      </c:pt>
                      <c:pt idx="818">
                        <c:v>14.319800000000001</c:v>
                      </c:pt>
                      <c:pt idx="819">
                        <c:v>14.45194</c:v>
                      </c:pt>
                      <c:pt idx="820">
                        <c:v>14.56906</c:v>
                      </c:pt>
                      <c:pt idx="821">
                        <c:v>14.79308</c:v>
                      </c:pt>
                      <c:pt idx="822">
                        <c:v>14.838609999999999</c:v>
                      </c:pt>
                      <c:pt idx="823">
                        <c:v>14.96195</c:v>
                      </c:pt>
                      <c:pt idx="824">
                        <c:v>15.087540000000001</c:v>
                      </c:pt>
                      <c:pt idx="825">
                        <c:v>15.270849999999999</c:v>
                      </c:pt>
                      <c:pt idx="826">
                        <c:v>15.35055</c:v>
                      </c:pt>
                      <c:pt idx="827">
                        <c:v>15.450670000000001</c:v>
                      </c:pt>
                      <c:pt idx="828">
                        <c:v>15.57957</c:v>
                      </c:pt>
                      <c:pt idx="829">
                        <c:v>15.73766</c:v>
                      </c:pt>
                      <c:pt idx="830">
                        <c:v>15.8224</c:v>
                      </c:pt>
                      <c:pt idx="831">
                        <c:v>15.957610000000001</c:v>
                      </c:pt>
                      <c:pt idx="832">
                        <c:v>16.097840000000001</c:v>
                      </c:pt>
                      <c:pt idx="833">
                        <c:v>16.235309999999998</c:v>
                      </c:pt>
                      <c:pt idx="834">
                        <c:v>16.335650000000001</c:v>
                      </c:pt>
                      <c:pt idx="835">
                        <c:v>16.447669999999999</c:v>
                      </c:pt>
                      <c:pt idx="836">
                        <c:v>16.581479999999999</c:v>
                      </c:pt>
                      <c:pt idx="837">
                        <c:v>16.707059999999998</c:v>
                      </c:pt>
                      <c:pt idx="838">
                        <c:v>16.85652</c:v>
                      </c:pt>
                      <c:pt idx="839">
                        <c:v>16.957999999999998</c:v>
                      </c:pt>
                      <c:pt idx="840">
                        <c:v>17.076309999999999</c:v>
                      </c:pt>
                      <c:pt idx="841">
                        <c:v>17.217849999999999</c:v>
                      </c:pt>
                      <c:pt idx="842">
                        <c:v>17.375229999999998</c:v>
                      </c:pt>
                      <c:pt idx="843">
                        <c:v>17.451979999999999</c:v>
                      </c:pt>
                      <c:pt idx="844">
                        <c:v>17.568629999999999</c:v>
                      </c:pt>
                      <c:pt idx="845">
                        <c:v>17.710070000000002</c:v>
                      </c:pt>
                      <c:pt idx="846">
                        <c:v>17.881209999999999</c:v>
                      </c:pt>
                      <c:pt idx="847">
                        <c:v>17.952670000000001</c:v>
                      </c:pt>
                      <c:pt idx="848">
                        <c:v>18.07734</c:v>
                      </c:pt>
                      <c:pt idx="849">
                        <c:v>18.183260000000001</c:v>
                      </c:pt>
                      <c:pt idx="850">
                        <c:v>18.361889999999999</c:v>
                      </c:pt>
                      <c:pt idx="851">
                        <c:v>18.438379999999999</c:v>
                      </c:pt>
                      <c:pt idx="852">
                        <c:v>18.568449999999999</c:v>
                      </c:pt>
                      <c:pt idx="853">
                        <c:v>18.678989999999999</c:v>
                      </c:pt>
                      <c:pt idx="854">
                        <c:v>18.832439999999998</c:v>
                      </c:pt>
                      <c:pt idx="855">
                        <c:v>19.002389999999998</c:v>
                      </c:pt>
                      <c:pt idx="856">
                        <c:v>19.084779999999999</c:v>
                      </c:pt>
                      <c:pt idx="857">
                        <c:v>19.189730000000001</c:v>
                      </c:pt>
                      <c:pt idx="858">
                        <c:v>19.306550000000001</c:v>
                      </c:pt>
                      <c:pt idx="859">
                        <c:v>19.47419</c:v>
                      </c:pt>
                      <c:pt idx="860">
                        <c:v>19.552949999999999</c:v>
                      </c:pt>
                      <c:pt idx="861">
                        <c:v>19.682590000000001</c:v>
                      </c:pt>
                      <c:pt idx="862">
                        <c:v>19.823139999999999</c:v>
                      </c:pt>
                      <c:pt idx="863">
                        <c:v>19.973289999999999</c:v>
                      </c:pt>
                      <c:pt idx="864">
                        <c:v>20.048449999999999</c:v>
                      </c:pt>
                      <c:pt idx="865">
                        <c:v>20.180299999999999</c:v>
                      </c:pt>
                      <c:pt idx="866">
                        <c:v>20.283999999999999</c:v>
                      </c:pt>
                      <c:pt idx="867">
                        <c:v>20.441420000000001</c:v>
                      </c:pt>
                      <c:pt idx="868">
                        <c:v>20.578700000000001</c:v>
                      </c:pt>
                      <c:pt idx="869">
                        <c:v>20.720669999999998</c:v>
                      </c:pt>
                      <c:pt idx="870">
                        <c:v>20.817879999999999</c:v>
                      </c:pt>
                      <c:pt idx="871">
                        <c:v>20.941510000000001</c:v>
                      </c:pt>
                      <c:pt idx="872">
                        <c:v>21.11739</c:v>
                      </c:pt>
                      <c:pt idx="873">
                        <c:v>21.45674</c:v>
                      </c:pt>
                      <c:pt idx="874">
                        <c:v>21.31767</c:v>
                      </c:pt>
                      <c:pt idx="875">
                        <c:v>21.447099999999999</c:v>
                      </c:pt>
                      <c:pt idx="876">
                        <c:v>21.632390000000001</c:v>
                      </c:pt>
                      <c:pt idx="877">
                        <c:v>21.69061</c:v>
                      </c:pt>
                      <c:pt idx="878">
                        <c:v>21.833079999999999</c:v>
                      </c:pt>
                      <c:pt idx="879">
                        <c:v>21.953130000000002</c:v>
                      </c:pt>
                      <c:pt idx="880">
                        <c:v>22.12311</c:v>
                      </c:pt>
                      <c:pt idx="881">
                        <c:v>22.213419999999999</c:v>
                      </c:pt>
                      <c:pt idx="882">
                        <c:v>22.34037</c:v>
                      </c:pt>
                      <c:pt idx="883">
                        <c:v>22.4468</c:v>
                      </c:pt>
                      <c:pt idx="884">
                        <c:v>22.617629999999998</c:v>
                      </c:pt>
                      <c:pt idx="885">
                        <c:v>22.723769999999998</c:v>
                      </c:pt>
                      <c:pt idx="886">
                        <c:v>22.857250000000001</c:v>
                      </c:pt>
                      <c:pt idx="887">
                        <c:v>22.97129</c:v>
                      </c:pt>
                      <c:pt idx="888">
                        <c:v>23.110469999999999</c:v>
                      </c:pt>
                      <c:pt idx="889">
                        <c:v>23.277560000000001</c:v>
                      </c:pt>
                      <c:pt idx="890">
                        <c:v>23.353940000000001</c:v>
                      </c:pt>
                      <c:pt idx="891">
                        <c:v>23.469639999999998</c:v>
                      </c:pt>
                      <c:pt idx="892">
                        <c:v>23.592610000000001</c:v>
                      </c:pt>
                      <c:pt idx="893">
                        <c:v>23.766680000000001</c:v>
                      </c:pt>
                      <c:pt idx="894">
                        <c:v>23.846550000000001</c:v>
                      </c:pt>
                      <c:pt idx="895">
                        <c:v>23.953869999999998</c:v>
                      </c:pt>
                      <c:pt idx="896">
                        <c:v>24.09844</c:v>
                      </c:pt>
                      <c:pt idx="897">
                        <c:v>24.270040000000002</c:v>
                      </c:pt>
                      <c:pt idx="898">
                        <c:v>24.352029999999999</c:v>
                      </c:pt>
                      <c:pt idx="899">
                        <c:v>24.487819999999999</c:v>
                      </c:pt>
                      <c:pt idx="900">
                        <c:v>24.612220000000001</c:v>
                      </c:pt>
                      <c:pt idx="901">
                        <c:v>24.788440000000001</c:v>
                      </c:pt>
                      <c:pt idx="902">
                        <c:v>24.84234</c:v>
                      </c:pt>
                      <c:pt idx="903">
                        <c:v>24.968599999999999</c:v>
                      </c:pt>
                      <c:pt idx="904">
                        <c:v>25.08267</c:v>
                      </c:pt>
                      <c:pt idx="905">
                        <c:v>25.213480000000001</c:v>
                      </c:pt>
                      <c:pt idx="906">
                        <c:v>25.375769999999999</c:v>
                      </c:pt>
                      <c:pt idx="907">
                        <c:v>25.468540000000001</c:v>
                      </c:pt>
                      <c:pt idx="908">
                        <c:v>25.577249999999999</c:v>
                      </c:pt>
                      <c:pt idx="909">
                        <c:v>25.706479999999999</c:v>
                      </c:pt>
                      <c:pt idx="910">
                        <c:v>25.888349999999999</c:v>
                      </c:pt>
                      <c:pt idx="911">
                        <c:v>25.962569999999999</c:v>
                      </c:pt>
                      <c:pt idx="912">
                        <c:v>26.094239999999999</c:v>
                      </c:pt>
                      <c:pt idx="913">
                        <c:v>26.206689999999998</c:v>
                      </c:pt>
                      <c:pt idx="914">
                        <c:v>26.382680000000001</c:v>
                      </c:pt>
                      <c:pt idx="915">
                        <c:v>26.455010000000001</c:v>
                      </c:pt>
                      <c:pt idx="916">
                        <c:v>26.573830000000001</c:v>
                      </c:pt>
                      <c:pt idx="917">
                        <c:v>26.712340000000001</c:v>
                      </c:pt>
                      <c:pt idx="918">
                        <c:v>26.921869999999998</c:v>
                      </c:pt>
                      <c:pt idx="919">
                        <c:v>26.97175</c:v>
                      </c:pt>
                      <c:pt idx="920">
                        <c:v>27.089690000000001</c:v>
                      </c:pt>
                      <c:pt idx="921">
                        <c:v>27.222190000000001</c:v>
                      </c:pt>
                      <c:pt idx="922">
                        <c:v>27.36946</c:v>
                      </c:pt>
                      <c:pt idx="923">
                        <c:v>27.486059999999998</c:v>
                      </c:pt>
                      <c:pt idx="924">
                        <c:v>27.582799999999999</c:v>
                      </c:pt>
                      <c:pt idx="925">
                        <c:v>27.69004</c:v>
                      </c:pt>
                      <c:pt idx="926">
                        <c:v>27.82912</c:v>
                      </c:pt>
                      <c:pt idx="927">
                        <c:v>27.987880000000001</c:v>
                      </c:pt>
                      <c:pt idx="928">
                        <c:v>28.067889999999998</c:v>
                      </c:pt>
                      <c:pt idx="929">
                        <c:v>28.198360000000001</c:v>
                      </c:pt>
                      <c:pt idx="930">
                        <c:v>28.32846</c:v>
                      </c:pt>
                      <c:pt idx="931">
                        <c:v>28.502610000000001</c:v>
                      </c:pt>
                      <c:pt idx="932">
                        <c:v>28.590150000000001</c:v>
                      </c:pt>
                      <c:pt idx="933">
                        <c:v>28.72016</c:v>
                      </c:pt>
                      <c:pt idx="934">
                        <c:v>29.028009999999998</c:v>
                      </c:pt>
                      <c:pt idx="935">
                        <c:v>29.002870000000001</c:v>
                      </c:pt>
                      <c:pt idx="936">
                        <c:v>29.075240000000001</c:v>
                      </c:pt>
                      <c:pt idx="937">
                        <c:v>29.202940000000002</c:v>
                      </c:pt>
                      <c:pt idx="938">
                        <c:v>29.330100000000002</c:v>
                      </c:pt>
                      <c:pt idx="939">
                        <c:v>29.505769999999998</c:v>
                      </c:pt>
                      <c:pt idx="940">
                        <c:v>29.56409</c:v>
                      </c:pt>
                      <c:pt idx="941">
                        <c:v>29.701879999999999</c:v>
                      </c:pt>
                      <c:pt idx="942">
                        <c:v>29.827909999999999</c:v>
                      </c:pt>
                      <c:pt idx="943">
                        <c:v>29.943999999999999</c:v>
                      </c:pt>
                      <c:pt idx="944">
                        <c:v>30.121079999999999</c:v>
                      </c:pt>
                      <c:pt idx="945">
                        <c:v>30.201460000000001</c:v>
                      </c:pt>
                      <c:pt idx="946">
                        <c:v>30.34055</c:v>
                      </c:pt>
                      <c:pt idx="947">
                        <c:v>30.451699999999999</c:v>
                      </c:pt>
                      <c:pt idx="948">
                        <c:v>30.629439999999999</c:v>
                      </c:pt>
                      <c:pt idx="949">
                        <c:v>30.699660000000002</c:v>
                      </c:pt>
                      <c:pt idx="950">
                        <c:v>30.82131</c:v>
                      </c:pt>
                      <c:pt idx="951">
                        <c:v>30.9405</c:v>
                      </c:pt>
                      <c:pt idx="952">
                        <c:v>31.11619</c:v>
                      </c:pt>
                      <c:pt idx="953">
                        <c:v>31.180730000000001</c:v>
                      </c:pt>
                      <c:pt idx="954">
                        <c:v>31.311140000000002</c:v>
                      </c:pt>
                      <c:pt idx="955">
                        <c:v>31.454260000000001</c:v>
                      </c:pt>
                      <c:pt idx="956">
                        <c:v>31.640460000000001</c:v>
                      </c:pt>
                      <c:pt idx="957">
                        <c:v>31.687999999999999</c:v>
                      </c:pt>
                      <c:pt idx="958">
                        <c:v>31.81203</c:v>
                      </c:pt>
                      <c:pt idx="959">
                        <c:v>31.956230000000001</c:v>
                      </c:pt>
                      <c:pt idx="960">
                        <c:v>32.105020000000003</c:v>
                      </c:pt>
                      <c:pt idx="961">
                        <c:v>32.245330000000003</c:v>
                      </c:pt>
                      <c:pt idx="962">
                        <c:v>32.333379999999998</c:v>
                      </c:pt>
                      <c:pt idx="963">
                        <c:v>32.446120000000001</c:v>
                      </c:pt>
                      <c:pt idx="964">
                        <c:v>32.56859</c:v>
                      </c:pt>
                      <c:pt idx="965">
                        <c:v>32.744999999999997</c:v>
                      </c:pt>
                      <c:pt idx="966">
                        <c:v>32.84198</c:v>
                      </c:pt>
                      <c:pt idx="967">
                        <c:v>32.942740000000001</c:v>
                      </c:pt>
                      <c:pt idx="968">
                        <c:v>33.08493</c:v>
                      </c:pt>
                      <c:pt idx="969">
                        <c:v>33.266730000000003</c:v>
                      </c:pt>
                      <c:pt idx="970">
                        <c:v>33.347819999999999</c:v>
                      </c:pt>
                      <c:pt idx="971">
                        <c:v>33.470280000000002</c:v>
                      </c:pt>
                      <c:pt idx="972">
                        <c:v>33.593640000000001</c:v>
                      </c:pt>
                      <c:pt idx="973">
                        <c:v>33.774070000000002</c:v>
                      </c:pt>
                      <c:pt idx="974">
                        <c:v>33.857610000000001</c:v>
                      </c:pt>
                      <c:pt idx="975">
                        <c:v>33.96022</c:v>
                      </c:pt>
                      <c:pt idx="976">
                        <c:v>34.087299999999999</c:v>
                      </c:pt>
                      <c:pt idx="977">
                        <c:v>34.267870000000002</c:v>
                      </c:pt>
                      <c:pt idx="978">
                        <c:v>34.316670000000002</c:v>
                      </c:pt>
                      <c:pt idx="979">
                        <c:v>34.44265</c:v>
                      </c:pt>
                      <c:pt idx="980">
                        <c:v>34.580480000000001</c:v>
                      </c:pt>
                      <c:pt idx="981">
                        <c:v>34.702370000000002</c:v>
                      </c:pt>
                      <c:pt idx="982">
                        <c:v>34.8675</c:v>
                      </c:pt>
                      <c:pt idx="983">
                        <c:v>34.943350000000002</c:v>
                      </c:pt>
                      <c:pt idx="984">
                        <c:v>35.06906</c:v>
                      </c:pt>
                      <c:pt idx="985">
                        <c:v>35.217959999999998</c:v>
                      </c:pt>
                      <c:pt idx="986">
                        <c:v>35.393340000000002</c:v>
                      </c:pt>
                      <c:pt idx="987">
                        <c:v>35.445880000000002</c:v>
                      </c:pt>
                      <c:pt idx="988">
                        <c:v>35.579689999999999</c:v>
                      </c:pt>
                      <c:pt idx="989">
                        <c:v>35.69885</c:v>
                      </c:pt>
                      <c:pt idx="990">
                        <c:v>35.88626</c:v>
                      </c:pt>
                      <c:pt idx="991">
                        <c:v>35.970570000000002</c:v>
                      </c:pt>
                      <c:pt idx="992">
                        <c:v>36.091250000000002</c:v>
                      </c:pt>
                      <c:pt idx="993">
                        <c:v>36.193269999999998</c:v>
                      </c:pt>
                      <c:pt idx="994">
                        <c:v>36.428400000000003</c:v>
                      </c:pt>
                      <c:pt idx="995">
                        <c:v>36.650970000000001</c:v>
                      </c:pt>
                      <c:pt idx="996">
                        <c:v>36.603789999999996</c:v>
                      </c:pt>
                      <c:pt idx="997">
                        <c:v>36.731990000000003</c:v>
                      </c:pt>
                      <c:pt idx="998">
                        <c:v>36.836440000000003</c:v>
                      </c:pt>
                      <c:pt idx="999">
                        <c:v>37.011220000000002</c:v>
                      </c:pt>
                      <c:pt idx="1000">
                        <c:v>37.088009999999997</c:v>
                      </c:pt>
                      <c:pt idx="1001">
                        <c:v>37.20476</c:v>
                      </c:pt>
                      <c:pt idx="1002">
                        <c:v>37.349519999999998</c:v>
                      </c:pt>
                      <c:pt idx="1003">
                        <c:v>37.510150000000003</c:v>
                      </c:pt>
                      <c:pt idx="1004">
                        <c:v>37.585430000000002</c:v>
                      </c:pt>
                      <c:pt idx="1005">
                        <c:v>37.714120000000001</c:v>
                      </c:pt>
                      <c:pt idx="1006">
                        <c:v>37.838050000000003</c:v>
                      </c:pt>
                      <c:pt idx="1007">
                        <c:v>38.024549999999998</c:v>
                      </c:pt>
                      <c:pt idx="1008">
                        <c:v>38.111469999999997</c:v>
                      </c:pt>
                      <c:pt idx="1009">
                        <c:v>38.237369999999999</c:v>
                      </c:pt>
                      <c:pt idx="1010">
                        <c:v>38.368499999999997</c:v>
                      </c:pt>
                      <c:pt idx="1011">
                        <c:v>38.549939999999999</c:v>
                      </c:pt>
                      <c:pt idx="1012">
                        <c:v>38.618920000000003</c:v>
                      </c:pt>
                      <c:pt idx="1013">
                        <c:v>38.718260000000001</c:v>
                      </c:pt>
                      <c:pt idx="1014">
                        <c:v>38.853140000000003</c:v>
                      </c:pt>
                      <c:pt idx="1015">
                        <c:v>38.983240000000002</c:v>
                      </c:pt>
                      <c:pt idx="1016">
                        <c:v>39.154539999999997</c:v>
                      </c:pt>
                      <c:pt idx="1017">
                        <c:v>39.237209999999997</c:v>
                      </c:pt>
                      <c:pt idx="1018">
                        <c:v>39.363100000000003</c:v>
                      </c:pt>
                      <c:pt idx="1019">
                        <c:v>39.466720000000002</c:v>
                      </c:pt>
                      <c:pt idx="1020">
                        <c:v>39.667430000000003</c:v>
                      </c:pt>
                      <c:pt idx="1021">
                        <c:v>39.734290000000001</c:v>
                      </c:pt>
                      <c:pt idx="1022">
                        <c:v>39.865690000000001</c:v>
                      </c:pt>
                      <c:pt idx="1023">
                        <c:v>39.974919999999997</c:v>
                      </c:pt>
                      <c:pt idx="1024">
                        <c:v>40.139899999999997</c:v>
                      </c:pt>
                      <c:pt idx="1025">
                        <c:v>40.227969999999999</c:v>
                      </c:pt>
                      <c:pt idx="1026">
                        <c:v>40.344569999999997</c:v>
                      </c:pt>
                      <c:pt idx="1027">
                        <c:v>40.460070000000002</c:v>
                      </c:pt>
                      <c:pt idx="1028">
                        <c:v>40.640610000000002</c:v>
                      </c:pt>
                      <c:pt idx="1029">
                        <c:v>40.723869999999998</c:v>
                      </c:pt>
                      <c:pt idx="1030">
                        <c:v>40.844360000000002</c:v>
                      </c:pt>
                      <c:pt idx="1031">
                        <c:v>40.975709999999999</c:v>
                      </c:pt>
                      <c:pt idx="1032">
                        <c:v>41.102539999999998</c:v>
                      </c:pt>
                      <c:pt idx="1033">
                        <c:v>41.285559999999997</c:v>
                      </c:pt>
                      <c:pt idx="1034">
                        <c:v>41.346640000000001</c:v>
                      </c:pt>
                      <c:pt idx="1035">
                        <c:v>41.46904</c:v>
                      </c:pt>
                      <c:pt idx="1036">
                        <c:v>41.597630000000002</c:v>
                      </c:pt>
                      <c:pt idx="1037">
                        <c:v>41.797879999999999</c:v>
                      </c:pt>
                      <c:pt idx="1038">
                        <c:v>41.882829999999998</c:v>
                      </c:pt>
                      <c:pt idx="1039">
                        <c:v>41.979210000000002</c:v>
                      </c:pt>
                      <c:pt idx="1040">
                        <c:v>42.108969999999999</c:v>
                      </c:pt>
                      <c:pt idx="1041">
                        <c:v>42.278640000000003</c:v>
                      </c:pt>
                      <c:pt idx="1042">
                        <c:v>42.377830000000003</c:v>
                      </c:pt>
                      <c:pt idx="1043">
                        <c:v>42.478749999999998</c:v>
                      </c:pt>
                      <c:pt idx="1044">
                        <c:v>42.617130000000003</c:v>
                      </c:pt>
                      <c:pt idx="1045">
                        <c:v>42.787190000000002</c:v>
                      </c:pt>
                      <c:pt idx="1046">
                        <c:v>42.863860000000003</c:v>
                      </c:pt>
                      <c:pt idx="1047">
                        <c:v>42.999780000000001</c:v>
                      </c:pt>
                      <c:pt idx="1048">
                        <c:v>43.117489999999997</c:v>
                      </c:pt>
                      <c:pt idx="1049">
                        <c:v>43.268689999999999</c:v>
                      </c:pt>
                      <c:pt idx="1050">
                        <c:v>43.396970000000003</c:v>
                      </c:pt>
                      <c:pt idx="1051">
                        <c:v>43.512979999999999</c:v>
                      </c:pt>
                      <c:pt idx="1052">
                        <c:v>43.621400000000001</c:v>
                      </c:pt>
                      <c:pt idx="1053">
                        <c:v>43.755099999999999</c:v>
                      </c:pt>
                      <c:pt idx="1054">
                        <c:v>43.945779999999999</c:v>
                      </c:pt>
                      <c:pt idx="1055">
                        <c:v>44.115929999999999</c:v>
                      </c:pt>
                      <c:pt idx="1056">
                        <c:v>44.221420000000002</c:v>
                      </c:pt>
                      <c:pt idx="1057">
                        <c:v>44.256999999999998</c:v>
                      </c:pt>
                      <c:pt idx="1058">
                        <c:v>44.421480000000003</c:v>
                      </c:pt>
                      <c:pt idx="1059">
                        <c:v>44.513530000000003</c:v>
                      </c:pt>
                      <c:pt idx="1060">
                        <c:v>44.644599999999997</c:v>
                      </c:pt>
                      <c:pt idx="1061">
                        <c:v>44.757359999999998</c:v>
                      </c:pt>
                      <c:pt idx="1062">
                        <c:v>44.91695</c:v>
                      </c:pt>
                      <c:pt idx="1063">
                        <c:v>44.982959999999999</c:v>
                      </c:pt>
                      <c:pt idx="1064">
                        <c:v>45.089370000000002</c:v>
                      </c:pt>
                      <c:pt idx="1065">
                        <c:v>45.258760000000002</c:v>
                      </c:pt>
                      <c:pt idx="1066">
                        <c:v>45.401159999999997</c:v>
                      </c:pt>
                      <c:pt idx="1067">
                        <c:v>45.503360000000001</c:v>
                      </c:pt>
                      <c:pt idx="1068">
                        <c:v>45.63288</c:v>
                      </c:pt>
                      <c:pt idx="1069">
                        <c:v>45.761209999999998</c:v>
                      </c:pt>
                      <c:pt idx="1070">
                        <c:v>45.885300000000001</c:v>
                      </c:pt>
                      <c:pt idx="1071">
                        <c:v>46.052950000000003</c:v>
                      </c:pt>
                      <c:pt idx="1072">
                        <c:v>46.13917</c:v>
                      </c:pt>
                      <c:pt idx="1073">
                        <c:v>46.235430000000001</c:v>
                      </c:pt>
                      <c:pt idx="1074">
                        <c:v>46.351199999999999</c:v>
                      </c:pt>
                      <c:pt idx="1075">
                        <c:v>46.543509999999998</c:v>
                      </c:pt>
                      <c:pt idx="1076">
                        <c:v>46.615720000000003</c:v>
                      </c:pt>
                      <c:pt idx="1077">
                        <c:v>46.74915</c:v>
                      </c:pt>
                      <c:pt idx="1078">
                        <c:v>46.880400000000002</c:v>
                      </c:pt>
                      <c:pt idx="1079">
                        <c:v>47.046680000000002</c:v>
                      </c:pt>
                      <c:pt idx="1080">
                        <c:v>47.124940000000002</c:v>
                      </c:pt>
                      <c:pt idx="1081">
                        <c:v>47.241489999999999</c:v>
                      </c:pt>
                      <c:pt idx="1082">
                        <c:v>47.352060000000002</c:v>
                      </c:pt>
                      <c:pt idx="1083">
                        <c:v>47.518619999999999</c:v>
                      </c:pt>
                      <c:pt idx="1084">
                        <c:v>47.597230000000003</c:v>
                      </c:pt>
                      <c:pt idx="1085">
                        <c:v>47.727020000000003</c:v>
                      </c:pt>
                      <c:pt idx="1086">
                        <c:v>47.869370000000004</c:v>
                      </c:pt>
                      <c:pt idx="1087">
                        <c:v>48.000549999999997</c:v>
                      </c:pt>
                      <c:pt idx="1088">
                        <c:v>48.149830000000001</c:v>
                      </c:pt>
                      <c:pt idx="1089">
                        <c:v>48.249809999999997</c:v>
                      </c:pt>
                      <c:pt idx="1090">
                        <c:v>48.362229999999997</c:v>
                      </c:pt>
                      <c:pt idx="1091">
                        <c:v>48.498519999999999</c:v>
                      </c:pt>
                      <c:pt idx="1092">
                        <c:v>48.676169999999999</c:v>
                      </c:pt>
                      <c:pt idx="1093">
                        <c:v>48.716290000000001</c:v>
                      </c:pt>
                      <c:pt idx="1094">
                        <c:v>48.853580000000001</c:v>
                      </c:pt>
                      <c:pt idx="1095">
                        <c:v>48.991030000000002</c:v>
                      </c:pt>
                      <c:pt idx="1096">
                        <c:v>49.174399999999999</c:v>
                      </c:pt>
                      <c:pt idx="1097">
                        <c:v>49.260759999999998</c:v>
                      </c:pt>
                      <c:pt idx="1098">
                        <c:v>49.375120000000003</c:v>
                      </c:pt>
                      <c:pt idx="1099">
                        <c:v>49.496360000000003</c:v>
                      </c:pt>
                      <c:pt idx="1100">
                        <c:v>49.629260000000002</c:v>
                      </c:pt>
                      <c:pt idx="1101">
                        <c:v>49.7316</c:v>
                      </c:pt>
                      <c:pt idx="1102">
                        <c:v>49.859749999999998</c:v>
                      </c:pt>
                      <c:pt idx="1103">
                        <c:v>49.979799999999997</c:v>
                      </c:pt>
                      <c:pt idx="1104">
                        <c:v>50.139989999999997</c:v>
                      </c:pt>
                      <c:pt idx="1105">
                        <c:v>50.273119999999999</c:v>
                      </c:pt>
                      <c:pt idx="1106">
                        <c:v>50.371020000000001</c:v>
                      </c:pt>
                      <c:pt idx="1107">
                        <c:v>50.504219999999997</c:v>
                      </c:pt>
                      <c:pt idx="1108">
                        <c:v>50.651499999999999</c:v>
                      </c:pt>
                      <c:pt idx="1109">
                        <c:v>50.793950000000002</c:v>
                      </c:pt>
                      <c:pt idx="1110">
                        <c:v>50.862050000000004</c:v>
                      </c:pt>
                      <c:pt idx="1111">
                        <c:v>51.001840000000001</c:v>
                      </c:pt>
                      <c:pt idx="1112">
                        <c:v>51.103000000000002</c:v>
                      </c:pt>
                      <c:pt idx="1113">
                        <c:v>51.282490000000003</c:v>
                      </c:pt>
                      <c:pt idx="1114">
                        <c:v>51.36806</c:v>
                      </c:pt>
                      <c:pt idx="1115">
                        <c:v>51.50215</c:v>
                      </c:pt>
                      <c:pt idx="1116">
                        <c:v>51.807839999999999</c:v>
                      </c:pt>
                      <c:pt idx="1117">
                        <c:v>51.846089999999997</c:v>
                      </c:pt>
                      <c:pt idx="1118">
                        <c:v>51.877800000000001</c:v>
                      </c:pt>
                      <c:pt idx="1119">
                        <c:v>51.987650000000002</c:v>
                      </c:pt>
                      <c:pt idx="1120">
                        <c:v>52.10277</c:v>
                      </c:pt>
                      <c:pt idx="1121">
                        <c:v>52.270180000000003</c:v>
                      </c:pt>
                      <c:pt idx="1122">
                        <c:v>52.357700000000001</c:v>
                      </c:pt>
                      <c:pt idx="1123">
                        <c:v>52.479790000000001</c:v>
                      </c:pt>
                      <c:pt idx="1124">
                        <c:v>52.603450000000002</c:v>
                      </c:pt>
                      <c:pt idx="1125">
                        <c:v>52.73968</c:v>
                      </c:pt>
                      <c:pt idx="1126">
                        <c:v>52.922960000000003</c:v>
                      </c:pt>
                      <c:pt idx="1127">
                        <c:v>52.992660000000001</c:v>
                      </c:pt>
                      <c:pt idx="1128">
                        <c:v>53.13485</c:v>
                      </c:pt>
                      <c:pt idx="1129">
                        <c:v>53.242600000000003</c:v>
                      </c:pt>
                      <c:pt idx="1130">
                        <c:v>53.411589999999997</c:v>
                      </c:pt>
                      <c:pt idx="1131">
                        <c:v>53.486069999999998</c:v>
                      </c:pt>
                      <c:pt idx="1132">
                        <c:v>53.600360000000002</c:v>
                      </c:pt>
                      <c:pt idx="1133">
                        <c:v>53.734670000000001</c:v>
                      </c:pt>
                      <c:pt idx="1134">
                        <c:v>53.915170000000003</c:v>
                      </c:pt>
                      <c:pt idx="1135">
                        <c:v>53.976599999999998</c:v>
                      </c:pt>
                      <c:pt idx="1136">
                        <c:v>54.109250000000003</c:v>
                      </c:pt>
                      <c:pt idx="1137">
                        <c:v>54.235140000000001</c:v>
                      </c:pt>
                      <c:pt idx="1138">
                        <c:v>54.424990000000001</c:v>
                      </c:pt>
                      <c:pt idx="1139">
                        <c:v>54.504829999999998</c:v>
                      </c:pt>
                      <c:pt idx="1140">
                        <c:v>54.646320000000003</c:v>
                      </c:pt>
                      <c:pt idx="1141">
                        <c:v>54.757539999999999</c:v>
                      </c:pt>
                      <c:pt idx="1142">
                        <c:v>54.908189999999998</c:v>
                      </c:pt>
                      <c:pt idx="1143">
                        <c:v>55.008380000000002</c:v>
                      </c:pt>
                      <c:pt idx="1144">
                        <c:v>55.118470000000002</c:v>
                      </c:pt>
                      <c:pt idx="1145">
                        <c:v>55.250059999999998</c:v>
                      </c:pt>
                      <c:pt idx="1146">
                        <c:v>55.378399999999999</c:v>
                      </c:pt>
                      <c:pt idx="1147">
                        <c:v>55.552</c:v>
                      </c:pt>
                      <c:pt idx="1148">
                        <c:v>55.609650000000002</c:v>
                      </c:pt>
                      <c:pt idx="1149">
                        <c:v>55.73995</c:v>
                      </c:pt>
                      <c:pt idx="1150">
                        <c:v>55.863390000000003</c:v>
                      </c:pt>
                      <c:pt idx="1151">
                        <c:v>56.027059999999999</c:v>
                      </c:pt>
                      <c:pt idx="1152">
                        <c:v>56.107700000000001</c:v>
                      </c:pt>
                      <c:pt idx="1153">
                        <c:v>56.239829999999998</c:v>
                      </c:pt>
                      <c:pt idx="1154">
                        <c:v>56.394240000000003</c:v>
                      </c:pt>
                      <c:pt idx="1155">
                        <c:v>56.54627</c:v>
                      </c:pt>
                      <c:pt idx="1156">
                        <c:v>56.647260000000003</c:v>
                      </c:pt>
                      <c:pt idx="1157">
                        <c:v>56.793039999999998</c:v>
                      </c:pt>
                      <c:pt idx="1158">
                        <c:v>56.885449999999999</c:v>
                      </c:pt>
                      <c:pt idx="1159">
                        <c:v>57.04007</c:v>
                      </c:pt>
                      <c:pt idx="1160">
                        <c:v>57.143140000000002</c:v>
                      </c:pt>
                      <c:pt idx="1161">
                        <c:v>57.251570000000001</c:v>
                      </c:pt>
                      <c:pt idx="1162">
                        <c:v>57.380119999999998</c:v>
                      </c:pt>
                      <c:pt idx="1163">
                        <c:v>57.509439999999998</c:v>
                      </c:pt>
                      <c:pt idx="1164">
                        <c:v>57.674840000000003</c:v>
                      </c:pt>
                      <c:pt idx="1165">
                        <c:v>57.765500000000003</c:v>
                      </c:pt>
                      <c:pt idx="1166">
                        <c:v>57.889499999999998</c:v>
                      </c:pt>
                      <c:pt idx="1167">
                        <c:v>58.030320000000003</c:v>
                      </c:pt>
                      <c:pt idx="1168">
                        <c:v>58.161409999999997</c:v>
                      </c:pt>
                      <c:pt idx="1169">
                        <c:v>58.259079999999997</c:v>
                      </c:pt>
                      <c:pt idx="1170">
                        <c:v>58.392789999999998</c:v>
                      </c:pt>
                      <c:pt idx="1171">
                        <c:v>58.504600000000003</c:v>
                      </c:pt>
                      <c:pt idx="1172">
                        <c:v>58.671259999999997</c:v>
                      </c:pt>
                      <c:pt idx="1173">
                        <c:v>58.741570000000003</c:v>
                      </c:pt>
                      <c:pt idx="1174">
                        <c:v>58.88494</c:v>
                      </c:pt>
                      <c:pt idx="1175">
                        <c:v>59.012779999999999</c:v>
                      </c:pt>
                      <c:pt idx="1176">
                        <c:v>59.165930000000003</c:v>
                      </c:pt>
                      <c:pt idx="1177">
                        <c:v>59.445079999999997</c:v>
                      </c:pt>
                      <c:pt idx="1178">
                        <c:v>59.384270000000001</c:v>
                      </c:pt>
                      <c:pt idx="1179">
                        <c:v>59.492489999999997</c:v>
                      </c:pt>
                      <c:pt idx="1180">
                        <c:v>59.652360000000002</c:v>
                      </c:pt>
                      <c:pt idx="1181">
                        <c:v>59.762</c:v>
                      </c:pt>
                      <c:pt idx="1182">
                        <c:v>59.870539999999998</c:v>
                      </c:pt>
                      <c:pt idx="1183">
                        <c:v>59.998089999999998</c:v>
                      </c:pt>
                      <c:pt idx="1184">
                        <c:v>60.131390000000003</c:v>
                      </c:pt>
                      <c:pt idx="1185">
                        <c:v>60.307290000000002</c:v>
                      </c:pt>
                      <c:pt idx="1186">
                        <c:v>60.377600000000001</c:v>
                      </c:pt>
                      <c:pt idx="1187">
                        <c:v>60.473790000000001</c:v>
                      </c:pt>
                      <c:pt idx="1188">
                        <c:v>60.625839999999997</c:v>
                      </c:pt>
                      <c:pt idx="1189">
                        <c:v>60.794020000000003</c:v>
                      </c:pt>
                      <c:pt idx="1190">
                        <c:v>60.873759999999997</c:v>
                      </c:pt>
                      <c:pt idx="1191">
                        <c:v>61.008650000000003</c:v>
                      </c:pt>
                      <c:pt idx="1192">
                        <c:v>61.091000000000001</c:v>
                      </c:pt>
                      <c:pt idx="1193">
                        <c:v>61.282699999999998</c:v>
                      </c:pt>
                      <c:pt idx="1194">
                        <c:v>61.356679999999997</c:v>
                      </c:pt>
                      <c:pt idx="1195">
                        <c:v>61.484769999999997</c:v>
                      </c:pt>
                      <c:pt idx="1196">
                        <c:v>61.598390000000002</c:v>
                      </c:pt>
                      <c:pt idx="1197">
                        <c:v>61.780650000000001</c:v>
                      </c:pt>
                      <c:pt idx="1198">
                        <c:v>61.861460000000001</c:v>
                      </c:pt>
                      <c:pt idx="1199">
                        <c:v>61.985309999999998</c:v>
                      </c:pt>
                      <c:pt idx="1200">
                        <c:v>62.106479999999998</c:v>
                      </c:pt>
                      <c:pt idx="1201">
                        <c:v>62.238100000000003</c:v>
                      </c:pt>
                      <c:pt idx="1202">
                        <c:v>62.42165</c:v>
                      </c:pt>
                      <c:pt idx="1203">
                        <c:v>62.501719999999999</c:v>
                      </c:pt>
                      <c:pt idx="1204">
                        <c:v>62.603839999999998</c:v>
                      </c:pt>
                      <c:pt idx="1205">
                        <c:v>62.77364</c:v>
                      </c:pt>
                      <c:pt idx="1206">
                        <c:v>62.917250000000003</c:v>
                      </c:pt>
                      <c:pt idx="1207">
                        <c:v>62.999339999999997</c:v>
                      </c:pt>
                      <c:pt idx="1208">
                        <c:v>63.119210000000002</c:v>
                      </c:pt>
                      <c:pt idx="1209">
                        <c:v>63.251049999999999</c:v>
                      </c:pt>
                      <c:pt idx="1210">
                        <c:v>63.407119999999999</c:v>
                      </c:pt>
                      <c:pt idx="1211">
                        <c:v>63.503909999999998</c:v>
                      </c:pt>
                      <c:pt idx="1212">
                        <c:v>63.61195</c:v>
                      </c:pt>
                      <c:pt idx="1213">
                        <c:v>63.72719</c:v>
                      </c:pt>
                      <c:pt idx="1214">
                        <c:v>63.900689999999997</c:v>
                      </c:pt>
                      <c:pt idx="1215">
                        <c:v>64.002539999999996</c:v>
                      </c:pt>
                      <c:pt idx="1216">
                        <c:v>64.11027</c:v>
                      </c:pt>
                      <c:pt idx="1217">
                        <c:v>64.254859999999994</c:v>
                      </c:pt>
                      <c:pt idx="1218">
                        <c:v>64.408270000000002</c:v>
                      </c:pt>
                      <c:pt idx="1219">
                        <c:v>64.536500000000004</c:v>
                      </c:pt>
                      <c:pt idx="1220">
                        <c:v>64.628190000000004</c:v>
                      </c:pt>
                      <c:pt idx="1221">
                        <c:v>64.731489999999994</c:v>
                      </c:pt>
                      <c:pt idx="1222">
                        <c:v>64.884450000000001</c:v>
                      </c:pt>
                      <c:pt idx="1223">
                        <c:v>65.061920000000001</c:v>
                      </c:pt>
                      <c:pt idx="1224">
                        <c:v>65.122649999999993</c:v>
                      </c:pt>
                      <c:pt idx="1225">
                        <c:v>65.240989999999996</c:v>
                      </c:pt>
                      <c:pt idx="1226">
                        <c:v>65.385900000000007</c:v>
                      </c:pt>
                      <c:pt idx="1227">
                        <c:v>65.540030000000002</c:v>
                      </c:pt>
                      <c:pt idx="1228">
                        <c:v>65.615359999999995</c:v>
                      </c:pt>
                      <c:pt idx="1229">
                        <c:v>65.735460000000003</c:v>
                      </c:pt>
                      <c:pt idx="1230">
                        <c:v>65.868210000000005</c:v>
                      </c:pt>
                      <c:pt idx="1231">
                        <c:v>66.041929999999994</c:v>
                      </c:pt>
                      <c:pt idx="1232">
                        <c:v>66.122339999999994</c:v>
                      </c:pt>
                      <c:pt idx="1233">
                        <c:v>66.255589999999998</c:v>
                      </c:pt>
                      <c:pt idx="1234">
                        <c:v>66.344409999999996</c:v>
                      </c:pt>
                      <c:pt idx="1235">
                        <c:v>66.534300000000002</c:v>
                      </c:pt>
                      <c:pt idx="1236">
                        <c:v>66.616389999999996</c:v>
                      </c:pt>
                      <c:pt idx="1237">
                        <c:v>66.768500000000003</c:v>
                      </c:pt>
                      <c:pt idx="1238">
                        <c:v>67.082880000000003</c:v>
                      </c:pt>
                      <c:pt idx="1239">
                        <c:v>66.998279999999994</c:v>
                      </c:pt>
                      <c:pt idx="1240">
                        <c:v>67.163550000000001</c:v>
                      </c:pt>
                      <c:pt idx="1241">
                        <c:v>67.259289999999993</c:v>
                      </c:pt>
                      <c:pt idx="1242">
                        <c:v>67.390500000000003</c:v>
                      </c:pt>
                      <c:pt idx="1243">
                        <c:v>67.514960000000002</c:v>
                      </c:pt>
                      <c:pt idx="1244">
                        <c:v>67.692700000000002</c:v>
                      </c:pt>
                      <c:pt idx="1245">
                        <c:v>67.780600000000007</c:v>
                      </c:pt>
                      <c:pt idx="1246">
                        <c:v>67.874139999999997</c:v>
                      </c:pt>
                      <c:pt idx="1247">
                        <c:v>68.022589999999994</c:v>
                      </c:pt>
                      <c:pt idx="1248">
                        <c:v>68.185000000000002</c:v>
                      </c:pt>
                      <c:pt idx="1249">
                        <c:v>68.266130000000004</c:v>
                      </c:pt>
                      <c:pt idx="1250">
                        <c:v>68.390309999999999</c:v>
                      </c:pt>
                      <c:pt idx="1251">
                        <c:v>68.505470000000003</c:v>
                      </c:pt>
                      <c:pt idx="1252">
                        <c:v>68.677120000000002</c:v>
                      </c:pt>
                      <c:pt idx="1253">
                        <c:v>68.758740000000003</c:v>
                      </c:pt>
                      <c:pt idx="1254">
                        <c:v>68.862830000000002</c:v>
                      </c:pt>
                      <c:pt idx="1255">
                        <c:v>69.005600000000001</c:v>
                      </c:pt>
                      <c:pt idx="1256">
                        <c:v>69.149060000000006</c:v>
                      </c:pt>
                      <c:pt idx="1257">
                        <c:v>69.282799999999995</c:v>
                      </c:pt>
                      <c:pt idx="1258">
                        <c:v>69.361289999999997</c:v>
                      </c:pt>
                      <c:pt idx="1259">
                        <c:v>69.480239999999995</c:v>
                      </c:pt>
                      <c:pt idx="1260">
                        <c:v>69.608320000000006</c:v>
                      </c:pt>
                      <c:pt idx="1261">
                        <c:v>69.791300000000007</c:v>
                      </c:pt>
                      <c:pt idx="1262">
                        <c:v>69.872219999999999</c:v>
                      </c:pt>
                      <c:pt idx="1263">
                        <c:v>69.997410000000002</c:v>
                      </c:pt>
                      <c:pt idx="1264">
                        <c:v>70.121170000000006</c:v>
                      </c:pt>
                      <c:pt idx="1265">
                        <c:v>70.291719999999998</c:v>
                      </c:pt>
                      <c:pt idx="1266">
                        <c:v>70.370940000000004</c:v>
                      </c:pt>
                      <c:pt idx="1267">
                        <c:v>70.498369999999994</c:v>
                      </c:pt>
                      <c:pt idx="1268">
                        <c:v>70.639719999999997</c:v>
                      </c:pt>
                      <c:pt idx="1269">
                        <c:v>70.802170000000004</c:v>
                      </c:pt>
                      <c:pt idx="1270">
                        <c:v>70.871949999999998</c:v>
                      </c:pt>
                      <c:pt idx="1271">
                        <c:v>70.990049999999997</c:v>
                      </c:pt>
                      <c:pt idx="1272">
                        <c:v>71.123000000000005</c:v>
                      </c:pt>
                      <c:pt idx="1273">
                        <c:v>71.289510000000007</c:v>
                      </c:pt>
                      <c:pt idx="1274">
                        <c:v>71.386930000000007</c:v>
                      </c:pt>
                      <c:pt idx="1275">
                        <c:v>71.519189999999995</c:v>
                      </c:pt>
                      <c:pt idx="1276">
                        <c:v>71.618089999999995</c:v>
                      </c:pt>
                      <c:pt idx="1277">
                        <c:v>71.741460000000004</c:v>
                      </c:pt>
                      <c:pt idx="1278">
                        <c:v>71.92568</c:v>
                      </c:pt>
                      <c:pt idx="1279">
                        <c:v>72.014960000000002</c:v>
                      </c:pt>
                      <c:pt idx="1280">
                        <c:v>72.146609999999995</c:v>
                      </c:pt>
                      <c:pt idx="1281">
                        <c:v>72.270849999999996</c:v>
                      </c:pt>
                      <c:pt idx="1282">
                        <c:v>72.431560000000005</c:v>
                      </c:pt>
                      <c:pt idx="1283">
                        <c:v>72.492909999999995</c:v>
                      </c:pt>
                      <c:pt idx="1284">
                        <c:v>72.648910000000001</c:v>
                      </c:pt>
                      <c:pt idx="1285">
                        <c:v>72.763270000000006</c:v>
                      </c:pt>
                      <c:pt idx="1286">
                        <c:v>72.911370000000005</c:v>
                      </c:pt>
                      <c:pt idx="1287">
                        <c:v>73.005989999999997</c:v>
                      </c:pt>
                      <c:pt idx="1288">
                        <c:v>73.132260000000002</c:v>
                      </c:pt>
                      <c:pt idx="1289">
                        <c:v>73.246499999999997</c:v>
                      </c:pt>
                      <c:pt idx="1290">
                        <c:v>73.369910000000004</c:v>
                      </c:pt>
                      <c:pt idx="1291">
                        <c:v>73.563839999999999</c:v>
                      </c:pt>
                      <c:pt idx="1292">
                        <c:v>73.647679999999994</c:v>
                      </c:pt>
                      <c:pt idx="1293">
                        <c:v>73.767309999999995</c:v>
                      </c:pt>
                      <c:pt idx="1294">
                        <c:v>73.897580000000005</c:v>
                      </c:pt>
                      <c:pt idx="1295">
                        <c:v>74.043949999999995</c:v>
                      </c:pt>
                      <c:pt idx="1296">
                        <c:v>74.146010000000004</c:v>
                      </c:pt>
                      <c:pt idx="1297">
                        <c:v>74.258859999999999</c:v>
                      </c:pt>
                      <c:pt idx="1298">
                        <c:v>74.495630000000006</c:v>
                      </c:pt>
                      <c:pt idx="1299">
                        <c:v>74.683769999999996</c:v>
                      </c:pt>
                      <c:pt idx="1300">
                        <c:v>74.654210000000006</c:v>
                      </c:pt>
                      <c:pt idx="1301">
                        <c:v>74.766890000000004</c:v>
                      </c:pt>
                      <c:pt idx="1302">
                        <c:v>74.882840000000002</c:v>
                      </c:pt>
                      <c:pt idx="1303">
                        <c:v>75.04289</c:v>
                      </c:pt>
                      <c:pt idx="1304">
                        <c:v>75.138220000000004</c:v>
                      </c:pt>
                      <c:pt idx="1305">
                        <c:v>75.265050000000002</c:v>
                      </c:pt>
                      <c:pt idx="1306">
                        <c:v>75.375050000000002</c:v>
                      </c:pt>
                      <c:pt idx="1307">
                        <c:v>75.515379999999993</c:v>
                      </c:pt>
                      <c:pt idx="1308">
                        <c:v>75.684780000000003</c:v>
                      </c:pt>
                      <c:pt idx="1309">
                        <c:v>75.755709999999993</c:v>
                      </c:pt>
                      <c:pt idx="1310">
                        <c:v>75.897819999999996</c:v>
                      </c:pt>
                      <c:pt idx="1311">
                        <c:v>76.010230000000007</c:v>
                      </c:pt>
                      <c:pt idx="1312">
                        <c:v>76.18365</c:v>
                      </c:pt>
                      <c:pt idx="1313">
                        <c:v>76.258849999999995</c:v>
                      </c:pt>
                      <c:pt idx="1314">
                        <c:v>76.392660000000006</c:v>
                      </c:pt>
                      <c:pt idx="1315">
                        <c:v>76.517510000000001</c:v>
                      </c:pt>
                      <c:pt idx="1316">
                        <c:v>76.69314</c:v>
                      </c:pt>
                      <c:pt idx="1317">
                        <c:v>76.777969999999996</c:v>
                      </c:pt>
                      <c:pt idx="1318">
                        <c:v>76.907660000000007</c:v>
                      </c:pt>
                      <c:pt idx="1319">
                        <c:v>77.029849999999996</c:v>
                      </c:pt>
                      <c:pt idx="1320">
                        <c:v>77.183639999999997</c:v>
                      </c:pt>
                      <c:pt idx="1321">
                        <c:v>77.276600000000002</c:v>
                      </c:pt>
                      <c:pt idx="1322">
                        <c:v>77.40231</c:v>
                      </c:pt>
                      <c:pt idx="1323">
                        <c:v>77.539109999999994</c:v>
                      </c:pt>
                      <c:pt idx="1324">
                        <c:v>77.700779999999995</c:v>
                      </c:pt>
                      <c:pt idx="1325">
                        <c:v>77.792509999999993</c:v>
                      </c:pt>
                      <c:pt idx="1326">
                        <c:v>77.899889999999999</c:v>
                      </c:pt>
                      <c:pt idx="1327">
                        <c:v>78.039649999999995</c:v>
                      </c:pt>
                      <c:pt idx="1328">
                        <c:v>78.160089999999997</c:v>
                      </c:pt>
                      <c:pt idx="1329">
                        <c:v>78.307929999999999</c:v>
                      </c:pt>
                      <c:pt idx="1330">
                        <c:v>78.391890000000004</c:v>
                      </c:pt>
                      <c:pt idx="1331">
                        <c:v>78.502369999999999</c:v>
                      </c:pt>
                      <c:pt idx="1332">
                        <c:v>78.647949999999994</c:v>
                      </c:pt>
                      <c:pt idx="1333">
                        <c:v>78.802809999999994</c:v>
                      </c:pt>
                      <c:pt idx="1334">
                        <c:v>78.883260000000007</c:v>
                      </c:pt>
                      <c:pt idx="1335">
                        <c:v>79.003029999999995</c:v>
                      </c:pt>
                      <c:pt idx="1336">
                        <c:v>79.119540000000001</c:v>
                      </c:pt>
                      <c:pt idx="1337">
                        <c:v>79.287390000000002</c:v>
                      </c:pt>
                      <c:pt idx="1338">
                        <c:v>79.372259999999997</c:v>
                      </c:pt>
                      <c:pt idx="1339">
                        <c:v>79.498140000000006</c:v>
                      </c:pt>
                      <c:pt idx="1340">
                        <c:v>79.640370000000004</c:v>
                      </c:pt>
                      <c:pt idx="1341">
                        <c:v>79.819339999999997</c:v>
                      </c:pt>
                      <c:pt idx="1342">
                        <c:v>79.88355</c:v>
                      </c:pt>
                      <c:pt idx="1343">
                        <c:v>80.017349999999993</c:v>
                      </c:pt>
                      <c:pt idx="1344">
                        <c:v>80.134889999999999</c:v>
                      </c:pt>
                      <c:pt idx="1345">
                        <c:v>80.282859999999999</c:v>
                      </c:pt>
                      <c:pt idx="1346">
                        <c:v>80.420649999999995</c:v>
                      </c:pt>
                      <c:pt idx="1347">
                        <c:v>80.532600000000002</c:v>
                      </c:pt>
                      <c:pt idx="1348">
                        <c:v>80.642529999999994</c:v>
                      </c:pt>
                      <c:pt idx="1349">
                        <c:v>80.775810000000007</c:v>
                      </c:pt>
                      <c:pt idx="1350">
                        <c:v>80.9529</c:v>
                      </c:pt>
                      <c:pt idx="1351">
                        <c:v>81.022660000000002</c:v>
                      </c:pt>
                      <c:pt idx="1352">
                        <c:v>81.149979999999999</c:v>
                      </c:pt>
                      <c:pt idx="1353">
                        <c:v>81.283550000000005</c:v>
                      </c:pt>
                      <c:pt idx="1354">
                        <c:v>81.439260000000004</c:v>
                      </c:pt>
                      <c:pt idx="1355">
                        <c:v>81.518889999999999</c:v>
                      </c:pt>
                      <c:pt idx="1356">
                        <c:v>81.667500000000004</c:v>
                      </c:pt>
                      <c:pt idx="1357">
                        <c:v>81.77955</c:v>
                      </c:pt>
                      <c:pt idx="1358">
                        <c:v>81.953770000000006</c:v>
                      </c:pt>
                      <c:pt idx="1359">
                        <c:v>82.192570000000003</c:v>
                      </c:pt>
                      <c:pt idx="1360">
                        <c:v>82.211749999999995</c:v>
                      </c:pt>
                      <c:pt idx="1361">
                        <c:v>82.265159999999995</c:v>
                      </c:pt>
                      <c:pt idx="1362">
                        <c:v>82.431010000000001</c:v>
                      </c:pt>
                      <c:pt idx="1363">
                        <c:v>82.497640000000004</c:v>
                      </c:pt>
                      <c:pt idx="1364">
                        <c:v>82.638999999999996</c:v>
                      </c:pt>
                      <c:pt idx="1365">
                        <c:v>82.764399999999995</c:v>
                      </c:pt>
                      <c:pt idx="1366">
                        <c:v>82.905699999999996</c:v>
                      </c:pt>
                      <c:pt idx="1367">
                        <c:v>83.068870000000004</c:v>
                      </c:pt>
                      <c:pt idx="1368">
                        <c:v>83.142910000000001</c:v>
                      </c:pt>
                      <c:pt idx="1369">
                        <c:v>83.293689999999998</c:v>
                      </c:pt>
                      <c:pt idx="1370">
                        <c:v>83.403369999999995</c:v>
                      </c:pt>
                      <c:pt idx="1371">
                        <c:v>83.564109999999999</c:v>
                      </c:pt>
                      <c:pt idx="1372">
                        <c:v>83.668660000000003</c:v>
                      </c:pt>
                      <c:pt idx="1373">
                        <c:v>83.791870000000003</c:v>
                      </c:pt>
                      <c:pt idx="1374">
                        <c:v>84.053870000000003</c:v>
                      </c:pt>
                      <c:pt idx="1375">
                        <c:v>84.331829999999997</c:v>
                      </c:pt>
                      <c:pt idx="1376">
                        <c:v>84.296790000000001</c:v>
                      </c:pt>
                      <c:pt idx="1377">
                        <c:v>84.289990000000003</c:v>
                      </c:pt>
                      <c:pt idx="1378">
                        <c:v>84.424409999999995</c:v>
                      </c:pt>
                      <c:pt idx="1379">
                        <c:v>84.576779999999999</c:v>
                      </c:pt>
                      <c:pt idx="1380">
                        <c:v>84.655240000000006</c:v>
                      </c:pt>
                      <c:pt idx="1381">
                        <c:v>84.777850000000001</c:v>
                      </c:pt>
                      <c:pt idx="1382">
                        <c:v>84.922700000000006</c:v>
                      </c:pt>
                      <c:pt idx="1383">
                        <c:v>85.056820000000002</c:v>
                      </c:pt>
                      <c:pt idx="1384">
                        <c:v>85.17</c:v>
                      </c:pt>
                      <c:pt idx="1385">
                        <c:v>85.297610000000006</c:v>
                      </c:pt>
                      <c:pt idx="1386">
                        <c:v>85.420079999999999</c:v>
                      </c:pt>
                      <c:pt idx="1387">
                        <c:v>85.533460000000005</c:v>
                      </c:pt>
                      <c:pt idx="1388">
                        <c:v>85.710890000000006</c:v>
                      </c:pt>
                      <c:pt idx="1389">
                        <c:v>85.788629999999998</c:v>
                      </c:pt>
                      <c:pt idx="1390">
                        <c:v>85.927850000000007</c:v>
                      </c:pt>
                      <c:pt idx="1391">
                        <c:v>86.04965</c:v>
                      </c:pt>
                      <c:pt idx="1392">
                        <c:v>86.204359999999994</c:v>
                      </c:pt>
                      <c:pt idx="1393">
                        <c:v>86.294150000000002</c:v>
                      </c:pt>
                      <c:pt idx="1394">
                        <c:v>86.424260000000004</c:v>
                      </c:pt>
                      <c:pt idx="1395">
                        <c:v>86.556479999999993</c:v>
                      </c:pt>
                      <c:pt idx="1396">
                        <c:v>86.69753</c:v>
                      </c:pt>
                      <c:pt idx="1397">
                        <c:v>86.792429999999996</c:v>
                      </c:pt>
                      <c:pt idx="1398">
                        <c:v>86.920509999999993</c:v>
                      </c:pt>
                      <c:pt idx="1399">
                        <c:v>87.059139999999999</c:v>
                      </c:pt>
                      <c:pt idx="1400">
                        <c:v>87.239050000000006</c:v>
                      </c:pt>
                      <c:pt idx="1401">
                        <c:v>87.301379999999995</c:v>
                      </c:pt>
                      <c:pt idx="1402">
                        <c:v>87.408410000000003</c:v>
                      </c:pt>
                      <c:pt idx="1403">
                        <c:v>87.537260000000003</c:v>
                      </c:pt>
                      <c:pt idx="1404">
                        <c:v>87.664529999999999</c:v>
                      </c:pt>
                      <c:pt idx="1405">
                        <c:v>87.83672</c:v>
                      </c:pt>
                      <c:pt idx="1406">
                        <c:v>87.922539999999998</c:v>
                      </c:pt>
                      <c:pt idx="1407">
                        <c:v>88.036969999999997</c:v>
                      </c:pt>
                      <c:pt idx="1408">
                        <c:v>88.164259999999999</c:v>
                      </c:pt>
                      <c:pt idx="1409">
                        <c:v>88.336489999999998</c:v>
                      </c:pt>
                      <c:pt idx="1410">
                        <c:v>88.413970000000006</c:v>
                      </c:pt>
                      <c:pt idx="1411">
                        <c:v>88.524230000000003</c:v>
                      </c:pt>
                      <c:pt idx="1412">
                        <c:v>88.667820000000006</c:v>
                      </c:pt>
                      <c:pt idx="1413">
                        <c:v>88.820250000000001</c:v>
                      </c:pt>
                      <c:pt idx="1414">
                        <c:v>88.906480000000002</c:v>
                      </c:pt>
                      <c:pt idx="1415">
                        <c:v>89.02234</c:v>
                      </c:pt>
                      <c:pt idx="1416">
                        <c:v>89.148979999999995</c:v>
                      </c:pt>
                      <c:pt idx="1417">
                        <c:v>89.332030000000003</c:v>
                      </c:pt>
                      <c:pt idx="1418">
                        <c:v>89.406989999999993</c:v>
                      </c:pt>
                      <c:pt idx="1419">
                        <c:v>89.535359999999997</c:v>
                      </c:pt>
                      <c:pt idx="1420">
                        <c:v>89.88279</c:v>
                      </c:pt>
                      <c:pt idx="1421">
                        <c:v>89.809229999999999</c:v>
                      </c:pt>
                      <c:pt idx="1422">
                        <c:v>89.931389999999993</c:v>
                      </c:pt>
                      <c:pt idx="1423">
                        <c:v>90.029830000000004</c:v>
                      </c:pt>
                      <c:pt idx="1424">
                        <c:v>90.151020000000003</c:v>
                      </c:pt>
                      <c:pt idx="1425">
                        <c:v>90.282589999999999</c:v>
                      </c:pt>
                      <c:pt idx="1426">
                        <c:v>90.445650000000001</c:v>
                      </c:pt>
                      <c:pt idx="1427">
                        <c:v>90.523589999999999</c:v>
                      </c:pt>
                      <c:pt idx="1428">
                        <c:v>90.672960000000003</c:v>
                      </c:pt>
                      <c:pt idx="1429">
                        <c:v>90.792689999999993</c:v>
                      </c:pt>
                      <c:pt idx="1430">
                        <c:v>90.964320000000001</c:v>
                      </c:pt>
                      <c:pt idx="1431">
                        <c:v>91.026449999999997</c:v>
                      </c:pt>
                      <c:pt idx="1432">
                        <c:v>91.171250000000001</c:v>
                      </c:pt>
                      <c:pt idx="1433">
                        <c:v>91.315070000000006</c:v>
                      </c:pt>
                      <c:pt idx="1434">
                        <c:v>91.466409999999996</c:v>
                      </c:pt>
                      <c:pt idx="1435">
                        <c:v>91.555149999999998</c:v>
                      </c:pt>
                      <c:pt idx="1436">
                        <c:v>91.662000000000006</c:v>
                      </c:pt>
                      <c:pt idx="1437">
                        <c:v>91.802319999999995</c:v>
                      </c:pt>
                      <c:pt idx="1438">
                        <c:v>91.973140000000001</c:v>
                      </c:pt>
                      <c:pt idx="1439">
                        <c:v>92.059560000000005</c:v>
                      </c:pt>
                      <c:pt idx="1440">
                        <c:v>92.188079999999999</c:v>
                      </c:pt>
                      <c:pt idx="1441">
                        <c:v>92.300070000000005</c:v>
                      </c:pt>
                      <c:pt idx="1442">
                        <c:v>92.418509999999998</c:v>
                      </c:pt>
                      <c:pt idx="1443">
                        <c:v>92.595609999999994</c:v>
                      </c:pt>
                      <c:pt idx="1444">
                        <c:v>92.664379999999994</c:v>
                      </c:pt>
                      <c:pt idx="1445">
                        <c:v>92.79374</c:v>
                      </c:pt>
                      <c:pt idx="1446">
                        <c:v>92.920990000000003</c:v>
                      </c:pt>
                      <c:pt idx="1447">
                        <c:v>93.077160000000006</c:v>
                      </c:pt>
                      <c:pt idx="1448">
                        <c:v>93.155060000000006</c:v>
                      </c:pt>
                      <c:pt idx="1449">
                        <c:v>93.271379999999994</c:v>
                      </c:pt>
                      <c:pt idx="1450">
                        <c:v>93.423770000000005</c:v>
                      </c:pt>
                      <c:pt idx="1451">
                        <c:v>93.602170000000001</c:v>
                      </c:pt>
                      <c:pt idx="1452">
                        <c:v>93.664670000000001</c:v>
                      </c:pt>
                      <c:pt idx="1453">
                        <c:v>93.800619999999995</c:v>
                      </c:pt>
                      <c:pt idx="1454">
                        <c:v>93.925730000000001</c:v>
                      </c:pt>
                      <c:pt idx="1455">
                        <c:v>94.083839999999995</c:v>
                      </c:pt>
                      <c:pt idx="1456">
                        <c:v>94.164919999999995</c:v>
                      </c:pt>
                      <c:pt idx="1457">
                        <c:v>94.282790000000006</c:v>
                      </c:pt>
                      <c:pt idx="1458">
                        <c:v>94.408420000000007</c:v>
                      </c:pt>
                      <c:pt idx="1459">
                        <c:v>94.542590000000004</c:v>
                      </c:pt>
                      <c:pt idx="1460">
                        <c:v>94.685950000000005</c:v>
                      </c:pt>
                      <c:pt idx="1461">
                        <c:v>94.781890000000004</c:v>
                      </c:pt>
                      <c:pt idx="1462">
                        <c:v>94.902900000000002</c:v>
                      </c:pt>
                      <c:pt idx="1463">
                        <c:v>95.01858</c:v>
                      </c:pt>
                      <c:pt idx="1464">
                        <c:v>95.205510000000004</c:v>
                      </c:pt>
                      <c:pt idx="1465">
                        <c:v>95.288759999999996</c:v>
                      </c:pt>
                      <c:pt idx="1466">
                        <c:v>95.413110000000003</c:v>
                      </c:pt>
                      <c:pt idx="1467">
                        <c:v>95.53783</c:v>
                      </c:pt>
                      <c:pt idx="1468">
                        <c:v>95.699579999999997</c:v>
                      </c:pt>
                      <c:pt idx="1469">
                        <c:v>95.778319999999994</c:v>
                      </c:pt>
                      <c:pt idx="1470">
                        <c:v>95.903270000000006</c:v>
                      </c:pt>
                      <c:pt idx="1471">
                        <c:v>96.038849999999996</c:v>
                      </c:pt>
                      <c:pt idx="1472">
                        <c:v>96.167739999999995</c:v>
                      </c:pt>
                      <c:pt idx="1473">
                        <c:v>96.261039999999994</c:v>
                      </c:pt>
                      <c:pt idx="1474">
                        <c:v>96.398390000000006</c:v>
                      </c:pt>
                      <c:pt idx="1475">
                        <c:v>96.541129999999995</c:v>
                      </c:pt>
                      <c:pt idx="1476">
                        <c:v>96.726740000000007</c:v>
                      </c:pt>
                      <c:pt idx="1477">
                        <c:v>96.814170000000004</c:v>
                      </c:pt>
                      <c:pt idx="1478">
                        <c:v>96.921999999999997</c:v>
                      </c:pt>
                      <c:pt idx="1479">
                        <c:v>97.056079999999994</c:v>
                      </c:pt>
                      <c:pt idx="1480">
                        <c:v>97.188559999999995</c:v>
                      </c:pt>
                      <c:pt idx="1481">
                        <c:v>97.582669999999993</c:v>
                      </c:pt>
                      <c:pt idx="1482">
                        <c:v>97.422110000000004</c:v>
                      </c:pt>
                      <c:pt idx="1483">
                        <c:v>97.533230000000003</c:v>
                      </c:pt>
                      <c:pt idx="1484">
                        <c:v>97.672399999999996</c:v>
                      </c:pt>
                      <c:pt idx="1485">
                        <c:v>97.841390000000004</c:v>
                      </c:pt>
                      <c:pt idx="1486">
                        <c:v>97.915980000000005</c:v>
                      </c:pt>
                      <c:pt idx="1487">
                        <c:v>98.045730000000006</c:v>
                      </c:pt>
                      <c:pt idx="1488">
                        <c:v>98.173320000000004</c:v>
                      </c:pt>
                      <c:pt idx="1489">
                        <c:v>98.350459999999998</c:v>
                      </c:pt>
                      <c:pt idx="1490">
                        <c:v>98.423630000000003</c:v>
                      </c:pt>
                      <c:pt idx="1491">
                        <c:v>98.542940000000002</c:v>
                      </c:pt>
                      <c:pt idx="1492">
                        <c:v>98.675839999999994</c:v>
                      </c:pt>
                      <c:pt idx="1493">
                        <c:v>98.802120000000002</c:v>
                      </c:pt>
                      <c:pt idx="1494">
                        <c:v>98.962950000000006</c:v>
                      </c:pt>
                      <c:pt idx="1495">
                        <c:v>99.04468</c:v>
                      </c:pt>
                      <c:pt idx="1496">
                        <c:v>99.1755</c:v>
                      </c:pt>
                      <c:pt idx="1497">
                        <c:v>99.285319999999999</c:v>
                      </c:pt>
                      <c:pt idx="1498">
                        <c:v>99.475020000000001</c:v>
                      </c:pt>
                      <c:pt idx="1499">
                        <c:v>99.549549999999996</c:v>
                      </c:pt>
                      <c:pt idx="1500">
                        <c:v>99.658779999999993</c:v>
                      </c:pt>
                      <c:pt idx="1501">
                        <c:v>99.790850000000006</c:v>
                      </c:pt>
                      <c:pt idx="1502">
                        <c:v>99.962270000000004</c:v>
                      </c:pt>
                      <c:pt idx="1503">
                        <c:v>100.03549</c:v>
                      </c:pt>
                      <c:pt idx="1504">
                        <c:v>100.14812000000001</c:v>
                      </c:pt>
                      <c:pt idx="1505">
                        <c:v>100.27674</c:v>
                      </c:pt>
                      <c:pt idx="1506">
                        <c:v>100.45198000000001</c:v>
                      </c:pt>
                      <c:pt idx="1507">
                        <c:v>100.52902</c:v>
                      </c:pt>
                      <c:pt idx="1508">
                        <c:v>100.65313999999999</c:v>
                      </c:pt>
                      <c:pt idx="1509">
                        <c:v>100.79116999999999</c:v>
                      </c:pt>
                      <c:pt idx="1510">
                        <c:v>100.94041</c:v>
                      </c:pt>
                      <c:pt idx="1511">
                        <c:v>101.04546999999999</c:v>
                      </c:pt>
                      <c:pt idx="1512">
                        <c:v>101.14919</c:v>
                      </c:pt>
                      <c:pt idx="1513">
                        <c:v>101.30479</c:v>
                      </c:pt>
                      <c:pt idx="1514">
                        <c:v>101.43536</c:v>
                      </c:pt>
                      <c:pt idx="1515">
                        <c:v>101.60235</c:v>
                      </c:pt>
                      <c:pt idx="1516">
                        <c:v>101.66267999999999</c:v>
                      </c:pt>
                      <c:pt idx="1517">
                        <c:v>101.78346999999999</c:v>
                      </c:pt>
                      <c:pt idx="1518">
                        <c:v>101.91489</c:v>
                      </c:pt>
                      <c:pt idx="1519">
                        <c:v>102.09026</c:v>
                      </c:pt>
                      <c:pt idx="1520">
                        <c:v>102.18989000000001</c:v>
                      </c:pt>
                      <c:pt idx="1521">
                        <c:v>102.29468</c:v>
                      </c:pt>
                      <c:pt idx="1522">
                        <c:v>102.43913000000001</c:v>
                      </c:pt>
                      <c:pt idx="1523">
                        <c:v>102.59953</c:v>
                      </c:pt>
                      <c:pt idx="1524">
                        <c:v>102.66951</c:v>
                      </c:pt>
                      <c:pt idx="1525">
                        <c:v>102.80279</c:v>
                      </c:pt>
                      <c:pt idx="1526">
                        <c:v>102.92724</c:v>
                      </c:pt>
                      <c:pt idx="1527">
                        <c:v>103.0857</c:v>
                      </c:pt>
                      <c:pt idx="1528">
                        <c:v>103.17230000000001</c:v>
                      </c:pt>
                      <c:pt idx="1529">
                        <c:v>103.30166</c:v>
                      </c:pt>
                      <c:pt idx="1530">
                        <c:v>103.42635</c:v>
                      </c:pt>
                      <c:pt idx="1531">
                        <c:v>103.53676</c:v>
                      </c:pt>
                      <c:pt idx="1532">
                        <c:v>103.71836</c:v>
                      </c:pt>
                      <c:pt idx="1533">
                        <c:v>103.78511</c:v>
                      </c:pt>
                      <c:pt idx="1534">
                        <c:v>103.93143999999999</c:v>
                      </c:pt>
                      <c:pt idx="1535">
                        <c:v>104.05714999999999</c:v>
                      </c:pt>
                      <c:pt idx="1536">
                        <c:v>104.23669</c:v>
                      </c:pt>
                      <c:pt idx="1537">
                        <c:v>104.31117999999999</c:v>
                      </c:pt>
                      <c:pt idx="1538">
                        <c:v>104.41616999999999</c:v>
                      </c:pt>
                      <c:pt idx="1539">
                        <c:v>104.54152999999999</c:v>
                      </c:pt>
                      <c:pt idx="1540">
                        <c:v>104.7059</c:v>
                      </c:pt>
                      <c:pt idx="1541">
                        <c:v>104.78565999999999</c:v>
                      </c:pt>
                      <c:pt idx="1542">
                        <c:v>105.13722</c:v>
                      </c:pt>
                      <c:pt idx="1543">
                        <c:v>105.05228</c:v>
                      </c:pt>
                      <c:pt idx="1544">
                        <c:v>105.21720999999999</c:v>
                      </c:pt>
                      <c:pt idx="1545">
                        <c:v>105.28646000000001</c:v>
                      </c:pt>
                      <c:pt idx="1546">
                        <c:v>105.39534999999999</c:v>
                      </c:pt>
                      <c:pt idx="1547">
                        <c:v>105.53901</c:v>
                      </c:pt>
                      <c:pt idx="1548">
                        <c:v>105.69197</c:v>
                      </c:pt>
                      <c:pt idx="1549">
                        <c:v>105.81728</c:v>
                      </c:pt>
                      <c:pt idx="1550">
                        <c:v>105.91878</c:v>
                      </c:pt>
                      <c:pt idx="1551">
                        <c:v>106.05005</c:v>
                      </c:pt>
                      <c:pt idx="1552">
                        <c:v>106.18425999999999</c:v>
                      </c:pt>
                      <c:pt idx="1553">
                        <c:v>106.35082</c:v>
                      </c:pt>
                      <c:pt idx="1554">
                        <c:v>106.40980999999999</c:v>
                      </c:pt>
                      <c:pt idx="1555">
                        <c:v>106.54003</c:v>
                      </c:pt>
                      <c:pt idx="1556">
                        <c:v>106.66555</c:v>
                      </c:pt>
                      <c:pt idx="1557">
                        <c:v>106.82204</c:v>
                      </c:pt>
                      <c:pt idx="1558">
                        <c:v>106.90536</c:v>
                      </c:pt>
                      <c:pt idx="1559">
                        <c:v>107.03091999999999</c:v>
                      </c:pt>
                      <c:pt idx="1560">
                        <c:v>107.17541</c:v>
                      </c:pt>
                      <c:pt idx="1561">
                        <c:v>107.34032999999999</c:v>
                      </c:pt>
                      <c:pt idx="1562">
                        <c:v>107.40649999999999</c:v>
                      </c:pt>
                      <c:pt idx="1563">
                        <c:v>107.53321</c:v>
                      </c:pt>
                      <c:pt idx="1564">
                        <c:v>107.66764000000001</c:v>
                      </c:pt>
                      <c:pt idx="1565">
                        <c:v>107.81842</c:v>
                      </c:pt>
                      <c:pt idx="1566">
                        <c:v>107.88387</c:v>
                      </c:pt>
                      <c:pt idx="1567">
                        <c:v>108.00904</c:v>
                      </c:pt>
                      <c:pt idx="1568">
                        <c:v>108.15033</c:v>
                      </c:pt>
                      <c:pt idx="1569">
                        <c:v>108.27410999999999</c:v>
                      </c:pt>
                      <c:pt idx="1570">
                        <c:v>108.45128</c:v>
                      </c:pt>
                      <c:pt idx="1571">
                        <c:v>108.51787</c:v>
                      </c:pt>
                      <c:pt idx="1572">
                        <c:v>108.65797999999999</c:v>
                      </c:pt>
                      <c:pt idx="1573">
                        <c:v>108.76586</c:v>
                      </c:pt>
                      <c:pt idx="1574">
                        <c:v>108.95168</c:v>
                      </c:pt>
                      <c:pt idx="1575">
                        <c:v>109.02844</c:v>
                      </c:pt>
                      <c:pt idx="1576">
                        <c:v>109.14601</c:v>
                      </c:pt>
                      <c:pt idx="1577">
                        <c:v>109.27994</c:v>
                      </c:pt>
                      <c:pt idx="1578">
                        <c:v>109.43369</c:v>
                      </c:pt>
                      <c:pt idx="1579">
                        <c:v>109.50817000000001</c:v>
                      </c:pt>
                      <c:pt idx="1580">
                        <c:v>109.63921000000001</c:v>
                      </c:pt>
                      <c:pt idx="1581">
                        <c:v>109.75731</c:v>
                      </c:pt>
                      <c:pt idx="1582">
                        <c:v>109.91295</c:v>
                      </c:pt>
                      <c:pt idx="1583">
                        <c:v>110.00097</c:v>
                      </c:pt>
                      <c:pt idx="1584">
                        <c:v>110.12934</c:v>
                      </c:pt>
                      <c:pt idx="1585">
                        <c:v>110.25502</c:v>
                      </c:pt>
                      <c:pt idx="1586">
                        <c:v>110.40770000000001</c:v>
                      </c:pt>
                      <c:pt idx="1587">
                        <c:v>110.53516</c:v>
                      </c:pt>
                      <c:pt idx="1588">
                        <c:v>110.64175</c:v>
                      </c:pt>
                      <c:pt idx="1589">
                        <c:v>110.75482</c:v>
                      </c:pt>
                      <c:pt idx="1590">
                        <c:v>110.89514</c:v>
                      </c:pt>
                      <c:pt idx="1591">
                        <c:v>111.06273</c:v>
                      </c:pt>
                      <c:pt idx="1592">
                        <c:v>111.14622</c:v>
                      </c:pt>
                      <c:pt idx="1593">
                        <c:v>111.25124</c:v>
                      </c:pt>
                      <c:pt idx="1594">
                        <c:v>111.37736</c:v>
                      </c:pt>
                      <c:pt idx="1595">
                        <c:v>111.55356999999999</c:v>
                      </c:pt>
                      <c:pt idx="1596">
                        <c:v>111.62451</c:v>
                      </c:pt>
                      <c:pt idx="1597">
                        <c:v>111.75852999999999</c:v>
                      </c:pt>
                      <c:pt idx="1598">
                        <c:v>111.87023000000001</c:v>
                      </c:pt>
                      <c:pt idx="1599">
                        <c:v>112.0509</c:v>
                      </c:pt>
                      <c:pt idx="1600">
                        <c:v>112.11855</c:v>
                      </c:pt>
                      <c:pt idx="1601">
                        <c:v>112.23851000000001</c:v>
                      </c:pt>
                      <c:pt idx="1602">
                        <c:v>112.4447</c:v>
                      </c:pt>
                      <c:pt idx="1603">
                        <c:v>112.70602</c:v>
                      </c:pt>
                      <c:pt idx="1604">
                        <c:v>112.63364</c:v>
                      </c:pt>
                      <c:pt idx="1605">
                        <c:v>112.74157</c:v>
                      </c:pt>
                      <c:pt idx="1606">
                        <c:v>112.87332000000001</c:v>
                      </c:pt>
                      <c:pt idx="1607">
                        <c:v>112.97078999999999</c:v>
                      </c:pt>
                      <c:pt idx="1608">
                        <c:v>113.16182999999999</c:v>
                      </c:pt>
                      <c:pt idx="1609">
                        <c:v>113.23273</c:v>
                      </c:pt>
                      <c:pt idx="1610">
                        <c:v>113.3527</c:v>
                      </c:pt>
                      <c:pt idx="1611">
                        <c:v>113.47438</c:v>
                      </c:pt>
                      <c:pt idx="1612">
                        <c:v>113.67358</c:v>
                      </c:pt>
                      <c:pt idx="1613">
                        <c:v>113.73596999999999</c:v>
                      </c:pt>
                      <c:pt idx="1614">
                        <c:v>113.86888999999999</c:v>
                      </c:pt>
                      <c:pt idx="1615">
                        <c:v>113.98599</c:v>
                      </c:pt>
                      <c:pt idx="1616">
                        <c:v>114.17721</c:v>
                      </c:pt>
                      <c:pt idx="1617">
                        <c:v>114.24093000000001</c:v>
                      </c:pt>
                      <c:pt idx="1618">
                        <c:v>114.37139000000001</c:v>
                      </c:pt>
                      <c:pt idx="1619">
                        <c:v>114.5072</c:v>
                      </c:pt>
                      <c:pt idx="1620">
                        <c:v>114.67558</c:v>
                      </c:pt>
                      <c:pt idx="1621">
                        <c:v>114.75879</c:v>
                      </c:pt>
                      <c:pt idx="1622">
                        <c:v>114.87712000000001</c:v>
                      </c:pt>
                      <c:pt idx="1623">
                        <c:v>115.00577</c:v>
                      </c:pt>
                      <c:pt idx="1624">
                        <c:v>115.14422999999999</c:v>
                      </c:pt>
                      <c:pt idx="1625">
                        <c:v>115.3077</c:v>
                      </c:pt>
                      <c:pt idx="1626">
                        <c:v>115.37065</c:v>
                      </c:pt>
                      <c:pt idx="1627">
                        <c:v>115.51220000000001</c:v>
                      </c:pt>
                      <c:pt idx="1628">
                        <c:v>115.63683</c:v>
                      </c:pt>
                      <c:pt idx="1629">
                        <c:v>115.81724</c:v>
                      </c:pt>
                      <c:pt idx="1630">
                        <c:v>115.87748000000001</c:v>
                      </c:pt>
                      <c:pt idx="1631">
                        <c:v>116.00561999999999</c:v>
                      </c:pt>
                      <c:pt idx="1632">
                        <c:v>116.13648000000001</c:v>
                      </c:pt>
                      <c:pt idx="1633">
                        <c:v>116.30556</c:v>
                      </c:pt>
                      <c:pt idx="1634">
                        <c:v>116.37693</c:v>
                      </c:pt>
                      <c:pt idx="1635">
                        <c:v>116.51653</c:v>
                      </c:pt>
                      <c:pt idx="1636">
                        <c:v>116.6379</c:v>
                      </c:pt>
                      <c:pt idx="1637">
                        <c:v>116.80468999999999</c:v>
                      </c:pt>
                      <c:pt idx="1638">
                        <c:v>116.89039</c:v>
                      </c:pt>
                      <c:pt idx="1639">
                        <c:v>117.00082999999999</c:v>
                      </c:pt>
                      <c:pt idx="1640">
                        <c:v>117.13235</c:v>
                      </c:pt>
                      <c:pt idx="1641">
                        <c:v>117.29553</c:v>
                      </c:pt>
                      <c:pt idx="1642">
                        <c:v>117.39518</c:v>
                      </c:pt>
                      <c:pt idx="1643">
                        <c:v>117.50618</c:v>
                      </c:pt>
                      <c:pt idx="1644">
                        <c:v>117.62521</c:v>
                      </c:pt>
                      <c:pt idx="1645">
                        <c:v>117.75127000000001</c:v>
                      </c:pt>
                      <c:pt idx="1646">
                        <c:v>117.9192</c:v>
                      </c:pt>
                      <c:pt idx="1647">
                        <c:v>118.00471</c:v>
                      </c:pt>
                      <c:pt idx="1648">
                        <c:v>118.11687000000001</c:v>
                      </c:pt>
                      <c:pt idx="1649">
                        <c:v>118.23779</c:v>
                      </c:pt>
                      <c:pt idx="1650">
                        <c:v>118.41775</c:v>
                      </c:pt>
                      <c:pt idx="1651">
                        <c:v>118.49748</c:v>
                      </c:pt>
                      <c:pt idx="1652">
                        <c:v>118.62741</c:v>
                      </c:pt>
                      <c:pt idx="1653">
                        <c:v>118.74714</c:v>
                      </c:pt>
                      <c:pt idx="1654">
                        <c:v>118.91471</c:v>
                      </c:pt>
                      <c:pt idx="1655">
                        <c:v>118.98609</c:v>
                      </c:pt>
                      <c:pt idx="1656">
                        <c:v>119.11785</c:v>
                      </c:pt>
                      <c:pt idx="1657">
                        <c:v>119.23848</c:v>
                      </c:pt>
                      <c:pt idx="1658">
                        <c:v>119.40088</c:v>
                      </c:pt>
                      <c:pt idx="1659">
                        <c:v>119.49298</c:v>
                      </c:pt>
                      <c:pt idx="1660">
                        <c:v>119.60581000000001</c:v>
                      </c:pt>
                      <c:pt idx="1661">
                        <c:v>119.74420000000001</c:v>
                      </c:pt>
                      <c:pt idx="1662">
                        <c:v>119.86872</c:v>
                      </c:pt>
                      <c:pt idx="1663">
                        <c:v>120.19495999999999</c:v>
                      </c:pt>
                      <c:pt idx="1664">
                        <c:v>120.20838000000001</c:v>
                      </c:pt>
                      <c:pt idx="1665">
                        <c:v>120.24608000000001</c:v>
                      </c:pt>
                      <c:pt idx="1666">
                        <c:v>120.36715</c:v>
                      </c:pt>
                      <c:pt idx="1667">
                        <c:v>120.55253999999999</c:v>
                      </c:pt>
                      <c:pt idx="1668">
                        <c:v>120.61881</c:v>
                      </c:pt>
                      <c:pt idx="1669">
                        <c:v>120.74341</c:v>
                      </c:pt>
                      <c:pt idx="1670">
                        <c:v>120.88148</c:v>
                      </c:pt>
                      <c:pt idx="1671">
                        <c:v>121.05506</c:v>
                      </c:pt>
                      <c:pt idx="1672">
                        <c:v>121.11883</c:v>
                      </c:pt>
                      <c:pt idx="1673">
                        <c:v>121.22777000000001</c:v>
                      </c:pt>
                      <c:pt idx="1674">
                        <c:v>121.36774</c:v>
                      </c:pt>
                      <c:pt idx="1675">
                        <c:v>121.55369</c:v>
                      </c:pt>
                      <c:pt idx="1676">
                        <c:v>121.6237</c:v>
                      </c:pt>
                      <c:pt idx="1677">
                        <c:v>121.7398</c:v>
                      </c:pt>
                      <c:pt idx="1678">
                        <c:v>121.85984000000001</c:v>
                      </c:pt>
                      <c:pt idx="1679">
                        <c:v>121.99154</c:v>
                      </c:pt>
                      <c:pt idx="1680">
                        <c:v>122.12483</c:v>
                      </c:pt>
                      <c:pt idx="1681">
                        <c:v>122.23291999999999</c:v>
                      </c:pt>
                      <c:pt idx="1682">
                        <c:v>122.37296000000001</c:v>
                      </c:pt>
                      <c:pt idx="1683">
                        <c:v>122.48237</c:v>
                      </c:pt>
                      <c:pt idx="1684">
                        <c:v>122.66431</c:v>
                      </c:pt>
                      <c:pt idx="1685">
                        <c:v>122.73613</c:v>
                      </c:pt>
                      <c:pt idx="1686">
                        <c:v>122.86742</c:v>
                      </c:pt>
                      <c:pt idx="1687">
                        <c:v>122.99914</c:v>
                      </c:pt>
                      <c:pt idx="1688">
                        <c:v>123.17516000000001</c:v>
                      </c:pt>
                      <c:pt idx="1689">
                        <c:v>123.23835</c:v>
                      </c:pt>
                      <c:pt idx="1690">
                        <c:v>123.37594</c:v>
                      </c:pt>
                      <c:pt idx="1691">
                        <c:v>123.48323000000001</c:v>
                      </c:pt>
                      <c:pt idx="1692">
                        <c:v>123.67368999999999</c:v>
                      </c:pt>
                      <c:pt idx="1693">
                        <c:v>123.72714000000001</c:v>
                      </c:pt>
                      <c:pt idx="1694">
                        <c:v>123.85402000000001</c:v>
                      </c:pt>
                      <c:pt idx="1695">
                        <c:v>123.9633</c:v>
                      </c:pt>
                      <c:pt idx="1696">
                        <c:v>124.1418</c:v>
                      </c:pt>
                      <c:pt idx="1697">
                        <c:v>124.22410000000001</c:v>
                      </c:pt>
                      <c:pt idx="1698">
                        <c:v>124.33977</c:v>
                      </c:pt>
                      <c:pt idx="1699">
                        <c:v>124.46156000000001</c:v>
                      </c:pt>
                      <c:pt idx="1700">
                        <c:v>124.57961</c:v>
                      </c:pt>
                      <c:pt idx="1701">
                        <c:v>124.77208</c:v>
                      </c:pt>
                      <c:pt idx="1702">
                        <c:v>124.83633</c:v>
                      </c:pt>
                      <c:pt idx="1703">
                        <c:v>124.97672</c:v>
                      </c:pt>
                      <c:pt idx="1704">
                        <c:v>125.10796000000001</c:v>
                      </c:pt>
                      <c:pt idx="1705">
                        <c:v>125.26443</c:v>
                      </c:pt>
                      <c:pt idx="1706">
                        <c:v>125.31975</c:v>
                      </c:pt>
                      <c:pt idx="1707">
                        <c:v>125.45180000000001</c:v>
                      </c:pt>
                      <c:pt idx="1708">
                        <c:v>125.59433</c:v>
                      </c:pt>
                      <c:pt idx="1709">
                        <c:v>125.78319</c:v>
                      </c:pt>
                      <c:pt idx="1710">
                        <c:v>125.85838</c:v>
                      </c:pt>
                      <c:pt idx="1711">
                        <c:v>125.97798</c:v>
                      </c:pt>
                      <c:pt idx="1712">
                        <c:v>126.11476999999999</c:v>
                      </c:pt>
                      <c:pt idx="1713">
                        <c:v>126.22349</c:v>
                      </c:pt>
                      <c:pt idx="1714">
                        <c:v>126.38455</c:v>
                      </c:pt>
                      <c:pt idx="1715">
                        <c:v>126.47337</c:v>
                      </c:pt>
                      <c:pt idx="1716">
                        <c:v>126.59627</c:v>
                      </c:pt>
                      <c:pt idx="1717">
                        <c:v>126.70491</c:v>
                      </c:pt>
                      <c:pt idx="1718">
                        <c:v>126.88932</c:v>
                      </c:pt>
                      <c:pt idx="1719">
                        <c:v>126.9589</c:v>
                      </c:pt>
                      <c:pt idx="1720">
                        <c:v>127.09161</c:v>
                      </c:pt>
                      <c:pt idx="1721">
                        <c:v>127.20283000000001</c:v>
                      </c:pt>
                      <c:pt idx="1722">
                        <c:v>127.38639999999999</c:v>
                      </c:pt>
                      <c:pt idx="1723">
                        <c:v>127.46966</c:v>
                      </c:pt>
                      <c:pt idx="1724">
                        <c:v>127.80885000000001</c:v>
                      </c:pt>
                      <c:pt idx="1725">
                        <c:v>127.73528</c:v>
                      </c:pt>
                      <c:pt idx="1726">
                        <c:v>127.89456</c:v>
                      </c:pt>
                      <c:pt idx="1727">
                        <c:v>127.95542</c:v>
                      </c:pt>
                      <c:pt idx="1728">
                        <c:v>128.08649</c:v>
                      </c:pt>
                      <c:pt idx="1729">
                        <c:v>128.22721999999999</c:v>
                      </c:pt>
                      <c:pt idx="1730">
                        <c:v>128.38543000000001</c:v>
                      </c:pt>
                      <c:pt idx="1731">
                        <c:v>128.48177000000001</c:v>
                      </c:pt>
                      <c:pt idx="1732">
                        <c:v>128.58494999999999</c:v>
                      </c:pt>
                      <c:pt idx="1733">
                        <c:v>128.71312</c:v>
                      </c:pt>
                      <c:pt idx="1734">
                        <c:v>128.84404000000001</c:v>
                      </c:pt>
                      <c:pt idx="1735">
                        <c:v>129.00576000000001</c:v>
                      </c:pt>
                      <c:pt idx="1736">
                        <c:v>129.09376</c:v>
                      </c:pt>
                      <c:pt idx="1737">
                        <c:v>129.19485</c:v>
                      </c:pt>
                      <c:pt idx="1738">
                        <c:v>129.32623000000001</c:v>
                      </c:pt>
                      <c:pt idx="1739">
                        <c:v>129.50102999999999</c:v>
                      </c:pt>
                      <c:pt idx="1740">
                        <c:v>129.5933</c:v>
                      </c:pt>
                      <c:pt idx="1741">
                        <c:v>129.70079000000001</c:v>
                      </c:pt>
                      <c:pt idx="1742">
                        <c:v>129.82293000000001</c:v>
                      </c:pt>
                      <c:pt idx="1743">
                        <c:v>130.00939</c:v>
                      </c:pt>
                      <c:pt idx="1744">
                        <c:v>130.07074</c:v>
                      </c:pt>
                      <c:pt idx="1745">
                        <c:v>130.19542000000001</c:v>
                      </c:pt>
                      <c:pt idx="1746">
                        <c:v>130.32089999999999</c:v>
                      </c:pt>
                      <c:pt idx="1747">
                        <c:v>130.48355000000001</c:v>
                      </c:pt>
                      <c:pt idx="1748">
                        <c:v>130.55941999999999</c:v>
                      </c:pt>
                      <c:pt idx="1749">
                        <c:v>130.70121</c:v>
                      </c:pt>
                      <c:pt idx="1750">
                        <c:v>130.82049000000001</c:v>
                      </c:pt>
                      <c:pt idx="1751">
                        <c:v>130.94490999999999</c:v>
                      </c:pt>
                      <c:pt idx="1752">
                        <c:v>131.12734</c:v>
                      </c:pt>
                      <c:pt idx="1753">
                        <c:v>131.18997999999999</c:v>
                      </c:pt>
                      <c:pt idx="1754">
                        <c:v>131.31575000000001</c:v>
                      </c:pt>
                      <c:pt idx="1755">
                        <c:v>131.45194000000001</c:v>
                      </c:pt>
                      <c:pt idx="1756">
                        <c:v>131.6165</c:v>
                      </c:pt>
                      <c:pt idx="1757">
                        <c:v>131.69136</c:v>
                      </c:pt>
                      <c:pt idx="1758">
                        <c:v>131.82866000000001</c:v>
                      </c:pt>
                      <c:pt idx="1759">
                        <c:v>131.95079000000001</c:v>
                      </c:pt>
                      <c:pt idx="1760">
                        <c:v>132.13070999999999</c:v>
                      </c:pt>
                      <c:pt idx="1761">
                        <c:v>132.19847999999999</c:v>
                      </c:pt>
                      <c:pt idx="1762">
                        <c:v>132.32429999999999</c:v>
                      </c:pt>
                      <c:pt idx="1763">
                        <c:v>132.44364999999999</c:v>
                      </c:pt>
                      <c:pt idx="1764">
                        <c:v>132.61174</c:v>
                      </c:pt>
                      <c:pt idx="1765">
                        <c:v>132.72398999999999</c:v>
                      </c:pt>
                      <c:pt idx="1766">
                        <c:v>132.82626999999999</c:v>
                      </c:pt>
                      <c:pt idx="1767">
                        <c:v>132.95946000000001</c:v>
                      </c:pt>
                      <c:pt idx="1768">
                        <c:v>133.10687999999999</c:v>
                      </c:pt>
                      <c:pt idx="1769">
                        <c:v>133.24193</c:v>
                      </c:pt>
                      <c:pt idx="1770">
                        <c:v>133.33287000000001</c:v>
                      </c:pt>
                      <c:pt idx="1771">
                        <c:v>133.45039</c:v>
                      </c:pt>
                      <c:pt idx="1772">
                        <c:v>133.59143</c:v>
                      </c:pt>
                      <c:pt idx="1773">
                        <c:v>133.75265999999999</c:v>
                      </c:pt>
                      <c:pt idx="1774">
                        <c:v>133.82106999999999</c:v>
                      </c:pt>
                      <c:pt idx="1775">
                        <c:v>133.96877000000001</c:v>
                      </c:pt>
                      <c:pt idx="1776">
                        <c:v>134.07973999999999</c:v>
                      </c:pt>
                      <c:pt idx="1777">
                        <c:v>134.26795999999999</c:v>
                      </c:pt>
                      <c:pt idx="1778">
                        <c:v>134.34307000000001</c:v>
                      </c:pt>
                      <c:pt idx="1779">
                        <c:v>134.46108000000001</c:v>
                      </c:pt>
                      <c:pt idx="1780">
                        <c:v>134.5778</c:v>
                      </c:pt>
                      <c:pt idx="1781">
                        <c:v>134.76984999999999</c:v>
                      </c:pt>
                      <c:pt idx="1782">
                        <c:v>134.83725000000001</c:v>
                      </c:pt>
                      <c:pt idx="1783">
                        <c:v>134.9564</c:v>
                      </c:pt>
                      <c:pt idx="1784">
                        <c:v>135.09075999999999</c:v>
                      </c:pt>
                      <c:pt idx="1785">
                        <c:v>135.46646999999999</c:v>
                      </c:pt>
                      <c:pt idx="1786">
                        <c:v>135.33166</c:v>
                      </c:pt>
                      <c:pt idx="1787">
                        <c:v>135.44182000000001</c:v>
                      </c:pt>
                      <c:pt idx="1788">
                        <c:v>135.57091</c:v>
                      </c:pt>
                      <c:pt idx="1789">
                        <c:v>135.6987</c:v>
                      </c:pt>
                      <c:pt idx="1790">
                        <c:v>135.87544</c:v>
                      </c:pt>
                      <c:pt idx="1791">
                        <c:v>135.93065000000001</c:v>
                      </c:pt>
                      <c:pt idx="1792">
                        <c:v>136.05157</c:v>
                      </c:pt>
                      <c:pt idx="1793">
                        <c:v>136.20084</c:v>
                      </c:pt>
                      <c:pt idx="1794">
                        <c:v>136.35449</c:v>
                      </c:pt>
                      <c:pt idx="1795">
                        <c:v>136.43025</c:v>
                      </c:pt>
                      <c:pt idx="1796">
                        <c:v>136.56005999999999</c:v>
                      </c:pt>
                      <c:pt idx="1797">
                        <c:v>136.68537000000001</c:v>
                      </c:pt>
                      <c:pt idx="1798">
                        <c:v>136.86723000000001</c:v>
                      </c:pt>
                      <c:pt idx="1799">
                        <c:v>136.93432999999999</c:v>
                      </c:pt>
                      <c:pt idx="1800">
                        <c:v>137.05215999999999</c:v>
                      </c:pt>
                      <c:pt idx="1801">
                        <c:v>137.19534999999999</c:v>
                      </c:pt>
                      <c:pt idx="1802">
                        <c:v>137.36208999999999</c:v>
                      </c:pt>
                      <c:pt idx="1803">
                        <c:v>137.44407000000001</c:v>
                      </c:pt>
                      <c:pt idx="1804">
                        <c:v>137.55953</c:v>
                      </c:pt>
                      <c:pt idx="1805">
                        <c:v>137.67604</c:v>
                      </c:pt>
                      <c:pt idx="1806">
                        <c:v>137.83842999999999</c:v>
                      </c:pt>
                      <c:pt idx="1807">
                        <c:v>137.95108999999999</c:v>
                      </c:pt>
                      <c:pt idx="1808">
                        <c:v>138.05849000000001</c:v>
                      </c:pt>
                      <c:pt idx="1809">
                        <c:v>138.17089999999999</c:v>
                      </c:pt>
                      <c:pt idx="1810">
                        <c:v>138.30473000000001</c:v>
                      </c:pt>
                      <c:pt idx="1811">
                        <c:v>138.49524</c:v>
                      </c:pt>
                      <c:pt idx="1812">
                        <c:v>138.55919</c:v>
                      </c:pt>
                      <c:pt idx="1813">
                        <c:v>138.68256</c:v>
                      </c:pt>
                      <c:pt idx="1814">
                        <c:v>138.83186000000001</c:v>
                      </c:pt>
                      <c:pt idx="1815">
                        <c:v>139.00480999999999</c:v>
                      </c:pt>
                      <c:pt idx="1816">
                        <c:v>139.05963</c:v>
                      </c:pt>
                      <c:pt idx="1817">
                        <c:v>139.17822000000001</c:v>
                      </c:pt>
                      <c:pt idx="1818">
                        <c:v>139.3141</c:v>
                      </c:pt>
                      <c:pt idx="1819">
                        <c:v>139.47790000000001</c:v>
                      </c:pt>
                      <c:pt idx="1820">
                        <c:v>139.54311999999999</c:v>
                      </c:pt>
                      <c:pt idx="1821">
                        <c:v>139.65194</c:v>
                      </c:pt>
                      <c:pt idx="1822">
                        <c:v>139.79866999999999</c:v>
                      </c:pt>
                      <c:pt idx="1823">
                        <c:v>139.95723000000001</c:v>
                      </c:pt>
                      <c:pt idx="1824">
                        <c:v>140.03442000000001</c:v>
                      </c:pt>
                      <c:pt idx="1825">
                        <c:v>140.17721</c:v>
                      </c:pt>
                      <c:pt idx="1826">
                        <c:v>140.30019999999999</c:v>
                      </c:pt>
                      <c:pt idx="1827">
                        <c:v>140.44521</c:v>
                      </c:pt>
                      <c:pt idx="1828">
                        <c:v>140.60991000000001</c:v>
                      </c:pt>
                      <c:pt idx="1829">
                        <c:v>140.67134999999999</c:v>
                      </c:pt>
                      <c:pt idx="1830">
                        <c:v>140.7955</c:v>
                      </c:pt>
                      <c:pt idx="1831">
                        <c:v>140.92558</c:v>
                      </c:pt>
                      <c:pt idx="1832">
                        <c:v>141.10156000000001</c:v>
                      </c:pt>
                      <c:pt idx="1833">
                        <c:v>141.16442000000001</c:v>
                      </c:pt>
                      <c:pt idx="1834">
                        <c:v>141.29271</c:v>
                      </c:pt>
                      <c:pt idx="1835">
                        <c:v>141.42648</c:v>
                      </c:pt>
                      <c:pt idx="1836">
                        <c:v>141.62266</c:v>
                      </c:pt>
                      <c:pt idx="1837">
                        <c:v>141.70263</c:v>
                      </c:pt>
                      <c:pt idx="1838">
                        <c:v>141.82050000000001</c:v>
                      </c:pt>
                      <c:pt idx="1839">
                        <c:v>141.95272</c:v>
                      </c:pt>
                      <c:pt idx="1840">
                        <c:v>142.12334999999999</c:v>
                      </c:pt>
                      <c:pt idx="1841">
                        <c:v>142.16741999999999</c:v>
                      </c:pt>
                      <c:pt idx="1842">
                        <c:v>142.27009000000001</c:v>
                      </c:pt>
                      <c:pt idx="1843">
                        <c:v>142.40479999999999</c:v>
                      </c:pt>
                      <c:pt idx="1844">
                        <c:v>142.55552</c:v>
                      </c:pt>
                      <c:pt idx="1845">
                        <c:v>142.72498999999999</c:v>
                      </c:pt>
                      <c:pt idx="1846">
                        <c:v>142.99056999999999</c:v>
                      </c:pt>
                      <c:pt idx="1847">
                        <c:v>142.91442000000001</c:v>
                      </c:pt>
                      <c:pt idx="1848">
                        <c:v>143.04277999999999</c:v>
                      </c:pt>
                      <c:pt idx="1849">
                        <c:v>143.23006000000001</c:v>
                      </c:pt>
                      <c:pt idx="1850">
                        <c:v>143.28569999999999</c:v>
                      </c:pt>
                      <c:pt idx="1851">
                        <c:v>143.39255</c:v>
                      </c:pt>
                      <c:pt idx="1852">
                        <c:v>143.52440999999999</c:v>
                      </c:pt>
                      <c:pt idx="1853">
                        <c:v>143.71709999999999</c:v>
                      </c:pt>
                      <c:pt idx="1854">
                        <c:v>143.80293</c:v>
                      </c:pt>
                      <c:pt idx="1855">
                        <c:v>143.92053000000001</c:v>
                      </c:pt>
                      <c:pt idx="1856">
                        <c:v>144.06294</c:v>
                      </c:pt>
                      <c:pt idx="1857">
                        <c:v>144.22182000000001</c:v>
                      </c:pt>
                      <c:pt idx="1858">
                        <c:v>144.29367999999999</c:v>
                      </c:pt>
                      <c:pt idx="1859">
                        <c:v>144.41858999999999</c:v>
                      </c:pt>
                      <c:pt idx="1860">
                        <c:v>144.54882000000001</c:v>
                      </c:pt>
                      <c:pt idx="1861">
                        <c:v>144.72758999999999</c:v>
                      </c:pt>
                      <c:pt idx="1862">
                        <c:v>144.78243000000001</c:v>
                      </c:pt>
                      <c:pt idx="1863">
                        <c:v>144.89117999999999</c:v>
                      </c:pt>
                      <c:pt idx="1864">
                        <c:v>145.01151999999999</c:v>
                      </c:pt>
                      <c:pt idx="1865">
                        <c:v>145.16095999999999</c:v>
                      </c:pt>
                      <c:pt idx="1866">
                        <c:v>145.33625000000001</c:v>
                      </c:pt>
                      <c:pt idx="1867">
                        <c:v>145.41468</c:v>
                      </c:pt>
                      <c:pt idx="1868">
                        <c:v>145.51768999999999</c:v>
                      </c:pt>
                      <c:pt idx="1869">
                        <c:v>145.64059</c:v>
                      </c:pt>
                      <c:pt idx="1870">
                        <c:v>145.82711</c:v>
                      </c:pt>
                      <c:pt idx="1871">
                        <c:v>145.91517999999999</c:v>
                      </c:pt>
                      <c:pt idx="1872">
                        <c:v>146.0367</c:v>
                      </c:pt>
                      <c:pt idx="1873">
                        <c:v>146.15208999999999</c:v>
                      </c:pt>
                      <c:pt idx="1874">
                        <c:v>146.33471</c:v>
                      </c:pt>
                      <c:pt idx="1875">
                        <c:v>146.39129</c:v>
                      </c:pt>
                      <c:pt idx="1876">
                        <c:v>146.51095000000001</c:v>
                      </c:pt>
                      <c:pt idx="1877">
                        <c:v>146.63862</c:v>
                      </c:pt>
                      <c:pt idx="1878">
                        <c:v>146.81335000000001</c:v>
                      </c:pt>
                      <c:pt idx="1879">
                        <c:v>146.89046999999999</c:v>
                      </c:pt>
                      <c:pt idx="1880">
                        <c:v>147.0224</c:v>
                      </c:pt>
                      <c:pt idx="1881">
                        <c:v>147.15389999999999</c:v>
                      </c:pt>
                      <c:pt idx="1882">
                        <c:v>147.298</c:v>
                      </c:pt>
                      <c:pt idx="1883">
                        <c:v>147.4418</c:v>
                      </c:pt>
                      <c:pt idx="1884">
                        <c:v>147.53485000000001</c:v>
                      </c:pt>
                      <c:pt idx="1885">
                        <c:v>147.64681999999999</c:v>
                      </c:pt>
                      <c:pt idx="1886">
                        <c:v>147.75986</c:v>
                      </c:pt>
                      <c:pt idx="1887">
                        <c:v>147.93459999999999</c:v>
                      </c:pt>
                      <c:pt idx="1888">
                        <c:v>148.02889999999999</c:v>
                      </c:pt>
                      <c:pt idx="1889">
                        <c:v>148.1206</c:v>
                      </c:pt>
                      <c:pt idx="1890">
                        <c:v>148.25175999999999</c:v>
                      </c:pt>
                      <c:pt idx="1891">
                        <c:v>148.43338</c:v>
                      </c:pt>
                      <c:pt idx="1892">
                        <c:v>148.50767999999999</c:v>
                      </c:pt>
                      <c:pt idx="1893">
                        <c:v>148.65096</c:v>
                      </c:pt>
                      <c:pt idx="1894">
                        <c:v>148.77892</c:v>
                      </c:pt>
                      <c:pt idx="1895">
                        <c:v>148.94157000000001</c:v>
                      </c:pt>
                      <c:pt idx="1896">
                        <c:v>149.02428</c:v>
                      </c:pt>
                      <c:pt idx="1897">
                        <c:v>149.12864999999999</c:v>
                      </c:pt>
                      <c:pt idx="1898">
                        <c:v>149.26258000000001</c:v>
                      </c:pt>
                      <c:pt idx="1899">
                        <c:v>149.42509999999999</c:v>
                      </c:pt>
                      <c:pt idx="1900">
                        <c:v>149.48437000000001</c:v>
                      </c:pt>
                      <c:pt idx="1901">
                        <c:v>149.61565999999999</c:v>
                      </c:pt>
                      <c:pt idx="1902">
                        <c:v>149.75877</c:v>
                      </c:pt>
                      <c:pt idx="1903">
                        <c:v>149.87824000000001</c:v>
                      </c:pt>
                      <c:pt idx="1904">
                        <c:v>150.05257</c:v>
                      </c:pt>
                      <c:pt idx="1905">
                        <c:v>150.12701000000001</c:v>
                      </c:pt>
                      <c:pt idx="1906">
                        <c:v>150.37205</c:v>
                      </c:pt>
                      <c:pt idx="1907">
                        <c:v>150.47730000000001</c:v>
                      </c:pt>
                      <c:pt idx="1908">
                        <c:v>150.56098</c:v>
                      </c:pt>
                      <c:pt idx="1909">
                        <c:v>150.65196</c:v>
                      </c:pt>
                      <c:pt idx="1910">
                        <c:v>150.75659999999999</c:v>
                      </c:pt>
                      <c:pt idx="1911">
                        <c:v>150.87851000000001</c:v>
                      </c:pt>
                      <c:pt idx="1912">
                        <c:v>151.05601999999999</c:v>
                      </c:pt>
                      <c:pt idx="1913">
                        <c:v>151.12821</c:v>
                      </c:pt>
                      <c:pt idx="1914">
                        <c:v>151.24924999999999</c:v>
                      </c:pt>
                      <c:pt idx="1915">
                        <c:v>151.38973999999999</c:v>
                      </c:pt>
                      <c:pt idx="1916">
                        <c:v>151.56288000000001</c:v>
                      </c:pt>
                      <c:pt idx="1917">
                        <c:v>151.63772</c:v>
                      </c:pt>
                      <c:pt idx="1918">
                        <c:v>151.75308000000001</c:v>
                      </c:pt>
                      <c:pt idx="1919">
                        <c:v>151.88122999999999</c:v>
                      </c:pt>
                      <c:pt idx="1920">
                        <c:v>152.02940000000001</c:v>
                      </c:pt>
                      <c:pt idx="1921">
                        <c:v>152.15212</c:v>
                      </c:pt>
                      <c:pt idx="1922">
                        <c:v>152.25654</c:v>
                      </c:pt>
                      <c:pt idx="1923">
                        <c:v>152.36632</c:v>
                      </c:pt>
                      <c:pt idx="1924">
                        <c:v>152.48453000000001</c:v>
                      </c:pt>
                      <c:pt idx="1925">
                        <c:v>152.67411999999999</c:v>
                      </c:pt>
                      <c:pt idx="1926">
                        <c:v>152.75892999999999</c:v>
                      </c:pt>
                      <c:pt idx="1927">
                        <c:v>152.87392</c:v>
                      </c:pt>
                      <c:pt idx="1928">
                        <c:v>153.00054</c:v>
                      </c:pt>
                      <c:pt idx="1929">
                        <c:v>153.18546000000001</c:v>
                      </c:pt>
                      <c:pt idx="1930">
                        <c:v>153.26845</c:v>
                      </c:pt>
                      <c:pt idx="1931">
                        <c:v>153.36852999999999</c:v>
                      </c:pt>
                      <c:pt idx="1932">
                        <c:v>153.50558000000001</c:v>
                      </c:pt>
                      <c:pt idx="1933">
                        <c:v>153.67023</c:v>
                      </c:pt>
                      <c:pt idx="1934">
                        <c:v>153.72821999999999</c:v>
                      </c:pt>
                      <c:pt idx="1935">
                        <c:v>153.86794</c:v>
                      </c:pt>
                      <c:pt idx="1936">
                        <c:v>153.99795</c:v>
                      </c:pt>
                      <c:pt idx="1937">
                        <c:v>154.16059999999999</c:v>
                      </c:pt>
                      <c:pt idx="1938">
                        <c:v>154.262</c:v>
                      </c:pt>
                      <c:pt idx="1939">
                        <c:v>154.37044</c:v>
                      </c:pt>
                      <c:pt idx="1940">
                        <c:v>154.50247999999999</c:v>
                      </c:pt>
                      <c:pt idx="1941">
                        <c:v>154.61557999999999</c:v>
                      </c:pt>
                      <c:pt idx="1942">
                        <c:v>154.77110999999999</c:v>
                      </c:pt>
                      <c:pt idx="1943">
                        <c:v>154.85469000000001</c:v>
                      </c:pt>
                      <c:pt idx="1944">
                        <c:v>154.96771000000001</c:v>
                      </c:pt>
                      <c:pt idx="1945">
                        <c:v>155.12460999999999</c:v>
                      </c:pt>
                      <c:pt idx="1946">
                        <c:v>155.29361</c:v>
                      </c:pt>
                      <c:pt idx="1947">
                        <c:v>155.35301000000001</c:v>
                      </c:pt>
                      <c:pt idx="1948">
                        <c:v>155.48088999999999</c:v>
                      </c:pt>
                      <c:pt idx="1949">
                        <c:v>155.61591999999999</c:v>
                      </c:pt>
                      <c:pt idx="1950">
                        <c:v>155.78844000000001</c:v>
                      </c:pt>
                      <c:pt idx="1951">
                        <c:v>155.86143999999999</c:v>
                      </c:pt>
                      <c:pt idx="1952">
                        <c:v>155.97405000000001</c:v>
                      </c:pt>
                      <c:pt idx="1953">
                        <c:v>156.10301000000001</c:v>
                      </c:pt>
                      <c:pt idx="1954">
                        <c:v>156.28478999999999</c:v>
                      </c:pt>
                      <c:pt idx="1955">
                        <c:v>156.35592</c:v>
                      </c:pt>
                      <c:pt idx="1956">
                        <c:v>156.47962999999999</c:v>
                      </c:pt>
                      <c:pt idx="1957">
                        <c:v>156.60244</c:v>
                      </c:pt>
                      <c:pt idx="1958">
                        <c:v>156.77006</c:v>
                      </c:pt>
                      <c:pt idx="1959">
                        <c:v>156.84504000000001</c:v>
                      </c:pt>
                      <c:pt idx="1960">
                        <c:v>156.95744999999999</c:v>
                      </c:pt>
                      <c:pt idx="1961">
                        <c:v>157.09753000000001</c:v>
                      </c:pt>
                      <c:pt idx="1962">
                        <c:v>157.20685</c:v>
                      </c:pt>
                      <c:pt idx="1963">
                        <c:v>157.38446999999999</c:v>
                      </c:pt>
                      <c:pt idx="1964">
                        <c:v>157.45354</c:v>
                      </c:pt>
                      <c:pt idx="1965">
                        <c:v>157.57446999999999</c:v>
                      </c:pt>
                      <c:pt idx="1966">
                        <c:v>157.70693</c:v>
                      </c:pt>
                      <c:pt idx="1967">
                        <c:v>158.09478999999999</c:v>
                      </c:pt>
                      <c:pt idx="1968">
                        <c:v>158.01513</c:v>
                      </c:pt>
                      <c:pt idx="1969">
                        <c:v>158.09109000000001</c:v>
                      </c:pt>
                      <c:pt idx="1970">
                        <c:v>158.21896000000001</c:v>
                      </c:pt>
                      <c:pt idx="1971">
                        <c:v>158.39924999999999</c:v>
                      </c:pt>
                      <c:pt idx="1972">
                        <c:v>158.47114999999999</c:v>
                      </c:pt>
                      <c:pt idx="1973">
                        <c:v>158.58067</c:v>
                      </c:pt>
                      <c:pt idx="1974">
                        <c:v>158.70344</c:v>
                      </c:pt>
                      <c:pt idx="1975">
                        <c:v>158.87900999999999</c:v>
                      </c:pt>
                      <c:pt idx="1976">
                        <c:v>158.94604000000001</c:v>
                      </c:pt>
                      <c:pt idx="1977">
                        <c:v>159.06756999999999</c:v>
                      </c:pt>
                      <c:pt idx="1978">
                        <c:v>159.21190999999999</c:v>
                      </c:pt>
                      <c:pt idx="1979">
                        <c:v>159.33242999999999</c:v>
                      </c:pt>
                      <c:pt idx="1980">
                        <c:v>159.51707999999999</c:v>
                      </c:pt>
                      <c:pt idx="1981">
                        <c:v>159.57065</c:v>
                      </c:pt>
                      <c:pt idx="1982">
                        <c:v>159.69766999999999</c:v>
                      </c:pt>
                      <c:pt idx="1983">
                        <c:v>159.83042</c:v>
                      </c:pt>
                      <c:pt idx="1984">
                        <c:v>160.00165999999999</c:v>
                      </c:pt>
                      <c:pt idx="1985">
                        <c:v>160.06128000000001</c:v>
                      </c:pt>
                      <c:pt idx="1986">
                        <c:v>160.18955</c:v>
                      </c:pt>
                      <c:pt idx="1987">
                        <c:v>160.32218</c:v>
                      </c:pt>
                      <c:pt idx="1988">
                        <c:v>160.49813</c:v>
                      </c:pt>
                      <c:pt idx="1989">
                        <c:v>160.57382999999999</c:v>
                      </c:pt>
                      <c:pt idx="1990">
                        <c:v>160.68017</c:v>
                      </c:pt>
                      <c:pt idx="1991">
                        <c:v>160.80940000000001</c:v>
                      </c:pt>
                      <c:pt idx="1992">
                        <c:v>160.98840999999999</c:v>
                      </c:pt>
                      <c:pt idx="1993">
                        <c:v>161.05381</c:v>
                      </c:pt>
                      <c:pt idx="1994">
                        <c:v>161.16858999999999</c:v>
                      </c:pt>
                      <c:pt idx="1995">
                        <c:v>161.31233</c:v>
                      </c:pt>
                      <c:pt idx="1996">
                        <c:v>161.46861000000001</c:v>
                      </c:pt>
                      <c:pt idx="1997">
                        <c:v>161.59321</c:v>
                      </c:pt>
                      <c:pt idx="1998">
                        <c:v>161.69139999999999</c:v>
                      </c:pt>
                      <c:pt idx="1999">
                        <c:v>161.81574000000001</c:v>
                      </c:pt>
                      <c:pt idx="2000">
                        <c:v>161.93575000000001</c:v>
                      </c:pt>
                      <c:pt idx="2001">
                        <c:v>162.10876999999999</c:v>
                      </c:pt>
                      <c:pt idx="2002">
                        <c:v>162.20079000000001</c:v>
                      </c:pt>
                      <c:pt idx="2003">
                        <c:v>162.33883</c:v>
                      </c:pt>
                      <c:pt idx="2004">
                        <c:v>162.45372</c:v>
                      </c:pt>
                      <c:pt idx="2005">
                        <c:v>162.6242</c:v>
                      </c:pt>
                      <c:pt idx="2006">
                        <c:v>162.68360999999999</c:v>
                      </c:pt>
                      <c:pt idx="2007">
                        <c:v>162.79137</c:v>
                      </c:pt>
                      <c:pt idx="2008">
                        <c:v>162.93467999999999</c:v>
                      </c:pt>
                      <c:pt idx="2009">
                        <c:v>163.10937999999999</c:v>
                      </c:pt>
                      <c:pt idx="2010">
                        <c:v>163.17857000000001</c:v>
                      </c:pt>
                      <c:pt idx="2011">
                        <c:v>163.31233</c:v>
                      </c:pt>
                      <c:pt idx="2012">
                        <c:v>163.42598000000001</c:v>
                      </c:pt>
                      <c:pt idx="2013">
                        <c:v>163.60917000000001</c:v>
                      </c:pt>
                      <c:pt idx="2014">
                        <c:v>163.69686999999999</c:v>
                      </c:pt>
                      <c:pt idx="2015">
                        <c:v>163.80996999999999</c:v>
                      </c:pt>
                      <c:pt idx="2016">
                        <c:v>163.93053</c:v>
                      </c:pt>
                      <c:pt idx="2017">
                        <c:v>164.05775</c:v>
                      </c:pt>
                      <c:pt idx="2018">
                        <c:v>164.21982</c:v>
                      </c:pt>
                      <c:pt idx="2019">
                        <c:v>164.31511</c:v>
                      </c:pt>
                      <c:pt idx="2020">
                        <c:v>164.42919000000001</c:v>
                      </c:pt>
                      <c:pt idx="2021">
                        <c:v>164.54954000000001</c:v>
                      </c:pt>
                      <c:pt idx="2022">
                        <c:v>164.72122999999999</c:v>
                      </c:pt>
                      <c:pt idx="2023">
                        <c:v>164.79250999999999</c:v>
                      </c:pt>
                      <c:pt idx="2024">
                        <c:v>164.91944000000001</c:v>
                      </c:pt>
                      <c:pt idx="2025">
                        <c:v>165.05878000000001</c:v>
                      </c:pt>
                      <c:pt idx="2026">
                        <c:v>165.20666</c:v>
                      </c:pt>
                      <c:pt idx="2027">
                        <c:v>165.29746</c:v>
                      </c:pt>
                      <c:pt idx="2028">
                        <c:v>165.65538000000001</c:v>
                      </c:pt>
                      <c:pt idx="2029">
                        <c:v>165.53661</c:v>
                      </c:pt>
                      <c:pt idx="2030">
                        <c:v>165.73478</c:v>
                      </c:pt>
                      <c:pt idx="2031">
                        <c:v>165.79698999999999</c:v>
                      </c:pt>
                      <c:pt idx="2032">
                        <c:v>165.93008</c:v>
                      </c:pt>
                      <c:pt idx="2033">
                        <c:v>166.04495</c:v>
                      </c:pt>
                      <c:pt idx="2034">
                        <c:v>166.19587000000001</c:v>
                      </c:pt>
                      <c:pt idx="2035">
                        <c:v>166.32825</c:v>
                      </c:pt>
                      <c:pt idx="2036">
                        <c:v>166.42621</c:v>
                      </c:pt>
                      <c:pt idx="2037">
                        <c:v>166.53948</c:v>
                      </c:pt>
                      <c:pt idx="2038">
                        <c:v>166.64758</c:v>
                      </c:pt>
                      <c:pt idx="2039">
                        <c:v>166.83512999999999</c:v>
                      </c:pt>
                      <c:pt idx="2040">
                        <c:v>166.90780000000001</c:v>
                      </c:pt>
                      <c:pt idx="2041">
                        <c:v>167.01799</c:v>
                      </c:pt>
                      <c:pt idx="2042">
                        <c:v>167.1619</c:v>
                      </c:pt>
                      <c:pt idx="2043">
                        <c:v>167.33342999999999</c:v>
                      </c:pt>
                      <c:pt idx="2044">
                        <c:v>167.40738999999999</c:v>
                      </c:pt>
                      <c:pt idx="2045">
                        <c:v>167.52809999999999</c:v>
                      </c:pt>
                      <c:pt idx="2046">
                        <c:v>167.67354</c:v>
                      </c:pt>
                      <c:pt idx="2047">
                        <c:v>167.83769000000001</c:v>
                      </c:pt>
                      <c:pt idx="2048">
                        <c:v>167.90719999999999</c:v>
                      </c:pt>
                      <c:pt idx="2049">
                        <c:v>168.04920999999999</c:v>
                      </c:pt>
                      <c:pt idx="2050">
                        <c:v>168.15488999999999</c:v>
                      </c:pt>
                      <c:pt idx="2051">
                        <c:v>168.3313</c:v>
                      </c:pt>
                      <c:pt idx="2052">
                        <c:v>168.40248</c:v>
                      </c:pt>
                      <c:pt idx="2053">
                        <c:v>168.53763000000001</c:v>
                      </c:pt>
                      <c:pt idx="2054">
                        <c:v>168.64931999999999</c:v>
                      </c:pt>
                      <c:pt idx="2055">
                        <c:v>168.79952</c:v>
                      </c:pt>
                      <c:pt idx="2056">
                        <c:v>168.94972000000001</c:v>
                      </c:pt>
                      <c:pt idx="2057">
                        <c:v>169.01840000000001</c:v>
                      </c:pt>
                      <c:pt idx="2058">
                        <c:v>169.13502</c:v>
                      </c:pt>
                      <c:pt idx="2059">
                        <c:v>169.26865000000001</c:v>
                      </c:pt>
                      <c:pt idx="2060">
                        <c:v>169.44443999999999</c:v>
                      </c:pt>
                      <c:pt idx="2061">
                        <c:v>169.51025999999999</c:v>
                      </c:pt>
                      <c:pt idx="2062">
                        <c:v>169.64554999999999</c:v>
                      </c:pt>
                      <c:pt idx="2063">
                        <c:v>169.75388000000001</c:v>
                      </c:pt>
                      <c:pt idx="2064">
                        <c:v>169.94067999999999</c:v>
                      </c:pt>
                      <c:pt idx="2065">
                        <c:v>170.03030999999999</c:v>
                      </c:pt>
                      <c:pt idx="2066">
                        <c:v>170.15170000000001</c:v>
                      </c:pt>
                      <c:pt idx="2067">
                        <c:v>170.26585</c:v>
                      </c:pt>
                      <c:pt idx="2068">
                        <c:v>170.44108</c:v>
                      </c:pt>
                      <c:pt idx="2069">
                        <c:v>170.53308999999999</c:v>
                      </c:pt>
                      <c:pt idx="2070">
                        <c:v>170.64138</c:v>
                      </c:pt>
                      <c:pt idx="2071">
                        <c:v>170.7801</c:v>
                      </c:pt>
                      <c:pt idx="2072">
                        <c:v>170.93904000000001</c:v>
                      </c:pt>
                      <c:pt idx="2073">
                        <c:v>171.04624999999999</c:v>
                      </c:pt>
                      <c:pt idx="2074">
                        <c:v>171.15124</c:v>
                      </c:pt>
                      <c:pt idx="2075">
                        <c:v>171.27213</c:v>
                      </c:pt>
                      <c:pt idx="2076">
                        <c:v>171.40242000000001</c:v>
                      </c:pt>
                      <c:pt idx="2077">
                        <c:v>171.58131</c:v>
                      </c:pt>
                      <c:pt idx="2078">
                        <c:v>171.64572000000001</c:v>
                      </c:pt>
                      <c:pt idx="2079">
                        <c:v>171.75799000000001</c:v>
                      </c:pt>
                      <c:pt idx="2080">
                        <c:v>171.89590000000001</c:v>
                      </c:pt>
                      <c:pt idx="2081">
                        <c:v>172.04856000000001</c:v>
                      </c:pt>
                      <c:pt idx="2082">
                        <c:v>172.14912000000001</c:v>
                      </c:pt>
                      <c:pt idx="2083">
                        <c:v>172.26738</c:v>
                      </c:pt>
                      <c:pt idx="2084">
                        <c:v>172.39774</c:v>
                      </c:pt>
                      <c:pt idx="2085">
                        <c:v>172.56328999999999</c:v>
                      </c:pt>
                      <c:pt idx="2086">
                        <c:v>172.63715999999999</c:v>
                      </c:pt>
                      <c:pt idx="2087">
                        <c:v>172.77374</c:v>
                      </c:pt>
                      <c:pt idx="2088">
                        <c:v>172.90683999999999</c:v>
                      </c:pt>
                      <c:pt idx="2089">
                        <c:v>173.28773000000001</c:v>
                      </c:pt>
                      <c:pt idx="2090">
                        <c:v>173.14610999999999</c:v>
                      </c:pt>
                      <c:pt idx="2091">
                        <c:v>173.26446000000001</c:v>
                      </c:pt>
                      <c:pt idx="2092">
                        <c:v>173.40849</c:v>
                      </c:pt>
                      <c:pt idx="2093">
                        <c:v>173.53176999999999</c:v>
                      </c:pt>
                      <c:pt idx="2094">
                        <c:v>173.68558999999999</c:v>
                      </c:pt>
                      <c:pt idx="2095">
                        <c:v>173.75599</c:v>
                      </c:pt>
                      <c:pt idx="2096">
                        <c:v>173.88153</c:v>
                      </c:pt>
                      <c:pt idx="2097">
                        <c:v>174.00594000000001</c:v>
                      </c:pt>
                      <c:pt idx="2098">
                        <c:v>174.18939</c:v>
                      </c:pt>
                      <c:pt idx="2099">
                        <c:v>174.24421000000001</c:v>
                      </c:pt>
                      <c:pt idx="2100">
                        <c:v>174.35740999999999</c:v>
                      </c:pt>
                      <c:pt idx="2101">
                        <c:v>174.48278999999999</c:v>
                      </c:pt>
                      <c:pt idx="2102">
                        <c:v>174.67008999999999</c:v>
                      </c:pt>
                      <c:pt idx="2103">
                        <c:v>174.75044</c:v>
                      </c:pt>
                      <c:pt idx="2104">
                        <c:v>174.85608999999999</c:v>
                      </c:pt>
                      <c:pt idx="2105">
                        <c:v>174.98518999999999</c:v>
                      </c:pt>
                      <c:pt idx="2106">
                        <c:v>175.15742</c:v>
                      </c:pt>
                      <c:pt idx="2107">
                        <c:v>175.24001000000001</c:v>
                      </c:pt>
                      <c:pt idx="2108">
                        <c:v>175.37831</c:v>
                      </c:pt>
                      <c:pt idx="2109">
                        <c:v>175.51052999999999</c:v>
                      </c:pt>
                      <c:pt idx="2110">
                        <c:v>175.67343</c:v>
                      </c:pt>
                      <c:pt idx="2111">
                        <c:v>175.75906000000001</c:v>
                      </c:pt>
                      <c:pt idx="2112">
                        <c:v>175.8818</c:v>
                      </c:pt>
                      <c:pt idx="2113">
                        <c:v>175.98728</c:v>
                      </c:pt>
                      <c:pt idx="2114">
                        <c:v>176.11865</c:v>
                      </c:pt>
                      <c:pt idx="2115">
                        <c:v>176.30305000000001</c:v>
                      </c:pt>
                      <c:pt idx="2116">
                        <c:v>176.36799999999999</c:v>
                      </c:pt>
                      <c:pt idx="2117">
                        <c:v>176.47719000000001</c:v>
                      </c:pt>
                      <c:pt idx="2118">
                        <c:v>176.59688</c:v>
                      </c:pt>
                      <c:pt idx="2119">
                        <c:v>176.78838999999999</c:v>
                      </c:pt>
                      <c:pt idx="2120">
                        <c:v>176.863</c:v>
                      </c:pt>
                      <c:pt idx="2121">
                        <c:v>176.99045000000001</c:v>
                      </c:pt>
                      <c:pt idx="2122">
                        <c:v>177.10686000000001</c:v>
                      </c:pt>
                      <c:pt idx="2123">
                        <c:v>177.29128</c:v>
                      </c:pt>
                      <c:pt idx="2124">
                        <c:v>177.35930999999999</c:v>
                      </c:pt>
                      <c:pt idx="2125">
                        <c:v>177.47014999999999</c:v>
                      </c:pt>
                      <c:pt idx="2126">
                        <c:v>177.60781</c:v>
                      </c:pt>
                      <c:pt idx="2127">
                        <c:v>177.75351000000001</c:v>
                      </c:pt>
                      <c:pt idx="2128">
                        <c:v>177.91842</c:v>
                      </c:pt>
                      <c:pt idx="2129">
                        <c:v>177.99485000000001</c:v>
                      </c:pt>
                      <c:pt idx="2130">
                        <c:v>178.13219000000001</c:v>
                      </c:pt>
                      <c:pt idx="2131">
                        <c:v>178.24821</c:v>
                      </c:pt>
                      <c:pt idx="2132">
                        <c:v>178.42353</c:v>
                      </c:pt>
                      <c:pt idx="2133">
                        <c:v>178.4776</c:v>
                      </c:pt>
                      <c:pt idx="2134">
                        <c:v>178.61937</c:v>
                      </c:pt>
                      <c:pt idx="2135">
                        <c:v>178.73713000000001</c:v>
                      </c:pt>
                      <c:pt idx="2136">
                        <c:v>178.91201000000001</c:v>
                      </c:pt>
                      <c:pt idx="2137">
                        <c:v>178.97675000000001</c:v>
                      </c:pt>
                      <c:pt idx="2138">
                        <c:v>179.09041999999999</c:v>
                      </c:pt>
                      <c:pt idx="2139">
                        <c:v>179.22533999999999</c:v>
                      </c:pt>
                      <c:pt idx="2140">
                        <c:v>179.38630000000001</c:v>
                      </c:pt>
                      <c:pt idx="2141">
                        <c:v>179.46520000000001</c:v>
                      </c:pt>
                      <c:pt idx="2142">
                        <c:v>179.61749</c:v>
                      </c:pt>
                      <c:pt idx="2143">
                        <c:v>179.69772</c:v>
                      </c:pt>
                      <c:pt idx="2144">
                        <c:v>180.17642000000001</c:v>
                      </c:pt>
                      <c:pt idx="2145">
                        <c:v>180.55717999999999</c:v>
                      </c:pt>
                      <c:pt idx="2146">
                        <c:v>180.69523000000001</c:v>
                      </c:pt>
                      <c:pt idx="2147">
                        <c:v>180.83405999999999</c:v>
                      </c:pt>
                      <c:pt idx="2148">
                        <c:v>180.96942000000001</c:v>
                      </c:pt>
                      <c:pt idx="2149">
                        <c:v>181.15487999999999</c:v>
                      </c:pt>
                      <c:pt idx="2150">
                        <c:v>181.28270000000001</c:v>
                      </c:pt>
                      <c:pt idx="2151">
                        <c:v>181.33302</c:v>
                      </c:pt>
                      <c:pt idx="2152">
                        <c:v>181.45850999999999</c:v>
                      </c:pt>
                      <c:pt idx="2153">
                        <c:v>181.60638</c:v>
                      </c:pt>
                      <c:pt idx="2154">
                        <c:v>181.68733</c:v>
                      </c:pt>
                      <c:pt idx="2155">
                        <c:v>181.82374999999999</c:v>
                      </c:pt>
                      <c:pt idx="2156">
                        <c:v>181.94245000000001</c:v>
                      </c:pt>
                      <c:pt idx="2157">
                        <c:v>182.10437999999999</c:v>
                      </c:pt>
                      <c:pt idx="2158">
                        <c:v>182.19901999999999</c:v>
                      </c:pt>
                      <c:pt idx="2159">
                        <c:v>182.31003999999999</c:v>
                      </c:pt>
                      <c:pt idx="2160">
                        <c:v>182.43412000000001</c:v>
                      </c:pt>
                      <c:pt idx="2161">
                        <c:v>182.60118</c:v>
                      </c:pt>
                      <c:pt idx="2162">
                        <c:v>182.70231000000001</c:v>
                      </c:pt>
                      <c:pt idx="2163">
                        <c:v>182.82173</c:v>
                      </c:pt>
                      <c:pt idx="2164">
                        <c:v>182.96235999999999</c:v>
                      </c:pt>
                      <c:pt idx="2165">
                        <c:v>183.08104</c:v>
                      </c:pt>
                      <c:pt idx="2166">
                        <c:v>183.23468</c:v>
                      </c:pt>
                      <c:pt idx="2167">
                        <c:v>183.33551</c:v>
                      </c:pt>
                      <c:pt idx="2168">
                        <c:v>183.43413000000001</c:v>
                      </c:pt>
                      <c:pt idx="2169">
                        <c:v>183.58435</c:v>
                      </c:pt>
                      <c:pt idx="2170">
                        <c:v>183.72130000000001</c:v>
                      </c:pt>
                      <c:pt idx="2171">
                        <c:v>183.78692000000001</c:v>
                      </c:pt>
                      <c:pt idx="2172">
                        <c:v>183.92832000000001</c:v>
                      </c:pt>
                      <c:pt idx="2173">
                        <c:v>184.07238000000001</c:v>
                      </c:pt>
                      <c:pt idx="2174">
                        <c:v>184.21617000000001</c:v>
                      </c:pt>
                      <c:pt idx="2175">
                        <c:v>184.31125</c:v>
                      </c:pt>
                      <c:pt idx="2176">
                        <c:v>184.44125</c:v>
                      </c:pt>
                      <c:pt idx="2177">
                        <c:v>184.55267000000001</c:v>
                      </c:pt>
                      <c:pt idx="2178">
                        <c:v>184.72</c:v>
                      </c:pt>
                      <c:pt idx="2179">
                        <c:v>184.81763000000001</c:v>
                      </c:pt>
                      <c:pt idx="2180">
                        <c:v>184.94387</c:v>
                      </c:pt>
                      <c:pt idx="2181">
                        <c:v>185.09442999999999</c:v>
                      </c:pt>
                      <c:pt idx="2182">
                        <c:v>185.22936999999999</c:v>
                      </c:pt>
                      <c:pt idx="2183">
                        <c:v>185.34017</c:v>
                      </c:pt>
                      <c:pt idx="2184">
                        <c:v>185.46248</c:v>
                      </c:pt>
                      <c:pt idx="2185">
                        <c:v>185.59019000000001</c:v>
                      </c:pt>
                      <c:pt idx="2186">
                        <c:v>185.70627999999999</c:v>
                      </c:pt>
                      <c:pt idx="2187">
                        <c:v>185.86417</c:v>
                      </c:pt>
                      <c:pt idx="2188">
                        <c:v>185.95779999999999</c:v>
                      </c:pt>
                      <c:pt idx="2189">
                        <c:v>186.07619</c:v>
                      </c:pt>
                      <c:pt idx="2190">
                        <c:v>186.20437000000001</c:v>
                      </c:pt>
                      <c:pt idx="2191">
                        <c:v>186.36170000000001</c:v>
                      </c:pt>
                      <c:pt idx="2192">
                        <c:v>186.44112999999999</c:v>
                      </c:pt>
                      <c:pt idx="2193">
                        <c:v>186.58378999999999</c:v>
                      </c:pt>
                      <c:pt idx="2194">
                        <c:v>186.68305000000001</c:v>
                      </c:pt>
                      <c:pt idx="2195">
                        <c:v>186.82923</c:v>
                      </c:pt>
                      <c:pt idx="2196">
                        <c:v>186.94566</c:v>
                      </c:pt>
                      <c:pt idx="2197">
                        <c:v>187.06985</c:v>
                      </c:pt>
                      <c:pt idx="2198">
                        <c:v>187.19207</c:v>
                      </c:pt>
                      <c:pt idx="2199">
                        <c:v>187.32580999999999</c:v>
                      </c:pt>
                      <c:pt idx="2200">
                        <c:v>187.43953999999999</c:v>
                      </c:pt>
                      <c:pt idx="2201">
                        <c:v>187.56541000000001</c:v>
                      </c:pt>
                      <c:pt idx="2202">
                        <c:v>187.67505</c:v>
                      </c:pt>
                      <c:pt idx="2203">
                        <c:v>187.79248000000001</c:v>
                      </c:pt>
                      <c:pt idx="2204">
                        <c:v>187.94470000000001</c:v>
                      </c:pt>
                      <c:pt idx="2205">
                        <c:v>188.04060999999999</c:v>
                      </c:pt>
                      <c:pt idx="2206">
                        <c:v>188.15904</c:v>
                      </c:pt>
                      <c:pt idx="2207">
                        <c:v>188.28398999999999</c:v>
                      </c:pt>
                      <c:pt idx="2208">
                        <c:v>188.45398</c:v>
                      </c:pt>
                      <c:pt idx="2209">
                        <c:v>188.54789</c:v>
                      </c:pt>
                      <c:pt idx="2210">
                        <c:v>188.78698</c:v>
                      </c:pt>
                      <c:pt idx="2211">
                        <c:v>188.85015000000001</c:v>
                      </c:pt>
                      <c:pt idx="2212">
                        <c:v>188.96585999999999</c:v>
                      </c:pt>
                      <c:pt idx="2213">
                        <c:v>189.06120999999999</c:v>
                      </c:pt>
                      <c:pt idx="2214">
                        <c:v>189.19304</c:v>
                      </c:pt>
                      <c:pt idx="2215">
                        <c:v>189.32724999999999</c:v>
                      </c:pt>
                      <c:pt idx="2216">
                        <c:v>189.47357</c:v>
                      </c:pt>
                      <c:pt idx="2217">
                        <c:v>189.58216999999999</c:v>
                      </c:pt>
                      <c:pt idx="2218">
                        <c:v>189.68983</c:v>
                      </c:pt>
                      <c:pt idx="2219">
                        <c:v>189.82971000000001</c:v>
                      </c:pt>
                      <c:pt idx="2220">
                        <c:v>189.92</c:v>
                      </c:pt>
                      <c:pt idx="2221">
                        <c:v>190.08416</c:v>
                      </c:pt>
                      <c:pt idx="2222">
                        <c:v>190.15116</c:v>
                      </c:pt>
                      <c:pt idx="2223">
                        <c:v>190.30668</c:v>
                      </c:pt>
                      <c:pt idx="2224">
                        <c:v>190.43467999999999</c:v>
                      </c:pt>
                      <c:pt idx="2225">
                        <c:v>190.60757000000001</c:v>
                      </c:pt>
                      <c:pt idx="2226">
                        <c:v>190.66325000000001</c:v>
                      </c:pt>
                      <c:pt idx="2227">
                        <c:v>190.79775000000001</c:v>
                      </c:pt>
                      <c:pt idx="2228">
                        <c:v>190.93116000000001</c:v>
                      </c:pt>
                      <c:pt idx="2229">
                        <c:v>191.07937999999999</c:v>
                      </c:pt>
                      <c:pt idx="2230">
                        <c:v>191.18414999999999</c:v>
                      </c:pt>
                      <c:pt idx="2231">
                        <c:v>191.29183</c:v>
                      </c:pt>
                      <c:pt idx="2232">
                        <c:v>191.40947</c:v>
                      </c:pt>
                      <c:pt idx="2233">
                        <c:v>191.57964000000001</c:v>
                      </c:pt>
                      <c:pt idx="2234">
                        <c:v>191.66301000000001</c:v>
                      </c:pt>
                      <c:pt idx="2235">
                        <c:v>191.78222</c:v>
                      </c:pt>
                      <c:pt idx="2236">
                        <c:v>191.94211000000001</c:v>
                      </c:pt>
                      <c:pt idx="2237">
                        <c:v>192.06894</c:v>
                      </c:pt>
                      <c:pt idx="2238">
                        <c:v>192.18123</c:v>
                      </c:pt>
                      <c:pt idx="2239">
                        <c:v>192.29174</c:v>
                      </c:pt>
                      <c:pt idx="2240">
                        <c:v>192.43611000000001</c:v>
                      </c:pt>
                      <c:pt idx="2241">
                        <c:v>192.54657</c:v>
                      </c:pt>
                      <c:pt idx="2242">
                        <c:v>192.72255999999999</c:v>
                      </c:pt>
                      <c:pt idx="2243">
                        <c:v>192.82002</c:v>
                      </c:pt>
                      <c:pt idx="2244">
                        <c:v>192.92872</c:v>
                      </c:pt>
                      <c:pt idx="2245">
                        <c:v>193.08017000000001</c:v>
                      </c:pt>
                      <c:pt idx="2246">
                        <c:v>193.23814999999999</c:v>
                      </c:pt>
                      <c:pt idx="2247">
                        <c:v>193.32830999999999</c:v>
                      </c:pt>
                      <c:pt idx="2248">
                        <c:v>193.44761</c:v>
                      </c:pt>
                      <c:pt idx="2249">
                        <c:v>193.57934</c:v>
                      </c:pt>
                      <c:pt idx="2250">
                        <c:v>193.71843999999999</c:v>
                      </c:pt>
                      <c:pt idx="2251">
                        <c:v>193.81578999999999</c:v>
                      </c:pt>
                      <c:pt idx="2252">
                        <c:v>193.91936999999999</c:v>
                      </c:pt>
                      <c:pt idx="2253">
                        <c:v>194.06613999999999</c:v>
                      </c:pt>
                      <c:pt idx="2254">
                        <c:v>194.20338000000001</c:v>
                      </c:pt>
                      <c:pt idx="2255">
                        <c:v>194.31218000000001</c:v>
                      </c:pt>
                      <c:pt idx="2256">
                        <c:v>194.4528</c:v>
                      </c:pt>
                      <c:pt idx="2257">
                        <c:v>194.56326999999999</c:v>
                      </c:pt>
                      <c:pt idx="2258">
                        <c:v>194.68061</c:v>
                      </c:pt>
                      <c:pt idx="2259">
                        <c:v>194.84162000000001</c:v>
                      </c:pt>
                      <c:pt idx="2260">
                        <c:v>194.92822000000001</c:v>
                      </c:pt>
                      <c:pt idx="2261">
                        <c:v>195.04553999999999</c:v>
                      </c:pt>
                      <c:pt idx="2262">
                        <c:v>195.19107</c:v>
                      </c:pt>
                      <c:pt idx="2263">
                        <c:v>195.33372</c:v>
                      </c:pt>
                      <c:pt idx="2264">
                        <c:v>195.40995000000001</c:v>
                      </c:pt>
                      <c:pt idx="2265">
                        <c:v>195.55216999999999</c:v>
                      </c:pt>
                      <c:pt idx="2266">
                        <c:v>195.66771</c:v>
                      </c:pt>
                      <c:pt idx="2267">
                        <c:v>195.83324999999999</c:v>
                      </c:pt>
                      <c:pt idx="2268">
                        <c:v>195.9331</c:v>
                      </c:pt>
                      <c:pt idx="2269">
                        <c:v>196.03931</c:v>
                      </c:pt>
                      <c:pt idx="2270">
                        <c:v>196.15861000000001</c:v>
                      </c:pt>
                      <c:pt idx="2271">
                        <c:v>196.43008</c:v>
                      </c:pt>
                      <c:pt idx="2272">
                        <c:v>196.45221000000001</c:v>
                      </c:pt>
                      <c:pt idx="2273">
                        <c:v>196.55954</c:v>
                      </c:pt>
                      <c:pt idx="2274">
                        <c:v>196.66826</c:v>
                      </c:pt>
                      <c:pt idx="2275">
                        <c:v>196.77799999999999</c:v>
                      </c:pt>
                      <c:pt idx="2276">
                        <c:v>196.95008999999999</c:v>
                      </c:pt>
                      <c:pt idx="2277">
                        <c:v>197.03791000000001</c:v>
                      </c:pt>
                      <c:pt idx="2278">
                        <c:v>197.17465999999999</c:v>
                      </c:pt>
                      <c:pt idx="2279">
                        <c:v>197.29204999999999</c:v>
                      </c:pt>
                      <c:pt idx="2280">
                        <c:v>197.45846</c:v>
                      </c:pt>
                      <c:pt idx="2281">
                        <c:v>197.53398999999999</c:v>
                      </c:pt>
                      <c:pt idx="2282">
                        <c:v>197.67081999999999</c:v>
                      </c:pt>
                      <c:pt idx="2283">
                        <c:v>197.80354</c:v>
                      </c:pt>
                      <c:pt idx="2284">
                        <c:v>197.94494</c:v>
                      </c:pt>
                      <c:pt idx="2285">
                        <c:v>198.0549</c:v>
                      </c:pt>
                      <c:pt idx="2286">
                        <c:v>198.18358000000001</c:v>
                      </c:pt>
                      <c:pt idx="2287">
                        <c:v>198.31276</c:v>
                      </c:pt>
                      <c:pt idx="2288">
                        <c:v>198.47192999999999</c:v>
                      </c:pt>
                      <c:pt idx="2289">
                        <c:v>198.5592</c:v>
                      </c:pt>
                      <c:pt idx="2290">
                        <c:v>198.68576999999999</c:v>
                      </c:pt>
                      <c:pt idx="2291">
                        <c:v>198.80462</c:v>
                      </c:pt>
                      <c:pt idx="2292">
                        <c:v>198.92144999999999</c:v>
                      </c:pt>
                      <c:pt idx="2293">
                        <c:v>199.08690000000001</c:v>
                      </c:pt>
                      <c:pt idx="2294">
                        <c:v>199.18357</c:v>
                      </c:pt>
                      <c:pt idx="2295">
                        <c:v>199.29519999999999</c:v>
                      </c:pt>
                      <c:pt idx="2296">
                        <c:v>199.40346</c:v>
                      </c:pt>
                      <c:pt idx="2297">
                        <c:v>199.57454999999999</c:v>
                      </c:pt>
                      <c:pt idx="2298">
                        <c:v>199.66129000000001</c:v>
                      </c:pt>
                      <c:pt idx="2299">
                        <c:v>199.77466000000001</c:v>
                      </c:pt>
                      <c:pt idx="2300">
                        <c:v>199.91145</c:v>
                      </c:pt>
                      <c:pt idx="2301">
                        <c:v>200.06118000000001</c:v>
                      </c:pt>
                      <c:pt idx="2302">
                        <c:v>200.14371</c:v>
                      </c:pt>
                      <c:pt idx="2303">
                        <c:v>200.25707</c:v>
                      </c:pt>
                      <c:pt idx="2304">
                        <c:v>200.39434</c:v>
                      </c:pt>
                      <c:pt idx="2305">
                        <c:v>200.56236000000001</c:v>
                      </c:pt>
                      <c:pt idx="2306">
                        <c:v>200.54479000000001</c:v>
                      </c:pt>
                      <c:pt idx="2307">
                        <c:v>200.52278999999999</c:v>
                      </c:pt>
                      <c:pt idx="2308">
                        <c:v>200.53961000000001</c:v>
                      </c:pt>
                      <c:pt idx="2309">
                        <c:v>200.53146000000001</c:v>
                      </c:pt>
                      <c:pt idx="2310">
                        <c:v>200.52654999999999</c:v>
                      </c:pt>
                      <c:pt idx="2311">
                        <c:v>200.5145</c:v>
                      </c:pt>
                      <c:pt idx="2312">
                        <c:v>200.51212000000001</c:v>
                      </c:pt>
                      <c:pt idx="2313">
                        <c:v>200.48938000000001</c:v>
                      </c:pt>
                      <c:pt idx="2314">
                        <c:v>200.53461999999999</c:v>
                      </c:pt>
                      <c:pt idx="2315">
                        <c:v>200.49476999999999</c:v>
                      </c:pt>
                      <c:pt idx="2316">
                        <c:v>200.50747999999999</c:v>
                      </c:pt>
                      <c:pt idx="2317">
                        <c:v>200.47961000000001</c:v>
                      </c:pt>
                      <c:pt idx="2318">
                        <c:v>200.52420000000001</c:v>
                      </c:pt>
                      <c:pt idx="2319">
                        <c:v>200.50453999999999</c:v>
                      </c:pt>
                      <c:pt idx="2320">
                        <c:v>200.48978</c:v>
                      </c:pt>
                      <c:pt idx="2321">
                        <c:v>200.50931</c:v>
                      </c:pt>
                      <c:pt idx="2322">
                        <c:v>200.52052</c:v>
                      </c:pt>
                      <c:pt idx="2323">
                        <c:v>200.49437</c:v>
                      </c:pt>
                      <c:pt idx="2324">
                        <c:v>200.48938999999999</c:v>
                      </c:pt>
                      <c:pt idx="2325">
                        <c:v>200.48385999999999</c:v>
                      </c:pt>
                      <c:pt idx="2326">
                        <c:v>200.50013000000001</c:v>
                      </c:pt>
                      <c:pt idx="2327">
                        <c:v>200.45968999999999</c:v>
                      </c:pt>
                      <c:pt idx="2328">
                        <c:v>200.48649</c:v>
                      </c:pt>
                      <c:pt idx="2329">
                        <c:v>200.50766999999999</c:v>
                      </c:pt>
                      <c:pt idx="2330">
                        <c:v>200.50618</c:v>
                      </c:pt>
                      <c:pt idx="2331">
                        <c:v>200.53756000000001</c:v>
                      </c:pt>
                      <c:pt idx="2332">
                        <c:v>200.64256</c:v>
                      </c:pt>
                      <c:pt idx="2333">
                        <c:v>200.5121</c:v>
                      </c:pt>
                      <c:pt idx="2334">
                        <c:v>200.50882999999999</c:v>
                      </c:pt>
                      <c:pt idx="2335">
                        <c:v>200.53200000000001</c:v>
                      </c:pt>
                      <c:pt idx="2336">
                        <c:v>200.49417</c:v>
                      </c:pt>
                      <c:pt idx="2337">
                        <c:v>200.49348000000001</c:v>
                      </c:pt>
                      <c:pt idx="2338">
                        <c:v>200.47900000000001</c:v>
                      </c:pt>
                      <c:pt idx="2339">
                        <c:v>200.51669000000001</c:v>
                      </c:pt>
                      <c:pt idx="2340">
                        <c:v>200.47134</c:v>
                      </c:pt>
                      <c:pt idx="2341">
                        <c:v>200.49248</c:v>
                      </c:pt>
                      <c:pt idx="2342">
                        <c:v>200.51501999999999</c:v>
                      </c:pt>
                      <c:pt idx="2343">
                        <c:v>200.52588</c:v>
                      </c:pt>
                      <c:pt idx="2344">
                        <c:v>200.51238000000001</c:v>
                      </c:pt>
                      <c:pt idx="2345">
                        <c:v>200.50761</c:v>
                      </c:pt>
                      <c:pt idx="2346">
                        <c:v>200.50313</c:v>
                      </c:pt>
                      <c:pt idx="2347">
                        <c:v>200.52221</c:v>
                      </c:pt>
                      <c:pt idx="2348">
                        <c:v>200.51748000000001</c:v>
                      </c:pt>
                      <c:pt idx="2349">
                        <c:v>200.49265</c:v>
                      </c:pt>
                      <c:pt idx="2350">
                        <c:v>200.49789000000001</c:v>
                      </c:pt>
                      <c:pt idx="2351">
                        <c:v>200.49440000000001</c:v>
                      </c:pt>
                      <c:pt idx="2352">
                        <c:v>200.50230999999999</c:v>
                      </c:pt>
                      <c:pt idx="2353">
                        <c:v>200.49892</c:v>
                      </c:pt>
                      <c:pt idx="2354">
                        <c:v>200.49084999999999</c:v>
                      </c:pt>
                      <c:pt idx="2355">
                        <c:v>200.47862000000001</c:v>
                      </c:pt>
                      <c:pt idx="2356">
                        <c:v>200.52708999999999</c:v>
                      </c:pt>
                      <c:pt idx="2357">
                        <c:v>200.47892999999999</c:v>
                      </c:pt>
                      <c:pt idx="2358">
                        <c:v>200.48197999999999</c:v>
                      </c:pt>
                      <c:pt idx="2359">
                        <c:v>200.48627999999999</c:v>
                      </c:pt>
                      <c:pt idx="2360">
                        <c:v>200.50636</c:v>
                      </c:pt>
                      <c:pt idx="2361">
                        <c:v>200.49126000000001</c:v>
                      </c:pt>
                      <c:pt idx="2362">
                        <c:v>200.47943000000001</c:v>
                      </c:pt>
                      <c:pt idx="2363">
                        <c:v>200.50358</c:v>
                      </c:pt>
                      <c:pt idx="2364">
                        <c:v>200.51784000000001</c:v>
                      </c:pt>
                      <c:pt idx="2365">
                        <c:v>200.51093</c:v>
                      </c:pt>
                      <c:pt idx="2366">
                        <c:v>200.49091999999999</c:v>
                      </c:pt>
                      <c:pt idx="2367">
                        <c:v>200.4854</c:v>
                      </c:pt>
                      <c:pt idx="2368">
                        <c:v>200.48149000000001</c:v>
                      </c:pt>
                      <c:pt idx="2369">
                        <c:v>200.5275</c:v>
                      </c:pt>
                      <c:pt idx="2370">
                        <c:v>200.48513</c:v>
                      </c:pt>
                      <c:pt idx="2371">
                        <c:v>200.48084</c:v>
                      </c:pt>
                      <c:pt idx="2372">
                        <c:v>200.48815999999999</c:v>
                      </c:pt>
                      <c:pt idx="2373">
                        <c:v>200.52117999999999</c:v>
                      </c:pt>
                      <c:pt idx="2374">
                        <c:v>200.49411000000001</c:v>
                      </c:pt>
                      <c:pt idx="2375">
                        <c:v>200.50042999999999</c:v>
                      </c:pt>
                      <c:pt idx="2376">
                        <c:v>200.48374000000001</c:v>
                      </c:pt>
                      <c:pt idx="2377">
                        <c:v>200.54177000000001</c:v>
                      </c:pt>
                      <c:pt idx="2378">
                        <c:v>200.4915</c:v>
                      </c:pt>
                      <c:pt idx="2379">
                        <c:v>200.49673000000001</c:v>
                      </c:pt>
                      <c:pt idx="2380">
                        <c:v>200.50886</c:v>
                      </c:pt>
                      <c:pt idx="2381">
                        <c:v>200.52795</c:v>
                      </c:pt>
                      <c:pt idx="2382">
                        <c:v>200.51866000000001</c:v>
                      </c:pt>
                      <c:pt idx="2383">
                        <c:v>200.51827</c:v>
                      </c:pt>
                      <c:pt idx="2384">
                        <c:v>200.49845999999999</c:v>
                      </c:pt>
                      <c:pt idx="2385">
                        <c:v>200.49816999999999</c:v>
                      </c:pt>
                      <c:pt idx="2386">
                        <c:v>200.53273999999999</c:v>
                      </c:pt>
                      <c:pt idx="2387">
                        <c:v>200.49977000000001</c:v>
                      </c:pt>
                      <c:pt idx="2388">
                        <c:v>200.50645</c:v>
                      </c:pt>
                      <c:pt idx="2389">
                        <c:v>200.50592</c:v>
                      </c:pt>
                      <c:pt idx="2390">
                        <c:v>200.52471</c:v>
                      </c:pt>
                      <c:pt idx="2391">
                        <c:v>200.49870999999999</c:v>
                      </c:pt>
                      <c:pt idx="2392">
                        <c:v>200.49992</c:v>
                      </c:pt>
                      <c:pt idx="2393">
                        <c:v>200.63844</c:v>
                      </c:pt>
                      <c:pt idx="2394">
                        <c:v>200.52847</c:v>
                      </c:pt>
                      <c:pt idx="2395">
                        <c:v>200.52571</c:v>
                      </c:pt>
                      <c:pt idx="2396">
                        <c:v>200.50345999999999</c:v>
                      </c:pt>
                      <c:pt idx="2397">
                        <c:v>200.51634999999999</c:v>
                      </c:pt>
                      <c:pt idx="2398">
                        <c:v>200.52428</c:v>
                      </c:pt>
                      <c:pt idx="2399">
                        <c:v>200.50287</c:v>
                      </c:pt>
                      <c:pt idx="2400">
                        <c:v>200.49487999999999</c:v>
                      </c:pt>
                      <c:pt idx="2401">
                        <c:v>200.50506999999999</c:v>
                      </c:pt>
                      <c:pt idx="2402">
                        <c:v>200.50577999999999</c:v>
                      </c:pt>
                      <c:pt idx="2403">
                        <c:v>200.52739</c:v>
                      </c:pt>
                      <c:pt idx="2404">
                        <c:v>200.49178000000001</c:v>
                      </c:pt>
                      <c:pt idx="2405">
                        <c:v>200.50796</c:v>
                      </c:pt>
                      <c:pt idx="2406">
                        <c:v>200.50281000000001</c:v>
                      </c:pt>
                      <c:pt idx="2407">
                        <c:v>200.51843</c:v>
                      </c:pt>
                      <c:pt idx="2408">
                        <c:v>200.50971000000001</c:v>
                      </c:pt>
                      <c:pt idx="2409">
                        <c:v>200.50171</c:v>
                      </c:pt>
                      <c:pt idx="2410">
                        <c:v>200.48590999999999</c:v>
                      </c:pt>
                      <c:pt idx="2411">
                        <c:v>200.51874000000001</c:v>
                      </c:pt>
                      <c:pt idx="2412">
                        <c:v>200.48231999999999</c:v>
                      </c:pt>
                      <c:pt idx="2413">
                        <c:v>200.47504000000001</c:v>
                      </c:pt>
                      <c:pt idx="2414">
                        <c:v>200.48928000000001</c:v>
                      </c:pt>
                      <c:pt idx="2415">
                        <c:v>200.53037</c:v>
                      </c:pt>
                      <c:pt idx="2416">
                        <c:v>200.49727999999999</c:v>
                      </c:pt>
                      <c:pt idx="2417">
                        <c:v>200.52063999999999</c:v>
                      </c:pt>
                      <c:pt idx="2418">
                        <c:v>200.50702999999999</c:v>
                      </c:pt>
                      <c:pt idx="2419">
                        <c:v>200.53518</c:v>
                      </c:pt>
                      <c:pt idx="2420">
                        <c:v>200.50008</c:v>
                      </c:pt>
                      <c:pt idx="2421">
                        <c:v>200.50685999999999</c:v>
                      </c:pt>
                      <c:pt idx="2422">
                        <c:v>200.49099000000001</c:v>
                      </c:pt>
                      <c:pt idx="2423">
                        <c:v>200.47946999999999</c:v>
                      </c:pt>
                      <c:pt idx="2424">
                        <c:v>200.52038999999999</c:v>
                      </c:pt>
                      <c:pt idx="2425">
                        <c:v>200.51804999999999</c:v>
                      </c:pt>
                      <c:pt idx="2426">
                        <c:v>200.51730000000001</c:v>
                      </c:pt>
                      <c:pt idx="2427">
                        <c:v>200.50406000000001</c:v>
                      </c:pt>
                      <c:pt idx="2428">
                        <c:v>200.54731000000001</c:v>
                      </c:pt>
                      <c:pt idx="2429">
                        <c:v>200.50910999999999</c:v>
                      </c:pt>
                      <c:pt idx="2430">
                        <c:v>200.52321000000001</c:v>
                      </c:pt>
                      <c:pt idx="2431">
                        <c:v>200.51723000000001</c:v>
                      </c:pt>
                      <c:pt idx="2432">
                        <c:v>200.53550999999999</c:v>
                      </c:pt>
                      <c:pt idx="2433">
                        <c:v>200.50809000000001</c:v>
                      </c:pt>
                      <c:pt idx="2434">
                        <c:v>200.4975</c:v>
                      </c:pt>
                      <c:pt idx="2435">
                        <c:v>200.52085</c:v>
                      </c:pt>
                      <c:pt idx="2436">
                        <c:v>200.54836</c:v>
                      </c:pt>
                      <c:pt idx="2437">
                        <c:v>200.52033</c:v>
                      </c:pt>
                      <c:pt idx="2438">
                        <c:v>200.54337000000001</c:v>
                      </c:pt>
                      <c:pt idx="2439">
                        <c:v>200.52484999999999</c:v>
                      </c:pt>
                      <c:pt idx="2440">
                        <c:v>200.52182999999999</c:v>
                      </c:pt>
                      <c:pt idx="2441">
                        <c:v>200.52414999999999</c:v>
                      </c:pt>
                      <c:pt idx="2442">
                        <c:v>200.4975</c:v>
                      </c:pt>
                      <c:pt idx="2443">
                        <c:v>200.51371</c:v>
                      </c:pt>
                      <c:pt idx="2444">
                        <c:v>200.50287</c:v>
                      </c:pt>
                      <c:pt idx="2445">
                        <c:v>200.52656999999999</c:v>
                      </c:pt>
                      <c:pt idx="2446">
                        <c:v>200.48887999999999</c:v>
                      </c:pt>
                      <c:pt idx="2447">
                        <c:v>200.51294999999999</c:v>
                      </c:pt>
                      <c:pt idx="2448">
                        <c:v>200.50871000000001</c:v>
                      </c:pt>
                      <c:pt idx="2449">
                        <c:v>200.54096999999999</c:v>
                      </c:pt>
                      <c:pt idx="2450">
                        <c:v>200.51101</c:v>
                      </c:pt>
                      <c:pt idx="2451">
                        <c:v>200.51004</c:v>
                      </c:pt>
                      <c:pt idx="2452">
                        <c:v>200.52680000000001</c:v>
                      </c:pt>
                      <c:pt idx="2453">
                        <c:v>200.56709000000001</c:v>
                      </c:pt>
                      <c:pt idx="2454">
                        <c:v>200.60642000000001</c:v>
                      </c:pt>
                      <c:pt idx="2455">
                        <c:v>200.50548000000001</c:v>
                      </c:pt>
                      <c:pt idx="2456">
                        <c:v>200.50935999999999</c:v>
                      </c:pt>
                      <c:pt idx="2457">
                        <c:v>200.52202</c:v>
                      </c:pt>
                      <c:pt idx="2458">
                        <c:v>200.52671000000001</c:v>
                      </c:pt>
                      <c:pt idx="2459">
                        <c:v>200.49467999999999</c:v>
                      </c:pt>
                      <c:pt idx="2460">
                        <c:v>200.51696000000001</c:v>
                      </c:pt>
                      <c:pt idx="2461">
                        <c:v>200.49878000000001</c:v>
                      </c:pt>
                      <c:pt idx="2462">
                        <c:v>200.51722000000001</c:v>
                      </c:pt>
                      <c:pt idx="2463">
                        <c:v>200.49424999999999</c:v>
                      </c:pt>
                      <c:pt idx="2464">
                        <c:v>200.48433</c:v>
                      </c:pt>
                      <c:pt idx="2465">
                        <c:v>200.5008</c:v>
                      </c:pt>
                      <c:pt idx="2466">
                        <c:v>200.51843</c:v>
                      </c:pt>
                      <c:pt idx="2467">
                        <c:v>200.48220000000001</c:v>
                      </c:pt>
                      <c:pt idx="2468">
                        <c:v>200.48985999999999</c:v>
                      </c:pt>
                      <c:pt idx="2469">
                        <c:v>200.49668</c:v>
                      </c:pt>
                      <c:pt idx="2470">
                        <c:v>200.52651</c:v>
                      </c:pt>
                      <c:pt idx="2471">
                        <c:v>200.50054</c:v>
                      </c:pt>
                      <c:pt idx="2472">
                        <c:v>200.50178</c:v>
                      </c:pt>
                      <c:pt idx="2473">
                        <c:v>200.53254999999999</c:v>
                      </c:pt>
                      <c:pt idx="2474">
                        <c:v>200.54095000000001</c:v>
                      </c:pt>
                      <c:pt idx="2475">
                        <c:v>200.51050000000001</c:v>
                      </c:pt>
                      <c:pt idx="2476">
                        <c:v>200.52035000000001</c:v>
                      </c:pt>
                      <c:pt idx="2477">
                        <c:v>200.52504999999999</c:v>
                      </c:pt>
                      <c:pt idx="2478">
                        <c:v>200.51827</c:v>
                      </c:pt>
                      <c:pt idx="2479">
                        <c:v>200.54997</c:v>
                      </c:pt>
                      <c:pt idx="2480">
                        <c:v>200.5179</c:v>
                      </c:pt>
                      <c:pt idx="2481">
                        <c:v>200.52271999999999</c:v>
                      </c:pt>
                      <c:pt idx="2482">
                        <c:v>200.52212</c:v>
                      </c:pt>
                      <c:pt idx="2483">
                        <c:v>200.53790000000001</c:v>
                      </c:pt>
                      <c:pt idx="2484">
                        <c:v>200.52139</c:v>
                      </c:pt>
                      <c:pt idx="2485">
                        <c:v>200.52851999999999</c:v>
                      </c:pt>
                      <c:pt idx="2486">
                        <c:v>200.52092999999999</c:v>
                      </c:pt>
                      <c:pt idx="2487">
                        <c:v>200.53989000000001</c:v>
                      </c:pt>
                      <c:pt idx="2488">
                        <c:v>200.49811</c:v>
                      </c:pt>
                      <c:pt idx="2489">
                        <c:v>200.49212</c:v>
                      </c:pt>
                      <c:pt idx="2490">
                        <c:v>200.50225</c:v>
                      </c:pt>
                      <c:pt idx="2491">
                        <c:v>200.51678999999999</c:v>
                      </c:pt>
                      <c:pt idx="2492">
                        <c:v>200.48855</c:v>
                      </c:pt>
                      <c:pt idx="2493">
                        <c:v>200.48903000000001</c:v>
                      </c:pt>
                      <c:pt idx="2494">
                        <c:v>200.50509</c:v>
                      </c:pt>
                      <c:pt idx="2495">
                        <c:v>200.48858999999999</c:v>
                      </c:pt>
                      <c:pt idx="2496">
                        <c:v>200.51483999999999</c:v>
                      </c:pt>
                      <c:pt idx="2497">
                        <c:v>200.49119999999999</c:v>
                      </c:pt>
                      <c:pt idx="2498">
                        <c:v>200.50659999999999</c:v>
                      </c:pt>
                      <c:pt idx="2499">
                        <c:v>200.49825000000001</c:v>
                      </c:pt>
                      <c:pt idx="2500">
                        <c:v>200.49217999999999</c:v>
                      </c:pt>
                      <c:pt idx="2501">
                        <c:v>200.47461000000001</c:v>
                      </c:pt>
                      <c:pt idx="2502">
                        <c:v>200.48047</c:v>
                      </c:pt>
                      <c:pt idx="2503">
                        <c:v>200.48865000000001</c:v>
                      </c:pt>
                      <c:pt idx="2504">
                        <c:v>200.50362999999999</c:v>
                      </c:pt>
                      <c:pt idx="2505">
                        <c:v>200.47801000000001</c:v>
                      </c:pt>
                      <c:pt idx="2506">
                        <c:v>200.49104</c:v>
                      </c:pt>
                      <c:pt idx="2507">
                        <c:v>200.47546</c:v>
                      </c:pt>
                      <c:pt idx="2508">
                        <c:v>200.53237999999999</c:v>
                      </c:pt>
                      <c:pt idx="2509">
                        <c:v>200.49055999999999</c:v>
                      </c:pt>
                      <c:pt idx="2510">
                        <c:v>200.48036999999999</c:v>
                      </c:pt>
                      <c:pt idx="2511">
                        <c:v>200.48257000000001</c:v>
                      </c:pt>
                      <c:pt idx="2512">
                        <c:v>200.48751999999999</c:v>
                      </c:pt>
                      <c:pt idx="2513">
                        <c:v>200.49037000000001</c:v>
                      </c:pt>
                      <c:pt idx="2514">
                        <c:v>200.56728000000001</c:v>
                      </c:pt>
                      <c:pt idx="2515">
                        <c:v>200.53112999999999</c:v>
                      </c:pt>
                      <c:pt idx="2516">
                        <c:v>200.4624</c:v>
                      </c:pt>
                      <c:pt idx="2517">
                        <c:v>200.50779</c:v>
                      </c:pt>
                      <c:pt idx="2518">
                        <c:v>200.48519999999999</c:v>
                      </c:pt>
                      <c:pt idx="2519">
                        <c:v>200.48161999999999</c:v>
                      </c:pt>
                      <c:pt idx="2520">
                        <c:v>200.46186</c:v>
                      </c:pt>
                      <c:pt idx="2521">
                        <c:v>200.50424000000001</c:v>
                      </c:pt>
                      <c:pt idx="2522">
                        <c:v>200.47660999999999</c:v>
                      </c:pt>
                      <c:pt idx="2523">
                        <c:v>200.48157</c:v>
                      </c:pt>
                      <c:pt idx="2524">
                        <c:v>200.47976</c:v>
                      </c:pt>
                      <c:pt idx="2525">
                        <c:v>200.48721</c:v>
                      </c:pt>
                      <c:pt idx="2526">
                        <c:v>200.46265</c:v>
                      </c:pt>
                      <c:pt idx="2527">
                        <c:v>200.47874999999999</c:v>
                      </c:pt>
                      <c:pt idx="2528">
                        <c:v>200.46732</c:v>
                      </c:pt>
                      <c:pt idx="2529">
                        <c:v>200.50587999999999</c:v>
                      </c:pt>
                      <c:pt idx="2530">
                        <c:v>200.45764</c:v>
                      </c:pt>
                      <c:pt idx="2531">
                        <c:v>200.47346999999999</c:v>
                      </c:pt>
                      <c:pt idx="2532">
                        <c:v>200.46409</c:v>
                      </c:pt>
                      <c:pt idx="2533">
                        <c:v>200.47254000000001</c:v>
                      </c:pt>
                      <c:pt idx="2534">
                        <c:v>200.50740999999999</c:v>
                      </c:pt>
                      <c:pt idx="2535">
                        <c:v>200.48459</c:v>
                      </c:pt>
                      <c:pt idx="2536">
                        <c:v>200.48194000000001</c:v>
                      </c:pt>
                      <c:pt idx="2537">
                        <c:v>200.48381000000001</c:v>
                      </c:pt>
                      <c:pt idx="2538">
                        <c:v>200.52163999999999</c:v>
                      </c:pt>
                      <c:pt idx="2539">
                        <c:v>200.51442</c:v>
                      </c:pt>
                      <c:pt idx="2540">
                        <c:v>200.5137</c:v>
                      </c:pt>
                      <c:pt idx="2541">
                        <c:v>200.50918999999999</c:v>
                      </c:pt>
                      <c:pt idx="2542">
                        <c:v>200.5368</c:v>
                      </c:pt>
                      <c:pt idx="2543">
                        <c:v>200.49592000000001</c:v>
                      </c:pt>
                      <c:pt idx="2544">
                        <c:v>200.50234</c:v>
                      </c:pt>
                      <c:pt idx="2545">
                        <c:v>200.49322000000001</c:v>
                      </c:pt>
                      <c:pt idx="2546">
                        <c:v>200.51187999999999</c:v>
                      </c:pt>
                      <c:pt idx="2547">
                        <c:v>200.51492999999999</c:v>
                      </c:pt>
                      <c:pt idx="2548">
                        <c:v>200.46465000000001</c:v>
                      </c:pt>
                      <c:pt idx="2549">
                        <c:v>200.46347</c:v>
                      </c:pt>
                      <c:pt idx="2550">
                        <c:v>200.47879</c:v>
                      </c:pt>
                      <c:pt idx="2551">
                        <c:v>200.49318</c:v>
                      </c:pt>
                      <c:pt idx="2552">
                        <c:v>200.48220000000001</c:v>
                      </c:pt>
                      <c:pt idx="2553">
                        <c:v>200.47667999999999</c:v>
                      </c:pt>
                      <c:pt idx="2554">
                        <c:v>200.49448000000001</c:v>
                      </c:pt>
                      <c:pt idx="2555">
                        <c:v>200.52755999999999</c:v>
                      </c:pt>
                      <c:pt idx="2556">
                        <c:v>200.52189000000001</c:v>
                      </c:pt>
                      <c:pt idx="2557">
                        <c:v>200.49861000000001</c:v>
                      </c:pt>
                      <c:pt idx="2558">
                        <c:v>200.50013999999999</c:v>
                      </c:pt>
                      <c:pt idx="2559">
                        <c:v>200.52124000000001</c:v>
                      </c:pt>
                      <c:pt idx="2560">
                        <c:v>200.48318</c:v>
                      </c:pt>
                      <c:pt idx="2561">
                        <c:v>200.49348000000001</c:v>
                      </c:pt>
                      <c:pt idx="2562">
                        <c:v>200.46481</c:v>
                      </c:pt>
                      <c:pt idx="2563">
                        <c:v>200.51025000000001</c:v>
                      </c:pt>
                      <c:pt idx="2564">
                        <c:v>200.47082</c:v>
                      </c:pt>
                      <c:pt idx="2565">
                        <c:v>200.48765</c:v>
                      </c:pt>
                      <c:pt idx="2566">
                        <c:v>200.47998000000001</c:v>
                      </c:pt>
                      <c:pt idx="2567">
                        <c:v>200.49526</c:v>
                      </c:pt>
                      <c:pt idx="2568">
                        <c:v>200.51813999999999</c:v>
                      </c:pt>
                      <c:pt idx="2569">
                        <c:v>200.50570999999999</c:v>
                      </c:pt>
                      <c:pt idx="2570">
                        <c:v>200.50641999999999</c:v>
                      </c:pt>
                      <c:pt idx="2571">
                        <c:v>200.48760999999999</c:v>
                      </c:pt>
                      <c:pt idx="2572">
                        <c:v>200.51064</c:v>
                      </c:pt>
                      <c:pt idx="2573">
                        <c:v>200.48405</c:v>
                      </c:pt>
                      <c:pt idx="2574">
                        <c:v>200.47659999999999</c:v>
                      </c:pt>
                      <c:pt idx="2575">
                        <c:v>200.61654999999999</c:v>
                      </c:pt>
                      <c:pt idx="2576">
                        <c:v>200.51328000000001</c:v>
                      </c:pt>
                      <c:pt idx="2577">
                        <c:v>200.46827999999999</c:v>
                      </c:pt>
                      <c:pt idx="2578">
                        <c:v>200.47763</c:v>
                      </c:pt>
                      <c:pt idx="2579">
                        <c:v>200.48594</c:v>
                      </c:pt>
                      <c:pt idx="2580">
                        <c:v>200.52081000000001</c:v>
                      </c:pt>
                      <c:pt idx="2581">
                        <c:v>200.50148999999999</c:v>
                      </c:pt>
                      <c:pt idx="2582">
                        <c:v>200.4881</c:v>
                      </c:pt>
                      <c:pt idx="2583">
                        <c:v>200.49205000000001</c:v>
                      </c:pt>
                      <c:pt idx="2584">
                        <c:v>200.48603</c:v>
                      </c:pt>
                      <c:pt idx="2585">
                        <c:v>200.49872999999999</c:v>
                      </c:pt>
                      <c:pt idx="2586">
                        <c:v>200.47758999999999</c:v>
                      </c:pt>
                      <c:pt idx="2587">
                        <c:v>200.47351</c:v>
                      </c:pt>
                      <c:pt idx="2588">
                        <c:v>200.47391999999999</c:v>
                      </c:pt>
                      <c:pt idx="2589">
                        <c:v>200.49959999999999</c:v>
                      </c:pt>
                      <c:pt idx="2590">
                        <c:v>200.46899999999999</c:v>
                      </c:pt>
                      <c:pt idx="2591">
                        <c:v>200.49288000000001</c:v>
                      </c:pt>
                      <c:pt idx="2592">
                        <c:v>200.48451</c:v>
                      </c:pt>
                      <c:pt idx="2593">
                        <c:v>200.53783999999999</c:v>
                      </c:pt>
                      <c:pt idx="2594">
                        <c:v>200.50523000000001</c:v>
                      </c:pt>
                      <c:pt idx="2595">
                        <c:v>200.49170000000001</c:v>
                      </c:pt>
                      <c:pt idx="2596">
                        <c:v>200.49268000000001</c:v>
                      </c:pt>
                      <c:pt idx="2597">
                        <c:v>200.51128</c:v>
                      </c:pt>
                      <c:pt idx="2598">
                        <c:v>200.48070999999999</c:v>
                      </c:pt>
                      <c:pt idx="2599">
                        <c:v>200.48394999999999</c:v>
                      </c:pt>
                      <c:pt idx="2600">
                        <c:v>200.47856999999999</c:v>
                      </c:pt>
                      <c:pt idx="2601">
                        <c:v>200.51327000000001</c:v>
                      </c:pt>
                      <c:pt idx="2602">
                        <c:v>200.47011000000001</c:v>
                      </c:pt>
                      <c:pt idx="2603">
                        <c:v>200.46728999999999</c:v>
                      </c:pt>
                      <c:pt idx="2604">
                        <c:v>200.48128</c:v>
                      </c:pt>
                      <c:pt idx="2605">
                        <c:v>200.49009000000001</c:v>
                      </c:pt>
                      <c:pt idx="2606">
                        <c:v>200.51533000000001</c:v>
                      </c:pt>
                      <c:pt idx="2607">
                        <c:v>200.50058000000001</c:v>
                      </c:pt>
                      <c:pt idx="2608">
                        <c:v>200.49112</c:v>
                      </c:pt>
                      <c:pt idx="2609">
                        <c:v>200.50748999999999</c:v>
                      </c:pt>
                      <c:pt idx="2610">
                        <c:v>200.5061</c:v>
                      </c:pt>
                      <c:pt idx="2611">
                        <c:v>200.47524000000001</c:v>
                      </c:pt>
                      <c:pt idx="2612">
                        <c:v>200.47254000000001</c:v>
                      </c:pt>
                      <c:pt idx="2613">
                        <c:v>200.48059000000001</c:v>
                      </c:pt>
                      <c:pt idx="2614">
                        <c:v>200.50449</c:v>
                      </c:pt>
                      <c:pt idx="2615">
                        <c:v>200.46745999999999</c:v>
                      </c:pt>
                      <c:pt idx="2616">
                        <c:v>200.48924</c:v>
                      </c:pt>
                      <c:pt idx="2617">
                        <c:v>200.48750000000001</c:v>
                      </c:pt>
                      <c:pt idx="2618">
                        <c:v>200.49381</c:v>
                      </c:pt>
                      <c:pt idx="2619">
                        <c:v>200.47796</c:v>
                      </c:pt>
                      <c:pt idx="2620">
                        <c:v>200.50126</c:v>
                      </c:pt>
                      <c:pt idx="2621">
                        <c:v>200.50348</c:v>
                      </c:pt>
                      <c:pt idx="2622">
                        <c:v>200.51069000000001</c:v>
                      </c:pt>
                      <c:pt idx="2623">
                        <c:v>200.51246</c:v>
                      </c:pt>
                      <c:pt idx="2624">
                        <c:v>200.50547</c:v>
                      </c:pt>
                      <c:pt idx="2625">
                        <c:v>200.47752</c:v>
                      </c:pt>
                      <c:pt idx="2626">
                        <c:v>200.49548999999999</c:v>
                      </c:pt>
                      <c:pt idx="2627">
                        <c:v>200.52816999999999</c:v>
                      </c:pt>
                      <c:pt idx="2628">
                        <c:v>200.50027</c:v>
                      </c:pt>
                      <c:pt idx="2629">
                        <c:v>200.48755</c:v>
                      </c:pt>
                      <c:pt idx="2630">
                        <c:v>200.46700000000001</c:v>
                      </c:pt>
                      <c:pt idx="2631">
                        <c:v>200.50953000000001</c:v>
                      </c:pt>
                      <c:pt idx="2632">
                        <c:v>200.46815000000001</c:v>
                      </c:pt>
                      <c:pt idx="2633">
                        <c:v>200.48846</c:v>
                      </c:pt>
                      <c:pt idx="2634">
                        <c:v>200.50004999999999</c:v>
                      </c:pt>
                      <c:pt idx="2635">
                        <c:v>200.51831000000001</c:v>
                      </c:pt>
                      <c:pt idx="2636">
                        <c:v>200.61189999999999</c:v>
                      </c:pt>
                      <c:pt idx="2637">
                        <c:v>200.49891</c:v>
                      </c:pt>
                      <c:pt idx="2638">
                        <c:v>200.49441999999999</c:v>
                      </c:pt>
                      <c:pt idx="2639">
                        <c:v>200.51646</c:v>
                      </c:pt>
                      <c:pt idx="2640">
                        <c:v>200.48469</c:v>
                      </c:pt>
                      <c:pt idx="2641">
                        <c:v>200.47710000000001</c:v>
                      </c:pt>
                      <c:pt idx="2642">
                        <c:v>200.49473</c:v>
                      </c:pt>
                      <c:pt idx="2643">
                        <c:v>200.47246000000001</c:v>
                      </c:pt>
                      <c:pt idx="2644">
                        <c:v>200.51963000000001</c:v>
                      </c:pt>
                      <c:pt idx="2645">
                        <c:v>200.49337</c:v>
                      </c:pt>
                      <c:pt idx="2646">
                        <c:v>200.47073</c:v>
                      </c:pt>
                      <c:pt idx="2647">
                        <c:v>200.47329999999999</c:v>
                      </c:pt>
                      <c:pt idx="2648">
                        <c:v>200.49368000000001</c:v>
                      </c:pt>
                      <c:pt idx="2649">
                        <c:v>200.47371999999999</c:v>
                      </c:pt>
                      <c:pt idx="2650">
                        <c:v>200.47036</c:v>
                      </c:pt>
                      <c:pt idx="2651">
                        <c:v>200.49808999999999</c:v>
                      </c:pt>
                      <c:pt idx="2652">
                        <c:v>200.50619</c:v>
                      </c:pt>
                      <c:pt idx="2653">
                        <c:v>200.48734999999999</c:v>
                      </c:pt>
                      <c:pt idx="2654">
                        <c:v>200.49087</c:v>
                      </c:pt>
                      <c:pt idx="2655">
                        <c:v>200.50192000000001</c:v>
                      </c:pt>
                      <c:pt idx="2656">
                        <c:v>200.54588000000001</c:v>
                      </c:pt>
                      <c:pt idx="2657">
                        <c:v>200.50913</c:v>
                      </c:pt>
                      <c:pt idx="2658">
                        <c:v>200.50283999999999</c:v>
                      </c:pt>
                      <c:pt idx="2659">
                        <c:v>200.50291000000001</c:v>
                      </c:pt>
                      <c:pt idx="2660">
                        <c:v>200.50584000000001</c:v>
                      </c:pt>
                      <c:pt idx="2661">
                        <c:v>200.51236</c:v>
                      </c:pt>
                      <c:pt idx="2662">
                        <c:v>200.47855999999999</c:v>
                      </c:pt>
                      <c:pt idx="2663">
                        <c:v>200.49206000000001</c:v>
                      </c:pt>
                      <c:pt idx="2664">
                        <c:v>200.49200999999999</c:v>
                      </c:pt>
                      <c:pt idx="2665">
                        <c:v>200.51906</c:v>
                      </c:pt>
                      <c:pt idx="2666">
                        <c:v>200.50220999999999</c:v>
                      </c:pt>
                      <c:pt idx="2667">
                        <c:v>200.49393000000001</c:v>
                      </c:pt>
                      <c:pt idx="2668">
                        <c:v>200.49590000000001</c:v>
                      </c:pt>
                      <c:pt idx="2669">
                        <c:v>200.52213</c:v>
                      </c:pt>
                      <c:pt idx="2670">
                        <c:v>200.48913999999999</c:v>
                      </c:pt>
                      <c:pt idx="2671">
                        <c:v>200.49208999999999</c:v>
                      </c:pt>
                      <c:pt idx="2672">
                        <c:v>200.50337999999999</c:v>
                      </c:pt>
                      <c:pt idx="2673">
                        <c:v>200.50810000000001</c:v>
                      </c:pt>
                      <c:pt idx="2674">
                        <c:v>200.49925999999999</c:v>
                      </c:pt>
                      <c:pt idx="2675">
                        <c:v>200.51541</c:v>
                      </c:pt>
                      <c:pt idx="2676">
                        <c:v>200.50199000000001</c:v>
                      </c:pt>
                      <c:pt idx="2677">
                        <c:v>200.52419</c:v>
                      </c:pt>
                      <c:pt idx="2678">
                        <c:v>200.49455</c:v>
                      </c:pt>
                      <c:pt idx="2679">
                        <c:v>200.50416999999999</c:v>
                      </c:pt>
                      <c:pt idx="2680">
                        <c:v>200.47975</c:v>
                      </c:pt>
                      <c:pt idx="2681">
                        <c:v>200.50415000000001</c:v>
                      </c:pt>
                      <c:pt idx="2682">
                        <c:v>200.52375000000001</c:v>
                      </c:pt>
                      <c:pt idx="2683">
                        <c:v>200.47959</c:v>
                      </c:pt>
                      <c:pt idx="2684">
                        <c:v>200.47981999999999</c:v>
                      </c:pt>
                      <c:pt idx="2685">
                        <c:v>200.4768</c:v>
                      </c:pt>
                      <c:pt idx="2686">
                        <c:v>200.50953000000001</c:v>
                      </c:pt>
                      <c:pt idx="2687">
                        <c:v>200.49384000000001</c:v>
                      </c:pt>
                      <c:pt idx="2688">
                        <c:v>200.49463</c:v>
                      </c:pt>
                      <c:pt idx="2689">
                        <c:v>200.50118000000001</c:v>
                      </c:pt>
                      <c:pt idx="2690">
                        <c:v>200.53004000000001</c:v>
                      </c:pt>
                      <c:pt idx="2691">
                        <c:v>200.50145000000001</c:v>
                      </c:pt>
                      <c:pt idx="2692">
                        <c:v>200.49483000000001</c:v>
                      </c:pt>
                      <c:pt idx="2693">
                        <c:v>200.48678000000001</c:v>
                      </c:pt>
                      <c:pt idx="2694">
                        <c:v>200.50693000000001</c:v>
                      </c:pt>
                      <c:pt idx="2695">
                        <c:v>200.49995000000001</c:v>
                      </c:pt>
                      <c:pt idx="2696">
                        <c:v>200.52773999999999</c:v>
                      </c:pt>
                      <c:pt idx="2697">
                        <c:v>200.61257000000001</c:v>
                      </c:pt>
                      <c:pt idx="2698">
                        <c:v>200.50645</c:v>
                      </c:pt>
                      <c:pt idx="2699">
                        <c:v>200.51516000000001</c:v>
                      </c:pt>
                      <c:pt idx="2700">
                        <c:v>200.48502999999999</c:v>
                      </c:pt>
                      <c:pt idx="2701">
                        <c:v>200.49991</c:v>
                      </c:pt>
                      <c:pt idx="2702">
                        <c:v>200.48231000000001</c:v>
                      </c:pt>
                      <c:pt idx="2703">
                        <c:v>200.54131000000001</c:v>
                      </c:pt>
                      <c:pt idx="2704">
                        <c:v>200.50074000000001</c:v>
                      </c:pt>
                      <c:pt idx="2705">
                        <c:v>200.49472</c:v>
                      </c:pt>
                      <c:pt idx="2706">
                        <c:v>200.48831000000001</c:v>
                      </c:pt>
                      <c:pt idx="2707">
                        <c:v>200.51467</c:v>
                      </c:pt>
                      <c:pt idx="2708">
                        <c:v>200.48312999999999</c:v>
                      </c:pt>
                      <c:pt idx="2709">
                        <c:v>200.49184</c:v>
                      </c:pt>
                      <c:pt idx="2710">
                        <c:v>200.50578999999999</c:v>
                      </c:pt>
                      <c:pt idx="2711">
                        <c:v>200.51535999999999</c:v>
                      </c:pt>
                      <c:pt idx="2712">
                        <c:v>200.47526999999999</c:v>
                      </c:pt>
                      <c:pt idx="2713">
                        <c:v>200.48075</c:v>
                      </c:pt>
                      <c:pt idx="2714">
                        <c:v>200.48316</c:v>
                      </c:pt>
                      <c:pt idx="2715">
                        <c:v>200.50020000000001</c:v>
                      </c:pt>
                      <c:pt idx="2716">
                        <c:v>200.47566</c:v>
                      </c:pt>
                      <c:pt idx="2717">
                        <c:v>200.47555</c:v>
                      </c:pt>
                      <c:pt idx="2718">
                        <c:v>200.47281000000001</c:v>
                      </c:pt>
                      <c:pt idx="2719">
                        <c:v>200.47574</c:v>
                      </c:pt>
                      <c:pt idx="2720">
                        <c:v>200.52413000000001</c:v>
                      </c:pt>
                      <c:pt idx="2721">
                        <c:v>200.47668999999999</c:v>
                      </c:pt>
                      <c:pt idx="2722">
                        <c:v>200.45841999999999</c:v>
                      </c:pt>
                      <c:pt idx="2723">
                        <c:v>200.46850000000001</c:v>
                      </c:pt>
                      <c:pt idx="2724">
                        <c:v>200.48886999999999</c:v>
                      </c:pt>
                      <c:pt idx="2725">
                        <c:v>200.48025999999999</c:v>
                      </c:pt>
                      <c:pt idx="2726">
                        <c:v>200.47489999999999</c:v>
                      </c:pt>
                      <c:pt idx="2727">
                        <c:v>200.46785</c:v>
                      </c:pt>
                      <c:pt idx="2728">
                        <c:v>200.50516999999999</c:v>
                      </c:pt>
                      <c:pt idx="2729">
                        <c:v>200.46462</c:v>
                      </c:pt>
                      <c:pt idx="2730">
                        <c:v>200.48333</c:v>
                      </c:pt>
                      <c:pt idx="2731">
                        <c:v>200.48339000000001</c:v>
                      </c:pt>
                      <c:pt idx="2732">
                        <c:v>200.48518999999999</c:v>
                      </c:pt>
                      <c:pt idx="2733">
                        <c:v>200.47227000000001</c:v>
                      </c:pt>
                      <c:pt idx="2734">
                        <c:v>200.45410000000001</c:v>
                      </c:pt>
                      <c:pt idx="2735">
                        <c:v>200.48006000000001</c:v>
                      </c:pt>
                      <c:pt idx="2736">
                        <c:v>200.49814000000001</c:v>
                      </c:pt>
                      <c:pt idx="2737">
                        <c:v>200.45959999999999</c:v>
                      </c:pt>
                      <c:pt idx="2738">
                        <c:v>200.45785000000001</c:v>
                      </c:pt>
                      <c:pt idx="2739">
                        <c:v>200.48152999999999</c:v>
                      </c:pt>
                      <c:pt idx="2740">
                        <c:v>200.44363999999999</c:v>
                      </c:pt>
                      <c:pt idx="2741">
                        <c:v>200.50586000000001</c:v>
                      </c:pt>
                      <c:pt idx="2742">
                        <c:v>200.44935000000001</c:v>
                      </c:pt>
                      <c:pt idx="2743">
                        <c:v>200.47042999999999</c:v>
                      </c:pt>
                      <c:pt idx="2744">
                        <c:v>200.47689</c:v>
                      </c:pt>
                      <c:pt idx="2745">
                        <c:v>200.52808999999999</c:v>
                      </c:pt>
                      <c:pt idx="2746">
                        <c:v>200.46871999999999</c:v>
                      </c:pt>
                      <c:pt idx="2747">
                        <c:v>200.46440999999999</c:v>
                      </c:pt>
                      <c:pt idx="2748">
                        <c:v>200.48401000000001</c:v>
                      </c:pt>
                      <c:pt idx="2749">
                        <c:v>200.49790999999999</c:v>
                      </c:pt>
                      <c:pt idx="2750">
                        <c:v>200.48484999999999</c:v>
                      </c:pt>
                      <c:pt idx="2751">
                        <c:v>200.50060999999999</c:v>
                      </c:pt>
                      <c:pt idx="2752">
                        <c:v>200.47145</c:v>
                      </c:pt>
                      <c:pt idx="2753">
                        <c:v>200.50570999999999</c:v>
                      </c:pt>
                      <c:pt idx="2754">
                        <c:v>200.48871</c:v>
                      </c:pt>
                      <c:pt idx="2755">
                        <c:v>200.49865</c:v>
                      </c:pt>
                      <c:pt idx="2756">
                        <c:v>200.47433000000001</c:v>
                      </c:pt>
                      <c:pt idx="2757">
                        <c:v>200.5575</c:v>
                      </c:pt>
                      <c:pt idx="2758">
                        <c:v>200.55679000000001</c:v>
                      </c:pt>
                      <c:pt idx="2759">
                        <c:v>200.46554</c:v>
                      </c:pt>
                      <c:pt idx="2760">
                        <c:v>200.45769000000001</c:v>
                      </c:pt>
                      <c:pt idx="2761">
                        <c:v>200.4742</c:v>
                      </c:pt>
                      <c:pt idx="2762">
                        <c:v>200.51683</c:v>
                      </c:pt>
                      <c:pt idx="2763">
                        <c:v>200.48478</c:v>
                      </c:pt>
                      <c:pt idx="2764">
                        <c:v>200.48240999999999</c:v>
                      </c:pt>
                      <c:pt idx="2765">
                        <c:v>200.49202</c:v>
                      </c:pt>
                      <c:pt idx="2766">
                        <c:v>200.51924</c:v>
                      </c:pt>
                      <c:pt idx="2767">
                        <c:v>200.48591999999999</c:v>
                      </c:pt>
                      <c:pt idx="2768">
                        <c:v>200.47979000000001</c:v>
                      </c:pt>
                      <c:pt idx="2769">
                        <c:v>200.45609999999999</c:v>
                      </c:pt>
                      <c:pt idx="2770">
                        <c:v>200.48829000000001</c:v>
                      </c:pt>
                      <c:pt idx="2771">
                        <c:v>200.47181</c:v>
                      </c:pt>
                      <c:pt idx="2772">
                        <c:v>200.49346</c:v>
                      </c:pt>
                      <c:pt idx="2773">
                        <c:v>200.47986</c:v>
                      </c:pt>
                      <c:pt idx="2774">
                        <c:v>200.48196999999999</c:v>
                      </c:pt>
                      <c:pt idx="2775">
                        <c:v>200.49596</c:v>
                      </c:pt>
                      <c:pt idx="2776">
                        <c:v>200.47068999999999</c:v>
                      </c:pt>
                      <c:pt idx="2777">
                        <c:v>200.46144000000001</c:v>
                      </c:pt>
                      <c:pt idx="2778">
                        <c:v>200.45463000000001</c:v>
                      </c:pt>
                      <c:pt idx="2779">
                        <c:v>200.51479</c:v>
                      </c:pt>
                      <c:pt idx="2780">
                        <c:v>200.49643</c:v>
                      </c:pt>
                      <c:pt idx="2781">
                        <c:v>200.48558</c:v>
                      </c:pt>
                      <c:pt idx="2782">
                        <c:v>200.47367</c:v>
                      </c:pt>
                      <c:pt idx="2783">
                        <c:v>200.48739</c:v>
                      </c:pt>
                      <c:pt idx="2784">
                        <c:v>200.47086999999999</c:v>
                      </c:pt>
                      <c:pt idx="2785">
                        <c:v>200.45475999999999</c:v>
                      </c:pt>
                      <c:pt idx="2786">
                        <c:v>200.46843000000001</c:v>
                      </c:pt>
                      <c:pt idx="2787">
                        <c:v>200.51522</c:v>
                      </c:pt>
                      <c:pt idx="2788">
                        <c:v>200.47718</c:v>
                      </c:pt>
                      <c:pt idx="2789">
                        <c:v>200.47143</c:v>
                      </c:pt>
                      <c:pt idx="2790">
                        <c:v>200.46857</c:v>
                      </c:pt>
                      <c:pt idx="2791">
                        <c:v>200.47045</c:v>
                      </c:pt>
                      <c:pt idx="2792">
                        <c:v>200.47650999999999</c:v>
                      </c:pt>
                      <c:pt idx="2793">
                        <c:v>200.46172000000001</c:v>
                      </c:pt>
                      <c:pt idx="2794">
                        <c:v>200.48589000000001</c:v>
                      </c:pt>
                      <c:pt idx="2795">
                        <c:v>200.4846</c:v>
                      </c:pt>
                      <c:pt idx="2796">
                        <c:v>200.51576</c:v>
                      </c:pt>
                      <c:pt idx="2797">
                        <c:v>200.47200000000001</c:v>
                      </c:pt>
                      <c:pt idx="2798">
                        <c:v>200.46972</c:v>
                      </c:pt>
                      <c:pt idx="2799">
                        <c:v>200.44854000000001</c:v>
                      </c:pt>
                      <c:pt idx="2800">
                        <c:v>200.4847</c:v>
                      </c:pt>
                      <c:pt idx="2801">
                        <c:v>200.46342999999999</c:v>
                      </c:pt>
                      <c:pt idx="2802">
                        <c:v>200.47009</c:v>
                      </c:pt>
                      <c:pt idx="2803">
                        <c:v>200.48474999999999</c:v>
                      </c:pt>
                      <c:pt idx="2804">
                        <c:v>200.51101</c:v>
                      </c:pt>
                      <c:pt idx="2805">
                        <c:v>200.47493</c:v>
                      </c:pt>
                      <c:pt idx="2806">
                        <c:v>200.46003999999999</c:v>
                      </c:pt>
                      <c:pt idx="2807">
                        <c:v>200.46871999999999</c:v>
                      </c:pt>
                      <c:pt idx="2808">
                        <c:v>200.49571</c:v>
                      </c:pt>
                      <c:pt idx="2809">
                        <c:v>200.45138</c:v>
                      </c:pt>
                      <c:pt idx="2810">
                        <c:v>200.45233999999999</c:v>
                      </c:pt>
                      <c:pt idx="2811">
                        <c:v>200.46227999999999</c:v>
                      </c:pt>
                      <c:pt idx="2812">
                        <c:v>200.46599000000001</c:v>
                      </c:pt>
                      <c:pt idx="2813">
                        <c:v>200.49927</c:v>
                      </c:pt>
                      <c:pt idx="2814">
                        <c:v>200.48050000000001</c:v>
                      </c:pt>
                      <c:pt idx="2815">
                        <c:v>200.49713</c:v>
                      </c:pt>
                      <c:pt idx="2816">
                        <c:v>200.48143999999999</c:v>
                      </c:pt>
                      <c:pt idx="2817">
                        <c:v>200.50465</c:v>
                      </c:pt>
                      <c:pt idx="2818">
                        <c:v>200.55270999999999</c:v>
                      </c:pt>
                      <c:pt idx="2819">
                        <c:v>200.52950999999999</c:v>
                      </c:pt>
                      <c:pt idx="2820">
                        <c:v>200.46378999999999</c:v>
                      </c:pt>
                      <c:pt idx="2821">
                        <c:v>200.50933000000001</c:v>
                      </c:pt>
                      <c:pt idx="2822">
                        <c:v>200.44456</c:v>
                      </c:pt>
                      <c:pt idx="2823">
                        <c:v>200.45202</c:v>
                      </c:pt>
                      <c:pt idx="2824">
                        <c:v>200.46478999999999</c:v>
                      </c:pt>
                      <c:pt idx="2825">
                        <c:v>200.49728999999999</c:v>
                      </c:pt>
                      <c:pt idx="2826">
                        <c:v>200.46321</c:v>
                      </c:pt>
                      <c:pt idx="2827">
                        <c:v>200.45065</c:v>
                      </c:pt>
                      <c:pt idx="2828">
                        <c:v>200.45905999999999</c:v>
                      </c:pt>
                      <c:pt idx="2829">
                        <c:v>200.47529</c:v>
                      </c:pt>
                      <c:pt idx="2830">
                        <c:v>200.49714</c:v>
                      </c:pt>
                      <c:pt idx="2831">
                        <c:v>200.47503</c:v>
                      </c:pt>
                      <c:pt idx="2832">
                        <c:v>200.45307</c:v>
                      </c:pt>
                      <c:pt idx="2833">
                        <c:v>200.46817999999999</c:v>
                      </c:pt>
                      <c:pt idx="2834">
                        <c:v>200.51906</c:v>
                      </c:pt>
                      <c:pt idx="2835">
                        <c:v>200.47801000000001</c:v>
                      </c:pt>
                      <c:pt idx="2836">
                        <c:v>200.47730000000001</c:v>
                      </c:pt>
                      <c:pt idx="2837">
                        <c:v>200.47434999999999</c:v>
                      </c:pt>
                      <c:pt idx="2838">
                        <c:v>200.49678</c:v>
                      </c:pt>
                      <c:pt idx="2839">
                        <c:v>200.47521</c:v>
                      </c:pt>
                      <c:pt idx="2840">
                        <c:v>200.47857999999999</c:v>
                      </c:pt>
                      <c:pt idx="2841">
                        <c:v>200.46983</c:v>
                      </c:pt>
                      <c:pt idx="2842">
                        <c:v>200.49901</c:v>
                      </c:pt>
                      <c:pt idx="2843">
                        <c:v>200.47085999999999</c:v>
                      </c:pt>
                      <c:pt idx="2844">
                        <c:v>200.48392000000001</c:v>
                      </c:pt>
                      <c:pt idx="2845">
                        <c:v>200.48185000000001</c:v>
                      </c:pt>
                      <c:pt idx="2846">
                        <c:v>200.49376000000001</c:v>
                      </c:pt>
                      <c:pt idx="2847">
                        <c:v>200.47489999999999</c:v>
                      </c:pt>
                      <c:pt idx="2848">
                        <c:v>200.47671</c:v>
                      </c:pt>
                      <c:pt idx="2849">
                        <c:v>200.47848999999999</c:v>
                      </c:pt>
                      <c:pt idx="2850">
                        <c:v>200.47185999999999</c:v>
                      </c:pt>
                      <c:pt idx="2851">
                        <c:v>200.50416000000001</c:v>
                      </c:pt>
                      <c:pt idx="2852">
                        <c:v>200.46447000000001</c:v>
                      </c:pt>
                      <c:pt idx="2853">
                        <c:v>200.47857999999999</c:v>
                      </c:pt>
                      <c:pt idx="2854">
                        <c:v>200.49628000000001</c:v>
                      </c:pt>
                      <c:pt idx="2855">
                        <c:v>200.50854000000001</c:v>
                      </c:pt>
                      <c:pt idx="2856">
                        <c:v>200.47246000000001</c:v>
                      </c:pt>
                      <c:pt idx="2857">
                        <c:v>200.48394999999999</c:v>
                      </c:pt>
                      <c:pt idx="2858">
                        <c:v>200.46534</c:v>
                      </c:pt>
                      <c:pt idx="2859">
                        <c:v>200.48535999999999</c:v>
                      </c:pt>
                      <c:pt idx="2860">
                        <c:v>200.47306</c:v>
                      </c:pt>
                      <c:pt idx="2861">
                        <c:v>200.45407</c:v>
                      </c:pt>
                      <c:pt idx="2862">
                        <c:v>200.46553</c:v>
                      </c:pt>
                      <c:pt idx="2863">
                        <c:v>200.49923999999999</c:v>
                      </c:pt>
                      <c:pt idx="2864">
                        <c:v>200.46444</c:v>
                      </c:pt>
                      <c:pt idx="2865">
                        <c:v>200.47021000000001</c:v>
                      </c:pt>
                      <c:pt idx="2866">
                        <c:v>200.46152000000001</c:v>
                      </c:pt>
                      <c:pt idx="2867">
                        <c:v>200.46879999999999</c:v>
                      </c:pt>
                      <c:pt idx="2868">
                        <c:v>200.48763</c:v>
                      </c:pt>
                      <c:pt idx="2869">
                        <c:v>200.46135000000001</c:v>
                      </c:pt>
                      <c:pt idx="2870">
                        <c:v>200.46233000000001</c:v>
                      </c:pt>
                      <c:pt idx="2871">
                        <c:v>200.45873</c:v>
                      </c:pt>
                      <c:pt idx="2872">
                        <c:v>200.49977999999999</c:v>
                      </c:pt>
                      <c:pt idx="2873">
                        <c:v>200.47271000000001</c:v>
                      </c:pt>
                      <c:pt idx="2874">
                        <c:v>200.46683999999999</c:v>
                      </c:pt>
                      <c:pt idx="2875">
                        <c:v>200.44962000000001</c:v>
                      </c:pt>
                      <c:pt idx="2876">
                        <c:v>200.48724999999999</c:v>
                      </c:pt>
                      <c:pt idx="2877">
                        <c:v>200.45672999999999</c:v>
                      </c:pt>
                      <c:pt idx="2878">
                        <c:v>200.46938</c:v>
                      </c:pt>
                      <c:pt idx="2879">
                        <c:v>200.56164999999999</c:v>
                      </c:pt>
                      <c:pt idx="2880">
                        <c:v>200.49319</c:v>
                      </c:pt>
                      <c:pt idx="2881">
                        <c:v>200.45043999999999</c:v>
                      </c:pt>
                      <c:pt idx="2882">
                        <c:v>200.45428999999999</c:v>
                      </c:pt>
                      <c:pt idx="2883">
                        <c:v>200.46963</c:v>
                      </c:pt>
                      <c:pt idx="2884">
                        <c:v>200.46769</c:v>
                      </c:pt>
                      <c:pt idx="2885">
                        <c:v>200.49215000000001</c:v>
                      </c:pt>
                      <c:pt idx="2886">
                        <c:v>200.45488</c:v>
                      </c:pt>
                      <c:pt idx="2887">
                        <c:v>200.45989</c:v>
                      </c:pt>
                      <c:pt idx="2888">
                        <c:v>200.47917000000001</c:v>
                      </c:pt>
                      <c:pt idx="2889">
                        <c:v>200.49001000000001</c:v>
                      </c:pt>
                      <c:pt idx="2890">
                        <c:v>200.47479000000001</c:v>
                      </c:pt>
                      <c:pt idx="2891">
                        <c:v>200.47460000000001</c:v>
                      </c:pt>
                      <c:pt idx="2892">
                        <c:v>200.45626999999999</c:v>
                      </c:pt>
                      <c:pt idx="2893">
                        <c:v>200.49858</c:v>
                      </c:pt>
                      <c:pt idx="2894">
                        <c:v>200.46576999999999</c:v>
                      </c:pt>
                      <c:pt idx="2895">
                        <c:v>200.47143</c:v>
                      </c:pt>
                      <c:pt idx="2896">
                        <c:v>200.46575000000001</c:v>
                      </c:pt>
                      <c:pt idx="2897">
                        <c:v>200.49606</c:v>
                      </c:pt>
                      <c:pt idx="2898">
                        <c:v>200.45881</c:v>
                      </c:pt>
                      <c:pt idx="2899">
                        <c:v>200.46705</c:v>
                      </c:pt>
                      <c:pt idx="2900">
                        <c:v>200.46328</c:v>
                      </c:pt>
                      <c:pt idx="2901">
                        <c:v>200.47131999999999</c:v>
                      </c:pt>
                      <c:pt idx="2902">
                        <c:v>200.48078000000001</c:v>
                      </c:pt>
                      <c:pt idx="2903">
                        <c:v>200.45871</c:v>
                      </c:pt>
                      <c:pt idx="2904">
                        <c:v>200.46114</c:v>
                      </c:pt>
                      <c:pt idx="2905">
                        <c:v>200.47393</c:v>
                      </c:pt>
                      <c:pt idx="2906">
                        <c:v>200.48331999999999</c:v>
                      </c:pt>
                      <c:pt idx="2907">
                        <c:v>200.47119000000001</c:v>
                      </c:pt>
                      <c:pt idx="2908">
                        <c:v>200.46710999999999</c:v>
                      </c:pt>
                      <c:pt idx="2909">
                        <c:v>200.47667999999999</c:v>
                      </c:pt>
                      <c:pt idx="2910">
                        <c:v>200.49319</c:v>
                      </c:pt>
                      <c:pt idx="2911">
                        <c:v>200.452</c:v>
                      </c:pt>
                      <c:pt idx="2912">
                        <c:v>200.46007</c:v>
                      </c:pt>
                      <c:pt idx="2913">
                        <c:v>200.47001</c:v>
                      </c:pt>
                      <c:pt idx="2914">
                        <c:v>200.49003999999999</c:v>
                      </c:pt>
                      <c:pt idx="2915">
                        <c:v>200.48108999999999</c:v>
                      </c:pt>
                      <c:pt idx="2916">
                        <c:v>200.47165000000001</c:v>
                      </c:pt>
                      <c:pt idx="2917">
                        <c:v>200.46181000000001</c:v>
                      </c:pt>
                      <c:pt idx="2918">
                        <c:v>200.48770999999999</c:v>
                      </c:pt>
                      <c:pt idx="2919">
                        <c:v>200.47051999999999</c:v>
                      </c:pt>
                      <c:pt idx="2920">
                        <c:v>200.46019000000001</c:v>
                      </c:pt>
                      <c:pt idx="2921">
                        <c:v>200.45393999999999</c:v>
                      </c:pt>
                      <c:pt idx="2922">
                        <c:v>200.43089000000001</c:v>
                      </c:pt>
                      <c:pt idx="2923">
                        <c:v>200.47588999999999</c:v>
                      </c:pt>
                      <c:pt idx="2924">
                        <c:v>200.45067</c:v>
                      </c:pt>
                      <c:pt idx="2925">
                        <c:v>200.45436000000001</c:v>
                      </c:pt>
                      <c:pt idx="2926">
                        <c:v>200.43396999999999</c:v>
                      </c:pt>
                      <c:pt idx="2927">
                        <c:v>200.48022</c:v>
                      </c:pt>
                      <c:pt idx="2928">
                        <c:v>200.45053999999999</c:v>
                      </c:pt>
                      <c:pt idx="2929">
                        <c:v>200.43922000000001</c:v>
                      </c:pt>
                      <c:pt idx="2930">
                        <c:v>200.44463999999999</c:v>
                      </c:pt>
                      <c:pt idx="2931">
                        <c:v>200.47936999999999</c:v>
                      </c:pt>
                      <c:pt idx="2932">
                        <c:v>200.47066000000001</c:v>
                      </c:pt>
                      <c:pt idx="2933">
                        <c:v>200.45500000000001</c:v>
                      </c:pt>
                      <c:pt idx="2934">
                        <c:v>200.46156999999999</c:v>
                      </c:pt>
                      <c:pt idx="2935">
                        <c:v>200.48361</c:v>
                      </c:pt>
                      <c:pt idx="2936">
                        <c:v>200.47054</c:v>
                      </c:pt>
                      <c:pt idx="2937">
                        <c:v>200.46241000000001</c:v>
                      </c:pt>
                      <c:pt idx="2938">
                        <c:v>200.46862999999999</c:v>
                      </c:pt>
                      <c:pt idx="2939">
                        <c:v>200.47223</c:v>
                      </c:pt>
                      <c:pt idx="2940">
                        <c:v>200.59890999999999</c:v>
                      </c:pt>
                      <c:pt idx="2941">
                        <c:v>200.47539</c:v>
                      </c:pt>
                      <c:pt idx="2942">
                        <c:v>200.46669</c:v>
                      </c:pt>
                      <c:pt idx="2943">
                        <c:v>200.45661999999999</c:v>
                      </c:pt>
                      <c:pt idx="2944">
                        <c:v>200.4761</c:v>
                      </c:pt>
                      <c:pt idx="2945">
                        <c:v>200.44033999999999</c:v>
                      </c:pt>
                      <c:pt idx="2946">
                        <c:v>200.43313000000001</c:v>
                      </c:pt>
                      <c:pt idx="2947">
                        <c:v>200.45701</c:v>
                      </c:pt>
                      <c:pt idx="2948">
                        <c:v>200.48953</c:v>
                      </c:pt>
                      <c:pt idx="2949">
                        <c:v>200.45452</c:v>
                      </c:pt>
                      <c:pt idx="2950">
                        <c:v>200.46169</c:v>
                      </c:pt>
                      <c:pt idx="2951">
                        <c:v>200.46898999999999</c:v>
                      </c:pt>
                      <c:pt idx="2952">
                        <c:v>200.48296999999999</c:v>
                      </c:pt>
                      <c:pt idx="2953">
                        <c:v>200.48059000000001</c:v>
                      </c:pt>
                      <c:pt idx="2954">
                        <c:v>200.47154</c:v>
                      </c:pt>
                      <c:pt idx="2955">
                        <c:v>200.47821999999999</c:v>
                      </c:pt>
                      <c:pt idx="2956">
                        <c:v>200.45148</c:v>
                      </c:pt>
                      <c:pt idx="2957">
                        <c:v>200.48965000000001</c:v>
                      </c:pt>
                      <c:pt idx="2958">
                        <c:v>200.43278000000001</c:v>
                      </c:pt>
                      <c:pt idx="2959">
                        <c:v>200.43416999999999</c:v>
                      </c:pt>
                      <c:pt idx="2960">
                        <c:v>200.43119999999999</c:v>
                      </c:pt>
                      <c:pt idx="2961">
                        <c:v>200.47315</c:v>
                      </c:pt>
                      <c:pt idx="2962">
                        <c:v>200.45486</c:v>
                      </c:pt>
                      <c:pt idx="2963">
                        <c:v>200.45296999999999</c:v>
                      </c:pt>
                      <c:pt idx="2964">
                        <c:v>200.45625999999999</c:v>
                      </c:pt>
                      <c:pt idx="2965">
                        <c:v>200.47300000000001</c:v>
                      </c:pt>
                      <c:pt idx="2966">
                        <c:v>200.47812999999999</c:v>
                      </c:pt>
                      <c:pt idx="2967">
                        <c:v>200.44774000000001</c:v>
                      </c:pt>
                      <c:pt idx="2968">
                        <c:v>200.46107000000001</c:v>
                      </c:pt>
                      <c:pt idx="2969">
                        <c:v>200.46826999999999</c:v>
                      </c:pt>
                      <c:pt idx="2970">
                        <c:v>200.45581000000001</c:v>
                      </c:pt>
                      <c:pt idx="2971">
                        <c:v>200.55604</c:v>
                      </c:pt>
                      <c:pt idx="2972">
                        <c:v>200.69797</c:v>
                      </c:pt>
                      <c:pt idx="2973">
                        <c:v>200.83159000000001</c:v>
                      </c:pt>
                      <c:pt idx="2974">
                        <c:v>200.99417</c:v>
                      </c:pt>
                      <c:pt idx="2975">
                        <c:v>201.10531</c:v>
                      </c:pt>
                      <c:pt idx="2976">
                        <c:v>201.22549000000001</c:v>
                      </c:pt>
                      <c:pt idx="2977">
                        <c:v>201.34179</c:v>
                      </c:pt>
                      <c:pt idx="2978">
                        <c:v>201.47667000000001</c:v>
                      </c:pt>
                      <c:pt idx="2979">
                        <c:v>201.57508000000001</c:v>
                      </c:pt>
                      <c:pt idx="2980">
                        <c:v>201.6661</c:v>
                      </c:pt>
                      <c:pt idx="2981">
                        <c:v>201.81684999999999</c:v>
                      </c:pt>
                      <c:pt idx="2982">
                        <c:v>201.98964000000001</c:v>
                      </c:pt>
                      <c:pt idx="2983">
                        <c:v>202.07673</c:v>
                      </c:pt>
                      <c:pt idx="2984">
                        <c:v>202.20219</c:v>
                      </c:pt>
                      <c:pt idx="2985">
                        <c:v>202.34191999999999</c:v>
                      </c:pt>
                      <c:pt idx="2986">
                        <c:v>202.49066999999999</c:v>
                      </c:pt>
                      <c:pt idx="2987">
                        <c:v>202.59457</c:v>
                      </c:pt>
                      <c:pt idx="2988">
                        <c:v>202.70386999999999</c:v>
                      </c:pt>
                      <c:pt idx="2989">
                        <c:v>202.83611999999999</c:v>
                      </c:pt>
                      <c:pt idx="2990">
                        <c:v>202.95952</c:v>
                      </c:pt>
                      <c:pt idx="2991">
                        <c:v>203.08768000000001</c:v>
                      </c:pt>
                      <c:pt idx="2992">
                        <c:v>203.19069999999999</c:v>
                      </c:pt>
                      <c:pt idx="2993">
                        <c:v>203.33322999999999</c:v>
                      </c:pt>
                      <c:pt idx="2994">
                        <c:v>203.45838000000001</c:v>
                      </c:pt>
                      <c:pt idx="2995">
                        <c:v>203.61239</c:v>
                      </c:pt>
                      <c:pt idx="2996">
                        <c:v>203.6935</c:v>
                      </c:pt>
                      <c:pt idx="2997">
                        <c:v>203.82341</c:v>
                      </c:pt>
                      <c:pt idx="2998">
                        <c:v>203.94811999999999</c:v>
                      </c:pt>
                      <c:pt idx="2999">
                        <c:v>204.11145999999999</c:v>
                      </c:pt>
                      <c:pt idx="3000">
                        <c:v>204.22928999999999</c:v>
                      </c:pt>
                      <c:pt idx="3001">
                        <c:v>204.45822000000001</c:v>
                      </c:pt>
                      <c:pt idx="3002">
                        <c:v>204.47942</c:v>
                      </c:pt>
                      <c:pt idx="3003">
                        <c:v>204.60667000000001</c:v>
                      </c:pt>
                      <c:pt idx="3004">
                        <c:v>204.69686999999999</c:v>
                      </c:pt>
                      <c:pt idx="3005">
                        <c:v>204.82974999999999</c:v>
                      </c:pt>
                      <c:pt idx="3006">
                        <c:v>204.93772000000001</c:v>
                      </c:pt>
                      <c:pt idx="3007">
                        <c:v>205.07697999999999</c:v>
                      </c:pt>
                      <c:pt idx="3008">
                        <c:v>205.20885999999999</c:v>
                      </c:pt>
                      <c:pt idx="3009">
                        <c:v>205.32153</c:v>
                      </c:pt>
                      <c:pt idx="3010">
                        <c:v>205.45231999999999</c:v>
                      </c:pt>
                      <c:pt idx="3011">
                        <c:v>205.58457999999999</c:v>
                      </c:pt>
                      <c:pt idx="3012">
                        <c:v>205.75115</c:v>
                      </c:pt>
                      <c:pt idx="3013">
                        <c:v>205.83896999999999</c:v>
                      </c:pt>
                      <c:pt idx="3014">
                        <c:v>205.95607000000001</c:v>
                      </c:pt>
                      <c:pt idx="3015">
                        <c:v>206.10122000000001</c:v>
                      </c:pt>
                      <c:pt idx="3016">
                        <c:v>206.23999000000001</c:v>
                      </c:pt>
                      <c:pt idx="3017">
                        <c:v>206.34366</c:v>
                      </c:pt>
                      <c:pt idx="3018">
                        <c:v>206.46359000000001</c:v>
                      </c:pt>
                      <c:pt idx="3019">
                        <c:v>206.59246999999999</c:v>
                      </c:pt>
                      <c:pt idx="3020">
                        <c:v>206.73580000000001</c:v>
                      </c:pt>
                      <c:pt idx="3021">
                        <c:v>206.83246</c:v>
                      </c:pt>
                      <c:pt idx="3022">
                        <c:v>206.94873000000001</c:v>
                      </c:pt>
                      <c:pt idx="3023">
                        <c:v>207.08588</c:v>
                      </c:pt>
                      <c:pt idx="3024">
                        <c:v>207.21593999999999</c:v>
                      </c:pt>
                      <c:pt idx="3025">
                        <c:v>207.33787000000001</c:v>
                      </c:pt>
                      <c:pt idx="3026">
                        <c:v>207.43717000000001</c:v>
                      </c:pt>
                      <c:pt idx="3027">
                        <c:v>207.57022000000001</c:v>
                      </c:pt>
                      <c:pt idx="3028">
                        <c:v>207.70717999999999</c:v>
                      </c:pt>
                      <c:pt idx="3029">
                        <c:v>207.86372</c:v>
                      </c:pt>
                      <c:pt idx="3030">
                        <c:v>207.96066999999999</c:v>
                      </c:pt>
                      <c:pt idx="3031">
                        <c:v>208.09902</c:v>
                      </c:pt>
                      <c:pt idx="3032">
                        <c:v>208.22689</c:v>
                      </c:pt>
                      <c:pt idx="3033">
                        <c:v>208.37142</c:v>
                      </c:pt>
                      <c:pt idx="3034">
                        <c:v>208.46207000000001</c:v>
                      </c:pt>
                      <c:pt idx="3035">
                        <c:v>208.60001</c:v>
                      </c:pt>
                      <c:pt idx="3036">
                        <c:v>208.73173</c:v>
                      </c:pt>
                      <c:pt idx="3037">
                        <c:v>208.87905000000001</c:v>
                      </c:pt>
                      <c:pt idx="3038">
                        <c:v>208.98775000000001</c:v>
                      </c:pt>
                      <c:pt idx="3039">
                        <c:v>209.09349</c:v>
                      </c:pt>
                      <c:pt idx="3040">
                        <c:v>209.2414</c:v>
                      </c:pt>
                      <c:pt idx="3041">
                        <c:v>209.37986000000001</c:v>
                      </c:pt>
                      <c:pt idx="3042">
                        <c:v>209.46700999999999</c:v>
                      </c:pt>
                      <c:pt idx="3043">
                        <c:v>209.60709</c:v>
                      </c:pt>
                      <c:pt idx="3044">
                        <c:v>209.72453999999999</c:v>
                      </c:pt>
                      <c:pt idx="3045">
                        <c:v>209.82998000000001</c:v>
                      </c:pt>
                      <c:pt idx="3046">
                        <c:v>209.99522999999999</c:v>
                      </c:pt>
                      <c:pt idx="3047">
                        <c:v>210.07857999999999</c:v>
                      </c:pt>
                      <c:pt idx="3048">
                        <c:v>210.21518</c:v>
                      </c:pt>
                      <c:pt idx="3049">
                        <c:v>210.33018000000001</c:v>
                      </c:pt>
                      <c:pt idx="3050">
                        <c:v>210.48177000000001</c:v>
                      </c:pt>
                      <c:pt idx="3051">
                        <c:v>210.59020000000001</c:v>
                      </c:pt>
                      <c:pt idx="3052">
                        <c:v>210.72139999999999</c:v>
                      </c:pt>
                      <c:pt idx="3053">
                        <c:v>210.84674000000001</c:v>
                      </c:pt>
                      <c:pt idx="3054">
                        <c:v>210.99901</c:v>
                      </c:pt>
                      <c:pt idx="3055">
                        <c:v>211.10619</c:v>
                      </c:pt>
                      <c:pt idx="3056">
                        <c:v>211.20964000000001</c:v>
                      </c:pt>
                      <c:pt idx="3057">
                        <c:v>211.33016000000001</c:v>
                      </c:pt>
                      <c:pt idx="3058">
                        <c:v>211.46707000000001</c:v>
                      </c:pt>
                      <c:pt idx="3059">
                        <c:v>211.60996</c:v>
                      </c:pt>
                      <c:pt idx="3060">
                        <c:v>211.72726</c:v>
                      </c:pt>
                      <c:pt idx="3061">
                        <c:v>211.90198000000001</c:v>
                      </c:pt>
                      <c:pt idx="3062">
                        <c:v>212.06708</c:v>
                      </c:pt>
                      <c:pt idx="3063">
                        <c:v>212.11626999999999</c:v>
                      </c:pt>
                      <c:pt idx="3064">
                        <c:v>212.21028000000001</c:v>
                      </c:pt>
                      <c:pt idx="3065">
                        <c:v>212.32936000000001</c:v>
                      </c:pt>
                      <c:pt idx="3066">
                        <c:v>212.43991</c:v>
                      </c:pt>
                      <c:pt idx="3067">
                        <c:v>212.61082999999999</c:v>
                      </c:pt>
                      <c:pt idx="3068">
                        <c:v>212.70692</c:v>
                      </c:pt>
                      <c:pt idx="3069">
                        <c:v>212.83313000000001</c:v>
                      </c:pt>
                      <c:pt idx="3070">
                        <c:v>212.97072</c:v>
                      </c:pt>
                      <c:pt idx="3071">
                        <c:v>213.10978</c:v>
                      </c:pt>
                      <c:pt idx="3072">
                        <c:v>213.21829</c:v>
                      </c:pt>
                      <c:pt idx="3073">
                        <c:v>213.31981999999999</c:v>
                      </c:pt>
                      <c:pt idx="3074">
                        <c:v>213.45796999999999</c:v>
                      </c:pt>
                      <c:pt idx="3075">
                        <c:v>213.60947999999999</c:v>
                      </c:pt>
                      <c:pt idx="3076">
                        <c:v>213.70495</c:v>
                      </c:pt>
                      <c:pt idx="3077">
                        <c:v>213.84093999999999</c:v>
                      </c:pt>
                      <c:pt idx="3078">
                        <c:v>213.97380000000001</c:v>
                      </c:pt>
                      <c:pt idx="3079">
                        <c:v>214.11709999999999</c:v>
                      </c:pt>
                      <c:pt idx="3080">
                        <c:v>214.20171999999999</c:v>
                      </c:pt>
                      <c:pt idx="3081">
                        <c:v>214.31925000000001</c:v>
                      </c:pt>
                      <c:pt idx="3082">
                        <c:v>214.43904000000001</c:v>
                      </c:pt>
                      <c:pt idx="3083">
                        <c:v>214.57972000000001</c:v>
                      </c:pt>
                      <c:pt idx="3084">
                        <c:v>214.74761000000001</c:v>
                      </c:pt>
                      <c:pt idx="3085">
                        <c:v>214.83569</c:v>
                      </c:pt>
                      <c:pt idx="3086">
                        <c:v>214.96529000000001</c:v>
                      </c:pt>
                      <c:pt idx="3087">
                        <c:v>215.07786999999999</c:v>
                      </c:pt>
                      <c:pt idx="3088">
                        <c:v>215.22117</c:v>
                      </c:pt>
                      <c:pt idx="3089">
                        <c:v>215.33304000000001</c:v>
                      </c:pt>
                      <c:pt idx="3090">
                        <c:v>215.45093</c:v>
                      </c:pt>
                      <c:pt idx="3091">
                        <c:v>215.58918</c:v>
                      </c:pt>
                      <c:pt idx="3092">
                        <c:v>215.72156000000001</c:v>
                      </c:pt>
                      <c:pt idx="3093">
                        <c:v>215.81704999999999</c:v>
                      </c:pt>
                      <c:pt idx="3094">
                        <c:v>215.94612000000001</c:v>
                      </c:pt>
                      <c:pt idx="3095">
                        <c:v>216.07231999999999</c:v>
                      </c:pt>
                      <c:pt idx="3096">
                        <c:v>216.22152</c:v>
                      </c:pt>
                      <c:pt idx="3097">
                        <c:v>216.33831000000001</c:v>
                      </c:pt>
                      <c:pt idx="3098">
                        <c:v>216.44354000000001</c:v>
                      </c:pt>
                      <c:pt idx="3099">
                        <c:v>216.55475000000001</c:v>
                      </c:pt>
                      <c:pt idx="3100">
                        <c:v>216.69919999999999</c:v>
                      </c:pt>
                      <c:pt idx="3101">
                        <c:v>216.83772999999999</c:v>
                      </c:pt>
                      <c:pt idx="3102">
                        <c:v>216.94883999999999</c:v>
                      </c:pt>
                      <c:pt idx="3103">
                        <c:v>217.05052000000001</c:v>
                      </c:pt>
                      <c:pt idx="3104">
                        <c:v>217.17516000000001</c:v>
                      </c:pt>
                      <c:pt idx="3105">
                        <c:v>217.33591999999999</c:v>
                      </c:pt>
                      <c:pt idx="3106">
                        <c:v>217.44332</c:v>
                      </c:pt>
                      <c:pt idx="3107">
                        <c:v>217.57563999999999</c:v>
                      </c:pt>
                      <c:pt idx="3108">
                        <c:v>217.70898</c:v>
                      </c:pt>
                      <c:pt idx="3109">
                        <c:v>217.84214</c:v>
                      </c:pt>
                      <c:pt idx="3110">
                        <c:v>217.92487</c:v>
                      </c:pt>
                      <c:pt idx="3111">
                        <c:v>218.06458000000001</c:v>
                      </c:pt>
                      <c:pt idx="3112">
                        <c:v>218.18258</c:v>
                      </c:pt>
                      <c:pt idx="3113">
                        <c:v>218.3442</c:v>
                      </c:pt>
                      <c:pt idx="3114">
                        <c:v>218.43950000000001</c:v>
                      </c:pt>
                      <c:pt idx="3115">
                        <c:v>218.54288</c:v>
                      </c:pt>
                      <c:pt idx="3116">
                        <c:v>218.68360000000001</c:v>
                      </c:pt>
                      <c:pt idx="3117">
                        <c:v>218.82905</c:v>
                      </c:pt>
                      <c:pt idx="3118">
                        <c:v>218.95729</c:v>
                      </c:pt>
                      <c:pt idx="3119">
                        <c:v>219.08435</c:v>
                      </c:pt>
                      <c:pt idx="3120">
                        <c:v>219.19738000000001</c:v>
                      </c:pt>
                      <c:pt idx="3121">
                        <c:v>219.29737</c:v>
                      </c:pt>
                      <c:pt idx="3122">
                        <c:v>219.54940999999999</c:v>
                      </c:pt>
                      <c:pt idx="3123">
                        <c:v>219.59447</c:v>
                      </c:pt>
                      <c:pt idx="3124">
                        <c:v>219.68446</c:v>
                      </c:pt>
                      <c:pt idx="3125">
                        <c:v>219.82157000000001</c:v>
                      </c:pt>
                      <c:pt idx="3126">
                        <c:v>219.97039000000001</c:v>
                      </c:pt>
                      <c:pt idx="3127">
                        <c:v>220.06962999999999</c:v>
                      </c:pt>
                      <c:pt idx="3128">
                        <c:v>220.20780999999999</c:v>
                      </c:pt>
                      <c:pt idx="3129">
                        <c:v>220.31713999999999</c:v>
                      </c:pt>
                      <c:pt idx="3130">
                        <c:v>220.46091999999999</c:v>
                      </c:pt>
                      <c:pt idx="3131">
                        <c:v>220.56549000000001</c:v>
                      </c:pt>
                      <c:pt idx="3132">
                        <c:v>220.69098</c:v>
                      </c:pt>
                      <c:pt idx="3133">
                        <c:v>220.80089000000001</c:v>
                      </c:pt>
                      <c:pt idx="3134">
                        <c:v>220.96638999999999</c:v>
                      </c:pt>
                      <c:pt idx="3135">
                        <c:v>221.08214000000001</c:v>
                      </c:pt>
                      <c:pt idx="3136">
                        <c:v>221.20455999999999</c:v>
                      </c:pt>
                      <c:pt idx="3137">
                        <c:v>221.32926</c:v>
                      </c:pt>
                      <c:pt idx="3138">
                        <c:v>221.45079999999999</c:v>
                      </c:pt>
                      <c:pt idx="3139">
                        <c:v>221.59128000000001</c:v>
                      </c:pt>
                      <c:pt idx="3140">
                        <c:v>221.67874</c:v>
                      </c:pt>
                      <c:pt idx="3141">
                        <c:v>221.81187</c:v>
                      </c:pt>
                      <c:pt idx="3142">
                        <c:v>221.93925999999999</c:v>
                      </c:pt>
                      <c:pt idx="3143">
                        <c:v>222.10453999999999</c:v>
                      </c:pt>
                      <c:pt idx="3144">
                        <c:v>222.20385999999999</c:v>
                      </c:pt>
                      <c:pt idx="3145">
                        <c:v>222.33032</c:v>
                      </c:pt>
                      <c:pt idx="3146">
                        <c:v>222.44974999999999</c:v>
                      </c:pt>
                      <c:pt idx="3147">
                        <c:v>222.60178999999999</c:v>
                      </c:pt>
                      <c:pt idx="3148">
                        <c:v>222.70299</c:v>
                      </c:pt>
                      <c:pt idx="3149">
                        <c:v>222.80709999999999</c:v>
                      </c:pt>
                      <c:pt idx="3150">
                        <c:v>222.94262000000001</c:v>
                      </c:pt>
                      <c:pt idx="3151">
                        <c:v>223.10722000000001</c:v>
                      </c:pt>
                      <c:pt idx="3152">
                        <c:v>223.19128000000001</c:v>
                      </c:pt>
                      <c:pt idx="3153">
                        <c:v>223.29895999999999</c:v>
                      </c:pt>
                      <c:pt idx="3154">
                        <c:v>223.41435000000001</c:v>
                      </c:pt>
                      <c:pt idx="3155">
                        <c:v>223.57467</c:v>
                      </c:pt>
                      <c:pt idx="3156">
                        <c:v>223.69185999999999</c:v>
                      </c:pt>
                      <c:pt idx="3157">
                        <c:v>223.80815999999999</c:v>
                      </c:pt>
                      <c:pt idx="3158">
                        <c:v>223.93427</c:v>
                      </c:pt>
                      <c:pt idx="3159">
                        <c:v>224.05690000000001</c:v>
                      </c:pt>
                      <c:pt idx="3160">
                        <c:v>224.20893000000001</c:v>
                      </c:pt>
                      <c:pt idx="3161">
                        <c:v>224.33604</c:v>
                      </c:pt>
                      <c:pt idx="3162">
                        <c:v>224.44184999999999</c:v>
                      </c:pt>
                      <c:pt idx="3163">
                        <c:v>224.57543000000001</c:v>
                      </c:pt>
                      <c:pt idx="3164">
                        <c:v>224.71437</c:v>
                      </c:pt>
                      <c:pt idx="3165">
                        <c:v>224.82763</c:v>
                      </c:pt>
                      <c:pt idx="3166">
                        <c:v>224.94663</c:v>
                      </c:pt>
                      <c:pt idx="3167">
                        <c:v>225.05779000000001</c:v>
                      </c:pt>
                      <c:pt idx="3168">
                        <c:v>225.21046999999999</c:v>
                      </c:pt>
                      <c:pt idx="3169">
                        <c:v>225.31573</c:v>
                      </c:pt>
                      <c:pt idx="3170">
                        <c:v>225.44449</c:v>
                      </c:pt>
                      <c:pt idx="3171">
                        <c:v>225.52898999999999</c:v>
                      </c:pt>
                      <c:pt idx="3172">
                        <c:v>225.68893</c:v>
                      </c:pt>
                      <c:pt idx="3173">
                        <c:v>225.77001000000001</c:v>
                      </c:pt>
                      <c:pt idx="3174">
                        <c:v>225.9178</c:v>
                      </c:pt>
                      <c:pt idx="3175">
                        <c:v>226.03120999999999</c:v>
                      </c:pt>
                      <c:pt idx="3176">
                        <c:v>226.17286999999999</c:v>
                      </c:pt>
                      <c:pt idx="3177">
                        <c:v>226.30983000000001</c:v>
                      </c:pt>
                      <c:pt idx="3178">
                        <c:v>226.4545</c:v>
                      </c:pt>
                      <c:pt idx="3179">
                        <c:v>226.57619</c:v>
                      </c:pt>
                      <c:pt idx="3180">
                        <c:v>226.69923</c:v>
                      </c:pt>
                      <c:pt idx="3181">
                        <c:v>226.83771999999999</c:v>
                      </c:pt>
                      <c:pt idx="3182">
                        <c:v>226.93924999999999</c:v>
                      </c:pt>
                      <c:pt idx="3183">
                        <c:v>227.19633999999999</c:v>
                      </c:pt>
                      <c:pt idx="3184">
                        <c:v>227.18151</c:v>
                      </c:pt>
                      <c:pt idx="3185">
                        <c:v>227.33509000000001</c:v>
                      </c:pt>
                      <c:pt idx="3186">
                        <c:v>227.43088</c:v>
                      </c:pt>
                      <c:pt idx="3187">
                        <c:v>227.57314</c:v>
                      </c:pt>
                      <c:pt idx="3188">
                        <c:v>227.67326</c:v>
                      </c:pt>
                      <c:pt idx="3189">
                        <c:v>227.8502</c:v>
                      </c:pt>
                      <c:pt idx="3190">
                        <c:v>227.93360999999999</c:v>
                      </c:pt>
                      <c:pt idx="3191">
                        <c:v>228.04616999999999</c:v>
                      </c:pt>
                      <c:pt idx="3192">
                        <c:v>228.1815</c:v>
                      </c:pt>
                      <c:pt idx="3193">
                        <c:v>228.32310000000001</c:v>
                      </c:pt>
                      <c:pt idx="3194">
                        <c:v>228.44479000000001</c:v>
                      </c:pt>
                      <c:pt idx="3195">
                        <c:v>228.583</c:v>
                      </c:pt>
                      <c:pt idx="3196">
                        <c:v>228.69219000000001</c:v>
                      </c:pt>
                      <c:pt idx="3197">
                        <c:v>228.82674</c:v>
                      </c:pt>
                      <c:pt idx="3198">
                        <c:v>228.96170000000001</c:v>
                      </c:pt>
                      <c:pt idx="3199">
                        <c:v>229.06532999999999</c:v>
                      </c:pt>
                      <c:pt idx="3200">
                        <c:v>229.17644000000001</c:v>
                      </c:pt>
                      <c:pt idx="3201">
                        <c:v>229.30181999999999</c:v>
                      </c:pt>
                      <c:pt idx="3202">
                        <c:v>229.45047</c:v>
                      </c:pt>
                      <c:pt idx="3203">
                        <c:v>229.53656000000001</c:v>
                      </c:pt>
                      <c:pt idx="3204">
                        <c:v>229.65418</c:v>
                      </c:pt>
                      <c:pt idx="3205">
                        <c:v>229.77216999999999</c:v>
                      </c:pt>
                      <c:pt idx="3206">
                        <c:v>229.93145000000001</c:v>
                      </c:pt>
                      <c:pt idx="3207">
                        <c:v>230.04203000000001</c:v>
                      </c:pt>
                      <c:pt idx="3208">
                        <c:v>230.15791999999999</c:v>
                      </c:pt>
                      <c:pt idx="3209">
                        <c:v>230.28890000000001</c:v>
                      </c:pt>
                      <c:pt idx="3210">
                        <c:v>230.43847</c:v>
                      </c:pt>
                      <c:pt idx="3211">
                        <c:v>230.54402999999999</c:v>
                      </c:pt>
                      <c:pt idx="3212">
                        <c:v>230.66816</c:v>
                      </c:pt>
                      <c:pt idx="3213">
                        <c:v>230.79945000000001</c:v>
                      </c:pt>
                      <c:pt idx="3214">
                        <c:v>230.93888999999999</c:v>
                      </c:pt>
                      <c:pt idx="3215">
                        <c:v>231.08372</c:v>
                      </c:pt>
                      <c:pt idx="3216">
                        <c:v>231.17087000000001</c:v>
                      </c:pt>
                      <c:pt idx="3217">
                        <c:v>231.30686</c:v>
                      </c:pt>
                      <c:pt idx="3218">
                        <c:v>231.42676</c:v>
                      </c:pt>
                      <c:pt idx="3219">
                        <c:v>231.58145999999999</c:v>
                      </c:pt>
                      <c:pt idx="3220">
                        <c:v>231.67646999999999</c:v>
                      </c:pt>
                      <c:pt idx="3221">
                        <c:v>231.79418000000001</c:v>
                      </c:pt>
                      <c:pt idx="3222">
                        <c:v>231.90523999999999</c:v>
                      </c:pt>
                      <c:pt idx="3223">
                        <c:v>232.09273999999999</c:v>
                      </c:pt>
                      <c:pt idx="3224">
                        <c:v>232.18700999999999</c:v>
                      </c:pt>
                      <c:pt idx="3225">
                        <c:v>232.29482999999999</c:v>
                      </c:pt>
                      <c:pt idx="3226">
                        <c:v>232.42590999999999</c:v>
                      </c:pt>
                      <c:pt idx="3227">
                        <c:v>232.59116</c:v>
                      </c:pt>
                      <c:pt idx="3228">
                        <c:v>232.67016000000001</c:v>
                      </c:pt>
                      <c:pt idx="3229">
                        <c:v>232.80015</c:v>
                      </c:pt>
                      <c:pt idx="3230">
                        <c:v>232.92320000000001</c:v>
                      </c:pt>
                      <c:pt idx="3231">
                        <c:v>233.06817000000001</c:v>
                      </c:pt>
                      <c:pt idx="3232">
                        <c:v>233.18732</c:v>
                      </c:pt>
                      <c:pt idx="3233">
                        <c:v>233.29166000000001</c:v>
                      </c:pt>
                      <c:pt idx="3234">
                        <c:v>233.41923</c:v>
                      </c:pt>
                      <c:pt idx="3235">
                        <c:v>233.56019000000001</c:v>
                      </c:pt>
                      <c:pt idx="3236">
                        <c:v>233.68475000000001</c:v>
                      </c:pt>
                      <c:pt idx="3237">
                        <c:v>233.79513</c:v>
                      </c:pt>
                      <c:pt idx="3238">
                        <c:v>233.91544999999999</c:v>
                      </c:pt>
                      <c:pt idx="3239">
                        <c:v>234.02471</c:v>
                      </c:pt>
                      <c:pt idx="3240">
                        <c:v>234.19571999999999</c:v>
                      </c:pt>
                      <c:pt idx="3241">
                        <c:v>234.27847</c:v>
                      </c:pt>
                      <c:pt idx="3242">
                        <c:v>234.40545</c:v>
                      </c:pt>
                      <c:pt idx="3243">
                        <c:v>234.51967999999999</c:v>
                      </c:pt>
                      <c:pt idx="3244">
                        <c:v>234.82875999999999</c:v>
                      </c:pt>
                      <c:pt idx="3245">
                        <c:v>234.75587999999999</c:v>
                      </c:pt>
                      <c:pt idx="3246">
                        <c:v>234.89563000000001</c:v>
                      </c:pt>
                      <c:pt idx="3247">
                        <c:v>235.01479</c:v>
                      </c:pt>
                      <c:pt idx="3248">
                        <c:v>235.13872000000001</c:v>
                      </c:pt>
                      <c:pt idx="3249">
                        <c:v>235.29383999999999</c:v>
                      </c:pt>
                      <c:pt idx="3250">
                        <c:v>235.39223999999999</c:v>
                      </c:pt>
                      <c:pt idx="3251">
                        <c:v>235.51487</c:v>
                      </c:pt>
                      <c:pt idx="3252">
                        <c:v>235.64805000000001</c:v>
                      </c:pt>
                      <c:pt idx="3253">
                        <c:v>235.80294000000001</c:v>
                      </c:pt>
                      <c:pt idx="3254">
                        <c:v>235.90953999999999</c:v>
                      </c:pt>
                      <c:pt idx="3255">
                        <c:v>236.02670000000001</c:v>
                      </c:pt>
                      <c:pt idx="3256">
                        <c:v>236.14599999999999</c:v>
                      </c:pt>
                      <c:pt idx="3257">
                        <c:v>236.29794999999999</c:v>
                      </c:pt>
                      <c:pt idx="3258">
                        <c:v>236.38314</c:v>
                      </c:pt>
                      <c:pt idx="3259">
                        <c:v>236.50618</c:v>
                      </c:pt>
                      <c:pt idx="3260">
                        <c:v>236.64367999999999</c:v>
                      </c:pt>
                      <c:pt idx="3261">
                        <c:v>236.79601</c:v>
                      </c:pt>
                      <c:pt idx="3262">
                        <c:v>236.88717</c:v>
                      </c:pt>
                      <c:pt idx="3263">
                        <c:v>237.00451000000001</c:v>
                      </c:pt>
                      <c:pt idx="3264">
                        <c:v>237.12515999999999</c:v>
                      </c:pt>
                      <c:pt idx="3265">
                        <c:v>237.29818</c:v>
                      </c:pt>
                      <c:pt idx="3266">
                        <c:v>237.41118</c:v>
                      </c:pt>
                      <c:pt idx="3267">
                        <c:v>237.51399000000001</c:v>
                      </c:pt>
                      <c:pt idx="3268">
                        <c:v>237.63015999999999</c:v>
                      </c:pt>
                      <c:pt idx="3269">
                        <c:v>237.76806999999999</c:v>
                      </c:pt>
                      <c:pt idx="3270">
                        <c:v>237.91396</c:v>
                      </c:pt>
                      <c:pt idx="3271">
                        <c:v>238.01947999999999</c:v>
                      </c:pt>
                      <c:pt idx="3272">
                        <c:v>238.13785999999999</c:v>
                      </c:pt>
                      <c:pt idx="3273">
                        <c:v>238.25900999999999</c:v>
                      </c:pt>
                      <c:pt idx="3274">
                        <c:v>238.43185</c:v>
                      </c:pt>
                      <c:pt idx="3275">
                        <c:v>238.51244</c:v>
                      </c:pt>
                      <c:pt idx="3276">
                        <c:v>238.64404999999999</c:v>
                      </c:pt>
                      <c:pt idx="3277">
                        <c:v>238.77340000000001</c:v>
                      </c:pt>
                      <c:pt idx="3278">
                        <c:v>238.92841999999999</c:v>
                      </c:pt>
                      <c:pt idx="3279">
                        <c:v>239.03708</c:v>
                      </c:pt>
                      <c:pt idx="3280">
                        <c:v>239.14490000000001</c:v>
                      </c:pt>
                      <c:pt idx="3281">
                        <c:v>239.28834000000001</c:v>
                      </c:pt>
                      <c:pt idx="3282">
                        <c:v>239.42307</c:v>
                      </c:pt>
                      <c:pt idx="3283">
                        <c:v>239.52185</c:v>
                      </c:pt>
                      <c:pt idx="3284">
                        <c:v>239.65625</c:v>
                      </c:pt>
                      <c:pt idx="3285">
                        <c:v>239.77614</c:v>
                      </c:pt>
                      <c:pt idx="3286">
                        <c:v>239.90762000000001</c:v>
                      </c:pt>
                      <c:pt idx="3287">
                        <c:v>240.05673999999999</c:v>
                      </c:pt>
                      <c:pt idx="3288">
                        <c:v>240.15707</c:v>
                      </c:pt>
                      <c:pt idx="3289">
                        <c:v>240.28065000000001</c:v>
                      </c:pt>
                      <c:pt idx="3290">
                        <c:v>240.40142</c:v>
                      </c:pt>
                      <c:pt idx="3291">
                        <c:v>240.54532</c:v>
                      </c:pt>
                      <c:pt idx="3292">
                        <c:v>240.64312000000001</c:v>
                      </c:pt>
                      <c:pt idx="3293">
                        <c:v>240.76872</c:v>
                      </c:pt>
                      <c:pt idx="3294">
                        <c:v>240.8766</c:v>
                      </c:pt>
                      <c:pt idx="3295">
                        <c:v>241.03253000000001</c:v>
                      </c:pt>
                      <c:pt idx="3296">
                        <c:v>241.11420000000001</c:v>
                      </c:pt>
                      <c:pt idx="3297">
                        <c:v>241.24341000000001</c:v>
                      </c:pt>
                      <c:pt idx="3298">
                        <c:v>241.35678999999999</c:v>
                      </c:pt>
                      <c:pt idx="3299">
                        <c:v>241.54392999999999</c:v>
                      </c:pt>
                      <c:pt idx="3300">
                        <c:v>241.62191999999999</c:v>
                      </c:pt>
                      <c:pt idx="3301">
                        <c:v>241.75742</c:v>
                      </c:pt>
                      <c:pt idx="3302">
                        <c:v>241.87192999999999</c:v>
                      </c:pt>
                      <c:pt idx="3303">
                        <c:v>242.00747999999999</c:v>
                      </c:pt>
                      <c:pt idx="3304">
                        <c:v>242.13887</c:v>
                      </c:pt>
                      <c:pt idx="3305">
                        <c:v>242.34818999999999</c:v>
                      </c:pt>
                      <c:pt idx="3306">
                        <c:v>242.37452999999999</c:v>
                      </c:pt>
                      <c:pt idx="3307">
                        <c:v>242.50218000000001</c:v>
                      </c:pt>
                      <c:pt idx="3308">
                        <c:v>242.66372999999999</c:v>
                      </c:pt>
                      <c:pt idx="3309">
                        <c:v>242.7637</c:v>
                      </c:pt>
                      <c:pt idx="3310">
                        <c:v>242.88432</c:v>
                      </c:pt>
                      <c:pt idx="3311">
                        <c:v>243.00505999999999</c:v>
                      </c:pt>
                      <c:pt idx="3312">
                        <c:v>243.16310999999999</c:v>
                      </c:pt>
                      <c:pt idx="3313">
                        <c:v>243.24682999999999</c:v>
                      </c:pt>
                      <c:pt idx="3314">
                        <c:v>243.37774999999999</c:v>
                      </c:pt>
                      <c:pt idx="3315">
                        <c:v>243.48402999999999</c:v>
                      </c:pt>
                      <c:pt idx="3316">
                        <c:v>243.65528</c:v>
                      </c:pt>
                      <c:pt idx="3317">
                        <c:v>243.73645999999999</c:v>
                      </c:pt>
                      <c:pt idx="3318">
                        <c:v>243.86466999999999</c:v>
                      </c:pt>
                      <c:pt idx="3319">
                        <c:v>243.98947000000001</c:v>
                      </c:pt>
                      <c:pt idx="3320">
                        <c:v>244.15015</c:v>
                      </c:pt>
                      <c:pt idx="3321">
                        <c:v>244.24082000000001</c:v>
                      </c:pt>
                      <c:pt idx="3322">
                        <c:v>244.38174000000001</c:v>
                      </c:pt>
                      <c:pt idx="3323">
                        <c:v>244.49575999999999</c:v>
                      </c:pt>
                      <c:pt idx="3324">
                        <c:v>244.63587999999999</c:v>
                      </c:pt>
                      <c:pt idx="3325">
                        <c:v>244.75830999999999</c:v>
                      </c:pt>
                      <c:pt idx="3326">
                        <c:v>244.86713</c:v>
                      </c:pt>
                      <c:pt idx="3327">
                        <c:v>245.02360999999999</c:v>
                      </c:pt>
                      <c:pt idx="3328">
                        <c:v>245.14250000000001</c:v>
                      </c:pt>
                      <c:pt idx="3329">
                        <c:v>245.28654</c:v>
                      </c:pt>
                      <c:pt idx="3330">
                        <c:v>245.36652000000001</c:v>
                      </c:pt>
                      <c:pt idx="3331">
                        <c:v>245.48776000000001</c:v>
                      </c:pt>
                      <c:pt idx="3332">
                        <c:v>245.61788999999999</c:v>
                      </c:pt>
                      <c:pt idx="3333">
                        <c:v>245.76687999999999</c:v>
                      </c:pt>
                      <c:pt idx="3334">
                        <c:v>245.85380000000001</c:v>
                      </c:pt>
                      <c:pt idx="3335">
                        <c:v>245.99315000000001</c:v>
                      </c:pt>
                      <c:pt idx="3336">
                        <c:v>246.11362</c:v>
                      </c:pt>
                      <c:pt idx="3337">
                        <c:v>246.28963999999999</c:v>
                      </c:pt>
                      <c:pt idx="3338">
                        <c:v>246.37161</c:v>
                      </c:pt>
                      <c:pt idx="3339">
                        <c:v>246.49068</c:v>
                      </c:pt>
                      <c:pt idx="3340">
                        <c:v>246.61544000000001</c:v>
                      </c:pt>
                      <c:pt idx="3341">
                        <c:v>246.75785999999999</c:v>
                      </c:pt>
                      <c:pt idx="3342">
                        <c:v>246.88569000000001</c:v>
                      </c:pt>
                      <c:pt idx="3343">
                        <c:v>246.99319</c:v>
                      </c:pt>
                      <c:pt idx="3344">
                        <c:v>247.12187</c:v>
                      </c:pt>
                      <c:pt idx="3345">
                        <c:v>247.25104999999999</c:v>
                      </c:pt>
                      <c:pt idx="3346">
                        <c:v>247.39562000000001</c:v>
                      </c:pt>
                      <c:pt idx="3347">
                        <c:v>247.49417</c:v>
                      </c:pt>
                      <c:pt idx="3348">
                        <c:v>247.60656</c:v>
                      </c:pt>
                      <c:pt idx="3349">
                        <c:v>247.74617000000001</c:v>
                      </c:pt>
                      <c:pt idx="3350">
                        <c:v>247.89626000000001</c:v>
                      </c:pt>
                      <c:pt idx="3351">
                        <c:v>247.99207000000001</c:v>
                      </c:pt>
                      <c:pt idx="3352">
                        <c:v>248.12969000000001</c:v>
                      </c:pt>
                      <c:pt idx="3353">
                        <c:v>248.25828000000001</c:v>
                      </c:pt>
                      <c:pt idx="3354">
                        <c:v>248.38753</c:v>
                      </c:pt>
                      <c:pt idx="3355">
                        <c:v>248.48743999999999</c:v>
                      </c:pt>
                      <c:pt idx="3356">
                        <c:v>248.61070000000001</c:v>
                      </c:pt>
                      <c:pt idx="3357">
                        <c:v>248.76363000000001</c:v>
                      </c:pt>
                      <c:pt idx="3358">
                        <c:v>248.88253</c:v>
                      </c:pt>
                      <c:pt idx="3359">
                        <c:v>248.97201000000001</c:v>
                      </c:pt>
                      <c:pt idx="3360">
                        <c:v>249.10221999999999</c:v>
                      </c:pt>
                      <c:pt idx="3361">
                        <c:v>249.21770000000001</c:v>
                      </c:pt>
                      <c:pt idx="3362">
                        <c:v>249.35726</c:v>
                      </c:pt>
                      <c:pt idx="3363">
                        <c:v>249.51479</c:v>
                      </c:pt>
                      <c:pt idx="3364">
                        <c:v>249.60240999999999</c:v>
                      </c:pt>
                      <c:pt idx="3365">
                        <c:v>249.78442000000001</c:v>
                      </c:pt>
                      <c:pt idx="3366">
                        <c:v>249.92739</c:v>
                      </c:pt>
                      <c:pt idx="3367">
                        <c:v>249.99661</c:v>
                      </c:pt>
                      <c:pt idx="3368">
                        <c:v>250.09388000000001</c:v>
                      </c:pt>
                      <c:pt idx="3369">
                        <c:v>250.21832000000001</c:v>
                      </c:pt>
                      <c:pt idx="3370">
                        <c:v>250.35073</c:v>
                      </c:pt>
                      <c:pt idx="3371">
                        <c:v>250.51373000000001</c:v>
                      </c:pt>
                      <c:pt idx="3372">
                        <c:v>250.61006</c:v>
                      </c:pt>
                      <c:pt idx="3373">
                        <c:v>250.73253</c:v>
                      </c:pt>
                      <c:pt idx="3374">
                        <c:v>250.86054999999999</c:v>
                      </c:pt>
                      <c:pt idx="3375">
                        <c:v>251.00913</c:v>
                      </c:pt>
                      <c:pt idx="3376">
                        <c:v>251.11758</c:v>
                      </c:pt>
                      <c:pt idx="3377">
                        <c:v>251.23061999999999</c:v>
                      </c:pt>
                      <c:pt idx="3378">
                        <c:v>251.36745999999999</c:v>
                      </c:pt>
                      <c:pt idx="3379">
                        <c:v>251.48736</c:v>
                      </c:pt>
                      <c:pt idx="3380">
                        <c:v>251.60649000000001</c:v>
                      </c:pt>
                      <c:pt idx="3381">
                        <c:v>251.73384999999999</c:v>
                      </c:pt>
                      <c:pt idx="3382">
                        <c:v>251.85766000000001</c:v>
                      </c:pt>
                      <c:pt idx="3383">
                        <c:v>251.99677</c:v>
                      </c:pt>
                      <c:pt idx="3384">
                        <c:v>252.12454</c:v>
                      </c:pt>
                      <c:pt idx="3385">
                        <c:v>252.24486999999999</c:v>
                      </c:pt>
                      <c:pt idx="3386">
                        <c:v>252.36849000000001</c:v>
                      </c:pt>
                      <c:pt idx="3387">
                        <c:v>252.48258000000001</c:v>
                      </c:pt>
                      <c:pt idx="3388">
                        <c:v>252.62558000000001</c:v>
                      </c:pt>
                      <c:pt idx="3389">
                        <c:v>252.73188999999999</c:v>
                      </c:pt>
                      <c:pt idx="3390">
                        <c:v>252.846</c:v>
                      </c:pt>
                      <c:pt idx="3391">
                        <c:v>252.96427</c:v>
                      </c:pt>
                      <c:pt idx="3392">
                        <c:v>253.11364</c:v>
                      </c:pt>
                      <c:pt idx="3393">
                        <c:v>253.21618000000001</c:v>
                      </c:pt>
                      <c:pt idx="3394">
                        <c:v>253.33331000000001</c:v>
                      </c:pt>
                      <c:pt idx="3395">
                        <c:v>253.4615</c:v>
                      </c:pt>
                      <c:pt idx="3396">
                        <c:v>253.60150999999999</c:v>
                      </c:pt>
                      <c:pt idx="3397">
                        <c:v>253.73948999999999</c:v>
                      </c:pt>
                      <c:pt idx="3398">
                        <c:v>253.84772000000001</c:v>
                      </c:pt>
                      <c:pt idx="3399">
                        <c:v>253.98155</c:v>
                      </c:pt>
                      <c:pt idx="3400">
                        <c:v>254.10087999999999</c:v>
                      </c:pt>
                      <c:pt idx="3401">
                        <c:v>254.24645000000001</c:v>
                      </c:pt>
                      <c:pt idx="3402">
                        <c:v>254.33684</c:v>
                      </c:pt>
                      <c:pt idx="3403">
                        <c:v>254.45235</c:v>
                      </c:pt>
                      <c:pt idx="3404">
                        <c:v>254.59775999999999</c:v>
                      </c:pt>
                      <c:pt idx="3405">
                        <c:v>254.73848000000001</c:v>
                      </c:pt>
                      <c:pt idx="3406">
                        <c:v>254.83109999999999</c:v>
                      </c:pt>
                      <c:pt idx="3407">
                        <c:v>254.95652000000001</c:v>
                      </c:pt>
                      <c:pt idx="3408">
                        <c:v>255.09499</c:v>
                      </c:pt>
                      <c:pt idx="3409">
                        <c:v>255.24766</c:v>
                      </c:pt>
                      <c:pt idx="3410">
                        <c:v>255.33477999999999</c:v>
                      </c:pt>
                      <c:pt idx="3411">
                        <c:v>255.46656999999999</c:v>
                      </c:pt>
                      <c:pt idx="3412">
                        <c:v>255.59424999999999</c:v>
                      </c:pt>
                      <c:pt idx="3413">
                        <c:v>255.75039000000001</c:v>
                      </c:pt>
                      <c:pt idx="3414">
                        <c:v>255.85659999999999</c:v>
                      </c:pt>
                      <c:pt idx="3415">
                        <c:v>255.96924999999999</c:v>
                      </c:pt>
                      <c:pt idx="3416">
                        <c:v>256.10937000000001</c:v>
                      </c:pt>
                      <c:pt idx="3417">
                        <c:v>256.22672999999998</c:v>
                      </c:pt>
                      <c:pt idx="3418">
                        <c:v>256.37765999999999</c:v>
                      </c:pt>
                      <c:pt idx="3419">
                        <c:v>256.46883000000003</c:v>
                      </c:pt>
                      <c:pt idx="3420">
                        <c:v>256.60192000000001</c:v>
                      </c:pt>
                      <c:pt idx="3421">
                        <c:v>256.72978999999998</c:v>
                      </c:pt>
                      <c:pt idx="3422">
                        <c:v>256.87007999999997</c:v>
                      </c:pt>
                      <c:pt idx="3423">
                        <c:v>256.98586</c:v>
                      </c:pt>
                      <c:pt idx="3424">
                        <c:v>257.11293000000001</c:v>
                      </c:pt>
                      <c:pt idx="3425">
                        <c:v>257.24072999999999</c:v>
                      </c:pt>
                      <c:pt idx="3426">
                        <c:v>257.42207999999999</c:v>
                      </c:pt>
                      <c:pt idx="3427">
                        <c:v>257.53438999999997</c:v>
                      </c:pt>
                      <c:pt idx="3428">
                        <c:v>257.59636999999998</c:v>
                      </c:pt>
                      <c:pt idx="3429">
                        <c:v>257.71803</c:v>
                      </c:pt>
                      <c:pt idx="3430">
                        <c:v>257.84881000000001</c:v>
                      </c:pt>
                      <c:pt idx="3431">
                        <c:v>257.97832</c:v>
                      </c:pt>
                      <c:pt idx="3432">
                        <c:v>258.09197</c:v>
                      </c:pt>
                      <c:pt idx="3433">
                        <c:v>258.21978999999999</c:v>
                      </c:pt>
                      <c:pt idx="3434">
                        <c:v>258.33746000000002</c:v>
                      </c:pt>
                      <c:pt idx="3435">
                        <c:v>258.49520999999999</c:v>
                      </c:pt>
                      <c:pt idx="3436">
                        <c:v>258.58978000000002</c:v>
                      </c:pt>
                      <c:pt idx="3437">
                        <c:v>258.71951999999999</c:v>
                      </c:pt>
                      <c:pt idx="3438">
                        <c:v>258.83940999999999</c:v>
                      </c:pt>
                      <c:pt idx="3439">
                        <c:v>258.99729000000002</c:v>
                      </c:pt>
                      <c:pt idx="3440">
                        <c:v>259.11444999999998</c:v>
                      </c:pt>
                      <c:pt idx="3441">
                        <c:v>259.22280000000001</c:v>
                      </c:pt>
                      <c:pt idx="3442">
                        <c:v>259.35410000000002</c:v>
                      </c:pt>
                      <c:pt idx="3443">
                        <c:v>259.49002999999999</c:v>
                      </c:pt>
                      <c:pt idx="3444">
                        <c:v>259.58994000000001</c:v>
                      </c:pt>
                      <c:pt idx="3445">
                        <c:v>259.72383000000002</c:v>
                      </c:pt>
                      <c:pt idx="3446">
                        <c:v>259.86561</c:v>
                      </c:pt>
                      <c:pt idx="3447">
                        <c:v>260.00299000000001</c:v>
                      </c:pt>
                      <c:pt idx="3448">
                        <c:v>260.11705000000001</c:v>
                      </c:pt>
                      <c:pt idx="3449">
                        <c:v>260.23036000000002</c:v>
                      </c:pt>
                      <c:pt idx="3450">
                        <c:v>260.35376000000002</c:v>
                      </c:pt>
                      <c:pt idx="3451">
                        <c:v>260.47395</c:v>
                      </c:pt>
                      <c:pt idx="3452">
                        <c:v>260.61502999999999</c:v>
                      </c:pt>
                      <c:pt idx="3453">
                        <c:v>260.70290999999997</c:v>
                      </c:pt>
                      <c:pt idx="3454">
                        <c:v>260.84062999999998</c:v>
                      </c:pt>
                      <c:pt idx="3455">
                        <c:v>260.96978000000001</c:v>
                      </c:pt>
                      <c:pt idx="3456">
                        <c:v>261.12799000000001</c:v>
                      </c:pt>
                      <c:pt idx="3457">
                        <c:v>261.22683999999998</c:v>
                      </c:pt>
                      <c:pt idx="3458">
                        <c:v>261.34282999999999</c:v>
                      </c:pt>
                      <c:pt idx="3459">
                        <c:v>261.48455000000001</c:v>
                      </c:pt>
                      <c:pt idx="3460">
                        <c:v>261.62794000000002</c:v>
                      </c:pt>
                      <c:pt idx="3461">
                        <c:v>261.73795000000001</c:v>
                      </c:pt>
                      <c:pt idx="3462">
                        <c:v>261.84073000000001</c:v>
                      </c:pt>
                      <c:pt idx="3463">
                        <c:v>261.97266999999999</c:v>
                      </c:pt>
                      <c:pt idx="3464">
                        <c:v>262.10771999999997</c:v>
                      </c:pt>
                      <c:pt idx="3465">
                        <c:v>262.23304999999999</c:v>
                      </c:pt>
                      <c:pt idx="3466">
                        <c:v>262.35318000000001</c:v>
                      </c:pt>
                      <c:pt idx="3467">
                        <c:v>262.47035</c:v>
                      </c:pt>
                      <c:pt idx="3468">
                        <c:v>262.59989000000002</c:v>
                      </c:pt>
                      <c:pt idx="3469">
                        <c:v>262.74975999999998</c:v>
                      </c:pt>
                      <c:pt idx="3470">
                        <c:v>262.84957000000003</c:v>
                      </c:pt>
                      <c:pt idx="3471">
                        <c:v>262.95985000000002</c:v>
                      </c:pt>
                      <c:pt idx="3472">
                        <c:v>263.08616000000001</c:v>
                      </c:pt>
                      <c:pt idx="3473">
                        <c:v>263.25815</c:v>
                      </c:pt>
                      <c:pt idx="3474">
                        <c:v>263.34323999999998</c:v>
                      </c:pt>
                      <c:pt idx="3475">
                        <c:v>263.47872999999998</c:v>
                      </c:pt>
                      <c:pt idx="3476">
                        <c:v>263.60176999999999</c:v>
                      </c:pt>
                      <c:pt idx="3477">
                        <c:v>263.75306</c:v>
                      </c:pt>
                      <c:pt idx="3478">
                        <c:v>263.85739999999998</c:v>
                      </c:pt>
                      <c:pt idx="3479">
                        <c:v>263.96548999999999</c:v>
                      </c:pt>
                      <c:pt idx="3480">
                        <c:v>264.07529</c:v>
                      </c:pt>
                      <c:pt idx="3481">
                        <c:v>264.23183999999998</c:v>
                      </c:pt>
                      <c:pt idx="3482">
                        <c:v>264.32997999999998</c:v>
                      </c:pt>
                      <c:pt idx="3483">
                        <c:v>264.45731000000001</c:v>
                      </c:pt>
                      <c:pt idx="3484">
                        <c:v>264.61108000000002</c:v>
                      </c:pt>
                      <c:pt idx="3485">
                        <c:v>264.76569999999998</c:v>
                      </c:pt>
                      <c:pt idx="3486">
                        <c:v>264.84930000000003</c:v>
                      </c:pt>
                      <c:pt idx="3487">
                        <c:v>265.0788</c:v>
                      </c:pt>
                      <c:pt idx="3488">
                        <c:v>265.11865</c:v>
                      </c:pt>
                      <c:pt idx="3489">
                        <c:v>265.22143999999997</c:v>
                      </c:pt>
                      <c:pt idx="3490">
                        <c:v>265.35955000000001</c:v>
                      </c:pt>
                      <c:pt idx="3491">
                        <c:v>265.46440999999999</c:v>
                      </c:pt>
                      <c:pt idx="3492">
                        <c:v>265.59521999999998</c:v>
                      </c:pt>
                      <c:pt idx="3493">
                        <c:v>265.72255000000001</c:v>
                      </c:pt>
                      <c:pt idx="3494">
                        <c:v>265.87245999999999</c:v>
                      </c:pt>
                      <c:pt idx="3495">
                        <c:v>265.97838000000002</c:v>
                      </c:pt>
                      <c:pt idx="3496">
                        <c:v>266.08456000000001</c:v>
                      </c:pt>
                      <c:pt idx="3497">
                        <c:v>266.22071</c:v>
                      </c:pt>
                      <c:pt idx="3498">
                        <c:v>266.38560000000001</c:v>
                      </c:pt>
                      <c:pt idx="3499">
                        <c:v>266.48129999999998</c:v>
                      </c:pt>
                      <c:pt idx="3500">
                        <c:v>266.57945999999998</c:v>
                      </c:pt>
                      <c:pt idx="3501">
                        <c:v>266.71505999999999</c:v>
                      </c:pt>
                      <c:pt idx="3502">
                        <c:v>266.86509000000001</c:v>
                      </c:pt>
                      <c:pt idx="3503">
                        <c:v>266.98500999999999</c:v>
                      </c:pt>
                      <c:pt idx="3504">
                        <c:v>267.12349</c:v>
                      </c:pt>
                      <c:pt idx="3505">
                        <c:v>267.22672999999998</c:v>
                      </c:pt>
                      <c:pt idx="3506">
                        <c:v>267.35210000000001</c:v>
                      </c:pt>
                      <c:pt idx="3507">
                        <c:v>267.47865000000002</c:v>
                      </c:pt>
                      <c:pt idx="3508">
                        <c:v>267.60802000000001</c:v>
                      </c:pt>
                      <c:pt idx="3509">
                        <c:v>267.74851000000001</c:v>
                      </c:pt>
                      <c:pt idx="3510">
                        <c:v>267.84762000000001</c:v>
                      </c:pt>
                      <c:pt idx="3511">
                        <c:v>267.99140999999997</c:v>
                      </c:pt>
                      <c:pt idx="3512">
                        <c:v>268.0831</c:v>
                      </c:pt>
                      <c:pt idx="3513">
                        <c:v>268.20182</c:v>
                      </c:pt>
                      <c:pt idx="3514">
                        <c:v>268.33868999999999</c:v>
                      </c:pt>
                      <c:pt idx="3515">
                        <c:v>268.50903</c:v>
                      </c:pt>
                      <c:pt idx="3516">
                        <c:v>268.60628000000003</c:v>
                      </c:pt>
                      <c:pt idx="3517">
                        <c:v>268.71514999999999</c:v>
                      </c:pt>
                      <c:pt idx="3518">
                        <c:v>268.84541999999999</c:v>
                      </c:pt>
                      <c:pt idx="3519">
                        <c:v>268.98088999999999</c:v>
                      </c:pt>
                      <c:pt idx="3520">
                        <c:v>269.09160000000003</c:v>
                      </c:pt>
                      <c:pt idx="3521">
                        <c:v>269.22631999999999</c:v>
                      </c:pt>
                      <c:pt idx="3522">
                        <c:v>269.35019999999997</c:v>
                      </c:pt>
                      <c:pt idx="3523">
                        <c:v>269.51785999999998</c:v>
                      </c:pt>
                      <c:pt idx="3524">
                        <c:v>269.59066999999999</c:v>
                      </c:pt>
                      <c:pt idx="3525">
                        <c:v>269.71803999999997</c:v>
                      </c:pt>
                      <c:pt idx="3526">
                        <c:v>269.87313</c:v>
                      </c:pt>
                      <c:pt idx="3527">
                        <c:v>269.99606999999997</c:v>
                      </c:pt>
                      <c:pt idx="3528">
                        <c:v>270.13887</c:v>
                      </c:pt>
                      <c:pt idx="3529">
                        <c:v>270.21962000000002</c:v>
                      </c:pt>
                      <c:pt idx="3530">
                        <c:v>270.35599999999999</c:v>
                      </c:pt>
                      <c:pt idx="3531">
                        <c:v>270.49928999999997</c:v>
                      </c:pt>
                      <c:pt idx="3532">
                        <c:v>270.60520000000002</c:v>
                      </c:pt>
                      <c:pt idx="3533">
                        <c:v>270.73466999999999</c:v>
                      </c:pt>
                      <c:pt idx="3534">
                        <c:v>270.86245000000002</c:v>
                      </c:pt>
                      <c:pt idx="3535">
                        <c:v>270.96600999999998</c:v>
                      </c:pt>
                      <c:pt idx="3536">
                        <c:v>271.12288000000001</c:v>
                      </c:pt>
                      <c:pt idx="3537">
                        <c:v>271.22503</c:v>
                      </c:pt>
                      <c:pt idx="3538">
                        <c:v>271.34014999999999</c:v>
                      </c:pt>
                      <c:pt idx="3539">
                        <c:v>271.48156</c:v>
                      </c:pt>
                      <c:pt idx="3540">
                        <c:v>271.63189999999997</c:v>
                      </c:pt>
                      <c:pt idx="3541">
                        <c:v>271.72584000000001</c:v>
                      </c:pt>
                      <c:pt idx="3542">
                        <c:v>271.84726000000001</c:v>
                      </c:pt>
                      <c:pt idx="3543">
                        <c:v>271.97097000000002</c:v>
                      </c:pt>
                      <c:pt idx="3544">
                        <c:v>272.12239</c:v>
                      </c:pt>
                      <c:pt idx="3545">
                        <c:v>272.24538000000001</c:v>
                      </c:pt>
                      <c:pt idx="3546">
                        <c:v>272.363</c:v>
                      </c:pt>
                      <c:pt idx="3547">
                        <c:v>272.47208000000001</c:v>
                      </c:pt>
                      <c:pt idx="3548">
                        <c:v>272.71116000000001</c:v>
                      </c:pt>
                      <c:pt idx="3549">
                        <c:v>272.73453999999998</c:v>
                      </c:pt>
                      <c:pt idx="3550">
                        <c:v>272.83136000000002</c:v>
                      </c:pt>
                      <c:pt idx="3551">
                        <c:v>272.95746000000003</c:v>
                      </c:pt>
                      <c:pt idx="3552">
                        <c:v>273.10032999999999</c:v>
                      </c:pt>
                      <c:pt idx="3553">
                        <c:v>273.23840999999999</c:v>
                      </c:pt>
                      <c:pt idx="3554">
                        <c:v>273.35430000000002</c:v>
                      </c:pt>
                      <c:pt idx="3555">
                        <c:v>273.46179999999998</c:v>
                      </c:pt>
                      <c:pt idx="3556">
                        <c:v>273.58247999999998</c:v>
                      </c:pt>
                      <c:pt idx="3557">
                        <c:v>273.73746999999997</c:v>
                      </c:pt>
                      <c:pt idx="3558">
                        <c:v>273.82503000000003</c:v>
                      </c:pt>
                      <c:pt idx="3559">
                        <c:v>273.95681999999999</c:v>
                      </c:pt>
                      <c:pt idx="3560">
                        <c:v>274.0881</c:v>
                      </c:pt>
                      <c:pt idx="3561">
                        <c:v>274.22962999999999</c:v>
                      </c:pt>
                      <c:pt idx="3562">
                        <c:v>274.33240000000001</c:v>
                      </c:pt>
                      <c:pt idx="3563">
                        <c:v>274.46078</c:v>
                      </c:pt>
                      <c:pt idx="3564">
                        <c:v>274.57650999999998</c:v>
                      </c:pt>
                      <c:pt idx="3565">
                        <c:v>274.71690999999998</c:v>
                      </c:pt>
                      <c:pt idx="3566">
                        <c:v>274.87132000000003</c:v>
                      </c:pt>
                      <c:pt idx="3567">
                        <c:v>274.96701000000002</c:v>
                      </c:pt>
                      <c:pt idx="3568">
                        <c:v>275.06473999999997</c:v>
                      </c:pt>
                      <c:pt idx="3569">
                        <c:v>275.18392</c:v>
                      </c:pt>
                      <c:pt idx="3570">
                        <c:v>275.35271</c:v>
                      </c:pt>
                      <c:pt idx="3571">
                        <c:v>275.45913000000002</c:v>
                      </c:pt>
                      <c:pt idx="3572">
                        <c:v>275.58136999999999</c:v>
                      </c:pt>
                      <c:pt idx="3573">
                        <c:v>275.6979</c:v>
                      </c:pt>
                      <c:pt idx="3574">
                        <c:v>275.84444999999999</c:v>
                      </c:pt>
                      <c:pt idx="3575">
                        <c:v>275.95567</c:v>
                      </c:pt>
                      <c:pt idx="3576">
                        <c:v>276.07961999999998</c:v>
                      </c:pt>
                      <c:pt idx="3577">
                        <c:v>276.20431000000002</c:v>
                      </c:pt>
                      <c:pt idx="3578">
                        <c:v>276.35834999999997</c:v>
                      </c:pt>
                      <c:pt idx="3579">
                        <c:v>276.47138000000001</c:v>
                      </c:pt>
                      <c:pt idx="3580">
                        <c:v>276.60178999999999</c:v>
                      </c:pt>
                      <c:pt idx="3581">
                        <c:v>276.69308000000001</c:v>
                      </c:pt>
                      <c:pt idx="3582">
                        <c:v>276.83346</c:v>
                      </c:pt>
                      <c:pt idx="3583">
                        <c:v>276.95549999999997</c:v>
                      </c:pt>
                      <c:pt idx="3584">
                        <c:v>277.06846000000002</c:v>
                      </c:pt>
                      <c:pt idx="3585">
                        <c:v>277.18558999999999</c:v>
                      </c:pt>
                      <c:pt idx="3586">
                        <c:v>277.31047000000001</c:v>
                      </c:pt>
                      <c:pt idx="3587">
                        <c:v>277.46417000000002</c:v>
                      </c:pt>
                      <c:pt idx="3588">
                        <c:v>277.5693</c:v>
                      </c:pt>
                      <c:pt idx="3589">
                        <c:v>277.67935</c:v>
                      </c:pt>
                      <c:pt idx="3590">
                        <c:v>277.81783999999999</c:v>
                      </c:pt>
                      <c:pt idx="3591">
                        <c:v>277.97032000000002</c:v>
                      </c:pt>
                      <c:pt idx="3592">
                        <c:v>278.09303</c:v>
                      </c:pt>
                      <c:pt idx="3593">
                        <c:v>278.22327999999999</c:v>
                      </c:pt>
                      <c:pt idx="3594">
                        <c:v>278.33017000000001</c:v>
                      </c:pt>
                      <c:pt idx="3595">
                        <c:v>278.49425000000002</c:v>
                      </c:pt>
                      <c:pt idx="3596">
                        <c:v>278.59800999999999</c:v>
                      </c:pt>
                      <c:pt idx="3597">
                        <c:v>278.72417000000002</c:v>
                      </c:pt>
                      <c:pt idx="3598">
                        <c:v>278.8372</c:v>
                      </c:pt>
                      <c:pt idx="3599">
                        <c:v>278.99637000000001</c:v>
                      </c:pt>
                      <c:pt idx="3600">
                        <c:v>279.08413000000002</c:v>
                      </c:pt>
                      <c:pt idx="3601">
                        <c:v>279.19684999999998</c:v>
                      </c:pt>
                      <c:pt idx="3602">
                        <c:v>279.32643999999999</c:v>
                      </c:pt>
                      <c:pt idx="3603">
                        <c:v>279.43817999999999</c:v>
                      </c:pt>
                      <c:pt idx="3604">
                        <c:v>279.60401999999999</c:v>
                      </c:pt>
                      <c:pt idx="3605">
                        <c:v>279.69117999999997</c:v>
                      </c:pt>
                      <c:pt idx="3606">
                        <c:v>279.80684000000002</c:v>
                      </c:pt>
                      <c:pt idx="3607">
                        <c:v>279.95028000000002</c:v>
                      </c:pt>
                      <c:pt idx="3608">
                        <c:v>280.09827000000001</c:v>
                      </c:pt>
                      <c:pt idx="3609">
                        <c:v>280.30676999999997</c:v>
                      </c:pt>
                      <c:pt idx="3610">
                        <c:v>280.31319999999999</c:v>
                      </c:pt>
                      <c:pt idx="3611">
                        <c:v>280.44141000000002</c:v>
                      </c:pt>
                      <c:pt idx="3612">
                        <c:v>280.59499</c:v>
                      </c:pt>
                      <c:pt idx="3613">
                        <c:v>280.69914</c:v>
                      </c:pt>
                      <c:pt idx="3614">
                        <c:v>280.81626</c:v>
                      </c:pt>
                      <c:pt idx="3615">
                        <c:v>280.95623999999998</c:v>
                      </c:pt>
                      <c:pt idx="3616">
                        <c:v>281.09746999999999</c:v>
                      </c:pt>
                      <c:pt idx="3617">
                        <c:v>281.20803999999998</c:v>
                      </c:pt>
                      <c:pt idx="3618">
                        <c:v>281.31031000000002</c:v>
                      </c:pt>
                      <c:pt idx="3619">
                        <c:v>281.45001999999999</c:v>
                      </c:pt>
                      <c:pt idx="3620">
                        <c:v>281.57704999999999</c:v>
                      </c:pt>
                      <c:pt idx="3621">
                        <c:v>281.72269999999997</c:v>
                      </c:pt>
                      <c:pt idx="3622">
                        <c:v>281.82184000000001</c:v>
                      </c:pt>
                      <c:pt idx="3623">
                        <c:v>281.93815000000001</c:v>
                      </c:pt>
                      <c:pt idx="3624">
                        <c:v>282.07524000000001</c:v>
                      </c:pt>
                      <c:pt idx="3625">
                        <c:v>282.23827999999997</c:v>
                      </c:pt>
                      <c:pt idx="3626">
                        <c:v>282.3227</c:v>
                      </c:pt>
                      <c:pt idx="3627">
                        <c:v>282.44382999999999</c:v>
                      </c:pt>
                      <c:pt idx="3628">
                        <c:v>282.57044000000002</c:v>
                      </c:pt>
                      <c:pt idx="3629">
                        <c:v>282.73430999999999</c:v>
                      </c:pt>
                      <c:pt idx="3630">
                        <c:v>282.81540000000001</c:v>
                      </c:pt>
                      <c:pt idx="3631">
                        <c:v>282.93792000000002</c:v>
                      </c:pt>
                      <c:pt idx="3632">
                        <c:v>283.06421999999998</c:v>
                      </c:pt>
                      <c:pt idx="3633">
                        <c:v>283.22453000000002</c:v>
                      </c:pt>
                      <c:pt idx="3634">
                        <c:v>283.30691000000002</c:v>
                      </c:pt>
                      <c:pt idx="3635">
                        <c:v>283.43295000000001</c:v>
                      </c:pt>
                      <c:pt idx="3636">
                        <c:v>283.57190000000003</c:v>
                      </c:pt>
                      <c:pt idx="3637">
                        <c:v>283.70172000000002</c:v>
                      </c:pt>
                      <c:pt idx="3638">
                        <c:v>283.84210999999999</c:v>
                      </c:pt>
                      <c:pt idx="3639">
                        <c:v>283.93894</c:v>
                      </c:pt>
                      <c:pt idx="3640">
                        <c:v>284.07499000000001</c:v>
                      </c:pt>
                      <c:pt idx="3641">
                        <c:v>284.19396</c:v>
                      </c:pt>
                      <c:pt idx="3642">
                        <c:v>284.36155000000002</c:v>
                      </c:pt>
                      <c:pt idx="3643">
                        <c:v>284.45299999999997</c:v>
                      </c:pt>
                      <c:pt idx="3644">
                        <c:v>284.58872000000002</c:v>
                      </c:pt>
                      <c:pt idx="3645">
                        <c:v>284.70396</c:v>
                      </c:pt>
                      <c:pt idx="3646">
                        <c:v>284.85534000000001</c:v>
                      </c:pt>
                      <c:pt idx="3647">
                        <c:v>284.94974999999999</c:v>
                      </c:pt>
                      <c:pt idx="3648">
                        <c:v>285.06267000000003</c:v>
                      </c:pt>
                      <c:pt idx="3649">
                        <c:v>285.20862</c:v>
                      </c:pt>
                      <c:pt idx="3650">
                        <c:v>285.35937999999999</c:v>
                      </c:pt>
                      <c:pt idx="3651">
                        <c:v>285.43781999999999</c:v>
                      </c:pt>
                      <c:pt idx="3652">
                        <c:v>285.56365</c:v>
                      </c:pt>
                      <c:pt idx="3653">
                        <c:v>285.70121</c:v>
                      </c:pt>
                      <c:pt idx="3654">
                        <c:v>285.83238</c:v>
                      </c:pt>
                      <c:pt idx="3655">
                        <c:v>285.93358999999998</c:v>
                      </c:pt>
                      <c:pt idx="3656">
                        <c:v>286.07132999999999</c:v>
                      </c:pt>
                      <c:pt idx="3657">
                        <c:v>286.19364999999999</c:v>
                      </c:pt>
                      <c:pt idx="3658">
                        <c:v>286.32565</c:v>
                      </c:pt>
                      <c:pt idx="3659">
                        <c:v>286.45994000000002</c:v>
                      </c:pt>
                      <c:pt idx="3660">
                        <c:v>286.55862999999999</c:v>
                      </c:pt>
                      <c:pt idx="3661">
                        <c:v>286.69236999999998</c:v>
                      </c:pt>
                      <c:pt idx="3662">
                        <c:v>286.80178999999998</c:v>
                      </c:pt>
                      <c:pt idx="3663">
                        <c:v>286.94382000000002</c:v>
                      </c:pt>
                      <c:pt idx="3664">
                        <c:v>287.06419</c:v>
                      </c:pt>
                      <c:pt idx="3665">
                        <c:v>287.19123999999999</c:v>
                      </c:pt>
                      <c:pt idx="3666">
                        <c:v>287.30826999999999</c:v>
                      </c:pt>
                      <c:pt idx="3667">
                        <c:v>287.45238999999998</c:v>
                      </c:pt>
                      <c:pt idx="3668">
                        <c:v>287.54843</c:v>
                      </c:pt>
                      <c:pt idx="3669">
                        <c:v>287.72054000000003</c:v>
                      </c:pt>
                      <c:pt idx="3670">
                        <c:v>287.87007999999997</c:v>
                      </c:pt>
                      <c:pt idx="3671">
                        <c:v>287.95022</c:v>
                      </c:pt>
                      <c:pt idx="3672">
                        <c:v>288.04514999999998</c:v>
                      </c:pt>
                      <c:pt idx="3673">
                        <c:v>288.18074999999999</c:v>
                      </c:pt>
                      <c:pt idx="3674">
                        <c:v>288.30712999999997</c:v>
                      </c:pt>
                      <c:pt idx="3675">
                        <c:v>288.42786999999998</c:v>
                      </c:pt>
                      <c:pt idx="3676">
                        <c:v>288.5711</c:v>
                      </c:pt>
                      <c:pt idx="3677">
                        <c:v>288.67908</c:v>
                      </c:pt>
                      <c:pt idx="3678">
                        <c:v>288.79761999999999</c:v>
                      </c:pt>
                      <c:pt idx="3679">
                        <c:v>288.92464000000001</c:v>
                      </c:pt>
                      <c:pt idx="3680">
                        <c:v>289.08139999999997</c:v>
                      </c:pt>
                      <c:pt idx="3681">
                        <c:v>289.1721</c:v>
                      </c:pt>
                      <c:pt idx="3682">
                        <c:v>289.30441000000002</c:v>
                      </c:pt>
                      <c:pt idx="3683">
                        <c:v>289.43506000000002</c:v>
                      </c:pt>
                      <c:pt idx="3684">
                        <c:v>289.57553000000001</c:v>
                      </c:pt>
                      <c:pt idx="3685">
                        <c:v>289.65998999999999</c:v>
                      </c:pt>
                      <c:pt idx="3686">
                        <c:v>289.79789</c:v>
                      </c:pt>
                      <c:pt idx="3687">
                        <c:v>289.92388</c:v>
                      </c:pt>
                      <c:pt idx="3688">
                        <c:v>290.07988</c:v>
                      </c:pt>
                      <c:pt idx="3689">
                        <c:v>290.18482</c:v>
                      </c:pt>
                      <c:pt idx="3690">
                        <c:v>290.29037</c:v>
                      </c:pt>
                      <c:pt idx="3691">
                        <c:v>290.40807999999998</c:v>
                      </c:pt>
                      <c:pt idx="3692">
                        <c:v>290.56409000000002</c:v>
                      </c:pt>
                      <c:pt idx="3693">
                        <c:v>290.69893999999999</c:v>
                      </c:pt>
                      <c:pt idx="3694">
                        <c:v>290.79971999999998</c:v>
                      </c:pt>
                      <c:pt idx="3695">
                        <c:v>290.91372999999999</c:v>
                      </c:pt>
                      <c:pt idx="3696">
                        <c:v>291.06094999999999</c:v>
                      </c:pt>
                      <c:pt idx="3697">
                        <c:v>291.18648999999999</c:v>
                      </c:pt>
                      <c:pt idx="3698">
                        <c:v>291.28967999999998</c:v>
                      </c:pt>
                      <c:pt idx="3699">
                        <c:v>291.41298</c:v>
                      </c:pt>
                      <c:pt idx="3700">
                        <c:v>291.51778999999999</c:v>
                      </c:pt>
                      <c:pt idx="3701">
                        <c:v>291.68981000000002</c:v>
                      </c:pt>
                      <c:pt idx="3702">
                        <c:v>291.78474999999997</c:v>
                      </c:pt>
                      <c:pt idx="3703">
                        <c:v>291.91726</c:v>
                      </c:pt>
                      <c:pt idx="3704">
                        <c:v>292.05763999999999</c:v>
                      </c:pt>
                      <c:pt idx="3705">
                        <c:v>292.20209</c:v>
                      </c:pt>
                      <c:pt idx="3706">
                        <c:v>292.30187999999998</c:v>
                      </c:pt>
                      <c:pt idx="3707">
                        <c:v>292.4282</c:v>
                      </c:pt>
                      <c:pt idx="3708">
                        <c:v>292.56536</c:v>
                      </c:pt>
                      <c:pt idx="3709">
                        <c:v>292.70841000000001</c:v>
                      </c:pt>
                      <c:pt idx="3710">
                        <c:v>292.7955</c:v>
                      </c:pt>
                      <c:pt idx="3711">
                        <c:v>292.92002000000002</c:v>
                      </c:pt>
                      <c:pt idx="3712">
                        <c:v>293.05664999999999</c:v>
                      </c:pt>
                      <c:pt idx="3713">
                        <c:v>293.18146000000002</c:v>
                      </c:pt>
                      <c:pt idx="3714">
                        <c:v>293.32913000000002</c:v>
                      </c:pt>
                      <c:pt idx="3715">
                        <c:v>293.42230000000001</c:v>
                      </c:pt>
                      <c:pt idx="3716">
                        <c:v>293.57567</c:v>
                      </c:pt>
                      <c:pt idx="3717">
                        <c:v>293.69578000000001</c:v>
                      </c:pt>
                      <c:pt idx="3718">
                        <c:v>293.83742000000001</c:v>
                      </c:pt>
                      <c:pt idx="3719">
                        <c:v>293.94215000000003</c:v>
                      </c:pt>
                      <c:pt idx="3720">
                        <c:v>294.07197000000002</c:v>
                      </c:pt>
                      <c:pt idx="3721">
                        <c:v>294.17592000000002</c:v>
                      </c:pt>
                      <c:pt idx="3722">
                        <c:v>294.34287</c:v>
                      </c:pt>
                      <c:pt idx="3723">
                        <c:v>294.40958999999998</c:v>
                      </c:pt>
                      <c:pt idx="3724">
                        <c:v>294.55574999999999</c:v>
                      </c:pt>
                      <c:pt idx="3725">
                        <c:v>294.67415</c:v>
                      </c:pt>
                      <c:pt idx="3726">
                        <c:v>294.80444999999997</c:v>
                      </c:pt>
                      <c:pt idx="3727">
                        <c:v>294.91636999999997</c:v>
                      </c:pt>
                      <c:pt idx="3728">
                        <c:v>295.05228</c:v>
                      </c:pt>
                      <c:pt idx="3729">
                        <c:v>295.18378000000001</c:v>
                      </c:pt>
                      <c:pt idx="3730">
                        <c:v>295.37914999999998</c:v>
                      </c:pt>
                      <c:pt idx="3731">
                        <c:v>295.47669999999999</c:v>
                      </c:pt>
                      <c:pt idx="3732">
                        <c:v>295.53823</c:v>
                      </c:pt>
                      <c:pt idx="3733">
                        <c:v>295.67279000000002</c:v>
                      </c:pt>
                      <c:pt idx="3734">
                        <c:v>295.78924999999998</c:v>
                      </c:pt>
                      <c:pt idx="3735">
                        <c:v>295.94947999999999</c:v>
                      </c:pt>
                      <c:pt idx="3736">
                        <c:v>296.06848000000002</c:v>
                      </c:pt>
                      <c:pt idx="3737">
                        <c:v>296.19681000000003</c:v>
                      </c:pt>
                      <c:pt idx="3738">
                        <c:v>296.30360000000002</c:v>
                      </c:pt>
                      <c:pt idx="3739">
                        <c:v>296.45236999999997</c:v>
                      </c:pt>
                      <c:pt idx="3740">
                        <c:v>296.54969</c:v>
                      </c:pt>
                      <c:pt idx="3741">
                        <c:v>296.69376999999997</c:v>
                      </c:pt>
                      <c:pt idx="3742">
                        <c:v>296.79876000000002</c:v>
                      </c:pt>
                      <c:pt idx="3743">
                        <c:v>296.95783</c:v>
                      </c:pt>
                      <c:pt idx="3744">
                        <c:v>297.03958</c:v>
                      </c:pt>
                      <c:pt idx="3745">
                        <c:v>297.19067000000001</c:v>
                      </c:pt>
                      <c:pt idx="3746">
                        <c:v>297.30849999999998</c:v>
                      </c:pt>
                      <c:pt idx="3747">
                        <c:v>297.45812000000001</c:v>
                      </c:pt>
                      <c:pt idx="3748">
                        <c:v>297.57974000000002</c:v>
                      </c:pt>
                      <c:pt idx="3749">
                        <c:v>297.67599000000001</c:v>
                      </c:pt>
                      <c:pt idx="3750">
                        <c:v>297.77760000000001</c:v>
                      </c:pt>
                      <c:pt idx="3751">
                        <c:v>297.93398000000002</c:v>
                      </c:pt>
                      <c:pt idx="3752">
                        <c:v>298.07699000000002</c:v>
                      </c:pt>
                      <c:pt idx="3753">
                        <c:v>298.16061000000002</c:v>
                      </c:pt>
                      <c:pt idx="3754">
                        <c:v>298.28953000000001</c:v>
                      </c:pt>
                      <c:pt idx="3755">
                        <c:v>298.42797999999999</c:v>
                      </c:pt>
                      <c:pt idx="3756">
                        <c:v>298.59903000000003</c:v>
                      </c:pt>
                      <c:pt idx="3757">
                        <c:v>298.68495000000001</c:v>
                      </c:pt>
                      <c:pt idx="3758">
                        <c:v>298.80232000000001</c:v>
                      </c:pt>
                      <c:pt idx="3759">
                        <c:v>298.94054999999997</c:v>
                      </c:pt>
                      <c:pt idx="3760">
                        <c:v>299.07835999999998</c:v>
                      </c:pt>
                      <c:pt idx="3761">
                        <c:v>299.18736000000001</c:v>
                      </c:pt>
                      <c:pt idx="3762">
                        <c:v>299.30036999999999</c:v>
                      </c:pt>
                      <c:pt idx="3763">
                        <c:v>299.41496999999998</c:v>
                      </c:pt>
                      <c:pt idx="3764">
                        <c:v>299.57324</c:v>
                      </c:pt>
                      <c:pt idx="3765">
                        <c:v>299.70188999999999</c:v>
                      </c:pt>
                      <c:pt idx="3766">
                        <c:v>299.81461999999999</c:v>
                      </c:pt>
                      <c:pt idx="3767">
                        <c:v>299.94558000000001</c:v>
                      </c:pt>
                      <c:pt idx="3768">
                        <c:v>300.05971</c:v>
                      </c:pt>
                      <c:pt idx="3769">
                        <c:v>300.20641000000001</c:v>
                      </c:pt>
                      <c:pt idx="3770">
                        <c:v>300.29235</c:v>
                      </c:pt>
                      <c:pt idx="3771">
                        <c:v>300.42045000000002</c:v>
                      </c:pt>
                      <c:pt idx="3772">
                        <c:v>300.54343</c:v>
                      </c:pt>
                      <c:pt idx="3773">
                        <c:v>300.69463000000002</c:v>
                      </c:pt>
                      <c:pt idx="3774">
                        <c:v>300.77924000000002</c:v>
                      </c:pt>
                      <c:pt idx="3775">
                        <c:v>300.90724</c:v>
                      </c:pt>
                      <c:pt idx="3776">
                        <c:v>301.04034999999999</c:v>
                      </c:pt>
                      <c:pt idx="3777">
                        <c:v>301.20316000000003</c:v>
                      </c:pt>
                      <c:pt idx="3778">
                        <c:v>301.32128</c:v>
                      </c:pt>
                      <c:pt idx="3779">
                        <c:v>301.42700000000002</c:v>
                      </c:pt>
                      <c:pt idx="3780">
                        <c:v>301.56013000000002</c:v>
                      </c:pt>
                      <c:pt idx="3781">
                        <c:v>301.71091000000001</c:v>
                      </c:pt>
                      <c:pt idx="3782">
                        <c:v>301.79467</c:v>
                      </c:pt>
                      <c:pt idx="3783">
                        <c:v>301.91689000000002</c:v>
                      </c:pt>
                      <c:pt idx="3784">
                        <c:v>302.03640000000001</c:v>
                      </c:pt>
                      <c:pt idx="3785">
                        <c:v>302.16971000000001</c:v>
                      </c:pt>
                      <c:pt idx="3786">
                        <c:v>302.30797999999999</c:v>
                      </c:pt>
                      <c:pt idx="3787">
                        <c:v>302.38965999999999</c:v>
                      </c:pt>
                      <c:pt idx="3788">
                        <c:v>302.51627999999999</c:v>
                      </c:pt>
                      <c:pt idx="3789">
                        <c:v>302.67092000000002</c:v>
                      </c:pt>
                      <c:pt idx="3790">
                        <c:v>302.81540000000001</c:v>
                      </c:pt>
                      <c:pt idx="3791">
                        <c:v>303.00939</c:v>
                      </c:pt>
                      <c:pt idx="3792">
                        <c:v>303.07470999999998</c:v>
                      </c:pt>
                      <c:pt idx="3793">
                        <c:v>303.18909000000002</c:v>
                      </c:pt>
                      <c:pt idx="3794">
                        <c:v>303.32324</c:v>
                      </c:pt>
                      <c:pt idx="3795">
                        <c:v>303.42102</c:v>
                      </c:pt>
                      <c:pt idx="3796">
                        <c:v>303.54232000000002</c:v>
                      </c:pt>
                      <c:pt idx="3797">
                        <c:v>303.66555</c:v>
                      </c:pt>
                      <c:pt idx="3798">
                        <c:v>303.79984999999999</c:v>
                      </c:pt>
                      <c:pt idx="3799">
                        <c:v>303.91179</c:v>
                      </c:pt>
                      <c:pt idx="3800">
                        <c:v>304.05464000000001</c:v>
                      </c:pt>
                      <c:pt idx="3801">
                        <c:v>304.17509999999999</c:v>
                      </c:pt>
                      <c:pt idx="3802">
                        <c:v>304.33127999999999</c:v>
                      </c:pt>
                      <c:pt idx="3803">
                        <c:v>304.42200000000003</c:v>
                      </c:pt>
                      <c:pt idx="3804">
                        <c:v>304.54660999999999</c:v>
                      </c:pt>
                      <c:pt idx="3805">
                        <c:v>304.66050000000001</c:v>
                      </c:pt>
                      <c:pt idx="3806">
                        <c:v>304.77517999999998</c:v>
                      </c:pt>
                      <c:pt idx="3807">
                        <c:v>304.93495000000001</c:v>
                      </c:pt>
                      <c:pt idx="3808">
                        <c:v>305.04991999999999</c:v>
                      </c:pt>
                      <c:pt idx="3809">
                        <c:v>305.18248999999997</c:v>
                      </c:pt>
                      <c:pt idx="3810">
                        <c:v>305.31022000000002</c:v>
                      </c:pt>
                      <c:pt idx="3811">
                        <c:v>305.44447000000002</c:v>
                      </c:pt>
                      <c:pt idx="3812">
                        <c:v>305.55869000000001</c:v>
                      </c:pt>
                      <c:pt idx="3813">
                        <c:v>305.65492</c:v>
                      </c:pt>
                      <c:pt idx="3814">
                        <c:v>305.79104999999998</c:v>
                      </c:pt>
                      <c:pt idx="3815">
                        <c:v>305.93635</c:v>
                      </c:pt>
                      <c:pt idx="3816">
                        <c:v>306.06774000000001</c:v>
                      </c:pt>
                      <c:pt idx="3817">
                        <c:v>306.18002000000001</c:v>
                      </c:pt>
                      <c:pt idx="3818">
                        <c:v>306.29856999999998</c:v>
                      </c:pt>
                      <c:pt idx="3819">
                        <c:v>306.43301000000002</c:v>
                      </c:pt>
                      <c:pt idx="3820">
                        <c:v>306.56715000000003</c:v>
                      </c:pt>
                      <c:pt idx="3821">
                        <c:v>306.66696999999999</c:v>
                      </c:pt>
                      <c:pt idx="3822">
                        <c:v>306.78228999999999</c:v>
                      </c:pt>
                      <c:pt idx="3823">
                        <c:v>306.92160000000001</c:v>
                      </c:pt>
                      <c:pt idx="3824">
                        <c:v>307.10165000000001</c:v>
                      </c:pt>
                      <c:pt idx="3825">
                        <c:v>307.16998000000001</c:v>
                      </c:pt>
                      <c:pt idx="3826">
                        <c:v>307.28575000000001</c:v>
                      </c:pt>
                      <c:pt idx="3827">
                        <c:v>307.41036000000003</c:v>
                      </c:pt>
                      <c:pt idx="3828">
                        <c:v>307.55588</c:v>
                      </c:pt>
                      <c:pt idx="3829">
                        <c:v>307.66888</c:v>
                      </c:pt>
                      <c:pt idx="3830">
                        <c:v>307.80410000000001</c:v>
                      </c:pt>
                      <c:pt idx="3831">
                        <c:v>307.93511000000001</c:v>
                      </c:pt>
                      <c:pt idx="3832">
                        <c:v>308.07411000000002</c:v>
                      </c:pt>
                      <c:pt idx="3833">
                        <c:v>308.14983999999998</c:v>
                      </c:pt>
                      <c:pt idx="3834">
                        <c:v>308.28311000000002</c:v>
                      </c:pt>
                      <c:pt idx="3835">
                        <c:v>308.42716000000001</c:v>
                      </c:pt>
                      <c:pt idx="3836">
                        <c:v>308.57299</c:v>
                      </c:pt>
                      <c:pt idx="3837">
                        <c:v>308.68036000000001</c:v>
                      </c:pt>
                      <c:pt idx="3838">
                        <c:v>308.76911000000001</c:v>
                      </c:pt>
                      <c:pt idx="3839">
                        <c:v>308.90480000000002</c:v>
                      </c:pt>
                      <c:pt idx="3840">
                        <c:v>309.03982999999999</c:v>
                      </c:pt>
                      <c:pt idx="3841">
                        <c:v>309.20776000000001</c:v>
                      </c:pt>
                      <c:pt idx="3842">
                        <c:v>309.30277000000001</c:v>
                      </c:pt>
                      <c:pt idx="3843">
                        <c:v>309.42719</c:v>
                      </c:pt>
                      <c:pt idx="3844">
                        <c:v>309.55200000000002</c:v>
                      </c:pt>
                      <c:pt idx="3845">
                        <c:v>309.67955000000001</c:v>
                      </c:pt>
                      <c:pt idx="3846">
                        <c:v>309.76609999999999</c:v>
                      </c:pt>
                      <c:pt idx="3847">
                        <c:v>309.90895</c:v>
                      </c:pt>
                      <c:pt idx="3848">
                        <c:v>310.04023000000001</c:v>
                      </c:pt>
                      <c:pt idx="3849">
                        <c:v>310.19247999999999</c:v>
                      </c:pt>
                      <c:pt idx="3850">
                        <c:v>310.28273000000002</c:v>
                      </c:pt>
                      <c:pt idx="3851">
                        <c:v>310.40544</c:v>
                      </c:pt>
                      <c:pt idx="3852">
                        <c:v>310.65440999999998</c:v>
                      </c:pt>
                      <c:pt idx="3853">
                        <c:v>310.66556000000003</c:v>
                      </c:pt>
                      <c:pt idx="3854">
                        <c:v>310.80707999999998</c:v>
                      </c:pt>
                      <c:pt idx="3855">
                        <c:v>310.91629</c:v>
                      </c:pt>
                      <c:pt idx="3856">
                        <c:v>311.04692</c:v>
                      </c:pt>
                      <c:pt idx="3857">
                        <c:v>311.17257000000001</c:v>
                      </c:pt>
                      <c:pt idx="3858">
                        <c:v>311.28143999999998</c:v>
                      </c:pt>
                      <c:pt idx="3859">
                        <c:v>311.38979999999998</c:v>
                      </c:pt>
                      <c:pt idx="3860">
                        <c:v>311.52731999999997</c:v>
                      </c:pt>
                      <c:pt idx="3861">
                        <c:v>311.66302000000002</c:v>
                      </c:pt>
                      <c:pt idx="3862">
                        <c:v>311.80450999999999</c:v>
                      </c:pt>
                      <c:pt idx="3863">
                        <c:v>311.89449000000002</c:v>
                      </c:pt>
                      <c:pt idx="3864">
                        <c:v>312.00837000000001</c:v>
                      </c:pt>
                      <c:pt idx="3865">
                        <c:v>312.14654999999999</c:v>
                      </c:pt>
                      <c:pt idx="3866">
                        <c:v>312.29606000000001</c:v>
                      </c:pt>
                      <c:pt idx="3867">
                        <c:v>312.40929</c:v>
                      </c:pt>
                      <c:pt idx="3868">
                        <c:v>312.53152</c:v>
                      </c:pt>
                      <c:pt idx="3869">
                        <c:v>312.66307999999998</c:v>
                      </c:pt>
                      <c:pt idx="3870">
                        <c:v>312.803</c:v>
                      </c:pt>
                      <c:pt idx="3871">
                        <c:v>312.89582000000001</c:v>
                      </c:pt>
                      <c:pt idx="3872">
                        <c:v>313.03618999999998</c:v>
                      </c:pt>
                      <c:pt idx="3873">
                        <c:v>313.15872000000002</c:v>
                      </c:pt>
                      <c:pt idx="3874">
                        <c:v>313.30220000000003</c:v>
                      </c:pt>
                      <c:pt idx="3875">
                        <c:v>313.40215999999998</c:v>
                      </c:pt>
                      <c:pt idx="3876">
                        <c:v>313.53552999999999</c:v>
                      </c:pt>
                      <c:pt idx="3877">
                        <c:v>313.65706999999998</c:v>
                      </c:pt>
                      <c:pt idx="3878">
                        <c:v>313.78921000000003</c:v>
                      </c:pt>
                      <c:pt idx="3879">
                        <c:v>313.92173000000003</c:v>
                      </c:pt>
                      <c:pt idx="3880">
                        <c:v>314.01524000000001</c:v>
                      </c:pt>
                      <c:pt idx="3881">
                        <c:v>314.15476999999998</c:v>
                      </c:pt>
                      <c:pt idx="3882">
                        <c:v>314.27307999999999</c:v>
                      </c:pt>
                      <c:pt idx="3883">
                        <c:v>314.43151999999998</c:v>
                      </c:pt>
                      <c:pt idx="3884">
                        <c:v>314.53100000000001</c:v>
                      </c:pt>
                      <c:pt idx="3885">
                        <c:v>314.63776999999999</c:v>
                      </c:pt>
                      <c:pt idx="3886">
                        <c:v>314.75794000000002</c:v>
                      </c:pt>
                      <c:pt idx="3887">
                        <c:v>314.90899000000002</c:v>
                      </c:pt>
                      <c:pt idx="3888">
                        <c:v>315.01873999999998</c:v>
                      </c:pt>
                      <c:pt idx="3889">
                        <c:v>315.13727999999998</c:v>
                      </c:pt>
                      <c:pt idx="3890">
                        <c:v>315.27440999999999</c:v>
                      </c:pt>
                      <c:pt idx="3891">
                        <c:v>315.42696999999998</c:v>
                      </c:pt>
                      <c:pt idx="3892">
                        <c:v>315.51172000000003</c:v>
                      </c:pt>
                      <c:pt idx="3893">
                        <c:v>315.63972999999999</c:v>
                      </c:pt>
                      <c:pt idx="3894">
                        <c:v>315.74770000000001</c:v>
                      </c:pt>
                      <c:pt idx="3895">
                        <c:v>315.87835999999999</c:v>
                      </c:pt>
                      <c:pt idx="3896">
                        <c:v>316.00968</c:v>
                      </c:pt>
                      <c:pt idx="3897">
                        <c:v>316.12941000000001</c:v>
                      </c:pt>
                      <c:pt idx="3898">
                        <c:v>316.24817000000002</c:v>
                      </c:pt>
                      <c:pt idx="3899">
                        <c:v>316.39370000000002</c:v>
                      </c:pt>
                      <c:pt idx="3900">
                        <c:v>316.54741999999999</c:v>
                      </c:pt>
                      <c:pt idx="3901">
                        <c:v>316.65051999999997</c:v>
                      </c:pt>
                      <c:pt idx="3902">
                        <c:v>316.76361000000003</c:v>
                      </c:pt>
                      <c:pt idx="3903">
                        <c:v>316.8897</c:v>
                      </c:pt>
                      <c:pt idx="3904">
                        <c:v>317.04063000000002</c:v>
                      </c:pt>
                      <c:pt idx="3905">
                        <c:v>317.14035999999999</c:v>
                      </c:pt>
                      <c:pt idx="3906">
                        <c:v>317.24606999999997</c:v>
                      </c:pt>
                      <c:pt idx="3907">
                        <c:v>317.38434999999998</c:v>
                      </c:pt>
                      <c:pt idx="3908">
                        <c:v>317.54194999999999</c:v>
                      </c:pt>
                      <c:pt idx="3909">
                        <c:v>317.61453</c:v>
                      </c:pt>
                      <c:pt idx="3910">
                        <c:v>317.74610000000001</c:v>
                      </c:pt>
                      <c:pt idx="3911">
                        <c:v>317.87065000000001</c:v>
                      </c:pt>
                      <c:pt idx="3912">
                        <c:v>318.04325999999998</c:v>
                      </c:pt>
                      <c:pt idx="3913">
                        <c:v>318.24700999999999</c:v>
                      </c:pt>
                      <c:pt idx="3914">
                        <c:v>318.26591000000002</c:v>
                      </c:pt>
                      <c:pt idx="3915">
                        <c:v>318.38405</c:v>
                      </c:pt>
                      <c:pt idx="3916">
                        <c:v>318.49754999999999</c:v>
                      </c:pt>
                      <c:pt idx="3917">
                        <c:v>318.66426999999999</c:v>
                      </c:pt>
                      <c:pt idx="3918">
                        <c:v>318.74306999999999</c:v>
                      </c:pt>
                      <c:pt idx="3919">
                        <c:v>318.87052999999997</c:v>
                      </c:pt>
                      <c:pt idx="3920">
                        <c:v>318.98115000000001</c:v>
                      </c:pt>
                      <c:pt idx="3921">
                        <c:v>319.13466</c:v>
                      </c:pt>
                      <c:pt idx="3922">
                        <c:v>319.25610999999998</c:v>
                      </c:pt>
                      <c:pt idx="3923">
                        <c:v>319.37382000000002</c:v>
                      </c:pt>
                      <c:pt idx="3924">
                        <c:v>319.51585</c:v>
                      </c:pt>
                      <c:pt idx="3925">
                        <c:v>319.64384999999999</c:v>
                      </c:pt>
                      <c:pt idx="3926">
                        <c:v>319.75932999999998</c:v>
                      </c:pt>
                      <c:pt idx="3927">
                        <c:v>319.88315999999998</c:v>
                      </c:pt>
                      <c:pt idx="3928">
                        <c:v>320.00779</c:v>
                      </c:pt>
                      <c:pt idx="3929">
                        <c:v>320.14600000000002</c:v>
                      </c:pt>
                      <c:pt idx="3930">
                        <c:v>320.24986000000001</c:v>
                      </c:pt>
                      <c:pt idx="3931">
                        <c:v>320.38400999999999</c:v>
                      </c:pt>
                      <c:pt idx="3932">
                        <c:v>320.50621999999998</c:v>
                      </c:pt>
                      <c:pt idx="3933">
                        <c:v>320.61655000000002</c:v>
                      </c:pt>
                      <c:pt idx="3934">
                        <c:v>320.76017999999999</c:v>
                      </c:pt>
                      <c:pt idx="3935">
                        <c:v>320.87722000000002</c:v>
                      </c:pt>
                      <c:pt idx="3936">
                        <c:v>320.99880000000002</c:v>
                      </c:pt>
                      <c:pt idx="3937">
                        <c:v>321.11943000000002</c:v>
                      </c:pt>
                      <c:pt idx="3938">
                        <c:v>321.26288</c:v>
                      </c:pt>
                      <c:pt idx="3939">
                        <c:v>321.38071000000002</c:v>
                      </c:pt>
                      <c:pt idx="3940">
                        <c:v>321.50179000000003</c:v>
                      </c:pt>
                      <c:pt idx="3941">
                        <c:v>321.62549000000001</c:v>
                      </c:pt>
                      <c:pt idx="3942">
                        <c:v>321.75027</c:v>
                      </c:pt>
                      <c:pt idx="3943">
                        <c:v>321.85529000000002</c:v>
                      </c:pt>
                      <c:pt idx="3944">
                        <c:v>321.9785</c:v>
                      </c:pt>
                      <c:pt idx="3945">
                        <c:v>322.11806999999999</c:v>
                      </c:pt>
                      <c:pt idx="3946">
                        <c:v>322.25479000000001</c:v>
                      </c:pt>
                      <c:pt idx="3947">
                        <c:v>322.36421000000001</c:v>
                      </c:pt>
                      <c:pt idx="3948">
                        <c:v>322.47392000000002</c:v>
                      </c:pt>
                      <c:pt idx="3949">
                        <c:v>322.59719999999999</c:v>
                      </c:pt>
                      <c:pt idx="3950">
                        <c:v>322.74137999999999</c:v>
                      </c:pt>
                      <c:pt idx="3951">
                        <c:v>322.85494999999997</c:v>
                      </c:pt>
                      <c:pt idx="3952">
                        <c:v>322.96319999999997</c:v>
                      </c:pt>
                      <c:pt idx="3953">
                        <c:v>323.10122000000001</c:v>
                      </c:pt>
                      <c:pt idx="3954">
                        <c:v>323.23232000000002</c:v>
                      </c:pt>
                      <c:pt idx="3955">
                        <c:v>323.39837999999997</c:v>
                      </c:pt>
                      <c:pt idx="3956">
                        <c:v>323.47908000000001</c:v>
                      </c:pt>
                      <c:pt idx="3957">
                        <c:v>323.61576000000002</c:v>
                      </c:pt>
                      <c:pt idx="3958">
                        <c:v>323.74799999999999</c:v>
                      </c:pt>
                      <c:pt idx="3959">
                        <c:v>323.8784</c:v>
                      </c:pt>
                      <c:pt idx="3960">
                        <c:v>323.99739</c:v>
                      </c:pt>
                      <c:pt idx="3961">
                        <c:v>324.1234</c:v>
                      </c:pt>
                      <c:pt idx="3962">
                        <c:v>324.25274999999999</c:v>
                      </c:pt>
                      <c:pt idx="3963">
                        <c:v>324.39085</c:v>
                      </c:pt>
                      <c:pt idx="3964">
                        <c:v>324.49234000000001</c:v>
                      </c:pt>
                      <c:pt idx="3965">
                        <c:v>324.60210000000001</c:v>
                      </c:pt>
                      <c:pt idx="3966">
                        <c:v>324.72989999999999</c:v>
                      </c:pt>
                      <c:pt idx="3967">
                        <c:v>324.87664999999998</c:v>
                      </c:pt>
                      <c:pt idx="3968">
                        <c:v>324.97509000000002</c:v>
                      </c:pt>
                      <c:pt idx="3969">
                        <c:v>325.10660999999999</c:v>
                      </c:pt>
                      <c:pt idx="3970">
                        <c:v>325.19</c:v>
                      </c:pt>
                      <c:pt idx="3971">
                        <c:v>325.18333000000001</c:v>
                      </c:pt>
                      <c:pt idx="3972">
                        <c:v>325.20929000000001</c:v>
                      </c:pt>
                      <c:pt idx="3973">
                        <c:v>325.20546000000002</c:v>
                      </c:pt>
                      <c:pt idx="3974">
                        <c:v>325.23892000000001</c:v>
                      </c:pt>
                      <c:pt idx="3975">
                        <c:v>325.15462000000002</c:v>
                      </c:pt>
                      <c:pt idx="3976">
                        <c:v>325.19045</c:v>
                      </c:pt>
                      <c:pt idx="3977">
                        <c:v>325.15025000000003</c:v>
                      </c:pt>
                      <c:pt idx="3978">
                        <c:v>325.14978000000002</c:v>
                      </c:pt>
                      <c:pt idx="3979">
                        <c:v>325.13828000000001</c:v>
                      </c:pt>
                      <c:pt idx="3980">
                        <c:v>325.18955999999997</c:v>
                      </c:pt>
                      <c:pt idx="3981">
                        <c:v>325.14294000000001</c:v>
                      </c:pt>
                      <c:pt idx="3982">
                        <c:v>325.13787000000002</c:v>
                      </c:pt>
                      <c:pt idx="3983">
                        <c:v>325.14139999999998</c:v>
                      </c:pt>
                      <c:pt idx="3984">
                        <c:v>325.15649000000002</c:v>
                      </c:pt>
                      <c:pt idx="3985">
                        <c:v>325.15566999999999</c:v>
                      </c:pt>
                      <c:pt idx="3986">
                        <c:v>325.13081</c:v>
                      </c:pt>
                      <c:pt idx="3987">
                        <c:v>325.15132999999997</c:v>
                      </c:pt>
                      <c:pt idx="3988">
                        <c:v>325.15593999999999</c:v>
                      </c:pt>
                      <c:pt idx="3989">
                        <c:v>325.16082</c:v>
                      </c:pt>
                      <c:pt idx="3990">
                        <c:v>325.15953000000002</c:v>
                      </c:pt>
                      <c:pt idx="3991">
                        <c:v>325.16273000000001</c:v>
                      </c:pt>
                      <c:pt idx="3992">
                        <c:v>325.15316000000001</c:v>
                      </c:pt>
                      <c:pt idx="3993">
                        <c:v>325.17169000000001</c:v>
                      </c:pt>
                      <c:pt idx="3994">
                        <c:v>325.13531999999998</c:v>
                      </c:pt>
                      <c:pt idx="3995">
                        <c:v>325.11525999999998</c:v>
                      </c:pt>
                      <c:pt idx="3996">
                        <c:v>325.12616000000003</c:v>
                      </c:pt>
                      <c:pt idx="3997">
                        <c:v>325.16316999999998</c:v>
                      </c:pt>
                      <c:pt idx="3998">
                        <c:v>325.13857999999999</c:v>
                      </c:pt>
                      <c:pt idx="3999">
                        <c:v>325.13125000000002</c:v>
                      </c:pt>
                      <c:pt idx="4000">
                        <c:v>325.12893000000003</c:v>
                      </c:pt>
                      <c:pt idx="4001">
                        <c:v>325.16798</c:v>
                      </c:pt>
                      <c:pt idx="4002">
                        <c:v>325.13580000000002</c:v>
                      </c:pt>
                      <c:pt idx="4003">
                        <c:v>325.15278999999998</c:v>
                      </c:pt>
                      <c:pt idx="4004">
                        <c:v>325.14578</c:v>
                      </c:pt>
                      <c:pt idx="4005">
                        <c:v>325.15940000000001</c:v>
                      </c:pt>
                      <c:pt idx="4006">
                        <c:v>325.12662999999998</c:v>
                      </c:pt>
                      <c:pt idx="4007">
                        <c:v>325.12241</c:v>
                      </c:pt>
                      <c:pt idx="4008">
                        <c:v>325.12419</c:v>
                      </c:pt>
                      <c:pt idx="4009">
                        <c:v>325.14157999999998</c:v>
                      </c:pt>
                      <c:pt idx="4010">
                        <c:v>325.15402999999998</c:v>
                      </c:pt>
                      <c:pt idx="4011">
                        <c:v>325.13362000000001</c:v>
                      </c:pt>
                      <c:pt idx="4012">
                        <c:v>325.12768999999997</c:v>
                      </c:pt>
                      <c:pt idx="4013">
                        <c:v>325.14168000000001</c:v>
                      </c:pt>
                      <c:pt idx="4014">
                        <c:v>325.15007000000003</c:v>
                      </c:pt>
                      <c:pt idx="4015">
                        <c:v>325.14508000000001</c:v>
                      </c:pt>
                      <c:pt idx="4016">
                        <c:v>325.14550000000003</c:v>
                      </c:pt>
                      <c:pt idx="4017">
                        <c:v>325.14193</c:v>
                      </c:pt>
                      <c:pt idx="4018">
                        <c:v>325.15033</c:v>
                      </c:pt>
                      <c:pt idx="4019">
                        <c:v>325.11536999999998</c:v>
                      </c:pt>
                      <c:pt idx="4020">
                        <c:v>325.11917</c:v>
                      </c:pt>
                      <c:pt idx="4021">
                        <c:v>325.12911000000003</c:v>
                      </c:pt>
                      <c:pt idx="4022">
                        <c:v>325.14585</c:v>
                      </c:pt>
                      <c:pt idx="4023">
                        <c:v>325.11914999999999</c:v>
                      </c:pt>
                      <c:pt idx="4024">
                        <c:v>325.13488000000001</c:v>
                      </c:pt>
                      <c:pt idx="4025">
                        <c:v>325.13159999999999</c:v>
                      </c:pt>
                      <c:pt idx="4026">
                        <c:v>325.15823999999998</c:v>
                      </c:pt>
                      <c:pt idx="4027">
                        <c:v>325.12049000000002</c:v>
                      </c:pt>
                      <c:pt idx="4028">
                        <c:v>325.12511999999998</c:v>
                      </c:pt>
                      <c:pt idx="4029">
                        <c:v>325.14292999999998</c:v>
                      </c:pt>
                      <c:pt idx="4030">
                        <c:v>325.13918000000001</c:v>
                      </c:pt>
                      <c:pt idx="4031">
                        <c:v>325.14695</c:v>
                      </c:pt>
                      <c:pt idx="4032">
                        <c:v>325.13481999999999</c:v>
                      </c:pt>
                      <c:pt idx="4033">
                        <c:v>325.14688000000001</c:v>
                      </c:pt>
                      <c:pt idx="4034">
                        <c:v>325.22298999999998</c:v>
                      </c:pt>
                      <c:pt idx="4035">
                        <c:v>325.21431000000001</c:v>
                      </c:pt>
                      <c:pt idx="4036">
                        <c:v>325.16910999999999</c:v>
                      </c:pt>
                      <c:pt idx="4037">
                        <c:v>325.14508000000001</c:v>
                      </c:pt>
                      <c:pt idx="4038">
                        <c:v>325.15433999999999</c:v>
                      </c:pt>
                      <c:pt idx="4039">
                        <c:v>325.17075</c:v>
                      </c:pt>
                      <c:pt idx="4040">
                        <c:v>325.14339000000001</c:v>
                      </c:pt>
                      <c:pt idx="4041">
                        <c:v>325.15616</c:v>
                      </c:pt>
                      <c:pt idx="4042">
                        <c:v>325.15224000000001</c:v>
                      </c:pt>
                      <c:pt idx="4043">
                        <c:v>325.17421999999999</c:v>
                      </c:pt>
                      <c:pt idx="4044">
                        <c:v>325.14152000000001</c:v>
                      </c:pt>
                      <c:pt idx="4045">
                        <c:v>325.15546000000001</c:v>
                      </c:pt>
                      <c:pt idx="4046">
                        <c:v>325.14812999999998</c:v>
                      </c:pt>
                      <c:pt idx="4047">
                        <c:v>325.13718</c:v>
                      </c:pt>
                      <c:pt idx="4048">
                        <c:v>325.17644000000001</c:v>
                      </c:pt>
                      <c:pt idx="4049">
                        <c:v>325.14186999999998</c:v>
                      </c:pt>
                      <c:pt idx="4050">
                        <c:v>325.13098000000002</c:v>
                      </c:pt>
                      <c:pt idx="4051">
                        <c:v>325.12547000000001</c:v>
                      </c:pt>
                      <c:pt idx="4052">
                        <c:v>325.17615000000001</c:v>
                      </c:pt>
                      <c:pt idx="4053">
                        <c:v>325.15044999999998</c:v>
                      </c:pt>
                      <c:pt idx="4054">
                        <c:v>325.14321000000001</c:v>
                      </c:pt>
                      <c:pt idx="4055">
                        <c:v>325.14611000000002</c:v>
                      </c:pt>
                      <c:pt idx="4056">
                        <c:v>325.16417999999999</c:v>
                      </c:pt>
                      <c:pt idx="4057">
                        <c:v>325.12729999999999</c:v>
                      </c:pt>
                      <c:pt idx="4058">
                        <c:v>325.12804</c:v>
                      </c:pt>
                      <c:pt idx="4059">
                        <c:v>325.14121</c:v>
                      </c:pt>
                      <c:pt idx="4060">
                        <c:v>325.16075999999998</c:v>
                      </c:pt>
                      <c:pt idx="4061">
                        <c:v>325.12828999999999</c:v>
                      </c:pt>
                      <c:pt idx="4062">
                        <c:v>325.12074000000001</c:v>
                      </c:pt>
                      <c:pt idx="4063">
                        <c:v>325.12428999999997</c:v>
                      </c:pt>
                      <c:pt idx="4064">
                        <c:v>325.13587999999999</c:v>
                      </c:pt>
                      <c:pt idx="4065">
                        <c:v>325.14015000000001</c:v>
                      </c:pt>
                      <c:pt idx="4066">
                        <c:v>325.12159000000003</c:v>
                      </c:pt>
                      <c:pt idx="4067">
                        <c:v>325.13968</c:v>
                      </c:pt>
                      <c:pt idx="4068">
                        <c:v>325.14308</c:v>
                      </c:pt>
                      <c:pt idx="4069">
                        <c:v>325.16314</c:v>
                      </c:pt>
                      <c:pt idx="4070">
                        <c:v>325.13290999999998</c:v>
                      </c:pt>
                      <c:pt idx="4071">
                        <c:v>325.15026</c:v>
                      </c:pt>
                      <c:pt idx="4072">
                        <c:v>325.14416999999997</c:v>
                      </c:pt>
                      <c:pt idx="4073">
                        <c:v>325.18072999999998</c:v>
                      </c:pt>
                      <c:pt idx="4074">
                        <c:v>325.14780999999999</c:v>
                      </c:pt>
                      <c:pt idx="4075">
                        <c:v>325.14909</c:v>
                      </c:pt>
                      <c:pt idx="4076">
                        <c:v>325.13468</c:v>
                      </c:pt>
                      <c:pt idx="4077">
                        <c:v>325.15242999999998</c:v>
                      </c:pt>
                      <c:pt idx="4078">
                        <c:v>325.16345000000001</c:v>
                      </c:pt>
                      <c:pt idx="4079">
                        <c:v>325.13036</c:v>
                      </c:pt>
                      <c:pt idx="4080">
                        <c:v>325.1377</c:v>
                      </c:pt>
                      <c:pt idx="4081">
                        <c:v>325.16129000000001</c:v>
                      </c:pt>
                      <c:pt idx="4082">
                        <c:v>325.13585</c:v>
                      </c:pt>
                      <c:pt idx="4083">
                        <c:v>325.13191</c:v>
                      </c:pt>
                      <c:pt idx="4084">
                        <c:v>325.13767999999999</c:v>
                      </c:pt>
                      <c:pt idx="4085">
                        <c:v>325.13549</c:v>
                      </c:pt>
                      <c:pt idx="4086">
                        <c:v>325.14803000000001</c:v>
                      </c:pt>
                      <c:pt idx="4087">
                        <c:v>325.13001000000003</c:v>
                      </c:pt>
                      <c:pt idx="4088">
                        <c:v>325.12626</c:v>
                      </c:pt>
                      <c:pt idx="4089">
                        <c:v>325.13821000000002</c:v>
                      </c:pt>
                      <c:pt idx="4090">
                        <c:v>325.16215</c:v>
                      </c:pt>
                      <c:pt idx="4091">
                        <c:v>325.13236000000001</c:v>
                      </c:pt>
                      <c:pt idx="4092">
                        <c:v>325.12162000000001</c:v>
                      </c:pt>
                      <c:pt idx="4093">
                        <c:v>325.12159000000003</c:v>
                      </c:pt>
                      <c:pt idx="4094">
                        <c:v>325.15769999999998</c:v>
                      </c:pt>
                      <c:pt idx="4095">
                        <c:v>325.26082000000002</c:v>
                      </c:pt>
                      <c:pt idx="4096">
                        <c:v>325.12069000000002</c:v>
                      </c:pt>
                      <c:pt idx="4097">
                        <c:v>325.11998</c:v>
                      </c:pt>
                      <c:pt idx="4098">
                        <c:v>325.15516000000002</c:v>
                      </c:pt>
                      <c:pt idx="4099">
                        <c:v>325.12711000000002</c:v>
                      </c:pt>
                      <c:pt idx="4100">
                        <c:v>325.12907000000001</c:v>
                      </c:pt>
                      <c:pt idx="4101">
                        <c:v>325.11142999999998</c:v>
                      </c:pt>
                      <c:pt idx="4102">
                        <c:v>325.15600000000001</c:v>
                      </c:pt>
                      <c:pt idx="4103">
                        <c:v>325.14488999999998</c:v>
                      </c:pt>
                      <c:pt idx="4104">
                        <c:v>325.11980999999997</c:v>
                      </c:pt>
                      <c:pt idx="4105">
                        <c:v>325.1234</c:v>
                      </c:pt>
                      <c:pt idx="4106">
                        <c:v>325.11523999999997</c:v>
                      </c:pt>
                      <c:pt idx="4107">
                        <c:v>325.15201000000002</c:v>
                      </c:pt>
                      <c:pt idx="4108">
                        <c:v>325.13556</c:v>
                      </c:pt>
                      <c:pt idx="4109">
                        <c:v>325.14357000000001</c:v>
                      </c:pt>
                      <c:pt idx="4110">
                        <c:v>325.12470000000002</c:v>
                      </c:pt>
                      <c:pt idx="4111">
                        <c:v>325.15724</c:v>
                      </c:pt>
                      <c:pt idx="4112">
                        <c:v>325.11894000000001</c:v>
                      </c:pt>
                      <c:pt idx="4113">
                        <c:v>325.15424000000002</c:v>
                      </c:pt>
                      <c:pt idx="4114">
                        <c:v>325.12948</c:v>
                      </c:pt>
                      <c:pt idx="4115">
                        <c:v>325.15397000000002</c:v>
                      </c:pt>
                      <c:pt idx="4116">
                        <c:v>325.13497999999998</c:v>
                      </c:pt>
                      <c:pt idx="4117">
                        <c:v>325.14645000000002</c:v>
                      </c:pt>
                      <c:pt idx="4118">
                        <c:v>325.13443000000001</c:v>
                      </c:pt>
                      <c:pt idx="4119">
                        <c:v>325.16147999999998</c:v>
                      </c:pt>
                      <c:pt idx="4120">
                        <c:v>325.13134000000002</c:v>
                      </c:pt>
                      <c:pt idx="4121">
                        <c:v>325.13310999999999</c:v>
                      </c:pt>
                      <c:pt idx="4122">
                        <c:v>325.12630999999999</c:v>
                      </c:pt>
                      <c:pt idx="4123">
                        <c:v>325.12797</c:v>
                      </c:pt>
                      <c:pt idx="4124">
                        <c:v>325.15359000000001</c:v>
                      </c:pt>
                      <c:pt idx="4125">
                        <c:v>325.12108000000001</c:v>
                      </c:pt>
                      <c:pt idx="4126">
                        <c:v>325.1311</c:v>
                      </c:pt>
                      <c:pt idx="4127">
                        <c:v>325.12781000000001</c:v>
                      </c:pt>
                      <c:pt idx="4128">
                        <c:v>325.16368</c:v>
                      </c:pt>
                      <c:pt idx="4129">
                        <c:v>325.14312000000001</c:v>
                      </c:pt>
                      <c:pt idx="4130">
                        <c:v>325.14019999999999</c:v>
                      </c:pt>
                      <c:pt idx="4131">
                        <c:v>325.13869</c:v>
                      </c:pt>
                      <c:pt idx="4132">
                        <c:v>325.16045000000003</c:v>
                      </c:pt>
                      <c:pt idx="4133">
                        <c:v>325.13722999999999</c:v>
                      </c:pt>
                      <c:pt idx="4134">
                        <c:v>325.12130000000002</c:v>
                      </c:pt>
                      <c:pt idx="4135">
                        <c:v>325.12196999999998</c:v>
                      </c:pt>
                      <c:pt idx="4136">
                        <c:v>325.15143999999998</c:v>
                      </c:pt>
                      <c:pt idx="4137">
                        <c:v>325.12882999999999</c:v>
                      </c:pt>
                      <c:pt idx="4138">
                        <c:v>325.12536</c:v>
                      </c:pt>
                      <c:pt idx="4139">
                        <c:v>325.13751999999999</c:v>
                      </c:pt>
                      <c:pt idx="4140">
                        <c:v>325.15796999999998</c:v>
                      </c:pt>
                      <c:pt idx="4141">
                        <c:v>325.14384000000001</c:v>
                      </c:pt>
                      <c:pt idx="4142">
                        <c:v>325.13330000000002</c:v>
                      </c:pt>
                      <c:pt idx="4143">
                        <c:v>325.14807000000002</c:v>
                      </c:pt>
                      <c:pt idx="4144">
                        <c:v>325.14326</c:v>
                      </c:pt>
                      <c:pt idx="4145">
                        <c:v>325.16194999999999</c:v>
                      </c:pt>
                      <c:pt idx="4146">
                        <c:v>325.13065999999998</c:v>
                      </c:pt>
                      <c:pt idx="4147">
                        <c:v>325.11982999999998</c:v>
                      </c:pt>
                      <c:pt idx="4148">
                        <c:v>325.12844000000001</c:v>
                      </c:pt>
                      <c:pt idx="4149">
                        <c:v>325.15839999999997</c:v>
                      </c:pt>
                      <c:pt idx="4150">
                        <c:v>325.12979999999999</c:v>
                      </c:pt>
                      <c:pt idx="4151">
                        <c:v>325.13308000000001</c:v>
                      </c:pt>
                      <c:pt idx="4152">
                        <c:v>325.13621999999998</c:v>
                      </c:pt>
                      <c:pt idx="4153">
                        <c:v>325.15460000000002</c:v>
                      </c:pt>
                      <c:pt idx="4154">
                        <c:v>325.14747</c:v>
                      </c:pt>
                      <c:pt idx="4155">
                        <c:v>325.13529999999997</c:v>
                      </c:pt>
                      <c:pt idx="4156">
                        <c:v>325.26751000000002</c:v>
                      </c:pt>
                      <c:pt idx="4157">
                        <c:v>325.14958999999999</c:v>
                      </c:pt>
                      <c:pt idx="4158">
                        <c:v>325.13767000000001</c:v>
                      </c:pt>
                      <c:pt idx="4159">
                        <c:v>325.13382999999999</c:v>
                      </c:pt>
                      <c:pt idx="4160">
                        <c:v>325.13573000000002</c:v>
                      </c:pt>
                      <c:pt idx="4161">
                        <c:v>325.13726000000003</c:v>
                      </c:pt>
                      <c:pt idx="4162">
                        <c:v>325.16064999999998</c:v>
                      </c:pt>
                      <c:pt idx="4163">
                        <c:v>325.15712000000002</c:v>
                      </c:pt>
                      <c:pt idx="4164">
                        <c:v>325.14145000000002</c:v>
                      </c:pt>
                      <c:pt idx="4165">
                        <c:v>325.14773000000002</c:v>
                      </c:pt>
                      <c:pt idx="4166">
                        <c:v>325.16895</c:v>
                      </c:pt>
                      <c:pt idx="4167">
                        <c:v>325.13317999999998</c:v>
                      </c:pt>
                      <c:pt idx="4168">
                        <c:v>325.12966</c:v>
                      </c:pt>
                      <c:pt idx="4169">
                        <c:v>325.12952999999999</c:v>
                      </c:pt>
                      <c:pt idx="4170">
                        <c:v>325.16003999999998</c:v>
                      </c:pt>
                      <c:pt idx="4171">
                        <c:v>325.15739000000002</c:v>
                      </c:pt>
                      <c:pt idx="4172">
                        <c:v>325.15631000000002</c:v>
                      </c:pt>
                      <c:pt idx="4173">
                        <c:v>325.12007999999997</c:v>
                      </c:pt>
                      <c:pt idx="4174">
                        <c:v>325.17012999999997</c:v>
                      </c:pt>
                      <c:pt idx="4175">
                        <c:v>325.13423999999998</c:v>
                      </c:pt>
                      <c:pt idx="4176">
                        <c:v>325.13940000000002</c:v>
                      </c:pt>
                      <c:pt idx="4177">
                        <c:v>325.13740999999999</c:v>
                      </c:pt>
                      <c:pt idx="4178">
                        <c:v>325.16932000000003</c:v>
                      </c:pt>
                      <c:pt idx="4179">
                        <c:v>325.14611000000002</c:v>
                      </c:pt>
                      <c:pt idx="4180">
                        <c:v>325.13236999999998</c:v>
                      </c:pt>
                      <c:pt idx="4181">
                        <c:v>325.10834999999997</c:v>
                      </c:pt>
                      <c:pt idx="4182">
                        <c:v>325.12900999999999</c:v>
                      </c:pt>
                      <c:pt idx="4183">
                        <c:v>325.16444999999999</c:v>
                      </c:pt>
                      <c:pt idx="4184">
                        <c:v>325.12553000000003</c:v>
                      </c:pt>
                      <c:pt idx="4185">
                        <c:v>325.12801999999999</c:v>
                      </c:pt>
                      <c:pt idx="4186">
                        <c:v>325.13162</c:v>
                      </c:pt>
                      <c:pt idx="4187">
                        <c:v>325.16127999999998</c:v>
                      </c:pt>
                      <c:pt idx="4188">
                        <c:v>325.13177000000002</c:v>
                      </c:pt>
                      <c:pt idx="4189">
                        <c:v>325.11497000000003</c:v>
                      </c:pt>
                      <c:pt idx="4190">
                        <c:v>325.12042000000002</c:v>
                      </c:pt>
                      <c:pt idx="4191">
                        <c:v>325.15877</c:v>
                      </c:pt>
                      <c:pt idx="4192">
                        <c:v>325.13193000000001</c:v>
                      </c:pt>
                      <c:pt idx="4193">
                        <c:v>325.14210000000003</c:v>
                      </c:pt>
                      <c:pt idx="4194">
                        <c:v>325.13639000000001</c:v>
                      </c:pt>
                      <c:pt idx="4195">
                        <c:v>325.17095</c:v>
                      </c:pt>
                      <c:pt idx="4196">
                        <c:v>325.12225000000001</c:v>
                      </c:pt>
                      <c:pt idx="4197">
                        <c:v>325.12446</c:v>
                      </c:pt>
                      <c:pt idx="4198">
                        <c:v>325.11808000000002</c:v>
                      </c:pt>
                      <c:pt idx="4199">
                        <c:v>325.11417</c:v>
                      </c:pt>
                      <c:pt idx="4200">
                        <c:v>325.15406999999999</c:v>
                      </c:pt>
                      <c:pt idx="4201">
                        <c:v>325.14114000000001</c:v>
                      </c:pt>
                      <c:pt idx="4202">
                        <c:v>325.15264999999999</c:v>
                      </c:pt>
                      <c:pt idx="4203">
                        <c:v>325.14605</c:v>
                      </c:pt>
                      <c:pt idx="4204">
                        <c:v>325.16653000000002</c:v>
                      </c:pt>
                      <c:pt idx="4205">
                        <c:v>325.13287000000003</c:v>
                      </c:pt>
                      <c:pt idx="4206">
                        <c:v>325.14028999999999</c:v>
                      </c:pt>
                      <c:pt idx="4207">
                        <c:v>325.13168999999999</c:v>
                      </c:pt>
                      <c:pt idx="4208">
                        <c:v>325.16048000000001</c:v>
                      </c:pt>
                      <c:pt idx="4209">
                        <c:v>325.13959</c:v>
                      </c:pt>
                      <c:pt idx="4210">
                        <c:v>325.13475</c:v>
                      </c:pt>
                      <c:pt idx="4211">
                        <c:v>325.13947000000002</c:v>
                      </c:pt>
                      <c:pt idx="4212">
                        <c:v>325.18423999999999</c:v>
                      </c:pt>
                      <c:pt idx="4213">
                        <c:v>325.13022000000001</c:v>
                      </c:pt>
                      <c:pt idx="4214">
                        <c:v>325.13589000000002</c:v>
                      </c:pt>
                      <c:pt idx="4215">
                        <c:v>325.12277</c:v>
                      </c:pt>
                      <c:pt idx="4216">
                        <c:v>325.18198999999998</c:v>
                      </c:pt>
                      <c:pt idx="4217">
                        <c:v>325.26641000000001</c:v>
                      </c:pt>
                      <c:pt idx="4218">
                        <c:v>325.13744000000003</c:v>
                      </c:pt>
                      <c:pt idx="4219">
                        <c:v>325.15688999999998</c:v>
                      </c:pt>
                      <c:pt idx="4220">
                        <c:v>325.14364</c:v>
                      </c:pt>
                      <c:pt idx="4221">
                        <c:v>325.17597000000001</c:v>
                      </c:pt>
                      <c:pt idx="4222">
                        <c:v>325.14425</c:v>
                      </c:pt>
                      <c:pt idx="4223">
                        <c:v>325.14406000000002</c:v>
                      </c:pt>
                      <c:pt idx="4224">
                        <c:v>325.14098999999999</c:v>
                      </c:pt>
                      <c:pt idx="4225">
                        <c:v>325.17592999999999</c:v>
                      </c:pt>
                      <c:pt idx="4226">
                        <c:v>325.12425000000002</c:v>
                      </c:pt>
                      <c:pt idx="4227">
                        <c:v>325.12322</c:v>
                      </c:pt>
                      <c:pt idx="4228">
                        <c:v>325.12684000000002</c:v>
                      </c:pt>
                      <c:pt idx="4229">
                        <c:v>325.16809999999998</c:v>
                      </c:pt>
                      <c:pt idx="4230">
                        <c:v>325.13200999999998</c:v>
                      </c:pt>
                      <c:pt idx="4231">
                        <c:v>325.13112999999998</c:v>
                      </c:pt>
                      <c:pt idx="4232">
                        <c:v>325.13949000000002</c:v>
                      </c:pt>
                      <c:pt idx="4233">
                        <c:v>325.16088000000002</c:v>
                      </c:pt>
                      <c:pt idx="4234">
                        <c:v>325.14827000000002</c:v>
                      </c:pt>
                      <c:pt idx="4235">
                        <c:v>325.15042999999997</c:v>
                      </c:pt>
                      <c:pt idx="4236">
                        <c:v>325.13481000000002</c:v>
                      </c:pt>
                      <c:pt idx="4237">
                        <c:v>325.13033000000001</c:v>
                      </c:pt>
                      <c:pt idx="4238">
                        <c:v>325.15672999999998</c:v>
                      </c:pt>
                      <c:pt idx="4239">
                        <c:v>325.13449000000003</c:v>
                      </c:pt>
                      <c:pt idx="4240">
                        <c:v>325.13726000000003</c:v>
                      </c:pt>
                      <c:pt idx="4241">
                        <c:v>325.12535000000003</c:v>
                      </c:pt>
                      <c:pt idx="4242">
                        <c:v>325.15347000000003</c:v>
                      </c:pt>
                      <c:pt idx="4243">
                        <c:v>325.12702000000002</c:v>
                      </c:pt>
                      <c:pt idx="4244">
                        <c:v>325.12984</c:v>
                      </c:pt>
                      <c:pt idx="4245">
                        <c:v>325.11826000000002</c:v>
                      </c:pt>
                      <c:pt idx="4246">
                        <c:v>325.17516000000001</c:v>
                      </c:pt>
                      <c:pt idx="4247">
                        <c:v>325.15875</c:v>
                      </c:pt>
                      <c:pt idx="4248">
                        <c:v>325.14258999999998</c:v>
                      </c:pt>
                      <c:pt idx="4249">
                        <c:v>325.13594000000001</c:v>
                      </c:pt>
                      <c:pt idx="4250">
                        <c:v>325.14116000000001</c:v>
                      </c:pt>
                      <c:pt idx="4251">
                        <c:v>325.14938000000001</c:v>
                      </c:pt>
                      <c:pt idx="4252">
                        <c:v>325.12007999999997</c:v>
                      </c:pt>
                      <c:pt idx="4253">
                        <c:v>325.11433</c:v>
                      </c:pt>
                      <c:pt idx="4254">
                        <c:v>325.13758000000001</c:v>
                      </c:pt>
                      <c:pt idx="4255">
                        <c:v>325.17419000000001</c:v>
                      </c:pt>
                      <c:pt idx="4256">
                        <c:v>325.15602999999999</c:v>
                      </c:pt>
                      <c:pt idx="4257">
                        <c:v>325.16201999999998</c:v>
                      </c:pt>
                      <c:pt idx="4258">
                        <c:v>325.15379000000001</c:v>
                      </c:pt>
                      <c:pt idx="4259">
                        <c:v>325.17804000000001</c:v>
                      </c:pt>
                      <c:pt idx="4260">
                        <c:v>325.13616999999999</c:v>
                      </c:pt>
                      <c:pt idx="4261">
                        <c:v>325.12907999999999</c:v>
                      </c:pt>
                      <c:pt idx="4262">
                        <c:v>325.11673999999999</c:v>
                      </c:pt>
                      <c:pt idx="4263">
                        <c:v>325.16010999999997</c:v>
                      </c:pt>
                      <c:pt idx="4264">
                        <c:v>325.13173999999998</c:v>
                      </c:pt>
                      <c:pt idx="4265">
                        <c:v>325.12383</c:v>
                      </c:pt>
                      <c:pt idx="4266">
                        <c:v>325.14134999999999</c:v>
                      </c:pt>
                      <c:pt idx="4267">
                        <c:v>325.15293000000003</c:v>
                      </c:pt>
                      <c:pt idx="4268">
                        <c:v>325.17516000000001</c:v>
                      </c:pt>
                      <c:pt idx="4269">
                        <c:v>325.14936</c:v>
                      </c:pt>
                      <c:pt idx="4270">
                        <c:v>325.14109000000002</c:v>
                      </c:pt>
                      <c:pt idx="4271">
                        <c:v>325.13745</c:v>
                      </c:pt>
                      <c:pt idx="4272">
                        <c:v>325.15624000000003</c:v>
                      </c:pt>
                      <c:pt idx="4273">
                        <c:v>325.12407000000002</c:v>
                      </c:pt>
                      <c:pt idx="4274">
                        <c:v>325.14217000000002</c:v>
                      </c:pt>
                      <c:pt idx="4275">
                        <c:v>325.12085999999999</c:v>
                      </c:pt>
                      <c:pt idx="4276">
                        <c:v>325.15105999999997</c:v>
                      </c:pt>
                      <c:pt idx="4277">
                        <c:v>325.16955999999999</c:v>
                      </c:pt>
                      <c:pt idx="4278">
                        <c:v>325.21902999999998</c:v>
                      </c:pt>
                      <c:pt idx="4279">
                        <c:v>325.13067000000001</c:v>
                      </c:pt>
                      <c:pt idx="4280">
                        <c:v>325.15046000000001</c:v>
                      </c:pt>
                      <c:pt idx="4281">
                        <c:v>325.12470000000002</c:v>
                      </c:pt>
                      <c:pt idx="4282">
                        <c:v>325.12293</c:v>
                      </c:pt>
                      <c:pt idx="4283">
                        <c:v>325.11901999999998</c:v>
                      </c:pt>
                      <c:pt idx="4284">
                        <c:v>325.14440999999999</c:v>
                      </c:pt>
                      <c:pt idx="4285">
                        <c:v>325.15787</c:v>
                      </c:pt>
                      <c:pt idx="4286">
                        <c:v>325.13290999999998</c:v>
                      </c:pt>
                      <c:pt idx="4287">
                        <c:v>325.12214999999998</c:v>
                      </c:pt>
                      <c:pt idx="4288">
                        <c:v>325.12878999999998</c:v>
                      </c:pt>
                      <c:pt idx="4289">
                        <c:v>325.15120000000002</c:v>
                      </c:pt>
                      <c:pt idx="4290">
                        <c:v>325.13013999999998</c:v>
                      </c:pt>
                      <c:pt idx="4291">
                        <c:v>325.11984999999999</c:v>
                      </c:pt>
                      <c:pt idx="4292">
                        <c:v>325.11971999999997</c:v>
                      </c:pt>
                      <c:pt idx="4293">
                        <c:v>325.16455999999999</c:v>
                      </c:pt>
                      <c:pt idx="4294">
                        <c:v>325.11097000000001</c:v>
                      </c:pt>
                      <c:pt idx="4295">
                        <c:v>325.12004999999999</c:v>
                      </c:pt>
                      <c:pt idx="4296">
                        <c:v>325.12173000000001</c:v>
                      </c:pt>
                      <c:pt idx="4297">
                        <c:v>325.14362</c:v>
                      </c:pt>
                      <c:pt idx="4298">
                        <c:v>325.11363</c:v>
                      </c:pt>
                      <c:pt idx="4299">
                        <c:v>325.11946</c:v>
                      </c:pt>
                      <c:pt idx="4300">
                        <c:v>325.13810999999998</c:v>
                      </c:pt>
                      <c:pt idx="4301">
                        <c:v>325.14755000000002</c:v>
                      </c:pt>
                      <c:pt idx="4302">
                        <c:v>325.12038999999999</c:v>
                      </c:pt>
                      <c:pt idx="4303">
                        <c:v>325.14751000000001</c:v>
                      </c:pt>
                      <c:pt idx="4304">
                        <c:v>325.14434999999997</c:v>
                      </c:pt>
                      <c:pt idx="4305">
                        <c:v>325.14679999999998</c:v>
                      </c:pt>
                      <c:pt idx="4306">
                        <c:v>325.14866999999998</c:v>
                      </c:pt>
                      <c:pt idx="4307">
                        <c:v>325.12396999999999</c:v>
                      </c:pt>
                      <c:pt idx="4308">
                        <c:v>325.11714000000001</c:v>
                      </c:pt>
                      <c:pt idx="4309">
                        <c:v>325.11934000000002</c:v>
                      </c:pt>
                      <c:pt idx="4310">
                        <c:v>325.13785000000001</c:v>
                      </c:pt>
                      <c:pt idx="4311">
                        <c:v>325.12153999999998</c:v>
                      </c:pt>
                      <c:pt idx="4312">
                        <c:v>325.10228000000001</c:v>
                      </c:pt>
                      <c:pt idx="4313">
                        <c:v>325.11565999999999</c:v>
                      </c:pt>
                      <c:pt idx="4314">
                        <c:v>325.15007000000003</c:v>
                      </c:pt>
                      <c:pt idx="4315">
                        <c:v>325.10437000000002</c:v>
                      </c:pt>
                      <c:pt idx="4316">
                        <c:v>325.11608999999999</c:v>
                      </c:pt>
                      <c:pt idx="4317">
                        <c:v>325.12705</c:v>
                      </c:pt>
                      <c:pt idx="4318">
                        <c:v>325.14609999999999</c:v>
                      </c:pt>
                      <c:pt idx="4319">
                        <c:v>325.13078999999999</c:v>
                      </c:pt>
                      <c:pt idx="4320">
                        <c:v>325.12101000000001</c:v>
                      </c:pt>
                      <c:pt idx="4321">
                        <c:v>325.09769</c:v>
                      </c:pt>
                      <c:pt idx="4322">
                        <c:v>325.10413999999997</c:v>
                      </c:pt>
                      <c:pt idx="4323">
                        <c:v>325.12651</c:v>
                      </c:pt>
                      <c:pt idx="4324">
                        <c:v>325.10928000000001</c:v>
                      </c:pt>
                      <c:pt idx="4325">
                        <c:v>325.11318</c:v>
                      </c:pt>
                      <c:pt idx="4326">
                        <c:v>325.08722</c:v>
                      </c:pt>
                      <c:pt idx="4327">
                        <c:v>325.11842999999999</c:v>
                      </c:pt>
                      <c:pt idx="4328">
                        <c:v>325.08717999999999</c:v>
                      </c:pt>
                      <c:pt idx="4329">
                        <c:v>325.12508000000003</c:v>
                      </c:pt>
                      <c:pt idx="4330">
                        <c:v>325.12508000000003</c:v>
                      </c:pt>
                      <c:pt idx="4331">
                        <c:v>325.14884000000001</c:v>
                      </c:pt>
                      <c:pt idx="4332">
                        <c:v>325.13252999999997</c:v>
                      </c:pt>
                      <c:pt idx="4333">
                        <c:v>325.12999000000002</c:v>
                      </c:pt>
                      <c:pt idx="4334">
                        <c:v>325.15510999999998</c:v>
                      </c:pt>
                      <c:pt idx="4335">
                        <c:v>325.15134</c:v>
                      </c:pt>
                      <c:pt idx="4336">
                        <c:v>325.13643999999999</c:v>
                      </c:pt>
                      <c:pt idx="4337">
                        <c:v>325.13252999999997</c:v>
                      </c:pt>
                      <c:pt idx="4338">
                        <c:v>325.21893</c:v>
                      </c:pt>
                      <c:pt idx="4339">
                        <c:v>325.18218000000002</c:v>
                      </c:pt>
                      <c:pt idx="4340">
                        <c:v>325.12376999999998</c:v>
                      </c:pt>
                      <c:pt idx="4341">
                        <c:v>325.12160999999998</c:v>
                      </c:pt>
                      <c:pt idx="4342">
                        <c:v>325.11311000000001</c:v>
                      </c:pt>
                      <c:pt idx="4343">
                        <c:v>325.12412</c:v>
                      </c:pt>
                      <c:pt idx="4344">
                        <c:v>325.14722999999998</c:v>
                      </c:pt>
                      <c:pt idx="4345">
                        <c:v>325.12693000000002</c:v>
                      </c:pt>
                      <c:pt idx="4346">
                        <c:v>325.14717000000002</c:v>
                      </c:pt>
                      <c:pt idx="4347">
                        <c:v>325.13616999999999</c:v>
                      </c:pt>
                      <c:pt idx="4348">
                        <c:v>325.15188999999998</c:v>
                      </c:pt>
                      <c:pt idx="4349">
                        <c:v>325.13213999999999</c:v>
                      </c:pt>
                      <c:pt idx="4350">
                        <c:v>325.12639999999999</c:v>
                      </c:pt>
                      <c:pt idx="4351">
                        <c:v>325.12880999999999</c:v>
                      </c:pt>
                      <c:pt idx="4352">
                        <c:v>325.17626999999999</c:v>
                      </c:pt>
                      <c:pt idx="4353">
                        <c:v>325.14253000000002</c:v>
                      </c:pt>
                      <c:pt idx="4354">
                        <c:v>325.14039000000002</c:v>
                      </c:pt>
                      <c:pt idx="4355">
                        <c:v>325.13902000000002</c:v>
                      </c:pt>
                      <c:pt idx="4356">
                        <c:v>325.17387000000002</c:v>
                      </c:pt>
                      <c:pt idx="4357">
                        <c:v>325.14082000000002</c:v>
                      </c:pt>
                      <c:pt idx="4358">
                        <c:v>325.12997000000001</c:v>
                      </c:pt>
                      <c:pt idx="4359">
                        <c:v>325.12506000000002</c:v>
                      </c:pt>
                      <c:pt idx="4360">
                        <c:v>325.12213000000003</c:v>
                      </c:pt>
                      <c:pt idx="4361">
                        <c:v>325.15037000000001</c:v>
                      </c:pt>
                      <c:pt idx="4362">
                        <c:v>325.12538999999998</c:v>
                      </c:pt>
                      <c:pt idx="4363">
                        <c:v>325.11034999999998</c:v>
                      </c:pt>
                      <c:pt idx="4364">
                        <c:v>325.12889000000001</c:v>
                      </c:pt>
                      <c:pt idx="4365">
                        <c:v>325.17106999999999</c:v>
                      </c:pt>
                      <c:pt idx="4366">
                        <c:v>325.14724000000001</c:v>
                      </c:pt>
                      <c:pt idx="4367">
                        <c:v>325.13529999999997</c:v>
                      </c:pt>
                      <c:pt idx="4368">
                        <c:v>325.11622</c:v>
                      </c:pt>
                      <c:pt idx="4369">
                        <c:v>325.17081999999999</c:v>
                      </c:pt>
                      <c:pt idx="4370">
                        <c:v>325.12594999999999</c:v>
                      </c:pt>
                      <c:pt idx="4371">
                        <c:v>325.13452999999998</c:v>
                      </c:pt>
                      <c:pt idx="4372">
                        <c:v>325.12288999999998</c:v>
                      </c:pt>
                      <c:pt idx="4373">
                        <c:v>325.13902000000002</c:v>
                      </c:pt>
                      <c:pt idx="4374">
                        <c:v>325.10516000000001</c:v>
                      </c:pt>
                      <c:pt idx="4375">
                        <c:v>325.11721999999997</c:v>
                      </c:pt>
                      <c:pt idx="4376">
                        <c:v>325.11543</c:v>
                      </c:pt>
                      <c:pt idx="4377">
                        <c:v>325.13574</c:v>
                      </c:pt>
                      <c:pt idx="4378">
                        <c:v>325.12087000000002</c:v>
                      </c:pt>
                      <c:pt idx="4379">
                        <c:v>325.12511000000001</c:v>
                      </c:pt>
                      <c:pt idx="4380">
                        <c:v>325.12970999999999</c:v>
                      </c:pt>
                      <c:pt idx="4381">
                        <c:v>325.12383999999997</c:v>
                      </c:pt>
                      <c:pt idx="4382">
                        <c:v>325.13413000000003</c:v>
                      </c:pt>
                      <c:pt idx="4383">
                        <c:v>325.10428999999999</c:v>
                      </c:pt>
                      <c:pt idx="4384">
                        <c:v>325.09998000000002</c:v>
                      </c:pt>
                      <c:pt idx="4385">
                        <c:v>325.11135999999999</c:v>
                      </c:pt>
                      <c:pt idx="4386">
                        <c:v>325.13715000000002</c:v>
                      </c:pt>
                      <c:pt idx="4387">
                        <c:v>325.11790000000002</c:v>
                      </c:pt>
                      <c:pt idx="4388">
                        <c:v>325.10583000000003</c:v>
                      </c:pt>
                      <c:pt idx="4389">
                        <c:v>325.10478000000001</c:v>
                      </c:pt>
                      <c:pt idx="4390">
                        <c:v>325.13418999999999</c:v>
                      </c:pt>
                      <c:pt idx="4391">
                        <c:v>325.11254000000002</c:v>
                      </c:pt>
                      <c:pt idx="4392">
                        <c:v>325.09816999999998</c:v>
                      </c:pt>
                      <c:pt idx="4393">
                        <c:v>325.12927000000002</c:v>
                      </c:pt>
                      <c:pt idx="4394">
                        <c:v>325.15953999999999</c:v>
                      </c:pt>
                      <c:pt idx="4395">
                        <c:v>325.12186000000003</c:v>
                      </c:pt>
                      <c:pt idx="4396">
                        <c:v>325.12535000000003</c:v>
                      </c:pt>
                      <c:pt idx="4397">
                        <c:v>325.12597</c:v>
                      </c:pt>
                      <c:pt idx="4398">
                        <c:v>325.14582999999999</c:v>
                      </c:pt>
                      <c:pt idx="4399">
                        <c:v>325.28715</c:v>
                      </c:pt>
                      <c:pt idx="4400">
                        <c:v>325.15276</c:v>
                      </c:pt>
                      <c:pt idx="4401">
                        <c:v>325.13359000000003</c:v>
                      </c:pt>
                      <c:pt idx="4402">
                        <c:v>325.13348999999999</c:v>
                      </c:pt>
                      <c:pt idx="4403">
                        <c:v>325.15530000000001</c:v>
                      </c:pt>
                      <c:pt idx="4404">
                        <c:v>325.14670000000001</c:v>
                      </c:pt>
                      <c:pt idx="4405">
                        <c:v>325.13988999999998</c:v>
                      </c:pt>
                      <c:pt idx="4406">
                        <c:v>325.13382999999999</c:v>
                      </c:pt>
                      <c:pt idx="4407">
                        <c:v>325.15732000000003</c:v>
                      </c:pt>
                      <c:pt idx="4408">
                        <c:v>325.12921999999998</c:v>
                      </c:pt>
                      <c:pt idx="4409">
                        <c:v>325.12288999999998</c:v>
                      </c:pt>
                      <c:pt idx="4410">
                        <c:v>325.09976</c:v>
                      </c:pt>
                      <c:pt idx="4411">
                        <c:v>325.16102000000001</c:v>
                      </c:pt>
                      <c:pt idx="4412">
                        <c:v>325.13162</c:v>
                      </c:pt>
                      <c:pt idx="4413">
                        <c:v>325.12567000000001</c:v>
                      </c:pt>
                      <c:pt idx="4414">
                        <c:v>325.12294000000003</c:v>
                      </c:pt>
                      <c:pt idx="4415">
                        <c:v>325.11482999999998</c:v>
                      </c:pt>
                      <c:pt idx="4416">
                        <c:v>325.12878000000001</c:v>
                      </c:pt>
                      <c:pt idx="4417">
                        <c:v>325.09426999999999</c:v>
                      </c:pt>
                      <c:pt idx="4418">
                        <c:v>325.10908000000001</c:v>
                      </c:pt>
                      <c:pt idx="4419">
                        <c:v>325.12061999999997</c:v>
                      </c:pt>
                      <c:pt idx="4420">
                        <c:v>325.15001999999998</c:v>
                      </c:pt>
                      <c:pt idx="4421">
                        <c:v>325.09568999999999</c:v>
                      </c:pt>
                      <c:pt idx="4422">
                        <c:v>325.10003999999998</c:v>
                      </c:pt>
                      <c:pt idx="4423">
                        <c:v>325.10710999999998</c:v>
                      </c:pt>
                      <c:pt idx="4424">
                        <c:v>325.12493999999998</c:v>
                      </c:pt>
                      <c:pt idx="4425">
                        <c:v>325.09980999999999</c:v>
                      </c:pt>
                      <c:pt idx="4426">
                        <c:v>325.11543</c:v>
                      </c:pt>
                      <c:pt idx="4427">
                        <c:v>325.11093</c:v>
                      </c:pt>
                      <c:pt idx="4428">
                        <c:v>325.14510999999999</c:v>
                      </c:pt>
                      <c:pt idx="4429">
                        <c:v>325.10991999999999</c:v>
                      </c:pt>
                      <c:pt idx="4430">
                        <c:v>325.10300000000001</c:v>
                      </c:pt>
                      <c:pt idx="4431">
                        <c:v>325.12844999999999</c:v>
                      </c:pt>
                      <c:pt idx="4432">
                        <c:v>325.15706999999998</c:v>
                      </c:pt>
                      <c:pt idx="4433">
                        <c:v>325.13287000000003</c:v>
                      </c:pt>
                      <c:pt idx="4434">
                        <c:v>325.11836</c:v>
                      </c:pt>
                      <c:pt idx="4435">
                        <c:v>325.12284</c:v>
                      </c:pt>
                      <c:pt idx="4436">
                        <c:v>325.12391000000002</c:v>
                      </c:pt>
                      <c:pt idx="4437">
                        <c:v>325.13288999999997</c:v>
                      </c:pt>
                      <c:pt idx="4438">
                        <c:v>325.12225000000001</c:v>
                      </c:pt>
                      <c:pt idx="4439">
                        <c:v>325.10171000000003</c:v>
                      </c:pt>
                      <c:pt idx="4440">
                        <c:v>325.11975999999999</c:v>
                      </c:pt>
                      <c:pt idx="4441">
                        <c:v>325.14994000000002</c:v>
                      </c:pt>
                      <c:pt idx="4442">
                        <c:v>325.12119000000001</c:v>
                      </c:pt>
                      <c:pt idx="4443">
                        <c:v>325.11079999999998</c:v>
                      </c:pt>
                      <c:pt idx="4444">
                        <c:v>325.13619</c:v>
                      </c:pt>
                      <c:pt idx="4445">
                        <c:v>325.12993</c:v>
                      </c:pt>
                      <c:pt idx="4446">
                        <c:v>325.10518000000002</c:v>
                      </c:pt>
                      <c:pt idx="4447">
                        <c:v>325.11869999999999</c:v>
                      </c:pt>
                      <c:pt idx="4448">
                        <c:v>325.10536000000002</c:v>
                      </c:pt>
                      <c:pt idx="4449">
                        <c:v>325.13727999999998</c:v>
                      </c:pt>
                      <c:pt idx="4450">
                        <c:v>325.13502999999997</c:v>
                      </c:pt>
                      <c:pt idx="4451">
                        <c:v>325.12628000000001</c:v>
                      </c:pt>
                      <c:pt idx="4452">
                        <c:v>325.14222000000001</c:v>
                      </c:pt>
                      <c:pt idx="4453">
                        <c:v>325.13162999999997</c:v>
                      </c:pt>
                      <c:pt idx="4454">
                        <c:v>325.13164</c:v>
                      </c:pt>
                      <c:pt idx="4455">
                        <c:v>325.10816</c:v>
                      </c:pt>
                      <c:pt idx="4456">
                        <c:v>325.12038999999999</c:v>
                      </c:pt>
                      <c:pt idx="4457">
                        <c:v>325.10714999999999</c:v>
                      </c:pt>
                      <c:pt idx="4458">
                        <c:v>325.13882999999998</c:v>
                      </c:pt>
                      <c:pt idx="4459">
                        <c:v>325.12148000000002</c:v>
                      </c:pt>
                      <c:pt idx="4460">
                        <c:v>325.24302</c:v>
                      </c:pt>
                      <c:pt idx="4461">
                        <c:v>325.10158999999999</c:v>
                      </c:pt>
                      <c:pt idx="4462">
                        <c:v>325.13923</c:v>
                      </c:pt>
                      <c:pt idx="4463">
                        <c:v>325.11300999999997</c:v>
                      </c:pt>
                      <c:pt idx="4464">
                        <c:v>325.12621999999999</c:v>
                      </c:pt>
                      <c:pt idx="4465">
                        <c:v>325.13026000000002</c:v>
                      </c:pt>
                      <c:pt idx="4466">
                        <c:v>325.13916</c:v>
                      </c:pt>
                      <c:pt idx="4467">
                        <c:v>325.12486000000001</c:v>
                      </c:pt>
                      <c:pt idx="4468">
                        <c:v>325.10237000000001</c:v>
                      </c:pt>
                      <c:pt idx="4469">
                        <c:v>325.10356000000002</c:v>
                      </c:pt>
                      <c:pt idx="4470">
                        <c:v>325.14120000000003</c:v>
                      </c:pt>
                      <c:pt idx="4471">
                        <c:v>325.11121000000003</c:v>
                      </c:pt>
                      <c:pt idx="4472">
                        <c:v>325.12803000000002</c:v>
                      </c:pt>
                      <c:pt idx="4473">
                        <c:v>325.13310000000001</c:v>
                      </c:pt>
                      <c:pt idx="4474">
                        <c:v>325.13047</c:v>
                      </c:pt>
                      <c:pt idx="4475">
                        <c:v>325.15582999999998</c:v>
                      </c:pt>
                      <c:pt idx="4476">
                        <c:v>325.11331000000001</c:v>
                      </c:pt>
                      <c:pt idx="4477">
                        <c:v>325.10791</c:v>
                      </c:pt>
                      <c:pt idx="4478">
                        <c:v>325.11869999999999</c:v>
                      </c:pt>
                      <c:pt idx="4479">
                        <c:v>325.15282999999999</c:v>
                      </c:pt>
                      <c:pt idx="4480">
                        <c:v>325.10156999999998</c:v>
                      </c:pt>
                      <c:pt idx="4481">
                        <c:v>325.11293000000001</c:v>
                      </c:pt>
                      <c:pt idx="4482">
                        <c:v>325.07983999999999</c:v>
                      </c:pt>
                      <c:pt idx="4483">
                        <c:v>325.13666999999998</c:v>
                      </c:pt>
                      <c:pt idx="4484">
                        <c:v>325.12524000000002</c:v>
                      </c:pt>
                      <c:pt idx="4485">
                        <c:v>325.11180000000002</c:v>
                      </c:pt>
                      <c:pt idx="4486">
                        <c:v>325.14173</c:v>
                      </c:pt>
                      <c:pt idx="4487">
                        <c:v>325.14389999999997</c:v>
                      </c:pt>
                      <c:pt idx="4488">
                        <c:v>325.13486999999998</c:v>
                      </c:pt>
                      <c:pt idx="4489">
                        <c:v>325.10773</c:v>
                      </c:pt>
                      <c:pt idx="4490">
                        <c:v>325.10552000000001</c:v>
                      </c:pt>
                      <c:pt idx="4491">
                        <c:v>325.10917999999998</c:v>
                      </c:pt>
                      <c:pt idx="4492">
                        <c:v>325.12743</c:v>
                      </c:pt>
                      <c:pt idx="4493">
                        <c:v>325.08684</c:v>
                      </c:pt>
                      <c:pt idx="4494">
                        <c:v>325.08627000000001</c:v>
                      </c:pt>
                      <c:pt idx="4495">
                        <c:v>325.10858000000002</c:v>
                      </c:pt>
                      <c:pt idx="4496">
                        <c:v>325.13173999999998</c:v>
                      </c:pt>
                      <c:pt idx="4497">
                        <c:v>325.08440000000002</c:v>
                      </c:pt>
                      <c:pt idx="4498">
                        <c:v>325.10307</c:v>
                      </c:pt>
                      <c:pt idx="4499">
                        <c:v>325.11559999999997</c:v>
                      </c:pt>
                      <c:pt idx="4500">
                        <c:v>325.13914999999997</c:v>
                      </c:pt>
                      <c:pt idx="4501">
                        <c:v>325.07884999999999</c:v>
                      </c:pt>
                      <c:pt idx="4502">
                        <c:v>325.10174999999998</c:v>
                      </c:pt>
                      <c:pt idx="4503">
                        <c:v>325.08487000000002</c:v>
                      </c:pt>
                      <c:pt idx="4504">
                        <c:v>325.1044</c:v>
                      </c:pt>
                      <c:pt idx="4505">
                        <c:v>325.06281000000001</c:v>
                      </c:pt>
                      <c:pt idx="4506">
                        <c:v>325.07170000000002</c:v>
                      </c:pt>
                      <c:pt idx="4507">
                        <c:v>325.07960000000003</c:v>
                      </c:pt>
                      <c:pt idx="4508">
                        <c:v>325.11453</c:v>
                      </c:pt>
                      <c:pt idx="4509">
                        <c:v>325.12493999999998</c:v>
                      </c:pt>
                      <c:pt idx="4510">
                        <c:v>325.07774000000001</c:v>
                      </c:pt>
                      <c:pt idx="4511">
                        <c:v>325.09692000000001</c:v>
                      </c:pt>
                      <c:pt idx="4512">
                        <c:v>325.07731999999999</c:v>
                      </c:pt>
                      <c:pt idx="4513">
                        <c:v>325.12090000000001</c:v>
                      </c:pt>
                      <c:pt idx="4514">
                        <c:v>325.10971000000001</c:v>
                      </c:pt>
                      <c:pt idx="4515">
                        <c:v>325.08542999999997</c:v>
                      </c:pt>
                      <c:pt idx="4516">
                        <c:v>325.10620999999998</c:v>
                      </c:pt>
                      <c:pt idx="4517">
                        <c:v>325.12860000000001</c:v>
                      </c:pt>
                      <c:pt idx="4518">
                        <c:v>325.09868</c:v>
                      </c:pt>
                      <c:pt idx="4519">
                        <c:v>325.11774000000003</c:v>
                      </c:pt>
                      <c:pt idx="4520">
                        <c:v>325.16406000000001</c:v>
                      </c:pt>
                      <c:pt idx="4521">
                        <c:v>325.24018999999998</c:v>
                      </c:pt>
                      <c:pt idx="4522">
                        <c:v>325.11721</c:v>
                      </c:pt>
                      <c:pt idx="4523">
                        <c:v>325.12419</c:v>
                      </c:pt>
                      <c:pt idx="4524">
                        <c:v>325.12657999999999</c:v>
                      </c:pt>
                      <c:pt idx="4525">
                        <c:v>325.13686000000001</c:v>
                      </c:pt>
                      <c:pt idx="4526">
                        <c:v>325.11559</c:v>
                      </c:pt>
                      <c:pt idx="4527">
                        <c:v>325.11747000000003</c:v>
                      </c:pt>
                      <c:pt idx="4528">
                        <c:v>325.12461000000002</c:v>
                      </c:pt>
                      <c:pt idx="4529">
                        <c:v>325.10023000000001</c:v>
                      </c:pt>
                      <c:pt idx="4530">
                        <c:v>325.13513</c:v>
                      </c:pt>
                      <c:pt idx="4531">
                        <c:v>325.10606999999999</c:v>
                      </c:pt>
                      <c:pt idx="4532">
                        <c:v>325.10500000000002</c:v>
                      </c:pt>
                      <c:pt idx="4533">
                        <c:v>325.10082</c:v>
                      </c:pt>
                      <c:pt idx="4534">
                        <c:v>325.14657</c:v>
                      </c:pt>
                      <c:pt idx="4535">
                        <c:v>325.12180999999998</c:v>
                      </c:pt>
                      <c:pt idx="4536">
                        <c:v>325.12565000000001</c:v>
                      </c:pt>
                      <c:pt idx="4537">
                        <c:v>325.12840999999997</c:v>
                      </c:pt>
                      <c:pt idx="4538">
                        <c:v>325.16546</c:v>
                      </c:pt>
                      <c:pt idx="4539">
                        <c:v>325.10926999999998</c:v>
                      </c:pt>
                      <c:pt idx="4540">
                        <c:v>325.11241999999999</c:v>
                      </c:pt>
                      <c:pt idx="4541">
                        <c:v>325.10502000000002</c:v>
                      </c:pt>
                      <c:pt idx="4542">
                        <c:v>325.13956000000002</c:v>
                      </c:pt>
                      <c:pt idx="4543">
                        <c:v>325.10482000000002</c:v>
                      </c:pt>
                      <c:pt idx="4544">
                        <c:v>325.12664000000001</c:v>
                      </c:pt>
                      <c:pt idx="4545">
                        <c:v>325.11500000000001</c:v>
                      </c:pt>
                      <c:pt idx="4546">
                        <c:v>325.12135000000001</c:v>
                      </c:pt>
                      <c:pt idx="4547">
                        <c:v>325.13404000000003</c:v>
                      </c:pt>
                      <c:pt idx="4548">
                        <c:v>325.11115000000001</c:v>
                      </c:pt>
                      <c:pt idx="4549">
                        <c:v>325.11538999999999</c:v>
                      </c:pt>
                      <c:pt idx="4550">
                        <c:v>325.10847999999999</c:v>
                      </c:pt>
                      <c:pt idx="4551">
                        <c:v>325.14765</c:v>
                      </c:pt>
                      <c:pt idx="4552">
                        <c:v>325.09949999999998</c:v>
                      </c:pt>
                      <c:pt idx="4553">
                        <c:v>325.08116000000001</c:v>
                      </c:pt>
                      <c:pt idx="4554">
                        <c:v>325.10232000000002</c:v>
                      </c:pt>
                      <c:pt idx="4555">
                        <c:v>325.14138000000003</c:v>
                      </c:pt>
                      <c:pt idx="4556">
                        <c:v>325.11250999999999</c:v>
                      </c:pt>
                      <c:pt idx="4557">
                        <c:v>325.11502999999999</c:v>
                      </c:pt>
                      <c:pt idx="4558">
                        <c:v>325.11205999999999</c:v>
                      </c:pt>
                      <c:pt idx="4559">
                        <c:v>325.13051000000002</c:v>
                      </c:pt>
                      <c:pt idx="4560">
                        <c:v>325.11270000000002</c:v>
                      </c:pt>
                      <c:pt idx="4561">
                        <c:v>325.11056000000002</c:v>
                      </c:pt>
                      <c:pt idx="4562">
                        <c:v>325.11255</c:v>
                      </c:pt>
                      <c:pt idx="4563">
                        <c:v>325.13855999999998</c:v>
                      </c:pt>
                      <c:pt idx="4564">
                        <c:v>325.09721999999999</c:v>
                      </c:pt>
                      <c:pt idx="4565">
                        <c:v>325.09998999999999</c:v>
                      </c:pt>
                      <c:pt idx="4566">
                        <c:v>325.09834000000001</c:v>
                      </c:pt>
                      <c:pt idx="4567">
                        <c:v>325.11579999999998</c:v>
                      </c:pt>
                      <c:pt idx="4568">
                        <c:v>325.14425</c:v>
                      </c:pt>
                      <c:pt idx="4569">
                        <c:v>325.10307</c:v>
                      </c:pt>
                      <c:pt idx="4570">
                        <c:v>325.12875000000003</c:v>
                      </c:pt>
                      <c:pt idx="4571">
                        <c:v>325.10739999999998</c:v>
                      </c:pt>
                      <c:pt idx="4572">
                        <c:v>325.15836000000002</c:v>
                      </c:pt>
                      <c:pt idx="4573">
                        <c:v>325.11540000000002</c:v>
                      </c:pt>
                      <c:pt idx="4574">
                        <c:v>325.11302999999998</c:v>
                      </c:pt>
                      <c:pt idx="4575">
                        <c:v>325.10638999999998</c:v>
                      </c:pt>
                      <c:pt idx="4576">
                        <c:v>325.14690999999999</c:v>
                      </c:pt>
                      <c:pt idx="4577">
                        <c:v>325.12790000000001</c:v>
                      </c:pt>
                      <c:pt idx="4578">
                        <c:v>325.10951</c:v>
                      </c:pt>
                      <c:pt idx="4579">
                        <c:v>325.10352999999998</c:v>
                      </c:pt>
                      <c:pt idx="4580">
                        <c:v>325.14123000000001</c:v>
                      </c:pt>
                      <c:pt idx="4581">
                        <c:v>325.21055999999999</c:v>
                      </c:pt>
                      <c:pt idx="4582">
                        <c:v>325.16233</c:v>
                      </c:pt>
                      <c:pt idx="4583">
                        <c:v>325.14082999999999</c:v>
                      </c:pt>
                      <c:pt idx="4584">
                        <c:v>325.1454</c:v>
                      </c:pt>
                      <c:pt idx="4585">
                        <c:v>325.15730000000002</c:v>
                      </c:pt>
                      <c:pt idx="4586">
                        <c:v>325.13002</c:v>
                      </c:pt>
                      <c:pt idx="4587">
                        <c:v>325.13967000000002</c:v>
                      </c:pt>
                      <c:pt idx="4588">
                        <c:v>325.11358999999999</c:v>
                      </c:pt>
                      <c:pt idx="4589">
                        <c:v>325.13641999999999</c:v>
                      </c:pt>
                      <c:pt idx="4590">
                        <c:v>325.10708</c:v>
                      </c:pt>
                      <c:pt idx="4591">
                        <c:v>325.11565999999999</c:v>
                      </c:pt>
                      <c:pt idx="4592">
                        <c:v>325.09789999999998</c:v>
                      </c:pt>
                      <c:pt idx="4593">
                        <c:v>325.13328999999999</c:v>
                      </c:pt>
                      <c:pt idx="4594">
                        <c:v>325.09784999999999</c:v>
                      </c:pt>
                      <c:pt idx="4595">
                        <c:v>325.11887999999999</c:v>
                      </c:pt>
                      <c:pt idx="4596">
                        <c:v>325.11774000000003</c:v>
                      </c:pt>
                      <c:pt idx="4597">
                        <c:v>325.16250000000002</c:v>
                      </c:pt>
                      <c:pt idx="4598">
                        <c:v>325.14030000000002</c:v>
                      </c:pt>
                      <c:pt idx="4599">
                        <c:v>325.11991999999998</c:v>
                      </c:pt>
                      <c:pt idx="4600">
                        <c:v>325.11183999999997</c:v>
                      </c:pt>
                      <c:pt idx="4601">
                        <c:v>325.15059000000002</c:v>
                      </c:pt>
                      <c:pt idx="4602">
                        <c:v>325.14219000000003</c:v>
                      </c:pt>
                      <c:pt idx="4603">
                        <c:v>325.11919999999998</c:v>
                      </c:pt>
                      <c:pt idx="4604">
                        <c:v>325.12894</c:v>
                      </c:pt>
                      <c:pt idx="4605">
                        <c:v>325.11935</c:v>
                      </c:pt>
                      <c:pt idx="4606">
                        <c:v>325.14497</c:v>
                      </c:pt>
                      <c:pt idx="4607">
                        <c:v>325.12522999999999</c:v>
                      </c:pt>
                      <c:pt idx="4608">
                        <c:v>325.11284000000001</c:v>
                      </c:pt>
                      <c:pt idx="4609">
                        <c:v>325.11559999999997</c:v>
                      </c:pt>
                      <c:pt idx="4610">
                        <c:v>325.14758</c:v>
                      </c:pt>
                      <c:pt idx="4611">
                        <c:v>325.12072999999998</c:v>
                      </c:pt>
                      <c:pt idx="4612">
                        <c:v>325.12871000000001</c:v>
                      </c:pt>
                      <c:pt idx="4613">
                        <c:v>325.11725000000001</c:v>
                      </c:pt>
                      <c:pt idx="4614">
                        <c:v>325.14434999999997</c:v>
                      </c:pt>
                      <c:pt idx="4615">
                        <c:v>325.12630999999999</c:v>
                      </c:pt>
                      <c:pt idx="4616">
                        <c:v>325.12360999999999</c:v>
                      </c:pt>
                      <c:pt idx="4617">
                        <c:v>325.12923999999998</c:v>
                      </c:pt>
                      <c:pt idx="4618">
                        <c:v>325.15186</c:v>
                      </c:pt>
                      <c:pt idx="4619">
                        <c:v>325.12365</c:v>
                      </c:pt>
                      <c:pt idx="4620">
                        <c:v>325.13308999999998</c:v>
                      </c:pt>
                      <c:pt idx="4621">
                        <c:v>325.12083000000001</c:v>
                      </c:pt>
                      <c:pt idx="4622">
                        <c:v>325.11387999999999</c:v>
                      </c:pt>
                      <c:pt idx="4623">
                        <c:v>325.14217000000002</c:v>
                      </c:pt>
                      <c:pt idx="4624">
                        <c:v>325.11586</c:v>
                      </c:pt>
                      <c:pt idx="4625">
                        <c:v>325.10289</c:v>
                      </c:pt>
                      <c:pt idx="4626">
                        <c:v>325.14594</c:v>
                      </c:pt>
                      <c:pt idx="4627">
                        <c:v>325.14406000000002</c:v>
                      </c:pt>
                      <c:pt idx="4628">
                        <c:v>325.12317000000002</c:v>
                      </c:pt>
                      <c:pt idx="4629">
                        <c:v>325.11772000000002</c:v>
                      </c:pt>
                      <c:pt idx="4630">
                        <c:v>325.10834</c:v>
                      </c:pt>
                      <c:pt idx="4631">
                        <c:v>325.15078999999997</c:v>
                      </c:pt>
                      <c:pt idx="4632">
                        <c:v>325.12878000000001</c:v>
                      </c:pt>
                      <c:pt idx="4633">
                        <c:v>325.10723999999999</c:v>
                      </c:pt>
                      <c:pt idx="4634">
                        <c:v>325.12560000000002</c:v>
                      </c:pt>
                      <c:pt idx="4635">
                        <c:v>325.16050999999999</c:v>
                      </c:pt>
                      <c:pt idx="4636">
                        <c:v>325.13234</c:v>
                      </c:pt>
                      <c:pt idx="4637">
                        <c:v>325.12972000000002</c:v>
                      </c:pt>
                      <c:pt idx="4638">
                        <c:v>325.12797</c:v>
                      </c:pt>
                      <c:pt idx="4639">
                        <c:v>325.17664000000002</c:v>
                      </c:pt>
                      <c:pt idx="4640">
                        <c:v>325.15141</c:v>
                      </c:pt>
                      <c:pt idx="4641">
                        <c:v>325.13184000000001</c:v>
                      </c:pt>
                      <c:pt idx="4642">
                        <c:v>325.24583000000001</c:v>
                      </c:pt>
                      <c:pt idx="4643">
                        <c:v>325.14611000000002</c:v>
                      </c:pt>
                      <c:pt idx="4644">
                        <c:v>325.24423999999999</c:v>
                      </c:pt>
                      <c:pt idx="4645">
                        <c:v>325.35750999999999</c:v>
                      </c:pt>
                      <c:pt idx="4646">
                        <c:v>325.47194000000002</c:v>
                      </c:pt>
                      <c:pt idx="4647">
                        <c:v>325.60759999999999</c:v>
                      </c:pt>
                      <c:pt idx="4648">
                        <c:v>325.75545</c:v>
                      </c:pt>
                      <c:pt idx="4649">
                        <c:v>325.85313000000002</c:v>
                      </c:pt>
                      <c:pt idx="4650">
                        <c:v>325.97230999999999</c:v>
                      </c:pt>
                      <c:pt idx="4651">
                        <c:v>326.09071</c:v>
                      </c:pt>
                      <c:pt idx="4652">
                        <c:v>326.25589000000002</c:v>
                      </c:pt>
                      <c:pt idx="4653">
                        <c:v>326.32943</c:v>
                      </c:pt>
                      <c:pt idx="4654">
                        <c:v>326.45722999999998</c:v>
                      </c:pt>
                      <c:pt idx="4655">
                        <c:v>326.59755000000001</c:v>
                      </c:pt>
                      <c:pt idx="4656">
                        <c:v>326.75344999999999</c:v>
                      </c:pt>
                      <c:pt idx="4657">
                        <c:v>326.85744</c:v>
                      </c:pt>
                      <c:pt idx="4658">
                        <c:v>326.97118</c:v>
                      </c:pt>
                      <c:pt idx="4659">
                        <c:v>327.10160999999999</c:v>
                      </c:pt>
                      <c:pt idx="4660">
                        <c:v>327.22854999999998</c:v>
                      </c:pt>
                      <c:pt idx="4661">
                        <c:v>327.38477</c:v>
                      </c:pt>
                      <c:pt idx="4662">
                        <c:v>327.50556999999998</c:v>
                      </c:pt>
                      <c:pt idx="4663">
                        <c:v>327.62151</c:v>
                      </c:pt>
                      <c:pt idx="4664">
                        <c:v>327.74527999999998</c:v>
                      </c:pt>
                      <c:pt idx="4665">
                        <c:v>327.89469000000003</c:v>
                      </c:pt>
                      <c:pt idx="4666">
                        <c:v>327.98090999999999</c:v>
                      </c:pt>
                      <c:pt idx="4667">
                        <c:v>328.09744000000001</c:v>
                      </c:pt>
                      <c:pt idx="4668">
                        <c:v>328.21744000000001</c:v>
                      </c:pt>
                      <c:pt idx="4669">
                        <c:v>328.40638000000001</c:v>
                      </c:pt>
                      <c:pt idx="4670">
                        <c:v>328.48133999999999</c:v>
                      </c:pt>
                      <c:pt idx="4671">
                        <c:v>328.61126999999999</c:v>
                      </c:pt>
                      <c:pt idx="4672">
                        <c:v>328.72962000000001</c:v>
                      </c:pt>
                      <c:pt idx="4673">
                        <c:v>328.87346000000002</c:v>
                      </c:pt>
                      <c:pt idx="4674">
                        <c:v>328.99025999999998</c:v>
                      </c:pt>
                      <c:pt idx="4675">
                        <c:v>329.11833000000001</c:v>
                      </c:pt>
                      <c:pt idx="4676">
                        <c:v>329.23624999999998</c:v>
                      </c:pt>
                      <c:pt idx="4677">
                        <c:v>329.36626000000001</c:v>
                      </c:pt>
                      <c:pt idx="4678">
                        <c:v>329.50965000000002</c:v>
                      </c:pt>
                      <c:pt idx="4679">
                        <c:v>329.59481</c:v>
                      </c:pt>
                      <c:pt idx="4680">
                        <c:v>329.72</c:v>
                      </c:pt>
                      <c:pt idx="4681">
                        <c:v>329.83262999999999</c:v>
                      </c:pt>
                      <c:pt idx="4682">
                        <c:v>329.98989</c:v>
                      </c:pt>
                      <c:pt idx="4683">
                        <c:v>330.09712000000002</c:v>
                      </c:pt>
                      <c:pt idx="4684">
                        <c:v>330.21789999999999</c:v>
                      </c:pt>
                      <c:pt idx="4685">
                        <c:v>330.34694999999999</c:v>
                      </c:pt>
                      <c:pt idx="4686">
                        <c:v>330.50022999999999</c:v>
                      </c:pt>
                      <c:pt idx="4687">
                        <c:v>330.61077</c:v>
                      </c:pt>
                      <c:pt idx="4688">
                        <c:v>330.74675999999999</c:v>
                      </c:pt>
                      <c:pt idx="4689">
                        <c:v>330.86203999999998</c:v>
                      </c:pt>
                      <c:pt idx="4690">
                        <c:v>330.99752000000001</c:v>
                      </c:pt>
                      <c:pt idx="4691">
                        <c:v>331.08427999999998</c:v>
                      </c:pt>
                      <c:pt idx="4692">
                        <c:v>331.20161999999999</c:v>
                      </c:pt>
                      <c:pt idx="4693">
                        <c:v>331.34053</c:v>
                      </c:pt>
                      <c:pt idx="4694">
                        <c:v>331.50069999999999</c:v>
                      </c:pt>
                      <c:pt idx="4695">
                        <c:v>331.60151000000002</c:v>
                      </c:pt>
                      <c:pt idx="4696">
                        <c:v>331.71814000000001</c:v>
                      </c:pt>
                      <c:pt idx="4697">
                        <c:v>331.85449999999997</c:v>
                      </c:pt>
                      <c:pt idx="4698">
                        <c:v>331.98471999999998</c:v>
                      </c:pt>
                      <c:pt idx="4699">
                        <c:v>332.14929999999998</c:v>
                      </c:pt>
                      <c:pt idx="4700">
                        <c:v>332.24113</c:v>
                      </c:pt>
                      <c:pt idx="4701">
                        <c:v>332.36403000000001</c:v>
                      </c:pt>
                      <c:pt idx="4702">
                        <c:v>332.48570999999998</c:v>
                      </c:pt>
                      <c:pt idx="4703">
                        <c:v>332.75738999999999</c:v>
                      </c:pt>
                      <c:pt idx="4704">
                        <c:v>332.72509000000002</c:v>
                      </c:pt>
                      <c:pt idx="4705">
                        <c:v>332.84917000000002</c:v>
                      </c:pt>
                      <c:pt idx="4706">
                        <c:v>332.98881</c:v>
                      </c:pt>
                      <c:pt idx="4707">
                        <c:v>333.14258000000001</c:v>
                      </c:pt>
                      <c:pt idx="4708">
                        <c:v>333.23851000000002</c:v>
                      </c:pt>
                      <c:pt idx="4709">
                        <c:v>333.35973000000001</c:v>
                      </c:pt>
                      <c:pt idx="4710">
                        <c:v>333.51479</c:v>
                      </c:pt>
                      <c:pt idx="4711">
                        <c:v>333.59111000000001</c:v>
                      </c:pt>
                      <c:pt idx="4712">
                        <c:v>333.77857</c:v>
                      </c:pt>
                      <c:pt idx="4713">
                        <c:v>333.86727999999999</c:v>
                      </c:pt>
                      <c:pt idx="4714">
                        <c:v>334.00310999999999</c:v>
                      </c:pt>
                      <c:pt idx="4715">
                        <c:v>334.12875000000003</c:v>
                      </c:pt>
                      <c:pt idx="4716">
                        <c:v>334.26799</c:v>
                      </c:pt>
                      <c:pt idx="4717">
                        <c:v>334.38560999999999</c:v>
                      </c:pt>
                      <c:pt idx="4718">
                        <c:v>334.49421999999998</c:v>
                      </c:pt>
                      <c:pt idx="4719">
                        <c:v>334.60984999999999</c:v>
                      </c:pt>
                      <c:pt idx="4720">
                        <c:v>334.7611</c:v>
                      </c:pt>
                      <c:pt idx="4721">
                        <c:v>334.84069</c:v>
                      </c:pt>
                      <c:pt idx="4722">
                        <c:v>334.97181</c:v>
                      </c:pt>
                      <c:pt idx="4723">
                        <c:v>335.09969000000001</c:v>
                      </c:pt>
                      <c:pt idx="4724">
                        <c:v>335.2586</c:v>
                      </c:pt>
                      <c:pt idx="4725">
                        <c:v>335.36174</c:v>
                      </c:pt>
                      <c:pt idx="4726">
                        <c:v>335.48487999999998</c:v>
                      </c:pt>
                      <c:pt idx="4727">
                        <c:v>335.60327000000001</c:v>
                      </c:pt>
                      <c:pt idx="4728">
                        <c:v>335.75520999999998</c:v>
                      </c:pt>
                      <c:pt idx="4729">
                        <c:v>335.87396999999999</c:v>
                      </c:pt>
                      <c:pt idx="4730">
                        <c:v>335.99167</c:v>
                      </c:pt>
                      <c:pt idx="4731">
                        <c:v>336.11984000000001</c:v>
                      </c:pt>
                      <c:pt idx="4732">
                        <c:v>336.23383999999999</c:v>
                      </c:pt>
                      <c:pt idx="4733">
                        <c:v>336.38056999999998</c:v>
                      </c:pt>
                      <c:pt idx="4734">
                        <c:v>336.49766</c:v>
                      </c:pt>
                      <c:pt idx="4735">
                        <c:v>336.62497000000002</c:v>
                      </c:pt>
                      <c:pt idx="4736">
                        <c:v>336.74502999999999</c:v>
                      </c:pt>
                      <c:pt idx="4737">
                        <c:v>336.90246999999999</c:v>
                      </c:pt>
                      <c:pt idx="4738">
                        <c:v>336.99439999999998</c:v>
                      </c:pt>
                      <c:pt idx="4739">
                        <c:v>337.12200999999999</c:v>
                      </c:pt>
                      <c:pt idx="4740">
                        <c:v>337.25722999999999</c:v>
                      </c:pt>
                      <c:pt idx="4741">
                        <c:v>337.38535000000002</c:v>
                      </c:pt>
                      <c:pt idx="4742">
                        <c:v>337.50112999999999</c:v>
                      </c:pt>
                      <c:pt idx="4743">
                        <c:v>337.61353000000003</c:v>
                      </c:pt>
                      <c:pt idx="4744">
                        <c:v>337.74130000000002</c:v>
                      </c:pt>
                      <c:pt idx="4745">
                        <c:v>337.88803000000001</c:v>
                      </c:pt>
                      <c:pt idx="4746">
                        <c:v>337.99775</c:v>
                      </c:pt>
                      <c:pt idx="4747">
                        <c:v>338.12479999999999</c:v>
                      </c:pt>
                      <c:pt idx="4748">
                        <c:v>338.25380999999999</c:v>
                      </c:pt>
                      <c:pt idx="4749">
                        <c:v>338.36586</c:v>
                      </c:pt>
                      <c:pt idx="4750">
                        <c:v>338.50004999999999</c:v>
                      </c:pt>
                      <c:pt idx="4751">
                        <c:v>338.60924999999997</c:v>
                      </c:pt>
                      <c:pt idx="4752">
                        <c:v>338.72210999999999</c:v>
                      </c:pt>
                      <c:pt idx="4753">
                        <c:v>338.84329000000002</c:v>
                      </c:pt>
                      <c:pt idx="4754">
                        <c:v>338.99650000000003</c:v>
                      </c:pt>
                      <c:pt idx="4755">
                        <c:v>339.09357</c:v>
                      </c:pt>
                      <c:pt idx="4756">
                        <c:v>339.22620000000001</c:v>
                      </c:pt>
                      <c:pt idx="4757">
                        <c:v>339.33814000000001</c:v>
                      </c:pt>
                      <c:pt idx="4758">
                        <c:v>339.49006000000003</c:v>
                      </c:pt>
                      <c:pt idx="4759">
                        <c:v>339.61201999999997</c:v>
                      </c:pt>
                      <c:pt idx="4760">
                        <c:v>339.72611000000001</c:v>
                      </c:pt>
                      <c:pt idx="4761">
                        <c:v>339.83587</c:v>
                      </c:pt>
                      <c:pt idx="4762">
                        <c:v>340.00666000000001</c:v>
                      </c:pt>
                      <c:pt idx="4763">
                        <c:v>340.09778</c:v>
                      </c:pt>
                      <c:pt idx="4764">
                        <c:v>340.35861999999997</c:v>
                      </c:pt>
                      <c:pt idx="4765">
                        <c:v>340.35559000000001</c:v>
                      </c:pt>
                      <c:pt idx="4766">
                        <c:v>340.48599999999999</c:v>
                      </c:pt>
                      <c:pt idx="4767">
                        <c:v>340.62526000000003</c:v>
                      </c:pt>
                      <c:pt idx="4768">
                        <c:v>340.73054000000002</c:v>
                      </c:pt>
                      <c:pt idx="4769">
                        <c:v>340.84118999999998</c:v>
                      </c:pt>
                      <c:pt idx="4770">
                        <c:v>340.94799999999998</c:v>
                      </c:pt>
                      <c:pt idx="4771">
                        <c:v>341.12468000000001</c:v>
                      </c:pt>
                      <c:pt idx="4772">
                        <c:v>341.20533999999998</c:v>
                      </c:pt>
                      <c:pt idx="4773">
                        <c:v>341.31810999999999</c:v>
                      </c:pt>
                      <c:pt idx="4774">
                        <c:v>341.44839999999999</c:v>
                      </c:pt>
                      <c:pt idx="4775">
                        <c:v>341.59278</c:v>
                      </c:pt>
                      <c:pt idx="4776">
                        <c:v>341.69495999999998</c:v>
                      </c:pt>
                      <c:pt idx="4777">
                        <c:v>341.83327000000003</c:v>
                      </c:pt>
                      <c:pt idx="4778">
                        <c:v>341.96348999999998</c:v>
                      </c:pt>
                      <c:pt idx="4779">
                        <c:v>342.12173000000001</c:v>
                      </c:pt>
                      <c:pt idx="4780">
                        <c:v>342.19353000000001</c:v>
                      </c:pt>
                      <c:pt idx="4781">
                        <c:v>342.32652999999999</c:v>
                      </c:pt>
                      <c:pt idx="4782">
                        <c:v>342.45130999999998</c:v>
                      </c:pt>
                      <c:pt idx="4783">
                        <c:v>342.58731</c:v>
                      </c:pt>
                      <c:pt idx="4784">
                        <c:v>342.68828999999999</c:v>
                      </c:pt>
                      <c:pt idx="4785">
                        <c:v>342.83240999999998</c:v>
                      </c:pt>
                      <c:pt idx="4786">
                        <c:v>342.95265999999998</c:v>
                      </c:pt>
                      <c:pt idx="4787">
                        <c:v>343.06490000000002</c:v>
                      </c:pt>
                      <c:pt idx="4788">
                        <c:v>343.22642999999999</c:v>
                      </c:pt>
                      <c:pt idx="4789">
                        <c:v>343.31365</c:v>
                      </c:pt>
                      <c:pt idx="4790">
                        <c:v>343.43878999999998</c:v>
                      </c:pt>
                      <c:pt idx="4791">
                        <c:v>343.58003000000002</c:v>
                      </c:pt>
                      <c:pt idx="4792">
                        <c:v>343.72268000000003</c:v>
                      </c:pt>
                      <c:pt idx="4793">
                        <c:v>343.84742</c:v>
                      </c:pt>
                      <c:pt idx="4794">
                        <c:v>343.95375999999999</c:v>
                      </c:pt>
                      <c:pt idx="4795">
                        <c:v>344.07168000000001</c:v>
                      </c:pt>
                      <c:pt idx="4796">
                        <c:v>344.23378000000002</c:v>
                      </c:pt>
                      <c:pt idx="4797">
                        <c:v>344.30842999999999</c:v>
                      </c:pt>
                      <c:pt idx="4798">
                        <c:v>344.42867000000001</c:v>
                      </c:pt>
                      <c:pt idx="4799">
                        <c:v>344.59055000000001</c:v>
                      </c:pt>
                      <c:pt idx="4800">
                        <c:v>344.74061</c:v>
                      </c:pt>
                      <c:pt idx="4801">
                        <c:v>344.81234999999998</c:v>
                      </c:pt>
                      <c:pt idx="4802">
                        <c:v>344.92072999999999</c:v>
                      </c:pt>
                      <c:pt idx="4803">
                        <c:v>345.02805999999998</c:v>
                      </c:pt>
                      <c:pt idx="4804">
                        <c:v>345.18637999999999</c:v>
                      </c:pt>
                      <c:pt idx="4805">
                        <c:v>345.32740000000001</c:v>
                      </c:pt>
                      <c:pt idx="4806">
                        <c:v>345.43448999999998</c:v>
                      </c:pt>
                      <c:pt idx="4807">
                        <c:v>345.57670999999999</c:v>
                      </c:pt>
                      <c:pt idx="4808">
                        <c:v>345.66548</c:v>
                      </c:pt>
                      <c:pt idx="4809">
                        <c:v>345.83292</c:v>
                      </c:pt>
                      <c:pt idx="4810">
                        <c:v>345.93236999999999</c:v>
                      </c:pt>
                      <c:pt idx="4811">
                        <c:v>346.07002</c:v>
                      </c:pt>
                      <c:pt idx="4812">
                        <c:v>346.19898000000001</c:v>
                      </c:pt>
                      <c:pt idx="4813">
                        <c:v>346.35163</c:v>
                      </c:pt>
                      <c:pt idx="4814">
                        <c:v>346.44056</c:v>
                      </c:pt>
                      <c:pt idx="4815">
                        <c:v>346.60417000000001</c:v>
                      </c:pt>
                      <c:pt idx="4816">
                        <c:v>346.72442999999998</c:v>
                      </c:pt>
                      <c:pt idx="4817">
                        <c:v>346.87815000000001</c:v>
                      </c:pt>
                      <c:pt idx="4818">
                        <c:v>346.96075999999999</c:v>
                      </c:pt>
                      <c:pt idx="4819">
                        <c:v>347.06907000000001</c:v>
                      </c:pt>
                      <c:pt idx="4820">
                        <c:v>347.20557000000002</c:v>
                      </c:pt>
                      <c:pt idx="4821">
                        <c:v>347.35406999999998</c:v>
                      </c:pt>
                      <c:pt idx="4822">
                        <c:v>347.44992000000002</c:v>
                      </c:pt>
                      <c:pt idx="4823">
                        <c:v>347.57632000000001</c:v>
                      </c:pt>
                      <c:pt idx="4824">
                        <c:v>347.75279</c:v>
                      </c:pt>
                      <c:pt idx="4825">
                        <c:v>347.95238999999998</c:v>
                      </c:pt>
                      <c:pt idx="4826">
                        <c:v>347.98070000000001</c:v>
                      </c:pt>
                      <c:pt idx="4827">
                        <c:v>348.09631999999999</c:v>
                      </c:pt>
                      <c:pt idx="4828">
                        <c:v>348.20400000000001</c:v>
                      </c:pt>
                      <c:pt idx="4829">
                        <c:v>348.34147999999999</c:v>
                      </c:pt>
                      <c:pt idx="4830">
                        <c:v>348.50114000000002</c:v>
                      </c:pt>
                      <c:pt idx="4831">
                        <c:v>348.57846999999998</c:v>
                      </c:pt>
                      <c:pt idx="4832">
                        <c:v>348.70468</c:v>
                      </c:pt>
                      <c:pt idx="4833">
                        <c:v>348.84429999999998</c:v>
                      </c:pt>
                      <c:pt idx="4834">
                        <c:v>348.96944000000002</c:v>
                      </c:pt>
                      <c:pt idx="4835">
                        <c:v>349.08431999999999</c:v>
                      </c:pt>
                      <c:pt idx="4836">
                        <c:v>349.20296000000002</c:v>
                      </c:pt>
                      <c:pt idx="4837">
                        <c:v>349.34505000000001</c:v>
                      </c:pt>
                      <c:pt idx="4838">
                        <c:v>349.47086999999999</c:v>
                      </c:pt>
                      <c:pt idx="4839">
                        <c:v>349.59125999999998</c:v>
                      </c:pt>
                      <c:pt idx="4840">
                        <c:v>349.72338000000002</c:v>
                      </c:pt>
                      <c:pt idx="4841">
                        <c:v>349.83582999999999</c:v>
                      </c:pt>
                      <c:pt idx="4842">
                        <c:v>349.99619000000001</c:v>
                      </c:pt>
                      <c:pt idx="4843">
                        <c:v>350.10903000000002</c:v>
                      </c:pt>
                      <c:pt idx="4844">
                        <c:v>350.22332</c:v>
                      </c:pt>
                      <c:pt idx="4845">
                        <c:v>350.34516000000002</c:v>
                      </c:pt>
                      <c:pt idx="4846">
                        <c:v>350.47788000000003</c:v>
                      </c:pt>
                      <c:pt idx="4847">
                        <c:v>350.60718000000003</c:v>
                      </c:pt>
                      <c:pt idx="4848">
                        <c:v>350.69026000000002</c:v>
                      </c:pt>
                      <c:pt idx="4849">
                        <c:v>350.81587999999999</c:v>
                      </c:pt>
                      <c:pt idx="4850">
                        <c:v>350.95463999999998</c:v>
                      </c:pt>
                      <c:pt idx="4851">
                        <c:v>351.10361999999998</c:v>
                      </c:pt>
                      <c:pt idx="4852">
                        <c:v>351.19409000000002</c:v>
                      </c:pt>
                      <c:pt idx="4853">
                        <c:v>351.31511999999998</c:v>
                      </c:pt>
                      <c:pt idx="4854">
                        <c:v>351.43610000000001</c:v>
                      </c:pt>
                      <c:pt idx="4855">
                        <c:v>351.59674999999999</c:v>
                      </c:pt>
                      <c:pt idx="4856">
                        <c:v>351.71303999999998</c:v>
                      </c:pt>
                      <c:pt idx="4857">
                        <c:v>351.81637000000001</c:v>
                      </c:pt>
                      <c:pt idx="4858">
                        <c:v>351.95767999999998</c:v>
                      </c:pt>
                      <c:pt idx="4859">
                        <c:v>352.10293999999999</c:v>
                      </c:pt>
                      <c:pt idx="4860">
                        <c:v>352.16969999999998</c:v>
                      </c:pt>
                      <c:pt idx="4861">
                        <c:v>352.30536999999998</c:v>
                      </c:pt>
                      <c:pt idx="4862">
                        <c:v>352.40793000000002</c:v>
                      </c:pt>
                      <c:pt idx="4863">
                        <c:v>352.54345999999998</c:v>
                      </c:pt>
                      <c:pt idx="4864">
                        <c:v>352.70292000000001</c:v>
                      </c:pt>
                      <c:pt idx="4865">
                        <c:v>352.78654999999998</c:v>
                      </c:pt>
                      <c:pt idx="4866">
                        <c:v>352.90525000000002</c:v>
                      </c:pt>
                      <c:pt idx="4867">
                        <c:v>353.03084999999999</c:v>
                      </c:pt>
                      <c:pt idx="4868">
                        <c:v>353.19152000000003</c:v>
                      </c:pt>
                      <c:pt idx="4869">
                        <c:v>353.31938000000002</c:v>
                      </c:pt>
                      <c:pt idx="4870">
                        <c:v>353.45553000000001</c:v>
                      </c:pt>
                      <c:pt idx="4871">
                        <c:v>353.57292999999999</c:v>
                      </c:pt>
                      <c:pt idx="4872">
                        <c:v>353.71749999999997</c:v>
                      </c:pt>
                      <c:pt idx="4873">
                        <c:v>353.80255</c:v>
                      </c:pt>
                      <c:pt idx="4874">
                        <c:v>353.93015000000003</c:v>
                      </c:pt>
                      <c:pt idx="4875">
                        <c:v>354.07112999999998</c:v>
                      </c:pt>
                      <c:pt idx="4876">
                        <c:v>354.22395</c:v>
                      </c:pt>
                      <c:pt idx="4877">
                        <c:v>354.34064000000001</c:v>
                      </c:pt>
                      <c:pt idx="4878">
                        <c:v>354.45693999999997</c:v>
                      </c:pt>
                      <c:pt idx="4879">
                        <c:v>354.58004</c:v>
                      </c:pt>
                      <c:pt idx="4880">
                        <c:v>354.71436999999997</c:v>
                      </c:pt>
                      <c:pt idx="4881">
                        <c:v>354.85791</c:v>
                      </c:pt>
                      <c:pt idx="4882">
                        <c:v>354.96276</c:v>
                      </c:pt>
                      <c:pt idx="4883">
                        <c:v>355.09435999999999</c:v>
                      </c:pt>
                      <c:pt idx="4884">
                        <c:v>355.23955000000001</c:v>
                      </c:pt>
                      <c:pt idx="4885">
                        <c:v>355.45368000000002</c:v>
                      </c:pt>
                      <c:pt idx="4886">
                        <c:v>355.51927999999998</c:v>
                      </c:pt>
                      <c:pt idx="4887">
                        <c:v>355.58438000000001</c:v>
                      </c:pt>
                      <c:pt idx="4888">
                        <c:v>355.71692999999999</c:v>
                      </c:pt>
                      <c:pt idx="4889">
                        <c:v>355.86541</c:v>
                      </c:pt>
                      <c:pt idx="4890">
                        <c:v>355.96638999999999</c:v>
                      </c:pt>
                      <c:pt idx="4891">
                        <c:v>356.08264000000003</c:v>
                      </c:pt>
                      <c:pt idx="4892">
                        <c:v>356.21633000000003</c:v>
                      </c:pt>
                      <c:pt idx="4893">
                        <c:v>356.37112999999999</c:v>
                      </c:pt>
                      <c:pt idx="4894">
                        <c:v>356.47370999999998</c:v>
                      </c:pt>
                      <c:pt idx="4895">
                        <c:v>356.59300999999999</c:v>
                      </c:pt>
                      <c:pt idx="4896">
                        <c:v>356.72417999999999</c:v>
                      </c:pt>
                      <c:pt idx="4897">
                        <c:v>356.86416000000003</c:v>
                      </c:pt>
                      <c:pt idx="4898">
                        <c:v>356.99919</c:v>
                      </c:pt>
                      <c:pt idx="4899">
                        <c:v>357.09827999999999</c:v>
                      </c:pt>
                      <c:pt idx="4900">
                        <c:v>357.23009000000002</c:v>
                      </c:pt>
                      <c:pt idx="4901">
                        <c:v>357.33981999999997</c:v>
                      </c:pt>
                      <c:pt idx="4902">
                        <c:v>357.48428999999999</c:v>
                      </c:pt>
                      <c:pt idx="4903">
                        <c:v>357.56479000000002</c:v>
                      </c:pt>
                      <c:pt idx="4904">
                        <c:v>357.70272</c:v>
                      </c:pt>
                      <c:pt idx="4905">
                        <c:v>357.81047000000001</c:v>
                      </c:pt>
                      <c:pt idx="4906">
                        <c:v>357.98782999999997</c:v>
                      </c:pt>
                      <c:pt idx="4907">
                        <c:v>358.08271000000002</c:v>
                      </c:pt>
                      <c:pt idx="4908">
                        <c:v>358.20677000000001</c:v>
                      </c:pt>
                      <c:pt idx="4909">
                        <c:v>358.33924000000002</c:v>
                      </c:pt>
                      <c:pt idx="4910">
                        <c:v>358.49209999999999</c:v>
                      </c:pt>
                      <c:pt idx="4911">
                        <c:v>358.59992</c:v>
                      </c:pt>
                      <c:pt idx="4912">
                        <c:v>358.71494999999999</c:v>
                      </c:pt>
                      <c:pt idx="4913">
                        <c:v>358.86236000000002</c:v>
                      </c:pt>
                      <c:pt idx="4914">
                        <c:v>359.00542999999999</c:v>
                      </c:pt>
                      <c:pt idx="4915">
                        <c:v>359.08839999999998</c:v>
                      </c:pt>
                      <c:pt idx="4916">
                        <c:v>359.19459000000001</c:v>
                      </c:pt>
                      <c:pt idx="4917">
                        <c:v>359.31457</c:v>
                      </c:pt>
                      <c:pt idx="4918">
                        <c:v>359.47534999999999</c:v>
                      </c:pt>
                      <c:pt idx="4919">
                        <c:v>359.60588000000001</c:v>
                      </c:pt>
                      <c:pt idx="4920">
                        <c:v>359.70280000000002</c:v>
                      </c:pt>
                      <c:pt idx="4921">
                        <c:v>359.83692000000002</c:v>
                      </c:pt>
                      <c:pt idx="4922">
                        <c:v>359.95888000000002</c:v>
                      </c:pt>
                      <c:pt idx="4923">
                        <c:v>360.11230999999998</c:v>
                      </c:pt>
                      <c:pt idx="4924">
                        <c:v>360.21519000000001</c:v>
                      </c:pt>
                      <c:pt idx="4925">
                        <c:v>360.32661000000002</c:v>
                      </c:pt>
                      <c:pt idx="4926">
                        <c:v>360.43434999999999</c:v>
                      </c:pt>
                      <c:pt idx="4927">
                        <c:v>360.58397000000002</c:v>
                      </c:pt>
                      <c:pt idx="4928">
                        <c:v>360.68693999999999</c:v>
                      </c:pt>
                      <c:pt idx="4929">
                        <c:v>360.81151</c:v>
                      </c:pt>
                      <c:pt idx="4930">
                        <c:v>360.93700000000001</c:v>
                      </c:pt>
                      <c:pt idx="4931">
                        <c:v>361.08082000000002</c:v>
                      </c:pt>
                      <c:pt idx="4932">
                        <c:v>361.20103999999998</c:v>
                      </c:pt>
                      <c:pt idx="4933">
                        <c:v>361.31281999999999</c:v>
                      </c:pt>
                      <c:pt idx="4934">
                        <c:v>361.45623999999998</c:v>
                      </c:pt>
                      <c:pt idx="4935">
                        <c:v>361.61201</c:v>
                      </c:pt>
                      <c:pt idx="4936">
                        <c:v>361.70083</c:v>
                      </c:pt>
                      <c:pt idx="4937">
                        <c:v>361.82053999999999</c:v>
                      </c:pt>
                      <c:pt idx="4938">
                        <c:v>361.92849999999999</c:v>
                      </c:pt>
                      <c:pt idx="4939">
                        <c:v>362.05079000000001</c:v>
                      </c:pt>
                      <c:pt idx="4940">
                        <c:v>362.21456999999998</c:v>
                      </c:pt>
                      <c:pt idx="4941">
                        <c:v>362.31518999999997</c:v>
                      </c:pt>
                      <c:pt idx="4942">
                        <c:v>362.43126000000001</c:v>
                      </c:pt>
                      <c:pt idx="4943">
                        <c:v>362.56270999999998</c:v>
                      </c:pt>
                      <c:pt idx="4944">
                        <c:v>362.71859000000001</c:v>
                      </c:pt>
                      <c:pt idx="4945">
                        <c:v>362.80799000000002</c:v>
                      </c:pt>
                      <c:pt idx="4946">
                        <c:v>363.07654000000002</c:v>
                      </c:pt>
                      <c:pt idx="4947">
                        <c:v>363.10577999999998</c:v>
                      </c:pt>
                      <c:pt idx="4948">
                        <c:v>363.23617000000002</c:v>
                      </c:pt>
                      <c:pt idx="4949">
                        <c:v>363.33334000000002</c:v>
                      </c:pt>
                      <c:pt idx="4950">
                        <c:v>363.44830000000002</c:v>
                      </c:pt>
                      <c:pt idx="4951">
                        <c:v>363.58328</c:v>
                      </c:pt>
                      <c:pt idx="4952">
                        <c:v>363.72784999999999</c:v>
                      </c:pt>
                      <c:pt idx="4953">
                        <c:v>363.80444</c:v>
                      </c:pt>
                      <c:pt idx="4954">
                        <c:v>363.92151999999999</c:v>
                      </c:pt>
                      <c:pt idx="4955">
                        <c:v>364.03368999999998</c:v>
                      </c:pt>
                      <c:pt idx="4956">
                        <c:v>364.19864000000001</c:v>
                      </c:pt>
                      <c:pt idx="4957">
                        <c:v>364.32871999999998</c:v>
                      </c:pt>
                      <c:pt idx="4958">
                        <c:v>364.41207000000003</c:v>
                      </c:pt>
                      <c:pt idx="4959">
                        <c:v>364.55308000000002</c:v>
                      </c:pt>
                      <c:pt idx="4960">
                        <c:v>364.67165</c:v>
                      </c:pt>
                      <c:pt idx="4961">
                        <c:v>364.83005000000003</c:v>
                      </c:pt>
                      <c:pt idx="4962">
                        <c:v>364.91878000000003</c:v>
                      </c:pt>
                      <c:pt idx="4963">
                        <c:v>365.04910999999998</c:v>
                      </c:pt>
                      <c:pt idx="4964">
                        <c:v>365.16985</c:v>
                      </c:pt>
                      <c:pt idx="4965">
                        <c:v>365.33264000000003</c:v>
                      </c:pt>
                      <c:pt idx="4966">
                        <c:v>365.44344999999998</c:v>
                      </c:pt>
                      <c:pt idx="4967">
                        <c:v>365.56349</c:v>
                      </c:pt>
                      <c:pt idx="4968">
                        <c:v>365.66770000000002</c:v>
                      </c:pt>
                      <c:pt idx="4969">
                        <c:v>365.82859999999999</c:v>
                      </c:pt>
                      <c:pt idx="4970">
                        <c:v>365.95242999999999</c:v>
                      </c:pt>
                      <c:pt idx="4971">
                        <c:v>366.06270000000001</c:v>
                      </c:pt>
                      <c:pt idx="4972">
                        <c:v>366.18468999999999</c:v>
                      </c:pt>
                      <c:pt idx="4973">
                        <c:v>366.31551999999999</c:v>
                      </c:pt>
                      <c:pt idx="4974">
                        <c:v>366.43427000000003</c:v>
                      </c:pt>
                      <c:pt idx="4975">
                        <c:v>366.55817000000002</c:v>
                      </c:pt>
                      <c:pt idx="4976">
                        <c:v>366.69384000000002</c:v>
                      </c:pt>
                      <c:pt idx="4977">
                        <c:v>366.82177999999999</c:v>
                      </c:pt>
                      <c:pt idx="4978">
                        <c:v>366.97885000000002</c:v>
                      </c:pt>
                      <c:pt idx="4979">
                        <c:v>367.06294000000003</c:v>
                      </c:pt>
                      <c:pt idx="4980">
                        <c:v>367.19396</c:v>
                      </c:pt>
                      <c:pt idx="4981">
                        <c:v>367.29473000000002</c:v>
                      </c:pt>
                      <c:pt idx="4982">
                        <c:v>367.46442999999999</c:v>
                      </c:pt>
                      <c:pt idx="4983">
                        <c:v>367.54946999999999</c:v>
                      </c:pt>
                      <c:pt idx="4984">
                        <c:v>367.67322999999999</c:v>
                      </c:pt>
                      <c:pt idx="4985">
                        <c:v>367.80736000000002</c:v>
                      </c:pt>
                      <c:pt idx="4986">
                        <c:v>367.97093999999998</c:v>
                      </c:pt>
                      <c:pt idx="4987">
                        <c:v>368.06108</c:v>
                      </c:pt>
                      <c:pt idx="4988">
                        <c:v>368.17556999999999</c:v>
                      </c:pt>
                      <c:pt idx="4989">
                        <c:v>368.29138999999998</c:v>
                      </c:pt>
                      <c:pt idx="4990">
                        <c:v>368.43412000000001</c:v>
                      </c:pt>
                      <c:pt idx="4991">
                        <c:v>368.55860999999999</c:v>
                      </c:pt>
                      <c:pt idx="4992">
                        <c:v>368.68815999999998</c:v>
                      </c:pt>
                      <c:pt idx="4993">
                        <c:v>368.79942999999997</c:v>
                      </c:pt>
                      <c:pt idx="4994">
                        <c:v>368.94887</c:v>
                      </c:pt>
                      <c:pt idx="4995">
                        <c:v>369.06925999999999</c:v>
                      </c:pt>
                      <c:pt idx="4996">
                        <c:v>369.17646000000002</c:v>
                      </c:pt>
                      <c:pt idx="4997">
                        <c:v>369.31598000000002</c:v>
                      </c:pt>
                      <c:pt idx="4998">
                        <c:v>369.44360999999998</c:v>
                      </c:pt>
                      <c:pt idx="4999">
                        <c:v>369.57657</c:v>
                      </c:pt>
                      <c:pt idx="5000">
                        <c:v>369.67270000000002</c:v>
                      </c:pt>
                      <c:pt idx="5001">
                        <c:v>369.79505</c:v>
                      </c:pt>
                      <c:pt idx="5002">
                        <c:v>369.92876999999999</c:v>
                      </c:pt>
                      <c:pt idx="5003">
                        <c:v>370.08749</c:v>
                      </c:pt>
                      <c:pt idx="5004">
                        <c:v>370.18801999999999</c:v>
                      </c:pt>
                      <c:pt idx="5005">
                        <c:v>370.30919999999998</c:v>
                      </c:pt>
                      <c:pt idx="5006">
                        <c:v>370.44213999999999</c:v>
                      </c:pt>
                      <c:pt idx="5007">
                        <c:v>370.69990000000001</c:v>
                      </c:pt>
                      <c:pt idx="5008">
                        <c:v>370.66617000000002</c:v>
                      </c:pt>
                      <c:pt idx="5009">
                        <c:v>370.80101999999999</c:v>
                      </c:pt>
                      <c:pt idx="5010">
                        <c:v>370.92570000000001</c:v>
                      </c:pt>
                      <c:pt idx="5011">
                        <c:v>371.05788999999999</c:v>
                      </c:pt>
                      <c:pt idx="5012">
                        <c:v>371.20352000000003</c:v>
                      </c:pt>
                      <c:pt idx="5013">
                        <c:v>371.31448999999998</c:v>
                      </c:pt>
                      <c:pt idx="5014">
                        <c:v>371.41958</c:v>
                      </c:pt>
                      <c:pt idx="5015">
                        <c:v>371.53321999999997</c:v>
                      </c:pt>
                      <c:pt idx="5016">
                        <c:v>371.70235000000002</c:v>
                      </c:pt>
                      <c:pt idx="5017">
                        <c:v>371.81339000000003</c:v>
                      </c:pt>
                      <c:pt idx="5018">
                        <c:v>371.93549999999999</c:v>
                      </c:pt>
                      <c:pt idx="5019">
                        <c:v>372.03208000000001</c:v>
                      </c:pt>
                      <c:pt idx="5020">
                        <c:v>372.20328000000001</c:v>
                      </c:pt>
                      <c:pt idx="5021">
                        <c:v>372.28854999999999</c:v>
                      </c:pt>
                      <c:pt idx="5022">
                        <c:v>372.40465</c:v>
                      </c:pt>
                      <c:pt idx="5023">
                        <c:v>372.52042999999998</c:v>
                      </c:pt>
                      <c:pt idx="5024">
                        <c:v>372.71337</c:v>
                      </c:pt>
                      <c:pt idx="5025">
                        <c:v>372.82031000000001</c:v>
                      </c:pt>
                      <c:pt idx="5026">
                        <c:v>372.93880000000001</c:v>
                      </c:pt>
                      <c:pt idx="5027">
                        <c:v>373.05428999999998</c:v>
                      </c:pt>
                      <c:pt idx="5028">
                        <c:v>373.17309</c:v>
                      </c:pt>
                      <c:pt idx="5029">
                        <c:v>373.32348000000002</c:v>
                      </c:pt>
                      <c:pt idx="5030">
                        <c:v>373.42054000000002</c:v>
                      </c:pt>
                      <c:pt idx="5031">
                        <c:v>373.5684</c:v>
                      </c:pt>
                      <c:pt idx="5032">
                        <c:v>373.70053999999999</c:v>
                      </c:pt>
                      <c:pt idx="5033">
                        <c:v>373.83994000000001</c:v>
                      </c:pt>
                      <c:pt idx="5034">
                        <c:v>373.92455000000001</c:v>
                      </c:pt>
                      <c:pt idx="5035">
                        <c:v>374.04930000000002</c:v>
                      </c:pt>
                      <c:pt idx="5036">
                        <c:v>374.16514000000001</c:v>
                      </c:pt>
                      <c:pt idx="5037">
                        <c:v>374.31736999999998</c:v>
                      </c:pt>
                      <c:pt idx="5038">
                        <c:v>374.42272000000003</c:v>
                      </c:pt>
                      <c:pt idx="5039">
                        <c:v>374.56286</c:v>
                      </c:pt>
                      <c:pt idx="5040">
                        <c:v>374.68615</c:v>
                      </c:pt>
                      <c:pt idx="5041">
                        <c:v>374.82659000000001</c:v>
                      </c:pt>
                      <c:pt idx="5042">
                        <c:v>374.90496999999999</c:v>
                      </c:pt>
                      <c:pt idx="5043">
                        <c:v>375.01535000000001</c:v>
                      </c:pt>
                      <c:pt idx="5044">
                        <c:v>375.15683000000001</c:v>
                      </c:pt>
                      <c:pt idx="5045">
                        <c:v>375.28084000000001</c:v>
                      </c:pt>
                      <c:pt idx="5046">
                        <c:v>375.45988</c:v>
                      </c:pt>
                      <c:pt idx="5047">
                        <c:v>375.56475999999998</c:v>
                      </c:pt>
                      <c:pt idx="5048">
                        <c:v>375.68497000000002</c:v>
                      </c:pt>
                      <c:pt idx="5049">
                        <c:v>375.79455999999999</c:v>
                      </c:pt>
                      <c:pt idx="5050">
                        <c:v>375.92338999999998</c:v>
                      </c:pt>
                      <c:pt idx="5051">
                        <c:v>376.02852000000001</c:v>
                      </c:pt>
                      <c:pt idx="5052">
                        <c:v>376.14974000000001</c:v>
                      </c:pt>
                      <c:pt idx="5053">
                        <c:v>376.26666</c:v>
                      </c:pt>
                      <c:pt idx="5054">
                        <c:v>376.42468000000002</c:v>
                      </c:pt>
                      <c:pt idx="5055">
                        <c:v>376.52753000000001</c:v>
                      </c:pt>
                      <c:pt idx="5056">
                        <c:v>376.69020999999998</c:v>
                      </c:pt>
                      <c:pt idx="5057">
                        <c:v>376.78014999999999</c:v>
                      </c:pt>
                      <c:pt idx="5058">
                        <c:v>376.93419</c:v>
                      </c:pt>
                      <c:pt idx="5059">
                        <c:v>377.02996999999999</c:v>
                      </c:pt>
                      <c:pt idx="5060">
                        <c:v>377.14476000000002</c:v>
                      </c:pt>
                      <c:pt idx="5061">
                        <c:v>377.26618000000002</c:v>
                      </c:pt>
                      <c:pt idx="5062">
                        <c:v>377.42610999999999</c:v>
                      </c:pt>
                      <c:pt idx="5063">
                        <c:v>377.52233000000001</c:v>
                      </c:pt>
                      <c:pt idx="5064">
                        <c:v>377.65384</c:v>
                      </c:pt>
                      <c:pt idx="5065">
                        <c:v>377.79748999999998</c:v>
                      </c:pt>
                      <c:pt idx="5066">
                        <c:v>377.92057999999997</c:v>
                      </c:pt>
                      <c:pt idx="5067">
                        <c:v>378.04933999999997</c:v>
                      </c:pt>
                      <c:pt idx="5068">
                        <c:v>378.28796</c:v>
                      </c:pt>
                      <c:pt idx="5069">
                        <c:v>378.28246000000001</c:v>
                      </c:pt>
                      <c:pt idx="5070">
                        <c:v>378.41327999999999</c:v>
                      </c:pt>
                      <c:pt idx="5071">
                        <c:v>378.55921999999998</c:v>
                      </c:pt>
                      <c:pt idx="5072">
                        <c:v>378.65156999999999</c:v>
                      </c:pt>
                      <c:pt idx="5073">
                        <c:v>378.76920999999999</c:v>
                      </c:pt>
                      <c:pt idx="5074">
                        <c:v>378.88887999999997</c:v>
                      </c:pt>
                      <c:pt idx="5075">
                        <c:v>379.04151000000002</c:v>
                      </c:pt>
                      <c:pt idx="5076">
                        <c:v>379.14431999999999</c:v>
                      </c:pt>
                      <c:pt idx="5077">
                        <c:v>379.28489000000002</c:v>
                      </c:pt>
                      <c:pt idx="5078">
                        <c:v>379.41879</c:v>
                      </c:pt>
                      <c:pt idx="5079">
                        <c:v>379.57393000000002</c:v>
                      </c:pt>
                      <c:pt idx="5080">
                        <c:v>379.67099000000002</c:v>
                      </c:pt>
                      <c:pt idx="5081">
                        <c:v>379.79458</c:v>
                      </c:pt>
                      <c:pt idx="5082">
                        <c:v>379.91269999999997</c:v>
                      </c:pt>
                      <c:pt idx="5083">
                        <c:v>380.04840999999999</c:v>
                      </c:pt>
                      <c:pt idx="5084">
                        <c:v>380.19443999999999</c:v>
                      </c:pt>
                      <c:pt idx="5085">
                        <c:v>380.28460999999999</c:v>
                      </c:pt>
                      <c:pt idx="5086">
                        <c:v>380.40584999999999</c:v>
                      </c:pt>
                      <c:pt idx="5087">
                        <c:v>380.54680999999999</c:v>
                      </c:pt>
                      <c:pt idx="5088">
                        <c:v>380.70290999999997</c:v>
                      </c:pt>
                      <c:pt idx="5089">
                        <c:v>380.77258</c:v>
                      </c:pt>
                      <c:pt idx="5090">
                        <c:v>380.90631000000002</c:v>
                      </c:pt>
                      <c:pt idx="5091">
                        <c:v>381.00288999999998</c:v>
                      </c:pt>
                      <c:pt idx="5092">
                        <c:v>381.18624</c:v>
                      </c:pt>
                      <c:pt idx="5093">
                        <c:v>381.28393</c:v>
                      </c:pt>
                      <c:pt idx="5094">
                        <c:v>381.39487000000003</c:v>
                      </c:pt>
                      <c:pt idx="5095">
                        <c:v>381.51627000000002</c:v>
                      </c:pt>
                      <c:pt idx="5096">
                        <c:v>381.6576</c:v>
                      </c:pt>
                      <c:pt idx="5097">
                        <c:v>381.77177999999998</c:v>
                      </c:pt>
                      <c:pt idx="5098">
                        <c:v>381.88556</c:v>
                      </c:pt>
                      <c:pt idx="5099">
                        <c:v>382.03483999999997</c:v>
                      </c:pt>
                      <c:pt idx="5100">
                        <c:v>382.13911000000002</c:v>
                      </c:pt>
                      <c:pt idx="5101">
                        <c:v>382.30034000000001</c:v>
                      </c:pt>
                      <c:pt idx="5102">
                        <c:v>382.39765999999997</c:v>
                      </c:pt>
                      <c:pt idx="5103">
                        <c:v>382.52906999999999</c:v>
                      </c:pt>
                      <c:pt idx="5104">
                        <c:v>382.65104000000002</c:v>
                      </c:pt>
                      <c:pt idx="5105">
                        <c:v>382.79575</c:v>
                      </c:pt>
                      <c:pt idx="5106">
                        <c:v>382.89523000000003</c:v>
                      </c:pt>
                      <c:pt idx="5107">
                        <c:v>383.03478000000001</c:v>
                      </c:pt>
                      <c:pt idx="5108">
                        <c:v>383.15888000000001</c:v>
                      </c:pt>
                      <c:pt idx="5109">
                        <c:v>383.31551999999999</c:v>
                      </c:pt>
                      <c:pt idx="5110">
                        <c:v>383.41068999999999</c:v>
                      </c:pt>
                      <c:pt idx="5111">
                        <c:v>383.52177999999998</c:v>
                      </c:pt>
                      <c:pt idx="5112">
                        <c:v>383.64837</c:v>
                      </c:pt>
                      <c:pt idx="5113">
                        <c:v>383.80804000000001</c:v>
                      </c:pt>
                      <c:pt idx="5114">
                        <c:v>383.87792000000002</c:v>
                      </c:pt>
                      <c:pt idx="5115">
                        <c:v>384.01695999999998</c:v>
                      </c:pt>
                      <c:pt idx="5116">
                        <c:v>384.14933000000002</c:v>
                      </c:pt>
                      <c:pt idx="5117">
                        <c:v>384.28699</c:v>
                      </c:pt>
                      <c:pt idx="5118">
                        <c:v>384.42665</c:v>
                      </c:pt>
                      <c:pt idx="5119">
                        <c:v>384.53643</c:v>
                      </c:pt>
                      <c:pt idx="5120">
                        <c:v>384.6515</c:v>
                      </c:pt>
                      <c:pt idx="5121">
                        <c:v>384.77454</c:v>
                      </c:pt>
                      <c:pt idx="5122">
                        <c:v>384.92442</c:v>
                      </c:pt>
                      <c:pt idx="5123">
                        <c:v>385.01778000000002</c:v>
                      </c:pt>
                      <c:pt idx="5124">
                        <c:v>385.15348999999998</c:v>
                      </c:pt>
                      <c:pt idx="5125">
                        <c:v>385.28503000000001</c:v>
                      </c:pt>
                      <c:pt idx="5126">
                        <c:v>385.41383999999999</c:v>
                      </c:pt>
                      <c:pt idx="5127">
                        <c:v>385.53397999999999</c:v>
                      </c:pt>
                      <c:pt idx="5128">
                        <c:v>385.68484000000001</c:v>
                      </c:pt>
                      <c:pt idx="5129">
                        <c:v>385.88103999999998</c:v>
                      </c:pt>
                      <c:pt idx="5130">
                        <c:v>385.94193000000001</c:v>
                      </c:pt>
                      <c:pt idx="5131">
                        <c:v>386.04324000000003</c:v>
                      </c:pt>
                      <c:pt idx="5132">
                        <c:v>386.15904</c:v>
                      </c:pt>
                      <c:pt idx="5133">
                        <c:v>386.27987999999999</c:v>
                      </c:pt>
                      <c:pt idx="5134">
                        <c:v>386.41601000000003</c:v>
                      </c:pt>
                      <c:pt idx="5135">
                        <c:v>386.53872999999999</c:v>
                      </c:pt>
                      <c:pt idx="5136">
                        <c:v>386.64058</c:v>
                      </c:pt>
                      <c:pt idx="5137">
                        <c:v>386.76186999999999</c:v>
                      </c:pt>
                      <c:pt idx="5138">
                        <c:v>386.92194999999998</c:v>
                      </c:pt>
                      <c:pt idx="5139">
                        <c:v>387.06531000000001</c:v>
                      </c:pt>
                      <c:pt idx="5140">
                        <c:v>387.16037</c:v>
                      </c:pt>
                      <c:pt idx="5141">
                        <c:v>387.28160000000003</c:v>
                      </c:pt>
                      <c:pt idx="5142">
                        <c:v>387.39940999999999</c:v>
                      </c:pt>
                      <c:pt idx="5143">
                        <c:v>387.57297</c:v>
                      </c:pt>
                      <c:pt idx="5144">
                        <c:v>387.67991999999998</c:v>
                      </c:pt>
                      <c:pt idx="5145">
                        <c:v>387.79180000000002</c:v>
                      </c:pt>
                      <c:pt idx="5146">
                        <c:v>387.8997</c:v>
                      </c:pt>
                      <c:pt idx="5147">
                        <c:v>388.06022999999999</c:v>
                      </c:pt>
                      <c:pt idx="5148">
                        <c:v>388.14834000000002</c:v>
                      </c:pt>
                      <c:pt idx="5149">
                        <c:v>388.27834000000001</c:v>
                      </c:pt>
                      <c:pt idx="5150">
                        <c:v>388.39557000000002</c:v>
                      </c:pt>
                      <c:pt idx="5151">
                        <c:v>388.56391000000002</c:v>
                      </c:pt>
                      <c:pt idx="5152">
                        <c:v>388.66012999999998</c:v>
                      </c:pt>
                      <c:pt idx="5153">
                        <c:v>388.78145000000001</c:v>
                      </c:pt>
                      <c:pt idx="5154">
                        <c:v>388.88740000000001</c:v>
                      </c:pt>
                      <c:pt idx="5155">
                        <c:v>389.01251000000002</c:v>
                      </c:pt>
                      <c:pt idx="5156">
                        <c:v>389.16696000000002</c:v>
                      </c:pt>
                      <c:pt idx="5157">
                        <c:v>389.24475999999999</c:v>
                      </c:pt>
                      <c:pt idx="5158">
                        <c:v>389.37997000000001</c:v>
                      </c:pt>
                      <c:pt idx="5159">
                        <c:v>389.50558999999998</c:v>
                      </c:pt>
                      <c:pt idx="5160">
                        <c:v>389.642</c:v>
                      </c:pt>
                      <c:pt idx="5161">
                        <c:v>389.74187000000001</c:v>
                      </c:pt>
                      <c:pt idx="5162">
                        <c:v>389.85788000000002</c:v>
                      </c:pt>
                      <c:pt idx="5163">
                        <c:v>390.00319999999999</c:v>
                      </c:pt>
                      <c:pt idx="5164">
                        <c:v>390.1388</c:v>
                      </c:pt>
                      <c:pt idx="5165">
                        <c:v>390.24374</c:v>
                      </c:pt>
                      <c:pt idx="5166">
                        <c:v>390.36333000000002</c:v>
                      </c:pt>
                      <c:pt idx="5167">
                        <c:v>390.49946</c:v>
                      </c:pt>
                      <c:pt idx="5168">
                        <c:v>390.66129999999998</c:v>
                      </c:pt>
                      <c:pt idx="5169">
                        <c:v>390.74036999999998</c:v>
                      </c:pt>
                      <c:pt idx="5170">
                        <c:v>390.86991999999998</c:v>
                      </c:pt>
                      <c:pt idx="5171">
                        <c:v>391.00479000000001</c:v>
                      </c:pt>
                      <c:pt idx="5172">
                        <c:v>391.15818999999999</c:v>
                      </c:pt>
                      <c:pt idx="5173">
                        <c:v>391.27686</c:v>
                      </c:pt>
                      <c:pt idx="5174">
                        <c:v>391.39112</c:v>
                      </c:pt>
                      <c:pt idx="5175">
                        <c:v>391.49691000000001</c:v>
                      </c:pt>
                      <c:pt idx="5176">
                        <c:v>391.62430000000001</c:v>
                      </c:pt>
                      <c:pt idx="5177">
                        <c:v>391.76249000000001</c:v>
                      </c:pt>
                      <c:pt idx="5178">
                        <c:v>391.84699999999998</c:v>
                      </c:pt>
                      <c:pt idx="5179">
                        <c:v>391.98180000000002</c:v>
                      </c:pt>
                      <c:pt idx="5180">
                        <c:v>392.11824000000001</c:v>
                      </c:pt>
                      <c:pt idx="5181">
                        <c:v>392.27868999999998</c:v>
                      </c:pt>
                      <c:pt idx="5182">
                        <c:v>392.36007000000001</c:v>
                      </c:pt>
                      <c:pt idx="5183">
                        <c:v>392.49811999999997</c:v>
                      </c:pt>
                      <c:pt idx="5184">
                        <c:v>392.62002999999999</c:v>
                      </c:pt>
                      <c:pt idx="5185">
                        <c:v>392.78683999999998</c:v>
                      </c:pt>
                      <c:pt idx="5186">
                        <c:v>392.87240000000003</c:v>
                      </c:pt>
                      <c:pt idx="5187">
                        <c:v>393.005</c:v>
                      </c:pt>
                      <c:pt idx="5188">
                        <c:v>393.11381</c:v>
                      </c:pt>
                      <c:pt idx="5189">
                        <c:v>393.30678</c:v>
                      </c:pt>
                      <c:pt idx="5190">
                        <c:v>393.47235999999998</c:v>
                      </c:pt>
                      <c:pt idx="5191">
                        <c:v>393.49844999999999</c:v>
                      </c:pt>
                      <c:pt idx="5192">
                        <c:v>393.61461000000003</c:v>
                      </c:pt>
                      <c:pt idx="5193">
                        <c:v>393.76251000000002</c:v>
                      </c:pt>
                      <c:pt idx="5194">
                        <c:v>393.88855999999998</c:v>
                      </c:pt>
                      <c:pt idx="5195">
                        <c:v>393.99961999999999</c:v>
                      </c:pt>
                      <c:pt idx="5196">
                        <c:v>394.15602000000001</c:v>
                      </c:pt>
                      <c:pt idx="5197">
                        <c:v>394.24509</c:v>
                      </c:pt>
                      <c:pt idx="5198">
                        <c:v>394.39469000000003</c:v>
                      </c:pt>
                      <c:pt idx="5199">
                        <c:v>394.48791999999997</c:v>
                      </c:pt>
                      <c:pt idx="5200">
                        <c:v>394.60610000000003</c:v>
                      </c:pt>
                      <c:pt idx="5201">
                        <c:v>394.75887</c:v>
                      </c:pt>
                      <c:pt idx="5202">
                        <c:v>394.89573000000001</c:v>
                      </c:pt>
                      <c:pt idx="5203">
                        <c:v>395.00153</c:v>
                      </c:pt>
                      <c:pt idx="5204">
                        <c:v>395.13801999999998</c:v>
                      </c:pt>
                      <c:pt idx="5205">
                        <c:v>395.25698</c:v>
                      </c:pt>
                      <c:pt idx="5206">
                        <c:v>395.39339999999999</c:v>
                      </c:pt>
                      <c:pt idx="5207">
                        <c:v>395.49358999999998</c:v>
                      </c:pt>
                      <c:pt idx="5208">
                        <c:v>395.59541000000002</c:v>
                      </c:pt>
                      <c:pt idx="5209">
                        <c:v>395.72291000000001</c:v>
                      </c:pt>
                      <c:pt idx="5210">
                        <c:v>395.85957000000002</c:v>
                      </c:pt>
                      <c:pt idx="5211">
                        <c:v>396.03163000000001</c:v>
                      </c:pt>
                      <c:pt idx="5212">
                        <c:v>396.12313</c:v>
                      </c:pt>
                      <c:pt idx="5213">
                        <c:v>396.24275999999998</c:v>
                      </c:pt>
                      <c:pt idx="5214">
                        <c:v>396.38321999999999</c:v>
                      </c:pt>
                      <c:pt idx="5215">
                        <c:v>396.52393999999998</c:v>
                      </c:pt>
                      <c:pt idx="5216">
                        <c:v>396.60849000000002</c:v>
                      </c:pt>
                      <c:pt idx="5217">
                        <c:v>396.70769999999999</c:v>
                      </c:pt>
                      <c:pt idx="5218">
                        <c:v>396.83413000000002</c:v>
                      </c:pt>
                      <c:pt idx="5219">
                        <c:v>396.99999000000003</c:v>
                      </c:pt>
                      <c:pt idx="5220">
                        <c:v>397.08530999999999</c:v>
                      </c:pt>
                      <c:pt idx="5221">
                        <c:v>397.24518</c:v>
                      </c:pt>
                      <c:pt idx="5222">
                        <c:v>397.39424000000002</c:v>
                      </c:pt>
                      <c:pt idx="5223">
                        <c:v>397.51530000000002</c:v>
                      </c:pt>
                      <c:pt idx="5224">
                        <c:v>397.60917000000001</c:v>
                      </c:pt>
                      <c:pt idx="5225">
                        <c:v>397.72091999999998</c:v>
                      </c:pt>
                      <c:pt idx="5226">
                        <c:v>397.83647000000002</c:v>
                      </c:pt>
                      <c:pt idx="5227">
                        <c:v>397.98827</c:v>
                      </c:pt>
                      <c:pt idx="5228">
                        <c:v>398.14555999999999</c:v>
                      </c:pt>
                      <c:pt idx="5229">
                        <c:v>398.22035</c:v>
                      </c:pt>
                      <c:pt idx="5230">
                        <c:v>398.36389000000003</c:v>
                      </c:pt>
                      <c:pt idx="5231">
                        <c:v>398.49061</c:v>
                      </c:pt>
                      <c:pt idx="5232">
                        <c:v>398.65179000000001</c:v>
                      </c:pt>
                      <c:pt idx="5233">
                        <c:v>398.73988000000003</c:v>
                      </c:pt>
                      <c:pt idx="5234">
                        <c:v>398.83483999999999</c:v>
                      </c:pt>
                      <c:pt idx="5235">
                        <c:v>398.97221999999999</c:v>
                      </c:pt>
                      <c:pt idx="5236">
                        <c:v>399.12991</c:v>
                      </c:pt>
                      <c:pt idx="5237">
                        <c:v>399.21755999999999</c:v>
                      </c:pt>
                      <c:pt idx="5238">
                        <c:v>399.34784000000002</c:v>
                      </c:pt>
                      <c:pt idx="5239">
                        <c:v>399.47793000000001</c:v>
                      </c:pt>
                      <c:pt idx="5240">
                        <c:v>399.63317999999998</c:v>
                      </c:pt>
                      <c:pt idx="5241">
                        <c:v>399.74243999999999</c:v>
                      </c:pt>
                      <c:pt idx="5242">
                        <c:v>399.86065000000002</c:v>
                      </c:pt>
                      <c:pt idx="5243">
                        <c:v>399.97345000000001</c:v>
                      </c:pt>
                      <c:pt idx="5244">
                        <c:v>400.03726999999998</c:v>
                      </c:pt>
                      <c:pt idx="5245">
                        <c:v>400.02854000000002</c:v>
                      </c:pt>
                      <c:pt idx="5246">
                        <c:v>400.02355</c:v>
                      </c:pt>
                      <c:pt idx="5247">
                        <c:v>400.02197999999999</c:v>
                      </c:pt>
                      <c:pt idx="5248">
                        <c:v>400.01404000000002</c:v>
                      </c:pt>
                      <c:pt idx="5249">
                        <c:v>400.04593</c:v>
                      </c:pt>
                      <c:pt idx="5250">
                        <c:v>400.09044999999998</c:v>
                      </c:pt>
                      <c:pt idx="5251">
                        <c:v>400.08404000000002</c:v>
                      </c:pt>
                      <c:pt idx="5252">
                        <c:v>400.02654000000001</c:v>
                      </c:pt>
                      <c:pt idx="5253">
                        <c:v>400.04181</c:v>
                      </c:pt>
                      <c:pt idx="5254">
                        <c:v>399.99054000000001</c:v>
                      </c:pt>
                      <c:pt idx="5255">
                        <c:v>400.00429000000003</c:v>
                      </c:pt>
                      <c:pt idx="5256">
                        <c:v>400.00844999999998</c:v>
                      </c:pt>
                      <c:pt idx="5257">
                        <c:v>400.04142999999999</c:v>
                      </c:pt>
                      <c:pt idx="5258">
                        <c:v>400.01074</c:v>
                      </c:pt>
                      <c:pt idx="5259">
                        <c:v>400.01276999999999</c:v>
                      </c:pt>
                      <c:pt idx="5260">
                        <c:v>400.00312000000002</c:v>
                      </c:pt>
                      <c:pt idx="5261">
                        <c:v>400.02609999999999</c:v>
                      </c:pt>
                      <c:pt idx="5262">
                        <c:v>400.00137999999998</c:v>
                      </c:pt>
                      <c:pt idx="5263">
                        <c:v>400.01172000000003</c:v>
                      </c:pt>
                      <c:pt idx="5264">
                        <c:v>399.99704000000003</c:v>
                      </c:pt>
                      <c:pt idx="5265">
                        <c:v>399.99250000000001</c:v>
                      </c:pt>
                      <c:pt idx="5266">
                        <c:v>400.02535</c:v>
                      </c:pt>
                      <c:pt idx="5267">
                        <c:v>399.97886</c:v>
                      </c:pt>
                      <c:pt idx="5268">
                        <c:v>399.97786000000002</c:v>
                      </c:pt>
                      <c:pt idx="5269">
                        <c:v>399.99408</c:v>
                      </c:pt>
                      <c:pt idx="5270">
                        <c:v>400.01002</c:v>
                      </c:pt>
                      <c:pt idx="5271">
                        <c:v>399.99196000000001</c:v>
                      </c:pt>
                      <c:pt idx="5272">
                        <c:v>399.98723000000001</c:v>
                      </c:pt>
                      <c:pt idx="5273">
                        <c:v>400.0052</c:v>
                      </c:pt>
                      <c:pt idx="5274">
                        <c:v>400.03100999999998</c:v>
                      </c:pt>
                      <c:pt idx="5275">
                        <c:v>400.01060000000001</c:v>
                      </c:pt>
                      <c:pt idx="5276">
                        <c:v>399.99624</c:v>
                      </c:pt>
                      <c:pt idx="5277">
                        <c:v>399.99540999999999</c:v>
                      </c:pt>
                      <c:pt idx="5278">
                        <c:v>400.01907</c:v>
                      </c:pt>
                      <c:pt idx="5279">
                        <c:v>399.99669999999998</c:v>
                      </c:pt>
                      <c:pt idx="5280">
                        <c:v>399.97895</c:v>
                      </c:pt>
                      <c:pt idx="5281">
                        <c:v>399.98340000000002</c:v>
                      </c:pt>
                      <c:pt idx="5282">
                        <c:v>400.00391999999999</c:v>
                      </c:pt>
                      <c:pt idx="5283">
                        <c:v>400.01571999999999</c:v>
                      </c:pt>
                      <c:pt idx="5284">
                        <c:v>399.97552999999999</c:v>
                      </c:pt>
                      <c:pt idx="5285">
                        <c:v>399.99703</c:v>
                      </c:pt>
                      <c:pt idx="5286">
                        <c:v>399.98236000000003</c:v>
                      </c:pt>
                      <c:pt idx="5287">
                        <c:v>400.02616999999998</c:v>
                      </c:pt>
                      <c:pt idx="5288">
                        <c:v>400.00094999999999</c:v>
                      </c:pt>
                      <c:pt idx="5289">
                        <c:v>399.97877</c:v>
                      </c:pt>
                      <c:pt idx="5290">
                        <c:v>399.98833999999999</c:v>
                      </c:pt>
                      <c:pt idx="5291">
                        <c:v>400.01193999999998</c:v>
                      </c:pt>
                      <c:pt idx="5292">
                        <c:v>399.97730000000001</c:v>
                      </c:pt>
                      <c:pt idx="5293">
                        <c:v>399.99858</c:v>
                      </c:pt>
                      <c:pt idx="5294">
                        <c:v>400.00094000000001</c:v>
                      </c:pt>
                      <c:pt idx="5295">
                        <c:v>400.01101</c:v>
                      </c:pt>
                      <c:pt idx="5296">
                        <c:v>399.97244000000001</c:v>
                      </c:pt>
                      <c:pt idx="5297">
                        <c:v>399.97402</c:v>
                      </c:pt>
                      <c:pt idx="5298">
                        <c:v>399.97820000000002</c:v>
                      </c:pt>
                      <c:pt idx="5299">
                        <c:v>400.00418999999999</c:v>
                      </c:pt>
                      <c:pt idx="5300">
                        <c:v>400.00972000000002</c:v>
                      </c:pt>
                      <c:pt idx="5301">
                        <c:v>399.99376999999998</c:v>
                      </c:pt>
                      <c:pt idx="5302">
                        <c:v>400.01355999999998</c:v>
                      </c:pt>
                      <c:pt idx="5303">
                        <c:v>399.99898999999999</c:v>
                      </c:pt>
                      <c:pt idx="5304">
                        <c:v>400.02067</c:v>
                      </c:pt>
                      <c:pt idx="5305">
                        <c:v>399.96005000000002</c:v>
                      </c:pt>
                      <c:pt idx="5306">
                        <c:v>399.98214999999999</c:v>
                      </c:pt>
                      <c:pt idx="5307">
                        <c:v>399.99185999999997</c:v>
                      </c:pt>
                      <c:pt idx="5308">
                        <c:v>400.03536000000003</c:v>
                      </c:pt>
                      <c:pt idx="5309">
                        <c:v>400.00716999999997</c:v>
                      </c:pt>
                      <c:pt idx="5310">
                        <c:v>399.98097999999999</c:v>
                      </c:pt>
                      <c:pt idx="5311">
                        <c:v>400.11892999999998</c:v>
                      </c:pt>
                      <c:pt idx="5312">
                        <c:v>400.04662000000002</c:v>
                      </c:pt>
                      <c:pt idx="5313">
                        <c:v>399.99756000000002</c:v>
                      </c:pt>
                      <c:pt idx="5314">
                        <c:v>399.98277999999999</c:v>
                      </c:pt>
                      <c:pt idx="5315">
                        <c:v>399.995</c:v>
                      </c:pt>
                      <c:pt idx="5316">
                        <c:v>400.04102999999998</c:v>
                      </c:pt>
                      <c:pt idx="5317">
                        <c:v>400.01987000000003</c:v>
                      </c:pt>
                      <c:pt idx="5318">
                        <c:v>400.01432</c:v>
                      </c:pt>
                      <c:pt idx="5319">
                        <c:v>400.00823000000003</c:v>
                      </c:pt>
                      <c:pt idx="5320">
                        <c:v>399.9975</c:v>
                      </c:pt>
                      <c:pt idx="5321">
                        <c:v>400.03291999999999</c:v>
                      </c:pt>
                      <c:pt idx="5322">
                        <c:v>400.00774999999999</c:v>
                      </c:pt>
                      <c:pt idx="5323">
                        <c:v>400.00038999999998</c:v>
                      </c:pt>
                      <c:pt idx="5324">
                        <c:v>400.00826999999998</c:v>
                      </c:pt>
                      <c:pt idx="5325">
                        <c:v>400.05081999999999</c:v>
                      </c:pt>
                      <c:pt idx="5326">
                        <c:v>400.00788999999997</c:v>
                      </c:pt>
                      <c:pt idx="5327">
                        <c:v>400.0061</c:v>
                      </c:pt>
                      <c:pt idx="5328">
                        <c:v>400.01967000000002</c:v>
                      </c:pt>
                      <c:pt idx="5329">
                        <c:v>400.05279999999999</c:v>
                      </c:pt>
                      <c:pt idx="5330">
                        <c:v>400.02386999999999</c:v>
                      </c:pt>
                      <c:pt idx="5331">
                        <c:v>399.98937999999998</c:v>
                      </c:pt>
                      <c:pt idx="5332">
                        <c:v>400.00670000000002</c:v>
                      </c:pt>
                      <c:pt idx="5333">
                        <c:v>400.048</c:v>
                      </c:pt>
                      <c:pt idx="5334">
                        <c:v>399.99385999999998</c:v>
                      </c:pt>
                      <c:pt idx="5335">
                        <c:v>400.01839000000001</c:v>
                      </c:pt>
                      <c:pt idx="5336">
                        <c:v>400.01285000000001</c:v>
                      </c:pt>
                      <c:pt idx="5337">
                        <c:v>400.02163999999999</c:v>
                      </c:pt>
                      <c:pt idx="5338">
                        <c:v>400.01875999999999</c:v>
                      </c:pt>
                      <c:pt idx="5339">
                        <c:v>400.01143999999999</c:v>
                      </c:pt>
                      <c:pt idx="5340">
                        <c:v>400.01141999999999</c:v>
                      </c:pt>
                      <c:pt idx="5341">
                        <c:v>400.00306999999998</c:v>
                      </c:pt>
                      <c:pt idx="5342">
                        <c:v>400.02323000000001</c:v>
                      </c:pt>
                      <c:pt idx="5343">
                        <c:v>399.99628000000001</c:v>
                      </c:pt>
                      <c:pt idx="5344">
                        <c:v>399.99790999999999</c:v>
                      </c:pt>
                      <c:pt idx="5345">
                        <c:v>399.99243999999999</c:v>
                      </c:pt>
                      <c:pt idx="5346">
                        <c:v>400.03748000000002</c:v>
                      </c:pt>
                      <c:pt idx="5347">
                        <c:v>399.99176999999997</c:v>
                      </c:pt>
                      <c:pt idx="5348">
                        <c:v>399.98576000000003</c:v>
                      </c:pt>
                      <c:pt idx="5349">
                        <c:v>399.99417</c:v>
                      </c:pt>
                      <c:pt idx="5350">
                        <c:v>400.03025000000002</c:v>
                      </c:pt>
                      <c:pt idx="5351">
                        <c:v>400.00022999999999</c:v>
                      </c:pt>
                      <c:pt idx="5352">
                        <c:v>399.97109</c:v>
                      </c:pt>
                      <c:pt idx="5353">
                        <c:v>399.97307000000001</c:v>
                      </c:pt>
                      <c:pt idx="5354">
                        <c:v>400.00626999999997</c:v>
                      </c:pt>
                      <c:pt idx="5355">
                        <c:v>399.96753999999999</c:v>
                      </c:pt>
                      <c:pt idx="5356">
                        <c:v>399.96933999999999</c:v>
                      </c:pt>
                      <c:pt idx="5357">
                        <c:v>399.96256</c:v>
                      </c:pt>
                      <c:pt idx="5358">
                        <c:v>399.98432000000003</c:v>
                      </c:pt>
                      <c:pt idx="5359">
                        <c:v>400.00995</c:v>
                      </c:pt>
                      <c:pt idx="5360">
                        <c:v>399.98957000000001</c:v>
                      </c:pt>
                      <c:pt idx="5361">
                        <c:v>399.98559</c:v>
                      </c:pt>
                      <c:pt idx="5362">
                        <c:v>399.99000999999998</c:v>
                      </c:pt>
                      <c:pt idx="5363">
                        <c:v>400.00380999999999</c:v>
                      </c:pt>
                      <c:pt idx="5364">
                        <c:v>399.97474</c:v>
                      </c:pt>
                      <c:pt idx="5365">
                        <c:v>399.96981</c:v>
                      </c:pt>
                      <c:pt idx="5366">
                        <c:v>399.97217000000001</c:v>
                      </c:pt>
                      <c:pt idx="5367">
                        <c:v>400.01746000000003</c:v>
                      </c:pt>
                      <c:pt idx="5368">
                        <c:v>399.98075</c:v>
                      </c:pt>
                      <c:pt idx="5369">
                        <c:v>399.96949999999998</c:v>
                      </c:pt>
                      <c:pt idx="5370">
                        <c:v>399.97915</c:v>
                      </c:pt>
                      <c:pt idx="5371">
                        <c:v>400.01963999999998</c:v>
                      </c:pt>
                      <c:pt idx="5372">
                        <c:v>400.15564000000001</c:v>
                      </c:pt>
                      <c:pt idx="5373">
                        <c:v>399.98615999999998</c:v>
                      </c:pt>
                      <c:pt idx="5374">
                        <c:v>399.98244</c:v>
                      </c:pt>
                      <c:pt idx="5375">
                        <c:v>400.01391999999998</c:v>
                      </c:pt>
                      <c:pt idx="5376">
                        <c:v>399.99912999999998</c:v>
                      </c:pt>
                      <c:pt idx="5377">
                        <c:v>399.99777999999998</c:v>
                      </c:pt>
                      <c:pt idx="5378">
                        <c:v>399.98716000000002</c:v>
                      </c:pt>
                      <c:pt idx="5379">
                        <c:v>399.99826000000002</c:v>
                      </c:pt>
                      <c:pt idx="5380">
                        <c:v>400.02954</c:v>
                      </c:pt>
                      <c:pt idx="5381">
                        <c:v>399.97782999999998</c:v>
                      </c:pt>
                      <c:pt idx="5382">
                        <c:v>399.98813000000001</c:v>
                      </c:pt>
                      <c:pt idx="5383">
                        <c:v>399.98617999999999</c:v>
                      </c:pt>
                      <c:pt idx="5384">
                        <c:v>400.01119</c:v>
                      </c:pt>
                      <c:pt idx="5385">
                        <c:v>399.99903</c:v>
                      </c:pt>
                      <c:pt idx="5386">
                        <c:v>399.98511999999999</c:v>
                      </c:pt>
                      <c:pt idx="5387">
                        <c:v>399.98169000000001</c:v>
                      </c:pt>
                      <c:pt idx="5388">
                        <c:v>400.01900999999998</c:v>
                      </c:pt>
                      <c:pt idx="5389">
                        <c:v>400.01137</c:v>
                      </c:pt>
                      <c:pt idx="5390">
                        <c:v>399.99567000000002</c:v>
                      </c:pt>
                      <c:pt idx="5391">
                        <c:v>399.99574999999999</c:v>
                      </c:pt>
                      <c:pt idx="5392">
                        <c:v>400.03003000000001</c:v>
                      </c:pt>
                      <c:pt idx="5393">
                        <c:v>400.01292000000001</c:v>
                      </c:pt>
                      <c:pt idx="5394">
                        <c:v>399.99547000000001</c:v>
                      </c:pt>
                      <c:pt idx="5395">
                        <c:v>399.99725999999998</c:v>
                      </c:pt>
                      <c:pt idx="5396">
                        <c:v>400.00123000000002</c:v>
                      </c:pt>
                      <c:pt idx="5397">
                        <c:v>400.04167999999999</c:v>
                      </c:pt>
                      <c:pt idx="5398">
                        <c:v>400.00846999999999</c:v>
                      </c:pt>
                      <c:pt idx="5399">
                        <c:v>400.00614000000002</c:v>
                      </c:pt>
                      <c:pt idx="5400">
                        <c:v>399.99871999999999</c:v>
                      </c:pt>
                      <c:pt idx="5401">
                        <c:v>400.02866999999998</c:v>
                      </c:pt>
                      <c:pt idx="5402">
                        <c:v>400.00155000000001</c:v>
                      </c:pt>
                      <c:pt idx="5403">
                        <c:v>399.99034999999998</c:v>
                      </c:pt>
                      <c:pt idx="5404">
                        <c:v>400.00304</c:v>
                      </c:pt>
                      <c:pt idx="5405">
                        <c:v>400.03969000000001</c:v>
                      </c:pt>
                      <c:pt idx="5406">
                        <c:v>400.01801</c:v>
                      </c:pt>
                      <c:pt idx="5407">
                        <c:v>400.00947000000002</c:v>
                      </c:pt>
                      <c:pt idx="5408">
                        <c:v>399.99076000000002</c:v>
                      </c:pt>
                      <c:pt idx="5409">
                        <c:v>400.03303</c:v>
                      </c:pt>
                      <c:pt idx="5410">
                        <c:v>400.01378</c:v>
                      </c:pt>
                      <c:pt idx="5411">
                        <c:v>400.00592</c:v>
                      </c:pt>
                      <c:pt idx="5412">
                        <c:v>400.00709000000001</c:v>
                      </c:pt>
                      <c:pt idx="5413">
                        <c:v>400.02420999999998</c:v>
                      </c:pt>
                      <c:pt idx="5414">
                        <c:v>400.00569000000002</c:v>
                      </c:pt>
                      <c:pt idx="5415">
                        <c:v>399.99941999999999</c:v>
                      </c:pt>
                      <c:pt idx="5416">
                        <c:v>399.9889</c:v>
                      </c:pt>
                      <c:pt idx="5417">
                        <c:v>399.98329000000001</c:v>
                      </c:pt>
                      <c:pt idx="5418">
                        <c:v>400.01733999999999</c:v>
                      </c:pt>
                      <c:pt idx="5419">
                        <c:v>399.99369000000002</c:v>
                      </c:pt>
                      <c:pt idx="5420">
                        <c:v>399.99968000000001</c:v>
                      </c:pt>
                      <c:pt idx="5421">
                        <c:v>400.00272000000001</c:v>
                      </c:pt>
                      <c:pt idx="5422">
                        <c:v>400.04354000000001</c:v>
                      </c:pt>
                      <c:pt idx="5423">
                        <c:v>400.01634000000001</c:v>
                      </c:pt>
                      <c:pt idx="5424">
                        <c:v>400.02381000000003</c:v>
                      </c:pt>
                      <c:pt idx="5425">
                        <c:v>400.02465999999998</c:v>
                      </c:pt>
                      <c:pt idx="5426">
                        <c:v>400.06053000000003</c:v>
                      </c:pt>
                      <c:pt idx="5427">
                        <c:v>400.02206999999999</c:v>
                      </c:pt>
                      <c:pt idx="5428">
                        <c:v>400.01479</c:v>
                      </c:pt>
                      <c:pt idx="5429">
                        <c:v>399.99516999999997</c:v>
                      </c:pt>
                      <c:pt idx="5430">
                        <c:v>400.02899000000002</c:v>
                      </c:pt>
                      <c:pt idx="5431">
                        <c:v>400.00788999999997</c:v>
                      </c:pt>
                      <c:pt idx="5432">
                        <c:v>400.03474999999997</c:v>
                      </c:pt>
                      <c:pt idx="5433">
                        <c:v>400.14692000000002</c:v>
                      </c:pt>
                      <c:pt idx="5434">
                        <c:v>400.01562000000001</c:v>
                      </c:pt>
                      <c:pt idx="5435">
                        <c:v>400.03584000000001</c:v>
                      </c:pt>
                      <c:pt idx="5436">
                        <c:v>399.98813999999999</c:v>
                      </c:pt>
                      <c:pt idx="5437">
                        <c:v>399.99934999999999</c:v>
                      </c:pt>
                      <c:pt idx="5438">
                        <c:v>399.99311999999998</c:v>
                      </c:pt>
                      <c:pt idx="5439">
                        <c:v>400.03514999999999</c:v>
                      </c:pt>
                      <c:pt idx="5440">
                        <c:v>399.99473</c:v>
                      </c:pt>
                      <c:pt idx="5441">
                        <c:v>400.00862000000001</c:v>
                      </c:pt>
                      <c:pt idx="5442">
                        <c:v>399.99124</c:v>
                      </c:pt>
                      <c:pt idx="5443">
                        <c:v>400.03807</c:v>
                      </c:pt>
                      <c:pt idx="5444">
                        <c:v>400.01414999999997</c:v>
                      </c:pt>
                      <c:pt idx="5445">
                        <c:v>400.01125000000002</c:v>
                      </c:pt>
                      <c:pt idx="5446">
                        <c:v>399.99946</c:v>
                      </c:pt>
                      <c:pt idx="5447">
                        <c:v>400.03501999999997</c:v>
                      </c:pt>
                      <c:pt idx="5448">
                        <c:v>400.02292</c:v>
                      </c:pt>
                      <c:pt idx="5449">
                        <c:v>400.03327000000002</c:v>
                      </c:pt>
                      <c:pt idx="5450">
                        <c:v>400.01693999999998</c:v>
                      </c:pt>
                      <c:pt idx="5451">
                        <c:v>400.03829999999999</c:v>
                      </c:pt>
                      <c:pt idx="5452">
                        <c:v>400.02050000000003</c:v>
                      </c:pt>
                      <c:pt idx="5453">
                        <c:v>399.99443000000002</c:v>
                      </c:pt>
                      <c:pt idx="5454">
                        <c:v>400.00301000000002</c:v>
                      </c:pt>
                      <c:pt idx="5455">
                        <c:v>400.01011</c:v>
                      </c:pt>
                      <c:pt idx="5456">
                        <c:v>400.05714</c:v>
                      </c:pt>
                      <c:pt idx="5457">
                        <c:v>400.00128999999998</c:v>
                      </c:pt>
                      <c:pt idx="5458">
                        <c:v>400.01026999999999</c:v>
                      </c:pt>
                      <c:pt idx="5459">
                        <c:v>400.00214</c:v>
                      </c:pt>
                      <c:pt idx="5460">
                        <c:v>400.04023999999998</c:v>
                      </c:pt>
                      <c:pt idx="5461">
                        <c:v>399.99270999999999</c:v>
                      </c:pt>
                      <c:pt idx="5462">
                        <c:v>399.99524000000002</c:v>
                      </c:pt>
                      <c:pt idx="5463">
                        <c:v>399.9898</c:v>
                      </c:pt>
                      <c:pt idx="5464">
                        <c:v>400.03636999999998</c:v>
                      </c:pt>
                      <c:pt idx="5465">
                        <c:v>399.98674</c:v>
                      </c:pt>
                      <c:pt idx="5466">
                        <c:v>399.99205999999998</c:v>
                      </c:pt>
                      <c:pt idx="5467">
                        <c:v>399.98712</c:v>
                      </c:pt>
                      <c:pt idx="5468">
                        <c:v>400.03291999999999</c:v>
                      </c:pt>
                      <c:pt idx="5469">
                        <c:v>399.99491999999998</c:v>
                      </c:pt>
                      <c:pt idx="5470">
                        <c:v>400.00092999999998</c:v>
                      </c:pt>
                      <c:pt idx="5471">
                        <c:v>400.01085999999998</c:v>
                      </c:pt>
                      <c:pt idx="5472">
                        <c:v>400.00612000000001</c:v>
                      </c:pt>
                      <c:pt idx="5473">
                        <c:v>400.05961000000002</c:v>
                      </c:pt>
                      <c:pt idx="5474">
                        <c:v>400.01175000000001</c:v>
                      </c:pt>
                      <c:pt idx="5475">
                        <c:v>400.02087999999998</c:v>
                      </c:pt>
                      <c:pt idx="5476">
                        <c:v>400.01920999999999</c:v>
                      </c:pt>
                      <c:pt idx="5477">
                        <c:v>400.05446999999998</c:v>
                      </c:pt>
                      <c:pt idx="5478">
                        <c:v>400.03068999999999</c:v>
                      </c:pt>
                      <c:pt idx="5479">
                        <c:v>400.01150999999999</c:v>
                      </c:pt>
                      <c:pt idx="5480">
                        <c:v>400.00155000000001</c:v>
                      </c:pt>
                      <c:pt idx="5481">
                        <c:v>400.04358999999999</c:v>
                      </c:pt>
                      <c:pt idx="5482">
                        <c:v>400.02249</c:v>
                      </c:pt>
                      <c:pt idx="5483">
                        <c:v>400.01373000000001</c:v>
                      </c:pt>
                      <c:pt idx="5484">
                        <c:v>400.02157999999997</c:v>
                      </c:pt>
                      <c:pt idx="5485">
                        <c:v>400.03753</c:v>
                      </c:pt>
                      <c:pt idx="5486">
                        <c:v>400.01404000000002</c:v>
                      </c:pt>
                      <c:pt idx="5487">
                        <c:v>400.01591999999999</c:v>
                      </c:pt>
                      <c:pt idx="5488">
                        <c:v>399.99921999999998</c:v>
                      </c:pt>
                      <c:pt idx="5489">
                        <c:v>400.01835999999997</c:v>
                      </c:pt>
                      <c:pt idx="5490">
                        <c:v>400.00583</c:v>
                      </c:pt>
                      <c:pt idx="5491">
                        <c:v>399.99412000000001</c:v>
                      </c:pt>
                      <c:pt idx="5492">
                        <c:v>400.00308999999999</c:v>
                      </c:pt>
                      <c:pt idx="5493">
                        <c:v>400.09181000000001</c:v>
                      </c:pt>
                      <c:pt idx="5494">
                        <c:v>400.09285999999997</c:v>
                      </c:pt>
                      <c:pt idx="5495">
                        <c:v>399.98988000000003</c:v>
                      </c:pt>
                      <c:pt idx="5496">
                        <c:v>399.97584000000001</c:v>
                      </c:pt>
                      <c:pt idx="5497">
                        <c:v>399.98367000000002</c:v>
                      </c:pt>
                      <c:pt idx="5498">
                        <c:v>400.02771999999999</c:v>
                      </c:pt>
                      <c:pt idx="5499">
                        <c:v>399.98703999999998</c:v>
                      </c:pt>
                      <c:pt idx="5500">
                        <c:v>400.00441999999998</c:v>
                      </c:pt>
                      <c:pt idx="5501">
                        <c:v>400.02075000000002</c:v>
                      </c:pt>
                      <c:pt idx="5502">
                        <c:v>400.04248999999999</c:v>
                      </c:pt>
                      <c:pt idx="5503">
                        <c:v>400.01600999999999</c:v>
                      </c:pt>
                      <c:pt idx="5504">
                        <c:v>400.01049</c:v>
                      </c:pt>
                      <c:pt idx="5505">
                        <c:v>400.01294999999999</c:v>
                      </c:pt>
                      <c:pt idx="5506">
                        <c:v>400.01990000000001</c:v>
                      </c:pt>
                      <c:pt idx="5507">
                        <c:v>400.04316</c:v>
                      </c:pt>
                      <c:pt idx="5508">
                        <c:v>400.00337000000002</c:v>
                      </c:pt>
                      <c:pt idx="5509">
                        <c:v>400.00198</c:v>
                      </c:pt>
                      <c:pt idx="5510">
                        <c:v>400.00734</c:v>
                      </c:pt>
                      <c:pt idx="5511">
                        <c:v>400.029</c:v>
                      </c:pt>
                      <c:pt idx="5512">
                        <c:v>400.01584000000003</c:v>
                      </c:pt>
                      <c:pt idx="5513">
                        <c:v>399.99713000000003</c:v>
                      </c:pt>
                      <c:pt idx="5514">
                        <c:v>400.00934999999998</c:v>
                      </c:pt>
                      <c:pt idx="5515">
                        <c:v>400.03726999999998</c:v>
                      </c:pt>
                      <c:pt idx="5516">
                        <c:v>399.99385999999998</c:v>
                      </c:pt>
                      <c:pt idx="5517">
                        <c:v>400.00209000000001</c:v>
                      </c:pt>
                      <c:pt idx="5518">
                        <c:v>399.99155999999999</c:v>
                      </c:pt>
                      <c:pt idx="5519">
                        <c:v>400.02782999999999</c:v>
                      </c:pt>
                      <c:pt idx="5520">
                        <c:v>400.01945000000001</c:v>
                      </c:pt>
                      <c:pt idx="5521">
                        <c:v>400.02231</c:v>
                      </c:pt>
                      <c:pt idx="5522">
                        <c:v>400.01071999999999</c:v>
                      </c:pt>
                      <c:pt idx="5523">
                        <c:v>400.01467000000002</c:v>
                      </c:pt>
                      <c:pt idx="5524">
                        <c:v>400.03503999999998</c:v>
                      </c:pt>
                      <c:pt idx="5525">
                        <c:v>399.99682999999999</c:v>
                      </c:pt>
                      <c:pt idx="5526">
                        <c:v>399.98460999999998</c:v>
                      </c:pt>
                      <c:pt idx="5527">
                        <c:v>399.98358999999999</c:v>
                      </c:pt>
                      <c:pt idx="5528">
                        <c:v>400.02035000000001</c:v>
                      </c:pt>
                      <c:pt idx="5529">
                        <c:v>399.99464999999998</c:v>
                      </c:pt>
                      <c:pt idx="5530">
                        <c:v>400.00319999999999</c:v>
                      </c:pt>
                      <c:pt idx="5531">
                        <c:v>399.99112000000002</c:v>
                      </c:pt>
                      <c:pt idx="5532">
                        <c:v>400.02656000000002</c:v>
                      </c:pt>
                      <c:pt idx="5533">
                        <c:v>399.97215</c:v>
                      </c:pt>
                      <c:pt idx="5534">
                        <c:v>399.99653000000001</c:v>
                      </c:pt>
                      <c:pt idx="5535">
                        <c:v>400.00752</c:v>
                      </c:pt>
                      <c:pt idx="5536">
                        <c:v>400.03964999999999</c:v>
                      </c:pt>
                      <c:pt idx="5537">
                        <c:v>400.01954999999998</c:v>
                      </c:pt>
                      <c:pt idx="5538">
                        <c:v>400.01427999999999</c:v>
                      </c:pt>
                      <c:pt idx="5539">
                        <c:v>400.01287000000002</c:v>
                      </c:pt>
                      <c:pt idx="5540">
                        <c:v>400.01254</c:v>
                      </c:pt>
                      <c:pt idx="5541">
                        <c:v>400.04651000000001</c:v>
                      </c:pt>
                      <c:pt idx="5542">
                        <c:v>400.02228000000002</c:v>
                      </c:pt>
                      <c:pt idx="5543">
                        <c:v>400.00558999999998</c:v>
                      </c:pt>
                      <c:pt idx="5544">
                        <c:v>399.99462</c:v>
                      </c:pt>
                      <c:pt idx="5545">
                        <c:v>400.0532</c:v>
                      </c:pt>
                      <c:pt idx="5546">
                        <c:v>400.02517999999998</c:v>
                      </c:pt>
                      <c:pt idx="5547">
                        <c:v>400.03447999999997</c:v>
                      </c:pt>
                      <c:pt idx="5548">
                        <c:v>400.03098999999997</c:v>
                      </c:pt>
                      <c:pt idx="5549">
                        <c:v>400.04415999999998</c:v>
                      </c:pt>
                      <c:pt idx="5550">
                        <c:v>400.01046000000002</c:v>
                      </c:pt>
                      <c:pt idx="5551">
                        <c:v>400.02800000000002</c:v>
                      </c:pt>
                      <c:pt idx="5552">
                        <c:v>400.01312000000001</c:v>
                      </c:pt>
                      <c:pt idx="5553">
                        <c:v>400.05131999999998</c:v>
                      </c:pt>
                      <c:pt idx="5554">
                        <c:v>400.10073999999997</c:v>
                      </c:pt>
                      <c:pt idx="5555">
                        <c:v>400.07177000000001</c:v>
                      </c:pt>
                      <c:pt idx="5556">
                        <c:v>400.00986</c:v>
                      </c:pt>
                      <c:pt idx="5557">
                        <c:v>400.03309000000002</c:v>
                      </c:pt>
                      <c:pt idx="5558">
                        <c:v>400.03303</c:v>
                      </c:pt>
                      <c:pt idx="5559">
                        <c:v>400.01970999999998</c:v>
                      </c:pt>
                      <c:pt idx="5560">
                        <c:v>400.00862999999998</c:v>
                      </c:pt>
                      <c:pt idx="5561">
                        <c:v>400.03505000000001</c:v>
                      </c:pt>
                      <c:pt idx="5562">
                        <c:v>400.06339000000003</c:v>
                      </c:pt>
                      <c:pt idx="5563">
                        <c:v>400.02152999999998</c:v>
                      </c:pt>
                      <c:pt idx="5564">
                        <c:v>399.99896999999999</c:v>
                      </c:pt>
                      <c:pt idx="5565">
                        <c:v>400.02094</c:v>
                      </c:pt>
                      <c:pt idx="5566">
                        <c:v>400.06801999999999</c:v>
                      </c:pt>
                      <c:pt idx="5567">
                        <c:v>400.02708999999999</c:v>
                      </c:pt>
                      <c:pt idx="5568">
                        <c:v>400.00596999999999</c:v>
                      </c:pt>
                      <c:pt idx="5569">
                        <c:v>400.01287000000002</c:v>
                      </c:pt>
                      <c:pt idx="5570">
                        <c:v>400.05205999999998</c:v>
                      </c:pt>
                      <c:pt idx="5571">
                        <c:v>400.00200999999998</c:v>
                      </c:pt>
                      <c:pt idx="5572">
                        <c:v>400.01258999999999</c:v>
                      </c:pt>
                      <c:pt idx="5573">
                        <c:v>400.00546000000003</c:v>
                      </c:pt>
                      <c:pt idx="5574">
                        <c:v>400.04982000000001</c:v>
                      </c:pt>
                      <c:pt idx="5575">
                        <c:v>400.01445999999999</c:v>
                      </c:pt>
                      <c:pt idx="5576">
                        <c:v>399.99757</c:v>
                      </c:pt>
                      <c:pt idx="5577">
                        <c:v>400.00839999999999</c:v>
                      </c:pt>
                      <c:pt idx="5578">
                        <c:v>400.00950999999998</c:v>
                      </c:pt>
                      <c:pt idx="5579">
                        <c:v>400.06016</c:v>
                      </c:pt>
                      <c:pt idx="5580">
                        <c:v>400.01657</c:v>
                      </c:pt>
                      <c:pt idx="5581">
                        <c:v>400.02010000000001</c:v>
                      </c:pt>
                      <c:pt idx="5582">
                        <c:v>400.02852999999999</c:v>
                      </c:pt>
                      <c:pt idx="5583">
                        <c:v>400.04367000000002</c:v>
                      </c:pt>
                      <c:pt idx="5584">
                        <c:v>400.02125000000001</c:v>
                      </c:pt>
                      <c:pt idx="5585">
                        <c:v>400.00688000000002</c:v>
                      </c:pt>
                      <c:pt idx="5586">
                        <c:v>400.01718</c:v>
                      </c:pt>
                      <c:pt idx="5587">
                        <c:v>400.03953000000001</c:v>
                      </c:pt>
                      <c:pt idx="5588">
                        <c:v>400.01958000000002</c:v>
                      </c:pt>
                      <c:pt idx="5589">
                        <c:v>400.01042999999999</c:v>
                      </c:pt>
                      <c:pt idx="5590">
                        <c:v>400.01125999999999</c:v>
                      </c:pt>
                      <c:pt idx="5591">
                        <c:v>400.04664000000002</c:v>
                      </c:pt>
                      <c:pt idx="5592">
                        <c:v>399.98934000000003</c:v>
                      </c:pt>
                      <c:pt idx="5593">
                        <c:v>400.01330000000002</c:v>
                      </c:pt>
                      <c:pt idx="5594">
                        <c:v>399.98608999999999</c:v>
                      </c:pt>
                      <c:pt idx="5595">
                        <c:v>400.01193999999998</c:v>
                      </c:pt>
                      <c:pt idx="5596">
                        <c:v>400.03471000000002</c:v>
                      </c:pt>
                      <c:pt idx="5597">
                        <c:v>400.01224000000002</c:v>
                      </c:pt>
                      <c:pt idx="5598">
                        <c:v>400.00637999999998</c:v>
                      </c:pt>
                      <c:pt idx="5599">
                        <c:v>399.98655000000002</c:v>
                      </c:pt>
                      <c:pt idx="5600">
                        <c:v>400.02379000000002</c:v>
                      </c:pt>
                      <c:pt idx="5601">
                        <c:v>399.99973</c:v>
                      </c:pt>
                      <c:pt idx="5602">
                        <c:v>399.99421000000001</c:v>
                      </c:pt>
                      <c:pt idx="5603">
                        <c:v>400.00168000000002</c:v>
                      </c:pt>
                      <c:pt idx="5604">
                        <c:v>400.04766999999998</c:v>
                      </c:pt>
                      <c:pt idx="5605">
                        <c:v>399.99538000000001</c:v>
                      </c:pt>
                      <c:pt idx="5606">
                        <c:v>399.99621000000002</c:v>
                      </c:pt>
                      <c:pt idx="5607">
                        <c:v>400.01013</c:v>
                      </c:pt>
                      <c:pt idx="5608">
                        <c:v>400.03816</c:v>
                      </c:pt>
                      <c:pt idx="5609">
                        <c:v>400.01497000000001</c:v>
                      </c:pt>
                      <c:pt idx="5610">
                        <c:v>399.99365</c:v>
                      </c:pt>
                      <c:pt idx="5611">
                        <c:v>400.02260999999999</c:v>
                      </c:pt>
                      <c:pt idx="5612">
                        <c:v>400.04815000000002</c:v>
                      </c:pt>
                      <c:pt idx="5613">
                        <c:v>400.01965000000001</c:v>
                      </c:pt>
                      <c:pt idx="5614">
                        <c:v>400.01643000000001</c:v>
                      </c:pt>
                      <c:pt idx="5615">
                        <c:v>400.14568000000003</c:v>
                      </c:pt>
                      <c:pt idx="5616">
                        <c:v>400.04014000000001</c:v>
                      </c:pt>
                      <c:pt idx="5617">
                        <c:v>400.04243000000002</c:v>
                      </c:pt>
                      <c:pt idx="5618">
                        <c:v>400.02510999999998</c:v>
                      </c:pt>
                      <c:pt idx="5619">
                        <c:v>400.02267999999998</c:v>
                      </c:pt>
                      <c:pt idx="5620">
                        <c:v>400.02215999999999</c:v>
                      </c:pt>
                      <c:pt idx="5621">
                        <c:v>400.04906</c:v>
                      </c:pt>
                      <c:pt idx="5622">
                        <c:v>400.01330999999999</c:v>
                      </c:pt>
                      <c:pt idx="5623">
                        <c:v>400.01274999999998</c:v>
                      </c:pt>
                      <c:pt idx="5624">
                        <c:v>400.00988999999998</c:v>
                      </c:pt>
                      <c:pt idx="5625">
                        <c:v>400.02406999999999</c:v>
                      </c:pt>
                      <c:pt idx="5626">
                        <c:v>399.99799000000002</c:v>
                      </c:pt>
                      <c:pt idx="5627">
                        <c:v>400.00187</c:v>
                      </c:pt>
                      <c:pt idx="5628">
                        <c:v>400.01317</c:v>
                      </c:pt>
                      <c:pt idx="5629">
                        <c:v>400.03858000000002</c:v>
                      </c:pt>
                      <c:pt idx="5630">
                        <c:v>399.99311999999998</c:v>
                      </c:pt>
                      <c:pt idx="5631">
                        <c:v>400.00202999999999</c:v>
                      </c:pt>
                      <c:pt idx="5632">
                        <c:v>400.00188000000003</c:v>
                      </c:pt>
                      <c:pt idx="5633">
                        <c:v>400.00558000000001</c:v>
                      </c:pt>
                      <c:pt idx="5634">
                        <c:v>400.05124000000001</c:v>
                      </c:pt>
                      <c:pt idx="5635">
                        <c:v>400.00885</c:v>
                      </c:pt>
                      <c:pt idx="5636">
                        <c:v>400.0027</c:v>
                      </c:pt>
                      <c:pt idx="5637">
                        <c:v>400.00972000000002</c:v>
                      </c:pt>
                      <c:pt idx="5638">
                        <c:v>400.03413</c:v>
                      </c:pt>
                      <c:pt idx="5639">
                        <c:v>400.01967000000002</c:v>
                      </c:pt>
                      <c:pt idx="5640">
                        <c:v>400.0172</c:v>
                      </c:pt>
                      <c:pt idx="5641">
                        <c:v>400.01882000000001</c:v>
                      </c:pt>
                      <c:pt idx="5642">
                        <c:v>400.03208999999998</c:v>
                      </c:pt>
                      <c:pt idx="5643">
                        <c:v>399.99603999999999</c:v>
                      </c:pt>
                      <c:pt idx="5644">
                        <c:v>400.00029000000001</c:v>
                      </c:pt>
                      <c:pt idx="5645">
                        <c:v>400.0172</c:v>
                      </c:pt>
                      <c:pt idx="5646">
                        <c:v>400.03303</c:v>
                      </c:pt>
                      <c:pt idx="5647">
                        <c:v>399.99455</c:v>
                      </c:pt>
                      <c:pt idx="5648">
                        <c:v>399.99838999999997</c:v>
                      </c:pt>
                      <c:pt idx="5649">
                        <c:v>399.99840999999998</c:v>
                      </c:pt>
                      <c:pt idx="5650">
                        <c:v>400.00402000000003</c:v>
                      </c:pt>
                      <c:pt idx="5651">
                        <c:v>400.01909000000001</c:v>
                      </c:pt>
                      <c:pt idx="5652">
                        <c:v>399.99543</c:v>
                      </c:pt>
                      <c:pt idx="5653">
                        <c:v>400.00391000000002</c:v>
                      </c:pt>
                      <c:pt idx="5654">
                        <c:v>400.00107000000003</c:v>
                      </c:pt>
                      <c:pt idx="5655">
                        <c:v>400.05426999999997</c:v>
                      </c:pt>
                      <c:pt idx="5656">
                        <c:v>400.03172000000001</c:v>
                      </c:pt>
                      <c:pt idx="5657">
                        <c:v>400.01812000000001</c:v>
                      </c:pt>
                      <c:pt idx="5658">
                        <c:v>400.02181999999999</c:v>
                      </c:pt>
                      <c:pt idx="5659">
                        <c:v>400.06072999999998</c:v>
                      </c:pt>
                      <c:pt idx="5660">
                        <c:v>400.00783999999999</c:v>
                      </c:pt>
                      <c:pt idx="5661">
                        <c:v>400.00216</c:v>
                      </c:pt>
                      <c:pt idx="5662">
                        <c:v>400.00412999999998</c:v>
                      </c:pt>
                      <c:pt idx="5663">
                        <c:v>400.04131999999998</c:v>
                      </c:pt>
                      <c:pt idx="5664">
                        <c:v>400.01877999999999</c:v>
                      </c:pt>
                      <c:pt idx="5665">
                        <c:v>399.98894999999999</c:v>
                      </c:pt>
                      <c:pt idx="5666">
                        <c:v>400.01537999999999</c:v>
                      </c:pt>
                      <c:pt idx="5667">
                        <c:v>400.03877</c:v>
                      </c:pt>
                      <c:pt idx="5668">
                        <c:v>400.01353</c:v>
                      </c:pt>
                      <c:pt idx="5669">
                        <c:v>400.01065999999997</c:v>
                      </c:pt>
                      <c:pt idx="5670">
                        <c:v>400.01263999999998</c:v>
                      </c:pt>
                      <c:pt idx="5671">
                        <c:v>400.01652000000001</c:v>
                      </c:pt>
                      <c:pt idx="5672">
                        <c:v>400.05412000000001</c:v>
                      </c:pt>
                      <c:pt idx="5673">
                        <c:v>400.02971000000002</c:v>
                      </c:pt>
                      <c:pt idx="5674">
                        <c:v>400.00078000000002</c:v>
                      </c:pt>
                      <c:pt idx="5675">
                        <c:v>400.00743999999997</c:v>
                      </c:pt>
                      <c:pt idx="5676">
                        <c:v>400.16451000000001</c:v>
                      </c:pt>
                      <c:pt idx="5677">
                        <c:v>400.04709000000003</c:v>
                      </c:pt>
                      <c:pt idx="5678">
                        <c:v>399.99964</c:v>
                      </c:pt>
                      <c:pt idx="5679">
                        <c:v>400.01065999999997</c:v>
                      </c:pt>
                      <c:pt idx="5680">
                        <c:v>400.03564</c:v>
                      </c:pt>
                      <c:pt idx="5681">
                        <c:v>400.00036999999998</c:v>
                      </c:pt>
                      <c:pt idx="5682">
                        <c:v>400.00337999999999</c:v>
                      </c:pt>
                      <c:pt idx="5683">
                        <c:v>400.00583</c:v>
                      </c:pt>
                      <c:pt idx="5684">
                        <c:v>400.03019999999998</c:v>
                      </c:pt>
                      <c:pt idx="5685">
                        <c:v>400.01474000000002</c:v>
                      </c:pt>
                      <c:pt idx="5686">
                        <c:v>400.01517999999999</c:v>
                      </c:pt>
                      <c:pt idx="5687">
                        <c:v>400.00812000000002</c:v>
                      </c:pt>
                      <c:pt idx="5688">
                        <c:v>400.01175000000001</c:v>
                      </c:pt>
                      <c:pt idx="5689">
                        <c:v>400.06590999999997</c:v>
                      </c:pt>
                      <c:pt idx="5690">
                        <c:v>400.00655</c:v>
                      </c:pt>
                      <c:pt idx="5691">
                        <c:v>400.01107999999999</c:v>
                      </c:pt>
                      <c:pt idx="5692">
                        <c:v>400.02077000000003</c:v>
                      </c:pt>
                      <c:pt idx="5693">
                        <c:v>400.04942</c:v>
                      </c:pt>
                      <c:pt idx="5694">
                        <c:v>400.01319000000001</c:v>
                      </c:pt>
                      <c:pt idx="5695">
                        <c:v>400.03424999999999</c:v>
                      </c:pt>
                      <c:pt idx="5696">
                        <c:v>400.03962999999999</c:v>
                      </c:pt>
                      <c:pt idx="5697">
                        <c:v>400.05309</c:v>
                      </c:pt>
                      <c:pt idx="5698">
                        <c:v>400.03248000000002</c:v>
                      </c:pt>
                      <c:pt idx="5699">
                        <c:v>400.02769000000001</c:v>
                      </c:pt>
                      <c:pt idx="5700">
                        <c:v>400.00567999999998</c:v>
                      </c:pt>
                      <c:pt idx="5701">
                        <c:v>400.05574000000001</c:v>
                      </c:pt>
                      <c:pt idx="5702">
                        <c:v>400.01997</c:v>
                      </c:pt>
                      <c:pt idx="5703">
                        <c:v>399.98509000000001</c:v>
                      </c:pt>
                      <c:pt idx="5704">
                        <c:v>399.98772000000002</c:v>
                      </c:pt>
                      <c:pt idx="5705">
                        <c:v>400.01137999999997</c:v>
                      </c:pt>
                      <c:pt idx="5706">
                        <c:v>400.04201</c:v>
                      </c:pt>
                      <c:pt idx="5707">
                        <c:v>400.00562000000002</c:v>
                      </c:pt>
                      <c:pt idx="5708">
                        <c:v>400.00436999999999</c:v>
                      </c:pt>
                      <c:pt idx="5709">
                        <c:v>400.02632999999997</c:v>
                      </c:pt>
                      <c:pt idx="5710">
                        <c:v>400.05457000000001</c:v>
                      </c:pt>
                      <c:pt idx="5711">
                        <c:v>400.03314</c:v>
                      </c:pt>
                      <c:pt idx="5712">
                        <c:v>400.02542999999997</c:v>
                      </c:pt>
                      <c:pt idx="5713">
                        <c:v>400.01344</c:v>
                      </c:pt>
                      <c:pt idx="5714">
                        <c:v>400.06137000000001</c:v>
                      </c:pt>
                      <c:pt idx="5715">
                        <c:v>400.00972999999999</c:v>
                      </c:pt>
                      <c:pt idx="5716">
                        <c:v>400.01272999999998</c:v>
                      </c:pt>
                      <c:pt idx="5717">
                        <c:v>399.98800999999997</c:v>
                      </c:pt>
                      <c:pt idx="5718">
                        <c:v>400.03471000000002</c:v>
                      </c:pt>
                      <c:pt idx="5719">
                        <c:v>400.01121000000001</c:v>
                      </c:pt>
                      <c:pt idx="5720">
                        <c:v>399.99077</c:v>
                      </c:pt>
                      <c:pt idx="5721">
                        <c:v>399.99930999999998</c:v>
                      </c:pt>
                      <c:pt idx="5722">
                        <c:v>400.01474000000002</c:v>
                      </c:pt>
                      <c:pt idx="5723">
                        <c:v>400.01621</c:v>
                      </c:pt>
                      <c:pt idx="5724">
                        <c:v>399.99279000000001</c:v>
                      </c:pt>
                      <c:pt idx="5725">
                        <c:v>400.00245999999999</c:v>
                      </c:pt>
                      <c:pt idx="5726">
                        <c:v>400.01389999999998</c:v>
                      </c:pt>
                      <c:pt idx="5727">
                        <c:v>400.06182000000001</c:v>
                      </c:pt>
                      <c:pt idx="5728">
                        <c:v>400.02532000000002</c:v>
                      </c:pt>
                      <c:pt idx="5729">
                        <c:v>399.99776000000003</c:v>
                      </c:pt>
                      <c:pt idx="5730">
                        <c:v>400.01431000000002</c:v>
                      </c:pt>
                      <c:pt idx="5731">
                        <c:v>400.04611</c:v>
                      </c:pt>
                      <c:pt idx="5732">
                        <c:v>399.99785000000003</c:v>
                      </c:pt>
                      <c:pt idx="5733">
                        <c:v>399.99957000000001</c:v>
                      </c:pt>
                      <c:pt idx="5734">
                        <c:v>400.01112000000001</c:v>
                      </c:pt>
                      <c:pt idx="5735">
                        <c:v>400.04336000000001</c:v>
                      </c:pt>
                      <c:pt idx="5736">
                        <c:v>399.97964000000002</c:v>
                      </c:pt>
                      <c:pt idx="5737">
                        <c:v>400.1388</c:v>
                      </c:pt>
                      <c:pt idx="5738">
                        <c:v>399.99675999999999</c:v>
                      </c:pt>
                      <c:pt idx="5739">
                        <c:v>400.01828</c:v>
                      </c:pt>
                      <c:pt idx="5740">
                        <c:v>400.02535</c:v>
                      </c:pt>
                      <c:pt idx="5741">
                        <c:v>400.00621999999998</c:v>
                      </c:pt>
                      <c:pt idx="5742">
                        <c:v>400.00797</c:v>
                      </c:pt>
                      <c:pt idx="5743">
                        <c:v>400.02434</c:v>
                      </c:pt>
                      <c:pt idx="5744">
                        <c:v>400.02497</c:v>
                      </c:pt>
                      <c:pt idx="5745">
                        <c:v>400.01127000000002</c:v>
                      </c:pt>
                      <c:pt idx="5746">
                        <c:v>400.03093999999999</c:v>
                      </c:pt>
                      <c:pt idx="5747">
                        <c:v>399.99862000000002</c:v>
                      </c:pt>
                      <c:pt idx="5748">
                        <c:v>400.05459000000002</c:v>
                      </c:pt>
                      <c:pt idx="5749">
                        <c:v>400.02350000000001</c:v>
                      </c:pt>
                      <c:pt idx="5750">
                        <c:v>400.00315999999998</c:v>
                      </c:pt>
                      <c:pt idx="5751">
                        <c:v>400.00693999999999</c:v>
                      </c:pt>
                      <c:pt idx="5752">
                        <c:v>400.04338999999999</c:v>
                      </c:pt>
                      <c:pt idx="5753">
                        <c:v>399.99709999999999</c:v>
                      </c:pt>
                      <c:pt idx="5754">
                        <c:v>400.00905</c:v>
                      </c:pt>
                      <c:pt idx="5755">
                        <c:v>400.00628999999998</c:v>
                      </c:pt>
                      <c:pt idx="5756">
                        <c:v>400.03967999999998</c:v>
                      </c:pt>
                      <c:pt idx="5757">
                        <c:v>399.98935</c:v>
                      </c:pt>
                      <c:pt idx="5758">
                        <c:v>399.99745999999999</c:v>
                      </c:pt>
                      <c:pt idx="5759">
                        <c:v>400.00814000000003</c:v>
                      </c:pt>
                      <c:pt idx="5760">
                        <c:v>400.03437000000002</c:v>
                      </c:pt>
                      <c:pt idx="5761">
                        <c:v>400.01524999999998</c:v>
                      </c:pt>
                      <c:pt idx="5762">
                        <c:v>400.01432999999997</c:v>
                      </c:pt>
                      <c:pt idx="5763">
                        <c:v>399.99027999999998</c:v>
                      </c:pt>
                      <c:pt idx="5764">
                        <c:v>399.98597000000001</c:v>
                      </c:pt>
                      <c:pt idx="5765">
                        <c:v>400.02764999999999</c:v>
                      </c:pt>
                      <c:pt idx="5766">
                        <c:v>400.00353999999999</c:v>
                      </c:pt>
                      <c:pt idx="5767">
                        <c:v>400.00540000000001</c:v>
                      </c:pt>
                      <c:pt idx="5768">
                        <c:v>399.99907999999999</c:v>
                      </c:pt>
                      <c:pt idx="5769">
                        <c:v>400.03521000000001</c:v>
                      </c:pt>
                      <c:pt idx="5770">
                        <c:v>400.00488999999999</c:v>
                      </c:pt>
                      <c:pt idx="5771">
                        <c:v>399.99624</c:v>
                      </c:pt>
                      <c:pt idx="5772">
                        <c:v>400.00801999999999</c:v>
                      </c:pt>
                      <c:pt idx="5773">
                        <c:v>400.02303000000001</c:v>
                      </c:pt>
                      <c:pt idx="5774">
                        <c:v>399.99966000000001</c:v>
                      </c:pt>
                      <c:pt idx="5775">
                        <c:v>399.99378000000002</c:v>
                      </c:pt>
                      <c:pt idx="5776">
                        <c:v>400.01290999999998</c:v>
                      </c:pt>
                      <c:pt idx="5777">
                        <c:v>400.02650999999997</c:v>
                      </c:pt>
                      <c:pt idx="5778">
                        <c:v>399.99885999999998</c:v>
                      </c:pt>
                      <c:pt idx="5779">
                        <c:v>400.00128000000001</c:v>
                      </c:pt>
                      <c:pt idx="5780">
                        <c:v>399.99525999999997</c:v>
                      </c:pt>
                      <c:pt idx="5781">
                        <c:v>400.00445000000002</c:v>
                      </c:pt>
                      <c:pt idx="5782">
                        <c:v>400.04935999999998</c:v>
                      </c:pt>
                      <c:pt idx="5783">
                        <c:v>400.00700000000001</c:v>
                      </c:pt>
                      <c:pt idx="5784">
                        <c:v>400.01558999999997</c:v>
                      </c:pt>
                      <c:pt idx="5785">
                        <c:v>400.00995999999998</c:v>
                      </c:pt>
                      <c:pt idx="5786">
                        <c:v>400.04369000000003</c:v>
                      </c:pt>
                      <c:pt idx="5787">
                        <c:v>400.00745999999998</c:v>
                      </c:pt>
                      <c:pt idx="5788">
                        <c:v>400.01199000000003</c:v>
                      </c:pt>
                      <c:pt idx="5789">
                        <c:v>400.01310999999998</c:v>
                      </c:pt>
                      <c:pt idx="5790">
                        <c:v>400.05005999999997</c:v>
                      </c:pt>
                      <c:pt idx="5791">
                        <c:v>400.00094000000001</c:v>
                      </c:pt>
                      <c:pt idx="5792">
                        <c:v>400.00691</c:v>
                      </c:pt>
                      <c:pt idx="5793">
                        <c:v>400.00878</c:v>
                      </c:pt>
                      <c:pt idx="5794">
                        <c:v>400.03082000000001</c:v>
                      </c:pt>
                      <c:pt idx="5795">
                        <c:v>399.9991</c:v>
                      </c:pt>
                      <c:pt idx="5796">
                        <c:v>399.99770000000001</c:v>
                      </c:pt>
                      <c:pt idx="5797">
                        <c:v>400.02123</c:v>
                      </c:pt>
                      <c:pt idx="5798">
                        <c:v>400.14640000000003</c:v>
                      </c:pt>
                      <c:pt idx="5799">
                        <c:v>400.02924999999999</c:v>
                      </c:pt>
                      <c:pt idx="5800">
                        <c:v>400.01668999999998</c:v>
                      </c:pt>
                      <c:pt idx="5801">
                        <c:v>400.00617999999997</c:v>
                      </c:pt>
                      <c:pt idx="5802">
                        <c:v>399.99214999999998</c:v>
                      </c:pt>
                      <c:pt idx="5803">
                        <c:v>400.03404999999998</c:v>
                      </c:pt>
                      <c:pt idx="5804">
                        <c:v>399.99403000000001</c:v>
                      </c:pt>
                      <c:pt idx="5805">
                        <c:v>399.99612999999999</c:v>
                      </c:pt>
                      <c:pt idx="5806">
                        <c:v>399.99887999999999</c:v>
                      </c:pt>
                      <c:pt idx="5807">
                        <c:v>400.03550000000001</c:v>
                      </c:pt>
                      <c:pt idx="5808">
                        <c:v>400.00060000000002</c:v>
                      </c:pt>
                      <c:pt idx="5809">
                        <c:v>400.00540000000001</c:v>
                      </c:pt>
                      <c:pt idx="5810">
                        <c:v>399.99504000000002</c:v>
                      </c:pt>
                      <c:pt idx="5811">
                        <c:v>400.03143</c:v>
                      </c:pt>
                      <c:pt idx="5812">
                        <c:v>400.02206000000001</c:v>
                      </c:pt>
                      <c:pt idx="5813">
                        <c:v>400.01535000000001</c:v>
                      </c:pt>
                      <c:pt idx="5814">
                        <c:v>399.99288000000001</c:v>
                      </c:pt>
                      <c:pt idx="5815">
                        <c:v>400.03451999999999</c:v>
                      </c:pt>
                      <c:pt idx="5816">
                        <c:v>400.00072999999998</c:v>
                      </c:pt>
                      <c:pt idx="5817">
                        <c:v>399.99790000000002</c:v>
                      </c:pt>
                      <c:pt idx="5818">
                        <c:v>399.99500999999998</c:v>
                      </c:pt>
                      <c:pt idx="5819">
                        <c:v>399.99617999999998</c:v>
                      </c:pt>
                      <c:pt idx="5820">
                        <c:v>400.02359000000001</c:v>
                      </c:pt>
                      <c:pt idx="5821">
                        <c:v>400.01821999999999</c:v>
                      </c:pt>
                      <c:pt idx="5822">
                        <c:v>400.01362</c:v>
                      </c:pt>
                      <c:pt idx="5823">
                        <c:v>400.00166999999999</c:v>
                      </c:pt>
                      <c:pt idx="5824">
                        <c:v>400.0258</c:v>
                      </c:pt>
                      <c:pt idx="5825">
                        <c:v>400.00803999999999</c:v>
                      </c:pt>
                      <c:pt idx="5826">
                        <c:v>400.01015000000001</c:v>
                      </c:pt>
                      <c:pt idx="5827">
                        <c:v>399.99309</c:v>
                      </c:pt>
                      <c:pt idx="5828">
                        <c:v>400.04084</c:v>
                      </c:pt>
                      <c:pt idx="5829">
                        <c:v>400.00069999999999</c:v>
                      </c:pt>
                      <c:pt idx="5830">
                        <c:v>399.99349999999998</c:v>
                      </c:pt>
                      <c:pt idx="5831">
                        <c:v>399.98334</c:v>
                      </c:pt>
                      <c:pt idx="5832">
                        <c:v>400.01461</c:v>
                      </c:pt>
                      <c:pt idx="5833">
                        <c:v>399.98725999999999</c:v>
                      </c:pt>
                      <c:pt idx="5834">
                        <c:v>399.98635000000002</c:v>
                      </c:pt>
                      <c:pt idx="5835">
                        <c:v>399.98012</c:v>
                      </c:pt>
                      <c:pt idx="5836">
                        <c:v>399.99023</c:v>
                      </c:pt>
                      <c:pt idx="5837">
                        <c:v>400.02593999999999</c:v>
                      </c:pt>
                      <c:pt idx="5838">
                        <c:v>400.01019000000002</c:v>
                      </c:pt>
                      <c:pt idx="5839">
                        <c:v>400.00009999999997</c:v>
                      </c:pt>
                      <c:pt idx="5840">
                        <c:v>399.99687</c:v>
                      </c:pt>
                      <c:pt idx="5841">
                        <c:v>400.02819</c:v>
                      </c:pt>
                      <c:pt idx="5842">
                        <c:v>399.98642000000001</c:v>
                      </c:pt>
                      <c:pt idx="5843">
                        <c:v>400.00797999999998</c:v>
                      </c:pt>
                      <c:pt idx="5844">
                        <c:v>400.00288999999998</c:v>
                      </c:pt>
                      <c:pt idx="5845">
                        <c:v>400.03429999999997</c:v>
                      </c:pt>
                      <c:pt idx="5846">
                        <c:v>400.01371999999998</c:v>
                      </c:pt>
                      <c:pt idx="5847">
                        <c:v>400.00666999999999</c:v>
                      </c:pt>
                      <c:pt idx="5848">
                        <c:v>399.99797000000001</c:v>
                      </c:pt>
                      <c:pt idx="5849">
                        <c:v>400.04059000000001</c:v>
                      </c:pt>
                      <c:pt idx="5850">
                        <c:v>399.98318</c:v>
                      </c:pt>
                      <c:pt idx="5851">
                        <c:v>400.00270999999998</c:v>
                      </c:pt>
                      <c:pt idx="5852">
                        <c:v>399.99639000000002</c:v>
                      </c:pt>
                      <c:pt idx="5853">
                        <c:v>400.03447999999997</c:v>
                      </c:pt>
                      <c:pt idx="5854">
                        <c:v>399.98966999999999</c:v>
                      </c:pt>
                      <c:pt idx="5855">
                        <c:v>399.98063999999999</c:v>
                      </c:pt>
                      <c:pt idx="5856">
                        <c:v>399.98637000000002</c:v>
                      </c:pt>
                      <c:pt idx="5857">
                        <c:v>399.98817000000003</c:v>
                      </c:pt>
                      <c:pt idx="5858">
                        <c:v>400.11353000000003</c:v>
                      </c:pt>
                      <c:pt idx="5859">
                        <c:v>400.06369999999998</c:v>
                      </c:pt>
                      <c:pt idx="5860">
                        <c:v>399.99252999999999</c:v>
                      </c:pt>
                      <c:pt idx="5861">
                        <c:v>400.01069000000001</c:v>
                      </c:pt>
                      <c:pt idx="5862">
                        <c:v>400.03841</c:v>
                      </c:pt>
                      <c:pt idx="5863">
                        <c:v>400.01020999999997</c:v>
                      </c:pt>
                      <c:pt idx="5864">
                        <c:v>400.00299999999999</c:v>
                      </c:pt>
                      <c:pt idx="5865">
                        <c:v>400.02361999999999</c:v>
                      </c:pt>
                      <c:pt idx="5866">
                        <c:v>400.02897999999999</c:v>
                      </c:pt>
                      <c:pt idx="5867">
                        <c:v>399.99092999999999</c:v>
                      </c:pt>
                      <c:pt idx="5868">
                        <c:v>400.00441999999998</c:v>
                      </c:pt>
                      <c:pt idx="5869">
                        <c:v>400.00216999999998</c:v>
                      </c:pt>
                      <c:pt idx="5870">
                        <c:v>400.02033</c:v>
                      </c:pt>
                      <c:pt idx="5871">
                        <c:v>399.97570999999999</c:v>
                      </c:pt>
                      <c:pt idx="5872">
                        <c:v>399.99166000000002</c:v>
                      </c:pt>
                      <c:pt idx="5873">
                        <c:v>399.99223999999998</c:v>
                      </c:pt>
                      <c:pt idx="5874">
                        <c:v>399.98424</c:v>
                      </c:pt>
                      <c:pt idx="5875">
                        <c:v>400.00664</c:v>
                      </c:pt>
                      <c:pt idx="5876">
                        <c:v>399.98318</c:v>
                      </c:pt>
                      <c:pt idx="5877">
                        <c:v>399.98946999999998</c:v>
                      </c:pt>
                      <c:pt idx="5878">
                        <c:v>400.00670000000002</c:v>
                      </c:pt>
                      <c:pt idx="5879">
                        <c:v>400.03278999999998</c:v>
                      </c:pt>
                      <c:pt idx="5880">
                        <c:v>400.02197999999999</c:v>
                      </c:pt>
                      <c:pt idx="5881">
                        <c:v>400.01006000000001</c:v>
                      </c:pt>
                      <c:pt idx="5882">
                        <c:v>400.00484</c:v>
                      </c:pt>
                      <c:pt idx="5883">
                        <c:v>400.04989999999998</c:v>
                      </c:pt>
                      <c:pt idx="5884">
                        <c:v>400.00308000000001</c:v>
                      </c:pt>
                      <c:pt idx="5885">
                        <c:v>399.99245000000002</c:v>
                      </c:pt>
                      <c:pt idx="5886">
                        <c:v>399.99668000000003</c:v>
                      </c:pt>
                      <c:pt idx="5887">
                        <c:v>400.04491000000002</c:v>
                      </c:pt>
                      <c:pt idx="5888">
                        <c:v>399.98257000000001</c:v>
                      </c:pt>
                      <c:pt idx="5889">
                        <c:v>399.99939999999998</c:v>
                      </c:pt>
                      <c:pt idx="5890">
                        <c:v>399.99509</c:v>
                      </c:pt>
                      <c:pt idx="5891">
                        <c:v>400.02909</c:v>
                      </c:pt>
                      <c:pt idx="5892">
                        <c:v>399.98759000000001</c:v>
                      </c:pt>
                      <c:pt idx="5893">
                        <c:v>399.99356999999998</c:v>
                      </c:pt>
                      <c:pt idx="5894">
                        <c:v>399.98820000000001</c:v>
                      </c:pt>
                      <c:pt idx="5895">
                        <c:v>399.98029000000002</c:v>
                      </c:pt>
                      <c:pt idx="5896">
                        <c:v>400.04266999999999</c:v>
                      </c:pt>
                      <c:pt idx="5897">
                        <c:v>400.02805000000001</c:v>
                      </c:pt>
                      <c:pt idx="5898">
                        <c:v>400.01179000000002</c:v>
                      </c:pt>
                      <c:pt idx="5899">
                        <c:v>400.01083</c:v>
                      </c:pt>
                      <c:pt idx="5900">
                        <c:v>400.03706</c:v>
                      </c:pt>
                      <c:pt idx="5901">
                        <c:v>400.01389999999998</c:v>
                      </c:pt>
                      <c:pt idx="5902">
                        <c:v>399.98797999999999</c:v>
                      </c:pt>
                      <c:pt idx="5903">
                        <c:v>399.98624000000001</c:v>
                      </c:pt>
                      <c:pt idx="5904">
                        <c:v>400.03917999999999</c:v>
                      </c:pt>
                      <c:pt idx="5905">
                        <c:v>399.99354</c:v>
                      </c:pt>
                      <c:pt idx="5906">
                        <c:v>399.99722000000003</c:v>
                      </c:pt>
                      <c:pt idx="5907">
                        <c:v>399.99776000000003</c:v>
                      </c:pt>
                      <c:pt idx="5908">
                        <c:v>400.01555999999999</c:v>
                      </c:pt>
                      <c:pt idx="5909">
                        <c:v>399.98649</c:v>
                      </c:pt>
                      <c:pt idx="5910">
                        <c:v>399.99671000000001</c:v>
                      </c:pt>
                      <c:pt idx="5911">
                        <c:v>399.99369000000002</c:v>
                      </c:pt>
                      <c:pt idx="5912">
                        <c:v>399.99910999999997</c:v>
                      </c:pt>
                      <c:pt idx="5913">
                        <c:v>399.99351000000001</c:v>
                      </c:pt>
                      <c:pt idx="5914">
                        <c:v>399.99250999999998</c:v>
                      </c:pt>
                      <c:pt idx="5915">
                        <c:v>399.99148000000002</c:v>
                      </c:pt>
                      <c:pt idx="5916">
                        <c:v>399.97366</c:v>
                      </c:pt>
                      <c:pt idx="5917">
                        <c:v>400.00898000000001</c:v>
                      </c:pt>
                      <c:pt idx="5918">
                        <c:v>399.99450999999999</c:v>
                      </c:pt>
                      <c:pt idx="5919">
                        <c:v>400.12317000000002</c:v>
                      </c:pt>
                      <c:pt idx="5920">
                        <c:v>399.99171999999999</c:v>
                      </c:pt>
                      <c:pt idx="5921">
                        <c:v>400.02938999999998</c:v>
                      </c:pt>
                      <c:pt idx="5922">
                        <c:v>399.98246999999998</c:v>
                      </c:pt>
                      <c:pt idx="5923">
                        <c:v>399.98826000000003</c:v>
                      </c:pt>
                      <c:pt idx="5924">
                        <c:v>400.00688000000002</c:v>
                      </c:pt>
                      <c:pt idx="5925">
                        <c:v>400.00583999999998</c:v>
                      </c:pt>
                      <c:pt idx="5926">
                        <c:v>399.98205000000002</c:v>
                      </c:pt>
                      <c:pt idx="5927">
                        <c:v>399.98486000000003</c:v>
                      </c:pt>
                      <c:pt idx="5928">
                        <c:v>399.98640999999998</c:v>
                      </c:pt>
                      <c:pt idx="5929">
                        <c:v>400.03471999999999</c:v>
                      </c:pt>
                      <c:pt idx="5930">
                        <c:v>399.99700000000001</c:v>
                      </c:pt>
                      <c:pt idx="5931">
                        <c:v>400.00794000000002</c:v>
                      </c:pt>
                      <c:pt idx="5932">
                        <c:v>399.99696</c:v>
                      </c:pt>
                      <c:pt idx="5933">
                        <c:v>399.99484000000001</c:v>
                      </c:pt>
                      <c:pt idx="5934">
                        <c:v>400.03285</c:v>
                      </c:pt>
                      <c:pt idx="5935">
                        <c:v>399.98797000000002</c:v>
                      </c:pt>
                      <c:pt idx="5936">
                        <c:v>399.99319000000003</c:v>
                      </c:pt>
                      <c:pt idx="5937">
                        <c:v>399.99567999999999</c:v>
                      </c:pt>
                      <c:pt idx="5938">
                        <c:v>400.01569999999998</c:v>
                      </c:pt>
                      <c:pt idx="5939">
                        <c:v>399.98714999999999</c:v>
                      </c:pt>
                      <c:pt idx="5940">
                        <c:v>399.98840000000001</c:v>
                      </c:pt>
                      <c:pt idx="5941">
                        <c:v>399.97494</c:v>
                      </c:pt>
                      <c:pt idx="5942">
                        <c:v>399.99919999999997</c:v>
                      </c:pt>
                      <c:pt idx="5943">
                        <c:v>399.96208999999999</c:v>
                      </c:pt>
                      <c:pt idx="5944">
                        <c:v>399.96275000000003</c:v>
                      </c:pt>
                      <c:pt idx="5945">
                        <c:v>399.96713</c:v>
                      </c:pt>
                      <c:pt idx="5946">
                        <c:v>400.00551000000002</c:v>
                      </c:pt>
                      <c:pt idx="5947">
                        <c:v>399.98207000000002</c:v>
                      </c:pt>
                      <c:pt idx="5948">
                        <c:v>399.98790000000002</c:v>
                      </c:pt>
                      <c:pt idx="5949">
                        <c:v>399.98829999999998</c:v>
                      </c:pt>
                      <c:pt idx="5950">
                        <c:v>400.00549999999998</c:v>
                      </c:pt>
                      <c:pt idx="5951">
                        <c:v>399.99506000000002</c:v>
                      </c:pt>
                      <c:pt idx="5952">
                        <c:v>399.98480999999998</c:v>
                      </c:pt>
                      <c:pt idx="5953">
                        <c:v>399.97566</c:v>
                      </c:pt>
                      <c:pt idx="5954">
                        <c:v>400.0016</c:v>
                      </c:pt>
                      <c:pt idx="5955">
                        <c:v>400.02300000000002</c:v>
                      </c:pt>
                      <c:pt idx="5956">
                        <c:v>400.00175999999999</c:v>
                      </c:pt>
                      <c:pt idx="5957">
                        <c:v>399.99637000000001</c:v>
                      </c:pt>
                      <c:pt idx="5958">
                        <c:v>400.00461000000001</c:v>
                      </c:pt>
                      <c:pt idx="5959">
                        <c:v>400.01325000000003</c:v>
                      </c:pt>
                      <c:pt idx="5960">
                        <c:v>399.98887999999999</c:v>
                      </c:pt>
                      <c:pt idx="5961">
                        <c:v>399.99554999999998</c:v>
                      </c:pt>
                      <c:pt idx="5962">
                        <c:v>399.98084</c:v>
                      </c:pt>
                      <c:pt idx="5963">
                        <c:v>400.01346000000001</c:v>
                      </c:pt>
                      <c:pt idx="5964">
                        <c:v>399.99191000000002</c:v>
                      </c:pt>
                      <c:pt idx="5965">
                        <c:v>399.97474999999997</c:v>
                      </c:pt>
                      <c:pt idx="5966">
                        <c:v>399.97336000000001</c:v>
                      </c:pt>
                      <c:pt idx="5967">
                        <c:v>400.01895000000002</c:v>
                      </c:pt>
                      <c:pt idx="5968">
                        <c:v>399.97489999999999</c:v>
                      </c:pt>
                      <c:pt idx="5969">
                        <c:v>400.00385</c:v>
                      </c:pt>
                      <c:pt idx="5970">
                        <c:v>399.99151000000001</c:v>
                      </c:pt>
                      <c:pt idx="5971">
                        <c:v>399.98048999999997</c:v>
                      </c:pt>
                      <c:pt idx="5972">
                        <c:v>400.00198</c:v>
                      </c:pt>
                      <c:pt idx="5973">
                        <c:v>399.95368999999999</c:v>
                      </c:pt>
                      <c:pt idx="5974">
                        <c:v>399.99203</c:v>
                      </c:pt>
                      <c:pt idx="5975">
                        <c:v>399.97383000000002</c:v>
                      </c:pt>
                      <c:pt idx="5976">
                        <c:v>400.00918000000001</c:v>
                      </c:pt>
                      <c:pt idx="5977">
                        <c:v>399.98151000000001</c:v>
                      </c:pt>
                      <c:pt idx="5978">
                        <c:v>399.97390999999999</c:v>
                      </c:pt>
                      <c:pt idx="5979">
                        <c:v>399.96469999999999</c:v>
                      </c:pt>
                      <c:pt idx="5980">
                        <c:v>400.11689000000001</c:v>
                      </c:pt>
                      <c:pt idx="5981">
                        <c:v>400.01817999999997</c:v>
                      </c:pt>
                      <c:pt idx="5982">
                        <c:v>399.98021</c:v>
                      </c:pt>
                      <c:pt idx="5983">
                        <c:v>399.98396000000002</c:v>
                      </c:pt>
                      <c:pt idx="5984">
                        <c:v>399.97964000000002</c:v>
                      </c:pt>
                      <c:pt idx="5985">
                        <c:v>399.98027999999999</c:v>
                      </c:pt>
                      <c:pt idx="5986">
                        <c:v>399.96237000000002</c:v>
                      </c:pt>
                      <c:pt idx="5987">
                        <c:v>399.97892999999999</c:v>
                      </c:pt>
                      <c:pt idx="5988">
                        <c:v>399.96879000000001</c:v>
                      </c:pt>
                      <c:pt idx="5989">
                        <c:v>400</c:v>
                      </c:pt>
                      <c:pt idx="5990">
                        <c:v>399.98712</c:v>
                      </c:pt>
                      <c:pt idx="5991">
                        <c:v>399.98817000000003</c:v>
                      </c:pt>
                      <c:pt idx="5992">
                        <c:v>399.99068999999997</c:v>
                      </c:pt>
                      <c:pt idx="5993">
                        <c:v>400.01758000000001</c:v>
                      </c:pt>
                      <c:pt idx="5994">
                        <c:v>399.96800000000002</c:v>
                      </c:pt>
                      <c:pt idx="5995">
                        <c:v>399.97426000000002</c:v>
                      </c:pt>
                      <c:pt idx="5996">
                        <c:v>399.97028999999998</c:v>
                      </c:pt>
                      <c:pt idx="5997">
                        <c:v>400.01555000000002</c:v>
                      </c:pt>
                      <c:pt idx="5998">
                        <c:v>399.97638000000001</c:v>
                      </c:pt>
                      <c:pt idx="5999">
                        <c:v>399.99439000000001</c:v>
                      </c:pt>
                      <c:pt idx="6000">
                        <c:v>400.00473</c:v>
                      </c:pt>
                      <c:pt idx="6001">
                        <c:v>400.02780999999999</c:v>
                      </c:pt>
                      <c:pt idx="6002">
                        <c:v>399.97316000000001</c:v>
                      </c:pt>
                      <c:pt idx="6003">
                        <c:v>399.97967999999997</c:v>
                      </c:pt>
                      <c:pt idx="6004">
                        <c:v>399.96048999999999</c:v>
                      </c:pt>
                      <c:pt idx="6005">
                        <c:v>399.97746000000001</c:v>
                      </c:pt>
                      <c:pt idx="6006">
                        <c:v>400.00214</c:v>
                      </c:pt>
                      <c:pt idx="6007">
                        <c:v>399.97824000000003</c:v>
                      </c:pt>
                      <c:pt idx="6008">
                        <c:v>399.99684999999999</c:v>
                      </c:pt>
                      <c:pt idx="6009">
                        <c:v>399.99374</c:v>
                      </c:pt>
                      <c:pt idx="6010">
                        <c:v>400.00731999999999</c:v>
                      </c:pt>
                      <c:pt idx="6011">
                        <c:v>399.95826</c:v>
                      </c:pt>
                      <c:pt idx="6012">
                        <c:v>399.96897999999999</c:v>
                      </c:pt>
                      <c:pt idx="6013">
                        <c:v>399.99657000000002</c:v>
                      </c:pt>
                      <c:pt idx="6014">
                        <c:v>400.0231</c:v>
                      </c:pt>
                      <c:pt idx="6015">
                        <c:v>399.98831999999999</c:v>
                      </c:pt>
                      <c:pt idx="6016">
                        <c:v>399.99387999999999</c:v>
                      </c:pt>
                      <c:pt idx="6017">
                        <c:v>399.97107999999997</c:v>
                      </c:pt>
                      <c:pt idx="6018">
                        <c:v>400.01188999999999</c:v>
                      </c:pt>
                      <c:pt idx="6019">
                        <c:v>399.96505000000002</c:v>
                      </c:pt>
                      <c:pt idx="6020">
                        <c:v>399.96901000000003</c:v>
                      </c:pt>
                      <c:pt idx="6021">
                        <c:v>399.97187000000002</c:v>
                      </c:pt>
                      <c:pt idx="6022">
                        <c:v>399.97537999999997</c:v>
                      </c:pt>
                      <c:pt idx="6023">
                        <c:v>399.97492</c:v>
                      </c:pt>
                      <c:pt idx="6024">
                        <c:v>399.97823</c:v>
                      </c:pt>
                      <c:pt idx="6025">
                        <c:v>399.97633000000002</c:v>
                      </c:pt>
                      <c:pt idx="6026">
                        <c:v>399.98189000000002</c:v>
                      </c:pt>
                      <c:pt idx="6027">
                        <c:v>400.00400000000002</c:v>
                      </c:pt>
                      <c:pt idx="6028">
                        <c:v>399.96318000000002</c:v>
                      </c:pt>
                      <c:pt idx="6029">
                        <c:v>399.96283</c:v>
                      </c:pt>
                      <c:pt idx="6030">
                        <c:v>399.97375</c:v>
                      </c:pt>
                      <c:pt idx="6031">
                        <c:v>400.01218999999998</c:v>
                      </c:pt>
                      <c:pt idx="6032">
                        <c:v>399.97980999999999</c:v>
                      </c:pt>
                      <c:pt idx="6033">
                        <c:v>399.98442999999997</c:v>
                      </c:pt>
                      <c:pt idx="6034">
                        <c:v>399.97374000000002</c:v>
                      </c:pt>
                      <c:pt idx="6035">
                        <c:v>400.00905999999998</c:v>
                      </c:pt>
                      <c:pt idx="6036">
                        <c:v>399.96708999999998</c:v>
                      </c:pt>
                      <c:pt idx="6037">
                        <c:v>399.96206000000001</c:v>
                      </c:pt>
                      <c:pt idx="6038">
                        <c:v>399.99758000000003</c:v>
                      </c:pt>
                      <c:pt idx="6039">
                        <c:v>400.02449000000001</c:v>
                      </c:pt>
                      <c:pt idx="6040">
                        <c:v>399.97093999999998</c:v>
                      </c:pt>
                      <c:pt idx="6041">
                        <c:v>400.12646000000001</c:v>
                      </c:pt>
                      <c:pt idx="6042">
                        <c:v>399.97811999999999</c:v>
                      </c:pt>
                      <c:pt idx="6043">
                        <c:v>399.98550999999998</c:v>
                      </c:pt>
                      <c:pt idx="6044">
                        <c:v>400.01254</c:v>
                      </c:pt>
                      <c:pt idx="6045">
                        <c:v>400.00596999999999</c:v>
                      </c:pt>
                      <c:pt idx="6046">
                        <c:v>399.96123</c:v>
                      </c:pt>
                      <c:pt idx="6047">
                        <c:v>399.96345000000002</c:v>
                      </c:pt>
                      <c:pt idx="6048">
                        <c:v>400.01317</c:v>
                      </c:pt>
                      <c:pt idx="6049">
                        <c:v>399.99221</c:v>
                      </c:pt>
                      <c:pt idx="6050">
                        <c:v>399.98428000000001</c:v>
                      </c:pt>
                      <c:pt idx="6051">
                        <c:v>400.00295999999997</c:v>
                      </c:pt>
                      <c:pt idx="6052">
                        <c:v>400.01375999999999</c:v>
                      </c:pt>
                      <c:pt idx="6053">
                        <c:v>399.97257000000002</c:v>
                      </c:pt>
                      <c:pt idx="6054">
                        <c:v>399.95621</c:v>
                      </c:pt>
                      <c:pt idx="6055">
                        <c:v>399.99331000000001</c:v>
                      </c:pt>
                      <c:pt idx="6056">
                        <c:v>400.02175999999997</c:v>
                      </c:pt>
                      <c:pt idx="6057">
                        <c:v>399.97683999999998</c:v>
                      </c:pt>
                      <c:pt idx="6058">
                        <c:v>399.97262999999998</c:v>
                      </c:pt>
                      <c:pt idx="6059">
                        <c:v>399.95639</c:v>
                      </c:pt>
                      <c:pt idx="6060">
                        <c:v>399.99360999999999</c:v>
                      </c:pt>
                      <c:pt idx="6061">
                        <c:v>399.97656000000001</c:v>
                      </c:pt>
                      <c:pt idx="6062">
                        <c:v>399.98430999999999</c:v>
                      </c:pt>
                      <c:pt idx="6063">
                        <c:v>399.99576999999999</c:v>
                      </c:pt>
                      <c:pt idx="6064">
                        <c:v>399.97217000000001</c:v>
                      </c:pt>
                      <c:pt idx="6065">
                        <c:v>400.01139000000001</c:v>
                      </c:pt>
                      <c:pt idx="6066">
                        <c:v>399.98662000000002</c:v>
                      </c:pt>
                      <c:pt idx="6067">
                        <c:v>399.97667000000001</c:v>
                      </c:pt>
                      <c:pt idx="6068">
                        <c:v>399.97131999999999</c:v>
                      </c:pt>
                      <c:pt idx="6069">
                        <c:v>400.02352999999999</c:v>
                      </c:pt>
                      <c:pt idx="6070">
                        <c:v>399.99376000000001</c:v>
                      </c:pt>
                      <c:pt idx="6071">
                        <c:v>399.96096</c:v>
                      </c:pt>
                      <c:pt idx="6072">
                        <c:v>399.96507000000003</c:v>
                      </c:pt>
                      <c:pt idx="6073">
                        <c:v>400.00619999999998</c:v>
                      </c:pt>
                      <c:pt idx="6074">
                        <c:v>399.98034000000001</c:v>
                      </c:pt>
                      <c:pt idx="6075">
                        <c:v>399.96994999999998</c:v>
                      </c:pt>
                      <c:pt idx="6076">
                        <c:v>399.96593000000001</c:v>
                      </c:pt>
                      <c:pt idx="6077">
                        <c:v>400.00727000000001</c:v>
                      </c:pt>
                      <c:pt idx="6078">
                        <c:v>399.97708999999998</c:v>
                      </c:pt>
                      <c:pt idx="6079">
                        <c:v>399.97422</c:v>
                      </c:pt>
                      <c:pt idx="6080">
                        <c:v>399.95585</c:v>
                      </c:pt>
                      <c:pt idx="6081">
                        <c:v>399.97124000000002</c:v>
                      </c:pt>
                      <c:pt idx="6082">
                        <c:v>399.99901</c:v>
                      </c:pt>
                      <c:pt idx="6083">
                        <c:v>399.97478999999998</c:v>
                      </c:pt>
                      <c:pt idx="6084">
                        <c:v>399.99993000000001</c:v>
                      </c:pt>
                      <c:pt idx="6085">
                        <c:v>399.98633000000001</c:v>
                      </c:pt>
                      <c:pt idx="6086">
                        <c:v>400.00895000000003</c:v>
                      </c:pt>
                      <c:pt idx="6087">
                        <c:v>399.97685000000001</c:v>
                      </c:pt>
                      <c:pt idx="6088">
                        <c:v>399.94407999999999</c:v>
                      </c:pt>
                      <c:pt idx="6089">
                        <c:v>399.95607000000001</c:v>
                      </c:pt>
                      <c:pt idx="6090">
                        <c:v>399.98617999999999</c:v>
                      </c:pt>
                      <c:pt idx="6091">
                        <c:v>399.96154999999999</c:v>
                      </c:pt>
                      <c:pt idx="6092">
                        <c:v>399.95317999999997</c:v>
                      </c:pt>
                      <c:pt idx="6093">
                        <c:v>399.97505000000001</c:v>
                      </c:pt>
                      <c:pt idx="6094">
                        <c:v>399.99820999999997</c:v>
                      </c:pt>
                      <c:pt idx="6095">
                        <c:v>399.98172</c:v>
                      </c:pt>
                      <c:pt idx="6096">
                        <c:v>399.96638000000002</c:v>
                      </c:pt>
                      <c:pt idx="6097">
                        <c:v>399.97314</c:v>
                      </c:pt>
                      <c:pt idx="6098">
                        <c:v>399.99709999999999</c:v>
                      </c:pt>
                      <c:pt idx="6099">
                        <c:v>399.94112999999999</c:v>
                      </c:pt>
                      <c:pt idx="6100">
                        <c:v>399.95774999999998</c:v>
                      </c:pt>
                      <c:pt idx="6101">
                        <c:v>399.97606000000002</c:v>
                      </c:pt>
                      <c:pt idx="6102">
                        <c:v>400.11101000000002</c:v>
                      </c:pt>
                      <c:pt idx="6103">
                        <c:v>400.00047000000001</c:v>
                      </c:pt>
                      <c:pt idx="6104">
                        <c:v>399.98124000000001</c:v>
                      </c:pt>
                      <c:pt idx="6105">
                        <c:v>399.9896</c:v>
                      </c:pt>
                      <c:pt idx="6106">
                        <c:v>399.98090999999999</c:v>
                      </c:pt>
                      <c:pt idx="6107">
                        <c:v>400.00533999999999</c:v>
                      </c:pt>
                      <c:pt idx="6108">
                        <c:v>399.96188999999998</c:v>
                      </c:pt>
                      <c:pt idx="6109">
                        <c:v>399.95963</c:v>
                      </c:pt>
                      <c:pt idx="6110">
                        <c:v>399.93876</c:v>
                      </c:pt>
                      <c:pt idx="6111">
                        <c:v>399.99234000000001</c:v>
                      </c:pt>
                      <c:pt idx="6112">
                        <c:v>399.96427</c:v>
                      </c:pt>
                      <c:pt idx="6113">
                        <c:v>399.97667999999999</c:v>
                      </c:pt>
                      <c:pt idx="6114">
                        <c:v>399.96740999999997</c:v>
                      </c:pt>
                      <c:pt idx="6115">
                        <c:v>399.99385999999998</c:v>
                      </c:pt>
                      <c:pt idx="6116">
                        <c:v>399.95182</c:v>
                      </c:pt>
                      <c:pt idx="6117">
                        <c:v>399.97575999999998</c:v>
                      </c:pt>
                      <c:pt idx="6118">
                        <c:v>399.97922999999997</c:v>
                      </c:pt>
                      <c:pt idx="6119">
                        <c:v>399.98433999999997</c:v>
                      </c:pt>
                      <c:pt idx="6120">
                        <c:v>400.00668999999999</c:v>
                      </c:pt>
                      <c:pt idx="6121">
                        <c:v>399.97178000000002</c:v>
                      </c:pt>
                      <c:pt idx="6122">
                        <c:v>399.97489999999999</c:v>
                      </c:pt>
                      <c:pt idx="6123">
                        <c:v>399.98205000000002</c:v>
                      </c:pt>
                      <c:pt idx="6124">
                        <c:v>400.00729999999999</c:v>
                      </c:pt>
                      <c:pt idx="6125">
                        <c:v>399.95805999999999</c:v>
                      </c:pt>
                      <c:pt idx="6126">
                        <c:v>399.96814999999998</c:v>
                      </c:pt>
                      <c:pt idx="6127">
                        <c:v>399.9674</c:v>
                      </c:pt>
                      <c:pt idx="6128">
                        <c:v>399.99592999999999</c:v>
                      </c:pt>
                      <c:pt idx="6129">
                        <c:v>399.96872999999999</c:v>
                      </c:pt>
                      <c:pt idx="6130">
                        <c:v>399.95040999999998</c:v>
                      </c:pt>
                      <c:pt idx="6131">
                        <c:v>399.96183000000002</c:v>
                      </c:pt>
                      <c:pt idx="6132">
                        <c:v>400.00420000000003</c:v>
                      </c:pt>
                      <c:pt idx="6133">
                        <c:v>399.95755000000003</c:v>
                      </c:pt>
                      <c:pt idx="6134">
                        <c:v>399.96611999999999</c:v>
                      </c:pt>
                      <c:pt idx="6135">
                        <c:v>399.95717999999999</c:v>
                      </c:pt>
                      <c:pt idx="6136">
                        <c:v>399.98385000000002</c:v>
                      </c:pt>
                      <c:pt idx="6137">
                        <c:v>399.97046</c:v>
                      </c:pt>
                      <c:pt idx="6138">
                        <c:v>399.96528999999998</c:v>
                      </c:pt>
                      <c:pt idx="6139">
                        <c:v>399.96728000000002</c:v>
                      </c:pt>
                      <c:pt idx="6140">
                        <c:v>399.94627000000003</c:v>
                      </c:pt>
                      <c:pt idx="6141">
                        <c:v>399.98694999999998</c:v>
                      </c:pt>
                      <c:pt idx="6142">
                        <c:v>399.94578999999999</c:v>
                      </c:pt>
                      <c:pt idx="6143">
                        <c:v>399.94486999999998</c:v>
                      </c:pt>
                      <c:pt idx="6144">
                        <c:v>399.96051</c:v>
                      </c:pt>
                      <c:pt idx="6145">
                        <c:v>399.99310000000003</c:v>
                      </c:pt>
                      <c:pt idx="6146">
                        <c:v>399.94646</c:v>
                      </c:pt>
                      <c:pt idx="6147">
                        <c:v>399.95539000000002</c:v>
                      </c:pt>
                      <c:pt idx="6148">
                        <c:v>399.9522</c:v>
                      </c:pt>
                      <c:pt idx="6149">
                        <c:v>399.97703000000001</c:v>
                      </c:pt>
                      <c:pt idx="6150">
                        <c:v>399.95706000000001</c:v>
                      </c:pt>
                      <c:pt idx="6151">
                        <c:v>399.95071000000002</c:v>
                      </c:pt>
                      <c:pt idx="6152">
                        <c:v>399.96449999999999</c:v>
                      </c:pt>
                      <c:pt idx="6153">
                        <c:v>400.00700999999998</c:v>
                      </c:pt>
                      <c:pt idx="6154">
                        <c:v>399.93612000000002</c:v>
                      </c:pt>
                      <c:pt idx="6155">
                        <c:v>399.95661999999999</c:v>
                      </c:pt>
                      <c:pt idx="6156">
                        <c:v>399.96645999999998</c:v>
                      </c:pt>
                      <c:pt idx="6157">
                        <c:v>399.97118999999998</c:v>
                      </c:pt>
                      <c:pt idx="6158">
                        <c:v>399.99196999999998</c:v>
                      </c:pt>
                      <c:pt idx="6159">
                        <c:v>399.96638000000002</c:v>
                      </c:pt>
                      <c:pt idx="6160">
                        <c:v>399.99194999999997</c:v>
                      </c:pt>
                      <c:pt idx="6161">
                        <c:v>400.01283000000001</c:v>
                      </c:pt>
                      <c:pt idx="6162">
                        <c:v>400.08805999999998</c:v>
                      </c:pt>
                      <c:pt idx="6163">
                        <c:v>400.04118</c:v>
                      </c:pt>
                      <c:pt idx="6164">
                        <c:v>399.97635000000002</c:v>
                      </c:pt>
                      <c:pt idx="6165">
                        <c:v>399.97032999999999</c:v>
                      </c:pt>
                      <c:pt idx="6166">
                        <c:v>400.00153999999998</c:v>
                      </c:pt>
                      <c:pt idx="6167">
                        <c:v>399.95454999999998</c:v>
                      </c:pt>
                      <c:pt idx="6168">
                        <c:v>399.97467</c:v>
                      </c:pt>
                      <c:pt idx="6169">
                        <c:v>399.96892000000003</c:v>
                      </c:pt>
                      <c:pt idx="6170">
                        <c:v>400.01317999999998</c:v>
                      </c:pt>
                      <c:pt idx="6171">
                        <c:v>399.96301</c:v>
                      </c:pt>
                      <c:pt idx="6172">
                        <c:v>399.96561000000003</c:v>
                      </c:pt>
                      <c:pt idx="6173">
                        <c:v>399.98169999999999</c:v>
                      </c:pt>
                      <c:pt idx="6174">
                        <c:v>400.00740999999999</c:v>
                      </c:pt>
                      <c:pt idx="6175">
                        <c:v>400.00214</c:v>
                      </c:pt>
                      <c:pt idx="6176">
                        <c:v>399.99108000000001</c:v>
                      </c:pt>
                      <c:pt idx="6177">
                        <c:v>399.98856000000001</c:v>
                      </c:pt>
                      <c:pt idx="6178">
                        <c:v>399.97284999999999</c:v>
                      </c:pt>
                      <c:pt idx="6179">
                        <c:v>399.99259000000001</c:v>
                      </c:pt>
                      <c:pt idx="6180">
                        <c:v>399.95956999999999</c:v>
                      </c:pt>
                      <c:pt idx="6181">
                        <c:v>399.96449000000001</c:v>
                      </c:pt>
                      <c:pt idx="6182">
                        <c:v>399.95947999999999</c:v>
                      </c:pt>
                      <c:pt idx="6183">
                        <c:v>399.98809</c:v>
                      </c:pt>
                      <c:pt idx="6184">
                        <c:v>399.96843000000001</c:v>
                      </c:pt>
                      <c:pt idx="6185">
                        <c:v>399.9939</c:v>
                      </c:pt>
                      <c:pt idx="6186">
                        <c:v>399.97744</c:v>
                      </c:pt>
                      <c:pt idx="6187">
                        <c:v>400.01737000000003</c:v>
                      </c:pt>
                      <c:pt idx="6188">
                        <c:v>399.97570999999999</c:v>
                      </c:pt>
                      <c:pt idx="6189">
                        <c:v>399.98451</c:v>
                      </c:pt>
                      <c:pt idx="6190">
                        <c:v>399.97489000000002</c:v>
                      </c:pt>
                      <c:pt idx="6191">
                        <c:v>400.00436000000002</c:v>
                      </c:pt>
                      <c:pt idx="6192">
                        <c:v>399.95897000000002</c:v>
                      </c:pt>
                      <c:pt idx="6193">
                        <c:v>399.96019000000001</c:v>
                      </c:pt>
                      <c:pt idx="6194">
                        <c:v>399.98876999999999</c:v>
                      </c:pt>
                      <c:pt idx="6195">
                        <c:v>399.99216000000001</c:v>
                      </c:pt>
                      <c:pt idx="6196">
                        <c:v>400.00225999999998</c:v>
                      </c:pt>
                      <c:pt idx="6197">
                        <c:v>399.97784000000001</c:v>
                      </c:pt>
                      <c:pt idx="6198">
                        <c:v>399.97552999999999</c:v>
                      </c:pt>
                      <c:pt idx="6199">
                        <c:v>399.96861000000001</c:v>
                      </c:pt>
                      <c:pt idx="6200">
                        <c:v>400.01186999999999</c:v>
                      </c:pt>
                      <c:pt idx="6201">
                        <c:v>399.94348000000002</c:v>
                      </c:pt>
                      <c:pt idx="6202">
                        <c:v>399.97190999999998</c:v>
                      </c:pt>
                      <c:pt idx="6203">
                        <c:v>399.96850999999998</c:v>
                      </c:pt>
                      <c:pt idx="6204">
                        <c:v>400.00637999999998</c:v>
                      </c:pt>
                      <c:pt idx="6205">
                        <c:v>399.97689000000003</c:v>
                      </c:pt>
                      <c:pt idx="6206">
                        <c:v>399.96537000000001</c:v>
                      </c:pt>
                      <c:pt idx="6207">
                        <c:v>399.96370000000002</c:v>
                      </c:pt>
                      <c:pt idx="6208">
                        <c:v>400.01168999999999</c:v>
                      </c:pt>
                      <c:pt idx="6209">
                        <c:v>399.97109999999998</c:v>
                      </c:pt>
                      <c:pt idx="6210">
                        <c:v>399.96296000000001</c:v>
                      </c:pt>
                      <c:pt idx="6211">
                        <c:v>399.95173</c:v>
                      </c:pt>
                      <c:pt idx="6212">
                        <c:v>399.97016000000002</c:v>
                      </c:pt>
                      <c:pt idx="6213">
                        <c:v>400.00029000000001</c:v>
                      </c:pt>
                      <c:pt idx="6214">
                        <c:v>399.98953</c:v>
                      </c:pt>
                      <c:pt idx="6215">
                        <c:v>399.97199000000001</c:v>
                      </c:pt>
                      <c:pt idx="6216">
                        <c:v>399.98844000000003</c:v>
                      </c:pt>
                      <c:pt idx="6217">
                        <c:v>400.00468999999998</c:v>
                      </c:pt>
                      <c:pt idx="6218">
                        <c:v>399.96285</c:v>
                      </c:pt>
                      <c:pt idx="6219">
                        <c:v>399.96233999999998</c:v>
                      </c:pt>
                      <c:pt idx="6220">
                        <c:v>399.95317</c:v>
                      </c:pt>
                      <c:pt idx="6221">
                        <c:v>399.99322000000001</c:v>
                      </c:pt>
                      <c:pt idx="6222">
                        <c:v>399.93849</c:v>
                      </c:pt>
                      <c:pt idx="6223">
                        <c:v>400.08812</c:v>
                      </c:pt>
                      <c:pt idx="6224">
                        <c:v>400.01049999999998</c:v>
                      </c:pt>
                      <c:pt idx="6225">
                        <c:v>399.99889999999999</c:v>
                      </c:pt>
                      <c:pt idx="6226">
                        <c:v>399.96883000000003</c:v>
                      </c:pt>
                      <c:pt idx="6227">
                        <c:v>399.96717000000001</c:v>
                      </c:pt>
                      <c:pt idx="6228">
                        <c:v>399.96418</c:v>
                      </c:pt>
                      <c:pt idx="6229">
                        <c:v>399.98773999999997</c:v>
                      </c:pt>
                      <c:pt idx="6230">
                        <c:v>399.97505000000001</c:v>
                      </c:pt>
                      <c:pt idx="6231">
                        <c:v>399.96116000000001</c:v>
                      </c:pt>
                      <c:pt idx="6232">
                        <c:v>399.94927999999999</c:v>
                      </c:pt>
                      <c:pt idx="6233">
                        <c:v>399.93754000000001</c:v>
                      </c:pt>
                      <c:pt idx="6234">
                        <c:v>399.99653000000001</c:v>
                      </c:pt>
                      <c:pt idx="6235">
                        <c:v>399.95495</c:v>
                      </c:pt>
                      <c:pt idx="6236">
                        <c:v>399.96170000000001</c:v>
                      </c:pt>
                      <c:pt idx="6237">
                        <c:v>399.96379999999999</c:v>
                      </c:pt>
                      <c:pt idx="6238">
                        <c:v>400.00232999999997</c:v>
                      </c:pt>
                      <c:pt idx="6239">
                        <c:v>399.98518000000001</c:v>
                      </c:pt>
                      <c:pt idx="6240">
                        <c:v>399.97165999999999</c:v>
                      </c:pt>
                      <c:pt idx="6241">
                        <c:v>399.98237999999998</c:v>
                      </c:pt>
                      <c:pt idx="6242">
                        <c:v>399.99117000000001</c:v>
                      </c:pt>
                      <c:pt idx="6243">
                        <c:v>399.95535000000001</c:v>
                      </c:pt>
                      <c:pt idx="6244">
                        <c:v>399.97075999999998</c:v>
                      </c:pt>
                      <c:pt idx="6245">
                        <c:v>399.97035</c:v>
                      </c:pt>
                      <c:pt idx="6246">
                        <c:v>399.99392999999998</c:v>
                      </c:pt>
                      <c:pt idx="6247">
                        <c:v>399.96415999999999</c:v>
                      </c:pt>
                      <c:pt idx="6248">
                        <c:v>399.94995</c:v>
                      </c:pt>
                      <c:pt idx="6249">
                        <c:v>399.95103</c:v>
                      </c:pt>
                      <c:pt idx="6250">
                        <c:v>399.96535999999998</c:v>
                      </c:pt>
                      <c:pt idx="6251">
                        <c:v>399.96922000000001</c:v>
                      </c:pt>
                      <c:pt idx="6252">
                        <c:v>399.95017000000001</c:v>
                      </c:pt>
                      <c:pt idx="6253">
                        <c:v>399.94799999999998</c:v>
                      </c:pt>
                      <c:pt idx="6254">
                        <c:v>399.94099</c:v>
                      </c:pt>
                      <c:pt idx="6255">
                        <c:v>399.99434000000002</c:v>
                      </c:pt>
                      <c:pt idx="6256">
                        <c:v>399.95701000000003</c:v>
                      </c:pt>
                      <c:pt idx="6257">
                        <c:v>399.95157</c:v>
                      </c:pt>
                      <c:pt idx="6258">
                        <c:v>399.95578</c:v>
                      </c:pt>
                      <c:pt idx="6259">
                        <c:v>400.00564000000003</c:v>
                      </c:pt>
                      <c:pt idx="6260">
                        <c:v>399.95844</c:v>
                      </c:pt>
                      <c:pt idx="6261">
                        <c:v>399.95479999999998</c:v>
                      </c:pt>
                      <c:pt idx="6262">
                        <c:v>399.96291000000002</c:v>
                      </c:pt>
                      <c:pt idx="6263">
                        <c:v>399.98320000000001</c:v>
                      </c:pt>
                      <c:pt idx="6264">
                        <c:v>399.96098000000001</c:v>
                      </c:pt>
                      <c:pt idx="6265">
                        <c:v>399.95494000000002</c:v>
                      </c:pt>
                      <c:pt idx="6266">
                        <c:v>399.95562999999999</c:v>
                      </c:pt>
                      <c:pt idx="6267">
                        <c:v>399.99678999999998</c:v>
                      </c:pt>
                      <c:pt idx="6268">
                        <c:v>399.98964000000001</c:v>
                      </c:pt>
                      <c:pt idx="6269">
                        <c:v>399.95623000000001</c:v>
                      </c:pt>
                      <c:pt idx="6270">
                        <c:v>399.96597000000003</c:v>
                      </c:pt>
                      <c:pt idx="6271">
                        <c:v>399.97447</c:v>
                      </c:pt>
                      <c:pt idx="6272">
                        <c:v>399.99446999999998</c:v>
                      </c:pt>
                      <c:pt idx="6273">
                        <c:v>399.98403999999999</c:v>
                      </c:pt>
                      <c:pt idx="6274">
                        <c:v>399.97494</c:v>
                      </c:pt>
                      <c:pt idx="6275">
                        <c:v>399.98905999999999</c:v>
                      </c:pt>
                      <c:pt idx="6276">
                        <c:v>400.00581</c:v>
                      </c:pt>
                      <c:pt idx="6277">
                        <c:v>399.96305999999998</c:v>
                      </c:pt>
                      <c:pt idx="6278">
                        <c:v>399.96433000000002</c:v>
                      </c:pt>
                      <c:pt idx="6279">
                        <c:v>399.95841000000001</c:v>
                      </c:pt>
                      <c:pt idx="6280">
                        <c:v>400.00702999999999</c:v>
                      </c:pt>
                      <c:pt idx="6281">
                        <c:v>399.96413999999999</c:v>
                      </c:pt>
                      <c:pt idx="6282">
                        <c:v>399.96593999999999</c:v>
                      </c:pt>
                      <c:pt idx="6283">
                        <c:v>399.96179999999998</c:v>
                      </c:pt>
                      <c:pt idx="6284">
                        <c:v>400.10771999999997</c:v>
                      </c:pt>
                      <c:pt idx="6285">
                        <c:v>399.98435000000001</c:v>
                      </c:pt>
                      <c:pt idx="6286">
                        <c:v>399.95425999999998</c:v>
                      </c:pt>
                      <c:pt idx="6287">
                        <c:v>399.96861999999999</c:v>
                      </c:pt>
                      <c:pt idx="6288">
                        <c:v>399.95771999999999</c:v>
                      </c:pt>
                      <c:pt idx="6289">
                        <c:v>400.01954999999998</c:v>
                      </c:pt>
                      <c:pt idx="6290">
                        <c:v>399.98345999999998</c:v>
                      </c:pt>
                      <c:pt idx="6291">
                        <c:v>400.00198</c:v>
                      </c:pt>
                      <c:pt idx="6292">
                        <c:v>399.99684999999999</c:v>
                      </c:pt>
                      <c:pt idx="6293">
                        <c:v>400.01114999999999</c:v>
                      </c:pt>
                      <c:pt idx="6294">
                        <c:v>399.97654</c:v>
                      </c:pt>
                      <c:pt idx="6295">
                        <c:v>399.98336</c:v>
                      </c:pt>
                      <c:pt idx="6296">
                        <c:v>399.97523999999999</c:v>
                      </c:pt>
                      <c:pt idx="6297">
                        <c:v>399.99486000000002</c:v>
                      </c:pt>
                      <c:pt idx="6298">
                        <c:v>399.95778999999999</c:v>
                      </c:pt>
                      <c:pt idx="6299">
                        <c:v>399.96884999999997</c:v>
                      </c:pt>
                      <c:pt idx="6300">
                        <c:v>399.95994000000002</c:v>
                      </c:pt>
                      <c:pt idx="6301">
                        <c:v>399.98131999999998</c:v>
                      </c:pt>
                      <c:pt idx="6302">
                        <c:v>399.96573000000001</c:v>
                      </c:pt>
                      <c:pt idx="6303">
                        <c:v>399.95981</c:v>
                      </c:pt>
                      <c:pt idx="6304">
                        <c:v>399.97172999999998</c:v>
                      </c:pt>
                      <c:pt idx="6305">
                        <c:v>399.96247</c:v>
                      </c:pt>
                      <c:pt idx="6306">
                        <c:v>399.98378000000002</c:v>
                      </c:pt>
                      <c:pt idx="6307">
                        <c:v>399.96420999999998</c:v>
                      </c:pt>
                      <c:pt idx="6308">
                        <c:v>399.96150999999998</c:v>
                      </c:pt>
                      <c:pt idx="6309">
                        <c:v>399.96438000000001</c:v>
                      </c:pt>
                      <c:pt idx="6310">
                        <c:v>400.00351000000001</c:v>
                      </c:pt>
                      <c:pt idx="6311">
                        <c:v>399.9511</c:v>
                      </c:pt>
                      <c:pt idx="6312">
                        <c:v>399.95495</c:v>
                      </c:pt>
                      <c:pt idx="6313">
                        <c:v>399.95976000000002</c:v>
                      </c:pt>
                      <c:pt idx="6314">
                        <c:v>399.99722000000003</c:v>
                      </c:pt>
                      <c:pt idx="6315">
                        <c:v>399.95742999999999</c:v>
                      </c:pt>
                      <c:pt idx="6316">
                        <c:v>399.96145999999999</c:v>
                      </c:pt>
                      <c:pt idx="6317">
                        <c:v>399.96251000000001</c:v>
                      </c:pt>
                      <c:pt idx="6318">
                        <c:v>399.99682999999999</c:v>
                      </c:pt>
                      <c:pt idx="6319">
                        <c:v>399.95686999999998</c:v>
                      </c:pt>
                      <c:pt idx="6320">
                        <c:v>399.95236</c:v>
                      </c:pt>
                      <c:pt idx="6321">
                        <c:v>399.96327000000002</c:v>
                      </c:pt>
                      <c:pt idx="6322">
                        <c:v>399.95042000000001</c:v>
                      </c:pt>
                      <c:pt idx="6323">
                        <c:v>399.98093</c:v>
                      </c:pt>
                      <c:pt idx="6324">
                        <c:v>399.96692999999999</c:v>
                      </c:pt>
                      <c:pt idx="6325">
                        <c:v>399.96170000000001</c:v>
                      </c:pt>
                      <c:pt idx="6326">
                        <c:v>399.94630000000001</c:v>
                      </c:pt>
                      <c:pt idx="6327">
                        <c:v>399.98930000000001</c:v>
                      </c:pt>
                      <c:pt idx="6328">
                        <c:v>399.95827000000003</c:v>
                      </c:pt>
                      <c:pt idx="6329">
                        <c:v>399.97503</c:v>
                      </c:pt>
                      <c:pt idx="6330">
                        <c:v>399.97642000000002</c:v>
                      </c:pt>
                      <c:pt idx="6331">
                        <c:v>399.99995999999999</c:v>
                      </c:pt>
                      <c:pt idx="6332">
                        <c:v>399.97122000000002</c:v>
                      </c:pt>
                      <c:pt idx="6333">
                        <c:v>399.97832</c:v>
                      </c:pt>
                      <c:pt idx="6334">
                        <c:v>399.97595999999999</c:v>
                      </c:pt>
                      <c:pt idx="6335">
                        <c:v>400.00625000000002</c:v>
                      </c:pt>
                      <c:pt idx="6336">
                        <c:v>399.98316999999997</c:v>
                      </c:pt>
                      <c:pt idx="6337">
                        <c:v>399.96578</c:v>
                      </c:pt>
                      <c:pt idx="6338">
                        <c:v>399.96460000000002</c:v>
                      </c:pt>
                      <c:pt idx="6339">
                        <c:v>399.9785</c:v>
                      </c:pt>
                      <c:pt idx="6340">
                        <c:v>399.98516000000001</c:v>
                      </c:pt>
                      <c:pt idx="6341">
                        <c:v>399.95551</c:v>
                      </c:pt>
                      <c:pt idx="6342">
                        <c:v>399.94585000000001</c:v>
                      </c:pt>
                      <c:pt idx="6343">
                        <c:v>399.96057999999999</c:v>
                      </c:pt>
                      <c:pt idx="6344">
                        <c:v>399.99261000000001</c:v>
                      </c:pt>
                      <c:pt idx="6345">
                        <c:v>400.10122000000001</c:v>
                      </c:pt>
                      <c:pt idx="6346">
                        <c:v>399.95474999999999</c:v>
                      </c:pt>
                      <c:pt idx="6347">
                        <c:v>399.94175999999999</c:v>
                      </c:pt>
                      <c:pt idx="6348">
                        <c:v>399.98473999999999</c:v>
                      </c:pt>
                      <c:pt idx="6349">
                        <c:v>399.96129999999999</c:v>
                      </c:pt>
                      <c:pt idx="6350">
                        <c:v>399.96978000000001</c:v>
                      </c:pt>
                      <c:pt idx="6351">
                        <c:v>399.96289000000002</c:v>
                      </c:pt>
                      <c:pt idx="6352">
                        <c:v>400.01474000000002</c:v>
                      </c:pt>
                      <c:pt idx="6353">
                        <c:v>399.97960999999998</c:v>
                      </c:pt>
                      <c:pt idx="6354">
                        <c:v>399.9658</c:v>
                      </c:pt>
                      <c:pt idx="6355">
                        <c:v>399.96449000000001</c:v>
                      </c:pt>
                      <c:pt idx="6356">
                        <c:v>399.95929999999998</c:v>
                      </c:pt>
                      <c:pt idx="6357">
                        <c:v>399.97692000000001</c:v>
                      </c:pt>
                      <c:pt idx="6358">
                        <c:v>399.96575000000001</c:v>
                      </c:pt>
                      <c:pt idx="6359">
                        <c:v>399.94024000000002</c:v>
                      </c:pt>
                      <c:pt idx="6360">
                        <c:v>399.93369000000001</c:v>
                      </c:pt>
                      <c:pt idx="6361">
                        <c:v>399.98048999999997</c:v>
                      </c:pt>
                      <c:pt idx="6362">
                        <c:v>399.95760999999999</c:v>
                      </c:pt>
                      <c:pt idx="6363">
                        <c:v>399.96442999999999</c:v>
                      </c:pt>
                      <c:pt idx="6364">
                        <c:v>399.95711</c:v>
                      </c:pt>
                      <c:pt idx="6365">
                        <c:v>400.00605999999999</c:v>
                      </c:pt>
                      <c:pt idx="6366">
                        <c:v>399.95501999999999</c:v>
                      </c:pt>
                      <c:pt idx="6367">
                        <c:v>399.93689999999998</c:v>
                      </c:pt>
                      <c:pt idx="6368">
                        <c:v>399.95319999999998</c:v>
                      </c:pt>
                      <c:pt idx="6369">
                        <c:v>399.98845</c:v>
                      </c:pt>
                      <c:pt idx="6370">
                        <c:v>399.95053000000001</c:v>
                      </c:pt>
                      <c:pt idx="6371">
                        <c:v>399.92813000000001</c:v>
                      </c:pt>
                      <c:pt idx="6372">
                        <c:v>399.94409000000002</c:v>
                      </c:pt>
                      <c:pt idx="6373">
                        <c:v>399.96713</c:v>
                      </c:pt>
                      <c:pt idx="6374">
                        <c:v>399.99412999999998</c:v>
                      </c:pt>
                      <c:pt idx="6375">
                        <c:v>399.98973999999998</c:v>
                      </c:pt>
                      <c:pt idx="6376">
                        <c:v>399.97023000000002</c:v>
                      </c:pt>
                      <c:pt idx="6377">
                        <c:v>399.97205000000002</c:v>
                      </c:pt>
                      <c:pt idx="6378">
                        <c:v>399.995</c:v>
                      </c:pt>
                      <c:pt idx="6379">
                        <c:v>399.95161999999999</c:v>
                      </c:pt>
                      <c:pt idx="6380">
                        <c:v>399.95994999999999</c:v>
                      </c:pt>
                      <c:pt idx="6381">
                        <c:v>399.94679000000002</c:v>
                      </c:pt>
                      <c:pt idx="6382">
                        <c:v>399.97307000000001</c:v>
                      </c:pt>
                      <c:pt idx="6383">
                        <c:v>399.92243999999999</c:v>
                      </c:pt>
                      <c:pt idx="6384">
                        <c:v>399.94968</c:v>
                      </c:pt>
                      <c:pt idx="6385">
                        <c:v>399.95074</c:v>
                      </c:pt>
                      <c:pt idx="6386">
                        <c:v>399.98011000000002</c:v>
                      </c:pt>
                      <c:pt idx="6387">
                        <c:v>399.95544000000001</c:v>
                      </c:pt>
                      <c:pt idx="6388">
                        <c:v>399.98575</c:v>
                      </c:pt>
                      <c:pt idx="6389">
                        <c:v>399.97998999999999</c:v>
                      </c:pt>
                      <c:pt idx="6390">
                        <c:v>399.99531000000002</c:v>
                      </c:pt>
                      <c:pt idx="6391">
                        <c:v>399.95078000000001</c:v>
                      </c:pt>
                      <c:pt idx="6392">
                        <c:v>399.96928000000003</c:v>
                      </c:pt>
                      <c:pt idx="6393">
                        <c:v>399.95204999999999</c:v>
                      </c:pt>
                      <c:pt idx="6394">
                        <c:v>399.96841000000001</c:v>
                      </c:pt>
                      <c:pt idx="6395">
                        <c:v>400.00421999999998</c:v>
                      </c:pt>
                      <c:pt idx="6396">
                        <c:v>399.98016000000001</c:v>
                      </c:pt>
                      <c:pt idx="6397">
                        <c:v>399.98424999999997</c:v>
                      </c:pt>
                      <c:pt idx="6398">
                        <c:v>399.97449999999998</c:v>
                      </c:pt>
                      <c:pt idx="6399">
                        <c:v>400.01119999999997</c:v>
                      </c:pt>
                      <c:pt idx="6400">
                        <c:v>399.97125</c:v>
                      </c:pt>
                      <c:pt idx="6401">
                        <c:v>399.96093999999999</c:v>
                      </c:pt>
                      <c:pt idx="6402">
                        <c:v>399.95359000000002</c:v>
                      </c:pt>
                      <c:pt idx="6403">
                        <c:v>400.00511999999998</c:v>
                      </c:pt>
                      <c:pt idx="6404">
                        <c:v>399.95492999999999</c:v>
                      </c:pt>
                      <c:pt idx="6405">
                        <c:v>399.98032000000001</c:v>
                      </c:pt>
                      <c:pt idx="6406">
                        <c:v>400.09951999999998</c:v>
                      </c:pt>
                      <c:pt idx="6407">
                        <c:v>400.00862000000001</c:v>
                      </c:pt>
                      <c:pt idx="6408">
                        <c:v>399.98248999999998</c:v>
                      </c:pt>
                      <c:pt idx="6409">
                        <c:v>399.96213999999998</c:v>
                      </c:pt>
                      <c:pt idx="6410">
                        <c:v>399.95307000000003</c:v>
                      </c:pt>
                      <c:pt idx="6411">
                        <c:v>399.97989999999999</c:v>
                      </c:pt>
                      <c:pt idx="6412">
                        <c:v>399.98214000000002</c:v>
                      </c:pt>
                      <c:pt idx="6413">
                        <c:v>399.96935999999999</c:v>
                      </c:pt>
                      <c:pt idx="6414">
                        <c:v>399.95454999999998</c:v>
                      </c:pt>
                      <c:pt idx="6415">
                        <c:v>399.96814999999998</c:v>
                      </c:pt>
                      <c:pt idx="6416">
                        <c:v>400.00628</c:v>
                      </c:pt>
                      <c:pt idx="6417">
                        <c:v>399.95900999999998</c:v>
                      </c:pt>
                      <c:pt idx="6418">
                        <c:v>399.97863999999998</c:v>
                      </c:pt>
                      <c:pt idx="6419">
                        <c:v>400.00373999999999</c:v>
                      </c:pt>
                      <c:pt idx="6420">
                        <c:v>400.00997000000001</c:v>
                      </c:pt>
                      <c:pt idx="6421">
                        <c:v>399.97102999999998</c:v>
                      </c:pt>
                      <c:pt idx="6422">
                        <c:v>399.95380999999998</c:v>
                      </c:pt>
                      <c:pt idx="6423">
                        <c:v>399.97073</c:v>
                      </c:pt>
                      <c:pt idx="6424">
                        <c:v>399.99770000000001</c:v>
                      </c:pt>
                      <c:pt idx="6425">
                        <c:v>399.97329999999999</c:v>
                      </c:pt>
                      <c:pt idx="6426">
                        <c:v>399.95504</c:v>
                      </c:pt>
                      <c:pt idx="6427">
                        <c:v>399.96156000000002</c:v>
                      </c:pt>
                      <c:pt idx="6428">
                        <c:v>399.98669000000001</c:v>
                      </c:pt>
                      <c:pt idx="6429">
                        <c:v>399.97307000000001</c:v>
                      </c:pt>
                      <c:pt idx="6430">
                        <c:v>399.98273</c:v>
                      </c:pt>
                      <c:pt idx="6431">
                        <c:v>399.97976</c:v>
                      </c:pt>
                      <c:pt idx="6432">
                        <c:v>399.97521</c:v>
                      </c:pt>
                      <c:pt idx="6433">
                        <c:v>400.01566000000003</c:v>
                      </c:pt>
                      <c:pt idx="6434">
                        <c:v>399.98385999999999</c:v>
                      </c:pt>
                      <c:pt idx="6435">
                        <c:v>399.97935000000001</c:v>
                      </c:pt>
                      <c:pt idx="6436">
                        <c:v>399.97742</c:v>
                      </c:pt>
                      <c:pt idx="6437">
                        <c:v>400.02071000000001</c:v>
                      </c:pt>
                      <c:pt idx="6438">
                        <c:v>399.98165</c:v>
                      </c:pt>
                      <c:pt idx="6439">
                        <c:v>399.97393</c:v>
                      </c:pt>
                      <c:pt idx="6440">
                        <c:v>399.98003</c:v>
                      </c:pt>
                      <c:pt idx="6441">
                        <c:v>400.01629000000003</c:v>
                      </c:pt>
                      <c:pt idx="6442">
                        <c:v>399.97604999999999</c:v>
                      </c:pt>
                      <c:pt idx="6443">
                        <c:v>399.95738</c:v>
                      </c:pt>
                      <c:pt idx="6444">
                        <c:v>399.96051</c:v>
                      </c:pt>
                      <c:pt idx="6445">
                        <c:v>400.0009</c:v>
                      </c:pt>
                      <c:pt idx="6446">
                        <c:v>399.94878</c:v>
                      </c:pt>
                      <c:pt idx="6447">
                        <c:v>399.96638999999999</c:v>
                      </c:pt>
                      <c:pt idx="6448">
                        <c:v>399.95531999999997</c:v>
                      </c:pt>
                      <c:pt idx="6449">
                        <c:v>399.99480999999997</c:v>
                      </c:pt>
                      <c:pt idx="6450">
                        <c:v>400.00157000000002</c:v>
                      </c:pt>
                      <c:pt idx="6451">
                        <c:v>399.99482999999998</c:v>
                      </c:pt>
                      <c:pt idx="6452">
                        <c:v>399.97534999999999</c:v>
                      </c:pt>
                      <c:pt idx="6453">
                        <c:v>399.99081000000001</c:v>
                      </c:pt>
                      <c:pt idx="6454">
                        <c:v>400.01042000000001</c:v>
                      </c:pt>
                      <c:pt idx="6455">
                        <c:v>400.00142</c:v>
                      </c:pt>
                      <c:pt idx="6456">
                        <c:v>399.96969000000001</c:v>
                      </c:pt>
                      <c:pt idx="6457">
                        <c:v>399.96600000000001</c:v>
                      </c:pt>
                      <c:pt idx="6458">
                        <c:v>400.01738</c:v>
                      </c:pt>
                      <c:pt idx="6459">
                        <c:v>399.99421000000001</c:v>
                      </c:pt>
                      <c:pt idx="6460">
                        <c:v>399.97478999999998</c:v>
                      </c:pt>
                      <c:pt idx="6461">
                        <c:v>399.97987999999998</c:v>
                      </c:pt>
                      <c:pt idx="6462">
                        <c:v>400.00054999999998</c:v>
                      </c:pt>
                      <c:pt idx="6463">
                        <c:v>399.96364</c:v>
                      </c:pt>
                      <c:pt idx="6464">
                        <c:v>399.97147000000001</c:v>
                      </c:pt>
                      <c:pt idx="6465">
                        <c:v>399.97221999999999</c:v>
                      </c:pt>
                      <c:pt idx="6466">
                        <c:v>400.00675000000001</c:v>
                      </c:pt>
                      <c:pt idx="6467">
                        <c:v>400.14060000000001</c:v>
                      </c:pt>
                      <c:pt idx="6468">
                        <c:v>399.96575000000001</c:v>
                      </c:pt>
                      <c:pt idx="6469">
                        <c:v>399.96006999999997</c:v>
                      </c:pt>
                      <c:pt idx="6470">
                        <c:v>399.96015</c:v>
                      </c:pt>
                      <c:pt idx="6471">
                        <c:v>400.00684000000001</c:v>
                      </c:pt>
                      <c:pt idx="6472">
                        <c:v>399.95469000000003</c:v>
                      </c:pt>
                      <c:pt idx="6473">
                        <c:v>399.96978999999999</c:v>
                      </c:pt>
                      <c:pt idx="6474">
                        <c:v>399.95051999999998</c:v>
                      </c:pt>
                      <c:pt idx="6475">
                        <c:v>399.96406000000002</c:v>
                      </c:pt>
                      <c:pt idx="6476">
                        <c:v>399.95105999999998</c:v>
                      </c:pt>
                      <c:pt idx="6477">
                        <c:v>399.95566000000002</c:v>
                      </c:pt>
                      <c:pt idx="6478">
                        <c:v>399.93437999999998</c:v>
                      </c:pt>
                      <c:pt idx="6479">
                        <c:v>399.99919</c:v>
                      </c:pt>
                      <c:pt idx="6480">
                        <c:v>399.94376999999997</c:v>
                      </c:pt>
                      <c:pt idx="6481">
                        <c:v>399.96228000000002</c:v>
                      </c:pt>
                      <c:pt idx="6482">
                        <c:v>399.95501999999999</c:v>
                      </c:pt>
                      <c:pt idx="6483">
                        <c:v>399.97654999999997</c:v>
                      </c:pt>
                      <c:pt idx="6484">
                        <c:v>399.96104000000003</c:v>
                      </c:pt>
                      <c:pt idx="6485">
                        <c:v>399.95278000000002</c:v>
                      </c:pt>
                      <c:pt idx="6486">
                        <c:v>399.94799999999998</c:v>
                      </c:pt>
                      <c:pt idx="6487">
                        <c:v>399.96570000000003</c:v>
                      </c:pt>
                      <c:pt idx="6488">
                        <c:v>399.98117999999999</c:v>
                      </c:pt>
                      <c:pt idx="6489">
                        <c:v>399.95346000000001</c:v>
                      </c:pt>
                      <c:pt idx="6490">
                        <c:v>399.95686000000001</c:v>
                      </c:pt>
                      <c:pt idx="6491">
                        <c:v>399.95461999999998</c:v>
                      </c:pt>
                      <c:pt idx="6492">
                        <c:v>400.00089000000003</c:v>
                      </c:pt>
                      <c:pt idx="6493">
                        <c:v>399.96424000000002</c:v>
                      </c:pt>
                      <c:pt idx="6494">
                        <c:v>399.96595000000002</c:v>
                      </c:pt>
                      <c:pt idx="6495">
                        <c:v>399.96537000000001</c:v>
                      </c:pt>
                      <c:pt idx="6496">
                        <c:v>400.00076999999999</c:v>
                      </c:pt>
                      <c:pt idx="6497">
                        <c:v>399.96879000000001</c:v>
                      </c:pt>
                      <c:pt idx="6498">
                        <c:v>399.95981999999998</c:v>
                      </c:pt>
                      <c:pt idx="6499">
                        <c:v>399.97752000000003</c:v>
                      </c:pt>
                      <c:pt idx="6500">
                        <c:v>399.99304000000001</c:v>
                      </c:pt>
                      <c:pt idx="6501">
                        <c:v>399.97381999999999</c:v>
                      </c:pt>
                      <c:pt idx="6502">
                        <c:v>399.95569</c:v>
                      </c:pt>
                      <c:pt idx="6503">
                        <c:v>399.97287</c:v>
                      </c:pt>
                      <c:pt idx="6504">
                        <c:v>399.95974000000001</c:v>
                      </c:pt>
                      <c:pt idx="6505">
                        <c:v>400.01609000000002</c:v>
                      </c:pt>
                      <c:pt idx="6506">
                        <c:v>399.98876000000001</c:v>
                      </c:pt>
                      <c:pt idx="6507">
                        <c:v>399.98432000000003</c:v>
                      </c:pt>
                      <c:pt idx="6508">
                        <c:v>399.98894000000001</c:v>
                      </c:pt>
                      <c:pt idx="6509">
                        <c:v>400.01085999999998</c:v>
                      </c:pt>
                      <c:pt idx="6510">
                        <c:v>399.97933999999998</c:v>
                      </c:pt>
                      <c:pt idx="6511">
                        <c:v>399.99678</c:v>
                      </c:pt>
                      <c:pt idx="6512">
                        <c:v>399.99806999999998</c:v>
                      </c:pt>
                      <c:pt idx="6513">
                        <c:v>400.01101</c:v>
                      </c:pt>
                      <c:pt idx="6514">
                        <c:v>399.97422999999998</c:v>
                      </c:pt>
                      <c:pt idx="6515">
                        <c:v>399.97217000000001</c:v>
                      </c:pt>
                      <c:pt idx="6516">
                        <c:v>399.97564999999997</c:v>
                      </c:pt>
                      <c:pt idx="6517">
                        <c:v>399.98676999999998</c:v>
                      </c:pt>
                      <c:pt idx="6518">
                        <c:v>399.98480000000001</c:v>
                      </c:pt>
                      <c:pt idx="6519">
                        <c:v>399.97354999999999</c:v>
                      </c:pt>
                      <c:pt idx="6520">
                        <c:v>400.0043</c:v>
                      </c:pt>
                      <c:pt idx="6521">
                        <c:v>399.99982</c:v>
                      </c:pt>
                      <c:pt idx="6522">
                        <c:v>399.98901000000001</c:v>
                      </c:pt>
                      <c:pt idx="6523">
                        <c:v>399.97491000000002</c:v>
                      </c:pt>
                      <c:pt idx="6524">
                        <c:v>399.90794</c:v>
                      </c:pt>
                      <c:pt idx="6525">
                        <c:v>399.92088000000001</c:v>
                      </c:pt>
                      <c:pt idx="6526">
                        <c:v>399.96424000000002</c:v>
                      </c:pt>
                      <c:pt idx="6527">
                        <c:v>399.96251000000001</c:v>
                      </c:pt>
                      <c:pt idx="6528">
                        <c:v>400.05097999999998</c:v>
                      </c:pt>
                      <c:pt idx="6529">
                        <c:v>399.95218999999997</c:v>
                      </c:pt>
                      <c:pt idx="6530">
                        <c:v>399.97183000000001</c:v>
                      </c:pt>
                      <c:pt idx="6531">
                        <c:v>399.96361999999999</c:v>
                      </c:pt>
                      <c:pt idx="6532">
                        <c:v>399.94977999999998</c:v>
                      </c:pt>
                      <c:pt idx="6533">
                        <c:v>399.94592</c:v>
                      </c:pt>
                      <c:pt idx="6534">
                        <c:v>399.96762000000001</c:v>
                      </c:pt>
                      <c:pt idx="6535">
                        <c:v>399.96051</c:v>
                      </c:pt>
                      <c:pt idx="6536">
                        <c:v>399.94817</c:v>
                      </c:pt>
                      <c:pt idx="6537">
                        <c:v>399.9452</c:v>
                      </c:pt>
                      <c:pt idx="6538">
                        <c:v>399.96262999999999</c:v>
                      </c:pt>
                      <c:pt idx="6539">
                        <c:v>399.91982000000002</c:v>
                      </c:pt>
                      <c:pt idx="6540">
                        <c:v>399.94013999999999</c:v>
                      </c:pt>
                      <c:pt idx="6541">
                        <c:v>399.91878000000003</c:v>
                      </c:pt>
                      <c:pt idx="6542">
                        <c:v>399.91975000000002</c:v>
                      </c:pt>
                      <c:pt idx="6543">
                        <c:v>399.96467999999999</c:v>
                      </c:pt>
                      <c:pt idx="6544">
                        <c:v>399.94612999999998</c:v>
                      </c:pt>
                      <c:pt idx="6545">
                        <c:v>399.93673000000001</c:v>
                      </c:pt>
                      <c:pt idx="6546">
                        <c:v>399.93018000000001</c:v>
                      </c:pt>
                      <c:pt idx="6547">
                        <c:v>399.96523000000002</c:v>
                      </c:pt>
                      <c:pt idx="6548">
                        <c:v>399.92372999999998</c:v>
                      </c:pt>
                      <c:pt idx="6549">
                        <c:v>399.93858999999998</c:v>
                      </c:pt>
                      <c:pt idx="6550">
                        <c:v>399.94956000000002</c:v>
                      </c:pt>
                      <c:pt idx="6551">
                        <c:v>399.98144000000002</c:v>
                      </c:pt>
                      <c:pt idx="6552">
                        <c:v>399.94600000000003</c:v>
                      </c:pt>
                      <c:pt idx="6553">
                        <c:v>399.94468000000001</c:v>
                      </c:pt>
                      <c:pt idx="6554">
                        <c:v>399.92676</c:v>
                      </c:pt>
                      <c:pt idx="6555">
                        <c:v>399.97104999999999</c:v>
                      </c:pt>
                      <c:pt idx="6556">
                        <c:v>399.93482</c:v>
                      </c:pt>
                      <c:pt idx="6557">
                        <c:v>399.92984000000001</c:v>
                      </c:pt>
                      <c:pt idx="6558">
                        <c:v>399.94844999999998</c:v>
                      </c:pt>
                      <c:pt idx="6559">
                        <c:v>399.94745</c:v>
                      </c:pt>
                      <c:pt idx="6560">
                        <c:v>399.94524999999999</c:v>
                      </c:pt>
                      <c:pt idx="6561">
                        <c:v>399.93972000000002</c:v>
                      </c:pt>
                      <c:pt idx="6562">
                        <c:v>399.92367000000002</c:v>
                      </c:pt>
                      <c:pt idx="6563">
                        <c:v>399.93650000000002</c:v>
                      </c:pt>
                      <c:pt idx="6564">
                        <c:v>399.97492999999997</c:v>
                      </c:pt>
                      <c:pt idx="6565">
                        <c:v>399.94673999999998</c:v>
                      </c:pt>
                      <c:pt idx="6566">
                        <c:v>399.94351</c:v>
                      </c:pt>
                      <c:pt idx="6567">
                        <c:v>399.95459</c:v>
                      </c:pt>
                      <c:pt idx="6568">
                        <c:v>399.97626000000002</c:v>
                      </c:pt>
                      <c:pt idx="6569">
                        <c:v>399.95393999999999</c:v>
                      </c:pt>
                      <c:pt idx="6570">
                        <c:v>399.94306999999998</c:v>
                      </c:pt>
                      <c:pt idx="6571">
                        <c:v>399.92746</c:v>
                      </c:pt>
                      <c:pt idx="6572">
                        <c:v>399.96319</c:v>
                      </c:pt>
                      <c:pt idx="6573">
                        <c:v>399.92754000000002</c:v>
                      </c:pt>
                      <c:pt idx="6574">
                        <c:v>399.93416999999999</c:v>
                      </c:pt>
                      <c:pt idx="6575">
                        <c:v>399.94295</c:v>
                      </c:pt>
                      <c:pt idx="6576">
                        <c:v>399.97527000000002</c:v>
                      </c:pt>
                      <c:pt idx="6577">
                        <c:v>399.94382999999999</c:v>
                      </c:pt>
                      <c:pt idx="6578">
                        <c:v>399.95792999999998</c:v>
                      </c:pt>
                      <c:pt idx="6579">
                        <c:v>399.94277</c:v>
                      </c:pt>
                      <c:pt idx="6580">
                        <c:v>399.93932999999998</c:v>
                      </c:pt>
                      <c:pt idx="6581">
                        <c:v>399.9855</c:v>
                      </c:pt>
                      <c:pt idx="6582">
                        <c:v>399.95787999999999</c:v>
                      </c:pt>
                      <c:pt idx="6583">
                        <c:v>399.97964000000002</c:v>
                      </c:pt>
                      <c:pt idx="6584">
                        <c:v>399.96210000000002</c:v>
                      </c:pt>
                      <c:pt idx="6585">
                        <c:v>399.98446999999999</c:v>
                      </c:pt>
                      <c:pt idx="6586">
                        <c:v>399.95202</c:v>
                      </c:pt>
                      <c:pt idx="6587">
                        <c:v>399.95818000000003</c:v>
                      </c:pt>
                      <c:pt idx="6588">
                        <c:v>400.06339000000003</c:v>
                      </c:pt>
                      <c:pt idx="6589">
                        <c:v>400.16370999999998</c:v>
                      </c:pt>
                      <c:pt idx="6590">
                        <c:v>400.08695999999998</c:v>
                      </c:pt>
                      <c:pt idx="6591">
                        <c:v>400.14456999999999</c:v>
                      </c:pt>
                      <c:pt idx="6592">
                        <c:v>400.18506000000002</c:v>
                      </c:pt>
                      <c:pt idx="6593">
                        <c:v>400.26562999999999</c:v>
                      </c:pt>
                      <c:pt idx="6594">
                        <c:v>400.27773000000002</c:v>
                      </c:pt>
                      <c:pt idx="6595">
                        <c:v>400.34388000000001</c:v>
                      </c:pt>
                      <c:pt idx="6596">
                        <c:v>400.40012000000002</c:v>
                      </c:pt>
                      <c:pt idx="6597">
                        <c:v>400.47014000000001</c:v>
                      </c:pt>
                      <c:pt idx="6598">
                        <c:v>400.49212</c:v>
                      </c:pt>
                      <c:pt idx="6599">
                        <c:v>400.56317000000001</c:v>
                      </c:pt>
                      <c:pt idx="6600">
                        <c:v>400.60138000000001</c:v>
                      </c:pt>
                      <c:pt idx="6601">
                        <c:v>400.66613000000001</c:v>
                      </c:pt>
                      <c:pt idx="6602">
                        <c:v>400.74196999999998</c:v>
                      </c:pt>
                      <c:pt idx="6603">
                        <c:v>400.75229000000002</c:v>
                      </c:pt>
                      <c:pt idx="6604">
                        <c:v>400.79759000000001</c:v>
                      </c:pt>
                      <c:pt idx="6605">
                        <c:v>400.86167</c:v>
                      </c:pt>
                      <c:pt idx="6606">
                        <c:v>400.94135999999997</c:v>
                      </c:pt>
                      <c:pt idx="6607">
                        <c:v>400.96713</c:v>
                      </c:pt>
                      <c:pt idx="6608">
                        <c:v>400.99937</c:v>
                      </c:pt>
                      <c:pt idx="6609">
                        <c:v>401.053</c:v>
                      </c:pt>
                      <c:pt idx="6610">
                        <c:v>401.12813999999997</c:v>
                      </c:pt>
                      <c:pt idx="6611">
                        <c:v>401.15784000000002</c:v>
                      </c:pt>
                      <c:pt idx="6612">
                        <c:v>401.19914999999997</c:v>
                      </c:pt>
                      <c:pt idx="6613">
                        <c:v>401.26510000000002</c:v>
                      </c:pt>
                      <c:pt idx="6614">
                        <c:v>401.34985</c:v>
                      </c:pt>
                      <c:pt idx="6615">
                        <c:v>401.36311000000001</c:v>
                      </c:pt>
                      <c:pt idx="6616">
                        <c:v>401.41172999999998</c:v>
                      </c:pt>
                      <c:pt idx="6617">
                        <c:v>401.45607999999999</c:v>
                      </c:pt>
                      <c:pt idx="6618">
                        <c:v>401.49247000000003</c:v>
                      </c:pt>
                      <c:pt idx="6619">
                        <c:v>401.58987999999999</c:v>
                      </c:pt>
                      <c:pt idx="6620">
                        <c:v>401.62079999999997</c:v>
                      </c:pt>
                      <c:pt idx="6621">
                        <c:v>401.65197999999998</c:v>
                      </c:pt>
                      <c:pt idx="6622">
                        <c:v>401.70612</c:v>
                      </c:pt>
                      <c:pt idx="6623">
                        <c:v>401.79048999999998</c:v>
                      </c:pt>
                      <c:pt idx="6624">
                        <c:v>401.81364000000002</c:v>
                      </c:pt>
                      <c:pt idx="6625">
                        <c:v>401.85422</c:v>
                      </c:pt>
                      <c:pt idx="6626">
                        <c:v>401.91386</c:v>
                      </c:pt>
                      <c:pt idx="6627">
                        <c:v>401.98075999999998</c:v>
                      </c:pt>
                      <c:pt idx="6628">
                        <c:v>402.01316000000003</c:v>
                      </c:pt>
                      <c:pt idx="6629">
                        <c:v>402.05385999999999</c:v>
                      </c:pt>
                      <c:pt idx="6630">
                        <c:v>402.11685999999997</c:v>
                      </c:pt>
                      <c:pt idx="6631">
                        <c:v>402.21384999999998</c:v>
                      </c:pt>
                      <c:pt idx="6632">
                        <c:v>402.22172</c:v>
                      </c:pt>
                      <c:pt idx="6633">
                        <c:v>402.25223999999997</c:v>
                      </c:pt>
                      <c:pt idx="6634">
                        <c:v>402.31893000000002</c:v>
                      </c:pt>
                      <c:pt idx="6635">
                        <c:v>402.37452000000002</c:v>
                      </c:pt>
                      <c:pt idx="6636">
                        <c:v>402.4409</c:v>
                      </c:pt>
                      <c:pt idx="6637">
                        <c:v>402.48363000000001</c:v>
                      </c:pt>
                      <c:pt idx="6638">
                        <c:v>402.52848</c:v>
                      </c:pt>
                      <c:pt idx="6639">
                        <c:v>402.55216999999999</c:v>
                      </c:pt>
                      <c:pt idx="6640">
                        <c:v>402.65064999999998</c:v>
                      </c:pt>
                      <c:pt idx="6641">
                        <c:v>402.65564999999998</c:v>
                      </c:pt>
                      <c:pt idx="6642">
                        <c:v>402.71528000000001</c:v>
                      </c:pt>
                      <c:pt idx="6643">
                        <c:v>402.79243000000002</c:v>
                      </c:pt>
                      <c:pt idx="6644">
                        <c:v>402.86443000000003</c:v>
                      </c:pt>
                      <c:pt idx="6645">
                        <c:v>402.88630000000001</c:v>
                      </c:pt>
                      <c:pt idx="6646">
                        <c:v>402.93031999999999</c:v>
                      </c:pt>
                      <c:pt idx="6647">
                        <c:v>402.97773000000001</c:v>
                      </c:pt>
                      <c:pt idx="6648">
                        <c:v>403.06247999999999</c:v>
                      </c:pt>
                      <c:pt idx="6649">
                        <c:v>403.18709000000001</c:v>
                      </c:pt>
                      <c:pt idx="6650">
                        <c:v>403.15730000000002</c:v>
                      </c:pt>
                      <c:pt idx="6651">
                        <c:v>403.15902999999997</c:v>
                      </c:pt>
                      <c:pt idx="6652">
                        <c:v>403.24743999999998</c:v>
                      </c:pt>
                      <c:pt idx="6653">
                        <c:v>403.27190999999999</c:v>
                      </c:pt>
                      <c:pt idx="6654">
                        <c:v>403.32407999999998</c:v>
                      </c:pt>
                      <c:pt idx="6655">
                        <c:v>403.36950999999999</c:v>
                      </c:pt>
                      <c:pt idx="6656">
                        <c:v>403.42308000000003</c:v>
                      </c:pt>
                      <c:pt idx="6657">
                        <c:v>403.48703</c:v>
                      </c:pt>
                      <c:pt idx="6658">
                        <c:v>403.53050000000002</c:v>
                      </c:pt>
                      <c:pt idx="6659">
                        <c:v>403.56804</c:v>
                      </c:pt>
                      <c:pt idx="6660">
                        <c:v>403.62711999999999</c:v>
                      </c:pt>
                      <c:pt idx="6661">
                        <c:v>403.69934000000001</c:v>
                      </c:pt>
                      <c:pt idx="6662">
                        <c:v>403.72660999999999</c:v>
                      </c:pt>
                      <c:pt idx="6663">
                        <c:v>403.7525</c:v>
                      </c:pt>
                      <c:pt idx="6664">
                        <c:v>403.81324999999998</c:v>
                      </c:pt>
                      <c:pt idx="6665">
                        <c:v>403.87855000000002</c:v>
                      </c:pt>
                      <c:pt idx="6666">
                        <c:v>403.92732999999998</c:v>
                      </c:pt>
                      <c:pt idx="6667">
                        <c:v>403.95997999999997</c:v>
                      </c:pt>
                      <c:pt idx="6668">
                        <c:v>404.03768000000002</c:v>
                      </c:pt>
                      <c:pt idx="6669">
                        <c:v>404.08891999999997</c:v>
                      </c:pt>
                      <c:pt idx="6670">
                        <c:v>404.10833000000002</c:v>
                      </c:pt>
                      <c:pt idx="6671">
                        <c:v>404.15395999999998</c:v>
                      </c:pt>
                      <c:pt idx="6672">
                        <c:v>404.21530999999999</c:v>
                      </c:pt>
                      <c:pt idx="6673">
                        <c:v>404.27616999999998</c:v>
                      </c:pt>
                      <c:pt idx="6674">
                        <c:v>404.33704999999998</c:v>
                      </c:pt>
                      <c:pt idx="6675">
                        <c:v>404.37889999999999</c:v>
                      </c:pt>
                      <c:pt idx="6676">
                        <c:v>404.42345</c:v>
                      </c:pt>
                      <c:pt idx="6677">
                        <c:v>404.46202</c:v>
                      </c:pt>
                      <c:pt idx="6678">
                        <c:v>404.54162000000002</c:v>
                      </c:pt>
                      <c:pt idx="6679">
                        <c:v>404.57330000000002</c:v>
                      </c:pt>
                      <c:pt idx="6680">
                        <c:v>404.61651999999998</c:v>
                      </c:pt>
                      <c:pt idx="6681">
                        <c:v>404.67804000000001</c:v>
                      </c:pt>
                      <c:pt idx="6682">
                        <c:v>404.76098000000002</c:v>
                      </c:pt>
                      <c:pt idx="6683">
                        <c:v>404.78215999999998</c:v>
                      </c:pt>
                      <c:pt idx="6684">
                        <c:v>404.81407999999999</c:v>
                      </c:pt>
                      <c:pt idx="6685">
                        <c:v>404.88114000000002</c:v>
                      </c:pt>
                      <c:pt idx="6686">
                        <c:v>404.94339000000002</c:v>
                      </c:pt>
                      <c:pt idx="6687">
                        <c:v>404.96602999999999</c:v>
                      </c:pt>
                      <c:pt idx="6688">
                        <c:v>405.00180999999998</c:v>
                      </c:pt>
                      <c:pt idx="6689">
                        <c:v>405.06069000000002</c:v>
                      </c:pt>
                      <c:pt idx="6690">
                        <c:v>405.13796000000002</c:v>
                      </c:pt>
                      <c:pt idx="6691">
                        <c:v>405.17847</c:v>
                      </c:pt>
                      <c:pt idx="6692">
                        <c:v>405.2201</c:v>
                      </c:pt>
                      <c:pt idx="6693">
                        <c:v>405.26477999999997</c:v>
                      </c:pt>
                      <c:pt idx="6694">
                        <c:v>405.32220000000001</c:v>
                      </c:pt>
                      <c:pt idx="6695">
                        <c:v>405.42279000000002</c:v>
                      </c:pt>
                      <c:pt idx="6696">
                        <c:v>405.42608999999999</c:v>
                      </c:pt>
                      <c:pt idx="6697">
                        <c:v>405.47681</c:v>
                      </c:pt>
                      <c:pt idx="6698">
                        <c:v>405.52512999999999</c:v>
                      </c:pt>
                      <c:pt idx="6699">
                        <c:v>405.61160999999998</c:v>
                      </c:pt>
                      <c:pt idx="6700">
                        <c:v>405.61849999999998</c:v>
                      </c:pt>
                      <c:pt idx="6701">
                        <c:v>405.67311999999998</c:v>
                      </c:pt>
                      <c:pt idx="6702">
                        <c:v>405.72244999999998</c:v>
                      </c:pt>
                      <c:pt idx="6703">
                        <c:v>405.79147</c:v>
                      </c:pt>
                      <c:pt idx="6704">
                        <c:v>405.81335999999999</c:v>
                      </c:pt>
                      <c:pt idx="6705">
                        <c:v>405.86516</c:v>
                      </c:pt>
                      <c:pt idx="6706">
                        <c:v>405.91669999999999</c:v>
                      </c:pt>
                      <c:pt idx="6707">
                        <c:v>406.00594999999998</c:v>
                      </c:pt>
                      <c:pt idx="6708">
                        <c:v>406.06112999999999</c:v>
                      </c:pt>
                      <c:pt idx="6709">
                        <c:v>406.07826</c:v>
                      </c:pt>
                      <c:pt idx="6710">
                        <c:v>406.29011000000003</c:v>
                      </c:pt>
                      <c:pt idx="6711">
                        <c:v>406.18997000000002</c:v>
                      </c:pt>
                      <c:pt idx="6712">
                        <c:v>406.24020999999999</c:v>
                      </c:pt>
                      <c:pt idx="6713">
                        <c:v>406.35816</c:v>
                      </c:pt>
                      <c:pt idx="6714">
                        <c:v>406.31522999999999</c:v>
                      </c:pt>
                      <c:pt idx="6715">
                        <c:v>406.42406</c:v>
                      </c:pt>
                      <c:pt idx="6716">
                        <c:v>406.48617000000002</c:v>
                      </c:pt>
                      <c:pt idx="6717">
                        <c:v>406.46944000000002</c:v>
                      </c:pt>
                      <c:pt idx="6718">
                        <c:v>406.57805999999999</c:v>
                      </c:pt>
                      <c:pt idx="6719">
                        <c:v>406.59064999999998</c:v>
                      </c:pt>
                      <c:pt idx="6720">
                        <c:v>406.62997999999999</c:v>
                      </c:pt>
                      <c:pt idx="6721">
                        <c:v>406.70328999999998</c:v>
                      </c:pt>
                      <c:pt idx="6722">
                        <c:v>406.78406000000001</c:v>
                      </c:pt>
                      <c:pt idx="6723">
                        <c:v>406.80626000000001</c:v>
                      </c:pt>
                      <c:pt idx="6724">
                        <c:v>406.82420000000002</c:v>
                      </c:pt>
                      <c:pt idx="6725">
                        <c:v>406.86853000000002</c:v>
                      </c:pt>
                      <c:pt idx="6726">
                        <c:v>406.94596999999999</c:v>
                      </c:pt>
                      <c:pt idx="6727">
                        <c:v>406.94175999999999</c:v>
                      </c:pt>
                      <c:pt idx="6728">
                        <c:v>407.00587000000002</c:v>
                      </c:pt>
                      <c:pt idx="6729">
                        <c:v>407.08402000000001</c:v>
                      </c:pt>
                      <c:pt idx="6730">
                        <c:v>407.14855</c:v>
                      </c:pt>
                      <c:pt idx="6731">
                        <c:v>407.1635</c:v>
                      </c:pt>
                      <c:pt idx="6732">
                        <c:v>407.20988</c:v>
                      </c:pt>
                      <c:pt idx="6733">
                        <c:v>407.25769000000003</c:v>
                      </c:pt>
                      <c:pt idx="6734">
                        <c:v>407.32202000000001</c:v>
                      </c:pt>
                      <c:pt idx="6735">
                        <c:v>407.40690000000001</c:v>
                      </c:pt>
                      <c:pt idx="6736">
                        <c:v>407.41831000000002</c:v>
                      </c:pt>
                      <c:pt idx="6737">
                        <c:v>407.45341000000002</c:v>
                      </c:pt>
                      <c:pt idx="6738">
                        <c:v>407.49919999999997</c:v>
                      </c:pt>
                      <c:pt idx="6739">
                        <c:v>407.59438999999998</c:v>
                      </c:pt>
                      <c:pt idx="6740">
                        <c:v>407.60135000000002</c:v>
                      </c:pt>
                      <c:pt idx="6741">
                        <c:v>407.66334000000001</c:v>
                      </c:pt>
                      <c:pt idx="6742">
                        <c:v>407.70600000000002</c:v>
                      </c:pt>
                      <c:pt idx="6743">
                        <c:v>407.80862999999999</c:v>
                      </c:pt>
                      <c:pt idx="6744">
                        <c:v>407.81729999999999</c:v>
                      </c:pt>
                      <c:pt idx="6745">
                        <c:v>407.87464</c:v>
                      </c:pt>
                      <c:pt idx="6746">
                        <c:v>407.92066</c:v>
                      </c:pt>
                      <c:pt idx="6747">
                        <c:v>407.99835000000002</c:v>
                      </c:pt>
                      <c:pt idx="6748">
                        <c:v>408.01222999999999</c:v>
                      </c:pt>
                      <c:pt idx="6749">
                        <c:v>408.04633000000001</c:v>
                      </c:pt>
                      <c:pt idx="6750">
                        <c:v>408.09469999999999</c:v>
                      </c:pt>
                      <c:pt idx="6751">
                        <c:v>408.19945999999999</c:v>
                      </c:pt>
                      <c:pt idx="6752">
                        <c:v>408.21467999999999</c:v>
                      </c:pt>
                      <c:pt idx="6753">
                        <c:v>408.28192000000001</c:v>
                      </c:pt>
                      <c:pt idx="6754">
                        <c:v>408.3211</c:v>
                      </c:pt>
                      <c:pt idx="6755">
                        <c:v>408.3836</c:v>
                      </c:pt>
                      <c:pt idx="6756">
                        <c:v>408.43288000000001</c:v>
                      </c:pt>
                      <c:pt idx="6757">
                        <c:v>408.45474999999999</c:v>
                      </c:pt>
                      <c:pt idx="6758">
                        <c:v>408.5197</c:v>
                      </c:pt>
                      <c:pt idx="6759">
                        <c:v>408.54730000000001</c:v>
                      </c:pt>
                      <c:pt idx="6760">
                        <c:v>408.65255999999999</c:v>
                      </c:pt>
                      <c:pt idx="6761">
                        <c:v>408.67014</c:v>
                      </c:pt>
                      <c:pt idx="6762">
                        <c:v>408.70472000000001</c:v>
                      </c:pt>
                      <c:pt idx="6763">
                        <c:v>408.76029</c:v>
                      </c:pt>
                      <c:pt idx="6764">
                        <c:v>408.84393</c:v>
                      </c:pt>
                      <c:pt idx="6765">
                        <c:v>408.86327</c:v>
                      </c:pt>
                      <c:pt idx="6766">
                        <c:v>408.91305</c:v>
                      </c:pt>
                      <c:pt idx="6767">
                        <c:v>408.97406000000001</c:v>
                      </c:pt>
                      <c:pt idx="6768">
                        <c:v>409.04730000000001</c:v>
                      </c:pt>
                      <c:pt idx="6769">
                        <c:v>409.05282</c:v>
                      </c:pt>
                      <c:pt idx="6770">
                        <c:v>409.11493000000002</c:v>
                      </c:pt>
                      <c:pt idx="6771">
                        <c:v>409.32208000000003</c:v>
                      </c:pt>
                      <c:pt idx="6772">
                        <c:v>409.23770000000002</c:v>
                      </c:pt>
                      <c:pt idx="6773">
                        <c:v>409.28798</c:v>
                      </c:pt>
                      <c:pt idx="6774">
                        <c:v>409.29879</c:v>
                      </c:pt>
                      <c:pt idx="6775">
                        <c:v>409.34915000000001</c:v>
                      </c:pt>
                      <c:pt idx="6776">
                        <c:v>409.40008999999998</c:v>
                      </c:pt>
                      <c:pt idx="6777">
                        <c:v>409.5025</c:v>
                      </c:pt>
                      <c:pt idx="6778">
                        <c:v>409.50898999999998</c:v>
                      </c:pt>
                      <c:pt idx="6779">
                        <c:v>409.49599000000001</c:v>
                      </c:pt>
                      <c:pt idx="6780">
                        <c:v>409.54361999999998</c:v>
                      </c:pt>
                      <c:pt idx="6781">
                        <c:v>409.67478999999997</c:v>
                      </c:pt>
                      <c:pt idx="6782">
                        <c:v>409.70931999999999</c:v>
                      </c:pt>
                      <c:pt idx="6783">
                        <c:v>409.77003999999999</c:v>
                      </c:pt>
                      <c:pt idx="6784">
                        <c:v>409.83102000000002</c:v>
                      </c:pt>
                      <c:pt idx="6785">
                        <c:v>409.88339999999999</c:v>
                      </c:pt>
                      <c:pt idx="6786">
                        <c:v>409.89945</c:v>
                      </c:pt>
                      <c:pt idx="6787">
                        <c:v>409.94162</c:v>
                      </c:pt>
                      <c:pt idx="6788">
                        <c:v>409.94236999999998</c:v>
                      </c:pt>
                      <c:pt idx="6789">
                        <c:v>409.97809000000001</c:v>
                      </c:pt>
                      <c:pt idx="6790">
                        <c:v>409.93488000000002</c:v>
                      </c:pt>
                      <c:pt idx="6791">
                        <c:v>409.92952000000002</c:v>
                      </c:pt>
                      <c:pt idx="6792">
                        <c:v>409.91545000000002</c:v>
                      </c:pt>
                      <c:pt idx="6793">
                        <c:v>409.94299000000001</c:v>
                      </c:pt>
                      <c:pt idx="6794">
                        <c:v>409.95143000000002</c:v>
                      </c:pt>
                      <c:pt idx="6795">
                        <c:v>409.95146999999997</c:v>
                      </c:pt>
                      <c:pt idx="6796">
                        <c:v>409.97291999999999</c:v>
                      </c:pt>
                      <c:pt idx="6797">
                        <c:v>409.94623999999999</c:v>
                      </c:pt>
                      <c:pt idx="6798">
                        <c:v>409.96911</c:v>
                      </c:pt>
                      <c:pt idx="6799">
                        <c:v>409.92795999999998</c:v>
                      </c:pt>
                      <c:pt idx="6800">
                        <c:v>409.92257999999998</c:v>
                      </c:pt>
                      <c:pt idx="6801">
                        <c:v>409.92052999999999</c:v>
                      </c:pt>
                      <c:pt idx="6802">
                        <c:v>409.97865000000002</c:v>
                      </c:pt>
                      <c:pt idx="6803">
                        <c:v>409.93297000000001</c:v>
                      </c:pt>
                      <c:pt idx="6804">
                        <c:v>409.92655999999999</c:v>
                      </c:pt>
                      <c:pt idx="6805">
                        <c:v>409.93175000000002</c:v>
                      </c:pt>
                      <c:pt idx="6806">
                        <c:v>409.95958999999999</c:v>
                      </c:pt>
                      <c:pt idx="6807">
                        <c:v>409.92720000000003</c:v>
                      </c:pt>
                      <c:pt idx="6808">
                        <c:v>409.94114000000002</c:v>
                      </c:pt>
                      <c:pt idx="6809">
                        <c:v>409.94648999999998</c:v>
                      </c:pt>
                      <c:pt idx="6810">
                        <c:v>409.95468</c:v>
                      </c:pt>
                      <c:pt idx="6811">
                        <c:v>409.93641000000002</c:v>
                      </c:pt>
                      <c:pt idx="6812">
                        <c:v>409.93214999999998</c:v>
                      </c:pt>
                      <c:pt idx="6813">
                        <c:v>409.93040000000002</c:v>
                      </c:pt>
                      <c:pt idx="6814">
                        <c:v>409.93770000000001</c:v>
                      </c:pt>
                      <c:pt idx="6815">
                        <c:v>409.95161999999999</c:v>
                      </c:pt>
                      <c:pt idx="6816">
                        <c:v>409.91264000000001</c:v>
                      </c:pt>
                      <c:pt idx="6817">
                        <c:v>409.93819999999999</c:v>
                      </c:pt>
                      <c:pt idx="6818">
                        <c:v>409.93912999999998</c:v>
                      </c:pt>
                      <c:pt idx="6819">
                        <c:v>409.94704000000002</c:v>
                      </c:pt>
                      <c:pt idx="6820">
                        <c:v>409.92984999999999</c:v>
                      </c:pt>
                      <c:pt idx="6821">
                        <c:v>409.89985000000001</c:v>
                      </c:pt>
                      <c:pt idx="6822">
                        <c:v>409.92023999999998</c:v>
                      </c:pt>
                      <c:pt idx="6823">
                        <c:v>409.95362</c:v>
                      </c:pt>
                      <c:pt idx="6824">
                        <c:v>409.93669999999997</c:v>
                      </c:pt>
                      <c:pt idx="6825">
                        <c:v>409.91782000000001</c:v>
                      </c:pt>
                      <c:pt idx="6826">
                        <c:v>409.93567000000002</c:v>
                      </c:pt>
                      <c:pt idx="6827">
                        <c:v>409.96291000000002</c:v>
                      </c:pt>
                      <c:pt idx="6828">
                        <c:v>409.93306999999999</c:v>
                      </c:pt>
                      <c:pt idx="6829">
                        <c:v>409.91924999999998</c:v>
                      </c:pt>
                      <c:pt idx="6830">
                        <c:v>409.93687</c:v>
                      </c:pt>
                      <c:pt idx="6831">
                        <c:v>409.93707999999998</c:v>
                      </c:pt>
                      <c:pt idx="6832">
                        <c:v>410.09827999999999</c:v>
                      </c:pt>
                      <c:pt idx="6833">
                        <c:v>409.92038000000002</c:v>
                      </c:pt>
                      <c:pt idx="6834">
                        <c:v>409.93695000000002</c:v>
                      </c:pt>
                      <c:pt idx="6835">
                        <c:v>409.94650000000001</c:v>
                      </c:pt>
                      <c:pt idx="6836">
                        <c:v>409.96355999999997</c:v>
                      </c:pt>
                      <c:pt idx="6837">
                        <c:v>409.93686000000002</c:v>
                      </c:pt>
                      <c:pt idx="6838">
                        <c:v>409.90868999999998</c:v>
                      </c:pt>
                      <c:pt idx="6839">
                        <c:v>409.91007000000002</c:v>
                      </c:pt>
                      <c:pt idx="6840">
                        <c:v>409.96460999999999</c:v>
                      </c:pt>
                      <c:pt idx="6841">
                        <c:v>409.94605000000001</c:v>
                      </c:pt>
                      <c:pt idx="6842">
                        <c:v>409.93355000000003</c:v>
                      </c:pt>
                      <c:pt idx="6843">
                        <c:v>409.91475000000003</c:v>
                      </c:pt>
                      <c:pt idx="6844">
                        <c:v>409.95031999999998</c:v>
                      </c:pt>
                      <c:pt idx="6845">
                        <c:v>409.92721999999998</c:v>
                      </c:pt>
                      <c:pt idx="6846">
                        <c:v>409.92633999999998</c:v>
                      </c:pt>
                      <c:pt idx="6847">
                        <c:v>409.93941999999998</c:v>
                      </c:pt>
                      <c:pt idx="6848">
                        <c:v>409.91629</c:v>
                      </c:pt>
                      <c:pt idx="6849">
                        <c:v>409.94981000000001</c:v>
                      </c:pt>
                      <c:pt idx="6850">
                        <c:v>409.89461</c:v>
                      </c:pt>
                      <c:pt idx="6851">
                        <c:v>409.91329999999999</c:v>
                      </c:pt>
                      <c:pt idx="6852">
                        <c:v>409.94204000000002</c:v>
                      </c:pt>
                      <c:pt idx="6853">
                        <c:v>409.96190000000001</c:v>
                      </c:pt>
                      <c:pt idx="6854">
                        <c:v>409.91471000000001</c:v>
                      </c:pt>
                      <c:pt idx="6855">
                        <c:v>409.91158000000001</c:v>
                      </c:pt>
                      <c:pt idx="6856">
                        <c:v>409.91732999999999</c:v>
                      </c:pt>
                      <c:pt idx="6857">
                        <c:v>409.95161000000002</c:v>
                      </c:pt>
                      <c:pt idx="6858">
                        <c:v>409.93342000000001</c:v>
                      </c:pt>
                      <c:pt idx="6859">
                        <c:v>409.93414000000001</c:v>
                      </c:pt>
                      <c:pt idx="6860">
                        <c:v>409.92036999999999</c:v>
                      </c:pt>
                      <c:pt idx="6861">
                        <c:v>409.95965999999999</c:v>
                      </c:pt>
                      <c:pt idx="6862">
                        <c:v>409.90658999999999</c:v>
                      </c:pt>
                      <c:pt idx="6863">
                        <c:v>409.90850999999998</c:v>
                      </c:pt>
                      <c:pt idx="6864">
                        <c:v>409.91093999999998</c:v>
                      </c:pt>
                      <c:pt idx="6865">
                        <c:v>409.92651000000001</c:v>
                      </c:pt>
                      <c:pt idx="6866">
                        <c:v>409.92989999999998</c:v>
                      </c:pt>
                      <c:pt idx="6867">
                        <c:v>409.90150999999997</c:v>
                      </c:pt>
                      <c:pt idx="6868">
                        <c:v>409.90082999999998</c:v>
                      </c:pt>
                      <c:pt idx="6869">
                        <c:v>409.90113000000002</c:v>
                      </c:pt>
                      <c:pt idx="6870">
                        <c:v>409.92682000000002</c:v>
                      </c:pt>
                      <c:pt idx="6871">
                        <c:v>409.90217000000001</c:v>
                      </c:pt>
                      <c:pt idx="6872">
                        <c:v>409.91251</c:v>
                      </c:pt>
                      <c:pt idx="6873">
                        <c:v>409.92980999999997</c:v>
                      </c:pt>
                      <c:pt idx="6874">
                        <c:v>409.91278999999997</c:v>
                      </c:pt>
                      <c:pt idx="6875">
                        <c:v>409.90562</c:v>
                      </c:pt>
                      <c:pt idx="6876">
                        <c:v>409.89611000000002</c:v>
                      </c:pt>
                      <c:pt idx="6877">
                        <c:v>409.89003000000002</c:v>
                      </c:pt>
                      <c:pt idx="6878">
                        <c:v>409.93655000000001</c:v>
                      </c:pt>
                      <c:pt idx="6879">
                        <c:v>409.90492</c:v>
                      </c:pt>
                      <c:pt idx="6880">
                        <c:v>409.89366999999999</c:v>
                      </c:pt>
                      <c:pt idx="6881">
                        <c:v>409.9169</c:v>
                      </c:pt>
                      <c:pt idx="6882">
                        <c:v>409.93637999999999</c:v>
                      </c:pt>
                      <c:pt idx="6883">
                        <c:v>409.92502999999999</c:v>
                      </c:pt>
                      <c:pt idx="6884">
                        <c:v>409.90033</c:v>
                      </c:pt>
                      <c:pt idx="6885">
                        <c:v>409.88886000000002</c:v>
                      </c:pt>
                      <c:pt idx="6886">
                        <c:v>409.89607999999998</c:v>
                      </c:pt>
                      <c:pt idx="6887">
                        <c:v>409.92764</c:v>
                      </c:pt>
                      <c:pt idx="6888">
                        <c:v>409.89030000000002</c:v>
                      </c:pt>
                      <c:pt idx="6889">
                        <c:v>409.90246000000002</c:v>
                      </c:pt>
                      <c:pt idx="6890">
                        <c:v>409.90714000000003</c:v>
                      </c:pt>
                      <c:pt idx="6891">
                        <c:v>409.93394000000001</c:v>
                      </c:pt>
                      <c:pt idx="6892">
                        <c:v>409.93124999999998</c:v>
                      </c:pt>
                      <c:pt idx="6893">
                        <c:v>410.0378</c:v>
                      </c:pt>
                      <c:pt idx="6894">
                        <c:v>409.90852000000001</c:v>
                      </c:pt>
                      <c:pt idx="6895">
                        <c:v>409.93889000000001</c:v>
                      </c:pt>
                      <c:pt idx="6896">
                        <c:v>409.92126999999999</c:v>
                      </c:pt>
                      <c:pt idx="6897">
                        <c:v>409.92550999999997</c:v>
                      </c:pt>
                      <c:pt idx="6898">
                        <c:v>409.9162</c:v>
                      </c:pt>
                      <c:pt idx="6899">
                        <c:v>409.96557000000001</c:v>
                      </c:pt>
                      <c:pt idx="6900">
                        <c:v>409.91117000000003</c:v>
                      </c:pt>
                      <c:pt idx="6901">
                        <c:v>409.89346</c:v>
                      </c:pt>
                      <c:pt idx="6902">
                        <c:v>409.89652000000001</c:v>
                      </c:pt>
                      <c:pt idx="6903">
                        <c:v>409.92336999999998</c:v>
                      </c:pt>
                      <c:pt idx="6904">
                        <c:v>409.92874999999998</c:v>
                      </c:pt>
                      <c:pt idx="6905">
                        <c:v>409.90593000000001</c:v>
                      </c:pt>
                      <c:pt idx="6906">
                        <c:v>409.90949000000001</c:v>
                      </c:pt>
                      <c:pt idx="6907">
                        <c:v>409.90674000000001</c:v>
                      </c:pt>
                      <c:pt idx="6908">
                        <c:v>409.94565999999998</c:v>
                      </c:pt>
                      <c:pt idx="6909">
                        <c:v>409.90219999999999</c:v>
                      </c:pt>
                      <c:pt idx="6910">
                        <c:v>409.90575000000001</c:v>
                      </c:pt>
                      <c:pt idx="6911">
                        <c:v>409.90093999999999</c:v>
                      </c:pt>
                      <c:pt idx="6912">
                        <c:v>409.94256999999999</c:v>
                      </c:pt>
                      <c:pt idx="6913">
                        <c:v>409.90428000000003</c:v>
                      </c:pt>
                      <c:pt idx="6914">
                        <c:v>409.89994999999999</c:v>
                      </c:pt>
                      <c:pt idx="6915">
                        <c:v>409.91998000000001</c:v>
                      </c:pt>
                      <c:pt idx="6916">
                        <c:v>409.93696999999997</c:v>
                      </c:pt>
                      <c:pt idx="6917">
                        <c:v>409.90892000000002</c:v>
                      </c:pt>
                      <c:pt idx="6918">
                        <c:v>409.91122000000001</c:v>
                      </c:pt>
                      <c:pt idx="6919">
                        <c:v>409.90485999999999</c:v>
                      </c:pt>
                      <c:pt idx="6920">
                        <c:v>409.94990000000001</c:v>
                      </c:pt>
                      <c:pt idx="6921">
                        <c:v>409.92250999999999</c:v>
                      </c:pt>
                      <c:pt idx="6922">
                        <c:v>409.92568999999997</c:v>
                      </c:pt>
                      <c:pt idx="6923">
                        <c:v>409.91723999999999</c:v>
                      </c:pt>
                      <c:pt idx="6924">
                        <c:v>409.91878000000003</c:v>
                      </c:pt>
                      <c:pt idx="6925">
                        <c:v>409.94663000000003</c:v>
                      </c:pt>
                      <c:pt idx="6926">
                        <c:v>409.92507999999998</c:v>
                      </c:pt>
                      <c:pt idx="6927">
                        <c:v>409.92106000000001</c:v>
                      </c:pt>
                      <c:pt idx="6928">
                        <c:v>409.91962999999998</c:v>
                      </c:pt>
                      <c:pt idx="6929">
                        <c:v>409.94726000000003</c:v>
                      </c:pt>
                      <c:pt idx="6930">
                        <c:v>409.91660999999999</c:v>
                      </c:pt>
                      <c:pt idx="6931">
                        <c:v>409.90841999999998</c:v>
                      </c:pt>
                      <c:pt idx="6932">
                        <c:v>409.91888</c:v>
                      </c:pt>
                      <c:pt idx="6933">
                        <c:v>409.93901</c:v>
                      </c:pt>
                      <c:pt idx="6934">
                        <c:v>409.91903000000002</c:v>
                      </c:pt>
                      <c:pt idx="6935">
                        <c:v>409.91989000000001</c:v>
                      </c:pt>
                      <c:pt idx="6936">
                        <c:v>409.90710000000001</c:v>
                      </c:pt>
                      <c:pt idx="6937">
                        <c:v>409.94071000000002</c:v>
                      </c:pt>
                      <c:pt idx="6938">
                        <c:v>409.92228</c:v>
                      </c:pt>
                      <c:pt idx="6939">
                        <c:v>409.9169</c:v>
                      </c:pt>
                      <c:pt idx="6940">
                        <c:v>409.90411999999998</c:v>
                      </c:pt>
                      <c:pt idx="6941">
                        <c:v>409.92845</c:v>
                      </c:pt>
                      <c:pt idx="6942">
                        <c:v>409.94191000000001</c:v>
                      </c:pt>
                      <c:pt idx="6943">
                        <c:v>409.91347999999999</c:v>
                      </c:pt>
                      <c:pt idx="6944">
                        <c:v>409.92194999999998</c:v>
                      </c:pt>
                      <c:pt idx="6945">
                        <c:v>409.89544000000001</c:v>
                      </c:pt>
                      <c:pt idx="6946">
                        <c:v>409.93558000000002</c:v>
                      </c:pt>
                      <c:pt idx="6947">
                        <c:v>409.91379999999998</c:v>
                      </c:pt>
                      <c:pt idx="6948">
                        <c:v>409.91845000000001</c:v>
                      </c:pt>
                      <c:pt idx="6949">
                        <c:v>409.90051999999997</c:v>
                      </c:pt>
                      <c:pt idx="6950">
                        <c:v>409.94119999999998</c:v>
                      </c:pt>
                      <c:pt idx="6951">
                        <c:v>409.89674000000002</c:v>
                      </c:pt>
                      <c:pt idx="6952">
                        <c:v>409.90769</c:v>
                      </c:pt>
                      <c:pt idx="6953">
                        <c:v>409.97062</c:v>
                      </c:pt>
                      <c:pt idx="6954">
                        <c:v>410.03203999999999</c:v>
                      </c:pt>
                      <c:pt idx="6955">
                        <c:v>409.88234</c:v>
                      </c:pt>
                      <c:pt idx="6956">
                        <c:v>409.88722999999999</c:v>
                      </c:pt>
                      <c:pt idx="6957">
                        <c:v>409.89938000000001</c:v>
                      </c:pt>
                      <c:pt idx="6958">
                        <c:v>409.93846000000002</c:v>
                      </c:pt>
                      <c:pt idx="6959">
                        <c:v>409.90010000000001</c:v>
                      </c:pt>
                      <c:pt idx="6960">
                        <c:v>409.88211999999999</c:v>
                      </c:pt>
                      <c:pt idx="6961">
                        <c:v>409.88990999999999</c:v>
                      </c:pt>
                      <c:pt idx="6962">
                        <c:v>409.89143000000001</c:v>
                      </c:pt>
                      <c:pt idx="6963">
                        <c:v>409.93162000000001</c:v>
                      </c:pt>
                      <c:pt idx="6964">
                        <c:v>409.93707999999998</c:v>
                      </c:pt>
                      <c:pt idx="6965">
                        <c:v>409.90708000000001</c:v>
                      </c:pt>
                      <c:pt idx="6966">
                        <c:v>409.88997000000001</c:v>
                      </c:pt>
                      <c:pt idx="6967">
                        <c:v>409.92514999999997</c:v>
                      </c:pt>
                      <c:pt idx="6968">
                        <c:v>409.88164999999998</c:v>
                      </c:pt>
                      <c:pt idx="6969">
                        <c:v>409.87527999999998</c:v>
                      </c:pt>
                      <c:pt idx="6970">
                        <c:v>409.87114000000003</c:v>
                      </c:pt>
                      <c:pt idx="6971">
                        <c:v>409.92505</c:v>
                      </c:pt>
                      <c:pt idx="6972">
                        <c:v>409.88258000000002</c:v>
                      </c:pt>
                      <c:pt idx="6973">
                        <c:v>409.88279999999997</c:v>
                      </c:pt>
                      <c:pt idx="6974">
                        <c:v>409.88323000000003</c:v>
                      </c:pt>
                      <c:pt idx="6975">
                        <c:v>409.92144999999999</c:v>
                      </c:pt>
                      <c:pt idx="6976">
                        <c:v>409.90795000000003</c:v>
                      </c:pt>
                      <c:pt idx="6977">
                        <c:v>409.91514000000001</c:v>
                      </c:pt>
                      <c:pt idx="6978">
                        <c:v>409.89868999999999</c:v>
                      </c:pt>
                      <c:pt idx="6979">
                        <c:v>409.91568999999998</c:v>
                      </c:pt>
                      <c:pt idx="6980">
                        <c:v>409.92811</c:v>
                      </c:pt>
                      <c:pt idx="6981">
                        <c:v>409.90323000000001</c:v>
                      </c:pt>
                      <c:pt idx="6982">
                        <c:v>409.90375</c:v>
                      </c:pt>
                      <c:pt idx="6983">
                        <c:v>409.88450999999998</c:v>
                      </c:pt>
                      <c:pt idx="6984">
                        <c:v>409.91635000000002</c:v>
                      </c:pt>
                      <c:pt idx="6985">
                        <c:v>409.87423000000001</c:v>
                      </c:pt>
                      <c:pt idx="6986">
                        <c:v>409.88583</c:v>
                      </c:pt>
                      <c:pt idx="6987">
                        <c:v>409.87968999999998</c:v>
                      </c:pt>
                      <c:pt idx="6988">
                        <c:v>409.92032999999998</c:v>
                      </c:pt>
                      <c:pt idx="6989">
                        <c:v>409.90731</c:v>
                      </c:pt>
                      <c:pt idx="6990">
                        <c:v>409.90938</c:v>
                      </c:pt>
                      <c:pt idx="6991">
                        <c:v>409.90940999999998</c:v>
                      </c:pt>
                      <c:pt idx="6992">
                        <c:v>409.93445000000003</c:v>
                      </c:pt>
                      <c:pt idx="6993">
                        <c:v>409.90629000000001</c:v>
                      </c:pt>
                      <c:pt idx="6994">
                        <c:v>409.88468</c:v>
                      </c:pt>
                      <c:pt idx="6995">
                        <c:v>409.91386</c:v>
                      </c:pt>
                      <c:pt idx="6996">
                        <c:v>409.89906000000002</c:v>
                      </c:pt>
                      <c:pt idx="6997">
                        <c:v>409.90401000000003</c:v>
                      </c:pt>
                      <c:pt idx="6998">
                        <c:v>409.87513000000001</c:v>
                      </c:pt>
                      <c:pt idx="6999">
                        <c:v>409.90026</c:v>
                      </c:pt>
                      <c:pt idx="7000">
                        <c:v>409.89713999999998</c:v>
                      </c:pt>
                      <c:pt idx="7001">
                        <c:v>409.91887000000003</c:v>
                      </c:pt>
                      <c:pt idx="7002">
                        <c:v>409.91392999999999</c:v>
                      </c:pt>
                      <c:pt idx="7003">
                        <c:v>409.89436000000001</c:v>
                      </c:pt>
                      <c:pt idx="7004">
                        <c:v>409.89920999999998</c:v>
                      </c:pt>
                      <c:pt idx="7005">
                        <c:v>409.91888</c:v>
                      </c:pt>
                      <c:pt idx="7006">
                        <c:v>409.8974</c:v>
                      </c:pt>
                      <c:pt idx="7007">
                        <c:v>409.89609999999999</c:v>
                      </c:pt>
                      <c:pt idx="7008">
                        <c:v>409.90242000000001</c:v>
                      </c:pt>
                      <c:pt idx="7009">
                        <c:v>409.92728</c:v>
                      </c:pt>
                      <c:pt idx="7010">
                        <c:v>409.89857999999998</c:v>
                      </c:pt>
                      <c:pt idx="7011">
                        <c:v>409.92396000000002</c:v>
                      </c:pt>
                      <c:pt idx="7012">
                        <c:v>409.92349999999999</c:v>
                      </c:pt>
                      <c:pt idx="7013">
                        <c:v>409.95053000000001</c:v>
                      </c:pt>
                      <c:pt idx="7014">
                        <c:v>410.03453000000002</c:v>
                      </c:pt>
                      <c:pt idx="7015">
                        <c:v>409.9237</c:v>
                      </c:pt>
                      <c:pt idx="7016">
                        <c:v>409.89251000000002</c:v>
                      </c:pt>
                      <c:pt idx="7017">
                        <c:v>409.90933999999999</c:v>
                      </c:pt>
                      <c:pt idx="7018">
                        <c:v>409.93328000000002</c:v>
                      </c:pt>
                      <c:pt idx="7019">
                        <c:v>409.88855999999998</c:v>
                      </c:pt>
                      <c:pt idx="7020">
                        <c:v>409.88673</c:v>
                      </c:pt>
                      <c:pt idx="7021">
                        <c:v>409.90433999999999</c:v>
                      </c:pt>
                      <c:pt idx="7022">
                        <c:v>409.92207000000002</c:v>
                      </c:pt>
                      <c:pt idx="7023">
                        <c:v>409.92263000000003</c:v>
                      </c:pt>
                      <c:pt idx="7024">
                        <c:v>409.91212999999999</c:v>
                      </c:pt>
                      <c:pt idx="7025">
                        <c:v>409.89711999999997</c:v>
                      </c:pt>
                      <c:pt idx="7026">
                        <c:v>409.93365999999997</c:v>
                      </c:pt>
                      <c:pt idx="7027">
                        <c:v>409.90001999999998</c:v>
                      </c:pt>
                      <c:pt idx="7028">
                        <c:v>409.89215999999999</c:v>
                      </c:pt>
                      <c:pt idx="7029">
                        <c:v>409.88776999999999</c:v>
                      </c:pt>
                      <c:pt idx="7030">
                        <c:v>409.93250999999998</c:v>
                      </c:pt>
                      <c:pt idx="7031">
                        <c:v>409.89629000000002</c:v>
                      </c:pt>
                      <c:pt idx="7032">
                        <c:v>409.91003000000001</c:v>
                      </c:pt>
                      <c:pt idx="7033">
                        <c:v>409.91442999999998</c:v>
                      </c:pt>
                      <c:pt idx="7034">
                        <c:v>409.93123000000003</c:v>
                      </c:pt>
                      <c:pt idx="7035">
                        <c:v>409.90445999999997</c:v>
                      </c:pt>
                      <c:pt idx="7036">
                        <c:v>409.89237000000003</c:v>
                      </c:pt>
                      <c:pt idx="7037">
                        <c:v>409.88144</c:v>
                      </c:pt>
                      <c:pt idx="7038">
                        <c:v>409.88240999999999</c:v>
                      </c:pt>
                      <c:pt idx="7039">
                        <c:v>409.92511999999999</c:v>
                      </c:pt>
                      <c:pt idx="7040">
                        <c:v>409.89506</c:v>
                      </c:pt>
                      <c:pt idx="7041">
                        <c:v>409.90019000000001</c:v>
                      </c:pt>
                      <c:pt idx="7042">
                        <c:v>409.89402000000001</c:v>
                      </c:pt>
                      <c:pt idx="7043">
                        <c:v>409.92577</c:v>
                      </c:pt>
                      <c:pt idx="7044">
                        <c:v>409.9</c:v>
                      </c:pt>
                      <c:pt idx="7045">
                        <c:v>409.88619999999997</c:v>
                      </c:pt>
                      <c:pt idx="7046">
                        <c:v>409.88875000000002</c:v>
                      </c:pt>
                      <c:pt idx="7047">
                        <c:v>409.92335000000003</c:v>
                      </c:pt>
                      <c:pt idx="7048">
                        <c:v>409.88432999999998</c:v>
                      </c:pt>
                      <c:pt idx="7049">
                        <c:v>409.8931</c:v>
                      </c:pt>
                      <c:pt idx="7050">
                        <c:v>409.8963</c:v>
                      </c:pt>
                      <c:pt idx="7051">
                        <c:v>409.92932000000002</c:v>
                      </c:pt>
                      <c:pt idx="7052">
                        <c:v>409.90764999999999</c:v>
                      </c:pt>
                      <c:pt idx="7053">
                        <c:v>409.88287000000003</c:v>
                      </c:pt>
                      <c:pt idx="7054">
                        <c:v>409.89971000000003</c:v>
                      </c:pt>
                      <c:pt idx="7055">
                        <c:v>409.89571999999998</c:v>
                      </c:pt>
                      <c:pt idx="7056">
                        <c:v>409.90541999999999</c:v>
                      </c:pt>
                      <c:pt idx="7057">
                        <c:v>409.88643999999999</c:v>
                      </c:pt>
                      <c:pt idx="7058">
                        <c:v>409.88519000000002</c:v>
                      </c:pt>
                      <c:pt idx="7059">
                        <c:v>409.88871</c:v>
                      </c:pt>
                      <c:pt idx="7060">
                        <c:v>409.90841</c:v>
                      </c:pt>
                      <c:pt idx="7061">
                        <c:v>409.90213999999997</c:v>
                      </c:pt>
                      <c:pt idx="7062">
                        <c:v>409.89976999999999</c:v>
                      </c:pt>
                      <c:pt idx="7063">
                        <c:v>409.89442000000003</c:v>
                      </c:pt>
                      <c:pt idx="7064">
                        <c:v>409.91284999999999</c:v>
                      </c:pt>
                      <c:pt idx="7065">
                        <c:v>409.90055000000001</c:v>
                      </c:pt>
                      <c:pt idx="7066">
                        <c:v>409.89632999999998</c:v>
                      </c:pt>
                      <c:pt idx="7067">
                        <c:v>409.89359999999999</c:v>
                      </c:pt>
                      <c:pt idx="7068">
                        <c:v>409.92048</c:v>
                      </c:pt>
                      <c:pt idx="7069">
                        <c:v>409.88639000000001</c:v>
                      </c:pt>
                      <c:pt idx="7070">
                        <c:v>409.87945999999999</c:v>
                      </c:pt>
                      <c:pt idx="7071">
                        <c:v>409.87655999999998</c:v>
                      </c:pt>
                      <c:pt idx="7072">
                        <c:v>409.91345999999999</c:v>
                      </c:pt>
                      <c:pt idx="7073">
                        <c:v>409.91618999999997</c:v>
                      </c:pt>
                      <c:pt idx="7074">
                        <c:v>409.90526</c:v>
                      </c:pt>
                      <c:pt idx="7075">
                        <c:v>410.00628</c:v>
                      </c:pt>
                      <c:pt idx="7076">
                        <c:v>409.91561999999999</c:v>
                      </c:pt>
                      <c:pt idx="7077">
                        <c:v>409.93191999999999</c:v>
                      </c:pt>
                      <c:pt idx="7078">
                        <c:v>409.88546000000002</c:v>
                      </c:pt>
                      <c:pt idx="7079">
                        <c:v>409.88074999999998</c:v>
                      </c:pt>
                      <c:pt idx="7080">
                        <c:v>409.90010000000001</c:v>
                      </c:pt>
                      <c:pt idx="7081">
                        <c:v>409.91444999999999</c:v>
                      </c:pt>
                      <c:pt idx="7082">
                        <c:v>409.88603000000001</c:v>
                      </c:pt>
                      <c:pt idx="7083">
                        <c:v>409.88664999999997</c:v>
                      </c:pt>
                      <c:pt idx="7084">
                        <c:v>409.89240999999998</c:v>
                      </c:pt>
                      <c:pt idx="7085">
                        <c:v>409.92527999999999</c:v>
                      </c:pt>
                      <c:pt idx="7086">
                        <c:v>409.90005000000002</c:v>
                      </c:pt>
                      <c:pt idx="7087">
                        <c:v>409.88506000000001</c:v>
                      </c:pt>
                      <c:pt idx="7088">
                        <c:v>409.90640000000002</c:v>
                      </c:pt>
                      <c:pt idx="7089">
                        <c:v>409.92869999999999</c:v>
                      </c:pt>
                      <c:pt idx="7090">
                        <c:v>409.89533999999998</c:v>
                      </c:pt>
                      <c:pt idx="7091">
                        <c:v>409.88932999999997</c:v>
                      </c:pt>
                      <c:pt idx="7092">
                        <c:v>409.87392999999997</c:v>
                      </c:pt>
                      <c:pt idx="7093">
                        <c:v>409.89152999999999</c:v>
                      </c:pt>
                      <c:pt idx="7094">
                        <c:v>409.91043000000002</c:v>
                      </c:pt>
                      <c:pt idx="7095">
                        <c:v>409.88459</c:v>
                      </c:pt>
                      <c:pt idx="7096">
                        <c:v>409.87009999999998</c:v>
                      </c:pt>
                      <c:pt idx="7097">
                        <c:v>409.88835</c:v>
                      </c:pt>
                      <c:pt idx="7098">
                        <c:v>409.91685000000001</c:v>
                      </c:pt>
                      <c:pt idx="7099">
                        <c:v>409.88448</c:v>
                      </c:pt>
                      <c:pt idx="7100">
                        <c:v>409.85597999999999</c:v>
                      </c:pt>
                      <c:pt idx="7101">
                        <c:v>409.89141000000001</c:v>
                      </c:pt>
                      <c:pt idx="7102">
                        <c:v>409.91120000000001</c:v>
                      </c:pt>
                      <c:pt idx="7103">
                        <c:v>409.88882000000001</c:v>
                      </c:pt>
                      <c:pt idx="7104">
                        <c:v>409.89105999999998</c:v>
                      </c:pt>
                      <c:pt idx="7105">
                        <c:v>409.88648000000001</c:v>
                      </c:pt>
                      <c:pt idx="7106">
                        <c:v>409.92773</c:v>
                      </c:pt>
                      <c:pt idx="7107">
                        <c:v>409.91149999999999</c:v>
                      </c:pt>
                      <c:pt idx="7108">
                        <c:v>409.89787999999999</c:v>
                      </c:pt>
                      <c:pt idx="7109">
                        <c:v>409.88941999999997</c:v>
                      </c:pt>
                      <c:pt idx="7110">
                        <c:v>409.90683000000001</c:v>
                      </c:pt>
                      <c:pt idx="7111">
                        <c:v>409.90105999999997</c:v>
                      </c:pt>
                      <c:pt idx="7112">
                        <c:v>409.89994999999999</c:v>
                      </c:pt>
                      <c:pt idx="7113">
                        <c:v>409.89560999999998</c:v>
                      </c:pt>
                      <c:pt idx="7114">
                        <c:v>409.88407000000001</c:v>
                      </c:pt>
                      <c:pt idx="7115">
                        <c:v>409.92223999999999</c:v>
                      </c:pt>
                      <c:pt idx="7116">
                        <c:v>409.87425999999999</c:v>
                      </c:pt>
                      <c:pt idx="7117">
                        <c:v>409.88126</c:v>
                      </c:pt>
                      <c:pt idx="7118">
                        <c:v>409.89785000000001</c:v>
                      </c:pt>
                      <c:pt idx="7119">
                        <c:v>409.91730000000001</c:v>
                      </c:pt>
                      <c:pt idx="7120">
                        <c:v>409.87459999999999</c:v>
                      </c:pt>
                      <c:pt idx="7121">
                        <c:v>409.88664</c:v>
                      </c:pt>
                      <c:pt idx="7122">
                        <c:v>409.88744000000003</c:v>
                      </c:pt>
                      <c:pt idx="7123">
                        <c:v>409.91559000000001</c:v>
                      </c:pt>
                      <c:pt idx="7124">
                        <c:v>409.88315</c:v>
                      </c:pt>
                      <c:pt idx="7125">
                        <c:v>409.89398</c:v>
                      </c:pt>
                      <c:pt idx="7126">
                        <c:v>409.88508999999999</c:v>
                      </c:pt>
                      <c:pt idx="7127">
                        <c:v>409.89231999999998</c:v>
                      </c:pt>
                      <c:pt idx="7128">
                        <c:v>409.90544999999997</c:v>
                      </c:pt>
                      <c:pt idx="7129">
                        <c:v>409.88986999999997</c:v>
                      </c:pt>
                      <c:pt idx="7130">
                        <c:v>409.87799000000001</c:v>
                      </c:pt>
                      <c:pt idx="7131">
                        <c:v>409.87688000000003</c:v>
                      </c:pt>
                      <c:pt idx="7132">
                        <c:v>409.92371000000003</c:v>
                      </c:pt>
                      <c:pt idx="7133">
                        <c:v>409.88645000000002</c:v>
                      </c:pt>
                      <c:pt idx="7134">
                        <c:v>409.87083999999999</c:v>
                      </c:pt>
                      <c:pt idx="7135">
                        <c:v>409.88945000000001</c:v>
                      </c:pt>
                      <c:pt idx="7136">
                        <c:v>410.06135999999998</c:v>
                      </c:pt>
                      <c:pt idx="7137">
                        <c:v>409.88988000000001</c:v>
                      </c:pt>
                      <c:pt idx="7138">
                        <c:v>409.87761999999998</c:v>
                      </c:pt>
                      <c:pt idx="7139">
                        <c:v>409.89118999999999</c:v>
                      </c:pt>
                      <c:pt idx="7140">
                        <c:v>409.92198999999999</c:v>
                      </c:pt>
                      <c:pt idx="7141">
                        <c:v>409.88153</c:v>
                      </c:pt>
                      <c:pt idx="7142">
                        <c:v>409.89780999999999</c:v>
                      </c:pt>
                      <c:pt idx="7143">
                        <c:v>409.88821000000002</c:v>
                      </c:pt>
                      <c:pt idx="7144">
                        <c:v>409.89026999999999</c:v>
                      </c:pt>
                      <c:pt idx="7145">
                        <c:v>409.91755999999998</c:v>
                      </c:pt>
                      <c:pt idx="7146">
                        <c:v>409.88580999999999</c:v>
                      </c:pt>
                      <c:pt idx="7147">
                        <c:v>409.87876</c:v>
                      </c:pt>
                      <c:pt idx="7148">
                        <c:v>409.87275</c:v>
                      </c:pt>
                      <c:pt idx="7149">
                        <c:v>409.91492</c:v>
                      </c:pt>
                      <c:pt idx="7150">
                        <c:v>409.88099</c:v>
                      </c:pt>
                      <c:pt idx="7151">
                        <c:v>409.87072000000001</c:v>
                      </c:pt>
                      <c:pt idx="7152">
                        <c:v>409.88691</c:v>
                      </c:pt>
                      <c:pt idx="7153">
                        <c:v>409.92612000000003</c:v>
                      </c:pt>
                      <c:pt idx="7154">
                        <c:v>409.88711000000001</c:v>
                      </c:pt>
                      <c:pt idx="7155">
                        <c:v>409.89217000000002</c:v>
                      </c:pt>
                      <c:pt idx="7156">
                        <c:v>409.88711000000001</c:v>
                      </c:pt>
                      <c:pt idx="7157">
                        <c:v>409.89900999999998</c:v>
                      </c:pt>
                      <c:pt idx="7158">
                        <c:v>409.86995000000002</c:v>
                      </c:pt>
                      <c:pt idx="7159">
                        <c:v>409.87504000000001</c:v>
                      </c:pt>
                      <c:pt idx="7160">
                        <c:v>409.88236000000001</c:v>
                      </c:pt>
                      <c:pt idx="7161">
                        <c:v>409.91217</c:v>
                      </c:pt>
                      <c:pt idx="7162">
                        <c:v>409.90892000000002</c:v>
                      </c:pt>
                      <c:pt idx="7163">
                        <c:v>409.87351000000001</c:v>
                      </c:pt>
                      <c:pt idx="7164">
                        <c:v>409.87648999999999</c:v>
                      </c:pt>
                      <c:pt idx="7165">
                        <c:v>409.88209000000001</c:v>
                      </c:pt>
                      <c:pt idx="7166">
                        <c:v>409.89997</c:v>
                      </c:pt>
                      <c:pt idx="7167">
                        <c:v>409.88218000000001</c:v>
                      </c:pt>
                      <c:pt idx="7168">
                        <c:v>409.87256000000002</c:v>
                      </c:pt>
                      <c:pt idx="7169">
                        <c:v>409.88301999999999</c:v>
                      </c:pt>
                      <c:pt idx="7170">
                        <c:v>409.91980999999998</c:v>
                      </c:pt>
                      <c:pt idx="7171">
                        <c:v>409.89328</c:v>
                      </c:pt>
                      <c:pt idx="7172">
                        <c:v>409.87083999999999</c:v>
                      </c:pt>
                      <c:pt idx="7173">
                        <c:v>409.89406000000002</c:v>
                      </c:pt>
                      <c:pt idx="7174">
                        <c:v>409.91635000000002</c:v>
                      </c:pt>
                      <c:pt idx="7175">
                        <c:v>409.90492</c:v>
                      </c:pt>
                      <c:pt idx="7176">
                        <c:v>409.89012000000002</c:v>
                      </c:pt>
                      <c:pt idx="7177">
                        <c:v>409.90152</c:v>
                      </c:pt>
                      <c:pt idx="7178">
                        <c:v>409.91804000000002</c:v>
                      </c:pt>
                      <c:pt idx="7179">
                        <c:v>409.88033000000001</c:v>
                      </c:pt>
                      <c:pt idx="7180">
                        <c:v>409.88443999999998</c:v>
                      </c:pt>
                      <c:pt idx="7181">
                        <c:v>409.88736</c:v>
                      </c:pt>
                      <c:pt idx="7182">
                        <c:v>409.88330999999999</c:v>
                      </c:pt>
                      <c:pt idx="7183">
                        <c:v>409.81283000000002</c:v>
                      </c:pt>
                      <c:pt idx="7184">
                        <c:v>409.78116999999997</c:v>
                      </c:pt>
                      <c:pt idx="7185">
                        <c:v>409.78715999999997</c:v>
                      </c:pt>
                      <c:pt idx="7186">
                        <c:v>409.78813000000002</c:v>
                      </c:pt>
                      <c:pt idx="7187">
                        <c:v>409.78359999999998</c:v>
                      </c:pt>
                      <c:pt idx="7188">
                        <c:v>409.78192000000001</c:v>
                      </c:pt>
                      <c:pt idx="7189">
                        <c:v>409.78167999999999</c:v>
                      </c:pt>
                      <c:pt idx="7190">
                        <c:v>409.77427</c:v>
                      </c:pt>
                      <c:pt idx="7191">
                        <c:v>409.78174000000001</c:v>
                      </c:pt>
                      <c:pt idx="7192">
                        <c:v>409.75510000000003</c:v>
                      </c:pt>
                      <c:pt idx="7193">
                        <c:v>409.76886999999999</c:v>
                      </c:pt>
                      <c:pt idx="7194">
                        <c:v>409.76639999999998</c:v>
                      </c:pt>
                      <c:pt idx="7195">
                        <c:v>409.90294999999998</c:v>
                      </c:pt>
                      <c:pt idx="7196">
                        <c:v>409.90530000000001</c:v>
                      </c:pt>
                      <c:pt idx="7197">
                        <c:v>410.02992999999998</c:v>
                      </c:pt>
                      <c:pt idx="7198">
                        <c:v>409.86039</c:v>
                      </c:pt>
                      <c:pt idx="7199">
                        <c:v>409.80372999999997</c:v>
                      </c:pt>
                      <c:pt idx="7200">
                        <c:v>409.78946000000002</c:v>
                      </c:pt>
                      <c:pt idx="7201">
                        <c:v>409.77373</c:v>
                      </c:pt>
                      <c:pt idx="7202">
                        <c:v>409.76771000000002</c:v>
                      </c:pt>
                      <c:pt idx="7203">
                        <c:v>409.78343000000001</c:v>
                      </c:pt>
                      <c:pt idx="7204">
                        <c:v>409.78278</c:v>
                      </c:pt>
                      <c:pt idx="7205">
                        <c:v>409.77346</c:v>
                      </c:pt>
                      <c:pt idx="7206">
                        <c:v>409.78546</c:v>
                      </c:pt>
                      <c:pt idx="7207">
                        <c:v>409.88977</c:v>
                      </c:pt>
                      <c:pt idx="7208">
                        <c:v>409.91935999999998</c:v>
                      </c:pt>
                      <c:pt idx="7209">
                        <c:v>409.88164999999998</c:v>
                      </c:pt>
                      <c:pt idx="7210">
                        <c:v>409.89442000000003</c:v>
                      </c:pt>
                      <c:pt idx="7211">
                        <c:v>409.81650000000002</c:v>
                      </c:pt>
                      <c:pt idx="7212">
                        <c:v>409.79815000000002</c:v>
                      </c:pt>
                      <c:pt idx="7213">
                        <c:v>409.78294</c:v>
                      </c:pt>
                      <c:pt idx="7214">
                        <c:v>409.77713</c:v>
                      </c:pt>
                      <c:pt idx="7215">
                        <c:v>409.76299999999998</c:v>
                      </c:pt>
                      <c:pt idx="7216">
                        <c:v>409.79710999999998</c:v>
                      </c:pt>
                      <c:pt idx="7217">
                        <c:v>409.80986000000001</c:v>
                      </c:pt>
                      <c:pt idx="7218">
                        <c:v>409.81905999999998</c:v>
                      </c:pt>
                      <c:pt idx="7219">
                        <c:v>409.88391000000001</c:v>
                      </c:pt>
                      <c:pt idx="7220">
                        <c:v>409.86338000000001</c:v>
                      </c:pt>
                      <c:pt idx="7221">
                        <c:v>409.91606000000002</c:v>
                      </c:pt>
                      <c:pt idx="7222">
                        <c:v>409.83470999999997</c:v>
                      </c:pt>
                      <c:pt idx="7223">
                        <c:v>409.77861999999999</c:v>
                      </c:pt>
                      <c:pt idx="7224">
                        <c:v>409.79239000000001</c:v>
                      </c:pt>
                      <c:pt idx="7225">
                        <c:v>409.81529</c:v>
                      </c:pt>
                      <c:pt idx="7226">
                        <c:v>409.79082</c:v>
                      </c:pt>
                      <c:pt idx="7227">
                        <c:v>409.77298999999999</c:v>
                      </c:pt>
                      <c:pt idx="7228">
                        <c:v>409.77819</c:v>
                      </c:pt>
                      <c:pt idx="7229">
                        <c:v>409.79852</c:v>
                      </c:pt>
                      <c:pt idx="7230">
                        <c:v>409.76121000000001</c:v>
                      </c:pt>
                      <c:pt idx="7231">
                        <c:v>409.85753999999997</c:v>
                      </c:pt>
                      <c:pt idx="7232">
                        <c:v>409.87144000000001</c:v>
                      </c:pt>
                      <c:pt idx="7233">
                        <c:v>409.92540000000002</c:v>
                      </c:pt>
                      <c:pt idx="7234">
                        <c:v>409.87923000000001</c:v>
                      </c:pt>
                      <c:pt idx="7235">
                        <c:v>409.8152</c:v>
                      </c:pt>
                      <c:pt idx="7236">
                        <c:v>409.77864</c:v>
                      </c:pt>
                      <c:pt idx="7237">
                        <c:v>409.76961</c:v>
                      </c:pt>
                      <c:pt idx="7238">
                        <c:v>409.76603</c:v>
                      </c:pt>
                      <c:pt idx="7239">
                        <c:v>409.78901000000002</c:v>
                      </c:pt>
                      <c:pt idx="7240">
                        <c:v>409.77717999999999</c:v>
                      </c:pt>
                      <c:pt idx="7241">
                        <c:v>409.78802999999999</c:v>
                      </c:pt>
                      <c:pt idx="7242">
                        <c:v>409.80689000000001</c:v>
                      </c:pt>
                      <c:pt idx="7243">
                        <c:v>409.89657999999997</c:v>
                      </c:pt>
                      <c:pt idx="7244">
                        <c:v>409.90044999999998</c:v>
                      </c:pt>
                      <c:pt idx="7245">
                        <c:v>409.88547</c:v>
                      </c:pt>
                      <c:pt idx="7246">
                        <c:v>409.90649999999999</c:v>
                      </c:pt>
                      <c:pt idx="7247">
                        <c:v>409.76965999999999</c:v>
                      </c:pt>
                      <c:pt idx="7248">
                        <c:v>409.77701999999999</c:v>
                      </c:pt>
                      <c:pt idx="7249">
                        <c:v>409.79266000000001</c:v>
                      </c:pt>
                      <c:pt idx="7250">
                        <c:v>409.78291000000002</c:v>
                      </c:pt>
                      <c:pt idx="7251">
                        <c:v>409.76956000000001</c:v>
                      </c:pt>
                      <c:pt idx="7252">
                        <c:v>409.76691</c:v>
                      </c:pt>
                      <c:pt idx="7253">
                        <c:v>409.76289000000003</c:v>
                      </c:pt>
                      <c:pt idx="7254">
                        <c:v>409.79971</c:v>
                      </c:pt>
                      <c:pt idx="7255">
                        <c:v>409.90134999999998</c:v>
                      </c:pt>
                      <c:pt idx="7256">
                        <c:v>409.90102999999999</c:v>
                      </c:pt>
                      <c:pt idx="7257">
                        <c:v>409.96301999999997</c:v>
                      </c:pt>
                      <c:pt idx="7258">
                        <c:v>409.92676999999998</c:v>
                      </c:pt>
                      <c:pt idx="7259">
                        <c:v>409.77476999999999</c:v>
                      </c:pt>
                      <c:pt idx="7260">
                        <c:v>409.76488999999998</c:v>
                      </c:pt>
                      <c:pt idx="7261">
                        <c:v>409.74781000000002</c:v>
                      </c:pt>
                      <c:pt idx="7262">
                        <c:v>409.77445999999998</c:v>
                      </c:pt>
                      <c:pt idx="7263">
                        <c:v>409.79649000000001</c:v>
                      </c:pt>
                      <c:pt idx="7264">
                        <c:v>409.77587</c:v>
                      </c:pt>
                      <c:pt idx="7265">
                        <c:v>409.77611999999999</c:v>
                      </c:pt>
                      <c:pt idx="7266">
                        <c:v>409.77566000000002</c:v>
                      </c:pt>
                      <c:pt idx="7267">
                        <c:v>409.89954</c:v>
                      </c:pt>
                      <c:pt idx="7268">
                        <c:v>409.87912999999998</c:v>
                      </c:pt>
                      <c:pt idx="7269">
                        <c:v>409.88378999999998</c:v>
                      </c:pt>
                      <c:pt idx="7270">
                        <c:v>409.88180999999997</c:v>
                      </c:pt>
                      <c:pt idx="7271">
                        <c:v>409.80322000000001</c:v>
                      </c:pt>
                      <c:pt idx="7272">
                        <c:v>409.78661</c:v>
                      </c:pt>
                      <c:pt idx="7273">
                        <c:v>409.77954</c:v>
                      </c:pt>
                      <c:pt idx="7274">
                        <c:v>409.77656000000002</c:v>
                      </c:pt>
                      <c:pt idx="7275">
                        <c:v>409.77753999999999</c:v>
                      </c:pt>
                      <c:pt idx="7276">
                        <c:v>409.79340000000002</c:v>
                      </c:pt>
                      <c:pt idx="7277">
                        <c:v>409.76314000000002</c:v>
                      </c:pt>
                      <c:pt idx="7278">
                        <c:v>409.75707999999997</c:v>
                      </c:pt>
                      <c:pt idx="7279">
                        <c:v>409.86354999999998</c:v>
                      </c:pt>
                      <c:pt idx="7280">
                        <c:v>409.90607999999997</c:v>
                      </c:pt>
                      <c:pt idx="7281">
                        <c:v>409.87365</c:v>
                      </c:pt>
                      <c:pt idx="7282">
                        <c:v>409.85971000000001</c:v>
                      </c:pt>
                      <c:pt idx="7283">
                        <c:v>409.77668</c:v>
                      </c:pt>
                      <c:pt idx="7284">
                        <c:v>409.76184999999998</c:v>
                      </c:pt>
                      <c:pt idx="7285">
                        <c:v>409.74745000000001</c:v>
                      </c:pt>
                      <c:pt idx="7286">
                        <c:v>409.75205999999997</c:v>
                      </c:pt>
                      <c:pt idx="7287">
                        <c:v>409.76918999999998</c:v>
                      </c:pt>
                      <c:pt idx="7288">
                        <c:v>409.76778000000002</c:v>
                      </c:pt>
                      <c:pt idx="7289">
                        <c:v>409.75013000000001</c:v>
                      </c:pt>
                      <c:pt idx="7290">
                        <c:v>409.75317000000001</c:v>
                      </c:pt>
                      <c:pt idx="7291">
                        <c:v>409.85735</c:v>
                      </c:pt>
                      <c:pt idx="7292">
                        <c:v>409.89595000000003</c:v>
                      </c:pt>
                      <c:pt idx="7293">
                        <c:v>409.87329</c:v>
                      </c:pt>
                      <c:pt idx="7294">
                        <c:v>409.86876999999998</c:v>
                      </c:pt>
                      <c:pt idx="7295">
                        <c:v>409.79449</c:v>
                      </c:pt>
                      <c:pt idx="7296">
                        <c:v>409.79638</c:v>
                      </c:pt>
                      <c:pt idx="7297">
                        <c:v>409.80288000000002</c:v>
                      </c:pt>
                      <c:pt idx="7298">
                        <c:v>409.79906999999997</c:v>
                      </c:pt>
                      <c:pt idx="7299">
                        <c:v>409.79825</c:v>
                      </c:pt>
                      <c:pt idx="7300">
                        <c:v>409.79458</c:v>
                      </c:pt>
                      <c:pt idx="7301">
                        <c:v>409.80810000000002</c:v>
                      </c:pt>
                      <c:pt idx="7302">
                        <c:v>409.80191000000002</c:v>
                      </c:pt>
                      <c:pt idx="7303">
                        <c:v>409.87866000000002</c:v>
                      </c:pt>
                      <c:pt idx="7304">
                        <c:v>409.88805000000002</c:v>
                      </c:pt>
                      <c:pt idx="7305">
                        <c:v>409.91838999999999</c:v>
                      </c:pt>
                      <c:pt idx="7306">
                        <c:v>409.87743</c:v>
                      </c:pt>
                      <c:pt idx="7307">
                        <c:v>409.78433000000001</c:v>
                      </c:pt>
                      <c:pt idx="7308">
                        <c:v>409.78892000000002</c:v>
                      </c:pt>
                      <c:pt idx="7309">
                        <c:v>409.77724000000001</c:v>
                      </c:pt>
                      <c:pt idx="7310">
                        <c:v>409.78136000000001</c:v>
                      </c:pt>
                      <c:pt idx="7311">
                        <c:v>409.78532000000001</c:v>
                      </c:pt>
                      <c:pt idx="7312">
                        <c:v>409.78662000000003</c:v>
                      </c:pt>
                      <c:pt idx="7313">
                        <c:v>409.80072999999999</c:v>
                      </c:pt>
                      <c:pt idx="7314">
                        <c:v>409.78960000000001</c:v>
                      </c:pt>
                      <c:pt idx="7315">
                        <c:v>409.90145999999999</c:v>
                      </c:pt>
                      <c:pt idx="7316">
                        <c:v>409.89427999999998</c:v>
                      </c:pt>
                      <c:pt idx="7317">
                        <c:v>409.88774999999998</c:v>
                      </c:pt>
                      <c:pt idx="7318">
                        <c:v>409.93583000000001</c:v>
                      </c:pt>
                      <c:pt idx="7319">
                        <c:v>409.81563999999997</c:v>
                      </c:pt>
                      <c:pt idx="7320">
                        <c:v>409.80108999999999</c:v>
                      </c:pt>
                      <c:pt idx="7321">
                        <c:v>409.80770000000001</c:v>
                      </c:pt>
                      <c:pt idx="7322">
                        <c:v>409.79809</c:v>
                      </c:pt>
                      <c:pt idx="7323">
                        <c:v>409.77175999999997</c:v>
                      </c:pt>
                      <c:pt idx="7324">
                        <c:v>409.75623999999999</c:v>
                      </c:pt>
                      <c:pt idx="7325">
                        <c:v>409.77174000000002</c:v>
                      </c:pt>
                      <c:pt idx="7326">
                        <c:v>409.80113999999998</c:v>
                      </c:pt>
                      <c:pt idx="7327">
                        <c:v>409.88727999999998</c:v>
                      </c:pt>
                      <c:pt idx="7328">
                        <c:v>409.90284000000003</c:v>
                      </c:pt>
                      <c:pt idx="7329">
                        <c:v>409.87651</c:v>
                      </c:pt>
                      <c:pt idx="7330">
                        <c:v>409.89084000000003</c:v>
                      </c:pt>
                      <c:pt idx="7331">
                        <c:v>409.77208000000002</c:v>
                      </c:pt>
                      <c:pt idx="7332">
                        <c:v>409.78399000000002</c:v>
                      </c:pt>
                      <c:pt idx="7333">
                        <c:v>409.79001</c:v>
                      </c:pt>
                      <c:pt idx="7334">
                        <c:v>409.80435999999997</c:v>
                      </c:pt>
                      <c:pt idx="7335">
                        <c:v>409.79610000000002</c:v>
                      </c:pt>
                      <c:pt idx="7336">
                        <c:v>409.80227000000002</c:v>
                      </c:pt>
                      <c:pt idx="7337">
                        <c:v>409.80489</c:v>
                      </c:pt>
                      <c:pt idx="7338">
                        <c:v>409.79924999999997</c:v>
                      </c:pt>
                      <c:pt idx="7339">
                        <c:v>409.92363999999998</c:v>
                      </c:pt>
                      <c:pt idx="7340">
                        <c:v>409.88369</c:v>
                      </c:pt>
                      <c:pt idx="7341">
                        <c:v>409.88520999999997</c:v>
                      </c:pt>
                      <c:pt idx="7342">
                        <c:v>409.86896999999999</c:v>
                      </c:pt>
                      <c:pt idx="7343">
                        <c:v>409.80585000000002</c:v>
                      </c:pt>
                      <c:pt idx="7344">
                        <c:v>409.79406</c:v>
                      </c:pt>
                      <c:pt idx="7345">
                        <c:v>409.77976999999998</c:v>
                      </c:pt>
                      <c:pt idx="7346">
                        <c:v>409.79512</c:v>
                      </c:pt>
                      <c:pt idx="7347">
                        <c:v>409.80099000000001</c:v>
                      </c:pt>
                      <c:pt idx="7348">
                        <c:v>409.76931000000002</c:v>
                      </c:pt>
                      <c:pt idx="7349">
                        <c:v>409.78802000000002</c:v>
                      </c:pt>
                      <c:pt idx="7350">
                        <c:v>409.78449999999998</c:v>
                      </c:pt>
                      <c:pt idx="7351">
                        <c:v>409.90255999999999</c:v>
                      </c:pt>
                      <c:pt idx="7352">
                        <c:v>409.89832000000001</c:v>
                      </c:pt>
                      <c:pt idx="7353">
                        <c:v>409.89573999999999</c:v>
                      </c:pt>
                      <c:pt idx="7354">
                        <c:v>409.84082999999998</c:v>
                      </c:pt>
                      <c:pt idx="7355">
                        <c:v>409.77780999999999</c:v>
                      </c:pt>
                      <c:pt idx="7356">
                        <c:v>409.78500000000003</c:v>
                      </c:pt>
                      <c:pt idx="7357">
                        <c:v>409.78059000000002</c:v>
                      </c:pt>
                      <c:pt idx="7358">
                        <c:v>409.78017</c:v>
                      </c:pt>
                      <c:pt idx="7359">
                        <c:v>409.78885000000002</c:v>
                      </c:pt>
                      <c:pt idx="7360">
                        <c:v>409.80284999999998</c:v>
                      </c:pt>
                      <c:pt idx="7361">
                        <c:v>409.78149000000002</c:v>
                      </c:pt>
                      <c:pt idx="7362">
                        <c:v>409.78102000000001</c:v>
                      </c:pt>
                      <c:pt idx="7363">
                        <c:v>409.89942000000002</c:v>
                      </c:pt>
                      <c:pt idx="7364">
                        <c:v>409.95738999999998</c:v>
                      </c:pt>
                      <c:pt idx="7365">
                        <c:v>409.88459</c:v>
                      </c:pt>
                      <c:pt idx="7366">
                        <c:v>409.87675000000002</c:v>
                      </c:pt>
                      <c:pt idx="7367">
                        <c:v>409.82602000000003</c:v>
                      </c:pt>
                      <c:pt idx="7368">
                        <c:v>409.81313</c:v>
                      </c:pt>
                      <c:pt idx="7369">
                        <c:v>409.8202</c:v>
                      </c:pt>
                      <c:pt idx="7370">
                        <c:v>409.82281</c:v>
                      </c:pt>
                      <c:pt idx="7371">
                        <c:v>409.81378000000001</c:v>
                      </c:pt>
                      <c:pt idx="7372">
                        <c:v>409.82317999999998</c:v>
                      </c:pt>
                      <c:pt idx="7373">
                        <c:v>409.81560999999999</c:v>
                      </c:pt>
                      <c:pt idx="7374">
                        <c:v>409.80547999999999</c:v>
                      </c:pt>
                      <c:pt idx="7375">
                        <c:v>409.90591000000001</c:v>
                      </c:pt>
                      <c:pt idx="7376">
                        <c:v>409.90492</c:v>
                      </c:pt>
                      <c:pt idx="7377">
                        <c:v>409.94274000000001</c:v>
                      </c:pt>
                      <c:pt idx="7378">
                        <c:v>409.85638999999998</c:v>
                      </c:pt>
                      <c:pt idx="7379">
                        <c:v>409.84922</c:v>
                      </c:pt>
                      <c:pt idx="7380">
                        <c:v>409.78665999999998</c:v>
                      </c:pt>
                      <c:pt idx="7381">
                        <c:v>409.7894</c:v>
                      </c:pt>
                      <c:pt idx="7382">
                        <c:v>409.78791999999999</c:v>
                      </c:pt>
                      <c:pt idx="7383">
                        <c:v>409.79102</c:v>
                      </c:pt>
                      <c:pt idx="7384">
                        <c:v>409.80178000000001</c:v>
                      </c:pt>
                      <c:pt idx="7385">
                        <c:v>409.79153000000002</c:v>
                      </c:pt>
                      <c:pt idx="7386">
                        <c:v>409.78161999999998</c:v>
                      </c:pt>
                      <c:pt idx="7387">
                        <c:v>409.89872000000003</c:v>
                      </c:pt>
                      <c:pt idx="7388">
                        <c:v>409.8698</c:v>
                      </c:pt>
                      <c:pt idx="7389">
                        <c:v>409.88281000000001</c:v>
                      </c:pt>
                      <c:pt idx="7390">
                        <c:v>409.91716000000002</c:v>
                      </c:pt>
                      <c:pt idx="7391">
                        <c:v>409.82190000000003</c:v>
                      </c:pt>
                      <c:pt idx="7392">
                        <c:v>409.81333000000001</c:v>
                      </c:pt>
                      <c:pt idx="7393">
                        <c:v>409.81939999999997</c:v>
                      </c:pt>
                      <c:pt idx="7394">
                        <c:v>409.81921</c:v>
                      </c:pt>
                      <c:pt idx="7395">
                        <c:v>409.80662999999998</c:v>
                      </c:pt>
                      <c:pt idx="7396">
                        <c:v>409.80802999999997</c:v>
                      </c:pt>
                      <c:pt idx="7397">
                        <c:v>409.79822999999999</c:v>
                      </c:pt>
                      <c:pt idx="7398">
                        <c:v>409.79169999999999</c:v>
                      </c:pt>
                      <c:pt idx="7399">
                        <c:v>409.89067</c:v>
                      </c:pt>
                      <c:pt idx="7400">
                        <c:v>409.90660000000003</c:v>
                      </c:pt>
                      <c:pt idx="7401">
                        <c:v>409.90235000000001</c:v>
                      </c:pt>
                      <c:pt idx="7402">
                        <c:v>409.93146000000002</c:v>
                      </c:pt>
                      <c:pt idx="7403">
                        <c:v>409.78723000000002</c:v>
                      </c:pt>
                      <c:pt idx="7404">
                        <c:v>409.76961</c:v>
                      </c:pt>
                      <c:pt idx="7405">
                        <c:v>409.79131999999998</c:v>
                      </c:pt>
                      <c:pt idx="7406">
                        <c:v>409.80709999999999</c:v>
                      </c:pt>
                      <c:pt idx="7407">
                        <c:v>409.80504999999999</c:v>
                      </c:pt>
                      <c:pt idx="7408">
                        <c:v>409.82699000000002</c:v>
                      </c:pt>
                      <c:pt idx="7409">
                        <c:v>409.81394</c:v>
                      </c:pt>
                      <c:pt idx="7410">
                        <c:v>409.79633000000001</c:v>
                      </c:pt>
                      <c:pt idx="7411">
                        <c:v>409.92669000000001</c:v>
                      </c:pt>
                      <c:pt idx="7412">
                        <c:v>409.92128000000002</c:v>
                      </c:pt>
                      <c:pt idx="7413">
                        <c:v>409.91350999999997</c:v>
                      </c:pt>
                      <c:pt idx="7414">
                        <c:v>409.87950000000001</c:v>
                      </c:pt>
                      <c:pt idx="7415">
                        <c:v>409.80110000000002</c:v>
                      </c:pt>
                      <c:pt idx="7416">
                        <c:v>409.79779000000002</c:v>
                      </c:pt>
                      <c:pt idx="7417">
                        <c:v>409.77399000000003</c:v>
                      </c:pt>
                      <c:pt idx="7418">
                        <c:v>409.78458000000001</c:v>
                      </c:pt>
                      <c:pt idx="7419">
                        <c:v>409.80036999999999</c:v>
                      </c:pt>
                      <c:pt idx="7420">
                        <c:v>409.77077000000003</c:v>
                      </c:pt>
                      <c:pt idx="7421">
                        <c:v>409.77078</c:v>
                      </c:pt>
                      <c:pt idx="7422">
                        <c:v>409.78753</c:v>
                      </c:pt>
                      <c:pt idx="7423">
                        <c:v>409.92225999999999</c:v>
                      </c:pt>
                      <c:pt idx="7424">
                        <c:v>409.96508</c:v>
                      </c:pt>
                      <c:pt idx="7425">
                        <c:v>410.02251999999999</c:v>
                      </c:pt>
                      <c:pt idx="7426">
                        <c:v>410.05914999999999</c:v>
                      </c:pt>
                      <c:pt idx="7427">
                        <c:v>410.02447999999998</c:v>
                      </c:pt>
                      <c:pt idx="7428">
                        <c:v>410.08069</c:v>
                      </c:pt>
                      <c:pt idx="7429">
                        <c:v>410.12493000000001</c:v>
                      </c:pt>
                      <c:pt idx="7430">
                        <c:v>410.1977</c:v>
                      </c:pt>
                      <c:pt idx="7431">
                        <c:v>410.23880000000003</c:v>
                      </c:pt>
                      <c:pt idx="7432">
                        <c:v>410.29512</c:v>
                      </c:pt>
                      <c:pt idx="7433">
                        <c:v>410.33249000000001</c:v>
                      </c:pt>
                      <c:pt idx="7434">
                        <c:v>410.37353000000002</c:v>
                      </c:pt>
                      <c:pt idx="7435">
                        <c:v>410.50853999999998</c:v>
                      </c:pt>
                      <c:pt idx="7436">
                        <c:v>410.60782999999998</c:v>
                      </c:pt>
                      <c:pt idx="7437">
                        <c:v>410.64409999999998</c:v>
                      </c:pt>
                      <c:pt idx="7438">
                        <c:v>410.65028000000001</c:v>
                      </c:pt>
                      <c:pt idx="7439">
                        <c:v>410.63053000000002</c:v>
                      </c:pt>
                      <c:pt idx="7440">
                        <c:v>410.73023000000001</c:v>
                      </c:pt>
                      <c:pt idx="7441">
                        <c:v>410.70832999999999</c:v>
                      </c:pt>
                      <c:pt idx="7442">
                        <c:v>410.76118000000002</c:v>
                      </c:pt>
                      <c:pt idx="7443">
                        <c:v>410.80705999999998</c:v>
                      </c:pt>
                      <c:pt idx="7444">
                        <c:v>410.85151999999999</c:v>
                      </c:pt>
                      <c:pt idx="7445">
                        <c:v>410.91257999999999</c:v>
                      </c:pt>
                      <c:pt idx="7446">
                        <c:v>410.96053000000001</c:v>
                      </c:pt>
                      <c:pt idx="7447">
                        <c:v>411.12574999999998</c:v>
                      </c:pt>
                      <c:pt idx="7448">
                        <c:v>411.17198999999999</c:v>
                      </c:pt>
                      <c:pt idx="7449">
                        <c:v>411.26015999999998</c:v>
                      </c:pt>
                      <c:pt idx="7450">
                        <c:v>411.27017000000001</c:v>
                      </c:pt>
                      <c:pt idx="7451">
                        <c:v>411.22023999999999</c:v>
                      </c:pt>
                      <c:pt idx="7452">
                        <c:v>411.25907000000001</c:v>
                      </c:pt>
                      <c:pt idx="7453">
                        <c:v>411.35802999999999</c:v>
                      </c:pt>
                      <c:pt idx="7454">
                        <c:v>411.40553</c:v>
                      </c:pt>
                      <c:pt idx="7455">
                        <c:v>411.42953</c:v>
                      </c:pt>
                      <c:pt idx="7456">
                        <c:v>411.47456</c:v>
                      </c:pt>
                      <c:pt idx="7457">
                        <c:v>411.51737000000003</c:v>
                      </c:pt>
                      <c:pt idx="7458">
                        <c:v>411.55633</c:v>
                      </c:pt>
                      <c:pt idx="7459">
                        <c:v>411.72201000000001</c:v>
                      </c:pt>
                      <c:pt idx="7460">
                        <c:v>411.77643</c:v>
                      </c:pt>
                      <c:pt idx="7461">
                        <c:v>411.82459</c:v>
                      </c:pt>
                      <c:pt idx="7462">
                        <c:v>411.86891000000003</c:v>
                      </c:pt>
                      <c:pt idx="7463">
                        <c:v>411.82659000000001</c:v>
                      </c:pt>
                      <c:pt idx="7464">
                        <c:v>411.89596999999998</c:v>
                      </c:pt>
                      <c:pt idx="7465">
                        <c:v>411.94457</c:v>
                      </c:pt>
                      <c:pt idx="7466">
                        <c:v>411.98291</c:v>
                      </c:pt>
                      <c:pt idx="7467">
                        <c:v>412.00430999999998</c:v>
                      </c:pt>
                      <c:pt idx="7468">
                        <c:v>412.0428</c:v>
                      </c:pt>
                      <c:pt idx="7469">
                        <c:v>412.10863999999998</c:v>
                      </c:pt>
                      <c:pt idx="7470">
                        <c:v>412.17358999999999</c:v>
                      </c:pt>
                      <c:pt idx="7471">
                        <c:v>412.29919999999998</c:v>
                      </c:pt>
                      <c:pt idx="7472">
                        <c:v>412.36838</c:v>
                      </c:pt>
                      <c:pt idx="7473">
                        <c:v>412.41809999999998</c:v>
                      </c:pt>
                      <c:pt idx="7474">
                        <c:v>412.49275999999998</c:v>
                      </c:pt>
                      <c:pt idx="7475">
                        <c:v>412.44567000000001</c:v>
                      </c:pt>
                      <c:pt idx="7476">
                        <c:v>412.48568999999998</c:v>
                      </c:pt>
                      <c:pt idx="7477">
                        <c:v>412.50170000000003</c:v>
                      </c:pt>
                      <c:pt idx="7478">
                        <c:v>412.57076999999998</c:v>
                      </c:pt>
                      <c:pt idx="7479">
                        <c:v>412.61313999999999</c:v>
                      </c:pt>
                      <c:pt idx="7480">
                        <c:v>412.6823</c:v>
                      </c:pt>
                      <c:pt idx="7481">
                        <c:v>412.71440999999999</c:v>
                      </c:pt>
                      <c:pt idx="7482">
                        <c:v>412.76472999999999</c:v>
                      </c:pt>
                      <c:pt idx="7483">
                        <c:v>412.94666000000001</c:v>
                      </c:pt>
                      <c:pt idx="7484">
                        <c:v>412.96363000000002</c:v>
                      </c:pt>
                      <c:pt idx="7485">
                        <c:v>413.03079000000002</c:v>
                      </c:pt>
                      <c:pt idx="7486">
                        <c:v>413.06567000000001</c:v>
                      </c:pt>
                      <c:pt idx="7487">
                        <c:v>413.05928</c:v>
                      </c:pt>
                      <c:pt idx="7488">
                        <c:v>413.09976</c:v>
                      </c:pt>
                      <c:pt idx="7489">
                        <c:v>413.13643000000002</c:v>
                      </c:pt>
                      <c:pt idx="7490">
                        <c:v>413.17802</c:v>
                      </c:pt>
                      <c:pt idx="7491">
                        <c:v>413.22149999999999</c:v>
                      </c:pt>
                      <c:pt idx="7492">
                        <c:v>413.25288</c:v>
                      </c:pt>
                      <c:pt idx="7493">
                        <c:v>413.28512999999998</c:v>
                      </c:pt>
                      <c:pt idx="7494">
                        <c:v>413.35140999999999</c:v>
                      </c:pt>
                      <c:pt idx="7495">
                        <c:v>413.54586</c:v>
                      </c:pt>
                      <c:pt idx="7496">
                        <c:v>413.57625999999999</c:v>
                      </c:pt>
                      <c:pt idx="7497">
                        <c:v>413.61135000000002</c:v>
                      </c:pt>
                      <c:pt idx="7498">
                        <c:v>413.63119</c:v>
                      </c:pt>
                      <c:pt idx="7499">
                        <c:v>413.59935000000002</c:v>
                      </c:pt>
                      <c:pt idx="7500">
                        <c:v>413.69128999999998</c:v>
                      </c:pt>
                      <c:pt idx="7501">
                        <c:v>413.73442999999997</c:v>
                      </c:pt>
                      <c:pt idx="7502">
                        <c:v>413.77625</c:v>
                      </c:pt>
                      <c:pt idx="7503">
                        <c:v>413.81245999999999</c:v>
                      </c:pt>
                      <c:pt idx="7504">
                        <c:v>413.86192</c:v>
                      </c:pt>
                      <c:pt idx="7505">
                        <c:v>413.91055999999998</c:v>
                      </c:pt>
                      <c:pt idx="7506">
                        <c:v>413.94434999999999</c:v>
                      </c:pt>
                      <c:pt idx="7507">
                        <c:v>414.12335999999999</c:v>
                      </c:pt>
                      <c:pt idx="7508">
                        <c:v>414.21825000000001</c:v>
                      </c:pt>
                      <c:pt idx="7509">
                        <c:v>414.21690999999998</c:v>
                      </c:pt>
                      <c:pt idx="7510">
                        <c:v>414.25006999999999</c:v>
                      </c:pt>
                      <c:pt idx="7511">
                        <c:v>414.18342999999999</c:v>
                      </c:pt>
                      <c:pt idx="7512">
                        <c:v>414.24020999999999</c:v>
                      </c:pt>
                      <c:pt idx="7513">
                        <c:v>414.31142</c:v>
                      </c:pt>
                      <c:pt idx="7514">
                        <c:v>414.37909999999999</c:v>
                      </c:pt>
                      <c:pt idx="7515">
                        <c:v>414.42435</c:v>
                      </c:pt>
                      <c:pt idx="7516">
                        <c:v>414.49898999999999</c:v>
                      </c:pt>
                      <c:pt idx="7517">
                        <c:v>414.52136999999999</c:v>
                      </c:pt>
                      <c:pt idx="7518">
                        <c:v>414.57096000000001</c:v>
                      </c:pt>
                      <c:pt idx="7519">
                        <c:v>414.70366999999999</c:v>
                      </c:pt>
                      <c:pt idx="7520">
                        <c:v>414.75270999999998</c:v>
                      </c:pt>
                      <c:pt idx="7521">
                        <c:v>414.86246</c:v>
                      </c:pt>
                      <c:pt idx="7522">
                        <c:v>414.85539999999997</c:v>
                      </c:pt>
                      <c:pt idx="7523">
                        <c:v>414.80918000000003</c:v>
                      </c:pt>
                      <c:pt idx="7524">
                        <c:v>414.84782999999999</c:v>
                      </c:pt>
                      <c:pt idx="7525">
                        <c:v>414.91858999999999</c:v>
                      </c:pt>
                      <c:pt idx="7526">
                        <c:v>414.96285</c:v>
                      </c:pt>
                      <c:pt idx="7527">
                        <c:v>415.01634999999999</c:v>
                      </c:pt>
                      <c:pt idx="7528">
                        <c:v>415.08371</c:v>
                      </c:pt>
                      <c:pt idx="7529">
                        <c:v>415.12419</c:v>
                      </c:pt>
                      <c:pt idx="7530">
                        <c:v>415.18338999999997</c:v>
                      </c:pt>
                      <c:pt idx="7531">
                        <c:v>415.32139000000001</c:v>
                      </c:pt>
                      <c:pt idx="7532">
                        <c:v>415.36428000000001</c:v>
                      </c:pt>
                      <c:pt idx="7533">
                        <c:v>415.44459999999998</c:v>
                      </c:pt>
                      <c:pt idx="7534">
                        <c:v>415.43288000000001</c:v>
                      </c:pt>
                      <c:pt idx="7535">
                        <c:v>415.40989000000002</c:v>
                      </c:pt>
                      <c:pt idx="7536">
                        <c:v>415.45699999999999</c:v>
                      </c:pt>
                      <c:pt idx="7537">
                        <c:v>415.49525999999997</c:v>
                      </c:pt>
                      <c:pt idx="7538">
                        <c:v>415.55131</c:v>
                      </c:pt>
                      <c:pt idx="7539">
                        <c:v>415.61667</c:v>
                      </c:pt>
                      <c:pt idx="7540">
                        <c:v>415.66507999999999</c:v>
                      </c:pt>
                      <c:pt idx="7541">
                        <c:v>415.75556999999998</c:v>
                      </c:pt>
                      <c:pt idx="7542">
                        <c:v>415.78631999999999</c:v>
                      </c:pt>
                      <c:pt idx="7543">
                        <c:v>415.89974000000001</c:v>
                      </c:pt>
                      <c:pt idx="7544">
                        <c:v>415.94801000000001</c:v>
                      </c:pt>
                      <c:pt idx="7545">
                        <c:v>416.00036999999998</c:v>
                      </c:pt>
                      <c:pt idx="7546">
                        <c:v>416.10642000000001</c:v>
                      </c:pt>
                      <c:pt idx="7547">
                        <c:v>416.02035000000001</c:v>
                      </c:pt>
                      <c:pt idx="7548">
                        <c:v>416.04660000000001</c:v>
                      </c:pt>
                      <c:pt idx="7549">
                        <c:v>416.10099000000002</c:v>
                      </c:pt>
                      <c:pt idx="7550">
                        <c:v>416.14496000000003</c:v>
                      </c:pt>
                      <c:pt idx="7551">
                        <c:v>416.21861999999999</c:v>
                      </c:pt>
                      <c:pt idx="7552">
                        <c:v>416.27042</c:v>
                      </c:pt>
                      <c:pt idx="7553">
                        <c:v>416.31443000000002</c:v>
                      </c:pt>
                      <c:pt idx="7554">
                        <c:v>416.37513999999999</c:v>
                      </c:pt>
                      <c:pt idx="7555">
                        <c:v>416.56504000000001</c:v>
                      </c:pt>
                      <c:pt idx="7556">
                        <c:v>416.57456000000002</c:v>
                      </c:pt>
                      <c:pt idx="7557">
                        <c:v>416.62344999999999</c:v>
                      </c:pt>
                      <c:pt idx="7558">
                        <c:v>416.64370000000002</c:v>
                      </c:pt>
                      <c:pt idx="7559">
                        <c:v>416.62576000000001</c:v>
                      </c:pt>
                      <c:pt idx="7560">
                        <c:v>416.66136</c:v>
                      </c:pt>
                      <c:pt idx="7561">
                        <c:v>416.74657999999999</c:v>
                      </c:pt>
                      <c:pt idx="7562">
                        <c:v>416.75558999999998</c:v>
                      </c:pt>
                      <c:pt idx="7563">
                        <c:v>416.80270000000002</c:v>
                      </c:pt>
                      <c:pt idx="7564">
                        <c:v>416.84669000000002</c:v>
                      </c:pt>
                      <c:pt idx="7565">
                        <c:v>416.91680000000002</c:v>
                      </c:pt>
                      <c:pt idx="7566">
                        <c:v>416.95094</c:v>
                      </c:pt>
                      <c:pt idx="7567">
                        <c:v>417.14028000000002</c:v>
                      </c:pt>
                      <c:pt idx="7568">
                        <c:v>417.17941000000002</c:v>
                      </c:pt>
                      <c:pt idx="7569">
                        <c:v>417.22107</c:v>
                      </c:pt>
                      <c:pt idx="7570">
                        <c:v>417.26265999999998</c:v>
                      </c:pt>
                      <c:pt idx="7571">
                        <c:v>417.21388000000002</c:v>
                      </c:pt>
                      <c:pt idx="7572">
                        <c:v>417.26400999999998</c:v>
                      </c:pt>
                      <c:pt idx="7573">
                        <c:v>417.30682999999999</c:v>
                      </c:pt>
                      <c:pt idx="7574">
                        <c:v>417.37824000000001</c:v>
                      </c:pt>
                      <c:pt idx="7575">
                        <c:v>417.41888</c:v>
                      </c:pt>
                      <c:pt idx="7576">
                        <c:v>417.46985000000001</c:v>
                      </c:pt>
                      <c:pt idx="7577">
                        <c:v>417.51875999999999</c:v>
                      </c:pt>
                      <c:pt idx="7578">
                        <c:v>417.57817999999997</c:v>
                      </c:pt>
                      <c:pt idx="7579">
                        <c:v>417.72667000000001</c:v>
                      </c:pt>
                      <c:pt idx="7580">
                        <c:v>417.80693000000002</c:v>
                      </c:pt>
                      <c:pt idx="7581">
                        <c:v>417.82645000000002</c:v>
                      </c:pt>
                      <c:pt idx="7582">
                        <c:v>417.88004000000001</c:v>
                      </c:pt>
                      <c:pt idx="7583">
                        <c:v>417.81166999999999</c:v>
                      </c:pt>
                      <c:pt idx="7584">
                        <c:v>417.86714000000001</c:v>
                      </c:pt>
                      <c:pt idx="7585">
                        <c:v>417.89879000000002</c:v>
                      </c:pt>
                      <c:pt idx="7586">
                        <c:v>417.96472999999997</c:v>
                      </c:pt>
                      <c:pt idx="7587">
                        <c:v>418.00644</c:v>
                      </c:pt>
                      <c:pt idx="7588">
                        <c:v>418.05221</c:v>
                      </c:pt>
                      <c:pt idx="7589">
                        <c:v>418.12887000000001</c:v>
                      </c:pt>
                      <c:pt idx="7590">
                        <c:v>418.12756000000002</c:v>
                      </c:pt>
                      <c:pt idx="7591">
                        <c:v>418.30390999999997</c:v>
                      </c:pt>
                      <c:pt idx="7592">
                        <c:v>418.35858999999999</c:v>
                      </c:pt>
                      <c:pt idx="7593">
                        <c:v>418.43928</c:v>
                      </c:pt>
                      <c:pt idx="7594">
                        <c:v>418.45686000000001</c:v>
                      </c:pt>
                      <c:pt idx="7595">
                        <c:v>418.43786</c:v>
                      </c:pt>
                      <c:pt idx="7596">
                        <c:v>418.49369999999999</c:v>
                      </c:pt>
                      <c:pt idx="7597">
                        <c:v>418.54383999999999</c:v>
                      </c:pt>
                      <c:pt idx="7598">
                        <c:v>418.57184999999998</c:v>
                      </c:pt>
                      <c:pt idx="7599">
                        <c:v>418.63603999999998</c:v>
                      </c:pt>
                      <c:pt idx="7600">
                        <c:v>418.64688000000001</c:v>
                      </c:pt>
                      <c:pt idx="7601">
                        <c:v>418.70375000000001</c:v>
                      </c:pt>
                      <c:pt idx="7602">
                        <c:v>418.73442</c:v>
                      </c:pt>
                      <c:pt idx="7603">
                        <c:v>418.89692000000002</c:v>
                      </c:pt>
                      <c:pt idx="7604">
                        <c:v>418.96465999999998</c:v>
                      </c:pt>
                      <c:pt idx="7605">
                        <c:v>419.04611</c:v>
                      </c:pt>
                      <c:pt idx="7606">
                        <c:v>419.04297000000003</c:v>
                      </c:pt>
                      <c:pt idx="7607">
                        <c:v>419.01868999999999</c:v>
                      </c:pt>
                      <c:pt idx="7608">
                        <c:v>419.04703999999998</c:v>
                      </c:pt>
                      <c:pt idx="7609">
                        <c:v>419.13848999999999</c:v>
                      </c:pt>
                      <c:pt idx="7610">
                        <c:v>419.19373999999999</c:v>
                      </c:pt>
                      <c:pt idx="7611">
                        <c:v>419.22331000000003</c:v>
                      </c:pt>
                      <c:pt idx="7612">
                        <c:v>419.30194</c:v>
                      </c:pt>
                      <c:pt idx="7613">
                        <c:v>419.32902999999999</c:v>
                      </c:pt>
                      <c:pt idx="7614">
                        <c:v>419.36174999999997</c:v>
                      </c:pt>
                      <c:pt idx="7615">
                        <c:v>419.50765999999999</c:v>
                      </c:pt>
                      <c:pt idx="7616">
                        <c:v>419.59300999999999</c:v>
                      </c:pt>
                      <c:pt idx="7617">
                        <c:v>419.63213999999999</c:v>
                      </c:pt>
                      <c:pt idx="7618">
                        <c:v>419.69427999999999</c:v>
                      </c:pt>
                      <c:pt idx="7619">
                        <c:v>419.60088999999999</c:v>
                      </c:pt>
                      <c:pt idx="7620">
                        <c:v>419.68558999999999</c:v>
                      </c:pt>
                      <c:pt idx="7621">
                        <c:v>419.72742</c:v>
                      </c:pt>
                      <c:pt idx="7622">
                        <c:v>419.81119999999999</c:v>
                      </c:pt>
                      <c:pt idx="7623">
                        <c:v>419.86149</c:v>
                      </c:pt>
                      <c:pt idx="7624">
                        <c:v>419.88771000000003</c:v>
                      </c:pt>
                      <c:pt idx="7625">
                        <c:v>419.91928000000001</c:v>
                      </c:pt>
                      <c:pt idx="7626">
                        <c:v>419.96028000000001</c:v>
                      </c:pt>
                      <c:pt idx="7627">
                        <c:v>420.11682000000002</c:v>
                      </c:pt>
                      <c:pt idx="7628">
                        <c:v>420.17754000000002</c:v>
                      </c:pt>
                      <c:pt idx="7629">
                        <c:v>420.22976</c:v>
                      </c:pt>
                      <c:pt idx="7630">
                        <c:v>420.25891999999999</c:v>
                      </c:pt>
                      <c:pt idx="7631">
                        <c:v>420.22987000000001</c:v>
                      </c:pt>
                      <c:pt idx="7632">
                        <c:v>420.27688000000001</c:v>
                      </c:pt>
                      <c:pt idx="7633">
                        <c:v>420.34980999999999</c:v>
                      </c:pt>
                      <c:pt idx="7634">
                        <c:v>420.39600999999999</c:v>
                      </c:pt>
                      <c:pt idx="7635">
                        <c:v>420.43353999999999</c:v>
                      </c:pt>
                      <c:pt idx="7636">
                        <c:v>420.47248000000002</c:v>
                      </c:pt>
                      <c:pt idx="7637">
                        <c:v>420.51258000000001</c:v>
                      </c:pt>
                      <c:pt idx="7638">
                        <c:v>420.55459999999999</c:v>
                      </c:pt>
                      <c:pt idx="7639">
                        <c:v>420.74703</c:v>
                      </c:pt>
                      <c:pt idx="7640">
                        <c:v>420.77087</c:v>
                      </c:pt>
                      <c:pt idx="7641">
                        <c:v>420.85232000000002</c:v>
                      </c:pt>
                      <c:pt idx="7642">
                        <c:v>420.89190000000002</c:v>
                      </c:pt>
                      <c:pt idx="7643">
                        <c:v>420.87786999999997</c:v>
                      </c:pt>
                      <c:pt idx="7644">
                        <c:v>420.89679999999998</c:v>
                      </c:pt>
                      <c:pt idx="7645">
                        <c:v>420.89620000000002</c:v>
                      </c:pt>
                      <c:pt idx="7646">
                        <c:v>420.98790000000002</c:v>
                      </c:pt>
                      <c:pt idx="7647">
                        <c:v>421.01848999999999</c:v>
                      </c:pt>
                      <c:pt idx="7648">
                        <c:v>421.0702</c:v>
                      </c:pt>
                      <c:pt idx="7649">
                        <c:v>421.14058</c:v>
                      </c:pt>
                      <c:pt idx="7650">
                        <c:v>421.18835999999999</c:v>
                      </c:pt>
                      <c:pt idx="7651">
                        <c:v>421.33449999999999</c:v>
                      </c:pt>
                      <c:pt idx="7652">
                        <c:v>421.41158999999999</c:v>
                      </c:pt>
                      <c:pt idx="7653">
                        <c:v>421.41493000000003</c:v>
                      </c:pt>
                      <c:pt idx="7654">
                        <c:v>421.43738000000002</c:v>
                      </c:pt>
                      <c:pt idx="7655">
                        <c:v>421.40418</c:v>
                      </c:pt>
                      <c:pt idx="7656">
                        <c:v>421.46748000000002</c:v>
                      </c:pt>
                      <c:pt idx="7657">
                        <c:v>421.51443</c:v>
                      </c:pt>
                      <c:pt idx="7658">
                        <c:v>421.57387999999997</c:v>
                      </c:pt>
                      <c:pt idx="7659">
                        <c:v>421.65091999999999</c:v>
                      </c:pt>
                      <c:pt idx="7660">
                        <c:v>421.70159999999998</c:v>
                      </c:pt>
                      <c:pt idx="7661">
                        <c:v>421.71046999999999</c:v>
                      </c:pt>
                      <c:pt idx="7662">
                        <c:v>421.75304999999997</c:v>
                      </c:pt>
                      <c:pt idx="7663">
                        <c:v>421.91264999999999</c:v>
                      </c:pt>
                      <c:pt idx="7664">
                        <c:v>421.97829999999999</c:v>
                      </c:pt>
                      <c:pt idx="7665">
                        <c:v>422.04991000000001</c:v>
                      </c:pt>
                      <c:pt idx="7666">
                        <c:v>422.02305000000001</c:v>
                      </c:pt>
                      <c:pt idx="7667">
                        <c:v>422.03100999999998</c:v>
                      </c:pt>
                      <c:pt idx="7668">
                        <c:v>422.09939000000003</c:v>
                      </c:pt>
                      <c:pt idx="7669">
                        <c:v>422.11818</c:v>
                      </c:pt>
                      <c:pt idx="7670">
                        <c:v>422.17344000000003</c:v>
                      </c:pt>
                      <c:pt idx="7671">
                        <c:v>422.20522999999997</c:v>
                      </c:pt>
                      <c:pt idx="7672">
                        <c:v>422.26060000000001</c:v>
                      </c:pt>
                      <c:pt idx="7673">
                        <c:v>422.34235999999999</c:v>
                      </c:pt>
                      <c:pt idx="7674">
                        <c:v>422.35847999999999</c:v>
                      </c:pt>
                      <c:pt idx="7675">
                        <c:v>422.50603000000001</c:v>
                      </c:pt>
                      <c:pt idx="7676">
                        <c:v>422.58963</c:v>
                      </c:pt>
                      <c:pt idx="7677">
                        <c:v>422.65006</c:v>
                      </c:pt>
                      <c:pt idx="7678">
                        <c:v>422.67570999999998</c:v>
                      </c:pt>
                      <c:pt idx="7679">
                        <c:v>422.64614</c:v>
                      </c:pt>
                      <c:pt idx="7680">
                        <c:v>422.67568</c:v>
                      </c:pt>
                      <c:pt idx="7681">
                        <c:v>422.71285</c:v>
                      </c:pt>
                      <c:pt idx="7682">
                        <c:v>422.76101999999997</c:v>
                      </c:pt>
                      <c:pt idx="7683">
                        <c:v>422.86479000000003</c:v>
                      </c:pt>
                      <c:pt idx="7684">
                        <c:v>422.85154</c:v>
                      </c:pt>
                      <c:pt idx="7685">
                        <c:v>422.89328999999998</c:v>
                      </c:pt>
                      <c:pt idx="7686">
                        <c:v>422.98588000000001</c:v>
                      </c:pt>
                      <c:pt idx="7687">
                        <c:v>423.10672</c:v>
                      </c:pt>
                      <c:pt idx="7688">
                        <c:v>423.19067000000001</c:v>
                      </c:pt>
                      <c:pt idx="7689">
                        <c:v>423.21629999999999</c:v>
                      </c:pt>
                      <c:pt idx="7690">
                        <c:v>423.26632999999998</c:v>
                      </c:pt>
                      <c:pt idx="7691">
                        <c:v>423.23052999999999</c:v>
                      </c:pt>
                      <c:pt idx="7692">
                        <c:v>423.25211999999999</c:v>
                      </c:pt>
                      <c:pt idx="7693">
                        <c:v>423.29899</c:v>
                      </c:pt>
                      <c:pt idx="7694">
                        <c:v>423.35962000000001</c:v>
                      </c:pt>
                      <c:pt idx="7695">
                        <c:v>423.39195999999998</c:v>
                      </c:pt>
                      <c:pt idx="7696">
                        <c:v>423.45724999999999</c:v>
                      </c:pt>
                      <c:pt idx="7697">
                        <c:v>423.53917999999999</c:v>
                      </c:pt>
                      <c:pt idx="7698">
                        <c:v>423.59438</c:v>
                      </c:pt>
                      <c:pt idx="7699">
                        <c:v>423.74518999999998</c:v>
                      </c:pt>
                      <c:pt idx="7700">
                        <c:v>423.79127999999997</c:v>
                      </c:pt>
                      <c:pt idx="7701">
                        <c:v>423.82130000000001</c:v>
                      </c:pt>
                      <c:pt idx="7702">
                        <c:v>423.80398000000002</c:v>
                      </c:pt>
                      <c:pt idx="7703">
                        <c:v>423.83008999999998</c:v>
                      </c:pt>
                      <c:pt idx="7704">
                        <c:v>423.87225999999998</c:v>
                      </c:pt>
                      <c:pt idx="7705">
                        <c:v>423.92984000000001</c:v>
                      </c:pt>
                      <c:pt idx="7706">
                        <c:v>423.97818999999998</c:v>
                      </c:pt>
                      <c:pt idx="7707">
                        <c:v>424.0505</c:v>
                      </c:pt>
                      <c:pt idx="7708">
                        <c:v>424.06092000000001</c:v>
                      </c:pt>
                      <c:pt idx="7709">
                        <c:v>424.08960999999999</c:v>
                      </c:pt>
                      <c:pt idx="7710">
                        <c:v>424.15812</c:v>
                      </c:pt>
                      <c:pt idx="7711">
                        <c:v>424.36094000000003</c:v>
                      </c:pt>
                      <c:pt idx="7712">
                        <c:v>424.37223</c:v>
                      </c:pt>
                      <c:pt idx="7713">
                        <c:v>424.44815999999997</c:v>
                      </c:pt>
                      <c:pt idx="7714">
                        <c:v>424.45783999999998</c:v>
                      </c:pt>
                      <c:pt idx="7715">
                        <c:v>424.41921000000002</c:v>
                      </c:pt>
                      <c:pt idx="7716">
                        <c:v>424.43324000000001</c:v>
                      </c:pt>
                      <c:pt idx="7717">
                        <c:v>424.50891999999999</c:v>
                      </c:pt>
                      <c:pt idx="7718">
                        <c:v>424.54633999999999</c:v>
                      </c:pt>
                      <c:pt idx="7719">
                        <c:v>424.61360999999999</c:v>
                      </c:pt>
                      <c:pt idx="7720">
                        <c:v>424.67277000000001</c:v>
                      </c:pt>
                      <c:pt idx="7721">
                        <c:v>424.74639000000002</c:v>
                      </c:pt>
                      <c:pt idx="7722">
                        <c:v>424.76817999999997</c:v>
                      </c:pt>
                      <c:pt idx="7723">
                        <c:v>424.86347999999998</c:v>
                      </c:pt>
                      <c:pt idx="7724">
                        <c:v>424.99927000000002</c:v>
                      </c:pt>
                      <c:pt idx="7725">
                        <c:v>425.01477999999997</c:v>
                      </c:pt>
                      <c:pt idx="7726">
                        <c:v>425.05765000000002</c:v>
                      </c:pt>
                      <c:pt idx="7727">
                        <c:v>425.05644999999998</c:v>
                      </c:pt>
                      <c:pt idx="7728">
                        <c:v>425.07859000000002</c:v>
                      </c:pt>
                      <c:pt idx="7729">
                        <c:v>425.11905999999999</c:v>
                      </c:pt>
                      <c:pt idx="7730">
                        <c:v>425.16645</c:v>
                      </c:pt>
                      <c:pt idx="7731">
                        <c:v>425.22129999999999</c:v>
                      </c:pt>
                      <c:pt idx="7732">
                        <c:v>425.27866999999998</c:v>
                      </c:pt>
                      <c:pt idx="7733">
                        <c:v>425.35278</c:v>
                      </c:pt>
                      <c:pt idx="7734">
                        <c:v>425.37878999999998</c:v>
                      </c:pt>
                      <c:pt idx="7735">
                        <c:v>425.50670000000002</c:v>
                      </c:pt>
                      <c:pt idx="7736">
                        <c:v>425.596</c:v>
                      </c:pt>
                      <c:pt idx="7737">
                        <c:v>425.62294000000003</c:v>
                      </c:pt>
                      <c:pt idx="7738">
                        <c:v>425.65577999999999</c:v>
                      </c:pt>
                      <c:pt idx="7739">
                        <c:v>425.65244000000001</c:v>
                      </c:pt>
                      <c:pt idx="7740">
                        <c:v>425.65766000000002</c:v>
                      </c:pt>
                      <c:pt idx="7741">
                        <c:v>425.71633000000003</c:v>
                      </c:pt>
                      <c:pt idx="7742">
                        <c:v>425.74430000000001</c:v>
                      </c:pt>
                      <c:pt idx="7743">
                        <c:v>425.80950999999999</c:v>
                      </c:pt>
                      <c:pt idx="7744">
                        <c:v>425.88808999999998</c:v>
                      </c:pt>
                      <c:pt idx="7745">
                        <c:v>425.93966999999998</c:v>
                      </c:pt>
                      <c:pt idx="7746">
                        <c:v>425.94925000000001</c:v>
                      </c:pt>
                      <c:pt idx="7747">
                        <c:v>426.11739999999998</c:v>
                      </c:pt>
                      <c:pt idx="7748">
                        <c:v>426.16757000000001</c:v>
                      </c:pt>
                      <c:pt idx="7749">
                        <c:v>426.24653000000001</c:v>
                      </c:pt>
                      <c:pt idx="7750">
                        <c:v>426.25465000000003</c:v>
                      </c:pt>
                      <c:pt idx="7751">
                        <c:v>426.19245999999998</c:v>
                      </c:pt>
                      <c:pt idx="7752">
                        <c:v>426.24646999999999</c:v>
                      </c:pt>
                      <c:pt idx="7753">
                        <c:v>426.33307000000002</c:v>
                      </c:pt>
                      <c:pt idx="7754">
                        <c:v>426.36635999999999</c:v>
                      </c:pt>
                      <c:pt idx="7755">
                        <c:v>426.4237</c:v>
                      </c:pt>
                      <c:pt idx="7756">
                        <c:v>426.45397000000003</c:v>
                      </c:pt>
                      <c:pt idx="7757">
                        <c:v>426.51575000000003</c:v>
                      </c:pt>
                      <c:pt idx="7758">
                        <c:v>426.55371000000002</c:v>
                      </c:pt>
                      <c:pt idx="7759">
                        <c:v>426.70808</c:v>
                      </c:pt>
                      <c:pt idx="7760">
                        <c:v>426.76326</c:v>
                      </c:pt>
                      <c:pt idx="7761">
                        <c:v>426.82231999999999</c:v>
                      </c:pt>
                      <c:pt idx="7762">
                        <c:v>426.84372999999999</c:v>
                      </c:pt>
                      <c:pt idx="7763">
                        <c:v>426.80572999999998</c:v>
                      </c:pt>
                      <c:pt idx="7764">
                        <c:v>426.86344000000003</c:v>
                      </c:pt>
                      <c:pt idx="7765">
                        <c:v>426.92989999999998</c:v>
                      </c:pt>
                      <c:pt idx="7766">
                        <c:v>426.96537999999998</c:v>
                      </c:pt>
                      <c:pt idx="7767">
                        <c:v>426.98883999999998</c:v>
                      </c:pt>
                      <c:pt idx="7768">
                        <c:v>427.03386</c:v>
                      </c:pt>
                      <c:pt idx="7769">
                        <c:v>427.10156000000001</c:v>
                      </c:pt>
                      <c:pt idx="7770">
                        <c:v>427.16390999999999</c:v>
                      </c:pt>
                      <c:pt idx="7771">
                        <c:v>427.30619999999999</c:v>
                      </c:pt>
                      <c:pt idx="7772">
                        <c:v>427.37808999999999</c:v>
                      </c:pt>
                      <c:pt idx="7773">
                        <c:v>427.39283999999998</c:v>
                      </c:pt>
                      <c:pt idx="7774">
                        <c:v>427.44204999999999</c:v>
                      </c:pt>
                      <c:pt idx="7775">
                        <c:v>427.41379999999998</c:v>
                      </c:pt>
                      <c:pt idx="7776">
                        <c:v>427.47667000000001</c:v>
                      </c:pt>
                      <c:pt idx="7777">
                        <c:v>427.52908000000002</c:v>
                      </c:pt>
                      <c:pt idx="7778">
                        <c:v>427.53685999999999</c:v>
                      </c:pt>
                      <c:pt idx="7779">
                        <c:v>427.59915000000001</c:v>
                      </c:pt>
                      <c:pt idx="7780">
                        <c:v>427.62365</c:v>
                      </c:pt>
                      <c:pt idx="7781">
                        <c:v>427.71440000000001</c:v>
                      </c:pt>
                      <c:pt idx="7782">
                        <c:v>427.78645</c:v>
                      </c:pt>
                      <c:pt idx="7783">
                        <c:v>427.93520999999998</c:v>
                      </c:pt>
                      <c:pt idx="7784">
                        <c:v>427.95024000000001</c:v>
                      </c:pt>
                      <c:pt idx="7785">
                        <c:v>428.00152000000003</c:v>
                      </c:pt>
                      <c:pt idx="7786">
                        <c:v>428.05531000000002</c:v>
                      </c:pt>
                      <c:pt idx="7787">
                        <c:v>428.03694999999999</c:v>
                      </c:pt>
                      <c:pt idx="7788">
                        <c:v>428.08012000000002</c:v>
                      </c:pt>
                      <c:pt idx="7789">
                        <c:v>428.10347999999999</c:v>
                      </c:pt>
                      <c:pt idx="7790">
                        <c:v>428.14753999999999</c:v>
                      </c:pt>
                      <c:pt idx="7791">
                        <c:v>428.19968999999998</c:v>
                      </c:pt>
                      <c:pt idx="7792">
                        <c:v>428.23743999999999</c:v>
                      </c:pt>
                      <c:pt idx="7793">
                        <c:v>428.31482</c:v>
                      </c:pt>
                      <c:pt idx="7794">
                        <c:v>428.36723000000001</c:v>
                      </c:pt>
                      <c:pt idx="7795">
                        <c:v>428.50839000000002</c:v>
                      </c:pt>
                      <c:pt idx="7796">
                        <c:v>428.59260999999998</c:v>
                      </c:pt>
                      <c:pt idx="7797">
                        <c:v>428.60491999999999</c:v>
                      </c:pt>
                      <c:pt idx="7798">
                        <c:v>428.62360999999999</c:v>
                      </c:pt>
                      <c:pt idx="7799">
                        <c:v>428.58762000000002</c:v>
                      </c:pt>
                      <c:pt idx="7800">
                        <c:v>428.66833000000003</c:v>
                      </c:pt>
                      <c:pt idx="7801">
                        <c:v>428.68875000000003</c:v>
                      </c:pt>
                      <c:pt idx="7802">
                        <c:v>428.74306000000001</c:v>
                      </c:pt>
                      <c:pt idx="7803">
                        <c:v>428.80851000000001</c:v>
                      </c:pt>
                      <c:pt idx="7804">
                        <c:v>428.88605000000001</c:v>
                      </c:pt>
                      <c:pt idx="7805">
                        <c:v>428.92935</c:v>
                      </c:pt>
                      <c:pt idx="7806">
                        <c:v>428.96445</c:v>
                      </c:pt>
                      <c:pt idx="7807">
                        <c:v>429.10431</c:v>
                      </c:pt>
                      <c:pt idx="7808">
                        <c:v>429.17516999999998</c:v>
                      </c:pt>
                      <c:pt idx="7809">
                        <c:v>429.19177000000002</c:v>
                      </c:pt>
                      <c:pt idx="7810">
                        <c:v>429.23786000000001</c:v>
                      </c:pt>
                      <c:pt idx="7811">
                        <c:v>429.18894999999998</c:v>
                      </c:pt>
                      <c:pt idx="7812">
                        <c:v>429.24732999999998</c:v>
                      </c:pt>
                      <c:pt idx="7813">
                        <c:v>429.30946999999998</c:v>
                      </c:pt>
                      <c:pt idx="7814">
                        <c:v>429.34688</c:v>
                      </c:pt>
                      <c:pt idx="7815">
                        <c:v>429.41584</c:v>
                      </c:pt>
                      <c:pt idx="7816">
                        <c:v>429.45146999999997</c:v>
                      </c:pt>
                      <c:pt idx="7817">
                        <c:v>429.49238000000003</c:v>
                      </c:pt>
                      <c:pt idx="7818">
                        <c:v>429.53798999999998</c:v>
                      </c:pt>
                      <c:pt idx="7819">
                        <c:v>429.68991</c:v>
                      </c:pt>
                      <c:pt idx="7820">
                        <c:v>429.75641000000002</c:v>
                      </c:pt>
                      <c:pt idx="7821">
                        <c:v>429.80230999999998</c:v>
                      </c:pt>
                      <c:pt idx="7822">
                        <c:v>429.83629999999999</c:v>
                      </c:pt>
                      <c:pt idx="7823">
                        <c:v>429.81788</c:v>
                      </c:pt>
                      <c:pt idx="7824">
                        <c:v>429.87261000000001</c:v>
                      </c:pt>
                      <c:pt idx="7825">
                        <c:v>429.88724000000002</c:v>
                      </c:pt>
                      <c:pt idx="7826">
                        <c:v>429.94477999999998</c:v>
                      </c:pt>
                      <c:pt idx="7827">
                        <c:v>429.96969999999999</c:v>
                      </c:pt>
                      <c:pt idx="7828">
                        <c:v>430.05306999999999</c:v>
                      </c:pt>
                      <c:pt idx="7829">
                        <c:v>430.08206999999999</c:v>
                      </c:pt>
                      <c:pt idx="7830">
                        <c:v>430.15786000000003</c:v>
                      </c:pt>
                      <c:pt idx="7831">
                        <c:v>430.28235000000001</c:v>
                      </c:pt>
                      <c:pt idx="7832">
                        <c:v>430.34537999999998</c:v>
                      </c:pt>
                      <c:pt idx="7833">
                        <c:v>430.40359999999998</c:v>
                      </c:pt>
                      <c:pt idx="7834">
                        <c:v>430.44877000000002</c:v>
                      </c:pt>
                      <c:pt idx="7835">
                        <c:v>430.38614000000001</c:v>
                      </c:pt>
                      <c:pt idx="7836">
                        <c:v>430.42518999999999</c:v>
                      </c:pt>
                      <c:pt idx="7837">
                        <c:v>430.48523</c:v>
                      </c:pt>
                      <c:pt idx="7838">
                        <c:v>430.54869000000002</c:v>
                      </c:pt>
                      <c:pt idx="7839">
                        <c:v>430.59293000000002</c:v>
                      </c:pt>
                      <c:pt idx="7840">
                        <c:v>430.66406999999998</c:v>
                      </c:pt>
                      <c:pt idx="7841">
                        <c:v>430.71145000000001</c:v>
                      </c:pt>
                      <c:pt idx="7842">
                        <c:v>430.76706999999999</c:v>
                      </c:pt>
                      <c:pt idx="7843">
                        <c:v>430.88081</c:v>
                      </c:pt>
                      <c:pt idx="7844">
                        <c:v>430.93623000000002</c:v>
                      </c:pt>
                      <c:pt idx="7845">
                        <c:v>431.00038000000001</c:v>
                      </c:pt>
                      <c:pt idx="7846">
                        <c:v>431.05268999999998</c:v>
                      </c:pt>
                      <c:pt idx="7847">
                        <c:v>431.00554</c:v>
                      </c:pt>
                      <c:pt idx="7848">
                        <c:v>431.06432999999998</c:v>
                      </c:pt>
                      <c:pt idx="7849">
                        <c:v>431.10766000000001</c:v>
                      </c:pt>
                      <c:pt idx="7850">
                        <c:v>431.14864999999998</c:v>
                      </c:pt>
                      <c:pt idx="7851">
                        <c:v>431.17271</c:v>
                      </c:pt>
                      <c:pt idx="7852">
                        <c:v>431.22559000000001</c:v>
                      </c:pt>
                      <c:pt idx="7853">
                        <c:v>431.26787999999999</c:v>
                      </c:pt>
                      <c:pt idx="7854">
                        <c:v>431.3399</c:v>
                      </c:pt>
                      <c:pt idx="7855">
                        <c:v>431.52949000000001</c:v>
                      </c:pt>
                      <c:pt idx="7856">
                        <c:v>431.56939</c:v>
                      </c:pt>
                      <c:pt idx="7857">
                        <c:v>431.61595</c:v>
                      </c:pt>
                      <c:pt idx="7858">
                        <c:v>431.62466000000001</c:v>
                      </c:pt>
                      <c:pt idx="7859">
                        <c:v>431.61023999999998</c:v>
                      </c:pt>
                      <c:pt idx="7860">
                        <c:v>431.62407000000002</c:v>
                      </c:pt>
                      <c:pt idx="7861">
                        <c:v>431.67693000000003</c:v>
                      </c:pt>
                      <c:pt idx="7862">
                        <c:v>431.74018999999998</c:v>
                      </c:pt>
                      <c:pt idx="7863">
                        <c:v>431.80990000000003</c:v>
                      </c:pt>
                      <c:pt idx="7864">
                        <c:v>431.84359000000001</c:v>
                      </c:pt>
                      <c:pt idx="7865">
                        <c:v>431.93423000000001</c:v>
                      </c:pt>
                      <c:pt idx="7866">
                        <c:v>431.96699000000001</c:v>
                      </c:pt>
                      <c:pt idx="7867">
                        <c:v>432.11016000000001</c:v>
                      </c:pt>
                      <c:pt idx="7868">
                        <c:v>432.14004999999997</c:v>
                      </c:pt>
                      <c:pt idx="7869">
                        <c:v>432.21485999999999</c:v>
                      </c:pt>
                      <c:pt idx="7870">
                        <c:v>432.19537000000003</c:v>
                      </c:pt>
                      <c:pt idx="7871">
                        <c:v>432.17538999999999</c:v>
                      </c:pt>
                      <c:pt idx="7872">
                        <c:v>432.25628</c:v>
                      </c:pt>
                      <c:pt idx="7873">
                        <c:v>432.29329000000001</c:v>
                      </c:pt>
                      <c:pt idx="7874">
                        <c:v>432.33771000000002</c:v>
                      </c:pt>
                      <c:pt idx="7875">
                        <c:v>432.40282999999999</c:v>
                      </c:pt>
                      <c:pt idx="7876">
                        <c:v>432.46613000000002</c:v>
                      </c:pt>
                      <c:pt idx="7877">
                        <c:v>432.50502999999998</c:v>
                      </c:pt>
                      <c:pt idx="7878">
                        <c:v>432.55059</c:v>
                      </c:pt>
                      <c:pt idx="7879">
                        <c:v>432.67795000000001</c:v>
                      </c:pt>
                      <c:pt idx="7880">
                        <c:v>432.77960999999999</c:v>
                      </c:pt>
                      <c:pt idx="7881">
                        <c:v>432.79381000000001</c:v>
                      </c:pt>
                      <c:pt idx="7882">
                        <c:v>432.84609999999998</c:v>
                      </c:pt>
                      <c:pt idx="7883">
                        <c:v>432.79687000000001</c:v>
                      </c:pt>
                      <c:pt idx="7884">
                        <c:v>432.85737</c:v>
                      </c:pt>
                      <c:pt idx="7885">
                        <c:v>432.88355000000001</c:v>
                      </c:pt>
                      <c:pt idx="7886">
                        <c:v>432.93718999999999</c:v>
                      </c:pt>
                      <c:pt idx="7887">
                        <c:v>432.99365999999998</c:v>
                      </c:pt>
                      <c:pt idx="7888">
                        <c:v>433.04505999999998</c:v>
                      </c:pt>
                      <c:pt idx="7889">
                        <c:v>433.13123000000002</c:v>
                      </c:pt>
                      <c:pt idx="7890">
                        <c:v>433.16618</c:v>
                      </c:pt>
                      <c:pt idx="7891">
                        <c:v>433.28352000000001</c:v>
                      </c:pt>
                      <c:pt idx="7892">
                        <c:v>433.34699999999998</c:v>
                      </c:pt>
                      <c:pt idx="7893">
                        <c:v>433.42072000000002</c:v>
                      </c:pt>
                      <c:pt idx="7894">
                        <c:v>433.41280999999998</c:v>
                      </c:pt>
                      <c:pt idx="7895">
                        <c:v>433.39789000000002</c:v>
                      </c:pt>
                      <c:pt idx="7896">
                        <c:v>433.42680000000001</c:v>
                      </c:pt>
                      <c:pt idx="7897">
                        <c:v>433.49126000000001</c:v>
                      </c:pt>
                      <c:pt idx="7898">
                        <c:v>433.51080000000002</c:v>
                      </c:pt>
                      <c:pt idx="7899">
                        <c:v>433.57542000000001</c:v>
                      </c:pt>
                      <c:pt idx="7900">
                        <c:v>433.62603999999999</c:v>
                      </c:pt>
                      <c:pt idx="7901">
                        <c:v>433.68457000000001</c:v>
                      </c:pt>
                      <c:pt idx="7902">
                        <c:v>433.71537999999998</c:v>
                      </c:pt>
                      <c:pt idx="7903">
                        <c:v>433.86599000000001</c:v>
                      </c:pt>
                      <c:pt idx="7904">
                        <c:v>433.92266000000001</c:v>
                      </c:pt>
                      <c:pt idx="7905">
                        <c:v>434.04863999999998</c:v>
                      </c:pt>
                      <c:pt idx="7906">
                        <c:v>434.03433999999999</c:v>
                      </c:pt>
                      <c:pt idx="7907">
                        <c:v>434.02807000000001</c:v>
                      </c:pt>
                      <c:pt idx="7908">
                        <c:v>434.07144</c:v>
                      </c:pt>
                      <c:pt idx="7909">
                        <c:v>434.11198000000002</c:v>
                      </c:pt>
                      <c:pt idx="7910">
                        <c:v>434.17498999999998</c:v>
                      </c:pt>
                      <c:pt idx="7911">
                        <c:v>434.19497000000001</c:v>
                      </c:pt>
                      <c:pt idx="7912">
                        <c:v>434.21859000000001</c:v>
                      </c:pt>
                      <c:pt idx="7913">
                        <c:v>434.27330000000001</c:v>
                      </c:pt>
                      <c:pt idx="7914">
                        <c:v>434.33136000000002</c:v>
                      </c:pt>
                      <c:pt idx="7915">
                        <c:v>434.45969000000002</c:v>
                      </c:pt>
                      <c:pt idx="7916">
                        <c:v>434.53088000000002</c:v>
                      </c:pt>
                      <c:pt idx="7917">
                        <c:v>434.60151999999999</c:v>
                      </c:pt>
                      <c:pt idx="7918">
                        <c:v>434.66683</c:v>
                      </c:pt>
                      <c:pt idx="7919">
                        <c:v>434.60237999999998</c:v>
                      </c:pt>
                      <c:pt idx="7920">
                        <c:v>434.63670000000002</c:v>
                      </c:pt>
                      <c:pt idx="7921">
                        <c:v>434.68337000000002</c:v>
                      </c:pt>
                      <c:pt idx="7922">
                        <c:v>434.74722000000003</c:v>
                      </c:pt>
                      <c:pt idx="7923">
                        <c:v>434.78323999999998</c:v>
                      </c:pt>
                      <c:pt idx="7924">
                        <c:v>434.84947</c:v>
                      </c:pt>
                      <c:pt idx="7925">
                        <c:v>434.92836</c:v>
                      </c:pt>
                      <c:pt idx="7926">
                        <c:v>434.96429999999998</c:v>
                      </c:pt>
                      <c:pt idx="7927">
                        <c:v>435.13659000000001</c:v>
                      </c:pt>
                      <c:pt idx="7928">
                        <c:v>435.14229</c:v>
                      </c:pt>
                      <c:pt idx="7929">
                        <c:v>435.21663000000001</c:v>
                      </c:pt>
                      <c:pt idx="7930">
                        <c:v>435.24822999999998</c:v>
                      </c:pt>
                      <c:pt idx="7931">
                        <c:v>435.23048999999997</c:v>
                      </c:pt>
                      <c:pt idx="7932">
                        <c:v>435.21890999999999</c:v>
                      </c:pt>
                      <c:pt idx="7933">
                        <c:v>435.29737999999998</c:v>
                      </c:pt>
                      <c:pt idx="7934">
                        <c:v>435.31939999999997</c:v>
                      </c:pt>
                      <c:pt idx="7935">
                        <c:v>435.39098000000001</c:v>
                      </c:pt>
                      <c:pt idx="7936">
                        <c:v>435.41699999999997</c:v>
                      </c:pt>
                      <c:pt idx="7937">
                        <c:v>435.46809000000002</c:v>
                      </c:pt>
                      <c:pt idx="7938">
                        <c:v>435.52515</c:v>
                      </c:pt>
                      <c:pt idx="7939">
                        <c:v>435.69886000000002</c:v>
                      </c:pt>
                      <c:pt idx="7940">
                        <c:v>435.73584</c:v>
                      </c:pt>
                      <c:pt idx="7941">
                        <c:v>435.79001</c:v>
                      </c:pt>
                      <c:pt idx="7942">
                        <c:v>435.84179</c:v>
                      </c:pt>
                      <c:pt idx="7943">
                        <c:v>435.79716000000002</c:v>
                      </c:pt>
                      <c:pt idx="7944">
                        <c:v>435.8186</c:v>
                      </c:pt>
                      <c:pt idx="7945">
                        <c:v>435.87380999999999</c:v>
                      </c:pt>
                      <c:pt idx="7946">
                        <c:v>435.90019999999998</c:v>
                      </c:pt>
                      <c:pt idx="7947">
                        <c:v>435.95432</c:v>
                      </c:pt>
                      <c:pt idx="7948">
                        <c:v>436.03429999999997</c:v>
                      </c:pt>
                      <c:pt idx="7949">
                        <c:v>436.08100000000002</c:v>
                      </c:pt>
                      <c:pt idx="7950">
                        <c:v>436.10347000000002</c:v>
                      </c:pt>
                      <c:pt idx="7951">
                        <c:v>436.29237000000001</c:v>
                      </c:pt>
                      <c:pt idx="7952">
                        <c:v>436.37635999999998</c:v>
                      </c:pt>
                      <c:pt idx="7953">
                        <c:v>436.39262000000002</c:v>
                      </c:pt>
                      <c:pt idx="7954">
                        <c:v>436.42588000000001</c:v>
                      </c:pt>
                      <c:pt idx="7955">
                        <c:v>436.37936999999999</c:v>
                      </c:pt>
                      <c:pt idx="7956">
                        <c:v>436.45537999999999</c:v>
                      </c:pt>
                      <c:pt idx="7957">
                        <c:v>436.48372000000001</c:v>
                      </c:pt>
                      <c:pt idx="7958">
                        <c:v>436.53343999999998</c:v>
                      </c:pt>
                      <c:pt idx="7959">
                        <c:v>436.59800999999999</c:v>
                      </c:pt>
                      <c:pt idx="7960">
                        <c:v>436.62018999999998</c:v>
                      </c:pt>
                      <c:pt idx="7961">
                        <c:v>436.69439999999997</c:v>
                      </c:pt>
                      <c:pt idx="7962">
                        <c:v>436.76170000000002</c:v>
                      </c:pt>
                      <c:pt idx="7963">
                        <c:v>436.90172000000001</c:v>
                      </c:pt>
                      <c:pt idx="7964">
                        <c:v>436.91926000000001</c:v>
                      </c:pt>
                      <c:pt idx="7965">
                        <c:v>437.00912</c:v>
                      </c:pt>
                      <c:pt idx="7966">
                        <c:v>437.03595999999999</c:v>
                      </c:pt>
                      <c:pt idx="7967">
                        <c:v>436.99275</c:v>
                      </c:pt>
                      <c:pt idx="7968">
                        <c:v>437.04620999999997</c:v>
                      </c:pt>
                      <c:pt idx="7969">
                        <c:v>437.09224999999998</c:v>
                      </c:pt>
                      <c:pt idx="7970">
                        <c:v>437.12536</c:v>
                      </c:pt>
                      <c:pt idx="7971">
                        <c:v>437.18707000000001</c:v>
                      </c:pt>
                      <c:pt idx="7972">
                        <c:v>437.23327</c:v>
                      </c:pt>
                      <c:pt idx="7973">
                        <c:v>437.28733</c:v>
                      </c:pt>
                      <c:pt idx="7974">
                        <c:v>437.31975999999997</c:v>
                      </c:pt>
                      <c:pt idx="7975">
                        <c:v>437.45918</c:v>
                      </c:pt>
                      <c:pt idx="7976">
                        <c:v>437.51130999999998</c:v>
                      </c:pt>
                      <c:pt idx="7977">
                        <c:v>437.56418000000002</c:v>
                      </c:pt>
                      <c:pt idx="7978">
                        <c:v>437.6429</c:v>
                      </c:pt>
                      <c:pt idx="7979">
                        <c:v>437.58787000000001</c:v>
                      </c:pt>
                      <c:pt idx="7980">
                        <c:v>437.60113000000001</c:v>
                      </c:pt>
                      <c:pt idx="7981">
                        <c:v>437.65456</c:v>
                      </c:pt>
                      <c:pt idx="7982">
                        <c:v>437.73867000000001</c:v>
                      </c:pt>
                      <c:pt idx="7983">
                        <c:v>437.74811999999997</c:v>
                      </c:pt>
                      <c:pt idx="7984">
                        <c:v>437.79653999999999</c:v>
                      </c:pt>
                      <c:pt idx="7985">
                        <c:v>437.85687000000001</c:v>
                      </c:pt>
                      <c:pt idx="7986">
                        <c:v>437.93211000000002</c:v>
                      </c:pt>
                      <c:pt idx="7987">
                        <c:v>438.19747000000001</c:v>
                      </c:pt>
                      <c:pt idx="7988">
                        <c:v>438.12248</c:v>
                      </c:pt>
                      <c:pt idx="7989">
                        <c:v>438.15636999999998</c:v>
                      </c:pt>
                      <c:pt idx="7990">
                        <c:v>438.22253000000001</c:v>
                      </c:pt>
                      <c:pt idx="7991">
                        <c:v>438.13785000000001</c:v>
                      </c:pt>
                      <c:pt idx="7992">
                        <c:v>438.20665000000002</c:v>
                      </c:pt>
                      <c:pt idx="7993">
                        <c:v>438.24054000000001</c:v>
                      </c:pt>
                      <c:pt idx="7994">
                        <c:v>438.31205</c:v>
                      </c:pt>
                      <c:pt idx="7995">
                        <c:v>438.34861000000001</c:v>
                      </c:pt>
                      <c:pt idx="7996">
                        <c:v>438.40676999999999</c:v>
                      </c:pt>
                      <c:pt idx="7997">
                        <c:v>438.43414999999999</c:v>
                      </c:pt>
                      <c:pt idx="7998">
                        <c:v>438.52519999999998</c:v>
                      </c:pt>
                      <c:pt idx="7999">
                        <c:v>438.68819999999999</c:v>
                      </c:pt>
                      <c:pt idx="8000">
                        <c:v>438.70359000000002</c:v>
                      </c:pt>
                      <c:pt idx="8001">
                        <c:v>438.76065</c:v>
                      </c:pt>
                      <c:pt idx="8002">
                        <c:v>438.79565000000002</c:v>
                      </c:pt>
                      <c:pt idx="8003">
                        <c:v>438.78800999999999</c:v>
                      </c:pt>
                      <c:pt idx="8004">
                        <c:v>438.78339999999997</c:v>
                      </c:pt>
                      <c:pt idx="8005">
                        <c:v>438.84712999999999</c:v>
                      </c:pt>
                      <c:pt idx="8006">
                        <c:v>438.88893000000002</c:v>
                      </c:pt>
                      <c:pt idx="8007">
                        <c:v>438.95405</c:v>
                      </c:pt>
                      <c:pt idx="8008">
                        <c:v>438.98009000000002</c:v>
                      </c:pt>
                      <c:pt idx="8009">
                        <c:v>439.02978000000002</c:v>
                      </c:pt>
                      <c:pt idx="8010">
                        <c:v>439.08654999999999</c:v>
                      </c:pt>
                      <c:pt idx="8011">
                        <c:v>439.25459999999998</c:v>
                      </c:pt>
                      <c:pt idx="8012">
                        <c:v>439.31371999999999</c:v>
                      </c:pt>
                      <c:pt idx="8013">
                        <c:v>439.33407999999997</c:v>
                      </c:pt>
                      <c:pt idx="8014">
                        <c:v>439.37088999999997</c:v>
                      </c:pt>
                      <c:pt idx="8015">
                        <c:v>439.33481999999998</c:v>
                      </c:pt>
                      <c:pt idx="8016">
                        <c:v>439.40016000000003</c:v>
                      </c:pt>
                      <c:pt idx="8017">
                        <c:v>439.42372999999998</c:v>
                      </c:pt>
                      <c:pt idx="8018">
                        <c:v>439.48491999999999</c:v>
                      </c:pt>
                      <c:pt idx="8019">
                        <c:v>439.51934</c:v>
                      </c:pt>
                      <c:pt idx="8020">
                        <c:v>439.59530000000001</c:v>
                      </c:pt>
                      <c:pt idx="8021">
                        <c:v>439.63454999999999</c:v>
                      </c:pt>
                      <c:pt idx="8022">
                        <c:v>439.70573999999999</c:v>
                      </c:pt>
                      <c:pt idx="8023">
                        <c:v>439.86514</c:v>
                      </c:pt>
                      <c:pt idx="8024">
                        <c:v>439.94747999999998</c:v>
                      </c:pt>
                      <c:pt idx="8025">
                        <c:v>439.95650999999998</c:v>
                      </c:pt>
                      <c:pt idx="8026">
                        <c:v>440.02530999999999</c:v>
                      </c:pt>
                      <c:pt idx="8027">
                        <c:v>439.91777999999999</c:v>
                      </c:pt>
                      <c:pt idx="8028">
                        <c:v>440.00312000000002</c:v>
                      </c:pt>
                      <c:pt idx="8029">
                        <c:v>440.03926000000001</c:v>
                      </c:pt>
                      <c:pt idx="8030">
                        <c:v>440.10099000000002</c:v>
                      </c:pt>
                      <c:pt idx="8031">
                        <c:v>440.16314999999997</c:v>
                      </c:pt>
                      <c:pt idx="8032">
                        <c:v>440.22591</c:v>
                      </c:pt>
                      <c:pt idx="8033">
                        <c:v>440.28154000000001</c:v>
                      </c:pt>
                      <c:pt idx="8034">
                        <c:v>440.29921999999999</c:v>
                      </c:pt>
                      <c:pt idx="8035">
                        <c:v>440.45164999999997</c:v>
                      </c:pt>
                      <c:pt idx="8036">
                        <c:v>440.52613000000002</c:v>
                      </c:pt>
                      <c:pt idx="8037">
                        <c:v>440.59863000000001</c:v>
                      </c:pt>
                      <c:pt idx="8038">
                        <c:v>440.54367999999999</c:v>
                      </c:pt>
                      <c:pt idx="8039">
                        <c:v>440.53188999999998</c:v>
                      </c:pt>
                      <c:pt idx="8040">
                        <c:v>440.60275000000001</c:v>
                      </c:pt>
                      <c:pt idx="8041">
                        <c:v>440.63875999999999</c:v>
                      </c:pt>
                      <c:pt idx="8042">
                        <c:v>440.68916000000002</c:v>
                      </c:pt>
                      <c:pt idx="8043">
                        <c:v>440.77598</c:v>
                      </c:pt>
                      <c:pt idx="8044">
                        <c:v>440.80340999999999</c:v>
                      </c:pt>
                      <c:pt idx="8045">
                        <c:v>440.85455999999999</c:v>
                      </c:pt>
                      <c:pt idx="8046">
                        <c:v>440.93993</c:v>
                      </c:pt>
                      <c:pt idx="8047">
                        <c:v>441.07324</c:v>
                      </c:pt>
                      <c:pt idx="8048">
                        <c:v>441.25535000000002</c:v>
                      </c:pt>
                      <c:pt idx="8049">
                        <c:v>441.17210999999998</c:v>
                      </c:pt>
                      <c:pt idx="8050">
                        <c:v>441.17750000000001</c:v>
                      </c:pt>
                      <c:pt idx="8051">
                        <c:v>441.13556</c:v>
                      </c:pt>
                      <c:pt idx="8052">
                        <c:v>441.18068</c:v>
                      </c:pt>
                      <c:pt idx="8053">
                        <c:v>441.25360999999998</c:v>
                      </c:pt>
                      <c:pt idx="8054">
                        <c:v>441.28285</c:v>
                      </c:pt>
                      <c:pt idx="8055">
                        <c:v>441.32614000000001</c:v>
                      </c:pt>
                      <c:pt idx="8056">
                        <c:v>441.40825000000001</c:v>
                      </c:pt>
                      <c:pt idx="8057">
                        <c:v>441.45643999999999</c:v>
                      </c:pt>
                      <c:pt idx="8058">
                        <c:v>441.52005000000003</c:v>
                      </c:pt>
                      <c:pt idx="8059">
                        <c:v>441.62786</c:v>
                      </c:pt>
                      <c:pt idx="8060">
                        <c:v>441.69110999999998</c:v>
                      </c:pt>
                      <c:pt idx="8061">
                        <c:v>441.74813</c:v>
                      </c:pt>
                      <c:pt idx="8062">
                        <c:v>441.79906999999997</c:v>
                      </c:pt>
                      <c:pt idx="8063">
                        <c:v>441.74669</c:v>
                      </c:pt>
                      <c:pt idx="8064">
                        <c:v>441.7713</c:v>
                      </c:pt>
                      <c:pt idx="8065">
                        <c:v>441.81563</c:v>
                      </c:pt>
                      <c:pt idx="8066">
                        <c:v>441.89828</c:v>
                      </c:pt>
                      <c:pt idx="8067">
                        <c:v>441.95591999999999</c:v>
                      </c:pt>
                      <c:pt idx="8068">
                        <c:v>442.00727000000001</c:v>
                      </c:pt>
                      <c:pt idx="8069">
                        <c:v>442.04512999999997</c:v>
                      </c:pt>
                      <c:pt idx="8070">
                        <c:v>442.10885999999999</c:v>
                      </c:pt>
                      <c:pt idx="8071">
                        <c:v>442.26587000000001</c:v>
                      </c:pt>
                      <c:pt idx="8072">
                        <c:v>442.29306000000003</c:v>
                      </c:pt>
                      <c:pt idx="8073">
                        <c:v>442.33150999999998</c:v>
                      </c:pt>
                      <c:pt idx="8074">
                        <c:v>442.34048999999999</c:v>
                      </c:pt>
                      <c:pt idx="8075">
                        <c:v>442.34890000000001</c:v>
                      </c:pt>
                      <c:pt idx="8076">
                        <c:v>442.38592</c:v>
                      </c:pt>
                      <c:pt idx="8077">
                        <c:v>442.44243</c:v>
                      </c:pt>
                      <c:pt idx="8078">
                        <c:v>442.49281999999999</c:v>
                      </c:pt>
                      <c:pt idx="8079">
                        <c:v>442.54611</c:v>
                      </c:pt>
                      <c:pt idx="8080">
                        <c:v>442.56581</c:v>
                      </c:pt>
                      <c:pt idx="8081">
                        <c:v>442.62551999999999</c:v>
                      </c:pt>
                      <c:pt idx="8082">
                        <c:v>442.70089000000002</c:v>
                      </c:pt>
                      <c:pt idx="8083">
                        <c:v>442.87207999999998</c:v>
                      </c:pt>
                      <c:pt idx="8084">
                        <c:v>442.89944000000003</c:v>
                      </c:pt>
                      <c:pt idx="8085">
                        <c:v>442.96958000000001</c:v>
                      </c:pt>
                      <c:pt idx="8086">
                        <c:v>442.96478999999999</c:v>
                      </c:pt>
                      <c:pt idx="8087">
                        <c:v>442.95010000000002</c:v>
                      </c:pt>
                      <c:pt idx="8088">
                        <c:v>443.00036</c:v>
                      </c:pt>
                      <c:pt idx="8089">
                        <c:v>443.06110999999999</c:v>
                      </c:pt>
                      <c:pt idx="8090">
                        <c:v>443.09012000000001</c:v>
                      </c:pt>
                      <c:pt idx="8091">
                        <c:v>443.14605</c:v>
                      </c:pt>
                      <c:pt idx="8092">
                        <c:v>443.19718999999998</c:v>
                      </c:pt>
                      <c:pt idx="8093">
                        <c:v>443.23532</c:v>
                      </c:pt>
                      <c:pt idx="8094">
                        <c:v>443.28046000000001</c:v>
                      </c:pt>
                      <c:pt idx="8095">
                        <c:v>443.44742000000002</c:v>
                      </c:pt>
                      <c:pt idx="8096">
                        <c:v>443.55261000000002</c:v>
                      </c:pt>
                      <c:pt idx="8097">
                        <c:v>443.56036999999998</c:v>
                      </c:pt>
                      <c:pt idx="8098">
                        <c:v>443.52397999999999</c:v>
                      </c:pt>
                      <c:pt idx="8099">
                        <c:v>443.51546000000002</c:v>
                      </c:pt>
                      <c:pt idx="8100">
                        <c:v>443.57418000000001</c:v>
                      </c:pt>
                      <c:pt idx="8101">
                        <c:v>443.6182</c:v>
                      </c:pt>
                      <c:pt idx="8102">
                        <c:v>443.68151999999998</c:v>
                      </c:pt>
                      <c:pt idx="8103">
                        <c:v>443.74502000000001</c:v>
                      </c:pt>
                      <c:pt idx="8104">
                        <c:v>443.79156999999998</c:v>
                      </c:pt>
                      <c:pt idx="8105">
                        <c:v>443.88254999999998</c:v>
                      </c:pt>
                      <c:pt idx="8106">
                        <c:v>443.91428999999999</c:v>
                      </c:pt>
                      <c:pt idx="8107">
                        <c:v>444.06099999999998</c:v>
                      </c:pt>
                      <c:pt idx="8108">
                        <c:v>444.16579000000002</c:v>
                      </c:pt>
                      <c:pt idx="8109">
                        <c:v>444.28514999999999</c:v>
                      </c:pt>
                      <c:pt idx="8110">
                        <c:v>444.21287000000001</c:v>
                      </c:pt>
                      <c:pt idx="8111">
                        <c:v>444.14846999999997</c:v>
                      </c:pt>
                      <c:pt idx="8112">
                        <c:v>444.20172000000002</c:v>
                      </c:pt>
                      <c:pt idx="8113">
                        <c:v>444.25776999999999</c:v>
                      </c:pt>
                      <c:pt idx="8114">
                        <c:v>444.29692999999997</c:v>
                      </c:pt>
                      <c:pt idx="8115">
                        <c:v>444.36568</c:v>
                      </c:pt>
                      <c:pt idx="8116">
                        <c:v>444.39298000000002</c:v>
                      </c:pt>
                      <c:pt idx="8117">
                        <c:v>444.45393000000001</c:v>
                      </c:pt>
                      <c:pt idx="8118">
                        <c:v>444.50688000000002</c:v>
                      </c:pt>
                      <c:pt idx="8119">
                        <c:v>444.66057000000001</c:v>
                      </c:pt>
                      <c:pt idx="8120">
                        <c:v>444.72399999999999</c:v>
                      </c:pt>
                      <c:pt idx="8121">
                        <c:v>444.77796999999998</c:v>
                      </c:pt>
                      <c:pt idx="8122">
                        <c:v>444.82443000000001</c:v>
                      </c:pt>
                      <c:pt idx="8123">
                        <c:v>444.79509999999999</c:v>
                      </c:pt>
                      <c:pt idx="8124">
                        <c:v>444.83384000000001</c:v>
                      </c:pt>
                      <c:pt idx="8125">
                        <c:v>444.86919</c:v>
                      </c:pt>
                      <c:pt idx="8126">
                        <c:v>444.91028</c:v>
                      </c:pt>
                      <c:pt idx="8127">
                        <c:v>444.96044999999998</c:v>
                      </c:pt>
                      <c:pt idx="8128">
                        <c:v>445.01060000000001</c:v>
                      </c:pt>
                      <c:pt idx="8129">
                        <c:v>445.05700000000002</c:v>
                      </c:pt>
                      <c:pt idx="8130">
                        <c:v>445.09823</c:v>
                      </c:pt>
                      <c:pt idx="8131">
                        <c:v>445.25655999999998</c:v>
                      </c:pt>
                      <c:pt idx="8132">
                        <c:v>445.30493000000001</c:v>
                      </c:pt>
                      <c:pt idx="8133">
                        <c:v>445.34568999999999</c:v>
                      </c:pt>
                      <c:pt idx="8134">
                        <c:v>445.41440999999998</c:v>
                      </c:pt>
                      <c:pt idx="8135">
                        <c:v>445.32535999999999</c:v>
                      </c:pt>
                      <c:pt idx="8136">
                        <c:v>445.37619000000001</c:v>
                      </c:pt>
                      <c:pt idx="8137">
                        <c:v>445.43060000000003</c:v>
                      </c:pt>
                      <c:pt idx="8138">
                        <c:v>445.50806</c:v>
                      </c:pt>
                      <c:pt idx="8139">
                        <c:v>445.53241000000003</c:v>
                      </c:pt>
                      <c:pt idx="8140">
                        <c:v>445.59035</c:v>
                      </c:pt>
                      <c:pt idx="8141">
                        <c:v>445.66449</c:v>
                      </c:pt>
                      <c:pt idx="8142">
                        <c:v>445.69479999999999</c:v>
                      </c:pt>
                      <c:pt idx="8143">
                        <c:v>445.87714999999997</c:v>
                      </c:pt>
                      <c:pt idx="8144">
                        <c:v>445.90042</c:v>
                      </c:pt>
                      <c:pt idx="8145">
                        <c:v>445.96193</c:v>
                      </c:pt>
                      <c:pt idx="8146">
                        <c:v>445.96057999999999</c:v>
                      </c:pt>
                      <c:pt idx="8147">
                        <c:v>445.93029999999999</c:v>
                      </c:pt>
                      <c:pt idx="8148">
                        <c:v>445.97217000000001</c:v>
                      </c:pt>
                      <c:pt idx="8149">
                        <c:v>446.02566999999999</c:v>
                      </c:pt>
                      <c:pt idx="8150">
                        <c:v>446.08118999999999</c:v>
                      </c:pt>
                      <c:pt idx="8151">
                        <c:v>446.15541999999999</c:v>
                      </c:pt>
                      <c:pt idx="8152">
                        <c:v>446.18752999999998</c:v>
                      </c:pt>
                      <c:pt idx="8153">
                        <c:v>446.22604999999999</c:v>
                      </c:pt>
                      <c:pt idx="8154">
                        <c:v>446.27965</c:v>
                      </c:pt>
                      <c:pt idx="8155">
                        <c:v>446.48977000000002</c:v>
                      </c:pt>
                      <c:pt idx="8156">
                        <c:v>446.50425999999999</c:v>
                      </c:pt>
                      <c:pt idx="8157">
                        <c:v>446.54885000000002</c:v>
                      </c:pt>
                      <c:pt idx="8158">
                        <c:v>446.60579000000001</c:v>
                      </c:pt>
                      <c:pt idx="8159">
                        <c:v>446.55626000000001</c:v>
                      </c:pt>
                      <c:pt idx="8160">
                        <c:v>446.58013</c:v>
                      </c:pt>
                      <c:pt idx="8161">
                        <c:v>446.61174</c:v>
                      </c:pt>
                      <c:pt idx="8162">
                        <c:v>446.66872999999998</c:v>
                      </c:pt>
                      <c:pt idx="8163">
                        <c:v>446.70488</c:v>
                      </c:pt>
                      <c:pt idx="8164">
                        <c:v>446.80216000000001</c:v>
                      </c:pt>
                      <c:pt idx="8165">
                        <c:v>446.84282999999999</c:v>
                      </c:pt>
                      <c:pt idx="8166">
                        <c:v>446.88096999999999</c:v>
                      </c:pt>
                      <c:pt idx="8167">
                        <c:v>447.03807</c:v>
                      </c:pt>
                      <c:pt idx="8168">
                        <c:v>447.14033999999998</c:v>
                      </c:pt>
                      <c:pt idx="8169">
                        <c:v>447.22043000000002</c:v>
                      </c:pt>
                      <c:pt idx="8170">
                        <c:v>447.25648000000001</c:v>
                      </c:pt>
                      <c:pt idx="8171">
                        <c:v>447.14657</c:v>
                      </c:pt>
                      <c:pt idx="8172">
                        <c:v>447.21337</c:v>
                      </c:pt>
                      <c:pt idx="8173">
                        <c:v>447.23259999999999</c:v>
                      </c:pt>
                      <c:pt idx="8174">
                        <c:v>447.27479</c:v>
                      </c:pt>
                      <c:pt idx="8175">
                        <c:v>447.33249999999998</c:v>
                      </c:pt>
                      <c:pt idx="8176">
                        <c:v>447.38884000000002</c:v>
                      </c:pt>
                      <c:pt idx="8177">
                        <c:v>447.45818000000003</c:v>
                      </c:pt>
                      <c:pt idx="8178">
                        <c:v>447.52546999999998</c:v>
                      </c:pt>
                      <c:pt idx="8179">
                        <c:v>447.66816999999998</c:v>
                      </c:pt>
                      <c:pt idx="8180">
                        <c:v>447.74191999999999</c:v>
                      </c:pt>
                      <c:pt idx="8181">
                        <c:v>447.79705000000001</c:v>
                      </c:pt>
                      <c:pt idx="8182">
                        <c:v>447.83044999999998</c:v>
                      </c:pt>
                      <c:pt idx="8183">
                        <c:v>447.75036</c:v>
                      </c:pt>
                      <c:pt idx="8184">
                        <c:v>447.81551999999999</c:v>
                      </c:pt>
                      <c:pt idx="8185">
                        <c:v>447.85708</c:v>
                      </c:pt>
                      <c:pt idx="8186">
                        <c:v>447.91307</c:v>
                      </c:pt>
                      <c:pt idx="8187">
                        <c:v>447.93450999999999</c:v>
                      </c:pt>
                      <c:pt idx="8188">
                        <c:v>447.99385999999998</c:v>
                      </c:pt>
                      <c:pt idx="8189">
                        <c:v>448.05063000000001</c:v>
                      </c:pt>
                      <c:pt idx="8190">
                        <c:v>448.07315999999997</c:v>
                      </c:pt>
                      <c:pt idx="8191">
                        <c:v>448.25655</c:v>
                      </c:pt>
                      <c:pt idx="8192">
                        <c:v>448.32727999999997</c:v>
                      </c:pt>
                      <c:pt idx="8193">
                        <c:v>448.40638999999999</c:v>
                      </c:pt>
                      <c:pt idx="8194">
                        <c:v>448.34949</c:v>
                      </c:pt>
                      <c:pt idx="8195">
                        <c:v>448.32963000000001</c:v>
                      </c:pt>
                      <c:pt idx="8196">
                        <c:v>448.37954999999999</c:v>
                      </c:pt>
                      <c:pt idx="8197">
                        <c:v>448.43383</c:v>
                      </c:pt>
                      <c:pt idx="8198">
                        <c:v>448.53300999999999</c:v>
                      </c:pt>
                      <c:pt idx="8199">
                        <c:v>448.54888999999997</c:v>
                      </c:pt>
                      <c:pt idx="8200">
                        <c:v>448.59973000000002</c:v>
                      </c:pt>
                      <c:pt idx="8201">
                        <c:v>448.63528000000002</c:v>
                      </c:pt>
                      <c:pt idx="8202">
                        <c:v>448.69259</c:v>
                      </c:pt>
                      <c:pt idx="8203">
                        <c:v>448.85172</c:v>
                      </c:pt>
                      <c:pt idx="8204">
                        <c:v>448.89981</c:v>
                      </c:pt>
                      <c:pt idx="8205">
                        <c:v>448.97421000000003</c:v>
                      </c:pt>
                      <c:pt idx="8206">
                        <c:v>448.98937999999998</c:v>
                      </c:pt>
                      <c:pt idx="8207">
                        <c:v>448.91577000000001</c:v>
                      </c:pt>
                      <c:pt idx="8208">
                        <c:v>448.98311999999999</c:v>
                      </c:pt>
                      <c:pt idx="8209">
                        <c:v>449.0401</c:v>
                      </c:pt>
                      <c:pt idx="8210">
                        <c:v>449.09831000000003</c:v>
                      </c:pt>
                      <c:pt idx="8211">
                        <c:v>449.16917999999998</c:v>
                      </c:pt>
                      <c:pt idx="8212">
                        <c:v>449.21737999999999</c:v>
                      </c:pt>
                      <c:pt idx="8213">
                        <c:v>449.24905000000001</c:v>
                      </c:pt>
                      <c:pt idx="8214">
                        <c:v>449.31846999999999</c:v>
                      </c:pt>
                      <c:pt idx="8215">
                        <c:v>449.46411000000001</c:v>
                      </c:pt>
                      <c:pt idx="8216">
                        <c:v>449.51996000000003</c:v>
                      </c:pt>
                      <c:pt idx="8217">
                        <c:v>449.56531000000001</c:v>
                      </c:pt>
                      <c:pt idx="8218">
                        <c:v>449.59915000000001</c:v>
                      </c:pt>
                      <c:pt idx="8219">
                        <c:v>449.55718000000002</c:v>
                      </c:pt>
                      <c:pt idx="8220">
                        <c:v>449.59055000000001</c:v>
                      </c:pt>
                      <c:pt idx="8221">
                        <c:v>449.63394</c:v>
                      </c:pt>
                      <c:pt idx="8222">
                        <c:v>449.70666999999997</c:v>
                      </c:pt>
                      <c:pt idx="8223">
                        <c:v>449.74135000000001</c:v>
                      </c:pt>
                      <c:pt idx="8224">
                        <c:v>449.7364</c:v>
                      </c:pt>
                      <c:pt idx="8225">
                        <c:v>449.73489999999998</c:v>
                      </c:pt>
                      <c:pt idx="8226">
                        <c:v>449.71114999999998</c:v>
                      </c:pt>
                      <c:pt idx="8227">
                        <c:v>449.84730000000002</c:v>
                      </c:pt>
                      <c:pt idx="8228">
                        <c:v>449.84514000000001</c:v>
                      </c:pt>
                      <c:pt idx="8229">
                        <c:v>449.82092</c:v>
                      </c:pt>
                      <c:pt idx="8230">
                        <c:v>449.86214999999999</c:v>
                      </c:pt>
                      <c:pt idx="8231">
                        <c:v>449.74871000000002</c:v>
                      </c:pt>
                      <c:pt idx="8232">
                        <c:v>449.73602</c:v>
                      </c:pt>
                      <c:pt idx="8233">
                        <c:v>449.71431999999999</c:v>
                      </c:pt>
                      <c:pt idx="8234">
                        <c:v>449.69045999999997</c:v>
                      </c:pt>
                      <c:pt idx="8235">
                        <c:v>449.69225999999998</c:v>
                      </c:pt>
                      <c:pt idx="8236">
                        <c:v>449.72383000000002</c:v>
                      </c:pt>
                      <c:pt idx="8237">
                        <c:v>449.72489999999999</c:v>
                      </c:pt>
                      <c:pt idx="8238">
                        <c:v>449.73624999999998</c:v>
                      </c:pt>
                      <c:pt idx="8239">
                        <c:v>449.80232000000001</c:v>
                      </c:pt>
                      <c:pt idx="8240">
                        <c:v>449.85036000000002</c:v>
                      </c:pt>
                      <c:pt idx="8241">
                        <c:v>449.85019999999997</c:v>
                      </c:pt>
                      <c:pt idx="8242">
                        <c:v>449.81981999999999</c:v>
                      </c:pt>
                      <c:pt idx="8243">
                        <c:v>449.71814999999998</c:v>
                      </c:pt>
                      <c:pt idx="8244">
                        <c:v>449.72829000000002</c:v>
                      </c:pt>
                      <c:pt idx="8245">
                        <c:v>449.74444999999997</c:v>
                      </c:pt>
                      <c:pt idx="8246">
                        <c:v>449.74511999999999</c:v>
                      </c:pt>
                      <c:pt idx="8247">
                        <c:v>449.71660000000003</c:v>
                      </c:pt>
                      <c:pt idx="8248">
                        <c:v>449.73088999999999</c:v>
                      </c:pt>
                      <c:pt idx="8249">
                        <c:v>449.71406999999999</c:v>
                      </c:pt>
                      <c:pt idx="8250">
                        <c:v>449.70215000000002</c:v>
                      </c:pt>
                      <c:pt idx="8251">
                        <c:v>449.83154999999999</c:v>
                      </c:pt>
                      <c:pt idx="8252">
                        <c:v>449.86126999999999</c:v>
                      </c:pt>
                      <c:pt idx="8253">
                        <c:v>449.86275999999998</c:v>
                      </c:pt>
                      <c:pt idx="8254">
                        <c:v>449.82121999999998</c:v>
                      </c:pt>
                      <c:pt idx="8255">
                        <c:v>449.71516000000003</c:v>
                      </c:pt>
                      <c:pt idx="8256">
                        <c:v>449.71294999999998</c:v>
                      </c:pt>
                      <c:pt idx="8257">
                        <c:v>449.74703</c:v>
                      </c:pt>
                      <c:pt idx="8258">
                        <c:v>449.73601000000002</c:v>
                      </c:pt>
                      <c:pt idx="8259">
                        <c:v>449.70391000000001</c:v>
                      </c:pt>
                      <c:pt idx="8260">
                        <c:v>449.70648</c:v>
                      </c:pt>
                      <c:pt idx="8261">
                        <c:v>449.71856000000002</c:v>
                      </c:pt>
                      <c:pt idx="8262">
                        <c:v>449.69355999999999</c:v>
                      </c:pt>
                      <c:pt idx="8263">
                        <c:v>449.83003000000002</c:v>
                      </c:pt>
                      <c:pt idx="8264">
                        <c:v>449.82722999999999</c:v>
                      </c:pt>
                      <c:pt idx="8265">
                        <c:v>449.86466999999999</c:v>
                      </c:pt>
                      <c:pt idx="8266">
                        <c:v>449.82044000000002</c:v>
                      </c:pt>
                      <c:pt idx="8267">
                        <c:v>449.70062000000001</c:v>
                      </c:pt>
                      <c:pt idx="8268">
                        <c:v>449.72843</c:v>
                      </c:pt>
                      <c:pt idx="8269">
                        <c:v>449.73950000000002</c:v>
                      </c:pt>
                      <c:pt idx="8270">
                        <c:v>449.72464000000002</c:v>
                      </c:pt>
                      <c:pt idx="8271">
                        <c:v>449.72622999999999</c:v>
                      </c:pt>
                      <c:pt idx="8272">
                        <c:v>449.71494999999999</c:v>
                      </c:pt>
                      <c:pt idx="8273">
                        <c:v>449.71357</c:v>
                      </c:pt>
                      <c:pt idx="8274">
                        <c:v>449.72829000000002</c:v>
                      </c:pt>
                      <c:pt idx="8275">
                        <c:v>449.84372000000002</c:v>
                      </c:pt>
                      <c:pt idx="8276">
                        <c:v>449.84541000000002</c:v>
                      </c:pt>
                      <c:pt idx="8277">
                        <c:v>449.84300000000002</c:v>
                      </c:pt>
                      <c:pt idx="8278">
                        <c:v>449.84472</c:v>
                      </c:pt>
                      <c:pt idx="8279">
                        <c:v>449.75547</c:v>
                      </c:pt>
                      <c:pt idx="8280">
                        <c:v>449.74099999999999</c:v>
                      </c:pt>
                      <c:pt idx="8281">
                        <c:v>449.71510999999998</c:v>
                      </c:pt>
                      <c:pt idx="8282">
                        <c:v>449.69801999999999</c:v>
                      </c:pt>
                      <c:pt idx="8283">
                        <c:v>449.71211</c:v>
                      </c:pt>
                      <c:pt idx="8284">
                        <c:v>449.70379000000003</c:v>
                      </c:pt>
                      <c:pt idx="8285">
                        <c:v>449.71789000000001</c:v>
                      </c:pt>
                      <c:pt idx="8286">
                        <c:v>449.74700999999999</c:v>
                      </c:pt>
                      <c:pt idx="8287">
                        <c:v>449.83321000000001</c:v>
                      </c:pt>
                      <c:pt idx="8288">
                        <c:v>449.83962000000002</c:v>
                      </c:pt>
                      <c:pt idx="8289">
                        <c:v>449.81772000000001</c:v>
                      </c:pt>
                      <c:pt idx="8290">
                        <c:v>449.78841999999997</c:v>
                      </c:pt>
                      <c:pt idx="8291">
                        <c:v>449.76690000000002</c:v>
                      </c:pt>
                      <c:pt idx="8292">
                        <c:v>449.72541000000001</c:v>
                      </c:pt>
                      <c:pt idx="8293">
                        <c:v>449.70386999999999</c:v>
                      </c:pt>
                      <c:pt idx="8294">
                        <c:v>449.70222000000001</c:v>
                      </c:pt>
                      <c:pt idx="8295">
                        <c:v>449.71915999999999</c:v>
                      </c:pt>
                      <c:pt idx="8296">
                        <c:v>449.73714000000001</c:v>
                      </c:pt>
                      <c:pt idx="8297">
                        <c:v>449.72928999999999</c:v>
                      </c:pt>
                      <c:pt idx="8298">
                        <c:v>449.72705999999999</c:v>
                      </c:pt>
                      <c:pt idx="8299">
                        <c:v>449.84523000000002</c:v>
                      </c:pt>
                      <c:pt idx="8300">
                        <c:v>449.82587000000001</c:v>
                      </c:pt>
                      <c:pt idx="8301">
                        <c:v>449.80106000000001</c:v>
                      </c:pt>
                      <c:pt idx="8302">
                        <c:v>449.82330999999999</c:v>
                      </c:pt>
                      <c:pt idx="8303">
                        <c:v>449.72546</c:v>
                      </c:pt>
                      <c:pt idx="8304">
                        <c:v>449.70945999999998</c:v>
                      </c:pt>
                      <c:pt idx="8305">
                        <c:v>449.71303</c:v>
                      </c:pt>
                      <c:pt idx="8306">
                        <c:v>449.70434999999998</c:v>
                      </c:pt>
                      <c:pt idx="8307">
                        <c:v>449.74059</c:v>
                      </c:pt>
                      <c:pt idx="8308">
                        <c:v>449.73527000000001</c:v>
                      </c:pt>
                      <c:pt idx="8309">
                        <c:v>449.71364</c:v>
                      </c:pt>
                      <c:pt idx="8310">
                        <c:v>449.70857000000001</c:v>
                      </c:pt>
                      <c:pt idx="8311">
                        <c:v>449.80167999999998</c:v>
                      </c:pt>
                      <c:pt idx="8312">
                        <c:v>449.85158000000001</c:v>
                      </c:pt>
                      <c:pt idx="8313">
                        <c:v>449.83517999999998</c:v>
                      </c:pt>
                      <c:pt idx="8314">
                        <c:v>449.82738999999998</c:v>
                      </c:pt>
                      <c:pt idx="8315">
                        <c:v>449.70778000000001</c:v>
                      </c:pt>
                      <c:pt idx="8316">
                        <c:v>449.7106</c:v>
                      </c:pt>
                      <c:pt idx="8317">
                        <c:v>449.71654999999998</c:v>
                      </c:pt>
                      <c:pt idx="8318">
                        <c:v>449.71242000000001</c:v>
                      </c:pt>
                      <c:pt idx="8319">
                        <c:v>449.71429999999998</c:v>
                      </c:pt>
                      <c:pt idx="8320">
                        <c:v>449.73297000000002</c:v>
                      </c:pt>
                      <c:pt idx="8321">
                        <c:v>449.72228000000001</c:v>
                      </c:pt>
                      <c:pt idx="8322">
                        <c:v>449.70848000000001</c:v>
                      </c:pt>
                      <c:pt idx="8323">
                        <c:v>449.81828000000002</c:v>
                      </c:pt>
                      <c:pt idx="8324">
                        <c:v>449.87443999999999</c:v>
                      </c:pt>
                      <c:pt idx="8325">
                        <c:v>449.85665</c:v>
                      </c:pt>
                      <c:pt idx="8326">
                        <c:v>449.80320999999998</c:v>
                      </c:pt>
                      <c:pt idx="8327">
                        <c:v>449.71753000000001</c:v>
                      </c:pt>
                      <c:pt idx="8328">
                        <c:v>449.71785</c:v>
                      </c:pt>
                      <c:pt idx="8329">
                        <c:v>449.72041999999999</c:v>
                      </c:pt>
                      <c:pt idx="8330">
                        <c:v>449.70839000000001</c:v>
                      </c:pt>
                      <c:pt idx="8331">
                        <c:v>449.73935</c:v>
                      </c:pt>
                      <c:pt idx="8332">
                        <c:v>449.72359999999998</c:v>
                      </c:pt>
                      <c:pt idx="8333">
                        <c:v>449.73493000000002</c:v>
                      </c:pt>
                      <c:pt idx="8334">
                        <c:v>449.71535999999998</c:v>
                      </c:pt>
                      <c:pt idx="8335">
                        <c:v>449.82679999999999</c:v>
                      </c:pt>
                      <c:pt idx="8336">
                        <c:v>449.84190000000001</c:v>
                      </c:pt>
                      <c:pt idx="8337">
                        <c:v>449.89192000000003</c:v>
                      </c:pt>
                      <c:pt idx="8338">
                        <c:v>449.85735</c:v>
                      </c:pt>
                      <c:pt idx="8339">
                        <c:v>449.73223000000002</c:v>
                      </c:pt>
                      <c:pt idx="8340">
                        <c:v>449.72654999999997</c:v>
                      </c:pt>
                      <c:pt idx="8341">
                        <c:v>449.74552</c:v>
                      </c:pt>
                      <c:pt idx="8342">
                        <c:v>449.73401000000001</c:v>
                      </c:pt>
                      <c:pt idx="8343">
                        <c:v>449.76755000000003</c:v>
                      </c:pt>
                      <c:pt idx="8344">
                        <c:v>449.74441000000002</c:v>
                      </c:pt>
                      <c:pt idx="8345">
                        <c:v>449.75270999999998</c:v>
                      </c:pt>
                      <c:pt idx="8346">
                        <c:v>449.72737000000001</c:v>
                      </c:pt>
                      <c:pt idx="8347">
                        <c:v>449.83816999999999</c:v>
                      </c:pt>
                      <c:pt idx="8348">
                        <c:v>449.85442</c:v>
                      </c:pt>
                      <c:pt idx="8349">
                        <c:v>449.85415999999998</c:v>
                      </c:pt>
                      <c:pt idx="8350">
                        <c:v>449.86824000000001</c:v>
                      </c:pt>
                      <c:pt idx="8351">
                        <c:v>449.72431</c:v>
                      </c:pt>
                      <c:pt idx="8352">
                        <c:v>449.81018</c:v>
                      </c:pt>
                      <c:pt idx="8353">
                        <c:v>449.72194000000002</c:v>
                      </c:pt>
                      <c:pt idx="8354">
                        <c:v>449.73813000000001</c:v>
                      </c:pt>
                      <c:pt idx="8355">
                        <c:v>449.75761</c:v>
                      </c:pt>
                      <c:pt idx="8356">
                        <c:v>449.72627999999997</c:v>
                      </c:pt>
                      <c:pt idx="8357">
                        <c:v>449.73557</c:v>
                      </c:pt>
                      <c:pt idx="8358">
                        <c:v>449.74088</c:v>
                      </c:pt>
                      <c:pt idx="8359">
                        <c:v>449.82681000000002</c:v>
                      </c:pt>
                      <c:pt idx="8360">
                        <c:v>449.83264000000003</c:v>
                      </c:pt>
                      <c:pt idx="8361">
                        <c:v>449.85316</c:v>
                      </c:pt>
                      <c:pt idx="8362">
                        <c:v>449.89019999999999</c:v>
                      </c:pt>
                      <c:pt idx="8363">
                        <c:v>449.72546999999997</c:v>
                      </c:pt>
                      <c:pt idx="8364">
                        <c:v>449.72075000000001</c:v>
                      </c:pt>
                      <c:pt idx="8365">
                        <c:v>449.72233</c:v>
                      </c:pt>
                      <c:pt idx="8366">
                        <c:v>449.74108000000001</c:v>
                      </c:pt>
                      <c:pt idx="8367">
                        <c:v>449.74063000000001</c:v>
                      </c:pt>
                      <c:pt idx="8368">
                        <c:v>449.74657000000002</c:v>
                      </c:pt>
                      <c:pt idx="8369">
                        <c:v>449.75135</c:v>
                      </c:pt>
                      <c:pt idx="8370">
                        <c:v>449.74910999999997</c:v>
                      </c:pt>
                      <c:pt idx="8371">
                        <c:v>449.86887000000002</c:v>
                      </c:pt>
                      <c:pt idx="8372">
                        <c:v>449.86768999999998</c:v>
                      </c:pt>
                      <c:pt idx="8373">
                        <c:v>449.83693</c:v>
                      </c:pt>
                      <c:pt idx="8374">
                        <c:v>449.81150000000002</c:v>
                      </c:pt>
                      <c:pt idx="8375">
                        <c:v>449.76459</c:v>
                      </c:pt>
                      <c:pt idx="8376">
                        <c:v>449.75873999999999</c:v>
                      </c:pt>
                      <c:pt idx="8377">
                        <c:v>449.71944000000002</c:v>
                      </c:pt>
                      <c:pt idx="8378">
                        <c:v>449.72372000000001</c:v>
                      </c:pt>
                      <c:pt idx="8379">
                        <c:v>449.74227999999999</c:v>
                      </c:pt>
                      <c:pt idx="8380">
                        <c:v>449.73304999999999</c:v>
                      </c:pt>
                      <c:pt idx="8381">
                        <c:v>449.74529999999999</c:v>
                      </c:pt>
                      <c:pt idx="8382">
                        <c:v>449.75177000000002</c:v>
                      </c:pt>
                      <c:pt idx="8383">
                        <c:v>449.85426999999999</c:v>
                      </c:pt>
                      <c:pt idx="8384">
                        <c:v>449.85298</c:v>
                      </c:pt>
                      <c:pt idx="8385">
                        <c:v>449.84712999999999</c:v>
                      </c:pt>
                      <c:pt idx="8386">
                        <c:v>449.83569</c:v>
                      </c:pt>
                      <c:pt idx="8387">
                        <c:v>449.73253999999997</c:v>
                      </c:pt>
                      <c:pt idx="8388">
                        <c:v>449.74275</c:v>
                      </c:pt>
                      <c:pt idx="8389">
                        <c:v>449.71451999999999</c:v>
                      </c:pt>
                      <c:pt idx="8390">
                        <c:v>449.71771000000001</c:v>
                      </c:pt>
                      <c:pt idx="8391">
                        <c:v>449.72039000000001</c:v>
                      </c:pt>
                      <c:pt idx="8392">
                        <c:v>449.73196999999999</c:v>
                      </c:pt>
                      <c:pt idx="8393">
                        <c:v>449.74043</c:v>
                      </c:pt>
                      <c:pt idx="8394">
                        <c:v>449.75823000000003</c:v>
                      </c:pt>
                      <c:pt idx="8395">
                        <c:v>449.84195</c:v>
                      </c:pt>
                      <c:pt idx="8396">
                        <c:v>449.87723999999997</c:v>
                      </c:pt>
                      <c:pt idx="8397">
                        <c:v>449.83735999999999</c:v>
                      </c:pt>
                      <c:pt idx="8398">
                        <c:v>449.80833999999999</c:v>
                      </c:pt>
                      <c:pt idx="8399">
                        <c:v>449.75549000000001</c:v>
                      </c:pt>
                      <c:pt idx="8400">
                        <c:v>449.75110000000001</c:v>
                      </c:pt>
                      <c:pt idx="8401">
                        <c:v>449.74475000000001</c:v>
                      </c:pt>
                      <c:pt idx="8402">
                        <c:v>449.72543999999999</c:v>
                      </c:pt>
                      <c:pt idx="8403">
                        <c:v>449.71499999999997</c:v>
                      </c:pt>
                      <c:pt idx="8404">
                        <c:v>449.73948999999999</c:v>
                      </c:pt>
                      <c:pt idx="8405">
                        <c:v>449.75815999999998</c:v>
                      </c:pt>
                      <c:pt idx="8406">
                        <c:v>449.73504000000003</c:v>
                      </c:pt>
                      <c:pt idx="8407">
                        <c:v>449.83204999999998</c:v>
                      </c:pt>
                      <c:pt idx="8408">
                        <c:v>449.86694999999997</c:v>
                      </c:pt>
                      <c:pt idx="8409">
                        <c:v>449.86466000000001</c:v>
                      </c:pt>
                      <c:pt idx="8410">
                        <c:v>449.815</c:v>
                      </c:pt>
                      <c:pt idx="8411">
                        <c:v>449.76886999999999</c:v>
                      </c:pt>
                      <c:pt idx="8412">
                        <c:v>449.74284999999998</c:v>
                      </c:pt>
                      <c:pt idx="8413">
                        <c:v>449.80056000000002</c:v>
                      </c:pt>
                      <c:pt idx="8414">
                        <c:v>449.72726999999998</c:v>
                      </c:pt>
                      <c:pt idx="8415">
                        <c:v>449.73500999999999</c:v>
                      </c:pt>
                      <c:pt idx="8416">
                        <c:v>449.74444999999997</c:v>
                      </c:pt>
                      <c:pt idx="8417">
                        <c:v>449.74394999999998</c:v>
                      </c:pt>
                      <c:pt idx="8418">
                        <c:v>449.73901000000001</c:v>
                      </c:pt>
                      <c:pt idx="8419">
                        <c:v>449.85255999999998</c:v>
                      </c:pt>
                      <c:pt idx="8420">
                        <c:v>449.85149999999999</c:v>
                      </c:pt>
                      <c:pt idx="8421">
                        <c:v>449.85156000000001</c:v>
                      </c:pt>
                      <c:pt idx="8422">
                        <c:v>449.86367999999999</c:v>
                      </c:pt>
                      <c:pt idx="8423">
                        <c:v>449.73773</c:v>
                      </c:pt>
                      <c:pt idx="8424">
                        <c:v>449.72525000000002</c:v>
                      </c:pt>
                      <c:pt idx="8425">
                        <c:v>449.72820000000002</c:v>
                      </c:pt>
                      <c:pt idx="8426">
                        <c:v>449.75932999999998</c:v>
                      </c:pt>
                      <c:pt idx="8427">
                        <c:v>449.73478</c:v>
                      </c:pt>
                      <c:pt idx="8428">
                        <c:v>449.76821000000001</c:v>
                      </c:pt>
                      <c:pt idx="8429">
                        <c:v>449.74630999999999</c:v>
                      </c:pt>
                      <c:pt idx="8430">
                        <c:v>449.76029</c:v>
                      </c:pt>
                      <c:pt idx="8431">
                        <c:v>449.85140999999999</c:v>
                      </c:pt>
                      <c:pt idx="8432">
                        <c:v>449.84947</c:v>
                      </c:pt>
                      <c:pt idx="8433">
                        <c:v>449.84964000000002</c:v>
                      </c:pt>
                      <c:pt idx="8434">
                        <c:v>449.85836999999998</c:v>
                      </c:pt>
                      <c:pt idx="8435">
                        <c:v>449.76598999999999</c:v>
                      </c:pt>
                      <c:pt idx="8436">
                        <c:v>449.75089000000003</c:v>
                      </c:pt>
                      <c:pt idx="8437">
                        <c:v>449.73334</c:v>
                      </c:pt>
                      <c:pt idx="8438">
                        <c:v>449.72778</c:v>
                      </c:pt>
                      <c:pt idx="8439">
                        <c:v>449.74921999999998</c:v>
                      </c:pt>
                      <c:pt idx="8440">
                        <c:v>449.72883000000002</c:v>
                      </c:pt>
                      <c:pt idx="8441">
                        <c:v>449.74905999999999</c:v>
                      </c:pt>
                      <c:pt idx="8442">
                        <c:v>449.75779999999997</c:v>
                      </c:pt>
                      <c:pt idx="8443">
                        <c:v>449.89785999999998</c:v>
                      </c:pt>
                      <c:pt idx="8444">
                        <c:v>449.87203</c:v>
                      </c:pt>
                      <c:pt idx="8445">
                        <c:v>449.85739999999998</c:v>
                      </c:pt>
                      <c:pt idx="8446">
                        <c:v>449.84343999999999</c:v>
                      </c:pt>
                      <c:pt idx="8447">
                        <c:v>449.76101</c:v>
                      </c:pt>
                      <c:pt idx="8448">
                        <c:v>449.73415</c:v>
                      </c:pt>
                      <c:pt idx="8449">
                        <c:v>449.77359999999999</c:v>
                      </c:pt>
                      <c:pt idx="8450">
                        <c:v>449.75731999999999</c:v>
                      </c:pt>
                      <c:pt idx="8451">
                        <c:v>449.74831999999998</c:v>
                      </c:pt>
                      <c:pt idx="8452">
                        <c:v>449.73221000000001</c:v>
                      </c:pt>
                      <c:pt idx="8453">
                        <c:v>449.73797000000002</c:v>
                      </c:pt>
                      <c:pt idx="8454">
                        <c:v>449.73338999999999</c:v>
                      </c:pt>
                      <c:pt idx="8455">
                        <c:v>449.81207999999998</c:v>
                      </c:pt>
                      <c:pt idx="8456">
                        <c:v>449.88592</c:v>
                      </c:pt>
                      <c:pt idx="8457">
                        <c:v>449.84737999999999</c:v>
                      </c:pt>
                      <c:pt idx="8458">
                        <c:v>449.84872999999999</c:v>
                      </c:pt>
                      <c:pt idx="8459">
                        <c:v>449.74970999999999</c:v>
                      </c:pt>
                      <c:pt idx="8460">
                        <c:v>449.73513000000003</c:v>
                      </c:pt>
                      <c:pt idx="8461">
                        <c:v>449.71627000000001</c:v>
                      </c:pt>
                      <c:pt idx="8462">
                        <c:v>449.73162000000002</c:v>
                      </c:pt>
                      <c:pt idx="8463">
                        <c:v>449.71654000000001</c:v>
                      </c:pt>
                      <c:pt idx="8464">
                        <c:v>449.72442999999998</c:v>
                      </c:pt>
                      <c:pt idx="8465">
                        <c:v>449.70988</c:v>
                      </c:pt>
                      <c:pt idx="8466">
                        <c:v>449.74149999999997</c:v>
                      </c:pt>
                      <c:pt idx="8467">
                        <c:v>449.84523000000002</c:v>
                      </c:pt>
                      <c:pt idx="8468">
                        <c:v>449.89069999999998</c:v>
                      </c:pt>
                      <c:pt idx="8469">
                        <c:v>449.85721999999998</c:v>
                      </c:pt>
                      <c:pt idx="8470">
                        <c:v>449.81137000000001</c:v>
                      </c:pt>
                      <c:pt idx="8471">
                        <c:v>449.72833000000003</c:v>
                      </c:pt>
                      <c:pt idx="8472">
                        <c:v>449.74043</c:v>
                      </c:pt>
                      <c:pt idx="8473">
                        <c:v>449.77148</c:v>
                      </c:pt>
                      <c:pt idx="8474">
                        <c:v>449.76470999999998</c:v>
                      </c:pt>
                      <c:pt idx="8475">
                        <c:v>449.72658999999999</c:v>
                      </c:pt>
                      <c:pt idx="8476">
                        <c:v>449.75817000000001</c:v>
                      </c:pt>
                      <c:pt idx="8477">
                        <c:v>449.75889000000001</c:v>
                      </c:pt>
                      <c:pt idx="8478">
                        <c:v>449.75</c:v>
                      </c:pt>
                      <c:pt idx="8479">
                        <c:v>449.85370999999998</c:v>
                      </c:pt>
                      <c:pt idx="8480">
                        <c:v>449.85390000000001</c:v>
                      </c:pt>
                      <c:pt idx="8481">
                        <c:v>449.89850999999999</c:v>
                      </c:pt>
                      <c:pt idx="8482">
                        <c:v>449.80646999999999</c:v>
                      </c:pt>
                      <c:pt idx="8483">
                        <c:v>449.73608000000002</c:v>
                      </c:pt>
                      <c:pt idx="8484">
                        <c:v>449.73097000000001</c:v>
                      </c:pt>
                      <c:pt idx="8485">
                        <c:v>449.74151999999998</c:v>
                      </c:pt>
                      <c:pt idx="8486">
                        <c:v>449.74439999999998</c:v>
                      </c:pt>
                      <c:pt idx="8487">
                        <c:v>449.74421000000001</c:v>
                      </c:pt>
                      <c:pt idx="8488">
                        <c:v>449.76398</c:v>
                      </c:pt>
                      <c:pt idx="8489">
                        <c:v>449.75643000000002</c:v>
                      </c:pt>
                      <c:pt idx="8490">
                        <c:v>449.74498999999997</c:v>
                      </c:pt>
                      <c:pt idx="8491">
                        <c:v>449.86639000000002</c:v>
                      </c:pt>
                      <c:pt idx="8492">
                        <c:v>449.84050999999999</c:v>
                      </c:pt>
                      <c:pt idx="8493">
                        <c:v>449.85543000000001</c:v>
                      </c:pt>
                      <c:pt idx="8494">
                        <c:v>449.85480999999999</c:v>
                      </c:pt>
                      <c:pt idx="8495">
                        <c:v>449.70925</c:v>
                      </c:pt>
                      <c:pt idx="8496">
                        <c:v>449.73144000000002</c:v>
                      </c:pt>
                      <c:pt idx="8497">
                        <c:v>449.72829999999999</c:v>
                      </c:pt>
                      <c:pt idx="8498">
                        <c:v>449.76452</c:v>
                      </c:pt>
                      <c:pt idx="8499">
                        <c:v>449.74993000000001</c:v>
                      </c:pt>
                      <c:pt idx="8500">
                        <c:v>449.73842999999999</c:v>
                      </c:pt>
                      <c:pt idx="8501">
                        <c:v>449.74006000000003</c:v>
                      </c:pt>
                      <c:pt idx="8502">
                        <c:v>449.74477000000002</c:v>
                      </c:pt>
                      <c:pt idx="8503">
                        <c:v>449.83670000000001</c:v>
                      </c:pt>
                      <c:pt idx="8504">
                        <c:v>449.83895000000001</c:v>
                      </c:pt>
                      <c:pt idx="8505">
                        <c:v>449.83652999999998</c:v>
                      </c:pt>
                      <c:pt idx="8506">
                        <c:v>449.81675999999999</c:v>
                      </c:pt>
                      <c:pt idx="8507">
                        <c:v>449.76769999999999</c:v>
                      </c:pt>
                      <c:pt idx="8508">
                        <c:v>449.75101000000001</c:v>
                      </c:pt>
                      <c:pt idx="8509">
                        <c:v>449.71661999999998</c:v>
                      </c:pt>
                      <c:pt idx="8510">
                        <c:v>449.72649000000001</c:v>
                      </c:pt>
                      <c:pt idx="8511">
                        <c:v>449.73676999999998</c:v>
                      </c:pt>
                      <c:pt idx="8512">
                        <c:v>449.72156999999999</c:v>
                      </c:pt>
                      <c:pt idx="8513">
                        <c:v>449.73498999999998</c:v>
                      </c:pt>
                      <c:pt idx="8514">
                        <c:v>449.74164000000002</c:v>
                      </c:pt>
                      <c:pt idx="8515">
                        <c:v>449.88303000000002</c:v>
                      </c:pt>
                      <c:pt idx="8516">
                        <c:v>449.85878000000002</c:v>
                      </c:pt>
                      <c:pt idx="8517">
                        <c:v>449.86923999999999</c:v>
                      </c:pt>
                      <c:pt idx="8518">
                        <c:v>449.80221999999998</c:v>
                      </c:pt>
                      <c:pt idx="8519">
                        <c:v>449.74337000000003</c:v>
                      </c:pt>
                      <c:pt idx="8520">
                        <c:v>449.74142000000001</c:v>
                      </c:pt>
                      <c:pt idx="8521">
                        <c:v>449.72341999999998</c:v>
                      </c:pt>
                      <c:pt idx="8522">
                        <c:v>449.71917000000002</c:v>
                      </c:pt>
                      <c:pt idx="8523">
                        <c:v>449.76263</c:v>
                      </c:pt>
                      <c:pt idx="8524">
                        <c:v>449.76918000000001</c:v>
                      </c:pt>
                      <c:pt idx="8525">
                        <c:v>449.75713999999999</c:v>
                      </c:pt>
                      <c:pt idx="8526">
                        <c:v>449.73513000000003</c:v>
                      </c:pt>
                      <c:pt idx="8527">
                        <c:v>449.87551000000002</c:v>
                      </c:pt>
                      <c:pt idx="8528">
                        <c:v>449.85703000000001</c:v>
                      </c:pt>
                      <c:pt idx="8529">
                        <c:v>449.84809000000001</c:v>
                      </c:pt>
                      <c:pt idx="8530">
                        <c:v>449.85028</c:v>
                      </c:pt>
                      <c:pt idx="8531">
                        <c:v>449.73169000000001</c:v>
                      </c:pt>
                      <c:pt idx="8532">
                        <c:v>449.75279999999998</c:v>
                      </c:pt>
                      <c:pt idx="8533">
                        <c:v>449.76704999999998</c:v>
                      </c:pt>
                      <c:pt idx="8534">
                        <c:v>449.79163999999997</c:v>
                      </c:pt>
                      <c:pt idx="8535">
                        <c:v>449.74675999999999</c:v>
                      </c:pt>
                      <c:pt idx="8536">
                        <c:v>449.75502</c:v>
                      </c:pt>
                      <c:pt idx="8537">
                        <c:v>449.74221999999997</c:v>
                      </c:pt>
                      <c:pt idx="8538">
                        <c:v>449.73259999999999</c:v>
                      </c:pt>
                      <c:pt idx="8539">
                        <c:v>449.84667999999999</c:v>
                      </c:pt>
                      <c:pt idx="8540">
                        <c:v>449.86237</c:v>
                      </c:pt>
                      <c:pt idx="8541">
                        <c:v>449.83355999999998</c:v>
                      </c:pt>
                      <c:pt idx="8542">
                        <c:v>449.83141999999998</c:v>
                      </c:pt>
                      <c:pt idx="8543">
                        <c:v>449.76765</c:v>
                      </c:pt>
                      <c:pt idx="8544">
                        <c:v>449.76504</c:v>
                      </c:pt>
                      <c:pt idx="8545">
                        <c:v>449.74669999999998</c:v>
                      </c:pt>
                      <c:pt idx="8546">
                        <c:v>449.73307999999997</c:v>
                      </c:pt>
                      <c:pt idx="8547">
                        <c:v>449.70679000000001</c:v>
                      </c:pt>
                      <c:pt idx="8548">
                        <c:v>449.73378000000002</c:v>
                      </c:pt>
                      <c:pt idx="8549">
                        <c:v>449.74657999999999</c:v>
                      </c:pt>
                      <c:pt idx="8550">
                        <c:v>449.73084</c:v>
                      </c:pt>
                      <c:pt idx="8551">
                        <c:v>449.83728000000002</c:v>
                      </c:pt>
                      <c:pt idx="8552">
                        <c:v>449.86646000000002</c:v>
                      </c:pt>
                      <c:pt idx="8553">
                        <c:v>449.88553000000002</c:v>
                      </c:pt>
                      <c:pt idx="8554">
                        <c:v>449.82047999999998</c:v>
                      </c:pt>
                      <c:pt idx="8555">
                        <c:v>449.75707</c:v>
                      </c:pt>
                      <c:pt idx="8556">
                        <c:v>449.76377000000002</c:v>
                      </c:pt>
                      <c:pt idx="8557">
                        <c:v>449.74457000000001</c:v>
                      </c:pt>
                      <c:pt idx="8558">
                        <c:v>449.75371000000001</c:v>
                      </c:pt>
                      <c:pt idx="8559">
                        <c:v>449.73563000000001</c:v>
                      </c:pt>
                      <c:pt idx="8560">
                        <c:v>449.73129999999998</c:v>
                      </c:pt>
                      <c:pt idx="8561">
                        <c:v>449.74752000000001</c:v>
                      </c:pt>
                      <c:pt idx="8562">
                        <c:v>449.72210999999999</c:v>
                      </c:pt>
                      <c:pt idx="8563">
                        <c:v>449.82582000000002</c:v>
                      </c:pt>
                      <c:pt idx="8564">
                        <c:v>449.85077000000001</c:v>
                      </c:pt>
                      <c:pt idx="8565">
                        <c:v>449.87921</c:v>
                      </c:pt>
                      <c:pt idx="8566">
                        <c:v>449.83726000000001</c:v>
                      </c:pt>
                      <c:pt idx="8567">
                        <c:v>449.72953000000001</c:v>
                      </c:pt>
                      <c:pt idx="8568">
                        <c:v>449.73124999999999</c:v>
                      </c:pt>
                      <c:pt idx="8569">
                        <c:v>449.73896999999999</c:v>
                      </c:pt>
                      <c:pt idx="8570">
                        <c:v>449.7706</c:v>
                      </c:pt>
                      <c:pt idx="8571">
                        <c:v>449.75214999999997</c:v>
                      </c:pt>
                      <c:pt idx="8572">
                        <c:v>449.76837999999998</c:v>
                      </c:pt>
                      <c:pt idx="8573">
                        <c:v>449.75459999999998</c:v>
                      </c:pt>
                      <c:pt idx="8574">
                        <c:v>449.76661000000001</c:v>
                      </c:pt>
                      <c:pt idx="8575">
                        <c:v>449.8381</c:v>
                      </c:pt>
                      <c:pt idx="8576">
                        <c:v>449.85037</c:v>
                      </c:pt>
                      <c:pt idx="8577">
                        <c:v>449.85136999999997</c:v>
                      </c:pt>
                      <c:pt idx="8578">
                        <c:v>449.87499000000003</c:v>
                      </c:pt>
                      <c:pt idx="8579">
                        <c:v>449.72609</c:v>
                      </c:pt>
                      <c:pt idx="8580">
                        <c:v>449.72586999999999</c:v>
                      </c:pt>
                      <c:pt idx="8581">
                        <c:v>449.72368</c:v>
                      </c:pt>
                      <c:pt idx="8582">
                        <c:v>449.73622999999998</c:v>
                      </c:pt>
                      <c:pt idx="8583">
                        <c:v>449.71972</c:v>
                      </c:pt>
                      <c:pt idx="8584">
                        <c:v>449.72525000000002</c:v>
                      </c:pt>
                      <c:pt idx="8585">
                        <c:v>449.74882000000002</c:v>
                      </c:pt>
                      <c:pt idx="8586">
                        <c:v>449.74871999999999</c:v>
                      </c:pt>
                      <c:pt idx="8587">
                        <c:v>449.85732999999999</c:v>
                      </c:pt>
                      <c:pt idx="8588">
                        <c:v>449.84857</c:v>
                      </c:pt>
                      <c:pt idx="8589">
                        <c:v>449.86284000000001</c:v>
                      </c:pt>
                      <c:pt idx="8590">
                        <c:v>449.86205999999999</c:v>
                      </c:pt>
                      <c:pt idx="8591">
                        <c:v>449.77548999999999</c:v>
                      </c:pt>
                      <c:pt idx="8592">
                        <c:v>449.72957000000002</c:v>
                      </c:pt>
                      <c:pt idx="8593">
                        <c:v>449.73660999999998</c:v>
                      </c:pt>
                      <c:pt idx="8594">
                        <c:v>449.72154</c:v>
                      </c:pt>
                      <c:pt idx="8595">
                        <c:v>449.79991000000001</c:v>
                      </c:pt>
                      <c:pt idx="8596">
                        <c:v>449.73795999999999</c:v>
                      </c:pt>
                      <c:pt idx="8597">
                        <c:v>449.73367999999999</c:v>
                      </c:pt>
                      <c:pt idx="8598">
                        <c:v>449.76013999999998</c:v>
                      </c:pt>
                      <c:pt idx="8599">
                        <c:v>449.88875999999999</c:v>
                      </c:pt>
                      <c:pt idx="8600">
                        <c:v>449.87155999999999</c:v>
                      </c:pt>
                      <c:pt idx="8601">
                        <c:v>449.86667</c:v>
                      </c:pt>
                      <c:pt idx="8602">
                        <c:v>449.82749999999999</c:v>
                      </c:pt>
                      <c:pt idx="8603">
                        <c:v>449.71602000000001</c:v>
                      </c:pt>
                      <c:pt idx="8604">
                        <c:v>449.74063000000001</c:v>
                      </c:pt>
                      <c:pt idx="8605">
                        <c:v>449.71406000000002</c:v>
                      </c:pt>
                      <c:pt idx="8606">
                        <c:v>449.72937999999999</c:v>
                      </c:pt>
                      <c:pt idx="8607">
                        <c:v>449.72726</c:v>
                      </c:pt>
                      <c:pt idx="8608">
                        <c:v>449.75189</c:v>
                      </c:pt>
                      <c:pt idx="8609">
                        <c:v>449.73507000000001</c:v>
                      </c:pt>
                      <c:pt idx="8610">
                        <c:v>449.74340000000001</c:v>
                      </c:pt>
                      <c:pt idx="8611">
                        <c:v>449.85201000000001</c:v>
                      </c:pt>
                      <c:pt idx="8612">
                        <c:v>449.89103999999998</c:v>
                      </c:pt>
                      <c:pt idx="8613">
                        <c:v>449.85338000000002</c:v>
                      </c:pt>
                      <c:pt idx="8614">
                        <c:v>449.80533000000003</c:v>
                      </c:pt>
                      <c:pt idx="8615">
                        <c:v>449.74076000000002</c:v>
                      </c:pt>
                      <c:pt idx="8616">
                        <c:v>449.74426999999997</c:v>
                      </c:pt>
                      <c:pt idx="8617">
                        <c:v>449.73518999999999</c:v>
                      </c:pt>
                      <c:pt idx="8618">
                        <c:v>449.73725999999999</c:v>
                      </c:pt>
                      <c:pt idx="8619">
                        <c:v>449.74383999999998</c:v>
                      </c:pt>
                      <c:pt idx="8620">
                        <c:v>449.72280000000001</c:v>
                      </c:pt>
                      <c:pt idx="8621">
                        <c:v>449.72805</c:v>
                      </c:pt>
                      <c:pt idx="8622">
                        <c:v>449.70611000000002</c:v>
                      </c:pt>
                      <c:pt idx="8623">
                        <c:v>449.83611999999999</c:v>
                      </c:pt>
                      <c:pt idx="8624">
                        <c:v>449.85766999999998</c:v>
                      </c:pt>
                      <c:pt idx="8625">
                        <c:v>449.89294999999998</c:v>
                      </c:pt>
                      <c:pt idx="8626">
                        <c:v>449.84584000000001</c:v>
                      </c:pt>
                      <c:pt idx="8627">
                        <c:v>449.76555000000002</c:v>
                      </c:pt>
                      <c:pt idx="8628">
                        <c:v>449.77924999999999</c:v>
                      </c:pt>
                      <c:pt idx="8629">
                        <c:v>449.75371000000001</c:v>
                      </c:pt>
                      <c:pt idx="8630">
                        <c:v>449.73021999999997</c:v>
                      </c:pt>
                      <c:pt idx="8631">
                        <c:v>449.72993000000002</c:v>
                      </c:pt>
                      <c:pt idx="8632">
                        <c:v>449.74650000000003</c:v>
                      </c:pt>
                      <c:pt idx="8633">
                        <c:v>449.75071000000003</c:v>
                      </c:pt>
                      <c:pt idx="8634">
                        <c:v>449.72089999999997</c:v>
                      </c:pt>
                      <c:pt idx="8635">
                        <c:v>449.84903000000003</c:v>
                      </c:pt>
                      <c:pt idx="8636">
                        <c:v>449.84856000000002</c:v>
                      </c:pt>
                      <c:pt idx="8637">
                        <c:v>449.86354</c:v>
                      </c:pt>
                      <c:pt idx="8638">
                        <c:v>449.84942000000001</c:v>
                      </c:pt>
                      <c:pt idx="8639">
                        <c:v>449.74808999999999</c:v>
                      </c:pt>
                      <c:pt idx="8640">
                        <c:v>449.74887999999999</c:v>
                      </c:pt>
                      <c:pt idx="8641">
                        <c:v>449.76596000000001</c:v>
                      </c:pt>
                      <c:pt idx="8642">
                        <c:v>449.76100000000002</c:v>
                      </c:pt>
                      <c:pt idx="8643">
                        <c:v>449.75295</c:v>
                      </c:pt>
                      <c:pt idx="8644">
                        <c:v>449.75114000000002</c:v>
                      </c:pt>
                      <c:pt idx="8645">
                        <c:v>449.72958</c:v>
                      </c:pt>
                      <c:pt idx="8646">
                        <c:v>449.76177999999999</c:v>
                      </c:pt>
                      <c:pt idx="8647">
                        <c:v>449.82459999999998</c:v>
                      </c:pt>
                      <c:pt idx="8648">
                        <c:v>449.85482999999999</c:v>
                      </c:pt>
                      <c:pt idx="8649">
                        <c:v>449.85843</c:v>
                      </c:pt>
                      <c:pt idx="8650">
                        <c:v>449.84811000000002</c:v>
                      </c:pt>
                      <c:pt idx="8651">
                        <c:v>449.75294000000002</c:v>
                      </c:pt>
                      <c:pt idx="8652">
                        <c:v>449.77033</c:v>
                      </c:pt>
                      <c:pt idx="8653">
                        <c:v>449.77103</c:v>
                      </c:pt>
                      <c:pt idx="8654">
                        <c:v>449.75842</c:v>
                      </c:pt>
                      <c:pt idx="8655">
                        <c:v>449.74703</c:v>
                      </c:pt>
                      <c:pt idx="8656">
                        <c:v>449.79003</c:v>
                      </c:pt>
                      <c:pt idx="8657">
                        <c:v>449.74515000000002</c:v>
                      </c:pt>
                      <c:pt idx="8658">
                        <c:v>449.72557</c:v>
                      </c:pt>
                      <c:pt idx="8659">
                        <c:v>449.89202999999998</c:v>
                      </c:pt>
                      <c:pt idx="8660">
                        <c:v>449.85894000000002</c:v>
                      </c:pt>
                      <c:pt idx="8661">
                        <c:v>449.85163</c:v>
                      </c:pt>
                      <c:pt idx="8662">
                        <c:v>449.82060999999999</c:v>
                      </c:pt>
                      <c:pt idx="8663">
                        <c:v>449.75369000000001</c:v>
                      </c:pt>
                      <c:pt idx="8664">
                        <c:v>449.73478</c:v>
                      </c:pt>
                      <c:pt idx="8665">
                        <c:v>449.74315999999999</c:v>
                      </c:pt>
                      <c:pt idx="8666">
                        <c:v>449.72606000000002</c:v>
                      </c:pt>
                      <c:pt idx="8667">
                        <c:v>449.74196999999998</c:v>
                      </c:pt>
                      <c:pt idx="8668">
                        <c:v>449.74979999999999</c:v>
                      </c:pt>
                      <c:pt idx="8669">
                        <c:v>449.77926000000002</c:v>
                      </c:pt>
                      <c:pt idx="8670">
                        <c:v>449.75778000000003</c:v>
                      </c:pt>
                      <c:pt idx="8671">
                        <c:v>449.87329999999997</c:v>
                      </c:pt>
                      <c:pt idx="8672">
                        <c:v>449.85962000000001</c:v>
                      </c:pt>
                      <c:pt idx="8673">
                        <c:v>449.86286999999999</c:v>
                      </c:pt>
                      <c:pt idx="8674">
                        <c:v>449.84685999999999</c:v>
                      </c:pt>
                      <c:pt idx="8675">
                        <c:v>449.74034</c:v>
                      </c:pt>
                      <c:pt idx="8676">
                        <c:v>449.75950999999998</c:v>
                      </c:pt>
                      <c:pt idx="8677">
                        <c:v>449.73757999999998</c:v>
                      </c:pt>
                      <c:pt idx="8678">
                        <c:v>449.76816000000002</c:v>
                      </c:pt>
                      <c:pt idx="8679">
                        <c:v>449.74094000000002</c:v>
                      </c:pt>
                      <c:pt idx="8680">
                        <c:v>449.77487000000002</c:v>
                      </c:pt>
                      <c:pt idx="8681">
                        <c:v>449.73340999999999</c:v>
                      </c:pt>
                      <c:pt idx="8682">
                        <c:v>449.74374</c:v>
                      </c:pt>
                      <c:pt idx="8683">
                        <c:v>449.84192000000002</c:v>
                      </c:pt>
                      <c:pt idx="8684">
                        <c:v>449.88355999999999</c:v>
                      </c:pt>
                      <c:pt idx="8685">
                        <c:v>449.86131</c:v>
                      </c:pt>
                      <c:pt idx="8686">
                        <c:v>449.84080999999998</c:v>
                      </c:pt>
                      <c:pt idx="8687">
                        <c:v>449.77037000000001</c:v>
                      </c:pt>
                      <c:pt idx="8688">
                        <c:v>449.75382000000002</c:v>
                      </c:pt>
                      <c:pt idx="8689">
                        <c:v>449.72343999999998</c:v>
                      </c:pt>
                      <c:pt idx="8690">
                        <c:v>449.72746999999998</c:v>
                      </c:pt>
                      <c:pt idx="8691">
                        <c:v>449.74437999999998</c:v>
                      </c:pt>
                      <c:pt idx="8692">
                        <c:v>449.74723</c:v>
                      </c:pt>
                      <c:pt idx="8693">
                        <c:v>449.74252999999999</c:v>
                      </c:pt>
                      <c:pt idx="8694">
                        <c:v>449.75704000000002</c:v>
                      </c:pt>
                      <c:pt idx="8695">
                        <c:v>449.85066</c:v>
                      </c:pt>
                      <c:pt idx="8696">
                        <c:v>449.84904</c:v>
                      </c:pt>
                      <c:pt idx="8697">
                        <c:v>449.87398000000002</c:v>
                      </c:pt>
                      <c:pt idx="8698">
                        <c:v>449.80000999999999</c:v>
                      </c:pt>
                      <c:pt idx="8699">
                        <c:v>449.75889000000001</c:v>
                      </c:pt>
                      <c:pt idx="8700">
                        <c:v>449.76157000000001</c:v>
                      </c:pt>
                      <c:pt idx="8701">
                        <c:v>449.77251000000001</c:v>
                      </c:pt>
                      <c:pt idx="8702">
                        <c:v>449.74383</c:v>
                      </c:pt>
                      <c:pt idx="8703">
                        <c:v>449.77346</c:v>
                      </c:pt>
                      <c:pt idx="8704">
                        <c:v>449.73678999999998</c:v>
                      </c:pt>
                      <c:pt idx="8705">
                        <c:v>449.75033000000002</c:v>
                      </c:pt>
                      <c:pt idx="8706">
                        <c:v>449.72437000000002</c:v>
                      </c:pt>
                      <c:pt idx="8707">
                        <c:v>449.84921000000003</c:v>
                      </c:pt>
                      <c:pt idx="8708">
                        <c:v>449.84181000000001</c:v>
                      </c:pt>
                      <c:pt idx="8709">
                        <c:v>449.89929999999998</c:v>
                      </c:pt>
                      <c:pt idx="8710">
                        <c:v>449.85014999999999</c:v>
                      </c:pt>
                      <c:pt idx="8711">
                        <c:v>449.73633000000001</c:v>
                      </c:pt>
                      <c:pt idx="8712">
                        <c:v>449.72093000000001</c:v>
                      </c:pt>
                      <c:pt idx="8713">
                        <c:v>449.73183999999998</c:v>
                      </c:pt>
                      <c:pt idx="8714">
                        <c:v>449.74092000000002</c:v>
                      </c:pt>
                      <c:pt idx="8715">
                        <c:v>449.72570999999999</c:v>
                      </c:pt>
                      <c:pt idx="8716">
                        <c:v>449.73246999999998</c:v>
                      </c:pt>
                      <c:pt idx="8717">
                        <c:v>449.81929000000002</c:v>
                      </c:pt>
                      <c:pt idx="8718">
                        <c:v>449.76963000000001</c:v>
                      </c:pt>
                      <c:pt idx="8719">
                        <c:v>449.86601000000002</c:v>
                      </c:pt>
                      <c:pt idx="8720">
                        <c:v>449.88511999999997</c:v>
                      </c:pt>
                      <c:pt idx="8721">
                        <c:v>449.86944</c:v>
                      </c:pt>
                      <c:pt idx="8722">
                        <c:v>449.84309000000002</c:v>
                      </c:pt>
                      <c:pt idx="8723">
                        <c:v>449.73964000000001</c:v>
                      </c:pt>
                      <c:pt idx="8724">
                        <c:v>449.74092999999999</c:v>
                      </c:pt>
                      <c:pt idx="8725">
                        <c:v>449.71998000000002</c:v>
                      </c:pt>
                      <c:pt idx="8726">
                        <c:v>449.73775000000001</c:v>
                      </c:pt>
                      <c:pt idx="8727">
                        <c:v>449.74041</c:v>
                      </c:pt>
                      <c:pt idx="8728">
                        <c:v>449.74941999999999</c:v>
                      </c:pt>
                      <c:pt idx="8729">
                        <c:v>449.74455999999998</c:v>
                      </c:pt>
                      <c:pt idx="8730">
                        <c:v>449.76197000000002</c:v>
                      </c:pt>
                      <c:pt idx="8731">
                        <c:v>449.8537</c:v>
                      </c:pt>
                      <c:pt idx="8732">
                        <c:v>449.87425999999999</c:v>
                      </c:pt>
                      <c:pt idx="8733">
                        <c:v>449.85879999999997</c:v>
                      </c:pt>
                      <c:pt idx="8734">
                        <c:v>449.82296000000002</c:v>
                      </c:pt>
                      <c:pt idx="8735">
                        <c:v>449.76868999999999</c:v>
                      </c:pt>
                      <c:pt idx="8736">
                        <c:v>449.7389</c:v>
                      </c:pt>
                      <c:pt idx="8737">
                        <c:v>449.75623999999999</c:v>
                      </c:pt>
                      <c:pt idx="8738">
                        <c:v>449.77256</c:v>
                      </c:pt>
                      <c:pt idx="8739">
                        <c:v>449.74721</c:v>
                      </c:pt>
                      <c:pt idx="8740">
                        <c:v>449.73705000000001</c:v>
                      </c:pt>
                      <c:pt idx="8741">
                        <c:v>449.73575</c:v>
                      </c:pt>
                      <c:pt idx="8742">
                        <c:v>449.73408000000001</c:v>
                      </c:pt>
                      <c:pt idx="8743">
                        <c:v>449.86443000000003</c:v>
                      </c:pt>
                      <c:pt idx="8744">
                        <c:v>449.83724999999998</c:v>
                      </c:pt>
                      <c:pt idx="8745">
                        <c:v>449.84665999999999</c:v>
                      </c:pt>
                      <c:pt idx="8746">
                        <c:v>449.84805</c:v>
                      </c:pt>
                      <c:pt idx="8747">
                        <c:v>449.75171</c:v>
                      </c:pt>
                      <c:pt idx="8748">
                        <c:v>449.73635000000002</c:v>
                      </c:pt>
                      <c:pt idx="8749">
                        <c:v>449.72444999999999</c:v>
                      </c:pt>
                      <c:pt idx="8750">
                        <c:v>449.70553000000001</c:v>
                      </c:pt>
                      <c:pt idx="8751">
                        <c:v>449.73871000000003</c:v>
                      </c:pt>
                      <c:pt idx="8752">
                        <c:v>449.74299999999999</c:v>
                      </c:pt>
                      <c:pt idx="8753">
                        <c:v>449.70114000000001</c:v>
                      </c:pt>
                      <c:pt idx="8754">
                        <c:v>449.70681999999999</c:v>
                      </c:pt>
                      <c:pt idx="8755">
                        <c:v>449.85847000000001</c:v>
                      </c:pt>
                      <c:pt idx="8756">
                        <c:v>449.86795000000001</c:v>
                      </c:pt>
                      <c:pt idx="8757">
                        <c:v>449.82179000000002</c:v>
                      </c:pt>
                      <c:pt idx="8758">
                        <c:v>449.82396</c:v>
                      </c:pt>
                      <c:pt idx="8759">
                        <c:v>449.73084999999998</c:v>
                      </c:pt>
                      <c:pt idx="8760">
                        <c:v>449.73457000000002</c:v>
                      </c:pt>
                      <c:pt idx="8761">
                        <c:v>449.72354000000001</c:v>
                      </c:pt>
                      <c:pt idx="8762">
                        <c:v>449.72091</c:v>
                      </c:pt>
                      <c:pt idx="8763">
                        <c:v>449.72203999999999</c:v>
                      </c:pt>
                      <c:pt idx="8764">
                        <c:v>449.74639000000002</c:v>
                      </c:pt>
                      <c:pt idx="8765">
                        <c:v>449.71113000000003</c:v>
                      </c:pt>
                      <c:pt idx="8766">
                        <c:v>449.71987000000001</c:v>
                      </c:pt>
                      <c:pt idx="8767">
                        <c:v>449.83967999999999</c:v>
                      </c:pt>
                      <c:pt idx="8768">
                        <c:v>449.84926999999999</c:v>
                      </c:pt>
                      <c:pt idx="8769">
                        <c:v>449.86448000000001</c:v>
                      </c:pt>
                      <c:pt idx="8770">
                        <c:v>449.83569</c:v>
                      </c:pt>
                      <c:pt idx="8771">
                        <c:v>449.73466999999999</c:v>
                      </c:pt>
                      <c:pt idx="8772">
                        <c:v>449.73612000000003</c:v>
                      </c:pt>
                      <c:pt idx="8773">
                        <c:v>449.74229000000003</c:v>
                      </c:pt>
                      <c:pt idx="8774">
                        <c:v>449.73374000000001</c:v>
                      </c:pt>
                      <c:pt idx="8775">
                        <c:v>449.74236999999999</c:v>
                      </c:pt>
                      <c:pt idx="8776">
                        <c:v>449.73566</c:v>
                      </c:pt>
                      <c:pt idx="8777">
                        <c:v>449.74373000000003</c:v>
                      </c:pt>
                      <c:pt idx="8778">
                        <c:v>449.76454999999999</c:v>
                      </c:pt>
                      <c:pt idx="8779">
                        <c:v>449.84931</c:v>
                      </c:pt>
                      <c:pt idx="8780">
                        <c:v>449.85361999999998</c:v>
                      </c:pt>
                      <c:pt idx="8781">
                        <c:v>449.87824999999998</c:v>
                      </c:pt>
                      <c:pt idx="8782">
                        <c:v>449.85518999999999</c:v>
                      </c:pt>
                      <c:pt idx="8783">
                        <c:v>449.75236999999998</c:v>
                      </c:pt>
                      <c:pt idx="8784">
                        <c:v>449.73228</c:v>
                      </c:pt>
                      <c:pt idx="8785">
                        <c:v>449.74236000000002</c:v>
                      </c:pt>
                      <c:pt idx="8786">
                        <c:v>449.73466999999999</c:v>
                      </c:pt>
                      <c:pt idx="8787">
                        <c:v>449.72176000000002</c:v>
                      </c:pt>
                      <c:pt idx="8788">
                        <c:v>449.71485000000001</c:v>
                      </c:pt>
                      <c:pt idx="8789">
                        <c:v>449.74009000000001</c:v>
                      </c:pt>
                      <c:pt idx="8790">
                        <c:v>449.73208</c:v>
                      </c:pt>
                      <c:pt idx="8791">
                        <c:v>449.84181000000001</c:v>
                      </c:pt>
                      <c:pt idx="8792">
                        <c:v>449.84948000000003</c:v>
                      </c:pt>
                      <c:pt idx="8793">
                        <c:v>449.87295999999998</c:v>
                      </c:pt>
                      <c:pt idx="8794">
                        <c:v>449.88283999999999</c:v>
                      </c:pt>
                      <c:pt idx="8795">
                        <c:v>449.76352000000003</c:v>
                      </c:pt>
                      <c:pt idx="8796">
                        <c:v>449.75981999999999</c:v>
                      </c:pt>
                      <c:pt idx="8797">
                        <c:v>449.78059000000002</c:v>
                      </c:pt>
                      <c:pt idx="8798">
                        <c:v>449.78098</c:v>
                      </c:pt>
                      <c:pt idx="8799">
                        <c:v>449.73827999999997</c:v>
                      </c:pt>
                      <c:pt idx="8800">
                        <c:v>449.73932000000002</c:v>
                      </c:pt>
                      <c:pt idx="8801">
                        <c:v>449.72895999999997</c:v>
                      </c:pt>
                      <c:pt idx="8802">
                        <c:v>449.74344000000002</c:v>
                      </c:pt>
                      <c:pt idx="8803">
                        <c:v>449.85295000000002</c:v>
                      </c:pt>
                      <c:pt idx="8804">
                        <c:v>449.86799999999999</c:v>
                      </c:pt>
                      <c:pt idx="8805">
                        <c:v>449.85960999999998</c:v>
                      </c:pt>
                      <c:pt idx="8806">
                        <c:v>449.84575999999998</c:v>
                      </c:pt>
                      <c:pt idx="8807">
                        <c:v>449.75542999999999</c:v>
                      </c:pt>
                      <c:pt idx="8808">
                        <c:v>449.75837999999999</c:v>
                      </c:pt>
                      <c:pt idx="8809">
                        <c:v>449.76105999999999</c:v>
                      </c:pt>
                      <c:pt idx="8810">
                        <c:v>449.76909000000001</c:v>
                      </c:pt>
                      <c:pt idx="8811">
                        <c:v>449.75652000000002</c:v>
                      </c:pt>
                      <c:pt idx="8812">
                        <c:v>449.74673999999999</c:v>
                      </c:pt>
                      <c:pt idx="8813">
                        <c:v>449.73543000000001</c:v>
                      </c:pt>
                      <c:pt idx="8814">
                        <c:v>449.74211000000003</c:v>
                      </c:pt>
                      <c:pt idx="8815">
                        <c:v>449.87072999999998</c:v>
                      </c:pt>
                      <c:pt idx="8816">
                        <c:v>449.87482</c:v>
                      </c:pt>
                      <c:pt idx="8817">
                        <c:v>449.87700999999998</c:v>
                      </c:pt>
                      <c:pt idx="8818">
                        <c:v>449.80774000000002</c:v>
                      </c:pt>
                      <c:pt idx="8819">
                        <c:v>449.73998999999998</c:v>
                      </c:pt>
                      <c:pt idx="8820">
                        <c:v>449.74943999999999</c:v>
                      </c:pt>
                      <c:pt idx="8821">
                        <c:v>449.75232</c:v>
                      </c:pt>
                      <c:pt idx="8822">
                        <c:v>449.75995999999998</c:v>
                      </c:pt>
                      <c:pt idx="8823">
                        <c:v>449.75794999999999</c:v>
                      </c:pt>
                      <c:pt idx="8824">
                        <c:v>449.77701000000002</c:v>
                      </c:pt>
                      <c:pt idx="8825">
                        <c:v>449.76960000000003</c:v>
                      </c:pt>
                      <c:pt idx="8826">
                        <c:v>449.75563</c:v>
                      </c:pt>
                      <c:pt idx="8827">
                        <c:v>449.87099000000001</c:v>
                      </c:pt>
                      <c:pt idx="8828">
                        <c:v>449.91478999999998</c:v>
                      </c:pt>
                      <c:pt idx="8829">
                        <c:v>449.86836</c:v>
                      </c:pt>
                      <c:pt idx="8830">
                        <c:v>449.87968999999998</c:v>
                      </c:pt>
                      <c:pt idx="8831">
                        <c:v>449.81189000000001</c:v>
                      </c:pt>
                      <c:pt idx="8832">
                        <c:v>449.76710000000003</c:v>
                      </c:pt>
                      <c:pt idx="8833">
                        <c:v>449.76576</c:v>
                      </c:pt>
                      <c:pt idx="8834">
                        <c:v>449.78136000000001</c:v>
                      </c:pt>
                      <c:pt idx="8835">
                        <c:v>449.76992999999999</c:v>
                      </c:pt>
                      <c:pt idx="8836">
                        <c:v>449.77483999999998</c:v>
                      </c:pt>
                      <c:pt idx="8837">
                        <c:v>449.75959999999998</c:v>
                      </c:pt>
                      <c:pt idx="8838">
                        <c:v>449.79316</c:v>
                      </c:pt>
                      <c:pt idx="8839">
                        <c:v>449.91255000000001</c:v>
                      </c:pt>
                      <c:pt idx="8840">
                        <c:v>449.88639000000001</c:v>
                      </c:pt>
                      <c:pt idx="8841">
                        <c:v>449.89740999999998</c:v>
                      </c:pt>
                      <c:pt idx="8842">
                        <c:v>449.85876999999999</c:v>
                      </c:pt>
                      <c:pt idx="8843">
                        <c:v>449.77837</c:v>
                      </c:pt>
                      <c:pt idx="8844">
                        <c:v>449.77373</c:v>
                      </c:pt>
                      <c:pt idx="8845">
                        <c:v>449.76204000000001</c:v>
                      </c:pt>
                      <c:pt idx="8846">
                        <c:v>449.74601000000001</c:v>
                      </c:pt>
                      <c:pt idx="8847">
                        <c:v>449.74563999999998</c:v>
                      </c:pt>
                      <c:pt idx="8848">
                        <c:v>449.73304999999999</c:v>
                      </c:pt>
                      <c:pt idx="8849">
                        <c:v>449.74786999999998</c:v>
                      </c:pt>
                      <c:pt idx="8850">
                        <c:v>449.72528999999997</c:v>
                      </c:pt>
                      <c:pt idx="8851">
                        <c:v>449.84843000000001</c:v>
                      </c:pt>
                      <c:pt idx="8852">
                        <c:v>449.87889999999999</c:v>
                      </c:pt>
                      <c:pt idx="8853">
                        <c:v>449.89368000000002</c:v>
                      </c:pt>
                      <c:pt idx="8854">
                        <c:v>449.84071</c:v>
                      </c:pt>
                      <c:pt idx="8855">
                        <c:v>449.74295999999998</c:v>
                      </c:pt>
                      <c:pt idx="8856">
                        <c:v>449.71843999999999</c:v>
                      </c:pt>
                      <c:pt idx="8857">
                        <c:v>449.74694</c:v>
                      </c:pt>
                      <c:pt idx="8858">
                        <c:v>449.74212</c:v>
                      </c:pt>
                      <c:pt idx="8859">
                        <c:v>449.73743999999999</c:v>
                      </c:pt>
                      <c:pt idx="8860">
                        <c:v>449.73217</c:v>
                      </c:pt>
                      <c:pt idx="8861">
                        <c:v>449.74286000000001</c:v>
                      </c:pt>
                      <c:pt idx="8862">
                        <c:v>449.75569999999999</c:v>
                      </c:pt>
                      <c:pt idx="8863">
                        <c:v>449.84627</c:v>
                      </c:pt>
                      <c:pt idx="8864">
                        <c:v>449.85696000000002</c:v>
                      </c:pt>
                      <c:pt idx="8865">
                        <c:v>449.84111999999999</c:v>
                      </c:pt>
                      <c:pt idx="8866">
                        <c:v>449.87632000000002</c:v>
                      </c:pt>
                      <c:pt idx="8867">
                        <c:v>449.76254</c:v>
                      </c:pt>
                      <c:pt idx="8868">
                        <c:v>449.75799999999998</c:v>
                      </c:pt>
                      <c:pt idx="8869">
                        <c:v>449.74981000000002</c:v>
                      </c:pt>
                      <c:pt idx="8870">
                        <c:v>449.76724999999999</c:v>
                      </c:pt>
                      <c:pt idx="8871">
                        <c:v>449.75509</c:v>
                      </c:pt>
                      <c:pt idx="8872">
                        <c:v>449.73592000000002</c:v>
                      </c:pt>
                      <c:pt idx="8873">
                        <c:v>449.75241999999997</c:v>
                      </c:pt>
                      <c:pt idx="8874">
                        <c:v>449.76974999999999</c:v>
                      </c:pt>
                      <c:pt idx="8875">
                        <c:v>449.86486000000002</c:v>
                      </c:pt>
                      <c:pt idx="8876">
                        <c:v>449.86286000000001</c:v>
                      </c:pt>
                      <c:pt idx="8877">
                        <c:v>449.86498999999998</c:v>
                      </c:pt>
                      <c:pt idx="8878">
                        <c:v>449.84399999999999</c:v>
                      </c:pt>
                      <c:pt idx="8879">
                        <c:v>449.75684999999999</c:v>
                      </c:pt>
                      <c:pt idx="8880">
                        <c:v>449.75304999999997</c:v>
                      </c:pt>
                      <c:pt idx="8881">
                        <c:v>449.75175999999999</c:v>
                      </c:pt>
                      <c:pt idx="8882">
                        <c:v>449.76098000000002</c:v>
                      </c:pt>
                      <c:pt idx="8883">
                        <c:v>449.73833000000002</c:v>
                      </c:pt>
                      <c:pt idx="8884">
                        <c:v>449.74417999999997</c:v>
                      </c:pt>
                      <c:pt idx="8885">
                        <c:v>449.75398999999999</c:v>
                      </c:pt>
                      <c:pt idx="8886">
                        <c:v>449.75612999999998</c:v>
                      </c:pt>
                      <c:pt idx="8887">
                        <c:v>449.87900000000002</c:v>
                      </c:pt>
                      <c:pt idx="8888">
                        <c:v>449.85852</c:v>
                      </c:pt>
                      <c:pt idx="8889">
                        <c:v>449.85777000000002</c:v>
                      </c:pt>
                      <c:pt idx="8890">
                        <c:v>449.82065</c:v>
                      </c:pt>
                      <c:pt idx="8891">
                        <c:v>449.74734000000001</c:v>
                      </c:pt>
                      <c:pt idx="8892">
                        <c:v>449.72512999999998</c:v>
                      </c:pt>
                      <c:pt idx="8893">
                        <c:v>449.74484999999999</c:v>
                      </c:pt>
                      <c:pt idx="8894">
                        <c:v>449.73926</c:v>
                      </c:pt>
                      <c:pt idx="8895">
                        <c:v>449.73556000000002</c:v>
                      </c:pt>
                      <c:pt idx="8896">
                        <c:v>449.73545999999999</c:v>
                      </c:pt>
                      <c:pt idx="8897">
                        <c:v>449.73775000000001</c:v>
                      </c:pt>
                      <c:pt idx="8898">
                        <c:v>449.74360000000001</c:v>
                      </c:pt>
                      <c:pt idx="8899">
                        <c:v>449.96238</c:v>
                      </c:pt>
                      <c:pt idx="8900">
                        <c:v>449.87400000000002</c:v>
                      </c:pt>
                      <c:pt idx="8901">
                        <c:v>449.82952</c:v>
                      </c:pt>
                      <c:pt idx="8902">
                        <c:v>449.81087000000002</c:v>
                      </c:pt>
                      <c:pt idx="8903">
                        <c:v>449.74927000000002</c:v>
                      </c:pt>
                      <c:pt idx="8904">
                        <c:v>449.75940000000003</c:v>
                      </c:pt>
                      <c:pt idx="8905">
                        <c:v>449.73687000000001</c:v>
                      </c:pt>
                      <c:pt idx="8906">
                        <c:v>449.71974</c:v>
                      </c:pt>
                      <c:pt idx="8907">
                        <c:v>449.7285</c:v>
                      </c:pt>
                      <c:pt idx="8908">
                        <c:v>449.75279</c:v>
                      </c:pt>
                      <c:pt idx="8909">
                        <c:v>449.73358000000002</c:v>
                      </c:pt>
                      <c:pt idx="8910">
                        <c:v>449.71575999999999</c:v>
                      </c:pt>
                      <c:pt idx="8911">
                        <c:v>449.83868000000001</c:v>
                      </c:pt>
                      <c:pt idx="8912">
                        <c:v>449.89173</c:v>
                      </c:pt>
                      <c:pt idx="8913">
                        <c:v>449.85996</c:v>
                      </c:pt>
                      <c:pt idx="8914">
                        <c:v>449.82819000000001</c:v>
                      </c:pt>
                      <c:pt idx="8915">
                        <c:v>449.74428999999998</c:v>
                      </c:pt>
                      <c:pt idx="8916">
                        <c:v>449.76911000000001</c:v>
                      </c:pt>
                      <c:pt idx="8917">
                        <c:v>449.75384000000003</c:v>
                      </c:pt>
                      <c:pt idx="8918">
                        <c:v>449.75209000000001</c:v>
                      </c:pt>
                      <c:pt idx="8919">
                        <c:v>449.72798999999998</c:v>
                      </c:pt>
                      <c:pt idx="8920">
                        <c:v>449.71753999999999</c:v>
                      </c:pt>
                      <c:pt idx="8921">
                        <c:v>449.74587000000002</c:v>
                      </c:pt>
                      <c:pt idx="8922">
                        <c:v>449.72444999999999</c:v>
                      </c:pt>
                      <c:pt idx="8923">
                        <c:v>449.83323000000001</c:v>
                      </c:pt>
                      <c:pt idx="8924">
                        <c:v>449.86709000000002</c:v>
                      </c:pt>
                      <c:pt idx="8925">
                        <c:v>449.87459999999999</c:v>
                      </c:pt>
                      <c:pt idx="8926">
                        <c:v>449.78411999999997</c:v>
                      </c:pt>
                      <c:pt idx="8927">
                        <c:v>449.74248</c:v>
                      </c:pt>
                      <c:pt idx="8928">
                        <c:v>449.71643</c:v>
                      </c:pt>
                      <c:pt idx="8929">
                        <c:v>449.73629</c:v>
                      </c:pt>
                      <c:pt idx="8930">
                        <c:v>449.75790000000001</c:v>
                      </c:pt>
                      <c:pt idx="8931">
                        <c:v>449.76132000000001</c:v>
                      </c:pt>
                      <c:pt idx="8932">
                        <c:v>449.74405000000002</c:v>
                      </c:pt>
                      <c:pt idx="8933">
                        <c:v>449.74970999999999</c:v>
                      </c:pt>
                      <c:pt idx="8934">
                        <c:v>449.73399000000001</c:v>
                      </c:pt>
                      <c:pt idx="8935">
                        <c:v>449.83604000000003</c:v>
                      </c:pt>
                      <c:pt idx="8936">
                        <c:v>449.84636999999998</c:v>
                      </c:pt>
                      <c:pt idx="8937">
                        <c:v>449.85791999999998</c:v>
                      </c:pt>
                      <c:pt idx="8938">
                        <c:v>449.93754000000001</c:v>
                      </c:pt>
                      <c:pt idx="8939">
                        <c:v>449.83744000000002</c:v>
                      </c:pt>
                      <c:pt idx="8940">
                        <c:v>449.88816000000003</c:v>
                      </c:pt>
                      <c:pt idx="8941">
                        <c:v>449.96352999999999</c:v>
                      </c:pt>
                      <c:pt idx="8942">
                        <c:v>450.02735000000001</c:v>
                      </c:pt>
                      <c:pt idx="8943">
                        <c:v>450.08224000000001</c:v>
                      </c:pt>
                      <c:pt idx="8944">
                        <c:v>450.13056</c:v>
                      </c:pt>
                      <c:pt idx="8945">
                        <c:v>450.17392000000001</c:v>
                      </c:pt>
                      <c:pt idx="8946">
                        <c:v>450.21731999999997</c:v>
                      </c:pt>
                      <c:pt idx="8947">
                        <c:v>450.37290999999999</c:v>
                      </c:pt>
                      <c:pt idx="8948">
                        <c:v>450.42003999999997</c:v>
                      </c:pt>
                      <c:pt idx="8949">
                        <c:v>450.46008999999998</c:v>
                      </c:pt>
                      <c:pt idx="8950">
                        <c:v>450.48865999999998</c:v>
                      </c:pt>
                      <c:pt idx="8951">
                        <c:v>450.4622</c:v>
                      </c:pt>
                      <c:pt idx="8952">
                        <c:v>450.50065000000001</c:v>
                      </c:pt>
                      <c:pt idx="8953">
                        <c:v>450.55833999999999</c:v>
                      </c:pt>
                      <c:pt idx="8954">
                        <c:v>450.60867000000002</c:v>
                      </c:pt>
                      <c:pt idx="8955">
                        <c:v>450.65336000000002</c:v>
                      </c:pt>
                      <c:pt idx="8956">
                        <c:v>450.70398</c:v>
                      </c:pt>
                      <c:pt idx="8957">
                        <c:v>450.76656000000003</c:v>
                      </c:pt>
                      <c:pt idx="8958">
                        <c:v>450.80367999999999</c:v>
                      </c:pt>
                      <c:pt idx="8959">
                        <c:v>451.01312999999999</c:v>
                      </c:pt>
                      <c:pt idx="8960">
                        <c:v>451.16075000000001</c:v>
                      </c:pt>
                      <c:pt idx="8961">
                        <c:v>451.07593000000003</c:v>
                      </c:pt>
                      <c:pt idx="8962">
                        <c:v>451.10775999999998</c:v>
                      </c:pt>
                      <c:pt idx="8963">
                        <c:v>451.07265000000001</c:v>
                      </c:pt>
                      <c:pt idx="8964">
                        <c:v>451.09329000000002</c:v>
                      </c:pt>
                      <c:pt idx="8965">
                        <c:v>451.15911999999997</c:v>
                      </c:pt>
                      <c:pt idx="8966">
                        <c:v>451.20490999999998</c:v>
                      </c:pt>
                      <c:pt idx="8967">
                        <c:v>451.25841000000003</c:v>
                      </c:pt>
                      <c:pt idx="8968">
                        <c:v>451.28285</c:v>
                      </c:pt>
                      <c:pt idx="8969">
                        <c:v>451.33726000000001</c:v>
                      </c:pt>
                      <c:pt idx="8970">
                        <c:v>451.37283000000002</c:v>
                      </c:pt>
                      <c:pt idx="8971">
                        <c:v>451.5575</c:v>
                      </c:pt>
                      <c:pt idx="8972">
                        <c:v>451.61748</c:v>
                      </c:pt>
                      <c:pt idx="8973">
                        <c:v>451.66390999999999</c:v>
                      </c:pt>
                      <c:pt idx="8974">
                        <c:v>451.67854999999997</c:v>
                      </c:pt>
                      <c:pt idx="8975">
                        <c:v>451.66262999999998</c:v>
                      </c:pt>
                      <c:pt idx="8976">
                        <c:v>451.72710999999998</c:v>
                      </c:pt>
                      <c:pt idx="8977">
                        <c:v>451.76085</c:v>
                      </c:pt>
                      <c:pt idx="8978">
                        <c:v>451.81689</c:v>
                      </c:pt>
                      <c:pt idx="8979">
                        <c:v>451.87558999999999</c:v>
                      </c:pt>
                      <c:pt idx="8980">
                        <c:v>451.91568999999998</c:v>
                      </c:pt>
                      <c:pt idx="8981">
                        <c:v>451.96748000000002</c:v>
                      </c:pt>
                      <c:pt idx="8982">
                        <c:v>452.01544000000001</c:v>
                      </c:pt>
                      <c:pt idx="8983">
                        <c:v>452.17228999999998</c:v>
                      </c:pt>
                      <c:pt idx="8984">
                        <c:v>452.22931999999997</c:v>
                      </c:pt>
                      <c:pt idx="8985">
                        <c:v>452.26166999999998</c:v>
                      </c:pt>
                      <c:pt idx="8986">
                        <c:v>452.26443999999998</c:v>
                      </c:pt>
                      <c:pt idx="8987">
                        <c:v>452.24250000000001</c:v>
                      </c:pt>
                      <c:pt idx="8988">
                        <c:v>452.30529000000001</c:v>
                      </c:pt>
                      <c:pt idx="8989">
                        <c:v>452.32351</c:v>
                      </c:pt>
                      <c:pt idx="8990">
                        <c:v>452.37414999999999</c:v>
                      </c:pt>
                      <c:pt idx="8991">
                        <c:v>452.40805</c:v>
                      </c:pt>
                      <c:pt idx="8992">
                        <c:v>452.47939000000002</c:v>
                      </c:pt>
                      <c:pt idx="8993">
                        <c:v>452.53482000000002</c:v>
                      </c:pt>
                      <c:pt idx="8994">
                        <c:v>452.56304999999998</c:v>
                      </c:pt>
                      <c:pt idx="8995">
                        <c:v>452.74991999999997</c:v>
                      </c:pt>
                      <c:pt idx="8996">
                        <c:v>452.77677999999997</c:v>
                      </c:pt>
                      <c:pt idx="8997">
                        <c:v>452.87213000000003</c:v>
                      </c:pt>
                      <c:pt idx="8998">
                        <c:v>452.83087999999998</c:v>
                      </c:pt>
                      <c:pt idx="8999">
                        <c:v>452.81211000000002</c:v>
                      </c:pt>
                      <c:pt idx="9000">
                        <c:v>452.88047</c:v>
                      </c:pt>
                      <c:pt idx="9001">
                        <c:v>452.95066000000003</c:v>
                      </c:pt>
                      <c:pt idx="9002">
                        <c:v>452.96321999999998</c:v>
                      </c:pt>
                      <c:pt idx="9003">
                        <c:v>453.03003999999999</c:v>
                      </c:pt>
                      <c:pt idx="9004">
                        <c:v>453.09296999999998</c:v>
                      </c:pt>
                      <c:pt idx="9005">
                        <c:v>453.16082</c:v>
                      </c:pt>
                      <c:pt idx="9006">
                        <c:v>453.18293999999997</c:v>
                      </c:pt>
                      <c:pt idx="9007">
                        <c:v>453.36477000000002</c:v>
                      </c:pt>
                      <c:pt idx="9008">
                        <c:v>453.40561000000002</c:v>
                      </c:pt>
                      <c:pt idx="9009">
                        <c:v>453.48593</c:v>
                      </c:pt>
                      <c:pt idx="9010">
                        <c:v>453.51639</c:v>
                      </c:pt>
                      <c:pt idx="9011">
                        <c:v>453.45143999999999</c:v>
                      </c:pt>
                      <c:pt idx="9012">
                        <c:v>453.50621000000001</c:v>
                      </c:pt>
                      <c:pt idx="9013">
                        <c:v>453.54516000000001</c:v>
                      </c:pt>
                      <c:pt idx="9014">
                        <c:v>453.60707000000002</c:v>
                      </c:pt>
                      <c:pt idx="9015">
                        <c:v>453.62240000000003</c:v>
                      </c:pt>
                      <c:pt idx="9016">
                        <c:v>453.66802999999999</c:v>
                      </c:pt>
                      <c:pt idx="9017">
                        <c:v>453.73138999999998</c:v>
                      </c:pt>
                      <c:pt idx="9018">
                        <c:v>453.79852</c:v>
                      </c:pt>
                      <c:pt idx="9019">
                        <c:v>453.94027999999997</c:v>
                      </c:pt>
                      <c:pt idx="9020">
                        <c:v>454.05603000000002</c:v>
                      </c:pt>
                      <c:pt idx="9021">
                        <c:v>454.20666999999997</c:v>
                      </c:pt>
                      <c:pt idx="9022">
                        <c:v>454.13859000000002</c:v>
                      </c:pt>
                      <c:pt idx="9023">
                        <c:v>454.05112000000003</c:v>
                      </c:pt>
                      <c:pt idx="9024">
                        <c:v>454.12018</c:v>
                      </c:pt>
                      <c:pt idx="9025">
                        <c:v>454.16550000000001</c:v>
                      </c:pt>
                      <c:pt idx="9026">
                        <c:v>454.20213000000001</c:v>
                      </c:pt>
                      <c:pt idx="9027">
                        <c:v>454.27244999999999</c:v>
                      </c:pt>
                      <c:pt idx="9028">
                        <c:v>454.33093000000002</c:v>
                      </c:pt>
                      <c:pt idx="9029">
                        <c:v>454.35525999999999</c:v>
                      </c:pt>
                      <c:pt idx="9030">
                        <c:v>454.39064999999999</c:v>
                      </c:pt>
                      <c:pt idx="9031">
                        <c:v>454.57511</c:v>
                      </c:pt>
                      <c:pt idx="9032">
                        <c:v>454.60491000000002</c:v>
                      </c:pt>
                      <c:pt idx="9033">
                        <c:v>454.65383000000003</c:v>
                      </c:pt>
                      <c:pt idx="9034">
                        <c:v>454.69076000000001</c:v>
                      </c:pt>
                      <c:pt idx="9035">
                        <c:v>454.64114000000001</c:v>
                      </c:pt>
                      <c:pt idx="9036">
                        <c:v>454.67585000000003</c:v>
                      </c:pt>
                      <c:pt idx="9037">
                        <c:v>454.71463</c:v>
                      </c:pt>
                      <c:pt idx="9038">
                        <c:v>454.76837999999998</c:v>
                      </c:pt>
                      <c:pt idx="9039">
                        <c:v>454.82754999999997</c:v>
                      </c:pt>
                      <c:pt idx="9040">
                        <c:v>454.8759</c:v>
                      </c:pt>
                      <c:pt idx="9041">
                        <c:v>454.91302999999999</c:v>
                      </c:pt>
                      <c:pt idx="9042">
                        <c:v>454.98430999999999</c:v>
                      </c:pt>
                      <c:pt idx="9043">
                        <c:v>455.14997</c:v>
                      </c:pt>
                      <c:pt idx="9044">
                        <c:v>455.18862999999999</c:v>
                      </c:pt>
                      <c:pt idx="9045">
                        <c:v>455.24344000000002</c:v>
                      </c:pt>
                      <c:pt idx="9046">
                        <c:v>455.23998999999998</c:v>
                      </c:pt>
                      <c:pt idx="9047">
                        <c:v>455.23703</c:v>
                      </c:pt>
                      <c:pt idx="9048">
                        <c:v>455.29408999999998</c:v>
                      </c:pt>
                      <c:pt idx="9049">
                        <c:v>455.31729000000001</c:v>
                      </c:pt>
                      <c:pt idx="9050">
                        <c:v>455.37160999999998</c:v>
                      </c:pt>
                      <c:pt idx="9051">
                        <c:v>455.41523999999998</c:v>
                      </c:pt>
                      <c:pt idx="9052">
                        <c:v>455.47424999999998</c:v>
                      </c:pt>
                      <c:pt idx="9053">
                        <c:v>455.51717000000002</c:v>
                      </c:pt>
                      <c:pt idx="9054">
                        <c:v>455.58197999999999</c:v>
                      </c:pt>
                      <c:pt idx="9055">
                        <c:v>455.72266000000002</c:v>
                      </c:pt>
                      <c:pt idx="9056">
                        <c:v>455.84280999999999</c:v>
                      </c:pt>
                      <c:pt idx="9057">
                        <c:v>455.84242999999998</c:v>
                      </c:pt>
                      <c:pt idx="9058">
                        <c:v>455.88997000000001</c:v>
                      </c:pt>
                      <c:pt idx="9059">
                        <c:v>455.86482999999998</c:v>
                      </c:pt>
                      <c:pt idx="9060">
                        <c:v>455.90174000000002</c:v>
                      </c:pt>
                      <c:pt idx="9061">
                        <c:v>455.92887000000002</c:v>
                      </c:pt>
                      <c:pt idx="9062">
                        <c:v>455.97928999999999</c:v>
                      </c:pt>
                      <c:pt idx="9063">
                        <c:v>456.01353</c:v>
                      </c:pt>
                      <c:pt idx="9064">
                        <c:v>456.07794000000001</c:v>
                      </c:pt>
                      <c:pt idx="9065">
                        <c:v>456.12000999999998</c:v>
                      </c:pt>
                      <c:pt idx="9066">
                        <c:v>456.17701</c:v>
                      </c:pt>
                      <c:pt idx="9067">
                        <c:v>456.31702000000001</c:v>
                      </c:pt>
                      <c:pt idx="9068">
                        <c:v>456.38337999999999</c:v>
                      </c:pt>
                      <c:pt idx="9069">
                        <c:v>456.45805999999999</c:v>
                      </c:pt>
                      <c:pt idx="9070">
                        <c:v>456.47843999999998</c:v>
                      </c:pt>
                      <c:pt idx="9071">
                        <c:v>456.41287</c:v>
                      </c:pt>
                      <c:pt idx="9072">
                        <c:v>456.46116000000001</c:v>
                      </c:pt>
                      <c:pt idx="9073">
                        <c:v>456.50662</c:v>
                      </c:pt>
                      <c:pt idx="9074">
                        <c:v>456.56581</c:v>
                      </c:pt>
                      <c:pt idx="9075">
                        <c:v>456.5874</c:v>
                      </c:pt>
                      <c:pt idx="9076">
                        <c:v>456.66705999999999</c:v>
                      </c:pt>
                      <c:pt idx="9077">
                        <c:v>456.73487</c:v>
                      </c:pt>
                      <c:pt idx="9078">
                        <c:v>456.75781000000001</c:v>
                      </c:pt>
                      <c:pt idx="9079">
                        <c:v>456.92707999999999</c:v>
                      </c:pt>
                      <c:pt idx="9080">
                        <c:v>456.97127999999998</c:v>
                      </c:pt>
                      <c:pt idx="9081">
                        <c:v>457.08166</c:v>
                      </c:pt>
                      <c:pt idx="9082">
                        <c:v>457.15562</c:v>
                      </c:pt>
                      <c:pt idx="9083">
                        <c:v>457.01265000000001</c:v>
                      </c:pt>
                      <c:pt idx="9084">
                        <c:v>457.06416000000002</c:v>
                      </c:pt>
                      <c:pt idx="9085">
                        <c:v>457.10086999999999</c:v>
                      </c:pt>
                      <c:pt idx="9086">
                        <c:v>457.18077</c:v>
                      </c:pt>
                      <c:pt idx="9087">
                        <c:v>457.18745999999999</c:v>
                      </c:pt>
                      <c:pt idx="9088">
                        <c:v>457.25968999999998</c:v>
                      </c:pt>
                      <c:pt idx="9089">
                        <c:v>457.30498</c:v>
                      </c:pt>
                      <c:pt idx="9090">
                        <c:v>457.35091</c:v>
                      </c:pt>
                      <c:pt idx="9091">
                        <c:v>457.51769999999999</c:v>
                      </c:pt>
                      <c:pt idx="9092">
                        <c:v>457.58273000000003</c:v>
                      </c:pt>
                      <c:pt idx="9093">
                        <c:v>457.64028999999999</c:v>
                      </c:pt>
                      <c:pt idx="9094">
                        <c:v>457.71203000000003</c:v>
                      </c:pt>
                      <c:pt idx="9095">
                        <c:v>457.63188000000002</c:v>
                      </c:pt>
                      <c:pt idx="9096">
                        <c:v>457.67385000000002</c:v>
                      </c:pt>
                      <c:pt idx="9097">
                        <c:v>457.71960000000001</c:v>
                      </c:pt>
                      <c:pt idx="9098">
                        <c:v>457.79539999999997</c:v>
                      </c:pt>
                      <c:pt idx="9099">
                        <c:v>457.82866999999999</c:v>
                      </c:pt>
                      <c:pt idx="9100">
                        <c:v>457.88337000000001</c:v>
                      </c:pt>
                      <c:pt idx="9101">
                        <c:v>457.90841</c:v>
                      </c:pt>
                      <c:pt idx="9102">
                        <c:v>457.98039</c:v>
                      </c:pt>
                      <c:pt idx="9103">
                        <c:v>458.10181999999998</c:v>
                      </c:pt>
                      <c:pt idx="9104">
                        <c:v>458.16597000000002</c:v>
                      </c:pt>
                      <c:pt idx="9105">
                        <c:v>458.20726999999999</c:v>
                      </c:pt>
                      <c:pt idx="9106">
                        <c:v>458.23473999999999</c:v>
                      </c:pt>
                      <c:pt idx="9107">
                        <c:v>458.18838</c:v>
                      </c:pt>
                      <c:pt idx="9108">
                        <c:v>458.23460999999998</c:v>
                      </c:pt>
                      <c:pt idx="9109">
                        <c:v>458.28807999999998</c:v>
                      </c:pt>
                      <c:pt idx="9110">
                        <c:v>458.34291000000002</c:v>
                      </c:pt>
                      <c:pt idx="9111">
                        <c:v>458.40570000000002</c:v>
                      </c:pt>
                      <c:pt idx="9112">
                        <c:v>458.44605000000001</c:v>
                      </c:pt>
                      <c:pt idx="9113">
                        <c:v>458.50473</c:v>
                      </c:pt>
                      <c:pt idx="9114">
                        <c:v>458.55414999999999</c:v>
                      </c:pt>
                      <c:pt idx="9115">
                        <c:v>458.74896000000001</c:v>
                      </c:pt>
                      <c:pt idx="9116">
                        <c:v>458.75565</c:v>
                      </c:pt>
                      <c:pt idx="9117">
                        <c:v>458.82085000000001</c:v>
                      </c:pt>
                      <c:pt idx="9118">
                        <c:v>458.84573</c:v>
                      </c:pt>
                      <c:pt idx="9119">
                        <c:v>458.82713999999999</c:v>
                      </c:pt>
                      <c:pt idx="9120">
                        <c:v>458.85861</c:v>
                      </c:pt>
                      <c:pt idx="9121">
                        <c:v>458.92457000000002</c:v>
                      </c:pt>
                      <c:pt idx="9122">
                        <c:v>458.95850000000002</c:v>
                      </c:pt>
                      <c:pt idx="9123">
                        <c:v>458.99475000000001</c:v>
                      </c:pt>
                      <c:pt idx="9124">
                        <c:v>459.05999000000003</c:v>
                      </c:pt>
                      <c:pt idx="9125">
                        <c:v>459.11300999999997</c:v>
                      </c:pt>
                      <c:pt idx="9126">
                        <c:v>459.14902000000001</c:v>
                      </c:pt>
                      <c:pt idx="9127">
                        <c:v>459.31709999999998</c:v>
                      </c:pt>
                      <c:pt idx="9128">
                        <c:v>459.39560999999998</c:v>
                      </c:pt>
                      <c:pt idx="9129">
                        <c:v>459.42230000000001</c:v>
                      </c:pt>
                      <c:pt idx="9130">
                        <c:v>459.42016999999998</c:v>
                      </c:pt>
                      <c:pt idx="9131">
                        <c:v>459.40553</c:v>
                      </c:pt>
                      <c:pt idx="9132">
                        <c:v>459.46080000000001</c:v>
                      </c:pt>
                      <c:pt idx="9133">
                        <c:v>459.49901999999997</c:v>
                      </c:pt>
                      <c:pt idx="9134">
                        <c:v>459.53827000000001</c:v>
                      </c:pt>
                      <c:pt idx="9135">
                        <c:v>459.59267999999997</c:v>
                      </c:pt>
                      <c:pt idx="9136">
                        <c:v>459.66136</c:v>
                      </c:pt>
                      <c:pt idx="9137">
                        <c:v>459.69420000000002</c:v>
                      </c:pt>
                      <c:pt idx="9138">
                        <c:v>459.76659000000001</c:v>
                      </c:pt>
                      <c:pt idx="9139">
                        <c:v>459.91739999999999</c:v>
                      </c:pt>
                      <c:pt idx="9140">
                        <c:v>459.98316999999997</c:v>
                      </c:pt>
                      <c:pt idx="9141">
                        <c:v>460.05486000000002</c:v>
                      </c:pt>
                      <c:pt idx="9142">
                        <c:v>460.14645000000002</c:v>
                      </c:pt>
                      <c:pt idx="9143">
                        <c:v>460.05025000000001</c:v>
                      </c:pt>
                      <c:pt idx="9144">
                        <c:v>460.04982000000001</c:v>
                      </c:pt>
                      <c:pt idx="9145">
                        <c:v>460.10590000000002</c:v>
                      </c:pt>
                      <c:pt idx="9146">
                        <c:v>460.13380000000001</c:v>
                      </c:pt>
                      <c:pt idx="9147">
                        <c:v>460.19871999999998</c:v>
                      </c:pt>
                      <c:pt idx="9148">
                        <c:v>460.23728999999997</c:v>
                      </c:pt>
                      <c:pt idx="9149">
                        <c:v>460.30869000000001</c:v>
                      </c:pt>
                      <c:pt idx="9150">
                        <c:v>460.36802999999998</c:v>
                      </c:pt>
                      <c:pt idx="9151">
                        <c:v>460.51693</c:v>
                      </c:pt>
                      <c:pt idx="9152">
                        <c:v>460.55815000000001</c:v>
                      </c:pt>
                      <c:pt idx="9153">
                        <c:v>460.66820999999999</c:v>
                      </c:pt>
                      <c:pt idx="9154">
                        <c:v>460.67765000000003</c:v>
                      </c:pt>
                      <c:pt idx="9155">
                        <c:v>460.62855000000002</c:v>
                      </c:pt>
                      <c:pt idx="9156">
                        <c:v>460.65827000000002</c:v>
                      </c:pt>
                      <c:pt idx="9157">
                        <c:v>460.73198000000002</c:v>
                      </c:pt>
                      <c:pt idx="9158">
                        <c:v>460.74829</c:v>
                      </c:pt>
                      <c:pt idx="9159">
                        <c:v>460.79412000000002</c:v>
                      </c:pt>
                      <c:pt idx="9160">
                        <c:v>460.85599999999999</c:v>
                      </c:pt>
                      <c:pt idx="9161">
                        <c:v>460.89659</c:v>
                      </c:pt>
                      <c:pt idx="9162">
                        <c:v>460.92585000000003</c:v>
                      </c:pt>
                      <c:pt idx="9163">
                        <c:v>461.09246000000002</c:v>
                      </c:pt>
                      <c:pt idx="9164">
                        <c:v>461.17586</c:v>
                      </c:pt>
                      <c:pt idx="9165">
                        <c:v>461.22233</c:v>
                      </c:pt>
                      <c:pt idx="9166">
                        <c:v>461.25905999999998</c:v>
                      </c:pt>
                      <c:pt idx="9167">
                        <c:v>461.20164</c:v>
                      </c:pt>
                      <c:pt idx="9168">
                        <c:v>461.24846000000002</c:v>
                      </c:pt>
                      <c:pt idx="9169">
                        <c:v>461.30139000000003</c:v>
                      </c:pt>
                      <c:pt idx="9170">
                        <c:v>461.37522999999999</c:v>
                      </c:pt>
                      <c:pt idx="9171">
                        <c:v>461.41888</c:v>
                      </c:pt>
                      <c:pt idx="9172">
                        <c:v>461.46296000000001</c:v>
                      </c:pt>
                      <c:pt idx="9173">
                        <c:v>461.52030000000002</c:v>
                      </c:pt>
                      <c:pt idx="9174">
                        <c:v>461.58873</c:v>
                      </c:pt>
                      <c:pt idx="9175">
                        <c:v>461.70321000000001</c:v>
                      </c:pt>
                      <c:pt idx="9176">
                        <c:v>461.78294</c:v>
                      </c:pt>
                      <c:pt idx="9177">
                        <c:v>461.82429999999999</c:v>
                      </c:pt>
                      <c:pt idx="9178">
                        <c:v>461.83330999999998</c:v>
                      </c:pt>
                      <c:pt idx="9179">
                        <c:v>461.81225000000001</c:v>
                      </c:pt>
                      <c:pt idx="9180">
                        <c:v>461.84622999999999</c:v>
                      </c:pt>
                      <c:pt idx="9181">
                        <c:v>461.88058999999998</c:v>
                      </c:pt>
                      <c:pt idx="9182">
                        <c:v>461.95424000000003</c:v>
                      </c:pt>
                      <c:pt idx="9183">
                        <c:v>462.00434000000001</c:v>
                      </c:pt>
                      <c:pt idx="9184">
                        <c:v>462.07114999999999</c:v>
                      </c:pt>
                      <c:pt idx="9185">
                        <c:v>462.12355000000002</c:v>
                      </c:pt>
                      <c:pt idx="9186">
                        <c:v>462.14988</c:v>
                      </c:pt>
                      <c:pt idx="9187">
                        <c:v>462.32992000000002</c:v>
                      </c:pt>
                      <c:pt idx="9188">
                        <c:v>462.35757000000001</c:v>
                      </c:pt>
                      <c:pt idx="9189">
                        <c:v>462.40685000000002</c:v>
                      </c:pt>
                      <c:pt idx="9190">
                        <c:v>462.43131</c:v>
                      </c:pt>
                      <c:pt idx="9191">
                        <c:v>462.40359999999998</c:v>
                      </c:pt>
                      <c:pt idx="9192">
                        <c:v>462.43547000000001</c:v>
                      </c:pt>
                      <c:pt idx="9193">
                        <c:v>462.52116999999998</c:v>
                      </c:pt>
                      <c:pt idx="9194">
                        <c:v>462.56250999999997</c:v>
                      </c:pt>
                      <c:pt idx="9195">
                        <c:v>462.61117000000002</c:v>
                      </c:pt>
                      <c:pt idx="9196">
                        <c:v>462.66153000000003</c:v>
                      </c:pt>
                      <c:pt idx="9197">
                        <c:v>462.71821</c:v>
                      </c:pt>
                      <c:pt idx="9198">
                        <c:v>462.78658000000001</c:v>
                      </c:pt>
                      <c:pt idx="9199">
                        <c:v>462.92795000000001</c:v>
                      </c:pt>
                      <c:pt idx="9200">
                        <c:v>463.00603000000001</c:v>
                      </c:pt>
                      <c:pt idx="9201">
                        <c:v>463.02109000000002</c:v>
                      </c:pt>
                      <c:pt idx="9202">
                        <c:v>463.04417000000001</c:v>
                      </c:pt>
                      <c:pt idx="9203">
                        <c:v>463.05975999999998</c:v>
                      </c:pt>
                      <c:pt idx="9204">
                        <c:v>463.07249000000002</c:v>
                      </c:pt>
                      <c:pt idx="9205">
                        <c:v>463.11475000000002</c:v>
                      </c:pt>
                      <c:pt idx="9206">
                        <c:v>463.13940000000002</c:v>
                      </c:pt>
                      <c:pt idx="9207">
                        <c:v>463.20839999999998</c:v>
                      </c:pt>
                      <c:pt idx="9208">
                        <c:v>463.26656000000003</c:v>
                      </c:pt>
                      <c:pt idx="9209">
                        <c:v>463.28016000000002</c:v>
                      </c:pt>
                      <c:pt idx="9210">
                        <c:v>463.34262000000001</c:v>
                      </c:pt>
                      <c:pt idx="9211">
                        <c:v>463.50772999999998</c:v>
                      </c:pt>
                      <c:pt idx="9212">
                        <c:v>463.61941999999999</c:v>
                      </c:pt>
                      <c:pt idx="9213">
                        <c:v>463.63315</c:v>
                      </c:pt>
                      <c:pt idx="9214">
                        <c:v>463.64726999999999</c:v>
                      </c:pt>
                      <c:pt idx="9215">
                        <c:v>463.61340000000001</c:v>
                      </c:pt>
                      <c:pt idx="9216">
                        <c:v>463.62601999999998</c:v>
                      </c:pt>
                      <c:pt idx="9217">
                        <c:v>463.69821999999999</c:v>
                      </c:pt>
                      <c:pt idx="9218">
                        <c:v>463.72885000000002</c:v>
                      </c:pt>
                      <c:pt idx="9219">
                        <c:v>463.77794999999998</c:v>
                      </c:pt>
                      <c:pt idx="9220">
                        <c:v>463.85444999999999</c:v>
                      </c:pt>
                      <c:pt idx="9221">
                        <c:v>463.8843</c:v>
                      </c:pt>
                      <c:pt idx="9222">
                        <c:v>463.96526</c:v>
                      </c:pt>
                      <c:pt idx="9223">
                        <c:v>464.10291000000001</c:v>
                      </c:pt>
                      <c:pt idx="9224">
                        <c:v>464.17189000000002</c:v>
                      </c:pt>
                      <c:pt idx="9225">
                        <c:v>464.26098000000002</c:v>
                      </c:pt>
                      <c:pt idx="9226">
                        <c:v>464.28089</c:v>
                      </c:pt>
                      <c:pt idx="9227">
                        <c:v>464.21122000000003</c:v>
                      </c:pt>
                      <c:pt idx="9228">
                        <c:v>464.24853000000002</c:v>
                      </c:pt>
                      <c:pt idx="9229">
                        <c:v>464.30049000000002</c:v>
                      </c:pt>
                      <c:pt idx="9230">
                        <c:v>464.34345999999999</c:v>
                      </c:pt>
                      <c:pt idx="9231">
                        <c:v>464.41575999999998</c:v>
                      </c:pt>
                      <c:pt idx="9232">
                        <c:v>464.45314999999999</c:v>
                      </c:pt>
                      <c:pt idx="9233">
                        <c:v>464.51047999999997</c:v>
                      </c:pt>
                      <c:pt idx="9234">
                        <c:v>464.55489</c:v>
                      </c:pt>
                      <c:pt idx="9235">
                        <c:v>464.71345000000002</c:v>
                      </c:pt>
                      <c:pt idx="9236">
                        <c:v>464.77420999999998</c:v>
                      </c:pt>
                      <c:pt idx="9237">
                        <c:v>464.83488999999997</c:v>
                      </c:pt>
                      <c:pt idx="9238">
                        <c:v>464.88502</c:v>
                      </c:pt>
                      <c:pt idx="9239">
                        <c:v>464.79424</c:v>
                      </c:pt>
                      <c:pt idx="9240">
                        <c:v>464.86043999999998</c:v>
                      </c:pt>
                      <c:pt idx="9241">
                        <c:v>464.91190999999998</c:v>
                      </c:pt>
                      <c:pt idx="9242">
                        <c:v>464.97595000000001</c:v>
                      </c:pt>
                      <c:pt idx="9243">
                        <c:v>465.00574999999998</c:v>
                      </c:pt>
                      <c:pt idx="9244">
                        <c:v>465.03825999999998</c:v>
                      </c:pt>
                      <c:pt idx="9245">
                        <c:v>465.12258000000003</c:v>
                      </c:pt>
                      <c:pt idx="9246">
                        <c:v>465.19087000000002</c:v>
                      </c:pt>
                      <c:pt idx="9247">
                        <c:v>465.30126000000001</c:v>
                      </c:pt>
                      <c:pt idx="9248">
                        <c:v>465.35487000000001</c:v>
                      </c:pt>
                      <c:pt idx="9249">
                        <c:v>465.42511000000002</c:v>
                      </c:pt>
                      <c:pt idx="9250">
                        <c:v>465.47430000000003</c:v>
                      </c:pt>
                      <c:pt idx="9251">
                        <c:v>465.42651999999998</c:v>
                      </c:pt>
                      <c:pt idx="9252">
                        <c:v>465.45812000000001</c:v>
                      </c:pt>
                      <c:pt idx="9253">
                        <c:v>465.49061999999998</c:v>
                      </c:pt>
                      <c:pt idx="9254">
                        <c:v>465.57589000000002</c:v>
                      </c:pt>
                      <c:pt idx="9255">
                        <c:v>465.62995000000001</c:v>
                      </c:pt>
                      <c:pt idx="9256">
                        <c:v>465.68284999999997</c:v>
                      </c:pt>
                      <c:pt idx="9257">
                        <c:v>465.69868000000002</c:v>
                      </c:pt>
                      <c:pt idx="9258">
                        <c:v>465.76254</c:v>
                      </c:pt>
                      <c:pt idx="9259">
                        <c:v>465.95121999999998</c:v>
                      </c:pt>
                      <c:pt idx="9260">
                        <c:v>465.97543999999999</c:v>
                      </c:pt>
                      <c:pt idx="9261">
                        <c:v>465.99500999999998</c:v>
                      </c:pt>
                      <c:pt idx="9262">
                        <c:v>466.05741</c:v>
                      </c:pt>
                      <c:pt idx="9263">
                        <c:v>466.01427999999999</c:v>
                      </c:pt>
                      <c:pt idx="9264">
                        <c:v>466.09377000000001</c:v>
                      </c:pt>
                      <c:pt idx="9265">
                        <c:v>466.11831999999998</c:v>
                      </c:pt>
                      <c:pt idx="9266">
                        <c:v>466.14602000000002</c:v>
                      </c:pt>
                      <c:pt idx="9267">
                        <c:v>466.19749999999999</c:v>
                      </c:pt>
                      <c:pt idx="9268">
                        <c:v>466.25628999999998</c:v>
                      </c:pt>
                      <c:pt idx="9269">
                        <c:v>466.29135000000002</c:v>
                      </c:pt>
                      <c:pt idx="9270">
                        <c:v>466.34899999999999</c:v>
                      </c:pt>
                      <c:pt idx="9271">
                        <c:v>466.50785999999999</c:v>
                      </c:pt>
                      <c:pt idx="9272">
                        <c:v>466.59807999999998</c:v>
                      </c:pt>
                      <c:pt idx="9273">
                        <c:v>466.63477999999998</c:v>
                      </c:pt>
                      <c:pt idx="9274">
                        <c:v>466.67281000000003</c:v>
                      </c:pt>
                      <c:pt idx="9275">
                        <c:v>466.62045000000001</c:v>
                      </c:pt>
                      <c:pt idx="9276">
                        <c:v>466.66735</c:v>
                      </c:pt>
                      <c:pt idx="9277">
                        <c:v>466.67847999999998</c:v>
                      </c:pt>
                      <c:pt idx="9278">
                        <c:v>466.75071000000003</c:v>
                      </c:pt>
                      <c:pt idx="9279">
                        <c:v>466.80880999999999</c:v>
                      </c:pt>
                      <c:pt idx="9280">
                        <c:v>466.86324000000002</c:v>
                      </c:pt>
                      <c:pt idx="9281">
                        <c:v>466.90269000000001</c:v>
                      </c:pt>
                      <c:pt idx="9282">
                        <c:v>466.96611000000001</c:v>
                      </c:pt>
                      <c:pt idx="9283">
                        <c:v>467.14855</c:v>
                      </c:pt>
                      <c:pt idx="9284">
                        <c:v>467.21431000000001</c:v>
                      </c:pt>
                      <c:pt idx="9285">
                        <c:v>467.22550999999999</c:v>
                      </c:pt>
                      <c:pt idx="9286">
                        <c:v>467.26688999999999</c:v>
                      </c:pt>
                      <c:pt idx="9287">
                        <c:v>467.22649999999999</c:v>
                      </c:pt>
                      <c:pt idx="9288">
                        <c:v>467.24347</c:v>
                      </c:pt>
                      <c:pt idx="9289">
                        <c:v>467.33713999999998</c:v>
                      </c:pt>
                      <c:pt idx="9290">
                        <c:v>467.37418000000002</c:v>
                      </c:pt>
                      <c:pt idx="9291">
                        <c:v>467.43862999999999</c:v>
                      </c:pt>
                      <c:pt idx="9292">
                        <c:v>467.45720999999998</c:v>
                      </c:pt>
                      <c:pt idx="9293">
                        <c:v>467.52917000000002</c:v>
                      </c:pt>
                      <c:pt idx="9294">
                        <c:v>467.54237000000001</c:v>
                      </c:pt>
                      <c:pt idx="9295">
                        <c:v>467.71778999999998</c:v>
                      </c:pt>
                      <c:pt idx="9296">
                        <c:v>467.78401000000002</c:v>
                      </c:pt>
                      <c:pt idx="9297">
                        <c:v>467.85554000000002</c:v>
                      </c:pt>
                      <c:pt idx="9298">
                        <c:v>467.87630999999999</c:v>
                      </c:pt>
                      <c:pt idx="9299">
                        <c:v>467.83661000000001</c:v>
                      </c:pt>
                      <c:pt idx="9300">
                        <c:v>467.85338000000002</c:v>
                      </c:pt>
                      <c:pt idx="9301">
                        <c:v>467.92140999999998</c:v>
                      </c:pt>
                      <c:pt idx="9302">
                        <c:v>467.96271999999999</c:v>
                      </c:pt>
                      <c:pt idx="9303">
                        <c:v>468.00164000000001</c:v>
                      </c:pt>
                      <c:pt idx="9304">
                        <c:v>468.01974999999999</c:v>
                      </c:pt>
                      <c:pt idx="9305">
                        <c:v>468.11581000000001</c:v>
                      </c:pt>
                      <c:pt idx="9306">
                        <c:v>468.19634000000002</c:v>
                      </c:pt>
                      <c:pt idx="9307">
                        <c:v>468.32722000000001</c:v>
                      </c:pt>
                      <c:pt idx="9308">
                        <c:v>468.37297999999998</c:v>
                      </c:pt>
                      <c:pt idx="9309">
                        <c:v>468.42829999999998</c:v>
                      </c:pt>
                      <c:pt idx="9310">
                        <c:v>468.49151999999998</c:v>
                      </c:pt>
                      <c:pt idx="9311">
                        <c:v>468.38846000000001</c:v>
                      </c:pt>
                      <c:pt idx="9312">
                        <c:v>468.44610999999998</c:v>
                      </c:pt>
                      <c:pt idx="9313">
                        <c:v>468.52120000000002</c:v>
                      </c:pt>
                      <c:pt idx="9314">
                        <c:v>468.57369</c:v>
                      </c:pt>
                      <c:pt idx="9315">
                        <c:v>468.59854999999999</c:v>
                      </c:pt>
                      <c:pt idx="9316">
                        <c:v>468.65237999999999</c:v>
                      </c:pt>
                      <c:pt idx="9317">
                        <c:v>468.70688999999999</c:v>
                      </c:pt>
                      <c:pt idx="9318">
                        <c:v>468.75538</c:v>
                      </c:pt>
                      <c:pt idx="9319">
                        <c:v>468.91298</c:v>
                      </c:pt>
                      <c:pt idx="9320">
                        <c:v>468.96956</c:v>
                      </c:pt>
                      <c:pt idx="9321">
                        <c:v>469.05916000000002</c:v>
                      </c:pt>
                      <c:pt idx="9322">
                        <c:v>469.10241000000002</c:v>
                      </c:pt>
                      <c:pt idx="9323">
                        <c:v>469.00330000000002</c:v>
                      </c:pt>
                      <c:pt idx="9324">
                        <c:v>469.05802999999997</c:v>
                      </c:pt>
                      <c:pt idx="9325">
                        <c:v>469.15911999999997</c:v>
                      </c:pt>
                      <c:pt idx="9326">
                        <c:v>469.14654000000002</c:v>
                      </c:pt>
                      <c:pt idx="9327">
                        <c:v>469.22021999999998</c:v>
                      </c:pt>
                      <c:pt idx="9328">
                        <c:v>469.27010000000001</c:v>
                      </c:pt>
                      <c:pt idx="9329">
                        <c:v>469.31655000000001</c:v>
                      </c:pt>
                      <c:pt idx="9330">
                        <c:v>469.35392000000002</c:v>
                      </c:pt>
                      <c:pt idx="9331">
                        <c:v>469.54757000000001</c:v>
                      </c:pt>
                      <c:pt idx="9332">
                        <c:v>469.56871000000001</c:v>
                      </c:pt>
                      <c:pt idx="9333">
                        <c:v>469.61455999999998</c:v>
                      </c:pt>
                      <c:pt idx="9334">
                        <c:v>469.64166</c:v>
                      </c:pt>
                      <c:pt idx="9335">
                        <c:v>469.62849999999997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470A'!$BJ$5:$BJ$9340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3.1300999999999995E-2</c:v>
                      </c:pt>
                      <c:pt idx="1">
                        <c:v>3.1289499999999998E-2</c:v>
                      </c:pt>
                      <c:pt idx="2">
                        <c:v>3.1274999999999997E-2</c:v>
                      </c:pt>
                      <c:pt idx="3">
                        <c:v>3.1259999999999996E-2</c:v>
                      </c:pt>
                      <c:pt idx="4">
                        <c:v>3.1244499999999994E-2</c:v>
                      </c:pt>
                      <c:pt idx="5">
                        <c:v>3.1231999999999992E-2</c:v>
                      </c:pt>
                      <c:pt idx="6">
                        <c:v>3.1213999999999995E-2</c:v>
                      </c:pt>
                      <c:pt idx="7">
                        <c:v>3.1200499999999999E-2</c:v>
                      </c:pt>
                      <c:pt idx="8">
                        <c:v>3.1181999999999998E-2</c:v>
                      </c:pt>
                      <c:pt idx="9">
                        <c:v>3.1167999999999991E-2</c:v>
                      </c:pt>
                      <c:pt idx="10">
                        <c:v>3.1150499999999991E-2</c:v>
                      </c:pt>
                      <c:pt idx="11">
                        <c:v>3.1133999999999998E-2</c:v>
                      </c:pt>
                      <c:pt idx="12">
                        <c:v>3.1116499999999991E-2</c:v>
                      </c:pt>
                      <c:pt idx="13">
                        <c:v>3.1096999999999996E-2</c:v>
                      </c:pt>
                      <c:pt idx="14">
                        <c:v>3.1081499999999995E-2</c:v>
                      </c:pt>
                      <c:pt idx="15">
                        <c:v>3.1064499999999998E-2</c:v>
                      </c:pt>
                      <c:pt idx="16">
                        <c:v>3.1042E-2</c:v>
                      </c:pt>
                      <c:pt idx="17">
                        <c:v>3.1022500000000001E-2</c:v>
                      </c:pt>
                      <c:pt idx="18">
                        <c:v>3.1005499999999998E-2</c:v>
                      </c:pt>
                      <c:pt idx="19">
                        <c:v>3.0987999999999998E-2</c:v>
                      </c:pt>
                      <c:pt idx="20">
                        <c:v>3.0963499999999998E-2</c:v>
                      </c:pt>
                      <c:pt idx="21">
                        <c:v>3.0941499999999997E-2</c:v>
                      </c:pt>
                      <c:pt idx="22">
                        <c:v>3.0919999999999993E-2</c:v>
                      </c:pt>
                      <c:pt idx="23">
                        <c:v>3.089999999999999E-2</c:v>
                      </c:pt>
                      <c:pt idx="24">
                        <c:v>3.0875999999999997E-2</c:v>
                      </c:pt>
                      <c:pt idx="25">
                        <c:v>3.0856499999999995E-2</c:v>
                      </c:pt>
                      <c:pt idx="26">
                        <c:v>3.0835999999999995E-2</c:v>
                      </c:pt>
                      <c:pt idx="27">
                        <c:v>3.0811999999999985E-2</c:v>
                      </c:pt>
                      <c:pt idx="28">
                        <c:v>3.0791499999999986E-2</c:v>
                      </c:pt>
                      <c:pt idx="29">
                        <c:v>3.0769999999999992E-2</c:v>
                      </c:pt>
                      <c:pt idx="30">
                        <c:v>3.0753999999999993E-2</c:v>
                      </c:pt>
                      <c:pt idx="31">
                        <c:v>3.0734499999999988E-2</c:v>
                      </c:pt>
                      <c:pt idx="32">
                        <c:v>3.071299999999999E-2</c:v>
                      </c:pt>
                      <c:pt idx="33">
                        <c:v>3.0694499999999986E-2</c:v>
                      </c:pt>
                      <c:pt idx="34">
                        <c:v>3.0673499999999985E-2</c:v>
                      </c:pt>
                      <c:pt idx="35">
                        <c:v>3.0649499999999986E-2</c:v>
                      </c:pt>
                      <c:pt idx="36">
                        <c:v>3.0626999999999988E-2</c:v>
                      </c:pt>
                      <c:pt idx="37">
                        <c:v>3.060599999999998E-2</c:v>
                      </c:pt>
                      <c:pt idx="38">
                        <c:v>3.058799999999999E-2</c:v>
                      </c:pt>
                      <c:pt idx="39">
                        <c:v>3.0571999999999985E-2</c:v>
                      </c:pt>
                      <c:pt idx="40">
                        <c:v>3.0556999999999987E-2</c:v>
                      </c:pt>
                      <c:pt idx="41">
                        <c:v>3.0542499999999986E-2</c:v>
                      </c:pt>
                      <c:pt idx="42">
                        <c:v>3.052199999999998E-2</c:v>
                      </c:pt>
                      <c:pt idx="43">
                        <c:v>3.0504499999999983E-2</c:v>
                      </c:pt>
                      <c:pt idx="44">
                        <c:v>3.0486499999999972E-2</c:v>
                      </c:pt>
                      <c:pt idx="45">
                        <c:v>3.0471999999999978E-2</c:v>
                      </c:pt>
                      <c:pt idx="46">
                        <c:v>3.0458999999999983E-2</c:v>
                      </c:pt>
                      <c:pt idx="47">
                        <c:v>3.0443999999999981E-2</c:v>
                      </c:pt>
                      <c:pt idx="48">
                        <c:v>3.042549999999998E-2</c:v>
                      </c:pt>
                      <c:pt idx="49">
                        <c:v>3.0413999999999983E-2</c:v>
                      </c:pt>
                      <c:pt idx="50">
                        <c:v>3.0399499999999982E-2</c:v>
                      </c:pt>
                      <c:pt idx="51">
                        <c:v>3.0381999999999978E-2</c:v>
                      </c:pt>
                      <c:pt idx="52">
                        <c:v>3.0364499999999985E-2</c:v>
                      </c:pt>
                      <c:pt idx="53">
                        <c:v>3.0347499999999982E-2</c:v>
                      </c:pt>
                      <c:pt idx="54">
                        <c:v>3.033099999999998E-2</c:v>
                      </c:pt>
                      <c:pt idx="55">
                        <c:v>3.0314999999999977E-2</c:v>
                      </c:pt>
                      <c:pt idx="56">
                        <c:v>3.0303999999999984E-2</c:v>
                      </c:pt>
                      <c:pt idx="57">
                        <c:v>3.0290499999999981E-2</c:v>
                      </c:pt>
                      <c:pt idx="58">
                        <c:v>3.0276999999999984E-2</c:v>
                      </c:pt>
                      <c:pt idx="59">
                        <c:v>3.0261499999999983E-2</c:v>
                      </c:pt>
                      <c:pt idx="60">
                        <c:v>3.0245999999999985E-2</c:v>
                      </c:pt>
                      <c:pt idx="61">
                        <c:v>3.0234999999999981E-2</c:v>
                      </c:pt>
                      <c:pt idx="62">
                        <c:v>3.0219499999999982E-2</c:v>
                      </c:pt>
                      <c:pt idx="63">
                        <c:v>3.0209499999999979E-2</c:v>
                      </c:pt>
                      <c:pt idx="64">
                        <c:v>3.0194499999999978E-2</c:v>
                      </c:pt>
                      <c:pt idx="65">
                        <c:v>3.0180999999999982E-2</c:v>
                      </c:pt>
                      <c:pt idx="66">
                        <c:v>3.0166999999999985E-2</c:v>
                      </c:pt>
                      <c:pt idx="67">
                        <c:v>3.015149999999998E-2</c:v>
                      </c:pt>
                      <c:pt idx="68">
                        <c:v>3.0138499999999985E-2</c:v>
                      </c:pt>
                      <c:pt idx="69">
                        <c:v>3.0131499999999988E-2</c:v>
                      </c:pt>
                      <c:pt idx="70">
                        <c:v>3.0112999999999987E-2</c:v>
                      </c:pt>
                      <c:pt idx="71">
                        <c:v>3.0101499999999986E-2</c:v>
                      </c:pt>
                      <c:pt idx="72">
                        <c:v>3.0092499999999984E-2</c:v>
                      </c:pt>
                      <c:pt idx="73">
                        <c:v>3.0078999999999984E-2</c:v>
                      </c:pt>
                      <c:pt idx="74">
                        <c:v>3.0069499999999985E-2</c:v>
                      </c:pt>
                      <c:pt idx="75">
                        <c:v>3.0061499999999991E-2</c:v>
                      </c:pt>
                      <c:pt idx="76">
                        <c:v>3.004999999999999E-2</c:v>
                      </c:pt>
                      <c:pt idx="77">
                        <c:v>3.0040999999999988E-2</c:v>
                      </c:pt>
                      <c:pt idx="78">
                        <c:v>3.0032499999999986E-2</c:v>
                      </c:pt>
                      <c:pt idx="79">
                        <c:v>3.0026499999999984E-2</c:v>
                      </c:pt>
                      <c:pt idx="80">
                        <c:v>3.0017999999999989E-2</c:v>
                      </c:pt>
                      <c:pt idx="81">
                        <c:v>3.0013999999999985E-2</c:v>
                      </c:pt>
                      <c:pt idx="82">
                        <c:v>3.0001999999999987E-2</c:v>
                      </c:pt>
                      <c:pt idx="83">
                        <c:v>2.9993999999999986E-2</c:v>
                      </c:pt>
                      <c:pt idx="84">
                        <c:v>2.9984499999999983E-2</c:v>
                      </c:pt>
                      <c:pt idx="85">
                        <c:v>2.9975999999999985E-2</c:v>
                      </c:pt>
                      <c:pt idx="86">
                        <c:v>2.9967999999999981E-2</c:v>
                      </c:pt>
                      <c:pt idx="87">
                        <c:v>2.9964999999999985E-2</c:v>
                      </c:pt>
                      <c:pt idx="88">
                        <c:v>2.9957999999999981E-2</c:v>
                      </c:pt>
                      <c:pt idx="89">
                        <c:v>2.9950499999999981E-2</c:v>
                      </c:pt>
                      <c:pt idx="90">
                        <c:v>2.9944999999999982E-2</c:v>
                      </c:pt>
                      <c:pt idx="91">
                        <c:v>2.9941999999999979E-2</c:v>
                      </c:pt>
                      <c:pt idx="92">
                        <c:v>2.9932999999999984E-2</c:v>
                      </c:pt>
                      <c:pt idx="93">
                        <c:v>2.9927499999999982E-2</c:v>
                      </c:pt>
                      <c:pt idx="94">
                        <c:v>2.9922999999999988E-2</c:v>
                      </c:pt>
                      <c:pt idx="95">
                        <c:v>2.9916499999999985E-2</c:v>
                      </c:pt>
                      <c:pt idx="96">
                        <c:v>2.991199999999998E-2</c:v>
                      </c:pt>
                      <c:pt idx="97">
                        <c:v>2.9906999999999986E-2</c:v>
                      </c:pt>
                      <c:pt idx="98">
                        <c:v>2.9903499999999986E-2</c:v>
                      </c:pt>
                      <c:pt idx="99">
                        <c:v>2.9899499999999985E-2</c:v>
                      </c:pt>
                      <c:pt idx="100">
                        <c:v>2.9892499999999985E-2</c:v>
                      </c:pt>
                      <c:pt idx="101">
                        <c:v>2.9889499999999986E-2</c:v>
                      </c:pt>
                      <c:pt idx="102">
                        <c:v>2.9883999999999987E-2</c:v>
                      </c:pt>
                      <c:pt idx="103">
                        <c:v>2.9880999999999984E-2</c:v>
                      </c:pt>
                      <c:pt idx="104">
                        <c:v>2.9877499999999984E-2</c:v>
                      </c:pt>
                      <c:pt idx="105">
                        <c:v>2.9874999999999988E-2</c:v>
                      </c:pt>
                      <c:pt idx="106">
                        <c:v>2.9874999999999988E-2</c:v>
                      </c:pt>
                      <c:pt idx="107">
                        <c:v>2.9872999999999986E-2</c:v>
                      </c:pt>
                      <c:pt idx="108">
                        <c:v>2.9869999999999987E-2</c:v>
                      </c:pt>
                      <c:pt idx="109">
                        <c:v>2.9875999999999982E-2</c:v>
                      </c:pt>
                      <c:pt idx="110">
                        <c:v>2.9878999999999989E-2</c:v>
                      </c:pt>
                      <c:pt idx="111">
                        <c:v>2.9880999999999987E-2</c:v>
                      </c:pt>
                      <c:pt idx="112">
                        <c:v>2.9880499999999994E-2</c:v>
                      </c:pt>
                      <c:pt idx="113">
                        <c:v>2.9883999999999987E-2</c:v>
                      </c:pt>
                      <c:pt idx="114">
                        <c:v>2.9887499999999984E-2</c:v>
                      </c:pt>
                      <c:pt idx="115">
                        <c:v>2.9888999999999988E-2</c:v>
                      </c:pt>
                      <c:pt idx="116">
                        <c:v>2.9889499999999986E-2</c:v>
                      </c:pt>
                      <c:pt idx="117">
                        <c:v>2.9898499999999988E-2</c:v>
                      </c:pt>
                      <c:pt idx="118">
                        <c:v>2.9898999999999981E-2</c:v>
                      </c:pt>
                      <c:pt idx="119">
                        <c:v>2.9906999999999982E-2</c:v>
                      </c:pt>
                      <c:pt idx="120">
                        <c:v>2.9907499999999986E-2</c:v>
                      </c:pt>
                      <c:pt idx="121">
                        <c:v>2.9910999999999979E-2</c:v>
                      </c:pt>
                      <c:pt idx="122">
                        <c:v>2.9917999999999979E-2</c:v>
                      </c:pt>
                      <c:pt idx="123">
                        <c:v>2.9924999999999983E-2</c:v>
                      </c:pt>
                      <c:pt idx="124">
                        <c:v>2.9926999999999985E-2</c:v>
                      </c:pt>
                      <c:pt idx="125">
                        <c:v>2.9930499999999985E-2</c:v>
                      </c:pt>
                      <c:pt idx="126">
                        <c:v>2.9932499999999987E-2</c:v>
                      </c:pt>
                      <c:pt idx="127">
                        <c:v>2.9935499999999986E-2</c:v>
                      </c:pt>
                      <c:pt idx="128">
                        <c:v>2.9940999999999982E-2</c:v>
                      </c:pt>
                      <c:pt idx="129">
                        <c:v>2.9947999999999989E-2</c:v>
                      </c:pt>
                      <c:pt idx="130">
                        <c:v>2.9950999999999981E-2</c:v>
                      </c:pt>
                      <c:pt idx="131">
                        <c:v>2.9955499999999979E-2</c:v>
                      </c:pt>
                      <c:pt idx="132">
                        <c:v>2.9956499999999976E-2</c:v>
                      </c:pt>
                      <c:pt idx="133">
                        <c:v>2.996399999999998E-2</c:v>
                      </c:pt>
                      <c:pt idx="134">
                        <c:v>2.9970499999999976E-2</c:v>
                      </c:pt>
                      <c:pt idx="135">
                        <c:v>2.9981999999999984E-2</c:v>
                      </c:pt>
                      <c:pt idx="136">
                        <c:v>2.9979499999999985E-2</c:v>
                      </c:pt>
                      <c:pt idx="137">
                        <c:v>2.9984499999999983E-2</c:v>
                      </c:pt>
                      <c:pt idx="138">
                        <c:v>2.9987499999999986E-2</c:v>
                      </c:pt>
                      <c:pt idx="139">
                        <c:v>2.9991999999999984E-2</c:v>
                      </c:pt>
                      <c:pt idx="140">
                        <c:v>2.9997499999999993E-2</c:v>
                      </c:pt>
                      <c:pt idx="141">
                        <c:v>3.0000999999999986E-2</c:v>
                      </c:pt>
                      <c:pt idx="142">
                        <c:v>3.0006499999999995E-2</c:v>
                      </c:pt>
                      <c:pt idx="143">
                        <c:v>3.0009499999999991E-2</c:v>
                      </c:pt>
                      <c:pt idx="144">
                        <c:v>3.0016499999999991E-2</c:v>
                      </c:pt>
                      <c:pt idx="145">
                        <c:v>3.0024499999999996E-2</c:v>
                      </c:pt>
                      <c:pt idx="146">
                        <c:v>3.0030499999999995E-2</c:v>
                      </c:pt>
                      <c:pt idx="147">
                        <c:v>3.0039000000000003E-2</c:v>
                      </c:pt>
                      <c:pt idx="148">
                        <c:v>3.0041999999999996E-2</c:v>
                      </c:pt>
                      <c:pt idx="149">
                        <c:v>3.00495E-2</c:v>
                      </c:pt>
                      <c:pt idx="150">
                        <c:v>3.0057E-2</c:v>
                      </c:pt>
                      <c:pt idx="151">
                        <c:v>3.0064E-2</c:v>
                      </c:pt>
                      <c:pt idx="152">
                        <c:v>3.0071999999999998E-2</c:v>
                      </c:pt>
                      <c:pt idx="153">
                        <c:v>3.0082499999999995E-2</c:v>
                      </c:pt>
                      <c:pt idx="154">
                        <c:v>3.0089499999999995E-2</c:v>
                      </c:pt>
                      <c:pt idx="155">
                        <c:v>3.0095E-2</c:v>
                      </c:pt>
                      <c:pt idx="156">
                        <c:v>3.01015E-2</c:v>
                      </c:pt>
                      <c:pt idx="157">
                        <c:v>3.01085E-2</c:v>
                      </c:pt>
                      <c:pt idx="158">
                        <c:v>3.0116999999999994E-2</c:v>
                      </c:pt>
                      <c:pt idx="159">
                        <c:v>3.0125999999999997E-2</c:v>
                      </c:pt>
                      <c:pt idx="160">
                        <c:v>3.0124999999999992E-2</c:v>
                      </c:pt>
                      <c:pt idx="161">
                        <c:v>3.0132999999999993E-2</c:v>
                      </c:pt>
                      <c:pt idx="162">
                        <c:v>3.0138999999999996E-2</c:v>
                      </c:pt>
                      <c:pt idx="163">
                        <c:v>3.0138999999999992E-2</c:v>
                      </c:pt>
                      <c:pt idx="164">
                        <c:v>3.0144499999999998E-2</c:v>
                      </c:pt>
                      <c:pt idx="165">
                        <c:v>3.0149499999999999E-2</c:v>
                      </c:pt>
                      <c:pt idx="166">
                        <c:v>3.0152499999999995E-2</c:v>
                      </c:pt>
                      <c:pt idx="167">
                        <c:v>3.0157000000000007E-2</c:v>
                      </c:pt>
                      <c:pt idx="168">
                        <c:v>3.0165499999999998E-2</c:v>
                      </c:pt>
                      <c:pt idx="169">
                        <c:v>3.0168E-2</c:v>
                      </c:pt>
                      <c:pt idx="170">
                        <c:v>3.0170000000000002E-2</c:v>
                      </c:pt>
                      <c:pt idx="171">
                        <c:v>3.0173000000000002E-2</c:v>
                      </c:pt>
                      <c:pt idx="172">
                        <c:v>3.0178500000000011E-2</c:v>
                      </c:pt>
                      <c:pt idx="173">
                        <c:v>3.0181500000000007E-2</c:v>
                      </c:pt>
                      <c:pt idx="174">
                        <c:v>3.0185500000000011E-2</c:v>
                      </c:pt>
                      <c:pt idx="175">
                        <c:v>3.0188000000000006E-2</c:v>
                      </c:pt>
                      <c:pt idx="176">
                        <c:v>3.0192000000000014E-2</c:v>
                      </c:pt>
                      <c:pt idx="177">
                        <c:v>3.019150000000001E-2</c:v>
                      </c:pt>
                      <c:pt idx="178">
                        <c:v>3.0195000000000013E-2</c:v>
                      </c:pt>
                      <c:pt idx="179">
                        <c:v>3.020150000000001E-2</c:v>
                      </c:pt>
                      <c:pt idx="180">
                        <c:v>3.0213500000000022E-2</c:v>
                      </c:pt>
                      <c:pt idx="181">
                        <c:v>3.0216500000000021E-2</c:v>
                      </c:pt>
                      <c:pt idx="182">
                        <c:v>3.0218500000000027E-2</c:v>
                      </c:pt>
                      <c:pt idx="183">
                        <c:v>3.0221500000000026E-2</c:v>
                      </c:pt>
                      <c:pt idx="184">
                        <c:v>3.0226500000000028E-2</c:v>
                      </c:pt>
                      <c:pt idx="185">
                        <c:v>3.0229500000000034E-2</c:v>
                      </c:pt>
                      <c:pt idx="186">
                        <c:v>3.023850000000004E-2</c:v>
                      </c:pt>
                      <c:pt idx="187">
                        <c:v>3.0242500000000033E-2</c:v>
                      </c:pt>
                      <c:pt idx="188">
                        <c:v>3.0252500000000033E-2</c:v>
                      </c:pt>
                      <c:pt idx="189">
                        <c:v>3.025600000000004E-2</c:v>
                      </c:pt>
                      <c:pt idx="190">
                        <c:v>3.0259000000000036E-2</c:v>
                      </c:pt>
                      <c:pt idx="191">
                        <c:v>3.0266500000000033E-2</c:v>
                      </c:pt>
                      <c:pt idx="192">
                        <c:v>3.0269000000000035E-2</c:v>
                      </c:pt>
                      <c:pt idx="193">
                        <c:v>3.0272500000000032E-2</c:v>
                      </c:pt>
                      <c:pt idx="194">
                        <c:v>3.0278500000000035E-2</c:v>
                      </c:pt>
                      <c:pt idx="195">
                        <c:v>3.0282500000000042E-2</c:v>
                      </c:pt>
                      <c:pt idx="196">
                        <c:v>3.0282500000000039E-2</c:v>
                      </c:pt>
                      <c:pt idx="197">
                        <c:v>3.028750000000004E-2</c:v>
                      </c:pt>
                      <c:pt idx="198">
                        <c:v>3.0290500000000043E-2</c:v>
                      </c:pt>
                      <c:pt idx="199">
                        <c:v>3.029400000000004E-2</c:v>
                      </c:pt>
                      <c:pt idx="200">
                        <c:v>3.0299500000000038E-2</c:v>
                      </c:pt>
                      <c:pt idx="201">
                        <c:v>3.0302000000000037E-2</c:v>
                      </c:pt>
                      <c:pt idx="202">
                        <c:v>3.030450000000004E-2</c:v>
                      </c:pt>
                      <c:pt idx="203">
                        <c:v>3.0305000000000044E-2</c:v>
                      </c:pt>
                      <c:pt idx="204">
                        <c:v>3.0313000000000038E-2</c:v>
                      </c:pt>
                      <c:pt idx="205">
                        <c:v>3.0314000000000042E-2</c:v>
                      </c:pt>
                      <c:pt idx="206">
                        <c:v>3.032250000000004E-2</c:v>
                      </c:pt>
                      <c:pt idx="207">
                        <c:v>3.032600000000004E-2</c:v>
                      </c:pt>
                      <c:pt idx="208">
                        <c:v>3.033600000000004E-2</c:v>
                      </c:pt>
                      <c:pt idx="209">
                        <c:v>3.0339000000000036E-2</c:v>
                      </c:pt>
                      <c:pt idx="210">
                        <c:v>3.034700000000003E-2</c:v>
                      </c:pt>
                      <c:pt idx="211">
                        <c:v>3.0352000000000028E-2</c:v>
                      </c:pt>
                      <c:pt idx="212">
                        <c:v>3.0362000000000028E-2</c:v>
                      </c:pt>
                      <c:pt idx="213">
                        <c:v>3.0371000000000026E-2</c:v>
                      </c:pt>
                      <c:pt idx="214">
                        <c:v>3.0381000000000026E-2</c:v>
                      </c:pt>
                      <c:pt idx="215">
                        <c:v>3.0394000000000022E-2</c:v>
                      </c:pt>
                      <c:pt idx="216">
                        <c:v>3.0402500000000027E-2</c:v>
                      </c:pt>
                      <c:pt idx="217">
                        <c:v>3.0415000000000022E-2</c:v>
                      </c:pt>
                      <c:pt idx="218">
                        <c:v>3.0424500000000018E-2</c:v>
                      </c:pt>
                      <c:pt idx="219">
                        <c:v>3.0433500000000016E-2</c:v>
                      </c:pt>
                      <c:pt idx="220">
                        <c:v>3.0446000000000018E-2</c:v>
                      </c:pt>
                      <c:pt idx="221">
                        <c:v>3.0457500000000023E-2</c:v>
                      </c:pt>
                      <c:pt idx="222">
                        <c:v>3.0467000000000022E-2</c:v>
                      </c:pt>
                      <c:pt idx="223">
                        <c:v>3.0476500000000021E-2</c:v>
                      </c:pt>
                      <c:pt idx="224">
                        <c:v>3.0487000000000021E-2</c:v>
                      </c:pt>
                      <c:pt idx="225">
                        <c:v>3.0495500000000023E-2</c:v>
                      </c:pt>
                      <c:pt idx="226">
                        <c:v>3.0506000000000023E-2</c:v>
                      </c:pt>
                      <c:pt idx="227">
                        <c:v>3.0517500000000024E-2</c:v>
                      </c:pt>
                      <c:pt idx="228">
                        <c:v>3.0528500000000021E-2</c:v>
                      </c:pt>
                      <c:pt idx="229">
                        <c:v>3.0542000000000017E-2</c:v>
                      </c:pt>
                      <c:pt idx="230">
                        <c:v>3.0547500000000016E-2</c:v>
                      </c:pt>
                      <c:pt idx="231">
                        <c:v>3.0555000000000027E-2</c:v>
                      </c:pt>
                      <c:pt idx="232">
                        <c:v>3.0562500000000027E-2</c:v>
                      </c:pt>
                      <c:pt idx="233">
                        <c:v>3.0569500000000024E-2</c:v>
                      </c:pt>
                      <c:pt idx="234">
                        <c:v>3.0577000000000024E-2</c:v>
                      </c:pt>
                      <c:pt idx="235">
                        <c:v>3.0585500000000026E-2</c:v>
                      </c:pt>
                      <c:pt idx="236">
                        <c:v>3.0596000000000026E-2</c:v>
                      </c:pt>
                      <c:pt idx="237">
                        <c:v>3.0600000000000023E-2</c:v>
                      </c:pt>
                      <c:pt idx="238">
                        <c:v>3.0603000000000019E-2</c:v>
                      </c:pt>
                      <c:pt idx="239">
                        <c:v>3.060350000000002E-2</c:v>
                      </c:pt>
                      <c:pt idx="240">
                        <c:v>3.0609000000000015E-2</c:v>
                      </c:pt>
                      <c:pt idx="241">
                        <c:v>3.0610000000000016E-2</c:v>
                      </c:pt>
                      <c:pt idx="242">
                        <c:v>3.061450000000002E-2</c:v>
                      </c:pt>
                      <c:pt idx="243">
                        <c:v>3.0617500000000023E-2</c:v>
                      </c:pt>
                      <c:pt idx="244">
                        <c:v>3.0623500000000026E-2</c:v>
                      </c:pt>
                      <c:pt idx="245">
                        <c:v>3.0626000000000025E-2</c:v>
                      </c:pt>
                      <c:pt idx="246">
                        <c:v>3.0625000000000024E-2</c:v>
                      </c:pt>
                      <c:pt idx="247">
                        <c:v>3.0625500000000021E-2</c:v>
                      </c:pt>
                      <c:pt idx="248">
                        <c:v>3.0627000000000019E-2</c:v>
                      </c:pt>
                      <c:pt idx="249">
                        <c:v>3.0627000000000019E-2</c:v>
                      </c:pt>
                      <c:pt idx="250">
                        <c:v>3.0626500000000015E-2</c:v>
                      </c:pt>
                      <c:pt idx="251">
                        <c:v>3.0626500000000011E-2</c:v>
                      </c:pt>
                      <c:pt idx="252">
                        <c:v>3.0630000000000011E-2</c:v>
                      </c:pt>
                      <c:pt idx="253">
                        <c:v>3.0634000000000005E-2</c:v>
                      </c:pt>
                      <c:pt idx="254">
                        <c:v>3.0643000000000007E-2</c:v>
                      </c:pt>
                      <c:pt idx="255">
                        <c:v>3.0642500000000007E-2</c:v>
                      </c:pt>
                      <c:pt idx="256">
                        <c:v>3.0640000000000011E-2</c:v>
                      </c:pt>
                      <c:pt idx="257">
                        <c:v>3.0637000000000008E-2</c:v>
                      </c:pt>
                      <c:pt idx="258">
                        <c:v>3.0639000000000007E-2</c:v>
                      </c:pt>
                      <c:pt idx="259">
                        <c:v>3.0641500000000016E-2</c:v>
                      </c:pt>
                      <c:pt idx="260">
                        <c:v>3.0643000000000017E-2</c:v>
                      </c:pt>
                      <c:pt idx="261">
                        <c:v>3.0644000000000015E-2</c:v>
                      </c:pt>
                      <c:pt idx="262">
                        <c:v>3.0646500000000007E-2</c:v>
                      </c:pt>
                      <c:pt idx="263">
                        <c:v>3.0650500000000011E-2</c:v>
                      </c:pt>
                      <c:pt idx="264">
                        <c:v>3.0656000000000013E-2</c:v>
                      </c:pt>
                      <c:pt idx="265">
                        <c:v>3.0657000000000004E-2</c:v>
                      </c:pt>
                      <c:pt idx="266">
                        <c:v>3.0661000000000004E-2</c:v>
                      </c:pt>
                      <c:pt idx="267">
                        <c:v>3.0665000000000005E-2</c:v>
                      </c:pt>
                      <c:pt idx="268">
                        <c:v>3.0668500000000001E-2</c:v>
                      </c:pt>
                      <c:pt idx="269">
                        <c:v>3.0664000000000007E-2</c:v>
                      </c:pt>
                      <c:pt idx="270">
                        <c:v>3.0675000000000008E-2</c:v>
                      </c:pt>
                      <c:pt idx="271">
                        <c:v>3.067750000000001E-2</c:v>
                      </c:pt>
                      <c:pt idx="272">
                        <c:v>3.0679500000000005E-2</c:v>
                      </c:pt>
                      <c:pt idx="273">
                        <c:v>3.0686000000000005E-2</c:v>
                      </c:pt>
                      <c:pt idx="274">
                        <c:v>3.0686500000000002E-2</c:v>
                      </c:pt>
                      <c:pt idx="275">
                        <c:v>3.0689000000000001E-2</c:v>
                      </c:pt>
                      <c:pt idx="276">
                        <c:v>3.0692000000000004E-2</c:v>
                      </c:pt>
                      <c:pt idx="277">
                        <c:v>3.0693000000000012E-2</c:v>
                      </c:pt>
                      <c:pt idx="278">
                        <c:v>3.0700000000000012E-2</c:v>
                      </c:pt>
                      <c:pt idx="279">
                        <c:v>3.0701500000000014E-2</c:v>
                      </c:pt>
                      <c:pt idx="280">
                        <c:v>3.0703000000000015E-2</c:v>
                      </c:pt>
                      <c:pt idx="281">
                        <c:v>3.0705000000000017E-2</c:v>
                      </c:pt>
                      <c:pt idx="282">
                        <c:v>3.0709000000000018E-2</c:v>
                      </c:pt>
                      <c:pt idx="283">
                        <c:v>3.0715500000000017E-2</c:v>
                      </c:pt>
                      <c:pt idx="284">
                        <c:v>3.0721000000000016E-2</c:v>
                      </c:pt>
                      <c:pt idx="285">
                        <c:v>3.072500000000002E-2</c:v>
                      </c:pt>
                      <c:pt idx="286">
                        <c:v>3.0729500000000024E-2</c:v>
                      </c:pt>
                      <c:pt idx="287">
                        <c:v>3.072900000000002E-2</c:v>
                      </c:pt>
                      <c:pt idx="288">
                        <c:v>3.0734500000000019E-2</c:v>
                      </c:pt>
                      <c:pt idx="289">
                        <c:v>3.0738000000000022E-2</c:v>
                      </c:pt>
                      <c:pt idx="290">
                        <c:v>3.0744000000000021E-2</c:v>
                      </c:pt>
                      <c:pt idx="291">
                        <c:v>3.074600000000002E-2</c:v>
                      </c:pt>
                      <c:pt idx="292">
                        <c:v>3.075700000000002E-2</c:v>
                      </c:pt>
                      <c:pt idx="293">
                        <c:v>3.0764000000000024E-2</c:v>
                      </c:pt>
                      <c:pt idx="294">
                        <c:v>3.0771000000000021E-2</c:v>
                      </c:pt>
                      <c:pt idx="295">
                        <c:v>3.0774500000000021E-2</c:v>
                      </c:pt>
                      <c:pt idx="296">
                        <c:v>3.0781000000000024E-2</c:v>
                      </c:pt>
                      <c:pt idx="297">
                        <c:v>3.0785500000000021E-2</c:v>
                      </c:pt>
                      <c:pt idx="298">
                        <c:v>3.079150000000002E-2</c:v>
                      </c:pt>
                      <c:pt idx="299">
                        <c:v>3.0796500000000022E-2</c:v>
                      </c:pt>
                      <c:pt idx="300">
                        <c:v>3.080550000000002E-2</c:v>
                      </c:pt>
                      <c:pt idx="301">
                        <c:v>3.0809500000000024E-2</c:v>
                      </c:pt>
                      <c:pt idx="302">
                        <c:v>3.0812000000000027E-2</c:v>
                      </c:pt>
                      <c:pt idx="303">
                        <c:v>3.0813000000000028E-2</c:v>
                      </c:pt>
                      <c:pt idx="304">
                        <c:v>3.0813500000000028E-2</c:v>
                      </c:pt>
                      <c:pt idx="305">
                        <c:v>3.0813500000000028E-2</c:v>
                      </c:pt>
                      <c:pt idx="306">
                        <c:v>3.0813500000000028E-2</c:v>
                      </c:pt>
                      <c:pt idx="307">
                        <c:v>3.0813500000000028E-2</c:v>
                      </c:pt>
                      <c:pt idx="308">
                        <c:v>3.081550000000003E-2</c:v>
                      </c:pt>
                      <c:pt idx="309">
                        <c:v>3.081200000000003E-2</c:v>
                      </c:pt>
                      <c:pt idx="310">
                        <c:v>3.081200000000003E-2</c:v>
                      </c:pt>
                      <c:pt idx="311">
                        <c:v>3.081200000000003E-2</c:v>
                      </c:pt>
                      <c:pt idx="312">
                        <c:v>3.0816500000000035E-2</c:v>
                      </c:pt>
                      <c:pt idx="313">
                        <c:v>3.0816500000000028E-2</c:v>
                      </c:pt>
                      <c:pt idx="314">
                        <c:v>3.0815000000000033E-2</c:v>
                      </c:pt>
                      <c:pt idx="315">
                        <c:v>3.0814500000000029E-2</c:v>
                      </c:pt>
                      <c:pt idx="316">
                        <c:v>3.0815000000000026E-2</c:v>
                      </c:pt>
                      <c:pt idx="317">
                        <c:v>3.0811500000000026E-2</c:v>
                      </c:pt>
                      <c:pt idx="318">
                        <c:v>3.0810500000000032E-2</c:v>
                      </c:pt>
                      <c:pt idx="319">
                        <c:v>3.0809500000000031E-2</c:v>
                      </c:pt>
                      <c:pt idx="320">
                        <c:v>3.0812000000000034E-2</c:v>
                      </c:pt>
                      <c:pt idx="321">
                        <c:v>3.0813500000000035E-2</c:v>
                      </c:pt>
                      <c:pt idx="322">
                        <c:v>3.0811000000000033E-2</c:v>
                      </c:pt>
                      <c:pt idx="323">
                        <c:v>3.0810500000000032E-2</c:v>
                      </c:pt>
                      <c:pt idx="324">
                        <c:v>3.0812500000000034E-2</c:v>
                      </c:pt>
                      <c:pt idx="325">
                        <c:v>3.081550000000003E-2</c:v>
                      </c:pt>
                      <c:pt idx="326">
                        <c:v>3.0820500000000032E-2</c:v>
                      </c:pt>
                      <c:pt idx="327">
                        <c:v>3.0818000000000033E-2</c:v>
                      </c:pt>
                      <c:pt idx="328">
                        <c:v>3.0821500000000029E-2</c:v>
                      </c:pt>
                      <c:pt idx="329">
                        <c:v>3.0824500000000032E-2</c:v>
                      </c:pt>
                      <c:pt idx="330">
                        <c:v>3.0826500000000024E-2</c:v>
                      </c:pt>
                      <c:pt idx="331">
                        <c:v>3.082950000000003E-2</c:v>
                      </c:pt>
                      <c:pt idx="332">
                        <c:v>3.0833000000000031E-2</c:v>
                      </c:pt>
                      <c:pt idx="333">
                        <c:v>3.0835000000000029E-2</c:v>
                      </c:pt>
                      <c:pt idx="334">
                        <c:v>3.0839500000000034E-2</c:v>
                      </c:pt>
                      <c:pt idx="335">
                        <c:v>3.0838500000000033E-2</c:v>
                      </c:pt>
                      <c:pt idx="336">
                        <c:v>3.0842000000000033E-2</c:v>
                      </c:pt>
                      <c:pt idx="337">
                        <c:v>3.0845500000000033E-2</c:v>
                      </c:pt>
                      <c:pt idx="338">
                        <c:v>3.0848500000000036E-2</c:v>
                      </c:pt>
                      <c:pt idx="339">
                        <c:v>3.0852500000000033E-2</c:v>
                      </c:pt>
                      <c:pt idx="340">
                        <c:v>3.0856500000000033E-2</c:v>
                      </c:pt>
                      <c:pt idx="341">
                        <c:v>3.0858500000000028E-2</c:v>
                      </c:pt>
                      <c:pt idx="342">
                        <c:v>3.0861500000000028E-2</c:v>
                      </c:pt>
                      <c:pt idx="343">
                        <c:v>3.0866000000000029E-2</c:v>
                      </c:pt>
                      <c:pt idx="344">
                        <c:v>3.0870500000000026E-2</c:v>
                      </c:pt>
                      <c:pt idx="345">
                        <c:v>3.0870500000000033E-2</c:v>
                      </c:pt>
                      <c:pt idx="346">
                        <c:v>3.0873500000000029E-2</c:v>
                      </c:pt>
                      <c:pt idx="347">
                        <c:v>3.0876500000000032E-2</c:v>
                      </c:pt>
                      <c:pt idx="348">
                        <c:v>3.0882000000000031E-2</c:v>
                      </c:pt>
                      <c:pt idx="349">
                        <c:v>3.0881500000000027E-2</c:v>
                      </c:pt>
                      <c:pt idx="350">
                        <c:v>3.0885500000000028E-2</c:v>
                      </c:pt>
                      <c:pt idx="351">
                        <c:v>3.0888500000000027E-2</c:v>
                      </c:pt>
                      <c:pt idx="352">
                        <c:v>3.0889500000000028E-2</c:v>
                      </c:pt>
                      <c:pt idx="353">
                        <c:v>3.0894000000000026E-2</c:v>
                      </c:pt>
                      <c:pt idx="354">
                        <c:v>3.0894000000000026E-2</c:v>
                      </c:pt>
                      <c:pt idx="355">
                        <c:v>3.0897500000000026E-2</c:v>
                      </c:pt>
                      <c:pt idx="356">
                        <c:v>3.0903000000000028E-2</c:v>
                      </c:pt>
                      <c:pt idx="357">
                        <c:v>3.0905000000000026E-2</c:v>
                      </c:pt>
                      <c:pt idx="358">
                        <c:v>3.0905000000000037E-2</c:v>
                      </c:pt>
                      <c:pt idx="359">
                        <c:v>3.0906500000000031E-2</c:v>
                      </c:pt>
                      <c:pt idx="360">
                        <c:v>3.0915000000000029E-2</c:v>
                      </c:pt>
                      <c:pt idx="361">
                        <c:v>3.0918500000000029E-2</c:v>
                      </c:pt>
                      <c:pt idx="362">
                        <c:v>3.0921000000000035E-2</c:v>
                      </c:pt>
                      <c:pt idx="363">
                        <c:v>3.0925000000000032E-2</c:v>
                      </c:pt>
                      <c:pt idx="364">
                        <c:v>3.0926000000000037E-2</c:v>
                      </c:pt>
                      <c:pt idx="365">
                        <c:v>3.0930000000000034E-2</c:v>
                      </c:pt>
                      <c:pt idx="366">
                        <c:v>3.0936000000000029E-2</c:v>
                      </c:pt>
                      <c:pt idx="367">
                        <c:v>3.0940000000000033E-2</c:v>
                      </c:pt>
                      <c:pt idx="368">
                        <c:v>3.0938500000000039E-2</c:v>
                      </c:pt>
                      <c:pt idx="369">
                        <c:v>3.0942000000000035E-2</c:v>
                      </c:pt>
                      <c:pt idx="370">
                        <c:v>3.0945000000000035E-2</c:v>
                      </c:pt>
                      <c:pt idx="371">
                        <c:v>3.0945000000000032E-2</c:v>
                      </c:pt>
                      <c:pt idx="372">
                        <c:v>3.0942000000000029E-2</c:v>
                      </c:pt>
                      <c:pt idx="373">
                        <c:v>3.0946500000000023E-2</c:v>
                      </c:pt>
                      <c:pt idx="374">
                        <c:v>3.0949500000000026E-2</c:v>
                      </c:pt>
                      <c:pt idx="375">
                        <c:v>3.0948000000000024E-2</c:v>
                      </c:pt>
                      <c:pt idx="376">
                        <c:v>3.0951000000000027E-2</c:v>
                      </c:pt>
                      <c:pt idx="377">
                        <c:v>3.0952500000000029E-2</c:v>
                      </c:pt>
                      <c:pt idx="378">
                        <c:v>3.0953000000000029E-2</c:v>
                      </c:pt>
                      <c:pt idx="379">
                        <c:v>3.0950000000000033E-2</c:v>
                      </c:pt>
                      <c:pt idx="380">
                        <c:v>3.0946000000000033E-2</c:v>
                      </c:pt>
                      <c:pt idx="381">
                        <c:v>3.0940500000000037E-2</c:v>
                      </c:pt>
                      <c:pt idx="382">
                        <c:v>3.0937000000000034E-2</c:v>
                      </c:pt>
                      <c:pt idx="383">
                        <c:v>3.094000000000003E-2</c:v>
                      </c:pt>
                      <c:pt idx="384">
                        <c:v>3.0936000000000029E-2</c:v>
                      </c:pt>
                      <c:pt idx="385">
                        <c:v>3.0935500000000025E-2</c:v>
                      </c:pt>
                      <c:pt idx="386">
                        <c:v>3.0932000000000025E-2</c:v>
                      </c:pt>
                      <c:pt idx="387">
                        <c:v>3.0929500000000023E-2</c:v>
                      </c:pt>
                      <c:pt idx="388">
                        <c:v>3.0921500000000025E-2</c:v>
                      </c:pt>
                      <c:pt idx="389">
                        <c:v>3.0919500000000023E-2</c:v>
                      </c:pt>
                      <c:pt idx="390">
                        <c:v>3.0917500000000025E-2</c:v>
                      </c:pt>
                      <c:pt idx="391">
                        <c:v>3.0914000000000025E-2</c:v>
                      </c:pt>
                      <c:pt idx="392">
                        <c:v>3.0914500000000022E-2</c:v>
                      </c:pt>
                      <c:pt idx="393">
                        <c:v>3.0909500000000024E-2</c:v>
                      </c:pt>
                      <c:pt idx="394">
                        <c:v>3.090550000000002E-2</c:v>
                      </c:pt>
                      <c:pt idx="395">
                        <c:v>3.0905000000000026E-2</c:v>
                      </c:pt>
                      <c:pt idx="396">
                        <c:v>3.0904000000000022E-2</c:v>
                      </c:pt>
                      <c:pt idx="397">
                        <c:v>3.0903500000000021E-2</c:v>
                      </c:pt>
                      <c:pt idx="398">
                        <c:v>3.0899500000000021E-2</c:v>
                      </c:pt>
                      <c:pt idx="399">
                        <c:v>3.0900500000000025E-2</c:v>
                      </c:pt>
                      <c:pt idx="400">
                        <c:v>3.0898000000000026E-2</c:v>
                      </c:pt>
                      <c:pt idx="401">
                        <c:v>3.0899000000000027E-2</c:v>
                      </c:pt>
                      <c:pt idx="402">
                        <c:v>3.0903000000000028E-2</c:v>
                      </c:pt>
                      <c:pt idx="403">
                        <c:v>3.0901000000000022E-2</c:v>
                      </c:pt>
                      <c:pt idx="404">
                        <c:v>3.0901000000000026E-2</c:v>
                      </c:pt>
                      <c:pt idx="405">
                        <c:v>3.0903500000000021E-2</c:v>
                      </c:pt>
                      <c:pt idx="406">
                        <c:v>3.0903500000000021E-2</c:v>
                      </c:pt>
                      <c:pt idx="407">
                        <c:v>3.0908000000000019E-2</c:v>
                      </c:pt>
                      <c:pt idx="408">
                        <c:v>3.0910500000000018E-2</c:v>
                      </c:pt>
                      <c:pt idx="409">
                        <c:v>3.0909000000000016E-2</c:v>
                      </c:pt>
                      <c:pt idx="410">
                        <c:v>3.091000000000001E-2</c:v>
                      </c:pt>
                      <c:pt idx="411">
                        <c:v>3.0912000000000009E-2</c:v>
                      </c:pt>
                      <c:pt idx="412">
                        <c:v>3.0907500000000011E-2</c:v>
                      </c:pt>
                      <c:pt idx="413">
                        <c:v>3.0911500000000012E-2</c:v>
                      </c:pt>
                      <c:pt idx="414">
                        <c:v>3.0909000000000009E-2</c:v>
                      </c:pt>
                      <c:pt idx="415">
                        <c:v>3.090600000000001E-2</c:v>
                      </c:pt>
                      <c:pt idx="416">
                        <c:v>3.0908000000000005E-2</c:v>
                      </c:pt>
                      <c:pt idx="417">
                        <c:v>3.0906000000000006E-2</c:v>
                      </c:pt>
                      <c:pt idx="418">
                        <c:v>3.0907500000000004E-2</c:v>
                      </c:pt>
                      <c:pt idx="419">
                        <c:v>3.0903000000000003E-2</c:v>
                      </c:pt>
                      <c:pt idx="420">
                        <c:v>3.0901500000000009E-2</c:v>
                      </c:pt>
                      <c:pt idx="421">
                        <c:v>3.089950000000001E-2</c:v>
                      </c:pt>
                      <c:pt idx="422">
                        <c:v>3.0898500000000006E-2</c:v>
                      </c:pt>
                      <c:pt idx="423">
                        <c:v>3.0895000000000006E-2</c:v>
                      </c:pt>
                      <c:pt idx="424">
                        <c:v>3.0894500000000005E-2</c:v>
                      </c:pt>
                      <c:pt idx="425">
                        <c:v>3.0896500000000007E-2</c:v>
                      </c:pt>
                      <c:pt idx="426">
                        <c:v>3.0899500000000003E-2</c:v>
                      </c:pt>
                      <c:pt idx="427">
                        <c:v>3.0900500000000001E-2</c:v>
                      </c:pt>
                      <c:pt idx="428">
                        <c:v>3.0898500000000006E-2</c:v>
                      </c:pt>
                      <c:pt idx="429">
                        <c:v>3.0893500000000004E-2</c:v>
                      </c:pt>
                      <c:pt idx="430">
                        <c:v>3.0897500000000008E-2</c:v>
                      </c:pt>
                      <c:pt idx="431">
                        <c:v>3.0901500000000005E-2</c:v>
                      </c:pt>
                      <c:pt idx="432">
                        <c:v>3.0903E-2</c:v>
                      </c:pt>
                      <c:pt idx="433">
                        <c:v>3.0907E-2</c:v>
                      </c:pt>
                      <c:pt idx="434">
                        <c:v>3.0911000000000001E-2</c:v>
                      </c:pt>
                      <c:pt idx="435">
                        <c:v>3.0912500000000006E-2</c:v>
                      </c:pt>
                      <c:pt idx="436">
                        <c:v>3.0915000000000005E-2</c:v>
                      </c:pt>
                      <c:pt idx="437">
                        <c:v>3.0919500000000006E-2</c:v>
                      </c:pt>
                      <c:pt idx="438">
                        <c:v>3.0923000000000006E-2</c:v>
                      </c:pt>
                      <c:pt idx="439">
                        <c:v>3.0929000000000012E-2</c:v>
                      </c:pt>
                      <c:pt idx="440">
                        <c:v>3.0929000000000005E-2</c:v>
                      </c:pt>
                      <c:pt idx="441">
                        <c:v>3.0935500000000005E-2</c:v>
                      </c:pt>
                      <c:pt idx="442">
                        <c:v>3.0938000000000004E-2</c:v>
                      </c:pt>
                      <c:pt idx="443">
                        <c:v>3.09415E-2</c:v>
                      </c:pt>
                      <c:pt idx="444">
                        <c:v>3.0943000000000002E-2</c:v>
                      </c:pt>
                      <c:pt idx="445">
                        <c:v>3.0943499999999995E-2</c:v>
                      </c:pt>
                      <c:pt idx="446">
                        <c:v>3.0947499999999999E-2</c:v>
                      </c:pt>
                      <c:pt idx="447">
                        <c:v>3.0947499999999999E-2</c:v>
                      </c:pt>
                      <c:pt idx="448">
                        <c:v>3.0947499999999996E-2</c:v>
                      </c:pt>
                      <c:pt idx="449">
                        <c:v>3.0954499999999992E-2</c:v>
                      </c:pt>
                      <c:pt idx="450">
                        <c:v>3.0956999999999991E-2</c:v>
                      </c:pt>
                      <c:pt idx="451">
                        <c:v>3.0958499999999986E-2</c:v>
                      </c:pt>
                      <c:pt idx="452">
                        <c:v>3.0960999999999985E-2</c:v>
                      </c:pt>
                      <c:pt idx="453">
                        <c:v>3.0962999999999991E-2</c:v>
                      </c:pt>
                      <c:pt idx="454">
                        <c:v>3.0958499999999989E-2</c:v>
                      </c:pt>
                      <c:pt idx="455">
                        <c:v>3.0959999999999991E-2</c:v>
                      </c:pt>
                      <c:pt idx="456">
                        <c:v>3.0960499999999991E-2</c:v>
                      </c:pt>
                      <c:pt idx="457">
                        <c:v>3.0961500000000003E-2</c:v>
                      </c:pt>
                      <c:pt idx="458">
                        <c:v>3.0957999999999996E-2</c:v>
                      </c:pt>
                      <c:pt idx="459">
                        <c:v>3.0953999999999995E-2</c:v>
                      </c:pt>
                      <c:pt idx="460">
                        <c:v>3.0954499999999999E-2</c:v>
                      </c:pt>
                      <c:pt idx="461">
                        <c:v>3.0952500000000001E-2</c:v>
                      </c:pt>
                      <c:pt idx="462">
                        <c:v>3.0947499999999999E-2</c:v>
                      </c:pt>
                      <c:pt idx="463">
                        <c:v>3.0943500000000009E-2</c:v>
                      </c:pt>
                      <c:pt idx="464">
                        <c:v>3.0942500000000001E-2</c:v>
                      </c:pt>
                      <c:pt idx="465">
                        <c:v>3.0945E-2</c:v>
                      </c:pt>
                      <c:pt idx="466">
                        <c:v>3.0941500000000004E-2</c:v>
                      </c:pt>
                      <c:pt idx="467">
                        <c:v>3.0939499999999998E-2</c:v>
                      </c:pt>
                      <c:pt idx="468">
                        <c:v>3.0935999999999998E-2</c:v>
                      </c:pt>
                      <c:pt idx="469">
                        <c:v>3.0942500000000001E-2</c:v>
                      </c:pt>
                      <c:pt idx="470">
                        <c:v>3.0938500000000001E-2</c:v>
                      </c:pt>
                      <c:pt idx="471">
                        <c:v>3.0938E-2</c:v>
                      </c:pt>
                      <c:pt idx="472">
                        <c:v>3.09375E-2</c:v>
                      </c:pt>
                      <c:pt idx="473">
                        <c:v>3.0940500000000003E-2</c:v>
                      </c:pt>
                      <c:pt idx="474">
                        <c:v>3.0943999999999999E-2</c:v>
                      </c:pt>
                      <c:pt idx="475">
                        <c:v>3.0949000000000001E-2</c:v>
                      </c:pt>
                      <c:pt idx="476">
                        <c:v>3.0949000000000004E-2</c:v>
                      </c:pt>
                      <c:pt idx="477">
                        <c:v>3.0950999999999999E-2</c:v>
                      </c:pt>
                      <c:pt idx="478">
                        <c:v>3.0949000000000004E-2</c:v>
                      </c:pt>
                      <c:pt idx="479">
                        <c:v>3.0955000000000003E-2</c:v>
                      </c:pt>
                      <c:pt idx="480">
                        <c:v>3.0958000000000006E-2</c:v>
                      </c:pt>
                      <c:pt idx="481">
                        <c:v>3.0960000000000001E-2</c:v>
                      </c:pt>
                      <c:pt idx="482">
                        <c:v>3.0963000000000008E-2</c:v>
                      </c:pt>
                      <c:pt idx="483">
                        <c:v>3.0967000000000008E-2</c:v>
                      </c:pt>
                      <c:pt idx="484">
                        <c:v>3.0969500000000004E-2</c:v>
                      </c:pt>
                      <c:pt idx="485">
                        <c:v>3.0973000000000001E-2</c:v>
                      </c:pt>
                      <c:pt idx="486">
                        <c:v>3.0981000000000005E-2</c:v>
                      </c:pt>
                      <c:pt idx="487">
                        <c:v>3.0986500000000007E-2</c:v>
                      </c:pt>
                      <c:pt idx="488">
                        <c:v>3.0992000000000006E-2</c:v>
                      </c:pt>
                      <c:pt idx="489">
                        <c:v>3.0994000000000008E-2</c:v>
                      </c:pt>
                      <c:pt idx="490">
                        <c:v>3.0994500000000008E-2</c:v>
                      </c:pt>
                      <c:pt idx="491">
                        <c:v>3.0997000000000007E-2</c:v>
                      </c:pt>
                      <c:pt idx="492">
                        <c:v>3.099650000000001E-2</c:v>
                      </c:pt>
                      <c:pt idx="493">
                        <c:v>3.0998500000000009E-2</c:v>
                      </c:pt>
                      <c:pt idx="494">
                        <c:v>3.0995000000000009E-2</c:v>
                      </c:pt>
                      <c:pt idx="495">
                        <c:v>3.0999000000000009E-2</c:v>
                      </c:pt>
                      <c:pt idx="496">
                        <c:v>3.100000000000001E-2</c:v>
                      </c:pt>
                      <c:pt idx="497">
                        <c:v>3.1003500000000007E-2</c:v>
                      </c:pt>
                      <c:pt idx="498">
                        <c:v>3.1002000000000009E-2</c:v>
                      </c:pt>
                      <c:pt idx="499">
                        <c:v>3.1000500000000007E-2</c:v>
                      </c:pt>
                      <c:pt idx="500">
                        <c:v>3.0999000000000009E-2</c:v>
                      </c:pt>
                      <c:pt idx="501">
                        <c:v>3.1002000000000005E-2</c:v>
                      </c:pt>
                      <c:pt idx="502">
                        <c:v>3.1005000000000008E-2</c:v>
                      </c:pt>
                      <c:pt idx="503">
                        <c:v>3.1011000000000007E-2</c:v>
                      </c:pt>
                      <c:pt idx="504">
                        <c:v>3.1012500000000012E-2</c:v>
                      </c:pt>
                      <c:pt idx="505">
                        <c:v>3.1014500000000011E-2</c:v>
                      </c:pt>
                      <c:pt idx="506">
                        <c:v>3.1016500000000006E-2</c:v>
                      </c:pt>
                      <c:pt idx="507">
                        <c:v>3.1017000000000003E-2</c:v>
                      </c:pt>
                      <c:pt idx="508">
                        <c:v>3.1019499999999998E-2</c:v>
                      </c:pt>
                      <c:pt idx="509">
                        <c:v>3.1022000000000004E-2</c:v>
                      </c:pt>
                      <c:pt idx="510">
                        <c:v>3.1021500000000007E-2</c:v>
                      </c:pt>
                      <c:pt idx="511">
                        <c:v>3.1024000000000006E-2</c:v>
                      </c:pt>
                      <c:pt idx="512">
                        <c:v>3.102050000000001E-2</c:v>
                      </c:pt>
                      <c:pt idx="513">
                        <c:v>3.1022000000000008E-2</c:v>
                      </c:pt>
                      <c:pt idx="514">
                        <c:v>3.1027500000000006E-2</c:v>
                      </c:pt>
                      <c:pt idx="515">
                        <c:v>3.1031500000000007E-2</c:v>
                      </c:pt>
                      <c:pt idx="516">
                        <c:v>3.1033000000000005E-2</c:v>
                      </c:pt>
                      <c:pt idx="517">
                        <c:v>3.1035000000000004E-2</c:v>
                      </c:pt>
                      <c:pt idx="518">
                        <c:v>3.1034500000000007E-2</c:v>
                      </c:pt>
                      <c:pt idx="519">
                        <c:v>3.1033000000000008E-2</c:v>
                      </c:pt>
                      <c:pt idx="520">
                        <c:v>3.1036000000000011E-2</c:v>
                      </c:pt>
                      <c:pt idx="521">
                        <c:v>3.1036000000000011E-2</c:v>
                      </c:pt>
                      <c:pt idx="522">
                        <c:v>3.1039500000000012E-2</c:v>
                      </c:pt>
                      <c:pt idx="523">
                        <c:v>3.1043000000000012E-2</c:v>
                      </c:pt>
                      <c:pt idx="524">
                        <c:v>3.1045500000000011E-2</c:v>
                      </c:pt>
                      <c:pt idx="525">
                        <c:v>3.104500000000001E-2</c:v>
                      </c:pt>
                      <c:pt idx="526">
                        <c:v>3.1043000000000012E-2</c:v>
                      </c:pt>
                      <c:pt idx="527">
                        <c:v>3.1047500000000009E-2</c:v>
                      </c:pt>
                      <c:pt idx="528">
                        <c:v>3.1048000000000006E-2</c:v>
                      </c:pt>
                      <c:pt idx="529">
                        <c:v>3.1049000000000004E-2</c:v>
                      </c:pt>
                      <c:pt idx="530">
                        <c:v>3.1048999999999997E-2</c:v>
                      </c:pt>
                      <c:pt idx="531">
                        <c:v>3.1047499999999995E-2</c:v>
                      </c:pt>
                      <c:pt idx="532">
                        <c:v>3.1048999999999997E-2</c:v>
                      </c:pt>
                      <c:pt idx="533">
                        <c:v>3.1047999999999996E-2</c:v>
                      </c:pt>
                      <c:pt idx="534">
                        <c:v>3.104549999999999E-2</c:v>
                      </c:pt>
                      <c:pt idx="535">
                        <c:v>3.1047499999999988E-2</c:v>
                      </c:pt>
                      <c:pt idx="536">
                        <c:v>3.1050999999999988E-2</c:v>
                      </c:pt>
                      <c:pt idx="537">
                        <c:v>3.1051499999999989E-2</c:v>
                      </c:pt>
                      <c:pt idx="538">
                        <c:v>3.1050999999999992E-2</c:v>
                      </c:pt>
                      <c:pt idx="539">
                        <c:v>3.1052999999999994E-2</c:v>
                      </c:pt>
                      <c:pt idx="540">
                        <c:v>3.1048999999999993E-2</c:v>
                      </c:pt>
                      <c:pt idx="541">
                        <c:v>3.1047999999999996E-2</c:v>
                      </c:pt>
                      <c:pt idx="542">
                        <c:v>3.1046999999999998E-2</c:v>
                      </c:pt>
                      <c:pt idx="543">
                        <c:v>3.1047999999999999E-2</c:v>
                      </c:pt>
                      <c:pt idx="544">
                        <c:v>3.1049500000000004E-2</c:v>
                      </c:pt>
                      <c:pt idx="545">
                        <c:v>3.1054000000000005E-2</c:v>
                      </c:pt>
                      <c:pt idx="546">
                        <c:v>3.1055000000000003E-2</c:v>
                      </c:pt>
                      <c:pt idx="547">
                        <c:v>3.10555E-2</c:v>
                      </c:pt>
                      <c:pt idx="548">
                        <c:v>3.1053500000000005E-2</c:v>
                      </c:pt>
                      <c:pt idx="549">
                        <c:v>3.1059E-2</c:v>
                      </c:pt>
                      <c:pt idx="550">
                        <c:v>3.1061000000000002E-2</c:v>
                      </c:pt>
                      <c:pt idx="551">
                        <c:v>3.1066000000000003E-2</c:v>
                      </c:pt>
                      <c:pt idx="552">
                        <c:v>3.1069500000000003E-2</c:v>
                      </c:pt>
                      <c:pt idx="553">
                        <c:v>3.1067500000000005E-2</c:v>
                      </c:pt>
                      <c:pt idx="554">
                        <c:v>3.1070500000000001E-2</c:v>
                      </c:pt>
                      <c:pt idx="555">
                        <c:v>3.1070500000000001E-2</c:v>
                      </c:pt>
                      <c:pt idx="556">
                        <c:v>3.1069000000000003E-2</c:v>
                      </c:pt>
                      <c:pt idx="557">
                        <c:v>3.1074500000000005E-2</c:v>
                      </c:pt>
                      <c:pt idx="558">
                        <c:v>3.1077500000000001E-2</c:v>
                      </c:pt>
                      <c:pt idx="559">
                        <c:v>3.10805E-2</c:v>
                      </c:pt>
                      <c:pt idx="560">
                        <c:v>3.1081999999999995E-2</c:v>
                      </c:pt>
                      <c:pt idx="561">
                        <c:v>3.1080999999999994E-2</c:v>
                      </c:pt>
                      <c:pt idx="562">
                        <c:v>3.1084499999999994E-2</c:v>
                      </c:pt>
                      <c:pt idx="563">
                        <c:v>3.1085999999999992E-2</c:v>
                      </c:pt>
                      <c:pt idx="564">
                        <c:v>3.1087499999999997E-2</c:v>
                      </c:pt>
                      <c:pt idx="565">
                        <c:v>3.1085999999999996E-2</c:v>
                      </c:pt>
                      <c:pt idx="566">
                        <c:v>3.1085999999999992E-2</c:v>
                      </c:pt>
                      <c:pt idx="567">
                        <c:v>3.1085999999999999E-2</c:v>
                      </c:pt>
                      <c:pt idx="568">
                        <c:v>3.1087499999999997E-2</c:v>
                      </c:pt>
                      <c:pt idx="569">
                        <c:v>3.1092499999999995E-2</c:v>
                      </c:pt>
                      <c:pt idx="570">
                        <c:v>3.1093999999999997E-2</c:v>
                      </c:pt>
                      <c:pt idx="571">
                        <c:v>3.1095999999999999E-2</c:v>
                      </c:pt>
                      <c:pt idx="572">
                        <c:v>3.1099499999999999E-2</c:v>
                      </c:pt>
                      <c:pt idx="573">
                        <c:v>3.1101500000000001E-2</c:v>
                      </c:pt>
                      <c:pt idx="574">
                        <c:v>3.1104E-2</c:v>
                      </c:pt>
                      <c:pt idx="575">
                        <c:v>3.1112999999999995E-2</c:v>
                      </c:pt>
                      <c:pt idx="576">
                        <c:v>3.1113499999999995E-2</c:v>
                      </c:pt>
                      <c:pt idx="577">
                        <c:v>3.1117499999999999E-2</c:v>
                      </c:pt>
                      <c:pt idx="578">
                        <c:v>3.1121499999999996E-2</c:v>
                      </c:pt>
                      <c:pt idx="579">
                        <c:v>3.11285E-2</c:v>
                      </c:pt>
                      <c:pt idx="580">
                        <c:v>3.1132999999999997E-2</c:v>
                      </c:pt>
                      <c:pt idx="581">
                        <c:v>3.1144999999999996E-2</c:v>
                      </c:pt>
                      <c:pt idx="582">
                        <c:v>3.1154999999999999E-2</c:v>
                      </c:pt>
                      <c:pt idx="583">
                        <c:v>3.1162499999999996E-2</c:v>
                      </c:pt>
                      <c:pt idx="584">
                        <c:v>3.1167999999999994E-2</c:v>
                      </c:pt>
                      <c:pt idx="585">
                        <c:v>3.1171999999999995E-2</c:v>
                      </c:pt>
                      <c:pt idx="586">
                        <c:v>3.1179499999999995E-2</c:v>
                      </c:pt>
                      <c:pt idx="587">
                        <c:v>3.1188999999999995E-2</c:v>
                      </c:pt>
                      <c:pt idx="588">
                        <c:v>3.1199999999999995E-2</c:v>
                      </c:pt>
                      <c:pt idx="589">
                        <c:v>3.1206499999999998E-2</c:v>
                      </c:pt>
                      <c:pt idx="590">
                        <c:v>3.1213999999999999E-2</c:v>
                      </c:pt>
                      <c:pt idx="591">
                        <c:v>3.1220500000000002E-2</c:v>
                      </c:pt>
                      <c:pt idx="592">
                        <c:v>3.1226499999999997E-2</c:v>
                      </c:pt>
                      <c:pt idx="593">
                        <c:v>3.1231499999999995E-2</c:v>
                      </c:pt>
                      <c:pt idx="594">
                        <c:v>3.1238499999999992E-2</c:v>
                      </c:pt>
                      <c:pt idx="595">
                        <c:v>3.1241499999999991E-2</c:v>
                      </c:pt>
                      <c:pt idx="596">
                        <c:v>3.1244999999999988E-2</c:v>
                      </c:pt>
                      <c:pt idx="597">
                        <c:v>3.124699999999999E-2</c:v>
                      </c:pt>
                      <c:pt idx="598">
                        <c:v>3.1250999999999987E-2</c:v>
                      </c:pt>
                      <c:pt idx="599">
                        <c:v>3.1251499999999995E-2</c:v>
                      </c:pt>
                      <c:pt idx="600">
                        <c:v>3.1255999999999992E-2</c:v>
                      </c:pt>
                      <c:pt idx="601">
                        <c:v>3.1257499999999994E-2</c:v>
                      </c:pt>
                      <c:pt idx="602">
                        <c:v>3.1257499999999994E-2</c:v>
                      </c:pt>
                      <c:pt idx="603">
                        <c:v>3.1258999999999995E-2</c:v>
                      </c:pt>
                      <c:pt idx="604">
                        <c:v>3.1258999999999995E-2</c:v>
                      </c:pt>
                      <c:pt idx="605">
                        <c:v>3.1257999999999994E-2</c:v>
                      </c:pt>
                      <c:pt idx="606">
                        <c:v>3.1258999999999995E-2</c:v>
                      </c:pt>
                      <c:pt idx="607">
                        <c:v>3.1255499999999999E-2</c:v>
                      </c:pt>
                      <c:pt idx="608">
                        <c:v>3.1251999999999995E-2</c:v>
                      </c:pt>
                      <c:pt idx="609">
                        <c:v>3.1253999999999997E-2</c:v>
                      </c:pt>
                      <c:pt idx="610">
                        <c:v>3.1251999999999995E-2</c:v>
                      </c:pt>
                      <c:pt idx="611">
                        <c:v>3.1245499999999992E-2</c:v>
                      </c:pt>
                      <c:pt idx="612">
                        <c:v>3.1246999999999994E-2</c:v>
                      </c:pt>
                      <c:pt idx="613">
                        <c:v>3.124049999999999E-2</c:v>
                      </c:pt>
                      <c:pt idx="614">
                        <c:v>3.1236499999999986E-2</c:v>
                      </c:pt>
                      <c:pt idx="615">
                        <c:v>3.1235499999999985E-2</c:v>
                      </c:pt>
                      <c:pt idx="616">
                        <c:v>3.1231999999999985E-2</c:v>
                      </c:pt>
                      <c:pt idx="617">
                        <c:v>3.1227999999999981E-2</c:v>
                      </c:pt>
                      <c:pt idx="618">
                        <c:v>3.122349999999998E-2</c:v>
                      </c:pt>
                      <c:pt idx="619">
                        <c:v>3.1221499999999985E-2</c:v>
                      </c:pt>
                      <c:pt idx="620">
                        <c:v>3.1219499999999987E-2</c:v>
                      </c:pt>
                      <c:pt idx="621">
                        <c:v>3.1217499999999992E-2</c:v>
                      </c:pt>
                      <c:pt idx="622">
                        <c:v>3.1218499999999989E-2</c:v>
                      </c:pt>
                      <c:pt idx="623">
                        <c:v>3.1214999999999982E-2</c:v>
                      </c:pt>
                      <c:pt idx="624">
                        <c:v>3.1212999999999987E-2</c:v>
                      </c:pt>
                      <c:pt idx="625">
                        <c:v>3.1206999999999988E-2</c:v>
                      </c:pt>
                      <c:pt idx="626">
                        <c:v>3.1198499999999987E-2</c:v>
                      </c:pt>
                      <c:pt idx="627">
                        <c:v>3.1193999999999989E-2</c:v>
                      </c:pt>
                      <c:pt idx="628">
                        <c:v>3.1189999999999989E-2</c:v>
                      </c:pt>
                      <c:pt idx="629">
                        <c:v>3.1186499999999992E-2</c:v>
                      </c:pt>
                      <c:pt idx="630">
                        <c:v>3.1181499999999994E-2</c:v>
                      </c:pt>
                      <c:pt idx="631">
                        <c:v>3.1171499999999998E-2</c:v>
                      </c:pt>
                      <c:pt idx="632">
                        <c:v>3.1165999999999999E-2</c:v>
                      </c:pt>
                      <c:pt idx="633">
                        <c:v>3.1157499999999998E-2</c:v>
                      </c:pt>
                      <c:pt idx="634">
                        <c:v>3.1148000000000002E-2</c:v>
                      </c:pt>
                      <c:pt idx="635">
                        <c:v>3.1141999999999993E-2</c:v>
                      </c:pt>
                      <c:pt idx="636">
                        <c:v>3.1133499999999995E-2</c:v>
                      </c:pt>
                      <c:pt idx="637">
                        <c:v>3.1123000000000001E-2</c:v>
                      </c:pt>
                      <c:pt idx="638">
                        <c:v>3.1116500000000002E-2</c:v>
                      </c:pt>
                      <c:pt idx="639">
                        <c:v>3.1110499999999999E-2</c:v>
                      </c:pt>
                      <c:pt idx="640">
                        <c:v>3.1101500000000001E-2</c:v>
                      </c:pt>
                      <c:pt idx="641">
                        <c:v>3.1091000000000001E-2</c:v>
                      </c:pt>
                      <c:pt idx="642">
                        <c:v>3.1084500000000004E-2</c:v>
                      </c:pt>
                      <c:pt idx="643">
                        <c:v>3.1078000000000005E-2</c:v>
                      </c:pt>
                      <c:pt idx="644">
                        <c:v>3.1070500000000001E-2</c:v>
                      </c:pt>
                      <c:pt idx="645">
                        <c:v>3.1061999999999999E-2</c:v>
                      </c:pt>
                      <c:pt idx="646">
                        <c:v>3.1055999999999993E-2</c:v>
                      </c:pt>
                      <c:pt idx="647">
                        <c:v>3.1054499999999999E-2</c:v>
                      </c:pt>
                      <c:pt idx="648">
                        <c:v>3.1050999999999999E-2</c:v>
                      </c:pt>
                      <c:pt idx="649">
                        <c:v>3.1043499999999991E-2</c:v>
                      </c:pt>
                      <c:pt idx="650">
                        <c:v>3.1039499999999994E-2</c:v>
                      </c:pt>
                      <c:pt idx="651">
                        <c:v>3.1032999999999991E-2</c:v>
                      </c:pt>
                      <c:pt idx="652">
                        <c:v>3.1028499999999994E-2</c:v>
                      </c:pt>
                      <c:pt idx="653">
                        <c:v>3.102499999999999E-2</c:v>
                      </c:pt>
                      <c:pt idx="654">
                        <c:v>3.1018499999999991E-2</c:v>
                      </c:pt>
                      <c:pt idx="655">
                        <c:v>3.1015999999999991E-2</c:v>
                      </c:pt>
                      <c:pt idx="656">
                        <c:v>3.1016499999999989E-2</c:v>
                      </c:pt>
                      <c:pt idx="657">
                        <c:v>3.1010499999999989E-2</c:v>
                      </c:pt>
                      <c:pt idx="658">
                        <c:v>3.1008999999999988E-2</c:v>
                      </c:pt>
                      <c:pt idx="659">
                        <c:v>3.1012999999999992E-2</c:v>
                      </c:pt>
                      <c:pt idx="660">
                        <c:v>3.1005499999999991E-2</c:v>
                      </c:pt>
                      <c:pt idx="661">
                        <c:v>3.1005999999999992E-2</c:v>
                      </c:pt>
                      <c:pt idx="662">
                        <c:v>3.1005499999999988E-2</c:v>
                      </c:pt>
                      <c:pt idx="663">
                        <c:v>3.0999999999999982E-2</c:v>
                      </c:pt>
                      <c:pt idx="664">
                        <c:v>3.0992999999999986E-2</c:v>
                      </c:pt>
                      <c:pt idx="665">
                        <c:v>3.0983499999999987E-2</c:v>
                      </c:pt>
                      <c:pt idx="666">
                        <c:v>3.0978999999999982E-2</c:v>
                      </c:pt>
                      <c:pt idx="667">
                        <c:v>3.0968499999999986E-2</c:v>
                      </c:pt>
                      <c:pt idx="668">
                        <c:v>3.0964499999999985E-2</c:v>
                      </c:pt>
                      <c:pt idx="669">
                        <c:v>3.0949999999999984E-2</c:v>
                      </c:pt>
                      <c:pt idx="670">
                        <c:v>3.0943999999999985E-2</c:v>
                      </c:pt>
                      <c:pt idx="671">
                        <c:v>3.0937499999999982E-2</c:v>
                      </c:pt>
                      <c:pt idx="672">
                        <c:v>3.0927499999999983E-2</c:v>
                      </c:pt>
                      <c:pt idx="673">
                        <c:v>3.091749999999998E-2</c:v>
                      </c:pt>
                      <c:pt idx="674">
                        <c:v>3.0908499999999978E-2</c:v>
                      </c:pt>
                      <c:pt idx="675">
                        <c:v>3.0894499999999978E-2</c:v>
                      </c:pt>
                      <c:pt idx="676">
                        <c:v>3.0882499999999976E-2</c:v>
                      </c:pt>
                      <c:pt idx="677">
                        <c:v>3.0869999999999981E-2</c:v>
                      </c:pt>
                      <c:pt idx="678">
                        <c:v>3.0853499999999978E-2</c:v>
                      </c:pt>
                      <c:pt idx="679">
                        <c:v>3.0842999999999975E-2</c:v>
                      </c:pt>
                      <c:pt idx="680">
                        <c:v>3.0833999999999976E-2</c:v>
                      </c:pt>
                      <c:pt idx="681">
                        <c:v>3.0821999999999974E-2</c:v>
                      </c:pt>
                      <c:pt idx="682">
                        <c:v>3.0809999999999976E-2</c:v>
                      </c:pt>
                      <c:pt idx="683">
                        <c:v>3.079949999999998E-2</c:v>
                      </c:pt>
                      <c:pt idx="684">
                        <c:v>3.0787499999999982E-2</c:v>
                      </c:pt>
                      <c:pt idx="685">
                        <c:v>3.0773999999999978E-2</c:v>
                      </c:pt>
                      <c:pt idx="686">
                        <c:v>3.0759999999999982E-2</c:v>
                      </c:pt>
                      <c:pt idx="687">
                        <c:v>3.0744999999999981E-2</c:v>
                      </c:pt>
                      <c:pt idx="688">
                        <c:v>3.0729999999999986E-2</c:v>
                      </c:pt>
                      <c:pt idx="689">
                        <c:v>3.0720499999999987E-2</c:v>
                      </c:pt>
                      <c:pt idx="690">
                        <c:v>3.0712999999999987E-2</c:v>
                      </c:pt>
                      <c:pt idx="691">
                        <c:v>3.0702499999999983E-2</c:v>
                      </c:pt>
                      <c:pt idx="692">
                        <c:v>3.0690499999999985E-2</c:v>
                      </c:pt>
                      <c:pt idx="693">
                        <c:v>3.0681499999999983E-2</c:v>
                      </c:pt>
                      <c:pt idx="694">
                        <c:v>3.0673999999999983E-2</c:v>
                      </c:pt>
                      <c:pt idx="695">
                        <c:v>3.0663999999999983E-2</c:v>
                      </c:pt>
                      <c:pt idx="696">
                        <c:v>3.0654499999999984E-2</c:v>
                      </c:pt>
                      <c:pt idx="697">
                        <c:v>3.0646499999999979E-2</c:v>
                      </c:pt>
                      <c:pt idx="698">
                        <c:v>3.0638999999999982E-2</c:v>
                      </c:pt>
                      <c:pt idx="699">
                        <c:v>3.0630999999999985E-2</c:v>
                      </c:pt>
                      <c:pt idx="700">
                        <c:v>3.0624499999999985E-2</c:v>
                      </c:pt>
                      <c:pt idx="701">
                        <c:v>3.061599999999998E-2</c:v>
                      </c:pt>
                      <c:pt idx="702">
                        <c:v>3.060899999999998E-2</c:v>
                      </c:pt>
                      <c:pt idx="703">
                        <c:v>3.0595999999999977E-2</c:v>
                      </c:pt>
                      <c:pt idx="704">
                        <c:v>3.0589499999999981E-2</c:v>
                      </c:pt>
                      <c:pt idx="705">
                        <c:v>3.0583999999999979E-2</c:v>
                      </c:pt>
                      <c:pt idx="706">
                        <c:v>3.0576999999999983E-2</c:v>
                      </c:pt>
                      <c:pt idx="707">
                        <c:v>3.0570499999999987E-2</c:v>
                      </c:pt>
                      <c:pt idx="708">
                        <c:v>3.0564499999999984E-2</c:v>
                      </c:pt>
                      <c:pt idx="709">
                        <c:v>3.0557999999999984E-2</c:v>
                      </c:pt>
                      <c:pt idx="710">
                        <c:v>3.0553499999999983E-2</c:v>
                      </c:pt>
                      <c:pt idx="711">
                        <c:v>3.0542999999999983E-2</c:v>
                      </c:pt>
                      <c:pt idx="712">
                        <c:v>3.0539499999999983E-2</c:v>
                      </c:pt>
                      <c:pt idx="713">
                        <c:v>3.053299999999998E-2</c:v>
                      </c:pt>
                      <c:pt idx="714">
                        <c:v>3.0520499999999978E-2</c:v>
                      </c:pt>
                      <c:pt idx="715">
                        <c:v>3.0509499999999981E-2</c:v>
                      </c:pt>
                      <c:pt idx="716">
                        <c:v>3.0502999999999982E-2</c:v>
                      </c:pt>
                      <c:pt idx="717">
                        <c:v>3.0491999999999984E-2</c:v>
                      </c:pt>
                      <c:pt idx="718">
                        <c:v>3.0489499999999982E-2</c:v>
                      </c:pt>
                      <c:pt idx="719">
                        <c:v>3.0481499999999984E-2</c:v>
                      </c:pt>
                      <c:pt idx="720">
                        <c:v>3.0475999999999989E-2</c:v>
                      </c:pt>
                      <c:pt idx="721">
                        <c:v>3.0467499999999984E-2</c:v>
                      </c:pt>
                      <c:pt idx="722">
                        <c:v>3.0458499999999989E-2</c:v>
                      </c:pt>
                      <c:pt idx="723">
                        <c:v>3.0447999999999985E-2</c:v>
                      </c:pt>
                      <c:pt idx="724">
                        <c:v>3.0438999999999983E-2</c:v>
                      </c:pt>
                      <c:pt idx="725">
                        <c:v>3.0427999999999979E-2</c:v>
                      </c:pt>
                      <c:pt idx="726">
                        <c:v>3.0420499999999982E-2</c:v>
                      </c:pt>
                      <c:pt idx="727">
                        <c:v>3.0411999999999984E-2</c:v>
                      </c:pt>
                      <c:pt idx="728">
                        <c:v>3.0400999999999984E-2</c:v>
                      </c:pt>
                      <c:pt idx="729">
                        <c:v>3.0385999999999982E-2</c:v>
                      </c:pt>
                      <c:pt idx="730">
                        <c:v>3.037649999999998E-2</c:v>
                      </c:pt>
                      <c:pt idx="731">
                        <c:v>3.0367499999999978E-2</c:v>
                      </c:pt>
                      <c:pt idx="732">
                        <c:v>3.035549999999998E-2</c:v>
                      </c:pt>
                      <c:pt idx="733">
                        <c:v>3.0344499999999986E-2</c:v>
                      </c:pt>
                      <c:pt idx="734">
                        <c:v>3.0333499999999985E-2</c:v>
                      </c:pt>
                      <c:pt idx="735">
                        <c:v>3.0319499999999985E-2</c:v>
                      </c:pt>
                      <c:pt idx="736">
                        <c:v>3.0304999999999985E-2</c:v>
                      </c:pt>
                      <c:pt idx="737">
                        <c:v>3.0291499999999992E-2</c:v>
                      </c:pt>
                      <c:pt idx="738">
                        <c:v>3.0277999999999992E-2</c:v>
                      </c:pt>
                      <c:pt idx="739">
                        <c:v>3.0262999999999991E-2</c:v>
                      </c:pt>
                      <c:pt idx="740">
                        <c:v>3.0253999999999989E-2</c:v>
                      </c:pt>
                      <c:pt idx="741">
                        <c:v>3.0242499999999992E-2</c:v>
                      </c:pt>
                      <c:pt idx="742">
                        <c:v>3.0226499999999986E-2</c:v>
                      </c:pt>
                      <c:pt idx="743">
                        <c:v>3.0210999999999984E-2</c:v>
                      </c:pt>
                      <c:pt idx="744">
                        <c:v>3.0195999999999987E-2</c:v>
                      </c:pt>
                      <c:pt idx="745">
                        <c:v>3.0177999999999986E-2</c:v>
                      </c:pt>
                      <c:pt idx="746">
                        <c:v>3.0161499999999983E-2</c:v>
                      </c:pt>
                      <c:pt idx="747">
                        <c:v>3.0147499999999983E-2</c:v>
                      </c:pt>
                      <c:pt idx="748">
                        <c:v>3.0131499999999988E-2</c:v>
                      </c:pt>
                      <c:pt idx="749">
                        <c:v>3.0110999999999985E-2</c:v>
                      </c:pt>
                      <c:pt idx="750">
                        <c:v>3.0094999999999986E-2</c:v>
                      </c:pt>
                      <c:pt idx="751">
                        <c:v>3.0074999999999984E-2</c:v>
                      </c:pt>
                      <c:pt idx="752">
                        <c:v>3.0052499999999985E-2</c:v>
                      </c:pt>
                      <c:pt idx="753">
                        <c:v>3.0035499999999982E-2</c:v>
                      </c:pt>
                      <c:pt idx="754">
                        <c:v>3.0018999999999983E-2</c:v>
                      </c:pt>
                      <c:pt idx="755">
                        <c:v>3.000149999999998E-2</c:v>
                      </c:pt>
                      <c:pt idx="756">
                        <c:v>2.9981999999999984E-2</c:v>
                      </c:pt>
                      <c:pt idx="757">
                        <c:v>2.9962499999999982E-2</c:v>
                      </c:pt>
                      <c:pt idx="758">
                        <c:v>2.9943499999999981E-2</c:v>
                      </c:pt>
                      <c:pt idx="759">
                        <c:v>2.9926499999999981E-2</c:v>
                      </c:pt>
                      <c:pt idx="760">
                        <c:v>2.9906499999999978E-2</c:v>
                      </c:pt>
                      <c:pt idx="761">
                        <c:v>2.9888999999999978E-2</c:v>
                      </c:pt>
                      <c:pt idx="762">
                        <c:v>2.987049999999998E-2</c:v>
                      </c:pt>
                      <c:pt idx="763">
                        <c:v>2.9853499999999981E-2</c:v>
                      </c:pt>
                      <c:pt idx="764">
                        <c:v>2.9839999999999988E-2</c:v>
                      </c:pt>
                      <c:pt idx="765">
                        <c:v>2.9820999999999986E-2</c:v>
                      </c:pt>
                      <c:pt idx="766">
                        <c:v>2.9801999999999981E-2</c:v>
                      </c:pt>
                      <c:pt idx="767">
                        <c:v>2.978349999999998E-2</c:v>
                      </c:pt>
                      <c:pt idx="768">
                        <c:v>2.9763499999999984E-2</c:v>
                      </c:pt>
                      <c:pt idx="769">
                        <c:v>2.9748499999999983E-2</c:v>
                      </c:pt>
                      <c:pt idx="770">
                        <c:v>2.973099999999998E-2</c:v>
                      </c:pt>
                      <c:pt idx="771">
                        <c:v>2.9712499999999982E-2</c:v>
                      </c:pt>
                      <c:pt idx="772">
                        <c:v>2.9699499999999979E-2</c:v>
                      </c:pt>
                      <c:pt idx="773">
                        <c:v>2.9683999999999985E-2</c:v>
                      </c:pt>
                      <c:pt idx="774">
                        <c:v>2.9666999999999985E-2</c:v>
                      </c:pt>
                      <c:pt idx="775">
                        <c:v>2.9646499999999985E-2</c:v>
                      </c:pt>
                      <c:pt idx="776">
                        <c:v>2.9629999999999986E-2</c:v>
                      </c:pt>
                      <c:pt idx="777">
                        <c:v>2.9617999999999992E-2</c:v>
                      </c:pt>
                      <c:pt idx="778">
                        <c:v>2.9603499999999991E-2</c:v>
                      </c:pt>
                      <c:pt idx="779">
                        <c:v>2.9590999999999989E-2</c:v>
                      </c:pt>
                      <c:pt idx="780">
                        <c:v>2.9573999999999989E-2</c:v>
                      </c:pt>
                      <c:pt idx="781">
                        <c:v>2.9555499999999992E-2</c:v>
                      </c:pt>
                      <c:pt idx="782">
                        <c:v>2.9537499999999994E-2</c:v>
                      </c:pt>
                      <c:pt idx="783">
                        <c:v>2.9518499999999993E-2</c:v>
                      </c:pt>
                      <c:pt idx="784">
                        <c:v>2.9505999999999991E-2</c:v>
                      </c:pt>
                      <c:pt idx="785">
                        <c:v>2.9492499999999998E-2</c:v>
                      </c:pt>
                      <c:pt idx="786">
                        <c:v>2.9473999999999997E-2</c:v>
                      </c:pt>
                      <c:pt idx="787">
                        <c:v>2.9453500000000001E-2</c:v>
                      </c:pt>
                      <c:pt idx="788">
                        <c:v>2.9435999999999997E-2</c:v>
                      </c:pt>
                      <c:pt idx="789">
                        <c:v>2.9415499999999994E-2</c:v>
                      </c:pt>
                      <c:pt idx="790">
                        <c:v>2.9396499999999999E-2</c:v>
                      </c:pt>
                      <c:pt idx="791">
                        <c:v>2.9381500000000001E-2</c:v>
                      </c:pt>
                      <c:pt idx="792">
                        <c:v>2.9364500000000002E-2</c:v>
                      </c:pt>
                      <c:pt idx="793">
                        <c:v>2.9349000000000004E-2</c:v>
                      </c:pt>
                      <c:pt idx="794">
                        <c:v>2.9330500000000006E-2</c:v>
                      </c:pt>
                      <c:pt idx="795">
                        <c:v>2.9318500000000011E-2</c:v>
                      </c:pt>
                      <c:pt idx="796">
                        <c:v>2.930350000000001E-2</c:v>
                      </c:pt>
                      <c:pt idx="797">
                        <c:v>2.9291000000000018E-2</c:v>
                      </c:pt>
                      <c:pt idx="798">
                        <c:v>2.9279500000000017E-2</c:v>
                      </c:pt>
                      <c:pt idx="799">
                        <c:v>2.9266500000000015E-2</c:v>
                      </c:pt>
                      <c:pt idx="800">
                        <c:v>2.9258500000000014E-2</c:v>
                      </c:pt>
                      <c:pt idx="801">
                        <c:v>2.9244000000000013E-2</c:v>
                      </c:pt>
                      <c:pt idx="802">
                        <c:v>2.9233500000000009E-2</c:v>
                      </c:pt>
                      <c:pt idx="803">
                        <c:v>2.9221000000000011E-2</c:v>
                      </c:pt>
                      <c:pt idx="804">
                        <c:v>2.9207500000000008E-2</c:v>
                      </c:pt>
                      <c:pt idx="805">
                        <c:v>2.9196500000000007E-2</c:v>
                      </c:pt>
                      <c:pt idx="806">
                        <c:v>2.918550000000001E-2</c:v>
                      </c:pt>
                      <c:pt idx="807">
                        <c:v>2.9171000000000009E-2</c:v>
                      </c:pt>
                      <c:pt idx="808">
                        <c:v>2.9158500000000007E-2</c:v>
                      </c:pt>
                      <c:pt idx="809">
                        <c:v>2.9144000000000007E-2</c:v>
                      </c:pt>
                      <c:pt idx="810">
                        <c:v>2.9128500000000005E-2</c:v>
                      </c:pt>
                      <c:pt idx="811">
                        <c:v>2.9118500000000005E-2</c:v>
                      </c:pt>
                      <c:pt idx="812">
                        <c:v>2.9104000000000005E-2</c:v>
                      </c:pt>
                      <c:pt idx="813">
                        <c:v>2.9093000000000008E-2</c:v>
                      </c:pt>
                      <c:pt idx="814">
                        <c:v>2.9083000000000012E-2</c:v>
                      </c:pt>
                      <c:pt idx="815">
                        <c:v>2.9069500000000012E-2</c:v>
                      </c:pt>
                      <c:pt idx="816">
                        <c:v>2.905700000000001E-2</c:v>
                      </c:pt>
                      <c:pt idx="817">
                        <c:v>2.9046500000000006E-2</c:v>
                      </c:pt>
                      <c:pt idx="818">
                        <c:v>2.9035500000000009E-2</c:v>
                      </c:pt>
                      <c:pt idx="819">
                        <c:v>2.9027000000000008E-2</c:v>
                      </c:pt>
                      <c:pt idx="820">
                        <c:v>2.9017000000000005E-2</c:v>
                      </c:pt>
                      <c:pt idx="821">
                        <c:v>2.9006000000000007E-2</c:v>
                      </c:pt>
                      <c:pt idx="822">
                        <c:v>2.89915E-2</c:v>
                      </c:pt>
                      <c:pt idx="823">
                        <c:v>2.8984500000000003E-2</c:v>
                      </c:pt>
                      <c:pt idx="824">
                        <c:v>2.8968000000000004E-2</c:v>
                      </c:pt>
                      <c:pt idx="825">
                        <c:v>2.8955500000000006E-2</c:v>
                      </c:pt>
                      <c:pt idx="826">
                        <c:v>2.8945500000000002E-2</c:v>
                      </c:pt>
                      <c:pt idx="827">
                        <c:v>2.8933E-2</c:v>
                      </c:pt>
                      <c:pt idx="828">
                        <c:v>2.8921499999999999E-2</c:v>
                      </c:pt>
                      <c:pt idx="829">
                        <c:v>2.8907000000000002E-2</c:v>
                      </c:pt>
                      <c:pt idx="830">
                        <c:v>2.8892000000000008E-2</c:v>
                      </c:pt>
                      <c:pt idx="831">
                        <c:v>2.8883000000000006E-2</c:v>
                      </c:pt>
                      <c:pt idx="832">
                        <c:v>2.8871000000000008E-2</c:v>
                      </c:pt>
                      <c:pt idx="833">
                        <c:v>2.8865500000000009E-2</c:v>
                      </c:pt>
                      <c:pt idx="834">
                        <c:v>2.8855500000000013E-2</c:v>
                      </c:pt>
                      <c:pt idx="835">
                        <c:v>2.8844500000000009E-2</c:v>
                      </c:pt>
                      <c:pt idx="836">
                        <c:v>2.883500000000001E-2</c:v>
                      </c:pt>
                      <c:pt idx="837">
                        <c:v>2.8829000000000011E-2</c:v>
                      </c:pt>
                      <c:pt idx="838">
                        <c:v>2.8822000000000014E-2</c:v>
                      </c:pt>
                      <c:pt idx="839">
                        <c:v>2.8811000000000014E-2</c:v>
                      </c:pt>
                      <c:pt idx="840">
                        <c:v>2.8804500000000011E-2</c:v>
                      </c:pt>
                      <c:pt idx="841">
                        <c:v>2.8801500000000018E-2</c:v>
                      </c:pt>
                      <c:pt idx="842">
                        <c:v>2.8799000000000009E-2</c:v>
                      </c:pt>
                      <c:pt idx="843">
                        <c:v>2.878950000000001E-2</c:v>
                      </c:pt>
                      <c:pt idx="844">
                        <c:v>2.8785000000000008E-2</c:v>
                      </c:pt>
                      <c:pt idx="845">
                        <c:v>2.8778000000000012E-2</c:v>
                      </c:pt>
                      <c:pt idx="846">
                        <c:v>2.8771000000000012E-2</c:v>
                      </c:pt>
                      <c:pt idx="847">
                        <c:v>2.8762000000000017E-2</c:v>
                      </c:pt>
                      <c:pt idx="848">
                        <c:v>2.875450000000002E-2</c:v>
                      </c:pt>
                      <c:pt idx="849">
                        <c:v>2.8746000000000022E-2</c:v>
                      </c:pt>
                      <c:pt idx="850">
                        <c:v>2.8739500000000025E-2</c:v>
                      </c:pt>
                      <c:pt idx="851">
                        <c:v>2.8736500000000026E-2</c:v>
                      </c:pt>
                      <c:pt idx="852">
                        <c:v>2.872400000000002E-2</c:v>
                      </c:pt>
                      <c:pt idx="853">
                        <c:v>2.8712000000000022E-2</c:v>
                      </c:pt>
                      <c:pt idx="854">
                        <c:v>2.8707000000000024E-2</c:v>
                      </c:pt>
                      <c:pt idx="855">
                        <c:v>2.869600000000002E-2</c:v>
                      </c:pt>
                      <c:pt idx="856">
                        <c:v>2.8684500000000019E-2</c:v>
                      </c:pt>
                      <c:pt idx="857">
                        <c:v>2.8677500000000022E-2</c:v>
                      </c:pt>
                      <c:pt idx="858">
                        <c:v>2.8667000000000015E-2</c:v>
                      </c:pt>
                      <c:pt idx="859">
                        <c:v>2.8652500000000015E-2</c:v>
                      </c:pt>
                      <c:pt idx="860">
                        <c:v>2.8642500000000015E-2</c:v>
                      </c:pt>
                      <c:pt idx="861">
                        <c:v>2.8628000000000008E-2</c:v>
                      </c:pt>
                      <c:pt idx="862">
                        <c:v>2.8619000000000012E-2</c:v>
                      </c:pt>
                      <c:pt idx="863">
                        <c:v>2.8616000000000016E-2</c:v>
                      </c:pt>
                      <c:pt idx="864">
                        <c:v>2.8608500000000016E-2</c:v>
                      </c:pt>
                      <c:pt idx="865">
                        <c:v>2.8601000000000015E-2</c:v>
                      </c:pt>
                      <c:pt idx="866">
                        <c:v>2.859250000000001E-2</c:v>
                      </c:pt>
                      <c:pt idx="867">
                        <c:v>2.8588500000000006E-2</c:v>
                      </c:pt>
                      <c:pt idx="868">
                        <c:v>2.857850000000001E-2</c:v>
                      </c:pt>
                      <c:pt idx="869">
                        <c:v>2.8579000000000011E-2</c:v>
                      </c:pt>
                      <c:pt idx="870">
                        <c:v>2.8580500000000012E-2</c:v>
                      </c:pt>
                      <c:pt idx="871">
                        <c:v>2.8579000000000007E-2</c:v>
                      </c:pt>
                      <c:pt idx="872">
                        <c:v>2.8573000000000008E-2</c:v>
                      </c:pt>
                      <c:pt idx="873">
                        <c:v>2.8569000000000008E-2</c:v>
                      </c:pt>
                      <c:pt idx="874">
                        <c:v>2.856800000000001E-2</c:v>
                      </c:pt>
                      <c:pt idx="875">
                        <c:v>2.8566000000000008E-2</c:v>
                      </c:pt>
                      <c:pt idx="876">
                        <c:v>2.8573000000000008E-2</c:v>
                      </c:pt>
                      <c:pt idx="877">
                        <c:v>2.8577000000000005E-2</c:v>
                      </c:pt>
                      <c:pt idx="878">
                        <c:v>2.8579500000000001E-2</c:v>
                      </c:pt>
                      <c:pt idx="879">
                        <c:v>2.8575000000000003E-2</c:v>
                      </c:pt>
                      <c:pt idx="880">
                        <c:v>2.8572500000000004E-2</c:v>
                      </c:pt>
                      <c:pt idx="881">
                        <c:v>2.8567000000000006E-2</c:v>
                      </c:pt>
                      <c:pt idx="882">
                        <c:v>2.8567500000000003E-2</c:v>
                      </c:pt>
                      <c:pt idx="883">
                        <c:v>2.85575E-2</c:v>
                      </c:pt>
                      <c:pt idx="884">
                        <c:v>2.8551000000000007E-2</c:v>
                      </c:pt>
                      <c:pt idx="885">
                        <c:v>2.8549000000000001E-2</c:v>
                      </c:pt>
                      <c:pt idx="886">
                        <c:v>2.8546000000000005E-2</c:v>
                      </c:pt>
                      <c:pt idx="887">
                        <c:v>2.8539000000000009E-2</c:v>
                      </c:pt>
                      <c:pt idx="888">
                        <c:v>2.8533000000000003E-2</c:v>
                      </c:pt>
                      <c:pt idx="889">
                        <c:v>2.8525500000000009E-2</c:v>
                      </c:pt>
                      <c:pt idx="890">
                        <c:v>2.8516000000000007E-2</c:v>
                      </c:pt>
                      <c:pt idx="891">
                        <c:v>2.8507500000000009E-2</c:v>
                      </c:pt>
                      <c:pt idx="892">
                        <c:v>2.8498500000000003E-2</c:v>
                      </c:pt>
                      <c:pt idx="893">
                        <c:v>2.8485000000000003E-2</c:v>
                      </c:pt>
                      <c:pt idx="894">
                        <c:v>2.8478000000000003E-2</c:v>
                      </c:pt>
                      <c:pt idx="895">
                        <c:v>2.8466000000000002E-2</c:v>
                      </c:pt>
                      <c:pt idx="896">
                        <c:v>2.8454E-2</c:v>
                      </c:pt>
                      <c:pt idx="897">
                        <c:v>2.84435E-2</c:v>
                      </c:pt>
                      <c:pt idx="898">
                        <c:v>2.8433499999999997E-2</c:v>
                      </c:pt>
                      <c:pt idx="899">
                        <c:v>2.8423500000000001E-2</c:v>
                      </c:pt>
                      <c:pt idx="900">
                        <c:v>2.8414499999999999E-2</c:v>
                      </c:pt>
                      <c:pt idx="901">
                        <c:v>2.8405500000000004E-2</c:v>
                      </c:pt>
                      <c:pt idx="902">
                        <c:v>2.8392500000000008E-2</c:v>
                      </c:pt>
                      <c:pt idx="903">
                        <c:v>2.8386500000000009E-2</c:v>
                      </c:pt>
                      <c:pt idx="904">
                        <c:v>2.8378500000000008E-2</c:v>
                      </c:pt>
                      <c:pt idx="905">
                        <c:v>2.8369000000000005E-2</c:v>
                      </c:pt>
                      <c:pt idx="906">
                        <c:v>2.8360000000000007E-2</c:v>
                      </c:pt>
                      <c:pt idx="907">
                        <c:v>2.8353000000000007E-2</c:v>
                      </c:pt>
                      <c:pt idx="908">
                        <c:v>2.8338500000000003E-2</c:v>
                      </c:pt>
                      <c:pt idx="909">
                        <c:v>2.8325000000000003E-2</c:v>
                      </c:pt>
                      <c:pt idx="910">
                        <c:v>2.8310500000000002E-2</c:v>
                      </c:pt>
                      <c:pt idx="911">
                        <c:v>2.8302500000000008E-2</c:v>
                      </c:pt>
                      <c:pt idx="912">
                        <c:v>2.8293000000000009E-2</c:v>
                      </c:pt>
                      <c:pt idx="913">
                        <c:v>2.8285000000000001E-2</c:v>
                      </c:pt>
                      <c:pt idx="914">
                        <c:v>2.8277E-2</c:v>
                      </c:pt>
                      <c:pt idx="915">
                        <c:v>2.8271499999999995E-2</c:v>
                      </c:pt>
                      <c:pt idx="916">
                        <c:v>2.8261999999999995E-2</c:v>
                      </c:pt>
                      <c:pt idx="917">
                        <c:v>2.8253999999999991E-2</c:v>
                      </c:pt>
                      <c:pt idx="918">
                        <c:v>2.8241999999999993E-2</c:v>
                      </c:pt>
                      <c:pt idx="919">
                        <c:v>2.8234999999999996E-2</c:v>
                      </c:pt>
                      <c:pt idx="920">
                        <c:v>2.8217999999999997E-2</c:v>
                      </c:pt>
                      <c:pt idx="921">
                        <c:v>2.8205499999999994E-2</c:v>
                      </c:pt>
                      <c:pt idx="922">
                        <c:v>2.8199999999999989E-2</c:v>
                      </c:pt>
                      <c:pt idx="923">
                        <c:v>2.8185999999999992E-2</c:v>
                      </c:pt>
                      <c:pt idx="924">
                        <c:v>2.8166999999999991E-2</c:v>
                      </c:pt>
                      <c:pt idx="925">
                        <c:v>2.8158499999999993E-2</c:v>
                      </c:pt>
                      <c:pt idx="926">
                        <c:v>2.8144999999999993E-2</c:v>
                      </c:pt>
                      <c:pt idx="927">
                        <c:v>2.8120499999999993E-2</c:v>
                      </c:pt>
                      <c:pt idx="928">
                        <c:v>2.8122499999999991E-2</c:v>
                      </c:pt>
                      <c:pt idx="929">
                        <c:v>2.811449999999999E-2</c:v>
                      </c:pt>
                      <c:pt idx="930">
                        <c:v>2.8111499999999991E-2</c:v>
                      </c:pt>
                      <c:pt idx="931">
                        <c:v>2.8109499999999982E-2</c:v>
                      </c:pt>
                      <c:pt idx="932">
                        <c:v>2.8109499999999982E-2</c:v>
                      </c:pt>
                      <c:pt idx="933">
                        <c:v>2.810799999999998E-2</c:v>
                      </c:pt>
                      <c:pt idx="934">
                        <c:v>2.8105999999999982E-2</c:v>
                      </c:pt>
                      <c:pt idx="935">
                        <c:v>2.8104499999999987E-2</c:v>
                      </c:pt>
                      <c:pt idx="936">
                        <c:v>2.8101499999999988E-2</c:v>
                      </c:pt>
                      <c:pt idx="937">
                        <c:v>2.8098999999999989E-2</c:v>
                      </c:pt>
                      <c:pt idx="938">
                        <c:v>2.8099499999999989E-2</c:v>
                      </c:pt>
                      <c:pt idx="939">
                        <c:v>2.8091999999999985E-2</c:v>
                      </c:pt>
                      <c:pt idx="940">
                        <c:v>2.8087499999999984E-2</c:v>
                      </c:pt>
                      <c:pt idx="941">
                        <c:v>2.8086999999999987E-2</c:v>
                      </c:pt>
                      <c:pt idx="942">
                        <c:v>2.8089499999999993E-2</c:v>
                      </c:pt>
                      <c:pt idx="943">
                        <c:v>2.8092499999999996E-2</c:v>
                      </c:pt>
                      <c:pt idx="944">
                        <c:v>2.8093499999999997E-2</c:v>
                      </c:pt>
                      <c:pt idx="945">
                        <c:v>2.8089999999999997E-2</c:v>
                      </c:pt>
                      <c:pt idx="946">
                        <c:v>2.8094999999999995E-2</c:v>
                      </c:pt>
                      <c:pt idx="947">
                        <c:v>2.8097499999999997E-2</c:v>
                      </c:pt>
                      <c:pt idx="948">
                        <c:v>2.8108499999999995E-2</c:v>
                      </c:pt>
                      <c:pt idx="949">
                        <c:v>2.8125499999999991E-2</c:v>
                      </c:pt>
                      <c:pt idx="950">
                        <c:v>2.8129499999999988E-2</c:v>
                      </c:pt>
                      <c:pt idx="951">
                        <c:v>2.8132499999999991E-2</c:v>
                      </c:pt>
                      <c:pt idx="952">
                        <c:v>2.8140999999999992E-2</c:v>
                      </c:pt>
                      <c:pt idx="953">
                        <c:v>2.814249999999999E-2</c:v>
                      </c:pt>
                      <c:pt idx="954">
                        <c:v>2.8146499999999991E-2</c:v>
                      </c:pt>
                      <c:pt idx="955">
                        <c:v>2.8153999999999992E-2</c:v>
                      </c:pt>
                      <c:pt idx="956">
                        <c:v>2.8158999999999993E-2</c:v>
                      </c:pt>
                      <c:pt idx="957">
                        <c:v>2.8160999999999995E-2</c:v>
                      </c:pt>
                      <c:pt idx="958">
                        <c:v>2.8165999999999993E-2</c:v>
                      </c:pt>
                      <c:pt idx="959">
                        <c:v>2.8163999999999988E-2</c:v>
                      </c:pt>
                      <c:pt idx="960">
                        <c:v>2.8168499999999992E-2</c:v>
                      </c:pt>
                      <c:pt idx="961">
                        <c:v>2.8191999999999984E-2</c:v>
                      </c:pt>
                      <c:pt idx="962">
                        <c:v>2.8191499999999987E-2</c:v>
                      </c:pt>
                      <c:pt idx="963">
                        <c:v>2.8195999999999988E-2</c:v>
                      </c:pt>
                      <c:pt idx="964">
                        <c:v>2.8195499999999988E-2</c:v>
                      </c:pt>
                      <c:pt idx="965">
                        <c:v>2.8198499999999987E-2</c:v>
                      </c:pt>
                      <c:pt idx="966">
                        <c:v>2.8203499999999989E-2</c:v>
                      </c:pt>
                      <c:pt idx="967">
                        <c:v>2.8205999999999988E-2</c:v>
                      </c:pt>
                      <c:pt idx="968">
                        <c:v>2.8208999999999988E-2</c:v>
                      </c:pt>
                      <c:pt idx="969">
                        <c:v>2.8212499999999988E-2</c:v>
                      </c:pt>
                      <c:pt idx="970">
                        <c:v>2.8210999999999983E-2</c:v>
                      </c:pt>
                      <c:pt idx="971">
                        <c:v>2.8212999999999981E-2</c:v>
                      </c:pt>
                      <c:pt idx="972">
                        <c:v>2.8209999999999985E-2</c:v>
                      </c:pt>
                      <c:pt idx="973">
                        <c:v>2.8204999999999984E-2</c:v>
                      </c:pt>
                      <c:pt idx="974">
                        <c:v>2.8196999999999982E-2</c:v>
                      </c:pt>
                      <c:pt idx="975">
                        <c:v>2.8198499999999984E-2</c:v>
                      </c:pt>
                      <c:pt idx="976">
                        <c:v>2.8194999999999984E-2</c:v>
                      </c:pt>
                      <c:pt idx="977">
                        <c:v>2.8185999999999982E-2</c:v>
                      </c:pt>
                      <c:pt idx="978">
                        <c:v>2.8180499999999976E-2</c:v>
                      </c:pt>
                      <c:pt idx="979">
                        <c:v>2.8171499999999974E-2</c:v>
                      </c:pt>
                      <c:pt idx="980">
                        <c:v>2.8168499999999975E-2</c:v>
                      </c:pt>
                      <c:pt idx="981">
                        <c:v>2.8164999999999975E-2</c:v>
                      </c:pt>
                      <c:pt idx="982">
                        <c:v>2.8158499999999975E-2</c:v>
                      </c:pt>
                      <c:pt idx="983">
                        <c:v>2.8153499999999974E-2</c:v>
                      </c:pt>
                      <c:pt idx="984">
                        <c:v>2.8151999999999976E-2</c:v>
                      </c:pt>
                      <c:pt idx="985">
                        <c:v>2.8144999999999979E-2</c:v>
                      </c:pt>
                      <c:pt idx="986">
                        <c:v>2.8138499999999986E-2</c:v>
                      </c:pt>
                      <c:pt idx="987">
                        <c:v>2.8139499999999984E-2</c:v>
                      </c:pt>
                      <c:pt idx="988">
                        <c:v>2.8134999999999986E-2</c:v>
                      </c:pt>
                      <c:pt idx="989">
                        <c:v>2.8130499999999989E-2</c:v>
                      </c:pt>
                      <c:pt idx="990">
                        <c:v>2.8128999999999987E-2</c:v>
                      </c:pt>
                      <c:pt idx="991">
                        <c:v>2.8120499999999989E-2</c:v>
                      </c:pt>
                      <c:pt idx="992">
                        <c:v>2.811449999999999E-2</c:v>
                      </c:pt>
                      <c:pt idx="993">
                        <c:v>2.8108499999999984E-2</c:v>
                      </c:pt>
                      <c:pt idx="994">
                        <c:v>2.8105499999999985E-2</c:v>
                      </c:pt>
                      <c:pt idx="995">
                        <c:v>2.8099499999999986E-2</c:v>
                      </c:pt>
                      <c:pt idx="996">
                        <c:v>2.8097999999999988E-2</c:v>
                      </c:pt>
                      <c:pt idx="997">
                        <c:v>2.8086999999999987E-2</c:v>
                      </c:pt>
                      <c:pt idx="998">
                        <c:v>2.8078999999999986E-2</c:v>
                      </c:pt>
                      <c:pt idx="999">
                        <c:v>2.8074499999999981E-2</c:v>
                      </c:pt>
                      <c:pt idx="1000">
                        <c:v>2.8063499999999977E-2</c:v>
                      </c:pt>
                      <c:pt idx="1001">
                        <c:v>2.8056499999999977E-2</c:v>
                      </c:pt>
                      <c:pt idx="1002">
                        <c:v>2.8046999999999978E-2</c:v>
                      </c:pt>
                      <c:pt idx="1003">
                        <c:v>2.8047499999999975E-2</c:v>
                      </c:pt>
                      <c:pt idx="1004">
                        <c:v>2.8040499999999982E-2</c:v>
                      </c:pt>
                      <c:pt idx="1005">
                        <c:v>2.8034999999999984E-2</c:v>
                      </c:pt>
                      <c:pt idx="1006">
                        <c:v>2.8028999999999984E-2</c:v>
                      </c:pt>
                      <c:pt idx="1007">
                        <c:v>2.8025999999999985E-2</c:v>
                      </c:pt>
                      <c:pt idx="1008">
                        <c:v>2.8023999999999986E-2</c:v>
                      </c:pt>
                      <c:pt idx="1009">
                        <c:v>2.8021499999999987E-2</c:v>
                      </c:pt>
                      <c:pt idx="1010">
                        <c:v>2.8025499999999988E-2</c:v>
                      </c:pt>
                      <c:pt idx="1011">
                        <c:v>2.8024999999999987E-2</c:v>
                      </c:pt>
                      <c:pt idx="1012">
                        <c:v>2.8025499999999991E-2</c:v>
                      </c:pt>
                      <c:pt idx="1013">
                        <c:v>2.8025999999999995E-2</c:v>
                      </c:pt>
                      <c:pt idx="1014">
                        <c:v>2.8027999999999994E-2</c:v>
                      </c:pt>
                      <c:pt idx="1015">
                        <c:v>2.8027999999999994E-2</c:v>
                      </c:pt>
                      <c:pt idx="1016">
                        <c:v>2.8028999999999998E-2</c:v>
                      </c:pt>
                      <c:pt idx="1017">
                        <c:v>2.8033000000000002E-2</c:v>
                      </c:pt>
                      <c:pt idx="1018">
                        <c:v>2.8029999999999999E-2</c:v>
                      </c:pt>
                      <c:pt idx="1019">
                        <c:v>2.8028500000000001E-2</c:v>
                      </c:pt>
                      <c:pt idx="1020">
                        <c:v>2.8026500000000003E-2</c:v>
                      </c:pt>
                      <c:pt idx="1021">
                        <c:v>2.8029499999999999E-2</c:v>
                      </c:pt>
                      <c:pt idx="1022">
                        <c:v>2.80275E-2</c:v>
                      </c:pt>
                      <c:pt idx="1023">
                        <c:v>2.8035999999999998E-2</c:v>
                      </c:pt>
                      <c:pt idx="1024">
                        <c:v>2.8043500000000002E-2</c:v>
                      </c:pt>
                      <c:pt idx="1025">
                        <c:v>2.8049000000000004E-2</c:v>
                      </c:pt>
                      <c:pt idx="1026">
                        <c:v>2.8053500000000002E-2</c:v>
                      </c:pt>
                      <c:pt idx="1027">
                        <c:v>2.8053000000000005E-2</c:v>
                      </c:pt>
                      <c:pt idx="1028">
                        <c:v>2.8052000000000007E-2</c:v>
                      </c:pt>
                      <c:pt idx="1029">
                        <c:v>2.8055500000000008E-2</c:v>
                      </c:pt>
                      <c:pt idx="1030">
                        <c:v>2.8054000000000006E-2</c:v>
                      </c:pt>
                      <c:pt idx="1031">
                        <c:v>2.8056500000000005E-2</c:v>
                      </c:pt>
                      <c:pt idx="1032">
                        <c:v>2.8055000000000007E-2</c:v>
                      </c:pt>
                      <c:pt idx="1033">
                        <c:v>2.804800000000001E-2</c:v>
                      </c:pt>
                      <c:pt idx="1034">
                        <c:v>2.8049500000000008E-2</c:v>
                      </c:pt>
                      <c:pt idx="1035">
                        <c:v>2.804800000000001E-2</c:v>
                      </c:pt>
                      <c:pt idx="1036">
                        <c:v>2.8049000000000011E-2</c:v>
                      </c:pt>
                      <c:pt idx="1037">
                        <c:v>2.8050000000000016E-2</c:v>
                      </c:pt>
                      <c:pt idx="1038">
                        <c:v>2.8044500000000014E-2</c:v>
                      </c:pt>
                      <c:pt idx="1039">
                        <c:v>2.8042000000000015E-2</c:v>
                      </c:pt>
                      <c:pt idx="1040">
                        <c:v>2.8036500000000009E-2</c:v>
                      </c:pt>
                      <c:pt idx="1041">
                        <c:v>2.8026000000000013E-2</c:v>
                      </c:pt>
                      <c:pt idx="1042">
                        <c:v>2.8015500000000013E-2</c:v>
                      </c:pt>
                      <c:pt idx="1043">
                        <c:v>2.8008500000000009E-2</c:v>
                      </c:pt>
                      <c:pt idx="1044">
                        <c:v>2.7997500000000005E-2</c:v>
                      </c:pt>
                      <c:pt idx="1045">
                        <c:v>2.7986500000000008E-2</c:v>
                      </c:pt>
                      <c:pt idx="1046">
                        <c:v>2.7980500000000009E-2</c:v>
                      </c:pt>
                      <c:pt idx="1047">
                        <c:v>2.7968500000000004E-2</c:v>
                      </c:pt>
                      <c:pt idx="1048">
                        <c:v>2.7957000000000006E-2</c:v>
                      </c:pt>
                      <c:pt idx="1049">
                        <c:v>2.7950000000000003E-2</c:v>
                      </c:pt>
                      <c:pt idx="1050">
                        <c:v>2.79435E-2</c:v>
                      </c:pt>
                      <c:pt idx="1051">
                        <c:v>2.7934000000000004E-2</c:v>
                      </c:pt>
                      <c:pt idx="1052">
                        <c:v>2.7930500000000004E-2</c:v>
                      </c:pt>
                      <c:pt idx="1053">
                        <c:v>2.7921500000000009E-2</c:v>
                      </c:pt>
                      <c:pt idx="1054">
                        <c:v>2.7910000000000004E-2</c:v>
                      </c:pt>
                      <c:pt idx="1055">
                        <c:v>2.7908000000000002E-2</c:v>
                      </c:pt>
                      <c:pt idx="1056">
                        <c:v>2.7900000000000005E-2</c:v>
                      </c:pt>
                      <c:pt idx="1057">
                        <c:v>2.7899000000000007E-2</c:v>
                      </c:pt>
                      <c:pt idx="1058">
                        <c:v>2.7895500000000007E-2</c:v>
                      </c:pt>
                      <c:pt idx="1059">
                        <c:v>2.7890000000000012E-2</c:v>
                      </c:pt>
                      <c:pt idx="1060">
                        <c:v>2.7888500000000011E-2</c:v>
                      </c:pt>
                      <c:pt idx="1061">
                        <c:v>2.7885000000000007E-2</c:v>
                      </c:pt>
                      <c:pt idx="1062">
                        <c:v>2.788100000000001E-2</c:v>
                      </c:pt>
                      <c:pt idx="1063">
                        <c:v>2.7875E-2</c:v>
                      </c:pt>
                      <c:pt idx="1064">
                        <c:v>2.7865000000000001E-2</c:v>
                      </c:pt>
                      <c:pt idx="1065">
                        <c:v>2.7859500000000002E-2</c:v>
                      </c:pt>
                      <c:pt idx="1066">
                        <c:v>2.7856000000000006E-2</c:v>
                      </c:pt>
                      <c:pt idx="1067">
                        <c:v>2.7848500000000005E-2</c:v>
                      </c:pt>
                      <c:pt idx="1068">
                        <c:v>2.7842000000000006E-2</c:v>
                      </c:pt>
                      <c:pt idx="1069">
                        <c:v>2.7828500000000013E-2</c:v>
                      </c:pt>
                      <c:pt idx="1070">
                        <c:v>2.7813500000000012E-2</c:v>
                      </c:pt>
                      <c:pt idx="1071">
                        <c:v>2.7799500000000012E-2</c:v>
                      </c:pt>
                      <c:pt idx="1072">
                        <c:v>2.779100000000001E-2</c:v>
                      </c:pt>
                      <c:pt idx="1073">
                        <c:v>2.7780500000000014E-2</c:v>
                      </c:pt>
                      <c:pt idx="1074">
                        <c:v>2.7766000000000009E-2</c:v>
                      </c:pt>
                      <c:pt idx="1075">
                        <c:v>2.7751500000000012E-2</c:v>
                      </c:pt>
                      <c:pt idx="1076">
                        <c:v>2.7738000000000009E-2</c:v>
                      </c:pt>
                      <c:pt idx="1077">
                        <c:v>2.7720500000000009E-2</c:v>
                      </c:pt>
                      <c:pt idx="1078">
                        <c:v>2.7710000000000012E-2</c:v>
                      </c:pt>
                      <c:pt idx="1079">
                        <c:v>2.7702000000000015E-2</c:v>
                      </c:pt>
                      <c:pt idx="1080">
                        <c:v>2.7688500000000015E-2</c:v>
                      </c:pt>
                      <c:pt idx="1081">
                        <c:v>2.7686500000000013E-2</c:v>
                      </c:pt>
                      <c:pt idx="1082">
                        <c:v>2.767250000000001E-2</c:v>
                      </c:pt>
                      <c:pt idx="1083">
                        <c:v>2.7665000000000009E-2</c:v>
                      </c:pt>
                      <c:pt idx="1084">
                        <c:v>2.765550000000001E-2</c:v>
                      </c:pt>
                      <c:pt idx="1085">
                        <c:v>2.7646500000000008E-2</c:v>
                      </c:pt>
                      <c:pt idx="1086">
                        <c:v>2.7637000000000009E-2</c:v>
                      </c:pt>
                      <c:pt idx="1087">
                        <c:v>2.7632500000000008E-2</c:v>
                      </c:pt>
                      <c:pt idx="1088">
                        <c:v>2.7628000000000014E-2</c:v>
                      </c:pt>
                      <c:pt idx="1089">
                        <c:v>2.7617000000000006E-2</c:v>
                      </c:pt>
                      <c:pt idx="1090">
                        <c:v>2.7614500000000007E-2</c:v>
                      </c:pt>
                      <c:pt idx="1091">
                        <c:v>2.7613500000000006E-2</c:v>
                      </c:pt>
                      <c:pt idx="1092">
                        <c:v>2.7609500000000006E-2</c:v>
                      </c:pt>
                      <c:pt idx="1093">
                        <c:v>2.7611000000000011E-2</c:v>
                      </c:pt>
                      <c:pt idx="1094">
                        <c:v>2.7609000000000009E-2</c:v>
                      </c:pt>
                      <c:pt idx="1095">
                        <c:v>2.7607500000000007E-2</c:v>
                      </c:pt>
                      <c:pt idx="1096">
                        <c:v>2.7604500000000011E-2</c:v>
                      </c:pt>
                      <c:pt idx="1097">
                        <c:v>2.7594500000000008E-2</c:v>
                      </c:pt>
                      <c:pt idx="1098">
                        <c:v>2.7590000000000003E-2</c:v>
                      </c:pt>
                      <c:pt idx="1099">
                        <c:v>2.7585500000000009E-2</c:v>
                      </c:pt>
                      <c:pt idx="1100">
                        <c:v>2.757550000000001E-2</c:v>
                      </c:pt>
                      <c:pt idx="1101">
                        <c:v>2.7569500000000011E-2</c:v>
                      </c:pt>
                      <c:pt idx="1102">
                        <c:v>2.7565500000000017E-2</c:v>
                      </c:pt>
                      <c:pt idx="1103">
                        <c:v>2.7557000000000012E-2</c:v>
                      </c:pt>
                      <c:pt idx="1104">
                        <c:v>2.7549500000000015E-2</c:v>
                      </c:pt>
                      <c:pt idx="1105">
                        <c:v>2.7545500000000018E-2</c:v>
                      </c:pt>
                      <c:pt idx="1106">
                        <c:v>2.7537500000000013E-2</c:v>
                      </c:pt>
                      <c:pt idx="1107">
                        <c:v>2.7530500000000013E-2</c:v>
                      </c:pt>
                      <c:pt idx="1108">
                        <c:v>2.752750000000001E-2</c:v>
                      </c:pt>
                      <c:pt idx="1109">
                        <c:v>2.752400000000001E-2</c:v>
                      </c:pt>
                      <c:pt idx="1110">
                        <c:v>2.7517500000000014E-2</c:v>
                      </c:pt>
                      <c:pt idx="1111">
                        <c:v>2.7509000000000009E-2</c:v>
                      </c:pt>
                      <c:pt idx="1112">
                        <c:v>2.7496500000000014E-2</c:v>
                      </c:pt>
                      <c:pt idx="1113">
                        <c:v>2.7486500000000011E-2</c:v>
                      </c:pt>
                      <c:pt idx="1114">
                        <c:v>2.7477500000000012E-2</c:v>
                      </c:pt>
                      <c:pt idx="1115">
                        <c:v>2.7466000000000008E-2</c:v>
                      </c:pt>
                      <c:pt idx="1116">
                        <c:v>2.7456000000000005E-2</c:v>
                      </c:pt>
                      <c:pt idx="1117">
                        <c:v>2.7448000000000007E-2</c:v>
                      </c:pt>
                      <c:pt idx="1118">
                        <c:v>2.7435999999999999E-2</c:v>
                      </c:pt>
                      <c:pt idx="1119">
                        <c:v>2.7421500000000001E-2</c:v>
                      </c:pt>
                      <c:pt idx="1120">
                        <c:v>2.7414500000000005E-2</c:v>
                      </c:pt>
                      <c:pt idx="1121">
                        <c:v>2.7408499999999999E-2</c:v>
                      </c:pt>
                      <c:pt idx="1122">
                        <c:v>2.7396499999999997E-2</c:v>
                      </c:pt>
                      <c:pt idx="1123">
                        <c:v>2.7390999999999995E-2</c:v>
                      </c:pt>
                      <c:pt idx="1124">
                        <c:v>2.7391999999999993E-2</c:v>
                      </c:pt>
                      <c:pt idx="1125">
                        <c:v>2.7383499999999995E-2</c:v>
                      </c:pt>
                      <c:pt idx="1126">
                        <c:v>2.737849999999999E-2</c:v>
                      </c:pt>
                      <c:pt idx="1127">
                        <c:v>2.7383999999999992E-2</c:v>
                      </c:pt>
                      <c:pt idx="1128">
                        <c:v>2.7367499999999993E-2</c:v>
                      </c:pt>
                      <c:pt idx="1129">
                        <c:v>2.7364999999999993E-2</c:v>
                      </c:pt>
                      <c:pt idx="1130">
                        <c:v>2.7350499999999996E-2</c:v>
                      </c:pt>
                      <c:pt idx="1131">
                        <c:v>2.7334000000000001E-2</c:v>
                      </c:pt>
                      <c:pt idx="1132">
                        <c:v>2.7318000000000002E-2</c:v>
                      </c:pt>
                      <c:pt idx="1133">
                        <c:v>2.73095E-2</c:v>
                      </c:pt>
                      <c:pt idx="1134">
                        <c:v>2.72985E-2</c:v>
                      </c:pt>
                      <c:pt idx="1135">
                        <c:v>2.7289000000000004E-2</c:v>
                      </c:pt>
                      <c:pt idx="1136">
                        <c:v>2.7277999999999997E-2</c:v>
                      </c:pt>
                      <c:pt idx="1137">
                        <c:v>2.7270500000000003E-2</c:v>
                      </c:pt>
                      <c:pt idx="1138">
                        <c:v>2.7261500000000001E-2</c:v>
                      </c:pt>
                      <c:pt idx="1139">
                        <c:v>2.7258499999999998E-2</c:v>
                      </c:pt>
                      <c:pt idx="1140">
                        <c:v>2.7250999999999997E-2</c:v>
                      </c:pt>
                      <c:pt idx="1141">
                        <c:v>2.724E-2</c:v>
                      </c:pt>
                      <c:pt idx="1142">
                        <c:v>2.7234000000000001E-2</c:v>
                      </c:pt>
                      <c:pt idx="1143">
                        <c:v>2.7220000000000005E-2</c:v>
                      </c:pt>
                      <c:pt idx="1144">
                        <c:v>2.72085E-2</c:v>
                      </c:pt>
                      <c:pt idx="1145">
                        <c:v>2.7205000000000003E-2</c:v>
                      </c:pt>
                      <c:pt idx="1146">
                        <c:v>2.71945E-2</c:v>
                      </c:pt>
                      <c:pt idx="1147">
                        <c:v>2.7185000000000001E-2</c:v>
                      </c:pt>
                      <c:pt idx="1148">
                        <c:v>2.7168000000000005E-2</c:v>
                      </c:pt>
                      <c:pt idx="1149">
                        <c:v>2.7153500000000004E-2</c:v>
                      </c:pt>
                      <c:pt idx="1150">
                        <c:v>2.7145000000000002E-2</c:v>
                      </c:pt>
                      <c:pt idx="1151">
                        <c:v>2.7137500000000005E-2</c:v>
                      </c:pt>
                      <c:pt idx="1152">
                        <c:v>2.7128000000000006E-2</c:v>
                      </c:pt>
                      <c:pt idx="1153">
                        <c:v>2.7123000000000005E-2</c:v>
                      </c:pt>
                      <c:pt idx="1154">
                        <c:v>2.7120000000000002E-2</c:v>
                      </c:pt>
                      <c:pt idx="1155">
                        <c:v>2.7111500000000004E-2</c:v>
                      </c:pt>
                      <c:pt idx="1156">
                        <c:v>2.7103500000000006E-2</c:v>
                      </c:pt>
                      <c:pt idx="1157">
                        <c:v>2.709750000000001E-2</c:v>
                      </c:pt>
                      <c:pt idx="1158">
                        <c:v>2.7119500000000005E-2</c:v>
                      </c:pt>
                      <c:pt idx="1159">
                        <c:v>2.7015000000000008E-2</c:v>
                      </c:pt>
                      <c:pt idx="1160">
                        <c:v>2.7006000000000006E-2</c:v>
                      </c:pt>
                      <c:pt idx="1161">
                        <c:v>2.6977000000000008E-2</c:v>
                      </c:pt>
                      <c:pt idx="1162">
                        <c:v>2.6981000000000012E-2</c:v>
                      </c:pt>
                      <c:pt idx="1163">
                        <c:v>2.6974000000000008E-2</c:v>
                      </c:pt>
                      <c:pt idx="1164">
                        <c:v>2.6969500000000014E-2</c:v>
                      </c:pt>
                      <c:pt idx="1165">
                        <c:v>2.6964500000000013E-2</c:v>
                      </c:pt>
                      <c:pt idx="1166">
                        <c:v>2.6961500000000013E-2</c:v>
                      </c:pt>
                      <c:pt idx="1167">
                        <c:v>2.6953500000000012E-2</c:v>
                      </c:pt>
                      <c:pt idx="1168">
                        <c:v>2.6951500000000014E-2</c:v>
                      </c:pt>
                      <c:pt idx="1169">
                        <c:v>2.694450000000001E-2</c:v>
                      </c:pt>
                      <c:pt idx="1170">
                        <c:v>2.6945500000000004E-2</c:v>
                      </c:pt>
                      <c:pt idx="1171">
                        <c:v>2.694450000000001E-2</c:v>
                      </c:pt>
                      <c:pt idx="1172">
                        <c:v>2.6944000000000003E-2</c:v>
                      </c:pt>
                      <c:pt idx="1173">
                        <c:v>2.6949000000000004E-2</c:v>
                      </c:pt>
                      <c:pt idx="1174">
                        <c:v>2.6961500000000006E-2</c:v>
                      </c:pt>
                      <c:pt idx="1175">
                        <c:v>2.6957000000000012E-2</c:v>
                      </c:pt>
                      <c:pt idx="1176">
                        <c:v>2.6960000000000012E-2</c:v>
                      </c:pt>
                      <c:pt idx="1177">
                        <c:v>2.6959500000000011E-2</c:v>
                      </c:pt>
                      <c:pt idx="1178">
                        <c:v>2.6966000000000004E-2</c:v>
                      </c:pt>
                      <c:pt idx="1179">
                        <c:v>2.6967000000000008E-2</c:v>
                      </c:pt>
                      <c:pt idx="1180">
                        <c:v>2.6970000000000008E-2</c:v>
                      </c:pt>
                      <c:pt idx="1181">
                        <c:v>2.6967000000000008E-2</c:v>
                      </c:pt>
                      <c:pt idx="1182">
                        <c:v>2.6973000000000007E-2</c:v>
                      </c:pt>
                      <c:pt idx="1183">
                        <c:v>2.6979500000000003E-2</c:v>
                      </c:pt>
                      <c:pt idx="1184">
                        <c:v>2.6979000000000006E-2</c:v>
                      </c:pt>
                      <c:pt idx="1185">
                        <c:v>2.6981500000000005E-2</c:v>
                      </c:pt>
                      <c:pt idx="1186">
                        <c:v>2.6985500000000006E-2</c:v>
                      </c:pt>
                      <c:pt idx="1187">
                        <c:v>2.6985000000000009E-2</c:v>
                      </c:pt>
                      <c:pt idx="1188">
                        <c:v>2.6984500000000012E-2</c:v>
                      </c:pt>
                      <c:pt idx="1189">
                        <c:v>2.699300000000001E-2</c:v>
                      </c:pt>
                      <c:pt idx="1190">
                        <c:v>2.6996000000000017E-2</c:v>
                      </c:pt>
                      <c:pt idx="1191">
                        <c:v>2.7001500000000008E-2</c:v>
                      </c:pt>
                      <c:pt idx="1192">
                        <c:v>2.7012500000000009E-2</c:v>
                      </c:pt>
                      <c:pt idx="1193">
                        <c:v>2.7020500000000006E-2</c:v>
                      </c:pt>
                      <c:pt idx="1194">
                        <c:v>2.7027000000000009E-2</c:v>
                      </c:pt>
                      <c:pt idx="1195">
                        <c:v>2.7034000000000013E-2</c:v>
                      </c:pt>
                      <c:pt idx="1196">
                        <c:v>2.7042500000000014E-2</c:v>
                      </c:pt>
                      <c:pt idx="1197">
                        <c:v>2.7053000000000015E-2</c:v>
                      </c:pt>
                      <c:pt idx="1198">
                        <c:v>2.7061000000000016E-2</c:v>
                      </c:pt>
                      <c:pt idx="1199">
                        <c:v>2.7070000000000018E-2</c:v>
                      </c:pt>
                      <c:pt idx="1200">
                        <c:v>2.7074000000000015E-2</c:v>
                      </c:pt>
                      <c:pt idx="1201">
                        <c:v>2.7087500000000011E-2</c:v>
                      </c:pt>
                      <c:pt idx="1202">
                        <c:v>2.7103000000000016E-2</c:v>
                      </c:pt>
                      <c:pt idx="1203">
                        <c:v>2.7109000000000015E-2</c:v>
                      </c:pt>
                      <c:pt idx="1204">
                        <c:v>2.7124000000000016E-2</c:v>
                      </c:pt>
                      <c:pt idx="1205">
                        <c:v>2.7143500000000008E-2</c:v>
                      </c:pt>
                      <c:pt idx="1206">
                        <c:v>2.7153000000000014E-2</c:v>
                      </c:pt>
                      <c:pt idx="1207">
                        <c:v>2.7165000000000012E-2</c:v>
                      </c:pt>
                      <c:pt idx="1208">
                        <c:v>2.7179000000000016E-2</c:v>
                      </c:pt>
                      <c:pt idx="1209">
                        <c:v>2.719400000000001E-2</c:v>
                      </c:pt>
                      <c:pt idx="1210">
                        <c:v>2.7200500000000009E-2</c:v>
                      </c:pt>
                      <c:pt idx="1211">
                        <c:v>2.7214500000000013E-2</c:v>
                      </c:pt>
                      <c:pt idx="1212">
                        <c:v>2.7231500000000013E-2</c:v>
                      </c:pt>
                      <c:pt idx="1213">
                        <c:v>2.7241500000000009E-2</c:v>
                      </c:pt>
                      <c:pt idx="1214">
                        <c:v>2.7254000000000011E-2</c:v>
                      </c:pt>
                      <c:pt idx="1215">
                        <c:v>2.726750000000001E-2</c:v>
                      </c:pt>
                      <c:pt idx="1216">
                        <c:v>2.7278500000000011E-2</c:v>
                      </c:pt>
                      <c:pt idx="1217">
                        <c:v>2.7289000000000011E-2</c:v>
                      </c:pt>
                      <c:pt idx="1218">
                        <c:v>2.7301000000000016E-2</c:v>
                      </c:pt>
                      <c:pt idx="1219">
                        <c:v>2.7317000000000015E-2</c:v>
                      </c:pt>
                      <c:pt idx="1220">
                        <c:v>2.7330500000000015E-2</c:v>
                      </c:pt>
                      <c:pt idx="1221">
                        <c:v>2.7342000000000012E-2</c:v>
                      </c:pt>
                      <c:pt idx="1222">
                        <c:v>2.7357500000000017E-2</c:v>
                      </c:pt>
                      <c:pt idx="1223">
                        <c:v>2.7366000000000019E-2</c:v>
                      </c:pt>
                      <c:pt idx="1224">
                        <c:v>2.7367000000000016E-2</c:v>
                      </c:pt>
                      <c:pt idx="1225">
                        <c:v>2.7381000000000016E-2</c:v>
                      </c:pt>
                      <c:pt idx="1226">
                        <c:v>2.7393500000000019E-2</c:v>
                      </c:pt>
                      <c:pt idx="1227">
                        <c:v>2.7406500000000014E-2</c:v>
                      </c:pt>
                      <c:pt idx="1228">
                        <c:v>2.7421000000000011E-2</c:v>
                      </c:pt>
                      <c:pt idx="1229">
                        <c:v>2.7436000000000016E-2</c:v>
                      </c:pt>
                      <c:pt idx="1230">
                        <c:v>2.7438500000000015E-2</c:v>
                      </c:pt>
                      <c:pt idx="1231">
                        <c:v>2.7448500000000018E-2</c:v>
                      </c:pt>
                      <c:pt idx="1232">
                        <c:v>2.746750000000002E-2</c:v>
                      </c:pt>
                      <c:pt idx="1233">
                        <c:v>2.7481000000000019E-2</c:v>
                      </c:pt>
                      <c:pt idx="1234">
                        <c:v>2.7493500000000014E-2</c:v>
                      </c:pt>
                      <c:pt idx="1235">
                        <c:v>2.7510000000000017E-2</c:v>
                      </c:pt>
                      <c:pt idx="1236">
                        <c:v>2.752000000000002E-2</c:v>
                      </c:pt>
                      <c:pt idx="1237">
                        <c:v>2.7531000000000014E-2</c:v>
                      </c:pt>
                      <c:pt idx="1238">
                        <c:v>2.7546000000000011E-2</c:v>
                      </c:pt>
                      <c:pt idx="1239">
                        <c:v>2.7561500000000013E-2</c:v>
                      </c:pt>
                      <c:pt idx="1240">
                        <c:v>2.757950000000001E-2</c:v>
                      </c:pt>
                      <c:pt idx="1241">
                        <c:v>2.7601000000000014E-2</c:v>
                      </c:pt>
                      <c:pt idx="1242">
                        <c:v>2.7613500000000017E-2</c:v>
                      </c:pt>
                      <c:pt idx="1243">
                        <c:v>2.7632500000000011E-2</c:v>
                      </c:pt>
                      <c:pt idx="1244">
                        <c:v>2.7648500000000013E-2</c:v>
                      </c:pt>
                      <c:pt idx="1245">
                        <c:v>2.7672000000000002E-2</c:v>
                      </c:pt>
                      <c:pt idx="1246">
                        <c:v>2.7694500000000007E-2</c:v>
                      </c:pt>
                      <c:pt idx="1247">
                        <c:v>2.7710000000000012E-2</c:v>
                      </c:pt>
                      <c:pt idx="1248">
                        <c:v>2.7736000000000004E-2</c:v>
                      </c:pt>
                      <c:pt idx="1249">
                        <c:v>2.7767000000000007E-2</c:v>
                      </c:pt>
                      <c:pt idx="1250">
                        <c:v>2.7785000000000008E-2</c:v>
                      </c:pt>
                      <c:pt idx="1251">
                        <c:v>2.7809000000000007E-2</c:v>
                      </c:pt>
                      <c:pt idx="1252">
                        <c:v>2.7828000000000016E-2</c:v>
                      </c:pt>
                      <c:pt idx="1253">
                        <c:v>2.7852500000000013E-2</c:v>
                      </c:pt>
                      <c:pt idx="1254">
                        <c:v>2.7880500000000016E-2</c:v>
                      </c:pt>
                      <c:pt idx="1255">
                        <c:v>2.7902500000000018E-2</c:v>
                      </c:pt>
                      <c:pt idx="1256">
                        <c:v>2.7927000000000014E-2</c:v>
                      </c:pt>
                      <c:pt idx="1257">
                        <c:v>2.7945500000000015E-2</c:v>
                      </c:pt>
                      <c:pt idx="1258">
                        <c:v>2.7965000000000014E-2</c:v>
                      </c:pt>
                      <c:pt idx="1259">
                        <c:v>2.7984000000000019E-2</c:v>
                      </c:pt>
                      <c:pt idx="1260">
                        <c:v>2.8005500000000013E-2</c:v>
                      </c:pt>
                      <c:pt idx="1261">
                        <c:v>2.8029500000000013E-2</c:v>
                      </c:pt>
                      <c:pt idx="1262">
                        <c:v>2.8049500000000012E-2</c:v>
                      </c:pt>
                      <c:pt idx="1263">
                        <c:v>2.8072000000000003E-2</c:v>
                      </c:pt>
                      <c:pt idx="1264">
                        <c:v>2.8094500000000008E-2</c:v>
                      </c:pt>
                      <c:pt idx="1265">
                        <c:v>2.8124500000000007E-2</c:v>
                      </c:pt>
                      <c:pt idx="1266">
                        <c:v>2.8146000000000004E-2</c:v>
                      </c:pt>
                      <c:pt idx="1267">
                        <c:v>2.8174000000000012E-2</c:v>
                      </c:pt>
                      <c:pt idx="1268">
                        <c:v>2.8200500000000007E-2</c:v>
                      </c:pt>
                      <c:pt idx="1269">
                        <c:v>2.8225500000000004E-2</c:v>
                      </c:pt>
                      <c:pt idx="1270">
                        <c:v>2.825200000000001E-2</c:v>
                      </c:pt>
                      <c:pt idx="1271">
                        <c:v>2.8282000000000009E-2</c:v>
                      </c:pt>
                      <c:pt idx="1272">
                        <c:v>2.8312000000000007E-2</c:v>
                      </c:pt>
                      <c:pt idx="1273">
                        <c:v>2.8340000000000001E-2</c:v>
                      </c:pt>
                      <c:pt idx="1274">
                        <c:v>2.8370500000000007E-2</c:v>
                      </c:pt>
                      <c:pt idx="1275">
                        <c:v>2.8404000000000006E-2</c:v>
                      </c:pt>
                      <c:pt idx="1276">
                        <c:v>2.8429000000000006E-2</c:v>
                      </c:pt>
                      <c:pt idx="1277">
                        <c:v>2.8463499999999996E-2</c:v>
                      </c:pt>
                      <c:pt idx="1278">
                        <c:v>2.8498000000000002E-2</c:v>
                      </c:pt>
                      <c:pt idx="1279">
                        <c:v>2.8529999999999996E-2</c:v>
                      </c:pt>
                      <c:pt idx="1280">
                        <c:v>2.8561E-2</c:v>
                      </c:pt>
                      <c:pt idx="1281">
                        <c:v>2.8612499999999999E-2</c:v>
                      </c:pt>
                      <c:pt idx="1282">
                        <c:v>2.8650000000000005E-2</c:v>
                      </c:pt>
                      <c:pt idx="1283">
                        <c:v>2.8685000000000006E-2</c:v>
                      </c:pt>
                      <c:pt idx="1284">
                        <c:v>2.8720500000000006E-2</c:v>
                      </c:pt>
                      <c:pt idx="1285">
                        <c:v>2.8753500000000005E-2</c:v>
                      </c:pt>
                      <c:pt idx="1286">
                        <c:v>2.8782000000000002E-2</c:v>
                      </c:pt>
                      <c:pt idx="1287">
                        <c:v>2.8814000000000006E-2</c:v>
                      </c:pt>
                      <c:pt idx="1288">
                        <c:v>2.8847000000000005E-2</c:v>
                      </c:pt>
                      <c:pt idx="1289">
                        <c:v>2.8885000000000004E-2</c:v>
                      </c:pt>
                      <c:pt idx="1290">
                        <c:v>2.8912500000000004E-2</c:v>
                      </c:pt>
                      <c:pt idx="1291">
                        <c:v>2.8943E-2</c:v>
                      </c:pt>
                      <c:pt idx="1292">
                        <c:v>2.89775E-2</c:v>
                      </c:pt>
                      <c:pt idx="1293">
                        <c:v>2.90055E-2</c:v>
                      </c:pt>
                      <c:pt idx="1294">
                        <c:v>2.903749999999999E-2</c:v>
                      </c:pt>
                      <c:pt idx="1295">
                        <c:v>2.9067499999999996E-2</c:v>
                      </c:pt>
                      <c:pt idx="1296">
                        <c:v>2.9099999999999997E-2</c:v>
                      </c:pt>
                      <c:pt idx="1297">
                        <c:v>2.9138499999999998E-2</c:v>
                      </c:pt>
                      <c:pt idx="1298">
                        <c:v>2.9176999999999995E-2</c:v>
                      </c:pt>
                      <c:pt idx="1299">
                        <c:v>2.9214499999999997E-2</c:v>
                      </c:pt>
                      <c:pt idx="1300">
                        <c:v>2.9253500000000002E-2</c:v>
                      </c:pt>
                      <c:pt idx="1301">
                        <c:v>2.9289499999999996E-2</c:v>
                      </c:pt>
                      <c:pt idx="1302">
                        <c:v>2.9323000000000002E-2</c:v>
                      </c:pt>
                      <c:pt idx="1303">
                        <c:v>2.9357499999999995E-2</c:v>
                      </c:pt>
                      <c:pt idx="1304">
                        <c:v>2.9395999999999999E-2</c:v>
                      </c:pt>
                      <c:pt idx="1305">
                        <c:v>2.9422999999999994E-2</c:v>
                      </c:pt>
                      <c:pt idx="1306">
                        <c:v>2.9468499999999998E-2</c:v>
                      </c:pt>
                      <c:pt idx="1307">
                        <c:v>2.9502999999999995E-2</c:v>
                      </c:pt>
                      <c:pt idx="1308">
                        <c:v>2.9537999999999988E-2</c:v>
                      </c:pt>
                      <c:pt idx="1309">
                        <c:v>2.9571999999999994E-2</c:v>
                      </c:pt>
                      <c:pt idx="1310">
                        <c:v>2.9617499999999998E-2</c:v>
                      </c:pt>
                      <c:pt idx="1311">
                        <c:v>2.9655499999999998E-2</c:v>
                      </c:pt>
                      <c:pt idx="1312">
                        <c:v>2.9698499999999992E-2</c:v>
                      </c:pt>
                      <c:pt idx="1313">
                        <c:v>2.9740999999999997E-2</c:v>
                      </c:pt>
                      <c:pt idx="1314">
                        <c:v>2.9775999999999993E-2</c:v>
                      </c:pt>
                      <c:pt idx="1315">
                        <c:v>2.981749999999999E-2</c:v>
                      </c:pt>
                      <c:pt idx="1316">
                        <c:v>2.9853499999999991E-2</c:v>
                      </c:pt>
                      <c:pt idx="1317">
                        <c:v>2.989399999999999E-2</c:v>
                      </c:pt>
                      <c:pt idx="1318">
                        <c:v>2.993549999999999E-2</c:v>
                      </c:pt>
                      <c:pt idx="1319">
                        <c:v>2.9983499999999993E-2</c:v>
                      </c:pt>
                      <c:pt idx="1320">
                        <c:v>3.0027499999999988E-2</c:v>
                      </c:pt>
                      <c:pt idx="1321">
                        <c:v>3.0075999999999995E-2</c:v>
                      </c:pt>
                      <c:pt idx="1322">
                        <c:v>3.0116499999999994E-2</c:v>
                      </c:pt>
                      <c:pt idx="1323">
                        <c:v>3.0161499999999994E-2</c:v>
                      </c:pt>
                      <c:pt idx="1324">
                        <c:v>3.0205499999999996E-2</c:v>
                      </c:pt>
                      <c:pt idx="1325">
                        <c:v>3.0252999999999988E-2</c:v>
                      </c:pt>
                      <c:pt idx="1326">
                        <c:v>3.029649999999999E-2</c:v>
                      </c:pt>
                      <c:pt idx="1327">
                        <c:v>3.0342999999999988E-2</c:v>
                      </c:pt>
                      <c:pt idx="1328">
                        <c:v>3.0387499999999991E-2</c:v>
                      </c:pt>
                      <c:pt idx="1329">
                        <c:v>3.0429999999999988E-2</c:v>
                      </c:pt>
                      <c:pt idx="1330">
                        <c:v>3.0475999999999993E-2</c:v>
                      </c:pt>
                      <c:pt idx="1331">
                        <c:v>3.0525999999999987E-2</c:v>
                      </c:pt>
                      <c:pt idx="1332">
                        <c:v>3.0571499999999988E-2</c:v>
                      </c:pt>
                      <c:pt idx="1333">
                        <c:v>3.0610999999999989E-2</c:v>
                      </c:pt>
                      <c:pt idx="1334">
                        <c:v>3.0654499999999994E-2</c:v>
                      </c:pt>
                      <c:pt idx="1335">
                        <c:v>3.0696999999999995E-2</c:v>
                      </c:pt>
                      <c:pt idx="1336">
                        <c:v>3.0743499999999993E-2</c:v>
                      </c:pt>
                      <c:pt idx="1337">
                        <c:v>3.0783999999999999E-2</c:v>
                      </c:pt>
                      <c:pt idx="1338">
                        <c:v>3.08305E-2</c:v>
                      </c:pt>
                      <c:pt idx="1339">
                        <c:v>3.0871999999999997E-2</c:v>
                      </c:pt>
                      <c:pt idx="1340">
                        <c:v>3.0918500000000002E-2</c:v>
                      </c:pt>
                      <c:pt idx="1341">
                        <c:v>3.0964000000000002E-2</c:v>
                      </c:pt>
                      <c:pt idx="1342">
                        <c:v>3.10075E-2</c:v>
                      </c:pt>
                      <c:pt idx="1343">
                        <c:v>3.1054499999999995E-2</c:v>
                      </c:pt>
                      <c:pt idx="1344">
                        <c:v>3.1101499999999994E-2</c:v>
                      </c:pt>
                      <c:pt idx="1345">
                        <c:v>3.1141499999999999E-2</c:v>
                      </c:pt>
                      <c:pt idx="1346">
                        <c:v>3.1178499999999998E-2</c:v>
                      </c:pt>
                      <c:pt idx="1347">
                        <c:v>3.1218999999999997E-2</c:v>
                      </c:pt>
                      <c:pt idx="1348">
                        <c:v>3.1261999999999991E-2</c:v>
                      </c:pt>
                      <c:pt idx="1349">
                        <c:v>3.1296999999999991E-2</c:v>
                      </c:pt>
                      <c:pt idx="1350">
                        <c:v>3.1336499999999989E-2</c:v>
                      </c:pt>
                      <c:pt idx="1351">
                        <c:v>3.1377499999999989E-2</c:v>
                      </c:pt>
                      <c:pt idx="1352">
                        <c:v>3.1403999999999987E-2</c:v>
                      </c:pt>
                      <c:pt idx="1353">
                        <c:v>3.1442499999999991E-2</c:v>
                      </c:pt>
                      <c:pt idx="1354">
                        <c:v>3.1477999999999985E-2</c:v>
                      </c:pt>
                      <c:pt idx="1355">
                        <c:v>3.1514999999999987E-2</c:v>
                      </c:pt>
                      <c:pt idx="1356">
                        <c:v>3.1559499999999983E-2</c:v>
                      </c:pt>
                      <c:pt idx="1357">
                        <c:v>3.1598499999999981E-2</c:v>
                      </c:pt>
                      <c:pt idx="1358">
                        <c:v>3.1610999999999986E-2</c:v>
                      </c:pt>
                      <c:pt idx="1359">
                        <c:v>3.1749499999999986E-2</c:v>
                      </c:pt>
                      <c:pt idx="1360">
                        <c:v>3.1793499999999981E-2</c:v>
                      </c:pt>
                      <c:pt idx="1361">
                        <c:v>3.1835499999999982E-2</c:v>
                      </c:pt>
                      <c:pt idx="1362">
                        <c:v>3.1873499999999992E-2</c:v>
                      </c:pt>
                      <c:pt idx="1363">
                        <c:v>3.191299999999999E-2</c:v>
                      </c:pt>
                      <c:pt idx="1364">
                        <c:v>3.1952499999999995E-2</c:v>
                      </c:pt>
                      <c:pt idx="1365">
                        <c:v>3.1994499999999981E-2</c:v>
                      </c:pt>
                      <c:pt idx="1366">
                        <c:v>3.2033999999999986E-2</c:v>
                      </c:pt>
                      <c:pt idx="1367">
                        <c:v>3.2077999999999982E-2</c:v>
                      </c:pt>
                      <c:pt idx="1368">
                        <c:v>3.2115499999999984E-2</c:v>
                      </c:pt>
                      <c:pt idx="1369">
                        <c:v>3.2156999999999984E-2</c:v>
                      </c:pt>
                      <c:pt idx="1370">
                        <c:v>3.218349999999999E-2</c:v>
                      </c:pt>
                      <c:pt idx="1371">
                        <c:v>3.2215999999999988E-2</c:v>
                      </c:pt>
                      <c:pt idx="1372">
                        <c:v>3.225249999999999E-2</c:v>
                      </c:pt>
                      <c:pt idx="1373">
                        <c:v>3.2286999999999982E-2</c:v>
                      </c:pt>
                      <c:pt idx="1374">
                        <c:v>3.232199999999999E-2</c:v>
                      </c:pt>
                      <c:pt idx="1375">
                        <c:v>3.2365999999999985E-2</c:v>
                      </c:pt>
                      <c:pt idx="1376">
                        <c:v>3.2408499999999993E-2</c:v>
                      </c:pt>
                      <c:pt idx="1377">
                        <c:v>3.245449999999999E-2</c:v>
                      </c:pt>
                      <c:pt idx="1378">
                        <c:v>3.2490999999999992E-2</c:v>
                      </c:pt>
                      <c:pt idx="1379">
                        <c:v>3.2539499999999985E-2</c:v>
                      </c:pt>
                      <c:pt idx="1380">
                        <c:v>3.2578999999999997E-2</c:v>
                      </c:pt>
                      <c:pt idx="1381">
                        <c:v>3.2622499999999992E-2</c:v>
                      </c:pt>
                      <c:pt idx="1382">
                        <c:v>3.2670499999999991E-2</c:v>
                      </c:pt>
                      <c:pt idx="1383">
                        <c:v>3.2706499999999993E-2</c:v>
                      </c:pt>
                      <c:pt idx="1384">
                        <c:v>3.274549999999999E-2</c:v>
                      </c:pt>
                      <c:pt idx="1385">
                        <c:v>3.2785499999999995E-2</c:v>
                      </c:pt>
                      <c:pt idx="1386">
                        <c:v>3.2827999999999989E-2</c:v>
                      </c:pt>
                      <c:pt idx="1387">
                        <c:v>3.2865999999999992E-2</c:v>
                      </c:pt>
                      <c:pt idx="1388">
                        <c:v>3.2914999999999993E-2</c:v>
                      </c:pt>
                      <c:pt idx="1389">
                        <c:v>3.2951499999999995E-2</c:v>
                      </c:pt>
                      <c:pt idx="1390">
                        <c:v>3.2992499999999987E-2</c:v>
                      </c:pt>
                      <c:pt idx="1391">
                        <c:v>3.3036499999999996E-2</c:v>
                      </c:pt>
                      <c:pt idx="1392">
                        <c:v>3.3066499999999992E-2</c:v>
                      </c:pt>
                      <c:pt idx="1393">
                        <c:v>3.3101999999999993E-2</c:v>
                      </c:pt>
                      <c:pt idx="1394">
                        <c:v>3.3146999999999996E-2</c:v>
                      </c:pt>
                      <c:pt idx="1395">
                        <c:v>3.3180999999999988E-2</c:v>
                      </c:pt>
                      <c:pt idx="1396">
                        <c:v>3.3216999999999997E-2</c:v>
                      </c:pt>
                      <c:pt idx="1397">
                        <c:v>3.3253999999999992E-2</c:v>
                      </c:pt>
                      <c:pt idx="1398">
                        <c:v>3.3288999999999999E-2</c:v>
                      </c:pt>
                      <c:pt idx="1399">
                        <c:v>3.3322499999999998E-2</c:v>
                      </c:pt>
                      <c:pt idx="1400">
                        <c:v>3.3360499999999994E-2</c:v>
                      </c:pt>
                      <c:pt idx="1401">
                        <c:v>3.3385499999999999E-2</c:v>
                      </c:pt>
                      <c:pt idx="1402">
                        <c:v>3.3411499999999997E-2</c:v>
                      </c:pt>
                      <c:pt idx="1403">
                        <c:v>3.3442E-2</c:v>
                      </c:pt>
                      <c:pt idx="1404">
                        <c:v>3.3468999999999999E-2</c:v>
                      </c:pt>
                      <c:pt idx="1405">
                        <c:v>3.3488500000000004E-2</c:v>
                      </c:pt>
                      <c:pt idx="1406">
                        <c:v>3.3515999999999997E-2</c:v>
                      </c:pt>
                      <c:pt idx="1407">
                        <c:v>3.3543499999999997E-2</c:v>
                      </c:pt>
                      <c:pt idx="1408">
                        <c:v>3.3568000000000001E-2</c:v>
                      </c:pt>
                      <c:pt idx="1409">
                        <c:v>3.3596500000000001E-2</c:v>
                      </c:pt>
                      <c:pt idx="1410">
                        <c:v>3.3624999999999995E-2</c:v>
                      </c:pt>
                      <c:pt idx="1411">
                        <c:v>3.3646999999999989E-2</c:v>
                      </c:pt>
                      <c:pt idx="1412">
                        <c:v>3.366849999999999E-2</c:v>
                      </c:pt>
                      <c:pt idx="1413">
                        <c:v>3.3691999999999986E-2</c:v>
                      </c:pt>
                      <c:pt idx="1414">
                        <c:v>3.3715999999999989E-2</c:v>
                      </c:pt>
                      <c:pt idx="1415">
                        <c:v>3.373749999999999E-2</c:v>
                      </c:pt>
                      <c:pt idx="1416">
                        <c:v>3.3780499999999991E-2</c:v>
                      </c:pt>
                      <c:pt idx="1417">
                        <c:v>3.3798499999999995E-2</c:v>
                      </c:pt>
                      <c:pt idx="1418">
                        <c:v>3.3825499999999994E-2</c:v>
                      </c:pt>
                      <c:pt idx="1419">
                        <c:v>3.3848499999999997E-2</c:v>
                      </c:pt>
                      <c:pt idx="1420">
                        <c:v>3.3874500000000002E-2</c:v>
                      </c:pt>
                      <c:pt idx="1421">
                        <c:v>3.3896999999999997E-2</c:v>
                      </c:pt>
                      <c:pt idx="1422">
                        <c:v>3.3922999999999995E-2</c:v>
                      </c:pt>
                      <c:pt idx="1423">
                        <c:v>3.3946499999999998E-2</c:v>
                      </c:pt>
                      <c:pt idx="1424">
                        <c:v>3.3979999999999989E-2</c:v>
                      </c:pt>
                      <c:pt idx="1425">
                        <c:v>3.3998999999999995E-2</c:v>
                      </c:pt>
                      <c:pt idx="1426">
                        <c:v>3.4021499999999996E-2</c:v>
                      </c:pt>
                      <c:pt idx="1427">
                        <c:v>3.4033499999999994E-2</c:v>
                      </c:pt>
                      <c:pt idx="1428">
                        <c:v>3.4054499999999994E-2</c:v>
                      </c:pt>
                      <c:pt idx="1429">
                        <c:v>3.4085999999999991E-2</c:v>
                      </c:pt>
                      <c:pt idx="1430">
                        <c:v>3.4129999999999987E-2</c:v>
                      </c:pt>
                      <c:pt idx="1431">
                        <c:v>3.4155499999999991E-2</c:v>
                      </c:pt>
                      <c:pt idx="1432">
                        <c:v>3.4176999999999992E-2</c:v>
                      </c:pt>
                      <c:pt idx="1433">
                        <c:v>3.4203499999999991E-2</c:v>
                      </c:pt>
                      <c:pt idx="1434">
                        <c:v>3.4232499999999992E-2</c:v>
                      </c:pt>
                      <c:pt idx="1435">
                        <c:v>3.4261499999999993E-2</c:v>
                      </c:pt>
                      <c:pt idx="1436">
                        <c:v>3.4286999999999998E-2</c:v>
                      </c:pt>
                      <c:pt idx="1437">
                        <c:v>3.4319499999999989E-2</c:v>
                      </c:pt>
                      <c:pt idx="1438">
                        <c:v>3.4351499999999993E-2</c:v>
                      </c:pt>
                      <c:pt idx="1439">
                        <c:v>3.4382499999999996E-2</c:v>
                      </c:pt>
                      <c:pt idx="1440">
                        <c:v>3.4407500000000001E-2</c:v>
                      </c:pt>
                      <c:pt idx="1441">
                        <c:v>3.4432499999999998E-2</c:v>
                      </c:pt>
                      <c:pt idx="1442">
                        <c:v>3.4469999999999994E-2</c:v>
                      </c:pt>
                      <c:pt idx="1443">
                        <c:v>3.4504E-2</c:v>
                      </c:pt>
                      <c:pt idx="1444">
                        <c:v>3.4540999999999995E-2</c:v>
                      </c:pt>
                      <c:pt idx="1445">
                        <c:v>3.4571499999999998E-2</c:v>
                      </c:pt>
                      <c:pt idx="1446">
                        <c:v>3.4594499999999993E-2</c:v>
                      </c:pt>
                      <c:pt idx="1447">
                        <c:v>3.4629500000000001E-2</c:v>
                      </c:pt>
                      <c:pt idx="1448">
                        <c:v>3.4655499999999999E-2</c:v>
                      </c:pt>
                      <c:pt idx="1449">
                        <c:v>3.4670499999999993E-2</c:v>
                      </c:pt>
                      <c:pt idx="1450">
                        <c:v>3.4695999999999998E-2</c:v>
                      </c:pt>
                      <c:pt idx="1451">
                        <c:v>3.4719499999999993E-2</c:v>
                      </c:pt>
                      <c:pt idx="1452">
                        <c:v>3.474399999999999E-2</c:v>
                      </c:pt>
                      <c:pt idx="1453">
                        <c:v>3.4769999999999995E-2</c:v>
                      </c:pt>
                      <c:pt idx="1454">
                        <c:v>3.4793999999999999E-2</c:v>
                      </c:pt>
                      <c:pt idx="1455">
                        <c:v>3.4813999999999991E-2</c:v>
                      </c:pt>
                      <c:pt idx="1456">
                        <c:v>3.4845999999999988E-2</c:v>
                      </c:pt>
                      <c:pt idx="1457">
                        <c:v>3.4873999999999988E-2</c:v>
                      </c:pt>
                      <c:pt idx="1458">
                        <c:v>3.4901499999999988E-2</c:v>
                      </c:pt>
                      <c:pt idx="1459">
                        <c:v>3.4931499999999983E-2</c:v>
                      </c:pt>
                      <c:pt idx="1460">
                        <c:v>3.4962999999999987E-2</c:v>
                      </c:pt>
                      <c:pt idx="1461">
                        <c:v>3.4981499999999992E-2</c:v>
                      </c:pt>
                      <c:pt idx="1462">
                        <c:v>3.5001999999999998E-2</c:v>
                      </c:pt>
                      <c:pt idx="1463">
                        <c:v>3.5018499999999994E-2</c:v>
                      </c:pt>
                      <c:pt idx="1464">
                        <c:v>3.5051499999999992E-2</c:v>
                      </c:pt>
                      <c:pt idx="1465">
                        <c:v>3.5067999999999995E-2</c:v>
                      </c:pt>
                      <c:pt idx="1466">
                        <c:v>3.5089999999999996E-2</c:v>
                      </c:pt>
                      <c:pt idx="1467">
                        <c:v>3.511149999999999E-2</c:v>
                      </c:pt>
                      <c:pt idx="1468">
                        <c:v>3.5131499999999989E-2</c:v>
                      </c:pt>
                      <c:pt idx="1469">
                        <c:v>3.5151499999999995E-2</c:v>
                      </c:pt>
                      <c:pt idx="1470">
                        <c:v>3.5170999999999994E-2</c:v>
                      </c:pt>
                      <c:pt idx="1471">
                        <c:v>3.5190499999999993E-2</c:v>
                      </c:pt>
                      <c:pt idx="1472">
                        <c:v>3.5208499999999997E-2</c:v>
                      </c:pt>
                      <c:pt idx="1473">
                        <c:v>3.5220999999999995E-2</c:v>
                      </c:pt>
                      <c:pt idx="1474">
                        <c:v>3.5234999999999995E-2</c:v>
                      </c:pt>
                      <c:pt idx="1475">
                        <c:v>3.5254499999999994E-2</c:v>
                      </c:pt>
                      <c:pt idx="1476">
                        <c:v>3.5276499999999988E-2</c:v>
                      </c:pt>
                      <c:pt idx="1477">
                        <c:v>3.5293499999999998E-2</c:v>
                      </c:pt>
                      <c:pt idx="1478">
                        <c:v>3.5302499999999994E-2</c:v>
                      </c:pt>
                      <c:pt idx="1479">
                        <c:v>3.5315999999999993E-2</c:v>
                      </c:pt>
                      <c:pt idx="1480">
                        <c:v>3.5337500000000001E-2</c:v>
                      </c:pt>
                      <c:pt idx="1481">
                        <c:v>3.5332499999999996E-2</c:v>
                      </c:pt>
                      <c:pt idx="1482">
                        <c:v>3.5344999999999994E-2</c:v>
                      </c:pt>
                      <c:pt idx="1483">
                        <c:v>3.5358499999999987E-2</c:v>
                      </c:pt>
                      <c:pt idx="1484">
                        <c:v>3.5376499999999991E-2</c:v>
                      </c:pt>
                      <c:pt idx="1485">
                        <c:v>3.539649999999999E-2</c:v>
                      </c:pt>
                      <c:pt idx="1486">
                        <c:v>3.5414999999999995E-2</c:v>
                      </c:pt>
                      <c:pt idx="1487">
                        <c:v>3.5425499999999992E-2</c:v>
                      </c:pt>
                      <c:pt idx="1488">
                        <c:v>3.5441999999999987E-2</c:v>
                      </c:pt>
                      <c:pt idx="1489">
                        <c:v>3.5457499999999989E-2</c:v>
                      </c:pt>
                      <c:pt idx="1490">
                        <c:v>3.5473999999999985E-2</c:v>
                      </c:pt>
                      <c:pt idx="1491">
                        <c:v>3.5490999999999981E-2</c:v>
                      </c:pt>
                      <c:pt idx="1492">
                        <c:v>3.5502499999999985E-2</c:v>
                      </c:pt>
                      <c:pt idx="1493">
                        <c:v>3.5517499999999987E-2</c:v>
                      </c:pt>
                      <c:pt idx="1494">
                        <c:v>3.5533999999999982E-2</c:v>
                      </c:pt>
                      <c:pt idx="1495">
                        <c:v>3.5557499999999978E-2</c:v>
                      </c:pt>
                      <c:pt idx="1496">
                        <c:v>3.5581499999999981E-2</c:v>
                      </c:pt>
                      <c:pt idx="1497">
                        <c:v>3.5597999999999977E-2</c:v>
                      </c:pt>
                      <c:pt idx="1498">
                        <c:v>3.5610999999999976E-2</c:v>
                      </c:pt>
                      <c:pt idx="1499">
                        <c:v>3.5627999999999986E-2</c:v>
                      </c:pt>
                      <c:pt idx="1500">
                        <c:v>3.563849999999999E-2</c:v>
                      </c:pt>
                      <c:pt idx="1501">
                        <c:v>3.5654999999999985E-2</c:v>
                      </c:pt>
                      <c:pt idx="1502">
                        <c:v>3.5674499999999977E-2</c:v>
                      </c:pt>
                      <c:pt idx="1503">
                        <c:v>3.5689999999999979E-2</c:v>
                      </c:pt>
                      <c:pt idx="1504">
                        <c:v>3.5707999999999983E-2</c:v>
                      </c:pt>
                      <c:pt idx="1505">
                        <c:v>3.5726999999999981E-2</c:v>
                      </c:pt>
                      <c:pt idx="1506">
                        <c:v>3.5732999999999987E-2</c:v>
                      </c:pt>
                      <c:pt idx="1507">
                        <c:v>3.5740999999999988E-2</c:v>
                      </c:pt>
                      <c:pt idx="1508">
                        <c:v>3.5753999999999987E-2</c:v>
                      </c:pt>
                      <c:pt idx="1509">
                        <c:v>3.577049999999999E-2</c:v>
                      </c:pt>
                      <c:pt idx="1510">
                        <c:v>3.5781999999999987E-2</c:v>
                      </c:pt>
                      <c:pt idx="1511">
                        <c:v>3.579849999999999E-2</c:v>
                      </c:pt>
                      <c:pt idx="1512">
                        <c:v>3.5812499999999983E-2</c:v>
                      </c:pt>
                      <c:pt idx="1513">
                        <c:v>3.5823999999999988E-2</c:v>
                      </c:pt>
                      <c:pt idx="1514">
                        <c:v>3.5843499999999993E-2</c:v>
                      </c:pt>
                      <c:pt idx="1515">
                        <c:v>3.5859999999999996E-2</c:v>
                      </c:pt>
                      <c:pt idx="1516">
                        <c:v>3.588149999999999E-2</c:v>
                      </c:pt>
                      <c:pt idx="1517">
                        <c:v>3.5896999999999998E-2</c:v>
                      </c:pt>
                      <c:pt idx="1518">
                        <c:v>3.5913E-2</c:v>
                      </c:pt>
                      <c:pt idx="1519">
                        <c:v>3.5925500000000006E-2</c:v>
                      </c:pt>
                      <c:pt idx="1520">
                        <c:v>3.5942500000000009E-2</c:v>
                      </c:pt>
                      <c:pt idx="1521">
                        <c:v>3.5953500000000013E-2</c:v>
                      </c:pt>
                      <c:pt idx="1522">
                        <c:v>3.5972500000000011E-2</c:v>
                      </c:pt>
                      <c:pt idx="1523">
                        <c:v>3.5990000000000008E-2</c:v>
                      </c:pt>
                      <c:pt idx="1524">
                        <c:v>3.6003000000000014E-2</c:v>
                      </c:pt>
                      <c:pt idx="1525">
                        <c:v>3.6018500000000016E-2</c:v>
                      </c:pt>
                      <c:pt idx="1526">
                        <c:v>3.6031500000000015E-2</c:v>
                      </c:pt>
                      <c:pt idx="1527">
                        <c:v>3.6043500000000013E-2</c:v>
                      </c:pt>
                      <c:pt idx="1528">
                        <c:v>3.6058500000000014E-2</c:v>
                      </c:pt>
                      <c:pt idx="1529">
                        <c:v>3.607100000000002E-2</c:v>
                      </c:pt>
                      <c:pt idx="1530">
                        <c:v>3.6084000000000019E-2</c:v>
                      </c:pt>
                      <c:pt idx="1531">
                        <c:v>3.6093000000000021E-2</c:v>
                      </c:pt>
                      <c:pt idx="1532">
                        <c:v>3.6106500000000021E-2</c:v>
                      </c:pt>
                      <c:pt idx="1533">
                        <c:v>3.611250000000002E-2</c:v>
                      </c:pt>
                      <c:pt idx="1534">
                        <c:v>3.6122000000000022E-2</c:v>
                      </c:pt>
                      <c:pt idx="1535">
                        <c:v>3.6136500000000023E-2</c:v>
                      </c:pt>
                      <c:pt idx="1536">
                        <c:v>3.6148500000000021E-2</c:v>
                      </c:pt>
                      <c:pt idx="1537">
                        <c:v>3.6162500000000028E-2</c:v>
                      </c:pt>
                      <c:pt idx="1538">
                        <c:v>3.6176500000000028E-2</c:v>
                      </c:pt>
                      <c:pt idx="1539">
                        <c:v>3.619650000000002E-2</c:v>
                      </c:pt>
                      <c:pt idx="1540">
                        <c:v>3.6200500000000024E-2</c:v>
                      </c:pt>
                      <c:pt idx="1541">
                        <c:v>3.6212500000000022E-2</c:v>
                      </c:pt>
                      <c:pt idx="1542">
                        <c:v>3.621650000000002E-2</c:v>
                      </c:pt>
                      <c:pt idx="1543">
                        <c:v>3.622700000000003E-2</c:v>
                      </c:pt>
                      <c:pt idx="1544">
                        <c:v>3.6236500000000026E-2</c:v>
                      </c:pt>
                      <c:pt idx="1545">
                        <c:v>3.6243500000000026E-2</c:v>
                      </c:pt>
                      <c:pt idx="1546">
                        <c:v>3.6250500000000026E-2</c:v>
                      </c:pt>
                      <c:pt idx="1547">
                        <c:v>3.6262500000000024E-2</c:v>
                      </c:pt>
                      <c:pt idx="1548">
                        <c:v>3.6273500000000021E-2</c:v>
                      </c:pt>
                      <c:pt idx="1549">
                        <c:v>3.6285500000000019E-2</c:v>
                      </c:pt>
                      <c:pt idx="1550">
                        <c:v>3.6292000000000019E-2</c:v>
                      </c:pt>
                      <c:pt idx="1551">
                        <c:v>3.6302500000000022E-2</c:v>
                      </c:pt>
                      <c:pt idx="1552">
                        <c:v>3.6325500000000017E-2</c:v>
                      </c:pt>
                      <c:pt idx="1553">
                        <c:v>3.6332500000000018E-2</c:v>
                      </c:pt>
                      <c:pt idx="1554">
                        <c:v>3.6347000000000025E-2</c:v>
                      </c:pt>
                      <c:pt idx="1555">
                        <c:v>3.6358000000000022E-2</c:v>
                      </c:pt>
                      <c:pt idx="1556">
                        <c:v>3.6369500000000027E-2</c:v>
                      </c:pt>
                      <c:pt idx="1557">
                        <c:v>3.6380000000000023E-2</c:v>
                      </c:pt>
                      <c:pt idx="1558">
                        <c:v>3.6391000000000021E-2</c:v>
                      </c:pt>
                      <c:pt idx="1559">
                        <c:v>3.6405000000000021E-2</c:v>
                      </c:pt>
                      <c:pt idx="1560">
                        <c:v>3.6414500000000023E-2</c:v>
                      </c:pt>
                      <c:pt idx="1561">
                        <c:v>3.6425000000000027E-2</c:v>
                      </c:pt>
                      <c:pt idx="1562">
                        <c:v>3.6425500000000027E-2</c:v>
                      </c:pt>
                      <c:pt idx="1563">
                        <c:v>3.6439000000000027E-2</c:v>
                      </c:pt>
                      <c:pt idx="1564">
                        <c:v>3.6449500000000024E-2</c:v>
                      </c:pt>
                      <c:pt idx="1565">
                        <c:v>3.646300000000003E-2</c:v>
                      </c:pt>
                      <c:pt idx="1566">
                        <c:v>3.6471500000000018E-2</c:v>
                      </c:pt>
                      <c:pt idx="1567">
                        <c:v>3.6482000000000028E-2</c:v>
                      </c:pt>
                      <c:pt idx="1568">
                        <c:v>3.6499500000000018E-2</c:v>
                      </c:pt>
                      <c:pt idx="1569">
                        <c:v>3.6505500000000017E-2</c:v>
                      </c:pt>
                      <c:pt idx="1570">
                        <c:v>3.6530000000000021E-2</c:v>
                      </c:pt>
                      <c:pt idx="1571">
                        <c:v>3.655000000000002E-2</c:v>
                      </c:pt>
                      <c:pt idx="1572">
                        <c:v>3.6565500000000022E-2</c:v>
                      </c:pt>
                      <c:pt idx="1573">
                        <c:v>3.657750000000002E-2</c:v>
                      </c:pt>
                      <c:pt idx="1574">
                        <c:v>3.6585500000000021E-2</c:v>
                      </c:pt>
                      <c:pt idx="1575">
                        <c:v>3.6595500000000024E-2</c:v>
                      </c:pt>
                      <c:pt idx="1576">
                        <c:v>3.6603500000000018E-2</c:v>
                      </c:pt>
                      <c:pt idx="1577">
                        <c:v>3.6611500000000012E-2</c:v>
                      </c:pt>
                      <c:pt idx="1578">
                        <c:v>3.6627500000000014E-2</c:v>
                      </c:pt>
                      <c:pt idx="1579">
                        <c:v>3.6630000000000017E-2</c:v>
                      </c:pt>
                      <c:pt idx="1580">
                        <c:v>3.664050000000002E-2</c:v>
                      </c:pt>
                      <c:pt idx="1581">
                        <c:v>3.6648500000000014E-2</c:v>
                      </c:pt>
                      <c:pt idx="1582">
                        <c:v>3.6651000000000017E-2</c:v>
                      </c:pt>
                      <c:pt idx="1583">
                        <c:v>3.6664000000000016E-2</c:v>
                      </c:pt>
                      <c:pt idx="1584">
                        <c:v>3.6677500000000016E-2</c:v>
                      </c:pt>
                      <c:pt idx="1585">
                        <c:v>3.6691500000000016E-2</c:v>
                      </c:pt>
                      <c:pt idx="1586">
                        <c:v>3.6701500000000019E-2</c:v>
                      </c:pt>
                      <c:pt idx="1587">
                        <c:v>3.6709500000000013E-2</c:v>
                      </c:pt>
                      <c:pt idx="1588">
                        <c:v>3.6719500000000016E-2</c:v>
                      </c:pt>
                      <c:pt idx="1589">
                        <c:v>3.6734000000000017E-2</c:v>
                      </c:pt>
                      <c:pt idx="1590">
                        <c:v>3.6743000000000019E-2</c:v>
                      </c:pt>
                      <c:pt idx="1591">
                        <c:v>3.6755000000000024E-2</c:v>
                      </c:pt>
                      <c:pt idx="1592">
                        <c:v>3.6765500000000013E-2</c:v>
                      </c:pt>
                      <c:pt idx="1593">
                        <c:v>3.6777500000000012E-2</c:v>
                      </c:pt>
                      <c:pt idx="1594">
                        <c:v>3.6782000000000009E-2</c:v>
                      </c:pt>
                      <c:pt idx="1595">
                        <c:v>3.678950000000001E-2</c:v>
                      </c:pt>
                      <c:pt idx="1596">
                        <c:v>3.6793500000000014E-2</c:v>
                      </c:pt>
                      <c:pt idx="1597">
                        <c:v>3.6806500000000006E-2</c:v>
                      </c:pt>
                      <c:pt idx="1598">
                        <c:v>3.6816500000000009E-2</c:v>
                      </c:pt>
                      <c:pt idx="1599">
                        <c:v>3.6826000000000012E-2</c:v>
                      </c:pt>
                      <c:pt idx="1600">
                        <c:v>3.6836500000000015E-2</c:v>
                      </c:pt>
                      <c:pt idx="1601">
                        <c:v>3.6853000000000018E-2</c:v>
                      </c:pt>
                      <c:pt idx="1602">
                        <c:v>3.6876500000000013E-2</c:v>
                      </c:pt>
                      <c:pt idx="1603">
                        <c:v>3.6886500000000016E-2</c:v>
                      </c:pt>
                      <c:pt idx="1604">
                        <c:v>3.6897000000000006E-2</c:v>
                      </c:pt>
                      <c:pt idx="1605">
                        <c:v>3.6918500000000007E-2</c:v>
                      </c:pt>
                      <c:pt idx="1606">
                        <c:v>3.6933500000000008E-2</c:v>
                      </c:pt>
                      <c:pt idx="1607">
                        <c:v>3.6955000000000002E-2</c:v>
                      </c:pt>
                      <c:pt idx="1608">
                        <c:v>3.697050000000001E-2</c:v>
                      </c:pt>
                      <c:pt idx="1609">
                        <c:v>3.6978500000000004E-2</c:v>
                      </c:pt>
                      <c:pt idx="1610">
                        <c:v>3.6996999999999995E-2</c:v>
                      </c:pt>
                      <c:pt idx="1611">
                        <c:v>3.7010999999999995E-2</c:v>
                      </c:pt>
                      <c:pt idx="1612">
                        <c:v>3.7025500000000003E-2</c:v>
                      </c:pt>
                      <c:pt idx="1613">
                        <c:v>3.7042499999999999E-2</c:v>
                      </c:pt>
                      <c:pt idx="1614">
                        <c:v>3.7055499999999998E-2</c:v>
                      </c:pt>
                      <c:pt idx="1615">
                        <c:v>3.7077000000000006E-2</c:v>
                      </c:pt>
                      <c:pt idx="1616">
                        <c:v>3.7072500000000008E-2</c:v>
                      </c:pt>
                      <c:pt idx="1617">
                        <c:v>3.7095000000000003E-2</c:v>
                      </c:pt>
                      <c:pt idx="1618">
                        <c:v>3.7110000000000004E-2</c:v>
                      </c:pt>
                      <c:pt idx="1619">
                        <c:v>3.7122999999999996E-2</c:v>
                      </c:pt>
                      <c:pt idx="1620">
                        <c:v>3.7131000000000004E-2</c:v>
                      </c:pt>
                      <c:pt idx="1621">
                        <c:v>3.714400000000001E-2</c:v>
                      </c:pt>
                      <c:pt idx="1622">
                        <c:v>3.7158000000000004E-2</c:v>
                      </c:pt>
                      <c:pt idx="1623">
                        <c:v>3.7167000000000006E-2</c:v>
                      </c:pt>
                      <c:pt idx="1624">
                        <c:v>3.7183000000000008E-2</c:v>
                      </c:pt>
                      <c:pt idx="1625">
                        <c:v>3.7198500000000009E-2</c:v>
                      </c:pt>
                      <c:pt idx="1626">
                        <c:v>3.7215999999999999E-2</c:v>
                      </c:pt>
                      <c:pt idx="1627">
                        <c:v>3.7249499999999998E-2</c:v>
                      </c:pt>
                      <c:pt idx="1628">
                        <c:v>3.7266000000000001E-2</c:v>
                      </c:pt>
                      <c:pt idx="1629">
                        <c:v>3.7285000000000006E-2</c:v>
                      </c:pt>
                      <c:pt idx="1630">
                        <c:v>3.7297499999999997E-2</c:v>
                      </c:pt>
                      <c:pt idx="1631">
                        <c:v>3.7317499999999997E-2</c:v>
                      </c:pt>
                      <c:pt idx="1632">
                        <c:v>3.7333999999999999E-2</c:v>
                      </c:pt>
                      <c:pt idx="1633">
                        <c:v>3.7354499999999999E-2</c:v>
                      </c:pt>
                      <c:pt idx="1634">
                        <c:v>3.7354999999999999E-2</c:v>
                      </c:pt>
                      <c:pt idx="1635">
                        <c:v>3.7393000000000003E-2</c:v>
                      </c:pt>
                      <c:pt idx="1636">
                        <c:v>3.7414000000000003E-2</c:v>
                      </c:pt>
                      <c:pt idx="1637">
                        <c:v>3.7421500000000003E-2</c:v>
                      </c:pt>
                      <c:pt idx="1638">
                        <c:v>3.7433000000000001E-2</c:v>
                      </c:pt>
                      <c:pt idx="1639">
                        <c:v>3.7449500000000004E-2</c:v>
                      </c:pt>
                      <c:pt idx="1640">
                        <c:v>3.7466000000000013E-2</c:v>
                      </c:pt>
                      <c:pt idx="1641">
                        <c:v>3.7485000000000011E-2</c:v>
                      </c:pt>
                      <c:pt idx="1642">
                        <c:v>3.7496500000000016E-2</c:v>
                      </c:pt>
                      <c:pt idx="1643">
                        <c:v>3.7512500000000004E-2</c:v>
                      </c:pt>
                      <c:pt idx="1644">
                        <c:v>3.7524500000000002E-2</c:v>
                      </c:pt>
                      <c:pt idx="1645">
                        <c:v>3.7541500000000005E-2</c:v>
                      </c:pt>
                      <c:pt idx="1646">
                        <c:v>3.7558500000000002E-2</c:v>
                      </c:pt>
                      <c:pt idx="1647">
                        <c:v>3.7574999999999997E-2</c:v>
                      </c:pt>
                      <c:pt idx="1648">
                        <c:v>3.7588500000000004E-2</c:v>
                      </c:pt>
                      <c:pt idx="1649">
                        <c:v>3.7606500000000008E-2</c:v>
                      </c:pt>
                      <c:pt idx="1650">
                        <c:v>3.7745000000000008E-2</c:v>
                      </c:pt>
                      <c:pt idx="1651">
                        <c:v>3.7763000000000005E-2</c:v>
                      </c:pt>
                      <c:pt idx="1652">
                        <c:v>3.7779E-2</c:v>
                      </c:pt>
                      <c:pt idx="1653">
                        <c:v>3.7797499999999998E-2</c:v>
                      </c:pt>
                      <c:pt idx="1654">
                        <c:v>3.7810499999999997E-2</c:v>
                      </c:pt>
                      <c:pt idx="1655">
                        <c:v>3.7829499999999995E-2</c:v>
                      </c:pt>
                      <c:pt idx="1656">
                        <c:v>3.7837999999999997E-2</c:v>
                      </c:pt>
                      <c:pt idx="1657">
                        <c:v>3.7853499999999998E-2</c:v>
                      </c:pt>
                      <c:pt idx="1658">
                        <c:v>3.7874499999999992E-2</c:v>
                      </c:pt>
                      <c:pt idx="1659">
                        <c:v>3.7895499999999992E-2</c:v>
                      </c:pt>
                      <c:pt idx="1660">
                        <c:v>3.7904499999999987E-2</c:v>
                      </c:pt>
                      <c:pt idx="1661">
                        <c:v>3.7932499999999994E-2</c:v>
                      </c:pt>
                      <c:pt idx="1662">
                        <c:v>3.7953999999999988E-2</c:v>
                      </c:pt>
                      <c:pt idx="1663">
                        <c:v>3.797699999999999E-2</c:v>
                      </c:pt>
                      <c:pt idx="1664">
                        <c:v>3.7993499999999986E-2</c:v>
                      </c:pt>
                      <c:pt idx="1665">
                        <c:v>3.8016999999999988E-2</c:v>
                      </c:pt>
                      <c:pt idx="1666">
                        <c:v>3.8040499999999991E-2</c:v>
                      </c:pt>
                      <c:pt idx="1667">
                        <c:v>3.8061499999999991E-2</c:v>
                      </c:pt>
                      <c:pt idx="1668">
                        <c:v>3.8086499999999988E-2</c:v>
                      </c:pt>
                      <c:pt idx="1669">
                        <c:v>3.8111499999999986E-2</c:v>
                      </c:pt>
                      <c:pt idx="1670">
                        <c:v>3.8137499999999991E-2</c:v>
                      </c:pt>
                      <c:pt idx="1671">
                        <c:v>3.8159999999999993E-2</c:v>
                      </c:pt>
                      <c:pt idx="1672">
                        <c:v>3.8186499999999991E-2</c:v>
                      </c:pt>
                      <c:pt idx="1673">
                        <c:v>3.8215999999999993E-2</c:v>
                      </c:pt>
                      <c:pt idx="1674">
                        <c:v>3.824099999999999E-2</c:v>
                      </c:pt>
                      <c:pt idx="1675">
                        <c:v>3.826799999999999E-2</c:v>
                      </c:pt>
                      <c:pt idx="1676">
                        <c:v>3.8288999999999997E-2</c:v>
                      </c:pt>
                      <c:pt idx="1677">
                        <c:v>3.8316999999999997E-2</c:v>
                      </c:pt>
                      <c:pt idx="1678">
                        <c:v>3.8350000000000002E-2</c:v>
                      </c:pt>
                      <c:pt idx="1679">
                        <c:v>3.8373000000000004E-2</c:v>
                      </c:pt>
                      <c:pt idx="1680">
                        <c:v>3.8390999999999995E-2</c:v>
                      </c:pt>
                      <c:pt idx="1681">
                        <c:v>3.8415499999999998E-2</c:v>
                      </c:pt>
                      <c:pt idx="1682">
                        <c:v>3.8440499999999996E-2</c:v>
                      </c:pt>
                      <c:pt idx="1683">
                        <c:v>3.8467500000000002E-2</c:v>
                      </c:pt>
                      <c:pt idx="1684">
                        <c:v>3.8492499999999999E-2</c:v>
                      </c:pt>
                      <c:pt idx="1685">
                        <c:v>3.8512999999999999E-2</c:v>
                      </c:pt>
                      <c:pt idx="1686">
                        <c:v>3.8532000000000004E-2</c:v>
                      </c:pt>
                      <c:pt idx="1687">
                        <c:v>3.8575000000000005E-2</c:v>
                      </c:pt>
                      <c:pt idx="1688">
                        <c:v>3.8595000000000004E-2</c:v>
                      </c:pt>
                      <c:pt idx="1689">
                        <c:v>3.8623500000000005E-2</c:v>
                      </c:pt>
                      <c:pt idx="1690">
                        <c:v>3.8649499999999996E-2</c:v>
                      </c:pt>
                      <c:pt idx="1691">
                        <c:v>3.8674E-2</c:v>
                      </c:pt>
                      <c:pt idx="1692">
                        <c:v>3.8702500000000001E-2</c:v>
                      </c:pt>
                      <c:pt idx="1693">
                        <c:v>3.8730499999999994E-2</c:v>
                      </c:pt>
                      <c:pt idx="1694">
                        <c:v>3.8751499999999994E-2</c:v>
                      </c:pt>
                      <c:pt idx="1695">
                        <c:v>3.8766999999999996E-2</c:v>
                      </c:pt>
                      <c:pt idx="1696">
                        <c:v>3.8787999999999996E-2</c:v>
                      </c:pt>
                      <c:pt idx="1697">
                        <c:v>3.8811999999999999E-2</c:v>
                      </c:pt>
                      <c:pt idx="1698">
                        <c:v>3.8834500000000001E-2</c:v>
                      </c:pt>
                      <c:pt idx="1699">
                        <c:v>3.8855999999999995E-2</c:v>
                      </c:pt>
                      <c:pt idx="1700">
                        <c:v>3.8888999999999993E-2</c:v>
                      </c:pt>
                      <c:pt idx="1701">
                        <c:v>3.8911499999999995E-2</c:v>
                      </c:pt>
                      <c:pt idx="1702">
                        <c:v>3.8933999999999996E-2</c:v>
                      </c:pt>
                      <c:pt idx="1703">
                        <c:v>3.896199999999999E-2</c:v>
                      </c:pt>
                      <c:pt idx="1704">
                        <c:v>3.8980499999999987E-2</c:v>
                      </c:pt>
                      <c:pt idx="1705">
                        <c:v>3.9002999999999989E-2</c:v>
                      </c:pt>
                      <c:pt idx="1706">
                        <c:v>3.9023999999999989E-2</c:v>
                      </c:pt>
                      <c:pt idx="1707">
                        <c:v>3.9054999999999992E-2</c:v>
                      </c:pt>
                      <c:pt idx="1708">
                        <c:v>3.9081499999999991E-2</c:v>
                      </c:pt>
                      <c:pt idx="1709">
                        <c:v>3.9110999999999986E-2</c:v>
                      </c:pt>
                      <c:pt idx="1710">
                        <c:v>3.9131499999999993E-2</c:v>
                      </c:pt>
                      <c:pt idx="1711">
                        <c:v>3.9155999999999996E-2</c:v>
                      </c:pt>
                      <c:pt idx="1712">
                        <c:v>3.9178499999999998E-2</c:v>
                      </c:pt>
                      <c:pt idx="1713">
                        <c:v>3.9199999999999999E-2</c:v>
                      </c:pt>
                      <c:pt idx="1714">
                        <c:v>3.9224499999999995E-2</c:v>
                      </c:pt>
                      <c:pt idx="1715">
                        <c:v>3.9245999999999996E-2</c:v>
                      </c:pt>
                      <c:pt idx="1716">
                        <c:v>3.9266499999999996E-2</c:v>
                      </c:pt>
                      <c:pt idx="1717">
                        <c:v>3.9281999999999997E-2</c:v>
                      </c:pt>
                      <c:pt idx="1718">
                        <c:v>3.9307499999999995E-2</c:v>
                      </c:pt>
                      <c:pt idx="1719">
                        <c:v>3.9337499999999997E-2</c:v>
                      </c:pt>
                      <c:pt idx="1720">
                        <c:v>3.9354500000000001E-2</c:v>
                      </c:pt>
                      <c:pt idx="1721">
                        <c:v>3.9375500000000001E-2</c:v>
                      </c:pt>
                      <c:pt idx="1722">
                        <c:v>3.9394999999999999E-2</c:v>
                      </c:pt>
                      <c:pt idx="1723">
                        <c:v>3.9413500000000011E-2</c:v>
                      </c:pt>
                      <c:pt idx="1724">
                        <c:v>3.9443000000000006E-2</c:v>
                      </c:pt>
                      <c:pt idx="1725">
                        <c:v>3.9467000000000009E-2</c:v>
                      </c:pt>
                      <c:pt idx="1726">
                        <c:v>3.9496500000000011E-2</c:v>
                      </c:pt>
                      <c:pt idx="1727">
                        <c:v>3.9521500000000008E-2</c:v>
                      </c:pt>
                      <c:pt idx="1728">
                        <c:v>3.9544000000000003E-2</c:v>
                      </c:pt>
                      <c:pt idx="1729">
                        <c:v>3.9570500000000008E-2</c:v>
                      </c:pt>
                      <c:pt idx="1730">
                        <c:v>3.9594000000000004E-2</c:v>
                      </c:pt>
                      <c:pt idx="1731">
                        <c:v>3.9621500000000004E-2</c:v>
                      </c:pt>
                      <c:pt idx="1732">
                        <c:v>3.9649499999999997E-2</c:v>
                      </c:pt>
                      <c:pt idx="1733">
                        <c:v>3.9685500000000005E-2</c:v>
                      </c:pt>
                      <c:pt idx="1734">
                        <c:v>3.9716000000000008E-2</c:v>
                      </c:pt>
                      <c:pt idx="1735">
                        <c:v>3.9737500000000009E-2</c:v>
                      </c:pt>
                      <c:pt idx="1736">
                        <c:v>3.9763000000000007E-2</c:v>
                      </c:pt>
                      <c:pt idx="1737">
                        <c:v>3.9786000000000009E-2</c:v>
                      </c:pt>
                      <c:pt idx="1738">
                        <c:v>3.9807000000000009E-2</c:v>
                      </c:pt>
                      <c:pt idx="1739">
                        <c:v>3.9834500000000002E-2</c:v>
                      </c:pt>
                      <c:pt idx="1740">
                        <c:v>3.9866500000000006E-2</c:v>
                      </c:pt>
                      <c:pt idx="1741">
                        <c:v>3.9906000000000011E-2</c:v>
                      </c:pt>
                      <c:pt idx="1742">
                        <c:v>3.9943500000000007E-2</c:v>
                      </c:pt>
                      <c:pt idx="1743">
                        <c:v>3.9965500000000001E-2</c:v>
                      </c:pt>
                      <c:pt idx="1744">
                        <c:v>3.9988000000000003E-2</c:v>
                      </c:pt>
                      <c:pt idx="1745">
                        <c:v>4.0028000000000008E-2</c:v>
                      </c:pt>
                      <c:pt idx="1746">
                        <c:v>4.0065500000000004E-2</c:v>
                      </c:pt>
                      <c:pt idx="1747">
                        <c:v>4.0096500000000007E-2</c:v>
                      </c:pt>
                      <c:pt idx="1748">
                        <c:v>4.0125000000000001E-2</c:v>
                      </c:pt>
                      <c:pt idx="1749">
                        <c:v>4.0155000000000003E-2</c:v>
                      </c:pt>
                      <c:pt idx="1750">
                        <c:v>4.0185500000000006E-2</c:v>
                      </c:pt>
                      <c:pt idx="1751">
                        <c:v>4.0211000000000004E-2</c:v>
                      </c:pt>
                      <c:pt idx="1752">
                        <c:v>4.0244999999999996E-2</c:v>
                      </c:pt>
                      <c:pt idx="1753">
                        <c:v>4.0280500000000004E-2</c:v>
                      </c:pt>
                      <c:pt idx="1754">
                        <c:v>4.03045E-2</c:v>
                      </c:pt>
                      <c:pt idx="1755">
                        <c:v>4.0339000000000007E-2</c:v>
                      </c:pt>
                      <c:pt idx="1756">
                        <c:v>4.0368000000000001E-2</c:v>
                      </c:pt>
                      <c:pt idx="1757">
                        <c:v>4.0397500000000003E-2</c:v>
                      </c:pt>
                      <c:pt idx="1758">
                        <c:v>4.0425000000000016E-2</c:v>
                      </c:pt>
                      <c:pt idx="1759">
                        <c:v>4.0448000000000012E-2</c:v>
                      </c:pt>
                      <c:pt idx="1760">
                        <c:v>4.0476999999999999E-2</c:v>
                      </c:pt>
                      <c:pt idx="1761">
                        <c:v>4.0504500000000006E-2</c:v>
                      </c:pt>
                      <c:pt idx="1762">
                        <c:v>4.053650000000001E-2</c:v>
                      </c:pt>
                      <c:pt idx="1763">
                        <c:v>4.0564999999999997E-2</c:v>
                      </c:pt>
                      <c:pt idx="1764">
                        <c:v>4.0593999999999998E-2</c:v>
                      </c:pt>
                      <c:pt idx="1765">
                        <c:v>4.0613500000000011E-2</c:v>
                      </c:pt>
                      <c:pt idx="1766">
                        <c:v>4.0640499999999996E-2</c:v>
                      </c:pt>
                      <c:pt idx="1767">
                        <c:v>4.0666000000000001E-2</c:v>
                      </c:pt>
                      <c:pt idx="1768">
                        <c:v>4.0690500000000004E-2</c:v>
                      </c:pt>
                      <c:pt idx="1769">
                        <c:v>4.0704500000000012E-2</c:v>
                      </c:pt>
                      <c:pt idx="1770">
                        <c:v>4.0732000000000011E-2</c:v>
                      </c:pt>
                      <c:pt idx="1771">
                        <c:v>4.0752500000000004E-2</c:v>
                      </c:pt>
                      <c:pt idx="1772">
                        <c:v>4.0779500000000003E-2</c:v>
                      </c:pt>
                      <c:pt idx="1773">
                        <c:v>4.0804500000000014E-2</c:v>
                      </c:pt>
                      <c:pt idx="1774">
                        <c:v>4.0833500000000009E-2</c:v>
                      </c:pt>
                      <c:pt idx="1775">
                        <c:v>4.0859500000000007E-2</c:v>
                      </c:pt>
                      <c:pt idx="1776">
                        <c:v>4.0885500000000005E-2</c:v>
                      </c:pt>
                      <c:pt idx="1777">
                        <c:v>4.0910500000000009E-2</c:v>
                      </c:pt>
                      <c:pt idx="1778">
                        <c:v>4.0929E-2</c:v>
                      </c:pt>
                      <c:pt idx="1779">
                        <c:v>4.0957500000000008E-2</c:v>
                      </c:pt>
                      <c:pt idx="1780">
                        <c:v>4.0981500000000004E-2</c:v>
                      </c:pt>
                      <c:pt idx="1781">
                        <c:v>4.1012000000000014E-2</c:v>
                      </c:pt>
                      <c:pt idx="1782">
                        <c:v>4.1039000000000013E-2</c:v>
                      </c:pt>
                      <c:pt idx="1783">
                        <c:v>4.1060000000000006E-2</c:v>
                      </c:pt>
                      <c:pt idx="1784">
                        <c:v>4.1085000000000003E-2</c:v>
                      </c:pt>
                      <c:pt idx="1785">
                        <c:v>4.1107500000000012E-2</c:v>
                      </c:pt>
                      <c:pt idx="1786">
                        <c:v>4.1141000000000011E-2</c:v>
                      </c:pt>
                      <c:pt idx="1787">
                        <c:v>4.1165500000000022E-2</c:v>
                      </c:pt>
                      <c:pt idx="1788">
                        <c:v>4.119200000000002E-2</c:v>
                      </c:pt>
                      <c:pt idx="1789">
                        <c:v>4.1218500000000026E-2</c:v>
                      </c:pt>
                      <c:pt idx="1790">
                        <c:v>4.1247000000000027E-2</c:v>
                      </c:pt>
                      <c:pt idx="1791">
                        <c:v>4.1269500000000015E-2</c:v>
                      </c:pt>
                      <c:pt idx="1792">
                        <c:v>4.130300000000002E-2</c:v>
                      </c:pt>
                      <c:pt idx="1793">
                        <c:v>4.1328000000000011E-2</c:v>
                      </c:pt>
                      <c:pt idx="1794">
                        <c:v>4.1356000000000018E-2</c:v>
                      </c:pt>
                      <c:pt idx="1795">
                        <c:v>4.1391500000000019E-2</c:v>
                      </c:pt>
                      <c:pt idx="1796">
                        <c:v>4.1420000000000019E-2</c:v>
                      </c:pt>
                      <c:pt idx="1797">
                        <c:v>4.1444500000000016E-2</c:v>
                      </c:pt>
                      <c:pt idx="1798">
                        <c:v>4.1477500000000014E-2</c:v>
                      </c:pt>
                      <c:pt idx="1799">
                        <c:v>4.1505000000000007E-2</c:v>
                      </c:pt>
                      <c:pt idx="1800">
                        <c:v>4.1533500000000022E-2</c:v>
                      </c:pt>
                      <c:pt idx="1801">
                        <c:v>4.1568500000000015E-2</c:v>
                      </c:pt>
                      <c:pt idx="1802">
                        <c:v>4.1581500000000007E-2</c:v>
                      </c:pt>
                      <c:pt idx="1803">
                        <c:v>4.161850000000001E-2</c:v>
                      </c:pt>
                      <c:pt idx="1804">
                        <c:v>4.1654500000000018E-2</c:v>
                      </c:pt>
                      <c:pt idx="1805">
                        <c:v>4.1677500000000027E-2</c:v>
                      </c:pt>
                      <c:pt idx="1806">
                        <c:v>4.170550000000002E-2</c:v>
                      </c:pt>
                      <c:pt idx="1807">
                        <c:v>4.1727500000000022E-2</c:v>
                      </c:pt>
                      <c:pt idx="1808">
                        <c:v>4.175650000000003E-2</c:v>
                      </c:pt>
                      <c:pt idx="1809">
                        <c:v>4.1789000000000034E-2</c:v>
                      </c:pt>
                      <c:pt idx="1810">
                        <c:v>4.1817000000000035E-2</c:v>
                      </c:pt>
                      <c:pt idx="1811">
                        <c:v>4.185000000000004E-2</c:v>
                      </c:pt>
                      <c:pt idx="1812">
                        <c:v>4.1879500000000042E-2</c:v>
                      </c:pt>
                      <c:pt idx="1813">
                        <c:v>4.1909500000000044E-2</c:v>
                      </c:pt>
                      <c:pt idx="1814">
                        <c:v>4.1932500000000032E-2</c:v>
                      </c:pt>
                      <c:pt idx="1815">
                        <c:v>4.196100000000004E-2</c:v>
                      </c:pt>
                      <c:pt idx="1816">
                        <c:v>4.1981500000000033E-2</c:v>
                      </c:pt>
                      <c:pt idx="1817">
                        <c:v>4.200950000000004E-2</c:v>
                      </c:pt>
                      <c:pt idx="1818">
                        <c:v>4.2035500000000031E-2</c:v>
                      </c:pt>
                      <c:pt idx="1819">
                        <c:v>4.2070000000000024E-2</c:v>
                      </c:pt>
                      <c:pt idx="1820">
                        <c:v>4.2108000000000013E-2</c:v>
                      </c:pt>
                      <c:pt idx="1821">
                        <c:v>4.2136500000000014E-2</c:v>
                      </c:pt>
                      <c:pt idx="1822">
                        <c:v>4.2161999999999998E-2</c:v>
                      </c:pt>
                      <c:pt idx="1823">
                        <c:v>4.2192499999999987E-2</c:v>
                      </c:pt>
                      <c:pt idx="1824">
                        <c:v>4.2217999999999992E-2</c:v>
                      </c:pt>
                      <c:pt idx="1825">
                        <c:v>4.2246999999999986E-2</c:v>
                      </c:pt>
                      <c:pt idx="1826">
                        <c:v>4.227149999999999E-2</c:v>
                      </c:pt>
                      <c:pt idx="1827">
                        <c:v>4.2297500000000002E-2</c:v>
                      </c:pt>
                      <c:pt idx="1828">
                        <c:v>4.2328499999999998E-2</c:v>
                      </c:pt>
                      <c:pt idx="1829">
                        <c:v>4.2347999999999997E-2</c:v>
                      </c:pt>
                      <c:pt idx="1830">
                        <c:v>4.2376000000000011E-2</c:v>
                      </c:pt>
                      <c:pt idx="1831">
                        <c:v>4.2405000000000005E-2</c:v>
                      </c:pt>
                      <c:pt idx="1832">
                        <c:v>4.2433000000000012E-2</c:v>
                      </c:pt>
                      <c:pt idx="1833">
                        <c:v>4.245800000000001E-2</c:v>
                      </c:pt>
                      <c:pt idx="1834">
                        <c:v>4.2498000000000015E-2</c:v>
                      </c:pt>
                      <c:pt idx="1835">
                        <c:v>4.2499000000000023E-2</c:v>
                      </c:pt>
                      <c:pt idx="1836">
                        <c:v>4.2524000000000027E-2</c:v>
                      </c:pt>
                      <c:pt idx="1837">
                        <c:v>4.254100000000003E-2</c:v>
                      </c:pt>
                      <c:pt idx="1838">
                        <c:v>4.2574500000000015E-2</c:v>
                      </c:pt>
                      <c:pt idx="1839">
                        <c:v>4.259750000000001E-2</c:v>
                      </c:pt>
                      <c:pt idx="1840">
                        <c:v>4.2623500000000016E-2</c:v>
                      </c:pt>
                      <c:pt idx="1841">
                        <c:v>4.2637500000000009E-2</c:v>
                      </c:pt>
                      <c:pt idx="1842">
                        <c:v>4.2668500000000019E-2</c:v>
                      </c:pt>
                      <c:pt idx="1843">
                        <c:v>4.2685000000000015E-2</c:v>
                      </c:pt>
                      <c:pt idx="1844">
                        <c:v>4.2706500000000022E-2</c:v>
                      </c:pt>
                      <c:pt idx="1845">
                        <c:v>4.2723500000000018E-2</c:v>
                      </c:pt>
                      <c:pt idx="1846">
                        <c:v>4.2754000000000028E-2</c:v>
                      </c:pt>
                      <c:pt idx="1847">
                        <c:v>4.2779000000000032E-2</c:v>
                      </c:pt>
                      <c:pt idx="1848">
                        <c:v>4.2805500000000024E-2</c:v>
                      </c:pt>
                      <c:pt idx="1849">
                        <c:v>4.2827500000000025E-2</c:v>
                      </c:pt>
                      <c:pt idx="1850">
                        <c:v>4.2733000000000028E-2</c:v>
                      </c:pt>
                      <c:pt idx="1851">
                        <c:v>4.2762000000000022E-2</c:v>
                      </c:pt>
                      <c:pt idx="1852">
                        <c:v>4.2798500000000024E-2</c:v>
                      </c:pt>
                      <c:pt idx="1853">
                        <c:v>4.2825000000000023E-2</c:v>
                      </c:pt>
                      <c:pt idx="1854">
                        <c:v>4.2850500000000027E-2</c:v>
                      </c:pt>
                      <c:pt idx="1855">
                        <c:v>4.2883500000000033E-2</c:v>
                      </c:pt>
                      <c:pt idx="1856">
                        <c:v>4.2912500000000013E-2</c:v>
                      </c:pt>
                      <c:pt idx="1857">
                        <c:v>4.2938000000000018E-2</c:v>
                      </c:pt>
                      <c:pt idx="1858">
                        <c:v>4.2958500000000024E-2</c:v>
                      </c:pt>
                      <c:pt idx="1859">
                        <c:v>4.2979000000000017E-2</c:v>
                      </c:pt>
                      <c:pt idx="1860">
                        <c:v>4.3010000000000013E-2</c:v>
                      </c:pt>
                      <c:pt idx="1861">
                        <c:v>4.3033500000000016E-2</c:v>
                      </c:pt>
                      <c:pt idx="1862">
                        <c:v>4.3061000000000023E-2</c:v>
                      </c:pt>
                      <c:pt idx="1863">
                        <c:v>4.308950000000001E-2</c:v>
                      </c:pt>
                      <c:pt idx="1864">
                        <c:v>4.3112000000000011E-2</c:v>
                      </c:pt>
                      <c:pt idx="1865">
                        <c:v>4.3130500000000016E-2</c:v>
                      </c:pt>
                      <c:pt idx="1866">
                        <c:v>4.315200000000001E-2</c:v>
                      </c:pt>
                      <c:pt idx="1867">
                        <c:v>4.3185500000000009E-2</c:v>
                      </c:pt>
                      <c:pt idx="1868">
                        <c:v>4.3206500000000009E-2</c:v>
                      </c:pt>
                      <c:pt idx="1869">
                        <c:v>4.3228999999999997E-2</c:v>
                      </c:pt>
                      <c:pt idx="1870">
                        <c:v>4.3259500000000006E-2</c:v>
                      </c:pt>
                      <c:pt idx="1871">
                        <c:v>4.3279500000000005E-2</c:v>
                      </c:pt>
                      <c:pt idx="1872">
                        <c:v>4.3302500000000015E-2</c:v>
                      </c:pt>
                      <c:pt idx="1873">
                        <c:v>4.332600000000001E-2</c:v>
                      </c:pt>
                      <c:pt idx="1874">
                        <c:v>4.3349000000000013E-2</c:v>
                      </c:pt>
                      <c:pt idx="1875">
                        <c:v>4.3364500000000007E-2</c:v>
                      </c:pt>
                      <c:pt idx="1876">
                        <c:v>4.3380000000000016E-2</c:v>
                      </c:pt>
                      <c:pt idx="1877">
                        <c:v>4.3401000000000016E-2</c:v>
                      </c:pt>
                      <c:pt idx="1878">
                        <c:v>4.3418500000000006E-2</c:v>
                      </c:pt>
                      <c:pt idx="1879">
                        <c:v>4.3440500000000014E-2</c:v>
                      </c:pt>
                      <c:pt idx="1880">
                        <c:v>4.3465500000000004E-2</c:v>
                      </c:pt>
                      <c:pt idx="1881">
                        <c:v>4.3488000000000006E-2</c:v>
                      </c:pt>
                      <c:pt idx="1882">
                        <c:v>4.3514500000000005E-2</c:v>
                      </c:pt>
                      <c:pt idx="1883">
                        <c:v>4.3537000000000006E-2</c:v>
                      </c:pt>
                      <c:pt idx="1884">
                        <c:v>4.3555000000000003E-2</c:v>
                      </c:pt>
                      <c:pt idx="1885">
                        <c:v>4.3576500000000004E-2</c:v>
                      </c:pt>
                      <c:pt idx="1886">
                        <c:v>4.3603499999999996E-2</c:v>
                      </c:pt>
                      <c:pt idx="1887">
                        <c:v>4.3615999999999995E-2</c:v>
                      </c:pt>
                      <c:pt idx="1888">
                        <c:v>4.3646999999999984E-2</c:v>
                      </c:pt>
                      <c:pt idx="1889">
                        <c:v>4.3663999999999981E-2</c:v>
                      </c:pt>
                      <c:pt idx="1890">
                        <c:v>4.3686499999999989E-2</c:v>
                      </c:pt>
                      <c:pt idx="1891">
                        <c:v>4.3702499999999984E-2</c:v>
                      </c:pt>
                      <c:pt idx="1892">
                        <c:v>4.3719999999999981E-2</c:v>
                      </c:pt>
                      <c:pt idx="1893">
                        <c:v>4.3746499999999994E-2</c:v>
                      </c:pt>
                      <c:pt idx="1894">
                        <c:v>4.3771499999999991E-2</c:v>
                      </c:pt>
                      <c:pt idx="1895">
                        <c:v>4.3815999999999987E-2</c:v>
                      </c:pt>
                      <c:pt idx="1896">
                        <c:v>4.3836499999999987E-2</c:v>
                      </c:pt>
                      <c:pt idx="1897">
                        <c:v>4.3857499999999973E-2</c:v>
                      </c:pt>
                      <c:pt idx="1898">
                        <c:v>4.3878999999999974E-2</c:v>
                      </c:pt>
                      <c:pt idx="1899">
                        <c:v>4.3903999999999978E-2</c:v>
                      </c:pt>
                      <c:pt idx="1900">
                        <c:v>4.3918499999999978E-2</c:v>
                      </c:pt>
                      <c:pt idx="1901">
                        <c:v>4.3941999999999988E-2</c:v>
                      </c:pt>
                      <c:pt idx="1902">
                        <c:v>4.3969999999999981E-2</c:v>
                      </c:pt>
                      <c:pt idx="1903">
                        <c:v>4.3986999999999978E-2</c:v>
                      </c:pt>
                      <c:pt idx="1904">
                        <c:v>4.4012499999999989E-2</c:v>
                      </c:pt>
                      <c:pt idx="1905">
                        <c:v>4.4038999999999995E-2</c:v>
                      </c:pt>
                      <c:pt idx="1906">
                        <c:v>4.4064499999999986E-2</c:v>
                      </c:pt>
                      <c:pt idx="1907">
                        <c:v>4.4088999999999982E-2</c:v>
                      </c:pt>
                      <c:pt idx="1908">
                        <c:v>4.4111499999999984E-2</c:v>
                      </c:pt>
                      <c:pt idx="1909">
                        <c:v>4.4132499999999991E-2</c:v>
                      </c:pt>
                      <c:pt idx="1910">
                        <c:v>4.4153499999999991E-2</c:v>
                      </c:pt>
                      <c:pt idx="1911">
                        <c:v>4.4170499999999988E-2</c:v>
                      </c:pt>
                      <c:pt idx="1912">
                        <c:v>4.4189999999999986E-2</c:v>
                      </c:pt>
                      <c:pt idx="1913">
                        <c:v>4.4206499999999982E-2</c:v>
                      </c:pt>
                      <c:pt idx="1914">
                        <c:v>4.4226499999999988E-2</c:v>
                      </c:pt>
                      <c:pt idx="1915">
                        <c:v>4.4241500000000003E-2</c:v>
                      </c:pt>
                      <c:pt idx="1916">
                        <c:v>4.4267500000000001E-2</c:v>
                      </c:pt>
                      <c:pt idx="1917">
                        <c:v>4.4295500000000002E-2</c:v>
                      </c:pt>
                      <c:pt idx="1918">
                        <c:v>4.4315E-2</c:v>
                      </c:pt>
                      <c:pt idx="1919">
                        <c:v>4.4330499999999995E-2</c:v>
                      </c:pt>
                      <c:pt idx="1920">
                        <c:v>4.4352999999999997E-2</c:v>
                      </c:pt>
                      <c:pt idx="1921">
                        <c:v>4.4370499999999993E-2</c:v>
                      </c:pt>
                      <c:pt idx="1922">
                        <c:v>4.4393999999999989E-2</c:v>
                      </c:pt>
                      <c:pt idx="1923">
                        <c:v>4.4418499999999979E-2</c:v>
                      </c:pt>
                      <c:pt idx="1924">
                        <c:v>4.442999999999999E-2</c:v>
                      </c:pt>
                      <c:pt idx="1925">
                        <c:v>4.4453999999999987E-2</c:v>
                      </c:pt>
                      <c:pt idx="1926">
                        <c:v>4.4470499999999989E-2</c:v>
                      </c:pt>
                      <c:pt idx="1927">
                        <c:v>4.4486999999999985E-2</c:v>
                      </c:pt>
                      <c:pt idx="1928">
                        <c:v>4.4505499999999996E-2</c:v>
                      </c:pt>
                      <c:pt idx="1929">
                        <c:v>4.4521499999999985E-2</c:v>
                      </c:pt>
                      <c:pt idx="1930">
                        <c:v>4.4543999999999979E-2</c:v>
                      </c:pt>
                      <c:pt idx="1931">
                        <c:v>4.4562499999999991E-2</c:v>
                      </c:pt>
                      <c:pt idx="1932">
                        <c:v>4.4578999999999987E-2</c:v>
                      </c:pt>
                      <c:pt idx="1933">
                        <c:v>4.4599999999999994E-2</c:v>
                      </c:pt>
                      <c:pt idx="1934">
                        <c:v>4.4619499999999993E-2</c:v>
                      </c:pt>
                      <c:pt idx="1935">
                        <c:v>4.4647499999999986E-2</c:v>
                      </c:pt>
                      <c:pt idx="1936">
                        <c:v>4.4673999999999998E-2</c:v>
                      </c:pt>
                      <c:pt idx="1937">
                        <c:v>4.4695499999999992E-2</c:v>
                      </c:pt>
                      <c:pt idx="1938">
                        <c:v>4.4712999999999996E-2</c:v>
                      </c:pt>
                      <c:pt idx="1939">
                        <c:v>4.4722499999999998E-2</c:v>
                      </c:pt>
                      <c:pt idx="1940">
                        <c:v>4.4744499999999993E-2</c:v>
                      </c:pt>
                      <c:pt idx="1941">
                        <c:v>4.474899999999999E-2</c:v>
                      </c:pt>
                      <c:pt idx="1942">
                        <c:v>4.4765499999999986E-2</c:v>
                      </c:pt>
                      <c:pt idx="1943">
                        <c:v>4.4794999999999988E-2</c:v>
                      </c:pt>
                      <c:pt idx="1944">
                        <c:v>4.4826499999999998E-2</c:v>
                      </c:pt>
                      <c:pt idx="1945">
                        <c:v>4.4840999999999999E-2</c:v>
                      </c:pt>
                      <c:pt idx="1946">
                        <c:v>4.4859499999999997E-2</c:v>
                      </c:pt>
                      <c:pt idx="1947">
                        <c:v>4.4874499999999998E-2</c:v>
                      </c:pt>
                      <c:pt idx="1948">
                        <c:v>4.4886000000000002E-2</c:v>
                      </c:pt>
                      <c:pt idx="1949">
                        <c:v>4.4908000000000003E-2</c:v>
                      </c:pt>
                      <c:pt idx="1950">
                        <c:v>4.4928000000000017E-2</c:v>
                      </c:pt>
                      <c:pt idx="1951">
                        <c:v>4.494950000000001E-2</c:v>
                      </c:pt>
                      <c:pt idx="1952">
                        <c:v>4.4966000000000006E-2</c:v>
                      </c:pt>
                      <c:pt idx="1953">
                        <c:v>4.5006500000000019E-2</c:v>
                      </c:pt>
                      <c:pt idx="1954">
                        <c:v>4.502200000000002E-2</c:v>
                      </c:pt>
                      <c:pt idx="1955">
                        <c:v>4.5042500000000013E-2</c:v>
                      </c:pt>
                      <c:pt idx="1956">
                        <c:v>4.5061500000000018E-2</c:v>
                      </c:pt>
                      <c:pt idx="1957">
                        <c:v>4.5079500000000008E-2</c:v>
                      </c:pt>
                      <c:pt idx="1958">
                        <c:v>4.50985E-2</c:v>
                      </c:pt>
                      <c:pt idx="1959">
                        <c:v>4.5125499999999999E-2</c:v>
                      </c:pt>
                      <c:pt idx="1960">
                        <c:v>4.5136000000000003E-2</c:v>
                      </c:pt>
                      <c:pt idx="1961">
                        <c:v>4.5156000000000002E-2</c:v>
                      </c:pt>
                      <c:pt idx="1962">
                        <c:v>4.5173500000000005E-2</c:v>
                      </c:pt>
                      <c:pt idx="1963">
                        <c:v>4.5195000000000006E-2</c:v>
                      </c:pt>
                      <c:pt idx="1964">
                        <c:v>4.5211000000000008E-2</c:v>
                      </c:pt>
                      <c:pt idx="1965">
                        <c:v>4.5234000000000003E-2</c:v>
                      </c:pt>
                      <c:pt idx="1966">
                        <c:v>4.5254500000000003E-2</c:v>
                      </c:pt>
                      <c:pt idx="1967">
                        <c:v>4.5279E-2</c:v>
                      </c:pt>
                      <c:pt idx="1968">
                        <c:v>4.5297499999999991E-2</c:v>
                      </c:pt>
                      <c:pt idx="1969">
                        <c:v>4.5328499999999987E-2</c:v>
                      </c:pt>
                      <c:pt idx="1970">
                        <c:v>4.5341999999999993E-2</c:v>
                      </c:pt>
                      <c:pt idx="1971">
                        <c:v>4.5343999999999982E-2</c:v>
                      </c:pt>
                      <c:pt idx="1972">
                        <c:v>4.5363999999999981E-2</c:v>
                      </c:pt>
                      <c:pt idx="1973">
                        <c:v>4.5377999999999981E-2</c:v>
                      </c:pt>
                      <c:pt idx="1974">
                        <c:v>4.5398499999999987E-2</c:v>
                      </c:pt>
                      <c:pt idx="1975">
                        <c:v>4.5414999999999983E-2</c:v>
                      </c:pt>
                      <c:pt idx="1976">
                        <c:v>4.5435999999999976E-2</c:v>
                      </c:pt>
                      <c:pt idx="1977">
                        <c:v>4.5455499999999989E-2</c:v>
                      </c:pt>
                      <c:pt idx="1978">
                        <c:v>4.5476999999999983E-2</c:v>
                      </c:pt>
                      <c:pt idx="1979">
                        <c:v>4.5496499999999988E-2</c:v>
                      </c:pt>
                      <c:pt idx="1980">
                        <c:v>4.5520000000000005E-2</c:v>
                      </c:pt>
                      <c:pt idx="1981">
                        <c:v>4.5541500000000006E-2</c:v>
                      </c:pt>
                      <c:pt idx="1982">
                        <c:v>4.55635E-2</c:v>
                      </c:pt>
                      <c:pt idx="1983">
                        <c:v>4.5588500000000004E-2</c:v>
                      </c:pt>
                      <c:pt idx="1984">
                        <c:v>4.5622499999999996E-2</c:v>
                      </c:pt>
                      <c:pt idx="1985">
                        <c:v>4.5638999999999992E-2</c:v>
                      </c:pt>
                      <c:pt idx="1986">
                        <c:v>4.5661999999999994E-2</c:v>
                      </c:pt>
                      <c:pt idx="1987">
                        <c:v>4.5684999999999996E-2</c:v>
                      </c:pt>
                      <c:pt idx="1988">
                        <c:v>4.5698499999999996E-2</c:v>
                      </c:pt>
                      <c:pt idx="1989">
                        <c:v>4.5715499999999999E-2</c:v>
                      </c:pt>
                      <c:pt idx="1990">
                        <c:v>4.5738000000000001E-2</c:v>
                      </c:pt>
                      <c:pt idx="1991">
                        <c:v>4.5753500000000003E-2</c:v>
                      </c:pt>
                      <c:pt idx="1992">
                        <c:v>4.5777499999999999E-2</c:v>
                      </c:pt>
                      <c:pt idx="1993">
                        <c:v>4.578900000000001E-2</c:v>
                      </c:pt>
                      <c:pt idx="1994">
                        <c:v>4.5799500000000014E-2</c:v>
                      </c:pt>
                      <c:pt idx="1995">
                        <c:v>4.5813500000000014E-2</c:v>
                      </c:pt>
                      <c:pt idx="1996">
                        <c:v>4.5832500000000012E-2</c:v>
                      </c:pt>
                      <c:pt idx="1997">
                        <c:v>4.5847000000000006E-2</c:v>
                      </c:pt>
                      <c:pt idx="1998">
                        <c:v>4.5862500000000007E-2</c:v>
                      </c:pt>
                      <c:pt idx="1999">
                        <c:v>4.5886000000000003E-2</c:v>
                      </c:pt>
                      <c:pt idx="2000">
                        <c:v>4.5904000000000007E-2</c:v>
                      </c:pt>
                      <c:pt idx="2001">
                        <c:v>4.5917000000000006E-2</c:v>
                      </c:pt>
                      <c:pt idx="2002">
                        <c:v>4.5945500000000007E-2</c:v>
                      </c:pt>
                      <c:pt idx="2003">
                        <c:v>4.5957000000000005E-2</c:v>
                      </c:pt>
                      <c:pt idx="2004">
                        <c:v>4.5969500000000003E-2</c:v>
                      </c:pt>
                      <c:pt idx="2005">
                        <c:v>4.5992000000000005E-2</c:v>
                      </c:pt>
                      <c:pt idx="2006">
                        <c:v>4.6009000000000001E-2</c:v>
                      </c:pt>
                      <c:pt idx="2007">
                        <c:v>4.6029500000000008E-2</c:v>
                      </c:pt>
                      <c:pt idx="2008">
                        <c:v>4.6051000000000002E-2</c:v>
                      </c:pt>
                      <c:pt idx="2009">
                        <c:v>4.6067500000000011E-2</c:v>
                      </c:pt>
                      <c:pt idx="2010">
                        <c:v>4.6085500000000001E-2</c:v>
                      </c:pt>
                      <c:pt idx="2011">
                        <c:v>4.6099999999999995E-2</c:v>
                      </c:pt>
                      <c:pt idx="2012">
                        <c:v>4.6116000000000004E-2</c:v>
                      </c:pt>
                      <c:pt idx="2013">
                        <c:v>4.6133000000000007E-2</c:v>
                      </c:pt>
                      <c:pt idx="2014">
                        <c:v>4.6157500000000011E-2</c:v>
                      </c:pt>
                      <c:pt idx="2015">
                        <c:v>4.6173500000000006E-2</c:v>
                      </c:pt>
                      <c:pt idx="2016">
                        <c:v>4.6196000000000001E-2</c:v>
                      </c:pt>
                      <c:pt idx="2017">
                        <c:v>4.6213500000000005E-2</c:v>
                      </c:pt>
                      <c:pt idx="2018">
                        <c:v>4.6234500000000012E-2</c:v>
                      </c:pt>
                      <c:pt idx="2019">
                        <c:v>4.6246000000000009E-2</c:v>
                      </c:pt>
                      <c:pt idx="2020">
                        <c:v>4.6257500000000007E-2</c:v>
                      </c:pt>
                      <c:pt idx="2021">
                        <c:v>4.6272500000000001E-2</c:v>
                      </c:pt>
                      <c:pt idx="2022">
                        <c:v>4.6297499999999998E-2</c:v>
                      </c:pt>
                      <c:pt idx="2023">
                        <c:v>4.6317000000000004E-2</c:v>
                      </c:pt>
                      <c:pt idx="2024">
                        <c:v>4.6334E-2</c:v>
                      </c:pt>
                      <c:pt idx="2025">
                        <c:v>4.6349999999999995E-2</c:v>
                      </c:pt>
                      <c:pt idx="2026">
                        <c:v>4.6358499999999997E-2</c:v>
                      </c:pt>
                      <c:pt idx="2027">
                        <c:v>4.6369999999999988E-2</c:v>
                      </c:pt>
                      <c:pt idx="2028">
                        <c:v>4.6383499999999994E-2</c:v>
                      </c:pt>
                      <c:pt idx="2029">
                        <c:v>4.6398500000000002E-2</c:v>
                      </c:pt>
                      <c:pt idx="2030">
                        <c:v>4.6402499999999992E-2</c:v>
                      </c:pt>
                      <c:pt idx="2031">
                        <c:v>4.6415499999999985E-2</c:v>
                      </c:pt>
                      <c:pt idx="2032">
                        <c:v>4.6431499999999994E-2</c:v>
                      </c:pt>
                      <c:pt idx="2033">
                        <c:v>4.6448499999999997E-2</c:v>
                      </c:pt>
                      <c:pt idx="2034">
                        <c:v>4.6466E-2</c:v>
                      </c:pt>
                      <c:pt idx="2035">
                        <c:v>4.648300000000001E-2</c:v>
                      </c:pt>
                      <c:pt idx="2036">
                        <c:v>4.649000000000001E-2</c:v>
                      </c:pt>
                      <c:pt idx="2037">
                        <c:v>4.6512000000000005E-2</c:v>
                      </c:pt>
                      <c:pt idx="2038">
                        <c:v>4.6517000000000017E-2</c:v>
                      </c:pt>
                      <c:pt idx="2039">
                        <c:v>4.6546500000000005E-2</c:v>
                      </c:pt>
                      <c:pt idx="2040">
                        <c:v>4.6561500000000006E-2</c:v>
                      </c:pt>
                      <c:pt idx="2041">
                        <c:v>4.6594000000000003E-2</c:v>
                      </c:pt>
                      <c:pt idx="2042">
                        <c:v>4.6606000000000022E-2</c:v>
                      </c:pt>
                      <c:pt idx="2043">
                        <c:v>4.663150000000002E-2</c:v>
                      </c:pt>
                      <c:pt idx="2044">
                        <c:v>4.665600000000001E-2</c:v>
                      </c:pt>
                      <c:pt idx="2045">
                        <c:v>4.6681500000000022E-2</c:v>
                      </c:pt>
                      <c:pt idx="2046">
                        <c:v>4.6693500000000006E-2</c:v>
                      </c:pt>
                      <c:pt idx="2047">
                        <c:v>4.671850000000001E-2</c:v>
                      </c:pt>
                      <c:pt idx="2048">
                        <c:v>4.6735000000000033E-2</c:v>
                      </c:pt>
                      <c:pt idx="2049">
                        <c:v>4.675900000000003E-2</c:v>
                      </c:pt>
                      <c:pt idx="2050">
                        <c:v>4.6773000000000037E-2</c:v>
                      </c:pt>
                      <c:pt idx="2051">
                        <c:v>4.6781500000000031E-2</c:v>
                      </c:pt>
                      <c:pt idx="2052">
                        <c:v>4.6792000000000035E-2</c:v>
                      </c:pt>
                      <c:pt idx="2053">
                        <c:v>4.6804500000000041E-2</c:v>
                      </c:pt>
                      <c:pt idx="2054">
                        <c:v>4.6824000000000039E-2</c:v>
                      </c:pt>
                      <c:pt idx="2055">
                        <c:v>4.683200000000004E-2</c:v>
                      </c:pt>
                      <c:pt idx="2056">
                        <c:v>4.6845500000000054E-2</c:v>
                      </c:pt>
                      <c:pt idx="2057">
                        <c:v>4.6863500000000044E-2</c:v>
                      </c:pt>
                      <c:pt idx="2058">
                        <c:v>4.6883000000000036E-2</c:v>
                      </c:pt>
                      <c:pt idx="2059">
                        <c:v>4.6898500000000037E-2</c:v>
                      </c:pt>
                      <c:pt idx="2060">
                        <c:v>4.6909000000000027E-2</c:v>
                      </c:pt>
                      <c:pt idx="2061">
                        <c:v>4.693000000000002E-2</c:v>
                      </c:pt>
                      <c:pt idx="2062">
                        <c:v>4.6948500000000025E-2</c:v>
                      </c:pt>
                      <c:pt idx="2063">
                        <c:v>4.6965000000000021E-2</c:v>
                      </c:pt>
                      <c:pt idx="2064">
                        <c:v>4.6969000000000011E-2</c:v>
                      </c:pt>
                      <c:pt idx="2065">
                        <c:v>4.6986500000000014E-2</c:v>
                      </c:pt>
                      <c:pt idx="2066">
                        <c:v>4.7002500000000023E-2</c:v>
                      </c:pt>
                      <c:pt idx="2067">
                        <c:v>4.7008500000000029E-2</c:v>
                      </c:pt>
                      <c:pt idx="2068">
                        <c:v>4.7025000000000011E-2</c:v>
                      </c:pt>
                      <c:pt idx="2069">
                        <c:v>4.7047500000000027E-2</c:v>
                      </c:pt>
                      <c:pt idx="2070">
                        <c:v>4.7057000000000022E-2</c:v>
                      </c:pt>
                      <c:pt idx="2071">
                        <c:v>4.7079500000000003E-2</c:v>
                      </c:pt>
                      <c:pt idx="2072">
                        <c:v>4.7092500000000002E-2</c:v>
                      </c:pt>
                      <c:pt idx="2073">
                        <c:v>4.7110999999999993E-2</c:v>
                      </c:pt>
                      <c:pt idx="2074">
                        <c:v>4.7124499999999993E-2</c:v>
                      </c:pt>
                      <c:pt idx="2075">
                        <c:v>4.714150000000001E-2</c:v>
                      </c:pt>
                      <c:pt idx="2076">
                        <c:v>4.7163000000000004E-2</c:v>
                      </c:pt>
                      <c:pt idx="2077">
                        <c:v>4.7178999999999992E-2</c:v>
                      </c:pt>
                      <c:pt idx="2078">
                        <c:v>4.7203499999999995E-2</c:v>
                      </c:pt>
                      <c:pt idx="2079">
                        <c:v>4.7219500000000005E-2</c:v>
                      </c:pt>
                      <c:pt idx="2080">
                        <c:v>4.7232500000000004E-2</c:v>
                      </c:pt>
                      <c:pt idx="2081">
                        <c:v>4.7257000000000007E-2</c:v>
                      </c:pt>
                      <c:pt idx="2082">
                        <c:v>4.7265999999999996E-2</c:v>
                      </c:pt>
                      <c:pt idx="2083">
                        <c:v>4.7284499999999993E-2</c:v>
                      </c:pt>
                      <c:pt idx="2084">
                        <c:v>4.7303999999999985E-2</c:v>
                      </c:pt>
                      <c:pt idx="2085">
                        <c:v>4.7315999999999983E-2</c:v>
                      </c:pt>
                      <c:pt idx="2086">
                        <c:v>4.7331999999999985E-2</c:v>
                      </c:pt>
                      <c:pt idx="2087">
                        <c:v>4.7341999999999988E-2</c:v>
                      </c:pt>
                      <c:pt idx="2088">
                        <c:v>4.7349499999999989E-2</c:v>
                      </c:pt>
                      <c:pt idx="2089">
                        <c:v>4.7365999999999985E-2</c:v>
                      </c:pt>
                      <c:pt idx="2090">
                        <c:v>4.7387499999999985E-2</c:v>
                      </c:pt>
                      <c:pt idx="2091">
                        <c:v>4.7414499999999977E-2</c:v>
                      </c:pt>
                      <c:pt idx="2092">
                        <c:v>4.7438499999999981E-2</c:v>
                      </c:pt>
                      <c:pt idx="2093">
                        <c:v>4.7443999999999979E-2</c:v>
                      </c:pt>
                      <c:pt idx="2094">
                        <c:v>4.7459499999999988E-2</c:v>
                      </c:pt>
                      <c:pt idx="2095">
                        <c:v>4.745899999999998E-2</c:v>
                      </c:pt>
                      <c:pt idx="2096">
                        <c:v>4.7480499999999981E-2</c:v>
                      </c:pt>
                      <c:pt idx="2097">
                        <c:v>4.7495499999999982E-2</c:v>
                      </c:pt>
                      <c:pt idx="2098">
                        <c:v>4.7510499999999983E-2</c:v>
                      </c:pt>
                      <c:pt idx="2099">
                        <c:v>4.7522000000000002E-2</c:v>
                      </c:pt>
                      <c:pt idx="2100">
                        <c:v>4.7539999999999999E-2</c:v>
                      </c:pt>
                      <c:pt idx="2101">
                        <c:v>4.7560499999999999E-2</c:v>
                      </c:pt>
                      <c:pt idx="2102">
                        <c:v>4.75415E-2</c:v>
                      </c:pt>
                      <c:pt idx="2103">
                        <c:v>4.7557999999999996E-2</c:v>
                      </c:pt>
                      <c:pt idx="2104">
                        <c:v>4.7577499999999988E-2</c:v>
                      </c:pt>
                      <c:pt idx="2105">
                        <c:v>4.7594499999999991E-2</c:v>
                      </c:pt>
                      <c:pt idx="2106">
                        <c:v>4.761449999999999E-2</c:v>
                      </c:pt>
                      <c:pt idx="2107">
                        <c:v>4.7639999999999995E-2</c:v>
                      </c:pt>
                      <c:pt idx="2108">
                        <c:v>4.7659999999999994E-2</c:v>
                      </c:pt>
                      <c:pt idx="2109">
                        <c:v>4.7677000000000004E-2</c:v>
                      </c:pt>
                      <c:pt idx="2110">
                        <c:v>4.7693000000000006E-2</c:v>
                      </c:pt>
                      <c:pt idx="2111">
                        <c:v>4.7716000000000008E-2</c:v>
                      </c:pt>
                      <c:pt idx="2112">
                        <c:v>4.7741000000000006E-2</c:v>
                      </c:pt>
                      <c:pt idx="2113">
                        <c:v>4.7765000000000016E-2</c:v>
                      </c:pt>
                      <c:pt idx="2114">
                        <c:v>4.7779000000000023E-2</c:v>
                      </c:pt>
                      <c:pt idx="2115">
                        <c:v>4.780650000000003E-2</c:v>
                      </c:pt>
                      <c:pt idx="2116">
                        <c:v>4.7821500000000024E-2</c:v>
                      </c:pt>
                      <c:pt idx="2117">
                        <c:v>4.7841000000000029E-2</c:v>
                      </c:pt>
                      <c:pt idx="2118">
                        <c:v>4.7860500000000028E-2</c:v>
                      </c:pt>
                      <c:pt idx="2119">
                        <c:v>4.7873500000000034E-2</c:v>
                      </c:pt>
                      <c:pt idx="2120">
                        <c:v>4.789000000000003E-2</c:v>
                      </c:pt>
                      <c:pt idx="2121">
                        <c:v>4.7911500000000024E-2</c:v>
                      </c:pt>
                      <c:pt idx="2122">
                        <c:v>4.7927000000000025E-2</c:v>
                      </c:pt>
                      <c:pt idx="2123">
                        <c:v>4.7944500000000029E-2</c:v>
                      </c:pt>
                      <c:pt idx="2124">
                        <c:v>4.7961500000000025E-2</c:v>
                      </c:pt>
                      <c:pt idx="2125">
                        <c:v>4.7970000000000033E-2</c:v>
                      </c:pt>
                      <c:pt idx="2126">
                        <c:v>4.7981000000000044E-2</c:v>
                      </c:pt>
                      <c:pt idx="2127">
                        <c:v>4.799050000000004E-2</c:v>
                      </c:pt>
                      <c:pt idx="2128">
                        <c:v>4.8008000000000044E-2</c:v>
                      </c:pt>
                      <c:pt idx="2129">
                        <c:v>4.8021000000000036E-2</c:v>
                      </c:pt>
                      <c:pt idx="2130">
                        <c:v>4.8037500000000045E-2</c:v>
                      </c:pt>
                      <c:pt idx="2131">
                        <c:v>4.8055000000000028E-2</c:v>
                      </c:pt>
                      <c:pt idx="2132">
                        <c:v>4.8075500000000028E-2</c:v>
                      </c:pt>
                      <c:pt idx="2133">
                        <c:v>4.8089500000000028E-2</c:v>
                      </c:pt>
                      <c:pt idx="2134">
                        <c:v>4.8097500000000029E-2</c:v>
                      </c:pt>
                      <c:pt idx="2135">
                        <c:v>4.8105500000000016E-2</c:v>
                      </c:pt>
                      <c:pt idx="2136">
                        <c:v>4.8112000000000023E-2</c:v>
                      </c:pt>
                      <c:pt idx="2137">
                        <c:v>4.8120500000000031E-2</c:v>
                      </c:pt>
                      <c:pt idx="2138">
                        <c:v>4.8131000000000014E-2</c:v>
                      </c:pt>
                      <c:pt idx="2139">
                        <c:v>4.8145500000000015E-2</c:v>
                      </c:pt>
                      <c:pt idx="2140">
                        <c:v>4.8162000000000017E-2</c:v>
                      </c:pt>
                      <c:pt idx="2141">
                        <c:v>4.8174000000000029E-2</c:v>
                      </c:pt>
                      <c:pt idx="2142">
                        <c:v>4.8180000000000014E-2</c:v>
                      </c:pt>
                      <c:pt idx="2143">
                        <c:v>4.8189000000000017E-2</c:v>
                      </c:pt>
                      <c:pt idx="2144">
                        <c:v>4.8193500000000021E-2</c:v>
                      </c:pt>
                      <c:pt idx="2145">
                        <c:v>4.8204000000000011E-2</c:v>
                      </c:pt>
                      <c:pt idx="2146">
                        <c:v>4.8211000000000011E-2</c:v>
                      </c:pt>
                      <c:pt idx="2147">
                        <c:v>4.8224000000000024E-2</c:v>
                      </c:pt>
                      <c:pt idx="2148">
                        <c:v>4.8247500000000006E-2</c:v>
                      </c:pt>
                      <c:pt idx="2149">
                        <c:v>4.8257000000000015E-2</c:v>
                      </c:pt>
                      <c:pt idx="2150">
                        <c:v>4.8269000000000013E-2</c:v>
                      </c:pt>
                      <c:pt idx="2151">
                        <c:v>4.8286000000000009E-2</c:v>
                      </c:pt>
                      <c:pt idx="2152">
                        <c:v>4.8291000000000001E-2</c:v>
                      </c:pt>
                      <c:pt idx="2153">
                        <c:v>4.8284500000000001E-2</c:v>
                      </c:pt>
                      <c:pt idx="2154">
                        <c:v>4.8301500000000004E-2</c:v>
                      </c:pt>
                      <c:pt idx="2155">
                        <c:v>4.8315500000000018E-2</c:v>
                      </c:pt>
                      <c:pt idx="2156">
                        <c:v>4.8322000000000011E-2</c:v>
                      </c:pt>
                      <c:pt idx="2157">
                        <c:v>4.8339500000000021E-2</c:v>
                      </c:pt>
                      <c:pt idx="2158">
                        <c:v>4.8348000000000023E-2</c:v>
                      </c:pt>
                      <c:pt idx="2159">
                        <c:v>4.8365000000000012E-2</c:v>
                      </c:pt>
                      <c:pt idx="2160">
                        <c:v>4.839050000000001E-2</c:v>
                      </c:pt>
                      <c:pt idx="2161">
                        <c:v>4.8402500000000008E-2</c:v>
                      </c:pt>
                      <c:pt idx="2162">
                        <c:v>4.8422E-2</c:v>
                      </c:pt>
                      <c:pt idx="2163">
                        <c:v>4.8430000000000008E-2</c:v>
                      </c:pt>
                      <c:pt idx="2164">
                        <c:v>4.8436500000000021E-2</c:v>
                      </c:pt>
                      <c:pt idx="2165">
                        <c:v>4.8449500000000013E-2</c:v>
                      </c:pt>
                      <c:pt idx="2166">
                        <c:v>4.8466000000000016E-2</c:v>
                      </c:pt>
                      <c:pt idx="2167">
                        <c:v>4.8475500000000019E-2</c:v>
                      </c:pt>
                      <c:pt idx="2168">
                        <c:v>4.8488000000000017E-2</c:v>
                      </c:pt>
                      <c:pt idx="2169">
                        <c:v>4.8496000000000025E-2</c:v>
                      </c:pt>
                      <c:pt idx="2170">
                        <c:v>4.851500000000003E-2</c:v>
                      </c:pt>
                      <c:pt idx="2171">
                        <c:v>4.8553000000000027E-2</c:v>
                      </c:pt>
                      <c:pt idx="2172">
                        <c:v>4.8565500000000032E-2</c:v>
                      </c:pt>
                      <c:pt idx="2173">
                        <c:v>4.8589000000000028E-2</c:v>
                      </c:pt>
                      <c:pt idx="2174">
                        <c:v>4.8602000000000034E-2</c:v>
                      </c:pt>
                      <c:pt idx="2175">
                        <c:v>4.8619500000000038E-2</c:v>
                      </c:pt>
                      <c:pt idx="2176">
                        <c:v>4.8638000000000028E-2</c:v>
                      </c:pt>
                      <c:pt idx="2177">
                        <c:v>4.8657000000000034E-2</c:v>
                      </c:pt>
                      <c:pt idx="2178">
                        <c:v>4.8672500000000028E-2</c:v>
                      </c:pt>
                      <c:pt idx="2179">
                        <c:v>4.8697000000000032E-2</c:v>
                      </c:pt>
                      <c:pt idx="2180">
                        <c:v>4.8705500000000033E-2</c:v>
                      </c:pt>
                      <c:pt idx="2181">
                        <c:v>4.8722000000000036E-2</c:v>
                      </c:pt>
                      <c:pt idx="2182">
                        <c:v>4.8731500000000032E-2</c:v>
                      </c:pt>
                      <c:pt idx="2183">
                        <c:v>4.8752500000000039E-2</c:v>
                      </c:pt>
                      <c:pt idx="2184">
                        <c:v>4.8750500000000044E-2</c:v>
                      </c:pt>
                      <c:pt idx="2185">
                        <c:v>4.876800000000004E-2</c:v>
                      </c:pt>
                      <c:pt idx="2186">
                        <c:v>4.877400000000004E-2</c:v>
                      </c:pt>
                      <c:pt idx="2187">
                        <c:v>4.8790000000000042E-2</c:v>
                      </c:pt>
                      <c:pt idx="2188">
                        <c:v>4.8819000000000043E-2</c:v>
                      </c:pt>
                      <c:pt idx="2189">
                        <c:v>4.8826500000000037E-2</c:v>
                      </c:pt>
                      <c:pt idx="2190">
                        <c:v>4.8834500000000045E-2</c:v>
                      </c:pt>
                      <c:pt idx="2191">
                        <c:v>4.8855000000000037E-2</c:v>
                      </c:pt>
                      <c:pt idx="2192">
                        <c:v>4.886150000000003E-2</c:v>
                      </c:pt>
                      <c:pt idx="2193">
                        <c:v>4.8881500000000043E-2</c:v>
                      </c:pt>
                      <c:pt idx="2194">
                        <c:v>4.8904500000000031E-2</c:v>
                      </c:pt>
                      <c:pt idx="2195">
                        <c:v>4.8921500000000034E-2</c:v>
                      </c:pt>
                      <c:pt idx="2196">
                        <c:v>4.8939000000000031E-2</c:v>
                      </c:pt>
                      <c:pt idx="2197">
                        <c:v>4.895850000000003E-2</c:v>
                      </c:pt>
                      <c:pt idx="2198">
                        <c:v>4.8970000000000027E-2</c:v>
                      </c:pt>
                      <c:pt idx="2199">
                        <c:v>4.8975000000000025E-2</c:v>
                      </c:pt>
                      <c:pt idx="2200">
                        <c:v>4.8987500000000017E-2</c:v>
                      </c:pt>
                      <c:pt idx="2201">
                        <c:v>4.8998500000000028E-2</c:v>
                      </c:pt>
                      <c:pt idx="2202">
                        <c:v>4.9009000000000018E-2</c:v>
                      </c:pt>
                      <c:pt idx="2203">
                        <c:v>4.9022000000000024E-2</c:v>
                      </c:pt>
                      <c:pt idx="2204">
                        <c:v>4.9033500000000022E-2</c:v>
                      </c:pt>
                      <c:pt idx="2205">
                        <c:v>4.903850000000002E-2</c:v>
                      </c:pt>
                      <c:pt idx="2206">
                        <c:v>4.9050000000000017E-2</c:v>
                      </c:pt>
                      <c:pt idx="2207">
                        <c:v>4.9057500000000011E-2</c:v>
                      </c:pt>
                      <c:pt idx="2208">
                        <c:v>4.9062500000000016E-2</c:v>
                      </c:pt>
                      <c:pt idx="2209">
                        <c:v>4.9068500000000015E-2</c:v>
                      </c:pt>
                      <c:pt idx="2210">
                        <c:v>4.907700000000001E-2</c:v>
                      </c:pt>
                      <c:pt idx="2211">
                        <c:v>4.9086500000000012E-2</c:v>
                      </c:pt>
                      <c:pt idx="2212">
                        <c:v>4.9094500000000013E-2</c:v>
                      </c:pt>
                      <c:pt idx="2213">
                        <c:v>4.9104500000000016E-2</c:v>
                      </c:pt>
                      <c:pt idx="2214">
                        <c:v>4.9111000000000023E-2</c:v>
                      </c:pt>
                      <c:pt idx="2215">
                        <c:v>4.911550000000002E-2</c:v>
                      </c:pt>
                      <c:pt idx="2216">
                        <c:v>4.9139000000000023E-2</c:v>
                      </c:pt>
                      <c:pt idx="2217">
                        <c:v>4.9141500000000032E-2</c:v>
                      </c:pt>
                      <c:pt idx="2218">
                        <c:v>4.9156000000000033E-2</c:v>
                      </c:pt>
                      <c:pt idx="2219">
                        <c:v>4.916350000000002E-2</c:v>
                      </c:pt>
                      <c:pt idx="2220">
                        <c:v>4.9177000000000026E-2</c:v>
                      </c:pt>
                      <c:pt idx="2221">
                        <c:v>4.9199500000000028E-2</c:v>
                      </c:pt>
                      <c:pt idx="2222">
                        <c:v>4.9205500000000034E-2</c:v>
                      </c:pt>
                      <c:pt idx="2223">
                        <c:v>4.9203500000000018E-2</c:v>
                      </c:pt>
                      <c:pt idx="2224">
                        <c:v>4.9218500000000019E-2</c:v>
                      </c:pt>
                      <c:pt idx="2225">
                        <c:v>4.9232500000000012E-2</c:v>
                      </c:pt>
                      <c:pt idx="2226">
                        <c:v>4.9256500000000029E-2</c:v>
                      </c:pt>
                      <c:pt idx="2227">
                        <c:v>4.927450000000002E-2</c:v>
                      </c:pt>
                      <c:pt idx="2228">
                        <c:v>4.9288500000000027E-2</c:v>
                      </c:pt>
                      <c:pt idx="2229">
                        <c:v>4.9300000000000024E-2</c:v>
                      </c:pt>
                      <c:pt idx="2230">
                        <c:v>4.9327500000000031E-2</c:v>
                      </c:pt>
                      <c:pt idx="2231">
                        <c:v>4.9339500000000029E-2</c:v>
                      </c:pt>
                      <c:pt idx="2232">
                        <c:v>4.9355500000000038E-2</c:v>
                      </c:pt>
                      <c:pt idx="2233">
                        <c:v>4.9359500000000035E-2</c:v>
                      </c:pt>
                      <c:pt idx="2234">
                        <c:v>4.9379000000000034E-2</c:v>
                      </c:pt>
                      <c:pt idx="2235">
                        <c:v>4.9393000000000027E-2</c:v>
                      </c:pt>
                      <c:pt idx="2236">
                        <c:v>4.9418500000000032E-2</c:v>
                      </c:pt>
                      <c:pt idx="2237">
                        <c:v>4.9429500000000036E-2</c:v>
                      </c:pt>
                      <c:pt idx="2238">
                        <c:v>4.9449000000000035E-2</c:v>
                      </c:pt>
                      <c:pt idx="2239">
                        <c:v>4.9446500000000032E-2</c:v>
                      </c:pt>
                      <c:pt idx="2240">
                        <c:v>4.9466500000000024E-2</c:v>
                      </c:pt>
                      <c:pt idx="2241">
                        <c:v>4.9470000000000021E-2</c:v>
                      </c:pt>
                      <c:pt idx="2242">
                        <c:v>4.9480500000000031E-2</c:v>
                      </c:pt>
                      <c:pt idx="2243">
                        <c:v>4.9487000000000024E-2</c:v>
                      </c:pt>
                      <c:pt idx="2244">
                        <c:v>4.9494500000000018E-2</c:v>
                      </c:pt>
                      <c:pt idx="2245">
                        <c:v>4.9502500000000033E-2</c:v>
                      </c:pt>
                      <c:pt idx="2246">
                        <c:v>4.9510500000000034E-2</c:v>
                      </c:pt>
                      <c:pt idx="2247">
                        <c:v>4.9523500000000019E-2</c:v>
                      </c:pt>
                      <c:pt idx="2248">
                        <c:v>4.9535500000000024E-2</c:v>
                      </c:pt>
                      <c:pt idx="2249">
                        <c:v>4.953850000000002E-2</c:v>
                      </c:pt>
                      <c:pt idx="2250">
                        <c:v>4.9560000000000021E-2</c:v>
                      </c:pt>
                      <c:pt idx="2251">
                        <c:v>4.956900000000003E-2</c:v>
                      </c:pt>
                      <c:pt idx="2252">
                        <c:v>4.957650000000003E-2</c:v>
                      </c:pt>
                      <c:pt idx="2253">
                        <c:v>4.9584500000000024E-2</c:v>
                      </c:pt>
                      <c:pt idx="2254">
                        <c:v>4.9594500000000027E-2</c:v>
                      </c:pt>
                      <c:pt idx="2255">
                        <c:v>4.9609000000000021E-2</c:v>
                      </c:pt>
                      <c:pt idx="2256">
                        <c:v>4.9621500000000027E-2</c:v>
                      </c:pt>
                      <c:pt idx="2257">
                        <c:v>4.9634000000000025E-2</c:v>
                      </c:pt>
                      <c:pt idx="2258">
                        <c:v>4.9644000000000028E-2</c:v>
                      </c:pt>
                      <c:pt idx="2259">
                        <c:v>4.9660000000000037E-2</c:v>
                      </c:pt>
                      <c:pt idx="2260">
                        <c:v>4.966950000000004E-2</c:v>
                      </c:pt>
                      <c:pt idx="2261">
                        <c:v>4.9666000000000043E-2</c:v>
                      </c:pt>
                      <c:pt idx="2262">
                        <c:v>4.9679000000000036E-2</c:v>
                      </c:pt>
                      <c:pt idx="2263">
                        <c:v>4.9682500000000039E-2</c:v>
                      </c:pt>
                      <c:pt idx="2264">
                        <c:v>4.9707000000000043E-2</c:v>
                      </c:pt>
                      <c:pt idx="2265">
                        <c:v>4.9725500000000034E-2</c:v>
                      </c:pt>
                      <c:pt idx="2266">
                        <c:v>4.9733500000000035E-2</c:v>
                      </c:pt>
                      <c:pt idx="2267">
                        <c:v>4.9744500000000025E-2</c:v>
                      </c:pt>
                      <c:pt idx="2268">
                        <c:v>4.9750500000000024E-2</c:v>
                      </c:pt>
                      <c:pt idx="2269">
                        <c:v>4.9754500000000021E-2</c:v>
                      </c:pt>
                      <c:pt idx="2270">
                        <c:v>4.9764500000000031E-2</c:v>
                      </c:pt>
                      <c:pt idx="2271">
                        <c:v>4.9769500000000029E-2</c:v>
                      </c:pt>
                      <c:pt idx="2272">
                        <c:v>4.9780500000000033E-2</c:v>
                      </c:pt>
                      <c:pt idx="2273">
                        <c:v>4.9783500000000036E-2</c:v>
                      </c:pt>
                      <c:pt idx="2274">
                        <c:v>4.9803000000000042E-2</c:v>
                      </c:pt>
                      <c:pt idx="2275">
                        <c:v>4.9813500000000038E-2</c:v>
                      </c:pt>
                      <c:pt idx="2276">
                        <c:v>4.982250000000004E-2</c:v>
                      </c:pt>
                      <c:pt idx="2277">
                        <c:v>4.9831500000000049E-2</c:v>
                      </c:pt>
                      <c:pt idx="2278">
                        <c:v>4.9829500000000054E-2</c:v>
                      </c:pt>
                      <c:pt idx="2279">
                        <c:v>4.983650000000004E-2</c:v>
                      </c:pt>
                      <c:pt idx="2280">
                        <c:v>4.9853000000000043E-2</c:v>
                      </c:pt>
                      <c:pt idx="2281">
                        <c:v>4.9856000000000039E-2</c:v>
                      </c:pt>
                      <c:pt idx="2282">
                        <c:v>4.987100000000004E-2</c:v>
                      </c:pt>
                      <c:pt idx="2283">
                        <c:v>4.9875500000000052E-2</c:v>
                      </c:pt>
                      <c:pt idx="2284">
                        <c:v>4.988750000000005E-2</c:v>
                      </c:pt>
                      <c:pt idx="2285">
                        <c:v>4.9901500000000064E-2</c:v>
                      </c:pt>
                      <c:pt idx="2286">
                        <c:v>4.9914000000000056E-2</c:v>
                      </c:pt>
                      <c:pt idx="2287">
                        <c:v>4.9936000000000064E-2</c:v>
                      </c:pt>
                      <c:pt idx="2288">
                        <c:v>4.9937500000000065E-2</c:v>
                      </c:pt>
                      <c:pt idx="2289">
                        <c:v>4.9941500000000062E-2</c:v>
                      </c:pt>
                      <c:pt idx="2290">
                        <c:v>4.9940000000000061E-2</c:v>
                      </c:pt>
                      <c:pt idx="2291">
                        <c:v>4.9942500000000063E-2</c:v>
                      </c:pt>
                      <c:pt idx="2292">
                        <c:v>4.9949000000000056E-2</c:v>
                      </c:pt>
                      <c:pt idx="2293">
                        <c:v>4.9957500000000064E-2</c:v>
                      </c:pt>
                      <c:pt idx="2294">
                        <c:v>4.9965000000000058E-2</c:v>
                      </c:pt>
                      <c:pt idx="2295">
                        <c:v>4.9965500000000045E-2</c:v>
                      </c:pt>
                      <c:pt idx="2296">
                        <c:v>4.9973000000000052E-2</c:v>
                      </c:pt>
                      <c:pt idx="2297">
                        <c:v>4.9977000000000042E-2</c:v>
                      </c:pt>
                      <c:pt idx="2298">
                        <c:v>4.9987000000000045E-2</c:v>
                      </c:pt>
                      <c:pt idx="2299">
                        <c:v>4.9992500000000044E-2</c:v>
                      </c:pt>
                      <c:pt idx="2300">
                        <c:v>5.0000000000000037E-2</c:v>
                      </c:pt>
                      <c:pt idx="2301">
                        <c:v>5.0003500000000027E-2</c:v>
                      </c:pt>
                      <c:pt idx="2302">
                        <c:v>5.004150000000003E-2</c:v>
                      </c:pt>
                      <c:pt idx="2303">
                        <c:v>5.0050000000000025E-2</c:v>
                      </c:pt>
                      <c:pt idx="2304">
                        <c:v>5.0051000000000026E-2</c:v>
                      </c:pt>
                      <c:pt idx="2305">
                        <c:v>5.0054000000000036E-2</c:v>
                      </c:pt>
                      <c:pt idx="2306">
                        <c:v>5.0059000000000041E-2</c:v>
                      </c:pt>
                      <c:pt idx="2307">
                        <c:v>5.005800000000004E-2</c:v>
                      </c:pt>
                      <c:pt idx="2308">
                        <c:v>5.0062000000000044E-2</c:v>
                      </c:pt>
                      <c:pt idx="2309">
                        <c:v>5.0066500000000042E-2</c:v>
                      </c:pt>
                      <c:pt idx="2310">
                        <c:v>5.0073500000000042E-2</c:v>
                      </c:pt>
                      <c:pt idx="2311">
                        <c:v>5.0080000000000034E-2</c:v>
                      </c:pt>
                      <c:pt idx="2312">
                        <c:v>5.0082500000000037E-2</c:v>
                      </c:pt>
                      <c:pt idx="2313">
                        <c:v>5.008950000000003E-2</c:v>
                      </c:pt>
                      <c:pt idx="2314">
                        <c:v>5.0100000000000026E-2</c:v>
                      </c:pt>
                      <c:pt idx="2315">
                        <c:v>5.0102000000000008E-2</c:v>
                      </c:pt>
                      <c:pt idx="2316">
                        <c:v>5.0110000000000016E-2</c:v>
                      </c:pt>
                      <c:pt idx="2317">
                        <c:v>5.0117000000000009E-2</c:v>
                      </c:pt>
                      <c:pt idx="2318">
                        <c:v>5.011450000000002E-2</c:v>
                      </c:pt>
                      <c:pt idx="2319">
                        <c:v>5.0127500000000012E-2</c:v>
                      </c:pt>
                      <c:pt idx="2320">
                        <c:v>5.0137000000000015E-2</c:v>
                      </c:pt>
                      <c:pt idx="2321">
                        <c:v>5.0148000000000019E-2</c:v>
                      </c:pt>
                      <c:pt idx="2322">
                        <c:v>5.0151000000000022E-2</c:v>
                      </c:pt>
                      <c:pt idx="2323">
                        <c:v>5.0152500000000017E-2</c:v>
                      </c:pt>
                      <c:pt idx="2324">
                        <c:v>5.0158500000000016E-2</c:v>
                      </c:pt>
                      <c:pt idx="2325">
                        <c:v>5.0167500000000011E-2</c:v>
                      </c:pt>
                      <c:pt idx="2326">
                        <c:v>5.0171500000000008E-2</c:v>
                      </c:pt>
                      <c:pt idx="2327">
                        <c:v>5.0179500000000009E-2</c:v>
                      </c:pt>
                      <c:pt idx="2328">
                        <c:v>5.018750000000001E-2</c:v>
                      </c:pt>
                      <c:pt idx="2329">
                        <c:v>5.0192999999999995E-2</c:v>
                      </c:pt>
                      <c:pt idx="2330">
                        <c:v>5.01915E-2</c:v>
                      </c:pt>
                      <c:pt idx="2331">
                        <c:v>5.0190999999999993E-2</c:v>
                      </c:pt>
                      <c:pt idx="2332">
                        <c:v>5.0195499999999997E-2</c:v>
                      </c:pt>
                      <c:pt idx="2333">
                        <c:v>5.0193499999999995E-2</c:v>
                      </c:pt>
                      <c:pt idx="2334">
                        <c:v>5.0211999999999986E-2</c:v>
                      </c:pt>
                      <c:pt idx="2335">
                        <c:v>5.021349999999998E-2</c:v>
                      </c:pt>
                      <c:pt idx="2336">
                        <c:v>5.0218999999999986E-2</c:v>
                      </c:pt>
                      <c:pt idx="2337">
                        <c:v>5.0233499999999986E-2</c:v>
                      </c:pt>
                      <c:pt idx="2338">
                        <c:v>5.0245499999999985E-2</c:v>
                      </c:pt>
                      <c:pt idx="2339">
                        <c:v>5.0255499999999981E-2</c:v>
                      </c:pt>
                      <c:pt idx="2340">
                        <c:v>5.0252499999999992E-2</c:v>
                      </c:pt>
                      <c:pt idx="2341">
                        <c:v>5.0260999999999986E-2</c:v>
                      </c:pt>
                      <c:pt idx="2342">
                        <c:v>5.0271999999999976E-2</c:v>
                      </c:pt>
                      <c:pt idx="2343">
                        <c:v>5.0279999999999984E-2</c:v>
                      </c:pt>
                      <c:pt idx="2344">
                        <c:v>5.028949999999998E-2</c:v>
                      </c:pt>
                      <c:pt idx="2345">
                        <c:v>5.0295499999999986E-2</c:v>
                      </c:pt>
                      <c:pt idx="2346">
                        <c:v>5.0307499999999984E-2</c:v>
                      </c:pt>
                      <c:pt idx="2347">
                        <c:v>5.030999999999998E-2</c:v>
                      </c:pt>
                      <c:pt idx="2348">
                        <c:v>5.030999999999998E-2</c:v>
                      </c:pt>
                      <c:pt idx="2349">
                        <c:v>5.0319999999999983E-2</c:v>
                      </c:pt>
                      <c:pt idx="2350">
                        <c:v>5.0324999999999988E-2</c:v>
                      </c:pt>
                      <c:pt idx="2351">
                        <c:v>5.0328499999999977E-2</c:v>
                      </c:pt>
                      <c:pt idx="2352">
                        <c:v>5.0340499999999982E-2</c:v>
                      </c:pt>
                      <c:pt idx="2353">
                        <c:v>5.0341999999999977E-2</c:v>
                      </c:pt>
                      <c:pt idx="2354">
                        <c:v>5.0345499999999987E-2</c:v>
                      </c:pt>
                      <c:pt idx="2355">
                        <c:v>5.0347499999999989E-2</c:v>
                      </c:pt>
                      <c:pt idx="2356">
                        <c:v>5.0353999999999989E-2</c:v>
                      </c:pt>
                      <c:pt idx="2357">
                        <c:v>5.0356999999999992E-2</c:v>
                      </c:pt>
                      <c:pt idx="2358">
                        <c:v>5.0363499999999999E-2</c:v>
                      </c:pt>
                      <c:pt idx="2359">
                        <c:v>5.0362499999999998E-2</c:v>
                      </c:pt>
                      <c:pt idx="2360">
                        <c:v>5.0360499999999989E-2</c:v>
                      </c:pt>
                      <c:pt idx="2361">
                        <c:v>5.0365999999999994E-2</c:v>
                      </c:pt>
                      <c:pt idx="2362">
                        <c:v>5.0372499999999987E-2</c:v>
                      </c:pt>
                      <c:pt idx="2363">
                        <c:v>5.0379499999999987E-2</c:v>
                      </c:pt>
                      <c:pt idx="2364">
                        <c:v>5.0394499999999988E-2</c:v>
                      </c:pt>
                      <c:pt idx="2365">
                        <c:v>5.0397499999999998E-2</c:v>
                      </c:pt>
                      <c:pt idx="2366">
                        <c:v>5.0401999999999988E-2</c:v>
                      </c:pt>
                      <c:pt idx="2367">
                        <c:v>5.0412999999999999E-2</c:v>
                      </c:pt>
                      <c:pt idx="2368">
                        <c:v>5.0417499999999983E-2</c:v>
                      </c:pt>
                      <c:pt idx="2369">
                        <c:v>5.0433000000000006E-2</c:v>
                      </c:pt>
                      <c:pt idx="2370">
                        <c:v>5.04415E-2</c:v>
                      </c:pt>
                      <c:pt idx="2371">
                        <c:v>5.0445000000000011E-2</c:v>
                      </c:pt>
                      <c:pt idx="2372">
                        <c:v>5.0450000000000009E-2</c:v>
                      </c:pt>
                      <c:pt idx="2373">
                        <c:v>5.0453500000000019E-2</c:v>
                      </c:pt>
                      <c:pt idx="2374">
                        <c:v>5.045400000000002E-2</c:v>
                      </c:pt>
                      <c:pt idx="2375">
                        <c:v>5.0456000000000015E-2</c:v>
                      </c:pt>
                      <c:pt idx="2376">
                        <c:v>5.0458000000000017E-2</c:v>
                      </c:pt>
                      <c:pt idx="2377">
                        <c:v>5.0459500000000011E-2</c:v>
                      </c:pt>
                      <c:pt idx="2378">
                        <c:v>5.0466000000000004E-2</c:v>
                      </c:pt>
                      <c:pt idx="2379">
                        <c:v>5.0454000000000006E-2</c:v>
                      </c:pt>
                      <c:pt idx="2380">
                        <c:v>5.0466000000000004E-2</c:v>
                      </c:pt>
                      <c:pt idx="2381">
                        <c:v>5.0463000000000008E-2</c:v>
                      </c:pt>
                      <c:pt idx="2382">
                        <c:v>5.0462E-2</c:v>
                      </c:pt>
                      <c:pt idx="2383">
                        <c:v>5.0456500000000001E-2</c:v>
                      </c:pt>
                      <c:pt idx="2384">
                        <c:v>5.0462500000000007E-2</c:v>
                      </c:pt>
                      <c:pt idx="2385">
                        <c:v>5.0463000000000015E-2</c:v>
                      </c:pt>
                      <c:pt idx="2386">
                        <c:v>5.0462500000000007E-2</c:v>
                      </c:pt>
                      <c:pt idx="2387">
                        <c:v>5.0466500000000004E-2</c:v>
                      </c:pt>
                      <c:pt idx="2388">
                        <c:v>5.0454000000000006E-2</c:v>
                      </c:pt>
                      <c:pt idx="2389">
                        <c:v>5.0452500000000011E-2</c:v>
                      </c:pt>
                      <c:pt idx="2390">
                        <c:v>5.0458500000000003E-2</c:v>
                      </c:pt>
                      <c:pt idx="2391">
                        <c:v>5.0458500000000003E-2</c:v>
                      </c:pt>
                      <c:pt idx="2392">
                        <c:v>5.0459000000000004E-2</c:v>
                      </c:pt>
                      <c:pt idx="2393">
                        <c:v>5.0460499999999998E-2</c:v>
                      </c:pt>
                      <c:pt idx="2394">
                        <c:v>5.0461000000000006E-2</c:v>
                      </c:pt>
                      <c:pt idx="2395">
                        <c:v>5.0462000000000007E-2</c:v>
                      </c:pt>
                      <c:pt idx="2396">
                        <c:v>5.0463500000000015E-2</c:v>
                      </c:pt>
                      <c:pt idx="2397">
                        <c:v>5.0466000000000004E-2</c:v>
                      </c:pt>
                      <c:pt idx="2398">
                        <c:v>5.0470000000000008E-2</c:v>
                      </c:pt>
                      <c:pt idx="2399">
                        <c:v>5.0477500000000008E-2</c:v>
                      </c:pt>
                      <c:pt idx="2400">
                        <c:v>5.0484999999999995E-2</c:v>
                      </c:pt>
                      <c:pt idx="2401">
                        <c:v>5.0491000000000001E-2</c:v>
                      </c:pt>
                      <c:pt idx="2402">
                        <c:v>5.0494999999999991E-2</c:v>
                      </c:pt>
                      <c:pt idx="2403">
                        <c:v>5.0505499999999995E-2</c:v>
                      </c:pt>
                      <c:pt idx="2404">
                        <c:v>5.0513999999999983E-2</c:v>
                      </c:pt>
                      <c:pt idx="2405">
                        <c:v>5.0522999999999992E-2</c:v>
                      </c:pt>
                      <c:pt idx="2406">
                        <c:v>5.0534999999999976E-2</c:v>
                      </c:pt>
                      <c:pt idx="2407">
                        <c:v>5.053899999999998E-2</c:v>
                      </c:pt>
                      <c:pt idx="2408">
                        <c:v>5.054599999999998E-2</c:v>
                      </c:pt>
                      <c:pt idx="2409">
                        <c:v>5.0557999999999985E-2</c:v>
                      </c:pt>
                      <c:pt idx="2410">
                        <c:v>5.0567499999999981E-2</c:v>
                      </c:pt>
                      <c:pt idx="2411">
                        <c:v>5.0575499999999982E-2</c:v>
                      </c:pt>
                      <c:pt idx="2412">
                        <c:v>5.058799999999998E-2</c:v>
                      </c:pt>
                      <c:pt idx="2413">
                        <c:v>5.0590499999999983E-2</c:v>
                      </c:pt>
                      <c:pt idx="2414">
                        <c:v>5.0600999999999986E-2</c:v>
                      </c:pt>
                      <c:pt idx="2415">
                        <c:v>5.0610999999999989E-2</c:v>
                      </c:pt>
                      <c:pt idx="2416">
                        <c:v>5.0610999999999996E-2</c:v>
                      </c:pt>
                      <c:pt idx="2417">
                        <c:v>5.0621500000000007E-2</c:v>
                      </c:pt>
                      <c:pt idx="2418">
                        <c:v>5.0626999999999998E-2</c:v>
                      </c:pt>
                      <c:pt idx="2419">
                        <c:v>5.0638499999999996E-2</c:v>
                      </c:pt>
                      <c:pt idx="2420">
                        <c:v>5.0646500000000004E-2</c:v>
                      </c:pt>
                      <c:pt idx="2421">
                        <c:v>5.0647000000000005E-2</c:v>
                      </c:pt>
                      <c:pt idx="2422">
                        <c:v>5.0654500000000005E-2</c:v>
                      </c:pt>
                      <c:pt idx="2423">
                        <c:v>5.0665500000000009E-2</c:v>
                      </c:pt>
                      <c:pt idx="2424">
                        <c:v>5.0672500000000016E-2</c:v>
                      </c:pt>
                      <c:pt idx="2425">
                        <c:v>5.0678000000000008E-2</c:v>
                      </c:pt>
                      <c:pt idx="2426">
                        <c:v>5.0678500000000008E-2</c:v>
                      </c:pt>
                      <c:pt idx="2427">
                        <c:v>5.0684000000000007E-2</c:v>
                      </c:pt>
                      <c:pt idx="2428">
                        <c:v>5.0693500000000009E-2</c:v>
                      </c:pt>
                      <c:pt idx="2429">
                        <c:v>5.0694499999999997E-2</c:v>
                      </c:pt>
                      <c:pt idx="2430">
                        <c:v>5.06975E-2</c:v>
                      </c:pt>
                      <c:pt idx="2431">
                        <c:v>5.0703499999999992E-2</c:v>
                      </c:pt>
                      <c:pt idx="2432">
                        <c:v>5.0704999999999993E-2</c:v>
                      </c:pt>
                      <c:pt idx="2433">
                        <c:v>5.0716499999999998E-2</c:v>
                      </c:pt>
                      <c:pt idx="2434">
                        <c:v>5.0713999999999995E-2</c:v>
                      </c:pt>
                      <c:pt idx="2435">
                        <c:v>5.0720999999999995E-2</c:v>
                      </c:pt>
                      <c:pt idx="2436">
                        <c:v>5.0720500000000002E-2</c:v>
                      </c:pt>
                      <c:pt idx="2437">
                        <c:v>5.0732500000000007E-2</c:v>
                      </c:pt>
                      <c:pt idx="2438">
                        <c:v>5.0738000000000012E-2</c:v>
                      </c:pt>
                      <c:pt idx="2439">
                        <c:v>5.0746500000000007E-2</c:v>
                      </c:pt>
                      <c:pt idx="2440">
                        <c:v>5.0746000000000013E-2</c:v>
                      </c:pt>
                      <c:pt idx="2441">
                        <c:v>5.0759000000000006E-2</c:v>
                      </c:pt>
                      <c:pt idx="2442">
                        <c:v>5.0767000000000014E-2</c:v>
                      </c:pt>
                      <c:pt idx="2443">
                        <c:v>5.0778000000000018E-2</c:v>
                      </c:pt>
                      <c:pt idx="2444">
                        <c:v>5.0784000000000024E-2</c:v>
                      </c:pt>
                      <c:pt idx="2445">
                        <c:v>5.0793000000000019E-2</c:v>
                      </c:pt>
                      <c:pt idx="2446">
                        <c:v>5.0805500000000024E-2</c:v>
                      </c:pt>
                      <c:pt idx="2447">
                        <c:v>5.0802000000000014E-2</c:v>
                      </c:pt>
                      <c:pt idx="2448">
                        <c:v>5.0810000000000015E-2</c:v>
                      </c:pt>
                      <c:pt idx="2449">
                        <c:v>5.0819000000000017E-2</c:v>
                      </c:pt>
                      <c:pt idx="2450">
                        <c:v>5.0821500000000019E-2</c:v>
                      </c:pt>
                      <c:pt idx="2451">
                        <c:v>5.0828000000000033E-2</c:v>
                      </c:pt>
                      <c:pt idx="2452">
                        <c:v>5.0838000000000022E-2</c:v>
                      </c:pt>
                      <c:pt idx="2453">
                        <c:v>5.0846500000000017E-2</c:v>
                      </c:pt>
                      <c:pt idx="2454">
                        <c:v>5.0862000000000025E-2</c:v>
                      </c:pt>
                      <c:pt idx="2455">
                        <c:v>5.0865500000000029E-2</c:v>
                      </c:pt>
                      <c:pt idx="2456">
                        <c:v>5.0873500000000037E-2</c:v>
                      </c:pt>
                      <c:pt idx="2457">
                        <c:v>5.0877500000000034E-2</c:v>
                      </c:pt>
                      <c:pt idx="2458">
                        <c:v>5.0881500000000031E-2</c:v>
                      </c:pt>
                      <c:pt idx="2459">
                        <c:v>5.0883000000000032E-2</c:v>
                      </c:pt>
                      <c:pt idx="2460">
                        <c:v>5.0896500000000025E-2</c:v>
                      </c:pt>
                      <c:pt idx="2461">
                        <c:v>5.090850000000003E-2</c:v>
                      </c:pt>
                      <c:pt idx="2462">
                        <c:v>5.0906500000000028E-2</c:v>
                      </c:pt>
                      <c:pt idx="2463">
                        <c:v>5.0919500000000041E-2</c:v>
                      </c:pt>
                      <c:pt idx="2464">
                        <c:v>5.0922000000000037E-2</c:v>
                      </c:pt>
                      <c:pt idx="2465">
                        <c:v>5.0926000000000027E-2</c:v>
                      </c:pt>
                      <c:pt idx="2466">
                        <c:v>5.0933500000000027E-2</c:v>
                      </c:pt>
                      <c:pt idx="2467">
                        <c:v>5.0943000000000023E-2</c:v>
                      </c:pt>
                      <c:pt idx="2468">
                        <c:v>5.0954500000000021E-2</c:v>
                      </c:pt>
                      <c:pt idx="2469">
                        <c:v>5.0960000000000019E-2</c:v>
                      </c:pt>
                      <c:pt idx="2470">
                        <c:v>5.0971000000000016E-2</c:v>
                      </c:pt>
                      <c:pt idx="2471">
                        <c:v>5.0981000000000012E-2</c:v>
                      </c:pt>
                      <c:pt idx="2472">
                        <c:v>5.0991500000000016E-2</c:v>
                      </c:pt>
                      <c:pt idx="2473">
                        <c:v>5.1003000000000014E-2</c:v>
                      </c:pt>
                      <c:pt idx="2474">
                        <c:v>5.1008500000000019E-2</c:v>
                      </c:pt>
                      <c:pt idx="2475">
                        <c:v>5.1015000000000012E-2</c:v>
                      </c:pt>
                      <c:pt idx="2476">
                        <c:v>5.1024000000000021E-2</c:v>
                      </c:pt>
                      <c:pt idx="2477">
                        <c:v>5.1034000000000024E-2</c:v>
                      </c:pt>
                      <c:pt idx="2478">
                        <c:v>5.1045000000000028E-2</c:v>
                      </c:pt>
                      <c:pt idx="2479">
                        <c:v>5.1062500000000031E-2</c:v>
                      </c:pt>
                      <c:pt idx="2480">
                        <c:v>5.1073000000000028E-2</c:v>
                      </c:pt>
                      <c:pt idx="2481">
                        <c:v>5.1075000000000023E-2</c:v>
                      </c:pt>
                      <c:pt idx="2482">
                        <c:v>5.1079500000000035E-2</c:v>
                      </c:pt>
                      <c:pt idx="2483">
                        <c:v>5.108500000000004E-2</c:v>
                      </c:pt>
                      <c:pt idx="2484">
                        <c:v>5.1089000000000037E-2</c:v>
                      </c:pt>
                      <c:pt idx="2485">
                        <c:v>5.1093000000000034E-2</c:v>
                      </c:pt>
                      <c:pt idx="2486">
                        <c:v>5.1097000000000038E-2</c:v>
                      </c:pt>
                      <c:pt idx="2487">
                        <c:v>5.1090500000000032E-2</c:v>
                      </c:pt>
                      <c:pt idx="2488">
                        <c:v>5.1104500000000025E-2</c:v>
                      </c:pt>
                      <c:pt idx="2489">
                        <c:v>5.1116000000000029E-2</c:v>
                      </c:pt>
                      <c:pt idx="2490">
                        <c:v>5.1121000000000028E-2</c:v>
                      </c:pt>
                      <c:pt idx="2491">
                        <c:v>5.1127500000000027E-2</c:v>
                      </c:pt>
                      <c:pt idx="2492">
                        <c:v>5.1126500000000033E-2</c:v>
                      </c:pt>
                      <c:pt idx="2493">
                        <c:v>5.1126500000000019E-2</c:v>
                      </c:pt>
                      <c:pt idx="2494">
                        <c:v>5.1125500000000025E-2</c:v>
                      </c:pt>
                      <c:pt idx="2495">
                        <c:v>5.113050000000003E-2</c:v>
                      </c:pt>
                      <c:pt idx="2496">
                        <c:v>5.1128000000000021E-2</c:v>
                      </c:pt>
                      <c:pt idx="2497">
                        <c:v>5.1131000000000017E-2</c:v>
                      </c:pt>
                      <c:pt idx="2498">
                        <c:v>5.1133500000000026E-2</c:v>
                      </c:pt>
                      <c:pt idx="2499">
                        <c:v>5.1139500000000025E-2</c:v>
                      </c:pt>
                      <c:pt idx="2500">
                        <c:v>5.1142000000000028E-2</c:v>
                      </c:pt>
                      <c:pt idx="2501">
                        <c:v>5.1143000000000029E-2</c:v>
                      </c:pt>
                      <c:pt idx="2502">
                        <c:v>5.1142500000000028E-2</c:v>
                      </c:pt>
                      <c:pt idx="2503">
                        <c:v>5.1148000000000027E-2</c:v>
                      </c:pt>
                      <c:pt idx="2504">
                        <c:v>5.1130500000000023E-2</c:v>
                      </c:pt>
                      <c:pt idx="2505">
                        <c:v>5.1133500000000026E-2</c:v>
                      </c:pt>
                      <c:pt idx="2506">
                        <c:v>5.1140000000000019E-2</c:v>
                      </c:pt>
                      <c:pt idx="2507">
                        <c:v>5.1144500000000016E-2</c:v>
                      </c:pt>
                      <c:pt idx="2508">
                        <c:v>5.1142500000000028E-2</c:v>
                      </c:pt>
                      <c:pt idx="2509">
                        <c:v>5.1149500000000042E-2</c:v>
                      </c:pt>
                      <c:pt idx="2510">
                        <c:v>5.1157500000000036E-2</c:v>
                      </c:pt>
                      <c:pt idx="2511">
                        <c:v>5.1158500000000037E-2</c:v>
                      </c:pt>
                      <c:pt idx="2512">
                        <c:v>5.1162500000000034E-2</c:v>
                      </c:pt>
                      <c:pt idx="2513">
                        <c:v>5.1162000000000027E-2</c:v>
                      </c:pt>
                      <c:pt idx="2514">
                        <c:v>5.116900000000002E-2</c:v>
                      </c:pt>
                      <c:pt idx="2515">
                        <c:v>5.1173500000000018E-2</c:v>
                      </c:pt>
                      <c:pt idx="2516">
                        <c:v>5.1178500000000016E-2</c:v>
                      </c:pt>
                      <c:pt idx="2517">
                        <c:v>5.1177000000000007E-2</c:v>
                      </c:pt>
                      <c:pt idx="2518">
                        <c:v>5.1188000000000011E-2</c:v>
                      </c:pt>
                      <c:pt idx="2519">
                        <c:v>5.1189500000000006E-2</c:v>
                      </c:pt>
                      <c:pt idx="2520">
                        <c:v>5.1195000000000011E-2</c:v>
                      </c:pt>
                      <c:pt idx="2521">
                        <c:v>5.1195500000000005E-2</c:v>
                      </c:pt>
                      <c:pt idx="2522">
                        <c:v>5.1199000000000001E-2</c:v>
                      </c:pt>
                      <c:pt idx="2523">
                        <c:v>5.120400000000002E-2</c:v>
                      </c:pt>
                      <c:pt idx="2524">
                        <c:v>5.1206500000000023E-2</c:v>
                      </c:pt>
                      <c:pt idx="2525">
                        <c:v>5.1213000000000009E-2</c:v>
                      </c:pt>
                      <c:pt idx="2526">
                        <c:v>5.1221500000000003E-2</c:v>
                      </c:pt>
                      <c:pt idx="2527">
                        <c:v>5.1229500000000004E-2</c:v>
                      </c:pt>
                      <c:pt idx="2528">
                        <c:v>5.1230999999999999E-2</c:v>
                      </c:pt>
                      <c:pt idx="2529">
                        <c:v>5.1238499999999999E-2</c:v>
                      </c:pt>
                      <c:pt idx="2530">
                        <c:v>5.1248000000000016E-2</c:v>
                      </c:pt>
                      <c:pt idx="2531">
                        <c:v>5.1261000000000022E-2</c:v>
                      </c:pt>
                      <c:pt idx="2532">
                        <c:v>5.126350000000001E-2</c:v>
                      </c:pt>
                      <c:pt idx="2533">
                        <c:v>5.1273500000000014E-2</c:v>
                      </c:pt>
                      <c:pt idx="2534">
                        <c:v>5.1272500000000013E-2</c:v>
                      </c:pt>
                      <c:pt idx="2535">
                        <c:v>5.1287000000000013E-2</c:v>
                      </c:pt>
                      <c:pt idx="2536">
                        <c:v>5.1292999999999998E-2</c:v>
                      </c:pt>
                      <c:pt idx="2537">
                        <c:v>5.1294499999999993E-2</c:v>
                      </c:pt>
                      <c:pt idx="2538">
                        <c:v>5.1300999999999986E-2</c:v>
                      </c:pt>
                      <c:pt idx="2539">
                        <c:v>5.130499999999999E-2</c:v>
                      </c:pt>
                      <c:pt idx="2540">
                        <c:v>5.1313999999999985E-2</c:v>
                      </c:pt>
                      <c:pt idx="2541">
                        <c:v>5.132649999999999E-2</c:v>
                      </c:pt>
                      <c:pt idx="2542">
                        <c:v>5.1328999999999986E-2</c:v>
                      </c:pt>
                      <c:pt idx="2543">
                        <c:v>5.133749999999998E-2</c:v>
                      </c:pt>
                      <c:pt idx="2544">
                        <c:v>5.133749999999998E-2</c:v>
                      </c:pt>
                      <c:pt idx="2545">
                        <c:v>5.1345999999999982E-2</c:v>
                      </c:pt>
                      <c:pt idx="2546">
                        <c:v>5.1353999999999983E-2</c:v>
                      </c:pt>
                      <c:pt idx="2547">
                        <c:v>5.1362499999999985E-2</c:v>
                      </c:pt>
                      <c:pt idx="2548">
                        <c:v>5.1373999999999989E-2</c:v>
                      </c:pt>
                      <c:pt idx="2549">
                        <c:v>5.1372999999999988E-2</c:v>
                      </c:pt>
                      <c:pt idx="2550">
                        <c:v>5.1384499999999986E-2</c:v>
                      </c:pt>
                      <c:pt idx="2551">
                        <c:v>5.1386999999999981E-2</c:v>
                      </c:pt>
                      <c:pt idx="2552">
                        <c:v>5.1392499999999987E-2</c:v>
                      </c:pt>
                      <c:pt idx="2553">
                        <c:v>5.1391499999999993E-2</c:v>
                      </c:pt>
                      <c:pt idx="2554">
                        <c:v>5.139949999999998E-2</c:v>
                      </c:pt>
                      <c:pt idx="2555">
                        <c:v>5.1401499999999982E-2</c:v>
                      </c:pt>
                      <c:pt idx="2556">
                        <c:v>5.1409999999999983E-2</c:v>
                      </c:pt>
                      <c:pt idx="2557">
                        <c:v>5.1413999999999981E-2</c:v>
                      </c:pt>
                      <c:pt idx="2558">
                        <c:v>5.1425499999999999E-2</c:v>
                      </c:pt>
                      <c:pt idx="2559">
                        <c:v>5.1424499999999991E-2</c:v>
                      </c:pt>
                      <c:pt idx="2560">
                        <c:v>5.1428999999999982E-2</c:v>
                      </c:pt>
                      <c:pt idx="2561">
                        <c:v>5.1435999999999982E-2</c:v>
                      </c:pt>
                      <c:pt idx="2562">
                        <c:v>5.1430999999999998E-2</c:v>
                      </c:pt>
                      <c:pt idx="2563">
                        <c:v>5.1435999999999996E-2</c:v>
                      </c:pt>
                      <c:pt idx="2564">
                        <c:v>5.1439999999999986E-2</c:v>
                      </c:pt>
                      <c:pt idx="2565">
                        <c:v>5.145149999999999E-2</c:v>
                      </c:pt>
                      <c:pt idx="2566">
                        <c:v>5.1446499999999985E-2</c:v>
                      </c:pt>
                      <c:pt idx="2567">
                        <c:v>5.1444999999999984E-2</c:v>
                      </c:pt>
                      <c:pt idx="2568">
                        <c:v>5.144549999999997E-2</c:v>
                      </c:pt>
                      <c:pt idx="2569">
                        <c:v>5.144799999999998E-2</c:v>
                      </c:pt>
                      <c:pt idx="2570">
                        <c:v>5.1446999999999986E-2</c:v>
                      </c:pt>
                      <c:pt idx="2571">
                        <c:v>5.1448999999999981E-2</c:v>
                      </c:pt>
                      <c:pt idx="2572">
                        <c:v>5.1451999999999984E-2</c:v>
                      </c:pt>
                      <c:pt idx="2573">
                        <c:v>5.1450499999999975E-2</c:v>
                      </c:pt>
                      <c:pt idx="2574">
                        <c:v>5.1453499999999978E-2</c:v>
                      </c:pt>
                      <c:pt idx="2575">
                        <c:v>5.1452999999999978E-2</c:v>
                      </c:pt>
                      <c:pt idx="2576">
                        <c:v>5.1451999999999984E-2</c:v>
                      </c:pt>
                      <c:pt idx="2577">
                        <c:v>5.1451499999999976E-2</c:v>
                      </c:pt>
                      <c:pt idx="2578">
                        <c:v>5.1451499999999976E-2</c:v>
                      </c:pt>
                      <c:pt idx="2579">
                        <c:v>5.1456999999999982E-2</c:v>
                      </c:pt>
                      <c:pt idx="2580">
                        <c:v>5.1457499999999975E-2</c:v>
                      </c:pt>
                      <c:pt idx="2581">
                        <c:v>5.1454999999999987E-2</c:v>
                      </c:pt>
                      <c:pt idx="2582">
                        <c:v>5.1462499999999974E-2</c:v>
                      </c:pt>
                      <c:pt idx="2583">
                        <c:v>5.146899999999998E-2</c:v>
                      </c:pt>
                      <c:pt idx="2584">
                        <c:v>5.1466999999999985E-2</c:v>
                      </c:pt>
                      <c:pt idx="2585">
                        <c:v>5.147199999999999E-2</c:v>
                      </c:pt>
                      <c:pt idx="2586">
                        <c:v>5.1476499999999988E-2</c:v>
                      </c:pt>
                      <c:pt idx="2587">
                        <c:v>5.1476999999999988E-2</c:v>
                      </c:pt>
                      <c:pt idx="2588">
                        <c:v>5.1483999999999981E-2</c:v>
                      </c:pt>
                      <c:pt idx="2589">
                        <c:v>5.1496499999999987E-2</c:v>
                      </c:pt>
                      <c:pt idx="2590">
                        <c:v>5.1500999999999991E-2</c:v>
                      </c:pt>
                      <c:pt idx="2591">
                        <c:v>5.1505499999999982E-2</c:v>
                      </c:pt>
                      <c:pt idx="2592">
                        <c:v>5.1513499999999983E-2</c:v>
                      </c:pt>
                      <c:pt idx="2593">
                        <c:v>5.151749999999998E-2</c:v>
                      </c:pt>
                      <c:pt idx="2594">
                        <c:v>5.1524999999999981E-2</c:v>
                      </c:pt>
                      <c:pt idx="2595">
                        <c:v>5.1526999999999983E-2</c:v>
                      </c:pt>
                      <c:pt idx="2596">
                        <c:v>5.1531999999999981E-2</c:v>
                      </c:pt>
                      <c:pt idx="2597">
                        <c:v>5.1535499999999984E-2</c:v>
                      </c:pt>
                      <c:pt idx="2598">
                        <c:v>5.1543499999999985E-2</c:v>
                      </c:pt>
                      <c:pt idx="2599">
                        <c:v>5.1543499999999985E-2</c:v>
                      </c:pt>
                      <c:pt idx="2600">
                        <c:v>5.1547999999999983E-2</c:v>
                      </c:pt>
                      <c:pt idx="2601">
                        <c:v>5.154549999999998E-2</c:v>
                      </c:pt>
                      <c:pt idx="2602">
                        <c:v>5.1547999999999969E-2</c:v>
                      </c:pt>
                      <c:pt idx="2603">
                        <c:v>5.1544499999999972E-2</c:v>
                      </c:pt>
                      <c:pt idx="2604">
                        <c:v>5.1549999999999964E-2</c:v>
                      </c:pt>
                      <c:pt idx="2605">
                        <c:v>5.1554499999999968E-2</c:v>
                      </c:pt>
                      <c:pt idx="2606">
                        <c:v>5.1556999999999978E-2</c:v>
                      </c:pt>
                      <c:pt idx="2607">
                        <c:v>5.1563499999999977E-2</c:v>
                      </c:pt>
                      <c:pt idx="2608">
                        <c:v>5.1565999999999973E-2</c:v>
                      </c:pt>
                      <c:pt idx="2609">
                        <c:v>5.1568999999999976E-2</c:v>
                      </c:pt>
                      <c:pt idx="2610">
                        <c:v>5.1564499999999971E-2</c:v>
                      </c:pt>
                      <c:pt idx="2611">
                        <c:v>5.1567999999999975E-2</c:v>
                      </c:pt>
                      <c:pt idx="2612">
                        <c:v>5.1569999999999991E-2</c:v>
                      </c:pt>
                      <c:pt idx="2613">
                        <c:v>5.1574499999999988E-2</c:v>
                      </c:pt>
                      <c:pt idx="2614">
                        <c:v>5.1574999999999982E-2</c:v>
                      </c:pt>
                      <c:pt idx="2615">
                        <c:v>5.1579999999999987E-2</c:v>
                      </c:pt>
                      <c:pt idx="2616">
                        <c:v>5.157949999999998E-2</c:v>
                      </c:pt>
                      <c:pt idx="2617">
                        <c:v>5.1584999999999971E-2</c:v>
                      </c:pt>
                      <c:pt idx="2618">
                        <c:v>5.1584499999999985E-2</c:v>
                      </c:pt>
                      <c:pt idx="2619">
                        <c:v>5.1583499999999984E-2</c:v>
                      </c:pt>
                      <c:pt idx="2620">
                        <c:v>5.1584499999999985E-2</c:v>
                      </c:pt>
                      <c:pt idx="2621">
                        <c:v>5.1585999999999993E-2</c:v>
                      </c:pt>
                      <c:pt idx="2622">
                        <c:v>5.1582999999999976E-2</c:v>
                      </c:pt>
                      <c:pt idx="2623">
                        <c:v>5.1594999999999974E-2</c:v>
                      </c:pt>
                      <c:pt idx="2624">
                        <c:v>5.1589999999999983E-2</c:v>
                      </c:pt>
                      <c:pt idx="2625">
                        <c:v>5.1588999999999975E-2</c:v>
                      </c:pt>
                      <c:pt idx="2626">
                        <c:v>5.1594499999999967E-2</c:v>
                      </c:pt>
                      <c:pt idx="2627">
                        <c:v>5.1594999999999974E-2</c:v>
                      </c:pt>
                      <c:pt idx="2628">
                        <c:v>5.1591499999999971E-2</c:v>
                      </c:pt>
                      <c:pt idx="2629">
                        <c:v>5.1595499999999961E-2</c:v>
                      </c:pt>
                      <c:pt idx="2630">
                        <c:v>5.159499999999996E-2</c:v>
                      </c:pt>
                      <c:pt idx="2631">
                        <c:v>5.159449999999996E-2</c:v>
                      </c:pt>
                      <c:pt idx="2632">
                        <c:v>5.1597499999999963E-2</c:v>
                      </c:pt>
                      <c:pt idx="2633">
                        <c:v>5.1601999999999967E-2</c:v>
                      </c:pt>
                      <c:pt idx="2634">
                        <c:v>5.1593999999999959E-2</c:v>
                      </c:pt>
                      <c:pt idx="2635">
                        <c:v>5.1600999999999952E-2</c:v>
                      </c:pt>
                      <c:pt idx="2636">
                        <c:v>5.1604999999999963E-2</c:v>
                      </c:pt>
                      <c:pt idx="2637">
                        <c:v>5.1609999999999955E-2</c:v>
                      </c:pt>
                      <c:pt idx="2638">
                        <c:v>5.1608499999999946E-2</c:v>
                      </c:pt>
                      <c:pt idx="2639">
                        <c:v>5.1604499999999949E-2</c:v>
                      </c:pt>
                      <c:pt idx="2640">
                        <c:v>5.1604499999999949E-2</c:v>
                      </c:pt>
                      <c:pt idx="2641">
                        <c:v>5.1599999999999951E-2</c:v>
                      </c:pt>
                      <c:pt idx="2642">
                        <c:v>5.1597999999999943E-2</c:v>
                      </c:pt>
                      <c:pt idx="2643">
                        <c:v>5.1595499999999947E-2</c:v>
                      </c:pt>
                      <c:pt idx="2644">
                        <c:v>5.1593499999999945E-2</c:v>
                      </c:pt>
                      <c:pt idx="2645">
                        <c:v>5.1587499999999953E-2</c:v>
                      </c:pt>
                      <c:pt idx="2646">
                        <c:v>5.1586999999999952E-2</c:v>
                      </c:pt>
                      <c:pt idx="2647">
                        <c:v>5.1583999999999956E-2</c:v>
                      </c:pt>
                      <c:pt idx="2648">
                        <c:v>5.1584499999999964E-2</c:v>
                      </c:pt>
                      <c:pt idx="2649">
                        <c:v>5.1588999999999975E-2</c:v>
                      </c:pt>
                      <c:pt idx="2650">
                        <c:v>5.1580499999999967E-2</c:v>
                      </c:pt>
                      <c:pt idx="2651">
                        <c:v>5.1586499999999959E-2</c:v>
                      </c:pt>
                      <c:pt idx="2652">
                        <c:v>5.1582999999999955E-2</c:v>
                      </c:pt>
                      <c:pt idx="2653">
                        <c:v>5.1582499999999955E-2</c:v>
                      </c:pt>
                      <c:pt idx="2654">
                        <c:v>5.157349999999996E-2</c:v>
                      </c:pt>
                      <c:pt idx="2655">
                        <c:v>5.1579999999999952E-2</c:v>
                      </c:pt>
                      <c:pt idx="2656">
                        <c:v>5.1579999999999952E-2</c:v>
                      </c:pt>
                      <c:pt idx="2657">
                        <c:v>5.1578499999999951E-2</c:v>
                      </c:pt>
                      <c:pt idx="2658">
                        <c:v>5.1578999999999951E-2</c:v>
                      </c:pt>
                      <c:pt idx="2659">
                        <c:v>5.1581999999999961E-2</c:v>
                      </c:pt>
                      <c:pt idx="2660">
                        <c:v>5.1580499999999967E-2</c:v>
                      </c:pt>
                      <c:pt idx="2661">
                        <c:v>5.1580499999999967E-2</c:v>
                      </c:pt>
                      <c:pt idx="2662">
                        <c:v>5.158399999999997E-2</c:v>
                      </c:pt>
                      <c:pt idx="2663">
                        <c:v>5.1578999999999972E-2</c:v>
                      </c:pt>
                      <c:pt idx="2664">
                        <c:v>5.1584999999999971E-2</c:v>
                      </c:pt>
                      <c:pt idx="2665">
                        <c:v>5.1581999999999975E-2</c:v>
                      </c:pt>
                      <c:pt idx="2666">
                        <c:v>5.1591999999999978E-2</c:v>
                      </c:pt>
                      <c:pt idx="2667">
                        <c:v>5.1585999999999972E-2</c:v>
                      </c:pt>
                      <c:pt idx="2668">
                        <c:v>5.1585999999999972E-2</c:v>
                      </c:pt>
                      <c:pt idx="2669">
                        <c:v>5.158649999999998E-2</c:v>
                      </c:pt>
                      <c:pt idx="2670">
                        <c:v>5.1584499999999978E-2</c:v>
                      </c:pt>
                      <c:pt idx="2671">
                        <c:v>5.1580999999999967E-2</c:v>
                      </c:pt>
                      <c:pt idx="2672">
                        <c:v>5.157949999999998E-2</c:v>
                      </c:pt>
                      <c:pt idx="2673">
                        <c:v>5.157649999999997E-2</c:v>
                      </c:pt>
                      <c:pt idx="2674">
                        <c:v>5.1576999999999963E-2</c:v>
                      </c:pt>
                      <c:pt idx="2675">
                        <c:v>5.1577499999999964E-2</c:v>
                      </c:pt>
                      <c:pt idx="2676">
                        <c:v>5.157649999999997E-2</c:v>
                      </c:pt>
                      <c:pt idx="2677">
                        <c:v>5.1569999999999977E-2</c:v>
                      </c:pt>
                      <c:pt idx="2678">
                        <c:v>5.1569999999999977E-2</c:v>
                      </c:pt>
                      <c:pt idx="2679">
                        <c:v>5.1558999999999966E-2</c:v>
                      </c:pt>
                      <c:pt idx="2680">
                        <c:v>5.1544499999999972E-2</c:v>
                      </c:pt>
                      <c:pt idx="2681">
                        <c:v>5.1548499999999976E-2</c:v>
                      </c:pt>
                      <c:pt idx="2682">
                        <c:v>5.1540999999999976E-2</c:v>
                      </c:pt>
                      <c:pt idx="2683">
                        <c:v>5.153799999999998E-2</c:v>
                      </c:pt>
                      <c:pt idx="2684">
                        <c:v>5.1534999999999984E-2</c:v>
                      </c:pt>
                      <c:pt idx="2685">
                        <c:v>5.1535999999999985E-2</c:v>
                      </c:pt>
                      <c:pt idx="2686">
                        <c:v>5.1527999999999984E-2</c:v>
                      </c:pt>
                      <c:pt idx="2687">
                        <c:v>5.1530999999999987E-2</c:v>
                      </c:pt>
                      <c:pt idx="2688">
                        <c:v>5.152449999999998E-2</c:v>
                      </c:pt>
                      <c:pt idx="2689">
                        <c:v>5.1527999999999977E-2</c:v>
                      </c:pt>
                      <c:pt idx="2690">
                        <c:v>5.1527999999999977E-2</c:v>
                      </c:pt>
                      <c:pt idx="2691">
                        <c:v>5.152849999999997E-2</c:v>
                      </c:pt>
                      <c:pt idx="2692">
                        <c:v>5.1533999999999969E-2</c:v>
                      </c:pt>
                      <c:pt idx="2693">
                        <c:v>5.1538999999999967E-2</c:v>
                      </c:pt>
                      <c:pt idx="2694">
                        <c:v>5.1541499999999969E-2</c:v>
                      </c:pt>
                      <c:pt idx="2695">
                        <c:v>5.1547499999999975E-2</c:v>
                      </c:pt>
                      <c:pt idx="2696">
                        <c:v>5.1546999999999968E-2</c:v>
                      </c:pt>
                      <c:pt idx="2697">
                        <c:v>5.1547499999999975E-2</c:v>
                      </c:pt>
                      <c:pt idx="2698">
                        <c:v>5.1550999999999965E-2</c:v>
                      </c:pt>
                      <c:pt idx="2699">
                        <c:v>5.1555499999999969E-2</c:v>
                      </c:pt>
                      <c:pt idx="2700">
                        <c:v>5.1558999999999973E-2</c:v>
                      </c:pt>
                      <c:pt idx="2701">
                        <c:v>5.1561499999999975E-2</c:v>
                      </c:pt>
                      <c:pt idx="2702">
                        <c:v>5.1563999999999971E-2</c:v>
                      </c:pt>
                      <c:pt idx="2703">
                        <c:v>5.1570499999999964E-2</c:v>
                      </c:pt>
                      <c:pt idx="2704">
                        <c:v>5.1586999999999959E-2</c:v>
                      </c:pt>
                      <c:pt idx="2705">
                        <c:v>5.159499999999996E-2</c:v>
                      </c:pt>
                      <c:pt idx="2706">
                        <c:v>5.1590499999999956E-2</c:v>
                      </c:pt>
                      <c:pt idx="2707">
                        <c:v>5.1589999999999962E-2</c:v>
                      </c:pt>
                      <c:pt idx="2708">
                        <c:v>5.159799999999997E-2</c:v>
                      </c:pt>
                      <c:pt idx="2709">
                        <c:v>5.1595999999999968E-2</c:v>
                      </c:pt>
                      <c:pt idx="2710">
                        <c:v>5.159449999999996E-2</c:v>
                      </c:pt>
                      <c:pt idx="2711">
                        <c:v>5.1597499999999963E-2</c:v>
                      </c:pt>
                      <c:pt idx="2712">
                        <c:v>5.1600499999999966E-2</c:v>
                      </c:pt>
                      <c:pt idx="2713">
                        <c:v>5.1601999999999967E-2</c:v>
                      </c:pt>
                      <c:pt idx="2714">
                        <c:v>5.1601499999999974E-2</c:v>
                      </c:pt>
                      <c:pt idx="2715">
                        <c:v>5.1597499999999963E-2</c:v>
                      </c:pt>
                      <c:pt idx="2716">
                        <c:v>5.159799999999997E-2</c:v>
                      </c:pt>
                      <c:pt idx="2717">
                        <c:v>5.160099999999998E-2</c:v>
                      </c:pt>
                      <c:pt idx="2718">
                        <c:v>5.1601999999999988E-2</c:v>
                      </c:pt>
                      <c:pt idx="2719">
                        <c:v>5.1603499999999983E-2</c:v>
                      </c:pt>
                      <c:pt idx="2720">
                        <c:v>5.1597499999999991E-2</c:v>
                      </c:pt>
                      <c:pt idx="2721">
                        <c:v>5.1600499999999994E-2</c:v>
                      </c:pt>
                      <c:pt idx="2722">
                        <c:v>5.1599999999999993E-2</c:v>
                      </c:pt>
                      <c:pt idx="2723">
                        <c:v>5.1605499999999992E-2</c:v>
                      </c:pt>
                      <c:pt idx="2724">
                        <c:v>5.1602999999999982E-2</c:v>
                      </c:pt>
                      <c:pt idx="2725">
                        <c:v>5.16E-2</c:v>
                      </c:pt>
                      <c:pt idx="2726">
                        <c:v>5.16E-2</c:v>
                      </c:pt>
                      <c:pt idx="2727">
                        <c:v>5.1599000000000006E-2</c:v>
                      </c:pt>
                      <c:pt idx="2728">
                        <c:v>5.1602000000000009E-2</c:v>
                      </c:pt>
                      <c:pt idx="2729">
                        <c:v>5.1601999999999995E-2</c:v>
                      </c:pt>
                      <c:pt idx="2730">
                        <c:v>5.1604999999999991E-2</c:v>
                      </c:pt>
                      <c:pt idx="2731">
                        <c:v>5.1598499999999999E-2</c:v>
                      </c:pt>
                      <c:pt idx="2732">
                        <c:v>5.1597499999999998E-2</c:v>
                      </c:pt>
                      <c:pt idx="2733">
                        <c:v>5.1598499999999999E-2</c:v>
                      </c:pt>
                      <c:pt idx="2734">
                        <c:v>5.1594000000000001E-2</c:v>
                      </c:pt>
                      <c:pt idx="2735">
                        <c:v>5.1587499999999988E-2</c:v>
                      </c:pt>
                      <c:pt idx="2736">
                        <c:v>5.1590499999999991E-2</c:v>
                      </c:pt>
                      <c:pt idx="2737">
                        <c:v>5.1592499999999993E-2</c:v>
                      </c:pt>
                      <c:pt idx="2738">
                        <c:v>5.1591000000000005E-2</c:v>
                      </c:pt>
                      <c:pt idx="2739">
                        <c:v>5.1586E-2</c:v>
                      </c:pt>
                      <c:pt idx="2740">
                        <c:v>5.1588500000000002E-2</c:v>
                      </c:pt>
                      <c:pt idx="2741">
                        <c:v>5.1579000000000007E-2</c:v>
                      </c:pt>
                      <c:pt idx="2742">
                        <c:v>5.1581000000000009E-2</c:v>
                      </c:pt>
                      <c:pt idx="2743">
                        <c:v>5.1574500000000009E-2</c:v>
                      </c:pt>
                      <c:pt idx="2744">
                        <c:v>5.1575500000000003E-2</c:v>
                      </c:pt>
                      <c:pt idx="2745">
                        <c:v>5.1571000000000006E-2</c:v>
                      </c:pt>
                      <c:pt idx="2746">
                        <c:v>5.15655E-2</c:v>
                      </c:pt>
                      <c:pt idx="2747">
                        <c:v>5.1560500000000016E-2</c:v>
                      </c:pt>
                      <c:pt idx="2748">
                        <c:v>5.1557500000000013E-2</c:v>
                      </c:pt>
                      <c:pt idx="2749">
                        <c:v>5.1548500000000004E-2</c:v>
                      </c:pt>
                      <c:pt idx="2750">
                        <c:v>5.1545000000000014E-2</c:v>
                      </c:pt>
                      <c:pt idx="2751">
                        <c:v>5.1544000000000006E-2</c:v>
                      </c:pt>
                      <c:pt idx="2752">
                        <c:v>5.1543500000000006E-2</c:v>
                      </c:pt>
                      <c:pt idx="2753">
                        <c:v>5.1553500000000023E-2</c:v>
                      </c:pt>
                      <c:pt idx="2754">
                        <c:v>5.155050000000002E-2</c:v>
                      </c:pt>
                      <c:pt idx="2755">
                        <c:v>5.1548500000000018E-2</c:v>
                      </c:pt>
                      <c:pt idx="2756">
                        <c:v>5.1544000000000013E-2</c:v>
                      </c:pt>
                      <c:pt idx="2757">
                        <c:v>5.1540000000000016E-2</c:v>
                      </c:pt>
                      <c:pt idx="2758">
                        <c:v>5.1534500000000011E-2</c:v>
                      </c:pt>
                      <c:pt idx="2759">
                        <c:v>5.1540000000000016E-2</c:v>
                      </c:pt>
                      <c:pt idx="2760">
                        <c:v>5.1541500000000025E-2</c:v>
                      </c:pt>
                      <c:pt idx="2761">
                        <c:v>5.1544500000000014E-2</c:v>
                      </c:pt>
                      <c:pt idx="2762">
                        <c:v>5.1553500000000023E-2</c:v>
                      </c:pt>
                      <c:pt idx="2763">
                        <c:v>5.1554500000000003E-2</c:v>
                      </c:pt>
                      <c:pt idx="2764">
                        <c:v>5.1552000000000014E-2</c:v>
                      </c:pt>
                      <c:pt idx="2765">
                        <c:v>5.1548000000000024E-2</c:v>
                      </c:pt>
                      <c:pt idx="2766">
                        <c:v>5.156450000000002E-2</c:v>
                      </c:pt>
                      <c:pt idx="2767">
                        <c:v>5.1570500000000019E-2</c:v>
                      </c:pt>
                      <c:pt idx="2768">
                        <c:v>5.1575000000000024E-2</c:v>
                      </c:pt>
                      <c:pt idx="2769">
                        <c:v>5.1575000000000024E-2</c:v>
                      </c:pt>
                      <c:pt idx="2770">
                        <c:v>5.158150000000003E-2</c:v>
                      </c:pt>
                      <c:pt idx="2771">
                        <c:v>5.1585000000000013E-2</c:v>
                      </c:pt>
                      <c:pt idx="2772">
                        <c:v>5.1581000000000016E-2</c:v>
                      </c:pt>
                      <c:pt idx="2773">
                        <c:v>5.1590500000000025E-2</c:v>
                      </c:pt>
                      <c:pt idx="2774">
                        <c:v>5.1597500000000025E-2</c:v>
                      </c:pt>
                      <c:pt idx="2775">
                        <c:v>5.1600500000000035E-2</c:v>
                      </c:pt>
                      <c:pt idx="2776">
                        <c:v>5.1604000000000018E-2</c:v>
                      </c:pt>
                      <c:pt idx="2777">
                        <c:v>5.1610500000000031E-2</c:v>
                      </c:pt>
                      <c:pt idx="2778">
                        <c:v>5.1613000000000013E-2</c:v>
                      </c:pt>
                      <c:pt idx="2779">
                        <c:v>5.1616000000000016E-2</c:v>
                      </c:pt>
                      <c:pt idx="2780">
                        <c:v>5.1614500000000021E-2</c:v>
                      </c:pt>
                      <c:pt idx="2781">
                        <c:v>5.1621500000000022E-2</c:v>
                      </c:pt>
                      <c:pt idx="2782">
                        <c:v>5.1626000000000019E-2</c:v>
                      </c:pt>
                      <c:pt idx="2783">
                        <c:v>5.1622500000000023E-2</c:v>
                      </c:pt>
                      <c:pt idx="2784">
                        <c:v>5.1630000000000023E-2</c:v>
                      </c:pt>
                      <c:pt idx="2785">
                        <c:v>5.1636000000000015E-2</c:v>
                      </c:pt>
                      <c:pt idx="2786">
                        <c:v>5.1634500000000007E-2</c:v>
                      </c:pt>
                      <c:pt idx="2787">
                        <c:v>5.1639000000000011E-2</c:v>
                      </c:pt>
                      <c:pt idx="2788">
                        <c:v>5.1638500000000011E-2</c:v>
                      </c:pt>
                      <c:pt idx="2789">
                        <c:v>5.1640500000000013E-2</c:v>
                      </c:pt>
                      <c:pt idx="2790">
                        <c:v>5.1633500000000006E-2</c:v>
                      </c:pt>
                      <c:pt idx="2791">
                        <c:v>5.1642500000000008E-2</c:v>
                      </c:pt>
                      <c:pt idx="2792">
                        <c:v>5.163800000000001E-2</c:v>
                      </c:pt>
                      <c:pt idx="2793">
                        <c:v>5.1647000000000005E-2</c:v>
                      </c:pt>
                      <c:pt idx="2794">
                        <c:v>5.1643000000000015E-2</c:v>
                      </c:pt>
                      <c:pt idx="2795">
                        <c:v>5.164450000000001E-2</c:v>
                      </c:pt>
                      <c:pt idx="2796">
                        <c:v>5.1642000000000007E-2</c:v>
                      </c:pt>
                      <c:pt idx="2797">
                        <c:v>5.163800000000001E-2</c:v>
                      </c:pt>
                      <c:pt idx="2798">
                        <c:v>5.1638500000000011E-2</c:v>
                      </c:pt>
                      <c:pt idx="2799">
                        <c:v>5.1646000000000011E-2</c:v>
                      </c:pt>
                      <c:pt idx="2800">
                        <c:v>5.1649E-2</c:v>
                      </c:pt>
                      <c:pt idx="2801">
                        <c:v>5.1651999999999997E-2</c:v>
                      </c:pt>
                      <c:pt idx="2802">
                        <c:v>5.16205E-2</c:v>
                      </c:pt>
                      <c:pt idx="2803">
                        <c:v>5.1619499999999999E-2</c:v>
                      </c:pt>
                      <c:pt idx="2804">
                        <c:v>5.1608999999999995E-2</c:v>
                      </c:pt>
                      <c:pt idx="2805">
                        <c:v>5.1599000000000006E-2</c:v>
                      </c:pt>
                      <c:pt idx="2806">
                        <c:v>5.1587500000000015E-2</c:v>
                      </c:pt>
                      <c:pt idx="2807">
                        <c:v>5.158200000000001E-2</c:v>
                      </c:pt>
                      <c:pt idx="2808">
                        <c:v>5.157500000000001E-2</c:v>
                      </c:pt>
                      <c:pt idx="2809">
                        <c:v>5.1568500000000003E-2</c:v>
                      </c:pt>
                      <c:pt idx="2810">
                        <c:v>5.1567500000000009E-2</c:v>
                      </c:pt>
                      <c:pt idx="2811">
                        <c:v>5.1557500000000013E-2</c:v>
                      </c:pt>
                      <c:pt idx="2812">
                        <c:v>5.15515E-2</c:v>
                      </c:pt>
                      <c:pt idx="2813">
                        <c:v>5.1542999999999992E-2</c:v>
                      </c:pt>
                      <c:pt idx="2814">
                        <c:v>5.1541499999999997E-2</c:v>
                      </c:pt>
                      <c:pt idx="2815">
                        <c:v>5.1532500000000002E-2</c:v>
                      </c:pt>
                      <c:pt idx="2816">
                        <c:v>5.1521500000000005E-2</c:v>
                      </c:pt>
                      <c:pt idx="2817">
                        <c:v>5.1517500000000001E-2</c:v>
                      </c:pt>
                      <c:pt idx="2818">
                        <c:v>5.151E-2</c:v>
                      </c:pt>
                      <c:pt idx="2819">
                        <c:v>5.1499499999999997E-2</c:v>
                      </c:pt>
                      <c:pt idx="2820">
                        <c:v>5.1487999999999999E-2</c:v>
                      </c:pt>
                      <c:pt idx="2821">
                        <c:v>5.1483999999999995E-2</c:v>
                      </c:pt>
                      <c:pt idx="2822">
                        <c:v>5.1480500000000005E-2</c:v>
                      </c:pt>
                      <c:pt idx="2823">
                        <c:v>5.1473000000000005E-2</c:v>
                      </c:pt>
                      <c:pt idx="2824">
                        <c:v>5.147150000000001E-2</c:v>
                      </c:pt>
                      <c:pt idx="2825">
                        <c:v>5.1468000000000007E-2</c:v>
                      </c:pt>
                      <c:pt idx="2826">
                        <c:v>5.1463500000000002E-2</c:v>
                      </c:pt>
                      <c:pt idx="2827">
                        <c:v>5.1454000000000007E-2</c:v>
                      </c:pt>
                      <c:pt idx="2828">
                        <c:v>5.1454000000000007E-2</c:v>
                      </c:pt>
                      <c:pt idx="2829">
                        <c:v>5.1457999999999997E-2</c:v>
                      </c:pt>
                      <c:pt idx="2830">
                        <c:v>5.1454999999999994E-2</c:v>
                      </c:pt>
                      <c:pt idx="2831">
                        <c:v>5.1449999999999996E-2</c:v>
                      </c:pt>
                      <c:pt idx="2832">
                        <c:v>5.1443499999999996E-2</c:v>
                      </c:pt>
                      <c:pt idx="2833">
                        <c:v>5.1428000000000001E-2</c:v>
                      </c:pt>
                      <c:pt idx="2834">
                        <c:v>5.143700000000001E-2</c:v>
                      </c:pt>
                      <c:pt idx="2835">
                        <c:v>5.1418499999999999E-2</c:v>
                      </c:pt>
                      <c:pt idx="2836">
                        <c:v>5.1416000000000003E-2</c:v>
                      </c:pt>
                      <c:pt idx="2837">
                        <c:v>5.1409500000000011E-2</c:v>
                      </c:pt>
                      <c:pt idx="2838">
                        <c:v>5.14055E-2</c:v>
                      </c:pt>
                      <c:pt idx="2839">
                        <c:v>5.1400500000000002E-2</c:v>
                      </c:pt>
                      <c:pt idx="2840">
                        <c:v>5.1399000000000007E-2</c:v>
                      </c:pt>
                      <c:pt idx="2841">
                        <c:v>5.139100000000002E-2</c:v>
                      </c:pt>
                      <c:pt idx="2842">
                        <c:v>5.1390500000000013E-2</c:v>
                      </c:pt>
                      <c:pt idx="2843">
                        <c:v>5.1386000000000001E-2</c:v>
                      </c:pt>
                      <c:pt idx="2844">
                        <c:v>5.1381500000000004E-2</c:v>
                      </c:pt>
                      <c:pt idx="2845">
                        <c:v>5.1378000000000014E-2</c:v>
                      </c:pt>
                      <c:pt idx="2846">
                        <c:v>5.1372500000000015E-2</c:v>
                      </c:pt>
                      <c:pt idx="2847">
                        <c:v>5.1368500000000018E-2</c:v>
                      </c:pt>
                      <c:pt idx="2848">
                        <c:v>5.1363500000000027E-2</c:v>
                      </c:pt>
                      <c:pt idx="2849">
                        <c:v>5.135200000000003E-2</c:v>
                      </c:pt>
                      <c:pt idx="2850">
                        <c:v>5.1349500000000034E-2</c:v>
                      </c:pt>
                      <c:pt idx="2851">
                        <c:v>5.1344000000000029E-2</c:v>
                      </c:pt>
                      <c:pt idx="2852">
                        <c:v>5.1341000000000039E-2</c:v>
                      </c:pt>
                      <c:pt idx="2853">
                        <c:v>5.1336500000000035E-2</c:v>
                      </c:pt>
                      <c:pt idx="2854">
                        <c:v>5.1329500000000035E-2</c:v>
                      </c:pt>
                      <c:pt idx="2855">
                        <c:v>5.131400000000004E-2</c:v>
                      </c:pt>
                      <c:pt idx="2856">
                        <c:v>5.1307500000000034E-2</c:v>
                      </c:pt>
                      <c:pt idx="2857">
                        <c:v>5.1301000000000034E-2</c:v>
                      </c:pt>
                      <c:pt idx="2858">
                        <c:v>5.1298000000000031E-2</c:v>
                      </c:pt>
                      <c:pt idx="2859">
                        <c:v>5.1290000000000037E-2</c:v>
                      </c:pt>
                      <c:pt idx="2860">
                        <c:v>5.1283500000000037E-2</c:v>
                      </c:pt>
                      <c:pt idx="2861">
                        <c:v>5.1275000000000022E-2</c:v>
                      </c:pt>
                      <c:pt idx="2862">
                        <c:v>5.1274500000000028E-2</c:v>
                      </c:pt>
                      <c:pt idx="2863">
                        <c:v>5.1270000000000031E-2</c:v>
                      </c:pt>
                      <c:pt idx="2864">
                        <c:v>5.1258000000000047E-2</c:v>
                      </c:pt>
                      <c:pt idx="2865">
                        <c:v>5.1250500000000046E-2</c:v>
                      </c:pt>
                      <c:pt idx="2866">
                        <c:v>5.1235500000000045E-2</c:v>
                      </c:pt>
                      <c:pt idx="2867">
                        <c:v>5.1230500000000047E-2</c:v>
                      </c:pt>
                      <c:pt idx="2868">
                        <c:v>5.1226500000000043E-2</c:v>
                      </c:pt>
                      <c:pt idx="2869">
                        <c:v>5.1221500000000038E-2</c:v>
                      </c:pt>
                      <c:pt idx="2870">
                        <c:v>5.1209000000000039E-2</c:v>
                      </c:pt>
                      <c:pt idx="2871">
                        <c:v>5.1208000000000038E-2</c:v>
                      </c:pt>
                      <c:pt idx="2872">
                        <c:v>5.1196500000000048E-2</c:v>
                      </c:pt>
                      <c:pt idx="2873">
                        <c:v>5.1196000000000047E-2</c:v>
                      </c:pt>
                      <c:pt idx="2874">
                        <c:v>5.1185000000000043E-2</c:v>
                      </c:pt>
                      <c:pt idx="2875">
                        <c:v>5.118250000000004E-2</c:v>
                      </c:pt>
                      <c:pt idx="2876">
                        <c:v>5.1179500000000037E-2</c:v>
                      </c:pt>
                      <c:pt idx="2877">
                        <c:v>5.117150000000005E-2</c:v>
                      </c:pt>
                      <c:pt idx="2878">
                        <c:v>5.120550000000005E-2</c:v>
                      </c:pt>
                      <c:pt idx="2879">
                        <c:v>5.1205000000000049E-2</c:v>
                      </c:pt>
                      <c:pt idx="2880">
                        <c:v>5.120600000000005E-2</c:v>
                      </c:pt>
                      <c:pt idx="2881">
                        <c:v>5.1193500000000051E-2</c:v>
                      </c:pt>
                      <c:pt idx="2882">
                        <c:v>5.118550000000005E-2</c:v>
                      </c:pt>
                      <c:pt idx="2883">
                        <c:v>5.1180000000000059E-2</c:v>
                      </c:pt>
                      <c:pt idx="2884">
                        <c:v>5.1173500000000052E-2</c:v>
                      </c:pt>
                      <c:pt idx="2885">
                        <c:v>5.1162500000000055E-2</c:v>
                      </c:pt>
                      <c:pt idx="2886">
                        <c:v>5.1162000000000048E-2</c:v>
                      </c:pt>
                      <c:pt idx="2887">
                        <c:v>5.1151500000000044E-2</c:v>
                      </c:pt>
                      <c:pt idx="2888">
                        <c:v>5.1152000000000045E-2</c:v>
                      </c:pt>
                      <c:pt idx="2889">
                        <c:v>5.1142500000000049E-2</c:v>
                      </c:pt>
                      <c:pt idx="2890">
                        <c:v>5.1145500000000038E-2</c:v>
                      </c:pt>
                      <c:pt idx="2891">
                        <c:v>5.1136000000000036E-2</c:v>
                      </c:pt>
                      <c:pt idx="2892">
                        <c:v>5.112700000000004E-2</c:v>
                      </c:pt>
                      <c:pt idx="2893">
                        <c:v>5.1125500000000032E-2</c:v>
                      </c:pt>
                      <c:pt idx="2894">
                        <c:v>5.1120500000000027E-2</c:v>
                      </c:pt>
                      <c:pt idx="2895">
                        <c:v>5.1111500000000018E-2</c:v>
                      </c:pt>
                      <c:pt idx="2896">
                        <c:v>5.1105000000000018E-2</c:v>
                      </c:pt>
                      <c:pt idx="2897">
                        <c:v>5.1109500000000016E-2</c:v>
                      </c:pt>
                      <c:pt idx="2898">
                        <c:v>5.1111000000000024E-2</c:v>
                      </c:pt>
                      <c:pt idx="2899">
                        <c:v>5.1099000000000026E-2</c:v>
                      </c:pt>
                      <c:pt idx="2900">
                        <c:v>5.1094500000000036E-2</c:v>
                      </c:pt>
                      <c:pt idx="2901">
                        <c:v>5.1089000000000037E-2</c:v>
                      </c:pt>
                      <c:pt idx="2902">
                        <c:v>5.1091500000000033E-2</c:v>
                      </c:pt>
                      <c:pt idx="2903">
                        <c:v>5.1079500000000028E-2</c:v>
                      </c:pt>
                      <c:pt idx="2904">
                        <c:v>5.1084500000000033E-2</c:v>
                      </c:pt>
                      <c:pt idx="2905">
                        <c:v>5.1081000000000029E-2</c:v>
                      </c:pt>
                      <c:pt idx="2906">
                        <c:v>5.1082500000000038E-2</c:v>
                      </c:pt>
                      <c:pt idx="2907">
                        <c:v>5.1081500000000037E-2</c:v>
                      </c:pt>
                      <c:pt idx="2908">
                        <c:v>5.1075500000000024E-2</c:v>
                      </c:pt>
                      <c:pt idx="2909">
                        <c:v>5.1069000000000024E-2</c:v>
                      </c:pt>
                      <c:pt idx="2910">
                        <c:v>5.1070000000000032E-2</c:v>
                      </c:pt>
                      <c:pt idx="2911">
                        <c:v>5.1064000000000033E-2</c:v>
                      </c:pt>
                      <c:pt idx="2912">
                        <c:v>5.106100000000003E-2</c:v>
                      </c:pt>
                      <c:pt idx="2913">
                        <c:v>5.1067000000000029E-2</c:v>
                      </c:pt>
                      <c:pt idx="2914">
                        <c:v>5.1093500000000028E-2</c:v>
                      </c:pt>
                      <c:pt idx="2915">
                        <c:v>5.1090000000000024E-2</c:v>
                      </c:pt>
                      <c:pt idx="2916">
                        <c:v>5.1078000000000026E-2</c:v>
                      </c:pt>
                      <c:pt idx="2917">
                        <c:v>5.108850000000003E-2</c:v>
                      </c:pt>
                      <c:pt idx="2918">
                        <c:v>5.1073500000000029E-2</c:v>
                      </c:pt>
                      <c:pt idx="2919">
                        <c:v>5.1062000000000031E-2</c:v>
                      </c:pt>
                      <c:pt idx="2920">
                        <c:v>5.105800000000002E-2</c:v>
                      </c:pt>
                      <c:pt idx="2921">
                        <c:v>5.104450000000002E-2</c:v>
                      </c:pt>
                      <c:pt idx="2922">
                        <c:v>5.1041000000000024E-2</c:v>
                      </c:pt>
                      <c:pt idx="2923">
                        <c:v>5.1024500000000021E-2</c:v>
                      </c:pt>
                      <c:pt idx="2924">
                        <c:v>5.1021500000000011E-2</c:v>
                      </c:pt>
                      <c:pt idx="2925">
                        <c:v>5.102000000000001E-2</c:v>
                      </c:pt>
                      <c:pt idx="2926">
                        <c:v>5.1007500000000004E-2</c:v>
                      </c:pt>
                      <c:pt idx="2927">
                        <c:v>5.1009500000000013E-2</c:v>
                      </c:pt>
                      <c:pt idx="2928">
                        <c:v>5.1006999999999997E-2</c:v>
                      </c:pt>
                      <c:pt idx="2929">
                        <c:v>5.0996000000000007E-2</c:v>
                      </c:pt>
                      <c:pt idx="2930">
                        <c:v>5.0990500000000001E-2</c:v>
                      </c:pt>
                      <c:pt idx="2931">
                        <c:v>5.0993000000000004E-2</c:v>
                      </c:pt>
                      <c:pt idx="2932">
                        <c:v>5.0984999999999996E-2</c:v>
                      </c:pt>
                      <c:pt idx="2933">
                        <c:v>5.0984500000000009E-2</c:v>
                      </c:pt>
                      <c:pt idx="2934">
                        <c:v>5.0989000000000007E-2</c:v>
                      </c:pt>
                      <c:pt idx="2935">
                        <c:v>5.0983000000000007E-2</c:v>
                      </c:pt>
                      <c:pt idx="2936">
                        <c:v>5.0978000000000009E-2</c:v>
                      </c:pt>
                      <c:pt idx="2937">
                        <c:v>5.097200000000001E-2</c:v>
                      </c:pt>
                      <c:pt idx="2938">
                        <c:v>5.0971000000000009E-2</c:v>
                      </c:pt>
                      <c:pt idx="2939">
                        <c:v>5.0971000000000009E-2</c:v>
                      </c:pt>
                      <c:pt idx="2940">
                        <c:v>5.0969000000000007E-2</c:v>
                      </c:pt>
                      <c:pt idx="2941">
                        <c:v>5.0974999999999999E-2</c:v>
                      </c:pt>
                      <c:pt idx="2942">
                        <c:v>5.0976E-2</c:v>
                      </c:pt>
                      <c:pt idx="2943">
                        <c:v>5.0977499999999995E-2</c:v>
                      </c:pt>
                      <c:pt idx="2944">
                        <c:v>5.0980999999999985E-2</c:v>
                      </c:pt>
                      <c:pt idx="2945">
                        <c:v>5.0987499999999991E-2</c:v>
                      </c:pt>
                      <c:pt idx="2946">
                        <c:v>5.0989499999999986E-2</c:v>
                      </c:pt>
                      <c:pt idx="2947">
                        <c:v>5.0996999999999987E-2</c:v>
                      </c:pt>
                      <c:pt idx="2948">
                        <c:v>5.0996999999999987E-2</c:v>
                      </c:pt>
                      <c:pt idx="2949">
                        <c:v>5.1006499999999982E-2</c:v>
                      </c:pt>
                      <c:pt idx="2950">
                        <c:v>5.1006499999999975E-2</c:v>
                      </c:pt>
                      <c:pt idx="2951">
                        <c:v>5.101499999999997E-2</c:v>
                      </c:pt>
                      <c:pt idx="2952">
                        <c:v>5.1020499999999976E-2</c:v>
                      </c:pt>
                      <c:pt idx="2953">
                        <c:v>5.1022499999999971E-2</c:v>
                      </c:pt>
                      <c:pt idx="2954">
                        <c:v>5.1024499999999973E-2</c:v>
                      </c:pt>
                      <c:pt idx="2955">
                        <c:v>5.1029999999999978E-2</c:v>
                      </c:pt>
                      <c:pt idx="2956">
                        <c:v>5.1030999999999986E-2</c:v>
                      </c:pt>
                      <c:pt idx="2957">
                        <c:v>5.1034999999999983E-2</c:v>
                      </c:pt>
                      <c:pt idx="2958">
                        <c:v>5.1043999999999985E-2</c:v>
                      </c:pt>
                      <c:pt idx="2959">
                        <c:v>5.1044999999999986E-2</c:v>
                      </c:pt>
                      <c:pt idx="2960">
                        <c:v>5.1051499999999993E-2</c:v>
                      </c:pt>
                      <c:pt idx="2961">
                        <c:v>5.1049999999999984E-2</c:v>
                      </c:pt>
                      <c:pt idx="2962">
                        <c:v>5.1054999999999989E-2</c:v>
                      </c:pt>
                      <c:pt idx="2963">
                        <c:v>5.1054500000000003E-2</c:v>
                      </c:pt>
                      <c:pt idx="2964">
                        <c:v>5.1059E-2</c:v>
                      </c:pt>
                      <c:pt idx="2965">
                        <c:v>5.1064999999999985E-2</c:v>
                      </c:pt>
                      <c:pt idx="2966">
                        <c:v>5.1058999999999993E-2</c:v>
                      </c:pt>
                      <c:pt idx="2967">
                        <c:v>5.1052E-2</c:v>
                      </c:pt>
                      <c:pt idx="2968">
                        <c:v>5.1067000000000008E-2</c:v>
                      </c:pt>
                      <c:pt idx="2969">
                        <c:v>5.1067500000000009E-2</c:v>
                      </c:pt>
                      <c:pt idx="2970">
                        <c:v>5.1066E-2</c:v>
                      </c:pt>
                      <c:pt idx="2971">
                        <c:v>5.1065500000000014E-2</c:v>
                      </c:pt>
                      <c:pt idx="2972">
                        <c:v>5.1075000000000009E-2</c:v>
                      </c:pt>
                      <c:pt idx="2973">
                        <c:v>5.1070500000000019E-2</c:v>
                      </c:pt>
                      <c:pt idx="2974">
                        <c:v>5.1074500000000009E-2</c:v>
                      </c:pt>
                      <c:pt idx="2975">
                        <c:v>5.108250000000001E-2</c:v>
                      </c:pt>
                      <c:pt idx="2976">
                        <c:v>5.1080000000000014E-2</c:v>
                      </c:pt>
                      <c:pt idx="2977">
                        <c:v>5.1084500000000005E-2</c:v>
                      </c:pt>
                      <c:pt idx="2978">
                        <c:v>5.1084499999999998E-2</c:v>
                      </c:pt>
                      <c:pt idx="2979">
                        <c:v>5.1090499999999997E-2</c:v>
                      </c:pt>
                      <c:pt idx="2980">
                        <c:v>5.1090500000000011E-2</c:v>
                      </c:pt>
                      <c:pt idx="2981">
                        <c:v>5.111000000000001E-2</c:v>
                      </c:pt>
                      <c:pt idx="2982">
                        <c:v>5.1110500000000017E-2</c:v>
                      </c:pt>
                      <c:pt idx="2983">
                        <c:v>5.1118500000000004E-2</c:v>
                      </c:pt>
                      <c:pt idx="2984">
                        <c:v>5.11215E-2</c:v>
                      </c:pt>
                      <c:pt idx="2985">
                        <c:v>5.1122500000000001E-2</c:v>
                      </c:pt>
                      <c:pt idx="2986">
                        <c:v>5.1131000000000003E-2</c:v>
                      </c:pt>
                      <c:pt idx="2987">
                        <c:v>5.1135500000000007E-2</c:v>
                      </c:pt>
                      <c:pt idx="2988">
                        <c:v>5.1139499999999997E-2</c:v>
                      </c:pt>
                      <c:pt idx="2989">
                        <c:v>5.1143500000000008E-2</c:v>
                      </c:pt>
                      <c:pt idx="2990">
                        <c:v>5.1153000000000004E-2</c:v>
                      </c:pt>
                      <c:pt idx="2991">
                        <c:v>5.1145499999999997E-2</c:v>
                      </c:pt>
                      <c:pt idx="2992">
                        <c:v>5.1151000000000002E-2</c:v>
                      </c:pt>
                      <c:pt idx="2993">
                        <c:v>5.1154499999999992E-2</c:v>
                      </c:pt>
                      <c:pt idx="2994">
                        <c:v>5.1157500000000002E-2</c:v>
                      </c:pt>
                      <c:pt idx="2995">
                        <c:v>5.1161999999999999E-2</c:v>
                      </c:pt>
                      <c:pt idx="2996">
                        <c:v>5.1177000000000007E-2</c:v>
                      </c:pt>
                      <c:pt idx="2997">
                        <c:v>5.1190999999999993E-2</c:v>
                      </c:pt>
                      <c:pt idx="2998">
                        <c:v>5.1197499999999986E-2</c:v>
                      </c:pt>
                      <c:pt idx="2999">
                        <c:v>5.1203999999999972E-2</c:v>
                      </c:pt>
                      <c:pt idx="3000">
                        <c:v>5.1197499999999979E-2</c:v>
                      </c:pt>
                      <c:pt idx="3001">
                        <c:v>5.1202499999999984E-2</c:v>
                      </c:pt>
                      <c:pt idx="3002">
                        <c:v>5.1226999999999981E-2</c:v>
                      </c:pt>
                      <c:pt idx="3003">
                        <c:v>5.123649999999999E-2</c:v>
                      </c:pt>
                      <c:pt idx="3004">
                        <c:v>5.1244999999999985E-2</c:v>
                      </c:pt>
                      <c:pt idx="3005">
                        <c:v>5.1249999999999983E-2</c:v>
                      </c:pt>
                      <c:pt idx="3006">
                        <c:v>5.1259499999999986E-2</c:v>
                      </c:pt>
                      <c:pt idx="3007">
                        <c:v>5.1270499999999976E-2</c:v>
                      </c:pt>
                      <c:pt idx="3008">
                        <c:v>5.1288499999999987E-2</c:v>
                      </c:pt>
                      <c:pt idx="3009">
                        <c:v>5.1292499999999984E-2</c:v>
                      </c:pt>
                      <c:pt idx="3010">
                        <c:v>5.1302499999999973E-2</c:v>
                      </c:pt>
                      <c:pt idx="3011">
                        <c:v>5.1318999999999983E-2</c:v>
                      </c:pt>
                      <c:pt idx="3012">
                        <c:v>5.1327999999999971E-2</c:v>
                      </c:pt>
                      <c:pt idx="3013">
                        <c:v>5.1346499999999982E-2</c:v>
                      </c:pt>
                      <c:pt idx="3014">
                        <c:v>5.1351499999999974E-2</c:v>
                      </c:pt>
                      <c:pt idx="3015">
                        <c:v>5.1362999999999978E-2</c:v>
                      </c:pt>
                      <c:pt idx="3016">
                        <c:v>5.1387999999999982E-2</c:v>
                      </c:pt>
                      <c:pt idx="3017">
                        <c:v>5.1401999999999969E-2</c:v>
                      </c:pt>
                      <c:pt idx="3018">
                        <c:v>5.1419999999999987E-2</c:v>
                      </c:pt>
                      <c:pt idx="3019">
                        <c:v>5.144099999999998E-2</c:v>
                      </c:pt>
                      <c:pt idx="3020">
                        <c:v>5.1453999999999986E-2</c:v>
                      </c:pt>
                      <c:pt idx="3021">
                        <c:v>5.147199999999999E-2</c:v>
                      </c:pt>
                      <c:pt idx="3022">
                        <c:v>5.1498000000000002E-2</c:v>
                      </c:pt>
                      <c:pt idx="3023">
                        <c:v>5.1505000000000002E-2</c:v>
                      </c:pt>
                      <c:pt idx="3024">
                        <c:v>5.1517499999999987E-2</c:v>
                      </c:pt>
                      <c:pt idx="3025">
                        <c:v>5.1533999999999996E-2</c:v>
                      </c:pt>
                      <c:pt idx="3026">
                        <c:v>5.1548499999999997E-2</c:v>
                      </c:pt>
                      <c:pt idx="3027">
                        <c:v>5.1573500000000008E-2</c:v>
                      </c:pt>
                      <c:pt idx="3028">
                        <c:v>5.1588000000000002E-2</c:v>
                      </c:pt>
                      <c:pt idx="3029">
                        <c:v>5.15995E-2</c:v>
                      </c:pt>
                      <c:pt idx="3030">
                        <c:v>5.1613500000000007E-2</c:v>
                      </c:pt>
                      <c:pt idx="3031">
                        <c:v>5.1626499999999999E-2</c:v>
                      </c:pt>
                      <c:pt idx="3032">
                        <c:v>5.1646500000000012E-2</c:v>
                      </c:pt>
                      <c:pt idx="3033">
                        <c:v>5.1673500000000011E-2</c:v>
                      </c:pt>
                      <c:pt idx="3034">
                        <c:v>5.1695499999999998E-2</c:v>
                      </c:pt>
                      <c:pt idx="3035">
                        <c:v>5.1720000000000009E-2</c:v>
                      </c:pt>
                      <c:pt idx="3036">
                        <c:v>5.1735000000000017E-2</c:v>
                      </c:pt>
                      <c:pt idx="3037">
                        <c:v>5.1744000000000012E-2</c:v>
                      </c:pt>
                      <c:pt idx="3038">
                        <c:v>5.1759500000000014E-2</c:v>
                      </c:pt>
                      <c:pt idx="3039">
                        <c:v>5.1780500000000007E-2</c:v>
                      </c:pt>
                      <c:pt idx="3040">
                        <c:v>5.1805000000000004E-2</c:v>
                      </c:pt>
                      <c:pt idx="3041">
                        <c:v>5.1816500000000001E-2</c:v>
                      </c:pt>
                      <c:pt idx="3042">
                        <c:v>5.1841000000000005E-2</c:v>
                      </c:pt>
                      <c:pt idx="3043">
                        <c:v>5.1874999999999998E-2</c:v>
                      </c:pt>
                      <c:pt idx="3044">
                        <c:v>5.1899500000000008E-2</c:v>
                      </c:pt>
                      <c:pt idx="3045">
                        <c:v>5.1927499999999994E-2</c:v>
                      </c:pt>
                      <c:pt idx="3046">
                        <c:v>5.1953999999999993E-2</c:v>
                      </c:pt>
                      <c:pt idx="3047">
                        <c:v>5.1975999999999987E-2</c:v>
                      </c:pt>
                      <c:pt idx="3048">
                        <c:v>5.2002499999999993E-2</c:v>
                      </c:pt>
                      <c:pt idx="3049">
                        <c:v>5.2034999999999991E-2</c:v>
                      </c:pt>
                      <c:pt idx="3050">
                        <c:v>5.2055999999999998E-2</c:v>
                      </c:pt>
                      <c:pt idx="3051">
                        <c:v>5.2073499999999988E-2</c:v>
                      </c:pt>
                      <c:pt idx="3052">
                        <c:v>5.2090999999999985E-2</c:v>
                      </c:pt>
                      <c:pt idx="3053">
                        <c:v>5.2111499999999991E-2</c:v>
                      </c:pt>
                      <c:pt idx="3054">
                        <c:v>5.2134499999999993E-2</c:v>
                      </c:pt>
                      <c:pt idx="3055">
                        <c:v>5.2156499999999995E-2</c:v>
                      </c:pt>
                      <c:pt idx="3056">
                        <c:v>5.2169499999999987E-2</c:v>
                      </c:pt>
                      <c:pt idx="3057">
                        <c:v>5.2183999999999987E-2</c:v>
                      </c:pt>
                      <c:pt idx="3058">
                        <c:v>5.2201000000000004E-2</c:v>
                      </c:pt>
                      <c:pt idx="3059">
                        <c:v>5.2226000000000002E-2</c:v>
                      </c:pt>
                      <c:pt idx="3060">
                        <c:v>5.2242000000000004E-2</c:v>
                      </c:pt>
                      <c:pt idx="3061">
                        <c:v>5.2268500000000009E-2</c:v>
                      </c:pt>
                      <c:pt idx="3062">
                        <c:v>5.2288999999999995E-2</c:v>
                      </c:pt>
                      <c:pt idx="3063">
                        <c:v>5.2313999999999999E-2</c:v>
                      </c:pt>
                      <c:pt idx="3064">
                        <c:v>5.2334999999999993E-2</c:v>
                      </c:pt>
                      <c:pt idx="3065">
                        <c:v>5.2362999999999993E-2</c:v>
                      </c:pt>
                      <c:pt idx="3066">
                        <c:v>5.2390499999999986E-2</c:v>
                      </c:pt>
                      <c:pt idx="3067">
                        <c:v>5.2414999999999975E-2</c:v>
                      </c:pt>
                      <c:pt idx="3068">
                        <c:v>5.2428999999999976E-2</c:v>
                      </c:pt>
                      <c:pt idx="3069">
                        <c:v>5.2454999999999981E-2</c:v>
                      </c:pt>
                      <c:pt idx="3070">
                        <c:v>5.2476499999999981E-2</c:v>
                      </c:pt>
                      <c:pt idx="3071">
                        <c:v>5.2493999999999978E-2</c:v>
                      </c:pt>
                      <c:pt idx="3072">
                        <c:v>5.2511999999999975E-2</c:v>
                      </c:pt>
                      <c:pt idx="3073">
                        <c:v>5.2535499999999978E-2</c:v>
                      </c:pt>
                      <c:pt idx="3074">
                        <c:v>5.2555499999999984E-2</c:v>
                      </c:pt>
                      <c:pt idx="3075">
                        <c:v>5.2574999999999969E-2</c:v>
                      </c:pt>
                      <c:pt idx="3076">
                        <c:v>5.2594499999999975E-2</c:v>
                      </c:pt>
                      <c:pt idx="3077">
                        <c:v>5.2618499999999971E-2</c:v>
                      </c:pt>
                      <c:pt idx="3078">
                        <c:v>5.2597999999999957E-2</c:v>
                      </c:pt>
                      <c:pt idx="3079">
                        <c:v>5.2610499999999963E-2</c:v>
                      </c:pt>
                      <c:pt idx="3080">
                        <c:v>5.2621499999999967E-2</c:v>
                      </c:pt>
                      <c:pt idx="3081">
                        <c:v>5.2630999999999963E-2</c:v>
                      </c:pt>
                      <c:pt idx="3082">
                        <c:v>5.2652499999999963E-2</c:v>
                      </c:pt>
                      <c:pt idx="3083">
                        <c:v>5.266299999999996E-2</c:v>
                      </c:pt>
                      <c:pt idx="3084">
                        <c:v>5.2678499999999955E-2</c:v>
                      </c:pt>
                      <c:pt idx="3085">
                        <c:v>5.2708499999999964E-2</c:v>
                      </c:pt>
                      <c:pt idx="3086">
                        <c:v>5.2726999999999968E-2</c:v>
                      </c:pt>
                      <c:pt idx="3087">
                        <c:v>5.2754999999999955E-2</c:v>
                      </c:pt>
                      <c:pt idx="3088">
                        <c:v>5.2778999999999944E-2</c:v>
                      </c:pt>
                      <c:pt idx="3089">
                        <c:v>5.279149999999995E-2</c:v>
                      </c:pt>
                      <c:pt idx="3090">
                        <c:v>5.2815499999999967E-2</c:v>
                      </c:pt>
                      <c:pt idx="3091">
                        <c:v>5.2839999999999943E-2</c:v>
                      </c:pt>
                      <c:pt idx="3092">
                        <c:v>5.2858999999999948E-2</c:v>
                      </c:pt>
                      <c:pt idx="3093">
                        <c:v>5.2875999999999951E-2</c:v>
                      </c:pt>
                      <c:pt idx="3094">
                        <c:v>5.289599999999995E-2</c:v>
                      </c:pt>
                      <c:pt idx="3095">
                        <c:v>5.291249999999996E-2</c:v>
                      </c:pt>
                      <c:pt idx="3096">
                        <c:v>5.2935999999999962E-2</c:v>
                      </c:pt>
                      <c:pt idx="3097">
                        <c:v>5.2960999999999953E-2</c:v>
                      </c:pt>
                      <c:pt idx="3098">
                        <c:v>5.2967499999999959E-2</c:v>
                      </c:pt>
                      <c:pt idx="3099">
                        <c:v>5.2986499999999957E-2</c:v>
                      </c:pt>
                      <c:pt idx="3100">
                        <c:v>5.300349999999996E-2</c:v>
                      </c:pt>
                      <c:pt idx="3101">
                        <c:v>5.3021499999999964E-2</c:v>
                      </c:pt>
                      <c:pt idx="3102">
                        <c:v>5.3038499999999954E-2</c:v>
                      </c:pt>
                      <c:pt idx="3103">
                        <c:v>5.3060999999999955E-2</c:v>
                      </c:pt>
                      <c:pt idx="3104">
                        <c:v>5.3083499999999964E-2</c:v>
                      </c:pt>
                      <c:pt idx="3105">
                        <c:v>5.3102999999999963E-2</c:v>
                      </c:pt>
                      <c:pt idx="3106">
                        <c:v>5.3133999999999959E-2</c:v>
                      </c:pt>
                      <c:pt idx="3107">
                        <c:v>5.3156499999999954E-2</c:v>
                      </c:pt>
                      <c:pt idx="3108">
                        <c:v>5.3188999999999959E-2</c:v>
                      </c:pt>
                      <c:pt idx="3109">
                        <c:v>5.3208499999999964E-2</c:v>
                      </c:pt>
                      <c:pt idx="3110">
                        <c:v>5.3230499999999958E-2</c:v>
                      </c:pt>
                      <c:pt idx="3111">
                        <c:v>5.3258499999999966E-2</c:v>
                      </c:pt>
                      <c:pt idx="3112">
                        <c:v>5.3274999999999961E-2</c:v>
                      </c:pt>
                      <c:pt idx="3113">
                        <c:v>5.3283499999999956E-2</c:v>
                      </c:pt>
                      <c:pt idx="3114">
                        <c:v>5.3276499999999949E-2</c:v>
                      </c:pt>
                      <c:pt idx="3115">
                        <c:v>5.3313999999999959E-2</c:v>
                      </c:pt>
                      <c:pt idx="3116">
                        <c:v>5.3333999999999958E-2</c:v>
                      </c:pt>
                      <c:pt idx="3117">
                        <c:v>5.3351999999999962E-2</c:v>
                      </c:pt>
                      <c:pt idx="3118">
                        <c:v>5.3387999999999956E-2</c:v>
                      </c:pt>
                      <c:pt idx="3119">
                        <c:v>5.3425999999999953E-2</c:v>
                      </c:pt>
                      <c:pt idx="3120">
                        <c:v>5.3461999999999954E-2</c:v>
                      </c:pt>
                      <c:pt idx="3121">
                        <c:v>5.3494499999999959E-2</c:v>
                      </c:pt>
                      <c:pt idx="3122">
                        <c:v>5.352399999999996E-2</c:v>
                      </c:pt>
                      <c:pt idx="3123">
                        <c:v>5.3551499999999953E-2</c:v>
                      </c:pt>
                      <c:pt idx="3124">
                        <c:v>5.3586999999999954E-2</c:v>
                      </c:pt>
                      <c:pt idx="3125">
                        <c:v>5.3608999999999962E-2</c:v>
                      </c:pt>
                      <c:pt idx="3126">
                        <c:v>5.3651999999999964E-2</c:v>
                      </c:pt>
                      <c:pt idx="3127">
                        <c:v>5.3683499999999953E-2</c:v>
                      </c:pt>
                      <c:pt idx="3128">
                        <c:v>5.371099999999996E-2</c:v>
                      </c:pt>
                      <c:pt idx="3129">
                        <c:v>5.3752999999999961E-2</c:v>
                      </c:pt>
                      <c:pt idx="3130">
                        <c:v>5.3781999999999962E-2</c:v>
                      </c:pt>
                      <c:pt idx="3131">
                        <c:v>5.3805999999999979E-2</c:v>
                      </c:pt>
                      <c:pt idx="3132">
                        <c:v>5.3843499999999975E-2</c:v>
                      </c:pt>
                      <c:pt idx="3133">
                        <c:v>5.3860999999999978E-2</c:v>
                      </c:pt>
                      <c:pt idx="3134">
                        <c:v>5.3887999999999978E-2</c:v>
                      </c:pt>
                      <c:pt idx="3135">
                        <c:v>5.3922999999999978E-2</c:v>
                      </c:pt>
                      <c:pt idx="3136">
                        <c:v>5.3951499999999972E-2</c:v>
                      </c:pt>
                      <c:pt idx="3137">
                        <c:v>5.3979499999999972E-2</c:v>
                      </c:pt>
                      <c:pt idx="3138">
                        <c:v>5.399849999999997E-2</c:v>
                      </c:pt>
                      <c:pt idx="3139">
                        <c:v>5.402199999999998E-2</c:v>
                      </c:pt>
                      <c:pt idx="3140">
                        <c:v>5.403299999999997E-2</c:v>
                      </c:pt>
                      <c:pt idx="3141">
                        <c:v>5.4054999999999971E-2</c:v>
                      </c:pt>
                      <c:pt idx="3142">
                        <c:v>5.4085499999999974E-2</c:v>
                      </c:pt>
                      <c:pt idx="3143">
                        <c:v>5.4113499999999967E-2</c:v>
                      </c:pt>
                      <c:pt idx="3144">
                        <c:v>5.4134499999999981E-2</c:v>
                      </c:pt>
                      <c:pt idx="3145">
                        <c:v>5.4138499999999985E-2</c:v>
                      </c:pt>
                      <c:pt idx="3146">
                        <c:v>5.4167999999999987E-2</c:v>
                      </c:pt>
                      <c:pt idx="3147">
                        <c:v>5.4197499999999989E-2</c:v>
                      </c:pt>
                      <c:pt idx="3148">
                        <c:v>5.4238499999999988E-2</c:v>
                      </c:pt>
                      <c:pt idx="3149">
                        <c:v>5.4242499999999978E-2</c:v>
                      </c:pt>
                      <c:pt idx="3150">
                        <c:v>5.4276999999999978E-2</c:v>
                      </c:pt>
                      <c:pt idx="3151">
                        <c:v>5.4307499999999981E-2</c:v>
                      </c:pt>
                      <c:pt idx="3152">
                        <c:v>5.4326999999999979E-2</c:v>
                      </c:pt>
                      <c:pt idx="3153">
                        <c:v>5.4353999999999972E-2</c:v>
                      </c:pt>
                      <c:pt idx="3154">
                        <c:v>5.4386499999999977E-2</c:v>
                      </c:pt>
                      <c:pt idx="3155">
                        <c:v>5.4408999999999971E-2</c:v>
                      </c:pt>
                      <c:pt idx="3156">
                        <c:v>5.444249999999997E-2</c:v>
                      </c:pt>
                      <c:pt idx="3157">
                        <c:v>5.4470499999999963E-2</c:v>
                      </c:pt>
                      <c:pt idx="3158">
                        <c:v>5.450149999999996E-2</c:v>
                      </c:pt>
                      <c:pt idx="3159">
                        <c:v>5.4540999999999958E-2</c:v>
                      </c:pt>
                      <c:pt idx="3160">
                        <c:v>5.4581499999999963E-2</c:v>
                      </c:pt>
                      <c:pt idx="3161">
                        <c:v>5.4615499999999963E-2</c:v>
                      </c:pt>
                      <c:pt idx="3162">
                        <c:v>5.4634499999999961E-2</c:v>
                      </c:pt>
                      <c:pt idx="3163">
                        <c:v>5.4662499999999968E-2</c:v>
                      </c:pt>
                      <c:pt idx="3164">
                        <c:v>5.4703499999999974E-2</c:v>
                      </c:pt>
                      <c:pt idx="3165">
                        <c:v>5.4727499999999978E-2</c:v>
                      </c:pt>
                      <c:pt idx="3166">
                        <c:v>5.4761999999999977E-2</c:v>
                      </c:pt>
                      <c:pt idx="3167">
                        <c:v>5.4788499999999976E-2</c:v>
                      </c:pt>
                      <c:pt idx="3168">
                        <c:v>5.481299999999998E-2</c:v>
                      </c:pt>
                      <c:pt idx="3169">
                        <c:v>5.483449999999998E-2</c:v>
                      </c:pt>
                      <c:pt idx="3170">
                        <c:v>5.4852499999999978E-2</c:v>
                      </c:pt>
                      <c:pt idx="3171">
                        <c:v>5.4886499999999977E-2</c:v>
                      </c:pt>
                      <c:pt idx="3172">
                        <c:v>5.4922499999999964E-2</c:v>
                      </c:pt>
                      <c:pt idx="3173">
                        <c:v>5.4956999999999978E-2</c:v>
                      </c:pt>
                      <c:pt idx="3174">
                        <c:v>5.4977999999999971E-2</c:v>
                      </c:pt>
                      <c:pt idx="3175">
                        <c:v>5.5007999999999974E-2</c:v>
                      </c:pt>
                      <c:pt idx="3176">
                        <c:v>5.5038499999999983E-2</c:v>
                      </c:pt>
                      <c:pt idx="3177">
                        <c:v>5.5075499999999986E-2</c:v>
                      </c:pt>
                      <c:pt idx="3178">
                        <c:v>5.5115999999999984E-2</c:v>
                      </c:pt>
                      <c:pt idx="3179">
                        <c:v>5.5129999999999992E-2</c:v>
                      </c:pt>
                      <c:pt idx="3180">
                        <c:v>5.5160999999999995E-2</c:v>
                      </c:pt>
                      <c:pt idx="3181">
                        <c:v>5.5177500000000004E-2</c:v>
                      </c:pt>
                      <c:pt idx="3182">
                        <c:v>5.5209000000000001E-2</c:v>
                      </c:pt>
                      <c:pt idx="3183">
                        <c:v>5.5238499999999996E-2</c:v>
                      </c:pt>
                      <c:pt idx="3184">
                        <c:v>5.5265499999999995E-2</c:v>
                      </c:pt>
                      <c:pt idx="3185">
                        <c:v>5.5296999999999992E-2</c:v>
                      </c:pt>
                      <c:pt idx="3186">
                        <c:v>5.5322499999999983E-2</c:v>
                      </c:pt>
                      <c:pt idx="3187">
                        <c:v>5.5351999999999985E-2</c:v>
                      </c:pt>
                      <c:pt idx="3188">
                        <c:v>5.5375999999999995E-2</c:v>
                      </c:pt>
                      <c:pt idx="3189">
                        <c:v>5.5408499999999999E-2</c:v>
                      </c:pt>
                      <c:pt idx="3190">
                        <c:v>5.5434999999999998E-2</c:v>
                      </c:pt>
                      <c:pt idx="3191">
                        <c:v>5.5471000000000006E-2</c:v>
                      </c:pt>
                      <c:pt idx="3192">
                        <c:v>5.5507999999999995E-2</c:v>
                      </c:pt>
                      <c:pt idx="3193">
                        <c:v>5.5528500000000001E-2</c:v>
                      </c:pt>
                      <c:pt idx="3194">
                        <c:v>5.5584499999999995E-2</c:v>
                      </c:pt>
                      <c:pt idx="3195">
                        <c:v>5.5631999999999994E-2</c:v>
                      </c:pt>
                      <c:pt idx="3196">
                        <c:v>5.5663999999999998E-2</c:v>
                      </c:pt>
                      <c:pt idx="3197">
                        <c:v>5.569699999999999E-2</c:v>
                      </c:pt>
                      <c:pt idx="3198">
                        <c:v>5.5747499999999992E-2</c:v>
                      </c:pt>
                      <c:pt idx="3199">
                        <c:v>5.5794499999999997E-2</c:v>
                      </c:pt>
                      <c:pt idx="3200">
                        <c:v>5.5851999999999992E-2</c:v>
                      </c:pt>
                      <c:pt idx="3201">
                        <c:v>5.5901499999999993E-2</c:v>
                      </c:pt>
                      <c:pt idx="3202">
                        <c:v>5.5958999999999995E-2</c:v>
                      </c:pt>
                      <c:pt idx="3203">
                        <c:v>5.6006999999999987E-2</c:v>
                      </c:pt>
                      <c:pt idx="3204">
                        <c:v>5.6056499999999995E-2</c:v>
                      </c:pt>
                      <c:pt idx="3205">
                        <c:v>5.6112500000000003E-2</c:v>
                      </c:pt>
                      <c:pt idx="3206">
                        <c:v>5.6162999999999998E-2</c:v>
                      </c:pt>
                      <c:pt idx="3207">
                        <c:v>5.6209499999999996E-2</c:v>
                      </c:pt>
                      <c:pt idx="3208">
                        <c:v>5.6251000000000009E-2</c:v>
                      </c:pt>
                      <c:pt idx="3209">
                        <c:v>5.6287999999999998E-2</c:v>
                      </c:pt>
                      <c:pt idx="3210">
                        <c:v>5.6333000000000001E-2</c:v>
                      </c:pt>
                      <c:pt idx="3211">
                        <c:v>5.6373000000000006E-2</c:v>
                      </c:pt>
                      <c:pt idx="3212">
                        <c:v>5.6416500000000008E-2</c:v>
                      </c:pt>
                      <c:pt idx="3213">
                        <c:v>5.6455499999999999E-2</c:v>
                      </c:pt>
                      <c:pt idx="3214">
                        <c:v>5.6503500000000005E-2</c:v>
                      </c:pt>
                      <c:pt idx="3215">
                        <c:v>5.6555000000000001E-2</c:v>
                      </c:pt>
                      <c:pt idx="3216">
                        <c:v>5.6591000000000002E-2</c:v>
                      </c:pt>
                      <c:pt idx="3217">
                        <c:v>5.6625500000000002E-2</c:v>
                      </c:pt>
                      <c:pt idx="3218">
                        <c:v>5.6672500000000001E-2</c:v>
                      </c:pt>
                      <c:pt idx="3219">
                        <c:v>5.6716999999999997E-2</c:v>
                      </c:pt>
                      <c:pt idx="3220">
                        <c:v>5.67685E-2</c:v>
                      </c:pt>
                      <c:pt idx="3221">
                        <c:v>5.6806499999999989E-2</c:v>
                      </c:pt>
                      <c:pt idx="3222">
                        <c:v>5.6845999999999994E-2</c:v>
                      </c:pt>
                      <c:pt idx="3223">
                        <c:v>5.6893999999999993E-2</c:v>
                      </c:pt>
                      <c:pt idx="3224">
                        <c:v>5.6936999999999981E-2</c:v>
                      </c:pt>
                      <c:pt idx="3225">
                        <c:v>5.6975499999999984E-2</c:v>
                      </c:pt>
                      <c:pt idx="3226">
                        <c:v>5.7013999999999988E-2</c:v>
                      </c:pt>
                      <c:pt idx="3227">
                        <c:v>5.7051499999999991E-2</c:v>
                      </c:pt>
                      <c:pt idx="3228">
                        <c:v>5.7089499999999987E-2</c:v>
                      </c:pt>
                      <c:pt idx="3229">
                        <c:v>5.7159499999999988E-2</c:v>
                      </c:pt>
                      <c:pt idx="3230">
                        <c:v>5.7204499999999985E-2</c:v>
                      </c:pt>
                      <c:pt idx="3231">
                        <c:v>5.7259999999999991E-2</c:v>
                      </c:pt>
                      <c:pt idx="3232">
                        <c:v>5.7302499999999999E-2</c:v>
                      </c:pt>
                      <c:pt idx="3233">
                        <c:v>5.7346500000000002E-2</c:v>
                      </c:pt>
                      <c:pt idx="3234">
                        <c:v>5.7383499999999997E-2</c:v>
                      </c:pt>
                      <c:pt idx="3235">
                        <c:v>5.7427499999999992E-2</c:v>
                      </c:pt>
                      <c:pt idx="3236">
                        <c:v>5.7480499999999983E-2</c:v>
                      </c:pt>
                      <c:pt idx="3237">
                        <c:v>5.7541999999999982E-2</c:v>
                      </c:pt>
                      <c:pt idx="3238">
                        <c:v>5.7599999999999991E-2</c:v>
                      </c:pt>
                      <c:pt idx="3239">
                        <c:v>5.7651499999999994E-2</c:v>
                      </c:pt>
                      <c:pt idx="3240">
                        <c:v>5.7691999999999993E-2</c:v>
                      </c:pt>
                      <c:pt idx="3241">
                        <c:v>5.7748500000000001E-2</c:v>
                      </c:pt>
                      <c:pt idx="3242">
                        <c:v>5.7795500000000007E-2</c:v>
                      </c:pt>
                      <c:pt idx="3243">
                        <c:v>5.7833000000000002E-2</c:v>
                      </c:pt>
                      <c:pt idx="3244">
                        <c:v>5.7883500000000004E-2</c:v>
                      </c:pt>
                      <c:pt idx="3245">
                        <c:v>5.7933000000000005E-2</c:v>
                      </c:pt>
                      <c:pt idx="3246">
                        <c:v>5.7980500000000011E-2</c:v>
                      </c:pt>
                      <c:pt idx="3247">
                        <c:v>5.8043000000000011E-2</c:v>
                      </c:pt>
                      <c:pt idx="3248">
                        <c:v>5.8094500000000007E-2</c:v>
                      </c:pt>
                      <c:pt idx="3249">
                        <c:v>5.8141000000000005E-2</c:v>
                      </c:pt>
                      <c:pt idx="3250">
                        <c:v>5.8199500000000001E-2</c:v>
                      </c:pt>
                      <c:pt idx="3251">
                        <c:v>5.828500000000001E-2</c:v>
                      </c:pt>
                      <c:pt idx="3252">
                        <c:v>5.8357000000000013E-2</c:v>
                      </c:pt>
                      <c:pt idx="3253">
                        <c:v>5.8425000000000012E-2</c:v>
                      </c:pt>
                      <c:pt idx="3254">
                        <c:v>5.8480000000000004E-2</c:v>
                      </c:pt>
                      <c:pt idx="3255">
                        <c:v>5.8538500000000007E-2</c:v>
                      </c:pt>
                      <c:pt idx="3256">
                        <c:v>5.8605500000000005E-2</c:v>
                      </c:pt>
                      <c:pt idx="3257">
                        <c:v>5.8676499999999999E-2</c:v>
                      </c:pt>
                      <c:pt idx="3258">
                        <c:v>5.8738499999999999E-2</c:v>
                      </c:pt>
                      <c:pt idx="3259">
                        <c:v>5.8793499999999999E-2</c:v>
                      </c:pt>
                      <c:pt idx="3260">
                        <c:v>5.8869499999999998E-2</c:v>
                      </c:pt>
                      <c:pt idx="3261">
                        <c:v>5.8925999999999999E-2</c:v>
                      </c:pt>
                      <c:pt idx="3262">
                        <c:v>5.8986499999999997E-2</c:v>
                      </c:pt>
                      <c:pt idx="3263">
                        <c:v>5.9049000000000004E-2</c:v>
                      </c:pt>
                      <c:pt idx="3264">
                        <c:v>5.9117500000000003E-2</c:v>
                      </c:pt>
                      <c:pt idx="3265">
                        <c:v>5.9179500000000003E-2</c:v>
                      </c:pt>
                      <c:pt idx="3266">
                        <c:v>5.9251500000000006E-2</c:v>
                      </c:pt>
                      <c:pt idx="3267">
                        <c:v>5.9315500000000007E-2</c:v>
                      </c:pt>
                      <c:pt idx="3268">
                        <c:v>5.9389000000000004E-2</c:v>
                      </c:pt>
                      <c:pt idx="3269">
                        <c:v>5.9456500000000002E-2</c:v>
                      </c:pt>
                      <c:pt idx="3270">
                        <c:v>5.95305E-2</c:v>
                      </c:pt>
                      <c:pt idx="3271">
                        <c:v>5.9601500000000002E-2</c:v>
                      </c:pt>
                      <c:pt idx="3272">
                        <c:v>5.9692500000000009E-2</c:v>
                      </c:pt>
                      <c:pt idx="3273">
                        <c:v>5.9757500000000012E-2</c:v>
                      </c:pt>
                      <c:pt idx="3274">
                        <c:v>5.983900000000001E-2</c:v>
                      </c:pt>
                      <c:pt idx="3275">
                        <c:v>5.9908500000000017E-2</c:v>
                      </c:pt>
                      <c:pt idx="3276">
                        <c:v>5.9982000000000021E-2</c:v>
                      </c:pt>
                      <c:pt idx="3277">
                        <c:v>6.0045000000000022E-2</c:v>
                      </c:pt>
                      <c:pt idx="3278">
                        <c:v>6.0124000000000025E-2</c:v>
                      </c:pt>
                      <c:pt idx="3279">
                        <c:v>6.021300000000001E-2</c:v>
                      </c:pt>
                      <c:pt idx="3280">
                        <c:v>6.0296000000000009E-2</c:v>
                      </c:pt>
                      <c:pt idx="3281">
                        <c:v>6.0390500000000007E-2</c:v>
                      </c:pt>
                      <c:pt idx="3282">
                        <c:v>6.0476000000000009E-2</c:v>
                      </c:pt>
                      <c:pt idx="3283">
                        <c:v>6.0569000000000012E-2</c:v>
                      </c:pt>
                      <c:pt idx="3284">
                        <c:v>6.0649500000000016E-2</c:v>
                      </c:pt>
                      <c:pt idx="3285">
                        <c:v>6.0721500000000025E-2</c:v>
                      </c:pt>
                      <c:pt idx="3286">
                        <c:v>6.0802500000000009E-2</c:v>
                      </c:pt>
                      <c:pt idx="3287">
                        <c:v>6.0885000000000009E-2</c:v>
                      </c:pt>
                      <c:pt idx="3288">
                        <c:v>6.0962500000000003E-2</c:v>
                      </c:pt>
                      <c:pt idx="3289">
                        <c:v>6.1043500000000001E-2</c:v>
                      </c:pt>
                      <c:pt idx="3290">
                        <c:v>6.1116000000000004E-2</c:v>
                      </c:pt>
                      <c:pt idx="3291">
                        <c:v>6.1201000000000005E-2</c:v>
                      </c:pt>
                      <c:pt idx="3292">
                        <c:v>6.1299500000000007E-2</c:v>
                      </c:pt>
                      <c:pt idx="3293">
                        <c:v>6.1376500000000007E-2</c:v>
                      </c:pt>
                      <c:pt idx="3294">
                        <c:v>6.1465000000000013E-2</c:v>
                      </c:pt>
                      <c:pt idx="3295">
                        <c:v>6.1550500000000008E-2</c:v>
                      </c:pt>
                      <c:pt idx="3296">
                        <c:v>6.1631000000000012E-2</c:v>
                      </c:pt>
                      <c:pt idx="3297">
                        <c:v>6.1705000000000003E-2</c:v>
                      </c:pt>
                      <c:pt idx="3298">
                        <c:v>6.1798500000000006E-2</c:v>
                      </c:pt>
                      <c:pt idx="3299">
                        <c:v>6.1891000000000002E-2</c:v>
                      </c:pt>
                      <c:pt idx="3300">
                        <c:v>6.1977500000000012E-2</c:v>
                      </c:pt>
                      <c:pt idx="3301">
                        <c:v>6.2055000000000006E-2</c:v>
                      </c:pt>
                      <c:pt idx="3302">
                        <c:v>6.2132500000000014E-2</c:v>
                      </c:pt>
                      <c:pt idx="3303">
                        <c:v>6.2218499999999996E-2</c:v>
                      </c:pt>
                      <c:pt idx="3304">
                        <c:v>6.2299000000000007E-2</c:v>
                      </c:pt>
                      <c:pt idx="3305">
                        <c:v>6.2381499999999993E-2</c:v>
                      </c:pt>
                      <c:pt idx="3306">
                        <c:v>6.2452999999999988E-2</c:v>
                      </c:pt>
                      <c:pt idx="3307">
                        <c:v>6.2530000000000002E-2</c:v>
                      </c:pt>
                      <c:pt idx="3308">
                        <c:v>6.2608999999999998E-2</c:v>
                      </c:pt>
                      <c:pt idx="3309">
                        <c:v>6.2691000000000011E-2</c:v>
                      </c:pt>
                      <c:pt idx="3310">
                        <c:v>6.2721499999999999E-2</c:v>
                      </c:pt>
                      <c:pt idx="3311">
                        <c:v>6.2788499999999997E-2</c:v>
                      </c:pt>
                      <c:pt idx="3312">
                        <c:v>6.287849999999999E-2</c:v>
                      </c:pt>
                      <c:pt idx="3313">
                        <c:v>6.2972499999999987E-2</c:v>
                      </c:pt>
                      <c:pt idx="3314">
                        <c:v>6.3046499999999991E-2</c:v>
                      </c:pt>
                      <c:pt idx="3315">
                        <c:v>6.3119499999999995E-2</c:v>
                      </c:pt>
                      <c:pt idx="3316">
                        <c:v>6.3213000000000005E-2</c:v>
                      </c:pt>
                      <c:pt idx="3317">
                        <c:v>6.3282999999999992E-2</c:v>
                      </c:pt>
                      <c:pt idx="3318">
                        <c:v>6.3362499999999974E-2</c:v>
                      </c:pt>
                      <c:pt idx="3319">
                        <c:v>6.3436499999999979E-2</c:v>
                      </c:pt>
                      <c:pt idx="3320">
                        <c:v>6.3513499999999987E-2</c:v>
                      </c:pt>
                      <c:pt idx="3321">
                        <c:v>6.3584999999999989E-2</c:v>
                      </c:pt>
                      <c:pt idx="3322">
                        <c:v>6.3647999999999982E-2</c:v>
                      </c:pt>
                      <c:pt idx="3323">
                        <c:v>6.3739999999999991E-2</c:v>
                      </c:pt>
                      <c:pt idx="3324">
                        <c:v>6.3814499999999996E-2</c:v>
                      </c:pt>
                      <c:pt idx="3325">
                        <c:v>6.3901499999999986E-2</c:v>
                      </c:pt>
                      <c:pt idx="3326">
                        <c:v>6.3976999999999992E-2</c:v>
                      </c:pt>
                      <c:pt idx="3327">
                        <c:v>6.4050499999999996E-2</c:v>
                      </c:pt>
                      <c:pt idx="3328">
                        <c:v>6.4128999999999992E-2</c:v>
                      </c:pt>
                      <c:pt idx="3329">
                        <c:v>6.4200499999999994E-2</c:v>
                      </c:pt>
                      <c:pt idx="3330">
                        <c:v>6.4279500000000003E-2</c:v>
                      </c:pt>
                      <c:pt idx="3331">
                        <c:v>6.4354500000000009E-2</c:v>
                      </c:pt>
                      <c:pt idx="3332">
                        <c:v>6.4431000000000002E-2</c:v>
                      </c:pt>
                      <c:pt idx="3333">
                        <c:v>6.4507999999999996E-2</c:v>
                      </c:pt>
                      <c:pt idx="3334">
                        <c:v>6.4571000000000003E-2</c:v>
                      </c:pt>
                      <c:pt idx="3335">
                        <c:v>6.4658999999999994E-2</c:v>
                      </c:pt>
                      <c:pt idx="3336">
                        <c:v>6.4740500000000006E-2</c:v>
                      </c:pt>
                      <c:pt idx="3337">
                        <c:v>6.4821500000000004E-2</c:v>
                      </c:pt>
                      <c:pt idx="3338">
                        <c:v>6.4917000000000002E-2</c:v>
                      </c:pt>
                      <c:pt idx="3339">
                        <c:v>6.4974499999999991E-2</c:v>
                      </c:pt>
                      <c:pt idx="3340">
                        <c:v>6.5063499999999996E-2</c:v>
                      </c:pt>
                      <c:pt idx="3341">
                        <c:v>6.515E-2</c:v>
                      </c:pt>
                      <c:pt idx="3342">
                        <c:v>6.5232000000000012E-2</c:v>
                      </c:pt>
                      <c:pt idx="3343">
                        <c:v>6.5308500000000005E-2</c:v>
                      </c:pt>
                      <c:pt idx="3344">
                        <c:v>6.5388000000000002E-2</c:v>
                      </c:pt>
                      <c:pt idx="3345">
                        <c:v>6.5488999999999992E-2</c:v>
                      </c:pt>
                      <c:pt idx="3346">
                        <c:v>6.557049999999999E-2</c:v>
                      </c:pt>
                      <c:pt idx="3347">
                        <c:v>6.5641999999999978E-2</c:v>
                      </c:pt>
                      <c:pt idx="3348">
                        <c:v>6.5703999999999985E-2</c:v>
                      </c:pt>
                      <c:pt idx="3349">
                        <c:v>6.5801499999999985E-2</c:v>
                      </c:pt>
                      <c:pt idx="3350">
                        <c:v>6.5856999999999985E-2</c:v>
                      </c:pt>
                      <c:pt idx="3351">
                        <c:v>6.5926499999999999E-2</c:v>
                      </c:pt>
                      <c:pt idx="3352">
                        <c:v>6.6013000000000002E-2</c:v>
                      </c:pt>
                      <c:pt idx="3353">
                        <c:v>6.6090999999999983E-2</c:v>
                      </c:pt>
                      <c:pt idx="3354">
                        <c:v>6.6165999999999989E-2</c:v>
                      </c:pt>
                      <c:pt idx="3355">
                        <c:v>6.6248999999999988E-2</c:v>
                      </c:pt>
                      <c:pt idx="3356">
                        <c:v>6.6325499999999982E-2</c:v>
                      </c:pt>
                      <c:pt idx="3357">
                        <c:v>6.6407499999999994E-2</c:v>
                      </c:pt>
                      <c:pt idx="3358">
                        <c:v>6.6478999999999996E-2</c:v>
                      </c:pt>
                      <c:pt idx="3359">
                        <c:v>6.6558499999999993E-2</c:v>
                      </c:pt>
                      <c:pt idx="3360">
                        <c:v>6.6620499999999985E-2</c:v>
                      </c:pt>
                      <c:pt idx="3361">
                        <c:v>6.6693500000000003E-2</c:v>
                      </c:pt>
                      <c:pt idx="3362">
                        <c:v>6.6774E-2</c:v>
                      </c:pt>
                      <c:pt idx="3363">
                        <c:v>6.6859000000000016E-2</c:v>
                      </c:pt>
                      <c:pt idx="3364">
                        <c:v>6.6925499999999999E-2</c:v>
                      </c:pt>
                      <c:pt idx="3365">
                        <c:v>6.7014499999999991E-2</c:v>
                      </c:pt>
                      <c:pt idx="3366">
                        <c:v>6.7089499999999982E-2</c:v>
                      </c:pt>
                      <c:pt idx="3367">
                        <c:v>6.7173999999999984E-2</c:v>
                      </c:pt>
                      <c:pt idx="3368">
                        <c:v>6.724949999999999E-2</c:v>
                      </c:pt>
                      <c:pt idx="3369">
                        <c:v>6.7334000000000005E-2</c:v>
                      </c:pt>
                      <c:pt idx="3370">
                        <c:v>6.7423999999999984E-2</c:v>
                      </c:pt>
                      <c:pt idx="3371">
                        <c:v>6.7504999999999982E-2</c:v>
                      </c:pt>
                      <c:pt idx="3372">
                        <c:v>6.7566999999999988E-2</c:v>
                      </c:pt>
                      <c:pt idx="3373">
                        <c:v>6.7647999999999986E-2</c:v>
                      </c:pt>
                      <c:pt idx="3374">
                        <c:v>6.7728499999999997E-2</c:v>
                      </c:pt>
                      <c:pt idx="3375">
                        <c:v>6.7801E-2</c:v>
                      </c:pt>
                      <c:pt idx="3376">
                        <c:v>6.7891499999999994E-2</c:v>
                      </c:pt>
                      <c:pt idx="3377">
                        <c:v>6.7959999999999993E-2</c:v>
                      </c:pt>
                      <c:pt idx="3378">
                        <c:v>6.8029500000000007E-2</c:v>
                      </c:pt>
                      <c:pt idx="3379">
                        <c:v>6.8120999999999987E-2</c:v>
                      </c:pt>
                      <c:pt idx="3380">
                        <c:v>6.8203499999999972E-2</c:v>
                      </c:pt>
                      <c:pt idx="3381">
                        <c:v>6.8291999999999978E-2</c:v>
                      </c:pt>
                      <c:pt idx="3382">
                        <c:v>6.8372999999999975E-2</c:v>
                      </c:pt>
                      <c:pt idx="3383">
                        <c:v>6.8447999999999981E-2</c:v>
                      </c:pt>
                      <c:pt idx="3384">
                        <c:v>6.8533999999999984E-2</c:v>
                      </c:pt>
                      <c:pt idx="3385">
                        <c:v>6.8616499999999997E-2</c:v>
                      </c:pt>
                      <c:pt idx="3386">
                        <c:v>6.8709999999999993E-2</c:v>
                      </c:pt>
                      <c:pt idx="3387">
                        <c:v>6.878949999999999E-2</c:v>
                      </c:pt>
                      <c:pt idx="3388">
                        <c:v>6.8875499999999992E-2</c:v>
                      </c:pt>
                      <c:pt idx="3389">
                        <c:v>6.8949999999999997E-2</c:v>
                      </c:pt>
                      <c:pt idx="3390">
                        <c:v>6.9019499999999998E-2</c:v>
                      </c:pt>
                      <c:pt idx="3391">
                        <c:v>6.9097499999999992E-2</c:v>
                      </c:pt>
                      <c:pt idx="3392">
                        <c:v>6.9172999999999984E-2</c:v>
                      </c:pt>
                      <c:pt idx="3393">
                        <c:v>6.9259000000000001E-2</c:v>
                      </c:pt>
                      <c:pt idx="3394">
                        <c:v>6.9317500000000004E-2</c:v>
                      </c:pt>
                      <c:pt idx="3395">
                        <c:v>6.9383E-2</c:v>
                      </c:pt>
                      <c:pt idx="3396">
                        <c:v>6.9454000000000002E-2</c:v>
                      </c:pt>
                      <c:pt idx="3397">
                        <c:v>6.9524000000000002E-2</c:v>
                      </c:pt>
                      <c:pt idx="3398">
                        <c:v>6.9588500000000011E-2</c:v>
                      </c:pt>
                      <c:pt idx="3399">
                        <c:v>6.9652000000000019E-2</c:v>
                      </c:pt>
                      <c:pt idx="3400">
                        <c:v>6.9714000000000012E-2</c:v>
                      </c:pt>
                      <c:pt idx="3401">
                        <c:v>6.9761000000000004E-2</c:v>
                      </c:pt>
                      <c:pt idx="3402">
                        <c:v>6.9834000000000007E-2</c:v>
                      </c:pt>
                      <c:pt idx="3403">
                        <c:v>6.9900500000000004E-2</c:v>
                      </c:pt>
                      <c:pt idx="3404">
                        <c:v>6.9980000000000014E-2</c:v>
                      </c:pt>
                      <c:pt idx="3405">
                        <c:v>7.0047000000000012E-2</c:v>
                      </c:pt>
                      <c:pt idx="3406">
                        <c:v>7.0122500000000004E-2</c:v>
                      </c:pt>
                      <c:pt idx="3407">
                        <c:v>7.0199000000000011E-2</c:v>
                      </c:pt>
                      <c:pt idx="3408">
                        <c:v>7.0277000000000006E-2</c:v>
                      </c:pt>
                      <c:pt idx="3409">
                        <c:v>7.0362999999999995E-2</c:v>
                      </c:pt>
                      <c:pt idx="3410">
                        <c:v>7.0443499999999992E-2</c:v>
                      </c:pt>
                      <c:pt idx="3411">
                        <c:v>7.0518000000000011E-2</c:v>
                      </c:pt>
                      <c:pt idx="3412">
                        <c:v>7.0596499999999993E-2</c:v>
                      </c:pt>
                      <c:pt idx="3413">
                        <c:v>7.0656499999999997E-2</c:v>
                      </c:pt>
                      <c:pt idx="3414">
                        <c:v>7.0728999999999986E-2</c:v>
                      </c:pt>
                      <c:pt idx="3415">
                        <c:v>7.0803999999999992E-2</c:v>
                      </c:pt>
                      <c:pt idx="3416">
                        <c:v>7.0880499999999999E-2</c:v>
                      </c:pt>
                      <c:pt idx="3417">
                        <c:v>7.09645E-2</c:v>
                      </c:pt>
                      <c:pt idx="3418">
                        <c:v>7.1028500000000008E-2</c:v>
                      </c:pt>
                      <c:pt idx="3419">
                        <c:v>7.1101000000000011E-2</c:v>
                      </c:pt>
                      <c:pt idx="3420">
                        <c:v>7.1171000000000012E-2</c:v>
                      </c:pt>
                      <c:pt idx="3421">
                        <c:v>7.1238499999999996E-2</c:v>
                      </c:pt>
                      <c:pt idx="3422">
                        <c:v>7.1309499999999998E-2</c:v>
                      </c:pt>
                      <c:pt idx="3423">
                        <c:v>7.1379000000000012E-2</c:v>
                      </c:pt>
                      <c:pt idx="3424">
                        <c:v>7.1458999999999995E-2</c:v>
                      </c:pt>
                      <c:pt idx="3425">
                        <c:v>7.1553500000000006E-2</c:v>
                      </c:pt>
                      <c:pt idx="3426">
                        <c:v>7.1633000000000002E-2</c:v>
                      </c:pt>
                      <c:pt idx="3427">
                        <c:v>7.1700499999999986E-2</c:v>
                      </c:pt>
                      <c:pt idx="3428">
                        <c:v>7.1781499999999998E-2</c:v>
                      </c:pt>
                      <c:pt idx="3429">
                        <c:v>7.1824499999999999E-2</c:v>
                      </c:pt>
                      <c:pt idx="3430">
                        <c:v>7.1898999999999991E-2</c:v>
                      </c:pt>
                      <c:pt idx="3431">
                        <c:v>7.1966500000000003E-2</c:v>
                      </c:pt>
                      <c:pt idx="3432">
                        <c:v>7.2048499999999988E-2</c:v>
                      </c:pt>
                      <c:pt idx="3433">
                        <c:v>7.2118499999999988E-2</c:v>
                      </c:pt>
                      <c:pt idx="3434">
                        <c:v>7.2190000000000004E-2</c:v>
                      </c:pt>
                      <c:pt idx="3435">
                        <c:v>7.2277499999999995E-2</c:v>
                      </c:pt>
                      <c:pt idx="3436">
                        <c:v>7.2339999999999988E-2</c:v>
                      </c:pt>
                      <c:pt idx="3437">
                        <c:v>7.2403499999999982E-2</c:v>
                      </c:pt>
                      <c:pt idx="3438">
                        <c:v>7.2472999999999996E-2</c:v>
                      </c:pt>
                      <c:pt idx="3439">
                        <c:v>7.2551499999999991E-2</c:v>
                      </c:pt>
                      <c:pt idx="3440">
                        <c:v>7.2628999999999985E-2</c:v>
                      </c:pt>
                      <c:pt idx="3441">
                        <c:v>7.2708999999999982E-2</c:v>
                      </c:pt>
                      <c:pt idx="3442">
                        <c:v>7.2774999999999992E-2</c:v>
                      </c:pt>
                      <c:pt idx="3443">
                        <c:v>7.2847000000000009E-2</c:v>
                      </c:pt>
                      <c:pt idx="3444">
                        <c:v>7.2919499999999984E-2</c:v>
                      </c:pt>
                      <c:pt idx="3445">
                        <c:v>7.2991999999999987E-2</c:v>
                      </c:pt>
                      <c:pt idx="3446">
                        <c:v>7.3074E-2</c:v>
                      </c:pt>
                      <c:pt idx="3447">
                        <c:v>7.3132499999999989E-2</c:v>
                      </c:pt>
                      <c:pt idx="3448">
                        <c:v>7.3203999999999991E-2</c:v>
                      </c:pt>
                      <c:pt idx="3449">
                        <c:v>7.3280999999999985E-2</c:v>
                      </c:pt>
                      <c:pt idx="3450">
                        <c:v>7.3346499999999981E-2</c:v>
                      </c:pt>
                      <c:pt idx="3451">
                        <c:v>7.33935E-2</c:v>
                      </c:pt>
                      <c:pt idx="3452">
                        <c:v>7.3456499999999994E-2</c:v>
                      </c:pt>
                      <c:pt idx="3453">
                        <c:v>7.3526999999999995E-2</c:v>
                      </c:pt>
                      <c:pt idx="3454">
                        <c:v>7.3600500000000013E-2</c:v>
                      </c:pt>
                      <c:pt idx="3455">
                        <c:v>7.3679500000000009E-2</c:v>
                      </c:pt>
                      <c:pt idx="3456">
                        <c:v>7.3751999999999998E-2</c:v>
                      </c:pt>
                      <c:pt idx="3457">
                        <c:v>7.3811000000000015E-2</c:v>
                      </c:pt>
                      <c:pt idx="3458">
                        <c:v>7.388900000000001E-2</c:v>
                      </c:pt>
                      <c:pt idx="3459">
                        <c:v>7.3964500000000002E-2</c:v>
                      </c:pt>
                      <c:pt idx="3460">
                        <c:v>7.4035500000000004E-2</c:v>
                      </c:pt>
                      <c:pt idx="3461">
                        <c:v>7.4115499999999987E-2</c:v>
                      </c:pt>
                      <c:pt idx="3462">
                        <c:v>7.4189499999999992E-2</c:v>
                      </c:pt>
                      <c:pt idx="3463">
                        <c:v>7.4259499999999978E-2</c:v>
                      </c:pt>
                      <c:pt idx="3464">
                        <c:v>7.4329499999999993E-2</c:v>
                      </c:pt>
                      <c:pt idx="3465">
                        <c:v>7.4401499999999982E-2</c:v>
                      </c:pt>
                      <c:pt idx="3466">
                        <c:v>7.4466999999999978E-2</c:v>
                      </c:pt>
                      <c:pt idx="3467">
                        <c:v>7.4541499999999983E-2</c:v>
                      </c:pt>
                      <c:pt idx="3468">
                        <c:v>7.4612999999999985E-2</c:v>
                      </c:pt>
                      <c:pt idx="3469">
                        <c:v>7.4683999999999987E-2</c:v>
                      </c:pt>
                      <c:pt idx="3470">
                        <c:v>7.4746499999999966E-2</c:v>
                      </c:pt>
                      <c:pt idx="3471">
                        <c:v>7.4818999999999969E-2</c:v>
                      </c:pt>
                      <c:pt idx="3472">
                        <c:v>7.4869499999999964E-2</c:v>
                      </c:pt>
                      <c:pt idx="3473">
                        <c:v>7.4943499999999996E-2</c:v>
                      </c:pt>
                      <c:pt idx="3474">
                        <c:v>7.4999999999999983E-2</c:v>
                      </c:pt>
                      <c:pt idx="3475">
                        <c:v>7.5084499999999971E-2</c:v>
                      </c:pt>
                      <c:pt idx="3476">
                        <c:v>7.5152499999999983E-2</c:v>
                      </c:pt>
                      <c:pt idx="3477">
                        <c:v>7.523249999999998E-2</c:v>
                      </c:pt>
                      <c:pt idx="3478">
                        <c:v>7.5301999999999966E-2</c:v>
                      </c:pt>
                      <c:pt idx="3479">
                        <c:v>7.5365999999999989E-2</c:v>
                      </c:pt>
                      <c:pt idx="3480">
                        <c:v>7.5433999999999973E-2</c:v>
                      </c:pt>
                      <c:pt idx="3481">
                        <c:v>7.5492999999999991E-2</c:v>
                      </c:pt>
                      <c:pt idx="3482">
                        <c:v>7.5571499999999986E-2</c:v>
                      </c:pt>
                      <c:pt idx="3483">
                        <c:v>7.5652499999999984E-2</c:v>
                      </c:pt>
                      <c:pt idx="3484">
                        <c:v>7.5708999999999971E-2</c:v>
                      </c:pt>
                      <c:pt idx="3485">
                        <c:v>7.5786499999999993E-2</c:v>
                      </c:pt>
                      <c:pt idx="3486">
                        <c:v>7.5850999999999988E-2</c:v>
                      </c:pt>
                      <c:pt idx="3487">
                        <c:v>7.5912499999999994E-2</c:v>
                      </c:pt>
                      <c:pt idx="3488">
                        <c:v>7.5983999999999982E-2</c:v>
                      </c:pt>
                      <c:pt idx="3489">
                        <c:v>7.6056499999999985E-2</c:v>
                      </c:pt>
                      <c:pt idx="3490">
                        <c:v>7.6119999999999979E-2</c:v>
                      </c:pt>
                      <c:pt idx="3491">
                        <c:v>7.617999999999997E-2</c:v>
                      </c:pt>
                      <c:pt idx="3492">
                        <c:v>7.6235499999999984E-2</c:v>
                      </c:pt>
                      <c:pt idx="3493">
                        <c:v>7.6283999999999977E-2</c:v>
                      </c:pt>
                      <c:pt idx="3494">
                        <c:v>7.6361499999999985E-2</c:v>
                      </c:pt>
                      <c:pt idx="3495">
                        <c:v>7.6433499999999988E-2</c:v>
                      </c:pt>
                      <c:pt idx="3496">
                        <c:v>7.6497499999999996E-2</c:v>
                      </c:pt>
                      <c:pt idx="3497">
                        <c:v>7.6565999999999981E-2</c:v>
                      </c:pt>
                      <c:pt idx="3498">
                        <c:v>7.6618999999999993E-2</c:v>
                      </c:pt>
                      <c:pt idx="3499">
                        <c:v>7.6679999999999984E-2</c:v>
                      </c:pt>
                      <c:pt idx="3500">
                        <c:v>7.6741999999999977E-2</c:v>
                      </c:pt>
                      <c:pt idx="3501">
                        <c:v>7.6818999999999985E-2</c:v>
                      </c:pt>
                      <c:pt idx="3502">
                        <c:v>7.689399999999999E-2</c:v>
                      </c:pt>
                      <c:pt idx="3503">
                        <c:v>7.696699999999998E-2</c:v>
                      </c:pt>
                      <c:pt idx="3504">
                        <c:v>7.7046999999999977E-2</c:v>
                      </c:pt>
                      <c:pt idx="3505">
                        <c:v>7.7124999999999985E-2</c:v>
                      </c:pt>
                      <c:pt idx="3506">
                        <c:v>7.7194999999999972E-2</c:v>
                      </c:pt>
                      <c:pt idx="3507">
                        <c:v>7.7263999999999985E-2</c:v>
                      </c:pt>
                      <c:pt idx="3508">
                        <c:v>7.7334499999999973E-2</c:v>
                      </c:pt>
                      <c:pt idx="3509">
                        <c:v>7.7431499999999973E-2</c:v>
                      </c:pt>
                      <c:pt idx="3510">
                        <c:v>7.7559999999999948E-2</c:v>
                      </c:pt>
                      <c:pt idx="3511">
                        <c:v>7.7650499999999956E-2</c:v>
                      </c:pt>
                      <c:pt idx="3512">
                        <c:v>7.769299999999997E-2</c:v>
                      </c:pt>
                      <c:pt idx="3513">
                        <c:v>7.7752499999999961E-2</c:v>
                      </c:pt>
                      <c:pt idx="3514">
                        <c:v>7.783899999999995E-2</c:v>
                      </c:pt>
                      <c:pt idx="3515">
                        <c:v>7.7910499999999952E-2</c:v>
                      </c:pt>
                      <c:pt idx="3516">
                        <c:v>7.7990999999999963E-2</c:v>
                      </c:pt>
                      <c:pt idx="3517">
                        <c:v>7.8060999999999964E-2</c:v>
                      </c:pt>
                      <c:pt idx="3518">
                        <c:v>7.8130999999999964E-2</c:v>
                      </c:pt>
                      <c:pt idx="3519">
                        <c:v>7.8212999999999949E-2</c:v>
                      </c:pt>
                      <c:pt idx="3520">
                        <c:v>7.8294499999999961E-2</c:v>
                      </c:pt>
                      <c:pt idx="3521">
                        <c:v>7.8377999999999975E-2</c:v>
                      </c:pt>
                      <c:pt idx="3522">
                        <c:v>7.8471999999999972E-2</c:v>
                      </c:pt>
                      <c:pt idx="3523">
                        <c:v>7.8537999999999969E-2</c:v>
                      </c:pt>
                      <c:pt idx="3524">
                        <c:v>7.8617999999999966E-2</c:v>
                      </c:pt>
                      <c:pt idx="3525">
                        <c:v>7.8686499999999965E-2</c:v>
                      </c:pt>
                      <c:pt idx="3526">
                        <c:v>7.8757999999999967E-2</c:v>
                      </c:pt>
                      <c:pt idx="3527">
                        <c:v>7.8831999999999972E-2</c:v>
                      </c:pt>
                      <c:pt idx="3528">
                        <c:v>7.8920999999999963E-2</c:v>
                      </c:pt>
                      <c:pt idx="3529">
                        <c:v>7.8990999999999964E-2</c:v>
                      </c:pt>
                      <c:pt idx="3530">
                        <c:v>7.9058499999999962E-2</c:v>
                      </c:pt>
                      <c:pt idx="3531">
                        <c:v>7.9136999999999957E-2</c:v>
                      </c:pt>
                      <c:pt idx="3532">
                        <c:v>7.9203499999999968E-2</c:v>
                      </c:pt>
                      <c:pt idx="3533">
                        <c:v>7.9282999999999965E-2</c:v>
                      </c:pt>
                      <c:pt idx="3534">
                        <c:v>7.9373499999999944E-2</c:v>
                      </c:pt>
                      <c:pt idx="3535">
                        <c:v>7.9440499999999956E-2</c:v>
                      </c:pt>
                      <c:pt idx="3536">
                        <c:v>7.9504999999999951E-2</c:v>
                      </c:pt>
                      <c:pt idx="3537">
                        <c:v>7.9585999999999948E-2</c:v>
                      </c:pt>
                      <c:pt idx="3538">
                        <c:v>7.9648499999999955E-2</c:v>
                      </c:pt>
                      <c:pt idx="3539">
                        <c:v>7.9754999999999951E-2</c:v>
                      </c:pt>
                      <c:pt idx="3540">
                        <c:v>7.9829499999999956E-2</c:v>
                      </c:pt>
                      <c:pt idx="3541">
                        <c:v>7.9901499999999959E-2</c:v>
                      </c:pt>
                      <c:pt idx="3542">
                        <c:v>7.9974499999999948E-2</c:v>
                      </c:pt>
                      <c:pt idx="3543">
                        <c:v>8.0052499999999943E-2</c:v>
                      </c:pt>
                      <c:pt idx="3544">
                        <c:v>8.0125999999999933E-2</c:v>
                      </c:pt>
                      <c:pt idx="3545">
                        <c:v>8.020149999999994E-2</c:v>
                      </c:pt>
                      <c:pt idx="3546">
                        <c:v>8.0273499999999942E-2</c:v>
                      </c:pt>
                      <c:pt idx="3547">
                        <c:v>8.0341999999999927E-2</c:v>
                      </c:pt>
                      <c:pt idx="3548">
                        <c:v>8.0422499999999938E-2</c:v>
                      </c:pt>
                      <c:pt idx="3549">
                        <c:v>8.0494999999999942E-2</c:v>
                      </c:pt>
                      <c:pt idx="3550">
                        <c:v>8.0583499999999933E-2</c:v>
                      </c:pt>
                      <c:pt idx="3551">
                        <c:v>8.0657999999999938E-2</c:v>
                      </c:pt>
                      <c:pt idx="3552">
                        <c:v>8.0723499999999948E-2</c:v>
                      </c:pt>
                      <c:pt idx="3553">
                        <c:v>8.0819999999999947E-2</c:v>
                      </c:pt>
                      <c:pt idx="3554">
                        <c:v>8.0890499999999949E-2</c:v>
                      </c:pt>
                      <c:pt idx="3555">
                        <c:v>8.0965499999999954E-2</c:v>
                      </c:pt>
                      <c:pt idx="3556">
                        <c:v>8.1024499999999972E-2</c:v>
                      </c:pt>
                      <c:pt idx="3557">
                        <c:v>8.1101499999999938E-2</c:v>
                      </c:pt>
                      <c:pt idx="3558">
                        <c:v>8.1175499999999942E-2</c:v>
                      </c:pt>
                      <c:pt idx="3559">
                        <c:v>8.1242999999999968E-2</c:v>
                      </c:pt>
                      <c:pt idx="3560">
                        <c:v>8.1325999999999968E-2</c:v>
                      </c:pt>
                      <c:pt idx="3561">
                        <c:v>8.1399999999999958E-2</c:v>
                      </c:pt>
                      <c:pt idx="3562">
                        <c:v>8.1476499999999952E-2</c:v>
                      </c:pt>
                      <c:pt idx="3563">
                        <c:v>8.1515499999999963E-2</c:v>
                      </c:pt>
                      <c:pt idx="3564">
                        <c:v>8.1583499999999975E-2</c:v>
                      </c:pt>
                      <c:pt idx="3565">
                        <c:v>8.1642499999999951E-2</c:v>
                      </c:pt>
                      <c:pt idx="3566">
                        <c:v>8.170699999999996E-2</c:v>
                      </c:pt>
                      <c:pt idx="3567">
                        <c:v>8.1777499999999961E-2</c:v>
                      </c:pt>
                      <c:pt idx="3568">
                        <c:v>8.1839999999999954E-2</c:v>
                      </c:pt>
                      <c:pt idx="3569">
                        <c:v>8.1911999999999971E-2</c:v>
                      </c:pt>
                      <c:pt idx="3570">
                        <c:v>8.1983999999999974E-2</c:v>
                      </c:pt>
                      <c:pt idx="3571">
                        <c:v>8.2045999999999952E-2</c:v>
                      </c:pt>
                      <c:pt idx="3572">
                        <c:v>8.2113499999999964E-2</c:v>
                      </c:pt>
                      <c:pt idx="3573">
                        <c:v>8.2185499999999953E-2</c:v>
                      </c:pt>
                      <c:pt idx="3574">
                        <c:v>8.2253499999999952E-2</c:v>
                      </c:pt>
                      <c:pt idx="3575">
                        <c:v>8.2320999999999936E-2</c:v>
                      </c:pt>
                      <c:pt idx="3576">
                        <c:v>8.2386499999999946E-2</c:v>
                      </c:pt>
                      <c:pt idx="3577">
                        <c:v>8.2448999999999953E-2</c:v>
                      </c:pt>
                      <c:pt idx="3578">
                        <c:v>8.251599999999995E-2</c:v>
                      </c:pt>
                      <c:pt idx="3579">
                        <c:v>8.259099999999997E-2</c:v>
                      </c:pt>
                      <c:pt idx="3580">
                        <c:v>8.2658499999999968E-2</c:v>
                      </c:pt>
                      <c:pt idx="3581">
                        <c:v>8.2716499999999957E-2</c:v>
                      </c:pt>
                      <c:pt idx="3582">
                        <c:v>8.2783999999999983E-2</c:v>
                      </c:pt>
                      <c:pt idx="3583">
                        <c:v>8.2847999999999977E-2</c:v>
                      </c:pt>
                      <c:pt idx="3584">
                        <c:v>8.2919499999999965E-2</c:v>
                      </c:pt>
                      <c:pt idx="3585">
                        <c:v>8.2986999999999977E-2</c:v>
                      </c:pt>
                      <c:pt idx="3586">
                        <c:v>8.304849999999997E-2</c:v>
                      </c:pt>
                      <c:pt idx="3587">
                        <c:v>8.3115499999999967E-2</c:v>
                      </c:pt>
                      <c:pt idx="3588">
                        <c:v>8.3191999999999974E-2</c:v>
                      </c:pt>
                      <c:pt idx="3589">
                        <c:v>8.3265999999999951E-2</c:v>
                      </c:pt>
                      <c:pt idx="3590">
                        <c:v>8.3348999999999951E-2</c:v>
                      </c:pt>
                      <c:pt idx="3591">
                        <c:v>8.3422499999999969E-2</c:v>
                      </c:pt>
                      <c:pt idx="3592">
                        <c:v>8.3472999999999992E-2</c:v>
                      </c:pt>
                      <c:pt idx="3593">
                        <c:v>8.3537499999999987E-2</c:v>
                      </c:pt>
                      <c:pt idx="3594">
                        <c:v>8.3604499999999971E-2</c:v>
                      </c:pt>
                      <c:pt idx="3595">
                        <c:v>8.3678999999999976E-2</c:v>
                      </c:pt>
                      <c:pt idx="3596">
                        <c:v>8.375649999999997E-2</c:v>
                      </c:pt>
                      <c:pt idx="3597">
                        <c:v>8.3834499999999978E-2</c:v>
                      </c:pt>
                      <c:pt idx="3598">
                        <c:v>8.3883999999999986E-2</c:v>
                      </c:pt>
                      <c:pt idx="3599">
                        <c:v>8.3948499999999981E-2</c:v>
                      </c:pt>
                      <c:pt idx="3600">
                        <c:v>8.4004499999999982E-2</c:v>
                      </c:pt>
                      <c:pt idx="3601">
                        <c:v>8.4080499999999975E-2</c:v>
                      </c:pt>
                      <c:pt idx="3602">
                        <c:v>8.4117499999999984E-2</c:v>
                      </c:pt>
                      <c:pt idx="3603">
                        <c:v>8.4179999999999977E-2</c:v>
                      </c:pt>
                      <c:pt idx="3604">
                        <c:v>8.4247999999999976E-2</c:v>
                      </c:pt>
                      <c:pt idx="3605">
                        <c:v>8.4305999999999964E-2</c:v>
                      </c:pt>
                      <c:pt idx="3606">
                        <c:v>8.4359999999999977E-2</c:v>
                      </c:pt>
                      <c:pt idx="3607">
                        <c:v>8.4386499999999975E-2</c:v>
                      </c:pt>
                      <c:pt idx="3608">
                        <c:v>8.4441499999999975E-2</c:v>
                      </c:pt>
                      <c:pt idx="3609">
                        <c:v>8.4501499999999993E-2</c:v>
                      </c:pt>
                      <c:pt idx="3610">
                        <c:v>8.4557999999999967E-2</c:v>
                      </c:pt>
                      <c:pt idx="3611">
                        <c:v>8.4624999999999964E-2</c:v>
                      </c:pt>
                      <c:pt idx="3612">
                        <c:v>8.4688999999999973E-2</c:v>
                      </c:pt>
                      <c:pt idx="3613">
                        <c:v>8.4780499999999981E-2</c:v>
                      </c:pt>
                      <c:pt idx="3614">
                        <c:v>8.484899999999998E-2</c:v>
                      </c:pt>
                      <c:pt idx="3615">
                        <c:v>8.4901999999999964E-2</c:v>
                      </c:pt>
                      <c:pt idx="3616">
                        <c:v>8.4961999999999968E-2</c:v>
                      </c:pt>
                      <c:pt idx="3617">
                        <c:v>8.5016499999999981E-2</c:v>
                      </c:pt>
                      <c:pt idx="3618">
                        <c:v>8.5065999999999975E-2</c:v>
                      </c:pt>
                      <c:pt idx="3619">
                        <c:v>8.5124499999999978E-2</c:v>
                      </c:pt>
                      <c:pt idx="3620">
                        <c:v>8.5184499999999955E-2</c:v>
                      </c:pt>
                      <c:pt idx="3621">
                        <c:v>8.522399999999998E-2</c:v>
                      </c:pt>
                      <c:pt idx="3622">
                        <c:v>8.5287499999999974E-2</c:v>
                      </c:pt>
                      <c:pt idx="3623">
                        <c:v>8.5362999999999994E-2</c:v>
                      </c:pt>
                      <c:pt idx="3624">
                        <c:v>8.540449999999998E-2</c:v>
                      </c:pt>
                      <c:pt idx="3625">
                        <c:v>8.5450999999999985E-2</c:v>
                      </c:pt>
                      <c:pt idx="3626">
                        <c:v>8.5496499999999961E-2</c:v>
                      </c:pt>
                      <c:pt idx="3627">
                        <c:v>8.5548999999999986E-2</c:v>
                      </c:pt>
                      <c:pt idx="3628">
                        <c:v>8.5595000000000004E-2</c:v>
                      </c:pt>
                      <c:pt idx="3629">
                        <c:v>8.5640999999999981E-2</c:v>
                      </c:pt>
                      <c:pt idx="3630">
                        <c:v>8.5680999999999979E-2</c:v>
                      </c:pt>
                      <c:pt idx="3631">
                        <c:v>8.5751499999999994E-2</c:v>
                      </c:pt>
                      <c:pt idx="3632">
                        <c:v>8.5793999999999995E-2</c:v>
                      </c:pt>
                      <c:pt idx="3633">
                        <c:v>8.5787000000000016E-2</c:v>
                      </c:pt>
                      <c:pt idx="3634">
                        <c:v>8.5856999999999989E-2</c:v>
                      </c:pt>
                      <c:pt idx="3635">
                        <c:v>8.5887500000000006E-2</c:v>
                      </c:pt>
                      <c:pt idx="3636">
                        <c:v>8.5927000000000003E-2</c:v>
                      </c:pt>
                      <c:pt idx="3637">
                        <c:v>8.5978500000000013E-2</c:v>
                      </c:pt>
                      <c:pt idx="3638">
                        <c:v>8.601700000000001E-2</c:v>
                      </c:pt>
                      <c:pt idx="3639">
                        <c:v>8.6052500000000018E-2</c:v>
                      </c:pt>
                      <c:pt idx="3640">
                        <c:v>8.609E-2</c:v>
                      </c:pt>
                      <c:pt idx="3641">
                        <c:v>8.6120000000000002E-2</c:v>
                      </c:pt>
                      <c:pt idx="3642">
                        <c:v>8.6151499999999992E-2</c:v>
                      </c:pt>
                      <c:pt idx="3643">
                        <c:v>8.6199999999999999E-2</c:v>
                      </c:pt>
                      <c:pt idx="3644">
                        <c:v>8.6236999999999994E-2</c:v>
                      </c:pt>
                      <c:pt idx="3645">
                        <c:v>8.6274999999999991E-2</c:v>
                      </c:pt>
                      <c:pt idx="3646">
                        <c:v>8.6302500000000004E-2</c:v>
                      </c:pt>
                      <c:pt idx="3647">
                        <c:v>8.6351999999999998E-2</c:v>
                      </c:pt>
                      <c:pt idx="3648">
                        <c:v>8.6382999999999988E-2</c:v>
                      </c:pt>
                      <c:pt idx="3649">
                        <c:v>8.6397999999999989E-2</c:v>
                      </c:pt>
                      <c:pt idx="3650">
                        <c:v>8.6442499999999978E-2</c:v>
                      </c:pt>
                      <c:pt idx="3651">
                        <c:v>8.6483499999999977E-2</c:v>
                      </c:pt>
                      <c:pt idx="3652">
                        <c:v>8.6519499999999958E-2</c:v>
                      </c:pt>
                      <c:pt idx="3653">
                        <c:v>8.6546999999999943E-2</c:v>
                      </c:pt>
                      <c:pt idx="3654">
                        <c:v>8.6582499999999951E-2</c:v>
                      </c:pt>
                      <c:pt idx="3655">
                        <c:v>8.6601999999999943E-2</c:v>
                      </c:pt>
                      <c:pt idx="3656">
                        <c:v>8.6631499999999945E-2</c:v>
                      </c:pt>
                      <c:pt idx="3657">
                        <c:v>8.6666499999999952E-2</c:v>
                      </c:pt>
                      <c:pt idx="3658">
                        <c:v>8.6686999999999959E-2</c:v>
                      </c:pt>
                      <c:pt idx="3659">
                        <c:v>8.6716999999999961E-2</c:v>
                      </c:pt>
                      <c:pt idx="3660">
                        <c:v>8.6745999999999962E-2</c:v>
                      </c:pt>
                      <c:pt idx="3661">
                        <c:v>8.6769999999999944E-2</c:v>
                      </c:pt>
                      <c:pt idx="3662">
                        <c:v>8.6797999999999945E-2</c:v>
                      </c:pt>
                      <c:pt idx="3663">
                        <c:v>8.6828999999999948E-2</c:v>
                      </c:pt>
                      <c:pt idx="3664">
                        <c:v>8.6852499999999944E-2</c:v>
                      </c:pt>
                      <c:pt idx="3665">
                        <c:v>8.6867499999999945E-2</c:v>
                      </c:pt>
                      <c:pt idx="3666">
                        <c:v>8.6881999999999959E-2</c:v>
                      </c:pt>
                      <c:pt idx="3667">
                        <c:v>8.6894499999999972E-2</c:v>
                      </c:pt>
                      <c:pt idx="3668">
                        <c:v>8.6912499999999962E-2</c:v>
                      </c:pt>
                      <c:pt idx="3669">
                        <c:v>8.6928499999999978E-2</c:v>
                      </c:pt>
                      <c:pt idx="3670">
                        <c:v>8.6955999999999978E-2</c:v>
                      </c:pt>
                      <c:pt idx="3671">
                        <c:v>8.6970499999999992E-2</c:v>
                      </c:pt>
                      <c:pt idx="3672">
                        <c:v>8.6992999999999987E-2</c:v>
                      </c:pt>
                      <c:pt idx="3673">
                        <c:v>8.7010999999999991E-2</c:v>
                      </c:pt>
                      <c:pt idx="3674">
                        <c:v>8.702799999999998E-2</c:v>
                      </c:pt>
                      <c:pt idx="3675">
                        <c:v>8.702799999999998E-2</c:v>
                      </c:pt>
                      <c:pt idx="3676">
                        <c:v>8.7042499999999995E-2</c:v>
                      </c:pt>
                      <c:pt idx="3677">
                        <c:v>8.7036999999999989E-2</c:v>
                      </c:pt>
                      <c:pt idx="3678">
                        <c:v>8.7044999999999997E-2</c:v>
                      </c:pt>
                      <c:pt idx="3679">
                        <c:v>8.7038499999999991E-2</c:v>
                      </c:pt>
                      <c:pt idx="3680">
                        <c:v>8.7038499999999991E-2</c:v>
                      </c:pt>
                      <c:pt idx="3681">
                        <c:v>8.7053500000000006E-2</c:v>
                      </c:pt>
                      <c:pt idx="3682">
                        <c:v>8.7049500000000002E-2</c:v>
                      </c:pt>
                      <c:pt idx="3683">
                        <c:v>8.7044499999999997E-2</c:v>
                      </c:pt>
                      <c:pt idx="3684">
                        <c:v>8.7071499999999982E-2</c:v>
                      </c:pt>
                      <c:pt idx="3685">
                        <c:v>8.7070499999999995E-2</c:v>
                      </c:pt>
                      <c:pt idx="3686">
                        <c:v>8.708500000000001E-2</c:v>
                      </c:pt>
                      <c:pt idx="3687">
                        <c:v>8.7087999999999999E-2</c:v>
                      </c:pt>
                      <c:pt idx="3688">
                        <c:v>8.7091499999999988E-2</c:v>
                      </c:pt>
                      <c:pt idx="3689">
                        <c:v>8.7104000000000001E-2</c:v>
                      </c:pt>
                      <c:pt idx="3690">
                        <c:v>8.712049999999999E-2</c:v>
                      </c:pt>
                      <c:pt idx="3691">
                        <c:v>8.712049999999999E-2</c:v>
                      </c:pt>
                      <c:pt idx="3692">
                        <c:v>8.7122999999999978E-2</c:v>
                      </c:pt>
                      <c:pt idx="3693">
                        <c:v>8.7163499999999963E-2</c:v>
                      </c:pt>
                      <c:pt idx="3694">
                        <c:v>8.7154999999999982E-2</c:v>
                      </c:pt>
                      <c:pt idx="3695">
                        <c:v>8.7161999999999976E-2</c:v>
                      </c:pt>
                      <c:pt idx="3696">
                        <c:v>8.7170499999999984E-2</c:v>
                      </c:pt>
                      <c:pt idx="3697">
                        <c:v>8.7178000000000005E-2</c:v>
                      </c:pt>
                      <c:pt idx="3698">
                        <c:v>8.7187500000000001E-2</c:v>
                      </c:pt>
                      <c:pt idx="3699">
                        <c:v>8.7190000000000017E-2</c:v>
                      </c:pt>
                      <c:pt idx="3700">
                        <c:v>8.7200499999999986E-2</c:v>
                      </c:pt>
                      <c:pt idx="3701">
                        <c:v>8.7197000000000011E-2</c:v>
                      </c:pt>
                      <c:pt idx="3702">
                        <c:v>8.7186999999999987E-2</c:v>
                      </c:pt>
                      <c:pt idx="3703">
                        <c:v>8.7189999999999976E-2</c:v>
                      </c:pt>
                      <c:pt idx="3704">
                        <c:v>8.7175499999999975E-2</c:v>
                      </c:pt>
                      <c:pt idx="3705">
                        <c:v>8.7163499999999991E-2</c:v>
                      </c:pt>
                      <c:pt idx="3706">
                        <c:v>8.7153499999999995E-2</c:v>
                      </c:pt>
                      <c:pt idx="3707">
                        <c:v>8.7138500000000008E-2</c:v>
                      </c:pt>
                      <c:pt idx="3708">
                        <c:v>8.712700000000001E-2</c:v>
                      </c:pt>
                      <c:pt idx="3709">
                        <c:v>8.7103999999999987E-2</c:v>
                      </c:pt>
                      <c:pt idx="3710">
                        <c:v>8.709349999999999E-2</c:v>
                      </c:pt>
                      <c:pt idx="3711">
                        <c:v>8.7073500000000012E-2</c:v>
                      </c:pt>
                      <c:pt idx="3712">
                        <c:v>8.708500000000001E-2</c:v>
                      </c:pt>
                      <c:pt idx="3713">
                        <c:v>8.70895E-2</c:v>
                      </c:pt>
                      <c:pt idx="3714">
                        <c:v>8.7064999999999962E-2</c:v>
                      </c:pt>
                      <c:pt idx="3715">
                        <c:v>8.7055499999999952E-2</c:v>
                      </c:pt>
                      <c:pt idx="3716">
                        <c:v>8.7028499999999981E-2</c:v>
                      </c:pt>
                      <c:pt idx="3717">
                        <c:v>8.7018999999999985E-2</c:v>
                      </c:pt>
                      <c:pt idx="3718">
                        <c:v>8.7010500000000005E-2</c:v>
                      </c:pt>
                      <c:pt idx="3719">
                        <c:v>8.6988000000000024E-2</c:v>
                      </c:pt>
                      <c:pt idx="3720">
                        <c:v>8.6965000000000001E-2</c:v>
                      </c:pt>
                      <c:pt idx="3721">
                        <c:v>8.694700000000001E-2</c:v>
                      </c:pt>
                      <c:pt idx="3722">
                        <c:v>8.6925500000000003E-2</c:v>
                      </c:pt>
                      <c:pt idx="3723">
                        <c:v>8.6905499999999983E-2</c:v>
                      </c:pt>
                      <c:pt idx="3724">
                        <c:v>8.6885500000000004E-2</c:v>
                      </c:pt>
                      <c:pt idx="3725">
                        <c:v>8.6868000000000015E-2</c:v>
                      </c:pt>
                      <c:pt idx="3726">
                        <c:v>8.6848000000000009E-2</c:v>
                      </c:pt>
                      <c:pt idx="3727">
                        <c:v>8.6832999999999994E-2</c:v>
                      </c:pt>
                      <c:pt idx="3728">
                        <c:v>8.6767999999999998E-2</c:v>
                      </c:pt>
                      <c:pt idx="3729">
                        <c:v>8.6750500000000008E-2</c:v>
                      </c:pt>
                      <c:pt idx="3730">
                        <c:v>8.6738999999999997E-2</c:v>
                      </c:pt>
                      <c:pt idx="3731">
                        <c:v>8.6715000000000014E-2</c:v>
                      </c:pt>
                      <c:pt idx="3732">
                        <c:v>8.6711500000000011E-2</c:v>
                      </c:pt>
                      <c:pt idx="3733">
                        <c:v>8.6694499999999994E-2</c:v>
                      </c:pt>
                      <c:pt idx="3734">
                        <c:v>8.6665499999999993E-2</c:v>
                      </c:pt>
                      <c:pt idx="3735">
                        <c:v>8.6643999999999985E-2</c:v>
                      </c:pt>
                      <c:pt idx="3736">
                        <c:v>8.6633499999999988E-2</c:v>
                      </c:pt>
                      <c:pt idx="3737">
                        <c:v>8.6605999999999989E-2</c:v>
                      </c:pt>
                      <c:pt idx="3738">
                        <c:v>8.6585499999999996E-2</c:v>
                      </c:pt>
                      <c:pt idx="3739">
                        <c:v>8.6568500000000007E-2</c:v>
                      </c:pt>
                      <c:pt idx="3740">
                        <c:v>8.6559999999999984E-2</c:v>
                      </c:pt>
                      <c:pt idx="3741">
                        <c:v>8.6532499999999984E-2</c:v>
                      </c:pt>
                      <c:pt idx="3742">
                        <c:v>8.6498499999999992E-2</c:v>
                      </c:pt>
                      <c:pt idx="3743">
                        <c:v>8.6467499999999989E-2</c:v>
                      </c:pt>
                      <c:pt idx="3744">
                        <c:v>8.6438499999999988E-2</c:v>
                      </c:pt>
                      <c:pt idx="3745">
                        <c:v>8.6410500000000001E-2</c:v>
                      </c:pt>
                      <c:pt idx="3746">
                        <c:v>8.6379499999999984E-2</c:v>
                      </c:pt>
                      <c:pt idx="3747">
                        <c:v>8.6358499999999977E-2</c:v>
                      </c:pt>
                      <c:pt idx="3748">
                        <c:v>8.6324499999999985E-2</c:v>
                      </c:pt>
                      <c:pt idx="3749">
                        <c:v>8.6312499999999973E-2</c:v>
                      </c:pt>
                      <c:pt idx="3750">
                        <c:v>8.6287499999999989E-2</c:v>
                      </c:pt>
                      <c:pt idx="3751">
                        <c:v>8.6258499999999974E-2</c:v>
                      </c:pt>
                      <c:pt idx="3752">
                        <c:v>8.6236999999999994E-2</c:v>
                      </c:pt>
                      <c:pt idx="3753">
                        <c:v>8.6190000000000003E-2</c:v>
                      </c:pt>
                      <c:pt idx="3754">
                        <c:v>8.6167499999999994E-2</c:v>
                      </c:pt>
                      <c:pt idx="3755">
                        <c:v>8.6153000000000007E-2</c:v>
                      </c:pt>
                      <c:pt idx="3756">
                        <c:v>8.6146000000000014E-2</c:v>
                      </c:pt>
                      <c:pt idx="3757">
                        <c:v>8.611450000000001E-2</c:v>
                      </c:pt>
                      <c:pt idx="3758">
                        <c:v>8.608200000000002E-2</c:v>
                      </c:pt>
                      <c:pt idx="3759">
                        <c:v>8.6050500000000016E-2</c:v>
                      </c:pt>
                      <c:pt idx="3760">
                        <c:v>8.6015000000000008E-2</c:v>
                      </c:pt>
                      <c:pt idx="3761">
                        <c:v>8.5992000000000013E-2</c:v>
                      </c:pt>
                      <c:pt idx="3762">
                        <c:v>8.5977999999999999E-2</c:v>
                      </c:pt>
                      <c:pt idx="3763">
                        <c:v>8.5980499999999987E-2</c:v>
                      </c:pt>
                      <c:pt idx="3764">
                        <c:v>8.595949999999998E-2</c:v>
                      </c:pt>
                      <c:pt idx="3765">
                        <c:v>8.592799999999999E-2</c:v>
                      </c:pt>
                      <c:pt idx="3766">
                        <c:v>8.5901999999999978E-2</c:v>
                      </c:pt>
                      <c:pt idx="3767">
                        <c:v>8.586599999999997E-2</c:v>
                      </c:pt>
                      <c:pt idx="3768">
                        <c:v>8.582999999999999E-2</c:v>
                      </c:pt>
                      <c:pt idx="3769">
                        <c:v>8.5810999999999971E-2</c:v>
                      </c:pt>
                      <c:pt idx="3770">
                        <c:v>8.5773499999999975E-2</c:v>
                      </c:pt>
                      <c:pt idx="3771">
                        <c:v>8.5733999999999977E-2</c:v>
                      </c:pt>
                      <c:pt idx="3772">
                        <c:v>8.5709999999999967E-2</c:v>
                      </c:pt>
                      <c:pt idx="3773">
                        <c:v>8.5669999999999968E-2</c:v>
                      </c:pt>
                      <c:pt idx="3774">
                        <c:v>8.563649999999999E-2</c:v>
                      </c:pt>
                      <c:pt idx="3775">
                        <c:v>8.5610999999999993E-2</c:v>
                      </c:pt>
                      <c:pt idx="3776">
                        <c:v>8.5577500000000001E-2</c:v>
                      </c:pt>
                      <c:pt idx="3777">
                        <c:v>8.5558000000000009E-2</c:v>
                      </c:pt>
                      <c:pt idx="3778">
                        <c:v>8.5530500000000023E-2</c:v>
                      </c:pt>
                      <c:pt idx="3779">
                        <c:v>8.5489000000000037E-2</c:v>
                      </c:pt>
                      <c:pt idx="3780">
                        <c:v>8.5455500000000018E-2</c:v>
                      </c:pt>
                      <c:pt idx="3781">
                        <c:v>8.5421500000000011E-2</c:v>
                      </c:pt>
                      <c:pt idx="3782">
                        <c:v>8.5386000000000004E-2</c:v>
                      </c:pt>
                      <c:pt idx="3783">
                        <c:v>8.5368500000000014E-2</c:v>
                      </c:pt>
                      <c:pt idx="3784">
                        <c:v>8.53265E-2</c:v>
                      </c:pt>
                      <c:pt idx="3785">
                        <c:v>8.5290499999999991E-2</c:v>
                      </c:pt>
                      <c:pt idx="3786">
                        <c:v>8.5255500000000012E-2</c:v>
                      </c:pt>
                      <c:pt idx="3787">
                        <c:v>8.5248000000000004E-2</c:v>
                      </c:pt>
                      <c:pt idx="3788">
                        <c:v>8.5204499999999989E-2</c:v>
                      </c:pt>
                      <c:pt idx="3789">
                        <c:v>8.5166999999999979E-2</c:v>
                      </c:pt>
                      <c:pt idx="3790">
                        <c:v>8.5135999999999989E-2</c:v>
                      </c:pt>
                      <c:pt idx="3791">
                        <c:v>8.5102499999999956E-2</c:v>
                      </c:pt>
                      <c:pt idx="3792">
                        <c:v>8.5090999999999972E-2</c:v>
                      </c:pt>
                      <c:pt idx="3793">
                        <c:v>8.5062999999999958E-2</c:v>
                      </c:pt>
                      <c:pt idx="3794">
                        <c:v>8.5028499999999965E-2</c:v>
                      </c:pt>
                      <c:pt idx="3795">
                        <c:v>8.4982499999999975E-2</c:v>
                      </c:pt>
                      <c:pt idx="3796">
                        <c:v>8.4933499999999953E-2</c:v>
                      </c:pt>
                      <c:pt idx="3797">
                        <c:v>8.4893999999999997E-2</c:v>
                      </c:pt>
                      <c:pt idx="3798">
                        <c:v>8.4864499999999995E-2</c:v>
                      </c:pt>
                      <c:pt idx="3799">
                        <c:v>8.4830500000000003E-2</c:v>
                      </c:pt>
                      <c:pt idx="3800">
                        <c:v>8.4807000000000021E-2</c:v>
                      </c:pt>
                      <c:pt idx="3801">
                        <c:v>8.4778999999999993E-2</c:v>
                      </c:pt>
                      <c:pt idx="3802">
                        <c:v>8.4770999999999999E-2</c:v>
                      </c:pt>
                      <c:pt idx="3803">
                        <c:v>8.473449999999999E-2</c:v>
                      </c:pt>
                      <c:pt idx="3804">
                        <c:v>8.468500000000001E-2</c:v>
                      </c:pt>
                      <c:pt idx="3805">
                        <c:v>8.465499999999998E-2</c:v>
                      </c:pt>
                      <c:pt idx="3806">
                        <c:v>8.4622499999999976E-2</c:v>
                      </c:pt>
                      <c:pt idx="3807">
                        <c:v>8.4616999999999956E-2</c:v>
                      </c:pt>
                      <c:pt idx="3808">
                        <c:v>8.4584499999999951E-2</c:v>
                      </c:pt>
                      <c:pt idx="3809">
                        <c:v>8.4549999999999931E-2</c:v>
                      </c:pt>
                      <c:pt idx="3810">
                        <c:v>8.4510999999999933E-2</c:v>
                      </c:pt>
                      <c:pt idx="3811">
                        <c:v>8.4473999999999924E-2</c:v>
                      </c:pt>
                      <c:pt idx="3812">
                        <c:v>8.4429999999999922E-2</c:v>
                      </c:pt>
                      <c:pt idx="3813">
                        <c:v>8.4378499999999926E-2</c:v>
                      </c:pt>
                      <c:pt idx="3814">
                        <c:v>8.4338499999999927E-2</c:v>
                      </c:pt>
                      <c:pt idx="3815">
                        <c:v>8.4304999999999936E-2</c:v>
                      </c:pt>
                      <c:pt idx="3816">
                        <c:v>8.4260999999999947E-2</c:v>
                      </c:pt>
                      <c:pt idx="3817">
                        <c:v>8.4222999999999951E-2</c:v>
                      </c:pt>
                      <c:pt idx="3818">
                        <c:v>8.4198999999999954E-2</c:v>
                      </c:pt>
                      <c:pt idx="3819">
                        <c:v>8.4168499999999966E-2</c:v>
                      </c:pt>
                      <c:pt idx="3820">
                        <c:v>8.4132999999999958E-2</c:v>
                      </c:pt>
                      <c:pt idx="3821">
                        <c:v>8.4123499999999962E-2</c:v>
                      </c:pt>
                      <c:pt idx="3822">
                        <c:v>8.4084499999999965E-2</c:v>
                      </c:pt>
                      <c:pt idx="3823">
                        <c:v>8.4045999999999968E-2</c:v>
                      </c:pt>
                      <c:pt idx="3824">
                        <c:v>8.4017999999999982E-2</c:v>
                      </c:pt>
                      <c:pt idx="3825">
                        <c:v>8.3981999999999973E-2</c:v>
                      </c:pt>
                      <c:pt idx="3826">
                        <c:v>8.3957999999999977E-2</c:v>
                      </c:pt>
                      <c:pt idx="3827">
                        <c:v>8.3935499999999996E-2</c:v>
                      </c:pt>
                      <c:pt idx="3828">
                        <c:v>8.3913499999999988E-2</c:v>
                      </c:pt>
                      <c:pt idx="3829">
                        <c:v>8.3889999999999992E-2</c:v>
                      </c:pt>
                      <c:pt idx="3830">
                        <c:v>8.3874499999999991E-2</c:v>
                      </c:pt>
                      <c:pt idx="3831">
                        <c:v>8.3831499999999989E-2</c:v>
                      </c:pt>
                      <c:pt idx="3832">
                        <c:v>8.3797999999999984E-2</c:v>
                      </c:pt>
                      <c:pt idx="3833">
                        <c:v>8.3829499999999973E-2</c:v>
                      </c:pt>
                      <c:pt idx="3834">
                        <c:v>8.3783999999999997E-2</c:v>
                      </c:pt>
                      <c:pt idx="3835">
                        <c:v>8.376099999999996E-2</c:v>
                      </c:pt>
                      <c:pt idx="3836">
                        <c:v>8.374699999999996E-2</c:v>
                      </c:pt>
                      <c:pt idx="3837">
                        <c:v>8.3715499999999957E-2</c:v>
                      </c:pt>
                      <c:pt idx="3838">
                        <c:v>8.3686499999999969E-2</c:v>
                      </c:pt>
                      <c:pt idx="3839">
                        <c:v>8.3659499999999984E-2</c:v>
                      </c:pt>
                      <c:pt idx="3840">
                        <c:v>8.3633999999999986E-2</c:v>
                      </c:pt>
                      <c:pt idx="3841">
                        <c:v>8.3610999999999963E-2</c:v>
                      </c:pt>
                      <c:pt idx="3842">
                        <c:v>8.359649999999999E-2</c:v>
                      </c:pt>
                      <c:pt idx="3843">
                        <c:v>8.3559999999999982E-2</c:v>
                      </c:pt>
                      <c:pt idx="3844">
                        <c:v>8.3529999999999979E-2</c:v>
                      </c:pt>
                      <c:pt idx="3845">
                        <c:v>8.350249999999998E-2</c:v>
                      </c:pt>
                      <c:pt idx="3846">
                        <c:v>8.3470499999999989E-2</c:v>
                      </c:pt>
                      <c:pt idx="3847">
                        <c:v>8.3439499999999972E-2</c:v>
                      </c:pt>
                      <c:pt idx="3848">
                        <c:v>8.3413999999999988E-2</c:v>
                      </c:pt>
                      <c:pt idx="3849">
                        <c:v>8.3401999999999976E-2</c:v>
                      </c:pt>
                      <c:pt idx="3850">
                        <c:v>8.3370999999999959E-2</c:v>
                      </c:pt>
                      <c:pt idx="3851">
                        <c:v>8.3329999999999946E-2</c:v>
                      </c:pt>
                      <c:pt idx="3852">
                        <c:v>8.3295999999999953E-2</c:v>
                      </c:pt>
                      <c:pt idx="3853">
                        <c:v>8.3267999999999981E-2</c:v>
                      </c:pt>
                      <c:pt idx="3854">
                        <c:v>8.323549999999999E-2</c:v>
                      </c:pt>
                      <c:pt idx="3855">
                        <c:v>8.3218500000000001E-2</c:v>
                      </c:pt>
                      <c:pt idx="3856">
                        <c:v>8.3188999999999971E-2</c:v>
                      </c:pt>
                      <c:pt idx="3857">
                        <c:v>8.3246499999999987E-2</c:v>
                      </c:pt>
                      <c:pt idx="3858">
                        <c:v>8.3195999999999978E-2</c:v>
                      </c:pt>
                      <c:pt idx="3859">
                        <c:v>8.3175499999999972E-2</c:v>
                      </c:pt>
                      <c:pt idx="3860">
                        <c:v>8.3132999999999985E-2</c:v>
                      </c:pt>
                      <c:pt idx="3861">
                        <c:v>8.3095999999999962E-2</c:v>
                      </c:pt>
                      <c:pt idx="3862">
                        <c:v>8.3054999999999962E-2</c:v>
                      </c:pt>
                      <c:pt idx="3863">
                        <c:v>8.301749999999998E-2</c:v>
                      </c:pt>
                      <c:pt idx="3864">
                        <c:v>8.2984999999999975E-2</c:v>
                      </c:pt>
                      <c:pt idx="3865">
                        <c:v>8.2962999999999981E-2</c:v>
                      </c:pt>
                      <c:pt idx="3866">
                        <c:v>8.2929499999999975E-2</c:v>
                      </c:pt>
                      <c:pt idx="3867">
                        <c:v>8.2903499999999977E-2</c:v>
                      </c:pt>
                      <c:pt idx="3868">
                        <c:v>8.2872499999999988E-2</c:v>
                      </c:pt>
                      <c:pt idx="3869">
                        <c:v>8.2843999999999973E-2</c:v>
                      </c:pt>
                      <c:pt idx="3870">
                        <c:v>8.2813999999999985E-2</c:v>
                      </c:pt>
                      <c:pt idx="3871">
                        <c:v>8.278499999999997E-2</c:v>
                      </c:pt>
                      <c:pt idx="3872">
                        <c:v>8.2753999999999953E-2</c:v>
                      </c:pt>
                      <c:pt idx="3873">
                        <c:v>8.2722499999999949E-2</c:v>
                      </c:pt>
                      <c:pt idx="3874">
                        <c:v>8.269949999999994E-2</c:v>
                      </c:pt>
                      <c:pt idx="3875">
                        <c:v>8.2669999999999966E-2</c:v>
                      </c:pt>
                      <c:pt idx="3876">
                        <c:v>8.2641499999999951E-2</c:v>
                      </c:pt>
                      <c:pt idx="3877">
                        <c:v>8.262699999999995E-2</c:v>
                      </c:pt>
                      <c:pt idx="3878">
                        <c:v>8.2602999999999954E-2</c:v>
                      </c:pt>
                      <c:pt idx="3879">
                        <c:v>8.2591499999999984E-2</c:v>
                      </c:pt>
                      <c:pt idx="3880">
                        <c:v>8.2576499999999983E-2</c:v>
                      </c:pt>
                      <c:pt idx="3881">
                        <c:v>8.2548499999999969E-2</c:v>
                      </c:pt>
                      <c:pt idx="3882">
                        <c:v>8.2524499999999973E-2</c:v>
                      </c:pt>
                      <c:pt idx="3883">
                        <c:v>8.2497999999999988E-2</c:v>
                      </c:pt>
                      <c:pt idx="3884">
                        <c:v>8.2461000000000007E-2</c:v>
                      </c:pt>
                      <c:pt idx="3885">
                        <c:v>8.2437499999999997E-2</c:v>
                      </c:pt>
                      <c:pt idx="3886">
                        <c:v>8.2407499999999981E-2</c:v>
                      </c:pt>
                      <c:pt idx="3887">
                        <c:v>8.2391499999999965E-2</c:v>
                      </c:pt>
                      <c:pt idx="3888">
                        <c:v>8.235849999999996E-2</c:v>
                      </c:pt>
                      <c:pt idx="3889">
                        <c:v>8.2328499999999957E-2</c:v>
                      </c:pt>
                      <c:pt idx="3890">
                        <c:v>8.2299499999999956E-2</c:v>
                      </c:pt>
                      <c:pt idx="3891">
                        <c:v>8.2280499999999965E-2</c:v>
                      </c:pt>
                      <c:pt idx="3892">
                        <c:v>8.225199999999995E-2</c:v>
                      </c:pt>
                      <c:pt idx="3893">
                        <c:v>8.2214499999999968E-2</c:v>
                      </c:pt>
                      <c:pt idx="3894">
                        <c:v>8.2184499999999938E-2</c:v>
                      </c:pt>
                      <c:pt idx="3895">
                        <c:v>8.2153999999999977E-2</c:v>
                      </c:pt>
                      <c:pt idx="3896">
                        <c:v>8.2134499999999944E-2</c:v>
                      </c:pt>
                      <c:pt idx="3897">
                        <c:v>8.2105999999999957E-2</c:v>
                      </c:pt>
                      <c:pt idx="3898">
                        <c:v>8.2087499999999966E-2</c:v>
                      </c:pt>
                      <c:pt idx="3899">
                        <c:v>8.2060999999999953E-2</c:v>
                      </c:pt>
                      <c:pt idx="3900">
                        <c:v>8.2031999999999966E-2</c:v>
                      </c:pt>
                      <c:pt idx="3901">
                        <c:v>8.2011499999999987E-2</c:v>
                      </c:pt>
                      <c:pt idx="3902">
                        <c:v>8.1989499999999979E-2</c:v>
                      </c:pt>
                      <c:pt idx="3903">
                        <c:v>8.1952499999999984E-2</c:v>
                      </c:pt>
                      <c:pt idx="3904">
                        <c:v>8.192149999999998E-2</c:v>
                      </c:pt>
                      <c:pt idx="3905">
                        <c:v>8.1893999999999953E-2</c:v>
                      </c:pt>
                      <c:pt idx="3906">
                        <c:v>8.1870999999999958E-2</c:v>
                      </c:pt>
                      <c:pt idx="3907">
                        <c:v>8.1847999999999962E-2</c:v>
                      </c:pt>
                      <c:pt idx="3908">
                        <c:v>8.1825999999999954E-2</c:v>
                      </c:pt>
                      <c:pt idx="3909">
                        <c:v>8.1801499999999958E-2</c:v>
                      </c:pt>
                      <c:pt idx="3910">
                        <c:v>8.1772999999999957E-2</c:v>
                      </c:pt>
                      <c:pt idx="3911">
                        <c:v>8.1751499999999949E-2</c:v>
                      </c:pt>
                      <c:pt idx="3912">
                        <c:v>8.1736999999999949E-2</c:v>
                      </c:pt>
                      <c:pt idx="3913">
                        <c:v>8.1706499999999946E-2</c:v>
                      </c:pt>
                      <c:pt idx="3914">
                        <c:v>8.169099999999993E-2</c:v>
                      </c:pt>
                      <c:pt idx="3915">
                        <c:v>8.1664999999999932E-2</c:v>
                      </c:pt>
                      <c:pt idx="3916">
                        <c:v>8.1644499999999939E-2</c:v>
                      </c:pt>
                      <c:pt idx="3917">
                        <c:v>8.1625999999999935E-2</c:v>
                      </c:pt>
                      <c:pt idx="3918">
                        <c:v>8.160349999999994E-2</c:v>
                      </c:pt>
                      <c:pt idx="3919">
                        <c:v>8.1581499999999932E-2</c:v>
                      </c:pt>
                      <c:pt idx="3920">
                        <c:v>8.1558999999999951E-2</c:v>
                      </c:pt>
                      <c:pt idx="3921">
                        <c:v>8.1538499999999944E-2</c:v>
                      </c:pt>
                      <c:pt idx="3922">
                        <c:v>8.151999999999994E-2</c:v>
                      </c:pt>
                      <c:pt idx="3923">
                        <c:v>8.1500999999999948E-2</c:v>
                      </c:pt>
                      <c:pt idx="3924">
                        <c:v>8.1480999999999942E-2</c:v>
                      </c:pt>
                      <c:pt idx="3925">
                        <c:v>8.146049999999995E-2</c:v>
                      </c:pt>
                      <c:pt idx="3926">
                        <c:v>8.1441999999999945E-2</c:v>
                      </c:pt>
                      <c:pt idx="3927">
                        <c:v>8.1415499999999946E-2</c:v>
                      </c:pt>
                      <c:pt idx="3928">
                        <c:v>8.1426999999999944E-2</c:v>
                      </c:pt>
                      <c:pt idx="3929">
                        <c:v>8.1415999999999947E-2</c:v>
                      </c:pt>
                      <c:pt idx="3930">
                        <c:v>8.139199999999995E-2</c:v>
                      </c:pt>
                      <c:pt idx="3931">
                        <c:v>8.1378999999999951E-2</c:v>
                      </c:pt>
                      <c:pt idx="3932">
                        <c:v>8.1347999999999934E-2</c:v>
                      </c:pt>
                      <c:pt idx="3933">
                        <c:v>8.1328999999999943E-2</c:v>
                      </c:pt>
                      <c:pt idx="3934">
                        <c:v>8.1314999999999943E-2</c:v>
                      </c:pt>
                      <c:pt idx="3935">
                        <c:v>8.1292999999999949E-2</c:v>
                      </c:pt>
                      <c:pt idx="3936">
                        <c:v>8.1269499999999953E-2</c:v>
                      </c:pt>
                      <c:pt idx="3937">
                        <c:v>8.1252999999999936E-2</c:v>
                      </c:pt>
                      <c:pt idx="3938">
                        <c:v>8.1233999999999945E-2</c:v>
                      </c:pt>
                      <c:pt idx="3939">
                        <c:v>8.1210999999999936E-2</c:v>
                      </c:pt>
                      <c:pt idx="3940">
                        <c:v>8.1189999999999929E-2</c:v>
                      </c:pt>
                      <c:pt idx="3941">
                        <c:v>8.1178999999999946E-2</c:v>
                      </c:pt>
                      <c:pt idx="3942">
                        <c:v>8.1162499999999957E-2</c:v>
                      </c:pt>
                      <c:pt idx="3943">
                        <c:v>8.1148999999999957E-2</c:v>
                      </c:pt>
                      <c:pt idx="3944">
                        <c:v>8.1140999999999949E-2</c:v>
                      </c:pt>
                      <c:pt idx="3945">
                        <c:v>8.1127499999999964E-2</c:v>
                      </c:pt>
                      <c:pt idx="3946">
                        <c:v>8.1124999999999975E-2</c:v>
                      </c:pt>
                      <c:pt idx="3947">
                        <c:v>8.1112999999999949E-2</c:v>
                      </c:pt>
                      <c:pt idx="3948">
                        <c:v>8.1096999999999947E-2</c:v>
                      </c:pt>
                      <c:pt idx="3949">
                        <c:v>8.1077999999999956E-2</c:v>
                      </c:pt>
                      <c:pt idx="3950">
                        <c:v>8.1060999999999966E-2</c:v>
                      </c:pt>
                      <c:pt idx="3951">
                        <c:v>8.1049999999999928E-2</c:v>
                      </c:pt>
                      <c:pt idx="3952">
                        <c:v>8.1031999999999951E-2</c:v>
                      </c:pt>
                      <c:pt idx="3953">
                        <c:v>8.1009999999999957E-2</c:v>
                      </c:pt>
                      <c:pt idx="3954">
                        <c:v>8.0999999999999961E-2</c:v>
                      </c:pt>
                      <c:pt idx="3955">
                        <c:v>8.0970999999999974E-2</c:v>
                      </c:pt>
                      <c:pt idx="3956">
                        <c:v>8.0949999999999953E-2</c:v>
                      </c:pt>
                      <c:pt idx="3957">
                        <c:v>8.0941499999999958E-2</c:v>
                      </c:pt>
                      <c:pt idx="3958">
                        <c:v>8.0931499999999948E-2</c:v>
                      </c:pt>
                      <c:pt idx="3959">
                        <c:v>8.091549999999996E-2</c:v>
                      </c:pt>
                      <c:pt idx="3960">
                        <c:v>8.0898999999999971E-2</c:v>
                      </c:pt>
                      <c:pt idx="3961">
                        <c:v>8.0876499999999962E-2</c:v>
                      </c:pt>
                      <c:pt idx="3962">
                        <c:v>8.0844999999999972E-2</c:v>
                      </c:pt>
                      <c:pt idx="3963">
                        <c:v>8.0825499999999981E-2</c:v>
                      </c:pt>
                      <c:pt idx="3964">
                        <c:v>8.0804999999999974E-2</c:v>
                      </c:pt>
                      <c:pt idx="3965">
                        <c:v>8.0801999999999985E-2</c:v>
                      </c:pt>
                      <c:pt idx="3966">
                        <c:v>8.0786499999999983E-2</c:v>
                      </c:pt>
                      <c:pt idx="3967">
                        <c:v>8.0775499999999945E-2</c:v>
                      </c:pt>
                      <c:pt idx="3968">
                        <c:v>8.0771499999999982E-2</c:v>
                      </c:pt>
                      <c:pt idx="3969">
                        <c:v>8.0748499999999959E-2</c:v>
                      </c:pt>
                      <c:pt idx="3970">
                        <c:v>8.0735999999999974E-2</c:v>
                      </c:pt>
                      <c:pt idx="3971">
                        <c:v>8.0727999999999966E-2</c:v>
                      </c:pt>
                      <c:pt idx="3972">
                        <c:v>8.0714499999999967E-2</c:v>
                      </c:pt>
                      <c:pt idx="3973">
                        <c:v>8.0705999999999972E-2</c:v>
                      </c:pt>
                      <c:pt idx="3974">
                        <c:v>8.0699999999999966E-2</c:v>
                      </c:pt>
                      <c:pt idx="3975">
                        <c:v>8.0686999999999981E-2</c:v>
                      </c:pt>
                      <c:pt idx="3976">
                        <c:v>8.0665999999999974E-2</c:v>
                      </c:pt>
                      <c:pt idx="3977">
                        <c:v>8.0643499999999979E-2</c:v>
                      </c:pt>
                      <c:pt idx="3978">
                        <c:v>8.0628499999999992E-2</c:v>
                      </c:pt>
                      <c:pt idx="3979">
                        <c:v>8.0619999999999997E-2</c:v>
                      </c:pt>
                      <c:pt idx="3980">
                        <c:v>8.0609E-2</c:v>
                      </c:pt>
                      <c:pt idx="3981">
                        <c:v>8.059849999999999E-2</c:v>
                      </c:pt>
                      <c:pt idx="3982">
                        <c:v>8.0589499999999981E-2</c:v>
                      </c:pt>
                      <c:pt idx="3983">
                        <c:v>8.0563999999999983E-2</c:v>
                      </c:pt>
                      <c:pt idx="3984">
                        <c:v>8.0551999999999999E-2</c:v>
                      </c:pt>
                      <c:pt idx="3985">
                        <c:v>8.053699999999997E-2</c:v>
                      </c:pt>
                      <c:pt idx="3986">
                        <c:v>8.0519499999999966E-2</c:v>
                      </c:pt>
                      <c:pt idx="3987">
                        <c:v>8.0475499999999978E-2</c:v>
                      </c:pt>
                      <c:pt idx="3988">
                        <c:v>8.0459999999999976E-2</c:v>
                      </c:pt>
                      <c:pt idx="3989">
                        <c:v>8.0447999999999992E-2</c:v>
                      </c:pt>
                      <c:pt idx="3990">
                        <c:v>8.0429499999999987E-2</c:v>
                      </c:pt>
                      <c:pt idx="3991">
                        <c:v>8.0410499999999982E-2</c:v>
                      </c:pt>
                      <c:pt idx="3992">
                        <c:v>8.0393999999999965E-2</c:v>
                      </c:pt>
                      <c:pt idx="3993">
                        <c:v>8.038499999999997E-2</c:v>
                      </c:pt>
                      <c:pt idx="3994">
                        <c:v>8.0374999999999974E-2</c:v>
                      </c:pt>
                      <c:pt idx="3995">
                        <c:v>8.0366999999999966E-2</c:v>
                      </c:pt>
                      <c:pt idx="3996">
                        <c:v>8.0358499999999985E-2</c:v>
                      </c:pt>
                      <c:pt idx="3997">
                        <c:v>8.0343499999999984E-2</c:v>
                      </c:pt>
                      <c:pt idx="3998">
                        <c:v>8.0335499999999976E-2</c:v>
                      </c:pt>
                      <c:pt idx="3999">
                        <c:v>8.0322999999999992E-2</c:v>
                      </c:pt>
                      <c:pt idx="4000">
                        <c:v>8.0308499999999991E-2</c:v>
                      </c:pt>
                      <c:pt idx="4001">
                        <c:v>8.0297000000000007E-2</c:v>
                      </c:pt>
                      <c:pt idx="4002">
                        <c:v>8.0284499999999995E-2</c:v>
                      </c:pt>
                      <c:pt idx="4003">
                        <c:v>8.0274499999999999E-2</c:v>
                      </c:pt>
                      <c:pt idx="4004">
                        <c:v>8.0263000000000015E-2</c:v>
                      </c:pt>
                      <c:pt idx="4005">
                        <c:v>8.0249500000000001E-2</c:v>
                      </c:pt>
                      <c:pt idx="4006">
                        <c:v>8.0241000000000007E-2</c:v>
                      </c:pt>
                      <c:pt idx="4007">
                        <c:v>8.0231000000000011E-2</c:v>
                      </c:pt>
                      <c:pt idx="4008">
                        <c:v>8.0218000000000012E-2</c:v>
                      </c:pt>
                      <c:pt idx="4009">
                        <c:v>8.0204000000000025E-2</c:v>
                      </c:pt>
                      <c:pt idx="4010">
                        <c:v>8.0193500000000015E-2</c:v>
                      </c:pt>
                      <c:pt idx="4011">
                        <c:v>8.0179500000000029E-2</c:v>
                      </c:pt>
                      <c:pt idx="4012">
                        <c:v>8.0170000000000033E-2</c:v>
                      </c:pt>
                      <c:pt idx="4013">
                        <c:v>8.0158000000000021E-2</c:v>
                      </c:pt>
                      <c:pt idx="4014">
                        <c:v>8.0141000000000004E-2</c:v>
                      </c:pt>
                      <c:pt idx="4015">
                        <c:v>8.012900000000002E-2</c:v>
                      </c:pt>
                      <c:pt idx="4016">
                        <c:v>8.0125000000000016E-2</c:v>
                      </c:pt>
                      <c:pt idx="4017">
                        <c:v>8.0114500000000019E-2</c:v>
                      </c:pt>
                      <c:pt idx="4018">
                        <c:v>8.0103500000000008E-2</c:v>
                      </c:pt>
                      <c:pt idx="4019">
                        <c:v>8.0092500000000039E-2</c:v>
                      </c:pt>
                      <c:pt idx="4020">
                        <c:v>8.008400000000003E-2</c:v>
                      </c:pt>
                      <c:pt idx="4021">
                        <c:v>8.0068500000000042E-2</c:v>
                      </c:pt>
                      <c:pt idx="4022">
                        <c:v>8.0053500000000055E-2</c:v>
                      </c:pt>
                      <c:pt idx="4023">
                        <c:v>8.0029500000000031E-2</c:v>
                      </c:pt>
                      <c:pt idx="4024">
                        <c:v>8.0022500000000038E-2</c:v>
                      </c:pt>
                      <c:pt idx="4025">
                        <c:v>8.0006000000000035E-2</c:v>
                      </c:pt>
                      <c:pt idx="4026">
                        <c:v>7.999300000000005E-2</c:v>
                      </c:pt>
                      <c:pt idx="4027">
                        <c:v>7.9982500000000054E-2</c:v>
                      </c:pt>
                      <c:pt idx="4028">
                        <c:v>7.9968000000000053E-2</c:v>
                      </c:pt>
                      <c:pt idx="4029">
                        <c:v>7.9955000000000054E-2</c:v>
                      </c:pt>
                      <c:pt idx="4030">
                        <c:v>7.9938000000000051E-2</c:v>
                      </c:pt>
                      <c:pt idx="4031">
                        <c:v>7.9918000000000045E-2</c:v>
                      </c:pt>
                      <c:pt idx="4032">
                        <c:v>7.9910500000000051E-2</c:v>
                      </c:pt>
                      <c:pt idx="4033">
                        <c:v>7.9900000000000054E-2</c:v>
                      </c:pt>
                      <c:pt idx="4034">
                        <c:v>7.9884000000000052E-2</c:v>
                      </c:pt>
                      <c:pt idx="4035">
                        <c:v>7.9866500000000049E-2</c:v>
                      </c:pt>
                      <c:pt idx="4036">
                        <c:v>7.9851500000000047E-2</c:v>
                      </c:pt>
                      <c:pt idx="4037">
                        <c:v>7.984000000000005E-2</c:v>
                      </c:pt>
                      <c:pt idx="4038">
                        <c:v>7.9835500000000045E-2</c:v>
                      </c:pt>
                      <c:pt idx="4039">
                        <c:v>7.9824000000000048E-2</c:v>
                      </c:pt>
                      <c:pt idx="4040">
                        <c:v>7.981250000000005E-2</c:v>
                      </c:pt>
                      <c:pt idx="4041">
                        <c:v>7.9804000000000042E-2</c:v>
                      </c:pt>
                      <c:pt idx="4042">
                        <c:v>7.9789500000000041E-2</c:v>
                      </c:pt>
                      <c:pt idx="4043">
                        <c:v>7.9776000000000041E-2</c:v>
                      </c:pt>
                      <c:pt idx="4044">
                        <c:v>7.9772500000000052E-2</c:v>
                      </c:pt>
                      <c:pt idx="4045">
                        <c:v>7.9765500000000045E-2</c:v>
                      </c:pt>
                      <c:pt idx="4046">
                        <c:v>7.9749500000000056E-2</c:v>
                      </c:pt>
                      <c:pt idx="4047">
                        <c:v>7.9734000000000055E-2</c:v>
                      </c:pt>
                      <c:pt idx="4048">
                        <c:v>7.9722000000000057E-2</c:v>
                      </c:pt>
                      <c:pt idx="4049">
                        <c:v>7.9709500000000044E-2</c:v>
                      </c:pt>
                      <c:pt idx="4050">
                        <c:v>7.970150000000005E-2</c:v>
                      </c:pt>
                      <c:pt idx="4051">
                        <c:v>7.969100000000004E-2</c:v>
                      </c:pt>
                      <c:pt idx="4052">
                        <c:v>7.9680000000000029E-2</c:v>
                      </c:pt>
                      <c:pt idx="4053">
                        <c:v>7.9670000000000046E-2</c:v>
                      </c:pt>
                      <c:pt idx="4054">
                        <c:v>7.9664500000000041E-2</c:v>
                      </c:pt>
                      <c:pt idx="4055">
                        <c:v>7.9658000000000034E-2</c:v>
                      </c:pt>
                      <c:pt idx="4056">
                        <c:v>7.9646000000000022E-2</c:v>
                      </c:pt>
                      <c:pt idx="4057">
                        <c:v>7.955700000000003E-2</c:v>
                      </c:pt>
                      <c:pt idx="4058">
                        <c:v>7.9571500000000017E-2</c:v>
                      </c:pt>
                      <c:pt idx="4059">
                        <c:v>7.954650000000002E-2</c:v>
                      </c:pt>
                      <c:pt idx="4060">
                        <c:v>7.9542000000000043E-2</c:v>
                      </c:pt>
                      <c:pt idx="4061">
                        <c:v>7.9537500000000039E-2</c:v>
                      </c:pt>
                      <c:pt idx="4062">
                        <c:v>7.9534500000000036E-2</c:v>
                      </c:pt>
                      <c:pt idx="4063">
                        <c:v>7.9522000000000037E-2</c:v>
                      </c:pt>
                      <c:pt idx="4064">
                        <c:v>7.9519000000000034E-2</c:v>
                      </c:pt>
                      <c:pt idx="4065">
                        <c:v>7.9511000000000026E-2</c:v>
                      </c:pt>
                      <c:pt idx="4066">
                        <c:v>7.9508500000000024E-2</c:v>
                      </c:pt>
                      <c:pt idx="4067">
                        <c:v>7.950500000000002E-2</c:v>
                      </c:pt>
                      <c:pt idx="4068">
                        <c:v>7.9499500000000028E-2</c:v>
                      </c:pt>
                      <c:pt idx="4069">
                        <c:v>7.9490500000000019E-2</c:v>
                      </c:pt>
                      <c:pt idx="4070">
                        <c:v>7.9482000000000025E-2</c:v>
                      </c:pt>
                      <c:pt idx="4071">
                        <c:v>7.9475500000000018E-2</c:v>
                      </c:pt>
                      <c:pt idx="4072">
                        <c:v>7.9470000000000027E-2</c:v>
                      </c:pt>
                      <c:pt idx="4073">
                        <c:v>7.9460500000000017E-2</c:v>
                      </c:pt>
                      <c:pt idx="4074">
                        <c:v>7.9455500000000026E-2</c:v>
                      </c:pt>
                      <c:pt idx="4075">
                        <c:v>7.9455000000000012E-2</c:v>
                      </c:pt>
                      <c:pt idx="4076">
                        <c:v>7.9444000000000028E-2</c:v>
                      </c:pt>
                      <c:pt idx="4077">
                        <c:v>7.9451500000000022E-2</c:v>
                      </c:pt>
                      <c:pt idx="4078">
                        <c:v>7.9441000000000025E-2</c:v>
                      </c:pt>
                      <c:pt idx="4079">
                        <c:v>7.9433000000000031E-2</c:v>
                      </c:pt>
                      <c:pt idx="4080">
                        <c:v>7.9431000000000015E-2</c:v>
                      </c:pt>
                      <c:pt idx="4081">
                        <c:v>7.9428000000000012E-2</c:v>
                      </c:pt>
                      <c:pt idx="4082">
                        <c:v>7.942200000000002E-2</c:v>
                      </c:pt>
                      <c:pt idx="4083">
                        <c:v>7.941750000000003E-2</c:v>
                      </c:pt>
                      <c:pt idx="4084">
                        <c:v>7.9424000000000022E-2</c:v>
                      </c:pt>
                      <c:pt idx="4085">
                        <c:v>7.942150000000002E-2</c:v>
                      </c:pt>
                      <c:pt idx="4086">
                        <c:v>7.942200000000002E-2</c:v>
                      </c:pt>
                      <c:pt idx="4087">
                        <c:v>7.9408500000000007E-2</c:v>
                      </c:pt>
                      <c:pt idx="4088">
                        <c:v>7.9406000000000032E-2</c:v>
                      </c:pt>
                      <c:pt idx="4089">
                        <c:v>7.9396000000000022E-2</c:v>
                      </c:pt>
                      <c:pt idx="4090">
                        <c:v>7.9389000000000015E-2</c:v>
                      </c:pt>
                      <c:pt idx="4091">
                        <c:v>7.9385000000000025E-2</c:v>
                      </c:pt>
                      <c:pt idx="4092">
                        <c:v>7.938400000000001E-2</c:v>
                      </c:pt>
                      <c:pt idx="4093">
                        <c:v>7.938350000000001E-2</c:v>
                      </c:pt>
                      <c:pt idx="4094">
                        <c:v>7.9383000000000009E-2</c:v>
                      </c:pt>
                      <c:pt idx="4095">
                        <c:v>7.9376000000000002E-2</c:v>
                      </c:pt>
                      <c:pt idx="4096">
                        <c:v>7.9367500000000007E-2</c:v>
                      </c:pt>
                      <c:pt idx="4097">
                        <c:v>7.9361000000000001E-2</c:v>
                      </c:pt>
                      <c:pt idx="4098">
                        <c:v>7.9354000000000008E-2</c:v>
                      </c:pt>
                      <c:pt idx="4099">
                        <c:v>7.9328499999999996E-2</c:v>
                      </c:pt>
                      <c:pt idx="4100">
                        <c:v>7.933649999999999E-2</c:v>
                      </c:pt>
                      <c:pt idx="4101">
                        <c:v>7.9338999999999993E-2</c:v>
                      </c:pt>
                      <c:pt idx="4102">
                        <c:v>7.9337999999999992E-2</c:v>
                      </c:pt>
                      <c:pt idx="4103">
                        <c:v>7.9340499999999994E-2</c:v>
                      </c:pt>
                      <c:pt idx="4104">
                        <c:v>7.9344499999999984E-2</c:v>
                      </c:pt>
                      <c:pt idx="4105">
                        <c:v>7.9341999999999996E-2</c:v>
                      </c:pt>
                      <c:pt idx="4106">
                        <c:v>7.9338999999999993E-2</c:v>
                      </c:pt>
                      <c:pt idx="4107">
                        <c:v>7.9352499999999979E-2</c:v>
                      </c:pt>
                      <c:pt idx="4108">
                        <c:v>7.9344999999999971E-2</c:v>
                      </c:pt>
                      <c:pt idx="4109">
                        <c:v>7.9335999999999962E-2</c:v>
                      </c:pt>
                      <c:pt idx="4110">
                        <c:v>7.9329499999999969E-2</c:v>
                      </c:pt>
                      <c:pt idx="4111">
                        <c:v>7.9328499999999968E-2</c:v>
                      </c:pt>
                      <c:pt idx="4112">
                        <c:v>7.9323499999999963E-2</c:v>
                      </c:pt>
                      <c:pt idx="4113">
                        <c:v>7.9325999999999966E-2</c:v>
                      </c:pt>
                      <c:pt idx="4114">
                        <c:v>7.9322499999999976E-2</c:v>
                      </c:pt>
                      <c:pt idx="4115">
                        <c:v>7.9319999999999974E-2</c:v>
                      </c:pt>
                      <c:pt idx="4116">
                        <c:v>7.9326999999999967E-2</c:v>
                      </c:pt>
                      <c:pt idx="4117">
                        <c:v>7.9327499999999981E-2</c:v>
                      </c:pt>
                      <c:pt idx="4118">
                        <c:v>7.9332499999999986E-2</c:v>
                      </c:pt>
                      <c:pt idx="4119">
                        <c:v>7.9334499999999974E-2</c:v>
                      </c:pt>
                      <c:pt idx="4120">
                        <c:v>7.9331999999999986E-2</c:v>
                      </c:pt>
                      <c:pt idx="4121">
                        <c:v>7.9332499999999986E-2</c:v>
                      </c:pt>
                      <c:pt idx="4122">
                        <c:v>7.9329499999999983E-2</c:v>
                      </c:pt>
                      <c:pt idx="4123">
                        <c:v>7.9334499999999988E-2</c:v>
                      </c:pt>
                      <c:pt idx="4124">
                        <c:v>7.9337999999999992E-2</c:v>
                      </c:pt>
                      <c:pt idx="4125">
                        <c:v>7.9337999999999992E-2</c:v>
                      </c:pt>
                      <c:pt idx="4126">
                        <c:v>7.9339499999999979E-2</c:v>
                      </c:pt>
                      <c:pt idx="4127">
                        <c:v>7.9341999999999982E-2</c:v>
                      </c:pt>
                      <c:pt idx="4128">
                        <c:v>7.933649999999999E-2</c:v>
                      </c:pt>
                      <c:pt idx="4129">
                        <c:v>7.9329499999999997E-2</c:v>
                      </c:pt>
                      <c:pt idx="4130">
                        <c:v>7.9331999999999986E-2</c:v>
                      </c:pt>
                      <c:pt idx="4131">
                        <c:v>7.9332999999999987E-2</c:v>
                      </c:pt>
                      <c:pt idx="4132">
                        <c:v>7.9333499999999973E-2</c:v>
                      </c:pt>
                      <c:pt idx="4133">
                        <c:v>7.9336499999999976E-2</c:v>
                      </c:pt>
                      <c:pt idx="4134">
                        <c:v>7.9338999999999979E-2</c:v>
                      </c:pt>
                      <c:pt idx="4135">
                        <c:v>7.9340999999999981E-2</c:v>
                      </c:pt>
                      <c:pt idx="4136">
                        <c:v>7.9342999999999983E-2</c:v>
                      </c:pt>
                      <c:pt idx="4137">
                        <c:v>7.9344999999999985E-2</c:v>
                      </c:pt>
                      <c:pt idx="4138">
                        <c:v>7.9350999999999991E-2</c:v>
                      </c:pt>
                      <c:pt idx="4139">
                        <c:v>7.9351499999999978E-2</c:v>
                      </c:pt>
                      <c:pt idx="4140">
                        <c:v>7.9344499999999984E-2</c:v>
                      </c:pt>
                      <c:pt idx="4141">
                        <c:v>7.9337999999999978E-2</c:v>
                      </c:pt>
                      <c:pt idx="4142">
                        <c:v>7.9342999999999983E-2</c:v>
                      </c:pt>
                      <c:pt idx="4143">
                        <c:v>7.9349999999999976E-2</c:v>
                      </c:pt>
                      <c:pt idx="4144">
                        <c:v>7.9358499999999985E-2</c:v>
                      </c:pt>
                      <c:pt idx="4145">
                        <c:v>7.9350499999999977E-2</c:v>
                      </c:pt>
                      <c:pt idx="4146">
                        <c:v>7.933999999999998E-2</c:v>
                      </c:pt>
                      <c:pt idx="4147">
                        <c:v>7.9338499999999992E-2</c:v>
                      </c:pt>
                      <c:pt idx="4148">
                        <c:v>7.9343499999999983E-2</c:v>
                      </c:pt>
                      <c:pt idx="4149">
                        <c:v>7.9337999999999992E-2</c:v>
                      </c:pt>
                      <c:pt idx="4150">
                        <c:v>7.9342999999999997E-2</c:v>
                      </c:pt>
                      <c:pt idx="4151">
                        <c:v>7.9347000000000001E-2</c:v>
                      </c:pt>
                      <c:pt idx="4152">
                        <c:v>7.9353499999999993E-2</c:v>
                      </c:pt>
                      <c:pt idx="4153">
                        <c:v>7.9355999999999996E-2</c:v>
                      </c:pt>
                      <c:pt idx="4154">
                        <c:v>7.9357499999999997E-2</c:v>
                      </c:pt>
                      <c:pt idx="4155">
                        <c:v>7.9354999999999981E-2</c:v>
                      </c:pt>
                      <c:pt idx="4156">
                        <c:v>7.9354499999999994E-2</c:v>
                      </c:pt>
                      <c:pt idx="4157">
                        <c:v>7.9354999999999981E-2</c:v>
                      </c:pt>
                      <c:pt idx="4158">
                        <c:v>7.9360999999999973E-2</c:v>
                      </c:pt>
                      <c:pt idx="4159">
                        <c:v>7.9365499999999992E-2</c:v>
                      </c:pt>
                      <c:pt idx="4160">
                        <c:v>7.9365999999999992E-2</c:v>
                      </c:pt>
                      <c:pt idx="4161">
                        <c:v>7.9372999999999985E-2</c:v>
                      </c:pt>
                      <c:pt idx="4162">
                        <c:v>7.9380499999999993E-2</c:v>
                      </c:pt>
                      <c:pt idx="4163">
                        <c:v>7.9389999999999988E-2</c:v>
                      </c:pt>
                      <c:pt idx="4164">
                        <c:v>7.9393499999999992E-2</c:v>
                      </c:pt>
                      <c:pt idx="4165">
                        <c:v>7.9393999999999992E-2</c:v>
                      </c:pt>
                      <c:pt idx="4166">
                        <c:v>7.9402499999999987E-2</c:v>
                      </c:pt>
                      <c:pt idx="4167">
                        <c:v>7.9413999999999985E-2</c:v>
                      </c:pt>
                      <c:pt idx="4168">
                        <c:v>7.941949999999999E-2</c:v>
                      </c:pt>
                      <c:pt idx="4169">
                        <c:v>7.9425499999999996E-2</c:v>
                      </c:pt>
                      <c:pt idx="4170">
                        <c:v>7.9432500000000003E-2</c:v>
                      </c:pt>
                      <c:pt idx="4171">
                        <c:v>7.9445500000000002E-2</c:v>
                      </c:pt>
                      <c:pt idx="4172">
                        <c:v>7.9454499999999997E-2</c:v>
                      </c:pt>
                      <c:pt idx="4173">
                        <c:v>7.9463000000000006E-2</c:v>
                      </c:pt>
                      <c:pt idx="4174">
                        <c:v>7.9471999999999987E-2</c:v>
                      </c:pt>
                      <c:pt idx="4175">
                        <c:v>7.9479999999999995E-2</c:v>
                      </c:pt>
                      <c:pt idx="4176">
                        <c:v>7.9490499999999992E-2</c:v>
                      </c:pt>
                      <c:pt idx="4177">
                        <c:v>7.9508499999999996E-2</c:v>
                      </c:pt>
                      <c:pt idx="4178">
                        <c:v>7.9513500000000001E-2</c:v>
                      </c:pt>
                      <c:pt idx="4179">
                        <c:v>7.9525499999999999E-2</c:v>
                      </c:pt>
                      <c:pt idx="4180">
                        <c:v>7.9529000000000002E-2</c:v>
                      </c:pt>
                      <c:pt idx="4181">
                        <c:v>7.9532000000000005E-2</c:v>
                      </c:pt>
                      <c:pt idx="4182">
                        <c:v>7.9539500000000013E-2</c:v>
                      </c:pt>
                      <c:pt idx="4183">
                        <c:v>7.9554500000000014E-2</c:v>
                      </c:pt>
                      <c:pt idx="4184">
                        <c:v>7.9559499999999991E-2</c:v>
                      </c:pt>
                      <c:pt idx="4185">
                        <c:v>7.9568E-2</c:v>
                      </c:pt>
                      <c:pt idx="4186">
                        <c:v>7.957850000000001E-2</c:v>
                      </c:pt>
                      <c:pt idx="4187">
                        <c:v>7.95955E-2</c:v>
                      </c:pt>
                      <c:pt idx="4188">
                        <c:v>7.9608999999999999E-2</c:v>
                      </c:pt>
                      <c:pt idx="4189">
                        <c:v>7.9612500000000003E-2</c:v>
                      </c:pt>
                      <c:pt idx="4190">
                        <c:v>7.9625000000000001E-2</c:v>
                      </c:pt>
                      <c:pt idx="4191">
                        <c:v>7.9632500000000009E-2</c:v>
                      </c:pt>
                      <c:pt idx="4192">
                        <c:v>7.9648499999999997E-2</c:v>
                      </c:pt>
                      <c:pt idx="4193">
                        <c:v>7.9647000000000009E-2</c:v>
                      </c:pt>
                      <c:pt idx="4194">
                        <c:v>7.9650000000000012E-2</c:v>
                      </c:pt>
                      <c:pt idx="4195">
                        <c:v>7.9656500000000005E-2</c:v>
                      </c:pt>
                      <c:pt idx="4196">
                        <c:v>7.9666500000000001E-2</c:v>
                      </c:pt>
                      <c:pt idx="4197">
                        <c:v>7.9676999999999984E-2</c:v>
                      </c:pt>
                      <c:pt idx="4198">
                        <c:v>7.9687499999999981E-2</c:v>
                      </c:pt>
                      <c:pt idx="4199">
                        <c:v>7.9695999999999989E-2</c:v>
                      </c:pt>
                      <c:pt idx="4200">
                        <c:v>7.9704499999999984E-2</c:v>
                      </c:pt>
                      <c:pt idx="4201">
                        <c:v>7.9718499999999984E-2</c:v>
                      </c:pt>
                      <c:pt idx="4202">
                        <c:v>7.9727999999999979E-2</c:v>
                      </c:pt>
                      <c:pt idx="4203">
                        <c:v>7.9742499999999994E-2</c:v>
                      </c:pt>
                      <c:pt idx="4204">
                        <c:v>7.9751499999999989E-2</c:v>
                      </c:pt>
                      <c:pt idx="4205">
                        <c:v>7.9762999999999987E-2</c:v>
                      </c:pt>
                      <c:pt idx="4206">
                        <c:v>7.9769999999999994E-2</c:v>
                      </c:pt>
                      <c:pt idx="4207">
                        <c:v>7.9777999999999988E-2</c:v>
                      </c:pt>
                      <c:pt idx="4208">
                        <c:v>7.9788499999999984E-2</c:v>
                      </c:pt>
                      <c:pt idx="4209">
                        <c:v>7.9801999999999984E-2</c:v>
                      </c:pt>
                      <c:pt idx="4210">
                        <c:v>7.9808999999999977E-2</c:v>
                      </c:pt>
                      <c:pt idx="4211">
                        <c:v>7.9815999999999984E-2</c:v>
                      </c:pt>
                      <c:pt idx="4212">
                        <c:v>7.9824999999999993E-2</c:v>
                      </c:pt>
                      <c:pt idx="4213">
                        <c:v>7.9843999999999984E-2</c:v>
                      </c:pt>
                      <c:pt idx="4214">
                        <c:v>7.9858999999999986E-2</c:v>
                      </c:pt>
                      <c:pt idx="4215">
                        <c:v>7.9867499999999994E-2</c:v>
                      </c:pt>
                      <c:pt idx="4216">
                        <c:v>7.9879499999999992E-2</c:v>
                      </c:pt>
                      <c:pt idx="4217">
                        <c:v>7.9890999999999976E-2</c:v>
                      </c:pt>
                      <c:pt idx="4218">
                        <c:v>7.9903999999999961E-2</c:v>
                      </c:pt>
                      <c:pt idx="4219">
                        <c:v>7.9910499999999954E-2</c:v>
                      </c:pt>
                      <c:pt idx="4220">
                        <c:v>7.9917999999999961E-2</c:v>
                      </c:pt>
                      <c:pt idx="4221">
                        <c:v>7.9937999999999967E-2</c:v>
                      </c:pt>
                      <c:pt idx="4222">
                        <c:v>7.9947999999999964E-2</c:v>
                      </c:pt>
                      <c:pt idx="4223">
                        <c:v>7.9963499999999965E-2</c:v>
                      </c:pt>
                      <c:pt idx="4224">
                        <c:v>7.9978999999999967E-2</c:v>
                      </c:pt>
                      <c:pt idx="4225">
                        <c:v>7.9993499999999967E-2</c:v>
                      </c:pt>
                      <c:pt idx="4226">
                        <c:v>8.0006999999999967E-2</c:v>
                      </c:pt>
                      <c:pt idx="4227">
                        <c:v>8.0014999999999961E-2</c:v>
                      </c:pt>
                      <c:pt idx="4228">
                        <c:v>8.0022499999999969E-2</c:v>
                      </c:pt>
                      <c:pt idx="4229">
                        <c:v>8.0036999999999983E-2</c:v>
                      </c:pt>
                      <c:pt idx="4230">
                        <c:v>8.0049499999999968E-2</c:v>
                      </c:pt>
                      <c:pt idx="4231">
                        <c:v>8.006199999999998E-2</c:v>
                      </c:pt>
                      <c:pt idx="4232">
                        <c:v>8.0069499999999974E-2</c:v>
                      </c:pt>
                      <c:pt idx="4233">
                        <c:v>8.0079499999999998E-2</c:v>
                      </c:pt>
                      <c:pt idx="4234">
                        <c:v>8.0096499999999987E-2</c:v>
                      </c:pt>
                      <c:pt idx="4235">
                        <c:v>8.0108499999999971E-2</c:v>
                      </c:pt>
                      <c:pt idx="4236">
                        <c:v>8.0123E-2</c:v>
                      </c:pt>
                      <c:pt idx="4237">
                        <c:v>8.0134999999999984E-2</c:v>
                      </c:pt>
                      <c:pt idx="4238">
                        <c:v>8.0139999999999989E-2</c:v>
                      </c:pt>
                      <c:pt idx="4239">
                        <c:v>8.0154000000000017E-2</c:v>
                      </c:pt>
                      <c:pt idx="4240">
                        <c:v>8.0169499999999991E-2</c:v>
                      </c:pt>
                      <c:pt idx="4241">
                        <c:v>8.0176499999999998E-2</c:v>
                      </c:pt>
                      <c:pt idx="4242">
                        <c:v>8.0187999999999982E-2</c:v>
                      </c:pt>
                      <c:pt idx="4243">
                        <c:v>8.0201500000000009E-2</c:v>
                      </c:pt>
                      <c:pt idx="4244">
                        <c:v>8.0203500000000011E-2</c:v>
                      </c:pt>
                      <c:pt idx="4245">
                        <c:v>8.0205499999999999E-2</c:v>
                      </c:pt>
                      <c:pt idx="4246">
                        <c:v>8.0219999999999986E-2</c:v>
                      </c:pt>
                      <c:pt idx="4247">
                        <c:v>8.0236500000000002E-2</c:v>
                      </c:pt>
                      <c:pt idx="4248">
                        <c:v>8.0246999999999971E-2</c:v>
                      </c:pt>
                      <c:pt idx="4249">
                        <c:v>8.0259999999999998E-2</c:v>
                      </c:pt>
                      <c:pt idx="4250">
                        <c:v>8.0268999999999993E-2</c:v>
                      </c:pt>
                      <c:pt idx="4251">
                        <c:v>8.0287500000000012E-2</c:v>
                      </c:pt>
                      <c:pt idx="4252">
                        <c:v>8.029699999999998E-2</c:v>
                      </c:pt>
                      <c:pt idx="4253">
                        <c:v>8.030749999999999E-2</c:v>
                      </c:pt>
                      <c:pt idx="4254">
                        <c:v>8.0316500000000013E-2</c:v>
                      </c:pt>
                      <c:pt idx="4255">
                        <c:v>8.0318499999999987E-2</c:v>
                      </c:pt>
                      <c:pt idx="4256">
                        <c:v>8.0335000000000004E-2</c:v>
                      </c:pt>
                      <c:pt idx="4257">
                        <c:v>8.0346000000000015E-2</c:v>
                      </c:pt>
                      <c:pt idx="4258">
                        <c:v>8.0357000000000026E-2</c:v>
                      </c:pt>
                      <c:pt idx="4259">
                        <c:v>8.0378500000000005E-2</c:v>
                      </c:pt>
                      <c:pt idx="4260">
                        <c:v>8.0391000000000018E-2</c:v>
                      </c:pt>
                      <c:pt idx="4261">
                        <c:v>8.0407000000000006E-2</c:v>
                      </c:pt>
                      <c:pt idx="4262">
                        <c:v>8.0426000000000025E-2</c:v>
                      </c:pt>
                      <c:pt idx="4263">
                        <c:v>8.0452000000000023E-2</c:v>
                      </c:pt>
                      <c:pt idx="4264">
                        <c:v>8.0467000000000011E-2</c:v>
                      </c:pt>
                      <c:pt idx="4265">
                        <c:v>8.0485500000000001E-2</c:v>
                      </c:pt>
                      <c:pt idx="4266">
                        <c:v>8.0501500000000017E-2</c:v>
                      </c:pt>
                      <c:pt idx="4267">
                        <c:v>8.0510999999999999E-2</c:v>
                      </c:pt>
                      <c:pt idx="4268">
                        <c:v>8.053150000000002E-2</c:v>
                      </c:pt>
                      <c:pt idx="4269">
                        <c:v>8.0546500000000021E-2</c:v>
                      </c:pt>
                      <c:pt idx="4270">
                        <c:v>8.0561499999999994E-2</c:v>
                      </c:pt>
                      <c:pt idx="4271">
                        <c:v>8.0579999999999999E-2</c:v>
                      </c:pt>
                      <c:pt idx="4272">
                        <c:v>8.0593500000000026E-2</c:v>
                      </c:pt>
                      <c:pt idx="4273">
                        <c:v>8.06085E-2</c:v>
                      </c:pt>
                      <c:pt idx="4274">
                        <c:v>8.0617499999999995E-2</c:v>
                      </c:pt>
                      <c:pt idx="4275">
                        <c:v>8.0625500000000003E-2</c:v>
                      </c:pt>
                      <c:pt idx="4276">
                        <c:v>8.0649500000000013E-2</c:v>
                      </c:pt>
                      <c:pt idx="4277">
                        <c:v>8.0656499999999978E-2</c:v>
                      </c:pt>
                      <c:pt idx="4278">
                        <c:v>8.0673499999999995E-2</c:v>
                      </c:pt>
                      <c:pt idx="4279">
                        <c:v>8.0700499999999981E-2</c:v>
                      </c:pt>
                      <c:pt idx="4280">
                        <c:v>8.0710999999999991E-2</c:v>
                      </c:pt>
                      <c:pt idx="4281">
                        <c:v>8.0726499999999993E-2</c:v>
                      </c:pt>
                      <c:pt idx="4282">
                        <c:v>8.0743999999999982E-2</c:v>
                      </c:pt>
                      <c:pt idx="4283">
                        <c:v>8.0757999999999969E-2</c:v>
                      </c:pt>
                      <c:pt idx="4284">
                        <c:v>8.0770499999999995E-2</c:v>
                      </c:pt>
                      <c:pt idx="4285">
                        <c:v>8.0785499999999982E-2</c:v>
                      </c:pt>
                      <c:pt idx="4286">
                        <c:v>8.0797999999999967E-2</c:v>
                      </c:pt>
                      <c:pt idx="4287">
                        <c:v>8.08175E-2</c:v>
                      </c:pt>
                      <c:pt idx="4288">
                        <c:v>8.083449999999999E-2</c:v>
                      </c:pt>
                      <c:pt idx="4289">
                        <c:v>8.0855499999999997E-2</c:v>
                      </c:pt>
                      <c:pt idx="4290">
                        <c:v>8.0867999999999982E-2</c:v>
                      </c:pt>
                      <c:pt idx="4291">
                        <c:v>8.0884499999999984E-2</c:v>
                      </c:pt>
                      <c:pt idx="4292">
                        <c:v>8.0901499999999973E-2</c:v>
                      </c:pt>
                      <c:pt idx="4293">
                        <c:v>8.0918499999999977E-2</c:v>
                      </c:pt>
                      <c:pt idx="4294">
                        <c:v>8.0932499999999991E-2</c:v>
                      </c:pt>
                      <c:pt idx="4295">
                        <c:v>8.0944000000000002E-2</c:v>
                      </c:pt>
                      <c:pt idx="4296">
                        <c:v>8.0960500000000005E-2</c:v>
                      </c:pt>
                      <c:pt idx="4297">
                        <c:v>8.0984E-2</c:v>
                      </c:pt>
                      <c:pt idx="4298">
                        <c:v>8.0997999999999987E-2</c:v>
                      </c:pt>
                      <c:pt idx="4299">
                        <c:v>8.1039E-2</c:v>
                      </c:pt>
                      <c:pt idx="4300">
                        <c:v>8.1044999999999978E-2</c:v>
                      </c:pt>
                      <c:pt idx="4301">
                        <c:v>8.105649999999999E-2</c:v>
                      </c:pt>
                      <c:pt idx="4302">
                        <c:v>8.1073500000000007E-2</c:v>
                      </c:pt>
                      <c:pt idx="4303">
                        <c:v>8.1080500000000028E-2</c:v>
                      </c:pt>
                      <c:pt idx="4304">
                        <c:v>8.1105000000000024E-2</c:v>
                      </c:pt>
                      <c:pt idx="4305">
                        <c:v>8.1124499999999988E-2</c:v>
                      </c:pt>
                      <c:pt idx="4306">
                        <c:v>8.114399999999998E-2</c:v>
                      </c:pt>
                      <c:pt idx="4307">
                        <c:v>8.1155500000000005E-2</c:v>
                      </c:pt>
                      <c:pt idx="4308">
                        <c:v>8.1174499999999997E-2</c:v>
                      </c:pt>
                      <c:pt idx="4309">
                        <c:v>8.1199500000000008E-2</c:v>
                      </c:pt>
                      <c:pt idx="4310">
                        <c:v>8.1221500000000002E-2</c:v>
                      </c:pt>
                      <c:pt idx="4311">
                        <c:v>8.1244499999999997E-2</c:v>
                      </c:pt>
                      <c:pt idx="4312">
                        <c:v>8.1262499999999988E-2</c:v>
                      </c:pt>
                      <c:pt idx="4313">
                        <c:v>8.1281499999999993E-2</c:v>
                      </c:pt>
                      <c:pt idx="4314">
                        <c:v>8.1305500000000017E-2</c:v>
                      </c:pt>
                      <c:pt idx="4315">
                        <c:v>8.1325000000000008E-2</c:v>
                      </c:pt>
                      <c:pt idx="4316">
                        <c:v>8.1335499999999991E-2</c:v>
                      </c:pt>
                      <c:pt idx="4317">
                        <c:v>8.1351999999999994E-2</c:v>
                      </c:pt>
                      <c:pt idx="4318">
                        <c:v>8.1366999999999995E-2</c:v>
                      </c:pt>
                      <c:pt idx="4319">
                        <c:v>8.1386999999999987E-2</c:v>
                      </c:pt>
                      <c:pt idx="4320">
                        <c:v>8.1408499999999981E-2</c:v>
                      </c:pt>
                      <c:pt idx="4321">
                        <c:v>8.1423999999999983E-2</c:v>
                      </c:pt>
                      <c:pt idx="4322">
                        <c:v>8.1447499999999978E-2</c:v>
                      </c:pt>
                      <c:pt idx="4323">
                        <c:v>8.1465499999999996E-2</c:v>
                      </c:pt>
                      <c:pt idx="4324">
                        <c:v>8.1477999999999995E-2</c:v>
                      </c:pt>
                      <c:pt idx="4325">
                        <c:v>8.1501000000000004E-2</c:v>
                      </c:pt>
                      <c:pt idx="4326">
                        <c:v>8.1523499999999999E-2</c:v>
                      </c:pt>
                      <c:pt idx="4327">
                        <c:v>8.1544499999999992E-2</c:v>
                      </c:pt>
                      <c:pt idx="4328">
                        <c:v>8.1570499999999976E-2</c:v>
                      </c:pt>
                      <c:pt idx="4329">
                        <c:v>8.1595000000000001E-2</c:v>
                      </c:pt>
                      <c:pt idx="4330">
                        <c:v>8.1616999999999981E-2</c:v>
                      </c:pt>
                      <c:pt idx="4331">
                        <c:v>8.1638499999999989E-2</c:v>
                      </c:pt>
                      <c:pt idx="4332">
                        <c:v>8.1655999999999937E-2</c:v>
                      </c:pt>
                      <c:pt idx="4333">
                        <c:v>8.1674999999999956E-2</c:v>
                      </c:pt>
                      <c:pt idx="4334">
                        <c:v>8.1688499999999956E-2</c:v>
                      </c:pt>
                      <c:pt idx="4335">
                        <c:v>8.1707999999999961E-2</c:v>
                      </c:pt>
                      <c:pt idx="4336">
                        <c:v>8.1729999999999969E-2</c:v>
                      </c:pt>
                      <c:pt idx="4337">
                        <c:v>8.1748499999999974E-2</c:v>
                      </c:pt>
                      <c:pt idx="4338">
                        <c:v>8.1761999999999946E-2</c:v>
                      </c:pt>
                      <c:pt idx="4339">
                        <c:v>8.178049999999995E-2</c:v>
                      </c:pt>
                      <c:pt idx="4340">
                        <c:v>8.1798999999999969E-2</c:v>
                      </c:pt>
                      <c:pt idx="4341">
                        <c:v>8.1812499999999969E-2</c:v>
                      </c:pt>
                      <c:pt idx="4342">
                        <c:v>8.1821999999999978E-2</c:v>
                      </c:pt>
                      <c:pt idx="4343">
                        <c:v>8.1828499999999985E-2</c:v>
                      </c:pt>
                      <c:pt idx="4344">
                        <c:v>8.1833999999999976E-2</c:v>
                      </c:pt>
                      <c:pt idx="4345">
                        <c:v>8.1856499999999971E-2</c:v>
                      </c:pt>
                      <c:pt idx="4346">
                        <c:v>8.1866499999999981E-2</c:v>
                      </c:pt>
                      <c:pt idx="4347">
                        <c:v>8.1887999999999975E-2</c:v>
                      </c:pt>
                      <c:pt idx="4348">
                        <c:v>8.190349999999999E-2</c:v>
                      </c:pt>
                      <c:pt idx="4349">
                        <c:v>8.192149999999998E-2</c:v>
                      </c:pt>
                      <c:pt idx="4350">
                        <c:v>8.1935499999999967E-2</c:v>
                      </c:pt>
                      <c:pt idx="4351">
                        <c:v>8.1942999999999946E-2</c:v>
                      </c:pt>
                      <c:pt idx="4352">
                        <c:v>8.1951499999999941E-2</c:v>
                      </c:pt>
                      <c:pt idx="4353">
                        <c:v>8.1968999999999945E-2</c:v>
                      </c:pt>
                      <c:pt idx="4354">
                        <c:v>8.1978999999999969E-2</c:v>
                      </c:pt>
                      <c:pt idx="4355">
                        <c:v>8.1998999999999961E-2</c:v>
                      </c:pt>
                      <c:pt idx="4356">
                        <c:v>8.2015499999999963E-2</c:v>
                      </c:pt>
                      <c:pt idx="4357">
                        <c:v>8.2025999999999974E-2</c:v>
                      </c:pt>
                      <c:pt idx="4358">
                        <c:v>8.2047499999999968E-2</c:v>
                      </c:pt>
                      <c:pt idx="4359">
                        <c:v>8.2066999999999959E-2</c:v>
                      </c:pt>
                      <c:pt idx="4360">
                        <c:v>8.2087999999999953E-2</c:v>
                      </c:pt>
                      <c:pt idx="4361">
                        <c:v>8.2105999999999943E-2</c:v>
                      </c:pt>
                      <c:pt idx="4362">
                        <c:v>8.2119999999999943E-2</c:v>
                      </c:pt>
                      <c:pt idx="4363">
                        <c:v>8.2134499999999944E-2</c:v>
                      </c:pt>
                      <c:pt idx="4364">
                        <c:v>8.2161999999999957E-2</c:v>
                      </c:pt>
                      <c:pt idx="4365">
                        <c:v>8.2181999999999963E-2</c:v>
                      </c:pt>
                      <c:pt idx="4366">
                        <c:v>8.2196499999999964E-2</c:v>
                      </c:pt>
                      <c:pt idx="4367">
                        <c:v>8.2218999999999959E-2</c:v>
                      </c:pt>
                      <c:pt idx="4368">
                        <c:v>8.2239499999999965E-2</c:v>
                      </c:pt>
                      <c:pt idx="4369">
                        <c:v>8.2258499999999957E-2</c:v>
                      </c:pt>
                      <c:pt idx="4370">
                        <c:v>8.2281499999999938E-2</c:v>
                      </c:pt>
                      <c:pt idx="4371">
                        <c:v>8.2304499999999947E-2</c:v>
                      </c:pt>
                      <c:pt idx="4372">
                        <c:v>8.232149999999995E-2</c:v>
                      </c:pt>
                      <c:pt idx="4373">
                        <c:v>8.2340499999999969E-2</c:v>
                      </c:pt>
                      <c:pt idx="4374">
                        <c:v>8.2354499999999942E-2</c:v>
                      </c:pt>
                      <c:pt idx="4375">
                        <c:v>8.2372999999999974E-2</c:v>
                      </c:pt>
                      <c:pt idx="4376">
                        <c:v>8.2393499999999981E-2</c:v>
                      </c:pt>
                      <c:pt idx="4377">
                        <c:v>8.239699999999997E-2</c:v>
                      </c:pt>
                      <c:pt idx="4378">
                        <c:v>8.2414499999999974E-2</c:v>
                      </c:pt>
                      <c:pt idx="4379">
                        <c:v>8.2427999999999974E-2</c:v>
                      </c:pt>
                      <c:pt idx="4380">
                        <c:v>8.2446499999999978E-2</c:v>
                      </c:pt>
                      <c:pt idx="4381">
                        <c:v>8.2468499999999972E-2</c:v>
                      </c:pt>
                      <c:pt idx="4382">
                        <c:v>8.2483499999999987E-2</c:v>
                      </c:pt>
                      <c:pt idx="4383">
                        <c:v>8.2497999999999974E-2</c:v>
                      </c:pt>
                      <c:pt idx="4384">
                        <c:v>8.2517499999999966E-2</c:v>
                      </c:pt>
                      <c:pt idx="4385">
                        <c:v>8.2534499999999969E-2</c:v>
                      </c:pt>
                      <c:pt idx="4386">
                        <c:v>8.2547499999999982E-2</c:v>
                      </c:pt>
                      <c:pt idx="4387">
                        <c:v>8.2557499999999992E-2</c:v>
                      </c:pt>
                      <c:pt idx="4388">
                        <c:v>8.2569000000000004E-2</c:v>
                      </c:pt>
                      <c:pt idx="4389">
                        <c:v>8.2590499999999997E-2</c:v>
                      </c:pt>
                      <c:pt idx="4390">
                        <c:v>8.2607E-2</c:v>
                      </c:pt>
                      <c:pt idx="4391">
                        <c:v>8.262249999999996E-2</c:v>
                      </c:pt>
                      <c:pt idx="4392">
                        <c:v>8.2625999999999977E-2</c:v>
                      </c:pt>
                      <c:pt idx="4393">
                        <c:v>8.2647999999999971E-2</c:v>
                      </c:pt>
                      <c:pt idx="4394">
                        <c:v>8.2666499999999948E-2</c:v>
                      </c:pt>
                      <c:pt idx="4395">
                        <c:v>8.2686499999999941E-2</c:v>
                      </c:pt>
                      <c:pt idx="4396">
                        <c:v>8.2702999999999929E-2</c:v>
                      </c:pt>
                      <c:pt idx="4397">
                        <c:v>8.2715999999999942E-2</c:v>
                      </c:pt>
                      <c:pt idx="4398">
                        <c:v>8.2731499999999944E-2</c:v>
                      </c:pt>
                      <c:pt idx="4399">
                        <c:v>8.2745999999999945E-2</c:v>
                      </c:pt>
                      <c:pt idx="4400">
                        <c:v>8.2764499999999935E-2</c:v>
                      </c:pt>
                      <c:pt idx="4401">
                        <c:v>8.2770499999999941E-2</c:v>
                      </c:pt>
                      <c:pt idx="4402">
                        <c:v>8.2781999999999925E-2</c:v>
                      </c:pt>
                      <c:pt idx="4403">
                        <c:v>8.2794499999999924E-2</c:v>
                      </c:pt>
                      <c:pt idx="4404">
                        <c:v>8.2796999999999926E-2</c:v>
                      </c:pt>
                      <c:pt idx="4405">
                        <c:v>8.2805999999999907E-2</c:v>
                      </c:pt>
                      <c:pt idx="4406">
                        <c:v>8.2821999999999923E-2</c:v>
                      </c:pt>
                      <c:pt idx="4407">
                        <c:v>8.2836999999999925E-2</c:v>
                      </c:pt>
                      <c:pt idx="4408">
                        <c:v>8.2846499999999962E-2</c:v>
                      </c:pt>
                      <c:pt idx="4409">
                        <c:v>8.2860999999999962E-2</c:v>
                      </c:pt>
                      <c:pt idx="4410">
                        <c:v>8.2877999999999952E-2</c:v>
                      </c:pt>
                      <c:pt idx="4411">
                        <c:v>8.2893499999999967E-2</c:v>
                      </c:pt>
                      <c:pt idx="4412">
                        <c:v>8.2908999999999969E-2</c:v>
                      </c:pt>
                      <c:pt idx="4413">
                        <c:v>8.2909499999999983E-2</c:v>
                      </c:pt>
                      <c:pt idx="4414">
                        <c:v>8.2921999999999954E-2</c:v>
                      </c:pt>
                      <c:pt idx="4415">
                        <c:v>8.2933499999999966E-2</c:v>
                      </c:pt>
                      <c:pt idx="4416">
                        <c:v>8.2944499999999963E-2</c:v>
                      </c:pt>
                      <c:pt idx="4417">
                        <c:v>8.2959999999999978E-2</c:v>
                      </c:pt>
                      <c:pt idx="4418">
                        <c:v>8.2966999999999957E-2</c:v>
                      </c:pt>
                      <c:pt idx="4419">
                        <c:v>8.2978999999999983E-2</c:v>
                      </c:pt>
                      <c:pt idx="4420">
                        <c:v>8.2990999999999981E-2</c:v>
                      </c:pt>
                      <c:pt idx="4421">
                        <c:v>8.2998999999999976E-2</c:v>
                      </c:pt>
                      <c:pt idx="4422">
                        <c:v>8.3007999999999985E-2</c:v>
                      </c:pt>
                      <c:pt idx="4423">
                        <c:v>8.3018499999999967E-2</c:v>
                      </c:pt>
                      <c:pt idx="4424">
                        <c:v>8.3024999999999988E-2</c:v>
                      </c:pt>
                      <c:pt idx="4425">
                        <c:v>8.3032000000000009E-2</c:v>
                      </c:pt>
                      <c:pt idx="4426">
                        <c:v>8.3039500000000002E-2</c:v>
                      </c:pt>
                      <c:pt idx="4427">
                        <c:v>8.3056500000000019E-2</c:v>
                      </c:pt>
                      <c:pt idx="4428">
                        <c:v>8.3067000000000016E-2</c:v>
                      </c:pt>
                      <c:pt idx="4429">
                        <c:v>8.3080500000000015E-2</c:v>
                      </c:pt>
                      <c:pt idx="4430">
                        <c:v>8.3088499999999996E-2</c:v>
                      </c:pt>
                      <c:pt idx="4431">
                        <c:v>8.3096500000000018E-2</c:v>
                      </c:pt>
                      <c:pt idx="4432">
                        <c:v>8.3110000000000017E-2</c:v>
                      </c:pt>
                      <c:pt idx="4433">
                        <c:v>8.3112000000000019E-2</c:v>
                      </c:pt>
                      <c:pt idx="4434">
                        <c:v>8.3121500000000015E-2</c:v>
                      </c:pt>
                      <c:pt idx="4435">
                        <c:v>8.313100000000001E-2</c:v>
                      </c:pt>
                      <c:pt idx="4436">
                        <c:v>8.3137500000000003E-2</c:v>
                      </c:pt>
                      <c:pt idx="4437">
                        <c:v>8.3145500000000025E-2</c:v>
                      </c:pt>
                      <c:pt idx="4438">
                        <c:v>8.3156500000000036E-2</c:v>
                      </c:pt>
                      <c:pt idx="4439">
                        <c:v>8.3163000000000042E-2</c:v>
                      </c:pt>
                      <c:pt idx="4440">
                        <c:v>8.3165000000000017E-2</c:v>
                      </c:pt>
                      <c:pt idx="4441">
                        <c:v>8.3180500000000032E-2</c:v>
                      </c:pt>
                      <c:pt idx="4442">
                        <c:v>8.3187000000000039E-2</c:v>
                      </c:pt>
                      <c:pt idx="4443">
                        <c:v>8.3193000000000003E-2</c:v>
                      </c:pt>
                      <c:pt idx="4444">
                        <c:v>8.3203500000000014E-2</c:v>
                      </c:pt>
                      <c:pt idx="4445">
                        <c:v>8.3220000000000016E-2</c:v>
                      </c:pt>
                      <c:pt idx="4446">
                        <c:v>8.3234499999999989E-2</c:v>
                      </c:pt>
                      <c:pt idx="4447">
                        <c:v>8.3238500000000021E-2</c:v>
                      </c:pt>
                      <c:pt idx="4448">
                        <c:v>8.3251000000000006E-2</c:v>
                      </c:pt>
                      <c:pt idx="4449">
                        <c:v>8.3261000000000002E-2</c:v>
                      </c:pt>
                      <c:pt idx="4450">
                        <c:v>8.3268500000000023E-2</c:v>
                      </c:pt>
                      <c:pt idx="4451">
                        <c:v>8.3272500000000027E-2</c:v>
                      </c:pt>
                      <c:pt idx="4452">
                        <c:v>8.3283000000000024E-2</c:v>
                      </c:pt>
                      <c:pt idx="4453">
                        <c:v>8.3288000000000029E-2</c:v>
                      </c:pt>
                      <c:pt idx="4454">
                        <c:v>8.3298500000000025E-2</c:v>
                      </c:pt>
                      <c:pt idx="4455">
                        <c:v>8.3310000000000009E-2</c:v>
                      </c:pt>
                      <c:pt idx="4456">
                        <c:v>8.3320000000000005E-2</c:v>
                      </c:pt>
                      <c:pt idx="4457">
                        <c:v>8.3328000000000013E-2</c:v>
                      </c:pt>
                      <c:pt idx="4458">
                        <c:v>8.3336000000000021E-2</c:v>
                      </c:pt>
                      <c:pt idx="4459">
                        <c:v>8.3338499999999996E-2</c:v>
                      </c:pt>
                      <c:pt idx="4460">
                        <c:v>8.3344500000000016E-2</c:v>
                      </c:pt>
                      <c:pt idx="4461">
                        <c:v>8.3350000000000049E-2</c:v>
                      </c:pt>
                      <c:pt idx="4462">
                        <c:v>8.3349500000000049E-2</c:v>
                      </c:pt>
                      <c:pt idx="4463">
                        <c:v>8.3346500000000046E-2</c:v>
                      </c:pt>
                      <c:pt idx="4464">
                        <c:v>8.3351000000000064E-2</c:v>
                      </c:pt>
                      <c:pt idx="4465">
                        <c:v>8.3346500000000046E-2</c:v>
                      </c:pt>
                      <c:pt idx="4466">
                        <c:v>8.3345000000000058E-2</c:v>
                      </c:pt>
                      <c:pt idx="4467">
                        <c:v>8.3347500000000033E-2</c:v>
                      </c:pt>
                      <c:pt idx="4468">
                        <c:v>8.3348500000000048E-2</c:v>
                      </c:pt>
                      <c:pt idx="4469">
                        <c:v>8.3352500000000038E-2</c:v>
                      </c:pt>
                      <c:pt idx="4470">
                        <c:v>8.3354499999999998E-2</c:v>
                      </c:pt>
                      <c:pt idx="4471">
                        <c:v>8.3357500000000015E-2</c:v>
                      </c:pt>
                      <c:pt idx="4472">
                        <c:v>8.3361500000000019E-2</c:v>
                      </c:pt>
                      <c:pt idx="4473">
                        <c:v>8.3365500000000009E-2</c:v>
                      </c:pt>
                      <c:pt idx="4474">
                        <c:v>8.3371000000000001E-2</c:v>
                      </c:pt>
                      <c:pt idx="4475">
                        <c:v>8.3366999999999983E-2</c:v>
                      </c:pt>
                      <c:pt idx="4476">
                        <c:v>8.3365499999999967E-2</c:v>
                      </c:pt>
                      <c:pt idx="4477">
                        <c:v>8.3375499999999964E-2</c:v>
                      </c:pt>
                      <c:pt idx="4478">
                        <c:v>8.338149999999997E-2</c:v>
                      </c:pt>
                      <c:pt idx="4479">
                        <c:v>8.3368999999999985E-2</c:v>
                      </c:pt>
                      <c:pt idx="4480">
                        <c:v>8.337449999999999E-2</c:v>
                      </c:pt>
                      <c:pt idx="4481">
                        <c:v>8.3374999999999991E-2</c:v>
                      </c:pt>
                      <c:pt idx="4482">
                        <c:v>8.3371999999999988E-2</c:v>
                      </c:pt>
                      <c:pt idx="4483">
                        <c:v>8.3379000000000009E-2</c:v>
                      </c:pt>
                      <c:pt idx="4484">
                        <c:v>8.3375000000000019E-2</c:v>
                      </c:pt>
                      <c:pt idx="4485">
                        <c:v>8.3375000000000005E-2</c:v>
                      </c:pt>
                      <c:pt idx="4486">
                        <c:v>8.3375500000000005E-2</c:v>
                      </c:pt>
                      <c:pt idx="4487">
                        <c:v>8.3378499999999994E-2</c:v>
                      </c:pt>
                      <c:pt idx="4488">
                        <c:v>8.3378499999999994E-2</c:v>
                      </c:pt>
                      <c:pt idx="4489">
                        <c:v>8.3381499999999983E-2</c:v>
                      </c:pt>
                      <c:pt idx="4490">
                        <c:v>8.3383500000000013E-2</c:v>
                      </c:pt>
                      <c:pt idx="4491">
                        <c:v>8.3383499999999999E-2</c:v>
                      </c:pt>
                      <c:pt idx="4492">
                        <c:v>8.3379999999999996E-2</c:v>
                      </c:pt>
                      <c:pt idx="4493">
                        <c:v>8.3383499999999999E-2</c:v>
                      </c:pt>
                      <c:pt idx="4494">
                        <c:v>8.3381500000000011E-2</c:v>
                      </c:pt>
                      <c:pt idx="4495">
                        <c:v>8.3390000000000006E-2</c:v>
                      </c:pt>
                      <c:pt idx="4496">
                        <c:v>8.3388000000000004E-2</c:v>
                      </c:pt>
                      <c:pt idx="4497">
                        <c:v>8.3381499999999983E-2</c:v>
                      </c:pt>
                      <c:pt idx="4498">
                        <c:v>8.3385000000000001E-2</c:v>
                      </c:pt>
                      <c:pt idx="4499">
                        <c:v>8.3382999999999999E-2</c:v>
                      </c:pt>
                      <c:pt idx="4500">
                        <c:v>8.3387499999999989E-2</c:v>
                      </c:pt>
                      <c:pt idx="4501">
                        <c:v>8.3382499999999984E-2</c:v>
                      </c:pt>
                      <c:pt idx="4502">
                        <c:v>8.3380999999999983E-2</c:v>
                      </c:pt>
                      <c:pt idx="4503">
                        <c:v>8.3384500000000014E-2</c:v>
                      </c:pt>
                      <c:pt idx="4504">
                        <c:v>8.3373000000000003E-2</c:v>
                      </c:pt>
                      <c:pt idx="4505">
                        <c:v>8.3356999999999987E-2</c:v>
                      </c:pt>
                      <c:pt idx="4506">
                        <c:v>8.3357499999999987E-2</c:v>
                      </c:pt>
                      <c:pt idx="4507">
                        <c:v>8.3355499999999999E-2</c:v>
                      </c:pt>
                      <c:pt idx="4508">
                        <c:v>8.3351500000000009E-2</c:v>
                      </c:pt>
                      <c:pt idx="4509">
                        <c:v>8.3346500000000004E-2</c:v>
                      </c:pt>
                      <c:pt idx="4510">
                        <c:v>8.3340999999999998E-2</c:v>
                      </c:pt>
                      <c:pt idx="4511">
                        <c:v>8.3333499999999991E-2</c:v>
                      </c:pt>
                      <c:pt idx="4512">
                        <c:v>8.333299999999999E-2</c:v>
                      </c:pt>
                      <c:pt idx="4513">
                        <c:v>8.3329500000000001E-2</c:v>
                      </c:pt>
                      <c:pt idx="4514">
                        <c:v>8.330750000000002E-2</c:v>
                      </c:pt>
                      <c:pt idx="4515">
                        <c:v>8.3315000000000014E-2</c:v>
                      </c:pt>
                      <c:pt idx="4516">
                        <c:v>8.3310000000000009E-2</c:v>
                      </c:pt>
                      <c:pt idx="4517">
                        <c:v>8.330750000000002E-2</c:v>
                      </c:pt>
                      <c:pt idx="4518">
                        <c:v>8.3308000000000021E-2</c:v>
                      </c:pt>
                      <c:pt idx="4519">
                        <c:v>8.3302500000000015E-2</c:v>
                      </c:pt>
                      <c:pt idx="4520">
                        <c:v>8.330499999999999E-2</c:v>
                      </c:pt>
                      <c:pt idx="4521">
                        <c:v>8.3308000000000021E-2</c:v>
                      </c:pt>
                      <c:pt idx="4522">
                        <c:v>8.3300000000000041E-2</c:v>
                      </c:pt>
                      <c:pt idx="4523">
                        <c:v>8.3300000000000013E-2</c:v>
                      </c:pt>
                      <c:pt idx="4524">
                        <c:v>8.328950000000003E-2</c:v>
                      </c:pt>
                      <c:pt idx="4525">
                        <c:v>8.3280500000000035E-2</c:v>
                      </c:pt>
                      <c:pt idx="4526">
                        <c:v>8.3273500000000028E-2</c:v>
                      </c:pt>
                      <c:pt idx="4527">
                        <c:v>8.328900000000003E-2</c:v>
                      </c:pt>
                      <c:pt idx="4528">
                        <c:v>8.3287500000000028E-2</c:v>
                      </c:pt>
                      <c:pt idx="4529">
                        <c:v>8.3275500000000002E-2</c:v>
                      </c:pt>
                      <c:pt idx="4530">
                        <c:v>8.3264499999999991E-2</c:v>
                      </c:pt>
                      <c:pt idx="4531">
                        <c:v>8.32595E-2</c:v>
                      </c:pt>
                      <c:pt idx="4532">
                        <c:v>8.3248999999999976E-2</c:v>
                      </c:pt>
                      <c:pt idx="4533">
                        <c:v>8.3234499999999989E-2</c:v>
                      </c:pt>
                      <c:pt idx="4534">
                        <c:v>8.3235499999999976E-2</c:v>
                      </c:pt>
                      <c:pt idx="4535">
                        <c:v>8.3227999999999996E-2</c:v>
                      </c:pt>
                      <c:pt idx="4536">
                        <c:v>8.3223499999999978E-2</c:v>
                      </c:pt>
                      <c:pt idx="4537">
                        <c:v>8.3213499999999968E-2</c:v>
                      </c:pt>
                      <c:pt idx="4538">
                        <c:v>8.3208999999999977E-2</c:v>
                      </c:pt>
                      <c:pt idx="4539">
                        <c:v>8.3198499999999995E-2</c:v>
                      </c:pt>
                      <c:pt idx="4540">
                        <c:v>8.3197499999999994E-2</c:v>
                      </c:pt>
                      <c:pt idx="4541">
                        <c:v>8.3198999999999981E-2</c:v>
                      </c:pt>
                      <c:pt idx="4542">
                        <c:v>8.3201999999999998E-2</c:v>
                      </c:pt>
                      <c:pt idx="4543">
                        <c:v>8.3211499999999994E-2</c:v>
                      </c:pt>
                      <c:pt idx="4544">
                        <c:v>8.3189999999999986E-2</c:v>
                      </c:pt>
                      <c:pt idx="4545">
                        <c:v>8.3172999999999983E-2</c:v>
                      </c:pt>
                      <c:pt idx="4546">
                        <c:v>8.316999999999998E-2</c:v>
                      </c:pt>
                      <c:pt idx="4547">
                        <c:v>8.3151999999999976E-2</c:v>
                      </c:pt>
                      <c:pt idx="4548">
                        <c:v>8.3144999999999969E-2</c:v>
                      </c:pt>
                      <c:pt idx="4549">
                        <c:v>8.3136999999999961E-2</c:v>
                      </c:pt>
                      <c:pt idx="4550">
                        <c:v>8.3123499999999961E-2</c:v>
                      </c:pt>
                      <c:pt idx="4551">
                        <c:v>8.3121999999999988E-2</c:v>
                      </c:pt>
                      <c:pt idx="4552">
                        <c:v>8.3119499999999971E-2</c:v>
                      </c:pt>
                      <c:pt idx="4553">
                        <c:v>8.3108499999999988E-2</c:v>
                      </c:pt>
                      <c:pt idx="4554">
                        <c:v>8.3098499999999978E-2</c:v>
                      </c:pt>
                      <c:pt idx="4555">
                        <c:v>8.3087499999999981E-2</c:v>
                      </c:pt>
                      <c:pt idx="4556">
                        <c:v>8.308249999999999E-2</c:v>
                      </c:pt>
                      <c:pt idx="4557">
                        <c:v>8.307249999999998E-2</c:v>
                      </c:pt>
                      <c:pt idx="4558">
                        <c:v>8.3050499999999958E-2</c:v>
                      </c:pt>
                      <c:pt idx="4559">
                        <c:v>8.3029499999999978E-2</c:v>
                      </c:pt>
                      <c:pt idx="4560">
                        <c:v>8.3007999999999985E-2</c:v>
                      </c:pt>
                      <c:pt idx="4561">
                        <c:v>8.2991999999999969E-2</c:v>
                      </c:pt>
                      <c:pt idx="4562">
                        <c:v>8.2979999999999984E-2</c:v>
                      </c:pt>
                      <c:pt idx="4563">
                        <c:v>8.2962499999999967E-2</c:v>
                      </c:pt>
                      <c:pt idx="4564">
                        <c:v>8.2959499999999964E-2</c:v>
                      </c:pt>
                      <c:pt idx="4565">
                        <c:v>8.2943999999999976E-2</c:v>
                      </c:pt>
                      <c:pt idx="4566">
                        <c:v>8.2923999999999956E-2</c:v>
                      </c:pt>
                      <c:pt idx="4567">
                        <c:v>8.2903499999999963E-2</c:v>
                      </c:pt>
                      <c:pt idx="4568">
                        <c:v>8.2893999999999954E-2</c:v>
                      </c:pt>
                      <c:pt idx="4569">
                        <c:v>8.2876999999999978E-2</c:v>
                      </c:pt>
                      <c:pt idx="4570">
                        <c:v>8.2861499999999963E-2</c:v>
                      </c:pt>
                      <c:pt idx="4571">
                        <c:v>8.2847499999999977E-2</c:v>
                      </c:pt>
                      <c:pt idx="4572">
                        <c:v>8.2847499999999991E-2</c:v>
                      </c:pt>
                      <c:pt idx="4573">
                        <c:v>8.2835499999999979E-2</c:v>
                      </c:pt>
                      <c:pt idx="4574">
                        <c:v>8.2822499999999966E-2</c:v>
                      </c:pt>
                      <c:pt idx="4575">
                        <c:v>8.2803999999999989E-2</c:v>
                      </c:pt>
                      <c:pt idx="4576">
                        <c:v>8.279549999999998E-2</c:v>
                      </c:pt>
                      <c:pt idx="4577">
                        <c:v>8.2779499999999992E-2</c:v>
                      </c:pt>
                      <c:pt idx="4578">
                        <c:v>8.2756999999999983E-2</c:v>
                      </c:pt>
                      <c:pt idx="4579">
                        <c:v>8.2753499999999994E-2</c:v>
                      </c:pt>
                      <c:pt idx="4580">
                        <c:v>8.2747000000000015E-2</c:v>
                      </c:pt>
                      <c:pt idx="4581">
                        <c:v>8.2718000000000014E-2</c:v>
                      </c:pt>
                      <c:pt idx="4582">
                        <c:v>8.270000000000001E-2</c:v>
                      </c:pt>
                      <c:pt idx="4583">
                        <c:v>8.268300000000002E-2</c:v>
                      </c:pt>
                      <c:pt idx="4584">
                        <c:v>8.2670000000000007E-2</c:v>
                      </c:pt>
                      <c:pt idx="4585">
                        <c:v>8.2645499999999997E-2</c:v>
                      </c:pt>
                      <c:pt idx="4586">
                        <c:v>8.264299999999998E-2</c:v>
                      </c:pt>
                      <c:pt idx="4587">
                        <c:v>8.2633499999999971E-2</c:v>
                      </c:pt>
                      <c:pt idx="4588">
                        <c:v>8.2596499999999989E-2</c:v>
                      </c:pt>
                      <c:pt idx="4589">
                        <c:v>8.2586999999999994E-2</c:v>
                      </c:pt>
                      <c:pt idx="4590">
                        <c:v>8.2575999999999983E-2</c:v>
                      </c:pt>
                      <c:pt idx="4591">
                        <c:v>8.2569000000000004E-2</c:v>
                      </c:pt>
                      <c:pt idx="4592">
                        <c:v>8.2568499999999989E-2</c:v>
                      </c:pt>
                      <c:pt idx="4593">
                        <c:v>8.2560999999999982E-2</c:v>
                      </c:pt>
                      <c:pt idx="4594">
                        <c:v>8.2539999999999975E-2</c:v>
                      </c:pt>
                      <c:pt idx="4595">
                        <c:v>8.2530499999999965E-2</c:v>
                      </c:pt>
                      <c:pt idx="4596">
                        <c:v>8.2500999999999963E-2</c:v>
                      </c:pt>
                      <c:pt idx="4597">
                        <c:v>8.2493499999999956E-2</c:v>
                      </c:pt>
                      <c:pt idx="4598">
                        <c:v>8.2486999999999963E-2</c:v>
                      </c:pt>
                      <c:pt idx="4599">
                        <c:v>8.2475999999999966E-2</c:v>
                      </c:pt>
                      <c:pt idx="4600">
                        <c:v>8.246599999999997E-2</c:v>
                      </c:pt>
                      <c:pt idx="4601">
                        <c:v>8.2460499999999992E-2</c:v>
                      </c:pt>
                      <c:pt idx="4602">
                        <c:v>8.2452499999999984E-2</c:v>
                      </c:pt>
                      <c:pt idx="4603">
                        <c:v>8.2438999999999998E-2</c:v>
                      </c:pt>
                      <c:pt idx="4604">
                        <c:v>8.243700000000001E-2</c:v>
                      </c:pt>
                      <c:pt idx="4605">
                        <c:v>8.2425999999999999E-2</c:v>
                      </c:pt>
                      <c:pt idx="4606">
                        <c:v>8.2415499999999989E-2</c:v>
                      </c:pt>
                      <c:pt idx="4607">
                        <c:v>8.240699999999998E-2</c:v>
                      </c:pt>
                      <c:pt idx="4608">
                        <c:v>8.2414999999999988E-2</c:v>
                      </c:pt>
                      <c:pt idx="4609">
                        <c:v>8.2412499999999986E-2</c:v>
                      </c:pt>
                      <c:pt idx="4610">
                        <c:v>8.2403999999999963E-2</c:v>
                      </c:pt>
                      <c:pt idx="4611">
                        <c:v>8.2391499999999965E-2</c:v>
                      </c:pt>
                      <c:pt idx="4612">
                        <c:v>8.2387499999999975E-2</c:v>
                      </c:pt>
                      <c:pt idx="4613">
                        <c:v>8.238299999999997E-2</c:v>
                      </c:pt>
                      <c:pt idx="4614">
                        <c:v>8.2380499999999982E-2</c:v>
                      </c:pt>
                      <c:pt idx="4615">
                        <c:v>8.2372999999999974E-2</c:v>
                      </c:pt>
                      <c:pt idx="4616">
                        <c:v>8.2367499999999969E-2</c:v>
                      </c:pt>
                      <c:pt idx="4617">
                        <c:v>8.2308499999999965E-2</c:v>
                      </c:pt>
                      <c:pt idx="4618">
                        <c:v>8.229949999999997E-2</c:v>
                      </c:pt>
                      <c:pt idx="4619">
                        <c:v>8.2282999999999953E-2</c:v>
                      </c:pt>
                      <c:pt idx="4620">
                        <c:v>8.2274999999999959E-2</c:v>
                      </c:pt>
                      <c:pt idx="4621">
                        <c:v>8.2264499999999963E-2</c:v>
                      </c:pt>
                      <c:pt idx="4622">
                        <c:v>8.2258499999999971E-2</c:v>
                      </c:pt>
                      <c:pt idx="4623">
                        <c:v>8.2249500000000003E-2</c:v>
                      </c:pt>
                      <c:pt idx="4624">
                        <c:v>8.224049999999998E-2</c:v>
                      </c:pt>
                      <c:pt idx="4625">
                        <c:v>8.2232E-2</c:v>
                      </c:pt>
                      <c:pt idx="4626">
                        <c:v>8.2223500000000005E-2</c:v>
                      </c:pt>
                      <c:pt idx="4627">
                        <c:v>8.2206999999999988E-2</c:v>
                      </c:pt>
                      <c:pt idx="4628">
                        <c:v>8.2198999999999994E-2</c:v>
                      </c:pt>
                      <c:pt idx="4629">
                        <c:v>8.2187499999999997E-2</c:v>
                      </c:pt>
                      <c:pt idx="4630">
                        <c:v>8.2186999999999996E-2</c:v>
                      </c:pt>
                      <c:pt idx="4631">
                        <c:v>8.2193499999999989E-2</c:v>
                      </c:pt>
                      <c:pt idx="4632">
                        <c:v>8.2183999999999993E-2</c:v>
                      </c:pt>
                      <c:pt idx="4633">
                        <c:v>8.2146499999999983E-2</c:v>
                      </c:pt>
                      <c:pt idx="4634">
                        <c:v>8.2151499999999988E-2</c:v>
                      </c:pt>
                      <c:pt idx="4635">
                        <c:v>8.215699999999998E-2</c:v>
                      </c:pt>
                      <c:pt idx="4636">
                        <c:v>8.2151499999999975E-2</c:v>
                      </c:pt>
                      <c:pt idx="4637">
                        <c:v>8.2155499999999992E-2</c:v>
                      </c:pt>
                      <c:pt idx="4638">
                        <c:v>8.2153499999999949E-2</c:v>
                      </c:pt>
                      <c:pt idx="4639">
                        <c:v>8.2157499999999967E-2</c:v>
                      </c:pt>
                      <c:pt idx="4640">
                        <c:v>8.2168999999999978E-2</c:v>
                      </c:pt>
                      <c:pt idx="4641">
                        <c:v>8.2171499999999953E-2</c:v>
                      </c:pt>
                      <c:pt idx="4642">
                        <c:v>8.2177499999999959E-2</c:v>
                      </c:pt>
                      <c:pt idx="4643">
                        <c:v>8.2177499999999931E-2</c:v>
                      </c:pt>
                      <c:pt idx="4644">
                        <c:v>8.2186499999999968E-2</c:v>
                      </c:pt>
                      <c:pt idx="4645">
                        <c:v>8.2192499999999946E-2</c:v>
                      </c:pt>
                      <c:pt idx="4646">
                        <c:v>8.2127499999999964E-2</c:v>
                      </c:pt>
                      <c:pt idx="4647">
                        <c:v>8.2125499999999962E-2</c:v>
                      </c:pt>
                      <c:pt idx="4648">
                        <c:v>8.2127499999999964E-2</c:v>
                      </c:pt>
                      <c:pt idx="4649">
                        <c:v>8.2134499999999985E-2</c:v>
                      </c:pt>
                      <c:pt idx="4650">
                        <c:v>8.2130499999999967E-2</c:v>
                      </c:pt>
                      <c:pt idx="4651">
                        <c:v>8.2139999999999949E-2</c:v>
                      </c:pt>
                      <c:pt idx="4652">
                        <c:v>8.2145999999999955E-2</c:v>
                      </c:pt>
                      <c:pt idx="4653">
                        <c:v>8.215699999999998E-2</c:v>
                      </c:pt>
                      <c:pt idx="4654">
                        <c:v>8.2162999999999986E-2</c:v>
                      </c:pt>
                      <c:pt idx="4655">
                        <c:v>8.212549999999999E-2</c:v>
                      </c:pt>
                      <c:pt idx="4656">
                        <c:v>8.21355E-2</c:v>
                      </c:pt>
                      <c:pt idx="4657">
                        <c:v>8.2133499999999998E-2</c:v>
                      </c:pt>
                      <c:pt idx="4658">
                        <c:v>8.2147499999999971E-2</c:v>
                      </c:pt>
                      <c:pt idx="4659">
                        <c:v>8.2152499999999976E-2</c:v>
                      </c:pt>
                      <c:pt idx="4660">
                        <c:v>8.2165999999999947E-2</c:v>
                      </c:pt>
                      <c:pt idx="4661">
                        <c:v>8.217499999999997E-2</c:v>
                      </c:pt>
                      <c:pt idx="4662">
                        <c:v>8.2193499999999989E-2</c:v>
                      </c:pt>
                      <c:pt idx="4663">
                        <c:v>8.2204999999999973E-2</c:v>
                      </c:pt>
                      <c:pt idx="4664">
                        <c:v>8.2225499999999979E-2</c:v>
                      </c:pt>
                      <c:pt idx="4665">
                        <c:v>8.2247999999999988E-2</c:v>
                      </c:pt>
                      <c:pt idx="4666">
                        <c:v>8.2272499999999985E-2</c:v>
                      </c:pt>
                      <c:pt idx="4667">
                        <c:v>8.2284999999999983E-2</c:v>
                      </c:pt>
                      <c:pt idx="4668">
                        <c:v>8.2303499999999974E-2</c:v>
                      </c:pt>
                      <c:pt idx="4669">
                        <c:v>8.231949999999999E-2</c:v>
                      </c:pt>
                      <c:pt idx="4670">
                        <c:v>8.2352999999999982E-2</c:v>
                      </c:pt>
                      <c:pt idx="4671">
                        <c:v>8.237899999999998E-2</c:v>
                      </c:pt>
                      <c:pt idx="4672">
                        <c:v>8.2389499999999977E-2</c:v>
                      </c:pt>
                      <c:pt idx="4673">
                        <c:v>8.2402000000000003E-2</c:v>
                      </c:pt>
                      <c:pt idx="4674">
                        <c:v>8.2421499999999981E-2</c:v>
                      </c:pt>
                      <c:pt idx="4675">
                        <c:v>8.2444500000000004E-2</c:v>
                      </c:pt>
                      <c:pt idx="4676">
                        <c:v>8.2457499999999989E-2</c:v>
                      </c:pt>
                      <c:pt idx="4677">
                        <c:v>8.2463499999999981E-2</c:v>
                      </c:pt>
                      <c:pt idx="4678">
                        <c:v>8.2467499999999985E-2</c:v>
                      </c:pt>
                      <c:pt idx="4679">
                        <c:v>8.2478999999999983E-2</c:v>
                      </c:pt>
                      <c:pt idx="4680">
                        <c:v>8.2495999999999986E-2</c:v>
                      </c:pt>
                      <c:pt idx="4681">
                        <c:v>8.2504999999999995E-2</c:v>
                      </c:pt>
                      <c:pt idx="4682">
                        <c:v>8.2515999999999992E-2</c:v>
                      </c:pt>
                      <c:pt idx="4683">
                        <c:v>8.2518499999999981E-2</c:v>
                      </c:pt>
                      <c:pt idx="4684">
                        <c:v>8.2524500000000001E-2</c:v>
                      </c:pt>
                      <c:pt idx="4685">
                        <c:v>8.2531999999999966E-2</c:v>
                      </c:pt>
                      <c:pt idx="4686">
                        <c:v>8.2540999999999962E-2</c:v>
                      </c:pt>
                      <c:pt idx="4687">
                        <c:v>8.2540999999999976E-2</c:v>
                      </c:pt>
                      <c:pt idx="4688">
                        <c:v>8.2546999999999995E-2</c:v>
                      </c:pt>
                      <c:pt idx="4689">
                        <c:v>8.2546999999999995E-2</c:v>
                      </c:pt>
                      <c:pt idx="4690">
                        <c:v>8.255499999999999E-2</c:v>
                      </c:pt>
                      <c:pt idx="4691">
                        <c:v>8.2554500000000003E-2</c:v>
                      </c:pt>
                      <c:pt idx="4692">
                        <c:v>8.2553000000000001E-2</c:v>
                      </c:pt>
                      <c:pt idx="4693">
                        <c:v>8.2549500000000012E-2</c:v>
                      </c:pt>
                      <c:pt idx="4694">
                        <c:v>8.2549999999999985E-2</c:v>
                      </c:pt>
                      <c:pt idx="4695">
                        <c:v>8.2539500000000002E-2</c:v>
                      </c:pt>
                      <c:pt idx="4696">
                        <c:v>8.2529000000000005E-2</c:v>
                      </c:pt>
                      <c:pt idx="4697">
                        <c:v>8.2524500000000015E-2</c:v>
                      </c:pt>
                      <c:pt idx="4698">
                        <c:v>8.2510500000000014E-2</c:v>
                      </c:pt>
                      <c:pt idx="4699">
                        <c:v>8.2499500000000017E-2</c:v>
                      </c:pt>
                      <c:pt idx="4700">
                        <c:v>8.2477999999999996E-2</c:v>
                      </c:pt>
                      <c:pt idx="4701">
                        <c:v>8.2462999999999995E-2</c:v>
                      </c:pt>
                      <c:pt idx="4702">
                        <c:v>8.244399999999999E-2</c:v>
                      </c:pt>
                      <c:pt idx="4703">
                        <c:v>8.2424999999999998E-2</c:v>
                      </c:pt>
                      <c:pt idx="4704">
                        <c:v>8.2412500000000014E-2</c:v>
                      </c:pt>
                      <c:pt idx="4705">
                        <c:v>8.2398999999999986E-2</c:v>
                      </c:pt>
                      <c:pt idx="4706">
                        <c:v>8.2372500000000001E-2</c:v>
                      </c:pt>
                      <c:pt idx="4707">
                        <c:v>8.2354499999999997E-2</c:v>
                      </c:pt>
                      <c:pt idx="4708">
                        <c:v>8.2342499999999999E-2</c:v>
                      </c:pt>
                      <c:pt idx="4709">
                        <c:v>8.2321499999999992E-2</c:v>
                      </c:pt>
                      <c:pt idx="4710">
                        <c:v>8.2310999999999995E-2</c:v>
                      </c:pt>
                      <c:pt idx="4711">
                        <c:v>8.2293000000000005E-2</c:v>
                      </c:pt>
                      <c:pt idx="4712">
                        <c:v>8.2269999999999982E-2</c:v>
                      </c:pt>
                      <c:pt idx="4713">
                        <c:v>8.2235000000000003E-2</c:v>
                      </c:pt>
                      <c:pt idx="4714">
                        <c:v>8.2220499999999974E-2</c:v>
                      </c:pt>
                      <c:pt idx="4715">
                        <c:v>8.2173499999999983E-2</c:v>
                      </c:pt>
                      <c:pt idx="4716">
                        <c:v>8.2145999999999969E-2</c:v>
                      </c:pt>
                      <c:pt idx="4717">
                        <c:v>8.2113499999999978E-2</c:v>
                      </c:pt>
                      <c:pt idx="4718">
                        <c:v>8.2075999999999982E-2</c:v>
                      </c:pt>
                      <c:pt idx="4719">
                        <c:v>8.2034499999999982E-2</c:v>
                      </c:pt>
                      <c:pt idx="4720">
                        <c:v>8.1986000000000003E-2</c:v>
                      </c:pt>
                      <c:pt idx="4721">
                        <c:v>8.1942499999999988E-2</c:v>
                      </c:pt>
                      <c:pt idx="4722">
                        <c:v>8.1909499999999968E-2</c:v>
                      </c:pt>
                      <c:pt idx="4723">
                        <c:v>8.1853499999999968E-2</c:v>
                      </c:pt>
                      <c:pt idx="4724">
                        <c:v>8.1796499999999966E-2</c:v>
                      </c:pt>
                      <c:pt idx="4725">
                        <c:v>8.1757999999999983E-2</c:v>
                      </c:pt>
                      <c:pt idx="4726">
                        <c:v>8.170949999999999E-2</c:v>
                      </c:pt>
                      <c:pt idx="4727">
                        <c:v>8.1644000000000008E-2</c:v>
                      </c:pt>
                      <c:pt idx="4728">
                        <c:v>8.158E-2</c:v>
                      </c:pt>
                      <c:pt idx="4729">
                        <c:v>8.1533499999999995E-2</c:v>
                      </c:pt>
                      <c:pt idx="4730">
                        <c:v>8.1484499999999987E-2</c:v>
                      </c:pt>
                      <c:pt idx="4731">
                        <c:v>8.139799999999997E-2</c:v>
                      </c:pt>
                      <c:pt idx="4732">
                        <c:v>8.1320499999999962E-2</c:v>
                      </c:pt>
                      <c:pt idx="4733">
                        <c:v>8.1241999999999967E-2</c:v>
                      </c:pt>
                      <c:pt idx="4734">
                        <c:v>8.1155499999999978E-2</c:v>
                      </c:pt>
                      <c:pt idx="4735">
                        <c:v>8.1066499999999944E-2</c:v>
                      </c:pt>
                      <c:pt idx="4736">
                        <c:v>8.097499999999995E-2</c:v>
                      </c:pt>
                      <c:pt idx="4737">
                        <c:v>8.0886499999999972E-2</c:v>
                      </c:pt>
                      <c:pt idx="4738">
                        <c:v>8.0796999999999966E-2</c:v>
                      </c:pt>
                      <c:pt idx="4739">
                        <c:v>8.0708999999999961E-2</c:v>
                      </c:pt>
                      <c:pt idx="4740">
                        <c:v>8.061299999999999E-2</c:v>
                      </c:pt>
                      <c:pt idx="4741">
                        <c:v>8.051949999999998E-2</c:v>
                      </c:pt>
                      <c:pt idx="4742">
                        <c:v>8.0423499999999995E-2</c:v>
                      </c:pt>
                      <c:pt idx="4743">
                        <c:v>8.0314999999999998E-2</c:v>
                      </c:pt>
                      <c:pt idx="4744">
                        <c:v>8.0242499999999981E-2</c:v>
                      </c:pt>
                      <c:pt idx="4745">
                        <c:v>8.0160999999999996E-2</c:v>
                      </c:pt>
                      <c:pt idx="4746">
                        <c:v>8.007949999999997E-2</c:v>
                      </c:pt>
                      <c:pt idx="4747">
                        <c:v>7.9996999999999985E-2</c:v>
                      </c:pt>
                      <c:pt idx="4748">
                        <c:v>7.9899999999999985E-2</c:v>
                      </c:pt>
                      <c:pt idx="4749">
                        <c:v>7.9804499999999987E-2</c:v>
                      </c:pt>
                      <c:pt idx="4750">
                        <c:v>7.9724499999999976E-2</c:v>
                      </c:pt>
                      <c:pt idx="4751">
                        <c:v>7.9626999999999976E-2</c:v>
                      </c:pt>
                      <c:pt idx="4752">
                        <c:v>7.9523499999999983E-2</c:v>
                      </c:pt>
                      <c:pt idx="4753">
                        <c:v>7.9419499999999962E-2</c:v>
                      </c:pt>
                      <c:pt idx="4754">
                        <c:v>7.9321999999999976E-2</c:v>
                      </c:pt>
                      <c:pt idx="4755">
                        <c:v>7.9207999999999973E-2</c:v>
                      </c:pt>
                      <c:pt idx="4756">
                        <c:v>7.9095499999999985E-2</c:v>
                      </c:pt>
                      <c:pt idx="4757">
                        <c:v>7.8995499999999969E-2</c:v>
                      </c:pt>
                      <c:pt idx="4758">
                        <c:v>7.8880999999999965E-2</c:v>
                      </c:pt>
                      <c:pt idx="4759">
                        <c:v>7.8798999999999966E-2</c:v>
                      </c:pt>
                      <c:pt idx="4760">
                        <c:v>7.8698499999999963E-2</c:v>
                      </c:pt>
                      <c:pt idx="4761">
                        <c:v>7.8593499999999969E-2</c:v>
                      </c:pt>
                      <c:pt idx="4762">
                        <c:v>7.8483999999999984E-2</c:v>
                      </c:pt>
                      <c:pt idx="4763">
                        <c:v>7.837249999999997E-2</c:v>
                      </c:pt>
                      <c:pt idx="4764">
                        <c:v>7.8244999999999953E-2</c:v>
                      </c:pt>
                      <c:pt idx="4765">
                        <c:v>7.8135499999999969E-2</c:v>
                      </c:pt>
                      <c:pt idx="4766">
                        <c:v>7.8027999999999945E-2</c:v>
                      </c:pt>
                      <c:pt idx="4767">
                        <c:v>7.7911999999999954E-2</c:v>
                      </c:pt>
                      <c:pt idx="4768">
                        <c:v>7.7786999999999953E-2</c:v>
                      </c:pt>
                      <c:pt idx="4769">
                        <c:v>7.7673499999999951E-2</c:v>
                      </c:pt>
                      <c:pt idx="4770">
                        <c:v>7.7553499999999956E-2</c:v>
                      </c:pt>
                      <c:pt idx="4771">
                        <c:v>7.7424499999999952E-2</c:v>
                      </c:pt>
                      <c:pt idx="4772">
                        <c:v>7.7294499999999947E-2</c:v>
                      </c:pt>
                      <c:pt idx="4773">
                        <c:v>7.7177999999999955E-2</c:v>
                      </c:pt>
                      <c:pt idx="4774">
                        <c:v>7.7054999999999957E-2</c:v>
                      </c:pt>
                      <c:pt idx="4775">
                        <c:v>7.6940999999999954E-2</c:v>
                      </c:pt>
                      <c:pt idx="4776">
                        <c:v>7.6808999999999947E-2</c:v>
                      </c:pt>
                      <c:pt idx="4777">
                        <c:v>7.6698499999999947E-2</c:v>
                      </c:pt>
                      <c:pt idx="4778">
                        <c:v>7.6587999999999934E-2</c:v>
                      </c:pt>
                      <c:pt idx="4779">
                        <c:v>7.6442999999999955E-2</c:v>
                      </c:pt>
                      <c:pt idx="4780">
                        <c:v>7.6315999999999939E-2</c:v>
                      </c:pt>
                      <c:pt idx="4781">
                        <c:v>7.6209999999999944E-2</c:v>
                      </c:pt>
                      <c:pt idx="4782">
                        <c:v>7.6081999999999969E-2</c:v>
                      </c:pt>
                      <c:pt idx="4783">
                        <c:v>7.5959499999999958E-2</c:v>
                      </c:pt>
                      <c:pt idx="4784">
                        <c:v>7.5831999999999941E-2</c:v>
                      </c:pt>
                      <c:pt idx="4785">
                        <c:v>7.5709499999999957E-2</c:v>
                      </c:pt>
                      <c:pt idx="4786">
                        <c:v>7.5570499999999943E-2</c:v>
                      </c:pt>
                      <c:pt idx="4787">
                        <c:v>7.5439499999999937E-2</c:v>
                      </c:pt>
                      <c:pt idx="4788">
                        <c:v>7.5333499999999942E-2</c:v>
                      </c:pt>
                      <c:pt idx="4789">
                        <c:v>7.5199999999999947E-2</c:v>
                      </c:pt>
                      <c:pt idx="4790">
                        <c:v>7.5065499999999952E-2</c:v>
                      </c:pt>
                      <c:pt idx="4791">
                        <c:v>7.4930999999999956E-2</c:v>
                      </c:pt>
                      <c:pt idx="4792">
                        <c:v>7.4788499999999952E-2</c:v>
                      </c:pt>
                      <c:pt idx="4793">
                        <c:v>7.464749999999995E-2</c:v>
                      </c:pt>
                      <c:pt idx="4794">
                        <c:v>7.4519999999999961E-2</c:v>
                      </c:pt>
                      <c:pt idx="4795">
                        <c:v>7.4374999999999941E-2</c:v>
                      </c:pt>
                      <c:pt idx="4796">
                        <c:v>7.4256999999999948E-2</c:v>
                      </c:pt>
                      <c:pt idx="4797">
                        <c:v>7.4137999999999954E-2</c:v>
                      </c:pt>
                      <c:pt idx="4798">
                        <c:v>7.3992499999999947E-2</c:v>
                      </c:pt>
                      <c:pt idx="4799">
                        <c:v>7.3854999999999948E-2</c:v>
                      </c:pt>
                      <c:pt idx="4800">
                        <c:v>7.3712499999999945E-2</c:v>
                      </c:pt>
                      <c:pt idx="4801">
                        <c:v>7.3565999999999937E-2</c:v>
                      </c:pt>
                      <c:pt idx="4802">
                        <c:v>7.342199999999996E-2</c:v>
                      </c:pt>
                      <c:pt idx="4803">
                        <c:v>7.3298499999999947E-2</c:v>
                      </c:pt>
                      <c:pt idx="4804">
                        <c:v>7.3179999999999953E-2</c:v>
                      </c:pt>
                      <c:pt idx="4805">
                        <c:v>7.3071999999999943E-2</c:v>
                      </c:pt>
                      <c:pt idx="4806">
                        <c:v>7.2951999999999961E-2</c:v>
                      </c:pt>
                      <c:pt idx="4807">
                        <c:v>7.2829999999999964E-2</c:v>
                      </c:pt>
                      <c:pt idx="4808">
                        <c:v>7.2694499999999954E-2</c:v>
                      </c:pt>
                      <c:pt idx="4809">
                        <c:v>7.2563999999999948E-2</c:v>
                      </c:pt>
                      <c:pt idx="4810">
                        <c:v>7.2441999999999951E-2</c:v>
                      </c:pt>
                      <c:pt idx="4811">
                        <c:v>7.2328499999999935E-2</c:v>
                      </c:pt>
                      <c:pt idx="4812">
                        <c:v>7.2198999999999958E-2</c:v>
                      </c:pt>
                      <c:pt idx="4813">
                        <c:v>7.2086499999999956E-2</c:v>
                      </c:pt>
                      <c:pt idx="4814">
                        <c:v>7.1957999999999953E-2</c:v>
                      </c:pt>
                      <c:pt idx="4815">
                        <c:v>7.1834499999999968E-2</c:v>
                      </c:pt>
                      <c:pt idx="4816">
                        <c:v>7.171149999999997E-2</c:v>
                      </c:pt>
                      <c:pt idx="4817">
                        <c:v>7.1630499999999958E-2</c:v>
                      </c:pt>
                      <c:pt idx="4818">
                        <c:v>7.1509499999999962E-2</c:v>
                      </c:pt>
                      <c:pt idx="4819">
                        <c:v>7.1385499999999963E-2</c:v>
                      </c:pt>
                      <c:pt idx="4820">
                        <c:v>7.1251499999999968E-2</c:v>
                      </c:pt>
                      <c:pt idx="4821">
                        <c:v>7.1116499999999958E-2</c:v>
                      </c:pt>
                      <c:pt idx="4822">
                        <c:v>7.0972499999999952E-2</c:v>
                      </c:pt>
                      <c:pt idx="4823">
                        <c:v>7.0830999999999963E-2</c:v>
                      </c:pt>
                      <c:pt idx="4824">
                        <c:v>7.0695999999999953E-2</c:v>
                      </c:pt>
                      <c:pt idx="4825">
                        <c:v>7.0551999999999962E-2</c:v>
                      </c:pt>
                      <c:pt idx="4826">
                        <c:v>7.0410499999999973E-2</c:v>
                      </c:pt>
                      <c:pt idx="4827">
                        <c:v>7.0270999999999958E-2</c:v>
                      </c:pt>
                      <c:pt idx="4828">
                        <c:v>7.0128999999999969E-2</c:v>
                      </c:pt>
                      <c:pt idx="4829">
                        <c:v>6.9980999999999988E-2</c:v>
                      </c:pt>
                      <c:pt idx="4830">
                        <c:v>6.9822999999999982E-2</c:v>
                      </c:pt>
                      <c:pt idx="4831">
                        <c:v>6.967000000000001E-2</c:v>
                      </c:pt>
                      <c:pt idx="4832">
                        <c:v>6.9516999999999995E-2</c:v>
                      </c:pt>
                      <c:pt idx="4833">
                        <c:v>6.9397500000000001E-2</c:v>
                      </c:pt>
                      <c:pt idx="4834">
                        <c:v>6.9218000000000002E-2</c:v>
                      </c:pt>
                      <c:pt idx="4835">
                        <c:v>6.906000000000001E-2</c:v>
                      </c:pt>
                      <c:pt idx="4836">
                        <c:v>6.8899500000000002E-2</c:v>
                      </c:pt>
                      <c:pt idx="4837">
                        <c:v>6.8737500000000007E-2</c:v>
                      </c:pt>
                      <c:pt idx="4838">
                        <c:v>6.8580500000000003E-2</c:v>
                      </c:pt>
                      <c:pt idx="4839">
                        <c:v>6.8416999999999992E-2</c:v>
                      </c:pt>
                      <c:pt idx="4840">
                        <c:v>6.8247000000000002E-2</c:v>
                      </c:pt>
                      <c:pt idx="4841">
                        <c:v>6.8085499999999993E-2</c:v>
                      </c:pt>
                      <c:pt idx="4842">
                        <c:v>6.7919999999999994E-2</c:v>
                      </c:pt>
                      <c:pt idx="4843">
                        <c:v>6.7757999999999999E-2</c:v>
                      </c:pt>
                      <c:pt idx="4844">
                        <c:v>6.7591999999999985E-2</c:v>
                      </c:pt>
                      <c:pt idx="4845">
                        <c:v>6.7417499999999991E-2</c:v>
                      </c:pt>
                      <c:pt idx="4846">
                        <c:v>6.7313499999999998E-2</c:v>
                      </c:pt>
                      <c:pt idx="4847">
                        <c:v>6.7153500000000005E-2</c:v>
                      </c:pt>
                      <c:pt idx="4848">
                        <c:v>6.6984500000000016E-2</c:v>
                      </c:pt>
                      <c:pt idx="4849">
                        <c:v>6.680800000000002E-2</c:v>
                      </c:pt>
                      <c:pt idx="4850">
                        <c:v>6.6642000000000007E-2</c:v>
                      </c:pt>
                      <c:pt idx="4851">
                        <c:v>6.6474000000000005E-2</c:v>
                      </c:pt>
                      <c:pt idx="4852">
                        <c:v>6.6296500000000022E-2</c:v>
                      </c:pt>
                      <c:pt idx="4853">
                        <c:v>6.611400000000002E-2</c:v>
                      </c:pt>
                      <c:pt idx="4854">
                        <c:v>6.5931000000000017E-2</c:v>
                      </c:pt>
                      <c:pt idx="4855">
                        <c:v>6.5801000000000012E-2</c:v>
                      </c:pt>
                      <c:pt idx="4856">
                        <c:v>6.5609000000000015E-2</c:v>
                      </c:pt>
                      <c:pt idx="4857">
                        <c:v>6.5429500000000015E-2</c:v>
                      </c:pt>
                      <c:pt idx="4858">
                        <c:v>6.524350000000001E-2</c:v>
                      </c:pt>
                      <c:pt idx="4859">
                        <c:v>6.5067500000000014E-2</c:v>
                      </c:pt>
                      <c:pt idx="4860">
                        <c:v>6.4871500000000026E-2</c:v>
                      </c:pt>
                      <c:pt idx="4861">
                        <c:v>6.4681500000000031E-2</c:v>
                      </c:pt>
                      <c:pt idx="4862">
                        <c:v>6.4481500000000039E-2</c:v>
                      </c:pt>
                      <c:pt idx="4863">
                        <c:v>6.4291000000000043E-2</c:v>
                      </c:pt>
                      <c:pt idx="4864">
                        <c:v>6.408000000000004E-2</c:v>
                      </c:pt>
                      <c:pt idx="4865">
                        <c:v>6.3883500000000037E-2</c:v>
                      </c:pt>
                      <c:pt idx="4866">
                        <c:v>6.3686500000000035E-2</c:v>
                      </c:pt>
                      <c:pt idx="4867">
                        <c:v>6.3501000000000044E-2</c:v>
                      </c:pt>
                      <c:pt idx="4868">
                        <c:v>6.3302000000000053E-2</c:v>
                      </c:pt>
                      <c:pt idx="4869">
                        <c:v>6.3114000000000059E-2</c:v>
                      </c:pt>
                      <c:pt idx="4870">
                        <c:v>6.2927000000000066E-2</c:v>
                      </c:pt>
                      <c:pt idx="4871">
                        <c:v>6.2738500000000072E-2</c:v>
                      </c:pt>
                      <c:pt idx="4872">
                        <c:v>6.2584500000000057E-2</c:v>
                      </c:pt>
                      <c:pt idx="4873">
                        <c:v>6.2415500000000061E-2</c:v>
                      </c:pt>
                      <c:pt idx="4874">
                        <c:v>6.2241000000000074E-2</c:v>
                      </c:pt>
                      <c:pt idx="4875">
                        <c:v>6.2073500000000052E-2</c:v>
                      </c:pt>
                      <c:pt idx="4876">
                        <c:v>6.1905500000000051E-2</c:v>
                      </c:pt>
                      <c:pt idx="4877">
                        <c:v>6.1742500000000061E-2</c:v>
                      </c:pt>
                      <c:pt idx="4878">
                        <c:v>6.158600000000005E-2</c:v>
                      </c:pt>
                      <c:pt idx="4879">
                        <c:v>6.1426500000000051E-2</c:v>
                      </c:pt>
                      <c:pt idx="4880">
                        <c:v>6.126300000000004E-2</c:v>
                      </c:pt>
                      <c:pt idx="4881">
                        <c:v>6.1111500000000027E-2</c:v>
                      </c:pt>
                      <c:pt idx="4882">
                        <c:v>6.0955000000000037E-2</c:v>
                      </c:pt>
                      <c:pt idx="4883">
                        <c:v>6.079850000000004E-2</c:v>
                      </c:pt>
                      <c:pt idx="4884">
                        <c:v>6.0656000000000043E-2</c:v>
                      </c:pt>
                      <c:pt idx="4885">
                        <c:v>6.0498500000000052E-2</c:v>
                      </c:pt>
                      <c:pt idx="4886">
                        <c:v>6.0339000000000052E-2</c:v>
                      </c:pt>
                      <c:pt idx="4887">
                        <c:v>6.0193500000000053E-2</c:v>
                      </c:pt>
                      <c:pt idx="4888">
                        <c:v>6.0046500000000051E-2</c:v>
                      </c:pt>
                      <c:pt idx="4889">
                        <c:v>5.9899000000000049E-2</c:v>
                      </c:pt>
                      <c:pt idx="4890">
                        <c:v>5.9751500000000048E-2</c:v>
                      </c:pt>
                      <c:pt idx="4891">
                        <c:v>5.9607500000000042E-2</c:v>
                      </c:pt>
                      <c:pt idx="4892">
                        <c:v>5.9477500000000044E-2</c:v>
                      </c:pt>
                      <c:pt idx="4893">
                        <c:v>5.9332500000000038E-2</c:v>
                      </c:pt>
                      <c:pt idx="4894">
                        <c:v>5.921000000000004E-2</c:v>
                      </c:pt>
                      <c:pt idx="4895">
                        <c:v>5.9083000000000038E-2</c:v>
                      </c:pt>
                      <c:pt idx="4896">
                        <c:v>5.9010000000000042E-2</c:v>
                      </c:pt>
                      <c:pt idx="4897">
                        <c:v>5.8902500000000038E-2</c:v>
                      </c:pt>
                      <c:pt idx="4898">
                        <c:v>5.8816000000000035E-2</c:v>
                      </c:pt>
                      <c:pt idx="4899">
                        <c:v>5.8726000000000035E-2</c:v>
                      </c:pt>
                      <c:pt idx="4900">
                        <c:v>5.8639500000000039E-2</c:v>
                      </c:pt>
                      <c:pt idx="4901">
                        <c:v>5.8558500000000041E-2</c:v>
                      </c:pt>
                      <c:pt idx="4902">
                        <c:v>5.8478500000000037E-2</c:v>
                      </c:pt>
                      <c:pt idx="4903">
                        <c:v>5.8397000000000032E-2</c:v>
                      </c:pt>
                      <c:pt idx="4904">
                        <c:v>5.8313500000000039E-2</c:v>
                      </c:pt>
                      <c:pt idx="4905">
                        <c:v>5.8244500000000039E-2</c:v>
                      </c:pt>
                      <c:pt idx="4906">
                        <c:v>5.8170000000000027E-2</c:v>
                      </c:pt>
                      <c:pt idx="4907">
                        <c:v>5.8093000000000034E-2</c:v>
                      </c:pt>
                      <c:pt idx="4908">
                        <c:v>5.8010000000000034E-2</c:v>
                      </c:pt>
                      <c:pt idx="4909">
                        <c:v>5.7930500000000038E-2</c:v>
                      </c:pt>
                      <c:pt idx="4910">
                        <c:v>5.7826000000000037E-2</c:v>
                      </c:pt>
                      <c:pt idx="4911">
                        <c:v>5.7747000000000027E-2</c:v>
                      </c:pt>
                      <c:pt idx="4912">
                        <c:v>5.7665000000000022E-2</c:v>
                      </c:pt>
                      <c:pt idx="4913">
                        <c:v>5.7599500000000026E-2</c:v>
                      </c:pt>
                      <c:pt idx="4914">
                        <c:v>5.7571000000000011E-2</c:v>
                      </c:pt>
                      <c:pt idx="4915">
                        <c:v>5.7517000000000013E-2</c:v>
                      </c:pt>
                      <c:pt idx="4916">
                        <c:v>5.7457000000000001E-2</c:v>
                      </c:pt>
                      <c:pt idx="4917">
                        <c:v>5.7390500000000004E-2</c:v>
                      </c:pt>
                      <c:pt idx="4918">
                        <c:v>5.7336500000000006E-2</c:v>
                      </c:pt>
                      <c:pt idx="4919">
                        <c:v>5.72895E-2</c:v>
                      </c:pt>
                      <c:pt idx="4920">
                        <c:v>5.7242000000000008E-2</c:v>
                      </c:pt>
                      <c:pt idx="4921">
                        <c:v>5.7190999999999999E-2</c:v>
                      </c:pt>
                      <c:pt idx="4922">
                        <c:v>5.7142500000000006E-2</c:v>
                      </c:pt>
                      <c:pt idx="4923">
                        <c:v>5.7112499999999997E-2</c:v>
                      </c:pt>
                      <c:pt idx="4924">
                        <c:v>5.7087000000000013E-2</c:v>
                      </c:pt>
                      <c:pt idx="4925">
                        <c:v>5.7037000000000011E-2</c:v>
                      </c:pt>
                      <c:pt idx="4926">
                        <c:v>5.6995499999999998E-2</c:v>
                      </c:pt>
                      <c:pt idx="4927">
                        <c:v>5.6955499999999999E-2</c:v>
                      </c:pt>
                      <c:pt idx="4928">
                        <c:v>5.69285E-2</c:v>
                      </c:pt>
                      <c:pt idx="4929">
                        <c:v>5.6894499999999987E-2</c:v>
                      </c:pt>
                      <c:pt idx="4930">
                        <c:v>5.6861500000000002E-2</c:v>
                      </c:pt>
                      <c:pt idx="4931">
                        <c:v>5.684850000000001E-2</c:v>
                      </c:pt>
                      <c:pt idx="4932">
                        <c:v>5.6853000000000001E-2</c:v>
                      </c:pt>
                      <c:pt idx="4933">
                        <c:v>5.6850500000000005E-2</c:v>
                      </c:pt>
                      <c:pt idx="4934">
                        <c:v>5.6849500000000018E-2</c:v>
                      </c:pt>
                      <c:pt idx="4935">
                        <c:v>5.6856500000000018E-2</c:v>
                      </c:pt>
                      <c:pt idx="4936">
                        <c:v>5.6861000000000016E-2</c:v>
                      </c:pt>
                      <c:pt idx="4937">
                        <c:v>5.6870500000000011E-2</c:v>
                      </c:pt>
                      <c:pt idx="4938">
                        <c:v>5.6884500000000005E-2</c:v>
                      </c:pt>
                      <c:pt idx="4939">
                        <c:v>5.6890499999999997E-2</c:v>
                      </c:pt>
                      <c:pt idx="4940">
                        <c:v>5.6898000000000011E-2</c:v>
                      </c:pt>
                      <c:pt idx="4941">
                        <c:v>5.6903500000000003E-2</c:v>
                      </c:pt>
                      <c:pt idx="4942">
                        <c:v>5.6918000000000003E-2</c:v>
                      </c:pt>
                      <c:pt idx="4943">
                        <c:v>5.6943000000000001E-2</c:v>
                      </c:pt>
                      <c:pt idx="4944">
                        <c:v>5.6959999999999997E-2</c:v>
                      </c:pt>
                      <c:pt idx="4945">
                        <c:v>5.6976499999999992E-2</c:v>
                      </c:pt>
                      <c:pt idx="4946">
                        <c:v>5.6986499999999995E-2</c:v>
                      </c:pt>
                      <c:pt idx="4947">
                        <c:v>5.6984499999999993E-2</c:v>
                      </c:pt>
                      <c:pt idx="4948">
                        <c:v>5.7009499999999998E-2</c:v>
                      </c:pt>
                      <c:pt idx="4949">
                        <c:v>5.7035000000000002E-2</c:v>
                      </c:pt>
                      <c:pt idx="4950">
                        <c:v>5.7050000000000003E-2</c:v>
                      </c:pt>
                      <c:pt idx="4951">
                        <c:v>5.7077499999999996E-2</c:v>
                      </c:pt>
                      <c:pt idx="4952">
                        <c:v>5.711299999999999E-2</c:v>
                      </c:pt>
                      <c:pt idx="4953">
                        <c:v>5.7156999999999993E-2</c:v>
                      </c:pt>
                      <c:pt idx="4954">
                        <c:v>5.7187999999999982E-2</c:v>
                      </c:pt>
                      <c:pt idx="4955">
                        <c:v>5.7242499999999988E-2</c:v>
                      </c:pt>
                      <c:pt idx="4956">
                        <c:v>5.7285999999999983E-2</c:v>
                      </c:pt>
                      <c:pt idx="4957">
                        <c:v>5.7319499999999989E-2</c:v>
                      </c:pt>
                      <c:pt idx="4958">
                        <c:v>5.737299999999998E-2</c:v>
                      </c:pt>
                      <c:pt idx="4959">
                        <c:v>5.7394999999999988E-2</c:v>
                      </c:pt>
                      <c:pt idx="4960">
                        <c:v>5.7445499999999976E-2</c:v>
                      </c:pt>
                      <c:pt idx="4961">
                        <c:v>5.7494999999999984E-2</c:v>
                      </c:pt>
                      <c:pt idx="4962">
                        <c:v>5.7548499999999982E-2</c:v>
                      </c:pt>
                      <c:pt idx="4963">
                        <c:v>5.7606999999999992E-2</c:v>
                      </c:pt>
                      <c:pt idx="4964">
                        <c:v>5.7661999999999998E-2</c:v>
                      </c:pt>
                      <c:pt idx="4965">
                        <c:v>5.7714000000000001E-2</c:v>
                      </c:pt>
                      <c:pt idx="4966">
                        <c:v>5.7778000000000003E-2</c:v>
                      </c:pt>
                      <c:pt idx="4967">
                        <c:v>5.7849500000000005E-2</c:v>
                      </c:pt>
                      <c:pt idx="4968">
                        <c:v>5.7918499999999991E-2</c:v>
                      </c:pt>
                      <c:pt idx="4969">
                        <c:v>5.7981999999999999E-2</c:v>
                      </c:pt>
                      <c:pt idx="4970">
                        <c:v>5.80525E-2</c:v>
                      </c:pt>
                      <c:pt idx="4971">
                        <c:v>5.81285E-2</c:v>
                      </c:pt>
                      <c:pt idx="4972">
                        <c:v>5.8195499999999997E-2</c:v>
                      </c:pt>
                      <c:pt idx="4973">
                        <c:v>5.8250000000000003E-2</c:v>
                      </c:pt>
                      <c:pt idx="4974">
                        <c:v>5.8327000000000011E-2</c:v>
                      </c:pt>
                      <c:pt idx="4975">
                        <c:v>5.8397500000000005E-2</c:v>
                      </c:pt>
                      <c:pt idx="4976">
                        <c:v>5.8474000000000005E-2</c:v>
                      </c:pt>
                      <c:pt idx="4977">
                        <c:v>5.8550999999999999E-2</c:v>
                      </c:pt>
                      <c:pt idx="4978">
                        <c:v>5.86285E-2</c:v>
                      </c:pt>
                      <c:pt idx="4979">
                        <c:v>5.8717499999999999E-2</c:v>
                      </c:pt>
                      <c:pt idx="4980">
                        <c:v>5.8798499999999997E-2</c:v>
                      </c:pt>
                      <c:pt idx="4981">
                        <c:v>5.8878000000000007E-2</c:v>
                      </c:pt>
                      <c:pt idx="4982">
                        <c:v>5.8970000000000002E-2</c:v>
                      </c:pt>
                      <c:pt idx="4983">
                        <c:v>5.9054000000000009E-2</c:v>
                      </c:pt>
                      <c:pt idx="4984">
                        <c:v>5.9142000000000007E-2</c:v>
                      </c:pt>
                      <c:pt idx="4985">
                        <c:v>5.9234000000000009E-2</c:v>
                      </c:pt>
                      <c:pt idx="4986">
                        <c:v>5.9329500000000007E-2</c:v>
                      </c:pt>
                      <c:pt idx="4987">
                        <c:v>5.9424999999999999E-2</c:v>
                      </c:pt>
                      <c:pt idx="4988">
                        <c:v>5.9520999999999998E-2</c:v>
                      </c:pt>
                      <c:pt idx="4989">
                        <c:v>5.9611999999999998E-2</c:v>
                      </c:pt>
                      <c:pt idx="4990">
                        <c:v>5.9705999999999995E-2</c:v>
                      </c:pt>
                      <c:pt idx="4991">
                        <c:v>5.97245E-2</c:v>
                      </c:pt>
                      <c:pt idx="4992">
                        <c:v>5.9771999999999999E-2</c:v>
                      </c:pt>
                      <c:pt idx="4993">
                        <c:v>5.9816500000000002E-2</c:v>
                      </c:pt>
                      <c:pt idx="4994">
                        <c:v>5.9857499999999994E-2</c:v>
                      </c:pt>
                      <c:pt idx="4995">
                        <c:v>5.990849999999999E-2</c:v>
                      </c:pt>
                      <c:pt idx="4996">
                        <c:v>5.9950499999999997E-2</c:v>
                      </c:pt>
                      <c:pt idx="4997">
                        <c:v>5.9975499999999987E-2</c:v>
                      </c:pt>
                      <c:pt idx="4998">
                        <c:v>6.0023999999999994E-2</c:v>
                      </c:pt>
                      <c:pt idx="4999">
                        <c:v>6.0069499999999998E-2</c:v>
                      </c:pt>
                      <c:pt idx="5000">
                        <c:v>6.0116999999999983E-2</c:v>
                      </c:pt>
                      <c:pt idx="5001">
                        <c:v>6.0173499999999998E-2</c:v>
                      </c:pt>
                      <c:pt idx="5002">
                        <c:v>6.0223499999999992E-2</c:v>
                      </c:pt>
                      <c:pt idx="5003">
                        <c:v>6.0257500000000006E-2</c:v>
                      </c:pt>
                      <c:pt idx="5004">
                        <c:v>6.0289500000000003E-2</c:v>
                      </c:pt>
                      <c:pt idx="5005">
                        <c:v>6.0313000000000005E-2</c:v>
                      </c:pt>
                      <c:pt idx="5006">
                        <c:v>6.0343500000000001E-2</c:v>
                      </c:pt>
                      <c:pt idx="5007">
                        <c:v>6.03765E-2</c:v>
                      </c:pt>
                      <c:pt idx="5008">
                        <c:v>6.040750000000001E-2</c:v>
                      </c:pt>
                      <c:pt idx="5009">
                        <c:v>6.0441000000000002E-2</c:v>
                      </c:pt>
                      <c:pt idx="5010">
                        <c:v>6.0475000000000001E-2</c:v>
                      </c:pt>
                      <c:pt idx="5011">
                        <c:v>6.0504000000000009E-2</c:v>
                      </c:pt>
                      <c:pt idx="5012">
                        <c:v>6.0535500000000006E-2</c:v>
                      </c:pt>
                      <c:pt idx="5013">
                        <c:v>6.0560000000000003E-2</c:v>
                      </c:pt>
                      <c:pt idx="5014">
                        <c:v>6.0592999999999994E-2</c:v>
                      </c:pt>
                      <c:pt idx="5015">
                        <c:v>6.0627499999999987E-2</c:v>
                      </c:pt>
                      <c:pt idx="5016">
                        <c:v>6.0657999999999983E-2</c:v>
                      </c:pt>
                      <c:pt idx="5017">
                        <c:v>6.0698499999999996E-2</c:v>
                      </c:pt>
                      <c:pt idx="5018">
                        <c:v>6.0738999999999981E-2</c:v>
                      </c:pt>
                      <c:pt idx="5019">
                        <c:v>6.0782499999999989E-2</c:v>
                      </c:pt>
                      <c:pt idx="5020">
                        <c:v>6.0827499999999972E-2</c:v>
                      </c:pt>
                      <c:pt idx="5021">
                        <c:v>6.0872499999999975E-2</c:v>
                      </c:pt>
                      <c:pt idx="5022">
                        <c:v>6.0925999999999973E-2</c:v>
                      </c:pt>
                      <c:pt idx="5023">
                        <c:v>6.0977999999999977E-2</c:v>
                      </c:pt>
                      <c:pt idx="5024">
                        <c:v>6.1029499999999973E-2</c:v>
                      </c:pt>
                      <c:pt idx="5025">
                        <c:v>6.1091999999999966E-2</c:v>
                      </c:pt>
                      <c:pt idx="5026">
                        <c:v>6.1148999999999967E-2</c:v>
                      </c:pt>
                      <c:pt idx="5027">
                        <c:v>6.1201999999999972E-2</c:v>
                      </c:pt>
                      <c:pt idx="5028">
                        <c:v>6.1258999999999973E-2</c:v>
                      </c:pt>
                      <c:pt idx="5029">
                        <c:v>6.1321999999999974E-2</c:v>
                      </c:pt>
                      <c:pt idx="5030">
                        <c:v>6.1383499999999973E-2</c:v>
                      </c:pt>
                      <c:pt idx="5031">
                        <c:v>6.1435499999999976E-2</c:v>
                      </c:pt>
                      <c:pt idx="5032">
                        <c:v>6.1503499999999968E-2</c:v>
                      </c:pt>
                      <c:pt idx="5033">
                        <c:v>6.1575999999999978E-2</c:v>
                      </c:pt>
                      <c:pt idx="5034">
                        <c:v>6.1655999999999968E-2</c:v>
                      </c:pt>
                      <c:pt idx="5035">
                        <c:v>6.1719999999999976E-2</c:v>
                      </c:pt>
                      <c:pt idx="5036">
                        <c:v>6.1807499999999981E-2</c:v>
                      </c:pt>
                      <c:pt idx="5037">
                        <c:v>6.187649999999998E-2</c:v>
                      </c:pt>
                      <c:pt idx="5038">
                        <c:v>6.1943499999999971E-2</c:v>
                      </c:pt>
                      <c:pt idx="5039">
                        <c:v>6.2011999999999977E-2</c:v>
                      </c:pt>
                      <c:pt idx="5040">
                        <c:v>6.2083999999999966E-2</c:v>
                      </c:pt>
                      <c:pt idx="5041">
                        <c:v>6.2149999999999969E-2</c:v>
                      </c:pt>
                      <c:pt idx="5042">
                        <c:v>6.222299999999998E-2</c:v>
                      </c:pt>
                      <c:pt idx="5043">
                        <c:v>6.2299999999999987E-2</c:v>
                      </c:pt>
                      <c:pt idx="5044">
                        <c:v>6.2373499999999985E-2</c:v>
                      </c:pt>
                      <c:pt idx="5045">
                        <c:v>6.2447499999999968E-2</c:v>
                      </c:pt>
                      <c:pt idx="5046">
                        <c:v>6.2531999999999976E-2</c:v>
                      </c:pt>
                      <c:pt idx="5047">
                        <c:v>6.2607999999999983E-2</c:v>
                      </c:pt>
                      <c:pt idx="5048">
                        <c:v>6.2685999999999978E-2</c:v>
                      </c:pt>
                      <c:pt idx="5049">
                        <c:v>6.2766499999999989E-2</c:v>
                      </c:pt>
                      <c:pt idx="5050">
                        <c:v>6.2882999999999981E-2</c:v>
                      </c:pt>
                      <c:pt idx="5051">
                        <c:v>6.2962999999999991E-2</c:v>
                      </c:pt>
                      <c:pt idx="5052">
                        <c:v>6.3049499999999981E-2</c:v>
                      </c:pt>
                      <c:pt idx="5053">
                        <c:v>6.3139999999999988E-2</c:v>
                      </c:pt>
                      <c:pt idx="5054">
                        <c:v>6.3232499999999983E-2</c:v>
                      </c:pt>
                      <c:pt idx="5055">
                        <c:v>6.3314499999999996E-2</c:v>
                      </c:pt>
                      <c:pt idx="5056">
                        <c:v>6.3413499999999998E-2</c:v>
                      </c:pt>
                      <c:pt idx="5057">
                        <c:v>6.3507499999999995E-2</c:v>
                      </c:pt>
                      <c:pt idx="5058">
                        <c:v>6.3593999999999998E-2</c:v>
                      </c:pt>
                      <c:pt idx="5059">
                        <c:v>6.3678499999999985E-2</c:v>
                      </c:pt>
                      <c:pt idx="5060">
                        <c:v>6.3778000000000001E-2</c:v>
                      </c:pt>
                      <c:pt idx="5061">
                        <c:v>6.3876500000000003E-2</c:v>
                      </c:pt>
                      <c:pt idx="5062">
                        <c:v>6.3979000000000022E-2</c:v>
                      </c:pt>
                      <c:pt idx="5063">
                        <c:v>6.4080000000000012E-2</c:v>
                      </c:pt>
                      <c:pt idx="5064">
                        <c:v>6.4198500000000006E-2</c:v>
                      </c:pt>
                      <c:pt idx="5065">
                        <c:v>6.4295500000000019E-2</c:v>
                      </c:pt>
                      <c:pt idx="5066">
                        <c:v>6.4393500000000006E-2</c:v>
                      </c:pt>
                      <c:pt idx="5067">
                        <c:v>6.4489999999999992E-2</c:v>
                      </c:pt>
                      <c:pt idx="5068">
                        <c:v>6.4592500000000011E-2</c:v>
                      </c:pt>
                      <c:pt idx="5069">
                        <c:v>6.4682000000000017E-2</c:v>
                      </c:pt>
                      <c:pt idx="5070">
                        <c:v>6.4755500000000007E-2</c:v>
                      </c:pt>
                      <c:pt idx="5071">
                        <c:v>6.4834000000000017E-2</c:v>
                      </c:pt>
                      <c:pt idx="5072">
                        <c:v>6.4900000000000013E-2</c:v>
                      </c:pt>
                      <c:pt idx="5073">
                        <c:v>6.4977000000000021E-2</c:v>
                      </c:pt>
                      <c:pt idx="5074">
                        <c:v>6.5052500000000013E-2</c:v>
                      </c:pt>
                      <c:pt idx="5075">
                        <c:v>6.5126000000000031E-2</c:v>
                      </c:pt>
                      <c:pt idx="5076">
                        <c:v>6.5200500000000036E-2</c:v>
                      </c:pt>
                      <c:pt idx="5077">
                        <c:v>6.5269000000000035E-2</c:v>
                      </c:pt>
                      <c:pt idx="5078">
                        <c:v>6.5344500000000028E-2</c:v>
                      </c:pt>
                      <c:pt idx="5079">
                        <c:v>6.5418500000000004E-2</c:v>
                      </c:pt>
                      <c:pt idx="5080">
                        <c:v>6.5478500000000009E-2</c:v>
                      </c:pt>
                      <c:pt idx="5081">
                        <c:v>6.5536000000000025E-2</c:v>
                      </c:pt>
                      <c:pt idx="5082">
                        <c:v>6.5609000000000015E-2</c:v>
                      </c:pt>
                      <c:pt idx="5083">
                        <c:v>6.5675000000000011E-2</c:v>
                      </c:pt>
                      <c:pt idx="5084">
                        <c:v>6.5738500000000005E-2</c:v>
                      </c:pt>
                      <c:pt idx="5085">
                        <c:v>6.5808500000000006E-2</c:v>
                      </c:pt>
                      <c:pt idx="5086">
                        <c:v>6.587800000000002E-2</c:v>
                      </c:pt>
                      <c:pt idx="5087">
                        <c:v>6.5940000000000012E-2</c:v>
                      </c:pt>
                      <c:pt idx="5088">
                        <c:v>6.6004000000000007E-2</c:v>
                      </c:pt>
                      <c:pt idx="5089">
                        <c:v>6.6071000000000019E-2</c:v>
                      </c:pt>
                      <c:pt idx="5090">
                        <c:v>6.6133000000000025E-2</c:v>
                      </c:pt>
                      <c:pt idx="5091">
                        <c:v>6.619750000000002E-2</c:v>
                      </c:pt>
                      <c:pt idx="5092">
                        <c:v>6.6253500000000021E-2</c:v>
                      </c:pt>
                      <c:pt idx="5093">
                        <c:v>6.6319500000000031E-2</c:v>
                      </c:pt>
                      <c:pt idx="5094">
                        <c:v>6.6368000000000024E-2</c:v>
                      </c:pt>
                      <c:pt idx="5095">
                        <c:v>6.642900000000003E-2</c:v>
                      </c:pt>
                      <c:pt idx="5096">
                        <c:v>6.6437000000000038E-2</c:v>
                      </c:pt>
                      <c:pt idx="5097">
                        <c:v>6.6473000000000032E-2</c:v>
                      </c:pt>
                      <c:pt idx="5098">
                        <c:v>6.6492500000000052E-2</c:v>
                      </c:pt>
                      <c:pt idx="5099">
                        <c:v>6.6519500000000037E-2</c:v>
                      </c:pt>
                      <c:pt idx="5100">
                        <c:v>6.6548000000000038E-2</c:v>
                      </c:pt>
                      <c:pt idx="5101">
                        <c:v>6.6572000000000034E-2</c:v>
                      </c:pt>
                      <c:pt idx="5102">
                        <c:v>6.6599000000000061E-2</c:v>
                      </c:pt>
                      <c:pt idx="5103">
                        <c:v>6.6628000000000048E-2</c:v>
                      </c:pt>
                      <c:pt idx="5104">
                        <c:v>6.6654000000000047E-2</c:v>
                      </c:pt>
                      <c:pt idx="5105">
                        <c:v>6.6680500000000045E-2</c:v>
                      </c:pt>
                      <c:pt idx="5106">
                        <c:v>6.6711500000000035E-2</c:v>
                      </c:pt>
                      <c:pt idx="5107">
                        <c:v>6.6737500000000047E-2</c:v>
                      </c:pt>
                      <c:pt idx="5108">
                        <c:v>6.6766500000000034E-2</c:v>
                      </c:pt>
                      <c:pt idx="5109">
                        <c:v>6.6796000000000036E-2</c:v>
                      </c:pt>
                      <c:pt idx="5110">
                        <c:v>6.6894000000000037E-2</c:v>
                      </c:pt>
                      <c:pt idx="5111">
                        <c:v>6.6975000000000048E-2</c:v>
                      </c:pt>
                      <c:pt idx="5112">
                        <c:v>6.705950000000005E-2</c:v>
                      </c:pt>
                      <c:pt idx="5113">
                        <c:v>6.7141000000000048E-2</c:v>
                      </c:pt>
                      <c:pt idx="5114">
                        <c:v>6.7183000000000048E-2</c:v>
                      </c:pt>
                      <c:pt idx="5115">
                        <c:v>6.7260000000000042E-2</c:v>
                      </c:pt>
                      <c:pt idx="5116">
                        <c:v>6.7335000000000048E-2</c:v>
                      </c:pt>
                      <c:pt idx="5117">
                        <c:v>6.7419000000000034E-2</c:v>
                      </c:pt>
                      <c:pt idx="5118">
                        <c:v>6.7490000000000036E-2</c:v>
                      </c:pt>
                      <c:pt idx="5119">
                        <c:v>6.7562500000000039E-2</c:v>
                      </c:pt>
                      <c:pt idx="5120">
                        <c:v>6.7636000000000043E-2</c:v>
                      </c:pt>
                      <c:pt idx="5121">
                        <c:v>6.771250000000005E-2</c:v>
                      </c:pt>
                      <c:pt idx="5122">
                        <c:v>6.7783000000000038E-2</c:v>
                      </c:pt>
                      <c:pt idx="5123">
                        <c:v>6.7852000000000037E-2</c:v>
                      </c:pt>
                      <c:pt idx="5124">
                        <c:v>6.7930500000000033E-2</c:v>
                      </c:pt>
                      <c:pt idx="5125">
                        <c:v>6.8008000000000027E-2</c:v>
                      </c:pt>
                      <c:pt idx="5126">
                        <c:v>6.808400000000002E-2</c:v>
                      </c:pt>
                      <c:pt idx="5127">
                        <c:v>6.8154500000000034E-2</c:v>
                      </c:pt>
                      <c:pt idx="5128">
                        <c:v>6.8225500000000008E-2</c:v>
                      </c:pt>
                      <c:pt idx="5129">
                        <c:v>6.8299000000000026E-2</c:v>
                      </c:pt>
                      <c:pt idx="5130">
                        <c:v>6.8371000000000029E-2</c:v>
                      </c:pt>
                      <c:pt idx="5131">
                        <c:v>6.8452000000000027E-2</c:v>
                      </c:pt>
                      <c:pt idx="5132">
                        <c:v>6.8517000000000022E-2</c:v>
                      </c:pt>
                      <c:pt idx="5133">
                        <c:v>6.8589000000000025E-2</c:v>
                      </c:pt>
                      <c:pt idx="5134">
                        <c:v>6.8658500000000011E-2</c:v>
                      </c:pt>
                      <c:pt idx="5135">
                        <c:v>6.8726000000000023E-2</c:v>
                      </c:pt>
                      <c:pt idx="5136">
                        <c:v>6.8794000000000022E-2</c:v>
                      </c:pt>
                      <c:pt idx="5137">
                        <c:v>6.8861000000000019E-2</c:v>
                      </c:pt>
                      <c:pt idx="5138">
                        <c:v>6.8922000000000025E-2</c:v>
                      </c:pt>
                      <c:pt idx="5139">
                        <c:v>6.8989500000000023E-2</c:v>
                      </c:pt>
                      <c:pt idx="5140">
                        <c:v>6.9058000000000022E-2</c:v>
                      </c:pt>
                      <c:pt idx="5141">
                        <c:v>6.9130000000000025E-2</c:v>
                      </c:pt>
                      <c:pt idx="5142">
                        <c:v>6.9196000000000021E-2</c:v>
                      </c:pt>
                      <c:pt idx="5143">
                        <c:v>6.9257000000000013E-2</c:v>
                      </c:pt>
                      <c:pt idx="5144">
                        <c:v>6.931950000000002E-2</c:v>
                      </c:pt>
                      <c:pt idx="5145">
                        <c:v>6.9383500000000001E-2</c:v>
                      </c:pt>
                      <c:pt idx="5146">
                        <c:v>6.9449500000000011E-2</c:v>
                      </c:pt>
                      <c:pt idx="5147">
                        <c:v>6.9533000000000011E-2</c:v>
                      </c:pt>
                      <c:pt idx="5148">
                        <c:v>6.9556000000000007E-2</c:v>
                      </c:pt>
                      <c:pt idx="5149">
                        <c:v>6.9577000000000014E-2</c:v>
                      </c:pt>
                      <c:pt idx="5150">
                        <c:v>6.960050000000001E-2</c:v>
                      </c:pt>
                      <c:pt idx="5151">
                        <c:v>6.9616999999999998E-2</c:v>
                      </c:pt>
                      <c:pt idx="5152">
                        <c:v>6.9633499999999987E-2</c:v>
                      </c:pt>
                      <c:pt idx="5153">
                        <c:v>6.9643500000000011E-2</c:v>
                      </c:pt>
                      <c:pt idx="5154">
                        <c:v>6.9662000000000002E-2</c:v>
                      </c:pt>
                      <c:pt idx="5155">
                        <c:v>6.9672499999999984E-2</c:v>
                      </c:pt>
                      <c:pt idx="5156">
                        <c:v>6.96885E-2</c:v>
                      </c:pt>
                      <c:pt idx="5157">
                        <c:v>6.9704000000000002E-2</c:v>
                      </c:pt>
                      <c:pt idx="5158">
                        <c:v>6.9716E-2</c:v>
                      </c:pt>
                      <c:pt idx="5159">
                        <c:v>6.9730999999999987E-2</c:v>
                      </c:pt>
                      <c:pt idx="5160">
                        <c:v>6.9739999999999996E-2</c:v>
                      </c:pt>
                      <c:pt idx="5161">
                        <c:v>6.9745500000000002E-2</c:v>
                      </c:pt>
                      <c:pt idx="5162">
                        <c:v>6.9750499999999993E-2</c:v>
                      </c:pt>
                      <c:pt idx="5163">
                        <c:v>6.9756499999999985E-2</c:v>
                      </c:pt>
                      <c:pt idx="5164">
                        <c:v>6.9763999999999993E-2</c:v>
                      </c:pt>
                      <c:pt idx="5165">
                        <c:v>6.9771499999999986E-2</c:v>
                      </c:pt>
                      <c:pt idx="5166">
                        <c:v>6.9772999999999988E-2</c:v>
                      </c:pt>
                      <c:pt idx="5167">
                        <c:v>6.9769999999999999E-2</c:v>
                      </c:pt>
                      <c:pt idx="5168">
                        <c:v>6.9769999999999985E-2</c:v>
                      </c:pt>
                      <c:pt idx="5169">
                        <c:v>6.9770999999999986E-2</c:v>
                      </c:pt>
                      <c:pt idx="5170">
                        <c:v>6.9768999999999984E-2</c:v>
                      </c:pt>
                      <c:pt idx="5171">
                        <c:v>6.9766499999999981E-2</c:v>
                      </c:pt>
                      <c:pt idx="5172">
                        <c:v>6.9769499999999984E-2</c:v>
                      </c:pt>
                      <c:pt idx="5173">
                        <c:v>6.9774999999999976E-2</c:v>
                      </c:pt>
                      <c:pt idx="5174">
                        <c:v>6.9771499999999972E-2</c:v>
                      </c:pt>
                      <c:pt idx="5175">
                        <c:v>6.9770499999999971E-2</c:v>
                      </c:pt>
                      <c:pt idx="5176">
                        <c:v>6.9772999999999974E-2</c:v>
                      </c:pt>
                      <c:pt idx="5177">
                        <c:v>6.9768499999999956E-2</c:v>
                      </c:pt>
                      <c:pt idx="5178">
                        <c:v>6.9764499999999965E-2</c:v>
                      </c:pt>
                      <c:pt idx="5179">
                        <c:v>6.9762999999999964E-2</c:v>
                      </c:pt>
                      <c:pt idx="5180">
                        <c:v>6.9755999999999971E-2</c:v>
                      </c:pt>
                      <c:pt idx="5181">
                        <c:v>6.9748499999999977E-2</c:v>
                      </c:pt>
                      <c:pt idx="5182">
                        <c:v>6.9742999999999986E-2</c:v>
                      </c:pt>
                      <c:pt idx="5183">
                        <c:v>6.9737999999999981E-2</c:v>
                      </c:pt>
                      <c:pt idx="5184">
                        <c:v>6.9729499999999986E-2</c:v>
                      </c:pt>
                      <c:pt idx="5185">
                        <c:v>6.9723499999999994E-2</c:v>
                      </c:pt>
                      <c:pt idx="5186">
                        <c:v>6.9710999999999995E-2</c:v>
                      </c:pt>
                      <c:pt idx="5187">
                        <c:v>6.9696999999999995E-2</c:v>
                      </c:pt>
                      <c:pt idx="5188">
                        <c:v>6.9686999999999999E-2</c:v>
                      </c:pt>
                      <c:pt idx="5189">
                        <c:v>6.9677500000000003E-2</c:v>
                      </c:pt>
                      <c:pt idx="5190">
                        <c:v>6.9665000000000005E-2</c:v>
                      </c:pt>
                      <c:pt idx="5191">
                        <c:v>6.9727499999999998E-2</c:v>
                      </c:pt>
                      <c:pt idx="5192">
                        <c:v>6.9765499999999994E-2</c:v>
                      </c:pt>
                      <c:pt idx="5193">
                        <c:v>6.9806499999999994E-2</c:v>
                      </c:pt>
                      <c:pt idx="5194">
                        <c:v>6.9852499999999998E-2</c:v>
                      </c:pt>
                      <c:pt idx="5195">
                        <c:v>6.9892999999999997E-2</c:v>
                      </c:pt>
                      <c:pt idx="5196">
                        <c:v>6.9934499999999983E-2</c:v>
                      </c:pt>
                      <c:pt idx="5197">
                        <c:v>6.9976499999999997E-2</c:v>
                      </c:pt>
                      <c:pt idx="5198">
                        <c:v>7.0017999999999997E-2</c:v>
                      </c:pt>
                      <c:pt idx="5199">
                        <c:v>7.0059999999999997E-2</c:v>
                      </c:pt>
                      <c:pt idx="5200">
                        <c:v>7.010050000000001E-2</c:v>
                      </c:pt>
                      <c:pt idx="5201">
                        <c:v>7.013850000000002E-2</c:v>
                      </c:pt>
                      <c:pt idx="5202">
                        <c:v>7.0179000000000005E-2</c:v>
                      </c:pt>
                      <c:pt idx="5203">
                        <c:v>7.0217500000000002E-2</c:v>
                      </c:pt>
                      <c:pt idx="5204">
                        <c:v>7.0261000000000004E-2</c:v>
                      </c:pt>
                      <c:pt idx="5205">
                        <c:v>7.0303000000000004E-2</c:v>
                      </c:pt>
                      <c:pt idx="5206">
                        <c:v>7.03405E-2</c:v>
                      </c:pt>
                      <c:pt idx="5207">
                        <c:v>7.037850000000001E-2</c:v>
                      </c:pt>
                      <c:pt idx="5208">
                        <c:v>7.0417500000000008E-2</c:v>
                      </c:pt>
                      <c:pt idx="5209">
                        <c:v>7.0459500000000008E-2</c:v>
                      </c:pt>
                      <c:pt idx="5210">
                        <c:v>7.0496500000000017E-2</c:v>
                      </c:pt>
                      <c:pt idx="5211">
                        <c:v>7.0537000000000016E-2</c:v>
                      </c:pt>
                      <c:pt idx="5212">
                        <c:v>7.0579000000000017E-2</c:v>
                      </c:pt>
                      <c:pt idx="5213">
                        <c:v>7.0622000000000018E-2</c:v>
                      </c:pt>
                      <c:pt idx="5214">
                        <c:v>7.0663000000000004E-2</c:v>
                      </c:pt>
                      <c:pt idx="5215">
                        <c:v>7.070700000000002E-2</c:v>
                      </c:pt>
                      <c:pt idx="5216">
                        <c:v>7.0750500000000022E-2</c:v>
                      </c:pt>
                      <c:pt idx="5217">
                        <c:v>7.0794500000000024E-2</c:v>
                      </c:pt>
                      <c:pt idx="5218">
                        <c:v>7.0831500000000019E-2</c:v>
                      </c:pt>
                      <c:pt idx="5219">
                        <c:v>7.0874500000000035E-2</c:v>
                      </c:pt>
                      <c:pt idx="5220">
                        <c:v>7.0918000000000023E-2</c:v>
                      </c:pt>
                      <c:pt idx="5221">
                        <c:v>7.0963000000000026E-2</c:v>
                      </c:pt>
                      <c:pt idx="5222">
                        <c:v>7.1009500000000031E-2</c:v>
                      </c:pt>
                      <c:pt idx="5223">
                        <c:v>7.1055000000000035E-2</c:v>
                      </c:pt>
                      <c:pt idx="5224">
                        <c:v>7.1096500000000021E-2</c:v>
                      </c:pt>
                      <c:pt idx="5225">
                        <c:v>7.1134500000000031E-2</c:v>
                      </c:pt>
                      <c:pt idx="5226">
                        <c:v>7.1177000000000032E-2</c:v>
                      </c:pt>
                      <c:pt idx="5227">
                        <c:v>7.1223500000000023E-2</c:v>
                      </c:pt>
                      <c:pt idx="5228">
                        <c:v>7.1266500000000024E-2</c:v>
                      </c:pt>
                      <c:pt idx="5229">
                        <c:v>7.1308000000000024E-2</c:v>
                      </c:pt>
                      <c:pt idx="5230">
                        <c:v>7.1355000000000016E-2</c:v>
                      </c:pt>
                      <c:pt idx="5231">
                        <c:v>7.1401500000000007E-2</c:v>
                      </c:pt>
                      <c:pt idx="5232">
                        <c:v>7.1441500000000019E-2</c:v>
                      </c:pt>
                      <c:pt idx="5233">
                        <c:v>7.1481000000000017E-2</c:v>
                      </c:pt>
                      <c:pt idx="5234">
                        <c:v>7.1520500000000028E-2</c:v>
                      </c:pt>
                      <c:pt idx="5235">
                        <c:v>7.1561000000000027E-2</c:v>
                      </c:pt>
                      <c:pt idx="5236">
                        <c:v>7.1589500000000014E-2</c:v>
                      </c:pt>
                      <c:pt idx="5237">
                        <c:v>7.1630000000000027E-2</c:v>
                      </c:pt>
                      <c:pt idx="5238">
                        <c:v>7.1672000000000013E-2</c:v>
                      </c:pt>
                      <c:pt idx="5239">
                        <c:v>7.1711500000000011E-2</c:v>
                      </c:pt>
                      <c:pt idx="5240">
                        <c:v>7.1750500000000009E-2</c:v>
                      </c:pt>
                      <c:pt idx="5241">
                        <c:v>7.1792500000000023E-2</c:v>
                      </c:pt>
                      <c:pt idx="5242">
                        <c:v>7.1834000000000023E-2</c:v>
                      </c:pt>
                      <c:pt idx="5243">
                        <c:v>7.1871000000000032E-2</c:v>
                      </c:pt>
                      <c:pt idx="5244">
                        <c:v>7.1905500000000011E-2</c:v>
                      </c:pt>
                      <c:pt idx="5245">
                        <c:v>7.1944000000000022E-2</c:v>
                      </c:pt>
                      <c:pt idx="5246">
                        <c:v>7.1975000000000011E-2</c:v>
                      </c:pt>
                      <c:pt idx="5247">
                        <c:v>7.2011000000000006E-2</c:v>
                      </c:pt>
                      <c:pt idx="5248">
                        <c:v>7.2046500000000013E-2</c:v>
                      </c:pt>
                      <c:pt idx="5249">
                        <c:v>7.2082000000000007E-2</c:v>
                      </c:pt>
                      <c:pt idx="5250">
                        <c:v>7.2085500000000011E-2</c:v>
                      </c:pt>
                      <c:pt idx="5251">
                        <c:v>7.2114000000000011E-2</c:v>
                      </c:pt>
                      <c:pt idx="5252">
                        <c:v>7.2148500000000004E-2</c:v>
                      </c:pt>
                      <c:pt idx="5253">
                        <c:v>7.2181000000000009E-2</c:v>
                      </c:pt>
                      <c:pt idx="5254">
                        <c:v>7.2215000000000015E-2</c:v>
                      </c:pt>
                      <c:pt idx="5255">
                        <c:v>7.2250000000000009E-2</c:v>
                      </c:pt>
                      <c:pt idx="5256">
                        <c:v>7.227950000000001E-2</c:v>
                      </c:pt>
                      <c:pt idx="5257">
                        <c:v>7.2312000000000015E-2</c:v>
                      </c:pt>
                      <c:pt idx="5258">
                        <c:v>7.2347000000000022E-2</c:v>
                      </c:pt>
                      <c:pt idx="5259">
                        <c:v>7.2381000000000015E-2</c:v>
                      </c:pt>
                      <c:pt idx="5260">
                        <c:v>7.241400000000002E-2</c:v>
                      </c:pt>
                      <c:pt idx="5261">
                        <c:v>7.2446000000000024E-2</c:v>
                      </c:pt>
                      <c:pt idx="5262">
                        <c:v>7.2476500000000013E-2</c:v>
                      </c:pt>
                      <c:pt idx="5263">
                        <c:v>7.2506500000000015E-2</c:v>
                      </c:pt>
                      <c:pt idx="5264">
                        <c:v>7.2527500000000023E-2</c:v>
                      </c:pt>
                      <c:pt idx="5265">
                        <c:v>7.2559000000000012E-2</c:v>
                      </c:pt>
                      <c:pt idx="5266">
                        <c:v>7.2590500000000016E-2</c:v>
                      </c:pt>
                      <c:pt idx="5267">
                        <c:v>7.2623500000000007E-2</c:v>
                      </c:pt>
                      <c:pt idx="5268">
                        <c:v>7.2650500000000007E-2</c:v>
                      </c:pt>
                      <c:pt idx="5269">
                        <c:v>7.2684499999999999E-2</c:v>
                      </c:pt>
                      <c:pt idx="5270">
                        <c:v>7.2717000000000004E-2</c:v>
                      </c:pt>
                      <c:pt idx="5271">
                        <c:v>7.2748999999999994E-2</c:v>
                      </c:pt>
                      <c:pt idx="5272">
                        <c:v>7.2780499999999998E-2</c:v>
                      </c:pt>
                      <c:pt idx="5273">
                        <c:v>7.2811000000000001E-2</c:v>
                      </c:pt>
                      <c:pt idx="5274">
                        <c:v>7.2842000000000004E-2</c:v>
                      </c:pt>
                      <c:pt idx="5275">
                        <c:v>7.2873499999999994E-2</c:v>
                      </c:pt>
                      <c:pt idx="5276">
                        <c:v>7.2907999999999987E-2</c:v>
                      </c:pt>
                      <c:pt idx="5277">
                        <c:v>7.2940499999999991E-2</c:v>
                      </c:pt>
                      <c:pt idx="5278">
                        <c:v>7.296699999999999E-2</c:v>
                      </c:pt>
                      <c:pt idx="5279">
                        <c:v>7.2999499999999995E-2</c:v>
                      </c:pt>
                      <c:pt idx="5280">
                        <c:v>7.3037999999999992E-2</c:v>
                      </c:pt>
                      <c:pt idx="5281">
                        <c:v>7.3076499999999975E-2</c:v>
                      </c:pt>
                      <c:pt idx="5282">
                        <c:v>7.3103999999999975E-2</c:v>
                      </c:pt>
                      <c:pt idx="5283">
                        <c:v>7.3139499999999968E-2</c:v>
                      </c:pt>
                      <c:pt idx="5284">
                        <c:v>7.3170999999999972E-2</c:v>
                      </c:pt>
                      <c:pt idx="5285">
                        <c:v>7.3204499999999964E-2</c:v>
                      </c:pt>
                      <c:pt idx="5286">
                        <c:v>7.3238999999999971E-2</c:v>
                      </c:pt>
                      <c:pt idx="5287">
                        <c:v>7.3275999999999966E-2</c:v>
                      </c:pt>
                      <c:pt idx="5288">
                        <c:v>7.3310999999999973E-2</c:v>
                      </c:pt>
                      <c:pt idx="5289">
                        <c:v>7.3343999999999979E-2</c:v>
                      </c:pt>
                      <c:pt idx="5290">
                        <c:v>7.3379499999999973E-2</c:v>
                      </c:pt>
                      <c:pt idx="5291">
                        <c:v>7.3415499999999967E-2</c:v>
                      </c:pt>
                      <c:pt idx="5292">
                        <c:v>7.3449499999999973E-2</c:v>
                      </c:pt>
                      <c:pt idx="5293">
                        <c:v>7.3484499999999967E-2</c:v>
                      </c:pt>
                      <c:pt idx="5294">
                        <c:v>7.3516999999999971E-2</c:v>
                      </c:pt>
                      <c:pt idx="5295">
                        <c:v>7.3550499999999963E-2</c:v>
                      </c:pt>
                      <c:pt idx="5296">
                        <c:v>7.3580999999999952E-2</c:v>
                      </c:pt>
                      <c:pt idx="5297">
                        <c:v>7.3610499999999954E-2</c:v>
                      </c:pt>
                      <c:pt idx="5298">
                        <c:v>7.3643999999999959E-2</c:v>
                      </c:pt>
                      <c:pt idx="5299">
                        <c:v>7.3675499999999949E-2</c:v>
                      </c:pt>
                      <c:pt idx="5300">
                        <c:v>7.3706499999999953E-2</c:v>
                      </c:pt>
                      <c:pt idx="5301">
                        <c:v>7.3735999999999954E-2</c:v>
                      </c:pt>
                      <c:pt idx="5302">
                        <c:v>7.376299999999994E-2</c:v>
                      </c:pt>
                      <c:pt idx="5303">
                        <c:v>7.3788999999999938E-2</c:v>
                      </c:pt>
                      <c:pt idx="5304">
                        <c:v>7.381499999999995E-2</c:v>
                      </c:pt>
                      <c:pt idx="5305">
                        <c:v>7.3838499999999946E-2</c:v>
                      </c:pt>
                      <c:pt idx="5306">
                        <c:v>7.386049999999994E-2</c:v>
                      </c:pt>
                      <c:pt idx="5307">
                        <c:v>7.3885499999999937E-2</c:v>
                      </c:pt>
                      <c:pt idx="5308">
                        <c:v>7.3907999999999932E-2</c:v>
                      </c:pt>
                      <c:pt idx="5309">
                        <c:v>7.3928999999999939E-2</c:v>
                      </c:pt>
                      <c:pt idx="5310">
                        <c:v>7.3901499999999926E-2</c:v>
                      </c:pt>
                      <c:pt idx="5311">
                        <c:v>7.3871499999999937E-2</c:v>
                      </c:pt>
                      <c:pt idx="5312">
                        <c:v>7.3843499999999937E-2</c:v>
                      </c:pt>
                      <c:pt idx="5313">
                        <c:v>7.3814499999999936E-2</c:v>
                      </c:pt>
                      <c:pt idx="5314">
                        <c:v>7.3783999999999933E-2</c:v>
                      </c:pt>
                      <c:pt idx="5315">
                        <c:v>7.375299999999993E-2</c:v>
                      </c:pt>
                      <c:pt idx="5316">
                        <c:v>7.3723499999999914E-2</c:v>
                      </c:pt>
                      <c:pt idx="5317">
                        <c:v>7.3691999999999924E-2</c:v>
                      </c:pt>
                      <c:pt idx="5318">
                        <c:v>7.3660999999999921E-2</c:v>
                      </c:pt>
                      <c:pt idx="5319">
                        <c:v>7.3629999999999918E-2</c:v>
                      </c:pt>
                      <c:pt idx="5320">
                        <c:v>7.3599499999999929E-2</c:v>
                      </c:pt>
                      <c:pt idx="5321">
                        <c:v>7.3568499999999939E-2</c:v>
                      </c:pt>
                      <c:pt idx="5322">
                        <c:v>7.3537999999999937E-2</c:v>
                      </c:pt>
                      <c:pt idx="5323">
                        <c:v>7.349949999999994E-2</c:v>
                      </c:pt>
                      <c:pt idx="5324">
                        <c:v>7.3458499999999927E-2</c:v>
                      </c:pt>
                      <c:pt idx="5325">
                        <c:v>7.3419499999999929E-2</c:v>
                      </c:pt>
                      <c:pt idx="5326">
                        <c:v>7.3381499999999933E-2</c:v>
                      </c:pt>
                      <c:pt idx="5327">
                        <c:v>7.3344499999999938E-2</c:v>
                      </c:pt>
                      <c:pt idx="5328">
                        <c:v>7.330549999999994E-2</c:v>
                      </c:pt>
                      <c:pt idx="5329">
                        <c:v>7.3265999999999942E-2</c:v>
                      </c:pt>
                      <c:pt idx="5330">
                        <c:v>7.3226999999999945E-2</c:v>
                      </c:pt>
                      <c:pt idx="5331">
                        <c:v>7.3189499999999935E-2</c:v>
                      </c:pt>
                      <c:pt idx="5332">
                        <c:v>7.3151999999999939E-2</c:v>
                      </c:pt>
                      <c:pt idx="5333">
                        <c:v>7.3115499999999931E-2</c:v>
                      </c:pt>
                      <c:pt idx="5334">
                        <c:v>7.3078499999999935E-2</c:v>
                      </c:pt>
                      <c:pt idx="5335">
                        <c:v>7.3040999999999925E-2</c:v>
                      </c:pt>
                      <c:pt idx="5336">
                        <c:v>7.3002999999999929E-2</c:v>
                      </c:pt>
                      <c:pt idx="5337">
                        <c:v>7.2965499999999933E-2</c:v>
                      </c:pt>
                      <c:pt idx="5338">
                        <c:v>7.293049999999994E-2</c:v>
                      </c:pt>
                      <c:pt idx="5339">
                        <c:v>7.2893499999999931E-2</c:v>
                      </c:pt>
                      <c:pt idx="5340">
                        <c:v>7.2855999999999949E-2</c:v>
                      </c:pt>
                      <c:pt idx="5341">
                        <c:v>7.2817999999999938E-2</c:v>
                      </c:pt>
                      <c:pt idx="5342">
                        <c:v>7.2778999999999941E-2</c:v>
                      </c:pt>
                      <c:pt idx="5343">
                        <c:v>7.2739499999999943E-2</c:v>
                      </c:pt>
                      <c:pt idx="5344">
                        <c:v>7.2699999999999945E-2</c:v>
                      </c:pt>
                      <c:pt idx="5345">
                        <c:v>7.2660499999999947E-2</c:v>
                      </c:pt>
                      <c:pt idx="5346">
                        <c:v>7.2619499999999948E-2</c:v>
                      </c:pt>
                      <c:pt idx="5347">
                        <c:v>7.2579999999999964E-2</c:v>
                      </c:pt>
                      <c:pt idx="5348">
                        <c:v>7.2581499999999952E-2</c:v>
                      </c:pt>
                      <c:pt idx="5349">
                        <c:v>7.2582499999999953E-2</c:v>
                      </c:pt>
                      <c:pt idx="5350">
                        <c:v>7.2581499999999952E-2</c:v>
                      </c:pt>
                      <c:pt idx="5351">
                        <c:v>7.2585499999999956E-2</c:v>
                      </c:pt>
                      <c:pt idx="5352">
                        <c:v>7.2588499999999959E-2</c:v>
                      </c:pt>
                      <c:pt idx="5353">
                        <c:v>7.2591499999999962E-2</c:v>
                      </c:pt>
                      <c:pt idx="5354">
                        <c:v>7.2593499999999964E-2</c:v>
                      </c:pt>
                      <c:pt idx="5355">
                        <c:v>7.2594999999999965E-2</c:v>
                      </c:pt>
                      <c:pt idx="5356">
                        <c:v>7.2597499999999954E-2</c:v>
                      </c:pt>
                      <c:pt idx="5357">
                        <c:v>7.259949999999997E-2</c:v>
                      </c:pt>
                      <c:pt idx="5358">
                        <c:v>7.259999999999997E-2</c:v>
                      </c:pt>
                      <c:pt idx="5359">
                        <c:v>7.2600999999999971E-2</c:v>
                      </c:pt>
                      <c:pt idx="5360">
                        <c:v>7.2595999999999966E-2</c:v>
                      </c:pt>
                      <c:pt idx="5361">
                        <c:v>7.2592499999999963E-2</c:v>
                      </c:pt>
                      <c:pt idx="5362">
                        <c:v>7.258949999999996E-2</c:v>
                      </c:pt>
                      <c:pt idx="5363">
                        <c:v>7.2587499999999971E-2</c:v>
                      </c:pt>
                      <c:pt idx="5364">
                        <c:v>7.2583999999999968E-2</c:v>
                      </c:pt>
                      <c:pt idx="5365">
                        <c:v>7.2580499999999978E-2</c:v>
                      </c:pt>
                      <c:pt idx="5366">
                        <c:v>7.2578499999999962E-2</c:v>
                      </c:pt>
                      <c:pt idx="5367">
                        <c:v>7.2574499999999958E-2</c:v>
                      </c:pt>
                      <c:pt idx="5368">
                        <c:v>7.257199999999997E-2</c:v>
                      </c:pt>
                      <c:pt idx="5369">
                        <c:v>7.2567499999999965E-2</c:v>
                      </c:pt>
                      <c:pt idx="5370">
                        <c:v>7.2565999999999978E-2</c:v>
                      </c:pt>
                      <c:pt idx="5371">
                        <c:v>7.2563999999999976E-2</c:v>
                      </c:pt>
                      <c:pt idx="5372">
                        <c:v>7.2559999999999999E-2</c:v>
                      </c:pt>
                      <c:pt idx="5373">
                        <c:v>7.2557499999999997E-2</c:v>
                      </c:pt>
                      <c:pt idx="5374">
                        <c:v>7.2553999999999993E-2</c:v>
                      </c:pt>
                      <c:pt idx="5375">
                        <c:v>7.2548499999999988E-2</c:v>
                      </c:pt>
                      <c:pt idx="5376">
                        <c:v>7.2544499999999998E-2</c:v>
                      </c:pt>
                      <c:pt idx="5377">
                        <c:v>7.2540999999999994E-2</c:v>
                      </c:pt>
                      <c:pt idx="5378">
                        <c:v>7.2555999999999995E-2</c:v>
                      </c:pt>
                      <c:pt idx="5379">
                        <c:v>7.2552499999999992E-2</c:v>
                      </c:pt>
                      <c:pt idx="5380">
                        <c:v>7.2549499999999989E-2</c:v>
                      </c:pt>
                      <c:pt idx="5381">
                        <c:v>7.2545999999999985E-2</c:v>
                      </c:pt>
                      <c:pt idx="5382">
                        <c:v>7.2540499999999994E-2</c:v>
                      </c:pt>
                      <c:pt idx="5383">
                        <c:v>7.2535500000000003E-2</c:v>
                      </c:pt>
                      <c:pt idx="5384">
                        <c:v>7.2531499999999999E-2</c:v>
                      </c:pt>
                      <c:pt idx="5385">
                        <c:v>7.2528999999999996E-2</c:v>
                      </c:pt>
                      <c:pt idx="5386">
                        <c:v>7.2525500000000007E-2</c:v>
                      </c:pt>
                      <c:pt idx="5387">
                        <c:v>7.2522500000000004E-2</c:v>
                      </c:pt>
                      <c:pt idx="5388">
                        <c:v>7.2516500000000012E-2</c:v>
                      </c:pt>
                      <c:pt idx="5389">
                        <c:v>7.2512500000000021E-2</c:v>
                      </c:pt>
                      <c:pt idx="5390">
                        <c:v>7.2507000000000016E-2</c:v>
                      </c:pt>
                      <c:pt idx="5391">
                        <c:v>7.2502500000000025E-2</c:v>
                      </c:pt>
                      <c:pt idx="5392">
                        <c:v>7.249700000000002E-2</c:v>
                      </c:pt>
                      <c:pt idx="5393">
                        <c:v>7.2492000000000015E-2</c:v>
                      </c:pt>
                      <c:pt idx="5394">
                        <c:v>7.2484500000000007E-2</c:v>
                      </c:pt>
                      <c:pt idx="5395">
                        <c:v>7.2478500000000001E-2</c:v>
                      </c:pt>
                      <c:pt idx="5396">
                        <c:v>7.2472000000000009E-2</c:v>
                      </c:pt>
                      <c:pt idx="5397">
                        <c:v>7.2465000000000002E-2</c:v>
                      </c:pt>
                      <c:pt idx="5398">
                        <c:v>7.2457999999999995E-2</c:v>
                      </c:pt>
                      <c:pt idx="5399">
                        <c:v>7.2443499999999994E-2</c:v>
                      </c:pt>
                      <c:pt idx="5400">
                        <c:v>7.2430999999999995E-2</c:v>
                      </c:pt>
                      <c:pt idx="5401">
                        <c:v>7.2418499999999997E-2</c:v>
                      </c:pt>
                      <c:pt idx="5402">
                        <c:v>7.2403999999999996E-2</c:v>
                      </c:pt>
                      <c:pt idx="5403">
                        <c:v>7.2390499999999997E-2</c:v>
                      </c:pt>
                      <c:pt idx="5404">
                        <c:v>7.2374500000000008E-2</c:v>
                      </c:pt>
                      <c:pt idx="5405">
                        <c:v>7.2359999999999994E-2</c:v>
                      </c:pt>
                      <c:pt idx="5406">
                        <c:v>7.2346500000000008E-2</c:v>
                      </c:pt>
                      <c:pt idx="5407">
                        <c:v>7.2331500000000007E-2</c:v>
                      </c:pt>
                      <c:pt idx="5408">
                        <c:v>7.2316000000000005E-2</c:v>
                      </c:pt>
                      <c:pt idx="5409">
                        <c:v>7.2300500000000018E-2</c:v>
                      </c:pt>
                      <c:pt idx="5410">
                        <c:v>7.2285500000000016E-2</c:v>
                      </c:pt>
                      <c:pt idx="5411">
                        <c:v>7.2271000000000016E-2</c:v>
                      </c:pt>
                      <c:pt idx="5412">
                        <c:v>7.2256000000000015E-2</c:v>
                      </c:pt>
                      <c:pt idx="5413">
                        <c:v>7.2239000000000012E-2</c:v>
                      </c:pt>
                      <c:pt idx="5414">
                        <c:v>7.2222500000000023E-2</c:v>
                      </c:pt>
                      <c:pt idx="5415">
                        <c:v>7.220550000000002E-2</c:v>
                      </c:pt>
                      <c:pt idx="5416">
                        <c:v>7.218800000000003E-2</c:v>
                      </c:pt>
                      <c:pt idx="5417">
                        <c:v>7.2170500000000026E-2</c:v>
                      </c:pt>
                      <c:pt idx="5418">
                        <c:v>7.2155000000000025E-2</c:v>
                      </c:pt>
                      <c:pt idx="5419">
                        <c:v>7.2138000000000022E-2</c:v>
                      </c:pt>
                      <c:pt idx="5420">
                        <c:v>7.2121000000000018E-2</c:v>
                      </c:pt>
                      <c:pt idx="5421">
                        <c:v>7.2104000000000029E-2</c:v>
                      </c:pt>
                      <c:pt idx="5422">
                        <c:v>7.2086000000000025E-2</c:v>
                      </c:pt>
                      <c:pt idx="5423">
                        <c:v>7.2069500000000022E-2</c:v>
                      </c:pt>
                      <c:pt idx="5424">
                        <c:v>7.2052000000000033E-2</c:v>
                      </c:pt>
                      <c:pt idx="5425">
                        <c:v>7.2037500000000032E-2</c:v>
                      </c:pt>
                      <c:pt idx="5426">
                        <c:v>7.202150000000003E-2</c:v>
                      </c:pt>
                      <c:pt idx="5427">
                        <c:v>7.2006000000000028E-2</c:v>
                      </c:pt>
                      <c:pt idx="5428">
                        <c:v>7.1990500000000013E-2</c:v>
                      </c:pt>
                      <c:pt idx="5429">
                        <c:v>7.1975500000000012E-2</c:v>
                      </c:pt>
                      <c:pt idx="5430">
                        <c:v>7.1962000000000026E-2</c:v>
                      </c:pt>
                      <c:pt idx="5431">
                        <c:v>7.1948000000000026E-2</c:v>
                      </c:pt>
                      <c:pt idx="5432">
                        <c:v>7.1937000000000029E-2</c:v>
                      </c:pt>
                      <c:pt idx="5433">
                        <c:v>7.192400000000003E-2</c:v>
                      </c:pt>
                      <c:pt idx="5434">
                        <c:v>7.1909500000000029E-2</c:v>
                      </c:pt>
                      <c:pt idx="5435">
                        <c:v>7.1896500000000016E-2</c:v>
                      </c:pt>
                      <c:pt idx="5436">
                        <c:v>7.1884000000000017E-2</c:v>
                      </c:pt>
                      <c:pt idx="5437">
                        <c:v>7.1871500000000033E-2</c:v>
                      </c:pt>
                      <c:pt idx="5438">
                        <c:v>7.1860500000000022E-2</c:v>
                      </c:pt>
                      <c:pt idx="5439">
                        <c:v>7.1849000000000024E-2</c:v>
                      </c:pt>
                      <c:pt idx="5440">
                        <c:v>7.1837500000000012E-2</c:v>
                      </c:pt>
                      <c:pt idx="5441">
                        <c:v>7.1824000000000013E-2</c:v>
                      </c:pt>
                      <c:pt idx="5442">
                        <c:v>7.1811500000000014E-2</c:v>
                      </c:pt>
                      <c:pt idx="5443">
                        <c:v>7.1800000000000017E-2</c:v>
                      </c:pt>
                      <c:pt idx="5444">
                        <c:v>7.1788499999999991E-2</c:v>
                      </c:pt>
                      <c:pt idx="5445">
                        <c:v>7.1776499999999993E-2</c:v>
                      </c:pt>
                      <c:pt idx="5446">
                        <c:v>7.1761499999999992E-2</c:v>
                      </c:pt>
                      <c:pt idx="5447">
                        <c:v>7.1749499999999994E-2</c:v>
                      </c:pt>
                      <c:pt idx="5448">
                        <c:v>7.1736000000000008E-2</c:v>
                      </c:pt>
                      <c:pt idx="5449">
                        <c:v>7.172149999999998E-2</c:v>
                      </c:pt>
                      <c:pt idx="5450">
                        <c:v>7.1704999999999991E-2</c:v>
                      </c:pt>
                      <c:pt idx="5451">
                        <c:v>7.169049999999999E-2</c:v>
                      </c:pt>
                      <c:pt idx="5452">
                        <c:v>7.1673999999999988E-2</c:v>
                      </c:pt>
                      <c:pt idx="5453">
                        <c:v>7.1657999999999972E-2</c:v>
                      </c:pt>
                      <c:pt idx="5454">
                        <c:v>7.1639499999999981E-2</c:v>
                      </c:pt>
                      <c:pt idx="5455">
                        <c:v>7.1620999999999962E-2</c:v>
                      </c:pt>
                      <c:pt idx="5456">
                        <c:v>7.1602499999999958E-2</c:v>
                      </c:pt>
                      <c:pt idx="5457">
                        <c:v>7.1587499999999957E-2</c:v>
                      </c:pt>
                      <c:pt idx="5458">
                        <c:v>7.1568999999999952E-2</c:v>
                      </c:pt>
                      <c:pt idx="5459">
                        <c:v>7.1551499999999948E-2</c:v>
                      </c:pt>
                      <c:pt idx="5460">
                        <c:v>7.1531999999999957E-2</c:v>
                      </c:pt>
                      <c:pt idx="5461">
                        <c:v>7.1513999999999953E-2</c:v>
                      </c:pt>
                      <c:pt idx="5462">
                        <c:v>7.1493999999999946E-2</c:v>
                      </c:pt>
                      <c:pt idx="5463">
                        <c:v>7.1475999999999942E-2</c:v>
                      </c:pt>
                      <c:pt idx="5464">
                        <c:v>7.1456999999999937E-2</c:v>
                      </c:pt>
                      <c:pt idx="5465">
                        <c:v>7.1438499999999933E-2</c:v>
                      </c:pt>
                      <c:pt idx="5466">
                        <c:v>7.1417499999999953E-2</c:v>
                      </c:pt>
                      <c:pt idx="5467">
                        <c:v>7.1397999999999948E-2</c:v>
                      </c:pt>
                      <c:pt idx="5468">
                        <c:v>7.1379999999999943E-2</c:v>
                      </c:pt>
                      <c:pt idx="5469">
                        <c:v>7.1361999999999939E-2</c:v>
                      </c:pt>
                      <c:pt idx="5470">
                        <c:v>7.1343499999999935E-2</c:v>
                      </c:pt>
                      <c:pt idx="5471">
                        <c:v>7.1326999999999946E-2</c:v>
                      </c:pt>
                      <c:pt idx="5472">
                        <c:v>7.1310499999999943E-2</c:v>
                      </c:pt>
                      <c:pt idx="5473">
                        <c:v>7.129299999999994E-2</c:v>
                      </c:pt>
                      <c:pt idx="5474">
                        <c:v>7.1275999999999937E-2</c:v>
                      </c:pt>
                      <c:pt idx="5475">
                        <c:v>7.1258999999999934E-2</c:v>
                      </c:pt>
                      <c:pt idx="5476">
                        <c:v>7.1238999999999941E-2</c:v>
                      </c:pt>
                      <c:pt idx="5477">
                        <c:v>7.1220999999999923E-2</c:v>
                      </c:pt>
                      <c:pt idx="5478">
                        <c:v>7.120349999999992E-2</c:v>
                      </c:pt>
                      <c:pt idx="5479">
                        <c:v>7.1184499999999928E-2</c:v>
                      </c:pt>
                      <c:pt idx="5480">
                        <c:v>7.1167499999999911E-2</c:v>
                      </c:pt>
                      <c:pt idx="5481">
                        <c:v>7.114849999999992E-2</c:v>
                      </c:pt>
                      <c:pt idx="5482">
                        <c:v>7.1129999999999929E-2</c:v>
                      </c:pt>
                      <c:pt idx="5483">
                        <c:v>7.1110999999999938E-2</c:v>
                      </c:pt>
                      <c:pt idx="5484">
                        <c:v>7.1092499999999934E-2</c:v>
                      </c:pt>
                      <c:pt idx="5485">
                        <c:v>7.1072499999999927E-2</c:v>
                      </c:pt>
                      <c:pt idx="5486">
                        <c:v>7.1052999999999922E-2</c:v>
                      </c:pt>
                      <c:pt idx="5487">
                        <c:v>7.1031999999999929E-2</c:v>
                      </c:pt>
                      <c:pt idx="5488">
                        <c:v>7.1010999999999921E-2</c:v>
                      </c:pt>
                      <c:pt idx="5489">
                        <c:v>7.0990499999999915E-2</c:v>
                      </c:pt>
                      <c:pt idx="5490">
                        <c:v>7.0971999999999924E-2</c:v>
                      </c:pt>
                      <c:pt idx="5491">
                        <c:v>7.0951499999999931E-2</c:v>
                      </c:pt>
                      <c:pt idx="5492">
                        <c:v>7.0929999999999924E-2</c:v>
                      </c:pt>
                      <c:pt idx="5493">
                        <c:v>7.0907499999999929E-2</c:v>
                      </c:pt>
                      <c:pt idx="5494">
                        <c:v>7.0886999999999936E-2</c:v>
                      </c:pt>
                      <c:pt idx="5495">
                        <c:v>7.0865999999999929E-2</c:v>
                      </c:pt>
                      <c:pt idx="5496">
                        <c:v>7.0848499999999925E-2</c:v>
                      </c:pt>
                      <c:pt idx="5497">
                        <c:v>7.0830999999999936E-2</c:v>
                      </c:pt>
                      <c:pt idx="5498">
                        <c:v>7.0811999999999931E-2</c:v>
                      </c:pt>
                      <c:pt idx="5499">
                        <c:v>7.0792999999999925E-2</c:v>
                      </c:pt>
                      <c:pt idx="5500">
                        <c:v>7.0772999999999933E-2</c:v>
                      </c:pt>
                      <c:pt idx="5501">
                        <c:v>7.0754999999999943E-2</c:v>
                      </c:pt>
                      <c:pt idx="5502">
                        <c:v>7.0737499999999953E-2</c:v>
                      </c:pt>
                      <c:pt idx="5503">
                        <c:v>7.0720499999999936E-2</c:v>
                      </c:pt>
                      <c:pt idx="5504">
                        <c:v>7.0703499999999947E-2</c:v>
                      </c:pt>
                      <c:pt idx="5505">
                        <c:v>7.0686499999999944E-2</c:v>
                      </c:pt>
                      <c:pt idx="5506">
                        <c:v>7.0668999999999954E-2</c:v>
                      </c:pt>
                      <c:pt idx="5507">
                        <c:v>7.065099999999995E-2</c:v>
                      </c:pt>
                      <c:pt idx="5508">
                        <c:v>7.0633999999999961E-2</c:v>
                      </c:pt>
                      <c:pt idx="5509">
                        <c:v>7.0618499999999959E-2</c:v>
                      </c:pt>
                      <c:pt idx="5510">
                        <c:v>7.0601499999999956E-2</c:v>
                      </c:pt>
                      <c:pt idx="5511">
                        <c:v>7.0584499999999967E-2</c:v>
                      </c:pt>
                      <c:pt idx="5512">
                        <c:v>7.056399999999996E-2</c:v>
                      </c:pt>
                      <c:pt idx="5513">
                        <c:v>7.0544999999999969E-2</c:v>
                      </c:pt>
                      <c:pt idx="5514">
                        <c:v>7.0525999999999964E-2</c:v>
                      </c:pt>
                      <c:pt idx="5515">
                        <c:v>7.0507499999999959E-2</c:v>
                      </c:pt>
                      <c:pt idx="5516">
                        <c:v>7.0487499999999967E-2</c:v>
                      </c:pt>
                      <c:pt idx="5517">
                        <c:v>7.0466499999999974E-2</c:v>
                      </c:pt>
                      <c:pt idx="5518">
                        <c:v>7.0445999999999967E-2</c:v>
                      </c:pt>
                      <c:pt idx="5519">
                        <c:v>7.042549999999996E-2</c:v>
                      </c:pt>
                      <c:pt idx="5520">
                        <c:v>7.0404499999999967E-2</c:v>
                      </c:pt>
                      <c:pt idx="5521">
                        <c:v>7.038399999999996E-2</c:v>
                      </c:pt>
                      <c:pt idx="5522">
                        <c:v>7.0363499999999968E-2</c:v>
                      </c:pt>
                      <c:pt idx="5523">
                        <c:v>7.0349999999999968E-2</c:v>
                      </c:pt>
                      <c:pt idx="5524">
                        <c:v>7.0336999999999955E-2</c:v>
                      </c:pt>
                      <c:pt idx="5525">
                        <c:v>7.032399999999997E-2</c:v>
                      </c:pt>
                      <c:pt idx="5526">
                        <c:v>7.0310999999999971E-2</c:v>
                      </c:pt>
                      <c:pt idx="5527">
                        <c:v>7.0297999999999985E-2</c:v>
                      </c:pt>
                      <c:pt idx="5528">
                        <c:v>7.0285499999999973E-2</c:v>
                      </c:pt>
                      <c:pt idx="5529">
                        <c:v>7.0273499999999975E-2</c:v>
                      </c:pt>
                      <c:pt idx="5530">
                        <c:v>7.0262499999999978E-2</c:v>
                      </c:pt>
                      <c:pt idx="5531">
                        <c:v>7.025049999999998E-2</c:v>
                      </c:pt>
                      <c:pt idx="5532">
                        <c:v>7.0240499999999984E-2</c:v>
                      </c:pt>
                      <c:pt idx="5533">
                        <c:v>7.0229999999999973E-2</c:v>
                      </c:pt>
                      <c:pt idx="5534">
                        <c:v>7.0219999999999991E-2</c:v>
                      </c:pt>
                      <c:pt idx="5535">
                        <c:v>7.020949999999998E-2</c:v>
                      </c:pt>
                      <c:pt idx="5536">
                        <c:v>7.0201999999999987E-2</c:v>
                      </c:pt>
                      <c:pt idx="5537">
                        <c:v>7.0192999999999992E-2</c:v>
                      </c:pt>
                      <c:pt idx="5538">
                        <c:v>7.0183499999999982E-2</c:v>
                      </c:pt>
                      <c:pt idx="5539">
                        <c:v>7.0174999999999987E-2</c:v>
                      </c:pt>
                      <c:pt idx="5540">
                        <c:v>7.0166999999999993E-2</c:v>
                      </c:pt>
                      <c:pt idx="5541">
                        <c:v>7.0158499999999985E-2</c:v>
                      </c:pt>
                      <c:pt idx="5542">
                        <c:v>7.0151999999999992E-2</c:v>
                      </c:pt>
                      <c:pt idx="5543">
                        <c:v>7.0146E-2</c:v>
                      </c:pt>
                      <c:pt idx="5544">
                        <c:v>7.0140499999999995E-2</c:v>
                      </c:pt>
                      <c:pt idx="5545">
                        <c:v>7.0134499999999989E-2</c:v>
                      </c:pt>
                      <c:pt idx="5546">
                        <c:v>7.012800000000001E-2</c:v>
                      </c:pt>
                      <c:pt idx="5547">
                        <c:v>7.0121500000000003E-2</c:v>
                      </c:pt>
                      <c:pt idx="5548">
                        <c:v>7.0115500000000011E-2</c:v>
                      </c:pt>
                      <c:pt idx="5549">
                        <c:v>7.0110000000000006E-2</c:v>
                      </c:pt>
                      <c:pt idx="5550">
                        <c:v>7.01045E-2</c:v>
                      </c:pt>
                      <c:pt idx="5551">
                        <c:v>7.0098000000000008E-2</c:v>
                      </c:pt>
                      <c:pt idx="5552">
                        <c:v>7.0091499999999987E-2</c:v>
                      </c:pt>
                      <c:pt idx="5553">
                        <c:v>7.0085499999999981E-2</c:v>
                      </c:pt>
                      <c:pt idx="5554">
                        <c:v>7.0079999999999976E-2</c:v>
                      </c:pt>
                      <c:pt idx="5555">
                        <c:v>7.0074999999999998E-2</c:v>
                      </c:pt>
                      <c:pt idx="5556">
                        <c:v>7.0068999999999992E-2</c:v>
                      </c:pt>
                      <c:pt idx="5557">
                        <c:v>7.0064999999999988E-2</c:v>
                      </c:pt>
                      <c:pt idx="5558">
                        <c:v>7.0062499999999986E-2</c:v>
                      </c:pt>
                      <c:pt idx="5559">
                        <c:v>7.0058499999999982E-2</c:v>
                      </c:pt>
                      <c:pt idx="5560">
                        <c:v>7.0059499999999997E-2</c:v>
                      </c:pt>
                      <c:pt idx="5561">
                        <c:v>7.0058999999999996E-2</c:v>
                      </c:pt>
                      <c:pt idx="5562">
                        <c:v>7.005900000000001E-2</c:v>
                      </c:pt>
                      <c:pt idx="5563">
                        <c:v>7.0058999999999996E-2</c:v>
                      </c:pt>
                      <c:pt idx="5564">
                        <c:v>7.0057999999999995E-2</c:v>
                      </c:pt>
                      <c:pt idx="5565">
                        <c:v>7.005850000000001E-2</c:v>
                      </c:pt>
                      <c:pt idx="5566">
                        <c:v>7.0056499999999994E-2</c:v>
                      </c:pt>
                      <c:pt idx="5567">
                        <c:v>7.0056999999999994E-2</c:v>
                      </c:pt>
                      <c:pt idx="5568">
                        <c:v>7.0056000000000007E-2</c:v>
                      </c:pt>
                      <c:pt idx="5569">
                        <c:v>7.005850000000001E-2</c:v>
                      </c:pt>
                      <c:pt idx="5570">
                        <c:v>7.0057000000000008E-2</c:v>
                      </c:pt>
                      <c:pt idx="5571">
                        <c:v>7.0056500000000022E-2</c:v>
                      </c:pt>
                      <c:pt idx="5572">
                        <c:v>7.0055500000000021E-2</c:v>
                      </c:pt>
                      <c:pt idx="5573">
                        <c:v>7.0056000000000007E-2</c:v>
                      </c:pt>
                      <c:pt idx="5574">
                        <c:v>7.0054499999999992E-2</c:v>
                      </c:pt>
                      <c:pt idx="5575">
                        <c:v>7.0055500000000007E-2</c:v>
                      </c:pt>
                      <c:pt idx="5576">
                        <c:v>7.0054000000000005E-2</c:v>
                      </c:pt>
                      <c:pt idx="5577">
                        <c:v>7.0053000000000004E-2</c:v>
                      </c:pt>
                      <c:pt idx="5578">
                        <c:v>7.0032999999999998E-2</c:v>
                      </c:pt>
                      <c:pt idx="5579">
                        <c:v>7.0032999999999984E-2</c:v>
                      </c:pt>
                      <c:pt idx="5580">
                        <c:v>7.0031499999999983E-2</c:v>
                      </c:pt>
                      <c:pt idx="5581">
                        <c:v>7.0032499999999984E-2</c:v>
                      </c:pt>
                      <c:pt idx="5582">
                        <c:v>7.0031499999999983E-2</c:v>
                      </c:pt>
                      <c:pt idx="5583">
                        <c:v>7.0031999999999983E-2</c:v>
                      </c:pt>
                      <c:pt idx="5584">
                        <c:v>7.0031499999999983E-2</c:v>
                      </c:pt>
                      <c:pt idx="5585">
                        <c:v>7.0031499999999983E-2</c:v>
                      </c:pt>
                      <c:pt idx="5586">
                        <c:v>7.0031499999999983E-2</c:v>
                      </c:pt>
                      <c:pt idx="5587">
                        <c:v>7.0030999999999982E-2</c:v>
                      </c:pt>
                      <c:pt idx="5588">
                        <c:v>7.0031499999999969E-2</c:v>
                      </c:pt>
                      <c:pt idx="5589">
                        <c:v>7.0032499999999984E-2</c:v>
                      </c:pt>
                      <c:pt idx="5590">
                        <c:v>7.0034499999999986E-2</c:v>
                      </c:pt>
                      <c:pt idx="5591">
                        <c:v>7.0035999999999973E-2</c:v>
                      </c:pt>
                      <c:pt idx="5592">
                        <c:v>7.0034499999999972E-2</c:v>
                      </c:pt>
                      <c:pt idx="5593">
                        <c:v>7.0035999999999973E-2</c:v>
                      </c:pt>
                      <c:pt idx="5594">
                        <c:v>7.0038499999999976E-2</c:v>
                      </c:pt>
                      <c:pt idx="5595">
                        <c:v>7.0039999999999991E-2</c:v>
                      </c:pt>
                      <c:pt idx="5596">
                        <c:v>7.0042499999999994E-2</c:v>
                      </c:pt>
                      <c:pt idx="5597">
                        <c:v>7.0045999999999969E-2</c:v>
                      </c:pt>
                      <c:pt idx="5598">
                        <c:v>7.00485E-2</c:v>
                      </c:pt>
                      <c:pt idx="5599">
                        <c:v>7.0059499999999997E-2</c:v>
                      </c:pt>
                      <c:pt idx="5600">
                        <c:v>7.0069999999999993E-2</c:v>
                      </c:pt>
                      <c:pt idx="5601">
                        <c:v>7.0080499999999976E-2</c:v>
                      </c:pt>
                      <c:pt idx="5602">
                        <c:v>7.0091999999999988E-2</c:v>
                      </c:pt>
                      <c:pt idx="5603">
                        <c:v>7.0102999999999971E-2</c:v>
                      </c:pt>
                      <c:pt idx="5604">
                        <c:v>7.0114499999999969E-2</c:v>
                      </c:pt>
                      <c:pt idx="5605">
                        <c:v>7.0124499999999979E-2</c:v>
                      </c:pt>
                      <c:pt idx="5606">
                        <c:v>7.0136499999999963E-2</c:v>
                      </c:pt>
                      <c:pt idx="5607">
                        <c:v>7.0146999999999973E-2</c:v>
                      </c:pt>
                      <c:pt idx="5608">
                        <c:v>7.0161499999999974E-2</c:v>
                      </c:pt>
                      <c:pt idx="5609">
                        <c:v>7.0173499999999972E-2</c:v>
                      </c:pt>
                      <c:pt idx="5610">
                        <c:v>7.0186499999999971E-2</c:v>
                      </c:pt>
                      <c:pt idx="5611">
                        <c:v>7.0197999999999969E-2</c:v>
                      </c:pt>
                      <c:pt idx="5612">
                        <c:v>7.0210499999999967E-2</c:v>
                      </c:pt>
                      <c:pt idx="5613">
                        <c:v>7.0222999999999966E-2</c:v>
                      </c:pt>
                      <c:pt idx="5614">
                        <c:v>7.0236499999999966E-2</c:v>
                      </c:pt>
                      <c:pt idx="5615">
                        <c:v>7.0247999999999949E-2</c:v>
                      </c:pt>
                      <c:pt idx="5616">
                        <c:v>7.0260999999999962E-2</c:v>
                      </c:pt>
                      <c:pt idx="5617">
                        <c:v>7.0272999999999974E-2</c:v>
                      </c:pt>
                      <c:pt idx="5618">
                        <c:v>7.0283499999999957E-2</c:v>
                      </c:pt>
                      <c:pt idx="5619">
                        <c:v>7.0294999999999955E-2</c:v>
                      </c:pt>
                      <c:pt idx="5620">
                        <c:v>7.0307499999999967E-2</c:v>
                      </c:pt>
                      <c:pt idx="5621">
                        <c:v>7.0318999999999965E-2</c:v>
                      </c:pt>
                      <c:pt idx="5622">
                        <c:v>7.0330499999999949E-2</c:v>
                      </c:pt>
                      <c:pt idx="5623">
                        <c:v>7.034199999999996E-2</c:v>
                      </c:pt>
                      <c:pt idx="5624">
                        <c:v>7.0350999999999969E-2</c:v>
                      </c:pt>
                      <c:pt idx="5625">
                        <c:v>7.0360499999999965E-2</c:v>
                      </c:pt>
                      <c:pt idx="5626">
                        <c:v>7.036949999999996E-2</c:v>
                      </c:pt>
                      <c:pt idx="5627">
                        <c:v>7.0378499999999969E-2</c:v>
                      </c:pt>
                      <c:pt idx="5628">
                        <c:v>7.0387499999999978E-2</c:v>
                      </c:pt>
                      <c:pt idx="5629">
                        <c:v>7.0396999999999987E-2</c:v>
                      </c:pt>
                      <c:pt idx="5630">
                        <c:v>7.0404999999999995E-2</c:v>
                      </c:pt>
                      <c:pt idx="5631">
                        <c:v>7.0412000000000002E-2</c:v>
                      </c:pt>
                      <c:pt idx="5632">
                        <c:v>7.0419499999999996E-2</c:v>
                      </c:pt>
                      <c:pt idx="5633">
                        <c:v>7.0428999999999992E-2</c:v>
                      </c:pt>
                      <c:pt idx="5634">
                        <c:v>7.0437499999999986E-2</c:v>
                      </c:pt>
                      <c:pt idx="5635">
                        <c:v>7.0445499999999994E-2</c:v>
                      </c:pt>
                      <c:pt idx="5636">
                        <c:v>7.0452499999999987E-2</c:v>
                      </c:pt>
                      <c:pt idx="5637">
                        <c:v>7.0460999999999996E-2</c:v>
                      </c:pt>
                      <c:pt idx="5638">
                        <c:v>7.046899999999999E-2</c:v>
                      </c:pt>
                      <c:pt idx="5639">
                        <c:v>7.0477499999999985E-2</c:v>
                      </c:pt>
                      <c:pt idx="5640">
                        <c:v>7.048649999999998E-2</c:v>
                      </c:pt>
                      <c:pt idx="5641">
                        <c:v>7.049699999999999E-2</c:v>
                      </c:pt>
                      <c:pt idx="5642">
                        <c:v>7.0506499999999986E-2</c:v>
                      </c:pt>
                      <c:pt idx="5643">
                        <c:v>7.0517499999999969E-2</c:v>
                      </c:pt>
                      <c:pt idx="5644">
                        <c:v>7.0528999999999981E-2</c:v>
                      </c:pt>
                      <c:pt idx="5645">
                        <c:v>7.0540999999999979E-2</c:v>
                      </c:pt>
                      <c:pt idx="5646">
                        <c:v>7.0554999999999979E-2</c:v>
                      </c:pt>
                      <c:pt idx="5647">
                        <c:v>7.0567999999999978E-2</c:v>
                      </c:pt>
                      <c:pt idx="5648">
                        <c:v>7.0581499999999964E-2</c:v>
                      </c:pt>
                      <c:pt idx="5649">
                        <c:v>7.0597499999999966E-2</c:v>
                      </c:pt>
                      <c:pt idx="5650">
                        <c:v>7.0614499999999969E-2</c:v>
                      </c:pt>
                      <c:pt idx="5651">
                        <c:v>7.0630999999999972E-2</c:v>
                      </c:pt>
                      <c:pt idx="5652">
                        <c:v>7.0648499999999975E-2</c:v>
                      </c:pt>
                      <c:pt idx="5653">
                        <c:v>7.0665999999999979E-2</c:v>
                      </c:pt>
                      <c:pt idx="5654">
                        <c:v>7.0683999999999983E-2</c:v>
                      </c:pt>
                      <c:pt idx="5655">
                        <c:v>7.0702499999999974E-2</c:v>
                      </c:pt>
                      <c:pt idx="5656">
                        <c:v>7.072299999999998E-2</c:v>
                      </c:pt>
                      <c:pt idx="5657">
                        <c:v>7.0742999999999986E-2</c:v>
                      </c:pt>
                      <c:pt idx="5658">
                        <c:v>7.0763499999999993E-2</c:v>
                      </c:pt>
                      <c:pt idx="5659">
                        <c:v>7.0783499999999999E-2</c:v>
                      </c:pt>
                      <c:pt idx="5660">
                        <c:v>7.0804499999999992E-2</c:v>
                      </c:pt>
                      <c:pt idx="5661">
                        <c:v>7.0824500000000012E-2</c:v>
                      </c:pt>
                      <c:pt idx="5662">
                        <c:v>7.0846500000000007E-2</c:v>
                      </c:pt>
                      <c:pt idx="5663">
                        <c:v>7.0868000000000014E-2</c:v>
                      </c:pt>
                      <c:pt idx="5664">
                        <c:v>7.0889000000000035E-2</c:v>
                      </c:pt>
                      <c:pt idx="5665">
                        <c:v>7.0910500000000029E-2</c:v>
                      </c:pt>
                      <c:pt idx="5666">
                        <c:v>7.0935000000000026E-2</c:v>
                      </c:pt>
                      <c:pt idx="5667">
                        <c:v>7.0958500000000035E-2</c:v>
                      </c:pt>
                      <c:pt idx="5668">
                        <c:v>7.0981500000000031E-2</c:v>
                      </c:pt>
                      <c:pt idx="5669">
                        <c:v>7.1005000000000026E-2</c:v>
                      </c:pt>
                      <c:pt idx="5670">
                        <c:v>7.102650000000002E-2</c:v>
                      </c:pt>
                      <c:pt idx="5671">
                        <c:v>7.1049500000000029E-2</c:v>
                      </c:pt>
                      <c:pt idx="5672">
                        <c:v>7.1073500000000026E-2</c:v>
                      </c:pt>
                      <c:pt idx="5673">
                        <c:v>7.1098000000000022E-2</c:v>
                      </c:pt>
                      <c:pt idx="5674">
                        <c:v>7.112300000000002E-2</c:v>
                      </c:pt>
                      <c:pt idx="5675">
                        <c:v>7.114700000000003E-2</c:v>
                      </c:pt>
                      <c:pt idx="5676">
                        <c:v>7.1171500000000026E-2</c:v>
                      </c:pt>
                      <c:pt idx="5677">
                        <c:v>7.1196500000000024E-2</c:v>
                      </c:pt>
                      <c:pt idx="5678">
                        <c:v>7.122100000000002E-2</c:v>
                      </c:pt>
                      <c:pt idx="5679">
                        <c:v>7.1246500000000032E-2</c:v>
                      </c:pt>
                      <c:pt idx="5680">
                        <c:v>7.1271000000000029E-2</c:v>
                      </c:pt>
                      <c:pt idx="5681">
                        <c:v>7.1296000000000026E-2</c:v>
                      </c:pt>
                      <c:pt idx="5682">
                        <c:v>7.1321500000000024E-2</c:v>
                      </c:pt>
                      <c:pt idx="5683">
                        <c:v>7.1348000000000023E-2</c:v>
                      </c:pt>
                      <c:pt idx="5684">
                        <c:v>7.137300000000002E-2</c:v>
                      </c:pt>
                      <c:pt idx="5685">
                        <c:v>7.1398500000000004E-2</c:v>
                      </c:pt>
                      <c:pt idx="5686">
                        <c:v>7.1425000000000016E-2</c:v>
                      </c:pt>
                      <c:pt idx="5687">
                        <c:v>7.1451000000000015E-2</c:v>
                      </c:pt>
                      <c:pt idx="5688">
                        <c:v>7.1477000000000013E-2</c:v>
                      </c:pt>
                      <c:pt idx="5689">
                        <c:v>7.1504500000000026E-2</c:v>
                      </c:pt>
                      <c:pt idx="5690">
                        <c:v>7.1529500000000024E-2</c:v>
                      </c:pt>
                      <c:pt idx="5691">
                        <c:v>7.1555500000000022E-2</c:v>
                      </c:pt>
                      <c:pt idx="5692">
                        <c:v>7.1584000000000023E-2</c:v>
                      </c:pt>
                      <c:pt idx="5693">
                        <c:v>7.1612000000000023E-2</c:v>
                      </c:pt>
                      <c:pt idx="5694">
                        <c:v>7.1640000000000009E-2</c:v>
                      </c:pt>
                      <c:pt idx="5695">
                        <c:v>7.1668500000000024E-2</c:v>
                      </c:pt>
                      <c:pt idx="5696">
                        <c:v>7.1696000000000024E-2</c:v>
                      </c:pt>
                      <c:pt idx="5697">
                        <c:v>7.1724000000000024E-2</c:v>
                      </c:pt>
                      <c:pt idx="5698">
                        <c:v>7.1752500000000025E-2</c:v>
                      </c:pt>
                      <c:pt idx="5699">
                        <c:v>7.1782500000000027E-2</c:v>
                      </c:pt>
                      <c:pt idx="5700">
                        <c:v>7.181300000000003E-2</c:v>
                      </c:pt>
                      <c:pt idx="5701">
                        <c:v>7.1843000000000046E-2</c:v>
                      </c:pt>
                      <c:pt idx="5702">
                        <c:v>7.1875500000000037E-2</c:v>
                      </c:pt>
                      <c:pt idx="5703">
                        <c:v>7.1907500000000041E-2</c:v>
                      </c:pt>
                      <c:pt idx="5704">
                        <c:v>7.1938000000000044E-2</c:v>
                      </c:pt>
                      <c:pt idx="5705">
                        <c:v>7.1970500000000048E-2</c:v>
                      </c:pt>
                      <c:pt idx="5706">
                        <c:v>7.2004500000000041E-2</c:v>
                      </c:pt>
                      <c:pt idx="5707">
                        <c:v>7.2038500000000047E-2</c:v>
                      </c:pt>
                      <c:pt idx="5708">
                        <c:v>7.207300000000004E-2</c:v>
                      </c:pt>
                      <c:pt idx="5709">
                        <c:v>7.210700000000006E-2</c:v>
                      </c:pt>
                      <c:pt idx="5710">
                        <c:v>7.2141500000000039E-2</c:v>
                      </c:pt>
                      <c:pt idx="5711">
                        <c:v>7.2176000000000046E-2</c:v>
                      </c:pt>
                      <c:pt idx="5712">
                        <c:v>7.2213000000000055E-2</c:v>
                      </c:pt>
                      <c:pt idx="5713">
                        <c:v>7.224950000000005E-2</c:v>
                      </c:pt>
                      <c:pt idx="5714">
                        <c:v>7.2285000000000044E-2</c:v>
                      </c:pt>
                      <c:pt idx="5715">
                        <c:v>7.2322000000000039E-2</c:v>
                      </c:pt>
                      <c:pt idx="5716">
                        <c:v>7.2359500000000049E-2</c:v>
                      </c:pt>
                      <c:pt idx="5717">
                        <c:v>7.2399500000000033E-2</c:v>
                      </c:pt>
                      <c:pt idx="5718">
                        <c:v>7.2438000000000016E-2</c:v>
                      </c:pt>
                      <c:pt idx="5719">
                        <c:v>7.2477000000000028E-2</c:v>
                      </c:pt>
                      <c:pt idx="5720">
                        <c:v>7.2512500000000035E-2</c:v>
                      </c:pt>
                      <c:pt idx="5721">
                        <c:v>7.2547500000000029E-2</c:v>
                      </c:pt>
                      <c:pt idx="5722">
                        <c:v>7.2583500000000023E-2</c:v>
                      </c:pt>
                      <c:pt idx="5723">
                        <c:v>7.2620000000000032E-2</c:v>
                      </c:pt>
                      <c:pt idx="5724">
                        <c:v>7.2657000000000027E-2</c:v>
                      </c:pt>
                      <c:pt idx="5725">
                        <c:v>7.2695000000000037E-2</c:v>
                      </c:pt>
                      <c:pt idx="5726">
                        <c:v>7.273300000000002E-2</c:v>
                      </c:pt>
                      <c:pt idx="5727">
                        <c:v>7.2771000000000016E-2</c:v>
                      </c:pt>
                      <c:pt idx="5728">
                        <c:v>7.2809000000000013E-2</c:v>
                      </c:pt>
                      <c:pt idx="5729">
                        <c:v>7.284800000000001E-2</c:v>
                      </c:pt>
                      <c:pt idx="5730">
                        <c:v>7.2886000000000006E-2</c:v>
                      </c:pt>
                      <c:pt idx="5731">
                        <c:v>7.2925000000000018E-2</c:v>
                      </c:pt>
                      <c:pt idx="5732">
                        <c:v>7.2964000000000015E-2</c:v>
                      </c:pt>
                      <c:pt idx="5733">
                        <c:v>7.3004000000000013E-2</c:v>
                      </c:pt>
                      <c:pt idx="5734">
                        <c:v>7.3043500000000011E-2</c:v>
                      </c:pt>
                      <c:pt idx="5735">
                        <c:v>7.3084000000000024E-2</c:v>
                      </c:pt>
                      <c:pt idx="5736">
                        <c:v>7.3123000000000021E-2</c:v>
                      </c:pt>
                      <c:pt idx="5737">
                        <c:v>7.3162500000000019E-2</c:v>
                      </c:pt>
                      <c:pt idx="5738">
                        <c:v>7.3200500000000002E-2</c:v>
                      </c:pt>
                      <c:pt idx="5739">
                        <c:v>7.3238999999999999E-2</c:v>
                      </c:pt>
                      <c:pt idx="5740">
                        <c:v>7.3277499999999995E-2</c:v>
                      </c:pt>
                      <c:pt idx="5741">
                        <c:v>7.3316499999999993E-2</c:v>
                      </c:pt>
                      <c:pt idx="5742">
                        <c:v>7.3354500000000003E-2</c:v>
                      </c:pt>
                      <c:pt idx="5743">
                        <c:v>7.3393E-2</c:v>
                      </c:pt>
                      <c:pt idx="5744">
                        <c:v>7.3429999999999995E-2</c:v>
                      </c:pt>
                      <c:pt idx="5745">
                        <c:v>7.3468000000000006E-2</c:v>
                      </c:pt>
                      <c:pt idx="5746">
                        <c:v>7.3504499999999987E-2</c:v>
                      </c:pt>
                      <c:pt idx="5747">
                        <c:v>7.3542499999999983E-2</c:v>
                      </c:pt>
                      <c:pt idx="5748">
                        <c:v>7.3578999999999978E-2</c:v>
                      </c:pt>
                      <c:pt idx="5749">
                        <c:v>7.3617499999999975E-2</c:v>
                      </c:pt>
                      <c:pt idx="5750">
                        <c:v>7.3653999999999969E-2</c:v>
                      </c:pt>
                      <c:pt idx="5751">
                        <c:v>7.3693499999999967E-2</c:v>
                      </c:pt>
                      <c:pt idx="5752">
                        <c:v>7.3731999999999978E-2</c:v>
                      </c:pt>
                      <c:pt idx="5753">
                        <c:v>7.3769999999999961E-2</c:v>
                      </c:pt>
                      <c:pt idx="5754">
                        <c:v>7.3809999999999973E-2</c:v>
                      </c:pt>
                      <c:pt idx="5755">
                        <c:v>7.3850999999999972E-2</c:v>
                      </c:pt>
                      <c:pt idx="5756">
                        <c:v>7.3891499999999957E-2</c:v>
                      </c:pt>
                      <c:pt idx="5757">
                        <c:v>7.3932499999999957E-2</c:v>
                      </c:pt>
                      <c:pt idx="5758">
                        <c:v>7.3972499999999955E-2</c:v>
                      </c:pt>
                      <c:pt idx="5759">
                        <c:v>7.401299999999994E-2</c:v>
                      </c:pt>
                      <c:pt idx="5760">
                        <c:v>7.4051999999999951E-2</c:v>
                      </c:pt>
                      <c:pt idx="5761">
                        <c:v>7.4092499999999936E-2</c:v>
                      </c:pt>
                      <c:pt idx="5762">
                        <c:v>7.4131999999999948E-2</c:v>
                      </c:pt>
                      <c:pt idx="5763">
                        <c:v>7.4172499999999947E-2</c:v>
                      </c:pt>
                      <c:pt idx="5764">
                        <c:v>7.4213499999999932E-2</c:v>
                      </c:pt>
                      <c:pt idx="5765">
                        <c:v>7.4253999999999931E-2</c:v>
                      </c:pt>
                      <c:pt idx="5766">
                        <c:v>7.4295999999999932E-2</c:v>
                      </c:pt>
                      <c:pt idx="5767">
                        <c:v>7.4335999999999944E-2</c:v>
                      </c:pt>
                      <c:pt idx="5768">
                        <c:v>7.4376999999999943E-2</c:v>
                      </c:pt>
                      <c:pt idx="5769">
                        <c:v>7.4416999999999928E-2</c:v>
                      </c:pt>
                      <c:pt idx="5770">
                        <c:v>7.4457999999999927E-2</c:v>
                      </c:pt>
                      <c:pt idx="5771">
                        <c:v>7.449899999999994E-2</c:v>
                      </c:pt>
                      <c:pt idx="5772">
                        <c:v>7.4540499999999926E-2</c:v>
                      </c:pt>
                      <c:pt idx="5773">
                        <c:v>7.4579499999999938E-2</c:v>
                      </c:pt>
                      <c:pt idx="5774">
                        <c:v>7.4620499999999937E-2</c:v>
                      </c:pt>
                      <c:pt idx="5775">
                        <c:v>7.4659499999999934E-2</c:v>
                      </c:pt>
                      <c:pt idx="5776">
                        <c:v>7.4700499999999947E-2</c:v>
                      </c:pt>
                      <c:pt idx="5777">
                        <c:v>7.4739999999999945E-2</c:v>
                      </c:pt>
                      <c:pt idx="5778">
                        <c:v>7.4781499999999931E-2</c:v>
                      </c:pt>
                      <c:pt idx="5779">
                        <c:v>7.4819499999999942E-2</c:v>
                      </c:pt>
                      <c:pt idx="5780">
                        <c:v>7.485999999999994E-2</c:v>
                      </c:pt>
                      <c:pt idx="5781">
                        <c:v>7.4898999999999938E-2</c:v>
                      </c:pt>
                      <c:pt idx="5782">
                        <c:v>7.4939499999999923E-2</c:v>
                      </c:pt>
                      <c:pt idx="5783">
                        <c:v>7.4979499999999935E-2</c:v>
                      </c:pt>
                      <c:pt idx="5784">
                        <c:v>7.5019499999999947E-2</c:v>
                      </c:pt>
                      <c:pt idx="5785">
                        <c:v>7.5058999999999931E-2</c:v>
                      </c:pt>
                      <c:pt idx="5786">
                        <c:v>7.5099499999999944E-2</c:v>
                      </c:pt>
                      <c:pt idx="5787">
                        <c:v>7.5139499999999956E-2</c:v>
                      </c:pt>
                      <c:pt idx="5788">
                        <c:v>7.5179999999999941E-2</c:v>
                      </c:pt>
                      <c:pt idx="5789">
                        <c:v>7.5216999999999951E-2</c:v>
                      </c:pt>
                      <c:pt idx="5790">
                        <c:v>7.525799999999995E-2</c:v>
                      </c:pt>
                      <c:pt idx="5791">
                        <c:v>7.5297999999999962E-2</c:v>
                      </c:pt>
                      <c:pt idx="5792">
                        <c:v>7.5342499999999965E-2</c:v>
                      </c:pt>
                      <c:pt idx="5793">
                        <c:v>7.5384499999999979E-2</c:v>
                      </c:pt>
                      <c:pt idx="5794">
                        <c:v>7.5425499999999965E-2</c:v>
                      </c:pt>
                      <c:pt idx="5795">
                        <c:v>7.546799999999998E-2</c:v>
                      </c:pt>
                      <c:pt idx="5796">
                        <c:v>7.5510999999999967E-2</c:v>
                      </c:pt>
                      <c:pt idx="5797">
                        <c:v>7.5552499999999967E-2</c:v>
                      </c:pt>
                      <c:pt idx="5798">
                        <c:v>7.5594499999999967E-2</c:v>
                      </c:pt>
                      <c:pt idx="5799">
                        <c:v>7.5637499999999969E-2</c:v>
                      </c:pt>
                      <c:pt idx="5800">
                        <c:v>7.5679499999999955E-2</c:v>
                      </c:pt>
                      <c:pt idx="5801">
                        <c:v>7.572199999999997E-2</c:v>
                      </c:pt>
                      <c:pt idx="5802">
                        <c:v>7.5763999999999956E-2</c:v>
                      </c:pt>
                      <c:pt idx="5803">
                        <c:v>7.5805999999999971E-2</c:v>
                      </c:pt>
                      <c:pt idx="5804">
                        <c:v>7.5847499999999957E-2</c:v>
                      </c:pt>
                      <c:pt idx="5805">
                        <c:v>7.5889999999999971E-2</c:v>
                      </c:pt>
                      <c:pt idx="5806">
                        <c:v>7.5931499999999957E-2</c:v>
                      </c:pt>
                      <c:pt idx="5807">
                        <c:v>7.5973999999999972E-2</c:v>
                      </c:pt>
                      <c:pt idx="5808">
                        <c:v>7.601349999999997E-2</c:v>
                      </c:pt>
                      <c:pt idx="5809">
                        <c:v>7.6055999999999957E-2</c:v>
                      </c:pt>
                      <c:pt idx="5810">
                        <c:v>7.6097499999999957E-2</c:v>
                      </c:pt>
                      <c:pt idx="5811">
                        <c:v>7.6139499999999971E-2</c:v>
                      </c:pt>
                      <c:pt idx="5812">
                        <c:v>7.6180999999999957E-2</c:v>
                      </c:pt>
                      <c:pt idx="5813">
                        <c:v>7.6222999999999957E-2</c:v>
                      </c:pt>
                      <c:pt idx="5814">
                        <c:v>7.6265499999999958E-2</c:v>
                      </c:pt>
                      <c:pt idx="5815">
                        <c:v>7.6309499999999975E-2</c:v>
                      </c:pt>
                      <c:pt idx="5816">
                        <c:v>7.6353499999999963E-2</c:v>
                      </c:pt>
                      <c:pt idx="5817">
                        <c:v>7.6397499999999965E-2</c:v>
                      </c:pt>
                      <c:pt idx="5818">
                        <c:v>7.6444499999999971E-2</c:v>
                      </c:pt>
                      <c:pt idx="5819">
                        <c:v>7.6490499999999961E-2</c:v>
                      </c:pt>
                      <c:pt idx="5820">
                        <c:v>7.6532999999999962E-2</c:v>
                      </c:pt>
                      <c:pt idx="5821">
                        <c:v>7.6577999999999966E-2</c:v>
                      </c:pt>
                      <c:pt idx="5822">
                        <c:v>7.6623499999999969E-2</c:v>
                      </c:pt>
                      <c:pt idx="5823">
                        <c:v>7.6667999999999958E-2</c:v>
                      </c:pt>
                      <c:pt idx="5824">
                        <c:v>7.671499999999995E-2</c:v>
                      </c:pt>
                      <c:pt idx="5825">
                        <c:v>7.6758499999999966E-2</c:v>
                      </c:pt>
                      <c:pt idx="5826">
                        <c:v>7.6802999999999969E-2</c:v>
                      </c:pt>
                      <c:pt idx="5827">
                        <c:v>7.6847499999999958E-2</c:v>
                      </c:pt>
                      <c:pt idx="5828">
                        <c:v>7.6892499999999975E-2</c:v>
                      </c:pt>
                      <c:pt idx="5829">
                        <c:v>7.6936999999999964E-2</c:v>
                      </c:pt>
                      <c:pt idx="5830">
                        <c:v>7.6980999999999966E-2</c:v>
                      </c:pt>
                      <c:pt idx="5831">
                        <c:v>7.7025499999999955E-2</c:v>
                      </c:pt>
                      <c:pt idx="5832">
                        <c:v>7.7069999999999958E-2</c:v>
                      </c:pt>
                      <c:pt idx="5833">
                        <c:v>7.7112999999999945E-2</c:v>
                      </c:pt>
                      <c:pt idx="5834">
                        <c:v>7.7156999999999962E-2</c:v>
                      </c:pt>
                      <c:pt idx="5835">
                        <c:v>7.7198999999999962E-2</c:v>
                      </c:pt>
                      <c:pt idx="5836">
                        <c:v>7.7240999999999962E-2</c:v>
                      </c:pt>
                      <c:pt idx="5837">
                        <c:v>7.7283499999999977E-2</c:v>
                      </c:pt>
                      <c:pt idx="5838">
                        <c:v>7.7326499999999979E-2</c:v>
                      </c:pt>
                      <c:pt idx="5839">
                        <c:v>7.736949999999998E-2</c:v>
                      </c:pt>
                      <c:pt idx="5840">
                        <c:v>7.741099999999998E-2</c:v>
                      </c:pt>
                      <c:pt idx="5841">
                        <c:v>7.745249999999998E-2</c:v>
                      </c:pt>
                      <c:pt idx="5842">
                        <c:v>7.7493999999999993E-2</c:v>
                      </c:pt>
                      <c:pt idx="5843">
                        <c:v>7.7534999999999979E-2</c:v>
                      </c:pt>
                      <c:pt idx="5844">
                        <c:v>7.7576499999999993E-2</c:v>
                      </c:pt>
                      <c:pt idx="5845">
                        <c:v>7.7618499999999979E-2</c:v>
                      </c:pt>
                      <c:pt idx="5846">
                        <c:v>7.7659999999999979E-2</c:v>
                      </c:pt>
                      <c:pt idx="5847">
                        <c:v>7.7695999999999973E-2</c:v>
                      </c:pt>
                      <c:pt idx="5848">
                        <c:v>7.7736999999999987E-2</c:v>
                      </c:pt>
                      <c:pt idx="5849">
                        <c:v>7.7778499999999973E-2</c:v>
                      </c:pt>
                      <c:pt idx="5850">
                        <c:v>7.7819999999999973E-2</c:v>
                      </c:pt>
                      <c:pt idx="5851">
                        <c:v>7.7861999999999973E-2</c:v>
                      </c:pt>
                      <c:pt idx="5852">
                        <c:v>7.7905499999999989E-2</c:v>
                      </c:pt>
                      <c:pt idx="5853">
                        <c:v>7.7949499999999977E-2</c:v>
                      </c:pt>
                      <c:pt idx="5854">
                        <c:v>7.7995499999999982E-2</c:v>
                      </c:pt>
                      <c:pt idx="5855">
                        <c:v>7.8040999999999985E-2</c:v>
                      </c:pt>
                      <c:pt idx="5856">
                        <c:v>7.8086999999999976E-2</c:v>
                      </c:pt>
                      <c:pt idx="5857">
                        <c:v>7.8133499999999981E-2</c:v>
                      </c:pt>
                      <c:pt idx="5858">
                        <c:v>7.8180499999999986E-2</c:v>
                      </c:pt>
                      <c:pt idx="5859">
                        <c:v>7.8227999999999992E-2</c:v>
                      </c:pt>
                      <c:pt idx="5860">
                        <c:v>7.8275999999999971E-2</c:v>
                      </c:pt>
                      <c:pt idx="5861">
                        <c:v>7.8325500000000006E-2</c:v>
                      </c:pt>
                      <c:pt idx="5862">
                        <c:v>7.8373999999999999E-2</c:v>
                      </c:pt>
                      <c:pt idx="5863">
                        <c:v>7.8423499999999993E-2</c:v>
                      </c:pt>
                      <c:pt idx="5864">
                        <c:v>7.8474499999999989E-2</c:v>
                      </c:pt>
                      <c:pt idx="5865">
                        <c:v>7.8525999999999999E-2</c:v>
                      </c:pt>
                      <c:pt idx="5866">
                        <c:v>7.8577499999999995E-2</c:v>
                      </c:pt>
                      <c:pt idx="5867">
                        <c:v>7.8630000000000005E-2</c:v>
                      </c:pt>
                      <c:pt idx="5868">
                        <c:v>7.8681000000000001E-2</c:v>
                      </c:pt>
                      <c:pt idx="5869">
                        <c:v>7.8731499999999996E-2</c:v>
                      </c:pt>
                      <c:pt idx="5870">
                        <c:v>7.8784499999999993E-2</c:v>
                      </c:pt>
                      <c:pt idx="5871">
                        <c:v>7.8835000000000002E-2</c:v>
                      </c:pt>
                      <c:pt idx="5872">
                        <c:v>7.888400000000001E-2</c:v>
                      </c:pt>
                      <c:pt idx="5873">
                        <c:v>7.8935500000000006E-2</c:v>
                      </c:pt>
                      <c:pt idx="5874">
                        <c:v>7.8987000000000002E-2</c:v>
                      </c:pt>
                      <c:pt idx="5875">
                        <c:v>7.9040000000000013E-2</c:v>
                      </c:pt>
                      <c:pt idx="5876">
                        <c:v>7.9093500000000011E-2</c:v>
                      </c:pt>
                      <c:pt idx="5877">
                        <c:v>7.9147000000000009E-2</c:v>
                      </c:pt>
                      <c:pt idx="5878">
                        <c:v>7.9199500000000034E-2</c:v>
                      </c:pt>
                      <c:pt idx="5879">
                        <c:v>7.9252500000000003E-2</c:v>
                      </c:pt>
                      <c:pt idx="5880">
                        <c:v>7.9304500000000014E-2</c:v>
                      </c:pt>
                      <c:pt idx="5881">
                        <c:v>7.9357500000000025E-2</c:v>
                      </c:pt>
                      <c:pt idx="5882">
                        <c:v>7.9410500000000037E-2</c:v>
                      </c:pt>
                      <c:pt idx="5883">
                        <c:v>7.946300000000002E-2</c:v>
                      </c:pt>
                      <c:pt idx="5884">
                        <c:v>7.9516000000000017E-2</c:v>
                      </c:pt>
                      <c:pt idx="5885">
                        <c:v>7.9571000000000017E-2</c:v>
                      </c:pt>
                      <c:pt idx="5886">
                        <c:v>7.9623500000000028E-2</c:v>
                      </c:pt>
                      <c:pt idx="5887">
                        <c:v>7.9678000000000027E-2</c:v>
                      </c:pt>
                      <c:pt idx="5888">
                        <c:v>7.9731500000000011E-2</c:v>
                      </c:pt>
                      <c:pt idx="5889">
                        <c:v>7.9784000000000008E-2</c:v>
                      </c:pt>
                      <c:pt idx="5890">
                        <c:v>7.983750000000002E-2</c:v>
                      </c:pt>
                      <c:pt idx="5891">
                        <c:v>7.9891500000000018E-2</c:v>
                      </c:pt>
                      <c:pt idx="5892">
                        <c:v>7.994550000000003E-2</c:v>
                      </c:pt>
                      <c:pt idx="5893">
                        <c:v>8.0000000000000016E-2</c:v>
                      </c:pt>
                      <c:pt idx="5894">
                        <c:v>8.0054000000000028E-2</c:v>
                      </c:pt>
                      <c:pt idx="5895">
                        <c:v>8.0105500000000024E-2</c:v>
                      </c:pt>
                      <c:pt idx="5896">
                        <c:v>8.0159000000000036E-2</c:v>
                      </c:pt>
                      <c:pt idx="5897">
                        <c:v>8.0212500000000034E-2</c:v>
                      </c:pt>
                      <c:pt idx="5898">
                        <c:v>8.0267500000000033E-2</c:v>
                      </c:pt>
                      <c:pt idx="5899">
                        <c:v>8.0319500000000044E-2</c:v>
                      </c:pt>
                      <c:pt idx="5900">
                        <c:v>8.0372500000000013E-2</c:v>
                      </c:pt>
                      <c:pt idx="5901">
                        <c:v>8.0425000000000024E-2</c:v>
                      </c:pt>
                      <c:pt idx="5902">
                        <c:v>8.0477500000000021E-2</c:v>
                      </c:pt>
                      <c:pt idx="5903">
                        <c:v>8.0529500000000032E-2</c:v>
                      </c:pt>
                      <c:pt idx="5904">
                        <c:v>8.0584000000000031E-2</c:v>
                      </c:pt>
                      <c:pt idx="5905">
                        <c:v>8.0637500000000029E-2</c:v>
                      </c:pt>
                      <c:pt idx="5906">
                        <c:v>8.069050000000004E-2</c:v>
                      </c:pt>
                      <c:pt idx="5907">
                        <c:v>8.0743500000000024E-2</c:v>
                      </c:pt>
                      <c:pt idx="5908">
                        <c:v>8.0798000000000023E-2</c:v>
                      </c:pt>
                      <c:pt idx="5909">
                        <c:v>8.0852000000000021E-2</c:v>
                      </c:pt>
                      <c:pt idx="5910">
                        <c:v>8.0906000000000006E-2</c:v>
                      </c:pt>
                      <c:pt idx="5911">
                        <c:v>8.0960500000000005E-2</c:v>
                      </c:pt>
                      <c:pt idx="5912">
                        <c:v>8.1015500000000018E-2</c:v>
                      </c:pt>
                      <c:pt idx="5913">
                        <c:v>8.1071000000000032E-2</c:v>
                      </c:pt>
                      <c:pt idx="5914">
                        <c:v>8.1127000000000032E-2</c:v>
                      </c:pt>
                      <c:pt idx="5915">
                        <c:v>8.1182500000000046E-2</c:v>
                      </c:pt>
                      <c:pt idx="5916">
                        <c:v>8.1240000000000021E-2</c:v>
                      </c:pt>
                      <c:pt idx="5917">
                        <c:v>8.1296000000000035E-2</c:v>
                      </c:pt>
                      <c:pt idx="5918">
                        <c:v>8.1352500000000022E-2</c:v>
                      </c:pt>
                      <c:pt idx="5919">
                        <c:v>8.1409000000000023E-2</c:v>
                      </c:pt>
                      <c:pt idx="5920">
                        <c:v>8.1471500000000016E-2</c:v>
                      </c:pt>
                      <c:pt idx="5921">
                        <c:v>8.1533500000000009E-2</c:v>
                      </c:pt>
                      <c:pt idx="5922">
                        <c:v>8.1595000000000015E-2</c:v>
                      </c:pt>
                      <c:pt idx="5923">
                        <c:v>8.1657000000000035E-2</c:v>
                      </c:pt>
                      <c:pt idx="5924">
                        <c:v>8.1719000000000042E-2</c:v>
                      </c:pt>
                      <c:pt idx="5925">
                        <c:v>8.1780000000000047E-2</c:v>
                      </c:pt>
                      <c:pt idx="5926">
                        <c:v>8.1842000000000054E-2</c:v>
                      </c:pt>
                      <c:pt idx="5927">
                        <c:v>8.1904000000000074E-2</c:v>
                      </c:pt>
                      <c:pt idx="5928">
                        <c:v>8.1968000000000082E-2</c:v>
                      </c:pt>
                      <c:pt idx="5929">
                        <c:v>8.2030500000000062E-2</c:v>
                      </c:pt>
                      <c:pt idx="5930">
                        <c:v>8.209450000000007E-2</c:v>
                      </c:pt>
                      <c:pt idx="5931">
                        <c:v>8.215750000000005E-2</c:v>
                      </c:pt>
                      <c:pt idx="5932">
                        <c:v>8.2221500000000045E-2</c:v>
                      </c:pt>
                      <c:pt idx="5933">
                        <c:v>8.2285000000000039E-2</c:v>
                      </c:pt>
                      <c:pt idx="5934">
                        <c:v>8.2347500000000032E-2</c:v>
                      </c:pt>
                      <c:pt idx="5935">
                        <c:v>8.2411000000000026E-2</c:v>
                      </c:pt>
                      <c:pt idx="5936">
                        <c:v>8.2474000000000006E-2</c:v>
                      </c:pt>
                      <c:pt idx="5937">
                        <c:v>8.2536999999999999E-2</c:v>
                      </c:pt>
                      <c:pt idx="5938">
                        <c:v>8.2600500000000021E-2</c:v>
                      </c:pt>
                      <c:pt idx="5939">
                        <c:v>8.2664500000000002E-2</c:v>
                      </c:pt>
                      <c:pt idx="5940">
                        <c:v>8.2727999999999996E-2</c:v>
                      </c:pt>
                      <c:pt idx="5941">
                        <c:v>8.279149999999999E-2</c:v>
                      </c:pt>
                      <c:pt idx="5942">
                        <c:v>8.285350000000001E-2</c:v>
                      </c:pt>
                      <c:pt idx="5943">
                        <c:v>8.2916000000000004E-2</c:v>
                      </c:pt>
                      <c:pt idx="5944">
                        <c:v>8.2979500000000025E-2</c:v>
                      </c:pt>
                      <c:pt idx="5945">
                        <c:v>8.3042500000000019E-2</c:v>
                      </c:pt>
                      <c:pt idx="5946">
                        <c:v>8.3105500000000027E-2</c:v>
                      </c:pt>
                      <c:pt idx="5947">
                        <c:v>8.3169500000000021E-2</c:v>
                      </c:pt>
                      <c:pt idx="5948">
                        <c:v>8.3233500000000016E-2</c:v>
                      </c:pt>
                      <c:pt idx="5949">
                        <c:v>8.3297000000000038E-2</c:v>
                      </c:pt>
                      <c:pt idx="5950">
                        <c:v>8.3361000000000032E-2</c:v>
                      </c:pt>
                      <c:pt idx="5951">
                        <c:v>8.3424000000000068E-2</c:v>
                      </c:pt>
                      <c:pt idx="5952">
                        <c:v>8.348800000000009E-2</c:v>
                      </c:pt>
                      <c:pt idx="5953">
                        <c:v>8.3554000000000073E-2</c:v>
                      </c:pt>
                      <c:pt idx="5954">
                        <c:v>8.3616500000000094E-2</c:v>
                      </c:pt>
                      <c:pt idx="5955">
                        <c:v>8.3680000000000088E-2</c:v>
                      </c:pt>
                      <c:pt idx="5956">
                        <c:v>8.3743000000000109E-2</c:v>
                      </c:pt>
                      <c:pt idx="5957">
                        <c:v>8.380750000000009E-2</c:v>
                      </c:pt>
                      <c:pt idx="5958">
                        <c:v>8.3873000000000072E-2</c:v>
                      </c:pt>
                      <c:pt idx="5959">
                        <c:v>8.3939000000000055E-2</c:v>
                      </c:pt>
                      <c:pt idx="5960">
                        <c:v>8.4007000000000054E-2</c:v>
                      </c:pt>
                      <c:pt idx="5961">
                        <c:v>8.407650000000004E-2</c:v>
                      </c:pt>
                      <c:pt idx="5962">
                        <c:v>8.4146000000000054E-2</c:v>
                      </c:pt>
                      <c:pt idx="5963">
                        <c:v>8.4216000000000055E-2</c:v>
                      </c:pt>
                      <c:pt idx="5964">
                        <c:v>8.4283500000000039E-2</c:v>
                      </c:pt>
                      <c:pt idx="5965">
                        <c:v>8.4350500000000037E-2</c:v>
                      </c:pt>
                      <c:pt idx="5966">
                        <c:v>8.4420000000000051E-2</c:v>
                      </c:pt>
                      <c:pt idx="5967">
                        <c:v>8.4489500000000051E-2</c:v>
                      </c:pt>
                      <c:pt idx="5968">
                        <c:v>8.4558000000000078E-2</c:v>
                      </c:pt>
                      <c:pt idx="5969">
                        <c:v>8.4626500000000077E-2</c:v>
                      </c:pt>
                      <c:pt idx="5970">
                        <c:v>8.469500000000009E-2</c:v>
                      </c:pt>
                      <c:pt idx="5971">
                        <c:v>8.4763500000000089E-2</c:v>
                      </c:pt>
                      <c:pt idx="5972">
                        <c:v>8.4833000000000075E-2</c:v>
                      </c:pt>
                      <c:pt idx="5973">
                        <c:v>8.4903000000000062E-2</c:v>
                      </c:pt>
                      <c:pt idx="5974">
                        <c:v>8.4972500000000076E-2</c:v>
                      </c:pt>
                      <c:pt idx="5975">
                        <c:v>8.5042000000000104E-2</c:v>
                      </c:pt>
                      <c:pt idx="5976">
                        <c:v>8.5112000000000118E-2</c:v>
                      </c:pt>
                      <c:pt idx="5977">
                        <c:v>8.5182500000000105E-2</c:v>
                      </c:pt>
                      <c:pt idx="5978">
                        <c:v>8.525250000000012E-2</c:v>
                      </c:pt>
                      <c:pt idx="5979">
                        <c:v>8.5324000000000094E-2</c:v>
                      </c:pt>
                      <c:pt idx="5980">
                        <c:v>8.5395000000000096E-2</c:v>
                      </c:pt>
                      <c:pt idx="5981">
                        <c:v>8.5466500000000084E-2</c:v>
                      </c:pt>
                      <c:pt idx="5982">
                        <c:v>8.5538000000000072E-2</c:v>
                      </c:pt>
                      <c:pt idx="5983">
                        <c:v>8.5609500000000074E-2</c:v>
                      </c:pt>
                      <c:pt idx="5984">
                        <c:v>8.5682000000000078E-2</c:v>
                      </c:pt>
                      <c:pt idx="5985">
                        <c:v>8.5755000000000067E-2</c:v>
                      </c:pt>
                      <c:pt idx="5986">
                        <c:v>8.5828000000000071E-2</c:v>
                      </c:pt>
                      <c:pt idx="5987">
                        <c:v>8.5901000000000047E-2</c:v>
                      </c:pt>
                      <c:pt idx="5988">
                        <c:v>8.5975000000000051E-2</c:v>
                      </c:pt>
                      <c:pt idx="5989">
                        <c:v>8.6053000000000046E-2</c:v>
                      </c:pt>
                      <c:pt idx="5990">
                        <c:v>8.6127000000000051E-2</c:v>
                      </c:pt>
                      <c:pt idx="5991">
                        <c:v>8.6201500000000056E-2</c:v>
                      </c:pt>
                      <c:pt idx="5992">
                        <c:v>8.6276000000000061E-2</c:v>
                      </c:pt>
                      <c:pt idx="5993">
                        <c:v>8.6351000000000067E-2</c:v>
                      </c:pt>
                      <c:pt idx="5994">
                        <c:v>8.6426500000000073E-2</c:v>
                      </c:pt>
                      <c:pt idx="5995">
                        <c:v>8.6501500000000064E-2</c:v>
                      </c:pt>
                      <c:pt idx="5996">
                        <c:v>8.6577000000000071E-2</c:v>
                      </c:pt>
                      <c:pt idx="5997">
                        <c:v>8.6652500000000063E-2</c:v>
                      </c:pt>
                      <c:pt idx="5998">
                        <c:v>8.6728000000000055E-2</c:v>
                      </c:pt>
                      <c:pt idx="5999">
                        <c:v>8.680250000000006E-2</c:v>
                      </c:pt>
                      <c:pt idx="6000">
                        <c:v>8.687750000000008E-2</c:v>
                      </c:pt>
                      <c:pt idx="6001">
                        <c:v>8.6952000000000085E-2</c:v>
                      </c:pt>
                      <c:pt idx="6002">
                        <c:v>8.7027000000000077E-2</c:v>
                      </c:pt>
                      <c:pt idx="6003">
                        <c:v>8.7102000000000068E-2</c:v>
                      </c:pt>
                      <c:pt idx="6004">
                        <c:v>8.7178000000000075E-2</c:v>
                      </c:pt>
                      <c:pt idx="6005">
                        <c:v>8.725400000000004E-2</c:v>
                      </c:pt>
                      <c:pt idx="6006">
                        <c:v>8.7328000000000044E-2</c:v>
                      </c:pt>
                      <c:pt idx="6007">
                        <c:v>8.7403000000000036E-2</c:v>
                      </c:pt>
                      <c:pt idx="6008">
                        <c:v>8.7477000000000041E-2</c:v>
                      </c:pt>
                      <c:pt idx="6009">
                        <c:v>8.7551000000000018E-2</c:v>
                      </c:pt>
                      <c:pt idx="6010">
                        <c:v>8.7626000000000023E-2</c:v>
                      </c:pt>
                      <c:pt idx="6011">
                        <c:v>8.7700500000000015E-2</c:v>
                      </c:pt>
                      <c:pt idx="6012">
                        <c:v>8.7775999999999993E-2</c:v>
                      </c:pt>
                      <c:pt idx="6013">
                        <c:v>8.7850999999999999E-2</c:v>
                      </c:pt>
                      <c:pt idx="6014">
                        <c:v>8.7925000000000003E-2</c:v>
                      </c:pt>
                      <c:pt idx="6015">
                        <c:v>8.7999000000000008E-2</c:v>
                      </c:pt>
                      <c:pt idx="6016">
                        <c:v>8.8073000000000012E-2</c:v>
                      </c:pt>
                      <c:pt idx="6017">
                        <c:v>8.8146500000000017E-2</c:v>
                      </c:pt>
                      <c:pt idx="6018">
                        <c:v>8.8219500000000034E-2</c:v>
                      </c:pt>
                      <c:pt idx="6019">
                        <c:v>8.829150000000005E-2</c:v>
                      </c:pt>
                      <c:pt idx="6020">
                        <c:v>8.8366500000000056E-2</c:v>
                      </c:pt>
                      <c:pt idx="6021">
                        <c:v>8.843950000000006E-2</c:v>
                      </c:pt>
                      <c:pt idx="6022">
                        <c:v>8.8513000000000078E-2</c:v>
                      </c:pt>
                      <c:pt idx="6023">
                        <c:v>8.858500000000008E-2</c:v>
                      </c:pt>
                      <c:pt idx="6024">
                        <c:v>8.8658500000000071E-2</c:v>
                      </c:pt>
                      <c:pt idx="6025">
                        <c:v>8.8732500000000075E-2</c:v>
                      </c:pt>
                      <c:pt idx="6026">
                        <c:v>8.880650000000008E-2</c:v>
                      </c:pt>
                      <c:pt idx="6027">
                        <c:v>8.8879500000000083E-2</c:v>
                      </c:pt>
                      <c:pt idx="6028">
                        <c:v>8.8951000000000113E-2</c:v>
                      </c:pt>
                      <c:pt idx="6029">
                        <c:v>8.902300000000013E-2</c:v>
                      </c:pt>
                      <c:pt idx="6030">
                        <c:v>8.9095500000000119E-2</c:v>
                      </c:pt>
                      <c:pt idx="6031">
                        <c:v>8.9167500000000149E-2</c:v>
                      </c:pt>
                      <c:pt idx="6032">
                        <c:v>8.9239000000000152E-2</c:v>
                      </c:pt>
                      <c:pt idx="6033">
                        <c:v>8.9312000000000141E-2</c:v>
                      </c:pt>
                      <c:pt idx="6034">
                        <c:v>8.9384500000000158E-2</c:v>
                      </c:pt>
                      <c:pt idx="6035">
                        <c:v>8.9459000000000136E-2</c:v>
                      </c:pt>
                      <c:pt idx="6036">
                        <c:v>8.9534500000000142E-2</c:v>
                      </c:pt>
                      <c:pt idx="6037">
                        <c:v>8.9606500000000158E-2</c:v>
                      </c:pt>
                      <c:pt idx="6038">
                        <c:v>8.9678500000000133E-2</c:v>
                      </c:pt>
                      <c:pt idx="6039">
                        <c:v>8.9751000000000136E-2</c:v>
                      </c:pt>
                      <c:pt idx="6040">
                        <c:v>8.9823500000000112E-2</c:v>
                      </c:pt>
                      <c:pt idx="6041">
                        <c:v>8.9897500000000116E-2</c:v>
                      </c:pt>
                      <c:pt idx="6042">
                        <c:v>8.9970500000000092E-2</c:v>
                      </c:pt>
                      <c:pt idx="6043">
                        <c:v>9.0043500000000096E-2</c:v>
                      </c:pt>
                      <c:pt idx="6044">
                        <c:v>9.0115500000000084E-2</c:v>
                      </c:pt>
                      <c:pt idx="6045">
                        <c:v>9.0187500000000073E-2</c:v>
                      </c:pt>
                      <c:pt idx="6046">
                        <c:v>9.026000000000009E-2</c:v>
                      </c:pt>
                      <c:pt idx="6047">
                        <c:v>9.0337500000000071E-2</c:v>
                      </c:pt>
                      <c:pt idx="6048">
                        <c:v>9.0411500000000047E-2</c:v>
                      </c:pt>
                      <c:pt idx="6049">
                        <c:v>9.0484000000000064E-2</c:v>
                      </c:pt>
                      <c:pt idx="6050">
                        <c:v>9.0556000000000053E-2</c:v>
                      </c:pt>
                      <c:pt idx="6051">
                        <c:v>9.0627500000000027E-2</c:v>
                      </c:pt>
                      <c:pt idx="6052">
                        <c:v>9.0698500000000029E-2</c:v>
                      </c:pt>
                      <c:pt idx="6053">
                        <c:v>9.0769000000000002E-2</c:v>
                      </c:pt>
                      <c:pt idx="6054">
                        <c:v>9.0838499999999989E-2</c:v>
                      </c:pt>
                      <c:pt idx="6055">
                        <c:v>9.0908999999999962E-2</c:v>
                      </c:pt>
                      <c:pt idx="6056">
                        <c:v>9.0977999999999962E-2</c:v>
                      </c:pt>
                      <c:pt idx="6057">
                        <c:v>9.1045499999999946E-2</c:v>
                      </c:pt>
                      <c:pt idx="6058">
                        <c:v>9.1112999999999944E-2</c:v>
                      </c:pt>
                      <c:pt idx="6059">
                        <c:v>9.118049999999997E-2</c:v>
                      </c:pt>
                      <c:pt idx="6060">
                        <c:v>9.124749999999994E-2</c:v>
                      </c:pt>
                      <c:pt idx="6061">
                        <c:v>9.1314499999999937E-2</c:v>
                      </c:pt>
                      <c:pt idx="6062">
                        <c:v>9.1380499999999962E-2</c:v>
                      </c:pt>
                      <c:pt idx="6063">
                        <c:v>9.144599999999993E-2</c:v>
                      </c:pt>
                      <c:pt idx="6064">
                        <c:v>9.1510499999999939E-2</c:v>
                      </c:pt>
                      <c:pt idx="6065">
                        <c:v>9.1574499999999989E-2</c:v>
                      </c:pt>
                      <c:pt idx="6066">
                        <c:v>9.1637999999999969E-2</c:v>
                      </c:pt>
                      <c:pt idx="6067">
                        <c:v>9.1701499999999977E-2</c:v>
                      </c:pt>
                      <c:pt idx="6068">
                        <c:v>9.1764999999999972E-2</c:v>
                      </c:pt>
                      <c:pt idx="6069">
                        <c:v>9.1828500000000007E-2</c:v>
                      </c:pt>
                      <c:pt idx="6070">
                        <c:v>9.1890999999999987E-2</c:v>
                      </c:pt>
                      <c:pt idx="6071">
                        <c:v>9.1951499999999978E-2</c:v>
                      </c:pt>
                      <c:pt idx="6072">
                        <c:v>9.2013499999999998E-2</c:v>
                      </c:pt>
                      <c:pt idx="6073">
                        <c:v>9.2074999999999976E-2</c:v>
                      </c:pt>
                      <c:pt idx="6074">
                        <c:v>9.2135999999999982E-2</c:v>
                      </c:pt>
                      <c:pt idx="6075">
                        <c:v>9.2196500000000015E-2</c:v>
                      </c:pt>
                      <c:pt idx="6076">
                        <c:v>9.2257499999999992E-2</c:v>
                      </c:pt>
                      <c:pt idx="6077">
                        <c:v>9.2316000000000009E-2</c:v>
                      </c:pt>
                      <c:pt idx="6078">
                        <c:v>9.2377000000000042E-2</c:v>
                      </c:pt>
                      <c:pt idx="6079">
                        <c:v>9.243800000000002E-2</c:v>
                      </c:pt>
                      <c:pt idx="6080">
                        <c:v>9.2498500000000053E-2</c:v>
                      </c:pt>
                      <c:pt idx="6081">
                        <c:v>9.2558500000000044E-2</c:v>
                      </c:pt>
                      <c:pt idx="6082">
                        <c:v>9.2619000000000049E-2</c:v>
                      </c:pt>
                      <c:pt idx="6083">
                        <c:v>9.2678000000000066E-2</c:v>
                      </c:pt>
                      <c:pt idx="6084">
                        <c:v>9.2735500000000054E-2</c:v>
                      </c:pt>
                      <c:pt idx="6085">
                        <c:v>9.2791500000000096E-2</c:v>
                      </c:pt>
                      <c:pt idx="6086">
                        <c:v>9.2850000000000085E-2</c:v>
                      </c:pt>
                      <c:pt idx="6087">
                        <c:v>9.29065000000001E-2</c:v>
                      </c:pt>
                      <c:pt idx="6088">
                        <c:v>9.2963500000000088E-2</c:v>
                      </c:pt>
                      <c:pt idx="6089">
                        <c:v>9.3018000000000073E-2</c:v>
                      </c:pt>
                      <c:pt idx="6090">
                        <c:v>9.307050000000007E-2</c:v>
                      </c:pt>
                      <c:pt idx="6091">
                        <c:v>9.3125000000000055E-2</c:v>
                      </c:pt>
                      <c:pt idx="6092">
                        <c:v>9.3178000000000039E-2</c:v>
                      </c:pt>
                      <c:pt idx="6093">
                        <c:v>9.3228500000000047E-2</c:v>
                      </c:pt>
                      <c:pt idx="6094">
                        <c:v>9.3278500000000014E-2</c:v>
                      </c:pt>
                      <c:pt idx="6095">
                        <c:v>9.3330500000000025E-2</c:v>
                      </c:pt>
                      <c:pt idx="6096">
                        <c:v>9.3380000000000032E-2</c:v>
                      </c:pt>
                      <c:pt idx="6097">
                        <c:v>9.34305E-2</c:v>
                      </c:pt>
                      <c:pt idx="6098">
                        <c:v>9.3479500000000007E-2</c:v>
                      </c:pt>
                      <c:pt idx="6099">
                        <c:v>9.3529500000000002E-2</c:v>
                      </c:pt>
                      <c:pt idx="6100">
                        <c:v>9.3577499999999994E-2</c:v>
                      </c:pt>
                      <c:pt idx="6101">
                        <c:v>9.3625499999999973E-2</c:v>
                      </c:pt>
                      <c:pt idx="6102">
                        <c:v>9.3673499999999979E-2</c:v>
                      </c:pt>
                      <c:pt idx="6103">
                        <c:v>9.3720499999999984E-2</c:v>
                      </c:pt>
                      <c:pt idx="6104">
                        <c:v>9.3767999999999976E-2</c:v>
                      </c:pt>
                      <c:pt idx="6105">
                        <c:v>9.3814999999999954E-2</c:v>
                      </c:pt>
                      <c:pt idx="6106">
                        <c:v>9.3862499999999946E-2</c:v>
                      </c:pt>
                      <c:pt idx="6107">
                        <c:v>9.390849999999995E-2</c:v>
                      </c:pt>
                      <c:pt idx="6108">
                        <c:v>9.3953999999999926E-2</c:v>
                      </c:pt>
                      <c:pt idx="6109">
                        <c:v>9.399899999999993E-2</c:v>
                      </c:pt>
                      <c:pt idx="6110">
                        <c:v>9.4044999999999934E-2</c:v>
                      </c:pt>
                      <c:pt idx="6111">
                        <c:v>9.4088999999999923E-2</c:v>
                      </c:pt>
                      <c:pt idx="6112">
                        <c:v>9.4132499999999925E-2</c:v>
                      </c:pt>
                      <c:pt idx="6113">
                        <c:v>9.4175999999999913E-2</c:v>
                      </c:pt>
                      <c:pt idx="6114">
                        <c:v>9.42189999999999E-2</c:v>
                      </c:pt>
                      <c:pt idx="6115">
                        <c:v>9.42604999999999E-2</c:v>
                      </c:pt>
                      <c:pt idx="6116">
                        <c:v>9.4300999999999913E-2</c:v>
                      </c:pt>
                      <c:pt idx="6117">
                        <c:v>9.4340499999999883E-2</c:v>
                      </c:pt>
                      <c:pt idx="6118">
                        <c:v>9.4380499999999895E-2</c:v>
                      </c:pt>
                      <c:pt idx="6119">
                        <c:v>9.4419999999999893E-2</c:v>
                      </c:pt>
                      <c:pt idx="6120">
                        <c:v>9.4456499999999902E-2</c:v>
                      </c:pt>
                      <c:pt idx="6121">
                        <c:v>9.4491999999999909E-2</c:v>
                      </c:pt>
                      <c:pt idx="6122">
                        <c:v>9.4526999999999917E-2</c:v>
                      </c:pt>
                      <c:pt idx="6123">
                        <c:v>9.4560999999999909E-2</c:v>
                      </c:pt>
                      <c:pt idx="6124">
                        <c:v>9.4593999999999914E-2</c:v>
                      </c:pt>
                      <c:pt idx="6125">
                        <c:v>9.4627499999999906E-2</c:v>
                      </c:pt>
                      <c:pt idx="6126">
                        <c:v>9.4658999999999924E-2</c:v>
                      </c:pt>
                      <c:pt idx="6127">
                        <c:v>9.4689999999999927E-2</c:v>
                      </c:pt>
                      <c:pt idx="6128">
                        <c:v>9.4718999999999928E-2</c:v>
                      </c:pt>
                      <c:pt idx="6129">
                        <c:v>9.4747999999999929E-2</c:v>
                      </c:pt>
                      <c:pt idx="6130">
                        <c:v>9.4775499999999943E-2</c:v>
                      </c:pt>
                      <c:pt idx="6131">
                        <c:v>9.4803499999999943E-2</c:v>
                      </c:pt>
                      <c:pt idx="6132">
                        <c:v>9.4827999999999954E-2</c:v>
                      </c:pt>
                      <c:pt idx="6133">
                        <c:v>9.4853499999999966E-2</c:v>
                      </c:pt>
                      <c:pt idx="6134">
                        <c:v>9.4879999999999978E-2</c:v>
                      </c:pt>
                      <c:pt idx="6135">
                        <c:v>9.490599999999999E-2</c:v>
                      </c:pt>
                      <c:pt idx="6136">
                        <c:v>9.4931500000000002E-2</c:v>
                      </c:pt>
                      <c:pt idx="6137">
                        <c:v>9.4957500000000014E-2</c:v>
                      </c:pt>
                      <c:pt idx="6138">
                        <c:v>9.4982000000000025E-2</c:v>
                      </c:pt>
                      <c:pt idx="6139">
                        <c:v>9.5006500000000035E-2</c:v>
                      </c:pt>
                      <c:pt idx="6140">
                        <c:v>9.5031500000000033E-2</c:v>
                      </c:pt>
                      <c:pt idx="6141">
                        <c:v>9.5055000000000056E-2</c:v>
                      </c:pt>
                      <c:pt idx="6142">
                        <c:v>9.5080500000000068E-2</c:v>
                      </c:pt>
                      <c:pt idx="6143">
                        <c:v>9.5105000000000078E-2</c:v>
                      </c:pt>
                      <c:pt idx="6144">
                        <c:v>9.5127500000000073E-2</c:v>
                      </c:pt>
                      <c:pt idx="6145">
                        <c:v>9.5150500000000096E-2</c:v>
                      </c:pt>
                      <c:pt idx="6146">
                        <c:v>9.5172500000000076E-2</c:v>
                      </c:pt>
                      <c:pt idx="6147">
                        <c:v>9.5193500000000084E-2</c:v>
                      </c:pt>
                      <c:pt idx="6148">
                        <c:v>9.5214500000000063E-2</c:v>
                      </c:pt>
                      <c:pt idx="6149">
                        <c:v>9.5234500000000055E-2</c:v>
                      </c:pt>
                      <c:pt idx="6150">
                        <c:v>9.5254500000000047E-2</c:v>
                      </c:pt>
                      <c:pt idx="6151">
                        <c:v>9.5272000000000065E-2</c:v>
                      </c:pt>
                      <c:pt idx="6152">
                        <c:v>9.5290000000000055E-2</c:v>
                      </c:pt>
                      <c:pt idx="6153">
                        <c:v>9.5305000000000029E-2</c:v>
                      </c:pt>
                      <c:pt idx="6154">
                        <c:v>9.5321000000000045E-2</c:v>
                      </c:pt>
                      <c:pt idx="6155">
                        <c:v>9.5335500000000031E-2</c:v>
                      </c:pt>
                      <c:pt idx="6156">
                        <c:v>9.5349000000000059E-2</c:v>
                      </c:pt>
                      <c:pt idx="6157">
                        <c:v>9.5361500000000043E-2</c:v>
                      </c:pt>
                      <c:pt idx="6158">
                        <c:v>9.5373500000000055E-2</c:v>
                      </c:pt>
                      <c:pt idx="6159">
                        <c:v>9.5384000000000052E-2</c:v>
                      </c:pt>
                      <c:pt idx="6160">
                        <c:v>9.5394500000000063E-2</c:v>
                      </c:pt>
                      <c:pt idx="6161">
                        <c:v>9.5401500000000056E-2</c:v>
                      </c:pt>
                      <c:pt idx="6162">
                        <c:v>9.541000000000005E-2</c:v>
                      </c:pt>
                      <c:pt idx="6163">
                        <c:v>9.5415500000000056E-2</c:v>
                      </c:pt>
                      <c:pt idx="6164">
                        <c:v>9.5425500000000052E-2</c:v>
                      </c:pt>
                      <c:pt idx="6165">
                        <c:v>9.5434500000000075E-2</c:v>
                      </c:pt>
                      <c:pt idx="6166">
                        <c:v>9.5440500000000081E-2</c:v>
                      </c:pt>
                      <c:pt idx="6167">
                        <c:v>9.5446500000000059E-2</c:v>
                      </c:pt>
                      <c:pt idx="6168">
                        <c:v>9.5453500000000038E-2</c:v>
                      </c:pt>
                      <c:pt idx="6169">
                        <c:v>9.545900000000003E-2</c:v>
                      </c:pt>
                      <c:pt idx="6170">
                        <c:v>9.5466000000000037E-2</c:v>
                      </c:pt>
                      <c:pt idx="6171">
                        <c:v>9.547250000000003E-2</c:v>
                      </c:pt>
                      <c:pt idx="6172">
                        <c:v>9.5479000000000022E-2</c:v>
                      </c:pt>
                      <c:pt idx="6173">
                        <c:v>9.5484000000000013E-2</c:v>
                      </c:pt>
                      <c:pt idx="6174">
                        <c:v>9.5489999999999992E-2</c:v>
                      </c:pt>
                      <c:pt idx="6175">
                        <c:v>9.5496499999999998E-2</c:v>
                      </c:pt>
                      <c:pt idx="6176">
                        <c:v>9.5502000000000004E-2</c:v>
                      </c:pt>
                      <c:pt idx="6177">
                        <c:v>9.5506499999999994E-2</c:v>
                      </c:pt>
                      <c:pt idx="6178">
                        <c:v>9.5512000000000014E-2</c:v>
                      </c:pt>
                      <c:pt idx="6179">
                        <c:v>9.551800000000002E-2</c:v>
                      </c:pt>
                      <c:pt idx="6180">
                        <c:v>9.552250000000001E-2</c:v>
                      </c:pt>
                      <c:pt idx="6181">
                        <c:v>9.5526000000000014E-2</c:v>
                      </c:pt>
                      <c:pt idx="6182">
                        <c:v>9.5529000000000031E-2</c:v>
                      </c:pt>
                      <c:pt idx="6183">
                        <c:v>9.5531500000000019E-2</c:v>
                      </c:pt>
                      <c:pt idx="6184">
                        <c:v>9.5533499999999993E-2</c:v>
                      </c:pt>
                      <c:pt idx="6185">
                        <c:v>9.5535000000000009E-2</c:v>
                      </c:pt>
                      <c:pt idx="6186">
                        <c:v>9.553650000000001E-2</c:v>
                      </c:pt>
                      <c:pt idx="6187">
                        <c:v>9.5537999999999984E-2</c:v>
                      </c:pt>
                      <c:pt idx="6188">
                        <c:v>9.5536999999999997E-2</c:v>
                      </c:pt>
                      <c:pt idx="6189">
                        <c:v>9.5535999999999982E-2</c:v>
                      </c:pt>
                      <c:pt idx="6190">
                        <c:v>9.5533499999999952E-2</c:v>
                      </c:pt>
                      <c:pt idx="6191">
                        <c:v>9.5530999999999949E-2</c:v>
                      </c:pt>
                      <c:pt idx="6192">
                        <c:v>9.5528999999999933E-2</c:v>
                      </c:pt>
                      <c:pt idx="6193">
                        <c:v>9.552599999999993E-2</c:v>
                      </c:pt>
                      <c:pt idx="6194">
                        <c:v>9.5521999999999899E-2</c:v>
                      </c:pt>
                      <c:pt idx="6195">
                        <c:v>9.5518499999999895E-2</c:v>
                      </c:pt>
                      <c:pt idx="6196">
                        <c:v>9.551299999999989E-2</c:v>
                      </c:pt>
                      <c:pt idx="6197">
                        <c:v>9.5508499999999857E-2</c:v>
                      </c:pt>
                      <c:pt idx="6198">
                        <c:v>9.5503499999999839E-2</c:v>
                      </c:pt>
                      <c:pt idx="6199">
                        <c:v>9.5497999999999833E-2</c:v>
                      </c:pt>
                      <c:pt idx="6200">
                        <c:v>9.5491499999999827E-2</c:v>
                      </c:pt>
                      <c:pt idx="6201">
                        <c:v>9.5485999999999849E-2</c:v>
                      </c:pt>
                      <c:pt idx="6202">
                        <c:v>9.5478999999999842E-2</c:v>
                      </c:pt>
                      <c:pt idx="6203">
                        <c:v>9.5471499999999848E-2</c:v>
                      </c:pt>
                      <c:pt idx="6204">
                        <c:v>9.5462499999999839E-2</c:v>
                      </c:pt>
                      <c:pt idx="6205">
                        <c:v>9.5451999999999829E-2</c:v>
                      </c:pt>
                      <c:pt idx="6206">
                        <c:v>9.5443999999999835E-2</c:v>
                      </c:pt>
                      <c:pt idx="6207">
                        <c:v>9.5434499999999853E-2</c:v>
                      </c:pt>
                      <c:pt idx="6208">
                        <c:v>9.5425999999999844E-2</c:v>
                      </c:pt>
                      <c:pt idx="6209">
                        <c:v>9.5416499999999863E-2</c:v>
                      </c:pt>
                      <c:pt idx="6210">
                        <c:v>9.5405499999999865E-2</c:v>
                      </c:pt>
                      <c:pt idx="6211">
                        <c:v>9.5393999999999868E-2</c:v>
                      </c:pt>
                      <c:pt idx="6212">
                        <c:v>9.5380499999999882E-2</c:v>
                      </c:pt>
                      <c:pt idx="6213">
                        <c:v>9.5366499999999896E-2</c:v>
                      </c:pt>
                      <c:pt idx="6214">
                        <c:v>9.535299999999991E-2</c:v>
                      </c:pt>
                      <c:pt idx="6215">
                        <c:v>9.5338499999999923E-2</c:v>
                      </c:pt>
                      <c:pt idx="6216">
                        <c:v>9.5323499999999922E-2</c:v>
                      </c:pt>
                      <c:pt idx="6217">
                        <c:v>9.530749999999992E-2</c:v>
                      </c:pt>
                      <c:pt idx="6218">
                        <c:v>9.5292999999999933E-2</c:v>
                      </c:pt>
                      <c:pt idx="6219">
                        <c:v>9.5276999999999945E-2</c:v>
                      </c:pt>
                      <c:pt idx="6220">
                        <c:v>9.5259999999999956E-2</c:v>
                      </c:pt>
                      <c:pt idx="6221">
                        <c:v>9.5243499999999953E-2</c:v>
                      </c:pt>
                      <c:pt idx="6222">
                        <c:v>9.5226999999999964E-2</c:v>
                      </c:pt>
                      <c:pt idx="6223">
                        <c:v>9.5209499999999961E-2</c:v>
                      </c:pt>
                      <c:pt idx="6224">
                        <c:v>9.5189999999999969E-2</c:v>
                      </c:pt>
                      <c:pt idx="6225">
                        <c:v>9.5170499999999977E-2</c:v>
                      </c:pt>
                      <c:pt idx="6226">
                        <c:v>9.5152499999999959E-2</c:v>
                      </c:pt>
                      <c:pt idx="6227">
                        <c:v>9.5132999999999954E-2</c:v>
                      </c:pt>
                      <c:pt idx="6228">
                        <c:v>9.5115499999999964E-2</c:v>
                      </c:pt>
                      <c:pt idx="6229">
                        <c:v>9.5097499999999988E-2</c:v>
                      </c:pt>
                      <c:pt idx="6230">
                        <c:v>9.5078499999999982E-2</c:v>
                      </c:pt>
                      <c:pt idx="6231">
                        <c:v>9.5059500000000005E-2</c:v>
                      </c:pt>
                      <c:pt idx="6232">
                        <c:v>9.50405E-2</c:v>
                      </c:pt>
                      <c:pt idx="6233">
                        <c:v>9.5019500000000007E-2</c:v>
                      </c:pt>
                      <c:pt idx="6234">
                        <c:v>9.49985E-2</c:v>
                      </c:pt>
                      <c:pt idx="6235">
                        <c:v>9.4979499999999994E-2</c:v>
                      </c:pt>
                      <c:pt idx="6236">
                        <c:v>9.4958999999999988E-2</c:v>
                      </c:pt>
                      <c:pt idx="6237">
                        <c:v>9.4940499999999955E-2</c:v>
                      </c:pt>
                      <c:pt idx="6238">
                        <c:v>9.4920999999999978E-2</c:v>
                      </c:pt>
                      <c:pt idx="6239">
                        <c:v>9.4900499999999971E-2</c:v>
                      </c:pt>
                      <c:pt idx="6240">
                        <c:v>9.4880999999999979E-2</c:v>
                      </c:pt>
                      <c:pt idx="6241">
                        <c:v>9.4858999999999971E-2</c:v>
                      </c:pt>
                      <c:pt idx="6242">
                        <c:v>9.483749999999995E-2</c:v>
                      </c:pt>
                      <c:pt idx="6243">
                        <c:v>9.4816499999999942E-2</c:v>
                      </c:pt>
                      <c:pt idx="6244">
                        <c:v>9.4794999999999921E-2</c:v>
                      </c:pt>
                      <c:pt idx="6245">
                        <c:v>9.4772499999999926E-2</c:v>
                      </c:pt>
                      <c:pt idx="6246">
                        <c:v>9.4750999999999905E-2</c:v>
                      </c:pt>
                      <c:pt idx="6247">
                        <c:v>9.4727999999999909E-2</c:v>
                      </c:pt>
                      <c:pt idx="6248">
                        <c:v>9.4703999999999885E-2</c:v>
                      </c:pt>
                      <c:pt idx="6249">
                        <c:v>9.4681499999999891E-2</c:v>
                      </c:pt>
                      <c:pt idx="6250">
                        <c:v>9.4657499999999881E-2</c:v>
                      </c:pt>
                      <c:pt idx="6251">
                        <c:v>9.4633499999999871E-2</c:v>
                      </c:pt>
                      <c:pt idx="6252">
                        <c:v>9.4607499999999886E-2</c:v>
                      </c:pt>
                      <c:pt idx="6253">
                        <c:v>9.4580499999999901E-2</c:v>
                      </c:pt>
                      <c:pt idx="6254">
                        <c:v>9.4553499999999902E-2</c:v>
                      </c:pt>
                      <c:pt idx="6255">
                        <c:v>9.4526999999999917E-2</c:v>
                      </c:pt>
                      <c:pt idx="6256">
                        <c:v>9.4498499999999902E-2</c:v>
                      </c:pt>
                      <c:pt idx="6257">
                        <c:v>9.4471499999999917E-2</c:v>
                      </c:pt>
                      <c:pt idx="6258">
                        <c:v>9.4441999999999915E-2</c:v>
                      </c:pt>
                      <c:pt idx="6259">
                        <c:v>9.4410499999999911E-2</c:v>
                      </c:pt>
                      <c:pt idx="6260">
                        <c:v>9.4379499999999922E-2</c:v>
                      </c:pt>
                      <c:pt idx="6261">
                        <c:v>9.434649999999993E-2</c:v>
                      </c:pt>
                      <c:pt idx="6262">
                        <c:v>9.4312499999999938E-2</c:v>
                      </c:pt>
                      <c:pt idx="6263">
                        <c:v>9.4277999999999917E-2</c:v>
                      </c:pt>
                      <c:pt idx="6264">
                        <c:v>9.424299999999991E-2</c:v>
                      </c:pt>
                      <c:pt idx="6265">
                        <c:v>9.4205499999999928E-2</c:v>
                      </c:pt>
                      <c:pt idx="6266">
                        <c:v>9.4167499999999932E-2</c:v>
                      </c:pt>
                      <c:pt idx="6267">
                        <c:v>9.4128999999999949E-2</c:v>
                      </c:pt>
                      <c:pt idx="6268">
                        <c:v>9.4088499999999964E-2</c:v>
                      </c:pt>
                      <c:pt idx="6269">
                        <c:v>9.404899999999998E-2</c:v>
                      </c:pt>
                      <c:pt idx="6270">
                        <c:v>9.4006999999999966E-2</c:v>
                      </c:pt>
                      <c:pt idx="6271">
                        <c:v>9.3966999999999967E-2</c:v>
                      </c:pt>
                      <c:pt idx="6272">
                        <c:v>9.3924999999999967E-2</c:v>
                      </c:pt>
                      <c:pt idx="6273">
                        <c:v>9.3881499999999979E-2</c:v>
                      </c:pt>
                      <c:pt idx="6274">
                        <c:v>9.3839499999999965E-2</c:v>
                      </c:pt>
                      <c:pt idx="6275">
                        <c:v>9.3794999999999962E-2</c:v>
                      </c:pt>
                      <c:pt idx="6276">
                        <c:v>9.3750499999999987E-2</c:v>
                      </c:pt>
                      <c:pt idx="6277">
                        <c:v>9.3707999999999972E-2</c:v>
                      </c:pt>
                      <c:pt idx="6278">
                        <c:v>9.3662999999999996E-2</c:v>
                      </c:pt>
                      <c:pt idx="6279">
                        <c:v>9.3617999999999993E-2</c:v>
                      </c:pt>
                      <c:pt idx="6280">
                        <c:v>9.3574000000000004E-2</c:v>
                      </c:pt>
                      <c:pt idx="6281">
                        <c:v>9.3528500000000001E-2</c:v>
                      </c:pt>
                      <c:pt idx="6282">
                        <c:v>9.3481999999999982E-2</c:v>
                      </c:pt>
                      <c:pt idx="6283">
                        <c:v>9.3435499999999991E-2</c:v>
                      </c:pt>
                      <c:pt idx="6284">
                        <c:v>9.3392000000000003E-2</c:v>
                      </c:pt>
                      <c:pt idx="6285">
                        <c:v>9.33475E-2</c:v>
                      </c:pt>
                      <c:pt idx="6286">
                        <c:v>9.3302499999999997E-2</c:v>
                      </c:pt>
                      <c:pt idx="6287">
                        <c:v>9.3257500000000007E-2</c:v>
                      </c:pt>
                      <c:pt idx="6288">
                        <c:v>9.3210500000000029E-2</c:v>
                      </c:pt>
                      <c:pt idx="6289">
                        <c:v>9.3165500000000026E-2</c:v>
                      </c:pt>
                      <c:pt idx="6290">
                        <c:v>9.3121000000000023E-2</c:v>
                      </c:pt>
                      <c:pt idx="6291">
                        <c:v>9.3074500000000032E-2</c:v>
                      </c:pt>
                      <c:pt idx="6292">
                        <c:v>9.3029000000000014E-2</c:v>
                      </c:pt>
                      <c:pt idx="6293">
                        <c:v>9.2984499999999984E-2</c:v>
                      </c:pt>
                      <c:pt idx="6294">
                        <c:v>9.2938499999999993E-2</c:v>
                      </c:pt>
                      <c:pt idx="6295">
                        <c:v>9.2890500000000001E-2</c:v>
                      </c:pt>
                      <c:pt idx="6296">
                        <c:v>9.2844999999999983E-2</c:v>
                      </c:pt>
                      <c:pt idx="6297">
                        <c:v>9.279999999999998E-2</c:v>
                      </c:pt>
                      <c:pt idx="6298">
                        <c:v>9.2754499999999976E-2</c:v>
                      </c:pt>
                      <c:pt idx="6299">
                        <c:v>9.2707499999999957E-2</c:v>
                      </c:pt>
                      <c:pt idx="6300">
                        <c:v>9.2658999999999964E-2</c:v>
                      </c:pt>
                      <c:pt idx="6301">
                        <c:v>9.2611999999999986E-2</c:v>
                      </c:pt>
                      <c:pt idx="6302">
                        <c:v>9.256399999999998E-2</c:v>
                      </c:pt>
                      <c:pt idx="6303">
                        <c:v>9.2515499999999987E-2</c:v>
                      </c:pt>
                      <c:pt idx="6304">
                        <c:v>9.2465999999999993E-2</c:v>
                      </c:pt>
                      <c:pt idx="6305">
                        <c:v>9.2415999999999984E-2</c:v>
                      </c:pt>
                      <c:pt idx="6306">
                        <c:v>9.2364000000000002E-2</c:v>
                      </c:pt>
                      <c:pt idx="6307">
                        <c:v>9.2313999999999993E-2</c:v>
                      </c:pt>
                      <c:pt idx="6308">
                        <c:v>9.2261999999999983E-2</c:v>
                      </c:pt>
                      <c:pt idx="6309">
                        <c:v>9.2208999999999972E-2</c:v>
                      </c:pt>
                      <c:pt idx="6310">
                        <c:v>9.215599999999996E-2</c:v>
                      </c:pt>
                      <c:pt idx="6311">
                        <c:v>9.2102999999999949E-2</c:v>
                      </c:pt>
                      <c:pt idx="6312">
                        <c:v>9.2049999999999924E-2</c:v>
                      </c:pt>
                      <c:pt idx="6313">
                        <c:v>9.1993999999999937E-2</c:v>
                      </c:pt>
                      <c:pt idx="6314">
                        <c:v>9.1937499999999922E-2</c:v>
                      </c:pt>
                      <c:pt idx="6315">
                        <c:v>9.1880499999999948E-2</c:v>
                      </c:pt>
                      <c:pt idx="6316">
                        <c:v>9.182299999999996E-2</c:v>
                      </c:pt>
                      <c:pt idx="6317">
                        <c:v>9.1766499999999973E-2</c:v>
                      </c:pt>
                      <c:pt idx="6318">
                        <c:v>9.1708499999999957E-2</c:v>
                      </c:pt>
                      <c:pt idx="6319">
                        <c:v>9.164899999999998E-2</c:v>
                      </c:pt>
                      <c:pt idx="6320">
                        <c:v>9.1590499999999991E-2</c:v>
                      </c:pt>
                      <c:pt idx="6321">
                        <c:v>9.1530999999999973E-2</c:v>
                      </c:pt>
                      <c:pt idx="6322">
                        <c:v>9.1471499999999983E-2</c:v>
                      </c:pt>
                      <c:pt idx="6323">
                        <c:v>9.1411999999999979E-2</c:v>
                      </c:pt>
                      <c:pt idx="6324">
                        <c:v>9.1351499999999988E-2</c:v>
                      </c:pt>
                      <c:pt idx="6325">
                        <c:v>9.1291499999999998E-2</c:v>
                      </c:pt>
                      <c:pt idx="6326">
                        <c:v>9.1231499999999993E-2</c:v>
                      </c:pt>
                      <c:pt idx="6327">
                        <c:v>9.1171999999999989E-2</c:v>
                      </c:pt>
                      <c:pt idx="6328">
                        <c:v>9.1110500000000011E-2</c:v>
                      </c:pt>
                      <c:pt idx="6329">
                        <c:v>9.1051000000000007E-2</c:v>
                      </c:pt>
                      <c:pt idx="6330">
                        <c:v>9.0990500000000002E-2</c:v>
                      </c:pt>
                      <c:pt idx="6331">
                        <c:v>9.0928500000000009E-2</c:v>
                      </c:pt>
                      <c:pt idx="6332">
                        <c:v>9.0867500000000018E-2</c:v>
                      </c:pt>
                      <c:pt idx="6333">
                        <c:v>9.0803000000000009E-2</c:v>
                      </c:pt>
                      <c:pt idx="6334">
                        <c:v>9.07385E-2</c:v>
                      </c:pt>
                      <c:pt idx="6335">
                        <c:v>9.0673000000000031E-2</c:v>
                      </c:pt>
                      <c:pt idx="6336">
                        <c:v>9.0605500000000033E-2</c:v>
                      </c:pt>
                      <c:pt idx="6337">
                        <c:v>9.0536500000000047E-2</c:v>
                      </c:pt>
                      <c:pt idx="6338">
                        <c:v>9.0469500000000036E-2</c:v>
                      </c:pt>
                      <c:pt idx="6339">
                        <c:v>9.0400500000000064E-2</c:v>
                      </c:pt>
                      <c:pt idx="6340">
                        <c:v>9.0331500000000051E-2</c:v>
                      </c:pt>
                      <c:pt idx="6341">
                        <c:v>9.0262500000000051E-2</c:v>
                      </c:pt>
                      <c:pt idx="6342">
                        <c:v>9.0190500000000048E-2</c:v>
                      </c:pt>
                      <c:pt idx="6343">
                        <c:v>9.0117500000000045E-2</c:v>
                      </c:pt>
                      <c:pt idx="6344">
                        <c:v>9.0046000000000057E-2</c:v>
                      </c:pt>
                      <c:pt idx="6345">
                        <c:v>8.9974500000000054E-2</c:v>
                      </c:pt>
                      <c:pt idx="6346">
                        <c:v>8.9903500000000067E-2</c:v>
                      </c:pt>
                      <c:pt idx="6347">
                        <c:v>8.9830000000000076E-2</c:v>
                      </c:pt>
                      <c:pt idx="6348">
                        <c:v>8.9756000000000086E-2</c:v>
                      </c:pt>
                      <c:pt idx="6349">
                        <c:v>8.9681000000000066E-2</c:v>
                      </c:pt>
                      <c:pt idx="6350">
                        <c:v>8.9605500000000046E-2</c:v>
                      </c:pt>
                      <c:pt idx="6351">
                        <c:v>8.9529000000000053E-2</c:v>
                      </c:pt>
                      <c:pt idx="6352">
                        <c:v>8.9451000000000058E-2</c:v>
                      </c:pt>
                      <c:pt idx="6353">
                        <c:v>8.9374000000000051E-2</c:v>
                      </c:pt>
                      <c:pt idx="6354">
                        <c:v>8.9295500000000042E-2</c:v>
                      </c:pt>
                      <c:pt idx="6355">
                        <c:v>8.9217000000000046E-2</c:v>
                      </c:pt>
                      <c:pt idx="6356">
                        <c:v>8.9139000000000052E-2</c:v>
                      </c:pt>
                      <c:pt idx="6357">
                        <c:v>8.9060000000000042E-2</c:v>
                      </c:pt>
                      <c:pt idx="6358">
                        <c:v>8.8979500000000031E-2</c:v>
                      </c:pt>
                      <c:pt idx="6359">
                        <c:v>8.8900500000000035E-2</c:v>
                      </c:pt>
                      <c:pt idx="6360">
                        <c:v>8.882000000000001E-2</c:v>
                      </c:pt>
                      <c:pt idx="6361">
                        <c:v>8.8740500000000028E-2</c:v>
                      </c:pt>
                      <c:pt idx="6362">
                        <c:v>8.8659000000000016E-2</c:v>
                      </c:pt>
                      <c:pt idx="6363">
                        <c:v>8.8578000000000004E-2</c:v>
                      </c:pt>
                      <c:pt idx="6364">
                        <c:v>8.8495500000000005E-2</c:v>
                      </c:pt>
                      <c:pt idx="6365">
                        <c:v>8.8415499999999994E-2</c:v>
                      </c:pt>
                      <c:pt idx="6366">
                        <c:v>8.8335500000000011E-2</c:v>
                      </c:pt>
                      <c:pt idx="6367">
                        <c:v>8.8255E-2</c:v>
                      </c:pt>
                      <c:pt idx="6368">
                        <c:v>8.8174499999999975E-2</c:v>
                      </c:pt>
                      <c:pt idx="6369">
                        <c:v>8.8094499999999978E-2</c:v>
                      </c:pt>
                      <c:pt idx="6370">
                        <c:v>8.8012999999999994E-2</c:v>
                      </c:pt>
                      <c:pt idx="6371">
                        <c:v>8.7931999999999982E-2</c:v>
                      </c:pt>
                      <c:pt idx="6372">
                        <c:v>8.7851499999999999E-2</c:v>
                      </c:pt>
                      <c:pt idx="6373">
                        <c:v>8.7771500000000002E-2</c:v>
                      </c:pt>
                      <c:pt idx="6374">
                        <c:v>8.7690999999999977E-2</c:v>
                      </c:pt>
                      <c:pt idx="6375">
                        <c:v>8.7610499999999994E-2</c:v>
                      </c:pt>
                      <c:pt idx="6376">
                        <c:v>8.7531499999999998E-2</c:v>
                      </c:pt>
                      <c:pt idx="6377">
                        <c:v>8.7453000000000003E-2</c:v>
                      </c:pt>
                      <c:pt idx="6378">
                        <c:v>8.7374500000000008E-2</c:v>
                      </c:pt>
                      <c:pt idx="6379">
                        <c:v>8.7294500000000011E-2</c:v>
                      </c:pt>
                      <c:pt idx="6380">
                        <c:v>8.7216000000000016E-2</c:v>
                      </c:pt>
                      <c:pt idx="6381">
                        <c:v>8.7138500000000008E-2</c:v>
                      </c:pt>
                      <c:pt idx="6382">
                        <c:v>8.7060000000000012E-2</c:v>
                      </c:pt>
                      <c:pt idx="6383">
                        <c:v>8.6983499999999991E-2</c:v>
                      </c:pt>
                      <c:pt idx="6384">
                        <c:v>8.6904499999999996E-2</c:v>
                      </c:pt>
                      <c:pt idx="6385">
                        <c:v>8.6827000000000001E-2</c:v>
                      </c:pt>
                      <c:pt idx="6386">
                        <c:v>8.6747999999999992E-2</c:v>
                      </c:pt>
                      <c:pt idx="6387">
                        <c:v>8.6670499999999984E-2</c:v>
                      </c:pt>
                      <c:pt idx="6388">
                        <c:v>8.6594499999999991E-2</c:v>
                      </c:pt>
                      <c:pt idx="6389">
                        <c:v>8.6518499999999984E-2</c:v>
                      </c:pt>
                      <c:pt idx="6390">
                        <c:v>8.6441499999999963E-2</c:v>
                      </c:pt>
                      <c:pt idx="6391">
                        <c:v>8.6366499999999957E-2</c:v>
                      </c:pt>
                      <c:pt idx="6392">
                        <c:v>8.6290999999999951E-2</c:v>
                      </c:pt>
                      <c:pt idx="6393">
                        <c:v>8.6214999999999958E-2</c:v>
                      </c:pt>
                      <c:pt idx="6394">
                        <c:v>8.6141499999999968E-2</c:v>
                      </c:pt>
                      <c:pt idx="6395">
                        <c:v>8.6064499999999947E-2</c:v>
                      </c:pt>
                      <c:pt idx="6396">
                        <c:v>8.5987999999999953E-2</c:v>
                      </c:pt>
                      <c:pt idx="6397">
                        <c:v>8.591149999999996E-2</c:v>
                      </c:pt>
                      <c:pt idx="6398">
                        <c:v>8.5834499999999953E-2</c:v>
                      </c:pt>
                      <c:pt idx="6399">
                        <c:v>8.575849999999996E-2</c:v>
                      </c:pt>
                      <c:pt idx="6400">
                        <c:v>8.5683499999999954E-2</c:v>
                      </c:pt>
                      <c:pt idx="6401">
                        <c:v>8.5606999999999933E-2</c:v>
                      </c:pt>
                      <c:pt idx="6402">
                        <c:v>8.5529999999999953E-2</c:v>
                      </c:pt>
                      <c:pt idx="6403">
                        <c:v>8.5452999999999973E-2</c:v>
                      </c:pt>
                      <c:pt idx="6404">
                        <c:v>8.5374999999999979E-2</c:v>
                      </c:pt>
                      <c:pt idx="6405">
                        <c:v>8.5298499999999999E-2</c:v>
                      </c:pt>
                      <c:pt idx="6406">
                        <c:v>8.5221500000000006E-2</c:v>
                      </c:pt>
                      <c:pt idx="6407">
                        <c:v>8.5142500000000024E-2</c:v>
                      </c:pt>
                      <c:pt idx="6408">
                        <c:v>8.5062000000000013E-2</c:v>
                      </c:pt>
                      <c:pt idx="6409">
                        <c:v>8.4981499999999988E-2</c:v>
                      </c:pt>
                      <c:pt idx="6410">
                        <c:v>8.4901500000000005E-2</c:v>
                      </c:pt>
                      <c:pt idx="6411">
                        <c:v>8.4820999999999994E-2</c:v>
                      </c:pt>
                      <c:pt idx="6412">
                        <c:v>8.4742999999999971E-2</c:v>
                      </c:pt>
                      <c:pt idx="6413">
                        <c:v>8.4662499999999988E-2</c:v>
                      </c:pt>
                      <c:pt idx="6414">
                        <c:v>8.4580999999999976E-2</c:v>
                      </c:pt>
                      <c:pt idx="6415">
                        <c:v>8.4499999999999978E-2</c:v>
                      </c:pt>
                      <c:pt idx="6416">
                        <c:v>8.4417999999999993E-2</c:v>
                      </c:pt>
                      <c:pt idx="6417">
                        <c:v>8.4336499999999981E-2</c:v>
                      </c:pt>
                      <c:pt idx="6418">
                        <c:v>8.4254999999999997E-2</c:v>
                      </c:pt>
                      <c:pt idx="6419">
                        <c:v>8.4173000000000012E-2</c:v>
                      </c:pt>
                      <c:pt idx="6420">
                        <c:v>8.4090500000000012E-2</c:v>
                      </c:pt>
                      <c:pt idx="6421">
                        <c:v>8.4008000000000027E-2</c:v>
                      </c:pt>
                      <c:pt idx="6422">
                        <c:v>8.3924500000000013E-2</c:v>
                      </c:pt>
                      <c:pt idx="6423">
                        <c:v>8.3843000000000056E-2</c:v>
                      </c:pt>
                      <c:pt idx="6424">
                        <c:v>8.3763500000000018E-2</c:v>
                      </c:pt>
                      <c:pt idx="6425">
                        <c:v>8.3685000000000023E-2</c:v>
                      </c:pt>
                      <c:pt idx="6426">
                        <c:v>8.3605500000000041E-2</c:v>
                      </c:pt>
                      <c:pt idx="6427">
                        <c:v>8.3527500000000032E-2</c:v>
                      </c:pt>
                      <c:pt idx="6428">
                        <c:v>8.3447000000000049E-2</c:v>
                      </c:pt>
                      <c:pt idx="6429">
                        <c:v>8.3367500000000039E-2</c:v>
                      </c:pt>
                      <c:pt idx="6430">
                        <c:v>8.328900000000003E-2</c:v>
                      </c:pt>
                      <c:pt idx="6431">
                        <c:v>8.3210500000000034E-2</c:v>
                      </c:pt>
                      <c:pt idx="6432">
                        <c:v>8.3132500000000012E-2</c:v>
                      </c:pt>
                      <c:pt idx="6433">
                        <c:v>8.3054500000000017E-2</c:v>
                      </c:pt>
                      <c:pt idx="6434">
                        <c:v>8.2977500000000023E-2</c:v>
                      </c:pt>
                      <c:pt idx="6435">
                        <c:v>8.2897500000000027E-2</c:v>
                      </c:pt>
                      <c:pt idx="6436">
                        <c:v>8.2817000000000029E-2</c:v>
                      </c:pt>
                      <c:pt idx="6437">
                        <c:v>8.2737000000000033E-2</c:v>
                      </c:pt>
                      <c:pt idx="6438">
                        <c:v>8.2658500000000037E-2</c:v>
                      </c:pt>
                      <c:pt idx="6439">
                        <c:v>8.2580000000000028E-2</c:v>
                      </c:pt>
                      <c:pt idx="6440">
                        <c:v>8.2500500000000032E-2</c:v>
                      </c:pt>
                      <c:pt idx="6441">
                        <c:v>8.2421500000000036E-2</c:v>
                      </c:pt>
                      <c:pt idx="6442">
                        <c:v>8.2343500000000042E-2</c:v>
                      </c:pt>
                      <c:pt idx="6443">
                        <c:v>8.2263500000000059E-2</c:v>
                      </c:pt>
                      <c:pt idx="6444">
                        <c:v>8.2185500000000064E-2</c:v>
                      </c:pt>
                      <c:pt idx="6445">
                        <c:v>8.2107000000000069E-2</c:v>
                      </c:pt>
                      <c:pt idx="6446">
                        <c:v>8.2029500000000061E-2</c:v>
                      </c:pt>
                      <c:pt idx="6447">
                        <c:v>8.1952000000000053E-2</c:v>
                      </c:pt>
                      <c:pt idx="6448">
                        <c:v>8.1874000000000058E-2</c:v>
                      </c:pt>
                      <c:pt idx="6449">
                        <c:v>8.1795000000000062E-2</c:v>
                      </c:pt>
                      <c:pt idx="6450">
                        <c:v>8.1718500000000069E-2</c:v>
                      </c:pt>
                      <c:pt idx="6451">
                        <c:v>8.164050000000006E-2</c:v>
                      </c:pt>
                      <c:pt idx="6452">
                        <c:v>8.1565500000000069E-2</c:v>
                      </c:pt>
                      <c:pt idx="6453">
                        <c:v>8.1489500000000062E-2</c:v>
                      </c:pt>
                      <c:pt idx="6454">
                        <c:v>8.1413500000000069E-2</c:v>
                      </c:pt>
                      <c:pt idx="6455">
                        <c:v>8.1336500000000089E-2</c:v>
                      </c:pt>
                      <c:pt idx="6456">
                        <c:v>8.1262500000000057E-2</c:v>
                      </c:pt>
                      <c:pt idx="6457">
                        <c:v>8.1186000000000078E-2</c:v>
                      </c:pt>
                      <c:pt idx="6458">
                        <c:v>8.1112000000000073E-2</c:v>
                      </c:pt>
                      <c:pt idx="6459">
                        <c:v>8.1038500000000083E-2</c:v>
                      </c:pt>
                      <c:pt idx="6460">
                        <c:v>8.0963500000000077E-2</c:v>
                      </c:pt>
                      <c:pt idx="6461">
                        <c:v>8.0889000000000058E-2</c:v>
                      </c:pt>
                      <c:pt idx="6462">
                        <c:v>8.0816500000000069E-2</c:v>
                      </c:pt>
                      <c:pt idx="6463">
                        <c:v>8.0740500000000062E-2</c:v>
                      </c:pt>
                      <c:pt idx="6464">
                        <c:v>8.0667500000000059E-2</c:v>
                      </c:pt>
                      <c:pt idx="6465">
                        <c:v>8.0595500000000056E-2</c:v>
                      </c:pt>
                      <c:pt idx="6466">
                        <c:v>8.0524500000000054E-2</c:v>
                      </c:pt>
                      <c:pt idx="6467">
                        <c:v>8.045050000000005E-2</c:v>
                      </c:pt>
                      <c:pt idx="6468">
                        <c:v>8.0376500000000087E-2</c:v>
                      </c:pt>
                      <c:pt idx="6469">
                        <c:v>8.0303000000000055E-2</c:v>
                      </c:pt>
                      <c:pt idx="6470">
                        <c:v>8.0232500000000068E-2</c:v>
                      </c:pt>
                      <c:pt idx="6471">
                        <c:v>8.0160500000000051E-2</c:v>
                      </c:pt>
                      <c:pt idx="6472">
                        <c:v>8.0090000000000036E-2</c:v>
                      </c:pt>
                      <c:pt idx="6473">
                        <c:v>8.0017500000000047E-2</c:v>
                      </c:pt>
                      <c:pt idx="6474">
                        <c:v>7.9944500000000043E-2</c:v>
                      </c:pt>
                      <c:pt idx="6475">
                        <c:v>7.9874000000000028E-2</c:v>
                      </c:pt>
                      <c:pt idx="6476">
                        <c:v>7.9801500000000039E-2</c:v>
                      </c:pt>
                      <c:pt idx="6477">
                        <c:v>7.9728000000000035E-2</c:v>
                      </c:pt>
                      <c:pt idx="6478">
                        <c:v>7.9652500000000029E-2</c:v>
                      </c:pt>
                      <c:pt idx="6479">
                        <c:v>7.9581500000000027E-2</c:v>
                      </c:pt>
                      <c:pt idx="6480">
                        <c:v>7.9509000000000024E-2</c:v>
                      </c:pt>
                      <c:pt idx="6481">
                        <c:v>7.9438500000000023E-2</c:v>
                      </c:pt>
                      <c:pt idx="6482">
                        <c:v>7.9368000000000036E-2</c:v>
                      </c:pt>
                      <c:pt idx="6483">
                        <c:v>7.9297500000000035E-2</c:v>
                      </c:pt>
                      <c:pt idx="6484">
                        <c:v>7.9225500000000032E-2</c:v>
                      </c:pt>
                      <c:pt idx="6485">
                        <c:v>7.9154500000000044E-2</c:v>
                      </c:pt>
                      <c:pt idx="6486">
                        <c:v>7.9083000000000042E-2</c:v>
                      </c:pt>
                      <c:pt idx="6487">
                        <c:v>7.9012000000000041E-2</c:v>
                      </c:pt>
                      <c:pt idx="6488">
                        <c:v>7.8939000000000037E-2</c:v>
                      </c:pt>
                      <c:pt idx="6489">
                        <c:v>7.8869000000000036E-2</c:v>
                      </c:pt>
                      <c:pt idx="6490">
                        <c:v>7.8800000000000037E-2</c:v>
                      </c:pt>
                      <c:pt idx="6491">
                        <c:v>7.8731000000000051E-2</c:v>
                      </c:pt>
                      <c:pt idx="6492">
                        <c:v>7.8661500000000051E-2</c:v>
                      </c:pt>
                      <c:pt idx="6493">
                        <c:v>7.8594000000000039E-2</c:v>
                      </c:pt>
                      <c:pt idx="6494">
                        <c:v>7.8535000000000049E-2</c:v>
                      </c:pt>
                      <c:pt idx="6495">
                        <c:v>7.8501000000000043E-2</c:v>
                      </c:pt>
                      <c:pt idx="6496">
                        <c:v>7.8465000000000049E-2</c:v>
                      </c:pt>
                      <c:pt idx="6497">
                        <c:v>7.8429000000000054E-2</c:v>
                      </c:pt>
                      <c:pt idx="6498">
                        <c:v>7.839300000000006E-2</c:v>
                      </c:pt>
                      <c:pt idx="6499">
                        <c:v>7.8357500000000066E-2</c:v>
                      </c:pt>
                      <c:pt idx="6500">
                        <c:v>7.8324500000000061E-2</c:v>
                      </c:pt>
                      <c:pt idx="6501">
                        <c:v>7.8290000000000054E-2</c:v>
                      </c:pt>
                      <c:pt idx="6502">
                        <c:v>7.8259500000000079E-2</c:v>
                      </c:pt>
                      <c:pt idx="6503">
                        <c:v>7.8229500000000077E-2</c:v>
                      </c:pt>
                      <c:pt idx="6504">
                        <c:v>7.8197500000000073E-2</c:v>
                      </c:pt>
                      <c:pt idx="6505">
                        <c:v>7.8166500000000069E-2</c:v>
                      </c:pt>
                      <c:pt idx="6506">
                        <c:v>7.8136500000000053E-2</c:v>
                      </c:pt>
                      <c:pt idx="6507">
                        <c:v>7.8104500000000063E-2</c:v>
                      </c:pt>
                      <c:pt idx="6508">
                        <c:v>7.8074500000000061E-2</c:v>
                      </c:pt>
                      <c:pt idx="6509">
                        <c:v>7.8045500000000045E-2</c:v>
                      </c:pt>
                      <c:pt idx="6510">
                        <c:v>7.8015000000000057E-2</c:v>
                      </c:pt>
                      <c:pt idx="6511">
                        <c:v>7.7986000000000055E-2</c:v>
                      </c:pt>
                      <c:pt idx="6512">
                        <c:v>7.7956000000000053E-2</c:v>
                      </c:pt>
                      <c:pt idx="6513">
                        <c:v>7.7929500000000068E-2</c:v>
                      </c:pt>
                      <c:pt idx="6514">
                        <c:v>7.7902500000000055E-2</c:v>
                      </c:pt>
                      <c:pt idx="6515">
                        <c:v>7.7877500000000058E-2</c:v>
                      </c:pt>
                      <c:pt idx="6516">
                        <c:v>7.7852000000000074E-2</c:v>
                      </c:pt>
                      <c:pt idx="6517">
                        <c:v>7.7826500000000062E-2</c:v>
                      </c:pt>
                      <c:pt idx="6518">
                        <c:v>7.7802000000000066E-2</c:v>
                      </c:pt>
                      <c:pt idx="6519">
                        <c:v>7.7776000000000081E-2</c:v>
                      </c:pt>
                      <c:pt idx="6520">
                        <c:v>7.7751000000000084E-2</c:v>
                      </c:pt>
                      <c:pt idx="6521">
                        <c:v>7.7727500000000088E-2</c:v>
                      </c:pt>
                      <c:pt idx="6522">
                        <c:v>7.7704000000000079E-2</c:v>
                      </c:pt>
                      <c:pt idx="6523">
                        <c:v>7.7680500000000083E-2</c:v>
                      </c:pt>
                      <c:pt idx="6524">
                        <c:v>7.7658000000000074E-2</c:v>
                      </c:pt>
                      <c:pt idx="6525">
                        <c:v>7.7634500000000065E-2</c:v>
                      </c:pt>
                      <c:pt idx="6526">
                        <c:v>7.761200000000007E-2</c:v>
                      </c:pt>
                      <c:pt idx="6527">
                        <c:v>7.7589500000000061E-2</c:v>
                      </c:pt>
                      <c:pt idx="6528">
                        <c:v>7.7569500000000055E-2</c:v>
                      </c:pt>
                      <c:pt idx="6529">
                        <c:v>7.7547000000000046E-2</c:v>
                      </c:pt>
                      <c:pt idx="6530">
                        <c:v>7.7525500000000053E-2</c:v>
                      </c:pt>
                      <c:pt idx="6531">
                        <c:v>7.7504500000000046E-2</c:v>
                      </c:pt>
                      <c:pt idx="6532">
                        <c:v>7.7479000000000048E-2</c:v>
                      </c:pt>
                      <c:pt idx="6533">
                        <c:v>7.7455500000000052E-2</c:v>
                      </c:pt>
                      <c:pt idx="6534">
                        <c:v>7.7433500000000044E-2</c:v>
                      </c:pt>
                      <c:pt idx="6535">
                        <c:v>7.7410500000000035E-2</c:v>
                      </c:pt>
                      <c:pt idx="6536">
                        <c:v>7.7391000000000043E-2</c:v>
                      </c:pt>
                      <c:pt idx="6537">
                        <c:v>7.7371000000000037E-2</c:v>
                      </c:pt>
                      <c:pt idx="6538">
                        <c:v>7.7352500000000032E-2</c:v>
                      </c:pt>
                      <c:pt idx="6539">
                        <c:v>7.7334500000000028E-2</c:v>
                      </c:pt>
                      <c:pt idx="6540">
                        <c:v>7.7319500000000027E-2</c:v>
                      </c:pt>
                      <c:pt idx="6541">
                        <c:v>7.7303000000000011E-2</c:v>
                      </c:pt>
                      <c:pt idx="6542">
                        <c:v>7.7289500000000011E-2</c:v>
                      </c:pt>
                      <c:pt idx="6543">
                        <c:v>7.727450000000001E-2</c:v>
                      </c:pt>
                      <c:pt idx="6544">
                        <c:v>7.726050000000001E-2</c:v>
                      </c:pt>
                      <c:pt idx="6545">
                        <c:v>7.7244000000000007E-2</c:v>
                      </c:pt>
                      <c:pt idx="6546">
                        <c:v>7.7227500000000004E-2</c:v>
                      </c:pt>
                      <c:pt idx="6547">
                        <c:v>7.7212499999999989E-2</c:v>
                      </c:pt>
                      <c:pt idx="6548">
                        <c:v>7.7199000000000004E-2</c:v>
                      </c:pt>
                      <c:pt idx="6549">
                        <c:v>7.7185999999999991E-2</c:v>
                      </c:pt>
                      <c:pt idx="6550">
                        <c:v>7.7172999999999992E-2</c:v>
                      </c:pt>
                      <c:pt idx="6551">
                        <c:v>7.7161999999999981E-2</c:v>
                      </c:pt>
                      <c:pt idx="6552">
                        <c:v>7.7152999999999972E-2</c:v>
                      </c:pt>
                      <c:pt idx="6553">
                        <c:v>7.7143499999999976E-2</c:v>
                      </c:pt>
                      <c:pt idx="6554">
                        <c:v>7.7137499999999998E-2</c:v>
                      </c:pt>
                      <c:pt idx="6555">
                        <c:v>7.7130499999999991E-2</c:v>
                      </c:pt>
                      <c:pt idx="6556">
                        <c:v>7.7127500000000002E-2</c:v>
                      </c:pt>
                      <c:pt idx="6557">
                        <c:v>7.7121999999999996E-2</c:v>
                      </c:pt>
                      <c:pt idx="6558">
                        <c:v>7.7116999999999991E-2</c:v>
                      </c:pt>
                      <c:pt idx="6559">
                        <c:v>7.7111499999999986E-2</c:v>
                      </c:pt>
                      <c:pt idx="6560">
                        <c:v>7.710599999999998E-2</c:v>
                      </c:pt>
                      <c:pt idx="6561">
                        <c:v>7.710249999999999E-2</c:v>
                      </c:pt>
                      <c:pt idx="6562">
                        <c:v>7.7099999999999988E-2</c:v>
                      </c:pt>
                      <c:pt idx="6563">
                        <c:v>7.7095999999999984E-2</c:v>
                      </c:pt>
                      <c:pt idx="6564">
                        <c:v>7.7094499999999982E-2</c:v>
                      </c:pt>
                      <c:pt idx="6565">
                        <c:v>7.7097499999999985E-2</c:v>
                      </c:pt>
                      <c:pt idx="6566">
                        <c:v>7.7097499999999985E-2</c:v>
                      </c:pt>
                      <c:pt idx="6567">
                        <c:v>7.7097999999999972E-2</c:v>
                      </c:pt>
                      <c:pt idx="6568">
                        <c:v>7.7098999999999973E-2</c:v>
                      </c:pt>
                      <c:pt idx="6569">
                        <c:v>7.7098999999999973E-2</c:v>
                      </c:pt>
                      <c:pt idx="6570">
                        <c:v>7.7099999999999988E-2</c:v>
                      </c:pt>
                      <c:pt idx="6571">
                        <c:v>7.7099499999999987E-2</c:v>
                      </c:pt>
                      <c:pt idx="6572">
                        <c:v>7.7099499999999987E-2</c:v>
                      </c:pt>
                      <c:pt idx="6573">
                        <c:v>7.7098999999999987E-2</c:v>
                      </c:pt>
                      <c:pt idx="6574">
                        <c:v>7.7099499999999987E-2</c:v>
                      </c:pt>
                      <c:pt idx="6575">
                        <c:v>7.7099000000000001E-2</c:v>
                      </c:pt>
                      <c:pt idx="6576">
                        <c:v>7.70985E-2</c:v>
                      </c:pt>
                      <c:pt idx="6577">
                        <c:v>7.7095499999999997E-2</c:v>
                      </c:pt>
                      <c:pt idx="6578">
                        <c:v>7.7093499999999981E-2</c:v>
                      </c:pt>
                      <c:pt idx="6579">
                        <c:v>7.7089999999999992E-2</c:v>
                      </c:pt>
                      <c:pt idx="6580">
                        <c:v>7.7086499999999988E-2</c:v>
                      </c:pt>
                      <c:pt idx="6581">
                        <c:v>7.7080999999999983E-2</c:v>
                      </c:pt>
                      <c:pt idx="6582">
                        <c:v>7.707799999999998E-2</c:v>
                      </c:pt>
                      <c:pt idx="6583">
                        <c:v>7.7071999999999974E-2</c:v>
                      </c:pt>
                      <c:pt idx="6584">
                        <c:v>7.7067499999999983E-2</c:v>
                      </c:pt>
                      <c:pt idx="6585">
                        <c:v>7.705799999999996E-2</c:v>
                      </c:pt>
                      <c:pt idx="6586">
                        <c:v>7.7051999999999954E-2</c:v>
                      </c:pt>
                      <c:pt idx="6587">
                        <c:v>7.7044999999999975E-2</c:v>
                      </c:pt>
                      <c:pt idx="6588">
                        <c:v>7.7035499999999951E-2</c:v>
                      </c:pt>
                      <c:pt idx="6589">
                        <c:v>7.7025999999999956E-2</c:v>
                      </c:pt>
                      <c:pt idx="6590">
                        <c:v>7.7017999999999948E-2</c:v>
                      </c:pt>
                      <c:pt idx="6591">
                        <c:v>7.7007999999999951E-2</c:v>
                      </c:pt>
                      <c:pt idx="6592">
                        <c:v>7.6997499999999955E-2</c:v>
                      </c:pt>
                      <c:pt idx="6593">
                        <c:v>7.6987499999999945E-2</c:v>
                      </c:pt>
                      <c:pt idx="6594">
                        <c:v>7.6975999999999947E-2</c:v>
                      </c:pt>
                      <c:pt idx="6595">
                        <c:v>7.6965999999999951E-2</c:v>
                      </c:pt>
                      <c:pt idx="6596">
                        <c:v>7.6956499999999942E-2</c:v>
                      </c:pt>
                      <c:pt idx="6597">
                        <c:v>7.6919999999999933E-2</c:v>
                      </c:pt>
                      <c:pt idx="6598">
                        <c:v>7.6908999999999936E-2</c:v>
                      </c:pt>
                      <c:pt idx="6599">
                        <c:v>7.6896499999999937E-2</c:v>
                      </c:pt>
                      <c:pt idx="6600">
                        <c:v>7.6883999999999939E-2</c:v>
                      </c:pt>
                      <c:pt idx="6601">
                        <c:v>7.6872499999999941E-2</c:v>
                      </c:pt>
                      <c:pt idx="6602">
                        <c:v>7.6860999999999943E-2</c:v>
                      </c:pt>
                      <c:pt idx="6603">
                        <c:v>7.6849999999999946E-2</c:v>
                      </c:pt>
                      <c:pt idx="6604">
                        <c:v>7.6839499999999936E-2</c:v>
                      </c:pt>
                      <c:pt idx="6605">
                        <c:v>7.682949999999994E-2</c:v>
                      </c:pt>
                      <c:pt idx="6606">
                        <c:v>7.6818499999999942E-2</c:v>
                      </c:pt>
                      <c:pt idx="6607">
                        <c:v>7.6809499999999933E-2</c:v>
                      </c:pt>
                      <c:pt idx="6608">
                        <c:v>7.6800999999999939E-2</c:v>
                      </c:pt>
                      <c:pt idx="6609">
                        <c:v>7.6792499999999944E-2</c:v>
                      </c:pt>
                      <c:pt idx="6610">
                        <c:v>7.678399999999995E-2</c:v>
                      </c:pt>
                      <c:pt idx="6611">
                        <c:v>7.6776999999999943E-2</c:v>
                      </c:pt>
                      <c:pt idx="6612">
                        <c:v>7.6766999999999946E-2</c:v>
                      </c:pt>
                      <c:pt idx="6613">
                        <c:v>7.6758499999999938E-2</c:v>
                      </c:pt>
                      <c:pt idx="6614">
                        <c:v>7.6749499999999943E-2</c:v>
                      </c:pt>
                      <c:pt idx="6615">
                        <c:v>7.6741999999999935E-2</c:v>
                      </c:pt>
                      <c:pt idx="6616">
                        <c:v>7.6734499999999942E-2</c:v>
                      </c:pt>
                      <c:pt idx="6617">
                        <c:v>7.6727499999999949E-2</c:v>
                      </c:pt>
                      <c:pt idx="6618">
                        <c:v>7.6718499999999953E-2</c:v>
                      </c:pt>
                      <c:pt idx="6619">
                        <c:v>7.6710499999999945E-2</c:v>
                      </c:pt>
                      <c:pt idx="6620">
                        <c:v>7.6703999999999939E-2</c:v>
                      </c:pt>
                      <c:pt idx="6621">
                        <c:v>7.6695999999999931E-2</c:v>
                      </c:pt>
                      <c:pt idx="6622">
                        <c:v>7.6687999999999937E-2</c:v>
                      </c:pt>
                      <c:pt idx="6623">
                        <c:v>7.6679999999999943E-2</c:v>
                      </c:pt>
                      <c:pt idx="6624">
                        <c:v>7.6670999999999934E-2</c:v>
                      </c:pt>
                      <c:pt idx="6625">
                        <c:v>7.6661499999999938E-2</c:v>
                      </c:pt>
                      <c:pt idx="6626">
                        <c:v>7.664999999999994E-2</c:v>
                      </c:pt>
                      <c:pt idx="6627">
                        <c:v>7.6638999999999943E-2</c:v>
                      </c:pt>
                      <c:pt idx="6628">
                        <c:v>7.6628999999999947E-2</c:v>
                      </c:pt>
                      <c:pt idx="6629">
                        <c:v>7.6619999999999952E-2</c:v>
                      </c:pt>
                      <c:pt idx="6630">
                        <c:v>7.6609999999999942E-2</c:v>
                      </c:pt>
                      <c:pt idx="6631">
                        <c:v>7.6602499999999948E-2</c:v>
                      </c:pt>
                      <c:pt idx="6632">
                        <c:v>7.6593499999999939E-2</c:v>
                      </c:pt>
                      <c:pt idx="6633">
                        <c:v>7.6584999999999931E-2</c:v>
                      </c:pt>
                      <c:pt idx="6634">
                        <c:v>7.6573999999999934E-2</c:v>
                      </c:pt>
                      <c:pt idx="6635">
                        <c:v>7.6563499999999937E-2</c:v>
                      </c:pt>
                      <c:pt idx="6636">
                        <c:v>7.6552999999999941E-2</c:v>
                      </c:pt>
                      <c:pt idx="6637">
                        <c:v>7.6543999999999945E-2</c:v>
                      </c:pt>
                      <c:pt idx="6638">
                        <c:v>7.6534499999999936E-2</c:v>
                      </c:pt>
                      <c:pt idx="6639">
                        <c:v>7.652499999999994E-2</c:v>
                      </c:pt>
                      <c:pt idx="6640">
                        <c:v>7.651499999999993E-2</c:v>
                      </c:pt>
                      <c:pt idx="6641">
                        <c:v>7.6504999999999934E-2</c:v>
                      </c:pt>
                      <c:pt idx="6642">
                        <c:v>7.6493499999999937E-2</c:v>
                      </c:pt>
                      <c:pt idx="6643">
                        <c:v>7.648349999999994E-2</c:v>
                      </c:pt>
                      <c:pt idx="6644">
                        <c:v>7.6473999999999931E-2</c:v>
                      </c:pt>
                      <c:pt idx="6645">
                        <c:v>7.6464999999999922E-2</c:v>
                      </c:pt>
                      <c:pt idx="6646">
                        <c:v>7.6454499999999925E-2</c:v>
                      </c:pt>
                      <c:pt idx="6647">
                        <c:v>7.6443999999999929E-2</c:v>
                      </c:pt>
                      <c:pt idx="6648">
                        <c:v>7.6434499999999933E-2</c:v>
                      </c:pt>
                      <c:pt idx="6649">
                        <c:v>7.6424499999999937E-2</c:v>
                      </c:pt>
                      <c:pt idx="6650">
                        <c:v>7.6413999999999926E-2</c:v>
                      </c:pt>
                      <c:pt idx="6651">
                        <c:v>7.6404999999999917E-2</c:v>
                      </c:pt>
                      <c:pt idx="6652">
                        <c:v>7.6394499999999935E-2</c:v>
                      </c:pt>
                      <c:pt idx="6653">
                        <c:v>7.6385999999999926E-2</c:v>
                      </c:pt>
                      <c:pt idx="6654">
                        <c:v>7.6376999999999931E-2</c:v>
                      </c:pt>
                      <c:pt idx="6655">
                        <c:v>7.6368999999999923E-2</c:v>
                      </c:pt>
                      <c:pt idx="6656">
                        <c:v>7.6359999999999928E-2</c:v>
                      </c:pt>
                      <c:pt idx="6657">
                        <c:v>7.6352999999999935E-2</c:v>
                      </c:pt>
                      <c:pt idx="6658">
                        <c:v>7.6345499999999941E-2</c:v>
                      </c:pt>
                      <c:pt idx="6659">
                        <c:v>7.6339499999999935E-2</c:v>
                      </c:pt>
                      <c:pt idx="6660">
                        <c:v>7.6333999999999944E-2</c:v>
                      </c:pt>
                      <c:pt idx="6661">
                        <c:v>7.6328499999999938E-2</c:v>
                      </c:pt>
                      <c:pt idx="6662">
                        <c:v>7.6322499999999946E-2</c:v>
                      </c:pt>
                      <c:pt idx="6663">
                        <c:v>7.6321499999999945E-2</c:v>
                      </c:pt>
                      <c:pt idx="6664">
                        <c:v>7.631699999999994E-2</c:v>
                      </c:pt>
                      <c:pt idx="6665">
                        <c:v>7.6314499999999952E-2</c:v>
                      </c:pt>
                      <c:pt idx="6666">
                        <c:v>7.6309999999999933E-2</c:v>
                      </c:pt>
                      <c:pt idx="6667">
                        <c:v>7.6308499999999932E-2</c:v>
                      </c:pt>
                      <c:pt idx="6668">
                        <c:v>7.6309499999999947E-2</c:v>
                      </c:pt>
                      <c:pt idx="6669">
                        <c:v>7.6306999999999944E-2</c:v>
                      </c:pt>
                      <c:pt idx="6670">
                        <c:v>7.630299999999994E-2</c:v>
                      </c:pt>
                      <c:pt idx="6671">
                        <c:v>7.6325499999999935E-2</c:v>
                      </c:pt>
                      <c:pt idx="6672">
                        <c:v>7.6348499999999944E-2</c:v>
                      </c:pt>
                      <c:pt idx="6673">
                        <c:v>7.6372999999999941E-2</c:v>
                      </c:pt>
                      <c:pt idx="6674">
                        <c:v>7.6396999999999951E-2</c:v>
                      </c:pt>
                      <c:pt idx="6675">
                        <c:v>7.6420499999999961E-2</c:v>
                      </c:pt>
                      <c:pt idx="6676">
                        <c:v>7.6444999999999957E-2</c:v>
                      </c:pt>
                      <c:pt idx="6677">
                        <c:v>7.6470499999999969E-2</c:v>
                      </c:pt>
                      <c:pt idx="6678">
                        <c:v>7.649899999999997E-2</c:v>
                      </c:pt>
                      <c:pt idx="6679">
                        <c:v>7.652349999999998E-2</c:v>
                      </c:pt>
                      <c:pt idx="6680">
                        <c:v>7.6548499999999964E-2</c:v>
                      </c:pt>
                      <c:pt idx="6681">
                        <c:v>7.6573999999999975E-2</c:v>
                      </c:pt>
                      <c:pt idx="6682">
                        <c:v>7.6598999999999987E-2</c:v>
                      </c:pt>
                      <c:pt idx="6683">
                        <c:v>7.6625499999999971E-2</c:v>
                      </c:pt>
                      <c:pt idx="6684">
                        <c:v>7.6651499999999984E-2</c:v>
                      </c:pt>
                      <c:pt idx="6685">
                        <c:v>7.6677999999999982E-2</c:v>
                      </c:pt>
                      <c:pt idx="6686">
                        <c:v>7.6705499999999982E-2</c:v>
                      </c:pt>
                      <c:pt idx="6687">
                        <c:v>7.6733499999999996E-2</c:v>
                      </c:pt>
                      <c:pt idx="6688">
                        <c:v>7.6764499999999999E-2</c:v>
                      </c:pt>
                      <c:pt idx="6689">
                        <c:v>7.6793E-2</c:v>
                      </c:pt>
                      <c:pt idx="6690">
                        <c:v>7.6821499999999987E-2</c:v>
                      </c:pt>
                      <c:pt idx="6691">
                        <c:v>7.6850000000000002E-2</c:v>
                      </c:pt>
                      <c:pt idx="6692">
                        <c:v>7.6878999999999989E-2</c:v>
                      </c:pt>
                      <c:pt idx="6693">
                        <c:v>7.6906999999999975E-2</c:v>
                      </c:pt>
                      <c:pt idx="6694">
                        <c:v>7.6928499999999983E-2</c:v>
                      </c:pt>
                      <c:pt idx="6695">
                        <c:v>7.6927499999999982E-2</c:v>
                      </c:pt>
                      <c:pt idx="6696">
                        <c:v>7.6925499999999994E-2</c:v>
                      </c:pt>
                      <c:pt idx="6697">
                        <c:v>7.692199999999999E-2</c:v>
                      </c:pt>
                      <c:pt idx="6698">
                        <c:v>7.6920499999999989E-2</c:v>
                      </c:pt>
                      <c:pt idx="6699">
                        <c:v>7.6919999999999988E-2</c:v>
                      </c:pt>
                      <c:pt idx="6700">
                        <c:v>7.6919000000000001E-2</c:v>
                      </c:pt>
                      <c:pt idx="6701">
                        <c:v>7.6920499999999989E-2</c:v>
                      </c:pt>
                      <c:pt idx="6702">
                        <c:v>7.6918499999999987E-2</c:v>
                      </c:pt>
                      <c:pt idx="6703">
                        <c:v>7.6917499999999986E-2</c:v>
                      </c:pt>
                      <c:pt idx="6704">
                        <c:v>7.6918999999999974E-2</c:v>
                      </c:pt>
                      <c:pt idx="6705">
                        <c:v>7.6920499999999989E-2</c:v>
                      </c:pt>
                      <c:pt idx="6706">
                        <c:v>7.6921499999999962E-2</c:v>
                      </c:pt>
                      <c:pt idx="6707">
                        <c:v>7.6925499999999966E-2</c:v>
                      </c:pt>
                      <c:pt idx="6708">
                        <c:v>7.692899999999997E-2</c:v>
                      </c:pt>
                      <c:pt idx="6709">
                        <c:v>7.693349999999996E-2</c:v>
                      </c:pt>
                      <c:pt idx="6710">
                        <c:v>7.6938999999999952E-2</c:v>
                      </c:pt>
                      <c:pt idx="6711">
                        <c:v>7.6943999999999957E-2</c:v>
                      </c:pt>
                      <c:pt idx="6712">
                        <c:v>7.695149999999995E-2</c:v>
                      </c:pt>
                      <c:pt idx="6713">
                        <c:v>7.6957499999999956E-2</c:v>
                      </c:pt>
                      <c:pt idx="6714">
                        <c:v>7.6965499999999964E-2</c:v>
                      </c:pt>
                      <c:pt idx="6715">
                        <c:v>7.6973499999999972E-2</c:v>
                      </c:pt>
                      <c:pt idx="6716">
                        <c:v>7.698099999999998E-2</c:v>
                      </c:pt>
                      <c:pt idx="6717">
                        <c:v>7.6989999999999975E-2</c:v>
                      </c:pt>
                      <c:pt idx="6718">
                        <c:v>7.6997999999999983E-2</c:v>
                      </c:pt>
                      <c:pt idx="6719">
                        <c:v>7.700899999999998E-2</c:v>
                      </c:pt>
                      <c:pt idx="6720">
                        <c:v>7.701899999999999E-2</c:v>
                      </c:pt>
                      <c:pt idx="6721">
                        <c:v>7.7029999999999973E-2</c:v>
                      </c:pt>
                      <c:pt idx="6722">
                        <c:v>7.7039499999999983E-2</c:v>
                      </c:pt>
                      <c:pt idx="6723">
                        <c:v>7.7047999999999964E-2</c:v>
                      </c:pt>
                      <c:pt idx="6724">
                        <c:v>7.7057499999999973E-2</c:v>
                      </c:pt>
                      <c:pt idx="6725">
                        <c:v>7.7066499999999968E-2</c:v>
                      </c:pt>
                      <c:pt idx="6726">
                        <c:v>7.7074499999999976E-2</c:v>
                      </c:pt>
                      <c:pt idx="6727">
                        <c:v>7.7081499999999969E-2</c:v>
                      </c:pt>
                      <c:pt idx="6728">
                        <c:v>7.7090499999999978E-2</c:v>
                      </c:pt>
                      <c:pt idx="6729">
                        <c:v>7.7098499999999973E-2</c:v>
                      </c:pt>
                      <c:pt idx="6730">
                        <c:v>7.7106499999999981E-2</c:v>
                      </c:pt>
                      <c:pt idx="6731">
                        <c:v>7.7113999999999988E-2</c:v>
                      </c:pt>
                      <c:pt idx="6732">
                        <c:v>7.7126999999999987E-2</c:v>
                      </c:pt>
                      <c:pt idx="6733">
                        <c:v>7.714E-2</c:v>
                      </c:pt>
                      <c:pt idx="6734">
                        <c:v>7.7150999999999997E-2</c:v>
                      </c:pt>
                      <c:pt idx="6735">
                        <c:v>7.7162499999999995E-2</c:v>
                      </c:pt>
                      <c:pt idx="6736">
                        <c:v>7.7172999999999978E-2</c:v>
                      </c:pt>
                      <c:pt idx="6737">
                        <c:v>7.7184999999999976E-2</c:v>
                      </c:pt>
                      <c:pt idx="6738">
                        <c:v>7.7194999999999972E-2</c:v>
                      </c:pt>
                      <c:pt idx="6739">
                        <c:v>7.7205999999999969E-2</c:v>
                      </c:pt>
                      <c:pt idx="6740">
                        <c:v>7.7213999999999977E-2</c:v>
                      </c:pt>
                      <c:pt idx="6741">
                        <c:v>7.7224999999999974E-2</c:v>
                      </c:pt>
                      <c:pt idx="6742">
                        <c:v>7.7235499999999971E-2</c:v>
                      </c:pt>
                      <c:pt idx="6743">
                        <c:v>7.7247999999999969E-2</c:v>
                      </c:pt>
                      <c:pt idx="6744">
                        <c:v>7.7259999999999968E-2</c:v>
                      </c:pt>
                      <c:pt idx="6745">
                        <c:v>7.7274499999999954E-2</c:v>
                      </c:pt>
                      <c:pt idx="6746">
                        <c:v>7.7289999999999956E-2</c:v>
                      </c:pt>
                      <c:pt idx="6747">
                        <c:v>7.7305499999999958E-2</c:v>
                      </c:pt>
                      <c:pt idx="6748">
                        <c:v>7.7320999999999959E-2</c:v>
                      </c:pt>
                      <c:pt idx="6749">
                        <c:v>7.733599999999996E-2</c:v>
                      </c:pt>
                      <c:pt idx="6750">
                        <c:v>7.7352499999999963E-2</c:v>
                      </c:pt>
                      <c:pt idx="6751">
                        <c:v>7.7370499999999967E-2</c:v>
                      </c:pt>
                      <c:pt idx="6752">
                        <c:v>7.7385499999999968E-2</c:v>
                      </c:pt>
                      <c:pt idx="6753">
                        <c:v>7.7402999999999972E-2</c:v>
                      </c:pt>
                      <c:pt idx="6754">
                        <c:v>7.7416999999999958E-2</c:v>
                      </c:pt>
                      <c:pt idx="6755">
                        <c:v>7.743249999999996E-2</c:v>
                      </c:pt>
                      <c:pt idx="6756">
                        <c:v>7.7444499999999958E-2</c:v>
                      </c:pt>
                      <c:pt idx="6757">
                        <c:v>7.746049999999996E-2</c:v>
                      </c:pt>
                      <c:pt idx="6758">
                        <c:v>7.7475999999999962E-2</c:v>
                      </c:pt>
                      <c:pt idx="6759">
                        <c:v>7.7490999999999963E-2</c:v>
                      </c:pt>
                      <c:pt idx="6760">
                        <c:v>7.7507499999999951E-2</c:v>
                      </c:pt>
                      <c:pt idx="6761">
                        <c:v>7.7522499999999953E-2</c:v>
                      </c:pt>
                      <c:pt idx="6762">
                        <c:v>7.7538499999999955E-2</c:v>
                      </c:pt>
                      <c:pt idx="6763">
                        <c:v>7.7556999999999945E-2</c:v>
                      </c:pt>
                      <c:pt idx="6764">
                        <c:v>7.7573999999999962E-2</c:v>
                      </c:pt>
                      <c:pt idx="6765">
                        <c:v>7.758549999999996E-2</c:v>
                      </c:pt>
                      <c:pt idx="6766">
                        <c:v>7.759949999999996E-2</c:v>
                      </c:pt>
                      <c:pt idx="6767">
                        <c:v>7.761349999999996E-2</c:v>
                      </c:pt>
                      <c:pt idx="6768">
                        <c:v>7.7627999999999947E-2</c:v>
                      </c:pt>
                      <c:pt idx="6769">
                        <c:v>7.764499999999995E-2</c:v>
                      </c:pt>
                      <c:pt idx="6770">
                        <c:v>7.7660999999999952E-2</c:v>
                      </c:pt>
                      <c:pt idx="6771">
                        <c:v>7.7677999999999942E-2</c:v>
                      </c:pt>
                      <c:pt idx="6772">
                        <c:v>7.7693999999999944E-2</c:v>
                      </c:pt>
                      <c:pt idx="6773">
                        <c:v>7.7712499999999934E-2</c:v>
                      </c:pt>
                      <c:pt idx="6774">
                        <c:v>7.7729499999999938E-2</c:v>
                      </c:pt>
                      <c:pt idx="6775">
                        <c:v>7.7746999999999927E-2</c:v>
                      </c:pt>
                      <c:pt idx="6776">
                        <c:v>7.776349999999993E-2</c:v>
                      </c:pt>
                      <c:pt idx="6777">
                        <c:v>7.7783499999999936E-2</c:v>
                      </c:pt>
                      <c:pt idx="6778">
                        <c:v>7.7800499999999925E-2</c:v>
                      </c:pt>
                      <c:pt idx="6779">
                        <c:v>7.7819499999999917E-2</c:v>
                      </c:pt>
                      <c:pt idx="6780">
                        <c:v>7.7838999999999936E-2</c:v>
                      </c:pt>
                      <c:pt idx="6781">
                        <c:v>7.7858999999999928E-2</c:v>
                      </c:pt>
                      <c:pt idx="6782">
                        <c:v>7.7877499999999933E-2</c:v>
                      </c:pt>
                      <c:pt idx="6783">
                        <c:v>7.7896499999999924E-2</c:v>
                      </c:pt>
                      <c:pt idx="6784">
                        <c:v>7.791599999999993E-2</c:v>
                      </c:pt>
                      <c:pt idx="6785">
                        <c:v>7.7938499999999925E-2</c:v>
                      </c:pt>
                      <c:pt idx="6786">
                        <c:v>7.7958499999999931E-2</c:v>
                      </c:pt>
                      <c:pt idx="6787">
                        <c:v>7.7977499999999936E-2</c:v>
                      </c:pt>
                      <c:pt idx="6788">
                        <c:v>7.7997499999999928E-2</c:v>
                      </c:pt>
                      <c:pt idx="6789">
                        <c:v>7.8016999999999934E-2</c:v>
                      </c:pt>
                      <c:pt idx="6790">
                        <c:v>7.8036499999999925E-2</c:v>
                      </c:pt>
                      <c:pt idx="6791">
                        <c:v>7.805549999999993E-2</c:v>
                      </c:pt>
                      <c:pt idx="6792">
                        <c:v>7.8073999999999935E-2</c:v>
                      </c:pt>
                      <c:pt idx="6793">
                        <c:v>7.8091499999999939E-2</c:v>
                      </c:pt>
                      <c:pt idx="6794">
                        <c:v>7.8109999999999943E-2</c:v>
                      </c:pt>
                      <c:pt idx="6795">
                        <c:v>7.8128999999999948E-2</c:v>
                      </c:pt>
                      <c:pt idx="6796">
                        <c:v>7.8146499999999952E-2</c:v>
                      </c:pt>
                      <c:pt idx="6797">
                        <c:v>7.8191999999999956E-2</c:v>
                      </c:pt>
                      <c:pt idx="6798">
                        <c:v>7.8211999999999962E-2</c:v>
                      </c:pt>
                      <c:pt idx="6799">
                        <c:v>7.8233499999999956E-2</c:v>
                      </c:pt>
                      <c:pt idx="6800">
                        <c:v>7.8254499999999949E-2</c:v>
                      </c:pt>
                      <c:pt idx="6801">
                        <c:v>7.8276499999999957E-2</c:v>
                      </c:pt>
                      <c:pt idx="6802">
                        <c:v>7.8298499999999965E-2</c:v>
                      </c:pt>
                      <c:pt idx="6803">
                        <c:v>7.8321499999999961E-2</c:v>
                      </c:pt>
                      <c:pt idx="6804">
                        <c:v>7.8344999999999956E-2</c:v>
                      </c:pt>
                      <c:pt idx="6805">
                        <c:v>7.8368499999999966E-2</c:v>
                      </c:pt>
                      <c:pt idx="6806">
                        <c:v>7.8392999999999963E-2</c:v>
                      </c:pt>
                      <c:pt idx="6807">
                        <c:v>7.8417499999999959E-2</c:v>
                      </c:pt>
                      <c:pt idx="6808">
                        <c:v>7.8444499999999959E-2</c:v>
                      </c:pt>
                      <c:pt idx="6809">
                        <c:v>7.8470999999999957E-2</c:v>
                      </c:pt>
                      <c:pt idx="6810">
                        <c:v>7.8499499999999958E-2</c:v>
                      </c:pt>
                      <c:pt idx="6811">
                        <c:v>7.8527499999999958E-2</c:v>
                      </c:pt>
                      <c:pt idx="6812">
                        <c:v>7.8556999999999946E-2</c:v>
                      </c:pt>
                      <c:pt idx="6813">
                        <c:v>7.8586499999999948E-2</c:v>
                      </c:pt>
                      <c:pt idx="6814">
                        <c:v>7.8617999999999952E-2</c:v>
                      </c:pt>
                      <c:pt idx="6815">
                        <c:v>7.8649999999999942E-2</c:v>
                      </c:pt>
                      <c:pt idx="6816">
                        <c:v>7.8681499999999946E-2</c:v>
                      </c:pt>
                      <c:pt idx="6817">
                        <c:v>7.8713999999999937E-2</c:v>
                      </c:pt>
                      <c:pt idx="6818">
                        <c:v>7.8746999999999942E-2</c:v>
                      </c:pt>
                      <c:pt idx="6819">
                        <c:v>7.8780999999999934E-2</c:v>
                      </c:pt>
                      <c:pt idx="6820">
                        <c:v>7.8814999999999941E-2</c:v>
                      </c:pt>
                      <c:pt idx="6821">
                        <c:v>7.8849499999999947E-2</c:v>
                      </c:pt>
                      <c:pt idx="6822">
                        <c:v>7.8885999999999956E-2</c:v>
                      </c:pt>
                      <c:pt idx="6823">
                        <c:v>7.892149999999995E-2</c:v>
                      </c:pt>
                      <c:pt idx="6824">
                        <c:v>7.8956999999999958E-2</c:v>
                      </c:pt>
                      <c:pt idx="6825">
                        <c:v>7.8993499999999967E-2</c:v>
                      </c:pt>
                      <c:pt idx="6826">
                        <c:v>7.9030499999999962E-2</c:v>
                      </c:pt>
                      <c:pt idx="6827">
                        <c:v>7.9068499999999972E-2</c:v>
                      </c:pt>
                      <c:pt idx="6828">
                        <c:v>7.9106499999999969E-2</c:v>
                      </c:pt>
                      <c:pt idx="6829">
                        <c:v>7.9143499999999964E-2</c:v>
                      </c:pt>
                      <c:pt idx="6830">
                        <c:v>7.918149999999996E-2</c:v>
                      </c:pt>
                      <c:pt idx="6831">
                        <c:v>7.9216999999999954E-2</c:v>
                      </c:pt>
                      <c:pt idx="6832">
                        <c:v>7.9253999999999949E-2</c:v>
                      </c:pt>
                      <c:pt idx="6833">
                        <c:v>7.9290499999999972E-2</c:v>
                      </c:pt>
                      <c:pt idx="6834">
                        <c:v>7.9328999999999969E-2</c:v>
                      </c:pt>
                      <c:pt idx="6835">
                        <c:v>7.936749999999998E-2</c:v>
                      </c:pt>
                      <c:pt idx="6836">
                        <c:v>7.9406499999999977E-2</c:v>
                      </c:pt>
                      <c:pt idx="6837">
                        <c:v>7.9444499999999973E-2</c:v>
                      </c:pt>
                      <c:pt idx="6838">
                        <c:v>7.9480499999999982E-2</c:v>
                      </c:pt>
                      <c:pt idx="6839">
                        <c:v>7.9517999999999991E-2</c:v>
                      </c:pt>
                      <c:pt idx="6840">
                        <c:v>7.9555999999999988E-2</c:v>
                      </c:pt>
                      <c:pt idx="6841">
                        <c:v>7.9593999999999984E-2</c:v>
                      </c:pt>
                      <c:pt idx="6842">
                        <c:v>7.9633999999999996E-2</c:v>
                      </c:pt>
                      <c:pt idx="6843">
                        <c:v>7.9672999999999994E-2</c:v>
                      </c:pt>
                      <c:pt idx="6844">
                        <c:v>7.9710500000000004E-2</c:v>
                      </c:pt>
                      <c:pt idx="6845">
                        <c:v>7.97485E-2</c:v>
                      </c:pt>
                      <c:pt idx="6846">
                        <c:v>7.9786499999999996E-2</c:v>
                      </c:pt>
                      <c:pt idx="6847">
                        <c:v>7.9824999999999993E-2</c:v>
                      </c:pt>
                      <c:pt idx="6848">
                        <c:v>7.986299999999999E-2</c:v>
                      </c:pt>
                      <c:pt idx="6849">
                        <c:v>7.9901499999999986E-2</c:v>
                      </c:pt>
                      <c:pt idx="6850">
                        <c:v>7.9939499999999997E-2</c:v>
                      </c:pt>
                      <c:pt idx="6851">
                        <c:v>7.9976999999999979E-2</c:v>
                      </c:pt>
                      <c:pt idx="6852">
                        <c:v>8.0014499999999988E-2</c:v>
                      </c:pt>
                      <c:pt idx="6853">
                        <c:v>8.0051999999999984E-2</c:v>
                      </c:pt>
                      <c:pt idx="6854">
                        <c:v>8.0088999999999966E-2</c:v>
                      </c:pt>
                      <c:pt idx="6855">
                        <c:v>8.0124499999999974E-2</c:v>
                      </c:pt>
                      <c:pt idx="6856">
                        <c:v>8.0160999999999982E-2</c:v>
                      </c:pt>
                      <c:pt idx="6857">
                        <c:v>8.0196499999999962E-2</c:v>
                      </c:pt>
                      <c:pt idx="6858">
                        <c:v>8.0233499999999972E-2</c:v>
                      </c:pt>
                      <c:pt idx="6859">
                        <c:v>8.026999999999998E-2</c:v>
                      </c:pt>
                      <c:pt idx="6860">
                        <c:v>8.0306499999999961E-2</c:v>
                      </c:pt>
                      <c:pt idx="6861">
                        <c:v>8.0343499999999957E-2</c:v>
                      </c:pt>
                      <c:pt idx="6862">
                        <c:v>8.0380499999999966E-2</c:v>
                      </c:pt>
                      <c:pt idx="6863">
                        <c:v>8.0415999999999974E-2</c:v>
                      </c:pt>
                      <c:pt idx="6864">
                        <c:v>8.0452499999999955E-2</c:v>
                      </c:pt>
                      <c:pt idx="6865">
                        <c:v>8.0488499999999963E-2</c:v>
                      </c:pt>
                      <c:pt idx="6866">
                        <c:v>8.0524499999999943E-2</c:v>
                      </c:pt>
                      <c:pt idx="6867">
                        <c:v>8.0560999999999952E-2</c:v>
                      </c:pt>
                      <c:pt idx="6868">
                        <c:v>8.0596499999999946E-2</c:v>
                      </c:pt>
                      <c:pt idx="6869">
                        <c:v>8.0634499999999956E-2</c:v>
                      </c:pt>
                      <c:pt idx="6870">
                        <c:v>8.0673999999999968E-2</c:v>
                      </c:pt>
                      <c:pt idx="6871">
                        <c:v>8.0688999999999969E-2</c:v>
                      </c:pt>
                      <c:pt idx="6872">
                        <c:v>8.0703499999999956E-2</c:v>
                      </c:pt>
                      <c:pt idx="6873">
                        <c:v>8.0718999999999957E-2</c:v>
                      </c:pt>
                      <c:pt idx="6874">
                        <c:v>8.0733499999999958E-2</c:v>
                      </c:pt>
                      <c:pt idx="6875">
                        <c:v>8.0750499999999961E-2</c:v>
                      </c:pt>
                      <c:pt idx="6876">
                        <c:v>8.0763999999999975E-2</c:v>
                      </c:pt>
                      <c:pt idx="6877">
                        <c:v>8.0780499999999963E-2</c:v>
                      </c:pt>
                      <c:pt idx="6878">
                        <c:v>8.0796999999999952E-2</c:v>
                      </c:pt>
                      <c:pt idx="6879">
                        <c:v>8.0812499999999968E-2</c:v>
                      </c:pt>
                      <c:pt idx="6880">
                        <c:v>8.0829999999999971E-2</c:v>
                      </c:pt>
                      <c:pt idx="6881">
                        <c:v>8.0845499999999959E-2</c:v>
                      </c:pt>
                      <c:pt idx="6882">
                        <c:v>8.0862499999999976E-2</c:v>
                      </c:pt>
                      <c:pt idx="6883">
                        <c:v>8.0877999999999964E-2</c:v>
                      </c:pt>
                      <c:pt idx="6884">
                        <c:v>8.0895499999999967E-2</c:v>
                      </c:pt>
                      <c:pt idx="6885">
                        <c:v>8.0911999999999956E-2</c:v>
                      </c:pt>
                      <c:pt idx="6886">
                        <c:v>8.0927499999999958E-2</c:v>
                      </c:pt>
                      <c:pt idx="6887">
                        <c:v>8.0942499999999959E-2</c:v>
                      </c:pt>
                      <c:pt idx="6888">
                        <c:v>8.0958499999999947E-2</c:v>
                      </c:pt>
                      <c:pt idx="6889">
                        <c:v>8.097499999999995E-2</c:v>
                      </c:pt>
                      <c:pt idx="6890">
                        <c:v>8.0991999999999939E-2</c:v>
                      </c:pt>
                      <c:pt idx="6891">
                        <c:v>8.1007499999999941E-2</c:v>
                      </c:pt>
                      <c:pt idx="6892">
                        <c:v>8.1023499999999943E-2</c:v>
                      </c:pt>
                      <c:pt idx="6893">
                        <c:v>8.1038499999999944E-2</c:v>
                      </c:pt>
                      <c:pt idx="6894">
                        <c:v>8.1052999999999931E-2</c:v>
                      </c:pt>
                      <c:pt idx="6895">
                        <c:v>8.106599999999993E-2</c:v>
                      </c:pt>
                      <c:pt idx="6896">
                        <c:v>8.1080999999999931E-2</c:v>
                      </c:pt>
                      <c:pt idx="6897">
                        <c:v>8.1095999999999932E-2</c:v>
                      </c:pt>
                      <c:pt idx="6898">
                        <c:v>8.1108999999999917E-2</c:v>
                      </c:pt>
                      <c:pt idx="6899">
                        <c:v>8.1121999999999903E-2</c:v>
                      </c:pt>
                      <c:pt idx="6900">
                        <c:v>8.1134999999999916E-2</c:v>
                      </c:pt>
                      <c:pt idx="6901">
                        <c:v>8.1145499999999926E-2</c:v>
                      </c:pt>
                      <c:pt idx="6902">
                        <c:v>8.1155499999999922E-2</c:v>
                      </c:pt>
                      <c:pt idx="6903">
                        <c:v>8.1165499999999932E-2</c:v>
                      </c:pt>
                      <c:pt idx="6904">
                        <c:v>8.1174999999999928E-2</c:v>
                      </c:pt>
                      <c:pt idx="6905">
                        <c:v>8.1183499999999922E-2</c:v>
                      </c:pt>
                      <c:pt idx="6906">
                        <c:v>8.1193999999999919E-2</c:v>
                      </c:pt>
                      <c:pt idx="6907">
                        <c:v>8.1201999999999913E-2</c:v>
                      </c:pt>
                      <c:pt idx="6908">
                        <c:v>8.1209999999999921E-2</c:v>
                      </c:pt>
                      <c:pt idx="6909">
                        <c:v>8.1216499999999914E-2</c:v>
                      </c:pt>
                      <c:pt idx="6910">
                        <c:v>8.1224499999999922E-2</c:v>
                      </c:pt>
                      <c:pt idx="6911">
                        <c:v>8.1230999999999914E-2</c:v>
                      </c:pt>
                      <c:pt idx="6912">
                        <c:v>8.123649999999992E-2</c:v>
                      </c:pt>
                      <c:pt idx="6913">
                        <c:v>8.1242499999999912E-2</c:v>
                      </c:pt>
                      <c:pt idx="6914">
                        <c:v>8.1247999999999918E-2</c:v>
                      </c:pt>
                      <c:pt idx="6915">
                        <c:v>8.1253499999999923E-2</c:v>
                      </c:pt>
                      <c:pt idx="6916">
                        <c:v>8.1259999999999902E-2</c:v>
                      </c:pt>
                      <c:pt idx="6917">
                        <c:v>8.1265499999999907E-2</c:v>
                      </c:pt>
                      <c:pt idx="6918">
                        <c:v>8.1271499999999913E-2</c:v>
                      </c:pt>
                      <c:pt idx="6919">
                        <c:v>8.127799999999992E-2</c:v>
                      </c:pt>
                      <c:pt idx="6920">
                        <c:v>8.1283999999999926E-2</c:v>
                      </c:pt>
                      <c:pt idx="6921">
                        <c:v>8.1288999999999903E-2</c:v>
                      </c:pt>
                      <c:pt idx="6922">
                        <c:v>8.129599999999991E-2</c:v>
                      </c:pt>
                      <c:pt idx="6923">
                        <c:v>8.1302999999999917E-2</c:v>
                      </c:pt>
                      <c:pt idx="6924">
                        <c:v>8.1309999999999896E-2</c:v>
                      </c:pt>
                      <c:pt idx="6925">
                        <c:v>8.131799999999989E-2</c:v>
                      </c:pt>
                      <c:pt idx="6926">
                        <c:v>8.1325999999999898E-2</c:v>
                      </c:pt>
                      <c:pt idx="6927">
                        <c:v>8.1334999999999893E-2</c:v>
                      </c:pt>
                      <c:pt idx="6928">
                        <c:v>8.1340499999999899E-2</c:v>
                      </c:pt>
                      <c:pt idx="6929">
                        <c:v>8.1347999999999893E-2</c:v>
                      </c:pt>
                      <c:pt idx="6930">
                        <c:v>8.1356499999999887E-2</c:v>
                      </c:pt>
                      <c:pt idx="6931">
                        <c:v>8.1365499999999896E-2</c:v>
                      </c:pt>
                      <c:pt idx="6932">
                        <c:v>8.1373999999999891E-2</c:v>
                      </c:pt>
                      <c:pt idx="6933">
                        <c:v>8.1381999999999885E-2</c:v>
                      </c:pt>
                      <c:pt idx="6934">
                        <c:v>8.1390999999999908E-2</c:v>
                      </c:pt>
                      <c:pt idx="6935">
                        <c:v>8.1399999999999903E-2</c:v>
                      </c:pt>
                      <c:pt idx="6936">
                        <c:v>8.1409999999999899E-2</c:v>
                      </c:pt>
                      <c:pt idx="6937">
                        <c:v>8.1418999999999908E-2</c:v>
                      </c:pt>
                      <c:pt idx="6938">
                        <c:v>8.1427999999999903E-2</c:v>
                      </c:pt>
                      <c:pt idx="6939">
                        <c:v>8.1414999999999904E-2</c:v>
                      </c:pt>
                      <c:pt idx="6940">
                        <c:v>8.142049999999991E-2</c:v>
                      </c:pt>
                      <c:pt idx="6941">
                        <c:v>8.1426999999999902E-2</c:v>
                      </c:pt>
                      <c:pt idx="6942">
                        <c:v>8.1433499999999909E-2</c:v>
                      </c:pt>
                      <c:pt idx="6943">
                        <c:v>8.1438999999999914E-2</c:v>
                      </c:pt>
                      <c:pt idx="6944">
                        <c:v>8.1444499999999906E-2</c:v>
                      </c:pt>
                      <c:pt idx="6945">
                        <c:v>8.1449499999999897E-2</c:v>
                      </c:pt>
                      <c:pt idx="6946">
                        <c:v>8.1453999999999874E-2</c:v>
                      </c:pt>
                      <c:pt idx="6947">
                        <c:v>8.1459499999999879E-2</c:v>
                      </c:pt>
                      <c:pt idx="6948">
                        <c:v>8.1463499999999897E-2</c:v>
                      </c:pt>
                      <c:pt idx="6949">
                        <c:v>8.1468999999999875E-2</c:v>
                      </c:pt>
                      <c:pt idx="6950">
                        <c:v>8.147399999999988E-2</c:v>
                      </c:pt>
                      <c:pt idx="6951">
                        <c:v>8.1476499999999896E-2</c:v>
                      </c:pt>
                      <c:pt idx="6952">
                        <c:v>8.1482499999999902E-2</c:v>
                      </c:pt>
                      <c:pt idx="6953">
                        <c:v>8.1486999999999893E-2</c:v>
                      </c:pt>
                      <c:pt idx="6954">
                        <c:v>8.1492499999999898E-2</c:v>
                      </c:pt>
                      <c:pt idx="6955">
                        <c:v>8.1496999999999889E-2</c:v>
                      </c:pt>
                      <c:pt idx="6956">
                        <c:v>8.1501999999999894E-2</c:v>
                      </c:pt>
                      <c:pt idx="6957">
                        <c:v>8.1504999999999897E-2</c:v>
                      </c:pt>
                      <c:pt idx="6958">
                        <c:v>8.1509999999999888E-2</c:v>
                      </c:pt>
                      <c:pt idx="6959">
                        <c:v>8.1515499999999907E-2</c:v>
                      </c:pt>
                      <c:pt idx="6960">
                        <c:v>8.1520999999999899E-2</c:v>
                      </c:pt>
                      <c:pt idx="6961">
                        <c:v>8.1526999999999905E-2</c:v>
                      </c:pt>
                      <c:pt idx="6962">
                        <c:v>8.153149999999991E-2</c:v>
                      </c:pt>
                      <c:pt idx="6963">
                        <c:v>8.1534999999999899E-2</c:v>
                      </c:pt>
                      <c:pt idx="6964">
                        <c:v>8.1538499999999917E-2</c:v>
                      </c:pt>
                      <c:pt idx="6965">
                        <c:v>8.1541499999999906E-2</c:v>
                      </c:pt>
                      <c:pt idx="6966">
                        <c:v>8.1545499999999937E-2</c:v>
                      </c:pt>
                      <c:pt idx="6967">
                        <c:v>8.1550499999999915E-2</c:v>
                      </c:pt>
                      <c:pt idx="6968">
                        <c:v>8.1553999999999932E-2</c:v>
                      </c:pt>
                      <c:pt idx="6969">
                        <c:v>8.1557499999999922E-2</c:v>
                      </c:pt>
                      <c:pt idx="6970">
                        <c:v>8.1560999999999967E-2</c:v>
                      </c:pt>
                      <c:pt idx="6971">
                        <c:v>8.1563999999999984E-2</c:v>
                      </c:pt>
                      <c:pt idx="6972">
                        <c:v>8.1566999999999987E-2</c:v>
                      </c:pt>
                      <c:pt idx="6973">
                        <c:v>8.1569499999999989E-2</c:v>
                      </c:pt>
                      <c:pt idx="6974">
                        <c:v>8.1572499999999978E-2</c:v>
                      </c:pt>
                      <c:pt idx="6975">
                        <c:v>8.1575499999999981E-2</c:v>
                      </c:pt>
                      <c:pt idx="6976">
                        <c:v>8.1578999999999985E-2</c:v>
                      </c:pt>
                      <c:pt idx="6977">
                        <c:v>8.1580999999999987E-2</c:v>
                      </c:pt>
                      <c:pt idx="6978">
                        <c:v>8.1584999999999963E-2</c:v>
                      </c:pt>
                      <c:pt idx="6979">
                        <c:v>8.1589499999999968E-2</c:v>
                      </c:pt>
                      <c:pt idx="6980">
                        <c:v>8.1592999999999971E-2</c:v>
                      </c:pt>
                      <c:pt idx="6981">
                        <c:v>8.1597499999999976E-2</c:v>
                      </c:pt>
                      <c:pt idx="6982">
                        <c:v>8.1601499999999938E-2</c:v>
                      </c:pt>
                      <c:pt idx="6983">
                        <c:v>8.160599999999997E-2</c:v>
                      </c:pt>
                      <c:pt idx="6984">
                        <c:v>8.1611499999999962E-2</c:v>
                      </c:pt>
                      <c:pt idx="6985">
                        <c:v>8.1617499999999982E-2</c:v>
                      </c:pt>
                      <c:pt idx="6986">
                        <c:v>8.1623499999999988E-2</c:v>
                      </c:pt>
                      <c:pt idx="6987">
                        <c:v>8.1630499999999967E-2</c:v>
                      </c:pt>
                      <c:pt idx="6988">
                        <c:v>8.1637999999999961E-2</c:v>
                      </c:pt>
                      <c:pt idx="6989">
                        <c:v>8.1646499999999983E-2</c:v>
                      </c:pt>
                      <c:pt idx="6990">
                        <c:v>8.1653999999999977E-2</c:v>
                      </c:pt>
                      <c:pt idx="6991">
                        <c:v>8.1660999999999984E-2</c:v>
                      </c:pt>
                      <c:pt idx="6992">
                        <c:v>8.1669499999999978E-2</c:v>
                      </c:pt>
                      <c:pt idx="6993">
                        <c:v>8.1679499999999988E-2</c:v>
                      </c:pt>
                      <c:pt idx="6994">
                        <c:v>8.1688499999999997E-2</c:v>
                      </c:pt>
                      <c:pt idx="6995">
                        <c:v>8.1700499999999995E-2</c:v>
                      </c:pt>
                      <c:pt idx="6996">
                        <c:v>8.1711499999999992E-2</c:v>
                      </c:pt>
                      <c:pt idx="6997">
                        <c:v>8.1720499999999988E-2</c:v>
                      </c:pt>
                      <c:pt idx="6998">
                        <c:v>8.1730499999999998E-2</c:v>
                      </c:pt>
                      <c:pt idx="6999">
                        <c:v>8.1739999999999993E-2</c:v>
                      </c:pt>
                      <c:pt idx="7000">
                        <c:v>8.1749999999999989E-2</c:v>
                      </c:pt>
                      <c:pt idx="7001">
                        <c:v>8.1759999999999985E-2</c:v>
                      </c:pt>
                      <c:pt idx="7002">
                        <c:v>8.1769999999999982E-2</c:v>
                      </c:pt>
                      <c:pt idx="7003">
                        <c:v>8.1779999999999978E-2</c:v>
                      </c:pt>
                      <c:pt idx="7004">
                        <c:v>8.1789999999999974E-2</c:v>
                      </c:pt>
                      <c:pt idx="7005">
                        <c:v>8.1799999999999956E-2</c:v>
                      </c:pt>
                      <c:pt idx="7006">
                        <c:v>8.1809499999999979E-2</c:v>
                      </c:pt>
                      <c:pt idx="7007">
                        <c:v>8.1806499999999949E-2</c:v>
                      </c:pt>
                      <c:pt idx="7008">
                        <c:v>8.1815499999999944E-2</c:v>
                      </c:pt>
                      <c:pt idx="7009">
                        <c:v>8.1822999999999965E-2</c:v>
                      </c:pt>
                      <c:pt idx="7010">
                        <c:v>8.1829499999999958E-2</c:v>
                      </c:pt>
                      <c:pt idx="7011">
                        <c:v>8.1835499999999992E-2</c:v>
                      </c:pt>
                      <c:pt idx="7012">
                        <c:v>8.1841999999999984E-2</c:v>
                      </c:pt>
                      <c:pt idx="7013">
                        <c:v>8.1849499999999992E-2</c:v>
                      </c:pt>
                      <c:pt idx="7014">
                        <c:v>8.185549999999997E-2</c:v>
                      </c:pt>
                      <c:pt idx="7015">
                        <c:v>8.1861499999999976E-2</c:v>
                      </c:pt>
                      <c:pt idx="7016">
                        <c:v>8.1868499999999983E-2</c:v>
                      </c:pt>
                      <c:pt idx="7017">
                        <c:v>8.1875999999999977E-2</c:v>
                      </c:pt>
                      <c:pt idx="7018">
                        <c:v>8.1883499999999984E-2</c:v>
                      </c:pt>
                      <c:pt idx="7019">
                        <c:v>8.1891999999999993E-2</c:v>
                      </c:pt>
                      <c:pt idx="7020">
                        <c:v>8.1898499999999985E-2</c:v>
                      </c:pt>
                      <c:pt idx="7021">
                        <c:v>8.1906499999999993E-2</c:v>
                      </c:pt>
                      <c:pt idx="7022">
                        <c:v>8.1913E-2</c:v>
                      </c:pt>
                      <c:pt idx="7023">
                        <c:v>8.1921999999999995E-2</c:v>
                      </c:pt>
                      <c:pt idx="7024">
                        <c:v>8.193099999999999E-2</c:v>
                      </c:pt>
                      <c:pt idx="7025">
                        <c:v>8.1938499999999997E-2</c:v>
                      </c:pt>
                      <c:pt idx="7026">
                        <c:v>8.1946999999999992E-2</c:v>
                      </c:pt>
                      <c:pt idx="7027">
                        <c:v>8.1946499999999992E-2</c:v>
                      </c:pt>
                      <c:pt idx="7028">
                        <c:v>8.1953999999999999E-2</c:v>
                      </c:pt>
                      <c:pt idx="7029">
                        <c:v>8.1962000000000007E-2</c:v>
                      </c:pt>
                      <c:pt idx="7030">
                        <c:v>8.197100000000003E-2</c:v>
                      </c:pt>
                      <c:pt idx="7031">
                        <c:v>8.1974000000000033E-2</c:v>
                      </c:pt>
                      <c:pt idx="7032">
                        <c:v>8.1983000000000056E-2</c:v>
                      </c:pt>
                      <c:pt idx="7033">
                        <c:v>8.1993000000000038E-2</c:v>
                      </c:pt>
                      <c:pt idx="7034">
                        <c:v>8.2002000000000047E-2</c:v>
                      </c:pt>
                      <c:pt idx="7035">
                        <c:v>8.2010500000000042E-2</c:v>
                      </c:pt>
                      <c:pt idx="7036">
                        <c:v>8.2019500000000037E-2</c:v>
                      </c:pt>
                      <c:pt idx="7037">
                        <c:v>8.2029000000000046E-2</c:v>
                      </c:pt>
                      <c:pt idx="7038">
                        <c:v>8.2038500000000042E-2</c:v>
                      </c:pt>
                      <c:pt idx="7039">
                        <c:v>8.2047000000000037E-2</c:v>
                      </c:pt>
                      <c:pt idx="7040">
                        <c:v>8.2056500000000032E-2</c:v>
                      </c:pt>
                      <c:pt idx="7041">
                        <c:v>8.206450000000004E-2</c:v>
                      </c:pt>
                      <c:pt idx="7042">
                        <c:v>8.2072000000000034E-2</c:v>
                      </c:pt>
                      <c:pt idx="7043">
                        <c:v>8.2077500000000025E-2</c:v>
                      </c:pt>
                      <c:pt idx="7044">
                        <c:v>8.2083500000000031E-2</c:v>
                      </c:pt>
                      <c:pt idx="7045">
                        <c:v>8.2089499999999996E-2</c:v>
                      </c:pt>
                      <c:pt idx="7046">
                        <c:v>8.2095000000000001E-2</c:v>
                      </c:pt>
                      <c:pt idx="7047">
                        <c:v>8.2100499999999965E-2</c:v>
                      </c:pt>
                      <c:pt idx="7048">
                        <c:v>8.2105999999999971E-2</c:v>
                      </c:pt>
                      <c:pt idx="7049">
                        <c:v>8.2110499999999989E-2</c:v>
                      </c:pt>
                      <c:pt idx="7050">
                        <c:v>8.2114999999999994E-2</c:v>
                      </c:pt>
                      <c:pt idx="7051">
                        <c:v>8.2123499999999988E-2</c:v>
                      </c:pt>
                      <c:pt idx="7052">
                        <c:v>8.2128499999999993E-2</c:v>
                      </c:pt>
                      <c:pt idx="7053">
                        <c:v>8.2132000000000024E-2</c:v>
                      </c:pt>
                      <c:pt idx="7054">
                        <c:v>8.2135500000000028E-2</c:v>
                      </c:pt>
                      <c:pt idx="7055">
                        <c:v>8.2140500000000019E-2</c:v>
                      </c:pt>
                      <c:pt idx="7056">
                        <c:v>8.2144000000000036E-2</c:v>
                      </c:pt>
                      <c:pt idx="7057">
                        <c:v>8.2146500000000025E-2</c:v>
                      </c:pt>
                      <c:pt idx="7058">
                        <c:v>8.2148000000000027E-2</c:v>
                      </c:pt>
                      <c:pt idx="7059">
                        <c:v>8.2150000000000029E-2</c:v>
                      </c:pt>
                      <c:pt idx="7060">
                        <c:v>8.2152000000000031E-2</c:v>
                      </c:pt>
                      <c:pt idx="7061">
                        <c:v>8.2154000000000019E-2</c:v>
                      </c:pt>
                      <c:pt idx="7062">
                        <c:v>8.2156000000000021E-2</c:v>
                      </c:pt>
                      <c:pt idx="7063">
                        <c:v>8.2163500000000042E-2</c:v>
                      </c:pt>
                      <c:pt idx="7064">
                        <c:v>8.2166000000000031E-2</c:v>
                      </c:pt>
                      <c:pt idx="7065">
                        <c:v>8.2168500000000047E-2</c:v>
                      </c:pt>
                      <c:pt idx="7066">
                        <c:v>8.2172000000000037E-2</c:v>
                      </c:pt>
                      <c:pt idx="7067">
                        <c:v>8.2173000000000038E-2</c:v>
                      </c:pt>
                      <c:pt idx="7068">
                        <c:v>8.2177000000000042E-2</c:v>
                      </c:pt>
                      <c:pt idx="7069">
                        <c:v>8.2180500000000017E-2</c:v>
                      </c:pt>
                      <c:pt idx="7070">
                        <c:v>8.2182500000000033E-2</c:v>
                      </c:pt>
                      <c:pt idx="7071">
                        <c:v>8.2185000000000022E-2</c:v>
                      </c:pt>
                      <c:pt idx="7072">
                        <c:v>8.2186000000000023E-2</c:v>
                      </c:pt>
                      <c:pt idx="7073">
                        <c:v>8.2187000000000038E-2</c:v>
                      </c:pt>
                      <c:pt idx="7074">
                        <c:v>8.2189500000000026E-2</c:v>
                      </c:pt>
                      <c:pt idx="7075">
                        <c:v>8.2189000000000026E-2</c:v>
                      </c:pt>
                      <c:pt idx="7076">
                        <c:v>8.2192000000000029E-2</c:v>
                      </c:pt>
                      <c:pt idx="7077">
                        <c:v>8.2192500000000029E-2</c:v>
                      </c:pt>
                      <c:pt idx="7078">
                        <c:v>8.2192000000000029E-2</c:v>
                      </c:pt>
                      <c:pt idx="7079">
                        <c:v>8.2191000000000042E-2</c:v>
                      </c:pt>
                      <c:pt idx="7080">
                        <c:v>8.2189500000000026E-2</c:v>
                      </c:pt>
                      <c:pt idx="7081">
                        <c:v>8.2190000000000041E-2</c:v>
                      </c:pt>
                      <c:pt idx="7082">
                        <c:v>8.2189000000000054E-2</c:v>
                      </c:pt>
                      <c:pt idx="7083">
                        <c:v>8.2189000000000054E-2</c:v>
                      </c:pt>
                      <c:pt idx="7084">
                        <c:v>8.2188500000000039E-2</c:v>
                      </c:pt>
                      <c:pt idx="7085">
                        <c:v>8.2188500000000039E-2</c:v>
                      </c:pt>
                      <c:pt idx="7086">
                        <c:v>8.2187000000000038E-2</c:v>
                      </c:pt>
                      <c:pt idx="7087">
                        <c:v>8.217950000000003E-2</c:v>
                      </c:pt>
                      <c:pt idx="7088">
                        <c:v>8.2178500000000043E-2</c:v>
                      </c:pt>
                      <c:pt idx="7089">
                        <c:v>8.2177000000000028E-2</c:v>
                      </c:pt>
                      <c:pt idx="7090">
                        <c:v>8.2175000000000026E-2</c:v>
                      </c:pt>
                      <c:pt idx="7091">
                        <c:v>8.2184500000000008E-2</c:v>
                      </c:pt>
                      <c:pt idx="7092">
                        <c:v>8.2182000000000019E-2</c:v>
                      </c:pt>
                      <c:pt idx="7093">
                        <c:v>8.2181000000000018E-2</c:v>
                      </c:pt>
                      <c:pt idx="7094">
                        <c:v>8.2180500000000017E-2</c:v>
                      </c:pt>
                      <c:pt idx="7095">
                        <c:v>8.2181000000000018E-2</c:v>
                      </c:pt>
                      <c:pt idx="7096">
                        <c:v>8.2180500000000031E-2</c:v>
                      </c:pt>
                      <c:pt idx="7097">
                        <c:v>8.2180000000000031E-2</c:v>
                      </c:pt>
                      <c:pt idx="7098">
                        <c:v>8.2180000000000059E-2</c:v>
                      </c:pt>
                      <c:pt idx="7099">
                        <c:v>8.2180500000000045E-2</c:v>
                      </c:pt>
                      <c:pt idx="7100">
                        <c:v>8.2180500000000045E-2</c:v>
                      </c:pt>
                      <c:pt idx="7101">
                        <c:v>8.2180500000000045E-2</c:v>
                      </c:pt>
                      <c:pt idx="7102">
                        <c:v>8.2181000000000046E-2</c:v>
                      </c:pt>
                      <c:pt idx="7103">
                        <c:v>8.2181500000000046E-2</c:v>
                      </c:pt>
                      <c:pt idx="7104">
                        <c:v>8.2181500000000046E-2</c:v>
                      </c:pt>
                      <c:pt idx="7105">
                        <c:v>8.2181500000000046E-2</c:v>
                      </c:pt>
                      <c:pt idx="7106">
                        <c:v>8.2180500000000031E-2</c:v>
                      </c:pt>
                      <c:pt idx="7107">
                        <c:v>8.2180500000000045E-2</c:v>
                      </c:pt>
                      <c:pt idx="7108">
                        <c:v>8.217950000000003E-2</c:v>
                      </c:pt>
                      <c:pt idx="7109">
                        <c:v>8.2179500000000058E-2</c:v>
                      </c:pt>
                      <c:pt idx="7110">
                        <c:v>8.2177000000000042E-2</c:v>
                      </c:pt>
                      <c:pt idx="7111">
                        <c:v>8.217550000000004E-2</c:v>
                      </c:pt>
                      <c:pt idx="7112">
                        <c:v>8.2175000000000067E-2</c:v>
                      </c:pt>
                      <c:pt idx="7113">
                        <c:v>8.2174500000000025E-2</c:v>
                      </c:pt>
                      <c:pt idx="7114">
                        <c:v>8.2174000000000025E-2</c:v>
                      </c:pt>
                      <c:pt idx="7115">
                        <c:v>8.2175500000000012E-2</c:v>
                      </c:pt>
                      <c:pt idx="7116">
                        <c:v>8.217350000000001E-2</c:v>
                      </c:pt>
                      <c:pt idx="7117">
                        <c:v>8.2170500000000007E-2</c:v>
                      </c:pt>
                      <c:pt idx="7118">
                        <c:v>8.2169000000000006E-2</c:v>
                      </c:pt>
                      <c:pt idx="7119">
                        <c:v>8.2167000000000018E-2</c:v>
                      </c:pt>
                      <c:pt idx="7120">
                        <c:v>8.216500000000003E-2</c:v>
                      </c:pt>
                      <c:pt idx="7121">
                        <c:v>8.2162500000000027E-2</c:v>
                      </c:pt>
                      <c:pt idx="7122">
                        <c:v>8.2160500000000025E-2</c:v>
                      </c:pt>
                      <c:pt idx="7123">
                        <c:v>8.2147500000000026E-2</c:v>
                      </c:pt>
                      <c:pt idx="7124">
                        <c:v>8.2145000000000024E-2</c:v>
                      </c:pt>
                      <c:pt idx="7125">
                        <c:v>8.2142500000000035E-2</c:v>
                      </c:pt>
                      <c:pt idx="7126">
                        <c:v>8.2142000000000034E-2</c:v>
                      </c:pt>
                      <c:pt idx="7127">
                        <c:v>8.2139500000000046E-2</c:v>
                      </c:pt>
                      <c:pt idx="7128">
                        <c:v>8.2139000000000045E-2</c:v>
                      </c:pt>
                      <c:pt idx="7129">
                        <c:v>8.2139000000000045E-2</c:v>
                      </c:pt>
                      <c:pt idx="7130">
                        <c:v>8.2137500000000044E-2</c:v>
                      </c:pt>
                      <c:pt idx="7131">
                        <c:v>8.2138000000000044E-2</c:v>
                      </c:pt>
                      <c:pt idx="7132">
                        <c:v>8.2139000000000045E-2</c:v>
                      </c:pt>
                      <c:pt idx="7133">
                        <c:v>8.2141000000000033E-2</c:v>
                      </c:pt>
                      <c:pt idx="7134">
                        <c:v>8.2142500000000035E-2</c:v>
                      </c:pt>
                      <c:pt idx="7135">
                        <c:v>8.2187000000000024E-2</c:v>
                      </c:pt>
                      <c:pt idx="7136">
                        <c:v>8.2187500000000038E-2</c:v>
                      </c:pt>
                      <c:pt idx="7137">
                        <c:v>8.2189500000000054E-2</c:v>
                      </c:pt>
                      <c:pt idx="7138">
                        <c:v>8.2191500000000042E-2</c:v>
                      </c:pt>
                      <c:pt idx="7139">
                        <c:v>8.2227500000000051E-2</c:v>
                      </c:pt>
                      <c:pt idx="7140">
                        <c:v>8.2233500000000029E-2</c:v>
                      </c:pt>
                      <c:pt idx="7141">
                        <c:v>8.2238500000000048E-2</c:v>
                      </c:pt>
                      <c:pt idx="7142">
                        <c:v>8.2243000000000024E-2</c:v>
                      </c:pt>
                      <c:pt idx="7143">
                        <c:v>8.224900000000003E-2</c:v>
                      </c:pt>
                      <c:pt idx="7144">
                        <c:v>8.2255000000000036E-2</c:v>
                      </c:pt>
                      <c:pt idx="7145">
                        <c:v>8.2261000000000029E-2</c:v>
                      </c:pt>
                      <c:pt idx="7146">
                        <c:v>8.2267000000000007E-2</c:v>
                      </c:pt>
                      <c:pt idx="7147">
                        <c:v>8.2274000000000014E-2</c:v>
                      </c:pt>
                      <c:pt idx="7148">
                        <c:v>8.2281000000000007E-2</c:v>
                      </c:pt>
                      <c:pt idx="7149">
                        <c:v>8.2286499999999999E-2</c:v>
                      </c:pt>
                      <c:pt idx="7150">
                        <c:v>8.2293499999999978E-2</c:v>
                      </c:pt>
                      <c:pt idx="7151">
                        <c:v>8.2301499999999986E-2</c:v>
                      </c:pt>
                      <c:pt idx="7152">
                        <c:v>8.2307499999999992E-2</c:v>
                      </c:pt>
                      <c:pt idx="7153">
                        <c:v>8.2313499999999984E-2</c:v>
                      </c:pt>
                      <c:pt idx="7154">
                        <c:v>8.231999999999999E-2</c:v>
                      </c:pt>
                      <c:pt idx="7155">
                        <c:v>8.2326999999999997E-2</c:v>
                      </c:pt>
                      <c:pt idx="7156">
                        <c:v>8.2334500000000019E-2</c:v>
                      </c:pt>
                      <c:pt idx="7157">
                        <c:v>8.2343E-2</c:v>
                      </c:pt>
                      <c:pt idx="7158">
                        <c:v>8.2349499999999992E-2</c:v>
                      </c:pt>
                      <c:pt idx="7159">
                        <c:v>8.2360000000000003E-2</c:v>
                      </c:pt>
                      <c:pt idx="7160">
                        <c:v>8.2365999999999995E-2</c:v>
                      </c:pt>
                      <c:pt idx="7161">
                        <c:v>8.23715E-2</c:v>
                      </c:pt>
                      <c:pt idx="7162">
                        <c:v>8.2377000000000006E-2</c:v>
                      </c:pt>
                      <c:pt idx="7163">
                        <c:v>8.2382500000000011E-2</c:v>
                      </c:pt>
                      <c:pt idx="7164">
                        <c:v>8.2387999999999989E-2</c:v>
                      </c:pt>
                      <c:pt idx="7165">
                        <c:v>8.2392999999999994E-2</c:v>
                      </c:pt>
                      <c:pt idx="7166">
                        <c:v>8.2399999999999987E-2</c:v>
                      </c:pt>
                      <c:pt idx="7167">
                        <c:v>8.2405499999999965E-2</c:v>
                      </c:pt>
                      <c:pt idx="7168">
                        <c:v>8.2411999999999958E-2</c:v>
                      </c:pt>
                      <c:pt idx="7169">
                        <c:v>8.2416499999999976E-2</c:v>
                      </c:pt>
                      <c:pt idx="7170">
                        <c:v>8.2421499999999981E-2</c:v>
                      </c:pt>
                      <c:pt idx="7171">
                        <c:v>8.2483999999999988E-2</c:v>
                      </c:pt>
                      <c:pt idx="7172">
                        <c:v>8.2488999999999979E-2</c:v>
                      </c:pt>
                      <c:pt idx="7173">
                        <c:v>8.2493999999999984E-2</c:v>
                      </c:pt>
                      <c:pt idx="7174">
                        <c:v>8.2497999999999988E-2</c:v>
                      </c:pt>
                      <c:pt idx="7175">
                        <c:v>8.2501499999999978E-2</c:v>
                      </c:pt>
                      <c:pt idx="7176">
                        <c:v>8.2504499999999967E-2</c:v>
                      </c:pt>
                      <c:pt idx="7177">
                        <c:v>8.2508499999999957E-2</c:v>
                      </c:pt>
                      <c:pt idx="7178">
                        <c:v>8.251199999999996E-2</c:v>
                      </c:pt>
                      <c:pt idx="7179">
                        <c:v>8.2514999999999963E-2</c:v>
                      </c:pt>
                      <c:pt idx="7180">
                        <c:v>8.2518999999999953E-2</c:v>
                      </c:pt>
                      <c:pt idx="7181">
                        <c:v>8.2521999999999943E-2</c:v>
                      </c:pt>
                      <c:pt idx="7182">
                        <c:v>8.2524999999999946E-2</c:v>
                      </c:pt>
                      <c:pt idx="7183">
                        <c:v>8.2518499999999953E-2</c:v>
                      </c:pt>
                      <c:pt idx="7184">
                        <c:v>8.2521999999999943E-2</c:v>
                      </c:pt>
                      <c:pt idx="7185">
                        <c:v>8.2525999999999933E-2</c:v>
                      </c:pt>
                      <c:pt idx="7186">
                        <c:v>8.2528999999999936E-2</c:v>
                      </c:pt>
                      <c:pt idx="7187">
                        <c:v>8.2517999999999939E-2</c:v>
                      </c:pt>
                      <c:pt idx="7188">
                        <c:v>8.2520999999999928E-2</c:v>
                      </c:pt>
                      <c:pt idx="7189">
                        <c:v>8.252349999999993E-2</c:v>
                      </c:pt>
                      <c:pt idx="7190">
                        <c:v>8.2527999999999935E-2</c:v>
                      </c:pt>
                      <c:pt idx="7191">
                        <c:v>8.253299999999994E-2</c:v>
                      </c:pt>
                      <c:pt idx="7192">
                        <c:v>8.2537499999999944E-2</c:v>
                      </c:pt>
                      <c:pt idx="7193">
                        <c:v>8.2540999999999934E-2</c:v>
                      </c:pt>
                      <c:pt idx="7194">
                        <c:v>8.2545999999999925E-2</c:v>
                      </c:pt>
                      <c:pt idx="7195">
                        <c:v>8.2551999999999931E-2</c:v>
                      </c:pt>
                      <c:pt idx="7196">
                        <c:v>8.2556499999999935E-2</c:v>
                      </c:pt>
                      <c:pt idx="7197">
                        <c:v>8.256149999999994E-2</c:v>
                      </c:pt>
                      <c:pt idx="7198">
                        <c:v>8.2565999999999931E-2</c:v>
                      </c:pt>
                      <c:pt idx="7199">
                        <c:v>8.2573499999999952E-2</c:v>
                      </c:pt>
                      <c:pt idx="7200">
                        <c:v>8.2578999999999944E-2</c:v>
                      </c:pt>
                      <c:pt idx="7201">
                        <c:v>8.2583499999999935E-2</c:v>
                      </c:pt>
                      <c:pt idx="7202">
                        <c:v>8.2589999999999955E-2</c:v>
                      </c:pt>
                      <c:pt idx="7203">
                        <c:v>8.2595499999999974E-2</c:v>
                      </c:pt>
                      <c:pt idx="7204">
                        <c:v>8.2601999999999981E-2</c:v>
                      </c:pt>
                      <c:pt idx="7205">
                        <c:v>8.2606999999999986E-2</c:v>
                      </c:pt>
                      <c:pt idx="7206">
                        <c:v>8.2612500000000005E-2</c:v>
                      </c:pt>
                      <c:pt idx="7207">
                        <c:v>8.2631499999999997E-2</c:v>
                      </c:pt>
                      <c:pt idx="7208">
                        <c:v>8.2635E-2</c:v>
                      </c:pt>
                      <c:pt idx="7209">
                        <c:v>8.2641500000000007E-2</c:v>
                      </c:pt>
                      <c:pt idx="7210">
                        <c:v>8.2647000000000012E-2</c:v>
                      </c:pt>
                      <c:pt idx="7211">
                        <c:v>8.2652000000000003E-2</c:v>
                      </c:pt>
                      <c:pt idx="7212">
                        <c:v>8.2658499999999982E-2</c:v>
                      </c:pt>
                      <c:pt idx="7213">
                        <c:v>8.2664999999999988E-2</c:v>
                      </c:pt>
                      <c:pt idx="7214">
                        <c:v>8.2671499999999967E-2</c:v>
                      </c:pt>
                      <c:pt idx="7215">
                        <c:v>8.2675999999999986E-2</c:v>
                      </c:pt>
                      <c:pt idx="7216">
                        <c:v>8.2680999999999963E-2</c:v>
                      </c:pt>
                      <c:pt idx="7217">
                        <c:v>8.2684999999999981E-2</c:v>
                      </c:pt>
                      <c:pt idx="7218">
                        <c:v>8.2688999999999971E-2</c:v>
                      </c:pt>
                      <c:pt idx="7219">
                        <c:v>8.2708499999999976E-2</c:v>
                      </c:pt>
                      <c:pt idx="7220">
                        <c:v>8.2711999999999966E-2</c:v>
                      </c:pt>
                      <c:pt idx="7221">
                        <c:v>8.2714499999999969E-2</c:v>
                      </c:pt>
                      <c:pt idx="7222">
                        <c:v>8.2715999999999942E-2</c:v>
                      </c:pt>
                      <c:pt idx="7223">
                        <c:v>8.2720499999999933E-2</c:v>
                      </c:pt>
                      <c:pt idx="7224">
                        <c:v>8.2719999999999919E-2</c:v>
                      </c:pt>
                      <c:pt idx="7225">
                        <c:v>8.2720499999999891E-2</c:v>
                      </c:pt>
                      <c:pt idx="7226">
                        <c:v>8.2720499999999877E-2</c:v>
                      </c:pt>
                      <c:pt idx="7227">
                        <c:v>8.2728999999999872E-2</c:v>
                      </c:pt>
                      <c:pt idx="7228">
                        <c:v>8.2727999999999857E-2</c:v>
                      </c:pt>
                      <c:pt idx="7229">
                        <c:v>8.2727499999999884E-2</c:v>
                      </c:pt>
                      <c:pt idx="7230">
                        <c:v>8.2725999999999897E-2</c:v>
                      </c:pt>
                      <c:pt idx="7231">
                        <c:v>8.2727499999999898E-2</c:v>
                      </c:pt>
                      <c:pt idx="7232">
                        <c:v>8.2724999999999896E-2</c:v>
                      </c:pt>
                      <c:pt idx="7233">
                        <c:v>8.2722499999999893E-2</c:v>
                      </c:pt>
                      <c:pt idx="7234">
                        <c:v>8.2721999999999907E-2</c:v>
                      </c:pt>
                      <c:pt idx="7235">
                        <c:v>8.2720499999999891E-2</c:v>
                      </c:pt>
                      <c:pt idx="7236">
                        <c:v>8.2720499999999891E-2</c:v>
                      </c:pt>
                      <c:pt idx="7237">
                        <c:v>8.2718999999999904E-2</c:v>
                      </c:pt>
                      <c:pt idx="7238">
                        <c:v>8.2718999999999904E-2</c:v>
                      </c:pt>
                      <c:pt idx="7239">
                        <c:v>8.2718499999999917E-2</c:v>
                      </c:pt>
                      <c:pt idx="7240">
                        <c:v>8.271799999999993E-2</c:v>
                      </c:pt>
                      <c:pt idx="7241">
                        <c:v>8.2718999999999931E-2</c:v>
                      </c:pt>
                      <c:pt idx="7242">
                        <c:v>8.2719999999999946E-2</c:v>
                      </c:pt>
                      <c:pt idx="7243">
                        <c:v>8.2807499999999937E-2</c:v>
                      </c:pt>
                      <c:pt idx="7244">
                        <c:v>8.281049999999994E-2</c:v>
                      </c:pt>
                      <c:pt idx="7245">
                        <c:v>8.2813499999999929E-2</c:v>
                      </c:pt>
                      <c:pt idx="7246">
                        <c:v>8.2815999999999945E-2</c:v>
                      </c:pt>
                      <c:pt idx="7247">
                        <c:v>8.2822999999999924E-2</c:v>
                      </c:pt>
                      <c:pt idx="7248">
                        <c:v>8.2825999999999927E-2</c:v>
                      </c:pt>
                      <c:pt idx="7249">
                        <c:v>8.2829499999999931E-2</c:v>
                      </c:pt>
                      <c:pt idx="7250">
                        <c:v>8.2832499999999934E-2</c:v>
                      </c:pt>
                      <c:pt idx="7251">
                        <c:v>8.2829999999999945E-2</c:v>
                      </c:pt>
                      <c:pt idx="7252">
                        <c:v>8.2832999999999934E-2</c:v>
                      </c:pt>
                      <c:pt idx="7253">
                        <c:v>8.2836999999999938E-2</c:v>
                      </c:pt>
                      <c:pt idx="7254">
                        <c:v>8.284199999999993E-2</c:v>
                      </c:pt>
                      <c:pt idx="7255">
                        <c:v>8.2857499999999931E-2</c:v>
                      </c:pt>
                      <c:pt idx="7256">
                        <c:v>8.2861999999999922E-2</c:v>
                      </c:pt>
                      <c:pt idx="7257">
                        <c:v>8.2867499999999941E-2</c:v>
                      </c:pt>
                      <c:pt idx="7258">
                        <c:v>8.2873499999999947E-2</c:v>
                      </c:pt>
                      <c:pt idx="7259">
                        <c:v>8.2870999999999959E-2</c:v>
                      </c:pt>
                      <c:pt idx="7260">
                        <c:v>8.2877499999999937E-2</c:v>
                      </c:pt>
                      <c:pt idx="7261">
                        <c:v>8.2883499999999957E-2</c:v>
                      </c:pt>
                      <c:pt idx="7262">
                        <c:v>8.2889999999999964E-2</c:v>
                      </c:pt>
                      <c:pt idx="7263">
                        <c:v>8.2890999999999937E-2</c:v>
                      </c:pt>
                      <c:pt idx="7264">
                        <c:v>8.2896499999999942E-2</c:v>
                      </c:pt>
                      <c:pt idx="7265">
                        <c:v>8.2903499999999949E-2</c:v>
                      </c:pt>
                      <c:pt idx="7266">
                        <c:v>8.2910499999999943E-2</c:v>
                      </c:pt>
                      <c:pt idx="7267">
                        <c:v>8.2914999999999919E-2</c:v>
                      </c:pt>
                      <c:pt idx="7268">
                        <c:v>8.2920999999999925E-2</c:v>
                      </c:pt>
                      <c:pt idx="7269">
                        <c:v>8.2927499999999932E-2</c:v>
                      </c:pt>
                      <c:pt idx="7270">
                        <c:v>8.293349999999991E-2</c:v>
                      </c:pt>
                      <c:pt idx="7271">
                        <c:v>8.2939499999999916E-2</c:v>
                      </c:pt>
                      <c:pt idx="7272">
                        <c:v>8.2945999999999909E-2</c:v>
                      </c:pt>
                      <c:pt idx="7273">
                        <c:v>8.2952499999999901E-2</c:v>
                      </c:pt>
                      <c:pt idx="7274">
                        <c:v>8.2959999999999937E-2</c:v>
                      </c:pt>
                      <c:pt idx="7275">
                        <c:v>8.2966999999999944E-2</c:v>
                      </c:pt>
                      <c:pt idx="7276">
                        <c:v>8.2972499999999949E-2</c:v>
                      </c:pt>
                      <c:pt idx="7277">
                        <c:v>8.2977499999999954E-2</c:v>
                      </c:pt>
                      <c:pt idx="7278">
                        <c:v>8.2984499999999933E-2</c:v>
                      </c:pt>
                      <c:pt idx="7279">
                        <c:v>8.3061999999999928E-2</c:v>
                      </c:pt>
                      <c:pt idx="7280">
                        <c:v>8.306799999999992E-2</c:v>
                      </c:pt>
                      <c:pt idx="7281">
                        <c:v>8.307399999999994E-2</c:v>
                      </c:pt>
                      <c:pt idx="7282">
                        <c:v>8.3080499999999946E-2</c:v>
                      </c:pt>
                      <c:pt idx="7283">
                        <c:v>8.3080999999999947E-2</c:v>
                      </c:pt>
                      <c:pt idx="7284">
                        <c:v>8.3086499999999952E-2</c:v>
                      </c:pt>
                      <c:pt idx="7285">
                        <c:v>8.309249999999993E-2</c:v>
                      </c:pt>
                      <c:pt idx="7286">
                        <c:v>8.3099999999999952E-2</c:v>
                      </c:pt>
                      <c:pt idx="7287">
                        <c:v>8.3113499999999937E-2</c:v>
                      </c:pt>
                      <c:pt idx="7288">
                        <c:v>8.3120499999999944E-2</c:v>
                      </c:pt>
                      <c:pt idx="7289">
                        <c:v>8.3126999999999937E-2</c:v>
                      </c:pt>
                      <c:pt idx="7290">
                        <c:v>8.3133499999999944E-2</c:v>
                      </c:pt>
                      <c:pt idx="7291">
                        <c:v>8.3119499999999943E-2</c:v>
                      </c:pt>
                      <c:pt idx="7292">
                        <c:v>8.3126499999999964E-2</c:v>
                      </c:pt>
                      <c:pt idx="7293">
                        <c:v>8.313249999999997E-2</c:v>
                      </c:pt>
                      <c:pt idx="7294">
                        <c:v>8.3139999999999964E-2</c:v>
                      </c:pt>
                      <c:pt idx="7295">
                        <c:v>8.314599999999997E-2</c:v>
                      </c:pt>
                      <c:pt idx="7296">
                        <c:v>8.3153999999999964E-2</c:v>
                      </c:pt>
                      <c:pt idx="7297">
                        <c:v>8.3162499999999973E-2</c:v>
                      </c:pt>
                      <c:pt idx="7298">
                        <c:v>8.3170999999999939E-2</c:v>
                      </c:pt>
                      <c:pt idx="7299">
                        <c:v>8.3178499999999933E-2</c:v>
                      </c:pt>
                      <c:pt idx="7300">
                        <c:v>8.3185999999999913E-2</c:v>
                      </c:pt>
                      <c:pt idx="7301">
                        <c:v>8.319499999999995E-2</c:v>
                      </c:pt>
                      <c:pt idx="7302">
                        <c:v>8.320299999999993E-2</c:v>
                      </c:pt>
                      <c:pt idx="7303">
                        <c:v>8.3225999999999925E-2</c:v>
                      </c:pt>
                      <c:pt idx="7304">
                        <c:v>8.324849999999992E-2</c:v>
                      </c:pt>
                      <c:pt idx="7305">
                        <c:v>8.3272499999999944E-2</c:v>
                      </c:pt>
                      <c:pt idx="7306">
                        <c:v>8.3295499999999939E-2</c:v>
                      </c:pt>
                      <c:pt idx="7307">
                        <c:v>8.331799999999992E-2</c:v>
                      </c:pt>
                      <c:pt idx="7308">
                        <c:v>8.3341499999999943E-2</c:v>
                      </c:pt>
                      <c:pt idx="7309">
                        <c:v>8.3363999999999938E-2</c:v>
                      </c:pt>
                      <c:pt idx="7310">
                        <c:v>8.3388499999999935E-2</c:v>
                      </c:pt>
                      <c:pt idx="7311">
                        <c:v>8.3412499999999945E-2</c:v>
                      </c:pt>
                      <c:pt idx="7312">
                        <c:v>8.3434999999999954E-2</c:v>
                      </c:pt>
                      <c:pt idx="7313">
                        <c:v>8.345949999999995E-2</c:v>
                      </c:pt>
                      <c:pt idx="7314">
                        <c:v>8.3487999999999951E-2</c:v>
                      </c:pt>
                      <c:pt idx="7315">
                        <c:v>8.3505499999999969E-2</c:v>
                      </c:pt>
                      <c:pt idx="7316">
                        <c:v>8.3529499999999979E-2</c:v>
                      </c:pt>
                      <c:pt idx="7317">
                        <c:v>8.3552999999999961E-2</c:v>
                      </c:pt>
                      <c:pt idx="7318">
                        <c:v>8.3576999999999999E-2</c:v>
                      </c:pt>
                      <c:pt idx="7319">
                        <c:v>8.3642999999999981E-2</c:v>
                      </c:pt>
                      <c:pt idx="7320">
                        <c:v>8.3666499999999977E-2</c:v>
                      </c:pt>
                      <c:pt idx="7321">
                        <c:v>8.3691499999999988E-2</c:v>
                      </c:pt>
                      <c:pt idx="7322">
                        <c:v>8.3716499999999985E-2</c:v>
                      </c:pt>
                      <c:pt idx="7323">
                        <c:v>8.3754499999999968E-2</c:v>
                      </c:pt>
                      <c:pt idx="7324">
                        <c:v>8.3780999999999967E-2</c:v>
                      </c:pt>
                      <c:pt idx="7325">
                        <c:v>8.380649999999995E-2</c:v>
                      </c:pt>
                      <c:pt idx="7326">
                        <c:v>8.3831499999999948E-2</c:v>
                      </c:pt>
                      <c:pt idx="7327">
                        <c:v>8.3873999999999949E-2</c:v>
                      </c:pt>
                      <c:pt idx="7328">
                        <c:v>8.3904999999999924E-2</c:v>
                      </c:pt>
                      <c:pt idx="7329">
                        <c:v>8.3930999999999936E-2</c:v>
                      </c:pt>
                      <c:pt idx="7330">
                        <c:v>8.3956499999999934E-2</c:v>
                      </c:pt>
                      <c:pt idx="7331">
                        <c:v>8.3983999999999934E-2</c:v>
                      </c:pt>
                      <c:pt idx="7332">
                        <c:v>8.4008999999999931E-2</c:v>
                      </c:pt>
                      <c:pt idx="7333">
                        <c:v>8.4032999999999927E-2</c:v>
                      </c:pt>
                      <c:pt idx="7334">
                        <c:v>8.4058999999999939E-2</c:v>
                      </c:pt>
                      <c:pt idx="7335">
                        <c:v>8.4043499999999938E-2</c:v>
                      </c:pt>
                      <c:pt idx="7336">
                        <c:v>8.4070999999999965E-2</c:v>
                      </c:pt>
                      <c:pt idx="7337">
                        <c:v>8.4098499999999965E-2</c:v>
                      </c:pt>
                      <c:pt idx="7338">
                        <c:v>8.4127499999999966E-2</c:v>
                      </c:pt>
                      <c:pt idx="7339">
                        <c:v>8.4144999999999984E-2</c:v>
                      </c:pt>
                      <c:pt idx="7340">
                        <c:v>8.4173999999999985E-2</c:v>
                      </c:pt>
                      <c:pt idx="7341">
                        <c:v>8.4202999999999986E-2</c:v>
                      </c:pt>
                      <c:pt idx="7342">
                        <c:v>8.4230000000000013E-2</c:v>
                      </c:pt>
                      <c:pt idx="7343">
                        <c:v>8.4259000000000028E-2</c:v>
                      </c:pt>
                      <c:pt idx="7344">
                        <c:v>8.4289000000000003E-2</c:v>
                      </c:pt>
                      <c:pt idx="7345">
                        <c:v>8.4320500000000007E-2</c:v>
                      </c:pt>
                      <c:pt idx="7346">
                        <c:v>8.4350499999999981E-2</c:v>
                      </c:pt>
                      <c:pt idx="7347">
                        <c:v>8.4379999999999969E-2</c:v>
                      </c:pt>
                      <c:pt idx="7348">
                        <c:v>8.4411499999999973E-2</c:v>
                      </c:pt>
                      <c:pt idx="7349">
                        <c:v>8.4442499999999948E-2</c:v>
                      </c:pt>
                      <c:pt idx="7350">
                        <c:v>8.4472999999999951E-2</c:v>
                      </c:pt>
                      <c:pt idx="7351">
                        <c:v>8.4500999999999951E-2</c:v>
                      </c:pt>
                      <c:pt idx="7352">
                        <c:v>8.453399999999997E-2</c:v>
                      </c:pt>
                      <c:pt idx="7353">
                        <c:v>8.4565999999999961E-2</c:v>
                      </c:pt>
                      <c:pt idx="7354">
                        <c:v>8.4594499999999961E-2</c:v>
                      </c:pt>
                      <c:pt idx="7355">
                        <c:v>8.4623999999999977E-2</c:v>
                      </c:pt>
                      <c:pt idx="7356">
                        <c:v>8.4646499999999986E-2</c:v>
                      </c:pt>
                      <c:pt idx="7357">
                        <c:v>8.4666499999999992E-2</c:v>
                      </c:pt>
                      <c:pt idx="7358">
                        <c:v>8.46885E-2</c:v>
                      </c:pt>
                      <c:pt idx="7359">
                        <c:v>8.470649999999999E-2</c:v>
                      </c:pt>
                      <c:pt idx="7360">
                        <c:v>8.4727999999999998E-2</c:v>
                      </c:pt>
                      <c:pt idx="7361">
                        <c:v>8.4749999999999992E-2</c:v>
                      </c:pt>
                      <c:pt idx="7362">
                        <c:v>8.4770999999999999E-2</c:v>
                      </c:pt>
                      <c:pt idx="7363">
                        <c:v>8.4794999999999995E-2</c:v>
                      </c:pt>
                      <c:pt idx="7364">
                        <c:v>8.4815500000000002E-2</c:v>
                      </c:pt>
                      <c:pt idx="7365">
                        <c:v>8.4836000000000009E-2</c:v>
                      </c:pt>
                      <c:pt idx="7366">
                        <c:v>8.4856000000000029E-2</c:v>
                      </c:pt>
                      <c:pt idx="7367">
                        <c:v>8.4874500000000047E-2</c:v>
                      </c:pt>
                      <c:pt idx="7368">
                        <c:v>8.4892000000000037E-2</c:v>
                      </c:pt>
                      <c:pt idx="7369">
                        <c:v>8.4910500000000055E-2</c:v>
                      </c:pt>
                      <c:pt idx="7370">
                        <c:v>8.4928000000000031E-2</c:v>
                      </c:pt>
                      <c:pt idx="7371">
                        <c:v>8.4887500000000018E-2</c:v>
                      </c:pt>
                      <c:pt idx="7372">
                        <c:v>8.4903500000000007E-2</c:v>
                      </c:pt>
                      <c:pt idx="7373">
                        <c:v>8.4917499999999993E-2</c:v>
                      </c:pt>
                      <c:pt idx="7374">
                        <c:v>8.4933500000000009E-2</c:v>
                      </c:pt>
                      <c:pt idx="7375">
                        <c:v>8.4949499999999997E-2</c:v>
                      </c:pt>
                      <c:pt idx="7376">
                        <c:v>8.4964499999999998E-2</c:v>
                      </c:pt>
                      <c:pt idx="7377">
                        <c:v>8.4979499999999972E-2</c:v>
                      </c:pt>
                      <c:pt idx="7378">
                        <c:v>8.4993499999999986E-2</c:v>
                      </c:pt>
                      <c:pt idx="7379">
                        <c:v>8.5006499999999971E-2</c:v>
                      </c:pt>
                      <c:pt idx="7380">
                        <c:v>8.5021999999999973E-2</c:v>
                      </c:pt>
                      <c:pt idx="7381">
                        <c:v>8.5035499999999972E-2</c:v>
                      </c:pt>
                      <c:pt idx="7382">
                        <c:v>8.5049499999999972E-2</c:v>
                      </c:pt>
                      <c:pt idx="7383">
                        <c:v>8.5072999999999996E-2</c:v>
                      </c:pt>
                      <c:pt idx="7384">
                        <c:v>8.5087499999999996E-2</c:v>
                      </c:pt>
                      <c:pt idx="7385">
                        <c:v>8.5101499999999983E-2</c:v>
                      </c:pt>
                      <c:pt idx="7386">
                        <c:v>8.5118999999999972E-2</c:v>
                      </c:pt>
                      <c:pt idx="7387">
                        <c:v>8.5153999999999966E-2</c:v>
                      </c:pt>
                      <c:pt idx="7388">
                        <c:v>8.5169999999999954E-2</c:v>
                      </c:pt>
                      <c:pt idx="7389">
                        <c:v>8.5186999999999943E-2</c:v>
                      </c:pt>
                      <c:pt idx="7390">
                        <c:v>8.5202999999999932E-2</c:v>
                      </c:pt>
                      <c:pt idx="7391">
                        <c:v>8.5245499999999919E-2</c:v>
                      </c:pt>
                      <c:pt idx="7392">
                        <c:v>8.5261999999999921E-2</c:v>
                      </c:pt>
                      <c:pt idx="7393">
                        <c:v>8.5279999999999939E-2</c:v>
                      </c:pt>
                      <c:pt idx="7394">
                        <c:v>8.5297499999999971E-2</c:v>
                      </c:pt>
                      <c:pt idx="7395">
                        <c:v>8.5312499999999958E-2</c:v>
                      </c:pt>
                      <c:pt idx="7396">
                        <c:v>8.5329499999999975E-2</c:v>
                      </c:pt>
                      <c:pt idx="7397">
                        <c:v>8.5347499999999965E-2</c:v>
                      </c:pt>
                      <c:pt idx="7398">
                        <c:v>8.5365499999999983E-2</c:v>
                      </c:pt>
                      <c:pt idx="7399">
                        <c:v>8.5373499999999977E-2</c:v>
                      </c:pt>
                      <c:pt idx="7400">
                        <c:v>8.53825E-2</c:v>
                      </c:pt>
                      <c:pt idx="7401">
                        <c:v>8.5397000000000001E-2</c:v>
                      </c:pt>
                      <c:pt idx="7402">
                        <c:v>8.5413500000000017E-2</c:v>
                      </c:pt>
                      <c:pt idx="7403">
                        <c:v>8.5427000000000017E-2</c:v>
                      </c:pt>
                      <c:pt idx="7404">
                        <c:v>8.5438500000000028E-2</c:v>
                      </c:pt>
                      <c:pt idx="7405">
                        <c:v>8.5452000000000014E-2</c:v>
                      </c:pt>
                      <c:pt idx="7406">
                        <c:v>8.5465000000000013E-2</c:v>
                      </c:pt>
                      <c:pt idx="7407">
                        <c:v>8.5477999999999985E-2</c:v>
                      </c:pt>
                      <c:pt idx="7408">
                        <c:v>8.5491999999999971E-2</c:v>
                      </c:pt>
                      <c:pt idx="7409">
                        <c:v>8.5504499999999956E-2</c:v>
                      </c:pt>
                      <c:pt idx="7410">
                        <c:v>8.5516999999999968E-2</c:v>
                      </c:pt>
                      <c:pt idx="7411">
                        <c:v>8.5530999999999954E-2</c:v>
                      </c:pt>
                      <c:pt idx="7412">
                        <c:v>8.5543499999999925E-2</c:v>
                      </c:pt>
                      <c:pt idx="7413">
                        <c:v>8.555599999999991E-2</c:v>
                      </c:pt>
                      <c:pt idx="7414">
                        <c:v>8.5570999999999925E-2</c:v>
                      </c:pt>
                      <c:pt idx="7415">
                        <c:v>8.5583499999999924E-2</c:v>
                      </c:pt>
                      <c:pt idx="7416">
                        <c:v>8.559749999999991E-2</c:v>
                      </c:pt>
                      <c:pt idx="7417">
                        <c:v>8.5611999999999924E-2</c:v>
                      </c:pt>
                      <c:pt idx="7418">
                        <c:v>8.5626999999999939E-2</c:v>
                      </c:pt>
                      <c:pt idx="7419">
                        <c:v>8.5624999999999965E-2</c:v>
                      </c:pt>
                      <c:pt idx="7420">
                        <c:v>8.5641999999999982E-2</c:v>
                      </c:pt>
                      <c:pt idx="7421">
                        <c:v>8.5657999999999998E-2</c:v>
                      </c:pt>
                      <c:pt idx="7422">
                        <c:v>8.5675000000000001E-2</c:v>
                      </c:pt>
                      <c:pt idx="7423">
                        <c:v>8.5671500000000039E-2</c:v>
                      </c:pt>
                      <c:pt idx="7424">
                        <c:v>8.5687500000000014E-2</c:v>
                      </c:pt>
                      <c:pt idx="7425">
                        <c:v>8.5702000000000014E-2</c:v>
                      </c:pt>
                      <c:pt idx="7426">
                        <c:v>8.5716500000000015E-2</c:v>
                      </c:pt>
                      <c:pt idx="7427">
                        <c:v>8.5730000000000028E-2</c:v>
                      </c:pt>
                      <c:pt idx="7428">
                        <c:v>8.5746000000000017E-2</c:v>
                      </c:pt>
                      <c:pt idx="7429">
                        <c:v>8.5760500000000003E-2</c:v>
                      </c:pt>
                      <c:pt idx="7430">
                        <c:v>8.577449999999999E-2</c:v>
                      </c:pt>
                      <c:pt idx="7431">
                        <c:v>8.579299999999998E-2</c:v>
                      </c:pt>
                      <c:pt idx="7432">
                        <c:v>8.5807499999999967E-2</c:v>
                      </c:pt>
                      <c:pt idx="7433">
                        <c:v>8.5820999999999953E-2</c:v>
                      </c:pt>
                      <c:pt idx="7434">
                        <c:v>8.5833999999999938E-2</c:v>
                      </c:pt>
                      <c:pt idx="7435">
                        <c:v>8.5845999999999922E-2</c:v>
                      </c:pt>
                      <c:pt idx="7436">
                        <c:v>8.5856499999999919E-2</c:v>
                      </c:pt>
                      <c:pt idx="7437">
                        <c:v>8.5867999999999917E-2</c:v>
                      </c:pt>
                      <c:pt idx="7438">
                        <c:v>8.5879499999999928E-2</c:v>
                      </c:pt>
                      <c:pt idx="7439">
                        <c:v>8.5888499999999923E-2</c:v>
                      </c:pt>
                      <c:pt idx="7440">
                        <c:v>8.5902499999999937E-2</c:v>
                      </c:pt>
                      <c:pt idx="7441">
                        <c:v>8.5917999999999953E-2</c:v>
                      </c:pt>
                      <c:pt idx="7442">
                        <c:v>8.5933499999999968E-2</c:v>
                      </c:pt>
                      <c:pt idx="7443">
                        <c:v>8.5864999999999969E-2</c:v>
                      </c:pt>
                      <c:pt idx="7444">
                        <c:v>8.5878499999999997E-2</c:v>
                      </c:pt>
                      <c:pt idx="7445">
                        <c:v>8.5892000000000024E-2</c:v>
                      </c:pt>
                      <c:pt idx="7446">
                        <c:v>8.5909500000000028E-2</c:v>
                      </c:pt>
                      <c:pt idx="7447">
                        <c:v>8.5922500000000013E-2</c:v>
                      </c:pt>
                      <c:pt idx="7448">
                        <c:v>8.5940500000000045E-2</c:v>
                      </c:pt>
                      <c:pt idx="7449">
                        <c:v>8.5959500000000036E-2</c:v>
                      </c:pt>
                      <c:pt idx="7450">
                        <c:v>8.5981500000000016E-2</c:v>
                      </c:pt>
                      <c:pt idx="7451">
                        <c:v>8.6005500000000012E-2</c:v>
                      </c:pt>
                      <c:pt idx="7452">
                        <c:v>8.6029000000000022E-2</c:v>
                      </c:pt>
                      <c:pt idx="7453">
                        <c:v>8.6052000000000017E-2</c:v>
                      </c:pt>
                      <c:pt idx="7454">
                        <c:v>8.6076000000000014E-2</c:v>
                      </c:pt>
                      <c:pt idx="7455">
                        <c:v>8.6089500000000013E-2</c:v>
                      </c:pt>
                      <c:pt idx="7456">
                        <c:v>8.6114000000000038E-2</c:v>
                      </c:pt>
                      <c:pt idx="7457">
                        <c:v>8.6139500000000008E-2</c:v>
                      </c:pt>
                      <c:pt idx="7458">
                        <c:v>8.616600000000002E-2</c:v>
                      </c:pt>
                      <c:pt idx="7459">
                        <c:v>8.6195000000000008E-2</c:v>
                      </c:pt>
                      <c:pt idx="7460">
                        <c:v>8.6221499999999993E-2</c:v>
                      </c:pt>
                      <c:pt idx="7461">
                        <c:v>8.6248499999999992E-2</c:v>
                      </c:pt>
                      <c:pt idx="7462">
                        <c:v>8.6273000000000002E-2</c:v>
                      </c:pt>
                      <c:pt idx="7463">
                        <c:v>8.6299500000000015E-2</c:v>
                      </c:pt>
                      <c:pt idx="7464">
                        <c:v>8.63265E-2</c:v>
                      </c:pt>
                      <c:pt idx="7465">
                        <c:v>8.6352500000000013E-2</c:v>
                      </c:pt>
                      <c:pt idx="7466">
                        <c:v>8.6378499999999997E-2</c:v>
                      </c:pt>
                      <c:pt idx="7467">
                        <c:v>8.6407999999999985E-2</c:v>
                      </c:pt>
                      <c:pt idx="7468">
                        <c:v>8.6432999999999982E-2</c:v>
                      </c:pt>
                      <c:pt idx="7469">
                        <c:v>8.6459499999999967E-2</c:v>
                      </c:pt>
                      <c:pt idx="7470">
                        <c:v>8.6485499999999979E-2</c:v>
                      </c:pt>
                      <c:pt idx="7471">
                        <c:v>8.6497999999999978E-2</c:v>
                      </c:pt>
                      <c:pt idx="7472">
                        <c:v>8.6523499999999989E-2</c:v>
                      </c:pt>
                      <c:pt idx="7473">
                        <c:v>8.6548999999999973E-2</c:v>
                      </c:pt>
                      <c:pt idx="7474">
                        <c:v>8.6572499999999997E-2</c:v>
                      </c:pt>
                      <c:pt idx="7475">
                        <c:v>8.6594499999999991E-2</c:v>
                      </c:pt>
                      <c:pt idx="7476">
                        <c:v>8.6621999999999991E-2</c:v>
                      </c:pt>
                      <c:pt idx="7477">
                        <c:v>8.6650999999999992E-2</c:v>
                      </c:pt>
                      <c:pt idx="7478">
                        <c:v>8.6677000000000004E-2</c:v>
                      </c:pt>
                      <c:pt idx="7479">
                        <c:v>8.6633499999999988E-2</c:v>
                      </c:pt>
                      <c:pt idx="7480">
                        <c:v>8.6646999999999974E-2</c:v>
                      </c:pt>
                      <c:pt idx="7481">
                        <c:v>8.6666499999999994E-2</c:v>
                      </c:pt>
                      <c:pt idx="7482">
                        <c:v>8.6683499999999997E-2</c:v>
                      </c:pt>
                      <c:pt idx="7483">
                        <c:v>8.6708499999999994E-2</c:v>
                      </c:pt>
                      <c:pt idx="7484">
                        <c:v>8.6725499999999997E-2</c:v>
                      </c:pt>
                      <c:pt idx="7485">
                        <c:v>8.6742499999999986E-2</c:v>
                      </c:pt>
                      <c:pt idx="7486">
                        <c:v>8.6758999999999989E-2</c:v>
                      </c:pt>
                      <c:pt idx="7487">
                        <c:v>8.6777999999999994E-2</c:v>
                      </c:pt>
                      <c:pt idx="7488">
                        <c:v>8.679599999999997E-2</c:v>
                      </c:pt>
                      <c:pt idx="7489">
                        <c:v>8.6814499999999961E-2</c:v>
                      </c:pt>
                      <c:pt idx="7490">
                        <c:v>8.6832999999999952E-2</c:v>
                      </c:pt>
                      <c:pt idx="7491">
                        <c:v>8.6861499999999967E-2</c:v>
                      </c:pt>
                      <c:pt idx="7492">
                        <c:v>8.6879999999999957E-2</c:v>
                      </c:pt>
                      <c:pt idx="7493">
                        <c:v>8.6897999999999948E-2</c:v>
                      </c:pt>
                      <c:pt idx="7494">
                        <c:v>8.691399999999995E-2</c:v>
                      </c:pt>
                      <c:pt idx="7495">
                        <c:v>8.6928999999999965E-2</c:v>
                      </c:pt>
                      <c:pt idx="7496">
                        <c:v>8.694799999999997E-2</c:v>
                      </c:pt>
                      <c:pt idx="7497">
                        <c:v>8.6963499999999985E-2</c:v>
                      </c:pt>
                      <c:pt idx="7498">
                        <c:v>8.7001499999999968E-2</c:v>
                      </c:pt>
                      <c:pt idx="7499">
                        <c:v>8.7016999999999969E-2</c:v>
                      </c:pt>
                      <c:pt idx="7500">
                        <c:v>8.7033999999999972E-2</c:v>
                      </c:pt>
                      <c:pt idx="7501">
                        <c:v>8.7050499999999961E-2</c:v>
                      </c:pt>
                      <c:pt idx="7502">
                        <c:v>8.7068499999999951E-2</c:v>
                      </c:pt>
                      <c:pt idx="7503">
                        <c:v>8.7071999999999955E-2</c:v>
                      </c:pt>
                      <c:pt idx="7504">
                        <c:v>8.7075999999999987E-2</c:v>
                      </c:pt>
                      <c:pt idx="7505">
                        <c:v>8.7080000000000005E-2</c:v>
                      </c:pt>
                      <c:pt idx="7506">
                        <c:v>8.7085000000000024E-2</c:v>
                      </c:pt>
                      <c:pt idx="7507">
                        <c:v>8.7088000000000013E-2</c:v>
                      </c:pt>
                      <c:pt idx="7508">
                        <c:v>8.7093000000000045E-2</c:v>
                      </c:pt>
                      <c:pt idx="7509">
                        <c:v>8.7099500000000052E-2</c:v>
                      </c:pt>
                      <c:pt idx="7510">
                        <c:v>8.7104500000000057E-2</c:v>
                      </c:pt>
                      <c:pt idx="7511">
                        <c:v>8.711100000000005E-2</c:v>
                      </c:pt>
                      <c:pt idx="7512">
                        <c:v>8.7118500000000057E-2</c:v>
                      </c:pt>
                      <c:pt idx="7513">
                        <c:v>8.7125000000000064E-2</c:v>
                      </c:pt>
                      <c:pt idx="7514">
                        <c:v>8.7128000000000053E-2</c:v>
                      </c:pt>
                      <c:pt idx="7515">
                        <c:v>8.7140500000000051E-2</c:v>
                      </c:pt>
                      <c:pt idx="7516">
                        <c:v>8.7148500000000059E-2</c:v>
                      </c:pt>
                      <c:pt idx="7517">
                        <c:v>8.7159500000000029E-2</c:v>
                      </c:pt>
                      <c:pt idx="7518">
                        <c:v>8.7170000000000039E-2</c:v>
                      </c:pt>
                      <c:pt idx="7519">
                        <c:v>8.7136500000000033E-2</c:v>
                      </c:pt>
                      <c:pt idx="7520">
                        <c:v>8.7142000000000011E-2</c:v>
                      </c:pt>
                      <c:pt idx="7521">
                        <c:v>8.7147500000000017E-2</c:v>
                      </c:pt>
                      <c:pt idx="7522">
                        <c:v>8.7152000000000007E-2</c:v>
                      </c:pt>
                      <c:pt idx="7523">
                        <c:v>8.7146000000000029E-2</c:v>
                      </c:pt>
                      <c:pt idx="7524">
                        <c:v>8.7148500000000031E-2</c:v>
                      </c:pt>
                      <c:pt idx="7525">
                        <c:v>8.7156500000000026E-2</c:v>
                      </c:pt>
                      <c:pt idx="7526">
                        <c:v>8.7163000000000018E-2</c:v>
                      </c:pt>
                      <c:pt idx="7527">
                        <c:v>8.7153499999999995E-2</c:v>
                      </c:pt>
                      <c:pt idx="7528">
                        <c:v>8.7154499999999982E-2</c:v>
                      </c:pt>
                      <c:pt idx="7529">
                        <c:v>8.7160000000000015E-2</c:v>
                      </c:pt>
                      <c:pt idx="7530">
                        <c:v>8.7166000000000021E-2</c:v>
                      </c:pt>
                      <c:pt idx="7531">
                        <c:v>8.7168000000000009E-2</c:v>
                      </c:pt>
                      <c:pt idx="7532">
                        <c:v>8.7173000000000014E-2</c:v>
                      </c:pt>
                      <c:pt idx="7533">
                        <c:v>8.7178000000000005E-2</c:v>
                      </c:pt>
                      <c:pt idx="7534">
                        <c:v>8.7183500000000011E-2</c:v>
                      </c:pt>
                      <c:pt idx="7535">
                        <c:v>8.718250000000001E-2</c:v>
                      </c:pt>
                      <c:pt idx="7536">
                        <c:v>8.7187500000000015E-2</c:v>
                      </c:pt>
                      <c:pt idx="7537">
                        <c:v>8.7190999999999991E-2</c:v>
                      </c:pt>
                      <c:pt idx="7538">
                        <c:v>8.7192999999999993E-2</c:v>
                      </c:pt>
                      <c:pt idx="7539">
                        <c:v>8.7194999999999967E-2</c:v>
                      </c:pt>
                      <c:pt idx="7540">
                        <c:v>8.7197999999999956E-2</c:v>
                      </c:pt>
                      <c:pt idx="7541">
                        <c:v>8.7198999999999971E-2</c:v>
                      </c:pt>
                      <c:pt idx="7542">
                        <c:v>8.7201499999999973E-2</c:v>
                      </c:pt>
                      <c:pt idx="7543">
                        <c:v>8.7200499999999972E-2</c:v>
                      </c:pt>
                      <c:pt idx="7544">
                        <c:v>8.7197999999999956E-2</c:v>
                      </c:pt>
                      <c:pt idx="7545">
                        <c:v>8.7196499999999955E-2</c:v>
                      </c:pt>
                      <c:pt idx="7546">
                        <c:v>8.7196499999999955E-2</c:v>
                      </c:pt>
                      <c:pt idx="7547">
                        <c:v>8.7194499999999966E-2</c:v>
                      </c:pt>
                      <c:pt idx="7548">
                        <c:v>8.7193999999999966E-2</c:v>
                      </c:pt>
                      <c:pt idx="7549">
                        <c:v>8.7217999999999962E-2</c:v>
                      </c:pt>
                      <c:pt idx="7550">
                        <c:v>8.7215499999999946E-2</c:v>
                      </c:pt>
                      <c:pt idx="7551">
                        <c:v>8.7218499999999949E-2</c:v>
                      </c:pt>
                      <c:pt idx="7552">
                        <c:v>8.7216999999999933E-2</c:v>
                      </c:pt>
                      <c:pt idx="7553">
                        <c:v>8.7216499999999947E-2</c:v>
                      </c:pt>
                      <c:pt idx="7554">
                        <c:v>8.7220499999999937E-2</c:v>
                      </c:pt>
                      <c:pt idx="7555">
                        <c:v>8.7229499999999932E-2</c:v>
                      </c:pt>
                      <c:pt idx="7556">
                        <c:v>8.7250499999999939E-2</c:v>
                      </c:pt>
                      <c:pt idx="7557">
                        <c:v>8.7275999999999951E-2</c:v>
                      </c:pt>
                      <c:pt idx="7558">
                        <c:v>8.7301499999999949E-2</c:v>
                      </c:pt>
                      <c:pt idx="7559">
                        <c:v>8.7325499999999931E-2</c:v>
                      </c:pt>
                      <c:pt idx="7560">
                        <c:v>8.7350499999999942E-2</c:v>
                      </c:pt>
                      <c:pt idx="7561">
                        <c:v>8.737599999999994E-2</c:v>
                      </c:pt>
                      <c:pt idx="7562">
                        <c:v>8.7402999999999925E-2</c:v>
                      </c:pt>
                      <c:pt idx="7563">
                        <c:v>8.7427499999999908E-2</c:v>
                      </c:pt>
                      <c:pt idx="7564">
                        <c:v>8.7455499999999908E-2</c:v>
                      </c:pt>
                      <c:pt idx="7565">
                        <c:v>8.7483499999999895E-2</c:v>
                      </c:pt>
                      <c:pt idx="7566">
                        <c:v>8.7508999999999892E-2</c:v>
                      </c:pt>
                      <c:pt idx="7567">
                        <c:v>8.7535499999999919E-2</c:v>
                      </c:pt>
                      <c:pt idx="7568">
                        <c:v>8.756399999999992E-2</c:v>
                      </c:pt>
                      <c:pt idx="7569">
                        <c:v>8.7591499999999933E-2</c:v>
                      </c:pt>
                      <c:pt idx="7570">
                        <c:v>8.7619499999999934E-2</c:v>
                      </c:pt>
                      <c:pt idx="7571">
                        <c:v>8.764599999999996E-2</c:v>
                      </c:pt>
                      <c:pt idx="7572">
                        <c:v>8.7677999999999937E-2</c:v>
                      </c:pt>
                      <c:pt idx="7573">
                        <c:v>8.7708499999999939E-2</c:v>
                      </c:pt>
                      <c:pt idx="7574">
                        <c:v>8.7737999999999941E-2</c:v>
                      </c:pt>
                      <c:pt idx="7575">
                        <c:v>8.7768499999999958E-2</c:v>
                      </c:pt>
                      <c:pt idx="7576">
                        <c:v>8.7799999999999961E-2</c:v>
                      </c:pt>
                      <c:pt idx="7577">
                        <c:v>8.7830999999999951E-2</c:v>
                      </c:pt>
                      <c:pt idx="7578">
                        <c:v>8.7862999999999955E-2</c:v>
                      </c:pt>
                      <c:pt idx="7579">
                        <c:v>8.7895999999999946E-2</c:v>
                      </c:pt>
                      <c:pt idx="7580">
                        <c:v>8.7926499999999963E-2</c:v>
                      </c:pt>
                      <c:pt idx="7581">
                        <c:v>8.7960499999999955E-2</c:v>
                      </c:pt>
                      <c:pt idx="7582">
                        <c:v>8.7994499999999962E-2</c:v>
                      </c:pt>
                      <c:pt idx="7583">
                        <c:v>8.802799999999994E-2</c:v>
                      </c:pt>
                      <c:pt idx="7584">
                        <c:v>8.8058999999999957E-2</c:v>
                      </c:pt>
                      <c:pt idx="7585">
                        <c:v>8.8091499999999948E-2</c:v>
                      </c:pt>
                      <c:pt idx="7586">
                        <c:v>8.8121999999999936E-2</c:v>
                      </c:pt>
                      <c:pt idx="7587">
                        <c:v>8.8150499999999937E-2</c:v>
                      </c:pt>
                      <c:pt idx="7588">
                        <c:v>8.8183999999999957E-2</c:v>
                      </c:pt>
                      <c:pt idx="7589">
                        <c:v>8.8215999999999961E-2</c:v>
                      </c:pt>
                      <c:pt idx="7590">
                        <c:v>8.824849999999998E-2</c:v>
                      </c:pt>
                      <c:pt idx="7591">
                        <c:v>8.8256999999999974E-2</c:v>
                      </c:pt>
                      <c:pt idx="7592">
                        <c:v>8.8289999999999993E-2</c:v>
                      </c:pt>
                      <c:pt idx="7593">
                        <c:v>8.8323499999999999E-2</c:v>
                      </c:pt>
                      <c:pt idx="7594">
                        <c:v>8.835549999999999E-2</c:v>
                      </c:pt>
                      <c:pt idx="7595">
                        <c:v>8.8385999999999992E-2</c:v>
                      </c:pt>
                      <c:pt idx="7596">
                        <c:v>8.8418499999999997E-2</c:v>
                      </c:pt>
                      <c:pt idx="7597">
                        <c:v>8.8448999999999986E-2</c:v>
                      </c:pt>
                      <c:pt idx="7598">
                        <c:v>8.8482999999999978E-2</c:v>
                      </c:pt>
                      <c:pt idx="7599">
                        <c:v>8.8520999999999989E-2</c:v>
                      </c:pt>
                      <c:pt idx="7600">
                        <c:v>8.8560500000000014E-2</c:v>
                      </c:pt>
                      <c:pt idx="7601">
                        <c:v>8.8593500000000006E-2</c:v>
                      </c:pt>
                      <c:pt idx="7602">
                        <c:v>8.862400000000005E-2</c:v>
                      </c:pt>
                      <c:pt idx="7603">
                        <c:v>8.8657000000000041E-2</c:v>
                      </c:pt>
                      <c:pt idx="7604">
                        <c:v>8.8694500000000065E-2</c:v>
                      </c:pt>
                      <c:pt idx="7605">
                        <c:v>8.8726500000000055E-2</c:v>
                      </c:pt>
                      <c:pt idx="7606">
                        <c:v>8.8772000000000059E-2</c:v>
                      </c:pt>
                      <c:pt idx="7607">
                        <c:v>8.8802500000000034E-2</c:v>
                      </c:pt>
                      <c:pt idx="7608">
                        <c:v>8.8834500000000052E-2</c:v>
                      </c:pt>
                      <c:pt idx="7609">
                        <c:v>8.8867000000000043E-2</c:v>
                      </c:pt>
                      <c:pt idx="7610">
                        <c:v>8.889950000000002E-2</c:v>
                      </c:pt>
                      <c:pt idx="7611">
                        <c:v>8.8931500000000024E-2</c:v>
                      </c:pt>
                      <c:pt idx="7612">
                        <c:v>8.8962000000000027E-2</c:v>
                      </c:pt>
                      <c:pt idx="7613">
                        <c:v>8.8994000000000018E-2</c:v>
                      </c:pt>
                      <c:pt idx="7614">
                        <c:v>8.9023000000000019E-2</c:v>
                      </c:pt>
                      <c:pt idx="7615">
                        <c:v>8.9056500000000011E-2</c:v>
                      </c:pt>
                      <c:pt idx="7616">
                        <c:v>8.9080500000000007E-2</c:v>
                      </c:pt>
                      <c:pt idx="7617">
                        <c:v>8.9110000000000009E-2</c:v>
                      </c:pt>
                      <c:pt idx="7618">
                        <c:v>8.9137500000000008E-2</c:v>
                      </c:pt>
                      <c:pt idx="7619">
                        <c:v>8.9166499999999982E-2</c:v>
                      </c:pt>
                      <c:pt idx="7620">
                        <c:v>8.9194499999999982E-2</c:v>
                      </c:pt>
                      <c:pt idx="7621">
                        <c:v>8.9227999999999974E-2</c:v>
                      </c:pt>
                      <c:pt idx="7622">
                        <c:v>8.9257999999999976E-2</c:v>
                      </c:pt>
                      <c:pt idx="7623">
                        <c:v>8.9301499999999964E-2</c:v>
                      </c:pt>
                      <c:pt idx="7624">
                        <c:v>8.9330499999999938E-2</c:v>
                      </c:pt>
                      <c:pt idx="7625">
                        <c:v>8.936049999999994E-2</c:v>
                      </c:pt>
                      <c:pt idx="7626">
                        <c:v>8.9390999999999929E-2</c:v>
                      </c:pt>
                      <c:pt idx="7627">
                        <c:v>8.9421499999999932E-2</c:v>
                      </c:pt>
                      <c:pt idx="7628">
                        <c:v>8.945199999999992E-2</c:v>
                      </c:pt>
                      <c:pt idx="7629">
                        <c:v>8.9482499999999923E-2</c:v>
                      </c:pt>
                      <c:pt idx="7630">
                        <c:v>8.9531999999999917E-2</c:v>
                      </c:pt>
                      <c:pt idx="7631">
                        <c:v>8.9559499999999931E-2</c:v>
                      </c:pt>
                      <c:pt idx="7632">
                        <c:v>8.9589499999999933E-2</c:v>
                      </c:pt>
                      <c:pt idx="7633">
                        <c:v>8.9620999999999923E-2</c:v>
                      </c:pt>
                      <c:pt idx="7634">
                        <c:v>8.9650499999999925E-2</c:v>
                      </c:pt>
                      <c:pt idx="7635">
                        <c:v>8.9682999999999916E-2</c:v>
                      </c:pt>
                      <c:pt idx="7636">
                        <c:v>8.971499999999992E-2</c:v>
                      </c:pt>
                      <c:pt idx="7637">
                        <c:v>8.9746499999999896E-2</c:v>
                      </c:pt>
                      <c:pt idx="7638">
                        <c:v>8.9777499999999899E-2</c:v>
                      </c:pt>
                      <c:pt idx="7639">
                        <c:v>8.9812999999999907E-2</c:v>
                      </c:pt>
                      <c:pt idx="7640">
                        <c:v>8.9841499999999894E-2</c:v>
                      </c:pt>
                      <c:pt idx="7641">
                        <c:v>8.9867999999999879E-2</c:v>
                      </c:pt>
                      <c:pt idx="7642">
                        <c:v>8.9894999999999892E-2</c:v>
                      </c:pt>
                      <c:pt idx="7643">
                        <c:v>8.9924499999999893E-2</c:v>
                      </c:pt>
                      <c:pt idx="7644">
                        <c:v>8.9953999999999881E-2</c:v>
                      </c:pt>
                      <c:pt idx="7645">
                        <c:v>9.0002499999999902E-2</c:v>
                      </c:pt>
                      <c:pt idx="7646">
                        <c:v>9.0029499999999901E-2</c:v>
                      </c:pt>
                      <c:pt idx="7647">
                        <c:v>9.0054999999999913E-2</c:v>
                      </c:pt>
                      <c:pt idx="7648">
                        <c:v>9.007949999999991E-2</c:v>
                      </c:pt>
                      <c:pt idx="7649">
                        <c:v>9.0104999999999921E-2</c:v>
                      </c:pt>
                      <c:pt idx="7650">
                        <c:v>9.0128499999999931E-2</c:v>
                      </c:pt>
                      <c:pt idx="7651">
                        <c:v>9.0153499999999942E-2</c:v>
                      </c:pt>
                      <c:pt idx="7652">
                        <c:v>9.0177499999999938E-2</c:v>
                      </c:pt>
                      <c:pt idx="7653">
                        <c:v>9.0202999999999936E-2</c:v>
                      </c:pt>
                      <c:pt idx="7654">
                        <c:v>9.0227499999999947E-2</c:v>
                      </c:pt>
                      <c:pt idx="7655">
                        <c:v>9.0253499999999945E-2</c:v>
                      </c:pt>
                      <c:pt idx="7656">
                        <c:v>9.0277499999999955E-2</c:v>
                      </c:pt>
                      <c:pt idx="7657">
                        <c:v>9.0303499999999953E-2</c:v>
                      </c:pt>
                      <c:pt idx="7658">
                        <c:v>9.0338999999999961E-2</c:v>
                      </c:pt>
                      <c:pt idx="7659">
                        <c:v>9.0371499999999966E-2</c:v>
                      </c:pt>
                      <c:pt idx="7660">
                        <c:v>9.0394999999999961E-2</c:v>
                      </c:pt>
                      <c:pt idx="7661">
                        <c:v>9.0419499999999958E-2</c:v>
                      </c:pt>
                      <c:pt idx="7662">
                        <c:v>9.0444999999999956E-2</c:v>
                      </c:pt>
                      <c:pt idx="7663">
                        <c:v>9.0471999999999969E-2</c:v>
                      </c:pt>
                      <c:pt idx="7664">
                        <c:v>9.0498999999999968E-2</c:v>
                      </c:pt>
                      <c:pt idx="7665">
                        <c:v>9.0526999999999982E-2</c:v>
                      </c:pt>
                      <c:pt idx="7666">
                        <c:v>9.0559999999999988E-2</c:v>
                      </c:pt>
                      <c:pt idx="7667">
                        <c:v>9.0586999999999987E-2</c:v>
                      </c:pt>
                      <c:pt idx="7668">
                        <c:v>9.0616000000000002E-2</c:v>
                      </c:pt>
                      <c:pt idx="7669">
                        <c:v>9.0643000000000015E-2</c:v>
                      </c:pt>
                      <c:pt idx="7670">
                        <c:v>9.0670000000000042E-2</c:v>
                      </c:pt>
                      <c:pt idx="7671">
                        <c:v>9.071350000000003E-2</c:v>
                      </c:pt>
                      <c:pt idx="7672">
                        <c:v>9.074500000000002E-2</c:v>
                      </c:pt>
                      <c:pt idx="7673">
                        <c:v>9.0775000000000008E-2</c:v>
                      </c:pt>
                      <c:pt idx="7674">
                        <c:v>9.0805000000000011E-2</c:v>
                      </c:pt>
                      <c:pt idx="7675">
                        <c:v>9.0836E-2</c:v>
                      </c:pt>
                      <c:pt idx="7676">
                        <c:v>9.0866500000000003E-2</c:v>
                      </c:pt>
                      <c:pt idx="7677">
                        <c:v>9.0894499999999989E-2</c:v>
                      </c:pt>
                      <c:pt idx="7678">
                        <c:v>9.0923000000000004E-2</c:v>
                      </c:pt>
                      <c:pt idx="7679">
                        <c:v>9.0952000000000005E-2</c:v>
                      </c:pt>
                      <c:pt idx="7680">
                        <c:v>9.0994500000000006E-2</c:v>
                      </c:pt>
                      <c:pt idx="7681">
                        <c:v>9.1029500000000013E-2</c:v>
                      </c:pt>
                      <c:pt idx="7682">
                        <c:v>9.1064000000000006E-2</c:v>
                      </c:pt>
                      <c:pt idx="7683">
                        <c:v>9.1098000000000012E-2</c:v>
                      </c:pt>
                      <c:pt idx="7684">
                        <c:v>9.1133500000000034E-2</c:v>
                      </c:pt>
                      <c:pt idx="7685">
                        <c:v>9.1168000000000055E-2</c:v>
                      </c:pt>
                      <c:pt idx="7686">
                        <c:v>9.1203000000000062E-2</c:v>
                      </c:pt>
                      <c:pt idx="7687">
                        <c:v>9.1235000000000066E-2</c:v>
                      </c:pt>
                      <c:pt idx="7688">
                        <c:v>9.1267500000000071E-2</c:v>
                      </c:pt>
                      <c:pt idx="7689">
                        <c:v>9.1299500000000075E-2</c:v>
                      </c:pt>
                      <c:pt idx="7690">
                        <c:v>9.1330000000000078E-2</c:v>
                      </c:pt>
                      <c:pt idx="7691">
                        <c:v>9.1361500000000054E-2</c:v>
                      </c:pt>
                      <c:pt idx="7692">
                        <c:v>9.1393000000000044E-2</c:v>
                      </c:pt>
                      <c:pt idx="7693">
                        <c:v>9.1426000000000035E-2</c:v>
                      </c:pt>
                      <c:pt idx="7694">
                        <c:v>9.1457000000000038E-2</c:v>
                      </c:pt>
                      <c:pt idx="7695">
                        <c:v>9.1489000000000043E-2</c:v>
                      </c:pt>
                      <c:pt idx="7696">
                        <c:v>9.1516000000000042E-2</c:v>
                      </c:pt>
                      <c:pt idx="7697">
                        <c:v>9.1545500000000044E-2</c:v>
                      </c:pt>
                      <c:pt idx="7698">
                        <c:v>9.1551000000000049E-2</c:v>
                      </c:pt>
                      <c:pt idx="7699">
                        <c:v>9.158000000000005E-2</c:v>
                      </c:pt>
                      <c:pt idx="7700">
                        <c:v>9.160750000000005E-2</c:v>
                      </c:pt>
                      <c:pt idx="7701">
                        <c:v>9.1634500000000077E-2</c:v>
                      </c:pt>
                      <c:pt idx="7702">
                        <c:v>9.1667000000000054E-2</c:v>
                      </c:pt>
                      <c:pt idx="7703">
                        <c:v>9.1579500000000091E-2</c:v>
                      </c:pt>
                      <c:pt idx="7704">
                        <c:v>9.1595000000000107E-2</c:v>
                      </c:pt>
                      <c:pt idx="7705">
                        <c:v>9.1608500000000093E-2</c:v>
                      </c:pt>
                      <c:pt idx="7706">
                        <c:v>9.162700000000007E-2</c:v>
                      </c:pt>
                      <c:pt idx="7707">
                        <c:v>9.1644500000000073E-2</c:v>
                      </c:pt>
                      <c:pt idx="7708">
                        <c:v>9.166150000000009E-2</c:v>
                      </c:pt>
                      <c:pt idx="7709">
                        <c:v>9.1676000000000091E-2</c:v>
                      </c:pt>
                      <c:pt idx="7710">
                        <c:v>9.1692000000000093E-2</c:v>
                      </c:pt>
                      <c:pt idx="7711">
                        <c:v>9.1707500000000094E-2</c:v>
                      </c:pt>
                      <c:pt idx="7712">
                        <c:v>9.1723500000000069E-2</c:v>
                      </c:pt>
                      <c:pt idx="7713">
                        <c:v>9.1737500000000069E-2</c:v>
                      </c:pt>
                      <c:pt idx="7714">
                        <c:v>9.1749500000000067E-2</c:v>
                      </c:pt>
                      <c:pt idx="7715">
                        <c:v>9.1761500000000065E-2</c:v>
                      </c:pt>
                      <c:pt idx="7716">
                        <c:v>9.1776000000000094E-2</c:v>
                      </c:pt>
                      <c:pt idx="7717">
                        <c:v>9.1807500000000083E-2</c:v>
                      </c:pt>
                      <c:pt idx="7718">
                        <c:v>9.1815500000000091E-2</c:v>
                      </c:pt>
                      <c:pt idx="7719">
                        <c:v>9.1829500000000064E-2</c:v>
                      </c:pt>
                      <c:pt idx="7720">
                        <c:v>9.1847500000000082E-2</c:v>
                      </c:pt>
                      <c:pt idx="7721">
                        <c:v>9.1863500000000084E-2</c:v>
                      </c:pt>
                      <c:pt idx="7722">
                        <c:v>9.1876500000000083E-2</c:v>
                      </c:pt>
                      <c:pt idx="7723">
                        <c:v>9.1904000000000055E-2</c:v>
                      </c:pt>
                      <c:pt idx="7724">
                        <c:v>9.1922500000000087E-2</c:v>
                      </c:pt>
                      <c:pt idx="7725">
                        <c:v>9.1939500000000049E-2</c:v>
                      </c:pt>
                      <c:pt idx="7726">
                        <c:v>9.195450000000005E-2</c:v>
                      </c:pt>
                      <c:pt idx="7727">
                        <c:v>9.1969500000000051E-2</c:v>
                      </c:pt>
                      <c:pt idx="7728">
                        <c:v>9.1984000000000024E-2</c:v>
                      </c:pt>
                      <c:pt idx="7729">
                        <c:v>9.2000000000000026E-2</c:v>
                      </c:pt>
                      <c:pt idx="7730">
                        <c:v>9.2017000000000043E-2</c:v>
                      </c:pt>
                      <c:pt idx="7731">
                        <c:v>9.2033500000000018E-2</c:v>
                      </c:pt>
                      <c:pt idx="7732">
                        <c:v>9.2050000000000035E-2</c:v>
                      </c:pt>
                      <c:pt idx="7733">
                        <c:v>9.206750000000001E-2</c:v>
                      </c:pt>
                      <c:pt idx="7734">
                        <c:v>9.2081500000000011E-2</c:v>
                      </c:pt>
                      <c:pt idx="7735">
                        <c:v>9.210100000000003E-2</c:v>
                      </c:pt>
                      <c:pt idx="7736">
                        <c:v>9.2115999999999976E-2</c:v>
                      </c:pt>
                      <c:pt idx="7737">
                        <c:v>9.2133499999999952E-2</c:v>
                      </c:pt>
                      <c:pt idx="7738">
                        <c:v>9.2149999999999968E-2</c:v>
                      </c:pt>
                      <c:pt idx="7739">
                        <c:v>9.2166499999999929E-2</c:v>
                      </c:pt>
                      <c:pt idx="7740">
                        <c:v>9.2182999999999946E-2</c:v>
                      </c:pt>
                      <c:pt idx="7741">
                        <c:v>9.2197999999999947E-2</c:v>
                      </c:pt>
                      <c:pt idx="7742">
                        <c:v>9.2214499999999922E-2</c:v>
                      </c:pt>
                      <c:pt idx="7743">
                        <c:v>9.2232499999999912E-2</c:v>
                      </c:pt>
                      <c:pt idx="7744">
                        <c:v>9.2251999999999945E-2</c:v>
                      </c:pt>
                      <c:pt idx="7745">
                        <c:v>9.2265499999999903E-2</c:v>
                      </c:pt>
                      <c:pt idx="7746">
                        <c:v>9.2207999999999929E-2</c:v>
                      </c:pt>
                      <c:pt idx="7747">
                        <c:v>9.2226499999999906E-2</c:v>
                      </c:pt>
                      <c:pt idx="7748">
                        <c:v>9.2244499999999938E-2</c:v>
                      </c:pt>
                      <c:pt idx="7749">
                        <c:v>9.2231999999999925E-2</c:v>
                      </c:pt>
                      <c:pt idx="7750">
                        <c:v>9.2270999999999936E-2</c:v>
                      </c:pt>
                      <c:pt idx="7751">
                        <c:v>9.228199999999992E-2</c:v>
                      </c:pt>
                      <c:pt idx="7752">
                        <c:v>9.2292999999999931E-2</c:v>
                      </c:pt>
                      <c:pt idx="7753">
                        <c:v>9.2301999999999912E-2</c:v>
                      </c:pt>
                      <c:pt idx="7754">
                        <c:v>9.2310999999999921E-2</c:v>
                      </c:pt>
                      <c:pt idx="7755">
                        <c:v>9.2313499999999937E-2</c:v>
                      </c:pt>
                      <c:pt idx="7756">
                        <c:v>9.2308499999999932E-2</c:v>
                      </c:pt>
                      <c:pt idx="7757">
                        <c:v>9.2301999999999926E-2</c:v>
                      </c:pt>
                      <c:pt idx="7758">
                        <c:v>9.2295499999999947E-2</c:v>
                      </c:pt>
                      <c:pt idx="7759">
                        <c:v>9.228849999999994E-2</c:v>
                      </c:pt>
                      <c:pt idx="7760">
                        <c:v>9.2282999999999921E-2</c:v>
                      </c:pt>
                      <c:pt idx="7761">
                        <c:v>9.2277499999999929E-2</c:v>
                      </c:pt>
                      <c:pt idx="7762">
                        <c:v>9.2290499999999914E-2</c:v>
                      </c:pt>
                      <c:pt idx="7763">
                        <c:v>9.2285999999999924E-2</c:v>
                      </c:pt>
                      <c:pt idx="7764">
                        <c:v>9.2279499999999945E-2</c:v>
                      </c:pt>
                      <c:pt idx="7765">
                        <c:v>9.2273999999999953E-2</c:v>
                      </c:pt>
                      <c:pt idx="7766">
                        <c:v>9.2269499999999963E-2</c:v>
                      </c:pt>
                      <c:pt idx="7767">
                        <c:v>9.2266999999999988E-2</c:v>
                      </c:pt>
                      <c:pt idx="7768">
                        <c:v>9.2262999999999998E-2</c:v>
                      </c:pt>
                      <c:pt idx="7769">
                        <c:v>9.2261499999999982E-2</c:v>
                      </c:pt>
                      <c:pt idx="7770">
                        <c:v>9.2259499999999994E-2</c:v>
                      </c:pt>
                      <c:pt idx="7771">
                        <c:v>9.2260999999999982E-2</c:v>
                      </c:pt>
                      <c:pt idx="7772">
                        <c:v>9.2258999999999994E-2</c:v>
                      </c:pt>
                      <c:pt idx="7773">
                        <c:v>9.2259999999999967E-2</c:v>
                      </c:pt>
                      <c:pt idx="7774">
                        <c:v>9.2257499999999978E-2</c:v>
                      </c:pt>
                      <c:pt idx="7775">
                        <c:v>9.2257499999999965E-2</c:v>
                      </c:pt>
                      <c:pt idx="7776">
                        <c:v>9.2256999999999964E-2</c:v>
                      </c:pt>
                      <c:pt idx="7777">
                        <c:v>9.2255499999999963E-2</c:v>
                      </c:pt>
                      <c:pt idx="7778">
                        <c:v>9.2254499999999948E-2</c:v>
                      </c:pt>
                      <c:pt idx="7779">
                        <c:v>9.2254499999999962E-2</c:v>
                      </c:pt>
                      <c:pt idx="7780">
                        <c:v>9.2252499999999973E-2</c:v>
                      </c:pt>
                      <c:pt idx="7781">
                        <c:v>9.2251999999999959E-2</c:v>
                      </c:pt>
                      <c:pt idx="7782">
                        <c:v>9.2250499999999944E-2</c:v>
                      </c:pt>
                      <c:pt idx="7783">
                        <c:v>9.225249999999996E-2</c:v>
                      </c:pt>
                      <c:pt idx="7784">
                        <c:v>9.2253999999999975E-2</c:v>
                      </c:pt>
                      <c:pt idx="7785">
                        <c:v>9.2253499999999947E-2</c:v>
                      </c:pt>
                      <c:pt idx="7786">
                        <c:v>9.2238999999999974E-2</c:v>
                      </c:pt>
                      <c:pt idx="7787">
                        <c:v>9.2239999999999989E-2</c:v>
                      </c:pt>
                      <c:pt idx="7788">
                        <c:v>9.2238999999999988E-2</c:v>
                      </c:pt>
                      <c:pt idx="7789">
                        <c:v>9.2260999999999954E-2</c:v>
                      </c:pt>
                      <c:pt idx="7790">
                        <c:v>9.225499999999999E-2</c:v>
                      </c:pt>
                      <c:pt idx="7791">
                        <c:v>9.2250499999999958E-2</c:v>
                      </c:pt>
                      <c:pt idx="7792">
                        <c:v>9.2244999999999966E-2</c:v>
                      </c:pt>
                      <c:pt idx="7793">
                        <c:v>9.2241499999999921E-2</c:v>
                      </c:pt>
                      <c:pt idx="7794">
                        <c:v>9.2237499999999958E-2</c:v>
                      </c:pt>
                      <c:pt idx="7795">
                        <c:v>9.2234999999999928E-2</c:v>
                      </c:pt>
                      <c:pt idx="7796">
                        <c:v>9.2231499999999911E-2</c:v>
                      </c:pt>
                      <c:pt idx="7797">
                        <c:v>9.2229499999999937E-2</c:v>
                      </c:pt>
                      <c:pt idx="7798">
                        <c:v>9.2225499999999946E-2</c:v>
                      </c:pt>
                      <c:pt idx="7799">
                        <c:v>9.2221999999999943E-2</c:v>
                      </c:pt>
                      <c:pt idx="7800">
                        <c:v>9.2217499999999925E-2</c:v>
                      </c:pt>
                      <c:pt idx="7801">
                        <c:v>9.2215499999999923E-2</c:v>
                      </c:pt>
                      <c:pt idx="7802">
                        <c:v>9.2213999999999935E-2</c:v>
                      </c:pt>
                      <c:pt idx="7803">
                        <c:v>9.2211999999999919E-2</c:v>
                      </c:pt>
                      <c:pt idx="7804">
                        <c:v>9.2207999999999915E-2</c:v>
                      </c:pt>
                      <c:pt idx="7805">
                        <c:v>9.22069999999999E-2</c:v>
                      </c:pt>
                      <c:pt idx="7806">
                        <c:v>9.2193999999999915E-2</c:v>
                      </c:pt>
                      <c:pt idx="7807">
                        <c:v>9.2196499999999945E-2</c:v>
                      </c:pt>
                      <c:pt idx="7808">
                        <c:v>9.2197499999999946E-2</c:v>
                      </c:pt>
                      <c:pt idx="7809">
                        <c:v>9.2198999999999934E-2</c:v>
                      </c:pt>
                      <c:pt idx="7810">
                        <c:v>9.2199999999999949E-2</c:v>
                      </c:pt>
                      <c:pt idx="7811">
                        <c:v>9.2201000000000005E-2</c:v>
                      </c:pt>
                      <c:pt idx="7812">
                        <c:v>9.2202999999999979E-2</c:v>
                      </c:pt>
                      <c:pt idx="7813">
                        <c:v>9.220399999999998E-2</c:v>
                      </c:pt>
                      <c:pt idx="7814">
                        <c:v>9.2205499999999982E-2</c:v>
                      </c:pt>
                      <c:pt idx="7815">
                        <c:v>9.2204999999999995E-2</c:v>
                      </c:pt>
                      <c:pt idx="7816">
                        <c:v>9.2211499999999974E-2</c:v>
                      </c:pt>
                      <c:pt idx="7817">
                        <c:v>9.2210500000000001E-2</c:v>
                      </c:pt>
                      <c:pt idx="7818">
                        <c:v>9.2225999999999975E-2</c:v>
                      </c:pt>
                      <c:pt idx="7819">
                        <c:v>9.2227000000000003E-2</c:v>
                      </c:pt>
                      <c:pt idx="7820">
                        <c:v>9.2229500000000006E-2</c:v>
                      </c:pt>
                      <c:pt idx="7821">
                        <c:v>9.2227000000000031E-2</c:v>
                      </c:pt>
                      <c:pt idx="7822">
                        <c:v>9.2248000000000038E-2</c:v>
                      </c:pt>
                      <c:pt idx="7823">
                        <c:v>9.2249000000000039E-2</c:v>
                      </c:pt>
                      <c:pt idx="7824">
                        <c:v>9.2250000000000026E-2</c:v>
                      </c:pt>
                      <c:pt idx="7825">
                        <c:v>9.2252000000000042E-2</c:v>
                      </c:pt>
                      <c:pt idx="7826">
                        <c:v>9.2253000000000029E-2</c:v>
                      </c:pt>
                      <c:pt idx="7827">
                        <c:v>9.2254000000000017E-2</c:v>
                      </c:pt>
                      <c:pt idx="7828">
                        <c:v>9.2255000000000031E-2</c:v>
                      </c:pt>
                      <c:pt idx="7829">
                        <c:v>9.2256500000000033E-2</c:v>
                      </c:pt>
                      <c:pt idx="7830">
                        <c:v>9.2236500000000027E-2</c:v>
                      </c:pt>
                      <c:pt idx="7831">
                        <c:v>9.2241000000000031E-2</c:v>
                      </c:pt>
                      <c:pt idx="7832">
                        <c:v>9.2240000000000044E-2</c:v>
                      </c:pt>
                      <c:pt idx="7833">
                        <c:v>9.2243000000000033E-2</c:v>
                      </c:pt>
                      <c:pt idx="7834">
                        <c:v>9.2244000000000007E-2</c:v>
                      </c:pt>
                      <c:pt idx="7835">
                        <c:v>9.2243499999999992E-2</c:v>
                      </c:pt>
                      <c:pt idx="7836">
                        <c:v>9.2241500000000004E-2</c:v>
                      </c:pt>
                      <c:pt idx="7837">
                        <c:v>9.2241999999999977E-2</c:v>
                      </c:pt>
                      <c:pt idx="7838">
                        <c:v>9.2243999999999979E-2</c:v>
                      </c:pt>
                      <c:pt idx="7839">
                        <c:v>9.2244499999999979E-2</c:v>
                      </c:pt>
                      <c:pt idx="7840">
                        <c:v>9.2247499999999982E-2</c:v>
                      </c:pt>
                      <c:pt idx="7841">
                        <c:v>9.224899999999997E-2</c:v>
                      </c:pt>
                      <c:pt idx="7842">
                        <c:v>9.2275499999999969E-2</c:v>
                      </c:pt>
                      <c:pt idx="7843">
                        <c:v>9.2274999999999968E-2</c:v>
                      </c:pt>
                      <c:pt idx="7844">
                        <c:v>9.2273999999999981E-2</c:v>
                      </c:pt>
                      <c:pt idx="7845">
                        <c:v>9.2252999999999988E-2</c:v>
                      </c:pt>
                      <c:pt idx="7846">
                        <c:v>9.2246999999999982E-2</c:v>
                      </c:pt>
                      <c:pt idx="7847">
                        <c:v>9.2247999999999983E-2</c:v>
                      </c:pt>
                      <c:pt idx="7848">
                        <c:v>9.2222499999999971E-2</c:v>
                      </c:pt>
                      <c:pt idx="7849">
                        <c:v>9.22235E-2</c:v>
                      </c:pt>
                      <c:pt idx="7850">
                        <c:v>9.2219999999999983E-2</c:v>
                      </c:pt>
                      <c:pt idx="7851">
                        <c:v>9.2214999999999991E-2</c:v>
                      </c:pt>
                      <c:pt idx="7852">
                        <c:v>9.221349999999999E-2</c:v>
                      </c:pt>
                      <c:pt idx="7853">
                        <c:v>9.221E-2</c:v>
                      </c:pt>
                      <c:pt idx="7854">
                        <c:v>9.2189499999999994E-2</c:v>
                      </c:pt>
                      <c:pt idx="7855">
                        <c:v>9.2183499999999974E-2</c:v>
                      </c:pt>
                      <c:pt idx="7856">
                        <c:v>9.2177999999999968E-2</c:v>
                      </c:pt>
                      <c:pt idx="7857">
                        <c:v>9.2170499999999975E-2</c:v>
                      </c:pt>
                      <c:pt idx="7858">
                        <c:v>9.2154499999999973E-2</c:v>
                      </c:pt>
                      <c:pt idx="7859">
                        <c:v>9.2144499999999963E-2</c:v>
                      </c:pt>
                      <c:pt idx="7860">
                        <c:v>9.2136999999999941E-2</c:v>
                      </c:pt>
                      <c:pt idx="7861">
                        <c:v>9.2133499999999965E-2</c:v>
                      </c:pt>
                      <c:pt idx="7862">
                        <c:v>9.2126499999999958E-2</c:v>
                      </c:pt>
                      <c:pt idx="7863">
                        <c:v>9.2114999999999961E-2</c:v>
                      </c:pt>
                      <c:pt idx="7864">
                        <c:v>9.2104999999999965E-2</c:v>
                      </c:pt>
                      <c:pt idx="7865">
                        <c:v>9.2091499999999923E-2</c:v>
                      </c:pt>
                      <c:pt idx="7866">
                        <c:v>9.2073999999999934E-2</c:v>
                      </c:pt>
                      <c:pt idx="7867">
                        <c:v>9.206449999999991E-2</c:v>
                      </c:pt>
                      <c:pt idx="7868">
                        <c:v>9.2053499999999927E-2</c:v>
                      </c:pt>
                      <c:pt idx="7869">
                        <c:v>9.2041499999999901E-2</c:v>
                      </c:pt>
                      <c:pt idx="7870">
                        <c:v>9.2035499999999895E-2</c:v>
                      </c:pt>
                      <c:pt idx="7871">
                        <c:v>9.2021999999999909E-2</c:v>
                      </c:pt>
                      <c:pt idx="7872">
                        <c:v>9.2005499999999893E-2</c:v>
                      </c:pt>
                      <c:pt idx="7873">
                        <c:v>9.1990999999999892E-2</c:v>
                      </c:pt>
                      <c:pt idx="7874">
                        <c:v>9.1977999999999879E-2</c:v>
                      </c:pt>
                      <c:pt idx="7875">
                        <c:v>9.1967499999999869E-2</c:v>
                      </c:pt>
                      <c:pt idx="7876">
                        <c:v>9.1953999999999883E-2</c:v>
                      </c:pt>
                      <c:pt idx="7877">
                        <c:v>9.194099999999987E-2</c:v>
                      </c:pt>
                      <c:pt idx="7878">
                        <c:v>9.1932499999999862E-2</c:v>
                      </c:pt>
                      <c:pt idx="7879">
                        <c:v>9.1917999999999889E-2</c:v>
                      </c:pt>
                      <c:pt idx="7880">
                        <c:v>9.1904999999999876E-2</c:v>
                      </c:pt>
                      <c:pt idx="7881">
                        <c:v>9.1886499999999899E-2</c:v>
                      </c:pt>
                      <c:pt idx="7882">
                        <c:v>9.18734999999999E-2</c:v>
                      </c:pt>
                      <c:pt idx="7883">
                        <c:v>9.1868499999999895E-2</c:v>
                      </c:pt>
                      <c:pt idx="7884">
                        <c:v>9.1857999999999898E-2</c:v>
                      </c:pt>
                      <c:pt idx="7885">
                        <c:v>9.1847999999999902E-2</c:v>
                      </c:pt>
                      <c:pt idx="7886">
                        <c:v>9.183599999999989E-2</c:v>
                      </c:pt>
                      <c:pt idx="7887">
                        <c:v>9.1823999999999906E-2</c:v>
                      </c:pt>
                      <c:pt idx="7888">
                        <c:v>9.1812499999999908E-2</c:v>
                      </c:pt>
                      <c:pt idx="7889">
                        <c:v>9.1801999999999898E-2</c:v>
                      </c:pt>
                      <c:pt idx="7890">
                        <c:v>9.1791499999999929E-2</c:v>
                      </c:pt>
                      <c:pt idx="7891">
                        <c:v>9.1781499999999933E-2</c:v>
                      </c:pt>
                      <c:pt idx="7892">
                        <c:v>9.1768999999999948E-2</c:v>
                      </c:pt>
                      <c:pt idx="7893">
                        <c:v>9.175699999999995E-2</c:v>
                      </c:pt>
                      <c:pt idx="7894">
                        <c:v>9.1746499999999967E-2</c:v>
                      </c:pt>
                      <c:pt idx="7895">
                        <c:v>9.1738999999999959E-2</c:v>
                      </c:pt>
                      <c:pt idx="7896">
                        <c:v>9.1732499999999953E-2</c:v>
                      </c:pt>
                      <c:pt idx="7897">
                        <c:v>9.1723999999999958E-2</c:v>
                      </c:pt>
                      <c:pt idx="7898">
                        <c:v>9.1716999999999965E-2</c:v>
                      </c:pt>
                      <c:pt idx="7899">
                        <c:v>9.1707999999999956E-2</c:v>
                      </c:pt>
                      <c:pt idx="7900">
                        <c:v>9.1699999999999976E-2</c:v>
                      </c:pt>
                      <c:pt idx="7901">
                        <c:v>9.1693499999999983E-2</c:v>
                      </c:pt>
                      <c:pt idx="7902">
                        <c:v>9.168049999999997E-2</c:v>
                      </c:pt>
                      <c:pt idx="7903">
                        <c:v>9.1784999999999978E-2</c:v>
                      </c:pt>
                      <c:pt idx="7904">
                        <c:v>9.1783999999999963E-2</c:v>
                      </c:pt>
                      <c:pt idx="7905">
                        <c:v>9.1784999999999978E-2</c:v>
                      </c:pt>
                      <c:pt idx="7906">
                        <c:v>9.1782499999999989E-2</c:v>
                      </c:pt>
                      <c:pt idx="7907">
                        <c:v>9.1783499999999976E-2</c:v>
                      </c:pt>
                      <c:pt idx="7908">
                        <c:v>9.178299999999999E-2</c:v>
                      </c:pt>
                      <c:pt idx="7909">
                        <c:v>9.1784999999999978E-2</c:v>
                      </c:pt>
                      <c:pt idx="7910">
                        <c:v>9.1786499999999993E-2</c:v>
                      </c:pt>
                      <c:pt idx="7911">
                        <c:v>9.1786999999999994E-2</c:v>
                      </c:pt>
                      <c:pt idx="7912">
                        <c:v>9.1786000000000006E-2</c:v>
                      </c:pt>
                      <c:pt idx="7913">
                        <c:v>9.1784000000000018E-2</c:v>
                      </c:pt>
                      <c:pt idx="7914">
                        <c:v>9.1789999999999997E-2</c:v>
                      </c:pt>
                      <c:pt idx="7915">
                        <c:v>9.1799499999999992E-2</c:v>
                      </c:pt>
                      <c:pt idx="7916">
                        <c:v>9.1799000000000006E-2</c:v>
                      </c:pt>
                      <c:pt idx="7917">
                        <c:v>9.1779000000000013E-2</c:v>
                      </c:pt>
                      <c:pt idx="7918">
                        <c:v>9.1782000000000016E-2</c:v>
                      </c:pt>
                      <c:pt idx="7919">
                        <c:v>9.1784000000000004E-2</c:v>
                      </c:pt>
                      <c:pt idx="7920">
                        <c:v>9.1783500000000018E-2</c:v>
                      </c:pt>
                      <c:pt idx="7921">
                        <c:v>9.1783500000000018E-2</c:v>
                      </c:pt>
                      <c:pt idx="7922">
                        <c:v>9.178950000000001E-2</c:v>
                      </c:pt>
                      <c:pt idx="7923">
                        <c:v>9.1788500000000023E-2</c:v>
                      </c:pt>
                      <c:pt idx="7924">
                        <c:v>9.1786500000000035E-2</c:v>
                      </c:pt>
                      <c:pt idx="7925">
                        <c:v>9.1778000000000012E-2</c:v>
                      </c:pt>
                      <c:pt idx="7926">
                        <c:v>9.1775000000000037E-2</c:v>
                      </c:pt>
                      <c:pt idx="7927">
                        <c:v>9.1773500000000036E-2</c:v>
                      </c:pt>
                      <c:pt idx="7928">
                        <c:v>9.1770500000000019E-2</c:v>
                      </c:pt>
                      <c:pt idx="7929">
                        <c:v>9.176800000000003E-2</c:v>
                      </c:pt>
                      <c:pt idx="7930">
                        <c:v>9.1778500000000041E-2</c:v>
                      </c:pt>
                      <c:pt idx="7931">
                        <c:v>9.1780500000000029E-2</c:v>
                      </c:pt>
                      <c:pt idx="7932">
                        <c:v>9.1776500000000039E-2</c:v>
                      </c:pt>
                      <c:pt idx="7933">
                        <c:v>9.1775000000000023E-2</c:v>
                      </c:pt>
                      <c:pt idx="7934">
                        <c:v>9.1774000000000022E-2</c:v>
                      </c:pt>
                      <c:pt idx="7935">
                        <c:v>9.177200000000002E-2</c:v>
                      </c:pt>
                      <c:pt idx="7936">
                        <c:v>9.1770000000000032E-2</c:v>
                      </c:pt>
                      <c:pt idx="7937">
                        <c:v>9.1769000000000031E-2</c:v>
                      </c:pt>
                      <c:pt idx="7938">
                        <c:v>9.1766500000000029E-2</c:v>
                      </c:pt>
                      <c:pt idx="7939">
                        <c:v>9.1761500000000037E-2</c:v>
                      </c:pt>
                      <c:pt idx="7940">
                        <c:v>9.1759000000000035E-2</c:v>
                      </c:pt>
                      <c:pt idx="7941">
                        <c:v>9.1761000000000037E-2</c:v>
                      </c:pt>
                      <c:pt idx="7942">
                        <c:v>9.1756500000000032E-2</c:v>
                      </c:pt>
                      <c:pt idx="7943">
                        <c:v>9.1757000000000033E-2</c:v>
                      </c:pt>
                      <c:pt idx="7944">
                        <c:v>9.1756000000000046E-2</c:v>
                      </c:pt>
                      <c:pt idx="7945">
                        <c:v>9.1760000000000036E-2</c:v>
                      </c:pt>
                      <c:pt idx="7946">
                        <c:v>9.1834000000000041E-2</c:v>
                      </c:pt>
                      <c:pt idx="7947">
                        <c:v>9.183300000000004E-2</c:v>
                      </c:pt>
                      <c:pt idx="7948">
                        <c:v>9.1831000000000051E-2</c:v>
                      </c:pt>
                      <c:pt idx="7949">
                        <c:v>9.1836000000000015E-2</c:v>
                      </c:pt>
                      <c:pt idx="7950">
                        <c:v>9.1818500000000039E-2</c:v>
                      </c:pt>
                      <c:pt idx="7951">
                        <c:v>9.1821000000000041E-2</c:v>
                      </c:pt>
                      <c:pt idx="7952">
                        <c:v>9.1824500000000017E-2</c:v>
                      </c:pt>
                      <c:pt idx="7953">
                        <c:v>9.1832500000000025E-2</c:v>
                      </c:pt>
                      <c:pt idx="7954">
                        <c:v>9.1847500000000026E-2</c:v>
                      </c:pt>
                      <c:pt idx="7955">
                        <c:v>9.1846000000000011E-2</c:v>
                      </c:pt>
                      <c:pt idx="7956">
                        <c:v>9.1846000000000011E-2</c:v>
                      </c:pt>
                      <c:pt idx="7957">
                        <c:v>9.1843999999999995E-2</c:v>
                      </c:pt>
                      <c:pt idx="7958">
                        <c:v>9.1841499999999993E-2</c:v>
                      </c:pt>
                      <c:pt idx="7959">
                        <c:v>9.1843999999999995E-2</c:v>
                      </c:pt>
                      <c:pt idx="7960">
                        <c:v>9.1842499999999994E-2</c:v>
                      </c:pt>
                      <c:pt idx="7961">
                        <c:v>9.1839499999999991E-2</c:v>
                      </c:pt>
                      <c:pt idx="7962">
                        <c:v>9.1818499999999983E-2</c:v>
                      </c:pt>
                      <c:pt idx="7963">
                        <c:v>9.1814999999999994E-2</c:v>
                      </c:pt>
                      <c:pt idx="7964">
                        <c:v>9.1812499999999991E-2</c:v>
                      </c:pt>
                      <c:pt idx="7965">
                        <c:v>9.1809999999999989E-2</c:v>
                      </c:pt>
                      <c:pt idx="7966">
                        <c:v>9.1812999999999978E-2</c:v>
                      </c:pt>
                      <c:pt idx="7967">
                        <c:v>9.1810499999999989E-2</c:v>
                      </c:pt>
                      <c:pt idx="7968">
                        <c:v>9.1808500000000001E-2</c:v>
                      </c:pt>
                      <c:pt idx="7969">
                        <c:v>9.1802499999999995E-2</c:v>
                      </c:pt>
                      <c:pt idx="7970">
                        <c:v>9.180300000000001E-2</c:v>
                      </c:pt>
                      <c:pt idx="7971">
                        <c:v>9.1801500000000008E-2</c:v>
                      </c:pt>
                      <c:pt idx="7972">
                        <c:v>9.1798000000000018E-2</c:v>
                      </c:pt>
                      <c:pt idx="7973">
                        <c:v>9.179550000000003E-2</c:v>
                      </c:pt>
                      <c:pt idx="7974">
                        <c:v>9.1797500000000004E-2</c:v>
                      </c:pt>
                      <c:pt idx="7975">
                        <c:v>9.1795000000000029E-2</c:v>
                      </c:pt>
                      <c:pt idx="7976">
                        <c:v>9.1795000000000029E-2</c:v>
                      </c:pt>
                      <c:pt idx="7977">
                        <c:v>9.1798000000000018E-2</c:v>
                      </c:pt>
                      <c:pt idx="7978">
                        <c:v>9.1798500000000019E-2</c:v>
                      </c:pt>
                      <c:pt idx="7979">
                        <c:v>9.1801499999999994E-2</c:v>
                      </c:pt>
                      <c:pt idx="7980">
                        <c:v>9.1805500000000026E-2</c:v>
                      </c:pt>
                      <c:pt idx="7981">
                        <c:v>9.1808500000000029E-2</c:v>
                      </c:pt>
                      <c:pt idx="7982">
                        <c:v>9.1811500000000018E-2</c:v>
                      </c:pt>
                      <c:pt idx="7983">
                        <c:v>9.1813500000000034E-2</c:v>
                      </c:pt>
                      <c:pt idx="7984">
                        <c:v>9.1817000000000024E-2</c:v>
                      </c:pt>
                      <c:pt idx="7985">
                        <c:v>9.181950000000004E-2</c:v>
                      </c:pt>
                      <c:pt idx="7986">
                        <c:v>9.1932000000000028E-2</c:v>
                      </c:pt>
                      <c:pt idx="7987">
                        <c:v>9.1930000000000026E-2</c:v>
                      </c:pt>
                      <c:pt idx="7988">
                        <c:v>9.1930500000000068E-2</c:v>
                      </c:pt>
                      <c:pt idx="7989">
                        <c:v>9.1907500000000045E-2</c:v>
                      </c:pt>
                      <c:pt idx="7990">
                        <c:v>9.1915500000000067E-2</c:v>
                      </c:pt>
                      <c:pt idx="7991">
                        <c:v>9.1920000000000085E-2</c:v>
                      </c:pt>
                      <c:pt idx="7992">
                        <c:v>9.1926500000000078E-2</c:v>
                      </c:pt>
                      <c:pt idx="7993">
                        <c:v>9.1931000000000082E-2</c:v>
                      </c:pt>
                      <c:pt idx="7994">
                        <c:v>9.1927500000000092E-2</c:v>
                      </c:pt>
                      <c:pt idx="7995">
                        <c:v>9.1931500000000083E-2</c:v>
                      </c:pt>
                      <c:pt idx="7996">
                        <c:v>9.1938000000000089E-2</c:v>
                      </c:pt>
                      <c:pt idx="7997">
                        <c:v>9.1943000000000066E-2</c:v>
                      </c:pt>
                      <c:pt idx="7998">
                        <c:v>9.1945500000000083E-2</c:v>
                      </c:pt>
                      <c:pt idx="7999">
                        <c:v>9.1949500000000087E-2</c:v>
                      </c:pt>
                      <c:pt idx="8000">
                        <c:v>9.1954000000000105E-2</c:v>
                      </c:pt>
                      <c:pt idx="8001">
                        <c:v>9.1957000000000108E-2</c:v>
                      </c:pt>
                      <c:pt idx="8002">
                        <c:v>9.1979500000000089E-2</c:v>
                      </c:pt>
                      <c:pt idx="8003">
                        <c:v>9.1984500000000094E-2</c:v>
                      </c:pt>
                      <c:pt idx="8004">
                        <c:v>9.1987500000000097E-2</c:v>
                      </c:pt>
                      <c:pt idx="8005">
                        <c:v>9.1992000000000088E-2</c:v>
                      </c:pt>
                      <c:pt idx="8006">
                        <c:v>9.1993500000000075E-2</c:v>
                      </c:pt>
                      <c:pt idx="8007">
                        <c:v>9.1994000000000062E-2</c:v>
                      </c:pt>
                      <c:pt idx="8008">
                        <c:v>9.1995500000000063E-2</c:v>
                      </c:pt>
                      <c:pt idx="8009">
                        <c:v>9.1996000000000078E-2</c:v>
                      </c:pt>
                      <c:pt idx="8010">
                        <c:v>9.199600000000005E-2</c:v>
                      </c:pt>
                      <c:pt idx="8011">
                        <c:v>9.1995000000000063E-2</c:v>
                      </c:pt>
                      <c:pt idx="8012">
                        <c:v>9.1992500000000046E-2</c:v>
                      </c:pt>
                      <c:pt idx="8013">
                        <c:v>9.199000000000003E-2</c:v>
                      </c:pt>
                      <c:pt idx="8014">
                        <c:v>9.1994500000000035E-2</c:v>
                      </c:pt>
                      <c:pt idx="8015">
                        <c:v>9.1993000000000033E-2</c:v>
                      </c:pt>
                      <c:pt idx="8016">
                        <c:v>9.1992500000000033E-2</c:v>
                      </c:pt>
                      <c:pt idx="8017">
                        <c:v>9.1993500000000006E-2</c:v>
                      </c:pt>
                      <c:pt idx="8018">
                        <c:v>9.1978500000000005E-2</c:v>
                      </c:pt>
                      <c:pt idx="8019">
                        <c:v>9.197799999999999E-2</c:v>
                      </c:pt>
                      <c:pt idx="8020">
                        <c:v>9.1975499999999974E-2</c:v>
                      </c:pt>
                      <c:pt idx="8021">
                        <c:v>9.1979499999999992E-2</c:v>
                      </c:pt>
                      <c:pt idx="8022">
                        <c:v>9.1952999999999979E-2</c:v>
                      </c:pt>
                      <c:pt idx="8023">
                        <c:v>9.1948999999999975E-2</c:v>
                      </c:pt>
                      <c:pt idx="8024">
                        <c:v>9.1947999999999974E-2</c:v>
                      </c:pt>
                      <c:pt idx="8025">
                        <c:v>9.1945499999999958E-2</c:v>
                      </c:pt>
                      <c:pt idx="8026">
                        <c:v>9.1944499999999943E-2</c:v>
                      </c:pt>
                      <c:pt idx="8027">
                        <c:v>9.1946499999999973E-2</c:v>
                      </c:pt>
                      <c:pt idx="8028">
                        <c:v>9.1946999999999973E-2</c:v>
                      </c:pt>
                      <c:pt idx="8029">
                        <c:v>9.1947499999999974E-2</c:v>
                      </c:pt>
                      <c:pt idx="8030">
                        <c:v>9.1950499999999991E-2</c:v>
                      </c:pt>
                      <c:pt idx="8031">
                        <c:v>9.1951499999999978E-2</c:v>
                      </c:pt>
                      <c:pt idx="8032">
                        <c:v>9.1954999999999995E-2</c:v>
                      </c:pt>
                      <c:pt idx="8033">
                        <c:v>9.194949999999999E-2</c:v>
                      </c:pt>
                      <c:pt idx="8034">
                        <c:v>9.1950499999999963E-2</c:v>
                      </c:pt>
                      <c:pt idx="8035">
                        <c:v>9.195399999999998E-2</c:v>
                      </c:pt>
                      <c:pt idx="8036">
                        <c:v>9.1958999999999985E-2</c:v>
                      </c:pt>
                      <c:pt idx="8037">
                        <c:v>9.1961499999999988E-2</c:v>
                      </c:pt>
                      <c:pt idx="8038">
                        <c:v>9.1957499999999998E-2</c:v>
                      </c:pt>
                      <c:pt idx="8039">
                        <c:v>9.1959000000000013E-2</c:v>
                      </c:pt>
                      <c:pt idx="8040">
                        <c:v>9.1959500000000013E-2</c:v>
                      </c:pt>
                      <c:pt idx="8041">
                        <c:v>9.1962500000000044E-2</c:v>
                      </c:pt>
                      <c:pt idx="8042">
                        <c:v>9.1940000000000063E-2</c:v>
                      </c:pt>
                      <c:pt idx="8043">
                        <c:v>9.1943500000000067E-2</c:v>
                      </c:pt>
                      <c:pt idx="8044">
                        <c:v>9.1947500000000085E-2</c:v>
                      </c:pt>
                      <c:pt idx="8045">
                        <c:v>9.195300000000009E-2</c:v>
                      </c:pt>
                      <c:pt idx="8046">
                        <c:v>9.19625000000001E-2</c:v>
                      </c:pt>
                      <c:pt idx="8047">
                        <c:v>9.1968500000000078E-2</c:v>
                      </c:pt>
                      <c:pt idx="8048">
                        <c:v>9.199800000000008E-2</c:v>
                      </c:pt>
                      <c:pt idx="8049">
                        <c:v>9.2001000000000097E-2</c:v>
                      </c:pt>
                      <c:pt idx="8050">
                        <c:v>9.2030000000000098E-2</c:v>
                      </c:pt>
                      <c:pt idx="8051">
                        <c:v>9.2039000000000093E-2</c:v>
                      </c:pt>
                      <c:pt idx="8052">
                        <c:v>9.2040000000000108E-2</c:v>
                      </c:pt>
                      <c:pt idx="8053">
                        <c:v>9.2045000000000099E-2</c:v>
                      </c:pt>
                      <c:pt idx="8054">
                        <c:v>9.2065500000000092E-2</c:v>
                      </c:pt>
                      <c:pt idx="8055">
                        <c:v>9.2070000000000082E-2</c:v>
                      </c:pt>
                      <c:pt idx="8056">
                        <c:v>9.207550000000006E-2</c:v>
                      </c:pt>
                      <c:pt idx="8057">
                        <c:v>9.2070500000000055E-2</c:v>
                      </c:pt>
                      <c:pt idx="8058">
                        <c:v>9.2066000000000064E-2</c:v>
                      </c:pt>
                      <c:pt idx="8059">
                        <c:v>9.2062000000000074E-2</c:v>
                      </c:pt>
                      <c:pt idx="8060">
                        <c:v>9.205800000000007E-2</c:v>
                      </c:pt>
                      <c:pt idx="8061">
                        <c:v>9.2048000000000074E-2</c:v>
                      </c:pt>
                      <c:pt idx="8062">
                        <c:v>9.2041000000000053E-2</c:v>
                      </c:pt>
                      <c:pt idx="8063">
                        <c:v>9.2036500000000063E-2</c:v>
                      </c:pt>
                      <c:pt idx="8064">
                        <c:v>9.202950000000007E-2</c:v>
                      </c:pt>
                      <c:pt idx="8065">
                        <c:v>9.2025000000000065E-2</c:v>
                      </c:pt>
                      <c:pt idx="8066">
                        <c:v>9.2018000000000044E-2</c:v>
                      </c:pt>
                      <c:pt idx="8067">
                        <c:v>9.2008500000000021E-2</c:v>
                      </c:pt>
                      <c:pt idx="8068">
                        <c:v>9.2000000000000012E-2</c:v>
                      </c:pt>
                      <c:pt idx="8069">
                        <c:v>9.1991000000000017E-2</c:v>
                      </c:pt>
                      <c:pt idx="8070">
                        <c:v>9.1978000000000004E-2</c:v>
                      </c:pt>
                      <c:pt idx="8071">
                        <c:v>9.1971000000000011E-2</c:v>
                      </c:pt>
                      <c:pt idx="8072">
                        <c:v>9.1966999999999993E-2</c:v>
                      </c:pt>
                      <c:pt idx="8073">
                        <c:v>9.1960500000000001E-2</c:v>
                      </c:pt>
                      <c:pt idx="8074">
                        <c:v>9.1952499999999979E-2</c:v>
                      </c:pt>
                      <c:pt idx="8075">
                        <c:v>9.1939999999999994E-2</c:v>
                      </c:pt>
                      <c:pt idx="8076">
                        <c:v>9.1927499999999981E-2</c:v>
                      </c:pt>
                      <c:pt idx="8077">
                        <c:v>9.1915499999999997E-2</c:v>
                      </c:pt>
                      <c:pt idx="8078">
                        <c:v>9.1900499999999996E-2</c:v>
                      </c:pt>
                      <c:pt idx="8079">
                        <c:v>9.1882000000000005E-2</c:v>
                      </c:pt>
                      <c:pt idx="8080">
                        <c:v>9.1870000000000007E-2</c:v>
                      </c:pt>
                      <c:pt idx="8081">
                        <c:v>9.1863500000000015E-2</c:v>
                      </c:pt>
                      <c:pt idx="8082">
                        <c:v>9.1849000000000014E-2</c:v>
                      </c:pt>
                      <c:pt idx="8083">
                        <c:v>9.1833000000000012E-2</c:v>
                      </c:pt>
                      <c:pt idx="8084">
                        <c:v>9.1822000000000001E-2</c:v>
                      </c:pt>
                      <c:pt idx="8085">
                        <c:v>9.1811999999999991E-2</c:v>
                      </c:pt>
                      <c:pt idx="8086">
                        <c:v>9.1798999999999978E-2</c:v>
                      </c:pt>
                      <c:pt idx="8087">
                        <c:v>9.1791499999999984E-2</c:v>
                      </c:pt>
                      <c:pt idx="8088">
                        <c:v>9.1783999999999977E-2</c:v>
                      </c:pt>
                      <c:pt idx="8089">
                        <c:v>9.1776499999999969E-2</c:v>
                      </c:pt>
                      <c:pt idx="8090">
                        <c:v>9.1771999999999951E-2</c:v>
                      </c:pt>
                      <c:pt idx="8091">
                        <c:v>9.1765999999999973E-2</c:v>
                      </c:pt>
                      <c:pt idx="8092">
                        <c:v>9.1761999999999955E-2</c:v>
                      </c:pt>
                      <c:pt idx="8093">
                        <c:v>9.1756499999999977E-2</c:v>
                      </c:pt>
                      <c:pt idx="8094">
                        <c:v>9.1744499999999965E-2</c:v>
                      </c:pt>
                      <c:pt idx="8095">
                        <c:v>9.1738499999999959E-2</c:v>
                      </c:pt>
                      <c:pt idx="8096">
                        <c:v>9.1732499999999953E-2</c:v>
                      </c:pt>
                      <c:pt idx="8097">
                        <c:v>9.1728999999999949E-2</c:v>
                      </c:pt>
                      <c:pt idx="8098">
                        <c:v>9.1725499999999974E-2</c:v>
                      </c:pt>
                      <c:pt idx="8099">
                        <c:v>9.1722499999999971E-2</c:v>
                      </c:pt>
                      <c:pt idx="8100">
                        <c:v>9.1719499999999968E-2</c:v>
                      </c:pt>
                      <c:pt idx="8101">
                        <c:v>9.171549999999995E-2</c:v>
                      </c:pt>
                      <c:pt idx="8102">
                        <c:v>9.1712499999999975E-2</c:v>
                      </c:pt>
                      <c:pt idx="8103">
                        <c:v>9.1709999999999944E-2</c:v>
                      </c:pt>
                      <c:pt idx="8104">
                        <c:v>9.1711499999999932E-2</c:v>
                      </c:pt>
                      <c:pt idx="8105">
                        <c:v>9.1710999999999959E-2</c:v>
                      </c:pt>
                      <c:pt idx="8106">
                        <c:v>9.1709999999999944E-2</c:v>
                      </c:pt>
                      <c:pt idx="8107">
                        <c:v>9.1709499999999944E-2</c:v>
                      </c:pt>
                      <c:pt idx="8108">
                        <c:v>9.1708499999999984E-2</c:v>
                      </c:pt>
                      <c:pt idx="8109">
                        <c:v>9.1707999999999942E-2</c:v>
                      </c:pt>
                      <c:pt idx="8110">
                        <c:v>9.1721999999999984E-2</c:v>
                      </c:pt>
                      <c:pt idx="8111">
                        <c:v>9.1714499999999963E-2</c:v>
                      </c:pt>
                      <c:pt idx="8112">
                        <c:v>9.1713499999999989E-2</c:v>
                      </c:pt>
                      <c:pt idx="8113">
                        <c:v>9.1712999999999975E-2</c:v>
                      </c:pt>
                      <c:pt idx="8114">
                        <c:v>9.1706999999999983E-2</c:v>
                      </c:pt>
                      <c:pt idx="8115">
                        <c:v>9.1696499999999986E-2</c:v>
                      </c:pt>
                      <c:pt idx="8116">
                        <c:v>9.1694999999999999E-2</c:v>
                      </c:pt>
                      <c:pt idx="8117">
                        <c:v>9.1693000000000038E-2</c:v>
                      </c:pt>
                      <c:pt idx="8118">
                        <c:v>9.1696000000000014E-2</c:v>
                      </c:pt>
                      <c:pt idx="8119">
                        <c:v>9.1691000000000036E-2</c:v>
                      </c:pt>
                      <c:pt idx="8120">
                        <c:v>9.1689000000000048E-2</c:v>
                      </c:pt>
                      <c:pt idx="8121">
                        <c:v>9.1686000000000045E-2</c:v>
                      </c:pt>
                      <c:pt idx="8122">
                        <c:v>9.1684500000000071E-2</c:v>
                      </c:pt>
                      <c:pt idx="8123">
                        <c:v>9.1685000000000058E-2</c:v>
                      </c:pt>
                      <c:pt idx="8124">
                        <c:v>9.1687500000000061E-2</c:v>
                      </c:pt>
                      <c:pt idx="8125">
                        <c:v>9.1693000000000066E-2</c:v>
                      </c:pt>
                      <c:pt idx="8126">
                        <c:v>9.1696000000000055E-2</c:v>
                      </c:pt>
                      <c:pt idx="8127">
                        <c:v>9.1698000000000071E-2</c:v>
                      </c:pt>
                      <c:pt idx="8128">
                        <c:v>9.1700500000000074E-2</c:v>
                      </c:pt>
                      <c:pt idx="8129">
                        <c:v>9.1701500000000047E-2</c:v>
                      </c:pt>
                      <c:pt idx="8130">
                        <c:v>9.1688500000000062E-2</c:v>
                      </c:pt>
                      <c:pt idx="8131">
                        <c:v>9.1683000000000056E-2</c:v>
                      </c:pt>
                      <c:pt idx="8132">
                        <c:v>9.1682500000000056E-2</c:v>
                      </c:pt>
                      <c:pt idx="8133">
                        <c:v>9.1679000000000066E-2</c:v>
                      </c:pt>
                      <c:pt idx="8134">
                        <c:v>9.1675500000000062E-2</c:v>
                      </c:pt>
                      <c:pt idx="8135">
                        <c:v>9.1673000000000046E-2</c:v>
                      </c:pt>
                      <c:pt idx="8136">
                        <c:v>9.166950000000007E-2</c:v>
                      </c:pt>
                      <c:pt idx="8137">
                        <c:v>9.1662500000000063E-2</c:v>
                      </c:pt>
                      <c:pt idx="8138">
                        <c:v>9.1658500000000059E-2</c:v>
                      </c:pt>
                      <c:pt idx="8139">
                        <c:v>9.165650000000003E-2</c:v>
                      </c:pt>
                      <c:pt idx="8140">
                        <c:v>9.1652500000000053E-2</c:v>
                      </c:pt>
                      <c:pt idx="8141">
                        <c:v>9.1647500000000034E-2</c:v>
                      </c:pt>
                      <c:pt idx="8142">
                        <c:v>9.164900000000005E-2</c:v>
                      </c:pt>
                      <c:pt idx="8143">
                        <c:v>9.1647000000000034E-2</c:v>
                      </c:pt>
                      <c:pt idx="8144">
                        <c:v>9.1646000000000061E-2</c:v>
                      </c:pt>
                      <c:pt idx="8145">
                        <c:v>9.1643500000000044E-2</c:v>
                      </c:pt>
                      <c:pt idx="8146">
                        <c:v>9.1639000000000054E-2</c:v>
                      </c:pt>
                      <c:pt idx="8147">
                        <c:v>9.1637500000000024E-2</c:v>
                      </c:pt>
                      <c:pt idx="8148">
                        <c:v>9.1634000000000049E-2</c:v>
                      </c:pt>
                      <c:pt idx="8149">
                        <c:v>9.1632000000000047E-2</c:v>
                      </c:pt>
                      <c:pt idx="8150">
                        <c:v>9.1626000000000041E-2</c:v>
                      </c:pt>
                      <c:pt idx="8151">
                        <c:v>9.1626000000000041E-2</c:v>
                      </c:pt>
                      <c:pt idx="8152">
                        <c:v>9.1626000000000041E-2</c:v>
                      </c:pt>
                      <c:pt idx="8153">
                        <c:v>9.1623500000000038E-2</c:v>
                      </c:pt>
                      <c:pt idx="8154">
                        <c:v>9.1600500000000057E-2</c:v>
                      </c:pt>
                      <c:pt idx="8155">
                        <c:v>9.1607000000000022E-2</c:v>
                      </c:pt>
                      <c:pt idx="8156">
                        <c:v>9.1614000000000043E-2</c:v>
                      </c:pt>
                      <c:pt idx="8157">
                        <c:v>9.1622000000000023E-2</c:v>
                      </c:pt>
                      <c:pt idx="8158">
                        <c:v>9.1622999999999982E-2</c:v>
                      </c:pt>
                      <c:pt idx="8159">
                        <c:v>9.1626999999999986E-2</c:v>
                      </c:pt>
                      <c:pt idx="8160">
                        <c:v>9.163300000000002E-2</c:v>
                      </c:pt>
                      <c:pt idx="8161">
                        <c:v>9.1639999999999985E-2</c:v>
                      </c:pt>
                      <c:pt idx="8162">
                        <c:v>9.1646499999999978E-2</c:v>
                      </c:pt>
                      <c:pt idx="8163">
                        <c:v>9.1653499999999999E-2</c:v>
                      </c:pt>
                      <c:pt idx="8164">
                        <c:v>9.1660499999999978E-2</c:v>
                      </c:pt>
                      <c:pt idx="8165">
                        <c:v>9.1666999999999971E-2</c:v>
                      </c:pt>
                      <c:pt idx="8166">
                        <c:v>9.166649999999997E-2</c:v>
                      </c:pt>
                      <c:pt idx="8167">
                        <c:v>9.1672499999999962E-2</c:v>
                      </c:pt>
                      <c:pt idx="8168">
                        <c:v>9.1677999999999968E-2</c:v>
                      </c:pt>
                      <c:pt idx="8169">
                        <c:v>9.1677999999999968E-2</c:v>
                      </c:pt>
                      <c:pt idx="8170">
                        <c:v>9.1677499999999967E-2</c:v>
                      </c:pt>
                      <c:pt idx="8171">
                        <c:v>9.1678999999999955E-2</c:v>
                      </c:pt>
                      <c:pt idx="8172">
                        <c:v>9.1683499999999946E-2</c:v>
                      </c:pt>
                      <c:pt idx="8173">
                        <c:v>9.1687499999999922E-2</c:v>
                      </c:pt>
                      <c:pt idx="8174">
                        <c:v>9.1689999999999938E-2</c:v>
                      </c:pt>
                      <c:pt idx="8175">
                        <c:v>9.1693499999999928E-2</c:v>
                      </c:pt>
                      <c:pt idx="8176">
                        <c:v>9.1693999999999928E-2</c:v>
                      </c:pt>
                      <c:pt idx="8177">
                        <c:v>9.1692499999999913E-2</c:v>
                      </c:pt>
                      <c:pt idx="8178">
                        <c:v>9.1689499999999924E-2</c:v>
                      </c:pt>
                      <c:pt idx="8179">
                        <c:v>9.1684499999999905E-2</c:v>
                      </c:pt>
                      <c:pt idx="8180">
                        <c:v>9.1677999999999912E-2</c:v>
                      </c:pt>
                      <c:pt idx="8181">
                        <c:v>9.1671499999999906E-2</c:v>
                      </c:pt>
                      <c:pt idx="8182">
                        <c:v>9.1662999999999925E-2</c:v>
                      </c:pt>
                      <c:pt idx="8183">
                        <c:v>9.165749999999992E-2</c:v>
                      </c:pt>
                      <c:pt idx="8184">
                        <c:v>9.1650499999999913E-2</c:v>
                      </c:pt>
                      <c:pt idx="8185">
                        <c:v>9.164399999999992E-2</c:v>
                      </c:pt>
                      <c:pt idx="8186">
                        <c:v>9.1540999999999928E-2</c:v>
                      </c:pt>
                      <c:pt idx="8187">
                        <c:v>9.1533999999999949E-2</c:v>
                      </c:pt>
                      <c:pt idx="8188">
                        <c:v>9.1526999999999942E-2</c:v>
                      </c:pt>
                      <c:pt idx="8189">
                        <c:v>9.1521999999999937E-2</c:v>
                      </c:pt>
                      <c:pt idx="8190">
                        <c:v>9.1512999999999942E-2</c:v>
                      </c:pt>
                      <c:pt idx="8191">
                        <c:v>9.1503499999999946E-2</c:v>
                      </c:pt>
                      <c:pt idx="8192">
                        <c:v>9.149349999999995E-2</c:v>
                      </c:pt>
                      <c:pt idx="8193">
                        <c:v>9.1483499999999954E-2</c:v>
                      </c:pt>
                      <c:pt idx="8194">
                        <c:v>9.1487999999999944E-2</c:v>
                      </c:pt>
                      <c:pt idx="8195">
                        <c:v>9.1480999999999923E-2</c:v>
                      </c:pt>
                      <c:pt idx="8196">
                        <c:v>9.1473499999999944E-2</c:v>
                      </c:pt>
                      <c:pt idx="8197">
                        <c:v>9.1465999999999936E-2</c:v>
                      </c:pt>
                      <c:pt idx="8198">
                        <c:v>9.1460499999999931E-2</c:v>
                      </c:pt>
                      <c:pt idx="8199">
                        <c:v>9.1455499999999967E-2</c:v>
                      </c:pt>
                      <c:pt idx="8200">
                        <c:v>9.1450999999999963E-2</c:v>
                      </c:pt>
                      <c:pt idx="8201">
                        <c:v>9.1445499999999971E-2</c:v>
                      </c:pt>
                      <c:pt idx="8202">
                        <c:v>9.141999999999996E-2</c:v>
                      </c:pt>
                      <c:pt idx="8203">
                        <c:v>9.1408999999999949E-2</c:v>
                      </c:pt>
                      <c:pt idx="8204">
                        <c:v>9.139849999999998E-2</c:v>
                      </c:pt>
                      <c:pt idx="8205">
                        <c:v>9.1387999999999969E-2</c:v>
                      </c:pt>
                      <c:pt idx="8206">
                        <c:v>9.1379499999999961E-2</c:v>
                      </c:pt>
                      <c:pt idx="8207">
                        <c:v>9.1372499999999968E-2</c:v>
                      </c:pt>
                      <c:pt idx="8208">
                        <c:v>9.1363999999999959E-2</c:v>
                      </c:pt>
                      <c:pt idx="8209">
                        <c:v>9.1356499999999966E-2</c:v>
                      </c:pt>
                      <c:pt idx="8210">
                        <c:v>9.135049999999996E-2</c:v>
                      </c:pt>
                      <c:pt idx="8211">
                        <c:v>9.1344499999999981E-2</c:v>
                      </c:pt>
                      <c:pt idx="8212">
                        <c:v>9.1335999999999959E-2</c:v>
                      </c:pt>
                      <c:pt idx="8213">
                        <c:v>9.1330999999999954E-2</c:v>
                      </c:pt>
                      <c:pt idx="8214">
                        <c:v>9.1330999999999954E-2</c:v>
                      </c:pt>
                      <c:pt idx="8215">
                        <c:v>9.1326499999999963E-2</c:v>
                      </c:pt>
                      <c:pt idx="8216">
                        <c:v>9.1312499999999963E-2</c:v>
                      </c:pt>
                      <c:pt idx="8217">
                        <c:v>9.1306999999999972E-2</c:v>
                      </c:pt>
                      <c:pt idx="8218">
                        <c:v>9.1298999999999977E-2</c:v>
                      </c:pt>
                      <c:pt idx="8219">
                        <c:v>9.1290499999999983E-2</c:v>
                      </c:pt>
                      <c:pt idx="8220">
                        <c:v>9.1283999999999976E-2</c:v>
                      </c:pt>
                      <c:pt idx="8221">
                        <c:v>9.1270999999999991E-2</c:v>
                      </c:pt>
                      <c:pt idx="8222">
                        <c:v>9.1268499999999975E-2</c:v>
                      </c:pt>
                      <c:pt idx="8223">
                        <c:v>9.1264999999999985E-2</c:v>
                      </c:pt>
                      <c:pt idx="8224">
                        <c:v>9.125949999999998E-2</c:v>
                      </c:pt>
                      <c:pt idx="8225">
                        <c:v>9.125599999999999E-2</c:v>
                      </c:pt>
                      <c:pt idx="8226">
                        <c:v>9.1250999999999999E-2</c:v>
                      </c:pt>
                      <c:pt idx="8227">
                        <c:v>9.1243999999999992E-2</c:v>
                      </c:pt>
                      <c:pt idx="8228">
                        <c:v>9.1237999999999972E-2</c:v>
                      </c:pt>
                      <c:pt idx="8229">
                        <c:v>9.1230999999999979E-2</c:v>
                      </c:pt>
                      <c:pt idx="8230">
                        <c:v>9.1224499999999986E-2</c:v>
                      </c:pt>
                      <c:pt idx="8231">
                        <c:v>9.1217499999999993E-2</c:v>
                      </c:pt>
                      <c:pt idx="8232">
                        <c:v>9.1210999999999973E-2</c:v>
                      </c:pt>
                      <c:pt idx="8233">
                        <c:v>9.1210999999999987E-2</c:v>
                      </c:pt>
                      <c:pt idx="8234">
                        <c:v>9.1206999999999996E-2</c:v>
                      </c:pt>
                      <c:pt idx="8235">
                        <c:v>9.1199999999999989E-2</c:v>
                      </c:pt>
                      <c:pt idx="8236">
                        <c:v>9.1193499999999983E-2</c:v>
                      </c:pt>
                      <c:pt idx="8237">
                        <c:v>9.1185499999999989E-2</c:v>
                      </c:pt>
                      <c:pt idx="8238">
                        <c:v>9.1188999999999965E-2</c:v>
                      </c:pt>
                      <c:pt idx="8239">
                        <c:v>9.1179999999999983E-2</c:v>
                      </c:pt>
                      <c:pt idx="8240">
                        <c:v>9.1171999999999975E-2</c:v>
                      </c:pt>
                      <c:pt idx="8241">
                        <c:v>9.1163499999999967E-2</c:v>
                      </c:pt>
                      <c:pt idx="8242">
                        <c:v>9.1155499999999987E-2</c:v>
                      </c:pt>
                      <c:pt idx="8243">
                        <c:v>9.114549999999999E-2</c:v>
                      </c:pt>
                      <c:pt idx="8244">
                        <c:v>9.1137499999999996E-2</c:v>
                      </c:pt>
                      <c:pt idx="8245">
                        <c:v>9.1128999999999974E-2</c:v>
                      </c:pt>
                      <c:pt idx="8246">
                        <c:v>9.1119000000000006E-2</c:v>
                      </c:pt>
                      <c:pt idx="8247">
                        <c:v>9.1107999999999995E-2</c:v>
                      </c:pt>
                      <c:pt idx="8248">
                        <c:v>9.1101499999999988E-2</c:v>
                      </c:pt>
                      <c:pt idx="8249">
                        <c:v>9.1093999999999994E-2</c:v>
                      </c:pt>
                      <c:pt idx="8250">
                        <c:v>9.1039499999999995E-2</c:v>
                      </c:pt>
                      <c:pt idx="8251">
                        <c:v>9.1028999999999999E-2</c:v>
                      </c:pt>
                      <c:pt idx="8252">
                        <c:v>9.1020500000000004E-2</c:v>
                      </c:pt>
                      <c:pt idx="8253">
                        <c:v>9.1010000000000008E-2</c:v>
                      </c:pt>
                      <c:pt idx="8254">
                        <c:v>9.0995500000000007E-2</c:v>
                      </c:pt>
                      <c:pt idx="8255">
                        <c:v>9.0987500000000013E-2</c:v>
                      </c:pt>
                      <c:pt idx="8256">
                        <c:v>9.0980500000000006E-2</c:v>
                      </c:pt>
                      <c:pt idx="8257">
                        <c:v>9.0984000000000009E-2</c:v>
                      </c:pt>
                      <c:pt idx="8258">
                        <c:v>9.0983499999999995E-2</c:v>
                      </c:pt>
                      <c:pt idx="8259">
                        <c:v>9.0985500000000011E-2</c:v>
                      </c:pt>
                      <c:pt idx="8260">
                        <c:v>9.0986500000000012E-2</c:v>
                      </c:pt>
                      <c:pt idx="8261">
                        <c:v>9.0989500000000001E-2</c:v>
                      </c:pt>
                      <c:pt idx="8262">
                        <c:v>9.0993500000000005E-2</c:v>
                      </c:pt>
                      <c:pt idx="8263">
                        <c:v>9.0992999999999991E-2</c:v>
                      </c:pt>
                      <c:pt idx="8264">
                        <c:v>9.0994000000000005E-2</c:v>
                      </c:pt>
                      <c:pt idx="8265">
                        <c:v>9.0993499999999991E-2</c:v>
                      </c:pt>
                      <c:pt idx="8266">
                        <c:v>9.0998499999999982E-2</c:v>
                      </c:pt>
                      <c:pt idx="8267">
                        <c:v>9.1002499999999986E-2</c:v>
                      </c:pt>
                      <c:pt idx="8268">
                        <c:v>9.1006999999999977E-2</c:v>
                      </c:pt>
                      <c:pt idx="8269">
                        <c:v>9.1013999999999984E-2</c:v>
                      </c:pt>
                      <c:pt idx="8270">
                        <c:v>9.101999999999999E-2</c:v>
                      </c:pt>
                      <c:pt idx="8271">
                        <c:v>9.1024999999999995E-2</c:v>
                      </c:pt>
                      <c:pt idx="8272">
                        <c:v>9.1028499999999984E-2</c:v>
                      </c:pt>
                      <c:pt idx="8273">
                        <c:v>9.1033000000000003E-2</c:v>
                      </c:pt>
                      <c:pt idx="8274">
                        <c:v>9.1036000000000006E-2</c:v>
                      </c:pt>
                      <c:pt idx="8275">
                        <c:v>9.1040499999999996E-2</c:v>
                      </c:pt>
                      <c:pt idx="8276">
                        <c:v>9.1045000000000015E-2</c:v>
                      </c:pt>
                      <c:pt idx="8277">
                        <c:v>9.1049500000000005E-2</c:v>
                      </c:pt>
                      <c:pt idx="8278">
                        <c:v>9.1052000000000022E-2</c:v>
                      </c:pt>
                      <c:pt idx="8279">
                        <c:v>9.1067000000000023E-2</c:v>
                      </c:pt>
                      <c:pt idx="8280">
                        <c:v>9.107450000000003E-2</c:v>
                      </c:pt>
                      <c:pt idx="8281">
                        <c:v>9.1082500000000052E-2</c:v>
                      </c:pt>
                      <c:pt idx="8282">
                        <c:v>9.1096500000000039E-2</c:v>
                      </c:pt>
                      <c:pt idx="8283">
                        <c:v>9.1103000000000059E-2</c:v>
                      </c:pt>
                      <c:pt idx="8284">
                        <c:v>9.1124000000000038E-2</c:v>
                      </c:pt>
                      <c:pt idx="8285">
                        <c:v>9.112800000000007E-2</c:v>
                      </c:pt>
                      <c:pt idx="8286">
                        <c:v>9.1126500000000055E-2</c:v>
                      </c:pt>
                      <c:pt idx="8287">
                        <c:v>9.1129500000000044E-2</c:v>
                      </c:pt>
                      <c:pt idx="8288">
                        <c:v>9.1132500000000019E-2</c:v>
                      </c:pt>
                      <c:pt idx="8289">
                        <c:v>9.1135000000000049E-2</c:v>
                      </c:pt>
                      <c:pt idx="8290">
                        <c:v>9.113150000000006E-2</c:v>
                      </c:pt>
                      <c:pt idx="8291">
                        <c:v>9.113550000000005E-2</c:v>
                      </c:pt>
                      <c:pt idx="8292">
                        <c:v>9.1140000000000054E-2</c:v>
                      </c:pt>
                      <c:pt idx="8293">
                        <c:v>9.114600000000006E-2</c:v>
                      </c:pt>
                      <c:pt idx="8294">
                        <c:v>9.1158500000000031E-2</c:v>
                      </c:pt>
                      <c:pt idx="8295">
                        <c:v>9.1162500000000063E-2</c:v>
                      </c:pt>
                      <c:pt idx="8296">
                        <c:v>9.1165000000000038E-2</c:v>
                      </c:pt>
                      <c:pt idx="8297">
                        <c:v>9.1171000000000044E-2</c:v>
                      </c:pt>
                      <c:pt idx="8298">
                        <c:v>9.1178000000000037E-2</c:v>
                      </c:pt>
                      <c:pt idx="8299">
                        <c:v>9.1180000000000039E-2</c:v>
                      </c:pt>
                      <c:pt idx="8300">
                        <c:v>9.1181500000000054E-2</c:v>
                      </c:pt>
                      <c:pt idx="8301">
                        <c:v>9.1183500000000028E-2</c:v>
                      </c:pt>
                      <c:pt idx="8302">
                        <c:v>9.1194500000000039E-2</c:v>
                      </c:pt>
                      <c:pt idx="8303">
                        <c:v>9.1199500000000031E-2</c:v>
                      </c:pt>
                      <c:pt idx="8304">
                        <c:v>9.1204000000000035E-2</c:v>
                      </c:pt>
                      <c:pt idx="8305">
                        <c:v>9.1209499999999999E-2</c:v>
                      </c:pt>
                      <c:pt idx="8306">
                        <c:v>9.1215000000000004E-2</c:v>
                      </c:pt>
                      <c:pt idx="8307">
                        <c:v>9.1219000000000022E-2</c:v>
                      </c:pt>
                      <c:pt idx="8308">
                        <c:v>9.1224000000000013E-2</c:v>
                      </c:pt>
                      <c:pt idx="8309">
                        <c:v>9.1227499999999975E-2</c:v>
                      </c:pt>
                      <c:pt idx="8310">
                        <c:v>9.1218000000000021E-2</c:v>
                      </c:pt>
                      <c:pt idx="8311">
                        <c:v>9.1223500000000013E-2</c:v>
                      </c:pt>
                      <c:pt idx="8312">
                        <c:v>9.1223000000000026E-2</c:v>
                      </c:pt>
                      <c:pt idx="8313">
                        <c:v>9.1224000000000041E-2</c:v>
                      </c:pt>
                      <c:pt idx="8314">
                        <c:v>9.1228500000000032E-2</c:v>
                      </c:pt>
                      <c:pt idx="8315">
                        <c:v>9.1233000000000036E-2</c:v>
                      </c:pt>
                      <c:pt idx="8316">
                        <c:v>9.1237500000000041E-2</c:v>
                      </c:pt>
                      <c:pt idx="8317">
                        <c:v>9.1243500000000047E-2</c:v>
                      </c:pt>
                      <c:pt idx="8318">
                        <c:v>9.1244000000000033E-2</c:v>
                      </c:pt>
                      <c:pt idx="8319">
                        <c:v>9.1250000000000012E-2</c:v>
                      </c:pt>
                      <c:pt idx="8320">
                        <c:v>9.125450000000003E-2</c:v>
                      </c:pt>
                      <c:pt idx="8321">
                        <c:v>9.1260500000000008E-2</c:v>
                      </c:pt>
                      <c:pt idx="8322">
                        <c:v>9.1272000000000034E-2</c:v>
                      </c:pt>
                      <c:pt idx="8323">
                        <c:v>9.1269500000000031E-2</c:v>
                      </c:pt>
                      <c:pt idx="8324">
                        <c:v>9.1267000000000029E-2</c:v>
                      </c:pt>
                      <c:pt idx="8325">
                        <c:v>9.126400000000004E-2</c:v>
                      </c:pt>
                      <c:pt idx="8326">
                        <c:v>9.1286000000000034E-2</c:v>
                      </c:pt>
                      <c:pt idx="8327">
                        <c:v>9.1284000000000046E-2</c:v>
                      </c:pt>
                      <c:pt idx="8328">
                        <c:v>9.1282500000000044E-2</c:v>
                      </c:pt>
                      <c:pt idx="8329">
                        <c:v>9.1279500000000055E-2</c:v>
                      </c:pt>
                      <c:pt idx="8330">
                        <c:v>9.1275500000000051E-2</c:v>
                      </c:pt>
                      <c:pt idx="8331">
                        <c:v>9.1273500000000049E-2</c:v>
                      </c:pt>
                      <c:pt idx="8332">
                        <c:v>9.1272000000000061E-2</c:v>
                      </c:pt>
                      <c:pt idx="8333">
                        <c:v>9.127050000000006E-2</c:v>
                      </c:pt>
                      <c:pt idx="8334">
                        <c:v>9.1270000000000046E-2</c:v>
                      </c:pt>
                      <c:pt idx="8335">
                        <c:v>9.126800000000003E-2</c:v>
                      </c:pt>
                      <c:pt idx="8336">
                        <c:v>9.1266500000000014E-2</c:v>
                      </c:pt>
                      <c:pt idx="8337">
                        <c:v>9.1265499999999999E-2</c:v>
                      </c:pt>
                      <c:pt idx="8338">
                        <c:v>9.1273500000000021E-2</c:v>
                      </c:pt>
                      <c:pt idx="8339">
                        <c:v>9.1273000000000021E-2</c:v>
                      </c:pt>
                      <c:pt idx="8340">
                        <c:v>9.1271500000000005E-2</c:v>
                      </c:pt>
                      <c:pt idx="8341">
                        <c:v>9.1269000000000003E-2</c:v>
                      </c:pt>
                      <c:pt idx="8342">
                        <c:v>9.12665E-2</c:v>
                      </c:pt>
                      <c:pt idx="8343">
                        <c:v>9.1264000000000026E-2</c:v>
                      </c:pt>
                      <c:pt idx="8344">
                        <c:v>9.1261000000000023E-2</c:v>
                      </c:pt>
                      <c:pt idx="8345">
                        <c:v>9.1257500000000033E-2</c:v>
                      </c:pt>
                      <c:pt idx="8346">
                        <c:v>9.1255000000000044E-2</c:v>
                      </c:pt>
                      <c:pt idx="8347">
                        <c:v>9.1253500000000029E-2</c:v>
                      </c:pt>
                      <c:pt idx="8348">
                        <c:v>9.1253500000000029E-2</c:v>
                      </c:pt>
                      <c:pt idx="8349">
                        <c:v>9.1252000000000028E-2</c:v>
                      </c:pt>
                      <c:pt idx="8350">
                        <c:v>9.1250000000000012E-2</c:v>
                      </c:pt>
                      <c:pt idx="8351">
                        <c:v>9.1246000000000022E-2</c:v>
                      </c:pt>
                      <c:pt idx="8352">
                        <c:v>9.1242000000000031E-2</c:v>
                      </c:pt>
                      <c:pt idx="8353">
                        <c:v>9.1238500000000042E-2</c:v>
                      </c:pt>
                      <c:pt idx="8354">
                        <c:v>9.1247500000000065E-2</c:v>
                      </c:pt>
                      <c:pt idx="8355">
                        <c:v>9.1246500000000064E-2</c:v>
                      </c:pt>
                      <c:pt idx="8356">
                        <c:v>9.1244500000000062E-2</c:v>
                      </c:pt>
                      <c:pt idx="8357">
                        <c:v>9.1240500000000072E-2</c:v>
                      </c:pt>
                      <c:pt idx="8358">
                        <c:v>9.1234500000000093E-2</c:v>
                      </c:pt>
                      <c:pt idx="8359">
                        <c:v>9.1231000000000104E-2</c:v>
                      </c:pt>
                      <c:pt idx="8360">
                        <c:v>9.1228000000000101E-2</c:v>
                      </c:pt>
                      <c:pt idx="8361">
                        <c:v>9.1224000000000111E-2</c:v>
                      </c:pt>
                      <c:pt idx="8362">
                        <c:v>9.1212000000000126E-2</c:v>
                      </c:pt>
                      <c:pt idx="8363">
                        <c:v>9.1208000000000122E-2</c:v>
                      </c:pt>
                      <c:pt idx="8364">
                        <c:v>9.1204500000000147E-2</c:v>
                      </c:pt>
                      <c:pt idx="8365">
                        <c:v>9.1202500000000145E-2</c:v>
                      </c:pt>
                      <c:pt idx="8366">
                        <c:v>9.120000000000017E-2</c:v>
                      </c:pt>
                      <c:pt idx="8367">
                        <c:v>9.1196500000000166E-2</c:v>
                      </c:pt>
                      <c:pt idx="8368">
                        <c:v>9.1192500000000176E-2</c:v>
                      </c:pt>
                      <c:pt idx="8369">
                        <c:v>9.1197500000000153E-2</c:v>
                      </c:pt>
                      <c:pt idx="8370">
                        <c:v>9.1196500000000166E-2</c:v>
                      </c:pt>
                      <c:pt idx="8371">
                        <c:v>9.1195000000000165E-2</c:v>
                      </c:pt>
                      <c:pt idx="8372">
                        <c:v>9.1192500000000176E-2</c:v>
                      </c:pt>
                      <c:pt idx="8373">
                        <c:v>9.1189500000000173E-2</c:v>
                      </c:pt>
                      <c:pt idx="8374">
                        <c:v>9.1185500000000169E-2</c:v>
                      </c:pt>
                      <c:pt idx="8375">
                        <c:v>9.1184500000000168E-2</c:v>
                      </c:pt>
                      <c:pt idx="8376">
                        <c:v>9.1184000000000168E-2</c:v>
                      </c:pt>
                      <c:pt idx="8377">
                        <c:v>9.1183000000000139E-2</c:v>
                      </c:pt>
                      <c:pt idx="8378">
                        <c:v>9.1185000000000155E-2</c:v>
                      </c:pt>
                      <c:pt idx="8379">
                        <c:v>9.1186500000000142E-2</c:v>
                      </c:pt>
                      <c:pt idx="8380">
                        <c:v>9.1188500000000144E-2</c:v>
                      </c:pt>
                      <c:pt idx="8381">
                        <c:v>9.1189500000000145E-2</c:v>
                      </c:pt>
                      <c:pt idx="8382">
                        <c:v>9.120150000000013E-2</c:v>
                      </c:pt>
                      <c:pt idx="8383">
                        <c:v>9.1200000000000128E-2</c:v>
                      </c:pt>
                      <c:pt idx="8384">
                        <c:v>9.1199000000000113E-2</c:v>
                      </c:pt>
                      <c:pt idx="8385">
                        <c:v>9.1198500000000127E-2</c:v>
                      </c:pt>
                      <c:pt idx="8386">
                        <c:v>9.1194500000000109E-2</c:v>
                      </c:pt>
                      <c:pt idx="8387">
                        <c:v>9.1191500000000078E-2</c:v>
                      </c:pt>
                      <c:pt idx="8388">
                        <c:v>9.1188000000000075E-2</c:v>
                      </c:pt>
                      <c:pt idx="8389">
                        <c:v>9.118300000000007E-2</c:v>
                      </c:pt>
                      <c:pt idx="8390">
                        <c:v>9.1178000000000078E-2</c:v>
                      </c:pt>
                      <c:pt idx="8391">
                        <c:v>9.1174000000000074E-2</c:v>
                      </c:pt>
                      <c:pt idx="8392">
                        <c:v>9.116950000000007E-2</c:v>
                      </c:pt>
                      <c:pt idx="8393">
                        <c:v>9.1164500000000037E-2</c:v>
                      </c:pt>
                      <c:pt idx="8394">
                        <c:v>9.1161000000000034E-2</c:v>
                      </c:pt>
                      <c:pt idx="8395">
                        <c:v>9.1155500000000028E-2</c:v>
                      </c:pt>
                      <c:pt idx="8396">
                        <c:v>9.1149000000000036E-2</c:v>
                      </c:pt>
                      <c:pt idx="8397">
                        <c:v>9.1144500000000031E-2</c:v>
                      </c:pt>
                      <c:pt idx="8398">
                        <c:v>9.1138000000000011E-2</c:v>
                      </c:pt>
                      <c:pt idx="8399">
                        <c:v>9.113300000000002E-2</c:v>
                      </c:pt>
                      <c:pt idx="8400">
                        <c:v>9.1127E-2</c:v>
                      </c:pt>
                      <c:pt idx="8401">
                        <c:v>9.1121500000000022E-2</c:v>
                      </c:pt>
                      <c:pt idx="8402">
                        <c:v>9.1115499999999988E-2</c:v>
                      </c:pt>
                      <c:pt idx="8403">
                        <c:v>9.1115000000000015E-2</c:v>
                      </c:pt>
                      <c:pt idx="8404">
                        <c:v>9.1113999999999973E-2</c:v>
                      </c:pt>
                      <c:pt idx="8405">
                        <c:v>9.1114000000000001E-2</c:v>
                      </c:pt>
                      <c:pt idx="8406">
                        <c:v>9.1114500000000001E-2</c:v>
                      </c:pt>
                      <c:pt idx="8407">
                        <c:v>9.1110999999999984E-2</c:v>
                      </c:pt>
                      <c:pt idx="8408">
                        <c:v>9.1110999999999984E-2</c:v>
                      </c:pt>
                      <c:pt idx="8409">
                        <c:v>9.1109499999999996E-2</c:v>
                      </c:pt>
                      <c:pt idx="8410">
                        <c:v>9.1111499999999984E-2</c:v>
                      </c:pt>
                      <c:pt idx="8411">
                        <c:v>9.1111999999999999E-2</c:v>
                      </c:pt>
                      <c:pt idx="8412">
                        <c:v>9.1118000000000005E-2</c:v>
                      </c:pt>
                      <c:pt idx="8413">
                        <c:v>9.1118500000000019E-2</c:v>
                      </c:pt>
                      <c:pt idx="8414">
                        <c:v>9.1109000000000009E-2</c:v>
                      </c:pt>
                      <c:pt idx="8415">
                        <c:v>9.1116500000000003E-2</c:v>
                      </c:pt>
                      <c:pt idx="8416">
                        <c:v>9.1122999999999996E-2</c:v>
                      </c:pt>
                      <c:pt idx="8417">
                        <c:v>9.1122000000000009E-2</c:v>
                      </c:pt>
                      <c:pt idx="8418">
                        <c:v>9.1129500000000016E-2</c:v>
                      </c:pt>
                      <c:pt idx="8419">
                        <c:v>9.1131500000000004E-2</c:v>
                      </c:pt>
                      <c:pt idx="8420">
                        <c:v>9.1127500000000014E-2</c:v>
                      </c:pt>
                      <c:pt idx="8421">
                        <c:v>9.1127500000000042E-2</c:v>
                      </c:pt>
                      <c:pt idx="8422">
                        <c:v>9.1142500000000057E-2</c:v>
                      </c:pt>
                      <c:pt idx="8423">
                        <c:v>9.1141500000000056E-2</c:v>
                      </c:pt>
                      <c:pt idx="8424">
                        <c:v>9.1144500000000073E-2</c:v>
                      </c:pt>
                      <c:pt idx="8425">
                        <c:v>9.1146000000000088E-2</c:v>
                      </c:pt>
                      <c:pt idx="8426">
                        <c:v>9.1146500000000102E-2</c:v>
                      </c:pt>
                      <c:pt idx="8427">
                        <c:v>9.114800000000009E-2</c:v>
                      </c:pt>
                      <c:pt idx="8428">
                        <c:v>9.1148000000000076E-2</c:v>
                      </c:pt>
                      <c:pt idx="8429">
                        <c:v>9.1149500000000078E-2</c:v>
                      </c:pt>
                      <c:pt idx="8430">
                        <c:v>9.1210000000000069E-2</c:v>
                      </c:pt>
                      <c:pt idx="8431">
                        <c:v>9.120700000000008E-2</c:v>
                      </c:pt>
                      <c:pt idx="8432">
                        <c:v>9.1205000000000064E-2</c:v>
                      </c:pt>
                      <c:pt idx="8433">
                        <c:v>9.1201500000000102E-2</c:v>
                      </c:pt>
                      <c:pt idx="8434">
                        <c:v>9.1198500000000099E-2</c:v>
                      </c:pt>
                      <c:pt idx="8435">
                        <c:v>9.1199500000000086E-2</c:v>
                      </c:pt>
                      <c:pt idx="8436">
                        <c:v>9.1201000000000074E-2</c:v>
                      </c:pt>
                      <c:pt idx="8437">
                        <c:v>9.120300000000009E-2</c:v>
                      </c:pt>
                      <c:pt idx="8438">
                        <c:v>9.1198000000000098E-2</c:v>
                      </c:pt>
                      <c:pt idx="8439">
                        <c:v>9.1200500000000101E-2</c:v>
                      </c:pt>
                      <c:pt idx="8440">
                        <c:v>9.1201000000000101E-2</c:v>
                      </c:pt>
                      <c:pt idx="8441">
                        <c:v>9.120300000000009E-2</c:v>
                      </c:pt>
                      <c:pt idx="8442">
                        <c:v>9.120300000000009E-2</c:v>
                      </c:pt>
                      <c:pt idx="8443">
                        <c:v>9.1203500000000076E-2</c:v>
                      </c:pt>
                      <c:pt idx="8444">
                        <c:v>9.120350000000009E-2</c:v>
                      </c:pt>
                      <c:pt idx="8445">
                        <c:v>9.1203500000000076E-2</c:v>
                      </c:pt>
                      <c:pt idx="8446">
                        <c:v>9.1202500000000089E-2</c:v>
                      </c:pt>
                      <c:pt idx="8447">
                        <c:v>9.1203000000000076E-2</c:v>
                      </c:pt>
                      <c:pt idx="8448">
                        <c:v>9.1201000000000074E-2</c:v>
                      </c:pt>
                      <c:pt idx="8449">
                        <c:v>9.1198500000000085E-2</c:v>
                      </c:pt>
                      <c:pt idx="8450">
                        <c:v>9.1222000000000081E-2</c:v>
                      </c:pt>
                      <c:pt idx="8451">
                        <c:v>9.1220000000000107E-2</c:v>
                      </c:pt>
                      <c:pt idx="8452">
                        <c:v>9.1219500000000106E-2</c:v>
                      </c:pt>
                      <c:pt idx="8453">
                        <c:v>9.1218500000000133E-2</c:v>
                      </c:pt>
                      <c:pt idx="8454">
                        <c:v>9.1227500000000086E-2</c:v>
                      </c:pt>
                      <c:pt idx="8455">
                        <c:v>9.1221000000000108E-2</c:v>
                      </c:pt>
                      <c:pt idx="8456">
                        <c:v>9.1216500000000075E-2</c:v>
                      </c:pt>
                      <c:pt idx="8457">
                        <c:v>9.1210500000000069E-2</c:v>
                      </c:pt>
                      <c:pt idx="8458">
                        <c:v>9.1208000000000081E-2</c:v>
                      </c:pt>
                      <c:pt idx="8459">
                        <c:v>9.1206000000000065E-2</c:v>
                      </c:pt>
                      <c:pt idx="8460">
                        <c:v>9.120500000000005E-2</c:v>
                      </c:pt>
                      <c:pt idx="8461">
                        <c:v>9.1204000000000035E-2</c:v>
                      </c:pt>
                      <c:pt idx="8462">
                        <c:v>9.1202500000000075E-2</c:v>
                      </c:pt>
                      <c:pt idx="8463">
                        <c:v>9.120500000000005E-2</c:v>
                      </c:pt>
                      <c:pt idx="8464">
                        <c:v>9.1206000000000079E-2</c:v>
                      </c:pt>
                      <c:pt idx="8465">
                        <c:v>9.1208000000000067E-2</c:v>
                      </c:pt>
                      <c:pt idx="8466">
                        <c:v>9.1206000000000079E-2</c:v>
                      </c:pt>
                      <c:pt idx="8467">
                        <c:v>9.1203500000000048E-2</c:v>
                      </c:pt>
                      <c:pt idx="8468">
                        <c:v>9.1200500000000059E-2</c:v>
                      </c:pt>
                      <c:pt idx="8469">
                        <c:v>9.1196500000000055E-2</c:v>
                      </c:pt>
                      <c:pt idx="8470">
                        <c:v>9.119000000000009E-2</c:v>
                      </c:pt>
                      <c:pt idx="8471">
                        <c:v>9.1189000000000089E-2</c:v>
                      </c:pt>
                      <c:pt idx="8472">
                        <c:v>9.1188000000000088E-2</c:v>
                      </c:pt>
                      <c:pt idx="8473">
                        <c:v>9.1187000000000074E-2</c:v>
                      </c:pt>
                      <c:pt idx="8474">
                        <c:v>9.1188000000000088E-2</c:v>
                      </c:pt>
                      <c:pt idx="8475">
                        <c:v>9.1190000000000104E-2</c:v>
                      </c:pt>
                      <c:pt idx="8476">
                        <c:v>9.1194500000000095E-2</c:v>
                      </c:pt>
                      <c:pt idx="8477">
                        <c:v>9.1196500000000083E-2</c:v>
                      </c:pt>
                      <c:pt idx="8478">
                        <c:v>9.119000000000009E-2</c:v>
                      </c:pt>
                      <c:pt idx="8479">
                        <c:v>9.1190500000000105E-2</c:v>
                      </c:pt>
                      <c:pt idx="8480">
                        <c:v>9.1191000000000105E-2</c:v>
                      </c:pt>
                      <c:pt idx="8481">
                        <c:v>9.1193000000000093E-2</c:v>
                      </c:pt>
                      <c:pt idx="8482">
                        <c:v>9.1198500000000099E-2</c:v>
                      </c:pt>
                      <c:pt idx="8483">
                        <c:v>9.1199000000000099E-2</c:v>
                      </c:pt>
                      <c:pt idx="8484">
                        <c:v>9.1183500000000126E-2</c:v>
                      </c:pt>
                      <c:pt idx="8485">
                        <c:v>9.1185000000000113E-2</c:v>
                      </c:pt>
                      <c:pt idx="8486">
                        <c:v>9.1197500000000126E-2</c:v>
                      </c:pt>
                      <c:pt idx="8487">
                        <c:v>9.1201000000000115E-2</c:v>
                      </c:pt>
                      <c:pt idx="8488">
                        <c:v>9.1204000000000118E-2</c:v>
                      </c:pt>
                      <c:pt idx="8489">
                        <c:v>9.1206500000000121E-2</c:v>
                      </c:pt>
                      <c:pt idx="8490">
                        <c:v>9.1213000000000127E-2</c:v>
                      </c:pt>
                      <c:pt idx="8491">
                        <c:v>9.1208000000000136E-2</c:v>
                      </c:pt>
                      <c:pt idx="8492">
                        <c:v>9.1204000000000118E-2</c:v>
                      </c:pt>
                      <c:pt idx="8493">
                        <c:v>9.1199000000000141E-2</c:v>
                      </c:pt>
                      <c:pt idx="8494">
                        <c:v>9.1194000000000136E-2</c:v>
                      </c:pt>
                      <c:pt idx="8495">
                        <c:v>9.1192500000000135E-2</c:v>
                      </c:pt>
                      <c:pt idx="8496">
                        <c:v>9.1190000000000118E-2</c:v>
                      </c:pt>
                      <c:pt idx="8497">
                        <c:v>9.1185000000000113E-2</c:v>
                      </c:pt>
                      <c:pt idx="8498">
                        <c:v>9.1178500000000134E-2</c:v>
                      </c:pt>
                      <c:pt idx="8499">
                        <c:v>9.1178500000000134E-2</c:v>
                      </c:pt>
                      <c:pt idx="8500">
                        <c:v>9.1176500000000119E-2</c:v>
                      </c:pt>
                      <c:pt idx="8501">
                        <c:v>9.1174500000000103E-2</c:v>
                      </c:pt>
                      <c:pt idx="8502">
                        <c:v>9.1172500000000128E-2</c:v>
                      </c:pt>
                      <c:pt idx="8503">
                        <c:v>9.1169500000000139E-2</c:v>
                      </c:pt>
                      <c:pt idx="8504">
                        <c:v>9.1165000000000121E-2</c:v>
                      </c:pt>
                      <c:pt idx="8505">
                        <c:v>9.1159000000000129E-2</c:v>
                      </c:pt>
                      <c:pt idx="8506">
                        <c:v>9.1154000000000138E-2</c:v>
                      </c:pt>
                      <c:pt idx="8507">
                        <c:v>9.1149500000000105E-2</c:v>
                      </c:pt>
                      <c:pt idx="8508">
                        <c:v>9.1144000000000128E-2</c:v>
                      </c:pt>
                      <c:pt idx="8509">
                        <c:v>9.1139000000000123E-2</c:v>
                      </c:pt>
                      <c:pt idx="8510">
                        <c:v>9.1134000000000132E-2</c:v>
                      </c:pt>
                      <c:pt idx="8511">
                        <c:v>9.113650000000012E-2</c:v>
                      </c:pt>
                      <c:pt idx="8512">
                        <c:v>9.1137000000000121E-2</c:v>
                      </c:pt>
                      <c:pt idx="8513">
                        <c:v>9.1137000000000135E-2</c:v>
                      </c:pt>
                      <c:pt idx="8514">
                        <c:v>9.1123500000000135E-2</c:v>
                      </c:pt>
                      <c:pt idx="8515">
                        <c:v>9.1116500000000128E-2</c:v>
                      </c:pt>
                      <c:pt idx="8516">
                        <c:v>9.1110000000000108E-2</c:v>
                      </c:pt>
                      <c:pt idx="8517">
                        <c:v>9.1102500000000128E-2</c:v>
                      </c:pt>
                      <c:pt idx="8518">
                        <c:v>9.1096000000000149E-2</c:v>
                      </c:pt>
                      <c:pt idx="8519">
                        <c:v>9.1091000000000144E-2</c:v>
                      </c:pt>
                      <c:pt idx="8520">
                        <c:v>9.1086500000000153E-2</c:v>
                      </c:pt>
                      <c:pt idx="8521">
                        <c:v>9.1083000000000136E-2</c:v>
                      </c:pt>
                      <c:pt idx="8522">
                        <c:v>9.1069000000000136E-2</c:v>
                      </c:pt>
                      <c:pt idx="8523">
                        <c:v>9.1068000000000135E-2</c:v>
                      </c:pt>
                      <c:pt idx="8524">
                        <c:v>9.1068000000000135E-2</c:v>
                      </c:pt>
                      <c:pt idx="8525">
                        <c:v>9.1067500000000162E-2</c:v>
                      </c:pt>
                      <c:pt idx="8526">
                        <c:v>9.1042500000000151E-2</c:v>
                      </c:pt>
                      <c:pt idx="8527">
                        <c:v>9.1039000000000148E-2</c:v>
                      </c:pt>
                      <c:pt idx="8528">
                        <c:v>9.1036000000000131E-2</c:v>
                      </c:pt>
                      <c:pt idx="8529">
                        <c:v>9.1034000000000129E-2</c:v>
                      </c:pt>
                      <c:pt idx="8530">
                        <c:v>9.1033500000000114E-2</c:v>
                      </c:pt>
                      <c:pt idx="8531">
                        <c:v>9.1034000000000115E-2</c:v>
                      </c:pt>
                      <c:pt idx="8532">
                        <c:v>9.1034500000000088E-2</c:v>
                      </c:pt>
                      <c:pt idx="8533">
                        <c:v>9.1035000000000074E-2</c:v>
                      </c:pt>
                      <c:pt idx="8534">
                        <c:v>9.103450000000006E-2</c:v>
                      </c:pt>
                      <c:pt idx="8535">
                        <c:v>9.1037000000000076E-2</c:v>
                      </c:pt>
                      <c:pt idx="8536">
                        <c:v>9.1038000000000063E-2</c:v>
                      </c:pt>
                      <c:pt idx="8537">
                        <c:v>9.1040000000000065E-2</c:v>
                      </c:pt>
                      <c:pt idx="8538">
                        <c:v>9.1081500000000051E-2</c:v>
                      </c:pt>
                      <c:pt idx="8539">
                        <c:v>9.1082000000000038E-2</c:v>
                      </c:pt>
                      <c:pt idx="8540">
                        <c:v>9.1081500000000051E-2</c:v>
                      </c:pt>
                      <c:pt idx="8541">
                        <c:v>9.1079500000000063E-2</c:v>
                      </c:pt>
                      <c:pt idx="8542">
                        <c:v>9.1076500000000032E-2</c:v>
                      </c:pt>
                      <c:pt idx="8543">
                        <c:v>9.1075500000000031E-2</c:v>
                      </c:pt>
                      <c:pt idx="8544">
                        <c:v>9.1073500000000043E-2</c:v>
                      </c:pt>
                      <c:pt idx="8545">
                        <c:v>9.1072500000000001E-2</c:v>
                      </c:pt>
                      <c:pt idx="8546">
                        <c:v>9.1073000000000015E-2</c:v>
                      </c:pt>
                      <c:pt idx="8547">
                        <c:v>9.1071000000000027E-2</c:v>
                      </c:pt>
                      <c:pt idx="8548">
                        <c:v>9.1066000000000022E-2</c:v>
                      </c:pt>
                      <c:pt idx="8549">
                        <c:v>9.1063000000000005E-2</c:v>
                      </c:pt>
                      <c:pt idx="8550">
                        <c:v>9.1059000000000015E-2</c:v>
                      </c:pt>
                      <c:pt idx="8551">
                        <c:v>9.10575E-2</c:v>
                      </c:pt>
                      <c:pt idx="8552">
                        <c:v>9.1056000000000012E-2</c:v>
                      </c:pt>
                      <c:pt idx="8553">
                        <c:v>9.1052000000000022E-2</c:v>
                      </c:pt>
                      <c:pt idx="8554">
                        <c:v>9.1051000000000035E-2</c:v>
                      </c:pt>
                      <c:pt idx="8555">
                        <c:v>9.1047500000000045E-2</c:v>
                      </c:pt>
                      <c:pt idx="8556">
                        <c:v>9.1044000000000055E-2</c:v>
                      </c:pt>
                      <c:pt idx="8557">
                        <c:v>9.1043500000000055E-2</c:v>
                      </c:pt>
                      <c:pt idx="8558">
                        <c:v>9.1051500000000091E-2</c:v>
                      </c:pt>
                      <c:pt idx="8559">
                        <c:v>9.1049500000000075E-2</c:v>
                      </c:pt>
                      <c:pt idx="8560">
                        <c:v>9.1047500000000059E-2</c:v>
                      </c:pt>
                      <c:pt idx="8561">
                        <c:v>9.1046000000000071E-2</c:v>
                      </c:pt>
                      <c:pt idx="8562">
                        <c:v>9.1053000000000051E-2</c:v>
                      </c:pt>
                      <c:pt idx="8563">
                        <c:v>9.1046000000000044E-2</c:v>
                      </c:pt>
                      <c:pt idx="8564">
                        <c:v>9.1041000000000066E-2</c:v>
                      </c:pt>
                      <c:pt idx="8565">
                        <c:v>9.1032500000000099E-2</c:v>
                      </c:pt>
                      <c:pt idx="8566">
                        <c:v>9.1027500000000094E-2</c:v>
                      </c:pt>
                      <c:pt idx="8567">
                        <c:v>9.102650000000008E-2</c:v>
                      </c:pt>
                      <c:pt idx="8568">
                        <c:v>9.1026000000000079E-2</c:v>
                      </c:pt>
                      <c:pt idx="8569">
                        <c:v>9.1026000000000079E-2</c:v>
                      </c:pt>
                      <c:pt idx="8570">
                        <c:v>9.1027000000000094E-2</c:v>
                      </c:pt>
                      <c:pt idx="8571">
                        <c:v>9.1027000000000108E-2</c:v>
                      </c:pt>
                      <c:pt idx="8572">
                        <c:v>9.1025000000000092E-2</c:v>
                      </c:pt>
                      <c:pt idx="8573">
                        <c:v>9.102300000000009E-2</c:v>
                      </c:pt>
                      <c:pt idx="8574">
                        <c:v>9.1104500000000088E-2</c:v>
                      </c:pt>
                      <c:pt idx="8575">
                        <c:v>9.1099000000000097E-2</c:v>
                      </c:pt>
                      <c:pt idx="8576">
                        <c:v>9.1094500000000092E-2</c:v>
                      </c:pt>
                      <c:pt idx="8577">
                        <c:v>9.1090000000000074E-2</c:v>
                      </c:pt>
                      <c:pt idx="8578">
                        <c:v>9.1061000000000045E-2</c:v>
                      </c:pt>
                      <c:pt idx="8579">
                        <c:v>9.105650000000004E-2</c:v>
                      </c:pt>
                      <c:pt idx="8580">
                        <c:v>9.1054500000000052E-2</c:v>
                      </c:pt>
                      <c:pt idx="8581">
                        <c:v>9.1052000000000077E-2</c:v>
                      </c:pt>
                      <c:pt idx="8582">
                        <c:v>9.1040500000000066E-2</c:v>
                      </c:pt>
                      <c:pt idx="8583">
                        <c:v>9.1037000000000048E-2</c:v>
                      </c:pt>
                      <c:pt idx="8584">
                        <c:v>9.103500000000006E-2</c:v>
                      </c:pt>
                      <c:pt idx="8585">
                        <c:v>9.1033500000000073E-2</c:v>
                      </c:pt>
                      <c:pt idx="8586">
                        <c:v>9.1037000000000076E-2</c:v>
                      </c:pt>
                      <c:pt idx="8587">
                        <c:v>9.1037500000000063E-2</c:v>
                      </c:pt>
                      <c:pt idx="8588">
                        <c:v>9.1039500000000079E-2</c:v>
                      </c:pt>
                      <c:pt idx="8589">
                        <c:v>9.1040500000000066E-2</c:v>
                      </c:pt>
                      <c:pt idx="8590">
                        <c:v>9.1047000000000058E-2</c:v>
                      </c:pt>
                      <c:pt idx="8591">
                        <c:v>9.1051000000000076E-2</c:v>
                      </c:pt>
                      <c:pt idx="8592">
                        <c:v>9.1056000000000081E-2</c:v>
                      </c:pt>
                      <c:pt idx="8593">
                        <c:v>9.1060000000000058E-2</c:v>
                      </c:pt>
                      <c:pt idx="8594">
                        <c:v>9.1054500000000052E-2</c:v>
                      </c:pt>
                      <c:pt idx="8595">
                        <c:v>9.1055500000000067E-2</c:v>
                      </c:pt>
                      <c:pt idx="8596">
                        <c:v>9.1055000000000066E-2</c:v>
                      </c:pt>
                      <c:pt idx="8597">
                        <c:v>9.1054500000000024E-2</c:v>
                      </c:pt>
                      <c:pt idx="8598">
                        <c:v>9.1056500000000026E-2</c:v>
                      </c:pt>
                      <c:pt idx="8599">
                        <c:v>9.105600000000004E-2</c:v>
                      </c:pt>
                      <c:pt idx="8600">
                        <c:v>9.1055500000000025E-2</c:v>
                      </c:pt>
                      <c:pt idx="8601">
                        <c:v>9.1054000000000024E-2</c:v>
                      </c:pt>
                      <c:pt idx="8602">
                        <c:v>9.1062500000000032E-2</c:v>
                      </c:pt>
                      <c:pt idx="8603">
                        <c:v>9.1060000000000016E-2</c:v>
                      </c:pt>
                      <c:pt idx="8604">
                        <c:v>9.1057499999999986E-2</c:v>
                      </c:pt>
                      <c:pt idx="8605">
                        <c:v>9.1055499999999998E-2</c:v>
                      </c:pt>
                      <c:pt idx="8606">
                        <c:v>9.1053499999999982E-2</c:v>
                      </c:pt>
                      <c:pt idx="8607">
                        <c:v>9.1051999999999966E-2</c:v>
                      </c:pt>
                      <c:pt idx="8608">
                        <c:v>9.1049999999999992E-2</c:v>
                      </c:pt>
                      <c:pt idx="8609">
                        <c:v>9.1048499999999949E-2</c:v>
                      </c:pt>
                      <c:pt idx="8610">
                        <c:v>9.104549999999996E-2</c:v>
                      </c:pt>
                      <c:pt idx="8611">
                        <c:v>9.1043499999999972E-2</c:v>
                      </c:pt>
                      <c:pt idx="8612">
                        <c:v>9.104199999999997E-2</c:v>
                      </c:pt>
                      <c:pt idx="8613">
                        <c:v>9.103949999999994E-2</c:v>
                      </c:pt>
                      <c:pt idx="8614">
                        <c:v>9.1036499999999951E-2</c:v>
                      </c:pt>
                      <c:pt idx="8615">
                        <c:v>9.1028999999999971E-2</c:v>
                      </c:pt>
                      <c:pt idx="8616">
                        <c:v>9.1034999999999949E-2</c:v>
                      </c:pt>
                      <c:pt idx="8617">
                        <c:v>9.1038499999999939E-2</c:v>
                      </c:pt>
                      <c:pt idx="8618">
                        <c:v>9.1036499999999951E-2</c:v>
                      </c:pt>
                      <c:pt idx="8619">
                        <c:v>9.1039499999999954E-2</c:v>
                      </c:pt>
                      <c:pt idx="8620">
                        <c:v>9.104599999999996E-2</c:v>
                      </c:pt>
                      <c:pt idx="8621">
                        <c:v>9.1049499999999964E-2</c:v>
                      </c:pt>
                      <c:pt idx="8622">
                        <c:v>9.1038499999999994E-2</c:v>
                      </c:pt>
                      <c:pt idx="8623">
                        <c:v>9.1040499999999996E-2</c:v>
                      </c:pt>
                      <c:pt idx="8624">
                        <c:v>9.1037999999999994E-2</c:v>
                      </c:pt>
                      <c:pt idx="8625">
                        <c:v>9.1035500000000005E-2</c:v>
                      </c:pt>
                      <c:pt idx="8626">
                        <c:v>9.1033000000000003E-2</c:v>
                      </c:pt>
                      <c:pt idx="8627">
                        <c:v>9.1033000000000003E-2</c:v>
                      </c:pt>
                      <c:pt idx="8628">
                        <c:v>9.1036000000000006E-2</c:v>
                      </c:pt>
                      <c:pt idx="8629">
                        <c:v>9.1036500000000006E-2</c:v>
                      </c:pt>
                      <c:pt idx="8630">
                        <c:v>9.0978000000000031E-2</c:v>
                      </c:pt>
                      <c:pt idx="8631">
                        <c:v>9.0981500000000035E-2</c:v>
                      </c:pt>
                      <c:pt idx="8632">
                        <c:v>9.098500000000001E-2</c:v>
                      </c:pt>
                      <c:pt idx="8633">
                        <c:v>9.0989500000000043E-2</c:v>
                      </c:pt>
                      <c:pt idx="8634">
                        <c:v>9.099500000000002E-2</c:v>
                      </c:pt>
                      <c:pt idx="8635">
                        <c:v>9.0993500000000005E-2</c:v>
                      </c:pt>
                      <c:pt idx="8636">
                        <c:v>9.0991500000000017E-2</c:v>
                      </c:pt>
                      <c:pt idx="8637">
                        <c:v>9.0989500000000043E-2</c:v>
                      </c:pt>
                      <c:pt idx="8638">
                        <c:v>9.0989000000000042E-2</c:v>
                      </c:pt>
                      <c:pt idx="8639">
                        <c:v>9.0989000000000042E-2</c:v>
                      </c:pt>
                      <c:pt idx="8640">
                        <c:v>9.0990000000000057E-2</c:v>
                      </c:pt>
                      <c:pt idx="8641">
                        <c:v>9.0989500000000056E-2</c:v>
                      </c:pt>
                      <c:pt idx="8642">
                        <c:v>9.0991500000000031E-2</c:v>
                      </c:pt>
                      <c:pt idx="8643">
                        <c:v>9.0992500000000032E-2</c:v>
                      </c:pt>
                      <c:pt idx="8644">
                        <c:v>9.0993500000000033E-2</c:v>
                      </c:pt>
                      <c:pt idx="8645">
                        <c:v>9.0994500000000048E-2</c:v>
                      </c:pt>
                      <c:pt idx="8646">
                        <c:v>9.0984500000000051E-2</c:v>
                      </c:pt>
                      <c:pt idx="8647">
                        <c:v>9.0984000000000037E-2</c:v>
                      </c:pt>
                      <c:pt idx="8648">
                        <c:v>9.0983000000000036E-2</c:v>
                      </c:pt>
                      <c:pt idx="8649">
                        <c:v>9.0981500000000035E-2</c:v>
                      </c:pt>
                      <c:pt idx="8650">
                        <c:v>9.0979000000000046E-2</c:v>
                      </c:pt>
                      <c:pt idx="8651">
                        <c:v>9.0978500000000045E-2</c:v>
                      </c:pt>
                      <c:pt idx="8652">
                        <c:v>9.0978000000000059E-2</c:v>
                      </c:pt>
                      <c:pt idx="8653">
                        <c:v>9.0977500000000072E-2</c:v>
                      </c:pt>
                      <c:pt idx="8654">
                        <c:v>9.0970500000000065E-2</c:v>
                      </c:pt>
                      <c:pt idx="8655">
                        <c:v>9.0972000000000039E-2</c:v>
                      </c:pt>
                      <c:pt idx="8656">
                        <c:v>9.0971500000000038E-2</c:v>
                      </c:pt>
                      <c:pt idx="8657">
                        <c:v>9.0972500000000039E-2</c:v>
                      </c:pt>
                      <c:pt idx="8658">
                        <c:v>9.0971500000000025E-2</c:v>
                      </c:pt>
                      <c:pt idx="8659">
                        <c:v>9.0966500000000033E-2</c:v>
                      </c:pt>
                      <c:pt idx="8660">
                        <c:v>9.0961500000000015E-2</c:v>
                      </c:pt>
                      <c:pt idx="8661">
                        <c:v>9.0955999999999995E-2</c:v>
                      </c:pt>
                      <c:pt idx="8662">
                        <c:v>9.0956000000000009E-2</c:v>
                      </c:pt>
                      <c:pt idx="8663">
                        <c:v>9.0954500000000008E-2</c:v>
                      </c:pt>
                      <c:pt idx="8664">
                        <c:v>9.0956000000000009E-2</c:v>
                      </c:pt>
                      <c:pt idx="8665">
                        <c:v>9.0954500000000035E-2</c:v>
                      </c:pt>
                      <c:pt idx="8666">
                        <c:v>9.095550000000005E-2</c:v>
                      </c:pt>
                      <c:pt idx="8667">
                        <c:v>9.0957500000000038E-2</c:v>
                      </c:pt>
                      <c:pt idx="8668">
                        <c:v>9.0958500000000025E-2</c:v>
                      </c:pt>
                      <c:pt idx="8669">
                        <c:v>9.095950000000004E-2</c:v>
                      </c:pt>
                      <c:pt idx="8670">
                        <c:v>9.0964000000000086E-2</c:v>
                      </c:pt>
                      <c:pt idx="8671">
                        <c:v>9.0957500000000066E-2</c:v>
                      </c:pt>
                      <c:pt idx="8672">
                        <c:v>9.0954000000000049E-2</c:v>
                      </c:pt>
                      <c:pt idx="8673">
                        <c:v>9.0949000000000058E-2</c:v>
                      </c:pt>
                      <c:pt idx="8674">
                        <c:v>9.0935500000000058E-2</c:v>
                      </c:pt>
                      <c:pt idx="8675">
                        <c:v>9.0932500000000013E-2</c:v>
                      </c:pt>
                      <c:pt idx="8676">
                        <c:v>9.0926500000000007E-2</c:v>
                      </c:pt>
                      <c:pt idx="8677">
                        <c:v>9.0922999999999976E-2</c:v>
                      </c:pt>
                      <c:pt idx="8678">
                        <c:v>9.0929999999999983E-2</c:v>
                      </c:pt>
                      <c:pt idx="8679">
                        <c:v>9.0926499999999966E-2</c:v>
                      </c:pt>
                      <c:pt idx="8680">
                        <c:v>9.0923000000000004E-2</c:v>
                      </c:pt>
                      <c:pt idx="8681">
                        <c:v>9.0917999999999971E-2</c:v>
                      </c:pt>
                      <c:pt idx="8682">
                        <c:v>9.089899999999998E-2</c:v>
                      </c:pt>
                      <c:pt idx="8683">
                        <c:v>9.0893499999999974E-2</c:v>
                      </c:pt>
                      <c:pt idx="8684">
                        <c:v>9.0891499999999986E-2</c:v>
                      </c:pt>
                      <c:pt idx="8685">
                        <c:v>9.0888499999999969E-2</c:v>
                      </c:pt>
                      <c:pt idx="8686">
                        <c:v>9.0889499999999956E-2</c:v>
                      </c:pt>
                      <c:pt idx="8687">
                        <c:v>9.0888499999999955E-2</c:v>
                      </c:pt>
                      <c:pt idx="8688">
                        <c:v>9.0888999999999956E-2</c:v>
                      </c:pt>
                      <c:pt idx="8689">
                        <c:v>9.0888999999999956E-2</c:v>
                      </c:pt>
                      <c:pt idx="8690">
                        <c:v>9.0890499999999944E-2</c:v>
                      </c:pt>
                      <c:pt idx="8691">
                        <c:v>9.0895999999999949E-2</c:v>
                      </c:pt>
                      <c:pt idx="8692">
                        <c:v>9.090049999999994E-2</c:v>
                      </c:pt>
                      <c:pt idx="8693">
                        <c:v>9.0904999999999958E-2</c:v>
                      </c:pt>
                      <c:pt idx="8694">
                        <c:v>9.0913499999999925E-2</c:v>
                      </c:pt>
                      <c:pt idx="8695">
                        <c:v>9.0912999999999952E-2</c:v>
                      </c:pt>
                      <c:pt idx="8696">
                        <c:v>9.0913999999999967E-2</c:v>
                      </c:pt>
                      <c:pt idx="8697">
                        <c:v>9.0913999999999981E-2</c:v>
                      </c:pt>
                      <c:pt idx="8698">
                        <c:v>9.0915999999999983E-2</c:v>
                      </c:pt>
                      <c:pt idx="8699">
                        <c:v>9.0917499999999971E-2</c:v>
                      </c:pt>
                      <c:pt idx="8700">
                        <c:v>9.0920499999999987E-2</c:v>
                      </c:pt>
                      <c:pt idx="8701">
                        <c:v>9.0923000000000004E-2</c:v>
                      </c:pt>
                      <c:pt idx="8702">
                        <c:v>9.0915499999999996E-2</c:v>
                      </c:pt>
                      <c:pt idx="8703">
                        <c:v>9.0915500000000038E-2</c:v>
                      </c:pt>
                      <c:pt idx="8704">
                        <c:v>9.0915500000000052E-2</c:v>
                      </c:pt>
                      <c:pt idx="8705">
                        <c:v>9.0916500000000081E-2</c:v>
                      </c:pt>
                      <c:pt idx="8706">
                        <c:v>9.0917500000000082E-2</c:v>
                      </c:pt>
                      <c:pt idx="8707">
                        <c:v>9.0915000000000093E-2</c:v>
                      </c:pt>
                      <c:pt idx="8708">
                        <c:v>9.0914000000000092E-2</c:v>
                      </c:pt>
                      <c:pt idx="8709">
                        <c:v>9.0911500000000062E-2</c:v>
                      </c:pt>
                      <c:pt idx="8710">
                        <c:v>9.0928000000000078E-2</c:v>
                      </c:pt>
                      <c:pt idx="8711">
                        <c:v>9.0921500000000058E-2</c:v>
                      </c:pt>
                      <c:pt idx="8712">
                        <c:v>9.0914500000000051E-2</c:v>
                      </c:pt>
                      <c:pt idx="8713">
                        <c:v>9.0909000000000073E-2</c:v>
                      </c:pt>
                      <c:pt idx="8714">
                        <c:v>9.0913000000000063E-2</c:v>
                      </c:pt>
                      <c:pt idx="8715">
                        <c:v>9.091000000000006E-2</c:v>
                      </c:pt>
                      <c:pt idx="8716">
                        <c:v>9.0906500000000057E-2</c:v>
                      </c:pt>
                      <c:pt idx="8717">
                        <c:v>9.0904500000000055E-2</c:v>
                      </c:pt>
                      <c:pt idx="8718">
                        <c:v>9.090600000000007E-2</c:v>
                      </c:pt>
                      <c:pt idx="8719">
                        <c:v>9.0903500000000068E-2</c:v>
                      </c:pt>
                      <c:pt idx="8720">
                        <c:v>9.0900500000000065E-2</c:v>
                      </c:pt>
                      <c:pt idx="8721">
                        <c:v>9.0895500000000046E-2</c:v>
                      </c:pt>
                      <c:pt idx="8722">
                        <c:v>9.0891000000000041E-2</c:v>
                      </c:pt>
                      <c:pt idx="8723">
                        <c:v>9.0889500000000026E-2</c:v>
                      </c:pt>
                      <c:pt idx="8724">
                        <c:v>9.0887000000000009E-2</c:v>
                      </c:pt>
                      <c:pt idx="8725">
                        <c:v>9.0887000000000009E-2</c:v>
                      </c:pt>
                      <c:pt idx="8726">
                        <c:v>9.088400000000002E-2</c:v>
                      </c:pt>
                      <c:pt idx="8727">
                        <c:v>9.0884499999999993E-2</c:v>
                      </c:pt>
                      <c:pt idx="8728">
                        <c:v>9.088499999999998E-2</c:v>
                      </c:pt>
                      <c:pt idx="8729">
                        <c:v>9.0886499999999995E-2</c:v>
                      </c:pt>
                      <c:pt idx="8730">
                        <c:v>9.0891999999999987E-2</c:v>
                      </c:pt>
                      <c:pt idx="8731">
                        <c:v>9.0895999999999991E-2</c:v>
                      </c:pt>
                      <c:pt idx="8732">
                        <c:v>9.089899999999998E-2</c:v>
                      </c:pt>
                      <c:pt idx="8733">
                        <c:v>9.0901499999999996E-2</c:v>
                      </c:pt>
                      <c:pt idx="8734">
                        <c:v>9.0905000000000027E-2</c:v>
                      </c:pt>
                      <c:pt idx="8735">
                        <c:v>9.0908500000000017E-2</c:v>
                      </c:pt>
                      <c:pt idx="8736">
                        <c:v>9.0913500000000008E-2</c:v>
                      </c:pt>
                      <c:pt idx="8737">
                        <c:v>9.0917500000000012E-2</c:v>
                      </c:pt>
                      <c:pt idx="8738">
                        <c:v>9.0871000000000007E-2</c:v>
                      </c:pt>
                      <c:pt idx="8739">
                        <c:v>9.0874500000000025E-2</c:v>
                      </c:pt>
                      <c:pt idx="8740">
                        <c:v>9.0879000000000029E-2</c:v>
                      </c:pt>
                      <c:pt idx="8741">
                        <c:v>9.0886500000000037E-2</c:v>
                      </c:pt>
                      <c:pt idx="8742">
                        <c:v>9.0915000000000024E-2</c:v>
                      </c:pt>
                      <c:pt idx="8743">
                        <c:v>9.0913500000000022E-2</c:v>
                      </c:pt>
                      <c:pt idx="8744">
                        <c:v>9.0914500000000037E-2</c:v>
                      </c:pt>
                      <c:pt idx="8745">
                        <c:v>9.0915000000000051E-2</c:v>
                      </c:pt>
                      <c:pt idx="8746">
                        <c:v>9.0918000000000068E-2</c:v>
                      </c:pt>
                      <c:pt idx="8747">
                        <c:v>9.0923500000000046E-2</c:v>
                      </c:pt>
                      <c:pt idx="8748">
                        <c:v>9.0931000000000053E-2</c:v>
                      </c:pt>
                      <c:pt idx="8749">
                        <c:v>9.0936000000000045E-2</c:v>
                      </c:pt>
                      <c:pt idx="8750">
                        <c:v>9.0944500000000039E-2</c:v>
                      </c:pt>
                      <c:pt idx="8751">
                        <c:v>9.0951000000000046E-2</c:v>
                      </c:pt>
                      <c:pt idx="8752">
                        <c:v>9.0956500000000051E-2</c:v>
                      </c:pt>
                      <c:pt idx="8753">
                        <c:v>9.0963500000000044E-2</c:v>
                      </c:pt>
                      <c:pt idx="8754">
                        <c:v>9.0965000000000046E-2</c:v>
                      </c:pt>
                      <c:pt idx="8755">
                        <c:v>9.0965500000000046E-2</c:v>
                      </c:pt>
                      <c:pt idx="8756">
                        <c:v>9.0966500000000061E-2</c:v>
                      </c:pt>
                      <c:pt idx="8757">
                        <c:v>9.0966000000000061E-2</c:v>
                      </c:pt>
                      <c:pt idx="8758">
                        <c:v>9.0970500000000065E-2</c:v>
                      </c:pt>
                      <c:pt idx="8759">
                        <c:v>9.0975000000000056E-2</c:v>
                      </c:pt>
                      <c:pt idx="8760">
                        <c:v>9.0978000000000059E-2</c:v>
                      </c:pt>
                      <c:pt idx="8761">
                        <c:v>9.0982000000000063E-2</c:v>
                      </c:pt>
                      <c:pt idx="8762">
                        <c:v>9.0984500000000051E-2</c:v>
                      </c:pt>
                      <c:pt idx="8763">
                        <c:v>9.0993500000000047E-2</c:v>
                      </c:pt>
                      <c:pt idx="8764">
                        <c:v>9.1000500000000067E-2</c:v>
                      </c:pt>
                      <c:pt idx="8765">
                        <c:v>9.1007500000000074E-2</c:v>
                      </c:pt>
                      <c:pt idx="8766">
                        <c:v>9.1018500000000044E-2</c:v>
                      </c:pt>
                      <c:pt idx="8767">
                        <c:v>9.1016500000000042E-2</c:v>
                      </c:pt>
                      <c:pt idx="8768">
                        <c:v>9.1016500000000042E-2</c:v>
                      </c:pt>
                      <c:pt idx="8769">
                        <c:v>9.1014000000000039E-2</c:v>
                      </c:pt>
                      <c:pt idx="8770">
                        <c:v>9.1011000000000009E-2</c:v>
                      </c:pt>
                      <c:pt idx="8771">
                        <c:v>9.1008000000000033E-2</c:v>
                      </c:pt>
                      <c:pt idx="8772">
                        <c:v>9.1008500000000048E-2</c:v>
                      </c:pt>
                      <c:pt idx="8773">
                        <c:v>9.1008500000000062E-2</c:v>
                      </c:pt>
                      <c:pt idx="8774">
                        <c:v>9.0925500000000062E-2</c:v>
                      </c:pt>
                      <c:pt idx="8775">
                        <c:v>9.0927500000000064E-2</c:v>
                      </c:pt>
                      <c:pt idx="8776">
                        <c:v>9.0929500000000066E-2</c:v>
                      </c:pt>
                      <c:pt idx="8777">
                        <c:v>9.0932000000000068E-2</c:v>
                      </c:pt>
                      <c:pt idx="8778">
                        <c:v>9.0966500000000089E-2</c:v>
                      </c:pt>
                      <c:pt idx="8779">
                        <c:v>9.0966500000000089E-2</c:v>
                      </c:pt>
                      <c:pt idx="8780">
                        <c:v>9.0966500000000089E-2</c:v>
                      </c:pt>
                      <c:pt idx="8781">
                        <c:v>9.0967000000000089E-2</c:v>
                      </c:pt>
                      <c:pt idx="8782">
                        <c:v>9.0973000000000095E-2</c:v>
                      </c:pt>
                      <c:pt idx="8783">
                        <c:v>9.0978000000000059E-2</c:v>
                      </c:pt>
                      <c:pt idx="8784">
                        <c:v>9.098300000000005E-2</c:v>
                      </c:pt>
                      <c:pt idx="8785">
                        <c:v>9.0988000000000083E-2</c:v>
                      </c:pt>
                      <c:pt idx="8786">
                        <c:v>9.0992500000000046E-2</c:v>
                      </c:pt>
                      <c:pt idx="8787">
                        <c:v>9.0998000000000037E-2</c:v>
                      </c:pt>
                      <c:pt idx="8788">
                        <c:v>9.1004000000000043E-2</c:v>
                      </c:pt>
                      <c:pt idx="8789">
                        <c:v>9.1013500000000039E-2</c:v>
                      </c:pt>
                      <c:pt idx="8790">
                        <c:v>9.1014000000000039E-2</c:v>
                      </c:pt>
                      <c:pt idx="8791">
                        <c:v>9.1016500000000042E-2</c:v>
                      </c:pt>
                      <c:pt idx="8792">
                        <c:v>9.101650000000007E-2</c:v>
                      </c:pt>
                      <c:pt idx="8793">
                        <c:v>9.1019500000000045E-2</c:v>
                      </c:pt>
                      <c:pt idx="8794">
                        <c:v>9.1025500000000037E-2</c:v>
                      </c:pt>
                      <c:pt idx="8795">
                        <c:v>9.1028500000000068E-2</c:v>
                      </c:pt>
                      <c:pt idx="8796">
                        <c:v>9.1033000000000058E-2</c:v>
                      </c:pt>
                      <c:pt idx="8797">
                        <c:v>9.1036000000000061E-2</c:v>
                      </c:pt>
                      <c:pt idx="8798">
                        <c:v>9.1040000000000051E-2</c:v>
                      </c:pt>
                      <c:pt idx="8799">
                        <c:v>9.1044500000000028E-2</c:v>
                      </c:pt>
                      <c:pt idx="8800">
                        <c:v>9.1047500000000031E-2</c:v>
                      </c:pt>
                      <c:pt idx="8801">
                        <c:v>9.105400000000001E-2</c:v>
                      </c:pt>
                      <c:pt idx="8802">
                        <c:v>9.1097500000000012E-2</c:v>
                      </c:pt>
                      <c:pt idx="8803">
                        <c:v>9.1103500000000004E-2</c:v>
                      </c:pt>
                      <c:pt idx="8804">
                        <c:v>9.1109000000000009E-2</c:v>
                      </c:pt>
                      <c:pt idx="8805">
                        <c:v>9.1112499999999999E-2</c:v>
                      </c:pt>
                      <c:pt idx="8806">
                        <c:v>9.1115000000000015E-2</c:v>
                      </c:pt>
                      <c:pt idx="8807">
                        <c:v>9.1121500000000022E-2</c:v>
                      </c:pt>
                      <c:pt idx="8808">
                        <c:v>9.1124000000000024E-2</c:v>
                      </c:pt>
                      <c:pt idx="8809">
                        <c:v>9.1127500000000042E-2</c:v>
                      </c:pt>
                      <c:pt idx="8810">
                        <c:v>9.1128000000000042E-2</c:v>
                      </c:pt>
                      <c:pt idx="8811">
                        <c:v>9.1132000000000046E-2</c:v>
                      </c:pt>
                      <c:pt idx="8812">
                        <c:v>9.1133000000000047E-2</c:v>
                      </c:pt>
                      <c:pt idx="8813">
                        <c:v>9.1138500000000053E-2</c:v>
                      </c:pt>
                      <c:pt idx="8814">
                        <c:v>9.1150500000000037E-2</c:v>
                      </c:pt>
                      <c:pt idx="8815">
                        <c:v>9.1147000000000006E-2</c:v>
                      </c:pt>
                      <c:pt idx="8816">
                        <c:v>9.1140500000000027E-2</c:v>
                      </c:pt>
                      <c:pt idx="8817">
                        <c:v>9.1136000000000023E-2</c:v>
                      </c:pt>
                      <c:pt idx="8818">
                        <c:v>9.1132000000000005E-2</c:v>
                      </c:pt>
                      <c:pt idx="8819">
                        <c:v>9.1129500000000002E-2</c:v>
                      </c:pt>
                      <c:pt idx="8820">
                        <c:v>9.1126499999999999E-2</c:v>
                      </c:pt>
                      <c:pt idx="8821">
                        <c:v>9.112300000000001E-2</c:v>
                      </c:pt>
                      <c:pt idx="8822">
                        <c:v>9.1118500000000005E-2</c:v>
                      </c:pt>
                      <c:pt idx="8823">
                        <c:v>9.1112499999999999E-2</c:v>
                      </c:pt>
                      <c:pt idx="8824">
                        <c:v>9.1108999999999968E-2</c:v>
                      </c:pt>
                      <c:pt idx="8825">
                        <c:v>9.1105999999999979E-2</c:v>
                      </c:pt>
                      <c:pt idx="8826">
                        <c:v>9.1104499999999963E-2</c:v>
                      </c:pt>
                      <c:pt idx="8827">
                        <c:v>9.1097999999999957E-2</c:v>
                      </c:pt>
                      <c:pt idx="8828">
                        <c:v>9.1088999999999962E-2</c:v>
                      </c:pt>
                      <c:pt idx="8829">
                        <c:v>9.1081499999999982E-2</c:v>
                      </c:pt>
                      <c:pt idx="8830">
                        <c:v>9.1076999999999964E-2</c:v>
                      </c:pt>
                      <c:pt idx="8831">
                        <c:v>9.1071999999999959E-2</c:v>
                      </c:pt>
                      <c:pt idx="8832">
                        <c:v>9.1068499999999941E-2</c:v>
                      </c:pt>
                      <c:pt idx="8833">
                        <c:v>9.106299999999995E-2</c:v>
                      </c:pt>
                      <c:pt idx="8834">
                        <c:v>9.1057499999999958E-2</c:v>
                      </c:pt>
                      <c:pt idx="8835">
                        <c:v>9.1057499999999958E-2</c:v>
                      </c:pt>
                      <c:pt idx="8836">
                        <c:v>9.1063499999999978E-2</c:v>
                      </c:pt>
                      <c:pt idx="8837">
                        <c:v>9.1066999999999981E-2</c:v>
                      </c:pt>
                      <c:pt idx="8838">
                        <c:v>9.1093999999999953E-2</c:v>
                      </c:pt>
                      <c:pt idx="8839">
                        <c:v>9.1089999999999963E-2</c:v>
                      </c:pt>
                      <c:pt idx="8840">
                        <c:v>9.1087499999999988E-2</c:v>
                      </c:pt>
                      <c:pt idx="8841">
                        <c:v>9.1081999999999996E-2</c:v>
                      </c:pt>
                      <c:pt idx="8842">
                        <c:v>9.1078500000000007E-2</c:v>
                      </c:pt>
                      <c:pt idx="8843">
                        <c:v>9.1075500000000018E-2</c:v>
                      </c:pt>
                      <c:pt idx="8844">
                        <c:v>9.1074000000000002E-2</c:v>
                      </c:pt>
                      <c:pt idx="8845">
                        <c:v>9.1069500000000012E-2</c:v>
                      </c:pt>
                      <c:pt idx="8846">
                        <c:v>9.1083499999999998E-2</c:v>
                      </c:pt>
                      <c:pt idx="8847">
                        <c:v>9.1082000000000024E-2</c:v>
                      </c:pt>
                      <c:pt idx="8848">
                        <c:v>9.1083000000000011E-2</c:v>
                      </c:pt>
                      <c:pt idx="8849">
                        <c:v>9.1083500000000053E-2</c:v>
                      </c:pt>
                      <c:pt idx="8850">
                        <c:v>9.1093000000000035E-2</c:v>
                      </c:pt>
                      <c:pt idx="8851">
                        <c:v>9.1092000000000048E-2</c:v>
                      </c:pt>
                      <c:pt idx="8852">
                        <c:v>9.1092500000000048E-2</c:v>
                      </c:pt>
                      <c:pt idx="8853">
                        <c:v>9.1093500000000049E-2</c:v>
                      </c:pt>
                      <c:pt idx="8854">
                        <c:v>9.1096000000000052E-2</c:v>
                      </c:pt>
                      <c:pt idx="8855">
                        <c:v>9.1098500000000068E-2</c:v>
                      </c:pt>
                      <c:pt idx="8856">
                        <c:v>9.1100500000000084E-2</c:v>
                      </c:pt>
                      <c:pt idx="8857">
                        <c:v>9.1104500000000088E-2</c:v>
                      </c:pt>
                      <c:pt idx="8858">
                        <c:v>9.110650000000009E-2</c:v>
                      </c:pt>
                      <c:pt idx="8859">
                        <c:v>9.1111500000000067E-2</c:v>
                      </c:pt>
                      <c:pt idx="8860">
                        <c:v>9.1116000000000058E-2</c:v>
                      </c:pt>
                      <c:pt idx="8861">
                        <c:v>9.1122000000000064E-2</c:v>
                      </c:pt>
                      <c:pt idx="8862">
                        <c:v>9.112050000000009E-2</c:v>
                      </c:pt>
                      <c:pt idx="8863">
                        <c:v>9.1118500000000088E-2</c:v>
                      </c:pt>
                      <c:pt idx="8864">
                        <c:v>9.1118500000000088E-2</c:v>
                      </c:pt>
                      <c:pt idx="8865">
                        <c:v>9.1119000000000117E-2</c:v>
                      </c:pt>
                      <c:pt idx="8866">
                        <c:v>9.1118000000000088E-2</c:v>
                      </c:pt>
                      <c:pt idx="8867">
                        <c:v>9.1112500000000096E-2</c:v>
                      </c:pt>
                      <c:pt idx="8868">
                        <c:v>9.1114500000000084E-2</c:v>
                      </c:pt>
                      <c:pt idx="8869">
                        <c:v>9.11160000000001E-2</c:v>
                      </c:pt>
                      <c:pt idx="8870">
                        <c:v>9.1118500000000116E-2</c:v>
                      </c:pt>
                      <c:pt idx="8871">
                        <c:v>9.1125000000000109E-2</c:v>
                      </c:pt>
                      <c:pt idx="8872">
                        <c:v>9.1129500000000085E-2</c:v>
                      </c:pt>
                      <c:pt idx="8873">
                        <c:v>9.1137000000000079E-2</c:v>
                      </c:pt>
                      <c:pt idx="8874">
                        <c:v>9.1168500000000069E-2</c:v>
                      </c:pt>
                      <c:pt idx="8875">
                        <c:v>9.1166500000000067E-2</c:v>
                      </c:pt>
                      <c:pt idx="8876">
                        <c:v>9.1165000000000079E-2</c:v>
                      </c:pt>
                      <c:pt idx="8877">
                        <c:v>9.1165000000000038E-2</c:v>
                      </c:pt>
                      <c:pt idx="8878">
                        <c:v>9.1165500000000024E-2</c:v>
                      </c:pt>
                      <c:pt idx="8879">
                        <c:v>9.1168000000000013E-2</c:v>
                      </c:pt>
                      <c:pt idx="8880">
                        <c:v>9.11685E-2</c:v>
                      </c:pt>
                      <c:pt idx="8881">
                        <c:v>9.1169499999999987E-2</c:v>
                      </c:pt>
                      <c:pt idx="8882">
                        <c:v>9.1179999999999983E-2</c:v>
                      </c:pt>
                      <c:pt idx="8883">
                        <c:v>9.1181499999999985E-2</c:v>
                      </c:pt>
                      <c:pt idx="8884">
                        <c:v>9.1182499999999986E-2</c:v>
                      </c:pt>
                      <c:pt idx="8885">
                        <c:v>9.1185499999999975E-2</c:v>
                      </c:pt>
                      <c:pt idx="8886">
                        <c:v>9.1175999999999979E-2</c:v>
                      </c:pt>
                      <c:pt idx="8887">
                        <c:v>9.1174499999999992E-2</c:v>
                      </c:pt>
                      <c:pt idx="8888">
                        <c:v>9.1172000000000003E-2</c:v>
                      </c:pt>
                      <c:pt idx="8889">
                        <c:v>9.1169499999999987E-2</c:v>
                      </c:pt>
                      <c:pt idx="8890">
                        <c:v>9.1165999999999983E-2</c:v>
                      </c:pt>
                      <c:pt idx="8891">
                        <c:v>9.1165499999999997E-2</c:v>
                      </c:pt>
                      <c:pt idx="8892">
                        <c:v>9.1165999999999983E-2</c:v>
                      </c:pt>
                      <c:pt idx="8893">
                        <c:v>9.1165999999999983E-2</c:v>
                      </c:pt>
                      <c:pt idx="8894">
                        <c:v>9.1164499999999982E-2</c:v>
                      </c:pt>
                      <c:pt idx="8895">
                        <c:v>9.1167499999999985E-2</c:v>
                      </c:pt>
                      <c:pt idx="8896">
                        <c:v>9.1169E-2</c:v>
                      </c:pt>
                      <c:pt idx="8897">
                        <c:v>9.1148500000000007E-2</c:v>
                      </c:pt>
                      <c:pt idx="8898">
                        <c:v>9.11555E-2</c:v>
                      </c:pt>
                      <c:pt idx="8899">
                        <c:v>9.1156000000000029E-2</c:v>
                      </c:pt>
                      <c:pt idx="8900">
                        <c:v>9.1159000000000018E-2</c:v>
                      </c:pt>
                      <c:pt idx="8901">
                        <c:v>9.1163000000000008E-2</c:v>
                      </c:pt>
                      <c:pt idx="8902">
                        <c:v>9.1165500000000038E-2</c:v>
                      </c:pt>
                      <c:pt idx="8903">
                        <c:v>9.1169000000000028E-2</c:v>
                      </c:pt>
                      <c:pt idx="8904">
                        <c:v>9.1174000000000005E-2</c:v>
                      </c:pt>
                      <c:pt idx="8905">
                        <c:v>9.1181000000000012E-2</c:v>
                      </c:pt>
                      <c:pt idx="8906">
                        <c:v>9.1183500000000015E-2</c:v>
                      </c:pt>
                      <c:pt idx="8907">
                        <c:v>9.1192500000000024E-2</c:v>
                      </c:pt>
                      <c:pt idx="8908">
                        <c:v>9.1201000000000004E-2</c:v>
                      </c:pt>
                      <c:pt idx="8909">
                        <c:v>9.1208500000000012E-2</c:v>
                      </c:pt>
                      <c:pt idx="8910">
                        <c:v>9.120650000000001E-2</c:v>
                      </c:pt>
                      <c:pt idx="8911">
                        <c:v>9.1216499999999978E-2</c:v>
                      </c:pt>
                      <c:pt idx="8912">
                        <c:v>9.1228999999999963E-2</c:v>
                      </c:pt>
                      <c:pt idx="8913">
                        <c:v>9.1239999999999946E-2</c:v>
                      </c:pt>
                      <c:pt idx="8914">
                        <c:v>9.1251499999999985E-2</c:v>
                      </c:pt>
                      <c:pt idx="8915">
                        <c:v>9.1261999999999968E-2</c:v>
                      </c:pt>
                      <c:pt idx="8916">
                        <c:v>9.1274499999999967E-2</c:v>
                      </c:pt>
                      <c:pt idx="8917">
                        <c:v>9.1285499999999964E-2</c:v>
                      </c:pt>
                      <c:pt idx="8918">
                        <c:v>9.1294499999999987E-2</c:v>
                      </c:pt>
                      <c:pt idx="8919">
                        <c:v>9.1303499999999982E-2</c:v>
                      </c:pt>
                      <c:pt idx="8920">
                        <c:v>9.1315999999999967E-2</c:v>
                      </c:pt>
                      <c:pt idx="8921">
                        <c:v>9.1327499999999978E-2</c:v>
                      </c:pt>
                      <c:pt idx="8922">
                        <c:v>9.133699999999996E-2</c:v>
                      </c:pt>
                      <c:pt idx="8923">
                        <c:v>9.1349499999999959E-2</c:v>
                      </c:pt>
                      <c:pt idx="8924">
                        <c:v>9.1361499999999957E-2</c:v>
                      </c:pt>
                      <c:pt idx="8925">
                        <c:v>9.1365999999999961E-2</c:v>
                      </c:pt>
                      <c:pt idx="8926">
                        <c:v>9.1375999999999971E-2</c:v>
                      </c:pt>
                      <c:pt idx="8927">
                        <c:v>9.1387999999999983E-2</c:v>
                      </c:pt>
                      <c:pt idx="8928">
                        <c:v>9.1397999999999979E-2</c:v>
                      </c:pt>
                      <c:pt idx="8929">
                        <c:v>9.1407999999999989E-2</c:v>
                      </c:pt>
                      <c:pt idx="8930">
                        <c:v>9.1413499999999995E-2</c:v>
                      </c:pt>
                      <c:pt idx="8931">
                        <c:v>9.1420499999999988E-2</c:v>
                      </c:pt>
                      <c:pt idx="8932">
                        <c:v>9.1428499999999996E-2</c:v>
                      </c:pt>
                      <c:pt idx="8933">
                        <c:v>9.1438499999999992E-2</c:v>
                      </c:pt>
                      <c:pt idx="8934">
                        <c:v>9.1449499999999975E-2</c:v>
                      </c:pt>
                      <c:pt idx="8935">
                        <c:v>9.1455000000000009E-2</c:v>
                      </c:pt>
                      <c:pt idx="8936">
                        <c:v>9.1461000000000001E-2</c:v>
                      </c:pt>
                      <c:pt idx="8937">
                        <c:v>9.1467000000000021E-2</c:v>
                      </c:pt>
                      <c:pt idx="8938">
                        <c:v>9.1473500000000027E-2</c:v>
                      </c:pt>
                      <c:pt idx="8939">
                        <c:v>9.1482500000000022E-2</c:v>
                      </c:pt>
                      <c:pt idx="8940">
                        <c:v>9.1503500000000029E-2</c:v>
                      </c:pt>
                      <c:pt idx="8941">
                        <c:v>9.1501500000000013E-2</c:v>
                      </c:pt>
                      <c:pt idx="8942">
                        <c:v>9.1485000000000025E-2</c:v>
                      </c:pt>
                      <c:pt idx="8943">
                        <c:v>9.1498500000000024E-2</c:v>
                      </c:pt>
                      <c:pt idx="8944">
                        <c:v>9.1507000000000005E-2</c:v>
                      </c:pt>
                      <c:pt idx="8945">
                        <c:v>9.1517500000000016E-2</c:v>
                      </c:pt>
                      <c:pt idx="8946">
                        <c:v>9.1522000000000006E-2</c:v>
                      </c:pt>
                      <c:pt idx="8947">
                        <c:v>9.1527000000000011E-2</c:v>
                      </c:pt>
                      <c:pt idx="8948">
                        <c:v>9.1529000000000027E-2</c:v>
                      </c:pt>
                      <c:pt idx="8949">
                        <c:v>9.1535000000000033E-2</c:v>
                      </c:pt>
                      <c:pt idx="8950">
                        <c:v>9.1538500000000023E-2</c:v>
                      </c:pt>
                      <c:pt idx="8951">
                        <c:v>9.1545000000000001E-2</c:v>
                      </c:pt>
                      <c:pt idx="8952">
                        <c:v>9.1551000000000007E-2</c:v>
                      </c:pt>
                      <c:pt idx="8953">
                        <c:v>9.1558999999999988E-2</c:v>
                      </c:pt>
                      <c:pt idx="8954">
                        <c:v>9.156750000000001E-2</c:v>
                      </c:pt>
                      <c:pt idx="8955">
                        <c:v>9.157800000000002E-2</c:v>
                      </c:pt>
                      <c:pt idx="8956">
                        <c:v>9.1589500000000004E-2</c:v>
                      </c:pt>
                      <c:pt idx="8957">
                        <c:v>9.1601500000000016E-2</c:v>
                      </c:pt>
                      <c:pt idx="8958">
                        <c:v>9.1616000000000017E-2</c:v>
                      </c:pt>
                      <c:pt idx="8959">
                        <c:v>9.1624000000000011E-2</c:v>
                      </c:pt>
                      <c:pt idx="8960">
                        <c:v>9.1634000000000007E-2</c:v>
                      </c:pt>
                      <c:pt idx="8961">
                        <c:v>9.1647500000000021E-2</c:v>
                      </c:pt>
                      <c:pt idx="8962">
                        <c:v>9.1657000000000016E-2</c:v>
                      </c:pt>
                      <c:pt idx="8963">
                        <c:v>9.166500000000001E-2</c:v>
                      </c:pt>
                      <c:pt idx="8964">
                        <c:v>9.1675500000000021E-2</c:v>
                      </c:pt>
                      <c:pt idx="8965">
                        <c:v>9.1684000000000015E-2</c:v>
                      </c:pt>
                      <c:pt idx="8966">
                        <c:v>9.1689500000000007E-2</c:v>
                      </c:pt>
                      <c:pt idx="8967">
                        <c:v>9.1701000000000019E-2</c:v>
                      </c:pt>
                      <c:pt idx="8968">
                        <c:v>9.1709000000000013E-2</c:v>
                      </c:pt>
                      <c:pt idx="8969">
                        <c:v>9.1719000000000009E-2</c:v>
                      </c:pt>
                      <c:pt idx="8970">
                        <c:v>9.1729000000000005E-2</c:v>
                      </c:pt>
                      <c:pt idx="8971">
                        <c:v>9.1739000000000015E-2</c:v>
                      </c:pt>
                      <c:pt idx="8972">
                        <c:v>9.1745500000000021E-2</c:v>
                      </c:pt>
                      <c:pt idx="8973">
                        <c:v>9.1752500000000015E-2</c:v>
                      </c:pt>
                      <c:pt idx="8974">
                        <c:v>9.1762500000000011E-2</c:v>
                      </c:pt>
                      <c:pt idx="8975">
                        <c:v>9.1772500000000007E-2</c:v>
                      </c:pt>
                      <c:pt idx="8976">
                        <c:v>9.1784999999999992E-2</c:v>
                      </c:pt>
                      <c:pt idx="8977">
                        <c:v>9.1795000000000015E-2</c:v>
                      </c:pt>
                      <c:pt idx="8978">
                        <c:v>9.1794500000000015E-2</c:v>
                      </c:pt>
                      <c:pt idx="8979">
                        <c:v>9.1807E-2</c:v>
                      </c:pt>
                      <c:pt idx="8980">
                        <c:v>9.1815000000000022E-2</c:v>
                      </c:pt>
                      <c:pt idx="8981">
                        <c:v>9.1822000000000015E-2</c:v>
                      </c:pt>
                      <c:pt idx="8982">
                        <c:v>9.1826000000000005E-2</c:v>
                      </c:pt>
                      <c:pt idx="8983">
                        <c:v>9.183150000000001E-2</c:v>
                      </c:pt>
                      <c:pt idx="8984">
                        <c:v>9.1836000000000015E-2</c:v>
                      </c:pt>
                      <c:pt idx="8985">
                        <c:v>9.1839000000000032E-2</c:v>
                      </c:pt>
                      <c:pt idx="8986">
                        <c:v>9.184150000000002E-2</c:v>
                      </c:pt>
                      <c:pt idx="8987">
                        <c:v>9.1850000000000029E-2</c:v>
                      </c:pt>
                      <c:pt idx="8988">
                        <c:v>9.1856000000000021E-2</c:v>
                      </c:pt>
                      <c:pt idx="8989">
                        <c:v>9.1857500000000022E-2</c:v>
                      </c:pt>
                      <c:pt idx="8990">
                        <c:v>9.1864000000000029E-2</c:v>
                      </c:pt>
                      <c:pt idx="8991">
                        <c:v>9.1871000000000022E-2</c:v>
                      </c:pt>
                      <c:pt idx="8992">
                        <c:v>9.1881500000000019E-2</c:v>
                      </c:pt>
                      <c:pt idx="8993">
                        <c:v>9.188900000000004E-2</c:v>
                      </c:pt>
                      <c:pt idx="8994">
                        <c:v>9.1895500000000019E-2</c:v>
                      </c:pt>
                      <c:pt idx="8995">
                        <c:v>9.1902500000000026E-2</c:v>
                      </c:pt>
                      <c:pt idx="8996">
                        <c:v>9.1909500000000047E-2</c:v>
                      </c:pt>
                      <c:pt idx="8997">
                        <c:v>9.1939500000000049E-2</c:v>
                      </c:pt>
                      <c:pt idx="8998">
                        <c:v>9.194450000000004E-2</c:v>
                      </c:pt>
                      <c:pt idx="8999">
                        <c:v>9.1951500000000033E-2</c:v>
                      </c:pt>
                      <c:pt idx="9000">
                        <c:v>9.1960500000000028E-2</c:v>
                      </c:pt>
                      <c:pt idx="9001">
                        <c:v>9.1967500000000035E-2</c:v>
                      </c:pt>
                      <c:pt idx="9002">
                        <c:v>9.192700000000005E-2</c:v>
                      </c:pt>
                      <c:pt idx="9003">
                        <c:v>9.1934000000000043E-2</c:v>
                      </c:pt>
                      <c:pt idx="9004">
                        <c:v>9.1942000000000038E-2</c:v>
                      </c:pt>
                      <c:pt idx="9005">
                        <c:v>9.1950000000000032E-2</c:v>
                      </c:pt>
                      <c:pt idx="9006">
                        <c:v>9.1960500000000028E-2</c:v>
                      </c:pt>
                      <c:pt idx="9007">
                        <c:v>9.1967500000000021E-2</c:v>
                      </c:pt>
                      <c:pt idx="9008">
                        <c:v>9.198350000000001E-2</c:v>
                      </c:pt>
                      <c:pt idx="9009">
                        <c:v>9.1988E-2</c:v>
                      </c:pt>
                      <c:pt idx="9010">
                        <c:v>9.1996499999999995E-2</c:v>
                      </c:pt>
                      <c:pt idx="9011">
                        <c:v>9.2005999999999991E-2</c:v>
                      </c:pt>
                      <c:pt idx="9012">
                        <c:v>9.2015000000000013E-2</c:v>
                      </c:pt>
                      <c:pt idx="9013">
                        <c:v>9.2020999999999992E-2</c:v>
                      </c:pt>
                      <c:pt idx="9014">
                        <c:v>9.2016499999999987E-2</c:v>
                      </c:pt>
                      <c:pt idx="9015">
                        <c:v>9.2029E-2</c:v>
                      </c:pt>
                      <c:pt idx="9016">
                        <c:v>9.2040999999999998E-2</c:v>
                      </c:pt>
                      <c:pt idx="9017">
                        <c:v>9.2051499999999994E-2</c:v>
                      </c:pt>
                      <c:pt idx="9018">
                        <c:v>9.2062500000000005E-2</c:v>
                      </c:pt>
                      <c:pt idx="9019">
                        <c:v>9.2072500000000015E-2</c:v>
                      </c:pt>
                      <c:pt idx="9020">
                        <c:v>9.2082000000000011E-2</c:v>
                      </c:pt>
                      <c:pt idx="9021">
                        <c:v>9.2093499999999995E-2</c:v>
                      </c:pt>
                      <c:pt idx="9022">
                        <c:v>9.2103500000000005E-2</c:v>
                      </c:pt>
                      <c:pt idx="9023">
                        <c:v>9.2118499999999978E-2</c:v>
                      </c:pt>
                      <c:pt idx="9024">
                        <c:v>9.2129499999999989E-2</c:v>
                      </c:pt>
                      <c:pt idx="9025">
                        <c:v>9.21405E-2</c:v>
                      </c:pt>
                      <c:pt idx="9026">
                        <c:v>9.2151500000000011E-2</c:v>
                      </c:pt>
                      <c:pt idx="9027">
                        <c:v>9.2165499999999997E-2</c:v>
                      </c:pt>
                      <c:pt idx="9028">
                        <c:v>9.2175999999999994E-2</c:v>
                      </c:pt>
                      <c:pt idx="9029">
                        <c:v>9.218850000000002E-2</c:v>
                      </c:pt>
                      <c:pt idx="9030">
                        <c:v>9.2198500000000017E-2</c:v>
                      </c:pt>
                      <c:pt idx="9031">
                        <c:v>9.2209000000000027E-2</c:v>
                      </c:pt>
                      <c:pt idx="9032">
                        <c:v>9.2218000000000022E-2</c:v>
                      </c:pt>
                      <c:pt idx="9033">
                        <c:v>9.2248000000000024E-2</c:v>
                      </c:pt>
                      <c:pt idx="9034">
                        <c:v>9.2256500000000033E-2</c:v>
                      </c:pt>
                      <c:pt idx="9035">
                        <c:v>9.2262500000000025E-2</c:v>
                      </c:pt>
                      <c:pt idx="9036">
                        <c:v>9.2261500000000024E-2</c:v>
                      </c:pt>
                      <c:pt idx="9037">
                        <c:v>9.2266000000000029E-2</c:v>
                      </c:pt>
                      <c:pt idx="9038">
                        <c:v>9.2251000000000027E-2</c:v>
                      </c:pt>
                      <c:pt idx="9039">
                        <c:v>9.2259500000000022E-2</c:v>
                      </c:pt>
                      <c:pt idx="9040">
                        <c:v>9.226750000000003E-2</c:v>
                      </c:pt>
                      <c:pt idx="9041">
                        <c:v>9.2275999999999983E-2</c:v>
                      </c:pt>
                      <c:pt idx="9042">
                        <c:v>9.2286000000000007E-2</c:v>
                      </c:pt>
                      <c:pt idx="9043">
                        <c:v>9.2294000000000001E-2</c:v>
                      </c:pt>
                      <c:pt idx="9044">
                        <c:v>9.2304999999999998E-2</c:v>
                      </c:pt>
                      <c:pt idx="9045">
                        <c:v>9.2317000000000024E-2</c:v>
                      </c:pt>
                      <c:pt idx="9046">
                        <c:v>9.2321500000000001E-2</c:v>
                      </c:pt>
                      <c:pt idx="9047">
                        <c:v>9.2330500000000024E-2</c:v>
                      </c:pt>
                      <c:pt idx="9048">
                        <c:v>9.2339500000000019E-2</c:v>
                      </c:pt>
                      <c:pt idx="9049">
                        <c:v>9.2348500000000014E-2</c:v>
                      </c:pt>
                      <c:pt idx="9050">
                        <c:v>9.2352000000000004E-2</c:v>
                      </c:pt>
                      <c:pt idx="9051">
                        <c:v>9.2363500000000001E-2</c:v>
                      </c:pt>
                      <c:pt idx="9052">
                        <c:v>9.2375000000000013E-2</c:v>
                      </c:pt>
                      <c:pt idx="9053">
                        <c:v>9.2386999999999983E-2</c:v>
                      </c:pt>
                      <c:pt idx="9054">
                        <c:v>9.2395999999999992E-2</c:v>
                      </c:pt>
                      <c:pt idx="9055">
                        <c:v>9.2406000000000002E-2</c:v>
                      </c:pt>
                      <c:pt idx="9056">
                        <c:v>9.2417999999999972E-2</c:v>
                      </c:pt>
                      <c:pt idx="9057">
                        <c:v>9.2422500000000005E-2</c:v>
                      </c:pt>
                      <c:pt idx="9058">
                        <c:v>9.2433499999999974E-2</c:v>
                      </c:pt>
                      <c:pt idx="9059">
                        <c:v>9.2443999999999971E-2</c:v>
                      </c:pt>
                      <c:pt idx="9060">
                        <c:v>9.2454999999999968E-2</c:v>
                      </c:pt>
                      <c:pt idx="9061">
                        <c:v>9.2455499999999968E-2</c:v>
                      </c:pt>
                      <c:pt idx="9062">
                        <c:v>9.2459499999999972E-2</c:v>
                      </c:pt>
                      <c:pt idx="9063">
                        <c:v>9.2469999999999983E-2</c:v>
                      </c:pt>
                      <c:pt idx="9064">
                        <c:v>9.2475499999999988E-2</c:v>
                      </c:pt>
                      <c:pt idx="9065">
                        <c:v>9.2481499999999994E-2</c:v>
                      </c:pt>
                      <c:pt idx="9066">
                        <c:v>9.2486999999999972E-2</c:v>
                      </c:pt>
                      <c:pt idx="9067">
                        <c:v>9.249849999999997E-2</c:v>
                      </c:pt>
                      <c:pt idx="9068">
                        <c:v>9.2503499999999975E-2</c:v>
                      </c:pt>
                      <c:pt idx="9069">
                        <c:v>9.2509499999999981E-2</c:v>
                      </c:pt>
                      <c:pt idx="9070">
                        <c:v>9.2515499999999987E-2</c:v>
                      </c:pt>
                      <c:pt idx="9071">
                        <c:v>9.2523499999999995E-2</c:v>
                      </c:pt>
                      <c:pt idx="9072">
                        <c:v>9.2531500000000003E-2</c:v>
                      </c:pt>
                      <c:pt idx="9073">
                        <c:v>9.2537499999999995E-2</c:v>
                      </c:pt>
                      <c:pt idx="9074">
                        <c:v>9.2528499999999986E-2</c:v>
                      </c:pt>
                      <c:pt idx="9075">
                        <c:v>9.2542499999999986E-2</c:v>
                      </c:pt>
                      <c:pt idx="9076">
                        <c:v>9.2556999999999987E-2</c:v>
                      </c:pt>
                      <c:pt idx="9077">
                        <c:v>9.2568999999999985E-2</c:v>
                      </c:pt>
                      <c:pt idx="9078">
                        <c:v>9.2572999999999989E-2</c:v>
                      </c:pt>
                      <c:pt idx="9079">
                        <c:v>9.2581999999999984E-2</c:v>
                      </c:pt>
                      <c:pt idx="9080">
                        <c:v>9.2590500000000006E-2</c:v>
                      </c:pt>
                      <c:pt idx="9081">
                        <c:v>9.2599500000000001E-2</c:v>
                      </c:pt>
                      <c:pt idx="9082">
                        <c:v>9.2609000000000025E-2</c:v>
                      </c:pt>
                      <c:pt idx="9083">
                        <c:v>9.2619000000000049E-2</c:v>
                      </c:pt>
                      <c:pt idx="9084">
                        <c:v>9.2627000000000029E-2</c:v>
                      </c:pt>
                      <c:pt idx="9085">
                        <c:v>9.2633500000000021E-2</c:v>
                      </c:pt>
                      <c:pt idx="9086">
                        <c:v>9.2650000000000038E-2</c:v>
                      </c:pt>
                      <c:pt idx="9087">
                        <c:v>9.2676500000000037E-2</c:v>
                      </c:pt>
                      <c:pt idx="9088">
                        <c:v>9.2703000000000035E-2</c:v>
                      </c:pt>
                      <c:pt idx="9089">
                        <c:v>9.2729000000000047E-2</c:v>
                      </c:pt>
                      <c:pt idx="9090">
                        <c:v>9.2754000000000045E-2</c:v>
                      </c:pt>
                      <c:pt idx="9091">
                        <c:v>9.2774500000000037E-2</c:v>
                      </c:pt>
                      <c:pt idx="9092">
                        <c:v>9.2795500000000058E-2</c:v>
                      </c:pt>
                      <c:pt idx="9093">
                        <c:v>9.2816000000000079E-2</c:v>
                      </c:pt>
                      <c:pt idx="9094">
                        <c:v>9.2838000000000087E-2</c:v>
                      </c:pt>
                      <c:pt idx="9095">
                        <c:v>9.2860000000000081E-2</c:v>
                      </c:pt>
                      <c:pt idx="9096">
                        <c:v>9.2884000000000105E-2</c:v>
                      </c:pt>
                      <c:pt idx="9097">
                        <c:v>9.2931000000000083E-2</c:v>
                      </c:pt>
                      <c:pt idx="9098">
                        <c:v>9.2949500000000074E-2</c:v>
                      </c:pt>
                      <c:pt idx="9099">
                        <c:v>9.2971500000000096E-2</c:v>
                      </c:pt>
                      <c:pt idx="9100">
                        <c:v>9.2991000000000087E-2</c:v>
                      </c:pt>
                      <c:pt idx="9101">
                        <c:v>9.3011000000000107E-2</c:v>
                      </c:pt>
                      <c:pt idx="9102">
                        <c:v>9.3032500000000087E-2</c:v>
                      </c:pt>
                      <c:pt idx="9103">
                        <c:v>9.3054500000000095E-2</c:v>
                      </c:pt>
                      <c:pt idx="9104">
                        <c:v>9.3075500000000075E-2</c:v>
                      </c:pt>
                      <c:pt idx="9105">
                        <c:v>9.3087500000000087E-2</c:v>
                      </c:pt>
                      <c:pt idx="9106">
                        <c:v>9.3110500000000068E-2</c:v>
                      </c:pt>
                      <c:pt idx="9107">
                        <c:v>9.3132500000000076E-2</c:v>
                      </c:pt>
                      <c:pt idx="9108">
                        <c:v>9.3153000000000083E-2</c:v>
                      </c:pt>
                      <c:pt idx="9109">
                        <c:v>9.3181000000000042E-2</c:v>
                      </c:pt>
                      <c:pt idx="9110">
                        <c:v>9.3194000000000055E-2</c:v>
                      </c:pt>
                      <c:pt idx="9111">
                        <c:v>9.3219500000000052E-2</c:v>
                      </c:pt>
                      <c:pt idx="9112">
                        <c:v>9.3242000000000033E-2</c:v>
                      </c:pt>
                      <c:pt idx="9113">
                        <c:v>9.3266000000000029E-2</c:v>
                      </c:pt>
                      <c:pt idx="9114">
                        <c:v>9.3289000000000039E-2</c:v>
                      </c:pt>
                      <c:pt idx="9115">
                        <c:v>9.3312000000000048E-2</c:v>
                      </c:pt>
                      <c:pt idx="9116">
                        <c:v>9.3332000000000012E-2</c:v>
                      </c:pt>
                      <c:pt idx="9117">
                        <c:v>9.3353500000000006E-2</c:v>
                      </c:pt>
                      <c:pt idx="9118">
                        <c:v>9.3373500000000026E-2</c:v>
                      </c:pt>
                      <c:pt idx="9119">
                        <c:v>9.3395000000000006E-2</c:v>
                      </c:pt>
                      <c:pt idx="9120">
                        <c:v>9.3414999999999998E-2</c:v>
                      </c:pt>
                      <c:pt idx="9121">
                        <c:v>9.3435999999999991E-2</c:v>
                      </c:pt>
                      <c:pt idx="9122">
                        <c:v>9.3459E-2</c:v>
                      </c:pt>
                      <c:pt idx="9123">
                        <c:v>9.3478000000000006E-2</c:v>
                      </c:pt>
                      <c:pt idx="9124">
                        <c:v>9.3497499999999997E-2</c:v>
                      </c:pt>
                      <c:pt idx="9125">
                        <c:v>9.3521499999999994E-2</c:v>
                      </c:pt>
                      <c:pt idx="9126">
                        <c:v>9.3546499999999977E-2</c:v>
                      </c:pt>
                      <c:pt idx="9127">
                        <c:v>9.3563000000000007E-2</c:v>
                      </c:pt>
                      <c:pt idx="9128">
                        <c:v>9.358149999999997E-2</c:v>
                      </c:pt>
                      <c:pt idx="9129">
                        <c:v>9.3599999999999975E-2</c:v>
                      </c:pt>
                      <c:pt idx="9130">
                        <c:v>9.3616999999999978E-2</c:v>
                      </c:pt>
                      <c:pt idx="9131">
                        <c:v>9.168799999999995E-2</c:v>
                      </c:pt>
                      <c:pt idx="9132">
                        <c:v>9.1059499999999946E-2</c:v>
                      </c:pt>
                      <c:pt idx="9133">
                        <c:v>9.2425499999999938E-2</c:v>
                      </c:pt>
                      <c:pt idx="9134">
                        <c:v>9.8766999999999966E-2</c:v>
                      </c:pt>
                      <c:pt idx="9135">
                        <c:v>9.8104499999999942E-2</c:v>
                      </c:pt>
                      <c:pt idx="9136">
                        <c:v>9.7883999999999971E-2</c:v>
                      </c:pt>
                      <c:pt idx="9137">
                        <c:v>9.7296999999999953E-2</c:v>
                      </c:pt>
                      <c:pt idx="9138">
                        <c:v>9.6663999999999972E-2</c:v>
                      </c:pt>
                      <c:pt idx="9139">
                        <c:v>9.6213999999999966E-2</c:v>
                      </c:pt>
                      <c:pt idx="9140">
                        <c:v>9.5617999999999981E-2</c:v>
                      </c:pt>
                      <c:pt idx="9141">
                        <c:v>9.5116499999999979E-2</c:v>
                      </c:pt>
                      <c:pt idx="9142">
                        <c:v>9.4707499999999972E-2</c:v>
                      </c:pt>
                      <c:pt idx="9143">
                        <c:v>9.4233499999999956E-2</c:v>
                      </c:pt>
                      <c:pt idx="9144">
                        <c:v>9.3798499999999979E-2</c:v>
                      </c:pt>
                      <c:pt idx="9145">
                        <c:v>9.3311000000000005E-2</c:v>
                      </c:pt>
                      <c:pt idx="9146">
                        <c:v>9.2745000000000022E-2</c:v>
                      </c:pt>
                      <c:pt idx="9147">
                        <c:v>9.2091500000000007E-2</c:v>
                      </c:pt>
                      <c:pt idx="9148">
                        <c:v>9.1583999999999999E-2</c:v>
                      </c:pt>
                      <c:pt idx="9149">
                        <c:v>9.1081499999999996E-2</c:v>
                      </c:pt>
                      <c:pt idx="9150">
                        <c:v>9.0450000000000003E-2</c:v>
                      </c:pt>
                      <c:pt idx="9151">
                        <c:v>8.9939500000000006E-2</c:v>
                      </c:pt>
                      <c:pt idx="9152">
                        <c:v>8.9401499999999995E-2</c:v>
                      </c:pt>
                      <c:pt idx="9153">
                        <c:v>8.8846999999999982E-2</c:v>
                      </c:pt>
                      <c:pt idx="9154">
                        <c:v>8.826699999999997E-2</c:v>
                      </c:pt>
                      <c:pt idx="9155">
                        <c:v>8.7689499999999962E-2</c:v>
                      </c:pt>
                      <c:pt idx="9156">
                        <c:v>8.6936999999999987E-2</c:v>
                      </c:pt>
                      <c:pt idx="9157">
                        <c:v>8.6298499999999972E-2</c:v>
                      </c:pt>
                      <c:pt idx="9158">
                        <c:v>8.5488999999999982E-2</c:v>
                      </c:pt>
                      <c:pt idx="9159">
                        <c:v>8.4631499999999985E-2</c:v>
                      </c:pt>
                      <c:pt idx="9160">
                        <c:v>8.3829499999999987E-2</c:v>
                      </c:pt>
                      <c:pt idx="9161">
                        <c:v>8.30785E-2</c:v>
                      </c:pt>
                      <c:pt idx="9162">
                        <c:v>8.3628499999999981E-2</c:v>
                      </c:pt>
                      <c:pt idx="9163">
                        <c:v>8.3421999999999982E-2</c:v>
                      </c:pt>
                      <c:pt idx="9164">
                        <c:v>8.2718999999999987E-2</c:v>
                      </c:pt>
                      <c:pt idx="9165">
                        <c:v>8.1211000000000005E-2</c:v>
                      </c:pt>
                      <c:pt idx="9166">
                        <c:v>7.946750000000001E-2</c:v>
                      </c:pt>
                      <c:pt idx="9167">
                        <c:v>7.8276499999999985E-2</c:v>
                      </c:pt>
                      <c:pt idx="9168">
                        <c:v>7.6989999999999975E-2</c:v>
                      </c:pt>
                      <c:pt idx="9169">
                        <c:v>7.6872499999999996E-2</c:v>
                      </c:pt>
                      <c:pt idx="9170">
                        <c:v>7.5719499999999995E-2</c:v>
                      </c:pt>
                      <c:pt idx="9171">
                        <c:v>7.5249000000000024E-2</c:v>
                      </c:pt>
                      <c:pt idx="9172">
                        <c:v>7.3831500000000022E-2</c:v>
                      </c:pt>
                      <c:pt idx="9173">
                        <c:v>7.3028000000000051E-2</c:v>
                      </c:pt>
                      <c:pt idx="9174">
                        <c:v>7.2714000000000029E-2</c:v>
                      </c:pt>
                      <c:pt idx="9175">
                        <c:v>7.1641000000000024E-2</c:v>
                      </c:pt>
                      <c:pt idx="9176">
                        <c:v>7.1330500000000019E-2</c:v>
                      </c:pt>
                      <c:pt idx="9177">
                        <c:v>7.0254500000000025E-2</c:v>
                      </c:pt>
                      <c:pt idx="9178">
                        <c:v>6.9772500000000029E-2</c:v>
                      </c:pt>
                      <c:pt idx="9179">
                        <c:v>6.8771500000000027E-2</c:v>
                      </c:pt>
                      <c:pt idx="9180">
                        <c:v>6.8175000000000027E-2</c:v>
                      </c:pt>
                      <c:pt idx="9181">
                        <c:v>6.7061000000000023E-2</c:v>
                      </c:pt>
                      <c:pt idx="9182">
                        <c:v>6.6331000000000029E-2</c:v>
                      </c:pt>
                      <c:pt idx="9183">
                        <c:v>6.5598000000000004E-2</c:v>
                      </c:pt>
                      <c:pt idx="9184">
                        <c:v>6.5040500000000001E-2</c:v>
                      </c:pt>
                      <c:pt idx="9185">
                        <c:v>6.4512500000000014E-2</c:v>
                      </c:pt>
                      <c:pt idx="9186">
                        <c:v>6.3826999999999995E-2</c:v>
                      </c:pt>
                      <c:pt idx="9187">
                        <c:v>6.2946000000000002E-2</c:v>
                      </c:pt>
                      <c:pt idx="9188">
                        <c:v>6.2077999999999994E-2</c:v>
                      </c:pt>
                      <c:pt idx="9189">
                        <c:v>6.158099999999999E-2</c:v>
                      </c:pt>
                      <c:pt idx="9190">
                        <c:v>6.0423999999999992E-2</c:v>
                      </c:pt>
                      <c:pt idx="9191">
                        <c:v>5.9602499999999982E-2</c:v>
                      </c:pt>
                      <c:pt idx="9192">
                        <c:v>5.8474999999999985E-2</c:v>
                      </c:pt>
                      <c:pt idx="9193">
                        <c:v>5.7344499999999979E-2</c:v>
                      </c:pt>
                      <c:pt idx="9194">
                        <c:v>5.6567499999999979E-2</c:v>
                      </c:pt>
                      <c:pt idx="9195">
                        <c:v>5.5609499999999985E-2</c:v>
                      </c:pt>
                      <c:pt idx="9196">
                        <c:v>5.4488999999999989E-2</c:v>
                      </c:pt>
                      <c:pt idx="9197">
                        <c:v>5.4223000000000007E-2</c:v>
                      </c:pt>
                      <c:pt idx="9198">
                        <c:v>5.3195500000000007E-2</c:v>
                      </c:pt>
                      <c:pt idx="9199">
                        <c:v>5.1888500000000004E-2</c:v>
                      </c:pt>
                      <c:pt idx="9200">
                        <c:v>5.0837500000000008E-2</c:v>
                      </c:pt>
                      <c:pt idx="9201">
                        <c:v>5.0279500000000005E-2</c:v>
                      </c:pt>
                      <c:pt idx="9202">
                        <c:v>4.9230000000000003E-2</c:v>
                      </c:pt>
                      <c:pt idx="9203">
                        <c:v>4.8690999999999998E-2</c:v>
                      </c:pt>
                      <c:pt idx="9204">
                        <c:v>4.8185499999999992E-2</c:v>
                      </c:pt>
                      <c:pt idx="9205">
                        <c:v>4.6792499999999994E-2</c:v>
                      </c:pt>
                      <c:pt idx="9206">
                        <c:v>4.5841E-2</c:v>
                      </c:pt>
                      <c:pt idx="9207">
                        <c:v>4.5146000000000006E-2</c:v>
                      </c:pt>
                      <c:pt idx="9208">
                        <c:v>4.4382500000000019E-2</c:v>
                      </c:pt>
                      <c:pt idx="9209">
                        <c:v>4.4139000000000012E-2</c:v>
                      </c:pt>
                      <c:pt idx="9210">
                        <c:v>4.30385E-2</c:v>
                      </c:pt>
                      <c:pt idx="9211">
                        <c:v>4.2357000000000013E-2</c:v>
                      </c:pt>
                      <c:pt idx="9212">
                        <c:v>4.1886500000000021E-2</c:v>
                      </c:pt>
                      <c:pt idx="9213">
                        <c:v>4.149000000000002E-2</c:v>
                      </c:pt>
                      <c:pt idx="9214">
                        <c:v>4.0465000000000008E-2</c:v>
                      </c:pt>
                      <c:pt idx="9215">
                        <c:v>3.9868000000000008E-2</c:v>
                      </c:pt>
                      <c:pt idx="9216">
                        <c:v>3.9140000000000008E-2</c:v>
                      </c:pt>
                      <c:pt idx="9217">
                        <c:v>3.8603999999999992E-2</c:v>
                      </c:pt>
                      <c:pt idx="9218">
                        <c:v>3.7662999999999988E-2</c:v>
                      </c:pt>
                      <c:pt idx="9219">
                        <c:v>3.7255999999999977E-2</c:v>
                      </c:pt>
                      <c:pt idx="9220">
                        <c:v>3.6641499999999987E-2</c:v>
                      </c:pt>
                      <c:pt idx="9221">
                        <c:v>3.6297499999999983E-2</c:v>
                      </c:pt>
                      <c:pt idx="9222">
                        <c:v>3.5947999999999987E-2</c:v>
                      </c:pt>
                      <c:pt idx="9223">
                        <c:v>3.5194999999999997E-2</c:v>
                      </c:pt>
                      <c:pt idx="9224">
                        <c:v>3.4586499999999999E-2</c:v>
                      </c:pt>
                      <c:pt idx="9225">
                        <c:v>3.3948999999999993E-2</c:v>
                      </c:pt>
                      <c:pt idx="9226">
                        <c:v>3.3339499999999987E-2</c:v>
                      </c:pt>
                      <c:pt idx="9227">
                        <c:v>3.3035999999999996E-2</c:v>
                      </c:pt>
                      <c:pt idx="9228">
                        <c:v>3.2452499999999981E-2</c:v>
                      </c:pt>
                      <c:pt idx="9229">
                        <c:v>3.2216499999999974E-2</c:v>
                      </c:pt>
                      <c:pt idx="9230">
                        <c:v>3.1453499999999975E-2</c:v>
                      </c:pt>
                      <c:pt idx="9231">
                        <c:v>3.0590499999999975E-2</c:v>
                      </c:pt>
                      <c:pt idx="9232">
                        <c:v>2.998799999999997E-2</c:v>
                      </c:pt>
                      <c:pt idx="9233">
                        <c:v>2.911749999999997E-2</c:v>
                      </c:pt>
                      <c:pt idx="9234">
                        <c:v>2.8892999999999964E-2</c:v>
                      </c:pt>
                      <c:pt idx="9235">
                        <c:v>2.7846999999999966E-2</c:v>
                      </c:pt>
                      <c:pt idx="9236">
                        <c:v>2.7578999999999968E-2</c:v>
                      </c:pt>
                      <c:pt idx="9237">
                        <c:v>2.6582499999999971E-2</c:v>
                      </c:pt>
                      <c:pt idx="9238">
                        <c:v>2.5430499999999974E-2</c:v>
                      </c:pt>
                      <c:pt idx="9239">
                        <c:v>2.560649999999998E-2</c:v>
                      </c:pt>
                      <c:pt idx="9240">
                        <c:v>2.4514999999999985E-2</c:v>
                      </c:pt>
                      <c:pt idx="9241">
                        <c:v>2.4901499999999972E-2</c:v>
                      </c:pt>
                      <c:pt idx="9242">
                        <c:v>2.476049999999998E-2</c:v>
                      </c:pt>
                      <c:pt idx="9243">
                        <c:v>2.2743999999999973E-2</c:v>
                      </c:pt>
                      <c:pt idx="9244">
                        <c:v>2.2353499999999984E-2</c:v>
                      </c:pt>
                      <c:pt idx="9245">
                        <c:v>2.1592499999999983E-2</c:v>
                      </c:pt>
                      <c:pt idx="9246">
                        <c:v>2.0119999999999985E-2</c:v>
                      </c:pt>
                      <c:pt idx="9247">
                        <c:v>1.8623999999999981E-2</c:v>
                      </c:pt>
                      <c:pt idx="9248">
                        <c:v>1.8863999999999978E-2</c:v>
                      </c:pt>
                      <c:pt idx="9249">
                        <c:v>1.8385999999999986E-2</c:v>
                      </c:pt>
                      <c:pt idx="9250">
                        <c:v>1.6698999999999974E-2</c:v>
                      </c:pt>
                      <c:pt idx="9251">
                        <c:v>1.6022499999999971E-2</c:v>
                      </c:pt>
                      <c:pt idx="9252">
                        <c:v>1.5201499999999977E-2</c:v>
                      </c:pt>
                      <c:pt idx="9253">
                        <c:v>1.4639499999999977E-2</c:v>
                      </c:pt>
                      <c:pt idx="9254">
                        <c:v>1.4107999999999975E-2</c:v>
                      </c:pt>
                      <c:pt idx="9255">
                        <c:v>1.419549999999997E-2</c:v>
                      </c:pt>
                      <c:pt idx="9256">
                        <c:v>1.2089499999999986E-2</c:v>
                      </c:pt>
                      <c:pt idx="9257">
                        <c:v>1.0828999999999983E-2</c:v>
                      </c:pt>
                      <c:pt idx="9258">
                        <c:v>1.0289999999999968E-2</c:v>
                      </c:pt>
                      <c:pt idx="9259">
                        <c:v>9.6189999999999713E-3</c:v>
                      </c:pt>
                      <c:pt idx="9260">
                        <c:v>8.8659999999999971E-3</c:v>
                      </c:pt>
                      <c:pt idx="9261">
                        <c:v>8.7054999999999876E-3</c:v>
                      </c:pt>
                      <c:pt idx="9262">
                        <c:v>8.618999999999986E-3</c:v>
                      </c:pt>
                      <c:pt idx="9263">
                        <c:v>8.6314999999999899E-3</c:v>
                      </c:pt>
                      <c:pt idx="9264">
                        <c:v>8.8084999999999847E-3</c:v>
                      </c:pt>
                      <c:pt idx="9265">
                        <c:v>8.2129999999999911E-3</c:v>
                      </c:pt>
                      <c:pt idx="9266">
                        <c:v>8.0954999999999951E-3</c:v>
                      </c:pt>
                      <c:pt idx="9267">
                        <c:v>7.4254999999999937E-3</c:v>
                      </c:pt>
                      <c:pt idx="9268">
                        <c:v>7.1434999999999945E-3</c:v>
                      </c:pt>
                      <c:pt idx="9269">
                        <c:v>6.1919999999999874E-3</c:v>
                      </c:pt>
                      <c:pt idx="9270">
                        <c:v>5.5909999999999927E-3</c:v>
                      </c:pt>
                      <c:pt idx="9271">
                        <c:v>4.0524999999999936E-3</c:v>
                      </c:pt>
                      <c:pt idx="9272">
                        <c:v>2.7599999999999921E-3</c:v>
                      </c:pt>
                      <c:pt idx="9273">
                        <c:v>1.7334999999999987E-3</c:v>
                      </c:pt>
                      <c:pt idx="9274">
                        <c:v>1.5779999999999989E-3</c:v>
                      </c:pt>
                      <c:pt idx="9275">
                        <c:v>5.6399999999999658E-4</c:v>
                      </c:pt>
                      <c:pt idx="9276">
                        <c:v>-4.7700000000000352E-4</c:v>
                      </c:pt>
                      <c:pt idx="9277">
                        <c:v>-1.7050000000000038E-3</c:v>
                      </c:pt>
                      <c:pt idx="9278">
                        <c:v>-1.9620000000000002E-3</c:v>
                      </c:pt>
                      <c:pt idx="9279">
                        <c:v>-2.3125000000000008E-3</c:v>
                      </c:pt>
                      <c:pt idx="9280">
                        <c:v>-2.8520000000000012E-3</c:v>
                      </c:pt>
                      <c:pt idx="9281">
                        <c:v>-3.3889999999999927E-3</c:v>
                      </c:pt>
                      <c:pt idx="9282">
                        <c:v>-3.6805000000000015E-3</c:v>
                      </c:pt>
                      <c:pt idx="9283">
                        <c:v>-4.4014999999999992E-3</c:v>
                      </c:pt>
                      <c:pt idx="9284">
                        <c:v>-4.8819999999999966E-3</c:v>
                      </c:pt>
                      <c:pt idx="9285">
                        <c:v>-5.2990000000000016E-3</c:v>
                      </c:pt>
                      <c:pt idx="9286">
                        <c:v>-6.5420000000000009E-3</c:v>
                      </c:pt>
                      <c:pt idx="9287">
                        <c:v>-7.3765000000000002E-3</c:v>
                      </c:pt>
                      <c:pt idx="9288">
                        <c:v>-7.8249999999999986E-3</c:v>
                      </c:pt>
                      <c:pt idx="9289">
                        <c:v>-8.7564999999999969E-3</c:v>
                      </c:pt>
                      <c:pt idx="9290">
                        <c:v>-9.2349999999999915E-3</c:v>
                      </c:pt>
                      <c:pt idx="9291">
                        <c:v>-9.3240000000000007E-3</c:v>
                      </c:pt>
                      <c:pt idx="9292">
                        <c:v>-9.759000000000002E-3</c:v>
                      </c:pt>
                      <c:pt idx="9293">
                        <c:v>-9.5905000000000018E-3</c:v>
                      </c:pt>
                      <c:pt idx="9294">
                        <c:v>-1.0365500000000001E-2</c:v>
                      </c:pt>
                      <c:pt idx="9295">
                        <c:v>-1.0908499999999998E-2</c:v>
                      </c:pt>
                      <c:pt idx="9296">
                        <c:v>-1.1281000000000001E-2</c:v>
                      </c:pt>
                      <c:pt idx="9297">
                        <c:v>-1.2140000000000005E-2</c:v>
                      </c:pt>
                      <c:pt idx="9298">
                        <c:v>-1.2460000000000001E-2</c:v>
                      </c:pt>
                      <c:pt idx="9299">
                        <c:v>-1.3241000000000008E-2</c:v>
                      </c:pt>
                      <c:pt idx="9300">
                        <c:v>-1.4654000000000006E-2</c:v>
                      </c:pt>
                      <c:pt idx="9301">
                        <c:v>-1.4776000000000001E-2</c:v>
                      </c:pt>
                      <c:pt idx="9302">
                        <c:v>-1.5071000000000003E-2</c:v>
                      </c:pt>
                      <c:pt idx="9303">
                        <c:v>-1.6101499999999998E-2</c:v>
                      </c:pt>
                      <c:pt idx="9304">
                        <c:v>-1.7143499999999992E-2</c:v>
                      </c:pt>
                      <c:pt idx="9305">
                        <c:v>-1.7448999999999992E-2</c:v>
                      </c:pt>
                      <c:pt idx="9306">
                        <c:v>-1.7987499999999997E-2</c:v>
                      </c:pt>
                      <c:pt idx="9307">
                        <c:v>-1.8467499999999994E-2</c:v>
                      </c:pt>
                      <c:pt idx="9308">
                        <c:v>-1.8524499999999992E-2</c:v>
                      </c:pt>
                      <c:pt idx="9309">
                        <c:v>-1.9337999999999994E-2</c:v>
                      </c:pt>
                      <c:pt idx="9310">
                        <c:v>-1.9228499999999996E-2</c:v>
                      </c:pt>
                      <c:pt idx="9311">
                        <c:v>-1.9689999999999992E-2</c:v>
                      </c:pt>
                      <c:pt idx="9312">
                        <c:v>-2.0003500000000004E-2</c:v>
                      </c:pt>
                      <c:pt idx="9313">
                        <c:v>-2.0617500000000007E-2</c:v>
                      </c:pt>
                      <c:pt idx="9314">
                        <c:v>-2.2026000000000004E-2</c:v>
                      </c:pt>
                      <c:pt idx="9315">
                        <c:v>-2.2224000000000004E-2</c:v>
                      </c:pt>
                      <c:pt idx="9316">
                        <c:v>-2.2616499999999994E-2</c:v>
                      </c:pt>
                      <c:pt idx="9317">
                        <c:v>-2.2977999999999991E-2</c:v>
                      </c:pt>
                      <c:pt idx="9318">
                        <c:v>-2.3297499999999992E-2</c:v>
                      </c:pt>
                      <c:pt idx="9319">
                        <c:v>-2.3684499999999987E-2</c:v>
                      </c:pt>
                      <c:pt idx="9320">
                        <c:v>-2.4176999999999987E-2</c:v>
                      </c:pt>
                      <c:pt idx="9321">
                        <c:v>-2.4818999999999987E-2</c:v>
                      </c:pt>
                      <c:pt idx="9322">
                        <c:v>-2.5490999999999993E-2</c:v>
                      </c:pt>
                      <c:pt idx="9323">
                        <c:v>-2.5910499999999996E-2</c:v>
                      </c:pt>
                      <c:pt idx="9324">
                        <c:v>-2.6498499999999994E-2</c:v>
                      </c:pt>
                      <c:pt idx="9325">
                        <c:v>-2.7203499999999988E-2</c:v>
                      </c:pt>
                      <c:pt idx="9326">
                        <c:v>-2.7769499999999989E-2</c:v>
                      </c:pt>
                      <c:pt idx="9327">
                        <c:v>-2.8283499999999986E-2</c:v>
                      </c:pt>
                      <c:pt idx="9328">
                        <c:v>-2.8688999999999992E-2</c:v>
                      </c:pt>
                      <c:pt idx="9329">
                        <c:v>-2.8958499999999995E-2</c:v>
                      </c:pt>
                      <c:pt idx="9330">
                        <c:v>-2.9400499999999993E-2</c:v>
                      </c:pt>
                      <c:pt idx="9331">
                        <c:v>-2.7733499999999987E-2</c:v>
                      </c:pt>
                      <c:pt idx="9332">
                        <c:v>-2.7746999999999987E-2</c:v>
                      </c:pt>
                      <c:pt idx="9333">
                        <c:v>-2.9591000000000003E-2</c:v>
                      </c:pt>
                      <c:pt idx="9334">
                        <c:v>-3.6325499999999997E-2</c:v>
                      </c:pt>
                      <c:pt idx="9335">
                        <c:v>-3.6072E-2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5FBC-45EC-BD3A-D7FE6D58391D}"/>
                  </c:ext>
                </c:extLst>
              </c15:ser>
            </c15:filteredScatterSeries>
            <c15:filteredScatte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470A'!$BK$1</c15:sqref>
                        </c15:formulaRef>
                      </c:ext>
                    </c:extLst>
                    <c:strCache>
                      <c:ptCount val="1"/>
                      <c:pt idx="0">
                        <c:v>Disk-33_Out, 470 A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470A'!$C$5:$C$9340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6.0199999999999997E-2</c:v>
                      </c:pt>
                      <c:pt idx="1">
                        <c:v>2.5100000000000001E-2</c:v>
                      </c:pt>
                      <c:pt idx="2">
                        <c:v>2.6859999999999998E-2</c:v>
                      </c:pt>
                      <c:pt idx="3">
                        <c:v>1.6799999999999999E-2</c:v>
                      </c:pt>
                      <c:pt idx="4">
                        <c:v>0.14907000000000001</c:v>
                      </c:pt>
                      <c:pt idx="5">
                        <c:v>0.11024</c:v>
                      </c:pt>
                      <c:pt idx="6">
                        <c:v>2.2249999999999999E-2</c:v>
                      </c:pt>
                      <c:pt idx="7">
                        <c:v>0.20859</c:v>
                      </c:pt>
                      <c:pt idx="8">
                        <c:v>3.107E-2</c:v>
                      </c:pt>
                      <c:pt idx="9">
                        <c:v>0.129</c:v>
                      </c:pt>
                      <c:pt idx="10">
                        <c:v>5.9330000000000001E-2</c:v>
                      </c:pt>
                      <c:pt idx="11">
                        <c:v>5.9290000000000002E-2</c:v>
                      </c:pt>
                      <c:pt idx="12">
                        <c:v>7.2650000000000006E-2</c:v>
                      </c:pt>
                      <c:pt idx="13">
                        <c:v>0.1057</c:v>
                      </c:pt>
                      <c:pt idx="14">
                        <c:v>5.0599999999999999E-2</c:v>
                      </c:pt>
                      <c:pt idx="15">
                        <c:v>2.894E-2</c:v>
                      </c:pt>
                      <c:pt idx="16">
                        <c:v>3.329E-2</c:v>
                      </c:pt>
                      <c:pt idx="17">
                        <c:v>0.13136</c:v>
                      </c:pt>
                      <c:pt idx="18">
                        <c:v>2.6210000000000001E-2</c:v>
                      </c:pt>
                      <c:pt idx="19">
                        <c:v>3.6700000000000003E-2</c:v>
                      </c:pt>
                      <c:pt idx="20">
                        <c:v>1.789E-2</c:v>
                      </c:pt>
                      <c:pt idx="21">
                        <c:v>0.13833000000000001</c:v>
                      </c:pt>
                      <c:pt idx="22">
                        <c:v>0.28231000000000001</c:v>
                      </c:pt>
                      <c:pt idx="23">
                        <c:v>4.6719999999999998E-2</c:v>
                      </c:pt>
                      <c:pt idx="24">
                        <c:v>6.3979999999999995E-2</c:v>
                      </c:pt>
                      <c:pt idx="25">
                        <c:v>5.9299999999999999E-2</c:v>
                      </c:pt>
                      <c:pt idx="26">
                        <c:v>0.11791</c:v>
                      </c:pt>
                      <c:pt idx="27">
                        <c:v>4.2889999999999998E-2</c:v>
                      </c:pt>
                      <c:pt idx="28">
                        <c:v>6.0569999999999999E-2</c:v>
                      </c:pt>
                      <c:pt idx="29">
                        <c:v>4.6940000000000003E-2</c:v>
                      </c:pt>
                      <c:pt idx="30">
                        <c:v>9.3310000000000004E-2</c:v>
                      </c:pt>
                      <c:pt idx="31">
                        <c:v>2.5930000000000002E-2</c:v>
                      </c:pt>
                      <c:pt idx="32">
                        <c:v>2.8340000000000001E-2</c:v>
                      </c:pt>
                      <c:pt idx="33">
                        <c:v>5.3850000000000002E-2</c:v>
                      </c:pt>
                      <c:pt idx="34">
                        <c:v>7.2440000000000004E-2</c:v>
                      </c:pt>
                      <c:pt idx="35">
                        <c:v>5.935E-2</c:v>
                      </c:pt>
                      <c:pt idx="36">
                        <c:v>4.5699999999999998E-2</c:v>
                      </c:pt>
                      <c:pt idx="37">
                        <c:v>5.1159999999999997E-2</c:v>
                      </c:pt>
                      <c:pt idx="38">
                        <c:v>4.5010000000000001E-2</c:v>
                      </c:pt>
                      <c:pt idx="39">
                        <c:v>0.12695000000000001</c:v>
                      </c:pt>
                      <c:pt idx="40">
                        <c:v>4.0989999999999999E-2</c:v>
                      </c:pt>
                      <c:pt idx="41">
                        <c:v>4.7370000000000002E-2</c:v>
                      </c:pt>
                      <c:pt idx="42">
                        <c:v>4.6339999999999999E-2</c:v>
                      </c:pt>
                      <c:pt idx="43">
                        <c:v>0.13347000000000001</c:v>
                      </c:pt>
                      <c:pt idx="44">
                        <c:v>5.5259999999999997E-2</c:v>
                      </c:pt>
                      <c:pt idx="45">
                        <c:v>4.5130000000000003E-2</c:v>
                      </c:pt>
                      <c:pt idx="46">
                        <c:v>4.3869999999999999E-2</c:v>
                      </c:pt>
                      <c:pt idx="47">
                        <c:v>0.10473</c:v>
                      </c:pt>
                      <c:pt idx="48">
                        <c:v>6.0019999999999997E-2</c:v>
                      </c:pt>
                      <c:pt idx="49">
                        <c:v>7.2760000000000005E-2</c:v>
                      </c:pt>
                      <c:pt idx="50">
                        <c:v>0.20197999999999999</c:v>
                      </c:pt>
                      <c:pt idx="51">
                        <c:v>0.46233000000000002</c:v>
                      </c:pt>
                      <c:pt idx="52">
                        <c:v>0.53532000000000002</c:v>
                      </c:pt>
                      <c:pt idx="53">
                        <c:v>0.66854999999999998</c:v>
                      </c:pt>
                      <c:pt idx="54">
                        <c:v>0.77149000000000001</c:v>
                      </c:pt>
                      <c:pt idx="55">
                        <c:v>0.89710000000000001</c:v>
                      </c:pt>
                      <c:pt idx="56">
                        <c:v>1.0990800000000001</c:v>
                      </c:pt>
                      <c:pt idx="57">
                        <c:v>1.15635</c:v>
                      </c:pt>
                      <c:pt idx="58">
                        <c:v>1.27732</c:v>
                      </c:pt>
                      <c:pt idx="59">
                        <c:v>1.39547</c:v>
                      </c:pt>
                      <c:pt idx="60">
                        <c:v>1.5930500000000001</c:v>
                      </c:pt>
                      <c:pt idx="61">
                        <c:v>1.6624099999999999</c:v>
                      </c:pt>
                      <c:pt idx="62">
                        <c:v>1.7932300000000001</c:v>
                      </c:pt>
                      <c:pt idx="63">
                        <c:v>1.90733</c:v>
                      </c:pt>
                      <c:pt idx="64">
                        <c:v>2.0925500000000001</c:v>
                      </c:pt>
                      <c:pt idx="65">
                        <c:v>2.1837</c:v>
                      </c:pt>
                      <c:pt idx="66">
                        <c:v>2.2632699999999999</c:v>
                      </c:pt>
                      <c:pt idx="67">
                        <c:v>2.3944899999999998</c:v>
                      </c:pt>
                      <c:pt idx="68">
                        <c:v>2.5816499999999998</c:v>
                      </c:pt>
                      <c:pt idx="69">
                        <c:v>2.6359300000000001</c:v>
                      </c:pt>
                      <c:pt idx="70">
                        <c:v>2.7756599999999998</c:v>
                      </c:pt>
                      <c:pt idx="71">
                        <c:v>2.9239700000000002</c:v>
                      </c:pt>
                      <c:pt idx="72">
                        <c:v>3.0789599999999999</c:v>
                      </c:pt>
                      <c:pt idx="73">
                        <c:v>3.18771</c:v>
                      </c:pt>
                      <c:pt idx="74">
                        <c:v>3.2575500000000002</c:v>
                      </c:pt>
                      <c:pt idx="75">
                        <c:v>3.4325600000000001</c:v>
                      </c:pt>
                      <c:pt idx="76">
                        <c:v>3.5181300000000002</c:v>
                      </c:pt>
                      <c:pt idx="77">
                        <c:v>3.6930200000000002</c:v>
                      </c:pt>
                      <c:pt idx="78">
                        <c:v>3.7873000000000001</c:v>
                      </c:pt>
                      <c:pt idx="79">
                        <c:v>3.9013900000000001</c:v>
                      </c:pt>
                      <c:pt idx="80">
                        <c:v>4.0277599999999998</c:v>
                      </c:pt>
                      <c:pt idx="81">
                        <c:v>4.2290099999999997</c:v>
                      </c:pt>
                      <c:pt idx="82">
                        <c:v>4.3903400000000001</c:v>
                      </c:pt>
                      <c:pt idx="83">
                        <c:v>4.5920899999999998</c:v>
                      </c:pt>
                      <c:pt idx="84">
                        <c:v>4.5362799999999996</c:v>
                      </c:pt>
                      <c:pt idx="85">
                        <c:v>4.7181100000000002</c:v>
                      </c:pt>
                      <c:pt idx="86">
                        <c:v>4.79535</c:v>
                      </c:pt>
                      <c:pt idx="87">
                        <c:v>4.92645</c:v>
                      </c:pt>
                      <c:pt idx="88">
                        <c:v>5.0520800000000001</c:v>
                      </c:pt>
                      <c:pt idx="89">
                        <c:v>5.2544700000000004</c:v>
                      </c:pt>
                      <c:pt idx="90">
                        <c:v>5.28782</c:v>
                      </c:pt>
                      <c:pt idx="91">
                        <c:v>5.4262499999999996</c:v>
                      </c:pt>
                      <c:pt idx="92">
                        <c:v>5.5579999999999998</c:v>
                      </c:pt>
                      <c:pt idx="93">
                        <c:v>5.6661999999999999</c:v>
                      </c:pt>
                      <c:pt idx="94">
                        <c:v>5.8654200000000003</c:v>
                      </c:pt>
                      <c:pt idx="95">
                        <c:v>5.9110899999999997</c:v>
                      </c:pt>
                      <c:pt idx="96">
                        <c:v>6.05016</c:v>
                      </c:pt>
                      <c:pt idx="97">
                        <c:v>6.1697699999999998</c:v>
                      </c:pt>
                      <c:pt idx="98">
                        <c:v>6.3649899999999997</c:v>
                      </c:pt>
                      <c:pt idx="99">
                        <c:v>6.4157700000000002</c:v>
                      </c:pt>
                      <c:pt idx="100">
                        <c:v>6.5409800000000002</c:v>
                      </c:pt>
                      <c:pt idx="101">
                        <c:v>6.6772299999999998</c:v>
                      </c:pt>
                      <c:pt idx="102">
                        <c:v>6.8746600000000004</c:v>
                      </c:pt>
                      <c:pt idx="103">
                        <c:v>6.9148500000000004</c:v>
                      </c:pt>
                      <c:pt idx="104">
                        <c:v>7.0538600000000002</c:v>
                      </c:pt>
                      <c:pt idx="105">
                        <c:v>7.1625300000000003</c:v>
                      </c:pt>
                      <c:pt idx="106">
                        <c:v>7.3603399999999999</c:v>
                      </c:pt>
                      <c:pt idx="107">
                        <c:v>7.4038599999999999</c:v>
                      </c:pt>
                      <c:pt idx="108">
                        <c:v>7.54223</c:v>
                      </c:pt>
                      <c:pt idx="109">
                        <c:v>7.6724100000000002</c:v>
                      </c:pt>
                      <c:pt idx="110">
                        <c:v>7.8157199999999998</c:v>
                      </c:pt>
                      <c:pt idx="111">
                        <c:v>7.9749499999999998</c:v>
                      </c:pt>
                      <c:pt idx="112">
                        <c:v>8.0415299999999998</c:v>
                      </c:pt>
                      <c:pt idx="113">
                        <c:v>8.1739599999999992</c:v>
                      </c:pt>
                      <c:pt idx="114">
                        <c:v>8.2857000000000003</c:v>
                      </c:pt>
                      <c:pt idx="115">
                        <c:v>8.4757899999999999</c:v>
                      </c:pt>
                      <c:pt idx="116">
                        <c:v>8.5121800000000007</c:v>
                      </c:pt>
                      <c:pt idx="117">
                        <c:v>8.66282</c:v>
                      </c:pt>
                      <c:pt idx="118">
                        <c:v>8.7761300000000002</c:v>
                      </c:pt>
                      <c:pt idx="119">
                        <c:v>8.9714399999999994</c:v>
                      </c:pt>
                      <c:pt idx="120">
                        <c:v>9.0327099999999998</c:v>
                      </c:pt>
                      <c:pt idx="121">
                        <c:v>9.1752800000000008</c:v>
                      </c:pt>
                      <c:pt idx="122">
                        <c:v>9.2716100000000008</c:v>
                      </c:pt>
                      <c:pt idx="123">
                        <c:v>9.4835700000000003</c:v>
                      </c:pt>
                      <c:pt idx="124">
                        <c:v>9.5395299999999992</c:v>
                      </c:pt>
                      <c:pt idx="125">
                        <c:v>9.6888699999999996</c:v>
                      </c:pt>
                      <c:pt idx="126">
                        <c:v>9.8129200000000001</c:v>
                      </c:pt>
                      <c:pt idx="127">
                        <c:v>9.9729299999999999</c:v>
                      </c:pt>
                      <c:pt idx="128">
                        <c:v>10.017340000000001</c:v>
                      </c:pt>
                      <c:pt idx="129">
                        <c:v>10.0047</c:v>
                      </c:pt>
                      <c:pt idx="130">
                        <c:v>10.01168</c:v>
                      </c:pt>
                      <c:pt idx="131">
                        <c:v>10.02801</c:v>
                      </c:pt>
                      <c:pt idx="132">
                        <c:v>10.06575</c:v>
                      </c:pt>
                      <c:pt idx="133">
                        <c:v>10.024150000000001</c:v>
                      </c:pt>
                      <c:pt idx="134">
                        <c:v>10.01352</c:v>
                      </c:pt>
                      <c:pt idx="135">
                        <c:v>10.028589999999999</c:v>
                      </c:pt>
                      <c:pt idx="136">
                        <c:v>10.06532</c:v>
                      </c:pt>
                      <c:pt idx="137">
                        <c:v>9.9838199999999997</c:v>
                      </c:pt>
                      <c:pt idx="138">
                        <c:v>9.9783000000000008</c:v>
                      </c:pt>
                      <c:pt idx="139">
                        <c:v>9.9635999999999996</c:v>
                      </c:pt>
                      <c:pt idx="140">
                        <c:v>10.050789999999999</c:v>
                      </c:pt>
                      <c:pt idx="141">
                        <c:v>9.9768899999999991</c:v>
                      </c:pt>
                      <c:pt idx="142">
                        <c:v>9.9868900000000007</c:v>
                      </c:pt>
                      <c:pt idx="143">
                        <c:v>10.195679999999999</c:v>
                      </c:pt>
                      <c:pt idx="144">
                        <c:v>10.11679</c:v>
                      </c:pt>
                      <c:pt idx="145">
                        <c:v>9.9919899999999995</c:v>
                      </c:pt>
                      <c:pt idx="146">
                        <c:v>9.9844000000000008</c:v>
                      </c:pt>
                      <c:pt idx="147">
                        <c:v>10.00178</c:v>
                      </c:pt>
                      <c:pt idx="148">
                        <c:v>9.9973100000000006</c:v>
                      </c:pt>
                      <c:pt idx="149">
                        <c:v>10.05589</c:v>
                      </c:pt>
                      <c:pt idx="150">
                        <c:v>9.9720700000000004</c:v>
                      </c:pt>
                      <c:pt idx="151">
                        <c:v>9.9750200000000007</c:v>
                      </c:pt>
                      <c:pt idx="152">
                        <c:v>9.9825700000000008</c:v>
                      </c:pt>
                      <c:pt idx="153">
                        <c:v>10.05166</c:v>
                      </c:pt>
                      <c:pt idx="154">
                        <c:v>9.9633500000000002</c:v>
                      </c:pt>
                      <c:pt idx="155">
                        <c:v>9.9426299999999994</c:v>
                      </c:pt>
                      <c:pt idx="156">
                        <c:v>9.9941200000000006</c:v>
                      </c:pt>
                      <c:pt idx="157">
                        <c:v>10.045400000000001</c:v>
                      </c:pt>
                      <c:pt idx="158">
                        <c:v>10.00128</c:v>
                      </c:pt>
                      <c:pt idx="159">
                        <c:v>10.020020000000001</c:v>
                      </c:pt>
                      <c:pt idx="160">
                        <c:v>9.9843600000000006</c:v>
                      </c:pt>
                      <c:pt idx="161">
                        <c:v>10.0449</c:v>
                      </c:pt>
                      <c:pt idx="162">
                        <c:v>10.00243</c:v>
                      </c:pt>
                      <c:pt idx="163">
                        <c:v>10.002330000000001</c:v>
                      </c:pt>
                      <c:pt idx="164">
                        <c:v>9.9688099999999995</c:v>
                      </c:pt>
                      <c:pt idx="165">
                        <c:v>10.041700000000001</c:v>
                      </c:pt>
                      <c:pt idx="166">
                        <c:v>10.01961</c:v>
                      </c:pt>
                      <c:pt idx="167">
                        <c:v>9.9855499999999999</c:v>
                      </c:pt>
                      <c:pt idx="168">
                        <c:v>9.97851</c:v>
                      </c:pt>
                      <c:pt idx="169">
                        <c:v>9.9720399999999998</c:v>
                      </c:pt>
                      <c:pt idx="170">
                        <c:v>10.054919999999999</c:v>
                      </c:pt>
                      <c:pt idx="171">
                        <c:v>9.9896799999999999</c:v>
                      </c:pt>
                      <c:pt idx="172">
                        <c:v>9.9767100000000006</c:v>
                      </c:pt>
                      <c:pt idx="173">
                        <c:v>9.9675899999999995</c:v>
                      </c:pt>
                      <c:pt idx="174">
                        <c:v>10.043900000000001</c:v>
                      </c:pt>
                      <c:pt idx="175">
                        <c:v>9.9568399999999997</c:v>
                      </c:pt>
                      <c:pt idx="176">
                        <c:v>9.9745399999999993</c:v>
                      </c:pt>
                      <c:pt idx="177">
                        <c:v>9.9843499999999992</c:v>
                      </c:pt>
                      <c:pt idx="178">
                        <c:v>10.049239999999999</c:v>
                      </c:pt>
                      <c:pt idx="179">
                        <c:v>9.9883199999999999</c:v>
                      </c:pt>
                      <c:pt idx="180">
                        <c:v>10.004049999999999</c:v>
                      </c:pt>
                      <c:pt idx="181">
                        <c:v>9.97349</c:v>
                      </c:pt>
                      <c:pt idx="182">
                        <c:v>10.035769999999999</c:v>
                      </c:pt>
                      <c:pt idx="183">
                        <c:v>9.9650300000000005</c:v>
                      </c:pt>
                      <c:pt idx="184">
                        <c:v>9.9716400000000007</c:v>
                      </c:pt>
                      <c:pt idx="185">
                        <c:v>9.9675600000000006</c:v>
                      </c:pt>
                      <c:pt idx="186">
                        <c:v>9.9973100000000006</c:v>
                      </c:pt>
                      <c:pt idx="187">
                        <c:v>10.03411</c:v>
                      </c:pt>
                      <c:pt idx="188">
                        <c:v>9.9671699999999994</c:v>
                      </c:pt>
                      <c:pt idx="189">
                        <c:v>9.9544200000000007</c:v>
                      </c:pt>
                      <c:pt idx="190">
                        <c:v>9.9768600000000003</c:v>
                      </c:pt>
                      <c:pt idx="191">
                        <c:v>10.070169999999999</c:v>
                      </c:pt>
                      <c:pt idx="192">
                        <c:v>9.9871099999999995</c:v>
                      </c:pt>
                      <c:pt idx="193">
                        <c:v>9.9741</c:v>
                      </c:pt>
                      <c:pt idx="194">
                        <c:v>9.9602699999999995</c:v>
                      </c:pt>
                      <c:pt idx="195">
                        <c:v>10.03351</c:v>
                      </c:pt>
                      <c:pt idx="196">
                        <c:v>9.9897600000000004</c:v>
                      </c:pt>
                      <c:pt idx="197">
                        <c:v>9.9732699999999994</c:v>
                      </c:pt>
                      <c:pt idx="198">
                        <c:v>9.9419599999999999</c:v>
                      </c:pt>
                      <c:pt idx="199">
                        <c:v>10.01132</c:v>
                      </c:pt>
                      <c:pt idx="200">
                        <c:v>9.9536300000000004</c:v>
                      </c:pt>
                      <c:pt idx="201">
                        <c:v>9.9681800000000003</c:v>
                      </c:pt>
                      <c:pt idx="202">
                        <c:v>9.9778000000000002</c:v>
                      </c:pt>
                      <c:pt idx="203">
                        <c:v>10.01421</c:v>
                      </c:pt>
                      <c:pt idx="204">
                        <c:v>10.32372</c:v>
                      </c:pt>
                      <c:pt idx="205">
                        <c:v>9.9838000000000005</c:v>
                      </c:pt>
                      <c:pt idx="206">
                        <c:v>9.9590499999999995</c:v>
                      </c:pt>
                      <c:pt idx="207">
                        <c:v>10.0031</c:v>
                      </c:pt>
                      <c:pt idx="208">
                        <c:v>10.04344</c:v>
                      </c:pt>
                      <c:pt idx="209">
                        <c:v>9.9906799999999993</c:v>
                      </c:pt>
                      <c:pt idx="210">
                        <c:v>10.00155</c:v>
                      </c:pt>
                      <c:pt idx="211">
                        <c:v>10.00151</c:v>
                      </c:pt>
                      <c:pt idx="212">
                        <c:v>10.05847</c:v>
                      </c:pt>
                      <c:pt idx="213">
                        <c:v>9.9750200000000007</c:v>
                      </c:pt>
                      <c:pt idx="214">
                        <c:v>9.9917700000000007</c:v>
                      </c:pt>
                      <c:pt idx="215">
                        <c:v>9.9722200000000001</c:v>
                      </c:pt>
                      <c:pt idx="216">
                        <c:v>10.040290000000001</c:v>
                      </c:pt>
                      <c:pt idx="217">
                        <c:v>9.9889500000000009</c:v>
                      </c:pt>
                      <c:pt idx="218">
                        <c:v>9.9879800000000003</c:v>
                      </c:pt>
                      <c:pt idx="219">
                        <c:v>9.9906199999999998</c:v>
                      </c:pt>
                      <c:pt idx="220">
                        <c:v>10.069039999999999</c:v>
                      </c:pt>
                      <c:pt idx="221">
                        <c:v>9.9834399999999999</c:v>
                      </c:pt>
                      <c:pt idx="222">
                        <c:v>9.9937699999999996</c:v>
                      </c:pt>
                      <c:pt idx="223">
                        <c:v>9.98475</c:v>
                      </c:pt>
                      <c:pt idx="224">
                        <c:v>9.9883699999999997</c:v>
                      </c:pt>
                      <c:pt idx="225">
                        <c:v>10.03875</c:v>
                      </c:pt>
                      <c:pt idx="226">
                        <c:v>9.9819399999999998</c:v>
                      </c:pt>
                      <c:pt idx="227">
                        <c:v>9.9888899999999996</c:v>
                      </c:pt>
                      <c:pt idx="228">
                        <c:v>9.9832099999999997</c:v>
                      </c:pt>
                      <c:pt idx="229">
                        <c:v>10.04785</c:v>
                      </c:pt>
                      <c:pt idx="230">
                        <c:v>9.9563799999999993</c:v>
                      </c:pt>
                      <c:pt idx="231">
                        <c:v>9.9758800000000001</c:v>
                      </c:pt>
                      <c:pt idx="232">
                        <c:v>9.9916499999999999</c:v>
                      </c:pt>
                      <c:pt idx="233">
                        <c:v>10.0542</c:v>
                      </c:pt>
                      <c:pt idx="234">
                        <c:v>9.9767600000000005</c:v>
                      </c:pt>
                      <c:pt idx="235">
                        <c:v>9.9760600000000004</c:v>
                      </c:pt>
                      <c:pt idx="236">
                        <c:v>9.9971599999999992</c:v>
                      </c:pt>
                      <c:pt idx="237">
                        <c:v>10.047610000000001</c:v>
                      </c:pt>
                      <c:pt idx="238">
                        <c:v>9.9765300000000003</c:v>
                      </c:pt>
                      <c:pt idx="239">
                        <c:v>9.9934799999999999</c:v>
                      </c:pt>
                      <c:pt idx="240">
                        <c:v>9.9912200000000002</c:v>
                      </c:pt>
                      <c:pt idx="241">
                        <c:v>10.008509999999999</c:v>
                      </c:pt>
                      <c:pt idx="242">
                        <c:v>10.02331</c:v>
                      </c:pt>
                      <c:pt idx="243">
                        <c:v>10.00874</c:v>
                      </c:pt>
                      <c:pt idx="244">
                        <c:v>9.9892900000000004</c:v>
                      </c:pt>
                      <c:pt idx="245">
                        <c:v>9.9817900000000002</c:v>
                      </c:pt>
                      <c:pt idx="246">
                        <c:v>10.04613</c:v>
                      </c:pt>
                      <c:pt idx="247">
                        <c:v>9.9722200000000001</c:v>
                      </c:pt>
                      <c:pt idx="248">
                        <c:v>9.9886800000000004</c:v>
                      </c:pt>
                      <c:pt idx="249">
                        <c:v>9.9898000000000007</c:v>
                      </c:pt>
                      <c:pt idx="250">
                        <c:v>10.061809999999999</c:v>
                      </c:pt>
                      <c:pt idx="251">
                        <c:v>9.9941899999999997</c:v>
                      </c:pt>
                      <c:pt idx="252">
                        <c:v>9.9795400000000001</c:v>
                      </c:pt>
                      <c:pt idx="253">
                        <c:v>9.9856200000000008</c:v>
                      </c:pt>
                      <c:pt idx="254">
                        <c:v>10.06616</c:v>
                      </c:pt>
                      <c:pt idx="255">
                        <c:v>9.9845100000000002</c:v>
                      </c:pt>
                      <c:pt idx="256">
                        <c:v>9.9969900000000003</c:v>
                      </c:pt>
                      <c:pt idx="257">
                        <c:v>9.9903999999999993</c:v>
                      </c:pt>
                      <c:pt idx="258">
                        <c:v>10.05729</c:v>
                      </c:pt>
                      <c:pt idx="259">
                        <c:v>9.9990100000000002</c:v>
                      </c:pt>
                      <c:pt idx="260">
                        <c:v>9.9897799999999997</c:v>
                      </c:pt>
                      <c:pt idx="261">
                        <c:v>9.9806899999999992</c:v>
                      </c:pt>
                      <c:pt idx="262">
                        <c:v>9.9864200000000007</c:v>
                      </c:pt>
                      <c:pt idx="263">
                        <c:v>10.076180000000001</c:v>
                      </c:pt>
                      <c:pt idx="264">
                        <c:v>10.007160000000001</c:v>
                      </c:pt>
                      <c:pt idx="265">
                        <c:v>10.282220000000001</c:v>
                      </c:pt>
                      <c:pt idx="266">
                        <c:v>9.9904200000000003</c:v>
                      </c:pt>
                      <c:pt idx="267">
                        <c:v>10.065630000000001</c:v>
                      </c:pt>
                      <c:pt idx="268">
                        <c:v>10.02032</c:v>
                      </c:pt>
                      <c:pt idx="269">
                        <c:v>9.9973100000000006</c:v>
                      </c:pt>
                      <c:pt idx="270">
                        <c:v>9.9748000000000001</c:v>
                      </c:pt>
                      <c:pt idx="271">
                        <c:v>10.07053</c:v>
                      </c:pt>
                      <c:pt idx="272">
                        <c:v>10.01135</c:v>
                      </c:pt>
                      <c:pt idx="273">
                        <c:v>9.9908099999999997</c:v>
                      </c:pt>
                      <c:pt idx="274">
                        <c:v>9.9843200000000003</c:v>
                      </c:pt>
                      <c:pt idx="275">
                        <c:v>10.06068</c:v>
                      </c:pt>
                      <c:pt idx="276">
                        <c:v>9.9913600000000002</c:v>
                      </c:pt>
                      <c:pt idx="277">
                        <c:v>10.002980000000001</c:v>
                      </c:pt>
                      <c:pt idx="278">
                        <c:v>9.9910899999999998</c:v>
                      </c:pt>
                      <c:pt idx="279">
                        <c:v>10.012370000000001</c:v>
                      </c:pt>
                      <c:pt idx="280">
                        <c:v>10.05584</c:v>
                      </c:pt>
                      <c:pt idx="281">
                        <c:v>10.00305</c:v>
                      </c:pt>
                      <c:pt idx="282">
                        <c:v>10.00343</c:v>
                      </c:pt>
                      <c:pt idx="283">
                        <c:v>9.9925200000000007</c:v>
                      </c:pt>
                      <c:pt idx="284">
                        <c:v>10.080220000000001</c:v>
                      </c:pt>
                      <c:pt idx="285">
                        <c:v>10.0044</c:v>
                      </c:pt>
                      <c:pt idx="286">
                        <c:v>10.00066</c:v>
                      </c:pt>
                      <c:pt idx="287">
                        <c:v>10.011480000000001</c:v>
                      </c:pt>
                      <c:pt idx="288">
                        <c:v>10.06836</c:v>
                      </c:pt>
                      <c:pt idx="289">
                        <c:v>10.0022</c:v>
                      </c:pt>
                      <c:pt idx="290">
                        <c:v>10.017950000000001</c:v>
                      </c:pt>
                      <c:pt idx="291">
                        <c:v>9.9878599999999995</c:v>
                      </c:pt>
                      <c:pt idx="292">
                        <c:v>10.06588</c:v>
                      </c:pt>
                      <c:pt idx="293">
                        <c:v>9.9821100000000005</c:v>
                      </c:pt>
                      <c:pt idx="294">
                        <c:v>9.9897799999999997</c:v>
                      </c:pt>
                      <c:pt idx="295">
                        <c:v>9.9769000000000005</c:v>
                      </c:pt>
                      <c:pt idx="296">
                        <c:v>10.05965</c:v>
                      </c:pt>
                      <c:pt idx="297">
                        <c:v>10.01624</c:v>
                      </c:pt>
                      <c:pt idx="298">
                        <c:v>9.9870900000000002</c:v>
                      </c:pt>
                      <c:pt idx="299">
                        <c:v>9.9683799999999998</c:v>
                      </c:pt>
                      <c:pt idx="300">
                        <c:v>9.9838500000000003</c:v>
                      </c:pt>
                      <c:pt idx="301">
                        <c:v>10.04331</c:v>
                      </c:pt>
                      <c:pt idx="302">
                        <c:v>9.9898000000000007</c:v>
                      </c:pt>
                      <c:pt idx="303">
                        <c:v>10.00001</c:v>
                      </c:pt>
                      <c:pt idx="304">
                        <c:v>10.00296</c:v>
                      </c:pt>
                      <c:pt idx="305">
                        <c:v>10.08023</c:v>
                      </c:pt>
                      <c:pt idx="306">
                        <c:v>10.00229</c:v>
                      </c:pt>
                      <c:pt idx="307">
                        <c:v>9.9976099999999999</c:v>
                      </c:pt>
                      <c:pt idx="308">
                        <c:v>9.9990400000000008</c:v>
                      </c:pt>
                      <c:pt idx="309">
                        <c:v>10.06597</c:v>
                      </c:pt>
                      <c:pt idx="310">
                        <c:v>9.9981600000000004</c:v>
                      </c:pt>
                      <c:pt idx="311">
                        <c:v>10.00511</c:v>
                      </c:pt>
                      <c:pt idx="312">
                        <c:v>10.00972</c:v>
                      </c:pt>
                      <c:pt idx="313">
                        <c:v>10.0647</c:v>
                      </c:pt>
                      <c:pt idx="314">
                        <c:v>10.00409</c:v>
                      </c:pt>
                      <c:pt idx="315">
                        <c:v>9.9955099999999995</c:v>
                      </c:pt>
                      <c:pt idx="316">
                        <c:v>10.00681</c:v>
                      </c:pt>
                      <c:pt idx="317">
                        <c:v>9.9913000000000007</c:v>
                      </c:pt>
                      <c:pt idx="318">
                        <c:v>10.08207</c:v>
                      </c:pt>
                      <c:pt idx="319">
                        <c:v>10.00925</c:v>
                      </c:pt>
                      <c:pt idx="320">
                        <c:v>10.002190000000001</c:v>
                      </c:pt>
                      <c:pt idx="321">
                        <c:v>10.01127</c:v>
                      </c:pt>
                      <c:pt idx="322">
                        <c:v>10.06072</c:v>
                      </c:pt>
                      <c:pt idx="323">
                        <c:v>9.9929100000000002</c:v>
                      </c:pt>
                      <c:pt idx="324">
                        <c:v>9.9982100000000003</c:v>
                      </c:pt>
                      <c:pt idx="325">
                        <c:v>10.12988</c:v>
                      </c:pt>
                      <c:pt idx="326">
                        <c:v>10.280559999999999</c:v>
                      </c:pt>
                      <c:pt idx="327">
                        <c:v>10.03598</c:v>
                      </c:pt>
                      <c:pt idx="328">
                        <c:v>10.02125</c:v>
                      </c:pt>
                      <c:pt idx="329">
                        <c:v>10.011649999999999</c:v>
                      </c:pt>
                      <c:pt idx="330">
                        <c:v>10.1022</c:v>
                      </c:pt>
                      <c:pt idx="331">
                        <c:v>10.02215</c:v>
                      </c:pt>
                      <c:pt idx="332">
                        <c:v>10.03032</c:v>
                      </c:pt>
                      <c:pt idx="333">
                        <c:v>10.02866</c:v>
                      </c:pt>
                      <c:pt idx="334">
                        <c:v>10.04729</c:v>
                      </c:pt>
                      <c:pt idx="335">
                        <c:v>10.06987</c:v>
                      </c:pt>
                      <c:pt idx="336">
                        <c:v>10.013339999999999</c:v>
                      </c:pt>
                      <c:pt idx="337">
                        <c:v>10.01341</c:v>
                      </c:pt>
                      <c:pt idx="338">
                        <c:v>10.016780000000001</c:v>
                      </c:pt>
                      <c:pt idx="339">
                        <c:v>10.089869999999999</c:v>
                      </c:pt>
                      <c:pt idx="340">
                        <c:v>10.015650000000001</c:v>
                      </c:pt>
                      <c:pt idx="341">
                        <c:v>10.03866</c:v>
                      </c:pt>
                      <c:pt idx="342">
                        <c:v>10.039709999999999</c:v>
                      </c:pt>
                      <c:pt idx="343">
                        <c:v>10.114750000000001</c:v>
                      </c:pt>
                      <c:pt idx="344">
                        <c:v>10.03069</c:v>
                      </c:pt>
                      <c:pt idx="345">
                        <c:v>10.05179</c:v>
                      </c:pt>
                      <c:pt idx="346">
                        <c:v>10.04147</c:v>
                      </c:pt>
                      <c:pt idx="347">
                        <c:v>10.108090000000001</c:v>
                      </c:pt>
                      <c:pt idx="348">
                        <c:v>10.0397</c:v>
                      </c:pt>
                      <c:pt idx="349">
                        <c:v>10.05228</c:v>
                      </c:pt>
                      <c:pt idx="350">
                        <c:v>10.026730000000001</c:v>
                      </c:pt>
                      <c:pt idx="351">
                        <c:v>10.08132</c:v>
                      </c:pt>
                      <c:pt idx="352">
                        <c:v>10.05265</c:v>
                      </c:pt>
                      <c:pt idx="353">
                        <c:v>10.04316</c:v>
                      </c:pt>
                      <c:pt idx="354">
                        <c:v>10.03739</c:v>
                      </c:pt>
                      <c:pt idx="355">
                        <c:v>10.05387</c:v>
                      </c:pt>
                      <c:pt idx="356">
                        <c:v>10.11572</c:v>
                      </c:pt>
                      <c:pt idx="357">
                        <c:v>10.037470000000001</c:v>
                      </c:pt>
                      <c:pt idx="358">
                        <c:v>10.04092</c:v>
                      </c:pt>
                      <c:pt idx="359">
                        <c:v>10.0471</c:v>
                      </c:pt>
                      <c:pt idx="360">
                        <c:v>10.0946</c:v>
                      </c:pt>
                      <c:pt idx="361">
                        <c:v>10.041589999999999</c:v>
                      </c:pt>
                      <c:pt idx="362">
                        <c:v>10.041550000000001</c:v>
                      </c:pt>
                      <c:pt idx="363">
                        <c:v>10.04668</c:v>
                      </c:pt>
                      <c:pt idx="364">
                        <c:v>10.081110000000001</c:v>
                      </c:pt>
                      <c:pt idx="365">
                        <c:v>10.01657</c:v>
                      </c:pt>
                      <c:pt idx="366">
                        <c:v>10.03322</c:v>
                      </c:pt>
                      <c:pt idx="367">
                        <c:v>10.027889999999999</c:v>
                      </c:pt>
                      <c:pt idx="368">
                        <c:v>10.0871</c:v>
                      </c:pt>
                      <c:pt idx="369">
                        <c:v>10.0435</c:v>
                      </c:pt>
                      <c:pt idx="370">
                        <c:v>10.05105</c:v>
                      </c:pt>
                      <c:pt idx="371">
                        <c:v>10.0549</c:v>
                      </c:pt>
                      <c:pt idx="372">
                        <c:v>10.07837</c:v>
                      </c:pt>
                      <c:pt idx="373">
                        <c:v>10.07178</c:v>
                      </c:pt>
                      <c:pt idx="374">
                        <c:v>10.03678</c:v>
                      </c:pt>
                      <c:pt idx="375">
                        <c:v>10.05012</c:v>
                      </c:pt>
                      <c:pt idx="376">
                        <c:v>10.031779999999999</c:v>
                      </c:pt>
                      <c:pt idx="377">
                        <c:v>10.10535</c:v>
                      </c:pt>
                      <c:pt idx="378">
                        <c:v>10.03464</c:v>
                      </c:pt>
                      <c:pt idx="379">
                        <c:v>10.0543</c:v>
                      </c:pt>
                      <c:pt idx="380">
                        <c:v>10.04599</c:v>
                      </c:pt>
                      <c:pt idx="381">
                        <c:v>10.10112</c:v>
                      </c:pt>
                      <c:pt idx="382">
                        <c:v>10.02937</c:v>
                      </c:pt>
                      <c:pt idx="383">
                        <c:v>10.025969999999999</c:v>
                      </c:pt>
                      <c:pt idx="384">
                        <c:v>10.04344</c:v>
                      </c:pt>
                      <c:pt idx="385">
                        <c:v>10.100250000000001</c:v>
                      </c:pt>
                      <c:pt idx="386">
                        <c:v>10.243320000000001</c:v>
                      </c:pt>
                      <c:pt idx="387">
                        <c:v>10.112489999999999</c:v>
                      </c:pt>
                      <c:pt idx="388">
                        <c:v>10.045</c:v>
                      </c:pt>
                      <c:pt idx="389">
                        <c:v>10.102119999999999</c:v>
                      </c:pt>
                      <c:pt idx="390">
                        <c:v>10.027100000000001</c:v>
                      </c:pt>
                      <c:pt idx="391">
                        <c:v>10.0273</c:v>
                      </c:pt>
                      <c:pt idx="392">
                        <c:v>10.036060000000001</c:v>
                      </c:pt>
                      <c:pt idx="393">
                        <c:v>10.02341</c:v>
                      </c:pt>
                      <c:pt idx="394">
                        <c:v>10.08722</c:v>
                      </c:pt>
                      <c:pt idx="395">
                        <c:v>10.01746</c:v>
                      </c:pt>
                      <c:pt idx="396">
                        <c:v>10.02868</c:v>
                      </c:pt>
                      <c:pt idx="397">
                        <c:v>10.028639999999999</c:v>
                      </c:pt>
                      <c:pt idx="398">
                        <c:v>10.071960000000001</c:v>
                      </c:pt>
                      <c:pt idx="399">
                        <c:v>10.031409999999999</c:v>
                      </c:pt>
                      <c:pt idx="400">
                        <c:v>10.02455</c:v>
                      </c:pt>
                      <c:pt idx="401">
                        <c:v>10.01535</c:v>
                      </c:pt>
                      <c:pt idx="402">
                        <c:v>10.09535</c:v>
                      </c:pt>
                      <c:pt idx="403">
                        <c:v>10.04673</c:v>
                      </c:pt>
                      <c:pt idx="404">
                        <c:v>10.043990000000001</c:v>
                      </c:pt>
                      <c:pt idx="405">
                        <c:v>10.02877</c:v>
                      </c:pt>
                      <c:pt idx="406">
                        <c:v>10.11609</c:v>
                      </c:pt>
                      <c:pt idx="407">
                        <c:v>10.014189999999999</c:v>
                      </c:pt>
                      <c:pt idx="408">
                        <c:v>10.033340000000001</c:v>
                      </c:pt>
                      <c:pt idx="409">
                        <c:v>10.048030000000001</c:v>
                      </c:pt>
                      <c:pt idx="410">
                        <c:v>10.08897</c:v>
                      </c:pt>
                      <c:pt idx="411">
                        <c:v>10.07784</c:v>
                      </c:pt>
                      <c:pt idx="412">
                        <c:v>10.04011</c:v>
                      </c:pt>
                      <c:pt idx="413">
                        <c:v>10.047969999999999</c:v>
                      </c:pt>
                      <c:pt idx="414">
                        <c:v>10.022869999999999</c:v>
                      </c:pt>
                      <c:pt idx="415">
                        <c:v>10.09074</c:v>
                      </c:pt>
                      <c:pt idx="416">
                        <c:v>10.05002</c:v>
                      </c:pt>
                      <c:pt idx="417">
                        <c:v>10.0525</c:v>
                      </c:pt>
                      <c:pt idx="418">
                        <c:v>10.0479</c:v>
                      </c:pt>
                      <c:pt idx="419">
                        <c:v>10.10674</c:v>
                      </c:pt>
                      <c:pt idx="420">
                        <c:v>10.035819999999999</c:v>
                      </c:pt>
                      <c:pt idx="421">
                        <c:v>10.04524</c:v>
                      </c:pt>
                      <c:pt idx="422">
                        <c:v>10.052709999999999</c:v>
                      </c:pt>
                      <c:pt idx="423">
                        <c:v>10.1143</c:v>
                      </c:pt>
                      <c:pt idx="424">
                        <c:v>10.052860000000001</c:v>
                      </c:pt>
                      <c:pt idx="425">
                        <c:v>10.05256</c:v>
                      </c:pt>
                      <c:pt idx="426">
                        <c:v>10.038869999999999</c:v>
                      </c:pt>
                      <c:pt idx="427">
                        <c:v>10.110189999999999</c:v>
                      </c:pt>
                      <c:pt idx="428">
                        <c:v>10.04983</c:v>
                      </c:pt>
                      <c:pt idx="429">
                        <c:v>10.025040000000001</c:v>
                      </c:pt>
                      <c:pt idx="430">
                        <c:v>10.04218</c:v>
                      </c:pt>
                      <c:pt idx="431">
                        <c:v>10.02497</c:v>
                      </c:pt>
                      <c:pt idx="432">
                        <c:v>10.10882</c:v>
                      </c:pt>
                      <c:pt idx="433">
                        <c:v>10.06453</c:v>
                      </c:pt>
                      <c:pt idx="434">
                        <c:v>10.04997</c:v>
                      </c:pt>
                      <c:pt idx="435">
                        <c:v>10.049289999999999</c:v>
                      </c:pt>
                      <c:pt idx="436">
                        <c:v>10.10971</c:v>
                      </c:pt>
                      <c:pt idx="437">
                        <c:v>10.032730000000001</c:v>
                      </c:pt>
                      <c:pt idx="438">
                        <c:v>10.04575</c:v>
                      </c:pt>
                      <c:pt idx="439">
                        <c:v>10.03514</c:v>
                      </c:pt>
                      <c:pt idx="440">
                        <c:v>10.09849</c:v>
                      </c:pt>
                      <c:pt idx="441">
                        <c:v>10.03769</c:v>
                      </c:pt>
                      <c:pt idx="442">
                        <c:v>10.03626</c:v>
                      </c:pt>
                      <c:pt idx="443">
                        <c:v>10.02698</c:v>
                      </c:pt>
                      <c:pt idx="444">
                        <c:v>10.057270000000001</c:v>
                      </c:pt>
                      <c:pt idx="445">
                        <c:v>10.083410000000001</c:v>
                      </c:pt>
                      <c:pt idx="446">
                        <c:v>10.0501</c:v>
                      </c:pt>
                      <c:pt idx="447">
                        <c:v>10.289070000000001</c:v>
                      </c:pt>
                      <c:pt idx="448">
                        <c:v>10.07911</c:v>
                      </c:pt>
                      <c:pt idx="449">
                        <c:v>10.105779999999999</c:v>
                      </c:pt>
                      <c:pt idx="450">
                        <c:v>10.049910000000001</c:v>
                      </c:pt>
                      <c:pt idx="451">
                        <c:v>10.04914</c:v>
                      </c:pt>
                      <c:pt idx="452">
                        <c:v>10.04438</c:v>
                      </c:pt>
                      <c:pt idx="453">
                        <c:v>10.097239999999999</c:v>
                      </c:pt>
                      <c:pt idx="454">
                        <c:v>10.04435</c:v>
                      </c:pt>
                      <c:pt idx="455">
                        <c:v>10.041919999999999</c:v>
                      </c:pt>
                      <c:pt idx="456">
                        <c:v>10.045019999999999</c:v>
                      </c:pt>
                      <c:pt idx="457">
                        <c:v>10.12575</c:v>
                      </c:pt>
                      <c:pt idx="458">
                        <c:v>10.04458</c:v>
                      </c:pt>
                      <c:pt idx="459">
                        <c:v>10.05625</c:v>
                      </c:pt>
                      <c:pt idx="460">
                        <c:v>10.050829999999999</c:v>
                      </c:pt>
                      <c:pt idx="461">
                        <c:v>10.08039</c:v>
                      </c:pt>
                      <c:pt idx="462">
                        <c:v>10.06216</c:v>
                      </c:pt>
                      <c:pt idx="463">
                        <c:v>10.032120000000001</c:v>
                      </c:pt>
                      <c:pt idx="464">
                        <c:v>10.00156</c:v>
                      </c:pt>
                      <c:pt idx="465">
                        <c:v>10.03603</c:v>
                      </c:pt>
                      <c:pt idx="466">
                        <c:v>10.097379999999999</c:v>
                      </c:pt>
                      <c:pt idx="467">
                        <c:v>10.04782</c:v>
                      </c:pt>
                      <c:pt idx="468">
                        <c:v>10.04725</c:v>
                      </c:pt>
                      <c:pt idx="469">
                        <c:v>10.053140000000001</c:v>
                      </c:pt>
                      <c:pt idx="470">
                        <c:v>10.11628</c:v>
                      </c:pt>
                      <c:pt idx="471">
                        <c:v>10.05505</c:v>
                      </c:pt>
                      <c:pt idx="472">
                        <c:v>10.05097</c:v>
                      </c:pt>
                      <c:pt idx="473">
                        <c:v>10.07404</c:v>
                      </c:pt>
                      <c:pt idx="474">
                        <c:v>10.11767</c:v>
                      </c:pt>
                      <c:pt idx="475">
                        <c:v>10.069610000000001</c:v>
                      </c:pt>
                      <c:pt idx="476">
                        <c:v>10.05057</c:v>
                      </c:pt>
                      <c:pt idx="477">
                        <c:v>10.053890000000001</c:v>
                      </c:pt>
                      <c:pt idx="478">
                        <c:v>10.099919999999999</c:v>
                      </c:pt>
                      <c:pt idx="479">
                        <c:v>10.04416</c:v>
                      </c:pt>
                      <c:pt idx="480">
                        <c:v>10.07408</c:v>
                      </c:pt>
                      <c:pt idx="481">
                        <c:v>10.072710000000001</c:v>
                      </c:pt>
                      <c:pt idx="482">
                        <c:v>10.0838</c:v>
                      </c:pt>
                      <c:pt idx="483">
                        <c:v>10.08225</c:v>
                      </c:pt>
                      <c:pt idx="484">
                        <c:v>10.04861</c:v>
                      </c:pt>
                      <c:pt idx="485">
                        <c:v>10.05284</c:v>
                      </c:pt>
                      <c:pt idx="486">
                        <c:v>10.05503</c:v>
                      </c:pt>
                      <c:pt idx="487">
                        <c:v>10.097519999999999</c:v>
                      </c:pt>
                      <c:pt idx="488">
                        <c:v>10.04482</c:v>
                      </c:pt>
                      <c:pt idx="489">
                        <c:v>10.050660000000001</c:v>
                      </c:pt>
                      <c:pt idx="490">
                        <c:v>10.031639999999999</c:v>
                      </c:pt>
                      <c:pt idx="491">
                        <c:v>10.10247</c:v>
                      </c:pt>
                      <c:pt idx="492">
                        <c:v>10.04871</c:v>
                      </c:pt>
                      <c:pt idx="493">
                        <c:v>10.040749999999999</c:v>
                      </c:pt>
                      <c:pt idx="494">
                        <c:v>10.041600000000001</c:v>
                      </c:pt>
                      <c:pt idx="495">
                        <c:v>10.09938</c:v>
                      </c:pt>
                      <c:pt idx="496">
                        <c:v>10.044560000000001</c:v>
                      </c:pt>
                      <c:pt idx="497">
                        <c:v>10.07291</c:v>
                      </c:pt>
                      <c:pt idx="498">
                        <c:v>10.06232</c:v>
                      </c:pt>
                      <c:pt idx="499">
                        <c:v>10.106529999999999</c:v>
                      </c:pt>
                      <c:pt idx="500">
                        <c:v>10.06141</c:v>
                      </c:pt>
                      <c:pt idx="501">
                        <c:v>10.043710000000001</c:v>
                      </c:pt>
                      <c:pt idx="502">
                        <c:v>10.0486</c:v>
                      </c:pt>
                      <c:pt idx="503">
                        <c:v>10.047040000000001</c:v>
                      </c:pt>
                      <c:pt idx="504">
                        <c:v>10.117459999999999</c:v>
                      </c:pt>
                      <c:pt idx="505">
                        <c:v>10.05738</c:v>
                      </c:pt>
                      <c:pt idx="506">
                        <c:v>10.073539999999999</c:v>
                      </c:pt>
                      <c:pt idx="507">
                        <c:v>10.06406</c:v>
                      </c:pt>
                      <c:pt idx="508">
                        <c:v>10.364929999999999</c:v>
                      </c:pt>
                      <c:pt idx="509">
                        <c:v>10.0726</c:v>
                      </c:pt>
                      <c:pt idx="510">
                        <c:v>10.057600000000001</c:v>
                      </c:pt>
                      <c:pt idx="511">
                        <c:v>10.0739</c:v>
                      </c:pt>
                      <c:pt idx="512">
                        <c:v>10.113580000000001</c:v>
                      </c:pt>
                      <c:pt idx="513">
                        <c:v>10.05486</c:v>
                      </c:pt>
                      <c:pt idx="514">
                        <c:v>10.05368</c:v>
                      </c:pt>
                      <c:pt idx="515">
                        <c:v>10.07551</c:v>
                      </c:pt>
                      <c:pt idx="516">
                        <c:v>10.107139999999999</c:v>
                      </c:pt>
                      <c:pt idx="517">
                        <c:v>10.1012</c:v>
                      </c:pt>
                      <c:pt idx="518">
                        <c:v>10.078110000000001</c:v>
                      </c:pt>
                      <c:pt idx="519">
                        <c:v>10.09013</c:v>
                      </c:pt>
                      <c:pt idx="520">
                        <c:v>10.051539999999999</c:v>
                      </c:pt>
                      <c:pt idx="521">
                        <c:v>10.13771</c:v>
                      </c:pt>
                      <c:pt idx="522">
                        <c:v>10.066879999999999</c:v>
                      </c:pt>
                      <c:pt idx="523">
                        <c:v>10.07746</c:v>
                      </c:pt>
                      <c:pt idx="524">
                        <c:v>10.065580000000001</c:v>
                      </c:pt>
                      <c:pt idx="525">
                        <c:v>10.12227</c:v>
                      </c:pt>
                      <c:pt idx="526">
                        <c:v>10.087070000000001</c:v>
                      </c:pt>
                      <c:pt idx="527">
                        <c:v>10.065670000000001</c:v>
                      </c:pt>
                      <c:pt idx="528">
                        <c:v>10.08093</c:v>
                      </c:pt>
                      <c:pt idx="529">
                        <c:v>10.12129</c:v>
                      </c:pt>
                      <c:pt idx="530">
                        <c:v>10.07133</c:v>
                      </c:pt>
                      <c:pt idx="531">
                        <c:v>10.07938</c:v>
                      </c:pt>
                      <c:pt idx="532">
                        <c:v>10.078379999999999</c:v>
                      </c:pt>
                      <c:pt idx="533">
                        <c:v>10.11698</c:v>
                      </c:pt>
                      <c:pt idx="534">
                        <c:v>10.102919999999999</c:v>
                      </c:pt>
                      <c:pt idx="535">
                        <c:v>10.089510000000001</c:v>
                      </c:pt>
                      <c:pt idx="536">
                        <c:v>10.09381</c:v>
                      </c:pt>
                      <c:pt idx="537">
                        <c:v>10.07823</c:v>
                      </c:pt>
                      <c:pt idx="538">
                        <c:v>10.13843</c:v>
                      </c:pt>
                      <c:pt idx="539">
                        <c:v>10.087350000000001</c:v>
                      </c:pt>
                      <c:pt idx="540">
                        <c:v>10.09568</c:v>
                      </c:pt>
                      <c:pt idx="541">
                        <c:v>10.091240000000001</c:v>
                      </c:pt>
                      <c:pt idx="542">
                        <c:v>10.13355</c:v>
                      </c:pt>
                      <c:pt idx="543">
                        <c:v>10.09127</c:v>
                      </c:pt>
                      <c:pt idx="544">
                        <c:v>10.083019999999999</c:v>
                      </c:pt>
                      <c:pt idx="545">
                        <c:v>10.09076</c:v>
                      </c:pt>
                      <c:pt idx="546">
                        <c:v>10.133710000000001</c:v>
                      </c:pt>
                      <c:pt idx="547">
                        <c:v>10.07891</c:v>
                      </c:pt>
                      <c:pt idx="548">
                        <c:v>10.088039999999999</c:v>
                      </c:pt>
                      <c:pt idx="549">
                        <c:v>10.08916</c:v>
                      </c:pt>
                      <c:pt idx="550">
                        <c:v>10.1402</c:v>
                      </c:pt>
                      <c:pt idx="551">
                        <c:v>10.09097</c:v>
                      </c:pt>
                      <c:pt idx="552">
                        <c:v>10.09361</c:v>
                      </c:pt>
                      <c:pt idx="553">
                        <c:v>10.112719999999999</c:v>
                      </c:pt>
                      <c:pt idx="554">
                        <c:v>10.113569999999999</c:v>
                      </c:pt>
                      <c:pt idx="555">
                        <c:v>10.147180000000001</c:v>
                      </c:pt>
                      <c:pt idx="556">
                        <c:v>10.11098</c:v>
                      </c:pt>
                      <c:pt idx="557">
                        <c:v>10.083679999999999</c:v>
                      </c:pt>
                      <c:pt idx="558">
                        <c:v>10.100529999999999</c:v>
                      </c:pt>
                      <c:pt idx="559">
                        <c:v>10.15592</c:v>
                      </c:pt>
                      <c:pt idx="560">
                        <c:v>10.082890000000001</c:v>
                      </c:pt>
                      <c:pt idx="561">
                        <c:v>10.08881</c:v>
                      </c:pt>
                      <c:pt idx="562">
                        <c:v>10.08788</c:v>
                      </c:pt>
                      <c:pt idx="563">
                        <c:v>10.150589999999999</c:v>
                      </c:pt>
                      <c:pt idx="564">
                        <c:v>10.09408</c:v>
                      </c:pt>
                      <c:pt idx="565">
                        <c:v>10.12579</c:v>
                      </c:pt>
                      <c:pt idx="566">
                        <c:v>10.101039999999999</c:v>
                      </c:pt>
                      <c:pt idx="567">
                        <c:v>10.162800000000001</c:v>
                      </c:pt>
                      <c:pt idx="568">
                        <c:v>10.12392</c:v>
                      </c:pt>
                      <c:pt idx="569">
                        <c:v>10.35619</c:v>
                      </c:pt>
                      <c:pt idx="570">
                        <c:v>10.112959999999999</c:v>
                      </c:pt>
                      <c:pt idx="571">
                        <c:v>10.15875</c:v>
                      </c:pt>
                      <c:pt idx="572">
                        <c:v>10.109870000000001</c:v>
                      </c:pt>
                      <c:pt idx="573">
                        <c:v>10.06898</c:v>
                      </c:pt>
                      <c:pt idx="574">
                        <c:v>10.10103</c:v>
                      </c:pt>
                      <c:pt idx="575">
                        <c:v>10.115769999999999</c:v>
                      </c:pt>
                      <c:pt idx="576">
                        <c:v>10.1568</c:v>
                      </c:pt>
                      <c:pt idx="577">
                        <c:v>10.09895</c:v>
                      </c:pt>
                      <c:pt idx="578">
                        <c:v>10.082800000000001</c:v>
                      </c:pt>
                      <c:pt idx="579">
                        <c:v>10.08832</c:v>
                      </c:pt>
                      <c:pt idx="580">
                        <c:v>10.143090000000001</c:v>
                      </c:pt>
                      <c:pt idx="581">
                        <c:v>10.11839</c:v>
                      </c:pt>
                      <c:pt idx="582">
                        <c:v>10.09075</c:v>
                      </c:pt>
                      <c:pt idx="583">
                        <c:v>10.129759999999999</c:v>
                      </c:pt>
                      <c:pt idx="584">
                        <c:v>10.15522</c:v>
                      </c:pt>
                      <c:pt idx="585">
                        <c:v>10.09394</c:v>
                      </c:pt>
                      <c:pt idx="586">
                        <c:v>10.105449999999999</c:v>
                      </c:pt>
                      <c:pt idx="587">
                        <c:v>10.10458</c:v>
                      </c:pt>
                      <c:pt idx="588">
                        <c:v>10.164099999999999</c:v>
                      </c:pt>
                      <c:pt idx="589">
                        <c:v>10.108230000000001</c:v>
                      </c:pt>
                      <c:pt idx="590">
                        <c:v>10.10764</c:v>
                      </c:pt>
                      <c:pt idx="591">
                        <c:v>10.104150000000001</c:v>
                      </c:pt>
                      <c:pt idx="592">
                        <c:v>10.145009999999999</c:v>
                      </c:pt>
                      <c:pt idx="593">
                        <c:v>10.11904</c:v>
                      </c:pt>
                      <c:pt idx="594">
                        <c:v>10.117459999999999</c:v>
                      </c:pt>
                      <c:pt idx="595">
                        <c:v>10.12501</c:v>
                      </c:pt>
                      <c:pt idx="596">
                        <c:v>10.12242</c:v>
                      </c:pt>
                      <c:pt idx="597">
                        <c:v>10.17923</c:v>
                      </c:pt>
                      <c:pt idx="598">
                        <c:v>10.09296</c:v>
                      </c:pt>
                      <c:pt idx="599">
                        <c:v>10.10777</c:v>
                      </c:pt>
                      <c:pt idx="600">
                        <c:v>10.11726</c:v>
                      </c:pt>
                      <c:pt idx="601">
                        <c:v>10.169460000000001</c:v>
                      </c:pt>
                      <c:pt idx="602">
                        <c:v>10.11445</c:v>
                      </c:pt>
                      <c:pt idx="603">
                        <c:v>10.11412</c:v>
                      </c:pt>
                      <c:pt idx="604">
                        <c:v>10.110709999999999</c:v>
                      </c:pt>
                      <c:pt idx="605">
                        <c:v>10.186360000000001</c:v>
                      </c:pt>
                      <c:pt idx="606">
                        <c:v>10.099589999999999</c:v>
                      </c:pt>
                      <c:pt idx="607">
                        <c:v>10.134589999999999</c:v>
                      </c:pt>
                      <c:pt idx="608">
                        <c:v>10.115880000000001</c:v>
                      </c:pt>
                      <c:pt idx="609">
                        <c:v>10.19591</c:v>
                      </c:pt>
                      <c:pt idx="610">
                        <c:v>10.12434</c:v>
                      </c:pt>
                      <c:pt idx="611">
                        <c:v>10.1259</c:v>
                      </c:pt>
                      <c:pt idx="612">
                        <c:v>10.13273</c:v>
                      </c:pt>
                      <c:pt idx="613">
                        <c:v>10.16208</c:v>
                      </c:pt>
                      <c:pt idx="614">
                        <c:v>10.16094</c:v>
                      </c:pt>
                      <c:pt idx="615">
                        <c:v>10.14664</c:v>
                      </c:pt>
                      <c:pt idx="616">
                        <c:v>10.14025</c:v>
                      </c:pt>
                      <c:pt idx="617">
                        <c:v>10.14493</c:v>
                      </c:pt>
                      <c:pt idx="618">
                        <c:v>10.17977</c:v>
                      </c:pt>
                      <c:pt idx="619">
                        <c:v>10.138719999999999</c:v>
                      </c:pt>
                      <c:pt idx="620">
                        <c:v>10.13311</c:v>
                      </c:pt>
                      <c:pt idx="621">
                        <c:v>10.10707</c:v>
                      </c:pt>
                      <c:pt idx="622">
                        <c:v>10.19685</c:v>
                      </c:pt>
                      <c:pt idx="623">
                        <c:v>10.18329</c:v>
                      </c:pt>
                      <c:pt idx="624">
                        <c:v>10.12894</c:v>
                      </c:pt>
                      <c:pt idx="625">
                        <c:v>10.14527</c:v>
                      </c:pt>
                      <c:pt idx="626">
                        <c:v>10.22659</c:v>
                      </c:pt>
                      <c:pt idx="627">
                        <c:v>10.14742</c:v>
                      </c:pt>
                      <c:pt idx="628">
                        <c:v>10.19332</c:v>
                      </c:pt>
                      <c:pt idx="629">
                        <c:v>10.251379999999999</c:v>
                      </c:pt>
                      <c:pt idx="630">
                        <c:v>10.372059999999999</c:v>
                      </c:pt>
                      <c:pt idx="631">
                        <c:v>10.15396</c:v>
                      </c:pt>
                      <c:pt idx="632">
                        <c:v>10.16398</c:v>
                      </c:pt>
                      <c:pt idx="633">
                        <c:v>10.18951</c:v>
                      </c:pt>
                      <c:pt idx="634">
                        <c:v>10.14791</c:v>
                      </c:pt>
                      <c:pt idx="635">
                        <c:v>10.228730000000001</c:v>
                      </c:pt>
                      <c:pt idx="636">
                        <c:v>10.138909999999999</c:v>
                      </c:pt>
                      <c:pt idx="637">
                        <c:v>10.1523</c:v>
                      </c:pt>
                      <c:pt idx="638">
                        <c:v>10.162739999999999</c:v>
                      </c:pt>
                      <c:pt idx="639">
                        <c:v>10.20027</c:v>
                      </c:pt>
                      <c:pt idx="640">
                        <c:v>10.124169999999999</c:v>
                      </c:pt>
                      <c:pt idx="641">
                        <c:v>10.11843</c:v>
                      </c:pt>
                      <c:pt idx="642">
                        <c:v>10.12078</c:v>
                      </c:pt>
                      <c:pt idx="643">
                        <c:v>10.177</c:v>
                      </c:pt>
                      <c:pt idx="644">
                        <c:v>10.15279</c:v>
                      </c:pt>
                      <c:pt idx="645">
                        <c:v>10.13663</c:v>
                      </c:pt>
                      <c:pt idx="646">
                        <c:v>10.131309999999999</c:v>
                      </c:pt>
                      <c:pt idx="647">
                        <c:v>10.18261</c:v>
                      </c:pt>
                      <c:pt idx="648">
                        <c:v>10.11506</c:v>
                      </c:pt>
                      <c:pt idx="649">
                        <c:v>10.11557</c:v>
                      </c:pt>
                      <c:pt idx="650">
                        <c:v>10.123200000000001</c:v>
                      </c:pt>
                      <c:pt idx="651">
                        <c:v>10.11562</c:v>
                      </c:pt>
                      <c:pt idx="652">
                        <c:v>10.17318</c:v>
                      </c:pt>
                      <c:pt idx="653">
                        <c:v>10.12445</c:v>
                      </c:pt>
                      <c:pt idx="654">
                        <c:v>10.14147</c:v>
                      </c:pt>
                      <c:pt idx="655">
                        <c:v>10.14438</c:v>
                      </c:pt>
                      <c:pt idx="656">
                        <c:v>10.179029999999999</c:v>
                      </c:pt>
                      <c:pt idx="657">
                        <c:v>10.1289</c:v>
                      </c:pt>
                      <c:pt idx="658">
                        <c:v>10.13086</c:v>
                      </c:pt>
                      <c:pt idx="659">
                        <c:v>10.14185</c:v>
                      </c:pt>
                      <c:pt idx="660">
                        <c:v>10.204079999999999</c:v>
                      </c:pt>
                      <c:pt idx="661">
                        <c:v>10.13645</c:v>
                      </c:pt>
                      <c:pt idx="662">
                        <c:v>10.146660000000001</c:v>
                      </c:pt>
                      <c:pt idx="663">
                        <c:v>10.120509999999999</c:v>
                      </c:pt>
                      <c:pt idx="664">
                        <c:v>10.190329999999999</c:v>
                      </c:pt>
                      <c:pt idx="665">
                        <c:v>10.13302</c:v>
                      </c:pt>
                      <c:pt idx="666">
                        <c:v>10.136570000000001</c:v>
                      </c:pt>
                      <c:pt idx="667">
                        <c:v>10.130739999999999</c:v>
                      </c:pt>
                      <c:pt idx="668">
                        <c:v>10.153779999999999</c:v>
                      </c:pt>
                      <c:pt idx="669">
                        <c:v>10.14533</c:v>
                      </c:pt>
                      <c:pt idx="670">
                        <c:v>10.1228</c:v>
                      </c:pt>
                      <c:pt idx="671">
                        <c:v>10.1143</c:v>
                      </c:pt>
                      <c:pt idx="672">
                        <c:v>10.135759999999999</c:v>
                      </c:pt>
                      <c:pt idx="673">
                        <c:v>10.182869999999999</c:v>
                      </c:pt>
                      <c:pt idx="674">
                        <c:v>10.13078</c:v>
                      </c:pt>
                      <c:pt idx="675">
                        <c:v>10.12313</c:v>
                      </c:pt>
                      <c:pt idx="676">
                        <c:v>10.132849999999999</c:v>
                      </c:pt>
                      <c:pt idx="677">
                        <c:v>10.180759999999999</c:v>
                      </c:pt>
                      <c:pt idx="678">
                        <c:v>10.14096</c:v>
                      </c:pt>
                      <c:pt idx="679">
                        <c:v>10.189780000000001</c:v>
                      </c:pt>
                      <c:pt idx="680">
                        <c:v>10.13021</c:v>
                      </c:pt>
                      <c:pt idx="681">
                        <c:v>10.175319999999999</c:v>
                      </c:pt>
                      <c:pt idx="682">
                        <c:v>10.128550000000001</c:v>
                      </c:pt>
                      <c:pt idx="683">
                        <c:v>10.141299999999999</c:v>
                      </c:pt>
                      <c:pt idx="684">
                        <c:v>10.12665</c:v>
                      </c:pt>
                      <c:pt idx="685">
                        <c:v>10.168430000000001</c:v>
                      </c:pt>
                      <c:pt idx="686">
                        <c:v>10.11337</c:v>
                      </c:pt>
                      <c:pt idx="687">
                        <c:v>10.12786</c:v>
                      </c:pt>
                      <c:pt idx="688">
                        <c:v>10.106249999999999</c:v>
                      </c:pt>
                      <c:pt idx="689">
                        <c:v>10.12176</c:v>
                      </c:pt>
                      <c:pt idx="690">
                        <c:v>10.34836</c:v>
                      </c:pt>
                      <c:pt idx="691">
                        <c:v>10.21297</c:v>
                      </c:pt>
                      <c:pt idx="692">
                        <c:v>10.139849999999999</c:v>
                      </c:pt>
                      <c:pt idx="693">
                        <c:v>10.136979999999999</c:v>
                      </c:pt>
                      <c:pt idx="694">
                        <c:v>10.189959999999999</c:v>
                      </c:pt>
                      <c:pt idx="695">
                        <c:v>10.13551</c:v>
                      </c:pt>
                      <c:pt idx="696">
                        <c:v>10.141489999999999</c:v>
                      </c:pt>
                      <c:pt idx="697">
                        <c:v>10.13594</c:v>
                      </c:pt>
                      <c:pt idx="698">
                        <c:v>10.18347</c:v>
                      </c:pt>
                      <c:pt idx="699">
                        <c:v>10.115600000000001</c:v>
                      </c:pt>
                      <c:pt idx="700">
                        <c:v>10.105930000000001</c:v>
                      </c:pt>
                      <c:pt idx="701">
                        <c:v>10.12039</c:v>
                      </c:pt>
                      <c:pt idx="702">
                        <c:v>10.15865</c:v>
                      </c:pt>
                      <c:pt idx="703">
                        <c:v>10.108449999999999</c:v>
                      </c:pt>
                      <c:pt idx="704">
                        <c:v>10.13148</c:v>
                      </c:pt>
                      <c:pt idx="705">
                        <c:v>10.132</c:v>
                      </c:pt>
                      <c:pt idx="706">
                        <c:v>10.168699999999999</c:v>
                      </c:pt>
                      <c:pt idx="707">
                        <c:v>10.15734</c:v>
                      </c:pt>
                      <c:pt idx="708">
                        <c:v>10.124459999999999</c:v>
                      </c:pt>
                      <c:pt idx="709">
                        <c:v>10.121639999999999</c:v>
                      </c:pt>
                      <c:pt idx="710">
                        <c:v>10.142939999999999</c:v>
                      </c:pt>
                      <c:pt idx="711">
                        <c:v>10.18242</c:v>
                      </c:pt>
                      <c:pt idx="712">
                        <c:v>10.11727</c:v>
                      </c:pt>
                      <c:pt idx="713">
                        <c:v>10.130089999999999</c:v>
                      </c:pt>
                      <c:pt idx="714">
                        <c:v>10.105549999999999</c:v>
                      </c:pt>
                      <c:pt idx="715">
                        <c:v>10.169499999999999</c:v>
                      </c:pt>
                      <c:pt idx="716">
                        <c:v>10.11275</c:v>
                      </c:pt>
                      <c:pt idx="717">
                        <c:v>10.1248</c:v>
                      </c:pt>
                      <c:pt idx="718">
                        <c:v>10.130850000000001</c:v>
                      </c:pt>
                      <c:pt idx="719">
                        <c:v>10.17933</c:v>
                      </c:pt>
                      <c:pt idx="720">
                        <c:v>10.12791</c:v>
                      </c:pt>
                      <c:pt idx="721">
                        <c:v>10.12438</c:v>
                      </c:pt>
                      <c:pt idx="722">
                        <c:v>10.147629999999999</c:v>
                      </c:pt>
                      <c:pt idx="723">
                        <c:v>10.18497</c:v>
                      </c:pt>
                      <c:pt idx="724">
                        <c:v>10.13064</c:v>
                      </c:pt>
                      <c:pt idx="725">
                        <c:v>10.128690000000001</c:v>
                      </c:pt>
                      <c:pt idx="726">
                        <c:v>10.145709999999999</c:v>
                      </c:pt>
                      <c:pt idx="727">
                        <c:v>10.14189</c:v>
                      </c:pt>
                      <c:pt idx="728">
                        <c:v>10.198549999999999</c:v>
                      </c:pt>
                      <c:pt idx="729">
                        <c:v>10.140650000000001</c:v>
                      </c:pt>
                      <c:pt idx="730">
                        <c:v>10.137930000000001</c:v>
                      </c:pt>
                      <c:pt idx="731">
                        <c:v>10.14986</c:v>
                      </c:pt>
                      <c:pt idx="732">
                        <c:v>10.193960000000001</c:v>
                      </c:pt>
                      <c:pt idx="733">
                        <c:v>10.14889</c:v>
                      </c:pt>
                      <c:pt idx="734">
                        <c:v>10.129</c:v>
                      </c:pt>
                      <c:pt idx="735">
                        <c:v>10.129300000000001</c:v>
                      </c:pt>
                      <c:pt idx="736">
                        <c:v>10.19627</c:v>
                      </c:pt>
                      <c:pt idx="737">
                        <c:v>10.145960000000001</c:v>
                      </c:pt>
                      <c:pt idx="738">
                        <c:v>10.13711</c:v>
                      </c:pt>
                      <c:pt idx="739">
                        <c:v>10.144299999999999</c:v>
                      </c:pt>
                      <c:pt idx="740">
                        <c:v>10.18662</c:v>
                      </c:pt>
                      <c:pt idx="741">
                        <c:v>10.14246</c:v>
                      </c:pt>
                      <c:pt idx="742">
                        <c:v>10.14268</c:v>
                      </c:pt>
                      <c:pt idx="743">
                        <c:v>10.13951</c:v>
                      </c:pt>
                      <c:pt idx="744">
                        <c:v>10.17046</c:v>
                      </c:pt>
                      <c:pt idx="745">
                        <c:v>10.18763</c:v>
                      </c:pt>
                      <c:pt idx="746">
                        <c:v>10.13335</c:v>
                      </c:pt>
                      <c:pt idx="747">
                        <c:v>10.14926</c:v>
                      </c:pt>
                      <c:pt idx="748">
                        <c:v>10.14728</c:v>
                      </c:pt>
                      <c:pt idx="749">
                        <c:v>10.2012</c:v>
                      </c:pt>
                      <c:pt idx="750">
                        <c:v>10.10215</c:v>
                      </c:pt>
                      <c:pt idx="751">
                        <c:v>10.38175</c:v>
                      </c:pt>
                      <c:pt idx="752">
                        <c:v>10.13818</c:v>
                      </c:pt>
                      <c:pt idx="753">
                        <c:v>10.19345</c:v>
                      </c:pt>
                      <c:pt idx="754">
                        <c:v>10.13449</c:v>
                      </c:pt>
                      <c:pt idx="755">
                        <c:v>10.12903</c:v>
                      </c:pt>
                      <c:pt idx="756">
                        <c:v>10.14087</c:v>
                      </c:pt>
                      <c:pt idx="757">
                        <c:v>10.171329999999999</c:v>
                      </c:pt>
                      <c:pt idx="758">
                        <c:v>10.127829999999999</c:v>
                      </c:pt>
                      <c:pt idx="759">
                        <c:v>10.12857</c:v>
                      </c:pt>
                      <c:pt idx="760">
                        <c:v>10.151339999999999</c:v>
                      </c:pt>
                      <c:pt idx="761">
                        <c:v>10.198539999999999</c:v>
                      </c:pt>
                      <c:pt idx="762">
                        <c:v>10.15931</c:v>
                      </c:pt>
                      <c:pt idx="763">
                        <c:v>10.139939999999999</c:v>
                      </c:pt>
                      <c:pt idx="764">
                        <c:v>10.13851</c:v>
                      </c:pt>
                      <c:pt idx="765">
                        <c:v>10.146409999999999</c:v>
                      </c:pt>
                      <c:pt idx="766">
                        <c:v>10.178890000000001</c:v>
                      </c:pt>
                      <c:pt idx="767">
                        <c:v>10.14443</c:v>
                      </c:pt>
                      <c:pt idx="768">
                        <c:v>10.12946</c:v>
                      </c:pt>
                      <c:pt idx="769">
                        <c:v>10.12823</c:v>
                      </c:pt>
                      <c:pt idx="770">
                        <c:v>10.166829999999999</c:v>
                      </c:pt>
                      <c:pt idx="771">
                        <c:v>10.15916</c:v>
                      </c:pt>
                      <c:pt idx="772">
                        <c:v>10.12223</c:v>
                      </c:pt>
                      <c:pt idx="773">
                        <c:v>10.14002</c:v>
                      </c:pt>
                      <c:pt idx="774">
                        <c:v>10.208970000000001</c:v>
                      </c:pt>
                      <c:pt idx="775">
                        <c:v>10.1351</c:v>
                      </c:pt>
                      <c:pt idx="776">
                        <c:v>10.131169999999999</c:v>
                      </c:pt>
                      <c:pt idx="777">
                        <c:v>10.140359999999999</c:v>
                      </c:pt>
                      <c:pt idx="778">
                        <c:v>10.191700000000001</c:v>
                      </c:pt>
                      <c:pt idx="779">
                        <c:v>10.135350000000001</c:v>
                      </c:pt>
                      <c:pt idx="780">
                        <c:v>10.15189</c:v>
                      </c:pt>
                      <c:pt idx="781">
                        <c:v>10.15058</c:v>
                      </c:pt>
                      <c:pt idx="782">
                        <c:v>10.14547</c:v>
                      </c:pt>
                      <c:pt idx="783">
                        <c:v>10.185919999999999</c:v>
                      </c:pt>
                      <c:pt idx="784">
                        <c:v>10.138920000000001</c:v>
                      </c:pt>
                      <c:pt idx="785">
                        <c:v>10.177239999999999</c:v>
                      </c:pt>
                      <c:pt idx="786">
                        <c:v>10.29218</c:v>
                      </c:pt>
                      <c:pt idx="787">
                        <c:v>10.46543</c:v>
                      </c:pt>
                      <c:pt idx="788">
                        <c:v>10.54585</c:v>
                      </c:pt>
                      <c:pt idx="789">
                        <c:v>10.665609999999999</c:v>
                      </c:pt>
                      <c:pt idx="790">
                        <c:v>10.78909</c:v>
                      </c:pt>
                      <c:pt idx="791">
                        <c:v>10.996320000000001</c:v>
                      </c:pt>
                      <c:pt idx="792">
                        <c:v>11.047040000000001</c:v>
                      </c:pt>
                      <c:pt idx="793">
                        <c:v>11.179119999999999</c:v>
                      </c:pt>
                      <c:pt idx="794">
                        <c:v>11.29266</c:v>
                      </c:pt>
                      <c:pt idx="795">
                        <c:v>11.46846</c:v>
                      </c:pt>
                      <c:pt idx="796">
                        <c:v>11.551970000000001</c:v>
                      </c:pt>
                      <c:pt idx="797">
                        <c:v>11.67174</c:v>
                      </c:pt>
                      <c:pt idx="798">
                        <c:v>11.796939999999999</c:v>
                      </c:pt>
                      <c:pt idx="799">
                        <c:v>11.957420000000001</c:v>
                      </c:pt>
                      <c:pt idx="800">
                        <c:v>12.066700000000001</c:v>
                      </c:pt>
                      <c:pt idx="801">
                        <c:v>12.18581</c:v>
                      </c:pt>
                      <c:pt idx="802">
                        <c:v>12.31</c:v>
                      </c:pt>
                      <c:pt idx="803">
                        <c:v>12.435890000000001</c:v>
                      </c:pt>
                      <c:pt idx="804">
                        <c:v>12.60144</c:v>
                      </c:pt>
                      <c:pt idx="805">
                        <c:v>12.700089999999999</c:v>
                      </c:pt>
                      <c:pt idx="806">
                        <c:v>12.811640000000001</c:v>
                      </c:pt>
                      <c:pt idx="807">
                        <c:v>12.92098</c:v>
                      </c:pt>
                      <c:pt idx="808">
                        <c:v>13.130280000000001</c:v>
                      </c:pt>
                      <c:pt idx="809">
                        <c:v>13.212630000000001</c:v>
                      </c:pt>
                      <c:pt idx="810">
                        <c:v>13.32551</c:v>
                      </c:pt>
                      <c:pt idx="811">
                        <c:v>13.44745</c:v>
                      </c:pt>
                      <c:pt idx="812">
                        <c:v>13.85594</c:v>
                      </c:pt>
                      <c:pt idx="813">
                        <c:v>13.71472</c:v>
                      </c:pt>
                      <c:pt idx="814">
                        <c:v>13.830209999999999</c:v>
                      </c:pt>
                      <c:pt idx="815">
                        <c:v>13.93581</c:v>
                      </c:pt>
                      <c:pt idx="816">
                        <c:v>14.092219999999999</c:v>
                      </c:pt>
                      <c:pt idx="817">
                        <c:v>14.25005</c:v>
                      </c:pt>
                      <c:pt idx="818">
                        <c:v>14.319800000000001</c:v>
                      </c:pt>
                      <c:pt idx="819">
                        <c:v>14.45194</c:v>
                      </c:pt>
                      <c:pt idx="820">
                        <c:v>14.56906</c:v>
                      </c:pt>
                      <c:pt idx="821">
                        <c:v>14.79308</c:v>
                      </c:pt>
                      <c:pt idx="822">
                        <c:v>14.838609999999999</c:v>
                      </c:pt>
                      <c:pt idx="823">
                        <c:v>14.96195</c:v>
                      </c:pt>
                      <c:pt idx="824">
                        <c:v>15.087540000000001</c:v>
                      </c:pt>
                      <c:pt idx="825">
                        <c:v>15.270849999999999</c:v>
                      </c:pt>
                      <c:pt idx="826">
                        <c:v>15.35055</c:v>
                      </c:pt>
                      <c:pt idx="827">
                        <c:v>15.450670000000001</c:v>
                      </c:pt>
                      <c:pt idx="828">
                        <c:v>15.57957</c:v>
                      </c:pt>
                      <c:pt idx="829">
                        <c:v>15.73766</c:v>
                      </c:pt>
                      <c:pt idx="830">
                        <c:v>15.8224</c:v>
                      </c:pt>
                      <c:pt idx="831">
                        <c:v>15.957610000000001</c:v>
                      </c:pt>
                      <c:pt idx="832">
                        <c:v>16.097840000000001</c:v>
                      </c:pt>
                      <c:pt idx="833">
                        <c:v>16.235309999999998</c:v>
                      </c:pt>
                      <c:pt idx="834">
                        <c:v>16.335650000000001</c:v>
                      </c:pt>
                      <c:pt idx="835">
                        <c:v>16.447669999999999</c:v>
                      </c:pt>
                      <c:pt idx="836">
                        <c:v>16.581479999999999</c:v>
                      </c:pt>
                      <c:pt idx="837">
                        <c:v>16.707059999999998</c:v>
                      </c:pt>
                      <c:pt idx="838">
                        <c:v>16.85652</c:v>
                      </c:pt>
                      <c:pt idx="839">
                        <c:v>16.957999999999998</c:v>
                      </c:pt>
                      <c:pt idx="840">
                        <c:v>17.076309999999999</c:v>
                      </c:pt>
                      <c:pt idx="841">
                        <c:v>17.217849999999999</c:v>
                      </c:pt>
                      <c:pt idx="842">
                        <c:v>17.375229999999998</c:v>
                      </c:pt>
                      <c:pt idx="843">
                        <c:v>17.451979999999999</c:v>
                      </c:pt>
                      <c:pt idx="844">
                        <c:v>17.568629999999999</c:v>
                      </c:pt>
                      <c:pt idx="845">
                        <c:v>17.710070000000002</c:v>
                      </c:pt>
                      <c:pt idx="846">
                        <c:v>17.881209999999999</c:v>
                      </c:pt>
                      <c:pt idx="847">
                        <c:v>17.952670000000001</c:v>
                      </c:pt>
                      <c:pt idx="848">
                        <c:v>18.07734</c:v>
                      </c:pt>
                      <c:pt idx="849">
                        <c:v>18.183260000000001</c:v>
                      </c:pt>
                      <c:pt idx="850">
                        <c:v>18.361889999999999</c:v>
                      </c:pt>
                      <c:pt idx="851">
                        <c:v>18.438379999999999</c:v>
                      </c:pt>
                      <c:pt idx="852">
                        <c:v>18.568449999999999</c:v>
                      </c:pt>
                      <c:pt idx="853">
                        <c:v>18.678989999999999</c:v>
                      </c:pt>
                      <c:pt idx="854">
                        <c:v>18.832439999999998</c:v>
                      </c:pt>
                      <c:pt idx="855">
                        <c:v>19.002389999999998</c:v>
                      </c:pt>
                      <c:pt idx="856">
                        <c:v>19.084779999999999</c:v>
                      </c:pt>
                      <c:pt idx="857">
                        <c:v>19.189730000000001</c:v>
                      </c:pt>
                      <c:pt idx="858">
                        <c:v>19.306550000000001</c:v>
                      </c:pt>
                      <c:pt idx="859">
                        <c:v>19.47419</c:v>
                      </c:pt>
                      <c:pt idx="860">
                        <c:v>19.552949999999999</c:v>
                      </c:pt>
                      <c:pt idx="861">
                        <c:v>19.682590000000001</c:v>
                      </c:pt>
                      <c:pt idx="862">
                        <c:v>19.823139999999999</c:v>
                      </c:pt>
                      <c:pt idx="863">
                        <c:v>19.973289999999999</c:v>
                      </c:pt>
                      <c:pt idx="864">
                        <c:v>20.048449999999999</c:v>
                      </c:pt>
                      <c:pt idx="865">
                        <c:v>20.180299999999999</c:v>
                      </c:pt>
                      <c:pt idx="866">
                        <c:v>20.283999999999999</c:v>
                      </c:pt>
                      <c:pt idx="867">
                        <c:v>20.441420000000001</c:v>
                      </c:pt>
                      <c:pt idx="868">
                        <c:v>20.578700000000001</c:v>
                      </c:pt>
                      <c:pt idx="869">
                        <c:v>20.720669999999998</c:v>
                      </c:pt>
                      <c:pt idx="870">
                        <c:v>20.817879999999999</c:v>
                      </c:pt>
                      <c:pt idx="871">
                        <c:v>20.941510000000001</c:v>
                      </c:pt>
                      <c:pt idx="872">
                        <c:v>21.11739</c:v>
                      </c:pt>
                      <c:pt idx="873">
                        <c:v>21.45674</c:v>
                      </c:pt>
                      <c:pt idx="874">
                        <c:v>21.31767</c:v>
                      </c:pt>
                      <c:pt idx="875">
                        <c:v>21.447099999999999</c:v>
                      </c:pt>
                      <c:pt idx="876">
                        <c:v>21.632390000000001</c:v>
                      </c:pt>
                      <c:pt idx="877">
                        <c:v>21.69061</c:v>
                      </c:pt>
                      <c:pt idx="878">
                        <c:v>21.833079999999999</c:v>
                      </c:pt>
                      <c:pt idx="879">
                        <c:v>21.953130000000002</c:v>
                      </c:pt>
                      <c:pt idx="880">
                        <c:v>22.12311</c:v>
                      </c:pt>
                      <c:pt idx="881">
                        <c:v>22.213419999999999</c:v>
                      </c:pt>
                      <c:pt idx="882">
                        <c:v>22.34037</c:v>
                      </c:pt>
                      <c:pt idx="883">
                        <c:v>22.4468</c:v>
                      </c:pt>
                      <c:pt idx="884">
                        <c:v>22.617629999999998</c:v>
                      </c:pt>
                      <c:pt idx="885">
                        <c:v>22.723769999999998</c:v>
                      </c:pt>
                      <c:pt idx="886">
                        <c:v>22.857250000000001</c:v>
                      </c:pt>
                      <c:pt idx="887">
                        <c:v>22.97129</c:v>
                      </c:pt>
                      <c:pt idx="888">
                        <c:v>23.110469999999999</c:v>
                      </c:pt>
                      <c:pt idx="889">
                        <c:v>23.277560000000001</c:v>
                      </c:pt>
                      <c:pt idx="890">
                        <c:v>23.353940000000001</c:v>
                      </c:pt>
                      <c:pt idx="891">
                        <c:v>23.469639999999998</c:v>
                      </c:pt>
                      <c:pt idx="892">
                        <c:v>23.592610000000001</c:v>
                      </c:pt>
                      <c:pt idx="893">
                        <c:v>23.766680000000001</c:v>
                      </c:pt>
                      <c:pt idx="894">
                        <c:v>23.846550000000001</c:v>
                      </c:pt>
                      <c:pt idx="895">
                        <c:v>23.953869999999998</c:v>
                      </c:pt>
                      <c:pt idx="896">
                        <c:v>24.09844</c:v>
                      </c:pt>
                      <c:pt idx="897">
                        <c:v>24.270040000000002</c:v>
                      </c:pt>
                      <c:pt idx="898">
                        <c:v>24.352029999999999</c:v>
                      </c:pt>
                      <c:pt idx="899">
                        <c:v>24.487819999999999</c:v>
                      </c:pt>
                      <c:pt idx="900">
                        <c:v>24.612220000000001</c:v>
                      </c:pt>
                      <c:pt idx="901">
                        <c:v>24.788440000000001</c:v>
                      </c:pt>
                      <c:pt idx="902">
                        <c:v>24.84234</c:v>
                      </c:pt>
                      <c:pt idx="903">
                        <c:v>24.968599999999999</c:v>
                      </c:pt>
                      <c:pt idx="904">
                        <c:v>25.08267</c:v>
                      </c:pt>
                      <c:pt idx="905">
                        <c:v>25.213480000000001</c:v>
                      </c:pt>
                      <c:pt idx="906">
                        <c:v>25.375769999999999</c:v>
                      </c:pt>
                      <c:pt idx="907">
                        <c:v>25.468540000000001</c:v>
                      </c:pt>
                      <c:pt idx="908">
                        <c:v>25.577249999999999</c:v>
                      </c:pt>
                      <c:pt idx="909">
                        <c:v>25.706479999999999</c:v>
                      </c:pt>
                      <c:pt idx="910">
                        <c:v>25.888349999999999</c:v>
                      </c:pt>
                      <c:pt idx="911">
                        <c:v>25.962569999999999</c:v>
                      </c:pt>
                      <c:pt idx="912">
                        <c:v>26.094239999999999</c:v>
                      </c:pt>
                      <c:pt idx="913">
                        <c:v>26.206689999999998</c:v>
                      </c:pt>
                      <c:pt idx="914">
                        <c:v>26.382680000000001</c:v>
                      </c:pt>
                      <c:pt idx="915">
                        <c:v>26.455010000000001</c:v>
                      </c:pt>
                      <c:pt idx="916">
                        <c:v>26.573830000000001</c:v>
                      </c:pt>
                      <c:pt idx="917">
                        <c:v>26.712340000000001</c:v>
                      </c:pt>
                      <c:pt idx="918">
                        <c:v>26.921869999999998</c:v>
                      </c:pt>
                      <c:pt idx="919">
                        <c:v>26.97175</c:v>
                      </c:pt>
                      <c:pt idx="920">
                        <c:v>27.089690000000001</c:v>
                      </c:pt>
                      <c:pt idx="921">
                        <c:v>27.222190000000001</c:v>
                      </c:pt>
                      <c:pt idx="922">
                        <c:v>27.36946</c:v>
                      </c:pt>
                      <c:pt idx="923">
                        <c:v>27.486059999999998</c:v>
                      </c:pt>
                      <c:pt idx="924">
                        <c:v>27.582799999999999</c:v>
                      </c:pt>
                      <c:pt idx="925">
                        <c:v>27.69004</c:v>
                      </c:pt>
                      <c:pt idx="926">
                        <c:v>27.82912</c:v>
                      </c:pt>
                      <c:pt idx="927">
                        <c:v>27.987880000000001</c:v>
                      </c:pt>
                      <c:pt idx="928">
                        <c:v>28.067889999999998</c:v>
                      </c:pt>
                      <c:pt idx="929">
                        <c:v>28.198360000000001</c:v>
                      </c:pt>
                      <c:pt idx="930">
                        <c:v>28.32846</c:v>
                      </c:pt>
                      <c:pt idx="931">
                        <c:v>28.502610000000001</c:v>
                      </c:pt>
                      <c:pt idx="932">
                        <c:v>28.590150000000001</c:v>
                      </c:pt>
                      <c:pt idx="933">
                        <c:v>28.72016</c:v>
                      </c:pt>
                      <c:pt idx="934">
                        <c:v>29.028009999999998</c:v>
                      </c:pt>
                      <c:pt idx="935">
                        <c:v>29.002870000000001</c:v>
                      </c:pt>
                      <c:pt idx="936">
                        <c:v>29.075240000000001</c:v>
                      </c:pt>
                      <c:pt idx="937">
                        <c:v>29.202940000000002</c:v>
                      </c:pt>
                      <c:pt idx="938">
                        <c:v>29.330100000000002</c:v>
                      </c:pt>
                      <c:pt idx="939">
                        <c:v>29.505769999999998</c:v>
                      </c:pt>
                      <c:pt idx="940">
                        <c:v>29.56409</c:v>
                      </c:pt>
                      <c:pt idx="941">
                        <c:v>29.701879999999999</c:v>
                      </c:pt>
                      <c:pt idx="942">
                        <c:v>29.827909999999999</c:v>
                      </c:pt>
                      <c:pt idx="943">
                        <c:v>29.943999999999999</c:v>
                      </c:pt>
                      <c:pt idx="944">
                        <c:v>30.121079999999999</c:v>
                      </c:pt>
                      <c:pt idx="945">
                        <c:v>30.201460000000001</c:v>
                      </c:pt>
                      <c:pt idx="946">
                        <c:v>30.34055</c:v>
                      </c:pt>
                      <c:pt idx="947">
                        <c:v>30.451699999999999</c:v>
                      </c:pt>
                      <c:pt idx="948">
                        <c:v>30.629439999999999</c:v>
                      </c:pt>
                      <c:pt idx="949">
                        <c:v>30.699660000000002</c:v>
                      </c:pt>
                      <c:pt idx="950">
                        <c:v>30.82131</c:v>
                      </c:pt>
                      <c:pt idx="951">
                        <c:v>30.9405</c:v>
                      </c:pt>
                      <c:pt idx="952">
                        <c:v>31.11619</c:v>
                      </c:pt>
                      <c:pt idx="953">
                        <c:v>31.180730000000001</c:v>
                      </c:pt>
                      <c:pt idx="954">
                        <c:v>31.311140000000002</c:v>
                      </c:pt>
                      <c:pt idx="955">
                        <c:v>31.454260000000001</c:v>
                      </c:pt>
                      <c:pt idx="956">
                        <c:v>31.640460000000001</c:v>
                      </c:pt>
                      <c:pt idx="957">
                        <c:v>31.687999999999999</c:v>
                      </c:pt>
                      <c:pt idx="958">
                        <c:v>31.81203</c:v>
                      </c:pt>
                      <c:pt idx="959">
                        <c:v>31.956230000000001</c:v>
                      </c:pt>
                      <c:pt idx="960">
                        <c:v>32.105020000000003</c:v>
                      </c:pt>
                      <c:pt idx="961">
                        <c:v>32.245330000000003</c:v>
                      </c:pt>
                      <c:pt idx="962">
                        <c:v>32.333379999999998</c:v>
                      </c:pt>
                      <c:pt idx="963">
                        <c:v>32.446120000000001</c:v>
                      </c:pt>
                      <c:pt idx="964">
                        <c:v>32.56859</c:v>
                      </c:pt>
                      <c:pt idx="965">
                        <c:v>32.744999999999997</c:v>
                      </c:pt>
                      <c:pt idx="966">
                        <c:v>32.84198</c:v>
                      </c:pt>
                      <c:pt idx="967">
                        <c:v>32.942740000000001</c:v>
                      </c:pt>
                      <c:pt idx="968">
                        <c:v>33.08493</c:v>
                      </c:pt>
                      <c:pt idx="969">
                        <c:v>33.266730000000003</c:v>
                      </c:pt>
                      <c:pt idx="970">
                        <c:v>33.347819999999999</c:v>
                      </c:pt>
                      <c:pt idx="971">
                        <c:v>33.470280000000002</c:v>
                      </c:pt>
                      <c:pt idx="972">
                        <c:v>33.593640000000001</c:v>
                      </c:pt>
                      <c:pt idx="973">
                        <c:v>33.774070000000002</c:v>
                      </c:pt>
                      <c:pt idx="974">
                        <c:v>33.857610000000001</c:v>
                      </c:pt>
                      <c:pt idx="975">
                        <c:v>33.96022</c:v>
                      </c:pt>
                      <c:pt idx="976">
                        <c:v>34.087299999999999</c:v>
                      </c:pt>
                      <c:pt idx="977">
                        <c:v>34.267870000000002</c:v>
                      </c:pt>
                      <c:pt idx="978">
                        <c:v>34.316670000000002</c:v>
                      </c:pt>
                      <c:pt idx="979">
                        <c:v>34.44265</c:v>
                      </c:pt>
                      <c:pt idx="980">
                        <c:v>34.580480000000001</c:v>
                      </c:pt>
                      <c:pt idx="981">
                        <c:v>34.702370000000002</c:v>
                      </c:pt>
                      <c:pt idx="982">
                        <c:v>34.8675</c:v>
                      </c:pt>
                      <c:pt idx="983">
                        <c:v>34.943350000000002</c:v>
                      </c:pt>
                      <c:pt idx="984">
                        <c:v>35.06906</c:v>
                      </c:pt>
                      <c:pt idx="985">
                        <c:v>35.217959999999998</c:v>
                      </c:pt>
                      <c:pt idx="986">
                        <c:v>35.393340000000002</c:v>
                      </c:pt>
                      <c:pt idx="987">
                        <c:v>35.445880000000002</c:v>
                      </c:pt>
                      <c:pt idx="988">
                        <c:v>35.579689999999999</c:v>
                      </c:pt>
                      <c:pt idx="989">
                        <c:v>35.69885</c:v>
                      </c:pt>
                      <c:pt idx="990">
                        <c:v>35.88626</c:v>
                      </c:pt>
                      <c:pt idx="991">
                        <c:v>35.970570000000002</c:v>
                      </c:pt>
                      <c:pt idx="992">
                        <c:v>36.091250000000002</c:v>
                      </c:pt>
                      <c:pt idx="993">
                        <c:v>36.193269999999998</c:v>
                      </c:pt>
                      <c:pt idx="994">
                        <c:v>36.428400000000003</c:v>
                      </c:pt>
                      <c:pt idx="995">
                        <c:v>36.650970000000001</c:v>
                      </c:pt>
                      <c:pt idx="996">
                        <c:v>36.603789999999996</c:v>
                      </c:pt>
                      <c:pt idx="997">
                        <c:v>36.731990000000003</c:v>
                      </c:pt>
                      <c:pt idx="998">
                        <c:v>36.836440000000003</c:v>
                      </c:pt>
                      <c:pt idx="999">
                        <c:v>37.011220000000002</c:v>
                      </c:pt>
                      <c:pt idx="1000">
                        <c:v>37.088009999999997</c:v>
                      </c:pt>
                      <c:pt idx="1001">
                        <c:v>37.20476</c:v>
                      </c:pt>
                      <c:pt idx="1002">
                        <c:v>37.349519999999998</c:v>
                      </c:pt>
                      <c:pt idx="1003">
                        <c:v>37.510150000000003</c:v>
                      </c:pt>
                      <c:pt idx="1004">
                        <c:v>37.585430000000002</c:v>
                      </c:pt>
                      <c:pt idx="1005">
                        <c:v>37.714120000000001</c:v>
                      </c:pt>
                      <c:pt idx="1006">
                        <c:v>37.838050000000003</c:v>
                      </c:pt>
                      <c:pt idx="1007">
                        <c:v>38.024549999999998</c:v>
                      </c:pt>
                      <c:pt idx="1008">
                        <c:v>38.111469999999997</c:v>
                      </c:pt>
                      <c:pt idx="1009">
                        <c:v>38.237369999999999</c:v>
                      </c:pt>
                      <c:pt idx="1010">
                        <c:v>38.368499999999997</c:v>
                      </c:pt>
                      <c:pt idx="1011">
                        <c:v>38.549939999999999</c:v>
                      </c:pt>
                      <c:pt idx="1012">
                        <c:v>38.618920000000003</c:v>
                      </c:pt>
                      <c:pt idx="1013">
                        <c:v>38.718260000000001</c:v>
                      </c:pt>
                      <c:pt idx="1014">
                        <c:v>38.853140000000003</c:v>
                      </c:pt>
                      <c:pt idx="1015">
                        <c:v>38.983240000000002</c:v>
                      </c:pt>
                      <c:pt idx="1016">
                        <c:v>39.154539999999997</c:v>
                      </c:pt>
                      <c:pt idx="1017">
                        <c:v>39.237209999999997</c:v>
                      </c:pt>
                      <c:pt idx="1018">
                        <c:v>39.363100000000003</c:v>
                      </c:pt>
                      <c:pt idx="1019">
                        <c:v>39.466720000000002</c:v>
                      </c:pt>
                      <c:pt idx="1020">
                        <c:v>39.667430000000003</c:v>
                      </c:pt>
                      <c:pt idx="1021">
                        <c:v>39.734290000000001</c:v>
                      </c:pt>
                      <c:pt idx="1022">
                        <c:v>39.865690000000001</c:v>
                      </c:pt>
                      <c:pt idx="1023">
                        <c:v>39.974919999999997</c:v>
                      </c:pt>
                      <c:pt idx="1024">
                        <c:v>40.139899999999997</c:v>
                      </c:pt>
                      <c:pt idx="1025">
                        <c:v>40.227969999999999</c:v>
                      </c:pt>
                      <c:pt idx="1026">
                        <c:v>40.344569999999997</c:v>
                      </c:pt>
                      <c:pt idx="1027">
                        <c:v>40.460070000000002</c:v>
                      </c:pt>
                      <c:pt idx="1028">
                        <c:v>40.640610000000002</c:v>
                      </c:pt>
                      <c:pt idx="1029">
                        <c:v>40.723869999999998</c:v>
                      </c:pt>
                      <c:pt idx="1030">
                        <c:v>40.844360000000002</c:v>
                      </c:pt>
                      <c:pt idx="1031">
                        <c:v>40.975709999999999</c:v>
                      </c:pt>
                      <c:pt idx="1032">
                        <c:v>41.102539999999998</c:v>
                      </c:pt>
                      <c:pt idx="1033">
                        <c:v>41.285559999999997</c:v>
                      </c:pt>
                      <c:pt idx="1034">
                        <c:v>41.346640000000001</c:v>
                      </c:pt>
                      <c:pt idx="1035">
                        <c:v>41.46904</c:v>
                      </c:pt>
                      <c:pt idx="1036">
                        <c:v>41.597630000000002</c:v>
                      </c:pt>
                      <c:pt idx="1037">
                        <c:v>41.797879999999999</c:v>
                      </c:pt>
                      <c:pt idx="1038">
                        <c:v>41.882829999999998</c:v>
                      </c:pt>
                      <c:pt idx="1039">
                        <c:v>41.979210000000002</c:v>
                      </c:pt>
                      <c:pt idx="1040">
                        <c:v>42.108969999999999</c:v>
                      </c:pt>
                      <c:pt idx="1041">
                        <c:v>42.278640000000003</c:v>
                      </c:pt>
                      <c:pt idx="1042">
                        <c:v>42.377830000000003</c:v>
                      </c:pt>
                      <c:pt idx="1043">
                        <c:v>42.478749999999998</c:v>
                      </c:pt>
                      <c:pt idx="1044">
                        <c:v>42.617130000000003</c:v>
                      </c:pt>
                      <c:pt idx="1045">
                        <c:v>42.787190000000002</c:v>
                      </c:pt>
                      <c:pt idx="1046">
                        <c:v>42.863860000000003</c:v>
                      </c:pt>
                      <c:pt idx="1047">
                        <c:v>42.999780000000001</c:v>
                      </c:pt>
                      <c:pt idx="1048">
                        <c:v>43.117489999999997</c:v>
                      </c:pt>
                      <c:pt idx="1049">
                        <c:v>43.268689999999999</c:v>
                      </c:pt>
                      <c:pt idx="1050">
                        <c:v>43.396970000000003</c:v>
                      </c:pt>
                      <c:pt idx="1051">
                        <c:v>43.512979999999999</c:v>
                      </c:pt>
                      <c:pt idx="1052">
                        <c:v>43.621400000000001</c:v>
                      </c:pt>
                      <c:pt idx="1053">
                        <c:v>43.755099999999999</c:v>
                      </c:pt>
                      <c:pt idx="1054">
                        <c:v>43.945779999999999</c:v>
                      </c:pt>
                      <c:pt idx="1055">
                        <c:v>44.115929999999999</c:v>
                      </c:pt>
                      <c:pt idx="1056">
                        <c:v>44.221420000000002</c:v>
                      </c:pt>
                      <c:pt idx="1057">
                        <c:v>44.256999999999998</c:v>
                      </c:pt>
                      <c:pt idx="1058">
                        <c:v>44.421480000000003</c:v>
                      </c:pt>
                      <c:pt idx="1059">
                        <c:v>44.513530000000003</c:v>
                      </c:pt>
                      <c:pt idx="1060">
                        <c:v>44.644599999999997</c:v>
                      </c:pt>
                      <c:pt idx="1061">
                        <c:v>44.757359999999998</c:v>
                      </c:pt>
                      <c:pt idx="1062">
                        <c:v>44.91695</c:v>
                      </c:pt>
                      <c:pt idx="1063">
                        <c:v>44.982959999999999</c:v>
                      </c:pt>
                      <c:pt idx="1064">
                        <c:v>45.089370000000002</c:v>
                      </c:pt>
                      <c:pt idx="1065">
                        <c:v>45.258760000000002</c:v>
                      </c:pt>
                      <c:pt idx="1066">
                        <c:v>45.401159999999997</c:v>
                      </c:pt>
                      <c:pt idx="1067">
                        <c:v>45.503360000000001</c:v>
                      </c:pt>
                      <c:pt idx="1068">
                        <c:v>45.63288</c:v>
                      </c:pt>
                      <c:pt idx="1069">
                        <c:v>45.761209999999998</c:v>
                      </c:pt>
                      <c:pt idx="1070">
                        <c:v>45.885300000000001</c:v>
                      </c:pt>
                      <c:pt idx="1071">
                        <c:v>46.052950000000003</c:v>
                      </c:pt>
                      <c:pt idx="1072">
                        <c:v>46.13917</c:v>
                      </c:pt>
                      <c:pt idx="1073">
                        <c:v>46.235430000000001</c:v>
                      </c:pt>
                      <c:pt idx="1074">
                        <c:v>46.351199999999999</c:v>
                      </c:pt>
                      <c:pt idx="1075">
                        <c:v>46.543509999999998</c:v>
                      </c:pt>
                      <c:pt idx="1076">
                        <c:v>46.615720000000003</c:v>
                      </c:pt>
                      <c:pt idx="1077">
                        <c:v>46.74915</c:v>
                      </c:pt>
                      <c:pt idx="1078">
                        <c:v>46.880400000000002</c:v>
                      </c:pt>
                      <c:pt idx="1079">
                        <c:v>47.046680000000002</c:v>
                      </c:pt>
                      <c:pt idx="1080">
                        <c:v>47.124940000000002</c:v>
                      </c:pt>
                      <c:pt idx="1081">
                        <c:v>47.241489999999999</c:v>
                      </c:pt>
                      <c:pt idx="1082">
                        <c:v>47.352060000000002</c:v>
                      </c:pt>
                      <c:pt idx="1083">
                        <c:v>47.518619999999999</c:v>
                      </c:pt>
                      <c:pt idx="1084">
                        <c:v>47.597230000000003</c:v>
                      </c:pt>
                      <c:pt idx="1085">
                        <c:v>47.727020000000003</c:v>
                      </c:pt>
                      <c:pt idx="1086">
                        <c:v>47.869370000000004</c:v>
                      </c:pt>
                      <c:pt idx="1087">
                        <c:v>48.000549999999997</c:v>
                      </c:pt>
                      <c:pt idx="1088">
                        <c:v>48.149830000000001</c:v>
                      </c:pt>
                      <c:pt idx="1089">
                        <c:v>48.249809999999997</c:v>
                      </c:pt>
                      <c:pt idx="1090">
                        <c:v>48.362229999999997</c:v>
                      </c:pt>
                      <c:pt idx="1091">
                        <c:v>48.498519999999999</c:v>
                      </c:pt>
                      <c:pt idx="1092">
                        <c:v>48.676169999999999</c:v>
                      </c:pt>
                      <c:pt idx="1093">
                        <c:v>48.716290000000001</c:v>
                      </c:pt>
                      <c:pt idx="1094">
                        <c:v>48.853580000000001</c:v>
                      </c:pt>
                      <c:pt idx="1095">
                        <c:v>48.991030000000002</c:v>
                      </c:pt>
                      <c:pt idx="1096">
                        <c:v>49.174399999999999</c:v>
                      </c:pt>
                      <c:pt idx="1097">
                        <c:v>49.260759999999998</c:v>
                      </c:pt>
                      <c:pt idx="1098">
                        <c:v>49.375120000000003</c:v>
                      </c:pt>
                      <c:pt idx="1099">
                        <c:v>49.496360000000003</c:v>
                      </c:pt>
                      <c:pt idx="1100">
                        <c:v>49.629260000000002</c:v>
                      </c:pt>
                      <c:pt idx="1101">
                        <c:v>49.7316</c:v>
                      </c:pt>
                      <c:pt idx="1102">
                        <c:v>49.859749999999998</c:v>
                      </c:pt>
                      <c:pt idx="1103">
                        <c:v>49.979799999999997</c:v>
                      </c:pt>
                      <c:pt idx="1104">
                        <c:v>50.139989999999997</c:v>
                      </c:pt>
                      <c:pt idx="1105">
                        <c:v>50.273119999999999</c:v>
                      </c:pt>
                      <c:pt idx="1106">
                        <c:v>50.371020000000001</c:v>
                      </c:pt>
                      <c:pt idx="1107">
                        <c:v>50.504219999999997</c:v>
                      </c:pt>
                      <c:pt idx="1108">
                        <c:v>50.651499999999999</c:v>
                      </c:pt>
                      <c:pt idx="1109">
                        <c:v>50.793950000000002</c:v>
                      </c:pt>
                      <c:pt idx="1110">
                        <c:v>50.862050000000004</c:v>
                      </c:pt>
                      <c:pt idx="1111">
                        <c:v>51.001840000000001</c:v>
                      </c:pt>
                      <c:pt idx="1112">
                        <c:v>51.103000000000002</c:v>
                      </c:pt>
                      <c:pt idx="1113">
                        <c:v>51.282490000000003</c:v>
                      </c:pt>
                      <c:pt idx="1114">
                        <c:v>51.36806</c:v>
                      </c:pt>
                      <c:pt idx="1115">
                        <c:v>51.50215</c:v>
                      </c:pt>
                      <c:pt idx="1116">
                        <c:v>51.807839999999999</c:v>
                      </c:pt>
                      <c:pt idx="1117">
                        <c:v>51.846089999999997</c:v>
                      </c:pt>
                      <c:pt idx="1118">
                        <c:v>51.877800000000001</c:v>
                      </c:pt>
                      <c:pt idx="1119">
                        <c:v>51.987650000000002</c:v>
                      </c:pt>
                      <c:pt idx="1120">
                        <c:v>52.10277</c:v>
                      </c:pt>
                      <c:pt idx="1121">
                        <c:v>52.270180000000003</c:v>
                      </c:pt>
                      <c:pt idx="1122">
                        <c:v>52.357700000000001</c:v>
                      </c:pt>
                      <c:pt idx="1123">
                        <c:v>52.479790000000001</c:v>
                      </c:pt>
                      <c:pt idx="1124">
                        <c:v>52.603450000000002</c:v>
                      </c:pt>
                      <c:pt idx="1125">
                        <c:v>52.73968</c:v>
                      </c:pt>
                      <c:pt idx="1126">
                        <c:v>52.922960000000003</c:v>
                      </c:pt>
                      <c:pt idx="1127">
                        <c:v>52.992660000000001</c:v>
                      </c:pt>
                      <c:pt idx="1128">
                        <c:v>53.13485</c:v>
                      </c:pt>
                      <c:pt idx="1129">
                        <c:v>53.242600000000003</c:v>
                      </c:pt>
                      <c:pt idx="1130">
                        <c:v>53.411589999999997</c:v>
                      </c:pt>
                      <c:pt idx="1131">
                        <c:v>53.486069999999998</c:v>
                      </c:pt>
                      <c:pt idx="1132">
                        <c:v>53.600360000000002</c:v>
                      </c:pt>
                      <c:pt idx="1133">
                        <c:v>53.734670000000001</c:v>
                      </c:pt>
                      <c:pt idx="1134">
                        <c:v>53.915170000000003</c:v>
                      </c:pt>
                      <c:pt idx="1135">
                        <c:v>53.976599999999998</c:v>
                      </c:pt>
                      <c:pt idx="1136">
                        <c:v>54.109250000000003</c:v>
                      </c:pt>
                      <c:pt idx="1137">
                        <c:v>54.235140000000001</c:v>
                      </c:pt>
                      <c:pt idx="1138">
                        <c:v>54.424990000000001</c:v>
                      </c:pt>
                      <c:pt idx="1139">
                        <c:v>54.504829999999998</c:v>
                      </c:pt>
                      <c:pt idx="1140">
                        <c:v>54.646320000000003</c:v>
                      </c:pt>
                      <c:pt idx="1141">
                        <c:v>54.757539999999999</c:v>
                      </c:pt>
                      <c:pt idx="1142">
                        <c:v>54.908189999999998</c:v>
                      </c:pt>
                      <c:pt idx="1143">
                        <c:v>55.008380000000002</c:v>
                      </c:pt>
                      <c:pt idx="1144">
                        <c:v>55.118470000000002</c:v>
                      </c:pt>
                      <c:pt idx="1145">
                        <c:v>55.250059999999998</c:v>
                      </c:pt>
                      <c:pt idx="1146">
                        <c:v>55.378399999999999</c:v>
                      </c:pt>
                      <c:pt idx="1147">
                        <c:v>55.552</c:v>
                      </c:pt>
                      <c:pt idx="1148">
                        <c:v>55.609650000000002</c:v>
                      </c:pt>
                      <c:pt idx="1149">
                        <c:v>55.73995</c:v>
                      </c:pt>
                      <c:pt idx="1150">
                        <c:v>55.863390000000003</c:v>
                      </c:pt>
                      <c:pt idx="1151">
                        <c:v>56.027059999999999</c:v>
                      </c:pt>
                      <c:pt idx="1152">
                        <c:v>56.107700000000001</c:v>
                      </c:pt>
                      <c:pt idx="1153">
                        <c:v>56.239829999999998</c:v>
                      </c:pt>
                      <c:pt idx="1154">
                        <c:v>56.394240000000003</c:v>
                      </c:pt>
                      <c:pt idx="1155">
                        <c:v>56.54627</c:v>
                      </c:pt>
                      <c:pt idx="1156">
                        <c:v>56.647260000000003</c:v>
                      </c:pt>
                      <c:pt idx="1157">
                        <c:v>56.793039999999998</c:v>
                      </c:pt>
                      <c:pt idx="1158">
                        <c:v>56.885449999999999</c:v>
                      </c:pt>
                      <c:pt idx="1159">
                        <c:v>57.04007</c:v>
                      </c:pt>
                      <c:pt idx="1160">
                        <c:v>57.143140000000002</c:v>
                      </c:pt>
                      <c:pt idx="1161">
                        <c:v>57.251570000000001</c:v>
                      </c:pt>
                      <c:pt idx="1162">
                        <c:v>57.380119999999998</c:v>
                      </c:pt>
                      <c:pt idx="1163">
                        <c:v>57.509439999999998</c:v>
                      </c:pt>
                      <c:pt idx="1164">
                        <c:v>57.674840000000003</c:v>
                      </c:pt>
                      <c:pt idx="1165">
                        <c:v>57.765500000000003</c:v>
                      </c:pt>
                      <c:pt idx="1166">
                        <c:v>57.889499999999998</c:v>
                      </c:pt>
                      <c:pt idx="1167">
                        <c:v>58.030320000000003</c:v>
                      </c:pt>
                      <c:pt idx="1168">
                        <c:v>58.161409999999997</c:v>
                      </c:pt>
                      <c:pt idx="1169">
                        <c:v>58.259079999999997</c:v>
                      </c:pt>
                      <c:pt idx="1170">
                        <c:v>58.392789999999998</c:v>
                      </c:pt>
                      <c:pt idx="1171">
                        <c:v>58.504600000000003</c:v>
                      </c:pt>
                      <c:pt idx="1172">
                        <c:v>58.671259999999997</c:v>
                      </c:pt>
                      <c:pt idx="1173">
                        <c:v>58.741570000000003</c:v>
                      </c:pt>
                      <c:pt idx="1174">
                        <c:v>58.88494</c:v>
                      </c:pt>
                      <c:pt idx="1175">
                        <c:v>59.012779999999999</c:v>
                      </c:pt>
                      <c:pt idx="1176">
                        <c:v>59.165930000000003</c:v>
                      </c:pt>
                      <c:pt idx="1177">
                        <c:v>59.445079999999997</c:v>
                      </c:pt>
                      <c:pt idx="1178">
                        <c:v>59.384270000000001</c:v>
                      </c:pt>
                      <c:pt idx="1179">
                        <c:v>59.492489999999997</c:v>
                      </c:pt>
                      <c:pt idx="1180">
                        <c:v>59.652360000000002</c:v>
                      </c:pt>
                      <c:pt idx="1181">
                        <c:v>59.762</c:v>
                      </c:pt>
                      <c:pt idx="1182">
                        <c:v>59.870539999999998</c:v>
                      </c:pt>
                      <c:pt idx="1183">
                        <c:v>59.998089999999998</c:v>
                      </c:pt>
                      <c:pt idx="1184">
                        <c:v>60.131390000000003</c:v>
                      </c:pt>
                      <c:pt idx="1185">
                        <c:v>60.307290000000002</c:v>
                      </c:pt>
                      <c:pt idx="1186">
                        <c:v>60.377600000000001</c:v>
                      </c:pt>
                      <c:pt idx="1187">
                        <c:v>60.473790000000001</c:v>
                      </c:pt>
                      <c:pt idx="1188">
                        <c:v>60.625839999999997</c:v>
                      </c:pt>
                      <c:pt idx="1189">
                        <c:v>60.794020000000003</c:v>
                      </c:pt>
                      <c:pt idx="1190">
                        <c:v>60.873759999999997</c:v>
                      </c:pt>
                      <c:pt idx="1191">
                        <c:v>61.008650000000003</c:v>
                      </c:pt>
                      <c:pt idx="1192">
                        <c:v>61.091000000000001</c:v>
                      </c:pt>
                      <c:pt idx="1193">
                        <c:v>61.282699999999998</c:v>
                      </c:pt>
                      <c:pt idx="1194">
                        <c:v>61.356679999999997</c:v>
                      </c:pt>
                      <c:pt idx="1195">
                        <c:v>61.484769999999997</c:v>
                      </c:pt>
                      <c:pt idx="1196">
                        <c:v>61.598390000000002</c:v>
                      </c:pt>
                      <c:pt idx="1197">
                        <c:v>61.780650000000001</c:v>
                      </c:pt>
                      <c:pt idx="1198">
                        <c:v>61.861460000000001</c:v>
                      </c:pt>
                      <c:pt idx="1199">
                        <c:v>61.985309999999998</c:v>
                      </c:pt>
                      <c:pt idx="1200">
                        <c:v>62.106479999999998</c:v>
                      </c:pt>
                      <c:pt idx="1201">
                        <c:v>62.238100000000003</c:v>
                      </c:pt>
                      <c:pt idx="1202">
                        <c:v>62.42165</c:v>
                      </c:pt>
                      <c:pt idx="1203">
                        <c:v>62.501719999999999</c:v>
                      </c:pt>
                      <c:pt idx="1204">
                        <c:v>62.603839999999998</c:v>
                      </c:pt>
                      <c:pt idx="1205">
                        <c:v>62.77364</c:v>
                      </c:pt>
                      <c:pt idx="1206">
                        <c:v>62.917250000000003</c:v>
                      </c:pt>
                      <c:pt idx="1207">
                        <c:v>62.999339999999997</c:v>
                      </c:pt>
                      <c:pt idx="1208">
                        <c:v>63.119210000000002</c:v>
                      </c:pt>
                      <c:pt idx="1209">
                        <c:v>63.251049999999999</c:v>
                      </c:pt>
                      <c:pt idx="1210">
                        <c:v>63.407119999999999</c:v>
                      </c:pt>
                      <c:pt idx="1211">
                        <c:v>63.503909999999998</c:v>
                      </c:pt>
                      <c:pt idx="1212">
                        <c:v>63.61195</c:v>
                      </c:pt>
                      <c:pt idx="1213">
                        <c:v>63.72719</c:v>
                      </c:pt>
                      <c:pt idx="1214">
                        <c:v>63.900689999999997</c:v>
                      </c:pt>
                      <c:pt idx="1215">
                        <c:v>64.002539999999996</c:v>
                      </c:pt>
                      <c:pt idx="1216">
                        <c:v>64.11027</c:v>
                      </c:pt>
                      <c:pt idx="1217">
                        <c:v>64.254859999999994</c:v>
                      </c:pt>
                      <c:pt idx="1218">
                        <c:v>64.408270000000002</c:v>
                      </c:pt>
                      <c:pt idx="1219">
                        <c:v>64.536500000000004</c:v>
                      </c:pt>
                      <c:pt idx="1220">
                        <c:v>64.628190000000004</c:v>
                      </c:pt>
                      <c:pt idx="1221">
                        <c:v>64.731489999999994</c:v>
                      </c:pt>
                      <c:pt idx="1222">
                        <c:v>64.884450000000001</c:v>
                      </c:pt>
                      <c:pt idx="1223">
                        <c:v>65.061920000000001</c:v>
                      </c:pt>
                      <c:pt idx="1224">
                        <c:v>65.122649999999993</c:v>
                      </c:pt>
                      <c:pt idx="1225">
                        <c:v>65.240989999999996</c:v>
                      </c:pt>
                      <c:pt idx="1226">
                        <c:v>65.385900000000007</c:v>
                      </c:pt>
                      <c:pt idx="1227">
                        <c:v>65.540030000000002</c:v>
                      </c:pt>
                      <c:pt idx="1228">
                        <c:v>65.615359999999995</c:v>
                      </c:pt>
                      <c:pt idx="1229">
                        <c:v>65.735460000000003</c:v>
                      </c:pt>
                      <c:pt idx="1230">
                        <c:v>65.868210000000005</c:v>
                      </c:pt>
                      <c:pt idx="1231">
                        <c:v>66.041929999999994</c:v>
                      </c:pt>
                      <c:pt idx="1232">
                        <c:v>66.122339999999994</c:v>
                      </c:pt>
                      <c:pt idx="1233">
                        <c:v>66.255589999999998</c:v>
                      </c:pt>
                      <c:pt idx="1234">
                        <c:v>66.344409999999996</c:v>
                      </c:pt>
                      <c:pt idx="1235">
                        <c:v>66.534300000000002</c:v>
                      </c:pt>
                      <c:pt idx="1236">
                        <c:v>66.616389999999996</c:v>
                      </c:pt>
                      <c:pt idx="1237">
                        <c:v>66.768500000000003</c:v>
                      </c:pt>
                      <c:pt idx="1238">
                        <c:v>67.082880000000003</c:v>
                      </c:pt>
                      <c:pt idx="1239">
                        <c:v>66.998279999999994</c:v>
                      </c:pt>
                      <c:pt idx="1240">
                        <c:v>67.163550000000001</c:v>
                      </c:pt>
                      <c:pt idx="1241">
                        <c:v>67.259289999999993</c:v>
                      </c:pt>
                      <c:pt idx="1242">
                        <c:v>67.390500000000003</c:v>
                      </c:pt>
                      <c:pt idx="1243">
                        <c:v>67.514960000000002</c:v>
                      </c:pt>
                      <c:pt idx="1244">
                        <c:v>67.692700000000002</c:v>
                      </c:pt>
                      <c:pt idx="1245">
                        <c:v>67.780600000000007</c:v>
                      </c:pt>
                      <c:pt idx="1246">
                        <c:v>67.874139999999997</c:v>
                      </c:pt>
                      <c:pt idx="1247">
                        <c:v>68.022589999999994</c:v>
                      </c:pt>
                      <c:pt idx="1248">
                        <c:v>68.185000000000002</c:v>
                      </c:pt>
                      <c:pt idx="1249">
                        <c:v>68.266130000000004</c:v>
                      </c:pt>
                      <c:pt idx="1250">
                        <c:v>68.390309999999999</c:v>
                      </c:pt>
                      <c:pt idx="1251">
                        <c:v>68.505470000000003</c:v>
                      </c:pt>
                      <c:pt idx="1252">
                        <c:v>68.677120000000002</c:v>
                      </c:pt>
                      <c:pt idx="1253">
                        <c:v>68.758740000000003</c:v>
                      </c:pt>
                      <c:pt idx="1254">
                        <c:v>68.862830000000002</c:v>
                      </c:pt>
                      <c:pt idx="1255">
                        <c:v>69.005600000000001</c:v>
                      </c:pt>
                      <c:pt idx="1256">
                        <c:v>69.149060000000006</c:v>
                      </c:pt>
                      <c:pt idx="1257">
                        <c:v>69.282799999999995</c:v>
                      </c:pt>
                      <c:pt idx="1258">
                        <c:v>69.361289999999997</c:v>
                      </c:pt>
                      <c:pt idx="1259">
                        <c:v>69.480239999999995</c:v>
                      </c:pt>
                      <c:pt idx="1260">
                        <c:v>69.608320000000006</c:v>
                      </c:pt>
                      <c:pt idx="1261">
                        <c:v>69.791300000000007</c:v>
                      </c:pt>
                      <c:pt idx="1262">
                        <c:v>69.872219999999999</c:v>
                      </c:pt>
                      <c:pt idx="1263">
                        <c:v>69.997410000000002</c:v>
                      </c:pt>
                      <c:pt idx="1264">
                        <c:v>70.121170000000006</c:v>
                      </c:pt>
                      <c:pt idx="1265">
                        <c:v>70.291719999999998</c:v>
                      </c:pt>
                      <c:pt idx="1266">
                        <c:v>70.370940000000004</c:v>
                      </c:pt>
                      <c:pt idx="1267">
                        <c:v>70.498369999999994</c:v>
                      </c:pt>
                      <c:pt idx="1268">
                        <c:v>70.639719999999997</c:v>
                      </c:pt>
                      <c:pt idx="1269">
                        <c:v>70.802170000000004</c:v>
                      </c:pt>
                      <c:pt idx="1270">
                        <c:v>70.871949999999998</c:v>
                      </c:pt>
                      <c:pt idx="1271">
                        <c:v>70.990049999999997</c:v>
                      </c:pt>
                      <c:pt idx="1272">
                        <c:v>71.123000000000005</c:v>
                      </c:pt>
                      <c:pt idx="1273">
                        <c:v>71.289510000000007</c:v>
                      </c:pt>
                      <c:pt idx="1274">
                        <c:v>71.386930000000007</c:v>
                      </c:pt>
                      <c:pt idx="1275">
                        <c:v>71.519189999999995</c:v>
                      </c:pt>
                      <c:pt idx="1276">
                        <c:v>71.618089999999995</c:v>
                      </c:pt>
                      <c:pt idx="1277">
                        <c:v>71.741460000000004</c:v>
                      </c:pt>
                      <c:pt idx="1278">
                        <c:v>71.92568</c:v>
                      </c:pt>
                      <c:pt idx="1279">
                        <c:v>72.014960000000002</c:v>
                      </c:pt>
                      <c:pt idx="1280">
                        <c:v>72.146609999999995</c:v>
                      </c:pt>
                      <c:pt idx="1281">
                        <c:v>72.270849999999996</c:v>
                      </c:pt>
                      <c:pt idx="1282">
                        <c:v>72.431560000000005</c:v>
                      </c:pt>
                      <c:pt idx="1283">
                        <c:v>72.492909999999995</c:v>
                      </c:pt>
                      <c:pt idx="1284">
                        <c:v>72.648910000000001</c:v>
                      </c:pt>
                      <c:pt idx="1285">
                        <c:v>72.763270000000006</c:v>
                      </c:pt>
                      <c:pt idx="1286">
                        <c:v>72.911370000000005</c:v>
                      </c:pt>
                      <c:pt idx="1287">
                        <c:v>73.005989999999997</c:v>
                      </c:pt>
                      <c:pt idx="1288">
                        <c:v>73.132260000000002</c:v>
                      </c:pt>
                      <c:pt idx="1289">
                        <c:v>73.246499999999997</c:v>
                      </c:pt>
                      <c:pt idx="1290">
                        <c:v>73.369910000000004</c:v>
                      </c:pt>
                      <c:pt idx="1291">
                        <c:v>73.563839999999999</c:v>
                      </c:pt>
                      <c:pt idx="1292">
                        <c:v>73.647679999999994</c:v>
                      </c:pt>
                      <c:pt idx="1293">
                        <c:v>73.767309999999995</c:v>
                      </c:pt>
                      <c:pt idx="1294">
                        <c:v>73.897580000000005</c:v>
                      </c:pt>
                      <c:pt idx="1295">
                        <c:v>74.043949999999995</c:v>
                      </c:pt>
                      <c:pt idx="1296">
                        <c:v>74.146010000000004</c:v>
                      </c:pt>
                      <c:pt idx="1297">
                        <c:v>74.258859999999999</c:v>
                      </c:pt>
                      <c:pt idx="1298">
                        <c:v>74.495630000000006</c:v>
                      </c:pt>
                      <c:pt idx="1299">
                        <c:v>74.683769999999996</c:v>
                      </c:pt>
                      <c:pt idx="1300">
                        <c:v>74.654210000000006</c:v>
                      </c:pt>
                      <c:pt idx="1301">
                        <c:v>74.766890000000004</c:v>
                      </c:pt>
                      <c:pt idx="1302">
                        <c:v>74.882840000000002</c:v>
                      </c:pt>
                      <c:pt idx="1303">
                        <c:v>75.04289</c:v>
                      </c:pt>
                      <c:pt idx="1304">
                        <c:v>75.138220000000004</c:v>
                      </c:pt>
                      <c:pt idx="1305">
                        <c:v>75.265050000000002</c:v>
                      </c:pt>
                      <c:pt idx="1306">
                        <c:v>75.375050000000002</c:v>
                      </c:pt>
                      <c:pt idx="1307">
                        <c:v>75.515379999999993</c:v>
                      </c:pt>
                      <c:pt idx="1308">
                        <c:v>75.684780000000003</c:v>
                      </c:pt>
                      <c:pt idx="1309">
                        <c:v>75.755709999999993</c:v>
                      </c:pt>
                      <c:pt idx="1310">
                        <c:v>75.897819999999996</c:v>
                      </c:pt>
                      <c:pt idx="1311">
                        <c:v>76.010230000000007</c:v>
                      </c:pt>
                      <c:pt idx="1312">
                        <c:v>76.18365</c:v>
                      </c:pt>
                      <c:pt idx="1313">
                        <c:v>76.258849999999995</c:v>
                      </c:pt>
                      <c:pt idx="1314">
                        <c:v>76.392660000000006</c:v>
                      </c:pt>
                      <c:pt idx="1315">
                        <c:v>76.517510000000001</c:v>
                      </c:pt>
                      <c:pt idx="1316">
                        <c:v>76.69314</c:v>
                      </c:pt>
                      <c:pt idx="1317">
                        <c:v>76.777969999999996</c:v>
                      </c:pt>
                      <c:pt idx="1318">
                        <c:v>76.907660000000007</c:v>
                      </c:pt>
                      <c:pt idx="1319">
                        <c:v>77.029849999999996</c:v>
                      </c:pt>
                      <c:pt idx="1320">
                        <c:v>77.183639999999997</c:v>
                      </c:pt>
                      <c:pt idx="1321">
                        <c:v>77.276600000000002</c:v>
                      </c:pt>
                      <c:pt idx="1322">
                        <c:v>77.40231</c:v>
                      </c:pt>
                      <c:pt idx="1323">
                        <c:v>77.539109999999994</c:v>
                      </c:pt>
                      <c:pt idx="1324">
                        <c:v>77.700779999999995</c:v>
                      </c:pt>
                      <c:pt idx="1325">
                        <c:v>77.792509999999993</c:v>
                      </c:pt>
                      <c:pt idx="1326">
                        <c:v>77.899889999999999</c:v>
                      </c:pt>
                      <c:pt idx="1327">
                        <c:v>78.039649999999995</c:v>
                      </c:pt>
                      <c:pt idx="1328">
                        <c:v>78.160089999999997</c:v>
                      </c:pt>
                      <c:pt idx="1329">
                        <c:v>78.307929999999999</c:v>
                      </c:pt>
                      <c:pt idx="1330">
                        <c:v>78.391890000000004</c:v>
                      </c:pt>
                      <c:pt idx="1331">
                        <c:v>78.502369999999999</c:v>
                      </c:pt>
                      <c:pt idx="1332">
                        <c:v>78.647949999999994</c:v>
                      </c:pt>
                      <c:pt idx="1333">
                        <c:v>78.802809999999994</c:v>
                      </c:pt>
                      <c:pt idx="1334">
                        <c:v>78.883260000000007</c:v>
                      </c:pt>
                      <c:pt idx="1335">
                        <c:v>79.003029999999995</c:v>
                      </c:pt>
                      <c:pt idx="1336">
                        <c:v>79.119540000000001</c:v>
                      </c:pt>
                      <c:pt idx="1337">
                        <c:v>79.287390000000002</c:v>
                      </c:pt>
                      <c:pt idx="1338">
                        <c:v>79.372259999999997</c:v>
                      </c:pt>
                      <c:pt idx="1339">
                        <c:v>79.498140000000006</c:v>
                      </c:pt>
                      <c:pt idx="1340">
                        <c:v>79.640370000000004</c:v>
                      </c:pt>
                      <c:pt idx="1341">
                        <c:v>79.819339999999997</c:v>
                      </c:pt>
                      <c:pt idx="1342">
                        <c:v>79.88355</c:v>
                      </c:pt>
                      <c:pt idx="1343">
                        <c:v>80.017349999999993</c:v>
                      </c:pt>
                      <c:pt idx="1344">
                        <c:v>80.134889999999999</c:v>
                      </c:pt>
                      <c:pt idx="1345">
                        <c:v>80.282859999999999</c:v>
                      </c:pt>
                      <c:pt idx="1346">
                        <c:v>80.420649999999995</c:v>
                      </c:pt>
                      <c:pt idx="1347">
                        <c:v>80.532600000000002</c:v>
                      </c:pt>
                      <c:pt idx="1348">
                        <c:v>80.642529999999994</c:v>
                      </c:pt>
                      <c:pt idx="1349">
                        <c:v>80.775810000000007</c:v>
                      </c:pt>
                      <c:pt idx="1350">
                        <c:v>80.9529</c:v>
                      </c:pt>
                      <c:pt idx="1351">
                        <c:v>81.022660000000002</c:v>
                      </c:pt>
                      <c:pt idx="1352">
                        <c:v>81.149979999999999</c:v>
                      </c:pt>
                      <c:pt idx="1353">
                        <c:v>81.283550000000005</c:v>
                      </c:pt>
                      <c:pt idx="1354">
                        <c:v>81.439260000000004</c:v>
                      </c:pt>
                      <c:pt idx="1355">
                        <c:v>81.518889999999999</c:v>
                      </c:pt>
                      <c:pt idx="1356">
                        <c:v>81.667500000000004</c:v>
                      </c:pt>
                      <c:pt idx="1357">
                        <c:v>81.77955</c:v>
                      </c:pt>
                      <c:pt idx="1358">
                        <c:v>81.953770000000006</c:v>
                      </c:pt>
                      <c:pt idx="1359">
                        <c:v>82.192570000000003</c:v>
                      </c:pt>
                      <c:pt idx="1360">
                        <c:v>82.211749999999995</c:v>
                      </c:pt>
                      <c:pt idx="1361">
                        <c:v>82.265159999999995</c:v>
                      </c:pt>
                      <c:pt idx="1362">
                        <c:v>82.431010000000001</c:v>
                      </c:pt>
                      <c:pt idx="1363">
                        <c:v>82.497640000000004</c:v>
                      </c:pt>
                      <c:pt idx="1364">
                        <c:v>82.638999999999996</c:v>
                      </c:pt>
                      <c:pt idx="1365">
                        <c:v>82.764399999999995</c:v>
                      </c:pt>
                      <c:pt idx="1366">
                        <c:v>82.905699999999996</c:v>
                      </c:pt>
                      <c:pt idx="1367">
                        <c:v>83.068870000000004</c:v>
                      </c:pt>
                      <c:pt idx="1368">
                        <c:v>83.142910000000001</c:v>
                      </c:pt>
                      <c:pt idx="1369">
                        <c:v>83.293689999999998</c:v>
                      </c:pt>
                      <c:pt idx="1370">
                        <c:v>83.403369999999995</c:v>
                      </c:pt>
                      <c:pt idx="1371">
                        <c:v>83.564109999999999</c:v>
                      </c:pt>
                      <c:pt idx="1372">
                        <c:v>83.668660000000003</c:v>
                      </c:pt>
                      <c:pt idx="1373">
                        <c:v>83.791870000000003</c:v>
                      </c:pt>
                      <c:pt idx="1374">
                        <c:v>84.053870000000003</c:v>
                      </c:pt>
                      <c:pt idx="1375">
                        <c:v>84.331829999999997</c:v>
                      </c:pt>
                      <c:pt idx="1376">
                        <c:v>84.296790000000001</c:v>
                      </c:pt>
                      <c:pt idx="1377">
                        <c:v>84.289990000000003</c:v>
                      </c:pt>
                      <c:pt idx="1378">
                        <c:v>84.424409999999995</c:v>
                      </c:pt>
                      <c:pt idx="1379">
                        <c:v>84.576779999999999</c:v>
                      </c:pt>
                      <c:pt idx="1380">
                        <c:v>84.655240000000006</c:v>
                      </c:pt>
                      <c:pt idx="1381">
                        <c:v>84.777850000000001</c:v>
                      </c:pt>
                      <c:pt idx="1382">
                        <c:v>84.922700000000006</c:v>
                      </c:pt>
                      <c:pt idx="1383">
                        <c:v>85.056820000000002</c:v>
                      </c:pt>
                      <c:pt idx="1384">
                        <c:v>85.17</c:v>
                      </c:pt>
                      <c:pt idx="1385">
                        <c:v>85.297610000000006</c:v>
                      </c:pt>
                      <c:pt idx="1386">
                        <c:v>85.420079999999999</c:v>
                      </c:pt>
                      <c:pt idx="1387">
                        <c:v>85.533460000000005</c:v>
                      </c:pt>
                      <c:pt idx="1388">
                        <c:v>85.710890000000006</c:v>
                      </c:pt>
                      <c:pt idx="1389">
                        <c:v>85.788629999999998</c:v>
                      </c:pt>
                      <c:pt idx="1390">
                        <c:v>85.927850000000007</c:v>
                      </c:pt>
                      <c:pt idx="1391">
                        <c:v>86.04965</c:v>
                      </c:pt>
                      <c:pt idx="1392">
                        <c:v>86.204359999999994</c:v>
                      </c:pt>
                      <c:pt idx="1393">
                        <c:v>86.294150000000002</c:v>
                      </c:pt>
                      <c:pt idx="1394">
                        <c:v>86.424260000000004</c:v>
                      </c:pt>
                      <c:pt idx="1395">
                        <c:v>86.556479999999993</c:v>
                      </c:pt>
                      <c:pt idx="1396">
                        <c:v>86.69753</c:v>
                      </c:pt>
                      <c:pt idx="1397">
                        <c:v>86.792429999999996</c:v>
                      </c:pt>
                      <c:pt idx="1398">
                        <c:v>86.920509999999993</c:v>
                      </c:pt>
                      <c:pt idx="1399">
                        <c:v>87.059139999999999</c:v>
                      </c:pt>
                      <c:pt idx="1400">
                        <c:v>87.239050000000006</c:v>
                      </c:pt>
                      <c:pt idx="1401">
                        <c:v>87.301379999999995</c:v>
                      </c:pt>
                      <c:pt idx="1402">
                        <c:v>87.408410000000003</c:v>
                      </c:pt>
                      <c:pt idx="1403">
                        <c:v>87.537260000000003</c:v>
                      </c:pt>
                      <c:pt idx="1404">
                        <c:v>87.664529999999999</c:v>
                      </c:pt>
                      <c:pt idx="1405">
                        <c:v>87.83672</c:v>
                      </c:pt>
                      <c:pt idx="1406">
                        <c:v>87.922539999999998</c:v>
                      </c:pt>
                      <c:pt idx="1407">
                        <c:v>88.036969999999997</c:v>
                      </c:pt>
                      <c:pt idx="1408">
                        <c:v>88.164259999999999</c:v>
                      </c:pt>
                      <c:pt idx="1409">
                        <c:v>88.336489999999998</c:v>
                      </c:pt>
                      <c:pt idx="1410">
                        <c:v>88.413970000000006</c:v>
                      </c:pt>
                      <c:pt idx="1411">
                        <c:v>88.524230000000003</c:v>
                      </c:pt>
                      <c:pt idx="1412">
                        <c:v>88.667820000000006</c:v>
                      </c:pt>
                      <c:pt idx="1413">
                        <c:v>88.820250000000001</c:v>
                      </c:pt>
                      <c:pt idx="1414">
                        <c:v>88.906480000000002</c:v>
                      </c:pt>
                      <c:pt idx="1415">
                        <c:v>89.02234</c:v>
                      </c:pt>
                      <c:pt idx="1416">
                        <c:v>89.148979999999995</c:v>
                      </c:pt>
                      <c:pt idx="1417">
                        <c:v>89.332030000000003</c:v>
                      </c:pt>
                      <c:pt idx="1418">
                        <c:v>89.406989999999993</c:v>
                      </c:pt>
                      <c:pt idx="1419">
                        <c:v>89.535359999999997</c:v>
                      </c:pt>
                      <c:pt idx="1420">
                        <c:v>89.88279</c:v>
                      </c:pt>
                      <c:pt idx="1421">
                        <c:v>89.809229999999999</c:v>
                      </c:pt>
                      <c:pt idx="1422">
                        <c:v>89.931389999999993</c:v>
                      </c:pt>
                      <c:pt idx="1423">
                        <c:v>90.029830000000004</c:v>
                      </c:pt>
                      <c:pt idx="1424">
                        <c:v>90.151020000000003</c:v>
                      </c:pt>
                      <c:pt idx="1425">
                        <c:v>90.282589999999999</c:v>
                      </c:pt>
                      <c:pt idx="1426">
                        <c:v>90.445650000000001</c:v>
                      </c:pt>
                      <c:pt idx="1427">
                        <c:v>90.523589999999999</c:v>
                      </c:pt>
                      <c:pt idx="1428">
                        <c:v>90.672960000000003</c:v>
                      </c:pt>
                      <c:pt idx="1429">
                        <c:v>90.792689999999993</c:v>
                      </c:pt>
                      <c:pt idx="1430">
                        <c:v>90.964320000000001</c:v>
                      </c:pt>
                      <c:pt idx="1431">
                        <c:v>91.026449999999997</c:v>
                      </c:pt>
                      <c:pt idx="1432">
                        <c:v>91.171250000000001</c:v>
                      </c:pt>
                      <c:pt idx="1433">
                        <c:v>91.315070000000006</c:v>
                      </c:pt>
                      <c:pt idx="1434">
                        <c:v>91.466409999999996</c:v>
                      </c:pt>
                      <c:pt idx="1435">
                        <c:v>91.555149999999998</c:v>
                      </c:pt>
                      <c:pt idx="1436">
                        <c:v>91.662000000000006</c:v>
                      </c:pt>
                      <c:pt idx="1437">
                        <c:v>91.802319999999995</c:v>
                      </c:pt>
                      <c:pt idx="1438">
                        <c:v>91.973140000000001</c:v>
                      </c:pt>
                      <c:pt idx="1439">
                        <c:v>92.059560000000005</c:v>
                      </c:pt>
                      <c:pt idx="1440">
                        <c:v>92.188079999999999</c:v>
                      </c:pt>
                      <c:pt idx="1441">
                        <c:v>92.300070000000005</c:v>
                      </c:pt>
                      <c:pt idx="1442">
                        <c:v>92.418509999999998</c:v>
                      </c:pt>
                      <c:pt idx="1443">
                        <c:v>92.595609999999994</c:v>
                      </c:pt>
                      <c:pt idx="1444">
                        <c:v>92.664379999999994</c:v>
                      </c:pt>
                      <c:pt idx="1445">
                        <c:v>92.79374</c:v>
                      </c:pt>
                      <c:pt idx="1446">
                        <c:v>92.920990000000003</c:v>
                      </c:pt>
                      <c:pt idx="1447">
                        <c:v>93.077160000000006</c:v>
                      </c:pt>
                      <c:pt idx="1448">
                        <c:v>93.155060000000006</c:v>
                      </c:pt>
                      <c:pt idx="1449">
                        <c:v>93.271379999999994</c:v>
                      </c:pt>
                      <c:pt idx="1450">
                        <c:v>93.423770000000005</c:v>
                      </c:pt>
                      <c:pt idx="1451">
                        <c:v>93.602170000000001</c:v>
                      </c:pt>
                      <c:pt idx="1452">
                        <c:v>93.664670000000001</c:v>
                      </c:pt>
                      <c:pt idx="1453">
                        <c:v>93.800619999999995</c:v>
                      </c:pt>
                      <c:pt idx="1454">
                        <c:v>93.925730000000001</c:v>
                      </c:pt>
                      <c:pt idx="1455">
                        <c:v>94.083839999999995</c:v>
                      </c:pt>
                      <c:pt idx="1456">
                        <c:v>94.164919999999995</c:v>
                      </c:pt>
                      <c:pt idx="1457">
                        <c:v>94.282790000000006</c:v>
                      </c:pt>
                      <c:pt idx="1458">
                        <c:v>94.408420000000007</c:v>
                      </c:pt>
                      <c:pt idx="1459">
                        <c:v>94.542590000000004</c:v>
                      </c:pt>
                      <c:pt idx="1460">
                        <c:v>94.685950000000005</c:v>
                      </c:pt>
                      <c:pt idx="1461">
                        <c:v>94.781890000000004</c:v>
                      </c:pt>
                      <c:pt idx="1462">
                        <c:v>94.902900000000002</c:v>
                      </c:pt>
                      <c:pt idx="1463">
                        <c:v>95.01858</c:v>
                      </c:pt>
                      <c:pt idx="1464">
                        <c:v>95.205510000000004</c:v>
                      </c:pt>
                      <c:pt idx="1465">
                        <c:v>95.288759999999996</c:v>
                      </c:pt>
                      <c:pt idx="1466">
                        <c:v>95.413110000000003</c:v>
                      </c:pt>
                      <c:pt idx="1467">
                        <c:v>95.53783</c:v>
                      </c:pt>
                      <c:pt idx="1468">
                        <c:v>95.699579999999997</c:v>
                      </c:pt>
                      <c:pt idx="1469">
                        <c:v>95.778319999999994</c:v>
                      </c:pt>
                      <c:pt idx="1470">
                        <c:v>95.903270000000006</c:v>
                      </c:pt>
                      <c:pt idx="1471">
                        <c:v>96.038849999999996</c:v>
                      </c:pt>
                      <c:pt idx="1472">
                        <c:v>96.167739999999995</c:v>
                      </c:pt>
                      <c:pt idx="1473">
                        <c:v>96.261039999999994</c:v>
                      </c:pt>
                      <c:pt idx="1474">
                        <c:v>96.398390000000006</c:v>
                      </c:pt>
                      <c:pt idx="1475">
                        <c:v>96.541129999999995</c:v>
                      </c:pt>
                      <c:pt idx="1476">
                        <c:v>96.726740000000007</c:v>
                      </c:pt>
                      <c:pt idx="1477">
                        <c:v>96.814170000000004</c:v>
                      </c:pt>
                      <c:pt idx="1478">
                        <c:v>96.921999999999997</c:v>
                      </c:pt>
                      <c:pt idx="1479">
                        <c:v>97.056079999999994</c:v>
                      </c:pt>
                      <c:pt idx="1480">
                        <c:v>97.188559999999995</c:v>
                      </c:pt>
                      <c:pt idx="1481">
                        <c:v>97.582669999999993</c:v>
                      </c:pt>
                      <c:pt idx="1482">
                        <c:v>97.422110000000004</c:v>
                      </c:pt>
                      <c:pt idx="1483">
                        <c:v>97.533230000000003</c:v>
                      </c:pt>
                      <c:pt idx="1484">
                        <c:v>97.672399999999996</c:v>
                      </c:pt>
                      <c:pt idx="1485">
                        <c:v>97.841390000000004</c:v>
                      </c:pt>
                      <c:pt idx="1486">
                        <c:v>97.915980000000005</c:v>
                      </c:pt>
                      <c:pt idx="1487">
                        <c:v>98.045730000000006</c:v>
                      </c:pt>
                      <c:pt idx="1488">
                        <c:v>98.173320000000004</c:v>
                      </c:pt>
                      <c:pt idx="1489">
                        <c:v>98.350459999999998</c:v>
                      </c:pt>
                      <c:pt idx="1490">
                        <c:v>98.423630000000003</c:v>
                      </c:pt>
                      <c:pt idx="1491">
                        <c:v>98.542940000000002</c:v>
                      </c:pt>
                      <c:pt idx="1492">
                        <c:v>98.675839999999994</c:v>
                      </c:pt>
                      <c:pt idx="1493">
                        <c:v>98.802120000000002</c:v>
                      </c:pt>
                      <c:pt idx="1494">
                        <c:v>98.962950000000006</c:v>
                      </c:pt>
                      <c:pt idx="1495">
                        <c:v>99.04468</c:v>
                      </c:pt>
                      <c:pt idx="1496">
                        <c:v>99.1755</c:v>
                      </c:pt>
                      <c:pt idx="1497">
                        <c:v>99.285319999999999</c:v>
                      </c:pt>
                      <c:pt idx="1498">
                        <c:v>99.475020000000001</c:v>
                      </c:pt>
                      <c:pt idx="1499">
                        <c:v>99.549549999999996</c:v>
                      </c:pt>
                      <c:pt idx="1500">
                        <c:v>99.658779999999993</c:v>
                      </c:pt>
                      <c:pt idx="1501">
                        <c:v>99.790850000000006</c:v>
                      </c:pt>
                      <c:pt idx="1502">
                        <c:v>99.962270000000004</c:v>
                      </c:pt>
                      <c:pt idx="1503">
                        <c:v>100.03549</c:v>
                      </c:pt>
                      <c:pt idx="1504">
                        <c:v>100.14812000000001</c:v>
                      </c:pt>
                      <c:pt idx="1505">
                        <c:v>100.27674</c:v>
                      </c:pt>
                      <c:pt idx="1506">
                        <c:v>100.45198000000001</c:v>
                      </c:pt>
                      <c:pt idx="1507">
                        <c:v>100.52902</c:v>
                      </c:pt>
                      <c:pt idx="1508">
                        <c:v>100.65313999999999</c:v>
                      </c:pt>
                      <c:pt idx="1509">
                        <c:v>100.79116999999999</c:v>
                      </c:pt>
                      <c:pt idx="1510">
                        <c:v>100.94041</c:v>
                      </c:pt>
                      <c:pt idx="1511">
                        <c:v>101.04546999999999</c:v>
                      </c:pt>
                      <c:pt idx="1512">
                        <c:v>101.14919</c:v>
                      </c:pt>
                      <c:pt idx="1513">
                        <c:v>101.30479</c:v>
                      </c:pt>
                      <c:pt idx="1514">
                        <c:v>101.43536</c:v>
                      </c:pt>
                      <c:pt idx="1515">
                        <c:v>101.60235</c:v>
                      </c:pt>
                      <c:pt idx="1516">
                        <c:v>101.66267999999999</c:v>
                      </c:pt>
                      <c:pt idx="1517">
                        <c:v>101.78346999999999</c:v>
                      </c:pt>
                      <c:pt idx="1518">
                        <c:v>101.91489</c:v>
                      </c:pt>
                      <c:pt idx="1519">
                        <c:v>102.09026</c:v>
                      </c:pt>
                      <c:pt idx="1520">
                        <c:v>102.18989000000001</c:v>
                      </c:pt>
                      <c:pt idx="1521">
                        <c:v>102.29468</c:v>
                      </c:pt>
                      <c:pt idx="1522">
                        <c:v>102.43913000000001</c:v>
                      </c:pt>
                      <c:pt idx="1523">
                        <c:v>102.59953</c:v>
                      </c:pt>
                      <c:pt idx="1524">
                        <c:v>102.66951</c:v>
                      </c:pt>
                      <c:pt idx="1525">
                        <c:v>102.80279</c:v>
                      </c:pt>
                      <c:pt idx="1526">
                        <c:v>102.92724</c:v>
                      </c:pt>
                      <c:pt idx="1527">
                        <c:v>103.0857</c:v>
                      </c:pt>
                      <c:pt idx="1528">
                        <c:v>103.17230000000001</c:v>
                      </c:pt>
                      <c:pt idx="1529">
                        <c:v>103.30166</c:v>
                      </c:pt>
                      <c:pt idx="1530">
                        <c:v>103.42635</c:v>
                      </c:pt>
                      <c:pt idx="1531">
                        <c:v>103.53676</c:v>
                      </c:pt>
                      <c:pt idx="1532">
                        <c:v>103.71836</c:v>
                      </c:pt>
                      <c:pt idx="1533">
                        <c:v>103.78511</c:v>
                      </c:pt>
                      <c:pt idx="1534">
                        <c:v>103.93143999999999</c:v>
                      </c:pt>
                      <c:pt idx="1535">
                        <c:v>104.05714999999999</c:v>
                      </c:pt>
                      <c:pt idx="1536">
                        <c:v>104.23669</c:v>
                      </c:pt>
                      <c:pt idx="1537">
                        <c:v>104.31117999999999</c:v>
                      </c:pt>
                      <c:pt idx="1538">
                        <c:v>104.41616999999999</c:v>
                      </c:pt>
                      <c:pt idx="1539">
                        <c:v>104.54152999999999</c:v>
                      </c:pt>
                      <c:pt idx="1540">
                        <c:v>104.7059</c:v>
                      </c:pt>
                      <c:pt idx="1541">
                        <c:v>104.78565999999999</c:v>
                      </c:pt>
                      <c:pt idx="1542">
                        <c:v>105.13722</c:v>
                      </c:pt>
                      <c:pt idx="1543">
                        <c:v>105.05228</c:v>
                      </c:pt>
                      <c:pt idx="1544">
                        <c:v>105.21720999999999</c:v>
                      </c:pt>
                      <c:pt idx="1545">
                        <c:v>105.28646000000001</c:v>
                      </c:pt>
                      <c:pt idx="1546">
                        <c:v>105.39534999999999</c:v>
                      </c:pt>
                      <c:pt idx="1547">
                        <c:v>105.53901</c:v>
                      </c:pt>
                      <c:pt idx="1548">
                        <c:v>105.69197</c:v>
                      </c:pt>
                      <c:pt idx="1549">
                        <c:v>105.81728</c:v>
                      </c:pt>
                      <c:pt idx="1550">
                        <c:v>105.91878</c:v>
                      </c:pt>
                      <c:pt idx="1551">
                        <c:v>106.05005</c:v>
                      </c:pt>
                      <c:pt idx="1552">
                        <c:v>106.18425999999999</c:v>
                      </c:pt>
                      <c:pt idx="1553">
                        <c:v>106.35082</c:v>
                      </c:pt>
                      <c:pt idx="1554">
                        <c:v>106.40980999999999</c:v>
                      </c:pt>
                      <c:pt idx="1555">
                        <c:v>106.54003</c:v>
                      </c:pt>
                      <c:pt idx="1556">
                        <c:v>106.66555</c:v>
                      </c:pt>
                      <c:pt idx="1557">
                        <c:v>106.82204</c:v>
                      </c:pt>
                      <c:pt idx="1558">
                        <c:v>106.90536</c:v>
                      </c:pt>
                      <c:pt idx="1559">
                        <c:v>107.03091999999999</c:v>
                      </c:pt>
                      <c:pt idx="1560">
                        <c:v>107.17541</c:v>
                      </c:pt>
                      <c:pt idx="1561">
                        <c:v>107.34032999999999</c:v>
                      </c:pt>
                      <c:pt idx="1562">
                        <c:v>107.40649999999999</c:v>
                      </c:pt>
                      <c:pt idx="1563">
                        <c:v>107.53321</c:v>
                      </c:pt>
                      <c:pt idx="1564">
                        <c:v>107.66764000000001</c:v>
                      </c:pt>
                      <c:pt idx="1565">
                        <c:v>107.81842</c:v>
                      </c:pt>
                      <c:pt idx="1566">
                        <c:v>107.88387</c:v>
                      </c:pt>
                      <c:pt idx="1567">
                        <c:v>108.00904</c:v>
                      </c:pt>
                      <c:pt idx="1568">
                        <c:v>108.15033</c:v>
                      </c:pt>
                      <c:pt idx="1569">
                        <c:v>108.27410999999999</c:v>
                      </c:pt>
                      <c:pt idx="1570">
                        <c:v>108.45128</c:v>
                      </c:pt>
                      <c:pt idx="1571">
                        <c:v>108.51787</c:v>
                      </c:pt>
                      <c:pt idx="1572">
                        <c:v>108.65797999999999</c:v>
                      </c:pt>
                      <c:pt idx="1573">
                        <c:v>108.76586</c:v>
                      </c:pt>
                      <c:pt idx="1574">
                        <c:v>108.95168</c:v>
                      </c:pt>
                      <c:pt idx="1575">
                        <c:v>109.02844</c:v>
                      </c:pt>
                      <c:pt idx="1576">
                        <c:v>109.14601</c:v>
                      </c:pt>
                      <c:pt idx="1577">
                        <c:v>109.27994</c:v>
                      </c:pt>
                      <c:pt idx="1578">
                        <c:v>109.43369</c:v>
                      </c:pt>
                      <c:pt idx="1579">
                        <c:v>109.50817000000001</c:v>
                      </c:pt>
                      <c:pt idx="1580">
                        <c:v>109.63921000000001</c:v>
                      </c:pt>
                      <c:pt idx="1581">
                        <c:v>109.75731</c:v>
                      </c:pt>
                      <c:pt idx="1582">
                        <c:v>109.91295</c:v>
                      </c:pt>
                      <c:pt idx="1583">
                        <c:v>110.00097</c:v>
                      </c:pt>
                      <c:pt idx="1584">
                        <c:v>110.12934</c:v>
                      </c:pt>
                      <c:pt idx="1585">
                        <c:v>110.25502</c:v>
                      </c:pt>
                      <c:pt idx="1586">
                        <c:v>110.40770000000001</c:v>
                      </c:pt>
                      <c:pt idx="1587">
                        <c:v>110.53516</c:v>
                      </c:pt>
                      <c:pt idx="1588">
                        <c:v>110.64175</c:v>
                      </c:pt>
                      <c:pt idx="1589">
                        <c:v>110.75482</c:v>
                      </c:pt>
                      <c:pt idx="1590">
                        <c:v>110.89514</c:v>
                      </c:pt>
                      <c:pt idx="1591">
                        <c:v>111.06273</c:v>
                      </c:pt>
                      <c:pt idx="1592">
                        <c:v>111.14622</c:v>
                      </c:pt>
                      <c:pt idx="1593">
                        <c:v>111.25124</c:v>
                      </c:pt>
                      <c:pt idx="1594">
                        <c:v>111.37736</c:v>
                      </c:pt>
                      <c:pt idx="1595">
                        <c:v>111.55356999999999</c:v>
                      </c:pt>
                      <c:pt idx="1596">
                        <c:v>111.62451</c:v>
                      </c:pt>
                      <c:pt idx="1597">
                        <c:v>111.75852999999999</c:v>
                      </c:pt>
                      <c:pt idx="1598">
                        <c:v>111.87023000000001</c:v>
                      </c:pt>
                      <c:pt idx="1599">
                        <c:v>112.0509</c:v>
                      </c:pt>
                      <c:pt idx="1600">
                        <c:v>112.11855</c:v>
                      </c:pt>
                      <c:pt idx="1601">
                        <c:v>112.23851000000001</c:v>
                      </c:pt>
                      <c:pt idx="1602">
                        <c:v>112.4447</c:v>
                      </c:pt>
                      <c:pt idx="1603">
                        <c:v>112.70602</c:v>
                      </c:pt>
                      <c:pt idx="1604">
                        <c:v>112.63364</c:v>
                      </c:pt>
                      <c:pt idx="1605">
                        <c:v>112.74157</c:v>
                      </c:pt>
                      <c:pt idx="1606">
                        <c:v>112.87332000000001</c:v>
                      </c:pt>
                      <c:pt idx="1607">
                        <c:v>112.97078999999999</c:v>
                      </c:pt>
                      <c:pt idx="1608">
                        <c:v>113.16182999999999</c:v>
                      </c:pt>
                      <c:pt idx="1609">
                        <c:v>113.23273</c:v>
                      </c:pt>
                      <c:pt idx="1610">
                        <c:v>113.3527</c:v>
                      </c:pt>
                      <c:pt idx="1611">
                        <c:v>113.47438</c:v>
                      </c:pt>
                      <c:pt idx="1612">
                        <c:v>113.67358</c:v>
                      </c:pt>
                      <c:pt idx="1613">
                        <c:v>113.73596999999999</c:v>
                      </c:pt>
                      <c:pt idx="1614">
                        <c:v>113.86888999999999</c:v>
                      </c:pt>
                      <c:pt idx="1615">
                        <c:v>113.98599</c:v>
                      </c:pt>
                      <c:pt idx="1616">
                        <c:v>114.17721</c:v>
                      </c:pt>
                      <c:pt idx="1617">
                        <c:v>114.24093000000001</c:v>
                      </c:pt>
                      <c:pt idx="1618">
                        <c:v>114.37139000000001</c:v>
                      </c:pt>
                      <c:pt idx="1619">
                        <c:v>114.5072</c:v>
                      </c:pt>
                      <c:pt idx="1620">
                        <c:v>114.67558</c:v>
                      </c:pt>
                      <c:pt idx="1621">
                        <c:v>114.75879</c:v>
                      </c:pt>
                      <c:pt idx="1622">
                        <c:v>114.87712000000001</c:v>
                      </c:pt>
                      <c:pt idx="1623">
                        <c:v>115.00577</c:v>
                      </c:pt>
                      <c:pt idx="1624">
                        <c:v>115.14422999999999</c:v>
                      </c:pt>
                      <c:pt idx="1625">
                        <c:v>115.3077</c:v>
                      </c:pt>
                      <c:pt idx="1626">
                        <c:v>115.37065</c:v>
                      </c:pt>
                      <c:pt idx="1627">
                        <c:v>115.51220000000001</c:v>
                      </c:pt>
                      <c:pt idx="1628">
                        <c:v>115.63683</c:v>
                      </c:pt>
                      <c:pt idx="1629">
                        <c:v>115.81724</c:v>
                      </c:pt>
                      <c:pt idx="1630">
                        <c:v>115.87748000000001</c:v>
                      </c:pt>
                      <c:pt idx="1631">
                        <c:v>116.00561999999999</c:v>
                      </c:pt>
                      <c:pt idx="1632">
                        <c:v>116.13648000000001</c:v>
                      </c:pt>
                      <c:pt idx="1633">
                        <c:v>116.30556</c:v>
                      </c:pt>
                      <c:pt idx="1634">
                        <c:v>116.37693</c:v>
                      </c:pt>
                      <c:pt idx="1635">
                        <c:v>116.51653</c:v>
                      </c:pt>
                      <c:pt idx="1636">
                        <c:v>116.6379</c:v>
                      </c:pt>
                      <c:pt idx="1637">
                        <c:v>116.80468999999999</c:v>
                      </c:pt>
                      <c:pt idx="1638">
                        <c:v>116.89039</c:v>
                      </c:pt>
                      <c:pt idx="1639">
                        <c:v>117.00082999999999</c:v>
                      </c:pt>
                      <c:pt idx="1640">
                        <c:v>117.13235</c:v>
                      </c:pt>
                      <c:pt idx="1641">
                        <c:v>117.29553</c:v>
                      </c:pt>
                      <c:pt idx="1642">
                        <c:v>117.39518</c:v>
                      </c:pt>
                      <c:pt idx="1643">
                        <c:v>117.50618</c:v>
                      </c:pt>
                      <c:pt idx="1644">
                        <c:v>117.62521</c:v>
                      </c:pt>
                      <c:pt idx="1645">
                        <c:v>117.75127000000001</c:v>
                      </c:pt>
                      <c:pt idx="1646">
                        <c:v>117.9192</c:v>
                      </c:pt>
                      <c:pt idx="1647">
                        <c:v>118.00471</c:v>
                      </c:pt>
                      <c:pt idx="1648">
                        <c:v>118.11687000000001</c:v>
                      </c:pt>
                      <c:pt idx="1649">
                        <c:v>118.23779</c:v>
                      </c:pt>
                      <c:pt idx="1650">
                        <c:v>118.41775</c:v>
                      </c:pt>
                      <c:pt idx="1651">
                        <c:v>118.49748</c:v>
                      </c:pt>
                      <c:pt idx="1652">
                        <c:v>118.62741</c:v>
                      </c:pt>
                      <c:pt idx="1653">
                        <c:v>118.74714</c:v>
                      </c:pt>
                      <c:pt idx="1654">
                        <c:v>118.91471</c:v>
                      </c:pt>
                      <c:pt idx="1655">
                        <c:v>118.98609</c:v>
                      </c:pt>
                      <c:pt idx="1656">
                        <c:v>119.11785</c:v>
                      </c:pt>
                      <c:pt idx="1657">
                        <c:v>119.23848</c:v>
                      </c:pt>
                      <c:pt idx="1658">
                        <c:v>119.40088</c:v>
                      </c:pt>
                      <c:pt idx="1659">
                        <c:v>119.49298</c:v>
                      </c:pt>
                      <c:pt idx="1660">
                        <c:v>119.60581000000001</c:v>
                      </c:pt>
                      <c:pt idx="1661">
                        <c:v>119.74420000000001</c:v>
                      </c:pt>
                      <c:pt idx="1662">
                        <c:v>119.86872</c:v>
                      </c:pt>
                      <c:pt idx="1663">
                        <c:v>120.19495999999999</c:v>
                      </c:pt>
                      <c:pt idx="1664">
                        <c:v>120.20838000000001</c:v>
                      </c:pt>
                      <c:pt idx="1665">
                        <c:v>120.24608000000001</c:v>
                      </c:pt>
                      <c:pt idx="1666">
                        <c:v>120.36715</c:v>
                      </c:pt>
                      <c:pt idx="1667">
                        <c:v>120.55253999999999</c:v>
                      </c:pt>
                      <c:pt idx="1668">
                        <c:v>120.61881</c:v>
                      </c:pt>
                      <c:pt idx="1669">
                        <c:v>120.74341</c:v>
                      </c:pt>
                      <c:pt idx="1670">
                        <c:v>120.88148</c:v>
                      </c:pt>
                      <c:pt idx="1671">
                        <c:v>121.05506</c:v>
                      </c:pt>
                      <c:pt idx="1672">
                        <c:v>121.11883</c:v>
                      </c:pt>
                      <c:pt idx="1673">
                        <c:v>121.22777000000001</c:v>
                      </c:pt>
                      <c:pt idx="1674">
                        <c:v>121.36774</c:v>
                      </c:pt>
                      <c:pt idx="1675">
                        <c:v>121.55369</c:v>
                      </c:pt>
                      <c:pt idx="1676">
                        <c:v>121.6237</c:v>
                      </c:pt>
                      <c:pt idx="1677">
                        <c:v>121.7398</c:v>
                      </c:pt>
                      <c:pt idx="1678">
                        <c:v>121.85984000000001</c:v>
                      </c:pt>
                      <c:pt idx="1679">
                        <c:v>121.99154</c:v>
                      </c:pt>
                      <c:pt idx="1680">
                        <c:v>122.12483</c:v>
                      </c:pt>
                      <c:pt idx="1681">
                        <c:v>122.23291999999999</c:v>
                      </c:pt>
                      <c:pt idx="1682">
                        <c:v>122.37296000000001</c:v>
                      </c:pt>
                      <c:pt idx="1683">
                        <c:v>122.48237</c:v>
                      </c:pt>
                      <c:pt idx="1684">
                        <c:v>122.66431</c:v>
                      </c:pt>
                      <c:pt idx="1685">
                        <c:v>122.73613</c:v>
                      </c:pt>
                      <c:pt idx="1686">
                        <c:v>122.86742</c:v>
                      </c:pt>
                      <c:pt idx="1687">
                        <c:v>122.99914</c:v>
                      </c:pt>
                      <c:pt idx="1688">
                        <c:v>123.17516000000001</c:v>
                      </c:pt>
                      <c:pt idx="1689">
                        <c:v>123.23835</c:v>
                      </c:pt>
                      <c:pt idx="1690">
                        <c:v>123.37594</c:v>
                      </c:pt>
                      <c:pt idx="1691">
                        <c:v>123.48323000000001</c:v>
                      </c:pt>
                      <c:pt idx="1692">
                        <c:v>123.67368999999999</c:v>
                      </c:pt>
                      <c:pt idx="1693">
                        <c:v>123.72714000000001</c:v>
                      </c:pt>
                      <c:pt idx="1694">
                        <c:v>123.85402000000001</c:v>
                      </c:pt>
                      <c:pt idx="1695">
                        <c:v>123.9633</c:v>
                      </c:pt>
                      <c:pt idx="1696">
                        <c:v>124.1418</c:v>
                      </c:pt>
                      <c:pt idx="1697">
                        <c:v>124.22410000000001</c:v>
                      </c:pt>
                      <c:pt idx="1698">
                        <c:v>124.33977</c:v>
                      </c:pt>
                      <c:pt idx="1699">
                        <c:v>124.46156000000001</c:v>
                      </c:pt>
                      <c:pt idx="1700">
                        <c:v>124.57961</c:v>
                      </c:pt>
                      <c:pt idx="1701">
                        <c:v>124.77208</c:v>
                      </c:pt>
                      <c:pt idx="1702">
                        <c:v>124.83633</c:v>
                      </c:pt>
                      <c:pt idx="1703">
                        <c:v>124.97672</c:v>
                      </c:pt>
                      <c:pt idx="1704">
                        <c:v>125.10796000000001</c:v>
                      </c:pt>
                      <c:pt idx="1705">
                        <c:v>125.26443</c:v>
                      </c:pt>
                      <c:pt idx="1706">
                        <c:v>125.31975</c:v>
                      </c:pt>
                      <c:pt idx="1707">
                        <c:v>125.45180000000001</c:v>
                      </c:pt>
                      <c:pt idx="1708">
                        <c:v>125.59433</c:v>
                      </c:pt>
                      <c:pt idx="1709">
                        <c:v>125.78319</c:v>
                      </c:pt>
                      <c:pt idx="1710">
                        <c:v>125.85838</c:v>
                      </c:pt>
                      <c:pt idx="1711">
                        <c:v>125.97798</c:v>
                      </c:pt>
                      <c:pt idx="1712">
                        <c:v>126.11476999999999</c:v>
                      </c:pt>
                      <c:pt idx="1713">
                        <c:v>126.22349</c:v>
                      </c:pt>
                      <c:pt idx="1714">
                        <c:v>126.38455</c:v>
                      </c:pt>
                      <c:pt idx="1715">
                        <c:v>126.47337</c:v>
                      </c:pt>
                      <c:pt idx="1716">
                        <c:v>126.59627</c:v>
                      </c:pt>
                      <c:pt idx="1717">
                        <c:v>126.70491</c:v>
                      </c:pt>
                      <c:pt idx="1718">
                        <c:v>126.88932</c:v>
                      </c:pt>
                      <c:pt idx="1719">
                        <c:v>126.9589</c:v>
                      </c:pt>
                      <c:pt idx="1720">
                        <c:v>127.09161</c:v>
                      </c:pt>
                      <c:pt idx="1721">
                        <c:v>127.20283000000001</c:v>
                      </c:pt>
                      <c:pt idx="1722">
                        <c:v>127.38639999999999</c:v>
                      </c:pt>
                      <c:pt idx="1723">
                        <c:v>127.46966</c:v>
                      </c:pt>
                      <c:pt idx="1724">
                        <c:v>127.80885000000001</c:v>
                      </c:pt>
                      <c:pt idx="1725">
                        <c:v>127.73528</c:v>
                      </c:pt>
                      <c:pt idx="1726">
                        <c:v>127.89456</c:v>
                      </c:pt>
                      <c:pt idx="1727">
                        <c:v>127.95542</c:v>
                      </c:pt>
                      <c:pt idx="1728">
                        <c:v>128.08649</c:v>
                      </c:pt>
                      <c:pt idx="1729">
                        <c:v>128.22721999999999</c:v>
                      </c:pt>
                      <c:pt idx="1730">
                        <c:v>128.38543000000001</c:v>
                      </c:pt>
                      <c:pt idx="1731">
                        <c:v>128.48177000000001</c:v>
                      </c:pt>
                      <c:pt idx="1732">
                        <c:v>128.58494999999999</c:v>
                      </c:pt>
                      <c:pt idx="1733">
                        <c:v>128.71312</c:v>
                      </c:pt>
                      <c:pt idx="1734">
                        <c:v>128.84404000000001</c:v>
                      </c:pt>
                      <c:pt idx="1735">
                        <c:v>129.00576000000001</c:v>
                      </c:pt>
                      <c:pt idx="1736">
                        <c:v>129.09376</c:v>
                      </c:pt>
                      <c:pt idx="1737">
                        <c:v>129.19485</c:v>
                      </c:pt>
                      <c:pt idx="1738">
                        <c:v>129.32623000000001</c:v>
                      </c:pt>
                      <c:pt idx="1739">
                        <c:v>129.50102999999999</c:v>
                      </c:pt>
                      <c:pt idx="1740">
                        <c:v>129.5933</c:v>
                      </c:pt>
                      <c:pt idx="1741">
                        <c:v>129.70079000000001</c:v>
                      </c:pt>
                      <c:pt idx="1742">
                        <c:v>129.82293000000001</c:v>
                      </c:pt>
                      <c:pt idx="1743">
                        <c:v>130.00939</c:v>
                      </c:pt>
                      <c:pt idx="1744">
                        <c:v>130.07074</c:v>
                      </c:pt>
                      <c:pt idx="1745">
                        <c:v>130.19542000000001</c:v>
                      </c:pt>
                      <c:pt idx="1746">
                        <c:v>130.32089999999999</c:v>
                      </c:pt>
                      <c:pt idx="1747">
                        <c:v>130.48355000000001</c:v>
                      </c:pt>
                      <c:pt idx="1748">
                        <c:v>130.55941999999999</c:v>
                      </c:pt>
                      <c:pt idx="1749">
                        <c:v>130.70121</c:v>
                      </c:pt>
                      <c:pt idx="1750">
                        <c:v>130.82049000000001</c:v>
                      </c:pt>
                      <c:pt idx="1751">
                        <c:v>130.94490999999999</c:v>
                      </c:pt>
                      <c:pt idx="1752">
                        <c:v>131.12734</c:v>
                      </c:pt>
                      <c:pt idx="1753">
                        <c:v>131.18997999999999</c:v>
                      </c:pt>
                      <c:pt idx="1754">
                        <c:v>131.31575000000001</c:v>
                      </c:pt>
                      <c:pt idx="1755">
                        <c:v>131.45194000000001</c:v>
                      </c:pt>
                      <c:pt idx="1756">
                        <c:v>131.6165</c:v>
                      </c:pt>
                      <c:pt idx="1757">
                        <c:v>131.69136</c:v>
                      </c:pt>
                      <c:pt idx="1758">
                        <c:v>131.82866000000001</c:v>
                      </c:pt>
                      <c:pt idx="1759">
                        <c:v>131.95079000000001</c:v>
                      </c:pt>
                      <c:pt idx="1760">
                        <c:v>132.13070999999999</c:v>
                      </c:pt>
                      <c:pt idx="1761">
                        <c:v>132.19847999999999</c:v>
                      </c:pt>
                      <c:pt idx="1762">
                        <c:v>132.32429999999999</c:v>
                      </c:pt>
                      <c:pt idx="1763">
                        <c:v>132.44364999999999</c:v>
                      </c:pt>
                      <c:pt idx="1764">
                        <c:v>132.61174</c:v>
                      </c:pt>
                      <c:pt idx="1765">
                        <c:v>132.72398999999999</c:v>
                      </c:pt>
                      <c:pt idx="1766">
                        <c:v>132.82626999999999</c:v>
                      </c:pt>
                      <c:pt idx="1767">
                        <c:v>132.95946000000001</c:v>
                      </c:pt>
                      <c:pt idx="1768">
                        <c:v>133.10687999999999</c:v>
                      </c:pt>
                      <c:pt idx="1769">
                        <c:v>133.24193</c:v>
                      </c:pt>
                      <c:pt idx="1770">
                        <c:v>133.33287000000001</c:v>
                      </c:pt>
                      <c:pt idx="1771">
                        <c:v>133.45039</c:v>
                      </c:pt>
                      <c:pt idx="1772">
                        <c:v>133.59143</c:v>
                      </c:pt>
                      <c:pt idx="1773">
                        <c:v>133.75265999999999</c:v>
                      </c:pt>
                      <c:pt idx="1774">
                        <c:v>133.82106999999999</c:v>
                      </c:pt>
                      <c:pt idx="1775">
                        <c:v>133.96877000000001</c:v>
                      </c:pt>
                      <c:pt idx="1776">
                        <c:v>134.07973999999999</c:v>
                      </c:pt>
                      <c:pt idx="1777">
                        <c:v>134.26795999999999</c:v>
                      </c:pt>
                      <c:pt idx="1778">
                        <c:v>134.34307000000001</c:v>
                      </c:pt>
                      <c:pt idx="1779">
                        <c:v>134.46108000000001</c:v>
                      </c:pt>
                      <c:pt idx="1780">
                        <c:v>134.5778</c:v>
                      </c:pt>
                      <c:pt idx="1781">
                        <c:v>134.76984999999999</c:v>
                      </c:pt>
                      <c:pt idx="1782">
                        <c:v>134.83725000000001</c:v>
                      </c:pt>
                      <c:pt idx="1783">
                        <c:v>134.9564</c:v>
                      </c:pt>
                      <c:pt idx="1784">
                        <c:v>135.09075999999999</c:v>
                      </c:pt>
                      <c:pt idx="1785">
                        <c:v>135.46646999999999</c:v>
                      </c:pt>
                      <c:pt idx="1786">
                        <c:v>135.33166</c:v>
                      </c:pt>
                      <c:pt idx="1787">
                        <c:v>135.44182000000001</c:v>
                      </c:pt>
                      <c:pt idx="1788">
                        <c:v>135.57091</c:v>
                      </c:pt>
                      <c:pt idx="1789">
                        <c:v>135.6987</c:v>
                      </c:pt>
                      <c:pt idx="1790">
                        <c:v>135.87544</c:v>
                      </c:pt>
                      <c:pt idx="1791">
                        <c:v>135.93065000000001</c:v>
                      </c:pt>
                      <c:pt idx="1792">
                        <c:v>136.05157</c:v>
                      </c:pt>
                      <c:pt idx="1793">
                        <c:v>136.20084</c:v>
                      </c:pt>
                      <c:pt idx="1794">
                        <c:v>136.35449</c:v>
                      </c:pt>
                      <c:pt idx="1795">
                        <c:v>136.43025</c:v>
                      </c:pt>
                      <c:pt idx="1796">
                        <c:v>136.56005999999999</c:v>
                      </c:pt>
                      <c:pt idx="1797">
                        <c:v>136.68537000000001</c:v>
                      </c:pt>
                      <c:pt idx="1798">
                        <c:v>136.86723000000001</c:v>
                      </c:pt>
                      <c:pt idx="1799">
                        <c:v>136.93432999999999</c:v>
                      </c:pt>
                      <c:pt idx="1800">
                        <c:v>137.05215999999999</c:v>
                      </c:pt>
                      <c:pt idx="1801">
                        <c:v>137.19534999999999</c:v>
                      </c:pt>
                      <c:pt idx="1802">
                        <c:v>137.36208999999999</c:v>
                      </c:pt>
                      <c:pt idx="1803">
                        <c:v>137.44407000000001</c:v>
                      </c:pt>
                      <c:pt idx="1804">
                        <c:v>137.55953</c:v>
                      </c:pt>
                      <c:pt idx="1805">
                        <c:v>137.67604</c:v>
                      </c:pt>
                      <c:pt idx="1806">
                        <c:v>137.83842999999999</c:v>
                      </c:pt>
                      <c:pt idx="1807">
                        <c:v>137.95108999999999</c:v>
                      </c:pt>
                      <c:pt idx="1808">
                        <c:v>138.05849000000001</c:v>
                      </c:pt>
                      <c:pt idx="1809">
                        <c:v>138.17089999999999</c:v>
                      </c:pt>
                      <c:pt idx="1810">
                        <c:v>138.30473000000001</c:v>
                      </c:pt>
                      <c:pt idx="1811">
                        <c:v>138.49524</c:v>
                      </c:pt>
                      <c:pt idx="1812">
                        <c:v>138.55919</c:v>
                      </c:pt>
                      <c:pt idx="1813">
                        <c:v>138.68256</c:v>
                      </c:pt>
                      <c:pt idx="1814">
                        <c:v>138.83186000000001</c:v>
                      </c:pt>
                      <c:pt idx="1815">
                        <c:v>139.00480999999999</c:v>
                      </c:pt>
                      <c:pt idx="1816">
                        <c:v>139.05963</c:v>
                      </c:pt>
                      <c:pt idx="1817">
                        <c:v>139.17822000000001</c:v>
                      </c:pt>
                      <c:pt idx="1818">
                        <c:v>139.3141</c:v>
                      </c:pt>
                      <c:pt idx="1819">
                        <c:v>139.47790000000001</c:v>
                      </c:pt>
                      <c:pt idx="1820">
                        <c:v>139.54311999999999</c:v>
                      </c:pt>
                      <c:pt idx="1821">
                        <c:v>139.65194</c:v>
                      </c:pt>
                      <c:pt idx="1822">
                        <c:v>139.79866999999999</c:v>
                      </c:pt>
                      <c:pt idx="1823">
                        <c:v>139.95723000000001</c:v>
                      </c:pt>
                      <c:pt idx="1824">
                        <c:v>140.03442000000001</c:v>
                      </c:pt>
                      <c:pt idx="1825">
                        <c:v>140.17721</c:v>
                      </c:pt>
                      <c:pt idx="1826">
                        <c:v>140.30019999999999</c:v>
                      </c:pt>
                      <c:pt idx="1827">
                        <c:v>140.44521</c:v>
                      </c:pt>
                      <c:pt idx="1828">
                        <c:v>140.60991000000001</c:v>
                      </c:pt>
                      <c:pt idx="1829">
                        <c:v>140.67134999999999</c:v>
                      </c:pt>
                      <c:pt idx="1830">
                        <c:v>140.7955</c:v>
                      </c:pt>
                      <c:pt idx="1831">
                        <c:v>140.92558</c:v>
                      </c:pt>
                      <c:pt idx="1832">
                        <c:v>141.10156000000001</c:v>
                      </c:pt>
                      <c:pt idx="1833">
                        <c:v>141.16442000000001</c:v>
                      </c:pt>
                      <c:pt idx="1834">
                        <c:v>141.29271</c:v>
                      </c:pt>
                      <c:pt idx="1835">
                        <c:v>141.42648</c:v>
                      </c:pt>
                      <c:pt idx="1836">
                        <c:v>141.62266</c:v>
                      </c:pt>
                      <c:pt idx="1837">
                        <c:v>141.70263</c:v>
                      </c:pt>
                      <c:pt idx="1838">
                        <c:v>141.82050000000001</c:v>
                      </c:pt>
                      <c:pt idx="1839">
                        <c:v>141.95272</c:v>
                      </c:pt>
                      <c:pt idx="1840">
                        <c:v>142.12334999999999</c:v>
                      </c:pt>
                      <c:pt idx="1841">
                        <c:v>142.16741999999999</c:v>
                      </c:pt>
                      <c:pt idx="1842">
                        <c:v>142.27009000000001</c:v>
                      </c:pt>
                      <c:pt idx="1843">
                        <c:v>142.40479999999999</c:v>
                      </c:pt>
                      <c:pt idx="1844">
                        <c:v>142.55552</c:v>
                      </c:pt>
                      <c:pt idx="1845">
                        <c:v>142.72498999999999</c:v>
                      </c:pt>
                      <c:pt idx="1846">
                        <c:v>142.99056999999999</c:v>
                      </c:pt>
                      <c:pt idx="1847">
                        <c:v>142.91442000000001</c:v>
                      </c:pt>
                      <c:pt idx="1848">
                        <c:v>143.04277999999999</c:v>
                      </c:pt>
                      <c:pt idx="1849">
                        <c:v>143.23006000000001</c:v>
                      </c:pt>
                      <c:pt idx="1850">
                        <c:v>143.28569999999999</c:v>
                      </c:pt>
                      <c:pt idx="1851">
                        <c:v>143.39255</c:v>
                      </c:pt>
                      <c:pt idx="1852">
                        <c:v>143.52440999999999</c:v>
                      </c:pt>
                      <c:pt idx="1853">
                        <c:v>143.71709999999999</c:v>
                      </c:pt>
                      <c:pt idx="1854">
                        <c:v>143.80293</c:v>
                      </c:pt>
                      <c:pt idx="1855">
                        <c:v>143.92053000000001</c:v>
                      </c:pt>
                      <c:pt idx="1856">
                        <c:v>144.06294</c:v>
                      </c:pt>
                      <c:pt idx="1857">
                        <c:v>144.22182000000001</c:v>
                      </c:pt>
                      <c:pt idx="1858">
                        <c:v>144.29367999999999</c:v>
                      </c:pt>
                      <c:pt idx="1859">
                        <c:v>144.41858999999999</c:v>
                      </c:pt>
                      <c:pt idx="1860">
                        <c:v>144.54882000000001</c:v>
                      </c:pt>
                      <c:pt idx="1861">
                        <c:v>144.72758999999999</c:v>
                      </c:pt>
                      <c:pt idx="1862">
                        <c:v>144.78243000000001</c:v>
                      </c:pt>
                      <c:pt idx="1863">
                        <c:v>144.89117999999999</c:v>
                      </c:pt>
                      <c:pt idx="1864">
                        <c:v>145.01151999999999</c:v>
                      </c:pt>
                      <c:pt idx="1865">
                        <c:v>145.16095999999999</c:v>
                      </c:pt>
                      <c:pt idx="1866">
                        <c:v>145.33625000000001</c:v>
                      </c:pt>
                      <c:pt idx="1867">
                        <c:v>145.41468</c:v>
                      </c:pt>
                      <c:pt idx="1868">
                        <c:v>145.51768999999999</c:v>
                      </c:pt>
                      <c:pt idx="1869">
                        <c:v>145.64059</c:v>
                      </c:pt>
                      <c:pt idx="1870">
                        <c:v>145.82711</c:v>
                      </c:pt>
                      <c:pt idx="1871">
                        <c:v>145.91517999999999</c:v>
                      </c:pt>
                      <c:pt idx="1872">
                        <c:v>146.0367</c:v>
                      </c:pt>
                      <c:pt idx="1873">
                        <c:v>146.15208999999999</c:v>
                      </c:pt>
                      <c:pt idx="1874">
                        <c:v>146.33471</c:v>
                      </c:pt>
                      <c:pt idx="1875">
                        <c:v>146.39129</c:v>
                      </c:pt>
                      <c:pt idx="1876">
                        <c:v>146.51095000000001</c:v>
                      </c:pt>
                      <c:pt idx="1877">
                        <c:v>146.63862</c:v>
                      </c:pt>
                      <c:pt idx="1878">
                        <c:v>146.81335000000001</c:v>
                      </c:pt>
                      <c:pt idx="1879">
                        <c:v>146.89046999999999</c:v>
                      </c:pt>
                      <c:pt idx="1880">
                        <c:v>147.0224</c:v>
                      </c:pt>
                      <c:pt idx="1881">
                        <c:v>147.15389999999999</c:v>
                      </c:pt>
                      <c:pt idx="1882">
                        <c:v>147.298</c:v>
                      </c:pt>
                      <c:pt idx="1883">
                        <c:v>147.4418</c:v>
                      </c:pt>
                      <c:pt idx="1884">
                        <c:v>147.53485000000001</c:v>
                      </c:pt>
                      <c:pt idx="1885">
                        <c:v>147.64681999999999</c:v>
                      </c:pt>
                      <c:pt idx="1886">
                        <c:v>147.75986</c:v>
                      </c:pt>
                      <c:pt idx="1887">
                        <c:v>147.93459999999999</c:v>
                      </c:pt>
                      <c:pt idx="1888">
                        <c:v>148.02889999999999</c:v>
                      </c:pt>
                      <c:pt idx="1889">
                        <c:v>148.1206</c:v>
                      </c:pt>
                      <c:pt idx="1890">
                        <c:v>148.25175999999999</c:v>
                      </c:pt>
                      <c:pt idx="1891">
                        <c:v>148.43338</c:v>
                      </c:pt>
                      <c:pt idx="1892">
                        <c:v>148.50767999999999</c:v>
                      </c:pt>
                      <c:pt idx="1893">
                        <c:v>148.65096</c:v>
                      </c:pt>
                      <c:pt idx="1894">
                        <c:v>148.77892</c:v>
                      </c:pt>
                      <c:pt idx="1895">
                        <c:v>148.94157000000001</c:v>
                      </c:pt>
                      <c:pt idx="1896">
                        <c:v>149.02428</c:v>
                      </c:pt>
                      <c:pt idx="1897">
                        <c:v>149.12864999999999</c:v>
                      </c:pt>
                      <c:pt idx="1898">
                        <c:v>149.26258000000001</c:v>
                      </c:pt>
                      <c:pt idx="1899">
                        <c:v>149.42509999999999</c:v>
                      </c:pt>
                      <c:pt idx="1900">
                        <c:v>149.48437000000001</c:v>
                      </c:pt>
                      <c:pt idx="1901">
                        <c:v>149.61565999999999</c:v>
                      </c:pt>
                      <c:pt idx="1902">
                        <c:v>149.75877</c:v>
                      </c:pt>
                      <c:pt idx="1903">
                        <c:v>149.87824000000001</c:v>
                      </c:pt>
                      <c:pt idx="1904">
                        <c:v>150.05257</c:v>
                      </c:pt>
                      <c:pt idx="1905">
                        <c:v>150.12701000000001</c:v>
                      </c:pt>
                      <c:pt idx="1906">
                        <c:v>150.37205</c:v>
                      </c:pt>
                      <c:pt idx="1907">
                        <c:v>150.47730000000001</c:v>
                      </c:pt>
                      <c:pt idx="1908">
                        <c:v>150.56098</c:v>
                      </c:pt>
                      <c:pt idx="1909">
                        <c:v>150.65196</c:v>
                      </c:pt>
                      <c:pt idx="1910">
                        <c:v>150.75659999999999</c:v>
                      </c:pt>
                      <c:pt idx="1911">
                        <c:v>150.87851000000001</c:v>
                      </c:pt>
                      <c:pt idx="1912">
                        <c:v>151.05601999999999</c:v>
                      </c:pt>
                      <c:pt idx="1913">
                        <c:v>151.12821</c:v>
                      </c:pt>
                      <c:pt idx="1914">
                        <c:v>151.24924999999999</c:v>
                      </c:pt>
                      <c:pt idx="1915">
                        <c:v>151.38973999999999</c:v>
                      </c:pt>
                      <c:pt idx="1916">
                        <c:v>151.56288000000001</c:v>
                      </c:pt>
                      <c:pt idx="1917">
                        <c:v>151.63772</c:v>
                      </c:pt>
                      <c:pt idx="1918">
                        <c:v>151.75308000000001</c:v>
                      </c:pt>
                      <c:pt idx="1919">
                        <c:v>151.88122999999999</c:v>
                      </c:pt>
                      <c:pt idx="1920">
                        <c:v>152.02940000000001</c:v>
                      </c:pt>
                      <c:pt idx="1921">
                        <c:v>152.15212</c:v>
                      </c:pt>
                      <c:pt idx="1922">
                        <c:v>152.25654</c:v>
                      </c:pt>
                      <c:pt idx="1923">
                        <c:v>152.36632</c:v>
                      </c:pt>
                      <c:pt idx="1924">
                        <c:v>152.48453000000001</c:v>
                      </c:pt>
                      <c:pt idx="1925">
                        <c:v>152.67411999999999</c:v>
                      </c:pt>
                      <c:pt idx="1926">
                        <c:v>152.75892999999999</c:v>
                      </c:pt>
                      <c:pt idx="1927">
                        <c:v>152.87392</c:v>
                      </c:pt>
                      <c:pt idx="1928">
                        <c:v>153.00054</c:v>
                      </c:pt>
                      <c:pt idx="1929">
                        <c:v>153.18546000000001</c:v>
                      </c:pt>
                      <c:pt idx="1930">
                        <c:v>153.26845</c:v>
                      </c:pt>
                      <c:pt idx="1931">
                        <c:v>153.36852999999999</c:v>
                      </c:pt>
                      <c:pt idx="1932">
                        <c:v>153.50558000000001</c:v>
                      </c:pt>
                      <c:pt idx="1933">
                        <c:v>153.67023</c:v>
                      </c:pt>
                      <c:pt idx="1934">
                        <c:v>153.72821999999999</c:v>
                      </c:pt>
                      <c:pt idx="1935">
                        <c:v>153.86794</c:v>
                      </c:pt>
                      <c:pt idx="1936">
                        <c:v>153.99795</c:v>
                      </c:pt>
                      <c:pt idx="1937">
                        <c:v>154.16059999999999</c:v>
                      </c:pt>
                      <c:pt idx="1938">
                        <c:v>154.262</c:v>
                      </c:pt>
                      <c:pt idx="1939">
                        <c:v>154.37044</c:v>
                      </c:pt>
                      <c:pt idx="1940">
                        <c:v>154.50247999999999</c:v>
                      </c:pt>
                      <c:pt idx="1941">
                        <c:v>154.61557999999999</c:v>
                      </c:pt>
                      <c:pt idx="1942">
                        <c:v>154.77110999999999</c:v>
                      </c:pt>
                      <c:pt idx="1943">
                        <c:v>154.85469000000001</c:v>
                      </c:pt>
                      <c:pt idx="1944">
                        <c:v>154.96771000000001</c:v>
                      </c:pt>
                      <c:pt idx="1945">
                        <c:v>155.12460999999999</c:v>
                      </c:pt>
                      <c:pt idx="1946">
                        <c:v>155.29361</c:v>
                      </c:pt>
                      <c:pt idx="1947">
                        <c:v>155.35301000000001</c:v>
                      </c:pt>
                      <c:pt idx="1948">
                        <c:v>155.48088999999999</c:v>
                      </c:pt>
                      <c:pt idx="1949">
                        <c:v>155.61591999999999</c:v>
                      </c:pt>
                      <c:pt idx="1950">
                        <c:v>155.78844000000001</c:v>
                      </c:pt>
                      <c:pt idx="1951">
                        <c:v>155.86143999999999</c:v>
                      </c:pt>
                      <c:pt idx="1952">
                        <c:v>155.97405000000001</c:v>
                      </c:pt>
                      <c:pt idx="1953">
                        <c:v>156.10301000000001</c:v>
                      </c:pt>
                      <c:pt idx="1954">
                        <c:v>156.28478999999999</c:v>
                      </c:pt>
                      <c:pt idx="1955">
                        <c:v>156.35592</c:v>
                      </c:pt>
                      <c:pt idx="1956">
                        <c:v>156.47962999999999</c:v>
                      </c:pt>
                      <c:pt idx="1957">
                        <c:v>156.60244</c:v>
                      </c:pt>
                      <c:pt idx="1958">
                        <c:v>156.77006</c:v>
                      </c:pt>
                      <c:pt idx="1959">
                        <c:v>156.84504000000001</c:v>
                      </c:pt>
                      <c:pt idx="1960">
                        <c:v>156.95744999999999</c:v>
                      </c:pt>
                      <c:pt idx="1961">
                        <c:v>157.09753000000001</c:v>
                      </c:pt>
                      <c:pt idx="1962">
                        <c:v>157.20685</c:v>
                      </c:pt>
                      <c:pt idx="1963">
                        <c:v>157.38446999999999</c:v>
                      </c:pt>
                      <c:pt idx="1964">
                        <c:v>157.45354</c:v>
                      </c:pt>
                      <c:pt idx="1965">
                        <c:v>157.57446999999999</c:v>
                      </c:pt>
                      <c:pt idx="1966">
                        <c:v>157.70693</c:v>
                      </c:pt>
                      <c:pt idx="1967">
                        <c:v>158.09478999999999</c:v>
                      </c:pt>
                      <c:pt idx="1968">
                        <c:v>158.01513</c:v>
                      </c:pt>
                      <c:pt idx="1969">
                        <c:v>158.09109000000001</c:v>
                      </c:pt>
                      <c:pt idx="1970">
                        <c:v>158.21896000000001</c:v>
                      </c:pt>
                      <c:pt idx="1971">
                        <c:v>158.39924999999999</c:v>
                      </c:pt>
                      <c:pt idx="1972">
                        <c:v>158.47114999999999</c:v>
                      </c:pt>
                      <c:pt idx="1973">
                        <c:v>158.58067</c:v>
                      </c:pt>
                      <c:pt idx="1974">
                        <c:v>158.70344</c:v>
                      </c:pt>
                      <c:pt idx="1975">
                        <c:v>158.87900999999999</c:v>
                      </c:pt>
                      <c:pt idx="1976">
                        <c:v>158.94604000000001</c:v>
                      </c:pt>
                      <c:pt idx="1977">
                        <c:v>159.06756999999999</c:v>
                      </c:pt>
                      <c:pt idx="1978">
                        <c:v>159.21190999999999</c:v>
                      </c:pt>
                      <c:pt idx="1979">
                        <c:v>159.33242999999999</c:v>
                      </c:pt>
                      <c:pt idx="1980">
                        <c:v>159.51707999999999</c:v>
                      </c:pt>
                      <c:pt idx="1981">
                        <c:v>159.57065</c:v>
                      </c:pt>
                      <c:pt idx="1982">
                        <c:v>159.69766999999999</c:v>
                      </c:pt>
                      <c:pt idx="1983">
                        <c:v>159.83042</c:v>
                      </c:pt>
                      <c:pt idx="1984">
                        <c:v>160.00165999999999</c:v>
                      </c:pt>
                      <c:pt idx="1985">
                        <c:v>160.06128000000001</c:v>
                      </c:pt>
                      <c:pt idx="1986">
                        <c:v>160.18955</c:v>
                      </c:pt>
                      <c:pt idx="1987">
                        <c:v>160.32218</c:v>
                      </c:pt>
                      <c:pt idx="1988">
                        <c:v>160.49813</c:v>
                      </c:pt>
                      <c:pt idx="1989">
                        <c:v>160.57382999999999</c:v>
                      </c:pt>
                      <c:pt idx="1990">
                        <c:v>160.68017</c:v>
                      </c:pt>
                      <c:pt idx="1991">
                        <c:v>160.80940000000001</c:v>
                      </c:pt>
                      <c:pt idx="1992">
                        <c:v>160.98840999999999</c:v>
                      </c:pt>
                      <c:pt idx="1993">
                        <c:v>161.05381</c:v>
                      </c:pt>
                      <c:pt idx="1994">
                        <c:v>161.16858999999999</c:v>
                      </c:pt>
                      <c:pt idx="1995">
                        <c:v>161.31233</c:v>
                      </c:pt>
                      <c:pt idx="1996">
                        <c:v>161.46861000000001</c:v>
                      </c:pt>
                      <c:pt idx="1997">
                        <c:v>161.59321</c:v>
                      </c:pt>
                      <c:pt idx="1998">
                        <c:v>161.69139999999999</c:v>
                      </c:pt>
                      <c:pt idx="1999">
                        <c:v>161.81574000000001</c:v>
                      </c:pt>
                      <c:pt idx="2000">
                        <c:v>161.93575000000001</c:v>
                      </c:pt>
                      <c:pt idx="2001">
                        <c:v>162.10876999999999</c:v>
                      </c:pt>
                      <c:pt idx="2002">
                        <c:v>162.20079000000001</c:v>
                      </c:pt>
                      <c:pt idx="2003">
                        <c:v>162.33883</c:v>
                      </c:pt>
                      <c:pt idx="2004">
                        <c:v>162.45372</c:v>
                      </c:pt>
                      <c:pt idx="2005">
                        <c:v>162.6242</c:v>
                      </c:pt>
                      <c:pt idx="2006">
                        <c:v>162.68360999999999</c:v>
                      </c:pt>
                      <c:pt idx="2007">
                        <c:v>162.79137</c:v>
                      </c:pt>
                      <c:pt idx="2008">
                        <c:v>162.93467999999999</c:v>
                      </c:pt>
                      <c:pt idx="2009">
                        <c:v>163.10937999999999</c:v>
                      </c:pt>
                      <c:pt idx="2010">
                        <c:v>163.17857000000001</c:v>
                      </c:pt>
                      <c:pt idx="2011">
                        <c:v>163.31233</c:v>
                      </c:pt>
                      <c:pt idx="2012">
                        <c:v>163.42598000000001</c:v>
                      </c:pt>
                      <c:pt idx="2013">
                        <c:v>163.60917000000001</c:v>
                      </c:pt>
                      <c:pt idx="2014">
                        <c:v>163.69686999999999</c:v>
                      </c:pt>
                      <c:pt idx="2015">
                        <c:v>163.80996999999999</c:v>
                      </c:pt>
                      <c:pt idx="2016">
                        <c:v>163.93053</c:v>
                      </c:pt>
                      <c:pt idx="2017">
                        <c:v>164.05775</c:v>
                      </c:pt>
                      <c:pt idx="2018">
                        <c:v>164.21982</c:v>
                      </c:pt>
                      <c:pt idx="2019">
                        <c:v>164.31511</c:v>
                      </c:pt>
                      <c:pt idx="2020">
                        <c:v>164.42919000000001</c:v>
                      </c:pt>
                      <c:pt idx="2021">
                        <c:v>164.54954000000001</c:v>
                      </c:pt>
                      <c:pt idx="2022">
                        <c:v>164.72122999999999</c:v>
                      </c:pt>
                      <c:pt idx="2023">
                        <c:v>164.79250999999999</c:v>
                      </c:pt>
                      <c:pt idx="2024">
                        <c:v>164.91944000000001</c:v>
                      </c:pt>
                      <c:pt idx="2025">
                        <c:v>165.05878000000001</c:v>
                      </c:pt>
                      <c:pt idx="2026">
                        <c:v>165.20666</c:v>
                      </c:pt>
                      <c:pt idx="2027">
                        <c:v>165.29746</c:v>
                      </c:pt>
                      <c:pt idx="2028">
                        <c:v>165.65538000000001</c:v>
                      </c:pt>
                      <c:pt idx="2029">
                        <c:v>165.53661</c:v>
                      </c:pt>
                      <c:pt idx="2030">
                        <c:v>165.73478</c:v>
                      </c:pt>
                      <c:pt idx="2031">
                        <c:v>165.79698999999999</c:v>
                      </c:pt>
                      <c:pt idx="2032">
                        <c:v>165.93008</c:v>
                      </c:pt>
                      <c:pt idx="2033">
                        <c:v>166.04495</c:v>
                      </c:pt>
                      <c:pt idx="2034">
                        <c:v>166.19587000000001</c:v>
                      </c:pt>
                      <c:pt idx="2035">
                        <c:v>166.32825</c:v>
                      </c:pt>
                      <c:pt idx="2036">
                        <c:v>166.42621</c:v>
                      </c:pt>
                      <c:pt idx="2037">
                        <c:v>166.53948</c:v>
                      </c:pt>
                      <c:pt idx="2038">
                        <c:v>166.64758</c:v>
                      </c:pt>
                      <c:pt idx="2039">
                        <c:v>166.83512999999999</c:v>
                      </c:pt>
                      <c:pt idx="2040">
                        <c:v>166.90780000000001</c:v>
                      </c:pt>
                      <c:pt idx="2041">
                        <c:v>167.01799</c:v>
                      </c:pt>
                      <c:pt idx="2042">
                        <c:v>167.1619</c:v>
                      </c:pt>
                      <c:pt idx="2043">
                        <c:v>167.33342999999999</c:v>
                      </c:pt>
                      <c:pt idx="2044">
                        <c:v>167.40738999999999</c:v>
                      </c:pt>
                      <c:pt idx="2045">
                        <c:v>167.52809999999999</c:v>
                      </c:pt>
                      <c:pt idx="2046">
                        <c:v>167.67354</c:v>
                      </c:pt>
                      <c:pt idx="2047">
                        <c:v>167.83769000000001</c:v>
                      </c:pt>
                      <c:pt idx="2048">
                        <c:v>167.90719999999999</c:v>
                      </c:pt>
                      <c:pt idx="2049">
                        <c:v>168.04920999999999</c:v>
                      </c:pt>
                      <c:pt idx="2050">
                        <c:v>168.15488999999999</c:v>
                      </c:pt>
                      <c:pt idx="2051">
                        <c:v>168.3313</c:v>
                      </c:pt>
                      <c:pt idx="2052">
                        <c:v>168.40248</c:v>
                      </c:pt>
                      <c:pt idx="2053">
                        <c:v>168.53763000000001</c:v>
                      </c:pt>
                      <c:pt idx="2054">
                        <c:v>168.64931999999999</c:v>
                      </c:pt>
                      <c:pt idx="2055">
                        <c:v>168.79952</c:v>
                      </c:pt>
                      <c:pt idx="2056">
                        <c:v>168.94972000000001</c:v>
                      </c:pt>
                      <c:pt idx="2057">
                        <c:v>169.01840000000001</c:v>
                      </c:pt>
                      <c:pt idx="2058">
                        <c:v>169.13502</c:v>
                      </c:pt>
                      <c:pt idx="2059">
                        <c:v>169.26865000000001</c:v>
                      </c:pt>
                      <c:pt idx="2060">
                        <c:v>169.44443999999999</c:v>
                      </c:pt>
                      <c:pt idx="2061">
                        <c:v>169.51025999999999</c:v>
                      </c:pt>
                      <c:pt idx="2062">
                        <c:v>169.64554999999999</c:v>
                      </c:pt>
                      <c:pt idx="2063">
                        <c:v>169.75388000000001</c:v>
                      </c:pt>
                      <c:pt idx="2064">
                        <c:v>169.94067999999999</c:v>
                      </c:pt>
                      <c:pt idx="2065">
                        <c:v>170.03030999999999</c:v>
                      </c:pt>
                      <c:pt idx="2066">
                        <c:v>170.15170000000001</c:v>
                      </c:pt>
                      <c:pt idx="2067">
                        <c:v>170.26585</c:v>
                      </c:pt>
                      <c:pt idx="2068">
                        <c:v>170.44108</c:v>
                      </c:pt>
                      <c:pt idx="2069">
                        <c:v>170.53308999999999</c:v>
                      </c:pt>
                      <c:pt idx="2070">
                        <c:v>170.64138</c:v>
                      </c:pt>
                      <c:pt idx="2071">
                        <c:v>170.7801</c:v>
                      </c:pt>
                      <c:pt idx="2072">
                        <c:v>170.93904000000001</c:v>
                      </c:pt>
                      <c:pt idx="2073">
                        <c:v>171.04624999999999</c:v>
                      </c:pt>
                      <c:pt idx="2074">
                        <c:v>171.15124</c:v>
                      </c:pt>
                      <c:pt idx="2075">
                        <c:v>171.27213</c:v>
                      </c:pt>
                      <c:pt idx="2076">
                        <c:v>171.40242000000001</c:v>
                      </c:pt>
                      <c:pt idx="2077">
                        <c:v>171.58131</c:v>
                      </c:pt>
                      <c:pt idx="2078">
                        <c:v>171.64572000000001</c:v>
                      </c:pt>
                      <c:pt idx="2079">
                        <c:v>171.75799000000001</c:v>
                      </c:pt>
                      <c:pt idx="2080">
                        <c:v>171.89590000000001</c:v>
                      </c:pt>
                      <c:pt idx="2081">
                        <c:v>172.04856000000001</c:v>
                      </c:pt>
                      <c:pt idx="2082">
                        <c:v>172.14912000000001</c:v>
                      </c:pt>
                      <c:pt idx="2083">
                        <c:v>172.26738</c:v>
                      </c:pt>
                      <c:pt idx="2084">
                        <c:v>172.39774</c:v>
                      </c:pt>
                      <c:pt idx="2085">
                        <c:v>172.56328999999999</c:v>
                      </c:pt>
                      <c:pt idx="2086">
                        <c:v>172.63715999999999</c:v>
                      </c:pt>
                      <c:pt idx="2087">
                        <c:v>172.77374</c:v>
                      </c:pt>
                      <c:pt idx="2088">
                        <c:v>172.90683999999999</c:v>
                      </c:pt>
                      <c:pt idx="2089">
                        <c:v>173.28773000000001</c:v>
                      </c:pt>
                      <c:pt idx="2090">
                        <c:v>173.14610999999999</c:v>
                      </c:pt>
                      <c:pt idx="2091">
                        <c:v>173.26446000000001</c:v>
                      </c:pt>
                      <c:pt idx="2092">
                        <c:v>173.40849</c:v>
                      </c:pt>
                      <c:pt idx="2093">
                        <c:v>173.53176999999999</c:v>
                      </c:pt>
                      <c:pt idx="2094">
                        <c:v>173.68558999999999</c:v>
                      </c:pt>
                      <c:pt idx="2095">
                        <c:v>173.75599</c:v>
                      </c:pt>
                      <c:pt idx="2096">
                        <c:v>173.88153</c:v>
                      </c:pt>
                      <c:pt idx="2097">
                        <c:v>174.00594000000001</c:v>
                      </c:pt>
                      <c:pt idx="2098">
                        <c:v>174.18939</c:v>
                      </c:pt>
                      <c:pt idx="2099">
                        <c:v>174.24421000000001</c:v>
                      </c:pt>
                      <c:pt idx="2100">
                        <c:v>174.35740999999999</c:v>
                      </c:pt>
                      <c:pt idx="2101">
                        <c:v>174.48278999999999</c:v>
                      </c:pt>
                      <c:pt idx="2102">
                        <c:v>174.67008999999999</c:v>
                      </c:pt>
                      <c:pt idx="2103">
                        <c:v>174.75044</c:v>
                      </c:pt>
                      <c:pt idx="2104">
                        <c:v>174.85608999999999</c:v>
                      </c:pt>
                      <c:pt idx="2105">
                        <c:v>174.98518999999999</c:v>
                      </c:pt>
                      <c:pt idx="2106">
                        <c:v>175.15742</c:v>
                      </c:pt>
                      <c:pt idx="2107">
                        <c:v>175.24001000000001</c:v>
                      </c:pt>
                      <c:pt idx="2108">
                        <c:v>175.37831</c:v>
                      </c:pt>
                      <c:pt idx="2109">
                        <c:v>175.51052999999999</c:v>
                      </c:pt>
                      <c:pt idx="2110">
                        <c:v>175.67343</c:v>
                      </c:pt>
                      <c:pt idx="2111">
                        <c:v>175.75906000000001</c:v>
                      </c:pt>
                      <c:pt idx="2112">
                        <c:v>175.8818</c:v>
                      </c:pt>
                      <c:pt idx="2113">
                        <c:v>175.98728</c:v>
                      </c:pt>
                      <c:pt idx="2114">
                        <c:v>176.11865</c:v>
                      </c:pt>
                      <c:pt idx="2115">
                        <c:v>176.30305000000001</c:v>
                      </c:pt>
                      <c:pt idx="2116">
                        <c:v>176.36799999999999</c:v>
                      </c:pt>
                      <c:pt idx="2117">
                        <c:v>176.47719000000001</c:v>
                      </c:pt>
                      <c:pt idx="2118">
                        <c:v>176.59688</c:v>
                      </c:pt>
                      <c:pt idx="2119">
                        <c:v>176.78838999999999</c:v>
                      </c:pt>
                      <c:pt idx="2120">
                        <c:v>176.863</c:v>
                      </c:pt>
                      <c:pt idx="2121">
                        <c:v>176.99045000000001</c:v>
                      </c:pt>
                      <c:pt idx="2122">
                        <c:v>177.10686000000001</c:v>
                      </c:pt>
                      <c:pt idx="2123">
                        <c:v>177.29128</c:v>
                      </c:pt>
                      <c:pt idx="2124">
                        <c:v>177.35930999999999</c:v>
                      </c:pt>
                      <c:pt idx="2125">
                        <c:v>177.47014999999999</c:v>
                      </c:pt>
                      <c:pt idx="2126">
                        <c:v>177.60781</c:v>
                      </c:pt>
                      <c:pt idx="2127">
                        <c:v>177.75351000000001</c:v>
                      </c:pt>
                      <c:pt idx="2128">
                        <c:v>177.91842</c:v>
                      </c:pt>
                      <c:pt idx="2129">
                        <c:v>177.99485000000001</c:v>
                      </c:pt>
                      <c:pt idx="2130">
                        <c:v>178.13219000000001</c:v>
                      </c:pt>
                      <c:pt idx="2131">
                        <c:v>178.24821</c:v>
                      </c:pt>
                      <c:pt idx="2132">
                        <c:v>178.42353</c:v>
                      </c:pt>
                      <c:pt idx="2133">
                        <c:v>178.4776</c:v>
                      </c:pt>
                      <c:pt idx="2134">
                        <c:v>178.61937</c:v>
                      </c:pt>
                      <c:pt idx="2135">
                        <c:v>178.73713000000001</c:v>
                      </c:pt>
                      <c:pt idx="2136">
                        <c:v>178.91201000000001</c:v>
                      </c:pt>
                      <c:pt idx="2137">
                        <c:v>178.97675000000001</c:v>
                      </c:pt>
                      <c:pt idx="2138">
                        <c:v>179.09041999999999</c:v>
                      </c:pt>
                      <c:pt idx="2139">
                        <c:v>179.22533999999999</c:v>
                      </c:pt>
                      <c:pt idx="2140">
                        <c:v>179.38630000000001</c:v>
                      </c:pt>
                      <c:pt idx="2141">
                        <c:v>179.46520000000001</c:v>
                      </c:pt>
                      <c:pt idx="2142">
                        <c:v>179.61749</c:v>
                      </c:pt>
                      <c:pt idx="2143">
                        <c:v>179.69772</c:v>
                      </c:pt>
                      <c:pt idx="2144">
                        <c:v>180.17642000000001</c:v>
                      </c:pt>
                      <c:pt idx="2145">
                        <c:v>180.55717999999999</c:v>
                      </c:pt>
                      <c:pt idx="2146">
                        <c:v>180.69523000000001</c:v>
                      </c:pt>
                      <c:pt idx="2147">
                        <c:v>180.83405999999999</c:v>
                      </c:pt>
                      <c:pt idx="2148">
                        <c:v>180.96942000000001</c:v>
                      </c:pt>
                      <c:pt idx="2149">
                        <c:v>181.15487999999999</c:v>
                      </c:pt>
                      <c:pt idx="2150">
                        <c:v>181.28270000000001</c:v>
                      </c:pt>
                      <c:pt idx="2151">
                        <c:v>181.33302</c:v>
                      </c:pt>
                      <c:pt idx="2152">
                        <c:v>181.45850999999999</c:v>
                      </c:pt>
                      <c:pt idx="2153">
                        <c:v>181.60638</c:v>
                      </c:pt>
                      <c:pt idx="2154">
                        <c:v>181.68733</c:v>
                      </c:pt>
                      <c:pt idx="2155">
                        <c:v>181.82374999999999</c:v>
                      </c:pt>
                      <c:pt idx="2156">
                        <c:v>181.94245000000001</c:v>
                      </c:pt>
                      <c:pt idx="2157">
                        <c:v>182.10437999999999</c:v>
                      </c:pt>
                      <c:pt idx="2158">
                        <c:v>182.19901999999999</c:v>
                      </c:pt>
                      <c:pt idx="2159">
                        <c:v>182.31003999999999</c:v>
                      </c:pt>
                      <c:pt idx="2160">
                        <c:v>182.43412000000001</c:v>
                      </c:pt>
                      <c:pt idx="2161">
                        <c:v>182.60118</c:v>
                      </c:pt>
                      <c:pt idx="2162">
                        <c:v>182.70231000000001</c:v>
                      </c:pt>
                      <c:pt idx="2163">
                        <c:v>182.82173</c:v>
                      </c:pt>
                      <c:pt idx="2164">
                        <c:v>182.96235999999999</c:v>
                      </c:pt>
                      <c:pt idx="2165">
                        <c:v>183.08104</c:v>
                      </c:pt>
                      <c:pt idx="2166">
                        <c:v>183.23468</c:v>
                      </c:pt>
                      <c:pt idx="2167">
                        <c:v>183.33551</c:v>
                      </c:pt>
                      <c:pt idx="2168">
                        <c:v>183.43413000000001</c:v>
                      </c:pt>
                      <c:pt idx="2169">
                        <c:v>183.58435</c:v>
                      </c:pt>
                      <c:pt idx="2170">
                        <c:v>183.72130000000001</c:v>
                      </c:pt>
                      <c:pt idx="2171">
                        <c:v>183.78692000000001</c:v>
                      </c:pt>
                      <c:pt idx="2172">
                        <c:v>183.92832000000001</c:v>
                      </c:pt>
                      <c:pt idx="2173">
                        <c:v>184.07238000000001</c:v>
                      </c:pt>
                      <c:pt idx="2174">
                        <c:v>184.21617000000001</c:v>
                      </c:pt>
                      <c:pt idx="2175">
                        <c:v>184.31125</c:v>
                      </c:pt>
                      <c:pt idx="2176">
                        <c:v>184.44125</c:v>
                      </c:pt>
                      <c:pt idx="2177">
                        <c:v>184.55267000000001</c:v>
                      </c:pt>
                      <c:pt idx="2178">
                        <c:v>184.72</c:v>
                      </c:pt>
                      <c:pt idx="2179">
                        <c:v>184.81763000000001</c:v>
                      </c:pt>
                      <c:pt idx="2180">
                        <c:v>184.94387</c:v>
                      </c:pt>
                      <c:pt idx="2181">
                        <c:v>185.09442999999999</c:v>
                      </c:pt>
                      <c:pt idx="2182">
                        <c:v>185.22936999999999</c:v>
                      </c:pt>
                      <c:pt idx="2183">
                        <c:v>185.34017</c:v>
                      </c:pt>
                      <c:pt idx="2184">
                        <c:v>185.46248</c:v>
                      </c:pt>
                      <c:pt idx="2185">
                        <c:v>185.59019000000001</c:v>
                      </c:pt>
                      <c:pt idx="2186">
                        <c:v>185.70627999999999</c:v>
                      </c:pt>
                      <c:pt idx="2187">
                        <c:v>185.86417</c:v>
                      </c:pt>
                      <c:pt idx="2188">
                        <c:v>185.95779999999999</c:v>
                      </c:pt>
                      <c:pt idx="2189">
                        <c:v>186.07619</c:v>
                      </c:pt>
                      <c:pt idx="2190">
                        <c:v>186.20437000000001</c:v>
                      </c:pt>
                      <c:pt idx="2191">
                        <c:v>186.36170000000001</c:v>
                      </c:pt>
                      <c:pt idx="2192">
                        <c:v>186.44112999999999</c:v>
                      </c:pt>
                      <c:pt idx="2193">
                        <c:v>186.58378999999999</c:v>
                      </c:pt>
                      <c:pt idx="2194">
                        <c:v>186.68305000000001</c:v>
                      </c:pt>
                      <c:pt idx="2195">
                        <c:v>186.82923</c:v>
                      </c:pt>
                      <c:pt idx="2196">
                        <c:v>186.94566</c:v>
                      </c:pt>
                      <c:pt idx="2197">
                        <c:v>187.06985</c:v>
                      </c:pt>
                      <c:pt idx="2198">
                        <c:v>187.19207</c:v>
                      </c:pt>
                      <c:pt idx="2199">
                        <c:v>187.32580999999999</c:v>
                      </c:pt>
                      <c:pt idx="2200">
                        <c:v>187.43953999999999</c:v>
                      </c:pt>
                      <c:pt idx="2201">
                        <c:v>187.56541000000001</c:v>
                      </c:pt>
                      <c:pt idx="2202">
                        <c:v>187.67505</c:v>
                      </c:pt>
                      <c:pt idx="2203">
                        <c:v>187.79248000000001</c:v>
                      </c:pt>
                      <c:pt idx="2204">
                        <c:v>187.94470000000001</c:v>
                      </c:pt>
                      <c:pt idx="2205">
                        <c:v>188.04060999999999</c:v>
                      </c:pt>
                      <c:pt idx="2206">
                        <c:v>188.15904</c:v>
                      </c:pt>
                      <c:pt idx="2207">
                        <c:v>188.28398999999999</c:v>
                      </c:pt>
                      <c:pt idx="2208">
                        <c:v>188.45398</c:v>
                      </c:pt>
                      <c:pt idx="2209">
                        <c:v>188.54789</c:v>
                      </c:pt>
                      <c:pt idx="2210">
                        <c:v>188.78698</c:v>
                      </c:pt>
                      <c:pt idx="2211">
                        <c:v>188.85015000000001</c:v>
                      </c:pt>
                      <c:pt idx="2212">
                        <c:v>188.96585999999999</c:v>
                      </c:pt>
                      <c:pt idx="2213">
                        <c:v>189.06120999999999</c:v>
                      </c:pt>
                      <c:pt idx="2214">
                        <c:v>189.19304</c:v>
                      </c:pt>
                      <c:pt idx="2215">
                        <c:v>189.32724999999999</c:v>
                      </c:pt>
                      <c:pt idx="2216">
                        <c:v>189.47357</c:v>
                      </c:pt>
                      <c:pt idx="2217">
                        <c:v>189.58216999999999</c:v>
                      </c:pt>
                      <c:pt idx="2218">
                        <c:v>189.68983</c:v>
                      </c:pt>
                      <c:pt idx="2219">
                        <c:v>189.82971000000001</c:v>
                      </c:pt>
                      <c:pt idx="2220">
                        <c:v>189.92</c:v>
                      </c:pt>
                      <c:pt idx="2221">
                        <c:v>190.08416</c:v>
                      </c:pt>
                      <c:pt idx="2222">
                        <c:v>190.15116</c:v>
                      </c:pt>
                      <c:pt idx="2223">
                        <c:v>190.30668</c:v>
                      </c:pt>
                      <c:pt idx="2224">
                        <c:v>190.43467999999999</c:v>
                      </c:pt>
                      <c:pt idx="2225">
                        <c:v>190.60757000000001</c:v>
                      </c:pt>
                      <c:pt idx="2226">
                        <c:v>190.66325000000001</c:v>
                      </c:pt>
                      <c:pt idx="2227">
                        <c:v>190.79775000000001</c:v>
                      </c:pt>
                      <c:pt idx="2228">
                        <c:v>190.93116000000001</c:v>
                      </c:pt>
                      <c:pt idx="2229">
                        <c:v>191.07937999999999</c:v>
                      </c:pt>
                      <c:pt idx="2230">
                        <c:v>191.18414999999999</c:v>
                      </c:pt>
                      <c:pt idx="2231">
                        <c:v>191.29183</c:v>
                      </c:pt>
                      <c:pt idx="2232">
                        <c:v>191.40947</c:v>
                      </c:pt>
                      <c:pt idx="2233">
                        <c:v>191.57964000000001</c:v>
                      </c:pt>
                      <c:pt idx="2234">
                        <c:v>191.66301000000001</c:v>
                      </c:pt>
                      <c:pt idx="2235">
                        <c:v>191.78222</c:v>
                      </c:pt>
                      <c:pt idx="2236">
                        <c:v>191.94211000000001</c:v>
                      </c:pt>
                      <c:pt idx="2237">
                        <c:v>192.06894</c:v>
                      </c:pt>
                      <c:pt idx="2238">
                        <c:v>192.18123</c:v>
                      </c:pt>
                      <c:pt idx="2239">
                        <c:v>192.29174</c:v>
                      </c:pt>
                      <c:pt idx="2240">
                        <c:v>192.43611000000001</c:v>
                      </c:pt>
                      <c:pt idx="2241">
                        <c:v>192.54657</c:v>
                      </c:pt>
                      <c:pt idx="2242">
                        <c:v>192.72255999999999</c:v>
                      </c:pt>
                      <c:pt idx="2243">
                        <c:v>192.82002</c:v>
                      </c:pt>
                      <c:pt idx="2244">
                        <c:v>192.92872</c:v>
                      </c:pt>
                      <c:pt idx="2245">
                        <c:v>193.08017000000001</c:v>
                      </c:pt>
                      <c:pt idx="2246">
                        <c:v>193.23814999999999</c:v>
                      </c:pt>
                      <c:pt idx="2247">
                        <c:v>193.32830999999999</c:v>
                      </c:pt>
                      <c:pt idx="2248">
                        <c:v>193.44761</c:v>
                      </c:pt>
                      <c:pt idx="2249">
                        <c:v>193.57934</c:v>
                      </c:pt>
                      <c:pt idx="2250">
                        <c:v>193.71843999999999</c:v>
                      </c:pt>
                      <c:pt idx="2251">
                        <c:v>193.81578999999999</c:v>
                      </c:pt>
                      <c:pt idx="2252">
                        <c:v>193.91936999999999</c:v>
                      </c:pt>
                      <c:pt idx="2253">
                        <c:v>194.06613999999999</c:v>
                      </c:pt>
                      <c:pt idx="2254">
                        <c:v>194.20338000000001</c:v>
                      </c:pt>
                      <c:pt idx="2255">
                        <c:v>194.31218000000001</c:v>
                      </c:pt>
                      <c:pt idx="2256">
                        <c:v>194.4528</c:v>
                      </c:pt>
                      <c:pt idx="2257">
                        <c:v>194.56326999999999</c:v>
                      </c:pt>
                      <c:pt idx="2258">
                        <c:v>194.68061</c:v>
                      </c:pt>
                      <c:pt idx="2259">
                        <c:v>194.84162000000001</c:v>
                      </c:pt>
                      <c:pt idx="2260">
                        <c:v>194.92822000000001</c:v>
                      </c:pt>
                      <c:pt idx="2261">
                        <c:v>195.04553999999999</c:v>
                      </c:pt>
                      <c:pt idx="2262">
                        <c:v>195.19107</c:v>
                      </c:pt>
                      <c:pt idx="2263">
                        <c:v>195.33372</c:v>
                      </c:pt>
                      <c:pt idx="2264">
                        <c:v>195.40995000000001</c:v>
                      </c:pt>
                      <c:pt idx="2265">
                        <c:v>195.55216999999999</c:v>
                      </c:pt>
                      <c:pt idx="2266">
                        <c:v>195.66771</c:v>
                      </c:pt>
                      <c:pt idx="2267">
                        <c:v>195.83324999999999</c:v>
                      </c:pt>
                      <c:pt idx="2268">
                        <c:v>195.9331</c:v>
                      </c:pt>
                      <c:pt idx="2269">
                        <c:v>196.03931</c:v>
                      </c:pt>
                      <c:pt idx="2270">
                        <c:v>196.15861000000001</c:v>
                      </c:pt>
                      <c:pt idx="2271">
                        <c:v>196.43008</c:v>
                      </c:pt>
                      <c:pt idx="2272">
                        <c:v>196.45221000000001</c:v>
                      </c:pt>
                      <c:pt idx="2273">
                        <c:v>196.55954</c:v>
                      </c:pt>
                      <c:pt idx="2274">
                        <c:v>196.66826</c:v>
                      </c:pt>
                      <c:pt idx="2275">
                        <c:v>196.77799999999999</c:v>
                      </c:pt>
                      <c:pt idx="2276">
                        <c:v>196.95008999999999</c:v>
                      </c:pt>
                      <c:pt idx="2277">
                        <c:v>197.03791000000001</c:v>
                      </c:pt>
                      <c:pt idx="2278">
                        <c:v>197.17465999999999</c:v>
                      </c:pt>
                      <c:pt idx="2279">
                        <c:v>197.29204999999999</c:v>
                      </c:pt>
                      <c:pt idx="2280">
                        <c:v>197.45846</c:v>
                      </c:pt>
                      <c:pt idx="2281">
                        <c:v>197.53398999999999</c:v>
                      </c:pt>
                      <c:pt idx="2282">
                        <c:v>197.67081999999999</c:v>
                      </c:pt>
                      <c:pt idx="2283">
                        <c:v>197.80354</c:v>
                      </c:pt>
                      <c:pt idx="2284">
                        <c:v>197.94494</c:v>
                      </c:pt>
                      <c:pt idx="2285">
                        <c:v>198.0549</c:v>
                      </c:pt>
                      <c:pt idx="2286">
                        <c:v>198.18358000000001</c:v>
                      </c:pt>
                      <c:pt idx="2287">
                        <c:v>198.31276</c:v>
                      </c:pt>
                      <c:pt idx="2288">
                        <c:v>198.47192999999999</c:v>
                      </c:pt>
                      <c:pt idx="2289">
                        <c:v>198.5592</c:v>
                      </c:pt>
                      <c:pt idx="2290">
                        <c:v>198.68576999999999</c:v>
                      </c:pt>
                      <c:pt idx="2291">
                        <c:v>198.80462</c:v>
                      </c:pt>
                      <c:pt idx="2292">
                        <c:v>198.92144999999999</c:v>
                      </c:pt>
                      <c:pt idx="2293">
                        <c:v>199.08690000000001</c:v>
                      </c:pt>
                      <c:pt idx="2294">
                        <c:v>199.18357</c:v>
                      </c:pt>
                      <c:pt idx="2295">
                        <c:v>199.29519999999999</c:v>
                      </c:pt>
                      <c:pt idx="2296">
                        <c:v>199.40346</c:v>
                      </c:pt>
                      <c:pt idx="2297">
                        <c:v>199.57454999999999</c:v>
                      </c:pt>
                      <c:pt idx="2298">
                        <c:v>199.66129000000001</c:v>
                      </c:pt>
                      <c:pt idx="2299">
                        <c:v>199.77466000000001</c:v>
                      </c:pt>
                      <c:pt idx="2300">
                        <c:v>199.91145</c:v>
                      </c:pt>
                      <c:pt idx="2301">
                        <c:v>200.06118000000001</c:v>
                      </c:pt>
                      <c:pt idx="2302">
                        <c:v>200.14371</c:v>
                      </c:pt>
                      <c:pt idx="2303">
                        <c:v>200.25707</c:v>
                      </c:pt>
                      <c:pt idx="2304">
                        <c:v>200.39434</c:v>
                      </c:pt>
                      <c:pt idx="2305">
                        <c:v>200.56236000000001</c:v>
                      </c:pt>
                      <c:pt idx="2306">
                        <c:v>200.54479000000001</c:v>
                      </c:pt>
                      <c:pt idx="2307">
                        <c:v>200.52278999999999</c:v>
                      </c:pt>
                      <c:pt idx="2308">
                        <c:v>200.53961000000001</c:v>
                      </c:pt>
                      <c:pt idx="2309">
                        <c:v>200.53146000000001</c:v>
                      </c:pt>
                      <c:pt idx="2310">
                        <c:v>200.52654999999999</c:v>
                      </c:pt>
                      <c:pt idx="2311">
                        <c:v>200.5145</c:v>
                      </c:pt>
                      <c:pt idx="2312">
                        <c:v>200.51212000000001</c:v>
                      </c:pt>
                      <c:pt idx="2313">
                        <c:v>200.48938000000001</c:v>
                      </c:pt>
                      <c:pt idx="2314">
                        <c:v>200.53461999999999</c:v>
                      </c:pt>
                      <c:pt idx="2315">
                        <c:v>200.49476999999999</c:v>
                      </c:pt>
                      <c:pt idx="2316">
                        <c:v>200.50747999999999</c:v>
                      </c:pt>
                      <c:pt idx="2317">
                        <c:v>200.47961000000001</c:v>
                      </c:pt>
                      <c:pt idx="2318">
                        <c:v>200.52420000000001</c:v>
                      </c:pt>
                      <c:pt idx="2319">
                        <c:v>200.50453999999999</c:v>
                      </c:pt>
                      <c:pt idx="2320">
                        <c:v>200.48978</c:v>
                      </c:pt>
                      <c:pt idx="2321">
                        <c:v>200.50931</c:v>
                      </c:pt>
                      <c:pt idx="2322">
                        <c:v>200.52052</c:v>
                      </c:pt>
                      <c:pt idx="2323">
                        <c:v>200.49437</c:v>
                      </c:pt>
                      <c:pt idx="2324">
                        <c:v>200.48938999999999</c:v>
                      </c:pt>
                      <c:pt idx="2325">
                        <c:v>200.48385999999999</c:v>
                      </c:pt>
                      <c:pt idx="2326">
                        <c:v>200.50013000000001</c:v>
                      </c:pt>
                      <c:pt idx="2327">
                        <c:v>200.45968999999999</c:v>
                      </c:pt>
                      <c:pt idx="2328">
                        <c:v>200.48649</c:v>
                      </c:pt>
                      <c:pt idx="2329">
                        <c:v>200.50766999999999</c:v>
                      </c:pt>
                      <c:pt idx="2330">
                        <c:v>200.50618</c:v>
                      </c:pt>
                      <c:pt idx="2331">
                        <c:v>200.53756000000001</c:v>
                      </c:pt>
                      <c:pt idx="2332">
                        <c:v>200.64256</c:v>
                      </c:pt>
                      <c:pt idx="2333">
                        <c:v>200.5121</c:v>
                      </c:pt>
                      <c:pt idx="2334">
                        <c:v>200.50882999999999</c:v>
                      </c:pt>
                      <c:pt idx="2335">
                        <c:v>200.53200000000001</c:v>
                      </c:pt>
                      <c:pt idx="2336">
                        <c:v>200.49417</c:v>
                      </c:pt>
                      <c:pt idx="2337">
                        <c:v>200.49348000000001</c:v>
                      </c:pt>
                      <c:pt idx="2338">
                        <c:v>200.47900000000001</c:v>
                      </c:pt>
                      <c:pt idx="2339">
                        <c:v>200.51669000000001</c:v>
                      </c:pt>
                      <c:pt idx="2340">
                        <c:v>200.47134</c:v>
                      </c:pt>
                      <c:pt idx="2341">
                        <c:v>200.49248</c:v>
                      </c:pt>
                      <c:pt idx="2342">
                        <c:v>200.51501999999999</c:v>
                      </c:pt>
                      <c:pt idx="2343">
                        <c:v>200.52588</c:v>
                      </c:pt>
                      <c:pt idx="2344">
                        <c:v>200.51238000000001</c:v>
                      </c:pt>
                      <c:pt idx="2345">
                        <c:v>200.50761</c:v>
                      </c:pt>
                      <c:pt idx="2346">
                        <c:v>200.50313</c:v>
                      </c:pt>
                      <c:pt idx="2347">
                        <c:v>200.52221</c:v>
                      </c:pt>
                      <c:pt idx="2348">
                        <c:v>200.51748000000001</c:v>
                      </c:pt>
                      <c:pt idx="2349">
                        <c:v>200.49265</c:v>
                      </c:pt>
                      <c:pt idx="2350">
                        <c:v>200.49789000000001</c:v>
                      </c:pt>
                      <c:pt idx="2351">
                        <c:v>200.49440000000001</c:v>
                      </c:pt>
                      <c:pt idx="2352">
                        <c:v>200.50230999999999</c:v>
                      </c:pt>
                      <c:pt idx="2353">
                        <c:v>200.49892</c:v>
                      </c:pt>
                      <c:pt idx="2354">
                        <c:v>200.49084999999999</c:v>
                      </c:pt>
                      <c:pt idx="2355">
                        <c:v>200.47862000000001</c:v>
                      </c:pt>
                      <c:pt idx="2356">
                        <c:v>200.52708999999999</c:v>
                      </c:pt>
                      <c:pt idx="2357">
                        <c:v>200.47892999999999</c:v>
                      </c:pt>
                      <c:pt idx="2358">
                        <c:v>200.48197999999999</c:v>
                      </c:pt>
                      <c:pt idx="2359">
                        <c:v>200.48627999999999</c:v>
                      </c:pt>
                      <c:pt idx="2360">
                        <c:v>200.50636</c:v>
                      </c:pt>
                      <c:pt idx="2361">
                        <c:v>200.49126000000001</c:v>
                      </c:pt>
                      <c:pt idx="2362">
                        <c:v>200.47943000000001</c:v>
                      </c:pt>
                      <c:pt idx="2363">
                        <c:v>200.50358</c:v>
                      </c:pt>
                      <c:pt idx="2364">
                        <c:v>200.51784000000001</c:v>
                      </c:pt>
                      <c:pt idx="2365">
                        <c:v>200.51093</c:v>
                      </c:pt>
                      <c:pt idx="2366">
                        <c:v>200.49091999999999</c:v>
                      </c:pt>
                      <c:pt idx="2367">
                        <c:v>200.4854</c:v>
                      </c:pt>
                      <c:pt idx="2368">
                        <c:v>200.48149000000001</c:v>
                      </c:pt>
                      <c:pt idx="2369">
                        <c:v>200.5275</c:v>
                      </c:pt>
                      <c:pt idx="2370">
                        <c:v>200.48513</c:v>
                      </c:pt>
                      <c:pt idx="2371">
                        <c:v>200.48084</c:v>
                      </c:pt>
                      <c:pt idx="2372">
                        <c:v>200.48815999999999</c:v>
                      </c:pt>
                      <c:pt idx="2373">
                        <c:v>200.52117999999999</c:v>
                      </c:pt>
                      <c:pt idx="2374">
                        <c:v>200.49411000000001</c:v>
                      </c:pt>
                      <c:pt idx="2375">
                        <c:v>200.50042999999999</c:v>
                      </c:pt>
                      <c:pt idx="2376">
                        <c:v>200.48374000000001</c:v>
                      </c:pt>
                      <c:pt idx="2377">
                        <c:v>200.54177000000001</c:v>
                      </c:pt>
                      <c:pt idx="2378">
                        <c:v>200.4915</c:v>
                      </c:pt>
                      <c:pt idx="2379">
                        <c:v>200.49673000000001</c:v>
                      </c:pt>
                      <c:pt idx="2380">
                        <c:v>200.50886</c:v>
                      </c:pt>
                      <c:pt idx="2381">
                        <c:v>200.52795</c:v>
                      </c:pt>
                      <c:pt idx="2382">
                        <c:v>200.51866000000001</c:v>
                      </c:pt>
                      <c:pt idx="2383">
                        <c:v>200.51827</c:v>
                      </c:pt>
                      <c:pt idx="2384">
                        <c:v>200.49845999999999</c:v>
                      </c:pt>
                      <c:pt idx="2385">
                        <c:v>200.49816999999999</c:v>
                      </c:pt>
                      <c:pt idx="2386">
                        <c:v>200.53273999999999</c:v>
                      </c:pt>
                      <c:pt idx="2387">
                        <c:v>200.49977000000001</c:v>
                      </c:pt>
                      <c:pt idx="2388">
                        <c:v>200.50645</c:v>
                      </c:pt>
                      <c:pt idx="2389">
                        <c:v>200.50592</c:v>
                      </c:pt>
                      <c:pt idx="2390">
                        <c:v>200.52471</c:v>
                      </c:pt>
                      <c:pt idx="2391">
                        <c:v>200.49870999999999</c:v>
                      </c:pt>
                      <c:pt idx="2392">
                        <c:v>200.49992</c:v>
                      </c:pt>
                      <c:pt idx="2393">
                        <c:v>200.63844</c:v>
                      </c:pt>
                      <c:pt idx="2394">
                        <c:v>200.52847</c:v>
                      </c:pt>
                      <c:pt idx="2395">
                        <c:v>200.52571</c:v>
                      </c:pt>
                      <c:pt idx="2396">
                        <c:v>200.50345999999999</c:v>
                      </c:pt>
                      <c:pt idx="2397">
                        <c:v>200.51634999999999</c:v>
                      </c:pt>
                      <c:pt idx="2398">
                        <c:v>200.52428</c:v>
                      </c:pt>
                      <c:pt idx="2399">
                        <c:v>200.50287</c:v>
                      </c:pt>
                      <c:pt idx="2400">
                        <c:v>200.49487999999999</c:v>
                      </c:pt>
                      <c:pt idx="2401">
                        <c:v>200.50506999999999</c:v>
                      </c:pt>
                      <c:pt idx="2402">
                        <c:v>200.50577999999999</c:v>
                      </c:pt>
                      <c:pt idx="2403">
                        <c:v>200.52739</c:v>
                      </c:pt>
                      <c:pt idx="2404">
                        <c:v>200.49178000000001</c:v>
                      </c:pt>
                      <c:pt idx="2405">
                        <c:v>200.50796</c:v>
                      </c:pt>
                      <c:pt idx="2406">
                        <c:v>200.50281000000001</c:v>
                      </c:pt>
                      <c:pt idx="2407">
                        <c:v>200.51843</c:v>
                      </c:pt>
                      <c:pt idx="2408">
                        <c:v>200.50971000000001</c:v>
                      </c:pt>
                      <c:pt idx="2409">
                        <c:v>200.50171</c:v>
                      </c:pt>
                      <c:pt idx="2410">
                        <c:v>200.48590999999999</c:v>
                      </c:pt>
                      <c:pt idx="2411">
                        <c:v>200.51874000000001</c:v>
                      </c:pt>
                      <c:pt idx="2412">
                        <c:v>200.48231999999999</c:v>
                      </c:pt>
                      <c:pt idx="2413">
                        <c:v>200.47504000000001</c:v>
                      </c:pt>
                      <c:pt idx="2414">
                        <c:v>200.48928000000001</c:v>
                      </c:pt>
                      <c:pt idx="2415">
                        <c:v>200.53037</c:v>
                      </c:pt>
                      <c:pt idx="2416">
                        <c:v>200.49727999999999</c:v>
                      </c:pt>
                      <c:pt idx="2417">
                        <c:v>200.52063999999999</c:v>
                      </c:pt>
                      <c:pt idx="2418">
                        <c:v>200.50702999999999</c:v>
                      </c:pt>
                      <c:pt idx="2419">
                        <c:v>200.53518</c:v>
                      </c:pt>
                      <c:pt idx="2420">
                        <c:v>200.50008</c:v>
                      </c:pt>
                      <c:pt idx="2421">
                        <c:v>200.50685999999999</c:v>
                      </c:pt>
                      <c:pt idx="2422">
                        <c:v>200.49099000000001</c:v>
                      </c:pt>
                      <c:pt idx="2423">
                        <c:v>200.47946999999999</c:v>
                      </c:pt>
                      <c:pt idx="2424">
                        <c:v>200.52038999999999</c:v>
                      </c:pt>
                      <c:pt idx="2425">
                        <c:v>200.51804999999999</c:v>
                      </c:pt>
                      <c:pt idx="2426">
                        <c:v>200.51730000000001</c:v>
                      </c:pt>
                      <c:pt idx="2427">
                        <c:v>200.50406000000001</c:v>
                      </c:pt>
                      <c:pt idx="2428">
                        <c:v>200.54731000000001</c:v>
                      </c:pt>
                      <c:pt idx="2429">
                        <c:v>200.50910999999999</c:v>
                      </c:pt>
                      <c:pt idx="2430">
                        <c:v>200.52321000000001</c:v>
                      </c:pt>
                      <c:pt idx="2431">
                        <c:v>200.51723000000001</c:v>
                      </c:pt>
                      <c:pt idx="2432">
                        <c:v>200.53550999999999</c:v>
                      </c:pt>
                      <c:pt idx="2433">
                        <c:v>200.50809000000001</c:v>
                      </c:pt>
                      <c:pt idx="2434">
                        <c:v>200.4975</c:v>
                      </c:pt>
                      <c:pt idx="2435">
                        <c:v>200.52085</c:v>
                      </c:pt>
                      <c:pt idx="2436">
                        <c:v>200.54836</c:v>
                      </c:pt>
                      <c:pt idx="2437">
                        <c:v>200.52033</c:v>
                      </c:pt>
                      <c:pt idx="2438">
                        <c:v>200.54337000000001</c:v>
                      </c:pt>
                      <c:pt idx="2439">
                        <c:v>200.52484999999999</c:v>
                      </c:pt>
                      <c:pt idx="2440">
                        <c:v>200.52182999999999</c:v>
                      </c:pt>
                      <c:pt idx="2441">
                        <c:v>200.52414999999999</c:v>
                      </c:pt>
                      <c:pt idx="2442">
                        <c:v>200.4975</c:v>
                      </c:pt>
                      <c:pt idx="2443">
                        <c:v>200.51371</c:v>
                      </c:pt>
                      <c:pt idx="2444">
                        <c:v>200.50287</c:v>
                      </c:pt>
                      <c:pt idx="2445">
                        <c:v>200.52656999999999</c:v>
                      </c:pt>
                      <c:pt idx="2446">
                        <c:v>200.48887999999999</c:v>
                      </c:pt>
                      <c:pt idx="2447">
                        <c:v>200.51294999999999</c:v>
                      </c:pt>
                      <c:pt idx="2448">
                        <c:v>200.50871000000001</c:v>
                      </c:pt>
                      <c:pt idx="2449">
                        <c:v>200.54096999999999</c:v>
                      </c:pt>
                      <c:pt idx="2450">
                        <c:v>200.51101</c:v>
                      </c:pt>
                      <c:pt idx="2451">
                        <c:v>200.51004</c:v>
                      </c:pt>
                      <c:pt idx="2452">
                        <c:v>200.52680000000001</c:v>
                      </c:pt>
                      <c:pt idx="2453">
                        <c:v>200.56709000000001</c:v>
                      </c:pt>
                      <c:pt idx="2454">
                        <c:v>200.60642000000001</c:v>
                      </c:pt>
                      <c:pt idx="2455">
                        <c:v>200.50548000000001</c:v>
                      </c:pt>
                      <c:pt idx="2456">
                        <c:v>200.50935999999999</c:v>
                      </c:pt>
                      <c:pt idx="2457">
                        <c:v>200.52202</c:v>
                      </c:pt>
                      <c:pt idx="2458">
                        <c:v>200.52671000000001</c:v>
                      </c:pt>
                      <c:pt idx="2459">
                        <c:v>200.49467999999999</c:v>
                      </c:pt>
                      <c:pt idx="2460">
                        <c:v>200.51696000000001</c:v>
                      </c:pt>
                      <c:pt idx="2461">
                        <c:v>200.49878000000001</c:v>
                      </c:pt>
                      <c:pt idx="2462">
                        <c:v>200.51722000000001</c:v>
                      </c:pt>
                      <c:pt idx="2463">
                        <c:v>200.49424999999999</c:v>
                      </c:pt>
                      <c:pt idx="2464">
                        <c:v>200.48433</c:v>
                      </c:pt>
                      <c:pt idx="2465">
                        <c:v>200.5008</c:v>
                      </c:pt>
                      <c:pt idx="2466">
                        <c:v>200.51843</c:v>
                      </c:pt>
                      <c:pt idx="2467">
                        <c:v>200.48220000000001</c:v>
                      </c:pt>
                      <c:pt idx="2468">
                        <c:v>200.48985999999999</c:v>
                      </c:pt>
                      <c:pt idx="2469">
                        <c:v>200.49668</c:v>
                      </c:pt>
                      <c:pt idx="2470">
                        <c:v>200.52651</c:v>
                      </c:pt>
                      <c:pt idx="2471">
                        <c:v>200.50054</c:v>
                      </c:pt>
                      <c:pt idx="2472">
                        <c:v>200.50178</c:v>
                      </c:pt>
                      <c:pt idx="2473">
                        <c:v>200.53254999999999</c:v>
                      </c:pt>
                      <c:pt idx="2474">
                        <c:v>200.54095000000001</c:v>
                      </c:pt>
                      <c:pt idx="2475">
                        <c:v>200.51050000000001</c:v>
                      </c:pt>
                      <c:pt idx="2476">
                        <c:v>200.52035000000001</c:v>
                      </c:pt>
                      <c:pt idx="2477">
                        <c:v>200.52504999999999</c:v>
                      </c:pt>
                      <c:pt idx="2478">
                        <c:v>200.51827</c:v>
                      </c:pt>
                      <c:pt idx="2479">
                        <c:v>200.54997</c:v>
                      </c:pt>
                      <c:pt idx="2480">
                        <c:v>200.5179</c:v>
                      </c:pt>
                      <c:pt idx="2481">
                        <c:v>200.52271999999999</c:v>
                      </c:pt>
                      <c:pt idx="2482">
                        <c:v>200.52212</c:v>
                      </c:pt>
                      <c:pt idx="2483">
                        <c:v>200.53790000000001</c:v>
                      </c:pt>
                      <c:pt idx="2484">
                        <c:v>200.52139</c:v>
                      </c:pt>
                      <c:pt idx="2485">
                        <c:v>200.52851999999999</c:v>
                      </c:pt>
                      <c:pt idx="2486">
                        <c:v>200.52092999999999</c:v>
                      </c:pt>
                      <c:pt idx="2487">
                        <c:v>200.53989000000001</c:v>
                      </c:pt>
                      <c:pt idx="2488">
                        <c:v>200.49811</c:v>
                      </c:pt>
                      <c:pt idx="2489">
                        <c:v>200.49212</c:v>
                      </c:pt>
                      <c:pt idx="2490">
                        <c:v>200.50225</c:v>
                      </c:pt>
                      <c:pt idx="2491">
                        <c:v>200.51678999999999</c:v>
                      </c:pt>
                      <c:pt idx="2492">
                        <c:v>200.48855</c:v>
                      </c:pt>
                      <c:pt idx="2493">
                        <c:v>200.48903000000001</c:v>
                      </c:pt>
                      <c:pt idx="2494">
                        <c:v>200.50509</c:v>
                      </c:pt>
                      <c:pt idx="2495">
                        <c:v>200.48858999999999</c:v>
                      </c:pt>
                      <c:pt idx="2496">
                        <c:v>200.51483999999999</c:v>
                      </c:pt>
                      <c:pt idx="2497">
                        <c:v>200.49119999999999</c:v>
                      </c:pt>
                      <c:pt idx="2498">
                        <c:v>200.50659999999999</c:v>
                      </c:pt>
                      <c:pt idx="2499">
                        <c:v>200.49825000000001</c:v>
                      </c:pt>
                      <c:pt idx="2500">
                        <c:v>200.49217999999999</c:v>
                      </c:pt>
                      <c:pt idx="2501">
                        <c:v>200.47461000000001</c:v>
                      </c:pt>
                      <c:pt idx="2502">
                        <c:v>200.48047</c:v>
                      </c:pt>
                      <c:pt idx="2503">
                        <c:v>200.48865000000001</c:v>
                      </c:pt>
                      <c:pt idx="2504">
                        <c:v>200.50362999999999</c:v>
                      </c:pt>
                      <c:pt idx="2505">
                        <c:v>200.47801000000001</c:v>
                      </c:pt>
                      <c:pt idx="2506">
                        <c:v>200.49104</c:v>
                      </c:pt>
                      <c:pt idx="2507">
                        <c:v>200.47546</c:v>
                      </c:pt>
                      <c:pt idx="2508">
                        <c:v>200.53237999999999</c:v>
                      </c:pt>
                      <c:pt idx="2509">
                        <c:v>200.49055999999999</c:v>
                      </c:pt>
                      <c:pt idx="2510">
                        <c:v>200.48036999999999</c:v>
                      </c:pt>
                      <c:pt idx="2511">
                        <c:v>200.48257000000001</c:v>
                      </c:pt>
                      <c:pt idx="2512">
                        <c:v>200.48751999999999</c:v>
                      </c:pt>
                      <c:pt idx="2513">
                        <c:v>200.49037000000001</c:v>
                      </c:pt>
                      <c:pt idx="2514">
                        <c:v>200.56728000000001</c:v>
                      </c:pt>
                      <c:pt idx="2515">
                        <c:v>200.53112999999999</c:v>
                      </c:pt>
                      <c:pt idx="2516">
                        <c:v>200.4624</c:v>
                      </c:pt>
                      <c:pt idx="2517">
                        <c:v>200.50779</c:v>
                      </c:pt>
                      <c:pt idx="2518">
                        <c:v>200.48519999999999</c:v>
                      </c:pt>
                      <c:pt idx="2519">
                        <c:v>200.48161999999999</c:v>
                      </c:pt>
                      <c:pt idx="2520">
                        <c:v>200.46186</c:v>
                      </c:pt>
                      <c:pt idx="2521">
                        <c:v>200.50424000000001</c:v>
                      </c:pt>
                      <c:pt idx="2522">
                        <c:v>200.47660999999999</c:v>
                      </c:pt>
                      <c:pt idx="2523">
                        <c:v>200.48157</c:v>
                      </c:pt>
                      <c:pt idx="2524">
                        <c:v>200.47976</c:v>
                      </c:pt>
                      <c:pt idx="2525">
                        <c:v>200.48721</c:v>
                      </c:pt>
                      <c:pt idx="2526">
                        <c:v>200.46265</c:v>
                      </c:pt>
                      <c:pt idx="2527">
                        <c:v>200.47874999999999</c:v>
                      </c:pt>
                      <c:pt idx="2528">
                        <c:v>200.46732</c:v>
                      </c:pt>
                      <c:pt idx="2529">
                        <c:v>200.50587999999999</c:v>
                      </c:pt>
                      <c:pt idx="2530">
                        <c:v>200.45764</c:v>
                      </c:pt>
                      <c:pt idx="2531">
                        <c:v>200.47346999999999</c:v>
                      </c:pt>
                      <c:pt idx="2532">
                        <c:v>200.46409</c:v>
                      </c:pt>
                      <c:pt idx="2533">
                        <c:v>200.47254000000001</c:v>
                      </c:pt>
                      <c:pt idx="2534">
                        <c:v>200.50740999999999</c:v>
                      </c:pt>
                      <c:pt idx="2535">
                        <c:v>200.48459</c:v>
                      </c:pt>
                      <c:pt idx="2536">
                        <c:v>200.48194000000001</c:v>
                      </c:pt>
                      <c:pt idx="2537">
                        <c:v>200.48381000000001</c:v>
                      </c:pt>
                      <c:pt idx="2538">
                        <c:v>200.52163999999999</c:v>
                      </c:pt>
                      <c:pt idx="2539">
                        <c:v>200.51442</c:v>
                      </c:pt>
                      <c:pt idx="2540">
                        <c:v>200.5137</c:v>
                      </c:pt>
                      <c:pt idx="2541">
                        <c:v>200.50918999999999</c:v>
                      </c:pt>
                      <c:pt idx="2542">
                        <c:v>200.5368</c:v>
                      </c:pt>
                      <c:pt idx="2543">
                        <c:v>200.49592000000001</c:v>
                      </c:pt>
                      <c:pt idx="2544">
                        <c:v>200.50234</c:v>
                      </c:pt>
                      <c:pt idx="2545">
                        <c:v>200.49322000000001</c:v>
                      </c:pt>
                      <c:pt idx="2546">
                        <c:v>200.51187999999999</c:v>
                      </c:pt>
                      <c:pt idx="2547">
                        <c:v>200.51492999999999</c:v>
                      </c:pt>
                      <c:pt idx="2548">
                        <c:v>200.46465000000001</c:v>
                      </c:pt>
                      <c:pt idx="2549">
                        <c:v>200.46347</c:v>
                      </c:pt>
                      <c:pt idx="2550">
                        <c:v>200.47879</c:v>
                      </c:pt>
                      <c:pt idx="2551">
                        <c:v>200.49318</c:v>
                      </c:pt>
                      <c:pt idx="2552">
                        <c:v>200.48220000000001</c:v>
                      </c:pt>
                      <c:pt idx="2553">
                        <c:v>200.47667999999999</c:v>
                      </c:pt>
                      <c:pt idx="2554">
                        <c:v>200.49448000000001</c:v>
                      </c:pt>
                      <c:pt idx="2555">
                        <c:v>200.52755999999999</c:v>
                      </c:pt>
                      <c:pt idx="2556">
                        <c:v>200.52189000000001</c:v>
                      </c:pt>
                      <c:pt idx="2557">
                        <c:v>200.49861000000001</c:v>
                      </c:pt>
                      <c:pt idx="2558">
                        <c:v>200.50013999999999</c:v>
                      </c:pt>
                      <c:pt idx="2559">
                        <c:v>200.52124000000001</c:v>
                      </c:pt>
                      <c:pt idx="2560">
                        <c:v>200.48318</c:v>
                      </c:pt>
                      <c:pt idx="2561">
                        <c:v>200.49348000000001</c:v>
                      </c:pt>
                      <c:pt idx="2562">
                        <c:v>200.46481</c:v>
                      </c:pt>
                      <c:pt idx="2563">
                        <c:v>200.51025000000001</c:v>
                      </c:pt>
                      <c:pt idx="2564">
                        <c:v>200.47082</c:v>
                      </c:pt>
                      <c:pt idx="2565">
                        <c:v>200.48765</c:v>
                      </c:pt>
                      <c:pt idx="2566">
                        <c:v>200.47998000000001</c:v>
                      </c:pt>
                      <c:pt idx="2567">
                        <c:v>200.49526</c:v>
                      </c:pt>
                      <c:pt idx="2568">
                        <c:v>200.51813999999999</c:v>
                      </c:pt>
                      <c:pt idx="2569">
                        <c:v>200.50570999999999</c:v>
                      </c:pt>
                      <c:pt idx="2570">
                        <c:v>200.50641999999999</c:v>
                      </c:pt>
                      <c:pt idx="2571">
                        <c:v>200.48760999999999</c:v>
                      </c:pt>
                      <c:pt idx="2572">
                        <c:v>200.51064</c:v>
                      </c:pt>
                      <c:pt idx="2573">
                        <c:v>200.48405</c:v>
                      </c:pt>
                      <c:pt idx="2574">
                        <c:v>200.47659999999999</c:v>
                      </c:pt>
                      <c:pt idx="2575">
                        <c:v>200.61654999999999</c:v>
                      </c:pt>
                      <c:pt idx="2576">
                        <c:v>200.51328000000001</c:v>
                      </c:pt>
                      <c:pt idx="2577">
                        <c:v>200.46827999999999</c:v>
                      </c:pt>
                      <c:pt idx="2578">
                        <c:v>200.47763</c:v>
                      </c:pt>
                      <c:pt idx="2579">
                        <c:v>200.48594</c:v>
                      </c:pt>
                      <c:pt idx="2580">
                        <c:v>200.52081000000001</c:v>
                      </c:pt>
                      <c:pt idx="2581">
                        <c:v>200.50148999999999</c:v>
                      </c:pt>
                      <c:pt idx="2582">
                        <c:v>200.4881</c:v>
                      </c:pt>
                      <c:pt idx="2583">
                        <c:v>200.49205000000001</c:v>
                      </c:pt>
                      <c:pt idx="2584">
                        <c:v>200.48603</c:v>
                      </c:pt>
                      <c:pt idx="2585">
                        <c:v>200.49872999999999</c:v>
                      </c:pt>
                      <c:pt idx="2586">
                        <c:v>200.47758999999999</c:v>
                      </c:pt>
                      <c:pt idx="2587">
                        <c:v>200.47351</c:v>
                      </c:pt>
                      <c:pt idx="2588">
                        <c:v>200.47391999999999</c:v>
                      </c:pt>
                      <c:pt idx="2589">
                        <c:v>200.49959999999999</c:v>
                      </c:pt>
                      <c:pt idx="2590">
                        <c:v>200.46899999999999</c:v>
                      </c:pt>
                      <c:pt idx="2591">
                        <c:v>200.49288000000001</c:v>
                      </c:pt>
                      <c:pt idx="2592">
                        <c:v>200.48451</c:v>
                      </c:pt>
                      <c:pt idx="2593">
                        <c:v>200.53783999999999</c:v>
                      </c:pt>
                      <c:pt idx="2594">
                        <c:v>200.50523000000001</c:v>
                      </c:pt>
                      <c:pt idx="2595">
                        <c:v>200.49170000000001</c:v>
                      </c:pt>
                      <c:pt idx="2596">
                        <c:v>200.49268000000001</c:v>
                      </c:pt>
                      <c:pt idx="2597">
                        <c:v>200.51128</c:v>
                      </c:pt>
                      <c:pt idx="2598">
                        <c:v>200.48070999999999</c:v>
                      </c:pt>
                      <c:pt idx="2599">
                        <c:v>200.48394999999999</c:v>
                      </c:pt>
                      <c:pt idx="2600">
                        <c:v>200.47856999999999</c:v>
                      </c:pt>
                      <c:pt idx="2601">
                        <c:v>200.51327000000001</c:v>
                      </c:pt>
                      <c:pt idx="2602">
                        <c:v>200.47011000000001</c:v>
                      </c:pt>
                      <c:pt idx="2603">
                        <c:v>200.46728999999999</c:v>
                      </c:pt>
                      <c:pt idx="2604">
                        <c:v>200.48128</c:v>
                      </c:pt>
                      <c:pt idx="2605">
                        <c:v>200.49009000000001</c:v>
                      </c:pt>
                      <c:pt idx="2606">
                        <c:v>200.51533000000001</c:v>
                      </c:pt>
                      <c:pt idx="2607">
                        <c:v>200.50058000000001</c:v>
                      </c:pt>
                      <c:pt idx="2608">
                        <c:v>200.49112</c:v>
                      </c:pt>
                      <c:pt idx="2609">
                        <c:v>200.50748999999999</c:v>
                      </c:pt>
                      <c:pt idx="2610">
                        <c:v>200.5061</c:v>
                      </c:pt>
                      <c:pt idx="2611">
                        <c:v>200.47524000000001</c:v>
                      </c:pt>
                      <c:pt idx="2612">
                        <c:v>200.47254000000001</c:v>
                      </c:pt>
                      <c:pt idx="2613">
                        <c:v>200.48059000000001</c:v>
                      </c:pt>
                      <c:pt idx="2614">
                        <c:v>200.50449</c:v>
                      </c:pt>
                      <c:pt idx="2615">
                        <c:v>200.46745999999999</c:v>
                      </c:pt>
                      <c:pt idx="2616">
                        <c:v>200.48924</c:v>
                      </c:pt>
                      <c:pt idx="2617">
                        <c:v>200.48750000000001</c:v>
                      </c:pt>
                      <c:pt idx="2618">
                        <c:v>200.49381</c:v>
                      </c:pt>
                      <c:pt idx="2619">
                        <c:v>200.47796</c:v>
                      </c:pt>
                      <c:pt idx="2620">
                        <c:v>200.50126</c:v>
                      </c:pt>
                      <c:pt idx="2621">
                        <c:v>200.50348</c:v>
                      </c:pt>
                      <c:pt idx="2622">
                        <c:v>200.51069000000001</c:v>
                      </c:pt>
                      <c:pt idx="2623">
                        <c:v>200.51246</c:v>
                      </c:pt>
                      <c:pt idx="2624">
                        <c:v>200.50547</c:v>
                      </c:pt>
                      <c:pt idx="2625">
                        <c:v>200.47752</c:v>
                      </c:pt>
                      <c:pt idx="2626">
                        <c:v>200.49548999999999</c:v>
                      </c:pt>
                      <c:pt idx="2627">
                        <c:v>200.52816999999999</c:v>
                      </c:pt>
                      <c:pt idx="2628">
                        <c:v>200.50027</c:v>
                      </c:pt>
                      <c:pt idx="2629">
                        <c:v>200.48755</c:v>
                      </c:pt>
                      <c:pt idx="2630">
                        <c:v>200.46700000000001</c:v>
                      </c:pt>
                      <c:pt idx="2631">
                        <c:v>200.50953000000001</c:v>
                      </c:pt>
                      <c:pt idx="2632">
                        <c:v>200.46815000000001</c:v>
                      </c:pt>
                      <c:pt idx="2633">
                        <c:v>200.48846</c:v>
                      </c:pt>
                      <c:pt idx="2634">
                        <c:v>200.50004999999999</c:v>
                      </c:pt>
                      <c:pt idx="2635">
                        <c:v>200.51831000000001</c:v>
                      </c:pt>
                      <c:pt idx="2636">
                        <c:v>200.61189999999999</c:v>
                      </c:pt>
                      <c:pt idx="2637">
                        <c:v>200.49891</c:v>
                      </c:pt>
                      <c:pt idx="2638">
                        <c:v>200.49441999999999</c:v>
                      </c:pt>
                      <c:pt idx="2639">
                        <c:v>200.51646</c:v>
                      </c:pt>
                      <c:pt idx="2640">
                        <c:v>200.48469</c:v>
                      </c:pt>
                      <c:pt idx="2641">
                        <c:v>200.47710000000001</c:v>
                      </c:pt>
                      <c:pt idx="2642">
                        <c:v>200.49473</c:v>
                      </c:pt>
                      <c:pt idx="2643">
                        <c:v>200.47246000000001</c:v>
                      </c:pt>
                      <c:pt idx="2644">
                        <c:v>200.51963000000001</c:v>
                      </c:pt>
                      <c:pt idx="2645">
                        <c:v>200.49337</c:v>
                      </c:pt>
                      <c:pt idx="2646">
                        <c:v>200.47073</c:v>
                      </c:pt>
                      <c:pt idx="2647">
                        <c:v>200.47329999999999</c:v>
                      </c:pt>
                      <c:pt idx="2648">
                        <c:v>200.49368000000001</c:v>
                      </c:pt>
                      <c:pt idx="2649">
                        <c:v>200.47371999999999</c:v>
                      </c:pt>
                      <c:pt idx="2650">
                        <c:v>200.47036</c:v>
                      </c:pt>
                      <c:pt idx="2651">
                        <c:v>200.49808999999999</c:v>
                      </c:pt>
                      <c:pt idx="2652">
                        <c:v>200.50619</c:v>
                      </c:pt>
                      <c:pt idx="2653">
                        <c:v>200.48734999999999</c:v>
                      </c:pt>
                      <c:pt idx="2654">
                        <c:v>200.49087</c:v>
                      </c:pt>
                      <c:pt idx="2655">
                        <c:v>200.50192000000001</c:v>
                      </c:pt>
                      <c:pt idx="2656">
                        <c:v>200.54588000000001</c:v>
                      </c:pt>
                      <c:pt idx="2657">
                        <c:v>200.50913</c:v>
                      </c:pt>
                      <c:pt idx="2658">
                        <c:v>200.50283999999999</c:v>
                      </c:pt>
                      <c:pt idx="2659">
                        <c:v>200.50291000000001</c:v>
                      </c:pt>
                      <c:pt idx="2660">
                        <c:v>200.50584000000001</c:v>
                      </c:pt>
                      <c:pt idx="2661">
                        <c:v>200.51236</c:v>
                      </c:pt>
                      <c:pt idx="2662">
                        <c:v>200.47855999999999</c:v>
                      </c:pt>
                      <c:pt idx="2663">
                        <c:v>200.49206000000001</c:v>
                      </c:pt>
                      <c:pt idx="2664">
                        <c:v>200.49200999999999</c:v>
                      </c:pt>
                      <c:pt idx="2665">
                        <c:v>200.51906</c:v>
                      </c:pt>
                      <c:pt idx="2666">
                        <c:v>200.50220999999999</c:v>
                      </c:pt>
                      <c:pt idx="2667">
                        <c:v>200.49393000000001</c:v>
                      </c:pt>
                      <c:pt idx="2668">
                        <c:v>200.49590000000001</c:v>
                      </c:pt>
                      <c:pt idx="2669">
                        <c:v>200.52213</c:v>
                      </c:pt>
                      <c:pt idx="2670">
                        <c:v>200.48913999999999</c:v>
                      </c:pt>
                      <c:pt idx="2671">
                        <c:v>200.49208999999999</c:v>
                      </c:pt>
                      <c:pt idx="2672">
                        <c:v>200.50337999999999</c:v>
                      </c:pt>
                      <c:pt idx="2673">
                        <c:v>200.50810000000001</c:v>
                      </c:pt>
                      <c:pt idx="2674">
                        <c:v>200.49925999999999</c:v>
                      </c:pt>
                      <c:pt idx="2675">
                        <c:v>200.51541</c:v>
                      </c:pt>
                      <c:pt idx="2676">
                        <c:v>200.50199000000001</c:v>
                      </c:pt>
                      <c:pt idx="2677">
                        <c:v>200.52419</c:v>
                      </c:pt>
                      <c:pt idx="2678">
                        <c:v>200.49455</c:v>
                      </c:pt>
                      <c:pt idx="2679">
                        <c:v>200.50416999999999</c:v>
                      </c:pt>
                      <c:pt idx="2680">
                        <c:v>200.47975</c:v>
                      </c:pt>
                      <c:pt idx="2681">
                        <c:v>200.50415000000001</c:v>
                      </c:pt>
                      <c:pt idx="2682">
                        <c:v>200.52375000000001</c:v>
                      </c:pt>
                      <c:pt idx="2683">
                        <c:v>200.47959</c:v>
                      </c:pt>
                      <c:pt idx="2684">
                        <c:v>200.47981999999999</c:v>
                      </c:pt>
                      <c:pt idx="2685">
                        <c:v>200.4768</c:v>
                      </c:pt>
                      <c:pt idx="2686">
                        <c:v>200.50953000000001</c:v>
                      </c:pt>
                      <c:pt idx="2687">
                        <c:v>200.49384000000001</c:v>
                      </c:pt>
                      <c:pt idx="2688">
                        <c:v>200.49463</c:v>
                      </c:pt>
                      <c:pt idx="2689">
                        <c:v>200.50118000000001</c:v>
                      </c:pt>
                      <c:pt idx="2690">
                        <c:v>200.53004000000001</c:v>
                      </c:pt>
                      <c:pt idx="2691">
                        <c:v>200.50145000000001</c:v>
                      </c:pt>
                      <c:pt idx="2692">
                        <c:v>200.49483000000001</c:v>
                      </c:pt>
                      <c:pt idx="2693">
                        <c:v>200.48678000000001</c:v>
                      </c:pt>
                      <c:pt idx="2694">
                        <c:v>200.50693000000001</c:v>
                      </c:pt>
                      <c:pt idx="2695">
                        <c:v>200.49995000000001</c:v>
                      </c:pt>
                      <c:pt idx="2696">
                        <c:v>200.52773999999999</c:v>
                      </c:pt>
                      <c:pt idx="2697">
                        <c:v>200.61257000000001</c:v>
                      </c:pt>
                      <c:pt idx="2698">
                        <c:v>200.50645</c:v>
                      </c:pt>
                      <c:pt idx="2699">
                        <c:v>200.51516000000001</c:v>
                      </c:pt>
                      <c:pt idx="2700">
                        <c:v>200.48502999999999</c:v>
                      </c:pt>
                      <c:pt idx="2701">
                        <c:v>200.49991</c:v>
                      </c:pt>
                      <c:pt idx="2702">
                        <c:v>200.48231000000001</c:v>
                      </c:pt>
                      <c:pt idx="2703">
                        <c:v>200.54131000000001</c:v>
                      </c:pt>
                      <c:pt idx="2704">
                        <c:v>200.50074000000001</c:v>
                      </c:pt>
                      <c:pt idx="2705">
                        <c:v>200.49472</c:v>
                      </c:pt>
                      <c:pt idx="2706">
                        <c:v>200.48831000000001</c:v>
                      </c:pt>
                      <c:pt idx="2707">
                        <c:v>200.51467</c:v>
                      </c:pt>
                      <c:pt idx="2708">
                        <c:v>200.48312999999999</c:v>
                      </c:pt>
                      <c:pt idx="2709">
                        <c:v>200.49184</c:v>
                      </c:pt>
                      <c:pt idx="2710">
                        <c:v>200.50578999999999</c:v>
                      </c:pt>
                      <c:pt idx="2711">
                        <c:v>200.51535999999999</c:v>
                      </c:pt>
                      <c:pt idx="2712">
                        <c:v>200.47526999999999</c:v>
                      </c:pt>
                      <c:pt idx="2713">
                        <c:v>200.48075</c:v>
                      </c:pt>
                      <c:pt idx="2714">
                        <c:v>200.48316</c:v>
                      </c:pt>
                      <c:pt idx="2715">
                        <c:v>200.50020000000001</c:v>
                      </c:pt>
                      <c:pt idx="2716">
                        <c:v>200.47566</c:v>
                      </c:pt>
                      <c:pt idx="2717">
                        <c:v>200.47555</c:v>
                      </c:pt>
                      <c:pt idx="2718">
                        <c:v>200.47281000000001</c:v>
                      </c:pt>
                      <c:pt idx="2719">
                        <c:v>200.47574</c:v>
                      </c:pt>
                      <c:pt idx="2720">
                        <c:v>200.52413000000001</c:v>
                      </c:pt>
                      <c:pt idx="2721">
                        <c:v>200.47668999999999</c:v>
                      </c:pt>
                      <c:pt idx="2722">
                        <c:v>200.45841999999999</c:v>
                      </c:pt>
                      <c:pt idx="2723">
                        <c:v>200.46850000000001</c:v>
                      </c:pt>
                      <c:pt idx="2724">
                        <c:v>200.48886999999999</c:v>
                      </c:pt>
                      <c:pt idx="2725">
                        <c:v>200.48025999999999</c:v>
                      </c:pt>
                      <c:pt idx="2726">
                        <c:v>200.47489999999999</c:v>
                      </c:pt>
                      <c:pt idx="2727">
                        <c:v>200.46785</c:v>
                      </c:pt>
                      <c:pt idx="2728">
                        <c:v>200.50516999999999</c:v>
                      </c:pt>
                      <c:pt idx="2729">
                        <c:v>200.46462</c:v>
                      </c:pt>
                      <c:pt idx="2730">
                        <c:v>200.48333</c:v>
                      </c:pt>
                      <c:pt idx="2731">
                        <c:v>200.48339000000001</c:v>
                      </c:pt>
                      <c:pt idx="2732">
                        <c:v>200.48518999999999</c:v>
                      </c:pt>
                      <c:pt idx="2733">
                        <c:v>200.47227000000001</c:v>
                      </c:pt>
                      <c:pt idx="2734">
                        <c:v>200.45410000000001</c:v>
                      </c:pt>
                      <c:pt idx="2735">
                        <c:v>200.48006000000001</c:v>
                      </c:pt>
                      <c:pt idx="2736">
                        <c:v>200.49814000000001</c:v>
                      </c:pt>
                      <c:pt idx="2737">
                        <c:v>200.45959999999999</c:v>
                      </c:pt>
                      <c:pt idx="2738">
                        <c:v>200.45785000000001</c:v>
                      </c:pt>
                      <c:pt idx="2739">
                        <c:v>200.48152999999999</c:v>
                      </c:pt>
                      <c:pt idx="2740">
                        <c:v>200.44363999999999</c:v>
                      </c:pt>
                      <c:pt idx="2741">
                        <c:v>200.50586000000001</c:v>
                      </c:pt>
                      <c:pt idx="2742">
                        <c:v>200.44935000000001</c:v>
                      </c:pt>
                      <c:pt idx="2743">
                        <c:v>200.47042999999999</c:v>
                      </c:pt>
                      <c:pt idx="2744">
                        <c:v>200.47689</c:v>
                      </c:pt>
                      <c:pt idx="2745">
                        <c:v>200.52808999999999</c:v>
                      </c:pt>
                      <c:pt idx="2746">
                        <c:v>200.46871999999999</c:v>
                      </c:pt>
                      <c:pt idx="2747">
                        <c:v>200.46440999999999</c:v>
                      </c:pt>
                      <c:pt idx="2748">
                        <c:v>200.48401000000001</c:v>
                      </c:pt>
                      <c:pt idx="2749">
                        <c:v>200.49790999999999</c:v>
                      </c:pt>
                      <c:pt idx="2750">
                        <c:v>200.48484999999999</c:v>
                      </c:pt>
                      <c:pt idx="2751">
                        <c:v>200.50060999999999</c:v>
                      </c:pt>
                      <c:pt idx="2752">
                        <c:v>200.47145</c:v>
                      </c:pt>
                      <c:pt idx="2753">
                        <c:v>200.50570999999999</c:v>
                      </c:pt>
                      <c:pt idx="2754">
                        <c:v>200.48871</c:v>
                      </c:pt>
                      <c:pt idx="2755">
                        <c:v>200.49865</c:v>
                      </c:pt>
                      <c:pt idx="2756">
                        <c:v>200.47433000000001</c:v>
                      </c:pt>
                      <c:pt idx="2757">
                        <c:v>200.5575</c:v>
                      </c:pt>
                      <c:pt idx="2758">
                        <c:v>200.55679000000001</c:v>
                      </c:pt>
                      <c:pt idx="2759">
                        <c:v>200.46554</c:v>
                      </c:pt>
                      <c:pt idx="2760">
                        <c:v>200.45769000000001</c:v>
                      </c:pt>
                      <c:pt idx="2761">
                        <c:v>200.4742</c:v>
                      </c:pt>
                      <c:pt idx="2762">
                        <c:v>200.51683</c:v>
                      </c:pt>
                      <c:pt idx="2763">
                        <c:v>200.48478</c:v>
                      </c:pt>
                      <c:pt idx="2764">
                        <c:v>200.48240999999999</c:v>
                      </c:pt>
                      <c:pt idx="2765">
                        <c:v>200.49202</c:v>
                      </c:pt>
                      <c:pt idx="2766">
                        <c:v>200.51924</c:v>
                      </c:pt>
                      <c:pt idx="2767">
                        <c:v>200.48591999999999</c:v>
                      </c:pt>
                      <c:pt idx="2768">
                        <c:v>200.47979000000001</c:v>
                      </c:pt>
                      <c:pt idx="2769">
                        <c:v>200.45609999999999</c:v>
                      </c:pt>
                      <c:pt idx="2770">
                        <c:v>200.48829000000001</c:v>
                      </c:pt>
                      <c:pt idx="2771">
                        <c:v>200.47181</c:v>
                      </c:pt>
                      <c:pt idx="2772">
                        <c:v>200.49346</c:v>
                      </c:pt>
                      <c:pt idx="2773">
                        <c:v>200.47986</c:v>
                      </c:pt>
                      <c:pt idx="2774">
                        <c:v>200.48196999999999</c:v>
                      </c:pt>
                      <c:pt idx="2775">
                        <c:v>200.49596</c:v>
                      </c:pt>
                      <c:pt idx="2776">
                        <c:v>200.47068999999999</c:v>
                      </c:pt>
                      <c:pt idx="2777">
                        <c:v>200.46144000000001</c:v>
                      </c:pt>
                      <c:pt idx="2778">
                        <c:v>200.45463000000001</c:v>
                      </c:pt>
                      <c:pt idx="2779">
                        <c:v>200.51479</c:v>
                      </c:pt>
                      <c:pt idx="2780">
                        <c:v>200.49643</c:v>
                      </c:pt>
                      <c:pt idx="2781">
                        <c:v>200.48558</c:v>
                      </c:pt>
                      <c:pt idx="2782">
                        <c:v>200.47367</c:v>
                      </c:pt>
                      <c:pt idx="2783">
                        <c:v>200.48739</c:v>
                      </c:pt>
                      <c:pt idx="2784">
                        <c:v>200.47086999999999</c:v>
                      </c:pt>
                      <c:pt idx="2785">
                        <c:v>200.45475999999999</c:v>
                      </c:pt>
                      <c:pt idx="2786">
                        <c:v>200.46843000000001</c:v>
                      </c:pt>
                      <c:pt idx="2787">
                        <c:v>200.51522</c:v>
                      </c:pt>
                      <c:pt idx="2788">
                        <c:v>200.47718</c:v>
                      </c:pt>
                      <c:pt idx="2789">
                        <c:v>200.47143</c:v>
                      </c:pt>
                      <c:pt idx="2790">
                        <c:v>200.46857</c:v>
                      </c:pt>
                      <c:pt idx="2791">
                        <c:v>200.47045</c:v>
                      </c:pt>
                      <c:pt idx="2792">
                        <c:v>200.47650999999999</c:v>
                      </c:pt>
                      <c:pt idx="2793">
                        <c:v>200.46172000000001</c:v>
                      </c:pt>
                      <c:pt idx="2794">
                        <c:v>200.48589000000001</c:v>
                      </c:pt>
                      <c:pt idx="2795">
                        <c:v>200.4846</c:v>
                      </c:pt>
                      <c:pt idx="2796">
                        <c:v>200.51576</c:v>
                      </c:pt>
                      <c:pt idx="2797">
                        <c:v>200.47200000000001</c:v>
                      </c:pt>
                      <c:pt idx="2798">
                        <c:v>200.46972</c:v>
                      </c:pt>
                      <c:pt idx="2799">
                        <c:v>200.44854000000001</c:v>
                      </c:pt>
                      <c:pt idx="2800">
                        <c:v>200.4847</c:v>
                      </c:pt>
                      <c:pt idx="2801">
                        <c:v>200.46342999999999</c:v>
                      </c:pt>
                      <c:pt idx="2802">
                        <c:v>200.47009</c:v>
                      </c:pt>
                      <c:pt idx="2803">
                        <c:v>200.48474999999999</c:v>
                      </c:pt>
                      <c:pt idx="2804">
                        <c:v>200.51101</c:v>
                      </c:pt>
                      <c:pt idx="2805">
                        <c:v>200.47493</c:v>
                      </c:pt>
                      <c:pt idx="2806">
                        <c:v>200.46003999999999</c:v>
                      </c:pt>
                      <c:pt idx="2807">
                        <c:v>200.46871999999999</c:v>
                      </c:pt>
                      <c:pt idx="2808">
                        <c:v>200.49571</c:v>
                      </c:pt>
                      <c:pt idx="2809">
                        <c:v>200.45138</c:v>
                      </c:pt>
                      <c:pt idx="2810">
                        <c:v>200.45233999999999</c:v>
                      </c:pt>
                      <c:pt idx="2811">
                        <c:v>200.46227999999999</c:v>
                      </c:pt>
                      <c:pt idx="2812">
                        <c:v>200.46599000000001</c:v>
                      </c:pt>
                      <c:pt idx="2813">
                        <c:v>200.49927</c:v>
                      </c:pt>
                      <c:pt idx="2814">
                        <c:v>200.48050000000001</c:v>
                      </c:pt>
                      <c:pt idx="2815">
                        <c:v>200.49713</c:v>
                      </c:pt>
                      <c:pt idx="2816">
                        <c:v>200.48143999999999</c:v>
                      </c:pt>
                      <c:pt idx="2817">
                        <c:v>200.50465</c:v>
                      </c:pt>
                      <c:pt idx="2818">
                        <c:v>200.55270999999999</c:v>
                      </c:pt>
                      <c:pt idx="2819">
                        <c:v>200.52950999999999</c:v>
                      </c:pt>
                      <c:pt idx="2820">
                        <c:v>200.46378999999999</c:v>
                      </c:pt>
                      <c:pt idx="2821">
                        <c:v>200.50933000000001</c:v>
                      </c:pt>
                      <c:pt idx="2822">
                        <c:v>200.44456</c:v>
                      </c:pt>
                      <c:pt idx="2823">
                        <c:v>200.45202</c:v>
                      </c:pt>
                      <c:pt idx="2824">
                        <c:v>200.46478999999999</c:v>
                      </c:pt>
                      <c:pt idx="2825">
                        <c:v>200.49728999999999</c:v>
                      </c:pt>
                      <c:pt idx="2826">
                        <c:v>200.46321</c:v>
                      </c:pt>
                      <c:pt idx="2827">
                        <c:v>200.45065</c:v>
                      </c:pt>
                      <c:pt idx="2828">
                        <c:v>200.45905999999999</c:v>
                      </c:pt>
                      <c:pt idx="2829">
                        <c:v>200.47529</c:v>
                      </c:pt>
                      <c:pt idx="2830">
                        <c:v>200.49714</c:v>
                      </c:pt>
                      <c:pt idx="2831">
                        <c:v>200.47503</c:v>
                      </c:pt>
                      <c:pt idx="2832">
                        <c:v>200.45307</c:v>
                      </c:pt>
                      <c:pt idx="2833">
                        <c:v>200.46817999999999</c:v>
                      </c:pt>
                      <c:pt idx="2834">
                        <c:v>200.51906</c:v>
                      </c:pt>
                      <c:pt idx="2835">
                        <c:v>200.47801000000001</c:v>
                      </c:pt>
                      <c:pt idx="2836">
                        <c:v>200.47730000000001</c:v>
                      </c:pt>
                      <c:pt idx="2837">
                        <c:v>200.47434999999999</c:v>
                      </c:pt>
                      <c:pt idx="2838">
                        <c:v>200.49678</c:v>
                      </c:pt>
                      <c:pt idx="2839">
                        <c:v>200.47521</c:v>
                      </c:pt>
                      <c:pt idx="2840">
                        <c:v>200.47857999999999</c:v>
                      </c:pt>
                      <c:pt idx="2841">
                        <c:v>200.46983</c:v>
                      </c:pt>
                      <c:pt idx="2842">
                        <c:v>200.49901</c:v>
                      </c:pt>
                      <c:pt idx="2843">
                        <c:v>200.47085999999999</c:v>
                      </c:pt>
                      <c:pt idx="2844">
                        <c:v>200.48392000000001</c:v>
                      </c:pt>
                      <c:pt idx="2845">
                        <c:v>200.48185000000001</c:v>
                      </c:pt>
                      <c:pt idx="2846">
                        <c:v>200.49376000000001</c:v>
                      </c:pt>
                      <c:pt idx="2847">
                        <c:v>200.47489999999999</c:v>
                      </c:pt>
                      <c:pt idx="2848">
                        <c:v>200.47671</c:v>
                      </c:pt>
                      <c:pt idx="2849">
                        <c:v>200.47848999999999</c:v>
                      </c:pt>
                      <c:pt idx="2850">
                        <c:v>200.47185999999999</c:v>
                      </c:pt>
                      <c:pt idx="2851">
                        <c:v>200.50416000000001</c:v>
                      </c:pt>
                      <c:pt idx="2852">
                        <c:v>200.46447000000001</c:v>
                      </c:pt>
                      <c:pt idx="2853">
                        <c:v>200.47857999999999</c:v>
                      </c:pt>
                      <c:pt idx="2854">
                        <c:v>200.49628000000001</c:v>
                      </c:pt>
                      <c:pt idx="2855">
                        <c:v>200.50854000000001</c:v>
                      </c:pt>
                      <c:pt idx="2856">
                        <c:v>200.47246000000001</c:v>
                      </c:pt>
                      <c:pt idx="2857">
                        <c:v>200.48394999999999</c:v>
                      </c:pt>
                      <c:pt idx="2858">
                        <c:v>200.46534</c:v>
                      </c:pt>
                      <c:pt idx="2859">
                        <c:v>200.48535999999999</c:v>
                      </c:pt>
                      <c:pt idx="2860">
                        <c:v>200.47306</c:v>
                      </c:pt>
                      <c:pt idx="2861">
                        <c:v>200.45407</c:v>
                      </c:pt>
                      <c:pt idx="2862">
                        <c:v>200.46553</c:v>
                      </c:pt>
                      <c:pt idx="2863">
                        <c:v>200.49923999999999</c:v>
                      </c:pt>
                      <c:pt idx="2864">
                        <c:v>200.46444</c:v>
                      </c:pt>
                      <c:pt idx="2865">
                        <c:v>200.47021000000001</c:v>
                      </c:pt>
                      <c:pt idx="2866">
                        <c:v>200.46152000000001</c:v>
                      </c:pt>
                      <c:pt idx="2867">
                        <c:v>200.46879999999999</c:v>
                      </c:pt>
                      <c:pt idx="2868">
                        <c:v>200.48763</c:v>
                      </c:pt>
                      <c:pt idx="2869">
                        <c:v>200.46135000000001</c:v>
                      </c:pt>
                      <c:pt idx="2870">
                        <c:v>200.46233000000001</c:v>
                      </c:pt>
                      <c:pt idx="2871">
                        <c:v>200.45873</c:v>
                      </c:pt>
                      <c:pt idx="2872">
                        <c:v>200.49977999999999</c:v>
                      </c:pt>
                      <c:pt idx="2873">
                        <c:v>200.47271000000001</c:v>
                      </c:pt>
                      <c:pt idx="2874">
                        <c:v>200.46683999999999</c:v>
                      </c:pt>
                      <c:pt idx="2875">
                        <c:v>200.44962000000001</c:v>
                      </c:pt>
                      <c:pt idx="2876">
                        <c:v>200.48724999999999</c:v>
                      </c:pt>
                      <c:pt idx="2877">
                        <c:v>200.45672999999999</c:v>
                      </c:pt>
                      <c:pt idx="2878">
                        <c:v>200.46938</c:v>
                      </c:pt>
                      <c:pt idx="2879">
                        <c:v>200.56164999999999</c:v>
                      </c:pt>
                      <c:pt idx="2880">
                        <c:v>200.49319</c:v>
                      </c:pt>
                      <c:pt idx="2881">
                        <c:v>200.45043999999999</c:v>
                      </c:pt>
                      <c:pt idx="2882">
                        <c:v>200.45428999999999</c:v>
                      </c:pt>
                      <c:pt idx="2883">
                        <c:v>200.46963</c:v>
                      </c:pt>
                      <c:pt idx="2884">
                        <c:v>200.46769</c:v>
                      </c:pt>
                      <c:pt idx="2885">
                        <c:v>200.49215000000001</c:v>
                      </c:pt>
                      <c:pt idx="2886">
                        <c:v>200.45488</c:v>
                      </c:pt>
                      <c:pt idx="2887">
                        <c:v>200.45989</c:v>
                      </c:pt>
                      <c:pt idx="2888">
                        <c:v>200.47917000000001</c:v>
                      </c:pt>
                      <c:pt idx="2889">
                        <c:v>200.49001000000001</c:v>
                      </c:pt>
                      <c:pt idx="2890">
                        <c:v>200.47479000000001</c:v>
                      </c:pt>
                      <c:pt idx="2891">
                        <c:v>200.47460000000001</c:v>
                      </c:pt>
                      <c:pt idx="2892">
                        <c:v>200.45626999999999</c:v>
                      </c:pt>
                      <c:pt idx="2893">
                        <c:v>200.49858</c:v>
                      </c:pt>
                      <c:pt idx="2894">
                        <c:v>200.46576999999999</c:v>
                      </c:pt>
                      <c:pt idx="2895">
                        <c:v>200.47143</c:v>
                      </c:pt>
                      <c:pt idx="2896">
                        <c:v>200.46575000000001</c:v>
                      </c:pt>
                      <c:pt idx="2897">
                        <c:v>200.49606</c:v>
                      </c:pt>
                      <c:pt idx="2898">
                        <c:v>200.45881</c:v>
                      </c:pt>
                      <c:pt idx="2899">
                        <c:v>200.46705</c:v>
                      </c:pt>
                      <c:pt idx="2900">
                        <c:v>200.46328</c:v>
                      </c:pt>
                      <c:pt idx="2901">
                        <c:v>200.47131999999999</c:v>
                      </c:pt>
                      <c:pt idx="2902">
                        <c:v>200.48078000000001</c:v>
                      </c:pt>
                      <c:pt idx="2903">
                        <c:v>200.45871</c:v>
                      </c:pt>
                      <c:pt idx="2904">
                        <c:v>200.46114</c:v>
                      </c:pt>
                      <c:pt idx="2905">
                        <c:v>200.47393</c:v>
                      </c:pt>
                      <c:pt idx="2906">
                        <c:v>200.48331999999999</c:v>
                      </c:pt>
                      <c:pt idx="2907">
                        <c:v>200.47119000000001</c:v>
                      </c:pt>
                      <c:pt idx="2908">
                        <c:v>200.46710999999999</c:v>
                      </c:pt>
                      <c:pt idx="2909">
                        <c:v>200.47667999999999</c:v>
                      </c:pt>
                      <c:pt idx="2910">
                        <c:v>200.49319</c:v>
                      </c:pt>
                      <c:pt idx="2911">
                        <c:v>200.452</c:v>
                      </c:pt>
                      <c:pt idx="2912">
                        <c:v>200.46007</c:v>
                      </c:pt>
                      <c:pt idx="2913">
                        <c:v>200.47001</c:v>
                      </c:pt>
                      <c:pt idx="2914">
                        <c:v>200.49003999999999</c:v>
                      </c:pt>
                      <c:pt idx="2915">
                        <c:v>200.48108999999999</c:v>
                      </c:pt>
                      <c:pt idx="2916">
                        <c:v>200.47165000000001</c:v>
                      </c:pt>
                      <c:pt idx="2917">
                        <c:v>200.46181000000001</c:v>
                      </c:pt>
                      <c:pt idx="2918">
                        <c:v>200.48770999999999</c:v>
                      </c:pt>
                      <c:pt idx="2919">
                        <c:v>200.47051999999999</c:v>
                      </c:pt>
                      <c:pt idx="2920">
                        <c:v>200.46019000000001</c:v>
                      </c:pt>
                      <c:pt idx="2921">
                        <c:v>200.45393999999999</c:v>
                      </c:pt>
                      <c:pt idx="2922">
                        <c:v>200.43089000000001</c:v>
                      </c:pt>
                      <c:pt idx="2923">
                        <c:v>200.47588999999999</c:v>
                      </c:pt>
                      <c:pt idx="2924">
                        <c:v>200.45067</c:v>
                      </c:pt>
                      <c:pt idx="2925">
                        <c:v>200.45436000000001</c:v>
                      </c:pt>
                      <c:pt idx="2926">
                        <c:v>200.43396999999999</c:v>
                      </c:pt>
                      <c:pt idx="2927">
                        <c:v>200.48022</c:v>
                      </c:pt>
                      <c:pt idx="2928">
                        <c:v>200.45053999999999</c:v>
                      </c:pt>
                      <c:pt idx="2929">
                        <c:v>200.43922000000001</c:v>
                      </c:pt>
                      <c:pt idx="2930">
                        <c:v>200.44463999999999</c:v>
                      </c:pt>
                      <c:pt idx="2931">
                        <c:v>200.47936999999999</c:v>
                      </c:pt>
                      <c:pt idx="2932">
                        <c:v>200.47066000000001</c:v>
                      </c:pt>
                      <c:pt idx="2933">
                        <c:v>200.45500000000001</c:v>
                      </c:pt>
                      <c:pt idx="2934">
                        <c:v>200.46156999999999</c:v>
                      </c:pt>
                      <c:pt idx="2935">
                        <c:v>200.48361</c:v>
                      </c:pt>
                      <c:pt idx="2936">
                        <c:v>200.47054</c:v>
                      </c:pt>
                      <c:pt idx="2937">
                        <c:v>200.46241000000001</c:v>
                      </c:pt>
                      <c:pt idx="2938">
                        <c:v>200.46862999999999</c:v>
                      </c:pt>
                      <c:pt idx="2939">
                        <c:v>200.47223</c:v>
                      </c:pt>
                      <c:pt idx="2940">
                        <c:v>200.59890999999999</c:v>
                      </c:pt>
                      <c:pt idx="2941">
                        <c:v>200.47539</c:v>
                      </c:pt>
                      <c:pt idx="2942">
                        <c:v>200.46669</c:v>
                      </c:pt>
                      <c:pt idx="2943">
                        <c:v>200.45661999999999</c:v>
                      </c:pt>
                      <c:pt idx="2944">
                        <c:v>200.4761</c:v>
                      </c:pt>
                      <c:pt idx="2945">
                        <c:v>200.44033999999999</c:v>
                      </c:pt>
                      <c:pt idx="2946">
                        <c:v>200.43313000000001</c:v>
                      </c:pt>
                      <c:pt idx="2947">
                        <c:v>200.45701</c:v>
                      </c:pt>
                      <c:pt idx="2948">
                        <c:v>200.48953</c:v>
                      </c:pt>
                      <c:pt idx="2949">
                        <c:v>200.45452</c:v>
                      </c:pt>
                      <c:pt idx="2950">
                        <c:v>200.46169</c:v>
                      </c:pt>
                      <c:pt idx="2951">
                        <c:v>200.46898999999999</c:v>
                      </c:pt>
                      <c:pt idx="2952">
                        <c:v>200.48296999999999</c:v>
                      </c:pt>
                      <c:pt idx="2953">
                        <c:v>200.48059000000001</c:v>
                      </c:pt>
                      <c:pt idx="2954">
                        <c:v>200.47154</c:v>
                      </c:pt>
                      <c:pt idx="2955">
                        <c:v>200.47821999999999</c:v>
                      </c:pt>
                      <c:pt idx="2956">
                        <c:v>200.45148</c:v>
                      </c:pt>
                      <c:pt idx="2957">
                        <c:v>200.48965000000001</c:v>
                      </c:pt>
                      <c:pt idx="2958">
                        <c:v>200.43278000000001</c:v>
                      </c:pt>
                      <c:pt idx="2959">
                        <c:v>200.43416999999999</c:v>
                      </c:pt>
                      <c:pt idx="2960">
                        <c:v>200.43119999999999</c:v>
                      </c:pt>
                      <c:pt idx="2961">
                        <c:v>200.47315</c:v>
                      </c:pt>
                      <c:pt idx="2962">
                        <c:v>200.45486</c:v>
                      </c:pt>
                      <c:pt idx="2963">
                        <c:v>200.45296999999999</c:v>
                      </c:pt>
                      <c:pt idx="2964">
                        <c:v>200.45625999999999</c:v>
                      </c:pt>
                      <c:pt idx="2965">
                        <c:v>200.47300000000001</c:v>
                      </c:pt>
                      <c:pt idx="2966">
                        <c:v>200.47812999999999</c:v>
                      </c:pt>
                      <c:pt idx="2967">
                        <c:v>200.44774000000001</c:v>
                      </c:pt>
                      <c:pt idx="2968">
                        <c:v>200.46107000000001</c:v>
                      </c:pt>
                      <c:pt idx="2969">
                        <c:v>200.46826999999999</c:v>
                      </c:pt>
                      <c:pt idx="2970">
                        <c:v>200.45581000000001</c:v>
                      </c:pt>
                      <c:pt idx="2971">
                        <c:v>200.55604</c:v>
                      </c:pt>
                      <c:pt idx="2972">
                        <c:v>200.69797</c:v>
                      </c:pt>
                      <c:pt idx="2973">
                        <c:v>200.83159000000001</c:v>
                      </c:pt>
                      <c:pt idx="2974">
                        <c:v>200.99417</c:v>
                      </c:pt>
                      <c:pt idx="2975">
                        <c:v>201.10531</c:v>
                      </c:pt>
                      <c:pt idx="2976">
                        <c:v>201.22549000000001</c:v>
                      </c:pt>
                      <c:pt idx="2977">
                        <c:v>201.34179</c:v>
                      </c:pt>
                      <c:pt idx="2978">
                        <c:v>201.47667000000001</c:v>
                      </c:pt>
                      <c:pt idx="2979">
                        <c:v>201.57508000000001</c:v>
                      </c:pt>
                      <c:pt idx="2980">
                        <c:v>201.6661</c:v>
                      </c:pt>
                      <c:pt idx="2981">
                        <c:v>201.81684999999999</c:v>
                      </c:pt>
                      <c:pt idx="2982">
                        <c:v>201.98964000000001</c:v>
                      </c:pt>
                      <c:pt idx="2983">
                        <c:v>202.07673</c:v>
                      </c:pt>
                      <c:pt idx="2984">
                        <c:v>202.20219</c:v>
                      </c:pt>
                      <c:pt idx="2985">
                        <c:v>202.34191999999999</c:v>
                      </c:pt>
                      <c:pt idx="2986">
                        <c:v>202.49066999999999</c:v>
                      </c:pt>
                      <c:pt idx="2987">
                        <c:v>202.59457</c:v>
                      </c:pt>
                      <c:pt idx="2988">
                        <c:v>202.70386999999999</c:v>
                      </c:pt>
                      <c:pt idx="2989">
                        <c:v>202.83611999999999</c:v>
                      </c:pt>
                      <c:pt idx="2990">
                        <c:v>202.95952</c:v>
                      </c:pt>
                      <c:pt idx="2991">
                        <c:v>203.08768000000001</c:v>
                      </c:pt>
                      <c:pt idx="2992">
                        <c:v>203.19069999999999</c:v>
                      </c:pt>
                      <c:pt idx="2993">
                        <c:v>203.33322999999999</c:v>
                      </c:pt>
                      <c:pt idx="2994">
                        <c:v>203.45838000000001</c:v>
                      </c:pt>
                      <c:pt idx="2995">
                        <c:v>203.61239</c:v>
                      </c:pt>
                      <c:pt idx="2996">
                        <c:v>203.6935</c:v>
                      </c:pt>
                      <c:pt idx="2997">
                        <c:v>203.82341</c:v>
                      </c:pt>
                      <c:pt idx="2998">
                        <c:v>203.94811999999999</c:v>
                      </c:pt>
                      <c:pt idx="2999">
                        <c:v>204.11145999999999</c:v>
                      </c:pt>
                      <c:pt idx="3000">
                        <c:v>204.22928999999999</c:v>
                      </c:pt>
                      <c:pt idx="3001">
                        <c:v>204.45822000000001</c:v>
                      </c:pt>
                      <c:pt idx="3002">
                        <c:v>204.47942</c:v>
                      </c:pt>
                      <c:pt idx="3003">
                        <c:v>204.60667000000001</c:v>
                      </c:pt>
                      <c:pt idx="3004">
                        <c:v>204.69686999999999</c:v>
                      </c:pt>
                      <c:pt idx="3005">
                        <c:v>204.82974999999999</c:v>
                      </c:pt>
                      <c:pt idx="3006">
                        <c:v>204.93772000000001</c:v>
                      </c:pt>
                      <c:pt idx="3007">
                        <c:v>205.07697999999999</c:v>
                      </c:pt>
                      <c:pt idx="3008">
                        <c:v>205.20885999999999</c:v>
                      </c:pt>
                      <c:pt idx="3009">
                        <c:v>205.32153</c:v>
                      </c:pt>
                      <c:pt idx="3010">
                        <c:v>205.45231999999999</c:v>
                      </c:pt>
                      <c:pt idx="3011">
                        <c:v>205.58457999999999</c:v>
                      </c:pt>
                      <c:pt idx="3012">
                        <c:v>205.75115</c:v>
                      </c:pt>
                      <c:pt idx="3013">
                        <c:v>205.83896999999999</c:v>
                      </c:pt>
                      <c:pt idx="3014">
                        <c:v>205.95607000000001</c:v>
                      </c:pt>
                      <c:pt idx="3015">
                        <c:v>206.10122000000001</c:v>
                      </c:pt>
                      <c:pt idx="3016">
                        <c:v>206.23999000000001</c:v>
                      </c:pt>
                      <c:pt idx="3017">
                        <c:v>206.34366</c:v>
                      </c:pt>
                      <c:pt idx="3018">
                        <c:v>206.46359000000001</c:v>
                      </c:pt>
                      <c:pt idx="3019">
                        <c:v>206.59246999999999</c:v>
                      </c:pt>
                      <c:pt idx="3020">
                        <c:v>206.73580000000001</c:v>
                      </c:pt>
                      <c:pt idx="3021">
                        <c:v>206.83246</c:v>
                      </c:pt>
                      <c:pt idx="3022">
                        <c:v>206.94873000000001</c:v>
                      </c:pt>
                      <c:pt idx="3023">
                        <c:v>207.08588</c:v>
                      </c:pt>
                      <c:pt idx="3024">
                        <c:v>207.21593999999999</c:v>
                      </c:pt>
                      <c:pt idx="3025">
                        <c:v>207.33787000000001</c:v>
                      </c:pt>
                      <c:pt idx="3026">
                        <c:v>207.43717000000001</c:v>
                      </c:pt>
                      <c:pt idx="3027">
                        <c:v>207.57022000000001</c:v>
                      </c:pt>
                      <c:pt idx="3028">
                        <c:v>207.70717999999999</c:v>
                      </c:pt>
                      <c:pt idx="3029">
                        <c:v>207.86372</c:v>
                      </c:pt>
                      <c:pt idx="3030">
                        <c:v>207.96066999999999</c:v>
                      </c:pt>
                      <c:pt idx="3031">
                        <c:v>208.09902</c:v>
                      </c:pt>
                      <c:pt idx="3032">
                        <c:v>208.22689</c:v>
                      </c:pt>
                      <c:pt idx="3033">
                        <c:v>208.37142</c:v>
                      </c:pt>
                      <c:pt idx="3034">
                        <c:v>208.46207000000001</c:v>
                      </c:pt>
                      <c:pt idx="3035">
                        <c:v>208.60001</c:v>
                      </c:pt>
                      <c:pt idx="3036">
                        <c:v>208.73173</c:v>
                      </c:pt>
                      <c:pt idx="3037">
                        <c:v>208.87905000000001</c:v>
                      </c:pt>
                      <c:pt idx="3038">
                        <c:v>208.98775000000001</c:v>
                      </c:pt>
                      <c:pt idx="3039">
                        <c:v>209.09349</c:v>
                      </c:pt>
                      <c:pt idx="3040">
                        <c:v>209.2414</c:v>
                      </c:pt>
                      <c:pt idx="3041">
                        <c:v>209.37986000000001</c:v>
                      </c:pt>
                      <c:pt idx="3042">
                        <c:v>209.46700999999999</c:v>
                      </c:pt>
                      <c:pt idx="3043">
                        <c:v>209.60709</c:v>
                      </c:pt>
                      <c:pt idx="3044">
                        <c:v>209.72453999999999</c:v>
                      </c:pt>
                      <c:pt idx="3045">
                        <c:v>209.82998000000001</c:v>
                      </c:pt>
                      <c:pt idx="3046">
                        <c:v>209.99522999999999</c:v>
                      </c:pt>
                      <c:pt idx="3047">
                        <c:v>210.07857999999999</c:v>
                      </c:pt>
                      <c:pt idx="3048">
                        <c:v>210.21518</c:v>
                      </c:pt>
                      <c:pt idx="3049">
                        <c:v>210.33018000000001</c:v>
                      </c:pt>
                      <c:pt idx="3050">
                        <c:v>210.48177000000001</c:v>
                      </c:pt>
                      <c:pt idx="3051">
                        <c:v>210.59020000000001</c:v>
                      </c:pt>
                      <c:pt idx="3052">
                        <c:v>210.72139999999999</c:v>
                      </c:pt>
                      <c:pt idx="3053">
                        <c:v>210.84674000000001</c:v>
                      </c:pt>
                      <c:pt idx="3054">
                        <c:v>210.99901</c:v>
                      </c:pt>
                      <c:pt idx="3055">
                        <c:v>211.10619</c:v>
                      </c:pt>
                      <c:pt idx="3056">
                        <c:v>211.20964000000001</c:v>
                      </c:pt>
                      <c:pt idx="3057">
                        <c:v>211.33016000000001</c:v>
                      </c:pt>
                      <c:pt idx="3058">
                        <c:v>211.46707000000001</c:v>
                      </c:pt>
                      <c:pt idx="3059">
                        <c:v>211.60996</c:v>
                      </c:pt>
                      <c:pt idx="3060">
                        <c:v>211.72726</c:v>
                      </c:pt>
                      <c:pt idx="3061">
                        <c:v>211.90198000000001</c:v>
                      </c:pt>
                      <c:pt idx="3062">
                        <c:v>212.06708</c:v>
                      </c:pt>
                      <c:pt idx="3063">
                        <c:v>212.11626999999999</c:v>
                      </c:pt>
                      <c:pt idx="3064">
                        <c:v>212.21028000000001</c:v>
                      </c:pt>
                      <c:pt idx="3065">
                        <c:v>212.32936000000001</c:v>
                      </c:pt>
                      <c:pt idx="3066">
                        <c:v>212.43991</c:v>
                      </c:pt>
                      <c:pt idx="3067">
                        <c:v>212.61082999999999</c:v>
                      </c:pt>
                      <c:pt idx="3068">
                        <c:v>212.70692</c:v>
                      </c:pt>
                      <c:pt idx="3069">
                        <c:v>212.83313000000001</c:v>
                      </c:pt>
                      <c:pt idx="3070">
                        <c:v>212.97072</c:v>
                      </c:pt>
                      <c:pt idx="3071">
                        <c:v>213.10978</c:v>
                      </c:pt>
                      <c:pt idx="3072">
                        <c:v>213.21829</c:v>
                      </c:pt>
                      <c:pt idx="3073">
                        <c:v>213.31981999999999</c:v>
                      </c:pt>
                      <c:pt idx="3074">
                        <c:v>213.45796999999999</c:v>
                      </c:pt>
                      <c:pt idx="3075">
                        <c:v>213.60947999999999</c:v>
                      </c:pt>
                      <c:pt idx="3076">
                        <c:v>213.70495</c:v>
                      </c:pt>
                      <c:pt idx="3077">
                        <c:v>213.84093999999999</c:v>
                      </c:pt>
                      <c:pt idx="3078">
                        <c:v>213.97380000000001</c:v>
                      </c:pt>
                      <c:pt idx="3079">
                        <c:v>214.11709999999999</c:v>
                      </c:pt>
                      <c:pt idx="3080">
                        <c:v>214.20171999999999</c:v>
                      </c:pt>
                      <c:pt idx="3081">
                        <c:v>214.31925000000001</c:v>
                      </c:pt>
                      <c:pt idx="3082">
                        <c:v>214.43904000000001</c:v>
                      </c:pt>
                      <c:pt idx="3083">
                        <c:v>214.57972000000001</c:v>
                      </c:pt>
                      <c:pt idx="3084">
                        <c:v>214.74761000000001</c:v>
                      </c:pt>
                      <c:pt idx="3085">
                        <c:v>214.83569</c:v>
                      </c:pt>
                      <c:pt idx="3086">
                        <c:v>214.96529000000001</c:v>
                      </c:pt>
                      <c:pt idx="3087">
                        <c:v>215.07786999999999</c:v>
                      </c:pt>
                      <c:pt idx="3088">
                        <c:v>215.22117</c:v>
                      </c:pt>
                      <c:pt idx="3089">
                        <c:v>215.33304000000001</c:v>
                      </c:pt>
                      <c:pt idx="3090">
                        <c:v>215.45093</c:v>
                      </c:pt>
                      <c:pt idx="3091">
                        <c:v>215.58918</c:v>
                      </c:pt>
                      <c:pt idx="3092">
                        <c:v>215.72156000000001</c:v>
                      </c:pt>
                      <c:pt idx="3093">
                        <c:v>215.81704999999999</c:v>
                      </c:pt>
                      <c:pt idx="3094">
                        <c:v>215.94612000000001</c:v>
                      </c:pt>
                      <c:pt idx="3095">
                        <c:v>216.07231999999999</c:v>
                      </c:pt>
                      <c:pt idx="3096">
                        <c:v>216.22152</c:v>
                      </c:pt>
                      <c:pt idx="3097">
                        <c:v>216.33831000000001</c:v>
                      </c:pt>
                      <c:pt idx="3098">
                        <c:v>216.44354000000001</c:v>
                      </c:pt>
                      <c:pt idx="3099">
                        <c:v>216.55475000000001</c:v>
                      </c:pt>
                      <c:pt idx="3100">
                        <c:v>216.69919999999999</c:v>
                      </c:pt>
                      <c:pt idx="3101">
                        <c:v>216.83772999999999</c:v>
                      </c:pt>
                      <c:pt idx="3102">
                        <c:v>216.94883999999999</c:v>
                      </c:pt>
                      <c:pt idx="3103">
                        <c:v>217.05052000000001</c:v>
                      </c:pt>
                      <c:pt idx="3104">
                        <c:v>217.17516000000001</c:v>
                      </c:pt>
                      <c:pt idx="3105">
                        <c:v>217.33591999999999</c:v>
                      </c:pt>
                      <c:pt idx="3106">
                        <c:v>217.44332</c:v>
                      </c:pt>
                      <c:pt idx="3107">
                        <c:v>217.57563999999999</c:v>
                      </c:pt>
                      <c:pt idx="3108">
                        <c:v>217.70898</c:v>
                      </c:pt>
                      <c:pt idx="3109">
                        <c:v>217.84214</c:v>
                      </c:pt>
                      <c:pt idx="3110">
                        <c:v>217.92487</c:v>
                      </c:pt>
                      <c:pt idx="3111">
                        <c:v>218.06458000000001</c:v>
                      </c:pt>
                      <c:pt idx="3112">
                        <c:v>218.18258</c:v>
                      </c:pt>
                      <c:pt idx="3113">
                        <c:v>218.3442</c:v>
                      </c:pt>
                      <c:pt idx="3114">
                        <c:v>218.43950000000001</c:v>
                      </c:pt>
                      <c:pt idx="3115">
                        <c:v>218.54288</c:v>
                      </c:pt>
                      <c:pt idx="3116">
                        <c:v>218.68360000000001</c:v>
                      </c:pt>
                      <c:pt idx="3117">
                        <c:v>218.82905</c:v>
                      </c:pt>
                      <c:pt idx="3118">
                        <c:v>218.95729</c:v>
                      </c:pt>
                      <c:pt idx="3119">
                        <c:v>219.08435</c:v>
                      </c:pt>
                      <c:pt idx="3120">
                        <c:v>219.19738000000001</c:v>
                      </c:pt>
                      <c:pt idx="3121">
                        <c:v>219.29737</c:v>
                      </c:pt>
                      <c:pt idx="3122">
                        <c:v>219.54940999999999</c:v>
                      </c:pt>
                      <c:pt idx="3123">
                        <c:v>219.59447</c:v>
                      </c:pt>
                      <c:pt idx="3124">
                        <c:v>219.68446</c:v>
                      </c:pt>
                      <c:pt idx="3125">
                        <c:v>219.82157000000001</c:v>
                      </c:pt>
                      <c:pt idx="3126">
                        <c:v>219.97039000000001</c:v>
                      </c:pt>
                      <c:pt idx="3127">
                        <c:v>220.06962999999999</c:v>
                      </c:pt>
                      <c:pt idx="3128">
                        <c:v>220.20780999999999</c:v>
                      </c:pt>
                      <c:pt idx="3129">
                        <c:v>220.31713999999999</c:v>
                      </c:pt>
                      <c:pt idx="3130">
                        <c:v>220.46091999999999</c:v>
                      </c:pt>
                      <c:pt idx="3131">
                        <c:v>220.56549000000001</c:v>
                      </c:pt>
                      <c:pt idx="3132">
                        <c:v>220.69098</c:v>
                      </c:pt>
                      <c:pt idx="3133">
                        <c:v>220.80089000000001</c:v>
                      </c:pt>
                      <c:pt idx="3134">
                        <c:v>220.96638999999999</c:v>
                      </c:pt>
                      <c:pt idx="3135">
                        <c:v>221.08214000000001</c:v>
                      </c:pt>
                      <c:pt idx="3136">
                        <c:v>221.20455999999999</c:v>
                      </c:pt>
                      <c:pt idx="3137">
                        <c:v>221.32926</c:v>
                      </c:pt>
                      <c:pt idx="3138">
                        <c:v>221.45079999999999</c:v>
                      </c:pt>
                      <c:pt idx="3139">
                        <c:v>221.59128000000001</c:v>
                      </c:pt>
                      <c:pt idx="3140">
                        <c:v>221.67874</c:v>
                      </c:pt>
                      <c:pt idx="3141">
                        <c:v>221.81187</c:v>
                      </c:pt>
                      <c:pt idx="3142">
                        <c:v>221.93925999999999</c:v>
                      </c:pt>
                      <c:pt idx="3143">
                        <c:v>222.10453999999999</c:v>
                      </c:pt>
                      <c:pt idx="3144">
                        <c:v>222.20385999999999</c:v>
                      </c:pt>
                      <c:pt idx="3145">
                        <c:v>222.33032</c:v>
                      </c:pt>
                      <c:pt idx="3146">
                        <c:v>222.44974999999999</c:v>
                      </c:pt>
                      <c:pt idx="3147">
                        <c:v>222.60178999999999</c:v>
                      </c:pt>
                      <c:pt idx="3148">
                        <c:v>222.70299</c:v>
                      </c:pt>
                      <c:pt idx="3149">
                        <c:v>222.80709999999999</c:v>
                      </c:pt>
                      <c:pt idx="3150">
                        <c:v>222.94262000000001</c:v>
                      </c:pt>
                      <c:pt idx="3151">
                        <c:v>223.10722000000001</c:v>
                      </c:pt>
                      <c:pt idx="3152">
                        <c:v>223.19128000000001</c:v>
                      </c:pt>
                      <c:pt idx="3153">
                        <c:v>223.29895999999999</c:v>
                      </c:pt>
                      <c:pt idx="3154">
                        <c:v>223.41435000000001</c:v>
                      </c:pt>
                      <c:pt idx="3155">
                        <c:v>223.57467</c:v>
                      </c:pt>
                      <c:pt idx="3156">
                        <c:v>223.69185999999999</c:v>
                      </c:pt>
                      <c:pt idx="3157">
                        <c:v>223.80815999999999</c:v>
                      </c:pt>
                      <c:pt idx="3158">
                        <c:v>223.93427</c:v>
                      </c:pt>
                      <c:pt idx="3159">
                        <c:v>224.05690000000001</c:v>
                      </c:pt>
                      <c:pt idx="3160">
                        <c:v>224.20893000000001</c:v>
                      </c:pt>
                      <c:pt idx="3161">
                        <c:v>224.33604</c:v>
                      </c:pt>
                      <c:pt idx="3162">
                        <c:v>224.44184999999999</c:v>
                      </c:pt>
                      <c:pt idx="3163">
                        <c:v>224.57543000000001</c:v>
                      </c:pt>
                      <c:pt idx="3164">
                        <c:v>224.71437</c:v>
                      </c:pt>
                      <c:pt idx="3165">
                        <c:v>224.82763</c:v>
                      </c:pt>
                      <c:pt idx="3166">
                        <c:v>224.94663</c:v>
                      </c:pt>
                      <c:pt idx="3167">
                        <c:v>225.05779000000001</c:v>
                      </c:pt>
                      <c:pt idx="3168">
                        <c:v>225.21046999999999</c:v>
                      </c:pt>
                      <c:pt idx="3169">
                        <c:v>225.31573</c:v>
                      </c:pt>
                      <c:pt idx="3170">
                        <c:v>225.44449</c:v>
                      </c:pt>
                      <c:pt idx="3171">
                        <c:v>225.52898999999999</c:v>
                      </c:pt>
                      <c:pt idx="3172">
                        <c:v>225.68893</c:v>
                      </c:pt>
                      <c:pt idx="3173">
                        <c:v>225.77001000000001</c:v>
                      </c:pt>
                      <c:pt idx="3174">
                        <c:v>225.9178</c:v>
                      </c:pt>
                      <c:pt idx="3175">
                        <c:v>226.03120999999999</c:v>
                      </c:pt>
                      <c:pt idx="3176">
                        <c:v>226.17286999999999</c:v>
                      </c:pt>
                      <c:pt idx="3177">
                        <c:v>226.30983000000001</c:v>
                      </c:pt>
                      <c:pt idx="3178">
                        <c:v>226.4545</c:v>
                      </c:pt>
                      <c:pt idx="3179">
                        <c:v>226.57619</c:v>
                      </c:pt>
                      <c:pt idx="3180">
                        <c:v>226.69923</c:v>
                      </c:pt>
                      <c:pt idx="3181">
                        <c:v>226.83771999999999</c:v>
                      </c:pt>
                      <c:pt idx="3182">
                        <c:v>226.93924999999999</c:v>
                      </c:pt>
                      <c:pt idx="3183">
                        <c:v>227.19633999999999</c:v>
                      </c:pt>
                      <c:pt idx="3184">
                        <c:v>227.18151</c:v>
                      </c:pt>
                      <c:pt idx="3185">
                        <c:v>227.33509000000001</c:v>
                      </c:pt>
                      <c:pt idx="3186">
                        <c:v>227.43088</c:v>
                      </c:pt>
                      <c:pt idx="3187">
                        <c:v>227.57314</c:v>
                      </c:pt>
                      <c:pt idx="3188">
                        <c:v>227.67326</c:v>
                      </c:pt>
                      <c:pt idx="3189">
                        <c:v>227.8502</c:v>
                      </c:pt>
                      <c:pt idx="3190">
                        <c:v>227.93360999999999</c:v>
                      </c:pt>
                      <c:pt idx="3191">
                        <c:v>228.04616999999999</c:v>
                      </c:pt>
                      <c:pt idx="3192">
                        <c:v>228.1815</c:v>
                      </c:pt>
                      <c:pt idx="3193">
                        <c:v>228.32310000000001</c:v>
                      </c:pt>
                      <c:pt idx="3194">
                        <c:v>228.44479000000001</c:v>
                      </c:pt>
                      <c:pt idx="3195">
                        <c:v>228.583</c:v>
                      </c:pt>
                      <c:pt idx="3196">
                        <c:v>228.69219000000001</c:v>
                      </c:pt>
                      <c:pt idx="3197">
                        <c:v>228.82674</c:v>
                      </c:pt>
                      <c:pt idx="3198">
                        <c:v>228.96170000000001</c:v>
                      </c:pt>
                      <c:pt idx="3199">
                        <c:v>229.06532999999999</c:v>
                      </c:pt>
                      <c:pt idx="3200">
                        <c:v>229.17644000000001</c:v>
                      </c:pt>
                      <c:pt idx="3201">
                        <c:v>229.30181999999999</c:v>
                      </c:pt>
                      <c:pt idx="3202">
                        <c:v>229.45047</c:v>
                      </c:pt>
                      <c:pt idx="3203">
                        <c:v>229.53656000000001</c:v>
                      </c:pt>
                      <c:pt idx="3204">
                        <c:v>229.65418</c:v>
                      </c:pt>
                      <c:pt idx="3205">
                        <c:v>229.77216999999999</c:v>
                      </c:pt>
                      <c:pt idx="3206">
                        <c:v>229.93145000000001</c:v>
                      </c:pt>
                      <c:pt idx="3207">
                        <c:v>230.04203000000001</c:v>
                      </c:pt>
                      <c:pt idx="3208">
                        <c:v>230.15791999999999</c:v>
                      </c:pt>
                      <c:pt idx="3209">
                        <c:v>230.28890000000001</c:v>
                      </c:pt>
                      <c:pt idx="3210">
                        <c:v>230.43847</c:v>
                      </c:pt>
                      <c:pt idx="3211">
                        <c:v>230.54402999999999</c:v>
                      </c:pt>
                      <c:pt idx="3212">
                        <c:v>230.66816</c:v>
                      </c:pt>
                      <c:pt idx="3213">
                        <c:v>230.79945000000001</c:v>
                      </c:pt>
                      <c:pt idx="3214">
                        <c:v>230.93888999999999</c:v>
                      </c:pt>
                      <c:pt idx="3215">
                        <c:v>231.08372</c:v>
                      </c:pt>
                      <c:pt idx="3216">
                        <c:v>231.17087000000001</c:v>
                      </c:pt>
                      <c:pt idx="3217">
                        <c:v>231.30686</c:v>
                      </c:pt>
                      <c:pt idx="3218">
                        <c:v>231.42676</c:v>
                      </c:pt>
                      <c:pt idx="3219">
                        <c:v>231.58145999999999</c:v>
                      </c:pt>
                      <c:pt idx="3220">
                        <c:v>231.67646999999999</c:v>
                      </c:pt>
                      <c:pt idx="3221">
                        <c:v>231.79418000000001</c:v>
                      </c:pt>
                      <c:pt idx="3222">
                        <c:v>231.90523999999999</c:v>
                      </c:pt>
                      <c:pt idx="3223">
                        <c:v>232.09273999999999</c:v>
                      </c:pt>
                      <c:pt idx="3224">
                        <c:v>232.18700999999999</c:v>
                      </c:pt>
                      <c:pt idx="3225">
                        <c:v>232.29482999999999</c:v>
                      </c:pt>
                      <c:pt idx="3226">
                        <c:v>232.42590999999999</c:v>
                      </c:pt>
                      <c:pt idx="3227">
                        <c:v>232.59116</c:v>
                      </c:pt>
                      <c:pt idx="3228">
                        <c:v>232.67016000000001</c:v>
                      </c:pt>
                      <c:pt idx="3229">
                        <c:v>232.80015</c:v>
                      </c:pt>
                      <c:pt idx="3230">
                        <c:v>232.92320000000001</c:v>
                      </c:pt>
                      <c:pt idx="3231">
                        <c:v>233.06817000000001</c:v>
                      </c:pt>
                      <c:pt idx="3232">
                        <c:v>233.18732</c:v>
                      </c:pt>
                      <c:pt idx="3233">
                        <c:v>233.29166000000001</c:v>
                      </c:pt>
                      <c:pt idx="3234">
                        <c:v>233.41923</c:v>
                      </c:pt>
                      <c:pt idx="3235">
                        <c:v>233.56019000000001</c:v>
                      </c:pt>
                      <c:pt idx="3236">
                        <c:v>233.68475000000001</c:v>
                      </c:pt>
                      <c:pt idx="3237">
                        <c:v>233.79513</c:v>
                      </c:pt>
                      <c:pt idx="3238">
                        <c:v>233.91544999999999</c:v>
                      </c:pt>
                      <c:pt idx="3239">
                        <c:v>234.02471</c:v>
                      </c:pt>
                      <c:pt idx="3240">
                        <c:v>234.19571999999999</c:v>
                      </c:pt>
                      <c:pt idx="3241">
                        <c:v>234.27847</c:v>
                      </c:pt>
                      <c:pt idx="3242">
                        <c:v>234.40545</c:v>
                      </c:pt>
                      <c:pt idx="3243">
                        <c:v>234.51967999999999</c:v>
                      </c:pt>
                      <c:pt idx="3244">
                        <c:v>234.82875999999999</c:v>
                      </c:pt>
                      <c:pt idx="3245">
                        <c:v>234.75587999999999</c:v>
                      </c:pt>
                      <c:pt idx="3246">
                        <c:v>234.89563000000001</c:v>
                      </c:pt>
                      <c:pt idx="3247">
                        <c:v>235.01479</c:v>
                      </c:pt>
                      <c:pt idx="3248">
                        <c:v>235.13872000000001</c:v>
                      </c:pt>
                      <c:pt idx="3249">
                        <c:v>235.29383999999999</c:v>
                      </c:pt>
                      <c:pt idx="3250">
                        <c:v>235.39223999999999</c:v>
                      </c:pt>
                      <c:pt idx="3251">
                        <c:v>235.51487</c:v>
                      </c:pt>
                      <c:pt idx="3252">
                        <c:v>235.64805000000001</c:v>
                      </c:pt>
                      <c:pt idx="3253">
                        <c:v>235.80294000000001</c:v>
                      </c:pt>
                      <c:pt idx="3254">
                        <c:v>235.90953999999999</c:v>
                      </c:pt>
                      <c:pt idx="3255">
                        <c:v>236.02670000000001</c:v>
                      </c:pt>
                      <c:pt idx="3256">
                        <c:v>236.14599999999999</c:v>
                      </c:pt>
                      <c:pt idx="3257">
                        <c:v>236.29794999999999</c:v>
                      </c:pt>
                      <c:pt idx="3258">
                        <c:v>236.38314</c:v>
                      </c:pt>
                      <c:pt idx="3259">
                        <c:v>236.50618</c:v>
                      </c:pt>
                      <c:pt idx="3260">
                        <c:v>236.64367999999999</c:v>
                      </c:pt>
                      <c:pt idx="3261">
                        <c:v>236.79601</c:v>
                      </c:pt>
                      <c:pt idx="3262">
                        <c:v>236.88717</c:v>
                      </c:pt>
                      <c:pt idx="3263">
                        <c:v>237.00451000000001</c:v>
                      </c:pt>
                      <c:pt idx="3264">
                        <c:v>237.12515999999999</c:v>
                      </c:pt>
                      <c:pt idx="3265">
                        <c:v>237.29818</c:v>
                      </c:pt>
                      <c:pt idx="3266">
                        <c:v>237.41118</c:v>
                      </c:pt>
                      <c:pt idx="3267">
                        <c:v>237.51399000000001</c:v>
                      </c:pt>
                      <c:pt idx="3268">
                        <c:v>237.63015999999999</c:v>
                      </c:pt>
                      <c:pt idx="3269">
                        <c:v>237.76806999999999</c:v>
                      </c:pt>
                      <c:pt idx="3270">
                        <c:v>237.91396</c:v>
                      </c:pt>
                      <c:pt idx="3271">
                        <c:v>238.01947999999999</c:v>
                      </c:pt>
                      <c:pt idx="3272">
                        <c:v>238.13785999999999</c:v>
                      </c:pt>
                      <c:pt idx="3273">
                        <c:v>238.25900999999999</c:v>
                      </c:pt>
                      <c:pt idx="3274">
                        <c:v>238.43185</c:v>
                      </c:pt>
                      <c:pt idx="3275">
                        <c:v>238.51244</c:v>
                      </c:pt>
                      <c:pt idx="3276">
                        <c:v>238.64404999999999</c:v>
                      </c:pt>
                      <c:pt idx="3277">
                        <c:v>238.77340000000001</c:v>
                      </c:pt>
                      <c:pt idx="3278">
                        <c:v>238.92841999999999</c:v>
                      </c:pt>
                      <c:pt idx="3279">
                        <c:v>239.03708</c:v>
                      </c:pt>
                      <c:pt idx="3280">
                        <c:v>239.14490000000001</c:v>
                      </c:pt>
                      <c:pt idx="3281">
                        <c:v>239.28834000000001</c:v>
                      </c:pt>
                      <c:pt idx="3282">
                        <c:v>239.42307</c:v>
                      </c:pt>
                      <c:pt idx="3283">
                        <c:v>239.52185</c:v>
                      </c:pt>
                      <c:pt idx="3284">
                        <c:v>239.65625</c:v>
                      </c:pt>
                      <c:pt idx="3285">
                        <c:v>239.77614</c:v>
                      </c:pt>
                      <c:pt idx="3286">
                        <c:v>239.90762000000001</c:v>
                      </c:pt>
                      <c:pt idx="3287">
                        <c:v>240.05673999999999</c:v>
                      </c:pt>
                      <c:pt idx="3288">
                        <c:v>240.15707</c:v>
                      </c:pt>
                      <c:pt idx="3289">
                        <c:v>240.28065000000001</c:v>
                      </c:pt>
                      <c:pt idx="3290">
                        <c:v>240.40142</c:v>
                      </c:pt>
                      <c:pt idx="3291">
                        <c:v>240.54532</c:v>
                      </c:pt>
                      <c:pt idx="3292">
                        <c:v>240.64312000000001</c:v>
                      </c:pt>
                      <c:pt idx="3293">
                        <c:v>240.76872</c:v>
                      </c:pt>
                      <c:pt idx="3294">
                        <c:v>240.8766</c:v>
                      </c:pt>
                      <c:pt idx="3295">
                        <c:v>241.03253000000001</c:v>
                      </c:pt>
                      <c:pt idx="3296">
                        <c:v>241.11420000000001</c:v>
                      </c:pt>
                      <c:pt idx="3297">
                        <c:v>241.24341000000001</c:v>
                      </c:pt>
                      <c:pt idx="3298">
                        <c:v>241.35678999999999</c:v>
                      </c:pt>
                      <c:pt idx="3299">
                        <c:v>241.54392999999999</c:v>
                      </c:pt>
                      <c:pt idx="3300">
                        <c:v>241.62191999999999</c:v>
                      </c:pt>
                      <c:pt idx="3301">
                        <c:v>241.75742</c:v>
                      </c:pt>
                      <c:pt idx="3302">
                        <c:v>241.87192999999999</c:v>
                      </c:pt>
                      <c:pt idx="3303">
                        <c:v>242.00747999999999</c:v>
                      </c:pt>
                      <c:pt idx="3304">
                        <c:v>242.13887</c:v>
                      </c:pt>
                      <c:pt idx="3305">
                        <c:v>242.34818999999999</c:v>
                      </c:pt>
                      <c:pt idx="3306">
                        <c:v>242.37452999999999</c:v>
                      </c:pt>
                      <c:pt idx="3307">
                        <c:v>242.50218000000001</c:v>
                      </c:pt>
                      <c:pt idx="3308">
                        <c:v>242.66372999999999</c:v>
                      </c:pt>
                      <c:pt idx="3309">
                        <c:v>242.7637</c:v>
                      </c:pt>
                      <c:pt idx="3310">
                        <c:v>242.88432</c:v>
                      </c:pt>
                      <c:pt idx="3311">
                        <c:v>243.00505999999999</c:v>
                      </c:pt>
                      <c:pt idx="3312">
                        <c:v>243.16310999999999</c:v>
                      </c:pt>
                      <c:pt idx="3313">
                        <c:v>243.24682999999999</c:v>
                      </c:pt>
                      <c:pt idx="3314">
                        <c:v>243.37774999999999</c:v>
                      </c:pt>
                      <c:pt idx="3315">
                        <c:v>243.48402999999999</c:v>
                      </c:pt>
                      <c:pt idx="3316">
                        <c:v>243.65528</c:v>
                      </c:pt>
                      <c:pt idx="3317">
                        <c:v>243.73645999999999</c:v>
                      </c:pt>
                      <c:pt idx="3318">
                        <c:v>243.86466999999999</c:v>
                      </c:pt>
                      <c:pt idx="3319">
                        <c:v>243.98947000000001</c:v>
                      </c:pt>
                      <c:pt idx="3320">
                        <c:v>244.15015</c:v>
                      </c:pt>
                      <c:pt idx="3321">
                        <c:v>244.24082000000001</c:v>
                      </c:pt>
                      <c:pt idx="3322">
                        <c:v>244.38174000000001</c:v>
                      </c:pt>
                      <c:pt idx="3323">
                        <c:v>244.49575999999999</c:v>
                      </c:pt>
                      <c:pt idx="3324">
                        <c:v>244.63587999999999</c:v>
                      </c:pt>
                      <c:pt idx="3325">
                        <c:v>244.75830999999999</c:v>
                      </c:pt>
                      <c:pt idx="3326">
                        <c:v>244.86713</c:v>
                      </c:pt>
                      <c:pt idx="3327">
                        <c:v>245.02360999999999</c:v>
                      </c:pt>
                      <c:pt idx="3328">
                        <c:v>245.14250000000001</c:v>
                      </c:pt>
                      <c:pt idx="3329">
                        <c:v>245.28654</c:v>
                      </c:pt>
                      <c:pt idx="3330">
                        <c:v>245.36652000000001</c:v>
                      </c:pt>
                      <c:pt idx="3331">
                        <c:v>245.48776000000001</c:v>
                      </c:pt>
                      <c:pt idx="3332">
                        <c:v>245.61788999999999</c:v>
                      </c:pt>
                      <c:pt idx="3333">
                        <c:v>245.76687999999999</c:v>
                      </c:pt>
                      <c:pt idx="3334">
                        <c:v>245.85380000000001</c:v>
                      </c:pt>
                      <c:pt idx="3335">
                        <c:v>245.99315000000001</c:v>
                      </c:pt>
                      <c:pt idx="3336">
                        <c:v>246.11362</c:v>
                      </c:pt>
                      <c:pt idx="3337">
                        <c:v>246.28963999999999</c:v>
                      </c:pt>
                      <c:pt idx="3338">
                        <c:v>246.37161</c:v>
                      </c:pt>
                      <c:pt idx="3339">
                        <c:v>246.49068</c:v>
                      </c:pt>
                      <c:pt idx="3340">
                        <c:v>246.61544000000001</c:v>
                      </c:pt>
                      <c:pt idx="3341">
                        <c:v>246.75785999999999</c:v>
                      </c:pt>
                      <c:pt idx="3342">
                        <c:v>246.88569000000001</c:v>
                      </c:pt>
                      <c:pt idx="3343">
                        <c:v>246.99319</c:v>
                      </c:pt>
                      <c:pt idx="3344">
                        <c:v>247.12187</c:v>
                      </c:pt>
                      <c:pt idx="3345">
                        <c:v>247.25104999999999</c:v>
                      </c:pt>
                      <c:pt idx="3346">
                        <c:v>247.39562000000001</c:v>
                      </c:pt>
                      <c:pt idx="3347">
                        <c:v>247.49417</c:v>
                      </c:pt>
                      <c:pt idx="3348">
                        <c:v>247.60656</c:v>
                      </c:pt>
                      <c:pt idx="3349">
                        <c:v>247.74617000000001</c:v>
                      </c:pt>
                      <c:pt idx="3350">
                        <c:v>247.89626000000001</c:v>
                      </c:pt>
                      <c:pt idx="3351">
                        <c:v>247.99207000000001</c:v>
                      </c:pt>
                      <c:pt idx="3352">
                        <c:v>248.12969000000001</c:v>
                      </c:pt>
                      <c:pt idx="3353">
                        <c:v>248.25828000000001</c:v>
                      </c:pt>
                      <c:pt idx="3354">
                        <c:v>248.38753</c:v>
                      </c:pt>
                      <c:pt idx="3355">
                        <c:v>248.48743999999999</c:v>
                      </c:pt>
                      <c:pt idx="3356">
                        <c:v>248.61070000000001</c:v>
                      </c:pt>
                      <c:pt idx="3357">
                        <c:v>248.76363000000001</c:v>
                      </c:pt>
                      <c:pt idx="3358">
                        <c:v>248.88253</c:v>
                      </c:pt>
                      <c:pt idx="3359">
                        <c:v>248.97201000000001</c:v>
                      </c:pt>
                      <c:pt idx="3360">
                        <c:v>249.10221999999999</c:v>
                      </c:pt>
                      <c:pt idx="3361">
                        <c:v>249.21770000000001</c:v>
                      </c:pt>
                      <c:pt idx="3362">
                        <c:v>249.35726</c:v>
                      </c:pt>
                      <c:pt idx="3363">
                        <c:v>249.51479</c:v>
                      </c:pt>
                      <c:pt idx="3364">
                        <c:v>249.60240999999999</c:v>
                      </c:pt>
                      <c:pt idx="3365">
                        <c:v>249.78442000000001</c:v>
                      </c:pt>
                      <c:pt idx="3366">
                        <c:v>249.92739</c:v>
                      </c:pt>
                      <c:pt idx="3367">
                        <c:v>249.99661</c:v>
                      </c:pt>
                      <c:pt idx="3368">
                        <c:v>250.09388000000001</c:v>
                      </c:pt>
                      <c:pt idx="3369">
                        <c:v>250.21832000000001</c:v>
                      </c:pt>
                      <c:pt idx="3370">
                        <c:v>250.35073</c:v>
                      </c:pt>
                      <c:pt idx="3371">
                        <c:v>250.51373000000001</c:v>
                      </c:pt>
                      <c:pt idx="3372">
                        <c:v>250.61006</c:v>
                      </c:pt>
                      <c:pt idx="3373">
                        <c:v>250.73253</c:v>
                      </c:pt>
                      <c:pt idx="3374">
                        <c:v>250.86054999999999</c:v>
                      </c:pt>
                      <c:pt idx="3375">
                        <c:v>251.00913</c:v>
                      </c:pt>
                      <c:pt idx="3376">
                        <c:v>251.11758</c:v>
                      </c:pt>
                      <c:pt idx="3377">
                        <c:v>251.23061999999999</c:v>
                      </c:pt>
                      <c:pt idx="3378">
                        <c:v>251.36745999999999</c:v>
                      </c:pt>
                      <c:pt idx="3379">
                        <c:v>251.48736</c:v>
                      </c:pt>
                      <c:pt idx="3380">
                        <c:v>251.60649000000001</c:v>
                      </c:pt>
                      <c:pt idx="3381">
                        <c:v>251.73384999999999</c:v>
                      </c:pt>
                      <c:pt idx="3382">
                        <c:v>251.85766000000001</c:v>
                      </c:pt>
                      <c:pt idx="3383">
                        <c:v>251.99677</c:v>
                      </c:pt>
                      <c:pt idx="3384">
                        <c:v>252.12454</c:v>
                      </c:pt>
                      <c:pt idx="3385">
                        <c:v>252.24486999999999</c:v>
                      </c:pt>
                      <c:pt idx="3386">
                        <c:v>252.36849000000001</c:v>
                      </c:pt>
                      <c:pt idx="3387">
                        <c:v>252.48258000000001</c:v>
                      </c:pt>
                      <c:pt idx="3388">
                        <c:v>252.62558000000001</c:v>
                      </c:pt>
                      <c:pt idx="3389">
                        <c:v>252.73188999999999</c:v>
                      </c:pt>
                      <c:pt idx="3390">
                        <c:v>252.846</c:v>
                      </c:pt>
                      <c:pt idx="3391">
                        <c:v>252.96427</c:v>
                      </c:pt>
                      <c:pt idx="3392">
                        <c:v>253.11364</c:v>
                      </c:pt>
                      <c:pt idx="3393">
                        <c:v>253.21618000000001</c:v>
                      </c:pt>
                      <c:pt idx="3394">
                        <c:v>253.33331000000001</c:v>
                      </c:pt>
                      <c:pt idx="3395">
                        <c:v>253.4615</c:v>
                      </c:pt>
                      <c:pt idx="3396">
                        <c:v>253.60150999999999</c:v>
                      </c:pt>
                      <c:pt idx="3397">
                        <c:v>253.73948999999999</c:v>
                      </c:pt>
                      <c:pt idx="3398">
                        <c:v>253.84772000000001</c:v>
                      </c:pt>
                      <c:pt idx="3399">
                        <c:v>253.98155</c:v>
                      </c:pt>
                      <c:pt idx="3400">
                        <c:v>254.10087999999999</c:v>
                      </c:pt>
                      <c:pt idx="3401">
                        <c:v>254.24645000000001</c:v>
                      </c:pt>
                      <c:pt idx="3402">
                        <c:v>254.33684</c:v>
                      </c:pt>
                      <c:pt idx="3403">
                        <c:v>254.45235</c:v>
                      </c:pt>
                      <c:pt idx="3404">
                        <c:v>254.59775999999999</c:v>
                      </c:pt>
                      <c:pt idx="3405">
                        <c:v>254.73848000000001</c:v>
                      </c:pt>
                      <c:pt idx="3406">
                        <c:v>254.83109999999999</c:v>
                      </c:pt>
                      <c:pt idx="3407">
                        <c:v>254.95652000000001</c:v>
                      </c:pt>
                      <c:pt idx="3408">
                        <c:v>255.09499</c:v>
                      </c:pt>
                      <c:pt idx="3409">
                        <c:v>255.24766</c:v>
                      </c:pt>
                      <c:pt idx="3410">
                        <c:v>255.33477999999999</c:v>
                      </c:pt>
                      <c:pt idx="3411">
                        <c:v>255.46656999999999</c:v>
                      </c:pt>
                      <c:pt idx="3412">
                        <c:v>255.59424999999999</c:v>
                      </c:pt>
                      <c:pt idx="3413">
                        <c:v>255.75039000000001</c:v>
                      </c:pt>
                      <c:pt idx="3414">
                        <c:v>255.85659999999999</c:v>
                      </c:pt>
                      <c:pt idx="3415">
                        <c:v>255.96924999999999</c:v>
                      </c:pt>
                      <c:pt idx="3416">
                        <c:v>256.10937000000001</c:v>
                      </c:pt>
                      <c:pt idx="3417">
                        <c:v>256.22672999999998</c:v>
                      </c:pt>
                      <c:pt idx="3418">
                        <c:v>256.37765999999999</c:v>
                      </c:pt>
                      <c:pt idx="3419">
                        <c:v>256.46883000000003</c:v>
                      </c:pt>
                      <c:pt idx="3420">
                        <c:v>256.60192000000001</c:v>
                      </c:pt>
                      <c:pt idx="3421">
                        <c:v>256.72978999999998</c:v>
                      </c:pt>
                      <c:pt idx="3422">
                        <c:v>256.87007999999997</c:v>
                      </c:pt>
                      <c:pt idx="3423">
                        <c:v>256.98586</c:v>
                      </c:pt>
                      <c:pt idx="3424">
                        <c:v>257.11293000000001</c:v>
                      </c:pt>
                      <c:pt idx="3425">
                        <c:v>257.24072999999999</c:v>
                      </c:pt>
                      <c:pt idx="3426">
                        <c:v>257.42207999999999</c:v>
                      </c:pt>
                      <c:pt idx="3427">
                        <c:v>257.53438999999997</c:v>
                      </c:pt>
                      <c:pt idx="3428">
                        <c:v>257.59636999999998</c:v>
                      </c:pt>
                      <c:pt idx="3429">
                        <c:v>257.71803</c:v>
                      </c:pt>
                      <c:pt idx="3430">
                        <c:v>257.84881000000001</c:v>
                      </c:pt>
                      <c:pt idx="3431">
                        <c:v>257.97832</c:v>
                      </c:pt>
                      <c:pt idx="3432">
                        <c:v>258.09197</c:v>
                      </c:pt>
                      <c:pt idx="3433">
                        <c:v>258.21978999999999</c:v>
                      </c:pt>
                      <c:pt idx="3434">
                        <c:v>258.33746000000002</c:v>
                      </c:pt>
                      <c:pt idx="3435">
                        <c:v>258.49520999999999</c:v>
                      </c:pt>
                      <c:pt idx="3436">
                        <c:v>258.58978000000002</c:v>
                      </c:pt>
                      <c:pt idx="3437">
                        <c:v>258.71951999999999</c:v>
                      </c:pt>
                      <c:pt idx="3438">
                        <c:v>258.83940999999999</c:v>
                      </c:pt>
                      <c:pt idx="3439">
                        <c:v>258.99729000000002</c:v>
                      </c:pt>
                      <c:pt idx="3440">
                        <c:v>259.11444999999998</c:v>
                      </c:pt>
                      <c:pt idx="3441">
                        <c:v>259.22280000000001</c:v>
                      </c:pt>
                      <c:pt idx="3442">
                        <c:v>259.35410000000002</c:v>
                      </c:pt>
                      <c:pt idx="3443">
                        <c:v>259.49002999999999</c:v>
                      </c:pt>
                      <c:pt idx="3444">
                        <c:v>259.58994000000001</c:v>
                      </c:pt>
                      <c:pt idx="3445">
                        <c:v>259.72383000000002</c:v>
                      </c:pt>
                      <c:pt idx="3446">
                        <c:v>259.86561</c:v>
                      </c:pt>
                      <c:pt idx="3447">
                        <c:v>260.00299000000001</c:v>
                      </c:pt>
                      <c:pt idx="3448">
                        <c:v>260.11705000000001</c:v>
                      </c:pt>
                      <c:pt idx="3449">
                        <c:v>260.23036000000002</c:v>
                      </c:pt>
                      <c:pt idx="3450">
                        <c:v>260.35376000000002</c:v>
                      </c:pt>
                      <c:pt idx="3451">
                        <c:v>260.47395</c:v>
                      </c:pt>
                      <c:pt idx="3452">
                        <c:v>260.61502999999999</c:v>
                      </c:pt>
                      <c:pt idx="3453">
                        <c:v>260.70290999999997</c:v>
                      </c:pt>
                      <c:pt idx="3454">
                        <c:v>260.84062999999998</c:v>
                      </c:pt>
                      <c:pt idx="3455">
                        <c:v>260.96978000000001</c:v>
                      </c:pt>
                      <c:pt idx="3456">
                        <c:v>261.12799000000001</c:v>
                      </c:pt>
                      <c:pt idx="3457">
                        <c:v>261.22683999999998</c:v>
                      </c:pt>
                      <c:pt idx="3458">
                        <c:v>261.34282999999999</c:v>
                      </c:pt>
                      <c:pt idx="3459">
                        <c:v>261.48455000000001</c:v>
                      </c:pt>
                      <c:pt idx="3460">
                        <c:v>261.62794000000002</c:v>
                      </c:pt>
                      <c:pt idx="3461">
                        <c:v>261.73795000000001</c:v>
                      </c:pt>
                      <c:pt idx="3462">
                        <c:v>261.84073000000001</c:v>
                      </c:pt>
                      <c:pt idx="3463">
                        <c:v>261.97266999999999</c:v>
                      </c:pt>
                      <c:pt idx="3464">
                        <c:v>262.10771999999997</c:v>
                      </c:pt>
                      <c:pt idx="3465">
                        <c:v>262.23304999999999</c:v>
                      </c:pt>
                      <c:pt idx="3466">
                        <c:v>262.35318000000001</c:v>
                      </c:pt>
                      <c:pt idx="3467">
                        <c:v>262.47035</c:v>
                      </c:pt>
                      <c:pt idx="3468">
                        <c:v>262.59989000000002</c:v>
                      </c:pt>
                      <c:pt idx="3469">
                        <c:v>262.74975999999998</c:v>
                      </c:pt>
                      <c:pt idx="3470">
                        <c:v>262.84957000000003</c:v>
                      </c:pt>
                      <c:pt idx="3471">
                        <c:v>262.95985000000002</c:v>
                      </c:pt>
                      <c:pt idx="3472">
                        <c:v>263.08616000000001</c:v>
                      </c:pt>
                      <c:pt idx="3473">
                        <c:v>263.25815</c:v>
                      </c:pt>
                      <c:pt idx="3474">
                        <c:v>263.34323999999998</c:v>
                      </c:pt>
                      <c:pt idx="3475">
                        <c:v>263.47872999999998</c:v>
                      </c:pt>
                      <c:pt idx="3476">
                        <c:v>263.60176999999999</c:v>
                      </c:pt>
                      <c:pt idx="3477">
                        <c:v>263.75306</c:v>
                      </c:pt>
                      <c:pt idx="3478">
                        <c:v>263.85739999999998</c:v>
                      </c:pt>
                      <c:pt idx="3479">
                        <c:v>263.96548999999999</c:v>
                      </c:pt>
                      <c:pt idx="3480">
                        <c:v>264.07529</c:v>
                      </c:pt>
                      <c:pt idx="3481">
                        <c:v>264.23183999999998</c:v>
                      </c:pt>
                      <c:pt idx="3482">
                        <c:v>264.32997999999998</c:v>
                      </c:pt>
                      <c:pt idx="3483">
                        <c:v>264.45731000000001</c:v>
                      </c:pt>
                      <c:pt idx="3484">
                        <c:v>264.61108000000002</c:v>
                      </c:pt>
                      <c:pt idx="3485">
                        <c:v>264.76569999999998</c:v>
                      </c:pt>
                      <c:pt idx="3486">
                        <c:v>264.84930000000003</c:v>
                      </c:pt>
                      <c:pt idx="3487">
                        <c:v>265.0788</c:v>
                      </c:pt>
                      <c:pt idx="3488">
                        <c:v>265.11865</c:v>
                      </c:pt>
                      <c:pt idx="3489">
                        <c:v>265.22143999999997</c:v>
                      </c:pt>
                      <c:pt idx="3490">
                        <c:v>265.35955000000001</c:v>
                      </c:pt>
                      <c:pt idx="3491">
                        <c:v>265.46440999999999</c:v>
                      </c:pt>
                      <c:pt idx="3492">
                        <c:v>265.59521999999998</c:v>
                      </c:pt>
                      <c:pt idx="3493">
                        <c:v>265.72255000000001</c:v>
                      </c:pt>
                      <c:pt idx="3494">
                        <c:v>265.87245999999999</c:v>
                      </c:pt>
                      <c:pt idx="3495">
                        <c:v>265.97838000000002</c:v>
                      </c:pt>
                      <c:pt idx="3496">
                        <c:v>266.08456000000001</c:v>
                      </c:pt>
                      <c:pt idx="3497">
                        <c:v>266.22071</c:v>
                      </c:pt>
                      <c:pt idx="3498">
                        <c:v>266.38560000000001</c:v>
                      </c:pt>
                      <c:pt idx="3499">
                        <c:v>266.48129999999998</c:v>
                      </c:pt>
                      <c:pt idx="3500">
                        <c:v>266.57945999999998</c:v>
                      </c:pt>
                      <c:pt idx="3501">
                        <c:v>266.71505999999999</c:v>
                      </c:pt>
                      <c:pt idx="3502">
                        <c:v>266.86509000000001</c:v>
                      </c:pt>
                      <c:pt idx="3503">
                        <c:v>266.98500999999999</c:v>
                      </c:pt>
                      <c:pt idx="3504">
                        <c:v>267.12349</c:v>
                      </c:pt>
                      <c:pt idx="3505">
                        <c:v>267.22672999999998</c:v>
                      </c:pt>
                      <c:pt idx="3506">
                        <c:v>267.35210000000001</c:v>
                      </c:pt>
                      <c:pt idx="3507">
                        <c:v>267.47865000000002</c:v>
                      </c:pt>
                      <c:pt idx="3508">
                        <c:v>267.60802000000001</c:v>
                      </c:pt>
                      <c:pt idx="3509">
                        <c:v>267.74851000000001</c:v>
                      </c:pt>
                      <c:pt idx="3510">
                        <c:v>267.84762000000001</c:v>
                      </c:pt>
                      <c:pt idx="3511">
                        <c:v>267.99140999999997</c:v>
                      </c:pt>
                      <c:pt idx="3512">
                        <c:v>268.0831</c:v>
                      </c:pt>
                      <c:pt idx="3513">
                        <c:v>268.20182</c:v>
                      </c:pt>
                      <c:pt idx="3514">
                        <c:v>268.33868999999999</c:v>
                      </c:pt>
                      <c:pt idx="3515">
                        <c:v>268.50903</c:v>
                      </c:pt>
                      <c:pt idx="3516">
                        <c:v>268.60628000000003</c:v>
                      </c:pt>
                      <c:pt idx="3517">
                        <c:v>268.71514999999999</c:v>
                      </c:pt>
                      <c:pt idx="3518">
                        <c:v>268.84541999999999</c:v>
                      </c:pt>
                      <c:pt idx="3519">
                        <c:v>268.98088999999999</c:v>
                      </c:pt>
                      <c:pt idx="3520">
                        <c:v>269.09160000000003</c:v>
                      </c:pt>
                      <c:pt idx="3521">
                        <c:v>269.22631999999999</c:v>
                      </c:pt>
                      <c:pt idx="3522">
                        <c:v>269.35019999999997</c:v>
                      </c:pt>
                      <c:pt idx="3523">
                        <c:v>269.51785999999998</c:v>
                      </c:pt>
                      <c:pt idx="3524">
                        <c:v>269.59066999999999</c:v>
                      </c:pt>
                      <c:pt idx="3525">
                        <c:v>269.71803999999997</c:v>
                      </c:pt>
                      <c:pt idx="3526">
                        <c:v>269.87313</c:v>
                      </c:pt>
                      <c:pt idx="3527">
                        <c:v>269.99606999999997</c:v>
                      </c:pt>
                      <c:pt idx="3528">
                        <c:v>270.13887</c:v>
                      </c:pt>
                      <c:pt idx="3529">
                        <c:v>270.21962000000002</c:v>
                      </c:pt>
                      <c:pt idx="3530">
                        <c:v>270.35599999999999</c:v>
                      </c:pt>
                      <c:pt idx="3531">
                        <c:v>270.49928999999997</c:v>
                      </c:pt>
                      <c:pt idx="3532">
                        <c:v>270.60520000000002</c:v>
                      </c:pt>
                      <c:pt idx="3533">
                        <c:v>270.73466999999999</c:v>
                      </c:pt>
                      <c:pt idx="3534">
                        <c:v>270.86245000000002</c:v>
                      </c:pt>
                      <c:pt idx="3535">
                        <c:v>270.96600999999998</c:v>
                      </c:pt>
                      <c:pt idx="3536">
                        <c:v>271.12288000000001</c:v>
                      </c:pt>
                      <c:pt idx="3537">
                        <c:v>271.22503</c:v>
                      </c:pt>
                      <c:pt idx="3538">
                        <c:v>271.34014999999999</c:v>
                      </c:pt>
                      <c:pt idx="3539">
                        <c:v>271.48156</c:v>
                      </c:pt>
                      <c:pt idx="3540">
                        <c:v>271.63189999999997</c:v>
                      </c:pt>
                      <c:pt idx="3541">
                        <c:v>271.72584000000001</c:v>
                      </c:pt>
                      <c:pt idx="3542">
                        <c:v>271.84726000000001</c:v>
                      </c:pt>
                      <c:pt idx="3543">
                        <c:v>271.97097000000002</c:v>
                      </c:pt>
                      <c:pt idx="3544">
                        <c:v>272.12239</c:v>
                      </c:pt>
                      <c:pt idx="3545">
                        <c:v>272.24538000000001</c:v>
                      </c:pt>
                      <c:pt idx="3546">
                        <c:v>272.363</c:v>
                      </c:pt>
                      <c:pt idx="3547">
                        <c:v>272.47208000000001</c:v>
                      </c:pt>
                      <c:pt idx="3548">
                        <c:v>272.71116000000001</c:v>
                      </c:pt>
                      <c:pt idx="3549">
                        <c:v>272.73453999999998</c:v>
                      </c:pt>
                      <c:pt idx="3550">
                        <c:v>272.83136000000002</c:v>
                      </c:pt>
                      <c:pt idx="3551">
                        <c:v>272.95746000000003</c:v>
                      </c:pt>
                      <c:pt idx="3552">
                        <c:v>273.10032999999999</c:v>
                      </c:pt>
                      <c:pt idx="3553">
                        <c:v>273.23840999999999</c:v>
                      </c:pt>
                      <c:pt idx="3554">
                        <c:v>273.35430000000002</c:v>
                      </c:pt>
                      <c:pt idx="3555">
                        <c:v>273.46179999999998</c:v>
                      </c:pt>
                      <c:pt idx="3556">
                        <c:v>273.58247999999998</c:v>
                      </c:pt>
                      <c:pt idx="3557">
                        <c:v>273.73746999999997</c:v>
                      </c:pt>
                      <c:pt idx="3558">
                        <c:v>273.82503000000003</c:v>
                      </c:pt>
                      <c:pt idx="3559">
                        <c:v>273.95681999999999</c:v>
                      </c:pt>
                      <c:pt idx="3560">
                        <c:v>274.0881</c:v>
                      </c:pt>
                      <c:pt idx="3561">
                        <c:v>274.22962999999999</c:v>
                      </c:pt>
                      <c:pt idx="3562">
                        <c:v>274.33240000000001</c:v>
                      </c:pt>
                      <c:pt idx="3563">
                        <c:v>274.46078</c:v>
                      </c:pt>
                      <c:pt idx="3564">
                        <c:v>274.57650999999998</c:v>
                      </c:pt>
                      <c:pt idx="3565">
                        <c:v>274.71690999999998</c:v>
                      </c:pt>
                      <c:pt idx="3566">
                        <c:v>274.87132000000003</c:v>
                      </c:pt>
                      <c:pt idx="3567">
                        <c:v>274.96701000000002</c:v>
                      </c:pt>
                      <c:pt idx="3568">
                        <c:v>275.06473999999997</c:v>
                      </c:pt>
                      <c:pt idx="3569">
                        <c:v>275.18392</c:v>
                      </c:pt>
                      <c:pt idx="3570">
                        <c:v>275.35271</c:v>
                      </c:pt>
                      <c:pt idx="3571">
                        <c:v>275.45913000000002</c:v>
                      </c:pt>
                      <c:pt idx="3572">
                        <c:v>275.58136999999999</c:v>
                      </c:pt>
                      <c:pt idx="3573">
                        <c:v>275.6979</c:v>
                      </c:pt>
                      <c:pt idx="3574">
                        <c:v>275.84444999999999</c:v>
                      </c:pt>
                      <c:pt idx="3575">
                        <c:v>275.95567</c:v>
                      </c:pt>
                      <c:pt idx="3576">
                        <c:v>276.07961999999998</c:v>
                      </c:pt>
                      <c:pt idx="3577">
                        <c:v>276.20431000000002</c:v>
                      </c:pt>
                      <c:pt idx="3578">
                        <c:v>276.35834999999997</c:v>
                      </c:pt>
                      <c:pt idx="3579">
                        <c:v>276.47138000000001</c:v>
                      </c:pt>
                      <c:pt idx="3580">
                        <c:v>276.60178999999999</c:v>
                      </c:pt>
                      <c:pt idx="3581">
                        <c:v>276.69308000000001</c:v>
                      </c:pt>
                      <c:pt idx="3582">
                        <c:v>276.83346</c:v>
                      </c:pt>
                      <c:pt idx="3583">
                        <c:v>276.95549999999997</c:v>
                      </c:pt>
                      <c:pt idx="3584">
                        <c:v>277.06846000000002</c:v>
                      </c:pt>
                      <c:pt idx="3585">
                        <c:v>277.18558999999999</c:v>
                      </c:pt>
                      <c:pt idx="3586">
                        <c:v>277.31047000000001</c:v>
                      </c:pt>
                      <c:pt idx="3587">
                        <c:v>277.46417000000002</c:v>
                      </c:pt>
                      <c:pt idx="3588">
                        <c:v>277.5693</c:v>
                      </c:pt>
                      <c:pt idx="3589">
                        <c:v>277.67935</c:v>
                      </c:pt>
                      <c:pt idx="3590">
                        <c:v>277.81783999999999</c:v>
                      </c:pt>
                      <c:pt idx="3591">
                        <c:v>277.97032000000002</c:v>
                      </c:pt>
                      <c:pt idx="3592">
                        <c:v>278.09303</c:v>
                      </c:pt>
                      <c:pt idx="3593">
                        <c:v>278.22327999999999</c:v>
                      </c:pt>
                      <c:pt idx="3594">
                        <c:v>278.33017000000001</c:v>
                      </c:pt>
                      <c:pt idx="3595">
                        <c:v>278.49425000000002</c:v>
                      </c:pt>
                      <c:pt idx="3596">
                        <c:v>278.59800999999999</c:v>
                      </c:pt>
                      <c:pt idx="3597">
                        <c:v>278.72417000000002</c:v>
                      </c:pt>
                      <c:pt idx="3598">
                        <c:v>278.8372</c:v>
                      </c:pt>
                      <c:pt idx="3599">
                        <c:v>278.99637000000001</c:v>
                      </c:pt>
                      <c:pt idx="3600">
                        <c:v>279.08413000000002</c:v>
                      </c:pt>
                      <c:pt idx="3601">
                        <c:v>279.19684999999998</c:v>
                      </c:pt>
                      <c:pt idx="3602">
                        <c:v>279.32643999999999</c:v>
                      </c:pt>
                      <c:pt idx="3603">
                        <c:v>279.43817999999999</c:v>
                      </c:pt>
                      <c:pt idx="3604">
                        <c:v>279.60401999999999</c:v>
                      </c:pt>
                      <c:pt idx="3605">
                        <c:v>279.69117999999997</c:v>
                      </c:pt>
                      <c:pt idx="3606">
                        <c:v>279.80684000000002</c:v>
                      </c:pt>
                      <c:pt idx="3607">
                        <c:v>279.95028000000002</c:v>
                      </c:pt>
                      <c:pt idx="3608">
                        <c:v>280.09827000000001</c:v>
                      </c:pt>
                      <c:pt idx="3609">
                        <c:v>280.30676999999997</c:v>
                      </c:pt>
                      <c:pt idx="3610">
                        <c:v>280.31319999999999</c:v>
                      </c:pt>
                      <c:pt idx="3611">
                        <c:v>280.44141000000002</c:v>
                      </c:pt>
                      <c:pt idx="3612">
                        <c:v>280.59499</c:v>
                      </c:pt>
                      <c:pt idx="3613">
                        <c:v>280.69914</c:v>
                      </c:pt>
                      <c:pt idx="3614">
                        <c:v>280.81626</c:v>
                      </c:pt>
                      <c:pt idx="3615">
                        <c:v>280.95623999999998</c:v>
                      </c:pt>
                      <c:pt idx="3616">
                        <c:v>281.09746999999999</c:v>
                      </c:pt>
                      <c:pt idx="3617">
                        <c:v>281.20803999999998</c:v>
                      </c:pt>
                      <c:pt idx="3618">
                        <c:v>281.31031000000002</c:v>
                      </c:pt>
                      <c:pt idx="3619">
                        <c:v>281.45001999999999</c:v>
                      </c:pt>
                      <c:pt idx="3620">
                        <c:v>281.57704999999999</c:v>
                      </c:pt>
                      <c:pt idx="3621">
                        <c:v>281.72269999999997</c:v>
                      </c:pt>
                      <c:pt idx="3622">
                        <c:v>281.82184000000001</c:v>
                      </c:pt>
                      <c:pt idx="3623">
                        <c:v>281.93815000000001</c:v>
                      </c:pt>
                      <c:pt idx="3624">
                        <c:v>282.07524000000001</c:v>
                      </c:pt>
                      <c:pt idx="3625">
                        <c:v>282.23827999999997</c:v>
                      </c:pt>
                      <c:pt idx="3626">
                        <c:v>282.3227</c:v>
                      </c:pt>
                      <c:pt idx="3627">
                        <c:v>282.44382999999999</c:v>
                      </c:pt>
                      <c:pt idx="3628">
                        <c:v>282.57044000000002</c:v>
                      </c:pt>
                      <c:pt idx="3629">
                        <c:v>282.73430999999999</c:v>
                      </c:pt>
                      <c:pt idx="3630">
                        <c:v>282.81540000000001</c:v>
                      </c:pt>
                      <c:pt idx="3631">
                        <c:v>282.93792000000002</c:v>
                      </c:pt>
                      <c:pt idx="3632">
                        <c:v>283.06421999999998</c:v>
                      </c:pt>
                      <c:pt idx="3633">
                        <c:v>283.22453000000002</c:v>
                      </c:pt>
                      <c:pt idx="3634">
                        <c:v>283.30691000000002</c:v>
                      </c:pt>
                      <c:pt idx="3635">
                        <c:v>283.43295000000001</c:v>
                      </c:pt>
                      <c:pt idx="3636">
                        <c:v>283.57190000000003</c:v>
                      </c:pt>
                      <c:pt idx="3637">
                        <c:v>283.70172000000002</c:v>
                      </c:pt>
                      <c:pt idx="3638">
                        <c:v>283.84210999999999</c:v>
                      </c:pt>
                      <c:pt idx="3639">
                        <c:v>283.93894</c:v>
                      </c:pt>
                      <c:pt idx="3640">
                        <c:v>284.07499000000001</c:v>
                      </c:pt>
                      <c:pt idx="3641">
                        <c:v>284.19396</c:v>
                      </c:pt>
                      <c:pt idx="3642">
                        <c:v>284.36155000000002</c:v>
                      </c:pt>
                      <c:pt idx="3643">
                        <c:v>284.45299999999997</c:v>
                      </c:pt>
                      <c:pt idx="3644">
                        <c:v>284.58872000000002</c:v>
                      </c:pt>
                      <c:pt idx="3645">
                        <c:v>284.70396</c:v>
                      </c:pt>
                      <c:pt idx="3646">
                        <c:v>284.85534000000001</c:v>
                      </c:pt>
                      <c:pt idx="3647">
                        <c:v>284.94974999999999</c:v>
                      </c:pt>
                      <c:pt idx="3648">
                        <c:v>285.06267000000003</c:v>
                      </c:pt>
                      <c:pt idx="3649">
                        <c:v>285.20862</c:v>
                      </c:pt>
                      <c:pt idx="3650">
                        <c:v>285.35937999999999</c:v>
                      </c:pt>
                      <c:pt idx="3651">
                        <c:v>285.43781999999999</c:v>
                      </c:pt>
                      <c:pt idx="3652">
                        <c:v>285.56365</c:v>
                      </c:pt>
                      <c:pt idx="3653">
                        <c:v>285.70121</c:v>
                      </c:pt>
                      <c:pt idx="3654">
                        <c:v>285.83238</c:v>
                      </c:pt>
                      <c:pt idx="3655">
                        <c:v>285.93358999999998</c:v>
                      </c:pt>
                      <c:pt idx="3656">
                        <c:v>286.07132999999999</c:v>
                      </c:pt>
                      <c:pt idx="3657">
                        <c:v>286.19364999999999</c:v>
                      </c:pt>
                      <c:pt idx="3658">
                        <c:v>286.32565</c:v>
                      </c:pt>
                      <c:pt idx="3659">
                        <c:v>286.45994000000002</c:v>
                      </c:pt>
                      <c:pt idx="3660">
                        <c:v>286.55862999999999</c:v>
                      </c:pt>
                      <c:pt idx="3661">
                        <c:v>286.69236999999998</c:v>
                      </c:pt>
                      <c:pt idx="3662">
                        <c:v>286.80178999999998</c:v>
                      </c:pt>
                      <c:pt idx="3663">
                        <c:v>286.94382000000002</c:v>
                      </c:pt>
                      <c:pt idx="3664">
                        <c:v>287.06419</c:v>
                      </c:pt>
                      <c:pt idx="3665">
                        <c:v>287.19123999999999</c:v>
                      </c:pt>
                      <c:pt idx="3666">
                        <c:v>287.30826999999999</c:v>
                      </c:pt>
                      <c:pt idx="3667">
                        <c:v>287.45238999999998</c:v>
                      </c:pt>
                      <c:pt idx="3668">
                        <c:v>287.54843</c:v>
                      </c:pt>
                      <c:pt idx="3669">
                        <c:v>287.72054000000003</c:v>
                      </c:pt>
                      <c:pt idx="3670">
                        <c:v>287.87007999999997</c:v>
                      </c:pt>
                      <c:pt idx="3671">
                        <c:v>287.95022</c:v>
                      </c:pt>
                      <c:pt idx="3672">
                        <c:v>288.04514999999998</c:v>
                      </c:pt>
                      <c:pt idx="3673">
                        <c:v>288.18074999999999</c:v>
                      </c:pt>
                      <c:pt idx="3674">
                        <c:v>288.30712999999997</c:v>
                      </c:pt>
                      <c:pt idx="3675">
                        <c:v>288.42786999999998</c:v>
                      </c:pt>
                      <c:pt idx="3676">
                        <c:v>288.5711</c:v>
                      </c:pt>
                      <c:pt idx="3677">
                        <c:v>288.67908</c:v>
                      </c:pt>
                      <c:pt idx="3678">
                        <c:v>288.79761999999999</c:v>
                      </c:pt>
                      <c:pt idx="3679">
                        <c:v>288.92464000000001</c:v>
                      </c:pt>
                      <c:pt idx="3680">
                        <c:v>289.08139999999997</c:v>
                      </c:pt>
                      <c:pt idx="3681">
                        <c:v>289.1721</c:v>
                      </c:pt>
                      <c:pt idx="3682">
                        <c:v>289.30441000000002</c:v>
                      </c:pt>
                      <c:pt idx="3683">
                        <c:v>289.43506000000002</c:v>
                      </c:pt>
                      <c:pt idx="3684">
                        <c:v>289.57553000000001</c:v>
                      </c:pt>
                      <c:pt idx="3685">
                        <c:v>289.65998999999999</c:v>
                      </c:pt>
                      <c:pt idx="3686">
                        <c:v>289.79789</c:v>
                      </c:pt>
                      <c:pt idx="3687">
                        <c:v>289.92388</c:v>
                      </c:pt>
                      <c:pt idx="3688">
                        <c:v>290.07988</c:v>
                      </c:pt>
                      <c:pt idx="3689">
                        <c:v>290.18482</c:v>
                      </c:pt>
                      <c:pt idx="3690">
                        <c:v>290.29037</c:v>
                      </c:pt>
                      <c:pt idx="3691">
                        <c:v>290.40807999999998</c:v>
                      </c:pt>
                      <c:pt idx="3692">
                        <c:v>290.56409000000002</c:v>
                      </c:pt>
                      <c:pt idx="3693">
                        <c:v>290.69893999999999</c:v>
                      </c:pt>
                      <c:pt idx="3694">
                        <c:v>290.79971999999998</c:v>
                      </c:pt>
                      <c:pt idx="3695">
                        <c:v>290.91372999999999</c:v>
                      </c:pt>
                      <c:pt idx="3696">
                        <c:v>291.06094999999999</c:v>
                      </c:pt>
                      <c:pt idx="3697">
                        <c:v>291.18648999999999</c:v>
                      </c:pt>
                      <c:pt idx="3698">
                        <c:v>291.28967999999998</c:v>
                      </c:pt>
                      <c:pt idx="3699">
                        <c:v>291.41298</c:v>
                      </c:pt>
                      <c:pt idx="3700">
                        <c:v>291.51778999999999</c:v>
                      </c:pt>
                      <c:pt idx="3701">
                        <c:v>291.68981000000002</c:v>
                      </c:pt>
                      <c:pt idx="3702">
                        <c:v>291.78474999999997</c:v>
                      </c:pt>
                      <c:pt idx="3703">
                        <c:v>291.91726</c:v>
                      </c:pt>
                      <c:pt idx="3704">
                        <c:v>292.05763999999999</c:v>
                      </c:pt>
                      <c:pt idx="3705">
                        <c:v>292.20209</c:v>
                      </c:pt>
                      <c:pt idx="3706">
                        <c:v>292.30187999999998</c:v>
                      </c:pt>
                      <c:pt idx="3707">
                        <c:v>292.4282</c:v>
                      </c:pt>
                      <c:pt idx="3708">
                        <c:v>292.56536</c:v>
                      </c:pt>
                      <c:pt idx="3709">
                        <c:v>292.70841000000001</c:v>
                      </c:pt>
                      <c:pt idx="3710">
                        <c:v>292.7955</c:v>
                      </c:pt>
                      <c:pt idx="3711">
                        <c:v>292.92002000000002</c:v>
                      </c:pt>
                      <c:pt idx="3712">
                        <c:v>293.05664999999999</c:v>
                      </c:pt>
                      <c:pt idx="3713">
                        <c:v>293.18146000000002</c:v>
                      </c:pt>
                      <c:pt idx="3714">
                        <c:v>293.32913000000002</c:v>
                      </c:pt>
                      <c:pt idx="3715">
                        <c:v>293.42230000000001</c:v>
                      </c:pt>
                      <c:pt idx="3716">
                        <c:v>293.57567</c:v>
                      </c:pt>
                      <c:pt idx="3717">
                        <c:v>293.69578000000001</c:v>
                      </c:pt>
                      <c:pt idx="3718">
                        <c:v>293.83742000000001</c:v>
                      </c:pt>
                      <c:pt idx="3719">
                        <c:v>293.94215000000003</c:v>
                      </c:pt>
                      <c:pt idx="3720">
                        <c:v>294.07197000000002</c:v>
                      </c:pt>
                      <c:pt idx="3721">
                        <c:v>294.17592000000002</c:v>
                      </c:pt>
                      <c:pt idx="3722">
                        <c:v>294.34287</c:v>
                      </c:pt>
                      <c:pt idx="3723">
                        <c:v>294.40958999999998</c:v>
                      </c:pt>
                      <c:pt idx="3724">
                        <c:v>294.55574999999999</c:v>
                      </c:pt>
                      <c:pt idx="3725">
                        <c:v>294.67415</c:v>
                      </c:pt>
                      <c:pt idx="3726">
                        <c:v>294.80444999999997</c:v>
                      </c:pt>
                      <c:pt idx="3727">
                        <c:v>294.91636999999997</c:v>
                      </c:pt>
                      <c:pt idx="3728">
                        <c:v>295.05228</c:v>
                      </c:pt>
                      <c:pt idx="3729">
                        <c:v>295.18378000000001</c:v>
                      </c:pt>
                      <c:pt idx="3730">
                        <c:v>295.37914999999998</c:v>
                      </c:pt>
                      <c:pt idx="3731">
                        <c:v>295.47669999999999</c:v>
                      </c:pt>
                      <c:pt idx="3732">
                        <c:v>295.53823</c:v>
                      </c:pt>
                      <c:pt idx="3733">
                        <c:v>295.67279000000002</c:v>
                      </c:pt>
                      <c:pt idx="3734">
                        <c:v>295.78924999999998</c:v>
                      </c:pt>
                      <c:pt idx="3735">
                        <c:v>295.94947999999999</c:v>
                      </c:pt>
                      <c:pt idx="3736">
                        <c:v>296.06848000000002</c:v>
                      </c:pt>
                      <c:pt idx="3737">
                        <c:v>296.19681000000003</c:v>
                      </c:pt>
                      <c:pt idx="3738">
                        <c:v>296.30360000000002</c:v>
                      </c:pt>
                      <c:pt idx="3739">
                        <c:v>296.45236999999997</c:v>
                      </c:pt>
                      <c:pt idx="3740">
                        <c:v>296.54969</c:v>
                      </c:pt>
                      <c:pt idx="3741">
                        <c:v>296.69376999999997</c:v>
                      </c:pt>
                      <c:pt idx="3742">
                        <c:v>296.79876000000002</c:v>
                      </c:pt>
                      <c:pt idx="3743">
                        <c:v>296.95783</c:v>
                      </c:pt>
                      <c:pt idx="3744">
                        <c:v>297.03958</c:v>
                      </c:pt>
                      <c:pt idx="3745">
                        <c:v>297.19067000000001</c:v>
                      </c:pt>
                      <c:pt idx="3746">
                        <c:v>297.30849999999998</c:v>
                      </c:pt>
                      <c:pt idx="3747">
                        <c:v>297.45812000000001</c:v>
                      </c:pt>
                      <c:pt idx="3748">
                        <c:v>297.57974000000002</c:v>
                      </c:pt>
                      <c:pt idx="3749">
                        <c:v>297.67599000000001</c:v>
                      </c:pt>
                      <c:pt idx="3750">
                        <c:v>297.77760000000001</c:v>
                      </c:pt>
                      <c:pt idx="3751">
                        <c:v>297.93398000000002</c:v>
                      </c:pt>
                      <c:pt idx="3752">
                        <c:v>298.07699000000002</c:v>
                      </c:pt>
                      <c:pt idx="3753">
                        <c:v>298.16061000000002</c:v>
                      </c:pt>
                      <c:pt idx="3754">
                        <c:v>298.28953000000001</c:v>
                      </c:pt>
                      <c:pt idx="3755">
                        <c:v>298.42797999999999</c:v>
                      </c:pt>
                      <c:pt idx="3756">
                        <c:v>298.59903000000003</c:v>
                      </c:pt>
                      <c:pt idx="3757">
                        <c:v>298.68495000000001</c:v>
                      </c:pt>
                      <c:pt idx="3758">
                        <c:v>298.80232000000001</c:v>
                      </c:pt>
                      <c:pt idx="3759">
                        <c:v>298.94054999999997</c:v>
                      </c:pt>
                      <c:pt idx="3760">
                        <c:v>299.07835999999998</c:v>
                      </c:pt>
                      <c:pt idx="3761">
                        <c:v>299.18736000000001</c:v>
                      </c:pt>
                      <c:pt idx="3762">
                        <c:v>299.30036999999999</c:v>
                      </c:pt>
                      <c:pt idx="3763">
                        <c:v>299.41496999999998</c:v>
                      </c:pt>
                      <c:pt idx="3764">
                        <c:v>299.57324</c:v>
                      </c:pt>
                      <c:pt idx="3765">
                        <c:v>299.70188999999999</c:v>
                      </c:pt>
                      <c:pt idx="3766">
                        <c:v>299.81461999999999</c:v>
                      </c:pt>
                      <c:pt idx="3767">
                        <c:v>299.94558000000001</c:v>
                      </c:pt>
                      <c:pt idx="3768">
                        <c:v>300.05971</c:v>
                      </c:pt>
                      <c:pt idx="3769">
                        <c:v>300.20641000000001</c:v>
                      </c:pt>
                      <c:pt idx="3770">
                        <c:v>300.29235</c:v>
                      </c:pt>
                      <c:pt idx="3771">
                        <c:v>300.42045000000002</c:v>
                      </c:pt>
                      <c:pt idx="3772">
                        <c:v>300.54343</c:v>
                      </c:pt>
                      <c:pt idx="3773">
                        <c:v>300.69463000000002</c:v>
                      </c:pt>
                      <c:pt idx="3774">
                        <c:v>300.77924000000002</c:v>
                      </c:pt>
                      <c:pt idx="3775">
                        <c:v>300.90724</c:v>
                      </c:pt>
                      <c:pt idx="3776">
                        <c:v>301.04034999999999</c:v>
                      </c:pt>
                      <c:pt idx="3777">
                        <c:v>301.20316000000003</c:v>
                      </c:pt>
                      <c:pt idx="3778">
                        <c:v>301.32128</c:v>
                      </c:pt>
                      <c:pt idx="3779">
                        <c:v>301.42700000000002</c:v>
                      </c:pt>
                      <c:pt idx="3780">
                        <c:v>301.56013000000002</c:v>
                      </c:pt>
                      <c:pt idx="3781">
                        <c:v>301.71091000000001</c:v>
                      </c:pt>
                      <c:pt idx="3782">
                        <c:v>301.79467</c:v>
                      </c:pt>
                      <c:pt idx="3783">
                        <c:v>301.91689000000002</c:v>
                      </c:pt>
                      <c:pt idx="3784">
                        <c:v>302.03640000000001</c:v>
                      </c:pt>
                      <c:pt idx="3785">
                        <c:v>302.16971000000001</c:v>
                      </c:pt>
                      <c:pt idx="3786">
                        <c:v>302.30797999999999</c:v>
                      </c:pt>
                      <c:pt idx="3787">
                        <c:v>302.38965999999999</c:v>
                      </c:pt>
                      <c:pt idx="3788">
                        <c:v>302.51627999999999</c:v>
                      </c:pt>
                      <c:pt idx="3789">
                        <c:v>302.67092000000002</c:v>
                      </c:pt>
                      <c:pt idx="3790">
                        <c:v>302.81540000000001</c:v>
                      </c:pt>
                      <c:pt idx="3791">
                        <c:v>303.00939</c:v>
                      </c:pt>
                      <c:pt idx="3792">
                        <c:v>303.07470999999998</c:v>
                      </c:pt>
                      <c:pt idx="3793">
                        <c:v>303.18909000000002</c:v>
                      </c:pt>
                      <c:pt idx="3794">
                        <c:v>303.32324</c:v>
                      </c:pt>
                      <c:pt idx="3795">
                        <c:v>303.42102</c:v>
                      </c:pt>
                      <c:pt idx="3796">
                        <c:v>303.54232000000002</c:v>
                      </c:pt>
                      <c:pt idx="3797">
                        <c:v>303.66555</c:v>
                      </c:pt>
                      <c:pt idx="3798">
                        <c:v>303.79984999999999</c:v>
                      </c:pt>
                      <c:pt idx="3799">
                        <c:v>303.91179</c:v>
                      </c:pt>
                      <c:pt idx="3800">
                        <c:v>304.05464000000001</c:v>
                      </c:pt>
                      <c:pt idx="3801">
                        <c:v>304.17509999999999</c:v>
                      </c:pt>
                      <c:pt idx="3802">
                        <c:v>304.33127999999999</c:v>
                      </c:pt>
                      <c:pt idx="3803">
                        <c:v>304.42200000000003</c:v>
                      </c:pt>
                      <c:pt idx="3804">
                        <c:v>304.54660999999999</c:v>
                      </c:pt>
                      <c:pt idx="3805">
                        <c:v>304.66050000000001</c:v>
                      </c:pt>
                      <c:pt idx="3806">
                        <c:v>304.77517999999998</c:v>
                      </c:pt>
                      <c:pt idx="3807">
                        <c:v>304.93495000000001</c:v>
                      </c:pt>
                      <c:pt idx="3808">
                        <c:v>305.04991999999999</c:v>
                      </c:pt>
                      <c:pt idx="3809">
                        <c:v>305.18248999999997</c:v>
                      </c:pt>
                      <c:pt idx="3810">
                        <c:v>305.31022000000002</c:v>
                      </c:pt>
                      <c:pt idx="3811">
                        <c:v>305.44447000000002</c:v>
                      </c:pt>
                      <c:pt idx="3812">
                        <c:v>305.55869000000001</c:v>
                      </c:pt>
                      <c:pt idx="3813">
                        <c:v>305.65492</c:v>
                      </c:pt>
                      <c:pt idx="3814">
                        <c:v>305.79104999999998</c:v>
                      </c:pt>
                      <c:pt idx="3815">
                        <c:v>305.93635</c:v>
                      </c:pt>
                      <c:pt idx="3816">
                        <c:v>306.06774000000001</c:v>
                      </c:pt>
                      <c:pt idx="3817">
                        <c:v>306.18002000000001</c:v>
                      </c:pt>
                      <c:pt idx="3818">
                        <c:v>306.29856999999998</c:v>
                      </c:pt>
                      <c:pt idx="3819">
                        <c:v>306.43301000000002</c:v>
                      </c:pt>
                      <c:pt idx="3820">
                        <c:v>306.56715000000003</c:v>
                      </c:pt>
                      <c:pt idx="3821">
                        <c:v>306.66696999999999</c:v>
                      </c:pt>
                      <c:pt idx="3822">
                        <c:v>306.78228999999999</c:v>
                      </c:pt>
                      <c:pt idx="3823">
                        <c:v>306.92160000000001</c:v>
                      </c:pt>
                      <c:pt idx="3824">
                        <c:v>307.10165000000001</c:v>
                      </c:pt>
                      <c:pt idx="3825">
                        <c:v>307.16998000000001</c:v>
                      </c:pt>
                      <c:pt idx="3826">
                        <c:v>307.28575000000001</c:v>
                      </c:pt>
                      <c:pt idx="3827">
                        <c:v>307.41036000000003</c:v>
                      </c:pt>
                      <c:pt idx="3828">
                        <c:v>307.55588</c:v>
                      </c:pt>
                      <c:pt idx="3829">
                        <c:v>307.66888</c:v>
                      </c:pt>
                      <c:pt idx="3830">
                        <c:v>307.80410000000001</c:v>
                      </c:pt>
                      <c:pt idx="3831">
                        <c:v>307.93511000000001</c:v>
                      </c:pt>
                      <c:pt idx="3832">
                        <c:v>308.07411000000002</c:v>
                      </c:pt>
                      <c:pt idx="3833">
                        <c:v>308.14983999999998</c:v>
                      </c:pt>
                      <c:pt idx="3834">
                        <c:v>308.28311000000002</c:v>
                      </c:pt>
                      <c:pt idx="3835">
                        <c:v>308.42716000000001</c:v>
                      </c:pt>
                      <c:pt idx="3836">
                        <c:v>308.57299</c:v>
                      </c:pt>
                      <c:pt idx="3837">
                        <c:v>308.68036000000001</c:v>
                      </c:pt>
                      <c:pt idx="3838">
                        <c:v>308.76911000000001</c:v>
                      </c:pt>
                      <c:pt idx="3839">
                        <c:v>308.90480000000002</c:v>
                      </c:pt>
                      <c:pt idx="3840">
                        <c:v>309.03982999999999</c:v>
                      </c:pt>
                      <c:pt idx="3841">
                        <c:v>309.20776000000001</c:v>
                      </c:pt>
                      <c:pt idx="3842">
                        <c:v>309.30277000000001</c:v>
                      </c:pt>
                      <c:pt idx="3843">
                        <c:v>309.42719</c:v>
                      </c:pt>
                      <c:pt idx="3844">
                        <c:v>309.55200000000002</c:v>
                      </c:pt>
                      <c:pt idx="3845">
                        <c:v>309.67955000000001</c:v>
                      </c:pt>
                      <c:pt idx="3846">
                        <c:v>309.76609999999999</c:v>
                      </c:pt>
                      <c:pt idx="3847">
                        <c:v>309.90895</c:v>
                      </c:pt>
                      <c:pt idx="3848">
                        <c:v>310.04023000000001</c:v>
                      </c:pt>
                      <c:pt idx="3849">
                        <c:v>310.19247999999999</c:v>
                      </c:pt>
                      <c:pt idx="3850">
                        <c:v>310.28273000000002</c:v>
                      </c:pt>
                      <c:pt idx="3851">
                        <c:v>310.40544</c:v>
                      </c:pt>
                      <c:pt idx="3852">
                        <c:v>310.65440999999998</c:v>
                      </c:pt>
                      <c:pt idx="3853">
                        <c:v>310.66556000000003</c:v>
                      </c:pt>
                      <c:pt idx="3854">
                        <c:v>310.80707999999998</c:v>
                      </c:pt>
                      <c:pt idx="3855">
                        <c:v>310.91629</c:v>
                      </c:pt>
                      <c:pt idx="3856">
                        <c:v>311.04692</c:v>
                      </c:pt>
                      <c:pt idx="3857">
                        <c:v>311.17257000000001</c:v>
                      </c:pt>
                      <c:pt idx="3858">
                        <c:v>311.28143999999998</c:v>
                      </c:pt>
                      <c:pt idx="3859">
                        <c:v>311.38979999999998</c:v>
                      </c:pt>
                      <c:pt idx="3860">
                        <c:v>311.52731999999997</c:v>
                      </c:pt>
                      <c:pt idx="3861">
                        <c:v>311.66302000000002</c:v>
                      </c:pt>
                      <c:pt idx="3862">
                        <c:v>311.80450999999999</c:v>
                      </c:pt>
                      <c:pt idx="3863">
                        <c:v>311.89449000000002</c:v>
                      </c:pt>
                      <c:pt idx="3864">
                        <c:v>312.00837000000001</c:v>
                      </c:pt>
                      <c:pt idx="3865">
                        <c:v>312.14654999999999</c:v>
                      </c:pt>
                      <c:pt idx="3866">
                        <c:v>312.29606000000001</c:v>
                      </c:pt>
                      <c:pt idx="3867">
                        <c:v>312.40929</c:v>
                      </c:pt>
                      <c:pt idx="3868">
                        <c:v>312.53152</c:v>
                      </c:pt>
                      <c:pt idx="3869">
                        <c:v>312.66307999999998</c:v>
                      </c:pt>
                      <c:pt idx="3870">
                        <c:v>312.803</c:v>
                      </c:pt>
                      <c:pt idx="3871">
                        <c:v>312.89582000000001</c:v>
                      </c:pt>
                      <c:pt idx="3872">
                        <c:v>313.03618999999998</c:v>
                      </c:pt>
                      <c:pt idx="3873">
                        <c:v>313.15872000000002</c:v>
                      </c:pt>
                      <c:pt idx="3874">
                        <c:v>313.30220000000003</c:v>
                      </c:pt>
                      <c:pt idx="3875">
                        <c:v>313.40215999999998</c:v>
                      </c:pt>
                      <c:pt idx="3876">
                        <c:v>313.53552999999999</c:v>
                      </c:pt>
                      <c:pt idx="3877">
                        <c:v>313.65706999999998</c:v>
                      </c:pt>
                      <c:pt idx="3878">
                        <c:v>313.78921000000003</c:v>
                      </c:pt>
                      <c:pt idx="3879">
                        <c:v>313.92173000000003</c:v>
                      </c:pt>
                      <c:pt idx="3880">
                        <c:v>314.01524000000001</c:v>
                      </c:pt>
                      <c:pt idx="3881">
                        <c:v>314.15476999999998</c:v>
                      </c:pt>
                      <c:pt idx="3882">
                        <c:v>314.27307999999999</c:v>
                      </c:pt>
                      <c:pt idx="3883">
                        <c:v>314.43151999999998</c:v>
                      </c:pt>
                      <c:pt idx="3884">
                        <c:v>314.53100000000001</c:v>
                      </c:pt>
                      <c:pt idx="3885">
                        <c:v>314.63776999999999</c:v>
                      </c:pt>
                      <c:pt idx="3886">
                        <c:v>314.75794000000002</c:v>
                      </c:pt>
                      <c:pt idx="3887">
                        <c:v>314.90899000000002</c:v>
                      </c:pt>
                      <c:pt idx="3888">
                        <c:v>315.01873999999998</c:v>
                      </c:pt>
                      <c:pt idx="3889">
                        <c:v>315.13727999999998</c:v>
                      </c:pt>
                      <c:pt idx="3890">
                        <c:v>315.27440999999999</c:v>
                      </c:pt>
                      <c:pt idx="3891">
                        <c:v>315.42696999999998</c:v>
                      </c:pt>
                      <c:pt idx="3892">
                        <c:v>315.51172000000003</c:v>
                      </c:pt>
                      <c:pt idx="3893">
                        <c:v>315.63972999999999</c:v>
                      </c:pt>
                      <c:pt idx="3894">
                        <c:v>315.74770000000001</c:v>
                      </c:pt>
                      <c:pt idx="3895">
                        <c:v>315.87835999999999</c:v>
                      </c:pt>
                      <c:pt idx="3896">
                        <c:v>316.00968</c:v>
                      </c:pt>
                      <c:pt idx="3897">
                        <c:v>316.12941000000001</c:v>
                      </c:pt>
                      <c:pt idx="3898">
                        <c:v>316.24817000000002</c:v>
                      </c:pt>
                      <c:pt idx="3899">
                        <c:v>316.39370000000002</c:v>
                      </c:pt>
                      <c:pt idx="3900">
                        <c:v>316.54741999999999</c:v>
                      </c:pt>
                      <c:pt idx="3901">
                        <c:v>316.65051999999997</c:v>
                      </c:pt>
                      <c:pt idx="3902">
                        <c:v>316.76361000000003</c:v>
                      </c:pt>
                      <c:pt idx="3903">
                        <c:v>316.8897</c:v>
                      </c:pt>
                      <c:pt idx="3904">
                        <c:v>317.04063000000002</c:v>
                      </c:pt>
                      <c:pt idx="3905">
                        <c:v>317.14035999999999</c:v>
                      </c:pt>
                      <c:pt idx="3906">
                        <c:v>317.24606999999997</c:v>
                      </c:pt>
                      <c:pt idx="3907">
                        <c:v>317.38434999999998</c:v>
                      </c:pt>
                      <c:pt idx="3908">
                        <c:v>317.54194999999999</c:v>
                      </c:pt>
                      <c:pt idx="3909">
                        <c:v>317.61453</c:v>
                      </c:pt>
                      <c:pt idx="3910">
                        <c:v>317.74610000000001</c:v>
                      </c:pt>
                      <c:pt idx="3911">
                        <c:v>317.87065000000001</c:v>
                      </c:pt>
                      <c:pt idx="3912">
                        <c:v>318.04325999999998</c:v>
                      </c:pt>
                      <c:pt idx="3913">
                        <c:v>318.24700999999999</c:v>
                      </c:pt>
                      <c:pt idx="3914">
                        <c:v>318.26591000000002</c:v>
                      </c:pt>
                      <c:pt idx="3915">
                        <c:v>318.38405</c:v>
                      </c:pt>
                      <c:pt idx="3916">
                        <c:v>318.49754999999999</c:v>
                      </c:pt>
                      <c:pt idx="3917">
                        <c:v>318.66426999999999</c:v>
                      </c:pt>
                      <c:pt idx="3918">
                        <c:v>318.74306999999999</c:v>
                      </c:pt>
                      <c:pt idx="3919">
                        <c:v>318.87052999999997</c:v>
                      </c:pt>
                      <c:pt idx="3920">
                        <c:v>318.98115000000001</c:v>
                      </c:pt>
                      <c:pt idx="3921">
                        <c:v>319.13466</c:v>
                      </c:pt>
                      <c:pt idx="3922">
                        <c:v>319.25610999999998</c:v>
                      </c:pt>
                      <c:pt idx="3923">
                        <c:v>319.37382000000002</c:v>
                      </c:pt>
                      <c:pt idx="3924">
                        <c:v>319.51585</c:v>
                      </c:pt>
                      <c:pt idx="3925">
                        <c:v>319.64384999999999</c:v>
                      </c:pt>
                      <c:pt idx="3926">
                        <c:v>319.75932999999998</c:v>
                      </c:pt>
                      <c:pt idx="3927">
                        <c:v>319.88315999999998</c:v>
                      </c:pt>
                      <c:pt idx="3928">
                        <c:v>320.00779</c:v>
                      </c:pt>
                      <c:pt idx="3929">
                        <c:v>320.14600000000002</c:v>
                      </c:pt>
                      <c:pt idx="3930">
                        <c:v>320.24986000000001</c:v>
                      </c:pt>
                      <c:pt idx="3931">
                        <c:v>320.38400999999999</c:v>
                      </c:pt>
                      <c:pt idx="3932">
                        <c:v>320.50621999999998</c:v>
                      </c:pt>
                      <c:pt idx="3933">
                        <c:v>320.61655000000002</c:v>
                      </c:pt>
                      <c:pt idx="3934">
                        <c:v>320.76017999999999</c:v>
                      </c:pt>
                      <c:pt idx="3935">
                        <c:v>320.87722000000002</c:v>
                      </c:pt>
                      <c:pt idx="3936">
                        <c:v>320.99880000000002</c:v>
                      </c:pt>
                      <c:pt idx="3937">
                        <c:v>321.11943000000002</c:v>
                      </c:pt>
                      <c:pt idx="3938">
                        <c:v>321.26288</c:v>
                      </c:pt>
                      <c:pt idx="3939">
                        <c:v>321.38071000000002</c:v>
                      </c:pt>
                      <c:pt idx="3940">
                        <c:v>321.50179000000003</c:v>
                      </c:pt>
                      <c:pt idx="3941">
                        <c:v>321.62549000000001</c:v>
                      </c:pt>
                      <c:pt idx="3942">
                        <c:v>321.75027</c:v>
                      </c:pt>
                      <c:pt idx="3943">
                        <c:v>321.85529000000002</c:v>
                      </c:pt>
                      <c:pt idx="3944">
                        <c:v>321.9785</c:v>
                      </c:pt>
                      <c:pt idx="3945">
                        <c:v>322.11806999999999</c:v>
                      </c:pt>
                      <c:pt idx="3946">
                        <c:v>322.25479000000001</c:v>
                      </c:pt>
                      <c:pt idx="3947">
                        <c:v>322.36421000000001</c:v>
                      </c:pt>
                      <c:pt idx="3948">
                        <c:v>322.47392000000002</c:v>
                      </c:pt>
                      <c:pt idx="3949">
                        <c:v>322.59719999999999</c:v>
                      </c:pt>
                      <c:pt idx="3950">
                        <c:v>322.74137999999999</c:v>
                      </c:pt>
                      <c:pt idx="3951">
                        <c:v>322.85494999999997</c:v>
                      </c:pt>
                      <c:pt idx="3952">
                        <c:v>322.96319999999997</c:v>
                      </c:pt>
                      <c:pt idx="3953">
                        <c:v>323.10122000000001</c:v>
                      </c:pt>
                      <c:pt idx="3954">
                        <c:v>323.23232000000002</c:v>
                      </c:pt>
                      <c:pt idx="3955">
                        <c:v>323.39837999999997</c:v>
                      </c:pt>
                      <c:pt idx="3956">
                        <c:v>323.47908000000001</c:v>
                      </c:pt>
                      <c:pt idx="3957">
                        <c:v>323.61576000000002</c:v>
                      </c:pt>
                      <c:pt idx="3958">
                        <c:v>323.74799999999999</c:v>
                      </c:pt>
                      <c:pt idx="3959">
                        <c:v>323.8784</c:v>
                      </c:pt>
                      <c:pt idx="3960">
                        <c:v>323.99739</c:v>
                      </c:pt>
                      <c:pt idx="3961">
                        <c:v>324.1234</c:v>
                      </c:pt>
                      <c:pt idx="3962">
                        <c:v>324.25274999999999</c:v>
                      </c:pt>
                      <c:pt idx="3963">
                        <c:v>324.39085</c:v>
                      </c:pt>
                      <c:pt idx="3964">
                        <c:v>324.49234000000001</c:v>
                      </c:pt>
                      <c:pt idx="3965">
                        <c:v>324.60210000000001</c:v>
                      </c:pt>
                      <c:pt idx="3966">
                        <c:v>324.72989999999999</c:v>
                      </c:pt>
                      <c:pt idx="3967">
                        <c:v>324.87664999999998</c:v>
                      </c:pt>
                      <c:pt idx="3968">
                        <c:v>324.97509000000002</c:v>
                      </c:pt>
                      <c:pt idx="3969">
                        <c:v>325.10660999999999</c:v>
                      </c:pt>
                      <c:pt idx="3970">
                        <c:v>325.19</c:v>
                      </c:pt>
                      <c:pt idx="3971">
                        <c:v>325.18333000000001</c:v>
                      </c:pt>
                      <c:pt idx="3972">
                        <c:v>325.20929000000001</c:v>
                      </c:pt>
                      <c:pt idx="3973">
                        <c:v>325.20546000000002</c:v>
                      </c:pt>
                      <c:pt idx="3974">
                        <c:v>325.23892000000001</c:v>
                      </c:pt>
                      <c:pt idx="3975">
                        <c:v>325.15462000000002</c:v>
                      </c:pt>
                      <c:pt idx="3976">
                        <c:v>325.19045</c:v>
                      </c:pt>
                      <c:pt idx="3977">
                        <c:v>325.15025000000003</c:v>
                      </c:pt>
                      <c:pt idx="3978">
                        <c:v>325.14978000000002</c:v>
                      </c:pt>
                      <c:pt idx="3979">
                        <c:v>325.13828000000001</c:v>
                      </c:pt>
                      <c:pt idx="3980">
                        <c:v>325.18955999999997</c:v>
                      </c:pt>
                      <c:pt idx="3981">
                        <c:v>325.14294000000001</c:v>
                      </c:pt>
                      <c:pt idx="3982">
                        <c:v>325.13787000000002</c:v>
                      </c:pt>
                      <c:pt idx="3983">
                        <c:v>325.14139999999998</c:v>
                      </c:pt>
                      <c:pt idx="3984">
                        <c:v>325.15649000000002</c:v>
                      </c:pt>
                      <c:pt idx="3985">
                        <c:v>325.15566999999999</c:v>
                      </c:pt>
                      <c:pt idx="3986">
                        <c:v>325.13081</c:v>
                      </c:pt>
                      <c:pt idx="3987">
                        <c:v>325.15132999999997</c:v>
                      </c:pt>
                      <c:pt idx="3988">
                        <c:v>325.15593999999999</c:v>
                      </c:pt>
                      <c:pt idx="3989">
                        <c:v>325.16082</c:v>
                      </c:pt>
                      <c:pt idx="3990">
                        <c:v>325.15953000000002</c:v>
                      </c:pt>
                      <c:pt idx="3991">
                        <c:v>325.16273000000001</c:v>
                      </c:pt>
                      <c:pt idx="3992">
                        <c:v>325.15316000000001</c:v>
                      </c:pt>
                      <c:pt idx="3993">
                        <c:v>325.17169000000001</c:v>
                      </c:pt>
                      <c:pt idx="3994">
                        <c:v>325.13531999999998</c:v>
                      </c:pt>
                      <c:pt idx="3995">
                        <c:v>325.11525999999998</c:v>
                      </c:pt>
                      <c:pt idx="3996">
                        <c:v>325.12616000000003</c:v>
                      </c:pt>
                      <c:pt idx="3997">
                        <c:v>325.16316999999998</c:v>
                      </c:pt>
                      <c:pt idx="3998">
                        <c:v>325.13857999999999</c:v>
                      </c:pt>
                      <c:pt idx="3999">
                        <c:v>325.13125000000002</c:v>
                      </c:pt>
                      <c:pt idx="4000">
                        <c:v>325.12893000000003</c:v>
                      </c:pt>
                      <c:pt idx="4001">
                        <c:v>325.16798</c:v>
                      </c:pt>
                      <c:pt idx="4002">
                        <c:v>325.13580000000002</c:v>
                      </c:pt>
                      <c:pt idx="4003">
                        <c:v>325.15278999999998</c:v>
                      </c:pt>
                      <c:pt idx="4004">
                        <c:v>325.14578</c:v>
                      </c:pt>
                      <c:pt idx="4005">
                        <c:v>325.15940000000001</c:v>
                      </c:pt>
                      <c:pt idx="4006">
                        <c:v>325.12662999999998</c:v>
                      </c:pt>
                      <c:pt idx="4007">
                        <c:v>325.12241</c:v>
                      </c:pt>
                      <c:pt idx="4008">
                        <c:v>325.12419</c:v>
                      </c:pt>
                      <c:pt idx="4009">
                        <c:v>325.14157999999998</c:v>
                      </c:pt>
                      <c:pt idx="4010">
                        <c:v>325.15402999999998</c:v>
                      </c:pt>
                      <c:pt idx="4011">
                        <c:v>325.13362000000001</c:v>
                      </c:pt>
                      <c:pt idx="4012">
                        <c:v>325.12768999999997</c:v>
                      </c:pt>
                      <c:pt idx="4013">
                        <c:v>325.14168000000001</c:v>
                      </c:pt>
                      <c:pt idx="4014">
                        <c:v>325.15007000000003</c:v>
                      </c:pt>
                      <c:pt idx="4015">
                        <c:v>325.14508000000001</c:v>
                      </c:pt>
                      <c:pt idx="4016">
                        <c:v>325.14550000000003</c:v>
                      </c:pt>
                      <c:pt idx="4017">
                        <c:v>325.14193</c:v>
                      </c:pt>
                      <c:pt idx="4018">
                        <c:v>325.15033</c:v>
                      </c:pt>
                      <c:pt idx="4019">
                        <c:v>325.11536999999998</c:v>
                      </c:pt>
                      <c:pt idx="4020">
                        <c:v>325.11917</c:v>
                      </c:pt>
                      <c:pt idx="4021">
                        <c:v>325.12911000000003</c:v>
                      </c:pt>
                      <c:pt idx="4022">
                        <c:v>325.14585</c:v>
                      </c:pt>
                      <c:pt idx="4023">
                        <c:v>325.11914999999999</c:v>
                      </c:pt>
                      <c:pt idx="4024">
                        <c:v>325.13488000000001</c:v>
                      </c:pt>
                      <c:pt idx="4025">
                        <c:v>325.13159999999999</c:v>
                      </c:pt>
                      <c:pt idx="4026">
                        <c:v>325.15823999999998</c:v>
                      </c:pt>
                      <c:pt idx="4027">
                        <c:v>325.12049000000002</c:v>
                      </c:pt>
                      <c:pt idx="4028">
                        <c:v>325.12511999999998</c:v>
                      </c:pt>
                      <c:pt idx="4029">
                        <c:v>325.14292999999998</c:v>
                      </c:pt>
                      <c:pt idx="4030">
                        <c:v>325.13918000000001</c:v>
                      </c:pt>
                      <c:pt idx="4031">
                        <c:v>325.14695</c:v>
                      </c:pt>
                      <c:pt idx="4032">
                        <c:v>325.13481999999999</c:v>
                      </c:pt>
                      <c:pt idx="4033">
                        <c:v>325.14688000000001</c:v>
                      </c:pt>
                      <c:pt idx="4034">
                        <c:v>325.22298999999998</c:v>
                      </c:pt>
                      <c:pt idx="4035">
                        <c:v>325.21431000000001</c:v>
                      </c:pt>
                      <c:pt idx="4036">
                        <c:v>325.16910999999999</c:v>
                      </c:pt>
                      <c:pt idx="4037">
                        <c:v>325.14508000000001</c:v>
                      </c:pt>
                      <c:pt idx="4038">
                        <c:v>325.15433999999999</c:v>
                      </c:pt>
                      <c:pt idx="4039">
                        <c:v>325.17075</c:v>
                      </c:pt>
                      <c:pt idx="4040">
                        <c:v>325.14339000000001</c:v>
                      </c:pt>
                      <c:pt idx="4041">
                        <c:v>325.15616</c:v>
                      </c:pt>
                      <c:pt idx="4042">
                        <c:v>325.15224000000001</c:v>
                      </c:pt>
                      <c:pt idx="4043">
                        <c:v>325.17421999999999</c:v>
                      </c:pt>
                      <c:pt idx="4044">
                        <c:v>325.14152000000001</c:v>
                      </c:pt>
                      <c:pt idx="4045">
                        <c:v>325.15546000000001</c:v>
                      </c:pt>
                      <c:pt idx="4046">
                        <c:v>325.14812999999998</c:v>
                      </c:pt>
                      <c:pt idx="4047">
                        <c:v>325.13718</c:v>
                      </c:pt>
                      <c:pt idx="4048">
                        <c:v>325.17644000000001</c:v>
                      </c:pt>
                      <c:pt idx="4049">
                        <c:v>325.14186999999998</c:v>
                      </c:pt>
                      <c:pt idx="4050">
                        <c:v>325.13098000000002</c:v>
                      </c:pt>
                      <c:pt idx="4051">
                        <c:v>325.12547000000001</c:v>
                      </c:pt>
                      <c:pt idx="4052">
                        <c:v>325.17615000000001</c:v>
                      </c:pt>
                      <c:pt idx="4053">
                        <c:v>325.15044999999998</c:v>
                      </c:pt>
                      <c:pt idx="4054">
                        <c:v>325.14321000000001</c:v>
                      </c:pt>
                      <c:pt idx="4055">
                        <c:v>325.14611000000002</c:v>
                      </c:pt>
                      <c:pt idx="4056">
                        <c:v>325.16417999999999</c:v>
                      </c:pt>
                      <c:pt idx="4057">
                        <c:v>325.12729999999999</c:v>
                      </c:pt>
                      <c:pt idx="4058">
                        <c:v>325.12804</c:v>
                      </c:pt>
                      <c:pt idx="4059">
                        <c:v>325.14121</c:v>
                      </c:pt>
                      <c:pt idx="4060">
                        <c:v>325.16075999999998</c:v>
                      </c:pt>
                      <c:pt idx="4061">
                        <c:v>325.12828999999999</c:v>
                      </c:pt>
                      <c:pt idx="4062">
                        <c:v>325.12074000000001</c:v>
                      </c:pt>
                      <c:pt idx="4063">
                        <c:v>325.12428999999997</c:v>
                      </c:pt>
                      <c:pt idx="4064">
                        <c:v>325.13587999999999</c:v>
                      </c:pt>
                      <c:pt idx="4065">
                        <c:v>325.14015000000001</c:v>
                      </c:pt>
                      <c:pt idx="4066">
                        <c:v>325.12159000000003</c:v>
                      </c:pt>
                      <c:pt idx="4067">
                        <c:v>325.13968</c:v>
                      </c:pt>
                      <c:pt idx="4068">
                        <c:v>325.14308</c:v>
                      </c:pt>
                      <c:pt idx="4069">
                        <c:v>325.16314</c:v>
                      </c:pt>
                      <c:pt idx="4070">
                        <c:v>325.13290999999998</c:v>
                      </c:pt>
                      <c:pt idx="4071">
                        <c:v>325.15026</c:v>
                      </c:pt>
                      <c:pt idx="4072">
                        <c:v>325.14416999999997</c:v>
                      </c:pt>
                      <c:pt idx="4073">
                        <c:v>325.18072999999998</c:v>
                      </c:pt>
                      <c:pt idx="4074">
                        <c:v>325.14780999999999</c:v>
                      </c:pt>
                      <c:pt idx="4075">
                        <c:v>325.14909</c:v>
                      </c:pt>
                      <c:pt idx="4076">
                        <c:v>325.13468</c:v>
                      </c:pt>
                      <c:pt idx="4077">
                        <c:v>325.15242999999998</c:v>
                      </c:pt>
                      <c:pt idx="4078">
                        <c:v>325.16345000000001</c:v>
                      </c:pt>
                      <c:pt idx="4079">
                        <c:v>325.13036</c:v>
                      </c:pt>
                      <c:pt idx="4080">
                        <c:v>325.1377</c:v>
                      </c:pt>
                      <c:pt idx="4081">
                        <c:v>325.16129000000001</c:v>
                      </c:pt>
                      <c:pt idx="4082">
                        <c:v>325.13585</c:v>
                      </c:pt>
                      <c:pt idx="4083">
                        <c:v>325.13191</c:v>
                      </c:pt>
                      <c:pt idx="4084">
                        <c:v>325.13767999999999</c:v>
                      </c:pt>
                      <c:pt idx="4085">
                        <c:v>325.13549</c:v>
                      </c:pt>
                      <c:pt idx="4086">
                        <c:v>325.14803000000001</c:v>
                      </c:pt>
                      <c:pt idx="4087">
                        <c:v>325.13001000000003</c:v>
                      </c:pt>
                      <c:pt idx="4088">
                        <c:v>325.12626</c:v>
                      </c:pt>
                      <c:pt idx="4089">
                        <c:v>325.13821000000002</c:v>
                      </c:pt>
                      <c:pt idx="4090">
                        <c:v>325.16215</c:v>
                      </c:pt>
                      <c:pt idx="4091">
                        <c:v>325.13236000000001</c:v>
                      </c:pt>
                      <c:pt idx="4092">
                        <c:v>325.12162000000001</c:v>
                      </c:pt>
                      <c:pt idx="4093">
                        <c:v>325.12159000000003</c:v>
                      </c:pt>
                      <c:pt idx="4094">
                        <c:v>325.15769999999998</c:v>
                      </c:pt>
                      <c:pt idx="4095">
                        <c:v>325.26082000000002</c:v>
                      </c:pt>
                      <c:pt idx="4096">
                        <c:v>325.12069000000002</c:v>
                      </c:pt>
                      <c:pt idx="4097">
                        <c:v>325.11998</c:v>
                      </c:pt>
                      <c:pt idx="4098">
                        <c:v>325.15516000000002</c:v>
                      </c:pt>
                      <c:pt idx="4099">
                        <c:v>325.12711000000002</c:v>
                      </c:pt>
                      <c:pt idx="4100">
                        <c:v>325.12907000000001</c:v>
                      </c:pt>
                      <c:pt idx="4101">
                        <c:v>325.11142999999998</c:v>
                      </c:pt>
                      <c:pt idx="4102">
                        <c:v>325.15600000000001</c:v>
                      </c:pt>
                      <c:pt idx="4103">
                        <c:v>325.14488999999998</c:v>
                      </c:pt>
                      <c:pt idx="4104">
                        <c:v>325.11980999999997</c:v>
                      </c:pt>
                      <c:pt idx="4105">
                        <c:v>325.1234</c:v>
                      </c:pt>
                      <c:pt idx="4106">
                        <c:v>325.11523999999997</c:v>
                      </c:pt>
                      <c:pt idx="4107">
                        <c:v>325.15201000000002</c:v>
                      </c:pt>
                      <c:pt idx="4108">
                        <c:v>325.13556</c:v>
                      </c:pt>
                      <c:pt idx="4109">
                        <c:v>325.14357000000001</c:v>
                      </c:pt>
                      <c:pt idx="4110">
                        <c:v>325.12470000000002</c:v>
                      </c:pt>
                      <c:pt idx="4111">
                        <c:v>325.15724</c:v>
                      </c:pt>
                      <c:pt idx="4112">
                        <c:v>325.11894000000001</c:v>
                      </c:pt>
                      <c:pt idx="4113">
                        <c:v>325.15424000000002</c:v>
                      </c:pt>
                      <c:pt idx="4114">
                        <c:v>325.12948</c:v>
                      </c:pt>
                      <c:pt idx="4115">
                        <c:v>325.15397000000002</c:v>
                      </c:pt>
                      <c:pt idx="4116">
                        <c:v>325.13497999999998</c:v>
                      </c:pt>
                      <c:pt idx="4117">
                        <c:v>325.14645000000002</c:v>
                      </c:pt>
                      <c:pt idx="4118">
                        <c:v>325.13443000000001</c:v>
                      </c:pt>
                      <c:pt idx="4119">
                        <c:v>325.16147999999998</c:v>
                      </c:pt>
                      <c:pt idx="4120">
                        <c:v>325.13134000000002</c:v>
                      </c:pt>
                      <c:pt idx="4121">
                        <c:v>325.13310999999999</c:v>
                      </c:pt>
                      <c:pt idx="4122">
                        <c:v>325.12630999999999</c:v>
                      </c:pt>
                      <c:pt idx="4123">
                        <c:v>325.12797</c:v>
                      </c:pt>
                      <c:pt idx="4124">
                        <c:v>325.15359000000001</c:v>
                      </c:pt>
                      <c:pt idx="4125">
                        <c:v>325.12108000000001</c:v>
                      </c:pt>
                      <c:pt idx="4126">
                        <c:v>325.1311</c:v>
                      </c:pt>
                      <c:pt idx="4127">
                        <c:v>325.12781000000001</c:v>
                      </c:pt>
                      <c:pt idx="4128">
                        <c:v>325.16368</c:v>
                      </c:pt>
                      <c:pt idx="4129">
                        <c:v>325.14312000000001</c:v>
                      </c:pt>
                      <c:pt idx="4130">
                        <c:v>325.14019999999999</c:v>
                      </c:pt>
                      <c:pt idx="4131">
                        <c:v>325.13869</c:v>
                      </c:pt>
                      <c:pt idx="4132">
                        <c:v>325.16045000000003</c:v>
                      </c:pt>
                      <c:pt idx="4133">
                        <c:v>325.13722999999999</c:v>
                      </c:pt>
                      <c:pt idx="4134">
                        <c:v>325.12130000000002</c:v>
                      </c:pt>
                      <c:pt idx="4135">
                        <c:v>325.12196999999998</c:v>
                      </c:pt>
                      <c:pt idx="4136">
                        <c:v>325.15143999999998</c:v>
                      </c:pt>
                      <c:pt idx="4137">
                        <c:v>325.12882999999999</c:v>
                      </c:pt>
                      <c:pt idx="4138">
                        <c:v>325.12536</c:v>
                      </c:pt>
                      <c:pt idx="4139">
                        <c:v>325.13751999999999</c:v>
                      </c:pt>
                      <c:pt idx="4140">
                        <c:v>325.15796999999998</c:v>
                      </c:pt>
                      <c:pt idx="4141">
                        <c:v>325.14384000000001</c:v>
                      </c:pt>
                      <c:pt idx="4142">
                        <c:v>325.13330000000002</c:v>
                      </c:pt>
                      <c:pt idx="4143">
                        <c:v>325.14807000000002</c:v>
                      </c:pt>
                      <c:pt idx="4144">
                        <c:v>325.14326</c:v>
                      </c:pt>
                      <c:pt idx="4145">
                        <c:v>325.16194999999999</c:v>
                      </c:pt>
                      <c:pt idx="4146">
                        <c:v>325.13065999999998</c:v>
                      </c:pt>
                      <c:pt idx="4147">
                        <c:v>325.11982999999998</c:v>
                      </c:pt>
                      <c:pt idx="4148">
                        <c:v>325.12844000000001</c:v>
                      </c:pt>
                      <c:pt idx="4149">
                        <c:v>325.15839999999997</c:v>
                      </c:pt>
                      <c:pt idx="4150">
                        <c:v>325.12979999999999</c:v>
                      </c:pt>
                      <c:pt idx="4151">
                        <c:v>325.13308000000001</c:v>
                      </c:pt>
                      <c:pt idx="4152">
                        <c:v>325.13621999999998</c:v>
                      </c:pt>
                      <c:pt idx="4153">
                        <c:v>325.15460000000002</c:v>
                      </c:pt>
                      <c:pt idx="4154">
                        <c:v>325.14747</c:v>
                      </c:pt>
                      <c:pt idx="4155">
                        <c:v>325.13529999999997</c:v>
                      </c:pt>
                      <c:pt idx="4156">
                        <c:v>325.26751000000002</c:v>
                      </c:pt>
                      <c:pt idx="4157">
                        <c:v>325.14958999999999</c:v>
                      </c:pt>
                      <c:pt idx="4158">
                        <c:v>325.13767000000001</c:v>
                      </c:pt>
                      <c:pt idx="4159">
                        <c:v>325.13382999999999</c:v>
                      </c:pt>
                      <c:pt idx="4160">
                        <c:v>325.13573000000002</c:v>
                      </c:pt>
                      <c:pt idx="4161">
                        <c:v>325.13726000000003</c:v>
                      </c:pt>
                      <c:pt idx="4162">
                        <c:v>325.16064999999998</c:v>
                      </c:pt>
                      <c:pt idx="4163">
                        <c:v>325.15712000000002</c:v>
                      </c:pt>
                      <c:pt idx="4164">
                        <c:v>325.14145000000002</c:v>
                      </c:pt>
                      <c:pt idx="4165">
                        <c:v>325.14773000000002</c:v>
                      </c:pt>
                      <c:pt idx="4166">
                        <c:v>325.16895</c:v>
                      </c:pt>
                      <c:pt idx="4167">
                        <c:v>325.13317999999998</c:v>
                      </c:pt>
                      <c:pt idx="4168">
                        <c:v>325.12966</c:v>
                      </c:pt>
                      <c:pt idx="4169">
                        <c:v>325.12952999999999</c:v>
                      </c:pt>
                      <c:pt idx="4170">
                        <c:v>325.16003999999998</c:v>
                      </c:pt>
                      <c:pt idx="4171">
                        <c:v>325.15739000000002</c:v>
                      </c:pt>
                      <c:pt idx="4172">
                        <c:v>325.15631000000002</c:v>
                      </c:pt>
                      <c:pt idx="4173">
                        <c:v>325.12007999999997</c:v>
                      </c:pt>
                      <c:pt idx="4174">
                        <c:v>325.17012999999997</c:v>
                      </c:pt>
                      <c:pt idx="4175">
                        <c:v>325.13423999999998</c:v>
                      </c:pt>
                      <c:pt idx="4176">
                        <c:v>325.13940000000002</c:v>
                      </c:pt>
                      <c:pt idx="4177">
                        <c:v>325.13740999999999</c:v>
                      </c:pt>
                      <c:pt idx="4178">
                        <c:v>325.16932000000003</c:v>
                      </c:pt>
                      <c:pt idx="4179">
                        <c:v>325.14611000000002</c:v>
                      </c:pt>
                      <c:pt idx="4180">
                        <c:v>325.13236999999998</c:v>
                      </c:pt>
                      <c:pt idx="4181">
                        <c:v>325.10834999999997</c:v>
                      </c:pt>
                      <c:pt idx="4182">
                        <c:v>325.12900999999999</c:v>
                      </c:pt>
                      <c:pt idx="4183">
                        <c:v>325.16444999999999</c:v>
                      </c:pt>
                      <c:pt idx="4184">
                        <c:v>325.12553000000003</c:v>
                      </c:pt>
                      <c:pt idx="4185">
                        <c:v>325.12801999999999</c:v>
                      </c:pt>
                      <c:pt idx="4186">
                        <c:v>325.13162</c:v>
                      </c:pt>
                      <c:pt idx="4187">
                        <c:v>325.16127999999998</c:v>
                      </c:pt>
                      <c:pt idx="4188">
                        <c:v>325.13177000000002</c:v>
                      </c:pt>
                      <c:pt idx="4189">
                        <c:v>325.11497000000003</c:v>
                      </c:pt>
                      <c:pt idx="4190">
                        <c:v>325.12042000000002</c:v>
                      </c:pt>
                      <c:pt idx="4191">
                        <c:v>325.15877</c:v>
                      </c:pt>
                      <c:pt idx="4192">
                        <c:v>325.13193000000001</c:v>
                      </c:pt>
                      <c:pt idx="4193">
                        <c:v>325.14210000000003</c:v>
                      </c:pt>
                      <c:pt idx="4194">
                        <c:v>325.13639000000001</c:v>
                      </c:pt>
                      <c:pt idx="4195">
                        <c:v>325.17095</c:v>
                      </c:pt>
                      <c:pt idx="4196">
                        <c:v>325.12225000000001</c:v>
                      </c:pt>
                      <c:pt idx="4197">
                        <c:v>325.12446</c:v>
                      </c:pt>
                      <c:pt idx="4198">
                        <c:v>325.11808000000002</c:v>
                      </c:pt>
                      <c:pt idx="4199">
                        <c:v>325.11417</c:v>
                      </c:pt>
                      <c:pt idx="4200">
                        <c:v>325.15406999999999</c:v>
                      </c:pt>
                      <c:pt idx="4201">
                        <c:v>325.14114000000001</c:v>
                      </c:pt>
                      <c:pt idx="4202">
                        <c:v>325.15264999999999</c:v>
                      </c:pt>
                      <c:pt idx="4203">
                        <c:v>325.14605</c:v>
                      </c:pt>
                      <c:pt idx="4204">
                        <c:v>325.16653000000002</c:v>
                      </c:pt>
                      <c:pt idx="4205">
                        <c:v>325.13287000000003</c:v>
                      </c:pt>
                      <c:pt idx="4206">
                        <c:v>325.14028999999999</c:v>
                      </c:pt>
                      <c:pt idx="4207">
                        <c:v>325.13168999999999</c:v>
                      </c:pt>
                      <c:pt idx="4208">
                        <c:v>325.16048000000001</c:v>
                      </c:pt>
                      <c:pt idx="4209">
                        <c:v>325.13959</c:v>
                      </c:pt>
                      <c:pt idx="4210">
                        <c:v>325.13475</c:v>
                      </c:pt>
                      <c:pt idx="4211">
                        <c:v>325.13947000000002</c:v>
                      </c:pt>
                      <c:pt idx="4212">
                        <c:v>325.18423999999999</c:v>
                      </c:pt>
                      <c:pt idx="4213">
                        <c:v>325.13022000000001</c:v>
                      </c:pt>
                      <c:pt idx="4214">
                        <c:v>325.13589000000002</c:v>
                      </c:pt>
                      <c:pt idx="4215">
                        <c:v>325.12277</c:v>
                      </c:pt>
                      <c:pt idx="4216">
                        <c:v>325.18198999999998</c:v>
                      </c:pt>
                      <c:pt idx="4217">
                        <c:v>325.26641000000001</c:v>
                      </c:pt>
                      <c:pt idx="4218">
                        <c:v>325.13744000000003</c:v>
                      </c:pt>
                      <c:pt idx="4219">
                        <c:v>325.15688999999998</c:v>
                      </c:pt>
                      <c:pt idx="4220">
                        <c:v>325.14364</c:v>
                      </c:pt>
                      <c:pt idx="4221">
                        <c:v>325.17597000000001</c:v>
                      </c:pt>
                      <c:pt idx="4222">
                        <c:v>325.14425</c:v>
                      </c:pt>
                      <c:pt idx="4223">
                        <c:v>325.14406000000002</c:v>
                      </c:pt>
                      <c:pt idx="4224">
                        <c:v>325.14098999999999</c:v>
                      </c:pt>
                      <c:pt idx="4225">
                        <c:v>325.17592999999999</c:v>
                      </c:pt>
                      <c:pt idx="4226">
                        <c:v>325.12425000000002</c:v>
                      </c:pt>
                      <c:pt idx="4227">
                        <c:v>325.12322</c:v>
                      </c:pt>
                      <c:pt idx="4228">
                        <c:v>325.12684000000002</c:v>
                      </c:pt>
                      <c:pt idx="4229">
                        <c:v>325.16809999999998</c:v>
                      </c:pt>
                      <c:pt idx="4230">
                        <c:v>325.13200999999998</c:v>
                      </c:pt>
                      <c:pt idx="4231">
                        <c:v>325.13112999999998</c:v>
                      </c:pt>
                      <c:pt idx="4232">
                        <c:v>325.13949000000002</c:v>
                      </c:pt>
                      <c:pt idx="4233">
                        <c:v>325.16088000000002</c:v>
                      </c:pt>
                      <c:pt idx="4234">
                        <c:v>325.14827000000002</c:v>
                      </c:pt>
                      <c:pt idx="4235">
                        <c:v>325.15042999999997</c:v>
                      </c:pt>
                      <c:pt idx="4236">
                        <c:v>325.13481000000002</c:v>
                      </c:pt>
                      <c:pt idx="4237">
                        <c:v>325.13033000000001</c:v>
                      </c:pt>
                      <c:pt idx="4238">
                        <c:v>325.15672999999998</c:v>
                      </c:pt>
                      <c:pt idx="4239">
                        <c:v>325.13449000000003</c:v>
                      </c:pt>
                      <c:pt idx="4240">
                        <c:v>325.13726000000003</c:v>
                      </c:pt>
                      <c:pt idx="4241">
                        <c:v>325.12535000000003</c:v>
                      </c:pt>
                      <c:pt idx="4242">
                        <c:v>325.15347000000003</c:v>
                      </c:pt>
                      <c:pt idx="4243">
                        <c:v>325.12702000000002</c:v>
                      </c:pt>
                      <c:pt idx="4244">
                        <c:v>325.12984</c:v>
                      </c:pt>
                      <c:pt idx="4245">
                        <c:v>325.11826000000002</c:v>
                      </c:pt>
                      <c:pt idx="4246">
                        <c:v>325.17516000000001</c:v>
                      </c:pt>
                      <c:pt idx="4247">
                        <c:v>325.15875</c:v>
                      </c:pt>
                      <c:pt idx="4248">
                        <c:v>325.14258999999998</c:v>
                      </c:pt>
                      <c:pt idx="4249">
                        <c:v>325.13594000000001</c:v>
                      </c:pt>
                      <c:pt idx="4250">
                        <c:v>325.14116000000001</c:v>
                      </c:pt>
                      <c:pt idx="4251">
                        <c:v>325.14938000000001</c:v>
                      </c:pt>
                      <c:pt idx="4252">
                        <c:v>325.12007999999997</c:v>
                      </c:pt>
                      <c:pt idx="4253">
                        <c:v>325.11433</c:v>
                      </c:pt>
                      <c:pt idx="4254">
                        <c:v>325.13758000000001</c:v>
                      </c:pt>
                      <c:pt idx="4255">
                        <c:v>325.17419000000001</c:v>
                      </c:pt>
                      <c:pt idx="4256">
                        <c:v>325.15602999999999</c:v>
                      </c:pt>
                      <c:pt idx="4257">
                        <c:v>325.16201999999998</c:v>
                      </c:pt>
                      <c:pt idx="4258">
                        <c:v>325.15379000000001</c:v>
                      </c:pt>
                      <c:pt idx="4259">
                        <c:v>325.17804000000001</c:v>
                      </c:pt>
                      <c:pt idx="4260">
                        <c:v>325.13616999999999</c:v>
                      </c:pt>
                      <c:pt idx="4261">
                        <c:v>325.12907999999999</c:v>
                      </c:pt>
                      <c:pt idx="4262">
                        <c:v>325.11673999999999</c:v>
                      </c:pt>
                      <c:pt idx="4263">
                        <c:v>325.16010999999997</c:v>
                      </c:pt>
                      <c:pt idx="4264">
                        <c:v>325.13173999999998</c:v>
                      </c:pt>
                      <c:pt idx="4265">
                        <c:v>325.12383</c:v>
                      </c:pt>
                      <c:pt idx="4266">
                        <c:v>325.14134999999999</c:v>
                      </c:pt>
                      <c:pt idx="4267">
                        <c:v>325.15293000000003</c:v>
                      </c:pt>
                      <c:pt idx="4268">
                        <c:v>325.17516000000001</c:v>
                      </c:pt>
                      <c:pt idx="4269">
                        <c:v>325.14936</c:v>
                      </c:pt>
                      <c:pt idx="4270">
                        <c:v>325.14109000000002</c:v>
                      </c:pt>
                      <c:pt idx="4271">
                        <c:v>325.13745</c:v>
                      </c:pt>
                      <c:pt idx="4272">
                        <c:v>325.15624000000003</c:v>
                      </c:pt>
                      <c:pt idx="4273">
                        <c:v>325.12407000000002</c:v>
                      </c:pt>
                      <c:pt idx="4274">
                        <c:v>325.14217000000002</c:v>
                      </c:pt>
                      <c:pt idx="4275">
                        <c:v>325.12085999999999</c:v>
                      </c:pt>
                      <c:pt idx="4276">
                        <c:v>325.15105999999997</c:v>
                      </c:pt>
                      <c:pt idx="4277">
                        <c:v>325.16955999999999</c:v>
                      </c:pt>
                      <c:pt idx="4278">
                        <c:v>325.21902999999998</c:v>
                      </c:pt>
                      <c:pt idx="4279">
                        <c:v>325.13067000000001</c:v>
                      </c:pt>
                      <c:pt idx="4280">
                        <c:v>325.15046000000001</c:v>
                      </c:pt>
                      <c:pt idx="4281">
                        <c:v>325.12470000000002</c:v>
                      </c:pt>
                      <c:pt idx="4282">
                        <c:v>325.12293</c:v>
                      </c:pt>
                      <c:pt idx="4283">
                        <c:v>325.11901999999998</c:v>
                      </c:pt>
                      <c:pt idx="4284">
                        <c:v>325.14440999999999</c:v>
                      </c:pt>
                      <c:pt idx="4285">
                        <c:v>325.15787</c:v>
                      </c:pt>
                      <c:pt idx="4286">
                        <c:v>325.13290999999998</c:v>
                      </c:pt>
                      <c:pt idx="4287">
                        <c:v>325.12214999999998</c:v>
                      </c:pt>
                      <c:pt idx="4288">
                        <c:v>325.12878999999998</c:v>
                      </c:pt>
                      <c:pt idx="4289">
                        <c:v>325.15120000000002</c:v>
                      </c:pt>
                      <c:pt idx="4290">
                        <c:v>325.13013999999998</c:v>
                      </c:pt>
                      <c:pt idx="4291">
                        <c:v>325.11984999999999</c:v>
                      </c:pt>
                      <c:pt idx="4292">
                        <c:v>325.11971999999997</c:v>
                      </c:pt>
                      <c:pt idx="4293">
                        <c:v>325.16455999999999</c:v>
                      </c:pt>
                      <c:pt idx="4294">
                        <c:v>325.11097000000001</c:v>
                      </c:pt>
                      <c:pt idx="4295">
                        <c:v>325.12004999999999</c:v>
                      </c:pt>
                      <c:pt idx="4296">
                        <c:v>325.12173000000001</c:v>
                      </c:pt>
                      <c:pt idx="4297">
                        <c:v>325.14362</c:v>
                      </c:pt>
                      <c:pt idx="4298">
                        <c:v>325.11363</c:v>
                      </c:pt>
                      <c:pt idx="4299">
                        <c:v>325.11946</c:v>
                      </c:pt>
                      <c:pt idx="4300">
                        <c:v>325.13810999999998</c:v>
                      </c:pt>
                      <c:pt idx="4301">
                        <c:v>325.14755000000002</c:v>
                      </c:pt>
                      <c:pt idx="4302">
                        <c:v>325.12038999999999</c:v>
                      </c:pt>
                      <c:pt idx="4303">
                        <c:v>325.14751000000001</c:v>
                      </c:pt>
                      <c:pt idx="4304">
                        <c:v>325.14434999999997</c:v>
                      </c:pt>
                      <c:pt idx="4305">
                        <c:v>325.14679999999998</c:v>
                      </c:pt>
                      <c:pt idx="4306">
                        <c:v>325.14866999999998</c:v>
                      </c:pt>
                      <c:pt idx="4307">
                        <c:v>325.12396999999999</c:v>
                      </c:pt>
                      <c:pt idx="4308">
                        <c:v>325.11714000000001</c:v>
                      </c:pt>
                      <c:pt idx="4309">
                        <c:v>325.11934000000002</c:v>
                      </c:pt>
                      <c:pt idx="4310">
                        <c:v>325.13785000000001</c:v>
                      </c:pt>
                      <c:pt idx="4311">
                        <c:v>325.12153999999998</c:v>
                      </c:pt>
                      <c:pt idx="4312">
                        <c:v>325.10228000000001</c:v>
                      </c:pt>
                      <c:pt idx="4313">
                        <c:v>325.11565999999999</c:v>
                      </c:pt>
                      <c:pt idx="4314">
                        <c:v>325.15007000000003</c:v>
                      </c:pt>
                      <c:pt idx="4315">
                        <c:v>325.10437000000002</c:v>
                      </c:pt>
                      <c:pt idx="4316">
                        <c:v>325.11608999999999</c:v>
                      </c:pt>
                      <c:pt idx="4317">
                        <c:v>325.12705</c:v>
                      </c:pt>
                      <c:pt idx="4318">
                        <c:v>325.14609999999999</c:v>
                      </c:pt>
                      <c:pt idx="4319">
                        <c:v>325.13078999999999</c:v>
                      </c:pt>
                      <c:pt idx="4320">
                        <c:v>325.12101000000001</c:v>
                      </c:pt>
                      <c:pt idx="4321">
                        <c:v>325.09769</c:v>
                      </c:pt>
                      <c:pt idx="4322">
                        <c:v>325.10413999999997</c:v>
                      </c:pt>
                      <c:pt idx="4323">
                        <c:v>325.12651</c:v>
                      </c:pt>
                      <c:pt idx="4324">
                        <c:v>325.10928000000001</c:v>
                      </c:pt>
                      <c:pt idx="4325">
                        <c:v>325.11318</c:v>
                      </c:pt>
                      <c:pt idx="4326">
                        <c:v>325.08722</c:v>
                      </c:pt>
                      <c:pt idx="4327">
                        <c:v>325.11842999999999</c:v>
                      </c:pt>
                      <c:pt idx="4328">
                        <c:v>325.08717999999999</c:v>
                      </c:pt>
                      <c:pt idx="4329">
                        <c:v>325.12508000000003</c:v>
                      </c:pt>
                      <c:pt idx="4330">
                        <c:v>325.12508000000003</c:v>
                      </c:pt>
                      <c:pt idx="4331">
                        <c:v>325.14884000000001</c:v>
                      </c:pt>
                      <c:pt idx="4332">
                        <c:v>325.13252999999997</c:v>
                      </c:pt>
                      <c:pt idx="4333">
                        <c:v>325.12999000000002</c:v>
                      </c:pt>
                      <c:pt idx="4334">
                        <c:v>325.15510999999998</c:v>
                      </c:pt>
                      <c:pt idx="4335">
                        <c:v>325.15134</c:v>
                      </c:pt>
                      <c:pt idx="4336">
                        <c:v>325.13643999999999</c:v>
                      </c:pt>
                      <c:pt idx="4337">
                        <c:v>325.13252999999997</c:v>
                      </c:pt>
                      <c:pt idx="4338">
                        <c:v>325.21893</c:v>
                      </c:pt>
                      <c:pt idx="4339">
                        <c:v>325.18218000000002</c:v>
                      </c:pt>
                      <c:pt idx="4340">
                        <c:v>325.12376999999998</c:v>
                      </c:pt>
                      <c:pt idx="4341">
                        <c:v>325.12160999999998</c:v>
                      </c:pt>
                      <c:pt idx="4342">
                        <c:v>325.11311000000001</c:v>
                      </c:pt>
                      <c:pt idx="4343">
                        <c:v>325.12412</c:v>
                      </c:pt>
                      <c:pt idx="4344">
                        <c:v>325.14722999999998</c:v>
                      </c:pt>
                      <c:pt idx="4345">
                        <c:v>325.12693000000002</c:v>
                      </c:pt>
                      <c:pt idx="4346">
                        <c:v>325.14717000000002</c:v>
                      </c:pt>
                      <c:pt idx="4347">
                        <c:v>325.13616999999999</c:v>
                      </c:pt>
                      <c:pt idx="4348">
                        <c:v>325.15188999999998</c:v>
                      </c:pt>
                      <c:pt idx="4349">
                        <c:v>325.13213999999999</c:v>
                      </c:pt>
                      <c:pt idx="4350">
                        <c:v>325.12639999999999</c:v>
                      </c:pt>
                      <c:pt idx="4351">
                        <c:v>325.12880999999999</c:v>
                      </c:pt>
                      <c:pt idx="4352">
                        <c:v>325.17626999999999</c:v>
                      </c:pt>
                      <c:pt idx="4353">
                        <c:v>325.14253000000002</c:v>
                      </c:pt>
                      <c:pt idx="4354">
                        <c:v>325.14039000000002</c:v>
                      </c:pt>
                      <c:pt idx="4355">
                        <c:v>325.13902000000002</c:v>
                      </c:pt>
                      <c:pt idx="4356">
                        <c:v>325.17387000000002</c:v>
                      </c:pt>
                      <c:pt idx="4357">
                        <c:v>325.14082000000002</c:v>
                      </c:pt>
                      <c:pt idx="4358">
                        <c:v>325.12997000000001</c:v>
                      </c:pt>
                      <c:pt idx="4359">
                        <c:v>325.12506000000002</c:v>
                      </c:pt>
                      <c:pt idx="4360">
                        <c:v>325.12213000000003</c:v>
                      </c:pt>
                      <c:pt idx="4361">
                        <c:v>325.15037000000001</c:v>
                      </c:pt>
                      <c:pt idx="4362">
                        <c:v>325.12538999999998</c:v>
                      </c:pt>
                      <c:pt idx="4363">
                        <c:v>325.11034999999998</c:v>
                      </c:pt>
                      <c:pt idx="4364">
                        <c:v>325.12889000000001</c:v>
                      </c:pt>
                      <c:pt idx="4365">
                        <c:v>325.17106999999999</c:v>
                      </c:pt>
                      <c:pt idx="4366">
                        <c:v>325.14724000000001</c:v>
                      </c:pt>
                      <c:pt idx="4367">
                        <c:v>325.13529999999997</c:v>
                      </c:pt>
                      <c:pt idx="4368">
                        <c:v>325.11622</c:v>
                      </c:pt>
                      <c:pt idx="4369">
                        <c:v>325.17081999999999</c:v>
                      </c:pt>
                      <c:pt idx="4370">
                        <c:v>325.12594999999999</c:v>
                      </c:pt>
                      <c:pt idx="4371">
                        <c:v>325.13452999999998</c:v>
                      </c:pt>
                      <c:pt idx="4372">
                        <c:v>325.12288999999998</c:v>
                      </c:pt>
                      <c:pt idx="4373">
                        <c:v>325.13902000000002</c:v>
                      </c:pt>
                      <c:pt idx="4374">
                        <c:v>325.10516000000001</c:v>
                      </c:pt>
                      <c:pt idx="4375">
                        <c:v>325.11721999999997</c:v>
                      </c:pt>
                      <c:pt idx="4376">
                        <c:v>325.11543</c:v>
                      </c:pt>
                      <c:pt idx="4377">
                        <c:v>325.13574</c:v>
                      </c:pt>
                      <c:pt idx="4378">
                        <c:v>325.12087000000002</c:v>
                      </c:pt>
                      <c:pt idx="4379">
                        <c:v>325.12511000000001</c:v>
                      </c:pt>
                      <c:pt idx="4380">
                        <c:v>325.12970999999999</c:v>
                      </c:pt>
                      <c:pt idx="4381">
                        <c:v>325.12383999999997</c:v>
                      </c:pt>
                      <c:pt idx="4382">
                        <c:v>325.13413000000003</c:v>
                      </c:pt>
                      <c:pt idx="4383">
                        <c:v>325.10428999999999</c:v>
                      </c:pt>
                      <c:pt idx="4384">
                        <c:v>325.09998000000002</c:v>
                      </c:pt>
                      <c:pt idx="4385">
                        <c:v>325.11135999999999</c:v>
                      </c:pt>
                      <c:pt idx="4386">
                        <c:v>325.13715000000002</c:v>
                      </c:pt>
                      <c:pt idx="4387">
                        <c:v>325.11790000000002</c:v>
                      </c:pt>
                      <c:pt idx="4388">
                        <c:v>325.10583000000003</c:v>
                      </c:pt>
                      <c:pt idx="4389">
                        <c:v>325.10478000000001</c:v>
                      </c:pt>
                      <c:pt idx="4390">
                        <c:v>325.13418999999999</c:v>
                      </c:pt>
                      <c:pt idx="4391">
                        <c:v>325.11254000000002</c:v>
                      </c:pt>
                      <c:pt idx="4392">
                        <c:v>325.09816999999998</c:v>
                      </c:pt>
                      <c:pt idx="4393">
                        <c:v>325.12927000000002</c:v>
                      </c:pt>
                      <c:pt idx="4394">
                        <c:v>325.15953999999999</c:v>
                      </c:pt>
                      <c:pt idx="4395">
                        <c:v>325.12186000000003</c:v>
                      </c:pt>
                      <c:pt idx="4396">
                        <c:v>325.12535000000003</c:v>
                      </c:pt>
                      <c:pt idx="4397">
                        <c:v>325.12597</c:v>
                      </c:pt>
                      <c:pt idx="4398">
                        <c:v>325.14582999999999</c:v>
                      </c:pt>
                      <c:pt idx="4399">
                        <c:v>325.28715</c:v>
                      </c:pt>
                      <c:pt idx="4400">
                        <c:v>325.15276</c:v>
                      </c:pt>
                      <c:pt idx="4401">
                        <c:v>325.13359000000003</c:v>
                      </c:pt>
                      <c:pt idx="4402">
                        <c:v>325.13348999999999</c:v>
                      </c:pt>
                      <c:pt idx="4403">
                        <c:v>325.15530000000001</c:v>
                      </c:pt>
                      <c:pt idx="4404">
                        <c:v>325.14670000000001</c:v>
                      </c:pt>
                      <c:pt idx="4405">
                        <c:v>325.13988999999998</c:v>
                      </c:pt>
                      <c:pt idx="4406">
                        <c:v>325.13382999999999</c:v>
                      </c:pt>
                      <c:pt idx="4407">
                        <c:v>325.15732000000003</c:v>
                      </c:pt>
                      <c:pt idx="4408">
                        <c:v>325.12921999999998</c:v>
                      </c:pt>
                      <c:pt idx="4409">
                        <c:v>325.12288999999998</c:v>
                      </c:pt>
                      <c:pt idx="4410">
                        <c:v>325.09976</c:v>
                      </c:pt>
                      <c:pt idx="4411">
                        <c:v>325.16102000000001</c:v>
                      </c:pt>
                      <c:pt idx="4412">
                        <c:v>325.13162</c:v>
                      </c:pt>
                      <c:pt idx="4413">
                        <c:v>325.12567000000001</c:v>
                      </c:pt>
                      <c:pt idx="4414">
                        <c:v>325.12294000000003</c:v>
                      </c:pt>
                      <c:pt idx="4415">
                        <c:v>325.11482999999998</c:v>
                      </c:pt>
                      <c:pt idx="4416">
                        <c:v>325.12878000000001</c:v>
                      </c:pt>
                      <c:pt idx="4417">
                        <c:v>325.09426999999999</c:v>
                      </c:pt>
                      <c:pt idx="4418">
                        <c:v>325.10908000000001</c:v>
                      </c:pt>
                      <c:pt idx="4419">
                        <c:v>325.12061999999997</c:v>
                      </c:pt>
                      <c:pt idx="4420">
                        <c:v>325.15001999999998</c:v>
                      </c:pt>
                      <c:pt idx="4421">
                        <c:v>325.09568999999999</c:v>
                      </c:pt>
                      <c:pt idx="4422">
                        <c:v>325.10003999999998</c:v>
                      </c:pt>
                      <c:pt idx="4423">
                        <c:v>325.10710999999998</c:v>
                      </c:pt>
                      <c:pt idx="4424">
                        <c:v>325.12493999999998</c:v>
                      </c:pt>
                      <c:pt idx="4425">
                        <c:v>325.09980999999999</c:v>
                      </c:pt>
                      <c:pt idx="4426">
                        <c:v>325.11543</c:v>
                      </c:pt>
                      <c:pt idx="4427">
                        <c:v>325.11093</c:v>
                      </c:pt>
                      <c:pt idx="4428">
                        <c:v>325.14510999999999</c:v>
                      </c:pt>
                      <c:pt idx="4429">
                        <c:v>325.10991999999999</c:v>
                      </c:pt>
                      <c:pt idx="4430">
                        <c:v>325.10300000000001</c:v>
                      </c:pt>
                      <c:pt idx="4431">
                        <c:v>325.12844999999999</c:v>
                      </c:pt>
                      <c:pt idx="4432">
                        <c:v>325.15706999999998</c:v>
                      </c:pt>
                      <c:pt idx="4433">
                        <c:v>325.13287000000003</c:v>
                      </c:pt>
                      <c:pt idx="4434">
                        <c:v>325.11836</c:v>
                      </c:pt>
                      <c:pt idx="4435">
                        <c:v>325.12284</c:v>
                      </c:pt>
                      <c:pt idx="4436">
                        <c:v>325.12391000000002</c:v>
                      </c:pt>
                      <c:pt idx="4437">
                        <c:v>325.13288999999997</c:v>
                      </c:pt>
                      <c:pt idx="4438">
                        <c:v>325.12225000000001</c:v>
                      </c:pt>
                      <c:pt idx="4439">
                        <c:v>325.10171000000003</c:v>
                      </c:pt>
                      <c:pt idx="4440">
                        <c:v>325.11975999999999</c:v>
                      </c:pt>
                      <c:pt idx="4441">
                        <c:v>325.14994000000002</c:v>
                      </c:pt>
                      <c:pt idx="4442">
                        <c:v>325.12119000000001</c:v>
                      </c:pt>
                      <c:pt idx="4443">
                        <c:v>325.11079999999998</c:v>
                      </c:pt>
                      <c:pt idx="4444">
                        <c:v>325.13619</c:v>
                      </c:pt>
                      <c:pt idx="4445">
                        <c:v>325.12993</c:v>
                      </c:pt>
                      <c:pt idx="4446">
                        <c:v>325.10518000000002</c:v>
                      </c:pt>
                      <c:pt idx="4447">
                        <c:v>325.11869999999999</c:v>
                      </c:pt>
                      <c:pt idx="4448">
                        <c:v>325.10536000000002</c:v>
                      </c:pt>
                      <c:pt idx="4449">
                        <c:v>325.13727999999998</c:v>
                      </c:pt>
                      <c:pt idx="4450">
                        <c:v>325.13502999999997</c:v>
                      </c:pt>
                      <c:pt idx="4451">
                        <c:v>325.12628000000001</c:v>
                      </c:pt>
                      <c:pt idx="4452">
                        <c:v>325.14222000000001</c:v>
                      </c:pt>
                      <c:pt idx="4453">
                        <c:v>325.13162999999997</c:v>
                      </c:pt>
                      <c:pt idx="4454">
                        <c:v>325.13164</c:v>
                      </c:pt>
                      <c:pt idx="4455">
                        <c:v>325.10816</c:v>
                      </c:pt>
                      <c:pt idx="4456">
                        <c:v>325.12038999999999</c:v>
                      </c:pt>
                      <c:pt idx="4457">
                        <c:v>325.10714999999999</c:v>
                      </c:pt>
                      <c:pt idx="4458">
                        <c:v>325.13882999999998</c:v>
                      </c:pt>
                      <c:pt idx="4459">
                        <c:v>325.12148000000002</c:v>
                      </c:pt>
                      <c:pt idx="4460">
                        <c:v>325.24302</c:v>
                      </c:pt>
                      <c:pt idx="4461">
                        <c:v>325.10158999999999</c:v>
                      </c:pt>
                      <c:pt idx="4462">
                        <c:v>325.13923</c:v>
                      </c:pt>
                      <c:pt idx="4463">
                        <c:v>325.11300999999997</c:v>
                      </c:pt>
                      <c:pt idx="4464">
                        <c:v>325.12621999999999</c:v>
                      </c:pt>
                      <c:pt idx="4465">
                        <c:v>325.13026000000002</c:v>
                      </c:pt>
                      <c:pt idx="4466">
                        <c:v>325.13916</c:v>
                      </c:pt>
                      <c:pt idx="4467">
                        <c:v>325.12486000000001</c:v>
                      </c:pt>
                      <c:pt idx="4468">
                        <c:v>325.10237000000001</c:v>
                      </c:pt>
                      <c:pt idx="4469">
                        <c:v>325.10356000000002</c:v>
                      </c:pt>
                      <c:pt idx="4470">
                        <c:v>325.14120000000003</c:v>
                      </c:pt>
                      <c:pt idx="4471">
                        <c:v>325.11121000000003</c:v>
                      </c:pt>
                      <c:pt idx="4472">
                        <c:v>325.12803000000002</c:v>
                      </c:pt>
                      <c:pt idx="4473">
                        <c:v>325.13310000000001</c:v>
                      </c:pt>
                      <c:pt idx="4474">
                        <c:v>325.13047</c:v>
                      </c:pt>
                      <c:pt idx="4475">
                        <c:v>325.15582999999998</c:v>
                      </c:pt>
                      <c:pt idx="4476">
                        <c:v>325.11331000000001</c:v>
                      </c:pt>
                      <c:pt idx="4477">
                        <c:v>325.10791</c:v>
                      </c:pt>
                      <c:pt idx="4478">
                        <c:v>325.11869999999999</c:v>
                      </c:pt>
                      <c:pt idx="4479">
                        <c:v>325.15282999999999</c:v>
                      </c:pt>
                      <c:pt idx="4480">
                        <c:v>325.10156999999998</c:v>
                      </c:pt>
                      <c:pt idx="4481">
                        <c:v>325.11293000000001</c:v>
                      </c:pt>
                      <c:pt idx="4482">
                        <c:v>325.07983999999999</c:v>
                      </c:pt>
                      <c:pt idx="4483">
                        <c:v>325.13666999999998</c:v>
                      </c:pt>
                      <c:pt idx="4484">
                        <c:v>325.12524000000002</c:v>
                      </c:pt>
                      <c:pt idx="4485">
                        <c:v>325.11180000000002</c:v>
                      </c:pt>
                      <c:pt idx="4486">
                        <c:v>325.14173</c:v>
                      </c:pt>
                      <c:pt idx="4487">
                        <c:v>325.14389999999997</c:v>
                      </c:pt>
                      <c:pt idx="4488">
                        <c:v>325.13486999999998</c:v>
                      </c:pt>
                      <c:pt idx="4489">
                        <c:v>325.10773</c:v>
                      </c:pt>
                      <c:pt idx="4490">
                        <c:v>325.10552000000001</c:v>
                      </c:pt>
                      <c:pt idx="4491">
                        <c:v>325.10917999999998</c:v>
                      </c:pt>
                      <c:pt idx="4492">
                        <c:v>325.12743</c:v>
                      </c:pt>
                      <c:pt idx="4493">
                        <c:v>325.08684</c:v>
                      </c:pt>
                      <c:pt idx="4494">
                        <c:v>325.08627000000001</c:v>
                      </c:pt>
                      <c:pt idx="4495">
                        <c:v>325.10858000000002</c:v>
                      </c:pt>
                      <c:pt idx="4496">
                        <c:v>325.13173999999998</c:v>
                      </c:pt>
                      <c:pt idx="4497">
                        <c:v>325.08440000000002</c:v>
                      </c:pt>
                      <c:pt idx="4498">
                        <c:v>325.10307</c:v>
                      </c:pt>
                      <c:pt idx="4499">
                        <c:v>325.11559999999997</c:v>
                      </c:pt>
                      <c:pt idx="4500">
                        <c:v>325.13914999999997</c:v>
                      </c:pt>
                      <c:pt idx="4501">
                        <c:v>325.07884999999999</c:v>
                      </c:pt>
                      <c:pt idx="4502">
                        <c:v>325.10174999999998</c:v>
                      </c:pt>
                      <c:pt idx="4503">
                        <c:v>325.08487000000002</c:v>
                      </c:pt>
                      <c:pt idx="4504">
                        <c:v>325.1044</c:v>
                      </c:pt>
                      <c:pt idx="4505">
                        <c:v>325.06281000000001</c:v>
                      </c:pt>
                      <c:pt idx="4506">
                        <c:v>325.07170000000002</c:v>
                      </c:pt>
                      <c:pt idx="4507">
                        <c:v>325.07960000000003</c:v>
                      </c:pt>
                      <c:pt idx="4508">
                        <c:v>325.11453</c:v>
                      </c:pt>
                      <c:pt idx="4509">
                        <c:v>325.12493999999998</c:v>
                      </c:pt>
                      <c:pt idx="4510">
                        <c:v>325.07774000000001</c:v>
                      </c:pt>
                      <c:pt idx="4511">
                        <c:v>325.09692000000001</c:v>
                      </c:pt>
                      <c:pt idx="4512">
                        <c:v>325.07731999999999</c:v>
                      </c:pt>
                      <c:pt idx="4513">
                        <c:v>325.12090000000001</c:v>
                      </c:pt>
                      <c:pt idx="4514">
                        <c:v>325.10971000000001</c:v>
                      </c:pt>
                      <c:pt idx="4515">
                        <c:v>325.08542999999997</c:v>
                      </c:pt>
                      <c:pt idx="4516">
                        <c:v>325.10620999999998</c:v>
                      </c:pt>
                      <c:pt idx="4517">
                        <c:v>325.12860000000001</c:v>
                      </c:pt>
                      <c:pt idx="4518">
                        <c:v>325.09868</c:v>
                      </c:pt>
                      <c:pt idx="4519">
                        <c:v>325.11774000000003</c:v>
                      </c:pt>
                      <c:pt idx="4520">
                        <c:v>325.16406000000001</c:v>
                      </c:pt>
                      <c:pt idx="4521">
                        <c:v>325.24018999999998</c:v>
                      </c:pt>
                      <c:pt idx="4522">
                        <c:v>325.11721</c:v>
                      </c:pt>
                      <c:pt idx="4523">
                        <c:v>325.12419</c:v>
                      </c:pt>
                      <c:pt idx="4524">
                        <c:v>325.12657999999999</c:v>
                      </c:pt>
                      <c:pt idx="4525">
                        <c:v>325.13686000000001</c:v>
                      </c:pt>
                      <c:pt idx="4526">
                        <c:v>325.11559</c:v>
                      </c:pt>
                      <c:pt idx="4527">
                        <c:v>325.11747000000003</c:v>
                      </c:pt>
                      <c:pt idx="4528">
                        <c:v>325.12461000000002</c:v>
                      </c:pt>
                      <c:pt idx="4529">
                        <c:v>325.10023000000001</c:v>
                      </c:pt>
                      <c:pt idx="4530">
                        <c:v>325.13513</c:v>
                      </c:pt>
                      <c:pt idx="4531">
                        <c:v>325.10606999999999</c:v>
                      </c:pt>
                      <c:pt idx="4532">
                        <c:v>325.10500000000002</c:v>
                      </c:pt>
                      <c:pt idx="4533">
                        <c:v>325.10082</c:v>
                      </c:pt>
                      <c:pt idx="4534">
                        <c:v>325.14657</c:v>
                      </c:pt>
                      <c:pt idx="4535">
                        <c:v>325.12180999999998</c:v>
                      </c:pt>
                      <c:pt idx="4536">
                        <c:v>325.12565000000001</c:v>
                      </c:pt>
                      <c:pt idx="4537">
                        <c:v>325.12840999999997</c:v>
                      </c:pt>
                      <c:pt idx="4538">
                        <c:v>325.16546</c:v>
                      </c:pt>
                      <c:pt idx="4539">
                        <c:v>325.10926999999998</c:v>
                      </c:pt>
                      <c:pt idx="4540">
                        <c:v>325.11241999999999</c:v>
                      </c:pt>
                      <c:pt idx="4541">
                        <c:v>325.10502000000002</c:v>
                      </c:pt>
                      <c:pt idx="4542">
                        <c:v>325.13956000000002</c:v>
                      </c:pt>
                      <c:pt idx="4543">
                        <c:v>325.10482000000002</c:v>
                      </c:pt>
                      <c:pt idx="4544">
                        <c:v>325.12664000000001</c:v>
                      </c:pt>
                      <c:pt idx="4545">
                        <c:v>325.11500000000001</c:v>
                      </c:pt>
                      <c:pt idx="4546">
                        <c:v>325.12135000000001</c:v>
                      </c:pt>
                      <c:pt idx="4547">
                        <c:v>325.13404000000003</c:v>
                      </c:pt>
                      <c:pt idx="4548">
                        <c:v>325.11115000000001</c:v>
                      </c:pt>
                      <c:pt idx="4549">
                        <c:v>325.11538999999999</c:v>
                      </c:pt>
                      <c:pt idx="4550">
                        <c:v>325.10847999999999</c:v>
                      </c:pt>
                      <c:pt idx="4551">
                        <c:v>325.14765</c:v>
                      </c:pt>
                      <c:pt idx="4552">
                        <c:v>325.09949999999998</c:v>
                      </c:pt>
                      <c:pt idx="4553">
                        <c:v>325.08116000000001</c:v>
                      </c:pt>
                      <c:pt idx="4554">
                        <c:v>325.10232000000002</c:v>
                      </c:pt>
                      <c:pt idx="4555">
                        <c:v>325.14138000000003</c:v>
                      </c:pt>
                      <c:pt idx="4556">
                        <c:v>325.11250999999999</c:v>
                      </c:pt>
                      <c:pt idx="4557">
                        <c:v>325.11502999999999</c:v>
                      </c:pt>
                      <c:pt idx="4558">
                        <c:v>325.11205999999999</c:v>
                      </c:pt>
                      <c:pt idx="4559">
                        <c:v>325.13051000000002</c:v>
                      </c:pt>
                      <c:pt idx="4560">
                        <c:v>325.11270000000002</c:v>
                      </c:pt>
                      <c:pt idx="4561">
                        <c:v>325.11056000000002</c:v>
                      </c:pt>
                      <c:pt idx="4562">
                        <c:v>325.11255</c:v>
                      </c:pt>
                      <c:pt idx="4563">
                        <c:v>325.13855999999998</c:v>
                      </c:pt>
                      <c:pt idx="4564">
                        <c:v>325.09721999999999</c:v>
                      </c:pt>
                      <c:pt idx="4565">
                        <c:v>325.09998999999999</c:v>
                      </c:pt>
                      <c:pt idx="4566">
                        <c:v>325.09834000000001</c:v>
                      </c:pt>
                      <c:pt idx="4567">
                        <c:v>325.11579999999998</c:v>
                      </c:pt>
                      <c:pt idx="4568">
                        <c:v>325.14425</c:v>
                      </c:pt>
                      <c:pt idx="4569">
                        <c:v>325.10307</c:v>
                      </c:pt>
                      <c:pt idx="4570">
                        <c:v>325.12875000000003</c:v>
                      </c:pt>
                      <c:pt idx="4571">
                        <c:v>325.10739999999998</c:v>
                      </c:pt>
                      <c:pt idx="4572">
                        <c:v>325.15836000000002</c:v>
                      </c:pt>
                      <c:pt idx="4573">
                        <c:v>325.11540000000002</c:v>
                      </c:pt>
                      <c:pt idx="4574">
                        <c:v>325.11302999999998</c:v>
                      </c:pt>
                      <c:pt idx="4575">
                        <c:v>325.10638999999998</c:v>
                      </c:pt>
                      <c:pt idx="4576">
                        <c:v>325.14690999999999</c:v>
                      </c:pt>
                      <c:pt idx="4577">
                        <c:v>325.12790000000001</c:v>
                      </c:pt>
                      <c:pt idx="4578">
                        <c:v>325.10951</c:v>
                      </c:pt>
                      <c:pt idx="4579">
                        <c:v>325.10352999999998</c:v>
                      </c:pt>
                      <c:pt idx="4580">
                        <c:v>325.14123000000001</c:v>
                      </c:pt>
                      <c:pt idx="4581">
                        <c:v>325.21055999999999</c:v>
                      </c:pt>
                      <c:pt idx="4582">
                        <c:v>325.16233</c:v>
                      </c:pt>
                      <c:pt idx="4583">
                        <c:v>325.14082999999999</c:v>
                      </c:pt>
                      <c:pt idx="4584">
                        <c:v>325.1454</c:v>
                      </c:pt>
                      <c:pt idx="4585">
                        <c:v>325.15730000000002</c:v>
                      </c:pt>
                      <c:pt idx="4586">
                        <c:v>325.13002</c:v>
                      </c:pt>
                      <c:pt idx="4587">
                        <c:v>325.13967000000002</c:v>
                      </c:pt>
                      <c:pt idx="4588">
                        <c:v>325.11358999999999</c:v>
                      </c:pt>
                      <c:pt idx="4589">
                        <c:v>325.13641999999999</c:v>
                      </c:pt>
                      <c:pt idx="4590">
                        <c:v>325.10708</c:v>
                      </c:pt>
                      <c:pt idx="4591">
                        <c:v>325.11565999999999</c:v>
                      </c:pt>
                      <c:pt idx="4592">
                        <c:v>325.09789999999998</c:v>
                      </c:pt>
                      <c:pt idx="4593">
                        <c:v>325.13328999999999</c:v>
                      </c:pt>
                      <c:pt idx="4594">
                        <c:v>325.09784999999999</c:v>
                      </c:pt>
                      <c:pt idx="4595">
                        <c:v>325.11887999999999</c:v>
                      </c:pt>
                      <c:pt idx="4596">
                        <c:v>325.11774000000003</c:v>
                      </c:pt>
                      <c:pt idx="4597">
                        <c:v>325.16250000000002</c:v>
                      </c:pt>
                      <c:pt idx="4598">
                        <c:v>325.14030000000002</c:v>
                      </c:pt>
                      <c:pt idx="4599">
                        <c:v>325.11991999999998</c:v>
                      </c:pt>
                      <c:pt idx="4600">
                        <c:v>325.11183999999997</c:v>
                      </c:pt>
                      <c:pt idx="4601">
                        <c:v>325.15059000000002</c:v>
                      </c:pt>
                      <c:pt idx="4602">
                        <c:v>325.14219000000003</c:v>
                      </c:pt>
                      <c:pt idx="4603">
                        <c:v>325.11919999999998</c:v>
                      </c:pt>
                      <c:pt idx="4604">
                        <c:v>325.12894</c:v>
                      </c:pt>
                      <c:pt idx="4605">
                        <c:v>325.11935</c:v>
                      </c:pt>
                      <c:pt idx="4606">
                        <c:v>325.14497</c:v>
                      </c:pt>
                      <c:pt idx="4607">
                        <c:v>325.12522999999999</c:v>
                      </c:pt>
                      <c:pt idx="4608">
                        <c:v>325.11284000000001</c:v>
                      </c:pt>
                      <c:pt idx="4609">
                        <c:v>325.11559999999997</c:v>
                      </c:pt>
                      <c:pt idx="4610">
                        <c:v>325.14758</c:v>
                      </c:pt>
                      <c:pt idx="4611">
                        <c:v>325.12072999999998</c:v>
                      </c:pt>
                      <c:pt idx="4612">
                        <c:v>325.12871000000001</c:v>
                      </c:pt>
                      <c:pt idx="4613">
                        <c:v>325.11725000000001</c:v>
                      </c:pt>
                      <c:pt idx="4614">
                        <c:v>325.14434999999997</c:v>
                      </c:pt>
                      <c:pt idx="4615">
                        <c:v>325.12630999999999</c:v>
                      </c:pt>
                      <c:pt idx="4616">
                        <c:v>325.12360999999999</c:v>
                      </c:pt>
                      <c:pt idx="4617">
                        <c:v>325.12923999999998</c:v>
                      </c:pt>
                      <c:pt idx="4618">
                        <c:v>325.15186</c:v>
                      </c:pt>
                      <c:pt idx="4619">
                        <c:v>325.12365</c:v>
                      </c:pt>
                      <c:pt idx="4620">
                        <c:v>325.13308999999998</c:v>
                      </c:pt>
                      <c:pt idx="4621">
                        <c:v>325.12083000000001</c:v>
                      </c:pt>
                      <c:pt idx="4622">
                        <c:v>325.11387999999999</c:v>
                      </c:pt>
                      <c:pt idx="4623">
                        <c:v>325.14217000000002</c:v>
                      </c:pt>
                      <c:pt idx="4624">
                        <c:v>325.11586</c:v>
                      </c:pt>
                      <c:pt idx="4625">
                        <c:v>325.10289</c:v>
                      </c:pt>
                      <c:pt idx="4626">
                        <c:v>325.14594</c:v>
                      </c:pt>
                      <c:pt idx="4627">
                        <c:v>325.14406000000002</c:v>
                      </c:pt>
                      <c:pt idx="4628">
                        <c:v>325.12317000000002</c:v>
                      </c:pt>
                      <c:pt idx="4629">
                        <c:v>325.11772000000002</c:v>
                      </c:pt>
                      <c:pt idx="4630">
                        <c:v>325.10834</c:v>
                      </c:pt>
                      <c:pt idx="4631">
                        <c:v>325.15078999999997</c:v>
                      </c:pt>
                      <c:pt idx="4632">
                        <c:v>325.12878000000001</c:v>
                      </c:pt>
                      <c:pt idx="4633">
                        <c:v>325.10723999999999</c:v>
                      </c:pt>
                      <c:pt idx="4634">
                        <c:v>325.12560000000002</c:v>
                      </c:pt>
                      <c:pt idx="4635">
                        <c:v>325.16050999999999</c:v>
                      </c:pt>
                      <c:pt idx="4636">
                        <c:v>325.13234</c:v>
                      </c:pt>
                      <c:pt idx="4637">
                        <c:v>325.12972000000002</c:v>
                      </c:pt>
                      <c:pt idx="4638">
                        <c:v>325.12797</c:v>
                      </c:pt>
                      <c:pt idx="4639">
                        <c:v>325.17664000000002</c:v>
                      </c:pt>
                      <c:pt idx="4640">
                        <c:v>325.15141</c:v>
                      </c:pt>
                      <c:pt idx="4641">
                        <c:v>325.13184000000001</c:v>
                      </c:pt>
                      <c:pt idx="4642">
                        <c:v>325.24583000000001</c:v>
                      </c:pt>
                      <c:pt idx="4643">
                        <c:v>325.14611000000002</c:v>
                      </c:pt>
                      <c:pt idx="4644">
                        <c:v>325.24423999999999</c:v>
                      </c:pt>
                      <c:pt idx="4645">
                        <c:v>325.35750999999999</c:v>
                      </c:pt>
                      <c:pt idx="4646">
                        <c:v>325.47194000000002</c:v>
                      </c:pt>
                      <c:pt idx="4647">
                        <c:v>325.60759999999999</c:v>
                      </c:pt>
                      <c:pt idx="4648">
                        <c:v>325.75545</c:v>
                      </c:pt>
                      <c:pt idx="4649">
                        <c:v>325.85313000000002</c:v>
                      </c:pt>
                      <c:pt idx="4650">
                        <c:v>325.97230999999999</c:v>
                      </c:pt>
                      <c:pt idx="4651">
                        <c:v>326.09071</c:v>
                      </c:pt>
                      <c:pt idx="4652">
                        <c:v>326.25589000000002</c:v>
                      </c:pt>
                      <c:pt idx="4653">
                        <c:v>326.32943</c:v>
                      </c:pt>
                      <c:pt idx="4654">
                        <c:v>326.45722999999998</c:v>
                      </c:pt>
                      <c:pt idx="4655">
                        <c:v>326.59755000000001</c:v>
                      </c:pt>
                      <c:pt idx="4656">
                        <c:v>326.75344999999999</c:v>
                      </c:pt>
                      <c:pt idx="4657">
                        <c:v>326.85744</c:v>
                      </c:pt>
                      <c:pt idx="4658">
                        <c:v>326.97118</c:v>
                      </c:pt>
                      <c:pt idx="4659">
                        <c:v>327.10160999999999</c:v>
                      </c:pt>
                      <c:pt idx="4660">
                        <c:v>327.22854999999998</c:v>
                      </c:pt>
                      <c:pt idx="4661">
                        <c:v>327.38477</c:v>
                      </c:pt>
                      <c:pt idx="4662">
                        <c:v>327.50556999999998</c:v>
                      </c:pt>
                      <c:pt idx="4663">
                        <c:v>327.62151</c:v>
                      </c:pt>
                      <c:pt idx="4664">
                        <c:v>327.74527999999998</c:v>
                      </c:pt>
                      <c:pt idx="4665">
                        <c:v>327.89469000000003</c:v>
                      </c:pt>
                      <c:pt idx="4666">
                        <c:v>327.98090999999999</c:v>
                      </c:pt>
                      <c:pt idx="4667">
                        <c:v>328.09744000000001</c:v>
                      </c:pt>
                      <c:pt idx="4668">
                        <c:v>328.21744000000001</c:v>
                      </c:pt>
                      <c:pt idx="4669">
                        <c:v>328.40638000000001</c:v>
                      </c:pt>
                      <c:pt idx="4670">
                        <c:v>328.48133999999999</c:v>
                      </c:pt>
                      <c:pt idx="4671">
                        <c:v>328.61126999999999</c:v>
                      </c:pt>
                      <c:pt idx="4672">
                        <c:v>328.72962000000001</c:v>
                      </c:pt>
                      <c:pt idx="4673">
                        <c:v>328.87346000000002</c:v>
                      </c:pt>
                      <c:pt idx="4674">
                        <c:v>328.99025999999998</c:v>
                      </c:pt>
                      <c:pt idx="4675">
                        <c:v>329.11833000000001</c:v>
                      </c:pt>
                      <c:pt idx="4676">
                        <c:v>329.23624999999998</c:v>
                      </c:pt>
                      <c:pt idx="4677">
                        <c:v>329.36626000000001</c:v>
                      </c:pt>
                      <c:pt idx="4678">
                        <c:v>329.50965000000002</c:v>
                      </c:pt>
                      <c:pt idx="4679">
                        <c:v>329.59481</c:v>
                      </c:pt>
                      <c:pt idx="4680">
                        <c:v>329.72</c:v>
                      </c:pt>
                      <c:pt idx="4681">
                        <c:v>329.83262999999999</c:v>
                      </c:pt>
                      <c:pt idx="4682">
                        <c:v>329.98989</c:v>
                      </c:pt>
                      <c:pt idx="4683">
                        <c:v>330.09712000000002</c:v>
                      </c:pt>
                      <c:pt idx="4684">
                        <c:v>330.21789999999999</c:v>
                      </c:pt>
                      <c:pt idx="4685">
                        <c:v>330.34694999999999</c:v>
                      </c:pt>
                      <c:pt idx="4686">
                        <c:v>330.50022999999999</c:v>
                      </c:pt>
                      <c:pt idx="4687">
                        <c:v>330.61077</c:v>
                      </c:pt>
                      <c:pt idx="4688">
                        <c:v>330.74675999999999</c:v>
                      </c:pt>
                      <c:pt idx="4689">
                        <c:v>330.86203999999998</c:v>
                      </c:pt>
                      <c:pt idx="4690">
                        <c:v>330.99752000000001</c:v>
                      </c:pt>
                      <c:pt idx="4691">
                        <c:v>331.08427999999998</c:v>
                      </c:pt>
                      <c:pt idx="4692">
                        <c:v>331.20161999999999</c:v>
                      </c:pt>
                      <c:pt idx="4693">
                        <c:v>331.34053</c:v>
                      </c:pt>
                      <c:pt idx="4694">
                        <c:v>331.50069999999999</c:v>
                      </c:pt>
                      <c:pt idx="4695">
                        <c:v>331.60151000000002</c:v>
                      </c:pt>
                      <c:pt idx="4696">
                        <c:v>331.71814000000001</c:v>
                      </c:pt>
                      <c:pt idx="4697">
                        <c:v>331.85449999999997</c:v>
                      </c:pt>
                      <c:pt idx="4698">
                        <c:v>331.98471999999998</c:v>
                      </c:pt>
                      <c:pt idx="4699">
                        <c:v>332.14929999999998</c:v>
                      </c:pt>
                      <c:pt idx="4700">
                        <c:v>332.24113</c:v>
                      </c:pt>
                      <c:pt idx="4701">
                        <c:v>332.36403000000001</c:v>
                      </c:pt>
                      <c:pt idx="4702">
                        <c:v>332.48570999999998</c:v>
                      </c:pt>
                      <c:pt idx="4703">
                        <c:v>332.75738999999999</c:v>
                      </c:pt>
                      <c:pt idx="4704">
                        <c:v>332.72509000000002</c:v>
                      </c:pt>
                      <c:pt idx="4705">
                        <c:v>332.84917000000002</c:v>
                      </c:pt>
                      <c:pt idx="4706">
                        <c:v>332.98881</c:v>
                      </c:pt>
                      <c:pt idx="4707">
                        <c:v>333.14258000000001</c:v>
                      </c:pt>
                      <c:pt idx="4708">
                        <c:v>333.23851000000002</c:v>
                      </c:pt>
                      <c:pt idx="4709">
                        <c:v>333.35973000000001</c:v>
                      </c:pt>
                      <c:pt idx="4710">
                        <c:v>333.51479</c:v>
                      </c:pt>
                      <c:pt idx="4711">
                        <c:v>333.59111000000001</c:v>
                      </c:pt>
                      <c:pt idx="4712">
                        <c:v>333.77857</c:v>
                      </c:pt>
                      <c:pt idx="4713">
                        <c:v>333.86727999999999</c:v>
                      </c:pt>
                      <c:pt idx="4714">
                        <c:v>334.00310999999999</c:v>
                      </c:pt>
                      <c:pt idx="4715">
                        <c:v>334.12875000000003</c:v>
                      </c:pt>
                      <c:pt idx="4716">
                        <c:v>334.26799</c:v>
                      </c:pt>
                      <c:pt idx="4717">
                        <c:v>334.38560999999999</c:v>
                      </c:pt>
                      <c:pt idx="4718">
                        <c:v>334.49421999999998</c:v>
                      </c:pt>
                      <c:pt idx="4719">
                        <c:v>334.60984999999999</c:v>
                      </c:pt>
                      <c:pt idx="4720">
                        <c:v>334.7611</c:v>
                      </c:pt>
                      <c:pt idx="4721">
                        <c:v>334.84069</c:v>
                      </c:pt>
                      <c:pt idx="4722">
                        <c:v>334.97181</c:v>
                      </c:pt>
                      <c:pt idx="4723">
                        <c:v>335.09969000000001</c:v>
                      </c:pt>
                      <c:pt idx="4724">
                        <c:v>335.2586</c:v>
                      </c:pt>
                      <c:pt idx="4725">
                        <c:v>335.36174</c:v>
                      </c:pt>
                      <c:pt idx="4726">
                        <c:v>335.48487999999998</c:v>
                      </c:pt>
                      <c:pt idx="4727">
                        <c:v>335.60327000000001</c:v>
                      </c:pt>
                      <c:pt idx="4728">
                        <c:v>335.75520999999998</c:v>
                      </c:pt>
                      <c:pt idx="4729">
                        <c:v>335.87396999999999</c:v>
                      </c:pt>
                      <c:pt idx="4730">
                        <c:v>335.99167</c:v>
                      </c:pt>
                      <c:pt idx="4731">
                        <c:v>336.11984000000001</c:v>
                      </c:pt>
                      <c:pt idx="4732">
                        <c:v>336.23383999999999</c:v>
                      </c:pt>
                      <c:pt idx="4733">
                        <c:v>336.38056999999998</c:v>
                      </c:pt>
                      <c:pt idx="4734">
                        <c:v>336.49766</c:v>
                      </c:pt>
                      <c:pt idx="4735">
                        <c:v>336.62497000000002</c:v>
                      </c:pt>
                      <c:pt idx="4736">
                        <c:v>336.74502999999999</c:v>
                      </c:pt>
                      <c:pt idx="4737">
                        <c:v>336.90246999999999</c:v>
                      </c:pt>
                      <c:pt idx="4738">
                        <c:v>336.99439999999998</c:v>
                      </c:pt>
                      <c:pt idx="4739">
                        <c:v>337.12200999999999</c:v>
                      </c:pt>
                      <c:pt idx="4740">
                        <c:v>337.25722999999999</c:v>
                      </c:pt>
                      <c:pt idx="4741">
                        <c:v>337.38535000000002</c:v>
                      </c:pt>
                      <c:pt idx="4742">
                        <c:v>337.50112999999999</c:v>
                      </c:pt>
                      <c:pt idx="4743">
                        <c:v>337.61353000000003</c:v>
                      </c:pt>
                      <c:pt idx="4744">
                        <c:v>337.74130000000002</c:v>
                      </c:pt>
                      <c:pt idx="4745">
                        <c:v>337.88803000000001</c:v>
                      </c:pt>
                      <c:pt idx="4746">
                        <c:v>337.99775</c:v>
                      </c:pt>
                      <c:pt idx="4747">
                        <c:v>338.12479999999999</c:v>
                      </c:pt>
                      <c:pt idx="4748">
                        <c:v>338.25380999999999</c:v>
                      </c:pt>
                      <c:pt idx="4749">
                        <c:v>338.36586</c:v>
                      </c:pt>
                      <c:pt idx="4750">
                        <c:v>338.50004999999999</c:v>
                      </c:pt>
                      <c:pt idx="4751">
                        <c:v>338.60924999999997</c:v>
                      </c:pt>
                      <c:pt idx="4752">
                        <c:v>338.72210999999999</c:v>
                      </c:pt>
                      <c:pt idx="4753">
                        <c:v>338.84329000000002</c:v>
                      </c:pt>
                      <c:pt idx="4754">
                        <c:v>338.99650000000003</c:v>
                      </c:pt>
                      <c:pt idx="4755">
                        <c:v>339.09357</c:v>
                      </c:pt>
                      <c:pt idx="4756">
                        <c:v>339.22620000000001</c:v>
                      </c:pt>
                      <c:pt idx="4757">
                        <c:v>339.33814000000001</c:v>
                      </c:pt>
                      <c:pt idx="4758">
                        <c:v>339.49006000000003</c:v>
                      </c:pt>
                      <c:pt idx="4759">
                        <c:v>339.61201999999997</c:v>
                      </c:pt>
                      <c:pt idx="4760">
                        <c:v>339.72611000000001</c:v>
                      </c:pt>
                      <c:pt idx="4761">
                        <c:v>339.83587</c:v>
                      </c:pt>
                      <c:pt idx="4762">
                        <c:v>340.00666000000001</c:v>
                      </c:pt>
                      <c:pt idx="4763">
                        <c:v>340.09778</c:v>
                      </c:pt>
                      <c:pt idx="4764">
                        <c:v>340.35861999999997</c:v>
                      </c:pt>
                      <c:pt idx="4765">
                        <c:v>340.35559000000001</c:v>
                      </c:pt>
                      <c:pt idx="4766">
                        <c:v>340.48599999999999</c:v>
                      </c:pt>
                      <c:pt idx="4767">
                        <c:v>340.62526000000003</c:v>
                      </c:pt>
                      <c:pt idx="4768">
                        <c:v>340.73054000000002</c:v>
                      </c:pt>
                      <c:pt idx="4769">
                        <c:v>340.84118999999998</c:v>
                      </c:pt>
                      <c:pt idx="4770">
                        <c:v>340.94799999999998</c:v>
                      </c:pt>
                      <c:pt idx="4771">
                        <c:v>341.12468000000001</c:v>
                      </c:pt>
                      <c:pt idx="4772">
                        <c:v>341.20533999999998</c:v>
                      </c:pt>
                      <c:pt idx="4773">
                        <c:v>341.31810999999999</c:v>
                      </c:pt>
                      <c:pt idx="4774">
                        <c:v>341.44839999999999</c:v>
                      </c:pt>
                      <c:pt idx="4775">
                        <c:v>341.59278</c:v>
                      </c:pt>
                      <c:pt idx="4776">
                        <c:v>341.69495999999998</c:v>
                      </c:pt>
                      <c:pt idx="4777">
                        <c:v>341.83327000000003</c:v>
                      </c:pt>
                      <c:pt idx="4778">
                        <c:v>341.96348999999998</c:v>
                      </c:pt>
                      <c:pt idx="4779">
                        <c:v>342.12173000000001</c:v>
                      </c:pt>
                      <c:pt idx="4780">
                        <c:v>342.19353000000001</c:v>
                      </c:pt>
                      <c:pt idx="4781">
                        <c:v>342.32652999999999</c:v>
                      </c:pt>
                      <c:pt idx="4782">
                        <c:v>342.45130999999998</c:v>
                      </c:pt>
                      <c:pt idx="4783">
                        <c:v>342.58731</c:v>
                      </c:pt>
                      <c:pt idx="4784">
                        <c:v>342.68828999999999</c:v>
                      </c:pt>
                      <c:pt idx="4785">
                        <c:v>342.83240999999998</c:v>
                      </c:pt>
                      <c:pt idx="4786">
                        <c:v>342.95265999999998</c:v>
                      </c:pt>
                      <c:pt idx="4787">
                        <c:v>343.06490000000002</c:v>
                      </c:pt>
                      <c:pt idx="4788">
                        <c:v>343.22642999999999</c:v>
                      </c:pt>
                      <c:pt idx="4789">
                        <c:v>343.31365</c:v>
                      </c:pt>
                      <c:pt idx="4790">
                        <c:v>343.43878999999998</c:v>
                      </c:pt>
                      <c:pt idx="4791">
                        <c:v>343.58003000000002</c:v>
                      </c:pt>
                      <c:pt idx="4792">
                        <c:v>343.72268000000003</c:v>
                      </c:pt>
                      <c:pt idx="4793">
                        <c:v>343.84742</c:v>
                      </c:pt>
                      <c:pt idx="4794">
                        <c:v>343.95375999999999</c:v>
                      </c:pt>
                      <c:pt idx="4795">
                        <c:v>344.07168000000001</c:v>
                      </c:pt>
                      <c:pt idx="4796">
                        <c:v>344.23378000000002</c:v>
                      </c:pt>
                      <c:pt idx="4797">
                        <c:v>344.30842999999999</c:v>
                      </c:pt>
                      <c:pt idx="4798">
                        <c:v>344.42867000000001</c:v>
                      </c:pt>
                      <c:pt idx="4799">
                        <c:v>344.59055000000001</c:v>
                      </c:pt>
                      <c:pt idx="4800">
                        <c:v>344.74061</c:v>
                      </c:pt>
                      <c:pt idx="4801">
                        <c:v>344.81234999999998</c:v>
                      </c:pt>
                      <c:pt idx="4802">
                        <c:v>344.92072999999999</c:v>
                      </c:pt>
                      <c:pt idx="4803">
                        <c:v>345.02805999999998</c:v>
                      </c:pt>
                      <c:pt idx="4804">
                        <c:v>345.18637999999999</c:v>
                      </c:pt>
                      <c:pt idx="4805">
                        <c:v>345.32740000000001</c:v>
                      </c:pt>
                      <c:pt idx="4806">
                        <c:v>345.43448999999998</c:v>
                      </c:pt>
                      <c:pt idx="4807">
                        <c:v>345.57670999999999</c:v>
                      </c:pt>
                      <c:pt idx="4808">
                        <c:v>345.66548</c:v>
                      </c:pt>
                      <c:pt idx="4809">
                        <c:v>345.83292</c:v>
                      </c:pt>
                      <c:pt idx="4810">
                        <c:v>345.93236999999999</c:v>
                      </c:pt>
                      <c:pt idx="4811">
                        <c:v>346.07002</c:v>
                      </c:pt>
                      <c:pt idx="4812">
                        <c:v>346.19898000000001</c:v>
                      </c:pt>
                      <c:pt idx="4813">
                        <c:v>346.35163</c:v>
                      </c:pt>
                      <c:pt idx="4814">
                        <c:v>346.44056</c:v>
                      </c:pt>
                      <c:pt idx="4815">
                        <c:v>346.60417000000001</c:v>
                      </c:pt>
                      <c:pt idx="4816">
                        <c:v>346.72442999999998</c:v>
                      </c:pt>
                      <c:pt idx="4817">
                        <c:v>346.87815000000001</c:v>
                      </c:pt>
                      <c:pt idx="4818">
                        <c:v>346.96075999999999</c:v>
                      </c:pt>
                      <c:pt idx="4819">
                        <c:v>347.06907000000001</c:v>
                      </c:pt>
                      <c:pt idx="4820">
                        <c:v>347.20557000000002</c:v>
                      </c:pt>
                      <c:pt idx="4821">
                        <c:v>347.35406999999998</c:v>
                      </c:pt>
                      <c:pt idx="4822">
                        <c:v>347.44992000000002</c:v>
                      </c:pt>
                      <c:pt idx="4823">
                        <c:v>347.57632000000001</c:v>
                      </c:pt>
                      <c:pt idx="4824">
                        <c:v>347.75279</c:v>
                      </c:pt>
                      <c:pt idx="4825">
                        <c:v>347.95238999999998</c:v>
                      </c:pt>
                      <c:pt idx="4826">
                        <c:v>347.98070000000001</c:v>
                      </c:pt>
                      <c:pt idx="4827">
                        <c:v>348.09631999999999</c:v>
                      </c:pt>
                      <c:pt idx="4828">
                        <c:v>348.20400000000001</c:v>
                      </c:pt>
                      <c:pt idx="4829">
                        <c:v>348.34147999999999</c:v>
                      </c:pt>
                      <c:pt idx="4830">
                        <c:v>348.50114000000002</c:v>
                      </c:pt>
                      <c:pt idx="4831">
                        <c:v>348.57846999999998</c:v>
                      </c:pt>
                      <c:pt idx="4832">
                        <c:v>348.70468</c:v>
                      </c:pt>
                      <c:pt idx="4833">
                        <c:v>348.84429999999998</c:v>
                      </c:pt>
                      <c:pt idx="4834">
                        <c:v>348.96944000000002</c:v>
                      </c:pt>
                      <c:pt idx="4835">
                        <c:v>349.08431999999999</c:v>
                      </c:pt>
                      <c:pt idx="4836">
                        <c:v>349.20296000000002</c:v>
                      </c:pt>
                      <c:pt idx="4837">
                        <c:v>349.34505000000001</c:v>
                      </c:pt>
                      <c:pt idx="4838">
                        <c:v>349.47086999999999</c:v>
                      </c:pt>
                      <c:pt idx="4839">
                        <c:v>349.59125999999998</c:v>
                      </c:pt>
                      <c:pt idx="4840">
                        <c:v>349.72338000000002</c:v>
                      </c:pt>
                      <c:pt idx="4841">
                        <c:v>349.83582999999999</c:v>
                      </c:pt>
                      <c:pt idx="4842">
                        <c:v>349.99619000000001</c:v>
                      </c:pt>
                      <c:pt idx="4843">
                        <c:v>350.10903000000002</c:v>
                      </c:pt>
                      <c:pt idx="4844">
                        <c:v>350.22332</c:v>
                      </c:pt>
                      <c:pt idx="4845">
                        <c:v>350.34516000000002</c:v>
                      </c:pt>
                      <c:pt idx="4846">
                        <c:v>350.47788000000003</c:v>
                      </c:pt>
                      <c:pt idx="4847">
                        <c:v>350.60718000000003</c:v>
                      </c:pt>
                      <c:pt idx="4848">
                        <c:v>350.69026000000002</c:v>
                      </c:pt>
                      <c:pt idx="4849">
                        <c:v>350.81587999999999</c:v>
                      </c:pt>
                      <c:pt idx="4850">
                        <c:v>350.95463999999998</c:v>
                      </c:pt>
                      <c:pt idx="4851">
                        <c:v>351.10361999999998</c:v>
                      </c:pt>
                      <c:pt idx="4852">
                        <c:v>351.19409000000002</c:v>
                      </c:pt>
                      <c:pt idx="4853">
                        <c:v>351.31511999999998</c:v>
                      </c:pt>
                      <c:pt idx="4854">
                        <c:v>351.43610000000001</c:v>
                      </c:pt>
                      <c:pt idx="4855">
                        <c:v>351.59674999999999</c:v>
                      </c:pt>
                      <c:pt idx="4856">
                        <c:v>351.71303999999998</c:v>
                      </c:pt>
                      <c:pt idx="4857">
                        <c:v>351.81637000000001</c:v>
                      </c:pt>
                      <c:pt idx="4858">
                        <c:v>351.95767999999998</c:v>
                      </c:pt>
                      <c:pt idx="4859">
                        <c:v>352.10293999999999</c:v>
                      </c:pt>
                      <c:pt idx="4860">
                        <c:v>352.16969999999998</c:v>
                      </c:pt>
                      <c:pt idx="4861">
                        <c:v>352.30536999999998</c:v>
                      </c:pt>
                      <c:pt idx="4862">
                        <c:v>352.40793000000002</c:v>
                      </c:pt>
                      <c:pt idx="4863">
                        <c:v>352.54345999999998</c:v>
                      </c:pt>
                      <c:pt idx="4864">
                        <c:v>352.70292000000001</c:v>
                      </c:pt>
                      <c:pt idx="4865">
                        <c:v>352.78654999999998</c:v>
                      </c:pt>
                      <c:pt idx="4866">
                        <c:v>352.90525000000002</c:v>
                      </c:pt>
                      <c:pt idx="4867">
                        <c:v>353.03084999999999</c:v>
                      </c:pt>
                      <c:pt idx="4868">
                        <c:v>353.19152000000003</c:v>
                      </c:pt>
                      <c:pt idx="4869">
                        <c:v>353.31938000000002</c:v>
                      </c:pt>
                      <c:pt idx="4870">
                        <c:v>353.45553000000001</c:v>
                      </c:pt>
                      <c:pt idx="4871">
                        <c:v>353.57292999999999</c:v>
                      </c:pt>
                      <c:pt idx="4872">
                        <c:v>353.71749999999997</c:v>
                      </c:pt>
                      <c:pt idx="4873">
                        <c:v>353.80255</c:v>
                      </c:pt>
                      <c:pt idx="4874">
                        <c:v>353.93015000000003</c:v>
                      </c:pt>
                      <c:pt idx="4875">
                        <c:v>354.07112999999998</c:v>
                      </c:pt>
                      <c:pt idx="4876">
                        <c:v>354.22395</c:v>
                      </c:pt>
                      <c:pt idx="4877">
                        <c:v>354.34064000000001</c:v>
                      </c:pt>
                      <c:pt idx="4878">
                        <c:v>354.45693999999997</c:v>
                      </c:pt>
                      <c:pt idx="4879">
                        <c:v>354.58004</c:v>
                      </c:pt>
                      <c:pt idx="4880">
                        <c:v>354.71436999999997</c:v>
                      </c:pt>
                      <c:pt idx="4881">
                        <c:v>354.85791</c:v>
                      </c:pt>
                      <c:pt idx="4882">
                        <c:v>354.96276</c:v>
                      </c:pt>
                      <c:pt idx="4883">
                        <c:v>355.09435999999999</c:v>
                      </c:pt>
                      <c:pt idx="4884">
                        <c:v>355.23955000000001</c:v>
                      </c:pt>
                      <c:pt idx="4885">
                        <c:v>355.45368000000002</c:v>
                      </c:pt>
                      <c:pt idx="4886">
                        <c:v>355.51927999999998</c:v>
                      </c:pt>
                      <c:pt idx="4887">
                        <c:v>355.58438000000001</c:v>
                      </c:pt>
                      <c:pt idx="4888">
                        <c:v>355.71692999999999</c:v>
                      </c:pt>
                      <c:pt idx="4889">
                        <c:v>355.86541</c:v>
                      </c:pt>
                      <c:pt idx="4890">
                        <c:v>355.96638999999999</c:v>
                      </c:pt>
                      <c:pt idx="4891">
                        <c:v>356.08264000000003</c:v>
                      </c:pt>
                      <c:pt idx="4892">
                        <c:v>356.21633000000003</c:v>
                      </c:pt>
                      <c:pt idx="4893">
                        <c:v>356.37112999999999</c:v>
                      </c:pt>
                      <c:pt idx="4894">
                        <c:v>356.47370999999998</c:v>
                      </c:pt>
                      <c:pt idx="4895">
                        <c:v>356.59300999999999</c:v>
                      </c:pt>
                      <c:pt idx="4896">
                        <c:v>356.72417999999999</c:v>
                      </c:pt>
                      <c:pt idx="4897">
                        <c:v>356.86416000000003</c:v>
                      </c:pt>
                      <c:pt idx="4898">
                        <c:v>356.99919</c:v>
                      </c:pt>
                      <c:pt idx="4899">
                        <c:v>357.09827999999999</c:v>
                      </c:pt>
                      <c:pt idx="4900">
                        <c:v>357.23009000000002</c:v>
                      </c:pt>
                      <c:pt idx="4901">
                        <c:v>357.33981999999997</c:v>
                      </c:pt>
                      <c:pt idx="4902">
                        <c:v>357.48428999999999</c:v>
                      </c:pt>
                      <c:pt idx="4903">
                        <c:v>357.56479000000002</c:v>
                      </c:pt>
                      <c:pt idx="4904">
                        <c:v>357.70272</c:v>
                      </c:pt>
                      <c:pt idx="4905">
                        <c:v>357.81047000000001</c:v>
                      </c:pt>
                      <c:pt idx="4906">
                        <c:v>357.98782999999997</c:v>
                      </c:pt>
                      <c:pt idx="4907">
                        <c:v>358.08271000000002</c:v>
                      </c:pt>
                      <c:pt idx="4908">
                        <c:v>358.20677000000001</c:v>
                      </c:pt>
                      <c:pt idx="4909">
                        <c:v>358.33924000000002</c:v>
                      </c:pt>
                      <c:pt idx="4910">
                        <c:v>358.49209999999999</c:v>
                      </c:pt>
                      <c:pt idx="4911">
                        <c:v>358.59992</c:v>
                      </c:pt>
                      <c:pt idx="4912">
                        <c:v>358.71494999999999</c:v>
                      </c:pt>
                      <c:pt idx="4913">
                        <c:v>358.86236000000002</c:v>
                      </c:pt>
                      <c:pt idx="4914">
                        <c:v>359.00542999999999</c:v>
                      </c:pt>
                      <c:pt idx="4915">
                        <c:v>359.08839999999998</c:v>
                      </c:pt>
                      <c:pt idx="4916">
                        <c:v>359.19459000000001</c:v>
                      </c:pt>
                      <c:pt idx="4917">
                        <c:v>359.31457</c:v>
                      </c:pt>
                      <c:pt idx="4918">
                        <c:v>359.47534999999999</c:v>
                      </c:pt>
                      <c:pt idx="4919">
                        <c:v>359.60588000000001</c:v>
                      </c:pt>
                      <c:pt idx="4920">
                        <c:v>359.70280000000002</c:v>
                      </c:pt>
                      <c:pt idx="4921">
                        <c:v>359.83692000000002</c:v>
                      </c:pt>
                      <c:pt idx="4922">
                        <c:v>359.95888000000002</c:v>
                      </c:pt>
                      <c:pt idx="4923">
                        <c:v>360.11230999999998</c:v>
                      </c:pt>
                      <c:pt idx="4924">
                        <c:v>360.21519000000001</c:v>
                      </c:pt>
                      <c:pt idx="4925">
                        <c:v>360.32661000000002</c:v>
                      </c:pt>
                      <c:pt idx="4926">
                        <c:v>360.43434999999999</c:v>
                      </c:pt>
                      <c:pt idx="4927">
                        <c:v>360.58397000000002</c:v>
                      </c:pt>
                      <c:pt idx="4928">
                        <c:v>360.68693999999999</c:v>
                      </c:pt>
                      <c:pt idx="4929">
                        <c:v>360.81151</c:v>
                      </c:pt>
                      <c:pt idx="4930">
                        <c:v>360.93700000000001</c:v>
                      </c:pt>
                      <c:pt idx="4931">
                        <c:v>361.08082000000002</c:v>
                      </c:pt>
                      <c:pt idx="4932">
                        <c:v>361.20103999999998</c:v>
                      </c:pt>
                      <c:pt idx="4933">
                        <c:v>361.31281999999999</c:v>
                      </c:pt>
                      <c:pt idx="4934">
                        <c:v>361.45623999999998</c:v>
                      </c:pt>
                      <c:pt idx="4935">
                        <c:v>361.61201</c:v>
                      </c:pt>
                      <c:pt idx="4936">
                        <c:v>361.70083</c:v>
                      </c:pt>
                      <c:pt idx="4937">
                        <c:v>361.82053999999999</c:v>
                      </c:pt>
                      <c:pt idx="4938">
                        <c:v>361.92849999999999</c:v>
                      </c:pt>
                      <c:pt idx="4939">
                        <c:v>362.05079000000001</c:v>
                      </c:pt>
                      <c:pt idx="4940">
                        <c:v>362.21456999999998</c:v>
                      </c:pt>
                      <c:pt idx="4941">
                        <c:v>362.31518999999997</c:v>
                      </c:pt>
                      <c:pt idx="4942">
                        <c:v>362.43126000000001</c:v>
                      </c:pt>
                      <c:pt idx="4943">
                        <c:v>362.56270999999998</c:v>
                      </c:pt>
                      <c:pt idx="4944">
                        <c:v>362.71859000000001</c:v>
                      </c:pt>
                      <c:pt idx="4945">
                        <c:v>362.80799000000002</c:v>
                      </c:pt>
                      <c:pt idx="4946">
                        <c:v>363.07654000000002</c:v>
                      </c:pt>
                      <c:pt idx="4947">
                        <c:v>363.10577999999998</c:v>
                      </c:pt>
                      <c:pt idx="4948">
                        <c:v>363.23617000000002</c:v>
                      </c:pt>
                      <c:pt idx="4949">
                        <c:v>363.33334000000002</c:v>
                      </c:pt>
                      <c:pt idx="4950">
                        <c:v>363.44830000000002</c:v>
                      </c:pt>
                      <c:pt idx="4951">
                        <c:v>363.58328</c:v>
                      </c:pt>
                      <c:pt idx="4952">
                        <c:v>363.72784999999999</c:v>
                      </c:pt>
                      <c:pt idx="4953">
                        <c:v>363.80444</c:v>
                      </c:pt>
                      <c:pt idx="4954">
                        <c:v>363.92151999999999</c:v>
                      </c:pt>
                      <c:pt idx="4955">
                        <c:v>364.03368999999998</c:v>
                      </c:pt>
                      <c:pt idx="4956">
                        <c:v>364.19864000000001</c:v>
                      </c:pt>
                      <c:pt idx="4957">
                        <c:v>364.32871999999998</c:v>
                      </c:pt>
                      <c:pt idx="4958">
                        <c:v>364.41207000000003</c:v>
                      </c:pt>
                      <c:pt idx="4959">
                        <c:v>364.55308000000002</c:v>
                      </c:pt>
                      <c:pt idx="4960">
                        <c:v>364.67165</c:v>
                      </c:pt>
                      <c:pt idx="4961">
                        <c:v>364.83005000000003</c:v>
                      </c:pt>
                      <c:pt idx="4962">
                        <c:v>364.91878000000003</c:v>
                      </c:pt>
                      <c:pt idx="4963">
                        <c:v>365.04910999999998</c:v>
                      </c:pt>
                      <c:pt idx="4964">
                        <c:v>365.16985</c:v>
                      </c:pt>
                      <c:pt idx="4965">
                        <c:v>365.33264000000003</c:v>
                      </c:pt>
                      <c:pt idx="4966">
                        <c:v>365.44344999999998</c:v>
                      </c:pt>
                      <c:pt idx="4967">
                        <c:v>365.56349</c:v>
                      </c:pt>
                      <c:pt idx="4968">
                        <c:v>365.66770000000002</c:v>
                      </c:pt>
                      <c:pt idx="4969">
                        <c:v>365.82859999999999</c:v>
                      </c:pt>
                      <c:pt idx="4970">
                        <c:v>365.95242999999999</c:v>
                      </c:pt>
                      <c:pt idx="4971">
                        <c:v>366.06270000000001</c:v>
                      </c:pt>
                      <c:pt idx="4972">
                        <c:v>366.18468999999999</c:v>
                      </c:pt>
                      <c:pt idx="4973">
                        <c:v>366.31551999999999</c:v>
                      </c:pt>
                      <c:pt idx="4974">
                        <c:v>366.43427000000003</c:v>
                      </c:pt>
                      <c:pt idx="4975">
                        <c:v>366.55817000000002</c:v>
                      </c:pt>
                      <c:pt idx="4976">
                        <c:v>366.69384000000002</c:v>
                      </c:pt>
                      <c:pt idx="4977">
                        <c:v>366.82177999999999</c:v>
                      </c:pt>
                      <c:pt idx="4978">
                        <c:v>366.97885000000002</c:v>
                      </c:pt>
                      <c:pt idx="4979">
                        <c:v>367.06294000000003</c:v>
                      </c:pt>
                      <c:pt idx="4980">
                        <c:v>367.19396</c:v>
                      </c:pt>
                      <c:pt idx="4981">
                        <c:v>367.29473000000002</c:v>
                      </c:pt>
                      <c:pt idx="4982">
                        <c:v>367.46442999999999</c:v>
                      </c:pt>
                      <c:pt idx="4983">
                        <c:v>367.54946999999999</c:v>
                      </c:pt>
                      <c:pt idx="4984">
                        <c:v>367.67322999999999</c:v>
                      </c:pt>
                      <c:pt idx="4985">
                        <c:v>367.80736000000002</c:v>
                      </c:pt>
                      <c:pt idx="4986">
                        <c:v>367.97093999999998</c:v>
                      </c:pt>
                      <c:pt idx="4987">
                        <c:v>368.06108</c:v>
                      </c:pt>
                      <c:pt idx="4988">
                        <c:v>368.17556999999999</c:v>
                      </c:pt>
                      <c:pt idx="4989">
                        <c:v>368.29138999999998</c:v>
                      </c:pt>
                      <c:pt idx="4990">
                        <c:v>368.43412000000001</c:v>
                      </c:pt>
                      <c:pt idx="4991">
                        <c:v>368.55860999999999</c:v>
                      </c:pt>
                      <c:pt idx="4992">
                        <c:v>368.68815999999998</c:v>
                      </c:pt>
                      <c:pt idx="4993">
                        <c:v>368.79942999999997</c:v>
                      </c:pt>
                      <c:pt idx="4994">
                        <c:v>368.94887</c:v>
                      </c:pt>
                      <c:pt idx="4995">
                        <c:v>369.06925999999999</c:v>
                      </c:pt>
                      <c:pt idx="4996">
                        <c:v>369.17646000000002</c:v>
                      </c:pt>
                      <c:pt idx="4997">
                        <c:v>369.31598000000002</c:v>
                      </c:pt>
                      <c:pt idx="4998">
                        <c:v>369.44360999999998</c:v>
                      </c:pt>
                      <c:pt idx="4999">
                        <c:v>369.57657</c:v>
                      </c:pt>
                      <c:pt idx="5000">
                        <c:v>369.67270000000002</c:v>
                      </c:pt>
                      <c:pt idx="5001">
                        <c:v>369.79505</c:v>
                      </c:pt>
                      <c:pt idx="5002">
                        <c:v>369.92876999999999</c:v>
                      </c:pt>
                      <c:pt idx="5003">
                        <c:v>370.08749</c:v>
                      </c:pt>
                      <c:pt idx="5004">
                        <c:v>370.18801999999999</c:v>
                      </c:pt>
                      <c:pt idx="5005">
                        <c:v>370.30919999999998</c:v>
                      </c:pt>
                      <c:pt idx="5006">
                        <c:v>370.44213999999999</c:v>
                      </c:pt>
                      <c:pt idx="5007">
                        <c:v>370.69990000000001</c:v>
                      </c:pt>
                      <c:pt idx="5008">
                        <c:v>370.66617000000002</c:v>
                      </c:pt>
                      <c:pt idx="5009">
                        <c:v>370.80101999999999</c:v>
                      </c:pt>
                      <c:pt idx="5010">
                        <c:v>370.92570000000001</c:v>
                      </c:pt>
                      <c:pt idx="5011">
                        <c:v>371.05788999999999</c:v>
                      </c:pt>
                      <c:pt idx="5012">
                        <c:v>371.20352000000003</c:v>
                      </c:pt>
                      <c:pt idx="5013">
                        <c:v>371.31448999999998</c:v>
                      </c:pt>
                      <c:pt idx="5014">
                        <c:v>371.41958</c:v>
                      </c:pt>
                      <c:pt idx="5015">
                        <c:v>371.53321999999997</c:v>
                      </c:pt>
                      <c:pt idx="5016">
                        <c:v>371.70235000000002</c:v>
                      </c:pt>
                      <c:pt idx="5017">
                        <c:v>371.81339000000003</c:v>
                      </c:pt>
                      <c:pt idx="5018">
                        <c:v>371.93549999999999</c:v>
                      </c:pt>
                      <c:pt idx="5019">
                        <c:v>372.03208000000001</c:v>
                      </c:pt>
                      <c:pt idx="5020">
                        <c:v>372.20328000000001</c:v>
                      </c:pt>
                      <c:pt idx="5021">
                        <c:v>372.28854999999999</c:v>
                      </c:pt>
                      <c:pt idx="5022">
                        <c:v>372.40465</c:v>
                      </c:pt>
                      <c:pt idx="5023">
                        <c:v>372.52042999999998</c:v>
                      </c:pt>
                      <c:pt idx="5024">
                        <c:v>372.71337</c:v>
                      </c:pt>
                      <c:pt idx="5025">
                        <c:v>372.82031000000001</c:v>
                      </c:pt>
                      <c:pt idx="5026">
                        <c:v>372.93880000000001</c:v>
                      </c:pt>
                      <c:pt idx="5027">
                        <c:v>373.05428999999998</c:v>
                      </c:pt>
                      <c:pt idx="5028">
                        <c:v>373.17309</c:v>
                      </c:pt>
                      <c:pt idx="5029">
                        <c:v>373.32348000000002</c:v>
                      </c:pt>
                      <c:pt idx="5030">
                        <c:v>373.42054000000002</c:v>
                      </c:pt>
                      <c:pt idx="5031">
                        <c:v>373.5684</c:v>
                      </c:pt>
                      <c:pt idx="5032">
                        <c:v>373.70053999999999</c:v>
                      </c:pt>
                      <c:pt idx="5033">
                        <c:v>373.83994000000001</c:v>
                      </c:pt>
                      <c:pt idx="5034">
                        <c:v>373.92455000000001</c:v>
                      </c:pt>
                      <c:pt idx="5035">
                        <c:v>374.04930000000002</c:v>
                      </c:pt>
                      <c:pt idx="5036">
                        <c:v>374.16514000000001</c:v>
                      </c:pt>
                      <c:pt idx="5037">
                        <c:v>374.31736999999998</c:v>
                      </c:pt>
                      <c:pt idx="5038">
                        <c:v>374.42272000000003</c:v>
                      </c:pt>
                      <c:pt idx="5039">
                        <c:v>374.56286</c:v>
                      </c:pt>
                      <c:pt idx="5040">
                        <c:v>374.68615</c:v>
                      </c:pt>
                      <c:pt idx="5041">
                        <c:v>374.82659000000001</c:v>
                      </c:pt>
                      <c:pt idx="5042">
                        <c:v>374.90496999999999</c:v>
                      </c:pt>
                      <c:pt idx="5043">
                        <c:v>375.01535000000001</c:v>
                      </c:pt>
                      <c:pt idx="5044">
                        <c:v>375.15683000000001</c:v>
                      </c:pt>
                      <c:pt idx="5045">
                        <c:v>375.28084000000001</c:v>
                      </c:pt>
                      <c:pt idx="5046">
                        <c:v>375.45988</c:v>
                      </c:pt>
                      <c:pt idx="5047">
                        <c:v>375.56475999999998</c:v>
                      </c:pt>
                      <c:pt idx="5048">
                        <c:v>375.68497000000002</c:v>
                      </c:pt>
                      <c:pt idx="5049">
                        <c:v>375.79455999999999</c:v>
                      </c:pt>
                      <c:pt idx="5050">
                        <c:v>375.92338999999998</c:v>
                      </c:pt>
                      <c:pt idx="5051">
                        <c:v>376.02852000000001</c:v>
                      </c:pt>
                      <c:pt idx="5052">
                        <c:v>376.14974000000001</c:v>
                      </c:pt>
                      <c:pt idx="5053">
                        <c:v>376.26666</c:v>
                      </c:pt>
                      <c:pt idx="5054">
                        <c:v>376.42468000000002</c:v>
                      </c:pt>
                      <c:pt idx="5055">
                        <c:v>376.52753000000001</c:v>
                      </c:pt>
                      <c:pt idx="5056">
                        <c:v>376.69020999999998</c:v>
                      </c:pt>
                      <c:pt idx="5057">
                        <c:v>376.78014999999999</c:v>
                      </c:pt>
                      <c:pt idx="5058">
                        <c:v>376.93419</c:v>
                      </c:pt>
                      <c:pt idx="5059">
                        <c:v>377.02996999999999</c:v>
                      </c:pt>
                      <c:pt idx="5060">
                        <c:v>377.14476000000002</c:v>
                      </c:pt>
                      <c:pt idx="5061">
                        <c:v>377.26618000000002</c:v>
                      </c:pt>
                      <c:pt idx="5062">
                        <c:v>377.42610999999999</c:v>
                      </c:pt>
                      <c:pt idx="5063">
                        <c:v>377.52233000000001</c:v>
                      </c:pt>
                      <c:pt idx="5064">
                        <c:v>377.65384</c:v>
                      </c:pt>
                      <c:pt idx="5065">
                        <c:v>377.79748999999998</c:v>
                      </c:pt>
                      <c:pt idx="5066">
                        <c:v>377.92057999999997</c:v>
                      </c:pt>
                      <c:pt idx="5067">
                        <c:v>378.04933999999997</c:v>
                      </c:pt>
                      <c:pt idx="5068">
                        <c:v>378.28796</c:v>
                      </c:pt>
                      <c:pt idx="5069">
                        <c:v>378.28246000000001</c:v>
                      </c:pt>
                      <c:pt idx="5070">
                        <c:v>378.41327999999999</c:v>
                      </c:pt>
                      <c:pt idx="5071">
                        <c:v>378.55921999999998</c:v>
                      </c:pt>
                      <c:pt idx="5072">
                        <c:v>378.65156999999999</c:v>
                      </c:pt>
                      <c:pt idx="5073">
                        <c:v>378.76920999999999</c:v>
                      </c:pt>
                      <c:pt idx="5074">
                        <c:v>378.88887999999997</c:v>
                      </c:pt>
                      <c:pt idx="5075">
                        <c:v>379.04151000000002</c:v>
                      </c:pt>
                      <c:pt idx="5076">
                        <c:v>379.14431999999999</c:v>
                      </c:pt>
                      <c:pt idx="5077">
                        <c:v>379.28489000000002</c:v>
                      </c:pt>
                      <c:pt idx="5078">
                        <c:v>379.41879</c:v>
                      </c:pt>
                      <c:pt idx="5079">
                        <c:v>379.57393000000002</c:v>
                      </c:pt>
                      <c:pt idx="5080">
                        <c:v>379.67099000000002</c:v>
                      </c:pt>
                      <c:pt idx="5081">
                        <c:v>379.79458</c:v>
                      </c:pt>
                      <c:pt idx="5082">
                        <c:v>379.91269999999997</c:v>
                      </c:pt>
                      <c:pt idx="5083">
                        <c:v>380.04840999999999</c:v>
                      </c:pt>
                      <c:pt idx="5084">
                        <c:v>380.19443999999999</c:v>
                      </c:pt>
                      <c:pt idx="5085">
                        <c:v>380.28460999999999</c:v>
                      </c:pt>
                      <c:pt idx="5086">
                        <c:v>380.40584999999999</c:v>
                      </c:pt>
                      <c:pt idx="5087">
                        <c:v>380.54680999999999</c:v>
                      </c:pt>
                      <c:pt idx="5088">
                        <c:v>380.70290999999997</c:v>
                      </c:pt>
                      <c:pt idx="5089">
                        <c:v>380.77258</c:v>
                      </c:pt>
                      <c:pt idx="5090">
                        <c:v>380.90631000000002</c:v>
                      </c:pt>
                      <c:pt idx="5091">
                        <c:v>381.00288999999998</c:v>
                      </c:pt>
                      <c:pt idx="5092">
                        <c:v>381.18624</c:v>
                      </c:pt>
                      <c:pt idx="5093">
                        <c:v>381.28393</c:v>
                      </c:pt>
                      <c:pt idx="5094">
                        <c:v>381.39487000000003</c:v>
                      </c:pt>
                      <c:pt idx="5095">
                        <c:v>381.51627000000002</c:v>
                      </c:pt>
                      <c:pt idx="5096">
                        <c:v>381.6576</c:v>
                      </c:pt>
                      <c:pt idx="5097">
                        <c:v>381.77177999999998</c:v>
                      </c:pt>
                      <c:pt idx="5098">
                        <c:v>381.88556</c:v>
                      </c:pt>
                      <c:pt idx="5099">
                        <c:v>382.03483999999997</c:v>
                      </c:pt>
                      <c:pt idx="5100">
                        <c:v>382.13911000000002</c:v>
                      </c:pt>
                      <c:pt idx="5101">
                        <c:v>382.30034000000001</c:v>
                      </c:pt>
                      <c:pt idx="5102">
                        <c:v>382.39765999999997</c:v>
                      </c:pt>
                      <c:pt idx="5103">
                        <c:v>382.52906999999999</c:v>
                      </c:pt>
                      <c:pt idx="5104">
                        <c:v>382.65104000000002</c:v>
                      </c:pt>
                      <c:pt idx="5105">
                        <c:v>382.79575</c:v>
                      </c:pt>
                      <c:pt idx="5106">
                        <c:v>382.89523000000003</c:v>
                      </c:pt>
                      <c:pt idx="5107">
                        <c:v>383.03478000000001</c:v>
                      </c:pt>
                      <c:pt idx="5108">
                        <c:v>383.15888000000001</c:v>
                      </c:pt>
                      <c:pt idx="5109">
                        <c:v>383.31551999999999</c:v>
                      </c:pt>
                      <c:pt idx="5110">
                        <c:v>383.41068999999999</c:v>
                      </c:pt>
                      <c:pt idx="5111">
                        <c:v>383.52177999999998</c:v>
                      </c:pt>
                      <c:pt idx="5112">
                        <c:v>383.64837</c:v>
                      </c:pt>
                      <c:pt idx="5113">
                        <c:v>383.80804000000001</c:v>
                      </c:pt>
                      <c:pt idx="5114">
                        <c:v>383.87792000000002</c:v>
                      </c:pt>
                      <c:pt idx="5115">
                        <c:v>384.01695999999998</c:v>
                      </c:pt>
                      <c:pt idx="5116">
                        <c:v>384.14933000000002</c:v>
                      </c:pt>
                      <c:pt idx="5117">
                        <c:v>384.28699</c:v>
                      </c:pt>
                      <c:pt idx="5118">
                        <c:v>384.42665</c:v>
                      </c:pt>
                      <c:pt idx="5119">
                        <c:v>384.53643</c:v>
                      </c:pt>
                      <c:pt idx="5120">
                        <c:v>384.6515</c:v>
                      </c:pt>
                      <c:pt idx="5121">
                        <c:v>384.77454</c:v>
                      </c:pt>
                      <c:pt idx="5122">
                        <c:v>384.92442</c:v>
                      </c:pt>
                      <c:pt idx="5123">
                        <c:v>385.01778000000002</c:v>
                      </c:pt>
                      <c:pt idx="5124">
                        <c:v>385.15348999999998</c:v>
                      </c:pt>
                      <c:pt idx="5125">
                        <c:v>385.28503000000001</c:v>
                      </c:pt>
                      <c:pt idx="5126">
                        <c:v>385.41383999999999</c:v>
                      </c:pt>
                      <c:pt idx="5127">
                        <c:v>385.53397999999999</c:v>
                      </c:pt>
                      <c:pt idx="5128">
                        <c:v>385.68484000000001</c:v>
                      </c:pt>
                      <c:pt idx="5129">
                        <c:v>385.88103999999998</c:v>
                      </c:pt>
                      <c:pt idx="5130">
                        <c:v>385.94193000000001</c:v>
                      </c:pt>
                      <c:pt idx="5131">
                        <c:v>386.04324000000003</c:v>
                      </c:pt>
                      <c:pt idx="5132">
                        <c:v>386.15904</c:v>
                      </c:pt>
                      <c:pt idx="5133">
                        <c:v>386.27987999999999</c:v>
                      </c:pt>
                      <c:pt idx="5134">
                        <c:v>386.41601000000003</c:v>
                      </c:pt>
                      <c:pt idx="5135">
                        <c:v>386.53872999999999</c:v>
                      </c:pt>
                      <c:pt idx="5136">
                        <c:v>386.64058</c:v>
                      </c:pt>
                      <c:pt idx="5137">
                        <c:v>386.76186999999999</c:v>
                      </c:pt>
                      <c:pt idx="5138">
                        <c:v>386.92194999999998</c:v>
                      </c:pt>
                      <c:pt idx="5139">
                        <c:v>387.06531000000001</c:v>
                      </c:pt>
                      <c:pt idx="5140">
                        <c:v>387.16037</c:v>
                      </c:pt>
                      <c:pt idx="5141">
                        <c:v>387.28160000000003</c:v>
                      </c:pt>
                      <c:pt idx="5142">
                        <c:v>387.39940999999999</c:v>
                      </c:pt>
                      <c:pt idx="5143">
                        <c:v>387.57297</c:v>
                      </c:pt>
                      <c:pt idx="5144">
                        <c:v>387.67991999999998</c:v>
                      </c:pt>
                      <c:pt idx="5145">
                        <c:v>387.79180000000002</c:v>
                      </c:pt>
                      <c:pt idx="5146">
                        <c:v>387.8997</c:v>
                      </c:pt>
                      <c:pt idx="5147">
                        <c:v>388.06022999999999</c:v>
                      </c:pt>
                      <c:pt idx="5148">
                        <c:v>388.14834000000002</c:v>
                      </c:pt>
                      <c:pt idx="5149">
                        <c:v>388.27834000000001</c:v>
                      </c:pt>
                      <c:pt idx="5150">
                        <c:v>388.39557000000002</c:v>
                      </c:pt>
                      <c:pt idx="5151">
                        <c:v>388.56391000000002</c:v>
                      </c:pt>
                      <c:pt idx="5152">
                        <c:v>388.66012999999998</c:v>
                      </c:pt>
                      <c:pt idx="5153">
                        <c:v>388.78145000000001</c:v>
                      </c:pt>
                      <c:pt idx="5154">
                        <c:v>388.88740000000001</c:v>
                      </c:pt>
                      <c:pt idx="5155">
                        <c:v>389.01251000000002</c:v>
                      </c:pt>
                      <c:pt idx="5156">
                        <c:v>389.16696000000002</c:v>
                      </c:pt>
                      <c:pt idx="5157">
                        <c:v>389.24475999999999</c:v>
                      </c:pt>
                      <c:pt idx="5158">
                        <c:v>389.37997000000001</c:v>
                      </c:pt>
                      <c:pt idx="5159">
                        <c:v>389.50558999999998</c:v>
                      </c:pt>
                      <c:pt idx="5160">
                        <c:v>389.642</c:v>
                      </c:pt>
                      <c:pt idx="5161">
                        <c:v>389.74187000000001</c:v>
                      </c:pt>
                      <c:pt idx="5162">
                        <c:v>389.85788000000002</c:v>
                      </c:pt>
                      <c:pt idx="5163">
                        <c:v>390.00319999999999</c:v>
                      </c:pt>
                      <c:pt idx="5164">
                        <c:v>390.1388</c:v>
                      </c:pt>
                      <c:pt idx="5165">
                        <c:v>390.24374</c:v>
                      </c:pt>
                      <c:pt idx="5166">
                        <c:v>390.36333000000002</c:v>
                      </c:pt>
                      <c:pt idx="5167">
                        <c:v>390.49946</c:v>
                      </c:pt>
                      <c:pt idx="5168">
                        <c:v>390.66129999999998</c:v>
                      </c:pt>
                      <c:pt idx="5169">
                        <c:v>390.74036999999998</c:v>
                      </c:pt>
                      <c:pt idx="5170">
                        <c:v>390.86991999999998</c:v>
                      </c:pt>
                      <c:pt idx="5171">
                        <c:v>391.00479000000001</c:v>
                      </c:pt>
                      <c:pt idx="5172">
                        <c:v>391.15818999999999</c:v>
                      </c:pt>
                      <c:pt idx="5173">
                        <c:v>391.27686</c:v>
                      </c:pt>
                      <c:pt idx="5174">
                        <c:v>391.39112</c:v>
                      </c:pt>
                      <c:pt idx="5175">
                        <c:v>391.49691000000001</c:v>
                      </c:pt>
                      <c:pt idx="5176">
                        <c:v>391.62430000000001</c:v>
                      </c:pt>
                      <c:pt idx="5177">
                        <c:v>391.76249000000001</c:v>
                      </c:pt>
                      <c:pt idx="5178">
                        <c:v>391.84699999999998</c:v>
                      </c:pt>
                      <c:pt idx="5179">
                        <c:v>391.98180000000002</c:v>
                      </c:pt>
                      <c:pt idx="5180">
                        <c:v>392.11824000000001</c:v>
                      </c:pt>
                      <c:pt idx="5181">
                        <c:v>392.27868999999998</c:v>
                      </c:pt>
                      <c:pt idx="5182">
                        <c:v>392.36007000000001</c:v>
                      </c:pt>
                      <c:pt idx="5183">
                        <c:v>392.49811999999997</c:v>
                      </c:pt>
                      <c:pt idx="5184">
                        <c:v>392.62002999999999</c:v>
                      </c:pt>
                      <c:pt idx="5185">
                        <c:v>392.78683999999998</c:v>
                      </c:pt>
                      <c:pt idx="5186">
                        <c:v>392.87240000000003</c:v>
                      </c:pt>
                      <c:pt idx="5187">
                        <c:v>393.005</c:v>
                      </c:pt>
                      <c:pt idx="5188">
                        <c:v>393.11381</c:v>
                      </c:pt>
                      <c:pt idx="5189">
                        <c:v>393.30678</c:v>
                      </c:pt>
                      <c:pt idx="5190">
                        <c:v>393.47235999999998</c:v>
                      </c:pt>
                      <c:pt idx="5191">
                        <c:v>393.49844999999999</c:v>
                      </c:pt>
                      <c:pt idx="5192">
                        <c:v>393.61461000000003</c:v>
                      </c:pt>
                      <c:pt idx="5193">
                        <c:v>393.76251000000002</c:v>
                      </c:pt>
                      <c:pt idx="5194">
                        <c:v>393.88855999999998</c:v>
                      </c:pt>
                      <c:pt idx="5195">
                        <c:v>393.99961999999999</c:v>
                      </c:pt>
                      <c:pt idx="5196">
                        <c:v>394.15602000000001</c:v>
                      </c:pt>
                      <c:pt idx="5197">
                        <c:v>394.24509</c:v>
                      </c:pt>
                      <c:pt idx="5198">
                        <c:v>394.39469000000003</c:v>
                      </c:pt>
                      <c:pt idx="5199">
                        <c:v>394.48791999999997</c:v>
                      </c:pt>
                      <c:pt idx="5200">
                        <c:v>394.60610000000003</c:v>
                      </c:pt>
                      <c:pt idx="5201">
                        <c:v>394.75887</c:v>
                      </c:pt>
                      <c:pt idx="5202">
                        <c:v>394.89573000000001</c:v>
                      </c:pt>
                      <c:pt idx="5203">
                        <c:v>395.00153</c:v>
                      </c:pt>
                      <c:pt idx="5204">
                        <c:v>395.13801999999998</c:v>
                      </c:pt>
                      <c:pt idx="5205">
                        <c:v>395.25698</c:v>
                      </c:pt>
                      <c:pt idx="5206">
                        <c:v>395.39339999999999</c:v>
                      </c:pt>
                      <c:pt idx="5207">
                        <c:v>395.49358999999998</c:v>
                      </c:pt>
                      <c:pt idx="5208">
                        <c:v>395.59541000000002</c:v>
                      </c:pt>
                      <c:pt idx="5209">
                        <c:v>395.72291000000001</c:v>
                      </c:pt>
                      <c:pt idx="5210">
                        <c:v>395.85957000000002</c:v>
                      </c:pt>
                      <c:pt idx="5211">
                        <c:v>396.03163000000001</c:v>
                      </c:pt>
                      <c:pt idx="5212">
                        <c:v>396.12313</c:v>
                      </c:pt>
                      <c:pt idx="5213">
                        <c:v>396.24275999999998</c:v>
                      </c:pt>
                      <c:pt idx="5214">
                        <c:v>396.38321999999999</c:v>
                      </c:pt>
                      <c:pt idx="5215">
                        <c:v>396.52393999999998</c:v>
                      </c:pt>
                      <c:pt idx="5216">
                        <c:v>396.60849000000002</c:v>
                      </c:pt>
                      <c:pt idx="5217">
                        <c:v>396.70769999999999</c:v>
                      </c:pt>
                      <c:pt idx="5218">
                        <c:v>396.83413000000002</c:v>
                      </c:pt>
                      <c:pt idx="5219">
                        <c:v>396.99999000000003</c:v>
                      </c:pt>
                      <c:pt idx="5220">
                        <c:v>397.08530999999999</c:v>
                      </c:pt>
                      <c:pt idx="5221">
                        <c:v>397.24518</c:v>
                      </c:pt>
                      <c:pt idx="5222">
                        <c:v>397.39424000000002</c:v>
                      </c:pt>
                      <c:pt idx="5223">
                        <c:v>397.51530000000002</c:v>
                      </c:pt>
                      <c:pt idx="5224">
                        <c:v>397.60917000000001</c:v>
                      </c:pt>
                      <c:pt idx="5225">
                        <c:v>397.72091999999998</c:v>
                      </c:pt>
                      <c:pt idx="5226">
                        <c:v>397.83647000000002</c:v>
                      </c:pt>
                      <c:pt idx="5227">
                        <c:v>397.98827</c:v>
                      </c:pt>
                      <c:pt idx="5228">
                        <c:v>398.14555999999999</c:v>
                      </c:pt>
                      <c:pt idx="5229">
                        <c:v>398.22035</c:v>
                      </c:pt>
                      <c:pt idx="5230">
                        <c:v>398.36389000000003</c:v>
                      </c:pt>
                      <c:pt idx="5231">
                        <c:v>398.49061</c:v>
                      </c:pt>
                      <c:pt idx="5232">
                        <c:v>398.65179000000001</c:v>
                      </c:pt>
                      <c:pt idx="5233">
                        <c:v>398.73988000000003</c:v>
                      </c:pt>
                      <c:pt idx="5234">
                        <c:v>398.83483999999999</c:v>
                      </c:pt>
                      <c:pt idx="5235">
                        <c:v>398.97221999999999</c:v>
                      </c:pt>
                      <c:pt idx="5236">
                        <c:v>399.12991</c:v>
                      </c:pt>
                      <c:pt idx="5237">
                        <c:v>399.21755999999999</c:v>
                      </c:pt>
                      <c:pt idx="5238">
                        <c:v>399.34784000000002</c:v>
                      </c:pt>
                      <c:pt idx="5239">
                        <c:v>399.47793000000001</c:v>
                      </c:pt>
                      <c:pt idx="5240">
                        <c:v>399.63317999999998</c:v>
                      </c:pt>
                      <c:pt idx="5241">
                        <c:v>399.74243999999999</c:v>
                      </c:pt>
                      <c:pt idx="5242">
                        <c:v>399.86065000000002</c:v>
                      </c:pt>
                      <c:pt idx="5243">
                        <c:v>399.97345000000001</c:v>
                      </c:pt>
                      <c:pt idx="5244">
                        <c:v>400.03726999999998</c:v>
                      </c:pt>
                      <c:pt idx="5245">
                        <c:v>400.02854000000002</c:v>
                      </c:pt>
                      <c:pt idx="5246">
                        <c:v>400.02355</c:v>
                      </c:pt>
                      <c:pt idx="5247">
                        <c:v>400.02197999999999</c:v>
                      </c:pt>
                      <c:pt idx="5248">
                        <c:v>400.01404000000002</c:v>
                      </c:pt>
                      <c:pt idx="5249">
                        <c:v>400.04593</c:v>
                      </c:pt>
                      <c:pt idx="5250">
                        <c:v>400.09044999999998</c:v>
                      </c:pt>
                      <c:pt idx="5251">
                        <c:v>400.08404000000002</c:v>
                      </c:pt>
                      <c:pt idx="5252">
                        <c:v>400.02654000000001</c:v>
                      </c:pt>
                      <c:pt idx="5253">
                        <c:v>400.04181</c:v>
                      </c:pt>
                      <c:pt idx="5254">
                        <c:v>399.99054000000001</c:v>
                      </c:pt>
                      <c:pt idx="5255">
                        <c:v>400.00429000000003</c:v>
                      </c:pt>
                      <c:pt idx="5256">
                        <c:v>400.00844999999998</c:v>
                      </c:pt>
                      <c:pt idx="5257">
                        <c:v>400.04142999999999</c:v>
                      </c:pt>
                      <c:pt idx="5258">
                        <c:v>400.01074</c:v>
                      </c:pt>
                      <c:pt idx="5259">
                        <c:v>400.01276999999999</c:v>
                      </c:pt>
                      <c:pt idx="5260">
                        <c:v>400.00312000000002</c:v>
                      </c:pt>
                      <c:pt idx="5261">
                        <c:v>400.02609999999999</c:v>
                      </c:pt>
                      <c:pt idx="5262">
                        <c:v>400.00137999999998</c:v>
                      </c:pt>
                      <c:pt idx="5263">
                        <c:v>400.01172000000003</c:v>
                      </c:pt>
                      <c:pt idx="5264">
                        <c:v>399.99704000000003</c:v>
                      </c:pt>
                      <c:pt idx="5265">
                        <c:v>399.99250000000001</c:v>
                      </c:pt>
                      <c:pt idx="5266">
                        <c:v>400.02535</c:v>
                      </c:pt>
                      <c:pt idx="5267">
                        <c:v>399.97886</c:v>
                      </c:pt>
                      <c:pt idx="5268">
                        <c:v>399.97786000000002</c:v>
                      </c:pt>
                      <c:pt idx="5269">
                        <c:v>399.99408</c:v>
                      </c:pt>
                      <c:pt idx="5270">
                        <c:v>400.01002</c:v>
                      </c:pt>
                      <c:pt idx="5271">
                        <c:v>399.99196000000001</c:v>
                      </c:pt>
                      <c:pt idx="5272">
                        <c:v>399.98723000000001</c:v>
                      </c:pt>
                      <c:pt idx="5273">
                        <c:v>400.0052</c:v>
                      </c:pt>
                      <c:pt idx="5274">
                        <c:v>400.03100999999998</c:v>
                      </c:pt>
                      <c:pt idx="5275">
                        <c:v>400.01060000000001</c:v>
                      </c:pt>
                      <c:pt idx="5276">
                        <c:v>399.99624</c:v>
                      </c:pt>
                      <c:pt idx="5277">
                        <c:v>399.99540999999999</c:v>
                      </c:pt>
                      <c:pt idx="5278">
                        <c:v>400.01907</c:v>
                      </c:pt>
                      <c:pt idx="5279">
                        <c:v>399.99669999999998</c:v>
                      </c:pt>
                      <c:pt idx="5280">
                        <c:v>399.97895</c:v>
                      </c:pt>
                      <c:pt idx="5281">
                        <c:v>399.98340000000002</c:v>
                      </c:pt>
                      <c:pt idx="5282">
                        <c:v>400.00391999999999</c:v>
                      </c:pt>
                      <c:pt idx="5283">
                        <c:v>400.01571999999999</c:v>
                      </c:pt>
                      <c:pt idx="5284">
                        <c:v>399.97552999999999</c:v>
                      </c:pt>
                      <c:pt idx="5285">
                        <c:v>399.99703</c:v>
                      </c:pt>
                      <c:pt idx="5286">
                        <c:v>399.98236000000003</c:v>
                      </c:pt>
                      <c:pt idx="5287">
                        <c:v>400.02616999999998</c:v>
                      </c:pt>
                      <c:pt idx="5288">
                        <c:v>400.00094999999999</c:v>
                      </c:pt>
                      <c:pt idx="5289">
                        <c:v>399.97877</c:v>
                      </c:pt>
                      <c:pt idx="5290">
                        <c:v>399.98833999999999</c:v>
                      </c:pt>
                      <c:pt idx="5291">
                        <c:v>400.01193999999998</c:v>
                      </c:pt>
                      <c:pt idx="5292">
                        <c:v>399.97730000000001</c:v>
                      </c:pt>
                      <c:pt idx="5293">
                        <c:v>399.99858</c:v>
                      </c:pt>
                      <c:pt idx="5294">
                        <c:v>400.00094000000001</c:v>
                      </c:pt>
                      <c:pt idx="5295">
                        <c:v>400.01101</c:v>
                      </c:pt>
                      <c:pt idx="5296">
                        <c:v>399.97244000000001</c:v>
                      </c:pt>
                      <c:pt idx="5297">
                        <c:v>399.97402</c:v>
                      </c:pt>
                      <c:pt idx="5298">
                        <c:v>399.97820000000002</c:v>
                      </c:pt>
                      <c:pt idx="5299">
                        <c:v>400.00418999999999</c:v>
                      </c:pt>
                      <c:pt idx="5300">
                        <c:v>400.00972000000002</c:v>
                      </c:pt>
                      <c:pt idx="5301">
                        <c:v>399.99376999999998</c:v>
                      </c:pt>
                      <c:pt idx="5302">
                        <c:v>400.01355999999998</c:v>
                      </c:pt>
                      <c:pt idx="5303">
                        <c:v>399.99898999999999</c:v>
                      </c:pt>
                      <c:pt idx="5304">
                        <c:v>400.02067</c:v>
                      </c:pt>
                      <c:pt idx="5305">
                        <c:v>399.96005000000002</c:v>
                      </c:pt>
                      <c:pt idx="5306">
                        <c:v>399.98214999999999</c:v>
                      </c:pt>
                      <c:pt idx="5307">
                        <c:v>399.99185999999997</c:v>
                      </c:pt>
                      <c:pt idx="5308">
                        <c:v>400.03536000000003</c:v>
                      </c:pt>
                      <c:pt idx="5309">
                        <c:v>400.00716999999997</c:v>
                      </c:pt>
                      <c:pt idx="5310">
                        <c:v>399.98097999999999</c:v>
                      </c:pt>
                      <c:pt idx="5311">
                        <c:v>400.11892999999998</c:v>
                      </c:pt>
                      <c:pt idx="5312">
                        <c:v>400.04662000000002</c:v>
                      </c:pt>
                      <c:pt idx="5313">
                        <c:v>399.99756000000002</c:v>
                      </c:pt>
                      <c:pt idx="5314">
                        <c:v>399.98277999999999</c:v>
                      </c:pt>
                      <c:pt idx="5315">
                        <c:v>399.995</c:v>
                      </c:pt>
                      <c:pt idx="5316">
                        <c:v>400.04102999999998</c:v>
                      </c:pt>
                      <c:pt idx="5317">
                        <c:v>400.01987000000003</c:v>
                      </c:pt>
                      <c:pt idx="5318">
                        <c:v>400.01432</c:v>
                      </c:pt>
                      <c:pt idx="5319">
                        <c:v>400.00823000000003</c:v>
                      </c:pt>
                      <c:pt idx="5320">
                        <c:v>399.9975</c:v>
                      </c:pt>
                      <c:pt idx="5321">
                        <c:v>400.03291999999999</c:v>
                      </c:pt>
                      <c:pt idx="5322">
                        <c:v>400.00774999999999</c:v>
                      </c:pt>
                      <c:pt idx="5323">
                        <c:v>400.00038999999998</c:v>
                      </c:pt>
                      <c:pt idx="5324">
                        <c:v>400.00826999999998</c:v>
                      </c:pt>
                      <c:pt idx="5325">
                        <c:v>400.05081999999999</c:v>
                      </c:pt>
                      <c:pt idx="5326">
                        <c:v>400.00788999999997</c:v>
                      </c:pt>
                      <c:pt idx="5327">
                        <c:v>400.0061</c:v>
                      </c:pt>
                      <c:pt idx="5328">
                        <c:v>400.01967000000002</c:v>
                      </c:pt>
                      <c:pt idx="5329">
                        <c:v>400.05279999999999</c:v>
                      </c:pt>
                      <c:pt idx="5330">
                        <c:v>400.02386999999999</c:v>
                      </c:pt>
                      <c:pt idx="5331">
                        <c:v>399.98937999999998</c:v>
                      </c:pt>
                      <c:pt idx="5332">
                        <c:v>400.00670000000002</c:v>
                      </c:pt>
                      <c:pt idx="5333">
                        <c:v>400.048</c:v>
                      </c:pt>
                      <c:pt idx="5334">
                        <c:v>399.99385999999998</c:v>
                      </c:pt>
                      <c:pt idx="5335">
                        <c:v>400.01839000000001</c:v>
                      </c:pt>
                      <c:pt idx="5336">
                        <c:v>400.01285000000001</c:v>
                      </c:pt>
                      <c:pt idx="5337">
                        <c:v>400.02163999999999</c:v>
                      </c:pt>
                      <c:pt idx="5338">
                        <c:v>400.01875999999999</c:v>
                      </c:pt>
                      <c:pt idx="5339">
                        <c:v>400.01143999999999</c:v>
                      </c:pt>
                      <c:pt idx="5340">
                        <c:v>400.01141999999999</c:v>
                      </c:pt>
                      <c:pt idx="5341">
                        <c:v>400.00306999999998</c:v>
                      </c:pt>
                      <c:pt idx="5342">
                        <c:v>400.02323000000001</c:v>
                      </c:pt>
                      <c:pt idx="5343">
                        <c:v>399.99628000000001</c:v>
                      </c:pt>
                      <c:pt idx="5344">
                        <c:v>399.99790999999999</c:v>
                      </c:pt>
                      <c:pt idx="5345">
                        <c:v>399.99243999999999</c:v>
                      </c:pt>
                      <c:pt idx="5346">
                        <c:v>400.03748000000002</c:v>
                      </c:pt>
                      <c:pt idx="5347">
                        <c:v>399.99176999999997</c:v>
                      </c:pt>
                      <c:pt idx="5348">
                        <c:v>399.98576000000003</c:v>
                      </c:pt>
                      <c:pt idx="5349">
                        <c:v>399.99417</c:v>
                      </c:pt>
                      <c:pt idx="5350">
                        <c:v>400.03025000000002</c:v>
                      </c:pt>
                      <c:pt idx="5351">
                        <c:v>400.00022999999999</c:v>
                      </c:pt>
                      <c:pt idx="5352">
                        <c:v>399.97109</c:v>
                      </c:pt>
                      <c:pt idx="5353">
                        <c:v>399.97307000000001</c:v>
                      </c:pt>
                      <c:pt idx="5354">
                        <c:v>400.00626999999997</c:v>
                      </c:pt>
                      <c:pt idx="5355">
                        <c:v>399.96753999999999</c:v>
                      </c:pt>
                      <c:pt idx="5356">
                        <c:v>399.96933999999999</c:v>
                      </c:pt>
                      <c:pt idx="5357">
                        <c:v>399.96256</c:v>
                      </c:pt>
                      <c:pt idx="5358">
                        <c:v>399.98432000000003</c:v>
                      </c:pt>
                      <c:pt idx="5359">
                        <c:v>400.00995</c:v>
                      </c:pt>
                      <c:pt idx="5360">
                        <c:v>399.98957000000001</c:v>
                      </c:pt>
                      <c:pt idx="5361">
                        <c:v>399.98559</c:v>
                      </c:pt>
                      <c:pt idx="5362">
                        <c:v>399.99000999999998</c:v>
                      </c:pt>
                      <c:pt idx="5363">
                        <c:v>400.00380999999999</c:v>
                      </c:pt>
                      <c:pt idx="5364">
                        <c:v>399.97474</c:v>
                      </c:pt>
                      <c:pt idx="5365">
                        <c:v>399.96981</c:v>
                      </c:pt>
                      <c:pt idx="5366">
                        <c:v>399.97217000000001</c:v>
                      </c:pt>
                      <c:pt idx="5367">
                        <c:v>400.01746000000003</c:v>
                      </c:pt>
                      <c:pt idx="5368">
                        <c:v>399.98075</c:v>
                      </c:pt>
                      <c:pt idx="5369">
                        <c:v>399.96949999999998</c:v>
                      </c:pt>
                      <c:pt idx="5370">
                        <c:v>399.97915</c:v>
                      </c:pt>
                      <c:pt idx="5371">
                        <c:v>400.01963999999998</c:v>
                      </c:pt>
                      <c:pt idx="5372">
                        <c:v>400.15564000000001</c:v>
                      </c:pt>
                      <c:pt idx="5373">
                        <c:v>399.98615999999998</c:v>
                      </c:pt>
                      <c:pt idx="5374">
                        <c:v>399.98244</c:v>
                      </c:pt>
                      <c:pt idx="5375">
                        <c:v>400.01391999999998</c:v>
                      </c:pt>
                      <c:pt idx="5376">
                        <c:v>399.99912999999998</c:v>
                      </c:pt>
                      <c:pt idx="5377">
                        <c:v>399.99777999999998</c:v>
                      </c:pt>
                      <c:pt idx="5378">
                        <c:v>399.98716000000002</c:v>
                      </c:pt>
                      <c:pt idx="5379">
                        <c:v>399.99826000000002</c:v>
                      </c:pt>
                      <c:pt idx="5380">
                        <c:v>400.02954</c:v>
                      </c:pt>
                      <c:pt idx="5381">
                        <c:v>399.97782999999998</c:v>
                      </c:pt>
                      <c:pt idx="5382">
                        <c:v>399.98813000000001</c:v>
                      </c:pt>
                      <c:pt idx="5383">
                        <c:v>399.98617999999999</c:v>
                      </c:pt>
                      <c:pt idx="5384">
                        <c:v>400.01119</c:v>
                      </c:pt>
                      <c:pt idx="5385">
                        <c:v>399.99903</c:v>
                      </c:pt>
                      <c:pt idx="5386">
                        <c:v>399.98511999999999</c:v>
                      </c:pt>
                      <c:pt idx="5387">
                        <c:v>399.98169000000001</c:v>
                      </c:pt>
                      <c:pt idx="5388">
                        <c:v>400.01900999999998</c:v>
                      </c:pt>
                      <c:pt idx="5389">
                        <c:v>400.01137</c:v>
                      </c:pt>
                      <c:pt idx="5390">
                        <c:v>399.99567000000002</c:v>
                      </c:pt>
                      <c:pt idx="5391">
                        <c:v>399.99574999999999</c:v>
                      </c:pt>
                      <c:pt idx="5392">
                        <c:v>400.03003000000001</c:v>
                      </c:pt>
                      <c:pt idx="5393">
                        <c:v>400.01292000000001</c:v>
                      </c:pt>
                      <c:pt idx="5394">
                        <c:v>399.99547000000001</c:v>
                      </c:pt>
                      <c:pt idx="5395">
                        <c:v>399.99725999999998</c:v>
                      </c:pt>
                      <c:pt idx="5396">
                        <c:v>400.00123000000002</c:v>
                      </c:pt>
                      <c:pt idx="5397">
                        <c:v>400.04167999999999</c:v>
                      </c:pt>
                      <c:pt idx="5398">
                        <c:v>400.00846999999999</c:v>
                      </c:pt>
                      <c:pt idx="5399">
                        <c:v>400.00614000000002</c:v>
                      </c:pt>
                      <c:pt idx="5400">
                        <c:v>399.99871999999999</c:v>
                      </c:pt>
                      <c:pt idx="5401">
                        <c:v>400.02866999999998</c:v>
                      </c:pt>
                      <c:pt idx="5402">
                        <c:v>400.00155000000001</c:v>
                      </c:pt>
                      <c:pt idx="5403">
                        <c:v>399.99034999999998</c:v>
                      </c:pt>
                      <c:pt idx="5404">
                        <c:v>400.00304</c:v>
                      </c:pt>
                      <c:pt idx="5405">
                        <c:v>400.03969000000001</c:v>
                      </c:pt>
                      <c:pt idx="5406">
                        <c:v>400.01801</c:v>
                      </c:pt>
                      <c:pt idx="5407">
                        <c:v>400.00947000000002</c:v>
                      </c:pt>
                      <c:pt idx="5408">
                        <c:v>399.99076000000002</c:v>
                      </c:pt>
                      <c:pt idx="5409">
                        <c:v>400.03303</c:v>
                      </c:pt>
                      <c:pt idx="5410">
                        <c:v>400.01378</c:v>
                      </c:pt>
                      <c:pt idx="5411">
                        <c:v>400.00592</c:v>
                      </c:pt>
                      <c:pt idx="5412">
                        <c:v>400.00709000000001</c:v>
                      </c:pt>
                      <c:pt idx="5413">
                        <c:v>400.02420999999998</c:v>
                      </c:pt>
                      <c:pt idx="5414">
                        <c:v>400.00569000000002</c:v>
                      </c:pt>
                      <c:pt idx="5415">
                        <c:v>399.99941999999999</c:v>
                      </c:pt>
                      <c:pt idx="5416">
                        <c:v>399.9889</c:v>
                      </c:pt>
                      <c:pt idx="5417">
                        <c:v>399.98329000000001</c:v>
                      </c:pt>
                      <c:pt idx="5418">
                        <c:v>400.01733999999999</c:v>
                      </c:pt>
                      <c:pt idx="5419">
                        <c:v>399.99369000000002</c:v>
                      </c:pt>
                      <c:pt idx="5420">
                        <c:v>399.99968000000001</c:v>
                      </c:pt>
                      <c:pt idx="5421">
                        <c:v>400.00272000000001</c:v>
                      </c:pt>
                      <c:pt idx="5422">
                        <c:v>400.04354000000001</c:v>
                      </c:pt>
                      <c:pt idx="5423">
                        <c:v>400.01634000000001</c:v>
                      </c:pt>
                      <c:pt idx="5424">
                        <c:v>400.02381000000003</c:v>
                      </c:pt>
                      <c:pt idx="5425">
                        <c:v>400.02465999999998</c:v>
                      </c:pt>
                      <c:pt idx="5426">
                        <c:v>400.06053000000003</c:v>
                      </c:pt>
                      <c:pt idx="5427">
                        <c:v>400.02206999999999</c:v>
                      </c:pt>
                      <c:pt idx="5428">
                        <c:v>400.01479</c:v>
                      </c:pt>
                      <c:pt idx="5429">
                        <c:v>399.99516999999997</c:v>
                      </c:pt>
                      <c:pt idx="5430">
                        <c:v>400.02899000000002</c:v>
                      </c:pt>
                      <c:pt idx="5431">
                        <c:v>400.00788999999997</c:v>
                      </c:pt>
                      <c:pt idx="5432">
                        <c:v>400.03474999999997</c:v>
                      </c:pt>
                      <c:pt idx="5433">
                        <c:v>400.14692000000002</c:v>
                      </c:pt>
                      <c:pt idx="5434">
                        <c:v>400.01562000000001</c:v>
                      </c:pt>
                      <c:pt idx="5435">
                        <c:v>400.03584000000001</c:v>
                      </c:pt>
                      <c:pt idx="5436">
                        <c:v>399.98813999999999</c:v>
                      </c:pt>
                      <c:pt idx="5437">
                        <c:v>399.99934999999999</c:v>
                      </c:pt>
                      <c:pt idx="5438">
                        <c:v>399.99311999999998</c:v>
                      </c:pt>
                      <c:pt idx="5439">
                        <c:v>400.03514999999999</c:v>
                      </c:pt>
                      <c:pt idx="5440">
                        <c:v>399.99473</c:v>
                      </c:pt>
                      <c:pt idx="5441">
                        <c:v>400.00862000000001</c:v>
                      </c:pt>
                      <c:pt idx="5442">
                        <c:v>399.99124</c:v>
                      </c:pt>
                      <c:pt idx="5443">
                        <c:v>400.03807</c:v>
                      </c:pt>
                      <c:pt idx="5444">
                        <c:v>400.01414999999997</c:v>
                      </c:pt>
                      <c:pt idx="5445">
                        <c:v>400.01125000000002</c:v>
                      </c:pt>
                      <c:pt idx="5446">
                        <c:v>399.99946</c:v>
                      </c:pt>
                      <c:pt idx="5447">
                        <c:v>400.03501999999997</c:v>
                      </c:pt>
                      <c:pt idx="5448">
                        <c:v>400.02292</c:v>
                      </c:pt>
                      <c:pt idx="5449">
                        <c:v>400.03327000000002</c:v>
                      </c:pt>
                      <c:pt idx="5450">
                        <c:v>400.01693999999998</c:v>
                      </c:pt>
                      <c:pt idx="5451">
                        <c:v>400.03829999999999</c:v>
                      </c:pt>
                      <c:pt idx="5452">
                        <c:v>400.02050000000003</c:v>
                      </c:pt>
                      <c:pt idx="5453">
                        <c:v>399.99443000000002</c:v>
                      </c:pt>
                      <c:pt idx="5454">
                        <c:v>400.00301000000002</c:v>
                      </c:pt>
                      <c:pt idx="5455">
                        <c:v>400.01011</c:v>
                      </c:pt>
                      <c:pt idx="5456">
                        <c:v>400.05714</c:v>
                      </c:pt>
                      <c:pt idx="5457">
                        <c:v>400.00128999999998</c:v>
                      </c:pt>
                      <c:pt idx="5458">
                        <c:v>400.01026999999999</c:v>
                      </c:pt>
                      <c:pt idx="5459">
                        <c:v>400.00214</c:v>
                      </c:pt>
                      <c:pt idx="5460">
                        <c:v>400.04023999999998</c:v>
                      </c:pt>
                      <c:pt idx="5461">
                        <c:v>399.99270999999999</c:v>
                      </c:pt>
                      <c:pt idx="5462">
                        <c:v>399.99524000000002</c:v>
                      </c:pt>
                      <c:pt idx="5463">
                        <c:v>399.9898</c:v>
                      </c:pt>
                      <c:pt idx="5464">
                        <c:v>400.03636999999998</c:v>
                      </c:pt>
                      <c:pt idx="5465">
                        <c:v>399.98674</c:v>
                      </c:pt>
                      <c:pt idx="5466">
                        <c:v>399.99205999999998</c:v>
                      </c:pt>
                      <c:pt idx="5467">
                        <c:v>399.98712</c:v>
                      </c:pt>
                      <c:pt idx="5468">
                        <c:v>400.03291999999999</c:v>
                      </c:pt>
                      <c:pt idx="5469">
                        <c:v>399.99491999999998</c:v>
                      </c:pt>
                      <c:pt idx="5470">
                        <c:v>400.00092999999998</c:v>
                      </c:pt>
                      <c:pt idx="5471">
                        <c:v>400.01085999999998</c:v>
                      </c:pt>
                      <c:pt idx="5472">
                        <c:v>400.00612000000001</c:v>
                      </c:pt>
                      <c:pt idx="5473">
                        <c:v>400.05961000000002</c:v>
                      </c:pt>
                      <c:pt idx="5474">
                        <c:v>400.01175000000001</c:v>
                      </c:pt>
                      <c:pt idx="5475">
                        <c:v>400.02087999999998</c:v>
                      </c:pt>
                      <c:pt idx="5476">
                        <c:v>400.01920999999999</c:v>
                      </c:pt>
                      <c:pt idx="5477">
                        <c:v>400.05446999999998</c:v>
                      </c:pt>
                      <c:pt idx="5478">
                        <c:v>400.03068999999999</c:v>
                      </c:pt>
                      <c:pt idx="5479">
                        <c:v>400.01150999999999</c:v>
                      </c:pt>
                      <c:pt idx="5480">
                        <c:v>400.00155000000001</c:v>
                      </c:pt>
                      <c:pt idx="5481">
                        <c:v>400.04358999999999</c:v>
                      </c:pt>
                      <c:pt idx="5482">
                        <c:v>400.02249</c:v>
                      </c:pt>
                      <c:pt idx="5483">
                        <c:v>400.01373000000001</c:v>
                      </c:pt>
                      <c:pt idx="5484">
                        <c:v>400.02157999999997</c:v>
                      </c:pt>
                      <c:pt idx="5485">
                        <c:v>400.03753</c:v>
                      </c:pt>
                      <c:pt idx="5486">
                        <c:v>400.01404000000002</c:v>
                      </c:pt>
                      <c:pt idx="5487">
                        <c:v>400.01591999999999</c:v>
                      </c:pt>
                      <c:pt idx="5488">
                        <c:v>399.99921999999998</c:v>
                      </c:pt>
                      <c:pt idx="5489">
                        <c:v>400.01835999999997</c:v>
                      </c:pt>
                      <c:pt idx="5490">
                        <c:v>400.00583</c:v>
                      </c:pt>
                      <c:pt idx="5491">
                        <c:v>399.99412000000001</c:v>
                      </c:pt>
                      <c:pt idx="5492">
                        <c:v>400.00308999999999</c:v>
                      </c:pt>
                      <c:pt idx="5493">
                        <c:v>400.09181000000001</c:v>
                      </c:pt>
                      <c:pt idx="5494">
                        <c:v>400.09285999999997</c:v>
                      </c:pt>
                      <c:pt idx="5495">
                        <c:v>399.98988000000003</c:v>
                      </c:pt>
                      <c:pt idx="5496">
                        <c:v>399.97584000000001</c:v>
                      </c:pt>
                      <c:pt idx="5497">
                        <c:v>399.98367000000002</c:v>
                      </c:pt>
                      <c:pt idx="5498">
                        <c:v>400.02771999999999</c:v>
                      </c:pt>
                      <c:pt idx="5499">
                        <c:v>399.98703999999998</c:v>
                      </c:pt>
                      <c:pt idx="5500">
                        <c:v>400.00441999999998</c:v>
                      </c:pt>
                      <c:pt idx="5501">
                        <c:v>400.02075000000002</c:v>
                      </c:pt>
                      <c:pt idx="5502">
                        <c:v>400.04248999999999</c:v>
                      </c:pt>
                      <c:pt idx="5503">
                        <c:v>400.01600999999999</c:v>
                      </c:pt>
                      <c:pt idx="5504">
                        <c:v>400.01049</c:v>
                      </c:pt>
                      <c:pt idx="5505">
                        <c:v>400.01294999999999</c:v>
                      </c:pt>
                      <c:pt idx="5506">
                        <c:v>400.01990000000001</c:v>
                      </c:pt>
                      <c:pt idx="5507">
                        <c:v>400.04316</c:v>
                      </c:pt>
                      <c:pt idx="5508">
                        <c:v>400.00337000000002</c:v>
                      </c:pt>
                      <c:pt idx="5509">
                        <c:v>400.00198</c:v>
                      </c:pt>
                      <c:pt idx="5510">
                        <c:v>400.00734</c:v>
                      </c:pt>
                      <c:pt idx="5511">
                        <c:v>400.029</c:v>
                      </c:pt>
                      <c:pt idx="5512">
                        <c:v>400.01584000000003</c:v>
                      </c:pt>
                      <c:pt idx="5513">
                        <c:v>399.99713000000003</c:v>
                      </c:pt>
                      <c:pt idx="5514">
                        <c:v>400.00934999999998</c:v>
                      </c:pt>
                      <c:pt idx="5515">
                        <c:v>400.03726999999998</c:v>
                      </c:pt>
                      <c:pt idx="5516">
                        <c:v>399.99385999999998</c:v>
                      </c:pt>
                      <c:pt idx="5517">
                        <c:v>400.00209000000001</c:v>
                      </c:pt>
                      <c:pt idx="5518">
                        <c:v>399.99155999999999</c:v>
                      </c:pt>
                      <c:pt idx="5519">
                        <c:v>400.02782999999999</c:v>
                      </c:pt>
                      <c:pt idx="5520">
                        <c:v>400.01945000000001</c:v>
                      </c:pt>
                      <c:pt idx="5521">
                        <c:v>400.02231</c:v>
                      </c:pt>
                      <c:pt idx="5522">
                        <c:v>400.01071999999999</c:v>
                      </c:pt>
                      <c:pt idx="5523">
                        <c:v>400.01467000000002</c:v>
                      </c:pt>
                      <c:pt idx="5524">
                        <c:v>400.03503999999998</c:v>
                      </c:pt>
                      <c:pt idx="5525">
                        <c:v>399.99682999999999</c:v>
                      </c:pt>
                      <c:pt idx="5526">
                        <c:v>399.98460999999998</c:v>
                      </c:pt>
                      <c:pt idx="5527">
                        <c:v>399.98358999999999</c:v>
                      </c:pt>
                      <c:pt idx="5528">
                        <c:v>400.02035000000001</c:v>
                      </c:pt>
                      <c:pt idx="5529">
                        <c:v>399.99464999999998</c:v>
                      </c:pt>
                      <c:pt idx="5530">
                        <c:v>400.00319999999999</c:v>
                      </c:pt>
                      <c:pt idx="5531">
                        <c:v>399.99112000000002</c:v>
                      </c:pt>
                      <c:pt idx="5532">
                        <c:v>400.02656000000002</c:v>
                      </c:pt>
                      <c:pt idx="5533">
                        <c:v>399.97215</c:v>
                      </c:pt>
                      <c:pt idx="5534">
                        <c:v>399.99653000000001</c:v>
                      </c:pt>
                      <c:pt idx="5535">
                        <c:v>400.00752</c:v>
                      </c:pt>
                      <c:pt idx="5536">
                        <c:v>400.03964999999999</c:v>
                      </c:pt>
                      <c:pt idx="5537">
                        <c:v>400.01954999999998</c:v>
                      </c:pt>
                      <c:pt idx="5538">
                        <c:v>400.01427999999999</c:v>
                      </c:pt>
                      <c:pt idx="5539">
                        <c:v>400.01287000000002</c:v>
                      </c:pt>
                      <c:pt idx="5540">
                        <c:v>400.01254</c:v>
                      </c:pt>
                      <c:pt idx="5541">
                        <c:v>400.04651000000001</c:v>
                      </c:pt>
                      <c:pt idx="5542">
                        <c:v>400.02228000000002</c:v>
                      </c:pt>
                      <c:pt idx="5543">
                        <c:v>400.00558999999998</c:v>
                      </c:pt>
                      <c:pt idx="5544">
                        <c:v>399.99462</c:v>
                      </c:pt>
                      <c:pt idx="5545">
                        <c:v>400.0532</c:v>
                      </c:pt>
                      <c:pt idx="5546">
                        <c:v>400.02517999999998</c:v>
                      </c:pt>
                      <c:pt idx="5547">
                        <c:v>400.03447999999997</c:v>
                      </c:pt>
                      <c:pt idx="5548">
                        <c:v>400.03098999999997</c:v>
                      </c:pt>
                      <c:pt idx="5549">
                        <c:v>400.04415999999998</c:v>
                      </c:pt>
                      <c:pt idx="5550">
                        <c:v>400.01046000000002</c:v>
                      </c:pt>
                      <c:pt idx="5551">
                        <c:v>400.02800000000002</c:v>
                      </c:pt>
                      <c:pt idx="5552">
                        <c:v>400.01312000000001</c:v>
                      </c:pt>
                      <c:pt idx="5553">
                        <c:v>400.05131999999998</c:v>
                      </c:pt>
                      <c:pt idx="5554">
                        <c:v>400.10073999999997</c:v>
                      </c:pt>
                      <c:pt idx="5555">
                        <c:v>400.07177000000001</c:v>
                      </c:pt>
                      <c:pt idx="5556">
                        <c:v>400.00986</c:v>
                      </c:pt>
                      <c:pt idx="5557">
                        <c:v>400.03309000000002</c:v>
                      </c:pt>
                      <c:pt idx="5558">
                        <c:v>400.03303</c:v>
                      </c:pt>
                      <c:pt idx="5559">
                        <c:v>400.01970999999998</c:v>
                      </c:pt>
                      <c:pt idx="5560">
                        <c:v>400.00862999999998</c:v>
                      </c:pt>
                      <c:pt idx="5561">
                        <c:v>400.03505000000001</c:v>
                      </c:pt>
                      <c:pt idx="5562">
                        <c:v>400.06339000000003</c:v>
                      </c:pt>
                      <c:pt idx="5563">
                        <c:v>400.02152999999998</c:v>
                      </c:pt>
                      <c:pt idx="5564">
                        <c:v>399.99896999999999</c:v>
                      </c:pt>
                      <c:pt idx="5565">
                        <c:v>400.02094</c:v>
                      </c:pt>
                      <c:pt idx="5566">
                        <c:v>400.06801999999999</c:v>
                      </c:pt>
                      <c:pt idx="5567">
                        <c:v>400.02708999999999</c:v>
                      </c:pt>
                      <c:pt idx="5568">
                        <c:v>400.00596999999999</c:v>
                      </c:pt>
                      <c:pt idx="5569">
                        <c:v>400.01287000000002</c:v>
                      </c:pt>
                      <c:pt idx="5570">
                        <c:v>400.05205999999998</c:v>
                      </c:pt>
                      <c:pt idx="5571">
                        <c:v>400.00200999999998</c:v>
                      </c:pt>
                      <c:pt idx="5572">
                        <c:v>400.01258999999999</c:v>
                      </c:pt>
                      <c:pt idx="5573">
                        <c:v>400.00546000000003</c:v>
                      </c:pt>
                      <c:pt idx="5574">
                        <c:v>400.04982000000001</c:v>
                      </c:pt>
                      <c:pt idx="5575">
                        <c:v>400.01445999999999</c:v>
                      </c:pt>
                      <c:pt idx="5576">
                        <c:v>399.99757</c:v>
                      </c:pt>
                      <c:pt idx="5577">
                        <c:v>400.00839999999999</c:v>
                      </c:pt>
                      <c:pt idx="5578">
                        <c:v>400.00950999999998</c:v>
                      </c:pt>
                      <c:pt idx="5579">
                        <c:v>400.06016</c:v>
                      </c:pt>
                      <c:pt idx="5580">
                        <c:v>400.01657</c:v>
                      </c:pt>
                      <c:pt idx="5581">
                        <c:v>400.02010000000001</c:v>
                      </c:pt>
                      <c:pt idx="5582">
                        <c:v>400.02852999999999</c:v>
                      </c:pt>
                      <c:pt idx="5583">
                        <c:v>400.04367000000002</c:v>
                      </c:pt>
                      <c:pt idx="5584">
                        <c:v>400.02125000000001</c:v>
                      </c:pt>
                      <c:pt idx="5585">
                        <c:v>400.00688000000002</c:v>
                      </c:pt>
                      <c:pt idx="5586">
                        <c:v>400.01718</c:v>
                      </c:pt>
                      <c:pt idx="5587">
                        <c:v>400.03953000000001</c:v>
                      </c:pt>
                      <c:pt idx="5588">
                        <c:v>400.01958000000002</c:v>
                      </c:pt>
                      <c:pt idx="5589">
                        <c:v>400.01042999999999</c:v>
                      </c:pt>
                      <c:pt idx="5590">
                        <c:v>400.01125999999999</c:v>
                      </c:pt>
                      <c:pt idx="5591">
                        <c:v>400.04664000000002</c:v>
                      </c:pt>
                      <c:pt idx="5592">
                        <c:v>399.98934000000003</c:v>
                      </c:pt>
                      <c:pt idx="5593">
                        <c:v>400.01330000000002</c:v>
                      </c:pt>
                      <c:pt idx="5594">
                        <c:v>399.98608999999999</c:v>
                      </c:pt>
                      <c:pt idx="5595">
                        <c:v>400.01193999999998</c:v>
                      </c:pt>
                      <c:pt idx="5596">
                        <c:v>400.03471000000002</c:v>
                      </c:pt>
                      <c:pt idx="5597">
                        <c:v>400.01224000000002</c:v>
                      </c:pt>
                      <c:pt idx="5598">
                        <c:v>400.00637999999998</c:v>
                      </c:pt>
                      <c:pt idx="5599">
                        <c:v>399.98655000000002</c:v>
                      </c:pt>
                      <c:pt idx="5600">
                        <c:v>400.02379000000002</c:v>
                      </c:pt>
                      <c:pt idx="5601">
                        <c:v>399.99973</c:v>
                      </c:pt>
                      <c:pt idx="5602">
                        <c:v>399.99421000000001</c:v>
                      </c:pt>
                      <c:pt idx="5603">
                        <c:v>400.00168000000002</c:v>
                      </c:pt>
                      <c:pt idx="5604">
                        <c:v>400.04766999999998</c:v>
                      </c:pt>
                      <c:pt idx="5605">
                        <c:v>399.99538000000001</c:v>
                      </c:pt>
                      <c:pt idx="5606">
                        <c:v>399.99621000000002</c:v>
                      </c:pt>
                      <c:pt idx="5607">
                        <c:v>400.01013</c:v>
                      </c:pt>
                      <c:pt idx="5608">
                        <c:v>400.03816</c:v>
                      </c:pt>
                      <c:pt idx="5609">
                        <c:v>400.01497000000001</c:v>
                      </c:pt>
                      <c:pt idx="5610">
                        <c:v>399.99365</c:v>
                      </c:pt>
                      <c:pt idx="5611">
                        <c:v>400.02260999999999</c:v>
                      </c:pt>
                      <c:pt idx="5612">
                        <c:v>400.04815000000002</c:v>
                      </c:pt>
                      <c:pt idx="5613">
                        <c:v>400.01965000000001</c:v>
                      </c:pt>
                      <c:pt idx="5614">
                        <c:v>400.01643000000001</c:v>
                      </c:pt>
                      <c:pt idx="5615">
                        <c:v>400.14568000000003</c:v>
                      </c:pt>
                      <c:pt idx="5616">
                        <c:v>400.04014000000001</c:v>
                      </c:pt>
                      <c:pt idx="5617">
                        <c:v>400.04243000000002</c:v>
                      </c:pt>
                      <c:pt idx="5618">
                        <c:v>400.02510999999998</c:v>
                      </c:pt>
                      <c:pt idx="5619">
                        <c:v>400.02267999999998</c:v>
                      </c:pt>
                      <c:pt idx="5620">
                        <c:v>400.02215999999999</c:v>
                      </c:pt>
                      <c:pt idx="5621">
                        <c:v>400.04906</c:v>
                      </c:pt>
                      <c:pt idx="5622">
                        <c:v>400.01330999999999</c:v>
                      </c:pt>
                      <c:pt idx="5623">
                        <c:v>400.01274999999998</c:v>
                      </c:pt>
                      <c:pt idx="5624">
                        <c:v>400.00988999999998</c:v>
                      </c:pt>
                      <c:pt idx="5625">
                        <c:v>400.02406999999999</c:v>
                      </c:pt>
                      <c:pt idx="5626">
                        <c:v>399.99799000000002</c:v>
                      </c:pt>
                      <c:pt idx="5627">
                        <c:v>400.00187</c:v>
                      </c:pt>
                      <c:pt idx="5628">
                        <c:v>400.01317</c:v>
                      </c:pt>
                      <c:pt idx="5629">
                        <c:v>400.03858000000002</c:v>
                      </c:pt>
                      <c:pt idx="5630">
                        <c:v>399.99311999999998</c:v>
                      </c:pt>
                      <c:pt idx="5631">
                        <c:v>400.00202999999999</c:v>
                      </c:pt>
                      <c:pt idx="5632">
                        <c:v>400.00188000000003</c:v>
                      </c:pt>
                      <c:pt idx="5633">
                        <c:v>400.00558000000001</c:v>
                      </c:pt>
                      <c:pt idx="5634">
                        <c:v>400.05124000000001</c:v>
                      </c:pt>
                      <c:pt idx="5635">
                        <c:v>400.00885</c:v>
                      </c:pt>
                      <c:pt idx="5636">
                        <c:v>400.0027</c:v>
                      </c:pt>
                      <c:pt idx="5637">
                        <c:v>400.00972000000002</c:v>
                      </c:pt>
                      <c:pt idx="5638">
                        <c:v>400.03413</c:v>
                      </c:pt>
                      <c:pt idx="5639">
                        <c:v>400.01967000000002</c:v>
                      </c:pt>
                      <c:pt idx="5640">
                        <c:v>400.0172</c:v>
                      </c:pt>
                      <c:pt idx="5641">
                        <c:v>400.01882000000001</c:v>
                      </c:pt>
                      <c:pt idx="5642">
                        <c:v>400.03208999999998</c:v>
                      </c:pt>
                      <c:pt idx="5643">
                        <c:v>399.99603999999999</c:v>
                      </c:pt>
                      <c:pt idx="5644">
                        <c:v>400.00029000000001</c:v>
                      </c:pt>
                      <c:pt idx="5645">
                        <c:v>400.0172</c:v>
                      </c:pt>
                      <c:pt idx="5646">
                        <c:v>400.03303</c:v>
                      </c:pt>
                      <c:pt idx="5647">
                        <c:v>399.99455</c:v>
                      </c:pt>
                      <c:pt idx="5648">
                        <c:v>399.99838999999997</c:v>
                      </c:pt>
                      <c:pt idx="5649">
                        <c:v>399.99840999999998</c:v>
                      </c:pt>
                      <c:pt idx="5650">
                        <c:v>400.00402000000003</c:v>
                      </c:pt>
                      <c:pt idx="5651">
                        <c:v>400.01909000000001</c:v>
                      </c:pt>
                      <c:pt idx="5652">
                        <c:v>399.99543</c:v>
                      </c:pt>
                      <c:pt idx="5653">
                        <c:v>400.00391000000002</c:v>
                      </c:pt>
                      <c:pt idx="5654">
                        <c:v>400.00107000000003</c:v>
                      </c:pt>
                      <c:pt idx="5655">
                        <c:v>400.05426999999997</c:v>
                      </c:pt>
                      <c:pt idx="5656">
                        <c:v>400.03172000000001</c:v>
                      </c:pt>
                      <c:pt idx="5657">
                        <c:v>400.01812000000001</c:v>
                      </c:pt>
                      <c:pt idx="5658">
                        <c:v>400.02181999999999</c:v>
                      </c:pt>
                      <c:pt idx="5659">
                        <c:v>400.06072999999998</c:v>
                      </c:pt>
                      <c:pt idx="5660">
                        <c:v>400.00783999999999</c:v>
                      </c:pt>
                      <c:pt idx="5661">
                        <c:v>400.00216</c:v>
                      </c:pt>
                      <c:pt idx="5662">
                        <c:v>400.00412999999998</c:v>
                      </c:pt>
                      <c:pt idx="5663">
                        <c:v>400.04131999999998</c:v>
                      </c:pt>
                      <c:pt idx="5664">
                        <c:v>400.01877999999999</c:v>
                      </c:pt>
                      <c:pt idx="5665">
                        <c:v>399.98894999999999</c:v>
                      </c:pt>
                      <c:pt idx="5666">
                        <c:v>400.01537999999999</c:v>
                      </c:pt>
                      <c:pt idx="5667">
                        <c:v>400.03877</c:v>
                      </c:pt>
                      <c:pt idx="5668">
                        <c:v>400.01353</c:v>
                      </c:pt>
                      <c:pt idx="5669">
                        <c:v>400.01065999999997</c:v>
                      </c:pt>
                      <c:pt idx="5670">
                        <c:v>400.01263999999998</c:v>
                      </c:pt>
                      <c:pt idx="5671">
                        <c:v>400.01652000000001</c:v>
                      </c:pt>
                      <c:pt idx="5672">
                        <c:v>400.05412000000001</c:v>
                      </c:pt>
                      <c:pt idx="5673">
                        <c:v>400.02971000000002</c:v>
                      </c:pt>
                      <c:pt idx="5674">
                        <c:v>400.00078000000002</c:v>
                      </c:pt>
                      <c:pt idx="5675">
                        <c:v>400.00743999999997</c:v>
                      </c:pt>
                      <c:pt idx="5676">
                        <c:v>400.16451000000001</c:v>
                      </c:pt>
                      <c:pt idx="5677">
                        <c:v>400.04709000000003</c:v>
                      </c:pt>
                      <c:pt idx="5678">
                        <c:v>399.99964</c:v>
                      </c:pt>
                      <c:pt idx="5679">
                        <c:v>400.01065999999997</c:v>
                      </c:pt>
                      <c:pt idx="5680">
                        <c:v>400.03564</c:v>
                      </c:pt>
                      <c:pt idx="5681">
                        <c:v>400.00036999999998</c:v>
                      </c:pt>
                      <c:pt idx="5682">
                        <c:v>400.00337999999999</c:v>
                      </c:pt>
                      <c:pt idx="5683">
                        <c:v>400.00583</c:v>
                      </c:pt>
                      <c:pt idx="5684">
                        <c:v>400.03019999999998</c:v>
                      </c:pt>
                      <c:pt idx="5685">
                        <c:v>400.01474000000002</c:v>
                      </c:pt>
                      <c:pt idx="5686">
                        <c:v>400.01517999999999</c:v>
                      </c:pt>
                      <c:pt idx="5687">
                        <c:v>400.00812000000002</c:v>
                      </c:pt>
                      <c:pt idx="5688">
                        <c:v>400.01175000000001</c:v>
                      </c:pt>
                      <c:pt idx="5689">
                        <c:v>400.06590999999997</c:v>
                      </c:pt>
                      <c:pt idx="5690">
                        <c:v>400.00655</c:v>
                      </c:pt>
                      <c:pt idx="5691">
                        <c:v>400.01107999999999</c:v>
                      </c:pt>
                      <c:pt idx="5692">
                        <c:v>400.02077000000003</c:v>
                      </c:pt>
                      <c:pt idx="5693">
                        <c:v>400.04942</c:v>
                      </c:pt>
                      <c:pt idx="5694">
                        <c:v>400.01319000000001</c:v>
                      </c:pt>
                      <c:pt idx="5695">
                        <c:v>400.03424999999999</c:v>
                      </c:pt>
                      <c:pt idx="5696">
                        <c:v>400.03962999999999</c:v>
                      </c:pt>
                      <c:pt idx="5697">
                        <c:v>400.05309</c:v>
                      </c:pt>
                      <c:pt idx="5698">
                        <c:v>400.03248000000002</c:v>
                      </c:pt>
                      <c:pt idx="5699">
                        <c:v>400.02769000000001</c:v>
                      </c:pt>
                      <c:pt idx="5700">
                        <c:v>400.00567999999998</c:v>
                      </c:pt>
                      <c:pt idx="5701">
                        <c:v>400.05574000000001</c:v>
                      </c:pt>
                      <c:pt idx="5702">
                        <c:v>400.01997</c:v>
                      </c:pt>
                      <c:pt idx="5703">
                        <c:v>399.98509000000001</c:v>
                      </c:pt>
                      <c:pt idx="5704">
                        <c:v>399.98772000000002</c:v>
                      </c:pt>
                      <c:pt idx="5705">
                        <c:v>400.01137999999997</c:v>
                      </c:pt>
                      <c:pt idx="5706">
                        <c:v>400.04201</c:v>
                      </c:pt>
                      <c:pt idx="5707">
                        <c:v>400.00562000000002</c:v>
                      </c:pt>
                      <c:pt idx="5708">
                        <c:v>400.00436999999999</c:v>
                      </c:pt>
                      <c:pt idx="5709">
                        <c:v>400.02632999999997</c:v>
                      </c:pt>
                      <c:pt idx="5710">
                        <c:v>400.05457000000001</c:v>
                      </c:pt>
                      <c:pt idx="5711">
                        <c:v>400.03314</c:v>
                      </c:pt>
                      <c:pt idx="5712">
                        <c:v>400.02542999999997</c:v>
                      </c:pt>
                      <c:pt idx="5713">
                        <c:v>400.01344</c:v>
                      </c:pt>
                      <c:pt idx="5714">
                        <c:v>400.06137000000001</c:v>
                      </c:pt>
                      <c:pt idx="5715">
                        <c:v>400.00972999999999</c:v>
                      </c:pt>
                      <c:pt idx="5716">
                        <c:v>400.01272999999998</c:v>
                      </c:pt>
                      <c:pt idx="5717">
                        <c:v>399.98800999999997</c:v>
                      </c:pt>
                      <c:pt idx="5718">
                        <c:v>400.03471000000002</c:v>
                      </c:pt>
                      <c:pt idx="5719">
                        <c:v>400.01121000000001</c:v>
                      </c:pt>
                      <c:pt idx="5720">
                        <c:v>399.99077</c:v>
                      </c:pt>
                      <c:pt idx="5721">
                        <c:v>399.99930999999998</c:v>
                      </c:pt>
                      <c:pt idx="5722">
                        <c:v>400.01474000000002</c:v>
                      </c:pt>
                      <c:pt idx="5723">
                        <c:v>400.01621</c:v>
                      </c:pt>
                      <c:pt idx="5724">
                        <c:v>399.99279000000001</c:v>
                      </c:pt>
                      <c:pt idx="5725">
                        <c:v>400.00245999999999</c:v>
                      </c:pt>
                      <c:pt idx="5726">
                        <c:v>400.01389999999998</c:v>
                      </c:pt>
                      <c:pt idx="5727">
                        <c:v>400.06182000000001</c:v>
                      </c:pt>
                      <c:pt idx="5728">
                        <c:v>400.02532000000002</c:v>
                      </c:pt>
                      <c:pt idx="5729">
                        <c:v>399.99776000000003</c:v>
                      </c:pt>
                      <c:pt idx="5730">
                        <c:v>400.01431000000002</c:v>
                      </c:pt>
                      <c:pt idx="5731">
                        <c:v>400.04611</c:v>
                      </c:pt>
                      <c:pt idx="5732">
                        <c:v>399.99785000000003</c:v>
                      </c:pt>
                      <c:pt idx="5733">
                        <c:v>399.99957000000001</c:v>
                      </c:pt>
                      <c:pt idx="5734">
                        <c:v>400.01112000000001</c:v>
                      </c:pt>
                      <c:pt idx="5735">
                        <c:v>400.04336000000001</c:v>
                      </c:pt>
                      <c:pt idx="5736">
                        <c:v>399.97964000000002</c:v>
                      </c:pt>
                      <c:pt idx="5737">
                        <c:v>400.1388</c:v>
                      </c:pt>
                      <c:pt idx="5738">
                        <c:v>399.99675999999999</c:v>
                      </c:pt>
                      <c:pt idx="5739">
                        <c:v>400.01828</c:v>
                      </c:pt>
                      <c:pt idx="5740">
                        <c:v>400.02535</c:v>
                      </c:pt>
                      <c:pt idx="5741">
                        <c:v>400.00621999999998</c:v>
                      </c:pt>
                      <c:pt idx="5742">
                        <c:v>400.00797</c:v>
                      </c:pt>
                      <c:pt idx="5743">
                        <c:v>400.02434</c:v>
                      </c:pt>
                      <c:pt idx="5744">
                        <c:v>400.02497</c:v>
                      </c:pt>
                      <c:pt idx="5745">
                        <c:v>400.01127000000002</c:v>
                      </c:pt>
                      <c:pt idx="5746">
                        <c:v>400.03093999999999</c:v>
                      </c:pt>
                      <c:pt idx="5747">
                        <c:v>399.99862000000002</c:v>
                      </c:pt>
                      <c:pt idx="5748">
                        <c:v>400.05459000000002</c:v>
                      </c:pt>
                      <c:pt idx="5749">
                        <c:v>400.02350000000001</c:v>
                      </c:pt>
                      <c:pt idx="5750">
                        <c:v>400.00315999999998</c:v>
                      </c:pt>
                      <c:pt idx="5751">
                        <c:v>400.00693999999999</c:v>
                      </c:pt>
                      <c:pt idx="5752">
                        <c:v>400.04338999999999</c:v>
                      </c:pt>
                      <c:pt idx="5753">
                        <c:v>399.99709999999999</c:v>
                      </c:pt>
                      <c:pt idx="5754">
                        <c:v>400.00905</c:v>
                      </c:pt>
                      <c:pt idx="5755">
                        <c:v>400.00628999999998</c:v>
                      </c:pt>
                      <c:pt idx="5756">
                        <c:v>400.03967999999998</c:v>
                      </c:pt>
                      <c:pt idx="5757">
                        <c:v>399.98935</c:v>
                      </c:pt>
                      <c:pt idx="5758">
                        <c:v>399.99745999999999</c:v>
                      </c:pt>
                      <c:pt idx="5759">
                        <c:v>400.00814000000003</c:v>
                      </c:pt>
                      <c:pt idx="5760">
                        <c:v>400.03437000000002</c:v>
                      </c:pt>
                      <c:pt idx="5761">
                        <c:v>400.01524999999998</c:v>
                      </c:pt>
                      <c:pt idx="5762">
                        <c:v>400.01432999999997</c:v>
                      </c:pt>
                      <c:pt idx="5763">
                        <c:v>399.99027999999998</c:v>
                      </c:pt>
                      <c:pt idx="5764">
                        <c:v>399.98597000000001</c:v>
                      </c:pt>
                      <c:pt idx="5765">
                        <c:v>400.02764999999999</c:v>
                      </c:pt>
                      <c:pt idx="5766">
                        <c:v>400.00353999999999</c:v>
                      </c:pt>
                      <c:pt idx="5767">
                        <c:v>400.00540000000001</c:v>
                      </c:pt>
                      <c:pt idx="5768">
                        <c:v>399.99907999999999</c:v>
                      </c:pt>
                      <c:pt idx="5769">
                        <c:v>400.03521000000001</c:v>
                      </c:pt>
                      <c:pt idx="5770">
                        <c:v>400.00488999999999</c:v>
                      </c:pt>
                      <c:pt idx="5771">
                        <c:v>399.99624</c:v>
                      </c:pt>
                      <c:pt idx="5772">
                        <c:v>400.00801999999999</c:v>
                      </c:pt>
                      <c:pt idx="5773">
                        <c:v>400.02303000000001</c:v>
                      </c:pt>
                      <c:pt idx="5774">
                        <c:v>399.99966000000001</c:v>
                      </c:pt>
                      <c:pt idx="5775">
                        <c:v>399.99378000000002</c:v>
                      </c:pt>
                      <c:pt idx="5776">
                        <c:v>400.01290999999998</c:v>
                      </c:pt>
                      <c:pt idx="5777">
                        <c:v>400.02650999999997</c:v>
                      </c:pt>
                      <c:pt idx="5778">
                        <c:v>399.99885999999998</c:v>
                      </c:pt>
                      <c:pt idx="5779">
                        <c:v>400.00128000000001</c:v>
                      </c:pt>
                      <c:pt idx="5780">
                        <c:v>399.99525999999997</c:v>
                      </c:pt>
                      <c:pt idx="5781">
                        <c:v>400.00445000000002</c:v>
                      </c:pt>
                      <c:pt idx="5782">
                        <c:v>400.04935999999998</c:v>
                      </c:pt>
                      <c:pt idx="5783">
                        <c:v>400.00700000000001</c:v>
                      </c:pt>
                      <c:pt idx="5784">
                        <c:v>400.01558999999997</c:v>
                      </c:pt>
                      <c:pt idx="5785">
                        <c:v>400.00995999999998</c:v>
                      </c:pt>
                      <c:pt idx="5786">
                        <c:v>400.04369000000003</c:v>
                      </c:pt>
                      <c:pt idx="5787">
                        <c:v>400.00745999999998</c:v>
                      </c:pt>
                      <c:pt idx="5788">
                        <c:v>400.01199000000003</c:v>
                      </c:pt>
                      <c:pt idx="5789">
                        <c:v>400.01310999999998</c:v>
                      </c:pt>
                      <c:pt idx="5790">
                        <c:v>400.05005999999997</c:v>
                      </c:pt>
                      <c:pt idx="5791">
                        <c:v>400.00094000000001</c:v>
                      </c:pt>
                      <c:pt idx="5792">
                        <c:v>400.00691</c:v>
                      </c:pt>
                      <c:pt idx="5793">
                        <c:v>400.00878</c:v>
                      </c:pt>
                      <c:pt idx="5794">
                        <c:v>400.03082000000001</c:v>
                      </c:pt>
                      <c:pt idx="5795">
                        <c:v>399.9991</c:v>
                      </c:pt>
                      <c:pt idx="5796">
                        <c:v>399.99770000000001</c:v>
                      </c:pt>
                      <c:pt idx="5797">
                        <c:v>400.02123</c:v>
                      </c:pt>
                      <c:pt idx="5798">
                        <c:v>400.14640000000003</c:v>
                      </c:pt>
                      <c:pt idx="5799">
                        <c:v>400.02924999999999</c:v>
                      </c:pt>
                      <c:pt idx="5800">
                        <c:v>400.01668999999998</c:v>
                      </c:pt>
                      <c:pt idx="5801">
                        <c:v>400.00617999999997</c:v>
                      </c:pt>
                      <c:pt idx="5802">
                        <c:v>399.99214999999998</c:v>
                      </c:pt>
                      <c:pt idx="5803">
                        <c:v>400.03404999999998</c:v>
                      </c:pt>
                      <c:pt idx="5804">
                        <c:v>399.99403000000001</c:v>
                      </c:pt>
                      <c:pt idx="5805">
                        <c:v>399.99612999999999</c:v>
                      </c:pt>
                      <c:pt idx="5806">
                        <c:v>399.99887999999999</c:v>
                      </c:pt>
                      <c:pt idx="5807">
                        <c:v>400.03550000000001</c:v>
                      </c:pt>
                      <c:pt idx="5808">
                        <c:v>400.00060000000002</c:v>
                      </c:pt>
                      <c:pt idx="5809">
                        <c:v>400.00540000000001</c:v>
                      </c:pt>
                      <c:pt idx="5810">
                        <c:v>399.99504000000002</c:v>
                      </c:pt>
                      <c:pt idx="5811">
                        <c:v>400.03143</c:v>
                      </c:pt>
                      <c:pt idx="5812">
                        <c:v>400.02206000000001</c:v>
                      </c:pt>
                      <c:pt idx="5813">
                        <c:v>400.01535000000001</c:v>
                      </c:pt>
                      <c:pt idx="5814">
                        <c:v>399.99288000000001</c:v>
                      </c:pt>
                      <c:pt idx="5815">
                        <c:v>400.03451999999999</c:v>
                      </c:pt>
                      <c:pt idx="5816">
                        <c:v>400.00072999999998</c:v>
                      </c:pt>
                      <c:pt idx="5817">
                        <c:v>399.99790000000002</c:v>
                      </c:pt>
                      <c:pt idx="5818">
                        <c:v>399.99500999999998</c:v>
                      </c:pt>
                      <c:pt idx="5819">
                        <c:v>399.99617999999998</c:v>
                      </c:pt>
                      <c:pt idx="5820">
                        <c:v>400.02359000000001</c:v>
                      </c:pt>
                      <c:pt idx="5821">
                        <c:v>400.01821999999999</c:v>
                      </c:pt>
                      <c:pt idx="5822">
                        <c:v>400.01362</c:v>
                      </c:pt>
                      <c:pt idx="5823">
                        <c:v>400.00166999999999</c:v>
                      </c:pt>
                      <c:pt idx="5824">
                        <c:v>400.0258</c:v>
                      </c:pt>
                      <c:pt idx="5825">
                        <c:v>400.00803999999999</c:v>
                      </c:pt>
                      <c:pt idx="5826">
                        <c:v>400.01015000000001</c:v>
                      </c:pt>
                      <c:pt idx="5827">
                        <c:v>399.99309</c:v>
                      </c:pt>
                      <c:pt idx="5828">
                        <c:v>400.04084</c:v>
                      </c:pt>
                      <c:pt idx="5829">
                        <c:v>400.00069999999999</c:v>
                      </c:pt>
                      <c:pt idx="5830">
                        <c:v>399.99349999999998</c:v>
                      </c:pt>
                      <c:pt idx="5831">
                        <c:v>399.98334</c:v>
                      </c:pt>
                      <c:pt idx="5832">
                        <c:v>400.01461</c:v>
                      </c:pt>
                      <c:pt idx="5833">
                        <c:v>399.98725999999999</c:v>
                      </c:pt>
                      <c:pt idx="5834">
                        <c:v>399.98635000000002</c:v>
                      </c:pt>
                      <c:pt idx="5835">
                        <c:v>399.98012</c:v>
                      </c:pt>
                      <c:pt idx="5836">
                        <c:v>399.99023</c:v>
                      </c:pt>
                      <c:pt idx="5837">
                        <c:v>400.02593999999999</c:v>
                      </c:pt>
                      <c:pt idx="5838">
                        <c:v>400.01019000000002</c:v>
                      </c:pt>
                      <c:pt idx="5839">
                        <c:v>400.00009999999997</c:v>
                      </c:pt>
                      <c:pt idx="5840">
                        <c:v>399.99687</c:v>
                      </c:pt>
                      <c:pt idx="5841">
                        <c:v>400.02819</c:v>
                      </c:pt>
                      <c:pt idx="5842">
                        <c:v>399.98642000000001</c:v>
                      </c:pt>
                      <c:pt idx="5843">
                        <c:v>400.00797999999998</c:v>
                      </c:pt>
                      <c:pt idx="5844">
                        <c:v>400.00288999999998</c:v>
                      </c:pt>
                      <c:pt idx="5845">
                        <c:v>400.03429999999997</c:v>
                      </c:pt>
                      <c:pt idx="5846">
                        <c:v>400.01371999999998</c:v>
                      </c:pt>
                      <c:pt idx="5847">
                        <c:v>400.00666999999999</c:v>
                      </c:pt>
                      <c:pt idx="5848">
                        <c:v>399.99797000000001</c:v>
                      </c:pt>
                      <c:pt idx="5849">
                        <c:v>400.04059000000001</c:v>
                      </c:pt>
                      <c:pt idx="5850">
                        <c:v>399.98318</c:v>
                      </c:pt>
                      <c:pt idx="5851">
                        <c:v>400.00270999999998</c:v>
                      </c:pt>
                      <c:pt idx="5852">
                        <c:v>399.99639000000002</c:v>
                      </c:pt>
                      <c:pt idx="5853">
                        <c:v>400.03447999999997</c:v>
                      </c:pt>
                      <c:pt idx="5854">
                        <c:v>399.98966999999999</c:v>
                      </c:pt>
                      <c:pt idx="5855">
                        <c:v>399.98063999999999</c:v>
                      </c:pt>
                      <c:pt idx="5856">
                        <c:v>399.98637000000002</c:v>
                      </c:pt>
                      <c:pt idx="5857">
                        <c:v>399.98817000000003</c:v>
                      </c:pt>
                      <c:pt idx="5858">
                        <c:v>400.11353000000003</c:v>
                      </c:pt>
                      <c:pt idx="5859">
                        <c:v>400.06369999999998</c:v>
                      </c:pt>
                      <c:pt idx="5860">
                        <c:v>399.99252999999999</c:v>
                      </c:pt>
                      <c:pt idx="5861">
                        <c:v>400.01069000000001</c:v>
                      </c:pt>
                      <c:pt idx="5862">
                        <c:v>400.03841</c:v>
                      </c:pt>
                      <c:pt idx="5863">
                        <c:v>400.01020999999997</c:v>
                      </c:pt>
                      <c:pt idx="5864">
                        <c:v>400.00299999999999</c:v>
                      </c:pt>
                      <c:pt idx="5865">
                        <c:v>400.02361999999999</c:v>
                      </c:pt>
                      <c:pt idx="5866">
                        <c:v>400.02897999999999</c:v>
                      </c:pt>
                      <c:pt idx="5867">
                        <c:v>399.99092999999999</c:v>
                      </c:pt>
                      <c:pt idx="5868">
                        <c:v>400.00441999999998</c:v>
                      </c:pt>
                      <c:pt idx="5869">
                        <c:v>400.00216999999998</c:v>
                      </c:pt>
                      <c:pt idx="5870">
                        <c:v>400.02033</c:v>
                      </c:pt>
                      <c:pt idx="5871">
                        <c:v>399.97570999999999</c:v>
                      </c:pt>
                      <c:pt idx="5872">
                        <c:v>399.99166000000002</c:v>
                      </c:pt>
                      <c:pt idx="5873">
                        <c:v>399.99223999999998</c:v>
                      </c:pt>
                      <c:pt idx="5874">
                        <c:v>399.98424</c:v>
                      </c:pt>
                      <c:pt idx="5875">
                        <c:v>400.00664</c:v>
                      </c:pt>
                      <c:pt idx="5876">
                        <c:v>399.98318</c:v>
                      </c:pt>
                      <c:pt idx="5877">
                        <c:v>399.98946999999998</c:v>
                      </c:pt>
                      <c:pt idx="5878">
                        <c:v>400.00670000000002</c:v>
                      </c:pt>
                      <c:pt idx="5879">
                        <c:v>400.03278999999998</c:v>
                      </c:pt>
                      <c:pt idx="5880">
                        <c:v>400.02197999999999</c:v>
                      </c:pt>
                      <c:pt idx="5881">
                        <c:v>400.01006000000001</c:v>
                      </c:pt>
                      <c:pt idx="5882">
                        <c:v>400.00484</c:v>
                      </c:pt>
                      <c:pt idx="5883">
                        <c:v>400.04989999999998</c:v>
                      </c:pt>
                      <c:pt idx="5884">
                        <c:v>400.00308000000001</c:v>
                      </c:pt>
                      <c:pt idx="5885">
                        <c:v>399.99245000000002</c:v>
                      </c:pt>
                      <c:pt idx="5886">
                        <c:v>399.99668000000003</c:v>
                      </c:pt>
                      <c:pt idx="5887">
                        <c:v>400.04491000000002</c:v>
                      </c:pt>
                      <c:pt idx="5888">
                        <c:v>399.98257000000001</c:v>
                      </c:pt>
                      <c:pt idx="5889">
                        <c:v>399.99939999999998</c:v>
                      </c:pt>
                      <c:pt idx="5890">
                        <c:v>399.99509</c:v>
                      </c:pt>
                      <c:pt idx="5891">
                        <c:v>400.02909</c:v>
                      </c:pt>
                      <c:pt idx="5892">
                        <c:v>399.98759000000001</c:v>
                      </c:pt>
                      <c:pt idx="5893">
                        <c:v>399.99356999999998</c:v>
                      </c:pt>
                      <c:pt idx="5894">
                        <c:v>399.98820000000001</c:v>
                      </c:pt>
                      <c:pt idx="5895">
                        <c:v>399.98029000000002</c:v>
                      </c:pt>
                      <c:pt idx="5896">
                        <c:v>400.04266999999999</c:v>
                      </c:pt>
                      <c:pt idx="5897">
                        <c:v>400.02805000000001</c:v>
                      </c:pt>
                      <c:pt idx="5898">
                        <c:v>400.01179000000002</c:v>
                      </c:pt>
                      <c:pt idx="5899">
                        <c:v>400.01083</c:v>
                      </c:pt>
                      <c:pt idx="5900">
                        <c:v>400.03706</c:v>
                      </c:pt>
                      <c:pt idx="5901">
                        <c:v>400.01389999999998</c:v>
                      </c:pt>
                      <c:pt idx="5902">
                        <c:v>399.98797999999999</c:v>
                      </c:pt>
                      <c:pt idx="5903">
                        <c:v>399.98624000000001</c:v>
                      </c:pt>
                      <c:pt idx="5904">
                        <c:v>400.03917999999999</c:v>
                      </c:pt>
                      <c:pt idx="5905">
                        <c:v>399.99354</c:v>
                      </c:pt>
                      <c:pt idx="5906">
                        <c:v>399.99722000000003</c:v>
                      </c:pt>
                      <c:pt idx="5907">
                        <c:v>399.99776000000003</c:v>
                      </c:pt>
                      <c:pt idx="5908">
                        <c:v>400.01555999999999</c:v>
                      </c:pt>
                      <c:pt idx="5909">
                        <c:v>399.98649</c:v>
                      </c:pt>
                      <c:pt idx="5910">
                        <c:v>399.99671000000001</c:v>
                      </c:pt>
                      <c:pt idx="5911">
                        <c:v>399.99369000000002</c:v>
                      </c:pt>
                      <c:pt idx="5912">
                        <c:v>399.99910999999997</c:v>
                      </c:pt>
                      <c:pt idx="5913">
                        <c:v>399.99351000000001</c:v>
                      </c:pt>
                      <c:pt idx="5914">
                        <c:v>399.99250999999998</c:v>
                      </c:pt>
                      <c:pt idx="5915">
                        <c:v>399.99148000000002</c:v>
                      </c:pt>
                      <c:pt idx="5916">
                        <c:v>399.97366</c:v>
                      </c:pt>
                      <c:pt idx="5917">
                        <c:v>400.00898000000001</c:v>
                      </c:pt>
                      <c:pt idx="5918">
                        <c:v>399.99450999999999</c:v>
                      </c:pt>
                      <c:pt idx="5919">
                        <c:v>400.12317000000002</c:v>
                      </c:pt>
                      <c:pt idx="5920">
                        <c:v>399.99171999999999</c:v>
                      </c:pt>
                      <c:pt idx="5921">
                        <c:v>400.02938999999998</c:v>
                      </c:pt>
                      <c:pt idx="5922">
                        <c:v>399.98246999999998</c:v>
                      </c:pt>
                      <c:pt idx="5923">
                        <c:v>399.98826000000003</c:v>
                      </c:pt>
                      <c:pt idx="5924">
                        <c:v>400.00688000000002</c:v>
                      </c:pt>
                      <c:pt idx="5925">
                        <c:v>400.00583999999998</c:v>
                      </c:pt>
                      <c:pt idx="5926">
                        <c:v>399.98205000000002</c:v>
                      </c:pt>
                      <c:pt idx="5927">
                        <c:v>399.98486000000003</c:v>
                      </c:pt>
                      <c:pt idx="5928">
                        <c:v>399.98640999999998</c:v>
                      </c:pt>
                      <c:pt idx="5929">
                        <c:v>400.03471999999999</c:v>
                      </c:pt>
                      <c:pt idx="5930">
                        <c:v>399.99700000000001</c:v>
                      </c:pt>
                      <c:pt idx="5931">
                        <c:v>400.00794000000002</c:v>
                      </c:pt>
                      <c:pt idx="5932">
                        <c:v>399.99696</c:v>
                      </c:pt>
                      <c:pt idx="5933">
                        <c:v>399.99484000000001</c:v>
                      </c:pt>
                      <c:pt idx="5934">
                        <c:v>400.03285</c:v>
                      </c:pt>
                      <c:pt idx="5935">
                        <c:v>399.98797000000002</c:v>
                      </c:pt>
                      <c:pt idx="5936">
                        <c:v>399.99319000000003</c:v>
                      </c:pt>
                      <c:pt idx="5937">
                        <c:v>399.99567999999999</c:v>
                      </c:pt>
                      <c:pt idx="5938">
                        <c:v>400.01569999999998</c:v>
                      </c:pt>
                      <c:pt idx="5939">
                        <c:v>399.98714999999999</c:v>
                      </c:pt>
                      <c:pt idx="5940">
                        <c:v>399.98840000000001</c:v>
                      </c:pt>
                      <c:pt idx="5941">
                        <c:v>399.97494</c:v>
                      </c:pt>
                      <c:pt idx="5942">
                        <c:v>399.99919999999997</c:v>
                      </c:pt>
                      <c:pt idx="5943">
                        <c:v>399.96208999999999</c:v>
                      </c:pt>
                      <c:pt idx="5944">
                        <c:v>399.96275000000003</c:v>
                      </c:pt>
                      <c:pt idx="5945">
                        <c:v>399.96713</c:v>
                      </c:pt>
                      <c:pt idx="5946">
                        <c:v>400.00551000000002</c:v>
                      </c:pt>
                      <c:pt idx="5947">
                        <c:v>399.98207000000002</c:v>
                      </c:pt>
                      <c:pt idx="5948">
                        <c:v>399.98790000000002</c:v>
                      </c:pt>
                      <c:pt idx="5949">
                        <c:v>399.98829999999998</c:v>
                      </c:pt>
                      <c:pt idx="5950">
                        <c:v>400.00549999999998</c:v>
                      </c:pt>
                      <c:pt idx="5951">
                        <c:v>399.99506000000002</c:v>
                      </c:pt>
                      <c:pt idx="5952">
                        <c:v>399.98480999999998</c:v>
                      </c:pt>
                      <c:pt idx="5953">
                        <c:v>399.97566</c:v>
                      </c:pt>
                      <c:pt idx="5954">
                        <c:v>400.0016</c:v>
                      </c:pt>
                      <c:pt idx="5955">
                        <c:v>400.02300000000002</c:v>
                      </c:pt>
                      <c:pt idx="5956">
                        <c:v>400.00175999999999</c:v>
                      </c:pt>
                      <c:pt idx="5957">
                        <c:v>399.99637000000001</c:v>
                      </c:pt>
                      <c:pt idx="5958">
                        <c:v>400.00461000000001</c:v>
                      </c:pt>
                      <c:pt idx="5959">
                        <c:v>400.01325000000003</c:v>
                      </c:pt>
                      <c:pt idx="5960">
                        <c:v>399.98887999999999</c:v>
                      </c:pt>
                      <c:pt idx="5961">
                        <c:v>399.99554999999998</c:v>
                      </c:pt>
                      <c:pt idx="5962">
                        <c:v>399.98084</c:v>
                      </c:pt>
                      <c:pt idx="5963">
                        <c:v>400.01346000000001</c:v>
                      </c:pt>
                      <c:pt idx="5964">
                        <c:v>399.99191000000002</c:v>
                      </c:pt>
                      <c:pt idx="5965">
                        <c:v>399.97474999999997</c:v>
                      </c:pt>
                      <c:pt idx="5966">
                        <c:v>399.97336000000001</c:v>
                      </c:pt>
                      <c:pt idx="5967">
                        <c:v>400.01895000000002</c:v>
                      </c:pt>
                      <c:pt idx="5968">
                        <c:v>399.97489999999999</c:v>
                      </c:pt>
                      <c:pt idx="5969">
                        <c:v>400.00385</c:v>
                      </c:pt>
                      <c:pt idx="5970">
                        <c:v>399.99151000000001</c:v>
                      </c:pt>
                      <c:pt idx="5971">
                        <c:v>399.98048999999997</c:v>
                      </c:pt>
                      <c:pt idx="5972">
                        <c:v>400.00198</c:v>
                      </c:pt>
                      <c:pt idx="5973">
                        <c:v>399.95368999999999</c:v>
                      </c:pt>
                      <c:pt idx="5974">
                        <c:v>399.99203</c:v>
                      </c:pt>
                      <c:pt idx="5975">
                        <c:v>399.97383000000002</c:v>
                      </c:pt>
                      <c:pt idx="5976">
                        <c:v>400.00918000000001</c:v>
                      </c:pt>
                      <c:pt idx="5977">
                        <c:v>399.98151000000001</c:v>
                      </c:pt>
                      <c:pt idx="5978">
                        <c:v>399.97390999999999</c:v>
                      </c:pt>
                      <c:pt idx="5979">
                        <c:v>399.96469999999999</c:v>
                      </c:pt>
                      <c:pt idx="5980">
                        <c:v>400.11689000000001</c:v>
                      </c:pt>
                      <c:pt idx="5981">
                        <c:v>400.01817999999997</c:v>
                      </c:pt>
                      <c:pt idx="5982">
                        <c:v>399.98021</c:v>
                      </c:pt>
                      <c:pt idx="5983">
                        <c:v>399.98396000000002</c:v>
                      </c:pt>
                      <c:pt idx="5984">
                        <c:v>399.97964000000002</c:v>
                      </c:pt>
                      <c:pt idx="5985">
                        <c:v>399.98027999999999</c:v>
                      </c:pt>
                      <c:pt idx="5986">
                        <c:v>399.96237000000002</c:v>
                      </c:pt>
                      <c:pt idx="5987">
                        <c:v>399.97892999999999</c:v>
                      </c:pt>
                      <c:pt idx="5988">
                        <c:v>399.96879000000001</c:v>
                      </c:pt>
                      <c:pt idx="5989">
                        <c:v>400</c:v>
                      </c:pt>
                      <c:pt idx="5990">
                        <c:v>399.98712</c:v>
                      </c:pt>
                      <c:pt idx="5991">
                        <c:v>399.98817000000003</c:v>
                      </c:pt>
                      <c:pt idx="5992">
                        <c:v>399.99068999999997</c:v>
                      </c:pt>
                      <c:pt idx="5993">
                        <c:v>400.01758000000001</c:v>
                      </c:pt>
                      <c:pt idx="5994">
                        <c:v>399.96800000000002</c:v>
                      </c:pt>
                      <c:pt idx="5995">
                        <c:v>399.97426000000002</c:v>
                      </c:pt>
                      <c:pt idx="5996">
                        <c:v>399.97028999999998</c:v>
                      </c:pt>
                      <c:pt idx="5997">
                        <c:v>400.01555000000002</c:v>
                      </c:pt>
                      <c:pt idx="5998">
                        <c:v>399.97638000000001</c:v>
                      </c:pt>
                      <c:pt idx="5999">
                        <c:v>399.99439000000001</c:v>
                      </c:pt>
                      <c:pt idx="6000">
                        <c:v>400.00473</c:v>
                      </c:pt>
                      <c:pt idx="6001">
                        <c:v>400.02780999999999</c:v>
                      </c:pt>
                      <c:pt idx="6002">
                        <c:v>399.97316000000001</c:v>
                      </c:pt>
                      <c:pt idx="6003">
                        <c:v>399.97967999999997</c:v>
                      </c:pt>
                      <c:pt idx="6004">
                        <c:v>399.96048999999999</c:v>
                      </c:pt>
                      <c:pt idx="6005">
                        <c:v>399.97746000000001</c:v>
                      </c:pt>
                      <c:pt idx="6006">
                        <c:v>400.00214</c:v>
                      </c:pt>
                      <c:pt idx="6007">
                        <c:v>399.97824000000003</c:v>
                      </c:pt>
                      <c:pt idx="6008">
                        <c:v>399.99684999999999</c:v>
                      </c:pt>
                      <c:pt idx="6009">
                        <c:v>399.99374</c:v>
                      </c:pt>
                      <c:pt idx="6010">
                        <c:v>400.00731999999999</c:v>
                      </c:pt>
                      <c:pt idx="6011">
                        <c:v>399.95826</c:v>
                      </c:pt>
                      <c:pt idx="6012">
                        <c:v>399.96897999999999</c:v>
                      </c:pt>
                      <c:pt idx="6013">
                        <c:v>399.99657000000002</c:v>
                      </c:pt>
                      <c:pt idx="6014">
                        <c:v>400.0231</c:v>
                      </c:pt>
                      <c:pt idx="6015">
                        <c:v>399.98831999999999</c:v>
                      </c:pt>
                      <c:pt idx="6016">
                        <c:v>399.99387999999999</c:v>
                      </c:pt>
                      <c:pt idx="6017">
                        <c:v>399.97107999999997</c:v>
                      </c:pt>
                      <c:pt idx="6018">
                        <c:v>400.01188999999999</c:v>
                      </c:pt>
                      <c:pt idx="6019">
                        <c:v>399.96505000000002</c:v>
                      </c:pt>
                      <c:pt idx="6020">
                        <c:v>399.96901000000003</c:v>
                      </c:pt>
                      <c:pt idx="6021">
                        <c:v>399.97187000000002</c:v>
                      </c:pt>
                      <c:pt idx="6022">
                        <c:v>399.97537999999997</c:v>
                      </c:pt>
                      <c:pt idx="6023">
                        <c:v>399.97492</c:v>
                      </c:pt>
                      <c:pt idx="6024">
                        <c:v>399.97823</c:v>
                      </c:pt>
                      <c:pt idx="6025">
                        <c:v>399.97633000000002</c:v>
                      </c:pt>
                      <c:pt idx="6026">
                        <c:v>399.98189000000002</c:v>
                      </c:pt>
                      <c:pt idx="6027">
                        <c:v>400.00400000000002</c:v>
                      </c:pt>
                      <c:pt idx="6028">
                        <c:v>399.96318000000002</c:v>
                      </c:pt>
                      <c:pt idx="6029">
                        <c:v>399.96283</c:v>
                      </c:pt>
                      <c:pt idx="6030">
                        <c:v>399.97375</c:v>
                      </c:pt>
                      <c:pt idx="6031">
                        <c:v>400.01218999999998</c:v>
                      </c:pt>
                      <c:pt idx="6032">
                        <c:v>399.97980999999999</c:v>
                      </c:pt>
                      <c:pt idx="6033">
                        <c:v>399.98442999999997</c:v>
                      </c:pt>
                      <c:pt idx="6034">
                        <c:v>399.97374000000002</c:v>
                      </c:pt>
                      <c:pt idx="6035">
                        <c:v>400.00905999999998</c:v>
                      </c:pt>
                      <c:pt idx="6036">
                        <c:v>399.96708999999998</c:v>
                      </c:pt>
                      <c:pt idx="6037">
                        <c:v>399.96206000000001</c:v>
                      </c:pt>
                      <c:pt idx="6038">
                        <c:v>399.99758000000003</c:v>
                      </c:pt>
                      <c:pt idx="6039">
                        <c:v>400.02449000000001</c:v>
                      </c:pt>
                      <c:pt idx="6040">
                        <c:v>399.97093999999998</c:v>
                      </c:pt>
                      <c:pt idx="6041">
                        <c:v>400.12646000000001</c:v>
                      </c:pt>
                      <c:pt idx="6042">
                        <c:v>399.97811999999999</c:v>
                      </c:pt>
                      <c:pt idx="6043">
                        <c:v>399.98550999999998</c:v>
                      </c:pt>
                      <c:pt idx="6044">
                        <c:v>400.01254</c:v>
                      </c:pt>
                      <c:pt idx="6045">
                        <c:v>400.00596999999999</c:v>
                      </c:pt>
                      <c:pt idx="6046">
                        <c:v>399.96123</c:v>
                      </c:pt>
                      <c:pt idx="6047">
                        <c:v>399.96345000000002</c:v>
                      </c:pt>
                      <c:pt idx="6048">
                        <c:v>400.01317</c:v>
                      </c:pt>
                      <c:pt idx="6049">
                        <c:v>399.99221</c:v>
                      </c:pt>
                      <c:pt idx="6050">
                        <c:v>399.98428000000001</c:v>
                      </c:pt>
                      <c:pt idx="6051">
                        <c:v>400.00295999999997</c:v>
                      </c:pt>
                      <c:pt idx="6052">
                        <c:v>400.01375999999999</c:v>
                      </c:pt>
                      <c:pt idx="6053">
                        <c:v>399.97257000000002</c:v>
                      </c:pt>
                      <c:pt idx="6054">
                        <c:v>399.95621</c:v>
                      </c:pt>
                      <c:pt idx="6055">
                        <c:v>399.99331000000001</c:v>
                      </c:pt>
                      <c:pt idx="6056">
                        <c:v>400.02175999999997</c:v>
                      </c:pt>
                      <c:pt idx="6057">
                        <c:v>399.97683999999998</c:v>
                      </c:pt>
                      <c:pt idx="6058">
                        <c:v>399.97262999999998</c:v>
                      </c:pt>
                      <c:pt idx="6059">
                        <c:v>399.95639</c:v>
                      </c:pt>
                      <c:pt idx="6060">
                        <c:v>399.99360999999999</c:v>
                      </c:pt>
                      <c:pt idx="6061">
                        <c:v>399.97656000000001</c:v>
                      </c:pt>
                      <c:pt idx="6062">
                        <c:v>399.98430999999999</c:v>
                      </c:pt>
                      <c:pt idx="6063">
                        <c:v>399.99576999999999</c:v>
                      </c:pt>
                      <c:pt idx="6064">
                        <c:v>399.97217000000001</c:v>
                      </c:pt>
                      <c:pt idx="6065">
                        <c:v>400.01139000000001</c:v>
                      </c:pt>
                      <c:pt idx="6066">
                        <c:v>399.98662000000002</c:v>
                      </c:pt>
                      <c:pt idx="6067">
                        <c:v>399.97667000000001</c:v>
                      </c:pt>
                      <c:pt idx="6068">
                        <c:v>399.97131999999999</c:v>
                      </c:pt>
                      <c:pt idx="6069">
                        <c:v>400.02352999999999</c:v>
                      </c:pt>
                      <c:pt idx="6070">
                        <c:v>399.99376000000001</c:v>
                      </c:pt>
                      <c:pt idx="6071">
                        <c:v>399.96096</c:v>
                      </c:pt>
                      <c:pt idx="6072">
                        <c:v>399.96507000000003</c:v>
                      </c:pt>
                      <c:pt idx="6073">
                        <c:v>400.00619999999998</c:v>
                      </c:pt>
                      <c:pt idx="6074">
                        <c:v>399.98034000000001</c:v>
                      </c:pt>
                      <c:pt idx="6075">
                        <c:v>399.96994999999998</c:v>
                      </c:pt>
                      <c:pt idx="6076">
                        <c:v>399.96593000000001</c:v>
                      </c:pt>
                      <c:pt idx="6077">
                        <c:v>400.00727000000001</c:v>
                      </c:pt>
                      <c:pt idx="6078">
                        <c:v>399.97708999999998</c:v>
                      </c:pt>
                      <c:pt idx="6079">
                        <c:v>399.97422</c:v>
                      </c:pt>
                      <c:pt idx="6080">
                        <c:v>399.95585</c:v>
                      </c:pt>
                      <c:pt idx="6081">
                        <c:v>399.97124000000002</c:v>
                      </c:pt>
                      <c:pt idx="6082">
                        <c:v>399.99901</c:v>
                      </c:pt>
                      <c:pt idx="6083">
                        <c:v>399.97478999999998</c:v>
                      </c:pt>
                      <c:pt idx="6084">
                        <c:v>399.99993000000001</c:v>
                      </c:pt>
                      <c:pt idx="6085">
                        <c:v>399.98633000000001</c:v>
                      </c:pt>
                      <c:pt idx="6086">
                        <c:v>400.00895000000003</c:v>
                      </c:pt>
                      <c:pt idx="6087">
                        <c:v>399.97685000000001</c:v>
                      </c:pt>
                      <c:pt idx="6088">
                        <c:v>399.94407999999999</c:v>
                      </c:pt>
                      <c:pt idx="6089">
                        <c:v>399.95607000000001</c:v>
                      </c:pt>
                      <c:pt idx="6090">
                        <c:v>399.98617999999999</c:v>
                      </c:pt>
                      <c:pt idx="6091">
                        <c:v>399.96154999999999</c:v>
                      </c:pt>
                      <c:pt idx="6092">
                        <c:v>399.95317999999997</c:v>
                      </c:pt>
                      <c:pt idx="6093">
                        <c:v>399.97505000000001</c:v>
                      </c:pt>
                      <c:pt idx="6094">
                        <c:v>399.99820999999997</c:v>
                      </c:pt>
                      <c:pt idx="6095">
                        <c:v>399.98172</c:v>
                      </c:pt>
                      <c:pt idx="6096">
                        <c:v>399.96638000000002</c:v>
                      </c:pt>
                      <c:pt idx="6097">
                        <c:v>399.97314</c:v>
                      </c:pt>
                      <c:pt idx="6098">
                        <c:v>399.99709999999999</c:v>
                      </c:pt>
                      <c:pt idx="6099">
                        <c:v>399.94112999999999</c:v>
                      </c:pt>
                      <c:pt idx="6100">
                        <c:v>399.95774999999998</c:v>
                      </c:pt>
                      <c:pt idx="6101">
                        <c:v>399.97606000000002</c:v>
                      </c:pt>
                      <c:pt idx="6102">
                        <c:v>400.11101000000002</c:v>
                      </c:pt>
                      <c:pt idx="6103">
                        <c:v>400.00047000000001</c:v>
                      </c:pt>
                      <c:pt idx="6104">
                        <c:v>399.98124000000001</c:v>
                      </c:pt>
                      <c:pt idx="6105">
                        <c:v>399.9896</c:v>
                      </c:pt>
                      <c:pt idx="6106">
                        <c:v>399.98090999999999</c:v>
                      </c:pt>
                      <c:pt idx="6107">
                        <c:v>400.00533999999999</c:v>
                      </c:pt>
                      <c:pt idx="6108">
                        <c:v>399.96188999999998</c:v>
                      </c:pt>
                      <c:pt idx="6109">
                        <c:v>399.95963</c:v>
                      </c:pt>
                      <c:pt idx="6110">
                        <c:v>399.93876</c:v>
                      </c:pt>
                      <c:pt idx="6111">
                        <c:v>399.99234000000001</c:v>
                      </c:pt>
                      <c:pt idx="6112">
                        <c:v>399.96427</c:v>
                      </c:pt>
                      <c:pt idx="6113">
                        <c:v>399.97667999999999</c:v>
                      </c:pt>
                      <c:pt idx="6114">
                        <c:v>399.96740999999997</c:v>
                      </c:pt>
                      <c:pt idx="6115">
                        <c:v>399.99385999999998</c:v>
                      </c:pt>
                      <c:pt idx="6116">
                        <c:v>399.95182</c:v>
                      </c:pt>
                      <c:pt idx="6117">
                        <c:v>399.97575999999998</c:v>
                      </c:pt>
                      <c:pt idx="6118">
                        <c:v>399.97922999999997</c:v>
                      </c:pt>
                      <c:pt idx="6119">
                        <c:v>399.98433999999997</c:v>
                      </c:pt>
                      <c:pt idx="6120">
                        <c:v>400.00668999999999</c:v>
                      </c:pt>
                      <c:pt idx="6121">
                        <c:v>399.97178000000002</c:v>
                      </c:pt>
                      <c:pt idx="6122">
                        <c:v>399.97489999999999</c:v>
                      </c:pt>
                      <c:pt idx="6123">
                        <c:v>399.98205000000002</c:v>
                      </c:pt>
                      <c:pt idx="6124">
                        <c:v>400.00729999999999</c:v>
                      </c:pt>
                      <c:pt idx="6125">
                        <c:v>399.95805999999999</c:v>
                      </c:pt>
                      <c:pt idx="6126">
                        <c:v>399.96814999999998</c:v>
                      </c:pt>
                      <c:pt idx="6127">
                        <c:v>399.9674</c:v>
                      </c:pt>
                      <c:pt idx="6128">
                        <c:v>399.99592999999999</c:v>
                      </c:pt>
                      <c:pt idx="6129">
                        <c:v>399.96872999999999</c:v>
                      </c:pt>
                      <c:pt idx="6130">
                        <c:v>399.95040999999998</c:v>
                      </c:pt>
                      <c:pt idx="6131">
                        <c:v>399.96183000000002</c:v>
                      </c:pt>
                      <c:pt idx="6132">
                        <c:v>400.00420000000003</c:v>
                      </c:pt>
                      <c:pt idx="6133">
                        <c:v>399.95755000000003</c:v>
                      </c:pt>
                      <c:pt idx="6134">
                        <c:v>399.96611999999999</c:v>
                      </c:pt>
                      <c:pt idx="6135">
                        <c:v>399.95717999999999</c:v>
                      </c:pt>
                      <c:pt idx="6136">
                        <c:v>399.98385000000002</c:v>
                      </c:pt>
                      <c:pt idx="6137">
                        <c:v>399.97046</c:v>
                      </c:pt>
                      <c:pt idx="6138">
                        <c:v>399.96528999999998</c:v>
                      </c:pt>
                      <c:pt idx="6139">
                        <c:v>399.96728000000002</c:v>
                      </c:pt>
                      <c:pt idx="6140">
                        <c:v>399.94627000000003</c:v>
                      </c:pt>
                      <c:pt idx="6141">
                        <c:v>399.98694999999998</c:v>
                      </c:pt>
                      <c:pt idx="6142">
                        <c:v>399.94578999999999</c:v>
                      </c:pt>
                      <c:pt idx="6143">
                        <c:v>399.94486999999998</c:v>
                      </c:pt>
                      <c:pt idx="6144">
                        <c:v>399.96051</c:v>
                      </c:pt>
                      <c:pt idx="6145">
                        <c:v>399.99310000000003</c:v>
                      </c:pt>
                      <c:pt idx="6146">
                        <c:v>399.94646</c:v>
                      </c:pt>
                      <c:pt idx="6147">
                        <c:v>399.95539000000002</c:v>
                      </c:pt>
                      <c:pt idx="6148">
                        <c:v>399.9522</c:v>
                      </c:pt>
                      <c:pt idx="6149">
                        <c:v>399.97703000000001</c:v>
                      </c:pt>
                      <c:pt idx="6150">
                        <c:v>399.95706000000001</c:v>
                      </c:pt>
                      <c:pt idx="6151">
                        <c:v>399.95071000000002</c:v>
                      </c:pt>
                      <c:pt idx="6152">
                        <c:v>399.96449999999999</c:v>
                      </c:pt>
                      <c:pt idx="6153">
                        <c:v>400.00700999999998</c:v>
                      </c:pt>
                      <c:pt idx="6154">
                        <c:v>399.93612000000002</c:v>
                      </c:pt>
                      <c:pt idx="6155">
                        <c:v>399.95661999999999</c:v>
                      </c:pt>
                      <c:pt idx="6156">
                        <c:v>399.96645999999998</c:v>
                      </c:pt>
                      <c:pt idx="6157">
                        <c:v>399.97118999999998</c:v>
                      </c:pt>
                      <c:pt idx="6158">
                        <c:v>399.99196999999998</c:v>
                      </c:pt>
                      <c:pt idx="6159">
                        <c:v>399.96638000000002</c:v>
                      </c:pt>
                      <c:pt idx="6160">
                        <c:v>399.99194999999997</c:v>
                      </c:pt>
                      <c:pt idx="6161">
                        <c:v>400.01283000000001</c:v>
                      </c:pt>
                      <c:pt idx="6162">
                        <c:v>400.08805999999998</c:v>
                      </c:pt>
                      <c:pt idx="6163">
                        <c:v>400.04118</c:v>
                      </c:pt>
                      <c:pt idx="6164">
                        <c:v>399.97635000000002</c:v>
                      </c:pt>
                      <c:pt idx="6165">
                        <c:v>399.97032999999999</c:v>
                      </c:pt>
                      <c:pt idx="6166">
                        <c:v>400.00153999999998</c:v>
                      </c:pt>
                      <c:pt idx="6167">
                        <c:v>399.95454999999998</c:v>
                      </c:pt>
                      <c:pt idx="6168">
                        <c:v>399.97467</c:v>
                      </c:pt>
                      <c:pt idx="6169">
                        <c:v>399.96892000000003</c:v>
                      </c:pt>
                      <c:pt idx="6170">
                        <c:v>400.01317999999998</c:v>
                      </c:pt>
                      <c:pt idx="6171">
                        <c:v>399.96301</c:v>
                      </c:pt>
                      <c:pt idx="6172">
                        <c:v>399.96561000000003</c:v>
                      </c:pt>
                      <c:pt idx="6173">
                        <c:v>399.98169999999999</c:v>
                      </c:pt>
                      <c:pt idx="6174">
                        <c:v>400.00740999999999</c:v>
                      </c:pt>
                      <c:pt idx="6175">
                        <c:v>400.00214</c:v>
                      </c:pt>
                      <c:pt idx="6176">
                        <c:v>399.99108000000001</c:v>
                      </c:pt>
                      <c:pt idx="6177">
                        <c:v>399.98856000000001</c:v>
                      </c:pt>
                      <c:pt idx="6178">
                        <c:v>399.97284999999999</c:v>
                      </c:pt>
                      <c:pt idx="6179">
                        <c:v>399.99259000000001</c:v>
                      </c:pt>
                      <c:pt idx="6180">
                        <c:v>399.95956999999999</c:v>
                      </c:pt>
                      <c:pt idx="6181">
                        <c:v>399.96449000000001</c:v>
                      </c:pt>
                      <c:pt idx="6182">
                        <c:v>399.95947999999999</c:v>
                      </c:pt>
                      <c:pt idx="6183">
                        <c:v>399.98809</c:v>
                      </c:pt>
                      <c:pt idx="6184">
                        <c:v>399.96843000000001</c:v>
                      </c:pt>
                      <c:pt idx="6185">
                        <c:v>399.9939</c:v>
                      </c:pt>
                      <c:pt idx="6186">
                        <c:v>399.97744</c:v>
                      </c:pt>
                      <c:pt idx="6187">
                        <c:v>400.01737000000003</c:v>
                      </c:pt>
                      <c:pt idx="6188">
                        <c:v>399.97570999999999</c:v>
                      </c:pt>
                      <c:pt idx="6189">
                        <c:v>399.98451</c:v>
                      </c:pt>
                      <c:pt idx="6190">
                        <c:v>399.97489000000002</c:v>
                      </c:pt>
                      <c:pt idx="6191">
                        <c:v>400.00436000000002</c:v>
                      </c:pt>
                      <c:pt idx="6192">
                        <c:v>399.95897000000002</c:v>
                      </c:pt>
                      <c:pt idx="6193">
                        <c:v>399.96019000000001</c:v>
                      </c:pt>
                      <c:pt idx="6194">
                        <c:v>399.98876999999999</c:v>
                      </c:pt>
                      <c:pt idx="6195">
                        <c:v>399.99216000000001</c:v>
                      </c:pt>
                      <c:pt idx="6196">
                        <c:v>400.00225999999998</c:v>
                      </c:pt>
                      <c:pt idx="6197">
                        <c:v>399.97784000000001</c:v>
                      </c:pt>
                      <c:pt idx="6198">
                        <c:v>399.97552999999999</c:v>
                      </c:pt>
                      <c:pt idx="6199">
                        <c:v>399.96861000000001</c:v>
                      </c:pt>
                      <c:pt idx="6200">
                        <c:v>400.01186999999999</c:v>
                      </c:pt>
                      <c:pt idx="6201">
                        <c:v>399.94348000000002</c:v>
                      </c:pt>
                      <c:pt idx="6202">
                        <c:v>399.97190999999998</c:v>
                      </c:pt>
                      <c:pt idx="6203">
                        <c:v>399.96850999999998</c:v>
                      </c:pt>
                      <c:pt idx="6204">
                        <c:v>400.00637999999998</c:v>
                      </c:pt>
                      <c:pt idx="6205">
                        <c:v>399.97689000000003</c:v>
                      </c:pt>
                      <c:pt idx="6206">
                        <c:v>399.96537000000001</c:v>
                      </c:pt>
                      <c:pt idx="6207">
                        <c:v>399.96370000000002</c:v>
                      </c:pt>
                      <c:pt idx="6208">
                        <c:v>400.01168999999999</c:v>
                      </c:pt>
                      <c:pt idx="6209">
                        <c:v>399.97109999999998</c:v>
                      </c:pt>
                      <c:pt idx="6210">
                        <c:v>399.96296000000001</c:v>
                      </c:pt>
                      <c:pt idx="6211">
                        <c:v>399.95173</c:v>
                      </c:pt>
                      <c:pt idx="6212">
                        <c:v>399.97016000000002</c:v>
                      </c:pt>
                      <c:pt idx="6213">
                        <c:v>400.00029000000001</c:v>
                      </c:pt>
                      <c:pt idx="6214">
                        <c:v>399.98953</c:v>
                      </c:pt>
                      <c:pt idx="6215">
                        <c:v>399.97199000000001</c:v>
                      </c:pt>
                      <c:pt idx="6216">
                        <c:v>399.98844000000003</c:v>
                      </c:pt>
                      <c:pt idx="6217">
                        <c:v>400.00468999999998</c:v>
                      </c:pt>
                      <c:pt idx="6218">
                        <c:v>399.96285</c:v>
                      </c:pt>
                      <c:pt idx="6219">
                        <c:v>399.96233999999998</c:v>
                      </c:pt>
                      <c:pt idx="6220">
                        <c:v>399.95317</c:v>
                      </c:pt>
                      <c:pt idx="6221">
                        <c:v>399.99322000000001</c:v>
                      </c:pt>
                      <c:pt idx="6222">
                        <c:v>399.93849</c:v>
                      </c:pt>
                      <c:pt idx="6223">
                        <c:v>400.08812</c:v>
                      </c:pt>
                      <c:pt idx="6224">
                        <c:v>400.01049999999998</c:v>
                      </c:pt>
                      <c:pt idx="6225">
                        <c:v>399.99889999999999</c:v>
                      </c:pt>
                      <c:pt idx="6226">
                        <c:v>399.96883000000003</c:v>
                      </c:pt>
                      <c:pt idx="6227">
                        <c:v>399.96717000000001</c:v>
                      </c:pt>
                      <c:pt idx="6228">
                        <c:v>399.96418</c:v>
                      </c:pt>
                      <c:pt idx="6229">
                        <c:v>399.98773999999997</c:v>
                      </c:pt>
                      <c:pt idx="6230">
                        <c:v>399.97505000000001</c:v>
                      </c:pt>
                      <c:pt idx="6231">
                        <c:v>399.96116000000001</c:v>
                      </c:pt>
                      <c:pt idx="6232">
                        <c:v>399.94927999999999</c:v>
                      </c:pt>
                      <c:pt idx="6233">
                        <c:v>399.93754000000001</c:v>
                      </c:pt>
                      <c:pt idx="6234">
                        <c:v>399.99653000000001</c:v>
                      </c:pt>
                      <c:pt idx="6235">
                        <c:v>399.95495</c:v>
                      </c:pt>
                      <c:pt idx="6236">
                        <c:v>399.96170000000001</c:v>
                      </c:pt>
                      <c:pt idx="6237">
                        <c:v>399.96379999999999</c:v>
                      </c:pt>
                      <c:pt idx="6238">
                        <c:v>400.00232999999997</c:v>
                      </c:pt>
                      <c:pt idx="6239">
                        <c:v>399.98518000000001</c:v>
                      </c:pt>
                      <c:pt idx="6240">
                        <c:v>399.97165999999999</c:v>
                      </c:pt>
                      <c:pt idx="6241">
                        <c:v>399.98237999999998</c:v>
                      </c:pt>
                      <c:pt idx="6242">
                        <c:v>399.99117000000001</c:v>
                      </c:pt>
                      <c:pt idx="6243">
                        <c:v>399.95535000000001</c:v>
                      </c:pt>
                      <c:pt idx="6244">
                        <c:v>399.97075999999998</c:v>
                      </c:pt>
                      <c:pt idx="6245">
                        <c:v>399.97035</c:v>
                      </c:pt>
                      <c:pt idx="6246">
                        <c:v>399.99392999999998</c:v>
                      </c:pt>
                      <c:pt idx="6247">
                        <c:v>399.96415999999999</c:v>
                      </c:pt>
                      <c:pt idx="6248">
                        <c:v>399.94995</c:v>
                      </c:pt>
                      <c:pt idx="6249">
                        <c:v>399.95103</c:v>
                      </c:pt>
                      <c:pt idx="6250">
                        <c:v>399.96535999999998</c:v>
                      </c:pt>
                      <c:pt idx="6251">
                        <c:v>399.96922000000001</c:v>
                      </c:pt>
                      <c:pt idx="6252">
                        <c:v>399.95017000000001</c:v>
                      </c:pt>
                      <c:pt idx="6253">
                        <c:v>399.94799999999998</c:v>
                      </c:pt>
                      <c:pt idx="6254">
                        <c:v>399.94099</c:v>
                      </c:pt>
                      <c:pt idx="6255">
                        <c:v>399.99434000000002</c:v>
                      </c:pt>
                      <c:pt idx="6256">
                        <c:v>399.95701000000003</c:v>
                      </c:pt>
                      <c:pt idx="6257">
                        <c:v>399.95157</c:v>
                      </c:pt>
                      <c:pt idx="6258">
                        <c:v>399.95578</c:v>
                      </c:pt>
                      <c:pt idx="6259">
                        <c:v>400.00564000000003</c:v>
                      </c:pt>
                      <c:pt idx="6260">
                        <c:v>399.95844</c:v>
                      </c:pt>
                      <c:pt idx="6261">
                        <c:v>399.95479999999998</c:v>
                      </c:pt>
                      <c:pt idx="6262">
                        <c:v>399.96291000000002</c:v>
                      </c:pt>
                      <c:pt idx="6263">
                        <c:v>399.98320000000001</c:v>
                      </c:pt>
                      <c:pt idx="6264">
                        <c:v>399.96098000000001</c:v>
                      </c:pt>
                      <c:pt idx="6265">
                        <c:v>399.95494000000002</c:v>
                      </c:pt>
                      <c:pt idx="6266">
                        <c:v>399.95562999999999</c:v>
                      </c:pt>
                      <c:pt idx="6267">
                        <c:v>399.99678999999998</c:v>
                      </c:pt>
                      <c:pt idx="6268">
                        <c:v>399.98964000000001</c:v>
                      </c:pt>
                      <c:pt idx="6269">
                        <c:v>399.95623000000001</c:v>
                      </c:pt>
                      <c:pt idx="6270">
                        <c:v>399.96597000000003</c:v>
                      </c:pt>
                      <c:pt idx="6271">
                        <c:v>399.97447</c:v>
                      </c:pt>
                      <c:pt idx="6272">
                        <c:v>399.99446999999998</c:v>
                      </c:pt>
                      <c:pt idx="6273">
                        <c:v>399.98403999999999</c:v>
                      </c:pt>
                      <c:pt idx="6274">
                        <c:v>399.97494</c:v>
                      </c:pt>
                      <c:pt idx="6275">
                        <c:v>399.98905999999999</c:v>
                      </c:pt>
                      <c:pt idx="6276">
                        <c:v>400.00581</c:v>
                      </c:pt>
                      <c:pt idx="6277">
                        <c:v>399.96305999999998</c:v>
                      </c:pt>
                      <c:pt idx="6278">
                        <c:v>399.96433000000002</c:v>
                      </c:pt>
                      <c:pt idx="6279">
                        <c:v>399.95841000000001</c:v>
                      </c:pt>
                      <c:pt idx="6280">
                        <c:v>400.00702999999999</c:v>
                      </c:pt>
                      <c:pt idx="6281">
                        <c:v>399.96413999999999</c:v>
                      </c:pt>
                      <c:pt idx="6282">
                        <c:v>399.96593999999999</c:v>
                      </c:pt>
                      <c:pt idx="6283">
                        <c:v>399.96179999999998</c:v>
                      </c:pt>
                      <c:pt idx="6284">
                        <c:v>400.10771999999997</c:v>
                      </c:pt>
                      <c:pt idx="6285">
                        <c:v>399.98435000000001</c:v>
                      </c:pt>
                      <c:pt idx="6286">
                        <c:v>399.95425999999998</c:v>
                      </c:pt>
                      <c:pt idx="6287">
                        <c:v>399.96861999999999</c:v>
                      </c:pt>
                      <c:pt idx="6288">
                        <c:v>399.95771999999999</c:v>
                      </c:pt>
                      <c:pt idx="6289">
                        <c:v>400.01954999999998</c:v>
                      </c:pt>
                      <c:pt idx="6290">
                        <c:v>399.98345999999998</c:v>
                      </c:pt>
                      <c:pt idx="6291">
                        <c:v>400.00198</c:v>
                      </c:pt>
                      <c:pt idx="6292">
                        <c:v>399.99684999999999</c:v>
                      </c:pt>
                      <c:pt idx="6293">
                        <c:v>400.01114999999999</c:v>
                      </c:pt>
                      <c:pt idx="6294">
                        <c:v>399.97654</c:v>
                      </c:pt>
                      <c:pt idx="6295">
                        <c:v>399.98336</c:v>
                      </c:pt>
                      <c:pt idx="6296">
                        <c:v>399.97523999999999</c:v>
                      </c:pt>
                      <c:pt idx="6297">
                        <c:v>399.99486000000002</c:v>
                      </c:pt>
                      <c:pt idx="6298">
                        <c:v>399.95778999999999</c:v>
                      </c:pt>
                      <c:pt idx="6299">
                        <c:v>399.96884999999997</c:v>
                      </c:pt>
                      <c:pt idx="6300">
                        <c:v>399.95994000000002</c:v>
                      </c:pt>
                      <c:pt idx="6301">
                        <c:v>399.98131999999998</c:v>
                      </c:pt>
                      <c:pt idx="6302">
                        <c:v>399.96573000000001</c:v>
                      </c:pt>
                      <c:pt idx="6303">
                        <c:v>399.95981</c:v>
                      </c:pt>
                      <c:pt idx="6304">
                        <c:v>399.97172999999998</c:v>
                      </c:pt>
                      <c:pt idx="6305">
                        <c:v>399.96247</c:v>
                      </c:pt>
                      <c:pt idx="6306">
                        <c:v>399.98378000000002</c:v>
                      </c:pt>
                      <c:pt idx="6307">
                        <c:v>399.96420999999998</c:v>
                      </c:pt>
                      <c:pt idx="6308">
                        <c:v>399.96150999999998</c:v>
                      </c:pt>
                      <c:pt idx="6309">
                        <c:v>399.96438000000001</c:v>
                      </c:pt>
                      <c:pt idx="6310">
                        <c:v>400.00351000000001</c:v>
                      </c:pt>
                      <c:pt idx="6311">
                        <c:v>399.9511</c:v>
                      </c:pt>
                      <c:pt idx="6312">
                        <c:v>399.95495</c:v>
                      </c:pt>
                      <c:pt idx="6313">
                        <c:v>399.95976000000002</c:v>
                      </c:pt>
                      <c:pt idx="6314">
                        <c:v>399.99722000000003</c:v>
                      </c:pt>
                      <c:pt idx="6315">
                        <c:v>399.95742999999999</c:v>
                      </c:pt>
                      <c:pt idx="6316">
                        <c:v>399.96145999999999</c:v>
                      </c:pt>
                      <c:pt idx="6317">
                        <c:v>399.96251000000001</c:v>
                      </c:pt>
                      <c:pt idx="6318">
                        <c:v>399.99682999999999</c:v>
                      </c:pt>
                      <c:pt idx="6319">
                        <c:v>399.95686999999998</c:v>
                      </c:pt>
                      <c:pt idx="6320">
                        <c:v>399.95236</c:v>
                      </c:pt>
                      <c:pt idx="6321">
                        <c:v>399.96327000000002</c:v>
                      </c:pt>
                      <c:pt idx="6322">
                        <c:v>399.95042000000001</c:v>
                      </c:pt>
                      <c:pt idx="6323">
                        <c:v>399.98093</c:v>
                      </c:pt>
                      <c:pt idx="6324">
                        <c:v>399.96692999999999</c:v>
                      </c:pt>
                      <c:pt idx="6325">
                        <c:v>399.96170000000001</c:v>
                      </c:pt>
                      <c:pt idx="6326">
                        <c:v>399.94630000000001</c:v>
                      </c:pt>
                      <c:pt idx="6327">
                        <c:v>399.98930000000001</c:v>
                      </c:pt>
                      <c:pt idx="6328">
                        <c:v>399.95827000000003</c:v>
                      </c:pt>
                      <c:pt idx="6329">
                        <c:v>399.97503</c:v>
                      </c:pt>
                      <c:pt idx="6330">
                        <c:v>399.97642000000002</c:v>
                      </c:pt>
                      <c:pt idx="6331">
                        <c:v>399.99995999999999</c:v>
                      </c:pt>
                      <c:pt idx="6332">
                        <c:v>399.97122000000002</c:v>
                      </c:pt>
                      <c:pt idx="6333">
                        <c:v>399.97832</c:v>
                      </c:pt>
                      <c:pt idx="6334">
                        <c:v>399.97595999999999</c:v>
                      </c:pt>
                      <c:pt idx="6335">
                        <c:v>400.00625000000002</c:v>
                      </c:pt>
                      <c:pt idx="6336">
                        <c:v>399.98316999999997</c:v>
                      </c:pt>
                      <c:pt idx="6337">
                        <c:v>399.96578</c:v>
                      </c:pt>
                      <c:pt idx="6338">
                        <c:v>399.96460000000002</c:v>
                      </c:pt>
                      <c:pt idx="6339">
                        <c:v>399.9785</c:v>
                      </c:pt>
                      <c:pt idx="6340">
                        <c:v>399.98516000000001</c:v>
                      </c:pt>
                      <c:pt idx="6341">
                        <c:v>399.95551</c:v>
                      </c:pt>
                      <c:pt idx="6342">
                        <c:v>399.94585000000001</c:v>
                      </c:pt>
                      <c:pt idx="6343">
                        <c:v>399.96057999999999</c:v>
                      </c:pt>
                      <c:pt idx="6344">
                        <c:v>399.99261000000001</c:v>
                      </c:pt>
                      <c:pt idx="6345">
                        <c:v>400.10122000000001</c:v>
                      </c:pt>
                      <c:pt idx="6346">
                        <c:v>399.95474999999999</c:v>
                      </c:pt>
                      <c:pt idx="6347">
                        <c:v>399.94175999999999</c:v>
                      </c:pt>
                      <c:pt idx="6348">
                        <c:v>399.98473999999999</c:v>
                      </c:pt>
                      <c:pt idx="6349">
                        <c:v>399.96129999999999</c:v>
                      </c:pt>
                      <c:pt idx="6350">
                        <c:v>399.96978000000001</c:v>
                      </c:pt>
                      <c:pt idx="6351">
                        <c:v>399.96289000000002</c:v>
                      </c:pt>
                      <c:pt idx="6352">
                        <c:v>400.01474000000002</c:v>
                      </c:pt>
                      <c:pt idx="6353">
                        <c:v>399.97960999999998</c:v>
                      </c:pt>
                      <c:pt idx="6354">
                        <c:v>399.9658</c:v>
                      </c:pt>
                      <c:pt idx="6355">
                        <c:v>399.96449000000001</c:v>
                      </c:pt>
                      <c:pt idx="6356">
                        <c:v>399.95929999999998</c:v>
                      </c:pt>
                      <c:pt idx="6357">
                        <c:v>399.97692000000001</c:v>
                      </c:pt>
                      <c:pt idx="6358">
                        <c:v>399.96575000000001</c:v>
                      </c:pt>
                      <c:pt idx="6359">
                        <c:v>399.94024000000002</c:v>
                      </c:pt>
                      <c:pt idx="6360">
                        <c:v>399.93369000000001</c:v>
                      </c:pt>
                      <c:pt idx="6361">
                        <c:v>399.98048999999997</c:v>
                      </c:pt>
                      <c:pt idx="6362">
                        <c:v>399.95760999999999</c:v>
                      </c:pt>
                      <c:pt idx="6363">
                        <c:v>399.96442999999999</c:v>
                      </c:pt>
                      <c:pt idx="6364">
                        <c:v>399.95711</c:v>
                      </c:pt>
                      <c:pt idx="6365">
                        <c:v>400.00605999999999</c:v>
                      </c:pt>
                      <c:pt idx="6366">
                        <c:v>399.95501999999999</c:v>
                      </c:pt>
                      <c:pt idx="6367">
                        <c:v>399.93689999999998</c:v>
                      </c:pt>
                      <c:pt idx="6368">
                        <c:v>399.95319999999998</c:v>
                      </c:pt>
                      <c:pt idx="6369">
                        <c:v>399.98845</c:v>
                      </c:pt>
                      <c:pt idx="6370">
                        <c:v>399.95053000000001</c:v>
                      </c:pt>
                      <c:pt idx="6371">
                        <c:v>399.92813000000001</c:v>
                      </c:pt>
                      <c:pt idx="6372">
                        <c:v>399.94409000000002</c:v>
                      </c:pt>
                      <c:pt idx="6373">
                        <c:v>399.96713</c:v>
                      </c:pt>
                      <c:pt idx="6374">
                        <c:v>399.99412999999998</c:v>
                      </c:pt>
                      <c:pt idx="6375">
                        <c:v>399.98973999999998</c:v>
                      </c:pt>
                      <c:pt idx="6376">
                        <c:v>399.97023000000002</c:v>
                      </c:pt>
                      <c:pt idx="6377">
                        <c:v>399.97205000000002</c:v>
                      </c:pt>
                      <c:pt idx="6378">
                        <c:v>399.995</c:v>
                      </c:pt>
                      <c:pt idx="6379">
                        <c:v>399.95161999999999</c:v>
                      </c:pt>
                      <c:pt idx="6380">
                        <c:v>399.95994999999999</c:v>
                      </c:pt>
                      <c:pt idx="6381">
                        <c:v>399.94679000000002</c:v>
                      </c:pt>
                      <c:pt idx="6382">
                        <c:v>399.97307000000001</c:v>
                      </c:pt>
                      <c:pt idx="6383">
                        <c:v>399.92243999999999</c:v>
                      </c:pt>
                      <c:pt idx="6384">
                        <c:v>399.94968</c:v>
                      </c:pt>
                      <c:pt idx="6385">
                        <c:v>399.95074</c:v>
                      </c:pt>
                      <c:pt idx="6386">
                        <c:v>399.98011000000002</c:v>
                      </c:pt>
                      <c:pt idx="6387">
                        <c:v>399.95544000000001</c:v>
                      </c:pt>
                      <c:pt idx="6388">
                        <c:v>399.98575</c:v>
                      </c:pt>
                      <c:pt idx="6389">
                        <c:v>399.97998999999999</c:v>
                      </c:pt>
                      <c:pt idx="6390">
                        <c:v>399.99531000000002</c:v>
                      </c:pt>
                      <c:pt idx="6391">
                        <c:v>399.95078000000001</c:v>
                      </c:pt>
                      <c:pt idx="6392">
                        <c:v>399.96928000000003</c:v>
                      </c:pt>
                      <c:pt idx="6393">
                        <c:v>399.95204999999999</c:v>
                      </c:pt>
                      <c:pt idx="6394">
                        <c:v>399.96841000000001</c:v>
                      </c:pt>
                      <c:pt idx="6395">
                        <c:v>400.00421999999998</c:v>
                      </c:pt>
                      <c:pt idx="6396">
                        <c:v>399.98016000000001</c:v>
                      </c:pt>
                      <c:pt idx="6397">
                        <c:v>399.98424999999997</c:v>
                      </c:pt>
                      <c:pt idx="6398">
                        <c:v>399.97449999999998</c:v>
                      </c:pt>
                      <c:pt idx="6399">
                        <c:v>400.01119999999997</c:v>
                      </c:pt>
                      <c:pt idx="6400">
                        <c:v>399.97125</c:v>
                      </c:pt>
                      <c:pt idx="6401">
                        <c:v>399.96093999999999</c:v>
                      </c:pt>
                      <c:pt idx="6402">
                        <c:v>399.95359000000002</c:v>
                      </c:pt>
                      <c:pt idx="6403">
                        <c:v>400.00511999999998</c:v>
                      </c:pt>
                      <c:pt idx="6404">
                        <c:v>399.95492999999999</c:v>
                      </c:pt>
                      <c:pt idx="6405">
                        <c:v>399.98032000000001</c:v>
                      </c:pt>
                      <c:pt idx="6406">
                        <c:v>400.09951999999998</c:v>
                      </c:pt>
                      <c:pt idx="6407">
                        <c:v>400.00862000000001</c:v>
                      </c:pt>
                      <c:pt idx="6408">
                        <c:v>399.98248999999998</c:v>
                      </c:pt>
                      <c:pt idx="6409">
                        <c:v>399.96213999999998</c:v>
                      </c:pt>
                      <c:pt idx="6410">
                        <c:v>399.95307000000003</c:v>
                      </c:pt>
                      <c:pt idx="6411">
                        <c:v>399.97989999999999</c:v>
                      </c:pt>
                      <c:pt idx="6412">
                        <c:v>399.98214000000002</c:v>
                      </c:pt>
                      <c:pt idx="6413">
                        <c:v>399.96935999999999</c:v>
                      </c:pt>
                      <c:pt idx="6414">
                        <c:v>399.95454999999998</c:v>
                      </c:pt>
                      <c:pt idx="6415">
                        <c:v>399.96814999999998</c:v>
                      </c:pt>
                      <c:pt idx="6416">
                        <c:v>400.00628</c:v>
                      </c:pt>
                      <c:pt idx="6417">
                        <c:v>399.95900999999998</c:v>
                      </c:pt>
                      <c:pt idx="6418">
                        <c:v>399.97863999999998</c:v>
                      </c:pt>
                      <c:pt idx="6419">
                        <c:v>400.00373999999999</c:v>
                      </c:pt>
                      <c:pt idx="6420">
                        <c:v>400.00997000000001</c:v>
                      </c:pt>
                      <c:pt idx="6421">
                        <c:v>399.97102999999998</c:v>
                      </c:pt>
                      <c:pt idx="6422">
                        <c:v>399.95380999999998</c:v>
                      </c:pt>
                      <c:pt idx="6423">
                        <c:v>399.97073</c:v>
                      </c:pt>
                      <c:pt idx="6424">
                        <c:v>399.99770000000001</c:v>
                      </c:pt>
                      <c:pt idx="6425">
                        <c:v>399.97329999999999</c:v>
                      </c:pt>
                      <c:pt idx="6426">
                        <c:v>399.95504</c:v>
                      </c:pt>
                      <c:pt idx="6427">
                        <c:v>399.96156000000002</c:v>
                      </c:pt>
                      <c:pt idx="6428">
                        <c:v>399.98669000000001</c:v>
                      </c:pt>
                      <c:pt idx="6429">
                        <c:v>399.97307000000001</c:v>
                      </c:pt>
                      <c:pt idx="6430">
                        <c:v>399.98273</c:v>
                      </c:pt>
                      <c:pt idx="6431">
                        <c:v>399.97976</c:v>
                      </c:pt>
                      <c:pt idx="6432">
                        <c:v>399.97521</c:v>
                      </c:pt>
                      <c:pt idx="6433">
                        <c:v>400.01566000000003</c:v>
                      </c:pt>
                      <c:pt idx="6434">
                        <c:v>399.98385999999999</c:v>
                      </c:pt>
                      <c:pt idx="6435">
                        <c:v>399.97935000000001</c:v>
                      </c:pt>
                      <c:pt idx="6436">
                        <c:v>399.97742</c:v>
                      </c:pt>
                      <c:pt idx="6437">
                        <c:v>400.02071000000001</c:v>
                      </c:pt>
                      <c:pt idx="6438">
                        <c:v>399.98165</c:v>
                      </c:pt>
                      <c:pt idx="6439">
                        <c:v>399.97393</c:v>
                      </c:pt>
                      <c:pt idx="6440">
                        <c:v>399.98003</c:v>
                      </c:pt>
                      <c:pt idx="6441">
                        <c:v>400.01629000000003</c:v>
                      </c:pt>
                      <c:pt idx="6442">
                        <c:v>399.97604999999999</c:v>
                      </c:pt>
                      <c:pt idx="6443">
                        <c:v>399.95738</c:v>
                      </c:pt>
                      <c:pt idx="6444">
                        <c:v>399.96051</c:v>
                      </c:pt>
                      <c:pt idx="6445">
                        <c:v>400.0009</c:v>
                      </c:pt>
                      <c:pt idx="6446">
                        <c:v>399.94878</c:v>
                      </c:pt>
                      <c:pt idx="6447">
                        <c:v>399.96638999999999</c:v>
                      </c:pt>
                      <c:pt idx="6448">
                        <c:v>399.95531999999997</c:v>
                      </c:pt>
                      <c:pt idx="6449">
                        <c:v>399.99480999999997</c:v>
                      </c:pt>
                      <c:pt idx="6450">
                        <c:v>400.00157000000002</c:v>
                      </c:pt>
                      <c:pt idx="6451">
                        <c:v>399.99482999999998</c:v>
                      </c:pt>
                      <c:pt idx="6452">
                        <c:v>399.97534999999999</c:v>
                      </c:pt>
                      <c:pt idx="6453">
                        <c:v>399.99081000000001</c:v>
                      </c:pt>
                      <c:pt idx="6454">
                        <c:v>400.01042000000001</c:v>
                      </c:pt>
                      <c:pt idx="6455">
                        <c:v>400.00142</c:v>
                      </c:pt>
                      <c:pt idx="6456">
                        <c:v>399.96969000000001</c:v>
                      </c:pt>
                      <c:pt idx="6457">
                        <c:v>399.96600000000001</c:v>
                      </c:pt>
                      <c:pt idx="6458">
                        <c:v>400.01738</c:v>
                      </c:pt>
                      <c:pt idx="6459">
                        <c:v>399.99421000000001</c:v>
                      </c:pt>
                      <c:pt idx="6460">
                        <c:v>399.97478999999998</c:v>
                      </c:pt>
                      <c:pt idx="6461">
                        <c:v>399.97987999999998</c:v>
                      </c:pt>
                      <c:pt idx="6462">
                        <c:v>400.00054999999998</c:v>
                      </c:pt>
                      <c:pt idx="6463">
                        <c:v>399.96364</c:v>
                      </c:pt>
                      <c:pt idx="6464">
                        <c:v>399.97147000000001</c:v>
                      </c:pt>
                      <c:pt idx="6465">
                        <c:v>399.97221999999999</c:v>
                      </c:pt>
                      <c:pt idx="6466">
                        <c:v>400.00675000000001</c:v>
                      </c:pt>
                      <c:pt idx="6467">
                        <c:v>400.14060000000001</c:v>
                      </c:pt>
                      <c:pt idx="6468">
                        <c:v>399.96575000000001</c:v>
                      </c:pt>
                      <c:pt idx="6469">
                        <c:v>399.96006999999997</c:v>
                      </c:pt>
                      <c:pt idx="6470">
                        <c:v>399.96015</c:v>
                      </c:pt>
                      <c:pt idx="6471">
                        <c:v>400.00684000000001</c:v>
                      </c:pt>
                      <c:pt idx="6472">
                        <c:v>399.95469000000003</c:v>
                      </c:pt>
                      <c:pt idx="6473">
                        <c:v>399.96978999999999</c:v>
                      </c:pt>
                      <c:pt idx="6474">
                        <c:v>399.95051999999998</c:v>
                      </c:pt>
                      <c:pt idx="6475">
                        <c:v>399.96406000000002</c:v>
                      </c:pt>
                      <c:pt idx="6476">
                        <c:v>399.95105999999998</c:v>
                      </c:pt>
                      <c:pt idx="6477">
                        <c:v>399.95566000000002</c:v>
                      </c:pt>
                      <c:pt idx="6478">
                        <c:v>399.93437999999998</c:v>
                      </c:pt>
                      <c:pt idx="6479">
                        <c:v>399.99919</c:v>
                      </c:pt>
                      <c:pt idx="6480">
                        <c:v>399.94376999999997</c:v>
                      </c:pt>
                      <c:pt idx="6481">
                        <c:v>399.96228000000002</c:v>
                      </c:pt>
                      <c:pt idx="6482">
                        <c:v>399.95501999999999</c:v>
                      </c:pt>
                      <c:pt idx="6483">
                        <c:v>399.97654999999997</c:v>
                      </c:pt>
                      <c:pt idx="6484">
                        <c:v>399.96104000000003</c:v>
                      </c:pt>
                      <c:pt idx="6485">
                        <c:v>399.95278000000002</c:v>
                      </c:pt>
                      <c:pt idx="6486">
                        <c:v>399.94799999999998</c:v>
                      </c:pt>
                      <c:pt idx="6487">
                        <c:v>399.96570000000003</c:v>
                      </c:pt>
                      <c:pt idx="6488">
                        <c:v>399.98117999999999</c:v>
                      </c:pt>
                      <c:pt idx="6489">
                        <c:v>399.95346000000001</c:v>
                      </c:pt>
                      <c:pt idx="6490">
                        <c:v>399.95686000000001</c:v>
                      </c:pt>
                      <c:pt idx="6491">
                        <c:v>399.95461999999998</c:v>
                      </c:pt>
                      <c:pt idx="6492">
                        <c:v>400.00089000000003</c:v>
                      </c:pt>
                      <c:pt idx="6493">
                        <c:v>399.96424000000002</c:v>
                      </c:pt>
                      <c:pt idx="6494">
                        <c:v>399.96595000000002</c:v>
                      </c:pt>
                      <c:pt idx="6495">
                        <c:v>399.96537000000001</c:v>
                      </c:pt>
                      <c:pt idx="6496">
                        <c:v>400.00076999999999</c:v>
                      </c:pt>
                      <c:pt idx="6497">
                        <c:v>399.96879000000001</c:v>
                      </c:pt>
                      <c:pt idx="6498">
                        <c:v>399.95981999999998</c:v>
                      </c:pt>
                      <c:pt idx="6499">
                        <c:v>399.97752000000003</c:v>
                      </c:pt>
                      <c:pt idx="6500">
                        <c:v>399.99304000000001</c:v>
                      </c:pt>
                      <c:pt idx="6501">
                        <c:v>399.97381999999999</c:v>
                      </c:pt>
                      <c:pt idx="6502">
                        <c:v>399.95569</c:v>
                      </c:pt>
                      <c:pt idx="6503">
                        <c:v>399.97287</c:v>
                      </c:pt>
                      <c:pt idx="6504">
                        <c:v>399.95974000000001</c:v>
                      </c:pt>
                      <c:pt idx="6505">
                        <c:v>400.01609000000002</c:v>
                      </c:pt>
                      <c:pt idx="6506">
                        <c:v>399.98876000000001</c:v>
                      </c:pt>
                      <c:pt idx="6507">
                        <c:v>399.98432000000003</c:v>
                      </c:pt>
                      <c:pt idx="6508">
                        <c:v>399.98894000000001</c:v>
                      </c:pt>
                      <c:pt idx="6509">
                        <c:v>400.01085999999998</c:v>
                      </c:pt>
                      <c:pt idx="6510">
                        <c:v>399.97933999999998</c:v>
                      </c:pt>
                      <c:pt idx="6511">
                        <c:v>399.99678</c:v>
                      </c:pt>
                      <c:pt idx="6512">
                        <c:v>399.99806999999998</c:v>
                      </c:pt>
                      <c:pt idx="6513">
                        <c:v>400.01101</c:v>
                      </c:pt>
                      <c:pt idx="6514">
                        <c:v>399.97422999999998</c:v>
                      </c:pt>
                      <c:pt idx="6515">
                        <c:v>399.97217000000001</c:v>
                      </c:pt>
                      <c:pt idx="6516">
                        <c:v>399.97564999999997</c:v>
                      </c:pt>
                      <c:pt idx="6517">
                        <c:v>399.98676999999998</c:v>
                      </c:pt>
                      <c:pt idx="6518">
                        <c:v>399.98480000000001</c:v>
                      </c:pt>
                      <c:pt idx="6519">
                        <c:v>399.97354999999999</c:v>
                      </c:pt>
                      <c:pt idx="6520">
                        <c:v>400.0043</c:v>
                      </c:pt>
                      <c:pt idx="6521">
                        <c:v>399.99982</c:v>
                      </c:pt>
                      <c:pt idx="6522">
                        <c:v>399.98901000000001</c:v>
                      </c:pt>
                      <c:pt idx="6523">
                        <c:v>399.97491000000002</c:v>
                      </c:pt>
                      <c:pt idx="6524">
                        <c:v>399.90794</c:v>
                      </c:pt>
                      <c:pt idx="6525">
                        <c:v>399.92088000000001</c:v>
                      </c:pt>
                      <c:pt idx="6526">
                        <c:v>399.96424000000002</c:v>
                      </c:pt>
                      <c:pt idx="6527">
                        <c:v>399.96251000000001</c:v>
                      </c:pt>
                      <c:pt idx="6528">
                        <c:v>400.05097999999998</c:v>
                      </c:pt>
                      <c:pt idx="6529">
                        <c:v>399.95218999999997</c:v>
                      </c:pt>
                      <c:pt idx="6530">
                        <c:v>399.97183000000001</c:v>
                      </c:pt>
                      <c:pt idx="6531">
                        <c:v>399.96361999999999</c:v>
                      </c:pt>
                      <c:pt idx="6532">
                        <c:v>399.94977999999998</c:v>
                      </c:pt>
                      <c:pt idx="6533">
                        <c:v>399.94592</c:v>
                      </c:pt>
                      <c:pt idx="6534">
                        <c:v>399.96762000000001</c:v>
                      </c:pt>
                      <c:pt idx="6535">
                        <c:v>399.96051</c:v>
                      </c:pt>
                      <c:pt idx="6536">
                        <c:v>399.94817</c:v>
                      </c:pt>
                      <c:pt idx="6537">
                        <c:v>399.9452</c:v>
                      </c:pt>
                      <c:pt idx="6538">
                        <c:v>399.96262999999999</c:v>
                      </c:pt>
                      <c:pt idx="6539">
                        <c:v>399.91982000000002</c:v>
                      </c:pt>
                      <c:pt idx="6540">
                        <c:v>399.94013999999999</c:v>
                      </c:pt>
                      <c:pt idx="6541">
                        <c:v>399.91878000000003</c:v>
                      </c:pt>
                      <c:pt idx="6542">
                        <c:v>399.91975000000002</c:v>
                      </c:pt>
                      <c:pt idx="6543">
                        <c:v>399.96467999999999</c:v>
                      </c:pt>
                      <c:pt idx="6544">
                        <c:v>399.94612999999998</c:v>
                      </c:pt>
                      <c:pt idx="6545">
                        <c:v>399.93673000000001</c:v>
                      </c:pt>
                      <c:pt idx="6546">
                        <c:v>399.93018000000001</c:v>
                      </c:pt>
                      <c:pt idx="6547">
                        <c:v>399.96523000000002</c:v>
                      </c:pt>
                      <c:pt idx="6548">
                        <c:v>399.92372999999998</c:v>
                      </c:pt>
                      <c:pt idx="6549">
                        <c:v>399.93858999999998</c:v>
                      </c:pt>
                      <c:pt idx="6550">
                        <c:v>399.94956000000002</c:v>
                      </c:pt>
                      <c:pt idx="6551">
                        <c:v>399.98144000000002</c:v>
                      </c:pt>
                      <c:pt idx="6552">
                        <c:v>399.94600000000003</c:v>
                      </c:pt>
                      <c:pt idx="6553">
                        <c:v>399.94468000000001</c:v>
                      </c:pt>
                      <c:pt idx="6554">
                        <c:v>399.92676</c:v>
                      </c:pt>
                      <c:pt idx="6555">
                        <c:v>399.97104999999999</c:v>
                      </c:pt>
                      <c:pt idx="6556">
                        <c:v>399.93482</c:v>
                      </c:pt>
                      <c:pt idx="6557">
                        <c:v>399.92984000000001</c:v>
                      </c:pt>
                      <c:pt idx="6558">
                        <c:v>399.94844999999998</c:v>
                      </c:pt>
                      <c:pt idx="6559">
                        <c:v>399.94745</c:v>
                      </c:pt>
                      <c:pt idx="6560">
                        <c:v>399.94524999999999</c:v>
                      </c:pt>
                      <c:pt idx="6561">
                        <c:v>399.93972000000002</c:v>
                      </c:pt>
                      <c:pt idx="6562">
                        <c:v>399.92367000000002</c:v>
                      </c:pt>
                      <c:pt idx="6563">
                        <c:v>399.93650000000002</c:v>
                      </c:pt>
                      <c:pt idx="6564">
                        <c:v>399.97492999999997</c:v>
                      </c:pt>
                      <c:pt idx="6565">
                        <c:v>399.94673999999998</c:v>
                      </c:pt>
                      <c:pt idx="6566">
                        <c:v>399.94351</c:v>
                      </c:pt>
                      <c:pt idx="6567">
                        <c:v>399.95459</c:v>
                      </c:pt>
                      <c:pt idx="6568">
                        <c:v>399.97626000000002</c:v>
                      </c:pt>
                      <c:pt idx="6569">
                        <c:v>399.95393999999999</c:v>
                      </c:pt>
                      <c:pt idx="6570">
                        <c:v>399.94306999999998</c:v>
                      </c:pt>
                      <c:pt idx="6571">
                        <c:v>399.92746</c:v>
                      </c:pt>
                      <c:pt idx="6572">
                        <c:v>399.96319</c:v>
                      </c:pt>
                      <c:pt idx="6573">
                        <c:v>399.92754000000002</c:v>
                      </c:pt>
                      <c:pt idx="6574">
                        <c:v>399.93416999999999</c:v>
                      </c:pt>
                      <c:pt idx="6575">
                        <c:v>399.94295</c:v>
                      </c:pt>
                      <c:pt idx="6576">
                        <c:v>399.97527000000002</c:v>
                      </c:pt>
                      <c:pt idx="6577">
                        <c:v>399.94382999999999</c:v>
                      </c:pt>
                      <c:pt idx="6578">
                        <c:v>399.95792999999998</c:v>
                      </c:pt>
                      <c:pt idx="6579">
                        <c:v>399.94277</c:v>
                      </c:pt>
                      <c:pt idx="6580">
                        <c:v>399.93932999999998</c:v>
                      </c:pt>
                      <c:pt idx="6581">
                        <c:v>399.9855</c:v>
                      </c:pt>
                      <c:pt idx="6582">
                        <c:v>399.95787999999999</c:v>
                      </c:pt>
                      <c:pt idx="6583">
                        <c:v>399.97964000000002</c:v>
                      </c:pt>
                      <c:pt idx="6584">
                        <c:v>399.96210000000002</c:v>
                      </c:pt>
                      <c:pt idx="6585">
                        <c:v>399.98446999999999</c:v>
                      </c:pt>
                      <c:pt idx="6586">
                        <c:v>399.95202</c:v>
                      </c:pt>
                      <c:pt idx="6587">
                        <c:v>399.95818000000003</c:v>
                      </c:pt>
                      <c:pt idx="6588">
                        <c:v>400.06339000000003</c:v>
                      </c:pt>
                      <c:pt idx="6589">
                        <c:v>400.16370999999998</c:v>
                      </c:pt>
                      <c:pt idx="6590">
                        <c:v>400.08695999999998</c:v>
                      </c:pt>
                      <c:pt idx="6591">
                        <c:v>400.14456999999999</c:v>
                      </c:pt>
                      <c:pt idx="6592">
                        <c:v>400.18506000000002</c:v>
                      </c:pt>
                      <c:pt idx="6593">
                        <c:v>400.26562999999999</c:v>
                      </c:pt>
                      <c:pt idx="6594">
                        <c:v>400.27773000000002</c:v>
                      </c:pt>
                      <c:pt idx="6595">
                        <c:v>400.34388000000001</c:v>
                      </c:pt>
                      <c:pt idx="6596">
                        <c:v>400.40012000000002</c:v>
                      </c:pt>
                      <c:pt idx="6597">
                        <c:v>400.47014000000001</c:v>
                      </c:pt>
                      <c:pt idx="6598">
                        <c:v>400.49212</c:v>
                      </c:pt>
                      <c:pt idx="6599">
                        <c:v>400.56317000000001</c:v>
                      </c:pt>
                      <c:pt idx="6600">
                        <c:v>400.60138000000001</c:v>
                      </c:pt>
                      <c:pt idx="6601">
                        <c:v>400.66613000000001</c:v>
                      </c:pt>
                      <c:pt idx="6602">
                        <c:v>400.74196999999998</c:v>
                      </c:pt>
                      <c:pt idx="6603">
                        <c:v>400.75229000000002</c:v>
                      </c:pt>
                      <c:pt idx="6604">
                        <c:v>400.79759000000001</c:v>
                      </c:pt>
                      <c:pt idx="6605">
                        <c:v>400.86167</c:v>
                      </c:pt>
                      <c:pt idx="6606">
                        <c:v>400.94135999999997</c:v>
                      </c:pt>
                      <c:pt idx="6607">
                        <c:v>400.96713</c:v>
                      </c:pt>
                      <c:pt idx="6608">
                        <c:v>400.99937</c:v>
                      </c:pt>
                      <c:pt idx="6609">
                        <c:v>401.053</c:v>
                      </c:pt>
                      <c:pt idx="6610">
                        <c:v>401.12813999999997</c:v>
                      </c:pt>
                      <c:pt idx="6611">
                        <c:v>401.15784000000002</c:v>
                      </c:pt>
                      <c:pt idx="6612">
                        <c:v>401.19914999999997</c:v>
                      </c:pt>
                      <c:pt idx="6613">
                        <c:v>401.26510000000002</c:v>
                      </c:pt>
                      <c:pt idx="6614">
                        <c:v>401.34985</c:v>
                      </c:pt>
                      <c:pt idx="6615">
                        <c:v>401.36311000000001</c:v>
                      </c:pt>
                      <c:pt idx="6616">
                        <c:v>401.41172999999998</c:v>
                      </c:pt>
                      <c:pt idx="6617">
                        <c:v>401.45607999999999</c:v>
                      </c:pt>
                      <c:pt idx="6618">
                        <c:v>401.49247000000003</c:v>
                      </c:pt>
                      <c:pt idx="6619">
                        <c:v>401.58987999999999</c:v>
                      </c:pt>
                      <c:pt idx="6620">
                        <c:v>401.62079999999997</c:v>
                      </c:pt>
                      <c:pt idx="6621">
                        <c:v>401.65197999999998</c:v>
                      </c:pt>
                      <c:pt idx="6622">
                        <c:v>401.70612</c:v>
                      </c:pt>
                      <c:pt idx="6623">
                        <c:v>401.79048999999998</c:v>
                      </c:pt>
                      <c:pt idx="6624">
                        <c:v>401.81364000000002</c:v>
                      </c:pt>
                      <c:pt idx="6625">
                        <c:v>401.85422</c:v>
                      </c:pt>
                      <c:pt idx="6626">
                        <c:v>401.91386</c:v>
                      </c:pt>
                      <c:pt idx="6627">
                        <c:v>401.98075999999998</c:v>
                      </c:pt>
                      <c:pt idx="6628">
                        <c:v>402.01316000000003</c:v>
                      </c:pt>
                      <c:pt idx="6629">
                        <c:v>402.05385999999999</c:v>
                      </c:pt>
                      <c:pt idx="6630">
                        <c:v>402.11685999999997</c:v>
                      </c:pt>
                      <c:pt idx="6631">
                        <c:v>402.21384999999998</c:v>
                      </c:pt>
                      <c:pt idx="6632">
                        <c:v>402.22172</c:v>
                      </c:pt>
                      <c:pt idx="6633">
                        <c:v>402.25223999999997</c:v>
                      </c:pt>
                      <c:pt idx="6634">
                        <c:v>402.31893000000002</c:v>
                      </c:pt>
                      <c:pt idx="6635">
                        <c:v>402.37452000000002</c:v>
                      </c:pt>
                      <c:pt idx="6636">
                        <c:v>402.4409</c:v>
                      </c:pt>
                      <c:pt idx="6637">
                        <c:v>402.48363000000001</c:v>
                      </c:pt>
                      <c:pt idx="6638">
                        <c:v>402.52848</c:v>
                      </c:pt>
                      <c:pt idx="6639">
                        <c:v>402.55216999999999</c:v>
                      </c:pt>
                      <c:pt idx="6640">
                        <c:v>402.65064999999998</c:v>
                      </c:pt>
                      <c:pt idx="6641">
                        <c:v>402.65564999999998</c:v>
                      </c:pt>
                      <c:pt idx="6642">
                        <c:v>402.71528000000001</c:v>
                      </c:pt>
                      <c:pt idx="6643">
                        <c:v>402.79243000000002</c:v>
                      </c:pt>
                      <c:pt idx="6644">
                        <c:v>402.86443000000003</c:v>
                      </c:pt>
                      <c:pt idx="6645">
                        <c:v>402.88630000000001</c:v>
                      </c:pt>
                      <c:pt idx="6646">
                        <c:v>402.93031999999999</c:v>
                      </c:pt>
                      <c:pt idx="6647">
                        <c:v>402.97773000000001</c:v>
                      </c:pt>
                      <c:pt idx="6648">
                        <c:v>403.06247999999999</c:v>
                      </c:pt>
                      <c:pt idx="6649">
                        <c:v>403.18709000000001</c:v>
                      </c:pt>
                      <c:pt idx="6650">
                        <c:v>403.15730000000002</c:v>
                      </c:pt>
                      <c:pt idx="6651">
                        <c:v>403.15902999999997</c:v>
                      </c:pt>
                      <c:pt idx="6652">
                        <c:v>403.24743999999998</c:v>
                      </c:pt>
                      <c:pt idx="6653">
                        <c:v>403.27190999999999</c:v>
                      </c:pt>
                      <c:pt idx="6654">
                        <c:v>403.32407999999998</c:v>
                      </c:pt>
                      <c:pt idx="6655">
                        <c:v>403.36950999999999</c:v>
                      </c:pt>
                      <c:pt idx="6656">
                        <c:v>403.42308000000003</c:v>
                      </c:pt>
                      <c:pt idx="6657">
                        <c:v>403.48703</c:v>
                      </c:pt>
                      <c:pt idx="6658">
                        <c:v>403.53050000000002</c:v>
                      </c:pt>
                      <c:pt idx="6659">
                        <c:v>403.56804</c:v>
                      </c:pt>
                      <c:pt idx="6660">
                        <c:v>403.62711999999999</c:v>
                      </c:pt>
                      <c:pt idx="6661">
                        <c:v>403.69934000000001</c:v>
                      </c:pt>
                      <c:pt idx="6662">
                        <c:v>403.72660999999999</c:v>
                      </c:pt>
                      <c:pt idx="6663">
                        <c:v>403.7525</c:v>
                      </c:pt>
                      <c:pt idx="6664">
                        <c:v>403.81324999999998</c:v>
                      </c:pt>
                      <c:pt idx="6665">
                        <c:v>403.87855000000002</c:v>
                      </c:pt>
                      <c:pt idx="6666">
                        <c:v>403.92732999999998</c:v>
                      </c:pt>
                      <c:pt idx="6667">
                        <c:v>403.95997999999997</c:v>
                      </c:pt>
                      <c:pt idx="6668">
                        <c:v>404.03768000000002</c:v>
                      </c:pt>
                      <c:pt idx="6669">
                        <c:v>404.08891999999997</c:v>
                      </c:pt>
                      <c:pt idx="6670">
                        <c:v>404.10833000000002</c:v>
                      </c:pt>
                      <c:pt idx="6671">
                        <c:v>404.15395999999998</c:v>
                      </c:pt>
                      <c:pt idx="6672">
                        <c:v>404.21530999999999</c:v>
                      </c:pt>
                      <c:pt idx="6673">
                        <c:v>404.27616999999998</c:v>
                      </c:pt>
                      <c:pt idx="6674">
                        <c:v>404.33704999999998</c:v>
                      </c:pt>
                      <c:pt idx="6675">
                        <c:v>404.37889999999999</c:v>
                      </c:pt>
                      <c:pt idx="6676">
                        <c:v>404.42345</c:v>
                      </c:pt>
                      <c:pt idx="6677">
                        <c:v>404.46202</c:v>
                      </c:pt>
                      <c:pt idx="6678">
                        <c:v>404.54162000000002</c:v>
                      </c:pt>
                      <c:pt idx="6679">
                        <c:v>404.57330000000002</c:v>
                      </c:pt>
                      <c:pt idx="6680">
                        <c:v>404.61651999999998</c:v>
                      </c:pt>
                      <c:pt idx="6681">
                        <c:v>404.67804000000001</c:v>
                      </c:pt>
                      <c:pt idx="6682">
                        <c:v>404.76098000000002</c:v>
                      </c:pt>
                      <c:pt idx="6683">
                        <c:v>404.78215999999998</c:v>
                      </c:pt>
                      <c:pt idx="6684">
                        <c:v>404.81407999999999</c:v>
                      </c:pt>
                      <c:pt idx="6685">
                        <c:v>404.88114000000002</c:v>
                      </c:pt>
                      <c:pt idx="6686">
                        <c:v>404.94339000000002</c:v>
                      </c:pt>
                      <c:pt idx="6687">
                        <c:v>404.96602999999999</c:v>
                      </c:pt>
                      <c:pt idx="6688">
                        <c:v>405.00180999999998</c:v>
                      </c:pt>
                      <c:pt idx="6689">
                        <c:v>405.06069000000002</c:v>
                      </c:pt>
                      <c:pt idx="6690">
                        <c:v>405.13796000000002</c:v>
                      </c:pt>
                      <c:pt idx="6691">
                        <c:v>405.17847</c:v>
                      </c:pt>
                      <c:pt idx="6692">
                        <c:v>405.2201</c:v>
                      </c:pt>
                      <c:pt idx="6693">
                        <c:v>405.26477999999997</c:v>
                      </c:pt>
                      <c:pt idx="6694">
                        <c:v>405.32220000000001</c:v>
                      </c:pt>
                      <c:pt idx="6695">
                        <c:v>405.42279000000002</c:v>
                      </c:pt>
                      <c:pt idx="6696">
                        <c:v>405.42608999999999</c:v>
                      </c:pt>
                      <c:pt idx="6697">
                        <c:v>405.47681</c:v>
                      </c:pt>
                      <c:pt idx="6698">
                        <c:v>405.52512999999999</c:v>
                      </c:pt>
                      <c:pt idx="6699">
                        <c:v>405.61160999999998</c:v>
                      </c:pt>
                      <c:pt idx="6700">
                        <c:v>405.61849999999998</c:v>
                      </c:pt>
                      <c:pt idx="6701">
                        <c:v>405.67311999999998</c:v>
                      </c:pt>
                      <c:pt idx="6702">
                        <c:v>405.72244999999998</c:v>
                      </c:pt>
                      <c:pt idx="6703">
                        <c:v>405.79147</c:v>
                      </c:pt>
                      <c:pt idx="6704">
                        <c:v>405.81335999999999</c:v>
                      </c:pt>
                      <c:pt idx="6705">
                        <c:v>405.86516</c:v>
                      </c:pt>
                      <c:pt idx="6706">
                        <c:v>405.91669999999999</c:v>
                      </c:pt>
                      <c:pt idx="6707">
                        <c:v>406.00594999999998</c:v>
                      </c:pt>
                      <c:pt idx="6708">
                        <c:v>406.06112999999999</c:v>
                      </c:pt>
                      <c:pt idx="6709">
                        <c:v>406.07826</c:v>
                      </c:pt>
                      <c:pt idx="6710">
                        <c:v>406.29011000000003</c:v>
                      </c:pt>
                      <c:pt idx="6711">
                        <c:v>406.18997000000002</c:v>
                      </c:pt>
                      <c:pt idx="6712">
                        <c:v>406.24020999999999</c:v>
                      </c:pt>
                      <c:pt idx="6713">
                        <c:v>406.35816</c:v>
                      </c:pt>
                      <c:pt idx="6714">
                        <c:v>406.31522999999999</c:v>
                      </c:pt>
                      <c:pt idx="6715">
                        <c:v>406.42406</c:v>
                      </c:pt>
                      <c:pt idx="6716">
                        <c:v>406.48617000000002</c:v>
                      </c:pt>
                      <c:pt idx="6717">
                        <c:v>406.46944000000002</c:v>
                      </c:pt>
                      <c:pt idx="6718">
                        <c:v>406.57805999999999</c:v>
                      </c:pt>
                      <c:pt idx="6719">
                        <c:v>406.59064999999998</c:v>
                      </c:pt>
                      <c:pt idx="6720">
                        <c:v>406.62997999999999</c:v>
                      </c:pt>
                      <c:pt idx="6721">
                        <c:v>406.70328999999998</c:v>
                      </c:pt>
                      <c:pt idx="6722">
                        <c:v>406.78406000000001</c:v>
                      </c:pt>
                      <c:pt idx="6723">
                        <c:v>406.80626000000001</c:v>
                      </c:pt>
                      <c:pt idx="6724">
                        <c:v>406.82420000000002</c:v>
                      </c:pt>
                      <c:pt idx="6725">
                        <c:v>406.86853000000002</c:v>
                      </c:pt>
                      <c:pt idx="6726">
                        <c:v>406.94596999999999</c:v>
                      </c:pt>
                      <c:pt idx="6727">
                        <c:v>406.94175999999999</c:v>
                      </c:pt>
                      <c:pt idx="6728">
                        <c:v>407.00587000000002</c:v>
                      </c:pt>
                      <c:pt idx="6729">
                        <c:v>407.08402000000001</c:v>
                      </c:pt>
                      <c:pt idx="6730">
                        <c:v>407.14855</c:v>
                      </c:pt>
                      <c:pt idx="6731">
                        <c:v>407.1635</c:v>
                      </c:pt>
                      <c:pt idx="6732">
                        <c:v>407.20988</c:v>
                      </c:pt>
                      <c:pt idx="6733">
                        <c:v>407.25769000000003</c:v>
                      </c:pt>
                      <c:pt idx="6734">
                        <c:v>407.32202000000001</c:v>
                      </c:pt>
                      <c:pt idx="6735">
                        <c:v>407.40690000000001</c:v>
                      </c:pt>
                      <c:pt idx="6736">
                        <c:v>407.41831000000002</c:v>
                      </c:pt>
                      <c:pt idx="6737">
                        <c:v>407.45341000000002</c:v>
                      </c:pt>
                      <c:pt idx="6738">
                        <c:v>407.49919999999997</c:v>
                      </c:pt>
                      <c:pt idx="6739">
                        <c:v>407.59438999999998</c:v>
                      </c:pt>
                      <c:pt idx="6740">
                        <c:v>407.60135000000002</c:v>
                      </c:pt>
                      <c:pt idx="6741">
                        <c:v>407.66334000000001</c:v>
                      </c:pt>
                      <c:pt idx="6742">
                        <c:v>407.70600000000002</c:v>
                      </c:pt>
                      <c:pt idx="6743">
                        <c:v>407.80862999999999</c:v>
                      </c:pt>
                      <c:pt idx="6744">
                        <c:v>407.81729999999999</c:v>
                      </c:pt>
                      <c:pt idx="6745">
                        <c:v>407.87464</c:v>
                      </c:pt>
                      <c:pt idx="6746">
                        <c:v>407.92066</c:v>
                      </c:pt>
                      <c:pt idx="6747">
                        <c:v>407.99835000000002</c:v>
                      </c:pt>
                      <c:pt idx="6748">
                        <c:v>408.01222999999999</c:v>
                      </c:pt>
                      <c:pt idx="6749">
                        <c:v>408.04633000000001</c:v>
                      </c:pt>
                      <c:pt idx="6750">
                        <c:v>408.09469999999999</c:v>
                      </c:pt>
                      <c:pt idx="6751">
                        <c:v>408.19945999999999</c:v>
                      </c:pt>
                      <c:pt idx="6752">
                        <c:v>408.21467999999999</c:v>
                      </c:pt>
                      <c:pt idx="6753">
                        <c:v>408.28192000000001</c:v>
                      </c:pt>
                      <c:pt idx="6754">
                        <c:v>408.3211</c:v>
                      </c:pt>
                      <c:pt idx="6755">
                        <c:v>408.3836</c:v>
                      </c:pt>
                      <c:pt idx="6756">
                        <c:v>408.43288000000001</c:v>
                      </c:pt>
                      <c:pt idx="6757">
                        <c:v>408.45474999999999</c:v>
                      </c:pt>
                      <c:pt idx="6758">
                        <c:v>408.5197</c:v>
                      </c:pt>
                      <c:pt idx="6759">
                        <c:v>408.54730000000001</c:v>
                      </c:pt>
                      <c:pt idx="6760">
                        <c:v>408.65255999999999</c:v>
                      </c:pt>
                      <c:pt idx="6761">
                        <c:v>408.67014</c:v>
                      </c:pt>
                      <c:pt idx="6762">
                        <c:v>408.70472000000001</c:v>
                      </c:pt>
                      <c:pt idx="6763">
                        <c:v>408.76029</c:v>
                      </c:pt>
                      <c:pt idx="6764">
                        <c:v>408.84393</c:v>
                      </c:pt>
                      <c:pt idx="6765">
                        <c:v>408.86327</c:v>
                      </c:pt>
                      <c:pt idx="6766">
                        <c:v>408.91305</c:v>
                      </c:pt>
                      <c:pt idx="6767">
                        <c:v>408.97406000000001</c:v>
                      </c:pt>
                      <c:pt idx="6768">
                        <c:v>409.04730000000001</c:v>
                      </c:pt>
                      <c:pt idx="6769">
                        <c:v>409.05282</c:v>
                      </c:pt>
                      <c:pt idx="6770">
                        <c:v>409.11493000000002</c:v>
                      </c:pt>
                      <c:pt idx="6771">
                        <c:v>409.32208000000003</c:v>
                      </c:pt>
                      <c:pt idx="6772">
                        <c:v>409.23770000000002</c:v>
                      </c:pt>
                      <c:pt idx="6773">
                        <c:v>409.28798</c:v>
                      </c:pt>
                      <c:pt idx="6774">
                        <c:v>409.29879</c:v>
                      </c:pt>
                      <c:pt idx="6775">
                        <c:v>409.34915000000001</c:v>
                      </c:pt>
                      <c:pt idx="6776">
                        <c:v>409.40008999999998</c:v>
                      </c:pt>
                      <c:pt idx="6777">
                        <c:v>409.5025</c:v>
                      </c:pt>
                      <c:pt idx="6778">
                        <c:v>409.50898999999998</c:v>
                      </c:pt>
                      <c:pt idx="6779">
                        <c:v>409.49599000000001</c:v>
                      </c:pt>
                      <c:pt idx="6780">
                        <c:v>409.54361999999998</c:v>
                      </c:pt>
                      <c:pt idx="6781">
                        <c:v>409.67478999999997</c:v>
                      </c:pt>
                      <c:pt idx="6782">
                        <c:v>409.70931999999999</c:v>
                      </c:pt>
                      <c:pt idx="6783">
                        <c:v>409.77003999999999</c:v>
                      </c:pt>
                      <c:pt idx="6784">
                        <c:v>409.83102000000002</c:v>
                      </c:pt>
                      <c:pt idx="6785">
                        <c:v>409.88339999999999</c:v>
                      </c:pt>
                      <c:pt idx="6786">
                        <c:v>409.89945</c:v>
                      </c:pt>
                      <c:pt idx="6787">
                        <c:v>409.94162</c:v>
                      </c:pt>
                      <c:pt idx="6788">
                        <c:v>409.94236999999998</c:v>
                      </c:pt>
                      <c:pt idx="6789">
                        <c:v>409.97809000000001</c:v>
                      </c:pt>
                      <c:pt idx="6790">
                        <c:v>409.93488000000002</c:v>
                      </c:pt>
                      <c:pt idx="6791">
                        <c:v>409.92952000000002</c:v>
                      </c:pt>
                      <c:pt idx="6792">
                        <c:v>409.91545000000002</c:v>
                      </c:pt>
                      <c:pt idx="6793">
                        <c:v>409.94299000000001</c:v>
                      </c:pt>
                      <c:pt idx="6794">
                        <c:v>409.95143000000002</c:v>
                      </c:pt>
                      <c:pt idx="6795">
                        <c:v>409.95146999999997</c:v>
                      </c:pt>
                      <c:pt idx="6796">
                        <c:v>409.97291999999999</c:v>
                      </c:pt>
                      <c:pt idx="6797">
                        <c:v>409.94623999999999</c:v>
                      </c:pt>
                      <c:pt idx="6798">
                        <c:v>409.96911</c:v>
                      </c:pt>
                      <c:pt idx="6799">
                        <c:v>409.92795999999998</c:v>
                      </c:pt>
                      <c:pt idx="6800">
                        <c:v>409.92257999999998</c:v>
                      </c:pt>
                      <c:pt idx="6801">
                        <c:v>409.92052999999999</c:v>
                      </c:pt>
                      <c:pt idx="6802">
                        <c:v>409.97865000000002</c:v>
                      </c:pt>
                      <c:pt idx="6803">
                        <c:v>409.93297000000001</c:v>
                      </c:pt>
                      <c:pt idx="6804">
                        <c:v>409.92655999999999</c:v>
                      </c:pt>
                      <c:pt idx="6805">
                        <c:v>409.93175000000002</c:v>
                      </c:pt>
                      <c:pt idx="6806">
                        <c:v>409.95958999999999</c:v>
                      </c:pt>
                      <c:pt idx="6807">
                        <c:v>409.92720000000003</c:v>
                      </c:pt>
                      <c:pt idx="6808">
                        <c:v>409.94114000000002</c:v>
                      </c:pt>
                      <c:pt idx="6809">
                        <c:v>409.94648999999998</c:v>
                      </c:pt>
                      <c:pt idx="6810">
                        <c:v>409.95468</c:v>
                      </c:pt>
                      <c:pt idx="6811">
                        <c:v>409.93641000000002</c:v>
                      </c:pt>
                      <c:pt idx="6812">
                        <c:v>409.93214999999998</c:v>
                      </c:pt>
                      <c:pt idx="6813">
                        <c:v>409.93040000000002</c:v>
                      </c:pt>
                      <c:pt idx="6814">
                        <c:v>409.93770000000001</c:v>
                      </c:pt>
                      <c:pt idx="6815">
                        <c:v>409.95161999999999</c:v>
                      </c:pt>
                      <c:pt idx="6816">
                        <c:v>409.91264000000001</c:v>
                      </c:pt>
                      <c:pt idx="6817">
                        <c:v>409.93819999999999</c:v>
                      </c:pt>
                      <c:pt idx="6818">
                        <c:v>409.93912999999998</c:v>
                      </c:pt>
                      <c:pt idx="6819">
                        <c:v>409.94704000000002</c:v>
                      </c:pt>
                      <c:pt idx="6820">
                        <c:v>409.92984999999999</c:v>
                      </c:pt>
                      <c:pt idx="6821">
                        <c:v>409.89985000000001</c:v>
                      </c:pt>
                      <c:pt idx="6822">
                        <c:v>409.92023999999998</c:v>
                      </c:pt>
                      <c:pt idx="6823">
                        <c:v>409.95362</c:v>
                      </c:pt>
                      <c:pt idx="6824">
                        <c:v>409.93669999999997</c:v>
                      </c:pt>
                      <c:pt idx="6825">
                        <c:v>409.91782000000001</c:v>
                      </c:pt>
                      <c:pt idx="6826">
                        <c:v>409.93567000000002</c:v>
                      </c:pt>
                      <c:pt idx="6827">
                        <c:v>409.96291000000002</c:v>
                      </c:pt>
                      <c:pt idx="6828">
                        <c:v>409.93306999999999</c:v>
                      </c:pt>
                      <c:pt idx="6829">
                        <c:v>409.91924999999998</c:v>
                      </c:pt>
                      <c:pt idx="6830">
                        <c:v>409.93687</c:v>
                      </c:pt>
                      <c:pt idx="6831">
                        <c:v>409.93707999999998</c:v>
                      </c:pt>
                      <c:pt idx="6832">
                        <c:v>410.09827999999999</c:v>
                      </c:pt>
                      <c:pt idx="6833">
                        <c:v>409.92038000000002</c:v>
                      </c:pt>
                      <c:pt idx="6834">
                        <c:v>409.93695000000002</c:v>
                      </c:pt>
                      <c:pt idx="6835">
                        <c:v>409.94650000000001</c:v>
                      </c:pt>
                      <c:pt idx="6836">
                        <c:v>409.96355999999997</c:v>
                      </c:pt>
                      <c:pt idx="6837">
                        <c:v>409.93686000000002</c:v>
                      </c:pt>
                      <c:pt idx="6838">
                        <c:v>409.90868999999998</c:v>
                      </c:pt>
                      <c:pt idx="6839">
                        <c:v>409.91007000000002</c:v>
                      </c:pt>
                      <c:pt idx="6840">
                        <c:v>409.96460999999999</c:v>
                      </c:pt>
                      <c:pt idx="6841">
                        <c:v>409.94605000000001</c:v>
                      </c:pt>
                      <c:pt idx="6842">
                        <c:v>409.93355000000003</c:v>
                      </c:pt>
                      <c:pt idx="6843">
                        <c:v>409.91475000000003</c:v>
                      </c:pt>
                      <c:pt idx="6844">
                        <c:v>409.95031999999998</c:v>
                      </c:pt>
                      <c:pt idx="6845">
                        <c:v>409.92721999999998</c:v>
                      </c:pt>
                      <c:pt idx="6846">
                        <c:v>409.92633999999998</c:v>
                      </c:pt>
                      <c:pt idx="6847">
                        <c:v>409.93941999999998</c:v>
                      </c:pt>
                      <c:pt idx="6848">
                        <c:v>409.91629</c:v>
                      </c:pt>
                      <c:pt idx="6849">
                        <c:v>409.94981000000001</c:v>
                      </c:pt>
                      <c:pt idx="6850">
                        <c:v>409.89461</c:v>
                      </c:pt>
                      <c:pt idx="6851">
                        <c:v>409.91329999999999</c:v>
                      </c:pt>
                      <c:pt idx="6852">
                        <c:v>409.94204000000002</c:v>
                      </c:pt>
                      <c:pt idx="6853">
                        <c:v>409.96190000000001</c:v>
                      </c:pt>
                      <c:pt idx="6854">
                        <c:v>409.91471000000001</c:v>
                      </c:pt>
                      <c:pt idx="6855">
                        <c:v>409.91158000000001</c:v>
                      </c:pt>
                      <c:pt idx="6856">
                        <c:v>409.91732999999999</c:v>
                      </c:pt>
                      <c:pt idx="6857">
                        <c:v>409.95161000000002</c:v>
                      </c:pt>
                      <c:pt idx="6858">
                        <c:v>409.93342000000001</c:v>
                      </c:pt>
                      <c:pt idx="6859">
                        <c:v>409.93414000000001</c:v>
                      </c:pt>
                      <c:pt idx="6860">
                        <c:v>409.92036999999999</c:v>
                      </c:pt>
                      <c:pt idx="6861">
                        <c:v>409.95965999999999</c:v>
                      </c:pt>
                      <c:pt idx="6862">
                        <c:v>409.90658999999999</c:v>
                      </c:pt>
                      <c:pt idx="6863">
                        <c:v>409.90850999999998</c:v>
                      </c:pt>
                      <c:pt idx="6864">
                        <c:v>409.91093999999998</c:v>
                      </c:pt>
                      <c:pt idx="6865">
                        <c:v>409.92651000000001</c:v>
                      </c:pt>
                      <c:pt idx="6866">
                        <c:v>409.92989999999998</c:v>
                      </c:pt>
                      <c:pt idx="6867">
                        <c:v>409.90150999999997</c:v>
                      </c:pt>
                      <c:pt idx="6868">
                        <c:v>409.90082999999998</c:v>
                      </c:pt>
                      <c:pt idx="6869">
                        <c:v>409.90113000000002</c:v>
                      </c:pt>
                      <c:pt idx="6870">
                        <c:v>409.92682000000002</c:v>
                      </c:pt>
                      <c:pt idx="6871">
                        <c:v>409.90217000000001</c:v>
                      </c:pt>
                      <c:pt idx="6872">
                        <c:v>409.91251</c:v>
                      </c:pt>
                      <c:pt idx="6873">
                        <c:v>409.92980999999997</c:v>
                      </c:pt>
                      <c:pt idx="6874">
                        <c:v>409.91278999999997</c:v>
                      </c:pt>
                      <c:pt idx="6875">
                        <c:v>409.90562</c:v>
                      </c:pt>
                      <c:pt idx="6876">
                        <c:v>409.89611000000002</c:v>
                      </c:pt>
                      <c:pt idx="6877">
                        <c:v>409.89003000000002</c:v>
                      </c:pt>
                      <c:pt idx="6878">
                        <c:v>409.93655000000001</c:v>
                      </c:pt>
                      <c:pt idx="6879">
                        <c:v>409.90492</c:v>
                      </c:pt>
                      <c:pt idx="6880">
                        <c:v>409.89366999999999</c:v>
                      </c:pt>
                      <c:pt idx="6881">
                        <c:v>409.9169</c:v>
                      </c:pt>
                      <c:pt idx="6882">
                        <c:v>409.93637999999999</c:v>
                      </c:pt>
                      <c:pt idx="6883">
                        <c:v>409.92502999999999</c:v>
                      </c:pt>
                      <c:pt idx="6884">
                        <c:v>409.90033</c:v>
                      </c:pt>
                      <c:pt idx="6885">
                        <c:v>409.88886000000002</c:v>
                      </c:pt>
                      <c:pt idx="6886">
                        <c:v>409.89607999999998</c:v>
                      </c:pt>
                      <c:pt idx="6887">
                        <c:v>409.92764</c:v>
                      </c:pt>
                      <c:pt idx="6888">
                        <c:v>409.89030000000002</c:v>
                      </c:pt>
                      <c:pt idx="6889">
                        <c:v>409.90246000000002</c:v>
                      </c:pt>
                      <c:pt idx="6890">
                        <c:v>409.90714000000003</c:v>
                      </c:pt>
                      <c:pt idx="6891">
                        <c:v>409.93394000000001</c:v>
                      </c:pt>
                      <c:pt idx="6892">
                        <c:v>409.93124999999998</c:v>
                      </c:pt>
                      <c:pt idx="6893">
                        <c:v>410.0378</c:v>
                      </c:pt>
                      <c:pt idx="6894">
                        <c:v>409.90852000000001</c:v>
                      </c:pt>
                      <c:pt idx="6895">
                        <c:v>409.93889000000001</c:v>
                      </c:pt>
                      <c:pt idx="6896">
                        <c:v>409.92126999999999</c:v>
                      </c:pt>
                      <c:pt idx="6897">
                        <c:v>409.92550999999997</c:v>
                      </c:pt>
                      <c:pt idx="6898">
                        <c:v>409.9162</c:v>
                      </c:pt>
                      <c:pt idx="6899">
                        <c:v>409.96557000000001</c:v>
                      </c:pt>
                      <c:pt idx="6900">
                        <c:v>409.91117000000003</c:v>
                      </c:pt>
                      <c:pt idx="6901">
                        <c:v>409.89346</c:v>
                      </c:pt>
                      <c:pt idx="6902">
                        <c:v>409.89652000000001</c:v>
                      </c:pt>
                      <c:pt idx="6903">
                        <c:v>409.92336999999998</c:v>
                      </c:pt>
                      <c:pt idx="6904">
                        <c:v>409.92874999999998</c:v>
                      </c:pt>
                      <c:pt idx="6905">
                        <c:v>409.90593000000001</c:v>
                      </c:pt>
                      <c:pt idx="6906">
                        <c:v>409.90949000000001</c:v>
                      </c:pt>
                      <c:pt idx="6907">
                        <c:v>409.90674000000001</c:v>
                      </c:pt>
                      <c:pt idx="6908">
                        <c:v>409.94565999999998</c:v>
                      </c:pt>
                      <c:pt idx="6909">
                        <c:v>409.90219999999999</c:v>
                      </c:pt>
                      <c:pt idx="6910">
                        <c:v>409.90575000000001</c:v>
                      </c:pt>
                      <c:pt idx="6911">
                        <c:v>409.90093999999999</c:v>
                      </c:pt>
                      <c:pt idx="6912">
                        <c:v>409.94256999999999</c:v>
                      </c:pt>
                      <c:pt idx="6913">
                        <c:v>409.90428000000003</c:v>
                      </c:pt>
                      <c:pt idx="6914">
                        <c:v>409.89994999999999</c:v>
                      </c:pt>
                      <c:pt idx="6915">
                        <c:v>409.91998000000001</c:v>
                      </c:pt>
                      <c:pt idx="6916">
                        <c:v>409.93696999999997</c:v>
                      </c:pt>
                      <c:pt idx="6917">
                        <c:v>409.90892000000002</c:v>
                      </c:pt>
                      <c:pt idx="6918">
                        <c:v>409.91122000000001</c:v>
                      </c:pt>
                      <c:pt idx="6919">
                        <c:v>409.90485999999999</c:v>
                      </c:pt>
                      <c:pt idx="6920">
                        <c:v>409.94990000000001</c:v>
                      </c:pt>
                      <c:pt idx="6921">
                        <c:v>409.92250999999999</c:v>
                      </c:pt>
                      <c:pt idx="6922">
                        <c:v>409.92568999999997</c:v>
                      </c:pt>
                      <c:pt idx="6923">
                        <c:v>409.91723999999999</c:v>
                      </c:pt>
                      <c:pt idx="6924">
                        <c:v>409.91878000000003</c:v>
                      </c:pt>
                      <c:pt idx="6925">
                        <c:v>409.94663000000003</c:v>
                      </c:pt>
                      <c:pt idx="6926">
                        <c:v>409.92507999999998</c:v>
                      </c:pt>
                      <c:pt idx="6927">
                        <c:v>409.92106000000001</c:v>
                      </c:pt>
                      <c:pt idx="6928">
                        <c:v>409.91962999999998</c:v>
                      </c:pt>
                      <c:pt idx="6929">
                        <c:v>409.94726000000003</c:v>
                      </c:pt>
                      <c:pt idx="6930">
                        <c:v>409.91660999999999</c:v>
                      </c:pt>
                      <c:pt idx="6931">
                        <c:v>409.90841999999998</c:v>
                      </c:pt>
                      <c:pt idx="6932">
                        <c:v>409.91888</c:v>
                      </c:pt>
                      <c:pt idx="6933">
                        <c:v>409.93901</c:v>
                      </c:pt>
                      <c:pt idx="6934">
                        <c:v>409.91903000000002</c:v>
                      </c:pt>
                      <c:pt idx="6935">
                        <c:v>409.91989000000001</c:v>
                      </c:pt>
                      <c:pt idx="6936">
                        <c:v>409.90710000000001</c:v>
                      </c:pt>
                      <c:pt idx="6937">
                        <c:v>409.94071000000002</c:v>
                      </c:pt>
                      <c:pt idx="6938">
                        <c:v>409.92228</c:v>
                      </c:pt>
                      <c:pt idx="6939">
                        <c:v>409.9169</c:v>
                      </c:pt>
                      <c:pt idx="6940">
                        <c:v>409.90411999999998</c:v>
                      </c:pt>
                      <c:pt idx="6941">
                        <c:v>409.92845</c:v>
                      </c:pt>
                      <c:pt idx="6942">
                        <c:v>409.94191000000001</c:v>
                      </c:pt>
                      <c:pt idx="6943">
                        <c:v>409.91347999999999</c:v>
                      </c:pt>
                      <c:pt idx="6944">
                        <c:v>409.92194999999998</c:v>
                      </c:pt>
                      <c:pt idx="6945">
                        <c:v>409.89544000000001</c:v>
                      </c:pt>
                      <c:pt idx="6946">
                        <c:v>409.93558000000002</c:v>
                      </c:pt>
                      <c:pt idx="6947">
                        <c:v>409.91379999999998</c:v>
                      </c:pt>
                      <c:pt idx="6948">
                        <c:v>409.91845000000001</c:v>
                      </c:pt>
                      <c:pt idx="6949">
                        <c:v>409.90051999999997</c:v>
                      </c:pt>
                      <c:pt idx="6950">
                        <c:v>409.94119999999998</c:v>
                      </c:pt>
                      <c:pt idx="6951">
                        <c:v>409.89674000000002</c:v>
                      </c:pt>
                      <c:pt idx="6952">
                        <c:v>409.90769</c:v>
                      </c:pt>
                      <c:pt idx="6953">
                        <c:v>409.97062</c:v>
                      </c:pt>
                      <c:pt idx="6954">
                        <c:v>410.03203999999999</c:v>
                      </c:pt>
                      <c:pt idx="6955">
                        <c:v>409.88234</c:v>
                      </c:pt>
                      <c:pt idx="6956">
                        <c:v>409.88722999999999</c:v>
                      </c:pt>
                      <c:pt idx="6957">
                        <c:v>409.89938000000001</c:v>
                      </c:pt>
                      <c:pt idx="6958">
                        <c:v>409.93846000000002</c:v>
                      </c:pt>
                      <c:pt idx="6959">
                        <c:v>409.90010000000001</c:v>
                      </c:pt>
                      <c:pt idx="6960">
                        <c:v>409.88211999999999</c:v>
                      </c:pt>
                      <c:pt idx="6961">
                        <c:v>409.88990999999999</c:v>
                      </c:pt>
                      <c:pt idx="6962">
                        <c:v>409.89143000000001</c:v>
                      </c:pt>
                      <c:pt idx="6963">
                        <c:v>409.93162000000001</c:v>
                      </c:pt>
                      <c:pt idx="6964">
                        <c:v>409.93707999999998</c:v>
                      </c:pt>
                      <c:pt idx="6965">
                        <c:v>409.90708000000001</c:v>
                      </c:pt>
                      <c:pt idx="6966">
                        <c:v>409.88997000000001</c:v>
                      </c:pt>
                      <c:pt idx="6967">
                        <c:v>409.92514999999997</c:v>
                      </c:pt>
                      <c:pt idx="6968">
                        <c:v>409.88164999999998</c:v>
                      </c:pt>
                      <c:pt idx="6969">
                        <c:v>409.87527999999998</c:v>
                      </c:pt>
                      <c:pt idx="6970">
                        <c:v>409.87114000000003</c:v>
                      </c:pt>
                      <c:pt idx="6971">
                        <c:v>409.92505</c:v>
                      </c:pt>
                      <c:pt idx="6972">
                        <c:v>409.88258000000002</c:v>
                      </c:pt>
                      <c:pt idx="6973">
                        <c:v>409.88279999999997</c:v>
                      </c:pt>
                      <c:pt idx="6974">
                        <c:v>409.88323000000003</c:v>
                      </c:pt>
                      <c:pt idx="6975">
                        <c:v>409.92144999999999</c:v>
                      </c:pt>
                      <c:pt idx="6976">
                        <c:v>409.90795000000003</c:v>
                      </c:pt>
                      <c:pt idx="6977">
                        <c:v>409.91514000000001</c:v>
                      </c:pt>
                      <c:pt idx="6978">
                        <c:v>409.89868999999999</c:v>
                      </c:pt>
                      <c:pt idx="6979">
                        <c:v>409.91568999999998</c:v>
                      </c:pt>
                      <c:pt idx="6980">
                        <c:v>409.92811</c:v>
                      </c:pt>
                      <c:pt idx="6981">
                        <c:v>409.90323000000001</c:v>
                      </c:pt>
                      <c:pt idx="6982">
                        <c:v>409.90375</c:v>
                      </c:pt>
                      <c:pt idx="6983">
                        <c:v>409.88450999999998</c:v>
                      </c:pt>
                      <c:pt idx="6984">
                        <c:v>409.91635000000002</c:v>
                      </c:pt>
                      <c:pt idx="6985">
                        <c:v>409.87423000000001</c:v>
                      </c:pt>
                      <c:pt idx="6986">
                        <c:v>409.88583</c:v>
                      </c:pt>
                      <c:pt idx="6987">
                        <c:v>409.87968999999998</c:v>
                      </c:pt>
                      <c:pt idx="6988">
                        <c:v>409.92032999999998</c:v>
                      </c:pt>
                      <c:pt idx="6989">
                        <c:v>409.90731</c:v>
                      </c:pt>
                      <c:pt idx="6990">
                        <c:v>409.90938</c:v>
                      </c:pt>
                      <c:pt idx="6991">
                        <c:v>409.90940999999998</c:v>
                      </c:pt>
                      <c:pt idx="6992">
                        <c:v>409.93445000000003</c:v>
                      </c:pt>
                      <c:pt idx="6993">
                        <c:v>409.90629000000001</c:v>
                      </c:pt>
                      <c:pt idx="6994">
                        <c:v>409.88468</c:v>
                      </c:pt>
                      <c:pt idx="6995">
                        <c:v>409.91386</c:v>
                      </c:pt>
                      <c:pt idx="6996">
                        <c:v>409.89906000000002</c:v>
                      </c:pt>
                      <c:pt idx="6997">
                        <c:v>409.90401000000003</c:v>
                      </c:pt>
                      <c:pt idx="6998">
                        <c:v>409.87513000000001</c:v>
                      </c:pt>
                      <c:pt idx="6999">
                        <c:v>409.90026</c:v>
                      </c:pt>
                      <c:pt idx="7000">
                        <c:v>409.89713999999998</c:v>
                      </c:pt>
                      <c:pt idx="7001">
                        <c:v>409.91887000000003</c:v>
                      </c:pt>
                      <c:pt idx="7002">
                        <c:v>409.91392999999999</c:v>
                      </c:pt>
                      <c:pt idx="7003">
                        <c:v>409.89436000000001</c:v>
                      </c:pt>
                      <c:pt idx="7004">
                        <c:v>409.89920999999998</c:v>
                      </c:pt>
                      <c:pt idx="7005">
                        <c:v>409.91888</c:v>
                      </c:pt>
                      <c:pt idx="7006">
                        <c:v>409.8974</c:v>
                      </c:pt>
                      <c:pt idx="7007">
                        <c:v>409.89609999999999</c:v>
                      </c:pt>
                      <c:pt idx="7008">
                        <c:v>409.90242000000001</c:v>
                      </c:pt>
                      <c:pt idx="7009">
                        <c:v>409.92728</c:v>
                      </c:pt>
                      <c:pt idx="7010">
                        <c:v>409.89857999999998</c:v>
                      </c:pt>
                      <c:pt idx="7011">
                        <c:v>409.92396000000002</c:v>
                      </c:pt>
                      <c:pt idx="7012">
                        <c:v>409.92349999999999</c:v>
                      </c:pt>
                      <c:pt idx="7013">
                        <c:v>409.95053000000001</c:v>
                      </c:pt>
                      <c:pt idx="7014">
                        <c:v>410.03453000000002</c:v>
                      </c:pt>
                      <c:pt idx="7015">
                        <c:v>409.9237</c:v>
                      </c:pt>
                      <c:pt idx="7016">
                        <c:v>409.89251000000002</c:v>
                      </c:pt>
                      <c:pt idx="7017">
                        <c:v>409.90933999999999</c:v>
                      </c:pt>
                      <c:pt idx="7018">
                        <c:v>409.93328000000002</c:v>
                      </c:pt>
                      <c:pt idx="7019">
                        <c:v>409.88855999999998</c:v>
                      </c:pt>
                      <c:pt idx="7020">
                        <c:v>409.88673</c:v>
                      </c:pt>
                      <c:pt idx="7021">
                        <c:v>409.90433999999999</c:v>
                      </c:pt>
                      <c:pt idx="7022">
                        <c:v>409.92207000000002</c:v>
                      </c:pt>
                      <c:pt idx="7023">
                        <c:v>409.92263000000003</c:v>
                      </c:pt>
                      <c:pt idx="7024">
                        <c:v>409.91212999999999</c:v>
                      </c:pt>
                      <c:pt idx="7025">
                        <c:v>409.89711999999997</c:v>
                      </c:pt>
                      <c:pt idx="7026">
                        <c:v>409.93365999999997</c:v>
                      </c:pt>
                      <c:pt idx="7027">
                        <c:v>409.90001999999998</c:v>
                      </c:pt>
                      <c:pt idx="7028">
                        <c:v>409.89215999999999</c:v>
                      </c:pt>
                      <c:pt idx="7029">
                        <c:v>409.88776999999999</c:v>
                      </c:pt>
                      <c:pt idx="7030">
                        <c:v>409.93250999999998</c:v>
                      </c:pt>
                      <c:pt idx="7031">
                        <c:v>409.89629000000002</c:v>
                      </c:pt>
                      <c:pt idx="7032">
                        <c:v>409.91003000000001</c:v>
                      </c:pt>
                      <c:pt idx="7033">
                        <c:v>409.91442999999998</c:v>
                      </c:pt>
                      <c:pt idx="7034">
                        <c:v>409.93123000000003</c:v>
                      </c:pt>
                      <c:pt idx="7035">
                        <c:v>409.90445999999997</c:v>
                      </c:pt>
                      <c:pt idx="7036">
                        <c:v>409.89237000000003</c:v>
                      </c:pt>
                      <c:pt idx="7037">
                        <c:v>409.88144</c:v>
                      </c:pt>
                      <c:pt idx="7038">
                        <c:v>409.88240999999999</c:v>
                      </c:pt>
                      <c:pt idx="7039">
                        <c:v>409.92511999999999</c:v>
                      </c:pt>
                      <c:pt idx="7040">
                        <c:v>409.89506</c:v>
                      </c:pt>
                      <c:pt idx="7041">
                        <c:v>409.90019000000001</c:v>
                      </c:pt>
                      <c:pt idx="7042">
                        <c:v>409.89402000000001</c:v>
                      </c:pt>
                      <c:pt idx="7043">
                        <c:v>409.92577</c:v>
                      </c:pt>
                      <c:pt idx="7044">
                        <c:v>409.9</c:v>
                      </c:pt>
                      <c:pt idx="7045">
                        <c:v>409.88619999999997</c:v>
                      </c:pt>
                      <c:pt idx="7046">
                        <c:v>409.88875000000002</c:v>
                      </c:pt>
                      <c:pt idx="7047">
                        <c:v>409.92335000000003</c:v>
                      </c:pt>
                      <c:pt idx="7048">
                        <c:v>409.88432999999998</c:v>
                      </c:pt>
                      <c:pt idx="7049">
                        <c:v>409.8931</c:v>
                      </c:pt>
                      <c:pt idx="7050">
                        <c:v>409.8963</c:v>
                      </c:pt>
                      <c:pt idx="7051">
                        <c:v>409.92932000000002</c:v>
                      </c:pt>
                      <c:pt idx="7052">
                        <c:v>409.90764999999999</c:v>
                      </c:pt>
                      <c:pt idx="7053">
                        <c:v>409.88287000000003</c:v>
                      </c:pt>
                      <c:pt idx="7054">
                        <c:v>409.89971000000003</c:v>
                      </c:pt>
                      <c:pt idx="7055">
                        <c:v>409.89571999999998</c:v>
                      </c:pt>
                      <c:pt idx="7056">
                        <c:v>409.90541999999999</c:v>
                      </c:pt>
                      <c:pt idx="7057">
                        <c:v>409.88643999999999</c:v>
                      </c:pt>
                      <c:pt idx="7058">
                        <c:v>409.88519000000002</c:v>
                      </c:pt>
                      <c:pt idx="7059">
                        <c:v>409.88871</c:v>
                      </c:pt>
                      <c:pt idx="7060">
                        <c:v>409.90841</c:v>
                      </c:pt>
                      <c:pt idx="7061">
                        <c:v>409.90213999999997</c:v>
                      </c:pt>
                      <c:pt idx="7062">
                        <c:v>409.89976999999999</c:v>
                      </c:pt>
                      <c:pt idx="7063">
                        <c:v>409.89442000000003</c:v>
                      </c:pt>
                      <c:pt idx="7064">
                        <c:v>409.91284999999999</c:v>
                      </c:pt>
                      <c:pt idx="7065">
                        <c:v>409.90055000000001</c:v>
                      </c:pt>
                      <c:pt idx="7066">
                        <c:v>409.89632999999998</c:v>
                      </c:pt>
                      <c:pt idx="7067">
                        <c:v>409.89359999999999</c:v>
                      </c:pt>
                      <c:pt idx="7068">
                        <c:v>409.92048</c:v>
                      </c:pt>
                      <c:pt idx="7069">
                        <c:v>409.88639000000001</c:v>
                      </c:pt>
                      <c:pt idx="7070">
                        <c:v>409.87945999999999</c:v>
                      </c:pt>
                      <c:pt idx="7071">
                        <c:v>409.87655999999998</c:v>
                      </c:pt>
                      <c:pt idx="7072">
                        <c:v>409.91345999999999</c:v>
                      </c:pt>
                      <c:pt idx="7073">
                        <c:v>409.91618999999997</c:v>
                      </c:pt>
                      <c:pt idx="7074">
                        <c:v>409.90526</c:v>
                      </c:pt>
                      <c:pt idx="7075">
                        <c:v>410.00628</c:v>
                      </c:pt>
                      <c:pt idx="7076">
                        <c:v>409.91561999999999</c:v>
                      </c:pt>
                      <c:pt idx="7077">
                        <c:v>409.93191999999999</c:v>
                      </c:pt>
                      <c:pt idx="7078">
                        <c:v>409.88546000000002</c:v>
                      </c:pt>
                      <c:pt idx="7079">
                        <c:v>409.88074999999998</c:v>
                      </c:pt>
                      <c:pt idx="7080">
                        <c:v>409.90010000000001</c:v>
                      </c:pt>
                      <c:pt idx="7081">
                        <c:v>409.91444999999999</c:v>
                      </c:pt>
                      <c:pt idx="7082">
                        <c:v>409.88603000000001</c:v>
                      </c:pt>
                      <c:pt idx="7083">
                        <c:v>409.88664999999997</c:v>
                      </c:pt>
                      <c:pt idx="7084">
                        <c:v>409.89240999999998</c:v>
                      </c:pt>
                      <c:pt idx="7085">
                        <c:v>409.92527999999999</c:v>
                      </c:pt>
                      <c:pt idx="7086">
                        <c:v>409.90005000000002</c:v>
                      </c:pt>
                      <c:pt idx="7087">
                        <c:v>409.88506000000001</c:v>
                      </c:pt>
                      <c:pt idx="7088">
                        <c:v>409.90640000000002</c:v>
                      </c:pt>
                      <c:pt idx="7089">
                        <c:v>409.92869999999999</c:v>
                      </c:pt>
                      <c:pt idx="7090">
                        <c:v>409.89533999999998</c:v>
                      </c:pt>
                      <c:pt idx="7091">
                        <c:v>409.88932999999997</c:v>
                      </c:pt>
                      <c:pt idx="7092">
                        <c:v>409.87392999999997</c:v>
                      </c:pt>
                      <c:pt idx="7093">
                        <c:v>409.89152999999999</c:v>
                      </c:pt>
                      <c:pt idx="7094">
                        <c:v>409.91043000000002</c:v>
                      </c:pt>
                      <c:pt idx="7095">
                        <c:v>409.88459</c:v>
                      </c:pt>
                      <c:pt idx="7096">
                        <c:v>409.87009999999998</c:v>
                      </c:pt>
                      <c:pt idx="7097">
                        <c:v>409.88835</c:v>
                      </c:pt>
                      <c:pt idx="7098">
                        <c:v>409.91685000000001</c:v>
                      </c:pt>
                      <c:pt idx="7099">
                        <c:v>409.88448</c:v>
                      </c:pt>
                      <c:pt idx="7100">
                        <c:v>409.85597999999999</c:v>
                      </c:pt>
                      <c:pt idx="7101">
                        <c:v>409.89141000000001</c:v>
                      </c:pt>
                      <c:pt idx="7102">
                        <c:v>409.91120000000001</c:v>
                      </c:pt>
                      <c:pt idx="7103">
                        <c:v>409.88882000000001</c:v>
                      </c:pt>
                      <c:pt idx="7104">
                        <c:v>409.89105999999998</c:v>
                      </c:pt>
                      <c:pt idx="7105">
                        <c:v>409.88648000000001</c:v>
                      </c:pt>
                      <c:pt idx="7106">
                        <c:v>409.92773</c:v>
                      </c:pt>
                      <c:pt idx="7107">
                        <c:v>409.91149999999999</c:v>
                      </c:pt>
                      <c:pt idx="7108">
                        <c:v>409.89787999999999</c:v>
                      </c:pt>
                      <c:pt idx="7109">
                        <c:v>409.88941999999997</c:v>
                      </c:pt>
                      <c:pt idx="7110">
                        <c:v>409.90683000000001</c:v>
                      </c:pt>
                      <c:pt idx="7111">
                        <c:v>409.90105999999997</c:v>
                      </c:pt>
                      <c:pt idx="7112">
                        <c:v>409.89994999999999</c:v>
                      </c:pt>
                      <c:pt idx="7113">
                        <c:v>409.89560999999998</c:v>
                      </c:pt>
                      <c:pt idx="7114">
                        <c:v>409.88407000000001</c:v>
                      </c:pt>
                      <c:pt idx="7115">
                        <c:v>409.92223999999999</c:v>
                      </c:pt>
                      <c:pt idx="7116">
                        <c:v>409.87425999999999</c:v>
                      </c:pt>
                      <c:pt idx="7117">
                        <c:v>409.88126</c:v>
                      </c:pt>
                      <c:pt idx="7118">
                        <c:v>409.89785000000001</c:v>
                      </c:pt>
                      <c:pt idx="7119">
                        <c:v>409.91730000000001</c:v>
                      </c:pt>
                      <c:pt idx="7120">
                        <c:v>409.87459999999999</c:v>
                      </c:pt>
                      <c:pt idx="7121">
                        <c:v>409.88664</c:v>
                      </c:pt>
                      <c:pt idx="7122">
                        <c:v>409.88744000000003</c:v>
                      </c:pt>
                      <c:pt idx="7123">
                        <c:v>409.91559000000001</c:v>
                      </c:pt>
                      <c:pt idx="7124">
                        <c:v>409.88315</c:v>
                      </c:pt>
                      <c:pt idx="7125">
                        <c:v>409.89398</c:v>
                      </c:pt>
                      <c:pt idx="7126">
                        <c:v>409.88508999999999</c:v>
                      </c:pt>
                      <c:pt idx="7127">
                        <c:v>409.89231999999998</c:v>
                      </c:pt>
                      <c:pt idx="7128">
                        <c:v>409.90544999999997</c:v>
                      </c:pt>
                      <c:pt idx="7129">
                        <c:v>409.88986999999997</c:v>
                      </c:pt>
                      <c:pt idx="7130">
                        <c:v>409.87799000000001</c:v>
                      </c:pt>
                      <c:pt idx="7131">
                        <c:v>409.87688000000003</c:v>
                      </c:pt>
                      <c:pt idx="7132">
                        <c:v>409.92371000000003</c:v>
                      </c:pt>
                      <c:pt idx="7133">
                        <c:v>409.88645000000002</c:v>
                      </c:pt>
                      <c:pt idx="7134">
                        <c:v>409.87083999999999</c:v>
                      </c:pt>
                      <c:pt idx="7135">
                        <c:v>409.88945000000001</c:v>
                      </c:pt>
                      <c:pt idx="7136">
                        <c:v>410.06135999999998</c:v>
                      </c:pt>
                      <c:pt idx="7137">
                        <c:v>409.88988000000001</c:v>
                      </c:pt>
                      <c:pt idx="7138">
                        <c:v>409.87761999999998</c:v>
                      </c:pt>
                      <c:pt idx="7139">
                        <c:v>409.89118999999999</c:v>
                      </c:pt>
                      <c:pt idx="7140">
                        <c:v>409.92198999999999</c:v>
                      </c:pt>
                      <c:pt idx="7141">
                        <c:v>409.88153</c:v>
                      </c:pt>
                      <c:pt idx="7142">
                        <c:v>409.89780999999999</c:v>
                      </c:pt>
                      <c:pt idx="7143">
                        <c:v>409.88821000000002</c:v>
                      </c:pt>
                      <c:pt idx="7144">
                        <c:v>409.89026999999999</c:v>
                      </c:pt>
                      <c:pt idx="7145">
                        <c:v>409.91755999999998</c:v>
                      </c:pt>
                      <c:pt idx="7146">
                        <c:v>409.88580999999999</c:v>
                      </c:pt>
                      <c:pt idx="7147">
                        <c:v>409.87876</c:v>
                      </c:pt>
                      <c:pt idx="7148">
                        <c:v>409.87275</c:v>
                      </c:pt>
                      <c:pt idx="7149">
                        <c:v>409.91492</c:v>
                      </c:pt>
                      <c:pt idx="7150">
                        <c:v>409.88099</c:v>
                      </c:pt>
                      <c:pt idx="7151">
                        <c:v>409.87072000000001</c:v>
                      </c:pt>
                      <c:pt idx="7152">
                        <c:v>409.88691</c:v>
                      </c:pt>
                      <c:pt idx="7153">
                        <c:v>409.92612000000003</c:v>
                      </c:pt>
                      <c:pt idx="7154">
                        <c:v>409.88711000000001</c:v>
                      </c:pt>
                      <c:pt idx="7155">
                        <c:v>409.89217000000002</c:v>
                      </c:pt>
                      <c:pt idx="7156">
                        <c:v>409.88711000000001</c:v>
                      </c:pt>
                      <c:pt idx="7157">
                        <c:v>409.89900999999998</c:v>
                      </c:pt>
                      <c:pt idx="7158">
                        <c:v>409.86995000000002</c:v>
                      </c:pt>
                      <c:pt idx="7159">
                        <c:v>409.87504000000001</c:v>
                      </c:pt>
                      <c:pt idx="7160">
                        <c:v>409.88236000000001</c:v>
                      </c:pt>
                      <c:pt idx="7161">
                        <c:v>409.91217</c:v>
                      </c:pt>
                      <c:pt idx="7162">
                        <c:v>409.90892000000002</c:v>
                      </c:pt>
                      <c:pt idx="7163">
                        <c:v>409.87351000000001</c:v>
                      </c:pt>
                      <c:pt idx="7164">
                        <c:v>409.87648999999999</c:v>
                      </c:pt>
                      <c:pt idx="7165">
                        <c:v>409.88209000000001</c:v>
                      </c:pt>
                      <c:pt idx="7166">
                        <c:v>409.89997</c:v>
                      </c:pt>
                      <c:pt idx="7167">
                        <c:v>409.88218000000001</c:v>
                      </c:pt>
                      <c:pt idx="7168">
                        <c:v>409.87256000000002</c:v>
                      </c:pt>
                      <c:pt idx="7169">
                        <c:v>409.88301999999999</c:v>
                      </c:pt>
                      <c:pt idx="7170">
                        <c:v>409.91980999999998</c:v>
                      </c:pt>
                      <c:pt idx="7171">
                        <c:v>409.89328</c:v>
                      </c:pt>
                      <c:pt idx="7172">
                        <c:v>409.87083999999999</c:v>
                      </c:pt>
                      <c:pt idx="7173">
                        <c:v>409.89406000000002</c:v>
                      </c:pt>
                      <c:pt idx="7174">
                        <c:v>409.91635000000002</c:v>
                      </c:pt>
                      <c:pt idx="7175">
                        <c:v>409.90492</c:v>
                      </c:pt>
                      <c:pt idx="7176">
                        <c:v>409.89012000000002</c:v>
                      </c:pt>
                      <c:pt idx="7177">
                        <c:v>409.90152</c:v>
                      </c:pt>
                      <c:pt idx="7178">
                        <c:v>409.91804000000002</c:v>
                      </c:pt>
                      <c:pt idx="7179">
                        <c:v>409.88033000000001</c:v>
                      </c:pt>
                      <c:pt idx="7180">
                        <c:v>409.88443999999998</c:v>
                      </c:pt>
                      <c:pt idx="7181">
                        <c:v>409.88736</c:v>
                      </c:pt>
                      <c:pt idx="7182">
                        <c:v>409.88330999999999</c:v>
                      </c:pt>
                      <c:pt idx="7183">
                        <c:v>409.81283000000002</c:v>
                      </c:pt>
                      <c:pt idx="7184">
                        <c:v>409.78116999999997</c:v>
                      </c:pt>
                      <c:pt idx="7185">
                        <c:v>409.78715999999997</c:v>
                      </c:pt>
                      <c:pt idx="7186">
                        <c:v>409.78813000000002</c:v>
                      </c:pt>
                      <c:pt idx="7187">
                        <c:v>409.78359999999998</c:v>
                      </c:pt>
                      <c:pt idx="7188">
                        <c:v>409.78192000000001</c:v>
                      </c:pt>
                      <c:pt idx="7189">
                        <c:v>409.78167999999999</c:v>
                      </c:pt>
                      <c:pt idx="7190">
                        <c:v>409.77427</c:v>
                      </c:pt>
                      <c:pt idx="7191">
                        <c:v>409.78174000000001</c:v>
                      </c:pt>
                      <c:pt idx="7192">
                        <c:v>409.75510000000003</c:v>
                      </c:pt>
                      <c:pt idx="7193">
                        <c:v>409.76886999999999</c:v>
                      </c:pt>
                      <c:pt idx="7194">
                        <c:v>409.76639999999998</c:v>
                      </c:pt>
                      <c:pt idx="7195">
                        <c:v>409.90294999999998</c:v>
                      </c:pt>
                      <c:pt idx="7196">
                        <c:v>409.90530000000001</c:v>
                      </c:pt>
                      <c:pt idx="7197">
                        <c:v>410.02992999999998</c:v>
                      </c:pt>
                      <c:pt idx="7198">
                        <c:v>409.86039</c:v>
                      </c:pt>
                      <c:pt idx="7199">
                        <c:v>409.80372999999997</c:v>
                      </c:pt>
                      <c:pt idx="7200">
                        <c:v>409.78946000000002</c:v>
                      </c:pt>
                      <c:pt idx="7201">
                        <c:v>409.77373</c:v>
                      </c:pt>
                      <c:pt idx="7202">
                        <c:v>409.76771000000002</c:v>
                      </c:pt>
                      <c:pt idx="7203">
                        <c:v>409.78343000000001</c:v>
                      </c:pt>
                      <c:pt idx="7204">
                        <c:v>409.78278</c:v>
                      </c:pt>
                      <c:pt idx="7205">
                        <c:v>409.77346</c:v>
                      </c:pt>
                      <c:pt idx="7206">
                        <c:v>409.78546</c:v>
                      </c:pt>
                      <c:pt idx="7207">
                        <c:v>409.88977</c:v>
                      </c:pt>
                      <c:pt idx="7208">
                        <c:v>409.91935999999998</c:v>
                      </c:pt>
                      <c:pt idx="7209">
                        <c:v>409.88164999999998</c:v>
                      </c:pt>
                      <c:pt idx="7210">
                        <c:v>409.89442000000003</c:v>
                      </c:pt>
                      <c:pt idx="7211">
                        <c:v>409.81650000000002</c:v>
                      </c:pt>
                      <c:pt idx="7212">
                        <c:v>409.79815000000002</c:v>
                      </c:pt>
                      <c:pt idx="7213">
                        <c:v>409.78294</c:v>
                      </c:pt>
                      <c:pt idx="7214">
                        <c:v>409.77713</c:v>
                      </c:pt>
                      <c:pt idx="7215">
                        <c:v>409.76299999999998</c:v>
                      </c:pt>
                      <c:pt idx="7216">
                        <c:v>409.79710999999998</c:v>
                      </c:pt>
                      <c:pt idx="7217">
                        <c:v>409.80986000000001</c:v>
                      </c:pt>
                      <c:pt idx="7218">
                        <c:v>409.81905999999998</c:v>
                      </c:pt>
                      <c:pt idx="7219">
                        <c:v>409.88391000000001</c:v>
                      </c:pt>
                      <c:pt idx="7220">
                        <c:v>409.86338000000001</c:v>
                      </c:pt>
                      <c:pt idx="7221">
                        <c:v>409.91606000000002</c:v>
                      </c:pt>
                      <c:pt idx="7222">
                        <c:v>409.83470999999997</c:v>
                      </c:pt>
                      <c:pt idx="7223">
                        <c:v>409.77861999999999</c:v>
                      </c:pt>
                      <c:pt idx="7224">
                        <c:v>409.79239000000001</c:v>
                      </c:pt>
                      <c:pt idx="7225">
                        <c:v>409.81529</c:v>
                      </c:pt>
                      <c:pt idx="7226">
                        <c:v>409.79082</c:v>
                      </c:pt>
                      <c:pt idx="7227">
                        <c:v>409.77298999999999</c:v>
                      </c:pt>
                      <c:pt idx="7228">
                        <c:v>409.77819</c:v>
                      </c:pt>
                      <c:pt idx="7229">
                        <c:v>409.79852</c:v>
                      </c:pt>
                      <c:pt idx="7230">
                        <c:v>409.76121000000001</c:v>
                      </c:pt>
                      <c:pt idx="7231">
                        <c:v>409.85753999999997</c:v>
                      </c:pt>
                      <c:pt idx="7232">
                        <c:v>409.87144000000001</c:v>
                      </c:pt>
                      <c:pt idx="7233">
                        <c:v>409.92540000000002</c:v>
                      </c:pt>
                      <c:pt idx="7234">
                        <c:v>409.87923000000001</c:v>
                      </c:pt>
                      <c:pt idx="7235">
                        <c:v>409.8152</c:v>
                      </c:pt>
                      <c:pt idx="7236">
                        <c:v>409.77864</c:v>
                      </c:pt>
                      <c:pt idx="7237">
                        <c:v>409.76961</c:v>
                      </c:pt>
                      <c:pt idx="7238">
                        <c:v>409.76603</c:v>
                      </c:pt>
                      <c:pt idx="7239">
                        <c:v>409.78901000000002</c:v>
                      </c:pt>
                      <c:pt idx="7240">
                        <c:v>409.77717999999999</c:v>
                      </c:pt>
                      <c:pt idx="7241">
                        <c:v>409.78802999999999</c:v>
                      </c:pt>
                      <c:pt idx="7242">
                        <c:v>409.80689000000001</c:v>
                      </c:pt>
                      <c:pt idx="7243">
                        <c:v>409.89657999999997</c:v>
                      </c:pt>
                      <c:pt idx="7244">
                        <c:v>409.90044999999998</c:v>
                      </c:pt>
                      <c:pt idx="7245">
                        <c:v>409.88547</c:v>
                      </c:pt>
                      <c:pt idx="7246">
                        <c:v>409.90649999999999</c:v>
                      </c:pt>
                      <c:pt idx="7247">
                        <c:v>409.76965999999999</c:v>
                      </c:pt>
                      <c:pt idx="7248">
                        <c:v>409.77701999999999</c:v>
                      </c:pt>
                      <c:pt idx="7249">
                        <c:v>409.79266000000001</c:v>
                      </c:pt>
                      <c:pt idx="7250">
                        <c:v>409.78291000000002</c:v>
                      </c:pt>
                      <c:pt idx="7251">
                        <c:v>409.76956000000001</c:v>
                      </c:pt>
                      <c:pt idx="7252">
                        <c:v>409.76691</c:v>
                      </c:pt>
                      <c:pt idx="7253">
                        <c:v>409.76289000000003</c:v>
                      </c:pt>
                      <c:pt idx="7254">
                        <c:v>409.79971</c:v>
                      </c:pt>
                      <c:pt idx="7255">
                        <c:v>409.90134999999998</c:v>
                      </c:pt>
                      <c:pt idx="7256">
                        <c:v>409.90102999999999</c:v>
                      </c:pt>
                      <c:pt idx="7257">
                        <c:v>409.96301999999997</c:v>
                      </c:pt>
                      <c:pt idx="7258">
                        <c:v>409.92676999999998</c:v>
                      </c:pt>
                      <c:pt idx="7259">
                        <c:v>409.77476999999999</c:v>
                      </c:pt>
                      <c:pt idx="7260">
                        <c:v>409.76488999999998</c:v>
                      </c:pt>
                      <c:pt idx="7261">
                        <c:v>409.74781000000002</c:v>
                      </c:pt>
                      <c:pt idx="7262">
                        <c:v>409.77445999999998</c:v>
                      </c:pt>
                      <c:pt idx="7263">
                        <c:v>409.79649000000001</c:v>
                      </c:pt>
                      <c:pt idx="7264">
                        <c:v>409.77587</c:v>
                      </c:pt>
                      <c:pt idx="7265">
                        <c:v>409.77611999999999</c:v>
                      </c:pt>
                      <c:pt idx="7266">
                        <c:v>409.77566000000002</c:v>
                      </c:pt>
                      <c:pt idx="7267">
                        <c:v>409.89954</c:v>
                      </c:pt>
                      <c:pt idx="7268">
                        <c:v>409.87912999999998</c:v>
                      </c:pt>
                      <c:pt idx="7269">
                        <c:v>409.88378999999998</c:v>
                      </c:pt>
                      <c:pt idx="7270">
                        <c:v>409.88180999999997</c:v>
                      </c:pt>
                      <c:pt idx="7271">
                        <c:v>409.80322000000001</c:v>
                      </c:pt>
                      <c:pt idx="7272">
                        <c:v>409.78661</c:v>
                      </c:pt>
                      <c:pt idx="7273">
                        <c:v>409.77954</c:v>
                      </c:pt>
                      <c:pt idx="7274">
                        <c:v>409.77656000000002</c:v>
                      </c:pt>
                      <c:pt idx="7275">
                        <c:v>409.77753999999999</c:v>
                      </c:pt>
                      <c:pt idx="7276">
                        <c:v>409.79340000000002</c:v>
                      </c:pt>
                      <c:pt idx="7277">
                        <c:v>409.76314000000002</c:v>
                      </c:pt>
                      <c:pt idx="7278">
                        <c:v>409.75707999999997</c:v>
                      </c:pt>
                      <c:pt idx="7279">
                        <c:v>409.86354999999998</c:v>
                      </c:pt>
                      <c:pt idx="7280">
                        <c:v>409.90607999999997</c:v>
                      </c:pt>
                      <c:pt idx="7281">
                        <c:v>409.87365</c:v>
                      </c:pt>
                      <c:pt idx="7282">
                        <c:v>409.85971000000001</c:v>
                      </c:pt>
                      <c:pt idx="7283">
                        <c:v>409.77668</c:v>
                      </c:pt>
                      <c:pt idx="7284">
                        <c:v>409.76184999999998</c:v>
                      </c:pt>
                      <c:pt idx="7285">
                        <c:v>409.74745000000001</c:v>
                      </c:pt>
                      <c:pt idx="7286">
                        <c:v>409.75205999999997</c:v>
                      </c:pt>
                      <c:pt idx="7287">
                        <c:v>409.76918999999998</c:v>
                      </c:pt>
                      <c:pt idx="7288">
                        <c:v>409.76778000000002</c:v>
                      </c:pt>
                      <c:pt idx="7289">
                        <c:v>409.75013000000001</c:v>
                      </c:pt>
                      <c:pt idx="7290">
                        <c:v>409.75317000000001</c:v>
                      </c:pt>
                      <c:pt idx="7291">
                        <c:v>409.85735</c:v>
                      </c:pt>
                      <c:pt idx="7292">
                        <c:v>409.89595000000003</c:v>
                      </c:pt>
                      <c:pt idx="7293">
                        <c:v>409.87329</c:v>
                      </c:pt>
                      <c:pt idx="7294">
                        <c:v>409.86876999999998</c:v>
                      </c:pt>
                      <c:pt idx="7295">
                        <c:v>409.79449</c:v>
                      </c:pt>
                      <c:pt idx="7296">
                        <c:v>409.79638</c:v>
                      </c:pt>
                      <c:pt idx="7297">
                        <c:v>409.80288000000002</c:v>
                      </c:pt>
                      <c:pt idx="7298">
                        <c:v>409.79906999999997</c:v>
                      </c:pt>
                      <c:pt idx="7299">
                        <c:v>409.79825</c:v>
                      </c:pt>
                      <c:pt idx="7300">
                        <c:v>409.79458</c:v>
                      </c:pt>
                      <c:pt idx="7301">
                        <c:v>409.80810000000002</c:v>
                      </c:pt>
                      <c:pt idx="7302">
                        <c:v>409.80191000000002</c:v>
                      </c:pt>
                      <c:pt idx="7303">
                        <c:v>409.87866000000002</c:v>
                      </c:pt>
                      <c:pt idx="7304">
                        <c:v>409.88805000000002</c:v>
                      </c:pt>
                      <c:pt idx="7305">
                        <c:v>409.91838999999999</c:v>
                      </c:pt>
                      <c:pt idx="7306">
                        <c:v>409.87743</c:v>
                      </c:pt>
                      <c:pt idx="7307">
                        <c:v>409.78433000000001</c:v>
                      </c:pt>
                      <c:pt idx="7308">
                        <c:v>409.78892000000002</c:v>
                      </c:pt>
                      <c:pt idx="7309">
                        <c:v>409.77724000000001</c:v>
                      </c:pt>
                      <c:pt idx="7310">
                        <c:v>409.78136000000001</c:v>
                      </c:pt>
                      <c:pt idx="7311">
                        <c:v>409.78532000000001</c:v>
                      </c:pt>
                      <c:pt idx="7312">
                        <c:v>409.78662000000003</c:v>
                      </c:pt>
                      <c:pt idx="7313">
                        <c:v>409.80072999999999</c:v>
                      </c:pt>
                      <c:pt idx="7314">
                        <c:v>409.78960000000001</c:v>
                      </c:pt>
                      <c:pt idx="7315">
                        <c:v>409.90145999999999</c:v>
                      </c:pt>
                      <c:pt idx="7316">
                        <c:v>409.89427999999998</c:v>
                      </c:pt>
                      <c:pt idx="7317">
                        <c:v>409.88774999999998</c:v>
                      </c:pt>
                      <c:pt idx="7318">
                        <c:v>409.93583000000001</c:v>
                      </c:pt>
                      <c:pt idx="7319">
                        <c:v>409.81563999999997</c:v>
                      </c:pt>
                      <c:pt idx="7320">
                        <c:v>409.80108999999999</c:v>
                      </c:pt>
                      <c:pt idx="7321">
                        <c:v>409.80770000000001</c:v>
                      </c:pt>
                      <c:pt idx="7322">
                        <c:v>409.79809</c:v>
                      </c:pt>
                      <c:pt idx="7323">
                        <c:v>409.77175999999997</c:v>
                      </c:pt>
                      <c:pt idx="7324">
                        <c:v>409.75623999999999</c:v>
                      </c:pt>
                      <c:pt idx="7325">
                        <c:v>409.77174000000002</c:v>
                      </c:pt>
                      <c:pt idx="7326">
                        <c:v>409.80113999999998</c:v>
                      </c:pt>
                      <c:pt idx="7327">
                        <c:v>409.88727999999998</c:v>
                      </c:pt>
                      <c:pt idx="7328">
                        <c:v>409.90284000000003</c:v>
                      </c:pt>
                      <c:pt idx="7329">
                        <c:v>409.87651</c:v>
                      </c:pt>
                      <c:pt idx="7330">
                        <c:v>409.89084000000003</c:v>
                      </c:pt>
                      <c:pt idx="7331">
                        <c:v>409.77208000000002</c:v>
                      </c:pt>
                      <c:pt idx="7332">
                        <c:v>409.78399000000002</c:v>
                      </c:pt>
                      <c:pt idx="7333">
                        <c:v>409.79001</c:v>
                      </c:pt>
                      <c:pt idx="7334">
                        <c:v>409.80435999999997</c:v>
                      </c:pt>
                      <c:pt idx="7335">
                        <c:v>409.79610000000002</c:v>
                      </c:pt>
                      <c:pt idx="7336">
                        <c:v>409.80227000000002</c:v>
                      </c:pt>
                      <c:pt idx="7337">
                        <c:v>409.80489</c:v>
                      </c:pt>
                      <c:pt idx="7338">
                        <c:v>409.79924999999997</c:v>
                      </c:pt>
                      <c:pt idx="7339">
                        <c:v>409.92363999999998</c:v>
                      </c:pt>
                      <c:pt idx="7340">
                        <c:v>409.88369</c:v>
                      </c:pt>
                      <c:pt idx="7341">
                        <c:v>409.88520999999997</c:v>
                      </c:pt>
                      <c:pt idx="7342">
                        <c:v>409.86896999999999</c:v>
                      </c:pt>
                      <c:pt idx="7343">
                        <c:v>409.80585000000002</c:v>
                      </c:pt>
                      <c:pt idx="7344">
                        <c:v>409.79406</c:v>
                      </c:pt>
                      <c:pt idx="7345">
                        <c:v>409.77976999999998</c:v>
                      </c:pt>
                      <c:pt idx="7346">
                        <c:v>409.79512</c:v>
                      </c:pt>
                      <c:pt idx="7347">
                        <c:v>409.80099000000001</c:v>
                      </c:pt>
                      <c:pt idx="7348">
                        <c:v>409.76931000000002</c:v>
                      </c:pt>
                      <c:pt idx="7349">
                        <c:v>409.78802000000002</c:v>
                      </c:pt>
                      <c:pt idx="7350">
                        <c:v>409.78449999999998</c:v>
                      </c:pt>
                      <c:pt idx="7351">
                        <c:v>409.90255999999999</c:v>
                      </c:pt>
                      <c:pt idx="7352">
                        <c:v>409.89832000000001</c:v>
                      </c:pt>
                      <c:pt idx="7353">
                        <c:v>409.89573999999999</c:v>
                      </c:pt>
                      <c:pt idx="7354">
                        <c:v>409.84082999999998</c:v>
                      </c:pt>
                      <c:pt idx="7355">
                        <c:v>409.77780999999999</c:v>
                      </c:pt>
                      <c:pt idx="7356">
                        <c:v>409.78500000000003</c:v>
                      </c:pt>
                      <c:pt idx="7357">
                        <c:v>409.78059000000002</c:v>
                      </c:pt>
                      <c:pt idx="7358">
                        <c:v>409.78017</c:v>
                      </c:pt>
                      <c:pt idx="7359">
                        <c:v>409.78885000000002</c:v>
                      </c:pt>
                      <c:pt idx="7360">
                        <c:v>409.80284999999998</c:v>
                      </c:pt>
                      <c:pt idx="7361">
                        <c:v>409.78149000000002</c:v>
                      </c:pt>
                      <c:pt idx="7362">
                        <c:v>409.78102000000001</c:v>
                      </c:pt>
                      <c:pt idx="7363">
                        <c:v>409.89942000000002</c:v>
                      </c:pt>
                      <c:pt idx="7364">
                        <c:v>409.95738999999998</c:v>
                      </c:pt>
                      <c:pt idx="7365">
                        <c:v>409.88459</c:v>
                      </c:pt>
                      <c:pt idx="7366">
                        <c:v>409.87675000000002</c:v>
                      </c:pt>
                      <c:pt idx="7367">
                        <c:v>409.82602000000003</c:v>
                      </c:pt>
                      <c:pt idx="7368">
                        <c:v>409.81313</c:v>
                      </c:pt>
                      <c:pt idx="7369">
                        <c:v>409.8202</c:v>
                      </c:pt>
                      <c:pt idx="7370">
                        <c:v>409.82281</c:v>
                      </c:pt>
                      <c:pt idx="7371">
                        <c:v>409.81378000000001</c:v>
                      </c:pt>
                      <c:pt idx="7372">
                        <c:v>409.82317999999998</c:v>
                      </c:pt>
                      <c:pt idx="7373">
                        <c:v>409.81560999999999</c:v>
                      </c:pt>
                      <c:pt idx="7374">
                        <c:v>409.80547999999999</c:v>
                      </c:pt>
                      <c:pt idx="7375">
                        <c:v>409.90591000000001</c:v>
                      </c:pt>
                      <c:pt idx="7376">
                        <c:v>409.90492</c:v>
                      </c:pt>
                      <c:pt idx="7377">
                        <c:v>409.94274000000001</c:v>
                      </c:pt>
                      <c:pt idx="7378">
                        <c:v>409.85638999999998</c:v>
                      </c:pt>
                      <c:pt idx="7379">
                        <c:v>409.84922</c:v>
                      </c:pt>
                      <c:pt idx="7380">
                        <c:v>409.78665999999998</c:v>
                      </c:pt>
                      <c:pt idx="7381">
                        <c:v>409.7894</c:v>
                      </c:pt>
                      <c:pt idx="7382">
                        <c:v>409.78791999999999</c:v>
                      </c:pt>
                      <c:pt idx="7383">
                        <c:v>409.79102</c:v>
                      </c:pt>
                      <c:pt idx="7384">
                        <c:v>409.80178000000001</c:v>
                      </c:pt>
                      <c:pt idx="7385">
                        <c:v>409.79153000000002</c:v>
                      </c:pt>
                      <c:pt idx="7386">
                        <c:v>409.78161999999998</c:v>
                      </c:pt>
                      <c:pt idx="7387">
                        <c:v>409.89872000000003</c:v>
                      </c:pt>
                      <c:pt idx="7388">
                        <c:v>409.8698</c:v>
                      </c:pt>
                      <c:pt idx="7389">
                        <c:v>409.88281000000001</c:v>
                      </c:pt>
                      <c:pt idx="7390">
                        <c:v>409.91716000000002</c:v>
                      </c:pt>
                      <c:pt idx="7391">
                        <c:v>409.82190000000003</c:v>
                      </c:pt>
                      <c:pt idx="7392">
                        <c:v>409.81333000000001</c:v>
                      </c:pt>
                      <c:pt idx="7393">
                        <c:v>409.81939999999997</c:v>
                      </c:pt>
                      <c:pt idx="7394">
                        <c:v>409.81921</c:v>
                      </c:pt>
                      <c:pt idx="7395">
                        <c:v>409.80662999999998</c:v>
                      </c:pt>
                      <c:pt idx="7396">
                        <c:v>409.80802999999997</c:v>
                      </c:pt>
                      <c:pt idx="7397">
                        <c:v>409.79822999999999</c:v>
                      </c:pt>
                      <c:pt idx="7398">
                        <c:v>409.79169999999999</c:v>
                      </c:pt>
                      <c:pt idx="7399">
                        <c:v>409.89067</c:v>
                      </c:pt>
                      <c:pt idx="7400">
                        <c:v>409.90660000000003</c:v>
                      </c:pt>
                      <c:pt idx="7401">
                        <c:v>409.90235000000001</c:v>
                      </c:pt>
                      <c:pt idx="7402">
                        <c:v>409.93146000000002</c:v>
                      </c:pt>
                      <c:pt idx="7403">
                        <c:v>409.78723000000002</c:v>
                      </c:pt>
                      <c:pt idx="7404">
                        <c:v>409.76961</c:v>
                      </c:pt>
                      <c:pt idx="7405">
                        <c:v>409.79131999999998</c:v>
                      </c:pt>
                      <c:pt idx="7406">
                        <c:v>409.80709999999999</c:v>
                      </c:pt>
                      <c:pt idx="7407">
                        <c:v>409.80504999999999</c:v>
                      </c:pt>
                      <c:pt idx="7408">
                        <c:v>409.82699000000002</c:v>
                      </c:pt>
                      <c:pt idx="7409">
                        <c:v>409.81394</c:v>
                      </c:pt>
                      <c:pt idx="7410">
                        <c:v>409.79633000000001</c:v>
                      </c:pt>
                      <c:pt idx="7411">
                        <c:v>409.92669000000001</c:v>
                      </c:pt>
                      <c:pt idx="7412">
                        <c:v>409.92128000000002</c:v>
                      </c:pt>
                      <c:pt idx="7413">
                        <c:v>409.91350999999997</c:v>
                      </c:pt>
                      <c:pt idx="7414">
                        <c:v>409.87950000000001</c:v>
                      </c:pt>
                      <c:pt idx="7415">
                        <c:v>409.80110000000002</c:v>
                      </c:pt>
                      <c:pt idx="7416">
                        <c:v>409.79779000000002</c:v>
                      </c:pt>
                      <c:pt idx="7417">
                        <c:v>409.77399000000003</c:v>
                      </c:pt>
                      <c:pt idx="7418">
                        <c:v>409.78458000000001</c:v>
                      </c:pt>
                      <c:pt idx="7419">
                        <c:v>409.80036999999999</c:v>
                      </c:pt>
                      <c:pt idx="7420">
                        <c:v>409.77077000000003</c:v>
                      </c:pt>
                      <c:pt idx="7421">
                        <c:v>409.77078</c:v>
                      </c:pt>
                      <c:pt idx="7422">
                        <c:v>409.78753</c:v>
                      </c:pt>
                      <c:pt idx="7423">
                        <c:v>409.92225999999999</c:v>
                      </c:pt>
                      <c:pt idx="7424">
                        <c:v>409.96508</c:v>
                      </c:pt>
                      <c:pt idx="7425">
                        <c:v>410.02251999999999</c:v>
                      </c:pt>
                      <c:pt idx="7426">
                        <c:v>410.05914999999999</c:v>
                      </c:pt>
                      <c:pt idx="7427">
                        <c:v>410.02447999999998</c:v>
                      </c:pt>
                      <c:pt idx="7428">
                        <c:v>410.08069</c:v>
                      </c:pt>
                      <c:pt idx="7429">
                        <c:v>410.12493000000001</c:v>
                      </c:pt>
                      <c:pt idx="7430">
                        <c:v>410.1977</c:v>
                      </c:pt>
                      <c:pt idx="7431">
                        <c:v>410.23880000000003</c:v>
                      </c:pt>
                      <c:pt idx="7432">
                        <c:v>410.29512</c:v>
                      </c:pt>
                      <c:pt idx="7433">
                        <c:v>410.33249000000001</c:v>
                      </c:pt>
                      <c:pt idx="7434">
                        <c:v>410.37353000000002</c:v>
                      </c:pt>
                      <c:pt idx="7435">
                        <c:v>410.50853999999998</c:v>
                      </c:pt>
                      <c:pt idx="7436">
                        <c:v>410.60782999999998</c:v>
                      </c:pt>
                      <c:pt idx="7437">
                        <c:v>410.64409999999998</c:v>
                      </c:pt>
                      <c:pt idx="7438">
                        <c:v>410.65028000000001</c:v>
                      </c:pt>
                      <c:pt idx="7439">
                        <c:v>410.63053000000002</c:v>
                      </c:pt>
                      <c:pt idx="7440">
                        <c:v>410.73023000000001</c:v>
                      </c:pt>
                      <c:pt idx="7441">
                        <c:v>410.70832999999999</c:v>
                      </c:pt>
                      <c:pt idx="7442">
                        <c:v>410.76118000000002</c:v>
                      </c:pt>
                      <c:pt idx="7443">
                        <c:v>410.80705999999998</c:v>
                      </c:pt>
                      <c:pt idx="7444">
                        <c:v>410.85151999999999</c:v>
                      </c:pt>
                      <c:pt idx="7445">
                        <c:v>410.91257999999999</c:v>
                      </c:pt>
                      <c:pt idx="7446">
                        <c:v>410.96053000000001</c:v>
                      </c:pt>
                      <c:pt idx="7447">
                        <c:v>411.12574999999998</c:v>
                      </c:pt>
                      <c:pt idx="7448">
                        <c:v>411.17198999999999</c:v>
                      </c:pt>
                      <c:pt idx="7449">
                        <c:v>411.26015999999998</c:v>
                      </c:pt>
                      <c:pt idx="7450">
                        <c:v>411.27017000000001</c:v>
                      </c:pt>
                      <c:pt idx="7451">
                        <c:v>411.22023999999999</c:v>
                      </c:pt>
                      <c:pt idx="7452">
                        <c:v>411.25907000000001</c:v>
                      </c:pt>
                      <c:pt idx="7453">
                        <c:v>411.35802999999999</c:v>
                      </c:pt>
                      <c:pt idx="7454">
                        <c:v>411.40553</c:v>
                      </c:pt>
                      <c:pt idx="7455">
                        <c:v>411.42953</c:v>
                      </c:pt>
                      <c:pt idx="7456">
                        <c:v>411.47456</c:v>
                      </c:pt>
                      <c:pt idx="7457">
                        <c:v>411.51737000000003</c:v>
                      </c:pt>
                      <c:pt idx="7458">
                        <c:v>411.55633</c:v>
                      </c:pt>
                      <c:pt idx="7459">
                        <c:v>411.72201000000001</c:v>
                      </c:pt>
                      <c:pt idx="7460">
                        <c:v>411.77643</c:v>
                      </c:pt>
                      <c:pt idx="7461">
                        <c:v>411.82459</c:v>
                      </c:pt>
                      <c:pt idx="7462">
                        <c:v>411.86891000000003</c:v>
                      </c:pt>
                      <c:pt idx="7463">
                        <c:v>411.82659000000001</c:v>
                      </c:pt>
                      <c:pt idx="7464">
                        <c:v>411.89596999999998</c:v>
                      </c:pt>
                      <c:pt idx="7465">
                        <c:v>411.94457</c:v>
                      </c:pt>
                      <c:pt idx="7466">
                        <c:v>411.98291</c:v>
                      </c:pt>
                      <c:pt idx="7467">
                        <c:v>412.00430999999998</c:v>
                      </c:pt>
                      <c:pt idx="7468">
                        <c:v>412.0428</c:v>
                      </c:pt>
                      <c:pt idx="7469">
                        <c:v>412.10863999999998</c:v>
                      </c:pt>
                      <c:pt idx="7470">
                        <c:v>412.17358999999999</c:v>
                      </c:pt>
                      <c:pt idx="7471">
                        <c:v>412.29919999999998</c:v>
                      </c:pt>
                      <c:pt idx="7472">
                        <c:v>412.36838</c:v>
                      </c:pt>
                      <c:pt idx="7473">
                        <c:v>412.41809999999998</c:v>
                      </c:pt>
                      <c:pt idx="7474">
                        <c:v>412.49275999999998</c:v>
                      </c:pt>
                      <c:pt idx="7475">
                        <c:v>412.44567000000001</c:v>
                      </c:pt>
                      <c:pt idx="7476">
                        <c:v>412.48568999999998</c:v>
                      </c:pt>
                      <c:pt idx="7477">
                        <c:v>412.50170000000003</c:v>
                      </c:pt>
                      <c:pt idx="7478">
                        <c:v>412.57076999999998</c:v>
                      </c:pt>
                      <c:pt idx="7479">
                        <c:v>412.61313999999999</c:v>
                      </c:pt>
                      <c:pt idx="7480">
                        <c:v>412.6823</c:v>
                      </c:pt>
                      <c:pt idx="7481">
                        <c:v>412.71440999999999</c:v>
                      </c:pt>
                      <c:pt idx="7482">
                        <c:v>412.76472999999999</c:v>
                      </c:pt>
                      <c:pt idx="7483">
                        <c:v>412.94666000000001</c:v>
                      </c:pt>
                      <c:pt idx="7484">
                        <c:v>412.96363000000002</c:v>
                      </c:pt>
                      <c:pt idx="7485">
                        <c:v>413.03079000000002</c:v>
                      </c:pt>
                      <c:pt idx="7486">
                        <c:v>413.06567000000001</c:v>
                      </c:pt>
                      <c:pt idx="7487">
                        <c:v>413.05928</c:v>
                      </c:pt>
                      <c:pt idx="7488">
                        <c:v>413.09976</c:v>
                      </c:pt>
                      <c:pt idx="7489">
                        <c:v>413.13643000000002</c:v>
                      </c:pt>
                      <c:pt idx="7490">
                        <c:v>413.17802</c:v>
                      </c:pt>
                      <c:pt idx="7491">
                        <c:v>413.22149999999999</c:v>
                      </c:pt>
                      <c:pt idx="7492">
                        <c:v>413.25288</c:v>
                      </c:pt>
                      <c:pt idx="7493">
                        <c:v>413.28512999999998</c:v>
                      </c:pt>
                      <c:pt idx="7494">
                        <c:v>413.35140999999999</c:v>
                      </c:pt>
                      <c:pt idx="7495">
                        <c:v>413.54586</c:v>
                      </c:pt>
                      <c:pt idx="7496">
                        <c:v>413.57625999999999</c:v>
                      </c:pt>
                      <c:pt idx="7497">
                        <c:v>413.61135000000002</c:v>
                      </c:pt>
                      <c:pt idx="7498">
                        <c:v>413.63119</c:v>
                      </c:pt>
                      <c:pt idx="7499">
                        <c:v>413.59935000000002</c:v>
                      </c:pt>
                      <c:pt idx="7500">
                        <c:v>413.69128999999998</c:v>
                      </c:pt>
                      <c:pt idx="7501">
                        <c:v>413.73442999999997</c:v>
                      </c:pt>
                      <c:pt idx="7502">
                        <c:v>413.77625</c:v>
                      </c:pt>
                      <c:pt idx="7503">
                        <c:v>413.81245999999999</c:v>
                      </c:pt>
                      <c:pt idx="7504">
                        <c:v>413.86192</c:v>
                      </c:pt>
                      <c:pt idx="7505">
                        <c:v>413.91055999999998</c:v>
                      </c:pt>
                      <c:pt idx="7506">
                        <c:v>413.94434999999999</c:v>
                      </c:pt>
                      <c:pt idx="7507">
                        <c:v>414.12335999999999</c:v>
                      </c:pt>
                      <c:pt idx="7508">
                        <c:v>414.21825000000001</c:v>
                      </c:pt>
                      <c:pt idx="7509">
                        <c:v>414.21690999999998</c:v>
                      </c:pt>
                      <c:pt idx="7510">
                        <c:v>414.25006999999999</c:v>
                      </c:pt>
                      <c:pt idx="7511">
                        <c:v>414.18342999999999</c:v>
                      </c:pt>
                      <c:pt idx="7512">
                        <c:v>414.24020999999999</c:v>
                      </c:pt>
                      <c:pt idx="7513">
                        <c:v>414.31142</c:v>
                      </c:pt>
                      <c:pt idx="7514">
                        <c:v>414.37909999999999</c:v>
                      </c:pt>
                      <c:pt idx="7515">
                        <c:v>414.42435</c:v>
                      </c:pt>
                      <c:pt idx="7516">
                        <c:v>414.49898999999999</c:v>
                      </c:pt>
                      <c:pt idx="7517">
                        <c:v>414.52136999999999</c:v>
                      </c:pt>
                      <c:pt idx="7518">
                        <c:v>414.57096000000001</c:v>
                      </c:pt>
                      <c:pt idx="7519">
                        <c:v>414.70366999999999</c:v>
                      </c:pt>
                      <c:pt idx="7520">
                        <c:v>414.75270999999998</c:v>
                      </c:pt>
                      <c:pt idx="7521">
                        <c:v>414.86246</c:v>
                      </c:pt>
                      <c:pt idx="7522">
                        <c:v>414.85539999999997</c:v>
                      </c:pt>
                      <c:pt idx="7523">
                        <c:v>414.80918000000003</c:v>
                      </c:pt>
                      <c:pt idx="7524">
                        <c:v>414.84782999999999</c:v>
                      </c:pt>
                      <c:pt idx="7525">
                        <c:v>414.91858999999999</c:v>
                      </c:pt>
                      <c:pt idx="7526">
                        <c:v>414.96285</c:v>
                      </c:pt>
                      <c:pt idx="7527">
                        <c:v>415.01634999999999</c:v>
                      </c:pt>
                      <c:pt idx="7528">
                        <c:v>415.08371</c:v>
                      </c:pt>
                      <c:pt idx="7529">
                        <c:v>415.12419</c:v>
                      </c:pt>
                      <c:pt idx="7530">
                        <c:v>415.18338999999997</c:v>
                      </c:pt>
                      <c:pt idx="7531">
                        <c:v>415.32139000000001</c:v>
                      </c:pt>
                      <c:pt idx="7532">
                        <c:v>415.36428000000001</c:v>
                      </c:pt>
                      <c:pt idx="7533">
                        <c:v>415.44459999999998</c:v>
                      </c:pt>
                      <c:pt idx="7534">
                        <c:v>415.43288000000001</c:v>
                      </c:pt>
                      <c:pt idx="7535">
                        <c:v>415.40989000000002</c:v>
                      </c:pt>
                      <c:pt idx="7536">
                        <c:v>415.45699999999999</c:v>
                      </c:pt>
                      <c:pt idx="7537">
                        <c:v>415.49525999999997</c:v>
                      </c:pt>
                      <c:pt idx="7538">
                        <c:v>415.55131</c:v>
                      </c:pt>
                      <c:pt idx="7539">
                        <c:v>415.61667</c:v>
                      </c:pt>
                      <c:pt idx="7540">
                        <c:v>415.66507999999999</c:v>
                      </c:pt>
                      <c:pt idx="7541">
                        <c:v>415.75556999999998</c:v>
                      </c:pt>
                      <c:pt idx="7542">
                        <c:v>415.78631999999999</c:v>
                      </c:pt>
                      <c:pt idx="7543">
                        <c:v>415.89974000000001</c:v>
                      </c:pt>
                      <c:pt idx="7544">
                        <c:v>415.94801000000001</c:v>
                      </c:pt>
                      <c:pt idx="7545">
                        <c:v>416.00036999999998</c:v>
                      </c:pt>
                      <c:pt idx="7546">
                        <c:v>416.10642000000001</c:v>
                      </c:pt>
                      <c:pt idx="7547">
                        <c:v>416.02035000000001</c:v>
                      </c:pt>
                      <c:pt idx="7548">
                        <c:v>416.04660000000001</c:v>
                      </c:pt>
                      <c:pt idx="7549">
                        <c:v>416.10099000000002</c:v>
                      </c:pt>
                      <c:pt idx="7550">
                        <c:v>416.14496000000003</c:v>
                      </c:pt>
                      <c:pt idx="7551">
                        <c:v>416.21861999999999</c:v>
                      </c:pt>
                      <c:pt idx="7552">
                        <c:v>416.27042</c:v>
                      </c:pt>
                      <c:pt idx="7553">
                        <c:v>416.31443000000002</c:v>
                      </c:pt>
                      <c:pt idx="7554">
                        <c:v>416.37513999999999</c:v>
                      </c:pt>
                      <c:pt idx="7555">
                        <c:v>416.56504000000001</c:v>
                      </c:pt>
                      <c:pt idx="7556">
                        <c:v>416.57456000000002</c:v>
                      </c:pt>
                      <c:pt idx="7557">
                        <c:v>416.62344999999999</c:v>
                      </c:pt>
                      <c:pt idx="7558">
                        <c:v>416.64370000000002</c:v>
                      </c:pt>
                      <c:pt idx="7559">
                        <c:v>416.62576000000001</c:v>
                      </c:pt>
                      <c:pt idx="7560">
                        <c:v>416.66136</c:v>
                      </c:pt>
                      <c:pt idx="7561">
                        <c:v>416.74657999999999</c:v>
                      </c:pt>
                      <c:pt idx="7562">
                        <c:v>416.75558999999998</c:v>
                      </c:pt>
                      <c:pt idx="7563">
                        <c:v>416.80270000000002</c:v>
                      </c:pt>
                      <c:pt idx="7564">
                        <c:v>416.84669000000002</c:v>
                      </c:pt>
                      <c:pt idx="7565">
                        <c:v>416.91680000000002</c:v>
                      </c:pt>
                      <c:pt idx="7566">
                        <c:v>416.95094</c:v>
                      </c:pt>
                      <c:pt idx="7567">
                        <c:v>417.14028000000002</c:v>
                      </c:pt>
                      <c:pt idx="7568">
                        <c:v>417.17941000000002</c:v>
                      </c:pt>
                      <c:pt idx="7569">
                        <c:v>417.22107</c:v>
                      </c:pt>
                      <c:pt idx="7570">
                        <c:v>417.26265999999998</c:v>
                      </c:pt>
                      <c:pt idx="7571">
                        <c:v>417.21388000000002</c:v>
                      </c:pt>
                      <c:pt idx="7572">
                        <c:v>417.26400999999998</c:v>
                      </c:pt>
                      <c:pt idx="7573">
                        <c:v>417.30682999999999</c:v>
                      </c:pt>
                      <c:pt idx="7574">
                        <c:v>417.37824000000001</c:v>
                      </c:pt>
                      <c:pt idx="7575">
                        <c:v>417.41888</c:v>
                      </c:pt>
                      <c:pt idx="7576">
                        <c:v>417.46985000000001</c:v>
                      </c:pt>
                      <c:pt idx="7577">
                        <c:v>417.51875999999999</c:v>
                      </c:pt>
                      <c:pt idx="7578">
                        <c:v>417.57817999999997</c:v>
                      </c:pt>
                      <c:pt idx="7579">
                        <c:v>417.72667000000001</c:v>
                      </c:pt>
                      <c:pt idx="7580">
                        <c:v>417.80693000000002</c:v>
                      </c:pt>
                      <c:pt idx="7581">
                        <c:v>417.82645000000002</c:v>
                      </c:pt>
                      <c:pt idx="7582">
                        <c:v>417.88004000000001</c:v>
                      </c:pt>
                      <c:pt idx="7583">
                        <c:v>417.81166999999999</c:v>
                      </c:pt>
                      <c:pt idx="7584">
                        <c:v>417.86714000000001</c:v>
                      </c:pt>
                      <c:pt idx="7585">
                        <c:v>417.89879000000002</c:v>
                      </c:pt>
                      <c:pt idx="7586">
                        <c:v>417.96472999999997</c:v>
                      </c:pt>
                      <c:pt idx="7587">
                        <c:v>418.00644</c:v>
                      </c:pt>
                      <c:pt idx="7588">
                        <c:v>418.05221</c:v>
                      </c:pt>
                      <c:pt idx="7589">
                        <c:v>418.12887000000001</c:v>
                      </c:pt>
                      <c:pt idx="7590">
                        <c:v>418.12756000000002</c:v>
                      </c:pt>
                      <c:pt idx="7591">
                        <c:v>418.30390999999997</c:v>
                      </c:pt>
                      <c:pt idx="7592">
                        <c:v>418.35858999999999</c:v>
                      </c:pt>
                      <c:pt idx="7593">
                        <c:v>418.43928</c:v>
                      </c:pt>
                      <c:pt idx="7594">
                        <c:v>418.45686000000001</c:v>
                      </c:pt>
                      <c:pt idx="7595">
                        <c:v>418.43786</c:v>
                      </c:pt>
                      <c:pt idx="7596">
                        <c:v>418.49369999999999</c:v>
                      </c:pt>
                      <c:pt idx="7597">
                        <c:v>418.54383999999999</c:v>
                      </c:pt>
                      <c:pt idx="7598">
                        <c:v>418.57184999999998</c:v>
                      </c:pt>
                      <c:pt idx="7599">
                        <c:v>418.63603999999998</c:v>
                      </c:pt>
                      <c:pt idx="7600">
                        <c:v>418.64688000000001</c:v>
                      </c:pt>
                      <c:pt idx="7601">
                        <c:v>418.70375000000001</c:v>
                      </c:pt>
                      <c:pt idx="7602">
                        <c:v>418.73442</c:v>
                      </c:pt>
                      <c:pt idx="7603">
                        <c:v>418.89692000000002</c:v>
                      </c:pt>
                      <c:pt idx="7604">
                        <c:v>418.96465999999998</c:v>
                      </c:pt>
                      <c:pt idx="7605">
                        <c:v>419.04611</c:v>
                      </c:pt>
                      <c:pt idx="7606">
                        <c:v>419.04297000000003</c:v>
                      </c:pt>
                      <c:pt idx="7607">
                        <c:v>419.01868999999999</c:v>
                      </c:pt>
                      <c:pt idx="7608">
                        <c:v>419.04703999999998</c:v>
                      </c:pt>
                      <c:pt idx="7609">
                        <c:v>419.13848999999999</c:v>
                      </c:pt>
                      <c:pt idx="7610">
                        <c:v>419.19373999999999</c:v>
                      </c:pt>
                      <c:pt idx="7611">
                        <c:v>419.22331000000003</c:v>
                      </c:pt>
                      <c:pt idx="7612">
                        <c:v>419.30194</c:v>
                      </c:pt>
                      <c:pt idx="7613">
                        <c:v>419.32902999999999</c:v>
                      </c:pt>
                      <c:pt idx="7614">
                        <c:v>419.36174999999997</c:v>
                      </c:pt>
                      <c:pt idx="7615">
                        <c:v>419.50765999999999</c:v>
                      </c:pt>
                      <c:pt idx="7616">
                        <c:v>419.59300999999999</c:v>
                      </c:pt>
                      <c:pt idx="7617">
                        <c:v>419.63213999999999</c:v>
                      </c:pt>
                      <c:pt idx="7618">
                        <c:v>419.69427999999999</c:v>
                      </c:pt>
                      <c:pt idx="7619">
                        <c:v>419.60088999999999</c:v>
                      </c:pt>
                      <c:pt idx="7620">
                        <c:v>419.68558999999999</c:v>
                      </c:pt>
                      <c:pt idx="7621">
                        <c:v>419.72742</c:v>
                      </c:pt>
                      <c:pt idx="7622">
                        <c:v>419.81119999999999</c:v>
                      </c:pt>
                      <c:pt idx="7623">
                        <c:v>419.86149</c:v>
                      </c:pt>
                      <c:pt idx="7624">
                        <c:v>419.88771000000003</c:v>
                      </c:pt>
                      <c:pt idx="7625">
                        <c:v>419.91928000000001</c:v>
                      </c:pt>
                      <c:pt idx="7626">
                        <c:v>419.96028000000001</c:v>
                      </c:pt>
                      <c:pt idx="7627">
                        <c:v>420.11682000000002</c:v>
                      </c:pt>
                      <c:pt idx="7628">
                        <c:v>420.17754000000002</c:v>
                      </c:pt>
                      <c:pt idx="7629">
                        <c:v>420.22976</c:v>
                      </c:pt>
                      <c:pt idx="7630">
                        <c:v>420.25891999999999</c:v>
                      </c:pt>
                      <c:pt idx="7631">
                        <c:v>420.22987000000001</c:v>
                      </c:pt>
                      <c:pt idx="7632">
                        <c:v>420.27688000000001</c:v>
                      </c:pt>
                      <c:pt idx="7633">
                        <c:v>420.34980999999999</c:v>
                      </c:pt>
                      <c:pt idx="7634">
                        <c:v>420.39600999999999</c:v>
                      </c:pt>
                      <c:pt idx="7635">
                        <c:v>420.43353999999999</c:v>
                      </c:pt>
                      <c:pt idx="7636">
                        <c:v>420.47248000000002</c:v>
                      </c:pt>
                      <c:pt idx="7637">
                        <c:v>420.51258000000001</c:v>
                      </c:pt>
                      <c:pt idx="7638">
                        <c:v>420.55459999999999</c:v>
                      </c:pt>
                      <c:pt idx="7639">
                        <c:v>420.74703</c:v>
                      </c:pt>
                      <c:pt idx="7640">
                        <c:v>420.77087</c:v>
                      </c:pt>
                      <c:pt idx="7641">
                        <c:v>420.85232000000002</c:v>
                      </c:pt>
                      <c:pt idx="7642">
                        <c:v>420.89190000000002</c:v>
                      </c:pt>
                      <c:pt idx="7643">
                        <c:v>420.87786999999997</c:v>
                      </c:pt>
                      <c:pt idx="7644">
                        <c:v>420.89679999999998</c:v>
                      </c:pt>
                      <c:pt idx="7645">
                        <c:v>420.89620000000002</c:v>
                      </c:pt>
                      <c:pt idx="7646">
                        <c:v>420.98790000000002</c:v>
                      </c:pt>
                      <c:pt idx="7647">
                        <c:v>421.01848999999999</c:v>
                      </c:pt>
                      <c:pt idx="7648">
                        <c:v>421.0702</c:v>
                      </c:pt>
                      <c:pt idx="7649">
                        <c:v>421.14058</c:v>
                      </c:pt>
                      <c:pt idx="7650">
                        <c:v>421.18835999999999</c:v>
                      </c:pt>
                      <c:pt idx="7651">
                        <c:v>421.33449999999999</c:v>
                      </c:pt>
                      <c:pt idx="7652">
                        <c:v>421.41158999999999</c:v>
                      </c:pt>
                      <c:pt idx="7653">
                        <c:v>421.41493000000003</c:v>
                      </c:pt>
                      <c:pt idx="7654">
                        <c:v>421.43738000000002</c:v>
                      </c:pt>
                      <c:pt idx="7655">
                        <c:v>421.40418</c:v>
                      </c:pt>
                      <c:pt idx="7656">
                        <c:v>421.46748000000002</c:v>
                      </c:pt>
                      <c:pt idx="7657">
                        <c:v>421.51443</c:v>
                      </c:pt>
                      <c:pt idx="7658">
                        <c:v>421.57387999999997</c:v>
                      </c:pt>
                      <c:pt idx="7659">
                        <c:v>421.65091999999999</c:v>
                      </c:pt>
                      <c:pt idx="7660">
                        <c:v>421.70159999999998</c:v>
                      </c:pt>
                      <c:pt idx="7661">
                        <c:v>421.71046999999999</c:v>
                      </c:pt>
                      <c:pt idx="7662">
                        <c:v>421.75304999999997</c:v>
                      </c:pt>
                      <c:pt idx="7663">
                        <c:v>421.91264999999999</c:v>
                      </c:pt>
                      <c:pt idx="7664">
                        <c:v>421.97829999999999</c:v>
                      </c:pt>
                      <c:pt idx="7665">
                        <c:v>422.04991000000001</c:v>
                      </c:pt>
                      <c:pt idx="7666">
                        <c:v>422.02305000000001</c:v>
                      </c:pt>
                      <c:pt idx="7667">
                        <c:v>422.03100999999998</c:v>
                      </c:pt>
                      <c:pt idx="7668">
                        <c:v>422.09939000000003</c:v>
                      </c:pt>
                      <c:pt idx="7669">
                        <c:v>422.11818</c:v>
                      </c:pt>
                      <c:pt idx="7670">
                        <c:v>422.17344000000003</c:v>
                      </c:pt>
                      <c:pt idx="7671">
                        <c:v>422.20522999999997</c:v>
                      </c:pt>
                      <c:pt idx="7672">
                        <c:v>422.26060000000001</c:v>
                      </c:pt>
                      <c:pt idx="7673">
                        <c:v>422.34235999999999</c:v>
                      </c:pt>
                      <c:pt idx="7674">
                        <c:v>422.35847999999999</c:v>
                      </c:pt>
                      <c:pt idx="7675">
                        <c:v>422.50603000000001</c:v>
                      </c:pt>
                      <c:pt idx="7676">
                        <c:v>422.58963</c:v>
                      </c:pt>
                      <c:pt idx="7677">
                        <c:v>422.65006</c:v>
                      </c:pt>
                      <c:pt idx="7678">
                        <c:v>422.67570999999998</c:v>
                      </c:pt>
                      <c:pt idx="7679">
                        <c:v>422.64614</c:v>
                      </c:pt>
                      <c:pt idx="7680">
                        <c:v>422.67568</c:v>
                      </c:pt>
                      <c:pt idx="7681">
                        <c:v>422.71285</c:v>
                      </c:pt>
                      <c:pt idx="7682">
                        <c:v>422.76101999999997</c:v>
                      </c:pt>
                      <c:pt idx="7683">
                        <c:v>422.86479000000003</c:v>
                      </c:pt>
                      <c:pt idx="7684">
                        <c:v>422.85154</c:v>
                      </c:pt>
                      <c:pt idx="7685">
                        <c:v>422.89328999999998</c:v>
                      </c:pt>
                      <c:pt idx="7686">
                        <c:v>422.98588000000001</c:v>
                      </c:pt>
                      <c:pt idx="7687">
                        <c:v>423.10672</c:v>
                      </c:pt>
                      <c:pt idx="7688">
                        <c:v>423.19067000000001</c:v>
                      </c:pt>
                      <c:pt idx="7689">
                        <c:v>423.21629999999999</c:v>
                      </c:pt>
                      <c:pt idx="7690">
                        <c:v>423.26632999999998</c:v>
                      </c:pt>
                      <c:pt idx="7691">
                        <c:v>423.23052999999999</c:v>
                      </c:pt>
                      <c:pt idx="7692">
                        <c:v>423.25211999999999</c:v>
                      </c:pt>
                      <c:pt idx="7693">
                        <c:v>423.29899</c:v>
                      </c:pt>
                      <c:pt idx="7694">
                        <c:v>423.35962000000001</c:v>
                      </c:pt>
                      <c:pt idx="7695">
                        <c:v>423.39195999999998</c:v>
                      </c:pt>
                      <c:pt idx="7696">
                        <c:v>423.45724999999999</c:v>
                      </c:pt>
                      <c:pt idx="7697">
                        <c:v>423.53917999999999</c:v>
                      </c:pt>
                      <c:pt idx="7698">
                        <c:v>423.59438</c:v>
                      </c:pt>
                      <c:pt idx="7699">
                        <c:v>423.74518999999998</c:v>
                      </c:pt>
                      <c:pt idx="7700">
                        <c:v>423.79127999999997</c:v>
                      </c:pt>
                      <c:pt idx="7701">
                        <c:v>423.82130000000001</c:v>
                      </c:pt>
                      <c:pt idx="7702">
                        <c:v>423.80398000000002</c:v>
                      </c:pt>
                      <c:pt idx="7703">
                        <c:v>423.83008999999998</c:v>
                      </c:pt>
                      <c:pt idx="7704">
                        <c:v>423.87225999999998</c:v>
                      </c:pt>
                      <c:pt idx="7705">
                        <c:v>423.92984000000001</c:v>
                      </c:pt>
                      <c:pt idx="7706">
                        <c:v>423.97818999999998</c:v>
                      </c:pt>
                      <c:pt idx="7707">
                        <c:v>424.0505</c:v>
                      </c:pt>
                      <c:pt idx="7708">
                        <c:v>424.06092000000001</c:v>
                      </c:pt>
                      <c:pt idx="7709">
                        <c:v>424.08960999999999</c:v>
                      </c:pt>
                      <c:pt idx="7710">
                        <c:v>424.15812</c:v>
                      </c:pt>
                      <c:pt idx="7711">
                        <c:v>424.36094000000003</c:v>
                      </c:pt>
                      <c:pt idx="7712">
                        <c:v>424.37223</c:v>
                      </c:pt>
                      <c:pt idx="7713">
                        <c:v>424.44815999999997</c:v>
                      </c:pt>
                      <c:pt idx="7714">
                        <c:v>424.45783999999998</c:v>
                      </c:pt>
                      <c:pt idx="7715">
                        <c:v>424.41921000000002</c:v>
                      </c:pt>
                      <c:pt idx="7716">
                        <c:v>424.43324000000001</c:v>
                      </c:pt>
                      <c:pt idx="7717">
                        <c:v>424.50891999999999</c:v>
                      </c:pt>
                      <c:pt idx="7718">
                        <c:v>424.54633999999999</c:v>
                      </c:pt>
                      <c:pt idx="7719">
                        <c:v>424.61360999999999</c:v>
                      </c:pt>
                      <c:pt idx="7720">
                        <c:v>424.67277000000001</c:v>
                      </c:pt>
                      <c:pt idx="7721">
                        <c:v>424.74639000000002</c:v>
                      </c:pt>
                      <c:pt idx="7722">
                        <c:v>424.76817999999997</c:v>
                      </c:pt>
                      <c:pt idx="7723">
                        <c:v>424.86347999999998</c:v>
                      </c:pt>
                      <c:pt idx="7724">
                        <c:v>424.99927000000002</c:v>
                      </c:pt>
                      <c:pt idx="7725">
                        <c:v>425.01477999999997</c:v>
                      </c:pt>
                      <c:pt idx="7726">
                        <c:v>425.05765000000002</c:v>
                      </c:pt>
                      <c:pt idx="7727">
                        <c:v>425.05644999999998</c:v>
                      </c:pt>
                      <c:pt idx="7728">
                        <c:v>425.07859000000002</c:v>
                      </c:pt>
                      <c:pt idx="7729">
                        <c:v>425.11905999999999</c:v>
                      </c:pt>
                      <c:pt idx="7730">
                        <c:v>425.16645</c:v>
                      </c:pt>
                      <c:pt idx="7731">
                        <c:v>425.22129999999999</c:v>
                      </c:pt>
                      <c:pt idx="7732">
                        <c:v>425.27866999999998</c:v>
                      </c:pt>
                      <c:pt idx="7733">
                        <c:v>425.35278</c:v>
                      </c:pt>
                      <c:pt idx="7734">
                        <c:v>425.37878999999998</c:v>
                      </c:pt>
                      <c:pt idx="7735">
                        <c:v>425.50670000000002</c:v>
                      </c:pt>
                      <c:pt idx="7736">
                        <c:v>425.596</c:v>
                      </c:pt>
                      <c:pt idx="7737">
                        <c:v>425.62294000000003</c:v>
                      </c:pt>
                      <c:pt idx="7738">
                        <c:v>425.65577999999999</c:v>
                      </c:pt>
                      <c:pt idx="7739">
                        <c:v>425.65244000000001</c:v>
                      </c:pt>
                      <c:pt idx="7740">
                        <c:v>425.65766000000002</c:v>
                      </c:pt>
                      <c:pt idx="7741">
                        <c:v>425.71633000000003</c:v>
                      </c:pt>
                      <c:pt idx="7742">
                        <c:v>425.74430000000001</c:v>
                      </c:pt>
                      <c:pt idx="7743">
                        <c:v>425.80950999999999</c:v>
                      </c:pt>
                      <c:pt idx="7744">
                        <c:v>425.88808999999998</c:v>
                      </c:pt>
                      <c:pt idx="7745">
                        <c:v>425.93966999999998</c:v>
                      </c:pt>
                      <c:pt idx="7746">
                        <c:v>425.94925000000001</c:v>
                      </c:pt>
                      <c:pt idx="7747">
                        <c:v>426.11739999999998</c:v>
                      </c:pt>
                      <c:pt idx="7748">
                        <c:v>426.16757000000001</c:v>
                      </c:pt>
                      <c:pt idx="7749">
                        <c:v>426.24653000000001</c:v>
                      </c:pt>
                      <c:pt idx="7750">
                        <c:v>426.25465000000003</c:v>
                      </c:pt>
                      <c:pt idx="7751">
                        <c:v>426.19245999999998</c:v>
                      </c:pt>
                      <c:pt idx="7752">
                        <c:v>426.24646999999999</c:v>
                      </c:pt>
                      <c:pt idx="7753">
                        <c:v>426.33307000000002</c:v>
                      </c:pt>
                      <c:pt idx="7754">
                        <c:v>426.36635999999999</c:v>
                      </c:pt>
                      <c:pt idx="7755">
                        <c:v>426.4237</c:v>
                      </c:pt>
                      <c:pt idx="7756">
                        <c:v>426.45397000000003</c:v>
                      </c:pt>
                      <c:pt idx="7757">
                        <c:v>426.51575000000003</c:v>
                      </c:pt>
                      <c:pt idx="7758">
                        <c:v>426.55371000000002</c:v>
                      </c:pt>
                      <c:pt idx="7759">
                        <c:v>426.70808</c:v>
                      </c:pt>
                      <c:pt idx="7760">
                        <c:v>426.76326</c:v>
                      </c:pt>
                      <c:pt idx="7761">
                        <c:v>426.82231999999999</c:v>
                      </c:pt>
                      <c:pt idx="7762">
                        <c:v>426.84372999999999</c:v>
                      </c:pt>
                      <c:pt idx="7763">
                        <c:v>426.80572999999998</c:v>
                      </c:pt>
                      <c:pt idx="7764">
                        <c:v>426.86344000000003</c:v>
                      </c:pt>
                      <c:pt idx="7765">
                        <c:v>426.92989999999998</c:v>
                      </c:pt>
                      <c:pt idx="7766">
                        <c:v>426.96537999999998</c:v>
                      </c:pt>
                      <c:pt idx="7767">
                        <c:v>426.98883999999998</c:v>
                      </c:pt>
                      <c:pt idx="7768">
                        <c:v>427.03386</c:v>
                      </c:pt>
                      <c:pt idx="7769">
                        <c:v>427.10156000000001</c:v>
                      </c:pt>
                      <c:pt idx="7770">
                        <c:v>427.16390999999999</c:v>
                      </c:pt>
                      <c:pt idx="7771">
                        <c:v>427.30619999999999</c:v>
                      </c:pt>
                      <c:pt idx="7772">
                        <c:v>427.37808999999999</c:v>
                      </c:pt>
                      <c:pt idx="7773">
                        <c:v>427.39283999999998</c:v>
                      </c:pt>
                      <c:pt idx="7774">
                        <c:v>427.44204999999999</c:v>
                      </c:pt>
                      <c:pt idx="7775">
                        <c:v>427.41379999999998</c:v>
                      </c:pt>
                      <c:pt idx="7776">
                        <c:v>427.47667000000001</c:v>
                      </c:pt>
                      <c:pt idx="7777">
                        <c:v>427.52908000000002</c:v>
                      </c:pt>
                      <c:pt idx="7778">
                        <c:v>427.53685999999999</c:v>
                      </c:pt>
                      <c:pt idx="7779">
                        <c:v>427.59915000000001</c:v>
                      </c:pt>
                      <c:pt idx="7780">
                        <c:v>427.62365</c:v>
                      </c:pt>
                      <c:pt idx="7781">
                        <c:v>427.71440000000001</c:v>
                      </c:pt>
                      <c:pt idx="7782">
                        <c:v>427.78645</c:v>
                      </c:pt>
                      <c:pt idx="7783">
                        <c:v>427.93520999999998</c:v>
                      </c:pt>
                      <c:pt idx="7784">
                        <c:v>427.95024000000001</c:v>
                      </c:pt>
                      <c:pt idx="7785">
                        <c:v>428.00152000000003</c:v>
                      </c:pt>
                      <c:pt idx="7786">
                        <c:v>428.05531000000002</c:v>
                      </c:pt>
                      <c:pt idx="7787">
                        <c:v>428.03694999999999</c:v>
                      </c:pt>
                      <c:pt idx="7788">
                        <c:v>428.08012000000002</c:v>
                      </c:pt>
                      <c:pt idx="7789">
                        <c:v>428.10347999999999</c:v>
                      </c:pt>
                      <c:pt idx="7790">
                        <c:v>428.14753999999999</c:v>
                      </c:pt>
                      <c:pt idx="7791">
                        <c:v>428.19968999999998</c:v>
                      </c:pt>
                      <c:pt idx="7792">
                        <c:v>428.23743999999999</c:v>
                      </c:pt>
                      <c:pt idx="7793">
                        <c:v>428.31482</c:v>
                      </c:pt>
                      <c:pt idx="7794">
                        <c:v>428.36723000000001</c:v>
                      </c:pt>
                      <c:pt idx="7795">
                        <c:v>428.50839000000002</c:v>
                      </c:pt>
                      <c:pt idx="7796">
                        <c:v>428.59260999999998</c:v>
                      </c:pt>
                      <c:pt idx="7797">
                        <c:v>428.60491999999999</c:v>
                      </c:pt>
                      <c:pt idx="7798">
                        <c:v>428.62360999999999</c:v>
                      </c:pt>
                      <c:pt idx="7799">
                        <c:v>428.58762000000002</c:v>
                      </c:pt>
                      <c:pt idx="7800">
                        <c:v>428.66833000000003</c:v>
                      </c:pt>
                      <c:pt idx="7801">
                        <c:v>428.68875000000003</c:v>
                      </c:pt>
                      <c:pt idx="7802">
                        <c:v>428.74306000000001</c:v>
                      </c:pt>
                      <c:pt idx="7803">
                        <c:v>428.80851000000001</c:v>
                      </c:pt>
                      <c:pt idx="7804">
                        <c:v>428.88605000000001</c:v>
                      </c:pt>
                      <c:pt idx="7805">
                        <c:v>428.92935</c:v>
                      </c:pt>
                      <c:pt idx="7806">
                        <c:v>428.96445</c:v>
                      </c:pt>
                      <c:pt idx="7807">
                        <c:v>429.10431</c:v>
                      </c:pt>
                      <c:pt idx="7808">
                        <c:v>429.17516999999998</c:v>
                      </c:pt>
                      <c:pt idx="7809">
                        <c:v>429.19177000000002</c:v>
                      </c:pt>
                      <c:pt idx="7810">
                        <c:v>429.23786000000001</c:v>
                      </c:pt>
                      <c:pt idx="7811">
                        <c:v>429.18894999999998</c:v>
                      </c:pt>
                      <c:pt idx="7812">
                        <c:v>429.24732999999998</c:v>
                      </c:pt>
                      <c:pt idx="7813">
                        <c:v>429.30946999999998</c:v>
                      </c:pt>
                      <c:pt idx="7814">
                        <c:v>429.34688</c:v>
                      </c:pt>
                      <c:pt idx="7815">
                        <c:v>429.41584</c:v>
                      </c:pt>
                      <c:pt idx="7816">
                        <c:v>429.45146999999997</c:v>
                      </c:pt>
                      <c:pt idx="7817">
                        <c:v>429.49238000000003</c:v>
                      </c:pt>
                      <c:pt idx="7818">
                        <c:v>429.53798999999998</c:v>
                      </c:pt>
                      <c:pt idx="7819">
                        <c:v>429.68991</c:v>
                      </c:pt>
                      <c:pt idx="7820">
                        <c:v>429.75641000000002</c:v>
                      </c:pt>
                      <c:pt idx="7821">
                        <c:v>429.80230999999998</c:v>
                      </c:pt>
                      <c:pt idx="7822">
                        <c:v>429.83629999999999</c:v>
                      </c:pt>
                      <c:pt idx="7823">
                        <c:v>429.81788</c:v>
                      </c:pt>
                      <c:pt idx="7824">
                        <c:v>429.87261000000001</c:v>
                      </c:pt>
                      <c:pt idx="7825">
                        <c:v>429.88724000000002</c:v>
                      </c:pt>
                      <c:pt idx="7826">
                        <c:v>429.94477999999998</c:v>
                      </c:pt>
                      <c:pt idx="7827">
                        <c:v>429.96969999999999</c:v>
                      </c:pt>
                      <c:pt idx="7828">
                        <c:v>430.05306999999999</c:v>
                      </c:pt>
                      <c:pt idx="7829">
                        <c:v>430.08206999999999</c:v>
                      </c:pt>
                      <c:pt idx="7830">
                        <c:v>430.15786000000003</c:v>
                      </c:pt>
                      <c:pt idx="7831">
                        <c:v>430.28235000000001</c:v>
                      </c:pt>
                      <c:pt idx="7832">
                        <c:v>430.34537999999998</c:v>
                      </c:pt>
                      <c:pt idx="7833">
                        <c:v>430.40359999999998</c:v>
                      </c:pt>
                      <c:pt idx="7834">
                        <c:v>430.44877000000002</c:v>
                      </c:pt>
                      <c:pt idx="7835">
                        <c:v>430.38614000000001</c:v>
                      </c:pt>
                      <c:pt idx="7836">
                        <c:v>430.42518999999999</c:v>
                      </c:pt>
                      <c:pt idx="7837">
                        <c:v>430.48523</c:v>
                      </c:pt>
                      <c:pt idx="7838">
                        <c:v>430.54869000000002</c:v>
                      </c:pt>
                      <c:pt idx="7839">
                        <c:v>430.59293000000002</c:v>
                      </c:pt>
                      <c:pt idx="7840">
                        <c:v>430.66406999999998</c:v>
                      </c:pt>
                      <c:pt idx="7841">
                        <c:v>430.71145000000001</c:v>
                      </c:pt>
                      <c:pt idx="7842">
                        <c:v>430.76706999999999</c:v>
                      </c:pt>
                      <c:pt idx="7843">
                        <c:v>430.88081</c:v>
                      </c:pt>
                      <c:pt idx="7844">
                        <c:v>430.93623000000002</c:v>
                      </c:pt>
                      <c:pt idx="7845">
                        <c:v>431.00038000000001</c:v>
                      </c:pt>
                      <c:pt idx="7846">
                        <c:v>431.05268999999998</c:v>
                      </c:pt>
                      <c:pt idx="7847">
                        <c:v>431.00554</c:v>
                      </c:pt>
                      <c:pt idx="7848">
                        <c:v>431.06432999999998</c:v>
                      </c:pt>
                      <c:pt idx="7849">
                        <c:v>431.10766000000001</c:v>
                      </c:pt>
                      <c:pt idx="7850">
                        <c:v>431.14864999999998</c:v>
                      </c:pt>
                      <c:pt idx="7851">
                        <c:v>431.17271</c:v>
                      </c:pt>
                      <c:pt idx="7852">
                        <c:v>431.22559000000001</c:v>
                      </c:pt>
                      <c:pt idx="7853">
                        <c:v>431.26787999999999</c:v>
                      </c:pt>
                      <c:pt idx="7854">
                        <c:v>431.3399</c:v>
                      </c:pt>
                      <c:pt idx="7855">
                        <c:v>431.52949000000001</c:v>
                      </c:pt>
                      <c:pt idx="7856">
                        <c:v>431.56939</c:v>
                      </c:pt>
                      <c:pt idx="7857">
                        <c:v>431.61595</c:v>
                      </c:pt>
                      <c:pt idx="7858">
                        <c:v>431.62466000000001</c:v>
                      </c:pt>
                      <c:pt idx="7859">
                        <c:v>431.61023999999998</c:v>
                      </c:pt>
                      <c:pt idx="7860">
                        <c:v>431.62407000000002</c:v>
                      </c:pt>
                      <c:pt idx="7861">
                        <c:v>431.67693000000003</c:v>
                      </c:pt>
                      <c:pt idx="7862">
                        <c:v>431.74018999999998</c:v>
                      </c:pt>
                      <c:pt idx="7863">
                        <c:v>431.80990000000003</c:v>
                      </c:pt>
                      <c:pt idx="7864">
                        <c:v>431.84359000000001</c:v>
                      </c:pt>
                      <c:pt idx="7865">
                        <c:v>431.93423000000001</c:v>
                      </c:pt>
                      <c:pt idx="7866">
                        <c:v>431.96699000000001</c:v>
                      </c:pt>
                      <c:pt idx="7867">
                        <c:v>432.11016000000001</c:v>
                      </c:pt>
                      <c:pt idx="7868">
                        <c:v>432.14004999999997</c:v>
                      </c:pt>
                      <c:pt idx="7869">
                        <c:v>432.21485999999999</c:v>
                      </c:pt>
                      <c:pt idx="7870">
                        <c:v>432.19537000000003</c:v>
                      </c:pt>
                      <c:pt idx="7871">
                        <c:v>432.17538999999999</c:v>
                      </c:pt>
                      <c:pt idx="7872">
                        <c:v>432.25628</c:v>
                      </c:pt>
                      <c:pt idx="7873">
                        <c:v>432.29329000000001</c:v>
                      </c:pt>
                      <c:pt idx="7874">
                        <c:v>432.33771000000002</c:v>
                      </c:pt>
                      <c:pt idx="7875">
                        <c:v>432.40282999999999</c:v>
                      </c:pt>
                      <c:pt idx="7876">
                        <c:v>432.46613000000002</c:v>
                      </c:pt>
                      <c:pt idx="7877">
                        <c:v>432.50502999999998</c:v>
                      </c:pt>
                      <c:pt idx="7878">
                        <c:v>432.55059</c:v>
                      </c:pt>
                      <c:pt idx="7879">
                        <c:v>432.67795000000001</c:v>
                      </c:pt>
                      <c:pt idx="7880">
                        <c:v>432.77960999999999</c:v>
                      </c:pt>
                      <c:pt idx="7881">
                        <c:v>432.79381000000001</c:v>
                      </c:pt>
                      <c:pt idx="7882">
                        <c:v>432.84609999999998</c:v>
                      </c:pt>
                      <c:pt idx="7883">
                        <c:v>432.79687000000001</c:v>
                      </c:pt>
                      <c:pt idx="7884">
                        <c:v>432.85737</c:v>
                      </c:pt>
                      <c:pt idx="7885">
                        <c:v>432.88355000000001</c:v>
                      </c:pt>
                      <c:pt idx="7886">
                        <c:v>432.93718999999999</c:v>
                      </c:pt>
                      <c:pt idx="7887">
                        <c:v>432.99365999999998</c:v>
                      </c:pt>
                      <c:pt idx="7888">
                        <c:v>433.04505999999998</c:v>
                      </c:pt>
                      <c:pt idx="7889">
                        <c:v>433.13123000000002</c:v>
                      </c:pt>
                      <c:pt idx="7890">
                        <c:v>433.16618</c:v>
                      </c:pt>
                      <c:pt idx="7891">
                        <c:v>433.28352000000001</c:v>
                      </c:pt>
                      <c:pt idx="7892">
                        <c:v>433.34699999999998</c:v>
                      </c:pt>
                      <c:pt idx="7893">
                        <c:v>433.42072000000002</c:v>
                      </c:pt>
                      <c:pt idx="7894">
                        <c:v>433.41280999999998</c:v>
                      </c:pt>
                      <c:pt idx="7895">
                        <c:v>433.39789000000002</c:v>
                      </c:pt>
                      <c:pt idx="7896">
                        <c:v>433.42680000000001</c:v>
                      </c:pt>
                      <c:pt idx="7897">
                        <c:v>433.49126000000001</c:v>
                      </c:pt>
                      <c:pt idx="7898">
                        <c:v>433.51080000000002</c:v>
                      </c:pt>
                      <c:pt idx="7899">
                        <c:v>433.57542000000001</c:v>
                      </c:pt>
                      <c:pt idx="7900">
                        <c:v>433.62603999999999</c:v>
                      </c:pt>
                      <c:pt idx="7901">
                        <c:v>433.68457000000001</c:v>
                      </c:pt>
                      <c:pt idx="7902">
                        <c:v>433.71537999999998</c:v>
                      </c:pt>
                      <c:pt idx="7903">
                        <c:v>433.86599000000001</c:v>
                      </c:pt>
                      <c:pt idx="7904">
                        <c:v>433.92266000000001</c:v>
                      </c:pt>
                      <c:pt idx="7905">
                        <c:v>434.04863999999998</c:v>
                      </c:pt>
                      <c:pt idx="7906">
                        <c:v>434.03433999999999</c:v>
                      </c:pt>
                      <c:pt idx="7907">
                        <c:v>434.02807000000001</c:v>
                      </c:pt>
                      <c:pt idx="7908">
                        <c:v>434.07144</c:v>
                      </c:pt>
                      <c:pt idx="7909">
                        <c:v>434.11198000000002</c:v>
                      </c:pt>
                      <c:pt idx="7910">
                        <c:v>434.17498999999998</c:v>
                      </c:pt>
                      <c:pt idx="7911">
                        <c:v>434.19497000000001</c:v>
                      </c:pt>
                      <c:pt idx="7912">
                        <c:v>434.21859000000001</c:v>
                      </c:pt>
                      <c:pt idx="7913">
                        <c:v>434.27330000000001</c:v>
                      </c:pt>
                      <c:pt idx="7914">
                        <c:v>434.33136000000002</c:v>
                      </c:pt>
                      <c:pt idx="7915">
                        <c:v>434.45969000000002</c:v>
                      </c:pt>
                      <c:pt idx="7916">
                        <c:v>434.53088000000002</c:v>
                      </c:pt>
                      <c:pt idx="7917">
                        <c:v>434.60151999999999</c:v>
                      </c:pt>
                      <c:pt idx="7918">
                        <c:v>434.66683</c:v>
                      </c:pt>
                      <c:pt idx="7919">
                        <c:v>434.60237999999998</c:v>
                      </c:pt>
                      <c:pt idx="7920">
                        <c:v>434.63670000000002</c:v>
                      </c:pt>
                      <c:pt idx="7921">
                        <c:v>434.68337000000002</c:v>
                      </c:pt>
                      <c:pt idx="7922">
                        <c:v>434.74722000000003</c:v>
                      </c:pt>
                      <c:pt idx="7923">
                        <c:v>434.78323999999998</c:v>
                      </c:pt>
                      <c:pt idx="7924">
                        <c:v>434.84947</c:v>
                      </c:pt>
                      <c:pt idx="7925">
                        <c:v>434.92836</c:v>
                      </c:pt>
                      <c:pt idx="7926">
                        <c:v>434.96429999999998</c:v>
                      </c:pt>
                      <c:pt idx="7927">
                        <c:v>435.13659000000001</c:v>
                      </c:pt>
                      <c:pt idx="7928">
                        <c:v>435.14229</c:v>
                      </c:pt>
                      <c:pt idx="7929">
                        <c:v>435.21663000000001</c:v>
                      </c:pt>
                      <c:pt idx="7930">
                        <c:v>435.24822999999998</c:v>
                      </c:pt>
                      <c:pt idx="7931">
                        <c:v>435.23048999999997</c:v>
                      </c:pt>
                      <c:pt idx="7932">
                        <c:v>435.21890999999999</c:v>
                      </c:pt>
                      <c:pt idx="7933">
                        <c:v>435.29737999999998</c:v>
                      </c:pt>
                      <c:pt idx="7934">
                        <c:v>435.31939999999997</c:v>
                      </c:pt>
                      <c:pt idx="7935">
                        <c:v>435.39098000000001</c:v>
                      </c:pt>
                      <c:pt idx="7936">
                        <c:v>435.41699999999997</c:v>
                      </c:pt>
                      <c:pt idx="7937">
                        <c:v>435.46809000000002</c:v>
                      </c:pt>
                      <c:pt idx="7938">
                        <c:v>435.52515</c:v>
                      </c:pt>
                      <c:pt idx="7939">
                        <c:v>435.69886000000002</c:v>
                      </c:pt>
                      <c:pt idx="7940">
                        <c:v>435.73584</c:v>
                      </c:pt>
                      <c:pt idx="7941">
                        <c:v>435.79001</c:v>
                      </c:pt>
                      <c:pt idx="7942">
                        <c:v>435.84179</c:v>
                      </c:pt>
                      <c:pt idx="7943">
                        <c:v>435.79716000000002</c:v>
                      </c:pt>
                      <c:pt idx="7944">
                        <c:v>435.8186</c:v>
                      </c:pt>
                      <c:pt idx="7945">
                        <c:v>435.87380999999999</c:v>
                      </c:pt>
                      <c:pt idx="7946">
                        <c:v>435.90019999999998</c:v>
                      </c:pt>
                      <c:pt idx="7947">
                        <c:v>435.95432</c:v>
                      </c:pt>
                      <c:pt idx="7948">
                        <c:v>436.03429999999997</c:v>
                      </c:pt>
                      <c:pt idx="7949">
                        <c:v>436.08100000000002</c:v>
                      </c:pt>
                      <c:pt idx="7950">
                        <c:v>436.10347000000002</c:v>
                      </c:pt>
                      <c:pt idx="7951">
                        <c:v>436.29237000000001</c:v>
                      </c:pt>
                      <c:pt idx="7952">
                        <c:v>436.37635999999998</c:v>
                      </c:pt>
                      <c:pt idx="7953">
                        <c:v>436.39262000000002</c:v>
                      </c:pt>
                      <c:pt idx="7954">
                        <c:v>436.42588000000001</c:v>
                      </c:pt>
                      <c:pt idx="7955">
                        <c:v>436.37936999999999</c:v>
                      </c:pt>
                      <c:pt idx="7956">
                        <c:v>436.45537999999999</c:v>
                      </c:pt>
                      <c:pt idx="7957">
                        <c:v>436.48372000000001</c:v>
                      </c:pt>
                      <c:pt idx="7958">
                        <c:v>436.53343999999998</c:v>
                      </c:pt>
                      <c:pt idx="7959">
                        <c:v>436.59800999999999</c:v>
                      </c:pt>
                      <c:pt idx="7960">
                        <c:v>436.62018999999998</c:v>
                      </c:pt>
                      <c:pt idx="7961">
                        <c:v>436.69439999999997</c:v>
                      </c:pt>
                      <c:pt idx="7962">
                        <c:v>436.76170000000002</c:v>
                      </c:pt>
                      <c:pt idx="7963">
                        <c:v>436.90172000000001</c:v>
                      </c:pt>
                      <c:pt idx="7964">
                        <c:v>436.91926000000001</c:v>
                      </c:pt>
                      <c:pt idx="7965">
                        <c:v>437.00912</c:v>
                      </c:pt>
                      <c:pt idx="7966">
                        <c:v>437.03595999999999</c:v>
                      </c:pt>
                      <c:pt idx="7967">
                        <c:v>436.99275</c:v>
                      </c:pt>
                      <c:pt idx="7968">
                        <c:v>437.04620999999997</c:v>
                      </c:pt>
                      <c:pt idx="7969">
                        <c:v>437.09224999999998</c:v>
                      </c:pt>
                      <c:pt idx="7970">
                        <c:v>437.12536</c:v>
                      </c:pt>
                      <c:pt idx="7971">
                        <c:v>437.18707000000001</c:v>
                      </c:pt>
                      <c:pt idx="7972">
                        <c:v>437.23327</c:v>
                      </c:pt>
                      <c:pt idx="7973">
                        <c:v>437.28733</c:v>
                      </c:pt>
                      <c:pt idx="7974">
                        <c:v>437.31975999999997</c:v>
                      </c:pt>
                      <c:pt idx="7975">
                        <c:v>437.45918</c:v>
                      </c:pt>
                      <c:pt idx="7976">
                        <c:v>437.51130999999998</c:v>
                      </c:pt>
                      <c:pt idx="7977">
                        <c:v>437.56418000000002</c:v>
                      </c:pt>
                      <c:pt idx="7978">
                        <c:v>437.6429</c:v>
                      </c:pt>
                      <c:pt idx="7979">
                        <c:v>437.58787000000001</c:v>
                      </c:pt>
                      <c:pt idx="7980">
                        <c:v>437.60113000000001</c:v>
                      </c:pt>
                      <c:pt idx="7981">
                        <c:v>437.65456</c:v>
                      </c:pt>
                      <c:pt idx="7982">
                        <c:v>437.73867000000001</c:v>
                      </c:pt>
                      <c:pt idx="7983">
                        <c:v>437.74811999999997</c:v>
                      </c:pt>
                      <c:pt idx="7984">
                        <c:v>437.79653999999999</c:v>
                      </c:pt>
                      <c:pt idx="7985">
                        <c:v>437.85687000000001</c:v>
                      </c:pt>
                      <c:pt idx="7986">
                        <c:v>437.93211000000002</c:v>
                      </c:pt>
                      <c:pt idx="7987">
                        <c:v>438.19747000000001</c:v>
                      </c:pt>
                      <c:pt idx="7988">
                        <c:v>438.12248</c:v>
                      </c:pt>
                      <c:pt idx="7989">
                        <c:v>438.15636999999998</c:v>
                      </c:pt>
                      <c:pt idx="7990">
                        <c:v>438.22253000000001</c:v>
                      </c:pt>
                      <c:pt idx="7991">
                        <c:v>438.13785000000001</c:v>
                      </c:pt>
                      <c:pt idx="7992">
                        <c:v>438.20665000000002</c:v>
                      </c:pt>
                      <c:pt idx="7993">
                        <c:v>438.24054000000001</c:v>
                      </c:pt>
                      <c:pt idx="7994">
                        <c:v>438.31205</c:v>
                      </c:pt>
                      <c:pt idx="7995">
                        <c:v>438.34861000000001</c:v>
                      </c:pt>
                      <c:pt idx="7996">
                        <c:v>438.40676999999999</c:v>
                      </c:pt>
                      <c:pt idx="7997">
                        <c:v>438.43414999999999</c:v>
                      </c:pt>
                      <c:pt idx="7998">
                        <c:v>438.52519999999998</c:v>
                      </c:pt>
                      <c:pt idx="7999">
                        <c:v>438.68819999999999</c:v>
                      </c:pt>
                      <c:pt idx="8000">
                        <c:v>438.70359000000002</c:v>
                      </c:pt>
                      <c:pt idx="8001">
                        <c:v>438.76065</c:v>
                      </c:pt>
                      <c:pt idx="8002">
                        <c:v>438.79565000000002</c:v>
                      </c:pt>
                      <c:pt idx="8003">
                        <c:v>438.78800999999999</c:v>
                      </c:pt>
                      <c:pt idx="8004">
                        <c:v>438.78339999999997</c:v>
                      </c:pt>
                      <c:pt idx="8005">
                        <c:v>438.84712999999999</c:v>
                      </c:pt>
                      <c:pt idx="8006">
                        <c:v>438.88893000000002</c:v>
                      </c:pt>
                      <c:pt idx="8007">
                        <c:v>438.95405</c:v>
                      </c:pt>
                      <c:pt idx="8008">
                        <c:v>438.98009000000002</c:v>
                      </c:pt>
                      <c:pt idx="8009">
                        <c:v>439.02978000000002</c:v>
                      </c:pt>
                      <c:pt idx="8010">
                        <c:v>439.08654999999999</c:v>
                      </c:pt>
                      <c:pt idx="8011">
                        <c:v>439.25459999999998</c:v>
                      </c:pt>
                      <c:pt idx="8012">
                        <c:v>439.31371999999999</c:v>
                      </c:pt>
                      <c:pt idx="8013">
                        <c:v>439.33407999999997</c:v>
                      </c:pt>
                      <c:pt idx="8014">
                        <c:v>439.37088999999997</c:v>
                      </c:pt>
                      <c:pt idx="8015">
                        <c:v>439.33481999999998</c:v>
                      </c:pt>
                      <c:pt idx="8016">
                        <c:v>439.40016000000003</c:v>
                      </c:pt>
                      <c:pt idx="8017">
                        <c:v>439.42372999999998</c:v>
                      </c:pt>
                      <c:pt idx="8018">
                        <c:v>439.48491999999999</c:v>
                      </c:pt>
                      <c:pt idx="8019">
                        <c:v>439.51934</c:v>
                      </c:pt>
                      <c:pt idx="8020">
                        <c:v>439.59530000000001</c:v>
                      </c:pt>
                      <c:pt idx="8021">
                        <c:v>439.63454999999999</c:v>
                      </c:pt>
                      <c:pt idx="8022">
                        <c:v>439.70573999999999</c:v>
                      </c:pt>
                      <c:pt idx="8023">
                        <c:v>439.86514</c:v>
                      </c:pt>
                      <c:pt idx="8024">
                        <c:v>439.94747999999998</c:v>
                      </c:pt>
                      <c:pt idx="8025">
                        <c:v>439.95650999999998</c:v>
                      </c:pt>
                      <c:pt idx="8026">
                        <c:v>440.02530999999999</c:v>
                      </c:pt>
                      <c:pt idx="8027">
                        <c:v>439.91777999999999</c:v>
                      </c:pt>
                      <c:pt idx="8028">
                        <c:v>440.00312000000002</c:v>
                      </c:pt>
                      <c:pt idx="8029">
                        <c:v>440.03926000000001</c:v>
                      </c:pt>
                      <c:pt idx="8030">
                        <c:v>440.10099000000002</c:v>
                      </c:pt>
                      <c:pt idx="8031">
                        <c:v>440.16314999999997</c:v>
                      </c:pt>
                      <c:pt idx="8032">
                        <c:v>440.22591</c:v>
                      </c:pt>
                      <c:pt idx="8033">
                        <c:v>440.28154000000001</c:v>
                      </c:pt>
                      <c:pt idx="8034">
                        <c:v>440.29921999999999</c:v>
                      </c:pt>
                      <c:pt idx="8035">
                        <c:v>440.45164999999997</c:v>
                      </c:pt>
                      <c:pt idx="8036">
                        <c:v>440.52613000000002</c:v>
                      </c:pt>
                      <c:pt idx="8037">
                        <c:v>440.59863000000001</c:v>
                      </c:pt>
                      <c:pt idx="8038">
                        <c:v>440.54367999999999</c:v>
                      </c:pt>
                      <c:pt idx="8039">
                        <c:v>440.53188999999998</c:v>
                      </c:pt>
                      <c:pt idx="8040">
                        <c:v>440.60275000000001</c:v>
                      </c:pt>
                      <c:pt idx="8041">
                        <c:v>440.63875999999999</c:v>
                      </c:pt>
                      <c:pt idx="8042">
                        <c:v>440.68916000000002</c:v>
                      </c:pt>
                      <c:pt idx="8043">
                        <c:v>440.77598</c:v>
                      </c:pt>
                      <c:pt idx="8044">
                        <c:v>440.80340999999999</c:v>
                      </c:pt>
                      <c:pt idx="8045">
                        <c:v>440.85455999999999</c:v>
                      </c:pt>
                      <c:pt idx="8046">
                        <c:v>440.93993</c:v>
                      </c:pt>
                      <c:pt idx="8047">
                        <c:v>441.07324</c:v>
                      </c:pt>
                      <c:pt idx="8048">
                        <c:v>441.25535000000002</c:v>
                      </c:pt>
                      <c:pt idx="8049">
                        <c:v>441.17210999999998</c:v>
                      </c:pt>
                      <c:pt idx="8050">
                        <c:v>441.17750000000001</c:v>
                      </c:pt>
                      <c:pt idx="8051">
                        <c:v>441.13556</c:v>
                      </c:pt>
                      <c:pt idx="8052">
                        <c:v>441.18068</c:v>
                      </c:pt>
                      <c:pt idx="8053">
                        <c:v>441.25360999999998</c:v>
                      </c:pt>
                      <c:pt idx="8054">
                        <c:v>441.28285</c:v>
                      </c:pt>
                      <c:pt idx="8055">
                        <c:v>441.32614000000001</c:v>
                      </c:pt>
                      <c:pt idx="8056">
                        <c:v>441.40825000000001</c:v>
                      </c:pt>
                      <c:pt idx="8057">
                        <c:v>441.45643999999999</c:v>
                      </c:pt>
                      <c:pt idx="8058">
                        <c:v>441.52005000000003</c:v>
                      </c:pt>
                      <c:pt idx="8059">
                        <c:v>441.62786</c:v>
                      </c:pt>
                      <c:pt idx="8060">
                        <c:v>441.69110999999998</c:v>
                      </c:pt>
                      <c:pt idx="8061">
                        <c:v>441.74813</c:v>
                      </c:pt>
                      <c:pt idx="8062">
                        <c:v>441.79906999999997</c:v>
                      </c:pt>
                      <c:pt idx="8063">
                        <c:v>441.74669</c:v>
                      </c:pt>
                      <c:pt idx="8064">
                        <c:v>441.7713</c:v>
                      </c:pt>
                      <c:pt idx="8065">
                        <c:v>441.81563</c:v>
                      </c:pt>
                      <c:pt idx="8066">
                        <c:v>441.89828</c:v>
                      </c:pt>
                      <c:pt idx="8067">
                        <c:v>441.95591999999999</c:v>
                      </c:pt>
                      <c:pt idx="8068">
                        <c:v>442.00727000000001</c:v>
                      </c:pt>
                      <c:pt idx="8069">
                        <c:v>442.04512999999997</c:v>
                      </c:pt>
                      <c:pt idx="8070">
                        <c:v>442.10885999999999</c:v>
                      </c:pt>
                      <c:pt idx="8071">
                        <c:v>442.26587000000001</c:v>
                      </c:pt>
                      <c:pt idx="8072">
                        <c:v>442.29306000000003</c:v>
                      </c:pt>
                      <c:pt idx="8073">
                        <c:v>442.33150999999998</c:v>
                      </c:pt>
                      <c:pt idx="8074">
                        <c:v>442.34048999999999</c:v>
                      </c:pt>
                      <c:pt idx="8075">
                        <c:v>442.34890000000001</c:v>
                      </c:pt>
                      <c:pt idx="8076">
                        <c:v>442.38592</c:v>
                      </c:pt>
                      <c:pt idx="8077">
                        <c:v>442.44243</c:v>
                      </c:pt>
                      <c:pt idx="8078">
                        <c:v>442.49281999999999</c:v>
                      </c:pt>
                      <c:pt idx="8079">
                        <c:v>442.54611</c:v>
                      </c:pt>
                      <c:pt idx="8080">
                        <c:v>442.56581</c:v>
                      </c:pt>
                      <c:pt idx="8081">
                        <c:v>442.62551999999999</c:v>
                      </c:pt>
                      <c:pt idx="8082">
                        <c:v>442.70089000000002</c:v>
                      </c:pt>
                      <c:pt idx="8083">
                        <c:v>442.87207999999998</c:v>
                      </c:pt>
                      <c:pt idx="8084">
                        <c:v>442.89944000000003</c:v>
                      </c:pt>
                      <c:pt idx="8085">
                        <c:v>442.96958000000001</c:v>
                      </c:pt>
                      <c:pt idx="8086">
                        <c:v>442.96478999999999</c:v>
                      </c:pt>
                      <c:pt idx="8087">
                        <c:v>442.95010000000002</c:v>
                      </c:pt>
                      <c:pt idx="8088">
                        <c:v>443.00036</c:v>
                      </c:pt>
                      <c:pt idx="8089">
                        <c:v>443.06110999999999</c:v>
                      </c:pt>
                      <c:pt idx="8090">
                        <c:v>443.09012000000001</c:v>
                      </c:pt>
                      <c:pt idx="8091">
                        <c:v>443.14605</c:v>
                      </c:pt>
                      <c:pt idx="8092">
                        <c:v>443.19718999999998</c:v>
                      </c:pt>
                      <c:pt idx="8093">
                        <c:v>443.23532</c:v>
                      </c:pt>
                      <c:pt idx="8094">
                        <c:v>443.28046000000001</c:v>
                      </c:pt>
                      <c:pt idx="8095">
                        <c:v>443.44742000000002</c:v>
                      </c:pt>
                      <c:pt idx="8096">
                        <c:v>443.55261000000002</c:v>
                      </c:pt>
                      <c:pt idx="8097">
                        <c:v>443.56036999999998</c:v>
                      </c:pt>
                      <c:pt idx="8098">
                        <c:v>443.52397999999999</c:v>
                      </c:pt>
                      <c:pt idx="8099">
                        <c:v>443.51546000000002</c:v>
                      </c:pt>
                      <c:pt idx="8100">
                        <c:v>443.57418000000001</c:v>
                      </c:pt>
                      <c:pt idx="8101">
                        <c:v>443.6182</c:v>
                      </c:pt>
                      <c:pt idx="8102">
                        <c:v>443.68151999999998</c:v>
                      </c:pt>
                      <c:pt idx="8103">
                        <c:v>443.74502000000001</c:v>
                      </c:pt>
                      <c:pt idx="8104">
                        <c:v>443.79156999999998</c:v>
                      </c:pt>
                      <c:pt idx="8105">
                        <c:v>443.88254999999998</c:v>
                      </c:pt>
                      <c:pt idx="8106">
                        <c:v>443.91428999999999</c:v>
                      </c:pt>
                      <c:pt idx="8107">
                        <c:v>444.06099999999998</c:v>
                      </c:pt>
                      <c:pt idx="8108">
                        <c:v>444.16579000000002</c:v>
                      </c:pt>
                      <c:pt idx="8109">
                        <c:v>444.28514999999999</c:v>
                      </c:pt>
                      <c:pt idx="8110">
                        <c:v>444.21287000000001</c:v>
                      </c:pt>
                      <c:pt idx="8111">
                        <c:v>444.14846999999997</c:v>
                      </c:pt>
                      <c:pt idx="8112">
                        <c:v>444.20172000000002</c:v>
                      </c:pt>
                      <c:pt idx="8113">
                        <c:v>444.25776999999999</c:v>
                      </c:pt>
                      <c:pt idx="8114">
                        <c:v>444.29692999999997</c:v>
                      </c:pt>
                      <c:pt idx="8115">
                        <c:v>444.36568</c:v>
                      </c:pt>
                      <c:pt idx="8116">
                        <c:v>444.39298000000002</c:v>
                      </c:pt>
                      <c:pt idx="8117">
                        <c:v>444.45393000000001</c:v>
                      </c:pt>
                      <c:pt idx="8118">
                        <c:v>444.50688000000002</c:v>
                      </c:pt>
                      <c:pt idx="8119">
                        <c:v>444.66057000000001</c:v>
                      </c:pt>
                      <c:pt idx="8120">
                        <c:v>444.72399999999999</c:v>
                      </c:pt>
                      <c:pt idx="8121">
                        <c:v>444.77796999999998</c:v>
                      </c:pt>
                      <c:pt idx="8122">
                        <c:v>444.82443000000001</c:v>
                      </c:pt>
                      <c:pt idx="8123">
                        <c:v>444.79509999999999</c:v>
                      </c:pt>
                      <c:pt idx="8124">
                        <c:v>444.83384000000001</c:v>
                      </c:pt>
                      <c:pt idx="8125">
                        <c:v>444.86919</c:v>
                      </c:pt>
                      <c:pt idx="8126">
                        <c:v>444.91028</c:v>
                      </c:pt>
                      <c:pt idx="8127">
                        <c:v>444.96044999999998</c:v>
                      </c:pt>
                      <c:pt idx="8128">
                        <c:v>445.01060000000001</c:v>
                      </c:pt>
                      <c:pt idx="8129">
                        <c:v>445.05700000000002</c:v>
                      </c:pt>
                      <c:pt idx="8130">
                        <c:v>445.09823</c:v>
                      </c:pt>
                      <c:pt idx="8131">
                        <c:v>445.25655999999998</c:v>
                      </c:pt>
                      <c:pt idx="8132">
                        <c:v>445.30493000000001</c:v>
                      </c:pt>
                      <c:pt idx="8133">
                        <c:v>445.34568999999999</c:v>
                      </c:pt>
                      <c:pt idx="8134">
                        <c:v>445.41440999999998</c:v>
                      </c:pt>
                      <c:pt idx="8135">
                        <c:v>445.32535999999999</c:v>
                      </c:pt>
                      <c:pt idx="8136">
                        <c:v>445.37619000000001</c:v>
                      </c:pt>
                      <c:pt idx="8137">
                        <c:v>445.43060000000003</c:v>
                      </c:pt>
                      <c:pt idx="8138">
                        <c:v>445.50806</c:v>
                      </c:pt>
                      <c:pt idx="8139">
                        <c:v>445.53241000000003</c:v>
                      </c:pt>
                      <c:pt idx="8140">
                        <c:v>445.59035</c:v>
                      </c:pt>
                      <c:pt idx="8141">
                        <c:v>445.66449</c:v>
                      </c:pt>
                      <c:pt idx="8142">
                        <c:v>445.69479999999999</c:v>
                      </c:pt>
                      <c:pt idx="8143">
                        <c:v>445.87714999999997</c:v>
                      </c:pt>
                      <c:pt idx="8144">
                        <c:v>445.90042</c:v>
                      </c:pt>
                      <c:pt idx="8145">
                        <c:v>445.96193</c:v>
                      </c:pt>
                      <c:pt idx="8146">
                        <c:v>445.96057999999999</c:v>
                      </c:pt>
                      <c:pt idx="8147">
                        <c:v>445.93029999999999</c:v>
                      </c:pt>
                      <c:pt idx="8148">
                        <c:v>445.97217000000001</c:v>
                      </c:pt>
                      <c:pt idx="8149">
                        <c:v>446.02566999999999</c:v>
                      </c:pt>
                      <c:pt idx="8150">
                        <c:v>446.08118999999999</c:v>
                      </c:pt>
                      <c:pt idx="8151">
                        <c:v>446.15541999999999</c:v>
                      </c:pt>
                      <c:pt idx="8152">
                        <c:v>446.18752999999998</c:v>
                      </c:pt>
                      <c:pt idx="8153">
                        <c:v>446.22604999999999</c:v>
                      </c:pt>
                      <c:pt idx="8154">
                        <c:v>446.27965</c:v>
                      </c:pt>
                      <c:pt idx="8155">
                        <c:v>446.48977000000002</c:v>
                      </c:pt>
                      <c:pt idx="8156">
                        <c:v>446.50425999999999</c:v>
                      </c:pt>
                      <c:pt idx="8157">
                        <c:v>446.54885000000002</c:v>
                      </c:pt>
                      <c:pt idx="8158">
                        <c:v>446.60579000000001</c:v>
                      </c:pt>
                      <c:pt idx="8159">
                        <c:v>446.55626000000001</c:v>
                      </c:pt>
                      <c:pt idx="8160">
                        <c:v>446.58013</c:v>
                      </c:pt>
                      <c:pt idx="8161">
                        <c:v>446.61174</c:v>
                      </c:pt>
                      <c:pt idx="8162">
                        <c:v>446.66872999999998</c:v>
                      </c:pt>
                      <c:pt idx="8163">
                        <c:v>446.70488</c:v>
                      </c:pt>
                      <c:pt idx="8164">
                        <c:v>446.80216000000001</c:v>
                      </c:pt>
                      <c:pt idx="8165">
                        <c:v>446.84282999999999</c:v>
                      </c:pt>
                      <c:pt idx="8166">
                        <c:v>446.88096999999999</c:v>
                      </c:pt>
                      <c:pt idx="8167">
                        <c:v>447.03807</c:v>
                      </c:pt>
                      <c:pt idx="8168">
                        <c:v>447.14033999999998</c:v>
                      </c:pt>
                      <c:pt idx="8169">
                        <c:v>447.22043000000002</c:v>
                      </c:pt>
                      <c:pt idx="8170">
                        <c:v>447.25648000000001</c:v>
                      </c:pt>
                      <c:pt idx="8171">
                        <c:v>447.14657</c:v>
                      </c:pt>
                      <c:pt idx="8172">
                        <c:v>447.21337</c:v>
                      </c:pt>
                      <c:pt idx="8173">
                        <c:v>447.23259999999999</c:v>
                      </c:pt>
                      <c:pt idx="8174">
                        <c:v>447.27479</c:v>
                      </c:pt>
                      <c:pt idx="8175">
                        <c:v>447.33249999999998</c:v>
                      </c:pt>
                      <c:pt idx="8176">
                        <c:v>447.38884000000002</c:v>
                      </c:pt>
                      <c:pt idx="8177">
                        <c:v>447.45818000000003</c:v>
                      </c:pt>
                      <c:pt idx="8178">
                        <c:v>447.52546999999998</c:v>
                      </c:pt>
                      <c:pt idx="8179">
                        <c:v>447.66816999999998</c:v>
                      </c:pt>
                      <c:pt idx="8180">
                        <c:v>447.74191999999999</c:v>
                      </c:pt>
                      <c:pt idx="8181">
                        <c:v>447.79705000000001</c:v>
                      </c:pt>
                      <c:pt idx="8182">
                        <c:v>447.83044999999998</c:v>
                      </c:pt>
                      <c:pt idx="8183">
                        <c:v>447.75036</c:v>
                      </c:pt>
                      <c:pt idx="8184">
                        <c:v>447.81551999999999</c:v>
                      </c:pt>
                      <c:pt idx="8185">
                        <c:v>447.85708</c:v>
                      </c:pt>
                      <c:pt idx="8186">
                        <c:v>447.91307</c:v>
                      </c:pt>
                      <c:pt idx="8187">
                        <c:v>447.93450999999999</c:v>
                      </c:pt>
                      <c:pt idx="8188">
                        <c:v>447.99385999999998</c:v>
                      </c:pt>
                      <c:pt idx="8189">
                        <c:v>448.05063000000001</c:v>
                      </c:pt>
                      <c:pt idx="8190">
                        <c:v>448.07315999999997</c:v>
                      </c:pt>
                      <c:pt idx="8191">
                        <c:v>448.25655</c:v>
                      </c:pt>
                      <c:pt idx="8192">
                        <c:v>448.32727999999997</c:v>
                      </c:pt>
                      <c:pt idx="8193">
                        <c:v>448.40638999999999</c:v>
                      </c:pt>
                      <c:pt idx="8194">
                        <c:v>448.34949</c:v>
                      </c:pt>
                      <c:pt idx="8195">
                        <c:v>448.32963000000001</c:v>
                      </c:pt>
                      <c:pt idx="8196">
                        <c:v>448.37954999999999</c:v>
                      </c:pt>
                      <c:pt idx="8197">
                        <c:v>448.43383</c:v>
                      </c:pt>
                      <c:pt idx="8198">
                        <c:v>448.53300999999999</c:v>
                      </c:pt>
                      <c:pt idx="8199">
                        <c:v>448.54888999999997</c:v>
                      </c:pt>
                      <c:pt idx="8200">
                        <c:v>448.59973000000002</c:v>
                      </c:pt>
                      <c:pt idx="8201">
                        <c:v>448.63528000000002</c:v>
                      </c:pt>
                      <c:pt idx="8202">
                        <c:v>448.69259</c:v>
                      </c:pt>
                      <c:pt idx="8203">
                        <c:v>448.85172</c:v>
                      </c:pt>
                      <c:pt idx="8204">
                        <c:v>448.89981</c:v>
                      </c:pt>
                      <c:pt idx="8205">
                        <c:v>448.97421000000003</c:v>
                      </c:pt>
                      <c:pt idx="8206">
                        <c:v>448.98937999999998</c:v>
                      </c:pt>
                      <c:pt idx="8207">
                        <c:v>448.91577000000001</c:v>
                      </c:pt>
                      <c:pt idx="8208">
                        <c:v>448.98311999999999</c:v>
                      </c:pt>
                      <c:pt idx="8209">
                        <c:v>449.0401</c:v>
                      </c:pt>
                      <c:pt idx="8210">
                        <c:v>449.09831000000003</c:v>
                      </c:pt>
                      <c:pt idx="8211">
                        <c:v>449.16917999999998</c:v>
                      </c:pt>
                      <c:pt idx="8212">
                        <c:v>449.21737999999999</c:v>
                      </c:pt>
                      <c:pt idx="8213">
                        <c:v>449.24905000000001</c:v>
                      </c:pt>
                      <c:pt idx="8214">
                        <c:v>449.31846999999999</c:v>
                      </c:pt>
                      <c:pt idx="8215">
                        <c:v>449.46411000000001</c:v>
                      </c:pt>
                      <c:pt idx="8216">
                        <c:v>449.51996000000003</c:v>
                      </c:pt>
                      <c:pt idx="8217">
                        <c:v>449.56531000000001</c:v>
                      </c:pt>
                      <c:pt idx="8218">
                        <c:v>449.59915000000001</c:v>
                      </c:pt>
                      <c:pt idx="8219">
                        <c:v>449.55718000000002</c:v>
                      </c:pt>
                      <c:pt idx="8220">
                        <c:v>449.59055000000001</c:v>
                      </c:pt>
                      <c:pt idx="8221">
                        <c:v>449.63394</c:v>
                      </c:pt>
                      <c:pt idx="8222">
                        <c:v>449.70666999999997</c:v>
                      </c:pt>
                      <c:pt idx="8223">
                        <c:v>449.74135000000001</c:v>
                      </c:pt>
                      <c:pt idx="8224">
                        <c:v>449.7364</c:v>
                      </c:pt>
                      <c:pt idx="8225">
                        <c:v>449.73489999999998</c:v>
                      </c:pt>
                      <c:pt idx="8226">
                        <c:v>449.71114999999998</c:v>
                      </c:pt>
                      <c:pt idx="8227">
                        <c:v>449.84730000000002</c:v>
                      </c:pt>
                      <c:pt idx="8228">
                        <c:v>449.84514000000001</c:v>
                      </c:pt>
                      <c:pt idx="8229">
                        <c:v>449.82092</c:v>
                      </c:pt>
                      <c:pt idx="8230">
                        <c:v>449.86214999999999</c:v>
                      </c:pt>
                      <c:pt idx="8231">
                        <c:v>449.74871000000002</c:v>
                      </c:pt>
                      <c:pt idx="8232">
                        <c:v>449.73602</c:v>
                      </c:pt>
                      <c:pt idx="8233">
                        <c:v>449.71431999999999</c:v>
                      </c:pt>
                      <c:pt idx="8234">
                        <c:v>449.69045999999997</c:v>
                      </c:pt>
                      <c:pt idx="8235">
                        <c:v>449.69225999999998</c:v>
                      </c:pt>
                      <c:pt idx="8236">
                        <c:v>449.72383000000002</c:v>
                      </c:pt>
                      <c:pt idx="8237">
                        <c:v>449.72489999999999</c:v>
                      </c:pt>
                      <c:pt idx="8238">
                        <c:v>449.73624999999998</c:v>
                      </c:pt>
                      <c:pt idx="8239">
                        <c:v>449.80232000000001</c:v>
                      </c:pt>
                      <c:pt idx="8240">
                        <c:v>449.85036000000002</c:v>
                      </c:pt>
                      <c:pt idx="8241">
                        <c:v>449.85019999999997</c:v>
                      </c:pt>
                      <c:pt idx="8242">
                        <c:v>449.81981999999999</c:v>
                      </c:pt>
                      <c:pt idx="8243">
                        <c:v>449.71814999999998</c:v>
                      </c:pt>
                      <c:pt idx="8244">
                        <c:v>449.72829000000002</c:v>
                      </c:pt>
                      <c:pt idx="8245">
                        <c:v>449.74444999999997</c:v>
                      </c:pt>
                      <c:pt idx="8246">
                        <c:v>449.74511999999999</c:v>
                      </c:pt>
                      <c:pt idx="8247">
                        <c:v>449.71660000000003</c:v>
                      </c:pt>
                      <c:pt idx="8248">
                        <c:v>449.73088999999999</c:v>
                      </c:pt>
                      <c:pt idx="8249">
                        <c:v>449.71406999999999</c:v>
                      </c:pt>
                      <c:pt idx="8250">
                        <c:v>449.70215000000002</c:v>
                      </c:pt>
                      <c:pt idx="8251">
                        <c:v>449.83154999999999</c:v>
                      </c:pt>
                      <c:pt idx="8252">
                        <c:v>449.86126999999999</c:v>
                      </c:pt>
                      <c:pt idx="8253">
                        <c:v>449.86275999999998</c:v>
                      </c:pt>
                      <c:pt idx="8254">
                        <c:v>449.82121999999998</c:v>
                      </c:pt>
                      <c:pt idx="8255">
                        <c:v>449.71516000000003</c:v>
                      </c:pt>
                      <c:pt idx="8256">
                        <c:v>449.71294999999998</c:v>
                      </c:pt>
                      <c:pt idx="8257">
                        <c:v>449.74703</c:v>
                      </c:pt>
                      <c:pt idx="8258">
                        <c:v>449.73601000000002</c:v>
                      </c:pt>
                      <c:pt idx="8259">
                        <c:v>449.70391000000001</c:v>
                      </c:pt>
                      <c:pt idx="8260">
                        <c:v>449.70648</c:v>
                      </c:pt>
                      <c:pt idx="8261">
                        <c:v>449.71856000000002</c:v>
                      </c:pt>
                      <c:pt idx="8262">
                        <c:v>449.69355999999999</c:v>
                      </c:pt>
                      <c:pt idx="8263">
                        <c:v>449.83003000000002</c:v>
                      </c:pt>
                      <c:pt idx="8264">
                        <c:v>449.82722999999999</c:v>
                      </c:pt>
                      <c:pt idx="8265">
                        <c:v>449.86466999999999</c:v>
                      </c:pt>
                      <c:pt idx="8266">
                        <c:v>449.82044000000002</c:v>
                      </c:pt>
                      <c:pt idx="8267">
                        <c:v>449.70062000000001</c:v>
                      </c:pt>
                      <c:pt idx="8268">
                        <c:v>449.72843</c:v>
                      </c:pt>
                      <c:pt idx="8269">
                        <c:v>449.73950000000002</c:v>
                      </c:pt>
                      <c:pt idx="8270">
                        <c:v>449.72464000000002</c:v>
                      </c:pt>
                      <c:pt idx="8271">
                        <c:v>449.72622999999999</c:v>
                      </c:pt>
                      <c:pt idx="8272">
                        <c:v>449.71494999999999</c:v>
                      </c:pt>
                      <c:pt idx="8273">
                        <c:v>449.71357</c:v>
                      </c:pt>
                      <c:pt idx="8274">
                        <c:v>449.72829000000002</c:v>
                      </c:pt>
                      <c:pt idx="8275">
                        <c:v>449.84372000000002</c:v>
                      </c:pt>
                      <c:pt idx="8276">
                        <c:v>449.84541000000002</c:v>
                      </c:pt>
                      <c:pt idx="8277">
                        <c:v>449.84300000000002</c:v>
                      </c:pt>
                      <c:pt idx="8278">
                        <c:v>449.84472</c:v>
                      </c:pt>
                      <c:pt idx="8279">
                        <c:v>449.75547</c:v>
                      </c:pt>
                      <c:pt idx="8280">
                        <c:v>449.74099999999999</c:v>
                      </c:pt>
                      <c:pt idx="8281">
                        <c:v>449.71510999999998</c:v>
                      </c:pt>
                      <c:pt idx="8282">
                        <c:v>449.69801999999999</c:v>
                      </c:pt>
                      <c:pt idx="8283">
                        <c:v>449.71211</c:v>
                      </c:pt>
                      <c:pt idx="8284">
                        <c:v>449.70379000000003</c:v>
                      </c:pt>
                      <c:pt idx="8285">
                        <c:v>449.71789000000001</c:v>
                      </c:pt>
                      <c:pt idx="8286">
                        <c:v>449.74700999999999</c:v>
                      </c:pt>
                      <c:pt idx="8287">
                        <c:v>449.83321000000001</c:v>
                      </c:pt>
                      <c:pt idx="8288">
                        <c:v>449.83962000000002</c:v>
                      </c:pt>
                      <c:pt idx="8289">
                        <c:v>449.81772000000001</c:v>
                      </c:pt>
                      <c:pt idx="8290">
                        <c:v>449.78841999999997</c:v>
                      </c:pt>
                      <c:pt idx="8291">
                        <c:v>449.76690000000002</c:v>
                      </c:pt>
                      <c:pt idx="8292">
                        <c:v>449.72541000000001</c:v>
                      </c:pt>
                      <c:pt idx="8293">
                        <c:v>449.70386999999999</c:v>
                      </c:pt>
                      <c:pt idx="8294">
                        <c:v>449.70222000000001</c:v>
                      </c:pt>
                      <c:pt idx="8295">
                        <c:v>449.71915999999999</c:v>
                      </c:pt>
                      <c:pt idx="8296">
                        <c:v>449.73714000000001</c:v>
                      </c:pt>
                      <c:pt idx="8297">
                        <c:v>449.72928999999999</c:v>
                      </c:pt>
                      <c:pt idx="8298">
                        <c:v>449.72705999999999</c:v>
                      </c:pt>
                      <c:pt idx="8299">
                        <c:v>449.84523000000002</c:v>
                      </c:pt>
                      <c:pt idx="8300">
                        <c:v>449.82587000000001</c:v>
                      </c:pt>
                      <c:pt idx="8301">
                        <c:v>449.80106000000001</c:v>
                      </c:pt>
                      <c:pt idx="8302">
                        <c:v>449.82330999999999</c:v>
                      </c:pt>
                      <c:pt idx="8303">
                        <c:v>449.72546</c:v>
                      </c:pt>
                      <c:pt idx="8304">
                        <c:v>449.70945999999998</c:v>
                      </c:pt>
                      <c:pt idx="8305">
                        <c:v>449.71303</c:v>
                      </c:pt>
                      <c:pt idx="8306">
                        <c:v>449.70434999999998</c:v>
                      </c:pt>
                      <c:pt idx="8307">
                        <c:v>449.74059</c:v>
                      </c:pt>
                      <c:pt idx="8308">
                        <c:v>449.73527000000001</c:v>
                      </c:pt>
                      <c:pt idx="8309">
                        <c:v>449.71364</c:v>
                      </c:pt>
                      <c:pt idx="8310">
                        <c:v>449.70857000000001</c:v>
                      </c:pt>
                      <c:pt idx="8311">
                        <c:v>449.80167999999998</c:v>
                      </c:pt>
                      <c:pt idx="8312">
                        <c:v>449.85158000000001</c:v>
                      </c:pt>
                      <c:pt idx="8313">
                        <c:v>449.83517999999998</c:v>
                      </c:pt>
                      <c:pt idx="8314">
                        <c:v>449.82738999999998</c:v>
                      </c:pt>
                      <c:pt idx="8315">
                        <c:v>449.70778000000001</c:v>
                      </c:pt>
                      <c:pt idx="8316">
                        <c:v>449.7106</c:v>
                      </c:pt>
                      <c:pt idx="8317">
                        <c:v>449.71654999999998</c:v>
                      </c:pt>
                      <c:pt idx="8318">
                        <c:v>449.71242000000001</c:v>
                      </c:pt>
                      <c:pt idx="8319">
                        <c:v>449.71429999999998</c:v>
                      </c:pt>
                      <c:pt idx="8320">
                        <c:v>449.73297000000002</c:v>
                      </c:pt>
                      <c:pt idx="8321">
                        <c:v>449.72228000000001</c:v>
                      </c:pt>
                      <c:pt idx="8322">
                        <c:v>449.70848000000001</c:v>
                      </c:pt>
                      <c:pt idx="8323">
                        <c:v>449.81828000000002</c:v>
                      </c:pt>
                      <c:pt idx="8324">
                        <c:v>449.87443999999999</c:v>
                      </c:pt>
                      <c:pt idx="8325">
                        <c:v>449.85665</c:v>
                      </c:pt>
                      <c:pt idx="8326">
                        <c:v>449.80320999999998</c:v>
                      </c:pt>
                      <c:pt idx="8327">
                        <c:v>449.71753000000001</c:v>
                      </c:pt>
                      <c:pt idx="8328">
                        <c:v>449.71785</c:v>
                      </c:pt>
                      <c:pt idx="8329">
                        <c:v>449.72041999999999</c:v>
                      </c:pt>
                      <c:pt idx="8330">
                        <c:v>449.70839000000001</c:v>
                      </c:pt>
                      <c:pt idx="8331">
                        <c:v>449.73935</c:v>
                      </c:pt>
                      <c:pt idx="8332">
                        <c:v>449.72359999999998</c:v>
                      </c:pt>
                      <c:pt idx="8333">
                        <c:v>449.73493000000002</c:v>
                      </c:pt>
                      <c:pt idx="8334">
                        <c:v>449.71535999999998</c:v>
                      </c:pt>
                      <c:pt idx="8335">
                        <c:v>449.82679999999999</c:v>
                      </c:pt>
                      <c:pt idx="8336">
                        <c:v>449.84190000000001</c:v>
                      </c:pt>
                      <c:pt idx="8337">
                        <c:v>449.89192000000003</c:v>
                      </c:pt>
                      <c:pt idx="8338">
                        <c:v>449.85735</c:v>
                      </c:pt>
                      <c:pt idx="8339">
                        <c:v>449.73223000000002</c:v>
                      </c:pt>
                      <c:pt idx="8340">
                        <c:v>449.72654999999997</c:v>
                      </c:pt>
                      <c:pt idx="8341">
                        <c:v>449.74552</c:v>
                      </c:pt>
                      <c:pt idx="8342">
                        <c:v>449.73401000000001</c:v>
                      </c:pt>
                      <c:pt idx="8343">
                        <c:v>449.76755000000003</c:v>
                      </c:pt>
                      <c:pt idx="8344">
                        <c:v>449.74441000000002</c:v>
                      </c:pt>
                      <c:pt idx="8345">
                        <c:v>449.75270999999998</c:v>
                      </c:pt>
                      <c:pt idx="8346">
                        <c:v>449.72737000000001</c:v>
                      </c:pt>
                      <c:pt idx="8347">
                        <c:v>449.83816999999999</c:v>
                      </c:pt>
                      <c:pt idx="8348">
                        <c:v>449.85442</c:v>
                      </c:pt>
                      <c:pt idx="8349">
                        <c:v>449.85415999999998</c:v>
                      </c:pt>
                      <c:pt idx="8350">
                        <c:v>449.86824000000001</c:v>
                      </c:pt>
                      <c:pt idx="8351">
                        <c:v>449.72431</c:v>
                      </c:pt>
                      <c:pt idx="8352">
                        <c:v>449.81018</c:v>
                      </c:pt>
                      <c:pt idx="8353">
                        <c:v>449.72194000000002</c:v>
                      </c:pt>
                      <c:pt idx="8354">
                        <c:v>449.73813000000001</c:v>
                      </c:pt>
                      <c:pt idx="8355">
                        <c:v>449.75761</c:v>
                      </c:pt>
                      <c:pt idx="8356">
                        <c:v>449.72627999999997</c:v>
                      </c:pt>
                      <c:pt idx="8357">
                        <c:v>449.73557</c:v>
                      </c:pt>
                      <c:pt idx="8358">
                        <c:v>449.74088</c:v>
                      </c:pt>
                      <c:pt idx="8359">
                        <c:v>449.82681000000002</c:v>
                      </c:pt>
                      <c:pt idx="8360">
                        <c:v>449.83264000000003</c:v>
                      </c:pt>
                      <c:pt idx="8361">
                        <c:v>449.85316</c:v>
                      </c:pt>
                      <c:pt idx="8362">
                        <c:v>449.89019999999999</c:v>
                      </c:pt>
                      <c:pt idx="8363">
                        <c:v>449.72546999999997</c:v>
                      </c:pt>
                      <c:pt idx="8364">
                        <c:v>449.72075000000001</c:v>
                      </c:pt>
                      <c:pt idx="8365">
                        <c:v>449.72233</c:v>
                      </c:pt>
                      <c:pt idx="8366">
                        <c:v>449.74108000000001</c:v>
                      </c:pt>
                      <c:pt idx="8367">
                        <c:v>449.74063000000001</c:v>
                      </c:pt>
                      <c:pt idx="8368">
                        <c:v>449.74657000000002</c:v>
                      </c:pt>
                      <c:pt idx="8369">
                        <c:v>449.75135</c:v>
                      </c:pt>
                      <c:pt idx="8370">
                        <c:v>449.74910999999997</c:v>
                      </c:pt>
                      <c:pt idx="8371">
                        <c:v>449.86887000000002</c:v>
                      </c:pt>
                      <c:pt idx="8372">
                        <c:v>449.86768999999998</c:v>
                      </c:pt>
                      <c:pt idx="8373">
                        <c:v>449.83693</c:v>
                      </c:pt>
                      <c:pt idx="8374">
                        <c:v>449.81150000000002</c:v>
                      </c:pt>
                      <c:pt idx="8375">
                        <c:v>449.76459</c:v>
                      </c:pt>
                      <c:pt idx="8376">
                        <c:v>449.75873999999999</c:v>
                      </c:pt>
                      <c:pt idx="8377">
                        <c:v>449.71944000000002</c:v>
                      </c:pt>
                      <c:pt idx="8378">
                        <c:v>449.72372000000001</c:v>
                      </c:pt>
                      <c:pt idx="8379">
                        <c:v>449.74227999999999</c:v>
                      </c:pt>
                      <c:pt idx="8380">
                        <c:v>449.73304999999999</c:v>
                      </c:pt>
                      <c:pt idx="8381">
                        <c:v>449.74529999999999</c:v>
                      </c:pt>
                      <c:pt idx="8382">
                        <c:v>449.75177000000002</c:v>
                      </c:pt>
                      <c:pt idx="8383">
                        <c:v>449.85426999999999</c:v>
                      </c:pt>
                      <c:pt idx="8384">
                        <c:v>449.85298</c:v>
                      </c:pt>
                      <c:pt idx="8385">
                        <c:v>449.84712999999999</c:v>
                      </c:pt>
                      <c:pt idx="8386">
                        <c:v>449.83569</c:v>
                      </c:pt>
                      <c:pt idx="8387">
                        <c:v>449.73253999999997</c:v>
                      </c:pt>
                      <c:pt idx="8388">
                        <c:v>449.74275</c:v>
                      </c:pt>
                      <c:pt idx="8389">
                        <c:v>449.71451999999999</c:v>
                      </c:pt>
                      <c:pt idx="8390">
                        <c:v>449.71771000000001</c:v>
                      </c:pt>
                      <c:pt idx="8391">
                        <c:v>449.72039000000001</c:v>
                      </c:pt>
                      <c:pt idx="8392">
                        <c:v>449.73196999999999</c:v>
                      </c:pt>
                      <c:pt idx="8393">
                        <c:v>449.74043</c:v>
                      </c:pt>
                      <c:pt idx="8394">
                        <c:v>449.75823000000003</c:v>
                      </c:pt>
                      <c:pt idx="8395">
                        <c:v>449.84195</c:v>
                      </c:pt>
                      <c:pt idx="8396">
                        <c:v>449.87723999999997</c:v>
                      </c:pt>
                      <c:pt idx="8397">
                        <c:v>449.83735999999999</c:v>
                      </c:pt>
                      <c:pt idx="8398">
                        <c:v>449.80833999999999</c:v>
                      </c:pt>
                      <c:pt idx="8399">
                        <c:v>449.75549000000001</c:v>
                      </c:pt>
                      <c:pt idx="8400">
                        <c:v>449.75110000000001</c:v>
                      </c:pt>
                      <c:pt idx="8401">
                        <c:v>449.74475000000001</c:v>
                      </c:pt>
                      <c:pt idx="8402">
                        <c:v>449.72543999999999</c:v>
                      </c:pt>
                      <c:pt idx="8403">
                        <c:v>449.71499999999997</c:v>
                      </c:pt>
                      <c:pt idx="8404">
                        <c:v>449.73948999999999</c:v>
                      </c:pt>
                      <c:pt idx="8405">
                        <c:v>449.75815999999998</c:v>
                      </c:pt>
                      <c:pt idx="8406">
                        <c:v>449.73504000000003</c:v>
                      </c:pt>
                      <c:pt idx="8407">
                        <c:v>449.83204999999998</c:v>
                      </c:pt>
                      <c:pt idx="8408">
                        <c:v>449.86694999999997</c:v>
                      </c:pt>
                      <c:pt idx="8409">
                        <c:v>449.86466000000001</c:v>
                      </c:pt>
                      <c:pt idx="8410">
                        <c:v>449.815</c:v>
                      </c:pt>
                      <c:pt idx="8411">
                        <c:v>449.76886999999999</c:v>
                      </c:pt>
                      <c:pt idx="8412">
                        <c:v>449.74284999999998</c:v>
                      </c:pt>
                      <c:pt idx="8413">
                        <c:v>449.80056000000002</c:v>
                      </c:pt>
                      <c:pt idx="8414">
                        <c:v>449.72726999999998</c:v>
                      </c:pt>
                      <c:pt idx="8415">
                        <c:v>449.73500999999999</c:v>
                      </c:pt>
                      <c:pt idx="8416">
                        <c:v>449.74444999999997</c:v>
                      </c:pt>
                      <c:pt idx="8417">
                        <c:v>449.74394999999998</c:v>
                      </c:pt>
                      <c:pt idx="8418">
                        <c:v>449.73901000000001</c:v>
                      </c:pt>
                      <c:pt idx="8419">
                        <c:v>449.85255999999998</c:v>
                      </c:pt>
                      <c:pt idx="8420">
                        <c:v>449.85149999999999</c:v>
                      </c:pt>
                      <c:pt idx="8421">
                        <c:v>449.85156000000001</c:v>
                      </c:pt>
                      <c:pt idx="8422">
                        <c:v>449.86367999999999</c:v>
                      </c:pt>
                      <c:pt idx="8423">
                        <c:v>449.73773</c:v>
                      </c:pt>
                      <c:pt idx="8424">
                        <c:v>449.72525000000002</c:v>
                      </c:pt>
                      <c:pt idx="8425">
                        <c:v>449.72820000000002</c:v>
                      </c:pt>
                      <c:pt idx="8426">
                        <c:v>449.75932999999998</c:v>
                      </c:pt>
                      <c:pt idx="8427">
                        <c:v>449.73478</c:v>
                      </c:pt>
                      <c:pt idx="8428">
                        <c:v>449.76821000000001</c:v>
                      </c:pt>
                      <c:pt idx="8429">
                        <c:v>449.74630999999999</c:v>
                      </c:pt>
                      <c:pt idx="8430">
                        <c:v>449.76029</c:v>
                      </c:pt>
                      <c:pt idx="8431">
                        <c:v>449.85140999999999</c:v>
                      </c:pt>
                      <c:pt idx="8432">
                        <c:v>449.84947</c:v>
                      </c:pt>
                      <c:pt idx="8433">
                        <c:v>449.84964000000002</c:v>
                      </c:pt>
                      <c:pt idx="8434">
                        <c:v>449.85836999999998</c:v>
                      </c:pt>
                      <c:pt idx="8435">
                        <c:v>449.76598999999999</c:v>
                      </c:pt>
                      <c:pt idx="8436">
                        <c:v>449.75089000000003</c:v>
                      </c:pt>
                      <c:pt idx="8437">
                        <c:v>449.73334</c:v>
                      </c:pt>
                      <c:pt idx="8438">
                        <c:v>449.72778</c:v>
                      </c:pt>
                      <c:pt idx="8439">
                        <c:v>449.74921999999998</c:v>
                      </c:pt>
                      <c:pt idx="8440">
                        <c:v>449.72883000000002</c:v>
                      </c:pt>
                      <c:pt idx="8441">
                        <c:v>449.74905999999999</c:v>
                      </c:pt>
                      <c:pt idx="8442">
                        <c:v>449.75779999999997</c:v>
                      </c:pt>
                      <c:pt idx="8443">
                        <c:v>449.89785999999998</c:v>
                      </c:pt>
                      <c:pt idx="8444">
                        <c:v>449.87203</c:v>
                      </c:pt>
                      <c:pt idx="8445">
                        <c:v>449.85739999999998</c:v>
                      </c:pt>
                      <c:pt idx="8446">
                        <c:v>449.84343999999999</c:v>
                      </c:pt>
                      <c:pt idx="8447">
                        <c:v>449.76101</c:v>
                      </c:pt>
                      <c:pt idx="8448">
                        <c:v>449.73415</c:v>
                      </c:pt>
                      <c:pt idx="8449">
                        <c:v>449.77359999999999</c:v>
                      </c:pt>
                      <c:pt idx="8450">
                        <c:v>449.75731999999999</c:v>
                      </c:pt>
                      <c:pt idx="8451">
                        <c:v>449.74831999999998</c:v>
                      </c:pt>
                      <c:pt idx="8452">
                        <c:v>449.73221000000001</c:v>
                      </c:pt>
                      <c:pt idx="8453">
                        <c:v>449.73797000000002</c:v>
                      </c:pt>
                      <c:pt idx="8454">
                        <c:v>449.73338999999999</c:v>
                      </c:pt>
                      <c:pt idx="8455">
                        <c:v>449.81207999999998</c:v>
                      </c:pt>
                      <c:pt idx="8456">
                        <c:v>449.88592</c:v>
                      </c:pt>
                      <c:pt idx="8457">
                        <c:v>449.84737999999999</c:v>
                      </c:pt>
                      <c:pt idx="8458">
                        <c:v>449.84872999999999</c:v>
                      </c:pt>
                      <c:pt idx="8459">
                        <c:v>449.74970999999999</c:v>
                      </c:pt>
                      <c:pt idx="8460">
                        <c:v>449.73513000000003</c:v>
                      </c:pt>
                      <c:pt idx="8461">
                        <c:v>449.71627000000001</c:v>
                      </c:pt>
                      <c:pt idx="8462">
                        <c:v>449.73162000000002</c:v>
                      </c:pt>
                      <c:pt idx="8463">
                        <c:v>449.71654000000001</c:v>
                      </c:pt>
                      <c:pt idx="8464">
                        <c:v>449.72442999999998</c:v>
                      </c:pt>
                      <c:pt idx="8465">
                        <c:v>449.70988</c:v>
                      </c:pt>
                      <c:pt idx="8466">
                        <c:v>449.74149999999997</c:v>
                      </c:pt>
                      <c:pt idx="8467">
                        <c:v>449.84523000000002</c:v>
                      </c:pt>
                      <c:pt idx="8468">
                        <c:v>449.89069999999998</c:v>
                      </c:pt>
                      <c:pt idx="8469">
                        <c:v>449.85721999999998</c:v>
                      </c:pt>
                      <c:pt idx="8470">
                        <c:v>449.81137000000001</c:v>
                      </c:pt>
                      <c:pt idx="8471">
                        <c:v>449.72833000000003</c:v>
                      </c:pt>
                      <c:pt idx="8472">
                        <c:v>449.74043</c:v>
                      </c:pt>
                      <c:pt idx="8473">
                        <c:v>449.77148</c:v>
                      </c:pt>
                      <c:pt idx="8474">
                        <c:v>449.76470999999998</c:v>
                      </c:pt>
                      <c:pt idx="8475">
                        <c:v>449.72658999999999</c:v>
                      </c:pt>
                      <c:pt idx="8476">
                        <c:v>449.75817000000001</c:v>
                      </c:pt>
                      <c:pt idx="8477">
                        <c:v>449.75889000000001</c:v>
                      </c:pt>
                      <c:pt idx="8478">
                        <c:v>449.75</c:v>
                      </c:pt>
                      <c:pt idx="8479">
                        <c:v>449.85370999999998</c:v>
                      </c:pt>
                      <c:pt idx="8480">
                        <c:v>449.85390000000001</c:v>
                      </c:pt>
                      <c:pt idx="8481">
                        <c:v>449.89850999999999</c:v>
                      </c:pt>
                      <c:pt idx="8482">
                        <c:v>449.80646999999999</c:v>
                      </c:pt>
                      <c:pt idx="8483">
                        <c:v>449.73608000000002</c:v>
                      </c:pt>
                      <c:pt idx="8484">
                        <c:v>449.73097000000001</c:v>
                      </c:pt>
                      <c:pt idx="8485">
                        <c:v>449.74151999999998</c:v>
                      </c:pt>
                      <c:pt idx="8486">
                        <c:v>449.74439999999998</c:v>
                      </c:pt>
                      <c:pt idx="8487">
                        <c:v>449.74421000000001</c:v>
                      </c:pt>
                      <c:pt idx="8488">
                        <c:v>449.76398</c:v>
                      </c:pt>
                      <c:pt idx="8489">
                        <c:v>449.75643000000002</c:v>
                      </c:pt>
                      <c:pt idx="8490">
                        <c:v>449.74498999999997</c:v>
                      </c:pt>
                      <c:pt idx="8491">
                        <c:v>449.86639000000002</c:v>
                      </c:pt>
                      <c:pt idx="8492">
                        <c:v>449.84050999999999</c:v>
                      </c:pt>
                      <c:pt idx="8493">
                        <c:v>449.85543000000001</c:v>
                      </c:pt>
                      <c:pt idx="8494">
                        <c:v>449.85480999999999</c:v>
                      </c:pt>
                      <c:pt idx="8495">
                        <c:v>449.70925</c:v>
                      </c:pt>
                      <c:pt idx="8496">
                        <c:v>449.73144000000002</c:v>
                      </c:pt>
                      <c:pt idx="8497">
                        <c:v>449.72829999999999</c:v>
                      </c:pt>
                      <c:pt idx="8498">
                        <c:v>449.76452</c:v>
                      </c:pt>
                      <c:pt idx="8499">
                        <c:v>449.74993000000001</c:v>
                      </c:pt>
                      <c:pt idx="8500">
                        <c:v>449.73842999999999</c:v>
                      </c:pt>
                      <c:pt idx="8501">
                        <c:v>449.74006000000003</c:v>
                      </c:pt>
                      <c:pt idx="8502">
                        <c:v>449.74477000000002</c:v>
                      </c:pt>
                      <c:pt idx="8503">
                        <c:v>449.83670000000001</c:v>
                      </c:pt>
                      <c:pt idx="8504">
                        <c:v>449.83895000000001</c:v>
                      </c:pt>
                      <c:pt idx="8505">
                        <c:v>449.83652999999998</c:v>
                      </c:pt>
                      <c:pt idx="8506">
                        <c:v>449.81675999999999</c:v>
                      </c:pt>
                      <c:pt idx="8507">
                        <c:v>449.76769999999999</c:v>
                      </c:pt>
                      <c:pt idx="8508">
                        <c:v>449.75101000000001</c:v>
                      </c:pt>
                      <c:pt idx="8509">
                        <c:v>449.71661999999998</c:v>
                      </c:pt>
                      <c:pt idx="8510">
                        <c:v>449.72649000000001</c:v>
                      </c:pt>
                      <c:pt idx="8511">
                        <c:v>449.73676999999998</c:v>
                      </c:pt>
                      <c:pt idx="8512">
                        <c:v>449.72156999999999</c:v>
                      </c:pt>
                      <c:pt idx="8513">
                        <c:v>449.73498999999998</c:v>
                      </c:pt>
                      <c:pt idx="8514">
                        <c:v>449.74164000000002</c:v>
                      </c:pt>
                      <c:pt idx="8515">
                        <c:v>449.88303000000002</c:v>
                      </c:pt>
                      <c:pt idx="8516">
                        <c:v>449.85878000000002</c:v>
                      </c:pt>
                      <c:pt idx="8517">
                        <c:v>449.86923999999999</c:v>
                      </c:pt>
                      <c:pt idx="8518">
                        <c:v>449.80221999999998</c:v>
                      </c:pt>
                      <c:pt idx="8519">
                        <c:v>449.74337000000003</c:v>
                      </c:pt>
                      <c:pt idx="8520">
                        <c:v>449.74142000000001</c:v>
                      </c:pt>
                      <c:pt idx="8521">
                        <c:v>449.72341999999998</c:v>
                      </c:pt>
                      <c:pt idx="8522">
                        <c:v>449.71917000000002</c:v>
                      </c:pt>
                      <c:pt idx="8523">
                        <c:v>449.76263</c:v>
                      </c:pt>
                      <c:pt idx="8524">
                        <c:v>449.76918000000001</c:v>
                      </c:pt>
                      <c:pt idx="8525">
                        <c:v>449.75713999999999</c:v>
                      </c:pt>
                      <c:pt idx="8526">
                        <c:v>449.73513000000003</c:v>
                      </c:pt>
                      <c:pt idx="8527">
                        <c:v>449.87551000000002</c:v>
                      </c:pt>
                      <c:pt idx="8528">
                        <c:v>449.85703000000001</c:v>
                      </c:pt>
                      <c:pt idx="8529">
                        <c:v>449.84809000000001</c:v>
                      </c:pt>
                      <c:pt idx="8530">
                        <c:v>449.85028</c:v>
                      </c:pt>
                      <c:pt idx="8531">
                        <c:v>449.73169000000001</c:v>
                      </c:pt>
                      <c:pt idx="8532">
                        <c:v>449.75279999999998</c:v>
                      </c:pt>
                      <c:pt idx="8533">
                        <c:v>449.76704999999998</c:v>
                      </c:pt>
                      <c:pt idx="8534">
                        <c:v>449.79163999999997</c:v>
                      </c:pt>
                      <c:pt idx="8535">
                        <c:v>449.74675999999999</c:v>
                      </c:pt>
                      <c:pt idx="8536">
                        <c:v>449.75502</c:v>
                      </c:pt>
                      <c:pt idx="8537">
                        <c:v>449.74221999999997</c:v>
                      </c:pt>
                      <c:pt idx="8538">
                        <c:v>449.73259999999999</c:v>
                      </c:pt>
                      <c:pt idx="8539">
                        <c:v>449.84667999999999</c:v>
                      </c:pt>
                      <c:pt idx="8540">
                        <c:v>449.86237</c:v>
                      </c:pt>
                      <c:pt idx="8541">
                        <c:v>449.83355999999998</c:v>
                      </c:pt>
                      <c:pt idx="8542">
                        <c:v>449.83141999999998</c:v>
                      </c:pt>
                      <c:pt idx="8543">
                        <c:v>449.76765</c:v>
                      </c:pt>
                      <c:pt idx="8544">
                        <c:v>449.76504</c:v>
                      </c:pt>
                      <c:pt idx="8545">
                        <c:v>449.74669999999998</c:v>
                      </c:pt>
                      <c:pt idx="8546">
                        <c:v>449.73307999999997</c:v>
                      </c:pt>
                      <c:pt idx="8547">
                        <c:v>449.70679000000001</c:v>
                      </c:pt>
                      <c:pt idx="8548">
                        <c:v>449.73378000000002</c:v>
                      </c:pt>
                      <c:pt idx="8549">
                        <c:v>449.74657999999999</c:v>
                      </c:pt>
                      <c:pt idx="8550">
                        <c:v>449.73084</c:v>
                      </c:pt>
                      <c:pt idx="8551">
                        <c:v>449.83728000000002</c:v>
                      </c:pt>
                      <c:pt idx="8552">
                        <c:v>449.86646000000002</c:v>
                      </c:pt>
                      <c:pt idx="8553">
                        <c:v>449.88553000000002</c:v>
                      </c:pt>
                      <c:pt idx="8554">
                        <c:v>449.82047999999998</c:v>
                      </c:pt>
                      <c:pt idx="8555">
                        <c:v>449.75707</c:v>
                      </c:pt>
                      <c:pt idx="8556">
                        <c:v>449.76377000000002</c:v>
                      </c:pt>
                      <c:pt idx="8557">
                        <c:v>449.74457000000001</c:v>
                      </c:pt>
                      <c:pt idx="8558">
                        <c:v>449.75371000000001</c:v>
                      </c:pt>
                      <c:pt idx="8559">
                        <c:v>449.73563000000001</c:v>
                      </c:pt>
                      <c:pt idx="8560">
                        <c:v>449.73129999999998</c:v>
                      </c:pt>
                      <c:pt idx="8561">
                        <c:v>449.74752000000001</c:v>
                      </c:pt>
                      <c:pt idx="8562">
                        <c:v>449.72210999999999</c:v>
                      </c:pt>
                      <c:pt idx="8563">
                        <c:v>449.82582000000002</c:v>
                      </c:pt>
                      <c:pt idx="8564">
                        <c:v>449.85077000000001</c:v>
                      </c:pt>
                      <c:pt idx="8565">
                        <c:v>449.87921</c:v>
                      </c:pt>
                      <c:pt idx="8566">
                        <c:v>449.83726000000001</c:v>
                      </c:pt>
                      <c:pt idx="8567">
                        <c:v>449.72953000000001</c:v>
                      </c:pt>
                      <c:pt idx="8568">
                        <c:v>449.73124999999999</c:v>
                      </c:pt>
                      <c:pt idx="8569">
                        <c:v>449.73896999999999</c:v>
                      </c:pt>
                      <c:pt idx="8570">
                        <c:v>449.7706</c:v>
                      </c:pt>
                      <c:pt idx="8571">
                        <c:v>449.75214999999997</c:v>
                      </c:pt>
                      <c:pt idx="8572">
                        <c:v>449.76837999999998</c:v>
                      </c:pt>
                      <c:pt idx="8573">
                        <c:v>449.75459999999998</c:v>
                      </c:pt>
                      <c:pt idx="8574">
                        <c:v>449.76661000000001</c:v>
                      </c:pt>
                      <c:pt idx="8575">
                        <c:v>449.8381</c:v>
                      </c:pt>
                      <c:pt idx="8576">
                        <c:v>449.85037</c:v>
                      </c:pt>
                      <c:pt idx="8577">
                        <c:v>449.85136999999997</c:v>
                      </c:pt>
                      <c:pt idx="8578">
                        <c:v>449.87499000000003</c:v>
                      </c:pt>
                      <c:pt idx="8579">
                        <c:v>449.72609</c:v>
                      </c:pt>
                      <c:pt idx="8580">
                        <c:v>449.72586999999999</c:v>
                      </c:pt>
                      <c:pt idx="8581">
                        <c:v>449.72368</c:v>
                      </c:pt>
                      <c:pt idx="8582">
                        <c:v>449.73622999999998</c:v>
                      </c:pt>
                      <c:pt idx="8583">
                        <c:v>449.71972</c:v>
                      </c:pt>
                      <c:pt idx="8584">
                        <c:v>449.72525000000002</c:v>
                      </c:pt>
                      <c:pt idx="8585">
                        <c:v>449.74882000000002</c:v>
                      </c:pt>
                      <c:pt idx="8586">
                        <c:v>449.74871999999999</c:v>
                      </c:pt>
                      <c:pt idx="8587">
                        <c:v>449.85732999999999</c:v>
                      </c:pt>
                      <c:pt idx="8588">
                        <c:v>449.84857</c:v>
                      </c:pt>
                      <c:pt idx="8589">
                        <c:v>449.86284000000001</c:v>
                      </c:pt>
                      <c:pt idx="8590">
                        <c:v>449.86205999999999</c:v>
                      </c:pt>
                      <c:pt idx="8591">
                        <c:v>449.77548999999999</c:v>
                      </c:pt>
                      <c:pt idx="8592">
                        <c:v>449.72957000000002</c:v>
                      </c:pt>
                      <c:pt idx="8593">
                        <c:v>449.73660999999998</c:v>
                      </c:pt>
                      <c:pt idx="8594">
                        <c:v>449.72154</c:v>
                      </c:pt>
                      <c:pt idx="8595">
                        <c:v>449.79991000000001</c:v>
                      </c:pt>
                      <c:pt idx="8596">
                        <c:v>449.73795999999999</c:v>
                      </c:pt>
                      <c:pt idx="8597">
                        <c:v>449.73367999999999</c:v>
                      </c:pt>
                      <c:pt idx="8598">
                        <c:v>449.76013999999998</c:v>
                      </c:pt>
                      <c:pt idx="8599">
                        <c:v>449.88875999999999</c:v>
                      </c:pt>
                      <c:pt idx="8600">
                        <c:v>449.87155999999999</c:v>
                      </c:pt>
                      <c:pt idx="8601">
                        <c:v>449.86667</c:v>
                      </c:pt>
                      <c:pt idx="8602">
                        <c:v>449.82749999999999</c:v>
                      </c:pt>
                      <c:pt idx="8603">
                        <c:v>449.71602000000001</c:v>
                      </c:pt>
                      <c:pt idx="8604">
                        <c:v>449.74063000000001</c:v>
                      </c:pt>
                      <c:pt idx="8605">
                        <c:v>449.71406000000002</c:v>
                      </c:pt>
                      <c:pt idx="8606">
                        <c:v>449.72937999999999</c:v>
                      </c:pt>
                      <c:pt idx="8607">
                        <c:v>449.72726</c:v>
                      </c:pt>
                      <c:pt idx="8608">
                        <c:v>449.75189</c:v>
                      </c:pt>
                      <c:pt idx="8609">
                        <c:v>449.73507000000001</c:v>
                      </c:pt>
                      <c:pt idx="8610">
                        <c:v>449.74340000000001</c:v>
                      </c:pt>
                      <c:pt idx="8611">
                        <c:v>449.85201000000001</c:v>
                      </c:pt>
                      <c:pt idx="8612">
                        <c:v>449.89103999999998</c:v>
                      </c:pt>
                      <c:pt idx="8613">
                        <c:v>449.85338000000002</c:v>
                      </c:pt>
                      <c:pt idx="8614">
                        <c:v>449.80533000000003</c:v>
                      </c:pt>
                      <c:pt idx="8615">
                        <c:v>449.74076000000002</c:v>
                      </c:pt>
                      <c:pt idx="8616">
                        <c:v>449.74426999999997</c:v>
                      </c:pt>
                      <c:pt idx="8617">
                        <c:v>449.73518999999999</c:v>
                      </c:pt>
                      <c:pt idx="8618">
                        <c:v>449.73725999999999</c:v>
                      </c:pt>
                      <c:pt idx="8619">
                        <c:v>449.74383999999998</c:v>
                      </c:pt>
                      <c:pt idx="8620">
                        <c:v>449.72280000000001</c:v>
                      </c:pt>
                      <c:pt idx="8621">
                        <c:v>449.72805</c:v>
                      </c:pt>
                      <c:pt idx="8622">
                        <c:v>449.70611000000002</c:v>
                      </c:pt>
                      <c:pt idx="8623">
                        <c:v>449.83611999999999</c:v>
                      </c:pt>
                      <c:pt idx="8624">
                        <c:v>449.85766999999998</c:v>
                      </c:pt>
                      <c:pt idx="8625">
                        <c:v>449.89294999999998</c:v>
                      </c:pt>
                      <c:pt idx="8626">
                        <c:v>449.84584000000001</c:v>
                      </c:pt>
                      <c:pt idx="8627">
                        <c:v>449.76555000000002</c:v>
                      </c:pt>
                      <c:pt idx="8628">
                        <c:v>449.77924999999999</c:v>
                      </c:pt>
                      <c:pt idx="8629">
                        <c:v>449.75371000000001</c:v>
                      </c:pt>
                      <c:pt idx="8630">
                        <c:v>449.73021999999997</c:v>
                      </c:pt>
                      <c:pt idx="8631">
                        <c:v>449.72993000000002</c:v>
                      </c:pt>
                      <c:pt idx="8632">
                        <c:v>449.74650000000003</c:v>
                      </c:pt>
                      <c:pt idx="8633">
                        <c:v>449.75071000000003</c:v>
                      </c:pt>
                      <c:pt idx="8634">
                        <c:v>449.72089999999997</c:v>
                      </c:pt>
                      <c:pt idx="8635">
                        <c:v>449.84903000000003</c:v>
                      </c:pt>
                      <c:pt idx="8636">
                        <c:v>449.84856000000002</c:v>
                      </c:pt>
                      <c:pt idx="8637">
                        <c:v>449.86354</c:v>
                      </c:pt>
                      <c:pt idx="8638">
                        <c:v>449.84942000000001</c:v>
                      </c:pt>
                      <c:pt idx="8639">
                        <c:v>449.74808999999999</c:v>
                      </c:pt>
                      <c:pt idx="8640">
                        <c:v>449.74887999999999</c:v>
                      </c:pt>
                      <c:pt idx="8641">
                        <c:v>449.76596000000001</c:v>
                      </c:pt>
                      <c:pt idx="8642">
                        <c:v>449.76100000000002</c:v>
                      </c:pt>
                      <c:pt idx="8643">
                        <c:v>449.75295</c:v>
                      </c:pt>
                      <c:pt idx="8644">
                        <c:v>449.75114000000002</c:v>
                      </c:pt>
                      <c:pt idx="8645">
                        <c:v>449.72958</c:v>
                      </c:pt>
                      <c:pt idx="8646">
                        <c:v>449.76177999999999</c:v>
                      </c:pt>
                      <c:pt idx="8647">
                        <c:v>449.82459999999998</c:v>
                      </c:pt>
                      <c:pt idx="8648">
                        <c:v>449.85482999999999</c:v>
                      </c:pt>
                      <c:pt idx="8649">
                        <c:v>449.85843</c:v>
                      </c:pt>
                      <c:pt idx="8650">
                        <c:v>449.84811000000002</c:v>
                      </c:pt>
                      <c:pt idx="8651">
                        <c:v>449.75294000000002</c:v>
                      </c:pt>
                      <c:pt idx="8652">
                        <c:v>449.77033</c:v>
                      </c:pt>
                      <c:pt idx="8653">
                        <c:v>449.77103</c:v>
                      </c:pt>
                      <c:pt idx="8654">
                        <c:v>449.75842</c:v>
                      </c:pt>
                      <c:pt idx="8655">
                        <c:v>449.74703</c:v>
                      </c:pt>
                      <c:pt idx="8656">
                        <c:v>449.79003</c:v>
                      </c:pt>
                      <c:pt idx="8657">
                        <c:v>449.74515000000002</c:v>
                      </c:pt>
                      <c:pt idx="8658">
                        <c:v>449.72557</c:v>
                      </c:pt>
                      <c:pt idx="8659">
                        <c:v>449.89202999999998</c:v>
                      </c:pt>
                      <c:pt idx="8660">
                        <c:v>449.85894000000002</c:v>
                      </c:pt>
                      <c:pt idx="8661">
                        <c:v>449.85163</c:v>
                      </c:pt>
                      <c:pt idx="8662">
                        <c:v>449.82060999999999</c:v>
                      </c:pt>
                      <c:pt idx="8663">
                        <c:v>449.75369000000001</c:v>
                      </c:pt>
                      <c:pt idx="8664">
                        <c:v>449.73478</c:v>
                      </c:pt>
                      <c:pt idx="8665">
                        <c:v>449.74315999999999</c:v>
                      </c:pt>
                      <c:pt idx="8666">
                        <c:v>449.72606000000002</c:v>
                      </c:pt>
                      <c:pt idx="8667">
                        <c:v>449.74196999999998</c:v>
                      </c:pt>
                      <c:pt idx="8668">
                        <c:v>449.74979999999999</c:v>
                      </c:pt>
                      <c:pt idx="8669">
                        <c:v>449.77926000000002</c:v>
                      </c:pt>
                      <c:pt idx="8670">
                        <c:v>449.75778000000003</c:v>
                      </c:pt>
                      <c:pt idx="8671">
                        <c:v>449.87329999999997</c:v>
                      </c:pt>
                      <c:pt idx="8672">
                        <c:v>449.85962000000001</c:v>
                      </c:pt>
                      <c:pt idx="8673">
                        <c:v>449.86286999999999</c:v>
                      </c:pt>
                      <c:pt idx="8674">
                        <c:v>449.84685999999999</c:v>
                      </c:pt>
                      <c:pt idx="8675">
                        <c:v>449.74034</c:v>
                      </c:pt>
                      <c:pt idx="8676">
                        <c:v>449.75950999999998</c:v>
                      </c:pt>
                      <c:pt idx="8677">
                        <c:v>449.73757999999998</c:v>
                      </c:pt>
                      <c:pt idx="8678">
                        <c:v>449.76816000000002</c:v>
                      </c:pt>
                      <c:pt idx="8679">
                        <c:v>449.74094000000002</c:v>
                      </c:pt>
                      <c:pt idx="8680">
                        <c:v>449.77487000000002</c:v>
                      </c:pt>
                      <c:pt idx="8681">
                        <c:v>449.73340999999999</c:v>
                      </c:pt>
                      <c:pt idx="8682">
                        <c:v>449.74374</c:v>
                      </c:pt>
                      <c:pt idx="8683">
                        <c:v>449.84192000000002</c:v>
                      </c:pt>
                      <c:pt idx="8684">
                        <c:v>449.88355999999999</c:v>
                      </c:pt>
                      <c:pt idx="8685">
                        <c:v>449.86131</c:v>
                      </c:pt>
                      <c:pt idx="8686">
                        <c:v>449.84080999999998</c:v>
                      </c:pt>
                      <c:pt idx="8687">
                        <c:v>449.77037000000001</c:v>
                      </c:pt>
                      <c:pt idx="8688">
                        <c:v>449.75382000000002</c:v>
                      </c:pt>
                      <c:pt idx="8689">
                        <c:v>449.72343999999998</c:v>
                      </c:pt>
                      <c:pt idx="8690">
                        <c:v>449.72746999999998</c:v>
                      </c:pt>
                      <c:pt idx="8691">
                        <c:v>449.74437999999998</c:v>
                      </c:pt>
                      <c:pt idx="8692">
                        <c:v>449.74723</c:v>
                      </c:pt>
                      <c:pt idx="8693">
                        <c:v>449.74252999999999</c:v>
                      </c:pt>
                      <c:pt idx="8694">
                        <c:v>449.75704000000002</c:v>
                      </c:pt>
                      <c:pt idx="8695">
                        <c:v>449.85066</c:v>
                      </c:pt>
                      <c:pt idx="8696">
                        <c:v>449.84904</c:v>
                      </c:pt>
                      <c:pt idx="8697">
                        <c:v>449.87398000000002</c:v>
                      </c:pt>
                      <c:pt idx="8698">
                        <c:v>449.80000999999999</c:v>
                      </c:pt>
                      <c:pt idx="8699">
                        <c:v>449.75889000000001</c:v>
                      </c:pt>
                      <c:pt idx="8700">
                        <c:v>449.76157000000001</c:v>
                      </c:pt>
                      <c:pt idx="8701">
                        <c:v>449.77251000000001</c:v>
                      </c:pt>
                      <c:pt idx="8702">
                        <c:v>449.74383</c:v>
                      </c:pt>
                      <c:pt idx="8703">
                        <c:v>449.77346</c:v>
                      </c:pt>
                      <c:pt idx="8704">
                        <c:v>449.73678999999998</c:v>
                      </c:pt>
                      <c:pt idx="8705">
                        <c:v>449.75033000000002</c:v>
                      </c:pt>
                      <c:pt idx="8706">
                        <c:v>449.72437000000002</c:v>
                      </c:pt>
                      <c:pt idx="8707">
                        <c:v>449.84921000000003</c:v>
                      </c:pt>
                      <c:pt idx="8708">
                        <c:v>449.84181000000001</c:v>
                      </c:pt>
                      <c:pt idx="8709">
                        <c:v>449.89929999999998</c:v>
                      </c:pt>
                      <c:pt idx="8710">
                        <c:v>449.85014999999999</c:v>
                      </c:pt>
                      <c:pt idx="8711">
                        <c:v>449.73633000000001</c:v>
                      </c:pt>
                      <c:pt idx="8712">
                        <c:v>449.72093000000001</c:v>
                      </c:pt>
                      <c:pt idx="8713">
                        <c:v>449.73183999999998</c:v>
                      </c:pt>
                      <c:pt idx="8714">
                        <c:v>449.74092000000002</c:v>
                      </c:pt>
                      <c:pt idx="8715">
                        <c:v>449.72570999999999</c:v>
                      </c:pt>
                      <c:pt idx="8716">
                        <c:v>449.73246999999998</c:v>
                      </c:pt>
                      <c:pt idx="8717">
                        <c:v>449.81929000000002</c:v>
                      </c:pt>
                      <c:pt idx="8718">
                        <c:v>449.76963000000001</c:v>
                      </c:pt>
                      <c:pt idx="8719">
                        <c:v>449.86601000000002</c:v>
                      </c:pt>
                      <c:pt idx="8720">
                        <c:v>449.88511999999997</c:v>
                      </c:pt>
                      <c:pt idx="8721">
                        <c:v>449.86944</c:v>
                      </c:pt>
                      <c:pt idx="8722">
                        <c:v>449.84309000000002</c:v>
                      </c:pt>
                      <c:pt idx="8723">
                        <c:v>449.73964000000001</c:v>
                      </c:pt>
                      <c:pt idx="8724">
                        <c:v>449.74092999999999</c:v>
                      </c:pt>
                      <c:pt idx="8725">
                        <c:v>449.71998000000002</c:v>
                      </c:pt>
                      <c:pt idx="8726">
                        <c:v>449.73775000000001</c:v>
                      </c:pt>
                      <c:pt idx="8727">
                        <c:v>449.74041</c:v>
                      </c:pt>
                      <c:pt idx="8728">
                        <c:v>449.74941999999999</c:v>
                      </c:pt>
                      <c:pt idx="8729">
                        <c:v>449.74455999999998</c:v>
                      </c:pt>
                      <c:pt idx="8730">
                        <c:v>449.76197000000002</c:v>
                      </c:pt>
                      <c:pt idx="8731">
                        <c:v>449.8537</c:v>
                      </c:pt>
                      <c:pt idx="8732">
                        <c:v>449.87425999999999</c:v>
                      </c:pt>
                      <c:pt idx="8733">
                        <c:v>449.85879999999997</c:v>
                      </c:pt>
                      <c:pt idx="8734">
                        <c:v>449.82296000000002</c:v>
                      </c:pt>
                      <c:pt idx="8735">
                        <c:v>449.76868999999999</c:v>
                      </c:pt>
                      <c:pt idx="8736">
                        <c:v>449.7389</c:v>
                      </c:pt>
                      <c:pt idx="8737">
                        <c:v>449.75623999999999</c:v>
                      </c:pt>
                      <c:pt idx="8738">
                        <c:v>449.77256</c:v>
                      </c:pt>
                      <c:pt idx="8739">
                        <c:v>449.74721</c:v>
                      </c:pt>
                      <c:pt idx="8740">
                        <c:v>449.73705000000001</c:v>
                      </c:pt>
                      <c:pt idx="8741">
                        <c:v>449.73575</c:v>
                      </c:pt>
                      <c:pt idx="8742">
                        <c:v>449.73408000000001</c:v>
                      </c:pt>
                      <c:pt idx="8743">
                        <c:v>449.86443000000003</c:v>
                      </c:pt>
                      <c:pt idx="8744">
                        <c:v>449.83724999999998</c:v>
                      </c:pt>
                      <c:pt idx="8745">
                        <c:v>449.84665999999999</c:v>
                      </c:pt>
                      <c:pt idx="8746">
                        <c:v>449.84805</c:v>
                      </c:pt>
                      <c:pt idx="8747">
                        <c:v>449.75171</c:v>
                      </c:pt>
                      <c:pt idx="8748">
                        <c:v>449.73635000000002</c:v>
                      </c:pt>
                      <c:pt idx="8749">
                        <c:v>449.72444999999999</c:v>
                      </c:pt>
                      <c:pt idx="8750">
                        <c:v>449.70553000000001</c:v>
                      </c:pt>
                      <c:pt idx="8751">
                        <c:v>449.73871000000003</c:v>
                      </c:pt>
                      <c:pt idx="8752">
                        <c:v>449.74299999999999</c:v>
                      </c:pt>
                      <c:pt idx="8753">
                        <c:v>449.70114000000001</c:v>
                      </c:pt>
                      <c:pt idx="8754">
                        <c:v>449.70681999999999</c:v>
                      </c:pt>
                      <c:pt idx="8755">
                        <c:v>449.85847000000001</c:v>
                      </c:pt>
                      <c:pt idx="8756">
                        <c:v>449.86795000000001</c:v>
                      </c:pt>
                      <c:pt idx="8757">
                        <c:v>449.82179000000002</c:v>
                      </c:pt>
                      <c:pt idx="8758">
                        <c:v>449.82396</c:v>
                      </c:pt>
                      <c:pt idx="8759">
                        <c:v>449.73084999999998</c:v>
                      </c:pt>
                      <c:pt idx="8760">
                        <c:v>449.73457000000002</c:v>
                      </c:pt>
                      <c:pt idx="8761">
                        <c:v>449.72354000000001</c:v>
                      </c:pt>
                      <c:pt idx="8762">
                        <c:v>449.72091</c:v>
                      </c:pt>
                      <c:pt idx="8763">
                        <c:v>449.72203999999999</c:v>
                      </c:pt>
                      <c:pt idx="8764">
                        <c:v>449.74639000000002</c:v>
                      </c:pt>
                      <c:pt idx="8765">
                        <c:v>449.71113000000003</c:v>
                      </c:pt>
                      <c:pt idx="8766">
                        <c:v>449.71987000000001</c:v>
                      </c:pt>
                      <c:pt idx="8767">
                        <c:v>449.83967999999999</c:v>
                      </c:pt>
                      <c:pt idx="8768">
                        <c:v>449.84926999999999</c:v>
                      </c:pt>
                      <c:pt idx="8769">
                        <c:v>449.86448000000001</c:v>
                      </c:pt>
                      <c:pt idx="8770">
                        <c:v>449.83569</c:v>
                      </c:pt>
                      <c:pt idx="8771">
                        <c:v>449.73466999999999</c:v>
                      </c:pt>
                      <c:pt idx="8772">
                        <c:v>449.73612000000003</c:v>
                      </c:pt>
                      <c:pt idx="8773">
                        <c:v>449.74229000000003</c:v>
                      </c:pt>
                      <c:pt idx="8774">
                        <c:v>449.73374000000001</c:v>
                      </c:pt>
                      <c:pt idx="8775">
                        <c:v>449.74236999999999</c:v>
                      </c:pt>
                      <c:pt idx="8776">
                        <c:v>449.73566</c:v>
                      </c:pt>
                      <c:pt idx="8777">
                        <c:v>449.74373000000003</c:v>
                      </c:pt>
                      <c:pt idx="8778">
                        <c:v>449.76454999999999</c:v>
                      </c:pt>
                      <c:pt idx="8779">
                        <c:v>449.84931</c:v>
                      </c:pt>
                      <c:pt idx="8780">
                        <c:v>449.85361999999998</c:v>
                      </c:pt>
                      <c:pt idx="8781">
                        <c:v>449.87824999999998</c:v>
                      </c:pt>
                      <c:pt idx="8782">
                        <c:v>449.85518999999999</c:v>
                      </c:pt>
                      <c:pt idx="8783">
                        <c:v>449.75236999999998</c:v>
                      </c:pt>
                      <c:pt idx="8784">
                        <c:v>449.73228</c:v>
                      </c:pt>
                      <c:pt idx="8785">
                        <c:v>449.74236000000002</c:v>
                      </c:pt>
                      <c:pt idx="8786">
                        <c:v>449.73466999999999</c:v>
                      </c:pt>
                      <c:pt idx="8787">
                        <c:v>449.72176000000002</c:v>
                      </c:pt>
                      <c:pt idx="8788">
                        <c:v>449.71485000000001</c:v>
                      </c:pt>
                      <c:pt idx="8789">
                        <c:v>449.74009000000001</c:v>
                      </c:pt>
                      <c:pt idx="8790">
                        <c:v>449.73208</c:v>
                      </c:pt>
                      <c:pt idx="8791">
                        <c:v>449.84181000000001</c:v>
                      </c:pt>
                      <c:pt idx="8792">
                        <c:v>449.84948000000003</c:v>
                      </c:pt>
                      <c:pt idx="8793">
                        <c:v>449.87295999999998</c:v>
                      </c:pt>
                      <c:pt idx="8794">
                        <c:v>449.88283999999999</c:v>
                      </c:pt>
                      <c:pt idx="8795">
                        <c:v>449.76352000000003</c:v>
                      </c:pt>
                      <c:pt idx="8796">
                        <c:v>449.75981999999999</c:v>
                      </c:pt>
                      <c:pt idx="8797">
                        <c:v>449.78059000000002</c:v>
                      </c:pt>
                      <c:pt idx="8798">
                        <c:v>449.78098</c:v>
                      </c:pt>
                      <c:pt idx="8799">
                        <c:v>449.73827999999997</c:v>
                      </c:pt>
                      <c:pt idx="8800">
                        <c:v>449.73932000000002</c:v>
                      </c:pt>
                      <c:pt idx="8801">
                        <c:v>449.72895999999997</c:v>
                      </c:pt>
                      <c:pt idx="8802">
                        <c:v>449.74344000000002</c:v>
                      </c:pt>
                      <c:pt idx="8803">
                        <c:v>449.85295000000002</c:v>
                      </c:pt>
                      <c:pt idx="8804">
                        <c:v>449.86799999999999</c:v>
                      </c:pt>
                      <c:pt idx="8805">
                        <c:v>449.85960999999998</c:v>
                      </c:pt>
                      <c:pt idx="8806">
                        <c:v>449.84575999999998</c:v>
                      </c:pt>
                      <c:pt idx="8807">
                        <c:v>449.75542999999999</c:v>
                      </c:pt>
                      <c:pt idx="8808">
                        <c:v>449.75837999999999</c:v>
                      </c:pt>
                      <c:pt idx="8809">
                        <c:v>449.76105999999999</c:v>
                      </c:pt>
                      <c:pt idx="8810">
                        <c:v>449.76909000000001</c:v>
                      </c:pt>
                      <c:pt idx="8811">
                        <c:v>449.75652000000002</c:v>
                      </c:pt>
                      <c:pt idx="8812">
                        <c:v>449.74673999999999</c:v>
                      </c:pt>
                      <c:pt idx="8813">
                        <c:v>449.73543000000001</c:v>
                      </c:pt>
                      <c:pt idx="8814">
                        <c:v>449.74211000000003</c:v>
                      </c:pt>
                      <c:pt idx="8815">
                        <c:v>449.87072999999998</c:v>
                      </c:pt>
                      <c:pt idx="8816">
                        <c:v>449.87482</c:v>
                      </c:pt>
                      <c:pt idx="8817">
                        <c:v>449.87700999999998</c:v>
                      </c:pt>
                      <c:pt idx="8818">
                        <c:v>449.80774000000002</c:v>
                      </c:pt>
                      <c:pt idx="8819">
                        <c:v>449.73998999999998</c:v>
                      </c:pt>
                      <c:pt idx="8820">
                        <c:v>449.74943999999999</c:v>
                      </c:pt>
                      <c:pt idx="8821">
                        <c:v>449.75232</c:v>
                      </c:pt>
                      <c:pt idx="8822">
                        <c:v>449.75995999999998</c:v>
                      </c:pt>
                      <c:pt idx="8823">
                        <c:v>449.75794999999999</c:v>
                      </c:pt>
                      <c:pt idx="8824">
                        <c:v>449.77701000000002</c:v>
                      </c:pt>
                      <c:pt idx="8825">
                        <c:v>449.76960000000003</c:v>
                      </c:pt>
                      <c:pt idx="8826">
                        <c:v>449.75563</c:v>
                      </c:pt>
                      <c:pt idx="8827">
                        <c:v>449.87099000000001</c:v>
                      </c:pt>
                      <c:pt idx="8828">
                        <c:v>449.91478999999998</c:v>
                      </c:pt>
                      <c:pt idx="8829">
                        <c:v>449.86836</c:v>
                      </c:pt>
                      <c:pt idx="8830">
                        <c:v>449.87968999999998</c:v>
                      </c:pt>
                      <c:pt idx="8831">
                        <c:v>449.81189000000001</c:v>
                      </c:pt>
                      <c:pt idx="8832">
                        <c:v>449.76710000000003</c:v>
                      </c:pt>
                      <c:pt idx="8833">
                        <c:v>449.76576</c:v>
                      </c:pt>
                      <c:pt idx="8834">
                        <c:v>449.78136000000001</c:v>
                      </c:pt>
                      <c:pt idx="8835">
                        <c:v>449.76992999999999</c:v>
                      </c:pt>
                      <c:pt idx="8836">
                        <c:v>449.77483999999998</c:v>
                      </c:pt>
                      <c:pt idx="8837">
                        <c:v>449.75959999999998</c:v>
                      </c:pt>
                      <c:pt idx="8838">
                        <c:v>449.79316</c:v>
                      </c:pt>
                      <c:pt idx="8839">
                        <c:v>449.91255000000001</c:v>
                      </c:pt>
                      <c:pt idx="8840">
                        <c:v>449.88639000000001</c:v>
                      </c:pt>
                      <c:pt idx="8841">
                        <c:v>449.89740999999998</c:v>
                      </c:pt>
                      <c:pt idx="8842">
                        <c:v>449.85876999999999</c:v>
                      </c:pt>
                      <c:pt idx="8843">
                        <c:v>449.77837</c:v>
                      </c:pt>
                      <c:pt idx="8844">
                        <c:v>449.77373</c:v>
                      </c:pt>
                      <c:pt idx="8845">
                        <c:v>449.76204000000001</c:v>
                      </c:pt>
                      <c:pt idx="8846">
                        <c:v>449.74601000000001</c:v>
                      </c:pt>
                      <c:pt idx="8847">
                        <c:v>449.74563999999998</c:v>
                      </c:pt>
                      <c:pt idx="8848">
                        <c:v>449.73304999999999</c:v>
                      </c:pt>
                      <c:pt idx="8849">
                        <c:v>449.74786999999998</c:v>
                      </c:pt>
                      <c:pt idx="8850">
                        <c:v>449.72528999999997</c:v>
                      </c:pt>
                      <c:pt idx="8851">
                        <c:v>449.84843000000001</c:v>
                      </c:pt>
                      <c:pt idx="8852">
                        <c:v>449.87889999999999</c:v>
                      </c:pt>
                      <c:pt idx="8853">
                        <c:v>449.89368000000002</c:v>
                      </c:pt>
                      <c:pt idx="8854">
                        <c:v>449.84071</c:v>
                      </c:pt>
                      <c:pt idx="8855">
                        <c:v>449.74295999999998</c:v>
                      </c:pt>
                      <c:pt idx="8856">
                        <c:v>449.71843999999999</c:v>
                      </c:pt>
                      <c:pt idx="8857">
                        <c:v>449.74694</c:v>
                      </c:pt>
                      <c:pt idx="8858">
                        <c:v>449.74212</c:v>
                      </c:pt>
                      <c:pt idx="8859">
                        <c:v>449.73743999999999</c:v>
                      </c:pt>
                      <c:pt idx="8860">
                        <c:v>449.73217</c:v>
                      </c:pt>
                      <c:pt idx="8861">
                        <c:v>449.74286000000001</c:v>
                      </c:pt>
                      <c:pt idx="8862">
                        <c:v>449.75569999999999</c:v>
                      </c:pt>
                      <c:pt idx="8863">
                        <c:v>449.84627</c:v>
                      </c:pt>
                      <c:pt idx="8864">
                        <c:v>449.85696000000002</c:v>
                      </c:pt>
                      <c:pt idx="8865">
                        <c:v>449.84111999999999</c:v>
                      </c:pt>
                      <c:pt idx="8866">
                        <c:v>449.87632000000002</c:v>
                      </c:pt>
                      <c:pt idx="8867">
                        <c:v>449.76254</c:v>
                      </c:pt>
                      <c:pt idx="8868">
                        <c:v>449.75799999999998</c:v>
                      </c:pt>
                      <c:pt idx="8869">
                        <c:v>449.74981000000002</c:v>
                      </c:pt>
                      <c:pt idx="8870">
                        <c:v>449.76724999999999</c:v>
                      </c:pt>
                      <c:pt idx="8871">
                        <c:v>449.75509</c:v>
                      </c:pt>
                      <c:pt idx="8872">
                        <c:v>449.73592000000002</c:v>
                      </c:pt>
                      <c:pt idx="8873">
                        <c:v>449.75241999999997</c:v>
                      </c:pt>
                      <c:pt idx="8874">
                        <c:v>449.76974999999999</c:v>
                      </c:pt>
                      <c:pt idx="8875">
                        <c:v>449.86486000000002</c:v>
                      </c:pt>
                      <c:pt idx="8876">
                        <c:v>449.86286000000001</c:v>
                      </c:pt>
                      <c:pt idx="8877">
                        <c:v>449.86498999999998</c:v>
                      </c:pt>
                      <c:pt idx="8878">
                        <c:v>449.84399999999999</c:v>
                      </c:pt>
                      <c:pt idx="8879">
                        <c:v>449.75684999999999</c:v>
                      </c:pt>
                      <c:pt idx="8880">
                        <c:v>449.75304999999997</c:v>
                      </c:pt>
                      <c:pt idx="8881">
                        <c:v>449.75175999999999</c:v>
                      </c:pt>
                      <c:pt idx="8882">
                        <c:v>449.76098000000002</c:v>
                      </c:pt>
                      <c:pt idx="8883">
                        <c:v>449.73833000000002</c:v>
                      </c:pt>
                      <c:pt idx="8884">
                        <c:v>449.74417999999997</c:v>
                      </c:pt>
                      <c:pt idx="8885">
                        <c:v>449.75398999999999</c:v>
                      </c:pt>
                      <c:pt idx="8886">
                        <c:v>449.75612999999998</c:v>
                      </c:pt>
                      <c:pt idx="8887">
                        <c:v>449.87900000000002</c:v>
                      </c:pt>
                      <c:pt idx="8888">
                        <c:v>449.85852</c:v>
                      </c:pt>
                      <c:pt idx="8889">
                        <c:v>449.85777000000002</c:v>
                      </c:pt>
                      <c:pt idx="8890">
                        <c:v>449.82065</c:v>
                      </c:pt>
                      <c:pt idx="8891">
                        <c:v>449.74734000000001</c:v>
                      </c:pt>
                      <c:pt idx="8892">
                        <c:v>449.72512999999998</c:v>
                      </c:pt>
                      <c:pt idx="8893">
                        <c:v>449.74484999999999</c:v>
                      </c:pt>
                      <c:pt idx="8894">
                        <c:v>449.73926</c:v>
                      </c:pt>
                      <c:pt idx="8895">
                        <c:v>449.73556000000002</c:v>
                      </c:pt>
                      <c:pt idx="8896">
                        <c:v>449.73545999999999</c:v>
                      </c:pt>
                      <c:pt idx="8897">
                        <c:v>449.73775000000001</c:v>
                      </c:pt>
                      <c:pt idx="8898">
                        <c:v>449.74360000000001</c:v>
                      </c:pt>
                      <c:pt idx="8899">
                        <c:v>449.96238</c:v>
                      </c:pt>
                      <c:pt idx="8900">
                        <c:v>449.87400000000002</c:v>
                      </c:pt>
                      <c:pt idx="8901">
                        <c:v>449.82952</c:v>
                      </c:pt>
                      <c:pt idx="8902">
                        <c:v>449.81087000000002</c:v>
                      </c:pt>
                      <c:pt idx="8903">
                        <c:v>449.74927000000002</c:v>
                      </c:pt>
                      <c:pt idx="8904">
                        <c:v>449.75940000000003</c:v>
                      </c:pt>
                      <c:pt idx="8905">
                        <c:v>449.73687000000001</c:v>
                      </c:pt>
                      <c:pt idx="8906">
                        <c:v>449.71974</c:v>
                      </c:pt>
                      <c:pt idx="8907">
                        <c:v>449.7285</c:v>
                      </c:pt>
                      <c:pt idx="8908">
                        <c:v>449.75279</c:v>
                      </c:pt>
                      <c:pt idx="8909">
                        <c:v>449.73358000000002</c:v>
                      </c:pt>
                      <c:pt idx="8910">
                        <c:v>449.71575999999999</c:v>
                      </c:pt>
                      <c:pt idx="8911">
                        <c:v>449.83868000000001</c:v>
                      </c:pt>
                      <c:pt idx="8912">
                        <c:v>449.89173</c:v>
                      </c:pt>
                      <c:pt idx="8913">
                        <c:v>449.85996</c:v>
                      </c:pt>
                      <c:pt idx="8914">
                        <c:v>449.82819000000001</c:v>
                      </c:pt>
                      <c:pt idx="8915">
                        <c:v>449.74428999999998</c:v>
                      </c:pt>
                      <c:pt idx="8916">
                        <c:v>449.76911000000001</c:v>
                      </c:pt>
                      <c:pt idx="8917">
                        <c:v>449.75384000000003</c:v>
                      </c:pt>
                      <c:pt idx="8918">
                        <c:v>449.75209000000001</c:v>
                      </c:pt>
                      <c:pt idx="8919">
                        <c:v>449.72798999999998</c:v>
                      </c:pt>
                      <c:pt idx="8920">
                        <c:v>449.71753999999999</c:v>
                      </c:pt>
                      <c:pt idx="8921">
                        <c:v>449.74587000000002</c:v>
                      </c:pt>
                      <c:pt idx="8922">
                        <c:v>449.72444999999999</c:v>
                      </c:pt>
                      <c:pt idx="8923">
                        <c:v>449.83323000000001</c:v>
                      </c:pt>
                      <c:pt idx="8924">
                        <c:v>449.86709000000002</c:v>
                      </c:pt>
                      <c:pt idx="8925">
                        <c:v>449.87459999999999</c:v>
                      </c:pt>
                      <c:pt idx="8926">
                        <c:v>449.78411999999997</c:v>
                      </c:pt>
                      <c:pt idx="8927">
                        <c:v>449.74248</c:v>
                      </c:pt>
                      <c:pt idx="8928">
                        <c:v>449.71643</c:v>
                      </c:pt>
                      <c:pt idx="8929">
                        <c:v>449.73629</c:v>
                      </c:pt>
                      <c:pt idx="8930">
                        <c:v>449.75790000000001</c:v>
                      </c:pt>
                      <c:pt idx="8931">
                        <c:v>449.76132000000001</c:v>
                      </c:pt>
                      <c:pt idx="8932">
                        <c:v>449.74405000000002</c:v>
                      </c:pt>
                      <c:pt idx="8933">
                        <c:v>449.74970999999999</c:v>
                      </c:pt>
                      <c:pt idx="8934">
                        <c:v>449.73399000000001</c:v>
                      </c:pt>
                      <c:pt idx="8935">
                        <c:v>449.83604000000003</c:v>
                      </c:pt>
                      <c:pt idx="8936">
                        <c:v>449.84636999999998</c:v>
                      </c:pt>
                      <c:pt idx="8937">
                        <c:v>449.85791999999998</c:v>
                      </c:pt>
                      <c:pt idx="8938">
                        <c:v>449.93754000000001</c:v>
                      </c:pt>
                      <c:pt idx="8939">
                        <c:v>449.83744000000002</c:v>
                      </c:pt>
                      <c:pt idx="8940">
                        <c:v>449.88816000000003</c:v>
                      </c:pt>
                      <c:pt idx="8941">
                        <c:v>449.96352999999999</c:v>
                      </c:pt>
                      <c:pt idx="8942">
                        <c:v>450.02735000000001</c:v>
                      </c:pt>
                      <c:pt idx="8943">
                        <c:v>450.08224000000001</c:v>
                      </c:pt>
                      <c:pt idx="8944">
                        <c:v>450.13056</c:v>
                      </c:pt>
                      <c:pt idx="8945">
                        <c:v>450.17392000000001</c:v>
                      </c:pt>
                      <c:pt idx="8946">
                        <c:v>450.21731999999997</c:v>
                      </c:pt>
                      <c:pt idx="8947">
                        <c:v>450.37290999999999</c:v>
                      </c:pt>
                      <c:pt idx="8948">
                        <c:v>450.42003999999997</c:v>
                      </c:pt>
                      <c:pt idx="8949">
                        <c:v>450.46008999999998</c:v>
                      </c:pt>
                      <c:pt idx="8950">
                        <c:v>450.48865999999998</c:v>
                      </c:pt>
                      <c:pt idx="8951">
                        <c:v>450.4622</c:v>
                      </c:pt>
                      <c:pt idx="8952">
                        <c:v>450.50065000000001</c:v>
                      </c:pt>
                      <c:pt idx="8953">
                        <c:v>450.55833999999999</c:v>
                      </c:pt>
                      <c:pt idx="8954">
                        <c:v>450.60867000000002</c:v>
                      </c:pt>
                      <c:pt idx="8955">
                        <c:v>450.65336000000002</c:v>
                      </c:pt>
                      <c:pt idx="8956">
                        <c:v>450.70398</c:v>
                      </c:pt>
                      <c:pt idx="8957">
                        <c:v>450.76656000000003</c:v>
                      </c:pt>
                      <c:pt idx="8958">
                        <c:v>450.80367999999999</c:v>
                      </c:pt>
                      <c:pt idx="8959">
                        <c:v>451.01312999999999</c:v>
                      </c:pt>
                      <c:pt idx="8960">
                        <c:v>451.16075000000001</c:v>
                      </c:pt>
                      <c:pt idx="8961">
                        <c:v>451.07593000000003</c:v>
                      </c:pt>
                      <c:pt idx="8962">
                        <c:v>451.10775999999998</c:v>
                      </c:pt>
                      <c:pt idx="8963">
                        <c:v>451.07265000000001</c:v>
                      </c:pt>
                      <c:pt idx="8964">
                        <c:v>451.09329000000002</c:v>
                      </c:pt>
                      <c:pt idx="8965">
                        <c:v>451.15911999999997</c:v>
                      </c:pt>
                      <c:pt idx="8966">
                        <c:v>451.20490999999998</c:v>
                      </c:pt>
                      <c:pt idx="8967">
                        <c:v>451.25841000000003</c:v>
                      </c:pt>
                      <c:pt idx="8968">
                        <c:v>451.28285</c:v>
                      </c:pt>
                      <c:pt idx="8969">
                        <c:v>451.33726000000001</c:v>
                      </c:pt>
                      <c:pt idx="8970">
                        <c:v>451.37283000000002</c:v>
                      </c:pt>
                      <c:pt idx="8971">
                        <c:v>451.5575</c:v>
                      </c:pt>
                      <c:pt idx="8972">
                        <c:v>451.61748</c:v>
                      </c:pt>
                      <c:pt idx="8973">
                        <c:v>451.66390999999999</c:v>
                      </c:pt>
                      <c:pt idx="8974">
                        <c:v>451.67854999999997</c:v>
                      </c:pt>
                      <c:pt idx="8975">
                        <c:v>451.66262999999998</c:v>
                      </c:pt>
                      <c:pt idx="8976">
                        <c:v>451.72710999999998</c:v>
                      </c:pt>
                      <c:pt idx="8977">
                        <c:v>451.76085</c:v>
                      </c:pt>
                      <c:pt idx="8978">
                        <c:v>451.81689</c:v>
                      </c:pt>
                      <c:pt idx="8979">
                        <c:v>451.87558999999999</c:v>
                      </c:pt>
                      <c:pt idx="8980">
                        <c:v>451.91568999999998</c:v>
                      </c:pt>
                      <c:pt idx="8981">
                        <c:v>451.96748000000002</c:v>
                      </c:pt>
                      <c:pt idx="8982">
                        <c:v>452.01544000000001</c:v>
                      </c:pt>
                      <c:pt idx="8983">
                        <c:v>452.17228999999998</c:v>
                      </c:pt>
                      <c:pt idx="8984">
                        <c:v>452.22931999999997</c:v>
                      </c:pt>
                      <c:pt idx="8985">
                        <c:v>452.26166999999998</c:v>
                      </c:pt>
                      <c:pt idx="8986">
                        <c:v>452.26443999999998</c:v>
                      </c:pt>
                      <c:pt idx="8987">
                        <c:v>452.24250000000001</c:v>
                      </c:pt>
                      <c:pt idx="8988">
                        <c:v>452.30529000000001</c:v>
                      </c:pt>
                      <c:pt idx="8989">
                        <c:v>452.32351</c:v>
                      </c:pt>
                      <c:pt idx="8990">
                        <c:v>452.37414999999999</c:v>
                      </c:pt>
                      <c:pt idx="8991">
                        <c:v>452.40805</c:v>
                      </c:pt>
                      <c:pt idx="8992">
                        <c:v>452.47939000000002</c:v>
                      </c:pt>
                      <c:pt idx="8993">
                        <c:v>452.53482000000002</c:v>
                      </c:pt>
                      <c:pt idx="8994">
                        <c:v>452.56304999999998</c:v>
                      </c:pt>
                      <c:pt idx="8995">
                        <c:v>452.74991999999997</c:v>
                      </c:pt>
                      <c:pt idx="8996">
                        <c:v>452.77677999999997</c:v>
                      </c:pt>
                      <c:pt idx="8997">
                        <c:v>452.87213000000003</c:v>
                      </c:pt>
                      <c:pt idx="8998">
                        <c:v>452.83087999999998</c:v>
                      </c:pt>
                      <c:pt idx="8999">
                        <c:v>452.81211000000002</c:v>
                      </c:pt>
                      <c:pt idx="9000">
                        <c:v>452.88047</c:v>
                      </c:pt>
                      <c:pt idx="9001">
                        <c:v>452.95066000000003</c:v>
                      </c:pt>
                      <c:pt idx="9002">
                        <c:v>452.96321999999998</c:v>
                      </c:pt>
                      <c:pt idx="9003">
                        <c:v>453.03003999999999</c:v>
                      </c:pt>
                      <c:pt idx="9004">
                        <c:v>453.09296999999998</c:v>
                      </c:pt>
                      <c:pt idx="9005">
                        <c:v>453.16082</c:v>
                      </c:pt>
                      <c:pt idx="9006">
                        <c:v>453.18293999999997</c:v>
                      </c:pt>
                      <c:pt idx="9007">
                        <c:v>453.36477000000002</c:v>
                      </c:pt>
                      <c:pt idx="9008">
                        <c:v>453.40561000000002</c:v>
                      </c:pt>
                      <c:pt idx="9009">
                        <c:v>453.48593</c:v>
                      </c:pt>
                      <c:pt idx="9010">
                        <c:v>453.51639</c:v>
                      </c:pt>
                      <c:pt idx="9011">
                        <c:v>453.45143999999999</c:v>
                      </c:pt>
                      <c:pt idx="9012">
                        <c:v>453.50621000000001</c:v>
                      </c:pt>
                      <c:pt idx="9013">
                        <c:v>453.54516000000001</c:v>
                      </c:pt>
                      <c:pt idx="9014">
                        <c:v>453.60707000000002</c:v>
                      </c:pt>
                      <c:pt idx="9015">
                        <c:v>453.62240000000003</c:v>
                      </c:pt>
                      <c:pt idx="9016">
                        <c:v>453.66802999999999</c:v>
                      </c:pt>
                      <c:pt idx="9017">
                        <c:v>453.73138999999998</c:v>
                      </c:pt>
                      <c:pt idx="9018">
                        <c:v>453.79852</c:v>
                      </c:pt>
                      <c:pt idx="9019">
                        <c:v>453.94027999999997</c:v>
                      </c:pt>
                      <c:pt idx="9020">
                        <c:v>454.05603000000002</c:v>
                      </c:pt>
                      <c:pt idx="9021">
                        <c:v>454.20666999999997</c:v>
                      </c:pt>
                      <c:pt idx="9022">
                        <c:v>454.13859000000002</c:v>
                      </c:pt>
                      <c:pt idx="9023">
                        <c:v>454.05112000000003</c:v>
                      </c:pt>
                      <c:pt idx="9024">
                        <c:v>454.12018</c:v>
                      </c:pt>
                      <c:pt idx="9025">
                        <c:v>454.16550000000001</c:v>
                      </c:pt>
                      <c:pt idx="9026">
                        <c:v>454.20213000000001</c:v>
                      </c:pt>
                      <c:pt idx="9027">
                        <c:v>454.27244999999999</c:v>
                      </c:pt>
                      <c:pt idx="9028">
                        <c:v>454.33093000000002</c:v>
                      </c:pt>
                      <c:pt idx="9029">
                        <c:v>454.35525999999999</c:v>
                      </c:pt>
                      <c:pt idx="9030">
                        <c:v>454.39064999999999</c:v>
                      </c:pt>
                      <c:pt idx="9031">
                        <c:v>454.57511</c:v>
                      </c:pt>
                      <c:pt idx="9032">
                        <c:v>454.60491000000002</c:v>
                      </c:pt>
                      <c:pt idx="9033">
                        <c:v>454.65383000000003</c:v>
                      </c:pt>
                      <c:pt idx="9034">
                        <c:v>454.69076000000001</c:v>
                      </c:pt>
                      <c:pt idx="9035">
                        <c:v>454.64114000000001</c:v>
                      </c:pt>
                      <c:pt idx="9036">
                        <c:v>454.67585000000003</c:v>
                      </c:pt>
                      <c:pt idx="9037">
                        <c:v>454.71463</c:v>
                      </c:pt>
                      <c:pt idx="9038">
                        <c:v>454.76837999999998</c:v>
                      </c:pt>
                      <c:pt idx="9039">
                        <c:v>454.82754999999997</c:v>
                      </c:pt>
                      <c:pt idx="9040">
                        <c:v>454.8759</c:v>
                      </c:pt>
                      <c:pt idx="9041">
                        <c:v>454.91302999999999</c:v>
                      </c:pt>
                      <c:pt idx="9042">
                        <c:v>454.98430999999999</c:v>
                      </c:pt>
                      <c:pt idx="9043">
                        <c:v>455.14997</c:v>
                      </c:pt>
                      <c:pt idx="9044">
                        <c:v>455.18862999999999</c:v>
                      </c:pt>
                      <c:pt idx="9045">
                        <c:v>455.24344000000002</c:v>
                      </c:pt>
                      <c:pt idx="9046">
                        <c:v>455.23998999999998</c:v>
                      </c:pt>
                      <c:pt idx="9047">
                        <c:v>455.23703</c:v>
                      </c:pt>
                      <c:pt idx="9048">
                        <c:v>455.29408999999998</c:v>
                      </c:pt>
                      <c:pt idx="9049">
                        <c:v>455.31729000000001</c:v>
                      </c:pt>
                      <c:pt idx="9050">
                        <c:v>455.37160999999998</c:v>
                      </c:pt>
                      <c:pt idx="9051">
                        <c:v>455.41523999999998</c:v>
                      </c:pt>
                      <c:pt idx="9052">
                        <c:v>455.47424999999998</c:v>
                      </c:pt>
                      <c:pt idx="9053">
                        <c:v>455.51717000000002</c:v>
                      </c:pt>
                      <c:pt idx="9054">
                        <c:v>455.58197999999999</c:v>
                      </c:pt>
                      <c:pt idx="9055">
                        <c:v>455.72266000000002</c:v>
                      </c:pt>
                      <c:pt idx="9056">
                        <c:v>455.84280999999999</c:v>
                      </c:pt>
                      <c:pt idx="9057">
                        <c:v>455.84242999999998</c:v>
                      </c:pt>
                      <c:pt idx="9058">
                        <c:v>455.88997000000001</c:v>
                      </c:pt>
                      <c:pt idx="9059">
                        <c:v>455.86482999999998</c:v>
                      </c:pt>
                      <c:pt idx="9060">
                        <c:v>455.90174000000002</c:v>
                      </c:pt>
                      <c:pt idx="9061">
                        <c:v>455.92887000000002</c:v>
                      </c:pt>
                      <c:pt idx="9062">
                        <c:v>455.97928999999999</c:v>
                      </c:pt>
                      <c:pt idx="9063">
                        <c:v>456.01353</c:v>
                      </c:pt>
                      <c:pt idx="9064">
                        <c:v>456.07794000000001</c:v>
                      </c:pt>
                      <c:pt idx="9065">
                        <c:v>456.12000999999998</c:v>
                      </c:pt>
                      <c:pt idx="9066">
                        <c:v>456.17701</c:v>
                      </c:pt>
                      <c:pt idx="9067">
                        <c:v>456.31702000000001</c:v>
                      </c:pt>
                      <c:pt idx="9068">
                        <c:v>456.38337999999999</c:v>
                      </c:pt>
                      <c:pt idx="9069">
                        <c:v>456.45805999999999</c:v>
                      </c:pt>
                      <c:pt idx="9070">
                        <c:v>456.47843999999998</c:v>
                      </c:pt>
                      <c:pt idx="9071">
                        <c:v>456.41287</c:v>
                      </c:pt>
                      <c:pt idx="9072">
                        <c:v>456.46116000000001</c:v>
                      </c:pt>
                      <c:pt idx="9073">
                        <c:v>456.50662</c:v>
                      </c:pt>
                      <c:pt idx="9074">
                        <c:v>456.56581</c:v>
                      </c:pt>
                      <c:pt idx="9075">
                        <c:v>456.5874</c:v>
                      </c:pt>
                      <c:pt idx="9076">
                        <c:v>456.66705999999999</c:v>
                      </c:pt>
                      <c:pt idx="9077">
                        <c:v>456.73487</c:v>
                      </c:pt>
                      <c:pt idx="9078">
                        <c:v>456.75781000000001</c:v>
                      </c:pt>
                      <c:pt idx="9079">
                        <c:v>456.92707999999999</c:v>
                      </c:pt>
                      <c:pt idx="9080">
                        <c:v>456.97127999999998</c:v>
                      </c:pt>
                      <c:pt idx="9081">
                        <c:v>457.08166</c:v>
                      </c:pt>
                      <c:pt idx="9082">
                        <c:v>457.15562</c:v>
                      </c:pt>
                      <c:pt idx="9083">
                        <c:v>457.01265000000001</c:v>
                      </c:pt>
                      <c:pt idx="9084">
                        <c:v>457.06416000000002</c:v>
                      </c:pt>
                      <c:pt idx="9085">
                        <c:v>457.10086999999999</c:v>
                      </c:pt>
                      <c:pt idx="9086">
                        <c:v>457.18077</c:v>
                      </c:pt>
                      <c:pt idx="9087">
                        <c:v>457.18745999999999</c:v>
                      </c:pt>
                      <c:pt idx="9088">
                        <c:v>457.25968999999998</c:v>
                      </c:pt>
                      <c:pt idx="9089">
                        <c:v>457.30498</c:v>
                      </c:pt>
                      <c:pt idx="9090">
                        <c:v>457.35091</c:v>
                      </c:pt>
                      <c:pt idx="9091">
                        <c:v>457.51769999999999</c:v>
                      </c:pt>
                      <c:pt idx="9092">
                        <c:v>457.58273000000003</c:v>
                      </c:pt>
                      <c:pt idx="9093">
                        <c:v>457.64028999999999</c:v>
                      </c:pt>
                      <c:pt idx="9094">
                        <c:v>457.71203000000003</c:v>
                      </c:pt>
                      <c:pt idx="9095">
                        <c:v>457.63188000000002</c:v>
                      </c:pt>
                      <c:pt idx="9096">
                        <c:v>457.67385000000002</c:v>
                      </c:pt>
                      <c:pt idx="9097">
                        <c:v>457.71960000000001</c:v>
                      </c:pt>
                      <c:pt idx="9098">
                        <c:v>457.79539999999997</c:v>
                      </c:pt>
                      <c:pt idx="9099">
                        <c:v>457.82866999999999</c:v>
                      </c:pt>
                      <c:pt idx="9100">
                        <c:v>457.88337000000001</c:v>
                      </c:pt>
                      <c:pt idx="9101">
                        <c:v>457.90841</c:v>
                      </c:pt>
                      <c:pt idx="9102">
                        <c:v>457.98039</c:v>
                      </c:pt>
                      <c:pt idx="9103">
                        <c:v>458.10181999999998</c:v>
                      </c:pt>
                      <c:pt idx="9104">
                        <c:v>458.16597000000002</c:v>
                      </c:pt>
                      <c:pt idx="9105">
                        <c:v>458.20726999999999</c:v>
                      </c:pt>
                      <c:pt idx="9106">
                        <c:v>458.23473999999999</c:v>
                      </c:pt>
                      <c:pt idx="9107">
                        <c:v>458.18838</c:v>
                      </c:pt>
                      <c:pt idx="9108">
                        <c:v>458.23460999999998</c:v>
                      </c:pt>
                      <c:pt idx="9109">
                        <c:v>458.28807999999998</c:v>
                      </c:pt>
                      <c:pt idx="9110">
                        <c:v>458.34291000000002</c:v>
                      </c:pt>
                      <c:pt idx="9111">
                        <c:v>458.40570000000002</c:v>
                      </c:pt>
                      <c:pt idx="9112">
                        <c:v>458.44605000000001</c:v>
                      </c:pt>
                      <c:pt idx="9113">
                        <c:v>458.50473</c:v>
                      </c:pt>
                      <c:pt idx="9114">
                        <c:v>458.55414999999999</c:v>
                      </c:pt>
                      <c:pt idx="9115">
                        <c:v>458.74896000000001</c:v>
                      </c:pt>
                      <c:pt idx="9116">
                        <c:v>458.75565</c:v>
                      </c:pt>
                      <c:pt idx="9117">
                        <c:v>458.82085000000001</c:v>
                      </c:pt>
                      <c:pt idx="9118">
                        <c:v>458.84573</c:v>
                      </c:pt>
                      <c:pt idx="9119">
                        <c:v>458.82713999999999</c:v>
                      </c:pt>
                      <c:pt idx="9120">
                        <c:v>458.85861</c:v>
                      </c:pt>
                      <c:pt idx="9121">
                        <c:v>458.92457000000002</c:v>
                      </c:pt>
                      <c:pt idx="9122">
                        <c:v>458.95850000000002</c:v>
                      </c:pt>
                      <c:pt idx="9123">
                        <c:v>458.99475000000001</c:v>
                      </c:pt>
                      <c:pt idx="9124">
                        <c:v>459.05999000000003</c:v>
                      </c:pt>
                      <c:pt idx="9125">
                        <c:v>459.11300999999997</c:v>
                      </c:pt>
                      <c:pt idx="9126">
                        <c:v>459.14902000000001</c:v>
                      </c:pt>
                      <c:pt idx="9127">
                        <c:v>459.31709999999998</c:v>
                      </c:pt>
                      <c:pt idx="9128">
                        <c:v>459.39560999999998</c:v>
                      </c:pt>
                      <c:pt idx="9129">
                        <c:v>459.42230000000001</c:v>
                      </c:pt>
                      <c:pt idx="9130">
                        <c:v>459.42016999999998</c:v>
                      </c:pt>
                      <c:pt idx="9131">
                        <c:v>459.40553</c:v>
                      </c:pt>
                      <c:pt idx="9132">
                        <c:v>459.46080000000001</c:v>
                      </c:pt>
                      <c:pt idx="9133">
                        <c:v>459.49901999999997</c:v>
                      </c:pt>
                      <c:pt idx="9134">
                        <c:v>459.53827000000001</c:v>
                      </c:pt>
                      <c:pt idx="9135">
                        <c:v>459.59267999999997</c:v>
                      </c:pt>
                      <c:pt idx="9136">
                        <c:v>459.66136</c:v>
                      </c:pt>
                      <c:pt idx="9137">
                        <c:v>459.69420000000002</c:v>
                      </c:pt>
                      <c:pt idx="9138">
                        <c:v>459.76659000000001</c:v>
                      </c:pt>
                      <c:pt idx="9139">
                        <c:v>459.91739999999999</c:v>
                      </c:pt>
                      <c:pt idx="9140">
                        <c:v>459.98316999999997</c:v>
                      </c:pt>
                      <c:pt idx="9141">
                        <c:v>460.05486000000002</c:v>
                      </c:pt>
                      <c:pt idx="9142">
                        <c:v>460.14645000000002</c:v>
                      </c:pt>
                      <c:pt idx="9143">
                        <c:v>460.05025000000001</c:v>
                      </c:pt>
                      <c:pt idx="9144">
                        <c:v>460.04982000000001</c:v>
                      </c:pt>
                      <c:pt idx="9145">
                        <c:v>460.10590000000002</c:v>
                      </c:pt>
                      <c:pt idx="9146">
                        <c:v>460.13380000000001</c:v>
                      </c:pt>
                      <c:pt idx="9147">
                        <c:v>460.19871999999998</c:v>
                      </c:pt>
                      <c:pt idx="9148">
                        <c:v>460.23728999999997</c:v>
                      </c:pt>
                      <c:pt idx="9149">
                        <c:v>460.30869000000001</c:v>
                      </c:pt>
                      <c:pt idx="9150">
                        <c:v>460.36802999999998</c:v>
                      </c:pt>
                      <c:pt idx="9151">
                        <c:v>460.51693</c:v>
                      </c:pt>
                      <c:pt idx="9152">
                        <c:v>460.55815000000001</c:v>
                      </c:pt>
                      <c:pt idx="9153">
                        <c:v>460.66820999999999</c:v>
                      </c:pt>
                      <c:pt idx="9154">
                        <c:v>460.67765000000003</c:v>
                      </c:pt>
                      <c:pt idx="9155">
                        <c:v>460.62855000000002</c:v>
                      </c:pt>
                      <c:pt idx="9156">
                        <c:v>460.65827000000002</c:v>
                      </c:pt>
                      <c:pt idx="9157">
                        <c:v>460.73198000000002</c:v>
                      </c:pt>
                      <c:pt idx="9158">
                        <c:v>460.74829</c:v>
                      </c:pt>
                      <c:pt idx="9159">
                        <c:v>460.79412000000002</c:v>
                      </c:pt>
                      <c:pt idx="9160">
                        <c:v>460.85599999999999</c:v>
                      </c:pt>
                      <c:pt idx="9161">
                        <c:v>460.89659</c:v>
                      </c:pt>
                      <c:pt idx="9162">
                        <c:v>460.92585000000003</c:v>
                      </c:pt>
                      <c:pt idx="9163">
                        <c:v>461.09246000000002</c:v>
                      </c:pt>
                      <c:pt idx="9164">
                        <c:v>461.17586</c:v>
                      </c:pt>
                      <c:pt idx="9165">
                        <c:v>461.22233</c:v>
                      </c:pt>
                      <c:pt idx="9166">
                        <c:v>461.25905999999998</c:v>
                      </c:pt>
                      <c:pt idx="9167">
                        <c:v>461.20164</c:v>
                      </c:pt>
                      <c:pt idx="9168">
                        <c:v>461.24846000000002</c:v>
                      </c:pt>
                      <c:pt idx="9169">
                        <c:v>461.30139000000003</c:v>
                      </c:pt>
                      <c:pt idx="9170">
                        <c:v>461.37522999999999</c:v>
                      </c:pt>
                      <c:pt idx="9171">
                        <c:v>461.41888</c:v>
                      </c:pt>
                      <c:pt idx="9172">
                        <c:v>461.46296000000001</c:v>
                      </c:pt>
                      <c:pt idx="9173">
                        <c:v>461.52030000000002</c:v>
                      </c:pt>
                      <c:pt idx="9174">
                        <c:v>461.58873</c:v>
                      </c:pt>
                      <c:pt idx="9175">
                        <c:v>461.70321000000001</c:v>
                      </c:pt>
                      <c:pt idx="9176">
                        <c:v>461.78294</c:v>
                      </c:pt>
                      <c:pt idx="9177">
                        <c:v>461.82429999999999</c:v>
                      </c:pt>
                      <c:pt idx="9178">
                        <c:v>461.83330999999998</c:v>
                      </c:pt>
                      <c:pt idx="9179">
                        <c:v>461.81225000000001</c:v>
                      </c:pt>
                      <c:pt idx="9180">
                        <c:v>461.84622999999999</c:v>
                      </c:pt>
                      <c:pt idx="9181">
                        <c:v>461.88058999999998</c:v>
                      </c:pt>
                      <c:pt idx="9182">
                        <c:v>461.95424000000003</c:v>
                      </c:pt>
                      <c:pt idx="9183">
                        <c:v>462.00434000000001</c:v>
                      </c:pt>
                      <c:pt idx="9184">
                        <c:v>462.07114999999999</c:v>
                      </c:pt>
                      <c:pt idx="9185">
                        <c:v>462.12355000000002</c:v>
                      </c:pt>
                      <c:pt idx="9186">
                        <c:v>462.14988</c:v>
                      </c:pt>
                      <c:pt idx="9187">
                        <c:v>462.32992000000002</c:v>
                      </c:pt>
                      <c:pt idx="9188">
                        <c:v>462.35757000000001</c:v>
                      </c:pt>
                      <c:pt idx="9189">
                        <c:v>462.40685000000002</c:v>
                      </c:pt>
                      <c:pt idx="9190">
                        <c:v>462.43131</c:v>
                      </c:pt>
                      <c:pt idx="9191">
                        <c:v>462.40359999999998</c:v>
                      </c:pt>
                      <c:pt idx="9192">
                        <c:v>462.43547000000001</c:v>
                      </c:pt>
                      <c:pt idx="9193">
                        <c:v>462.52116999999998</c:v>
                      </c:pt>
                      <c:pt idx="9194">
                        <c:v>462.56250999999997</c:v>
                      </c:pt>
                      <c:pt idx="9195">
                        <c:v>462.61117000000002</c:v>
                      </c:pt>
                      <c:pt idx="9196">
                        <c:v>462.66153000000003</c:v>
                      </c:pt>
                      <c:pt idx="9197">
                        <c:v>462.71821</c:v>
                      </c:pt>
                      <c:pt idx="9198">
                        <c:v>462.78658000000001</c:v>
                      </c:pt>
                      <c:pt idx="9199">
                        <c:v>462.92795000000001</c:v>
                      </c:pt>
                      <c:pt idx="9200">
                        <c:v>463.00603000000001</c:v>
                      </c:pt>
                      <c:pt idx="9201">
                        <c:v>463.02109000000002</c:v>
                      </c:pt>
                      <c:pt idx="9202">
                        <c:v>463.04417000000001</c:v>
                      </c:pt>
                      <c:pt idx="9203">
                        <c:v>463.05975999999998</c:v>
                      </c:pt>
                      <c:pt idx="9204">
                        <c:v>463.07249000000002</c:v>
                      </c:pt>
                      <c:pt idx="9205">
                        <c:v>463.11475000000002</c:v>
                      </c:pt>
                      <c:pt idx="9206">
                        <c:v>463.13940000000002</c:v>
                      </c:pt>
                      <c:pt idx="9207">
                        <c:v>463.20839999999998</c:v>
                      </c:pt>
                      <c:pt idx="9208">
                        <c:v>463.26656000000003</c:v>
                      </c:pt>
                      <c:pt idx="9209">
                        <c:v>463.28016000000002</c:v>
                      </c:pt>
                      <c:pt idx="9210">
                        <c:v>463.34262000000001</c:v>
                      </c:pt>
                      <c:pt idx="9211">
                        <c:v>463.50772999999998</c:v>
                      </c:pt>
                      <c:pt idx="9212">
                        <c:v>463.61941999999999</c:v>
                      </c:pt>
                      <c:pt idx="9213">
                        <c:v>463.63315</c:v>
                      </c:pt>
                      <c:pt idx="9214">
                        <c:v>463.64726999999999</c:v>
                      </c:pt>
                      <c:pt idx="9215">
                        <c:v>463.61340000000001</c:v>
                      </c:pt>
                      <c:pt idx="9216">
                        <c:v>463.62601999999998</c:v>
                      </c:pt>
                      <c:pt idx="9217">
                        <c:v>463.69821999999999</c:v>
                      </c:pt>
                      <c:pt idx="9218">
                        <c:v>463.72885000000002</c:v>
                      </c:pt>
                      <c:pt idx="9219">
                        <c:v>463.77794999999998</c:v>
                      </c:pt>
                      <c:pt idx="9220">
                        <c:v>463.85444999999999</c:v>
                      </c:pt>
                      <c:pt idx="9221">
                        <c:v>463.8843</c:v>
                      </c:pt>
                      <c:pt idx="9222">
                        <c:v>463.96526</c:v>
                      </c:pt>
                      <c:pt idx="9223">
                        <c:v>464.10291000000001</c:v>
                      </c:pt>
                      <c:pt idx="9224">
                        <c:v>464.17189000000002</c:v>
                      </c:pt>
                      <c:pt idx="9225">
                        <c:v>464.26098000000002</c:v>
                      </c:pt>
                      <c:pt idx="9226">
                        <c:v>464.28089</c:v>
                      </c:pt>
                      <c:pt idx="9227">
                        <c:v>464.21122000000003</c:v>
                      </c:pt>
                      <c:pt idx="9228">
                        <c:v>464.24853000000002</c:v>
                      </c:pt>
                      <c:pt idx="9229">
                        <c:v>464.30049000000002</c:v>
                      </c:pt>
                      <c:pt idx="9230">
                        <c:v>464.34345999999999</c:v>
                      </c:pt>
                      <c:pt idx="9231">
                        <c:v>464.41575999999998</c:v>
                      </c:pt>
                      <c:pt idx="9232">
                        <c:v>464.45314999999999</c:v>
                      </c:pt>
                      <c:pt idx="9233">
                        <c:v>464.51047999999997</c:v>
                      </c:pt>
                      <c:pt idx="9234">
                        <c:v>464.55489</c:v>
                      </c:pt>
                      <c:pt idx="9235">
                        <c:v>464.71345000000002</c:v>
                      </c:pt>
                      <c:pt idx="9236">
                        <c:v>464.77420999999998</c:v>
                      </c:pt>
                      <c:pt idx="9237">
                        <c:v>464.83488999999997</c:v>
                      </c:pt>
                      <c:pt idx="9238">
                        <c:v>464.88502</c:v>
                      </c:pt>
                      <c:pt idx="9239">
                        <c:v>464.79424</c:v>
                      </c:pt>
                      <c:pt idx="9240">
                        <c:v>464.86043999999998</c:v>
                      </c:pt>
                      <c:pt idx="9241">
                        <c:v>464.91190999999998</c:v>
                      </c:pt>
                      <c:pt idx="9242">
                        <c:v>464.97595000000001</c:v>
                      </c:pt>
                      <c:pt idx="9243">
                        <c:v>465.00574999999998</c:v>
                      </c:pt>
                      <c:pt idx="9244">
                        <c:v>465.03825999999998</c:v>
                      </c:pt>
                      <c:pt idx="9245">
                        <c:v>465.12258000000003</c:v>
                      </c:pt>
                      <c:pt idx="9246">
                        <c:v>465.19087000000002</c:v>
                      </c:pt>
                      <c:pt idx="9247">
                        <c:v>465.30126000000001</c:v>
                      </c:pt>
                      <c:pt idx="9248">
                        <c:v>465.35487000000001</c:v>
                      </c:pt>
                      <c:pt idx="9249">
                        <c:v>465.42511000000002</c:v>
                      </c:pt>
                      <c:pt idx="9250">
                        <c:v>465.47430000000003</c:v>
                      </c:pt>
                      <c:pt idx="9251">
                        <c:v>465.42651999999998</c:v>
                      </c:pt>
                      <c:pt idx="9252">
                        <c:v>465.45812000000001</c:v>
                      </c:pt>
                      <c:pt idx="9253">
                        <c:v>465.49061999999998</c:v>
                      </c:pt>
                      <c:pt idx="9254">
                        <c:v>465.57589000000002</c:v>
                      </c:pt>
                      <c:pt idx="9255">
                        <c:v>465.62995000000001</c:v>
                      </c:pt>
                      <c:pt idx="9256">
                        <c:v>465.68284999999997</c:v>
                      </c:pt>
                      <c:pt idx="9257">
                        <c:v>465.69868000000002</c:v>
                      </c:pt>
                      <c:pt idx="9258">
                        <c:v>465.76254</c:v>
                      </c:pt>
                      <c:pt idx="9259">
                        <c:v>465.95121999999998</c:v>
                      </c:pt>
                      <c:pt idx="9260">
                        <c:v>465.97543999999999</c:v>
                      </c:pt>
                      <c:pt idx="9261">
                        <c:v>465.99500999999998</c:v>
                      </c:pt>
                      <c:pt idx="9262">
                        <c:v>466.05741</c:v>
                      </c:pt>
                      <c:pt idx="9263">
                        <c:v>466.01427999999999</c:v>
                      </c:pt>
                      <c:pt idx="9264">
                        <c:v>466.09377000000001</c:v>
                      </c:pt>
                      <c:pt idx="9265">
                        <c:v>466.11831999999998</c:v>
                      </c:pt>
                      <c:pt idx="9266">
                        <c:v>466.14602000000002</c:v>
                      </c:pt>
                      <c:pt idx="9267">
                        <c:v>466.19749999999999</c:v>
                      </c:pt>
                      <c:pt idx="9268">
                        <c:v>466.25628999999998</c:v>
                      </c:pt>
                      <c:pt idx="9269">
                        <c:v>466.29135000000002</c:v>
                      </c:pt>
                      <c:pt idx="9270">
                        <c:v>466.34899999999999</c:v>
                      </c:pt>
                      <c:pt idx="9271">
                        <c:v>466.50785999999999</c:v>
                      </c:pt>
                      <c:pt idx="9272">
                        <c:v>466.59807999999998</c:v>
                      </c:pt>
                      <c:pt idx="9273">
                        <c:v>466.63477999999998</c:v>
                      </c:pt>
                      <c:pt idx="9274">
                        <c:v>466.67281000000003</c:v>
                      </c:pt>
                      <c:pt idx="9275">
                        <c:v>466.62045000000001</c:v>
                      </c:pt>
                      <c:pt idx="9276">
                        <c:v>466.66735</c:v>
                      </c:pt>
                      <c:pt idx="9277">
                        <c:v>466.67847999999998</c:v>
                      </c:pt>
                      <c:pt idx="9278">
                        <c:v>466.75071000000003</c:v>
                      </c:pt>
                      <c:pt idx="9279">
                        <c:v>466.80880999999999</c:v>
                      </c:pt>
                      <c:pt idx="9280">
                        <c:v>466.86324000000002</c:v>
                      </c:pt>
                      <c:pt idx="9281">
                        <c:v>466.90269000000001</c:v>
                      </c:pt>
                      <c:pt idx="9282">
                        <c:v>466.96611000000001</c:v>
                      </c:pt>
                      <c:pt idx="9283">
                        <c:v>467.14855</c:v>
                      </c:pt>
                      <c:pt idx="9284">
                        <c:v>467.21431000000001</c:v>
                      </c:pt>
                      <c:pt idx="9285">
                        <c:v>467.22550999999999</c:v>
                      </c:pt>
                      <c:pt idx="9286">
                        <c:v>467.26688999999999</c:v>
                      </c:pt>
                      <c:pt idx="9287">
                        <c:v>467.22649999999999</c:v>
                      </c:pt>
                      <c:pt idx="9288">
                        <c:v>467.24347</c:v>
                      </c:pt>
                      <c:pt idx="9289">
                        <c:v>467.33713999999998</c:v>
                      </c:pt>
                      <c:pt idx="9290">
                        <c:v>467.37418000000002</c:v>
                      </c:pt>
                      <c:pt idx="9291">
                        <c:v>467.43862999999999</c:v>
                      </c:pt>
                      <c:pt idx="9292">
                        <c:v>467.45720999999998</c:v>
                      </c:pt>
                      <c:pt idx="9293">
                        <c:v>467.52917000000002</c:v>
                      </c:pt>
                      <c:pt idx="9294">
                        <c:v>467.54237000000001</c:v>
                      </c:pt>
                      <c:pt idx="9295">
                        <c:v>467.71778999999998</c:v>
                      </c:pt>
                      <c:pt idx="9296">
                        <c:v>467.78401000000002</c:v>
                      </c:pt>
                      <c:pt idx="9297">
                        <c:v>467.85554000000002</c:v>
                      </c:pt>
                      <c:pt idx="9298">
                        <c:v>467.87630999999999</c:v>
                      </c:pt>
                      <c:pt idx="9299">
                        <c:v>467.83661000000001</c:v>
                      </c:pt>
                      <c:pt idx="9300">
                        <c:v>467.85338000000002</c:v>
                      </c:pt>
                      <c:pt idx="9301">
                        <c:v>467.92140999999998</c:v>
                      </c:pt>
                      <c:pt idx="9302">
                        <c:v>467.96271999999999</c:v>
                      </c:pt>
                      <c:pt idx="9303">
                        <c:v>468.00164000000001</c:v>
                      </c:pt>
                      <c:pt idx="9304">
                        <c:v>468.01974999999999</c:v>
                      </c:pt>
                      <c:pt idx="9305">
                        <c:v>468.11581000000001</c:v>
                      </c:pt>
                      <c:pt idx="9306">
                        <c:v>468.19634000000002</c:v>
                      </c:pt>
                      <c:pt idx="9307">
                        <c:v>468.32722000000001</c:v>
                      </c:pt>
                      <c:pt idx="9308">
                        <c:v>468.37297999999998</c:v>
                      </c:pt>
                      <c:pt idx="9309">
                        <c:v>468.42829999999998</c:v>
                      </c:pt>
                      <c:pt idx="9310">
                        <c:v>468.49151999999998</c:v>
                      </c:pt>
                      <c:pt idx="9311">
                        <c:v>468.38846000000001</c:v>
                      </c:pt>
                      <c:pt idx="9312">
                        <c:v>468.44610999999998</c:v>
                      </c:pt>
                      <c:pt idx="9313">
                        <c:v>468.52120000000002</c:v>
                      </c:pt>
                      <c:pt idx="9314">
                        <c:v>468.57369</c:v>
                      </c:pt>
                      <c:pt idx="9315">
                        <c:v>468.59854999999999</c:v>
                      </c:pt>
                      <c:pt idx="9316">
                        <c:v>468.65237999999999</c:v>
                      </c:pt>
                      <c:pt idx="9317">
                        <c:v>468.70688999999999</c:v>
                      </c:pt>
                      <c:pt idx="9318">
                        <c:v>468.75538</c:v>
                      </c:pt>
                      <c:pt idx="9319">
                        <c:v>468.91298</c:v>
                      </c:pt>
                      <c:pt idx="9320">
                        <c:v>468.96956</c:v>
                      </c:pt>
                      <c:pt idx="9321">
                        <c:v>469.05916000000002</c:v>
                      </c:pt>
                      <c:pt idx="9322">
                        <c:v>469.10241000000002</c:v>
                      </c:pt>
                      <c:pt idx="9323">
                        <c:v>469.00330000000002</c:v>
                      </c:pt>
                      <c:pt idx="9324">
                        <c:v>469.05802999999997</c:v>
                      </c:pt>
                      <c:pt idx="9325">
                        <c:v>469.15911999999997</c:v>
                      </c:pt>
                      <c:pt idx="9326">
                        <c:v>469.14654000000002</c:v>
                      </c:pt>
                      <c:pt idx="9327">
                        <c:v>469.22021999999998</c:v>
                      </c:pt>
                      <c:pt idx="9328">
                        <c:v>469.27010000000001</c:v>
                      </c:pt>
                      <c:pt idx="9329">
                        <c:v>469.31655000000001</c:v>
                      </c:pt>
                      <c:pt idx="9330">
                        <c:v>469.35392000000002</c:v>
                      </c:pt>
                      <c:pt idx="9331">
                        <c:v>469.54757000000001</c:v>
                      </c:pt>
                      <c:pt idx="9332">
                        <c:v>469.56871000000001</c:v>
                      </c:pt>
                      <c:pt idx="9333">
                        <c:v>469.61455999999998</c:v>
                      </c:pt>
                      <c:pt idx="9334">
                        <c:v>469.64166</c:v>
                      </c:pt>
                      <c:pt idx="9335">
                        <c:v>469.62849999999997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470A'!$BK$5:$BK$9340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3.2061499999999986E-2</c:v>
                      </c:pt>
                      <c:pt idx="1">
                        <c:v>3.2058499999999976E-2</c:v>
                      </c:pt>
                      <c:pt idx="2">
                        <c:v>3.2046499999999978E-2</c:v>
                      </c:pt>
                      <c:pt idx="3">
                        <c:v>3.2039999999999978E-2</c:v>
                      </c:pt>
                      <c:pt idx="4">
                        <c:v>3.2032499999999978E-2</c:v>
                      </c:pt>
                      <c:pt idx="5">
                        <c:v>3.202799999999998E-2</c:v>
                      </c:pt>
                      <c:pt idx="6">
                        <c:v>3.2017999999999984E-2</c:v>
                      </c:pt>
                      <c:pt idx="7">
                        <c:v>3.2013499999999986E-2</c:v>
                      </c:pt>
                      <c:pt idx="8">
                        <c:v>3.1999499999999986E-2</c:v>
                      </c:pt>
                      <c:pt idx="9">
                        <c:v>3.1993499999999987E-2</c:v>
                      </c:pt>
                      <c:pt idx="10">
                        <c:v>3.1981999999999983E-2</c:v>
                      </c:pt>
                      <c:pt idx="11">
                        <c:v>3.1977999999999979E-2</c:v>
                      </c:pt>
                      <c:pt idx="12">
                        <c:v>3.196499999999998E-2</c:v>
                      </c:pt>
                      <c:pt idx="13">
                        <c:v>3.1957999999999986E-2</c:v>
                      </c:pt>
                      <c:pt idx="14">
                        <c:v>3.195199999999998E-2</c:v>
                      </c:pt>
                      <c:pt idx="15">
                        <c:v>3.1942499999999978E-2</c:v>
                      </c:pt>
                      <c:pt idx="16">
                        <c:v>3.193049999999998E-2</c:v>
                      </c:pt>
                      <c:pt idx="17">
                        <c:v>3.1918499999999975E-2</c:v>
                      </c:pt>
                      <c:pt idx="18">
                        <c:v>3.1910499999999974E-2</c:v>
                      </c:pt>
                      <c:pt idx="19">
                        <c:v>3.1901999999999972E-2</c:v>
                      </c:pt>
                      <c:pt idx="20">
                        <c:v>3.1885999999999977E-2</c:v>
                      </c:pt>
                      <c:pt idx="21">
                        <c:v>3.1873999999999979E-2</c:v>
                      </c:pt>
                      <c:pt idx="22">
                        <c:v>3.186099999999998E-2</c:v>
                      </c:pt>
                      <c:pt idx="23">
                        <c:v>3.1847499999999987E-2</c:v>
                      </c:pt>
                      <c:pt idx="24">
                        <c:v>3.1829999999999983E-2</c:v>
                      </c:pt>
                      <c:pt idx="25">
                        <c:v>3.1818499999999979E-2</c:v>
                      </c:pt>
                      <c:pt idx="26">
                        <c:v>3.180849999999999E-2</c:v>
                      </c:pt>
                      <c:pt idx="27">
                        <c:v>3.1792999999999988E-2</c:v>
                      </c:pt>
                      <c:pt idx="28">
                        <c:v>3.1777999999999987E-2</c:v>
                      </c:pt>
                      <c:pt idx="29">
                        <c:v>3.1765499999999981E-2</c:v>
                      </c:pt>
                      <c:pt idx="30">
                        <c:v>3.1754499999999991E-2</c:v>
                      </c:pt>
                      <c:pt idx="31">
                        <c:v>3.1742999999999993E-2</c:v>
                      </c:pt>
                      <c:pt idx="32">
                        <c:v>3.1726999999999991E-2</c:v>
                      </c:pt>
                      <c:pt idx="33">
                        <c:v>3.171849999999999E-2</c:v>
                      </c:pt>
                      <c:pt idx="34">
                        <c:v>3.1701999999999987E-2</c:v>
                      </c:pt>
                      <c:pt idx="35">
                        <c:v>3.168449999999999E-2</c:v>
                      </c:pt>
                      <c:pt idx="36">
                        <c:v>3.1665999999999986E-2</c:v>
                      </c:pt>
                      <c:pt idx="37">
                        <c:v>3.1650499999999984E-2</c:v>
                      </c:pt>
                      <c:pt idx="38">
                        <c:v>3.1638499999999993E-2</c:v>
                      </c:pt>
                      <c:pt idx="39">
                        <c:v>3.1626999999999988E-2</c:v>
                      </c:pt>
                      <c:pt idx="40">
                        <c:v>3.1616999999999985E-2</c:v>
                      </c:pt>
                      <c:pt idx="41">
                        <c:v>3.160799999999999E-2</c:v>
                      </c:pt>
                      <c:pt idx="42">
                        <c:v>3.1595999999999992E-2</c:v>
                      </c:pt>
                      <c:pt idx="43">
                        <c:v>3.1583499999999994E-2</c:v>
                      </c:pt>
                      <c:pt idx="44">
                        <c:v>3.1571499999999995E-2</c:v>
                      </c:pt>
                      <c:pt idx="45">
                        <c:v>3.1562999999999994E-2</c:v>
                      </c:pt>
                      <c:pt idx="46">
                        <c:v>3.1553499999999998E-2</c:v>
                      </c:pt>
                      <c:pt idx="47">
                        <c:v>3.1544499999999996E-2</c:v>
                      </c:pt>
                      <c:pt idx="48">
                        <c:v>3.1528499999999994E-2</c:v>
                      </c:pt>
                      <c:pt idx="49">
                        <c:v>3.1524999999999997E-2</c:v>
                      </c:pt>
                      <c:pt idx="50">
                        <c:v>3.1511499999999998E-2</c:v>
                      </c:pt>
                      <c:pt idx="51">
                        <c:v>3.1502000000000002E-2</c:v>
                      </c:pt>
                      <c:pt idx="52">
                        <c:v>3.1487500000000002E-2</c:v>
                      </c:pt>
                      <c:pt idx="53">
                        <c:v>3.1479500000000001E-2</c:v>
                      </c:pt>
                      <c:pt idx="54">
                        <c:v>3.1467000000000002E-2</c:v>
                      </c:pt>
                      <c:pt idx="55">
                        <c:v>3.1455999999999998E-2</c:v>
                      </c:pt>
                      <c:pt idx="56">
                        <c:v>3.1449499999999998E-2</c:v>
                      </c:pt>
                      <c:pt idx="57">
                        <c:v>3.1440000000000003E-2</c:v>
                      </c:pt>
                      <c:pt idx="58">
                        <c:v>3.1432000000000002E-2</c:v>
                      </c:pt>
                      <c:pt idx="59">
                        <c:v>3.1425500000000002E-2</c:v>
                      </c:pt>
                      <c:pt idx="60">
                        <c:v>3.1415999999999999E-2</c:v>
                      </c:pt>
                      <c:pt idx="61">
                        <c:v>3.1408999999999999E-2</c:v>
                      </c:pt>
                      <c:pt idx="62">
                        <c:v>3.1401499999999999E-2</c:v>
                      </c:pt>
                      <c:pt idx="63">
                        <c:v>3.1394499999999999E-2</c:v>
                      </c:pt>
                      <c:pt idx="64">
                        <c:v>3.1383500000000002E-2</c:v>
                      </c:pt>
                      <c:pt idx="65">
                        <c:v>3.1374000000000006E-2</c:v>
                      </c:pt>
                      <c:pt idx="66">
                        <c:v>3.1363500000000002E-2</c:v>
                      </c:pt>
                      <c:pt idx="67">
                        <c:v>3.1351500000000004E-2</c:v>
                      </c:pt>
                      <c:pt idx="68">
                        <c:v>3.1342500000000009E-2</c:v>
                      </c:pt>
                      <c:pt idx="69">
                        <c:v>3.1336500000000003E-2</c:v>
                      </c:pt>
                      <c:pt idx="70">
                        <c:v>3.1323000000000004E-2</c:v>
                      </c:pt>
                      <c:pt idx="71">
                        <c:v>3.1312E-2</c:v>
                      </c:pt>
                      <c:pt idx="72">
                        <c:v>3.13055E-2</c:v>
                      </c:pt>
                      <c:pt idx="73">
                        <c:v>3.1294500000000003E-2</c:v>
                      </c:pt>
                      <c:pt idx="74">
                        <c:v>3.1287000000000002E-2</c:v>
                      </c:pt>
                      <c:pt idx="75">
                        <c:v>3.1276499999999999E-2</c:v>
                      </c:pt>
                      <c:pt idx="76">
                        <c:v>3.1269499999999999E-2</c:v>
                      </c:pt>
                      <c:pt idx="77">
                        <c:v>3.1262499999999999E-2</c:v>
                      </c:pt>
                      <c:pt idx="78">
                        <c:v>3.1253000000000003E-2</c:v>
                      </c:pt>
                      <c:pt idx="79">
                        <c:v>3.1249499999999996E-2</c:v>
                      </c:pt>
                      <c:pt idx="80">
                        <c:v>3.1236999999999994E-2</c:v>
                      </c:pt>
                      <c:pt idx="81">
                        <c:v>3.1237499999999994E-2</c:v>
                      </c:pt>
                      <c:pt idx="82">
                        <c:v>3.1230999999999995E-2</c:v>
                      </c:pt>
                      <c:pt idx="83">
                        <c:v>3.1220499999999995E-2</c:v>
                      </c:pt>
                      <c:pt idx="84">
                        <c:v>3.1212499999999994E-2</c:v>
                      </c:pt>
                      <c:pt idx="85">
                        <c:v>3.1206499999999998E-2</c:v>
                      </c:pt>
                      <c:pt idx="86">
                        <c:v>3.1196999999999999E-2</c:v>
                      </c:pt>
                      <c:pt idx="87">
                        <c:v>3.1199999999999995E-2</c:v>
                      </c:pt>
                      <c:pt idx="88">
                        <c:v>3.1192500000000001E-2</c:v>
                      </c:pt>
                      <c:pt idx="89">
                        <c:v>3.1185999999999998E-2</c:v>
                      </c:pt>
                      <c:pt idx="90">
                        <c:v>3.1179999999999996E-2</c:v>
                      </c:pt>
                      <c:pt idx="91">
                        <c:v>3.1180499999999993E-2</c:v>
                      </c:pt>
                      <c:pt idx="92">
                        <c:v>3.1176999999999993E-2</c:v>
                      </c:pt>
                      <c:pt idx="93">
                        <c:v>3.1180499999999989E-2</c:v>
                      </c:pt>
                      <c:pt idx="94">
                        <c:v>3.1173999999999986E-2</c:v>
                      </c:pt>
                      <c:pt idx="95">
                        <c:v>3.1171499999999984E-2</c:v>
                      </c:pt>
                      <c:pt idx="96">
                        <c:v>3.1170999999999983E-2</c:v>
                      </c:pt>
                      <c:pt idx="97">
                        <c:v>3.116449999999998E-2</c:v>
                      </c:pt>
                      <c:pt idx="98">
                        <c:v>3.1160499999999983E-2</c:v>
                      </c:pt>
                      <c:pt idx="99">
                        <c:v>3.1159499999999986E-2</c:v>
                      </c:pt>
                      <c:pt idx="100">
                        <c:v>3.1154999999999985E-2</c:v>
                      </c:pt>
                      <c:pt idx="101">
                        <c:v>3.1151499999999988E-2</c:v>
                      </c:pt>
                      <c:pt idx="102">
                        <c:v>3.1145499999999986E-2</c:v>
                      </c:pt>
                      <c:pt idx="103">
                        <c:v>3.1145499999999989E-2</c:v>
                      </c:pt>
                      <c:pt idx="104">
                        <c:v>3.1140999999999988E-2</c:v>
                      </c:pt>
                      <c:pt idx="105">
                        <c:v>3.1138999999999986E-2</c:v>
                      </c:pt>
                      <c:pt idx="106">
                        <c:v>3.1134499999999989E-2</c:v>
                      </c:pt>
                      <c:pt idx="107">
                        <c:v>3.1133499999999988E-2</c:v>
                      </c:pt>
                      <c:pt idx="108">
                        <c:v>3.1127999999999992E-2</c:v>
                      </c:pt>
                      <c:pt idx="109">
                        <c:v>3.1130499999999992E-2</c:v>
                      </c:pt>
                      <c:pt idx="110">
                        <c:v>3.113249999999999E-2</c:v>
                      </c:pt>
                      <c:pt idx="111">
                        <c:v>3.1135499999999993E-2</c:v>
                      </c:pt>
                      <c:pt idx="112">
                        <c:v>3.1129499999999997E-2</c:v>
                      </c:pt>
                      <c:pt idx="113">
                        <c:v>3.1133999999999995E-2</c:v>
                      </c:pt>
                      <c:pt idx="114">
                        <c:v>3.1131499999999996E-2</c:v>
                      </c:pt>
                      <c:pt idx="115">
                        <c:v>3.11285E-2</c:v>
                      </c:pt>
                      <c:pt idx="116">
                        <c:v>3.1123499999999998E-2</c:v>
                      </c:pt>
                      <c:pt idx="117">
                        <c:v>3.1127999999999999E-2</c:v>
                      </c:pt>
                      <c:pt idx="118">
                        <c:v>3.1122999999999998E-2</c:v>
                      </c:pt>
                      <c:pt idx="119">
                        <c:v>3.1127999999999996E-2</c:v>
                      </c:pt>
                      <c:pt idx="120">
                        <c:v>3.1122999999999998E-2</c:v>
                      </c:pt>
                      <c:pt idx="121">
                        <c:v>3.1123000000000001E-2</c:v>
                      </c:pt>
                      <c:pt idx="122">
                        <c:v>3.1129000000000004E-2</c:v>
                      </c:pt>
                      <c:pt idx="123">
                        <c:v>3.1132E-2</c:v>
                      </c:pt>
                      <c:pt idx="124">
                        <c:v>3.1132999999999997E-2</c:v>
                      </c:pt>
                      <c:pt idx="125">
                        <c:v>3.1136499999999998E-2</c:v>
                      </c:pt>
                      <c:pt idx="126">
                        <c:v>3.1138500000000003E-2</c:v>
                      </c:pt>
                      <c:pt idx="127">
                        <c:v>3.11355E-2</c:v>
                      </c:pt>
                      <c:pt idx="128">
                        <c:v>3.1139500000000001E-2</c:v>
                      </c:pt>
                      <c:pt idx="129">
                        <c:v>3.1145999999999997E-2</c:v>
                      </c:pt>
                      <c:pt idx="130">
                        <c:v>3.1146500000000001E-2</c:v>
                      </c:pt>
                      <c:pt idx="131">
                        <c:v>3.1148999999999996E-2</c:v>
                      </c:pt>
                      <c:pt idx="132">
                        <c:v>3.1144499999999999E-2</c:v>
                      </c:pt>
                      <c:pt idx="133">
                        <c:v>3.1149E-2</c:v>
                      </c:pt>
                      <c:pt idx="134">
                        <c:v>3.1155999999999996E-2</c:v>
                      </c:pt>
                      <c:pt idx="135">
                        <c:v>3.1163E-2</c:v>
                      </c:pt>
                      <c:pt idx="136">
                        <c:v>3.1157500000000001E-2</c:v>
                      </c:pt>
                      <c:pt idx="137">
                        <c:v>3.1159999999999997E-2</c:v>
                      </c:pt>
                      <c:pt idx="138">
                        <c:v>3.1159000000000003E-2</c:v>
                      </c:pt>
                      <c:pt idx="139">
                        <c:v>3.1157999999999998E-2</c:v>
                      </c:pt>
                      <c:pt idx="140">
                        <c:v>3.1159000000000003E-2</c:v>
                      </c:pt>
                      <c:pt idx="141">
                        <c:v>3.1158500000000006E-2</c:v>
                      </c:pt>
                      <c:pt idx="142">
                        <c:v>3.1163E-2</c:v>
                      </c:pt>
                      <c:pt idx="143">
                        <c:v>3.1159000000000006E-2</c:v>
                      </c:pt>
                      <c:pt idx="144">
                        <c:v>3.1162000000000009E-2</c:v>
                      </c:pt>
                      <c:pt idx="145">
                        <c:v>3.117000000000001E-2</c:v>
                      </c:pt>
                      <c:pt idx="146">
                        <c:v>3.1171500000000008E-2</c:v>
                      </c:pt>
                      <c:pt idx="147">
                        <c:v>3.1174500000000008E-2</c:v>
                      </c:pt>
                      <c:pt idx="148">
                        <c:v>3.1177000000000007E-2</c:v>
                      </c:pt>
                      <c:pt idx="149">
                        <c:v>3.1179499999999999E-2</c:v>
                      </c:pt>
                      <c:pt idx="150">
                        <c:v>3.1180500000000007E-2</c:v>
                      </c:pt>
                      <c:pt idx="151">
                        <c:v>3.1185000000000008E-2</c:v>
                      </c:pt>
                      <c:pt idx="152">
                        <c:v>3.1190000000000016E-2</c:v>
                      </c:pt>
                      <c:pt idx="153">
                        <c:v>3.1194500000000014E-2</c:v>
                      </c:pt>
                      <c:pt idx="154">
                        <c:v>3.1198500000000018E-2</c:v>
                      </c:pt>
                      <c:pt idx="155">
                        <c:v>3.1200000000000019E-2</c:v>
                      </c:pt>
                      <c:pt idx="156">
                        <c:v>3.1202000000000018E-2</c:v>
                      </c:pt>
                      <c:pt idx="157">
                        <c:v>3.1206500000000022E-2</c:v>
                      </c:pt>
                      <c:pt idx="158">
                        <c:v>3.1213000000000025E-2</c:v>
                      </c:pt>
                      <c:pt idx="159">
                        <c:v>3.1220000000000022E-2</c:v>
                      </c:pt>
                      <c:pt idx="160">
                        <c:v>3.1219500000000015E-2</c:v>
                      </c:pt>
                      <c:pt idx="161">
                        <c:v>3.1220500000000019E-2</c:v>
                      </c:pt>
                      <c:pt idx="162">
                        <c:v>3.1224000000000019E-2</c:v>
                      </c:pt>
                      <c:pt idx="163">
                        <c:v>3.1222000000000014E-2</c:v>
                      </c:pt>
                      <c:pt idx="164">
                        <c:v>3.1223000000000015E-2</c:v>
                      </c:pt>
                      <c:pt idx="165">
                        <c:v>3.1228500000000013E-2</c:v>
                      </c:pt>
                      <c:pt idx="166">
                        <c:v>3.1230500000000019E-2</c:v>
                      </c:pt>
                      <c:pt idx="167">
                        <c:v>3.1232500000000017E-2</c:v>
                      </c:pt>
                      <c:pt idx="168">
                        <c:v>3.123900000000002E-2</c:v>
                      </c:pt>
                      <c:pt idx="169">
                        <c:v>3.1240500000000018E-2</c:v>
                      </c:pt>
                      <c:pt idx="170">
                        <c:v>3.1242000000000013E-2</c:v>
                      </c:pt>
                      <c:pt idx="171">
                        <c:v>3.1244000000000015E-2</c:v>
                      </c:pt>
                      <c:pt idx="172">
                        <c:v>3.1248500000000012E-2</c:v>
                      </c:pt>
                      <c:pt idx="173">
                        <c:v>3.1248000000000008E-2</c:v>
                      </c:pt>
                      <c:pt idx="174">
                        <c:v>3.1249000000000013E-2</c:v>
                      </c:pt>
                      <c:pt idx="175">
                        <c:v>3.1251500000000008E-2</c:v>
                      </c:pt>
                      <c:pt idx="176">
                        <c:v>3.1252500000000009E-2</c:v>
                      </c:pt>
                      <c:pt idx="177">
                        <c:v>3.1247500000000015E-2</c:v>
                      </c:pt>
                      <c:pt idx="178">
                        <c:v>3.1245500000000009E-2</c:v>
                      </c:pt>
                      <c:pt idx="179">
                        <c:v>3.1246500000000007E-2</c:v>
                      </c:pt>
                      <c:pt idx="180">
                        <c:v>3.1252000000000009E-2</c:v>
                      </c:pt>
                      <c:pt idx="181">
                        <c:v>3.1252000000000009E-2</c:v>
                      </c:pt>
                      <c:pt idx="182">
                        <c:v>3.1249500000000013E-2</c:v>
                      </c:pt>
                      <c:pt idx="183">
                        <c:v>3.1247000000000011E-2</c:v>
                      </c:pt>
                      <c:pt idx="184">
                        <c:v>3.1247000000000007E-2</c:v>
                      </c:pt>
                      <c:pt idx="185">
                        <c:v>3.1244500000000008E-2</c:v>
                      </c:pt>
                      <c:pt idx="186">
                        <c:v>3.1245999999999999E-2</c:v>
                      </c:pt>
                      <c:pt idx="187">
                        <c:v>3.1245000000000009E-2</c:v>
                      </c:pt>
                      <c:pt idx="188">
                        <c:v>3.1251500000000008E-2</c:v>
                      </c:pt>
                      <c:pt idx="189">
                        <c:v>3.1254000000000011E-2</c:v>
                      </c:pt>
                      <c:pt idx="190">
                        <c:v>3.1250500000000001E-2</c:v>
                      </c:pt>
                      <c:pt idx="191">
                        <c:v>3.125350000000001E-2</c:v>
                      </c:pt>
                      <c:pt idx="192">
                        <c:v>3.1254000000000004E-2</c:v>
                      </c:pt>
                      <c:pt idx="193">
                        <c:v>3.1250000000000007E-2</c:v>
                      </c:pt>
                      <c:pt idx="194">
                        <c:v>3.124950000000001E-2</c:v>
                      </c:pt>
                      <c:pt idx="195">
                        <c:v>3.1250000000000007E-2</c:v>
                      </c:pt>
                      <c:pt idx="196">
                        <c:v>3.1247500000000004E-2</c:v>
                      </c:pt>
                      <c:pt idx="197">
                        <c:v>3.1247500000000004E-2</c:v>
                      </c:pt>
                      <c:pt idx="198">
                        <c:v>3.1247000000000004E-2</c:v>
                      </c:pt>
                      <c:pt idx="199">
                        <c:v>3.1244000000000008E-2</c:v>
                      </c:pt>
                      <c:pt idx="200">
                        <c:v>3.124300000000001E-2</c:v>
                      </c:pt>
                      <c:pt idx="201">
                        <c:v>3.1238000000000016E-2</c:v>
                      </c:pt>
                      <c:pt idx="202">
                        <c:v>3.1237000000000018E-2</c:v>
                      </c:pt>
                      <c:pt idx="203">
                        <c:v>3.1231500000000009E-2</c:v>
                      </c:pt>
                      <c:pt idx="204">
                        <c:v>3.1234500000000012E-2</c:v>
                      </c:pt>
                      <c:pt idx="205">
                        <c:v>3.1229500000000018E-2</c:v>
                      </c:pt>
                      <c:pt idx="206">
                        <c:v>3.1230000000000015E-2</c:v>
                      </c:pt>
                      <c:pt idx="207">
                        <c:v>3.1227000000000015E-2</c:v>
                      </c:pt>
                      <c:pt idx="208">
                        <c:v>3.1234500000000012E-2</c:v>
                      </c:pt>
                      <c:pt idx="209">
                        <c:v>3.1229500000000011E-2</c:v>
                      </c:pt>
                      <c:pt idx="210">
                        <c:v>3.1231500000000016E-2</c:v>
                      </c:pt>
                      <c:pt idx="211">
                        <c:v>3.1227000000000019E-2</c:v>
                      </c:pt>
                      <c:pt idx="212">
                        <c:v>3.1232000000000017E-2</c:v>
                      </c:pt>
                      <c:pt idx="213">
                        <c:v>3.1232000000000017E-2</c:v>
                      </c:pt>
                      <c:pt idx="214">
                        <c:v>3.1232500000000014E-2</c:v>
                      </c:pt>
                      <c:pt idx="215">
                        <c:v>3.1239000000000006E-2</c:v>
                      </c:pt>
                      <c:pt idx="216">
                        <c:v>3.1238500000000009E-2</c:v>
                      </c:pt>
                      <c:pt idx="217">
                        <c:v>3.1245500000000016E-2</c:v>
                      </c:pt>
                      <c:pt idx="218">
                        <c:v>3.1245000000000009E-2</c:v>
                      </c:pt>
                      <c:pt idx="219">
                        <c:v>3.1245000000000012E-2</c:v>
                      </c:pt>
                      <c:pt idx="220">
                        <c:v>3.1251000000000008E-2</c:v>
                      </c:pt>
                      <c:pt idx="221">
                        <c:v>3.1255500000000012E-2</c:v>
                      </c:pt>
                      <c:pt idx="222">
                        <c:v>3.1257000000000007E-2</c:v>
                      </c:pt>
                      <c:pt idx="223">
                        <c:v>3.1259000000000009E-2</c:v>
                      </c:pt>
                      <c:pt idx="224">
                        <c:v>3.1264000000000007E-2</c:v>
                      </c:pt>
                      <c:pt idx="225">
                        <c:v>3.1267500000000004E-2</c:v>
                      </c:pt>
                      <c:pt idx="226">
                        <c:v>3.1273500000000003E-2</c:v>
                      </c:pt>
                      <c:pt idx="227">
                        <c:v>3.1277000000000006E-2</c:v>
                      </c:pt>
                      <c:pt idx="228">
                        <c:v>3.1285E-2</c:v>
                      </c:pt>
                      <c:pt idx="229">
                        <c:v>3.1287999999999996E-2</c:v>
                      </c:pt>
                      <c:pt idx="230">
                        <c:v>3.1288499999999997E-2</c:v>
                      </c:pt>
                      <c:pt idx="231">
                        <c:v>3.1291999999999993E-2</c:v>
                      </c:pt>
                      <c:pt idx="232">
                        <c:v>3.1297999999999992E-2</c:v>
                      </c:pt>
                      <c:pt idx="233">
                        <c:v>3.1297999999999992E-2</c:v>
                      </c:pt>
                      <c:pt idx="234">
                        <c:v>3.1303499999999991E-2</c:v>
                      </c:pt>
                      <c:pt idx="235">
                        <c:v>3.1304999999999993E-2</c:v>
                      </c:pt>
                      <c:pt idx="236">
                        <c:v>3.1311499999999992E-2</c:v>
                      </c:pt>
                      <c:pt idx="237">
                        <c:v>3.1310999999999992E-2</c:v>
                      </c:pt>
                      <c:pt idx="238">
                        <c:v>3.1307999999999996E-2</c:v>
                      </c:pt>
                      <c:pt idx="239">
                        <c:v>3.1305999999999987E-2</c:v>
                      </c:pt>
                      <c:pt idx="240">
                        <c:v>3.1308499999999982E-2</c:v>
                      </c:pt>
                      <c:pt idx="241">
                        <c:v>3.1305499999999986E-2</c:v>
                      </c:pt>
                      <c:pt idx="242">
                        <c:v>3.1306999999999981E-2</c:v>
                      </c:pt>
                      <c:pt idx="243">
                        <c:v>3.1303999999999985E-2</c:v>
                      </c:pt>
                      <c:pt idx="244">
                        <c:v>3.1305999999999987E-2</c:v>
                      </c:pt>
                      <c:pt idx="245">
                        <c:v>3.1304999999999986E-2</c:v>
                      </c:pt>
                      <c:pt idx="246">
                        <c:v>3.1299999999999988E-2</c:v>
                      </c:pt>
                      <c:pt idx="247">
                        <c:v>3.1297499999999985E-2</c:v>
                      </c:pt>
                      <c:pt idx="248">
                        <c:v>3.1298499999999979E-2</c:v>
                      </c:pt>
                      <c:pt idx="249">
                        <c:v>3.1291499999999979E-2</c:v>
                      </c:pt>
                      <c:pt idx="250">
                        <c:v>3.1289499999999984E-2</c:v>
                      </c:pt>
                      <c:pt idx="251">
                        <c:v>3.1283999999999985E-2</c:v>
                      </c:pt>
                      <c:pt idx="252">
                        <c:v>3.1284999999999979E-2</c:v>
                      </c:pt>
                      <c:pt idx="253">
                        <c:v>3.1280999999999982E-2</c:v>
                      </c:pt>
                      <c:pt idx="254">
                        <c:v>3.1284499999999979E-2</c:v>
                      </c:pt>
                      <c:pt idx="255">
                        <c:v>3.127849999999998E-2</c:v>
                      </c:pt>
                      <c:pt idx="256">
                        <c:v>3.1270499999999979E-2</c:v>
                      </c:pt>
                      <c:pt idx="257">
                        <c:v>3.1263999999999986E-2</c:v>
                      </c:pt>
                      <c:pt idx="258">
                        <c:v>3.126099999999999E-2</c:v>
                      </c:pt>
                      <c:pt idx="259">
                        <c:v>3.125349999999999E-2</c:v>
                      </c:pt>
                      <c:pt idx="260">
                        <c:v>3.1251499999999988E-2</c:v>
                      </c:pt>
                      <c:pt idx="261">
                        <c:v>3.1245499999999989E-2</c:v>
                      </c:pt>
                      <c:pt idx="262">
                        <c:v>3.1242499999999986E-2</c:v>
                      </c:pt>
                      <c:pt idx="263">
                        <c:v>3.1239999999999987E-2</c:v>
                      </c:pt>
                      <c:pt idx="264">
                        <c:v>3.124299999999999E-2</c:v>
                      </c:pt>
                      <c:pt idx="265">
                        <c:v>3.1238499999999992E-2</c:v>
                      </c:pt>
                      <c:pt idx="266">
                        <c:v>3.1240999999999994E-2</c:v>
                      </c:pt>
                      <c:pt idx="267">
                        <c:v>3.1241999999999995E-2</c:v>
                      </c:pt>
                      <c:pt idx="268">
                        <c:v>3.1242999999999993E-2</c:v>
                      </c:pt>
                      <c:pt idx="269">
                        <c:v>3.1233999999999998E-2</c:v>
                      </c:pt>
                      <c:pt idx="270">
                        <c:v>3.1241499999999998E-2</c:v>
                      </c:pt>
                      <c:pt idx="271">
                        <c:v>3.1240499999999994E-2</c:v>
                      </c:pt>
                      <c:pt idx="272">
                        <c:v>3.1237999999999998E-2</c:v>
                      </c:pt>
                      <c:pt idx="273">
                        <c:v>3.1238499999999995E-2</c:v>
                      </c:pt>
                      <c:pt idx="274">
                        <c:v>3.1237999999999998E-2</c:v>
                      </c:pt>
                      <c:pt idx="275">
                        <c:v>3.1235999999999993E-2</c:v>
                      </c:pt>
                      <c:pt idx="276">
                        <c:v>3.1237999999999998E-2</c:v>
                      </c:pt>
                      <c:pt idx="277">
                        <c:v>3.1235999999999996E-2</c:v>
                      </c:pt>
                      <c:pt idx="278">
                        <c:v>3.1242000000000002E-2</c:v>
                      </c:pt>
                      <c:pt idx="279">
                        <c:v>3.1236000000000007E-2</c:v>
                      </c:pt>
                      <c:pt idx="280">
                        <c:v>3.1237000000000004E-2</c:v>
                      </c:pt>
                      <c:pt idx="281">
                        <c:v>3.1235000000000002E-2</c:v>
                      </c:pt>
                      <c:pt idx="282">
                        <c:v>3.1234000000000001E-2</c:v>
                      </c:pt>
                      <c:pt idx="283">
                        <c:v>3.1240500000000004E-2</c:v>
                      </c:pt>
                      <c:pt idx="284">
                        <c:v>3.1242499999999999E-2</c:v>
                      </c:pt>
                      <c:pt idx="285">
                        <c:v>3.1243E-2</c:v>
                      </c:pt>
                      <c:pt idx="286">
                        <c:v>3.1243999999999997E-2</c:v>
                      </c:pt>
                      <c:pt idx="287">
                        <c:v>3.1236499999999997E-2</c:v>
                      </c:pt>
                      <c:pt idx="288">
                        <c:v>3.1235999999999996E-2</c:v>
                      </c:pt>
                      <c:pt idx="289">
                        <c:v>3.1237499999999998E-2</c:v>
                      </c:pt>
                      <c:pt idx="290">
                        <c:v>3.1235999999999996E-2</c:v>
                      </c:pt>
                      <c:pt idx="291">
                        <c:v>3.1235499999999992E-2</c:v>
                      </c:pt>
                      <c:pt idx="292">
                        <c:v>3.1236999999999994E-2</c:v>
                      </c:pt>
                      <c:pt idx="293">
                        <c:v>3.1233999999999994E-2</c:v>
                      </c:pt>
                      <c:pt idx="294">
                        <c:v>3.1235999999999993E-2</c:v>
                      </c:pt>
                      <c:pt idx="295">
                        <c:v>3.1230999999999991E-2</c:v>
                      </c:pt>
                      <c:pt idx="296">
                        <c:v>3.122999999999999E-2</c:v>
                      </c:pt>
                      <c:pt idx="297">
                        <c:v>3.123299999999999E-2</c:v>
                      </c:pt>
                      <c:pt idx="298">
                        <c:v>3.1235999999999989E-2</c:v>
                      </c:pt>
                      <c:pt idx="299">
                        <c:v>3.1235999999999989E-2</c:v>
                      </c:pt>
                      <c:pt idx="300">
                        <c:v>3.1237499999999984E-2</c:v>
                      </c:pt>
                      <c:pt idx="301">
                        <c:v>3.1236999999999987E-2</c:v>
                      </c:pt>
                      <c:pt idx="302">
                        <c:v>3.1236499999999986E-2</c:v>
                      </c:pt>
                      <c:pt idx="303">
                        <c:v>3.1234499999999988E-2</c:v>
                      </c:pt>
                      <c:pt idx="304">
                        <c:v>3.1232499999999986E-2</c:v>
                      </c:pt>
                      <c:pt idx="305">
                        <c:v>3.1231499999999988E-2</c:v>
                      </c:pt>
                      <c:pt idx="306">
                        <c:v>3.1231999999999989E-2</c:v>
                      </c:pt>
                      <c:pt idx="307">
                        <c:v>3.1232499999999986E-2</c:v>
                      </c:pt>
                      <c:pt idx="308">
                        <c:v>3.123349999999998E-2</c:v>
                      </c:pt>
                      <c:pt idx="309">
                        <c:v>3.1228999999999982E-2</c:v>
                      </c:pt>
                      <c:pt idx="310">
                        <c:v>3.1224999999999982E-2</c:v>
                      </c:pt>
                      <c:pt idx="311">
                        <c:v>3.1221499999999985E-2</c:v>
                      </c:pt>
                      <c:pt idx="312">
                        <c:v>3.122599999999999E-2</c:v>
                      </c:pt>
                      <c:pt idx="313">
                        <c:v>3.1220999999999988E-2</c:v>
                      </c:pt>
                      <c:pt idx="314">
                        <c:v>3.1216999999999988E-2</c:v>
                      </c:pt>
                      <c:pt idx="315">
                        <c:v>3.1218499999999989E-2</c:v>
                      </c:pt>
                      <c:pt idx="316">
                        <c:v>3.1219499999999987E-2</c:v>
                      </c:pt>
                      <c:pt idx="317">
                        <c:v>3.1215499999999986E-2</c:v>
                      </c:pt>
                      <c:pt idx="318">
                        <c:v>3.1212999999999987E-2</c:v>
                      </c:pt>
                      <c:pt idx="319">
                        <c:v>3.1210499999999995E-2</c:v>
                      </c:pt>
                      <c:pt idx="320">
                        <c:v>3.1211999999999997E-2</c:v>
                      </c:pt>
                      <c:pt idx="321">
                        <c:v>3.1210999999999999E-2</c:v>
                      </c:pt>
                      <c:pt idx="322">
                        <c:v>3.1202999999999998E-2</c:v>
                      </c:pt>
                      <c:pt idx="323">
                        <c:v>3.11975E-2</c:v>
                      </c:pt>
                      <c:pt idx="324">
                        <c:v>3.1191999999999998E-2</c:v>
                      </c:pt>
                      <c:pt idx="325">
                        <c:v>3.1190499999999993E-2</c:v>
                      </c:pt>
                      <c:pt idx="326">
                        <c:v>3.1186999999999986E-2</c:v>
                      </c:pt>
                      <c:pt idx="327">
                        <c:v>3.1178499999999994E-2</c:v>
                      </c:pt>
                      <c:pt idx="328">
                        <c:v>3.1172499999999985E-2</c:v>
                      </c:pt>
                      <c:pt idx="329">
                        <c:v>3.1164499999999987E-2</c:v>
                      </c:pt>
                      <c:pt idx="330">
                        <c:v>3.1157999999999977E-2</c:v>
                      </c:pt>
                      <c:pt idx="331">
                        <c:v>3.115349999999998E-2</c:v>
                      </c:pt>
                      <c:pt idx="332">
                        <c:v>3.1151499999999985E-2</c:v>
                      </c:pt>
                      <c:pt idx="333">
                        <c:v>3.115049999999998E-2</c:v>
                      </c:pt>
                      <c:pt idx="334">
                        <c:v>3.1144999999999978E-2</c:v>
                      </c:pt>
                      <c:pt idx="335">
                        <c:v>3.1135999999999983E-2</c:v>
                      </c:pt>
                      <c:pt idx="336">
                        <c:v>3.1129999999999981E-2</c:v>
                      </c:pt>
                      <c:pt idx="337">
                        <c:v>3.1124499999999982E-2</c:v>
                      </c:pt>
                      <c:pt idx="338">
                        <c:v>3.1119999999999974E-2</c:v>
                      </c:pt>
                      <c:pt idx="339">
                        <c:v>3.1117999999999976E-2</c:v>
                      </c:pt>
                      <c:pt idx="340">
                        <c:v>3.1115999999999974E-2</c:v>
                      </c:pt>
                      <c:pt idx="341">
                        <c:v>3.1108499999999973E-2</c:v>
                      </c:pt>
                      <c:pt idx="342">
                        <c:v>3.110549999999998E-2</c:v>
                      </c:pt>
                      <c:pt idx="343">
                        <c:v>3.1099999999999971E-2</c:v>
                      </c:pt>
                      <c:pt idx="344">
                        <c:v>3.109899999999997E-2</c:v>
                      </c:pt>
                      <c:pt idx="345">
                        <c:v>3.1089999999999972E-2</c:v>
                      </c:pt>
                      <c:pt idx="346">
                        <c:v>3.1084499999999977E-2</c:v>
                      </c:pt>
                      <c:pt idx="347">
                        <c:v>3.1078999999999982E-2</c:v>
                      </c:pt>
                      <c:pt idx="348">
                        <c:v>3.1074499999999977E-2</c:v>
                      </c:pt>
                      <c:pt idx="349">
                        <c:v>3.1067999999999981E-2</c:v>
                      </c:pt>
                      <c:pt idx="350">
                        <c:v>3.1067499999999981E-2</c:v>
                      </c:pt>
                      <c:pt idx="351">
                        <c:v>3.1062499999999982E-2</c:v>
                      </c:pt>
                      <c:pt idx="352">
                        <c:v>3.1055999999999983E-2</c:v>
                      </c:pt>
                      <c:pt idx="353">
                        <c:v>3.1052499999999979E-2</c:v>
                      </c:pt>
                      <c:pt idx="354">
                        <c:v>3.1047499999999985E-2</c:v>
                      </c:pt>
                      <c:pt idx="355">
                        <c:v>3.1044999999999989E-2</c:v>
                      </c:pt>
                      <c:pt idx="356">
                        <c:v>3.1043999999999995E-2</c:v>
                      </c:pt>
                      <c:pt idx="357">
                        <c:v>3.1042500000000001E-2</c:v>
                      </c:pt>
                      <c:pt idx="358">
                        <c:v>3.103499999999999E-2</c:v>
                      </c:pt>
                      <c:pt idx="359">
                        <c:v>3.1032499999999998E-2</c:v>
                      </c:pt>
                      <c:pt idx="360">
                        <c:v>3.1033500000000002E-2</c:v>
                      </c:pt>
                      <c:pt idx="361">
                        <c:v>3.1034000000000003E-2</c:v>
                      </c:pt>
                      <c:pt idx="362">
                        <c:v>3.1032000000000001E-2</c:v>
                      </c:pt>
                      <c:pt idx="363">
                        <c:v>3.1032999999999998E-2</c:v>
                      </c:pt>
                      <c:pt idx="364">
                        <c:v>3.1028500000000004E-2</c:v>
                      </c:pt>
                      <c:pt idx="365">
                        <c:v>3.10275E-2</c:v>
                      </c:pt>
                      <c:pt idx="366">
                        <c:v>3.1028000000000007E-2</c:v>
                      </c:pt>
                      <c:pt idx="367">
                        <c:v>3.1029000000000008E-2</c:v>
                      </c:pt>
                      <c:pt idx="368">
                        <c:v>3.1023500000000009E-2</c:v>
                      </c:pt>
                      <c:pt idx="369">
                        <c:v>3.102050000000001E-2</c:v>
                      </c:pt>
                      <c:pt idx="370">
                        <c:v>3.1023000000000009E-2</c:v>
                      </c:pt>
                      <c:pt idx="371">
                        <c:v>3.1022000000000008E-2</c:v>
                      </c:pt>
                      <c:pt idx="372">
                        <c:v>3.1014500000000007E-2</c:v>
                      </c:pt>
                      <c:pt idx="373">
                        <c:v>3.1016500000000013E-2</c:v>
                      </c:pt>
                      <c:pt idx="374">
                        <c:v>3.1014500000000007E-2</c:v>
                      </c:pt>
                      <c:pt idx="375">
                        <c:v>3.100700000000001E-2</c:v>
                      </c:pt>
                      <c:pt idx="376">
                        <c:v>3.1006000000000006E-2</c:v>
                      </c:pt>
                      <c:pt idx="377">
                        <c:v>3.1008000000000015E-2</c:v>
                      </c:pt>
                      <c:pt idx="378">
                        <c:v>3.1009000000000016E-2</c:v>
                      </c:pt>
                      <c:pt idx="379">
                        <c:v>3.1005500000000016E-2</c:v>
                      </c:pt>
                      <c:pt idx="380">
                        <c:v>3.100000000000001E-2</c:v>
                      </c:pt>
                      <c:pt idx="381">
                        <c:v>3.0995000000000012E-2</c:v>
                      </c:pt>
                      <c:pt idx="382">
                        <c:v>3.0987500000000012E-2</c:v>
                      </c:pt>
                      <c:pt idx="383">
                        <c:v>3.0992000000000009E-2</c:v>
                      </c:pt>
                      <c:pt idx="384">
                        <c:v>3.0987000000000015E-2</c:v>
                      </c:pt>
                      <c:pt idx="385">
                        <c:v>3.0984500000000012E-2</c:v>
                      </c:pt>
                      <c:pt idx="386">
                        <c:v>3.0979500000000007E-2</c:v>
                      </c:pt>
                      <c:pt idx="387">
                        <c:v>3.0973000000000014E-2</c:v>
                      </c:pt>
                      <c:pt idx="388">
                        <c:v>3.0963000000000011E-2</c:v>
                      </c:pt>
                      <c:pt idx="389">
                        <c:v>3.0956500000000019E-2</c:v>
                      </c:pt>
                      <c:pt idx="390">
                        <c:v>3.0953500000000012E-2</c:v>
                      </c:pt>
                      <c:pt idx="391">
                        <c:v>3.0944500000000007E-2</c:v>
                      </c:pt>
                      <c:pt idx="392">
                        <c:v>3.0941000000000014E-2</c:v>
                      </c:pt>
                      <c:pt idx="393">
                        <c:v>3.0934000000000014E-2</c:v>
                      </c:pt>
                      <c:pt idx="394">
                        <c:v>3.0924500000000011E-2</c:v>
                      </c:pt>
                      <c:pt idx="395">
                        <c:v>3.0920000000000013E-2</c:v>
                      </c:pt>
                      <c:pt idx="396">
                        <c:v>3.0913000000000013E-2</c:v>
                      </c:pt>
                      <c:pt idx="397">
                        <c:v>3.0904500000000015E-2</c:v>
                      </c:pt>
                      <c:pt idx="398">
                        <c:v>3.0893000000000018E-2</c:v>
                      </c:pt>
                      <c:pt idx="399">
                        <c:v>3.0889000000000021E-2</c:v>
                      </c:pt>
                      <c:pt idx="400">
                        <c:v>3.0882000000000027E-2</c:v>
                      </c:pt>
                      <c:pt idx="401">
                        <c:v>3.0878000000000027E-2</c:v>
                      </c:pt>
                      <c:pt idx="402">
                        <c:v>3.0876000000000028E-2</c:v>
                      </c:pt>
                      <c:pt idx="403">
                        <c:v>3.0869500000000025E-2</c:v>
                      </c:pt>
                      <c:pt idx="404">
                        <c:v>3.0859500000000029E-2</c:v>
                      </c:pt>
                      <c:pt idx="405">
                        <c:v>3.0858000000000035E-2</c:v>
                      </c:pt>
                      <c:pt idx="406">
                        <c:v>3.0855500000000032E-2</c:v>
                      </c:pt>
                      <c:pt idx="407">
                        <c:v>3.0852000000000036E-2</c:v>
                      </c:pt>
                      <c:pt idx="408">
                        <c:v>3.0844500000000035E-2</c:v>
                      </c:pt>
                      <c:pt idx="409">
                        <c:v>3.0840500000000038E-2</c:v>
                      </c:pt>
                      <c:pt idx="410">
                        <c:v>3.0835000000000039E-2</c:v>
                      </c:pt>
                      <c:pt idx="411">
                        <c:v>3.0831000000000039E-2</c:v>
                      </c:pt>
                      <c:pt idx="412">
                        <c:v>3.0821000000000039E-2</c:v>
                      </c:pt>
                      <c:pt idx="413">
                        <c:v>3.081850000000004E-2</c:v>
                      </c:pt>
                      <c:pt idx="414">
                        <c:v>3.0813000000000038E-2</c:v>
                      </c:pt>
                      <c:pt idx="415">
                        <c:v>3.0803000000000035E-2</c:v>
                      </c:pt>
                      <c:pt idx="416">
                        <c:v>3.080050000000004E-2</c:v>
                      </c:pt>
                      <c:pt idx="417">
                        <c:v>3.0791500000000038E-2</c:v>
                      </c:pt>
                      <c:pt idx="418">
                        <c:v>3.0790000000000033E-2</c:v>
                      </c:pt>
                      <c:pt idx="419">
                        <c:v>3.0781500000000035E-2</c:v>
                      </c:pt>
                      <c:pt idx="420">
                        <c:v>3.0774500000000028E-2</c:v>
                      </c:pt>
                      <c:pt idx="421">
                        <c:v>3.0765500000000032E-2</c:v>
                      </c:pt>
                      <c:pt idx="422">
                        <c:v>3.0765500000000032E-2</c:v>
                      </c:pt>
                      <c:pt idx="423">
                        <c:v>3.0755500000000026E-2</c:v>
                      </c:pt>
                      <c:pt idx="424">
                        <c:v>3.0746000000000034E-2</c:v>
                      </c:pt>
                      <c:pt idx="425">
                        <c:v>3.0740000000000031E-2</c:v>
                      </c:pt>
                      <c:pt idx="426">
                        <c:v>3.073200000000003E-2</c:v>
                      </c:pt>
                      <c:pt idx="427">
                        <c:v>3.0727000000000025E-2</c:v>
                      </c:pt>
                      <c:pt idx="428">
                        <c:v>3.0720000000000029E-2</c:v>
                      </c:pt>
                      <c:pt idx="429">
                        <c:v>3.0712000000000038E-2</c:v>
                      </c:pt>
                      <c:pt idx="430">
                        <c:v>3.0711500000000034E-2</c:v>
                      </c:pt>
                      <c:pt idx="431">
                        <c:v>3.0708500000000031E-2</c:v>
                      </c:pt>
                      <c:pt idx="432">
                        <c:v>3.0700000000000029E-2</c:v>
                      </c:pt>
                      <c:pt idx="433">
                        <c:v>3.0697000000000037E-2</c:v>
                      </c:pt>
                      <c:pt idx="434">
                        <c:v>3.0692500000000032E-2</c:v>
                      </c:pt>
                      <c:pt idx="435">
                        <c:v>3.0685500000000036E-2</c:v>
                      </c:pt>
                      <c:pt idx="436">
                        <c:v>3.0681000000000038E-2</c:v>
                      </c:pt>
                      <c:pt idx="437">
                        <c:v>3.0681000000000035E-2</c:v>
                      </c:pt>
                      <c:pt idx="438">
                        <c:v>3.0677000000000038E-2</c:v>
                      </c:pt>
                      <c:pt idx="439">
                        <c:v>3.0672000000000033E-2</c:v>
                      </c:pt>
                      <c:pt idx="440">
                        <c:v>3.0663500000000031E-2</c:v>
                      </c:pt>
                      <c:pt idx="441">
                        <c:v>3.0658500000000033E-2</c:v>
                      </c:pt>
                      <c:pt idx="442">
                        <c:v>3.0651000000000032E-2</c:v>
                      </c:pt>
                      <c:pt idx="443">
                        <c:v>3.0647000000000042E-2</c:v>
                      </c:pt>
                      <c:pt idx="444">
                        <c:v>3.0640000000000035E-2</c:v>
                      </c:pt>
                      <c:pt idx="445">
                        <c:v>3.0630500000000036E-2</c:v>
                      </c:pt>
                      <c:pt idx="446">
                        <c:v>3.0627000000000029E-2</c:v>
                      </c:pt>
                      <c:pt idx="447">
                        <c:v>3.0618000000000038E-2</c:v>
                      </c:pt>
                      <c:pt idx="448">
                        <c:v>3.0609000000000032E-2</c:v>
                      </c:pt>
                      <c:pt idx="449">
                        <c:v>3.0605500000000032E-2</c:v>
                      </c:pt>
                      <c:pt idx="450">
                        <c:v>3.0598000000000031E-2</c:v>
                      </c:pt>
                      <c:pt idx="451">
                        <c:v>3.058900000000004E-2</c:v>
                      </c:pt>
                      <c:pt idx="452">
                        <c:v>3.0585000000000032E-2</c:v>
                      </c:pt>
                      <c:pt idx="453">
                        <c:v>3.0579500000000034E-2</c:v>
                      </c:pt>
                      <c:pt idx="454">
                        <c:v>3.0568500000000033E-2</c:v>
                      </c:pt>
                      <c:pt idx="455">
                        <c:v>3.0561500000000037E-2</c:v>
                      </c:pt>
                      <c:pt idx="456">
                        <c:v>3.055850000000003E-2</c:v>
                      </c:pt>
                      <c:pt idx="457">
                        <c:v>3.0549500000000035E-2</c:v>
                      </c:pt>
                      <c:pt idx="458">
                        <c:v>3.0536500000000032E-2</c:v>
                      </c:pt>
                      <c:pt idx="459">
                        <c:v>3.052750000000003E-2</c:v>
                      </c:pt>
                      <c:pt idx="460">
                        <c:v>3.0521500000000031E-2</c:v>
                      </c:pt>
                      <c:pt idx="461">
                        <c:v>3.0514000000000027E-2</c:v>
                      </c:pt>
                      <c:pt idx="462">
                        <c:v>3.050250000000003E-2</c:v>
                      </c:pt>
                      <c:pt idx="463">
                        <c:v>3.0493500000000028E-2</c:v>
                      </c:pt>
                      <c:pt idx="464">
                        <c:v>3.0483000000000024E-2</c:v>
                      </c:pt>
                      <c:pt idx="465">
                        <c:v>3.0478500000000023E-2</c:v>
                      </c:pt>
                      <c:pt idx="466">
                        <c:v>3.0464500000000023E-2</c:v>
                      </c:pt>
                      <c:pt idx="467">
                        <c:v>3.0455500000000017E-2</c:v>
                      </c:pt>
                      <c:pt idx="468">
                        <c:v>3.0441000000000017E-2</c:v>
                      </c:pt>
                      <c:pt idx="469">
                        <c:v>3.0441500000000021E-2</c:v>
                      </c:pt>
                      <c:pt idx="470">
                        <c:v>3.0429000000000019E-2</c:v>
                      </c:pt>
                      <c:pt idx="471">
                        <c:v>3.0424000000000017E-2</c:v>
                      </c:pt>
                      <c:pt idx="472">
                        <c:v>3.0415000000000015E-2</c:v>
                      </c:pt>
                      <c:pt idx="473">
                        <c:v>3.0413500000000013E-2</c:v>
                      </c:pt>
                      <c:pt idx="474">
                        <c:v>3.0404500000000015E-2</c:v>
                      </c:pt>
                      <c:pt idx="475">
                        <c:v>3.0401500000000015E-2</c:v>
                      </c:pt>
                      <c:pt idx="476">
                        <c:v>3.0392000000000016E-2</c:v>
                      </c:pt>
                      <c:pt idx="477">
                        <c:v>3.0380000000000015E-2</c:v>
                      </c:pt>
                      <c:pt idx="478">
                        <c:v>3.0367000000000012E-2</c:v>
                      </c:pt>
                      <c:pt idx="479">
                        <c:v>3.0364000000000009E-2</c:v>
                      </c:pt>
                      <c:pt idx="480">
                        <c:v>3.0353000000000012E-2</c:v>
                      </c:pt>
                      <c:pt idx="481">
                        <c:v>3.0343500000000009E-2</c:v>
                      </c:pt>
                      <c:pt idx="482">
                        <c:v>3.0338000000000004E-2</c:v>
                      </c:pt>
                      <c:pt idx="483">
                        <c:v>3.0329000000000005E-2</c:v>
                      </c:pt>
                      <c:pt idx="484">
                        <c:v>3.0321000000000008E-2</c:v>
                      </c:pt>
                      <c:pt idx="485">
                        <c:v>3.0314000000000004E-2</c:v>
                      </c:pt>
                      <c:pt idx="486">
                        <c:v>3.0313000000000003E-2</c:v>
                      </c:pt>
                      <c:pt idx="487">
                        <c:v>3.0306000000000007E-2</c:v>
                      </c:pt>
                      <c:pt idx="488">
                        <c:v>3.0302500000000007E-2</c:v>
                      </c:pt>
                      <c:pt idx="489">
                        <c:v>3.0294500000000005E-2</c:v>
                      </c:pt>
                      <c:pt idx="490">
                        <c:v>3.0288500000000006E-2</c:v>
                      </c:pt>
                      <c:pt idx="491">
                        <c:v>3.0279000000000004E-2</c:v>
                      </c:pt>
                      <c:pt idx="492">
                        <c:v>3.0266500000000009E-2</c:v>
                      </c:pt>
                      <c:pt idx="493">
                        <c:v>3.0259000000000008E-2</c:v>
                      </c:pt>
                      <c:pt idx="494">
                        <c:v>3.0249000000000012E-2</c:v>
                      </c:pt>
                      <c:pt idx="495">
                        <c:v>3.0242000000000005E-2</c:v>
                      </c:pt>
                      <c:pt idx="496">
                        <c:v>3.0237000000000007E-2</c:v>
                      </c:pt>
                      <c:pt idx="497">
                        <c:v>3.022950000000001E-2</c:v>
                      </c:pt>
                      <c:pt idx="498">
                        <c:v>3.021900000000001E-2</c:v>
                      </c:pt>
                      <c:pt idx="499">
                        <c:v>3.0208500000000013E-2</c:v>
                      </c:pt>
                      <c:pt idx="500">
                        <c:v>3.0199500000000011E-2</c:v>
                      </c:pt>
                      <c:pt idx="501">
                        <c:v>3.0194000000000012E-2</c:v>
                      </c:pt>
                      <c:pt idx="502">
                        <c:v>3.0189000000000007E-2</c:v>
                      </c:pt>
                      <c:pt idx="503">
                        <c:v>3.0182500000000004E-2</c:v>
                      </c:pt>
                      <c:pt idx="504">
                        <c:v>3.0172500000000005E-2</c:v>
                      </c:pt>
                      <c:pt idx="505">
                        <c:v>3.0162500000000002E-2</c:v>
                      </c:pt>
                      <c:pt idx="506">
                        <c:v>3.0155500000000002E-2</c:v>
                      </c:pt>
                      <c:pt idx="507">
                        <c:v>3.0140000000000004E-2</c:v>
                      </c:pt>
                      <c:pt idx="508">
                        <c:v>3.0130999999999998E-2</c:v>
                      </c:pt>
                      <c:pt idx="509">
                        <c:v>3.0126E-2</c:v>
                      </c:pt>
                      <c:pt idx="510">
                        <c:v>3.0118500000000003E-2</c:v>
                      </c:pt>
                      <c:pt idx="511">
                        <c:v>3.011249999999999E-2</c:v>
                      </c:pt>
                      <c:pt idx="512">
                        <c:v>3.0098499999999997E-2</c:v>
                      </c:pt>
                      <c:pt idx="513">
                        <c:v>3.0091499999999997E-2</c:v>
                      </c:pt>
                      <c:pt idx="514">
                        <c:v>3.0089499999999995E-2</c:v>
                      </c:pt>
                      <c:pt idx="515">
                        <c:v>3.0082499999999995E-2</c:v>
                      </c:pt>
                      <c:pt idx="516">
                        <c:v>3.0073999999999993E-2</c:v>
                      </c:pt>
                      <c:pt idx="517">
                        <c:v>3.0069999999999989E-2</c:v>
                      </c:pt>
                      <c:pt idx="518">
                        <c:v>3.0060999999999991E-2</c:v>
                      </c:pt>
                      <c:pt idx="519">
                        <c:v>3.0054499999999994E-2</c:v>
                      </c:pt>
                      <c:pt idx="520">
                        <c:v>3.0049999999999993E-2</c:v>
                      </c:pt>
                      <c:pt idx="521">
                        <c:v>3.0043999999999994E-2</c:v>
                      </c:pt>
                      <c:pt idx="522">
                        <c:v>3.0039499999999993E-2</c:v>
                      </c:pt>
                      <c:pt idx="523">
                        <c:v>3.0039499999999993E-2</c:v>
                      </c:pt>
                      <c:pt idx="524">
                        <c:v>3.0038499999999996E-2</c:v>
                      </c:pt>
                      <c:pt idx="525">
                        <c:v>3.0030999999999985E-2</c:v>
                      </c:pt>
                      <c:pt idx="526">
                        <c:v>3.0023999999999992E-2</c:v>
                      </c:pt>
                      <c:pt idx="527">
                        <c:v>3.002549999999999E-2</c:v>
                      </c:pt>
                      <c:pt idx="528">
                        <c:v>3.0020499999999995E-2</c:v>
                      </c:pt>
                      <c:pt idx="529">
                        <c:v>3.0015500000000001E-2</c:v>
                      </c:pt>
                      <c:pt idx="530">
                        <c:v>3.0008999999999997E-2</c:v>
                      </c:pt>
                      <c:pt idx="531">
                        <c:v>3.0000500000000003E-2</c:v>
                      </c:pt>
                      <c:pt idx="532">
                        <c:v>2.9993499999999996E-2</c:v>
                      </c:pt>
                      <c:pt idx="533">
                        <c:v>2.9982500000000006E-2</c:v>
                      </c:pt>
                      <c:pt idx="534">
                        <c:v>2.9972500000000006E-2</c:v>
                      </c:pt>
                      <c:pt idx="535">
                        <c:v>2.9967500000000005E-2</c:v>
                      </c:pt>
                      <c:pt idx="536">
                        <c:v>2.9966000000000007E-2</c:v>
                      </c:pt>
                      <c:pt idx="537">
                        <c:v>2.9957500000000005E-2</c:v>
                      </c:pt>
                      <c:pt idx="538">
                        <c:v>2.9950500000000008E-2</c:v>
                      </c:pt>
                      <c:pt idx="539">
                        <c:v>2.9945000000000003E-2</c:v>
                      </c:pt>
                      <c:pt idx="540">
                        <c:v>2.9932500000000011E-2</c:v>
                      </c:pt>
                      <c:pt idx="541">
                        <c:v>2.9922000000000008E-2</c:v>
                      </c:pt>
                      <c:pt idx="542">
                        <c:v>2.9911000000000007E-2</c:v>
                      </c:pt>
                      <c:pt idx="543">
                        <c:v>2.9902000000000015E-2</c:v>
                      </c:pt>
                      <c:pt idx="544">
                        <c:v>2.9893000000000013E-2</c:v>
                      </c:pt>
                      <c:pt idx="545">
                        <c:v>2.9885000000000009E-2</c:v>
                      </c:pt>
                      <c:pt idx="546">
                        <c:v>2.9876000000000014E-2</c:v>
                      </c:pt>
                      <c:pt idx="547">
                        <c:v>2.9867000000000012E-2</c:v>
                      </c:pt>
                      <c:pt idx="548">
                        <c:v>2.9856000000000008E-2</c:v>
                      </c:pt>
                      <c:pt idx="549">
                        <c:v>2.9846000000000011E-2</c:v>
                      </c:pt>
                      <c:pt idx="550">
                        <c:v>2.983750000000001E-2</c:v>
                      </c:pt>
                      <c:pt idx="551">
                        <c:v>2.9833000000000012E-2</c:v>
                      </c:pt>
                      <c:pt idx="552">
                        <c:v>2.9824500000000014E-2</c:v>
                      </c:pt>
                      <c:pt idx="553">
                        <c:v>2.9813000000000013E-2</c:v>
                      </c:pt>
                      <c:pt idx="554">
                        <c:v>2.9802000000000016E-2</c:v>
                      </c:pt>
                      <c:pt idx="555">
                        <c:v>2.9790500000000018E-2</c:v>
                      </c:pt>
                      <c:pt idx="556">
                        <c:v>2.9777500000000023E-2</c:v>
                      </c:pt>
                      <c:pt idx="557">
                        <c:v>2.9769000000000018E-2</c:v>
                      </c:pt>
                      <c:pt idx="558">
                        <c:v>2.976100000000002E-2</c:v>
                      </c:pt>
                      <c:pt idx="559">
                        <c:v>2.9749500000000019E-2</c:v>
                      </c:pt>
                      <c:pt idx="560">
                        <c:v>2.9737000000000024E-2</c:v>
                      </c:pt>
                      <c:pt idx="561">
                        <c:v>2.9721500000000019E-2</c:v>
                      </c:pt>
                      <c:pt idx="562">
                        <c:v>2.9717000000000021E-2</c:v>
                      </c:pt>
                      <c:pt idx="563">
                        <c:v>2.9708500000000016E-2</c:v>
                      </c:pt>
                      <c:pt idx="564">
                        <c:v>2.9697000000000019E-2</c:v>
                      </c:pt>
                      <c:pt idx="565">
                        <c:v>2.9684500000000016E-2</c:v>
                      </c:pt>
                      <c:pt idx="566">
                        <c:v>2.9669500000000015E-2</c:v>
                      </c:pt>
                      <c:pt idx="567">
                        <c:v>2.9658500000000015E-2</c:v>
                      </c:pt>
                      <c:pt idx="568">
                        <c:v>2.9649500000000013E-2</c:v>
                      </c:pt>
                      <c:pt idx="569">
                        <c:v>2.9644000000000018E-2</c:v>
                      </c:pt>
                      <c:pt idx="570">
                        <c:v>2.9631000000000011E-2</c:v>
                      </c:pt>
                      <c:pt idx="571">
                        <c:v>2.9622500000000013E-2</c:v>
                      </c:pt>
                      <c:pt idx="572">
                        <c:v>2.9614500000000009E-2</c:v>
                      </c:pt>
                      <c:pt idx="573">
                        <c:v>2.9603000000000015E-2</c:v>
                      </c:pt>
                      <c:pt idx="574">
                        <c:v>2.9594500000000017E-2</c:v>
                      </c:pt>
                      <c:pt idx="575">
                        <c:v>2.9590000000000016E-2</c:v>
                      </c:pt>
                      <c:pt idx="576">
                        <c:v>2.9583000000000022E-2</c:v>
                      </c:pt>
                      <c:pt idx="577">
                        <c:v>2.9572500000000019E-2</c:v>
                      </c:pt>
                      <c:pt idx="578">
                        <c:v>2.9561500000000022E-2</c:v>
                      </c:pt>
                      <c:pt idx="579">
                        <c:v>2.9552000000000023E-2</c:v>
                      </c:pt>
                      <c:pt idx="580">
                        <c:v>2.9544500000000022E-2</c:v>
                      </c:pt>
                      <c:pt idx="581">
                        <c:v>2.9540500000000018E-2</c:v>
                      </c:pt>
                      <c:pt idx="582">
                        <c:v>2.9536500000000025E-2</c:v>
                      </c:pt>
                      <c:pt idx="583">
                        <c:v>2.9526000000000024E-2</c:v>
                      </c:pt>
                      <c:pt idx="584">
                        <c:v>2.9519000000000028E-2</c:v>
                      </c:pt>
                      <c:pt idx="585">
                        <c:v>2.9508500000000031E-2</c:v>
                      </c:pt>
                      <c:pt idx="586">
                        <c:v>2.9504500000000031E-2</c:v>
                      </c:pt>
                      <c:pt idx="587">
                        <c:v>2.9501500000000028E-2</c:v>
                      </c:pt>
                      <c:pt idx="588">
                        <c:v>2.9495000000000032E-2</c:v>
                      </c:pt>
                      <c:pt idx="589">
                        <c:v>2.9490000000000034E-2</c:v>
                      </c:pt>
                      <c:pt idx="590">
                        <c:v>2.9484500000000035E-2</c:v>
                      </c:pt>
                      <c:pt idx="591">
                        <c:v>2.9478500000000032E-2</c:v>
                      </c:pt>
                      <c:pt idx="592">
                        <c:v>2.9472500000000026E-2</c:v>
                      </c:pt>
                      <c:pt idx="593">
                        <c:v>2.9465000000000026E-2</c:v>
                      </c:pt>
                      <c:pt idx="594">
                        <c:v>2.946250000000003E-2</c:v>
                      </c:pt>
                      <c:pt idx="595">
                        <c:v>2.9457500000000025E-2</c:v>
                      </c:pt>
                      <c:pt idx="596">
                        <c:v>2.9451500000000026E-2</c:v>
                      </c:pt>
                      <c:pt idx="597">
                        <c:v>2.9445000000000027E-2</c:v>
                      </c:pt>
                      <c:pt idx="598">
                        <c:v>2.9440500000000029E-2</c:v>
                      </c:pt>
                      <c:pt idx="599">
                        <c:v>2.9431000000000034E-2</c:v>
                      </c:pt>
                      <c:pt idx="600">
                        <c:v>2.9423500000000029E-2</c:v>
                      </c:pt>
                      <c:pt idx="601">
                        <c:v>2.9416000000000032E-2</c:v>
                      </c:pt>
                      <c:pt idx="602">
                        <c:v>2.9406000000000029E-2</c:v>
                      </c:pt>
                      <c:pt idx="603">
                        <c:v>2.939600000000003E-2</c:v>
                      </c:pt>
                      <c:pt idx="604">
                        <c:v>2.9389500000000034E-2</c:v>
                      </c:pt>
                      <c:pt idx="605">
                        <c:v>2.9380000000000031E-2</c:v>
                      </c:pt>
                      <c:pt idx="606">
                        <c:v>2.9366500000000031E-2</c:v>
                      </c:pt>
                      <c:pt idx="607">
                        <c:v>2.9356500000000035E-2</c:v>
                      </c:pt>
                      <c:pt idx="608">
                        <c:v>2.9344500000000027E-2</c:v>
                      </c:pt>
                      <c:pt idx="609">
                        <c:v>2.9337000000000026E-2</c:v>
                      </c:pt>
                      <c:pt idx="610">
                        <c:v>2.9329000000000032E-2</c:v>
                      </c:pt>
                      <c:pt idx="611">
                        <c:v>2.9314000000000031E-2</c:v>
                      </c:pt>
                      <c:pt idx="612">
                        <c:v>2.9305000000000029E-2</c:v>
                      </c:pt>
                      <c:pt idx="613">
                        <c:v>2.929200000000003E-2</c:v>
                      </c:pt>
                      <c:pt idx="614">
                        <c:v>2.9279500000000035E-2</c:v>
                      </c:pt>
                      <c:pt idx="615">
                        <c:v>2.9272000000000027E-2</c:v>
                      </c:pt>
                      <c:pt idx="616">
                        <c:v>2.9260000000000033E-2</c:v>
                      </c:pt>
                      <c:pt idx="617">
                        <c:v>2.9246500000000033E-2</c:v>
                      </c:pt>
                      <c:pt idx="618">
                        <c:v>2.9230000000000037E-2</c:v>
                      </c:pt>
                      <c:pt idx="619">
                        <c:v>2.9217500000000028E-2</c:v>
                      </c:pt>
                      <c:pt idx="620">
                        <c:v>2.920550000000003E-2</c:v>
                      </c:pt>
                      <c:pt idx="621">
                        <c:v>2.9192500000000034E-2</c:v>
                      </c:pt>
                      <c:pt idx="622">
                        <c:v>2.9179000000000038E-2</c:v>
                      </c:pt>
                      <c:pt idx="623">
                        <c:v>2.9168000000000038E-2</c:v>
                      </c:pt>
                      <c:pt idx="624">
                        <c:v>2.9159500000000036E-2</c:v>
                      </c:pt>
                      <c:pt idx="625">
                        <c:v>2.9146000000000036E-2</c:v>
                      </c:pt>
                      <c:pt idx="626">
                        <c:v>2.9130000000000038E-2</c:v>
                      </c:pt>
                      <c:pt idx="627">
                        <c:v>2.9120500000000039E-2</c:v>
                      </c:pt>
                      <c:pt idx="628">
                        <c:v>2.9104500000000037E-2</c:v>
                      </c:pt>
                      <c:pt idx="629">
                        <c:v>2.9092000000000038E-2</c:v>
                      </c:pt>
                      <c:pt idx="630">
                        <c:v>2.9075500000000032E-2</c:v>
                      </c:pt>
                      <c:pt idx="631">
                        <c:v>2.9055000000000032E-2</c:v>
                      </c:pt>
                      <c:pt idx="632">
                        <c:v>2.9039000000000034E-2</c:v>
                      </c:pt>
                      <c:pt idx="633">
                        <c:v>2.9021000000000033E-2</c:v>
                      </c:pt>
                      <c:pt idx="634">
                        <c:v>2.9000000000000036E-2</c:v>
                      </c:pt>
                      <c:pt idx="635">
                        <c:v>2.8990500000000034E-2</c:v>
                      </c:pt>
                      <c:pt idx="636">
                        <c:v>2.8976000000000036E-2</c:v>
                      </c:pt>
                      <c:pt idx="637">
                        <c:v>2.8958000000000036E-2</c:v>
                      </c:pt>
                      <c:pt idx="638">
                        <c:v>2.8945500000000037E-2</c:v>
                      </c:pt>
                      <c:pt idx="639">
                        <c:v>2.8934000000000036E-2</c:v>
                      </c:pt>
                      <c:pt idx="640">
                        <c:v>2.891750000000003E-2</c:v>
                      </c:pt>
                      <c:pt idx="641">
                        <c:v>2.8903500000000033E-2</c:v>
                      </c:pt>
                      <c:pt idx="642">
                        <c:v>2.889300000000003E-2</c:v>
                      </c:pt>
                      <c:pt idx="643">
                        <c:v>2.8879500000000037E-2</c:v>
                      </c:pt>
                      <c:pt idx="644">
                        <c:v>2.8864000000000046E-2</c:v>
                      </c:pt>
                      <c:pt idx="645">
                        <c:v>2.8851000000000043E-2</c:v>
                      </c:pt>
                      <c:pt idx="646">
                        <c:v>2.8835500000000042E-2</c:v>
                      </c:pt>
                      <c:pt idx="647">
                        <c:v>2.882650000000004E-2</c:v>
                      </c:pt>
                      <c:pt idx="648">
                        <c:v>2.8815000000000038E-2</c:v>
                      </c:pt>
                      <c:pt idx="649">
                        <c:v>2.8803500000000034E-2</c:v>
                      </c:pt>
                      <c:pt idx="650">
                        <c:v>2.8790500000000035E-2</c:v>
                      </c:pt>
                      <c:pt idx="651">
                        <c:v>2.8779500000000038E-2</c:v>
                      </c:pt>
                      <c:pt idx="652">
                        <c:v>2.8765500000000034E-2</c:v>
                      </c:pt>
                      <c:pt idx="653">
                        <c:v>2.8755000000000034E-2</c:v>
                      </c:pt>
                      <c:pt idx="654">
                        <c:v>2.8742000000000035E-2</c:v>
                      </c:pt>
                      <c:pt idx="655">
                        <c:v>2.8733500000000037E-2</c:v>
                      </c:pt>
                      <c:pt idx="656">
                        <c:v>2.8723500000000034E-2</c:v>
                      </c:pt>
                      <c:pt idx="657">
                        <c:v>2.8709500000000034E-2</c:v>
                      </c:pt>
                      <c:pt idx="658">
                        <c:v>2.8703000000000031E-2</c:v>
                      </c:pt>
                      <c:pt idx="659">
                        <c:v>2.8702000000000033E-2</c:v>
                      </c:pt>
                      <c:pt idx="660">
                        <c:v>2.8686500000000031E-2</c:v>
                      </c:pt>
                      <c:pt idx="661">
                        <c:v>2.8683500000000032E-2</c:v>
                      </c:pt>
                      <c:pt idx="662">
                        <c:v>2.8677000000000029E-2</c:v>
                      </c:pt>
                      <c:pt idx="663">
                        <c:v>2.8663000000000029E-2</c:v>
                      </c:pt>
                      <c:pt idx="664">
                        <c:v>2.8648000000000028E-2</c:v>
                      </c:pt>
                      <c:pt idx="665">
                        <c:v>2.863350000000003E-2</c:v>
                      </c:pt>
                      <c:pt idx="666">
                        <c:v>2.8625500000000022E-2</c:v>
                      </c:pt>
                      <c:pt idx="667">
                        <c:v>2.8611000000000022E-2</c:v>
                      </c:pt>
                      <c:pt idx="668">
                        <c:v>2.8603500000000025E-2</c:v>
                      </c:pt>
                      <c:pt idx="669">
                        <c:v>2.8584500000000027E-2</c:v>
                      </c:pt>
                      <c:pt idx="670">
                        <c:v>2.8573500000000029E-2</c:v>
                      </c:pt>
                      <c:pt idx="671">
                        <c:v>2.8560000000000026E-2</c:v>
                      </c:pt>
                      <c:pt idx="672">
                        <c:v>2.8549000000000026E-2</c:v>
                      </c:pt>
                      <c:pt idx="673">
                        <c:v>2.853200000000003E-2</c:v>
                      </c:pt>
                      <c:pt idx="674">
                        <c:v>2.8520000000000024E-2</c:v>
                      </c:pt>
                      <c:pt idx="675">
                        <c:v>2.8503000000000025E-2</c:v>
                      </c:pt>
                      <c:pt idx="676">
                        <c:v>2.8489000000000028E-2</c:v>
                      </c:pt>
                      <c:pt idx="677">
                        <c:v>2.8481500000000028E-2</c:v>
                      </c:pt>
                      <c:pt idx="678">
                        <c:v>2.8463500000000027E-2</c:v>
                      </c:pt>
                      <c:pt idx="679">
                        <c:v>2.8454000000000028E-2</c:v>
                      </c:pt>
                      <c:pt idx="680">
                        <c:v>2.8445500000000026E-2</c:v>
                      </c:pt>
                      <c:pt idx="681">
                        <c:v>2.8430000000000021E-2</c:v>
                      </c:pt>
                      <c:pt idx="682">
                        <c:v>2.8410500000000019E-2</c:v>
                      </c:pt>
                      <c:pt idx="683">
                        <c:v>2.8396000000000012E-2</c:v>
                      </c:pt>
                      <c:pt idx="684">
                        <c:v>2.8378000000000014E-2</c:v>
                      </c:pt>
                      <c:pt idx="685">
                        <c:v>2.8359000000000009E-2</c:v>
                      </c:pt>
                      <c:pt idx="686">
                        <c:v>2.8338500000000003E-2</c:v>
                      </c:pt>
                      <c:pt idx="687">
                        <c:v>2.8320500000000005E-2</c:v>
                      </c:pt>
                      <c:pt idx="688">
                        <c:v>2.8300500000000003E-2</c:v>
                      </c:pt>
                      <c:pt idx="689">
                        <c:v>2.828300000000001E-2</c:v>
                      </c:pt>
                      <c:pt idx="690">
                        <c:v>2.8267500000000011E-2</c:v>
                      </c:pt>
                      <c:pt idx="691">
                        <c:v>2.8251000000000012E-2</c:v>
                      </c:pt>
                      <c:pt idx="692">
                        <c:v>2.8231500000000014E-2</c:v>
                      </c:pt>
                      <c:pt idx="693">
                        <c:v>2.8213000000000012E-2</c:v>
                      </c:pt>
                      <c:pt idx="694">
                        <c:v>2.8195500000000009E-2</c:v>
                      </c:pt>
                      <c:pt idx="695">
                        <c:v>2.8182000000000009E-2</c:v>
                      </c:pt>
                      <c:pt idx="696">
                        <c:v>2.8161000000000009E-2</c:v>
                      </c:pt>
                      <c:pt idx="697">
                        <c:v>2.8143000000000012E-2</c:v>
                      </c:pt>
                      <c:pt idx="698">
                        <c:v>2.8124500000000011E-2</c:v>
                      </c:pt>
                      <c:pt idx="699">
                        <c:v>2.8104000000000007E-2</c:v>
                      </c:pt>
                      <c:pt idx="700">
                        <c:v>2.808900000000001E-2</c:v>
                      </c:pt>
                      <c:pt idx="701">
                        <c:v>2.8068500000000007E-2</c:v>
                      </c:pt>
                      <c:pt idx="702">
                        <c:v>2.8050500000000009E-2</c:v>
                      </c:pt>
                      <c:pt idx="703">
                        <c:v>2.8030500000000007E-2</c:v>
                      </c:pt>
                      <c:pt idx="704">
                        <c:v>2.8015000000000002E-2</c:v>
                      </c:pt>
                      <c:pt idx="705">
                        <c:v>2.7998500000000003E-2</c:v>
                      </c:pt>
                      <c:pt idx="706">
                        <c:v>2.7979499999999997E-2</c:v>
                      </c:pt>
                      <c:pt idx="707">
                        <c:v>2.7964999999999997E-2</c:v>
                      </c:pt>
                      <c:pt idx="708">
                        <c:v>2.7947499999999997E-2</c:v>
                      </c:pt>
                      <c:pt idx="709">
                        <c:v>2.7927999999999998E-2</c:v>
                      </c:pt>
                      <c:pt idx="710">
                        <c:v>2.7917499999999994E-2</c:v>
                      </c:pt>
                      <c:pt idx="711">
                        <c:v>2.7894999999999993E-2</c:v>
                      </c:pt>
                      <c:pt idx="712">
                        <c:v>2.7881999999999994E-2</c:v>
                      </c:pt>
                      <c:pt idx="713">
                        <c:v>2.7865999999999998E-2</c:v>
                      </c:pt>
                      <c:pt idx="714">
                        <c:v>2.7845499999999999E-2</c:v>
                      </c:pt>
                      <c:pt idx="715">
                        <c:v>2.7823499999999991E-2</c:v>
                      </c:pt>
                      <c:pt idx="716">
                        <c:v>2.7805999999999997E-2</c:v>
                      </c:pt>
                      <c:pt idx="717">
                        <c:v>2.77805E-2</c:v>
                      </c:pt>
                      <c:pt idx="718">
                        <c:v>2.7769499999999999E-2</c:v>
                      </c:pt>
                      <c:pt idx="719">
                        <c:v>2.77495E-2</c:v>
                      </c:pt>
                      <c:pt idx="720">
                        <c:v>2.7728999999999993E-2</c:v>
                      </c:pt>
                      <c:pt idx="721">
                        <c:v>2.7708499999999997E-2</c:v>
                      </c:pt>
                      <c:pt idx="722">
                        <c:v>2.7690999999999993E-2</c:v>
                      </c:pt>
                      <c:pt idx="723">
                        <c:v>2.7665499999999992E-2</c:v>
                      </c:pt>
                      <c:pt idx="724">
                        <c:v>2.7644999999999996E-2</c:v>
                      </c:pt>
                      <c:pt idx="725">
                        <c:v>2.762549999999999E-2</c:v>
                      </c:pt>
                      <c:pt idx="726">
                        <c:v>2.7608999999999995E-2</c:v>
                      </c:pt>
                      <c:pt idx="727">
                        <c:v>2.7592999999999996E-2</c:v>
                      </c:pt>
                      <c:pt idx="728">
                        <c:v>2.75765E-2</c:v>
                      </c:pt>
                      <c:pt idx="729">
                        <c:v>2.7557499999999999E-2</c:v>
                      </c:pt>
                      <c:pt idx="730">
                        <c:v>2.7540499999999996E-2</c:v>
                      </c:pt>
                      <c:pt idx="731">
                        <c:v>2.7527999999999993E-2</c:v>
                      </c:pt>
                      <c:pt idx="732">
                        <c:v>2.7508499999999988E-2</c:v>
                      </c:pt>
                      <c:pt idx="733">
                        <c:v>2.7491999999999989E-2</c:v>
                      </c:pt>
                      <c:pt idx="734">
                        <c:v>2.7477999999999989E-2</c:v>
                      </c:pt>
                      <c:pt idx="735">
                        <c:v>2.7463499999999988E-2</c:v>
                      </c:pt>
                      <c:pt idx="736">
                        <c:v>2.7442999999999985E-2</c:v>
                      </c:pt>
                      <c:pt idx="737">
                        <c:v>2.7428499999999984E-2</c:v>
                      </c:pt>
                      <c:pt idx="738">
                        <c:v>2.7413999999999984E-2</c:v>
                      </c:pt>
                      <c:pt idx="739">
                        <c:v>2.7396999999999984E-2</c:v>
                      </c:pt>
                      <c:pt idx="740">
                        <c:v>2.7388499999999986E-2</c:v>
                      </c:pt>
                      <c:pt idx="741">
                        <c:v>2.7381499999999989E-2</c:v>
                      </c:pt>
                      <c:pt idx="742">
                        <c:v>2.7364499999999993E-2</c:v>
                      </c:pt>
                      <c:pt idx="743">
                        <c:v>2.7353999999999989E-2</c:v>
                      </c:pt>
                      <c:pt idx="744">
                        <c:v>2.7339499999999992E-2</c:v>
                      </c:pt>
                      <c:pt idx="745">
                        <c:v>2.7327999999999988E-2</c:v>
                      </c:pt>
                      <c:pt idx="746">
                        <c:v>2.7315999999999986E-2</c:v>
                      </c:pt>
                      <c:pt idx="747">
                        <c:v>2.7308499999999986E-2</c:v>
                      </c:pt>
                      <c:pt idx="748">
                        <c:v>2.7291999999999986E-2</c:v>
                      </c:pt>
                      <c:pt idx="749">
                        <c:v>2.7279499999999984E-2</c:v>
                      </c:pt>
                      <c:pt idx="750">
                        <c:v>2.7264999999999994E-2</c:v>
                      </c:pt>
                      <c:pt idx="751">
                        <c:v>2.7248999999999989E-2</c:v>
                      </c:pt>
                      <c:pt idx="752">
                        <c:v>2.7234999999999988E-2</c:v>
                      </c:pt>
                      <c:pt idx="753">
                        <c:v>2.7223999999999995E-2</c:v>
                      </c:pt>
                      <c:pt idx="754">
                        <c:v>2.7210999999999989E-2</c:v>
                      </c:pt>
                      <c:pt idx="755">
                        <c:v>2.7196499999999992E-2</c:v>
                      </c:pt>
                      <c:pt idx="756">
                        <c:v>2.7181999999999991E-2</c:v>
                      </c:pt>
                      <c:pt idx="757">
                        <c:v>2.7163999999999987E-2</c:v>
                      </c:pt>
                      <c:pt idx="758">
                        <c:v>2.7148499999999989E-2</c:v>
                      </c:pt>
                      <c:pt idx="759">
                        <c:v>2.7134999999999992E-2</c:v>
                      </c:pt>
                      <c:pt idx="760">
                        <c:v>2.7117999999999993E-2</c:v>
                      </c:pt>
                      <c:pt idx="761">
                        <c:v>2.7102499999999995E-2</c:v>
                      </c:pt>
                      <c:pt idx="762">
                        <c:v>2.7080999999999994E-2</c:v>
                      </c:pt>
                      <c:pt idx="763">
                        <c:v>2.7062999999999993E-2</c:v>
                      </c:pt>
                      <c:pt idx="764">
                        <c:v>2.7050499999999995E-2</c:v>
                      </c:pt>
                      <c:pt idx="765">
                        <c:v>2.7033499999999995E-2</c:v>
                      </c:pt>
                      <c:pt idx="766">
                        <c:v>2.7018499999999994E-2</c:v>
                      </c:pt>
                      <c:pt idx="767">
                        <c:v>2.7004999999999991E-2</c:v>
                      </c:pt>
                      <c:pt idx="768">
                        <c:v>2.6990499999999987E-2</c:v>
                      </c:pt>
                      <c:pt idx="769">
                        <c:v>2.6979999999999987E-2</c:v>
                      </c:pt>
                      <c:pt idx="770">
                        <c:v>2.6964999999999986E-2</c:v>
                      </c:pt>
                      <c:pt idx="771">
                        <c:v>2.6948999999999987E-2</c:v>
                      </c:pt>
                      <c:pt idx="772">
                        <c:v>2.6937999999999986E-2</c:v>
                      </c:pt>
                      <c:pt idx="773">
                        <c:v>2.6925999999999985E-2</c:v>
                      </c:pt>
                      <c:pt idx="774">
                        <c:v>2.6917499999999987E-2</c:v>
                      </c:pt>
                      <c:pt idx="775">
                        <c:v>2.6905999999999982E-2</c:v>
                      </c:pt>
                      <c:pt idx="776">
                        <c:v>2.6891499999999978E-2</c:v>
                      </c:pt>
                      <c:pt idx="777">
                        <c:v>2.6883999999999977E-2</c:v>
                      </c:pt>
                      <c:pt idx="778">
                        <c:v>2.6871499999999979E-2</c:v>
                      </c:pt>
                      <c:pt idx="779">
                        <c:v>2.6866499999999974E-2</c:v>
                      </c:pt>
                      <c:pt idx="780">
                        <c:v>2.6855499999999973E-2</c:v>
                      </c:pt>
                      <c:pt idx="781">
                        <c:v>2.6845999999999974E-2</c:v>
                      </c:pt>
                      <c:pt idx="782">
                        <c:v>2.6838999999999974E-2</c:v>
                      </c:pt>
                      <c:pt idx="783">
                        <c:v>2.6831499999999973E-2</c:v>
                      </c:pt>
                      <c:pt idx="784">
                        <c:v>2.6825999999999982E-2</c:v>
                      </c:pt>
                      <c:pt idx="785">
                        <c:v>2.6821999999999978E-2</c:v>
                      </c:pt>
                      <c:pt idx="786">
                        <c:v>2.6811499999999978E-2</c:v>
                      </c:pt>
                      <c:pt idx="787">
                        <c:v>2.6797999999999975E-2</c:v>
                      </c:pt>
                      <c:pt idx="788">
                        <c:v>2.6795499999999976E-2</c:v>
                      </c:pt>
                      <c:pt idx="789">
                        <c:v>2.6781999999999983E-2</c:v>
                      </c:pt>
                      <c:pt idx="790">
                        <c:v>2.6773499999999985E-2</c:v>
                      </c:pt>
                      <c:pt idx="791">
                        <c:v>2.6771499999999983E-2</c:v>
                      </c:pt>
                      <c:pt idx="792">
                        <c:v>2.6762999999999985E-2</c:v>
                      </c:pt>
                      <c:pt idx="793">
                        <c:v>2.6755499999999984E-2</c:v>
                      </c:pt>
                      <c:pt idx="794">
                        <c:v>2.6747499999999983E-2</c:v>
                      </c:pt>
                      <c:pt idx="795">
                        <c:v>2.674399999999998E-2</c:v>
                      </c:pt>
                      <c:pt idx="796">
                        <c:v>2.6736499999999976E-2</c:v>
                      </c:pt>
                      <c:pt idx="797">
                        <c:v>2.6729499999999982E-2</c:v>
                      </c:pt>
                      <c:pt idx="798">
                        <c:v>2.672749999999998E-2</c:v>
                      </c:pt>
                      <c:pt idx="799">
                        <c:v>2.6721499999999974E-2</c:v>
                      </c:pt>
                      <c:pt idx="800">
                        <c:v>2.6719499999999976E-2</c:v>
                      </c:pt>
                      <c:pt idx="801">
                        <c:v>2.6711499999999971E-2</c:v>
                      </c:pt>
                      <c:pt idx="802">
                        <c:v>2.6705499999999972E-2</c:v>
                      </c:pt>
                      <c:pt idx="803">
                        <c:v>2.6703499999999977E-2</c:v>
                      </c:pt>
                      <c:pt idx="804">
                        <c:v>2.6697499999999975E-2</c:v>
                      </c:pt>
                      <c:pt idx="805">
                        <c:v>2.6691499999999976E-2</c:v>
                      </c:pt>
                      <c:pt idx="806">
                        <c:v>2.6690999999999975E-2</c:v>
                      </c:pt>
                      <c:pt idx="807">
                        <c:v>2.6682499999999974E-2</c:v>
                      </c:pt>
                      <c:pt idx="808">
                        <c:v>2.6678999999999977E-2</c:v>
                      </c:pt>
                      <c:pt idx="809">
                        <c:v>2.6673499999999972E-2</c:v>
                      </c:pt>
                      <c:pt idx="810">
                        <c:v>2.6663999999999976E-2</c:v>
                      </c:pt>
                      <c:pt idx="811">
                        <c:v>2.6663999999999972E-2</c:v>
                      </c:pt>
                      <c:pt idx="812">
                        <c:v>2.6661999999999977E-2</c:v>
                      </c:pt>
                      <c:pt idx="813">
                        <c:v>2.6657499999999973E-2</c:v>
                      </c:pt>
                      <c:pt idx="814">
                        <c:v>2.6654499999999977E-2</c:v>
                      </c:pt>
                      <c:pt idx="815">
                        <c:v>2.6650499999999973E-2</c:v>
                      </c:pt>
                      <c:pt idx="816">
                        <c:v>2.6645499999999978E-2</c:v>
                      </c:pt>
                      <c:pt idx="817">
                        <c:v>2.6642999999999983E-2</c:v>
                      </c:pt>
                      <c:pt idx="818">
                        <c:v>2.6645999999999982E-2</c:v>
                      </c:pt>
                      <c:pt idx="819">
                        <c:v>2.6649999999999983E-2</c:v>
                      </c:pt>
                      <c:pt idx="820">
                        <c:v>2.6651999999999988E-2</c:v>
                      </c:pt>
                      <c:pt idx="821">
                        <c:v>2.6652499999999985E-2</c:v>
                      </c:pt>
                      <c:pt idx="822">
                        <c:v>2.6647999999999988E-2</c:v>
                      </c:pt>
                      <c:pt idx="823">
                        <c:v>2.6653499999999993E-2</c:v>
                      </c:pt>
                      <c:pt idx="824">
                        <c:v>2.6651499999999998E-2</c:v>
                      </c:pt>
                      <c:pt idx="825">
                        <c:v>2.6649999999999997E-2</c:v>
                      </c:pt>
                      <c:pt idx="826">
                        <c:v>2.6652499999999996E-2</c:v>
                      </c:pt>
                      <c:pt idx="827">
                        <c:v>2.6652999999999996E-2</c:v>
                      </c:pt>
                      <c:pt idx="828">
                        <c:v>2.6652499999999996E-2</c:v>
                      </c:pt>
                      <c:pt idx="829">
                        <c:v>2.6649999999999997E-2</c:v>
                      </c:pt>
                      <c:pt idx="830">
                        <c:v>2.6646999999999994E-2</c:v>
                      </c:pt>
                      <c:pt idx="831">
                        <c:v>2.6651499999999998E-2</c:v>
                      </c:pt>
                      <c:pt idx="832">
                        <c:v>2.6654499999999994E-2</c:v>
                      </c:pt>
                      <c:pt idx="833">
                        <c:v>2.6661999999999998E-2</c:v>
                      </c:pt>
                      <c:pt idx="834">
                        <c:v>2.6665499999999998E-2</c:v>
                      </c:pt>
                      <c:pt idx="835">
                        <c:v>2.6662999999999996E-2</c:v>
                      </c:pt>
                      <c:pt idx="836">
                        <c:v>2.6662499999999999E-2</c:v>
                      </c:pt>
                      <c:pt idx="837">
                        <c:v>2.6664499999999997E-2</c:v>
                      </c:pt>
                      <c:pt idx="838">
                        <c:v>2.6669499999999999E-2</c:v>
                      </c:pt>
                      <c:pt idx="839">
                        <c:v>2.6669499999999999E-2</c:v>
                      </c:pt>
                      <c:pt idx="840">
                        <c:v>2.6675000000000001E-2</c:v>
                      </c:pt>
                      <c:pt idx="841">
                        <c:v>2.6683499999999999E-2</c:v>
                      </c:pt>
                      <c:pt idx="842">
                        <c:v>2.6687499999999992E-2</c:v>
                      </c:pt>
                      <c:pt idx="843">
                        <c:v>2.6691499999999996E-2</c:v>
                      </c:pt>
                      <c:pt idx="844">
                        <c:v>2.6696999999999999E-2</c:v>
                      </c:pt>
                      <c:pt idx="845">
                        <c:v>2.6700999999999996E-2</c:v>
                      </c:pt>
                      <c:pt idx="846">
                        <c:v>2.6705999999999997E-2</c:v>
                      </c:pt>
                      <c:pt idx="847">
                        <c:v>2.67125E-2</c:v>
                      </c:pt>
                      <c:pt idx="848">
                        <c:v>2.6713500000000005E-2</c:v>
                      </c:pt>
                      <c:pt idx="849">
                        <c:v>2.6717500000000009E-2</c:v>
                      </c:pt>
                      <c:pt idx="850">
                        <c:v>2.6723500000000008E-2</c:v>
                      </c:pt>
                      <c:pt idx="851">
                        <c:v>2.6735000000000005E-2</c:v>
                      </c:pt>
                      <c:pt idx="852">
                        <c:v>2.6739000000000006E-2</c:v>
                      </c:pt>
                      <c:pt idx="853">
                        <c:v>2.674350000000001E-2</c:v>
                      </c:pt>
                      <c:pt idx="854">
                        <c:v>2.6751000000000011E-2</c:v>
                      </c:pt>
                      <c:pt idx="855">
                        <c:v>2.6752500000000005E-2</c:v>
                      </c:pt>
                      <c:pt idx="856">
                        <c:v>2.6752000000000012E-2</c:v>
                      </c:pt>
                      <c:pt idx="857">
                        <c:v>2.6757000000000013E-2</c:v>
                      </c:pt>
                      <c:pt idx="858">
                        <c:v>2.6756500000000009E-2</c:v>
                      </c:pt>
                      <c:pt idx="859">
                        <c:v>2.6750500000000007E-2</c:v>
                      </c:pt>
                      <c:pt idx="860">
                        <c:v>2.6751500000000004E-2</c:v>
                      </c:pt>
                      <c:pt idx="861">
                        <c:v>2.6745500000000009E-2</c:v>
                      </c:pt>
                      <c:pt idx="862">
                        <c:v>2.6743500000000003E-2</c:v>
                      </c:pt>
                      <c:pt idx="863">
                        <c:v>2.6747500000000004E-2</c:v>
                      </c:pt>
                      <c:pt idx="864">
                        <c:v>2.6749000000000005E-2</c:v>
                      </c:pt>
                      <c:pt idx="865">
                        <c:v>2.6748000000000004E-2</c:v>
                      </c:pt>
                      <c:pt idx="866">
                        <c:v>2.6744500000000001E-2</c:v>
                      </c:pt>
                      <c:pt idx="867">
                        <c:v>2.6747499999999994E-2</c:v>
                      </c:pt>
                      <c:pt idx="868">
                        <c:v>2.6744499999999994E-2</c:v>
                      </c:pt>
                      <c:pt idx="869">
                        <c:v>2.6749999999999989E-2</c:v>
                      </c:pt>
                      <c:pt idx="870">
                        <c:v>2.6751999999999988E-2</c:v>
                      </c:pt>
                      <c:pt idx="871">
                        <c:v>2.6753499999999986E-2</c:v>
                      </c:pt>
                      <c:pt idx="872">
                        <c:v>2.6752499999999988E-2</c:v>
                      </c:pt>
                      <c:pt idx="873">
                        <c:v>2.6752999999999985E-2</c:v>
                      </c:pt>
                      <c:pt idx="874">
                        <c:v>2.6756999999999986E-2</c:v>
                      </c:pt>
                      <c:pt idx="875">
                        <c:v>2.6756999999999986E-2</c:v>
                      </c:pt>
                      <c:pt idx="876">
                        <c:v>2.6766999999999985E-2</c:v>
                      </c:pt>
                      <c:pt idx="877">
                        <c:v>2.6769499999999988E-2</c:v>
                      </c:pt>
                      <c:pt idx="878">
                        <c:v>2.6778999999999987E-2</c:v>
                      </c:pt>
                      <c:pt idx="879">
                        <c:v>2.6779499999999987E-2</c:v>
                      </c:pt>
                      <c:pt idx="880">
                        <c:v>2.6785499999999986E-2</c:v>
                      </c:pt>
                      <c:pt idx="881">
                        <c:v>2.6788999999999986E-2</c:v>
                      </c:pt>
                      <c:pt idx="882">
                        <c:v>2.6803999999999988E-2</c:v>
                      </c:pt>
                      <c:pt idx="883">
                        <c:v>2.680649999999999E-2</c:v>
                      </c:pt>
                      <c:pt idx="884">
                        <c:v>2.6812999999999993E-2</c:v>
                      </c:pt>
                      <c:pt idx="885">
                        <c:v>2.6829999999999989E-2</c:v>
                      </c:pt>
                      <c:pt idx="886">
                        <c:v>2.6842499999999991E-2</c:v>
                      </c:pt>
                      <c:pt idx="887">
                        <c:v>2.685549999999999E-2</c:v>
                      </c:pt>
                      <c:pt idx="888">
                        <c:v>2.6867499999999992E-2</c:v>
                      </c:pt>
                      <c:pt idx="889">
                        <c:v>2.6877999999999989E-2</c:v>
                      </c:pt>
                      <c:pt idx="890">
                        <c:v>2.6886999999999991E-2</c:v>
                      </c:pt>
                      <c:pt idx="891">
                        <c:v>2.6901999999999992E-2</c:v>
                      </c:pt>
                      <c:pt idx="892">
                        <c:v>2.6915499999999992E-2</c:v>
                      </c:pt>
                      <c:pt idx="893">
                        <c:v>2.6924999999999991E-2</c:v>
                      </c:pt>
                      <c:pt idx="894">
                        <c:v>2.6938999999999987E-2</c:v>
                      </c:pt>
                      <c:pt idx="895">
                        <c:v>2.6946499999999984E-2</c:v>
                      </c:pt>
                      <c:pt idx="896">
                        <c:v>2.6953999999999981E-2</c:v>
                      </c:pt>
                      <c:pt idx="897">
                        <c:v>2.6965999999999987E-2</c:v>
                      </c:pt>
                      <c:pt idx="898">
                        <c:v>2.697649999999999E-2</c:v>
                      </c:pt>
                      <c:pt idx="899">
                        <c:v>2.6996999999999986E-2</c:v>
                      </c:pt>
                      <c:pt idx="900">
                        <c:v>2.7004999999999991E-2</c:v>
                      </c:pt>
                      <c:pt idx="901">
                        <c:v>2.7019999999999985E-2</c:v>
                      </c:pt>
                      <c:pt idx="902">
                        <c:v>2.7029999999999985E-2</c:v>
                      </c:pt>
                      <c:pt idx="903">
                        <c:v>2.7041999999999983E-2</c:v>
                      </c:pt>
                      <c:pt idx="904">
                        <c:v>2.7054999999999989E-2</c:v>
                      </c:pt>
                      <c:pt idx="905">
                        <c:v>2.7068499999999988E-2</c:v>
                      </c:pt>
                      <c:pt idx="906">
                        <c:v>2.7077999999999987E-2</c:v>
                      </c:pt>
                      <c:pt idx="907">
                        <c:v>2.7092999999999989E-2</c:v>
                      </c:pt>
                      <c:pt idx="908">
                        <c:v>2.7103999999999989E-2</c:v>
                      </c:pt>
                      <c:pt idx="909">
                        <c:v>2.711149999999999E-2</c:v>
                      </c:pt>
                      <c:pt idx="910">
                        <c:v>2.7112999999999988E-2</c:v>
                      </c:pt>
                      <c:pt idx="911">
                        <c:v>2.7126499999999991E-2</c:v>
                      </c:pt>
                      <c:pt idx="912">
                        <c:v>2.7137999999999992E-2</c:v>
                      </c:pt>
                      <c:pt idx="913">
                        <c:v>2.7147999999999992E-2</c:v>
                      </c:pt>
                      <c:pt idx="914">
                        <c:v>2.7155999999999989E-2</c:v>
                      </c:pt>
                      <c:pt idx="915">
                        <c:v>2.7171499999999994E-2</c:v>
                      </c:pt>
                      <c:pt idx="916">
                        <c:v>2.7183499999999992E-2</c:v>
                      </c:pt>
                      <c:pt idx="917">
                        <c:v>2.7196999999999992E-2</c:v>
                      </c:pt>
                      <c:pt idx="918">
                        <c:v>2.7207499999999999E-2</c:v>
                      </c:pt>
                      <c:pt idx="919">
                        <c:v>2.7219999999999994E-2</c:v>
                      </c:pt>
                      <c:pt idx="920">
                        <c:v>2.7229999999999997E-2</c:v>
                      </c:pt>
                      <c:pt idx="921">
                        <c:v>2.7238500000000002E-2</c:v>
                      </c:pt>
                      <c:pt idx="922">
                        <c:v>2.7249999999999996E-2</c:v>
                      </c:pt>
                      <c:pt idx="923">
                        <c:v>2.7256499999999999E-2</c:v>
                      </c:pt>
                      <c:pt idx="924">
                        <c:v>2.7259499999999992E-2</c:v>
                      </c:pt>
                      <c:pt idx="925">
                        <c:v>2.7264499999999994E-2</c:v>
                      </c:pt>
                      <c:pt idx="926">
                        <c:v>2.7271499999999994E-2</c:v>
                      </c:pt>
                      <c:pt idx="927">
                        <c:v>2.72605E-2</c:v>
                      </c:pt>
                      <c:pt idx="928">
                        <c:v>2.7276999999999999E-2</c:v>
                      </c:pt>
                      <c:pt idx="929">
                        <c:v>2.7282500000000001E-2</c:v>
                      </c:pt>
                      <c:pt idx="930">
                        <c:v>2.7297000000000002E-2</c:v>
                      </c:pt>
                      <c:pt idx="931">
                        <c:v>2.7306500000000001E-2</c:v>
                      </c:pt>
                      <c:pt idx="932">
                        <c:v>2.7318500000000006E-2</c:v>
                      </c:pt>
                      <c:pt idx="933">
                        <c:v>2.7329000000000003E-2</c:v>
                      </c:pt>
                      <c:pt idx="934">
                        <c:v>2.7340500000000004E-2</c:v>
                      </c:pt>
                      <c:pt idx="935">
                        <c:v>2.7347500000000004E-2</c:v>
                      </c:pt>
                      <c:pt idx="936">
                        <c:v>2.7357000000000006E-2</c:v>
                      </c:pt>
                      <c:pt idx="937">
                        <c:v>2.7368000000000007E-2</c:v>
                      </c:pt>
                      <c:pt idx="938">
                        <c:v>2.7382000000000004E-2</c:v>
                      </c:pt>
                      <c:pt idx="939">
                        <c:v>2.7388000000000003E-2</c:v>
                      </c:pt>
                      <c:pt idx="940">
                        <c:v>2.7393000000000011E-2</c:v>
                      </c:pt>
                      <c:pt idx="941">
                        <c:v>2.7398000000000013E-2</c:v>
                      </c:pt>
                      <c:pt idx="942">
                        <c:v>2.7410000000000011E-2</c:v>
                      </c:pt>
                      <c:pt idx="943">
                        <c:v>2.7418000000000008E-2</c:v>
                      </c:pt>
                      <c:pt idx="944">
                        <c:v>2.7426500000000006E-2</c:v>
                      </c:pt>
                      <c:pt idx="945">
                        <c:v>2.7426000000000009E-2</c:v>
                      </c:pt>
                      <c:pt idx="946">
                        <c:v>2.7437500000000007E-2</c:v>
                      </c:pt>
                      <c:pt idx="947">
                        <c:v>2.7439000000000009E-2</c:v>
                      </c:pt>
                      <c:pt idx="948">
                        <c:v>2.7460500000000016E-2</c:v>
                      </c:pt>
                      <c:pt idx="949">
                        <c:v>2.7469500000000018E-2</c:v>
                      </c:pt>
                      <c:pt idx="950">
                        <c:v>2.7482000000000017E-2</c:v>
                      </c:pt>
                      <c:pt idx="951">
                        <c:v>2.7491000000000015E-2</c:v>
                      </c:pt>
                      <c:pt idx="952">
                        <c:v>2.7503000000000014E-2</c:v>
                      </c:pt>
                      <c:pt idx="953">
                        <c:v>2.7508500000000016E-2</c:v>
                      </c:pt>
                      <c:pt idx="954">
                        <c:v>2.7519000000000019E-2</c:v>
                      </c:pt>
                      <c:pt idx="955">
                        <c:v>2.7530000000000013E-2</c:v>
                      </c:pt>
                      <c:pt idx="956">
                        <c:v>2.7543000000000015E-2</c:v>
                      </c:pt>
                      <c:pt idx="957">
                        <c:v>2.7553000000000015E-2</c:v>
                      </c:pt>
                      <c:pt idx="958">
                        <c:v>2.7565500000000017E-2</c:v>
                      </c:pt>
                      <c:pt idx="959">
                        <c:v>2.757200000000002E-2</c:v>
                      </c:pt>
                      <c:pt idx="960">
                        <c:v>2.758650000000001E-2</c:v>
                      </c:pt>
                      <c:pt idx="961">
                        <c:v>2.761750000000001E-2</c:v>
                      </c:pt>
                      <c:pt idx="962">
                        <c:v>2.7630500000000006E-2</c:v>
                      </c:pt>
                      <c:pt idx="963">
                        <c:v>2.7640000000000012E-2</c:v>
                      </c:pt>
                      <c:pt idx="964">
                        <c:v>2.7652000000000013E-2</c:v>
                      </c:pt>
                      <c:pt idx="965">
                        <c:v>2.7666500000000011E-2</c:v>
                      </c:pt>
                      <c:pt idx="966">
                        <c:v>2.7682000000000016E-2</c:v>
                      </c:pt>
                      <c:pt idx="967">
                        <c:v>2.7689500000000013E-2</c:v>
                      </c:pt>
                      <c:pt idx="968">
                        <c:v>2.7700500000000006E-2</c:v>
                      </c:pt>
                      <c:pt idx="969">
                        <c:v>2.7707000000000009E-2</c:v>
                      </c:pt>
                      <c:pt idx="970">
                        <c:v>2.7713500000000009E-2</c:v>
                      </c:pt>
                      <c:pt idx="971">
                        <c:v>2.7724500000000013E-2</c:v>
                      </c:pt>
                      <c:pt idx="972">
                        <c:v>2.7734500000000016E-2</c:v>
                      </c:pt>
                      <c:pt idx="973">
                        <c:v>2.7741000000000019E-2</c:v>
                      </c:pt>
                      <c:pt idx="974">
                        <c:v>2.7740500000000015E-2</c:v>
                      </c:pt>
                      <c:pt idx="975">
                        <c:v>2.7745500000000013E-2</c:v>
                      </c:pt>
                      <c:pt idx="976">
                        <c:v>2.7751500000000009E-2</c:v>
                      </c:pt>
                      <c:pt idx="977">
                        <c:v>2.775300000000001E-2</c:v>
                      </c:pt>
                      <c:pt idx="978">
                        <c:v>2.7759500000000013E-2</c:v>
                      </c:pt>
                      <c:pt idx="979">
                        <c:v>2.7760500000000014E-2</c:v>
                      </c:pt>
                      <c:pt idx="980">
                        <c:v>2.7765500000000012E-2</c:v>
                      </c:pt>
                      <c:pt idx="981">
                        <c:v>2.7764000000000011E-2</c:v>
                      </c:pt>
                      <c:pt idx="982">
                        <c:v>2.7761000000000004E-2</c:v>
                      </c:pt>
                      <c:pt idx="983">
                        <c:v>2.7758000000000008E-2</c:v>
                      </c:pt>
                      <c:pt idx="984">
                        <c:v>2.7762000000000005E-2</c:v>
                      </c:pt>
                      <c:pt idx="985">
                        <c:v>2.7759500000000003E-2</c:v>
                      </c:pt>
                      <c:pt idx="986">
                        <c:v>2.7759999999999996E-2</c:v>
                      </c:pt>
                      <c:pt idx="987">
                        <c:v>2.7765999999999992E-2</c:v>
                      </c:pt>
                      <c:pt idx="988">
                        <c:v>2.7762499999999992E-2</c:v>
                      </c:pt>
                      <c:pt idx="989">
                        <c:v>2.7761999999999995E-2</c:v>
                      </c:pt>
                      <c:pt idx="990">
                        <c:v>2.77635E-2</c:v>
                      </c:pt>
                      <c:pt idx="991">
                        <c:v>2.7757E-2</c:v>
                      </c:pt>
                      <c:pt idx="992">
                        <c:v>2.7756500000000007E-2</c:v>
                      </c:pt>
                      <c:pt idx="993">
                        <c:v>2.7757E-2</c:v>
                      </c:pt>
                      <c:pt idx="994">
                        <c:v>2.7755499999999999E-2</c:v>
                      </c:pt>
                      <c:pt idx="995">
                        <c:v>2.7747500000000001E-2</c:v>
                      </c:pt>
                      <c:pt idx="996">
                        <c:v>2.7745499999999999E-2</c:v>
                      </c:pt>
                      <c:pt idx="997">
                        <c:v>2.7740999999999998E-2</c:v>
                      </c:pt>
                      <c:pt idx="998">
                        <c:v>2.7737499999999998E-2</c:v>
                      </c:pt>
                      <c:pt idx="999">
                        <c:v>2.7736500000000001E-2</c:v>
                      </c:pt>
                      <c:pt idx="1000">
                        <c:v>2.7730000000000001E-2</c:v>
                      </c:pt>
                      <c:pt idx="1001">
                        <c:v>2.7729499999999997E-2</c:v>
                      </c:pt>
                      <c:pt idx="1002">
                        <c:v>2.7725E-2</c:v>
                      </c:pt>
                      <c:pt idx="1003">
                        <c:v>2.7729500000000004E-2</c:v>
                      </c:pt>
                      <c:pt idx="1004">
                        <c:v>2.7724499999999999E-2</c:v>
                      </c:pt>
                      <c:pt idx="1005">
                        <c:v>2.7721500000000003E-2</c:v>
                      </c:pt>
                      <c:pt idx="1006">
                        <c:v>2.7722000000000004E-2</c:v>
                      </c:pt>
                      <c:pt idx="1007">
                        <c:v>2.7723000000000001E-2</c:v>
                      </c:pt>
                      <c:pt idx="1008">
                        <c:v>2.7725500000000004E-2</c:v>
                      </c:pt>
                      <c:pt idx="1009">
                        <c:v>2.7725000000000003E-2</c:v>
                      </c:pt>
                      <c:pt idx="1010">
                        <c:v>2.7731000000000002E-2</c:v>
                      </c:pt>
                      <c:pt idx="1011">
                        <c:v>2.7731000000000002E-2</c:v>
                      </c:pt>
                      <c:pt idx="1012">
                        <c:v>2.7731000000000009E-2</c:v>
                      </c:pt>
                      <c:pt idx="1013">
                        <c:v>2.7733500000000001E-2</c:v>
                      </c:pt>
                      <c:pt idx="1014">
                        <c:v>2.7737999999999995E-2</c:v>
                      </c:pt>
                      <c:pt idx="1015">
                        <c:v>2.7741499999999995E-2</c:v>
                      </c:pt>
                      <c:pt idx="1016">
                        <c:v>2.7744999999999999E-2</c:v>
                      </c:pt>
                      <c:pt idx="1017">
                        <c:v>2.7751499999999998E-2</c:v>
                      </c:pt>
                      <c:pt idx="1018">
                        <c:v>2.7749000000000003E-2</c:v>
                      </c:pt>
                      <c:pt idx="1019">
                        <c:v>2.7741000000000002E-2</c:v>
                      </c:pt>
                      <c:pt idx="1020">
                        <c:v>2.7734500000000006E-2</c:v>
                      </c:pt>
                      <c:pt idx="1021">
                        <c:v>2.7736500000000004E-2</c:v>
                      </c:pt>
                      <c:pt idx="1022">
                        <c:v>2.7736500000000004E-2</c:v>
                      </c:pt>
                      <c:pt idx="1023">
                        <c:v>2.7736500000000008E-2</c:v>
                      </c:pt>
                      <c:pt idx="1024">
                        <c:v>2.7743000000000011E-2</c:v>
                      </c:pt>
                      <c:pt idx="1025">
                        <c:v>2.7743500000000011E-2</c:v>
                      </c:pt>
                      <c:pt idx="1026">
                        <c:v>2.7745000000000006E-2</c:v>
                      </c:pt>
                      <c:pt idx="1027">
                        <c:v>2.7742500000000007E-2</c:v>
                      </c:pt>
                      <c:pt idx="1028">
                        <c:v>2.7744000000000001E-2</c:v>
                      </c:pt>
                      <c:pt idx="1029">
                        <c:v>2.7747500000000001E-2</c:v>
                      </c:pt>
                      <c:pt idx="1030">
                        <c:v>2.7749000000000003E-2</c:v>
                      </c:pt>
                      <c:pt idx="1031">
                        <c:v>2.7750499999999997E-2</c:v>
                      </c:pt>
                      <c:pt idx="1032">
                        <c:v>2.7749000000000003E-2</c:v>
                      </c:pt>
                      <c:pt idx="1033">
                        <c:v>2.7743999999999994E-2</c:v>
                      </c:pt>
                      <c:pt idx="1034">
                        <c:v>2.77425E-2</c:v>
                      </c:pt>
                      <c:pt idx="1035">
                        <c:v>2.7742999999999997E-2</c:v>
                      </c:pt>
                      <c:pt idx="1036">
                        <c:v>2.7747999999999995E-2</c:v>
                      </c:pt>
                      <c:pt idx="1037">
                        <c:v>2.7746499999999997E-2</c:v>
                      </c:pt>
                      <c:pt idx="1038">
                        <c:v>2.7741499999999995E-2</c:v>
                      </c:pt>
                      <c:pt idx="1039">
                        <c:v>2.7739500000000007E-2</c:v>
                      </c:pt>
                      <c:pt idx="1040">
                        <c:v>2.7735500000000003E-2</c:v>
                      </c:pt>
                      <c:pt idx="1041">
                        <c:v>2.7728500000000003E-2</c:v>
                      </c:pt>
                      <c:pt idx="1042">
                        <c:v>2.7723500000000009E-2</c:v>
                      </c:pt>
                      <c:pt idx="1043">
                        <c:v>2.7713000000000005E-2</c:v>
                      </c:pt>
                      <c:pt idx="1044">
                        <c:v>2.7709500000000005E-2</c:v>
                      </c:pt>
                      <c:pt idx="1045">
                        <c:v>2.770400000000001E-2</c:v>
                      </c:pt>
                      <c:pt idx="1046">
                        <c:v>2.7697500000000007E-2</c:v>
                      </c:pt>
                      <c:pt idx="1047">
                        <c:v>2.7684E-2</c:v>
                      </c:pt>
                      <c:pt idx="1048">
                        <c:v>2.7675500000000006E-2</c:v>
                      </c:pt>
                      <c:pt idx="1049">
                        <c:v>2.7665499999999999E-2</c:v>
                      </c:pt>
                      <c:pt idx="1050">
                        <c:v>2.7661499999999995E-2</c:v>
                      </c:pt>
                      <c:pt idx="1051">
                        <c:v>2.7644999999999996E-2</c:v>
                      </c:pt>
                      <c:pt idx="1052">
                        <c:v>2.7631999999999993E-2</c:v>
                      </c:pt>
                      <c:pt idx="1053">
                        <c:v>2.7615500000000001E-2</c:v>
                      </c:pt>
                      <c:pt idx="1054">
                        <c:v>2.76E-2</c:v>
                      </c:pt>
                      <c:pt idx="1055">
                        <c:v>2.7590499999999997E-2</c:v>
                      </c:pt>
                      <c:pt idx="1056">
                        <c:v>2.7582499999999999E-2</c:v>
                      </c:pt>
                      <c:pt idx="1057">
                        <c:v>2.7576999999999994E-2</c:v>
                      </c:pt>
                      <c:pt idx="1058">
                        <c:v>2.7567499999999995E-2</c:v>
                      </c:pt>
                      <c:pt idx="1059">
                        <c:v>2.7555999999999994E-2</c:v>
                      </c:pt>
                      <c:pt idx="1060">
                        <c:v>2.7547499999999992E-2</c:v>
                      </c:pt>
                      <c:pt idx="1061">
                        <c:v>2.7542499999999994E-2</c:v>
                      </c:pt>
                      <c:pt idx="1062">
                        <c:v>2.7535499999999994E-2</c:v>
                      </c:pt>
                      <c:pt idx="1063">
                        <c:v>2.7528999999999994E-2</c:v>
                      </c:pt>
                      <c:pt idx="1064">
                        <c:v>2.7514999999999998E-2</c:v>
                      </c:pt>
                      <c:pt idx="1065">
                        <c:v>2.7511999999999991E-2</c:v>
                      </c:pt>
                      <c:pt idx="1066">
                        <c:v>2.7506999999999993E-2</c:v>
                      </c:pt>
                      <c:pt idx="1067">
                        <c:v>2.7493999999999998E-2</c:v>
                      </c:pt>
                      <c:pt idx="1068">
                        <c:v>2.7486999999999994E-2</c:v>
                      </c:pt>
                      <c:pt idx="1069">
                        <c:v>2.7471499999999999E-2</c:v>
                      </c:pt>
                      <c:pt idx="1070">
                        <c:v>2.7460499999999999E-2</c:v>
                      </c:pt>
                      <c:pt idx="1071">
                        <c:v>2.7449000000000005E-2</c:v>
                      </c:pt>
                      <c:pt idx="1072">
                        <c:v>2.7437500000000004E-2</c:v>
                      </c:pt>
                      <c:pt idx="1073">
                        <c:v>2.7427500000000004E-2</c:v>
                      </c:pt>
                      <c:pt idx="1074">
                        <c:v>2.7417000000000004E-2</c:v>
                      </c:pt>
                      <c:pt idx="1075">
                        <c:v>2.7404500000000002E-2</c:v>
                      </c:pt>
                      <c:pt idx="1076">
                        <c:v>2.7391499999999999E-2</c:v>
                      </c:pt>
                      <c:pt idx="1077">
                        <c:v>2.7375500000000001E-2</c:v>
                      </c:pt>
                      <c:pt idx="1078">
                        <c:v>2.736450000000001E-2</c:v>
                      </c:pt>
                      <c:pt idx="1079">
                        <c:v>2.7354000000000003E-2</c:v>
                      </c:pt>
                      <c:pt idx="1080">
                        <c:v>2.7336999999999997E-2</c:v>
                      </c:pt>
                      <c:pt idx="1081">
                        <c:v>2.73265E-2</c:v>
                      </c:pt>
                      <c:pt idx="1082">
                        <c:v>2.7309000000000007E-2</c:v>
                      </c:pt>
                      <c:pt idx="1083">
                        <c:v>2.7300000000000005E-2</c:v>
                      </c:pt>
                      <c:pt idx="1084">
                        <c:v>2.728450000000001E-2</c:v>
                      </c:pt>
                      <c:pt idx="1085">
                        <c:v>2.7265000000000005E-2</c:v>
                      </c:pt>
                      <c:pt idx="1086">
                        <c:v>2.7247500000000008E-2</c:v>
                      </c:pt>
                      <c:pt idx="1087">
                        <c:v>2.7229500000000004E-2</c:v>
                      </c:pt>
                      <c:pt idx="1088">
                        <c:v>2.7214000000000009E-2</c:v>
                      </c:pt>
                      <c:pt idx="1089">
                        <c:v>2.7197500000000006E-2</c:v>
                      </c:pt>
                      <c:pt idx="1090">
                        <c:v>2.718350000000001E-2</c:v>
                      </c:pt>
                      <c:pt idx="1091">
                        <c:v>2.7170000000000007E-2</c:v>
                      </c:pt>
                      <c:pt idx="1092">
                        <c:v>2.7157500000000005E-2</c:v>
                      </c:pt>
                      <c:pt idx="1093">
                        <c:v>2.7145000000000006E-2</c:v>
                      </c:pt>
                      <c:pt idx="1094">
                        <c:v>2.7127000000000002E-2</c:v>
                      </c:pt>
                      <c:pt idx="1095">
                        <c:v>2.7114000000000003E-2</c:v>
                      </c:pt>
                      <c:pt idx="1096">
                        <c:v>2.7101500000000004E-2</c:v>
                      </c:pt>
                      <c:pt idx="1097">
                        <c:v>2.7081999999999998E-2</c:v>
                      </c:pt>
                      <c:pt idx="1098">
                        <c:v>2.7064500000000002E-2</c:v>
                      </c:pt>
                      <c:pt idx="1099">
                        <c:v>2.7046999999999998E-2</c:v>
                      </c:pt>
                      <c:pt idx="1100">
                        <c:v>2.7027499999999996E-2</c:v>
                      </c:pt>
                      <c:pt idx="1101">
                        <c:v>2.7010000000000006E-2</c:v>
                      </c:pt>
                      <c:pt idx="1102">
                        <c:v>2.6994500000000001E-2</c:v>
                      </c:pt>
                      <c:pt idx="1103">
                        <c:v>2.6978999999999996E-2</c:v>
                      </c:pt>
                      <c:pt idx="1104">
                        <c:v>2.6961999999999996E-2</c:v>
                      </c:pt>
                      <c:pt idx="1105">
                        <c:v>2.6945000000000007E-2</c:v>
                      </c:pt>
                      <c:pt idx="1106">
                        <c:v>2.6930500000000003E-2</c:v>
                      </c:pt>
                      <c:pt idx="1107">
                        <c:v>2.6914500000000001E-2</c:v>
                      </c:pt>
                      <c:pt idx="1108">
                        <c:v>2.6897000000000008E-2</c:v>
                      </c:pt>
                      <c:pt idx="1109">
                        <c:v>2.6886000000000011E-2</c:v>
                      </c:pt>
                      <c:pt idx="1110">
                        <c:v>2.6867500000000002E-2</c:v>
                      </c:pt>
                      <c:pt idx="1111">
                        <c:v>2.6852000000000015E-2</c:v>
                      </c:pt>
                      <c:pt idx="1112">
                        <c:v>2.6827000000000014E-2</c:v>
                      </c:pt>
                      <c:pt idx="1113">
                        <c:v>2.6810000000000014E-2</c:v>
                      </c:pt>
                      <c:pt idx="1114">
                        <c:v>2.6789000000000011E-2</c:v>
                      </c:pt>
                      <c:pt idx="1115">
                        <c:v>2.6766500000000009E-2</c:v>
                      </c:pt>
                      <c:pt idx="1116">
                        <c:v>2.6741500000000008E-2</c:v>
                      </c:pt>
                      <c:pt idx="1117">
                        <c:v>2.672200000000001E-2</c:v>
                      </c:pt>
                      <c:pt idx="1118">
                        <c:v>2.6694500000000006E-2</c:v>
                      </c:pt>
                      <c:pt idx="1119">
                        <c:v>2.6671500000000008E-2</c:v>
                      </c:pt>
                      <c:pt idx="1120">
                        <c:v>2.6647000000000007E-2</c:v>
                      </c:pt>
                      <c:pt idx="1121">
                        <c:v>2.6627000000000001E-2</c:v>
                      </c:pt>
                      <c:pt idx="1122">
                        <c:v>2.6599000000000008E-2</c:v>
                      </c:pt>
                      <c:pt idx="1123">
                        <c:v>2.6581000000000007E-2</c:v>
                      </c:pt>
                      <c:pt idx="1124">
                        <c:v>2.6561500000000002E-2</c:v>
                      </c:pt>
                      <c:pt idx="1125">
                        <c:v>2.6546000000000004E-2</c:v>
                      </c:pt>
                      <c:pt idx="1126">
                        <c:v>2.6521000000000003E-2</c:v>
                      </c:pt>
                      <c:pt idx="1127">
                        <c:v>2.6513000000000005E-2</c:v>
                      </c:pt>
                      <c:pt idx="1128">
                        <c:v>2.6481500000000005E-2</c:v>
                      </c:pt>
                      <c:pt idx="1129">
                        <c:v>2.6468500000000006E-2</c:v>
                      </c:pt>
                      <c:pt idx="1130">
                        <c:v>2.6440500000000006E-2</c:v>
                      </c:pt>
                      <c:pt idx="1131">
                        <c:v>2.6414500000000004E-2</c:v>
                      </c:pt>
                      <c:pt idx="1132">
                        <c:v>2.6392000000000006E-2</c:v>
                      </c:pt>
                      <c:pt idx="1133">
                        <c:v>2.6374500000000009E-2</c:v>
                      </c:pt>
                      <c:pt idx="1134">
                        <c:v>2.6352E-2</c:v>
                      </c:pt>
                      <c:pt idx="1135">
                        <c:v>2.6334000000000003E-2</c:v>
                      </c:pt>
                      <c:pt idx="1136">
                        <c:v>2.6318000000000005E-2</c:v>
                      </c:pt>
                      <c:pt idx="1137">
                        <c:v>2.6301500000000009E-2</c:v>
                      </c:pt>
                      <c:pt idx="1138">
                        <c:v>2.6281500000000017E-2</c:v>
                      </c:pt>
                      <c:pt idx="1139">
                        <c:v>2.6266500000000019E-2</c:v>
                      </c:pt>
                      <c:pt idx="1140">
                        <c:v>2.6252000000000018E-2</c:v>
                      </c:pt>
                      <c:pt idx="1141">
                        <c:v>2.6233000000000013E-2</c:v>
                      </c:pt>
                      <c:pt idx="1142">
                        <c:v>2.6218000000000012E-2</c:v>
                      </c:pt>
                      <c:pt idx="1143">
                        <c:v>2.6203000000000011E-2</c:v>
                      </c:pt>
                      <c:pt idx="1144">
                        <c:v>2.6187000000000009E-2</c:v>
                      </c:pt>
                      <c:pt idx="1145">
                        <c:v>2.6179000000000011E-2</c:v>
                      </c:pt>
                      <c:pt idx="1146">
                        <c:v>2.6165500000000005E-2</c:v>
                      </c:pt>
                      <c:pt idx="1147">
                        <c:v>2.6153500000000007E-2</c:v>
                      </c:pt>
                      <c:pt idx="1148">
                        <c:v>2.6127000000000008E-2</c:v>
                      </c:pt>
                      <c:pt idx="1149">
                        <c:v>2.6117500000000012E-2</c:v>
                      </c:pt>
                      <c:pt idx="1150">
                        <c:v>2.6097500000000013E-2</c:v>
                      </c:pt>
                      <c:pt idx="1151">
                        <c:v>2.6079000000000008E-2</c:v>
                      </c:pt>
                      <c:pt idx="1152">
                        <c:v>2.6061000000000011E-2</c:v>
                      </c:pt>
                      <c:pt idx="1153">
                        <c:v>2.6047000000000011E-2</c:v>
                      </c:pt>
                      <c:pt idx="1154">
                        <c:v>2.6039000000000014E-2</c:v>
                      </c:pt>
                      <c:pt idx="1155">
                        <c:v>2.6023000000000008E-2</c:v>
                      </c:pt>
                      <c:pt idx="1156">
                        <c:v>2.6003500000000009E-2</c:v>
                      </c:pt>
                      <c:pt idx="1157">
                        <c:v>2.5988500000000012E-2</c:v>
                      </c:pt>
                      <c:pt idx="1158">
                        <c:v>2.5999000000000012E-2</c:v>
                      </c:pt>
                      <c:pt idx="1159">
                        <c:v>2.5886500000000007E-2</c:v>
                      </c:pt>
                      <c:pt idx="1160">
                        <c:v>2.5870500000000005E-2</c:v>
                      </c:pt>
                      <c:pt idx="1161">
                        <c:v>2.5833000000000005E-2</c:v>
                      </c:pt>
                      <c:pt idx="1162">
                        <c:v>2.5818000000000004E-2</c:v>
                      </c:pt>
                      <c:pt idx="1163">
                        <c:v>2.5802500000000003E-2</c:v>
                      </c:pt>
                      <c:pt idx="1164">
                        <c:v>2.57825E-2</c:v>
                      </c:pt>
                      <c:pt idx="1165">
                        <c:v>2.5766000000000004E-2</c:v>
                      </c:pt>
                      <c:pt idx="1166">
                        <c:v>2.5748500000000004E-2</c:v>
                      </c:pt>
                      <c:pt idx="1167">
                        <c:v>2.5733000000000002E-2</c:v>
                      </c:pt>
                      <c:pt idx="1168">
                        <c:v>2.5712000000000006E-2</c:v>
                      </c:pt>
                      <c:pt idx="1169">
                        <c:v>2.5694500000000002E-2</c:v>
                      </c:pt>
                      <c:pt idx="1170">
                        <c:v>2.5682000000000003E-2</c:v>
                      </c:pt>
                      <c:pt idx="1171">
                        <c:v>2.5663999999999999E-2</c:v>
                      </c:pt>
                      <c:pt idx="1172">
                        <c:v>2.5645499999999998E-2</c:v>
                      </c:pt>
                      <c:pt idx="1173">
                        <c:v>2.5633999999999997E-2</c:v>
                      </c:pt>
                      <c:pt idx="1174">
                        <c:v>2.5628499999999995E-2</c:v>
                      </c:pt>
                      <c:pt idx="1175">
                        <c:v>2.560999999999999E-2</c:v>
                      </c:pt>
                      <c:pt idx="1176">
                        <c:v>2.5594999999999993E-2</c:v>
                      </c:pt>
                      <c:pt idx="1177">
                        <c:v>2.5578999999999991E-2</c:v>
                      </c:pt>
                      <c:pt idx="1178">
                        <c:v>2.556399999999999E-2</c:v>
                      </c:pt>
                      <c:pt idx="1179">
                        <c:v>2.5546999999999997E-2</c:v>
                      </c:pt>
                      <c:pt idx="1180">
                        <c:v>2.552649999999999E-2</c:v>
                      </c:pt>
                      <c:pt idx="1181">
                        <c:v>2.5506999999999988E-2</c:v>
                      </c:pt>
                      <c:pt idx="1182">
                        <c:v>2.5496499999999988E-2</c:v>
                      </c:pt>
                      <c:pt idx="1183">
                        <c:v>2.5486999999999985E-2</c:v>
                      </c:pt>
                      <c:pt idx="1184">
                        <c:v>2.5465499999999995E-2</c:v>
                      </c:pt>
                      <c:pt idx="1185">
                        <c:v>2.5451999999999989E-2</c:v>
                      </c:pt>
                      <c:pt idx="1186">
                        <c:v>2.5435499999999989E-2</c:v>
                      </c:pt>
                      <c:pt idx="1187">
                        <c:v>2.5416499999999998E-2</c:v>
                      </c:pt>
                      <c:pt idx="1188">
                        <c:v>2.5396499999999995E-2</c:v>
                      </c:pt>
                      <c:pt idx="1189">
                        <c:v>2.5384999999999991E-2</c:v>
                      </c:pt>
                      <c:pt idx="1190">
                        <c:v>2.5363499999999994E-2</c:v>
                      </c:pt>
                      <c:pt idx="1191">
                        <c:v>2.5346499999999987E-2</c:v>
                      </c:pt>
                      <c:pt idx="1192">
                        <c:v>2.5330999999999992E-2</c:v>
                      </c:pt>
                      <c:pt idx="1193">
                        <c:v>2.5314999999999987E-2</c:v>
                      </c:pt>
                      <c:pt idx="1194">
                        <c:v>2.5297999999999991E-2</c:v>
                      </c:pt>
                      <c:pt idx="1195">
                        <c:v>2.5289499999999996E-2</c:v>
                      </c:pt>
                      <c:pt idx="1196">
                        <c:v>2.5273999999999987E-2</c:v>
                      </c:pt>
                      <c:pt idx="1197">
                        <c:v>2.526649999999999E-2</c:v>
                      </c:pt>
                      <c:pt idx="1198">
                        <c:v>2.524849999999999E-2</c:v>
                      </c:pt>
                      <c:pt idx="1199">
                        <c:v>2.5234999999999994E-2</c:v>
                      </c:pt>
                      <c:pt idx="1200">
                        <c:v>2.5216499999999992E-2</c:v>
                      </c:pt>
                      <c:pt idx="1201">
                        <c:v>2.5205999999999999E-2</c:v>
                      </c:pt>
                      <c:pt idx="1202">
                        <c:v>2.5194000000000001E-2</c:v>
                      </c:pt>
                      <c:pt idx="1203">
                        <c:v>2.51755E-2</c:v>
                      </c:pt>
                      <c:pt idx="1204">
                        <c:v>2.5164500000000003E-2</c:v>
                      </c:pt>
                      <c:pt idx="1205">
                        <c:v>2.5157500000000003E-2</c:v>
                      </c:pt>
                      <c:pt idx="1206">
                        <c:v>2.5137000000000007E-2</c:v>
                      </c:pt>
                      <c:pt idx="1207">
                        <c:v>2.5123000000000003E-2</c:v>
                      </c:pt>
                      <c:pt idx="1208">
                        <c:v>2.5107500000000008E-2</c:v>
                      </c:pt>
                      <c:pt idx="1209">
                        <c:v>2.5093500000000012E-2</c:v>
                      </c:pt>
                      <c:pt idx="1210">
                        <c:v>2.5068500000000007E-2</c:v>
                      </c:pt>
                      <c:pt idx="1211">
                        <c:v>2.5052500000000012E-2</c:v>
                      </c:pt>
                      <c:pt idx="1212">
                        <c:v>2.5038500000000016E-2</c:v>
                      </c:pt>
                      <c:pt idx="1213">
                        <c:v>2.5011000000000016E-2</c:v>
                      </c:pt>
                      <c:pt idx="1214">
                        <c:v>2.4994000000000013E-2</c:v>
                      </c:pt>
                      <c:pt idx="1215">
                        <c:v>2.4975500000000012E-2</c:v>
                      </c:pt>
                      <c:pt idx="1216">
                        <c:v>2.4957000000000017E-2</c:v>
                      </c:pt>
                      <c:pt idx="1217">
                        <c:v>2.4938000000000016E-2</c:v>
                      </c:pt>
                      <c:pt idx="1218">
                        <c:v>2.4918500000000017E-2</c:v>
                      </c:pt>
                      <c:pt idx="1219">
                        <c:v>2.4909000000000018E-2</c:v>
                      </c:pt>
                      <c:pt idx="1220">
                        <c:v>2.4890000000000016E-2</c:v>
                      </c:pt>
                      <c:pt idx="1221">
                        <c:v>2.487300000000002E-2</c:v>
                      </c:pt>
                      <c:pt idx="1222">
                        <c:v>2.485250000000002E-2</c:v>
                      </c:pt>
                      <c:pt idx="1223">
                        <c:v>2.483500000000002E-2</c:v>
                      </c:pt>
                      <c:pt idx="1224">
                        <c:v>2.4804000000000017E-2</c:v>
                      </c:pt>
                      <c:pt idx="1225">
                        <c:v>2.4791000000000011E-2</c:v>
                      </c:pt>
                      <c:pt idx="1226">
                        <c:v>2.4772000000000006E-2</c:v>
                      </c:pt>
                      <c:pt idx="1227">
                        <c:v>2.4751500000000006E-2</c:v>
                      </c:pt>
                      <c:pt idx="1228">
                        <c:v>2.4729500000000008E-2</c:v>
                      </c:pt>
                      <c:pt idx="1229">
                        <c:v>2.4712000000000008E-2</c:v>
                      </c:pt>
                      <c:pt idx="1230">
                        <c:v>2.4681500000000009E-2</c:v>
                      </c:pt>
                      <c:pt idx="1231">
                        <c:v>2.4661000000000002E-2</c:v>
                      </c:pt>
                      <c:pt idx="1232">
                        <c:v>2.4646000000000012E-2</c:v>
                      </c:pt>
                      <c:pt idx="1233">
                        <c:v>2.4626000000000009E-2</c:v>
                      </c:pt>
                      <c:pt idx="1234">
                        <c:v>2.4607000000000004E-2</c:v>
                      </c:pt>
                      <c:pt idx="1235">
                        <c:v>2.4590000000000001E-2</c:v>
                      </c:pt>
                      <c:pt idx="1236">
                        <c:v>2.4562500000000001E-2</c:v>
                      </c:pt>
                      <c:pt idx="1237">
                        <c:v>2.4542000000000001E-2</c:v>
                      </c:pt>
                      <c:pt idx="1238">
                        <c:v>2.4525000000000005E-2</c:v>
                      </c:pt>
                      <c:pt idx="1239">
                        <c:v>2.4505000000000009E-2</c:v>
                      </c:pt>
                      <c:pt idx="1240">
                        <c:v>2.4485000000000014E-2</c:v>
                      </c:pt>
                      <c:pt idx="1241">
                        <c:v>2.4463500000000013E-2</c:v>
                      </c:pt>
                      <c:pt idx="1242">
                        <c:v>2.443600000000001E-2</c:v>
                      </c:pt>
                      <c:pt idx="1243">
                        <c:v>2.4416000000000014E-2</c:v>
                      </c:pt>
                      <c:pt idx="1244">
                        <c:v>2.4393000000000015E-2</c:v>
                      </c:pt>
                      <c:pt idx="1245">
                        <c:v>2.4372000000000015E-2</c:v>
                      </c:pt>
                      <c:pt idx="1246">
                        <c:v>2.4354500000000015E-2</c:v>
                      </c:pt>
                      <c:pt idx="1247">
                        <c:v>2.4328000000000006E-2</c:v>
                      </c:pt>
                      <c:pt idx="1248">
                        <c:v>2.4315500000000004E-2</c:v>
                      </c:pt>
                      <c:pt idx="1249">
                        <c:v>2.430800000000001E-2</c:v>
                      </c:pt>
                      <c:pt idx="1250">
                        <c:v>2.4290000000000013E-2</c:v>
                      </c:pt>
                      <c:pt idx="1251">
                        <c:v>2.4276500000000003E-2</c:v>
                      </c:pt>
                      <c:pt idx="1252">
                        <c:v>2.4262000000000009E-2</c:v>
                      </c:pt>
                      <c:pt idx="1253">
                        <c:v>2.42525E-2</c:v>
                      </c:pt>
                      <c:pt idx="1254">
                        <c:v>2.4238500000000007E-2</c:v>
                      </c:pt>
                      <c:pt idx="1255">
                        <c:v>2.4223499999999999E-2</c:v>
                      </c:pt>
                      <c:pt idx="1256">
                        <c:v>2.4209000000000005E-2</c:v>
                      </c:pt>
                      <c:pt idx="1257">
                        <c:v>2.4189500000000006E-2</c:v>
                      </c:pt>
                      <c:pt idx="1258">
                        <c:v>2.4176000000000007E-2</c:v>
                      </c:pt>
                      <c:pt idx="1259">
                        <c:v>2.4155000000000006E-2</c:v>
                      </c:pt>
                      <c:pt idx="1260">
                        <c:v>2.4142000000000007E-2</c:v>
                      </c:pt>
                      <c:pt idx="1261">
                        <c:v>2.4125500000000005E-2</c:v>
                      </c:pt>
                      <c:pt idx="1262">
                        <c:v>2.4109500000000002E-2</c:v>
                      </c:pt>
                      <c:pt idx="1263">
                        <c:v>2.4090000000000004E-2</c:v>
                      </c:pt>
                      <c:pt idx="1264">
                        <c:v>2.4075000000000003E-2</c:v>
                      </c:pt>
                      <c:pt idx="1265">
                        <c:v>2.4055500000000004E-2</c:v>
                      </c:pt>
                      <c:pt idx="1266">
                        <c:v>2.4032000000000001E-2</c:v>
                      </c:pt>
                      <c:pt idx="1267">
                        <c:v>2.4019499999999999E-2</c:v>
                      </c:pt>
                      <c:pt idx="1268">
                        <c:v>2.3997999999999995E-2</c:v>
                      </c:pt>
                      <c:pt idx="1269">
                        <c:v>2.3976499999999991E-2</c:v>
                      </c:pt>
                      <c:pt idx="1270">
                        <c:v>2.3959499999999988E-2</c:v>
                      </c:pt>
                      <c:pt idx="1271">
                        <c:v>2.3943999999999986E-2</c:v>
                      </c:pt>
                      <c:pt idx="1272">
                        <c:v>2.3922499999999989E-2</c:v>
                      </c:pt>
                      <c:pt idx="1273">
                        <c:v>2.3905999999999986E-2</c:v>
                      </c:pt>
                      <c:pt idx="1274">
                        <c:v>2.3885999999999984E-2</c:v>
                      </c:pt>
                      <c:pt idx="1275">
                        <c:v>2.3869499999999988E-2</c:v>
                      </c:pt>
                      <c:pt idx="1276">
                        <c:v>2.3844499999999987E-2</c:v>
                      </c:pt>
                      <c:pt idx="1277">
                        <c:v>2.3828999999999986E-2</c:v>
                      </c:pt>
                      <c:pt idx="1278">
                        <c:v>2.3808499999999979E-2</c:v>
                      </c:pt>
                      <c:pt idx="1279">
                        <c:v>2.3789999999999978E-2</c:v>
                      </c:pt>
                      <c:pt idx="1280">
                        <c:v>2.3764499999999977E-2</c:v>
                      </c:pt>
                      <c:pt idx="1281">
                        <c:v>2.3767999999999977E-2</c:v>
                      </c:pt>
                      <c:pt idx="1282">
                        <c:v>2.3744999999999974E-2</c:v>
                      </c:pt>
                      <c:pt idx="1283">
                        <c:v>2.3720499999999974E-2</c:v>
                      </c:pt>
                      <c:pt idx="1284">
                        <c:v>2.3700499999999979E-2</c:v>
                      </c:pt>
                      <c:pt idx="1285">
                        <c:v>2.3679999999999982E-2</c:v>
                      </c:pt>
                      <c:pt idx="1286">
                        <c:v>2.3650499999999984E-2</c:v>
                      </c:pt>
                      <c:pt idx="1287">
                        <c:v>2.3624999999999986E-2</c:v>
                      </c:pt>
                      <c:pt idx="1288">
                        <c:v>2.3600499999999979E-2</c:v>
                      </c:pt>
                      <c:pt idx="1289">
                        <c:v>2.3578499999999978E-2</c:v>
                      </c:pt>
                      <c:pt idx="1290">
                        <c:v>2.3550499999999978E-2</c:v>
                      </c:pt>
                      <c:pt idx="1291">
                        <c:v>2.3520499999999979E-2</c:v>
                      </c:pt>
                      <c:pt idx="1292">
                        <c:v>2.3490999999999981E-2</c:v>
                      </c:pt>
                      <c:pt idx="1293">
                        <c:v>2.3465999999999983E-2</c:v>
                      </c:pt>
                      <c:pt idx="1294">
                        <c:v>2.3437999999999987E-2</c:v>
                      </c:pt>
                      <c:pt idx="1295">
                        <c:v>2.3408999999999982E-2</c:v>
                      </c:pt>
                      <c:pt idx="1296">
                        <c:v>2.3383499999999984E-2</c:v>
                      </c:pt>
                      <c:pt idx="1297">
                        <c:v>2.3358999999999977E-2</c:v>
                      </c:pt>
                      <c:pt idx="1298">
                        <c:v>2.3336999999999983E-2</c:v>
                      </c:pt>
                      <c:pt idx="1299">
                        <c:v>2.3306999999999984E-2</c:v>
                      </c:pt>
                      <c:pt idx="1300">
                        <c:v>2.3281499999999986E-2</c:v>
                      </c:pt>
                      <c:pt idx="1301">
                        <c:v>2.3253499999999986E-2</c:v>
                      </c:pt>
                      <c:pt idx="1302">
                        <c:v>2.3221999999999993E-2</c:v>
                      </c:pt>
                      <c:pt idx="1303">
                        <c:v>2.3193499999999992E-2</c:v>
                      </c:pt>
                      <c:pt idx="1304">
                        <c:v>2.3168999999999992E-2</c:v>
                      </c:pt>
                      <c:pt idx="1305">
                        <c:v>2.3135499999999989E-2</c:v>
                      </c:pt>
                      <c:pt idx="1306">
                        <c:v>2.3116999999999992E-2</c:v>
                      </c:pt>
                      <c:pt idx="1307">
                        <c:v>2.3087499999999993E-2</c:v>
                      </c:pt>
                      <c:pt idx="1308">
                        <c:v>2.3066999999999994E-2</c:v>
                      </c:pt>
                      <c:pt idx="1309">
                        <c:v>2.3036499999999994E-2</c:v>
                      </c:pt>
                      <c:pt idx="1310">
                        <c:v>2.3020499999999996E-2</c:v>
                      </c:pt>
                      <c:pt idx="1311">
                        <c:v>2.2988499999999999E-2</c:v>
                      </c:pt>
                      <c:pt idx="1312">
                        <c:v>2.2969500000000004E-2</c:v>
                      </c:pt>
                      <c:pt idx="1313">
                        <c:v>2.2942999999999998E-2</c:v>
                      </c:pt>
                      <c:pt idx="1314">
                        <c:v>2.2919499999999999E-2</c:v>
                      </c:pt>
                      <c:pt idx="1315">
                        <c:v>2.2897500000000001E-2</c:v>
                      </c:pt>
                      <c:pt idx="1316">
                        <c:v>2.2873000000000001E-2</c:v>
                      </c:pt>
                      <c:pt idx="1317">
                        <c:v>2.2850000000000006E-2</c:v>
                      </c:pt>
                      <c:pt idx="1318">
                        <c:v>2.2824500000000008E-2</c:v>
                      </c:pt>
                      <c:pt idx="1319">
                        <c:v>2.2804000000000005E-2</c:v>
                      </c:pt>
                      <c:pt idx="1320">
                        <c:v>2.2788000000000003E-2</c:v>
                      </c:pt>
                      <c:pt idx="1321">
                        <c:v>2.2770499999999999E-2</c:v>
                      </c:pt>
                      <c:pt idx="1322">
                        <c:v>2.2751500000000004E-2</c:v>
                      </c:pt>
                      <c:pt idx="1323">
                        <c:v>2.2734500000000005E-2</c:v>
                      </c:pt>
                      <c:pt idx="1324">
                        <c:v>2.2714000000000008E-2</c:v>
                      </c:pt>
                      <c:pt idx="1325">
                        <c:v>2.2697000000000012E-2</c:v>
                      </c:pt>
                      <c:pt idx="1326">
                        <c:v>2.268050000000001E-2</c:v>
                      </c:pt>
                      <c:pt idx="1327">
                        <c:v>2.2666000000000009E-2</c:v>
                      </c:pt>
                      <c:pt idx="1328">
                        <c:v>2.264950000000001E-2</c:v>
                      </c:pt>
                      <c:pt idx="1329">
                        <c:v>2.2624500000000006E-2</c:v>
                      </c:pt>
                      <c:pt idx="1330">
                        <c:v>2.2604500000000007E-2</c:v>
                      </c:pt>
                      <c:pt idx="1331">
                        <c:v>2.2591500000000007E-2</c:v>
                      </c:pt>
                      <c:pt idx="1332">
                        <c:v>2.2570000000000007E-2</c:v>
                      </c:pt>
                      <c:pt idx="1333">
                        <c:v>2.2544000000000005E-2</c:v>
                      </c:pt>
                      <c:pt idx="1334">
                        <c:v>2.2521000000000003E-2</c:v>
                      </c:pt>
                      <c:pt idx="1335">
                        <c:v>2.2493000000000003E-2</c:v>
                      </c:pt>
                      <c:pt idx="1336">
                        <c:v>2.2464499999999998E-2</c:v>
                      </c:pt>
                      <c:pt idx="1337">
                        <c:v>2.2435500000000001E-2</c:v>
                      </c:pt>
                      <c:pt idx="1338">
                        <c:v>2.24105E-2</c:v>
                      </c:pt>
                      <c:pt idx="1339">
                        <c:v>2.2380000000000001E-2</c:v>
                      </c:pt>
                      <c:pt idx="1340">
                        <c:v>2.2352500000000001E-2</c:v>
                      </c:pt>
                      <c:pt idx="1341">
                        <c:v>2.2331E-2</c:v>
                      </c:pt>
                      <c:pt idx="1342">
                        <c:v>2.2304000000000001E-2</c:v>
                      </c:pt>
                      <c:pt idx="1343">
                        <c:v>2.2275E-2</c:v>
                      </c:pt>
                      <c:pt idx="1344">
                        <c:v>2.22515E-2</c:v>
                      </c:pt>
                      <c:pt idx="1345">
                        <c:v>2.2221500000000002E-2</c:v>
                      </c:pt>
                      <c:pt idx="1346">
                        <c:v>2.2179999999999998E-2</c:v>
                      </c:pt>
                      <c:pt idx="1347">
                        <c:v>2.2148499999999998E-2</c:v>
                      </c:pt>
                      <c:pt idx="1348">
                        <c:v>2.2120999999999995E-2</c:v>
                      </c:pt>
                      <c:pt idx="1349">
                        <c:v>2.2082999999999998E-2</c:v>
                      </c:pt>
                      <c:pt idx="1350">
                        <c:v>2.2051999999999995E-2</c:v>
                      </c:pt>
                      <c:pt idx="1351">
                        <c:v>2.2024999999999996E-2</c:v>
                      </c:pt>
                      <c:pt idx="1352">
                        <c:v>2.1978499999999998E-2</c:v>
                      </c:pt>
                      <c:pt idx="1353">
                        <c:v>2.1941999999999996E-2</c:v>
                      </c:pt>
                      <c:pt idx="1354">
                        <c:v>2.1902999999999992E-2</c:v>
                      </c:pt>
                      <c:pt idx="1355">
                        <c:v>2.1871000000000002E-2</c:v>
                      </c:pt>
                      <c:pt idx="1356">
                        <c:v>2.1844499999999999E-2</c:v>
                      </c:pt>
                      <c:pt idx="1357">
                        <c:v>2.1809999999999996E-2</c:v>
                      </c:pt>
                      <c:pt idx="1358">
                        <c:v>2.1753499999999992E-2</c:v>
                      </c:pt>
                      <c:pt idx="1359">
                        <c:v>2.1816499999999996E-2</c:v>
                      </c:pt>
                      <c:pt idx="1360">
                        <c:v>2.1785999999999989E-2</c:v>
                      </c:pt>
                      <c:pt idx="1361">
                        <c:v>2.1755999999999998E-2</c:v>
                      </c:pt>
                      <c:pt idx="1362">
                        <c:v>2.1731499999999994E-2</c:v>
                      </c:pt>
                      <c:pt idx="1363">
                        <c:v>2.1701999999999989E-2</c:v>
                      </c:pt>
                      <c:pt idx="1364">
                        <c:v>2.1674499999999992E-2</c:v>
                      </c:pt>
                      <c:pt idx="1365">
                        <c:v>2.1644999999999991E-2</c:v>
                      </c:pt>
                      <c:pt idx="1366">
                        <c:v>2.161999999999999E-2</c:v>
                      </c:pt>
                      <c:pt idx="1367">
                        <c:v>2.1593499999999984E-2</c:v>
                      </c:pt>
                      <c:pt idx="1368">
                        <c:v>2.1569999999999988E-2</c:v>
                      </c:pt>
                      <c:pt idx="1369">
                        <c:v>2.1544499999999994E-2</c:v>
                      </c:pt>
                      <c:pt idx="1370">
                        <c:v>2.1502999999999987E-2</c:v>
                      </c:pt>
                      <c:pt idx="1371">
                        <c:v>2.1469999999999986E-2</c:v>
                      </c:pt>
                      <c:pt idx="1372">
                        <c:v>2.1439999999999983E-2</c:v>
                      </c:pt>
                      <c:pt idx="1373">
                        <c:v>2.1409499999999988E-2</c:v>
                      </c:pt>
                      <c:pt idx="1374">
                        <c:v>2.1378499999999988E-2</c:v>
                      </c:pt>
                      <c:pt idx="1375">
                        <c:v>2.1357499999999988E-2</c:v>
                      </c:pt>
                      <c:pt idx="1376">
                        <c:v>2.1334999999999982E-2</c:v>
                      </c:pt>
                      <c:pt idx="1377">
                        <c:v>2.1316499999999988E-2</c:v>
                      </c:pt>
                      <c:pt idx="1378">
                        <c:v>2.1291999999999988E-2</c:v>
                      </c:pt>
                      <c:pt idx="1379">
                        <c:v>2.1275999999999989E-2</c:v>
                      </c:pt>
                      <c:pt idx="1380">
                        <c:v>2.1255999999999987E-2</c:v>
                      </c:pt>
                      <c:pt idx="1381">
                        <c:v>2.1234499999999986E-2</c:v>
                      </c:pt>
                      <c:pt idx="1382">
                        <c:v>2.1215999999999985E-2</c:v>
                      </c:pt>
                      <c:pt idx="1383">
                        <c:v>2.118949999999999E-2</c:v>
                      </c:pt>
                      <c:pt idx="1384">
                        <c:v>2.1169999999999987E-2</c:v>
                      </c:pt>
                      <c:pt idx="1385">
                        <c:v>2.1142999999999988E-2</c:v>
                      </c:pt>
                      <c:pt idx="1386">
                        <c:v>2.1121499999999984E-2</c:v>
                      </c:pt>
                      <c:pt idx="1387">
                        <c:v>2.1094999999999985E-2</c:v>
                      </c:pt>
                      <c:pt idx="1388">
                        <c:v>2.1075499999999983E-2</c:v>
                      </c:pt>
                      <c:pt idx="1389">
                        <c:v>2.1051499999999987E-2</c:v>
                      </c:pt>
                      <c:pt idx="1390">
                        <c:v>2.1033999999999983E-2</c:v>
                      </c:pt>
                      <c:pt idx="1391">
                        <c:v>2.1013999999999988E-2</c:v>
                      </c:pt>
                      <c:pt idx="1392">
                        <c:v>2.0983499999999985E-2</c:v>
                      </c:pt>
                      <c:pt idx="1393">
                        <c:v>2.0954999999999988E-2</c:v>
                      </c:pt>
                      <c:pt idx="1394">
                        <c:v>2.0933499999999987E-2</c:v>
                      </c:pt>
                      <c:pt idx="1395">
                        <c:v>2.0903999999999989E-2</c:v>
                      </c:pt>
                      <c:pt idx="1396">
                        <c:v>2.0879999999999992E-2</c:v>
                      </c:pt>
                      <c:pt idx="1397">
                        <c:v>2.0843999999999991E-2</c:v>
                      </c:pt>
                      <c:pt idx="1398">
                        <c:v>2.0817499999999992E-2</c:v>
                      </c:pt>
                      <c:pt idx="1399">
                        <c:v>2.0788499999999998E-2</c:v>
                      </c:pt>
                      <c:pt idx="1400">
                        <c:v>2.0764499999999995E-2</c:v>
                      </c:pt>
                      <c:pt idx="1401">
                        <c:v>2.0728999999999994E-2</c:v>
                      </c:pt>
                      <c:pt idx="1402">
                        <c:v>2.0698999999999995E-2</c:v>
                      </c:pt>
                      <c:pt idx="1403">
                        <c:v>2.0665499999999993E-2</c:v>
                      </c:pt>
                      <c:pt idx="1404">
                        <c:v>2.0635999999999991E-2</c:v>
                      </c:pt>
                      <c:pt idx="1405">
                        <c:v>2.0595499999999992E-2</c:v>
                      </c:pt>
                      <c:pt idx="1406">
                        <c:v>2.0565499999999994E-2</c:v>
                      </c:pt>
                      <c:pt idx="1407">
                        <c:v>2.0531999999999991E-2</c:v>
                      </c:pt>
                      <c:pt idx="1408">
                        <c:v>2.0493999999999991E-2</c:v>
                      </c:pt>
                      <c:pt idx="1409">
                        <c:v>2.0460999999999993E-2</c:v>
                      </c:pt>
                      <c:pt idx="1410">
                        <c:v>2.0435499999999992E-2</c:v>
                      </c:pt>
                      <c:pt idx="1411">
                        <c:v>2.0399499999999997E-2</c:v>
                      </c:pt>
                      <c:pt idx="1412">
                        <c:v>2.0361499999999998E-2</c:v>
                      </c:pt>
                      <c:pt idx="1413">
                        <c:v>2.0331499999999995E-2</c:v>
                      </c:pt>
                      <c:pt idx="1414">
                        <c:v>2.0289999999999996E-2</c:v>
                      </c:pt>
                      <c:pt idx="1415">
                        <c:v>2.0248499999999999E-2</c:v>
                      </c:pt>
                      <c:pt idx="1416">
                        <c:v>2.0229500000000001E-2</c:v>
                      </c:pt>
                      <c:pt idx="1417">
                        <c:v>2.0185000000000005E-2</c:v>
                      </c:pt>
                      <c:pt idx="1418">
                        <c:v>2.0152E-2</c:v>
                      </c:pt>
                      <c:pt idx="1419">
                        <c:v>2.0112000000000001E-2</c:v>
                      </c:pt>
                      <c:pt idx="1420">
                        <c:v>2.00825E-2</c:v>
                      </c:pt>
                      <c:pt idx="1421">
                        <c:v>2.0039999999999999E-2</c:v>
                      </c:pt>
                      <c:pt idx="1422">
                        <c:v>2.001E-2</c:v>
                      </c:pt>
                      <c:pt idx="1423">
                        <c:v>1.9973499999999998E-2</c:v>
                      </c:pt>
                      <c:pt idx="1424">
                        <c:v>1.9946000000000002E-2</c:v>
                      </c:pt>
                      <c:pt idx="1425">
                        <c:v>1.9903500000000005E-2</c:v>
                      </c:pt>
                      <c:pt idx="1426">
                        <c:v>1.9866500000000002E-2</c:v>
                      </c:pt>
                      <c:pt idx="1427">
                        <c:v>1.9817999999999999E-2</c:v>
                      </c:pt>
                      <c:pt idx="1428">
                        <c:v>1.9783499999999999E-2</c:v>
                      </c:pt>
                      <c:pt idx="1429">
                        <c:v>1.9749500000000003E-2</c:v>
                      </c:pt>
                      <c:pt idx="1430">
                        <c:v>1.9732000000000003E-2</c:v>
                      </c:pt>
                      <c:pt idx="1431">
                        <c:v>1.96975E-2</c:v>
                      </c:pt>
                      <c:pt idx="1432">
                        <c:v>1.9659000000000003E-2</c:v>
                      </c:pt>
                      <c:pt idx="1433">
                        <c:v>1.9626500000000005E-2</c:v>
                      </c:pt>
                      <c:pt idx="1434">
                        <c:v>1.9597000000000003E-2</c:v>
                      </c:pt>
                      <c:pt idx="1435">
                        <c:v>1.9565000000000003E-2</c:v>
                      </c:pt>
                      <c:pt idx="1436">
                        <c:v>1.9533500000000002E-2</c:v>
                      </c:pt>
                      <c:pt idx="1437">
                        <c:v>1.9508500000000005E-2</c:v>
                      </c:pt>
                      <c:pt idx="1438">
                        <c:v>1.9480000000000008E-2</c:v>
                      </c:pt>
                      <c:pt idx="1439">
                        <c:v>1.9454500000000003E-2</c:v>
                      </c:pt>
                      <c:pt idx="1440">
                        <c:v>1.9425000000000005E-2</c:v>
                      </c:pt>
                      <c:pt idx="1441">
                        <c:v>1.9400500000000001E-2</c:v>
                      </c:pt>
                      <c:pt idx="1442">
                        <c:v>1.9387500000000005E-2</c:v>
                      </c:pt>
                      <c:pt idx="1443">
                        <c:v>1.9374500000000003E-2</c:v>
                      </c:pt>
                      <c:pt idx="1444">
                        <c:v>1.9355000000000004E-2</c:v>
                      </c:pt>
                      <c:pt idx="1445">
                        <c:v>1.9337000000000007E-2</c:v>
                      </c:pt>
                      <c:pt idx="1446">
                        <c:v>1.9313500000000008E-2</c:v>
                      </c:pt>
                      <c:pt idx="1447">
                        <c:v>1.9302000000000007E-2</c:v>
                      </c:pt>
                      <c:pt idx="1448">
                        <c:v>1.9273500000000006E-2</c:v>
                      </c:pt>
                      <c:pt idx="1449">
                        <c:v>1.9238500000000006E-2</c:v>
                      </c:pt>
                      <c:pt idx="1450">
                        <c:v>1.9210000000000005E-2</c:v>
                      </c:pt>
                      <c:pt idx="1451">
                        <c:v>1.9182500000000005E-2</c:v>
                      </c:pt>
                      <c:pt idx="1452">
                        <c:v>1.9158000000000005E-2</c:v>
                      </c:pt>
                      <c:pt idx="1453">
                        <c:v>1.9131500000000003E-2</c:v>
                      </c:pt>
                      <c:pt idx="1454">
                        <c:v>1.9110500000000002E-2</c:v>
                      </c:pt>
                      <c:pt idx="1455">
                        <c:v>1.9084E-2</c:v>
                      </c:pt>
                      <c:pt idx="1456">
                        <c:v>1.9061500000000002E-2</c:v>
                      </c:pt>
                      <c:pt idx="1457">
                        <c:v>1.9043500000000001E-2</c:v>
                      </c:pt>
                      <c:pt idx="1458">
                        <c:v>1.9023499999999999E-2</c:v>
                      </c:pt>
                      <c:pt idx="1459">
                        <c:v>1.9011500000000001E-2</c:v>
                      </c:pt>
                      <c:pt idx="1460">
                        <c:v>1.8993000000000003E-2</c:v>
                      </c:pt>
                      <c:pt idx="1461">
                        <c:v>1.8964999999999999E-2</c:v>
                      </c:pt>
                      <c:pt idx="1462">
                        <c:v>1.8936999999999999E-2</c:v>
                      </c:pt>
                      <c:pt idx="1463">
                        <c:v>1.8914499999999994E-2</c:v>
                      </c:pt>
                      <c:pt idx="1464">
                        <c:v>1.8901999999999995E-2</c:v>
                      </c:pt>
                      <c:pt idx="1465">
                        <c:v>1.8882499999999993E-2</c:v>
                      </c:pt>
                      <c:pt idx="1466">
                        <c:v>1.8864499999999996E-2</c:v>
                      </c:pt>
                      <c:pt idx="1467">
                        <c:v>1.8842999999999992E-2</c:v>
                      </c:pt>
                      <c:pt idx="1468">
                        <c:v>1.8824499999999991E-2</c:v>
                      </c:pt>
                      <c:pt idx="1469">
                        <c:v>1.8808499999999992E-2</c:v>
                      </c:pt>
                      <c:pt idx="1470">
                        <c:v>1.8787499999999992E-2</c:v>
                      </c:pt>
                      <c:pt idx="1471">
                        <c:v>1.8773499999999995E-2</c:v>
                      </c:pt>
                      <c:pt idx="1472">
                        <c:v>1.8761499999999993E-2</c:v>
                      </c:pt>
                      <c:pt idx="1473">
                        <c:v>1.8734999999999991E-2</c:v>
                      </c:pt>
                      <c:pt idx="1474">
                        <c:v>1.8716499999999994E-2</c:v>
                      </c:pt>
                      <c:pt idx="1475">
                        <c:v>1.8705499999999996E-2</c:v>
                      </c:pt>
                      <c:pt idx="1476">
                        <c:v>1.8692999999999994E-2</c:v>
                      </c:pt>
                      <c:pt idx="1477">
                        <c:v>1.8677999999999993E-2</c:v>
                      </c:pt>
                      <c:pt idx="1478">
                        <c:v>1.8655999999999992E-2</c:v>
                      </c:pt>
                      <c:pt idx="1479">
                        <c:v>1.8637999999999991E-2</c:v>
                      </c:pt>
                      <c:pt idx="1480">
                        <c:v>1.8631499999999992E-2</c:v>
                      </c:pt>
                      <c:pt idx="1481">
                        <c:v>1.8596499999999995E-2</c:v>
                      </c:pt>
                      <c:pt idx="1482">
                        <c:v>1.8579499999999992E-2</c:v>
                      </c:pt>
                      <c:pt idx="1483">
                        <c:v>1.8565499999999995E-2</c:v>
                      </c:pt>
                      <c:pt idx="1484">
                        <c:v>1.8557999999999995E-2</c:v>
                      </c:pt>
                      <c:pt idx="1485">
                        <c:v>1.8546999999999994E-2</c:v>
                      </c:pt>
                      <c:pt idx="1486">
                        <c:v>1.8544499999999998E-2</c:v>
                      </c:pt>
                      <c:pt idx="1487">
                        <c:v>1.8529E-2</c:v>
                      </c:pt>
                      <c:pt idx="1488">
                        <c:v>1.8520999999999999E-2</c:v>
                      </c:pt>
                      <c:pt idx="1489">
                        <c:v>1.8508499999999997E-2</c:v>
                      </c:pt>
                      <c:pt idx="1490">
                        <c:v>1.8499000000000002E-2</c:v>
                      </c:pt>
                      <c:pt idx="1491">
                        <c:v>1.8488999999999998E-2</c:v>
                      </c:pt>
                      <c:pt idx="1492">
                        <c:v>1.8477500000000001E-2</c:v>
                      </c:pt>
                      <c:pt idx="1493">
                        <c:v>1.8460500000000001E-2</c:v>
                      </c:pt>
                      <c:pt idx="1494">
                        <c:v>1.8455000000000003E-2</c:v>
                      </c:pt>
                      <c:pt idx="1495">
                        <c:v>1.8450500000000002E-2</c:v>
                      </c:pt>
                      <c:pt idx="1496">
                        <c:v>1.8449E-2</c:v>
                      </c:pt>
                      <c:pt idx="1497">
                        <c:v>1.8437499999999999E-2</c:v>
                      </c:pt>
                      <c:pt idx="1498">
                        <c:v>1.8431000000000003E-2</c:v>
                      </c:pt>
                      <c:pt idx="1499">
                        <c:v>1.8430000000000002E-2</c:v>
                      </c:pt>
                      <c:pt idx="1500">
                        <c:v>1.8423500000000002E-2</c:v>
                      </c:pt>
                      <c:pt idx="1501">
                        <c:v>1.8426000000000001E-2</c:v>
                      </c:pt>
                      <c:pt idx="1502">
                        <c:v>1.8425500000000001E-2</c:v>
                      </c:pt>
                      <c:pt idx="1503">
                        <c:v>1.8423500000000002E-2</c:v>
                      </c:pt>
                      <c:pt idx="1504">
                        <c:v>1.8419500000000002E-2</c:v>
                      </c:pt>
                      <c:pt idx="1505">
                        <c:v>1.8418E-2</c:v>
                      </c:pt>
                      <c:pt idx="1506">
                        <c:v>1.8406000000000002E-2</c:v>
                      </c:pt>
                      <c:pt idx="1507">
                        <c:v>1.8399499999999999E-2</c:v>
                      </c:pt>
                      <c:pt idx="1508">
                        <c:v>1.8390000000000004E-2</c:v>
                      </c:pt>
                      <c:pt idx="1509">
                        <c:v>1.8391999999999999E-2</c:v>
                      </c:pt>
                      <c:pt idx="1510">
                        <c:v>1.8386E-2</c:v>
                      </c:pt>
                      <c:pt idx="1511">
                        <c:v>1.8385499999999999E-2</c:v>
                      </c:pt>
                      <c:pt idx="1512">
                        <c:v>1.8382499999999996E-2</c:v>
                      </c:pt>
                      <c:pt idx="1513">
                        <c:v>1.8384999999999999E-2</c:v>
                      </c:pt>
                      <c:pt idx="1514">
                        <c:v>1.8385499999999999E-2</c:v>
                      </c:pt>
                      <c:pt idx="1515">
                        <c:v>1.8388999999999999E-2</c:v>
                      </c:pt>
                      <c:pt idx="1516">
                        <c:v>1.8393E-2</c:v>
                      </c:pt>
                      <c:pt idx="1517">
                        <c:v>1.8392499999999996E-2</c:v>
                      </c:pt>
                      <c:pt idx="1518">
                        <c:v>1.8399499999999996E-2</c:v>
                      </c:pt>
                      <c:pt idx="1519">
                        <c:v>1.8397499999999997E-2</c:v>
                      </c:pt>
                      <c:pt idx="1520">
                        <c:v>1.8394499999999994E-2</c:v>
                      </c:pt>
                      <c:pt idx="1521">
                        <c:v>1.8393999999999994E-2</c:v>
                      </c:pt>
                      <c:pt idx="1522">
                        <c:v>1.8399499999999996E-2</c:v>
                      </c:pt>
                      <c:pt idx="1523">
                        <c:v>1.8400499999999993E-2</c:v>
                      </c:pt>
                      <c:pt idx="1524">
                        <c:v>1.8404999999999994E-2</c:v>
                      </c:pt>
                      <c:pt idx="1525">
                        <c:v>1.8401999999999995E-2</c:v>
                      </c:pt>
                      <c:pt idx="1526">
                        <c:v>1.8398999999999995E-2</c:v>
                      </c:pt>
                      <c:pt idx="1527">
                        <c:v>1.8397999999999994E-2</c:v>
                      </c:pt>
                      <c:pt idx="1528">
                        <c:v>1.8398499999999995E-2</c:v>
                      </c:pt>
                      <c:pt idx="1529">
                        <c:v>1.8400999999999997E-2</c:v>
                      </c:pt>
                      <c:pt idx="1530">
                        <c:v>1.8403499999999996E-2</c:v>
                      </c:pt>
                      <c:pt idx="1531">
                        <c:v>1.8397999999999998E-2</c:v>
                      </c:pt>
                      <c:pt idx="1532">
                        <c:v>1.84035E-2</c:v>
                      </c:pt>
                      <c:pt idx="1533">
                        <c:v>1.8400499999999997E-2</c:v>
                      </c:pt>
                      <c:pt idx="1534">
                        <c:v>1.8396499999999996E-2</c:v>
                      </c:pt>
                      <c:pt idx="1535">
                        <c:v>1.8401999999999995E-2</c:v>
                      </c:pt>
                      <c:pt idx="1536">
                        <c:v>1.8404999999999994E-2</c:v>
                      </c:pt>
                      <c:pt idx="1537">
                        <c:v>1.8408999999999991E-2</c:v>
                      </c:pt>
                      <c:pt idx="1538">
                        <c:v>1.8413999999999993E-2</c:v>
                      </c:pt>
                      <c:pt idx="1539">
                        <c:v>1.8430499999999989E-2</c:v>
                      </c:pt>
                      <c:pt idx="1540">
                        <c:v>1.8425999999999994E-2</c:v>
                      </c:pt>
                      <c:pt idx="1541">
                        <c:v>1.8431499999999993E-2</c:v>
                      </c:pt>
                      <c:pt idx="1542">
                        <c:v>1.8438999999999994E-2</c:v>
                      </c:pt>
                      <c:pt idx="1543">
                        <c:v>1.8441999999999993E-2</c:v>
                      </c:pt>
                      <c:pt idx="1544">
                        <c:v>1.8443499999999995E-2</c:v>
                      </c:pt>
                      <c:pt idx="1545">
                        <c:v>1.8445999999999997E-2</c:v>
                      </c:pt>
                      <c:pt idx="1546">
                        <c:v>1.8453999999999995E-2</c:v>
                      </c:pt>
                      <c:pt idx="1547">
                        <c:v>1.8459499999999997E-2</c:v>
                      </c:pt>
                      <c:pt idx="1548">
                        <c:v>1.8465499999999992E-2</c:v>
                      </c:pt>
                      <c:pt idx="1549">
                        <c:v>1.8473499999999997E-2</c:v>
                      </c:pt>
                      <c:pt idx="1550">
                        <c:v>1.8479499999999996E-2</c:v>
                      </c:pt>
                      <c:pt idx="1551">
                        <c:v>1.8483499999999996E-2</c:v>
                      </c:pt>
                      <c:pt idx="1552">
                        <c:v>1.8507999999999997E-2</c:v>
                      </c:pt>
                      <c:pt idx="1553">
                        <c:v>1.8511499999999997E-2</c:v>
                      </c:pt>
                      <c:pt idx="1554">
                        <c:v>1.8525499999999997E-2</c:v>
                      </c:pt>
                      <c:pt idx="1555">
                        <c:v>1.8529999999999998E-2</c:v>
                      </c:pt>
                      <c:pt idx="1556">
                        <c:v>1.8534499999999999E-2</c:v>
                      </c:pt>
                      <c:pt idx="1557">
                        <c:v>1.8536E-2</c:v>
                      </c:pt>
                      <c:pt idx="1558">
                        <c:v>1.8541500000000002E-2</c:v>
                      </c:pt>
                      <c:pt idx="1559">
                        <c:v>1.8550000000000001E-2</c:v>
                      </c:pt>
                      <c:pt idx="1560">
                        <c:v>1.8558000000000005E-2</c:v>
                      </c:pt>
                      <c:pt idx="1561">
                        <c:v>1.8564000000000001E-2</c:v>
                      </c:pt>
                      <c:pt idx="1562">
                        <c:v>1.8550500000000004E-2</c:v>
                      </c:pt>
                      <c:pt idx="1563">
                        <c:v>1.85525E-2</c:v>
                      </c:pt>
                      <c:pt idx="1564">
                        <c:v>1.8548499999999999E-2</c:v>
                      </c:pt>
                      <c:pt idx="1565">
                        <c:v>1.8550500000000001E-2</c:v>
                      </c:pt>
                      <c:pt idx="1566">
                        <c:v>1.8544500000000002E-2</c:v>
                      </c:pt>
                      <c:pt idx="1567">
                        <c:v>1.8544000000000001E-2</c:v>
                      </c:pt>
                      <c:pt idx="1568">
                        <c:v>1.8547499999999998E-2</c:v>
                      </c:pt>
                      <c:pt idx="1569">
                        <c:v>1.8545499999999999E-2</c:v>
                      </c:pt>
                      <c:pt idx="1570">
                        <c:v>1.8554499999999998E-2</c:v>
                      </c:pt>
                      <c:pt idx="1571">
                        <c:v>1.8557000000000001E-2</c:v>
                      </c:pt>
                      <c:pt idx="1572">
                        <c:v>1.8561999999999999E-2</c:v>
                      </c:pt>
                      <c:pt idx="1573">
                        <c:v>1.85635E-2</c:v>
                      </c:pt>
                      <c:pt idx="1574">
                        <c:v>1.8561999999999995E-2</c:v>
                      </c:pt>
                      <c:pt idx="1575">
                        <c:v>1.8562499999999996E-2</c:v>
                      </c:pt>
                      <c:pt idx="1576">
                        <c:v>1.8560499999999997E-2</c:v>
                      </c:pt>
                      <c:pt idx="1577">
                        <c:v>1.8556E-2</c:v>
                      </c:pt>
                      <c:pt idx="1578">
                        <c:v>1.8562499999999996E-2</c:v>
                      </c:pt>
                      <c:pt idx="1579">
                        <c:v>1.8552499999999996E-2</c:v>
                      </c:pt>
                      <c:pt idx="1580">
                        <c:v>1.8553499999999997E-2</c:v>
                      </c:pt>
                      <c:pt idx="1581">
                        <c:v>1.8555499999999996E-2</c:v>
                      </c:pt>
                      <c:pt idx="1582">
                        <c:v>1.8551499999999995E-2</c:v>
                      </c:pt>
                      <c:pt idx="1583">
                        <c:v>1.8545999999999997E-2</c:v>
                      </c:pt>
                      <c:pt idx="1584">
                        <c:v>1.8546999999999994E-2</c:v>
                      </c:pt>
                      <c:pt idx="1585">
                        <c:v>1.8554999999999999E-2</c:v>
                      </c:pt>
                      <c:pt idx="1586">
                        <c:v>1.8552499999999996E-2</c:v>
                      </c:pt>
                      <c:pt idx="1587">
                        <c:v>1.8554499999999995E-2</c:v>
                      </c:pt>
                      <c:pt idx="1588">
                        <c:v>1.8559499999999996E-2</c:v>
                      </c:pt>
                      <c:pt idx="1589">
                        <c:v>1.8565000000000002E-2</c:v>
                      </c:pt>
                      <c:pt idx="1590">
                        <c:v>1.8558499999999999E-2</c:v>
                      </c:pt>
                      <c:pt idx="1591">
                        <c:v>1.85595E-2</c:v>
                      </c:pt>
                      <c:pt idx="1592">
                        <c:v>1.8560500000000001E-2</c:v>
                      </c:pt>
                      <c:pt idx="1593">
                        <c:v>1.8563999999999997E-2</c:v>
                      </c:pt>
                      <c:pt idx="1594">
                        <c:v>1.8561499999999998E-2</c:v>
                      </c:pt>
                      <c:pt idx="1595">
                        <c:v>1.8564499999999998E-2</c:v>
                      </c:pt>
                      <c:pt idx="1596">
                        <c:v>1.8566499999999996E-2</c:v>
                      </c:pt>
                      <c:pt idx="1597">
                        <c:v>1.8581999999999998E-2</c:v>
                      </c:pt>
                      <c:pt idx="1598">
                        <c:v>1.8582000000000001E-2</c:v>
                      </c:pt>
                      <c:pt idx="1599">
                        <c:v>1.85875E-2</c:v>
                      </c:pt>
                      <c:pt idx="1600">
                        <c:v>1.85945E-2</c:v>
                      </c:pt>
                      <c:pt idx="1601">
                        <c:v>1.8606000000000001E-2</c:v>
                      </c:pt>
                      <c:pt idx="1602">
                        <c:v>1.8627500000000002E-2</c:v>
                      </c:pt>
                      <c:pt idx="1603">
                        <c:v>1.8638999999999996E-2</c:v>
                      </c:pt>
                      <c:pt idx="1604">
                        <c:v>1.8645000000000002E-2</c:v>
                      </c:pt>
                      <c:pt idx="1605">
                        <c:v>1.8664E-2</c:v>
                      </c:pt>
                      <c:pt idx="1606">
                        <c:v>1.8674E-2</c:v>
                      </c:pt>
                      <c:pt idx="1607">
                        <c:v>1.8693000000000001E-2</c:v>
                      </c:pt>
                      <c:pt idx="1608">
                        <c:v>1.8710999999999998E-2</c:v>
                      </c:pt>
                      <c:pt idx="1609">
                        <c:v>1.8719999999999997E-2</c:v>
                      </c:pt>
                      <c:pt idx="1610">
                        <c:v>1.8736999999999993E-2</c:v>
                      </c:pt>
                      <c:pt idx="1611">
                        <c:v>1.8749499999999995E-2</c:v>
                      </c:pt>
                      <c:pt idx="1612">
                        <c:v>1.8764999999999997E-2</c:v>
                      </c:pt>
                      <c:pt idx="1613">
                        <c:v>1.8782499999999997E-2</c:v>
                      </c:pt>
                      <c:pt idx="1614">
                        <c:v>1.8800999999999998E-2</c:v>
                      </c:pt>
                      <c:pt idx="1615">
                        <c:v>1.8817999999999998E-2</c:v>
                      </c:pt>
                      <c:pt idx="1616">
                        <c:v>1.8819499999999996E-2</c:v>
                      </c:pt>
                      <c:pt idx="1617">
                        <c:v>1.8848999999999994E-2</c:v>
                      </c:pt>
                      <c:pt idx="1618">
                        <c:v>1.8861999999999997E-2</c:v>
                      </c:pt>
                      <c:pt idx="1619">
                        <c:v>1.8880499999999998E-2</c:v>
                      </c:pt>
                      <c:pt idx="1620">
                        <c:v>1.8892999999999997E-2</c:v>
                      </c:pt>
                      <c:pt idx="1621">
                        <c:v>1.8912999999999999E-2</c:v>
                      </c:pt>
                      <c:pt idx="1622">
                        <c:v>1.8928499999999997E-2</c:v>
                      </c:pt>
                      <c:pt idx="1623">
                        <c:v>1.8938999999999998E-2</c:v>
                      </c:pt>
                      <c:pt idx="1624">
                        <c:v>1.8949999999999998E-2</c:v>
                      </c:pt>
                      <c:pt idx="1625">
                        <c:v>1.8966499999999997E-2</c:v>
                      </c:pt>
                      <c:pt idx="1626">
                        <c:v>1.8988999999999999E-2</c:v>
                      </c:pt>
                      <c:pt idx="1627">
                        <c:v>1.9026500000000002E-2</c:v>
                      </c:pt>
                      <c:pt idx="1628">
                        <c:v>1.90495E-2</c:v>
                      </c:pt>
                      <c:pt idx="1629">
                        <c:v>1.9074500000000005E-2</c:v>
                      </c:pt>
                      <c:pt idx="1630">
                        <c:v>1.9089500000000006E-2</c:v>
                      </c:pt>
                      <c:pt idx="1631">
                        <c:v>1.9108500000000004E-2</c:v>
                      </c:pt>
                      <c:pt idx="1632">
                        <c:v>1.9123500000000005E-2</c:v>
                      </c:pt>
                      <c:pt idx="1633">
                        <c:v>1.9158000000000005E-2</c:v>
                      </c:pt>
                      <c:pt idx="1634">
                        <c:v>1.9160500000000004E-2</c:v>
                      </c:pt>
                      <c:pt idx="1635">
                        <c:v>1.9206000000000004E-2</c:v>
                      </c:pt>
                      <c:pt idx="1636">
                        <c:v>1.9236500000000004E-2</c:v>
                      </c:pt>
                      <c:pt idx="1637">
                        <c:v>1.9247000000000004E-2</c:v>
                      </c:pt>
                      <c:pt idx="1638">
                        <c:v>1.9255000000000008E-2</c:v>
                      </c:pt>
                      <c:pt idx="1639">
                        <c:v>1.9277000000000006E-2</c:v>
                      </c:pt>
                      <c:pt idx="1640">
                        <c:v>1.9294000000000006E-2</c:v>
                      </c:pt>
                      <c:pt idx="1641">
                        <c:v>1.9314500000000005E-2</c:v>
                      </c:pt>
                      <c:pt idx="1642">
                        <c:v>1.9329000000000006E-2</c:v>
                      </c:pt>
                      <c:pt idx="1643">
                        <c:v>1.9346000000000009E-2</c:v>
                      </c:pt>
                      <c:pt idx="1644">
                        <c:v>1.935400000000001E-2</c:v>
                      </c:pt>
                      <c:pt idx="1645">
                        <c:v>1.9372000000000007E-2</c:v>
                      </c:pt>
                      <c:pt idx="1646">
                        <c:v>1.938550000000001E-2</c:v>
                      </c:pt>
                      <c:pt idx="1647">
                        <c:v>1.9400000000000008E-2</c:v>
                      </c:pt>
                      <c:pt idx="1648">
                        <c:v>1.9420500000000007E-2</c:v>
                      </c:pt>
                      <c:pt idx="1649">
                        <c:v>1.9439000000000005E-2</c:v>
                      </c:pt>
                      <c:pt idx="1650">
                        <c:v>1.9581500000000009E-2</c:v>
                      </c:pt>
                      <c:pt idx="1651">
                        <c:v>1.9597500000000011E-2</c:v>
                      </c:pt>
                      <c:pt idx="1652">
                        <c:v>1.9603000000000009E-2</c:v>
                      </c:pt>
                      <c:pt idx="1653">
                        <c:v>1.9620500000000009E-2</c:v>
                      </c:pt>
                      <c:pt idx="1654">
                        <c:v>1.9634000000000006E-2</c:v>
                      </c:pt>
                      <c:pt idx="1655">
                        <c:v>1.9651000000000009E-2</c:v>
                      </c:pt>
                      <c:pt idx="1656">
                        <c:v>1.9664000000000008E-2</c:v>
                      </c:pt>
                      <c:pt idx="1657">
                        <c:v>1.9673000000000006E-2</c:v>
                      </c:pt>
                      <c:pt idx="1658">
                        <c:v>1.9689000000000009E-2</c:v>
                      </c:pt>
                      <c:pt idx="1659">
                        <c:v>1.9712500000000011E-2</c:v>
                      </c:pt>
                      <c:pt idx="1660">
                        <c:v>1.972550000000001E-2</c:v>
                      </c:pt>
                      <c:pt idx="1661">
                        <c:v>1.975600000000001E-2</c:v>
                      </c:pt>
                      <c:pt idx="1662">
                        <c:v>1.9779500000000012E-2</c:v>
                      </c:pt>
                      <c:pt idx="1663">
                        <c:v>1.9802000000000007E-2</c:v>
                      </c:pt>
                      <c:pt idx="1664">
                        <c:v>1.9816000000000011E-2</c:v>
                      </c:pt>
                      <c:pt idx="1665">
                        <c:v>1.9840500000000011E-2</c:v>
                      </c:pt>
                      <c:pt idx="1666">
                        <c:v>1.9859500000000009E-2</c:v>
                      </c:pt>
                      <c:pt idx="1667">
                        <c:v>1.9883000000000008E-2</c:v>
                      </c:pt>
                      <c:pt idx="1668">
                        <c:v>1.9909000000000013E-2</c:v>
                      </c:pt>
                      <c:pt idx="1669">
                        <c:v>1.9932500000000009E-2</c:v>
                      </c:pt>
                      <c:pt idx="1670">
                        <c:v>1.9954000000000006E-2</c:v>
                      </c:pt>
                      <c:pt idx="1671">
                        <c:v>1.9967000000000009E-2</c:v>
                      </c:pt>
                      <c:pt idx="1672">
                        <c:v>1.9993500000000008E-2</c:v>
                      </c:pt>
                      <c:pt idx="1673">
                        <c:v>2.0027500000000011E-2</c:v>
                      </c:pt>
                      <c:pt idx="1674">
                        <c:v>2.0040000000000009E-2</c:v>
                      </c:pt>
                      <c:pt idx="1675">
                        <c:v>2.0053000000000008E-2</c:v>
                      </c:pt>
                      <c:pt idx="1676">
                        <c:v>2.006850000000001E-2</c:v>
                      </c:pt>
                      <c:pt idx="1677">
                        <c:v>2.0073000000000011E-2</c:v>
                      </c:pt>
                      <c:pt idx="1678">
                        <c:v>2.0095500000000009E-2</c:v>
                      </c:pt>
                      <c:pt idx="1679">
                        <c:v>2.0111000000000007E-2</c:v>
                      </c:pt>
                      <c:pt idx="1680">
                        <c:v>2.011700000000001E-2</c:v>
                      </c:pt>
                      <c:pt idx="1681">
                        <c:v>2.0129000000000011E-2</c:v>
                      </c:pt>
                      <c:pt idx="1682">
                        <c:v>2.0142000000000011E-2</c:v>
                      </c:pt>
                      <c:pt idx="1683">
                        <c:v>2.0154000000000009E-2</c:v>
                      </c:pt>
                      <c:pt idx="1684">
                        <c:v>2.0167000000000011E-2</c:v>
                      </c:pt>
                      <c:pt idx="1685">
                        <c:v>2.0181500000000008E-2</c:v>
                      </c:pt>
                      <c:pt idx="1686">
                        <c:v>2.0190500000000004E-2</c:v>
                      </c:pt>
                      <c:pt idx="1687">
                        <c:v>2.0226000000000001E-2</c:v>
                      </c:pt>
                      <c:pt idx="1688">
                        <c:v>2.0237500000000002E-2</c:v>
                      </c:pt>
                      <c:pt idx="1689">
                        <c:v>2.0256000000000003E-2</c:v>
                      </c:pt>
                      <c:pt idx="1690">
                        <c:v>2.0275500000000005E-2</c:v>
                      </c:pt>
                      <c:pt idx="1691">
                        <c:v>2.0295000000000011E-2</c:v>
                      </c:pt>
                      <c:pt idx="1692">
                        <c:v>2.0315500000000011E-2</c:v>
                      </c:pt>
                      <c:pt idx="1693">
                        <c:v>2.034250000000001E-2</c:v>
                      </c:pt>
                      <c:pt idx="1694">
                        <c:v>2.0361000000000004E-2</c:v>
                      </c:pt>
                      <c:pt idx="1695">
                        <c:v>2.0368000000000004E-2</c:v>
                      </c:pt>
                      <c:pt idx="1696">
                        <c:v>2.0379500000000005E-2</c:v>
                      </c:pt>
                      <c:pt idx="1697">
                        <c:v>2.0399000000000007E-2</c:v>
                      </c:pt>
                      <c:pt idx="1698">
                        <c:v>2.0413000000000004E-2</c:v>
                      </c:pt>
                      <c:pt idx="1699">
                        <c:v>2.0420000000000004E-2</c:v>
                      </c:pt>
                      <c:pt idx="1700">
                        <c:v>2.0442000000000002E-2</c:v>
                      </c:pt>
                      <c:pt idx="1701">
                        <c:v>2.0442500000000002E-2</c:v>
                      </c:pt>
                      <c:pt idx="1702">
                        <c:v>2.0451500000000001E-2</c:v>
                      </c:pt>
                      <c:pt idx="1703">
                        <c:v>2.0457999999999997E-2</c:v>
                      </c:pt>
                      <c:pt idx="1704">
                        <c:v>2.0460500000000003E-2</c:v>
                      </c:pt>
                      <c:pt idx="1705">
                        <c:v>2.0468E-2</c:v>
                      </c:pt>
                      <c:pt idx="1706">
                        <c:v>2.0473499999999999E-2</c:v>
                      </c:pt>
                      <c:pt idx="1707">
                        <c:v>2.0489500000000001E-2</c:v>
                      </c:pt>
                      <c:pt idx="1708">
                        <c:v>2.0499000000000003E-2</c:v>
                      </c:pt>
                      <c:pt idx="1709">
                        <c:v>2.0513000000000003E-2</c:v>
                      </c:pt>
                      <c:pt idx="1710">
                        <c:v>2.0519500000000003E-2</c:v>
                      </c:pt>
                      <c:pt idx="1711">
                        <c:v>2.0533000000000003E-2</c:v>
                      </c:pt>
                      <c:pt idx="1712">
                        <c:v>2.0541E-2</c:v>
                      </c:pt>
                      <c:pt idx="1713">
                        <c:v>2.05475E-2</c:v>
                      </c:pt>
                      <c:pt idx="1714">
                        <c:v>2.0564499999999996E-2</c:v>
                      </c:pt>
                      <c:pt idx="1715">
                        <c:v>2.0571999999999993E-2</c:v>
                      </c:pt>
                      <c:pt idx="1716">
                        <c:v>2.0581499999999999E-2</c:v>
                      </c:pt>
                      <c:pt idx="1717">
                        <c:v>2.0580999999999995E-2</c:v>
                      </c:pt>
                      <c:pt idx="1718">
                        <c:v>2.0589500000000004E-2</c:v>
                      </c:pt>
                      <c:pt idx="1719">
                        <c:v>2.0611999999999998E-2</c:v>
                      </c:pt>
                      <c:pt idx="1720">
                        <c:v>2.0622499999999998E-2</c:v>
                      </c:pt>
                      <c:pt idx="1721">
                        <c:v>2.0633499999999999E-2</c:v>
                      </c:pt>
                      <c:pt idx="1722">
                        <c:v>2.0644499999999996E-2</c:v>
                      </c:pt>
                      <c:pt idx="1723">
                        <c:v>2.0651999999999993E-2</c:v>
                      </c:pt>
                      <c:pt idx="1724">
                        <c:v>2.0666999999999994E-2</c:v>
                      </c:pt>
                      <c:pt idx="1725">
                        <c:v>2.0685499999999996E-2</c:v>
                      </c:pt>
                      <c:pt idx="1726">
                        <c:v>2.0707999999999994E-2</c:v>
                      </c:pt>
                      <c:pt idx="1727">
                        <c:v>2.0718E-2</c:v>
                      </c:pt>
                      <c:pt idx="1728">
                        <c:v>2.0728E-2</c:v>
                      </c:pt>
                      <c:pt idx="1729">
                        <c:v>2.0740999999999999E-2</c:v>
                      </c:pt>
                      <c:pt idx="1730">
                        <c:v>2.0750999999999999E-2</c:v>
                      </c:pt>
                      <c:pt idx="1731">
                        <c:v>2.0773E-2</c:v>
                      </c:pt>
                      <c:pt idx="1732">
                        <c:v>2.0788500000000005E-2</c:v>
                      </c:pt>
                      <c:pt idx="1733">
                        <c:v>2.0818500000000004E-2</c:v>
                      </c:pt>
                      <c:pt idx="1734">
                        <c:v>2.0841000000000002E-2</c:v>
                      </c:pt>
                      <c:pt idx="1735">
                        <c:v>2.0856E-2</c:v>
                      </c:pt>
                      <c:pt idx="1736">
                        <c:v>2.0868999999999995E-2</c:v>
                      </c:pt>
                      <c:pt idx="1737">
                        <c:v>2.0885999999999995E-2</c:v>
                      </c:pt>
                      <c:pt idx="1738">
                        <c:v>2.0895499999999997E-2</c:v>
                      </c:pt>
                      <c:pt idx="1739">
                        <c:v>2.0909999999999998E-2</c:v>
                      </c:pt>
                      <c:pt idx="1740">
                        <c:v>2.0933500000000001E-2</c:v>
                      </c:pt>
                      <c:pt idx="1741">
                        <c:v>2.0933E-2</c:v>
                      </c:pt>
                      <c:pt idx="1742">
                        <c:v>2.0947499999999997E-2</c:v>
                      </c:pt>
                      <c:pt idx="1743">
                        <c:v>2.0956499999999999E-2</c:v>
                      </c:pt>
                      <c:pt idx="1744">
                        <c:v>2.0964500000000004E-2</c:v>
                      </c:pt>
                      <c:pt idx="1745">
                        <c:v>2.0979499999999998E-2</c:v>
                      </c:pt>
                      <c:pt idx="1746">
                        <c:v>2.1001500000000003E-2</c:v>
                      </c:pt>
                      <c:pt idx="1747">
                        <c:v>2.1015499999999999E-2</c:v>
                      </c:pt>
                      <c:pt idx="1748">
                        <c:v>2.1028999999999999E-2</c:v>
                      </c:pt>
                      <c:pt idx="1749">
                        <c:v>2.1044500000000001E-2</c:v>
                      </c:pt>
                      <c:pt idx="1750">
                        <c:v>2.1058499999999994E-2</c:v>
                      </c:pt>
                      <c:pt idx="1751">
                        <c:v>2.1071499999999993E-2</c:v>
                      </c:pt>
                      <c:pt idx="1752">
                        <c:v>2.1082999999999994E-2</c:v>
                      </c:pt>
                      <c:pt idx="1753">
                        <c:v>2.1106499999999997E-2</c:v>
                      </c:pt>
                      <c:pt idx="1754">
                        <c:v>2.1108999999999996E-2</c:v>
                      </c:pt>
                      <c:pt idx="1755">
                        <c:v>2.1132999999999999E-2</c:v>
                      </c:pt>
                      <c:pt idx="1756">
                        <c:v>2.1155999999999994E-2</c:v>
                      </c:pt>
                      <c:pt idx="1757">
                        <c:v>2.1177999999999995E-2</c:v>
                      </c:pt>
                      <c:pt idx="1758">
                        <c:v>2.1191999999999992E-2</c:v>
                      </c:pt>
                      <c:pt idx="1759">
                        <c:v>2.1206999999999997E-2</c:v>
                      </c:pt>
                      <c:pt idx="1760">
                        <c:v>2.1218000000000001E-2</c:v>
                      </c:pt>
                      <c:pt idx="1761">
                        <c:v>2.1233999999999996E-2</c:v>
                      </c:pt>
                      <c:pt idx="1762">
                        <c:v>2.1257000000000002E-2</c:v>
                      </c:pt>
                      <c:pt idx="1763">
                        <c:v>2.1278500000000006E-2</c:v>
                      </c:pt>
                      <c:pt idx="1764">
                        <c:v>2.130050000000001E-2</c:v>
                      </c:pt>
                      <c:pt idx="1765">
                        <c:v>2.1310000000000006E-2</c:v>
                      </c:pt>
                      <c:pt idx="1766">
                        <c:v>2.1329500000000001E-2</c:v>
                      </c:pt>
                      <c:pt idx="1767">
                        <c:v>2.1346500000000001E-2</c:v>
                      </c:pt>
                      <c:pt idx="1768">
                        <c:v>2.1364499999999998E-2</c:v>
                      </c:pt>
                      <c:pt idx="1769">
                        <c:v>2.1357499999999995E-2</c:v>
                      </c:pt>
                      <c:pt idx="1770">
                        <c:v>2.13835E-2</c:v>
                      </c:pt>
                      <c:pt idx="1771">
                        <c:v>2.1400499999999996E-2</c:v>
                      </c:pt>
                      <c:pt idx="1772">
                        <c:v>2.141849999999999E-2</c:v>
                      </c:pt>
                      <c:pt idx="1773">
                        <c:v>2.1431999999999996E-2</c:v>
                      </c:pt>
                      <c:pt idx="1774">
                        <c:v>2.1448499999999995E-2</c:v>
                      </c:pt>
                      <c:pt idx="1775">
                        <c:v>2.1464999999999998E-2</c:v>
                      </c:pt>
                      <c:pt idx="1776">
                        <c:v>2.1480999999999993E-2</c:v>
                      </c:pt>
                      <c:pt idx="1777">
                        <c:v>2.1497499999999992E-2</c:v>
                      </c:pt>
                      <c:pt idx="1778">
                        <c:v>2.1505999999999997E-2</c:v>
                      </c:pt>
                      <c:pt idx="1779">
                        <c:v>2.1527499999999991E-2</c:v>
                      </c:pt>
                      <c:pt idx="1780">
                        <c:v>2.1541500000000002E-2</c:v>
                      </c:pt>
                      <c:pt idx="1781">
                        <c:v>2.15605E-2</c:v>
                      </c:pt>
                      <c:pt idx="1782">
                        <c:v>2.1575999999999994E-2</c:v>
                      </c:pt>
                      <c:pt idx="1783">
                        <c:v>2.1594999999999996E-2</c:v>
                      </c:pt>
                      <c:pt idx="1784">
                        <c:v>2.1614499999999991E-2</c:v>
                      </c:pt>
                      <c:pt idx="1785">
                        <c:v>2.1626999999999997E-2</c:v>
                      </c:pt>
                      <c:pt idx="1786">
                        <c:v>2.1652999999999999E-2</c:v>
                      </c:pt>
                      <c:pt idx="1787">
                        <c:v>2.1658999999999998E-2</c:v>
                      </c:pt>
                      <c:pt idx="1788">
                        <c:v>2.1668499999999997E-2</c:v>
                      </c:pt>
                      <c:pt idx="1789">
                        <c:v>2.1680499999999995E-2</c:v>
                      </c:pt>
                      <c:pt idx="1790">
                        <c:v>2.1700499999999994E-2</c:v>
                      </c:pt>
                      <c:pt idx="1791">
                        <c:v>2.1713999999999997E-2</c:v>
                      </c:pt>
                      <c:pt idx="1792">
                        <c:v>2.1736999999999996E-2</c:v>
                      </c:pt>
                      <c:pt idx="1793">
                        <c:v>2.1755999999999994E-2</c:v>
                      </c:pt>
                      <c:pt idx="1794">
                        <c:v>2.1779499999999997E-2</c:v>
                      </c:pt>
                      <c:pt idx="1795">
                        <c:v>2.1798499999999995E-2</c:v>
                      </c:pt>
                      <c:pt idx="1796">
                        <c:v>2.1817000000000003E-2</c:v>
                      </c:pt>
                      <c:pt idx="1797">
                        <c:v>2.1834000000000003E-2</c:v>
                      </c:pt>
                      <c:pt idx="1798">
                        <c:v>2.1861000000000002E-2</c:v>
                      </c:pt>
                      <c:pt idx="1799">
                        <c:v>2.1878500000000002E-2</c:v>
                      </c:pt>
                      <c:pt idx="1800">
                        <c:v>2.1905000000000001E-2</c:v>
                      </c:pt>
                      <c:pt idx="1801">
                        <c:v>2.1929000000000004E-2</c:v>
                      </c:pt>
                      <c:pt idx="1802">
                        <c:v>2.1931499999999996E-2</c:v>
                      </c:pt>
                      <c:pt idx="1803">
                        <c:v>2.1958500000000002E-2</c:v>
                      </c:pt>
                      <c:pt idx="1804">
                        <c:v>2.1985000000000005E-2</c:v>
                      </c:pt>
                      <c:pt idx="1805">
                        <c:v>2.2009000000000004E-2</c:v>
                      </c:pt>
                      <c:pt idx="1806">
                        <c:v>2.2033000000000001E-2</c:v>
                      </c:pt>
                      <c:pt idx="1807">
                        <c:v>2.2041000000000005E-2</c:v>
                      </c:pt>
                      <c:pt idx="1808">
                        <c:v>2.2069500000000006E-2</c:v>
                      </c:pt>
                      <c:pt idx="1809">
                        <c:v>2.2102000000000014E-2</c:v>
                      </c:pt>
                      <c:pt idx="1810">
                        <c:v>2.2125000000000013E-2</c:v>
                      </c:pt>
                      <c:pt idx="1811">
                        <c:v>2.2159000000000009E-2</c:v>
                      </c:pt>
                      <c:pt idx="1812">
                        <c:v>2.2191500000000013E-2</c:v>
                      </c:pt>
                      <c:pt idx="1813">
                        <c:v>2.2216500000000014E-2</c:v>
                      </c:pt>
                      <c:pt idx="1814">
                        <c:v>2.2238500000000015E-2</c:v>
                      </c:pt>
                      <c:pt idx="1815">
                        <c:v>2.2270500000000016E-2</c:v>
                      </c:pt>
                      <c:pt idx="1816">
                        <c:v>2.2285500000000017E-2</c:v>
                      </c:pt>
                      <c:pt idx="1817">
                        <c:v>2.2305000000000016E-2</c:v>
                      </c:pt>
                      <c:pt idx="1818">
                        <c:v>2.2335000000000011E-2</c:v>
                      </c:pt>
                      <c:pt idx="1819">
                        <c:v>2.2370000000000015E-2</c:v>
                      </c:pt>
                      <c:pt idx="1820">
                        <c:v>2.2404000000000014E-2</c:v>
                      </c:pt>
                      <c:pt idx="1821">
                        <c:v>2.2421500000000014E-2</c:v>
                      </c:pt>
                      <c:pt idx="1822">
                        <c:v>2.2443000000000012E-2</c:v>
                      </c:pt>
                      <c:pt idx="1823">
                        <c:v>2.247250000000001E-2</c:v>
                      </c:pt>
                      <c:pt idx="1824">
                        <c:v>2.2502500000000012E-2</c:v>
                      </c:pt>
                      <c:pt idx="1825">
                        <c:v>2.2529000000000011E-2</c:v>
                      </c:pt>
                      <c:pt idx="1826">
                        <c:v>2.2549500000000014E-2</c:v>
                      </c:pt>
                      <c:pt idx="1827">
                        <c:v>2.2576000000000013E-2</c:v>
                      </c:pt>
                      <c:pt idx="1828">
                        <c:v>2.2597500000000013E-2</c:v>
                      </c:pt>
                      <c:pt idx="1829">
                        <c:v>2.2617000000000012E-2</c:v>
                      </c:pt>
                      <c:pt idx="1830">
                        <c:v>2.264650000000001E-2</c:v>
                      </c:pt>
                      <c:pt idx="1831">
                        <c:v>2.2676000000000012E-2</c:v>
                      </c:pt>
                      <c:pt idx="1832">
                        <c:v>2.2712000000000013E-2</c:v>
                      </c:pt>
                      <c:pt idx="1833">
                        <c:v>2.272250000000001E-2</c:v>
                      </c:pt>
                      <c:pt idx="1834">
                        <c:v>2.2763500000000006E-2</c:v>
                      </c:pt>
                      <c:pt idx="1835">
                        <c:v>2.2763500000000013E-2</c:v>
                      </c:pt>
                      <c:pt idx="1836">
                        <c:v>2.278100000000001E-2</c:v>
                      </c:pt>
                      <c:pt idx="1837">
                        <c:v>2.2797500000000005E-2</c:v>
                      </c:pt>
                      <c:pt idx="1838">
                        <c:v>2.2837000000000007E-2</c:v>
                      </c:pt>
                      <c:pt idx="1839">
                        <c:v>2.2852000000000011E-2</c:v>
                      </c:pt>
                      <c:pt idx="1840">
                        <c:v>2.2881000000000009E-2</c:v>
                      </c:pt>
                      <c:pt idx="1841">
                        <c:v>2.2896500000000007E-2</c:v>
                      </c:pt>
                      <c:pt idx="1842">
                        <c:v>2.2921000000000004E-2</c:v>
                      </c:pt>
                      <c:pt idx="1843">
                        <c:v>2.2936500000000005E-2</c:v>
                      </c:pt>
                      <c:pt idx="1844">
                        <c:v>2.2964500000000006E-2</c:v>
                      </c:pt>
                      <c:pt idx="1845">
                        <c:v>2.2975000000000002E-2</c:v>
                      </c:pt>
                      <c:pt idx="1846">
                        <c:v>2.2996500000000007E-2</c:v>
                      </c:pt>
                      <c:pt idx="1847">
                        <c:v>2.3019999999999999E-2</c:v>
                      </c:pt>
                      <c:pt idx="1848">
                        <c:v>2.3045E-2</c:v>
                      </c:pt>
                      <c:pt idx="1849">
                        <c:v>2.3066E-2</c:v>
                      </c:pt>
                      <c:pt idx="1850">
                        <c:v>2.2964000000000002E-2</c:v>
                      </c:pt>
                      <c:pt idx="1851">
                        <c:v>2.2991999999999999E-2</c:v>
                      </c:pt>
                      <c:pt idx="1852">
                        <c:v>2.3032500000000001E-2</c:v>
                      </c:pt>
                      <c:pt idx="1853">
                        <c:v>2.3063000000000004E-2</c:v>
                      </c:pt>
                      <c:pt idx="1854">
                        <c:v>2.3080000000000007E-2</c:v>
                      </c:pt>
                      <c:pt idx="1855">
                        <c:v>2.3114500000000007E-2</c:v>
                      </c:pt>
                      <c:pt idx="1856">
                        <c:v>2.3143500000000004E-2</c:v>
                      </c:pt>
                      <c:pt idx="1857">
                        <c:v>2.3174500000000004E-2</c:v>
                      </c:pt>
                      <c:pt idx="1858">
                        <c:v>2.3196500000000002E-2</c:v>
                      </c:pt>
                      <c:pt idx="1859">
                        <c:v>2.3216500000000004E-2</c:v>
                      </c:pt>
                      <c:pt idx="1860">
                        <c:v>2.3243000000000003E-2</c:v>
                      </c:pt>
                      <c:pt idx="1861">
                        <c:v>2.3271E-2</c:v>
                      </c:pt>
                      <c:pt idx="1862">
                        <c:v>2.3299000000000004E-2</c:v>
                      </c:pt>
                      <c:pt idx="1863">
                        <c:v>2.3332000000000002E-2</c:v>
                      </c:pt>
                      <c:pt idx="1864">
                        <c:v>2.3363499999999999E-2</c:v>
                      </c:pt>
                      <c:pt idx="1865">
                        <c:v>2.3387499999999995E-2</c:v>
                      </c:pt>
                      <c:pt idx="1866">
                        <c:v>2.342E-2</c:v>
                      </c:pt>
                      <c:pt idx="1867">
                        <c:v>2.34515E-2</c:v>
                      </c:pt>
                      <c:pt idx="1868">
                        <c:v>2.3487000000000001E-2</c:v>
                      </c:pt>
                      <c:pt idx="1869">
                        <c:v>2.35175E-2</c:v>
                      </c:pt>
                      <c:pt idx="1870">
                        <c:v>2.3560000000000005E-2</c:v>
                      </c:pt>
                      <c:pt idx="1871">
                        <c:v>2.3591000000000001E-2</c:v>
                      </c:pt>
                      <c:pt idx="1872">
                        <c:v>2.3612500000000002E-2</c:v>
                      </c:pt>
                      <c:pt idx="1873">
                        <c:v>2.3635000000000003E-2</c:v>
                      </c:pt>
                      <c:pt idx="1874">
                        <c:v>2.3678000000000005E-2</c:v>
                      </c:pt>
                      <c:pt idx="1875">
                        <c:v>2.3709500000000001E-2</c:v>
                      </c:pt>
                      <c:pt idx="1876">
                        <c:v>2.3736E-2</c:v>
                      </c:pt>
                      <c:pt idx="1877">
                        <c:v>2.3792499999999998E-2</c:v>
                      </c:pt>
                      <c:pt idx="1878">
                        <c:v>2.3830000000000004E-2</c:v>
                      </c:pt>
                      <c:pt idx="1879">
                        <c:v>2.3865000000000004E-2</c:v>
                      </c:pt>
                      <c:pt idx="1880">
                        <c:v>2.3913500000000001E-2</c:v>
                      </c:pt>
                      <c:pt idx="1881">
                        <c:v>2.3955000000000001E-2</c:v>
                      </c:pt>
                      <c:pt idx="1882">
                        <c:v>2.4007000000000001E-2</c:v>
                      </c:pt>
                      <c:pt idx="1883">
                        <c:v>2.4057499999999999E-2</c:v>
                      </c:pt>
                      <c:pt idx="1884">
                        <c:v>2.4098999999999999E-2</c:v>
                      </c:pt>
                      <c:pt idx="1885">
                        <c:v>2.4139000000000001E-2</c:v>
                      </c:pt>
                      <c:pt idx="1886">
                        <c:v>2.4182499999999999E-2</c:v>
                      </c:pt>
                      <c:pt idx="1887">
                        <c:v>2.4213499999999999E-2</c:v>
                      </c:pt>
                      <c:pt idx="1888">
                        <c:v>2.42665E-2</c:v>
                      </c:pt>
                      <c:pt idx="1889">
                        <c:v>2.4311999999999997E-2</c:v>
                      </c:pt>
                      <c:pt idx="1890">
                        <c:v>2.4353E-2</c:v>
                      </c:pt>
                      <c:pt idx="1891">
                        <c:v>2.4389500000000001E-2</c:v>
                      </c:pt>
                      <c:pt idx="1892">
                        <c:v>2.4427499999999998E-2</c:v>
                      </c:pt>
                      <c:pt idx="1893">
                        <c:v>2.4465999999999998E-2</c:v>
                      </c:pt>
                      <c:pt idx="1894">
                        <c:v>2.4510500000000005E-2</c:v>
                      </c:pt>
                      <c:pt idx="1895">
                        <c:v>2.4564000000000002E-2</c:v>
                      </c:pt>
                      <c:pt idx="1896">
                        <c:v>2.4609000000000002E-2</c:v>
                      </c:pt>
                      <c:pt idx="1897">
                        <c:v>2.4656999999999998E-2</c:v>
                      </c:pt>
                      <c:pt idx="1898">
                        <c:v>2.4706000000000002E-2</c:v>
                      </c:pt>
                      <c:pt idx="1899">
                        <c:v>2.4762500000000003E-2</c:v>
                      </c:pt>
                      <c:pt idx="1900">
                        <c:v>2.4812999999999991E-2</c:v>
                      </c:pt>
                      <c:pt idx="1901">
                        <c:v>2.4865999999999996E-2</c:v>
                      </c:pt>
                      <c:pt idx="1902">
                        <c:v>2.4922999999999994E-2</c:v>
                      </c:pt>
                      <c:pt idx="1903">
                        <c:v>2.4981999999999997E-2</c:v>
                      </c:pt>
                      <c:pt idx="1904">
                        <c:v>2.5047999999999994E-2</c:v>
                      </c:pt>
                      <c:pt idx="1905">
                        <c:v>2.5110999999999998E-2</c:v>
                      </c:pt>
                      <c:pt idx="1906">
                        <c:v>2.5169500000000001E-2</c:v>
                      </c:pt>
                      <c:pt idx="1907">
                        <c:v>2.5219499999999999E-2</c:v>
                      </c:pt>
                      <c:pt idx="1908">
                        <c:v>2.5279500000000007E-2</c:v>
                      </c:pt>
                      <c:pt idx="1909">
                        <c:v>2.5329500000000005E-2</c:v>
                      </c:pt>
                      <c:pt idx="1910">
                        <c:v>2.5383500000000007E-2</c:v>
                      </c:pt>
                      <c:pt idx="1911">
                        <c:v>2.5435999999999997E-2</c:v>
                      </c:pt>
                      <c:pt idx="1912">
                        <c:v>2.5489499999999995E-2</c:v>
                      </c:pt>
                      <c:pt idx="1913">
                        <c:v>2.5544999999999991E-2</c:v>
                      </c:pt>
                      <c:pt idx="1914">
                        <c:v>2.5597999999999992E-2</c:v>
                      </c:pt>
                      <c:pt idx="1915">
                        <c:v>2.565099999999999E-2</c:v>
                      </c:pt>
                      <c:pt idx="1916">
                        <c:v>2.5710999999999994E-2</c:v>
                      </c:pt>
                      <c:pt idx="1917">
                        <c:v>2.5778999999999996E-2</c:v>
                      </c:pt>
                      <c:pt idx="1918">
                        <c:v>2.5829999999999999E-2</c:v>
                      </c:pt>
                      <c:pt idx="1919">
                        <c:v>2.5869000000000003E-2</c:v>
                      </c:pt>
                      <c:pt idx="1920">
                        <c:v>2.5919499999999995E-2</c:v>
                      </c:pt>
                      <c:pt idx="1921">
                        <c:v>2.5966499999999993E-2</c:v>
                      </c:pt>
                      <c:pt idx="1922">
                        <c:v>2.6020999999999996E-2</c:v>
                      </c:pt>
                      <c:pt idx="1923">
                        <c:v>2.6079999999999996E-2</c:v>
                      </c:pt>
                      <c:pt idx="1924">
                        <c:v>2.6125499999999996E-2</c:v>
                      </c:pt>
                      <c:pt idx="1925">
                        <c:v>2.6182999999999998E-2</c:v>
                      </c:pt>
                      <c:pt idx="1926">
                        <c:v>2.6232999999999992E-2</c:v>
                      </c:pt>
                      <c:pt idx="1927">
                        <c:v>2.6288999999999993E-2</c:v>
                      </c:pt>
                      <c:pt idx="1928">
                        <c:v>2.6340499999999989E-2</c:v>
                      </c:pt>
                      <c:pt idx="1929">
                        <c:v>2.6394999999999991E-2</c:v>
                      </c:pt>
                      <c:pt idx="1930">
                        <c:v>2.6454499999999988E-2</c:v>
                      </c:pt>
                      <c:pt idx="1931">
                        <c:v>2.6502999999999988E-2</c:v>
                      </c:pt>
                      <c:pt idx="1932">
                        <c:v>2.6550999999999991E-2</c:v>
                      </c:pt>
                      <c:pt idx="1933">
                        <c:v>2.6595499999999994E-2</c:v>
                      </c:pt>
                      <c:pt idx="1934">
                        <c:v>2.6646499999999997E-2</c:v>
                      </c:pt>
                      <c:pt idx="1935">
                        <c:v>2.6703999999999995E-2</c:v>
                      </c:pt>
                      <c:pt idx="1936">
                        <c:v>2.676499999999999E-2</c:v>
                      </c:pt>
                      <c:pt idx="1937">
                        <c:v>2.6814499999999991E-2</c:v>
                      </c:pt>
                      <c:pt idx="1938">
                        <c:v>2.6871499999999989E-2</c:v>
                      </c:pt>
                      <c:pt idx="1939">
                        <c:v>2.6902499999999985E-2</c:v>
                      </c:pt>
                      <c:pt idx="1940">
                        <c:v>2.6960999999999985E-2</c:v>
                      </c:pt>
                      <c:pt idx="1941">
                        <c:v>2.7026999999999989E-2</c:v>
                      </c:pt>
                      <c:pt idx="1942">
                        <c:v>2.7079499999999982E-2</c:v>
                      </c:pt>
                      <c:pt idx="1943">
                        <c:v>2.7148999999999982E-2</c:v>
                      </c:pt>
                      <c:pt idx="1944">
                        <c:v>2.7223999999999981E-2</c:v>
                      </c:pt>
                      <c:pt idx="1945">
                        <c:v>2.7285999999999984E-2</c:v>
                      </c:pt>
                      <c:pt idx="1946">
                        <c:v>2.7345499999999981E-2</c:v>
                      </c:pt>
                      <c:pt idx="1947">
                        <c:v>2.7414999999999981E-2</c:v>
                      </c:pt>
                      <c:pt idx="1948">
                        <c:v>2.747599999999999E-2</c:v>
                      </c:pt>
                      <c:pt idx="1949">
                        <c:v>2.7543999999999985E-2</c:v>
                      </c:pt>
                      <c:pt idx="1950">
                        <c:v>2.7616499999999985E-2</c:v>
                      </c:pt>
                      <c:pt idx="1951">
                        <c:v>2.7683499999999982E-2</c:v>
                      </c:pt>
                      <c:pt idx="1952">
                        <c:v>2.7755499999999982E-2</c:v>
                      </c:pt>
                      <c:pt idx="1953">
                        <c:v>2.7832499999999986E-2</c:v>
                      </c:pt>
                      <c:pt idx="1954">
                        <c:v>2.7896499999999987E-2</c:v>
                      </c:pt>
                      <c:pt idx="1955">
                        <c:v>2.7959999999999988E-2</c:v>
                      </c:pt>
                      <c:pt idx="1956">
                        <c:v>2.8017999999999991E-2</c:v>
                      </c:pt>
                      <c:pt idx="1957">
                        <c:v>2.8082499999999989E-2</c:v>
                      </c:pt>
                      <c:pt idx="1958">
                        <c:v>2.8153999999999985E-2</c:v>
                      </c:pt>
                      <c:pt idx="1959">
                        <c:v>2.8229499999999984E-2</c:v>
                      </c:pt>
                      <c:pt idx="1960">
                        <c:v>2.8290999999999983E-2</c:v>
                      </c:pt>
                      <c:pt idx="1961">
                        <c:v>2.8362499999999988E-2</c:v>
                      </c:pt>
                      <c:pt idx="1962">
                        <c:v>2.8431999999999985E-2</c:v>
                      </c:pt>
                      <c:pt idx="1963">
                        <c:v>2.8508499999999985E-2</c:v>
                      </c:pt>
                      <c:pt idx="1964">
                        <c:v>2.8579499999999983E-2</c:v>
                      </c:pt>
                      <c:pt idx="1965">
                        <c:v>2.8660999999999985E-2</c:v>
                      </c:pt>
                      <c:pt idx="1966">
                        <c:v>2.8737499999999985E-2</c:v>
                      </c:pt>
                      <c:pt idx="1967">
                        <c:v>2.8809499999999984E-2</c:v>
                      </c:pt>
                      <c:pt idx="1968">
                        <c:v>2.8884999999999987E-2</c:v>
                      </c:pt>
                      <c:pt idx="1969">
                        <c:v>2.8979499999999984E-2</c:v>
                      </c:pt>
                      <c:pt idx="1970">
                        <c:v>2.904799999999999E-2</c:v>
                      </c:pt>
                      <c:pt idx="1971">
                        <c:v>2.9100999999999985E-2</c:v>
                      </c:pt>
                      <c:pt idx="1972">
                        <c:v>2.9177999999999989E-2</c:v>
                      </c:pt>
                      <c:pt idx="1973">
                        <c:v>2.9251499999999989E-2</c:v>
                      </c:pt>
                      <c:pt idx="1974">
                        <c:v>2.9323499999999992E-2</c:v>
                      </c:pt>
                      <c:pt idx="1975">
                        <c:v>2.938699999999999E-2</c:v>
                      </c:pt>
                      <c:pt idx="1976">
                        <c:v>2.9457999999999988E-2</c:v>
                      </c:pt>
                      <c:pt idx="1977">
                        <c:v>2.9522999999999983E-2</c:v>
                      </c:pt>
                      <c:pt idx="1978">
                        <c:v>2.9593499999999984E-2</c:v>
                      </c:pt>
                      <c:pt idx="1979">
                        <c:v>2.9658999999999987E-2</c:v>
                      </c:pt>
                      <c:pt idx="1980">
                        <c:v>2.9735999999999985E-2</c:v>
                      </c:pt>
                      <c:pt idx="1981">
                        <c:v>2.9803499999999993E-2</c:v>
                      </c:pt>
                      <c:pt idx="1982">
                        <c:v>2.9873499999999987E-2</c:v>
                      </c:pt>
                      <c:pt idx="1983">
                        <c:v>2.9943499999999991E-2</c:v>
                      </c:pt>
                      <c:pt idx="1984">
                        <c:v>3.0022499999999987E-2</c:v>
                      </c:pt>
                      <c:pt idx="1985">
                        <c:v>3.008449999999999E-2</c:v>
                      </c:pt>
                      <c:pt idx="1986">
                        <c:v>3.0161499999999994E-2</c:v>
                      </c:pt>
                      <c:pt idx="1987">
                        <c:v>3.0241999999999995E-2</c:v>
                      </c:pt>
                      <c:pt idx="1988">
                        <c:v>3.0314999999999995E-2</c:v>
                      </c:pt>
                      <c:pt idx="1989">
                        <c:v>3.0392499999999996E-2</c:v>
                      </c:pt>
                      <c:pt idx="1990">
                        <c:v>3.0473E-2</c:v>
                      </c:pt>
                      <c:pt idx="1991">
                        <c:v>3.0545499999999993E-2</c:v>
                      </c:pt>
                      <c:pt idx="1992">
                        <c:v>3.0624999999999996E-2</c:v>
                      </c:pt>
                      <c:pt idx="1993">
                        <c:v>3.0689999999999995E-2</c:v>
                      </c:pt>
                      <c:pt idx="1994">
                        <c:v>3.0759499999999999E-2</c:v>
                      </c:pt>
                      <c:pt idx="1995">
                        <c:v>3.0828999999999995E-2</c:v>
                      </c:pt>
                      <c:pt idx="1996">
                        <c:v>3.0901499999999995E-2</c:v>
                      </c:pt>
                      <c:pt idx="1997">
                        <c:v>3.0964500000000002E-2</c:v>
                      </c:pt>
                      <c:pt idx="1998">
                        <c:v>3.1035E-2</c:v>
                      </c:pt>
                      <c:pt idx="1999">
                        <c:v>3.1110499999999999E-2</c:v>
                      </c:pt>
                      <c:pt idx="2000">
                        <c:v>3.1179000000000002E-2</c:v>
                      </c:pt>
                      <c:pt idx="2001">
                        <c:v>3.1243000000000003E-2</c:v>
                      </c:pt>
                      <c:pt idx="2002">
                        <c:v>3.1328000000000002E-2</c:v>
                      </c:pt>
                      <c:pt idx="2003">
                        <c:v>3.1392999999999997E-2</c:v>
                      </c:pt>
                      <c:pt idx="2004">
                        <c:v>3.1457499999999999E-2</c:v>
                      </c:pt>
                      <c:pt idx="2005">
                        <c:v>3.1526999999999999E-2</c:v>
                      </c:pt>
                      <c:pt idx="2006">
                        <c:v>3.1596500000000007E-2</c:v>
                      </c:pt>
                      <c:pt idx="2007">
                        <c:v>3.1675500000000002E-2</c:v>
                      </c:pt>
                      <c:pt idx="2008">
                        <c:v>3.1748999999999999E-2</c:v>
                      </c:pt>
                      <c:pt idx="2009">
                        <c:v>3.1812500000000007E-2</c:v>
                      </c:pt>
                      <c:pt idx="2010">
                        <c:v>3.1877500000000003E-2</c:v>
                      </c:pt>
                      <c:pt idx="2011">
                        <c:v>3.1938500000000002E-2</c:v>
                      </c:pt>
                      <c:pt idx="2012">
                        <c:v>3.2003500000000004E-2</c:v>
                      </c:pt>
                      <c:pt idx="2013">
                        <c:v>3.2073000000000011E-2</c:v>
                      </c:pt>
                      <c:pt idx="2014">
                        <c:v>3.2146000000000008E-2</c:v>
                      </c:pt>
                      <c:pt idx="2015">
                        <c:v>3.2216500000000009E-2</c:v>
                      </c:pt>
                      <c:pt idx="2016">
                        <c:v>3.2288500000000012E-2</c:v>
                      </c:pt>
                      <c:pt idx="2017">
                        <c:v>3.2361500000000008E-2</c:v>
                      </c:pt>
                      <c:pt idx="2018">
                        <c:v>3.2429500000000014E-2</c:v>
                      </c:pt>
                      <c:pt idx="2019">
                        <c:v>3.2487500000000009E-2</c:v>
                      </c:pt>
                      <c:pt idx="2020">
                        <c:v>3.2527000000000007E-2</c:v>
                      </c:pt>
                      <c:pt idx="2021">
                        <c:v>3.2605500000000009E-2</c:v>
                      </c:pt>
                      <c:pt idx="2022">
                        <c:v>3.2685500000000006E-2</c:v>
                      </c:pt>
                      <c:pt idx="2023">
                        <c:v>3.2756500000000008E-2</c:v>
                      </c:pt>
                      <c:pt idx="2024">
                        <c:v>3.2822000000000004E-2</c:v>
                      </c:pt>
                      <c:pt idx="2025">
                        <c:v>3.2890500000000003E-2</c:v>
                      </c:pt>
                      <c:pt idx="2026">
                        <c:v>3.2949500000000007E-2</c:v>
                      </c:pt>
                      <c:pt idx="2027">
                        <c:v>3.3018000000000013E-2</c:v>
                      </c:pt>
                      <c:pt idx="2028">
                        <c:v>3.3089500000000008E-2</c:v>
                      </c:pt>
                      <c:pt idx="2029">
                        <c:v>3.3160000000000009E-2</c:v>
                      </c:pt>
                      <c:pt idx="2030">
                        <c:v>3.3221000000000007E-2</c:v>
                      </c:pt>
                      <c:pt idx="2031">
                        <c:v>3.329300000000001E-2</c:v>
                      </c:pt>
                      <c:pt idx="2032">
                        <c:v>3.336200000000001E-2</c:v>
                      </c:pt>
                      <c:pt idx="2033">
                        <c:v>3.3437500000000002E-2</c:v>
                      </c:pt>
                      <c:pt idx="2034">
                        <c:v>3.3514000000000009E-2</c:v>
                      </c:pt>
                      <c:pt idx="2035">
                        <c:v>3.3585000000000004E-2</c:v>
                      </c:pt>
                      <c:pt idx="2036">
                        <c:v>3.3649500000000006E-2</c:v>
                      </c:pt>
                      <c:pt idx="2037">
                        <c:v>3.3732500000000006E-2</c:v>
                      </c:pt>
                      <c:pt idx="2038">
                        <c:v>3.3798500000000002E-2</c:v>
                      </c:pt>
                      <c:pt idx="2039">
                        <c:v>3.3891500000000005E-2</c:v>
                      </c:pt>
                      <c:pt idx="2040">
                        <c:v>3.3962000000000006E-2</c:v>
                      </c:pt>
                      <c:pt idx="2041">
                        <c:v>3.4046E-2</c:v>
                      </c:pt>
                      <c:pt idx="2042">
                        <c:v>3.4113499999999998E-2</c:v>
                      </c:pt>
                      <c:pt idx="2043">
                        <c:v>3.4193000000000001E-2</c:v>
                      </c:pt>
                      <c:pt idx="2044">
                        <c:v>3.4272500000000004E-2</c:v>
                      </c:pt>
                      <c:pt idx="2045">
                        <c:v>3.4355000000000004E-2</c:v>
                      </c:pt>
                      <c:pt idx="2046">
                        <c:v>3.4433999999999999E-2</c:v>
                      </c:pt>
                      <c:pt idx="2047">
                        <c:v>3.45175E-2</c:v>
                      </c:pt>
                      <c:pt idx="2048">
                        <c:v>3.4593000000000006E-2</c:v>
                      </c:pt>
                      <c:pt idx="2049">
                        <c:v>3.4675499999999998E-2</c:v>
                      </c:pt>
                      <c:pt idx="2050">
                        <c:v>3.4750000000000003E-2</c:v>
                      </c:pt>
                      <c:pt idx="2051">
                        <c:v>3.4817000000000001E-2</c:v>
                      </c:pt>
                      <c:pt idx="2052">
                        <c:v>3.4897499999999998E-2</c:v>
                      </c:pt>
                      <c:pt idx="2053">
                        <c:v>3.4969500000000001E-2</c:v>
                      </c:pt>
                      <c:pt idx="2054">
                        <c:v>3.5061500000000002E-2</c:v>
                      </c:pt>
                      <c:pt idx="2055">
                        <c:v>3.5132499999999997E-2</c:v>
                      </c:pt>
                      <c:pt idx="2056">
                        <c:v>3.5208499999999997E-2</c:v>
                      </c:pt>
                      <c:pt idx="2057">
                        <c:v>3.5282499999999994E-2</c:v>
                      </c:pt>
                      <c:pt idx="2058">
                        <c:v>3.5360999999999997E-2</c:v>
                      </c:pt>
                      <c:pt idx="2059">
                        <c:v>3.5430999999999997E-2</c:v>
                      </c:pt>
                      <c:pt idx="2060">
                        <c:v>3.5500999999999998E-2</c:v>
                      </c:pt>
                      <c:pt idx="2061">
                        <c:v>3.5575999999999997E-2</c:v>
                      </c:pt>
                      <c:pt idx="2062">
                        <c:v>3.5650500000000002E-2</c:v>
                      </c:pt>
                      <c:pt idx="2063">
                        <c:v>3.5714000000000003E-2</c:v>
                      </c:pt>
                      <c:pt idx="2064">
                        <c:v>3.5762999999999996E-2</c:v>
                      </c:pt>
                      <c:pt idx="2065">
                        <c:v>3.5828499999999999E-2</c:v>
                      </c:pt>
                      <c:pt idx="2066">
                        <c:v>3.5889000000000004E-2</c:v>
                      </c:pt>
                      <c:pt idx="2067">
                        <c:v>3.59545E-2</c:v>
                      </c:pt>
                      <c:pt idx="2068">
                        <c:v>3.6006499999999997E-2</c:v>
                      </c:pt>
                      <c:pt idx="2069">
                        <c:v>3.6074499999999995E-2</c:v>
                      </c:pt>
                      <c:pt idx="2070">
                        <c:v>3.6129000000000001E-2</c:v>
                      </c:pt>
                      <c:pt idx="2071">
                        <c:v>3.6197500000000001E-2</c:v>
                      </c:pt>
                      <c:pt idx="2072">
                        <c:v>3.6264999999999999E-2</c:v>
                      </c:pt>
                      <c:pt idx="2073">
                        <c:v>3.6336E-2</c:v>
                      </c:pt>
                      <c:pt idx="2074">
                        <c:v>3.6394999999999997E-2</c:v>
                      </c:pt>
                      <c:pt idx="2075">
                        <c:v>3.6461E-2</c:v>
                      </c:pt>
                      <c:pt idx="2076">
                        <c:v>3.6535999999999999E-2</c:v>
                      </c:pt>
                      <c:pt idx="2077">
                        <c:v>3.6594500000000002E-2</c:v>
                      </c:pt>
                      <c:pt idx="2078">
                        <c:v>3.66685E-2</c:v>
                      </c:pt>
                      <c:pt idx="2079">
                        <c:v>3.6742999999999998E-2</c:v>
                      </c:pt>
                      <c:pt idx="2080">
                        <c:v>3.6810999999999997E-2</c:v>
                      </c:pt>
                      <c:pt idx="2081">
                        <c:v>3.6888000000000004E-2</c:v>
                      </c:pt>
                      <c:pt idx="2082">
                        <c:v>3.6957500000000004E-2</c:v>
                      </c:pt>
                      <c:pt idx="2083">
                        <c:v>3.7031500000000002E-2</c:v>
                      </c:pt>
                      <c:pt idx="2084">
                        <c:v>3.7107500000000002E-2</c:v>
                      </c:pt>
                      <c:pt idx="2085">
                        <c:v>3.7170500000000002E-2</c:v>
                      </c:pt>
                      <c:pt idx="2086">
                        <c:v>3.7248000000000003E-2</c:v>
                      </c:pt>
                      <c:pt idx="2087">
                        <c:v>3.7322500000000008E-2</c:v>
                      </c:pt>
                      <c:pt idx="2088">
                        <c:v>3.7385500000000002E-2</c:v>
                      </c:pt>
                      <c:pt idx="2089">
                        <c:v>3.7451000000000005E-2</c:v>
                      </c:pt>
                      <c:pt idx="2090">
                        <c:v>3.7534000000000005E-2</c:v>
                      </c:pt>
                      <c:pt idx="2091">
                        <c:v>3.7621000000000009E-2</c:v>
                      </c:pt>
                      <c:pt idx="2092">
                        <c:v>3.770550000000001E-2</c:v>
                      </c:pt>
                      <c:pt idx="2093">
                        <c:v>3.778150000000001E-2</c:v>
                      </c:pt>
                      <c:pt idx="2094">
                        <c:v>3.785850000000001E-2</c:v>
                      </c:pt>
                      <c:pt idx="2095">
                        <c:v>3.7927000000000009E-2</c:v>
                      </c:pt>
                      <c:pt idx="2096">
                        <c:v>3.8006500000000012E-2</c:v>
                      </c:pt>
                      <c:pt idx="2097">
                        <c:v>3.807300000000001E-2</c:v>
                      </c:pt>
                      <c:pt idx="2098">
                        <c:v>3.8145500000000013E-2</c:v>
                      </c:pt>
                      <c:pt idx="2099">
                        <c:v>3.8203500000000015E-2</c:v>
                      </c:pt>
                      <c:pt idx="2100">
                        <c:v>3.8275500000000018E-2</c:v>
                      </c:pt>
                      <c:pt idx="2101">
                        <c:v>3.8352000000000018E-2</c:v>
                      </c:pt>
                      <c:pt idx="2102">
                        <c:v>3.8393000000000017E-2</c:v>
                      </c:pt>
                      <c:pt idx="2103">
                        <c:v>3.845100000000002E-2</c:v>
                      </c:pt>
                      <c:pt idx="2104">
                        <c:v>3.8524500000000017E-2</c:v>
                      </c:pt>
                      <c:pt idx="2105">
                        <c:v>3.8585000000000008E-2</c:v>
                      </c:pt>
                      <c:pt idx="2106">
                        <c:v>3.865600000000001E-2</c:v>
                      </c:pt>
                      <c:pt idx="2107">
                        <c:v>3.8738000000000009E-2</c:v>
                      </c:pt>
                      <c:pt idx="2108">
                        <c:v>3.8799000000000007E-2</c:v>
                      </c:pt>
                      <c:pt idx="2109">
                        <c:v>3.8866000000000012E-2</c:v>
                      </c:pt>
                      <c:pt idx="2110">
                        <c:v>3.8929999999999999E-2</c:v>
                      </c:pt>
                      <c:pt idx="2111">
                        <c:v>3.8997000000000004E-2</c:v>
                      </c:pt>
                      <c:pt idx="2112">
                        <c:v>3.9067999999999999E-2</c:v>
                      </c:pt>
                      <c:pt idx="2113">
                        <c:v>3.913450000000001E-2</c:v>
                      </c:pt>
                      <c:pt idx="2114">
                        <c:v>3.9192000000000012E-2</c:v>
                      </c:pt>
                      <c:pt idx="2115">
                        <c:v>3.9260500000000004E-2</c:v>
                      </c:pt>
                      <c:pt idx="2116">
                        <c:v>3.9330500000000004E-2</c:v>
                      </c:pt>
                      <c:pt idx="2117">
                        <c:v>3.9397500000000002E-2</c:v>
                      </c:pt>
                      <c:pt idx="2118">
                        <c:v>3.9472E-2</c:v>
                      </c:pt>
                      <c:pt idx="2119">
                        <c:v>3.9541999999999994E-2</c:v>
                      </c:pt>
                      <c:pt idx="2120">
                        <c:v>3.9611500000000001E-2</c:v>
                      </c:pt>
                      <c:pt idx="2121">
                        <c:v>3.96935E-2</c:v>
                      </c:pt>
                      <c:pt idx="2122">
                        <c:v>3.9759000000000003E-2</c:v>
                      </c:pt>
                      <c:pt idx="2123">
                        <c:v>3.9828500000000003E-2</c:v>
                      </c:pt>
                      <c:pt idx="2124">
                        <c:v>3.9900500000000005E-2</c:v>
                      </c:pt>
                      <c:pt idx="2125">
                        <c:v>3.9962000000000004E-2</c:v>
                      </c:pt>
                      <c:pt idx="2126">
                        <c:v>4.0021000000000001E-2</c:v>
                      </c:pt>
                      <c:pt idx="2127">
                        <c:v>4.0080999999999999E-2</c:v>
                      </c:pt>
                      <c:pt idx="2128">
                        <c:v>4.0158500000000007E-2</c:v>
                      </c:pt>
                      <c:pt idx="2129">
                        <c:v>4.0223000000000016E-2</c:v>
                      </c:pt>
                      <c:pt idx="2130">
                        <c:v>4.029400000000001E-2</c:v>
                      </c:pt>
                      <c:pt idx="2131">
                        <c:v>4.0358500000000019E-2</c:v>
                      </c:pt>
                      <c:pt idx="2132">
                        <c:v>4.0438000000000009E-2</c:v>
                      </c:pt>
                      <c:pt idx="2133">
                        <c:v>4.0510000000000011E-2</c:v>
                      </c:pt>
                      <c:pt idx="2134">
                        <c:v>4.0573500000000012E-2</c:v>
                      </c:pt>
                      <c:pt idx="2135">
                        <c:v>4.0638500000000022E-2</c:v>
                      </c:pt>
                      <c:pt idx="2136">
                        <c:v>4.0700500000000021E-2</c:v>
                      </c:pt>
                      <c:pt idx="2137">
                        <c:v>4.0765500000000003E-2</c:v>
                      </c:pt>
                      <c:pt idx="2138">
                        <c:v>4.0825500000000015E-2</c:v>
                      </c:pt>
                      <c:pt idx="2139">
                        <c:v>4.0900500000000006E-2</c:v>
                      </c:pt>
                      <c:pt idx="2140">
                        <c:v>4.096000000000001E-2</c:v>
                      </c:pt>
                      <c:pt idx="2141">
                        <c:v>4.1024500000000012E-2</c:v>
                      </c:pt>
                      <c:pt idx="2142">
                        <c:v>4.10815E-2</c:v>
                      </c:pt>
                      <c:pt idx="2143">
                        <c:v>4.1134500000000004E-2</c:v>
                      </c:pt>
                      <c:pt idx="2144">
                        <c:v>4.1180000000000001E-2</c:v>
                      </c:pt>
                      <c:pt idx="2145">
                        <c:v>4.1237500000000003E-2</c:v>
                      </c:pt>
                      <c:pt idx="2146">
                        <c:v>4.1284000000000001E-2</c:v>
                      </c:pt>
                      <c:pt idx="2147">
                        <c:v>4.1334000000000003E-2</c:v>
                      </c:pt>
                      <c:pt idx="2148">
                        <c:v>4.1391499999999998E-2</c:v>
                      </c:pt>
                      <c:pt idx="2149">
                        <c:v>4.1437500000000009E-2</c:v>
                      </c:pt>
                      <c:pt idx="2150">
                        <c:v>4.1486000000000009E-2</c:v>
                      </c:pt>
                      <c:pt idx="2151">
                        <c:v>4.1542500000000017E-2</c:v>
                      </c:pt>
                      <c:pt idx="2152">
                        <c:v>4.158050000000002E-2</c:v>
                      </c:pt>
                      <c:pt idx="2153">
                        <c:v>4.1622500000000028E-2</c:v>
                      </c:pt>
                      <c:pt idx="2154">
                        <c:v>4.1678500000000021E-2</c:v>
                      </c:pt>
                      <c:pt idx="2155">
                        <c:v>4.1727000000000028E-2</c:v>
                      </c:pt>
                      <c:pt idx="2156">
                        <c:v>4.1773500000000026E-2</c:v>
                      </c:pt>
                      <c:pt idx="2157">
                        <c:v>4.1831500000000001E-2</c:v>
                      </c:pt>
                      <c:pt idx="2158">
                        <c:v>4.1867500000000009E-2</c:v>
                      </c:pt>
                      <c:pt idx="2159">
                        <c:v>4.192450000000001E-2</c:v>
                      </c:pt>
                      <c:pt idx="2160">
                        <c:v>4.1986000000000009E-2</c:v>
                      </c:pt>
                      <c:pt idx="2161">
                        <c:v>4.2036500000000004E-2</c:v>
                      </c:pt>
                      <c:pt idx="2162">
                        <c:v>4.2094500000000007E-2</c:v>
                      </c:pt>
                      <c:pt idx="2163">
                        <c:v>4.2132500000000003E-2</c:v>
                      </c:pt>
                      <c:pt idx="2164">
                        <c:v>4.2177500000000007E-2</c:v>
                      </c:pt>
                      <c:pt idx="2165">
                        <c:v>4.2224000000000005E-2</c:v>
                      </c:pt>
                      <c:pt idx="2166">
                        <c:v>4.2276499999999995E-2</c:v>
                      </c:pt>
                      <c:pt idx="2167">
                        <c:v>4.2323999999999994E-2</c:v>
                      </c:pt>
                      <c:pt idx="2168">
                        <c:v>4.2363499999999998E-2</c:v>
                      </c:pt>
                      <c:pt idx="2169">
                        <c:v>4.2409000000000002E-2</c:v>
                      </c:pt>
                      <c:pt idx="2170">
                        <c:v>4.2464499999999995E-2</c:v>
                      </c:pt>
                      <c:pt idx="2171">
                        <c:v>4.2540499999999988E-2</c:v>
                      </c:pt>
                      <c:pt idx="2172">
                        <c:v>4.2582999999999996E-2</c:v>
                      </c:pt>
                      <c:pt idx="2173">
                        <c:v>4.2639499999999983E-2</c:v>
                      </c:pt>
                      <c:pt idx="2174">
                        <c:v>4.269249999999998E-2</c:v>
                      </c:pt>
                      <c:pt idx="2175">
                        <c:v>4.2749999999999976E-2</c:v>
                      </c:pt>
                      <c:pt idx="2176">
                        <c:v>4.2805999999999983E-2</c:v>
                      </c:pt>
                      <c:pt idx="2177">
                        <c:v>4.2864999999999986E-2</c:v>
                      </c:pt>
                      <c:pt idx="2178">
                        <c:v>4.2919999999999986E-2</c:v>
                      </c:pt>
                      <c:pt idx="2179">
                        <c:v>4.2983999999999981E-2</c:v>
                      </c:pt>
                      <c:pt idx="2180">
                        <c:v>4.3028999999999984E-2</c:v>
                      </c:pt>
                      <c:pt idx="2181">
                        <c:v>4.3088999999999988E-2</c:v>
                      </c:pt>
                      <c:pt idx="2182">
                        <c:v>4.3138999999999983E-2</c:v>
                      </c:pt>
                      <c:pt idx="2183">
                        <c:v>4.3197999999999986E-2</c:v>
                      </c:pt>
                      <c:pt idx="2184">
                        <c:v>4.3237499999999998E-2</c:v>
                      </c:pt>
                      <c:pt idx="2185">
                        <c:v>4.3295E-2</c:v>
                      </c:pt>
                      <c:pt idx="2186">
                        <c:v>4.3336000000000006E-2</c:v>
                      </c:pt>
                      <c:pt idx="2187">
                        <c:v>4.3389000000000004E-2</c:v>
                      </c:pt>
                      <c:pt idx="2188">
                        <c:v>4.3456499999999988E-2</c:v>
                      </c:pt>
                      <c:pt idx="2189">
                        <c:v>4.3494999999999992E-2</c:v>
                      </c:pt>
                      <c:pt idx="2190">
                        <c:v>4.3540999999999996E-2</c:v>
                      </c:pt>
                      <c:pt idx="2191">
                        <c:v>4.3597000000000004E-2</c:v>
                      </c:pt>
                      <c:pt idx="2192">
                        <c:v>4.363899999999999E-2</c:v>
                      </c:pt>
                      <c:pt idx="2193">
                        <c:v>4.3693000000000003E-2</c:v>
                      </c:pt>
                      <c:pt idx="2194">
                        <c:v>4.3750999999999991E-2</c:v>
                      </c:pt>
                      <c:pt idx="2195">
                        <c:v>4.3803999999999989E-2</c:v>
                      </c:pt>
                      <c:pt idx="2196">
                        <c:v>4.3859499999999982E-2</c:v>
                      </c:pt>
                      <c:pt idx="2197">
                        <c:v>4.3916999999999984E-2</c:v>
                      </c:pt>
                      <c:pt idx="2198">
                        <c:v>4.396149999999998E-2</c:v>
                      </c:pt>
                      <c:pt idx="2199">
                        <c:v>4.4008999999999986E-2</c:v>
                      </c:pt>
                      <c:pt idx="2200">
                        <c:v>4.4050499999999986E-2</c:v>
                      </c:pt>
                      <c:pt idx="2201">
                        <c:v>4.4102499999999975E-2</c:v>
                      </c:pt>
                      <c:pt idx="2202">
                        <c:v>4.4142999999999974E-2</c:v>
                      </c:pt>
                      <c:pt idx="2203">
                        <c:v>4.4187499999999963E-2</c:v>
                      </c:pt>
                      <c:pt idx="2204">
                        <c:v>4.4239999999999974E-2</c:v>
                      </c:pt>
                      <c:pt idx="2205">
                        <c:v>4.427749999999997E-2</c:v>
                      </c:pt>
                      <c:pt idx="2206">
                        <c:v>4.4321999999999973E-2</c:v>
                      </c:pt>
                      <c:pt idx="2207">
                        <c:v>4.4366499999999975E-2</c:v>
                      </c:pt>
                      <c:pt idx="2208">
                        <c:v>4.4398499999999973E-2</c:v>
                      </c:pt>
                      <c:pt idx="2209">
                        <c:v>4.4435999999999982E-2</c:v>
                      </c:pt>
                      <c:pt idx="2210">
                        <c:v>4.4477999999999976E-2</c:v>
                      </c:pt>
                      <c:pt idx="2211">
                        <c:v>4.4519499999999983E-2</c:v>
                      </c:pt>
                      <c:pt idx="2212">
                        <c:v>4.4551499999999987E-2</c:v>
                      </c:pt>
                      <c:pt idx="2213">
                        <c:v>4.4591499999999999E-2</c:v>
                      </c:pt>
                      <c:pt idx="2214">
                        <c:v>4.4633000000000006E-2</c:v>
                      </c:pt>
                      <c:pt idx="2215">
                        <c:v>4.4662499999999994E-2</c:v>
                      </c:pt>
                      <c:pt idx="2216">
                        <c:v>4.4713499999999989E-2</c:v>
                      </c:pt>
                      <c:pt idx="2217">
                        <c:v>4.4741999999999997E-2</c:v>
                      </c:pt>
                      <c:pt idx="2218">
                        <c:v>4.47865E-2</c:v>
                      </c:pt>
                      <c:pt idx="2219">
                        <c:v>4.4822000000000001E-2</c:v>
                      </c:pt>
                      <c:pt idx="2220">
                        <c:v>4.4886999999999996E-2</c:v>
                      </c:pt>
                      <c:pt idx="2221">
                        <c:v>4.4936500000000004E-2</c:v>
                      </c:pt>
                      <c:pt idx="2222">
                        <c:v>4.4969999999999996E-2</c:v>
                      </c:pt>
                      <c:pt idx="2223">
                        <c:v>4.4998500000000004E-2</c:v>
                      </c:pt>
                      <c:pt idx="2224">
                        <c:v>4.5045000000000002E-2</c:v>
                      </c:pt>
                      <c:pt idx="2225">
                        <c:v>4.5089499999999998E-2</c:v>
                      </c:pt>
                      <c:pt idx="2226">
                        <c:v>4.5144000000000004E-2</c:v>
                      </c:pt>
                      <c:pt idx="2227">
                        <c:v>4.5183500000000008E-2</c:v>
                      </c:pt>
                      <c:pt idx="2228">
                        <c:v>4.5220999999999997E-2</c:v>
                      </c:pt>
                      <c:pt idx="2229">
                        <c:v>4.5256999999999999E-2</c:v>
                      </c:pt>
                      <c:pt idx="2230">
                        <c:v>4.53065E-2</c:v>
                      </c:pt>
                      <c:pt idx="2231">
                        <c:v>4.5337999999999996E-2</c:v>
                      </c:pt>
                      <c:pt idx="2232">
                        <c:v>4.5379999999999997E-2</c:v>
                      </c:pt>
                      <c:pt idx="2233">
                        <c:v>4.5408499999999997E-2</c:v>
                      </c:pt>
                      <c:pt idx="2234">
                        <c:v>4.5448999999999989E-2</c:v>
                      </c:pt>
                      <c:pt idx="2235">
                        <c:v>4.5481999999999988E-2</c:v>
                      </c:pt>
                      <c:pt idx="2236">
                        <c:v>4.5549499999999993E-2</c:v>
                      </c:pt>
                      <c:pt idx="2237">
                        <c:v>4.558099999999999E-2</c:v>
                      </c:pt>
                      <c:pt idx="2238">
                        <c:v>4.5621499999999988E-2</c:v>
                      </c:pt>
                      <c:pt idx="2239">
                        <c:v>4.5647E-2</c:v>
                      </c:pt>
                      <c:pt idx="2240">
                        <c:v>4.5686999999999992E-2</c:v>
                      </c:pt>
                      <c:pt idx="2241">
                        <c:v>4.572049999999999E-2</c:v>
                      </c:pt>
                      <c:pt idx="2242">
                        <c:v>4.5760499999999996E-2</c:v>
                      </c:pt>
                      <c:pt idx="2243">
                        <c:v>4.5790999999999998E-2</c:v>
                      </c:pt>
                      <c:pt idx="2244">
                        <c:v>4.5821000000000008E-2</c:v>
                      </c:pt>
                      <c:pt idx="2245">
                        <c:v>4.5857500000000002E-2</c:v>
                      </c:pt>
                      <c:pt idx="2246">
                        <c:v>4.5890500000000015E-2</c:v>
                      </c:pt>
                      <c:pt idx="2247">
                        <c:v>4.5925500000000008E-2</c:v>
                      </c:pt>
                      <c:pt idx="2248">
                        <c:v>4.5954000000000009E-2</c:v>
                      </c:pt>
                      <c:pt idx="2249">
                        <c:v>4.5982500000000003E-2</c:v>
                      </c:pt>
                      <c:pt idx="2250">
                        <c:v>4.6029999999999995E-2</c:v>
                      </c:pt>
                      <c:pt idx="2251">
                        <c:v>4.6064500000000008E-2</c:v>
                      </c:pt>
                      <c:pt idx="2252">
                        <c:v>4.6088499999999998E-2</c:v>
                      </c:pt>
                      <c:pt idx="2253">
                        <c:v>4.6113500000000002E-2</c:v>
                      </c:pt>
                      <c:pt idx="2254">
                        <c:v>4.6136499999999997E-2</c:v>
                      </c:pt>
                      <c:pt idx="2255">
                        <c:v>4.6172999999999992E-2</c:v>
                      </c:pt>
                      <c:pt idx="2256">
                        <c:v>4.6206499999999998E-2</c:v>
                      </c:pt>
                      <c:pt idx="2257">
                        <c:v>4.6247999999999997E-2</c:v>
                      </c:pt>
                      <c:pt idx="2258">
                        <c:v>4.6280500000000002E-2</c:v>
                      </c:pt>
                      <c:pt idx="2259">
                        <c:v>4.6324499999999998E-2</c:v>
                      </c:pt>
                      <c:pt idx="2260">
                        <c:v>4.6352499999999991E-2</c:v>
                      </c:pt>
                      <c:pt idx="2261">
                        <c:v>4.6373499999999998E-2</c:v>
                      </c:pt>
                      <c:pt idx="2262">
                        <c:v>4.6408999999999992E-2</c:v>
                      </c:pt>
                      <c:pt idx="2263">
                        <c:v>4.6443499999999992E-2</c:v>
                      </c:pt>
                      <c:pt idx="2264">
                        <c:v>4.6501000000000001E-2</c:v>
                      </c:pt>
                      <c:pt idx="2265">
                        <c:v>4.6554499999999992E-2</c:v>
                      </c:pt>
                      <c:pt idx="2266">
                        <c:v>4.6595999999999999E-2</c:v>
                      </c:pt>
                      <c:pt idx="2267">
                        <c:v>4.6628999999999997E-2</c:v>
                      </c:pt>
                      <c:pt idx="2268">
                        <c:v>4.6668500000000002E-2</c:v>
                      </c:pt>
                      <c:pt idx="2269">
                        <c:v>4.6700499999999999E-2</c:v>
                      </c:pt>
                      <c:pt idx="2270">
                        <c:v>4.6743E-2</c:v>
                      </c:pt>
                      <c:pt idx="2271">
                        <c:v>4.6778499999999994E-2</c:v>
                      </c:pt>
                      <c:pt idx="2272">
                        <c:v>4.6819499999999993E-2</c:v>
                      </c:pt>
                      <c:pt idx="2273">
                        <c:v>4.6853500000000006E-2</c:v>
                      </c:pt>
                      <c:pt idx="2274">
                        <c:v>4.6902000000000006E-2</c:v>
                      </c:pt>
                      <c:pt idx="2275">
                        <c:v>4.6943500000000006E-2</c:v>
                      </c:pt>
                      <c:pt idx="2276">
                        <c:v>4.698200000000001E-2</c:v>
                      </c:pt>
                      <c:pt idx="2277">
                        <c:v>4.7019499999999999E-2</c:v>
                      </c:pt>
                      <c:pt idx="2278">
                        <c:v>4.7040500000000006E-2</c:v>
                      </c:pt>
                      <c:pt idx="2279">
                        <c:v>4.7063999999999995E-2</c:v>
                      </c:pt>
                      <c:pt idx="2280">
                        <c:v>4.7095499999999998E-2</c:v>
                      </c:pt>
                      <c:pt idx="2281">
                        <c:v>4.7124499999999993E-2</c:v>
                      </c:pt>
                      <c:pt idx="2282">
                        <c:v>4.7149999999999991E-2</c:v>
                      </c:pt>
                      <c:pt idx="2283">
                        <c:v>4.7169499999999989E-2</c:v>
                      </c:pt>
                      <c:pt idx="2284">
                        <c:v>4.7191999999999991E-2</c:v>
                      </c:pt>
                      <c:pt idx="2285">
                        <c:v>4.722549999999999E-2</c:v>
                      </c:pt>
                      <c:pt idx="2286">
                        <c:v>4.7249999999999986E-2</c:v>
                      </c:pt>
                      <c:pt idx="2287">
                        <c:v>4.7272499999999988E-2</c:v>
                      </c:pt>
                      <c:pt idx="2288">
                        <c:v>4.7281999999999984E-2</c:v>
                      </c:pt>
                      <c:pt idx="2289">
                        <c:v>4.7297999999999993E-2</c:v>
                      </c:pt>
                      <c:pt idx="2290">
                        <c:v>4.7299999999999988E-2</c:v>
                      </c:pt>
                      <c:pt idx="2291">
                        <c:v>4.7311999999999979E-2</c:v>
                      </c:pt>
                      <c:pt idx="2292">
                        <c:v>4.7325999999999979E-2</c:v>
                      </c:pt>
                      <c:pt idx="2293">
                        <c:v>4.7335499999999982E-2</c:v>
                      </c:pt>
                      <c:pt idx="2294">
                        <c:v>4.7343999999999983E-2</c:v>
                      </c:pt>
                      <c:pt idx="2295">
                        <c:v>4.7358499999999984E-2</c:v>
                      </c:pt>
                      <c:pt idx="2296">
                        <c:v>4.7371499999999983E-2</c:v>
                      </c:pt>
                      <c:pt idx="2297">
                        <c:v>4.7385499999999976E-2</c:v>
                      </c:pt>
                      <c:pt idx="2298">
                        <c:v>4.7396499999999973E-2</c:v>
                      </c:pt>
                      <c:pt idx="2299">
                        <c:v>4.7412999999999983E-2</c:v>
                      </c:pt>
                      <c:pt idx="2300">
                        <c:v>4.742349999999998E-2</c:v>
                      </c:pt>
                      <c:pt idx="2301">
                        <c:v>4.7439999999999989E-2</c:v>
                      </c:pt>
                      <c:pt idx="2302">
                        <c:v>4.7485499999999986E-2</c:v>
                      </c:pt>
                      <c:pt idx="2303">
                        <c:v>4.7506999999999973E-2</c:v>
                      </c:pt>
                      <c:pt idx="2304">
                        <c:v>4.7510999999999984E-2</c:v>
                      </c:pt>
                      <c:pt idx="2305">
                        <c:v>4.7528999999999988E-2</c:v>
                      </c:pt>
                      <c:pt idx="2306">
                        <c:v>4.7545999999999984E-2</c:v>
                      </c:pt>
                      <c:pt idx="2307">
                        <c:v>4.7549499999999981E-2</c:v>
                      </c:pt>
                      <c:pt idx="2308">
                        <c:v>4.7569999999999987E-2</c:v>
                      </c:pt>
                      <c:pt idx="2309">
                        <c:v>4.7587499999999991E-2</c:v>
                      </c:pt>
                      <c:pt idx="2310">
                        <c:v>4.7605999999999996E-2</c:v>
                      </c:pt>
                      <c:pt idx="2311">
                        <c:v>4.7623999999999986E-2</c:v>
                      </c:pt>
                      <c:pt idx="2312">
                        <c:v>4.7643499999999991E-2</c:v>
                      </c:pt>
                      <c:pt idx="2313">
                        <c:v>4.7658499999999993E-2</c:v>
                      </c:pt>
                      <c:pt idx="2314">
                        <c:v>4.768E-2</c:v>
                      </c:pt>
                      <c:pt idx="2315">
                        <c:v>4.7695000000000001E-2</c:v>
                      </c:pt>
                      <c:pt idx="2316">
                        <c:v>4.7704500000000004E-2</c:v>
                      </c:pt>
                      <c:pt idx="2317">
                        <c:v>4.7723500000000002E-2</c:v>
                      </c:pt>
                      <c:pt idx="2318">
                        <c:v>4.77285E-2</c:v>
                      </c:pt>
                      <c:pt idx="2319">
                        <c:v>4.7754000000000005E-2</c:v>
                      </c:pt>
                      <c:pt idx="2320">
                        <c:v>4.7773000000000003E-2</c:v>
                      </c:pt>
                      <c:pt idx="2321">
                        <c:v>4.7788999999999991E-2</c:v>
                      </c:pt>
                      <c:pt idx="2322">
                        <c:v>4.7798499999999994E-2</c:v>
                      </c:pt>
                      <c:pt idx="2323">
                        <c:v>4.7807500000000003E-2</c:v>
                      </c:pt>
                      <c:pt idx="2324">
                        <c:v>4.7817000000000005E-2</c:v>
                      </c:pt>
                      <c:pt idx="2325">
                        <c:v>4.7830000000000004E-2</c:v>
                      </c:pt>
                      <c:pt idx="2326">
                        <c:v>4.7843000000000017E-2</c:v>
                      </c:pt>
                      <c:pt idx="2327">
                        <c:v>4.7856500000000024E-2</c:v>
                      </c:pt>
                      <c:pt idx="2328">
                        <c:v>4.7870000000000024E-2</c:v>
                      </c:pt>
                      <c:pt idx="2329">
                        <c:v>4.7880000000000027E-2</c:v>
                      </c:pt>
                      <c:pt idx="2330">
                        <c:v>4.7880500000000027E-2</c:v>
                      </c:pt>
                      <c:pt idx="2331">
                        <c:v>4.7890500000000016E-2</c:v>
                      </c:pt>
                      <c:pt idx="2332">
                        <c:v>4.7899000000000011E-2</c:v>
                      </c:pt>
                      <c:pt idx="2333">
                        <c:v>4.7896999999999995E-2</c:v>
                      </c:pt>
                      <c:pt idx="2334">
                        <c:v>4.79225E-2</c:v>
                      </c:pt>
                      <c:pt idx="2335">
                        <c:v>4.7925500000000003E-2</c:v>
                      </c:pt>
                      <c:pt idx="2336">
                        <c:v>4.7935500000000013E-2</c:v>
                      </c:pt>
                      <c:pt idx="2337">
                        <c:v>4.7947999999999998E-2</c:v>
                      </c:pt>
                      <c:pt idx="2338">
                        <c:v>4.796799999999999E-2</c:v>
                      </c:pt>
                      <c:pt idx="2339">
                        <c:v>4.7987999999999989E-2</c:v>
                      </c:pt>
                      <c:pt idx="2340">
                        <c:v>4.7995999999999983E-2</c:v>
                      </c:pt>
                      <c:pt idx="2341">
                        <c:v>4.8009499999999997E-2</c:v>
                      </c:pt>
                      <c:pt idx="2342">
                        <c:v>4.8028499999999974E-2</c:v>
                      </c:pt>
                      <c:pt idx="2343">
                        <c:v>4.8044499999999983E-2</c:v>
                      </c:pt>
                      <c:pt idx="2344">
                        <c:v>4.8060999999999993E-2</c:v>
                      </c:pt>
                      <c:pt idx="2345">
                        <c:v>4.8074999999999993E-2</c:v>
                      </c:pt>
                      <c:pt idx="2346">
                        <c:v>4.8096E-2</c:v>
                      </c:pt>
                      <c:pt idx="2347">
                        <c:v>4.810649999999999E-2</c:v>
                      </c:pt>
                      <c:pt idx="2348">
                        <c:v>4.8120000000000003E-2</c:v>
                      </c:pt>
                      <c:pt idx="2349">
                        <c:v>4.8140000000000009E-2</c:v>
                      </c:pt>
                      <c:pt idx="2350">
                        <c:v>4.8149000000000004E-2</c:v>
                      </c:pt>
                      <c:pt idx="2351">
                        <c:v>4.8157500000000006E-2</c:v>
                      </c:pt>
                      <c:pt idx="2352">
                        <c:v>4.8174000000000008E-2</c:v>
                      </c:pt>
                      <c:pt idx="2353">
                        <c:v>4.8183500000000004E-2</c:v>
                      </c:pt>
                      <c:pt idx="2354">
                        <c:v>4.8200500000000007E-2</c:v>
                      </c:pt>
                      <c:pt idx="2355">
                        <c:v>4.8210500000000024E-2</c:v>
                      </c:pt>
                      <c:pt idx="2356">
                        <c:v>4.8229500000000022E-2</c:v>
                      </c:pt>
                      <c:pt idx="2357">
                        <c:v>4.8238000000000024E-2</c:v>
                      </c:pt>
                      <c:pt idx="2358">
                        <c:v>4.8256500000000015E-2</c:v>
                      </c:pt>
                      <c:pt idx="2359">
                        <c:v>4.8260000000000011E-2</c:v>
                      </c:pt>
                      <c:pt idx="2360">
                        <c:v>4.8268500000000006E-2</c:v>
                      </c:pt>
                      <c:pt idx="2361">
                        <c:v>4.8279000000000002E-2</c:v>
                      </c:pt>
                      <c:pt idx="2362">
                        <c:v>4.8287500000000004E-2</c:v>
                      </c:pt>
                      <c:pt idx="2363">
                        <c:v>4.8300999999999997E-2</c:v>
                      </c:pt>
                      <c:pt idx="2364">
                        <c:v>4.8317000000000006E-2</c:v>
                      </c:pt>
                      <c:pt idx="2365">
                        <c:v>4.8319500000000001E-2</c:v>
                      </c:pt>
                      <c:pt idx="2366">
                        <c:v>4.8321500000000003E-2</c:v>
                      </c:pt>
                      <c:pt idx="2367">
                        <c:v>4.8341500000000003E-2</c:v>
                      </c:pt>
                      <c:pt idx="2368">
                        <c:v>4.8350999999999998E-2</c:v>
                      </c:pt>
                      <c:pt idx="2369">
                        <c:v>4.8369000000000002E-2</c:v>
                      </c:pt>
                      <c:pt idx="2370">
                        <c:v>4.8376500000000003E-2</c:v>
                      </c:pt>
                      <c:pt idx="2371">
                        <c:v>4.8384500000000011E-2</c:v>
                      </c:pt>
                      <c:pt idx="2372">
                        <c:v>4.8395000000000001E-2</c:v>
                      </c:pt>
                      <c:pt idx="2373">
                        <c:v>4.840400000000001E-2</c:v>
                      </c:pt>
                      <c:pt idx="2374">
                        <c:v>4.8408000000000014E-2</c:v>
                      </c:pt>
                      <c:pt idx="2375">
                        <c:v>4.8416500000000022E-2</c:v>
                      </c:pt>
                      <c:pt idx="2376">
                        <c:v>4.8423500000000015E-2</c:v>
                      </c:pt>
                      <c:pt idx="2377">
                        <c:v>4.8429500000000021E-2</c:v>
                      </c:pt>
                      <c:pt idx="2378">
                        <c:v>4.8438500000000009E-2</c:v>
                      </c:pt>
                      <c:pt idx="2379">
                        <c:v>4.8430000000000008E-2</c:v>
                      </c:pt>
                      <c:pt idx="2380">
                        <c:v>4.8444000000000015E-2</c:v>
                      </c:pt>
                      <c:pt idx="2381">
                        <c:v>4.8444000000000015E-2</c:v>
                      </c:pt>
                      <c:pt idx="2382">
                        <c:v>4.8453500000000017E-2</c:v>
                      </c:pt>
                      <c:pt idx="2383">
                        <c:v>4.8455000000000019E-2</c:v>
                      </c:pt>
                      <c:pt idx="2384">
                        <c:v>4.8463500000000027E-2</c:v>
                      </c:pt>
                      <c:pt idx="2385">
                        <c:v>4.8471000000000028E-2</c:v>
                      </c:pt>
                      <c:pt idx="2386">
                        <c:v>4.8476500000000027E-2</c:v>
                      </c:pt>
                      <c:pt idx="2387">
                        <c:v>4.8492500000000022E-2</c:v>
                      </c:pt>
                      <c:pt idx="2388">
                        <c:v>4.8484500000000014E-2</c:v>
                      </c:pt>
                      <c:pt idx="2389">
                        <c:v>4.8488000000000003E-2</c:v>
                      </c:pt>
                      <c:pt idx="2390">
                        <c:v>4.8497499999999999E-2</c:v>
                      </c:pt>
                      <c:pt idx="2391">
                        <c:v>4.8505E-2</c:v>
                      </c:pt>
                      <c:pt idx="2392">
                        <c:v>4.8512000000000007E-2</c:v>
                      </c:pt>
                      <c:pt idx="2393">
                        <c:v>4.8524500000000012E-2</c:v>
                      </c:pt>
                      <c:pt idx="2394">
                        <c:v>4.8523500000000004E-2</c:v>
                      </c:pt>
                      <c:pt idx="2395">
                        <c:v>4.852950000000001E-2</c:v>
                      </c:pt>
                      <c:pt idx="2396">
                        <c:v>4.8536000000000003E-2</c:v>
                      </c:pt>
                      <c:pt idx="2397">
                        <c:v>4.854350000000001E-2</c:v>
                      </c:pt>
                      <c:pt idx="2398">
                        <c:v>4.8551500000000011E-2</c:v>
                      </c:pt>
                      <c:pt idx="2399">
                        <c:v>4.8559500000000005E-2</c:v>
                      </c:pt>
                      <c:pt idx="2400">
                        <c:v>4.8575500000000014E-2</c:v>
                      </c:pt>
                      <c:pt idx="2401">
                        <c:v>4.8579000000000018E-2</c:v>
                      </c:pt>
                      <c:pt idx="2402">
                        <c:v>4.8593000000000011E-2</c:v>
                      </c:pt>
                      <c:pt idx="2403">
                        <c:v>4.8606500000000018E-2</c:v>
                      </c:pt>
                      <c:pt idx="2404">
                        <c:v>4.8614500000000012E-2</c:v>
                      </c:pt>
                      <c:pt idx="2405">
                        <c:v>4.8630000000000013E-2</c:v>
                      </c:pt>
                      <c:pt idx="2406">
                        <c:v>4.8641500000000011E-2</c:v>
                      </c:pt>
                      <c:pt idx="2407">
                        <c:v>4.8643500000000006E-2</c:v>
                      </c:pt>
                      <c:pt idx="2408">
                        <c:v>4.8657000000000013E-2</c:v>
                      </c:pt>
                      <c:pt idx="2409">
                        <c:v>4.8671500000000013E-2</c:v>
                      </c:pt>
                      <c:pt idx="2410">
                        <c:v>4.8684500000000012E-2</c:v>
                      </c:pt>
                      <c:pt idx="2411">
                        <c:v>4.8704500000000019E-2</c:v>
                      </c:pt>
                      <c:pt idx="2412">
                        <c:v>4.8718500000000019E-2</c:v>
                      </c:pt>
                      <c:pt idx="2413">
                        <c:v>4.8729000000000015E-2</c:v>
                      </c:pt>
                      <c:pt idx="2414">
                        <c:v>4.8745000000000017E-2</c:v>
                      </c:pt>
                      <c:pt idx="2415">
                        <c:v>4.8760000000000019E-2</c:v>
                      </c:pt>
                      <c:pt idx="2416">
                        <c:v>4.8764500000000016E-2</c:v>
                      </c:pt>
                      <c:pt idx="2417">
                        <c:v>4.8785500000000016E-2</c:v>
                      </c:pt>
                      <c:pt idx="2418">
                        <c:v>4.8796500000000007E-2</c:v>
                      </c:pt>
                      <c:pt idx="2419">
                        <c:v>4.8816500000000013E-2</c:v>
                      </c:pt>
                      <c:pt idx="2420">
                        <c:v>4.8831000000000013E-2</c:v>
                      </c:pt>
                      <c:pt idx="2421">
                        <c:v>4.8834500000000017E-2</c:v>
                      </c:pt>
                      <c:pt idx="2422">
                        <c:v>4.8849000000000017E-2</c:v>
                      </c:pt>
                      <c:pt idx="2423">
                        <c:v>4.8857500000000026E-2</c:v>
                      </c:pt>
                      <c:pt idx="2424">
                        <c:v>4.887200000000002E-2</c:v>
                      </c:pt>
                      <c:pt idx="2425">
                        <c:v>4.8883500000000024E-2</c:v>
                      </c:pt>
                      <c:pt idx="2426">
                        <c:v>4.8891000000000039E-2</c:v>
                      </c:pt>
                      <c:pt idx="2427">
                        <c:v>4.8899500000000026E-2</c:v>
                      </c:pt>
                      <c:pt idx="2428">
                        <c:v>4.8918500000000024E-2</c:v>
                      </c:pt>
                      <c:pt idx="2429">
                        <c:v>4.8918500000000018E-2</c:v>
                      </c:pt>
                      <c:pt idx="2430">
                        <c:v>4.8924500000000017E-2</c:v>
                      </c:pt>
                      <c:pt idx="2431">
                        <c:v>4.8937500000000016E-2</c:v>
                      </c:pt>
                      <c:pt idx="2432">
                        <c:v>4.8941500000000013E-2</c:v>
                      </c:pt>
                      <c:pt idx="2433">
                        <c:v>4.8953000000000017E-2</c:v>
                      </c:pt>
                      <c:pt idx="2434">
                        <c:v>4.8955000000000019E-2</c:v>
                      </c:pt>
                      <c:pt idx="2435">
                        <c:v>4.8971000000000015E-2</c:v>
                      </c:pt>
                      <c:pt idx="2436">
                        <c:v>4.8953000000000003E-2</c:v>
                      </c:pt>
                      <c:pt idx="2437">
                        <c:v>4.8967000000000011E-2</c:v>
                      </c:pt>
                      <c:pt idx="2438">
                        <c:v>4.8975500000000005E-2</c:v>
                      </c:pt>
                      <c:pt idx="2439">
                        <c:v>4.8982500000000012E-2</c:v>
                      </c:pt>
                      <c:pt idx="2440">
                        <c:v>4.8991000000000007E-2</c:v>
                      </c:pt>
                      <c:pt idx="2441">
                        <c:v>4.8999999999999995E-2</c:v>
                      </c:pt>
                      <c:pt idx="2442">
                        <c:v>4.9010499999999999E-2</c:v>
                      </c:pt>
                      <c:pt idx="2443">
                        <c:v>4.90255E-2</c:v>
                      </c:pt>
                      <c:pt idx="2444">
                        <c:v>4.9035999999999989E-2</c:v>
                      </c:pt>
                      <c:pt idx="2445">
                        <c:v>4.9046499999999986E-2</c:v>
                      </c:pt>
                      <c:pt idx="2446">
                        <c:v>4.9059499999999992E-2</c:v>
                      </c:pt>
                      <c:pt idx="2447">
                        <c:v>4.9057499999999983E-2</c:v>
                      </c:pt>
                      <c:pt idx="2448">
                        <c:v>4.9070499999999989E-2</c:v>
                      </c:pt>
                      <c:pt idx="2449">
                        <c:v>4.9080499999999985E-2</c:v>
                      </c:pt>
                      <c:pt idx="2450">
                        <c:v>4.9081999999999987E-2</c:v>
                      </c:pt>
                      <c:pt idx="2451">
                        <c:v>4.9096999999999988E-2</c:v>
                      </c:pt>
                      <c:pt idx="2452">
                        <c:v>4.9111500000000002E-2</c:v>
                      </c:pt>
                      <c:pt idx="2453">
                        <c:v>4.912650000000001E-2</c:v>
                      </c:pt>
                      <c:pt idx="2454">
                        <c:v>4.9146000000000009E-2</c:v>
                      </c:pt>
                      <c:pt idx="2455">
                        <c:v>4.9148500000000012E-2</c:v>
                      </c:pt>
                      <c:pt idx="2456">
                        <c:v>4.91575E-2</c:v>
                      </c:pt>
                      <c:pt idx="2457">
                        <c:v>4.9162000000000011E-2</c:v>
                      </c:pt>
                      <c:pt idx="2458">
                        <c:v>4.9171000000000006E-2</c:v>
                      </c:pt>
                      <c:pt idx="2459">
                        <c:v>4.9174000000000009E-2</c:v>
                      </c:pt>
                      <c:pt idx="2460">
                        <c:v>4.9195500000000003E-2</c:v>
                      </c:pt>
                      <c:pt idx="2461">
                        <c:v>4.9208999999999996E-2</c:v>
                      </c:pt>
                      <c:pt idx="2462">
                        <c:v>4.9207499999999987E-2</c:v>
                      </c:pt>
                      <c:pt idx="2463">
                        <c:v>4.9223499999999989E-2</c:v>
                      </c:pt>
                      <c:pt idx="2464">
                        <c:v>4.9223499999999989E-2</c:v>
                      </c:pt>
                      <c:pt idx="2465">
                        <c:v>4.9222000000000002E-2</c:v>
                      </c:pt>
                      <c:pt idx="2466">
                        <c:v>4.9228999999999995E-2</c:v>
                      </c:pt>
                      <c:pt idx="2467">
                        <c:v>4.9239499999999999E-2</c:v>
                      </c:pt>
                      <c:pt idx="2468">
                        <c:v>4.9247999999999993E-2</c:v>
                      </c:pt>
                      <c:pt idx="2469">
                        <c:v>4.9259999999999991E-2</c:v>
                      </c:pt>
                      <c:pt idx="2470">
                        <c:v>4.9271999999999989E-2</c:v>
                      </c:pt>
                      <c:pt idx="2471">
                        <c:v>4.9282499999999993E-2</c:v>
                      </c:pt>
                      <c:pt idx="2472">
                        <c:v>4.9288499999999999E-2</c:v>
                      </c:pt>
                      <c:pt idx="2473">
                        <c:v>4.930049999999999E-2</c:v>
                      </c:pt>
                      <c:pt idx="2474">
                        <c:v>4.9302499999999985E-2</c:v>
                      </c:pt>
                      <c:pt idx="2475">
                        <c:v>4.930749999999999E-2</c:v>
                      </c:pt>
                      <c:pt idx="2476">
                        <c:v>4.9308999999999985E-2</c:v>
                      </c:pt>
                      <c:pt idx="2477">
                        <c:v>4.9317499999999993E-2</c:v>
                      </c:pt>
                      <c:pt idx="2478">
                        <c:v>4.9328499999999983E-2</c:v>
                      </c:pt>
                      <c:pt idx="2479">
                        <c:v>4.9346999999999988E-2</c:v>
                      </c:pt>
                      <c:pt idx="2480">
                        <c:v>4.9359499999999994E-2</c:v>
                      </c:pt>
                      <c:pt idx="2481">
                        <c:v>4.9357499999999999E-2</c:v>
                      </c:pt>
                      <c:pt idx="2482">
                        <c:v>4.9367500000000002E-2</c:v>
                      </c:pt>
                      <c:pt idx="2483">
                        <c:v>4.9368999999999996E-2</c:v>
                      </c:pt>
                      <c:pt idx="2484">
                        <c:v>4.9370999999999991E-2</c:v>
                      </c:pt>
                      <c:pt idx="2485">
                        <c:v>4.9374999999999988E-2</c:v>
                      </c:pt>
                      <c:pt idx="2486">
                        <c:v>4.9381499999999988E-2</c:v>
                      </c:pt>
                      <c:pt idx="2487">
                        <c:v>4.9383499999999969E-2</c:v>
                      </c:pt>
                      <c:pt idx="2488">
                        <c:v>4.9401499999999973E-2</c:v>
                      </c:pt>
                      <c:pt idx="2489">
                        <c:v>4.9417999999999969E-2</c:v>
                      </c:pt>
                      <c:pt idx="2490">
                        <c:v>4.9432499999999963E-2</c:v>
                      </c:pt>
                      <c:pt idx="2491">
                        <c:v>4.9436499999999953E-2</c:v>
                      </c:pt>
                      <c:pt idx="2492">
                        <c:v>4.9441999999999958E-2</c:v>
                      </c:pt>
                      <c:pt idx="2493">
                        <c:v>4.9448999999999958E-2</c:v>
                      </c:pt>
                      <c:pt idx="2494">
                        <c:v>4.9452499999999962E-2</c:v>
                      </c:pt>
                      <c:pt idx="2495">
                        <c:v>4.9462999999999965E-2</c:v>
                      </c:pt>
                      <c:pt idx="2496">
                        <c:v>4.9462999999999951E-2</c:v>
                      </c:pt>
                      <c:pt idx="2497">
                        <c:v>4.9467499999999942E-2</c:v>
                      </c:pt>
                      <c:pt idx="2498">
                        <c:v>4.9478999999999954E-2</c:v>
                      </c:pt>
                      <c:pt idx="2499">
                        <c:v>4.9486999999999962E-2</c:v>
                      </c:pt>
                      <c:pt idx="2500">
                        <c:v>4.9494499999999962E-2</c:v>
                      </c:pt>
                      <c:pt idx="2501">
                        <c:v>4.9499999999999961E-2</c:v>
                      </c:pt>
                      <c:pt idx="2502">
                        <c:v>4.9499499999999946E-2</c:v>
                      </c:pt>
                      <c:pt idx="2503">
                        <c:v>4.9504999999999952E-2</c:v>
                      </c:pt>
                      <c:pt idx="2504">
                        <c:v>4.9490999999999959E-2</c:v>
                      </c:pt>
                      <c:pt idx="2505">
                        <c:v>4.9494999999999949E-2</c:v>
                      </c:pt>
                      <c:pt idx="2506">
                        <c:v>4.9500999999999962E-2</c:v>
                      </c:pt>
                      <c:pt idx="2507">
                        <c:v>4.9503999999999958E-2</c:v>
                      </c:pt>
                      <c:pt idx="2508">
                        <c:v>4.9502499999999963E-2</c:v>
                      </c:pt>
                      <c:pt idx="2509">
                        <c:v>4.9503499999999964E-2</c:v>
                      </c:pt>
                      <c:pt idx="2510">
                        <c:v>4.951349999999996E-2</c:v>
                      </c:pt>
                      <c:pt idx="2511">
                        <c:v>4.9513999999999961E-2</c:v>
                      </c:pt>
                      <c:pt idx="2512">
                        <c:v>4.9511999999999959E-2</c:v>
                      </c:pt>
                      <c:pt idx="2513">
                        <c:v>4.9508499999999976E-2</c:v>
                      </c:pt>
                      <c:pt idx="2514">
                        <c:v>4.9514499999999961E-2</c:v>
                      </c:pt>
                      <c:pt idx="2515">
                        <c:v>4.9513999999999961E-2</c:v>
                      </c:pt>
                      <c:pt idx="2516">
                        <c:v>4.9523999999999964E-2</c:v>
                      </c:pt>
                      <c:pt idx="2517">
                        <c:v>4.9511999999999966E-2</c:v>
                      </c:pt>
                      <c:pt idx="2518">
                        <c:v>4.9518999999999966E-2</c:v>
                      </c:pt>
                      <c:pt idx="2519">
                        <c:v>4.9516499999999963E-2</c:v>
                      </c:pt>
                      <c:pt idx="2520">
                        <c:v>4.9524999999999958E-2</c:v>
                      </c:pt>
                      <c:pt idx="2521">
                        <c:v>4.9519999999999953E-2</c:v>
                      </c:pt>
                      <c:pt idx="2522">
                        <c:v>4.9524999999999958E-2</c:v>
                      </c:pt>
                      <c:pt idx="2523">
                        <c:v>4.9531499999999964E-2</c:v>
                      </c:pt>
                      <c:pt idx="2524">
                        <c:v>4.9532499999999972E-2</c:v>
                      </c:pt>
                      <c:pt idx="2525">
                        <c:v>4.9539999999999973E-2</c:v>
                      </c:pt>
                      <c:pt idx="2526">
                        <c:v>4.9546499999999973E-2</c:v>
                      </c:pt>
                      <c:pt idx="2527">
                        <c:v>4.9553999999999973E-2</c:v>
                      </c:pt>
                      <c:pt idx="2528">
                        <c:v>4.9553499999999986E-2</c:v>
                      </c:pt>
                      <c:pt idx="2529">
                        <c:v>4.955399999999998E-2</c:v>
                      </c:pt>
                      <c:pt idx="2530">
                        <c:v>4.9561999999999981E-2</c:v>
                      </c:pt>
                      <c:pt idx="2531">
                        <c:v>4.9572999999999971E-2</c:v>
                      </c:pt>
                      <c:pt idx="2532">
                        <c:v>4.9569499999999982E-2</c:v>
                      </c:pt>
                      <c:pt idx="2533">
                        <c:v>4.9579999999999978E-2</c:v>
                      </c:pt>
                      <c:pt idx="2534">
                        <c:v>4.9575999999999981E-2</c:v>
                      </c:pt>
                      <c:pt idx="2535">
                        <c:v>4.9579999999999985E-2</c:v>
                      </c:pt>
                      <c:pt idx="2536">
                        <c:v>4.9585499999999977E-2</c:v>
                      </c:pt>
                      <c:pt idx="2537">
                        <c:v>4.9593499999999985E-2</c:v>
                      </c:pt>
                      <c:pt idx="2538">
                        <c:v>4.9591999999999983E-2</c:v>
                      </c:pt>
                      <c:pt idx="2539">
                        <c:v>4.9591999999999983E-2</c:v>
                      </c:pt>
                      <c:pt idx="2540">
                        <c:v>4.9602499999999987E-2</c:v>
                      </c:pt>
                      <c:pt idx="2541">
                        <c:v>4.9606999999999984E-2</c:v>
                      </c:pt>
                      <c:pt idx="2542">
                        <c:v>4.9607999999999979E-2</c:v>
                      </c:pt>
                      <c:pt idx="2543">
                        <c:v>4.9614999999999972E-2</c:v>
                      </c:pt>
                      <c:pt idx="2544">
                        <c:v>4.9611499999999982E-2</c:v>
                      </c:pt>
                      <c:pt idx="2545">
                        <c:v>4.9613499999999977E-2</c:v>
                      </c:pt>
                      <c:pt idx="2546">
                        <c:v>4.9620499999999977E-2</c:v>
                      </c:pt>
                      <c:pt idx="2547">
                        <c:v>4.962699999999997E-2</c:v>
                      </c:pt>
                      <c:pt idx="2548">
                        <c:v>4.9633499999999969E-2</c:v>
                      </c:pt>
                      <c:pt idx="2549">
                        <c:v>4.963149999999996E-2</c:v>
                      </c:pt>
                      <c:pt idx="2550">
                        <c:v>4.9639999999999962E-2</c:v>
                      </c:pt>
                      <c:pt idx="2551">
                        <c:v>4.9647999999999956E-2</c:v>
                      </c:pt>
                      <c:pt idx="2552">
                        <c:v>4.9652999999999954E-2</c:v>
                      </c:pt>
                      <c:pt idx="2553">
                        <c:v>4.9651499999999966E-2</c:v>
                      </c:pt>
                      <c:pt idx="2554">
                        <c:v>4.9651499999999966E-2</c:v>
                      </c:pt>
                      <c:pt idx="2555">
                        <c:v>4.9663499999999965E-2</c:v>
                      </c:pt>
                      <c:pt idx="2556">
                        <c:v>4.9672999999999981E-2</c:v>
                      </c:pt>
                      <c:pt idx="2557">
                        <c:v>4.9676999999999978E-2</c:v>
                      </c:pt>
                      <c:pt idx="2558">
                        <c:v>4.9688499999999969E-2</c:v>
                      </c:pt>
                      <c:pt idx="2559">
                        <c:v>4.9685499999999966E-2</c:v>
                      </c:pt>
                      <c:pt idx="2560">
                        <c:v>4.9693999999999974E-2</c:v>
                      </c:pt>
                      <c:pt idx="2561">
                        <c:v>4.9695499999999976E-2</c:v>
                      </c:pt>
                      <c:pt idx="2562">
                        <c:v>4.9688999999999969E-2</c:v>
                      </c:pt>
                      <c:pt idx="2563">
                        <c:v>4.9698499999999965E-2</c:v>
                      </c:pt>
                      <c:pt idx="2564">
                        <c:v>4.9699999999999973E-2</c:v>
                      </c:pt>
                      <c:pt idx="2565">
                        <c:v>4.9717999999999964E-2</c:v>
                      </c:pt>
                      <c:pt idx="2566">
                        <c:v>4.9719999999999959E-2</c:v>
                      </c:pt>
                      <c:pt idx="2567">
                        <c:v>4.9718499999999971E-2</c:v>
                      </c:pt>
                      <c:pt idx="2568">
                        <c:v>4.9722499999999975E-2</c:v>
                      </c:pt>
                      <c:pt idx="2569">
                        <c:v>4.9725999999999979E-2</c:v>
                      </c:pt>
                      <c:pt idx="2570">
                        <c:v>4.9726499999999979E-2</c:v>
                      </c:pt>
                      <c:pt idx="2571">
                        <c:v>4.972749999999998E-2</c:v>
                      </c:pt>
                      <c:pt idx="2572">
                        <c:v>4.9734999999999981E-2</c:v>
                      </c:pt>
                      <c:pt idx="2573">
                        <c:v>4.9723499999999976E-2</c:v>
                      </c:pt>
                      <c:pt idx="2574">
                        <c:v>4.9728499999999967E-2</c:v>
                      </c:pt>
                      <c:pt idx="2575">
                        <c:v>4.9725999999999979E-2</c:v>
                      </c:pt>
                      <c:pt idx="2576">
                        <c:v>4.9722999999999962E-2</c:v>
                      </c:pt>
                      <c:pt idx="2577">
                        <c:v>4.9723499999999962E-2</c:v>
                      </c:pt>
                      <c:pt idx="2578">
                        <c:v>4.972449999999997E-2</c:v>
                      </c:pt>
                      <c:pt idx="2579">
                        <c:v>4.973099999999997E-2</c:v>
                      </c:pt>
                      <c:pt idx="2580">
                        <c:v>4.9729999999999969E-2</c:v>
                      </c:pt>
                      <c:pt idx="2581">
                        <c:v>4.9728999999999975E-2</c:v>
                      </c:pt>
                      <c:pt idx="2582">
                        <c:v>4.9731499999999977E-2</c:v>
                      </c:pt>
                      <c:pt idx="2583">
                        <c:v>4.9738999999999978E-2</c:v>
                      </c:pt>
                      <c:pt idx="2584">
                        <c:v>4.9735499999999974E-2</c:v>
                      </c:pt>
                      <c:pt idx="2585">
                        <c:v>4.9737499999999983E-2</c:v>
                      </c:pt>
                      <c:pt idx="2586">
                        <c:v>4.9742999999999989E-2</c:v>
                      </c:pt>
                      <c:pt idx="2587">
                        <c:v>4.9735999999999995E-2</c:v>
                      </c:pt>
                      <c:pt idx="2588">
                        <c:v>4.9746999999999993E-2</c:v>
                      </c:pt>
                      <c:pt idx="2589">
                        <c:v>4.9760000000000006E-2</c:v>
                      </c:pt>
                      <c:pt idx="2590">
                        <c:v>4.9762000000000015E-2</c:v>
                      </c:pt>
                      <c:pt idx="2591">
                        <c:v>4.9766000000000012E-2</c:v>
                      </c:pt>
                      <c:pt idx="2592">
                        <c:v>4.9775500000000014E-2</c:v>
                      </c:pt>
                      <c:pt idx="2593">
                        <c:v>4.9776500000000015E-2</c:v>
                      </c:pt>
                      <c:pt idx="2594">
                        <c:v>4.9787500000000005E-2</c:v>
                      </c:pt>
                      <c:pt idx="2595">
                        <c:v>4.9791500000000009E-2</c:v>
                      </c:pt>
                      <c:pt idx="2596">
                        <c:v>4.9788500000000013E-2</c:v>
                      </c:pt>
                      <c:pt idx="2597">
                        <c:v>4.9792000000000003E-2</c:v>
                      </c:pt>
                      <c:pt idx="2598">
                        <c:v>4.9802000000000006E-2</c:v>
                      </c:pt>
                      <c:pt idx="2599">
                        <c:v>4.9798000000000016E-2</c:v>
                      </c:pt>
                      <c:pt idx="2600">
                        <c:v>4.980200000000002E-2</c:v>
                      </c:pt>
                      <c:pt idx="2601">
                        <c:v>4.980200000000002E-2</c:v>
                      </c:pt>
                      <c:pt idx="2602">
                        <c:v>4.9799000000000017E-2</c:v>
                      </c:pt>
                      <c:pt idx="2603">
                        <c:v>4.9797000000000022E-2</c:v>
                      </c:pt>
                      <c:pt idx="2604">
                        <c:v>4.9795000000000027E-2</c:v>
                      </c:pt>
                      <c:pt idx="2605">
                        <c:v>4.9798500000000023E-2</c:v>
                      </c:pt>
                      <c:pt idx="2606">
                        <c:v>4.9804000000000029E-2</c:v>
                      </c:pt>
                      <c:pt idx="2607">
                        <c:v>4.981600000000002E-2</c:v>
                      </c:pt>
                      <c:pt idx="2608">
                        <c:v>4.9814500000000025E-2</c:v>
                      </c:pt>
                      <c:pt idx="2609">
                        <c:v>4.9820500000000018E-2</c:v>
                      </c:pt>
                      <c:pt idx="2610">
                        <c:v>4.9815000000000026E-2</c:v>
                      </c:pt>
                      <c:pt idx="2611">
                        <c:v>4.9809500000000027E-2</c:v>
                      </c:pt>
                      <c:pt idx="2612">
                        <c:v>4.9815000000000026E-2</c:v>
                      </c:pt>
                      <c:pt idx="2613">
                        <c:v>4.981600000000002E-2</c:v>
                      </c:pt>
                      <c:pt idx="2614">
                        <c:v>4.9812000000000009E-2</c:v>
                      </c:pt>
                      <c:pt idx="2615">
                        <c:v>4.9817500000000028E-2</c:v>
                      </c:pt>
                      <c:pt idx="2616">
                        <c:v>4.9814500000000032E-2</c:v>
                      </c:pt>
                      <c:pt idx="2617">
                        <c:v>4.981550000000004E-2</c:v>
                      </c:pt>
                      <c:pt idx="2618">
                        <c:v>4.9817000000000035E-2</c:v>
                      </c:pt>
                      <c:pt idx="2619">
                        <c:v>4.9814500000000032E-2</c:v>
                      </c:pt>
                      <c:pt idx="2620">
                        <c:v>4.981200000000003E-2</c:v>
                      </c:pt>
                      <c:pt idx="2621">
                        <c:v>4.9807500000000039E-2</c:v>
                      </c:pt>
                      <c:pt idx="2622">
                        <c:v>4.9803500000000028E-2</c:v>
                      </c:pt>
                      <c:pt idx="2623">
                        <c:v>4.9825000000000043E-2</c:v>
                      </c:pt>
                      <c:pt idx="2624">
                        <c:v>4.9815500000000047E-2</c:v>
                      </c:pt>
                      <c:pt idx="2625">
                        <c:v>4.9813500000000038E-2</c:v>
                      </c:pt>
                      <c:pt idx="2626">
                        <c:v>4.9818500000000029E-2</c:v>
                      </c:pt>
                      <c:pt idx="2627">
                        <c:v>4.981950000000003E-2</c:v>
                      </c:pt>
                      <c:pt idx="2628">
                        <c:v>4.9811500000000029E-2</c:v>
                      </c:pt>
                      <c:pt idx="2629">
                        <c:v>4.9820000000000017E-2</c:v>
                      </c:pt>
                      <c:pt idx="2630">
                        <c:v>4.9817000000000035E-2</c:v>
                      </c:pt>
                      <c:pt idx="2631">
                        <c:v>4.9816000000000041E-2</c:v>
                      </c:pt>
                      <c:pt idx="2632">
                        <c:v>4.9814000000000046E-2</c:v>
                      </c:pt>
                      <c:pt idx="2633">
                        <c:v>4.982200000000004E-2</c:v>
                      </c:pt>
                      <c:pt idx="2634">
                        <c:v>4.9816000000000048E-2</c:v>
                      </c:pt>
                      <c:pt idx="2635">
                        <c:v>4.982200000000004E-2</c:v>
                      </c:pt>
                      <c:pt idx="2636">
                        <c:v>4.9824000000000035E-2</c:v>
                      </c:pt>
                      <c:pt idx="2637">
                        <c:v>4.982600000000003E-2</c:v>
                      </c:pt>
                      <c:pt idx="2638">
                        <c:v>4.982200000000004E-2</c:v>
                      </c:pt>
                      <c:pt idx="2639">
                        <c:v>4.9812500000000037E-2</c:v>
                      </c:pt>
                      <c:pt idx="2640">
                        <c:v>4.9809500000000034E-2</c:v>
                      </c:pt>
                      <c:pt idx="2641">
                        <c:v>4.9807000000000032E-2</c:v>
                      </c:pt>
                      <c:pt idx="2642">
                        <c:v>4.9798500000000044E-2</c:v>
                      </c:pt>
                      <c:pt idx="2643">
                        <c:v>4.9792000000000038E-2</c:v>
                      </c:pt>
                      <c:pt idx="2644">
                        <c:v>4.9788000000000041E-2</c:v>
                      </c:pt>
                      <c:pt idx="2645">
                        <c:v>4.977700000000003E-2</c:v>
                      </c:pt>
                      <c:pt idx="2646">
                        <c:v>4.9774000000000027E-2</c:v>
                      </c:pt>
                      <c:pt idx="2647">
                        <c:v>4.9766000000000039E-2</c:v>
                      </c:pt>
                      <c:pt idx="2648">
                        <c:v>4.9765500000000046E-2</c:v>
                      </c:pt>
                      <c:pt idx="2649">
                        <c:v>4.9763000000000043E-2</c:v>
                      </c:pt>
                      <c:pt idx="2650">
                        <c:v>4.9752000000000046E-2</c:v>
                      </c:pt>
                      <c:pt idx="2651">
                        <c:v>4.9750500000000038E-2</c:v>
                      </c:pt>
                      <c:pt idx="2652">
                        <c:v>4.9738000000000039E-2</c:v>
                      </c:pt>
                      <c:pt idx="2653">
                        <c:v>4.9731000000000053E-2</c:v>
                      </c:pt>
                      <c:pt idx="2654">
                        <c:v>4.9716000000000052E-2</c:v>
                      </c:pt>
                      <c:pt idx="2655">
                        <c:v>4.9720000000000049E-2</c:v>
                      </c:pt>
                      <c:pt idx="2656">
                        <c:v>4.9716000000000052E-2</c:v>
                      </c:pt>
                      <c:pt idx="2657">
                        <c:v>4.9709500000000045E-2</c:v>
                      </c:pt>
                      <c:pt idx="2658">
                        <c:v>4.9710500000000046E-2</c:v>
                      </c:pt>
                      <c:pt idx="2659">
                        <c:v>4.9705500000000048E-2</c:v>
                      </c:pt>
                      <c:pt idx="2660">
                        <c:v>4.9702500000000045E-2</c:v>
                      </c:pt>
                      <c:pt idx="2661">
                        <c:v>4.9695500000000052E-2</c:v>
                      </c:pt>
                      <c:pt idx="2662">
                        <c:v>4.9696000000000046E-2</c:v>
                      </c:pt>
                      <c:pt idx="2663">
                        <c:v>4.9685500000000042E-2</c:v>
                      </c:pt>
                      <c:pt idx="2664">
                        <c:v>4.9687500000000037E-2</c:v>
                      </c:pt>
                      <c:pt idx="2665">
                        <c:v>4.9684500000000034E-2</c:v>
                      </c:pt>
                      <c:pt idx="2666">
                        <c:v>4.9686500000000036E-2</c:v>
                      </c:pt>
                      <c:pt idx="2667">
                        <c:v>4.9678500000000042E-2</c:v>
                      </c:pt>
                      <c:pt idx="2668">
                        <c:v>4.9678500000000042E-2</c:v>
                      </c:pt>
                      <c:pt idx="2669">
                        <c:v>4.9672000000000036E-2</c:v>
                      </c:pt>
                      <c:pt idx="2670">
                        <c:v>4.966600000000003E-2</c:v>
                      </c:pt>
                      <c:pt idx="2671">
                        <c:v>4.965950000000003E-2</c:v>
                      </c:pt>
                      <c:pt idx="2672">
                        <c:v>4.9656000000000027E-2</c:v>
                      </c:pt>
                      <c:pt idx="2673">
                        <c:v>4.9648000000000032E-2</c:v>
                      </c:pt>
                      <c:pt idx="2674">
                        <c:v>4.9647000000000031E-2</c:v>
                      </c:pt>
                      <c:pt idx="2675">
                        <c:v>4.9646000000000037E-2</c:v>
                      </c:pt>
                      <c:pt idx="2676">
                        <c:v>4.9646000000000037E-2</c:v>
                      </c:pt>
                      <c:pt idx="2677">
                        <c:v>4.9633500000000018E-2</c:v>
                      </c:pt>
                      <c:pt idx="2678">
                        <c:v>4.9633500000000018E-2</c:v>
                      </c:pt>
                      <c:pt idx="2679">
                        <c:v>4.9621000000000012E-2</c:v>
                      </c:pt>
                      <c:pt idx="2680">
                        <c:v>4.9604500000000017E-2</c:v>
                      </c:pt>
                      <c:pt idx="2681">
                        <c:v>4.9613000000000025E-2</c:v>
                      </c:pt>
                      <c:pt idx="2682">
                        <c:v>4.9601500000000014E-2</c:v>
                      </c:pt>
                      <c:pt idx="2683">
                        <c:v>4.9599500000000019E-2</c:v>
                      </c:pt>
                      <c:pt idx="2684">
                        <c:v>4.9602000000000021E-2</c:v>
                      </c:pt>
                      <c:pt idx="2685">
                        <c:v>4.9603000000000022E-2</c:v>
                      </c:pt>
                      <c:pt idx="2686">
                        <c:v>4.9590500000000023E-2</c:v>
                      </c:pt>
                      <c:pt idx="2687">
                        <c:v>4.9590000000000016E-2</c:v>
                      </c:pt>
                      <c:pt idx="2688">
                        <c:v>4.9584500000000017E-2</c:v>
                      </c:pt>
                      <c:pt idx="2689">
                        <c:v>4.9588000000000021E-2</c:v>
                      </c:pt>
                      <c:pt idx="2690">
                        <c:v>4.9583000000000016E-2</c:v>
                      </c:pt>
                      <c:pt idx="2691">
                        <c:v>4.9588500000000015E-2</c:v>
                      </c:pt>
                      <c:pt idx="2692">
                        <c:v>4.9588500000000008E-2</c:v>
                      </c:pt>
                      <c:pt idx="2693">
                        <c:v>4.9594500000000007E-2</c:v>
                      </c:pt>
                      <c:pt idx="2694">
                        <c:v>4.9603000000000001E-2</c:v>
                      </c:pt>
                      <c:pt idx="2695">
                        <c:v>4.9606000000000004E-2</c:v>
                      </c:pt>
                      <c:pt idx="2696">
                        <c:v>4.9605999999999983E-2</c:v>
                      </c:pt>
                      <c:pt idx="2697">
                        <c:v>4.9606499999999991E-2</c:v>
                      </c:pt>
                      <c:pt idx="2698">
                        <c:v>4.9606999999999984E-2</c:v>
                      </c:pt>
                      <c:pt idx="2699">
                        <c:v>4.9610499999999981E-2</c:v>
                      </c:pt>
                      <c:pt idx="2700">
                        <c:v>4.9613499999999977E-2</c:v>
                      </c:pt>
                      <c:pt idx="2701">
                        <c:v>4.9612999999999977E-2</c:v>
                      </c:pt>
                      <c:pt idx="2702">
                        <c:v>4.961649999999998E-2</c:v>
                      </c:pt>
                      <c:pt idx="2703">
                        <c:v>4.9627499999999977E-2</c:v>
                      </c:pt>
                      <c:pt idx="2704">
                        <c:v>4.9639499999999975E-2</c:v>
                      </c:pt>
                      <c:pt idx="2705">
                        <c:v>4.9647999999999977E-2</c:v>
                      </c:pt>
                      <c:pt idx="2706">
                        <c:v>4.9642999999999986E-2</c:v>
                      </c:pt>
                      <c:pt idx="2707">
                        <c:v>4.9642999999999986E-2</c:v>
                      </c:pt>
                      <c:pt idx="2708">
                        <c:v>4.9651999999999988E-2</c:v>
                      </c:pt>
                      <c:pt idx="2709">
                        <c:v>4.9654499999999976E-2</c:v>
                      </c:pt>
                      <c:pt idx="2710">
                        <c:v>4.9651499999999987E-2</c:v>
                      </c:pt>
                      <c:pt idx="2711">
                        <c:v>4.9656999999999972E-2</c:v>
                      </c:pt>
                      <c:pt idx="2712">
                        <c:v>4.9662499999999971E-2</c:v>
                      </c:pt>
                      <c:pt idx="2713">
                        <c:v>4.9669999999999971E-2</c:v>
                      </c:pt>
                      <c:pt idx="2714">
                        <c:v>4.9669999999999971E-2</c:v>
                      </c:pt>
                      <c:pt idx="2715">
                        <c:v>4.9666499999999968E-2</c:v>
                      </c:pt>
                      <c:pt idx="2716">
                        <c:v>4.9660999999999976E-2</c:v>
                      </c:pt>
                      <c:pt idx="2717">
                        <c:v>4.9671999999999973E-2</c:v>
                      </c:pt>
                      <c:pt idx="2718">
                        <c:v>4.9673499999999968E-2</c:v>
                      </c:pt>
                      <c:pt idx="2719">
                        <c:v>4.966899999999997E-2</c:v>
                      </c:pt>
                      <c:pt idx="2720">
                        <c:v>4.9658499999999967E-2</c:v>
                      </c:pt>
                      <c:pt idx="2721">
                        <c:v>4.9663499999999965E-2</c:v>
                      </c:pt>
                      <c:pt idx="2722">
                        <c:v>4.9658499999999967E-2</c:v>
                      </c:pt>
                      <c:pt idx="2723">
                        <c:v>4.9660999999999955E-2</c:v>
                      </c:pt>
                      <c:pt idx="2724">
                        <c:v>4.9660499999999955E-2</c:v>
                      </c:pt>
                      <c:pt idx="2725">
                        <c:v>4.9653999999999962E-2</c:v>
                      </c:pt>
                      <c:pt idx="2726">
                        <c:v>4.9656499999999958E-2</c:v>
                      </c:pt>
                      <c:pt idx="2727">
                        <c:v>4.9650999999999959E-2</c:v>
                      </c:pt>
                      <c:pt idx="2728">
                        <c:v>4.9646499999999961E-2</c:v>
                      </c:pt>
                      <c:pt idx="2729">
                        <c:v>4.9651999999999967E-2</c:v>
                      </c:pt>
                      <c:pt idx="2730">
                        <c:v>4.9659999999999968E-2</c:v>
                      </c:pt>
                      <c:pt idx="2731">
                        <c:v>4.9648999999999971E-2</c:v>
                      </c:pt>
                      <c:pt idx="2732">
                        <c:v>4.965449999999999E-2</c:v>
                      </c:pt>
                      <c:pt idx="2733">
                        <c:v>4.9658999999999981E-2</c:v>
                      </c:pt>
                      <c:pt idx="2734">
                        <c:v>4.9652499999999981E-2</c:v>
                      </c:pt>
                      <c:pt idx="2735">
                        <c:v>4.9655499999999984E-2</c:v>
                      </c:pt>
                      <c:pt idx="2736">
                        <c:v>4.9657500000000007E-2</c:v>
                      </c:pt>
                      <c:pt idx="2737">
                        <c:v>4.9654000000000004E-2</c:v>
                      </c:pt>
                      <c:pt idx="2738">
                        <c:v>4.9655500000000005E-2</c:v>
                      </c:pt>
                      <c:pt idx="2739">
                        <c:v>4.9648000000000005E-2</c:v>
                      </c:pt>
                      <c:pt idx="2740">
                        <c:v>4.9644000000000001E-2</c:v>
                      </c:pt>
                      <c:pt idx="2741">
                        <c:v>4.9637000000000001E-2</c:v>
                      </c:pt>
                      <c:pt idx="2742">
                        <c:v>4.9638500000000009E-2</c:v>
                      </c:pt>
                      <c:pt idx="2743">
                        <c:v>4.9634999999999999E-2</c:v>
                      </c:pt>
                      <c:pt idx="2744">
                        <c:v>4.96365E-2</c:v>
                      </c:pt>
                      <c:pt idx="2745">
                        <c:v>4.9633999999999998E-2</c:v>
                      </c:pt>
                      <c:pt idx="2746">
                        <c:v>4.9630000000000001E-2</c:v>
                      </c:pt>
                      <c:pt idx="2747">
                        <c:v>4.9621499999999992E-2</c:v>
                      </c:pt>
                      <c:pt idx="2748">
                        <c:v>4.9616499999999987E-2</c:v>
                      </c:pt>
                      <c:pt idx="2749">
                        <c:v>4.9606999999999998E-2</c:v>
                      </c:pt>
                      <c:pt idx="2750">
                        <c:v>4.9606000000000004E-2</c:v>
                      </c:pt>
                      <c:pt idx="2751">
                        <c:v>4.9594000000000006E-2</c:v>
                      </c:pt>
                      <c:pt idx="2752">
                        <c:v>4.9598500000000004E-2</c:v>
                      </c:pt>
                      <c:pt idx="2753">
                        <c:v>4.9607500000000006E-2</c:v>
                      </c:pt>
                      <c:pt idx="2754">
                        <c:v>4.9606000000000011E-2</c:v>
                      </c:pt>
                      <c:pt idx="2755">
                        <c:v>4.9599500000000012E-2</c:v>
                      </c:pt>
                      <c:pt idx="2756">
                        <c:v>4.9585000000000011E-2</c:v>
                      </c:pt>
                      <c:pt idx="2757">
                        <c:v>4.9581000000000007E-2</c:v>
                      </c:pt>
                      <c:pt idx="2758">
                        <c:v>4.957000000000001E-2</c:v>
                      </c:pt>
                      <c:pt idx="2759">
                        <c:v>4.9577499999999997E-2</c:v>
                      </c:pt>
                      <c:pt idx="2760">
                        <c:v>4.9572999999999999E-2</c:v>
                      </c:pt>
                      <c:pt idx="2761">
                        <c:v>4.9577499999999997E-2</c:v>
                      </c:pt>
                      <c:pt idx="2762">
                        <c:v>4.9589499999999995E-2</c:v>
                      </c:pt>
                      <c:pt idx="2763">
                        <c:v>4.9586999999999992E-2</c:v>
                      </c:pt>
                      <c:pt idx="2764">
                        <c:v>4.9587999999999993E-2</c:v>
                      </c:pt>
                      <c:pt idx="2765">
                        <c:v>4.9579499999999992E-2</c:v>
                      </c:pt>
                      <c:pt idx="2766">
                        <c:v>4.9596000000000001E-2</c:v>
                      </c:pt>
                      <c:pt idx="2767">
                        <c:v>4.9599499999999998E-2</c:v>
                      </c:pt>
                      <c:pt idx="2768">
                        <c:v>4.9600999999999999E-2</c:v>
                      </c:pt>
                      <c:pt idx="2769">
                        <c:v>4.9597999999999996E-2</c:v>
                      </c:pt>
                      <c:pt idx="2770">
                        <c:v>4.9597999999999989E-2</c:v>
                      </c:pt>
                      <c:pt idx="2771">
                        <c:v>4.9604999999999989E-2</c:v>
                      </c:pt>
                      <c:pt idx="2772">
                        <c:v>4.9594999999999986E-2</c:v>
                      </c:pt>
                      <c:pt idx="2773">
                        <c:v>4.9610999999999988E-2</c:v>
                      </c:pt>
                      <c:pt idx="2774">
                        <c:v>4.9617499999999988E-2</c:v>
                      </c:pt>
                      <c:pt idx="2775">
                        <c:v>4.9623999999999988E-2</c:v>
                      </c:pt>
                      <c:pt idx="2776">
                        <c:v>4.9630499999999994E-2</c:v>
                      </c:pt>
                      <c:pt idx="2777">
                        <c:v>4.9634999999999978E-2</c:v>
                      </c:pt>
                      <c:pt idx="2778">
                        <c:v>4.963999999999999E-2</c:v>
                      </c:pt>
                      <c:pt idx="2779">
                        <c:v>4.9644499999999973E-2</c:v>
                      </c:pt>
                      <c:pt idx="2780">
                        <c:v>4.9644999999999974E-2</c:v>
                      </c:pt>
                      <c:pt idx="2781">
                        <c:v>4.9647999999999977E-2</c:v>
                      </c:pt>
                      <c:pt idx="2782">
                        <c:v>4.9649499999999992E-2</c:v>
                      </c:pt>
                      <c:pt idx="2783">
                        <c:v>4.9649499999999992E-2</c:v>
                      </c:pt>
                      <c:pt idx="2784">
                        <c:v>4.9653999999999997E-2</c:v>
                      </c:pt>
                      <c:pt idx="2785">
                        <c:v>4.9666499999999995E-2</c:v>
                      </c:pt>
                      <c:pt idx="2786">
                        <c:v>4.9660499999999982E-2</c:v>
                      </c:pt>
                      <c:pt idx="2787">
                        <c:v>4.9670499999999985E-2</c:v>
                      </c:pt>
                      <c:pt idx="2788">
                        <c:v>4.966849999999999E-2</c:v>
                      </c:pt>
                      <c:pt idx="2789">
                        <c:v>4.9668999999999991E-2</c:v>
                      </c:pt>
                      <c:pt idx="2790">
                        <c:v>4.9665999999999988E-2</c:v>
                      </c:pt>
                      <c:pt idx="2791">
                        <c:v>4.9675499999999984E-2</c:v>
                      </c:pt>
                      <c:pt idx="2792">
                        <c:v>4.9669499999999991E-2</c:v>
                      </c:pt>
                      <c:pt idx="2793">
                        <c:v>4.9674999999999983E-2</c:v>
                      </c:pt>
                      <c:pt idx="2794">
                        <c:v>4.967199999999998E-2</c:v>
                      </c:pt>
                      <c:pt idx="2795">
                        <c:v>4.9676999999999978E-2</c:v>
                      </c:pt>
                      <c:pt idx="2796">
                        <c:v>4.9679999999999974E-2</c:v>
                      </c:pt>
                      <c:pt idx="2797">
                        <c:v>4.9672999999999981E-2</c:v>
                      </c:pt>
                      <c:pt idx="2798">
                        <c:v>4.9674999999999983E-2</c:v>
                      </c:pt>
                      <c:pt idx="2799">
                        <c:v>4.9686499999999995E-2</c:v>
                      </c:pt>
                      <c:pt idx="2800">
                        <c:v>4.9687500000000002E-2</c:v>
                      </c:pt>
                      <c:pt idx="2801">
                        <c:v>4.969550000000001E-2</c:v>
                      </c:pt>
                      <c:pt idx="2802">
                        <c:v>4.9677500000000006E-2</c:v>
                      </c:pt>
                      <c:pt idx="2803">
                        <c:v>4.9680999999999996E-2</c:v>
                      </c:pt>
                      <c:pt idx="2804">
                        <c:v>4.9678499999999993E-2</c:v>
                      </c:pt>
                      <c:pt idx="2805">
                        <c:v>4.9668499999999997E-2</c:v>
                      </c:pt>
                      <c:pt idx="2806">
                        <c:v>4.9659499999999995E-2</c:v>
                      </c:pt>
                      <c:pt idx="2807">
                        <c:v>4.965449999999999E-2</c:v>
                      </c:pt>
                      <c:pt idx="2808">
                        <c:v>4.9652999999999989E-2</c:v>
                      </c:pt>
                      <c:pt idx="2809">
                        <c:v>4.9648999999999992E-2</c:v>
                      </c:pt>
                      <c:pt idx="2810">
                        <c:v>4.9657999999999987E-2</c:v>
                      </c:pt>
                      <c:pt idx="2811">
                        <c:v>4.9654499999999976E-2</c:v>
                      </c:pt>
                      <c:pt idx="2812">
                        <c:v>4.9651999999999974E-2</c:v>
                      </c:pt>
                      <c:pt idx="2813">
                        <c:v>4.9651999999999974E-2</c:v>
                      </c:pt>
                      <c:pt idx="2814">
                        <c:v>4.9655999999999978E-2</c:v>
                      </c:pt>
                      <c:pt idx="2815">
                        <c:v>4.9655999999999985E-2</c:v>
                      </c:pt>
                      <c:pt idx="2816">
                        <c:v>4.9658999999999988E-2</c:v>
                      </c:pt>
                      <c:pt idx="2817">
                        <c:v>4.9661999999999977E-2</c:v>
                      </c:pt>
                      <c:pt idx="2818">
                        <c:v>4.9656999999999993E-2</c:v>
                      </c:pt>
                      <c:pt idx="2819">
                        <c:v>4.9655999999999985E-2</c:v>
                      </c:pt>
                      <c:pt idx="2820">
                        <c:v>4.9654999999999984E-2</c:v>
                      </c:pt>
                      <c:pt idx="2821">
                        <c:v>4.9669499999999991E-2</c:v>
                      </c:pt>
                      <c:pt idx="2822">
                        <c:v>4.9671999999999994E-2</c:v>
                      </c:pt>
                      <c:pt idx="2823">
                        <c:v>4.9674999999999983E-2</c:v>
                      </c:pt>
                      <c:pt idx="2824">
                        <c:v>4.9682499999999991E-2</c:v>
                      </c:pt>
                      <c:pt idx="2825">
                        <c:v>4.9685E-2</c:v>
                      </c:pt>
                      <c:pt idx="2826">
                        <c:v>4.9689999999999991E-2</c:v>
                      </c:pt>
                      <c:pt idx="2827">
                        <c:v>4.9689999999999984E-2</c:v>
                      </c:pt>
                      <c:pt idx="2828">
                        <c:v>4.9701499999999996E-2</c:v>
                      </c:pt>
                      <c:pt idx="2829">
                        <c:v>4.9717999999999991E-2</c:v>
                      </c:pt>
                      <c:pt idx="2830">
                        <c:v>4.9726999999999986E-2</c:v>
                      </c:pt>
                      <c:pt idx="2831">
                        <c:v>4.9732499999999985E-2</c:v>
                      </c:pt>
                      <c:pt idx="2832">
                        <c:v>4.9738999999999978E-2</c:v>
                      </c:pt>
                      <c:pt idx="2833">
                        <c:v>4.9730499999999983E-2</c:v>
                      </c:pt>
                      <c:pt idx="2834">
                        <c:v>4.9745499999999991E-2</c:v>
                      </c:pt>
                      <c:pt idx="2835">
                        <c:v>4.9735499999999995E-2</c:v>
                      </c:pt>
                      <c:pt idx="2836">
                        <c:v>4.9745999999999985E-2</c:v>
                      </c:pt>
                      <c:pt idx="2837">
                        <c:v>4.9748999999999981E-2</c:v>
                      </c:pt>
                      <c:pt idx="2838">
                        <c:v>4.975549999999998E-2</c:v>
                      </c:pt>
                      <c:pt idx="2839">
                        <c:v>4.9763999999999989E-2</c:v>
                      </c:pt>
                      <c:pt idx="2840">
                        <c:v>4.9767999999999993E-2</c:v>
                      </c:pt>
                      <c:pt idx="2841">
                        <c:v>4.9774499999999992E-2</c:v>
                      </c:pt>
                      <c:pt idx="2842">
                        <c:v>4.9786499999999984E-2</c:v>
                      </c:pt>
                      <c:pt idx="2843">
                        <c:v>4.9797499999999981E-2</c:v>
                      </c:pt>
                      <c:pt idx="2844">
                        <c:v>4.9807499999999977E-2</c:v>
                      </c:pt>
                      <c:pt idx="2845">
                        <c:v>4.9816999999999979E-2</c:v>
                      </c:pt>
                      <c:pt idx="2846">
                        <c:v>4.9823499999999979E-2</c:v>
                      </c:pt>
                      <c:pt idx="2847">
                        <c:v>4.9838499999999987E-2</c:v>
                      </c:pt>
                      <c:pt idx="2848">
                        <c:v>4.9844999999999973E-2</c:v>
                      </c:pt>
                      <c:pt idx="2849">
                        <c:v>4.9848999999999977E-2</c:v>
                      </c:pt>
                      <c:pt idx="2850">
                        <c:v>4.9866999999999981E-2</c:v>
                      </c:pt>
                      <c:pt idx="2851">
                        <c:v>4.9876999999999984E-2</c:v>
                      </c:pt>
                      <c:pt idx="2852">
                        <c:v>4.9890999999999991E-2</c:v>
                      </c:pt>
                      <c:pt idx="2853">
                        <c:v>4.9908499999999981E-2</c:v>
                      </c:pt>
                      <c:pt idx="2854">
                        <c:v>4.9917999999999969E-2</c:v>
                      </c:pt>
                      <c:pt idx="2855">
                        <c:v>4.9920999999999972E-2</c:v>
                      </c:pt>
                      <c:pt idx="2856">
                        <c:v>4.9925999999999977E-2</c:v>
                      </c:pt>
                      <c:pt idx="2857">
                        <c:v>4.9938999999999976E-2</c:v>
                      </c:pt>
                      <c:pt idx="2858">
                        <c:v>4.9947999999999972E-2</c:v>
                      </c:pt>
                      <c:pt idx="2859">
                        <c:v>4.9958999999999969E-2</c:v>
                      </c:pt>
                      <c:pt idx="2860">
                        <c:v>4.9973499999999955E-2</c:v>
                      </c:pt>
                      <c:pt idx="2861">
                        <c:v>4.9989999999999958E-2</c:v>
                      </c:pt>
                      <c:pt idx="2862">
                        <c:v>5.0014499999999969E-2</c:v>
                      </c:pt>
                      <c:pt idx="2863">
                        <c:v>5.0025499999999966E-2</c:v>
                      </c:pt>
                      <c:pt idx="2864">
                        <c:v>5.0033499999999967E-2</c:v>
                      </c:pt>
                      <c:pt idx="2865">
                        <c:v>5.0036999999999957E-2</c:v>
                      </c:pt>
                      <c:pt idx="2866">
                        <c:v>5.0048999999999969E-2</c:v>
                      </c:pt>
                      <c:pt idx="2867">
                        <c:v>5.0062499999999961E-2</c:v>
                      </c:pt>
                      <c:pt idx="2868">
                        <c:v>5.0075999999999968E-2</c:v>
                      </c:pt>
                      <c:pt idx="2869">
                        <c:v>5.009249999999997E-2</c:v>
                      </c:pt>
                      <c:pt idx="2870">
                        <c:v>5.0097999999999969E-2</c:v>
                      </c:pt>
                      <c:pt idx="2871">
                        <c:v>5.0118499999999983E-2</c:v>
                      </c:pt>
                      <c:pt idx="2872">
                        <c:v>5.0128499999999986E-2</c:v>
                      </c:pt>
                      <c:pt idx="2873">
                        <c:v>5.0149499999999979E-2</c:v>
                      </c:pt>
                      <c:pt idx="2874">
                        <c:v>5.0157499999999987E-2</c:v>
                      </c:pt>
                      <c:pt idx="2875">
                        <c:v>5.0170499999999986E-2</c:v>
                      </c:pt>
                      <c:pt idx="2876">
                        <c:v>5.0190499999999992E-2</c:v>
                      </c:pt>
                      <c:pt idx="2877">
                        <c:v>5.0205499999999986E-2</c:v>
                      </c:pt>
                      <c:pt idx="2878">
                        <c:v>5.0243999999999976E-2</c:v>
                      </c:pt>
                      <c:pt idx="2879">
                        <c:v>5.0247499999999973E-2</c:v>
                      </c:pt>
                      <c:pt idx="2880">
                        <c:v>5.0253999999999965E-2</c:v>
                      </c:pt>
                      <c:pt idx="2881">
                        <c:v>5.0239499999999972E-2</c:v>
                      </c:pt>
                      <c:pt idx="2882">
                        <c:v>5.0236499999999983E-2</c:v>
                      </c:pt>
                      <c:pt idx="2883">
                        <c:v>5.0237999999999984E-2</c:v>
                      </c:pt>
                      <c:pt idx="2884">
                        <c:v>5.0231499999999978E-2</c:v>
                      </c:pt>
                      <c:pt idx="2885">
                        <c:v>5.0226499999999973E-2</c:v>
                      </c:pt>
                      <c:pt idx="2886">
                        <c:v>5.0236999999999969E-2</c:v>
                      </c:pt>
                      <c:pt idx="2887">
                        <c:v>5.0235499999999982E-2</c:v>
                      </c:pt>
                      <c:pt idx="2888">
                        <c:v>5.0244999999999977E-2</c:v>
                      </c:pt>
                      <c:pt idx="2889">
                        <c:v>5.0243999999999983E-2</c:v>
                      </c:pt>
                      <c:pt idx="2890">
                        <c:v>5.0248499999999981E-2</c:v>
                      </c:pt>
                      <c:pt idx="2891">
                        <c:v>5.0242999999999982E-2</c:v>
                      </c:pt>
                      <c:pt idx="2892">
                        <c:v>5.0244499999999991E-2</c:v>
                      </c:pt>
                      <c:pt idx="2893">
                        <c:v>5.0246499999999993E-2</c:v>
                      </c:pt>
                      <c:pt idx="2894">
                        <c:v>5.02475E-2</c:v>
                      </c:pt>
                      <c:pt idx="2895">
                        <c:v>5.0252499999999999E-2</c:v>
                      </c:pt>
                      <c:pt idx="2896">
                        <c:v>5.0251999999999991E-2</c:v>
                      </c:pt>
                      <c:pt idx="2897">
                        <c:v>5.0266000000000005E-2</c:v>
                      </c:pt>
                      <c:pt idx="2898">
                        <c:v>5.0280499999999992E-2</c:v>
                      </c:pt>
                      <c:pt idx="2899">
                        <c:v>5.0289500000000001E-2</c:v>
                      </c:pt>
                      <c:pt idx="2900">
                        <c:v>5.0290500000000009E-2</c:v>
                      </c:pt>
                      <c:pt idx="2901">
                        <c:v>5.0293000000000004E-2</c:v>
                      </c:pt>
                      <c:pt idx="2902">
                        <c:v>5.0304000000000001E-2</c:v>
                      </c:pt>
                      <c:pt idx="2903">
                        <c:v>5.0298000000000009E-2</c:v>
                      </c:pt>
                      <c:pt idx="2904">
                        <c:v>5.0316500000000007E-2</c:v>
                      </c:pt>
                      <c:pt idx="2905">
                        <c:v>5.0318500000000023E-2</c:v>
                      </c:pt>
                      <c:pt idx="2906">
                        <c:v>5.0330500000000021E-2</c:v>
                      </c:pt>
                      <c:pt idx="2907">
                        <c:v>5.0344000000000028E-2</c:v>
                      </c:pt>
                      <c:pt idx="2908">
                        <c:v>5.0344000000000028E-2</c:v>
                      </c:pt>
                      <c:pt idx="2909">
                        <c:v>5.0345500000000029E-2</c:v>
                      </c:pt>
                      <c:pt idx="2910">
                        <c:v>5.0356500000000019E-2</c:v>
                      </c:pt>
                      <c:pt idx="2911">
                        <c:v>5.0362000000000025E-2</c:v>
                      </c:pt>
                      <c:pt idx="2912">
                        <c:v>5.0367500000000023E-2</c:v>
                      </c:pt>
                      <c:pt idx="2913">
                        <c:v>5.0373000000000036E-2</c:v>
                      </c:pt>
                      <c:pt idx="2914">
                        <c:v>5.0413000000000034E-2</c:v>
                      </c:pt>
                      <c:pt idx="2915">
                        <c:v>5.0423500000000038E-2</c:v>
                      </c:pt>
                      <c:pt idx="2916">
                        <c:v>5.042600000000004E-2</c:v>
                      </c:pt>
                      <c:pt idx="2917">
                        <c:v>5.0449500000000036E-2</c:v>
                      </c:pt>
                      <c:pt idx="2918">
                        <c:v>5.0450000000000036E-2</c:v>
                      </c:pt>
                      <c:pt idx="2919">
                        <c:v>5.0463500000000036E-2</c:v>
                      </c:pt>
                      <c:pt idx="2920">
                        <c:v>5.0473000000000046E-2</c:v>
                      </c:pt>
                      <c:pt idx="2921">
                        <c:v>5.0477000000000036E-2</c:v>
                      </c:pt>
                      <c:pt idx="2922">
                        <c:v>5.0495000000000047E-2</c:v>
                      </c:pt>
                      <c:pt idx="2923">
                        <c:v>5.0497000000000042E-2</c:v>
                      </c:pt>
                      <c:pt idx="2924">
                        <c:v>5.0517000000000048E-2</c:v>
                      </c:pt>
                      <c:pt idx="2925">
                        <c:v>5.0525500000000043E-2</c:v>
                      </c:pt>
                      <c:pt idx="2926">
                        <c:v>5.0526500000000051E-2</c:v>
                      </c:pt>
                      <c:pt idx="2927">
                        <c:v>5.054700000000005E-2</c:v>
                      </c:pt>
                      <c:pt idx="2928">
                        <c:v>5.0559000000000048E-2</c:v>
                      </c:pt>
                      <c:pt idx="2929">
                        <c:v>5.0560500000000043E-2</c:v>
                      </c:pt>
                      <c:pt idx="2930">
                        <c:v>5.0566500000000042E-2</c:v>
                      </c:pt>
                      <c:pt idx="2931">
                        <c:v>5.058100000000005E-2</c:v>
                      </c:pt>
                      <c:pt idx="2932">
                        <c:v>5.058100000000005E-2</c:v>
                      </c:pt>
                      <c:pt idx="2933">
                        <c:v>5.0589500000000044E-2</c:v>
                      </c:pt>
                      <c:pt idx="2934">
                        <c:v>5.0601500000000035E-2</c:v>
                      </c:pt>
                      <c:pt idx="2935">
                        <c:v>5.059950000000004E-2</c:v>
                      </c:pt>
                      <c:pt idx="2936">
                        <c:v>5.0603500000000044E-2</c:v>
                      </c:pt>
                      <c:pt idx="2937">
                        <c:v>5.0608000000000049E-2</c:v>
                      </c:pt>
                      <c:pt idx="2938">
                        <c:v>5.0615000000000056E-2</c:v>
                      </c:pt>
                      <c:pt idx="2939">
                        <c:v>5.0616000000000057E-2</c:v>
                      </c:pt>
                      <c:pt idx="2940">
                        <c:v>5.0625000000000052E-2</c:v>
                      </c:pt>
                      <c:pt idx="2941">
                        <c:v>5.0634000000000047E-2</c:v>
                      </c:pt>
                      <c:pt idx="2942">
                        <c:v>5.0636000000000042E-2</c:v>
                      </c:pt>
                      <c:pt idx="2943">
                        <c:v>5.0642000000000041E-2</c:v>
                      </c:pt>
                      <c:pt idx="2944">
                        <c:v>5.0652500000000031E-2</c:v>
                      </c:pt>
                      <c:pt idx="2945">
                        <c:v>5.0666500000000038E-2</c:v>
                      </c:pt>
                      <c:pt idx="2946">
                        <c:v>5.0671500000000036E-2</c:v>
                      </c:pt>
                      <c:pt idx="2947">
                        <c:v>5.0691000000000035E-2</c:v>
                      </c:pt>
                      <c:pt idx="2948">
                        <c:v>5.0697500000000034E-2</c:v>
                      </c:pt>
                      <c:pt idx="2949">
                        <c:v>5.0709000000000025E-2</c:v>
                      </c:pt>
                      <c:pt idx="2950">
                        <c:v>5.0710500000000019E-2</c:v>
                      </c:pt>
                      <c:pt idx="2951">
                        <c:v>5.0727500000000016E-2</c:v>
                      </c:pt>
                      <c:pt idx="2952">
                        <c:v>5.0729000000000017E-2</c:v>
                      </c:pt>
                      <c:pt idx="2953">
                        <c:v>5.0733500000000015E-2</c:v>
                      </c:pt>
                      <c:pt idx="2954">
                        <c:v>5.074950000000001E-2</c:v>
                      </c:pt>
                      <c:pt idx="2955">
                        <c:v>5.075650000000001E-2</c:v>
                      </c:pt>
                      <c:pt idx="2956">
                        <c:v>5.0767000000000014E-2</c:v>
                      </c:pt>
                      <c:pt idx="2957">
                        <c:v>5.0775000000000015E-2</c:v>
                      </c:pt>
                      <c:pt idx="2958">
                        <c:v>5.0796500000000015E-2</c:v>
                      </c:pt>
                      <c:pt idx="2959">
                        <c:v>5.0800500000000026E-2</c:v>
                      </c:pt>
                      <c:pt idx="2960">
                        <c:v>5.0802500000000021E-2</c:v>
                      </c:pt>
                      <c:pt idx="2961">
                        <c:v>5.0813500000000011E-2</c:v>
                      </c:pt>
                      <c:pt idx="2962">
                        <c:v>5.081950000000001E-2</c:v>
                      </c:pt>
                      <c:pt idx="2963">
                        <c:v>5.0824000000000008E-2</c:v>
                      </c:pt>
                      <c:pt idx="2964">
                        <c:v>5.0837500000000001E-2</c:v>
                      </c:pt>
                      <c:pt idx="2965">
                        <c:v>5.08505E-2</c:v>
                      </c:pt>
                      <c:pt idx="2966">
                        <c:v>5.0844000000000007E-2</c:v>
                      </c:pt>
                      <c:pt idx="2967">
                        <c:v>5.0845500000000009E-2</c:v>
                      </c:pt>
                      <c:pt idx="2968">
                        <c:v>5.0863000000000012E-2</c:v>
                      </c:pt>
                      <c:pt idx="2969">
                        <c:v>5.0868500000000011E-2</c:v>
                      </c:pt>
                      <c:pt idx="2970">
                        <c:v>5.0879500000000001E-2</c:v>
                      </c:pt>
                      <c:pt idx="2971">
                        <c:v>5.0880000000000002E-2</c:v>
                      </c:pt>
                      <c:pt idx="2972">
                        <c:v>5.0895999999999997E-2</c:v>
                      </c:pt>
                      <c:pt idx="2973">
                        <c:v>5.08925E-2</c:v>
                      </c:pt>
                      <c:pt idx="2974">
                        <c:v>5.0903000000000004E-2</c:v>
                      </c:pt>
                      <c:pt idx="2975">
                        <c:v>5.0914500000000008E-2</c:v>
                      </c:pt>
                      <c:pt idx="2976">
                        <c:v>5.0907999999999995E-2</c:v>
                      </c:pt>
                      <c:pt idx="2977">
                        <c:v>5.0920500000000007E-2</c:v>
                      </c:pt>
                      <c:pt idx="2978">
                        <c:v>5.0924499999999998E-2</c:v>
                      </c:pt>
                      <c:pt idx="2979">
                        <c:v>5.0929999999999989E-2</c:v>
                      </c:pt>
                      <c:pt idx="2980">
                        <c:v>5.0934E-2</c:v>
                      </c:pt>
                      <c:pt idx="2981">
                        <c:v>5.0959999999999991E-2</c:v>
                      </c:pt>
                      <c:pt idx="2982">
                        <c:v>5.0971999999999996E-2</c:v>
                      </c:pt>
                      <c:pt idx="2983">
                        <c:v>5.0979500000000011E-2</c:v>
                      </c:pt>
                      <c:pt idx="2984">
                        <c:v>5.0994500000000012E-2</c:v>
                      </c:pt>
                      <c:pt idx="2985">
                        <c:v>5.0997500000000008E-2</c:v>
                      </c:pt>
                      <c:pt idx="2986">
                        <c:v>5.101300000000001E-2</c:v>
                      </c:pt>
                      <c:pt idx="2987">
                        <c:v>5.1017499999999993E-2</c:v>
                      </c:pt>
                      <c:pt idx="2988">
                        <c:v>5.1034499999999997E-2</c:v>
                      </c:pt>
                      <c:pt idx="2989">
                        <c:v>5.1049499999999998E-2</c:v>
                      </c:pt>
                      <c:pt idx="2990">
                        <c:v>5.1063499999999998E-2</c:v>
                      </c:pt>
                      <c:pt idx="2991">
                        <c:v>5.1060499999999988E-2</c:v>
                      </c:pt>
                      <c:pt idx="2992">
                        <c:v>5.1067500000000002E-2</c:v>
                      </c:pt>
                      <c:pt idx="2993">
                        <c:v>5.1076000000000003E-2</c:v>
                      </c:pt>
                      <c:pt idx="2994">
                        <c:v>5.10865E-2</c:v>
                      </c:pt>
                      <c:pt idx="2995">
                        <c:v>5.1087500000000008E-2</c:v>
                      </c:pt>
                      <c:pt idx="2996">
                        <c:v>5.1100000000000013E-2</c:v>
                      </c:pt>
                      <c:pt idx="2997">
                        <c:v>5.1119500000000012E-2</c:v>
                      </c:pt>
                      <c:pt idx="2998">
                        <c:v>5.1133500000000005E-2</c:v>
                      </c:pt>
                      <c:pt idx="2999">
                        <c:v>5.1150000000000001E-2</c:v>
                      </c:pt>
                      <c:pt idx="3000">
                        <c:v>5.1147500000000005E-2</c:v>
                      </c:pt>
                      <c:pt idx="3001">
                        <c:v>5.1151499999999996E-2</c:v>
                      </c:pt>
                      <c:pt idx="3002">
                        <c:v>5.11695E-2</c:v>
                      </c:pt>
                      <c:pt idx="3003">
                        <c:v>5.1181999999999991E-2</c:v>
                      </c:pt>
                      <c:pt idx="3004">
                        <c:v>5.1195999999999998E-2</c:v>
                      </c:pt>
                      <c:pt idx="3005">
                        <c:v>5.1199999999999996E-2</c:v>
                      </c:pt>
                      <c:pt idx="3006">
                        <c:v>5.1211999999999994E-2</c:v>
                      </c:pt>
                      <c:pt idx="3007">
                        <c:v>5.1227500000000002E-2</c:v>
                      </c:pt>
                      <c:pt idx="3008">
                        <c:v>5.1249500000000003E-2</c:v>
                      </c:pt>
                      <c:pt idx="3009">
                        <c:v>5.1254500000000008E-2</c:v>
                      </c:pt>
                      <c:pt idx="3010">
                        <c:v>5.1262000000000002E-2</c:v>
                      </c:pt>
                      <c:pt idx="3011">
                        <c:v>5.1272000000000005E-2</c:v>
                      </c:pt>
                      <c:pt idx="3012">
                        <c:v>5.1282500000000002E-2</c:v>
                      </c:pt>
                      <c:pt idx="3013">
                        <c:v>5.1300500000000006E-2</c:v>
                      </c:pt>
                      <c:pt idx="3014">
                        <c:v>5.1308500000000007E-2</c:v>
                      </c:pt>
                      <c:pt idx="3015">
                        <c:v>5.1310500000000002E-2</c:v>
                      </c:pt>
                      <c:pt idx="3016">
                        <c:v>5.1331000000000009E-2</c:v>
                      </c:pt>
                      <c:pt idx="3017">
                        <c:v>5.1347000000000004E-2</c:v>
                      </c:pt>
                      <c:pt idx="3018">
                        <c:v>5.1365500000000008E-2</c:v>
                      </c:pt>
                      <c:pt idx="3019">
                        <c:v>5.1384500000000007E-2</c:v>
                      </c:pt>
                      <c:pt idx="3020">
                        <c:v>5.1388000000000017E-2</c:v>
                      </c:pt>
                      <c:pt idx="3021">
                        <c:v>5.1398000000000013E-2</c:v>
                      </c:pt>
                      <c:pt idx="3022">
                        <c:v>5.1415000000000009E-2</c:v>
                      </c:pt>
                      <c:pt idx="3023">
                        <c:v>5.1403000000000004E-2</c:v>
                      </c:pt>
                      <c:pt idx="3024">
                        <c:v>5.1412500000000014E-2</c:v>
                      </c:pt>
                      <c:pt idx="3025">
                        <c:v>5.1426500000000007E-2</c:v>
                      </c:pt>
                      <c:pt idx="3026">
                        <c:v>5.1432000000000012E-2</c:v>
                      </c:pt>
                      <c:pt idx="3027">
                        <c:v>5.1446500000000006E-2</c:v>
                      </c:pt>
                      <c:pt idx="3028">
                        <c:v>5.145050000000001E-2</c:v>
                      </c:pt>
                      <c:pt idx="3029">
                        <c:v>5.1452500000000005E-2</c:v>
                      </c:pt>
                      <c:pt idx="3030">
                        <c:v>5.1461000000000007E-2</c:v>
                      </c:pt>
                      <c:pt idx="3031">
                        <c:v>5.1464500000000003E-2</c:v>
                      </c:pt>
                      <c:pt idx="3032">
                        <c:v>5.14755E-2</c:v>
                      </c:pt>
                      <c:pt idx="3033">
                        <c:v>5.149299999999999E-2</c:v>
                      </c:pt>
                      <c:pt idx="3034">
                        <c:v>5.1508000000000005E-2</c:v>
                      </c:pt>
                      <c:pt idx="3035">
                        <c:v>5.1526000000000002E-2</c:v>
                      </c:pt>
                      <c:pt idx="3036">
                        <c:v>5.1529999999999992E-2</c:v>
                      </c:pt>
                      <c:pt idx="3037">
                        <c:v>5.1535499999999984E-2</c:v>
                      </c:pt>
                      <c:pt idx="3038">
                        <c:v>5.1539499999999981E-2</c:v>
                      </c:pt>
                      <c:pt idx="3039">
                        <c:v>5.1553999999999996E-2</c:v>
                      </c:pt>
                      <c:pt idx="3040">
                        <c:v>5.1574499999999988E-2</c:v>
                      </c:pt>
                      <c:pt idx="3041">
                        <c:v>5.1571499999999999E-2</c:v>
                      </c:pt>
                      <c:pt idx="3042">
                        <c:v>5.1586999999999987E-2</c:v>
                      </c:pt>
                      <c:pt idx="3043">
                        <c:v>5.1606999999999993E-2</c:v>
                      </c:pt>
                      <c:pt idx="3044">
                        <c:v>5.1609999999999996E-2</c:v>
                      </c:pt>
                      <c:pt idx="3045">
                        <c:v>5.1627499999999993E-2</c:v>
                      </c:pt>
                      <c:pt idx="3046">
                        <c:v>5.1641999999999993E-2</c:v>
                      </c:pt>
                      <c:pt idx="3047">
                        <c:v>5.1649E-2</c:v>
                      </c:pt>
                      <c:pt idx="3048">
                        <c:v>5.1661499999999999E-2</c:v>
                      </c:pt>
                      <c:pt idx="3049">
                        <c:v>5.1687000000000011E-2</c:v>
                      </c:pt>
                      <c:pt idx="3050">
                        <c:v>5.1684500000000008E-2</c:v>
                      </c:pt>
                      <c:pt idx="3051">
                        <c:v>5.1687500000000011E-2</c:v>
                      </c:pt>
                      <c:pt idx="3052">
                        <c:v>5.1695500000000019E-2</c:v>
                      </c:pt>
                      <c:pt idx="3053">
                        <c:v>5.1696500000000013E-2</c:v>
                      </c:pt>
                      <c:pt idx="3054">
                        <c:v>5.1708500000000018E-2</c:v>
                      </c:pt>
                      <c:pt idx="3055">
                        <c:v>5.1712500000000008E-2</c:v>
                      </c:pt>
                      <c:pt idx="3056">
                        <c:v>5.1719000000000008E-2</c:v>
                      </c:pt>
                      <c:pt idx="3057">
                        <c:v>5.1715000000000011E-2</c:v>
                      </c:pt>
                      <c:pt idx="3058">
                        <c:v>5.1711500000000007E-2</c:v>
                      </c:pt>
                      <c:pt idx="3059">
                        <c:v>5.17175E-2</c:v>
                      </c:pt>
                      <c:pt idx="3060">
                        <c:v>5.1709000000000005E-2</c:v>
                      </c:pt>
                      <c:pt idx="3061">
                        <c:v>5.1711E-2</c:v>
                      </c:pt>
                      <c:pt idx="3062">
                        <c:v>5.1707999999999997E-2</c:v>
                      </c:pt>
                      <c:pt idx="3063">
                        <c:v>5.171449999999999E-2</c:v>
                      </c:pt>
                      <c:pt idx="3064">
                        <c:v>5.1718499999999973E-2</c:v>
                      </c:pt>
                      <c:pt idx="3065">
                        <c:v>5.1725499999999994E-2</c:v>
                      </c:pt>
                      <c:pt idx="3066">
                        <c:v>5.1730999999999992E-2</c:v>
                      </c:pt>
                      <c:pt idx="3067">
                        <c:v>5.1739499999999987E-2</c:v>
                      </c:pt>
                      <c:pt idx="3068">
                        <c:v>5.1740999999999981E-2</c:v>
                      </c:pt>
                      <c:pt idx="3069">
                        <c:v>5.1744999999999992E-2</c:v>
                      </c:pt>
                      <c:pt idx="3070">
                        <c:v>5.17525E-2</c:v>
                      </c:pt>
                      <c:pt idx="3071">
                        <c:v>5.1766E-2</c:v>
                      </c:pt>
                      <c:pt idx="3072">
                        <c:v>5.1761999999999996E-2</c:v>
                      </c:pt>
                      <c:pt idx="3073">
                        <c:v>5.1767999999999995E-2</c:v>
                      </c:pt>
                      <c:pt idx="3074">
                        <c:v>5.1775500000000009E-2</c:v>
                      </c:pt>
                      <c:pt idx="3075">
                        <c:v>5.178350000000001E-2</c:v>
                      </c:pt>
                      <c:pt idx="3076">
                        <c:v>5.178300000000001E-2</c:v>
                      </c:pt>
                      <c:pt idx="3077">
                        <c:v>5.1788500000000022E-2</c:v>
                      </c:pt>
                      <c:pt idx="3078">
                        <c:v>5.1764000000000018E-2</c:v>
                      </c:pt>
                      <c:pt idx="3079">
                        <c:v>5.1778500000000012E-2</c:v>
                      </c:pt>
                      <c:pt idx="3080">
                        <c:v>5.1784000000000018E-2</c:v>
                      </c:pt>
                      <c:pt idx="3081">
                        <c:v>5.1790000000000024E-2</c:v>
                      </c:pt>
                      <c:pt idx="3082">
                        <c:v>5.1810500000000016E-2</c:v>
                      </c:pt>
                      <c:pt idx="3083">
                        <c:v>5.1820500000000019E-2</c:v>
                      </c:pt>
                      <c:pt idx="3084">
                        <c:v>5.1835000000000006E-2</c:v>
                      </c:pt>
                      <c:pt idx="3085">
                        <c:v>5.1854500000000012E-2</c:v>
                      </c:pt>
                      <c:pt idx="3086">
                        <c:v>5.1870500000000014E-2</c:v>
                      </c:pt>
                      <c:pt idx="3087">
                        <c:v>5.1897500000000013E-2</c:v>
                      </c:pt>
                      <c:pt idx="3088">
                        <c:v>5.1921000000000009E-2</c:v>
                      </c:pt>
                      <c:pt idx="3089">
                        <c:v>5.1925499999999999E-2</c:v>
                      </c:pt>
                      <c:pt idx="3090">
                        <c:v>5.1952000000000005E-2</c:v>
                      </c:pt>
                      <c:pt idx="3091">
                        <c:v>5.1975500000000015E-2</c:v>
                      </c:pt>
                      <c:pt idx="3092">
                        <c:v>5.1987500000000013E-2</c:v>
                      </c:pt>
                      <c:pt idx="3093">
                        <c:v>5.2007500000000012E-2</c:v>
                      </c:pt>
                      <c:pt idx="3094">
                        <c:v>5.201200000000001E-2</c:v>
                      </c:pt>
                      <c:pt idx="3095">
                        <c:v>5.2022000000000013E-2</c:v>
                      </c:pt>
                      <c:pt idx="3096">
                        <c:v>5.2047500000000003E-2</c:v>
                      </c:pt>
                      <c:pt idx="3097">
                        <c:v>5.2071000000000006E-2</c:v>
                      </c:pt>
                      <c:pt idx="3098">
                        <c:v>5.2071999999999993E-2</c:v>
                      </c:pt>
                      <c:pt idx="3099">
                        <c:v>5.2082499999999997E-2</c:v>
                      </c:pt>
                      <c:pt idx="3100">
                        <c:v>5.2106000000000006E-2</c:v>
                      </c:pt>
                      <c:pt idx="3101">
                        <c:v>5.2120499999999993E-2</c:v>
                      </c:pt>
                      <c:pt idx="3102">
                        <c:v>5.2129999999999989E-2</c:v>
                      </c:pt>
                      <c:pt idx="3103">
                        <c:v>5.2148499999999993E-2</c:v>
                      </c:pt>
                      <c:pt idx="3104">
                        <c:v>5.2160999999999999E-2</c:v>
                      </c:pt>
                      <c:pt idx="3105">
                        <c:v>5.2184500000000009E-2</c:v>
                      </c:pt>
                      <c:pt idx="3106">
                        <c:v>5.220700000000001E-2</c:v>
                      </c:pt>
                      <c:pt idx="3107">
                        <c:v>5.2222000000000011E-2</c:v>
                      </c:pt>
                      <c:pt idx="3108">
                        <c:v>5.2249500000000018E-2</c:v>
                      </c:pt>
                      <c:pt idx="3109">
                        <c:v>5.2256500000000018E-2</c:v>
                      </c:pt>
                      <c:pt idx="3110">
                        <c:v>5.2272500000000013E-2</c:v>
                      </c:pt>
                      <c:pt idx="3111">
                        <c:v>5.2294000000000021E-2</c:v>
                      </c:pt>
                      <c:pt idx="3112">
                        <c:v>5.2311000000000024E-2</c:v>
                      </c:pt>
                      <c:pt idx="3113">
                        <c:v>5.2326500000000026E-2</c:v>
                      </c:pt>
                      <c:pt idx="3114">
                        <c:v>5.2310500000000024E-2</c:v>
                      </c:pt>
                      <c:pt idx="3115">
                        <c:v>5.2336500000000029E-2</c:v>
                      </c:pt>
                      <c:pt idx="3116">
                        <c:v>5.2348000000000033E-2</c:v>
                      </c:pt>
                      <c:pt idx="3117">
                        <c:v>5.235850000000003E-2</c:v>
                      </c:pt>
                      <c:pt idx="3118">
                        <c:v>5.2384000000000021E-2</c:v>
                      </c:pt>
                      <c:pt idx="3119">
                        <c:v>5.2416500000000033E-2</c:v>
                      </c:pt>
                      <c:pt idx="3120">
                        <c:v>5.2447500000000022E-2</c:v>
                      </c:pt>
                      <c:pt idx="3121">
                        <c:v>5.2473000000000027E-2</c:v>
                      </c:pt>
                      <c:pt idx="3122">
                        <c:v>5.2495000000000028E-2</c:v>
                      </c:pt>
                      <c:pt idx="3123">
                        <c:v>5.2517000000000022E-2</c:v>
                      </c:pt>
                      <c:pt idx="3124">
                        <c:v>5.2541000000000032E-2</c:v>
                      </c:pt>
                      <c:pt idx="3125">
                        <c:v>5.2566000000000022E-2</c:v>
                      </c:pt>
                      <c:pt idx="3126">
                        <c:v>5.2599000000000035E-2</c:v>
                      </c:pt>
                      <c:pt idx="3127">
                        <c:v>5.262500000000004E-2</c:v>
                      </c:pt>
                      <c:pt idx="3128">
                        <c:v>5.2658500000000039E-2</c:v>
                      </c:pt>
                      <c:pt idx="3129">
                        <c:v>5.2691000000000036E-2</c:v>
                      </c:pt>
                      <c:pt idx="3130">
                        <c:v>5.2706500000000031E-2</c:v>
                      </c:pt>
                      <c:pt idx="3131">
                        <c:v>5.2730500000000034E-2</c:v>
                      </c:pt>
                      <c:pt idx="3132">
                        <c:v>5.2765500000000021E-2</c:v>
                      </c:pt>
                      <c:pt idx="3133">
                        <c:v>5.2773000000000021E-2</c:v>
                      </c:pt>
                      <c:pt idx="3134">
                        <c:v>5.279900000000002E-2</c:v>
                      </c:pt>
                      <c:pt idx="3135">
                        <c:v>5.284150000000002E-2</c:v>
                      </c:pt>
                      <c:pt idx="3136">
                        <c:v>5.2877000000000021E-2</c:v>
                      </c:pt>
                      <c:pt idx="3137">
                        <c:v>5.2907000000000017E-2</c:v>
                      </c:pt>
                      <c:pt idx="3138">
                        <c:v>5.2925500000000014E-2</c:v>
                      </c:pt>
                      <c:pt idx="3139">
                        <c:v>5.2962500000000003E-2</c:v>
                      </c:pt>
                      <c:pt idx="3140">
                        <c:v>5.2973500000000007E-2</c:v>
                      </c:pt>
                      <c:pt idx="3141">
                        <c:v>5.3000999999999993E-2</c:v>
                      </c:pt>
                      <c:pt idx="3142">
                        <c:v>5.3033499999999997E-2</c:v>
                      </c:pt>
                      <c:pt idx="3143">
                        <c:v>5.3068499999999991E-2</c:v>
                      </c:pt>
                      <c:pt idx="3144">
                        <c:v>5.3104999999999999E-2</c:v>
                      </c:pt>
                      <c:pt idx="3145">
                        <c:v>5.3120500000000001E-2</c:v>
                      </c:pt>
                      <c:pt idx="3146">
                        <c:v>5.3155000000000008E-2</c:v>
                      </c:pt>
                      <c:pt idx="3147">
                        <c:v>5.3185000000000003E-2</c:v>
                      </c:pt>
                      <c:pt idx="3148">
                        <c:v>5.3234500000000018E-2</c:v>
                      </c:pt>
                      <c:pt idx="3149">
                        <c:v>5.325400000000003E-2</c:v>
                      </c:pt>
                      <c:pt idx="3150">
                        <c:v>5.3294500000000022E-2</c:v>
                      </c:pt>
                      <c:pt idx="3151">
                        <c:v>5.3330000000000016E-2</c:v>
                      </c:pt>
                      <c:pt idx="3152">
                        <c:v>5.336150000000002E-2</c:v>
                      </c:pt>
                      <c:pt idx="3153">
                        <c:v>5.3387500000000011E-2</c:v>
                      </c:pt>
                      <c:pt idx="3154">
                        <c:v>5.341350000000001E-2</c:v>
                      </c:pt>
                      <c:pt idx="3155">
                        <c:v>5.3434000000000002E-2</c:v>
                      </c:pt>
                      <c:pt idx="3156">
                        <c:v>5.3473000000000007E-2</c:v>
                      </c:pt>
                      <c:pt idx="3157">
                        <c:v>5.3509500000000008E-2</c:v>
                      </c:pt>
                      <c:pt idx="3158">
                        <c:v>5.3543500000000001E-2</c:v>
                      </c:pt>
                      <c:pt idx="3159">
                        <c:v>5.3577000000000007E-2</c:v>
                      </c:pt>
                      <c:pt idx="3160">
                        <c:v>5.3634499999999995E-2</c:v>
                      </c:pt>
                      <c:pt idx="3161">
                        <c:v>5.3665000000000004E-2</c:v>
                      </c:pt>
                      <c:pt idx="3162">
                        <c:v>5.3697000000000002E-2</c:v>
                      </c:pt>
                      <c:pt idx="3163">
                        <c:v>5.372699999999999E-2</c:v>
                      </c:pt>
                      <c:pt idx="3164">
                        <c:v>5.3772499999999994E-2</c:v>
                      </c:pt>
                      <c:pt idx="3165">
                        <c:v>5.3801499999999995E-2</c:v>
                      </c:pt>
                      <c:pt idx="3166">
                        <c:v>5.384449999999999E-2</c:v>
                      </c:pt>
                      <c:pt idx="3167">
                        <c:v>5.3878999999999989E-2</c:v>
                      </c:pt>
                      <c:pt idx="3168">
                        <c:v>5.3912999999999996E-2</c:v>
                      </c:pt>
                      <c:pt idx="3169">
                        <c:v>5.3941499999999996E-2</c:v>
                      </c:pt>
                      <c:pt idx="3170">
                        <c:v>5.3971499999999999E-2</c:v>
                      </c:pt>
                      <c:pt idx="3171">
                        <c:v>5.4018999999999984E-2</c:v>
                      </c:pt>
                      <c:pt idx="3172">
                        <c:v>5.4067499999999991E-2</c:v>
                      </c:pt>
                      <c:pt idx="3173">
                        <c:v>5.4116499999999998E-2</c:v>
                      </c:pt>
                      <c:pt idx="3174">
                        <c:v>5.4144999999999992E-2</c:v>
                      </c:pt>
                      <c:pt idx="3175">
                        <c:v>5.4178999999999998E-2</c:v>
                      </c:pt>
                      <c:pt idx="3176">
                        <c:v>5.4223E-2</c:v>
                      </c:pt>
                      <c:pt idx="3177">
                        <c:v>5.42645E-2</c:v>
                      </c:pt>
                      <c:pt idx="3178">
                        <c:v>5.4305999999999993E-2</c:v>
                      </c:pt>
                      <c:pt idx="3179">
                        <c:v>5.4335499999999995E-2</c:v>
                      </c:pt>
                      <c:pt idx="3180">
                        <c:v>5.4372999999999998E-2</c:v>
                      </c:pt>
                      <c:pt idx="3181">
                        <c:v>5.4399999999999983E-2</c:v>
                      </c:pt>
                      <c:pt idx="3182">
                        <c:v>5.4439499999999981E-2</c:v>
                      </c:pt>
                      <c:pt idx="3183">
                        <c:v>5.4476999999999991E-2</c:v>
                      </c:pt>
                      <c:pt idx="3184">
                        <c:v>5.4510499999999996E-2</c:v>
                      </c:pt>
                      <c:pt idx="3185">
                        <c:v>5.4548499999999993E-2</c:v>
                      </c:pt>
                      <c:pt idx="3186">
                        <c:v>5.4582499999999999E-2</c:v>
                      </c:pt>
                      <c:pt idx="3187">
                        <c:v>5.4623999999999985E-2</c:v>
                      </c:pt>
                      <c:pt idx="3188">
                        <c:v>5.4646499999999987E-2</c:v>
                      </c:pt>
                      <c:pt idx="3189">
                        <c:v>5.4685499999999984E-2</c:v>
                      </c:pt>
                      <c:pt idx="3190">
                        <c:v>5.4726499999999997E-2</c:v>
                      </c:pt>
                      <c:pt idx="3191">
                        <c:v>5.4778499999999994E-2</c:v>
                      </c:pt>
                      <c:pt idx="3192">
                        <c:v>5.4831999999999999E-2</c:v>
                      </c:pt>
                      <c:pt idx="3193">
                        <c:v>5.4864000000000003E-2</c:v>
                      </c:pt>
                      <c:pt idx="3194">
                        <c:v>5.4926499999999996E-2</c:v>
                      </c:pt>
                      <c:pt idx="3195">
                        <c:v>5.4984000000000005E-2</c:v>
                      </c:pt>
                      <c:pt idx="3196">
                        <c:v>5.5035000000000001E-2</c:v>
                      </c:pt>
                      <c:pt idx="3197">
                        <c:v>5.507949999999999E-2</c:v>
                      </c:pt>
                      <c:pt idx="3198">
                        <c:v>5.5133499999999988E-2</c:v>
                      </c:pt>
                      <c:pt idx="3199">
                        <c:v>5.5183499999999983E-2</c:v>
                      </c:pt>
                      <c:pt idx="3200">
                        <c:v>5.5257499999999987E-2</c:v>
                      </c:pt>
                      <c:pt idx="3201">
                        <c:v>5.5319500000000001E-2</c:v>
                      </c:pt>
                      <c:pt idx="3202">
                        <c:v>5.5384499999999982E-2</c:v>
                      </c:pt>
                      <c:pt idx="3203">
                        <c:v>5.5437499999999994E-2</c:v>
                      </c:pt>
                      <c:pt idx="3204">
                        <c:v>5.5491999999999993E-2</c:v>
                      </c:pt>
                      <c:pt idx="3205">
                        <c:v>5.5565499999999997E-2</c:v>
                      </c:pt>
                      <c:pt idx="3206">
                        <c:v>5.5631499999999993E-2</c:v>
                      </c:pt>
                      <c:pt idx="3207">
                        <c:v>5.5686999999999987E-2</c:v>
                      </c:pt>
                      <c:pt idx="3208">
                        <c:v>5.5731999999999997E-2</c:v>
                      </c:pt>
                      <c:pt idx="3209">
                        <c:v>5.5779500000000003E-2</c:v>
                      </c:pt>
                      <c:pt idx="3210">
                        <c:v>5.5843000000000004E-2</c:v>
                      </c:pt>
                      <c:pt idx="3211">
                        <c:v>5.5899000000000018E-2</c:v>
                      </c:pt>
                      <c:pt idx="3212">
                        <c:v>5.5958000000000022E-2</c:v>
                      </c:pt>
                      <c:pt idx="3213">
                        <c:v>5.6009000000000017E-2</c:v>
                      </c:pt>
                      <c:pt idx="3214">
                        <c:v>5.6063500000000023E-2</c:v>
                      </c:pt>
                      <c:pt idx="3215">
                        <c:v>5.6139500000000044E-2</c:v>
                      </c:pt>
                      <c:pt idx="3216">
                        <c:v>5.6192500000000048E-2</c:v>
                      </c:pt>
                      <c:pt idx="3217">
                        <c:v>5.6240000000000047E-2</c:v>
                      </c:pt>
                      <c:pt idx="3218">
                        <c:v>5.629600000000004E-2</c:v>
                      </c:pt>
                      <c:pt idx="3219">
                        <c:v>5.6358500000000041E-2</c:v>
                      </c:pt>
                      <c:pt idx="3220">
                        <c:v>5.6430500000000057E-2</c:v>
                      </c:pt>
                      <c:pt idx="3221">
                        <c:v>5.6481000000000045E-2</c:v>
                      </c:pt>
                      <c:pt idx="3222">
                        <c:v>5.6551500000000053E-2</c:v>
                      </c:pt>
                      <c:pt idx="3223">
                        <c:v>5.6624000000000042E-2</c:v>
                      </c:pt>
                      <c:pt idx="3224">
                        <c:v>5.6687500000000043E-2</c:v>
                      </c:pt>
                      <c:pt idx="3225">
                        <c:v>5.6749500000000043E-2</c:v>
                      </c:pt>
                      <c:pt idx="3226">
                        <c:v>5.6817500000000035E-2</c:v>
                      </c:pt>
                      <c:pt idx="3227">
                        <c:v>5.6879500000000034E-2</c:v>
                      </c:pt>
                      <c:pt idx="3228">
                        <c:v>5.6936500000000043E-2</c:v>
                      </c:pt>
                      <c:pt idx="3229">
                        <c:v>5.7029500000000038E-2</c:v>
                      </c:pt>
                      <c:pt idx="3230">
                        <c:v>5.7092500000000032E-2</c:v>
                      </c:pt>
                      <c:pt idx="3231">
                        <c:v>5.7162500000000047E-2</c:v>
                      </c:pt>
                      <c:pt idx="3232">
                        <c:v>5.7230500000000045E-2</c:v>
                      </c:pt>
                      <c:pt idx="3233">
                        <c:v>5.730450000000005E-2</c:v>
                      </c:pt>
                      <c:pt idx="3234">
                        <c:v>5.7365000000000041E-2</c:v>
                      </c:pt>
                      <c:pt idx="3235">
                        <c:v>5.7429000000000043E-2</c:v>
                      </c:pt>
                      <c:pt idx="3236">
                        <c:v>5.750550000000005E-2</c:v>
                      </c:pt>
                      <c:pt idx="3237">
                        <c:v>5.758500000000006E-2</c:v>
                      </c:pt>
                      <c:pt idx="3238">
                        <c:v>5.7667000000000038E-2</c:v>
                      </c:pt>
                      <c:pt idx="3239">
                        <c:v>5.7746500000000048E-2</c:v>
                      </c:pt>
                      <c:pt idx="3240">
                        <c:v>5.7816000000000048E-2</c:v>
                      </c:pt>
                      <c:pt idx="3241">
                        <c:v>5.7895000000000051E-2</c:v>
                      </c:pt>
                      <c:pt idx="3242">
                        <c:v>5.7964500000000044E-2</c:v>
                      </c:pt>
                      <c:pt idx="3243">
                        <c:v>5.8031000000000034E-2</c:v>
                      </c:pt>
                      <c:pt idx="3244">
                        <c:v>5.8117500000000051E-2</c:v>
                      </c:pt>
                      <c:pt idx="3245">
                        <c:v>5.8192000000000056E-2</c:v>
                      </c:pt>
                      <c:pt idx="3246">
                        <c:v>5.8274000000000041E-2</c:v>
                      </c:pt>
                      <c:pt idx="3247">
                        <c:v>5.8362500000000053E-2</c:v>
                      </c:pt>
                      <c:pt idx="3248">
                        <c:v>5.844650000000004E-2</c:v>
                      </c:pt>
                      <c:pt idx="3249">
                        <c:v>5.8520000000000044E-2</c:v>
                      </c:pt>
                      <c:pt idx="3250">
                        <c:v>5.8615500000000036E-2</c:v>
                      </c:pt>
                      <c:pt idx="3251">
                        <c:v>5.873350000000005E-2</c:v>
                      </c:pt>
                      <c:pt idx="3252">
                        <c:v>5.8823000000000042E-2</c:v>
                      </c:pt>
                      <c:pt idx="3253">
                        <c:v>5.8906000000000042E-2</c:v>
                      </c:pt>
                      <c:pt idx="3254">
                        <c:v>5.8997500000000036E-2</c:v>
                      </c:pt>
                      <c:pt idx="3255">
                        <c:v>5.9089500000000038E-2</c:v>
                      </c:pt>
                      <c:pt idx="3256">
                        <c:v>5.9182000000000033E-2</c:v>
                      </c:pt>
                      <c:pt idx="3257">
                        <c:v>5.9294500000000021E-2</c:v>
                      </c:pt>
                      <c:pt idx="3258">
                        <c:v>5.9398000000000034E-2</c:v>
                      </c:pt>
                      <c:pt idx="3259">
                        <c:v>5.9490000000000036E-2</c:v>
                      </c:pt>
                      <c:pt idx="3260">
                        <c:v>5.9608000000000022E-2</c:v>
                      </c:pt>
                      <c:pt idx="3261">
                        <c:v>5.9711000000000014E-2</c:v>
                      </c:pt>
                      <c:pt idx="3262">
                        <c:v>5.9802500000000015E-2</c:v>
                      </c:pt>
                      <c:pt idx="3263">
                        <c:v>5.9911000000000013E-2</c:v>
                      </c:pt>
                      <c:pt idx="3264">
                        <c:v>6.0024000000000015E-2</c:v>
                      </c:pt>
                      <c:pt idx="3265">
                        <c:v>6.012950000000003E-2</c:v>
                      </c:pt>
                      <c:pt idx="3266">
                        <c:v>6.0243500000000026E-2</c:v>
                      </c:pt>
                      <c:pt idx="3267">
                        <c:v>6.034550000000001E-2</c:v>
                      </c:pt>
                      <c:pt idx="3268">
                        <c:v>6.0454500000000022E-2</c:v>
                      </c:pt>
                      <c:pt idx="3269">
                        <c:v>6.0565000000000022E-2</c:v>
                      </c:pt>
                      <c:pt idx="3270">
                        <c:v>6.0678000000000031E-2</c:v>
                      </c:pt>
                      <c:pt idx="3271">
                        <c:v>6.0768500000000024E-2</c:v>
                      </c:pt>
                      <c:pt idx="3272">
                        <c:v>6.0908000000000004E-2</c:v>
                      </c:pt>
                      <c:pt idx="3273">
                        <c:v>6.1006500000000005E-2</c:v>
                      </c:pt>
                      <c:pt idx="3274">
                        <c:v>6.1124499999999998E-2</c:v>
                      </c:pt>
                      <c:pt idx="3275">
                        <c:v>6.1235500000000019E-2</c:v>
                      </c:pt>
                      <c:pt idx="3276">
                        <c:v>6.1343500000000002E-2</c:v>
                      </c:pt>
                      <c:pt idx="3277">
                        <c:v>6.1462500000000017E-2</c:v>
                      </c:pt>
                      <c:pt idx="3278">
                        <c:v>6.1581500000000011E-2</c:v>
                      </c:pt>
                      <c:pt idx="3279">
                        <c:v>6.1710500000000001E-2</c:v>
                      </c:pt>
                      <c:pt idx="3280">
                        <c:v>6.183650000000001E-2</c:v>
                      </c:pt>
                      <c:pt idx="3281">
                        <c:v>6.1973500000000008E-2</c:v>
                      </c:pt>
                      <c:pt idx="3282">
                        <c:v>6.2100499999999996E-2</c:v>
                      </c:pt>
                      <c:pt idx="3283">
                        <c:v>6.2224999999999996E-2</c:v>
                      </c:pt>
                      <c:pt idx="3284">
                        <c:v>6.2352499999999977E-2</c:v>
                      </c:pt>
                      <c:pt idx="3285">
                        <c:v>6.2474499999999995E-2</c:v>
                      </c:pt>
                      <c:pt idx="3286">
                        <c:v>6.2588999999999992E-2</c:v>
                      </c:pt>
                      <c:pt idx="3287">
                        <c:v>6.2725500000000003E-2</c:v>
                      </c:pt>
                      <c:pt idx="3288">
                        <c:v>6.2837999999999991E-2</c:v>
                      </c:pt>
                      <c:pt idx="3289">
                        <c:v>6.2969999999999984E-2</c:v>
                      </c:pt>
                      <c:pt idx="3290">
                        <c:v>6.3085499999999975E-2</c:v>
                      </c:pt>
                      <c:pt idx="3291">
                        <c:v>6.3197999999999976E-2</c:v>
                      </c:pt>
                      <c:pt idx="3292">
                        <c:v>6.3342499999999982E-2</c:v>
                      </c:pt>
                      <c:pt idx="3293">
                        <c:v>6.3462999999999992E-2</c:v>
                      </c:pt>
                      <c:pt idx="3294">
                        <c:v>6.3595499999999971E-2</c:v>
                      </c:pt>
                      <c:pt idx="3295">
                        <c:v>6.3705999999999971E-2</c:v>
                      </c:pt>
                      <c:pt idx="3296">
                        <c:v>6.3823499999999977E-2</c:v>
                      </c:pt>
                      <c:pt idx="3297">
                        <c:v>6.3931999999999975E-2</c:v>
                      </c:pt>
                      <c:pt idx="3298">
                        <c:v>6.4056999999999975E-2</c:v>
                      </c:pt>
                      <c:pt idx="3299">
                        <c:v>6.419099999999997E-2</c:v>
                      </c:pt>
                      <c:pt idx="3300">
                        <c:v>6.4301999999999984E-2</c:v>
                      </c:pt>
                      <c:pt idx="3301">
                        <c:v>6.4415499999999987E-2</c:v>
                      </c:pt>
                      <c:pt idx="3302">
                        <c:v>6.4539999999999986E-2</c:v>
                      </c:pt>
                      <c:pt idx="3303">
                        <c:v>6.4669499999999977E-2</c:v>
                      </c:pt>
                      <c:pt idx="3304">
                        <c:v>6.4784499999999981E-2</c:v>
                      </c:pt>
                      <c:pt idx="3305">
                        <c:v>6.4902000000000001E-2</c:v>
                      </c:pt>
                      <c:pt idx="3306">
                        <c:v>6.5015500000000004E-2</c:v>
                      </c:pt>
                      <c:pt idx="3307">
                        <c:v>6.5148999999999999E-2</c:v>
                      </c:pt>
                      <c:pt idx="3308">
                        <c:v>6.5270999999999996E-2</c:v>
                      </c:pt>
                      <c:pt idx="3309">
                        <c:v>6.5404000000000004E-2</c:v>
                      </c:pt>
                      <c:pt idx="3310">
                        <c:v>6.5479000000000009E-2</c:v>
                      </c:pt>
                      <c:pt idx="3311">
                        <c:v>6.5581499999999987E-2</c:v>
                      </c:pt>
                      <c:pt idx="3312">
                        <c:v>6.5715499999999982E-2</c:v>
                      </c:pt>
                      <c:pt idx="3313">
                        <c:v>6.5852999999999981E-2</c:v>
                      </c:pt>
                      <c:pt idx="3314">
                        <c:v>6.5970499999999974E-2</c:v>
                      </c:pt>
                      <c:pt idx="3315">
                        <c:v>6.6089499999999982E-2</c:v>
                      </c:pt>
                      <c:pt idx="3316">
                        <c:v>6.623099999999997E-2</c:v>
                      </c:pt>
                      <c:pt idx="3317">
                        <c:v>6.6339999999999982E-2</c:v>
                      </c:pt>
                      <c:pt idx="3318">
                        <c:v>6.6474999999999979E-2</c:v>
                      </c:pt>
                      <c:pt idx="3319">
                        <c:v>6.6583499999999976E-2</c:v>
                      </c:pt>
                      <c:pt idx="3320">
                        <c:v>6.671249999999998E-2</c:v>
                      </c:pt>
                      <c:pt idx="3321">
                        <c:v>6.6836499999999979E-2</c:v>
                      </c:pt>
                      <c:pt idx="3322">
                        <c:v>6.6942999999999989E-2</c:v>
                      </c:pt>
                      <c:pt idx="3323">
                        <c:v>6.7079999999999987E-2</c:v>
                      </c:pt>
                      <c:pt idx="3324">
                        <c:v>6.7204E-2</c:v>
                      </c:pt>
                      <c:pt idx="3325">
                        <c:v>6.7338999999999996E-2</c:v>
                      </c:pt>
                      <c:pt idx="3326">
                        <c:v>6.747199999999999E-2</c:v>
                      </c:pt>
                      <c:pt idx="3327">
                        <c:v>6.7593500000000001E-2</c:v>
                      </c:pt>
                      <c:pt idx="3328">
                        <c:v>6.7717500000000014E-2</c:v>
                      </c:pt>
                      <c:pt idx="3329">
                        <c:v>6.7844000000000002E-2</c:v>
                      </c:pt>
                      <c:pt idx="3330">
                        <c:v>6.7986500000000005E-2</c:v>
                      </c:pt>
                      <c:pt idx="3331">
                        <c:v>6.8118500000000026E-2</c:v>
                      </c:pt>
                      <c:pt idx="3332">
                        <c:v>6.8243500000000026E-2</c:v>
                      </c:pt>
                      <c:pt idx="3333">
                        <c:v>6.8377500000000022E-2</c:v>
                      </c:pt>
                      <c:pt idx="3334">
                        <c:v>6.8501500000000021E-2</c:v>
                      </c:pt>
                      <c:pt idx="3335">
                        <c:v>6.864000000000002E-2</c:v>
                      </c:pt>
                      <c:pt idx="3336">
                        <c:v>6.876400000000002E-2</c:v>
                      </c:pt>
                      <c:pt idx="3337">
                        <c:v>6.8908500000000025E-2</c:v>
                      </c:pt>
                      <c:pt idx="3338">
                        <c:v>6.9054000000000018E-2</c:v>
                      </c:pt>
                      <c:pt idx="3339">
                        <c:v>6.9166500000000034E-2</c:v>
                      </c:pt>
                      <c:pt idx="3340">
                        <c:v>6.9313500000000014E-2</c:v>
                      </c:pt>
                      <c:pt idx="3341">
                        <c:v>6.9452000000000014E-2</c:v>
                      </c:pt>
                      <c:pt idx="3342">
                        <c:v>6.9592500000000029E-2</c:v>
                      </c:pt>
                      <c:pt idx="3343">
                        <c:v>6.9727500000000026E-2</c:v>
                      </c:pt>
                      <c:pt idx="3344">
                        <c:v>6.9852500000000012E-2</c:v>
                      </c:pt>
                      <c:pt idx="3345">
                        <c:v>6.9996000000000003E-2</c:v>
                      </c:pt>
                      <c:pt idx="3346">
                        <c:v>7.0141000000000023E-2</c:v>
                      </c:pt>
                      <c:pt idx="3347">
                        <c:v>7.0271000000000014E-2</c:v>
                      </c:pt>
                      <c:pt idx="3348">
                        <c:v>7.0394500000000026E-2</c:v>
                      </c:pt>
                      <c:pt idx="3349">
                        <c:v>7.0545500000000011E-2</c:v>
                      </c:pt>
                      <c:pt idx="3350">
                        <c:v>7.0669000000000023E-2</c:v>
                      </c:pt>
                      <c:pt idx="3351">
                        <c:v>7.0802000000000018E-2</c:v>
                      </c:pt>
                      <c:pt idx="3352">
                        <c:v>7.0944500000000021E-2</c:v>
                      </c:pt>
                      <c:pt idx="3353">
                        <c:v>7.1087000000000011E-2</c:v>
                      </c:pt>
                      <c:pt idx="3354">
                        <c:v>7.1230000000000029E-2</c:v>
                      </c:pt>
                      <c:pt idx="3355">
                        <c:v>7.1380500000000027E-2</c:v>
                      </c:pt>
                      <c:pt idx="3356">
                        <c:v>7.1514500000000022E-2</c:v>
                      </c:pt>
                      <c:pt idx="3357">
                        <c:v>7.1658500000000042E-2</c:v>
                      </c:pt>
                      <c:pt idx="3358">
                        <c:v>7.1709500000000037E-2</c:v>
                      </c:pt>
                      <c:pt idx="3359">
                        <c:v>7.1859000000000034E-2</c:v>
                      </c:pt>
                      <c:pt idx="3360">
                        <c:v>7.1976500000000027E-2</c:v>
                      </c:pt>
                      <c:pt idx="3361">
                        <c:v>7.2121500000000019E-2</c:v>
                      </c:pt>
                      <c:pt idx="3362">
                        <c:v>7.2260000000000046E-2</c:v>
                      </c:pt>
                      <c:pt idx="3363">
                        <c:v>7.2397000000000031E-2</c:v>
                      </c:pt>
                      <c:pt idx="3364">
                        <c:v>7.251700000000004E-2</c:v>
                      </c:pt>
                      <c:pt idx="3365">
                        <c:v>7.2662500000000033E-2</c:v>
                      </c:pt>
                      <c:pt idx="3366">
                        <c:v>7.2797000000000028E-2</c:v>
                      </c:pt>
                      <c:pt idx="3367">
                        <c:v>7.2944000000000037E-2</c:v>
                      </c:pt>
                      <c:pt idx="3368">
                        <c:v>7.3077000000000045E-2</c:v>
                      </c:pt>
                      <c:pt idx="3369">
                        <c:v>7.3220500000000049E-2</c:v>
                      </c:pt>
                      <c:pt idx="3370">
                        <c:v>7.3362000000000024E-2</c:v>
                      </c:pt>
                      <c:pt idx="3371">
                        <c:v>7.3491500000000029E-2</c:v>
                      </c:pt>
                      <c:pt idx="3372">
                        <c:v>7.3619500000000032E-2</c:v>
                      </c:pt>
                      <c:pt idx="3373">
                        <c:v>7.3759500000000033E-2</c:v>
                      </c:pt>
                      <c:pt idx="3374">
                        <c:v>7.3897500000000033E-2</c:v>
                      </c:pt>
                      <c:pt idx="3375">
                        <c:v>7.4039000000000035E-2</c:v>
                      </c:pt>
                      <c:pt idx="3376">
                        <c:v>7.4188000000000032E-2</c:v>
                      </c:pt>
                      <c:pt idx="3377">
                        <c:v>7.4317000000000022E-2</c:v>
                      </c:pt>
                      <c:pt idx="3378">
                        <c:v>7.4446000000000026E-2</c:v>
                      </c:pt>
                      <c:pt idx="3379">
                        <c:v>7.4601000000000028E-2</c:v>
                      </c:pt>
                      <c:pt idx="3380">
                        <c:v>7.4747000000000022E-2</c:v>
                      </c:pt>
                      <c:pt idx="3381">
                        <c:v>7.4900500000000023E-2</c:v>
                      </c:pt>
                      <c:pt idx="3382">
                        <c:v>7.5039000000000036E-2</c:v>
                      </c:pt>
                      <c:pt idx="3383">
                        <c:v>7.5186000000000031E-2</c:v>
                      </c:pt>
                      <c:pt idx="3384">
                        <c:v>7.5337000000000029E-2</c:v>
                      </c:pt>
                      <c:pt idx="3385">
                        <c:v>7.5488000000000041E-2</c:v>
                      </c:pt>
                      <c:pt idx="3386">
                        <c:v>7.5644000000000045E-2</c:v>
                      </c:pt>
                      <c:pt idx="3387">
                        <c:v>7.5786500000000034E-2</c:v>
                      </c:pt>
                      <c:pt idx="3388">
                        <c:v>7.5938500000000034E-2</c:v>
                      </c:pt>
                      <c:pt idx="3389">
                        <c:v>7.6078500000000049E-2</c:v>
                      </c:pt>
                      <c:pt idx="3390">
                        <c:v>7.6211000000000043E-2</c:v>
                      </c:pt>
                      <c:pt idx="3391">
                        <c:v>7.6350000000000029E-2</c:v>
                      </c:pt>
                      <c:pt idx="3392">
                        <c:v>7.6499500000000026E-2</c:v>
                      </c:pt>
                      <c:pt idx="3393">
                        <c:v>7.6639500000000027E-2</c:v>
                      </c:pt>
                      <c:pt idx="3394">
                        <c:v>7.6764000000000027E-2</c:v>
                      </c:pt>
                      <c:pt idx="3395">
                        <c:v>7.6903500000000027E-2</c:v>
                      </c:pt>
                      <c:pt idx="3396">
                        <c:v>7.7045500000000017E-2</c:v>
                      </c:pt>
                      <c:pt idx="3397">
                        <c:v>7.7183000000000029E-2</c:v>
                      </c:pt>
                      <c:pt idx="3398">
                        <c:v>7.7320000000000014E-2</c:v>
                      </c:pt>
                      <c:pt idx="3399">
                        <c:v>7.7452000000000021E-2</c:v>
                      </c:pt>
                      <c:pt idx="3400">
                        <c:v>7.7578500000000036E-2</c:v>
                      </c:pt>
                      <c:pt idx="3401">
                        <c:v>7.7698500000000031E-2</c:v>
                      </c:pt>
                      <c:pt idx="3402">
                        <c:v>7.7837500000000018E-2</c:v>
                      </c:pt>
                      <c:pt idx="3403">
                        <c:v>7.7969500000000039E-2</c:v>
                      </c:pt>
                      <c:pt idx="3404">
                        <c:v>7.8122000000000039E-2</c:v>
                      </c:pt>
                      <c:pt idx="3405">
                        <c:v>7.8252500000000044E-2</c:v>
                      </c:pt>
                      <c:pt idx="3406">
                        <c:v>7.8390000000000029E-2</c:v>
                      </c:pt>
                      <c:pt idx="3407">
                        <c:v>7.853000000000003E-2</c:v>
                      </c:pt>
                      <c:pt idx="3408">
                        <c:v>7.8676000000000024E-2</c:v>
                      </c:pt>
                      <c:pt idx="3409">
                        <c:v>7.8828500000000024E-2</c:v>
                      </c:pt>
                      <c:pt idx="3410">
                        <c:v>7.8971000000000027E-2</c:v>
                      </c:pt>
                      <c:pt idx="3411">
                        <c:v>7.9113000000000031E-2</c:v>
                      </c:pt>
                      <c:pt idx="3412">
                        <c:v>7.9257500000000022E-2</c:v>
                      </c:pt>
                      <c:pt idx="3413">
                        <c:v>7.9387000000000013E-2</c:v>
                      </c:pt>
                      <c:pt idx="3414">
                        <c:v>7.9526500000000014E-2</c:v>
                      </c:pt>
                      <c:pt idx="3415">
                        <c:v>7.965400000000003E-2</c:v>
                      </c:pt>
                      <c:pt idx="3416">
                        <c:v>7.9793000000000017E-2</c:v>
                      </c:pt>
                      <c:pt idx="3417">
                        <c:v>7.9939500000000011E-2</c:v>
                      </c:pt>
                      <c:pt idx="3418">
                        <c:v>8.0071000000000017E-2</c:v>
                      </c:pt>
                      <c:pt idx="3419">
                        <c:v>8.021300000000002E-2</c:v>
                      </c:pt>
                      <c:pt idx="3420">
                        <c:v>8.0345500000000014E-2</c:v>
                      </c:pt>
                      <c:pt idx="3421">
                        <c:v>8.0482000000000012E-2</c:v>
                      </c:pt>
                      <c:pt idx="3422">
                        <c:v>8.0609500000000014E-2</c:v>
                      </c:pt>
                      <c:pt idx="3423">
                        <c:v>8.0748000000000014E-2</c:v>
                      </c:pt>
                      <c:pt idx="3424">
                        <c:v>8.0883999999999998E-2</c:v>
                      </c:pt>
                      <c:pt idx="3425">
                        <c:v>8.1029500000000018E-2</c:v>
                      </c:pt>
                      <c:pt idx="3426">
                        <c:v>8.1158000000000008E-2</c:v>
                      </c:pt>
                      <c:pt idx="3427">
                        <c:v>8.1286000000000025E-2</c:v>
                      </c:pt>
                      <c:pt idx="3428">
                        <c:v>8.1435000000000007E-2</c:v>
                      </c:pt>
                      <c:pt idx="3429">
                        <c:v>8.1537499999999999E-2</c:v>
                      </c:pt>
                      <c:pt idx="3430">
                        <c:v>8.1679500000000016E-2</c:v>
                      </c:pt>
                      <c:pt idx="3431">
                        <c:v>8.1817500000000015E-2</c:v>
                      </c:pt>
                      <c:pt idx="3432">
                        <c:v>8.1959500000000005E-2</c:v>
                      </c:pt>
                      <c:pt idx="3433">
                        <c:v>8.2085000000000005E-2</c:v>
                      </c:pt>
                      <c:pt idx="3434">
                        <c:v>8.2215500000000011E-2</c:v>
                      </c:pt>
                      <c:pt idx="3435">
                        <c:v>8.2365500000000008E-2</c:v>
                      </c:pt>
                      <c:pt idx="3436">
                        <c:v>8.2500999999999991E-2</c:v>
                      </c:pt>
                      <c:pt idx="3437">
                        <c:v>8.2622500000000015E-2</c:v>
                      </c:pt>
                      <c:pt idx="3438">
                        <c:v>8.2756500000000011E-2</c:v>
                      </c:pt>
                      <c:pt idx="3439">
                        <c:v>8.2884000000000013E-2</c:v>
                      </c:pt>
                      <c:pt idx="3440">
                        <c:v>8.3010500000000001E-2</c:v>
                      </c:pt>
                      <c:pt idx="3441">
                        <c:v>8.3142500000000008E-2</c:v>
                      </c:pt>
                      <c:pt idx="3442">
                        <c:v>8.3271500000000012E-2</c:v>
                      </c:pt>
                      <c:pt idx="3443">
                        <c:v>8.3402500000000004E-2</c:v>
                      </c:pt>
                      <c:pt idx="3444">
                        <c:v>8.353300000000001E-2</c:v>
                      </c:pt>
                      <c:pt idx="3445">
                        <c:v>8.3670500000000009E-2</c:v>
                      </c:pt>
                      <c:pt idx="3446">
                        <c:v>8.3793500000000007E-2</c:v>
                      </c:pt>
                      <c:pt idx="3447">
                        <c:v>8.3910499999999985E-2</c:v>
                      </c:pt>
                      <c:pt idx="3448">
                        <c:v>8.4032499999999982E-2</c:v>
                      </c:pt>
                      <c:pt idx="3449">
                        <c:v>8.41615E-2</c:v>
                      </c:pt>
                      <c:pt idx="3450">
                        <c:v>8.4280500000000008E-2</c:v>
                      </c:pt>
                      <c:pt idx="3451">
                        <c:v>8.4378500000000009E-2</c:v>
                      </c:pt>
                      <c:pt idx="3452">
                        <c:v>8.4503500000000009E-2</c:v>
                      </c:pt>
                      <c:pt idx="3453">
                        <c:v>8.4648000000000001E-2</c:v>
                      </c:pt>
                      <c:pt idx="3454">
                        <c:v>8.4772500000000015E-2</c:v>
                      </c:pt>
                      <c:pt idx="3455">
                        <c:v>8.4901500000000019E-2</c:v>
                      </c:pt>
                      <c:pt idx="3456">
                        <c:v>8.5039000000000017E-2</c:v>
                      </c:pt>
                      <c:pt idx="3457">
                        <c:v>8.5146000000000013E-2</c:v>
                      </c:pt>
                      <c:pt idx="3458">
                        <c:v>8.5272000000000028E-2</c:v>
                      </c:pt>
                      <c:pt idx="3459">
                        <c:v>8.5394500000000026E-2</c:v>
                      </c:pt>
                      <c:pt idx="3460">
                        <c:v>8.5508000000000028E-2</c:v>
                      </c:pt>
                      <c:pt idx="3461">
                        <c:v>8.5622500000000018E-2</c:v>
                      </c:pt>
                      <c:pt idx="3462">
                        <c:v>8.5752000000000009E-2</c:v>
                      </c:pt>
                      <c:pt idx="3463">
                        <c:v>8.5855500000000029E-2</c:v>
                      </c:pt>
                      <c:pt idx="3464">
                        <c:v>8.5966500000000015E-2</c:v>
                      </c:pt>
                      <c:pt idx="3465">
                        <c:v>8.6094000000000045E-2</c:v>
                      </c:pt>
                      <c:pt idx="3466">
                        <c:v>8.6197000000000024E-2</c:v>
                      </c:pt>
                      <c:pt idx="3467">
                        <c:v>8.6316000000000018E-2</c:v>
                      </c:pt>
                      <c:pt idx="3468">
                        <c:v>8.6431500000000022E-2</c:v>
                      </c:pt>
                      <c:pt idx="3469">
                        <c:v>8.6545500000000025E-2</c:v>
                      </c:pt>
                      <c:pt idx="3470">
                        <c:v>8.665550000000001E-2</c:v>
                      </c:pt>
                      <c:pt idx="3471">
                        <c:v>8.6765000000000023E-2</c:v>
                      </c:pt>
                      <c:pt idx="3472">
                        <c:v>8.6847000000000008E-2</c:v>
                      </c:pt>
                      <c:pt idx="3473">
                        <c:v>8.6957500000000021E-2</c:v>
                      </c:pt>
                      <c:pt idx="3474">
                        <c:v>8.7055000000000021E-2</c:v>
                      </c:pt>
                      <c:pt idx="3475">
                        <c:v>8.7168500000000024E-2</c:v>
                      </c:pt>
                      <c:pt idx="3476">
                        <c:v>8.7290000000000006E-2</c:v>
                      </c:pt>
                      <c:pt idx="3477">
                        <c:v>8.739100000000001E-2</c:v>
                      </c:pt>
                      <c:pt idx="3478">
                        <c:v>8.750150000000001E-2</c:v>
                      </c:pt>
                      <c:pt idx="3479">
                        <c:v>8.7603500000000001E-2</c:v>
                      </c:pt>
                      <c:pt idx="3480">
                        <c:v>8.7711499999999998E-2</c:v>
                      </c:pt>
                      <c:pt idx="3481">
                        <c:v>8.7809000000000012E-2</c:v>
                      </c:pt>
                      <c:pt idx="3482">
                        <c:v>8.7903499999999996E-2</c:v>
                      </c:pt>
                      <c:pt idx="3483">
                        <c:v>8.80185E-2</c:v>
                      </c:pt>
                      <c:pt idx="3484">
                        <c:v>8.8100999999999999E-2</c:v>
                      </c:pt>
                      <c:pt idx="3485">
                        <c:v>8.8217999999999991E-2</c:v>
                      </c:pt>
                      <c:pt idx="3486">
                        <c:v>8.8326500000000016E-2</c:v>
                      </c:pt>
                      <c:pt idx="3487">
                        <c:v>8.8407500000000014E-2</c:v>
                      </c:pt>
                      <c:pt idx="3488">
                        <c:v>8.8515999999999984E-2</c:v>
                      </c:pt>
                      <c:pt idx="3489">
                        <c:v>8.8615999999999986E-2</c:v>
                      </c:pt>
                      <c:pt idx="3490">
                        <c:v>8.8715999999999989E-2</c:v>
                      </c:pt>
                      <c:pt idx="3491">
                        <c:v>8.8824499999999987E-2</c:v>
                      </c:pt>
                      <c:pt idx="3492">
                        <c:v>8.8914999999999994E-2</c:v>
                      </c:pt>
                      <c:pt idx="3493">
                        <c:v>8.9007499999999989E-2</c:v>
                      </c:pt>
                      <c:pt idx="3494">
                        <c:v>8.9120999999999992E-2</c:v>
                      </c:pt>
                      <c:pt idx="3495">
                        <c:v>8.9236499999999969E-2</c:v>
                      </c:pt>
                      <c:pt idx="3496">
                        <c:v>8.9338499999999973E-2</c:v>
                      </c:pt>
                      <c:pt idx="3497">
                        <c:v>8.943199999999997E-2</c:v>
                      </c:pt>
                      <c:pt idx="3498">
                        <c:v>8.9516499999999985E-2</c:v>
                      </c:pt>
                      <c:pt idx="3499">
                        <c:v>8.9614499999999972E-2</c:v>
                      </c:pt>
                      <c:pt idx="3500">
                        <c:v>8.9715999999999962E-2</c:v>
                      </c:pt>
                      <c:pt idx="3501">
                        <c:v>8.9828999999999978E-2</c:v>
                      </c:pt>
                      <c:pt idx="3502">
                        <c:v>8.9933499999999958E-2</c:v>
                      </c:pt>
                      <c:pt idx="3503">
                        <c:v>9.0024999999999938E-2</c:v>
                      </c:pt>
                      <c:pt idx="3504">
                        <c:v>9.0149499999999952E-2</c:v>
                      </c:pt>
                      <c:pt idx="3505">
                        <c:v>9.0263499999999941E-2</c:v>
                      </c:pt>
                      <c:pt idx="3506">
                        <c:v>9.0369499999999936E-2</c:v>
                      </c:pt>
                      <c:pt idx="3507">
                        <c:v>9.0464499999999948E-2</c:v>
                      </c:pt>
                      <c:pt idx="3508">
                        <c:v>9.057149999999993E-2</c:v>
                      </c:pt>
                      <c:pt idx="3509">
                        <c:v>9.0703499999999937E-2</c:v>
                      </c:pt>
                      <c:pt idx="3510">
                        <c:v>9.0868999999999922E-2</c:v>
                      </c:pt>
                      <c:pt idx="3511">
                        <c:v>9.1011999999999912E-2</c:v>
                      </c:pt>
                      <c:pt idx="3512">
                        <c:v>9.1081499999999926E-2</c:v>
                      </c:pt>
                      <c:pt idx="3513">
                        <c:v>9.1166499999999928E-2</c:v>
                      </c:pt>
                      <c:pt idx="3514">
                        <c:v>9.1285499999999936E-2</c:v>
                      </c:pt>
                      <c:pt idx="3515">
                        <c:v>9.1392499999999946E-2</c:v>
                      </c:pt>
                      <c:pt idx="3516">
                        <c:v>9.1505499999999962E-2</c:v>
                      </c:pt>
                      <c:pt idx="3517">
                        <c:v>9.1611499999999957E-2</c:v>
                      </c:pt>
                      <c:pt idx="3518">
                        <c:v>9.1714499999999977E-2</c:v>
                      </c:pt>
                      <c:pt idx="3519">
                        <c:v>9.1828499999999966E-2</c:v>
                      </c:pt>
                      <c:pt idx="3520">
                        <c:v>9.1932000000000014E-2</c:v>
                      </c:pt>
                      <c:pt idx="3521">
                        <c:v>9.203099999999996E-2</c:v>
                      </c:pt>
                      <c:pt idx="3522">
                        <c:v>9.2139999999999972E-2</c:v>
                      </c:pt>
                      <c:pt idx="3523">
                        <c:v>9.2232999999999954E-2</c:v>
                      </c:pt>
                      <c:pt idx="3524">
                        <c:v>9.2337499999999975E-2</c:v>
                      </c:pt>
                      <c:pt idx="3525">
                        <c:v>9.2424499999999993E-2</c:v>
                      </c:pt>
                      <c:pt idx="3526">
                        <c:v>9.251849999999999E-2</c:v>
                      </c:pt>
                      <c:pt idx="3527">
                        <c:v>9.2620000000000008E-2</c:v>
                      </c:pt>
                      <c:pt idx="3528">
                        <c:v>9.2732499999999995E-2</c:v>
                      </c:pt>
                      <c:pt idx="3529">
                        <c:v>9.2827500000000007E-2</c:v>
                      </c:pt>
                      <c:pt idx="3530">
                        <c:v>9.2916499999999985E-2</c:v>
                      </c:pt>
                      <c:pt idx="3531">
                        <c:v>9.3019999999999978E-2</c:v>
                      </c:pt>
                      <c:pt idx="3532">
                        <c:v>9.3113500000000016E-2</c:v>
                      </c:pt>
                      <c:pt idx="3533">
                        <c:v>9.3213999999999991E-2</c:v>
                      </c:pt>
                      <c:pt idx="3534">
                        <c:v>9.3325499999999992E-2</c:v>
                      </c:pt>
                      <c:pt idx="3535">
                        <c:v>9.341300000000001E-2</c:v>
                      </c:pt>
                      <c:pt idx="3536">
                        <c:v>9.350250000000003E-2</c:v>
                      </c:pt>
                      <c:pt idx="3537">
                        <c:v>9.3596000000000026E-2</c:v>
                      </c:pt>
                      <c:pt idx="3538">
                        <c:v>9.3703500000000023E-2</c:v>
                      </c:pt>
                      <c:pt idx="3539">
                        <c:v>9.381150000000002E-2</c:v>
                      </c:pt>
                      <c:pt idx="3540">
                        <c:v>9.3908000000000019E-2</c:v>
                      </c:pt>
                      <c:pt idx="3541">
                        <c:v>9.4E-2</c:v>
                      </c:pt>
                      <c:pt idx="3542">
                        <c:v>9.4093000000000024E-2</c:v>
                      </c:pt>
                      <c:pt idx="3543">
                        <c:v>9.4185999999999992E-2</c:v>
                      </c:pt>
                      <c:pt idx="3544">
                        <c:v>9.4285000000000008E-2</c:v>
                      </c:pt>
                      <c:pt idx="3545">
                        <c:v>9.4395000000000007E-2</c:v>
                      </c:pt>
                      <c:pt idx="3546">
                        <c:v>9.4476499999999991E-2</c:v>
                      </c:pt>
                      <c:pt idx="3547">
                        <c:v>9.4559499999999991E-2</c:v>
                      </c:pt>
                      <c:pt idx="3548">
                        <c:v>9.4645499999999994E-2</c:v>
                      </c:pt>
                      <c:pt idx="3549">
                        <c:v>9.4741499999999992E-2</c:v>
                      </c:pt>
                      <c:pt idx="3550">
                        <c:v>9.4850000000000018E-2</c:v>
                      </c:pt>
                      <c:pt idx="3551">
                        <c:v>9.4935000000000005E-2</c:v>
                      </c:pt>
                      <c:pt idx="3552">
                        <c:v>9.5016000000000017E-2</c:v>
                      </c:pt>
                      <c:pt idx="3553">
                        <c:v>9.5115000000000005E-2</c:v>
                      </c:pt>
                      <c:pt idx="3554">
                        <c:v>9.5188999999999982E-2</c:v>
                      </c:pt>
                      <c:pt idx="3555">
                        <c:v>9.5280500000000004E-2</c:v>
                      </c:pt>
                      <c:pt idx="3556">
                        <c:v>9.5350499999999977E-2</c:v>
                      </c:pt>
                      <c:pt idx="3557">
                        <c:v>9.5423999999999953E-2</c:v>
                      </c:pt>
                      <c:pt idx="3558">
                        <c:v>9.5588499999999993E-2</c:v>
                      </c:pt>
                      <c:pt idx="3559">
                        <c:v>9.5667999999999975E-2</c:v>
                      </c:pt>
                      <c:pt idx="3560">
                        <c:v>9.575599999999998E-2</c:v>
                      </c:pt>
                      <c:pt idx="3561">
                        <c:v>9.5834499999999989E-2</c:v>
                      </c:pt>
                      <c:pt idx="3562">
                        <c:v>9.5918499999999976E-2</c:v>
                      </c:pt>
                      <c:pt idx="3563">
                        <c:v>9.598599999999996E-2</c:v>
                      </c:pt>
                      <c:pt idx="3564">
                        <c:v>9.6066999999999958E-2</c:v>
                      </c:pt>
                      <c:pt idx="3565">
                        <c:v>9.6141499999999949E-2</c:v>
                      </c:pt>
                      <c:pt idx="3566">
                        <c:v>9.6219999999999958E-2</c:v>
                      </c:pt>
                      <c:pt idx="3567">
                        <c:v>9.6293499999999949E-2</c:v>
                      </c:pt>
                      <c:pt idx="3568">
                        <c:v>9.6370999999999998E-2</c:v>
                      </c:pt>
                      <c:pt idx="3569">
                        <c:v>9.6446000000000004E-2</c:v>
                      </c:pt>
                      <c:pt idx="3570">
                        <c:v>9.6530999999999978E-2</c:v>
                      </c:pt>
                      <c:pt idx="3571">
                        <c:v>9.6610999999999975E-2</c:v>
                      </c:pt>
                      <c:pt idx="3572">
                        <c:v>9.6678999999999959E-2</c:v>
                      </c:pt>
                      <c:pt idx="3573">
                        <c:v>9.6743999999999969E-2</c:v>
                      </c:pt>
                      <c:pt idx="3574">
                        <c:v>9.6829499999999957E-2</c:v>
                      </c:pt>
                      <c:pt idx="3575">
                        <c:v>9.6901499999999988E-2</c:v>
                      </c:pt>
                      <c:pt idx="3576">
                        <c:v>9.6959999999999977E-2</c:v>
                      </c:pt>
                      <c:pt idx="3577">
                        <c:v>9.7037499999999971E-2</c:v>
                      </c:pt>
                      <c:pt idx="3578">
                        <c:v>9.7116499999999953E-2</c:v>
                      </c:pt>
                      <c:pt idx="3579">
                        <c:v>9.7195499999999976E-2</c:v>
                      </c:pt>
                      <c:pt idx="3580">
                        <c:v>9.7273999999999972E-2</c:v>
                      </c:pt>
                      <c:pt idx="3581">
                        <c:v>9.7337499999999993E-2</c:v>
                      </c:pt>
                      <c:pt idx="3582">
                        <c:v>9.7414499999999987E-2</c:v>
                      </c:pt>
                      <c:pt idx="3583">
                        <c:v>9.747649999999998E-2</c:v>
                      </c:pt>
                      <c:pt idx="3584">
                        <c:v>9.7550999999999971E-2</c:v>
                      </c:pt>
                      <c:pt idx="3585">
                        <c:v>9.7623499999999974E-2</c:v>
                      </c:pt>
                      <c:pt idx="3586">
                        <c:v>9.7688500000000011E-2</c:v>
                      </c:pt>
                      <c:pt idx="3587">
                        <c:v>9.776E-2</c:v>
                      </c:pt>
                      <c:pt idx="3588">
                        <c:v>9.7838000000000008E-2</c:v>
                      </c:pt>
                      <c:pt idx="3589">
                        <c:v>9.7921999999999995E-2</c:v>
                      </c:pt>
                      <c:pt idx="3590">
                        <c:v>9.7991499999999995E-2</c:v>
                      </c:pt>
                      <c:pt idx="3591">
                        <c:v>9.8067499999999988E-2</c:v>
                      </c:pt>
                      <c:pt idx="3592">
                        <c:v>9.8108000000000001E-2</c:v>
                      </c:pt>
                      <c:pt idx="3593">
                        <c:v>9.8191000000000001E-2</c:v>
                      </c:pt>
                      <c:pt idx="3594">
                        <c:v>9.8261000000000015E-2</c:v>
                      </c:pt>
                      <c:pt idx="3595">
                        <c:v>9.832550000000001E-2</c:v>
                      </c:pt>
                      <c:pt idx="3596">
                        <c:v>9.8402500000000004E-2</c:v>
                      </c:pt>
                      <c:pt idx="3597">
                        <c:v>9.8491000000000023E-2</c:v>
                      </c:pt>
                      <c:pt idx="3598">
                        <c:v>9.853600000000004E-2</c:v>
                      </c:pt>
                      <c:pt idx="3599">
                        <c:v>9.8602000000000037E-2</c:v>
                      </c:pt>
                      <c:pt idx="3600">
                        <c:v>9.8664500000000058E-2</c:v>
                      </c:pt>
                      <c:pt idx="3601">
                        <c:v>9.8748500000000058E-2</c:v>
                      </c:pt>
                      <c:pt idx="3602">
                        <c:v>9.8789500000000072E-2</c:v>
                      </c:pt>
                      <c:pt idx="3603">
                        <c:v>9.886100000000006E-2</c:v>
                      </c:pt>
                      <c:pt idx="3604">
                        <c:v>9.8928000000000071E-2</c:v>
                      </c:pt>
                      <c:pt idx="3605">
                        <c:v>9.8991000000000079E-2</c:v>
                      </c:pt>
                      <c:pt idx="3606">
                        <c:v>9.9047000000000052E-2</c:v>
                      </c:pt>
                      <c:pt idx="3607">
                        <c:v>9.9075500000000052E-2</c:v>
                      </c:pt>
                      <c:pt idx="3608">
                        <c:v>9.9135500000000057E-2</c:v>
                      </c:pt>
                      <c:pt idx="3609">
                        <c:v>9.9191500000000057E-2</c:v>
                      </c:pt>
                      <c:pt idx="3610">
                        <c:v>9.9247500000000072E-2</c:v>
                      </c:pt>
                      <c:pt idx="3611">
                        <c:v>9.9316000000000043E-2</c:v>
                      </c:pt>
                      <c:pt idx="3612">
                        <c:v>9.9368500000000054E-2</c:v>
                      </c:pt>
                      <c:pt idx="3613">
                        <c:v>9.9451500000000054E-2</c:v>
                      </c:pt>
                      <c:pt idx="3614">
                        <c:v>9.9529500000000048E-2</c:v>
                      </c:pt>
                      <c:pt idx="3615">
                        <c:v>9.9583500000000061E-2</c:v>
                      </c:pt>
                      <c:pt idx="3616">
                        <c:v>9.9645500000000067E-2</c:v>
                      </c:pt>
                      <c:pt idx="3617">
                        <c:v>9.9697000000000063E-2</c:v>
                      </c:pt>
                      <c:pt idx="3618">
                        <c:v>9.9748500000000059E-2</c:v>
                      </c:pt>
                      <c:pt idx="3619">
                        <c:v>9.9788000000000043E-2</c:v>
                      </c:pt>
                      <c:pt idx="3620">
                        <c:v>9.9854500000000013E-2</c:v>
                      </c:pt>
                      <c:pt idx="3621">
                        <c:v>9.9890500000000021E-2</c:v>
                      </c:pt>
                      <c:pt idx="3622">
                        <c:v>9.9949000000000024E-2</c:v>
                      </c:pt>
                      <c:pt idx="3623">
                        <c:v>0.10001900000000002</c:v>
                      </c:pt>
                      <c:pt idx="3624">
                        <c:v>0.10005950000000004</c:v>
                      </c:pt>
                      <c:pt idx="3625">
                        <c:v>0.10010450000000003</c:v>
                      </c:pt>
                      <c:pt idx="3626">
                        <c:v>0.10015250000000003</c:v>
                      </c:pt>
                      <c:pt idx="3627">
                        <c:v>0.10020950000000002</c:v>
                      </c:pt>
                      <c:pt idx="3628">
                        <c:v>0.100263</c:v>
                      </c:pt>
                      <c:pt idx="3629">
                        <c:v>0.10031250000000001</c:v>
                      </c:pt>
                      <c:pt idx="3630">
                        <c:v>0.10034900000000002</c:v>
                      </c:pt>
                      <c:pt idx="3631">
                        <c:v>0.10041900000000004</c:v>
                      </c:pt>
                      <c:pt idx="3632">
                        <c:v>0.10045100000000001</c:v>
                      </c:pt>
                      <c:pt idx="3633">
                        <c:v>0.10044</c:v>
                      </c:pt>
                      <c:pt idx="3634">
                        <c:v>0.1004935</c:v>
                      </c:pt>
                      <c:pt idx="3635">
                        <c:v>0.1005265</c:v>
                      </c:pt>
                      <c:pt idx="3636">
                        <c:v>0.10056199999999998</c:v>
                      </c:pt>
                      <c:pt idx="3637">
                        <c:v>0.1006175</c:v>
                      </c:pt>
                      <c:pt idx="3638">
                        <c:v>0.10065300000000001</c:v>
                      </c:pt>
                      <c:pt idx="3639">
                        <c:v>0.10069549999999999</c:v>
                      </c:pt>
                      <c:pt idx="3640">
                        <c:v>0.100739</c:v>
                      </c:pt>
                      <c:pt idx="3641">
                        <c:v>0.10077799999999998</c:v>
                      </c:pt>
                      <c:pt idx="3642">
                        <c:v>0.1008145</c:v>
                      </c:pt>
                      <c:pt idx="3643">
                        <c:v>0.10086899999999999</c:v>
                      </c:pt>
                      <c:pt idx="3644">
                        <c:v>0.10091199999999999</c:v>
                      </c:pt>
                      <c:pt idx="3645">
                        <c:v>0.10094899999999997</c:v>
                      </c:pt>
                      <c:pt idx="3646">
                        <c:v>0.10099399999999996</c:v>
                      </c:pt>
                      <c:pt idx="3647">
                        <c:v>0.10106349999999993</c:v>
                      </c:pt>
                      <c:pt idx="3648">
                        <c:v>0.10110149999999994</c:v>
                      </c:pt>
                      <c:pt idx="3649">
                        <c:v>0.10112399999999994</c:v>
                      </c:pt>
                      <c:pt idx="3650">
                        <c:v>0.10117549999999992</c:v>
                      </c:pt>
                      <c:pt idx="3651">
                        <c:v>0.10122249999999995</c:v>
                      </c:pt>
                      <c:pt idx="3652">
                        <c:v>0.10126649999999997</c:v>
                      </c:pt>
                      <c:pt idx="3653">
                        <c:v>0.10129449999999997</c:v>
                      </c:pt>
                      <c:pt idx="3654">
                        <c:v>0.10133649999999994</c:v>
                      </c:pt>
                      <c:pt idx="3655">
                        <c:v>0.10136249999999995</c:v>
                      </c:pt>
                      <c:pt idx="3656">
                        <c:v>0.10139249999999994</c:v>
                      </c:pt>
                      <c:pt idx="3657">
                        <c:v>0.10142049999999996</c:v>
                      </c:pt>
                      <c:pt idx="3658">
                        <c:v>0.10145249999999997</c:v>
                      </c:pt>
                      <c:pt idx="3659">
                        <c:v>0.10149149999999997</c:v>
                      </c:pt>
                      <c:pt idx="3660">
                        <c:v>0.10152049999999996</c:v>
                      </c:pt>
                      <c:pt idx="3661">
                        <c:v>0.10154899999999997</c:v>
                      </c:pt>
                      <c:pt idx="3662">
                        <c:v>0.10160499999999997</c:v>
                      </c:pt>
                      <c:pt idx="3663">
                        <c:v>0.10165349999999997</c:v>
                      </c:pt>
                      <c:pt idx="3664">
                        <c:v>0.10168199999999997</c:v>
                      </c:pt>
                      <c:pt idx="3665">
                        <c:v>0.10169249999999996</c:v>
                      </c:pt>
                      <c:pt idx="3666">
                        <c:v>0.10171499999999999</c:v>
                      </c:pt>
                      <c:pt idx="3667">
                        <c:v>0.10173999999999998</c:v>
                      </c:pt>
                      <c:pt idx="3668">
                        <c:v>0.10175949999999999</c:v>
                      </c:pt>
                      <c:pt idx="3669">
                        <c:v>0.10178199999999998</c:v>
                      </c:pt>
                      <c:pt idx="3670">
                        <c:v>0.10179749999999997</c:v>
                      </c:pt>
                      <c:pt idx="3671">
                        <c:v>0.10182699999999999</c:v>
                      </c:pt>
                      <c:pt idx="3672">
                        <c:v>0.10185599999999996</c:v>
                      </c:pt>
                      <c:pt idx="3673">
                        <c:v>0.1018805</c:v>
                      </c:pt>
                      <c:pt idx="3674">
                        <c:v>0.10189750000000002</c:v>
                      </c:pt>
                      <c:pt idx="3675">
                        <c:v>0.10192900000000002</c:v>
                      </c:pt>
                      <c:pt idx="3676">
                        <c:v>0.10194399999999998</c:v>
                      </c:pt>
                      <c:pt idx="3677">
                        <c:v>0.10194749999999997</c:v>
                      </c:pt>
                      <c:pt idx="3678">
                        <c:v>0.10197750000000001</c:v>
                      </c:pt>
                      <c:pt idx="3679">
                        <c:v>0.10198650000000001</c:v>
                      </c:pt>
                      <c:pt idx="3680">
                        <c:v>0.10199449999999999</c:v>
                      </c:pt>
                      <c:pt idx="3681">
                        <c:v>0.10202600000000001</c:v>
                      </c:pt>
                      <c:pt idx="3682">
                        <c:v>0.1020515</c:v>
                      </c:pt>
                      <c:pt idx="3683">
                        <c:v>0.102063</c:v>
                      </c:pt>
                      <c:pt idx="3684">
                        <c:v>0.10210599999999999</c:v>
                      </c:pt>
                      <c:pt idx="3685">
                        <c:v>0.102113</c:v>
                      </c:pt>
                      <c:pt idx="3686">
                        <c:v>0.10214899999999999</c:v>
                      </c:pt>
                      <c:pt idx="3687">
                        <c:v>0.10216699999999999</c:v>
                      </c:pt>
                      <c:pt idx="3688">
                        <c:v>0.10218499999999998</c:v>
                      </c:pt>
                      <c:pt idx="3689">
                        <c:v>0.10220649999999998</c:v>
                      </c:pt>
                      <c:pt idx="3690">
                        <c:v>0.1022375</c:v>
                      </c:pt>
                      <c:pt idx="3691">
                        <c:v>0.10225649999999999</c:v>
                      </c:pt>
                      <c:pt idx="3692">
                        <c:v>0.10227349999999999</c:v>
                      </c:pt>
                      <c:pt idx="3693">
                        <c:v>0.10230450000000001</c:v>
                      </c:pt>
                      <c:pt idx="3694">
                        <c:v>0.10233100000000002</c:v>
                      </c:pt>
                      <c:pt idx="3695">
                        <c:v>0.10235150000000003</c:v>
                      </c:pt>
                      <c:pt idx="3696">
                        <c:v>0.1023785</c:v>
                      </c:pt>
                      <c:pt idx="3697">
                        <c:v>0.10241700000000002</c:v>
                      </c:pt>
                      <c:pt idx="3698">
                        <c:v>0.10244600000000002</c:v>
                      </c:pt>
                      <c:pt idx="3699">
                        <c:v>0.10246500000000003</c:v>
                      </c:pt>
                      <c:pt idx="3700">
                        <c:v>0.10249950000000001</c:v>
                      </c:pt>
                      <c:pt idx="3701">
                        <c:v>0.10251300000000003</c:v>
                      </c:pt>
                      <c:pt idx="3702">
                        <c:v>0.10252550000000005</c:v>
                      </c:pt>
                      <c:pt idx="3703">
                        <c:v>0.10256600000000002</c:v>
                      </c:pt>
                      <c:pt idx="3704">
                        <c:v>0.10257300000000003</c:v>
                      </c:pt>
                      <c:pt idx="3705">
                        <c:v>0.10257400000000004</c:v>
                      </c:pt>
                      <c:pt idx="3706">
                        <c:v>0.10257900000000003</c:v>
                      </c:pt>
                      <c:pt idx="3707">
                        <c:v>0.10257300000000004</c:v>
                      </c:pt>
                      <c:pt idx="3708">
                        <c:v>0.10258200000000003</c:v>
                      </c:pt>
                      <c:pt idx="3709">
                        <c:v>0.10257950000000006</c:v>
                      </c:pt>
                      <c:pt idx="3710">
                        <c:v>0.10257150000000005</c:v>
                      </c:pt>
                      <c:pt idx="3711">
                        <c:v>0.10255850000000005</c:v>
                      </c:pt>
                      <c:pt idx="3712">
                        <c:v>0.10259100000000006</c:v>
                      </c:pt>
                      <c:pt idx="3713">
                        <c:v>0.10261450000000005</c:v>
                      </c:pt>
                      <c:pt idx="3714">
                        <c:v>0.10261450000000005</c:v>
                      </c:pt>
                      <c:pt idx="3715">
                        <c:v>0.10262100000000006</c:v>
                      </c:pt>
                      <c:pt idx="3716">
                        <c:v>0.10262150000000006</c:v>
                      </c:pt>
                      <c:pt idx="3717">
                        <c:v>0.10263400000000006</c:v>
                      </c:pt>
                      <c:pt idx="3718">
                        <c:v>0.10263550000000006</c:v>
                      </c:pt>
                      <c:pt idx="3719">
                        <c:v>0.10262850000000005</c:v>
                      </c:pt>
                      <c:pt idx="3720">
                        <c:v>0.10262950000000007</c:v>
                      </c:pt>
                      <c:pt idx="3721">
                        <c:v>0.10263500000000007</c:v>
                      </c:pt>
                      <c:pt idx="3722">
                        <c:v>0.10264350000000007</c:v>
                      </c:pt>
                      <c:pt idx="3723">
                        <c:v>0.10263250000000008</c:v>
                      </c:pt>
                      <c:pt idx="3724">
                        <c:v>0.10262800000000008</c:v>
                      </c:pt>
                      <c:pt idx="3725">
                        <c:v>0.10262750000000008</c:v>
                      </c:pt>
                      <c:pt idx="3726">
                        <c:v>0.10262150000000007</c:v>
                      </c:pt>
                      <c:pt idx="3727">
                        <c:v>0.10262200000000007</c:v>
                      </c:pt>
                      <c:pt idx="3728">
                        <c:v>0.1025735000000001</c:v>
                      </c:pt>
                      <c:pt idx="3729">
                        <c:v>0.10257300000000011</c:v>
                      </c:pt>
                      <c:pt idx="3730">
                        <c:v>0.10257050000000011</c:v>
                      </c:pt>
                      <c:pt idx="3731">
                        <c:v>0.1025635000000001</c:v>
                      </c:pt>
                      <c:pt idx="3732">
                        <c:v>0.10257500000000011</c:v>
                      </c:pt>
                      <c:pt idx="3733">
                        <c:v>0.10258800000000014</c:v>
                      </c:pt>
                      <c:pt idx="3734">
                        <c:v>0.10257600000000013</c:v>
                      </c:pt>
                      <c:pt idx="3735">
                        <c:v>0.10257300000000015</c:v>
                      </c:pt>
                      <c:pt idx="3736">
                        <c:v>0.10260100000000015</c:v>
                      </c:pt>
                      <c:pt idx="3737">
                        <c:v>0.10258750000000014</c:v>
                      </c:pt>
                      <c:pt idx="3738">
                        <c:v>0.10256450000000013</c:v>
                      </c:pt>
                      <c:pt idx="3739">
                        <c:v>0.10257050000000012</c:v>
                      </c:pt>
                      <c:pt idx="3740">
                        <c:v>0.10258100000000009</c:v>
                      </c:pt>
                      <c:pt idx="3741">
                        <c:v>0.1025780000000001</c:v>
                      </c:pt>
                      <c:pt idx="3742">
                        <c:v>0.10256500000000007</c:v>
                      </c:pt>
                      <c:pt idx="3743">
                        <c:v>0.10254950000000009</c:v>
                      </c:pt>
                      <c:pt idx="3744">
                        <c:v>0.10252750000000009</c:v>
                      </c:pt>
                      <c:pt idx="3745">
                        <c:v>0.10251550000000009</c:v>
                      </c:pt>
                      <c:pt idx="3746">
                        <c:v>0.10249900000000008</c:v>
                      </c:pt>
                      <c:pt idx="3747">
                        <c:v>0.10249500000000009</c:v>
                      </c:pt>
                      <c:pt idx="3748">
                        <c:v>0.10247800000000007</c:v>
                      </c:pt>
                      <c:pt idx="3749">
                        <c:v>0.10247400000000008</c:v>
                      </c:pt>
                      <c:pt idx="3750">
                        <c:v>0.10245100000000008</c:v>
                      </c:pt>
                      <c:pt idx="3751">
                        <c:v>0.10244850000000008</c:v>
                      </c:pt>
                      <c:pt idx="3752">
                        <c:v>0.10244400000000008</c:v>
                      </c:pt>
                      <c:pt idx="3753">
                        <c:v>0.10242600000000009</c:v>
                      </c:pt>
                      <c:pt idx="3754">
                        <c:v>0.10242300000000007</c:v>
                      </c:pt>
                      <c:pt idx="3755">
                        <c:v>0.10241650000000008</c:v>
                      </c:pt>
                      <c:pt idx="3756">
                        <c:v>0.10244150000000006</c:v>
                      </c:pt>
                      <c:pt idx="3757">
                        <c:v>0.10244300000000008</c:v>
                      </c:pt>
                      <c:pt idx="3758">
                        <c:v>0.10242800000000007</c:v>
                      </c:pt>
                      <c:pt idx="3759">
                        <c:v>0.10241600000000008</c:v>
                      </c:pt>
                      <c:pt idx="3760">
                        <c:v>0.10241000000000008</c:v>
                      </c:pt>
                      <c:pt idx="3761">
                        <c:v>0.1023930000000001</c:v>
                      </c:pt>
                      <c:pt idx="3762">
                        <c:v>0.1023970000000001</c:v>
                      </c:pt>
                      <c:pt idx="3763">
                        <c:v>0.10240600000000009</c:v>
                      </c:pt>
                      <c:pt idx="3764">
                        <c:v>0.10240350000000011</c:v>
                      </c:pt>
                      <c:pt idx="3765">
                        <c:v>0.1023835000000001</c:v>
                      </c:pt>
                      <c:pt idx="3766">
                        <c:v>0.1023880000000001</c:v>
                      </c:pt>
                      <c:pt idx="3767">
                        <c:v>0.1023805000000001</c:v>
                      </c:pt>
                      <c:pt idx="3768">
                        <c:v>0.10236350000000009</c:v>
                      </c:pt>
                      <c:pt idx="3769">
                        <c:v>0.10236550000000008</c:v>
                      </c:pt>
                      <c:pt idx="3770">
                        <c:v>0.10235250000000008</c:v>
                      </c:pt>
                      <c:pt idx="3771">
                        <c:v>0.10233250000000008</c:v>
                      </c:pt>
                      <c:pt idx="3772">
                        <c:v>0.10232700000000004</c:v>
                      </c:pt>
                      <c:pt idx="3773">
                        <c:v>0.10231300000000004</c:v>
                      </c:pt>
                      <c:pt idx="3774">
                        <c:v>0.10228950000000006</c:v>
                      </c:pt>
                      <c:pt idx="3775">
                        <c:v>0.10227850000000004</c:v>
                      </c:pt>
                      <c:pt idx="3776">
                        <c:v>0.10227500000000005</c:v>
                      </c:pt>
                      <c:pt idx="3777">
                        <c:v>0.10226650000000005</c:v>
                      </c:pt>
                      <c:pt idx="3778">
                        <c:v>0.10225800000000003</c:v>
                      </c:pt>
                      <c:pt idx="3779">
                        <c:v>0.10223850000000002</c:v>
                      </c:pt>
                      <c:pt idx="3780">
                        <c:v>0.10223000000000004</c:v>
                      </c:pt>
                      <c:pt idx="3781">
                        <c:v>0.10221400000000007</c:v>
                      </c:pt>
                      <c:pt idx="3782">
                        <c:v>0.10219700000000007</c:v>
                      </c:pt>
                      <c:pt idx="3783">
                        <c:v>0.10219150000000007</c:v>
                      </c:pt>
                      <c:pt idx="3784">
                        <c:v>0.10217300000000008</c:v>
                      </c:pt>
                      <c:pt idx="3785">
                        <c:v>0.10214950000000007</c:v>
                      </c:pt>
                      <c:pt idx="3786">
                        <c:v>0.10213500000000009</c:v>
                      </c:pt>
                      <c:pt idx="3787">
                        <c:v>0.10211600000000008</c:v>
                      </c:pt>
                      <c:pt idx="3788">
                        <c:v>0.1020925000000001</c:v>
                      </c:pt>
                      <c:pt idx="3789">
                        <c:v>0.10205700000000008</c:v>
                      </c:pt>
                      <c:pt idx="3790">
                        <c:v>0.10205750000000008</c:v>
                      </c:pt>
                      <c:pt idx="3791">
                        <c:v>0.10203700000000007</c:v>
                      </c:pt>
                      <c:pt idx="3792">
                        <c:v>0.10204000000000008</c:v>
                      </c:pt>
                      <c:pt idx="3793">
                        <c:v>0.10203250000000008</c:v>
                      </c:pt>
                      <c:pt idx="3794">
                        <c:v>0.10200650000000007</c:v>
                      </c:pt>
                      <c:pt idx="3795">
                        <c:v>0.10198400000000009</c:v>
                      </c:pt>
                      <c:pt idx="3796">
                        <c:v>0.10194450000000009</c:v>
                      </c:pt>
                      <c:pt idx="3797">
                        <c:v>0.10189300000000008</c:v>
                      </c:pt>
                      <c:pt idx="3798">
                        <c:v>0.10189050000000009</c:v>
                      </c:pt>
                      <c:pt idx="3799">
                        <c:v>0.10187600000000009</c:v>
                      </c:pt>
                      <c:pt idx="3800">
                        <c:v>0.1018750000000001</c:v>
                      </c:pt>
                      <c:pt idx="3801">
                        <c:v>0.10184900000000009</c:v>
                      </c:pt>
                      <c:pt idx="3802">
                        <c:v>0.10185900000000009</c:v>
                      </c:pt>
                      <c:pt idx="3803">
                        <c:v>0.10183500000000006</c:v>
                      </c:pt>
                      <c:pt idx="3804">
                        <c:v>0.10181200000000007</c:v>
                      </c:pt>
                      <c:pt idx="3805">
                        <c:v>0.10179950000000006</c:v>
                      </c:pt>
                      <c:pt idx="3806">
                        <c:v>0.10178650000000004</c:v>
                      </c:pt>
                      <c:pt idx="3807">
                        <c:v>0.10179750000000005</c:v>
                      </c:pt>
                      <c:pt idx="3808">
                        <c:v>0.10177550000000003</c:v>
                      </c:pt>
                      <c:pt idx="3809">
                        <c:v>0.10176250000000003</c:v>
                      </c:pt>
                      <c:pt idx="3810">
                        <c:v>0.1017445</c:v>
                      </c:pt>
                      <c:pt idx="3811">
                        <c:v>0.10172950000000001</c:v>
                      </c:pt>
                      <c:pt idx="3812">
                        <c:v>0.10171199999999998</c:v>
                      </c:pt>
                      <c:pt idx="3813">
                        <c:v>0.10168700000000003</c:v>
                      </c:pt>
                      <c:pt idx="3814">
                        <c:v>0.10165450000000002</c:v>
                      </c:pt>
                      <c:pt idx="3815">
                        <c:v>0.10165100000000002</c:v>
                      </c:pt>
                      <c:pt idx="3816">
                        <c:v>0.10162950000000003</c:v>
                      </c:pt>
                      <c:pt idx="3817">
                        <c:v>0.10160500000000003</c:v>
                      </c:pt>
                      <c:pt idx="3818">
                        <c:v>0.10160000000000004</c:v>
                      </c:pt>
                      <c:pt idx="3819">
                        <c:v>0.10159400000000003</c:v>
                      </c:pt>
                      <c:pt idx="3820">
                        <c:v>0.10156900000000001</c:v>
                      </c:pt>
                      <c:pt idx="3821">
                        <c:v>0.10158500000000004</c:v>
                      </c:pt>
                      <c:pt idx="3822">
                        <c:v>0.10156250000000001</c:v>
                      </c:pt>
                      <c:pt idx="3823">
                        <c:v>0.10155450000000002</c:v>
                      </c:pt>
                      <c:pt idx="3824">
                        <c:v>0.10154850000000003</c:v>
                      </c:pt>
                      <c:pt idx="3825">
                        <c:v>0.10153250000000004</c:v>
                      </c:pt>
                      <c:pt idx="3826">
                        <c:v>0.10153600000000002</c:v>
                      </c:pt>
                      <c:pt idx="3827">
                        <c:v>0.10152199999999999</c:v>
                      </c:pt>
                      <c:pt idx="3828">
                        <c:v>0.10151550000000001</c:v>
                      </c:pt>
                      <c:pt idx="3829">
                        <c:v>0.10150900000000002</c:v>
                      </c:pt>
                      <c:pt idx="3830">
                        <c:v>0.10151150000000002</c:v>
                      </c:pt>
                      <c:pt idx="3831">
                        <c:v>0.10148600000000002</c:v>
                      </c:pt>
                      <c:pt idx="3832">
                        <c:v>0.10148550000000002</c:v>
                      </c:pt>
                      <c:pt idx="3833">
                        <c:v>0.10154150000000001</c:v>
                      </c:pt>
                      <c:pt idx="3834">
                        <c:v>0.10152700000000001</c:v>
                      </c:pt>
                      <c:pt idx="3835">
                        <c:v>0.10152600000000002</c:v>
                      </c:pt>
                      <c:pt idx="3836">
                        <c:v>0.10151800000000001</c:v>
                      </c:pt>
                      <c:pt idx="3837">
                        <c:v>0.10150749999999999</c:v>
                      </c:pt>
                      <c:pt idx="3838">
                        <c:v>0.10149449999999999</c:v>
                      </c:pt>
                      <c:pt idx="3839">
                        <c:v>0.10149299999999999</c:v>
                      </c:pt>
                      <c:pt idx="3840">
                        <c:v>0.10148599999999997</c:v>
                      </c:pt>
                      <c:pt idx="3841">
                        <c:v>0.10148149999999997</c:v>
                      </c:pt>
                      <c:pt idx="3842">
                        <c:v>0.101475</c:v>
                      </c:pt>
                      <c:pt idx="3843">
                        <c:v>0.10145149999999997</c:v>
                      </c:pt>
                      <c:pt idx="3844">
                        <c:v>0.10143849999999997</c:v>
                      </c:pt>
                      <c:pt idx="3845">
                        <c:v>0.10143099999999999</c:v>
                      </c:pt>
                      <c:pt idx="3846">
                        <c:v>0.10141249999999997</c:v>
                      </c:pt>
                      <c:pt idx="3847">
                        <c:v>0.10138949999999998</c:v>
                      </c:pt>
                      <c:pt idx="3848">
                        <c:v>0.10138499999999998</c:v>
                      </c:pt>
                      <c:pt idx="3849">
                        <c:v>0.10139599999999999</c:v>
                      </c:pt>
                      <c:pt idx="3850">
                        <c:v>0.10137349999999996</c:v>
                      </c:pt>
                      <c:pt idx="3851">
                        <c:v>0.1013505</c:v>
                      </c:pt>
                      <c:pt idx="3852">
                        <c:v>0.10133849999999997</c:v>
                      </c:pt>
                      <c:pt idx="3853">
                        <c:v>0.10131899999999998</c:v>
                      </c:pt>
                      <c:pt idx="3854">
                        <c:v>0.10129749999999998</c:v>
                      </c:pt>
                      <c:pt idx="3855">
                        <c:v>0.10129499999999998</c:v>
                      </c:pt>
                      <c:pt idx="3856">
                        <c:v>0.10127499999999998</c:v>
                      </c:pt>
                      <c:pt idx="3857">
                        <c:v>0.10127549999999999</c:v>
                      </c:pt>
                      <c:pt idx="3858">
                        <c:v>0.101246</c:v>
                      </c:pt>
                      <c:pt idx="3859">
                        <c:v>0.10126650000000001</c:v>
                      </c:pt>
                      <c:pt idx="3860">
                        <c:v>0.10126050000000002</c:v>
                      </c:pt>
                      <c:pt idx="3861">
                        <c:v>0.10124900000000001</c:v>
                      </c:pt>
                      <c:pt idx="3862">
                        <c:v>0.1012125</c:v>
                      </c:pt>
                      <c:pt idx="3863">
                        <c:v>0.10120149999999997</c:v>
                      </c:pt>
                      <c:pt idx="3864">
                        <c:v>0.10119</c:v>
                      </c:pt>
                      <c:pt idx="3865">
                        <c:v>0.10120399999999999</c:v>
                      </c:pt>
                      <c:pt idx="3866">
                        <c:v>0.10119849999999998</c:v>
                      </c:pt>
                      <c:pt idx="3867">
                        <c:v>0.10118499999999997</c:v>
                      </c:pt>
                      <c:pt idx="3868">
                        <c:v>0.10118349999999995</c:v>
                      </c:pt>
                      <c:pt idx="3869">
                        <c:v>0.10117899999999996</c:v>
                      </c:pt>
                      <c:pt idx="3870">
                        <c:v>0.10119249999999996</c:v>
                      </c:pt>
                      <c:pt idx="3871">
                        <c:v>0.10118599999999996</c:v>
                      </c:pt>
                      <c:pt idx="3872">
                        <c:v>0.10118349999999995</c:v>
                      </c:pt>
                      <c:pt idx="3873">
                        <c:v>0.10118749999999994</c:v>
                      </c:pt>
                      <c:pt idx="3874">
                        <c:v>0.10119149999999993</c:v>
                      </c:pt>
                      <c:pt idx="3875">
                        <c:v>0.10116399999999995</c:v>
                      </c:pt>
                      <c:pt idx="3876">
                        <c:v>0.10115099999999998</c:v>
                      </c:pt>
                      <c:pt idx="3877">
                        <c:v>0.10114749999999996</c:v>
                      </c:pt>
                      <c:pt idx="3878">
                        <c:v>0.10113599999999996</c:v>
                      </c:pt>
                      <c:pt idx="3879">
                        <c:v>0.10113499999999996</c:v>
                      </c:pt>
                      <c:pt idx="3880">
                        <c:v>0.10113999999999997</c:v>
                      </c:pt>
                      <c:pt idx="3881">
                        <c:v>0.10113599999999998</c:v>
                      </c:pt>
                      <c:pt idx="3882">
                        <c:v>0.10112599999999999</c:v>
                      </c:pt>
                      <c:pt idx="3883">
                        <c:v>0.10112599999999997</c:v>
                      </c:pt>
                      <c:pt idx="3884">
                        <c:v>0.10110199999999997</c:v>
                      </c:pt>
                      <c:pt idx="3885">
                        <c:v>0.1010955</c:v>
                      </c:pt>
                      <c:pt idx="3886">
                        <c:v>0.10107749999999999</c:v>
                      </c:pt>
                      <c:pt idx="3887">
                        <c:v>0.10107200000000001</c:v>
                      </c:pt>
                      <c:pt idx="3888">
                        <c:v>0.10106350000000001</c:v>
                      </c:pt>
                      <c:pt idx="3889">
                        <c:v>0.10105950000000002</c:v>
                      </c:pt>
                      <c:pt idx="3890">
                        <c:v>0.1010515</c:v>
                      </c:pt>
                      <c:pt idx="3891">
                        <c:v>0.1010495</c:v>
                      </c:pt>
                      <c:pt idx="3892">
                        <c:v>0.10104049999999999</c:v>
                      </c:pt>
                      <c:pt idx="3893">
                        <c:v>0.10102750000000001</c:v>
                      </c:pt>
                      <c:pt idx="3894">
                        <c:v>0.10100099999999999</c:v>
                      </c:pt>
                      <c:pt idx="3895">
                        <c:v>0.10099399999999999</c:v>
                      </c:pt>
                      <c:pt idx="3896">
                        <c:v>0.10098549999999999</c:v>
                      </c:pt>
                      <c:pt idx="3897">
                        <c:v>0.10097400000000001</c:v>
                      </c:pt>
                      <c:pt idx="3898">
                        <c:v>0.100977</c:v>
                      </c:pt>
                      <c:pt idx="3899">
                        <c:v>0.1009635</c:v>
                      </c:pt>
                      <c:pt idx="3900">
                        <c:v>0.10095049999999998</c:v>
                      </c:pt>
                      <c:pt idx="3901">
                        <c:v>0.10094849999999997</c:v>
                      </c:pt>
                      <c:pt idx="3902">
                        <c:v>0.10094149999999999</c:v>
                      </c:pt>
                      <c:pt idx="3903">
                        <c:v>0.10091800000000001</c:v>
                      </c:pt>
                      <c:pt idx="3904">
                        <c:v>0.1008995</c:v>
                      </c:pt>
                      <c:pt idx="3905">
                        <c:v>0.10089549999999999</c:v>
                      </c:pt>
                      <c:pt idx="3906">
                        <c:v>0.1008945</c:v>
                      </c:pt>
                      <c:pt idx="3907">
                        <c:v>0.10089699999999999</c:v>
                      </c:pt>
                      <c:pt idx="3908">
                        <c:v>0.10088749999999999</c:v>
                      </c:pt>
                      <c:pt idx="3909">
                        <c:v>0.10087899999999998</c:v>
                      </c:pt>
                      <c:pt idx="3910">
                        <c:v>0.10088449999999999</c:v>
                      </c:pt>
                      <c:pt idx="3911">
                        <c:v>0.10087399999999995</c:v>
                      </c:pt>
                      <c:pt idx="3912">
                        <c:v>0.10086599999999996</c:v>
                      </c:pt>
                      <c:pt idx="3913">
                        <c:v>0.10085299999999997</c:v>
                      </c:pt>
                      <c:pt idx="3914">
                        <c:v>0.10085499999999996</c:v>
                      </c:pt>
                      <c:pt idx="3915">
                        <c:v>0.10084299999999997</c:v>
                      </c:pt>
                      <c:pt idx="3916">
                        <c:v>0.10083099999999996</c:v>
                      </c:pt>
                      <c:pt idx="3917">
                        <c:v>0.10082099999999995</c:v>
                      </c:pt>
                      <c:pt idx="3918">
                        <c:v>0.10081199999999996</c:v>
                      </c:pt>
                      <c:pt idx="3919">
                        <c:v>0.10080549999999995</c:v>
                      </c:pt>
                      <c:pt idx="3920">
                        <c:v>0.10079749999999996</c:v>
                      </c:pt>
                      <c:pt idx="3921">
                        <c:v>0.10079349999999992</c:v>
                      </c:pt>
                      <c:pt idx="3922">
                        <c:v>0.10078549999999994</c:v>
                      </c:pt>
                      <c:pt idx="3923">
                        <c:v>0.10079649999999994</c:v>
                      </c:pt>
                      <c:pt idx="3924">
                        <c:v>0.10078649999999993</c:v>
                      </c:pt>
                      <c:pt idx="3925">
                        <c:v>0.10078499999999996</c:v>
                      </c:pt>
                      <c:pt idx="3926">
                        <c:v>0.10077549999999996</c:v>
                      </c:pt>
                      <c:pt idx="3927">
                        <c:v>0.10077499999999995</c:v>
                      </c:pt>
                      <c:pt idx="3928">
                        <c:v>0.10080449999999995</c:v>
                      </c:pt>
                      <c:pt idx="3929">
                        <c:v>0.10080899999999997</c:v>
                      </c:pt>
                      <c:pt idx="3930">
                        <c:v>0.10080749999999995</c:v>
                      </c:pt>
                      <c:pt idx="3931">
                        <c:v>0.10080849999999997</c:v>
                      </c:pt>
                      <c:pt idx="3932">
                        <c:v>0.10079899999999997</c:v>
                      </c:pt>
                      <c:pt idx="3933">
                        <c:v>0.10078849999999996</c:v>
                      </c:pt>
                      <c:pt idx="3934">
                        <c:v>0.10077749999999996</c:v>
                      </c:pt>
                      <c:pt idx="3935">
                        <c:v>0.10077299999999997</c:v>
                      </c:pt>
                      <c:pt idx="3936">
                        <c:v>0.10074349999999997</c:v>
                      </c:pt>
                      <c:pt idx="3937">
                        <c:v>0.10074099999999998</c:v>
                      </c:pt>
                      <c:pt idx="3938">
                        <c:v>0.10072699999999997</c:v>
                      </c:pt>
                      <c:pt idx="3939">
                        <c:v>0.10072399999999997</c:v>
                      </c:pt>
                      <c:pt idx="3940">
                        <c:v>0.10070949999999997</c:v>
                      </c:pt>
                      <c:pt idx="3941">
                        <c:v>0.10070799999999998</c:v>
                      </c:pt>
                      <c:pt idx="3942">
                        <c:v>0.10070899999999997</c:v>
                      </c:pt>
                      <c:pt idx="3943">
                        <c:v>0.10069899999999997</c:v>
                      </c:pt>
                      <c:pt idx="3944">
                        <c:v>0.10069899999999998</c:v>
                      </c:pt>
                      <c:pt idx="3945">
                        <c:v>0.10068949999999997</c:v>
                      </c:pt>
                      <c:pt idx="3946">
                        <c:v>0.10070800000000001</c:v>
                      </c:pt>
                      <c:pt idx="3947">
                        <c:v>0.10070850000000001</c:v>
                      </c:pt>
                      <c:pt idx="3948">
                        <c:v>0.10071400000000003</c:v>
                      </c:pt>
                      <c:pt idx="3949">
                        <c:v>0.10071200000000002</c:v>
                      </c:pt>
                      <c:pt idx="3950">
                        <c:v>0.10071900000000004</c:v>
                      </c:pt>
                      <c:pt idx="3951">
                        <c:v>0.10071750000000007</c:v>
                      </c:pt>
                      <c:pt idx="3952">
                        <c:v>0.10071450000000005</c:v>
                      </c:pt>
                      <c:pt idx="3953">
                        <c:v>0.10071450000000005</c:v>
                      </c:pt>
                      <c:pt idx="3954">
                        <c:v>0.10073450000000003</c:v>
                      </c:pt>
                      <c:pt idx="3955">
                        <c:v>0.10073450000000005</c:v>
                      </c:pt>
                      <c:pt idx="3956">
                        <c:v>0.10072300000000003</c:v>
                      </c:pt>
                      <c:pt idx="3957">
                        <c:v>0.10073800000000005</c:v>
                      </c:pt>
                      <c:pt idx="3958">
                        <c:v>0.10075000000000006</c:v>
                      </c:pt>
                      <c:pt idx="3959">
                        <c:v>0.10075500000000005</c:v>
                      </c:pt>
                      <c:pt idx="3960">
                        <c:v>0.10075700000000007</c:v>
                      </c:pt>
                      <c:pt idx="3961">
                        <c:v>0.10075800000000007</c:v>
                      </c:pt>
                      <c:pt idx="3962">
                        <c:v>0.10074600000000006</c:v>
                      </c:pt>
                      <c:pt idx="3963">
                        <c:v>0.10074800000000007</c:v>
                      </c:pt>
                      <c:pt idx="3964">
                        <c:v>0.10074050000000005</c:v>
                      </c:pt>
                      <c:pt idx="3965">
                        <c:v>0.10076400000000005</c:v>
                      </c:pt>
                      <c:pt idx="3966">
                        <c:v>0.10074800000000005</c:v>
                      </c:pt>
                      <c:pt idx="3967">
                        <c:v>0.10075600000000003</c:v>
                      </c:pt>
                      <c:pt idx="3968">
                        <c:v>0.10076500000000004</c:v>
                      </c:pt>
                      <c:pt idx="3969">
                        <c:v>0.10076850000000004</c:v>
                      </c:pt>
                      <c:pt idx="3970">
                        <c:v>0.10076850000000004</c:v>
                      </c:pt>
                      <c:pt idx="3971">
                        <c:v>0.10077550000000002</c:v>
                      </c:pt>
                      <c:pt idx="3972">
                        <c:v>0.10077450000000003</c:v>
                      </c:pt>
                      <c:pt idx="3973">
                        <c:v>0.10078500000000001</c:v>
                      </c:pt>
                      <c:pt idx="3974">
                        <c:v>0.10078550000000003</c:v>
                      </c:pt>
                      <c:pt idx="3975">
                        <c:v>0.10079250000000003</c:v>
                      </c:pt>
                      <c:pt idx="3976">
                        <c:v>0.10079100000000003</c:v>
                      </c:pt>
                      <c:pt idx="3977">
                        <c:v>0.10079350000000004</c:v>
                      </c:pt>
                      <c:pt idx="3978">
                        <c:v>0.10079900000000004</c:v>
                      </c:pt>
                      <c:pt idx="3979">
                        <c:v>0.10080350000000005</c:v>
                      </c:pt>
                      <c:pt idx="3980">
                        <c:v>0.10079400000000004</c:v>
                      </c:pt>
                      <c:pt idx="3981">
                        <c:v>0.10079850000000003</c:v>
                      </c:pt>
                      <c:pt idx="3982">
                        <c:v>0.10080700000000004</c:v>
                      </c:pt>
                      <c:pt idx="3983">
                        <c:v>0.10080450000000002</c:v>
                      </c:pt>
                      <c:pt idx="3984">
                        <c:v>0.10080100000000002</c:v>
                      </c:pt>
                      <c:pt idx="3985">
                        <c:v>0.10080550000000002</c:v>
                      </c:pt>
                      <c:pt idx="3986">
                        <c:v>0.10080750000000002</c:v>
                      </c:pt>
                      <c:pt idx="3987">
                        <c:v>0.10080400000000003</c:v>
                      </c:pt>
                      <c:pt idx="3988">
                        <c:v>0.10080600000000003</c:v>
                      </c:pt>
                      <c:pt idx="3989">
                        <c:v>0.10081250000000003</c:v>
                      </c:pt>
                      <c:pt idx="3990">
                        <c:v>0.10081200000000003</c:v>
                      </c:pt>
                      <c:pt idx="3991">
                        <c:v>0.10082100000000001</c:v>
                      </c:pt>
                      <c:pt idx="3992">
                        <c:v>0.10082650000000001</c:v>
                      </c:pt>
                      <c:pt idx="3993">
                        <c:v>0.10083</c:v>
                      </c:pt>
                      <c:pt idx="3994">
                        <c:v>0.10085000000000001</c:v>
                      </c:pt>
                      <c:pt idx="3995">
                        <c:v>0.10085850000000002</c:v>
                      </c:pt>
                      <c:pt idx="3996">
                        <c:v>0.10087050000000003</c:v>
                      </c:pt>
                      <c:pt idx="3997">
                        <c:v>0.10088550000000002</c:v>
                      </c:pt>
                      <c:pt idx="3998">
                        <c:v>0.1008825</c:v>
                      </c:pt>
                      <c:pt idx="3999">
                        <c:v>0.1008825</c:v>
                      </c:pt>
                      <c:pt idx="4000">
                        <c:v>0.10087649999999999</c:v>
                      </c:pt>
                      <c:pt idx="4001">
                        <c:v>0.10088049999999998</c:v>
                      </c:pt>
                      <c:pt idx="4002">
                        <c:v>0.1008845</c:v>
                      </c:pt>
                      <c:pt idx="4003">
                        <c:v>0.10089000000000001</c:v>
                      </c:pt>
                      <c:pt idx="4004">
                        <c:v>0.10088200000000003</c:v>
                      </c:pt>
                      <c:pt idx="4005">
                        <c:v>0.10088250000000003</c:v>
                      </c:pt>
                      <c:pt idx="4006">
                        <c:v>0.10087850000000001</c:v>
                      </c:pt>
                      <c:pt idx="4007">
                        <c:v>0.10088450000000002</c:v>
                      </c:pt>
                      <c:pt idx="4008">
                        <c:v>0.10089700000000003</c:v>
                      </c:pt>
                      <c:pt idx="4009">
                        <c:v>0.10089600000000001</c:v>
                      </c:pt>
                      <c:pt idx="4010">
                        <c:v>0.10089500000000001</c:v>
                      </c:pt>
                      <c:pt idx="4011">
                        <c:v>0.10088150000000003</c:v>
                      </c:pt>
                      <c:pt idx="4012">
                        <c:v>0.1008875</c:v>
                      </c:pt>
                      <c:pt idx="4013">
                        <c:v>0.10088950000000001</c:v>
                      </c:pt>
                      <c:pt idx="4014">
                        <c:v>0.1008845</c:v>
                      </c:pt>
                      <c:pt idx="4015">
                        <c:v>0.10087850000000001</c:v>
                      </c:pt>
                      <c:pt idx="4016">
                        <c:v>0.10088300000000001</c:v>
                      </c:pt>
                      <c:pt idx="4017">
                        <c:v>0.10089950000000002</c:v>
                      </c:pt>
                      <c:pt idx="4018">
                        <c:v>0.10090500000000002</c:v>
                      </c:pt>
                      <c:pt idx="4019">
                        <c:v>0.10090950000000003</c:v>
                      </c:pt>
                      <c:pt idx="4020">
                        <c:v>0.10092350000000003</c:v>
                      </c:pt>
                      <c:pt idx="4021">
                        <c:v>0.10091050000000004</c:v>
                      </c:pt>
                      <c:pt idx="4022">
                        <c:v>0.10091400000000006</c:v>
                      </c:pt>
                      <c:pt idx="4023">
                        <c:v>0.10089350000000005</c:v>
                      </c:pt>
                      <c:pt idx="4024">
                        <c:v>0.10091350000000004</c:v>
                      </c:pt>
                      <c:pt idx="4025">
                        <c:v>0.10091850000000001</c:v>
                      </c:pt>
                      <c:pt idx="4026">
                        <c:v>0.100909</c:v>
                      </c:pt>
                      <c:pt idx="4027">
                        <c:v>0.100929</c:v>
                      </c:pt>
                      <c:pt idx="4028">
                        <c:v>0.1009245</c:v>
                      </c:pt>
                      <c:pt idx="4029">
                        <c:v>0.10092999999999998</c:v>
                      </c:pt>
                      <c:pt idx="4030">
                        <c:v>0.1009235</c:v>
                      </c:pt>
                      <c:pt idx="4031">
                        <c:v>0.100927</c:v>
                      </c:pt>
                      <c:pt idx="4032">
                        <c:v>0.10093250000000001</c:v>
                      </c:pt>
                      <c:pt idx="4033">
                        <c:v>0.10093900000000001</c:v>
                      </c:pt>
                      <c:pt idx="4034">
                        <c:v>0.10094350000000002</c:v>
                      </c:pt>
                      <c:pt idx="4035">
                        <c:v>0.10094250000000002</c:v>
                      </c:pt>
                      <c:pt idx="4036">
                        <c:v>0.10095150000000003</c:v>
                      </c:pt>
                      <c:pt idx="4037">
                        <c:v>0.10095900000000003</c:v>
                      </c:pt>
                      <c:pt idx="4038">
                        <c:v>0.10098000000000003</c:v>
                      </c:pt>
                      <c:pt idx="4039">
                        <c:v>0.10097100000000003</c:v>
                      </c:pt>
                      <c:pt idx="4040">
                        <c:v>0.10097650000000005</c:v>
                      </c:pt>
                      <c:pt idx="4041">
                        <c:v>0.10099200000000005</c:v>
                      </c:pt>
                      <c:pt idx="4042">
                        <c:v>0.10100400000000004</c:v>
                      </c:pt>
                      <c:pt idx="4043">
                        <c:v>0.10100000000000003</c:v>
                      </c:pt>
                      <c:pt idx="4044">
                        <c:v>0.10101000000000004</c:v>
                      </c:pt>
                      <c:pt idx="4045">
                        <c:v>0.10102050000000004</c:v>
                      </c:pt>
                      <c:pt idx="4046">
                        <c:v>0.10101600000000005</c:v>
                      </c:pt>
                      <c:pt idx="4047">
                        <c:v>0.10099650000000006</c:v>
                      </c:pt>
                      <c:pt idx="4048">
                        <c:v>0.10099350000000004</c:v>
                      </c:pt>
                      <c:pt idx="4049">
                        <c:v>0.10098750000000006</c:v>
                      </c:pt>
                      <c:pt idx="4050">
                        <c:v>0.10099600000000006</c:v>
                      </c:pt>
                      <c:pt idx="4051">
                        <c:v>0.10098900000000005</c:v>
                      </c:pt>
                      <c:pt idx="4052">
                        <c:v>0.10098900000000004</c:v>
                      </c:pt>
                      <c:pt idx="4053">
                        <c:v>0.10100700000000006</c:v>
                      </c:pt>
                      <c:pt idx="4054">
                        <c:v>0.10101950000000004</c:v>
                      </c:pt>
                      <c:pt idx="4055">
                        <c:v>0.10103750000000006</c:v>
                      </c:pt>
                      <c:pt idx="4056">
                        <c:v>0.10103850000000003</c:v>
                      </c:pt>
                      <c:pt idx="4057">
                        <c:v>0.10104750000000003</c:v>
                      </c:pt>
                      <c:pt idx="4058">
                        <c:v>0.10107400000000004</c:v>
                      </c:pt>
                      <c:pt idx="4059">
                        <c:v>0.10103250000000003</c:v>
                      </c:pt>
                      <c:pt idx="4060">
                        <c:v>0.10103700000000003</c:v>
                      </c:pt>
                      <c:pt idx="4061">
                        <c:v>0.10104400000000004</c:v>
                      </c:pt>
                      <c:pt idx="4062">
                        <c:v>0.10104900000000003</c:v>
                      </c:pt>
                      <c:pt idx="4063">
                        <c:v>0.10102850000000003</c:v>
                      </c:pt>
                      <c:pt idx="4064">
                        <c:v>0.10104000000000005</c:v>
                      </c:pt>
                      <c:pt idx="4065">
                        <c:v>0.10103250000000003</c:v>
                      </c:pt>
                      <c:pt idx="4066">
                        <c:v>0.10103550000000004</c:v>
                      </c:pt>
                      <c:pt idx="4067">
                        <c:v>0.10104950000000003</c:v>
                      </c:pt>
                      <c:pt idx="4068">
                        <c:v>0.10104550000000004</c:v>
                      </c:pt>
                      <c:pt idx="4069">
                        <c:v>0.10104650000000003</c:v>
                      </c:pt>
                      <c:pt idx="4070">
                        <c:v>0.10103850000000002</c:v>
                      </c:pt>
                      <c:pt idx="4071">
                        <c:v>0.1010495</c:v>
                      </c:pt>
                      <c:pt idx="4072">
                        <c:v>0.10105450000000001</c:v>
                      </c:pt>
                      <c:pt idx="4073">
                        <c:v>0.10105650000000001</c:v>
                      </c:pt>
                      <c:pt idx="4074">
                        <c:v>0.10105850000000002</c:v>
                      </c:pt>
                      <c:pt idx="4075">
                        <c:v>0.10106950000000001</c:v>
                      </c:pt>
                      <c:pt idx="4076">
                        <c:v>0.10107200000000001</c:v>
                      </c:pt>
                      <c:pt idx="4077">
                        <c:v>0.10110200000000001</c:v>
                      </c:pt>
                      <c:pt idx="4078">
                        <c:v>0.10108749999999998</c:v>
                      </c:pt>
                      <c:pt idx="4079">
                        <c:v>0.10108099999999999</c:v>
                      </c:pt>
                      <c:pt idx="4080">
                        <c:v>0.101101</c:v>
                      </c:pt>
                      <c:pt idx="4081">
                        <c:v>0.10109849999999998</c:v>
                      </c:pt>
                      <c:pt idx="4082">
                        <c:v>0.10110549999999999</c:v>
                      </c:pt>
                      <c:pt idx="4083">
                        <c:v>0.10110599999999997</c:v>
                      </c:pt>
                      <c:pt idx="4084">
                        <c:v>0.10113599999999998</c:v>
                      </c:pt>
                      <c:pt idx="4085">
                        <c:v>0.10115149999999996</c:v>
                      </c:pt>
                      <c:pt idx="4086">
                        <c:v>0.10116399999999998</c:v>
                      </c:pt>
                      <c:pt idx="4087">
                        <c:v>0.10116699999999998</c:v>
                      </c:pt>
                      <c:pt idx="4088">
                        <c:v>0.10117499999999997</c:v>
                      </c:pt>
                      <c:pt idx="4089">
                        <c:v>0.10117099999999998</c:v>
                      </c:pt>
                      <c:pt idx="4090">
                        <c:v>0.1011895</c:v>
                      </c:pt>
                      <c:pt idx="4091">
                        <c:v>0.10118849999999999</c:v>
                      </c:pt>
                      <c:pt idx="4092">
                        <c:v>0.10119749999999997</c:v>
                      </c:pt>
                      <c:pt idx="4093">
                        <c:v>0.101214</c:v>
                      </c:pt>
                      <c:pt idx="4094">
                        <c:v>0.10122599999999997</c:v>
                      </c:pt>
                      <c:pt idx="4095">
                        <c:v>0.10122249999999998</c:v>
                      </c:pt>
                      <c:pt idx="4096">
                        <c:v>0.10122599999999997</c:v>
                      </c:pt>
                      <c:pt idx="4097">
                        <c:v>0.10123849999999997</c:v>
                      </c:pt>
                      <c:pt idx="4098">
                        <c:v>0.10124049999999996</c:v>
                      </c:pt>
                      <c:pt idx="4099">
                        <c:v>0.10120749999999995</c:v>
                      </c:pt>
                      <c:pt idx="4100">
                        <c:v>0.10120749999999995</c:v>
                      </c:pt>
                      <c:pt idx="4101">
                        <c:v>0.10121749999999995</c:v>
                      </c:pt>
                      <c:pt idx="4102">
                        <c:v>0.10123349999999995</c:v>
                      </c:pt>
                      <c:pt idx="4103">
                        <c:v>0.10124199999999997</c:v>
                      </c:pt>
                      <c:pt idx="4104">
                        <c:v>0.10125349999999995</c:v>
                      </c:pt>
                      <c:pt idx="4105">
                        <c:v>0.10125349999999997</c:v>
                      </c:pt>
                      <c:pt idx="4106">
                        <c:v>0.10125149999999998</c:v>
                      </c:pt>
                      <c:pt idx="4107">
                        <c:v>0.1012615</c:v>
                      </c:pt>
                      <c:pt idx="4108">
                        <c:v>0.10125750000000001</c:v>
                      </c:pt>
                      <c:pt idx="4109">
                        <c:v>0.10125500000000001</c:v>
                      </c:pt>
                      <c:pt idx="4110">
                        <c:v>0.10124700000000003</c:v>
                      </c:pt>
                      <c:pt idx="4111">
                        <c:v>0.10126350000000001</c:v>
                      </c:pt>
                      <c:pt idx="4112">
                        <c:v>0.10127400000000002</c:v>
                      </c:pt>
                      <c:pt idx="4113">
                        <c:v>0.10127500000000002</c:v>
                      </c:pt>
                      <c:pt idx="4114">
                        <c:v>0.10127650000000001</c:v>
                      </c:pt>
                      <c:pt idx="4115">
                        <c:v>0.10127699999999999</c:v>
                      </c:pt>
                      <c:pt idx="4116">
                        <c:v>0.10129199999999999</c:v>
                      </c:pt>
                      <c:pt idx="4117">
                        <c:v>0.10130649999999999</c:v>
                      </c:pt>
                      <c:pt idx="4118">
                        <c:v>0.10132150000000001</c:v>
                      </c:pt>
                      <c:pt idx="4119">
                        <c:v>0.1013425</c:v>
                      </c:pt>
                      <c:pt idx="4120">
                        <c:v>0.10134549999999999</c:v>
                      </c:pt>
                      <c:pt idx="4121">
                        <c:v>0.10135850000000002</c:v>
                      </c:pt>
                      <c:pt idx="4122">
                        <c:v>0.10136800000000001</c:v>
                      </c:pt>
                      <c:pt idx="4123">
                        <c:v>0.101382</c:v>
                      </c:pt>
                      <c:pt idx="4124">
                        <c:v>0.10140449999999998</c:v>
                      </c:pt>
                      <c:pt idx="4125">
                        <c:v>0.10141150000000003</c:v>
                      </c:pt>
                      <c:pt idx="4126">
                        <c:v>0.10143150000000001</c:v>
                      </c:pt>
                      <c:pt idx="4127">
                        <c:v>0.10142699999999998</c:v>
                      </c:pt>
                      <c:pt idx="4128">
                        <c:v>0.10142749999999999</c:v>
                      </c:pt>
                      <c:pt idx="4129">
                        <c:v>0.10142599999999997</c:v>
                      </c:pt>
                      <c:pt idx="4130">
                        <c:v>0.101434</c:v>
                      </c:pt>
                      <c:pt idx="4131">
                        <c:v>0.10143949999999999</c:v>
                      </c:pt>
                      <c:pt idx="4132">
                        <c:v>0.10143849999999997</c:v>
                      </c:pt>
                      <c:pt idx="4133">
                        <c:v>0.10145199999999999</c:v>
                      </c:pt>
                      <c:pt idx="4134">
                        <c:v>0.101483</c:v>
                      </c:pt>
                      <c:pt idx="4135">
                        <c:v>0.10149300000000001</c:v>
                      </c:pt>
                      <c:pt idx="4136">
                        <c:v>0.10150500000000001</c:v>
                      </c:pt>
                      <c:pt idx="4137">
                        <c:v>0.10151549999999998</c:v>
                      </c:pt>
                      <c:pt idx="4138">
                        <c:v>0.10154400000000001</c:v>
                      </c:pt>
                      <c:pt idx="4139">
                        <c:v>0.10155750000000001</c:v>
                      </c:pt>
                      <c:pt idx="4140">
                        <c:v>0.101567</c:v>
                      </c:pt>
                      <c:pt idx="4141">
                        <c:v>0.10156750000000001</c:v>
                      </c:pt>
                      <c:pt idx="4142">
                        <c:v>0.10157350000000001</c:v>
                      </c:pt>
                      <c:pt idx="4143">
                        <c:v>0.1016025</c:v>
                      </c:pt>
                      <c:pt idx="4144">
                        <c:v>0.10163350000000002</c:v>
                      </c:pt>
                      <c:pt idx="4145">
                        <c:v>0.101635</c:v>
                      </c:pt>
                      <c:pt idx="4146">
                        <c:v>0.10163999999999998</c:v>
                      </c:pt>
                      <c:pt idx="4147">
                        <c:v>0.10164899999999999</c:v>
                      </c:pt>
                      <c:pt idx="4148">
                        <c:v>0.10166399999999999</c:v>
                      </c:pt>
                      <c:pt idx="4149">
                        <c:v>0.1016705</c:v>
                      </c:pt>
                      <c:pt idx="4150">
                        <c:v>0.10167899999999998</c:v>
                      </c:pt>
                      <c:pt idx="4151">
                        <c:v>0.10169149999999999</c:v>
                      </c:pt>
                      <c:pt idx="4152">
                        <c:v>0.10171399999999998</c:v>
                      </c:pt>
                      <c:pt idx="4153">
                        <c:v>0.10171699999999997</c:v>
                      </c:pt>
                      <c:pt idx="4154">
                        <c:v>0.10172399999999998</c:v>
                      </c:pt>
                      <c:pt idx="4155">
                        <c:v>0.10172199999999997</c:v>
                      </c:pt>
                      <c:pt idx="4156">
                        <c:v>0.10172749999999997</c:v>
                      </c:pt>
                      <c:pt idx="4157">
                        <c:v>0.10172249999999998</c:v>
                      </c:pt>
                      <c:pt idx="4158">
                        <c:v>0.10172999999999999</c:v>
                      </c:pt>
                      <c:pt idx="4159">
                        <c:v>0.10174199999999999</c:v>
                      </c:pt>
                      <c:pt idx="4160">
                        <c:v>0.10174199999999999</c:v>
                      </c:pt>
                      <c:pt idx="4161">
                        <c:v>0.10175799999999999</c:v>
                      </c:pt>
                      <c:pt idx="4162">
                        <c:v>0.101769</c:v>
                      </c:pt>
                      <c:pt idx="4163">
                        <c:v>0.101789</c:v>
                      </c:pt>
                      <c:pt idx="4164">
                        <c:v>0.10179600000000001</c:v>
                      </c:pt>
                      <c:pt idx="4165">
                        <c:v>0.10179850000000004</c:v>
                      </c:pt>
                      <c:pt idx="4166">
                        <c:v>0.10182700000000003</c:v>
                      </c:pt>
                      <c:pt idx="4167">
                        <c:v>0.10183500000000001</c:v>
                      </c:pt>
                      <c:pt idx="4168">
                        <c:v>0.10184649999999999</c:v>
                      </c:pt>
                      <c:pt idx="4169">
                        <c:v>0.10185350000000003</c:v>
                      </c:pt>
                      <c:pt idx="4170">
                        <c:v>0.10186000000000002</c:v>
                      </c:pt>
                      <c:pt idx="4171">
                        <c:v>0.10188150000000001</c:v>
                      </c:pt>
                      <c:pt idx="4172">
                        <c:v>0.10190500000000002</c:v>
                      </c:pt>
                      <c:pt idx="4173">
                        <c:v>0.101925</c:v>
                      </c:pt>
                      <c:pt idx="4174">
                        <c:v>0.10195799999999998</c:v>
                      </c:pt>
                      <c:pt idx="4175">
                        <c:v>0.10197049999999999</c:v>
                      </c:pt>
                      <c:pt idx="4176">
                        <c:v>0.10199299999999999</c:v>
                      </c:pt>
                      <c:pt idx="4177">
                        <c:v>0.1020195</c:v>
                      </c:pt>
                      <c:pt idx="4178">
                        <c:v>0.10202600000000001</c:v>
                      </c:pt>
                      <c:pt idx="4179">
                        <c:v>0.10204000000000001</c:v>
                      </c:pt>
                      <c:pt idx="4180">
                        <c:v>0.10205250000000003</c:v>
                      </c:pt>
                      <c:pt idx="4181">
                        <c:v>0.10205800000000002</c:v>
                      </c:pt>
                      <c:pt idx="4182">
                        <c:v>0.10207350000000001</c:v>
                      </c:pt>
                      <c:pt idx="4183">
                        <c:v>0.10209950000000002</c:v>
                      </c:pt>
                      <c:pt idx="4184">
                        <c:v>0.10211200000000002</c:v>
                      </c:pt>
                      <c:pt idx="4185">
                        <c:v>0.10213100000000001</c:v>
                      </c:pt>
                      <c:pt idx="4186">
                        <c:v>0.10214450000000001</c:v>
                      </c:pt>
                      <c:pt idx="4187">
                        <c:v>0.10216600000000003</c:v>
                      </c:pt>
                      <c:pt idx="4188">
                        <c:v>0.10218800000000003</c:v>
                      </c:pt>
                      <c:pt idx="4189">
                        <c:v>0.10220250000000003</c:v>
                      </c:pt>
                      <c:pt idx="4190">
                        <c:v>0.10222300000000002</c:v>
                      </c:pt>
                      <c:pt idx="4191">
                        <c:v>0.10221700000000004</c:v>
                      </c:pt>
                      <c:pt idx="4192">
                        <c:v>0.10224550000000003</c:v>
                      </c:pt>
                      <c:pt idx="4193">
                        <c:v>0.10224050000000004</c:v>
                      </c:pt>
                      <c:pt idx="4194">
                        <c:v>0.10223800000000004</c:v>
                      </c:pt>
                      <c:pt idx="4195">
                        <c:v>0.10224500000000004</c:v>
                      </c:pt>
                      <c:pt idx="4196">
                        <c:v>0.10225600000000006</c:v>
                      </c:pt>
                      <c:pt idx="4197">
                        <c:v>0.10227450000000006</c:v>
                      </c:pt>
                      <c:pt idx="4198">
                        <c:v>0.10229900000000006</c:v>
                      </c:pt>
                      <c:pt idx="4199">
                        <c:v>0.10230550000000006</c:v>
                      </c:pt>
                      <c:pt idx="4200">
                        <c:v>0.10230950000000005</c:v>
                      </c:pt>
                      <c:pt idx="4201">
                        <c:v>0.10232700000000004</c:v>
                      </c:pt>
                      <c:pt idx="4202">
                        <c:v>0.10233550000000005</c:v>
                      </c:pt>
                      <c:pt idx="4203">
                        <c:v>0.10236100000000006</c:v>
                      </c:pt>
                      <c:pt idx="4204">
                        <c:v>0.10237000000000006</c:v>
                      </c:pt>
                      <c:pt idx="4205">
                        <c:v>0.10238350000000006</c:v>
                      </c:pt>
                      <c:pt idx="4206">
                        <c:v>0.10239450000000005</c:v>
                      </c:pt>
                      <c:pt idx="4207">
                        <c:v>0.10240150000000005</c:v>
                      </c:pt>
                      <c:pt idx="4208">
                        <c:v>0.10240950000000003</c:v>
                      </c:pt>
                      <c:pt idx="4209">
                        <c:v>0.10243650000000004</c:v>
                      </c:pt>
                      <c:pt idx="4210">
                        <c:v>0.10245250000000006</c:v>
                      </c:pt>
                      <c:pt idx="4211">
                        <c:v>0.10247450000000008</c:v>
                      </c:pt>
                      <c:pt idx="4212">
                        <c:v>0.10248500000000008</c:v>
                      </c:pt>
                      <c:pt idx="4213">
                        <c:v>0.10250450000000008</c:v>
                      </c:pt>
                      <c:pt idx="4214">
                        <c:v>0.1025235000000001</c:v>
                      </c:pt>
                      <c:pt idx="4215">
                        <c:v>0.10254400000000009</c:v>
                      </c:pt>
                      <c:pt idx="4216">
                        <c:v>0.1025640000000001</c:v>
                      </c:pt>
                      <c:pt idx="4217">
                        <c:v>0.10256750000000009</c:v>
                      </c:pt>
                      <c:pt idx="4218">
                        <c:v>0.10258550000000011</c:v>
                      </c:pt>
                      <c:pt idx="4219">
                        <c:v>0.10260000000000011</c:v>
                      </c:pt>
                      <c:pt idx="4220">
                        <c:v>0.1026090000000001</c:v>
                      </c:pt>
                      <c:pt idx="4221">
                        <c:v>0.10264100000000009</c:v>
                      </c:pt>
                      <c:pt idx="4222">
                        <c:v>0.10266200000000009</c:v>
                      </c:pt>
                      <c:pt idx="4223">
                        <c:v>0.10267950000000009</c:v>
                      </c:pt>
                      <c:pt idx="4224">
                        <c:v>0.10267900000000008</c:v>
                      </c:pt>
                      <c:pt idx="4225">
                        <c:v>0.10269700000000009</c:v>
                      </c:pt>
                      <c:pt idx="4226">
                        <c:v>0.10272100000000009</c:v>
                      </c:pt>
                      <c:pt idx="4227">
                        <c:v>0.10272000000000009</c:v>
                      </c:pt>
                      <c:pt idx="4228">
                        <c:v>0.1027315000000001</c:v>
                      </c:pt>
                      <c:pt idx="4229">
                        <c:v>0.10274400000000009</c:v>
                      </c:pt>
                      <c:pt idx="4230">
                        <c:v>0.1027610000000001</c:v>
                      </c:pt>
                      <c:pt idx="4231">
                        <c:v>0.10276700000000009</c:v>
                      </c:pt>
                      <c:pt idx="4232">
                        <c:v>0.1027715000000001</c:v>
                      </c:pt>
                      <c:pt idx="4233">
                        <c:v>0.10278150000000007</c:v>
                      </c:pt>
                      <c:pt idx="4234">
                        <c:v>0.10279800000000008</c:v>
                      </c:pt>
                      <c:pt idx="4235">
                        <c:v>0.10280500000000009</c:v>
                      </c:pt>
                      <c:pt idx="4236">
                        <c:v>0.1028260000000001</c:v>
                      </c:pt>
                      <c:pt idx="4237">
                        <c:v>0.10283100000000008</c:v>
                      </c:pt>
                      <c:pt idx="4238">
                        <c:v>0.10282650000000007</c:v>
                      </c:pt>
                      <c:pt idx="4239">
                        <c:v>0.10285450000000008</c:v>
                      </c:pt>
                      <c:pt idx="4240">
                        <c:v>0.10287700000000007</c:v>
                      </c:pt>
                      <c:pt idx="4241">
                        <c:v>0.10287650000000007</c:v>
                      </c:pt>
                      <c:pt idx="4242">
                        <c:v>0.10288750000000008</c:v>
                      </c:pt>
                      <c:pt idx="4243">
                        <c:v>0.10290950000000006</c:v>
                      </c:pt>
                      <c:pt idx="4244">
                        <c:v>0.1029100000000001</c:v>
                      </c:pt>
                      <c:pt idx="4245">
                        <c:v>0.10290300000000005</c:v>
                      </c:pt>
                      <c:pt idx="4246">
                        <c:v>0.10292200000000007</c:v>
                      </c:pt>
                      <c:pt idx="4247">
                        <c:v>0.10295150000000008</c:v>
                      </c:pt>
                      <c:pt idx="4248">
                        <c:v>0.10295500000000007</c:v>
                      </c:pt>
                      <c:pt idx="4249">
                        <c:v>0.10297000000000008</c:v>
                      </c:pt>
                      <c:pt idx="4250">
                        <c:v>0.10297700000000005</c:v>
                      </c:pt>
                      <c:pt idx="4251">
                        <c:v>0.10299900000000006</c:v>
                      </c:pt>
                      <c:pt idx="4252">
                        <c:v>0.10300350000000011</c:v>
                      </c:pt>
                      <c:pt idx="4253">
                        <c:v>0.10301500000000008</c:v>
                      </c:pt>
                      <c:pt idx="4254">
                        <c:v>0.10301550000000007</c:v>
                      </c:pt>
                      <c:pt idx="4255">
                        <c:v>0.10300250000000007</c:v>
                      </c:pt>
                      <c:pt idx="4256">
                        <c:v>0.10301950000000006</c:v>
                      </c:pt>
                      <c:pt idx="4257">
                        <c:v>0.10302300000000005</c:v>
                      </c:pt>
                      <c:pt idx="4258">
                        <c:v>0.10302050000000001</c:v>
                      </c:pt>
                      <c:pt idx="4259">
                        <c:v>0.10304400000000001</c:v>
                      </c:pt>
                      <c:pt idx="4260">
                        <c:v>0.10303650000000002</c:v>
                      </c:pt>
                      <c:pt idx="4261">
                        <c:v>0.10305650000000002</c:v>
                      </c:pt>
                      <c:pt idx="4262">
                        <c:v>0.10306200000000003</c:v>
                      </c:pt>
                      <c:pt idx="4263">
                        <c:v>0.10309650000000001</c:v>
                      </c:pt>
                      <c:pt idx="4264">
                        <c:v>0.10311149999999999</c:v>
                      </c:pt>
                      <c:pt idx="4265">
                        <c:v>0.10311949999999999</c:v>
                      </c:pt>
                      <c:pt idx="4266">
                        <c:v>0.10313699999999998</c:v>
                      </c:pt>
                      <c:pt idx="4267">
                        <c:v>0.10313599999999998</c:v>
                      </c:pt>
                      <c:pt idx="4268">
                        <c:v>0.10316049999999997</c:v>
                      </c:pt>
                      <c:pt idx="4269">
                        <c:v>0.10316299999999998</c:v>
                      </c:pt>
                      <c:pt idx="4270">
                        <c:v>0.10317349999999997</c:v>
                      </c:pt>
                      <c:pt idx="4271">
                        <c:v>0.10318849999999996</c:v>
                      </c:pt>
                      <c:pt idx="4272">
                        <c:v>0.10320049999999995</c:v>
                      </c:pt>
                      <c:pt idx="4273">
                        <c:v>0.10320549999999994</c:v>
                      </c:pt>
                      <c:pt idx="4274">
                        <c:v>0.10321249999999997</c:v>
                      </c:pt>
                      <c:pt idx="4275">
                        <c:v>0.10321999999999994</c:v>
                      </c:pt>
                      <c:pt idx="4276">
                        <c:v>0.10324799999999995</c:v>
                      </c:pt>
                      <c:pt idx="4277">
                        <c:v>0.10325799999999997</c:v>
                      </c:pt>
                      <c:pt idx="4278">
                        <c:v>0.10328399999999995</c:v>
                      </c:pt>
                      <c:pt idx="4279">
                        <c:v>0.10332099999999997</c:v>
                      </c:pt>
                      <c:pt idx="4280">
                        <c:v>0.10331999999999995</c:v>
                      </c:pt>
                      <c:pt idx="4281">
                        <c:v>0.10333549999999996</c:v>
                      </c:pt>
                      <c:pt idx="4282">
                        <c:v>0.10335899999999995</c:v>
                      </c:pt>
                      <c:pt idx="4283">
                        <c:v>0.10336999999999995</c:v>
                      </c:pt>
                      <c:pt idx="4284">
                        <c:v>0.10338399999999995</c:v>
                      </c:pt>
                      <c:pt idx="4285">
                        <c:v>0.10339399999999996</c:v>
                      </c:pt>
                      <c:pt idx="4286">
                        <c:v>0.10340349999999997</c:v>
                      </c:pt>
                      <c:pt idx="4287">
                        <c:v>0.10341199999999995</c:v>
                      </c:pt>
                      <c:pt idx="4288">
                        <c:v>0.10341999999999997</c:v>
                      </c:pt>
                      <c:pt idx="4289">
                        <c:v>0.10344649999999998</c:v>
                      </c:pt>
                      <c:pt idx="4290">
                        <c:v>0.10342399999999996</c:v>
                      </c:pt>
                      <c:pt idx="4291">
                        <c:v>0.10343799999999997</c:v>
                      </c:pt>
                      <c:pt idx="4292">
                        <c:v>0.10345199999999999</c:v>
                      </c:pt>
                      <c:pt idx="4293">
                        <c:v>0.10345999999999997</c:v>
                      </c:pt>
                      <c:pt idx="4294">
                        <c:v>0.10347249999999997</c:v>
                      </c:pt>
                      <c:pt idx="4295">
                        <c:v>0.10348999999999997</c:v>
                      </c:pt>
                      <c:pt idx="4296">
                        <c:v>0.10350099999999998</c:v>
                      </c:pt>
                      <c:pt idx="4297">
                        <c:v>0.10351499999999998</c:v>
                      </c:pt>
                      <c:pt idx="4298">
                        <c:v>0.10352849999999998</c:v>
                      </c:pt>
                      <c:pt idx="4299">
                        <c:v>0.10358149999999998</c:v>
                      </c:pt>
                      <c:pt idx="4300">
                        <c:v>0.10359449999999999</c:v>
                      </c:pt>
                      <c:pt idx="4301">
                        <c:v>0.10361100000000001</c:v>
                      </c:pt>
                      <c:pt idx="4302">
                        <c:v>0.10360749999999999</c:v>
                      </c:pt>
                      <c:pt idx="4303">
                        <c:v>0.10360000000000001</c:v>
                      </c:pt>
                      <c:pt idx="4304">
                        <c:v>0.10362650000000001</c:v>
                      </c:pt>
                      <c:pt idx="4305">
                        <c:v>0.10365250000000001</c:v>
                      </c:pt>
                      <c:pt idx="4306">
                        <c:v>0.10367300000000002</c:v>
                      </c:pt>
                      <c:pt idx="4307">
                        <c:v>0.10368450000000001</c:v>
                      </c:pt>
                      <c:pt idx="4308">
                        <c:v>0.103702</c:v>
                      </c:pt>
                      <c:pt idx="4309">
                        <c:v>0.10373300000000003</c:v>
                      </c:pt>
                      <c:pt idx="4310">
                        <c:v>0.10375350000000003</c:v>
                      </c:pt>
                      <c:pt idx="4311">
                        <c:v>0.10376850000000007</c:v>
                      </c:pt>
                      <c:pt idx="4312">
                        <c:v>0.10378350000000007</c:v>
                      </c:pt>
                      <c:pt idx="4313">
                        <c:v>0.10381150000000006</c:v>
                      </c:pt>
                      <c:pt idx="4314">
                        <c:v>0.10383450000000005</c:v>
                      </c:pt>
                      <c:pt idx="4315">
                        <c:v>0.10385550000000005</c:v>
                      </c:pt>
                      <c:pt idx="4316">
                        <c:v>0.10385450000000006</c:v>
                      </c:pt>
                      <c:pt idx="4317">
                        <c:v>0.10386650000000007</c:v>
                      </c:pt>
                      <c:pt idx="4318">
                        <c:v>0.10388150000000007</c:v>
                      </c:pt>
                      <c:pt idx="4319">
                        <c:v>0.10389650000000007</c:v>
                      </c:pt>
                      <c:pt idx="4320">
                        <c:v>0.10391400000000006</c:v>
                      </c:pt>
                      <c:pt idx="4321">
                        <c:v>0.10390950000000004</c:v>
                      </c:pt>
                      <c:pt idx="4322">
                        <c:v>0.10393150000000004</c:v>
                      </c:pt>
                      <c:pt idx="4323">
                        <c:v>0.10395550000000003</c:v>
                      </c:pt>
                      <c:pt idx="4324">
                        <c:v>0.10395700000000005</c:v>
                      </c:pt>
                      <c:pt idx="4325">
                        <c:v>0.10399250000000004</c:v>
                      </c:pt>
                      <c:pt idx="4326">
                        <c:v>0.10401100000000003</c:v>
                      </c:pt>
                      <c:pt idx="4327">
                        <c:v>0.10403850000000003</c:v>
                      </c:pt>
                      <c:pt idx="4328">
                        <c:v>0.10406800000000004</c:v>
                      </c:pt>
                      <c:pt idx="4329">
                        <c:v>0.10410150000000006</c:v>
                      </c:pt>
                      <c:pt idx="4330">
                        <c:v>0.10412450000000005</c:v>
                      </c:pt>
                      <c:pt idx="4331">
                        <c:v>0.10414750000000003</c:v>
                      </c:pt>
                      <c:pt idx="4332">
                        <c:v>0.10417500000000002</c:v>
                      </c:pt>
                      <c:pt idx="4333">
                        <c:v>0.10419350000000001</c:v>
                      </c:pt>
                      <c:pt idx="4334">
                        <c:v>0.10419100000000003</c:v>
                      </c:pt>
                      <c:pt idx="4335">
                        <c:v>0.10421900000000001</c:v>
                      </c:pt>
                      <c:pt idx="4336">
                        <c:v>0.10423650000000002</c:v>
                      </c:pt>
                      <c:pt idx="4337">
                        <c:v>0.10426150000000002</c:v>
                      </c:pt>
                      <c:pt idx="4338">
                        <c:v>0.10428100000000004</c:v>
                      </c:pt>
                      <c:pt idx="4339">
                        <c:v>0.10430150000000005</c:v>
                      </c:pt>
                      <c:pt idx="4340">
                        <c:v>0.10432550000000004</c:v>
                      </c:pt>
                      <c:pt idx="4341">
                        <c:v>0.10433900000000004</c:v>
                      </c:pt>
                      <c:pt idx="4342">
                        <c:v>0.10434600000000005</c:v>
                      </c:pt>
                      <c:pt idx="4343">
                        <c:v>0.10434400000000002</c:v>
                      </c:pt>
                      <c:pt idx="4344">
                        <c:v>0.10434050000000003</c:v>
                      </c:pt>
                      <c:pt idx="4345">
                        <c:v>0.10436200000000001</c:v>
                      </c:pt>
                      <c:pt idx="4346">
                        <c:v>0.10436600000000001</c:v>
                      </c:pt>
                      <c:pt idx="4347">
                        <c:v>0.1043955</c:v>
                      </c:pt>
                      <c:pt idx="4348">
                        <c:v>0.10440950000000003</c:v>
                      </c:pt>
                      <c:pt idx="4349">
                        <c:v>0.1044255</c:v>
                      </c:pt>
                      <c:pt idx="4350">
                        <c:v>0.10443800000000002</c:v>
                      </c:pt>
                      <c:pt idx="4351">
                        <c:v>0.10444250000000002</c:v>
                      </c:pt>
                      <c:pt idx="4352">
                        <c:v>0.10445200000000002</c:v>
                      </c:pt>
                      <c:pt idx="4353">
                        <c:v>0.10447450000000001</c:v>
                      </c:pt>
                      <c:pt idx="4354">
                        <c:v>0.10448250000000003</c:v>
                      </c:pt>
                      <c:pt idx="4355">
                        <c:v>0.10451150000000002</c:v>
                      </c:pt>
                      <c:pt idx="4356">
                        <c:v>0.10452700000000002</c:v>
                      </c:pt>
                      <c:pt idx="4357">
                        <c:v>0.10454350000000004</c:v>
                      </c:pt>
                      <c:pt idx="4358">
                        <c:v>0.10457850000000002</c:v>
                      </c:pt>
                      <c:pt idx="4359">
                        <c:v>0.10459800000000001</c:v>
                      </c:pt>
                      <c:pt idx="4360">
                        <c:v>0.10463250000000002</c:v>
                      </c:pt>
                      <c:pt idx="4361">
                        <c:v>0.10465150000000001</c:v>
                      </c:pt>
                      <c:pt idx="4362">
                        <c:v>0.10466750000000002</c:v>
                      </c:pt>
                      <c:pt idx="4363">
                        <c:v>0.10468700000000002</c:v>
                      </c:pt>
                      <c:pt idx="4364">
                        <c:v>0.10473200000000003</c:v>
                      </c:pt>
                      <c:pt idx="4365">
                        <c:v>0.10476150000000001</c:v>
                      </c:pt>
                      <c:pt idx="4366">
                        <c:v>0.10476500000000001</c:v>
                      </c:pt>
                      <c:pt idx="4367">
                        <c:v>0.10479000000000001</c:v>
                      </c:pt>
                      <c:pt idx="4368">
                        <c:v>0.10482150000000001</c:v>
                      </c:pt>
                      <c:pt idx="4369">
                        <c:v>0.10484450000000006</c:v>
                      </c:pt>
                      <c:pt idx="4370">
                        <c:v>0.10487300000000006</c:v>
                      </c:pt>
                      <c:pt idx="4371">
                        <c:v>0.10490200000000004</c:v>
                      </c:pt>
                      <c:pt idx="4372">
                        <c:v>0.10491900000000003</c:v>
                      </c:pt>
                      <c:pt idx="4373">
                        <c:v>0.10493999999999999</c:v>
                      </c:pt>
                      <c:pt idx="4374">
                        <c:v>0.10494900000000001</c:v>
                      </c:pt>
                      <c:pt idx="4375">
                        <c:v>0.1049735</c:v>
                      </c:pt>
                      <c:pt idx="4376">
                        <c:v>0.10499299999999998</c:v>
                      </c:pt>
                      <c:pt idx="4377">
                        <c:v>0.1049865</c:v>
                      </c:pt>
                      <c:pt idx="4378">
                        <c:v>0.10500999999999998</c:v>
                      </c:pt>
                      <c:pt idx="4379">
                        <c:v>0.10503700000000001</c:v>
                      </c:pt>
                      <c:pt idx="4380">
                        <c:v>0.10506900000000002</c:v>
                      </c:pt>
                      <c:pt idx="4381">
                        <c:v>0.1050915</c:v>
                      </c:pt>
                      <c:pt idx="4382">
                        <c:v>0.10510550000000002</c:v>
                      </c:pt>
                      <c:pt idx="4383">
                        <c:v>0.10513249999999999</c:v>
                      </c:pt>
                      <c:pt idx="4384">
                        <c:v>0.10515899999999999</c:v>
                      </c:pt>
                      <c:pt idx="4385">
                        <c:v>0.10518499999999997</c:v>
                      </c:pt>
                      <c:pt idx="4386">
                        <c:v>0.10519499999999997</c:v>
                      </c:pt>
                      <c:pt idx="4387">
                        <c:v>0.10521199999999997</c:v>
                      </c:pt>
                      <c:pt idx="4388">
                        <c:v>0.10522649999999997</c:v>
                      </c:pt>
                      <c:pt idx="4389">
                        <c:v>0.10525649999999999</c:v>
                      </c:pt>
                      <c:pt idx="4390">
                        <c:v>0.10527449999999998</c:v>
                      </c:pt>
                      <c:pt idx="4391">
                        <c:v>0.1052975</c:v>
                      </c:pt>
                      <c:pt idx="4392">
                        <c:v>0.1052965</c:v>
                      </c:pt>
                      <c:pt idx="4393">
                        <c:v>0.10532349999999999</c:v>
                      </c:pt>
                      <c:pt idx="4394">
                        <c:v>0.10534799999999998</c:v>
                      </c:pt>
                      <c:pt idx="4395">
                        <c:v>0.10537499999999998</c:v>
                      </c:pt>
                      <c:pt idx="4396">
                        <c:v>0.105406</c:v>
                      </c:pt>
                      <c:pt idx="4397">
                        <c:v>0.10543399999999999</c:v>
                      </c:pt>
                      <c:pt idx="4398">
                        <c:v>0.10544799999999994</c:v>
                      </c:pt>
                      <c:pt idx="4399">
                        <c:v>0.10548399999999995</c:v>
                      </c:pt>
                      <c:pt idx="4400">
                        <c:v>0.10551599999999996</c:v>
                      </c:pt>
                      <c:pt idx="4401">
                        <c:v>0.10552449999999995</c:v>
                      </c:pt>
                      <c:pt idx="4402">
                        <c:v>0.10554549999999996</c:v>
                      </c:pt>
                      <c:pt idx="4403">
                        <c:v>0.10556449999999995</c:v>
                      </c:pt>
                      <c:pt idx="4404">
                        <c:v>0.10558249999999994</c:v>
                      </c:pt>
                      <c:pt idx="4405">
                        <c:v>0.10560099999999993</c:v>
                      </c:pt>
                      <c:pt idx="4406">
                        <c:v>0.10563649999999995</c:v>
                      </c:pt>
                      <c:pt idx="4407">
                        <c:v>0.10565649999999996</c:v>
                      </c:pt>
                      <c:pt idx="4408">
                        <c:v>0.10567699999999997</c:v>
                      </c:pt>
                      <c:pt idx="4409">
                        <c:v>0.10569849999999996</c:v>
                      </c:pt>
                      <c:pt idx="4410">
                        <c:v>0.10572399999999998</c:v>
                      </c:pt>
                      <c:pt idx="4411">
                        <c:v>0.10574799999999997</c:v>
                      </c:pt>
                      <c:pt idx="4412">
                        <c:v>0.10578199999999997</c:v>
                      </c:pt>
                      <c:pt idx="4413">
                        <c:v>0.10579199999999997</c:v>
                      </c:pt>
                      <c:pt idx="4414">
                        <c:v>0.10583399999999996</c:v>
                      </c:pt>
                      <c:pt idx="4415">
                        <c:v>0.10584849999999996</c:v>
                      </c:pt>
                      <c:pt idx="4416">
                        <c:v>0.10586899999999996</c:v>
                      </c:pt>
                      <c:pt idx="4417">
                        <c:v>0.10590149999999994</c:v>
                      </c:pt>
                      <c:pt idx="4418">
                        <c:v>0.1059074999999999</c:v>
                      </c:pt>
                      <c:pt idx="4419">
                        <c:v>0.10592399999999992</c:v>
                      </c:pt>
                      <c:pt idx="4420">
                        <c:v>0.10594449999999993</c:v>
                      </c:pt>
                      <c:pt idx="4421">
                        <c:v>0.10595549999999995</c:v>
                      </c:pt>
                      <c:pt idx="4422">
                        <c:v>0.10596549999999995</c:v>
                      </c:pt>
                      <c:pt idx="4423">
                        <c:v>0.10599799999999993</c:v>
                      </c:pt>
                      <c:pt idx="4424">
                        <c:v>0.10602549999999994</c:v>
                      </c:pt>
                      <c:pt idx="4425">
                        <c:v>0.10604899999999995</c:v>
                      </c:pt>
                      <c:pt idx="4426">
                        <c:v>0.10607349999999993</c:v>
                      </c:pt>
                      <c:pt idx="4427">
                        <c:v>0.10610699999999994</c:v>
                      </c:pt>
                      <c:pt idx="4428">
                        <c:v>0.10612349999999994</c:v>
                      </c:pt>
                      <c:pt idx="4429">
                        <c:v>0.10614349999999996</c:v>
                      </c:pt>
                      <c:pt idx="4430">
                        <c:v>0.10616049999999996</c:v>
                      </c:pt>
                      <c:pt idx="4431">
                        <c:v>0.10617449999999996</c:v>
                      </c:pt>
                      <c:pt idx="4432">
                        <c:v>0.10619699999999996</c:v>
                      </c:pt>
                      <c:pt idx="4433">
                        <c:v>0.10620349999999995</c:v>
                      </c:pt>
                      <c:pt idx="4434">
                        <c:v>0.10622599999999997</c:v>
                      </c:pt>
                      <c:pt idx="4435">
                        <c:v>0.10623699999999994</c:v>
                      </c:pt>
                      <c:pt idx="4436">
                        <c:v>0.10624649999999995</c:v>
                      </c:pt>
                      <c:pt idx="4437">
                        <c:v>0.10626899999999996</c:v>
                      </c:pt>
                      <c:pt idx="4438">
                        <c:v>0.10629099999999995</c:v>
                      </c:pt>
                      <c:pt idx="4439">
                        <c:v>0.10629799999999996</c:v>
                      </c:pt>
                      <c:pt idx="4440">
                        <c:v>0.10630099999999995</c:v>
                      </c:pt>
                      <c:pt idx="4441">
                        <c:v>0.10632899999999995</c:v>
                      </c:pt>
                      <c:pt idx="4442">
                        <c:v>0.10633749999999996</c:v>
                      </c:pt>
                      <c:pt idx="4443">
                        <c:v>0.10634899999999994</c:v>
                      </c:pt>
                      <c:pt idx="4444">
                        <c:v>0.10636949999999995</c:v>
                      </c:pt>
                      <c:pt idx="4445">
                        <c:v>0.10639749999999994</c:v>
                      </c:pt>
                      <c:pt idx="4446">
                        <c:v>0.10643149999999996</c:v>
                      </c:pt>
                      <c:pt idx="4447">
                        <c:v>0.10643649999999993</c:v>
                      </c:pt>
                      <c:pt idx="4448">
                        <c:v>0.10647299999999996</c:v>
                      </c:pt>
                      <c:pt idx="4449">
                        <c:v>0.10650099999999994</c:v>
                      </c:pt>
                      <c:pt idx="4450">
                        <c:v>0.10652599999999995</c:v>
                      </c:pt>
                      <c:pt idx="4451">
                        <c:v>0.10653899999999995</c:v>
                      </c:pt>
                      <c:pt idx="4452">
                        <c:v>0.10656149999999996</c:v>
                      </c:pt>
                      <c:pt idx="4453">
                        <c:v>0.10656599999999998</c:v>
                      </c:pt>
                      <c:pt idx="4454">
                        <c:v>0.10658849999999997</c:v>
                      </c:pt>
                      <c:pt idx="4455">
                        <c:v>0.10660899999999998</c:v>
                      </c:pt>
                      <c:pt idx="4456">
                        <c:v>0.10663249999999998</c:v>
                      </c:pt>
                      <c:pt idx="4457">
                        <c:v>0.10665949999999996</c:v>
                      </c:pt>
                      <c:pt idx="4458">
                        <c:v>0.10668349999999997</c:v>
                      </c:pt>
                      <c:pt idx="4459">
                        <c:v>0.10669749999999995</c:v>
                      </c:pt>
                      <c:pt idx="4460">
                        <c:v>0.10673099999999996</c:v>
                      </c:pt>
                      <c:pt idx="4461">
                        <c:v>0.10674549999999997</c:v>
                      </c:pt>
                      <c:pt idx="4462">
                        <c:v>0.10676099999999999</c:v>
                      </c:pt>
                      <c:pt idx="4463">
                        <c:v>0.10677699999999998</c:v>
                      </c:pt>
                      <c:pt idx="4464">
                        <c:v>0.10679349999999997</c:v>
                      </c:pt>
                      <c:pt idx="4465">
                        <c:v>0.10680799999999996</c:v>
                      </c:pt>
                      <c:pt idx="4466">
                        <c:v>0.10681849999999998</c:v>
                      </c:pt>
                      <c:pt idx="4467">
                        <c:v>0.106838</c:v>
                      </c:pt>
                      <c:pt idx="4468">
                        <c:v>0.1068525</c:v>
                      </c:pt>
                      <c:pt idx="4469">
                        <c:v>0.10688299999999998</c:v>
                      </c:pt>
                      <c:pt idx="4470">
                        <c:v>0.10689799999999997</c:v>
                      </c:pt>
                      <c:pt idx="4471">
                        <c:v>0.10690649999999997</c:v>
                      </c:pt>
                      <c:pt idx="4472">
                        <c:v>0.10692399999999999</c:v>
                      </c:pt>
                      <c:pt idx="4473">
                        <c:v>0.1069455</c:v>
                      </c:pt>
                      <c:pt idx="4474">
                        <c:v>0.10697249999999998</c:v>
                      </c:pt>
                      <c:pt idx="4475">
                        <c:v>0.10697799999999999</c:v>
                      </c:pt>
                      <c:pt idx="4476">
                        <c:v>0.1069845</c:v>
                      </c:pt>
                      <c:pt idx="4477">
                        <c:v>0.10700650000000002</c:v>
                      </c:pt>
                      <c:pt idx="4478">
                        <c:v>0.10702550000000001</c:v>
                      </c:pt>
                      <c:pt idx="4479">
                        <c:v>0.10701799999999999</c:v>
                      </c:pt>
                      <c:pt idx="4480">
                        <c:v>0.10702950000000001</c:v>
                      </c:pt>
                      <c:pt idx="4481">
                        <c:v>0.10703600000000002</c:v>
                      </c:pt>
                      <c:pt idx="4482">
                        <c:v>0.10703700000000001</c:v>
                      </c:pt>
                      <c:pt idx="4483">
                        <c:v>0.10705850000000001</c:v>
                      </c:pt>
                      <c:pt idx="4484">
                        <c:v>0.10705450000000001</c:v>
                      </c:pt>
                      <c:pt idx="4485">
                        <c:v>0.107059</c:v>
                      </c:pt>
                      <c:pt idx="4486">
                        <c:v>0.10706149999999999</c:v>
                      </c:pt>
                      <c:pt idx="4487">
                        <c:v>0.10709049999999999</c:v>
                      </c:pt>
                      <c:pt idx="4488">
                        <c:v>0.107097</c:v>
                      </c:pt>
                      <c:pt idx="4489">
                        <c:v>0.1070965</c:v>
                      </c:pt>
                      <c:pt idx="4490">
                        <c:v>0.107122</c:v>
                      </c:pt>
                      <c:pt idx="4491">
                        <c:v>0.10713099999999999</c:v>
                      </c:pt>
                      <c:pt idx="4492">
                        <c:v>0.10712899999999997</c:v>
                      </c:pt>
                      <c:pt idx="4493">
                        <c:v>0.1071405</c:v>
                      </c:pt>
                      <c:pt idx="4494">
                        <c:v>0.10714800000000001</c:v>
                      </c:pt>
                      <c:pt idx="4495">
                        <c:v>0.10716050000000001</c:v>
                      </c:pt>
                      <c:pt idx="4496">
                        <c:v>0.10717350000000002</c:v>
                      </c:pt>
                      <c:pt idx="4497">
                        <c:v>0.10717100000000002</c:v>
                      </c:pt>
                      <c:pt idx="4498">
                        <c:v>0.10717449999999999</c:v>
                      </c:pt>
                      <c:pt idx="4499">
                        <c:v>0.10718599999999999</c:v>
                      </c:pt>
                      <c:pt idx="4500">
                        <c:v>0.10720599999999997</c:v>
                      </c:pt>
                      <c:pt idx="4501">
                        <c:v>0.10720699999999997</c:v>
                      </c:pt>
                      <c:pt idx="4502">
                        <c:v>0.10721449999999999</c:v>
                      </c:pt>
                      <c:pt idx="4503">
                        <c:v>0.10724099999999996</c:v>
                      </c:pt>
                      <c:pt idx="4504">
                        <c:v>0.10724099999999996</c:v>
                      </c:pt>
                      <c:pt idx="4505">
                        <c:v>0.10722299999999996</c:v>
                      </c:pt>
                      <c:pt idx="4506">
                        <c:v>0.10724049999999995</c:v>
                      </c:pt>
                      <c:pt idx="4507">
                        <c:v>0.10725099999999996</c:v>
                      </c:pt>
                      <c:pt idx="4508">
                        <c:v>0.10724199999999996</c:v>
                      </c:pt>
                      <c:pt idx="4509">
                        <c:v>0.10722749999999998</c:v>
                      </c:pt>
                      <c:pt idx="4510">
                        <c:v>0.10722599999999999</c:v>
                      </c:pt>
                      <c:pt idx="4511">
                        <c:v>0.10722049999999998</c:v>
                      </c:pt>
                      <c:pt idx="4512">
                        <c:v>0.10722249999999997</c:v>
                      </c:pt>
                      <c:pt idx="4513">
                        <c:v>0.10721849999999998</c:v>
                      </c:pt>
                      <c:pt idx="4514">
                        <c:v>0.10719299999999997</c:v>
                      </c:pt>
                      <c:pt idx="4515">
                        <c:v>0.10720199999999998</c:v>
                      </c:pt>
                      <c:pt idx="4516">
                        <c:v>0.10720349999999998</c:v>
                      </c:pt>
                      <c:pt idx="4517">
                        <c:v>0.10719799999999996</c:v>
                      </c:pt>
                      <c:pt idx="4518">
                        <c:v>0.10719199999999997</c:v>
                      </c:pt>
                      <c:pt idx="4519">
                        <c:v>0.10718249999999997</c:v>
                      </c:pt>
                      <c:pt idx="4520">
                        <c:v>0.10718199999999997</c:v>
                      </c:pt>
                      <c:pt idx="4521">
                        <c:v>0.10719349999999997</c:v>
                      </c:pt>
                      <c:pt idx="4522">
                        <c:v>0.10718499999999997</c:v>
                      </c:pt>
                      <c:pt idx="4523">
                        <c:v>0.10717099999999999</c:v>
                      </c:pt>
                      <c:pt idx="4524">
                        <c:v>0.10715499999999999</c:v>
                      </c:pt>
                      <c:pt idx="4525">
                        <c:v>0.107127</c:v>
                      </c:pt>
                      <c:pt idx="4526">
                        <c:v>0.10712100000000001</c:v>
                      </c:pt>
                      <c:pt idx="4527">
                        <c:v>0.107128</c:v>
                      </c:pt>
                      <c:pt idx="4528">
                        <c:v>0.10711699999999999</c:v>
                      </c:pt>
                      <c:pt idx="4529">
                        <c:v>0.107098</c:v>
                      </c:pt>
                      <c:pt idx="4530">
                        <c:v>0.107082</c:v>
                      </c:pt>
                      <c:pt idx="4531">
                        <c:v>0.10707199999999999</c:v>
                      </c:pt>
                      <c:pt idx="4532">
                        <c:v>0.10704749999999998</c:v>
                      </c:pt>
                      <c:pt idx="4533">
                        <c:v>0.10703299999999999</c:v>
                      </c:pt>
                      <c:pt idx="4534">
                        <c:v>0.10703299999999999</c:v>
                      </c:pt>
                      <c:pt idx="4535">
                        <c:v>0.10702149999999999</c:v>
                      </c:pt>
                      <c:pt idx="4536">
                        <c:v>0.10701400000000001</c:v>
                      </c:pt>
                      <c:pt idx="4537">
                        <c:v>0.10699400000000001</c:v>
                      </c:pt>
                      <c:pt idx="4538">
                        <c:v>0.10697150000000002</c:v>
                      </c:pt>
                      <c:pt idx="4539">
                        <c:v>0.10695000000000002</c:v>
                      </c:pt>
                      <c:pt idx="4540">
                        <c:v>0.10693500000000002</c:v>
                      </c:pt>
                      <c:pt idx="4541">
                        <c:v>0.1069345</c:v>
                      </c:pt>
                      <c:pt idx="4542">
                        <c:v>0.10694099999999999</c:v>
                      </c:pt>
                      <c:pt idx="4543">
                        <c:v>0.10694899999999999</c:v>
                      </c:pt>
                      <c:pt idx="4544">
                        <c:v>0.106935</c:v>
                      </c:pt>
                      <c:pt idx="4545">
                        <c:v>0.1069185</c:v>
                      </c:pt>
                      <c:pt idx="4546">
                        <c:v>0.10690750000000002</c:v>
                      </c:pt>
                      <c:pt idx="4547">
                        <c:v>0.10688</c:v>
                      </c:pt>
                      <c:pt idx="4548">
                        <c:v>0.10686449999999999</c:v>
                      </c:pt>
                      <c:pt idx="4549">
                        <c:v>0.10684950000000003</c:v>
                      </c:pt>
                      <c:pt idx="4550">
                        <c:v>0.10683400000000004</c:v>
                      </c:pt>
                      <c:pt idx="4551">
                        <c:v>0.10683250000000002</c:v>
                      </c:pt>
                      <c:pt idx="4552">
                        <c:v>0.10682400000000007</c:v>
                      </c:pt>
                      <c:pt idx="4553">
                        <c:v>0.10681650000000006</c:v>
                      </c:pt>
                      <c:pt idx="4554">
                        <c:v>0.10679600000000006</c:v>
                      </c:pt>
                      <c:pt idx="4555">
                        <c:v>0.10678250000000006</c:v>
                      </c:pt>
                      <c:pt idx="4556">
                        <c:v>0.10677450000000009</c:v>
                      </c:pt>
                      <c:pt idx="4557">
                        <c:v>0.10675700000000007</c:v>
                      </c:pt>
                      <c:pt idx="4558">
                        <c:v>0.10672350000000007</c:v>
                      </c:pt>
                      <c:pt idx="4559">
                        <c:v>0.10668950000000008</c:v>
                      </c:pt>
                      <c:pt idx="4560">
                        <c:v>0.10665700000000006</c:v>
                      </c:pt>
                      <c:pt idx="4561">
                        <c:v>0.10663750000000008</c:v>
                      </c:pt>
                      <c:pt idx="4562">
                        <c:v>0.10662800000000006</c:v>
                      </c:pt>
                      <c:pt idx="4563">
                        <c:v>0.10660250000000009</c:v>
                      </c:pt>
                      <c:pt idx="4564">
                        <c:v>0.10659050000000006</c:v>
                      </c:pt>
                      <c:pt idx="4565">
                        <c:v>0.10655700000000008</c:v>
                      </c:pt>
                      <c:pt idx="4566">
                        <c:v>0.10653250000000009</c:v>
                      </c:pt>
                      <c:pt idx="4567">
                        <c:v>0.10650550000000011</c:v>
                      </c:pt>
                      <c:pt idx="4568">
                        <c:v>0.10647900000000013</c:v>
                      </c:pt>
                      <c:pt idx="4569">
                        <c:v>0.10645800000000012</c:v>
                      </c:pt>
                      <c:pt idx="4570">
                        <c:v>0.10644300000000013</c:v>
                      </c:pt>
                      <c:pt idx="4571">
                        <c:v>0.10641900000000014</c:v>
                      </c:pt>
                      <c:pt idx="4572">
                        <c:v>0.10644100000000015</c:v>
                      </c:pt>
                      <c:pt idx="4573">
                        <c:v>0.10642400000000013</c:v>
                      </c:pt>
                      <c:pt idx="4574">
                        <c:v>0.10640500000000014</c:v>
                      </c:pt>
                      <c:pt idx="4575">
                        <c:v>0.10637450000000012</c:v>
                      </c:pt>
                      <c:pt idx="4576">
                        <c:v>0.1063630000000001</c:v>
                      </c:pt>
                      <c:pt idx="4577">
                        <c:v>0.1063415000000001</c:v>
                      </c:pt>
                      <c:pt idx="4578">
                        <c:v>0.10631950000000012</c:v>
                      </c:pt>
                      <c:pt idx="4579">
                        <c:v>0.1062875000000001</c:v>
                      </c:pt>
                      <c:pt idx="4580">
                        <c:v>0.10626300000000009</c:v>
                      </c:pt>
                      <c:pt idx="4581">
                        <c:v>0.1062290000000001</c:v>
                      </c:pt>
                      <c:pt idx="4582">
                        <c:v>0.10620150000000012</c:v>
                      </c:pt>
                      <c:pt idx="4583">
                        <c:v>0.10616550000000008</c:v>
                      </c:pt>
                      <c:pt idx="4584">
                        <c:v>0.10615250000000007</c:v>
                      </c:pt>
                      <c:pt idx="4585">
                        <c:v>0.10612050000000009</c:v>
                      </c:pt>
                      <c:pt idx="4586">
                        <c:v>0.10611800000000007</c:v>
                      </c:pt>
                      <c:pt idx="4587">
                        <c:v>0.10610250000000007</c:v>
                      </c:pt>
                      <c:pt idx="4588">
                        <c:v>0.1060725000000001</c:v>
                      </c:pt>
                      <c:pt idx="4589">
                        <c:v>0.10605000000000007</c:v>
                      </c:pt>
                      <c:pt idx="4590">
                        <c:v>0.1060290000000001</c:v>
                      </c:pt>
                      <c:pt idx="4591">
                        <c:v>0.10602200000000009</c:v>
                      </c:pt>
                      <c:pt idx="4592">
                        <c:v>0.10601700000000008</c:v>
                      </c:pt>
                      <c:pt idx="4593">
                        <c:v>0.10600550000000007</c:v>
                      </c:pt>
                      <c:pt idx="4594">
                        <c:v>0.10597950000000007</c:v>
                      </c:pt>
                      <c:pt idx="4595">
                        <c:v>0.1059655000000001</c:v>
                      </c:pt>
                      <c:pt idx="4596">
                        <c:v>0.10592150000000007</c:v>
                      </c:pt>
                      <c:pt idx="4597">
                        <c:v>0.10589900000000008</c:v>
                      </c:pt>
                      <c:pt idx="4598">
                        <c:v>0.10588700000000006</c:v>
                      </c:pt>
                      <c:pt idx="4599">
                        <c:v>0.10586300000000007</c:v>
                      </c:pt>
                      <c:pt idx="4600">
                        <c:v>0.10586150000000005</c:v>
                      </c:pt>
                      <c:pt idx="4601">
                        <c:v>0.10585800000000006</c:v>
                      </c:pt>
                      <c:pt idx="4602">
                        <c:v>0.10584450000000004</c:v>
                      </c:pt>
                      <c:pt idx="4603">
                        <c:v>0.10582100000000004</c:v>
                      </c:pt>
                      <c:pt idx="4604">
                        <c:v>0.10581250000000003</c:v>
                      </c:pt>
                      <c:pt idx="4605">
                        <c:v>0.10579750000000003</c:v>
                      </c:pt>
                      <c:pt idx="4606">
                        <c:v>0.10577650000000002</c:v>
                      </c:pt>
                      <c:pt idx="4607">
                        <c:v>0.10577150000000002</c:v>
                      </c:pt>
                      <c:pt idx="4608">
                        <c:v>0.10576950000000002</c:v>
                      </c:pt>
                      <c:pt idx="4609">
                        <c:v>0.10575550000000003</c:v>
                      </c:pt>
                      <c:pt idx="4610">
                        <c:v>0.10573850000000001</c:v>
                      </c:pt>
                      <c:pt idx="4611">
                        <c:v>0.10572000000000001</c:v>
                      </c:pt>
                      <c:pt idx="4612">
                        <c:v>0.10570300000000002</c:v>
                      </c:pt>
                      <c:pt idx="4613">
                        <c:v>0.10569350000000004</c:v>
                      </c:pt>
                      <c:pt idx="4614">
                        <c:v>0.10566400000000004</c:v>
                      </c:pt>
                      <c:pt idx="4615">
                        <c:v>0.10565450000000004</c:v>
                      </c:pt>
                      <c:pt idx="4616">
                        <c:v>0.10563450000000003</c:v>
                      </c:pt>
                      <c:pt idx="4617">
                        <c:v>0.10563550000000003</c:v>
                      </c:pt>
                      <c:pt idx="4618">
                        <c:v>0.10562800000000001</c:v>
                      </c:pt>
                      <c:pt idx="4619">
                        <c:v>0.10561200000000003</c:v>
                      </c:pt>
                      <c:pt idx="4620">
                        <c:v>0.10559800000000001</c:v>
                      </c:pt>
                      <c:pt idx="4621">
                        <c:v>0.10558900000000002</c:v>
                      </c:pt>
                      <c:pt idx="4622">
                        <c:v>0.10557750000000002</c:v>
                      </c:pt>
                      <c:pt idx="4623">
                        <c:v>0.10553900000000002</c:v>
                      </c:pt>
                      <c:pt idx="4624">
                        <c:v>0.10552600000000002</c:v>
                      </c:pt>
                      <c:pt idx="4625">
                        <c:v>0.1055015</c:v>
                      </c:pt>
                      <c:pt idx="4626">
                        <c:v>0.10547700000000003</c:v>
                      </c:pt>
                      <c:pt idx="4627">
                        <c:v>0.10544750000000003</c:v>
                      </c:pt>
                      <c:pt idx="4628">
                        <c:v>0.10543150000000003</c:v>
                      </c:pt>
                      <c:pt idx="4629">
                        <c:v>0.10542250000000003</c:v>
                      </c:pt>
                      <c:pt idx="4630">
                        <c:v>0.10541900000000001</c:v>
                      </c:pt>
                      <c:pt idx="4631">
                        <c:v>0.10542550000000003</c:v>
                      </c:pt>
                      <c:pt idx="4632">
                        <c:v>0.10541150000000005</c:v>
                      </c:pt>
                      <c:pt idx="4633">
                        <c:v>0.10537000000000006</c:v>
                      </c:pt>
                      <c:pt idx="4634">
                        <c:v>0.10536550000000004</c:v>
                      </c:pt>
                      <c:pt idx="4635">
                        <c:v>0.10537150000000002</c:v>
                      </c:pt>
                      <c:pt idx="4636">
                        <c:v>0.10535650000000002</c:v>
                      </c:pt>
                      <c:pt idx="4637">
                        <c:v>0.10534650000000001</c:v>
                      </c:pt>
                      <c:pt idx="4638">
                        <c:v>0.10534150000000002</c:v>
                      </c:pt>
                      <c:pt idx="4639">
                        <c:v>0.1053395</c:v>
                      </c:pt>
                      <c:pt idx="4640">
                        <c:v>0.10534449999999999</c:v>
                      </c:pt>
                      <c:pt idx="4641">
                        <c:v>0.10533899999999997</c:v>
                      </c:pt>
                      <c:pt idx="4642">
                        <c:v>0.10534349999999996</c:v>
                      </c:pt>
                      <c:pt idx="4643">
                        <c:v>0.10533849999999997</c:v>
                      </c:pt>
                      <c:pt idx="4644">
                        <c:v>0.10533699999999997</c:v>
                      </c:pt>
                      <c:pt idx="4645">
                        <c:v>0.10533999999999999</c:v>
                      </c:pt>
                      <c:pt idx="4646">
                        <c:v>0.10525900000000001</c:v>
                      </c:pt>
                      <c:pt idx="4647">
                        <c:v>0.10525649999999999</c:v>
                      </c:pt>
                      <c:pt idx="4648">
                        <c:v>0.10524549999999998</c:v>
                      </c:pt>
                      <c:pt idx="4649">
                        <c:v>0.10523499999999998</c:v>
                      </c:pt>
                      <c:pt idx="4650">
                        <c:v>0.10521949999999998</c:v>
                      </c:pt>
                      <c:pt idx="4651">
                        <c:v>0.10522699999999997</c:v>
                      </c:pt>
                      <c:pt idx="4652">
                        <c:v>0.10522249999999998</c:v>
                      </c:pt>
                      <c:pt idx="4653">
                        <c:v>0.10522699999999997</c:v>
                      </c:pt>
                      <c:pt idx="4654">
                        <c:v>0.10522799999999996</c:v>
                      </c:pt>
                      <c:pt idx="4655">
                        <c:v>0.10519199999999997</c:v>
                      </c:pt>
                      <c:pt idx="4656">
                        <c:v>0.10519599999999997</c:v>
                      </c:pt>
                      <c:pt idx="4657">
                        <c:v>0.10517649999999998</c:v>
                      </c:pt>
                      <c:pt idx="4658">
                        <c:v>0.1051795</c:v>
                      </c:pt>
                      <c:pt idx="4659">
                        <c:v>0.10517899999999997</c:v>
                      </c:pt>
                      <c:pt idx="4660">
                        <c:v>0.10517299999999995</c:v>
                      </c:pt>
                      <c:pt idx="4661">
                        <c:v>0.10517349999999998</c:v>
                      </c:pt>
                      <c:pt idx="4662">
                        <c:v>0.10518899999999996</c:v>
                      </c:pt>
                      <c:pt idx="4663">
                        <c:v>0.10517849999999995</c:v>
                      </c:pt>
                      <c:pt idx="4664">
                        <c:v>0.10518549999999996</c:v>
                      </c:pt>
                      <c:pt idx="4665">
                        <c:v>0.10519449999999995</c:v>
                      </c:pt>
                      <c:pt idx="4666">
                        <c:v>0.10520349999999996</c:v>
                      </c:pt>
                      <c:pt idx="4667">
                        <c:v>0.10520499999999997</c:v>
                      </c:pt>
                      <c:pt idx="4668">
                        <c:v>0.10520299999999998</c:v>
                      </c:pt>
                      <c:pt idx="4669">
                        <c:v>0.10520549999999997</c:v>
                      </c:pt>
                      <c:pt idx="4670">
                        <c:v>0.1052245</c:v>
                      </c:pt>
                      <c:pt idx="4671">
                        <c:v>0.10524049999999999</c:v>
                      </c:pt>
                      <c:pt idx="4672">
                        <c:v>0.10523099999999998</c:v>
                      </c:pt>
                      <c:pt idx="4673">
                        <c:v>0.10522999999999998</c:v>
                      </c:pt>
                      <c:pt idx="4674">
                        <c:v>0.10522399999999997</c:v>
                      </c:pt>
                      <c:pt idx="4675">
                        <c:v>0.10524049999999997</c:v>
                      </c:pt>
                      <c:pt idx="4676">
                        <c:v>0.10523899999999996</c:v>
                      </c:pt>
                      <c:pt idx="4677">
                        <c:v>0.10521149999999996</c:v>
                      </c:pt>
                      <c:pt idx="4678">
                        <c:v>0.10519549999999994</c:v>
                      </c:pt>
                      <c:pt idx="4679">
                        <c:v>0.10519849999999993</c:v>
                      </c:pt>
                      <c:pt idx="4680">
                        <c:v>0.10519999999999992</c:v>
                      </c:pt>
                      <c:pt idx="4681">
                        <c:v>0.10520399999999991</c:v>
                      </c:pt>
                      <c:pt idx="4682">
                        <c:v>0.10520399999999991</c:v>
                      </c:pt>
                      <c:pt idx="4683">
                        <c:v>0.10519449999999991</c:v>
                      </c:pt>
                      <c:pt idx="4684">
                        <c:v>0.10518949999999995</c:v>
                      </c:pt>
                      <c:pt idx="4685">
                        <c:v>0.10520449999999995</c:v>
                      </c:pt>
                      <c:pt idx="4686">
                        <c:v>0.10519949999999996</c:v>
                      </c:pt>
                      <c:pt idx="4687">
                        <c:v>0.10517699999999994</c:v>
                      </c:pt>
                      <c:pt idx="4688">
                        <c:v>0.10517149999999996</c:v>
                      </c:pt>
                      <c:pt idx="4689">
                        <c:v>0.10516599999999997</c:v>
                      </c:pt>
                      <c:pt idx="4690">
                        <c:v>0.10516999999999997</c:v>
                      </c:pt>
                      <c:pt idx="4691">
                        <c:v>0.10515999999999998</c:v>
                      </c:pt>
                      <c:pt idx="4692">
                        <c:v>0.10515299999999997</c:v>
                      </c:pt>
                      <c:pt idx="4693">
                        <c:v>0.10513799999999998</c:v>
                      </c:pt>
                      <c:pt idx="4694">
                        <c:v>0.10511949999999999</c:v>
                      </c:pt>
                      <c:pt idx="4695">
                        <c:v>0.10509299999999998</c:v>
                      </c:pt>
                      <c:pt idx="4696">
                        <c:v>0.10506699999999998</c:v>
                      </c:pt>
                      <c:pt idx="4697">
                        <c:v>0.10505749999999997</c:v>
                      </c:pt>
                      <c:pt idx="4698">
                        <c:v>0.10504699999999997</c:v>
                      </c:pt>
                      <c:pt idx="4699">
                        <c:v>0.10501749999999997</c:v>
                      </c:pt>
                      <c:pt idx="4700">
                        <c:v>0.10497749999999999</c:v>
                      </c:pt>
                      <c:pt idx="4701">
                        <c:v>0.10494549999999998</c:v>
                      </c:pt>
                      <c:pt idx="4702">
                        <c:v>0.10492699999999998</c:v>
                      </c:pt>
                      <c:pt idx="4703">
                        <c:v>0.10489799999999998</c:v>
                      </c:pt>
                      <c:pt idx="4704">
                        <c:v>0.10486649999999996</c:v>
                      </c:pt>
                      <c:pt idx="4705">
                        <c:v>0.10484649999999995</c:v>
                      </c:pt>
                      <c:pt idx="4706">
                        <c:v>0.10479899999999998</c:v>
                      </c:pt>
                      <c:pt idx="4707">
                        <c:v>0.10476799999999997</c:v>
                      </c:pt>
                      <c:pt idx="4708">
                        <c:v>0.10476049999999998</c:v>
                      </c:pt>
                      <c:pt idx="4709">
                        <c:v>0.10473499999999998</c:v>
                      </c:pt>
                      <c:pt idx="4710">
                        <c:v>0.10471449999999999</c:v>
                      </c:pt>
                      <c:pt idx="4711">
                        <c:v>0.10468549999999999</c:v>
                      </c:pt>
                      <c:pt idx="4712">
                        <c:v>0.1046465</c:v>
                      </c:pt>
                      <c:pt idx="4713">
                        <c:v>0.10462450000000001</c:v>
                      </c:pt>
                      <c:pt idx="4714">
                        <c:v>0.1045975</c:v>
                      </c:pt>
                      <c:pt idx="4715">
                        <c:v>0.10454650000000001</c:v>
                      </c:pt>
                      <c:pt idx="4716">
                        <c:v>0.10450650000000002</c:v>
                      </c:pt>
                      <c:pt idx="4717">
                        <c:v>0.10447050000000001</c:v>
                      </c:pt>
                      <c:pt idx="4718">
                        <c:v>0.1044255</c:v>
                      </c:pt>
                      <c:pt idx="4719">
                        <c:v>0.10437650000000001</c:v>
                      </c:pt>
                      <c:pt idx="4720">
                        <c:v>0.10432550000000002</c:v>
                      </c:pt>
                      <c:pt idx="4721">
                        <c:v>0.10427450000000002</c:v>
                      </c:pt>
                      <c:pt idx="4722">
                        <c:v>0.10423250000000003</c:v>
                      </c:pt>
                      <c:pt idx="4723">
                        <c:v>0.10417050000000001</c:v>
                      </c:pt>
                      <c:pt idx="4724">
                        <c:v>0.10409950000000004</c:v>
                      </c:pt>
                      <c:pt idx="4725">
                        <c:v>0.10405850000000003</c:v>
                      </c:pt>
                      <c:pt idx="4726">
                        <c:v>0.10399850000000002</c:v>
                      </c:pt>
                      <c:pt idx="4727">
                        <c:v>0.10393050000000006</c:v>
                      </c:pt>
                      <c:pt idx="4728">
                        <c:v>0.10385100000000005</c:v>
                      </c:pt>
                      <c:pt idx="4729">
                        <c:v>0.10379250000000004</c:v>
                      </c:pt>
                      <c:pt idx="4730">
                        <c:v>0.10373550000000004</c:v>
                      </c:pt>
                      <c:pt idx="4731">
                        <c:v>0.10365100000000003</c:v>
                      </c:pt>
                      <c:pt idx="4732">
                        <c:v>0.10357700000000003</c:v>
                      </c:pt>
                      <c:pt idx="4733">
                        <c:v>0.10348800000000002</c:v>
                      </c:pt>
                      <c:pt idx="4734">
                        <c:v>0.10340250000000002</c:v>
                      </c:pt>
                      <c:pt idx="4735">
                        <c:v>0.10330200000000003</c:v>
                      </c:pt>
                      <c:pt idx="4736">
                        <c:v>0.10320900000000002</c:v>
                      </c:pt>
                      <c:pt idx="4737">
                        <c:v>0.10311850000000002</c:v>
                      </c:pt>
                      <c:pt idx="4738">
                        <c:v>0.10303900000000001</c:v>
                      </c:pt>
                      <c:pt idx="4739">
                        <c:v>0.10294750000000001</c:v>
                      </c:pt>
                      <c:pt idx="4740">
                        <c:v>0.102852</c:v>
                      </c:pt>
                      <c:pt idx="4741">
                        <c:v>0.10276799999999996</c:v>
                      </c:pt>
                      <c:pt idx="4742">
                        <c:v>0.10266049999999999</c:v>
                      </c:pt>
                      <c:pt idx="4743">
                        <c:v>0.10254699999999999</c:v>
                      </c:pt>
                      <c:pt idx="4744">
                        <c:v>0.10246599999999997</c:v>
                      </c:pt>
                      <c:pt idx="4745">
                        <c:v>0.10237699999999997</c:v>
                      </c:pt>
                      <c:pt idx="4746">
                        <c:v>0.10228449999999994</c:v>
                      </c:pt>
                      <c:pt idx="4747">
                        <c:v>0.10219599999999994</c:v>
                      </c:pt>
                      <c:pt idx="4748">
                        <c:v>0.10209749999999997</c:v>
                      </c:pt>
                      <c:pt idx="4749">
                        <c:v>0.10199649999999996</c:v>
                      </c:pt>
                      <c:pt idx="4750">
                        <c:v>0.10190449999999995</c:v>
                      </c:pt>
                      <c:pt idx="4751">
                        <c:v>0.10179399999999998</c:v>
                      </c:pt>
                      <c:pt idx="4752">
                        <c:v>0.10167999999999995</c:v>
                      </c:pt>
                      <c:pt idx="4753">
                        <c:v>0.10156849999999996</c:v>
                      </c:pt>
                      <c:pt idx="4754">
                        <c:v>0.10146149999999997</c:v>
                      </c:pt>
                      <c:pt idx="4755">
                        <c:v>0.10133349999999997</c:v>
                      </c:pt>
                      <c:pt idx="4756">
                        <c:v>0.10121399999999996</c:v>
                      </c:pt>
                      <c:pt idx="4757">
                        <c:v>0.10110349999999997</c:v>
                      </c:pt>
                      <c:pt idx="4758">
                        <c:v>0.10098199999999995</c:v>
                      </c:pt>
                      <c:pt idx="4759">
                        <c:v>0.10087999999999994</c:v>
                      </c:pt>
                      <c:pt idx="4760">
                        <c:v>0.10076749999999994</c:v>
                      </c:pt>
                      <c:pt idx="4761">
                        <c:v>0.10065499999999995</c:v>
                      </c:pt>
                      <c:pt idx="4762">
                        <c:v>0.10052949999999994</c:v>
                      </c:pt>
                      <c:pt idx="4763">
                        <c:v>0.10041449999999993</c:v>
                      </c:pt>
                      <c:pt idx="4764">
                        <c:v>0.10027899999999994</c:v>
                      </c:pt>
                      <c:pt idx="4765">
                        <c:v>0.10017649999999995</c:v>
                      </c:pt>
                      <c:pt idx="4766">
                        <c:v>0.10006999999999994</c:v>
                      </c:pt>
                      <c:pt idx="4767">
                        <c:v>9.9943999999999936E-2</c:v>
                      </c:pt>
                      <c:pt idx="4768">
                        <c:v>9.9815999999999919E-2</c:v>
                      </c:pt>
                      <c:pt idx="4769">
                        <c:v>9.9686999999999928E-2</c:v>
                      </c:pt>
                      <c:pt idx="4770">
                        <c:v>9.9543999999999938E-2</c:v>
                      </c:pt>
                      <c:pt idx="4771">
                        <c:v>9.9404499999999951E-2</c:v>
                      </c:pt>
                      <c:pt idx="4772">
                        <c:v>9.9234499999999948E-2</c:v>
                      </c:pt>
                      <c:pt idx="4773">
                        <c:v>9.9099999999999924E-2</c:v>
                      </c:pt>
                      <c:pt idx="4774">
                        <c:v>9.8967999999999959E-2</c:v>
                      </c:pt>
                      <c:pt idx="4775">
                        <c:v>9.8848499999999964E-2</c:v>
                      </c:pt>
                      <c:pt idx="4776">
                        <c:v>9.8708499999999949E-2</c:v>
                      </c:pt>
                      <c:pt idx="4777">
                        <c:v>9.8593999999999959E-2</c:v>
                      </c:pt>
                      <c:pt idx="4778">
                        <c:v>9.847349999999995E-2</c:v>
                      </c:pt>
                      <c:pt idx="4779">
                        <c:v>9.8333999999999977E-2</c:v>
                      </c:pt>
                      <c:pt idx="4780">
                        <c:v>9.8199999999999968E-2</c:v>
                      </c:pt>
                      <c:pt idx="4781">
                        <c:v>9.8085999999999965E-2</c:v>
                      </c:pt>
                      <c:pt idx="4782">
                        <c:v>9.795049999999994E-2</c:v>
                      </c:pt>
                      <c:pt idx="4783">
                        <c:v>9.782099999999995E-2</c:v>
                      </c:pt>
                      <c:pt idx="4784">
                        <c:v>9.7677499999999945E-2</c:v>
                      </c:pt>
                      <c:pt idx="4785">
                        <c:v>9.7541499999999934E-2</c:v>
                      </c:pt>
                      <c:pt idx="4786">
                        <c:v>9.7394999999999954E-2</c:v>
                      </c:pt>
                      <c:pt idx="4787">
                        <c:v>9.7256499999999968E-2</c:v>
                      </c:pt>
                      <c:pt idx="4788">
                        <c:v>9.7118999999999969E-2</c:v>
                      </c:pt>
                      <c:pt idx="4789">
                        <c:v>9.6976499999999979E-2</c:v>
                      </c:pt>
                      <c:pt idx="4790">
                        <c:v>9.6825499999999995E-2</c:v>
                      </c:pt>
                      <c:pt idx="4791">
                        <c:v>9.6673999999999982E-2</c:v>
                      </c:pt>
                      <c:pt idx="4792">
                        <c:v>9.6509999999999999E-2</c:v>
                      </c:pt>
                      <c:pt idx="4793">
                        <c:v>9.6357500000000013E-2</c:v>
                      </c:pt>
                      <c:pt idx="4794">
                        <c:v>9.6215499999999995E-2</c:v>
                      </c:pt>
                      <c:pt idx="4795">
                        <c:v>9.6069999999999975E-2</c:v>
                      </c:pt>
                      <c:pt idx="4796">
                        <c:v>9.5936999999999967E-2</c:v>
                      </c:pt>
                      <c:pt idx="4797">
                        <c:v>9.5771499999999982E-2</c:v>
                      </c:pt>
                      <c:pt idx="4798">
                        <c:v>9.5611999999999975E-2</c:v>
                      </c:pt>
                      <c:pt idx="4799">
                        <c:v>9.5453999999999969E-2</c:v>
                      </c:pt>
                      <c:pt idx="4800">
                        <c:v>9.5268999999999993E-2</c:v>
                      </c:pt>
                      <c:pt idx="4801">
                        <c:v>9.5097499999999988E-2</c:v>
                      </c:pt>
                      <c:pt idx="4802">
                        <c:v>9.4921999999999965E-2</c:v>
                      </c:pt>
                      <c:pt idx="4803">
                        <c:v>9.4783999999999966E-2</c:v>
                      </c:pt>
                      <c:pt idx="4804">
                        <c:v>9.4647499999999954E-2</c:v>
                      </c:pt>
                      <c:pt idx="4805">
                        <c:v>9.4512499999999944E-2</c:v>
                      </c:pt>
                      <c:pt idx="4806">
                        <c:v>9.4375499999999959E-2</c:v>
                      </c:pt>
                      <c:pt idx="4807">
                        <c:v>9.4231999999999955E-2</c:v>
                      </c:pt>
                      <c:pt idx="4808">
                        <c:v>9.4076999999999966E-2</c:v>
                      </c:pt>
                      <c:pt idx="4809">
                        <c:v>9.3891499999999961E-2</c:v>
                      </c:pt>
                      <c:pt idx="4810">
                        <c:v>9.3739499999999948E-2</c:v>
                      </c:pt>
                      <c:pt idx="4811">
                        <c:v>9.3604499999999966E-2</c:v>
                      </c:pt>
                      <c:pt idx="4812">
                        <c:v>9.3451999999999966E-2</c:v>
                      </c:pt>
                      <c:pt idx="4813">
                        <c:v>9.3308999999999961E-2</c:v>
                      </c:pt>
                      <c:pt idx="4814">
                        <c:v>9.3161499999999967E-2</c:v>
                      </c:pt>
                      <c:pt idx="4815">
                        <c:v>9.3010499999999996E-2</c:v>
                      </c:pt>
                      <c:pt idx="4816">
                        <c:v>9.2868500000000007E-2</c:v>
                      </c:pt>
                      <c:pt idx="4817">
                        <c:v>9.2699500000000018E-2</c:v>
                      </c:pt>
                      <c:pt idx="4818">
                        <c:v>9.2558500000000002E-2</c:v>
                      </c:pt>
                      <c:pt idx="4819">
                        <c:v>9.2406000000000002E-2</c:v>
                      </c:pt>
                      <c:pt idx="4820">
                        <c:v>9.2252000000000015E-2</c:v>
                      </c:pt>
                      <c:pt idx="4821">
                        <c:v>9.209050000000002E-2</c:v>
                      </c:pt>
                      <c:pt idx="4822">
                        <c:v>9.1937000000000019E-2</c:v>
                      </c:pt>
                      <c:pt idx="4823">
                        <c:v>9.1791499999999998E-2</c:v>
                      </c:pt>
                      <c:pt idx="4824">
                        <c:v>9.1629500000000003E-2</c:v>
                      </c:pt>
                      <c:pt idx="4825">
                        <c:v>9.1470999999999997E-2</c:v>
                      </c:pt>
                      <c:pt idx="4826">
                        <c:v>9.1308500000000029E-2</c:v>
                      </c:pt>
                      <c:pt idx="4827">
                        <c:v>9.1149500000000008E-2</c:v>
                      </c:pt>
                      <c:pt idx="4828">
                        <c:v>9.0986500000000012E-2</c:v>
                      </c:pt>
                      <c:pt idx="4829">
                        <c:v>9.0810000000000016E-2</c:v>
                      </c:pt>
                      <c:pt idx="4830">
                        <c:v>9.0624500000000038E-2</c:v>
                      </c:pt>
                      <c:pt idx="4831">
                        <c:v>9.0442000000000022E-2</c:v>
                      </c:pt>
                      <c:pt idx="4832">
                        <c:v>9.0272500000000019E-2</c:v>
                      </c:pt>
                      <c:pt idx="4833">
                        <c:v>9.0135500000000021E-2</c:v>
                      </c:pt>
                      <c:pt idx="4834">
                        <c:v>8.9946500000000013E-2</c:v>
                      </c:pt>
                      <c:pt idx="4835">
                        <c:v>8.9765000000000011E-2</c:v>
                      </c:pt>
                      <c:pt idx="4836">
                        <c:v>8.9586499999999999E-2</c:v>
                      </c:pt>
                      <c:pt idx="4837">
                        <c:v>8.9409999999999989E-2</c:v>
                      </c:pt>
                      <c:pt idx="4838">
                        <c:v>8.9228499999999988E-2</c:v>
                      </c:pt>
                      <c:pt idx="4839">
                        <c:v>8.9045499999999972E-2</c:v>
                      </c:pt>
                      <c:pt idx="4840">
                        <c:v>8.8845499999999994E-2</c:v>
                      </c:pt>
                      <c:pt idx="4841">
                        <c:v>8.8660000000000003E-2</c:v>
                      </c:pt>
                      <c:pt idx="4842">
                        <c:v>8.8467999999999977E-2</c:v>
                      </c:pt>
                      <c:pt idx="4843">
                        <c:v>8.8279999999999997E-2</c:v>
                      </c:pt>
                      <c:pt idx="4844">
                        <c:v>8.8094499999999978E-2</c:v>
                      </c:pt>
                      <c:pt idx="4845">
                        <c:v>8.7889999999999996E-2</c:v>
                      </c:pt>
                      <c:pt idx="4846">
                        <c:v>8.7763499999999994E-2</c:v>
                      </c:pt>
                      <c:pt idx="4847">
                        <c:v>8.759299999999999E-2</c:v>
                      </c:pt>
                      <c:pt idx="4848">
                        <c:v>8.7401000000000006E-2</c:v>
                      </c:pt>
                      <c:pt idx="4849">
                        <c:v>8.7202500000000002E-2</c:v>
                      </c:pt>
                      <c:pt idx="4850">
                        <c:v>8.7020500000000001E-2</c:v>
                      </c:pt>
                      <c:pt idx="4851">
                        <c:v>8.6835999999999983E-2</c:v>
                      </c:pt>
                      <c:pt idx="4852">
                        <c:v>8.6641999999999997E-2</c:v>
                      </c:pt>
                      <c:pt idx="4853">
                        <c:v>8.6448999999999998E-2</c:v>
                      </c:pt>
                      <c:pt idx="4854">
                        <c:v>8.6244500000000002E-2</c:v>
                      </c:pt>
                      <c:pt idx="4855">
                        <c:v>8.6085499999999995E-2</c:v>
                      </c:pt>
                      <c:pt idx="4856">
                        <c:v>8.5875500000000007E-2</c:v>
                      </c:pt>
                      <c:pt idx="4857">
                        <c:v>8.5680499999999993E-2</c:v>
                      </c:pt>
                      <c:pt idx="4858">
                        <c:v>8.5474999999999995E-2</c:v>
                      </c:pt>
                      <c:pt idx="4859">
                        <c:v>8.5280500000000009E-2</c:v>
                      </c:pt>
                      <c:pt idx="4860">
                        <c:v>8.5077E-2</c:v>
                      </c:pt>
                      <c:pt idx="4861">
                        <c:v>8.4868999999999986E-2</c:v>
                      </c:pt>
                      <c:pt idx="4862">
                        <c:v>8.4653499999999993E-2</c:v>
                      </c:pt>
                      <c:pt idx="4863">
                        <c:v>8.4452999999999973E-2</c:v>
                      </c:pt>
                      <c:pt idx="4864">
                        <c:v>8.423499999999999E-2</c:v>
                      </c:pt>
                      <c:pt idx="4865">
                        <c:v>8.4023999999999988E-2</c:v>
                      </c:pt>
                      <c:pt idx="4866">
                        <c:v>8.3814999999999987E-2</c:v>
                      </c:pt>
                      <c:pt idx="4867">
                        <c:v>8.3616999999999997E-2</c:v>
                      </c:pt>
                      <c:pt idx="4868">
                        <c:v>8.3408499999999955E-2</c:v>
                      </c:pt>
                      <c:pt idx="4869">
                        <c:v>8.3195999999999978E-2</c:v>
                      </c:pt>
                      <c:pt idx="4870">
                        <c:v>8.2996999999999974E-2</c:v>
                      </c:pt>
                      <c:pt idx="4871">
                        <c:v>8.2794999999999966E-2</c:v>
                      </c:pt>
                      <c:pt idx="4872">
                        <c:v>8.2575499999999954E-2</c:v>
                      </c:pt>
                      <c:pt idx="4873">
                        <c:v>8.2398499999999958E-2</c:v>
                      </c:pt>
                      <c:pt idx="4874">
                        <c:v>8.2226499999999966E-2</c:v>
                      </c:pt>
                      <c:pt idx="4875">
                        <c:v>8.2045499999999938E-2</c:v>
                      </c:pt>
                      <c:pt idx="4876">
                        <c:v>8.1875499999999948E-2</c:v>
                      </c:pt>
                      <c:pt idx="4877">
                        <c:v>8.1725499999999951E-2</c:v>
                      </c:pt>
                      <c:pt idx="4878">
                        <c:v>8.1565999999999958E-2</c:v>
                      </c:pt>
                      <c:pt idx="4879">
                        <c:v>8.1395999999999941E-2</c:v>
                      </c:pt>
                      <c:pt idx="4880">
                        <c:v>8.1229499999999927E-2</c:v>
                      </c:pt>
                      <c:pt idx="4881">
                        <c:v>8.1069499999999906E-2</c:v>
                      </c:pt>
                      <c:pt idx="4882">
                        <c:v>8.0898499999999901E-2</c:v>
                      </c:pt>
                      <c:pt idx="4883">
                        <c:v>8.0755499999999897E-2</c:v>
                      </c:pt>
                      <c:pt idx="4884">
                        <c:v>8.0600499999999908E-2</c:v>
                      </c:pt>
                      <c:pt idx="4885">
                        <c:v>8.0422499999999897E-2</c:v>
                      </c:pt>
                      <c:pt idx="4886">
                        <c:v>8.0263999999999919E-2</c:v>
                      </c:pt>
                      <c:pt idx="4887">
                        <c:v>8.0111499999999919E-2</c:v>
                      </c:pt>
                      <c:pt idx="4888">
                        <c:v>7.9954999999999901E-2</c:v>
                      </c:pt>
                      <c:pt idx="4889">
                        <c:v>7.9795999999999895E-2</c:v>
                      </c:pt>
                      <c:pt idx="4890">
                        <c:v>7.9615999999999895E-2</c:v>
                      </c:pt>
                      <c:pt idx="4891">
                        <c:v>7.9459999999999906E-2</c:v>
                      </c:pt>
                      <c:pt idx="4892">
                        <c:v>7.9313999999999898E-2</c:v>
                      </c:pt>
                      <c:pt idx="4893">
                        <c:v>7.9164499999999915E-2</c:v>
                      </c:pt>
                      <c:pt idx="4894">
                        <c:v>7.9031999999999908E-2</c:v>
                      </c:pt>
                      <c:pt idx="4895">
                        <c:v>7.8897499999999898E-2</c:v>
                      </c:pt>
                      <c:pt idx="4896">
                        <c:v>7.8808999999999907E-2</c:v>
                      </c:pt>
                      <c:pt idx="4897">
                        <c:v>7.8684999999999908E-2</c:v>
                      </c:pt>
                      <c:pt idx="4898">
                        <c:v>7.8572499999999906E-2</c:v>
                      </c:pt>
                      <c:pt idx="4899">
                        <c:v>7.8471999999999903E-2</c:v>
                      </c:pt>
                      <c:pt idx="4900">
                        <c:v>7.8370999999999899E-2</c:v>
                      </c:pt>
                      <c:pt idx="4901">
                        <c:v>7.8274499999999886E-2</c:v>
                      </c:pt>
                      <c:pt idx="4902">
                        <c:v>7.8175499999999898E-2</c:v>
                      </c:pt>
                      <c:pt idx="4903">
                        <c:v>7.8073499999999893E-2</c:v>
                      </c:pt>
                      <c:pt idx="4904">
                        <c:v>7.797699999999988E-2</c:v>
                      </c:pt>
                      <c:pt idx="4905">
                        <c:v>7.7888999999999889E-2</c:v>
                      </c:pt>
                      <c:pt idx="4906">
                        <c:v>7.7799999999999883E-2</c:v>
                      </c:pt>
                      <c:pt idx="4907">
                        <c:v>7.7708999999999889E-2</c:v>
                      </c:pt>
                      <c:pt idx="4908">
                        <c:v>7.7613499999999891E-2</c:v>
                      </c:pt>
                      <c:pt idx="4909">
                        <c:v>7.7521999999999883E-2</c:v>
                      </c:pt>
                      <c:pt idx="4910">
                        <c:v>7.7410499999999896E-2</c:v>
                      </c:pt>
                      <c:pt idx="4911">
                        <c:v>7.7325999999999895E-2</c:v>
                      </c:pt>
                      <c:pt idx="4912">
                        <c:v>7.7245999999999912E-2</c:v>
                      </c:pt>
                      <c:pt idx="4913">
                        <c:v>7.7158499999999922E-2</c:v>
                      </c:pt>
                      <c:pt idx="4914">
                        <c:v>7.7132999999999924E-2</c:v>
                      </c:pt>
                      <c:pt idx="4915">
                        <c:v>7.7072999999999919E-2</c:v>
                      </c:pt>
                      <c:pt idx="4916">
                        <c:v>7.7015499999999917E-2</c:v>
                      </c:pt>
                      <c:pt idx="4917">
                        <c:v>7.6944499999999916E-2</c:v>
                      </c:pt>
                      <c:pt idx="4918">
                        <c:v>7.6887499999999914E-2</c:v>
                      </c:pt>
                      <c:pt idx="4919">
                        <c:v>7.6829999999999912E-2</c:v>
                      </c:pt>
                      <c:pt idx="4920">
                        <c:v>7.6775499999999927E-2</c:v>
                      </c:pt>
                      <c:pt idx="4921">
                        <c:v>7.6717499999999925E-2</c:v>
                      </c:pt>
                      <c:pt idx="4922">
                        <c:v>7.6664499999999927E-2</c:v>
                      </c:pt>
                      <c:pt idx="4923">
                        <c:v>7.6613999999999932E-2</c:v>
                      </c:pt>
                      <c:pt idx="4924">
                        <c:v>7.6596499999999929E-2</c:v>
                      </c:pt>
                      <c:pt idx="4925">
                        <c:v>7.6540999999999929E-2</c:v>
                      </c:pt>
                      <c:pt idx="4926">
                        <c:v>7.649699999999994E-2</c:v>
                      </c:pt>
                      <c:pt idx="4927">
                        <c:v>7.6438499999999937E-2</c:v>
                      </c:pt>
                      <c:pt idx="4928">
                        <c:v>7.6415499999999942E-2</c:v>
                      </c:pt>
                      <c:pt idx="4929">
                        <c:v>7.6376999999999945E-2</c:v>
                      </c:pt>
                      <c:pt idx="4930">
                        <c:v>7.6339999999999936E-2</c:v>
                      </c:pt>
                      <c:pt idx="4931">
                        <c:v>7.6319499999999943E-2</c:v>
                      </c:pt>
                      <c:pt idx="4932">
                        <c:v>7.6315499999999953E-2</c:v>
                      </c:pt>
                      <c:pt idx="4933">
                        <c:v>7.6301999999999953E-2</c:v>
                      </c:pt>
                      <c:pt idx="4934">
                        <c:v>7.6293499999999959E-2</c:v>
                      </c:pt>
                      <c:pt idx="4935">
                        <c:v>7.628449999999995E-2</c:v>
                      </c:pt>
                      <c:pt idx="4936">
                        <c:v>7.6288999999999968E-2</c:v>
                      </c:pt>
                      <c:pt idx="4937">
                        <c:v>7.6299499999999965E-2</c:v>
                      </c:pt>
                      <c:pt idx="4938">
                        <c:v>7.6299999999999965E-2</c:v>
                      </c:pt>
                      <c:pt idx="4939">
                        <c:v>7.6307999999999959E-2</c:v>
                      </c:pt>
                      <c:pt idx="4940">
                        <c:v>7.631849999999997E-2</c:v>
                      </c:pt>
                      <c:pt idx="4941">
                        <c:v>7.6310999999999976E-2</c:v>
                      </c:pt>
                      <c:pt idx="4942">
                        <c:v>7.6330499999999968E-2</c:v>
                      </c:pt>
                      <c:pt idx="4943">
                        <c:v>7.6352999999999976E-2</c:v>
                      </c:pt>
                      <c:pt idx="4944">
                        <c:v>7.6376999999999973E-2</c:v>
                      </c:pt>
                      <c:pt idx="4945">
                        <c:v>7.6392499999999988E-2</c:v>
                      </c:pt>
                      <c:pt idx="4946">
                        <c:v>7.641249999999998E-2</c:v>
                      </c:pt>
                      <c:pt idx="4947">
                        <c:v>7.6409999999999992E-2</c:v>
                      </c:pt>
                      <c:pt idx="4948">
                        <c:v>7.6433499999999988E-2</c:v>
                      </c:pt>
                      <c:pt idx="4949">
                        <c:v>7.6465999999999978E-2</c:v>
                      </c:pt>
                      <c:pt idx="4950">
                        <c:v>7.6489499999999988E-2</c:v>
                      </c:pt>
                      <c:pt idx="4951">
                        <c:v>7.6523999999999981E-2</c:v>
                      </c:pt>
                      <c:pt idx="4952">
                        <c:v>7.656049999999999E-2</c:v>
                      </c:pt>
                      <c:pt idx="4953">
                        <c:v>7.6599999999999988E-2</c:v>
                      </c:pt>
                      <c:pt idx="4954">
                        <c:v>7.6639499999999985E-2</c:v>
                      </c:pt>
                      <c:pt idx="4955">
                        <c:v>7.6696999999999987E-2</c:v>
                      </c:pt>
                      <c:pt idx="4956">
                        <c:v>7.6747999999999983E-2</c:v>
                      </c:pt>
                      <c:pt idx="4957">
                        <c:v>7.6795999999999975E-2</c:v>
                      </c:pt>
                      <c:pt idx="4958">
                        <c:v>7.6852999999999977E-2</c:v>
                      </c:pt>
                      <c:pt idx="4959">
                        <c:v>7.6894999999999977E-2</c:v>
                      </c:pt>
                      <c:pt idx="4960">
                        <c:v>7.6945499999999972E-2</c:v>
                      </c:pt>
                      <c:pt idx="4961">
                        <c:v>7.7001999999999973E-2</c:v>
                      </c:pt>
                      <c:pt idx="4962">
                        <c:v>7.7064999999999981E-2</c:v>
                      </c:pt>
                      <c:pt idx="4963">
                        <c:v>7.712399999999997E-2</c:v>
                      </c:pt>
                      <c:pt idx="4964">
                        <c:v>7.7183499999999988E-2</c:v>
                      </c:pt>
                      <c:pt idx="4965">
                        <c:v>7.7228499999999978E-2</c:v>
                      </c:pt>
                      <c:pt idx="4966">
                        <c:v>7.7291499999999985E-2</c:v>
                      </c:pt>
                      <c:pt idx="4967">
                        <c:v>7.7360999999999985E-2</c:v>
                      </c:pt>
                      <c:pt idx="4968">
                        <c:v>7.7431499999999986E-2</c:v>
                      </c:pt>
                      <c:pt idx="4969">
                        <c:v>7.7506499999999992E-2</c:v>
                      </c:pt>
                      <c:pt idx="4970">
                        <c:v>7.7593499999999996E-2</c:v>
                      </c:pt>
                      <c:pt idx="4971">
                        <c:v>7.7679999999999985E-2</c:v>
                      </c:pt>
                      <c:pt idx="4972">
                        <c:v>7.7755499999999991E-2</c:v>
                      </c:pt>
                      <c:pt idx="4973">
                        <c:v>7.7827999999999994E-2</c:v>
                      </c:pt>
                      <c:pt idx="4974">
                        <c:v>7.7910499999999994E-2</c:v>
                      </c:pt>
                      <c:pt idx="4975">
                        <c:v>7.7987500000000001E-2</c:v>
                      </c:pt>
                      <c:pt idx="4976">
                        <c:v>7.8066999999999998E-2</c:v>
                      </c:pt>
                      <c:pt idx="4977">
                        <c:v>7.8145500000000007E-2</c:v>
                      </c:pt>
                      <c:pt idx="4978">
                        <c:v>7.8228000000000006E-2</c:v>
                      </c:pt>
                      <c:pt idx="4979">
                        <c:v>7.8327000000000008E-2</c:v>
                      </c:pt>
                      <c:pt idx="4980">
                        <c:v>7.8419000000000003E-2</c:v>
                      </c:pt>
                      <c:pt idx="4981">
                        <c:v>7.8508000000000008E-2</c:v>
                      </c:pt>
                      <c:pt idx="4982">
                        <c:v>7.8608000000000011E-2</c:v>
                      </c:pt>
                      <c:pt idx="4983">
                        <c:v>7.8696500000000003E-2</c:v>
                      </c:pt>
                      <c:pt idx="4984">
                        <c:v>7.8788500000000011E-2</c:v>
                      </c:pt>
                      <c:pt idx="4985">
                        <c:v>7.8878000000000004E-2</c:v>
                      </c:pt>
                      <c:pt idx="4986">
                        <c:v>7.8979500000000008E-2</c:v>
                      </c:pt>
                      <c:pt idx="4987">
                        <c:v>7.9083000000000001E-2</c:v>
                      </c:pt>
                      <c:pt idx="4988">
                        <c:v>7.9193000000000013E-2</c:v>
                      </c:pt>
                      <c:pt idx="4989">
                        <c:v>7.9294500000000004E-2</c:v>
                      </c:pt>
                      <c:pt idx="4990">
                        <c:v>7.9408000000000006E-2</c:v>
                      </c:pt>
                      <c:pt idx="4991">
                        <c:v>7.9541000000000014E-2</c:v>
                      </c:pt>
                      <c:pt idx="4992">
                        <c:v>7.9608000000000012E-2</c:v>
                      </c:pt>
                      <c:pt idx="4993">
                        <c:v>7.9662500000000011E-2</c:v>
                      </c:pt>
                      <c:pt idx="4994">
                        <c:v>7.9719500000000013E-2</c:v>
                      </c:pt>
                      <c:pt idx="4995">
                        <c:v>7.9769500000000021E-2</c:v>
                      </c:pt>
                      <c:pt idx="4996">
                        <c:v>7.9825500000000021E-2</c:v>
                      </c:pt>
                      <c:pt idx="4997">
                        <c:v>7.9894500000000021E-2</c:v>
                      </c:pt>
                      <c:pt idx="4998">
                        <c:v>7.9956000000000027E-2</c:v>
                      </c:pt>
                      <c:pt idx="4999">
                        <c:v>8.0019000000000021E-2</c:v>
                      </c:pt>
                      <c:pt idx="5000">
                        <c:v>8.0087500000000006E-2</c:v>
                      </c:pt>
                      <c:pt idx="5001">
                        <c:v>8.0163500000000026E-2</c:v>
                      </c:pt>
                      <c:pt idx="5002">
                        <c:v>8.0240000000000034E-2</c:v>
                      </c:pt>
                      <c:pt idx="5003">
                        <c:v>8.0283000000000021E-2</c:v>
                      </c:pt>
                      <c:pt idx="5004">
                        <c:v>8.0326500000000009E-2</c:v>
                      </c:pt>
                      <c:pt idx="5005">
                        <c:v>8.036900000000001E-2</c:v>
                      </c:pt>
                      <c:pt idx="5006">
                        <c:v>8.0419500000000005E-2</c:v>
                      </c:pt>
                      <c:pt idx="5007">
                        <c:v>8.0468999999999985E-2</c:v>
                      </c:pt>
                      <c:pt idx="5008">
                        <c:v>8.0518499999999993E-2</c:v>
                      </c:pt>
                      <c:pt idx="5009">
                        <c:v>8.0603499999999981E-2</c:v>
                      </c:pt>
                      <c:pt idx="5010">
                        <c:v>8.0662999999999999E-2</c:v>
                      </c:pt>
                      <c:pt idx="5011">
                        <c:v>8.0704999999999985E-2</c:v>
                      </c:pt>
                      <c:pt idx="5012">
                        <c:v>8.0754999999999993E-2</c:v>
                      </c:pt>
                      <c:pt idx="5013">
                        <c:v>8.0803999999999987E-2</c:v>
                      </c:pt>
                      <c:pt idx="5014">
                        <c:v>8.0853499999999981E-2</c:v>
                      </c:pt>
                      <c:pt idx="5015">
                        <c:v>8.0906999999999979E-2</c:v>
                      </c:pt>
                      <c:pt idx="5016">
                        <c:v>8.0956499999999987E-2</c:v>
                      </c:pt>
                      <c:pt idx="5017">
                        <c:v>8.1010499999999985E-2</c:v>
                      </c:pt>
                      <c:pt idx="5018">
                        <c:v>8.1061499999999995E-2</c:v>
                      </c:pt>
                      <c:pt idx="5019">
                        <c:v>8.1121499999999985E-2</c:v>
                      </c:pt>
                      <c:pt idx="5020">
                        <c:v>8.1178999999999973E-2</c:v>
                      </c:pt>
                      <c:pt idx="5021">
                        <c:v>8.1241999999999953E-2</c:v>
                      </c:pt>
                      <c:pt idx="5022">
                        <c:v>8.1299999999999956E-2</c:v>
                      </c:pt>
                      <c:pt idx="5023">
                        <c:v>8.1362999999999949E-2</c:v>
                      </c:pt>
                      <c:pt idx="5024">
                        <c:v>8.1432499999999949E-2</c:v>
                      </c:pt>
                      <c:pt idx="5025">
                        <c:v>8.1505999999999953E-2</c:v>
                      </c:pt>
                      <c:pt idx="5026">
                        <c:v>8.1578499999999957E-2</c:v>
                      </c:pt>
                      <c:pt idx="5027">
                        <c:v>8.1650999999999974E-2</c:v>
                      </c:pt>
                      <c:pt idx="5028">
                        <c:v>8.1725999999999979E-2</c:v>
                      </c:pt>
                      <c:pt idx="5029">
                        <c:v>8.180599999999999E-2</c:v>
                      </c:pt>
                      <c:pt idx="5030">
                        <c:v>8.1900000000000001E-2</c:v>
                      </c:pt>
                      <c:pt idx="5031">
                        <c:v>8.1980999999999971E-2</c:v>
                      </c:pt>
                      <c:pt idx="5032">
                        <c:v>8.2061999999999968E-2</c:v>
                      </c:pt>
                      <c:pt idx="5033">
                        <c:v>8.2147499999999971E-2</c:v>
                      </c:pt>
                      <c:pt idx="5034">
                        <c:v>8.2230999999999971E-2</c:v>
                      </c:pt>
                      <c:pt idx="5035">
                        <c:v>8.2315499999999972E-2</c:v>
                      </c:pt>
                      <c:pt idx="5036">
                        <c:v>8.2400999999999988E-2</c:v>
                      </c:pt>
                      <c:pt idx="5037">
                        <c:v>8.2488999999999993E-2</c:v>
                      </c:pt>
                      <c:pt idx="5038">
                        <c:v>8.2579499999999986E-2</c:v>
                      </c:pt>
                      <c:pt idx="5039">
                        <c:v>8.2667000000000004E-2</c:v>
                      </c:pt>
                      <c:pt idx="5040">
                        <c:v>8.2770499999999997E-2</c:v>
                      </c:pt>
                      <c:pt idx="5041">
                        <c:v>8.2857499999999987E-2</c:v>
                      </c:pt>
                      <c:pt idx="5042">
                        <c:v>8.2950999999999983E-2</c:v>
                      </c:pt>
                      <c:pt idx="5043">
                        <c:v>8.305549999999999E-2</c:v>
                      </c:pt>
                      <c:pt idx="5044">
                        <c:v>8.3150999999999975E-2</c:v>
                      </c:pt>
                      <c:pt idx="5045">
                        <c:v>8.3254499999999967E-2</c:v>
                      </c:pt>
                      <c:pt idx="5046">
                        <c:v>8.3359999999999948E-2</c:v>
                      </c:pt>
                      <c:pt idx="5047">
                        <c:v>8.3452999999999958E-2</c:v>
                      </c:pt>
                      <c:pt idx="5048">
                        <c:v>8.3554999999999963E-2</c:v>
                      </c:pt>
                      <c:pt idx="5049">
                        <c:v>8.3658499999999969E-2</c:v>
                      </c:pt>
                      <c:pt idx="5050">
                        <c:v>8.3788999999999961E-2</c:v>
                      </c:pt>
                      <c:pt idx="5051">
                        <c:v>8.3883499999999972E-2</c:v>
                      </c:pt>
                      <c:pt idx="5052">
                        <c:v>8.3989499999999995E-2</c:v>
                      </c:pt>
                      <c:pt idx="5053">
                        <c:v>8.4095499999999976E-2</c:v>
                      </c:pt>
                      <c:pt idx="5054">
                        <c:v>8.4210500000000008E-2</c:v>
                      </c:pt>
                      <c:pt idx="5055">
                        <c:v>8.4321500000000021E-2</c:v>
                      </c:pt>
                      <c:pt idx="5056">
                        <c:v>8.4433000000000008E-2</c:v>
                      </c:pt>
                      <c:pt idx="5057">
                        <c:v>8.4554000000000032E-2</c:v>
                      </c:pt>
                      <c:pt idx="5058">
                        <c:v>8.4667000000000034E-2</c:v>
                      </c:pt>
                      <c:pt idx="5059">
                        <c:v>8.4773000000000043E-2</c:v>
                      </c:pt>
                      <c:pt idx="5060">
                        <c:v>8.4891000000000036E-2</c:v>
                      </c:pt>
                      <c:pt idx="5061">
                        <c:v>8.5006000000000054E-2</c:v>
                      </c:pt>
                      <c:pt idx="5062">
                        <c:v>8.5123500000000046E-2</c:v>
                      </c:pt>
                      <c:pt idx="5063">
                        <c:v>8.5241000000000039E-2</c:v>
                      </c:pt>
                      <c:pt idx="5064">
                        <c:v>8.5358000000000017E-2</c:v>
                      </c:pt>
                      <c:pt idx="5065">
                        <c:v>8.5475500000000024E-2</c:v>
                      </c:pt>
                      <c:pt idx="5066">
                        <c:v>8.5593500000000017E-2</c:v>
                      </c:pt>
                      <c:pt idx="5067">
                        <c:v>8.570750000000002E-2</c:v>
                      </c:pt>
                      <c:pt idx="5068">
                        <c:v>8.5831500000000019E-2</c:v>
                      </c:pt>
                      <c:pt idx="5069">
                        <c:v>8.594700000000001E-2</c:v>
                      </c:pt>
                      <c:pt idx="5070">
                        <c:v>8.6042000000000007E-2</c:v>
                      </c:pt>
                      <c:pt idx="5071">
                        <c:v>8.6140000000000008E-2</c:v>
                      </c:pt>
                      <c:pt idx="5072">
                        <c:v>8.6280999999999997E-2</c:v>
                      </c:pt>
                      <c:pt idx="5073">
                        <c:v>8.6368999999999987E-2</c:v>
                      </c:pt>
                      <c:pt idx="5074">
                        <c:v>8.6456999999999978E-2</c:v>
                      </c:pt>
                      <c:pt idx="5075">
                        <c:v>8.6547499999999986E-2</c:v>
                      </c:pt>
                      <c:pt idx="5076">
                        <c:v>8.6626999999999968E-2</c:v>
                      </c:pt>
                      <c:pt idx="5077">
                        <c:v>8.6705999999999991E-2</c:v>
                      </c:pt>
                      <c:pt idx="5078">
                        <c:v>8.6790999999999979E-2</c:v>
                      </c:pt>
                      <c:pt idx="5079">
                        <c:v>8.688299999999996E-2</c:v>
                      </c:pt>
                      <c:pt idx="5080">
                        <c:v>8.6961499999999956E-2</c:v>
                      </c:pt>
                      <c:pt idx="5081">
                        <c:v>8.7030499999999955E-2</c:v>
                      </c:pt>
                      <c:pt idx="5082">
                        <c:v>8.7118499999999946E-2</c:v>
                      </c:pt>
                      <c:pt idx="5083">
                        <c:v>8.7177499999999949E-2</c:v>
                      </c:pt>
                      <c:pt idx="5084">
                        <c:v>8.7253499999999956E-2</c:v>
                      </c:pt>
                      <c:pt idx="5085">
                        <c:v>8.7331499999999951E-2</c:v>
                      </c:pt>
                      <c:pt idx="5086">
                        <c:v>8.7410999999999919E-2</c:v>
                      </c:pt>
                      <c:pt idx="5087">
                        <c:v>8.749099999999993E-2</c:v>
                      </c:pt>
                      <c:pt idx="5088">
                        <c:v>8.7574999999999917E-2</c:v>
                      </c:pt>
                      <c:pt idx="5089">
                        <c:v>8.7659999999999905E-2</c:v>
                      </c:pt>
                      <c:pt idx="5090">
                        <c:v>8.7753499999999901E-2</c:v>
                      </c:pt>
                      <c:pt idx="5091">
                        <c:v>8.7836999999999901E-2</c:v>
                      </c:pt>
                      <c:pt idx="5092">
                        <c:v>8.7917999999999913E-2</c:v>
                      </c:pt>
                      <c:pt idx="5093">
                        <c:v>8.7999499999999925E-2</c:v>
                      </c:pt>
                      <c:pt idx="5094">
                        <c:v>8.8069999999999912E-2</c:v>
                      </c:pt>
                      <c:pt idx="5095">
                        <c:v>8.8155999999999929E-2</c:v>
                      </c:pt>
                      <c:pt idx="5096">
                        <c:v>8.8190499999999949E-2</c:v>
                      </c:pt>
                      <c:pt idx="5097">
                        <c:v>8.8249499999999939E-2</c:v>
                      </c:pt>
                      <c:pt idx="5098">
                        <c:v>8.8299999999999948E-2</c:v>
                      </c:pt>
                      <c:pt idx="5099">
                        <c:v>8.8351999999999944E-2</c:v>
                      </c:pt>
                      <c:pt idx="5100">
                        <c:v>8.8406999999999944E-2</c:v>
                      </c:pt>
                      <c:pt idx="5101">
                        <c:v>8.8459499999999955E-2</c:v>
                      </c:pt>
                      <c:pt idx="5102">
                        <c:v>8.8512499999999966E-2</c:v>
                      </c:pt>
                      <c:pt idx="5103">
                        <c:v>8.8569499999999954E-2</c:v>
                      </c:pt>
                      <c:pt idx="5104">
                        <c:v>8.8620499999999963E-2</c:v>
                      </c:pt>
                      <c:pt idx="5105">
                        <c:v>8.8676999999999978E-2</c:v>
                      </c:pt>
                      <c:pt idx="5106">
                        <c:v>8.8737999999999956E-2</c:v>
                      </c:pt>
                      <c:pt idx="5107">
                        <c:v>8.8791999999999954E-2</c:v>
                      </c:pt>
                      <c:pt idx="5108">
                        <c:v>8.8847499999999982E-2</c:v>
                      </c:pt>
                      <c:pt idx="5109">
                        <c:v>8.8902499999999982E-2</c:v>
                      </c:pt>
                      <c:pt idx="5110">
                        <c:v>8.9026999999999995E-2</c:v>
                      </c:pt>
                      <c:pt idx="5111">
                        <c:v>8.9131000000000002E-2</c:v>
                      </c:pt>
                      <c:pt idx="5112">
                        <c:v>8.9236999999999983E-2</c:v>
                      </c:pt>
                      <c:pt idx="5113">
                        <c:v>8.9334499999999969E-2</c:v>
                      </c:pt>
                      <c:pt idx="5114">
                        <c:v>8.9391499999999985E-2</c:v>
                      </c:pt>
                      <c:pt idx="5115">
                        <c:v>8.9492999999999989E-2</c:v>
                      </c:pt>
                      <c:pt idx="5116">
                        <c:v>8.958350000000001E-2</c:v>
                      </c:pt>
                      <c:pt idx="5117">
                        <c:v>8.9688000000000004E-2</c:v>
                      </c:pt>
                      <c:pt idx="5118">
                        <c:v>8.9780499999999999E-2</c:v>
                      </c:pt>
                      <c:pt idx="5119">
                        <c:v>8.9878500000000014E-2</c:v>
                      </c:pt>
                      <c:pt idx="5120">
                        <c:v>8.997150000000001E-2</c:v>
                      </c:pt>
                      <c:pt idx="5121">
                        <c:v>9.0072000000000027E-2</c:v>
                      </c:pt>
                      <c:pt idx="5122">
                        <c:v>9.0165500000000023E-2</c:v>
                      </c:pt>
                      <c:pt idx="5123">
                        <c:v>9.0264999999999998E-2</c:v>
                      </c:pt>
                      <c:pt idx="5124">
                        <c:v>9.0366500000000016E-2</c:v>
                      </c:pt>
                      <c:pt idx="5125">
                        <c:v>9.0465500000000004E-2</c:v>
                      </c:pt>
                      <c:pt idx="5126">
                        <c:v>9.0561000000000003E-2</c:v>
                      </c:pt>
                      <c:pt idx="5127">
                        <c:v>9.066550000000001E-2</c:v>
                      </c:pt>
                      <c:pt idx="5128">
                        <c:v>9.0757500000000005E-2</c:v>
                      </c:pt>
                      <c:pt idx="5129">
                        <c:v>9.0853000000000003E-2</c:v>
                      </c:pt>
                      <c:pt idx="5130">
                        <c:v>9.0947999999999987E-2</c:v>
                      </c:pt>
                      <c:pt idx="5131">
                        <c:v>9.1042499999999985E-2</c:v>
                      </c:pt>
                      <c:pt idx="5132">
                        <c:v>9.1124499999999997E-2</c:v>
                      </c:pt>
                      <c:pt idx="5133">
                        <c:v>9.1219999999999982E-2</c:v>
                      </c:pt>
                      <c:pt idx="5134">
                        <c:v>9.1307499999999986E-2</c:v>
                      </c:pt>
                      <c:pt idx="5135">
                        <c:v>9.1400499999999982E-2</c:v>
                      </c:pt>
                      <c:pt idx="5136">
                        <c:v>9.1481999999999994E-2</c:v>
                      </c:pt>
                      <c:pt idx="5137">
                        <c:v>9.1559500000000002E-2</c:v>
                      </c:pt>
                      <c:pt idx="5138">
                        <c:v>9.16405E-2</c:v>
                      </c:pt>
                      <c:pt idx="5139">
                        <c:v>9.1724500000000014E-2</c:v>
                      </c:pt>
                      <c:pt idx="5140">
                        <c:v>9.179749999999999E-2</c:v>
                      </c:pt>
                      <c:pt idx="5141">
                        <c:v>9.1882999999999992E-2</c:v>
                      </c:pt>
                      <c:pt idx="5142">
                        <c:v>9.1961999999999988E-2</c:v>
                      </c:pt>
                      <c:pt idx="5143">
                        <c:v>9.2041999999999999E-2</c:v>
                      </c:pt>
                      <c:pt idx="5144">
                        <c:v>9.2106500000000008E-2</c:v>
                      </c:pt>
                      <c:pt idx="5145">
                        <c:v>9.2184500000000003E-2</c:v>
                      </c:pt>
                      <c:pt idx="5146">
                        <c:v>9.2258500000000007E-2</c:v>
                      </c:pt>
                      <c:pt idx="5147">
                        <c:v>9.2354000000000033E-2</c:v>
                      </c:pt>
                      <c:pt idx="5148">
                        <c:v>9.238850000000004E-2</c:v>
                      </c:pt>
                      <c:pt idx="5149">
                        <c:v>9.2403000000000027E-2</c:v>
                      </c:pt>
                      <c:pt idx="5150">
                        <c:v>9.2425000000000021E-2</c:v>
                      </c:pt>
                      <c:pt idx="5151">
                        <c:v>9.2444500000000027E-2</c:v>
                      </c:pt>
                      <c:pt idx="5152">
                        <c:v>9.2466500000000007E-2</c:v>
                      </c:pt>
                      <c:pt idx="5153">
                        <c:v>9.2483499999999996E-2</c:v>
                      </c:pt>
                      <c:pt idx="5154">
                        <c:v>9.2505500000000018E-2</c:v>
                      </c:pt>
                      <c:pt idx="5155">
                        <c:v>9.2519000000000004E-2</c:v>
                      </c:pt>
                      <c:pt idx="5156">
                        <c:v>9.2534500000000006E-2</c:v>
                      </c:pt>
                      <c:pt idx="5157">
                        <c:v>9.2548499999999992E-2</c:v>
                      </c:pt>
                      <c:pt idx="5158">
                        <c:v>9.2562999999999993E-2</c:v>
                      </c:pt>
                      <c:pt idx="5159">
                        <c:v>9.2581499999999983E-2</c:v>
                      </c:pt>
                      <c:pt idx="5160">
                        <c:v>9.2600999999999975E-2</c:v>
                      </c:pt>
                      <c:pt idx="5161">
                        <c:v>9.2607499999999968E-2</c:v>
                      </c:pt>
                      <c:pt idx="5162">
                        <c:v>9.2614999999999961E-2</c:v>
                      </c:pt>
                      <c:pt idx="5163">
                        <c:v>9.2622999999999928E-2</c:v>
                      </c:pt>
                      <c:pt idx="5164">
                        <c:v>9.2632499999999937E-2</c:v>
                      </c:pt>
                      <c:pt idx="5165">
                        <c:v>9.2646499999999937E-2</c:v>
                      </c:pt>
                      <c:pt idx="5166">
                        <c:v>9.2650999999999956E-2</c:v>
                      </c:pt>
                      <c:pt idx="5167">
                        <c:v>9.265949999999995E-2</c:v>
                      </c:pt>
                      <c:pt idx="5168">
                        <c:v>9.2665999999999929E-2</c:v>
                      </c:pt>
                      <c:pt idx="5169">
                        <c:v>9.2670999999999934E-2</c:v>
                      </c:pt>
                      <c:pt idx="5170">
                        <c:v>9.2671499999999921E-2</c:v>
                      </c:pt>
                      <c:pt idx="5171">
                        <c:v>9.2666999999999916E-2</c:v>
                      </c:pt>
                      <c:pt idx="5172">
                        <c:v>9.2672499999999922E-2</c:v>
                      </c:pt>
                      <c:pt idx="5173">
                        <c:v>9.2676999999999912E-2</c:v>
                      </c:pt>
                      <c:pt idx="5174">
                        <c:v>9.2680999999999902E-2</c:v>
                      </c:pt>
                      <c:pt idx="5175">
                        <c:v>9.2682999999999904E-2</c:v>
                      </c:pt>
                      <c:pt idx="5176">
                        <c:v>9.2693499999999901E-2</c:v>
                      </c:pt>
                      <c:pt idx="5177">
                        <c:v>9.2697999999999905E-2</c:v>
                      </c:pt>
                      <c:pt idx="5178">
                        <c:v>9.2693499999999943E-2</c:v>
                      </c:pt>
                      <c:pt idx="5179">
                        <c:v>9.2692499999999942E-2</c:v>
                      </c:pt>
                      <c:pt idx="5180">
                        <c:v>9.2687999999999951E-2</c:v>
                      </c:pt>
                      <c:pt idx="5181">
                        <c:v>9.2683999999999961E-2</c:v>
                      </c:pt>
                      <c:pt idx="5182">
                        <c:v>9.2680999999999972E-2</c:v>
                      </c:pt>
                      <c:pt idx="5183">
                        <c:v>9.2681499999999972E-2</c:v>
                      </c:pt>
                      <c:pt idx="5184">
                        <c:v>9.2676999999999982E-2</c:v>
                      </c:pt>
                      <c:pt idx="5185">
                        <c:v>9.2677999999999983E-2</c:v>
                      </c:pt>
                      <c:pt idx="5186">
                        <c:v>9.2670499999999989E-2</c:v>
                      </c:pt>
                      <c:pt idx="5187">
                        <c:v>9.2660999999999993E-2</c:v>
                      </c:pt>
                      <c:pt idx="5188">
                        <c:v>9.2654500000000001E-2</c:v>
                      </c:pt>
                      <c:pt idx="5189">
                        <c:v>9.2648000000000008E-2</c:v>
                      </c:pt>
                      <c:pt idx="5190">
                        <c:v>9.2636000000000024E-2</c:v>
                      </c:pt>
                      <c:pt idx="5191">
                        <c:v>9.2602500000000004E-2</c:v>
                      </c:pt>
                      <c:pt idx="5192">
                        <c:v>9.264200000000003E-2</c:v>
                      </c:pt>
                      <c:pt idx="5193">
                        <c:v>9.2688500000000021E-2</c:v>
                      </c:pt>
                      <c:pt idx="5194">
                        <c:v>9.2737500000000028E-2</c:v>
                      </c:pt>
                      <c:pt idx="5195">
                        <c:v>9.2783000000000032E-2</c:v>
                      </c:pt>
                      <c:pt idx="5196">
                        <c:v>9.2829500000000051E-2</c:v>
                      </c:pt>
                      <c:pt idx="5197">
                        <c:v>9.2878500000000058E-2</c:v>
                      </c:pt>
                      <c:pt idx="5198">
                        <c:v>9.2925500000000077E-2</c:v>
                      </c:pt>
                      <c:pt idx="5199">
                        <c:v>9.2971500000000068E-2</c:v>
                      </c:pt>
                      <c:pt idx="5200">
                        <c:v>9.3017000000000072E-2</c:v>
                      </c:pt>
                      <c:pt idx="5201">
                        <c:v>9.3062500000000062E-2</c:v>
                      </c:pt>
                      <c:pt idx="5202">
                        <c:v>9.3106500000000078E-2</c:v>
                      </c:pt>
                      <c:pt idx="5203">
                        <c:v>9.3151000000000081E-2</c:v>
                      </c:pt>
                      <c:pt idx="5204">
                        <c:v>9.3198500000000059E-2</c:v>
                      </c:pt>
                      <c:pt idx="5205">
                        <c:v>9.3243500000000062E-2</c:v>
                      </c:pt>
                      <c:pt idx="5206">
                        <c:v>9.3277000000000068E-2</c:v>
                      </c:pt>
                      <c:pt idx="5207">
                        <c:v>9.3317000000000053E-2</c:v>
                      </c:pt>
                      <c:pt idx="5208">
                        <c:v>9.3358500000000039E-2</c:v>
                      </c:pt>
                      <c:pt idx="5209">
                        <c:v>9.3403500000000042E-2</c:v>
                      </c:pt>
                      <c:pt idx="5210">
                        <c:v>9.3443000000000026E-2</c:v>
                      </c:pt>
                      <c:pt idx="5211">
                        <c:v>9.3489000000000044E-2</c:v>
                      </c:pt>
                      <c:pt idx="5212">
                        <c:v>9.3533000000000033E-2</c:v>
                      </c:pt>
                      <c:pt idx="5213">
                        <c:v>9.3578000000000008E-2</c:v>
                      </c:pt>
                      <c:pt idx="5214">
                        <c:v>9.3621499999999996E-2</c:v>
                      </c:pt>
                      <c:pt idx="5215">
                        <c:v>9.3669500000000031E-2</c:v>
                      </c:pt>
                      <c:pt idx="5216">
                        <c:v>9.3713000000000019E-2</c:v>
                      </c:pt>
                      <c:pt idx="5217">
                        <c:v>9.376000000000001E-2</c:v>
                      </c:pt>
                      <c:pt idx="5218">
                        <c:v>9.3804500000000013E-2</c:v>
                      </c:pt>
                      <c:pt idx="5219">
                        <c:v>9.3850000000000031E-2</c:v>
                      </c:pt>
                      <c:pt idx="5220">
                        <c:v>9.3895500000000021E-2</c:v>
                      </c:pt>
                      <c:pt idx="5221">
                        <c:v>9.3941500000000011E-2</c:v>
                      </c:pt>
                      <c:pt idx="5222">
                        <c:v>9.3989000000000017E-2</c:v>
                      </c:pt>
                      <c:pt idx="5223">
                        <c:v>9.4036000000000022E-2</c:v>
                      </c:pt>
                      <c:pt idx="5224">
                        <c:v>9.407950000000001E-2</c:v>
                      </c:pt>
                      <c:pt idx="5225">
                        <c:v>9.4122500000000026E-2</c:v>
                      </c:pt>
                      <c:pt idx="5226">
                        <c:v>9.4166500000000028E-2</c:v>
                      </c:pt>
                      <c:pt idx="5227">
                        <c:v>9.4213000000000019E-2</c:v>
                      </c:pt>
                      <c:pt idx="5228">
                        <c:v>9.4258500000000023E-2</c:v>
                      </c:pt>
                      <c:pt idx="5229">
                        <c:v>9.4304500000000027E-2</c:v>
                      </c:pt>
                      <c:pt idx="5230">
                        <c:v>9.4345499999999999E-2</c:v>
                      </c:pt>
                      <c:pt idx="5231">
                        <c:v>9.4391000000000003E-2</c:v>
                      </c:pt>
                      <c:pt idx="5232">
                        <c:v>9.4437499999999994E-2</c:v>
                      </c:pt>
                      <c:pt idx="5233">
                        <c:v>9.4483999999999999E-2</c:v>
                      </c:pt>
                      <c:pt idx="5234">
                        <c:v>9.4531499999999991E-2</c:v>
                      </c:pt>
                      <c:pt idx="5235">
                        <c:v>9.4576999999999994E-2</c:v>
                      </c:pt>
                      <c:pt idx="5236">
                        <c:v>9.4629999999999992E-2</c:v>
                      </c:pt>
                      <c:pt idx="5237">
                        <c:v>9.4674999999999995E-2</c:v>
                      </c:pt>
                      <c:pt idx="5238">
                        <c:v>9.4718999999999998E-2</c:v>
                      </c:pt>
                      <c:pt idx="5239">
                        <c:v>9.4761999999999999E-2</c:v>
                      </c:pt>
                      <c:pt idx="5240">
                        <c:v>9.4800999999999996E-2</c:v>
                      </c:pt>
                      <c:pt idx="5241">
                        <c:v>9.4847500000000015E-2</c:v>
                      </c:pt>
                      <c:pt idx="5242">
                        <c:v>9.489400000000002E-2</c:v>
                      </c:pt>
                      <c:pt idx="5243">
                        <c:v>9.4932000000000016E-2</c:v>
                      </c:pt>
                      <c:pt idx="5244">
                        <c:v>9.4970000000000013E-2</c:v>
                      </c:pt>
                      <c:pt idx="5245">
                        <c:v>9.5011000000000012E-2</c:v>
                      </c:pt>
                      <c:pt idx="5246">
                        <c:v>9.5045000000000004E-2</c:v>
                      </c:pt>
                      <c:pt idx="5247">
                        <c:v>9.5080999999999985E-2</c:v>
                      </c:pt>
                      <c:pt idx="5248">
                        <c:v>9.511950000000001E-2</c:v>
                      </c:pt>
                      <c:pt idx="5249">
                        <c:v>9.515899999999998E-2</c:v>
                      </c:pt>
                      <c:pt idx="5250">
                        <c:v>9.5173000000000008E-2</c:v>
                      </c:pt>
                      <c:pt idx="5251">
                        <c:v>9.5209500000000002E-2</c:v>
                      </c:pt>
                      <c:pt idx="5252">
                        <c:v>9.5246500000000012E-2</c:v>
                      </c:pt>
                      <c:pt idx="5253">
                        <c:v>9.528049999999999E-2</c:v>
                      </c:pt>
                      <c:pt idx="5254">
                        <c:v>9.5316499999999971E-2</c:v>
                      </c:pt>
                      <c:pt idx="5255">
                        <c:v>9.5352499999999965E-2</c:v>
                      </c:pt>
                      <c:pt idx="5256">
                        <c:v>9.5388499999999946E-2</c:v>
                      </c:pt>
                      <c:pt idx="5257">
                        <c:v>9.5419499999999963E-2</c:v>
                      </c:pt>
                      <c:pt idx="5258">
                        <c:v>9.5454999999999957E-2</c:v>
                      </c:pt>
                      <c:pt idx="5259">
                        <c:v>9.5488999999999921E-2</c:v>
                      </c:pt>
                      <c:pt idx="5260">
                        <c:v>9.5521999999999954E-2</c:v>
                      </c:pt>
                      <c:pt idx="5261">
                        <c:v>9.5555499999999932E-2</c:v>
                      </c:pt>
                      <c:pt idx="5262">
                        <c:v>9.5587999999999951E-2</c:v>
                      </c:pt>
                      <c:pt idx="5263">
                        <c:v>9.561849999999994E-2</c:v>
                      </c:pt>
                      <c:pt idx="5264">
                        <c:v>9.5649999999999943E-2</c:v>
                      </c:pt>
                      <c:pt idx="5265">
                        <c:v>9.5680999999999947E-2</c:v>
                      </c:pt>
                      <c:pt idx="5266">
                        <c:v>9.5712499999999937E-2</c:v>
                      </c:pt>
                      <c:pt idx="5267">
                        <c:v>9.574349999999994E-2</c:v>
                      </c:pt>
                      <c:pt idx="5268">
                        <c:v>9.5770999999999912E-2</c:v>
                      </c:pt>
                      <c:pt idx="5269">
                        <c:v>9.5804999999999904E-2</c:v>
                      </c:pt>
                      <c:pt idx="5270">
                        <c:v>9.5832499999999932E-2</c:v>
                      </c:pt>
                      <c:pt idx="5271">
                        <c:v>9.586249999999992E-2</c:v>
                      </c:pt>
                      <c:pt idx="5272">
                        <c:v>9.589449999999991E-2</c:v>
                      </c:pt>
                      <c:pt idx="5273">
                        <c:v>9.5923999999999912E-2</c:v>
                      </c:pt>
                      <c:pt idx="5274">
                        <c:v>9.5951999999999912E-2</c:v>
                      </c:pt>
                      <c:pt idx="5275">
                        <c:v>9.5981999999999915E-2</c:v>
                      </c:pt>
                      <c:pt idx="5276">
                        <c:v>9.6013499999999918E-2</c:v>
                      </c:pt>
                      <c:pt idx="5277">
                        <c:v>9.6044999999999908E-2</c:v>
                      </c:pt>
                      <c:pt idx="5278">
                        <c:v>9.6073999999999937E-2</c:v>
                      </c:pt>
                      <c:pt idx="5279">
                        <c:v>9.6102999999999938E-2</c:v>
                      </c:pt>
                      <c:pt idx="5280">
                        <c:v>9.6137999999999918E-2</c:v>
                      </c:pt>
                      <c:pt idx="5281">
                        <c:v>9.6172999999999953E-2</c:v>
                      </c:pt>
                      <c:pt idx="5282">
                        <c:v>9.6205499999999958E-2</c:v>
                      </c:pt>
                      <c:pt idx="5283">
                        <c:v>9.6239499999999936E-2</c:v>
                      </c:pt>
                      <c:pt idx="5284">
                        <c:v>9.6276499999999959E-2</c:v>
                      </c:pt>
                      <c:pt idx="5285">
                        <c:v>9.6309499999999951E-2</c:v>
                      </c:pt>
                      <c:pt idx="5286">
                        <c:v>9.6340999999999954E-2</c:v>
                      </c:pt>
                      <c:pt idx="5287">
                        <c:v>9.6374499999999946E-2</c:v>
                      </c:pt>
                      <c:pt idx="5288">
                        <c:v>9.6405499999999977E-2</c:v>
                      </c:pt>
                      <c:pt idx="5289">
                        <c:v>9.6437499999999968E-2</c:v>
                      </c:pt>
                      <c:pt idx="5290">
                        <c:v>9.6469499999999972E-2</c:v>
                      </c:pt>
                      <c:pt idx="5291">
                        <c:v>9.6504499999999979E-2</c:v>
                      </c:pt>
                      <c:pt idx="5292">
                        <c:v>9.6534499999999995E-2</c:v>
                      </c:pt>
                      <c:pt idx="5293">
                        <c:v>9.6565999999999985E-2</c:v>
                      </c:pt>
                      <c:pt idx="5294">
                        <c:v>9.6594500000000014E-2</c:v>
                      </c:pt>
                      <c:pt idx="5295">
                        <c:v>9.6623500000000029E-2</c:v>
                      </c:pt>
                      <c:pt idx="5296">
                        <c:v>9.6650500000000028E-2</c:v>
                      </c:pt>
                      <c:pt idx="5297">
                        <c:v>9.6675499999999998E-2</c:v>
                      </c:pt>
                      <c:pt idx="5298">
                        <c:v>9.670200000000001E-2</c:v>
                      </c:pt>
                      <c:pt idx="5299">
                        <c:v>9.6725499999999992E-2</c:v>
                      </c:pt>
                      <c:pt idx="5300">
                        <c:v>9.675350000000002E-2</c:v>
                      </c:pt>
                      <c:pt idx="5301">
                        <c:v>9.6778500000000017E-2</c:v>
                      </c:pt>
                      <c:pt idx="5302">
                        <c:v>9.6802999999999986E-2</c:v>
                      </c:pt>
                      <c:pt idx="5303">
                        <c:v>9.6825000000000008E-2</c:v>
                      </c:pt>
                      <c:pt idx="5304">
                        <c:v>9.6848999999999977E-2</c:v>
                      </c:pt>
                      <c:pt idx="5305">
                        <c:v>9.6869499999999983E-2</c:v>
                      </c:pt>
                      <c:pt idx="5306">
                        <c:v>9.6886499999999973E-2</c:v>
                      </c:pt>
                      <c:pt idx="5307">
                        <c:v>9.690749999999998E-2</c:v>
                      </c:pt>
                      <c:pt idx="5308">
                        <c:v>9.6925999999999957E-2</c:v>
                      </c:pt>
                      <c:pt idx="5309">
                        <c:v>9.6944499999999961E-2</c:v>
                      </c:pt>
                      <c:pt idx="5310">
                        <c:v>9.6910499999999969E-2</c:v>
                      </c:pt>
                      <c:pt idx="5311">
                        <c:v>9.6878499999999951E-2</c:v>
                      </c:pt>
                      <c:pt idx="5312">
                        <c:v>9.6847999999999962E-2</c:v>
                      </c:pt>
                      <c:pt idx="5313">
                        <c:v>9.6816999999999945E-2</c:v>
                      </c:pt>
                      <c:pt idx="5314">
                        <c:v>9.6784999999999927E-2</c:v>
                      </c:pt>
                      <c:pt idx="5315">
                        <c:v>9.6749499999999919E-2</c:v>
                      </c:pt>
                      <c:pt idx="5316">
                        <c:v>9.6716999999999928E-2</c:v>
                      </c:pt>
                      <c:pt idx="5317">
                        <c:v>9.6681999999999893E-2</c:v>
                      </c:pt>
                      <c:pt idx="5318">
                        <c:v>9.6647999999999928E-2</c:v>
                      </c:pt>
                      <c:pt idx="5319">
                        <c:v>9.6614499999999909E-2</c:v>
                      </c:pt>
                      <c:pt idx="5320">
                        <c:v>9.6581499999999904E-2</c:v>
                      </c:pt>
                      <c:pt idx="5321">
                        <c:v>9.6548499999999912E-2</c:v>
                      </c:pt>
                      <c:pt idx="5322">
                        <c:v>9.6514499999999934E-2</c:v>
                      </c:pt>
                      <c:pt idx="5323">
                        <c:v>9.6474499999999921E-2</c:v>
                      </c:pt>
                      <c:pt idx="5324">
                        <c:v>9.6428499999999903E-2</c:v>
                      </c:pt>
                      <c:pt idx="5325">
                        <c:v>9.638799999999989E-2</c:v>
                      </c:pt>
                      <c:pt idx="5326">
                        <c:v>9.6347499999999892E-2</c:v>
                      </c:pt>
                      <c:pt idx="5327">
                        <c:v>9.6308499999999894E-2</c:v>
                      </c:pt>
                      <c:pt idx="5328">
                        <c:v>9.6267499999999923E-2</c:v>
                      </c:pt>
                      <c:pt idx="5329">
                        <c:v>9.6227999999999897E-2</c:v>
                      </c:pt>
                      <c:pt idx="5330">
                        <c:v>9.6185999999999924E-2</c:v>
                      </c:pt>
                      <c:pt idx="5331">
                        <c:v>9.6145999999999954E-2</c:v>
                      </c:pt>
                      <c:pt idx="5332">
                        <c:v>9.6107499999999957E-2</c:v>
                      </c:pt>
                      <c:pt idx="5333">
                        <c:v>9.6069499999999947E-2</c:v>
                      </c:pt>
                      <c:pt idx="5334">
                        <c:v>9.6029999999999976E-2</c:v>
                      </c:pt>
                      <c:pt idx="5335">
                        <c:v>9.5989999999999978E-2</c:v>
                      </c:pt>
                      <c:pt idx="5336">
                        <c:v>9.5948999999999993E-2</c:v>
                      </c:pt>
                      <c:pt idx="5337">
                        <c:v>9.5909499999999995E-2</c:v>
                      </c:pt>
                      <c:pt idx="5338">
                        <c:v>9.5863000000000018E-2</c:v>
                      </c:pt>
                      <c:pt idx="5339">
                        <c:v>9.5822500000000019E-2</c:v>
                      </c:pt>
                      <c:pt idx="5340">
                        <c:v>9.5784500000000036E-2</c:v>
                      </c:pt>
                      <c:pt idx="5341">
                        <c:v>9.5745500000000025E-2</c:v>
                      </c:pt>
                      <c:pt idx="5342">
                        <c:v>9.5705000000000026E-2</c:v>
                      </c:pt>
                      <c:pt idx="5343">
                        <c:v>9.5663500000000012E-2</c:v>
                      </c:pt>
                      <c:pt idx="5344">
                        <c:v>9.5625000000000057E-2</c:v>
                      </c:pt>
                      <c:pt idx="5345">
                        <c:v>9.5585000000000045E-2</c:v>
                      </c:pt>
                      <c:pt idx="5346">
                        <c:v>9.5546000000000048E-2</c:v>
                      </c:pt>
                      <c:pt idx="5347">
                        <c:v>9.550650000000005E-2</c:v>
                      </c:pt>
                      <c:pt idx="5348">
                        <c:v>9.5510000000000067E-2</c:v>
                      </c:pt>
                      <c:pt idx="5349">
                        <c:v>9.5521500000000065E-2</c:v>
                      </c:pt>
                      <c:pt idx="5350">
                        <c:v>9.5530500000000115E-2</c:v>
                      </c:pt>
                      <c:pt idx="5351">
                        <c:v>9.55425000000001E-2</c:v>
                      </c:pt>
                      <c:pt idx="5352">
                        <c:v>9.5552500000000137E-2</c:v>
                      </c:pt>
                      <c:pt idx="5353">
                        <c:v>9.5560500000000145E-2</c:v>
                      </c:pt>
                      <c:pt idx="5354">
                        <c:v>9.5568500000000126E-2</c:v>
                      </c:pt>
                      <c:pt idx="5355">
                        <c:v>9.5576000000000119E-2</c:v>
                      </c:pt>
                      <c:pt idx="5356">
                        <c:v>9.558250000000014E-2</c:v>
                      </c:pt>
                      <c:pt idx="5357">
                        <c:v>9.5588000000000145E-2</c:v>
                      </c:pt>
                      <c:pt idx="5358">
                        <c:v>9.5593500000000123E-2</c:v>
                      </c:pt>
                      <c:pt idx="5359">
                        <c:v>9.5598500000000114E-2</c:v>
                      </c:pt>
                      <c:pt idx="5360">
                        <c:v>9.5598500000000114E-2</c:v>
                      </c:pt>
                      <c:pt idx="5361">
                        <c:v>9.5599500000000115E-2</c:v>
                      </c:pt>
                      <c:pt idx="5362">
                        <c:v>9.5602500000000104E-2</c:v>
                      </c:pt>
                      <c:pt idx="5363">
                        <c:v>9.5603000000000105E-2</c:v>
                      </c:pt>
                      <c:pt idx="5364">
                        <c:v>9.5603500000000105E-2</c:v>
                      </c:pt>
                      <c:pt idx="5365">
                        <c:v>9.5605500000000093E-2</c:v>
                      </c:pt>
                      <c:pt idx="5366">
                        <c:v>9.5607000000000095E-2</c:v>
                      </c:pt>
                      <c:pt idx="5367">
                        <c:v>9.5608500000000096E-2</c:v>
                      </c:pt>
                      <c:pt idx="5368">
                        <c:v>9.5611500000000099E-2</c:v>
                      </c:pt>
                      <c:pt idx="5369">
                        <c:v>9.5612000000000114E-2</c:v>
                      </c:pt>
                      <c:pt idx="5370">
                        <c:v>9.5615500000000117E-2</c:v>
                      </c:pt>
                      <c:pt idx="5371">
                        <c:v>9.5620500000000122E-2</c:v>
                      </c:pt>
                      <c:pt idx="5372">
                        <c:v>9.5620500000000122E-2</c:v>
                      </c:pt>
                      <c:pt idx="5373">
                        <c:v>9.5623500000000125E-2</c:v>
                      </c:pt>
                      <c:pt idx="5374">
                        <c:v>9.5624500000000112E-2</c:v>
                      </c:pt>
                      <c:pt idx="5375">
                        <c:v>9.5625500000000127E-2</c:v>
                      </c:pt>
                      <c:pt idx="5376">
                        <c:v>9.5624500000000112E-2</c:v>
                      </c:pt>
                      <c:pt idx="5377">
                        <c:v>9.56260000000001E-2</c:v>
                      </c:pt>
                      <c:pt idx="5378">
                        <c:v>9.5635500000000095E-2</c:v>
                      </c:pt>
                      <c:pt idx="5379">
                        <c:v>9.5638000000000098E-2</c:v>
                      </c:pt>
                      <c:pt idx="5380">
                        <c:v>9.5638500000000112E-2</c:v>
                      </c:pt>
                      <c:pt idx="5381">
                        <c:v>9.5641500000000101E-2</c:v>
                      </c:pt>
                      <c:pt idx="5382">
                        <c:v>9.5640000000000114E-2</c:v>
                      </c:pt>
                      <c:pt idx="5383">
                        <c:v>9.5638500000000112E-2</c:v>
                      </c:pt>
                      <c:pt idx="5384">
                        <c:v>9.5638500000000112E-2</c:v>
                      </c:pt>
                      <c:pt idx="5385">
                        <c:v>9.56405000000001E-2</c:v>
                      </c:pt>
                      <c:pt idx="5386">
                        <c:v>9.56405000000001E-2</c:v>
                      </c:pt>
                      <c:pt idx="5387">
                        <c:v>9.5641500000000088E-2</c:v>
                      </c:pt>
                      <c:pt idx="5388">
                        <c:v>9.5638000000000098E-2</c:v>
                      </c:pt>
                      <c:pt idx="5389">
                        <c:v>9.5637500000000097E-2</c:v>
                      </c:pt>
                      <c:pt idx="5390">
                        <c:v>9.5634000000000108E-2</c:v>
                      </c:pt>
                      <c:pt idx="5391">
                        <c:v>9.5633000000000107E-2</c:v>
                      </c:pt>
                      <c:pt idx="5392">
                        <c:v>9.563200000000012E-2</c:v>
                      </c:pt>
                      <c:pt idx="5393">
                        <c:v>9.5630500000000118E-2</c:v>
                      </c:pt>
                      <c:pt idx="5394">
                        <c:v>9.5627000000000115E-2</c:v>
                      </c:pt>
                      <c:pt idx="5395">
                        <c:v>9.5626000000000128E-2</c:v>
                      </c:pt>
                      <c:pt idx="5396">
                        <c:v>9.5623500000000125E-2</c:v>
                      </c:pt>
                      <c:pt idx="5397">
                        <c:v>9.5619500000000121E-2</c:v>
                      </c:pt>
                      <c:pt idx="5398">
                        <c:v>9.5614500000000116E-2</c:v>
                      </c:pt>
                      <c:pt idx="5399">
                        <c:v>9.5602500000000118E-2</c:v>
                      </c:pt>
                      <c:pt idx="5400">
                        <c:v>9.5591000000000093E-2</c:v>
                      </c:pt>
                      <c:pt idx="5401">
                        <c:v>9.5580000000000109E-2</c:v>
                      </c:pt>
                      <c:pt idx="5402">
                        <c:v>9.5569500000000099E-2</c:v>
                      </c:pt>
                      <c:pt idx="5403">
                        <c:v>9.5560000000000075E-2</c:v>
                      </c:pt>
                      <c:pt idx="5404">
                        <c:v>9.5549500000000065E-2</c:v>
                      </c:pt>
                      <c:pt idx="5405">
                        <c:v>9.5539500000000069E-2</c:v>
                      </c:pt>
                      <c:pt idx="5406">
                        <c:v>9.5532000000000075E-2</c:v>
                      </c:pt>
                      <c:pt idx="5407">
                        <c:v>9.5522000000000079E-2</c:v>
                      </c:pt>
                      <c:pt idx="5408">
                        <c:v>9.5512500000000097E-2</c:v>
                      </c:pt>
                      <c:pt idx="5409">
                        <c:v>9.5501500000000086E-2</c:v>
                      </c:pt>
                      <c:pt idx="5410">
                        <c:v>9.5491000000000104E-2</c:v>
                      </c:pt>
                      <c:pt idx="5411">
                        <c:v>9.5480500000000107E-2</c:v>
                      </c:pt>
                      <c:pt idx="5412">
                        <c:v>9.5472000000000112E-2</c:v>
                      </c:pt>
                      <c:pt idx="5413">
                        <c:v>9.5461000000000101E-2</c:v>
                      </c:pt>
                      <c:pt idx="5414">
                        <c:v>9.5451500000000106E-2</c:v>
                      </c:pt>
                      <c:pt idx="5415">
                        <c:v>9.5440500000000109E-2</c:v>
                      </c:pt>
                      <c:pt idx="5416">
                        <c:v>9.5430500000000099E-2</c:v>
                      </c:pt>
                      <c:pt idx="5417">
                        <c:v>9.5420500000000089E-2</c:v>
                      </c:pt>
                      <c:pt idx="5418">
                        <c:v>9.5409000000000077E-2</c:v>
                      </c:pt>
                      <c:pt idx="5419">
                        <c:v>9.5400000000000068E-2</c:v>
                      </c:pt>
                      <c:pt idx="5420">
                        <c:v>9.5390500000000072E-2</c:v>
                      </c:pt>
                      <c:pt idx="5421">
                        <c:v>9.5380500000000049E-2</c:v>
                      </c:pt>
                      <c:pt idx="5422">
                        <c:v>9.537200000000004E-2</c:v>
                      </c:pt>
                      <c:pt idx="5423">
                        <c:v>9.5363500000000004E-2</c:v>
                      </c:pt>
                      <c:pt idx="5424">
                        <c:v>9.535600000000001E-2</c:v>
                      </c:pt>
                      <c:pt idx="5425">
                        <c:v>9.5344999999999999E-2</c:v>
                      </c:pt>
                      <c:pt idx="5426">
                        <c:v>9.5337999999999992E-2</c:v>
                      </c:pt>
                      <c:pt idx="5427">
                        <c:v>9.5328999999999997E-2</c:v>
                      </c:pt>
                      <c:pt idx="5428">
                        <c:v>9.5320499999999975E-2</c:v>
                      </c:pt>
                      <c:pt idx="5429">
                        <c:v>9.5310999999999965E-2</c:v>
                      </c:pt>
                      <c:pt idx="5430">
                        <c:v>9.5302499999999971E-2</c:v>
                      </c:pt>
                      <c:pt idx="5431">
                        <c:v>9.5292999999999961E-2</c:v>
                      </c:pt>
                      <c:pt idx="5432">
                        <c:v>9.5283999999999966E-2</c:v>
                      </c:pt>
                      <c:pt idx="5433">
                        <c:v>9.5276499999999945E-2</c:v>
                      </c:pt>
                      <c:pt idx="5434">
                        <c:v>9.5265999999999948E-2</c:v>
                      </c:pt>
                      <c:pt idx="5435">
                        <c:v>9.5255499999999951E-2</c:v>
                      </c:pt>
                      <c:pt idx="5436">
                        <c:v>9.524449999999994E-2</c:v>
                      </c:pt>
                      <c:pt idx="5437">
                        <c:v>9.5232999999999943E-2</c:v>
                      </c:pt>
                      <c:pt idx="5438">
                        <c:v>9.5223999999999934E-2</c:v>
                      </c:pt>
                      <c:pt idx="5439">
                        <c:v>9.5213999999999924E-2</c:v>
                      </c:pt>
                      <c:pt idx="5440">
                        <c:v>9.5205499999999915E-2</c:v>
                      </c:pt>
                      <c:pt idx="5441">
                        <c:v>9.5194999999999905E-2</c:v>
                      </c:pt>
                      <c:pt idx="5442">
                        <c:v>9.5184499999999908E-2</c:v>
                      </c:pt>
                      <c:pt idx="5443">
                        <c:v>9.5173499999999911E-2</c:v>
                      </c:pt>
                      <c:pt idx="5444">
                        <c:v>9.5163499999999901E-2</c:v>
                      </c:pt>
                      <c:pt idx="5445">
                        <c:v>9.5151499999999917E-2</c:v>
                      </c:pt>
                      <c:pt idx="5446">
                        <c:v>9.5142499999999922E-2</c:v>
                      </c:pt>
                      <c:pt idx="5447">
                        <c:v>9.5131499999999911E-2</c:v>
                      </c:pt>
                      <c:pt idx="5448">
                        <c:v>9.5119999999999913E-2</c:v>
                      </c:pt>
                      <c:pt idx="5449">
                        <c:v>9.5105999999999913E-2</c:v>
                      </c:pt>
                      <c:pt idx="5450">
                        <c:v>9.5089999999999911E-2</c:v>
                      </c:pt>
                      <c:pt idx="5451">
                        <c:v>9.5076499999999953E-2</c:v>
                      </c:pt>
                      <c:pt idx="5452">
                        <c:v>9.5063499999999954E-2</c:v>
                      </c:pt>
                      <c:pt idx="5453">
                        <c:v>9.5048999999999939E-2</c:v>
                      </c:pt>
                      <c:pt idx="5454">
                        <c:v>9.5033499999999937E-2</c:v>
                      </c:pt>
                      <c:pt idx="5455">
                        <c:v>9.5017999999999922E-2</c:v>
                      </c:pt>
                      <c:pt idx="5456">
                        <c:v>9.5003499999999921E-2</c:v>
                      </c:pt>
                      <c:pt idx="5457">
                        <c:v>9.4989999999999936E-2</c:v>
                      </c:pt>
                      <c:pt idx="5458">
                        <c:v>9.497399999999992E-2</c:v>
                      </c:pt>
                      <c:pt idx="5459">
                        <c:v>9.4958999999999918E-2</c:v>
                      </c:pt>
                      <c:pt idx="5460">
                        <c:v>9.4942499999999916E-2</c:v>
                      </c:pt>
                      <c:pt idx="5461">
                        <c:v>9.4926499999999928E-2</c:v>
                      </c:pt>
                      <c:pt idx="5462">
                        <c:v>9.4907999999999937E-2</c:v>
                      </c:pt>
                      <c:pt idx="5463">
                        <c:v>9.4891999999999921E-2</c:v>
                      </c:pt>
                      <c:pt idx="5464">
                        <c:v>9.4873499999999944E-2</c:v>
                      </c:pt>
                      <c:pt idx="5465">
                        <c:v>9.4855499999999968E-2</c:v>
                      </c:pt>
                      <c:pt idx="5466">
                        <c:v>9.4834499999999947E-2</c:v>
                      </c:pt>
                      <c:pt idx="5467">
                        <c:v>9.481599999999997E-2</c:v>
                      </c:pt>
                      <c:pt idx="5468">
                        <c:v>9.4796999999999965E-2</c:v>
                      </c:pt>
                      <c:pt idx="5469">
                        <c:v>9.4777499999999973E-2</c:v>
                      </c:pt>
                      <c:pt idx="5470">
                        <c:v>9.476049999999997E-2</c:v>
                      </c:pt>
                      <c:pt idx="5471">
                        <c:v>9.4743499999999981E-2</c:v>
                      </c:pt>
                      <c:pt idx="5472">
                        <c:v>9.4724500000000017E-2</c:v>
                      </c:pt>
                      <c:pt idx="5473">
                        <c:v>9.4705000000000011E-2</c:v>
                      </c:pt>
                      <c:pt idx="5474">
                        <c:v>9.4687000000000021E-2</c:v>
                      </c:pt>
                      <c:pt idx="5475">
                        <c:v>9.4666500000000015E-2</c:v>
                      </c:pt>
                      <c:pt idx="5476">
                        <c:v>9.4648999999999997E-2</c:v>
                      </c:pt>
                      <c:pt idx="5477">
                        <c:v>9.4627500000000003E-2</c:v>
                      </c:pt>
                      <c:pt idx="5478">
                        <c:v>9.4606999999999997E-2</c:v>
                      </c:pt>
                      <c:pt idx="5479">
                        <c:v>9.4584999999999989E-2</c:v>
                      </c:pt>
                      <c:pt idx="5480">
                        <c:v>9.4565499999999983E-2</c:v>
                      </c:pt>
                      <c:pt idx="5481">
                        <c:v>9.4544499999999962E-2</c:v>
                      </c:pt>
                      <c:pt idx="5482">
                        <c:v>9.4522999999999954E-2</c:v>
                      </c:pt>
                      <c:pt idx="5483">
                        <c:v>9.4500499999999932E-2</c:v>
                      </c:pt>
                      <c:pt idx="5484">
                        <c:v>9.4477999999999937E-2</c:v>
                      </c:pt>
                      <c:pt idx="5485">
                        <c:v>9.4455499999999942E-2</c:v>
                      </c:pt>
                      <c:pt idx="5486">
                        <c:v>9.4433499999999934E-2</c:v>
                      </c:pt>
                      <c:pt idx="5487">
                        <c:v>9.4410999999999953E-2</c:v>
                      </c:pt>
                      <c:pt idx="5488">
                        <c:v>9.4387499999999958E-2</c:v>
                      </c:pt>
                      <c:pt idx="5489">
                        <c:v>9.4364499999999935E-2</c:v>
                      </c:pt>
                      <c:pt idx="5490">
                        <c:v>9.4340999999999953E-2</c:v>
                      </c:pt>
                      <c:pt idx="5491">
                        <c:v>9.4315499999999941E-2</c:v>
                      </c:pt>
                      <c:pt idx="5492">
                        <c:v>9.429049999999993E-2</c:v>
                      </c:pt>
                      <c:pt idx="5493">
                        <c:v>9.4265499999999933E-2</c:v>
                      </c:pt>
                      <c:pt idx="5494">
                        <c:v>9.4241499999999909E-2</c:v>
                      </c:pt>
                      <c:pt idx="5495">
                        <c:v>9.4216999999999912E-2</c:v>
                      </c:pt>
                      <c:pt idx="5496">
                        <c:v>9.4194999999999904E-2</c:v>
                      </c:pt>
                      <c:pt idx="5497">
                        <c:v>9.4172999999999882E-2</c:v>
                      </c:pt>
                      <c:pt idx="5498">
                        <c:v>9.4149999999999873E-2</c:v>
                      </c:pt>
                      <c:pt idx="5499">
                        <c:v>9.4130999999999881E-2</c:v>
                      </c:pt>
                      <c:pt idx="5500">
                        <c:v>9.4103999999999868E-2</c:v>
                      </c:pt>
                      <c:pt idx="5501">
                        <c:v>9.4083499999999862E-2</c:v>
                      </c:pt>
                      <c:pt idx="5502">
                        <c:v>9.4059999999999852E-2</c:v>
                      </c:pt>
                      <c:pt idx="5503">
                        <c:v>9.4038499999999831E-2</c:v>
                      </c:pt>
                      <c:pt idx="5504">
                        <c:v>9.4016499999999822E-2</c:v>
                      </c:pt>
                      <c:pt idx="5505">
                        <c:v>9.3994499999999814E-2</c:v>
                      </c:pt>
                      <c:pt idx="5506">
                        <c:v>9.3971499999999833E-2</c:v>
                      </c:pt>
                      <c:pt idx="5507">
                        <c:v>9.3948499999999824E-2</c:v>
                      </c:pt>
                      <c:pt idx="5508">
                        <c:v>9.3927499999999831E-2</c:v>
                      </c:pt>
                      <c:pt idx="5509">
                        <c:v>9.3906499999999837E-2</c:v>
                      </c:pt>
                      <c:pt idx="5510">
                        <c:v>9.3886499999999845E-2</c:v>
                      </c:pt>
                      <c:pt idx="5511">
                        <c:v>9.3864499999999851E-2</c:v>
                      </c:pt>
                      <c:pt idx="5512">
                        <c:v>9.3837999999999852E-2</c:v>
                      </c:pt>
                      <c:pt idx="5513">
                        <c:v>9.3814999999999871E-2</c:v>
                      </c:pt>
                      <c:pt idx="5514">
                        <c:v>9.3791999999999889E-2</c:v>
                      </c:pt>
                      <c:pt idx="5515">
                        <c:v>9.3767999999999865E-2</c:v>
                      </c:pt>
                      <c:pt idx="5516">
                        <c:v>9.3746499999999885E-2</c:v>
                      </c:pt>
                      <c:pt idx="5517">
                        <c:v>9.3722499999999875E-2</c:v>
                      </c:pt>
                      <c:pt idx="5518">
                        <c:v>9.3700499999999881E-2</c:v>
                      </c:pt>
                      <c:pt idx="5519">
                        <c:v>9.367599999999987E-2</c:v>
                      </c:pt>
                      <c:pt idx="5520">
                        <c:v>9.365349999999989E-2</c:v>
                      </c:pt>
                      <c:pt idx="5521">
                        <c:v>9.3620999999999871E-2</c:v>
                      </c:pt>
                      <c:pt idx="5522">
                        <c:v>9.3596999999999875E-2</c:v>
                      </c:pt>
                      <c:pt idx="5523">
                        <c:v>9.3578999999999884E-2</c:v>
                      </c:pt>
                      <c:pt idx="5524">
                        <c:v>9.3564499999999884E-2</c:v>
                      </c:pt>
                      <c:pt idx="5525">
                        <c:v>9.3546499999999894E-2</c:v>
                      </c:pt>
                      <c:pt idx="5526">
                        <c:v>9.3529499999999877E-2</c:v>
                      </c:pt>
                      <c:pt idx="5527">
                        <c:v>9.3510999999999886E-2</c:v>
                      </c:pt>
                      <c:pt idx="5528">
                        <c:v>9.3493999999999869E-2</c:v>
                      </c:pt>
                      <c:pt idx="5529">
                        <c:v>9.3473999999999863E-2</c:v>
                      </c:pt>
                      <c:pt idx="5530">
                        <c:v>9.345699999999986E-2</c:v>
                      </c:pt>
                      <c:pt idx="5531">
                        <c:v>9.3438499999999855E-2</c:v>
                      </c:pt>
                      <c:pt idx="5532">
                        <c:v>9.3421499999999866E-2</c:v>
                      </c:pt>
                      <c:pt idx="5533">
                        <c:v>9.3402499999999875E-2</c:v>
                      </c:pt>
                      <c:pt idx="5534">
                        <c:v>9.3384999999999871E-2</c:v>
                      </c:pt>
                      <c:pt idx="5535">
                        <c:v>9.3367999999999882E-2</c:v>
                      </c:pt>
                      <c:pt idx="5536">
                        <c:v>9.3351499999999879E-2</c:v>
                      </c:pt>
                      <c:pt idx="5537">
                        <c:v>9.3336999999999892E-2</c:v>
                      </c:pt>
                      <c:pt idx="5538">
                        <c:v>9.3325499999999909E-2</c:v>
                      </c:pt>
                      <c:pt idx="5539">
                        <c:v>9.3307499999999918E-2</c:v>
                      </c:pt>
                      <c:pt idx="5540">
                        <c:v>9.3289999999999915E-2</c:v>
                      </c:pt>
                      <c:pt idx="5541">
                        <c:v>9.3273499999999898E-2</c:v>
                      </c:pt>
                      <c:pt idx="5542">
                        <c:v>9.3258999999999925E-2</c:v>
                      </c:pt>
                      <c:pt idx="5543">
                        <c:v>9.3244499999999911E-2</c:v>
                      </c:pt>
                      <c:pt idx="5544">
                        <c:v>9.3229499999999937E-2</c:v>
                      </c:pt>
                      <c:pt idx="5545">
                        <c:v>9.3215499999999951E-2</c:v>
                      </c:pt>
                      <c:pt idx="5546">
                        <c:v>9.3201499999999965E-2</c:v>
                      </c:pt>
                      <c:pt idx="5547">
                        <c:v>9.3187499999999979E-2</c:v>
                      </c:pt>
                      <c:pt idx="5548">
                        <c:v>9.3172999999999978E-2</c:v>
                      </c:pt>
                      <c:pt idx="5549">
                        <c:v>9.3160999999999994E-2</c:v>
                      </c:pt>
                      <c:pt idx="5550">
                        <c:v>9.3147000000000008E-2</c:v>
                      </c:pt>
                      <c:pt idx="5551">
                        <c:v>9.3134500000000009E-2</c:v>
                      </c:pt>
                      <c:pt idx="5552">
                        <c:v>9.3123000000000025E-2</c:v>
                      </c:pt>
                      <c:pt idx="5553">
                        <c:v>9.3113000000000029E-2</c:v>
                      </c:pt>
                      <c:pt idx="5554">
                        <c:v>9.3101500000000018E-2</c:v>
                      </c:pt>
                      <c:pt idx="5555">
                        <c:v>9.3093000000000023E-2</c:v>
                      </c:pt>
                      <c:pt idx="5556">
                        <c:v>9.3082000000000026E-2</c:v>
                      </c:pt>
                      <c:pt idx="5557">
                        <c:v>9.3075500000000047E-2</c:v>
                      </c:pt>
                      <c:pt idx="5558">
                        <c:v>9.3067500000000025E-2</c:v>
                      </c:pt>
                      <c:pt idx="5559">
                        <c:v>9.3060500000000046E-2</c:v>
                      </c:pt>
                      <c:pt idx="5560">
                        <c:v>9.3057500000000029E-2</c:v>
                      </c:pt>
                      <c:pt idx="5561">
                        <c:v>9.305500000000004E-2</c:v>
                      </c:pt>
                      <c:pt idx="5562">
                        <c:v>9.3050000000000035E-2</c:v>
                      </c:pt>
                      <c:pt idx="5563">
                        <c:v>9.3045500000000045E-2</c:v>
                      </c:pt>
                      <c:pt idx="5564">
                        <c:v>9.3039500000000039E-2</c:v>
                      </c:pt>
                      <c:pt idx="5565">
                        <c:v>9.3034500000000034E-2</c:v>
                      </c:pt>
                      <c:pt idx="5566">
                        <c:v>9.3029000000000042E-2</c:v>
                      </c:pt>
                      <c:pt idx="5567">
                        <c:v>9.3024500000000038E-2</c:v>
                      </c:pt>
                      <c:pt idx="5568">
                        <c:v>9.3017500000000058E-2</c:v>
                      </c:pt>
                      <c:pt idx="5569">
                        <c:v>9.3012500000000053E-2</c:v>
                      </c:pt>
                      <c:pt idx="5570">
                        <c:v>9.3003500000000058E-2</c:v>
                      </c:pt>
                      <c:pt idx="5571">
                        <c:v>9.299550000000005E-2</c:v>
                      </c:pt>
                      <c:pt idx="5572">
                        <c:v>9.2987000000000056E-2</c:v>
                      </c:pt>
                      <c:pt idx="5573">
                        <c:v>9.2979500000000048E-2</c:v>
                      </c:pt>
                      <c:pt idx="5574">
                        <c:v>9.2969000000000065E-2</c:v>
                      </c:pt>
                      <c:pt idx="5575">
                        <c:v>9.2961500000000044E-2</c:v>
                      </c:pt>
                      <c:pt idx="5576">
                        <c:v>9.2952000000000062E-2</c:v>
                      </c:pt>
                      <c:pt idx="5577">
                        <c:v>9.2943500000000068E-2</c:v>
                      </c:pt>
                      <c:pt idx="5578">
                        <c:v>9.292800000000008E-2</c:v>
                      </c:pt>
                      <c:pt idx="5579">
                        <c:v>9.291850000000007E-2</c:v>
                      </c:pt>
                      <c:pt idx="5580">
                        <c:v>9.290800000000006E-2</c:v>
                      </c:pt>
                      <c:pt idx="5581">
                        <c:v>9.2899000000000065E-2</c:v>
                      </c:pt>
                      <c:pt idx="5582">
                        <c:v>9.289000000000007E-2</c:v>
                      </c:pt>
                      <c:pt idx="5583">
                        <c:v>9.2881000000000088E-2</c:v>
                      </c:pt>
                      <c:pt idx="5584">
                        <c:v>9.2873000000000094E-2</c:v>
                      </c:pt>
                      <c:pt idx="5585">
                        <c:v>9.2863500000000113E-2</c:v>
                      </c:pt>
                      <c:pt idx="5586">
                        <c:v>9.2854500000000117E-2</c:v>
                      </c:pt>
                      <c:pt idx="5587">
                        <c:v>9.284350000000012E-2</c:v>
                      </c:pt>
                      <c:pt idx="5588">
                        <c:v>9.2834500000000139E-2</c:v>
                      </c:pt>
                      <c:pt idx="5589">
                        <c:v>9.2824500000000129E-2</c:v>
                      </c:pt>
                      <c:pt idx="5590">
                        <c:v>9.2817000000000136E-2</c:v>
                      </c:pt>
                      <c:pt idx="5591">
                        <c:v>9.280750000000014E-2</c:v>
                      </c:pt>
                      <c:pt idx="5592">
                        <c:v>9.2795500000000128E-2</c:v>
                      </c:pt>
                      <c:pt idx="5593">
                        <c:v>9.2785000000000117E-2</c:v>
                      </c:pt>
                      <c:pt idx="5594">
                        <c:v>9.2775500000000122E-2</c:v>
                      </c:pt>
                      <c:pt idx="5595">
                        <c:v>9.2762500000000123E-2</c:v>
                      </c:pt>
                      <c:pt idx="5596">
                        <c:v>9.27535000000001E-2</c:v>
                      </c:pt>
                      <c:pt idx="5597">
                        <c:v>9.2742500000000089E-2</c:v>
                      </c:pt>
                      <c:pt idx="5598">
                        <c:v>9.273350000000008E-2</c:v>
                      </c:pt>
                      <c:pt idx="5599">
                        <c:v>9.2731000000000049E-2</c:v>
                      </c:pt>
                      <c:pt idx="5600">
                        <c:v>9.2730000000000048E-2</c:v>
                      </c:pt>
                      <c:pt idx="5601">
                        <c:v>9.2726000000000058E-2</c:v>
                      </c:pt>
                      <c:pt idx="5602">
                        <c:v>9.272550000000003E-2</c:v>
                      </c:pt>
                      <c:pt idx="5603">
                        <c:v>9.2722000000000013E-2</c:v>
                      </c:pt>
                      <c:pt idx="5604">
                        <c:v>9.271950000000001E-2</c:v>
                      </c:pt>
                      <c:pt idx="5605">
                        <c:v>9.2716500000000007E-2</c:v>
                      </c:pt>
                      <c:pt idx="5606">
                        <c:v>9.2714000000000005E-2</c:v>
                      </c:pt>
                      <c:pt idx="5607">
                        <c:v>9.2712000000000003E-2</c:v>
                      </c:pt>
                      <c:pt idx="5608">
                        <c:v>9.2711000000000002E-2</c:v>
                      </c:pt>
                      <c:pt idx="5609">
                        <c:v>9.2709500000000014E-2</c:v>
                      </c:pt>
                      <c:pt idx="5610">
                        <c:v>9.2708999999999986E-2</c:v>
                      </c:pt>
                      <c:pt idx="5611">
                        <c:v>9.2707999999999999E-2</c:v>
                      </c:pt>
                      <c:pt idx="5612">
                        <c:v>9.2705999999999983E-2</c:v>
                      </c:pt>
                      <c:pt idx="5613">
                        <c:v>9.2703499999999994E-2</c:v>
                      </c:pt>
                      <c:pt idx="5614">
                        <c:v>9.2700999999999964E-2</c:v>
                      </c:pt>
                      <c:pt idx="5615">
                        <c:v>9.2695499999999958E-2</c:v>
                      </c:pt>
                      <c:pt idx="5616">
                        <c:v>9.2692999999999956E-2</c:v>
                      </c:pt>
                      <c:pt idx="5617">
                        <c:v>9.2688999999999966E-2</c:v>
                      </c:pt>
                      <c:pt idx="5618">
                        <c:v>9.2682999999999946E-2</c:v>
                      </c:pt>
                      <c:pt idx="5619">
                        <c:v>9.2677499999999954E-2</c:v>
                      </c:pt>
                      <c:pt idx="5620">
                        <c:v>9.2673999999999951E-2</c:v>
                      </c:pt>
                      <c:pt idx="5621">
                        <c:v>9.2668499999999959E-2</c:v>
                      </c:pt>
                      <c:pt idx="5622">
                        <c:v>9.2661499999999938E-2</c:v>
                      </c:pt>
                      <c:pt idx="5623">
                        <c:v>9.265549999999996E-2</c:v>
                      </c:pt>
                      <c:pt idx="5624">
                        <c:v>9.2644999999999963E-2</c:v>
                      </c:pt>
                      <c:pt idx="5625">
                        <c:v>9.263749999999997E-2</c:v>
                      </c:pt>
                      <c:pt idx="5626">
                        <c:v>9.2625999999999986E-2</c:v>
                      </c:pt>
                      <c:pt idx="5627">
                        <c:v>9.2614999999999975E-2</c:v>
                      </c:pt>
                      <c:pt idx="5628">
                        <c:v>9.2605000000000007E-2</c:v>
                      </c:pt>
                      <c:pt idx="5629">
                        <c:v>9.2594499999999996E-2</c:v>
                      </c:pt>
                      <c:pt idx="5630">
                        <c:v>9.2582999999999999E-2</c:v>
                      </c:pt>
                      <c:pt idx="5631">
                        <c:v>9.2571500000000029E-2</c:v>
                      </c:pt>
                      <c:pt idx="5632">
                        <c:v>9.2561000000000032E-2</c:v>
                      </c:pt>
                      <c:pt idx="5633">
                        <c:v>9.2548000000000047E-2</c:v>
                      </c:pt>
                      <c:pt idx="5634">
                        <c:v>9.253750000000005E-2</c:v>
                      </c:pt>
                      <c:pt idx="5635">
                        <c:v>9.2526500000000039E-2</c:v>
                      </c:pt>
                      <c:pt idx="5636">
                        <c:v>9.2514500000000055E-2</c:v>
                      </c:pt>
                      <c:pt idx="5637">
                        <c:v>9.2506500000000019E-2</c:v>
                      </c:pt>
                      <c:pt idx="5638">
                        <c:v>9.249600000000005E-2</c:v>
                      </c:pt>
                      <c:pt idx="5639">
                        <c:v>9.2484500000000025E-2</c:v>
                      </c:pt>
                      <c:pt idx="5640">
                        <c:v>9.2473000000000027E-2</c:v>
                      </c:pt>
                      <c:pt idx="5641">
                        <c:v>9.2462500000000017E-2</c:v>
                      </c:pt>
                      <c:pt idx="5642">
                        <c:v>9.2452500000000021E-2</c:v>
                      </c:pt>
                      <c:pt idx="5643">
                        <c:v>9.2443500000000026E-2</c:v>
                      </c:pt>
                      <c:pt idx="5644">
                        <c:v>9.243400000000003E-2</c:v>
                      </c:pt>
                      <c:pt idx="5645">
                        <c:v>9.2426000000000008E-2</c:v>
                      </c:pt>
                      <c:pt idx="5646">
                        <c:v>9.2415999999999998E-2</c:v>
                      </c:pt>
                      <c:pt idx="5647">
                        <c:v>9.2407000000000017E-2</c:v>
                      </c:pt>
                      <c:pt idx="5648">
                        <c:v>9.2399500000000023E-2</c:v>
                      </c:pt>
                      <c:pt idx="5649">
                        <c:v>9.2394500000000032E-2</c:v>
                      </c:pt>
                      <c:pt idx="5650">
                        <c:v>9.2388500000000026E-2</c:v>
                      </c:pt>
                      <c:pt idx="5651">
                        <c:v>9.238250000000002E-2</c:v>
                      </c:pt>
                      <c:pt idx="5652">
                        <c:v>9.2377500000000043E-2</c:v>
                      </c:pt>
                      <c:pt idx="5653">
                        <c:v>9.2373000000000025E-2</c:v>
                      </c:pt>
                      <c:pt idx="5654">
                        <c:v>9.2368500000000034E-2</c:v>
                      </c:pt>
                      <c:pt idx="5655">
                        <c:v>9.2365000000000044E-2</c:v>
                      </c:pt>
                      <c:pt idx="5656">
                        <c:v>9.2361000000000054E-2</c:v>
                      </c:pt>
                      <c:pt idx="5657">
                        <c:v>9.2358500000000052E-2</c:v>
                      </c:pt>
                      <c:pt idx="5658">
                        <c:v>9.2355500000000035E-2</c:v>
                      </c:pt>
                      <c:pt idx="5659">
                        <c:v>9.2353000000000018E-2</c:v>
                      </c:pt>
                      <c:pt idx="5660">
                        <c:v>9.2350000000000029E-2</c:v>
                      </c:pt>
                      <c:pt idx="5661">
                        <c:v>9.2348000000000013E-2</c:v>
                      </c:pt>
                      <c:pt idx="5662">
                        <c:v>9.2346000000000025E-2</c:v>
                      </c:pt>
                      <c:pt idx="5663">
                        <c:v>9.2343500000000023E-2</c:v>
                      </c:pt>
                      <c:pt idx="5664">
                        <c:v>9.2342500000000008E-2</c:v>
                      </c:pt>
                      <c:pt idx="5665">
                        <c:v>9.2342500000000008E-2</c:v>
                      </c:pt>
                      <c:pt idx="5666">
                        <c:v>9.2344000000000023E-2</c:v>
                      </c:pt>
                      <c:pt idx="5667">
                        <c:v>9.2345500000000025E-2</c:v>
                      </c:pt>
                      <c:pt idx="5668">
                        <c:v>9.2345000000000038E-2</c:v>
                      </c:pt>
                      <c:pt idx="5669">
                        <c:v>9.234650000000004E-2</c:v>
                      </c:pt>
                      <c:pt idx="5670">
                        <c:v>9.2343500000000023E-2</c:v>
                      </c:pt>
                      <c:pt idx="5671">
                        <c:v>9.2345500000000039E-2</c:v>
                      </c:pt>
                      <c:pt idx="5672">
                        <c:v>9.2347500000000041E-2</c:v>
                      </c:pt>
                      <c:pt idx="5673">
                        <c:v>9.2350500000000044E-2</c:v>
                      </c:pt>
                      <c:pt idx="5674">
                        <c:v>9.2351500000000045E-2</c:v>
                      </c:pt>
                      <c:pt idx="5675">
                        <c:v>9.2354500000000062E-2</c:v>
                      </c:pt>
                      <c:pt idx="5676">
                        <c:v>9.2358500000000066E-2</c:v>
                      </c:pt>
                      <c:pt idx="5677">
                        <c:v>9.2362500000000056E-2</c:v>
                      </c:pt>
                      <c:pt idx="5678">
                        <c:v>9.236650000000006E-2</c:v>
                      </c:pt>
                      <c:pt idx="5679">
                        <c:v>9.2371000000000064E-2</c:v>
                      </c:pt>
                      <c:pt idx="5680">
                        <c:v>9.2374000000000081E-2</c:v>
                      </c:pt>
                      <c:pt idx="5681">
                        <c:v>9.2376500000000097E-2</c:v>
                      </c:pt>
                      <c:pt idx="5682">
                        <c:v>9.2380500000000088E-2</c:v>
                      </c:pt>
                      <c:pt idx="5683">
                        <c:v>9.2383500000000091E-2</c:v>
                      </c:pt>
                      <c:pt idx="5684">
                        <c:v>9.2388500000000096E-2</c:v>
                      </c:pt>
                      <c:pt idx="5685">
                        <c:v>9.2391000000000112E-2</c:v>
                      </c:pt>
                      <c:pt idx="5686">
                        <c:v>9.2394500000000102E-2</c:v>
                      </c:pt>
                      <c:pt idx="5687">
                        <c:v>9.2398000000000119E-2</c:v>
                      </c:pt>
                      <c:pt idx="5688">
                        <c:v>9.2401500000000109E-2</c:v>
                      </c:pt>
                      <c:pt idx="5689">
                        <c:v>9.2404500000000112E-2</c:v>
                      </c:pt>
                      <c:pt idx="5690">
                        <c:v>9.2408000000000087E-2</c:v>
                      </c:pt>
                      <c:pt idx="5691">
                        <c:v>9.2411500000000105E-2</c:v>
                      </c:pt>
                      <c:pt idx="5692">
                        <c:v>9.2418000000000083E-2</c:v>
                      </c:pt>
                      <c:pt idx="5693">
                        <c:v>9.2421000000000073E-2</c:v>
                      </c:pt>
                      <c:pt idx="5694">
                        <c:v>9.2427000000000079E-2</c:v>
                      </c:pt>
                      <c:pt idx="5695">
                        <c:v>9.2431500000000069E-2</c:v>
                      </c:pt>
                      <c:pt idx="5696">
                        <c:v>9.243650000000006E-2</c:v>
                      </c:pt>
                      <c:pt idx="5697">
                        <c:v>9.2440500000000064E-2</c:v>
                      </c:pt>
                      <c:pt idx="5698">
                        <c:v>9.2445500000000069E-2</c:v>
                      </c:pt>
                      <c:pt idx="5699">
                        <c:v>9.245000000000006E-2</c:v>
                      </c:pt>
                      <c:pt idx="5700">
                        <c:v>9.2457000000000067E-2</c:v>
                      </c:pt>
                      <c:pt idx="5701">
                        <c:v>9.2461000000000043E-2</c:v>
                      </c:pt>
                      <c:pt idx="5702">
                        <c:v>9.2468000000000036E-2</c:v>
                      </c:pt>
                      <c:pt idx="5703">
                        <c:v>9.2474000000000042E-2</c:v>
                      </c:pt>
                      <c:pt idx="5704">
                        <c:v>9.2477500000000032E-2</c:v>
                      </c:pt>
                      <c:pt idx="5705">
                        <c:v>9.2485000000000039E-2</c:v>
                      </c:pt>
                      <c:pt idx="5706">
                        <c:v>9.2492500000000019E-2</c:v>
                      </c:pt>
                      <c:pt idx="5707">
                        <c:v>9.2499499999999998E-2</c:v>
                      </c:pt>
                      <c:pt idx="5708">
                        <c:v>9.2505500000000004E-2</c:v>
                      </c:pt>
                      <c:pt idx="5709">
                        <c:v>9.2511999999999983E-2</c:v>
                      </c:pt>
                      <c:pt idx="5710">
                        <c:v>9.2516499999999974E-2</c:v>
                      </c:pt>
                      <c:pt idx="5711">
                        <c:v>9.2521499999999965E-2</c:v>
                      </c:pt>
                      <c:pt idx="5712">
                        <c:v>9.2528999999999972E-2</c:v>
                      </c:pt>
                      <c:pt idx="5713">
                        <c:v>9.2535499999999965E-2</c:v>
                      </c:pt>
                      <c:pt idx="5714">
                        <c:v>9.2541499999999957E-2</c:v>
                      </c:pt>
                      <c:pt idx="5715">
                        <c:v>9.2547499999999963E-2</c:v>
                      </c:pt>
                      <c:pt idx="5716">
                        <c:v>9.2552499999999968E-2</c:v>
                      </c:pt>
                      <c:pt idx="5717">
                        <c:v>9.2558999999999947E-2</c:v>
                      </c:pt>
                      <c:pt idx="5718">
                        <c:v>9.2563999999999938E-2</c:v>
                      </c:pt>
                      <c:pt idx="5719">
                        <c:v>9.2570499999999944E-2</c:v>
                      </c:pt>
                      <c:pt idx="5720">
                        <c:v>9.2571499999999945E-2</c:v>
                      </c:pt>
                      <c:pt idx="5721">
                        <c:v>9.2581999999999956E-2</c:v>
                      </c:pt>
                      <c:pt idx="5722">
                        <c:v>9.2584999999999959E-2</c:v>
                      </c:pt>
                      <c:pt idx="5723">
                        <c:v>9.2588999999999977E-2</c:v>
                      </c:pt>
                      <c:pt idx="5724">
                        <c:v>9.2591499999999979E-2</c:v>
                      </c:pt>
                      <c:pt idx="5725">
                        <c:v>9.2596499999999984E-2</c:v>
                      </c:pt>
                      <c:pt idx="5726">
                        <c:v>9.2600000000000002E-2</c:v>
                      </c:pt>
                      <c:pt idx="5727">
                        <c:v>9.2604999999999993E-2</c:v>
                      </c:pt>
                      <c:pt idx="5728">
                        <c:v>9.2607999999999996E-2</c:v>
                      </c:pt>
                      <c:pt idx="5729">
                        <c:v>9.2613500000000001E-2</c:v>
                      </c:pt>
                      <c:pt idx="5730">
                        <c:v>9.2617999999999992E-2</c:v>
                      </c:pt>
                      <c:pt idx="5731">
                        <c:v>9.2623499999999998E-2</c:v>
                      </c:pt>
                      <c:pt idx="5732">
                        <c:v>9.2630500000000018E-2</c:v>
                      </c:pt>
                      <c:pt idx="5733">
                        <c:v>9.2636500000000024E-2</c:v>
                      </c:pt>
                      <c:pt idx="5734">
                        <c:v>9.2643000000000045E-2</c:v>
                      </c:pt>
                      <c:pt idx="5735">
                        <c:v>9.2651000000000039E-2</c:v>
                      </c:pt>
                      <c:pt idx="5736">
                        <c:v>9.265950000000002E-2</c:v>
                      </c:pt>
                      <c:pt idx="5737">
                        <c:v>9.2664000000000038E-2</c:v>
                      </c:pt>
                      <c:pt idx="5738">
                        <c:v>9.2672000000000046E-2</c:v>
                      </c:pt>
                      <c:pt idx="5739">
                        <c:v>9.2681500000000042E-2</c:v>
                      </c:pt>
                      <c:pt idx="5740">
                        <c:v>9.2690500000000037E-2</c:v>
                      </c:pt>
                      <c:pt idx="5741">
                        <c:v>9.2698000000000016E-2</c:v>
                      </c:pt>
                      <c:pt idx="5742">
                        <c:v>9.2705500000000024E-2</c:v>
                      </c:pt>
                      <c:pt idx="5743">
                        <c:v>9.2712500000000017E-2</c:v>
                      </c:pt>
                      <c:pt idx="5744">
                        <c:v>9.272150000000004E-2</c:v>
                      </c:pt>
                      <c:pt idx="5745">
                        <c:v>9.2729000000000034E-2</c:v>
                      </c:pt>
                      <c:pt idx="5746">
                        <c:v>9.2736000000000041E-2</c:v>
                      </c:pt>
                      <c:pt idx="5747">
                        <c:v>9.2744500000000035E-2</c:v>
                      </c:pt>
                      <c:pt idx="5748">
                        <c:v>9.2751500000000042E-2</c:v>
                      </c:pt>
                      <c:pt idx="5749">
                        <c:v>9.2756500000000061E-2</c:v>
                      </c:pt>
                      <c:pt idx="5750">
                        <c:v>9.2764500000000055E-2</c:v>
                      </c:pt>
                      <c:pt idx="5751">
                        <c:v>9.2771000000000062E-2</c:v>
                      </c:pt>
                      <c:pt idx="5752">
                        <c:v>9.2776500000000053E-2</c:v>
                      </c:pt>
                      <c:pt idx="5753">
                        <c:v>9.2780500000000057E-2</c:v>
                      </c:pt>
                      <c:pt idx="5754">
                        <c:v>9.2787500000000037E-2</c:v>
                      </c:pt>
                      <c:pt idx="5755">
                        <c:v>9.2792500000000042E-2</c:v>
                      </c:pt>
                      <c:pt idx="5756">
                        <c:v>9.2800000000000049E-2</c:v>
                      </c:pt>
                      <c:pt idx="5757">
                        <c:v>9.2805500000000041E-2</c:v>
                      </c:pt>
                      <c:pt idx="5758">
                        <c:v>9.2812000000000033E-2</c:v>
                      </c:pt>
                      <c:pt idx="5759">
                        <c:v>9.2817500000000039E-2</c:v>
                      </c:pt>
                      <c:pt idx="5760">
                        <c:v>9.2820000000000041E-2</c:v>
                      </c:pt>
                      <c:pt idx="5761">
                        <c:v>9.2821000000000028E-2</c:v>
                      </c:pt>
                      <c:pt idx="5762">
                        <c:v>9.2824500000000046E-2</c:v>
                      </c:pt>
                      <c:pt idx="5763">
                        <c:v>9.2830500000000052E-2</c:v>
                      </c:pt>
                      <c:pt idx="5764">
                        <c:v>9.2834500000000056E-2</c:v>
                      </c:pt>
                      <c:pt idx="5765">
                        <c:v>9.2840000000000061E-2</c:v>
                      </c:pt>
                      <c:pt idx="5766">
                        <c:v>9.2844000000000051E-2</c:v>
                      </c:pt>
                      <c:pt idx="5767">
                        <c:v>9.2847000000000082E-2</c:v>
                      </c:pt>
                      <c:pt idx="5768">
                        <c:v>9.2851500000000045E-2</c:v>
                      </c:pt>
                      <c:pt idx="5769">
                        <c:v>9.2856500000000078E-2</c:v>
                      </c:pt>
                      <c:pt idx="5770">
                        <c:v>9.2863500000000071E-2</c:v>
                      </c:pt>
                      <c:pt idx="5771">
                        <c:v>9.2868500000000076E-2</c:v>
                      </c:pt>
                      <c:pt idx="5772">
                        <c:v>9.2875500000000083E-2</c:v>
                      </c:pt>
                      <c:pt idx="5773">
                        <c:v>9.2880000000000032E-2</c:v>
                      </c:pt>
                      <c:pt idx="5774">
                        <c:v>9.2886500000000038E-2</c:v>
                      </c:pt>
                      <c:pt idx="5775">
                        <c:v>9.28895E-2</c:v>
                      </c:pt>
                      <c:pt idx="5776">
                        <c:v>9.2897000000000021E-2</c:v>
                      </c:pt>
                      <c:pt idx="5777">
                        <c:v>9.2900999999999984E-2</c:v>
                      </c:pt>
                      <c:pt idx="5778">
                        <c:v>9.2906499999999975E-2</c:v>
                      </c:pt>
                      <c:pt idx="5779">
                        <c:v>9.2909999999999993E-2</c:v>
                      </c:pt>
                      <c:pt idx="5780">
                        <c:v>9.2915999999999971E-2</c:v>
                      </c:pt>
                      <c:pt idx="5781">
                        <c:v>9.2918499999999959E-2</c:v>
                      </c:pt>
                      <c:pt idx="5782">
                        <c:v>9.2923499999999978E-2</c:v>
                      </c:pt>
                      <c:pt idx="5783">
                        <c:v>9.2926499999999967E-2</c:v>
                      </c:pt>
                      <c:pt idx="5784">
                        <c:v>9.2929499999999957E-2</c:v>
                      </c:pt>
                      <c:pt idx="5785">
                        <c:v>9.2931999999999973E-2</c:v>
                      </c:pt>
                      <c:pt idx="5786">
                        <c:v>9.2934499999999962E-2</c:v>
                      </c:pt>
                      <c:pt idx="5787">
                        <c:v>9.2936499999999964E-2</c:v>
                      </c:pt>
                      <c:pt idx="5788">
                        <c:v>9.2937999999999979E-2</c:v>
                      </c:pt>
                      <c:pt idx="5789">
                        <c:v>9.2939499999999967E-2</c:v>
                      </c:pt>
                      <c:pt idx="5790">
                        <c:v>9.2939999999999967E-2</c:v>
                      </c:pt>
                      <c:pt idx="5791">
                        <c:v>9.2940999999999968E-2</c:v>
                      </c:pt>
                      <c:pt idx="5792">
                        <c:v>9.2946499999999974E-2</c:v>
                      </c:pt>
                      <c:pt idx="5793">
                        <c:v>9.2946999999999946E-2</c:v>
                      </c:pt>
                      <c:pt idx="5794">
                        <c:v>9.2947499999999947E-2</c:v>
                      </c:pt>
                      <c:pt idx="5795">
                        <c:v>9.2948999999999948E-2</c:v>
                      </c:pt>
                      <c:pt idx="5796">
                        <c:v>9.2949499999999949E-2</c:v>
                      </c:pt>
                      <c:pt idx="5797">
                        <c:v>9.2950499999999922E-2</c:v>
                      </c:pt>
                      <c:pt idx="5798">
                        <c:v>9.2949999999999908E-2</c:v>
                      </c:pt>
                      <c:pt idx="5799">
                        <c:v>9.2949999999999908E-2</c:v>
                      </c:pt>
                      <c:pt idx="5800">
                        <c:v>9.2950499999999922E-2</c:v>
                      </c:pt>
                      <c:pt idx="5801">
                        <c:v>9.2952499999999924E-2</c:v>
                      </c:pt>
                      <c:pt idx="5802">
                        <c:v>9.2951999999999924E-2</c:v>
                      </c:pt>
                      <c:pt idx="5803">
                        <c:v>9.2951499999999909E-2</c:v>
                      </c:pt>
                      <c:pt idx="5804">
                        <c:v>9.2951499999999909E-2</c:v>
                      </c:pt>
                      <c:pt idx="5805">
                        <c:v>9.295249999999991E-2</c:v>
                      </c:pt>
                      <c:pt idx="5806">
                        <c:v>9.2951999999999882E-2</c:v>
                      </c:pt>
                      <c:pt idx="5807">
                        <c:v>9.2952999999999925E-2</c:v>
                      </c:pt>
                      <c:pt idx="5808">
                        <c:v>9.2948999999999907E-2</c:v>
                      </c:pt>
                      <c:pt idx="5809">
                        <c:v>9.2947999999999933E-2</c:v>
                      </c:pt>
                      <c:pt idx="5810">
                        <c:v>9.2946499999999918E-2</c:v>
                      </c:pt>
                      <c:pt idx="5811">
                        <c:v>9.2945999999999931E-2</c:v>
                      </c:pt>
                      <c:pt idx="5812">
                        <c:v>9.294449999999993E-2</c:v>
                      </c:pt>
                      <c:pt idx="5813">
                        <c:v>9.2944999999999944E-2</c:v>
                      </c:pt>
                      <c:pt idx="5814">
                        <c:v>9.2943999999999902E-2</c:v>
                      </c:pt>
                      <c:pt idx="5815">
                        <c:v>9.2946499999999918E-2</c:v>
                      </c:pt>
                      <c:pt idx="5816">
                        <c:v>9.2945499999999917E-2</c:v>
                      </c:pt>
                      <c:pt idx="5817">
                        <c:v>9.2945499999999917E-2</c:v>
                      </c:pt>
                      <c:pt idx="5818">
                        <c:v>9.294799999999992E-2</c:v>
                      </c:pt>
                      <c:pt idx="5819">
                        <c:v>9.2948999999999907E-2</c:v>
                      </c:pt>
                      <c:pt idx="5820">
                        <c:v>9.2947499999999877E-2</c:v>
                      </c:pt>
                      <c:pt idx="5821">
                        <c:v>9.2947499999999877E-2</c:v>
                      </c:pt>
                      <c:pt idx="5822">
                        <c:v>9.2947499999999877E-2</c:v>
                      </c:pt>
                      <c:pt idx="5823">
                        <c:v>9.2945499999999862E-2</c:v>
                      </c:pt>
                      <c:pt idx="5824">
                        <c:v>9.2946499999999876E-2</c:v>
                      </c:pt>
                      <c:pt idx="5825">
                        <c:v>9.2944499999999902E-2</c:v>
                      </c:pt>
                      <c:pt idx="5826">
                        <c:v>9.2944999999999903E-2</c:v>
                      </c:pt>
                      <c:pt idx="5827">
                        <c:v>9.2945499999999917E-2</c:v>
                      </c:pt>
                      <c:pt idx="5828">
                        <c:v>9.2945499999999945E-2</c:v>
                      </c:pt>
                      <c:pt idx="5829">
                        <c:v>9.2944999999999917E-2</c:v>
                      </c:pt>
                      <c:pt idx="5830">
                        <c:v>9.2943999999999929E-2</c:v>
                      </c:pt>
                      <c:pt idx="5831">
                        <c:v>9.2941499999999927E-2</c:v>
                      </c:pt>
                      <c:pt idx="5832">
                        <c:v>9.2941499999999969E-2</c:v>
                      </c:pt>
                      <c:pt idx="5833">
                        <c:v>9.2940499999999954E-2</c:v>
                      </c:pt>
                      <c:pt idx="5834">
                        <c:v>9.2938499999999952E-2</c:v>
                      </c:pt>
                      <c:pt idx="5835">
                        <c:v>9.2934999999999962E-2</c:v>
                      </c:pt>
                      <c:pt idx="5836">
                        <c:v>9.2932499999999946E-2</c:v>
                      </c:pt>
                      <c:pt idx="5837">
                        <c:v>9.2927499999999941E-2</c:v>
                      </c:pt>
                      <c:pt idx="5838">
                        <c:v>9.2925499999999953E-2</c:v>
                      </c:pt>
                      <c:pt idx="5839">
                        <c:v>9.2922999999999936E-2</c:v>
                      </c:pt>
                      <c:pt idx="5840">
                        <c:v>9.292049999999992E-2</c:v>
                      </c:pt>
                      <c:pt idx="5841">
                        <c:v>9.2915999999999915E-2</c:v>
                      </c:pt>
                      <c:pt idx="5842">
                        <c:v>9.2911999999999925E-2</c:v>
                      </c:pt>
                      <c:pt idx="5843">
                        <c:v>9.2907499999999921E-2</c:v>
                      </c:pt>
                      <c:pt idx="5844">
                        <c:v>9.2902999999999916E-2</c:v>
                      </c:pt>
                      <c:pt idx="5845">
                        <c:v>9.2898999999999898E-2</c:v>
                      </c:pt>
                      <c:pt idx="5846">
                        <c:v>9.289499999999988E-2</c:v>
                      </c:pt>
                      <c:pt idx="5847">
                        <c:v>9.2882999999999882E-2</c:v>
                      </c:pt>
                      <c:pt idx="5848">
                        <c:v>9.2875999999999903E-2</c:v>
                      </c:pt>
                      <c:pt idx="5849">
                        <c:v>9.286899999999991E-2</c:v>
                      </c:pt>
                      <c:pt idx="5850">
                        <c:v>9.2861999999999917E-2</c:v>
                      </c:pt>
                      <c:pt idx="5851">
                        <c:v>9.2854999999999924E-2</c:v>
                      </c:pt>
                      <c:pt idx="5852">
                        <c:v>9.2847499999999916E-2</c:v>
                      </c:pt>
                      <c:pt idx="5853">
                        <c:v>9.284099999999991E-2</c:v>
                      </c:pt>
                      <c:pt idx="5854">
                        <c:v>9.283499999999989E-2</c:v>
                      </c:pt>
                      <c:pt idx="5855">
                        <c:v>9.2830499999999899E-2</c:v>
                      </c:pt>
                      <c:pt idx="5856">
                        <c:v>9.2822999999999906E-2</c:v>
                      </c:pt>
                      <c:pt idx="5857">
                        <c:v>9.28169999999999E-2</c:v>
                      </c:pt>
                      <c:pt idx="5858">
                        <c:v>9.280999999999992E-2</c:v>
                      </c:pt>
                      <c:pt idx="5859">
                        <c:v>9.2804499999999915E-2</c:v>
                      </c:pt>
                      <c:pt idx="5860">
                        <c:v>9.2798499999999909E-2</c:v>
                      </c:pt>
                      <c:pt idx="5861">
                        <c:v>9.2793999999999918E-2</c:v>
                      </c:pt>
                      <c:pt idx="5862">
                        <c:v>9.2788999999999927E-2</c:v>
                      </c:pt>
                      <c:pt idx="5863">
                        <c:v>9.2785999999999938E-2</c:v>
                      </c:pt>
                      <c:pt idx="5864">
                        <c:v>9.2782999999999921E-2</c:v>
                      </c:pt>
                      <c:pt idx="5865">
                        <c:v>9.2779999999999932E-2</c:v>
                      </c:pt>
                      <c:pt idx="5866">
                        <c:v>9.2777999999999916E-2</c:v>
                      </c:pt>
                      <c:pt idx="5867">
                        <c:v>9.2777499999999916E-2</c:v>
                      </c:pt>
                      <c:pt idx="5868">
                        <c:v>9.2777499999999943E-2</c:v>
                      </c:pt>
                      <c:pt idx="5869">
                        <c:v>9.2775499999999941E-2</c:v>
                      </c:pt>
                      <c:pt idx="5870">
                        <c:v>9.2779499999999973E-2</c:v>
                      </c:pt>
                      <c:pt idx="5871">
                        <c:v>9.2776999999999971E-2</c:v>
                      </c:pt>
                      <c:pt idx="5872">
                        <c:v>9.2775999999999997E-2</c:v>
                      </c:pt>
                      <c:pt idx="5873">
                        <c:v>9.2776000000000011E-2</c:v>
                      </c:pt>
                      <c:pt idx="5874">
                        <c:v>9.2778000000000027E-2</c:v>
                      </c:pt>
                      <c:pt idx="5875">
                        <c:v>9.2779499999999987E-2</c:v>
                      </c:pt>
                      <c:pt idx="5876">
                        <c:v>9.2780000000000029E-2</c:v>
                      </c:pt>
                      <c:pt idx="5877">
                        <c:v>9.2781500000000017E-2</c:v>
                      </c:pt>
                      <c:pt idx="5878">
                        <c:v>9.2782000000000003E-2</c:v>
                      </c:pt>
                      <c:pt idx="5879">
                        <c:v>9.2783000000000032E-2</c:v>
                      </c:pt>
                      <c:pt idx="5880">
                        <c:v>9.2782500000000032E-2</c:v>
                      </c:pt>
                      <c:pt idx="5881">
                        <c:v>9.2784500000000034E-2</c:v>
                      </c:pt>
                      <c:pt idx="5882">
                        <c:v>9.2784500000000034E-2</c:v>
                      </c:pt>
                      <c:pt idx="5883">
                        <c:v>9.2784500000000006E-2</c:v>
                      </c:pt>
                      <c:pt idx="5884">
                        <c:v>9.2783500000000046E-2</c:v>
                      </c:pt>
                      <c:pt idx="5885">
                        <c:v>9.2783000000000032E-2</c:v>
                      </c:pt>
                      <c:pt idx="5886">
                        <c:v>9.2780500000000057E-2</c:v>
                      </c:pt>
                      <c:pt idx="5887">
                        <c:v>9.2779000000000042E-2</c:v>
                      </c:pt>
                      <c:pt idx="5888">
                        <c:v>9.2777500000000068E-2</c:v>
                      </c:pt>
                      <c:pt idx="5889">
                        <c:v>9.2775000000000052E-2</c:v>
                      </c:pt>
                      <c:pt idx="5890">
                        <c:v>9.2772000000000035E-2</c:v>
                      </c:pt>
                      <c:pt idx="5891">
                        <c:v>9.2768000000000031E-2</c:v>
                      </c:pt>
                      <c:pt idx="5892">
                        <c:v>9.2764000000000055E-2</c:v>
                      </c:pt>
                      <c:pt idx="5893">
                        <c:v>9.275950000000005E-2</c:v>
                      </c:pt>
                      <c:pt idx="5894">
                        <c:v>9.275500000000006E-2</c:v>
                      </c:pt>
                      <c:pt idx="5895">
                        <c:v>9.2747500000000066E-2</c:v>
                      </c:pt>
                      <c:pt idx="5896">
                        <c:v>9.2743000000000062E-2</c:v>
                      </c:pt>
                      <c:pt idx="5897">
                        <c:v>9.2738000000000043E-2</c:v>
                      </c:pt>
                      <c:pt idx="5898">
                        <c:v>9.2733500000000038E-2</c:v>
                      </c:pt>
                      <c:pt idx="5899">
                        <c:v>9.2727000000000045E-2</c:v>
                      </c:pt>
                      <c:pt idx="5900">
                        <c:v>9.271950000000001E-2</c:v>
                      </c:pt>
                      <c:pt idx="5901">
                        <c:v>9.2712500000000003E-2</c:v>
                      </c:pt>
                      <c:pt idx="5902">
                        <c:v>9.2705999999999997E-2</c:v>
                      </c:pt>
                      <c:pt idx="5903">
                        <c:v>9.2698500000000003E-2</c:v>
                      </c:pt>
                      <c:pt idx="5904">
                        <c:v>9.2693499999999998E-2</c:v>
                      </c:pt>
                      <c:pt idx="5905">
                        <c:v>9.268499999999999E-2</c:v>
                      </c:pt>
                      <c:pt idx="5906">
                        <c:v>9.2678499999999997E-2</c:v>
                      </c:pt>
                      <c:pt idx="5907">
                        <c:v>9.267149999999999E-2</c:v>
                      </c:pt>
                      <c:pt idx="5908">
                        <c:v>9.266499999999997E-2</c:v>
                      </c:pt>
                      <c:pt idx="5909">
                        <c:v>9.2656999999999975E-2</c:v>
                      </c:pt>
                      <c:pt idx="5910">
                        <c:v>9.2649999999999968E-2</c:v>
                      </c:pt>
                      <c:pt idx="5911">
                        <c:v>9.2641999999999974E-2</c:v>
                      </c:pt>
                      <c:pt idx="5912">
                        <c:v>9.2633999999999952E-2</c:v>
                      </c:pt>
                      <c:pt idx="5913">
                        <c:v>9.2627999999999933E-2</c:v>
                      </c:pt>
                      <c:pt idx="5914">
                        <c:v>9.2620999999999926E-2</c:v>
                      </c:pt>
                      <c:pt idx="5915">
                        <c:v>9.2614499999999905E-2</c:v>
                      </c:pt>
                      <c:pt idx="5916">
                        <c:v>9.2608499999999885E-2</c:v>
                      </c:pt>
                      <c:pt idx="5917">
                        <c:v>9.2600499999999905E-2</c:v>
                      </c:pt>
                      <c:pt idx="5918">
                        <c:v>9.2593499999999912E-2</c:v>
                      </c:pt>
                      <c:pt idx="5919">
                        <c:v>9.2586499999999905E-2</c:v>
                      </c:pt>
                      <c:pt idx="5920">
                        <c:v>9.2584499999999889E-2</c:v>
                      </c:pt>
                      <c:pt idx="5921">
                        <c:v>9.2579999999999885E-2</c:v>
                      </c:pt>
                      <c:pt idx="5922">
                        <c:v>9.2576499999999895E-2</c:v>
                      </c:pt>
                      <c:pt idx="5923">
                        <c:v>9.257199999999989E-2</c:v>
                      </c:pt>
                      <c:pt idx="5924">
                        <c:v>9.2568999999999874E-2</c:v>
                      </c:pt>
                      <c:pt idx="5925">
                        <c:v>9.2564499999999883E-2</c:v>
                      </c:pt>
                      <c:pt idx="5926">
                        <c:v>9.2561499999999894E-2</c:v>
                      </c:pt>
                      <c:pt idx="5927">
                        <c:v>9.2558999999999891E-2</c:v>
                      </c:pt>
                      <c:pt idx="5928">
                        <c:v>9.2557999999999904E-2</c:v>
                      </c:pt>
                      <c:pt idx="5929">
                        <c:v>9.2554999999999929E-2</c:v>
                      </c:pt>
                      <c:pt idx="5930">
                        <c:v>9.2551499999999912E-2</c:v>
                      </c:pt>
                      <c:pt idx="5931">
                        <c:v>9.2547999999999922E-2</c:v>
                      </c:pt>
                      <c:pt idx="5932">
                        <c:v>9.2543499999999931E-2</c:v>
                      </c:pt>
                      <c:pt idx="5933">
                        <c:v>9.2539999999999942E-2</c:v>
                      </c:pt>
                      <c:pt idx="5934">
                        <c:v>9.2535999999999952E-2</c:v>
                      </c:pt>
                      <c:pt idx="5935">
                        <c:v>9.2530999999999974E-2</c:v>
                      </c:pt>
                      <c:pt idx="5936">
                        <c:v>9.2523999999999981E-2</c:v>
                      </c:pt>
                      <c:pt idx="5937">
                        <c:v>9.2517499999999961E-2</c:v>
                      </c:pt>
                      <c:pt idx="5938">
                        <c:v>9.2510499999999954E-2</c:v>
                      </c:pt>
                      <c:pt idx="5939">
                        <c:v>9.2502999999999946E-2</c:v>
                      </c:pt>
                      <c:pt idx="5940">
                        <c:v>9.2494999999999938E-2</c:v>
                      </c:pt>
                      <c:pt idx="5941">
                        <c:v>9.2491499999999963E-2</c:v>
                      </c:pt>
                      <c:pt idx="5942">
                        <c:v>9.2480999999999952E-2</c:v>
                      </c:pt>
                      <c:pt idx="5943">
                        <c:v>9.2472999999999958E-2</c:v>
                      </c:pt>
                      <c:pt idx="5944">
                        <c:v>9.2460999999999946E-2</c:v>
                      </c:pt>
                      <c:pt idx="5945">
                        <c:v>9.2450499999999949E-2</c:v>
                      </c:pt>
                      <c:pt idx="5946">
                        <c:v>9.243749999999995E-2</c:v>
                      </c:pt>
                      <c:pt idx="5947">
                        <c:v>9.2426499999999939E-2</c:v>
                      </c:pt>
                      <c:pt idx="5948">
                        <c:v>9.2413499999999968E-2</c:v>
                      </c:pt>
                      <c:pt idx="5949">
                        <c:v>9.2404499999999959E-2</c:v>
                      </c:pt>
                      <c:pt idx="5950">
                        <c:v>9.2390499999999959E-2</c:v>
                      </c:pt>
                      <c:pt idx="5951">
                        <c:v>9.2378999999999961E-2</c:v>
                      </c:pt>
                      <c:pt idx="5952">
                        <c:v>9.2365499999999962E-2</c:v>
                      </c:pt>
                      <c:pt idx="5953">
                        <c:v>9.2355999999999938E-2</c:v>
                      </c:pt>
                      <c:pt idx="5954">
                        <c:v>9.2341499999999938E-2</c:v>
                      </c:pt>
                      <c:pt idx="5955">
                        <c:v>9.2329499999999939E-2</c:v>
                      </c:pt>
                      <c:pt idx="5956">
                        <c:v>9.2314999999999939E-2</c:v>
                      </c:pt>
                      <c:pt idx="5957">
                        <c:v>9.2303499999999941E-2</c:v>
                      </c:pt>
                      <c:pt idx="5958">
                        <c:v>9.2289999999999942E-2</c:v>
                      </c:pt>
                      <c:pt idx="5959">
                        <c:v>9.2279499999999931E-2</c:v>
                      </c:pt>
                      <c:pt idx="5960">
                        <c:v>9.2270999999999936E-2</c:v>
                      </c:pt>
                      <c:pt idx="5961">
                        <c:v>9.2265999999999904E-2</c:v>
                      </c:pt>
                      <c:pt idx="5962">
                        <c:v>9.2257999999999923E-2</c:v>
                      </c:pt>
                      <c:pt idx="5963">
                        <c:v>9.2249499999999943E-2</c:v>
                      </c:pt>
                      <c:pt idx="5964">
                        <c:v>9.2239499999999933E-2</c:v>
                      </c:pt>
                      <c:pt idx="5965">
                        <c:v>9.2226499999999961E-2</c:v>
                      </c:pt>
                      <c:pt idx="5966">
                        <c:v>9.2216999999999952E-2</c:v>
                      </c:pt>
                      <c:pt idx="5967">
                        <c:v>9.2206999999999956E-2</c:v>
                      </c:pt>
                      <c:pt idx="5968">
                        <c:v>9.2196499999999959E-2</c:v>
                      </c:pt>
                      <c:pt idx="5969">
                        <c:v>9.2185499999999976E-2</c:v>
                      </c:pt>
                      <c:pt idx="5970">
                        <c:v>9.2172999999999977E-2</c:v>
                      </c:pt>
                      <c:pt idx="5971">
                        <c:v>9.2162499999999967E-2</c:v>
                      </c:pt>
                      <c:pt idx="5972">
                        <c:v>9.2151499999999983E-2</c:v>
                      </c:pt>
                      <c:pt idx="5973">
                        <c:v>9.2140499999999986E-2</c:v>
                      </c:pt>
                      <c:pt idx="5974">
                        <c:v>9.2128999999999989E-2</c:v>
                      </c:pt>
                      <c:pt idx="5975">
                        <c:v>9.2118500000000006E-2</c:v>
                      </c:pt>
                      <c:pt idx="5976">
                        <c:v>9.2106000000000007E-2</c:v>
                      </c:pt>
                      <c:pt idx="5977">
                        <c:v>9.2095499999999997E-2</c:v>
                      </c:pt>
                      <c:pt idx="5978">
                        <c:v>9.2084499999999986E-2</c:v>
                      </c:pt>
                      <c:pt idx="5979">
                        <c:v>9.2074500000000004E-2</c:v>
                      </c:pt>
                      <c:pt idx="5980">
                        <c:v>9.2064000000000021E-2</c:v>
                      </c:pt>
                      <c:pt idx="5981">
                        <c:v>9.2055000000000026E-2</c:v>
                      </c:pt>
                      <c:pt idx="5982">
                        <c:v>9.204500000000003E-2</c:v>
                      </c:pt>
                      <c:pt idx="5983">
                        <c:v>9.2036500000000035E-2</c:v>
                      </c:pt>
                      <c:pt idx="5984">
                        <c:v>9.2027000000000039E-2</c:v>
                      </c:pt>
                      <c:pt idx="5985">
                        <c:v>9.2019000000000031E-2</c:v>
                      </c:pt>
                      <c:pt idx="5986">
                        <c:v>9.2011000000000051E-2</c:v>
                      </c:pt>
                      <c:pt idx="5987">
                        <c:v>9.2003500000000057E-2</c:v>
                      </c:pt>
                      <c:pt idx="5988">
                        <c:v>9.1998000000000038E-2</c:v>
                      </c:pt>
                      <c:pt idx="5989">
                        <c:v>9.1992500000000033E-2</c:v>
                      </c:pt>
                      <c:pt idx="5990">
                        <c:v>9.1987500000000028E-2</c:v>
                      </c:pt>
                      <c:pt idx="5991">
                        <c:v>9.1980500000000034E-2</c:v>
                      </c:pt>
                      <c:pt idx="5992">
                        <c:v>9.1975000000000029E-2</c:v>
                      </c:pt>
                      <c:pt idx="5993">
                        <c:v>9.1971500000000039E-2</c:v>
                      </c:pt>
                      <c:pt idx="5994">
                        <c:v>9.1968000000000036E-2</c:v>
                      </c:pt>
                      <c:pt idx="5995">
                        <c:v>9.1964500000000018E-2</c:v>
                      </c:pt>
                      <c:pt idx="5996">
                        <c:v>9.1960500000000028E-2</c:v>
                      </c:pt>
                      <c:pt idx="5997">
                        <c:v>9.1956000000000024E-2</c:v>
                      </c:pt>
                      <c:pt idx="5998">
                        <c:v>9.1953500000000035E-2</c:v>
                      </c:pt>
                      <c:pt idx="5999">
                        <c:v>9.1951500000000033E-2</c:v>
                      </c:pt>
                      <c:pt idx="6000">
                        <c:v>9.194800000000003E-2</c:v>
                      </c:pt>
                      <c:pt idx="6001">
                        <c:v>9.194450000000004E-2</c:v>
                      </c:pt>
                      <c:pt idx="6002">
                        <c:v>9.1940500000000036E-2</c:v>
                      </c:pt>
                      <c:pt idx="6003">
                        <c:v>9.1936500000000046E-2</c:v>
                      </c:pt>
                      <c:pt idx="6004">
                        <c:v>9.1933500000000057E-2</c:v>
                      </c:pt>
                      <c:pt idx="6005">
                        <c:v>9.1929000000000052E-2</c:v>
                      </c:pt>
                      <c:pt idx="6006">
                        <c:v>9.1924500000000048E-2</c:v>
                      </c:pt>
                      <c:pt idx="6007">
                        <c:v>9.1919500000000057E-2</c:v>
                      </c:pt>
                      <c:pt idx="6008">
                        <c:v>9.1917000000000068E-2</c:v>
                      </c:pt>
                      <c:pt idx="6009">
                        <c:v>9.1912500000000077E-2</c:v>
                      </c:pt>
                      <c:pt idx="6010">
                        <c:v>9.1908500000000046E-2</c:v>
                      </c:pt>
                      <c:pt idx="6011">
                        <c:v>9.1903500000000041E-2</c:v>
                      </c:pt>
                      <c:pt idx="6012">
                        <c:v>9.1900500000000052E-2</c:v>
                      </c:pt>
                      <c:pt idx="6013">
                        <c:v>9.1895500000000047E-2</c:v>
                      </c:pt>
                      <c:pt idx="6014">
                        <c:v>9.1893000000000044E-2</c:v>
                      </c:pt>
                      <c:pt idx="6015">
                        <c:v>9.1886500000000038E-2</c:v>
                      </c:pt>
                      <c:pt idx="6016">
                        <c:v>9.1882000000000061E-2</c:v>
                      </c:pt>
                      <c:pt idx="6017">
                        <c:v>9.1878000000000043E-2</c:v>
                      </c:pt>
                      <c:pt idx="6018">
                        <c:v>9.1873500000000038E-2</c:v>
                      </c:pt>
                      <c:pt idx="6019">
                        <c:v>9.1868000000000033E-2</c:v>
                      </c:pt>
                      <c:pt idx="6020">
                        <c:v>9.1864000000000043E-2</c:v>
                      </c:pt>
                      <c:pt idx="6021">
                        <c:v>9.1860500000000039E-2</c:v>
                      </c:pt>
                      <c:pt idx="6022">
                        <c:v>9.1856500000000021E-2</c:v>
                      </c:pt>
                      <c:pt idx="6023">
                        <c:v>9.1853500000000032E-2</c:v>
                      </c:pt>
                      <c:pt idx="6024">
                        <c:v>9.1850500000000043E-2</c:v>
                      </c:pt>
                      <c:pt idx="6025">
                        <c:v>9.1847500000000026E-2</c:v>
                      </c:pt>
                      <c:pt idx="6026">
                        <c:v>9.1843000000000036E-2</c:v>
                      </c:pt>
                      <c:pt idx="6027">
                        <c:v>9.1838500000000031E-2</c:v>
                      </c:pt>
                      <c:pt idx="6028">
                        <c:v>9.1832500000000039E-2</c:v>
                      </c:pt>
                      <c:pt idx="6029">
                        <c:v>9.1827500000000062E-2</c:v>
                      </c:pt>
                      <c:pt idx="6030">
                        <c:v>9.1825000000000045E-2</c:v>
                      </c:pt>
                      <c:pt idx="6031">
                        <c:v>9.1821500000000056E-2</c:v>
                      </c:pt>
                      <c:pt idx="6032">
                        <c:v>9.181600000000005E-2</c:v>
                      </c:pt>
                      <c:pt idx="6033">
                        <c:v>9.181200000000006E-2</c:v>
                      </c:pt>
                      <c:pt idx="6034">
                        <c:v>9.1809000000000043E-2</c:v>
                      </c:pt>
                      <c:pt idx="6035">
                        <c:v>9.1808500000000043E-2</c:v>
                      </c:pt>
                      <c:pt idx="6036">
                        <c:v>9.1807500000000028E-2</c:v>
                      </c:pt>
                      <c:pt idx="6037">
                        <c:v>9.1804500000000053E-2</c:v>
                      </c:pt>
                      <c:pt idx="6038">
                        <c:v>9.180150000000005E-2</c:v>
                      </c:pt>
                      <c:pt idx="6039">
                        <c:v>9.1799000000000033E-2</c:v>
                      </c:pt>
                      <c:pt idx="6040">
                        <c:v>9.1799000000000019E-2</c:v>
                      </c:pt>
                      <c:pt idx="6041">
                        <c:v>9.1798000000000018E-2</c:v>
                      </c:pt>
                      <c:pt idx="6042">
                        <c:v>9.179550000000003E-2</c:v>
                      </c:pt>
                      <c:pt idx="6043">
                        <c:v>9.1795000000000015E-2</c:v>
                      </c:pt>
                      <c:pt idx="6044">
                        <c:v>9.1792500000000013E-2</c:v>
                      </c:pt>
                      <c:pt idx="6045">
                        <c:v>9.1791500000000012E-2</c:v>
                      </c:pt>
                      <c:pt idx="6046">
                        <c:v>9.1790499999999997E-2</c:v>
                      </c:pt>
                      <c:pt idx="6047">
                        <c:v>9.1797500000000018E-2</c:v>
                      </c:pt>
                      <c:pt idx="6048">
                        <c:v>9.180000000000002E-2</c:v>
                      </c:pt>
                      <c:pt idx="6049">
                        <c:v>9.1801500000000008E-2</c:v>
                      </c:pt>
                      <c:pt idx="6050">
                        <c:v>9.1804000000000011E-2</c:v>
                      </c:pt>
                      <c:pt idx="6051">
                        <c:v>9.1805999999999999E-2</c:v>
                      </c:pt>
                      <c:pt idx="6052">
                        <c:v>9.1809499999999974E-2</c:v>
                      </c:pt>
                      <c:pt idx="6053">
                        <c:v>9.1811499999999976E-2</c:v>
                      </c:pt>
                      <c:pt idx="6054">
                        <c:v>9.1814499999999966E-2</c:v>
                      </c:pt>
                      <c:pt idx="6055">
                        <c:v>9.1816499999999954E-2</c:v>
                      </c:pt>
                      <c:pt idx="6056">
                        <c:v>9.1821499999999959E-2</c:v>
                      </c:pt>
                      <c:pt idx="6057">
                        <c:v>9.1824999999999976E-2</c:v>
                      </c:pt>
                      <c:pt idx="6058">
                        <c:v>9.1829499999999981E-2</c:v>
                      </c:pt>
                      <c:pt idx="6059">
                        <c:v>9.1833499999999985E-2</c:v>
                      </c:pt>
                      <c:pt idx="6060">
                        <c:v>9.183899999999999E-2</c:v>
                      </c:pt>
                      <c:pt idx="6061">
                        <c:v>9.1843500000000008E-2</c:v>
                      </c:pt>
                      <c:pt idx="6062">
                        <c:v>9.1849499999999987E-2</c:v>
                      </c:pt>
                      <c:pt idx="6063">
                        <c:v>9.1854000000000019E-2</c:v>
                      </c:pt>
                      <c:pt idx="6064">
                        <c:v>9.1858999999999996E-2</c:v>
                      </c:pt>
                      <c:pt idx="6065">
                        <c:v>9.1863000000000014E-2</c:v>
                      </c:pt>
                      <c:pt idx="6066">
                        <c:v>9.1867000000000018E-2</c:v>
                      </c:pt>
                      <c:pt idx="6067">
                        <c:v>9.1869000000000034E-2</c:v>
                      </c:pt>
                      <c:pt idx="6068">
                        <c:v>9.1872500000000024E-2</c:v>
                      </c:pt>
                      <c:pt idx="6069">
                        <c:v>9.1877000000000014E-2</c:v>
                      </c:pt>
                      <c:pt idx="6070">
                        <c:v>9.1881500000000019E-2</c:v>
                      </c:pt>
                      <c:pt idx="6071">
                        <c:v>9.188300000000002E-2</c:v>
                      </c:pt>
                      <c:pt idx="6072">
                        <c:v>9.1884500000000036E-2</c:v>
                      </c:pt>
                      <c:pt idx="6073">
                        <c:v>9.1887000000000024E-2</c:v>
                      </c:pt>
                      <c:pt idx="6074">
                        <c:v>9.1888000000000039E-2</c:v>
                      </c:pt>
                      <c:pt idx="6075">
                        <c:v>9.1890000000000055E-2</c:v>
                      </c:pt>
                      <c:pt idx="6076">
                        <c:v>9.1891500000000056E-2</c:v>
                      </c:pt>
                      <c:pt idx="6077">
                        <c:v>9.1892500000000044E-2</c:v>
                      </c:pt>
                      <c:pt idx="6078">
                        <c:v>9.1894000000000059E-2</c:v>
                      </c:pt>
                      <c:pt idx="6079">
                        <c:v>9.189500000000006E-2</c:v>
                      </c:pt>
                      <c:pt idx="6080">
                        <c:v>9.1896000000000075E-2</c:v>
                      </c:pt>
                      <c:pt idx="6081">
                        <c:v>9.189700000000009E-2</c:v>
                      </c:pt>
                      <c:pt idx="6082">
                        <c:v>9.1899000000000064E-2</c:v>
                      </c:pt>
                      <c:pt idx="6083">
                        <c:v>9.1899500000000064E-2</c:v>
                      </c:pt>
                      <c:pt idx="6084">
                        <c:v>9.1899000000000064E-2</c:v>
                      </c:pt>
                      <c:pt idx="6085">
                        <c:v>9.1899000000000064E-2</c:v>
                      </c:pt>
                      <c:pt idx="6086">
                        <c:v>9.1901500000000066E-2</c:v>
                      </c:pt>
                      <c:pt idx="6087">
                        <c:v>9.1901500000000066E-2</c:v>
                      </c:pt>
                      <c:pt idx="6088">
                        <c:v>9.1903500000000055E-2</c:v>
                      </c:pt>
                      <c:pt idx="6089">
                        <c:v>9.1904500000000069E-2</c:v>
                      </c:pt>
                      <c:pt idx="6090">
                        <c:v>9.1907000000000086E-2</c:v>
                      </c:pt>
                      <c:pt idx="6091">
                        <c:v>9.1909500000000074E-2</c:v>
                      </c:pt>
                      <c:pt idx="6092">
                        <c:v>9.1909500000000102E-2</c:v>
                      </c:pt>
                      <c:pt idx="6093">
                        <c:v>9.1910000000000103E-2</c:v>
                      </c:pt>
                      <c:pt idx="6094">
                        <c:v>9.1910500000000089E-2</c:v>
                      </c:pt>
                      <c:pt idx="6095">
                        <c:v>9.1914000000000107E-2</c:v>
                      </c:pt>
                      <c:pt idx="6096">
                        <c:v>9.1914000000000107E-2</c:v>
                      </c:pt>
                      <c:pt idx="6097">
                        <c:v>9.1915000000000108E-2</c:v>
                      </c:pt>
                      <c:pt idx="6098">
                        <c:v>9.1916500000000123E-2</c:v>
                      </c:pt>
                      <c:pt idx="6099">
                        <c:v>9.191750000000011E-2</c:v>
                      </c:pt>
                      <c:pt idx="6100">
                        <c:v>9.1920000000000127E-2</c:v>
                      </c:pt>
                      <c:pt idx="6101">
                        <c:v>9.19210000000001E-2</c:v>
                      </c:pt>
                      <c:pt idx="6102">
                        <c:v>9.1922000000000101E-2</c:v>
                      </c:pt>
                      <c:pt idx="6103">
                        <c:v>9.1922500000000101E-2</c:v>
                      </c:pt>
                      <c:pt idx="6104">
                        <c:v>9.1923500000000088E-2</c:v>
                      </c:pt>
                      <c:pt idx="6105">
                        <c:v>9.1923500000000061E-2</c:v>
                      </c:pt>
                      <c:pt idx="6106">
                        <c:v>9.1923500000000061E-2</c:v>
                      </c:pt>
                      <c:pt idx="6107">
                        <c:v>9.1922500000000074E-2</c:v>
                      </c:pt>
                      <c:pt idx="6108">
                        <c:v>9.1921500000000045E-2</c:v>
                      </c:pt>
                      <c:pt idx="6109">
                        <c:v>9.1922000000000031E-2</c:v>
                      </c:pt>
                      <c:pt idx="6110">
                        <c:v>9.1919500000000015E-2</c:v>
                      </c:pt>
                      <c:pt idx="6111">
                        <c:v>9.1919000000000028E-2</c:v>
                      </c:pt>
                      <c:pt idx="6112">
                        <c:v>9.1919000000000028E-2</c:v>
                      </c:pt>
                      <c:pt idx="6113">
                        <c:v>9.1917000000000013E-2</c:v>
                      </c:pt>
                      <c:pt idx="6114">
                        <c:v>9.1916000000000012E-2</c:v>
                      </c:pt>
                      <c:pt idx="6115">
                        <c:v>9.1913499999999995E-2</c:v>
                      </c:pt>
                      <c:pt idx="6116">
                        <c:v>9.1910999999999993E-2</c:v>
                      </c:pt>
                      <c:pt idx="6117">
                        <c:v>9.1907499999999989E-2</c:v>
                      </c:pt>
                      <c:pt idx="6118">
                        <c:v>9.1903999999999986E-2</c:v>
                      </c:pt>
                      <c:pt idx="6119">
                        <c:v>9.1900999999999997E-2</c:v>
                      </c:pt>
                      <c:pt idx="6120">
                        <c:v>9.1896499999999992E-2</c:v>
                      </c:pt>
                      <c:pt idx="6121">
                        <c:v>9.1892999999999989E-2</c:v>
                      </c:pt>
                      <c:pt idx="6122">
                        <c:v>9.1889499999999985E-2</c:v>
                      </c:pt>
                      <c:pt idx="6123">
                        <c:v>9.1886499999999996E-2</c:v>
                      </c:pt>
                      <c:pt idx="6124">
                        <c:v>9.1880000000000003E-2</c:v>
                      </c:pt>
                      <c:pt idx="6125">
                        <c:v>9.1876000000000013E-2</c:v>
                      </c:pt>
                      <c:pt idx="6126">
                        <c:v>9.1871000000000022E-2</c:v>
                      </c:pt>
                      <c:pt idx="6127">
                        <c:v>9.1864000000000029E-2</c:v>
                      </c:pt>
                      <c:pt idx="6128">
                        <c:v>9.1857000000000036E-2</c:v>
                      </c:pt>
                      <c:pt idx="6129">
                        <c:v>9.1851000000000058E-2</c:v>
                      </c:pt>
                      <c:pt idx="6130">
                        <c:v>9.1845500000000066E-2</c:v>
                      </c:pt>
                      <c:pt idx="6131">
                        <c:v>9.1840000000000088E-2</c:v>
                      </c:pt>
                      <c:pt idx="6132">
                        <c:v>9.1831000000000079E-2</c:v>
                      </c:pt>
                      <c:pt idx="6133">
                        <c:v>9.18240000000001E-2</c:v>
                      </c:pt>
                      <c:pt idx="6134">
                        <c:v>9.1818000000000094E-2</c:v>
                      </c:pt>
                      <c:pt idx="6135">
                        <c:v>9.1812000000000116E-2</c:v>
                      </c:pt>
                      <c:pt idx="6136">
                        <c:v>9.1807000000000125E-2</c:v>
                      </c:pt>
                      <c:pt idx="6137">
                        <c:v>9.1801500000000133E-2</c:v>
                      </c:pt>
                      <c:pt idx="6138">
                        <c:v>9.1796000000000127E-2</c:v>
                      </c:pt>
                      <c:pt idx="6139">
                        <c:v>9.179050000000015E-2</c:v>
                      </c:pt>
                      <c:pt idx="6140">
                        <c:v>9.1787500000000133E-2</c:v>
                      </c:pt>
                      <c:pt idx="6141">
                        <c:v>9.1777500000000123E-2</c:v>
                      </c:pt>
                      <c:pt idx="6142">
                        <c:v>9.1774000000000133E-2</c:v>
                      </c:pt>
                      <c:pt idx="6143">
                        <c:v>9.1768000000000127E-2</c:v>
                      </c:pt>
                      <c:pt idx="6144">
                        <c:v>9.1763500000000137E-2</c:v>
                      </c:pt>
                      <c:pt idx="6145">
                        <c:v>9.1758000000000131E-2</c:v>
                      </c:pt>
                      <c:pt idx="6146">
                        <c:v>9.175650000000013E-2</c:v>
                      </c:pt>
                      <c:pt idx="6147">
                        <c:v>9.175050000000011E-2</c:v>
                      </c:pt>
                      <c:pt idx="6148">
                        <c:v>9.1749000000000122E-2</c:v>
                      </c:pt>
                      <c:pt idx="6149">
                        <c:v>9.1743500000000131E-2</c:v>
                      </c:pt>
                      <c:pt idx="6150">
                        <c:v>9.1740000000000113E-2</c:v>
                      </c:pt>
                      <c:pt idx="6151">
                        <c:v>9.173300000000012E-2</c:v>
                      </c:pt>
                      <c:pt idx="6152">
                        <c:v>9.1730000000000103E-2</c:v>
                      </c:pt>
                      <c:pt idx="6153">
                        <c:v>9.1723500000000124E-2</c:v>
                      </c:pt>
                      <c:pt idx="6154">
                        <c:v>9.171900000000012E-2</c:v>
                      </c:pt>
                      <c:pt idx="6155">
                        <c:v>9.171500000000013E-2</c:v>
                      </c:pt>
                      <c:pt idx="6156">
                        <c:v>9.1710000000000097E-2</c:v>
                      </c:pt>
                      <c:pt idx="6157">
                        <c:v>9.1703000000000104E-2</c:v>
                      </c:pt>
                      <c:pt idx="6158">
                        <c:v>9.1698500000000127E-2</c:v>
                      </c:pt>
                      <c:pt idx="6159">
                        <c:v>9.1692500000000107E-2</c:v>
                      </c:pt>
                      <c:pt idx="6160">
                        <c:v>9.1686000000000115E-2</c:v>
                      </c:pt>
                      <c:pt idx="6161">
                        <c:v>9.1678000000000121E-2</c:v>
                      </c:pt>
                      <c:pt idx="6162">
                        <c:v>9.1670500000000127E-2</c:v>
                      </c:pt>
                      <c:pt idx="6163">
                        <c:v>9.1662500000000105E-2</c:v>
                      </c:pt>
                      <c:pt idx="6164">
                        <c:v>9.1658000000000101E-2</c:v>
                      </c:pt>
                      <c:pt idx="6165">
                        <c:v>9.1654500000000125E-2</c:v>
                      </c:pt>
                      <c:pt idx="6166">
                        <c:v>9.1648000000000091E-2</c:v>
                      </c:pt>
                      <c:pt idx="6167">
                        <c:v>9.1642500000000085E-2</c:v>
                      </c:pt>
                      <c:pt idx="6168">
                        <c:v>9.1638000000000094E-2</c:v>
                      </c:pt>
                      <c:pt idx="6169">
                        <c:v>9.1633000000000089E-2</c:v>
                      </c:pt>
                      <c:pt idx="6170">
                        <c:v>9.1627500000000056E-2</c:v>
                      </c:pt>
                      <c:pt idx="6171">
                        <c:v>9.1621000000000064E-2</c:v>
                      </c:pt>
                      <c:pt idx="6172">
                        <c:v>9.1615500000000072E-2</c:v>
                      </c:pt>
                      <c:pt idx="6173">
                        <c:v>9.1610000000000053E-2</c:v>
                      </c:pt>
                      <c:pt idx="6174">
                        <c:v>9.1604000000000046E-2</c:v>
                      </c:pt>
                      <c:pt idx="6175">
                        <c:v>9.1599500000000042E-2</c:v>
                      </c:pt>
                      <c:pt idx="6176">
                        <c:v>9.1594000000000009E-2</c:v>
                      </c:pt>
                      <c:pt idx="6177">
                        <c:v>9.1588499999999989E-2</c:v>
                      </c:pt>
                      <c:pt idx="6178">
                        <c:v>9.1581999999999969E-2</c:v>
                      </c:pt>
                      <c:pt idx="6179">
                        <c:v>9.1577999999999965E-2</c:v>
                      </c:pt>
                      <c:pt idx="6180">
                        <c:v>9.1572999999999946E-2</c:v>
                      </c:pt>
                      <c:pt idx="6181">
                        <c:v>9.156899999999997E-2</c:v>
                      </c:pt>
                      <c:pt idx="6182">
                        <c:v>9.1565999999999981E-2</c:v>
                      </c:pt>
                      <c:pt idx="6183">
                        <c:v>9.1561999999999949E-2</c:v>
                      </c:pt>
                      <c:pt idx="6184">
                        <c:v>9.1558499999999904E-2</c:v>
                      </c:pt>
                      <c:pt idx="6185">
                        <c:v>9.1556999999999902E-2</c:v>
                      </c:pt>
                      <c:pt idx="6186">
                        <c:v>9.1555499999999929E-2</c:v>
                      </c:pt>
                      <c:pt idx="6187">
                        <c:v>9.1554999999999914E-2</c:v>
                      </c:pt>
                      <c:pt idx="6188">
                        <c:v>9.1553499999999899E-2</c:v>
                      </c:pt>
                      <c:pt idx="6189">
                        <c:v>9.1553499999999913E-2</c:v>
                      </c:pt>
                      <c:pt idx="6190">
                        <c:v>9.1552999999999898E-2</c:v>
                      </c:pt>
                      <c:pt idx="6191">
                        <c:v>9.1553499999999913E-2</c:v>
                      </c:pt>
                      <c:pt idx="6192">
                        <c:v>9.15544999999999E-2</c:v>
                      </c:pt>
                      <c:pt idx="6193">
                        <c:v>9.1554999999999914E-2</c:v>
                      </c:pt>
                      <c:pt idx="6194">
                        <c:v>9.1555999999999915E-2</c:v>
                      </c:pt>
                      <c:pt idx="6195">
                        <c:v>9.155699999999993E-2</c:v>
                      </c:pt>
                      <c:pt idx="6196">
                        <c:v>9.1558999999999918E-2</c:v>
                      </c:pt>
                      <c:pt idx="6197">
                        <c:v>9.1561999999999935E-2</c:v>
                      </c:pt>
                      <c:pt idx="6198">
                        <c:v>9.1563499999999964E-2</c:v>
                      </c:pt>
                      <c:pt idx="6199">
                        <c:v>9.1563999999999965E-2</c:v>
                      </c:pt>
                      <c:pt idx="6200">
                        <c:v>9.1564999999999938E-2</c:v>
                      </c:pt>
                      <c:pt idx="6201">
                        <c:v>9.1565999999999953E-2</c:v>
                      </c:pt>
                      <c:pt idx="6202">
                        <c:v>9.1568499999999983E-2</c:v>
                      </c:pt>
                      <c:pt idx="6203">
                        <c:v>9.1569999999999971E-2</c:v>
                      </c:pt>
                      <c:pt idx="6204">
                        <c:v>9.1570999999999986E-2</c:v>
                      </c:pt>
                      <c:pt idx="6205">
                        <c:v>9.1571499999999958E-2</c:v>
                      </c:pt>
                      <c:pt idx="6206">
                        <c:v>9.1571999999999973E-2</c:v>
                      </c:pt>
                      <c:pt idx="6207">
                        <c:v>9.1571999999999973E-2</c:v>
                      </c:pt>
                      <c:pt idx="6208">
                        <c:v>9.1572499999999973E-2</c:v>
                      </c:pt>
                      <c:pt idx="6209">
                        <c:v>9.1572000000000001E-2</c:v>
                      </c:pt>
                      <c:pt idx="6210">
                        <c:v>9.15715E-2</c:v>
                      </c:pt>
                      <c:pt idx="6211">
                        <c:v>9.1571E-2</c:v>
                      </c:pt>
                      <c:pt idx="6212">
                        <c:v>9.1568499999999997E-2</c:v>
                      </c:pt>
                      <c:pt idx="6213">
                        <c:v>9.1566500000000009E-2</c:v>
                      </c:pt>
                      <c:pt idx="6214">
                        <c:v>9.1564500000000007E-2</c:v>
                      </c:pt>
                      <c:pt idx="6215">
                        <c:v>9.1563000000000019E-2</c:v>
                      </c:pt>
                      <c:pt idx="6216">
                        <c:v>9.1562000000000018E-2</c:v>
                      </c:pt>
                      <c:pt idx="6217">
                        <c:v>9.155950000000003E-2</c:v>
                      </c:pt>
                      <c:pt idx="6218">
                        <c:v>9.1558500000000015E-2</c:v>
                      </c:pt>
                      <c:pt idx="6219">
                        <c:v>9.1556500000000027E-2</c:v>
                      </c:pt>
                      <c:pt idx="6220">
                        <c:v>9.1555000000000011E-2</c:v>
                      </c:pt>
                      <c:pt idx="6221">
                        <c:v>9.1554500000000039E-2</c:v>
                      </c:pt>
                      <c:pt idx="6222">
                        <c:v>9.1554500000000039E-2</c:v>
                      </c:pt>
                      <c:pt idx="6223">
                        <c:v>9.155150000000005E-2</c:v>
                      </c:pt>
                      <c:pt idx="6224">
                        <c:v>9.1548000000000046E-2</c:v>
                      </c:pt>
                      <c:pt idx="6225">
                        <c:v>9.1545000000000057E-2</c:v>
                      </c:pt>
                      <c:pt idx="6226">
                        <c:v>9.1541500000000067E-2</c:v>
                      </c:pt>
                      <c:pt idx="6227">
                        <c:v>9.1540000000000094E-2</c:v>
                      </c:pt>
                      <c:pt idx="6228">
                        <c:v>9.1539000000000079E-2</c:v>
                      </c:pt>
                      <c:pt idx="6229">
                        <c:v>9.1538000000000092E-2</c:v>
                      </c:pt>
                      <c:pt idx="6230">
                        <c:v>9.1534000000000088E-2</c:v>
                      </c:pt>
                      <c:pt idx="6231">
                        <c:v>9.15325000000001E-2</c:v>
                      </c:pt>
                      <c:pt idx="6232">
                        <c:v>9.1528500000000096E-2</c:v>
                      </c:pt>
                      <c:pt idx="6233">
                        <c:v>9.1526500000000108E-2</c:v>
                      </c:pt>
                      <c:pt idx="6234">
                        <c:v>9.152250000000009E-2</c:v>
                      </c:pt>
                      <c:pt idx="6235">
                        <c:v>9.1517500000000085E-2</c:v>
                      </c:pt>
                      <c:pt idx="6236">
                        <c:v>9.1512500000000066E-2</c:v>
                      </c:pt>
                      <c:pt idx="6237">
                        <c:v>9.1509000000000076E-2</c:v>
                      </c:pt>
                      <c:pt idx="6238">
                        <c:v>9.1505000000000059E-2</c:v>
                      </c:pt>
                      <c:pt idx="6239">
                        <c:v>9.1501000000000068E-2</c:v>
                      </c:pt>
                      <c:pt idx="6240">
                        <c:v>9.149450000000009E-2</c:v>
                      </c:pt>
                      <c:pt idx="6241">
                        <c:v>9.14910000000001E-2</c:v>
                      </c:pt>
                      <c:pt idx="6242">
                        <c:v>9.1489000000000098E-2</c:v>
                      </c:pt>
                      <c:pt idx="6243">
                        <c:v>9.1485000000000094E-2</c:v>
                      </c:pt>
                      <c:pt idx="6244">
                        <c:v>9.1483500000000093E-2</c:v>
                      </c:pt>
                      <c:pt idx="6245">
                        <c:v>9.1480000000000089E-2</c:v>
                      </c:pt>
                      <c:pt idx="6246">
                        <c:v>9.1477500000000114E-2</c:v>
                      </c:pt>
                      <c:pt idx="6247">
                        <c:v>9.1475000000000098E-2</c:v>
                      </c:pt>
                      <c:pt idx="6248">
                        <c:v>9.1472000000000109E-2</c:v>
                      </c:pt>
                      <c:pt idx="6249">
                        <c:v>9.1470000000000093E-2</c:v>
                      </c:pt>
                      <c:pt idx="6250">
                        <c:v>9.1467000000000076E-2</c:v>
                      </c:pt>
                      <c:pt idx="6251">
                        <c:v>9.1464000000000087E-2</c:v>
                      </c:pt>
                      <c:pt idx="6252">
                        <c:v>9.1460500000000083E-2</c:v>
                      </c:pt>
                      <c:pt idx="6253">
                        <c:v>9.1458500000000068E-2</c:v>
                      </c:pt>
                      <c:pt idx="6254">
                        <c:v>9.145500000000005E-2</c:v>
                      </c:pt>
                      <c:pt idx="6255">
                        <c:v>9.1443000000000052E-2</c:v>
                      </c:pt>
                      <c:pt idx="6256">
                        <c:v>9.1436500000000046E-2</c:v>
                      </c:pt>
                      <c:pt idx="6257">
                        <c:v>9.1431500000000041E-2</c:v>
                      </c:pt>
                      <c:pt idx="6258">
                        <c:v>9.1426500000000036E-2</c:v>
                      </c:pt>
                      <c:pt idx="6259">
                        <c:v>9.1421000000000044E-2</c:v>
                      </c:pt>
                      <c:pt idx="6260">
                        <c:v>9.1414500000000037E-2</c:v>
                      </c:pt>
                      <c:pt idx="6261">
                        <c:v>9.1407000000000058E-2</c:v>
                      </c:pt>
                      <c:pt idx="6262">
                        <c:v>9.1398500000000077E-2</c:v>
                      </c:pt>
                      <c:pt idx="6263">
                        <c:v>9.1390000000000068E-2</c:v>
                      </c:pt>
                      <c:pt idx="6264">
                        <c:v>9.1381000000000073E-2</c:v>
                      </c:pt>
                      <c:pt idx="6265">
                        <c:v>9.1372000000000064E-2</c:v>
                      </c:pt>
                      <c:pt idx="6266">
                        <c:v>9.1363000000000069E-2</c:v>
                      </c:pt>
                      <c:pt idx="6267">
                        <c:v>9.1354500000000061E-2</c:v>
                      </c:pt>
                      <c:pt idx="6268">
                        <c:v>9.1342500000000063E-2</c:v>
                      </c:pt>
                      <c:pt idx="6269">
                        <c:v>9.133250000000008E-2</c:v>
                      </c:pt>
                      <c:pt idx="6270">
                        <c:v>9.1320000000000082E-2</c:v>
                      </c:pt>
                      <c:pt idx="6271">
                        <c:v>9.1310500000000086E-2</c:v>
                      </c:pt>
                      <c:pt idx="6272">
                        <c:v>9.1300500000000118E-2</c:v>
                      </c:pt>
                      <c:pt idx="6273">
                        <c:v>9.1290500000000122E-2</c:v>
                      </c:pt>
                      <c:pt idx="6274">
                        <c:v>9.1281000000000126E-2</c:v>
                      </c:pt>
                      <c:pt idx="6275">
                        <c:v>9.1269000000000128E-2</c:v>
                      </c:pt>
                      <c:pt idx="6276">
                        <c:v>9.1259000000000146E-2</c:v>
                      </c:pt>
                      <c:pt idx="6277">
                        <c:v>9.124950000000015E-2</c:v>
                      </c:pt>
                      <c:pt idx="6278">
                        <c:v>9.1239000000000126E-2</c:v>
                      </c:pt>
                      <c:pt idx="6279">
                        <c:v>9.1232500000000133E-2</c:v>
                      </c:pt>
                      <c:pt idx="6280">
                        <c:v>9.1223500000000138E-2</c:v>
                      </c:pt>
                      <c:pt idx="6281">
                        <c:v>9.1216500000000131E-2</c:v>
                      </c:pt>
                      <c:pt idx="6282">
                        <c:v>9.1206500000000135E-2</c:v>
                      </c:pt>
                      <c:pt idx="6283">
                        <c:v>9.1199000000000141E-2</c:v>
                      </c:pt>
                      <c:pt idx="6284">
                        <c:v>9.1191500000000134E-2</c:v>
                      </c:pt>
                      <c:pt idx="6285">
                        <c:v>9.1186500000000129E-2</c:v>
                      </c:pt>
                      <c:pt idx="6286">
                        <c:v>9.1178500000000134E-2</c:v>
                      </c:pt>
                      <c:pt idx="6287">
                        <c:v>9.1173000000000129E-2</c:v>
                      </c:pt>
                      <c:pt idx="6288">
                        <c:v>9.1164500000000134E-2</c:v>
                      </c:pt>
                      <c:pt idx="6289">
                        <c:v>9.1159000000000143E-2</c:v>
                      </c:pt>
                      <c:pt idx="6290">
                        <c:v>9.1152000000000136E-2</c:v>
                      </c:pt>
                      <c:pt idx="6291">
                        <c:v>9.1145500000000157E-2</c:v>
                      </c:pt>
                      <c:pt idx="6292">
                        <c:v>9.1140000000000151E-2</c:v>
                      </c:pt>
                      <c:pt idx="6293">
                        <c:v>9.1135500000000147E-2</c:v>
                      </c:pt>
                      <c:pt idx="6294">
                        <c:v>9.1129500000000141E-2</c:v>
                      </c:pt>
                      <c:pt idx="6295">
                        <c:v>9.1123000000000134E-2</c:v>
                      </c:pt>
                      <c:pt idx="6296">
                        <c:v>9.1117000000000128E-2</c:v>
                      </c:pt>
                      <c:pt idx="6297">
                        <c:v>9.1113500000000125E-2</c:v>
                      </c:pt>
                      <c:pt idx="6298">
                        <c:v>9.110850000000012E-2</c:v>
                      </c:pt>
                      <c:pt idx="6299">
                        <c:v>9.1104000000000129E-2</c:v>
                      </c:pt>
                      <c:pt idx="6300">
                        <c:v>9.1099500000000097E-2</c:v>
                      </c:pt>
                      <c:pt idx="6301">
                        <c:v>9.1095500000000107E-2</c:v>
                      </c:pt>
                      <c:pt idx="6302">
                        <c:v>9.1092500000000104E-2</c:v>
                      </c:pt>
                      <c:pt idx="6303">
                        <c:v>9.1088000000000113E-2</c:v>
                      </c:pt>
                      <c:pt idx="6304">
                        <c:v>9.1085500000000097E-2</c:v>
                      </c:pt>
                      <c:pt idx="6305">
                        <c:v>9.1082500000000108E-2</c:v>
                      </c:pt>
                      <c:pt idx="6306">
                        <c:v>9.1080000000000105E-2</c:v>
                      </c:pt>
                      <c:pt idx="6307">
                        <c:v>9.1077500000000103E-2</c:v>
                      </c:pt>
                      <c:pt idx="6308">
                        <c:v>9.1076000000000101E-2</c:v>
                      </c:pt>
                      <c:pt idx="6309">
                        <c:v>9.1072000000000111E-2</c:v>
                      </c:pt>
                      <c:pt idx="6310">
                        <c:v>9.1072500000000112E-2</c:v>
                      </c:pt>
                      <c:pt idx="6311">
                        <c:v>9.1072500000000112E-2</c:v>
                      </c:pt>
                      <c:pt idx="6312">
                        <c:v>9.1072000000000111E-2</c:v>
                      </c:pt>
                      <c:pt idx="6313">
                        <c:v>9.1071500000000111E-2</c:v>
                      </c:pt>
                      <c:pt idx="6314">
                        <c:v>9.1071500000000111E-2</c:v>
                      </c:pt>
                      <c:pt idx="6315">
                        <c:v>9.107100000000011E-2</c:v>
                      </c:pt>
                      <c:pt idx="6316">
                        <c:v>9.1071500000000138E-2</c:v>
                      </c:pt>
                      <c:pt idx="6317">
                        <c:v>9.1074000000000127E-2</c:v>
                      </c:pt>
                      <c:pt idx="6318">
                        <c:v>9.1075500000000129E-2</c:v>
                      </c:pt>
                      <c:pt idx="6319">
                        <c:v>9.1075500000000129E-2</c:v>
                      </c:pt>
                      <c:pt idx="6320">
                        <c:v>9.1079000000000118E-2</c:v>
                      </c:pt>
                      <c:pt idx="6321">
                        <c:v>9.1080500000000106E-2</c:v>
                      </c:pt>
                      <c:pt idx="6322">
                        <c:v>9.1083000000000108E-2</c:v>
                      </c:pt>
                      <c:pt idx="6323">
                        <c:v>9.1084000000000123E-2</c:v>
                      </c:pt>
                      <c:pt idx="6324">
                        <c:v>9.1089000000000114E-2</c:v>
                      </c:pt>
                      <c:pt idx="6325">
                        <c:v>9.1081500000000107E-2</c:v>
                      </c:pt>
                      <c:pt idx="6326">
                        <c:v>9.1083000000000122E-2</c:v>
                      </c:pt>
                      <c:pt idx="6327">
                        <c:v>9.1083500000000123E-2</c:v>
                      </c:pt>
                      <c:pt idx="6328">
                        <c:v>9.1085000000000124E-2</c:v>
                      </c:pt>
                      <c:pt idx="6329">
                        <c:v>9.1084500000000124E-2</c:v>
                      </c:pt>
                      <c:pt idx="6330">
                        <c:v>9.1086500000000126E-2</c:v>
                      </c:pt>
                      <c:pt idx="6331">
                        <c:v>9.1087500000000127E-2</c:v>
                      </c:pt>
                      <c:pt idx="6332">
                        <c:v>9.1091000000000144E-2</c:v>
                      </c:pt>
                      <c:pt idx="6333">
                        <c:v>9.1093500000000119E-2</c:v>
                      </c:pt>
                      <c:pt idx="6334">
                        <c:v>9.1096000000000107E-2</c:v>
                      </c:pt>
                      <c:pt idx="6335">
                        <c:v>9.1096500000000122E-2</c:v>
                      </c:pt>
                      <c:pt idx="6336">
                        <c:v>9.1098500000000138E-2</c:v>
                      </c:pt>
                      <c:pt idx="6337">
                        <c:v>9.1099000000000124E-2</c:v>
                      </c:pt>
                      <c:pt idx="6338">
                        <c:v>9.1103000000000128E-2</c:v>
                      </c:pt>
                      <c:pt idx="6339">
                        <c:v>9.1104500000000144E-2</c:v>
                      </c:pt>
                      <c:pt idx="6340">
                        <c:v>9.1106000000000145E-2</c:v>
                      </c:pt>
                      <c:pt idx="6341">
                        <c:v>9.1108000000000147E-2</c:v>
                      </c:pt>
                      <c:pt idx="6342">
                        <c:v>9.1110000000000149E-2</c:v>
                      </c:pt>
                      <c:pt idx="6343">
                        <c:v>9.1112500000000166E-2</c:v>
                      </c:pt>
                      <c:pt idx="6344">
                        <c:v>9.1116500000000156E-2</c:v>
                      </c:pt>
                      <c:pt idx="6345">
                        <c:v>9.1120000000000145E-2</c:v>
                      </c:pt>
                      <c:pt idx="6346">
                        <c:v>9.1121500000000161E-2</c:v>
                      </c:pt>
                      <c:pt idx="6347">
                        <c:v>9.1124000000000163E-2</c:v>
                      </c:pt>
                      <c:pt idx="6348">
                        <c:v>9.1124500000000164E-2</c:v>
                      </c:pt>
                      <c:pt idx="6349">
                        <c:v>9.1124500000000164E-2</c:v>
                      </c:pt>
                      <c:pt idx="6350">
                        <c:v>9.112700000000018E-2</c:v>
                      </c:pt>
                      <c:pt idx="6351">
                        <c:v>9.1128000000000181E-2</c:v>
                      </c:pt>
                      <c:pt idx="6352">
                        <c:v>9.1130000000000197E-2</c:v>
                      </c:pt>
                      <c:pt idx="6353">
                        <c:v>9.1130000000000197E-2</c:v>
                      </c:pt>
                      <c:pt idx="6354">
                        <c:v>9.1132500000000186E-2</c:v>
                      </c:pt>
                      <c:pt idx="6355">
                        <c:v>9.1131000000000184E-2</c:v>
                      </c:pt>
                      <c:pt idx="6356">
                        <c:v>9.1132500000000199E-2</c:v>
                      </c:pt>
                      <c:pt idx="6357">
                        <c:v>9.1132500000000199E-2</c:v>
                      </c:pt>
                      <c:pt idx="6358">
                        <c:v>9.1132500000000199E-2</c:v>
                      </c:pt>
                      <c:pt idx="6359">
                        <c:v>9.11335000000002E-2</c:v>
                      </c:pt>
                      <c:pt idx="6360">
                        <c:v>9.1135000000000202E-2</c:v>
                      </c:pt>
                      <c:pt idx="6361">
                        <c:v>9.1134500000000201E-2</c:v>
                      </c:pt>
                      <c:pt idx="6362">
                        <c:v>9.1136000000000217E-2</c:v>
                      </c:pt>
                      <c:pt idx="6363">
                        <c:v>9.113650000000019E-2</c:v>
                      </c:pt>
                      <c:pt idx="6364">
                        <c:v>9.1138500000000205E-2</c:v>
                      </c:pt>
                      <c:pt idx="6365">
                        <c:v>9.1140000000000207E-2</c:v>
                      </c:pt>
                      <c:pt idx="6366">
                        <c:v>9.114350000000021E-2</c:v>
                      </c:pt>
                      <c:pt idx="6367">
                        <c:v>9.1146000000000213E-2</c:v>
                      </c:pt>
                      <c:pt idx="6368">
                        <c:v>9.1150500000000217E-2</c:v>
                      </c:pt>
                      <c:pt idx="6369">
                        <c:v>9.1152500000000206E-2</c:v>
                      </c:pt>
                      <c:pt idx="6370">
                        <c:v>9.1157500000000211E-2</c:v>
                      </c:pt>
                      <c:pt idx="6371">
                        <c:v>9.1163000000000202E-2</c:v>
                      </c:pt>
                      <c:pt idx="6372">
                        <c:v>9.1169000000000208E-2</c:v>
                      </c:pt>
                      <c:pt idx="6373">
                        <c:v>9.1175500000000187E-2</c:v>
                      </c:pt>
                      <c:pt idx="6374">
                        <c:v>9.1183500000000167E-2</c:v>
                      </c:pt>
                      <c:pt idx="6375">
                        <c:v>9.1189500000000173E-2</c:v>
                      </c:pt>
                      <c:pt idx="6376">
                        <c:v>9.1198500000000154E-2</c:v>
                      </c:pt>
                      <c:pt idx="6377">
                        <c:v>9.1205000000000147E-2</c:v>
                      </c:pt>
                      <c:pt idx="6378">
                        <c:v>9.1215000000000115E-2</c:v>
                      </c:pt>
                      <c:pt idx="6379">
                        <c:v>9.122300000000011E-2</c:v>
                      </c:pt>
                      <c:pt idx="6380">
                        <c:v>9.1232500000000091E-2</c:v>
                      </c:pt>
                      <c:pt idx="6381">
                        <c:v>9.1242000000000087E-2</c:v>
                      </c:pt>
                      <c:pt idx="6382">
                        <c:v>9.1249500000000067E-2</c:v>
                      </c:pt>
                      <c:pt idx="6383">
                        <c:v>9.125700000000006E-2</c:v>
                      </c:pt>
                      <c:pt idx="6384">
                        <c:v>9.1267000000000043E-2</c:v>
                      </c:pt>
                      <c:pt idx="6385">
                        <c:v>9.1273000000000076E-2</c:v>
                      </c:pt>
                      <c:pt idx="6386">
                        <c:v>9.1281000000000057E-2</c:v>
                      </c:pt>
                      <c:pt idx="6387">
                        <c:v>9.1289000000000051E-2</c:v>
                      </c:pt>
                      <c:pt idx="6388">
                        <c:v>9.1298000000000046E-2</c:v>
                      </c:pt>
                      <c:pt idx="6389">
                        <c:v>9.1304500000000052E-2</c:v>
                      </c:pt>
                      <c:pt idx="6390">
                        <c:v>9.1311000000000059E-2</c:v>
                      </c:pt>
                      <c:pt idx="6391">
                        <c:v>9.1319500000000067E-2</c:v>
                      </c:pt>
                      <c:pt idx="6392">
                        <c:v>9.1326000000000074E-2</c:v>
                      </c:pt>
                      <c:pt idx="6393">
                        <c:v>9.1334000000000054E-2</c:v>
                      </c:pt>
                      <c:pt idx="6394">
                        <c:v>9.1341000000000061E-2</c:v>
                      </c:pt>
                      <c:pt idx="6395">
                        <c:v>9.1347000000000053E-2</c:v>
                      </c:pt>
                      <c:pt idx="6396">
                        <c:v>9.1351500000000044E-2</c:v>
                      </c:pt>
                      <c:pt idx="6397">
                        <c:v>9.1356500000000049E-2</c:v>
                      </c:pt>
                      <c:pt idx="6398">
                        <c:v>9.1361000000000067E-2</c:v>
                      </c:pt>
                      <c:pt idx="6399">
                        <c:v>9.136800000000006E-2</c:v>
                      </c:pt>
                      <c:pt idx="6400">
                        <c:v>9.1374000000000052E-2</c:v>
                      </c:pt>
                      <c:pt idx="6401">
                        <c:v>9.1380000000000072E-2</c:v>
                      </c:pt>
                      <c:pt idx="6402">
                        <c:v>9.1384000000000076E-2</c:v>
                      </c:pt>
                      <c:pt idx="6403">
                        <c:v>9.1389500000000082E-2</c:v>
                      </c:pt>
                      <c:pt idx="6404">
                        <c:v>9.1393000000000099E-2</c:v>
                      </c:pt>
                      <c:pt idx="6405">
                        <c:v>9.1397500000000104E-2</c:v>
                      </c:pt>
                      <c:pt idx="6406">
                        <c:v>9.1403000000000109E-2</c:v>
                      </c:pt>
                      <c:pt idx="6407">
                        <c:v>9.1407500000000114E-2</c:v>
                      </c:pt>
                      <c:pt idx="6408">
                        <c:v>9.1411500000000104E-2</c:v>
                      </c:pt>
                      <c:pt idx="6409">
                        <c:v>9.1416000000000081E-2</c:v>
                      </c:pt>
                      <c:pt idx="6410">
                        <c:v>9.1420500000000043E-2</c:v>
                      </c:pt>
                      <c:pt idx="6411">
                        <c:v>9.1424500000000034E-2</c:v>
                      </c:pt>
                      <c:pt idx="6412">
                        <c:v>9.1429500000000039E-2</c:v>
                      </c:pt>
                      <c:pt idx="6413">
                        <c:v>9.1434000000000029E-2</c:v>
                      </c:pt>
                      <c:pt idx="6414">
                        <c:v>9.1438000000000005E-2</c:v>
                      </c:pt>
                      <c:pt idx="6415">
                        <c:v>9.1443500000000011E-2</c:v>
                      </c:pt>
                      <c:pt idx="6416">
                        <c:v>9.14465E-2</c:v>
                      </c:pt>
                      <c:pt idx="6417">
                        <c:v>9.145049999999999E-2</c:v>
                      </c:pt>
                      <c:pt idx="6418">
                        <c:v>9.1454000000000008E-2</c:v>
                      </c:pt>
                      <c:pt idx="6419">
                        <c:v>9.1458999999999971E-2</c:v>
                      </c:pt>
                      <c:pt idx="6420">
                        <c:v>9.1460999999999973E-2</c:v>
                      </c:pt>
                      <c:pt idx="6421">
                        <c:v>9.1462999999999961E-2</c:v>
                      </c:pt>
                      <c:pt idx="6422">
                        <c:v>9.1463499999999961E-2</c:v>
                      </c:pt>
                      <c:pt idx="6423">
                        <c:v>9.1465999999999964E-2</c:v>
                      </c:pt>
                      <c:pt idx="6424">
                        <c:v>9.1467499999999952E-2</c:v>
                      </c:pt>
                      <c:pt idx="6425">
                        <c:v>9.1470499999999955E-2</c:v>
                      </c:pt>
                      <c:pt idx="6426">
                        <c:v>9.1473499999999958E-2</c:v>
                      </c:pt>
                      <c:pt idx="6427">
                        <c:v>9.1476499999999947E-2</c:v>
                      </c:pt>
                      <c:pt idx="6428">
                        <c:v>9.1475999999999932E-2</c:v>
                      </c:pt>
                      <c:pt idx="6429">
                        <c:v>9.1477499999999948E-2</c:v>
                      </c:pt>
                      <c:pt idx="6430">
                        <c:v>9.1477999999999948E-2</c:v>
                      </c:pt>
                      <c:pt idx="6431">
                        <c:v>9.147999999999995E-2</c:v>
                      </c:pt>
                      <c:pt idx="6432">
                        <c:v>9.1480999999999937E-2</c:v>
                      </c:pt>
                      <c:pt idx="6433">
                        <c:v>9.147949999999995E-2</c:v>
                      </c:pt>
                      <c:pt idx="6434">
                        <c:v>9.1479999999999964E-2</c:v>
                      </c:pt>
                      <c:pt idx="6435">
                        <c:v>9.1482499999999967E-2</c:v>
                      </c:pt>
                      <c:pt idx="6436">
                        <c:v>9.1483499999999995E-2</c:v>
                      </c:pt>
                      <c:pt idx="6437">
                        <c:v>9.1485499999999997E-2</c:v>
                      </c:pt>
                      <c:pt idx="6438">
                        <c:v>9.1488000000000014E-2</c:v>
                      </c:pt>
                      <c:pt idx="6439">
                        <c:v>9.1491000000000031E-2</c:v>
                      </c:pt>
                      <c:pt idx="6440">
                        <c:v>9.1491000000000045E-2</c:v>
                      </c:pt>
                      <c:pt idx="6441">
                        <c:v>9.149300000000006E-2</c:v>
                      </c:pt>
                      <c:pt idx="6442">
                        <c:v>9.1495000000000049E-2</c:v>
                      </c:pt>
                      <c:pt idx="6443">
                        <c:v>9.149650000000005E-2</c:v>
                      </c:pt>
                      <c:pt idx="6444">
                        <c:v>9.1498000000000065E-2</c:v>
                      </c:pt>
                      <c:pt idx="6445">
                        <c:v>9.1501500000000069E-2</c:v>
                      </c:pt>
                      <c:pt idx="6446">
                        <c:v>9.1504500000000058E-2</c:v>
                      </c:pt>
                      <c:pt idx="6447">
                        <c:v>9.1507000000000061E-2</c:v>
                      </c:pt>
                      <c:pt idx="6448">
                        <c:v>9.1509500000000035E-2</c:v>
                      </c:pt>
                      <c:pt idx="6449">
                        <c:v>9.1512000000000024E-2</c:v>
                      </c:pt>
                      <c:pt idx="6450">
                        <c:v>9.151400000000004E-2</c:v>
                      </c:pt>
                      <c:pt idx="6451">
                        <c:v>9.1517000000000029E-2</c:v>
                      </c:pt>
                      <c:pt idx="6452">
                        <c:v>9.1517500000000029E-2</c:v>
                      </c:pt>
                      <c:pt idx="6453">
                        <c:v>9.1519500000000018E-2</c:v>
                      </c:pt>
                      <c:pt idx="6454">
                        <c:v>9.1520000000000004E-2</c:v>
                      </c:pt>
                      <c:pt idx="6455">
                        <c:v>9.1531000000000001E-2</c:v>
                      </c:pt>
                      <c:pt idx="6456">
                        <c:v>9.1535999999999992E-2</c:v>
                      </c:pt>
                      <c:pt idx="6457">
                        <c:v>9.1538499999999981E-2</c:v>
                      </c:pt>
                      <c:pt idx="6458">
                        <c:v>9.1541499999999984E-2</c:v>
                      </c:pt>
                      <c:pt idx="6459">
                        <c:v>9.1544499999999973E-2</c:v>
                      </c:pt>
                      <c:pt idx="6460">
                        <c:v>9.1545499999999946E-2</c:v>
                      </c:pt>
                      <c:pt idx="6461">
                        <c:v>9.1547999999999963E-2</c:v>
                      </c:pt>
                      <c:pt idx="6462">
                        <c:v>9.1550999999999938E-2</c:v>
                      </c:pt>
                      <c:pt idx="6463">
                        <c:v>9.1550499999999951E-2</c:v>
                      </c:pt>
                      <c:pt idx="6464">
                        <c:v>9.1551999999999953E-2</c:v>
                      </c:pt>
                      <c:pt idx="6465">
                        <c:v>9.1554499999999941E-2</c:v>
                      </c:pt>
                      <c:pt idx="6466">
                        <c:v>9.1556499999999943E-2</c:v>
                      </c:pt>
                      <c:pt idx="6467">
                        <c:v>9.1556499999999957E-2</c:v>
                      </c:pt>
                      <c:pt idx="6468">
                        <c:v>9.1561999999999949E-2</c:v>
                      </c:pt>
                      <c:pt idx="6469">
                        <c:v>9.1562499999999963E-2</c:v>
                      </c:pt>
                      <c:pt idx="6470">
                        <c:v>9.1564499999999979E-2</c:v>
                      </c:pt>
                      <c:pt idx="6471">
                        <c:v>9.1568499999999969E-2</c:v>
                      </c:pt>
                      <c:pt idx="6472">
                        <c:v>9.1570499999999957E-2</c:v>
                      </c:pt>
                      <c:pt idx="6473">
                        <c:v>9.1570499999999957E-2</c:v>
                      </c:pt>
                      <c:pt idx="6474">
                        <c:v>9.1571499999999958E-2</c:v>
                      </c:pt>
                      <c:pt idx="6475">
                        <c:v>9.1574499999999975E-2</c:v>
                      </c:pt>
                      <c:pt idx="6476">
                        <c:v>9.1576499999999963E-2</c:v>
                      </c:pt>
                      <c:pt idx="6477">
                        <c:v>9.1577499999999964E-2</c:v>
                      </c:pt>
                      <c:pt idx="6478">
                        <c:v>9.1580499999999954E-2</c:v>
                      </c:pt>
                      <c:pt idx="6479">
                        <c:v>9.1580499999999954E-2</c:v>
                      </c:pt>
                      <c:pt idx="6480">
                        <c:v>9.1582499999999956E-2</c:v>
                      </c:pt>
                      <c:pt idx="6481">
                        <c:v>9.158299999999997E-2</c:v>
                      </c:pt>
                      <c:pt idx="6482">
                        <c:v>9.1585499999999959E-2</c:v>
                      </c:pt>
                      <c:pt idx="6483">
                        <c:v>9.1587499999999974E-2</c:v>
                      </c:pt>
                      <c:pt idx="6484">
                        <c:v>9.1590499999999964E-2</c:v>
                      </c:pt>
                      <c:pt idx="6485">
                        <c:v>9.1591499999999992E-2</c:v>
                      </c:pt>
                      <c:pt idx="6486">
                        <c:v>9.1590999999999992E-2</c:v>
                      </c:pt>
                      <c:pt idx="6487">
                        <c:v>9.1591500000000006E-2</c:v>
                      </c:pt>
                      <c:pt idx="6488">
                        <c:v>9.1587999999999975E-2</c:v>
                      </c:pt>
                      <c:pt idx="6489">
                        <c:v>9.1587499999999974E-2</c:v>
                      </c:pt>
                      <c:pt idx="6490">
                        <c:v>9.1586499999999973E-2</c:v>
                      </c:pt>
                      <c:pt idx="6491">
                        <c:v>9.1587000000000002E-2</c:v>
                      </c:pt>
                      <c:pt idx="6492">
                        <c:v>9.1585E-2</c:v>
                      </c:pt>
                      <c:pt idx="6493">
                        <c:v>9.15855E-2</c:v>
                      </c:pt>
                      <c:pt idx="6494">
                        <c:v>9.157499999999999E-2</c:v>
                      </c:pt>
                      <c:pt idx="6495">
                        <c:v>9.1606000000000007E-2</c:v>
                      </c:pt>
                      <c:pt idx="6496">
                        <c:v>9.1636000000000023E-2</c:v>
                      </c:pt>
                      <c:pt idx="6497">
                        <c:v>9.1667000000000026E-2</c:v>
                      </c:pt>
                      <c:pt idx="6498">
                        <c:v>9.1697000000000028E-2</c:v>
                      </c:pt>
                      <c:pt idx="6499">
                        <c:v>9.1727500000000017E-2</c:v>
                      </c:pt>
                      <c:pt idx="6500">
                        <c:v>9.1759500000000035E-2</c:v>
                      </c:pt>
                      <c:pt idx="6501">
                        <c:v>9.1790000000000038E-2</c:v>
                      </c:pt>
                      <c:pt idx="6502">
                        <c:v>9.1821500000000042E-2</c:v>
                      </c:pt>
                      <c:pt idx="6503">
                        <c:v>9.1858000000000037E-2</c:v>
                      </c:pt>
                      <c:pt idx="6504">
                        <c:v>9.1889500000000041E-2</c:v>
                      </c:pt>
                      <c:pt idx="6505">
                        <c:v>9.192450000000002E-2</c:v>
                      </c:pt>
                      <c:pt idx="6506">
                        <c:v>9.1956500000000024E-2</c:v>
                      </c:pt>
                      <c:pt idx="6507">
                        <c:v>9.1992500000000033E-2</c:v>
                      </c:pt>
                      <c:pt idx="6508">
                        <c:v>9.2025500000000024E-2</c:v>
                      </c:pt>
                      <c:pt idx="6509">
                        <c:v>9.206350000000002E-2</c:v>
                      </c:pt>
                      <c:pt idx="6510">
                        <c:v>9.2105500000000007E-2</c:v>
                      </c:pt>
                      <c:pt idx="6511">
                        <c:v>9.2142000000000002E-2</c:v>
                      </c:pt>
                      <c:pt idx="6512">
                        <c:v>9.2175499999999994E-2</c:v>
                      </c:pt>
                      <c:pt idx="6513">
                        <c:v>9.2212999999999989E-2</c:v>
                      </c:pt>
                      <c:pt idx="6514">
                        <c:v>9.2245499999999994E-2</c:v>
                      </c:pt>
                      <c:pt idx="6515">
                        <c:v>9.2283499999999991E-2</c:v>
                      </c:pt>
                      <c:pt idx="6516">
                        <c:v>9.2318500000000012E-2</c:v>
                      </c:pt>
                      <c:pt idx="6517">
                        <c:v>9.2353500000000019E-2</c:v>
                      </c:pt>
                      <c:pt idx="6518">
                        <c:v>9.2386999999999997E-2</c:v>
                      </c:pt>
                      <c:pt idx="6519">
                        <c:v>9.2420000000000002E-2</c:v>
                      </c:pt>
                      <c:pt idx="6520">
                        <c:v>9.2451000000000005E-2</c:v>
                      </c:pt>
                      <c:pt idx="6521">
                        <c:v>9.2486500000000013E-2</c:v>
                      </c:pt>
                      <c:pt idx="6522">
                        <c:v>9.2518000000000017E-2</c:v>
                      </c:pt>
                      <c:pt idx="6523">
                        <c:v>9.2548999999999992E-2</c:v>
                      </c:pt>
                      <c:pt idx="6524">
                        <c:v>9.2578499999999994E-2</c:v>
                      </c:pt>
                      <c:pt idx="6525">
                        <c:v>9.2620000000000008E-2</c:v>
                      </c:pt>
                      <c:pt idx="6526">
                        <c:v>9.2650999999999983E-2</c:v>
                      </c:pt>
                      <c:pt idx="6527">
                        <c:v>9.2684500000000003E-2</c:v>
                      </c:pt>
                      <c:pt idx="6528">
                        <c:v>9.2717999999999995E-2</c:v>
                      </c:pt>
                      <c:pt idx="6529">
                        <c:v>9.2751499999999987E-2</c:v>
                      </c:pt>
                      <c:pt idx="6530">
                        <c:v>9.2783499999999977E-2</c:v>
                      </c:pt>
                      <c:pt idx="6531">
                        <c:v>9.2816499999999968E-2</c:v>
                      </c:pt>
                      <c:pt idx="6532">
                        <c:v>9.284199999999998E-2</c:v>
                      </c:pt>
                      <c:pt idx="6533">
                        <c:v>9.2868999999999979E-2</c:v>
                      </c:pt>
                      <c:pt idx="6534">
                        <c:v>9.2894999999999991E-2</c:v>
                      </c:pt>
                      <c:pt idx="6535">
                        <c:v>9.2923999999999993E-2</c:v>
                      </c:pt>
                      <c:pt idx="6536">
                        <c:v>9.2950499999999991E-2</c:v>
                      </c:pt>
                      <c:pt idx="6537">
                        <c:v>9.2980000000000007E-2</c:v>
                      </c:pt>
                      <c:pt idx="6538">
                        <c:v>9.3006000000000033E-2</c:v>
                      </c:pt>
                      <c:pt idx="6539">
                        <c:v>9.3034500000000034E-2</c:v>
                      </c:pt>
                      <c:pt idx="6540">
                        <c:v>9.3063500000000035E-2</c:v>
                      </c:pt>
                      <c:pt idx="6541">
                        <c:v>9.3093000000000037E-2</c:v>
                      </c:pt>
                      <c:pt idx="6542">
                        <c:v>9.3121000000000051E-2</c:v>
                      </c:pt>
                      <c:pt idx="6543">
                        <c:v>9.315150000000004E-2</c:v>
                      </c:pt>
                      <c:pt idx="6544">
                        <c:v>9.3178000000000052E-2</c:v>
                      </c:pt>
                      <c:pt idx="6545">
                        <c:v>9.3205000000000066E-2</c:v>
                      </c:pt>
                      <c:pt idx="6546">
                        <c:v>9.3229500000000062E-2</c:v>
                      </c:pt>
                      <c:pt idx="6547">
                        <c:v>9.325450000000006E-2</c:v>
                      </c:pt>
                      <c:pt idx="6548">
                        <c:v>9.3279500000000043E-2</c:v>
                      </c:pt>
                      <c:pt idx="6549">
                        <c:v>9.330450000000004E-2</c:v>
                      </c:pt>
                      <c:pt idx="6550">
                        <c:v>9.3329500000000037E-2</c:v>
                      </c:pt>
                      <c:pt idx="6551">
                        <c:v>9.3356000000000036E-2</c:v>
                      </c:pt>
                      <c:pt idx="6552">
                        <c:v>9.3380000000000046E-2</c:v>
                      </c:pt>
                      <c:pt idx="6553">
                        <c:v>9.3406000000000045E-2</c:v>
                      </c:pt>
                      <c:pt idx="6554">
                        <c:v>9.3431000000000028E-2</c:v>
                      </c:pt>
                      <c:pt idx="6555">
                        <c:v>9.345700000000004E-2</c:v>
                      </c:pt>
                      <c:pt idx="6556">
                        <c:v>9.3480500000000036E-2</c:v>
                      </c:pt>
                      <c:pt idx="6557">
                        <c:v>9.3508000000000036E-2</c:v>
                      </c:pt>
                      <c:pt idx="6558">
                        <c:v>9.3534500000000034E-2</c:v>
                      </c:pt>
                      <c:pt idx="6559">
                        <c:v>9.3560500000000033E-2</c:v>
                      </c:pt>
                      <c:pt idx="6560">
                        <c:v>9.3586000000000044E-2</c:v>
                      </c:pt>
                      <c:pt idx="6561">
                        <c:v>9.3615000000000032E-2</c:v>
                      </c:pt>
                      <c:pt idx="6562">
                        <c:v>9.3642500000000031E-2</c:v>
                      </c:pt>
                      <c:pt idx="6563">
                        <c:v>9.366850000000003E-2</c:v>
                      </c:pt>
                      <c:pt idx="6564">
                        <c:v>9.3695000000000028E-2</c:v>
                      </c:pt>
                      <c:pt idx="6565">
                        <c:v>9.3729000000000007E-2</c:v>
                      </c:pt>
                      <c:pt idx="6566">
                        <c:v>9.3756999999999979E-2</c:v>
                      </c:pt>
                      <c:pt idx="6567">
                        <c:v>9.3789499999999984E-2</c:v>
                      </c:pt>
                      <c:pt idx="6568">
                        <c:v>9.3816999999999956E-2</c:v>
                      </c:pt>
                      <c:pt idx="6569">
                        <c:v>9.3847499999999945E-2</c:v>
                      </c:pt>
                      <c:pt idx="6570">
                        <c:v>9.3877499999999947E-2</c:v>
                      </c:pt>
                      <c:pt idx="6571">
                        <c:v>9.3905999999999962E-2</c:v>
                      </c:pt>
                      <c:pt idx="6572">
                        <c:v>9.393249999999996E-2</c:v>
                      </c:pt>
                      <c:pt idx="6573">
                        <c:v>9.395999999999996E-2</c:v>
                      </c:pt>
                      <c:pt idx="6574">
                        <c:v>9.3988999999999961E-2</c:v>
                      </c:pt>
                      <c:pt idx="6575">
                        <c:v>9.4016499999999989E-2</c:v>
                      </c:pt>
                      <c:pt idx="6576">
                        <c:v>9.404499999999999E-2</c:v>
                      </c:pt>
                      <c:pt idx="6577">
                        <c:v>9.4072499999999976E-2</c:v>
                      </c:pt>
                      <c:pt idx="6578">
                        <c:v>9.4101499999999949E-2</c:v>
                      </c:pt>
                      <c:pt idx="6579">
                        <c:v>9.4126999999999961E-2</c:v>
                      </c:pt>
                      <c:pt idx="6580">
                        <c:v>9.415399999999996E-2</c:v>
                      </c:pt>
                      <c:pt idx="6581">
                        <c:v>9.4176999999999969E-2</c:v>
                      </c:pt>
                      <c:pt idx="6582">
                        <c:v>9.420549999999997E-2</c:v>
                      </c:pt>
                      <c:pt idx="6583">
                        <c:v>9.4232499999999983E-2</c:v>
                      </c:pt>
                      <c:pt idx="6584">
                        <c:v>9.4256499999999979E-2</c:v>
                      </c:pt>
                      <c:pt idx="6585">
                        <c:v>9.4279999999999975E-2</c:v>
                      </c:pt>
                      <c:pt idx="6586">
                        <c:v>9.4303999999999985E-2</c:v>
                      </c:pt>
                      <c:pt idx="6587">
                        <c:v>9.4325499999999979E-2</c:v>
                      </c:pt>
                      <c:pt idx="6588">
                        <c:v>9.43465E-2</c:v>
                      </c:pt>
                      <c:pt idx="6589">
                        <c:v>9.4369500000000009E-2</c:v>
                      </c:pt>
                      <c:pt idx="6590">
                        <c:v>9.4391000000000017E-2</c:v>
                      </c:pt>
                      <c:pt idx="6591">
                        <c:v>9.4412500000000024E-2</c:v>
                      </c:pt>
                      <c:pt idx="6592">
                        <c:v>9.4433000000000045E-2</c:v>
                      </c:pt>
                      <c:pt idx="6593">
                        <c:v>9.4453000000000037E-2</c:v>
                      </c:pt>
                      <c:pt idx="6594">
                        <c:v>9.4475500000000046E-2</c:v>
                      </c:pt>
                      <c:pt idx="6595">
                        <c:v>9.4497000000000053E-2</c:v>
                      </c:pt>
                      <c:pt idx="6596">
                        <c:v>9.4519500000000076E-2</c:v>
                      </c:pt>
                      <c:pt idx="6597">
                        <c:v>9.4524000000000066E-2</c:v>
                      </c:pt>
                      <c:pt idx="6598">
                        <c:v>9.454500000000006E-2</c:v>
                      </c:pt>
                      <c:pt idx="6599">
                        <c:v>9.4564500000000024E-2</c:v>
                      </c:pt>
                      <c:pt idx="6600">
                        <c:v>9.4587500000000019E-2</c:v>
                      </c:pt>
                      <c:pt idx="6601">
                        <c:v>9.4609000000000026E-2</c:v>
                      </c:pt>
                      <c:pt idx="6602">
                        <c:v>9.4631500000000021E-2</c:v>
                      </c:pt>
                      <c:pt idx="6603">
                        <c:v>9.4653000000000029E-2</c:v>
                      </c:pt>
                      <c:pt idx="6604">
                        <c:v>9.4676000000000038E-2</c:v>
                      </c:pt>
                      <c:pt idx="6605">
                        <c:v>9.4698000000000032E-2</c:v>
                      </c:pt>
                      <c:pt idx="6606">
                        <c:v>9.4720500000000027E-2</c:v>
                      </c:pt>
                      <c:pt idx="6607">
                        <c:v>9.4742500000000035E-2</c:v>
                      </c:pt>
                      <c:pt idx="6608">
                        <c:v>9.476500000000003E-2</c:v>
                      </c:pt>
                      <c:pt idx="6609">
                        <c:v>9.4789000000000026E-2</c:v>
                      </c:pt>
                      <c:pt idx="6610">
                        <c:v>9.4810500000000034E-2</c:v>
                      </c:pt>
                      <c:pt idx="6611">
                        <c:v>9.4836500000000032E-2</c:v>
                      </c:pt>
                      <c:pt idx="6612">
                        <c:v>9.4862000000000057E-2</c:v>
                      </c:pt>
                      <c:pt idx="6613">
                        <c:v>9.4891000000000017E-2</c:v>
                      </c:pt>
                      <c:pt idx="6614">
                        <c:v>9.491350000000004E-2</c:v>
                      </c:pt>
                      <c:pt idx="6615">
                        <c:v>9.4937000000000035E-2</c:v>
                      </c:pt>
                      <c:pt idx="6616">
                        <c:v>9.4961000000000018E-2</c:v>
                      </c:pt>
                      <c:pt idx="6617">
                        <c:v>9.498700000000003E-2</c:v>
                      </c:pt>
                      <c:pt idx="6618">
                        <c:v>9.5011000000000012E-2</c:v>
                      </c:pt>
                      <c:pt idx="6619">
                        <c:v>9.5035000000000022E-2</c:v>
                      </c:pt>
                      <c:pt idx="6620">
                        <c:v>9.5061000000000007E-2</c:v>
                      </c:pt>
                      <c:pt idx="6621">
                        <c:v>9.5083999999999988E-2</c:v>
                      </c:pt>
                      <c:pt idx="6622">
                        <c:v>9.5109499999999958E-2</c:v>
                      </c:pt>
                      <c:pt idx="6623">
                        <c:v>9.5134499999999955E-2</c:v>
                      </c:pt>
                      <c:pt idx="6624">
                        <c:v>9.5161499999999954E-2</c:v>
                      </c:pt>
                      <c:pt idx="6625">
                        <c:v>9.5186499999999938E-2</c:v>
                      </c:pt>
                      <c:pt idx="6626">
                        <c:v>9.5211499999999935E-2</c:v>
                      </c:pt>
                      <c:pt idx="6627">
                        <c:v>9.5235499999999917E-2</c:v>
                      </c:pt>
                      <c:pt idx="6628">
                        <c:v>9.5263999999999918E-2</c:v>
                      </c:pt>
                      <c:pt idx="6629">
                        <c:v>9.5291499999999904E-2</c:v>
                      </c:pt>
                      <c:pt idx="6630">
                        <c:v>9.5320499999999905E-2</c:v>
                      </c:pt>
                      <c:pt idx="6631">
                        <c:v>9.534899999999992E-2</c:v>
                      </c:pt>
                      <c:pt idx="6632">
                        <c:v>9.5379499999999909E-2</c:v>
                      </c:pt>
                      <c:pt idx="6633">
                        <c:v>9.5409999999999898E-2</c:v>
                      </c:pt>
                      <c:pt idx="6634">
                        <c:v>9.5439499999999886E-2</c:v>
                      </c:pt>
                      <c:pt idx="6635">
                        <c:v>9.5466499999999871E-2</c:v>
                      </c:pt>
                      <c:pt idx="6636">
                        <c:v>9.5493499999999856E-2</c:v>
                      </c:pt>
                      <c:pt idx="6637">
                        <c:v>9.5520499999999856E-2</c:v>
                      </c:pt>
                      <c:pt idx="6638">
                        <c:v>9.554649999999984E-2</c:v>
                      </c:pt>
                      <c:pt idx="6639">
                        <c:v>9.5573999999999854E-2</c:v>
                      </c:pt>
                      <c:pt idx="6640">
                        <c:v>9.5602999999999855E-2</c:v>
                      </c:pt>
                      <c:pt idx="6641">
                        <c:v>9.5630499999999868E-2</c:v>
                      </c:pt>
                      <c:pt idx="6642">
                        <c:v>9.565599999999988E-2</c:v>
                      </c:pt>
                      <c:pt idx="6643">
                        <c:v>9.5681999999999864E-2</c:v>
                      </c:pt>
                      <c:pt idx="6644">
                        <c:v>9.5708999999999864E-2</c:v>
                      </c:pt>
                      <c:pt idx="6645">
                        <c:v>9.5734499999999875E-2</c:v>
                      </c:pt>
                      <c:pt idx="6646">
                        <c:v>9.5760499999999873E-2</c:v>
                      </c:pt>
                      <c:pt idx="6647">
                        <c:v>9.5785499999999871E-2</c:v>
                      </c:pt>
                      <c:pt idx="6648">
                        <c:v>9.5811499999999897E-2</c:v>
                      </c:pt>
                      <c:pt idx="6649">
                        <c:v>9.5835499999999879E-2</c:v>
                      </c:pt>
                      <c:pt idx="6650">
                        <c:v>9.5860999999999891E-2</c:v>
                      </c:pt>
                      <c:pt idx="6651">
                        <c:v>9.5887499999999903E-2</c:v>
                      </c:pt>
                      <c:pt idx="6652">
                        <c:v>9.5915999999999904E-2</c:v>
                      </c:pt>
                      <c:pt idx="6653">
                        <c:v>9.594199999999993E-2</c:v>
                      </c:pt>
                      <c:pt idx="6654">
                        <c:v>9.5970499999999917E-2</c:v>
                      </c:pt>
                      <c:pt idx="6655">
                        <c:v>9.599749999999993E-2</c:v>
                      </c:pt>
                      <c:pt idx="6656">
                        <c:v>9.6023499999999942E-2</c:v>
                      </c:pt>
                      <c:pt idx="6657">
                        <c:v>9.6050999999999942E-2</c:v>
                      </c:pt>
                      <c:pt idx="6658">
                        <c:v>9.6077999999999969E-2</c:v>
                      </c:pt>
                      <c:pt idx="6659">
                        <c:v>9.6105499999999996E-2</c:v>
                      </c:pt>
                      <c:pt idx="6660">
                        <c:v>9.6135999999999999E-2</c:v>
                      </c:pt>
                      <c:pt idx="6661">
                        <c:v>9.6164999999999987E-2</c:v>
                      </c:pt>
                      <c:pt idx="6662">
                        <c:v>9.6199000000000007E-2</c:v>
                      </c:pt>
                      <c:pt idx="6663">
                        <c:v>9.6231500000000011E-2</c:v>
                      </c:pt>
                      <c:pt idx="6664">
                        <c:v>9.6262000000000014E-2</c:v>
                      </c:pt>
                      <c:pt idx="6665">
                        <c:v>9.6291000000000015E-2</c:v>
                      </c:pt>
                      <c:pt idx="6666">
                        <c:v>9.6321000000000032E-2</c:v>
                      </c:pt>
                      <c:pt idx="6667">
                        <c:v>9.6351500000000048E-2</c:v>
                      </c:pt>
                      <c:pt idx="6668">
                        <c:v>9.6377000000000046E-2</c:v>
                      </c:pt>
                      <c:pt idx="6669">
                        <c:v>9.6406000000000061E-2</c:v>
                      </c:pt>
                      <c:pt idx="6670">
                        <c:v>9.643450000000009E-2</c:v>
                      </c:pt>
                      <c:pt idx="6671">
                        <c:v>9.6486000000000086E-2</c:v>
                      </c:pt>
                      <c:pt idx="6672">
                        <c:v>9.6540500000000071E-2</c:v>
                      </c:pt>
                      <c:pt idx="6673">
                        <c:v>9.6595500000000098E-2</c:v>
                      </c:pt>
                      <c:pt idx="6674">
                        <c:v>9.6650000000000097E-2</c:v>
                      </c:pt>
                      <c:pt idx="6675">
                        <c:v>9.6704500000000082E-2</c:v>
                      </c:pt>
                      <c:pt idx="6676">
                        <c:v>9.6758000000000094E-2</c:v>
                      </c:pt>
                      <c:pt idx="6677">
                        <c:v>9.6811500000000106E-2</c:v>
                      </c:pt>
                      <c:pt idx="6678">
                        <c:v>9.6866000000000105E-2</c:v>
                      </c:pt>
                      <c:pt idx="6679">
                        <c:v>9.692050000000009E-2</c:v>
                      </c:pt>
                      <c:pt idx="6680">
                        <c:v>9.6975500000000062E-2</c:v>
                      </c:pt>
                      <c:pt idx="6681">
                        <c:v>9.7028500000000087E-2</c:v>
                      </c:pt>
                      <c:pt idx="6682">
                        <c:v>9.7082500000000072E-2</c:v>
                      </c:pt>
                      <c:pt idx="6683">
                        <c:v>9.7135500000000069E-2</c:v>
                      </c:pt>
                      <c:pt idx="6684">
                        <c:v>9.7189000000000067E-2</c:v>
                      </c:pt>
                      <c:pt idx="6685">
                        <c:v>9.7243500000000066E-2</c:v>
                      </c:pt>
                      <c:pt idx="6686">
                        <c:v>9.730100000000004E-2</c:v>
                      </c:pt>
                      <c:pt idx="6687">
                        <c:v>9.7356000000000054E-2</c:v>
                      </c:pt>
                      <c:pt idx="6688">
                        <c:v>9.7417000000000031E-2</c:v>
                      </c:pt>
                      <c:pt idx="6689">
                        <c:v>9.747500000000002E-2</c:v>
                      </c:pt>
                      <c:pt idx="6690">
                        <c:v>9.7532000000000008E-2</c:v>
                      </c:pt>
                      <c:pt idx="6691">
                        <c:v>9.7589000000000009E-2</c:v>
                      </c:pt>
                      <c:pt idx="6692">
                        <c:v>9.7647999999999999E-2</c:v>
                      </c:pt>
                      <c:pt idx="6693">
                        <c:v>9.7706000000000001E-2</c:v>
                      </c:pt>
                      <c:pt idx="6694">
                        <c:v>9.7775000000000001E-2</c:v>
                      </c:pt>
                      <c:pt idx="6695">
                        <c:v>9.7804000000000002E-2</c:v>
                      </c:pt>
                      <c:pt idx="6696">
                        <c:v>9.7832499999999975E-2</c:v>
                      </c:pt>
                      <c:pt idx="6697">
                        <c:v>9.7859499999999974E-2</c:v>
                      </c:pt>
                      <c:pt idx="6698">
                        <c:v>9.7888499999999989E-2</c:v>
                      </c:pt>
                      <c:pt idx="6699">
                        <c:v>9.7918499999999978E-2</c:v>
                      </c:pt>
                      <c:pt idx="6700">
                        <c:v>9.7946999999999992E-2</c:v>
                      </c:pt>
                      <c:pt idx="6701">
                        <c:v>9.7978499999999982E-2</c:v>
                      </c:pt>
                      <c:pt idx="6702">
                        <c:v>9.8007000000000011E-2</c:v>
                      </c:pt>
                      <c:pt idx="6703">
                        <c:v>9.8033999999999982E-2</c:v>
                      </c:pt>
                      <c:pt idx="6704">
                        <c:v>9.8063999999999998E-2</c:v>
                      </c:pt>
                      <c:pt idx="6705">
                        <c:v>9.8093499999999986E-2</c:v>
                      </c:pt>
                      <c:pt idx="6706">
                        <c:v>9.8122999999999946E-2</c:v>
                      </c:pt>
                      <c:pt idx="6707">
                        <c:v>9.8151999999999975E-2</c:v>
                      </c:pt>
                      <c:pt idx="6708">
                        <c:v>9.8184499999999966E-2</c:v>
                      </c:pt>
                      <c:pt idx="6709">
                        <c:v>9.8213999999999968E-2</c:v>
                      </c:pt>
                      <c:pt idx="6710">
                        <c:v>9.8236499999999949E-2</c:v>
                      </c:pt>
                      <c:pt idx="6711">
                        <c:v>9.8265499999999978E-2</c:v>
                      </c:pt>
                      <c:pt idx="6712">
                        <c:v>9.8296999999999968E-2</c:v>
                      </c:pt>
                      <c:pt idx="6713">
                        <c:v>9.8325999999999969E-2</c:v>
                      </c:pt>
                      <c:pt idx="6714">
                        <c:v>9.8359999999999961E-2</c:v>
                      </c:pt>
                      <c:pt idx="6715">
                        <c:v>9.838849999999999E-2</c:v>
                      </c:pt>
                      <c:pt idx="6716">
                        <c:v>9.8419499999999993E-2</c:v>
                      </c:pt>
                      <c:pt idx="6717">
                        <c:v>9.8451000000000011E-2</c:v>
                      </c:pt>
                      <c:pt idx="6718">
                        <c:v>9.8484500000000003E-2</c:v>
                      </c:pt>
                      <c:pt idx="6719">
                        <c:v>9.8519000000000023E-2</c:v>
                      </c:pt>
                      <c:pt idx="6720">
                        <c:v>9.8553500000000016E-2</c:v>
                      </c:pt>
                      <c:pt idx="6721">
                        <c:v>9.8582500000000017E-2</c:v>
                      </c:pt>
                      <c:pt idx="6722">
                        <c:v>9.8615000000000036E-2</c:v>
                      </c:pt>
                      <c:pt idx="6723">
                        <c:v>9.8649000000000028E-2</c:v>
                      </c:pt>
                      <c:pt idx="6724">
                        <c:v>9.8682000000000034E-2</c:v>
                      </c:pt>
                      <c:pt idx="6725">
                        <c:v>9.8714500000000011E-2</c:v>
                      </c:pt>
                      <c:pt idx="6726">
                        <c:v>9.8748000000000016E-2</c:v>
                      </c:pt>
                      <c:pt idx="6727">
                        <c:v>9.8780000000000021E-2</c:v>
                      </c:pt>
                      <c:pt idx="6728">
                        <c:v>9.8813500000000054E-2</c:v>
                      </c:pt>
                      <c:pt idx="6729">
                        <c:v>9.8847000000000004E-2</c:v>
                      </c:pt>
                      <c:pt idx="6730">
                        <c:v>9.8878999999999995E-2</c:v>
                      </c:pt>
                      <c:pt idx="6731">
                        <c:v>9.8910000000000012E-2</c:v>
                      </c:pt>
                      <c:pt idx="6732">
                        <c:v>9.894950000000001E-2</c:v>
                      </c:pt>
                      <c:pt idx="6733">
                        <c:v>9.8986000000000005E-2</c:v>
                      </c:pt>
                      <c:pt idx="6734">
                        <c:v>9.9022999999999986E-2</c:v>
                      </c:pt>
                      <c:pt idx="6735">
                        <c:v>9.9057999999999979E-2</c:v>
                      </c:pt>
                      <c:pt idx="6736">
                        <c:v>9.9093999999999974E-2</c:v>
                      </c:pt>
                      <c:pt idx="6737">
                        <c:v>9.9126999999999993E-2</c:v>
                      </c:pt>
                      <c:pt idx="6738">
                        <c:v>9.9161999999999986E-2</c:v>
                      </c:pt>
                      <c:pt idx="6739">
                        <c:v>9.9195999999999993E-2</c:v>
                      </c:pt>
                      <c:pt idx="6740">
                        <c:v>9.9228499999999983E-2</c:v>
                      </c:pt>
                      <c:pt idx="6741">
                        <c:v>9.9261999999999975E-2</c:v>
                      </c:pt>
                      <c:pt idx="6742">
                        <c:v>9.9294499999999994E-2</c:v>
                      </c:pt>
                      <c:pt idx="6743">
                        <c:v>9.9325499999999997E-2</c:v>
                      </c:pt>
                      <c:pt idx="6744">
                        <c:v>9.9358000000000002E-2</c:v>
                      </c:pt>
                      <c:pt idx="6745">
                        <c:v>9.9390499999999993E-2</c:v>
                      </c:pt>
                      <c:pt idx="6746">
                        <c:v>9.9426499999999987E-2</c:v>
                      </c:pt>
                      <c:pt idx="6747">
                        <c:v>9.9460999999999994E-2</c:v>
                      </c:pt>
                      <c:pt idx="6748">
                        <c:v>9.9496500000000002E-2</c:v>
                      </c:pt>
                      <c:pt idx="6749">
                        <c:v>9.9532000000000009E-2</c:v>
                      </c:pt>
                      <c:pt idx="6750">
                        <c:v>9.9565999999999988E-2</c:v>
                      </c:pt>
                      <c:pt idx="6751">
                        <c:v>9.9599999999999994E-2</c:v>
                      </c:pt>
                      <c:pt idx="6752">
                        <c:v>9.9633499999999986E-2</c:v>
                      </c:pt>
                      <c:pt idx="6753">
                        <c:v>9.9667499999999978E-2</c:v>
                      </c:pt>
                      <c:pt idx="6754">
                        <c:v>9.9700999999999956E-2</c:v>
                      </c:pt>
                      <c:pt idx="6755">
                        <c:v>9.9734999999999963E-2</c:v>
                      </c:pt>
                      <c:pt idx="6756">
                        <c:v>9.9769999999999956E-2</c:v>
                      </c:pt>
                      <c:pt idx="6757">
                        <c:v>9.9804499999999935E-2</c:v>
                      </c:pt>
                      <c:pt idx="6758">
                        <c:v>9.9836499999999939E-2</c:v>
                      </c:pt>
                      <c:pt idx="6759">
                        <c:v>9.986899999999993E-2</c:v>
                      </c:pt>
                      <c:pt idx="6760">
                        <c:v>9.9900499999999934E-2</c:v>
                      </c:pt>
                      <c:pt idx="6761">
                        <c:v>9.9933499999999925E-2</c:v>
                      </c:pt>
                      <c:pt idx="6762">
                        <c:v>9.9965499999999957E-2</c:v>
                      </c:pt>
                      <c:pt idx="6763">
                        <c:v>0.10000099999999996</c:v>
                      </c:pt>
                      <c:pt idx="6764">
                        <c:v>0.10003699999999997</c:v>
                      </c:pt>
                      <c:pt idx="6765">
                        <c:v>0.10006549999999999</c:v>
                      </c:pt>
                      <c:pt idx="6766">
                        <c:v>0.10009899999999998</c:v>
                      </c:pt>
                      <c:pt idx="6767">
                        <c:v>0.10012799999999997</c:v>
                      </c:pt>
                      <c:pt idx="6768">
                        <c:v>0.10016000000000001</c:v>
                      </c:pt>
                      <c:pt idx="6769">
                        <c:v>0.1001915</c:v>
                      </c:pt>
                      <c:pt idx="6770">
                        <c:v>0.10022249999999999</c:v>
                      </c:pt>
                      <c:pt idx="6771">
                        <c:v>0.10025400000000001</c:v>
                      </c:pt>
                      <c:pt idx="6772">
                        <c:v>0.10028950000000002</c:v>
                      </c:pt>
                      <c:pt idx="6773">
                        <c:v>0.10032400000000001</c:v>
                      </c:pt>
                      <c:pt idx="6774">
                        <c:v>0.100356</c:v>
                      </c:pt>
                      <c:pt idx="6775">
                        <c:v>0.10038999999999999</c:v>
                      </c:pt>
                      <c:pt idx="6776">
                        <c:v>0.10042099999999998</c:v>
                      </c:pt>
                      <c:pt idx="6777">
                        <c:v>0.10045449999999997</c:v>
                      </c:pt>
                      <c:pt idx="6778">
                        <c:v>0.10048449999999998</c:v>
                      </c:pt>
                      <c:pt idx="6779">
                        <c:v>0.10051799999999998</c:v>
                      </c:pt>
                      <c:pt idx="6780">
                        <c:v>0.10054999999999997</c:v>
                      </c:pt>
                      <c:pt idx="6781">
                        <c:v>0.10058549999999995</c:v>
                      </c:pt>
                      <c:pt idx="6782">
                        <c:v>0.10061699999999997</c:v>
                      </c:pt>
                      <c:pt idx="6783">
                        <c:v>0.10064799999999996</c:v>
                      </c:pt>
                      <c:pt idx="6784">
                        <c:v>0.10067949999999995</c:v>
                      </c:pt>
                      <c:pt idx="6785">
                        <c:v>0.10071299999999997</c:v>
                      </c:pt>
                      <c:pt idx="6786">
                        <c:v>0.10074649999999996</c:v>
                      </c:pt>
                      <c:pt idx="6787">
                        <c:v>0.10077949999999998</c:v>
                      </c:pt>
                      <c:pt idx="6788">
                        <c:v>0.10081249999999993</c:v>
                      </c:pt>
                      <c:pt idx="6789">
                        <c:v>0.10084349999999993</c:v>
                      </c:pt>
                      <c:pt idx="6790">
                        <c:v>0.10087699999999993</c:v>
                      </c:pt>
                      <c:pt idx="6791">
                        <c:v>0.10090849999999993</c:v>
                      </c:pt>
                      <c:pt idx="6792">
                        <c:v>0.10094099999999993</c:v>
                      </c:pt>
                      <c:pt idx="6793">
                        <c:v>0.10097299999999995</c:v>
                      </c:pt>
                      <c:pt idx="6794">
                        <c:v>0.10100299999999995</c:v>
                      </c:pt>
                      <c:pt idx="6795">
                        <c:v>0.10103749999999993</c:v>
                      </c:pt>
                      <c:pt idx="6796">
                        <c:v>0.10106999999999994</c:v>
                      </c:pt>
                      <c:pt idx="6797">
                        <c:v>0.10112099999999993</c:v>
                      </c:pt>
                      <c:pt idx="6798">
                        <c:v>0.10115699999999996</c:v>
                      </c:pt>
                      <c:pt idx="6799">
                        <c:v>0.10119199999999996</c:v>
                      </c:pt>
                      <c:pt idx="6800">
                        <c:v>0.10122499999999995</c:v>
                      </c:pt>
                      <c:pt idx="6801">
                        <c:v>0.10125849999999996</c:v>
                      </c:pt>
                      <c:pt idx="6802">
                        <c:v>0.10129199999999995</c:v>
                      </c:pt>
                      <c:pt idx="6803">
                        <c:v>0.10132649999999994</c:v>
                      </c:pt>
                      <c:pt idx="6804">
                        <c:v>0.10136049999999995</c:v>
                      </c:pt>
                      <c:pt idx="6805">
                        <c:v>0.10139549999999994</c:v>
                      </c:pt>
                      <c:pt idx="6806">
                        <c:v>0.10142899999999992</c:v>
                      </c:pt>
                      <c:pt idx="6807">
                        <c:v>0.10146549999999993</c:v>
                      </c:pt>
                      <c:pt idx="6808">
                        <c:v>0.10149849999999994</c:v>
                      </c:pt>
                      <c:pt idx="6809">
                        <c:v>0.10153399999999993</c:v>
                      </c:pt>
                      <c:pt idx="6810">
                        <c:v>0.10157149999999993</c:v>
                      </c:pt>
                      <c:pt idx="6811">
                        <c:v>0.10160549999999992</c:v>
                      </c:pt>
                      <c:pt idx="6812">
                        <c:v>0.10163999999999991</c:v>
                      </c:pt>
                      <c:pt idx="6813">
                        <c:v>0.10166999999999993</c:v>
                      </c:pt>
                      <c:pt idx="6814">
                        <c:v>0.10170799999999992</c:v>
                      </c:pt>
                      <c:pt idx="6815">
                        <c:v>0.10174549999999991</c:v>
                      </c:pt>
                      <c:pt idx="6816">
                        <c:v>0.10178249999999991</c:v>
                      </c:pt>
                      <c:pt idx="6817">
                        <c:v>0.1018189999999999</c:v>
                      </c:pt>
                      <c:pt idx="6818">
                        <c:v>0.1018559999999999</c:v>
                      </c:pt>
                      <c:pt idx="6819">
                        <c:v>0.10189349999999989</c:v>
                      </c:pt>
                      <c:pt idx="6820">
                        <c:v>0.1019324999999999</c:v>
                      </c:pt>
                      <c:pt idx="6821">
                        <c:v>0.1019724999999999</c:v>
                      </c:pt>
                      <c:pt idx="6822">
                        <c:v>0.10201199999999989</c:v>
                      </c:pt>
                      <c:pt idx="6823">
                        <c:v>0.10205249999999991</c:v>
                      </c:pt>
                      <c:pt idx="6824">
                        <c:v>0.10209199999999992</c:v>
                      </c:pt>
                      <c:pt idx="6825">
                        <c:v>0.10213399999999993</c:v>
                      </c:pt>
                      <c:pt idx="6826">
                        <c:v>0.10217599999999993</c:v>
                      </c:pt>
                      <c:pt idx="6827">
                        <c:v>0.10221899999999995</c:v>
                      </c:pt>
                      <c:pt idx="6828">
                        <c:v>0.10226199999999995</c:v>
                      </c:pt>
                      <c:pt idx="6829">
                        <c:v>0.10230499999999995</c:v>
                      </c:pt>
                      <c:pt idx="6830">
                        <c:v>0.10234899999999994</c:v>
                      </c:pt>
                      <c:pt idx="6831">
                        <c:v>0.10239149999999995</c:v>
                      </c:pt>
                      <c:pt idx="6832">
                        <c:v>0.10243499999999994</c:v>
                      </c:pt>
                      <c:pt idx="6833">
                        <c:v>0.10247899999999995</c:v>
                      </c:pt>
                      <c:pt idx="6834">
                        <c:v>0.10252349999999993</c:v>
                      </c:pt>
                      <c:pt idx="6835">
                        <c:v>0.10256849999999991</c:v>
                      </c:pt>
                      <c:pt idx="6836">
                        <c:v>0.10261549999999992</c:v>
                      </c:pt>
                      <c:pt idx="6837">
                        <c:v>0.10266149999999991</c:v>
                      </c:pt>
                      <c:pt idx="6838">
                        <c:v>0.10270599999999992</c:v>
                      </c:pt>
                      <c:pt idx="6839">
                        <c:v>0.10274899999999992</c:v>
                      </c:pt>
                      <c:pt idx="6840">
                        <c:v>0.10279299999999993</c:v>
                      </c:pt>
                      <c:pt idx="6841">
                        <c:v>0.10283599999999991</c:v>
                      </c:pt>
                      <c:pt idx="6842">
                        <c:v>0.10288099999999989</c:v>
                      </c:pt>
                      <c:pt idx="6843">
                        <c:v>0.10292649999999989</c:v>
                      </c:pt>
                      <c:pt idx="6844">
                        <c:v>0.10296999999999988</c:v>
                      </c:pt>
                      <c:pt idx="6845">
                        <c:v>0.1030124999999999</c:v>
                      </c:pt>
                      <c:pt idx="6846">
                        <c:v>0.10305499999999988</c:v>
                      </c:pt>
                      <c:pt idx="6847">
                        <c:v>0.10309799999999988</c:v>
                      </c:pt>
                      <c:pt idx="6848">
                        <c:v>0.10314049999999986</c:v>
                      </c:pt>
                      <c:pt idx="6849">
                        <c:v>0.10318299999999986</c:v>
                      </c:pt>
                      <c:pt idx="6850">
                        <c:v>0.10322499999999986</c:v>
                      </c:pt>
                      <c:pt idx="6851">
                        <c:v>0.10326549999999987</c:v>
                      </c:pt>
                      <c:pt idx="6852">
                        <c:v>0.10330399999999985</c:v>
                      </c:pt>
                      <c:pt idx="6853">
                        <c:v>0.10334549999999985</c:v>
                      </c:pt>
                      <c:pt idx="6854">
                        <c:v>0.10338499999999988</c:v>
                      </c:pt>
                      <c:pt idx="6855">
                        <c:v>0.10342449999999986</c:v>
                      </c:pt>
                      <c:pt idx="6856">
                        <c:v>0.10346399999999989</c:v>
                      </c:pt>
                      <c:pt idx="6857">
                        <c:v>0.1035034999999999</c:v>
                      </c:pt>
                      <c:pt idx="6858">
                        <c:v>0.1035419999999999</c:v>
                      </c:pt>
                      <c:pt idx="6859">
                        <c:v>0.10358049999999989</c:v>
                      </c:pt>
                      <c:pt idx="6860">
                        <c:v>0.10361899999999992</c:v>
                      </c:pt>
                      <c:pt idx="6861">
                        <c:v>0.10365749999999992</c:v>
                      </c:pt>
                      <c:pt idx="6862">
                        <c:v>0.10369049999999991</c:v>
                      </c:pt>
                      <c:pt idx="6863">
                        <c:v>0.10372799999999995</c:v>
                      </c:pt>
                      <c:pt idx="6864">
                        <c:v>0.10376649999999994</c:v>
                      </c:pt>
                      <c:pt idx="6865">
                        <c:v>0.10380499999999994</c:v>
                      </c:pt>
                      <c:pt idx="6866">
                        <c:v>0.10384349999999994</c:v>
                      </c:pt>
                      <c:pt idx="6867">
                        <c:v>0.10388149999999995</c:v>
                      </c:pt>
                      <c:pt idx="6868">
                        <c:v>0.10392049999999992</c:v>
                      </c:pt>
                      <c:pt idx="6869">
                        <c:v>0.10395949999999993</c:v>
                      </c:pt>
                      <c:pt idx="6870">
                        <c:v>0.10399949999999991</c:v>
                      </c:pt>
                      <c:pt idx="6871">
                        <c:v>0.10401549999999993</c:v>
                      </c:pt>
                      <c:pt idx="6872">
                        <c:v>0.10402949999999994</c:v>
                      </c:pt>
                      <c:pt idx="6873">
                        <c:v>0.10404399999999996</c:v>
                      </c:pt>
                      <c:pt idx="6874">
                        <c:v>0.10405649999999994</c:v>
                      </c:pt>
                      <c:pt idx="6875">
                        <c:v>0.10407149999999994</c:v>
                      </c:pt>
                      <c:pt idx="6876">
                        <c:v>0.10408399999999995</c:v>
                      </c:pt>
                      <c:pt idx="6877">
                        <c:v>0.10409999999999994</c:v>
                      </c:pt>
                      <c:pt idx="6878">
                        <c:v>0.10411299999999996</c:v>
                      </c:pt>
                      <c:pt idx="6879">
                        <c:v>0.10412749999999994</c:v>
                      </c:pt>
                      <c:pt idx="6880">
                        <c:v>0.10414149999999994</c:v>
                      </c:pt>
                      <c:pt idx="6881">
                        <c:v>0.10415599999999996</c:v>
                      </c:pt>
                      <c:pt idx="6882">
                        <c:v>0.10417199999999996</c:v>
                      </c:pt>
                      <c:pt idx="6883">
                        <c:v>0.10418749999999996</c:v>
                      </c:pt>
                      <c:pt idx="6884">
                        <c:v>0.10420349999999995</c:v>
                      </c:pt>
                      <c:pt idx="6885">
                        <c:v>0.10421949999999995</c:v>
                      </c:pt>
                      <c:pt idx="6886">
                        <c:v>0.10423449999999995</c:v>
                      </c:pt>
                      <c:pt idx="6887">
                        <c:v>0.10424999999999995</c:v>
                      </c:pt>
                      <c:pt idx="6888">
                        <c:v>0.10426399999999994</c:v>
                      </c:pt>
                      <c:pt idx="6889">
                        <c:v>0.10427899999999996</c:v>
                      </c:pt>
                      <c:pt idx="6890">
                        <c:v>0.10429499999999996</c:v>
                      </c:pt>
                      <c:pt idx="6891">
                        <c:v>0.10431099999999996</c:v>
                      </c:pt>
                      <c:pt idx="6892">
                        <c:v>0.10432599999999993</c:v>
                      </c:pt>
                      <c:pt idx="6893">
                        <c:v>0.10433999999999993</c:v>
                      </c:pt>
                      <c:pt idx="6894">
                        <c:v>0.10435349999999993</c:v>
                      </c:pt>
                      <c:pt idx="6895">
                        <c:v>0.10436549999999993</c:v>
                      </c:pt>
                      <c:pt idx="6896">
                        <c:v>0.10437949999999992</c:v>
                      </c:pt>
                      <c:pt idx="6897">
                        <c:v>0.10439199999999993</c:v>
                      </c:pt>
                      <c:pt idx="6898">
                        <c:v>0.10440399999999991</c:v>
                      </c:pt>
                      <c:pt idx="6899">
                        <c:v>0.10441649999999993</c:v>
                      </c:pt>
                      <c:pt idx="6900">
                        <c:v>0.10442699999999991</c:v>
                      </c:pt>
                      <c:pt idx="6901">
                        <c:v>0.1044364999999999</c:v>
                      </c:pt>
                      <c:pt idx="6902">
                        <c:v>0.1044459999999999</c:v>
                      </c:pt>
                      <c:pt idx="6903">
                        <c:v>0.10445599999999992</c:v>
                      </c:pt>
                      <c:pt idx="6904">
                        <c:v>0.1044639999999999</c:v>
                      </c:pt>
                      <c:pt idx="6905">
                        <c:v>0.1044719999999999</c:v>
                      </c:pt>
                      <c:pt idx="6906">
                        <c:v>0.10448049999999989</c:v>
                      </c:pt>
                      <c:pt idx="6907">
                        <c:v>0.1044869999999999</c:v>
                      </c:pt>
                      <c:pt idx="6908">
                        <c:v>0.10449149999999988</c:v>
                      </c:pt>
                      <c:pt idx="6909">
                        <c:v>0.10449599999999988</c:v>
                      </c:pt>
                      <c:pt idx="6910">
                        <c:v>0.10450349999999987</c:v>
                      </c:pt>
                      <c:pt idx="6911">
                        <c:v>0.10450899999999985</c:v>
                      </c:pt>
                      <c:pt idx="6912">
                        <c:v>0.10451499999999986</c:v>
                      </c:pt>
                      <c:pt idx="6913">
                        <c:v>0.10452049999999984</c:v>
                      </c:pt>
                      <c:pt idx="6914">
                        <c:v>0.10452499999999983</c:v>
                      </c:pt>
                      <c:pt idx="6915">
                        <c:v>0.10453099999999982</c:v>
                      </c:pt>
                      <c:pt idx="6916">
                        <c:v>0.1045364999999998</c:v>
                      </c:pt>
                      <c:pt idx="6917">
                        <c:v>0.1045414999999998</c:v>
                      </c:pt>
                      <c:pt idx="6918">
                        <c:v>0.10454699999999979</c:v>
                      </c:pt>
                      <c:pt idx="6919">
                        <c:v>0.10455299999999978</c:v>
                      </c:pt>
                      <c:pt idx="6920">
                        <c:v>0.10455799999999979</c:v>
                      </c:pt>
                      <c:pt idx="6921">
                        <c:v>0.10456499999999977</c:v>
                      </c:pt>
                      <c:pt idx="6922">
                        <c:v>0.10457149999999978</c:v>
                      </c:pt>
                      <c:pt idx="6923">
                        <c:v>0.10457899999999976</c:v>
                      </c:pt>
                      <c:pt idx="6924">
                        <c:v>0.10458849999999975</c:v>
                      </c:pt>
                      <c:pt idx="6925">
                        <c:v>0.10459599999999977</c:v>
                      </c:pt>
                      <c:pt idx="6926">
                        <c:v>0.10460499999999977</c:v>
                      </c:pt>
                      <c:pt idx="6927">
                        <c:v>0.10461349999999976</c:v>
                      </c:pt>
                      <c:pt idx="6928">
                        <c:v>0.10461999999999975</c:v>
                      </c:pt>
                      <c:pt idx="6929">
                        <c:v>0.10462799999999974</c:v>
                      </c:pt>
                      <c:pt idx="6930">
                        <c:v>0.10463699999999974</c:v>
                      </c:pt>
                      <c:pt idx="6931">
                        <c:v>0.10464649999999975</c:v>
                      </c:pt>
                      <c:pt idx="6932">
                        <c:v>0.10465349999999976</c:v>
                      </c:pt>
                      <c:pt idx="6933">
                        <c:v>0.10466099999999975</c:v>
                      </c:pt>
                      <c:pt idx="6934">
                        <c:v>0.10466849999999976</c:v>
                      </c:pt>
                      <c:pt idx="6935">
                        <c:v>0.10467499999999977</c:v>
                      </c:pt>
                      <c:pt idx="6936">
                        <c:v>0.10468399999999976</c:v>
                      </c:pt>
                      <c:pt idx="6937">
                        <c:v>0.10469399999999976</c:v>
                      </c:pt>
                      <c:pt idx="6938">
                        <c:v>0.10470149999999977</c:v>
                      </c:pt>
                      <c:pt idx="6939">
                        <c:v>0.10469599999999976</c:v>
                      </c:pt>
                      <c:pt idx="6940">
                        <c:v>0.10469999999999979</c:v>
                      </c:pt>
                      <c:pt idx="6941">
                        <c:v>0.10470649999999977</c:v>
                      </c:pt>
                      <c:pt idx="6942">
                        <c:v>0.10471549999999979</c:v>
                      </c:pt>
                      <c:pt idx="6943">
                        <c:v>0.1047239999999998</c:v>
                      </c:pt>
                      <c:pt idx="6944">
                        <c:v>0.10473249999999981</c:v>
                      </c:pt>
                      <c:pt idx="6945">
                        <c:v>0.10474149999999981</c:v>
                      </c:pt>
                      <c:pt idx="6946">
                        <c:v>0.10474849999999984</c:v>
                      </c:pt>
                      <c:pt idx="6947">
                        <c:v>0.10475799999999984</c:v>
                      </c:pt>
                      <c:pt idx="6948">
                        <c:v>0.10476599999999986</c:v>
                      </c:pt>
                      <c:pt idx="6949">
                        <c:v>0.10477699999999984</c:v>
                      </c:pt>
                      <c:pt idx="6950">
                        <c:v>0.10478699999999984</c:v>
                      </c:pt>
                      <c:pt idx="6951">
                        <c:v>0.10479749999999985</c:v>
                      </c:pt>
                      <c:pt idx="6952">
                        <c:v>0.10480899999999985</c:v>
                      </c:pt>
                      <c:pt idx="6953">
                        <c:v>0.10481999999999987</c:v>
                      </c:pt>
                      <c:pt idx="6954">
                        <c:v>0.10483099999999985</c:v>
                      </c:pt>
                      <c:pt idx="6955">
                        <c:v>0.10484099999999989</c:v>
                      </c:pt>
                      <c:pt idx="6956">
                        <c:v>0.1048524999999999</c:v>
                      </c:pt>
                      <c:pt idx="6957">
                        <c:v>0.1048614999999999</c:v>
                      </c:pt>
                      <c:pt idx="6958">
                        <c:v>0.10487349999999988</c:v>
                      </c:pt>
                      <c:pt idx="6959">
                        <c:v>0.10488449999999991</c:v>
                      </c:pt>
                      <c:pt idx="6960">
                        <c:v>0.10489649999999991</c:v>
                      </c:pt>
                      <c:pt idx="6961">
                        <c:v>0.10490599999999992</c:v>
                      </c:pt>
                      <c:pt idx="6962">
                        <c:v>0.10491749999999993</c:v>
                      </c:pt>
                      <c:pt idx="6963">
                        <c:v>0.10492749999999995</c:v>
                      </c:pt>
                      <c:pt idx="6964">
                        <c:v>0.10493549999999996</c:v>
                      </c:pt>
                      <c:pt idx="6965">
                        <c:v>0.10494399999999997</c:v>
                      </c:pt>
                      <c:pt idx="6966">
                        <c:v>0.10495149999999998</c:v>
                      </c:pt>
                      <c:pt idx="6967">
                        <c:v>0.10495899999999998</c:v>
                      </c:pt>
                      <c:pt idx="6968">
                        <c:v>0.10496699999999999</c:v>
                      </c:pt>
                      <c:pt idx="6969">
                        <c:v>0.104975</c:v>
                      </c:pt>
                      <c:pt idx="6970">
                        <c:v>0.10498350000000001</c:v>
                      </c:pt>
                      <c:pt idx="6971">
                        <c:v>0.1049925</c:v>
                      </c:pt>
                      <c:pt idx="6972">
                        <c:v>0.10499900000000002</c:v>
                      </c:pt>
                      <c:pt idx="6973">
                        <c:v>0.105005</c:v>
                      </c:pt>
                      <c:pt idx="6974">
                        <c:v>0.10501200000000001</c:v>
                      </c:pt>
                      <c:pt idx="6975">
                        <c:v>0.10501850000000003</c:v>
                      </c:pt>
                      <c:pt idx="6976">
                        <c:v>0.10502700000000002</c:v>
                      </c:pt>
                      <c:pt idx="6977">
                        <c:v>0.10503500000000003</c:v>
                      </c:pt>
                      <c:pt idx="6978">
                        <c:v>0.10504250000000001</c:v>
                      </c:pt>
                      <c:pt idx="6979">
                        <c:v>0.10505650000000002</c:v>
                      </c:pt>
                      <c:pt idx="6980">
                        <c:v>0.10506150000000003</c:v>
                      </c:pt>
                      <c:pt idx="6981">
                        <c:v>0.10506650000000002</c:v>
                      </c:pt>
                      <c:pt idx="6982">
                        <c:v>0.10507200000000004</c:v>
                      </c:pt>
                      <c:pt idx="6983">
                        <c:v>0.10507900000000005</c:v>
                      </c:pt>
                      <c:pt idx="6984">
                        <c:v>0.10508750000000004</c:v>
                      </c:pt>
                      <c:pt idx="6985">
                        <c:v>0.10509550000000005</c:v>
                      </c:pt>
                      <c:pt idx="6986">
                        <c:v>0.10510050000000005</c:v>
                      </c:pt>
                      <c:pt idx="6987">
                        <c:v>0.10510700000000005</c:v>
                      </c:pt>
                      <c:pt idx="6988">
                        <c:v>0.10511350000000005</c:v>
                      </c:pt>
                      <c:pt idx="6989">
                        <c:v>0.10512150000000005</c:v>
                      </c:pt>
                      <c:pt idx="6990">
                        <c:v>0.10512850000000006</c:v>
                      </c:pt>
                      <c:pt idx="6991">
                        <c:v>0.10514000000000005</c:v>
                      </c:pt>
                      <c:pt idx="6992">
                        <c:v>0.10514700000000006</c:v>
                      </c:pt>
                      <c:pt idx="6993">
                        <c:v>0.10515600000000007</c:v>
                      </c:pt>
                      <c:pt idx="6994">
                        <c:v>0.10516500000000004</c:v>
                      </c:pt>
                      <c:pt idx="6995">
                        <c:v>0.10517150000000006</c:v>
                      </c:pt>
                      <c:pt idx="6996">
                        <c:v>0.10517900000000006</c:v>
                      </c:pt>
                      <c:pt idx="6997">
                        <c:v>0.10518350000000007</c:v>
                      </c:pt>
                      <c:pt idx="6998">
                        <c:v>0.10518850000000007</c:v>
                      </c:pt>
                      <c:pt idx="6999">
                        <c:v>0.10519400000000008</c:v>
                      </c:pt>
                      <c:pt idx="7000">
                        <c:v>0.10519950000000008</c:v>
                      </c:pt>
                      <c:pt idx="7001">
                        <c:v>0.10520650000000009</c:v>
                      </c:pt>
                      <c:pt idx="7002">
                        <c:v>0.10521300000000008</c:v>
                      </c:pt>
                      <c:pt idx="7003">
                        <c:v>0.10522000000000011</c:v>
                      </c:pt>
                      <c:pt idx="7004">
                        <c:v>0.10522750000000008</c:v>
                      </c:pt>
                      <c:pt idx="7005">
                        <c:v>0.10523600000000009</c:v>
                      </c:pt>
                      <c:pt idx="7006">
                        <c:v>0.10524400000000009</c:v>
                      </c:pt>
                      <c:pt idx="7007">
                        <c:v>0.10526300000000008</c:v>
                      </c:pt>
                      <c:pt idx="7008">
                        <c:v>0.10527450000000009</c:v>
                      </c:pt>
                      <c:pt idx="7009">
                        <c:v>0.10527950000000008</c:v>
                      </c:pt>
                      <c:pt idx="7010">
                        <c:v>0.10528700000000007</c:v>
                      </c:pt>
                      <c:pt idx="7011">
                        <c:v>0.10529350000000008</c:v>
                      </c:pt>
                      <c:pt idx="7012">
                        <c:v>0.10530100000000008</c:v>
                      </c:pt>
                      <c:pt idx="7013">
                        <c:v>0.10531000000000006</c:v>
                      </c:pt>
                      <c:pt idx="7014">
                        <c:v>0.10531850000000004</c:v>
                      </c:pt>
                      <c:pt idx="7015">
                        <c:v>0.10532500000000004</c:v>
                      </c:pt>
                      <c:pt idx="7016">
                        <c:v>0.10533450000000004</c:v>
                      </c:pt>
                      <c:pt idx="7017">
                        <c:v>0.10534300000000003</c:v>
                      </c:pt>
                      <c:pt idx="7018">
                        <c:v>0.10535300000000004</c:v>
                      </c:pt>
                      <c:pt idx="7019">
                        <c:v>0.10536350000000004</c:v>
                      </c:pt>
                      <c:pt idx="7020">
                        <c:v>0.10537150000000006</c:v>
                      </c:pt>
                      <c:pt idx="7021">
                        <c:v>0.10538200000000005</c:v>
                      </c:pt>
                      <c:pt idx="7022">
                        <c:v>0.10539150000000007</c:v>
                      </c:pt>
                      <c:pt idx="7023">
                        <c:v>0.10540200000000005</c:v>
                      </c:pt>
                      <c:pt idx="7024">
                        <c:v>0.10541300000000005</c:v>
                      </c:pt>
                      <c:pt idx="7025">
                        <c:v>0.10542200000000007</c:v>
                      </c:pt>
                      <c:pt idx="7026">
                        <c:v>0.10543200000000005</c:v>
                      </c:pt>
                      <c:pt idx="7027">
                        <c:v>0.10544000000000006</c:v>
                      </c:pt>
                      <c:pt idx="7028">
                        <c:v>0.10544850000000006</c:v>
                      </c:pt>
                      <c:pt idx="7029">
                        <c:v>0.10545750000000005</c:v>
                      </c:pt>
                      <c:pt idx="7030">
                        <c:v>0.10546500000000006</c:v>
                      </c:pt>
                      <c:pt idx="7031">
                        <c:v>0.10547150000000004</c:v>
                      </c:pt>
                      <c:pt idx="7032">
                        <c:v>0.10547900000000004</c:v>
                      </c:pt>
                      <c:pt idx="7033">
                        <c:v>0.10548550000000004</c:v>
                      </c:pt>
                      <c:pt idx="7034">
                        <c:v>0.10549050000000003</c:v>
                      </c:pt>
                      <c:pt idx="7035">
                        <c:v>0.10549600000000003</c:v>
                      </c:pt>
                      <c:pt idx="7036">
                        <c:v>0.10550150000000003</c:v>
                      </c:pt>
                      <c:pt idx="7037">
                        <c:v>0.10550800000000002</c:v>
                      </c:pt>
                      <c:pt idx="7038">
                        <c:v>0.10551500000000003</c:v>
                      </c:pt>
                      <c:pt idx="7039">
                        <c:v>0.10551200000000004</c:v>
                      </c:pt>
                      <c:pt idx="7040">
                        <c:v>0.10551850000000002</c:v>
                      </c:pt>
                      <c:pt idx="7041">
                        <c:v>0.10552500000000004</c:v>
                      </c:pt>
                      <c:pt idx="7042">
                        <c:v>0.10553050000000003</c:v>
                      </c:pt>
                      <c:pt idx="7043">
                        <c:v>0.10553800000000001</c:v>
                      </c:pt>
                      <c:pt idx="7044">
                        <c:v>0.10554400000000003</c:v>
                      </c:pt>
                      <c:pt idx="7045">
                        <c:v>0.10554750000000002</c:v>
                      </c:pt>
                      <c:pt idx="7046">
                        <c:v>0.10555100000000001</c:v>
                      </c:pt>
                      <c:pt idx="7047">
                        <c:v>0.10555400000000001</c:v>
                      </c:pt>
                      <c:pt idx="7048">
                        <c:v>0.10555650000000001</c:v>
                      </c:pt>
                      <c:pt idx="7049">
                        <c:v>0.10555900000000001</c:v>
                      </c:pt>
                      <c:pt idx="7050">
                        <c:v>0.1055615</c:v>
                      </c:pt>
                      <c:pt idx="7051">
                        <c:v>0.10556650000000001</c:v>
                      </c:pt>
                      <c:pt idx="7052">
                        <c:v>0.10557150000000004</c:v>
                      </c:pt>
                      <c:pt idx="7053">
                        <c:v>0.10557400000000002</c:v>
                      </c:pt>
                      <c:pt idx="7054">
                        <c:v>0.10557650000000002</c:v>
                      </c:pt>
                      <c:pt idx="7055">
                        <c:v>0.10557400000000002</c:v>
                      </c:pt>
                      <c:pt idx="7056">
                        <c:v>0.105576</c:v>
                      </c:pt>
                      <c:pt idx="7057">
                        <c:v>0.1055775</c:v>
                      </c:pt>
                      <c:pt idx="7058">
                        <c:v>0.10558000000000002</c:v>
                      </c:pt>
                      <c:pt idx="7059">
                        <c:v>0.10558100000000001</c:v>
                      </c:pt>
                      <c:pt idx="7060">
                        <c:v>0.105582</c:v>
                      </c:pt>
                      <c:pt idx="7061">
                        <c:v>0.10558200000000001</c:v>
                      </c:pt>
                      <c:pt idx="7062">
                        <c:v>0.10558200000000002</c:v>
                      </c:pt>
                      <c:pt idx="7063">
                        <c:v>0.10558600000000001</c:v>
                      </c:pt>
                      <c:pt idx="7064">
                        <c:v>0.10558550000000003</c:v>
                      </c:pt>
                      <c:pt idx="7065">
                        <c:v>0.10558400000000003</c:v>
                      </c:pt>
                      <c:pt idx="7066">
                        <c:v>0.10558250000000002</c:v>
                      </c:pt>
                      <c:pt idx="7067">
                        <c:v>0.10558150000000004</c:v>
                      </c:pt>
                      <c:pt idx="7068">
                        <c:v>0.10558100000000004</c:v>
                      </c:pt>
                      <c:pt idx="7069">
                        <c:v>0.10558000000000003</c:v>
                      </c:pt>
                      <c:pt idx="7070">
                        <c:v>0.10557850000000002</c:v>
                      </c:pt>
                      <c:pt idx="7071">
                        <c:v>0.10557550000000003</c:v>
                      </c:pt>
                      <c:pt idx="7072">
                        <c:v>0.10557200000000004</c:v>
                      </c:pt>
                      <c:pt idx="7073">
                        <c:v>0.10556900000000004</c:v>
                      </c:pt>
                      <c:pt idx="7074">
                        <c:v>0.10556700000000002</c:v>
                      </c:pt>
                      <c:pt idx="7075">
                        <c:v>0.10556500000000002</c:v>
                      </c:pt>
                      <c:pt idx="7076">
                        <c:v>0.10556350000000002</c:v>
                      </c:pt>
                      <c:pt idx="7077">
                        <c:v>0.10556000000000003</c:v>
                      </c:pt>
                      <c:pt idx="7078">
                        <c:v>0.10555650000000004</c:v>
                      </c:pt>
                      <c:pt idx="7079">
                        <c:v>0.10555200000000003</c:v>
                      </c:pt>
                      <c:pt idx="7080">
                        <c:v>0.10554600000000003</c:v>
                      </c:pt>
                      <c:pt idx="7081">
                        <c:v>0.10554250000000004</c:v>
                      </c:pt>
                      <c:pt idx="7082">
                        <c:v>0.10553550000000002</c:v>
                      </c:pt>
                      <c:pt idx="7083">
                        <c:v>0.105531</c:v>
                      </c:pt>
                      <c:pt idx="7084">
                        <c:v>0.10552550000000004</c:v>
                      </c:pt>
                      <c:pt idx="7085">
                        <c:v>0.10551900000000002</c:v>
                      </c:pt>
                      <c:pt idx="7086">
                        <c:v>0.10551300000000001</c:v>
                      </c:pt>
                      <c:pt idx="7087">
                        <c:v>0.10550050000000001</c:v>
                      </c:pt>
                      <c:pt idx="7088">
                        <c:v>0.10549650000000003</c:v>
                      </c:pt>
                      <c:pt idx="7089">
                        <c:v>0.10549150000000003</c:v>
                      </c:pt>
                      <c:pt idx="7090">
                        <c:v>0.10548750000000001</c:v>
                      </c:pt>
                      <c:pt idx="7091">
                        <c:v>0.10548400000000002</c:v>
                      </c:pt>
                      <c:pt idx="7092">
                        <c:v>0.10547800000000004</c:v>
                      </c:pt>
                      <c:pt idx="7093">
                        <c:v>0.10547250000000004</c:v>
                      </c:pt>
                      <c:pt idx="7094">
                        <c:v>0.10546650000000003</c:v>
                      </c:pt>
                      <c:pt idx="7095">
                        <c:v>0.10546350000000004</c:v>
                      </c:pt>
                      <c:pt idx="7096">
                        <c:v>0.10545800000000005</c:v>
                      </c:pt>
                      <c:pt idx="7097">
                        <c:v>0.10545450000000006</c:v>
                      </c:pt>
                      <c:pt idx="7098">
                        <c:v>0.10545050000000007</c:v>
                      </c:pt>
                      <c:pt idx="7099">
                        <c:v>0.10544500000000008</c:v>
                      </c:pt>
                      <c:pt idx="7100">
                        <c:v>0.10544200000000008</c:v>
                      </c:pt>
                      <c:pt idx="7101">
                        <c:v>0.10543800000000009</c:v>
                      </c:pt>
                      <c:pt idx="7102">
                        <c:v>0.1054335000000001</c:v>
                      </c:pt>
                      <c:pt idx="7103">
                        <c:v>0.1054280000000001</c:v>
                      </c:pt>
                      <c:pt idx="7104">
                        <c:v>0.10542450000000009</c:v>
                      </c:pt>
                      <c:pt idx="7105">
                        <c:v>0.10541900000000011</c:v>
                      </c:pt>
                      <c:pt idx="7106">
                        <c:v>0.10541400000000012</c:v>
                      </c:pt>
                      <c:pt idx="7107">
                        <c:v>0.10541000000000013</c:v>
                      </c:pt>
                      <c:pt idx="7108">
                        <c:v>0.10540550000000014</c:v>
                      </c:pt>
                      <c:pt idx="7109">
                        <c:v>0.10540200000000013</c:v>
                      </c:pt>
                      <c:pt idx="7110">
                        <c:v>0.10539650000000013</c:v>
                      </c:pt>
                      <c:pt idx="7111">
                        <c:v>0.10539250000000014</c:v>
                      </c:pt>
                      <c:pt idx="7112">
                        <c:v>0.10538700000000015</c:v>
                      </c:pt>
                      <c:pt idx="7113">
                        <c:v>0.10538350000000016</c:v>
                      </c:pt>
                      <c:pt idx="7114">
                        <c:v>0.10537950000000014</c:v>
                      </c:pt>
                      <c:pt idx="7115">
                        <c:v>0.10537750000000015</c:v>
                      </c:pt>
                      <c:pt idx="7116">
                        <c:v>0.10537400000000013</c:v>
                      </c:pt>
                      <c:pt idx="7117">
                        <c:v>0.10536900000000013</c:v>
                      </c:pt>
                      <c:pt idx="7118">
                        <c:v>0.10536450000000014</c:v>
                      </c:pt>
                      <c:pt idx="7119">
                        <c:v>0.10536000000000012</c:v>
                      </c:pt>
                      <c:pt idx="7120">
                        <c:v>0.10535450000000013</c:v>
                      </c:pt>
                      <c:pt idx="7121">
                        <c:v>0.10535050000000012</c:v>
                      </c:pt>
                      <c:pt idx="7122">
                        <c:v>0.10534550000000013</c:v>
                      </c:pt>
                      <c:pt idx="7123">
                        <c:v>0.10533300000000013</c:v>
                      </c:pt>
                      <c:pt idx="7124">
                        <c:v>0.10532500000000017</c:v>
                      </c:pt>
                      <c:pt idx="7125">
                        <c:v>0.10531750000000015</c:v>
                      </c:pt>
                      <c:pt idx="7126">
                        <c:v>0.10531100000000017</c:v>
                      </c:pt>
                      <c:pt idx="7127">
                        <c:v>0.10530550000000018</c:v>
                      </c:pt>
                      <c:pt idx="7128">
                        <c:v>0.10529850000000017</c:v>
                      </c:pt>
                      <c:pt idx="7129">
                        <c:v>0.10529200000000019</c:v>
                      </c:pt>
                      <c:pt idx="7130">
                        <c:v>0.10528400000000017</c:v>
                      </c:pt>
                      <c:pt idx="7131">
                        <c:v>0.10527650000000016</c:v>
                      </c:pt>
                      <c:pt idx="7132">
                        <c:v>0.10526950000000015</c:v>
                      </c:pt>
                      <c:pt idx="7133">
                        <c:v>0.10526450000000016</c:v>
                      </c:pt>
                      <c:pt idx="7134">
                        <c:v>0.1052585000000002</c:v>
                      </c:pt>
                      <c:pt idx="7135">
                        <c:v>0.10529950000000018</c:v>
                      </c:pt>
                      <c:pt idx="7136">
                        <c:v>0.10529350000000016</c:v>
                      </c:pt>
                      <c:pt idx="7137">
                        <c:v>0.10528850000000017</c:v>
                      </c:pt>
                      <c:pt idx="7138">
                        <c:v>0.10528400000000017</c:v>
                      </c:pt>
                      <c:pt idx="7139">
                        <c:v>0.10530350000000017</c:v>
                      </c:pt>
                      <c:pt idx="7140">
                        <c:v>0.10530250000000019</c:v>
                      </c:pt>
                      <c:pt idx="7141">
                        <c:v>0.10529900000000016</c:v>
                      </c:pt>
                      <c:pt idx="7142">
                        <c:v>0.10529650000000017</c:v>
                      </c:pt>
                      <c:pt idx="7143">
                        <c:v>0.10529400000000017</c:v>
                      </c:pt>
                      <c:pt idx="7144">
                        <c:v>0.10529350000000016</c:v>
                      </c:pt>
                      <c:pt idx="7145">
                        <c:v>0.10529350000000015</c:v>
                      </c:pt>
                      <c:pt idx="7146">
                        <c:v>0.10529300000000015</c:v>
                      </c:pt>
                      <c:pt idx="7147">
                        <c:v>0.10530350000000015</c:v>
                      </c:pt>
                      <c:pt idx="7148">
                        <c:v>0.10530500000000015</c:v>
                      </c:pt>
                      <c:pt idx="7149">
                        <c:v>0.10530600000000014</c:v>
                      </c:pt>
                      <c:pt idx="7150">
                        <c:v>0.10530800000000014</c:v>
                      </c:pt>
                      <c:pt idx="7151">
                        <c:v>0.10530500000000012</c:v>
                      </c:pt>
                      <c:pt idx="7152">
                        <c:v>0.10530500000000012</c:v>
                      </c:pt>
                      <c:pt idx="7153">
                        <c:v>0.10530400000000011</c:v>
                      </c:pt>
                      <c:pt idx="7154">
                        <c:v>0.10530400000000009</c:v>
                      </c:pt>
                      <c:pt idx="7155">
                        <c:v>0.10530550000000011</c:v>
                      </c:pt>
                      <c:pt idx="7156">
                        <c:v>0.10530700000000009</c:v>
                      </c:pt>
                      <c:pt idx="7157">
                        <c:v>0.10530800000000008</c:v>
                      </c:pt>
                      <c:pt idx="7158">
                        <c:v>0.10530800000000007</c:v>
                      </c:pt>
                      <c:pt idx="7159">
                        <c:v>0.10531100000000004</c:v>
                      </c:pt>
                      <c:pt idx="7160">
                        <c:v>0.10531350000000005</c:v>
                      </c:pt>
                      <c:pt idx="7161">
                        <c:v>0.10531600000000005</c:v>
                      </c:pt>
                      <c:pt idx="7162">
                        <c:v>0.10531550000000005</c:v>
                      </c:pt>
                      <c:pt idx="7163">
                        <c:v>0.10531450000000005</c:v>
                      </c:pt>
                      <c:pt idx="7164">
                        <c:v>0.10531100000000006</c:v>
                      </c:pt>
                      <c:pt idx="7165">
                        <c:v>0.10530850000000007</c:v>
                      </c:pt>
                      <c:pt idx="7166">
                        <c:v>0.10530750000000003</c:v>
                      </c:pt>
                      <c:pt idx="7167">
                        <c:v>0.10530600000000004</c:v>
                      </c:pt>
                      <c:pt idx="7168">
                        <c:v>0.10530450000000004</c:v>
                      </c:pt>
                      <c:pt idx="7169">
                        <c:v>0.10530250000000006</c:v>
                      </c:pt>
                      <c:pt idx="7170">
                        <c:v>0.10530000000000003</c:v>
                      </c:pt>
                      <c:pt idx="7171">
                        <c:v>0.10535300000000003</c:v>
                      </c:pt>
                      <c:pt idx="7172">
                        <c:v>0.10535200000000003</c:v>
                      </c:pt>
                      <c:pt idx="7173">
                        <c:v>0.10535100000000003</c:v>
                      </c:pt>
                      <c:pt idx="7174">
                        <c:v>0.10534950000000004</c:v>
                      </c:pt>
                      <c:pt idx="7175">
                        <c:v>0.10534550000000004</c:v>
                      </c:pt>
                      <c:pt idx="7176">
                        <c:v>0.10534200000000003</c:v>
                      </c:pt>
                      <c:pt idx="7177">
                        <c:v>0.10533800000000001</c:v>
                      </c:pt>
                      <c:pt idx="7178">
                        <c:v>0.10533400000000002</c:v>
                      </c:pt>
                      <c:pt idx="7179">
                        <c:v>0.10532450000000004</c:v>
                      </c:pt>
                      <c:pt idx="7180">
                        <c:v>0.10532400000000006</c:v>
                      </c:pt>
                      <c:pt idx="7181">
                        <c:v>0.10532300000000007</c:v>
                      </c:pt>
                      <c:pt idx="7182">
                        <c:v>0.10532150000000007</c:v>
                      </c:pt>
                      <c:pt idx="7183">
                        <c:v>0.10531400000000007</c:v>
                      </c:pt>
                      <c:pt idx="7184">
                        <c:v>0.10531200000000007</c:v>
                      </c:pt>
                      <c:pt idx="7185">
                        <c:v>0.10531200000000006</c:v>
                      </c:pt>
                      <c:pt idx="7186">
                        <c:v>0.10531200000000006</c:v>
                      </c:pt>
                      <c:pt idx="7187">
                        <c:v>0.10529850000000003</c:v>
                      </c:pt>
                      <c:pt idx="7188">
                        <c:v>0.10529600000000004</c:v>
                      </c:pt>
                      <c:pt idx="7189">
                        <c:v>0.10529600000000004</c:v>
                      </c:pt>
                      <c:pt idx="7190">
                        <c:v>0.10529400000000004</c:v>
                      </c:pt>
                      <c:pt idx="7191">
                        <c:v>0.10528700000000005</c:v>
                      </c:pt>
                      <c:pt idx="7192">
                        <c:v>0.10528500000000005</c:v>
                      </c:pt>
                      <c:pt idx="7193">
                        <c:v>0.10528100000000004</c:v>
                      </c:pt>
                      <c:pt idx="7194">
                        <c:v>0.10527750000000005</c:v>
                      </c:pt>
                      <c:pt idx="7195">
                        <c:v>0.10527450000000003</c:v>
                      </c:pt>
                      <c:pt idx="7196">
                        <c:v>0.10527200000000006</c:v>
                      </c:pt>
                      <c:pt idx="7197">
                        <c:v>0.10527100000000006</c:v>
                      </c:pt>
                      <c:pt idx="7198">
                        <c:v>0.10526850000000008</c:v>
                      </c:pt>
                      <c:pt idx="7199">
                        <c:v>0.10526850000000007</c:v>
                      </c:pt>
                      <c:pt idx="7200">
                        <c:v>0.10526450000000005</c:v>
                      </c:pt>
                      <c:pt idx="7201">
                        <c:v>0.10526200000000006</c:v>
                      </c:pt>
                      <c:pt idx="7202">
                        <c:v>0.10525900000000005</c:v>
                      </c:pt>
                      <c:pt idx="7203">
                        <c:v>0.10525750000000007</c:v>
                      </c:pt>
                      <c:pt idx="7204">
                        <c:v>0.10525500000000006</c:v>
                      </c:pt>
                      <c:pt idx="7205">
                        <c:v>0.10525100000000007</c:v>
                      </c:pt>
                      <c:pt idx="7206">
                        <c:v>0.10524950000000008</c:v>
                      </c:pt>
                      <c:pt idx="7207">
                        <c:v>0.10523700000000008</c:v>
                      </c:pt>
                      <c:pt idx="7208">
                        <c:v>0.10523400000000011</c:v>
                      </c:pt>
                      <c:pt idx="7209">
                        <c:v>0.10523400000000009</c:v>
                      </c:pt>
                      <c:pt idx="7210">
                        <c:v>0.1052305000000001</c:v>
                      </c:pt>
                      <c:pt idx="7211">
                        <c:v>0.10522650000000011</c:v>
                      </c:pt>
                      <c:pt idx="7212">
                        <c:v>0.10522400000000012</c:v>
                      </c:pt>
                      <c:pt idx="7213">
                        <c:v>0.10522150000000011</c:v>
                      </c:pt>
                      <c:pt idx="7214">
                        <c:v>0.10521800000000009</c:v>
                      </c:pt>
                      <c:pt idx="7215">
                        <c:v>0.10521550000000009</c:v>
                      </c:pt>
                      <c:pt idx="7216">
                        <c:v>0.1052120000000001</c:v>
                      </c:pt>
                      <c:pt idx="7217">
                        <c:v>0.10520650000000006</c:v>
                      </c:pt>
                      <c:pt idx="7218">
                        <c:v>0.10520200000000007</c:v>
                      </c:pt>
                      <c:pt idx="7219">
                        <c:v>0.10519900000000007</c:v>
                      </c:pt>
                      <c:pt idx="7220">
                        <c:v>0.10519550000000005</c:v>
                      </c:pt>
                      <c:pt idx="7221">
                        <c:v>0.10518850000000006</c:v>
                      </c:pt>
                      <c:pt idx="7222">
                        <c:v>0.10518200000000005</c:v>
                      </c:pt>
                      <c:pt idx="7223">
                        <c:v>0.10517400000000006</c:v>
                      </c:pt>
                      <c:pt idx="7224">
                        <c:v>0.10516450000000005</c:v>
                      </c:pt>
                      <c:pt idx="7225">
                        <c:v>0.10515600000000004</c:v>
                      </c:pt>
                      <c:pt idx="7226">
                        <c:v>0.10514800000000003</c:v>
                      </c:pt>
                      <c:pt idx="7227">
                        <c:v>0.10514200000000003</c:v>
                      </c:pt>
                      <c:pt idx="7228">
                        <c:v>0.10513350000000003</c:v>
                      </c:pt>
                      <c:pt idx="7229">
                        <c:v>0.10512450000000002</c:v>
                      </c:pt>
                      <c:pt idx="7230">
                        <c:v>0.10511400000000004</c:v>
                      </c:pt>
                      <c:pt idx="7231">
                        <c:v>0.10510600000000003</c:v>
                      </c:pt>
                      <c:pt idx="7232">
                        <c:v>0.10509400000000005</c:v>
                      </c:pt>
                      <c:pt idx="7233">
                        <c:v>0.10508500000000005</c:v>
                      </c:pt>
                      <c:pt idx="7234">
                        <c:v>0.10507800000000005</c:v>
                      </c:pt>
                      <c:pt idx="7235">
                        <c:v>0.10506900000000005</c:v>
                      </c:pt>
                      <c:pt idx="7236">
                        <c:v>0.10506000000000004</c:v>
                      </c:pt>
                      <c:pt idx="7237">
                        <c:v>0.10505000000000005</c:v>
                      </c:pt>
                      <c:pt idx="7238">
                        <c:v>0.10504200000000002</c:v>
                      </c:pt>
                      <c:pt idx="7239">
                        <c:v>0.10504350000000003</c:v>
                      </c:pt>
                      <c:pt idx="7240">
                        <c:v>0.10503600000000002</c:v>
                      </c:pt>
                      <c:pt idx="7241">
                        <c:v>0.10502950000000003</c:v>
                      </c:pt>
                      <c:pt idx="7242">
                        <c:v>0.10502150000000002</c:v>
                      </c:pt>
                      <c:pt idx="7243">
                        <c:v>0.10509800000000002</c:v>
                      </c:pt>
                      <c:pt idx="7244">
                        <c:v>0.10509100000000002</c:v>
                      </c:pt>
                      <c:pt idx="7245">
                        <c:v>0.10508750000000001</c:v>
                      </c:pt>
                      <c:pt idx="7246">
                        <c:v>0.1050835</c:v>
                      </c:pt>
                      <c:pt idx="7247">
                        <c:v>0.10508750000000001</c:v>
                      </c:pt>
                      <c:pt idx="7248">
                        <c:v>0.105085</c:v>
                      </c:pt>
                      <c:pt idx="7249">
                        <c:v>0.10508250000000001</c:v>
                      </c:pt>
                      <c:pt idx="7250">
                        <c:v>0.10508099999999999</c:v>
                      </c:pt>
                      <c:pt idx="7251">
                        <c:v>0.10507899999999999</c:v>
                      </c:pt>
                      <c:pt idx="7252">
                        <c:v>0.10507549999999999</c:v>
                      </c:pt>
                      <c:pt idx="7253">
                        <c:v>0.10507349999999999</c:v>
                      </c:pt>
                      <c:pt idx="7254">
                        <c:v>0.10507099999999997</c:v>
                      </c:pt>
                      <c:pt idx="7255">
                        <c:v>0.10507499999999999</c:v>
                      </c:pt>
                      <c:pt idx="7256">
                        <c:v>0.10507549999999999</c:v>
                      </c:pt>
                      <c:pt idx="7257">
                        <c:v>0.10507399999999999</c:v>
                      </c:pt>
                      <c:pt idx="7258">
                        <c:v>0.10507299999999997</c:v>
                      </c:pt>
                      <c:pt idx="7259">
                        <c:v>0.10506149999999996</c:v>
                      </c:pt>
                      <c:pt idx="7260">
                        <c:v>0.10505899999999997</c:v>
                      </c:pt>
                      <c:pt idx="7261">
                        <c:v>0.10505949999999997</c:v>
                      </c:pt>
                      <c:pt idx="7262">
                        <c:v>0.10506149999999996</c:v>
                      </c:pt>
                      <c:pt idx="7263">
                        <c:v>0.10505899999999996</c:v>
                      </c:pt>
                      <c:pt idx="7264">
                        <c:v>0.10506049999999995</c:v>
                      </c:pt>
                      <c:pt idx="7265">
                        <c:v>0.10506199999999997</c:v>
                      </c:pt>
                      <c:pt idx="7266">
                        <c:v>0.10506499999999998</c:v>
                      </c:pt>
                      <c:pt idx="7267">
                        <c:v>0.10506599999999996</c:v>
                      </c:pt>
                      <c:pt idx="7268">
                        <c:v>0.10506949999999998</c:v>
                      </c:pt>
                      <c:pt idx="7269">
                        <c:v>0.10507249999999997</c:v>
                      </c:pt>
                      <c:pt idx="7270">
                        <c:v>0.10507649999999996</c:v>
                      </c:pt>
                      <c:pt idx="7271">
                        <c:v>0.10508149999999995</c:v>
                      </c:pt>
                      <c:pt idx="7272">
                        <c:v>0.10508799999999996</c:v>
                      </c:pt>
                      <c:pt idx="7273">
                        <c:v>0.10509399999999997</c:v>
                      </c:pt>
                      <c:pt idx="7274">
                        <c:v>0.10510099999999996</c:v>
                      </c:pt>
                      <c:pt idx="7275">
                        <c:v>0.10510599999999995</c:v>
                      </c:pt>
                      <c:pt idx="7276">
                        <c:v>0.10511249999999996</c:v>
                      </c:pt>
                      <c:pt idx="7277">
                        <c:v>0.10511899999999995</c:v>
                      </c:pt>
                      <c:pt idx="7278">
                        <c:v>0.10512599999999994</c:v>
                      </c:pt>
                      <c:pt idx="7279">
                        <c:v>0.10519899999999995</c:v>
                      </c:pt>
                      <c:pt idx="7280">
                        <c:v>0.10520549999999992</c:v>
                      </c:pt>
                      <c:pt idx="7281">
                        <c:v>0.10521199999999993</c:v>
                      </c:pt>
                      <c:pt idx="7282">
                        <c:v>0.10522049999999993</c:v>
                      </c:pt>
                      <c:pt idx="7283">
                        <c:v>0.10522699999999992</c:v>
                      </c:pt>
                      <c:pt idx="7284">
                        <c:v>0.10523549999999993</c:v>
                      </c:pt>
                      <c:pt idx="7285">
                        <c:v>0.10524299999999993</c:v>
                      </c:pt>
                      <c:pt idx="7286">
                        <c:v>0.10525149999999993</c:v>
                      </c:pt>
                      <c:pt idx="7287">
                        <c:v>0.10526699999999994</c:v>
                      </c:pt>
                      <c:pt idx="7288">
                        <c:v>0.10527549999999994</c:v>
                      </c:pt>
                      <c:pt idx="7289">
                        <c:v>0.10528349999999995</c:v>
                      </c:pt>
                      <c:pt idx="7290">
                        <c:v>0.10529049999999997</c:v>
                      </c:pt>
                      <c:pt idx="7291">
                        <c:v>0.10529249999999997</c:v>
                      </c:pt>
                      <c:pt idx="7292">
                        <c:v>0.10530099999999999</c:v>
                      </c:pt>
                      <c:pt idx="7293">
                        <c:v>0.10530899999999999</c:v>
                      </c:pt>
                      <c:pt idx="7294">
                        <c:v>0.10531899999999998</c:v>
                      </c:pt>
                      <c:pt idx="7295">
                        <c:v>0.10532849999999999</c:v>
                      </c:pt>
                      <c:pt idx="7296">
                        <c:v>0.10533849999999999</c:v>
                      </c:pt>
                      <c:pt idx="7297">
                        <c:v>0.105347</c:v>
                      </c:pt>
                      <c:pt idx="7298">
                        <c:v>0.1053555</c:v>
                      </c:pt>
                      <c:pt idx="7299">
                        <c:v>0.10536550000000001</c:v>
                      </c:pt>
                      <c:pt idx="7300">
                        <c:v>0.10537300000000002</c:v>
                      </c:pt>
                      <c:pt idx="7301">
                        <c:v>0.10538400000000001</c:v>
                      </c:pt>
                      <c:pt idx="7302">
                        <c:v>0.10541300000000002</c:v>
                      </c:pt>
                      <c:pt idx="7303">
                        <c:v>0.10543750000000002</c:v>
                      </c:pt>
                      <c:pt idx="7304">
                        <c:v>0.10545950000000003</c:v>
                      </c:pt>
                      <c:pt idx="7305">
                        <c:v>0.10548500000000002</c:v>
                      </c:pt>
                      <c:pt idx="7306">
                        <c:v>0.10551000000000002</c:v>
                      </c:pt>
                      <c:pt idx="7307">
                        <c:v>0.105534</c:v>
                      </c:pt>
                      <c:pt idx="7308">
                        <c:v>0.10556050000000003</c:v>
                      </c:pt>
                      <c:pt idx="7309">
                        <c:v>0.10558450000000003</c:v>
                      </c:pt>
                      <c:pt idx="7310">
                        <c:v>0.10560950000000002</c:v>
                      </c:pt>
                      <c:pt idx="7311">
                        <c:v>0.10563300000000002</c:v>
                      </c:pt>
                      <c:pt idx="7312">
                        <c:v>0.10565750000000002</c:v>
                      </c:pt>
                      <c:pt idx="7313">
                        <c:v>0.10568250000000003</c:v>
                      </c:pt>
                      <c:pt idx="7314">
                        <c:v>0.10571200000000003</c:v>
                      </c:pt>
                      <c:pt idx="7315">
                        <c:v>0.10573250000000003</c:v>
                      </c:pt>
                      <c:pt idx="7316">
                        <c:v>0.10575450000000003</c:v>
                      </c:pt>
                      <c:pt idx="7317">
                        <c:v>0.10577750000000005</c:v>
                      </c:pt>
                      <c:pt idx="7318">
                        <c:v>0.10580200000000005</c:v>
                      </c:pt>
                      <c:pt idx="7319">
                        <c:v>0.10584350000000003</c:v>
                      </c:pt>
                      <c:pt idx="7320">
                        <c:v>0.10586900000000005</c:v>
                      </c:pt>
                      <c:pt idx="7321">
                        <c:v>0.10589450000000006</c:v>
                      </c:pt>
                      <c:pt idx="7322">
                        <c:v>0.10591900000000005</c:v>
                      </c:pt>
                      <c:pt idx="7323">
                        <c:v>0.10595200000000006</c:v>
                      </c:pt>
                      <c:pt idx="7324">
                        <c:v>0.10597900000000005</c:v>
                      </c:pt>
                      <c:pt idx="7325">
                        <c:v>0.10600750000000005</c:v>
                      </c:pt>
                      <c:pt idx="7326">
                        <c:v>0.10603750000000005</c:v>
                      </c:pt>
                      <c:pt idx="7327">
                        <c:v>0.10607550000000004</c:v>
                      </c:pt>
                      <c:pt idx="7328">
                        <c:v>0.10610200000000006</c:v>
                      </c:pt>
                      <c:pt idx="7329">
                        <c:v>0.10613200000000006</c:v>
                      </c:pt>
                      <c:pt idx="7330">
                        <c:v>0.10615850000000007</c:v>
                      </c:pt>
                      <c:pt idx="7331">
                        <c:v>0.10619100000000006</c:v>
                      </c:pt>
                      <c:pt idx="7332">
                        <c:v>0.10622350000000007</c:v>
                      </c:pt>
                      <c:pt idx="7333">
                        <c:v>0.10625500000000007</c:v>
                      </c:pt>
                      <c:pt idx="7334">
                        <c:v>0.10628800000000008</c:v>
                      </c:pt>
                      <c:pt idx="7335">
                        <c:v>0.10627750000000007</c:v>
                      </c:pt>
                      <c:pt idx="7336">
                        <c:v>0.10631250000000005</c:v>
                      </c:pt>
                      <c:pt idx="7337">
                        <c:v>0.10634700000000005</c:v>
                      </c:pt>
                      <c:pt idx="7338">
                        <c:v>0.10638100000000004</c:v>
                      </c:pt>
                      <c:pt idx="7339">
                        <c:v>0.10640300000000005</c:v>
                      </c:pt>
                      <c:pt idx="7340">
                        <c:v>0.10643900000000003</c:v>
                      </c:pt>
                      <c:pt idx="7341">
                        <c:v>0.10647700000000002</c:v>
                      </c:pt>
                      <c:pt idx="7342">
                        <c:v>0.106512</c:v>
                      </c:pt>
                      <c:pt idx="7343">
                        <c:v>0.106548</c:v>
                      </c:pt>
                      <c:pt idx="7344">
                        <c:v>0.1065845</c:v>
                      </c:pt>
                      <c:pt idx="7345">
                        <c:v>0.10662200000000001</c:v>
                      </c:pt>
                      <c:pt idx="7346">
                        <c:v>0.10666</c:v>
                      </c:pt>
                      <c:pt idx="7347">
                        <c:v>0.10668600000000002</c:v>
                      </c:pt>
                      <c:pt idx="7348">
                        <c:v>0.10672050000000002</c:v>
                      </c:pt>
                      <c:pt idx="7349">
                        <c:v>0.10675500000000003</c:v>
                      </c:pt>
                      <c:pt idx="7350">
                        <c:v>0.10678950000000004</c:v>
                      </c:pt>
                      <c:pt idx="7351">
                        <c:v>0.10682900000000005</c:v>
                      </c:pt>
                      <c:pt idx="7352">
                        <c:v>0.10686800000000005</c:v>
                      </c:pt>
                      <c:pt idx="7353">
                        <c:v>0.10690700000000004</c:v>
                      </c:pt>
                      <c:pt idx="7354">
                        <c:v>0.10693850000000003</c:v>
                      </c:pt>
                      <c:pt idx="7355">
                        <c:v>0.10696700000000003</c:v>
                      </c:pt>
                      <c:pt idx="7356">
                        <c:v>0.10699250000000003</c:v>
                      </c:pt>
                      <c:pt idx="7357">
                        <c:v>0.10701600000000003</c:v>
                      </c:pt>
                      <c:pt idx="7358">
                        <c:v>0.10704250000000001</c:v>
                      </c:pt>
                      <c:pt idx="7359">
                        <c:v>0.10706549999999999</c:v>
                      </c:pt>
                      <c:pt idx="7360">
                        <c:v>0.1070895</c:v>
                      </c:pt>
                      <c:pt idx="7361">
                        <c:v>0.10711250000000001</c:v>
                      </c:pt>
                      <c:pt idx="7362">
                        <c:v>0.107137</c:v>
                      </c:pt>
                      <c:pt idx="7363">
                        <c:v>0.10715649999999999</c:v>
                      </c:pt>
                      <c:pt idx="7364">
                        <c:v>0.107182</c:v>
                      </c:pt>
                      <c:pt idx="7365">
                        <c:v>0.1072065</c:v>
                      </c:pt>
                      <c:pt idx="7366">
                        <c:v>0.10723199999999998</c:v>
                      </c:pt>
                      <c:pt idx="7367">
                        <c:v>0.10725999999999999</c:v>
                      </c:pt>
                      <c:pt idx="7368">
                        <c:v>0.10728499999999999</c:v>
                      </c:pt>
                      <c:pt idx="7369">
                        <c:v>0.10731</c:v>
                      </c:pt>
                      <c:pt idx="7370">
                        <c:v>0.107334</c:v>
                      </c:pt>
                      <c:pt idx="7371">
                        <c:v>0.107303</c:v>
                      </c:pt>
                      <c:pt idx="7372">
                        <c:v>0.10732600000000002</c:v>
                      </c:pt>
                      <c:pt idx="7373">
                        <c:v>0.10734700000000003</c:v>
                      </c:pt>
                      <c:pt idx="7374">
                        <c:v>0.10736950000000002</c:v>
                      </c:pt>
                      <c:pt idx="7375">
                        <c:v>0.10738750000000001</c:v>
                      </c:pt>
                      <c:pt idx="7376">
                        <c:v>0.10740900000000002</c:v>
                      </c:pt>
                      <c:pt idx="7377">
                        <c:v>0.10743250000000001</c:v>
                      </c:pt>
                      <c:pt idx="7378">
                        <c:v>0.10745500000000002</c:v>
                      </c:pt>
                      <c:pt idx="7379">
                        <c:v>0.107476</c:v>
                      </c:pt>
                      <c:pt idx="7380">
                        <c:v>0.10749800000000001</c:v>
                      </c:pt>
                      <c:pt idx="7381">
                        <c:v>0.10751850000000002</c:v>
                      </c:pt>
                      <c:pt idx="7382">
                        <c:v>0.107539</c:v>
                      </c:pt>
                      <c:pt idx="7383">
                        <c:v>0.10756449999999999</c:v>
                      </c:pt>
                      <c:pt idx="7384">
                        <c:v>0.107586</c:v>
                      </c:pt>
                      <c:pt idx="7385">
                        <c:v>0.10760449999999999</c:v>
                      </c:pt>
                      <c:pt idx="7386">
                        <c:v>0.10762699999999999</c:v>
                      </c:pt>
                      <c:pt idx="7387">
                        <c:v>0.107655</c:v>
                      </c:pt>
                      <c:pt idx="7388">
                        <c:v>0.10767649999999999</c:v>
                      </c:pt>
                      <c:pt idx="7389">
                        <c:v>0.10769800000000002</c:v>
                      </c:pt>
                      <c:pt idx="7390">
                        <c:v>0.10772100000000001</c:v>
                      </c:pt>
                      <c:pt idx="7391">
                        <c:v>0.10777000000000003</c:v>
                      </c:pt>
                      <c:pt idx="7392">
                        <c:v>0.10779450000000004</c:v>
                      </c:pt>
                      <c:pt idx="7393">
                        <c:v>0.10782100000000006</c:v>
                      </c:pt>
                      <c:pt idx="7394">
                        <c:v>0.10784650000000007</c:v>
                      </c:pt>
                      <c:pt idx="7395">
                        <c:v>0.10787200000000004</c:v>
                      </c:pt>
                      <c:pt idx="7396">
                        <c:v>0.10790100000000002</c:v>
                      </c:pt>
                      <c:pt idx="7397">
                        <c:v>0.10792550000000006</c:v>
                      </c:pt>
                      <c:pt idx="7398">
                        <c:v>0.10795100000000002</c:v>
                      </c:pt>
                      <c:pt idx="7399">
                        <c:v>0.10797450000000001</c:v>
                      </c:pt>
                      <c:pt idx="7400">
                        <c:v>0.10799700000000001</c:v>
                      </c:pt>
                      <c:pt idx="7401">
                        <c:v>0.10801749999999999</c:v>
                      </c:pt>
                      <c:pt idx="7402">
                        <c:v>0.1080415</c:v>
                      </c:pt>
                      <c:pt idx="7403">
                        <c:v>0.10805950000000002</c:v>
                      </c:pt>
                      <c:pt idx="7404">
                        <c:v>0.10807899999999998</c:v>
                      </c:pt>
                      <c:pt idx="7405">
                        <c:v>0.10809999999999999</c:v>
                      </c:pt>
                      <c:pt idx="7406">
                        <c:v>0.10812049999999998</c:v>
                      </c:pt>
                      <c:pt idx="7407">
                        <c:v>0.10813899999999999</c:v>
                      </c:pt>
                      <c:pt idx="7408">
                        <c:v>0.10815899999999999</c:v>
                      </c:pt>
                      <c:pt idx="7409">
                        <c:v>0.10817949999999998</c:v>
                      </c:pt>
                      <c:pt idx="7410">
                        <c:v>0.10819949999999999</c:v>
                      </c:pt>
                      <c:pt idx="7411">
                        <c:v>0.10821699999999999</c:v>
                      </c:pt>
                      <c:pt idx="7412">
                        <c:v>0.1082375</c:v>
                      </c:pt>
                      <c:pt idx="7413">
                        <c:v>0.10825550000000003</c:v>
                      </c:pt>
                      <c:pt idx="7414">
                        <c:v>0.10827650000000003</c:v>
                      </c:pt>
                      <c:pt idx="7415">
                        <c:v>0.10829500000000003</c:v>
                      </c:pt>
                      <c:pt idx="7416">
                        <c:v>0.10831450000000004</c:v>
                      </c:pt>
                      <c:pt idx="7417">
                        <c:v>0.10833800000000003</c:v>
                      </c:pt>
                      <c:pt idx="7418">
                        <c:v>0.10835900000000005</c:v>
                      </c:pt>
                      <c:pt idx="7419">
                        <c:v>0.10837700000000006</c:v>
                      </c:pt>
                      <c:pt idx="7420">
                        <c:v>0.10839850000000004</c:v>
                      </c:pt>
                      <c:pt idx="7421">
                        <c:v>0.10842050000000006</c:v>
                      </c:pt>
                      <c:pt idx="7422">
                        <c:v>0.10844300000000005</c:v>
                      </c:pt>
                      <c:pt idx="7423">
                        <c:v>0.10845900000000007</c:v>
                      </c:pt>
                      <c:pt idx="7424">
                        <c:v>0.10848100000000004</c:v>
                      </c:pt>
                      <c:pt idx="7425">
                        <c:v>0.10850100000000007</c:v>
                      </c:pt>
                      <c:pt idx="7426">
                        <c:v>0.10852200000000005</c:v>
                      </c:pt>
                      <c:pt idx="7427">
                        <c:v>0.10854450000000006</c:v>
                      </c:pt>
                      <c:pt idx="7428">
                        <c:v>0.10856600000000008</c:v>
                      </c:pt>
                      <c:pt idx="7429">
                        <c:v>0.10858750000000007</c:v>
                      </c:pt>
                      <c:pt idx="7430">
                        <c:v>0.10861100000000004</c:v>
                      </c:pt>
                      <c:pt idx="7431">
                        <c:v>0.10863350000000004</c:v>
                      </c:pt>
                      <c:pt idx="7432">
                        <c:v>0.10865800000000003</c:v>
                      </c:pt>
                      <c:pt idx="7433">
                        <c:v>0.10868000000000005</c:v>
                      </c:pt>
                      <c:pt idx="7434">
                        <c:v>0.10870150000000005</c:v>
                      </c:pt>
                      <c:pt idx="7435">
                        <c:v>0.10872300000000004</c:v>
                      </c:pt>
                      <c:pt idx="7436">
                        <c:v>0.10874450000000004</c:v>
                      </c:pt>
                      <c:pt idx="7437">
                        <c:v>0.10875900000000005</c:v>
                      </c:pt>
                      <c:pt idx="7438">
                        <c:v>0.10878050000000006</c:v>
                      </c:pt>
                      <c:pt idx="7439">
                        <c:v>0.10881050000000003</c:v>
                      </c:pt>
                      <c:pt idx="7440">
                        <c:v>0.10883350000000007</c:v>
                      </c:pt>
                      <c:pt idx="7441">
                        <c:v>0.10885800000000004</c:v>
                      </c:pt>
                      <c:pt idx="7442">
                        <c:v>0.10888450000000002</c:v>
                      </c:pt>
                      <c:pt idx="7443">
                        <c:v>0.108823</c:v>
                      </c:pt>
                      <c:pt idx="7444">
                        <c:v>0.108847</c:v>
                      </c:pt>
                      <c:pt idx="7445">
                        <c:v>0.10886850000000002</c:v>
                      </c:pt>
                      <c:pt idx="7446">
                        <c:v>0.108892</c:v>
                      </c:pt>
                      <c:pt idx="7447">
                        <c:v>0.1089265</c:v>
                      </c:pt>
                      <c:pt idx="7448">
                        <c:v>0.10895049999999999</c:v>
                      </c:pt>
                      <c:pt idx="7449">
                        <c:v>0.10897599999999999</c:v>
                      </c:pt>
                      <c:pt idx="7450">
                        <c:v>0.1090015</c:v>
                      </c:pt>
                      <c:pt idx="7451">
                        <c:v>0.10902700000000003</c:v>
                      </c:pt>
                      <c:pt idx="7452">
                        <c:v>0.10905650000000003</c:v>
                      </c:pt>
                      <c:pt idx="7453">
                        <c:v>0.10908450000000004</c:v>
                      </c:pt>
                      <c:pt idx="7454">
                        <c:v>0.10911450000000004</c:v>
                      </c:pt>
                      <c:pt idx="7455">
                        <c:v>0.10914400000000002</c:v>
                      </c:pt>
                      <c:pt idx="7456">
                        <c:v>0.10917400000000005</c:v>
                      </c:pt>
                      <c:pt idx="7457">
                        <c:v>0.10921100000000003</c:v>
                      </c:pt>
                      <c:pt idx="7458">
                        <c:v>0.10924350000000006</c:v>
                      </c:pt>
                      <c:pt idx="7459">
                        <c:v>0.10928450000000005</c:v>
                      </c:pt>
                      <c:pt idx="7460">
                        <c:v>0.10931750000000004</c:v>
                      </c:pt>
                      <c:pt idx="7461">
                        <c:v>0.10935050000000007</c:v>
                      </c:pt>
                      <c:pt idx="7462">
                        <c:v>0.10937700000000004</c:v>
                      </c:pt>
                      <c:pt idx="7463">
                        <c:v>0.10941050000000006</c:v>
                      </c:pt>
                      <c:pt idx="7464">
                        <c:v>0.10944500000000006</c:v>
                      </c:pt>
                      <c:pt idx="7465">
                        <c:v>0.10948250000000005</c:v>
                      </c:pt>
                      <c:pt idx="7466">
                        <c:v>0.10951850000000006</c:v>
                      </c:pt>
                      <c:pt idx="7467">
                        <c:v>0.10955750000000006</c:v>
                      </c:pt>
                      <c:pt idx="7468">
                        <c:v>0.10959400000000005</c:v>
                      </c:pt>
                      <c:pt idx="7469">
                        <c:v>0.10964000000000004</c:v>
                      </c:pt>
                      <c:pt idx="7470">
                        <c:v>0.10967700000000004</c:v>
                      </c:pt>
                      <c:pt idx="7471">
                        <c:v>0.10970150000000004</c:v>
                      </c:pt>
                      <c:pt idx="7472">
                        <c:v>0.10973750000000004</c:v>
                      </c:pt>
                      <c:pt idx="7473">
                        <c:v>0.10977400000000005</c:v>
                      </c:pt>
                      <c:pt idx="7474">
                        <c:v>0.10980950000000003</c:v>
                      </c:pt>
                      <c:pt idx="7475">
                        <c:v>0.10984700000000004</c:v>
                      </c:pt>
                      <c:pt idx="7476">
                        <c:v>0.10988300000000004</c:v>
                      </c:pt>
                      <c:pt idx="7477">
                        <c:v>0.10992000000000003</c:v>
                      </c:pt>
                      <c:pt idx="7478">
                        <c:v>0.10995650000000003</c:v>
                      </c:pt>
                      <c:pt idx="7479">
                        <c:v>0.10992650000000001</c:v>
                      </c:pt>
                      <c:pt idx="7480">
                        <c:v>0.10994800000000003</c:v>
                      </c:pt>
                      <c:pt idx="7481">
                        <c:v>0.10997750000000002</c:v>
                      </c:pt>
                      <c:pt idx="7482">
                        <c:v>0.11000300000000003</c:v>
                      </c:pt>
                      <c:pt idx="7483">
                        <c:v>0.11003700000000002</c:v>
                      </c:pt>
                      <c:pt idx="7484">
                        <c:v>0.11006100000000003</c:v>
                      </c:pt>
                      <c:pt idx="7485">
                        <c:v>0.11008650000000003</c:v>
                      </c:pt>
                      <c:pt idx="7486">
                        <c:v>0.11011200000000004</c:v>
                      </c:pt>
                      <c:pt idx="7487">
                        <c:v>0.11014000000000003</c:v>
                      </c:pt>
                      <c:pt idx="7488">
                        <c:v>0.11016650000000001</c:v>
                      </c:pt>
                      <c:pt idx="7489">
                        <c:v>0.11019150000000001</c:v>
                      </c:pt>
                      <c:pt idx="7490">
                        <c:v>0.11021650000000001</c:v>
                      </c:pt>
                      <c:pt idx="7491">
                        <c:v>0.110246</c:v>
                      </c:pt>
                      <c:pt idx="7492">
                        <c:v>0.11027199999999998</c:v>
                      </c:pt>
                      <c:pt idx="7493">
                        <c:v>0.11029949999999999</c:v>
                      </c:pt>
                      <c:pt idx="7494">
                        <c:v>0.11032349999999999</c:v>
                      </c:pt>
                      <c:pt idx="7495">
                        <c:v>0.1103455</c:v>
                      </c:pt>
                      <c:pt idx="7496">
                        <c:v>0.1103695</c:v>
                      </c:pt>
                      <c:pt idx="7497">
                        <c:v>0.110392</c:v>
                      </c:pt>
                      <c:pt idx="7498">
                        <c:v>0.11042550000000002</c:v>
                      </c:pt>
                      <c:pt idx="7499">
                        <c:v>0.110447</c:v>
                      </c:pt>
                      <c:pt idx="7500">
                        <c:v>0.11047100000000003</c:v>
                      </c:pt>
                      <c:pt idx="7501">
                        <c:v>0.11049300000000001</c:v>
                      </c:pt>
                      <c:pt idx="7502">
                        <c:v>0.11049700000000001</c:v>
                      </c:pt>
                      <c:pt idx="7503">
                        <c:v>0.11050800000000002</c:v>
                      </c:pt>
                      <c:pt idx="7504">
                        <c:v>0.11052100000000001</c:v>
                      </c:pt>
                      <c:pt idx="7505">
                        <c:v>0.1105315</c:v>
                      </c:pt>
                      <c:pt idx="7506">
                        <c:v>0.110542</c:v>
                      </c:pt>
                      <c:pt idx="7507">
                        <c:v>0.11055299999999998</c:v>
                      </c:pt>
                      <c:pt idx="7508">
                        <c:v>0.11056299999999998</c:v>
                      </c:pt>
                      <c:pt idx="7509">
                        <c:v>0.11057449999999998</c:v>
                      </c:pt>
                      <c:pt idx="7510">
                        <c:v>0.11058749999999998</c:v>
                      </c:pt>
                      <c:pt idx="7511">
                        <c:v>0.11059999999999999</c:v>
                      </c:pt>
                      <c:pt idx="7512">
                        <c:v>0.11061299999999999</c:v>
                      </c:pt>
                      <c:pt idx="7513">
                        <c:v>0.1106235</c:v>
                      </c:pt>
                      <c:pt idx="7514">
                        <c:v>0.11063050000000002</c:v>
                      </c:pt>
                      <c:pt idx="7515">
                        <c:v>0.11064550000000002</c:v>
                      </c:pt>
                      <c:pt idx="7516">
                        <c:v>0.11066100000000004</c:v>
                      </c:pt>
                      <c:pt idx="7517">
                        <c:v>0.11067700000000004</c:v>
                      </c:pt>
                      <c:pt idx="7518">
                        <c:v>0.11069200000000004</c:v>
                      </c:pt>
                      <c:pt idx="7519">
                        <c:v>0.11068950000000001</c:v>
                      </c:pt>
                      <c:pt idx="7520">
                        <c:v>0.110697</c:v>
                      </c:pt>
                      <c:pt idx="7521">
                        <c:v>0.11070750000000001</c:v>
                      </c:pt>
                      <c:pt idx="7522">
                        <c:v>0.1107175</c:v>
                      </c:pt>
                      <c:pt idx="7523">
                        <c:v>0.1107175</c:v>
                      </c:pt>
                      <c:pt idx="7524">
                        <c:v>0.11072549999999999</c:v>
                      </c:pt>
                      <c:pt idx="7525">
                        <c:v>0.110737</c:v>
                      </c:pt>
                      <c:pt idx="7526">
                        <c:v>0.11074500000000001</c:v>
                      </c:pt>
                      <c:pt idx="7527">
                        <c:v>0.11074650000000003</c:v>
                      </c:pt>
                      <c:pt idx="7528">
                        <c:v>0.11075950000000001</c:v>
                      </c:pt>
                      <c:pt idx="7529">
                        <c:v>0.11076850000000002</c:v>
                      </c:pt>
                      <c:pt idx="7530">
                        <c:v>0.11078300000000002</c:v>
                      </c:pt>
                      <c:pt idx="7531">
                        <c:v>0.11079250000000003</c:v>
                      </c:pt>
                      <c:pt idx="7532">
                        <c:v>0.11080150000000005</c:v>
                      </c:pt>
                      <c:pt idx="7533">
                        <c:v>0.11081050000000005</c:v>
                      </c:pt>
                      <c:pt idx="7534">
                        <c:v>0.11082550000000005</c:v>
                      </c:pt>
                      <c:pt idx="7535">
                        <c:v>0.11083350000000004</c:v>
                      </c:pt>
                      <c:pt idx="7536">
                        <c:v>0.11084100000000006</c:v>
                      </c:pt>
                      <c:pt idx="7537">
                        <c:v>0.11084800000000004</c:v>
                      </c:pt>
                      <c:pt idx="7538">
                        <c:v>0.11085600000000005</c:v>
                      </c:pt>
                      <c:pt idx="7539">
                        <c:v>0.11086550000000005</c:v>
                      </c:pt>
                      <c:pt idx="7540">
                        <c:v>0.11087250000000004</c:v>
                      </c:pt>
                      <c:pt idx="7541">
                        <c:v>0.11087600000000003</c:v>
                      </c:pt>
                      <c:pt idx="7542">
                        <c:v>0.11088150000000004</c:v>
                      </c:pt>
                      <c:pt idx="7543">
                        <c:v>0.11088800000000004</c:v>
                      </c:pt>
                      <c:pt idx="7544">
                        <c:v>0.11089100000000006</c:v>
                      </c:pt>
                      <c:pt idx="7545">
                        <c:v>0.11089400000000005</c:v>
                      </c:pt>
                      <c:pt idx="7546">
                        <c:v>0.11089700000000004</c:v>
                      </c:pt>
                      <c:pt idx="7547">
                        <c:v>0.11089950000000004</c:v>
                      </c:pt>
                      <c:pt idx="7548">
                        <c:v>0.11090650000000003</c:v>
                      </c:pt>
                      <c:pt idx="7549">
                        <c:v>0.11092550000000002</c:v>
                      </c:pt>
                      <c:pt idx="7550">
                        <c:v>0.11092800000000004</c:v>
                      </c:pt>
                      <c:pt idx="7551">
                        <c:v>0.11093150000000004</c:v>
                      </c:pt>
                      <c:pt idx="7552">
                        <c:v>0.11093500000000005</c:v>
                      </c:pt>
                      <c:pt idx="7553">
                        <c:v>0.11094050000000007</c:v>
                      </c:pt>
                      <c:pt idx="7554">
                        <c:v>0.11095200000000005</c:v>
                      </c:pt>
                      <c:pt idx="7555">
                        <c:v>0.11097150000000006</c:v>
                      </c:pt>
                      <c:pt idx="7556">
                        <c:v>0.11100000000000004</c:v>
                      </c:pt>
                      <c:pt idx="7557">
                        <c:v>0.11103400000000006</c:v>
                      </c:pt>
                      <c:pt idx="7558">
                        <c:v>0.11106700000000007</c:v>
                      </c:pt>
                      <c:pt idx="7559">
                        <c:v>0.11110050000000009</c:v>
                      </c:pt>
                      <c:pt idx="7560">
                        <c:v>0.11113100000000008</c:v>
                      </c:pt>
                      <c:pt idx="7561">
                        <c:v>0.1111635000000001</c:v>
                      </c:pt>
                      <c:pt idx="7562">
                        <c:v>0.1111965000000001</c:v>
                      </c:pt>
                      <c:pt idx="7563">
                        <c:v>0.11123500000000013</c:v>
                      </c:pt>
                      <c:pt idx="7564">
                        <c:v>0.11126950000000009</c:v>
                      </c:pt>
                      <c:pt idx="7565">
                        <c:v>0.1113055000000001</c:v>
                      </c:pt>
                      <c:pt idx="7566">
                        <c:v>0.11133900000000009</c:v>
                      </c:pt>
                      <c:pt idx="7567">
                        <c:v>0.11137200000000008</c:v>
                      </c:pt>
                      <c:pt idx="7568">
                        <c:v>0.11140750000000009</c:v>
                      </c:pt>
                      <c:pt idx="7569">
                        <c:v>0.11144100000000007</c:v>
                      </c:pt>
                      <c:pt idx="7570">
                        <c:v>0.11147800000000008</c:v>
                      </c:pt>
                      <c:pt idx="7571">
                        <c:v>0.11151200000000004</c:v>
                      </c:pt>
                      <c:pt idx="7572">
                        <c:v>0.11154700000000008</c:v>
                      </c:pt>
                      <c:pt idx="7573">
                        <c:v>0.11158300000000007</c:v>
                      </c:pt>
                      <c:pt idx="7574">
                        <c:v>0.11162000000000007</c:v>
                      </c:pt>
                      <c:pt idx="7575">
                        <c:v>0.11166200000000007</c:v>
                      </c:pt>
                      <c:pt idx="7576">
                        <c:v>0.11169850000000006</c:v>
                      </c:pt>
                      <c:pt idx="7577">
                        <c:v>0.11173300000000004</c:v>
                      </c:pt>
                      <c:pt idx="7578">
                        <c:v>0.11176950000000005</c:v>
                      </c:pt>
                      <c:pt idx="7579">
                        <c:v>0.11180500000000006</c:v>
                      </c:pt>
                      <c:pt idx="7580">
                        <c:v>0.11184200000000004</c:v>
                      </c:pt>
                      <c:pt idx="7581">
                        <c:v>0.11187900000000002</c:v>
                      </c:pt>
                      <c:pt idx="7582">
                        <c:v>0.11191600000000002</c:v>
                      </c:pt>
                      <c:pt idx="7583">
                        <c:v>0.11195650000000003</c:v>
                      </c:pt>
                      <c:pt idx="7584">
                        <c:v>0.11198600000000003</c:v>
                      </c:pt>
                      <c:pt idx="7585">
                        <c:v>0.11202400000000001</c:v>
                      </c:pt>
                      <c:pt idx="7586">
                        <c:v>0.11206000000000001</c:v>
                      </c:pt>
                      <c:pt idx="7587">
                        <c:v>0.11210349999999999</c:v>
                      </c:pt>
                      <c:pt idx="7588">
                        <c:v>0.11214250000000002</c:v>
                      </c:pt>
                      <c:pt idx="7589">
                        <c:v>0.11217899999999999</c:v>
                      </c:pt>
                      <c:pt idx="7590">
                        <c:v>0.11221549999999998</c:v>
                      </c:pt>
                      <c:pt idx="7591">
                        <c:v>0.11223000000000001</c:v>
                      </c:pt>
                      <c:pt idx="7592">
                        <c:v>0.11226949999999998</c:v>
                      </c:pt>
                      <c:pt idx="7593">
                        <c:v>0.112306</c:v>
                      </c:pt>
                      <c:pt idx="7594">
                        <c:v>0.112343</c:v>
                      </c:pt>
                      <c:pt idx="7595">
                        <c:v>0.11238000000000001</c:v>
                      </c:pt>
                      <c:pt idx="7596">
                        <c:v>0.11241250000000001</c:v>
                      </c:pt>
                      <c:pt idx="7597">
                        <c:v>0.11245050000000001</c:v>
                      </c:pt>
                      <c:pt idx="7598">
                        <c:v>0.11248850000000001</c:v>
                      </c:pt>
                      <c:pt idx="7599">
                        <c:v>0.11252500000000001</c:v>
                      </c:pt>
                      <c:pt idx="7600">
                        <c:v>0.11256750000000006</c:v>
                      </c:pt>
                      <c:pt idx="7601">
                        <c:v>0.11260850000000003</c:v>
                      </c:pt>
                      <c:pt idx="7602">
                        <c:v>0.11264850000000007</c:v>
                      </c:pt>
                      <c:pt idx="7603">
                        <c:v>0.11269400000000004</c:v>
                      </c:pt>
                      <c:pt idx="7604">
                        <c:v>0.11273700000000005</c:v>
                      </c:pt>
                      <c:pt idx="7605">
                        <c:v>0.11277750000000004</c:v>
                      </c:pt>
                      <c:pt idx="7606">
                        <c:v>0.11284450000000006</c:v>
                      </c:pt>
                      <c:pt idx="7607">
                        <c:v>0.11288750000000006</c:v>
                      </c:pt>
                      <c:pt idx="7608">
                        <c:v>0.11293150000000005</c:v>
                      </c:pt>
                      <c:pt idx="7609">
                        <c:v>0.11297200000000002</c:v>
                      </c:pt>
                      <c:pt idx="7610">
                        <c:v>0.11301350000000002</c:v>
                      </c:pt>
                      <c:pt idx="7611">
                        <c:v>0.11305800000000002</c:v>
                      </c:pt>
                      <c:pt idx="7612">
                        <c:v>0.11309700000000002</c:v>
                      </c:pt>
                      <c:pt idx="7613">
                        <c:v>0.11314150000000002</c:v>
                      </c:pt>
                      <c:pt idx="7614">
                        <c:v>0.11318549999999999</c:v>
                      </c:pt>
                      <c:pt idx="7615">
                        <c:v>0.11322899999999997</c:v>
                      </c:pt>
                      <c:pt idx="7616">
                        <c:v>0.11326599999999995</c:v>
                      </c:pt>
                      <c:pt idx="7617">
                        <c:v>0.11330399999999996</c:v>
                      </c:pt>
                      <c:pt idx="7618">
                        <c:v>0.11334349999999996</c:v>
                      </c:pt>
                      <c:pt idx="7619">
                        <c:v>0.11338249999999998</c:v>
                      </c:pt>
                      <c:pt idx="7620">
                        <c:v>0.11342099999999997</c:v>
                      </c:pt>
                      <c:pt idx="7621">
                        <c:v>0.11346499999999997</c:v>
                      </c:pt>
                      <c:pt idx="7622">
                        <c:v>0.11350449999999997</c:v>
                      </c:pt>
                      <c:pt idx="7623">
                        <c:v>0.11354949999999998</c:v>
                      </c:pt>
                      <c:pt idx="7624">
                        <c:v>0.113589</c:v>
                      </c:pt>
                      <c:pt idx="7625">
                        <c:v>0.11363099999999995</c:v>
                      </c:pt>
                      <c:pt idx="7626">
                        <c:v>0.11366949999999999</c:v>
                      </c:pt>
                      <c:pt idx="7627">
                        <c:v>0.11370749999999996</c:v>
                      </c:pt>
                      <c:pt idx="7628">
                        <c:v>0.11374749999999997</c:v>
                      </c:pt>
                      <c:pt idx="7629">
                        <c:v>0.11378799999999996</c:v>
                      </c:pt>
                      <c:pt idx="7630">
                        <c:v>0.11385749999999996</c:v>
                      </c:pt>
                      <c:pt idx="7631">
                        <c:v>0.11389499999999997</c:v>
                      </c:pt>
                      <c:pt idx="7632">
                        <c:v>0.11393249999999996</c:v>
                      </c:pt>
                      <c:pt idx="7633">
                        <c:v>0.11397149999999996</c:v>
                      </c:pt>
                      <c:pt idx="7634">
                        <c:v>0.11400899999999999</c:v>
                      </c:pt>
                      <c:pt idx="7635">
                        <c:v>0.11404899999999998</c:v>
                      </c:pt>
                      <c:pt idx="7636">
                        <c:v>0.114089</c:v>
                      </c:pt>
                      <c:pt idx="7637">
                        <c:v>0.11413699999999999</c:v>
                      </c:pt>
                      <c:pt idx="7638">
                        <c:v>0.11417699999999999</c:v>
                      </c:pt>
                      <c:pt idx="7639">
                        <c:v>0.114207</c:v>
                      </c:pt>
                      <c:pt idx="7640">
                        <c:v>0.11424399999999998</c:v>
                      </c:pt>
                      <c:pt idx="7641">
                        <c:v>0.11428049999999999</c:v>
                      </c:pt>
                      <c:pt idx="7642">
                        <c:v>0.11431849999999999</c:v>
                      </c:pt>
                      <c:pt idx="7643">
                        <c:v>0.11436099999999999</c:v>
                      </c:pt>
                      <c:pt idx="7644">
                        <c:v>0.1143965</c:v>
                      </c:pt>
                      <c:pt idx="7645">
                        <c:v>0.1144575</c:v>
                      </c:pt>
                      <c:pt idx="7646">
                        <c:v>0.1144955</c:v>
                      </c:pt>
                      <c:pt idx="7647">
                        <c:v>0.11451649999999999</c:v>
                      </c:pt>
                      <c:pt idx="7648">
                        <c:v>0.1145525</c:v>
                      </c:pt>
                      <c:pt idx="7649">
                        <c:v>0.11458949999999998</c:v>
                      </c:pt>
                      <c:pt idx="7650">
                        <c:v>0.11462600000000001</c:v>
                      </c:pt>
                      <c:pt idx="7651">
                        <c:v>0.11466199999999997</c:v>
                      </c:pt>
                      <c:pt idx="7652">
                        <c:v>0.11469749999999999</c:v>
                      </c:pt>
                      <c:pt idx="7653">
                        <c:v>0.11473599999999999</c:v>
                      </c:pt>
                      <c:pt idx="7654">
                        <c:v>0.11477400000000001</c:v>
                      </c:pt>
                      <c:pt idx="7655">
                        <c:v>0.11481300000000001</c:v>
                      </c:pt>
                      <c:pt idx="7656">
                        <c:v>0.11484700000000002</c:v>
                      </c:pt>
                      <c:pt idx="7657">
                        <c:v>0.11488000000000001</c:v>
                      </c:pt>
                      <c:pt idx="7658">
                        <c:v>0.11492350000000001</c:v>
                      </c:pt>
                      <c:pt idx="7659">
                        <c:v>0.1149655</c:v>
                      </c:pt>
                      <c:pt idx="7660">
                        <c:v>0.11500499999999997</c:v>
                      </c:pt>
                      <c:pt idx="7661">
                        <c:v>0.11504349999999997</c:v>
                      </c:pt>
                      <c:pt idx="7662">
                        <c:v>0.11508749999999995</c:v>
                      </c:pt>
                      <c:pt idx="7663">
                        <c:v>0.11512699999999995</c:v>
                      </c:pt>
                      <c:pt idx="7664">
                        <c:v>0.11516699999999995</c:v>
                      </c:pt>
                      <c:pt idx="7665">
                        <c:v>0.11520449999999997</c:v>
                      </c:pt>
                      <c:pt idx="7666">
                        <c:v>0.11524099999999997</c:v>
                      </c:pt>
                      <c:pt idx="7667">
                        <c:v>0.11527849999999998</c:v>
                      </c:pt>
                      <c:pt idx="7668">
                        <c:v>0.11531549999999997</c:v>
                      </c:pt>
                      <c:pt idx="7669">
                        <c:v>0.11534299999999999</c:v>
                      </c:pt>
                      <c:pt idx="7670">
                        <c:v>0.11537900000000001</c:v>
                      </c:pt>
                      <c:pt idx="7671">
                        <c:v>0.115428</c:v>
                      </c:pt>
                      <c:pt idx="7672">
                        <c:v>0.11546799999999999</c:v>
                      </c:pt>
                      <c:pt idx="7673">
                        <c:v>0.11550399999999998</c:v>
                      </c:pt>
                      <c:pt idx="7674">
                        <c:v>0.11554199999999999</c:v>
                      </c:pt>
                      <c:pt idx="7675">
                        <c:v>0.11558</c:v>
                      </c:pt>
                      <c:pt idx="7676">
                        <c:v>0.11562099999999999</c:v>
                      </c:pt>
                      <c:pt idx="7677">
                        <c:v>0.115657</c:v>
                      </c:pt>
                      <c:pt idx="7678">
                        <c:v>0.11570900000000001</c:v>
                      </c:pt>
                      <c:pt idx="7679">
                        <c:v>0.11574499999999999</c:v>
                      </c:pt>
                      <c:pt idx="7680">
                        <c:v>0.11579500000000001</c:v>
                      </c:pt>
                      <c:pt idx="7681">
                        <c:v>0.11583700000000002</c:v>
                      </c:pt>
                      <c:pt idx="7682">
                        <c:v>0.11588000000000002</c:v>
                      </c:pt>
                      <c:pt idx="7683">
                        <c:v>0.115915</c:v>
                      </c:pt>
                      <c:pt idx="7684">
                        <c:v>0.11595799999999999</c:v>
                      </c:pt>
                      <c:pt idx="7685">
                        <c:v>0.11600300000000002</c:v>
                      </c:pt>
                      <c:pt idx="7686">
                        <c:v>0.1160455</c:v>
                      </c:pt>
                      <c:pt idx="7687">
                        <c:v>0.11608650000000002</c:v>
                      </c:pt>
                      <c:pt idx="7688">
                        <c:v>0.11612600000000002</c:v>
                      </c:pt>
                      <c:pt idx="7689">
                        <c:v>0.11616800000000004</c:v>
                      </c:pt>
                      <c:pt idx="7690">
                        <c:v>0.11620650000000003</c:v>
                      </c:pt>
                      <c:pt idx="7691">
                        <c:v>0.11624599999999999</c:v>
                      </c:pt>
                      <c:pt idx="7692">
                        <c:v>0.116284</c:v>
                      </c:pt>
                      <c:pt idx="7693">
                        <c:v>0.1163225</c:v>
                      </c:pt>
                      <c:pt idx="7694">
                        <c:v>0.11635999999999999</c:v>
                      </c:pt>
                      <c:pt idx="7695">
                        <c:v>0.11639749999999999</c:v>
                      </c:pt>
                      <c:pt idx="7696">
                        <c:v>0.11643550000000001</c:v>
                      </c:pt>
                      <c:pt idx="7697">
                        <c:v>0.11647300000000001</c:v>
                      </c:pt>
                      <c:pt idx="7698">
                        <c:v>0.11649650000000002</c:v>
                      </c:pt>
                      <c:pt idx="7699">
                        <c:v>0.11653600000000001</c:v>
                      </c:pt>
                      <c:pt idx="7700">
                        <c:v>0.1165755</c:v>
                      </c:pt>
                      <c:pt idx="7701">
                        <c:v>0.11661150000000001</c:v>
                      </c:pt>
                      <c:pt idx="7702">
                        <c:v>0.116661</c:v>
                      </c:pt>
                      <c:pt idx="7703">
                        <c:v>0.1168495</c:v>
                      </c:pt>
                      <c:pt idx="7704">
                        <c:v>0.11686249999999999</c:v>
                      </c:pt>
                      <c:pt idx="7705">
                        <c:v>0.11687599999999998</c:v>
                      </c:pt>
                      <c:pt idx="7706">
                        <c:v>0.11689449999999998</c:v>
                      </c:pt>
                      <c:pt idx="7707">
                        <c:v>0.11691449999999999</c:v>
                      </c:pt>
                      <c:pt idx="7708">
                        <c:v>0.11693350000000001</c:v>
                      </c:pt>
                      <c:pt idx="7709">
                        <c:v>0.11695200000000001</c:v>
                      </c:pt>
                      <c:pt idx="7710">
                        <c:v>0.11696850000000002</c:v>
                      </c:pt>
                      <c:pt idx="7711">
                        <c:v>0.11698800000000004</c:v>
                      </c:pt>
                      <c:pt idx="7712">
                        <c:v>0.11700750000000003</c:v>
                      </c:pt>
                      <c:pt idx="7713">
                        <c:v>0.11702600000000003</c:v>
                      </c:pt>
                      <c:pt idx="7714">
                        <c:v>0.11704150000000003</c:v>
                      </c:pt>
                      <c:pt idx="7715">
                        <c:v>0.11705800000000004</c:v>
                      </c:pt>
                      <c:pt idx="7716">
                        <c:v>0.11707600000000004</c:v>
                      </c:pt>
                      <c:pt idx="7717">
                        <c:v>0.11709350000000004</c:v>
                      </c:pt>
                      <c:pt idx="7718">
                        <c:v>0.11710150000000004</c:v>
                      </c:pt>
                      <c:pt idx="7719">
                        <c:v>0.11711650000000004</c:v>
                      </c:pt>
                      <c:pt idx="7720">
                        <c:v>0.11713850000000002</c:v>
                      </c:pt>
                      <c:pt idx="7721">
                        <c:v>0.11715700000000004</c:v>
                      </c:pt>
                      <c:pt idx="7722">
                        <c:v>0.11717350000000006</c:v>
                      </c:pt>
                      <c:pt idx="7723">
                        <c:v>0.11720250000000004</c:v>
                      </c:pt>
                      <c:pt idx="7724">
                        <c:v>0.11722400000000005</c:v>
                      </c:pt>
                      <c:pt idx="7725">
                        <c:v>0.11724250000000006</c:v>
                      </c:pt>
                      <c:pt idx="7726">
                        <c:v>0.11726050000000005</c:v>
                      </c:pt>
                      <c:pt idx="7727">
                        <c:v>0.11727500000000005</c:v>
                      </c:pt>
                      <c:pt idx="7728">
                        <c:v>0.11729350000000004</c:v>
                      </c:pt>
                      <c:pt idx="7729">
                        <c:v>0.11731300000000003</c:v>
                      </c:pt>
                      <c:pt idx="7730">
                        <c:v>0.11733200000000002</c:v>
                      </c:pt>
                      <c:pt idx="7731">
                        <c:v>0.11734850000000004</c:v>
                      </c:pt>
                      <c:pt idx="7732">
                        <c:v>0.11736650000000003</c:v>
                      </c:pt>
                      <c:pt idx="7733">
                        <c:v>0.1173865</c:v>
                      </c:pt>
                      <c:pt idx="7734">
                        <c:v>0.1174</c:v>
                      </c:pt>
                      <c:pt idx="7735">
                        <c:v>0.11741500000000002</c:v>
                      </c:pt>
                      <c:pt idx="7736">
                        <c:v>0.11743300000000001</c:v>
                      </c:pt>
                      <c:pt idx="7737">
                        <c:v>0.11745300000000004</c:v>
                      </c:pt>
                      <c:pt idx="7738">
                        <c:v>0.11747100000000003</c:v>
                      </c:pt>
                      <c:pt idx="7739">
                        <c:v>0.11749250000000001</c:v>
                      </c:pt>
                      <c:pt idx="7740">
                        <c:v>0.11751250000000005</c:v>
                      </c:pt>
                      <c:pt idx="7741">
                        <c:v>0.11753200000000003</c:v>
                      </c:pt>
                      <c:pt idx="7742">
                        <c:v>0.11755</c:v>
                      </c:pt>
                      <c:pt idx="7743">
                        <c:v>0.11756850000000001</c:v>
                      </c:pt>
                      <c:pt idx="7744">
                        <c:v>0.117589</c:v>
                      </c:pt>
                      <c:pt idx="7745">
                        <c:v>0.117604</c:v>
                      </c:pt>
                      <c:pt idx="7746">
                        <c:v>0.11754950000000002</c:v>
                      </c:pt>
                      <c:pt idx="7747">
                        <c:v>0.11756750000000001</c:v>
                      </c:pt>
                      <c:pt idx="7748">
                        <c:v>0.117586</c:v>
                      </c:pt>
                      <c:pt idx="7749">
                        <c:v>0.11758449999999999</c:v>
                      </c:pt>
                      <c:pt idx="7750">
                        <c:v>0.11759600000000001</c:v>
                      </c:pt>
                      <c:pt idx="7751">
                        <c:v>0.11761099999999999</c:v>
                      </c:pt>
                      <c:pt idx="7752">
                        <c:v>0.11762299999999998</c:v>
                      </c:pt>
                      <c:pt idx="7753">
                        <c:v>0.11763349999999999</c:v>
                      </c:pt>
                      <c:pt idx="7754">
                        <c:v>0.11764399999999998</c:v>
                      </c:pt>
                      <c:pt idx="7755">
                        <c:v>0.11764999999999998</c:v>
                      </c:pt>
                      <c:pt idx="7756">
                        <c:v>0.11764650000000001</c:v>
                      </c:pt>
                      <c:pt idx="7757">
                        <c:v>0.11764200000000001</c:v>
                      </c:pt>
                      <c:pt idx="7758">
                        <c:v>0.11763700000000001</c:v>
                      </c:pt>
                      <c:pt idx="7759">
                        <c:v>0.11763449999999999</c:v>
                      </c:pt>
                      <c:pt idx="7760">
                        <c:v>0.11763349999999999</c:v>
                      </c:pt>
                      <c:pt idx="7761">
                        <c:v>0.1176315</c:v>
                      </c:pt>
                      <c:pt idx="7762">
                        <c:v>0.11764899999999999</c:v>
                      </c:pt>
                      <c:pt idx="7763">
                        <c:v>0.11764599999999997</c:v>
                      </c:pt>
                      <c:pt idx="7764">
                        <c:v>0.11764149999999997</c:v>
                      </c:pt>
                      <c:pt idx="7765">
                        <c:v>0.11763749999999998</c:v>
                      </c:pt>
                      <c:pt idx="7766">
                        <c:v>0.11763349999999997</c:v>
                      </c:pt>
                      <c:pt idx="7767">
                        <c:v>0.11762799999999998</c:v>
                      </c:pt>
                      <c:pt idx="7768">
                        <c:v>0.117622</c:v>
                      </c:pt>
                      <c:pt idx="7769">
                        <c:v>0.11761949999999999</c:v>
                      </c:pt>
                      <c:pt idx="7770">
                        <c:v>0.11761399999999998</c:v>
                      </c:pt>
                      <c:pt idx="7771">
                        <c:v>0.11761099999999997</c:v>
                      </c:pt>
                      <c:pt idx="7772">
                        <c:v>0.11760799999999998</c:v>
                      </c:pt>
                      <c:pt idx="7773">
                        <c:v>0.11760599999999999</c:v>
                      </c:pt>
                      <c:pt idx="7774">
                        <c:v>0.11759949999999998</c:v>
                      </c:pt>
                      <c:pt idx="7775">
                        <c:v>0.11759599999999999</c:v>
                      </c:pt>
                      <c:pt idx="7776">
                        <c:v>0.11759199999999997</c:v>
                      </c:pt>
                      <c:pt idx="7777">
                        <c:v>0.11758849999999998</c:v>
                      </c:pt>
                      <c:pt idx="7778">
                        <c:v>0.11758499999999998</c:v>
                      </c:pt>
                      <c:pt idx="7779">
                        <c:v>0.11758599999999995</c:v>
                      </c:pt>
                      <c:pt idx="7780">
                        <c:v>0.11758299999999997</c:v>
                      </c:pt>
                      <c:pt idx="7781">
                        <c:v>0.11758249999999995</c:v>
                      </c:pt>
                      <c:pt idx="7782">
                        <c:v>0.11758199999999995</c:v>
                      </c:pt>
                      <c:pt idx="7783">
                        <c:v>0.11758149999999995</c:v>
                      </c:pt>
                      <c:pt idx="7784">
                        <c:v>0.11759099999999995</c:v>
                      </c:pt>
                      <c:pt idx="7785">
                        <c:v>0.11759299999999995</c:v>
                      </c:pt>
                      <c:pt idx="7786">
                        <c:v>0.11758249999999995</c:v>
                      </c:pt>
                      <c:pt idx="7787">
                        <c:v>0.11758749999999994</c:v>
                      </c:pt>
                      <c:pt idx="7788">
                        <c:v>0.11758999999999994</c:v>
                      </c:pt>
                      <c:pt idx="7789">
                        <c:v>0.11760999999999995</c:v>
                      </c:pt>
                      <c:pt idx="7790">
                        <c:v>0.11761099999999997</c:v>
                      </c:pt>
                      <c:pt idx="7791">
                        <c:v>0.11761249999999995</c:v>
                      </c:pt>
                      <c:pt idx="7792">
                        <c:v>0.11761049999999995</c:v>
                      </c:pt>
                      <c:pt idx="7793">
                        <c:v>0.11761399999999994</c:v>
                      </c:pt>
                      <c:pt idx="7794">
                        <c:v>0.11761549999999996</c:v>
                      </c:pt>
                      <c:pt idx="7795">
                        <c:v>0.117617</c:v>
                      </c:pt>
                      <c:pt idx="7796">
                        <c:v>0.11761799999999999</c:v>
                      </c:pt>
                      <c:pt idx="7797">
                        <c:v>0.11762149999999999</c:v>
                      </c:pt>
                      <c:pt idx="7798">
                        <c:v>0.11762249999999998</c:v>
                      </c:pt>
                      <c:pt idx="7799">
                        <c:v>0.11762349999999998</c:v>
                      </c:pt>
                      <c:pt idx="7800">
                        <c:v>0.11762149999999999</c:v>
                      </c:pt>
                      <c:pt idx="7801">
                        <c:v>0.11762349999999998</c:v>
                      </c:pt>
                      <c:pt idx="7802">
                        <c:v>0.11762299999999998</c:v>
                      </c:pt>
                      <c:pt idx="7803">
                        <c:v>0.11762149999999999</c:v>
                      </c:pt>
                      <c:pt idx="7804">
                        <c:v>0.11762199999999998</c:v>
                      </c:pt>
                      <c:pt idx="7805">
                        <c:v>0.11762049999999996</c:v>
                      </c:pt>
                      <c:pt idx="7806">
                        <c:v>0.11760399999999997</c:v>
                      </c:pt>
                      <c:pt idx="7807">
                        <c:v>0.11760099999999998</c:v>
                      </c:pt>
                      <c:pt idx="7808">
                        <c:v>0.11759949999999998</c:v>
                      </c:pt>
                      <c:pt idx="7809">
                        <c:v>0.11759849999999998</c:v>
                      </c:pt>
                      <c:pt idx="7810">
                        <c:v>0.11759949999999998</c:v>
                      </c:pt>
                      <c:pt idx="7811">
                        <c:v>0.1175995</c:v>
                      </c:pt>
                      <c:pt idx="7812">
                        <c:v>0.11759950000000002</c:v>
                      </c:pt>
                      <c:pt idx="7813">
                        <c:v>0.11759750000000001</c:v>
                      </c:pt>
                      <c:pt idx="7814">
                        <c:v>0.1175905</c:v>
                      </c:pt>
                      <c:pt idx="7815">
                        <c:v>0.11758850000000001</c:v>
                      </c:pt>
                      <c:pt idx="7816">
                        <c:v>0.11758849999999998</c:v>
                      </c:pt>
                      <c:pt idx="7817">
                        <c:v>0.117585</c:v>
                      </c:pt>
                      <c:pt idx="7818">
                        <c:v>0.117591</c:v>
                      </c:pt>
                      <c:pt idx="7819">
                        <c:v>0.117589</c:v>
                      </c:pt>
                      <c:pt idx="7820">
                        <c:v>0.1175855</c:v>
                      </c:pt>
                      <c:pt idx="7821">
                        <c:v>0.11757800000000002</c:v>
                      </c:pt>
                      <c:pt idx="7822">
                        <c:v>0.117581</c:v>
                      </c:pt>
                      <c:pt idx="7823">
                        <c:v>0.117578</c:v>
                      </c:pt>
                      <c:pt idx="7824">
                        <c:v>0.117575</c:v>
                      </c:pt>
                      <c:pt idx="7825">
                        <c:v>0.11757049999999998</c:v>
                      </c:pt>
                      <c:pt idx="7826">
                        <c:v>0.11756749999999996</c:v>
                      </c:pt>
                      <c:pt idx="7827">
                        <c:v>0.11756249999999996</c:v>
                      </c:pt>
                      <c:pt idx="7828">
                        <c:v>0.11755799999999995</c:v>
                      </c:pt>
                      <c:pt idx="7829">
                        <c:v>0.11755249999999995</c:v>
                      </c:pt>
                      <c:pt idx="7830">
                        <c:v>0.11751549999999994</c:v>
                      </c:pt>
                      <c:pt idx="7831">
                        <c:v>0.11751499999999995</c:v>
                      </c:pt>
                      <c:pt idx="7832">
                        <c:v>0.11750849999999995</c:v>
                      </c:pt>
                      <c:pt idx="7833">
                        <c:v>0.11750749999999995</c:v>
                      </c:pt>
                      <c:pt idx="7834">
                        <c:v>0.11750699999999994</c:v>
                      </c:pt>
                      <c:pt idx="7835">
                        <c:v>0.11749949999999995</c:v>
                      </c:pt>
                      <c:pt idx="7836">
                        <c:v>0.11749549999999993</c:v>
                      </c:pt>
                      <c:pt idx="7837">
                        <c:v>0.11749049999999993</c:v>
                      </c:pt>
                      <c:pt idx="7838">
                        <c:v>0.11748449999999994</c:v>
                      </c:pt>
                      <c:pt idx="7839">
                        <c:v>0.11748099999999993</c:v>
                      </c:pt>
                      <c:pt idx="7840">
                        <c:v>0.11747849999999994</c:v>
                      </c:pt>
                      <c:pt idx="7841">
                        <c:v>0.11747149999999994</c:v>
                      </c:pt>
                      <c:pt idx="7842">
                        <c:v>0.11748649999999992</c:v>
                      </c:pt>
                      <c:pt idx="7843">
                        <c:v>0.11747449999999991</c:v>
                      </c:pt>
                      <c:pt idx="7844">
                        <c:v>0.11746749999999993</c:v>
                      </c:pt>
                      <c:pt idx="7845">
                        <c:v>0.11743699999999993</c:v>
                      </c:pt>
                      <c:pt idx="7846">
                        <c:v>0.11742199999999993</c:v>
                      </c:pt>
                      <c:pt idx="7847">
                        <c:v>0.11741099999999995</c:v>
                      </c:pt>
                      <c:pt idx="7848">
                        <c:v>0.11737499999999994</c:v>
                      </c:pt>
                      <c:pt idx="7849">
                        <c:v>0.11736899999999993</c:v>
                      </c:pt>
                      <c:pt idx="7850">
                        <c:v>0.11735649999999995</c:v>
                      </c:pt>
                      <c:pt idx="7851">
                        <c:v>0.11734549999999994</c:v>
                      </c:pt>
                      <c:pt idx="7852">
                        <c:v>0.11733699999999994</c:v>
                      </c:pt>
                      <c:pt idx="7853">
                        <c:v>0.11732199999999994</c:v>
                      </c:pt>
                      <c:pt idx="7854">
                        <c:v>0.11730199999999993</c:v>
                      </c:pt>
                      <c:pt idx="7855">
                        <c:v>0.1172864999999999</c:v>
                      </c:pt>
                      <c:pt idx="7856">
                        <c:v>0.11727499999999991</c:v>
                      </c:pt>
                      <c:pt idx="7857">
                        <c:v>0.11726099999999989</c:v>
                      </c:pt>
                      <c:pt idx="7858">
                        <c:v>0.11724099999999989</c:v>
                      </c:pt>
                      <c:pt idx="7859">
                        <c:v>0.1172219999999999</c:v>
                      </c:pt>
                      <c:pt idx="7860">
                        <c:v>0.11720499999999989</c:v>
                      </c:pt>
                      <c:pt idx="7861">
                        <c:v>0.11719649999999988</c:v>
                      </c:pt>
                      <c:pt idx="7862">
                        <c:v>0.11718299999999988</c:v>
                      </c:pt>
                      <c:pt idx="7863">
                        <c:v>0.1171679999999999</c:v>
                      </c:pt>
                      <c:pt idx="7864">
                        <c:v>0.11715299999999988</c:v>
                      </c:pt>
                      <c:pt idx="7865">
                        <c:v>0.11713699999999991</c:v>
                      </c:pt>
                      <c:pt idx="7866">
                        <c:v>0.11711849999999989</c:v>
                      </c:pt>
                      <c:pt idx="7867">
                        <c:v>0.11710049999999991</c:v>
                      </c:pt>
                      <c:pt idx="7868">
                        <c:v>0.11708349999999992</c:v>
                      </c:pt>
                      <c:pt idx="7869">
                        <c:v>0.11706699999999995</c:v>
                      </c:pt>
                      <c:pt idx="7870">
                        <c:v>0.11705649999999994</c:v>
                      </c:pt>
                      <c:pt idx="7871">
                        <c:v>0.11703549999999993</c:v>
                      </c:pt>
                      <c:pt idx="7872">
                        <c:v>0.11701149999999989</c:v>
                      </c:pt>
                      <c:pt idx="7873">
                        <c:v>0.11698999999999989</c:v>
                      </c:pt>
                      <c:pt idx="7874">
                        <c:v>0.11696949999999989</c:v>
                      </c:pt>
                      <c:pt idx="7875">
                        <c:v>0.11694599999999988</c:v>
                      </c:pt>
                      <c:pt idx="7876">
                        <c:v>0.11692099999999987</c:v>
                      </c:pt>
                      <c:pt idx="7877">
                        <c:v>0.11689849999999988</c:v>
                      </c:pt>
                      <c:pt idx="7878">
                        <c:v>0.11686099999999985</c:v>
                      </c:pt>
                      <c:pt idx="7879">
                        <c:v>0.11683899999999987</c:v>
                      </c:pt>
                      <c:pt idx="7880">
                        <c:v>0.11682199999999987</c:v>
                      </c:pt>
                      <c:pt idx="7881">
                        <c:v>0.11679749999999987</c:v>
                      </c:pt>
                      <c:pt idx="7882">
                        <c:v>0.11678049999999987</c:v>
                      </c:pt>
                      <c:pt idx="7883">
                        <c:v>0.11677099999999985</c:v>
                      </c:pt>
                      <c:pt idx="7884">
                        <c:v>0.11675449999999986</c:v>
                      </c:pt>
                      <c:pt idx="7885">
                        <c:v>0.11673599999999984</c:v>
                      </c:pt>
                      <c:pt idx="7886">
                        <c:v>0.11671749999999985</c:v>
                      </c:pt>
                      <c:pt idx="7887">
                        <c:v>0.11669599999999987</c:v>
                      </c:pt>
                      <c:pt idx="7888">
                        <c:v>0.11667699999999986</c:v>
                      </c:pt>
                      <c:pt idx="7889">
                        <c:v>0.11665699999999989</c:v>
                      </c:pt>
                      <c:pt idx="7890">
                        <c:v>0.11664099999999988</c:v>
                      </c:pt>
                      <c:pt idx="7891">
                        <c:v>0.11662549999999988</c:v>
                      </c:pt>
                      <c:pt idx="7892">
                        <c:v>0.11661099999999991</c:v>
                      </c:pt>
                      <c:pt idx="7893">
                        <c:v>0.11659449999999989</c:v>
                      </c:pt>
                      <c:pt idx="7894">
                        <c:v>0.11657799999999989</c:v>
                      </c:pt>
                      <c:pt idx="7895">
                        <c:v>0.1165614999999999</c:v>
                      </c:pt>
                      <c:pt idx="7896">
                        <c:v>0.1165439999999999</c:v>
                      </c:pt>
                      <c:pt idx="7897">
                        <c:v>0.11653049999999988</c:v>
                      </c:pt>
                      <c:pt idx="7898">
                        <c:v>0.11651649999999991</c:v>
                      </c:pt>
                      <c:pt idx="7899">
                        <c:v>0.11649599999999991</c:v>
                      </c:pt>
                      <c:pt idx="7900">
                        <c:v>0.11647349999999992</c:v>
                      </c:pt>
                      <c:pt idx="7901">
                        <c:v>0.11645849999999992</c:v>
                      </c:pt>
                      <c:pt idx="7902">
                        <c:v>0.11642999999999994</c:v>
                      </c:pt>
                      <c:pt idx="7903">
                        <c:v>0.11626049999999993</c:v>
                      </c:pt>
                      <c:pt idx="7904">
                        <c:v>0.11626449999999997</c:v>
                      </c:pt>
                      <c:pt idx="7905">
                        <c:v>0.11626699999999998</c:v>
                      </c:pt>
                      <c:pt idx="7906">
                        <c:v>0.11627299999999996</c:v>
                      </c:pt>
                      <c:pt idx="7907">
                        <c:v>0.11626649999999997</c:v>
                      </c:pt>
                      <c:pt idx="7908">
                        <c:v>0.11626249999999998</c:v>
                      </c:pt>
                      <c:pt idx="7909">
                        <c:v>0.11626099999999996</c:v>
                      </c:pt>
                      <c:pt idx="7910">
                        <c:v>0.1162585</c:v>
                      </c:pt>
                      <c:pt idx="7911">
                        <c:v>0.11625299999999998</c:v>
                      </c:pt>
                      <c:pt idx="7912">
                        <c:v>0.11625049999999998</c:v>
                      </c:pt>
                      <c:pt idx="7913">
                        <c:v>0.11624499999999997</c:v>
                      </c:pt>
                      <c:pt idx="7914">
                        <c:v>0.11624699999999999</c:v>
                      </c:pt>
                      <c:pt idx="7915">
                        <c:v>0.11625899999999997</c:v>
                      </c:pt>
                      <c:pt idx="7916">
                        <c:v>0.11625999999999999</c:v>
                      </c:pt>
                      <c:pt idx="7917">
                        <c:v>0.11626149999999998</c:v>
                      </c:pt>
                      <c:pt idx="7918">
                        <c:v>0.11626999999999998</c:v>
                      </c:pt>
                      <c:pt idx="7919">
                        <c:v>0.11627299999999999</c:v>
                      </c:pt>
                      <c:pt idx="7920">
                        <c:v>0.11627349999999997</c:v>
                      </c:pt>
                      <c:pt idx="7921">
                        <c:v>0.11627449999999998</c:v>
                      </c:pt>
                      <c:pt idx="7922">
                        <c:v>0.11628400000000001</c:v>
                      </c:pt>
                      <c:pt idx="7923">
                        <c:v>0.11629050000000002</c:v>
                      </c:pt>
                      <c:pt idx="7924">
                        <c:v>0.11629300000000001</c:v>
                      </c:pt>
                      <c:pt idx="7925">
                        <c:v>0.116288</c:v>
                      </c:pt>
                      <c:pt idx="7926">
                        <c:v>0.116288</c:v>
                      </c:pt>
                      <c:pt idx="7927">
                        <c:v>0.116295</c:v>
                      </c:pt>
                      <c:pt idx="7928">
                        <c:v>0.11629950000000001</c:v>
                      </c:pt>
                      <c:pt idx="7929">
                        <c:v>0.11630250000000002</c:v>
                      </c:pt>
                      <c:pt idx="7930">
                        <c:v>0.11630850000000001</c:v>
                      </c:pt>
                      <c:pt idx="7931">
                        <c:v>0.1163135</c:v>
                      </c:pt>
                      <c:pt idx="7932">
                        <c:v>0.116318</c:v>
                      </c:pt>
                      <c:pt idx="7933">
                        <c:v>0.11632149999999999</c:v>
                      </c:pt>
                      <c:pt idx="7934">
                        <c:v>0.11631699999999999</c:v>
                      </c:pt>
                      <c:pt idx="7935">
                        <c:v>0.11632300000000001</c:v>
                      </c:pt>
                      <c:pt idx="7936">
                        <c:v>0.11632300000000001</c:v>
                      </c:pt>
                      <c:pt idx="7937">
                        <c:v>0.11632750000000003</c:v>
                      </c:pt>
                      <c:pt idx="7938">
                        <c:v>0.11632350000000002</c:v>
                      </c:pt>
                      <c:pt idx="7939">
                        <c:v>0.11632500000000003</c:v>
                      </c:pt>
                      <c:pt idx="7940">
                        <c:v>0.11632750000000001</c:v>
                      </c:pt>
                      <c:pt idx="7941">
                        <c:v>0.11633449999999999</c:v>
                      </c:pt>
                      <c:pt idx="7942">
                        <c:v>0.11633700000000001</c:v>
                      </c:pt>
                      <c:pt idx="7943">
                        <c:v>0.11633900000000001</c:v>
                      </c:pt>
                      <c:pt idx="7944">
                        <c:v>0.11634200000000001</c:v>
                      </c:pt>
                      <c:pt idx="7945">
                        <c:v>0.11634950000000002</c:v>
                      </c:pt>
                      <c:pt idx="7946">
                        <c:v>0.11642600000000002</c:v>
                      </c:pt>
                      <c:pt idx="7947">
                        <c:v>0.11643050000000002</c:v>
                      </c:pt>
                      <c:pt idx="7948">
                        <c:v>0.11643450000000004</c:v>
                      </c:pt>
                      <c:pt idx="7949">
                        <c:v>0.11644250000000002</c:v>
                      </c:pt>
                      <c:pt idx="7950">
                        <c:v>0.11645800000000003</c:v>
                      </c:pt>
                      <c:pt idx="7951">
                        <c:v>0.1164675</c:v>
                      </c:pt>
                      <c:pt idx="7952">
                        <c:v>0.11647900000000001</c:v>
                      </c:pt>
                      <c:pt idx="7953">
                        <c:v>0.11649900000000005</c:v>
                      </c:pt>
                      <c:pt idx="7954">
                        <c:v>0.11651450000000003</c:v>
                      </c:pt>
                      <c:pt idx="7955">
                        <c:v>0.11651950000000005</c:v>
                      </c:pt>
                      <c:pt idx="7956">
                        <c:v>0.11652700000000003</c:v>
                      </c:pt>
                      <c:pt idx="7957">
                        <c:v>0.11653050000000002</c:v>
                      </c:pt>
                      <c:pt idx="7958">
                        <c:v>0.1165335</c:v>
                      </c:pt>
                      <c:pt idx="7959">
                        <c:v>0.11653749999999999</c:v>
                      </c:pt>
                      <c:pt idx="7960">
                        <c:v>0.11654049999999999</c:v>
                      </c:pt>
                      <c:pt idx="7961">
                        <c:v>0.11654250000000001</c:v>
                      </c:pt>
                      <c:pt idx="7962">
                        <c:v>0.11652650000000002</c:v>
                      </c:pt>
                      <c:pt idx="7963">
                        <c:v>0.11653000000000002</c:v>
                      </c:pt>
                      <c:pt idx="7964">
                        <c:v>0.11653800000000002</c:v>
                      </c:pt>
                      <c:pt idx="7965">
                        <c:v>0.11654500000000001</c:v>
                      </c:pt>
                      <c:pt idx="7966">
                        <c:v>0.1165485</c:v>
                      </c:pt>
                      <c:pt idx="7967">
                        <c:v>0.116553</c:v>
                      </c:pt>
                      <c:pt idx="7968">
                        <c:v>0.11655800000000001</c:v>
                      </c:pt>
                      <c:pt idx="7969">
                        <c:v>0.11655950000000002</c:v>
                      </c:pt>
                      <c:pt idx="7970">
                        <c:v>0.11656850000000002</c:v>
                      </c:pt>
                      <c:pt idx="7971">
                        <c:v>0.116576</c:v>
                      </c:pt>
                      <c:pt idx="7972">
                        <c:v>0.116581</c:v>
                      </c:pt>
                      <c:pt idx="7973">
                        <c:v>0.1165875</c:v>
                      </c:pt>
                      <c:pt idx="7974">
                        <c:v>0.11659949999999998</c:v>
                      </c:pt>
                      <c:pt idx="7975">
                        <c:v>0.11660949999999998</c:v>
                      </c:pt>
                      <c:pt idx="7976">
                        <c:v>0.11662099999999997</c:v>
                      </c:pt>
                      <c:pt idx="7977">
                        <c:v>0.1166365</c:v>
                      </c:pt>
                      <c:pt idx="7978">
                        <c:v>0.11664950000000002</c:v>
                      </c:pt>
                      <c:pt idx="7979">
                        <c:v>0.11666000000000003</c:v>
                      </c:pt>
                      <c:pt idx="7980">
                        <c:v>0.11667250000000003</c:v>
                      </c:pt>
                      <c:pt idx="7981">
                        <c:v>0.11668450000000002</c:v>
                      </c:pt>
                      <c:pt idx="7982">
                        <c:v>0.11669550000000005</c:v>
                      </c:pt>
                      <c:pt idx="7983">
                        <c:v>0.11670650000000003</c:v>
                      </c:pt>
                      <c:pt idx="7984">
                        <c:v>0.11671700000000003</c:v>
                      </c:pt>
                      <c:pt idx="7985">
                        <c:v>0.11672650000000002</c:v>
                      </c:pt>
                      <c:pt idx="7986">
                        <c:v>0.11684000000000003</c:v>
                      </c:pt>
                      <c:pt idx="7987">
                        <c:v>0.11684850000000002</c:v>
                      </c:pt>
                      <c:pt idx="7988">
                        <c:v>0.11685950000000003</c:v>
                      </c:pt>
                      <c:pt idx="7989">
                        <c:v>0.116851</c:v>
                      </c:pt>
                      <c:pt idx="7990">
                        <c:v>0.11686300000000001</c:v>
                      </c:pt>
                      <c:pt idx="7991">
                        <c:v>0.1168725</c:v>
                      </c:pt>
                      <c:pt idx="7992">
                        <c:v>0.1168835</c:v>
                      </c:pt>
                      <c:pt idx="7993">
                        <c:v>0.1168935</c:v>
                      </c:pt>
                      <c:pt idx="7994">
                        <c:v>0.11689450000000001</c:v>
                      </c:pt>
                      <c:pt idx="7995">
                        <c:v>0.116905</c:v>
                      </c:pt>
                      <c:pt idx="7996">
                        <c:v>0.11691549999999999</c:v>
                      </c:pt>
                      <c:pt idx="7997">
                        <c:v>0.11692449999999999</c:v>
                      </c:pt>
                      <c:pt idx="7998">
                        <c:v>0.11693199999999999</c:v>
                      </c:pt>
                      <c:pt idx="7999">
                        <c:v>0.11694449999999998</c:v>
                      </c:pt>
                      <c:pt idx="8000">
                        <c:v>0.11695799999999996</c:v>
                      </c:pt>
                      <c:pt idx="8001">
                        <c:v>0.11696849999999996</c:v>
                      </c:pt>
                      <c:pt idx="8002">
                        <c:v>0.11698199999999996</c:v>
                      </c:pt>
                      <c:pt idx="8003">
                        <c:v>0.11699249999999996</c:v>
                      </c:pt>
                      <c:pt idx="8004">
                        <c:v>0.11700199999999995</c:v>
                      </c:pt>
                      <c:pt idx="8005">
                        <c:v>0.11701699999999995</c:v>
                      </c:pt>
                      <c:pt idx="8006">
                        <c:v>0.11701499999999995</c:v>
                      </c:pt>
                      <c:pt idx="8007">
                        <c:v>0.11702649999999995</c:v>
                      </c:pt>
                      <c:pt idx="8008">
                        <c:v>0.11703599999999996</c:v>
                      </c:pt>
                      <c:pt idx="8009">
                        <c:v>0.11705099999999996</c:v>
                      </c:pt>
                      <c:pt idx="8010">
                        <c:v>0.11705499999999995</c:v>
                      </c:pt>
                      <c:pt idx="8011">
                        <c:v>0.11706499999999996</c:v>
                      </c:pt>
                      <c:pt idx="8012">
                        <c:v>0.11707349999999997</c:v>
                      </c:pt>
                      <c:pt idx="8013">
                        <c:v>0.11708299999999996</c:v>
                      </c:pt>
                      <c:pt idx="8014">
                        <c:v>0.11709149999999996</c:v>
                      </c:pt>
                      <c:pt idx="8015">
                        <c:v>0.11709899999999995</c:v>
                      </c:pt>
                      <c:pt idx="8016">
                        <c:v>0.11710949999999996</c:v>
                      </c:pt>
                      <c:pt idx="8017">
                        <c:v>0.11711999999999995</c:v>
                      </c:pt>
                      <c:pt idx="8018">
                        <c:v>0.11711849999999994</c:v>
                      </c:pt>
                      <c:pt idx="8019">
                        <c:v>0.11712599999999997</c:v>
                      </c:pt>
                      <c:pt idx="8020">
                        <c:v>0.11713399999999999</c:v>
                      </c:pt>
                      <c:pt idx="8021">
                        <c:v>0.11714599999999997</c:v>
                      </c:pt>
                      <c:pt idx="8022">
                        <c:v>0.11714249999999998</c:v>
                      </c:pt>
                      <c:pt idx="8023">
                        <c:v>0.11715049999999998</c:v>
                      </c:pt>
                      <c:pt idx="8024">
                        <c:v>0.1171595</c:v>
                      </c:pt>
                      <c:pt idx="8025">
                        <c:v>0.11716649999999999</c:v>
                      </c:pt>
                      <c:pt idx="8026">
                        <c:v>0.11717199999999998</c:v>
                      </c:pt>
                      <c:pt idx="8027">
                        <c:v>0.11717899999999998</c:v>
                      </c:pt>
                      <c:pt idx="8028">
                        <c:v>0.117184</c:v>
                      </c:pt>
                      <c:pt idx="8029">
                        <c:v>0.11718999999999999</c:v>
                      </c:pt>
                      <c:pt idx="8030">
                        <c:v>0.11719799999999995</c:v>
                      </c:pt>
                      <c:pt idx="8031">
                        <c:v>0.11720149999999997</c:v>
                      </c:pt>
                      <c:pt idx="8032">
                        <c:v>0.11720999999999997</c:v>
                      </c:pt>
                      <c:pt idx="8033">
                        <c:v>0.11720749999999995</c:v>
                      </c:pt>
                      <c:pt idx="8034">
                        <c:v>0.11720949999999995</c:v>
                      </c:pt>
                      <c:pt idx="8035">
                        <c:v>0.11722149999999994</c:v>
                      </c:pt>
                      <c:pt idx="8036">
                        <c:v>0.11722849999999994</c:v>
                      </c:pt>
                      <c:pt idx="8037">
                        <c:v>0.11723549999999994</c:v>
                      </c:pt>
                      <c:pt idx="8038">
                        <c:v>0.11723849999999995</c:v>
                      </c:pt>
                      <c:pt idx="8039">
                        <c:v>0.11724399999999996</c:v>
                      </c:pt>
                      <c:pt idx="8040">
                        <c:v>0.11724799999999995</c:v>
                      </c:pt>
                      <c:pt idx="8041">
                        <c:v>0.11725499999999994</c:v>
                      </c:pt>
                      <c:pt idx="8042">
                        <c:v>0.11723949999999991</c:v>
                      </c:pt>
                      <c:pt idx="8043">
                        <c:v>0.11724999999999991</c:v>
                      </c:pt>
                      <c:pt idx="8044">
                        <c:v>0.11725999999999992</c:v>
                      </c:pt>
                      <c:pt idx="8045">
                        <c:v>0.11727049999999993</c:v>
                      </c:pt>
                      <c:pt idx="8046">
                        <c:v>0.11727649999999992</c:v>
                      </c:pt>
                      <c:pt idx="8047">
                        <c:v>0.1172909999999999</c:v>
                      </c:pt>
                      <c:pt idx="8048">
                        <c:v>0.11732949999999992</c:v>
                      </c:pt>
                      <c:pt idx="8049">
                        <c:v>0.11733849999999992</c:v>
                      </c:pt>
                      <c:pt idx="8050">
                        <c:v>0.11737699999999993</c:v>
                      </c:pt>
                      <c:pt idx="8051">
                        <c:v>0.11739099999999994</c:v>
                      </c:pt>
                      <c:pt idx="8052">
                        <c:v>0.11739849999999992</c:v>
                      </c:pt>
                      <c:pt idx="8053">
                        <c:v>0.11740649999999993</c:v>
                      </c:pt>
                      <c:pt idx="8054">
                        <c:v>0.11742499999999995</c:v>
                      </c:pt>
                      <c:pt idx="8055">
                        <c:v>0.11743649999999996</c:v>
                      </c:pt>
                      <c:pt idx="8056">
                        <c:v>0.11744799999999994</c:v>
                      </c:pt>
                      <c:pt idx="8057">
                        <c:v>0.11744699999999994</c:v>
                      </c:pt>
                      <c:pt idx="8058">
                        <c:v>0.11744899999999994</c:v>
                      </c:pt>
                      <c:pt idx="8059">
                        <c:v>0.11745399999999995</c:v>
                      </c:pt>
                      <c:pt idx="8060">
                        <c:v>0.11745799999999998</c:v>
                      </c:pt>
                      <c:pt idx="8061">
                        <c:v>0.11744899999999996</c:v>
                      </c:pt>
                      <c:pt idx="8062">
                        <c:v>0.11744449999999997</c:v>
                      </c:pt>
                      <c:pt idx="8063">
                        <c:v>0.11744049999999998</c:v>
                      </c:pt>
                      <c:pt idx="8064">
                        <c:v>0.11743599999999997</c:v>
                      </c:pt>
                      <c:pt idx="8065">
                        <c:v>0.11743299999999995</c:v>
                      </c:pt>
                      <c:pt idx="8066">
                        <c:v>0.11743349999999995</c:v>
                      </c:pt>
                      <c:pt idx="8067">
                        <c:v>0.11743149999999998</c:v>
                      </c:pt>
                      <c:pt idx="8068">
                        <c:v>0.11742999999999996</c:v>
                      </c:pt>
                      <c:pt idx="8069">
                        <c:v>0.11742749999999998</c:v>
                      </c:pt>
                      <c:pt idx="8070">
                        <c:v>0.1174055</c:v>
                      </c:pt>
                      <c:pt idx="8071">
                        <c:v>0.11740749999999998</c:v>
                      </c:pt>
                      <c:pt idx="8072">
                        <c:v>0.11740999999999997</c:v>
                      </c:pt>
                      <c:pt idx="8073">
                        <c:v>0.11741199999999997</c:v>
                      </c:pt>
                      <c:pt idx="8074">
                        <c:v>0.11741099999999997</c:v>
                      </c:pt>
                      <c:pt idx="8075">
                        <c:v>0.11740699999999998</c:v>
                      </c:pt>
                      <c:pt idx="8076">
                        <c:v>0.11740649999999997</c:v>
                      </c:pt>
                      <c:pt idx="8077">
                        <c:v>0.11740599999999997</c:v>
                      </c:pt>
                      <c:pt idx="8078">
                        <c:v>0.11740649999999996</c:v>
                      </c:pt>
                      <c:pt idx="8079">
                        <c:v>0.11739599999999996</c:v>
                      </c:pt>
                      <c:pt idx="8080">
                        <c:v>0.11739449999999994</c:v>
                      </c:pt>
                      <c:pt idx="8081">
                        <c:v>0.11739649999999995</c:v>
                      </c:pt>
                      <c:pt idx="8082">
                        <c:v>0.11739299999999994</c:v>
                      </c:pt>
                      <c:pt idx="8083">
                        <c:v>0.11738549999999993</c:v>
                      </c:pt>
                      <c:pt idx="8084">
                        <c:v>0.11738449999999993</c:v>
                      </c:pt>
                      <c:pt idx="8085">
                        <c:v>0.11738399999999992</c:v>
                      </c:pt>
                      <c:pt idx="8086">
                        <c:v>0.11738149999999992</c:v>
                      </c:pt>
                      <c:pt idx="8087">
                        <c:v>0.1173829999999999</c:v>
                      </c:pt>
                      <c:pt idx="8088">
                        <c:v>0.1173829999999999</c:v>
                      </c:pt>
                      <c:pt idx="8089">
                        <c:v>0.11738549999999991</c:v>
                      </c:pt>
                      <c:pt idx="8090">
                        <c:v>0.11738699999999991</c:v>
                      </c:pt>
                      <c:pt idx="8091">
                        <c:v>0.11738349999999992</c:v>
                      </c:pt>
                      <c:pt idx="8092">
                        <c:v>0.11738149999999992</c:v>
                      </c:pt>
                      <c:pt idx="8093">
                        <c:v>0.11738049999999994</c:v>
                      </c:pt>
                      <c:pt idx="8094">
                        <c:v>0.11737499999999994</c:v>
                      </c:pt>
                      <c:pt idx="8095">
                        <c:v>0.11737849999999993</c:v>
                      </c:pt>
                      <c:pt idx="8096">
                        <c:v>0.11738249999999993</c:v>
                      </c:pt>
                      <c:pt idx="8097">
                        <c:v>0.11738549999999991</c:v>
                      </c:pt>
                      <c:pt idx="8098">
                        <c:v>0.11739549999999993</c:v>
                      </c:pt>
                      <c:pt idx="8099">
                        <c:v>0.11740499999999995</c:v>
                      </c:pt>
                      <c:pt idx="8100">
                        <c:v>0.11741299999999995</c:v>
                      </c:pt>
                      <c:pt idx="8101">
                        <c:v>0.11741799999999997</c:v>
                      </c:pt>
                      <c:pt idx="8102">
                        <c:v>0.11742549999999996</c:v>
                      </c:pt>
                      <c:pt idx="8103">
                        <c:v>0.11743049999999995</c:v>
                      </c:pt>
                      <c:pt idx="8104">
                        <c:v>0.11743949999999995</c:v>
                      </c:pt>
                      <c:pt idx="8105">
                        <c:v>0.11744749999999997</c:v>
                      </c:pt>
                      <c:pt idx="8106">
                        <c:v>0.11743999999999996</c:v>
                      </c:pt>
                      <c:pt idx="8107">
                        <c:v>0.11745549999999996</c:v>
                      </c:pt>
                      <c:pt idx="8108">
                        <c:v>0.11746699999999995</c:v>
                      </c:pt>
                      <c:pt idx="8109">
                        <c:v>0.11747649999999998</c:v>
                      </c:pt>
                      <c:pt idx="8110">
                        <c:v>0.11749149999999997</c:v>
                      </c:pt>
                      <c:pt idx="8111">
                        <c:v>0.11749849999999996</c:v>
                      </c:pt>
                      <c:pt idx="8112">
                        <c:v>0.11750749999999996</c:v>
                      </c:pt>
                      <c:pt idx="8113">
                        <c:v>0.11752049999999996</c:v>
                      </c:pt>
                      <c:pt idx="8114">
                        <c:v>0.11752899999999995</c:v>
                      </c:pt>
                      <c:pt idx="8115">
                        <c:v>0.11752699999999994</c:v>
                      </c:pt>
                      <c:pt idx="8116">
                        <c:v>0.11753399999999996</c:v>
                      </c:pt>
                      <c:pt idx="8117">
                        <c:v>0.11753999999999994</c:v>
                      </c:pt>
                      <c:pt idx="8118">
                        <c:v>0.11754499999999996</c:v>
                      </c:pt>
                      <c:pt idx="8119">
                        <c:v>0.11755199999999993</c:v>
                      </c:pt>
                      <c:pt idx="8120">
                        <c:v>0.11756099999999993</c:v>
                      </c:pt>
                      <c:pt idx="8121">
                        <c:v>0.11756849999999992</c:v>
                      </c:pt>
                      <c:pt idx="8122">
                        <c:v>0.11756899999999991</c:v>
                      </c:pt>
                      <c:pt idx="8123">
                        <c:v>0.11756949999999992</c:v>
                      </c:pt>
                      <c:pt idx="8124">
                        <c:v>0.1175729999999999</c:v>
                      </c:pt>
                      <c:pt idx="8125">
                        <c:v>0.11758149999999992</c:v>
                      </c:pt>
                      <c:pt idx="8126">
                        <c:v>0.11758699999999993</c:v>
                      </c:pt>
                      <c:pt idx="8127">
                        <c:v>0.11758649999999993</c:v>
                      </c:pt>
                      <c:pt idx="8128">
                        <c:v>0.11758449999999991</c:v>
                      </c:pt>
                      <c:pt idx="8129">
                        <c:v>0.11758349999999992</c:v>
                      </c:pt>
                      <c:pt idx="8130">
                        <c:v>0.11757799999999992</c:v>
                      </c:pt>
                      <c:pt idx="8131">
                        <c:v>0.11757399999999993</c:v>
                      </c:pt>
                      <c:pt idx="8132">
                        <c:v>0.11756899999999992</c:v>
                      </c:pt>
                      <c:pt idx="8133">
                        <c:v>0.11756449999999993</c:v>
                      </c:pt>
                      <c:pt idx="8134">
                        <c:v>0.11756599999999992</c:v>
                      </c:pt>
                      <c:pt idx="8135">
                        <c:v>0.1175624999999999</c:v>
                      </c:pt>
                      <c:pt idx="8136">
                        <c:v>0.11756049999999992</c:v>
                      </c:pt>
                      <c:pt idx="8137">
                        <c:v>0.11755349999999991</c:v>
                      </c:pt>
                      <c:pt idx="8138">
                        <c:v>0.11755549999999992</c:v>
                      </c:pt>
                      <c:pt idx="8139">
                        <c:v>0.1175499999999999</c:v>
                      </c:pt>
                      <c:pt idx="8140">
                        <c:v>0.11754349999999991</c:v>
                      </c:pt>
                      <c:pt idx="8141">
                        <c:v>0.11753499999999992</c:v>
                      </c:pt>
                      <c:pt idx="8142">
                        <c:v>0.11752949999999991</c:v>
                      </c:pt>
                      <c:pt idx="8143">
                        <c:v>0.11752549999999989</c:v>
                      </c:pt>
                      <c:pt idx="8144">
                        <c:v>0.11752149999999988</c:v>
                      </c:pt>
                      <c:pt idx="8145">
                        <c:v>0.1175159999999999</c:v>
                      </c:pt>
                      <c:pt idx="8146">
                        <c:v>0.11750899999999991</c:v>
                      </c:pt>
                      <c:pt idx="8147">
                        <c:v>0.11750599999999992</c:v>
                      </c:pt>
                      <c:pt idx="8148">
                        <c:v>0.11749799999999989</c:v>
                      </c:pt>
                      <c:pt idx="8149">
                        <c:v>0.1174944999999999</c:v>
                      </c:pt>
                      <c:pt idx="8150">
                        <c:v>0.11748599999999991</c:v>
                      </c:pt>
                      <c:pt idx="8151">
                        <c:v>0.1174794999999999</c:v>
                      </c:pt>
                      <c:pt idx="8152">
                        <c:v>0.11747249999999992</c:v>
                      </c:pt>
                      <c:pt idx="8153">
                        <c:v>0.11745699999999992</c:v>
                      </c:pt>
                      <c:pt idx="8154">
                        <c:v>0.11744049999999995</c:v>
                      </c:pt>
                      <c:pt idx="8155">
                        <c:v>0.11744049999999995</c:v>
                      </c:pt>
                      <c:pt idx="8156">
                        <c:v>0.11744199999999994</c:v>
                      </c:pt>
                      <c:pt idx="8157">
                        <c:v>0.11744549999999995</c:v>
                      </c:pt>
                      <c:pt idx="8158">
                        <c:v>0.11744349999999994</c:v>
                      </c:pt>
                      <c:pt idx="8159">
                        <c:v>0.11744249999999995</c:v>
                      </c:pt>
                      <c:pt idx="8160">
                        <c:v>0.11744399999999995</c:v>
                      </c:pt>
                      <c:pt idx="8161">
                        <c:v>0.11744599999999997</c:v>
                      </c:pt>
                      <c:pt idx="8162">
                        <c:v>0.11744649999999997</c:v>
                      </c:pt>
                      <c:pt idx="8163">
                        <c:v>0.11744899999999997</c:v>
                      </c:pt>
                      <c:pt idx="8164">
                        <c:v>0.11744949999999997</c:v>
                      </c:pt>
                      <c:pt idx="8165">
                        <c:v>0.11744799999999998</c:v>
                      </c:pt>
                      <c:pt idx="8166">
                        <c:v>0.11745199999999997</c:v>
                      </c:pt>
                      <c:pt idx="8167">
                        <c:v>0.11745349999999999</c:v>
                      </c:pt>
                      <c:pt idx="8168">
                        <c:v>0.11745599999999998</c:v>
                      </c:pt>
                      <c:pt idx="8169">
                        <c:v>0.11745849999999997</c:v>
                      </c:pt>
                      <c:pt idx="8170">
                        <c:v>0.11745149999999996</c:v>
                      </c:pt>
                      <c:pt idx="8171">
                        <c:v>0.11744749999999997</c:v>
                      </c:pt>
                      <c:pt idx="8172">
                        <c:v>0.11744699999999997</c:v>
                      </c:pt>
                      <c:pt idx="8173">
                        <c:v>0.11744449999999997</c:v>
                      </c:pt>
                      <c:pt idx="8174">
                        <c:v>0.11743999999999997</c:v>
                      </c:pt>
                      <c:pt idx="8175">
                        <c:v>0.11743549999999998</c:v>
                      </c:pt>
                      <c:pt idx="8176">
                        <c:v>0.11742900000000001</c:v>
                      </c:pt>
                      <c:pt idx="8177">
                        <c:v>0.11742050000000001</c:v>
                      </c:pt>
                      <c:pt idx="8178">
                        <c:v>0.11740600000000002</c:v>
                      </c:pt>
                      <c:pt idx="8179">
                        <c:v>0.11739850000000002</c:v>
                      </c:pt>
                      <c:pt idx="8180">
                        <c:v>0.11738900000000002</c:v>
                      </c:pt>
                      <c:pt idx="8181">
                        <c:v>0.11738000000000005</c:v>
                      </c:pt>
                      <c:pt idx="8182">
                        <c:v>0.11736700000000003</c:v>
                      </c:pt>
                      <c:pt idx="8183">
                        <c:v>0.11735600000000006</c:v>
                      </c:pt>
                      <c:pt idx="8184">
                        <c:v>0.11734450000000006</c:v>
                      </c:pt>
                      <c:pt idx="8185">
                        <c:v>0.11733300000000003</c:v>
                      </c:pt>
                      <c:pt idx="8186">
                        <c:v>0.11723100000000004</c:v>
                      </c:pt>
                      <c:pt idx="8187">
                        <c:v>0.11721750000000003</c:v>
                      </c:pt>
                      <c:pt idx="8188">
                        <c:v>0.11720600000000005</c:v>
                      </c:pt>
                      <c:pt idx="8189">
                        <c:v>0.11719550000000005</c:v>
                      </c:pt>
                      <c:pt idx="8190">
                        <c:v>0.11718500000000005</c:v>
                      </c:pt>
                      <c:pt idx="8191">
                        <c:v>0.11717200000000007</c:v>
                      </c:pt>
                      <c:pt idx="8192">
                        <c:v>0.11715950000000008</c:v>
                      </c:pt>
                      <c:pt idx="8193">
                        <c:v>0.11714700000000007</c:v>
                      </c:pt>
                      <c:pt idx="8194">
                        <c:v>0.11714600000000008</c:v>
                      </c:pt>
                      <c:pt idx="8195">
                        <c:v>0.11713350000000011</c:v>
                      </c:pt>
                      <c:pt idx="8196">
                        <c:v>0.11712300000000012</c:v>
                      </c:pt>
                      <c:pt idx="8197">
                        <c:v>0.1171105000000001</c:v>
                      </c:pt>
                      <c:pt idx="8198">
                        <c:v>0.11710350000000011</c:v>
                      </c:pt>
                      <c:pt idx="8199">
                        <c:v>0.11709100000000011</c:v>
                      </c:pt>
                      <c:pt idx="8200">
                        <c:v>0.1170815000000001</c:v>
                      </c:pt>
                      <c:pt idx="8201">
                        <c:v>0.11707100000000013</c:v>
                      </c:pt>
                      <c:pt idx="8202">
                        <c:v>0.11705900000000014</c:v>
                      </c:pt>
                      <c:pt idx="8203">
                        <c:v>0.11704850000000015</c:v>
                      </c:pt>
                      <c:pt idx="8204">
                        <c:v>0.11703650000000015</c:v>
                      </c:pt>
                      <c:pt idx="8205">
                        <c:v>0.11702550000000017</c:v>
                      </c:pt>
                      <c:pt idx="8206">
                        <c:v>0.11701750000000016</c:v>
                      </c:pt>
                      <c:pt idx="8207">
                        <c:v>0.11700950000000016</c:v>
                      </c:pt>
                      <c:pt idx="8208">
                        <c:v>0.11699850000000016</c:v>
                      </c:pt>
                      <c:pt idx="8209">
                        <c:v>0.11698500000000016</c:v>
                      </c:pt>
                      <c:pt idx="8210">
                        <c:v>0.11698100000000014</c:v>
                      </c:pt>
                      <c:pt idx="8211">
                        <c:v>0.11697000000000016</c:v>
                      </c:pt>
                      <c:pt idx="8212">
                        <c:v>0.11695900000000015</c:v>
                      </c:pt>
                      <c:pt idx="8213">
                        <c:v>0.11694900000000015</c:v>
                      </c:pt>
                      <c:pt idx="8214">
                        <c:v>0.11694450000000015</c:v>
                      </c:pt>
                      <c:pt idx="8215">
                        <c:v>0.11693600000000014</c:v>
                      </c:pt>
                      <c:pt idx="8216">
                        <c:v>0.11691800000000013</c:v>
                      </c:pt>
                      <c:pt idx="8217">
                        <c:v>0.11690650000000012</c:v>
                      </c:pt>
                      <c:pt idx="8218">
                        <c:v>0.11689850000000013</c:v>
                      </c:pt>
                      <c:pt idx="8219">
                        <c:v>0.1168890000000001</c:v>
                      </c:pt>
                      <c:pt idx="8220">
                        <c:v>0.11687950000000009</c:v>
                      </c:pt>
                      <c:pt idx="8221">
                        <c:v>0.11686600000000009</c:v>
                      </c:pt>
                      <c:pt idx="8222">
                        <c:v>0.11686100000000009</c:v>
                      </c:pt>
                      <c:pt idx="8223">
                        <c:v>0.11685100000000008</c:v>
                      </c:pt>
                      <c:pt idx="8224">
                        <c:v>0.11684200000000006</c:v>
                      </c:pt>
                      <c:pt idx="8225">
                        <c:v>0.11683550000000005</c:v>
                      </c:pt>
                      <c:pt idx="8226">
                        <c:v>0.11683050000000005</c:v>
                      </c:pt>
                      <c:pt idx="8227">
                        <c:v>0.11682450000000005</c:v>
                      </c:pt>
                      <c:pt idx="8228">
                        <c:v>0.11681900000000005</c:v>
                      </c:pt>
                      <c:pt idx="8229">
                        <c:v>0.11681250000000003</c:v>
                      </c:pt>
                      <c:pt idx="8230">
                        <c:v>0.11680600000000002</c:v>
                      </c:pt>
                      <c:pt idx="8231">
                        <c:v>0.11680250000000003</c:v>
                      </c:pt>
                      <c:pt idx="8232">
                        <c:v>0.11679700000000003</c:v>
                      </c:pt>
                      <c:pt idx="8233">
                        <c:v>0.11679800000000005</c:v>
                      </c:pt>
                      <c:pt idx="8234">
                        <c:v>0.11679400000000001</c:v>
                      </c:pt>
                      <c:pt idx="8235">
                        <c:v>0.11678550000000001</c:v>
                      </c:pt>
                      <c:pt idx="8236">
                        <c:v>0.11677749999999999</c:v>
                      </c:pt>
                      <c:pt idx="8237">
                        <c:v>0.116769</c:v>
                      </c:pt>
                      <c:pt idx="8238">
                        <c:v>0.11676199999999999</c:v>
                      </c:pt>
                      <c:pt idx="8239">
                        <c:v>0.11675649999999997</c:v>
                      </c:pt>
                      <c:pt idx="8240">
                        <c:v>0.11675249999999997</c:v>
                      </c:pt>
                      <c:pt idx="8241">
                        <c:v>0.11674799999999998</c:v>
                      </c:pt>
                      <c:pt idx="8242">
                        <c:v>0.11674599999999997</c:v>
                      </c:pt>
                      <c:pt idx="8243">
                        <c:v>0.11674149999999997</c:v>
                      </c:pt>
                      <c:pt idx="8244">
                        <c:v>0.11673749999999997</c:v>
                      </c:pt>
                      <c:pt idx="8245">
                        <c:v>0.11673549999999996</c:v>
                      </c:pt>
                      <c:pt idx="8246">
                        <c:v>0.11674099999999996</c:v>
                      </c:pt>
                      <c:pt idx="8247">
                        <c:v>0.11673399999999995</c:v>
                      </c:pt>
                      <c:pt idx="8248">
                        <c:v>0.11672949999999997</c:v>
                      </c:pt>
                      <c:pt idx="8249">
                        <c:v>0.11672499999999995</c:v>
                      </c:pt>
                      <c:pt idx="8250">
                        <c:v>0.11668399999999995</c:v>
                      </c:pt>
                      <c:pt idx="8251">
                        <c:v>0.11667749999999996</c:v>
                      </c:pt>
                      <c:pt idx="8252">
                        <c:v>0.11667299999999997</c:v>
                      </c:pt>
                      <c:pt idx="8253">
                        <c:v>0.11667149999999996</c:v>
                      </c:pt>
                      <c:pt idx="8254">
                        <c:v>0.11666399999999996</c:v>
                      </c:pt>
                      <c:pt idx="8255">
                        <c:v>0.11665749999999996</c:v>
                      </c:pt>
                      <c:pt idx="8256">
                        <c:v>0.11664999999999996</c:v>
                      </c:pt>
                      <c:pt idx="8257">
                        <c:v>0.11665499999999997</c:v>
                      </c:pt>
                      <c:pt idx="8258">
                        <c:v>0.11665449999999994</c:v>
                      </c:pt>
                      <c:pt idx="8259">
                        <c:v>0.11665699999999994</c:v>
                      </c:pt>
                      <c:pt idx="8260">
                        <c:v>0.11665799999999997</c:v>
                      </c:pt>
                      <c:pt idx="8261">
                        <c:v>0.11666499999999994</c:v>
                      </c:pt>
                      <c:pt idx="8262">
                        <c:v>0.11666999999999997</c:v>
                      </c:pt>
                      <c:pt idx="8263">
                        <c:v>0.11667599999999995</c:v>
                      </c:pt>
                      <c:pt idx="8264">
                        <c:v>0.11667899999999998</c:v>
                      </c:pt>
                      <c:pt idx="8265">
                        <c:v>0.11668349999999997</c:v>
                      </c:pt>
                      <c:pt idx="8266">
                        <c:v>0.11668949999999997</c:v>
                      </c:pt>
                      <c:pt idx="8267">
                        <c:v>0.11669399999999996</c:v>
                      </c:pt>
                      <c:pt idx="8268">
                        <c:v>0.11669949999999997</c:v>
                      </c:pt>
                      <c:pt idx="8269">
                        <c:v>0.11670549999999995</c:v>
                      </c:pt>
                      <c:pt idx="8270">
                        <c:v>0.11672449999999995</c:v>
                      </c:pt>
                      <c:pt idx="8271">
                        <c:v>0.11672899999999994</c:v>
                      </c:pt>
                      <c:pt idx="8272">
                        <c:v>0.11673399999999994</c:v>
                      </c:pt>
                      <c:pt idx="8273">
                        <c:v>0.11673849999999994</c:v>
                      </c:pt>
                      <c:pt idx="8274">
                        <c:v>0.11673949999999994</c:v>
                      </c:pt>
                      <c:pt idx="8275">
                        <c:v>0.11674649999999995</c:v>
                      </c:pt>
                      <c:pt idx="8276">
                        <c:v>0.11675199999999995</c:v>
                      </c:pt>
                      <c:pt idx="8277">
                        <c:v>0.11675799999999996</c:v>
                      </c:pt>
                      <c:pt idx="8278">
                        <c:v>0.11676149999999996</c:v>
                      </c:pt>
                      <c:pt idx="8279">
                        <c:v>0.11677849999999995</c:v>
                      </c:pt>
                      <c:pt idx="8280">
                        <c:v>0.11678599999999997</c:v>
                      </c:pt>
                      <c:pt idx="8281">
                        <c:v>0.11679449999999997</c:v>
                      </c:pt>
                      <c:pt idx="8282">
                        <c:v>0.11680349999999999</c:v>
                      </c:pt>
                      <c:pt idx="8283">
                        <c:v>0.11681</c:v>
                      </c:pt>
                      <c:pt idx="8284">
                        <c:v>0.11683350000000001</c:v>
                      </c:pt>
                      <c:pt idx="8285">
                        <c:v>0.1168385</c:v>
                      </c:pt>
                      <c:pt idx="8286">
                        <c:v>0.1168415</c:v>
                      </c:pt>
                      <c:pt idx="8287">
                        <c:v>0.11685000000000001</c:v>
                      </c:pt>
                      <c:pt idx="8288">
                        <c:v>0.1168575</c:v>
                      </c:pt>
                      <c:pt idx="8289">
                        <c:v>0.11686350000000002</c:v>
                      </c:pt>
                      <c:pt idx="8290">
                        <c:v>0.11687150000000003</c:v>
                      </c:pt>
                      <c:pt idx="8291">
                        <c:v>0.11688250000000004</c:v>
                      </c:pt>
                      <c:pt idx="8292">
                        <c:v>0.11689200000000004</c:v>
                      </c:pt>
                      <c:pt idx="8293">
                        <c:v>0.11690400000000004</c:v>
                      </c:pt>
                      <c:pt idx="8294">
                        <c:v>0.11692200000000003</c:v>
                      </c:pt>
                      <c:pt idx="8295">
                        <c:v>0.11693050000000003</c:v>
                      </c:pt>
                      <c:pt idx="8296">
                        <c:v>0.11693800000000001</c:v>
                      </c:pt>
                      <c:pt idx="8297">
                        <c:v>0.11694850000000002</c:v>
                      </c:pt>
                      <c:pt idx="8298">
                        <c:v>0.11695650000000005</c:v>
                      </c:pt>
                      <c:pt idx="8299">
                        <c:v>0.11696250000000002</c:v>
                      </c:pt>
                      <c:pt idx="8300">
                        <c:v>0.11697300000000005</c:v>
                      </c:pt>
                      <c:pt idx="8301">
                        <c:v>0.11698100000000004</c:v>
                      </c:pt>
                      <c:pt idx="8302">
                        <c:v>0.11699200000000007</c:v>
                      </c:pt>
                      <c:pt idx="8303">
                        <c:v>0.11700300000000005</c:v>
                      </c:pt>
                      <c:pt idx="8304">
                        <c:v>0.11701050000000006</c:v>
                      </c:pt>
                      <c:pt idx="8305">
                        <c:v>0.11702100000000006</c:v>
                      </c:pt>
                      <c:pt idx="8306">
                        <c:v>0.11704000000000006</c:v>
                      </c:pt>
                      <c:pt idx="8307">
                        <c:v>0.11704650000000007</c:v>
                      </c:pt>
                      <c:pt idx="8308">
                        <c:v>0.11705500000000006</c:v>
                      </c:pt>
                      <c:pt idx="8309">
                        <c:v>0.11706350000000006</c:v>
                      </c:pt>
                      <c:pt idx="8310">
                        <c:v>0.11707600000000007</c:v>
                      </c:pt>
                      <c:pt idx="8311">
                        <c:v>0.11708650000000008</c:v>
                      </c:pt>
                      <c:pt idx="8312">
                        <c:v>0.11709050000000008</c:v>
                      </c:pt>
                      <c:pt idx="8313">
                        <c:v>0.11709500000000009</c:v>
                      </c:pt>
                      <c:pt idx="8314">
                        <c:v>0.11710350000000011</c:v>
                      </c:pt>
                      <c:pt idx="8315">
                        <c:v>0.1171075000000001</c:v>
                      </c:pt>
                      <c:pt idx="8316">
                        <c:v>0.11711300000000008</c:v>
                      </c:pt>
                      <c:pt idx="8317">
                        <c:v>0.1171205000000001</c:v>
                      </c:pt>
                      <c:pt idx="8318">
                        <c:v>0.11712950000000009</c:v>
                      </c:pt>
                      <c:pt idx="8319">
                        <c:v>0.11713600000000009</c:v>
                      </c:pt>
                      <c:pt idx="8320">
                        <c:v>0.11714150000000007</c:v>
                      </c:pt>
                      <c:pt idx="8321">
                        <c:v>0.11714700000000007</c:v>
                      </c:pt>
                      <c:pt idx="8322">
                        <c:v>0.11715550000000008</c:v>
                      </c:pt>
                      <c:pt idx="8323">
                        <c:v>0.11715850000000007</c:v>
                      </c:pt>
                      <c:pt idx="8324">
                        <c:v>0.11716450000000007</c:v>
                      </c:pt>
                      <c:pt idx="8325">
                        <c:v>0.11717100000000008</c:v>
                      </c:pt>
                      <c:pt idx="8326">
                        <c:v>0.11717300000000007</c:v>
                      </c:pt>
                      <c:pt idx="8327">
                        <c:v>0.11718000000000009</c:v>
                      </c:pt>
                      <c:pt idx="8328">
                        <c:v>0.11718800000000008</c:v>
                      </c:pt>
                      <c:pt idx="8329">
                        <c:v>0.11719450000000009</c:v>
                      </c:pt>
                      <c:pt idx="8330">
                        <c:v>0.11720150000000007</c:v>
                      </c:pt>
                      <c:pt idx="8331">
                        <c:v>0.11721000000000005</c:v>
                      </c:pt>
                      <c:pt idx="8332">
                        <c:v>0.11721750000000006</c:v>
                      </c:pt>
                      <c:pt idx="8333">
                        <c:v>0.11722450000000005</c:v>
                      </c:pt>
                      <c:pt idx="8334">
                        <c:v>0.11722750000000007</c:v>
                      </c:pt>
                      <c:pt idx="8335">
                        <c:v>0.11723250000000007</c:v>
                      </c:pt>
                      <c:pt idx="8336">
                        <c:v>0.11723800000000008</c:v>
                      </c:pt>
                      <c:pt idx="8337">
                        <c:v>0.11724400000000007</c:v>
                      </c:pt>
                      <c:pt idx="8338">
                        <c:v>0.11725050000000006</c:v>
                      </c:pt>
                      <c:pt idx="8339">
                        <c:v>0.11725600000000005</c:v>
                      </c:pt>
                      <c:pt idx="8340">
                        <c:v>0.11726050000000006</c:v>
                      </c:pt>
                      <c:pt idx="8341">
                        <c:v>0.11726500000000006</c:v>
                      </c:pt>
                      <c:pt idx="8342">
                        <c:v>0.11727050000000007</c:v>
                      </c:pt>
                      <c:pt idx="8343">
                        <c:v>0.11727300000000007</c:v>
                      </c:pt>
                      <c:pt idx="8344">
                        <c:v>0.11727550000000006</c:v>
                      </c:pt>
                      <c:pt idx="8345">
                        <c:v>0.11727600000000007</c:v>
                      </c:pt>
                      <c:pt idx="8346">
                        <c:v>0.11727450000000009</c:v>
                      </c:pt>
                      <c:pt idx="8347">
                        <c:v>0.11727500000000007</c:v>
                      </c:pt>
                      <c:pt idx="8348">
                        <c:v>0.11727650000000009</c:v>
                      </c:pt>
                      <c:pt idx="8349">
                        <c:v>0.11727500000000007</c:v>
                      </c:pt>
                      <c:pt idx="8350">
                        <c:v>0.11727500000000006</c:v>
                      </c:pt>
                      <c:pt idx="8351">
                        <c:v>0.11727400000000006</c:v>
                      </c:pt>
                      <c:pt idx="8352">
                        <c:v>0.11727250000000006</c:v>
                      </c:pt>
                      <c:pt idx="8353">
                        <c:v>0.11727150000000003</c:v>
                      </c:pt>
                      <c:pt idx="8354">
                        <c:v>0.11727400000000004</c:v>
                      </c:pt>
                      <c:pt idx="8355">
                        <c:v>0.11727200000000003</c:v>
                      </c:pt>
                      <c:pt idx="8356">
                        <c:v>0.11726900000000003</c:v>
                      </c:pt>
                      <c:pt idx="8357">
                        <c:v>0.11726300000000002</c:v>
                      </c:pt>
                      <c:pt idx="8358">
                        <c:v>0.11725500000000003</c:v>
                      </c:pt>
                      <c:pt idx="8359">
                        <c:v>0.11725150000000001</c:v>
                      </c:pt>
                      <c:pt idx="8360">
                        <c:v>0.11724800000000002</c:v>
                      </c:pt>
                      <c:pt idx="8361">
                        <c:v>0.11724449999999999</c:v>
                      </c:pt>
                      <c:pt idx="8362">
                        <c:v>0.1172425</c:v>
                      </c:pt>
                      <c:pt idx="8363">
                        <c:v>0.11723900000000001</c:v>
                      </c:pt>
                      <c:pt idx="8364">
                        <c:v>0.11723499999999998</c:v>
                      </c:pt>
                      <c:pt idx="8365">
                        <c:v>0.11723149999999995</c:v>
                      </c:pt>
                      <c:pt idx="8366">
                        <c:v>0.11722649999999994</c:v>
                      </c:pt>
                      <c:pt idx="8367">
                        <c:v>0.11722349999999994</c:v>
                      </c:pt>
                      <c:pt idx="8368">
                        <c:v>0.11721899999999992</c:v>
                      </c:pt>
                      <c:pt idx="8369">
                        <c:v>0.11721849999999991</c:v>
                      </c:pt>
                      <c:pt idx="8370">
                        <c:v>0.11722699999999989</c:v>
                      </c:pt>
                      <c:pt idx="8371">
                        <c:v>0.1172274999999999</c:v>
                      </c:pt>
                      <c:pt idx="8372">
                        <c:v>0.11722649999999991</c:v>
                      </c:pt>
                      <c:pt idx="8373">
                        <c:v>0.11722549999999993</c:v>
                      </c:pt>
                      <c:pt idx="8374">
                        <c:v>0.1172279999999999</c:v>
                      </c:pt>
                      <c:pt idx="8375">
                        <c:v>0.11722599999999989</c:v>
                      </c:pt>
                      <c:pt idx="8376">
                        <c:v>0.11722499999999986</c:v>
                      </c:pt>
                      <c:pt idx="8377">
                        <c:v>0.11722049999999987</c:v>
                      </c:pt>
                      <c:pt idx="8378">
                        <c:v>0.11722449999999984</c:v>
                      </c:pt>
                      <c:pt idx="8379">
                        <c:v>0.11722199999999985</c:v>
                      </c:pt>
                      <c:pt idx="8380">
                        <c:v>0.11721899999999984</c:v>
                      </c:pt>
                      <c:pt idx="8381">
                        <c:v>0.11721699999999982</c:v>
                      </c:pt>
                      <c:pt idx="8382">
                        <c:v>0.11721949999999982</c:v>
                      </c:pt>
                      <c:pt idx="8383">
                        <c:v>0.11721649999999979</c:v>
                      </c:pt>
                      <c:pt idx="8384">
                        <c:v>0.11721349999999978</c:v>
                      </c:pt>
                      <c:pt idx="8385">
                        <c:v>0.11721149999999979</c:v>
                      </c:pt>
                      <c:pt idx="8386">
                        <c:v>0.11721149999999979</c:v>
                      </c:pt>
                      <c:pt idx="8387">
                        <c:v>0.1172069999999998</c:v>
                      </c:pt>
                      <c:pt idx="8388">
                        <c:v>0.11719999999999979</c:v>
                      </c:pt>
                      <c:pt idx="8389">
                        <c:v>0.11719399999999983</c:v>
                      </c:pt>
                      <c:pt idx="8390">
                        <c:v>0.1171854999999998</c:v>
                      </c:pt>
                      <c:pt idx="8391">
                        <c:v>0.11717849999999981</c:v>
                      </c:pt>
                      <c:pt idx="8392">
                        <c:v>0.11717199999999982</c:v>
                      </c:pt>
                      <c:pt idx="8393">
                        <c:v>0.11716199999999982</c:v>
                      </c:pt>
                      <c:pt idx="8394">
                        <c:v>0.11715749999999982</c:v>
                      </c:pt>
                      <c:pt idx="8395">
                        <c:v>0.11715149999999984</c:v>
                      </c:pt>
                      <c:pt idx="8396">
                        <c:v>0.11714149999999984</c:v>
                      </c:pt>
                      <c:pt idx="8397">
                        <c:v>0.11713399999999984</c:v>
                      </c:pt>
                      <c:pt idx="8398">
                        <c:v>0.11712099999999985</c:v>
                      </c:pt>
                      <c:pt idx="8399">
                        <c:v>0.11711049999999984</c:v>
                      </c:pt>
                      <c:pt idx="8400">
                        <c:v>0.11709749999999984</c:v>
                      </c:pt>
                      <c:pt idx="8401">
                        <c:v>0.11708649999999984</c:v>
                      </c:pt>
                      <c:pt idx="8402">
                        <c:v>0.11707449999999983</c:v>
                      </c:pt>
                      <c:pt idx="8403">
                        <c:v>0.11706349999999982</c:v>
                      </c:pt>
                      <c:pt idx="8404">
                        <c:v>0.11705349999999981</c:v>
                      </c:pt>
                      <c:pt idx="8405">
                        <c:v>0.11704099999999981</c:v>
                      </c:pt>
                      <c:pt idx="8406">
                        <c:v>0.11703849999999981</c:v>
                      </c:pt>
                      <c:pt idx="8407">
                        <c:v>0.1170249999999998</c:v>
                      </c:pt>
                      <c:pt idx="8408">
                        <c:v>0.11701199999999981</c:v>
                      </c:pt>
                      <c:pt idx="8409">
                        <c:v>0.11699849999999978</c:v>
                      </c:pt>
                      <c:pt idx="8410">
                        <c:v>0.11698649999999977</c:v>
                      </c:pt>
                      <c:pt idx="8411">
                        <c:v>0.11697449999999977</c:v>
                      </c:pt>
                      <c:pt idx="8412">
                        <c:v>0.11696649999999977</c:v>
                      </c:pt>
                      <c:pt idx="8413">
                        <c:v>0.11695349999999978</c:v>
                      </c:pt>
                      <c:pt idx="8414">
                        <c:v>0.11694049999999978</c:v>
                      </c:pt>
                      <c:pt idx="8415">
                        <c:v>0.11693699999999979</c:v>
                      </c:pt>
                      <c:pt idx="8416">
                        <c:v>0.11693349999999982</c:v>
                      </c:pt>
                      <c:pt idx="8417">
                        <c:v>0.11692399999999982</c:v>
                      </c:pt>
                      <c:pt idx="8418">
                        <c:v>0.11691399999999982</c:v>
                      </c:pt>
                      <c:pt idx="8419">
                        <c:v>0.11690599999999982</c:v>
                      </c:pt>
                      <c:pt idx="8420">
                        <c:v>0.11689749999999982</c:v>
                      </c:pt>
                      <c:pt idx="8421">
                        <c:v>0.11689149999999984</c:v>
                      </c:pt>
                      <c:pt idx="8422">
                        <c:v>0.11689699999999985</c:v>
                      </c:pt>
                      <c:pt idx="8423">
                        <c:v>0.11688849999999984</c:v>
                      </c:pt>
                      <c:pt idx="8424">
                        <c:v>0.11688049999999985</c:v>
                      </c:pt>
                      <c:pt idx="8425">
                        <c:v>0.11687399999999987</c:v>
                      </c:pt>
                      <c:pt idx="8426">
                        <c:v>0.11686499999999984</c:v>
                      </c:pt>
                      <c:pt idx="8427">
                        <c:v>0.11685899999999988</c:v>
                      </c:pt>
                      <c:pt idx="8428">
                        <c:v>0.11685049999999989</c:v>
                      </c:pt>
                      <c:pt idx="8429">
                        <c:v>0.11684449999999989</c:v>
                      </c:pt>
                      <c:pt idx="8430">
                        <c:v>0.11689649999999988</c:v>
                      </c:pt>
                      <c:pt idx="8431">
                        <c:v>0.1168889999999999</c:v>
                      </c:pt>
                      <c:pt idx="8432">
                        <c:v>0.11688599999999992</c:v>
                      </c:pt>
                      <c:pt idx="8433">
                        <c:v>0.11688249999999993</c:v>
                      </c:pt>
                      <c:pt idx="8434">
                        <c:v>0.11689149999999993</c:v>
                      </c:pt>
                      <c:pt idx="8435">
                        <c:v>0.11688649999999992</c:v>
                      </c:pt>
                      <c:pt idx="8436">
                        <c:v>0.1168829999999999</c:v>
                      </c:pt>
                      <c:pt idx="8437">
                        <c:v>0.11687849999999993</c:v>
                      </c:pt>
                      <c:pt idx="8438">
                        <c:v>0.11687699999999993</c:v>
                      </c:pt>
                      <c:pt idx="8439">
                        <c:v>0.11687049999999996</c:v>
                      </c:pt>
                      <c:pt idx="8440">
                        <c:v>0.11686249999999998</c:v>
                      </c:pt>
                      <c:pt idx="8441">
                        <c:v>0.11685349999999996</c:v>
                      </c:pt>
                      <c:pt idx="8442">
                        <c:v>0.11683349999999998</c:v>
                      </c:pt>
                      <c:pt idx="8443">
                        <c:v>0.11681799999999998</c:v>
                      </c:pt>
                      <c:pt idx="8444">
                        <c:v>0.11680649999999997</c:v>
                      </c:pt>
                      <c:pt idx="8445">
                        <c:v>0.11679099999999998</c:v>
                      </c:pt>
                      <c:pt idx="8446">
                        <c:v>0.11677749999999999</c:v>
                      </c:pt>
                      <c:pt idx="8447">
                        <c:v>0.11676449999999999</c:v>
                      </c:pt>
                      <c:pt idx="8448">
                        <c:v>0.11674950000000001</c:v>
                      </c:pt>
                      <c:pt idx="8449">
                        <c:v>0.11673249999999999</c:v>
                      </c:pt>
                      <c:pt idx="8450">
                        <c:v>0.116729</c:v>
                      </c:pt>
                      <c:pt idx="8451">
                        <c:v>0.11671299999999998</c:v>
                      </c:pt>
                      <c:pt idx="8452">
                        <c:v>0.11669749999999998</c:v>
                      </c:pt>
                      <c:pt idx="8453">
                        <c:v>0.1166835</c:v>
                      </c:pt>
                      <c:pt idx="8454">
                        <c:v>0.11667049999999998</c:v>
                      </c:pt>
                      <c:pt idx="8455">
                        <c:v>0.11665199999999996</c:v>
                      </c:pt>
                      <c:pt idx="8456">
                        <c:v>0.11663799999999995</c:v>
                      </c:pt>
                      <c:pt idx="8457">
                        <c:v>0.11662049999999996</c:v>
                      </c:pt>
                      <c:pt idx="8458">
                        <c:v>0.11660549999999997</c:v>
                      </c:pt>
                      <c:pt idx="8459">
                        <c:v>0.11658849999999997</c:v>
                      </c:pt>
                      <c:pt idx="8460">
                        <c:v>0.11657299999999998</c:v>
                      </c:pt>
                      <c:pt idx="8461">
                        <c:v>0.11655549999999998</c:v>
                      </c:pt>
                      <c:pt idx="8462">
                        <c:v>0.11654099999999999</c:v>
                      </c:pt>
                      <c:pt idx="8463">
                        <c:v>0.1165245</c:v>
                      </c:pt>
                      <c:pt idx="8464">
                        <c:v>0.11650950000000002</c:v>
                      </c:pt>
                      <c:pt idx="8465">
                        <c:v>0.11649300000000001</c:v>
                      </c:pt>
                      <c:pt idx="8466">
                        <c:v>0.11647550000000002</c:v>
                      </c:pt>
                      <c:pt idx="8467">
                        <c:v>0.11645900000000005</c:v>
                      </c:pt>
                      <c:pt idx="8468">
                        <c:v>0.11644050000000006</c:v>
                      </c:pt>
                      <c:pt idx="8469">
                        <c:v>0.11642250000000005</c:v>
                      </c:pt>
                      <c:pt idx="8470">
                        <c:v>0.11640500000000006</c:v>
                      </c:pt>
                      <c:pt idx="8471">
                        <c:v>0.11638950000000006</c:v>
                      </c:pt>
                      <c:pt idx="8472">
                        <c:v>0.11637150000000007</c:v>
                      </c:pt>
                      <c:pt idx="8473">
                        <c:v>0.11635550000000007</c:v>
                      </c:pt>
                      <c:pt idx="8474">
                        <c:v>0.11634350000000009</c:v>
                      </c:pt>
                      <c:pt idx="8475">
                        <c:v>0.11632800000000008</c:v>
                      </c:pt>
                      <c:pt idx="8476">
                        <c:v>0.11631400000000008</c:v>
                      </c:pt>
                      <c:pt idx="8477">
                        <c:v>0.1162980000000001</c:v>
                      </c:pt>
                      <c:pt idx="8478">
                        <c:v>0.1162760000000001</c:v>
                      </c:pt>
                      <c:pt idx="8479">
                        <c:v>0.1162585000000001</c:v>
                      </c:pt>
                      <c:pt idx="8480">
                        <c:v>0.11623950000000011</c:v>
                      </c:pt>
                      <c:pt idx="8481">
                        <c:v>0.11622350000000012</c:v>
                      </c:pt>
                      <c:pt idx="8482">
                        <c:v>0.11620450000000013</c:v>
                      </c:pt>
                      <c:pt idx="8483">
                        <c:v>0.11618800000000014</c:v>
                      </c:pt>
                      <c:pt idx="8484">
                        <c:v>0.11615100000000014</c:v>
                      </c:pt>
                      <c:pt idx="8485">
                        <c:v>0.11613300000000015</c:v>
                      </c:pt>
                      <c:pt idx="8486">
                        <c:v>0.11612050000000015</c:v>
                      </c:pt>
                      <c:pt idx="8487">
                        <c:v>0.11609950000000016</c:v>
                      </c:pt>
                      <c:pt idx="8488">
                        <c:v>0.11608250000000016</c:v>
                      </c:pt>
                      <c:pt idx="8489">
                        <c:v>0.11606300000000017</c:v>
                      </c:pt>
                      <c:pt idx="8490">
                        <c:v>0.11604250000000019</c:v>
                      </c:pt>
                      <c:pt idx="8491">
                        <c:v>0.11602000000000018</c:v>
                      </c:pt>
                      <c:pt idx="8492">
                        <c:v>0.11600100000000019</c:v>
                      </c:pt>
                      <c:pt idx="8493">
                        <c:v>0.11597850000000016</c:v>
                      </c:pt>
                      <c:pt idx="8494">
                        <c:v>0.11595400000000017</c:v>
                      </c:pt>
                      <c:pt idx="8495">
                        <c:v>0.11593250000000017</c:v>
                      </c:pt>
                      <c:pt idx="8496">
                        <c:v>0.11591100000000015</c:v>
                      </c:pt>
                      <c:pt idx="8497">
                        <c:v>0.11588750000000016</c:v>
                      </c:pt>
                      <c:pt idx="8498">
                        <c:v>0.11586000000000014</c:v>
                      </c:pt>
                      <c:pt idx="8499">
                        <c:v>0.11583850000000014</c:v>
                      </c:pt>
                      <c:pt idx="8500">
                        <c:v>0.11581250000000011</c:v>
                      </c:pt>
                      <c:pt idx="8501">
                        <c:v>0.1157890000000001</c:v>
                      </c:pt>
                      <c:pt idx="8502">
                        <c:v>0.11576150000000011</c:v>
                      </c:pt>
                      <c:pt idx="8503">
                        <c:v>0.11573650000000012</c:v>
                      </c:pt>
                      <c:pt idx="8504">
                        <c:v>0.11571300000000014</c:v>
                      </c:pt>
                      <c:pt idx="8505">
                        <c:v>0.11568900000000015</c:v>
                      </c:pt>
                      <c:pt idx="8506">
                        <c:v>0.11567200000000016</c:v>
                      </c:pt>
                      <c:pt idx="8507">
                        <c:v>0.11564750000000014</c:v>
                      </c:pt>
                      <c:pt idx="8508">
                        <c:v>0.11562150000000015</c:v>
                      </c:pt>
                      <c:pt idx="8509">
                        <c:v>0.11559700000000017</c:v>
                      </c:pt>
                      <c:pt idx="8510">
                        <c:v>0.11556450000000015</c:v>
                      </c:pt>
                      <c:pt idx="8511">
                        <c:v>0.11554400000000017</c:v>
                      </c:pt>
                      <c:pt idx="8512">
                        <c:v>0.11552200000000017</c:v>
                      </c:pt>
                      <c:pt idx="8513">
                        <c:v>0.11550100000000019</c:v>
                      </c:pt>
                      <c:pt idx="8514">
                        <c:v>0.11546900000000018</c:v>
                      </c:pt>
                      <c:pt idx="8515">
                        <c:v>0.1154455000000002</c:v>
                      </c:pt>
                      <c:pt idx="8516">
                        <c:v>0.1154210000000002</c:v>
                      </c:pt>
                      <c:pt idx="8517">
                        <c:v>0.11539400000000022</c:v>
                      </c:pt>
                      <c:pt idx="8518">
                        <c:v>0.11536950000000022</c:v>
                      </c:pt>
                      <c:pt idx="8519">
                        <c:v>0.11534400000000022</c:v>
                      </c:pt>
                      <c:pt idx="8520">
                        <c:v>0.11532150000000022</c:v>
                      </c:pt>
                      <c:pt idx="8521">
                        <c:v>0.11530000000000021</c:v>
                      </c:pt>
                      <c:pt idx="8522">
                        <c:v>0.11527700000000018</c:v>
                      </c:pt>
                      <c:pt idx="8523">
                        <c:v>0.11525750000000019</c:v>
                      </c:pt>
                      <c:pt idx="8524">
                        <c:v>0.1152350000000002</c:v>
                      </c:pt>
                      <c:pt idx="8525">
                        <c:v>0.11521250000000022</c:v>
                      </c:pt>
                      <c:pt idx="8526">
                        <c:v>0.11519400000000023</c:v>
                      </c:pt>
                      <c:pt idx="8527">
                        <c:v>0.11516750000000021</c:v>
                      </c:pt>
                      <c:pt idx="8528">
                        <c:v>0.1151400000000002</c:v>
                      </c:pt>
                      <c:pt idx="8529">
                        <c:v>0.1151125000000002</c:v>
                      </c:pt>
                      <c:pt idx="8530">
                        <c:v>0.11508850000000019</c:v>
                      </c:pt>
                      <c:pt idx="8531">
                        <c:v>0.11506400000000017</c:v>
                      </c:pt>
                      <c:pt idx="8532">
                        <c:v>0.11504150000000017</c:v>
                      </c:pt>
                      <c:pt idx="8533">
                        <c:v>0.11501650000000016</c:v>
                      </c:pt>
                      <c:pt idx="8534">
                        <c:v>0.11499700000000015</c:v>
                      </c:pt>
                      <c:pt idx="8535">
                        <c:v>0.11497400000000015</c:v>
                      </c:pt>
                      <c:pt idx="8536">
                        <c:v>0.11495200000000015</c:v>
                      </c:pt>
                      <c:pt idx="8537">
                        <c:v>0.11493000000000013</c:v>
                      </c:pt>
                      <c:pt idx="8538">
                        <c:v>0.11495300000000012</c:v>
                      </c:pt>
                      <c:pt idx="8539">
                        <c:v>0.11492950000000013</c:v>
                      </c:pt>
                      <c:pt idx="8540">
                        <c:v>0.11490700000000013</c:v>
                      </c:pt>
                      <c:pt idx="8541">
                        <c:v>0.11488150000000014</c:v>
                      </c:pt>
                      <c:pt idx="8542">
                        <c:v>0.11485650000000013</c:v>
                      </c:pt>
                      <c:pt idx="8543">
                        <c:v>0.11483500000000012</c:v>
                      </c:pt>
                      <c:pt idx="8544">
                        <c:v>0.11481200000000009</c:v>
                      </c:pt>
                      <c:pt idx="8545">
                        <c:v>0.11479150000000012</c:v>
                      </c:pt>
                      <c:pt idx="8546">
                        <c:v>0.11477400000000011</c:v>
                      </c:pt>
                      <c:pt idx="8547">
                        <c:v>0.11475450000000011</c:v>
                      </c:pt>
                      <c:pt idx="8548">
                        <c:v>0.11473300000000011</c:v>
                      </c:pt>
                      <c:pt idx="8549">
                        <c:v>0.11471450000000011</c:v>
                      </c:pt>
                      <c:pt idx="8550">
                        <c:v>0.11469300000000011</c:v>
                      </c:pt>
                      <c:pt idx="8551">
                        <c:v>0.11467550000000011</c:v>
                      </c:pt>
                      <c:pt idx="8552">
                        <c:v>0.11465650000000011</c:v>
                      </c:pt>
                      <c:pt idx="8553">
                        <c:v>0.1146370000000001</c:v>
                      </c:pt>
                      <c:pt idx="8554">
                        <c:v>0.11461950000000008</c:v>
                      </c:pt>
                      <c:pt idx="8555">
                        <c:v>0.11460100000000009</c:v>
                      </c:pt>
                      <c:pt idx="8556">
                        <c:v>0.1145815000000001</c:v>
                      </c:pt>
                      <c:pt idx="8557">
                        <c:v>0.11456550000000011</c:v>
                      </c:pt>
                      <c:pt idx="8558">
                        <c:v>0.1145585000000001</c:v>
                      </c:pt>
                      <c:pt idx="8559">
                        <c:v>0.11454350000000009</c:v>
                      </c:pt>
                      <c:pt idx="8560">
                        <c:v>0.11452850000000009</c:v>
                      </c:pt>
                      <c:pt idx="8561">
                        <c:v>0.1145145000000001</c:v>
                      </c:pt>
                      <c:pt idx="8562">
                        <c:v>0.1144985000000001</c:v>
                      </c:pt>
                      <c:pt idx="8563">
                        <c:v>0.1144810000000001</c:v>
                      </c:pt>
                      <c:pt idx="8564">
                        <c:v>0.11446500000000008</c:v>
                      </c:pt>
                      <c:pt idx="8565">
                        <c:v>0.11444900000000006</c:v>
                      </c:pt>
                      <c:pt idx="8566">
                        <c:v>0.11443250000000006</c:v>
                      </c:pt>
                      <c:pt idx="8567">
                        <c:v>0.11441800000000006</c:v>
                      </c:pt>
                      <c:pt idx="8568">
                        <c:v>0.11440350000000006</c:v>
                      </c:pt>
                      <c:pt idx="8569">
                        <c:v>0.11438950000000006</c:v>
                      </c:pt>
                      <c:pt idx="8570">
                        <c:v>0.11436900000000007</c:v>
                      </c:pt>
                      <c:pt idx="8571">
                        <c:v>0.11435450000000007</c:v>
                      </c:pt>
                      <c:pt idx="8572">
                        <c:v>0.11433900000000007</c:v>
                      </c:pt>
                      <c:pt idx="8573">
                        <c:v>0.11432600000000007</c:v>
                      </c:pt>
                      <c:pt idx="8574">
                        <c:v>0.11438250000000007</c:v>
                      </c:pt>
                      <c:pt idx="8575">
                        <c:v>0.11437050000000008</c:v>
                      </c:pt>
                      <c:pt idx="8576">
                        <c:v>0.11435700000000006</c:v>
                      </c:pt>
                      <c:pt idx="8577">
                        <c:v>0.11434600000000009</c:v>
                      </c:pt>
                      <c:pt idx="8578">
                        <c:v>0.11431450000000007</c:v>
                      </c:pt>
                      <c:pt idx="8579">
                        <c:v>0.11430350000000006</c:v>
                      </c:pt>
                      <c:pt idx="8580">
                        <c:v>0.11429500000000005</c:v>
                      </c:pt>
                      <c:pt idx="8581">
                        <c:v>0.11428300000000004</c:v>
                      </c:pt>
                      <c:pt idx="8582">
                        <c:v>0.11427250000000004</c:v>
                      </c:pt>
                      <c:pt idx="8583">
                        <c:v>0.11426200000000003</c:v>
                      </c:pt>
                      <c:pt idx="8584">
                        <c:v>0.11425050000000005</c:v>
                      </c:pt>
                      <c:pt idx="8585">
                        <c:v>0.11424050000000002</c:v>
                      </c:pt>
                      <c:pt idx="8586">
                        <c:v>0.11422700000000001</c:v>
                      </c:pt>
                      <c:pt idx="8587">
                        <c:v>0.11421650000000003</c:v>
                      </c:pt>
                      <c:pt idx="8588">
                        <c:v>0.11420800000000003</c:v>
                      </c:pt>
                      <c:pt idx="8589">
                        <c:v>0.11419800000000004</c:v>
                      </c:pt>
                      <c:pt idx="8590">
                        <c:v>0.11418900000000005</c:v>
                      </c:pt>
                      <c:pt idx="8591">
                        <c:v>0.11418050000000006</c:v>
                      </c:pt>
                      <c:pt idx="8592">
                        <c:v>0.11417300000000007</c:v>
                      </c:pt>
                      <c:pt idx="8593">
                        <c:v>0.11416600000000006</c:v>
                      </c:pt>
                      <c:pt idx="8594">
                        <c:v>0.11415050000000006</c:v>
                      </c:pt>
                      <c:pt idx="8595">
                        <c:v>0.11414000000000005</c:v>
                      </c:pt>
                      <c:pt idx="8596">
                        <c:v>0.11413050000000004</c:v>
                      </c:pt>
                      <c:pt idx="8597">
                        <c:v>0.11412050000000004</c:v>
                      </c:pt>
                      <c:pt idx="8598">
                        <c:v>0.11411400000000006</c:v>
                      </c:pt>
                      <c:pt idx="8599">
                        <c:v>0.11410500000000004</c:v>
                      </c:pt>
                      <c:pt idx="8600">
                        <c:v>0.11409850000000006</c:v>
                      </c:pt>
                      <c:pt idx="8601">
                        <c:v>0.11408850000000006</c:v>
                      </c:pt>
                      <c:pt idx="8602">
                        <c:v>0.11409400000000006</c:v>
                      </c:pt>
                      <c:pt idx="8603">
                        <c:v>0.11408700000000005</c:v>
                      </c:pt>
                      <c:pt idx="8604">
                        <c:v>0.11407950000000003</c:v>
                      </c:pt>
                      <c:pt idx="8605">
                        <c:v>0.11407200000000003</c:v>
                      </c:pt>
                      <c:pt idx="8606">
                        <c:v>0.11405750000000003</c:v>
                      </c:pt>
                      <c:pt idx="8607">
                        <c:v>0.11405000000000003</c:v>
                      </c:pt>
                      <c:pt idx="8608">
                        <c:v>0.11404500000000004</c:v>
                      </c:pt>
                      <c:pt idx="8609">
                        <c:v>0.11403900000000002</c:v>
                      </c:pt>
                      <c:pt idx="8610">
                        <c:v>0.11403950000000002</c:v>
                      </c:pt>
                      <c:pt idx="8611">
                        <c:v>0.11403700000000003</c:v>
                      </c:pt>
                      <c:pt idx="8612">
                        <c:v>0.11403450000000001</c:v>
                      </c:pt>
                      <c:pt idx="8613">
                        <c:v>0.11403200000000002</c:v>
                      </c:pt>
                      <c:pt idx="8614">
                        <c:v>0.11402750000000003</c:v>
                      </c:pt>
                      <c:pt idx="8615">
                        <c:v>0.11401800000000004</c:v>
                      </c:pt>
                      <c:pt idx="8616">
                        <c:v>0.11402050000000002</c:v>
                      </c:pt>
                      <c:pt idx="8617">
                        <c:v>0.11402050000000002</c:v>
                      </c:pt>
                      <c:pt idx="8618">
                        <c:v>0.11402050000000002</c:v>
                      </c:pt>
                      <c:pt idx="8619">
                        <c:v>0.11401850000000005</c:v>
                      </c:pt>
                      <c:pt idx="8620">
                        <c:v>0.11401850000000005</c:v>
                      </c:pt>
                      <c:pt idx="8621">
                        <c:v>0.11401500000000003</c:v>
                      </c:pt>
                      <c:pt idx="8622">
                        <c:v>0.11400150000000003</c:v>
                      </c:pt>
                      <c:pt idx="8623">
                        <c:v>0.11400050000000003</c:v>
                      </c:pt>
                      <c:pt idx="8624">
                        <c:v>0.11399650000000004</c:v>
                      </c:pt>
                      <c:pt idx="8625">
                        <c:v>0.11399050000000006</c:v>
                      </c:pt>
                      <c:pt idx="8626">
                        <c:v>0.11398700000000007</c:v>
                      </c:pt>
                      <c:pt idx="8627">
                        <c:v>0.11398250000000008</c:v>
                      </c:pt>
                      <c:pt idx="8628">
                        <c:v>0.11398100000000008</c:v>
                      </c:pt>
                      <c:pt idx="8629">
                        <c:v>0.11397550000000008</c:v>
                      </c:pt>
                      <c:pt idx="8630">
                        <c:v>0.11391400000000006</c:v>
                      </c:pt>
                      <c:pt idx="8631">
                        <c:v>0.11390800000000006</c:v>
                      </c:pt>
                      <c:pt idx="8632">
                        <c:v>0.11390000000000004</c:v>
                      </c:pt>
                      <c:pt idx="8633">
                        <c:v>0.11389150000000006</c:v>
                      </c:pt>
                      <c:pt idx="8634">
                        <c:v>0.11387250000000003</c:v>
                      </c:pt>
                      <c:pt idx="8635">
                        <c:v>0.11386550000000004</c:v>
                      </c:pt>
                      <c:pt idx="8636">
                        <c:v>0.11385750000000003</c:v>
                      </c:pt>
                      <c:pt idx="8637">
                        <c:v>0.11385050000000004</c:v>
                      </c:pt>
                      <c:pt idx="8638">
                        <c:v>0.11384850000000002</c:v>
                      </c:pt>
                      <c:pt idx="8639">
                        <c:v>0.11384250000000001</c:v>
                      </c:pt>
                      <c:pt idx="8640">
                        <c:v>0.11383600000000001</c:v>
                      </c:pt>
                      <c:pt idx="8641">
                        <c:v>0.11383050000000003</c:v>
                      </c:pt>
                      <c:pt idx="8642">
                        <c:v>0.11383400000000002</c:v>
                      </c:pt>
                      <c:pt idx="8643">
                        <c:v>0.11383150000000003</c:v>
                      </c:pt>
                      <c:pt idx="8644">
                        <c:v>0.11382750000000001</c:v>
                      </c:pt>
                      <c:pt idx="8645">
                        <c:v>0.11382500000000002</c:v>
                      </c:pt>
                      <c:pt idx="8646">
                        <c:v>0.11381750000000002</c:v>
                      </c:pt>
                      <c:pt idx="8647">
                        <c:v>0.11381350000000003</c:v>
                      </c:pt>
                      <c:pt idx="8648">
                        <c:v>0.11381050000000002</c:v>
                      </c:pt>
                      <c:pt idx="8649">
                        <c:v>0.11381000000000001</c:v>
                      </c:pt>
                      <c:pt idx="8650">
                        <c:v>0.11380649999999999</c:v>
                      </c:pt>
                      <c:pt idx="8651">
                        <c:v>0.113804</c:v>
                      </c:pt>
                      <c:pt idx="8652">
                        <c:v>0.11380249999999999</c:v>
                      </c:pt>
                      <c:pt idx="8653">
                        <c:v>0.1137985</c:v>
                      </c:pt>
                      <c:pt idx="8654">
                        <c:v>0.11379449999999998</c:v>
                      </c:pt>
                      <c:pt idx="8655">
                        <c:v>0.11379500000000001</c:v>
                      </c:pt>
                      <c:pt idx="8656">
                        <c:v>0.113792</c:v>
                      </c:pt>
                      <c:pt idx="8657">
                        <c:v>0.1137915</c:v>
                      </c:pt>
                      <c:pt idx="8658">
                        <c:v>0.11379050000000002</c:v>
                      </c:pt>
                      <c:pt idx="8659">
                        <c:v>0.113787</c:v>
                      </c:pt>
                      <c:pt idx="8660">
                        <c:v>0.11378250000000001</c:v>
                      </c:pt>
                      <c:pt idx="8661">
                        <c:v>0.11378000000000001</c:v>
                      </c:pt>
                      <c:pt idx="8662">
                        <c:v>0.11377549999999999</c:v>
                      </c:pt>
                      <c:pt idx="8663">
                        <c:v>0.11377299999999999</c:v>
                      </c:pt>
                      <c:pt idx="8664">
                        <c:v>0.11376999999999998</c:v>
                      </c:pt>
                      <c:pt idx="8665">
                        <c:v>0.11376549999999998</c:v>
                      </c:pt>
                      <c:pt idx="8666">
                        <c:v>0.11376199999999999</c:v>
                      </c:pt>
                      <c:pt idx="8667">
                        <c:v>0.11375799999999998</c:v>
                      </c:pt>
                      <c:pt idx="8668">
                        <c:v>0.11375349999999998</c:v>
                      </c:pt>
                      <c:pt idx="8669">
                        <c:v>0.11374899999999999</c:v>
                      </c:pt>
                      <c:pt idx="8670">
                        <c:v>0.11375099999999998</c:v>
                      </c:pt>
                      <c:pt idx="8671">
                        <c:v>0.11374349999999998</c:v>
                      </c:pt>
                      <c:pt idx="8672">
                        <c:v>0.11373849999999998</c:v>
                      </c:pt>
                      <c:pt idx="8673">
                        <c:v>0.11373049999999997</c:v>
                      </c:pt>
                      <c:pt idx="8674">
                        <c:v>0.11372749999999997</c:v>
                      </c:pt>
                      <c:pt idx="8675">
                        <c:v>0.11372149999999998</c:v>
                      </c:pt>
                      <c:pt idx="8676">
                        <c:v>0.11371399999999998</c:v>
                      </c:pt>
                      <c:pt idx="8677">
                        <c:v>0.11370749999999998</c:v>
                      </c:pt>
                      <c:pt idx="8678">
                        <c:v>0.11370999999999999</c:v>
                      </c:pt>
                      <c:pt idx="8679">
                        <c:v>0.11370499999999999</c:v>
                      </c:pt>
                      <c:pt idx="8680">
                        <c:v>0.11370099999999997</c:v>
                      </c:pt>
                      <c:pt idx="8681">
                        <c:v>0.11369549999999996</c:v>
                      </c:pt>
                      <c:pt idx="8682">
                        <c:v>0.11369149999999997</c:v>
                      </c:pt>
                      <c:pt idx="8683">
                        <c:v>0.11368749999999997</c:v>
                      </c:pt>
                      <c:pt idx="8684">
                        <c:v>0.11368599999999997</c:v>
                      </c:pt>
                      <c:pt idx="8685">
                        <c:v>0.11368649999999997</c:v>
                      </c:pt>
                      <c:pt idx="8686">
                        <c:v>0.11368650000000001</c:v>
                      </c:pt>
                      <c:pt idx="8687">
                        <c:v>0.113688</c:v>
                      </c:pt>
                      <c:pt idx="8688">
                        <c:v>0.11368749999999998</c:v>
                      </c:pt>
                      <c:pt idx="8689">
                        <c:v>0.1136895</c:v>
                      </c:pt>
                      <c:pt idx="8690">
                        <c:v>0.11369299999999999</c:v>
                      </c:pt>
                      <c:pt idx="8691">
                        <c:v>0.11369650000000001</c:v>
                      </c:pt>
                      <c:pt idx="8692">
                        <c:v>0.11369800000000002</c:v>
                      </c:pt>
                      <c:pt idx="8693">
                        <c:v>0.11370050000000001</c:v>
                      </c:pt>
                      <c:pt idx="8694">
                        <c:v>0.11371000000000001</c:v>
                      </c:pt>
                      <c:pt idx="8695">
                        <c:v>0.11371600000000001</c:v>
                      </c:pt>
                      <c:pt idx="8696">
                        <c:v>0.11372399999999999</c:v>
                      </c:pt>
                      <c:pt idx="8697">
                        <c:v>0.11372949999999998</c:v>
                      </c:pt>
                      <c:pt idx="8698">
                        <c:v>0.11373649999999998</c:v>
                      </c:pt>
                      <c:pt idx="8699">
                        <c:v>0.11374199999999998</c:v>
                      </c:pt>
                      <c:pt idx="8700">
                        <c:v>0.11374899999999999</c:v>
                      </c:pt>
                      <c:pt idx="8701">
                        <c:v>0.11375549999999995</c:v>
                      </c:pt>
                      <c:pt idx="8702">
                        <c:v>0.11376099999999996</c:v>
                      </c:pt>
                      <c:pt idx="8703">
                        <c:v>0.11376499999999995</c:v>
                      </c:pt>
                      <c:pt idx="8704">
                        <c:v>0.11376899999999994</c:v>
                      </c:pt>
                      <c:pt idx="8705">
                        <c:v>0.11377249999999992</c:v>
                      </c:pt>
                      <c:pt idx="8706">
                        <c:v>0.11376899999999993</c:v>
                      </c:pt>
                      <c:pt idx="8707">
                        <c:v>0.11377499999999992</c:v>
                      </c:pt>
                      <c:pt idx="8708">
                        <c:v>0.11378349999999994</c:v>
                      </c:pt>
                      <c:pt idx="8709">
                        <c:v>0.11378999999999995</c:v>
                      </c:pt>
                      <c:pt idx="8710">
                        <c:v>0.11379649999999994</c:v>
                      </c:pt>
                      <c:pt idx="8711">
                        <c:v>0.11379799999999994</c:v>
                      </c:pt>
                      <c:pt idx="8712">
                        <c:v>0.11380249999999993</c:v>
                      </c:pt>
                      <c:pt idx="8713">
                        <c:v>0.11380649999999994</c:v>
                      </c:pt>
                      <c:pt idx="8714">
                        <c:v>0.11381749999999993</c:v>
                      </c:pt>
                      <c:pt idx="8715">
                        <c:v>0.11382399999999994</c:v>
                      </c:pt>
                      <c:pt idx="8716">
                        <c:v>0.11382949999999994</c:v>
                      </c:pt>
                      <c:pt idx="8717">
                        <c:v>0.11383699999999994</c:v>
                      </c:pt>
                      <c:pt idx="8718">
                        <c:v>0.11384599999999993</c:v>
                      </c:pt>
                      <c:pt idx="8719">
                        <c:v>0.11385499999999996</c:v>
                      </c:pt>
                      <c:pt idx="8720">
                        <c:v>0.11386349999999995</c:v>
                      </c:pt>
                      <c:pt idx="8721">
                        <c:v>0.11387099999999994</c:v>
                      </c:pt>
                      <c:pt idx="8722">
                        <c:v>0.11388099999999995</c:v>
                      </c:pt>
                      <c:pt idx="8723">
                        <c:v>0.11389449999999997</c:v>
                      </c:pt>
                      <c:pt idx="8724">
                        <c:v>0.11390849999999997</c:v>
                      </c:pt>
                      <c:pt idx="8725">
                        <c:v>0.11392499999999997</c:v>
                      </c:pt>
                      <c:pt idx="8726">
                        <c:v>0.11393949999999997</c:v>
                      </c:pt>
                      <c:pt idx="8727">
                        <c:v>0.11396049999999996</c:v>
                      </c:pt>
                      <c:pt idx="8728">
                        <c:v>0.11398249999999997</c:v>
                      </c:pt>
                      <c:pt idx="8729">
                        <c:v>0.11400599999999997</c:v>
                      </c:pt>
                      <c:pt idx="8730">
                        <c:v>0.11402349999999994</c:v>
                      </c:pt>
                      <c:pt idx="8731">
                        <c:v>0.11403999999999996</c:v>
                      </c:pt>
                      <c:pt idx="8732">
                        <c:v>0.11405849999999998</c:v>
                      </c:pt>
                      <c:pt idx="8733">
                        <c:v>0.11407899999999996</c:v>
                      </c:pt>
                      <c:pt idx="8734">
                        <c:v>0.11412899999999997</c:v>
                      </c:pt>
                      <c:pt idx="8735">
                        <c:v>0.11414999999999999</c:v>
                      </c:pt>
                      <c:pt idx="8736">
                        <c:v>0.11417399999999997</c:v>
                      </c:pt>
                      <c:pt idx="8737">
                        <c:v>0.11419399999999999</c:v>
                      </c:pt>
                      <c:pt idx="8738">
                        <c:v>0.11416800000000001</c:v>
                      </c:pt>
                      <c:pt idx="8739">
                        <c:v>0.114191</c:v>
                      </c:pt>
                      <c:pt idx="8740">
                        <c:v>0.11421350000000001</c:v>
                      </c:pt>
                      <c:pt idx="8741">
                        <c:v>0.114241</c:v>
                      </c:pt>
                      <c:pt idx="8742">
                        <c:v>0.11428150000000001</c:v>
                      </c:pt>
                      <c:pt idx="8743">
                        <c:v>0.11430250000000002</c:v>
                      </c:pt>
                      <c:pt idx="8744">
                        <c:v>0.11433150000000002</c:v>
                      </c:pt>
                      <c:pt idx="8745">
                        <c:v>0.11435450000000001</c:v>
                      </c:pt>
                      <c:pt idx="8746">
                        <c:v>0.1143875</c:v>
                      </c:pt>
                      <c:pt idx="8747">
                        <c:v>0.11442049999999998</c:v>
                      </c:pt>
                      <c:pt idx="8748">
                        <c:v>0.11445449999999997</c:v>
                      </c:pt>
                      <c:pt idx="8749">
                        <c:v>0.11448649999999998</c:v>
                      </c:pt>
                      <c:pt idx="8750">
                        <c:v>0.11452299999999997</c:v>
                      </c:pt>
                      <c:pt idx="8751">
                        <c:v>0.11455499999999995</c:v>
                      </c:pt>
                      <c:pt idx="8752">
                        <c:v>0.11459049999999994</c:v>
                      </c:pt>
                      <c:pt idx="8753">
                        <c:v>0.11462499999999995</c:v>
                      </c:pt>
                      <c:pt idx="8754">
                        <c:v>0.11465649999999997</c:v>
                      </c:pt>
                      <c:pt idx="8755">
                        <c:v>0.11469099999999996</c:v>
                      </c:pt>
                      <c:pt idx="8756">
                        <c:v>0.11472449999999997</c:v>
                      </c:pt>
                      <c:pt idx="8757">
                        <c:v>0.11475799999999996</c:v>
                      </c:pt>
                      <c:pt idx="8758">
                        <c:v>0.11479299999999996</c:v>
                      </c:pt>
                      <c:pt idx="8759">
                        <c:v>0.11482499999999998</c:v>
                      </c:pt>
                      <c:pt idx="8760">
                        <c:v>0.11485549999999996</c:v>
                      </c:pt>
                      <c:pt idx="8761">
                        <c:v>0.11488549999999996</c:v>
                      </c:pt>
                      <c:pt idx="8762">
                        <c:v>0.11491499999999996</c:v>
                      </c:pt>
                      <c:pt idx="8763">
                        <c:v>0.11494749999999997</c:v>
                      </c:pt>
                      <c:pt idx="8764">
                        <c:v>0.11497749999999997</c:v>
                      </c:pt>
                      <c:pt idx="8765">
                        <c:v>0.11500699999999994</c:v>
                      </c:pt>
                      <c:pt idx="8766">
                        <c:v>0.11503349999999996</c:v>
                      </c:pt>
                      <c:pt idx="8767">
                        <c:v>0.11505949999999995</c:v>
                      </c:pt>
                      <c:pt idx="8768">
                        <c:v>0.11508649999999994</c:v>
                      </c:pt>
                      <c:pt idx="8769">
                        <c:v>0.11511199999999994</c:v>
                      </c:pt>
                      <c:pt idx="8770">
                        <c:v>0.11513899999999992</c:v>
                      </c:pt>
                      <c:pt idx="8771">
                        <c:v>0.11516349999999992</c:v>
                      </c:pt>
                      <c:pt idx="8772">
                        <c:v>0.11519199999999992</c:v>
                      </c:pt>
                      <c:pt idx="8773">
                        <c:v>0.11521599999999994</c:v>
                      </c:pt>
                      <c:pt idx="8774">
                        <c:v>0.11516599999999994</c:v>
                      </c:pt>
                      <c:pt idx="8775">
                        <c:v>0.11518949999999993</c:v>
                      </c:pt>
                      <c:pt idx="8776">
                        <c:v>0.11521649999999992</c:v>
                      </c:pt>
                      <c:pt idx="8777">
                        <c:v>0.11524299999999991</c:v>
                      </c:pt>
                      <c:pt idx="8778">
                        <c:v>0.11529149999999991</c:v>
                      </c:pt>
                      <c:pt idx="8779">
                        <c:v>0.1153159999999999</c:v>
                      </c:pt>
                      <c:pt idx="8780">
                        <c:v>0.1153394999999999</c:v>
                      </c:pt>
                      <c:pt idx="8781">
                        <c:v>0.11536599999999991</c:v>
                      </c:pt>
                      <c:pt idx="8782">
                        <c:v>0.1153944999999999</c:v>
                      </c:pt>
                      <c:pt idx="8783">
                        <c:v>0.1154214999999999</c:v>
                      </c:pt>
                      <c:pt idx="8784">
                        <c:v>0.11544999999999989</c:v>
                      </c:pt>
                      <c:pt idx="8785">
                        <c:v>0.1154764999999999</c:v>
                      </c:pt>
                      <c:pt idx="8786">
                        <c:v>0.11550449999999991</c:v>
                      </c:pt>
                      <c:pt idx="8787">
                        <c:v>0.1155329999999999</c:v>
                      </c:pt>
                      <c:pt idx="8788">
                        <c:v>0.11555999999999989</c:v>
                      </c:pt>
                      <c:pt idx="8789">
                        <c:v>0.1155914999999999</c:v>
                      </c:pt>
                      <c:pt idx="8790">
                        <c:v>0.1156199999999999</c:v>
                      </c:pt>
                      <c:pt idx="8791">
                        <c:v>0.11564999999999991</c:v>
                      </c:pt>
                      <c:pt idx="8792">
                        <c:v>0.11567799999999988</c:v>
                      </c:pt>
                      <c:pt idx="8793">
                        <c:v>0.11570749999999988</c:v>
                      </c:pt>
                      <c:pt idx="8794">
                        <c:v>0.1157389999999999</c:v>
                      </c:pt>
                      <c:pt idx="8795">
                        <c:v>0.1157674999999999</c:v>
                      </c:pt>
                      <c:pt idx="8796">
                        <c:v>0.1157964999999999</c:v>
                      </c:pt>
                      <c:pt idx="8797">
                        <c:v>0.1158269999999999</c:v>
                      </c:pt>
                      <c:pt idx="8798">
                        <c:v>0.11585549999999989</c:v>
                      </c:pt>
                      <c:pt idx="8799">
                        <c:v>0.11588549999999988</c:v>
                      </c:pt>
                      <c:pt idx="8800">
                        <c:v>0.11591249999999988</c:v>
                      </c:pt>
                      <c:pt idx="8801">
                        <c:v>0.11594449999999988</c:v>
                      </c:pt>
                      <c:pt idx="8802">
                        <c:v>0.11601399999999988</c:v>
                      </c:pt>
                      <c:pt idx="8803">
                        <c:v>0.11604599999999987</c:v>
                      </c:pt>
                      <c:pt idx="8804">
                        <c:v>0.11607649999999987</c:v>
                      </c:pt>
                      <c:pt idx="8805">
                        <c:v>0.11610699999999985</c:v>
                      </c:pt>
                      <c:pt idx="8806">
                        <c:v>0.11613549999999984</c:v>
                      </c:pt>
                      <c:pt idx="8807">
                        <c:v>0.11616899999999986</c:v>
                      </c:pt>
                      <c:pt idx="8808">
                        <c:v>0.11619999999999987</c:v>
                      </c:pt>
                      <c:pt idx="8809">
                        <c:v>0.11623349999999988</c:v>
                      </c:pt>
                      <c:pt idx="8810">
                        <c:v>0.11625499999999989</c:v>
                      </c:pt>
                      <c:pt idx="8811">
                        <c:v>0.1162849999999999</c:v>
                      </c:pt>
                      <c:pt idx="8812">
                        <c:v>0.1163104999999999</c:v>
                      </c:pt>
                      <c:pt idx="8813">
                        <c:v>0.1163399999999999</c:v>
                      </c:pt>
                      <c:pt idx="8814">
                        <c:v>0.11637149999999991</c:v>
                      </c:pt>
                      <c:pt idx="8815">
                        <c:v>0.11639999999999989</c:v>
                      </c:pt>
                      <c:pt idx="8816">
                        <c:v>0.11642449999999989</c:v>
                      </c:pt>
                      <c:pt idx="8817">
                        <c:v>0.11645149999999992</c:v>
                      </c:pt>
                      <c:pt idx="8818">
                        <c:v>0.11647549999999991</c:v>
                      </c:pt>
                      <c:pt idx="8819">
                        <c:v>0.11650199999999991</c:v>
                      </c:pt>
                      <c:pt idx="8820">
                        <c:v>0.11652649999999992</c:v>
                      </c:pt>
                      <c:pt idx="8821">
                        <c:v>0.11655149999999992</c:v>
                      </c:pt>
                      <c:pt idx="8822">
                        <c:v>0.11657599999999992</c:v>
                      </c:pt>
                      <c:pt idx="8823">
                        <c:v>0.11659849999999994</c:v>
                      </c:pt>
                      <c:pt idx="8824">
                        <c:v>0.11662499999999992</c:v>
                      </c:pt>
                      <c:pt idx="8825">
                        <c:v>0.11665149999999994</c:v>
                      </c:pt>
                      <c:pt idx="8826">
                        <c:v>0.11667899999999992</c:v>
                      </c:pt>
                      <c:pt idx="8827">
                        <c:v>0.11670399999999992</c:v>
                      </c:pt>
                      <c:pt idx="8828">
                        <c:v>0.1167289999999999</c:v>
                      </c:pt>
                      <c:pt idx="8829">
                        <c:v>0.1167559999999999</c:v>
                      </c:pt>
                      <c:pt idx="8830">
                        <c:v>0.11677999999999988</c:v>
                      </c:pt>
                      <c:pt idx="8831">
                        <c:v>0.1168054999999999</c:v>
                      </c:pt>
                      <c:pt idx="8832">
                        <c:v>0.1168334999999999</c:v>
                      </c:pt>
                      <c:pt idx="8833">
                        <c:v>0.11685949999999991</c:v>
                      </c:pt>
                      <c:pt idx="8834">
                        <c:v>0.11688599999999992</c:v>
                      </c:pt>
                      <c:pt idx="8835">
                        <c:v>0.11691499999999992</c:v>
                      </c:pt>
                      <c:pt idx="8836">
                        <c:v>0.11694799999999991</c:v>
                      </c:pt>
                      <c:pt idx="8837">
                        <c:v>0.11697899999999993</c:v>
                      </c:pt>
                      <c:pt idx="8838">
                        <c:v>0.11702249999999995</c:v>
                      </c:pt>
                      <c:pt idx="8839">
                        <c:v>0.11704949999999993</c:v>
                      </c:pt>
                      <c:pt idx="8840">
                        <c:v>0.11707849999999993</c:v>
                      </c:pt>
                      <c:pt idx="8841">
                        <c:v>0.11710349999999994</c:v>
                      </c:pt>
                      <c:pt idx="8842">
                        <c:v>0.11713049999999994</c:v>
                      </c:pt>
                      <c:pt idx="8843">
                        <c:v>0.11715949999999994</c:v>
                      </c:pt>
                      <c:pt idx="8844">
                        <c:v>0.11718849999999995</c:v>
                      </c:pt>
                      <c:pt idx="8845">
                        <c:v>0.11721399999999996</c:v>
                      </c:pt>
                      <c:pt idx="8846">
                        <c:v>0.11725149999999998</c:v>
                      </c:pt>
                      <c:pt idx="8847">
                        <c:v>0.11728049999999998</c:v>
                      </c:pt>
                      <c:pt idx="8848">
                        <c:v>0.11731249999999997</c:v>
                      </c:pt>
                      <c:pt idx="8849">
                        <c:v>0.11733949999999999</c:v>
                      </c:pt>
                      <c:pt idx="8850">
                        <c:v>0.117371</c:v>
                      </c:pt>
                      <c:pt idx="8851">
                        <c:v>0.11739799999999999</c:v>
                      </c:pt>
                      <c:pt idx="8852">
                        <c:v>0.11742549999999997</c:v>
                      </c:pt>
                      <c:pt idx="8853">
                        <c:v>0.11745549999999998</c:v>
                      </c:pt>
                      <c:pt idx="8854">
                        <c:v>0.11748950000000001</c:v>
                      </c:pt>
                      <c:pt idx="8855">
                        <c:v>0.117518</c:v>
                      </c:pt>
                      <c:pt idx="8856">
                        <c:v>0.117547</c:v>
                      </c:pt>
                      <c:pt idx="8857">
                        <c:v>0.11757599999999999</c:v>
                      </c:pt>
                      <c:pt idx="8858">
                        <c:v>0.11760349999999999</c:v>
                      </c:pt>
                      <c:pt idx="8859">
                        <c:v>0.11763199999999997</c:v>
                      </c:pt>
                      <c:pt idx="8860">
                        <c:v>0.11766149999999997</c:v>
                      </c:pt>
                      <c:pt idx="8861">
                        <c:v>0.11768999999999999</c:v>
                      </c:pt>
                      <c:pt idx="8862">
                        <c:v>0.117715</c:v>
                      </c:pt>
                      <c:pt idx="8863">
                        <c:v>0.11774099999999998</c:v>
                      </c:pt>
                      <c:pt idx="8864">
                        <c:v>0.11776999999999999</c:v>
                      </c:pt>
                      <c:pt idx="8865">
                        <c:v>0.1177995</c:v>
                      </c:pt>
                      <c:pt idx="8866">
                        <c:v>0.117826</c:v>
                      </c:pt>
                      <c:pt idx="8867">
                        <c:v>0.11784949999999998</c:v>
                      </c:pt>
                      <c:pt idx="8868">
                        <c:v>0.11787999999999998</c:v>
                      </c:pt>
                      <c:pt idx="8869">
                        <c:v>0.1179095</c:v>
                      </c:pt>
                      <c:pt idx="8870">
                        <c:v>0.11793150000000001</c:v>
                      </c:pt>
                      <c:pt idx="8871">
                        <c:v>0.11796100000000001</c:v>
                      </c:pt>
                      <c:pt idx="8872">
                        <c:v>0.11799100000000001</c:v>
                      </c:pt>
                      <c:pt idx="8873">
                        <c:v>0.1180225</c:v>
                      </c:pt>
                      <c:pt idx="8874">
                        <c:v>0.1180635</c:v>
                      </c:pt>
                      <c:pt idx="8875">
                        <c:v>0.11808999999999999</c:v>
                      </c:pt>
                      <c:pt idx="8876">
                        <c:v>0.11811599999999998</c:v>
                      </c:pt>
                      <c:pt idx="8877">
                        <c:v>0.11814449999999999</c:v>
                      </c:pt>
                      <c:pt idx="8878">
                        <c:v>0.11817449999999999</c:v>
                      </c:pt>
                      <c:pt idx="8879">
                        <c:v>0.11820599999999999</c:v>
                      </c:pt>
                      <c:pt idx="8880">
                        <c:v>0.11823599999999999</c:v>
                      </c:pt>
                      <c:pt idx="8881">
                        <c:v>0.1182665</c:v>
                      </c:pt>
                      <c:pt idx="8882">
                        <c:v>0.11829749999999999</c:v>
                      </c:pt>
                      <c:pt idx="8883">
                        <c:v>0.1183255</c:v>
                      </c:pt>
                      <c:pt idx="8884">
                        <c:v>0.11835449999999997</c:v>
                      </c:pt>
                      <c:pt idx="8885">
                        <c:v>0.11838050000000001</c:v>
                      </c:pt>
                      <c:pt idx="8886">
                        <c:v>0.11840299999999999</c:v>
                      </c:pt>
                      <c:pt idx="8887">
                        <c:v>0.11842949999999998</c:v>
                      </c:pt>
                      <c:pt idx="8888">
                        <c:v>0.11845499999999998</c:v>
                      </c:pt>
                      <c:pt idx="8889">
                        <c:v>0.11847849999999999</c:v>
                      </c:pt>
                      <c:pt idx="8890">
                        <c:v>0.1185015</c:v>
                      </c:pt>
                      <c:pt idx="8891">
                        <c:v>0.11852600000000001</c:v>
                      </c:pt>
                      <c:pt idx="8892">
                        <c:v>0.1185505</c:v>
                      </c:pt>
                      <c:pt idx="8893">
                        <c:v>0.11857350000000003</c:v>
                      </c:pt>
                      <c:pt idx="8894">
                        <c:v>0.11859650000000002</c:v>
                      </c:pt>
                      <c:pt idx="8895">
                        <c:v>0.11861700000000003</c:v>
                      </c:pt>
                      <c:pt idx="8896">
                        <c:v>0.11863650000000002</c:v>
                      </c:pt>
                      <c:pt idx="8897">
                        <c:v>0.11861900000000002</c:v>
                      </c:pt>
                      <c:pt idx="8898">
                        <c:v>0.11864050000000002</c:v>
                      </c:pt>
                      <c:pt idx="8899">
                        <c:v>0.118657</c:v>
                      </c:pt>
                      <c:pt idx="8900">
                        <c:v>0.11867500000000002</c:v>
                      </c:pt>
                      <c:pt idx="8901">
                        <c:v>0.11869250000000003</c:v>
                      </c:pt>
                      <c:pt idx="8902">
                        <c:v>0.11870950000000001</c:v>
                      </c:pt>
                      <c:pt idx="8903">
                        <c:v>0.11872800000000001</c:v>
                      </c:pt>
                      <c:pt idx="8904">
                        <c:v>0.11874700000000002</c:v>
                      </c:pt>
                      <c:pt idx="8905">
                        <c:v>0.11876700000000003</c:v>
                      </c:pt>
                      <c:pt idx="8906">
                        <c:v>0.11878300000000001</c:v>
                      </c:pt>
                      <c:pt idx="8907">
                        <c:v>0.11879900000000002</c:v>
                      </c:pt>
                      <c:pt idx="8908">
                        <c:v>0.11881550000000002</c:v>
                      </c:pt>
                      <c:pt idx="8909">
                        <c:v>0.11883000000000003</c:v>
                      </c:pt>
                      <c:pt idx="8910">
                        <c:v>0.11884450000000005</c:v>
                      </c:pt>
                      <c:pt idx="8911">
                        <c:v>0.11885750000000003</c:v>
                      </c:pt>
                      <c:pt idx="8912">
                        <c:v>0.11887050000000005</c:v>
                      </c:pt>
                      <c:pt idx="8913">
                        <c:v>0.11888550000000003</c:v>
                      </c:pt>
                      <c:pt idx="8914">
                        <c:v>0.11890150000000003</c:v>
                      </c:pt>
                      <c:pt idx="8915">
                        <c:v>0.11891850000000005</c:v>
                      </c:pt>
                      <c:pt idx="8916">
                        <c:v>0.11893850000000004</c:v>
                      </c:pt>
                      <c:pt idx="8917">
                        <c:v>0.11895800000000005</c:v>
                      </c:pt>
                      <c:pt idx="8918">
                        <c:v>0.11897500000000004</c:v>
                      </c:pt>
                      <c:pt idx="8919">
                        <c:v>0.11899050000000004</c:v>
                      </c:pt>
                      <c:pt idx="8920">
                        <c:v>0.11900800000000006</c:v>
                      </c:pt>
                      <c:pt idx="8921">
                        <c:v>0.11902500000000005</c:v>
                      </c:pt>
                      <c:pt idx="8922">
                        <c:v>0.11903750000000007</c:v>
                      </c:pt>
                      <c:pt idx="8923">
                        <c:v>0.11905250000000007</c:v>
                      </c:pt>
                      <c:pt idx="8924">
                        <c:v>0.11906700000000006</c:v>
                      </c:pt>
                      <c:pt idx="8925">
                        <c:v>0.11907300000000007</c:v>
                      </c:pt>
                      <c:pt idx="8926">
                        <c:v>0.11908450000000005</c:v>
                      </c:pt>
                      <c:pt idx="8927">
                        <c:v>0.11909700000000006</c:v>
                      </c:pt>
                      <c:pt idx="8928">
                        <c:v>0.11910800000000005</c:v>
                      </c:pt>
                      <c:pt idx="8929">
                        <c:v>0.11912000000000006</c:v>
                      </c:pt>
                      <c:pt idx="8930">
                        <c:v>0.11913400000000005</c:v>
                      </c:pt>
                      <c:pt idx="8931">
                        <c:v>0.11914850000000003</c:v>
                      </c:pt>
                      <c:pt idx="8932">
                        <c:v>0.11916150000000003</c:v>
                      </c:pt>
                      <c:pt idx="8933">
                        <c:v>0.11917850000000005</c:v>
                      </c:pt>
                      <c:pt idx="8934">
                        <c:v>0.11916300000000005</c:v>
                      </c:pt>
                      <c:pt idx="8935">
                        <c:v>0.11917200000000004</c:v>
                      </c:pt>
                      <c:pt idx="8936">
                        <c:v>0.11917900000000005</c:v>
                      </c:pt>
                      <c:pt idx="8937">
                        <c:v>0.11919000000000005</c:v>
                      </c:pt>
                      <c:pt idx="8938">
                        <c:v>0.11920150000000003</c:v>
                      </c:pt>
                      <c:pt idx="8939">
                        <c:v>0.11921350000000004</c:v>
                      </c:pt>
                      <c:pt idx="8940">
                        <c:v>0.11922400000000005</c:v>
                      </c:pt>
                      <c:pt idx="8941">
                        <c:v>0.11922500000000005</c:v>
                      </c:pt>
                      <c:pt idx="8942">
                        <c:v>0.11922000000000005</c:v>
                      </c:pt>
                      <c:pt idx="8943">
                        <c:v>0.11923350000000005</c:v>
                      </c:pt>
                      <c:pt idx="8944">
                        <c:v>0.11923750000000004</c:v>
                      </c:pt>
                      <c:pt idx="8945">
                        <c:v>0.11924750000000003</c:v>
                      </c:pt>
                      <c:pt idx="8946">
                        <c:v>0.11924750000000003</c:v>
                      </c:pt>
                      <c:pt idx="8947">
                        <c:v>0.11924700000000003</c:v>
                      </c:pt>
                      <c:pt idx="8948">
                        <c:v>0.11924450000000003</c:v>
                      </c:pt>
                      <c:pt idx="8949">
                        <c:v>0.11924550000000002</c:v>
                      </c:pt>
                      <c:pt idx="8950">
                        <c:v>0.11924400000000002</c:v>
                      </c:pt>
                      <c:pt idx="8951">
                        <c:v>0.11924600000000002</c:v>
                      </c:pt>
                      <c:pt idx="8952">
                        <c:v>0.11924500000000003</c:v>
                      </c:pt>
                      <c:pt idx="8953">
                        <c:v>0.11925000000000004</c:v>
                      </c:pt>
                      <c:pt idx="8954">
                        <c:v>0.11925200000000002</c:v>
                      </c:pt>
                      <c:pt idx="8955">
                        <c:v>0.11925100000000002</c:v>
                      </c:pt>
                      <c:pt idx="8956">
                        <c:v>0.11925150000000002</c:v>
                      </c:pt>
                      <c:pt idx="8957">
                        <c:v>0.11925099999999998</c:v>
                      </c:pt>
                      <c:pt idx="8958">
                        <c:v>0.1192525</c:v>
                      </c:pt>
                      <c:pt idx="8959">
                        <c:v>0.119252</c:v>
                      </c:pt>
                      <c:pt idx="8960">
                        <c:v>0.11925000000000001</c:v>
                      </c:pt>
                      <c:pt idx="8961">
                        <c:v>0.11924699999999999</c:v>
                      </c:pt>
                      <c:pt idx="8962">
                        <c:v>0.11924649999999999</c:v>
                      </c:pt>
                      <c:pt idx="8963">
                        <c:v>0.11924649999999998</c:v>
                      </c:pt>
                      <c:pt idx="8964">
                        <c:v>0.11924349999999999</c:v>
                      </c:pt>
                      <c:pt idx="8965">
                        <c:v>0.11924299999999999</c:v>
                      </c:pt>
                      <c:pt idx="8966">
                        <c:v>0.11924949999999997</c:v>
                      </c:pt>
                      <c:pt idx="8967">
                        <c:v>0.11925199999999997</c:v>
                      </c:pt>
                      <c:pt idx="8968">
                        <c:v>0.11925299999999997</c:v>
                      </c:pt>
                      <c:pt idx="8969">
                        <c:v>0.11925349999999996</c:v>
                      </c:pt>
                      <c:pt idx="8970">
                        <c:v>0.11925149999999995</c:v>
                      </c:pt>
                      <c:pt idx="8971">
                        <c:v>0.11925199999999996</c:v>
                      </c:pt>
                      <c:pt idx="8972">
                        <c:v>0.11924949999999994</c:v>
                      </c:pt>
                      <c:pt idx="8973">
                        <c:v>0.11924999999999994</c:v>
                      </c:pt>
                      <c:pt idx="8974">
                        <c:v>0.11924999999999991</c:v>
                      </c:pt>
                      <c:pt idx="8975">
                        <c:v>0.11925199999999991</c:v>
                      </c:pt>
                      <c:pt idx="8976">
                        <c:v>0.11925349999999992</c:v>
                      </c:pt>
                      <c:pt idx="8977">
                        <c:v>0.11925449999999989</c:v>
                      </c:pt>
                      <c:pt idx="8978">
                        <c:v>0.11924799999999991</c:v>
                      </c:pt>
                      <c:pt idx="8979">
                        <c:v>0.1192494999999999</c:v>
                      </c:pt>
                      <c:pt idx="8980">
                        <c:v>0.11924549999999989</c:v>
                      </c:pt>
                      <c:pt idx="8981">
                        <c:v>0.1192399999999999</c:v>
                      </c:pt>
                      <c:pt idx="8982">
                        <c:v>0.11923299999999991</c:v>
                      </c:pt>
                      <c:pt idx="8983">
                        <c:v>0.11922849999999992</c:v>
                      </c:pt>
                      <c:pt idx="8984">
                        <c:v>0.11922199999999991</c:v>
                      </c:pt>
                      <c:pt idx="8985">
                        <c:v>0.11922699999999993</c:v>
                      </c:pt>
                      <c:pt idx="8986">
                        <c:v>0.11921249999999993</c:v>
                      </c:pt>
                      <c:pt idx="8987">
                        <c:v>0.11920499999999992</c:v>
                      </c:pt>
                      <c:pt idx="8988">
                        <c:v>0.11919649999999991</c:v>
                      </c:pt>
                      <c:pt idx="8989">
                        <c:v>0.11918349999999993</c:v>
                      </c:pt>
                      <c:pt idx="8990">
                        <c:v>0.11917549999999993</c:v>
                      </c:pt>
                      <c:pt idx="8991">
                        <c:v>0.11916499999999992</c:v>
                      </c:pt>
                      <c:pt idx="8992">
                        <c:v>0.11915549999999993</c:v>
                      </c:pt>
                      <c:pt idx="8993">
                        <c:v>0.11914549999999992</c:v>
                      </c:pt>
                      <c:pt idx="8994">
                        <c:v>0.11913299999999995</c:v>
                      </c:pt>
                      <c:pt idx="8995">
                        <c:v>0.11912149999999995</c:v>
                      </c:pt>
                      <c:pt idx="8996">
                        <c:v>0.11911199999999995</c:v>
                      </c:pt>
                      <c:pt idx="8997">
                        <c:v>0.11909949999999997</c:v>
                      </c:pt>
                      <c:pt idx="8998">
                        <c:v>0.11908849999999997</c:v>
                      </c:pt>
                      <c:pt idx="8999">
                        <c:v>0.11908099999999998</c:v>
                      </c:pt>
                      <c:pt idx="9000">
                        <c:v>0.11907349999999996</c:v>
                      </c:pt>
                      <c:pt idx="9001">
                        <c:v>0.11906649999999995</c:v>
                      </c:pt>
                      <c:pt idx="9002">
                        <c:v>0.11900449999999996</c:v>
                      </c:pt>
                      <c:pt idx="9003">
                        <c:v>0.11899499999999996</c:v>
                      </c:pt>
                      <c:pt idx="9004">
                        <c:v>0.11898799999999994</c:v>
                      </c:pt>
                      <c:pt idx="9005">
                        <c:v>0.11897999999999992</c:v>
                      </c:pt>
                      <c:pt idx="9006">
                        <c:v>0.11897449999999994</c:v>
                      </c:pt>
                      <c:pt idx="9007">
                        <c:v>0.11896449999999995</c:v>
                      </c:pt>
                      <c:pt idx="9008">
                        <c:v>0.11896949999999991</c:v>
                      </c:pt>
                      <c:pt idx="9009">
                        <c:v>0.11895299999999993</c:v>
                      </c:pt>
                      <c:pt idx="9010">
                        <c:v>0.11894599999999994</c:v>
                      </c:pt>
                      <c:pt idx="9011">
                        <c:v>0.11893899999999995</c:v>
                      </c:pt>
                      <c:pt idx="9012">
                        <c:v>0.11893299999999997</c:v>
                      </c:pt>
                      <c:pt idx="9013">
                        <c:v>0.11892799999999996</c:v>
                      </c:pt>
                      <c:pt idx="9014">
                        <c:v>0.11891649999999997</c:v>
                      </c:pt>
                      <c:pt idx="9015">
                        <c:v>0.11890899999999999</c:v>
                      </c:pt>
                      <c:pt idx="9016">
                        <c:v>0.11890299999999998</c:v>
                      </c:pt>
                      <c:pt idx="9017">
                        <c:v>0.11889649999999997</c:v>
                      </c:pt>
                      <c:pt idx="9018">
                        <c:v>0.11889299999999998</c:v>
                      </c:pt>
                      <c:pt idx="9019">
                        <c:v>0.11888799999999998</c:v>
                      </c:pt>
                      <c:pt idx="9020">
                        <c:v>0.11888199999999999</c:v>
                      </c:pt>
                      <c:pt idx="9021">
                        <c:v>0.118878</c:v>
                      </c:pt>
                      <c:pt idx="9022">
                        <c:v>0.11887150000000002</c:v>
                      </c:pt>
                      <c:pt idx="9023">
                        <c:v>0.11886900000000004</c:v>
                      </c:pt>
                      <c:pt idx="9024">
                        <c:v>0.11886250000000004</c:v>
                      </c:pt>
                      <c:pt idx="9025">
                        <c:v>0.11885600000000002</c:v>
                      </c:pt>
                      <c:pt idx="9026">
                        <c:v>0.11884850000000002</c:v>
                      </c:pt>
                      <c:pt idx="9027">
                        <c:v>0.11884800000000001</c:v>
                      </c:pt>
                      <c:pt idx="9028">
                        <c:v>0.11884</c:v>
                      </c:pt>
                      <c:pt idx="9029">
                        <c:v>0.11883350000000002</c:v>
                      </c:pt>
                      <c:pt idx="9030">
                        <c:v>0.11883050000000002</c:v>
                      </c:pt>
                      <c:pt idx="9031">
                        <c:v>0.11882600000000004</c:v>
                      </c:pt>
                      <c:pt idx="9032">
                        <c:v>0.11881900000000005</c:v>
                      </c:pt>
                      <c:pt idx="9033">
                        <c:v>0.11881850000000005</c:v>
                      </c:pt>
                      <c:pt idx="9034">
                        <c:v>0.11880900000000004</c:v>
                      </c:pt>
                      <c:pt idx="9035">
                        <c:v>0.11879900000000003</c:v>
                      </c:pt>
                      <c:pt idx="9036">
                        <c:v>0.11878450000000003</c:v>
                      </c:pt>
                      <c:pt idx="9037">
                        <c:v>0.11877450000000003</c:v>
                      </c:pt>
                      <c:pt idx="9038">
                        <c:v>0.11874950000000004</c:v>
                      </c:pt>
                      <c:pt idx="9039">
                        <c:v>0.11874100000000004</c:v>
                      </c:pt>
                      <c:pt idx="9040">
                        <c:v>0.11873200000000002</c:v>
                      </c:pt>
                      <c:pt idx="9041">
                        <c:v>0.11872450000000002</c:v>
                      </c:pt>
                      <c:pt idx="9042">
                        <c:v>0.11871650000000003</c:v>
                      </c:pt>
                      <c:pt idx="9043">
                        <c:v>0.11870450000000002</c:v>
                      </c:pt>
                      <c:pt idx="9044">
                        <c:v>0.11870150000000003</c:v>
                      </c:pt>
                      <c:pt idx="9045">
                        <c:v>0.11869750000000001</c:v>
                      </c:pt>
                      <c:pt idx="9046">
                        <c:v>0.11868500000000001</c:v>
                      </c:pt>
                      <c:pt idx="9047">
                        <c:v>0.11867699999999999</c:v>
                      </c:pt>
                      <c:pt idx="9048">
                        <c:v>0.11866900000000001</c:v>
                      </c:pt>
                      <c:pt idx="9049">
                        <c:v>0.11866249999999999</c:v>
                      </c:pt>
                      <c:pt idx="9050">
                        <c:v>0.11865600000000001</c:v>
                      </c:pt>
                      <c:pt idx="9051">
                        <c:v>0.11865199999999999</c:v>
                      </c:pt>
                      <c:pt idx="9052">
                        <c:v>0.118649</c:v>
                      </c:pt>
                      <c:pt idx="9053">
                        <c:v>0.11864650000000002</c:v>
                      </c:pt>
                      <c:pt idx="9054">
                        <c:v>0.11863850000000001</c:v>
                      </c:pt>
                      <c:pt idx="9055">
                        <c:v>0.11863600000000002</c:v>
                      </c:pt>
                      <c:pt idx="9056">
                        <c:v>0.11863550000000002</c:v>
                      </c:pt>
                      <c:pt idx="9057">
                        <c:v>0.11863000000000001</c:v>
                      </c:pt>
                      <c:pt idx="9058">
                        <c:v>0.1186325</c:v>
                      </c:pt>
                      <c:pt idx="9059">
                        <c:v>0.1186345</c:v>
                      </c:pt>
                      <c:pt idx="9060">
                        <c:v>0.11863749999999999</c:v>
                      </c:pt>
                      <c:pt idx="9061">
                        <c:v>0.11862799999999998</c:v>
                      </c:pt>
                      <c:pt idx="9062">
                        <c:v>0.11862899999999998</c:v>
                      </c:pt>
                      <c:pt idx="9063">
                        <c:v>0.11863349999999998</c:v>
                      </c:pt>
                      <c:pt idx="9064">
                        <c:v>0.11863549999999996</c:v>
                      </c:pt>
                      <c:pt idx="9065">
                        <c:v>0.11863799999999997</c:v>
                      </c:pt>
                      <c:pt idx="9066">
                        <c:v>0.11864199999999996</c:v>
                      </c:pt>
                      <c:pt idx="9067">
                        <c:v>0.11864999999999995</c:v>
                      </c:pt>
                      <c:pt idx="9068">
                        <c:v>0.11865449999999997</c:v>
                      </c:pt>
                      <c:pt idx="9069">
                        <c:v>0.11865999999999997</c:v>
                      </c:pt>
                      <c:pt idx="9070">
                        <c:v>0.11866649999999999</c:v>
                      </c:pt>
                      <c:pt idx="9071">
                        <c:v>0.1186735</c:v>
                      </c:pt>
                      <c:pt idx="9072">
                        <c:v>0.11868099999999999</c:v>
                      </c:pt>
                      <c:pt idx="9073">
                        <c:v>0.1186895</c:v>
                      </c:pt>
                      <c:pt idx="9074">
                        <c:v>0.1186835</c:v>
                      </c:pt>
                      <c:pt idx="9075">
                        <c:v>0.11869500000000001</c:v>
                      </c:pt>
                      <c:pt idx="9076">
                        <c:v>0.11870649999999999</c:v>
                      </c:pt>
                      <c:pt idx="9077">
                        <c:v>0.11871499999999999</c:v>
                      </c:pt>
                      <c:pt idx="9078">
                        <c:v>0.11871899999999998</c:v>
                      </c:pt>
                      <c:pt idx="9079">
                        <c:v>0.118726</c:v>
                      </c:pt>
                      <c:pt idx="9080">
                        <c:v>0.11873199999999999</c:v>
                      </c:pt>
                      <c:pt idx="9081">
                        <c:v>0.11873599999999999</c:v>
                      </c:pt>
                      <c:pt idx="9082">
                        <c:v>0.11873949999999998</c:v>
                      </c:pt>
                      <c:pt idx="9083">
                        <c:v>0.11874699999999998</c:v>
                      </c:pt>
                      <c:pt idx="9084">
                        <c:v>0.11875549999999997</c:v>
                      </c:pt>
                      <c:pt idx="9085">
                        <c:v>0.11875949999999998</c:v>
                      </c:pt>
                      <c:pt idx="9086">
                        <c:v>0.11876899999999997</c:v>
                      </c:pt>
                      <c:pt idx="9087">
                        <c:v>0.11879449999999997</c:v>
                      </c:pt>
                      <c:pt idx="9088">
                        <c:v>0.11881749999999995</c:v>
                      </c:pt>
                      <c:pt idx="9089">
                        <c:v>0.11883949999999995</c:v>
                      </c:pt>
                      <c:pt idx="9090">
                        <c:v>0.11885949999999995</c:v>
                      </c:pt>
                      <c:pt idx="9091">
                        <c:v>0.11887999999999999</c:v>
                      </c:pt>
                      <c:pt idx="9092">
                        <c:v>0.11890099999999998</c:v>
                      </c:pt>
                      <c:pt idx="9093">
                        <c:v>0.1189225</c:v>
                      </c:pt>
                      <c:pt idx="9094">
                        <c:v>0.11894199999999999</c:v>
                      </c:pt>
                      <c:pt idx="9095">
                        <c:v>0.11896649999999998</c:v>
                      </c:pt>
                      <c:pt idx="9096">
                        <c:v>0.11898999999999997</c:v>
                      </c:pt>
                      <c:pt idx="9097">
                        <c:v>0.11905199999999998</c:v>
                      </c:pt>
                      <c:pt idx="9098">
                        <c:v>0.11907699999999996</c:v>
                      </c:pt>
                      <c:pt idx="9099">
                        <c:v>0.11910349999999997</c:v>
                      </c:pt>
                      <c:pt idx="9100">
                        <c:v>0.1191295</c:v>
                      </c:pt>
                      <c:pt idx="9101">
                        <c:v>0.11915550000000001</c:v>
                      </c:pt>
                      <c:pt idx="9102">
                        <c:v>0.1191845</c:v>
                      </c:pt>
                      <c:pt idx="9103">
                        <c:v>0.119213</c:v>
                      </c:pt>
                      <c:pt idx="9104">
                        <c:v>0.1192405</c:v>
                      </c:pt>
                      <c:pt idx="9105">
                        <c:v>0.11926100000000002</c:v>
                      </c:pt>
                      <c:pt idx="9106">
                        <c:v>0.11929100000000002</c:v>
                      </c:pt>
                      <c:pt idx="9107">
                        <c:v>0.11931950000000001</c:v>
                      </c:pt>
                      <c:pt idx="9108">
                        <c:v>0.119351</c:v>
                      </c:pt>
                      <c:pt idx="9109">
                        <c:v>0.11938550000000001</c:v>
                      </c:pt>
                      <c:pt idx="9110">
                        <c:v>0.11941650000000001</c:v>
                      </c:pt>
                      <c:pt idx="9111">
                        <c:v>0.11945450000000001</c:v>
                      </c:pt>
                      <c:pt idx="9112">
                        <c:v>0.11948900000000001</c:v>
                      </c:pt>
                      <c:pt idx="9113">
                        <c:v>0.11952150000000002</c:v>
                      </c:pt>
                      <c:pt idx="9114">
                        <c:v>0.11955350000000003</c:v>
                      </c:pt>
                      <c:pt idx="9115">
                        <c:v>0.11958400000000002</c:v>
                      </c:pt>
                      <c:pt idx="9116">
                        <c:v>0.11960950000000001</c:v>
                      </c:pt>
                      <c:pt idx="9117">
                        <c:v>0.11963750000000001</c:v>
                      </c:pt>
                      <c:pt idx="9118">
                        <c:v>0.11966400000000002</c:v>
                      </c:pt>
                      <c:pt idx="9119">
                        <c:v>0.11969200000000001</c:v>
                      </c:pt>
                      <c:pt idx="9120">
                        <c:v>0.11971750000000002</c:v>
                      </c:pt>
                      <c:pt idx="9121">
                        <c:v>0.11974600000000002</c:v>
                      </c:pt>
                      <c:pt idx="9122">
                        <c:v>0.11977550000000002</c:v>
                      </c:pt>
                      <c:pt idx="9123">
                        <c:v>0.11980200000000003</c:v>
                      </c:pt>
                      <c:pt idx="9124">
                        <c:v>0.11982850000000005</c:v>
                      </c:pt>
                      <c:pt idx="9125">
                        <c:v>0.11986150000000005</c:v>
                      </c:pt>
                      <c:pt idx="9126">
                        <c:v>0.11989550000000004</c:v>
                      </c:pt>
                      <c:pt idx="9127">
                        <c:v>0.11992000000000007</c:v>
                      </c:pt>
                      <c:pt idx="9128">
                        <c:v>0.11994700000000007</c:v>
                      </c:pt>
                      <c:pt idx="9129">
                        <c:v>0.11996900000000008</c:v>
                      </c:pt>
                      <c:pt idx="9130">
                        <c:v>0.11999500000000006</c:v>
                      </c:pt>
                      <c:pt idx="9131">
                        <c:v>0.11805600000000008</c:v>
                      </c:pt>
                      <c:pt idx="9132">
                        <c:v>0.11765950000000008</c:v>
                      </c:pt>
                      <c:pt idx="9133">
                        <c:v>0.11820100000000008</c:v>
                      </c:pt>
                      <c:pt idx="9134">
                        <c:v>0.12465300000000008</c:v>
                      </c:pt>
                      <c:pt idx="9135">
                        <c:v>0.12404250000000008</c:v>
                      </c:pt>
                      <c:pt idx="9136">
                        <c:v>0.12366300000000006</c:v>
                      </c:pt>
                      <c:pt idx="9137">
                        <c:v>0.12295600000000005</c:v>
                      </c:pt>
                      <c:pt idx="9138">
                        <c:v>0.12218350000000006</c:v>
                      </c:pt>
                      <c:pt idx="9139">
                        <c:v>0.12163100000000007</c:v>
                      </c:pt>
                      <c:pt idx="9140">
                        <c:v>0.12090800000000007</c:v>
                      </c:pt>
                      <c:pt idx="9141">
                        <c:v>0.12029150000000007</c:v>
                      </c:pt>
                      <c:pt idx="9142">
                        <c:v>0.11975050000000005</c:v>
                      </c:pt>
                      <c:pt idx="9143">
                        <c:v>0.11915750000000007</c:v>
                      </c:pt>
                      <c:pt idx="9144">
                        <c:v>0.11861550000000007</c:v>
                      </c:pt>
                      <c:pt idx="9145">
                        <c:v>0.11798800000000005</c:v>
                      </c:pt>
                      <c:pt idx="9146">
                        <c:v>0.11730450000000005</c:v>
                      </c:pt>
                      <c:pt idx="9147">
                        <c:v>0.11650900000000003</c:v>
                      </c:pt>
                      <c:pt idx="9148">
                        <c:v>0.11587100000000003</c:v>
                      </c:pt>
                      <c:pt idx="9149">
                        <c:v>0.11526550000000006</c:v>
                      </c:pt>
                      <c:pt idx="9150">
                        <c:v>0.11447750000000005</c:v>
                      </c:pt>
                      <c:pt idx="9151">
                        <c:v>0.11380150000000003</c:v>
                      </c:pt>
                      <c:pt idx="9152">
                        <c:v>0.11313950000000003</c:v>
                      </c:pt>
                      <c:pt idx="9153">
                        <c:v>0.11247300000000005</c:v>
                      </c:pt>
                      <c:pt idx="9154">
                        <c:v>0.11179750000000004</c:v>
                      </c:pt>
                      <c:pt idx="9155">
                        <c:v>0.11107400000000006</c:v>
                      </c:pt>
                      <c:pt idx="9156">
                        <c:v>0.11020900000000004</c:v>
                      </c:pt>
                      <c:pt idx="9157">
                        <c:v>0.10949150000000003</c:v>
                      </c:pt>
                      <c:pt idx="9158">
                        <c:v>0.10859750000000004</c:v>
                      </c:pt>
                      <c:pt idx="9159">
                        <c:v>0.10760850000000004</c:v>
                      </c:pt>
                      <c:pt idx="9160">
                        <c:v>0.10677500000000005</c:v>
                      </c:pt>
                      <c:pt idx="9161">
                        <c:v>0.10557550000000004</c:v>
                      </c:pt>
                      <c:pt idx="9162">
                        <c:v>0.10646200000000006</c:v>
                      </c:pt>
                      <c:pt idx="9163">
                        <c:v>0.10635700000000005</c:v>
                      </c:pt>
                      <c:pt idx="9164">
                        <c:v>0.10616650000000007</c:v>
                      </c:pt>
                      <c:pt idx="9165">
                        <c:v>0.10445750000000008</c:v>
                      </c:pt>
                      <c:pt idx="9166">
                        <c:v>0.10253650000000006</c:v>
                      </c:pt>
                      <c:pt idx="9167">
                        <c:v>0.10110300000000005</c:v>
                      </c:pt>
                      <c:pt idx="9168">
                        <c:v>9.9777000000000074E-2</c:v>
                      </c:pt>
                      <c:pt idx="9169">
                        <c:v>9.9584500000000076E-2</c:v>
                      </c:pt>
                      <c:pt idx="9170">
                        <c:v>9.8400000000000085E-2</c:v>
                      </c:pt>
                      <c:pt idx="9171">
                        <c:v>9.7939500000000096E-2</c:v>
                      </c:pt>
                      <c:pt idx="9172">
                        <c:v>9.6521000000000121E-2</c:v>
                      </c:pt>
                      <c:pt idx="9173">
                        <c:v>9.5682500000000101E-2</c:v>
                      </c:pt>
                      <c:pt idx="9174">
                        <c:v>9.5314500000000107E-2</c:v>
                      </c:pt>
                      <c:pt idx="9175">
                        <c:v>9.4148500000000107E-2</c:v>
                      </c:pt>
                      <c:pt idx="9176">
                        <c:v>9.3614500000000087E-2</c:v>
                      </c:pt>
                      <c:pt idx="9177">
                        <c:v>9.2599500000000085E-2</c:v>
                      </c:pt>
                      <c:pt idx="9178">
                        <c:v>9.2102500000000087E-2</c:v>
                      </c:pt>
                      <c:pt idx="9179">
                        <c:v>9.1012500000000079E-2</c:v>
                      </c:pt>
                      <c:pt idx="9180">
                        <c:v>9.0309000000000056E-2</c:v>
                      </c:pt>
                      <c:pt idx="9181">
                        <c:v>8.9229500000000059E-2</c:v>
                      </c:pt>
                      <c:pt idx="9182">
                        <c:v>8.838400000000006E-2</c:v>
                      </c:pt>
                      <c:pt idx="9183">
                        <c:v>8.7675500000000059E-2</c:v>
                      </c:pt>
                      <c:pt idx="9184">
                        <c:v>8.7333000000000049E-2</c:v>
                      </c:pt>
                      <c:pt idx="9185">
                        <c:v>8.6665000000000034E-2</c:v>
                      </c:pt>
                      <c:pt idx="9186">
                        <c:v>8.5782500000000025E-2</c:v>
                      </c:pt>
                      <c:pt idx="9187">
                        <c:v>8.4910500000000014E-2</c:v>
                      </c:pt>
                      <c:pt idx="9188">
                        <c:v>8.4026500000000018E-2</c:v>
                      </c:pt>
                      <c:pt idx="9189">
                        <c:v>8.3335000000000006E-2</c:v>
                      </c:pt>
                      <c:pt idx="9190">
                        <c:v>8.1928000000000001E-2</c:v>
                      </c:pt>
                      <c:pt idx="9191">
                        <c:v>8.1448499999999993E-2</c:v>
                      </c:pt>
                      <c:pt idx="9192">
                        <c:v>8.0291000000000001E-2</c:v>
                      </c:pt>
                      <c:pt idx="9193">
                        <c:v>7.9013500000000014E-2</c:v>
                      </c:pt>
                      <c:pt idx="9194">
                        <c:v>7.7939000000000022E-2</c:v>
                      </c:pt>
                      <c:pt idx="9195">
                        <c:v>7.6842000000000021E-2</c:v>
                      </c:pt>
                      <c:pt idx="9196">
                        <c:v>7.5546500000000016E-2</c:v>
                      </c:pt>
                      <c:pt idx="9197">
                        <c:v>7.514400000000003E-2</c:v>
                      </c:pt>
                      <c:pt idx="9198">
                        <c:v>7.4297500000000044E-2</c:v>
                      </c:pt>
                      <c:pt idx="9199">
                        <c:v>7.2825500000000057E-2</c:v>
                      </c:pt>
                      <c:pt idx="9200">
                        <c:v>7.1545500000000067E-2</c:v>
                      </c:pt>
                      <c:pt idx="9201">
                        <c:v>7.1188500000000071E-2</c:v>
                      </c:pt>
                      <c:pt idx="9202">
                        <c:v>7.0160500000000056E-2</c:v>
                      </c:pt>
                      <c:pt idx="9203">
                        <c:v>6.940900000000004E-2</c:v>
                      </c:pt>
                      <c:pt idx="9204">
                        <c:v>6.8887000000000059E-2</c:v>
                      </c:pt>
                      <c:pt idx="9205">
                        <c:v>6.753150000000005E-2</c:v>
                      </c:pt>
                      <c:pt idx="9206">
                        <c:v>6.630050000000004E-2</c:v>
                      </c:pt>
                      <c:pt idx="9207">
                        <c:v>6.5448500000000048E-2</c:v>
                      </c:pt>
                      <c:pt idx="9208">
                        <c:v>6.4458500000000002E-2</c:v>
                      </c:pt>
                      <c:pt idx="9209">
                        <c:v>6.4158000000000034E-2</c:v>
                      </c:pt>
                      <c:pt idx="9210">
                        <c:v>6.305150000000001E-2</c:v>
                      </c:pt>
                      <c:pt idx="9211">
                        <c:v>6.2322500000000017E-2</c:v>
                      </c:pt>
                      <c:pt idx="9212">
                        <c:v>6.1930500000000006E-2</c:v>
                      </c:pt>
                      <c:pt idx="9213">
                        <c:v>6.1378000000000002E-2</c:v>
                      </c:pt>
                      <c:pt idx="9214">
                        <c:v>6.0298500000000005E-2</c:v>
                      </c:pt>
                      <c:pt idx="9215">
                        <c:v>5.9737499999999999E-2</c:v>
                      </c:pt>
                      <c:pt idx="9216">
                        <c:v>5.8964500000000003E-2</c:v>
                      </c:pt>
                      <c:pt idx="9217">
                        <c:v>5.8085000000000012E-2</c:v>
                      </c:pt>
                      <c:pt idx="9218">
                        <c:v>5.7174000000000016E-2</c:v>
                      </c:pt>
                      <c:pt idx="9219">
                        <c:v>5.6667000000000023E-2</c:v>
                      </c:pt>
                      <c:pt idx="9220">
                        <c:v>5.601150000000002E-2</c:v>
                      </c:pt>
                      <c:pt idx="9221">
                        <c:v>5.5481000000000023E-2</c:v>
                      </c:pt>
                      <c:pt idx="9222">
                        <c:v>5.5024500000000025E-2</c:v>
                      </c:pt>
                      <c:pt idx="9223">
                        <c:v>5.4200500000000026E-2</c:v>
                      </c:pt>
                      <c:pt idx="9224">
                        <c:v>5.3489500000000023E-2</c:v>
                      </c:pt>
                      <c:pt idx="9225">
                        <c:v>5.2664000000000016E-2</c:v>
                      </c:pt>
                      <c:pt idx="9226">
                        <c:v>5.2014000000000012E-2</c:v>
                      </c:pt>
                      <c:pt idx="9227">
                        <c:v>5.1637000000000016E-2</c:v>
                      </c:pt>
                      <c:pt idx="9228">
                        <c:v>5.0910500000000018E-2</c:v>
                      </c:pt>
                      <c:pt idx="9229">
                        <c:v>5.0593000000000013E-2</c:v>
                      </c:pt>
                      <c:pt idx="9230">
                        <c:v>4.9902500000000016E-2</c:v>
                      </c:pt>
                      <c:pt idx="9231">
                        <c:v>4.8902500000000015E-2</c:v>
                      </c:pt>
                      <c:pt idx="9232">
                        <c:v>4.7993500000000015E-2</c:v>
                      </c:pt>
                      <c:pt idx="9233">
                        <c:v>4.7081000000000019E-2</c:v>
                      </c:pt>
                      <c:pt idx="9234">
                        <c:v>4.6523500000000023E-2</c:v>
                      </c:pt>
                      <c:pt idx="9235">
                        <c:v>4.5308000000000008E-2</c:v>
                      </c:pt>
                      <c:pt idx="9236">
                        <c:v>4.5316000000000009E-2</c:v>
                      </c:pt>
                      <c:pt idx="9237">
                        <c:v>4.4299500000000006E-2</c:v>
                      </c:pt>
                      <c:pt idx="9238">
                        <c:v>4.3103500000000003E-2</c:v>
                      </c:pt>
                      <c:pt idx="9239">
                        <c:v>4.3143000000000001E-2</c:v>
                      </c:pt>
                      <c:pt idx="9240">
                        <c:v>4.1903499999999996E-2</c:v>
                      </c:pt>
                      <c:pt idx="9241">
                        <c:v>4.2165000000000001E-2</c:v>
                      </c:pt>
                      <c:pt idx="9242">
                        <c:v>4.2029999999999991E-2</c:v>
                      </c:pt>
                      <c:pt idx="9243">
                        <c:v>3.9891999999999997E-2</c:v>
                      </c:pt>
                      <c:pt idx="9244">
                        <c:v>3.9511499999999991E-2</c:v>
                      </c:pt>
                      <c:pt idx="9245">
                        <c:v>3.8699499999999977E-2</c:v>
                      </c:pt>
                      <c:pt idx="9246">
                        <c:v>3.7045499999999995E-2</c:v>
                      </c:pt>
                      <c:pt idx="9247">
                        <c:v>3.5508999999999985E-2</c:v>
                      </c:pt>
                      <c:pt idx="9248">
                        <c:v>3.577799999999997E-2</c:v>
                      </c:pt>
                      <c:pt idx="9249">
                        <c:v>3.5285999999999984E-2</c:v>
                      </c:pt>
                      <c:pt idx="9250">
                        <c:v>3.3519499999999987E-2</c:v>
                      </c:pt>
                      <c:pt idx="9251">
                        <c:v>3.2794999999999998E-2</c:v>
                      </c:pt>
                      <c:pt idx="9252">
                        <c:v>3.1927000000000004E-2</c:v>
                      </c:pt>
                      <c:pt idx="9253">
                        <c:v>3.1418499999999995E-2</c:v>
                      </c:pt>
                      <c:pt idx="9254">
                        <c:v>3.0905000000000005E-2</c:v>
                      </c:pt>
                      <c:pt idx="9255">
                        <c:v>3.101050000000001E-2</c:v>
                      </c:pt>
                      <c:pt idx="9256">
                        <c:v>2.8843500000000005E-2</c:v>
                      </c:pt>
                      <c:pt idx="9257">
                        <c:v>2.7476000000000007E-2</c:v>
                      </c:pt>
                      <c:pt idx="9258">
                        <c:v>2.6862500000000011E-2</c:v>
                      </c:pt>
                      <c:pt idx="9259">
                        <c:v>2.6132500000000006E-2</c:v>
                      </c:pt>
                      <c:pt idx="9260">
                        <c:v>2.5224000000000007E-2</c:v>
                      </c:pt>
                      <c:pt idx="9261">
                        <c:v>2.498750000000001E-2</c:v>
                      </c:pt>
                      <c:pt idx="9262">
                        <c:v>2.4897000000000016E-2</c:v>
                      </c:pt>
                      <c:pt idx="9263">
                        <c:v>2.4942500000000013E-2</c:v>
                      </c:pt>
                      <c:pt idx="9264">
                        <c:v>2.5064500000000014E-2</c:v>
                      </c:pt>
                      <c:pt idx="9265">
                        <c:v>2.4386500000000019E-2</c:v>
                      </c:pt>
                      <c:pt idx="9266">
                        <c:v>2.414800000000001E-2</c:v>
                      </c:pt>
                      <c:pt idx="9267">
                        <c:v>2.3344500000000021E-2</c:v>
                      </c:pt>
                      <c:pt idx="9268">
                        <c:v>2.296800000000002E-2</c:v>
                      </c:pt>
                      <c:pt idx="9269">
                        <c:v>2.1903000000000016E-2</c:v>
                      </c:pt>
                      <c:pt idx="9270">
                        <c:v>2.1373500000000024E-2</c:v>
                      </c:pt>
                      <c:pt idx="9271">
                        <c:v>1.978350000000002E-2</c:v>
                      </c:pt>
                      <c:pt idx="9272">
                        <c:v>1.8463000000000028E-2</c:v>
                      </c:pt>
                      <c:pt idx="9273">
                        <c:v>1.7185500000000024E-2</c:v>
                      </c:pt>
                      <c:pt idx="9274">
                        <c:v>1.6976000000000012E-2</c:v>
                      </c:pt>
                      <c:pt idx="9275">
                        <c:v>1.5978499999999996E-2</c:v>
                      </c:pt>
                      <c:pt idx="9276">
                        <c:v>1.4879000000000014E-2</c:v>
                      </c:pt>
                      <c:pt idx="9277">
                        <c:v>1.3651000000000014E-2</c:v>
                      </c:pt>
                      <c:pt idx="9278">
                        <c:v>1.3289500000000018E-2</c:v>
                      </c:pt>
                      <c:pt idx="9279">
                        <c:v>1.2910500000000021E-2</c:v>
                      </c:pt>
                      <c:pt idx="9280">
                        <c:v>1.2186500000000015E-2</c:v>
                      </c:pt>
                      <c:pt idx="9281">
                        <c:v>1.150950000000002E-2</c:v>
                      </c:pt>
                      <c:pt idx="9282">
                        <c:v>1.1185000000000016E-2</c:v>
                      </c:pt>
                      <c:pt idx="9283">
                        <c:v>1.0353500000000015E-2</c:v>
                      </c:pt>
                      <c:pt idx="9284">
                        <c:v>9.7065000000000172E-3</c:v>
                      </c:pt>
                      <c:pt idx="9285">
                        <c:v>9.2390000000000198E-3</c:v>
                      </c:pt>
                      <c:pt idx="9286">
                        <c:v>8.0265000000000232E-3</c:v>
                      </c:pt>
                      <c:pt idx="9287">
                        <c:v>6.9800000000000183E-3</c:v>
                      </c:pt>
                      <c:pt idx="9288">
                        <c:v>6.3365000000000183E-3</c:v>
                      </c:pt>
                      <c:pt idx="9289">
                        <c:v>5.4805000000000235E-3</c:v>
                      </c:pt>
                      <c:pt idx="9290">
                        <c:v>4.9045000000000174E-3</c:v>
                      </c:pt>
                      <c:pt idx="9291">
                        <c:v>4.7735000000000199E-3</c:v>
                      </c:pt>
                      <c:pt idx="9292">
                        <c:v>4.1820000000000216E-3</c:v>
                      </c:pt>
                      <c:pt idx="9293">
                        <c:v>4.0480000000000195E-3</c:v>
                      </c:pt>
                      <c:pt idx="9294">
                        <c:v>3.2050000000000208E-3</c:v>
                      </c:pt>
                      <c:pt idx="9295">
                        <c:v>2.6750000000000168E-3</c:v>
                      </c:pt>
                      <c:pt idx="9296">
                        <c:v>2.3360000000000204E-3</c:v>
                      </c:pt>
                      <c:pt idx="9297">
                        <c:v>1.4235000000000152E-3</c:v>
                      </c:pt>
                      <c:pt idx="9298">
                        <c:v>1.0275000000000212E-3</c:v>
                      </c:pt>
                      <c:pt idx="9299">
                        <c:v>9.0500000000010223E-5</c:v>
                      </c:pt>
                      <c:pt idx="9300">
                        <c:v>-1.4084999999999881E-3</c:v>
                      </c:pt>
                      <c:pt idx="9301">
                        <c:v>-1.5179999999999866E-3</c:v>
                      </c:pt>
                      <c:pt idx="9302">
                        <c:v>-2.137999999999985E-3</c:v>
                      </c:pt>
                      <c:pt idx="9303">
                        <c:v>-3.3189999999999787E-3</c:v>
                      </c:pt>
                      <c:pt idx="9304">
                        <c:v>-4.4424999999999821E-3</c:v>
                      </c:pt>
                      <c:pt idx="9305">
                        <c:v>-4.8269999999999858E-3</c:v>
                      </c:pt>
                      <c:pt idx="9306">
                        <c:v>-5.5244999999999799E-3</c:v>
                      </c:pt>
                      <c:pt idx="9307">
                        <c:v>-6.1609999999999833E-3</c:v>
                      </c:pt>
                      <c:pt idx="9308">
                        <c:v>-6.2624999999999877E-3</c:v>
                      </c:pt>
                      <c:pt idx="9309">
                        <c:v>-7.1554999999999987E-3</c:v>
                      </c:pt>
                      <c:pt idx="9310">
                        <c:v>-7.1875000000000064E-3</c:v>
                      </c:pt>
                      <c:pt idx="9311">
                        <c:v>-7.8635000000000007E-3</c:v>
                      </c:pt>
                      <c:pt idx="9312">
                        <c:v>-8.3374999999999994E-3</c:v>
                      </c:pt>
                      <c:pt idx="9313">
                        <c:v>-8.9569999999999979E-3</c:v>
                      </c:pt>
                      <c:pt idx="9314">
                        <c:v>-1.0352999999999999E-2</c:v>
                      </c:pt>
                      <c:pt idx="9315">
                        <c:v>-1.0744999999999998E-2</c:v>
                      </c:pt>
                      <c:pt idx="9316">
                        <c:v>-1.1258500000000003E-2</c:v>
                      </c:pt>
                      <c:pt idx="9317">
                        <c:v>-1.1719000000000002E-2</c:v>
                      </c:pt>
                      <c:pt idx="9318">
                        <c:v>-1.2135000000000007E-2</c:v>
                      </c:pt>
                      <c:pt idx="9319">
                        <c:v>-1.2635000000000009E-2</c:v>
                      </c:pt>
                      <c:pt idx="9320">
                        <c:v>-1.3221000000000007E-2</c:v>
                      </c:pt>
                      <c:pt idx="9321">
                        <c:v>-1.3953000000000014E-2</c:v>
                      </c:pt>
                      <c:pt idx="9322">
                        <c:v>-1.4737000000000011E-2</c:v>
                      </c:pt>
                      <c:pt idx="9323">
                        <c:v>-1.5255000000000012E-2</c:v>
                      </c:pt>
                      <c:pt idx="9324">
                        <c:v>-1.5935000000000005E-2</c:v>
                      </c:pt>
                      <c:pt idx="9325">
                        <c:v>-1.6754000000000005E-2</c:v>
                      </c:pt>
                      <c:pt idx="9326">
                        <c:v>-1.7391500000000004E-2</c:v>
                      </c:pt>
                      <c:pt idx="9327">
                        <c:v>-1.8006000000000005E-2</c:v>
                      </c:pt>
                      <c:pt idx="9328">
                        <c:v>-1.85595E-2</c:v>
                      </c:pt>
                      <c:pt idx="9329">
                        <c:v>-1.8887000000000001E-2</c:v>
                      </c:pt>
                      <c:pt idx="9330">
                        <c:v>-1.9435000000000008E-2</c:v>
                      </c:pt>
                      <c:pt idx="9331">
                        <c:v>-1.7854999999999999E-2</c:v>
                      </c:pt>
                      <c:pt idx="9332">
                        <c:v>-1.8188500000000007E-2</c:v>
                      </c:pt>
                      <c:pt idx="9333">
                        <c:v>-1.9311000000000009E-2</c:v>
                      </c:pt>
                      <c:pt idx="9334">
                        <c:v>-2.6222500000000003E-2</c:v>
                      </c:pt>
                      <c:pt idx="9335">
                        <c:v>-2.6134999999999992E-2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5FBC-45EC-BD3A-D7FE6D58391D}"/>
                  </c:ext>
                </c:extLst>
              </c15:ser>
            </c15:filteredScatterSeries>
            <c15:filteredScatter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344A'!$BJ$1</c15:sqref>
                        </c15:formulaRef>
                      </c:ext>
                    </c:extLst>
                    <c:strCache>
                      <c:ptCount val="1"/>
                      <c:pt idx="0">
                        <c:v>Disk-33_In, 344 A</c:v>
                      </c:pt>
                    </c:strCache>
                  </c:strRef>
                </c:tx>
                <c:spPr>
                  <a:ln w="19050" cap="rnd">
                    <a:solidFill>
                      <a:srgbClr val="FF000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344A'!$C$4:$C$3616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-3.5159999999999997E-2</c:v>
                      </c:pt>
                      <c:pt idx="1">
                        <c:v>-3.0880000000000001E-2</c:v>
                      </c:pt>
                      <c:pt idx="2">
                        <c:v>2.8670000000000001E-2</c:v>
                      </c:pt>
                      <c:pt idx="3">
                        <c:v>-3.0169999999999999E-2</c:v>
                      </c:pt>
                      <c:pt idx="4">
                        <c:v>-3.7200000000000002E-3</c:v>
                      </c:pt>
                      <c:pt idx="5">
                        <c:v>-4.4609999999999997E-2</c:v>
                      </c:pt>
                      <c:pt idx="6">
                        <c:v>6.1500000000000001E-3</c:v>
                      </c:pt>
                      <c:pt idx="7">
                        <c:v>-8.2199999999999999E-3</c:v>
                      </c:pt>
                      <c:pt idx="8">
                        <c:v>-8.9499999999999996E-3</c:v>
                      </c:pt>
                      <c:pt idx="9">
                        <c:v>-1.338E-2</c:v>
                      </c:pt>
                      <c:pt idx="10">
                        <c:v>2.7369999999999998E-2</c:v>
                      </c:pt>
                      <c:pt idx="11">
                        <c:v>-2.0300000000000001E-3</c:v>
                      </c:pt>
                      <c:pt idx="12">
                        <c:v>-2.2399999999999998E-3</c:v>
                      </c:pt>
                      <c:pt idx="13">
                        <c:v>-2.1900000000000001E-3</c:v>
                      </c:pt>
                      <c:pt idx="14" formatCode="0.00E+00">
                        <c:v>6.30081E-4</c:v>
                      </c:pt>
                      <c:pt idx="15">
                        <c:v>1.66E-2</c:v>
                      </c:pt>
                      <c:pt idx="16">
                        <c:v>-1.618E-2</c:v>
                      </c:pt>
                      <c:pt idx="17">
                        <c:v>-4.5700000000000003E-3</c:v>
                      </c:pt>
                      <c:pt idx="18">
                        <c:v>-1.9890000000000001E-2</c:v>
                      </c:pt>
                      <c:pt idx="19">
                        <c:v>2.5510000000000001E-2</c:v>
                      </c:pt>
                      <c:pt idx="20">
                        <c:v>3.5810000000000002E-2</c:v>
                      </c:pt>
                      <c:pt idx="21">
                        <c:v>0.24636</c:v>
                      </c:pt>
                      <c:pt idx="22">
                        <c:v>0.59943000000000002</c:v>
                      </c:pt>
                      <c:pt idx="23">
                        <c:v>0.89822999999999997</c:v>
                      </c:pt>
                      <c:pt idx="24">
                        <c:v>1.0985100000000001</c:v>
                      </c:pt>
                      <c:pt idx="25">
                        <c:v>1.3666499999999999</c:v>
                      </c:pt>
                      <c:pt idx="26">
                        <c:v>1.6165499999999999</c:v>
                      </c:pt>
                      <c:pt idx="27">
                        <c:v>1.90778</c:v>
                      </c:pt>
                      <c:pt idx="28">
                        <c:v>2.1311399999999998</c:v>
                      </c:pt>
                      <c:pt idx="29">
                        <c:v>2.38774</c:v>
                      </c:pt>
                      <c:pt idx="30">
                        <c:v>2.6627800000000001</c:v>
                      </c:pt>
                      <c:pt idx="31">
                        <c:v>2.9049399999999999</c:v>
                      </c:pt>
                      <c:pt idx="32">
                        <c:v>3.1744300000000001</c:v>
                      </c:pt>
                      <c:pt idx="33">
                        <c:v>3.37113</c:v>
                      </c:pt>
                      <c:pt idx="34">
                        <c:v>3.6148199999999999</c:v>
                      </c:pt>
                      <c:pt idx="35">
                        <c:v>3.8898299999999999</c:v>
                      </c:pt>
                      <c:pt idx="36">
                        <c:v>4.1555999999999997</c:v>
                      </c:pt>
                      <c:pt idx="37">
                        <c:v>4.4379400000000002</c:v>
                      </c:pt>
                      <c:pt idx="38">
                        <c:v>4.6747399999999999</c:v>
                      </c:pt>
                      <c:pt idx="39">
                        <c:v>4.8831899999999999</c:v>
                      </c:pt>
                      <c:pt idx="40">
                        <c:v>5.2885600000000004</c:v>
                      </c:pt>
                      <c:pt idx="41">
                        <c:v>5.3772799999999998</c:v>
                      </c:pt>
                      <c:pt idx="42">
                        <c:v>5.6045800000000003</c:v>
                      </c:pt>
                      <c:pt idx="43">
                        <c:v>5.8922400000000001</c:v>
                      </c:pt>
                      <c:pt idx="44">
                        <c:v>6.1825000000000001</c:v>
                      </c:pt>
                      <c:pt idx="45">
                        <c:v>6.3943399999999997</c:v>
                      </c:pt>
                      <c:pt idx="46">
                        <c:v>6.6378899999999996</c:v>
                      </c:pt>
                      <c:pt idx="47">
                        <c:v>6.8905599999999998</c:v>
                      </c:pt>
                      <c:pt idx="48">
                        <c:v>7.15252</c:v>
                      </c:pt>
                      <c:pt idx="49">
                        <c:v>7.3896199999999999</c:v>
                      </c:pt>
                      <c:pt idx="50">
                        <c:v>7.6230799999999999</c:v>
                      </c:pt>
                      <c:pt idx="51">
                        <c:v>7.83535</c:v>
                      </c:pt>
                      <c:pt idx="52">
                        <c:v>8.1307100000000005</c:v>
                      </c:pt>
                      <c:pt idx="53">
                        <c:v>8.4083299999999994</c:v>
                      </c:pt>
                      <c:pt idx="54">
                        <c:v>8.6501900000000003</c:v>
                      </c:pt>
                      <c:pt idx="55">
                        <c:v>8.9133899999999997</c:v>
                      </c:pt>
                      <c:pt idx="56">
                        <c:v>9.1709399999999999</c:v>
                      </c:pt>
                      <c:pt idx="57">
                        <c:v>9.4584299999999999</c:v>
                      </c:pt>
                      <c:pt idx="58">
                        <c:v>9.6511800000000001</c:v>
                      </c:pt>
                      <c:pt idx="59">
                        <c:v>9.8958600000000008</c:v>
                      </c:pt>
                      <c:pt idx="60">
                        <c:v>9.9817999999999998</c:v>
                      </c:pt>
                      <c:pt idx="61">
                        <c:v>10.00489</c:v>
                      </c:pt>
                      <c:pt idx="62">
                        <c:v>9.9523200000000003</c:v>
                      </c:pt>
                      <c:pt idx="63">
                        <c:v>9.9787599999999994</c:v>
                      </c:pt>
                      <c:pt idx="64">
                        <c:v>9.9808000000000003</c:v>
                      </c:pt>
                      <c:pt idx="65">
                        <c:v>10.00844</c:v>
                      </c:pt>
                      <c:pt idx="66">
                        <c:v>9.9558300000000006</c:v>
                      </c:pt>
                      <c:pt idx="67">
                        <c:v>9.9416200000000003</c:v>
                      </c:pt>
                      <c:pt idx="68">
                        <c:v>9.9723600000000001</c:v>
                      </c:pt>
                      <c:pt idx="69">
                        <c:v>9.9630899999999993</c:v>
                      </c:pt>
                      <c:pt idx="70">
                        <c:v>9.9787099999999995</c:v>
                      </c:pt>
                      <c:pt idx="71">
                        <c:v>9.9307400000000001</c:v>
                      </c:pt>
                      <c:pt idx="72">
                        <c:v>9.9558499999999999</c:v>
                      </c:pt>
                      <c:pt idx="73">
                        <c:v>9.9701400000000007</c:v>
                      </c:pt>
                      <c:pt idx="74">
                        <c:v>9.9783799999999996</c:v>
                      </c:pt>
                      <c:pt idx="75">
                        <c:v>9.9703400000000002</c:v>
                      </c:pt>
                      <c:pt idx="76">
                        <c:v>9.95641</c:v>
                      </c:pt>
                      <c:pt idx="77">
                        <c:v>9.9758999999999993</c:v>
                      </c:pt>
                      <c:pt idx="78">
                        <c:v>9.9907699999999995</c:v>
                      </c:pt>
                      <c:pt idx="79">
                        <c:v>9.9307200000000009</c:v>
                      </c:pt>
                      <c:pt idx="80">
                        <c:v>9.9390099999999997</c:v>
                      </c:pt>
                      <c:pt idx="81">
                        <c:v>9.9514600000000009</c:v>
                      </c:pt>
                      <c:pt idx="82">
                        <c:v>9.9752399999999994</c:v>
                      </c:pt>
                      <c:pt idx="83">
                        <c:v>9.9396100000000001</c:v>
                      </c:pt>
                      <c:pt idx="84">
                        <c:v>9.9419299999999993</c:v>
                      </c:pt>
                      <c:pt idx="85">
                        <c:v>9.9442900000000005</c:v>
                      </c:pt>
                      <c:pt idx="86">
                        <c:v>9.9412000000000003</c:v>
                      </c:pt>
                      <c:pt idx="87">
                        <c:v>9.9610599999999998</c:v>
                      </c:pt>
                      <c:pt idx="88">
                        <c:v>9.9204600000000003</c:v>
                      </c:pt>
                      <c:pt idx="89">
                        <c:v>9.9358599999999999</c:v>
                      </c:pt>
                      <c:pt idx="90">
                        <c:v>9.9436099999999996</c:v>
                      </c:pt>
                      <c:pt idx="91">
                        <c:v>9.9902599999999993</c:v>
                      </c:pt>
                      <c:pt idx="92">
                        <c:v>9.95425</c:v>
                      </c:pt>
                      <c:pt idx="93">
                        <c:v>9.9503599999999999</c:v>
                      </c:pt>
                      <c:pt idx="94">
                        <c:v>9.9395699999999998</c:v>
                      </c:pt>
                      <c:pt idx="95">
                        <c:v>9.9651599999999991</c:v>
                      </c:pt>
                      <c:pt idx="96">
                        <c:v>9.9706700000000001</c:v>
                      </c:pt>
                      <c:pt idx="97">
                        <c:v>9.9518599999999999</c:v>
                      </c:pt>
                      <c:pt idx="98">
                        <c:v>9.9624400000000009</c:v>
                      </c:pt>
                      <c:pt idx="99">
                        <c:v>9.9940599999999993</c:v>
                      </c:pt>
                      <c:pt idx="100">
                        <c:v>9.9387500000000006</c:v>
                      </c:pt>
                      <c:pt idx="101">
                        <c:v>10.07457</c:v>
                      </c:pt>
                      <c:pt idx="102">
                        <c:v>9.9299800000000005</c:v>
                      </c:pt>
                      <c:pt idx="103">
                        <c:v>9.9574999999999996</c:v>
                      </c:pt>
                      <c:pt idx="104">
                        <c:v>9.9489999999999998</c:v>
                      </c:pt>
                      <c:pt idx="105">
                        <c:v>9.9793400000000005</c:v>
                      </c:pt>
                      <c:pt idx="106">
                        <c:v>9.9550900000000002</c:v>
                      </c:pt>
                      <c:pt idx="107">
                        <c:v>9.9607299999999999</c:v>
                      </c:pt>
                      <c:pt idx="108">
                        <c:v>9.9919100000000007</c:v>
                      </c:pt>
                      <c:pt idx="109">
                        <c:v>9.9424399999999995</c:v>
                      </c:pt>
                      <c:pt idx="110">
                        <c:v>9.9449699999999996</c:v>
                      </c:pt>
                      <c:pt idx="111">
                        <c:v>9.9211200000000002</c:v>
                      </c:pt>
                      <c:pt idx="112">
                        <c:v>9.9526800000000009</c:v>
                      </c:pt>
                      <c:pt idx="113">
                        <c:v>9.9331800000000001</c:v>
                      </c:pt>
                      <c:pt idx="114">
                        <c:v>9.9395600000000002</c:v>
                      </c:pt>
                      <c:pt idx="115">
                        <c:v>9.9410600000000002</c:v>
                      </c:pt>
                      <c:pt idx="116">
                        <c:v>9.9762699999999995</c:v>
                      </c:pt>
                      <c:pt idx="117">
                        <c:v>9.9234500000000008</c:v>
                      </c:pt>
                      <c:pt idx="118">
                        <c:v>9.9334600000000002</c:v>
                      </c:pt>
                      <c:pt idx="119">
                        <c:v>9.9288900000000009</c:v>
                      </c:pt>
                      <c:pt idx="120">
                        <c:v>9.9471399999999992</c:v>
                      </c:pt>
                      <c:pt idx="121">
                        <c:v>9.9347100000000008</c:v>
                      </c:pt>
                      <c:pt idx="122">
                        <c:v>9.9302200000000003</c:v>
                      </c:pt>
                      <c:pt idx="123">
                        <c:v>9.9509600000000002</c:v>
                      </c:pt>
                      <c:pt idx="124">
                        <c:v>9.9592399999999994</c:v>
                      </c:pt>
                      <c:pt idx="125">
                        <c:v>9.9572500000000002</c:v>
                      </c:pt>
                      <c:pt idx="126">
                        <c:v>9.9470899999999993</c:v>
                      </c:pt>
                      <c:pt idx="127">
                        <c:v>9.9399200000000008</c:v>
                      </c:pt>
                      <c:pt idx="128">
                        <c:v>9.9001199999999994</c:v>
                      </c:pt>
                      <c:pt idx="129">
                        <c:v>9.9529399999999999</c:v>
                      </c:pt>
                      <c:pt idx="130">
                        <c:v>9.9416200000000003</c:v>
                      </c:pt>
                      <c:pt idx="131">
                        <c:v>9.9452099999999994</c:v>
                      </c:pt>
                      <c:pt idx="132">
                        <c:v>9.9509600000000002</c:v>
                      </c:pt>
                      <c:pt idx="133">
                        <c:v>9.9761299999999995</c:v>
                      </c:pt>
                      <c:pt idx="134">
                        <c:v>9.9545700000000004</c:v>
                      </c:pt>
                      <c:pt idx="135">
                        <c:v>9.9426299999999994</c:v>
                      </c:pt>
                      <c:pt idx="136">
                        <c:v>9.9269400000000001</c:v>
                      </c:pt>
                      <c:pt idx="137">
                        <c:v>9.9679800000000007</c:v>
                      </c:pt>
                      <c:pt idx="138">
                        <c:v>9.9548000000000005</c:v>
                      </c:pt>
                      <c:pt idx="139">
                        <c:v>9.9727300000000003</c:v>
                      </c:pt>
                      <c:pt idx="140">
                        <c:v>9.9594900000000006</c:v>
                      </c:pt>
                      <c:pt idx="141">
                        <c:v>9.9898600000000002</c:v>
                      </c:pt>
                      <c:pt idx="142">
                        <c:v>9.9868199999999998</c:v>
                      </c:pt>
                      <c:pt idx="143">
                        <c:v>9.9701000000000004</c:v>
                      </c:pt>
                      <c:pt idx="144">
                        <c:v>9.9589099999999995</c:v>
                      </c:pt>
                      <c:pt idx="145">
                        <c:v>9.9432600000000004</c:v>
                      </c:pt>
                      <c:pt idx="146">
                        <c:v>9.9699399999999994</c:v>
                      </c:pt>
                      <c:pt idx="147">
                        <c:v>9.9472299999999994</c:v>
                      </c:pt>
                      <c:pt idx="148">
                        <c:v>9.9472000000000005</c:v>
                      </c:pt>
                      <c:pt idx="149">
                        <c:v>9.95519</c:v>
                      </c:pt>
                      <c:pt idx="150">
                        <c:v>9.9755500000000001</c:v>
                      </c:pt>
                      <c:pt idx="151">
                        <c:v>9.9448799999999995</c:v>
                      </c:pt>
                      <c:pt idx="152">
                        <c:v>9.9413099999999996</c:v>
                      </c:pt>
                      <c:pt idx="153">
                        <c:v>9.9602299999999993</c:v>
                      </c:pt>
                      <c:pt idx="154">
                        <c:v>9.9902300000000004</c:v>
                      </c:pt>
                      <c:pt idx="155">
                        <c:v>9.9377700000000004</c:v>
                      </c:pt>
                      <c:pt idx="156">
                        <c:v>10.0502</c:v>
                      </c:pt>
                      <c:pt idx="157">
                        <c:v>10.066750000000001</c:v>
                      </c:pt>
                      <c:pt idx="158">
                        <c:v>9.9564000000000004</c:v>
                      </c:pt>
                      <c:pt idx="159">
                        <c:v>9.9960699999999996</c:v>
                      </c:pt>
                      <c:pt idx="160">
                        <c:v>9.9986800000000002</c:v>
                      </c:pt>
                      <c:pt idx="161">
                        <c:v>9.9879200000000008</c:v>
                      </c:pt>
                      <c:pt idx="162">
                        <c:v>10.02623</c:v>
                      </c:pt>
                      <c:pt idx="163">
                        <c:v>9.9947999999999997</c:v>
                      </c:pt>
                      <c:pt idx="164">
                        <c:v>9.9565800000000007</c:v>
                      </c:pt>
                      <c:pt idx="165">
                        <c:v>9.95383</c:v>
                      </c:pt>
                      <c:pt idx="166">
                        <c:v>9.9195899999999995</c:v>
                      </c:pt>
                      <c:pt idx="167">
                        <c:v>9.9671400000000006</c:v>
                      </c:pt>
                      <c:pt idx="168">
                        <c:v>9.9348799999999997</c:v>
                      </c:pt>
                      <c:pt idx="169">
                        <c:v>9.9613200000000006</c:v>
                      </c:pt>
                      <c:pt idx="170">
                        <c:v>9.9315700000000007</c:v>
                      </c:pt>
                      <c:pt idx="171">
                        <c:v>9.9598399999999998</c:v>
                      </c:pt>
                      <c:pt idx="172">
                        <c:v>9.9456500000000005</c:v>
                      </c:pt>
                      <c:pt idx="173">
                        <c:v>9.9112799999999996</c:v>
                      </c:pt>
                      <c:pt idx="174">
                        <c:v>9.9081200000000003</c:v>
                      </c:pt>
                      <c:pt idx="175">
                        <c:v>9.9501799999999996</c:v>
                      </c:pt>
                      <c:pt idx="176">
                        <c:v>9.9254999999999995</c:v>
                      </c:pt>
                      <c:pt idx="177">
                        <c:v>9.9268599999999996</c:v>
                      </c:pt>
                      <c:pt idx="178">
                        <c:v>9.9458400000000005</c:v>
                      </c:pt>
                      <c:pt idx="179">
                        <c:v>9.9552800000000001</c:v>
                      </c:pt>
                      <c:pt idx="180">
                        <c:v>9.9803300000000004</c:v>
                      </c:pt>
                      <c:pt idx="181">
                        <c:v>9.9514700000000005</c:v>
                      </c:pt>
                      <c:pt idx="182">
                        <c:v>9.93797</c:v>
                      </c:pt>
                      <c:pt idx="183">
                        <c:v>9.9239200000000007</c:v>
                      </c:pt>
                      <c:pt idx="184">
                        <c:v>9.9474199999999993</c:v>
                      </c:pt>
                      <c:pt idx="185">
                        <c:v>9.9169599999999996</c:v>
                      </c:pt>
                      <c:pt idx="186">
                        <c:v>9.9456199999999999</c:v>
                      </c:pt>
                      <c:pt idx="187">
                        <c:v>9.9454100000000007</c:v>
                      </c:pt>
                      <c:pt idx="188">
                        <c:v>9.9757599999999993</c:v>
                      </c:pt>
                      <c:pt idx="189">
                        <c:v>9.9365900000000007</c:v>
                      </c:pt>
                      <c:pt idx="190">
                        <c:v>9.9190500000000004</c:v>
                      </c:pt>
                      <c:pt idx="191">
                        <c:v>9.9267199999999995</c:v>
                      </c:pt>
                      <c:pt idx="192">
                        <c:v>9.9549000000000003</c:v>
                      </c:pt>
                      <c:pt idx="193">
                        <c:v>9.9382300000000008</c:v>
                      </c:pt>
                      <c:pt idx="194">
                        <c:v>9.9277700000000006</c:v>
                      </c:pt>
                      <c:pt idx="195">
                        <c:v>9.9448299999999996</c:v>
                      </c:pt>
                      <c:pt idx="196">
                        <c:v>9.9800599999999999</c:v>
                      </c:pt>
                      <c:pt idx="197">
                        <c:v>9.9696700000000007</c:v>
                      </c:pt>
                      <c:pt idx="198">
                        <c:v>9.9806799999999996</c:v>
                      </c:pt>
                      <c:pt idx="199">
                        <c:v>9.9629700000000003</c:v>
                      </c:pt>
                      <c:pt idx="200">
                        <c:v>9.9342799999999993</c:v>
                      </c:pt>
                      <c:pt idx="201">
                        <c:v>9.9814500000000006</c:v>
                      </c:pt>
                      <c:pt idx="202">
                        <c:v>9.9465400000000006</c:v>
                      </c:pt>
                      <c:pt idx="203">
                        <c:v>9.9558700000000009</c:v>
                      </c:pt>
                      <c:pt idx="204">
                        <c:v>9.9349000000000007</c:v>
                      </c:pt>
                      <c:pt idx="205">
                        <c:v>9.9713399999999996</c:v>
                      </c:pt>
                      <c:pt idx="206">
                        <c:v>9.94468</c:v>
                      </c:pt>
                      <c:pt idx="207">
                        <c:v>9.9472000000000005</c:v>
                      </c:pt>
                      <c:pt idx="208">
                        <c:v>9.9230999999999998</c:v>
                      </c:pt>
                      <c:pt idx="209">
                        <c:v>9.9620200000000008</c:v>
                      </c:pt>
                      <c:pt idx="210">
                        <c:v>9.9408300000000001</c:v>
                      </c:pt>
                      <c:pt idx="211">
                        <c:v>9.9358799999999992</c:v>
                      </c:pt>
                      <c:pt idx="212">
                        <c:v>9.93248</c:v>
                      </c:pt>
                      <c:pt idx="213">
                        <c:v>9.9492100000000008</c:v>
                      </c:pt>
                      <c:pt idx="214">
                        <c:v>9.9609000000000005</c:v>
                      </c:pt>
                      <c:pt idx="215">
                        <c:v>9.9343699999999995</c:v>
                      </c:pt>
                      <c:pt idx="216">
                        <c:v>9.9286499999999993</c:v>
                      </c:pt>
                      <c:pt idx="217">
                        <c:v>9.9467800000000004</c:v>
                      </c:pt>
                      <c:pt idx="218">
                        <c:v>9.9741700000000009</c:v>
                      </c:pt>
                      <c:pt idx="219">
                        <c:v>9.9415800000000001</c:v>
                      </c:pt>
                      <c:pt idx="220">
                        <c:v>9.93581</c:v>
                      </c:pt>
                      <c:pt idx="221">
                        <c:v>9.9414599999999993</c:v>
                      </c:pt>
                      <c:pt idx="222">
                        <c:v>10.036759999999999</c:v>
                      </c:pt>
                      <c:pt idx="223">
                        <c:v>10.001010000000001</c:v>
                      </c:pt>
                      <c:pt idx="224">
                        <c:v>9.9267900000000004</c:v>
                      </c:pt>
                      <c:pt idx="225">
                        <c:v>9.9119100000000007</c:v>
                      </c:pt>
                      <c:pt idx="226">
                        <c:v>9.9614200000000004</c:v>
                      </c:pt>
                      <c:pt idx="227">
                        <c:v>9.9539899999999992</c:v>
                      </c:pt>
                      <c:pt idx="228">
                        <c:v>9.9238199999999992</c:v>
                      </c:pt>
                      <c:pt idx="229">
                        <c:v>9.9376700000000007</c:v>
                      </c:pt>
                      <c:pt idx="230">
                        <c:v>9.9543800000000005</c:v>
                      </c:pt>
                      <c:pt idx="231">
                        <c:v>9.9111200000000004</c:v>
                      </c:pt>
                      <c:pt idx="232">
                        <c:v>9.9328000000000003</c:v>
                      </c:pt>
                      <c:pt idx="233">
                        <c:v>9.9248200000000004</c:v>
                      </c:pt>
                      <c:pt idx="234">
                        <c:v>9.9293200000000006</c:v>
                      </c:pt>
                      <c:pt idx="235">
                        <c:v>9.9483599999999992</c:v>
                      </c:pt>
                      <c:pt idx="236">
                        <c:v>9.93065</c:v>
                      </c:pt>
                      <c:pt idx="237">
                        <c:v>9.9208800000000004</c:v>
                      </c:pt>
                      <c:pt idx="238">
                        <c:v>9.9115599999999997</c:v>
                      </c:pt>
                      <c:pt idx="239">
                        <c:v>9.9826800000000002</c:v>
                      </c:pt>
                      <c:pt idx="240">
                        <c:v>9.9293600000000009</c:v>
                      </c:pt>
                      <c:pt idx="241">
                        <c:v>9.9468099999999993</c:v>
                      </c:pt>
                      <c:pt idx="242">
                        <c:v>9.9483200000000007</c:v>
                      </c:pt>
                      <c:pt idx="243">
                        <c:v>9.9530399999999997</c:v>
                      </c:pt>
                      <c:pt idx="244">
                        <c:v>9.96448</c:v>
                      </c:pt>
                      <c:pt idx="245">
                        <c:v>9.9962999999999997</c:v>
                      </c:pt>
                      <c:pt idx="246">
                        <c:v>9.9465900000000005</c:v>
                      </c:pt>
                      <c:pt idx="247">
                        <c:v>9.9601100000000002</c:v>
                      </c:pt>
                      <c:pt idx="248">
                        <c:v>9.9489300000000007</c:v>
                      </c:pt>
                      <c:pt idx="249">
                        <c:v>9.9348500000000008</c:v>
                      </c:pt>
                      <c:pt idx="250">
                        <c:v>9.9473800000000008</c:v>
                      </c:pt>
                      <c:pt idx="251">
                        <c:v>9.9566400000000002</c:v>
                      </c:pt>
                      <c:pt idx="252">
                        <c:v>9.9521499999999996</c:v>
                      </c:pt>
                      <c:pt idx="253">
                        <c:v>9.9468499999999995</c:v>
                      </c:pt>
                      <c:pt idx="254">
                        <c:v>9.9365199999999998</c:v>
                      </c:pt>
                      <c:pt idx="255">
                        <c:v>9.9328099999999999</c:v>
                      </c:pt>
                      <c:pt idx="256">
                        <c:v>9.9523899999999994</c:v>
                      </c:pt>
                      <c:pt idx="257">
                        <c:v>9.9387699999999999</c:v>
                      </c:pt>
                      <c:pt idx="258">
                        <c:v>9.9295899999999993</c:v>
                      </c:pt>
                      <c:pt idx="259">
                        <c:v>9.9284400000000002</c:v>
                      </c:pt>
                      <c:pt idx="260">
                        <c:v>9.9683600000000006</c:v>
                      </c:pt>
                      <c:pt idx="261">
                        <c:v>9.9108599999999996</c:v>
                      </c:pt>
                      <c:pt idx="262">
                        <c:v>9.9201700000000006</c:v>
                      </c:pt>
                      <c:pt idx="263">
                        <c:v>9.9417100000000005</c:v>
                      </c:pt>
                      <c:pt idx="264">
                        <c:v>9.9554299999999998</c:v>
                      </c:pt>
                      <c:pt idx="265">
                        <c:v>9.9419599999999999</c:v>
                      </c:pt>
                      <c:pt idx="266">
                        <c:v>9.9128699999999998</c:v>
                      </c:pt>
                      <c:pt idx="267">
                        <c:v>9.9090199999999999</c:v>
                      </c:pt>
                      <c:pt idx="268">
                        <c:v>9.95852</c:v>
                      </c:pt>
                      <c:pt idx="269">
                        <c:v>9.9148499999999995</c:v>
                      </c:pt>
                      <c:pt idx="270">
                        <c:v>9.9130500000000001</c:v>
                      </c:pt>
                      <c:pt idx="271">
                        <c:v>9.9325200000000002</c:v>
                      </c:pt>
                      <c:pt idx="272">
                        <c:v>9.9575200000000006</c:v>
                      </c:pt>
                      <c:pt idx="273">
                        <c:v>9.9553100000000008</c:v>
                      </c:pt>
                      <c:pt idx="274">
                        <c:v>9.9307200000000009</c:v>
                      </c:pt>
                      <c:pt idx="275">
                        <c:v>9.9171200000000006</c:v>
                      </c:pt>
                      <c:pt idx="276">
                        <c:v>9.9108800000000006</c:v>
                      </c:pt>
                      <c:pt idx="277">
                        <c:v>9.9634900000000002</c:v>
                      </c:pt>
                      <c:pt idx="278">
                        <c:v>9.9299700000000009</c:v>
                      </c:pt>
                      <c:pt idx="279">
                        <c:v>9.9487799999999993</c:v>
                      </c:pt>
                      <c:pt idx="280">
                        <c:v>9.9445099999999993</c:v>
                      </c:pt>
                      <c:pt idx="281">
                        <c:v>9.9603800000000007</c:v>
                      </c:pt>
                      <c:pt idx="282">
                        <c:v>9.9240399999999998</c:v>
                      </c:pt>
                      <c:pt idx="283">
                        <c:v>10.05575</c:v>
                      </c:pt>
                      <c:pt idx="284">
                        <c:v>9.9400300000000001</c:v>
                      </c:pt>
                      <c:pt idx="285">
                        <c:v>9.9649999999999999</c:v>
                      </c:pt>
                      <c:pt idx="286">
                        <c:v>9.9266900000000007</c:v>
                      </c:pt>
                      <c:pt idx="287">
                        <c:v>9.9667600000000007</c:v>
                      </c:pt>
                      <c:pt idx="288">
                        <c:v>9.9465199999999996</c:v>
                      </c:pt>
                      <c:pt idx="289">
                        <c:v>9.9703300000000006</c:v>
                      </c:pt>
                      <c:pt idx="290">
                        <c:v>9.9345099999999995</c:v>
                      </c:pt>
                      <c:pt idx="291">
                        <c:v>9.9193099999999994</c:v>
                      </c:pt>
                      <c:pt idx="292">
                        <c:v>9.9366800000000008</c:v>
                      </c:pt>
                      <c:pt idx="293">
                        <c:v>9.9243500000000004</c:v>
                      </c:pt>
                      <c:pt idx="294">
                        <c:v>9.9422300000000003</c:v>
                      </c:pt>
                      <c:pt idx="295">
                        <c:v>9.9321400000000004</c:v>
                      </c:pt>
                      <c:pt idx="296">
                        <c:v>9.9272600000000004</c:v>
                      </c:pt>
                      <c:pt idx="297">
                        <c:v>9.9438200000000005</c:v>
                      </c:pt>
                      <c:pt idx="298">
                        <c:v>9.9731699999999996</c:v>
                      </c:pt>
                      <c:pt idx="299">
                        <c:v>9.9604599999999994</c:v>
                      </c:pt>
                      <c:pt idx="300">
                        <c:v>9.9477700000000002</c:v>
                      </c:pt>
                      <c:pt idx="301">
                        <c:v>9.9512300000000007</c:v>
                      </c:pt>
                      <c:pt idx="302">
                        <c:v>9.9819600000000008</c:v>
                      </c:pt>
                      <c:pt idx="303">
                        <c:v>9.9434699999999996</c:v>
                      </c:pt>
                      <c:pt idx="304">
                        <c:v>9.9626300000000008</c:v>
                      </c:pt>
                      <c:pt idx="305">
                        <c:v>9.9611199999999993</c:v>
                      </c:pt>
                      <c:pt idx="306">
                        <c:v>9.98841</c:v>
                      </c:pt>
                      <c:pt idx="307">
                        <c:v>9.9419599999999999</c:v>
                      </c:pt>
                      <c:pt idx="308">
                        <c:v>9.9687900000000003</c:v>
                      </c:pt>
                      <c:pt idx="309">
                        <c:v>9.9289799999999993</c:v>
                      </c:pt>
                      <c:pt idx="310">
                        <c:v>10.00408</c:v>
                      </c:pt>
                      <c:pt idx="311">
                        <c:v>9.9597800000000003</c:v>
                      </c:pt>
                      <c:pt idx="312">
                        <c:v>9.9462600000000005</c:v>
                      </c:pt>
                      <c:pt idx="313">
                        <c:v>9.9822799999999994</c:v>
                      </c:pt>
                      <c:pt idx="314">
                        <c:v>9.9733999999999998</c:v>
                      </c:pt>
                      <c:pt idx="315">
                        <c:v>9.9832199999999993</c:v>
                      </c:pt>
                      <c:pt idx="316">
                        <c:v>9.9681099999999994</c:v>
                      </c:pt>
                      <c:pt idx="317">
                        <c:v>10.017379999999999</c:v>
                      </c:pt>
                      <c:pt idx="318">
                        <c:v>10.15574</c:v>
                      </c:pt>
                      <c:pt idx="319">
                        <c:v>10.31875</c:v>
                      </c:pt>
                      <c:pt idx="320">
                        <c:v>10.401400000000001</c:v>
                      </c:pt>
                      <c:pt idx="321">
                        <c:v>10.53627</c:v>
                      </c:pt>
                      <c:pt idx="322">
                        <c:v>10.68355</c:v>
                      </c:pt>
                      <c:pt idx="323">
                        <c:v>10.80897</c:v>
                      </c:pt>
                      <c:pt idx="324">
                        <c:v>10.877409999999999</c:v>
                      </c:pt>
                      <c:pt idx="325">
                        <c:v>11.002330000000001</c:v>
                      </c:pt>
                      <c:pt idx="326">
                        <c:v>11.126709999999999</c:v>
                      </c:pt>
                      <c:pt idx="327">
                        <c:v>11.26709</c:v>
                      </c:pt>
                      <c:pt idx="328">
                        <c:v>11.391719999999999</c:v>
                      </c:pt>
                      <c:pt idx="329">
                        <c:v>11.53702</c:v>
                      </c:pt>
                      <c:pt idx="330">
                        <c:v>11.629849999999999</c:v>
                      </c:pt>
                      <c:pt idx="331">
                        <c:v>11.774050000000001</c:v>
                      </c:pt>
                      <c:pt idx="332">
                        <c:v>11.94523</c:v>
                      </c:pt>
                      <c:pt idx="333">
                        <c:v>12.03087</c:v>
                      </c:pt>
                      <c:pt idx="334">
                        <c:v>12.149699999999999</c:v>
                      </c:pt>
                      <c:pt idx="335">
                        <c:v>12.2537</c:v>
                      </c:pt>
                      <c:pt idx="336">
                        <c:v>12.40864</c:v>
                      </c:pt>
                      <c:pt idx="337">
                        <c:v>12.520820000000001</c:v>
                      </c:pt>
                      <c:pt idx="338">
                        <c:v>12.640230000000001</c:v>
                      </c:pt>
                      <c:pt idx="339">
                        <c:v>12.786989999999999</c:v>
                      </c:pt>
                      <c:pt idx="340">
                        <c:v>12.893280000000001</c:v>
                      </c:pt>
                      <c:pt idx="341">
                        <c:v>13.03928</c:v>
                      </c:pt>
                      <c:pt idx="342">
                        <c:v>13.16621</c:v>
                      </c:pt>
                      <c:pt idx="343">
                        <c:v>13.293369999999999</c:v>
                      </c:pt>
                      <c:pt idx="344">
                        <c:v>13.511520000000001</c:v>
                      </c:pt>
                      <c:pt idx="345">
                        <c:v>13.53073</c:v>
                      </c:pt>
                      <c:pt idx="346">
                        <c:v>13.65718</c:v>
                      </c:pt>
                      <c:pt idx="347">
                        <c:v>13.79443</c:v>
                      </c:pt>
                      <c:pt idx="348">
                        <c:v>13.89415</c:v>
                      </c:pt>
                      <c:pt idx="349">
                        <c:v>14.07155</c:v>
                      </c:pt>
                      <c:pt idx="350">
                        <c:v>14.1648</c:v>
                      </c:pt>
                      <c:pt idx="351">
                        <c:v>14.314590000000001</c:v>
                      </c:pt>
                      <c:pt idx="352">
                        <c:v>14.39664</c:v>
                      </c:pt>
                      <c:pt idx="353">
                        <c:v>14.54439</c:v>
                      </c:pt>
                      <c:pt idx="354">
                        <c:v>14.64616</c:v>
                      </c:pt>
                      <c:pt idx="355">
                        <c:v>14.79067</c:v>
                      </c:pt>
                      <c:pt idx="356">
                        <c:v>14.90094</c:v>
                      </c:pt>
                      <c:pt idx="357">
                        <c:v>15.05213</c:v>
                      </c:pt>
                      <c:pt idx="358">
                        <c:v>15.14493</c:v>
                      </c:pt>
                      <c:pt idx="359">
                        <c:v>15.286300000000001</c:v>
                      </c:pt>
                      <c:pt idx="360">
                        <c:v>15.39442</c:v>
                      </c:pt>
                      <c:pt idx="361">
                        <c:v>15.54711</c:v>
                      </c:pt>
                      <c:pt idx="362">
                        <c:v>15.65164</c:v>
                      </c:pt>
                      <c:pt idx="363">
                        <c:v>15.77101</c:v>
                      </c:pt>
                      <c:pt idx="364">
                        <c:v>15.88237</c:v>
                      </c:pt>
                      <c:pt idx="365">
                        <c:v>15.98349</c:v>
                      </c:pt>
                      <c:pt idx="366">
                        <c:v>16.151479999999999</c:v>
                      </c:pt>
                      <c:pt idx="367">
                        <c:v>16.248339999999999</c:v>
                      </c:pt>
                      <c:pt idx="368">
                        <c:v>16.398129999999998</c:v>
                      </c:pt>
                      <c:pt idx="369">
                        <c:v>16.482869999999998</c:v>
                      </c:pt>
                      <c:pt idx="370">
                        <c:v>16.65362</c:v>
                      </c:pt>
                      <c:pt idx="371">
                        <c:v>16.756309999999999</c:v>
                      </c:pt>
                      <c:pt idx="372">
                        <c:v>16.88664</c:v>
                      </c:pt>
                      <c:pt idx="373">
                        <c:v>17.033770000000001</c:v>
                      </c:pt>
                      <c:pt idx="374">
                        <c:v>17.207380000000001</c:v>
                      </c:pt>
                      <c:pt idx="375">
                        <c:v>17.287279999999999</c:v>
                      </c:pt>
                      <c:pt idx="376">
                        <c:v>17.403490000000001</c:v>
                      </c:pt>
                      <c:pt idx="377">
                        <c:v>17.520119999999999</c:v>
                      </c:pt>
                      <c:pt idx="378">
                        <c:v>17.678789999999999</c:v>
                      </c:pt>
                      <c:pt idx="379">
                        <c:v>17.78511</c:v>
                      </c:pt>
                      <c:pt idx="380">
                        <c:v>17.901299999999999</c:v>
                      </c:pt>
                      <c:pt idx="381">
                        <c:v>18.046309999999998</c:v>
                      </c:pt>
                      <c:pt idx="382">
                        <c:v>18.188479999999998</c:v>
                      </c:pt>
                      <c:pt idx="383">
                        <c:v>18.283000000000001</c:v>
                      </c:pt>
                      <c:pt idx="384">
                        <c:v>18.39686</c:v>
                      </c:pt>
                      <c:pt idx="385">
                        <c:v>18.52638</c:v>
                      </c:pt>
                      <c:pt idx="386">
                        <c:v>18.668220000000002</c:v>
                      </c:pt>
                      <c:pt idx="387">
                        <c:v>18.784949999999998</c:v>
                      </c:pt>
                      <c:pt idx="388">
                        <c:v>18.920940000000002</c:v>
                      </c:pt>
                      <c:pt idx="389">
                        <c:v>19.034400000000002</c:v>
                      </c:pt>
                      <c:pt idx="390">
                        <c:v>19.145109999999999</c:v>
                      </c:pt>
                      <c:pt idx="391">
                        <c:v>19.315940000000001</c:v>
                      </c:pt>
                      <c:pt idx="392">
                        <c:v>19.39124</c:v>
                      </c:pt>
                      <c:pt idx="393">
                        <c:v>19.485050000000001</c:v>
                      </c:pt>
                      <c:pt idx="394">
                        <c:v>19.632079999999998</c:v>
                      </c:pt>
                      <c:pt idx="395">
                        <c:v>19.807230000000001</c:v>
                      </c:pt>
                      <c:pt idx="396">
                        <c:v>19.885529999999999</c:v>
                      </c:pt>
                      <c:pt idx="397">
                        <c:v>20.005240000000001</c:v>
                      </c:pt>
                      <c:pt idx="398">
                        <c:v>20.167369999999998</c:v>
                      </c:pt>
                      <c:pt idx="399">
                        <c:v>20.306619999999999</c:v>
                      </c:pt>
                      <c:pt idx="400">
                        <c:v>20.45757</c:v>
                      </c:pt>
                      <c:pt idx="401">
                        <c:v>20.535440000000001</c:v>
                      </c:pt>
                      <c:pt idx="402">
                        <c:v>20.660060000000001</c:v>
                      </c:pt>
                      <c:pt idx="403">
                        <c:v>20.776129999999998</c:v>
                      </c:pt>
                      <c:pt idx="404">
                        <c:v>20.923950000000001</c:v>
                      </c:pt>
                      <c:pt idx="405">
                        <c:v>21.164929999999998</c:v>
                      </c:pt>
                      <c:pt idx="406">
                        <c:v>21.186640000000001</c:v>
                      </c:pt>
                      <c:pt idx="407">
                        <c:v>21.287379999999999</c:v>
                      </c:pt>
                      <c:pt idx="408">
                        <c:v>21.40898</c:v>
                      </c:pt>
                      <c:pt idx="409">
                        <c:v>21.522849999999998</c:v>
                      </c:pt>
                      <c:pt idx="410">
                        <c:v>21.660129999999999</c:v>
                      </c:pt>
                      <c:pt idx="411">
                        <c:v>21.7852</c:v>
                      </c:pt>
                      <c:pt idx="412">
                        <c:v>21.935919999999999</c:v>
                      </c:pt>
                      <c:pt idx="413">
                        <c:v>22.043209999999998</c:v>
                      </c:pt>
                      <c:pt idx="414">
                        <c:v>22.14969</c:v>
                      </c:pt>
                      <c:pt idx="415">
                        <c:v>22.280149999999999</c:v>
                      </c:pt>
                      <c:pt idx="416">
                        <c:v>22.401450000000001</c:v>
                      </c:pt>
                      <c:pt idx="417">
                        <c:v>22.54317</c:v>
                      </c:pt>
                      <c:pt idx="418">
                        <c:v>22.663620000000002</c:v>
                      </c:pt>
                      <c:pt idx="419">
                        <c:v>22.772369999999999</c:v>
                      </c:pt>
                      <c:pt idx="420">
                        <c:v>22.886880000000001</c:v>
                      </c:pt>
                      <c:pt idx="421">
                        <c:v>23.052479999999999</c:v>
                      </c:pt>
                      <c:pt idx="422">
                        <c:v>23.1434</c:v>
                      </c:pt>
                      <c:pt idx="423">
                        <c:v>23.275379999999998</c:v>
                      </c:pt>
                      <c:pt idx="424">
                        <c:v>23.401050000000001</c:v>
                      </c:pt>
                      <c:pt idx="425">
                        <c:v>23.548500000000001</c:v>
                      </c:pt>
                      <c:pt idx="426">
                        <c:v>23.64716</c:v>
                      </c:pt>
                      <c:pt idx="427">
                        <c:v>23.802060000000001</c:v>
                      </c:pt>
                      <c:pt idx="428">
                        <c:v>23.9285</c:v>
                      </c:pt>
                      <c:pt idx="429">
                        <c:v>24.076650000000001</c:v>
                      </c:pt>
                      <c:pt idx="430">
                        <c:v>24.16947</c:v>
                      </c:pt>
                      <c:pt idx="431">
                        <c:v>24.27582</c:v>
                      </c:pt>
                      <c:pt idx="432">
                        <c:v>24.417310000000001</c:v>
                      </c:pt>
                      <c:pt idx="433">
                        <c:v>24.575189999999999</c:v>
                      </c:pt>
                      <c:pt idx="434">
                        <c:v>24.67428</c:v>
                      </c:pt>
                      <c:pt idx="435">
                        <c:v>24.776859999999999</c:v>
                      </c:pt>
                      <c:pt idx="436">
                        <c:v>24.920470000000002</c:v>
                      </c:pt>
                      <c:pt idx="437">
                        <c:v>25.04561</c:v>
                      </c:pt>
                      <c:pt idx="438">
                        <c:v>25.184349999999998</c:v>
                      </c:pt>
                      <c:pt idx="439">
                        <c:v>25.30376</c:v>
                      </c:pt>
                      <c:pt idx="440">
                        <c:v>25.409610000000001</c:v>
                      </c:pt>
                      <c:pt idx="441">
                        <c:v>25.557269999999999</c:v>
                      </c:pt>
                      <c:pt idx="442">
                        <c:v>25.69265</c:v>
                      </c:pt>
                      <c:pt idx="443">
                        <c:v>25.806470000000001</c:v>
                      </c:pt>
                      <c:pt idx="444">
                        <c:v>25.920629999999999</c:v>
                      </c:pt>
                      <c:pt idx="445">
                        <c:v>26.039850000000001</c:v>
                      </c:pt>
                      <c:pt idx="446">
                        <c:v>26.182829999999999</c:v>
                      </c:pt>
                      <c:pt idx="447">
                        <c:v>26.30706</c:v>
                      </c:pt>
                      <c:pt idx="448">
                        <c:v>26.419879999999999</c:v>
                      </c:pt>
                      <c:pt idx="449">
                        <c:v>26.562480000000001</c:v>
                      </c:pt>
                      <c:pt idx="450">
                        <c:v>26.694199999999999</c:v>
                      </c:pt>
                      <c:pt idx="451">
                        <c:v>26.776260000000001</c:v>
                      </c:pt>
                      <c:pt idx="452">
                        <c:v>26.927</c:v>
                      </c:pt>
                      <c:pt idx="453">
                        <c:v>27.04796</c:v>
                      </c:pt>
                      <c:pt idx="454">
                        <c:v>27.176259999999999</c:v>
                      </c:pt>
                      <c:pt idx="455">
                        <c:v>27.303820000000002</c:v>
                      </c:pt>
                      <c:pt idx="456">
                        <c:v>27.415649999999999</c:v>
                      </c:pt>
                      <c:pt idx="457">
                        <c:v>27.539090000000002</c:v>
                      </c:pt>
                      <c:pt idx="458">
                        <c:v>27.644410000000001</c:v>
                      </c:pt>
                      <c:pt idx="459">
                        <c:v>27.81429</c:v>
                      </c:pt>
                      <c:pt idx="460">
                        <c:v>27.903680000000001</c:v>
                      </c:pt>
                      <c:pt idx="461">
                        <c:v>28.014600000000002</c:v>
                      </c:pt>
                      <c:pt idx="462">
                        <c:v>28.200279999999999</c:v>
                      </c:pt>
                      <c:pt idx="463">
                        <c:v>28.30772</c:v>
                      </c:pt>
                      <c:pt idx="464">
                        <c:v>28.40842</c:v>
                      </c:pt>
                      <c:pt idx="465">
                        <c:v>28.537880000000001</c:v>
                      </c:pt>
                      <c:pt idx="466">
                        <c:v>28.77919</c:v>
                      </c:pt>
                      <c:pt idx="467">
                        <c:v>28.808979999999998</c:v>
                      </c:pt>
                      <c:pt idx="468">
                        <c:v>28.89789</c:v>
                      </c:pt>
                      <c:pt idx="469">
                        <c:v>29.053129999999999</c:v>
                      </c:pt>
                      <c:pt idx="470">
                        <c:v>29.173089999999998</c:v>
                      </c:pt>
                      <c:pt idx="471">
                        <c:v>29.32217</c:v>
                      </c:pt>
                      <c:pt idx="472">
                        <c:v>29.387280000000001</c:v>
                      </c:pt>
                      <c:pt idx="473">
                        <c:v>29.548850000000002</c:v>
                      </c:pt>
                      <c:pt idx="474">
                        <c:v>29.673159999999999</c:v>
                      </c:pt>
                      <c:pt idx="475">
                        <c:v>29.801559999999998</c:v>
                      </c:pt>
                      <c:pt idx="476">
                        <c:v>29.927569999999999</c:v>
                      </c:pt>
                      <c:pt idx="477">
                        <c:v>30.04017</c:v>
                      </c:pt>
                      <c:pt idx="478">
                        <c:v>30.135739999999998</c:v>
                      </c:pt>
                      <c:pt idx="479">
                        <c:v>30.272790000000001</c:v>
                      </c:pt>
                      <c:pt idx="480">
                        <c:v>30.444430000000001</c:v>
                      </c:pt>
                      <c:pt idx="481">
                        <c:v>30.548410000000001</c:v>
                      </c:pt>
                      <c:pt idx="482">
                        <c:v>30.6372</c:v>
                      </c:pt>
                      <c:pt idx="483">
                        <c:v>30.80003</c:v>
                      </c:pt>
                      <c:pt idx="484">
                        <c:v>30.932259999999999</c:v>
                      </c:pt>
                      <c:pt idx="485">
                        <c:v>31.017230000000001</c:v>
                      </c:pt>
                      <c:pt idx="486">
                        <c:v>31.17754</c:v>
                      </c:pt>
                      <c:pt idx="487">
                        <c:v>31.263020000000001</c:v>
                      </c:pt>
                      <c:pt idx="488">
                        <c:v>31.433209999999999</c:v>
                      </c:pt>
                      <c:pt idx="489">
                        <c:v>31.515540000000001</c:v>
                      </c:pt>
                      <c:pt idx="490">
                        <c:v>31.64451</c:v>
                      </c:pt>
                      <c:pt idx="491">
                        <c:v>31.756450000000001</c:v>
                      </c:pt>
                      <c:pt idx="492">
                        <c:v>31.89941</c:v>
                      </c:pt>
                      <c:pt idx="493">
                        <c:v>32.027909999999999</c:v>
                      </c:pt>
                      <c:pt idx="494">
                        <c:v>32.154020000000003</c:v>
                      </c:pt>
                      <c:pt idx="495">
                        <c:v>32.260530000000003</c:v>
                      </c:pt>
                      <c:pt idx="496">
                        <c:v>32.424819999999997</c:v>
                      </c:pt>
                      <c:pt idx="497">
                        <c:v>32.54562</c:v>
                      </c:pt>
                      <c:pt idx="498">
                        <c:v>32.660760000000003</c:v>
                      </c:pt>
                      <c:pt idx="499">
                        <c:v>32.753279999999997</c:v>
                      </c:pt>
                      <c:pt idx="500">
                        <c:v>32.890889999999999</c:v>
                      </c:pt>
                      <c:pt idx="501">
                        <c:v>33.063360000000003</c:v>
                      </c:pt>
                      <c:pt idx="502">
                        <c:v>33.163040000000002</c:v>
                      </c:pt>
                      <c:pt idx="503">
                        <c:v>33.282139999999998</c:v>
                      </c:pt>
                      <c:pt idx="504">
                        <c:v>33.37959</c:v>
                      </c:pt>
                      <c:pt idx="505">
                        <c:v>33.53293</c:v>
                      </c:pt>
                      <c:pt idx="506">
                        <c:v>33.645409999999998</c:v>
                      </c:pt>
                      <c:pt idx="507">
                        <c:v>33.77008</c:v>
                      </c:pt>
                      <c:pt idx="508">
                        <c:v>33.883270000000003</c:v>
                      </c:pt>
                      <c:pt idx="509">
                        <c:v>34.035539999999997</c:v>
                      </c:pt>
                      <c:pt idx="510">
                        <c:v>34.136920000000003</c:v>
                      </c:pt>
                      <c:pt idx="511">
                        <c:v>34.27646</c:v>
                      </c:pt>
                      <c:pt idx="512">
                        <c:v>34.412230000000001</c:v>
                      </c:pt>
                      <c:pt idx="513">
                        <c:v>34.49729</c:v>
                      </c:pt>
                      <c:pt idx="514">
                        <c:v>34.683109999999999</c:v>
                      </c:pt>
                      <c:pt idx="515">
                        <c:v>34.736150000000002</c:v>
                      </c:pt>
                      <c:pt idx="516">
                        <c:v>34.90625</c:v>
                      </c:pt>
                      <c:pt idx="517">
                        <c:v>35.018859999999997</c:v>
                      </c:pt>
                      <c:pt idx="518">
                        <c:v>35.146079999999998</c:v>
                      </c:pt>
                      <c:pt idx="519">
                        <c:v>35.246000000000002</c:v>
                      </c:pt>
                      <c:pt idx="520">
                        <c:v>35.36712</c:v>
                      </c:pt>
                      <c:pt idx="521">
                        <c:v>35.510530000000003</c:v>
                      </c:pt>
                      <c:pt idx="522">
                        <c:v>35.649169999999998</c:v>
                      </c:pt>
                      <c:pt idx="523">
                        <c:v>35.751849999999997</c:v>
                      </c:pt>
                      <c:pt idx="524">
                        <c:v>35.841920000000002</c:v>
                      </c:pt>
                      <c:pt idx="525">
                        <c:v>35.994280000000003</c:v>
                      </c:pt>
                      <c:pt idx="526">
                        <c:v>36.176220000000001</c:v>
                      </c:pt>
                      <c:pt idx="527">
                        <c:v>36.35718</c:v>
                      </c:pt>
                      <c:pt idx="528">
                        <c:v>36.367449999999998</c:v>
                      </c:pt>
                      <c:pt idx="529">
                        <c:v>36.498220000000003</c:v>
                      </c:pt>
                      <c:pt idx="530">
                        <c:v>36.618099999999998</c:v>
                      </c:pt>
                      <c:pt idx="531">
                        <c:v>36.77411</c:v>
                      </c:pt>
                      <c:pt idx="532">
                        <c:v>36.877029999999998</c:v>
                      </c:pt>
                      <c:pt idx="533">
                        <c:v>37.011450000000004</c:v>
                      </c:pt>
                      <c:pt idx="534">
                        <c:v>37.137079999999997</c:v>
                      </c:pt>
                      <c:pt idx="535">
                        <c:v>37.300460000000001</c:v>
                      </c:pt>
                      <c:pt idx="536">
                        <c:v>37.403080000000003</c:v>
                      </c:pt>
                      <c:pt idx="537">
                        <c:v>37.52619</c:v>
                      </c:pt>
                      <c:pt idx="538">
                        <c:v>37.667960000000001</c:v>
                      </c:pt>
                      <c:pt idx="539">
                        <c:v>37.769129999999997</c:v>
                      </c:pt>
                      <c:pt idx="540">
                        <c:v>37.909779999999998</c:v>
                      </c:pt>
                      <c:pt idx="541">
                        <c:v>38.036549999999998</c:v>
                      </c:pt>
                      <c:pt idx="542">
                        <c:v>38.13897</c:v>
                      </c:pt>
                      <c:pt idx="543">
                        <c:v>38.291379999999997</c:v>
                      </c:pt>
                      <c:pt idx="544">
                        <c:v>38.382759999999998</c:v>
                      </c:pt>
                      <c:pt idx="545">
                        <c:v>38.507750000000001</c:v>
                      </c:pt>
                      <c:pt idx="546">
                        <c:v>38.635750000000002</c:v>
                      </c:pt>
                      <c:pt idx="547">
                        <c:v>38.774450000000002</c:v>
                      </c:pt>
                      <c:pt idx="548">
                        <c:v>38.951160000000002</c:v>
                      </c:pt>
                      <c:pt idx="549">
                        <c:v>39.017589999999998</c:v>
                      </c:pt>
                      <c:pt idx="550">
                        <c:v>39.137270000000001</c:v>
                      </c:pt>
                      <c:pt idx="551">
                        <c:v>39.257559999999998</c:v>
                      </c:pt>
                      <c:pt idx="552">
                        <c:v>39.427340000000001</c:v>
                      </c:pt>
                      <c:pt idx="553">
                        <c:v>39.504089999999998</c:v>
                      </c:pt>
                      <c:pt idx="554">
                        <c:v>39.616689999999998</c:v>
                      </c:pt>
                      <c:pt idx="555">
                        <c:v>39.749090000000002</c:v>
                      </c:pt>
                      <c:pt idx="556">
                        <c:v>39.890329999999999</c:v>
                      </c:pt>
                      <c:pt idx="557">
                        <c:v>39.997019999999999</c:v>
                      </c:pt>
                      <c:pt idx="558">
                        <c:v>40.136200000000002</c:v>
                      </c:pt>
                      <c:pt idx="559">
                        <c:v>40.231720000000003</c:v>
                      </c:pt>
                      <c:pt idx="560">
                        <c:v>40.388809999999999</c:v>
                      </c:pt>
                      <c:pt idx="561">
                        <c:v>40.513930000000002</c:v>
                      </c:pt>
                      <c:pt idx="562">
                        <c:v>40.620350000000002</c:v>
                      </c:pt>
                      <c:pt idx="563">
                        <c:v>40.76332</c:v>
                      </c:pt>
                      <c:pt idx="564">
                        <c:v>40.891019999999997</c:v>
                      </c:pt>
                      <c:pt idx="565">
                        <c:v>41.020609999999998</c:v>
                      </c:pt>
                      <c:pt idx="566">
                        <c:v>41.143529999999998</c:v>
                      </c:pt>
                      <c:pt idx="567">
                        <c:v>41.243679999999998</c:v>
                      </c:pt>
                      <c:pt idx="568">
                        <c:v>41.378399999999999</c:v>
                      </c:pt>
                      <c:pt idx="569">
                        <c:v>41.518270000000001</c:v>
                      </c:pt>
                      <c:pt idx="570">
                        <c:v>41.603059999999999</c:v>
                      </c:pt>
                      <c:pt idx="571">
                        <c:v>41.750749999999996</c:v>
                      </c:pt>
                      <c:pt idx="572">
                        <c:v>41.866149999999998</c:v>
                      </c:pt>
                      <c:pt idx="573">
                        <c:v>41.99004</c:v>
                      </c:pt>
                      <c:pt idx="574">
                        <c:v>42.071420000000003</c:v>
                      </c:pt>
                      <c:pt idx="575">
                        <c:v>42.20411</c:v>
                      </c:pt>
                      <c:pt idx="576">
                        <c:v>42.342030000000001</c:v>
                      </c:pt>
                      <c:pt idx="577">
                        <c:v>42.511290000000002</c:v>
                      </c:pt>
                      <c:pt idx="578">
                        <c:v>42.578890000000001</c:v>
                      </c:pt>
                      <c:pt idx="579">
                        <c:v>42.707659999999997</c:v>
                      </c:pt>
                      <c:pt idx="580">
                        <c:v>42.84892</c:v>
                      </c:pt>
                      <c:pt idx="581">
                        <c:v>43.023319999999998</c:v>
                      </c:pt>
                      <c:pt idx="582">
                        <c:v>43.150539999999999</c:v>
                      </c:pt>
                      <c:pt idx="583">
                        <c:v>43.256489999999999</c:v>
                      </c:pt>
                      <c:pt idx="584">
                        <c:v>43.350830000000002</c:v>
                      </c:pt>
                      <c:pt idx="585">
                        <c:v>43.502560000000003</c:v>
                      </c:pt>
                      <c:pt idx="586">
                        <c:v>43.641669999999998</c:v>
                      </c:pt>
                      <c:pt idx="587">
                        <c:v>43.81485</c:v>
                      </c:pt>
                      <c:pt idx="588">
                        <c:v>43.920780000000001</c:v>
                      </c:pt>
                      <c:pt idx="589">
                        <c:v>44.00094</c:v>
                      </c:pt>
                      <c:pt idx="590">
                        <c:v>44.148679999999999</c:v>
                      </c:pt>
                      <c:pt idx="591">
                        <c:v>44.246220000000001</c:v>
                      </c:pt>
                      <c:pt idx="592">
                        <c:v>44.381140000000002</c:v>
                      </c:pt>
                      <c:pt idx="593">
                        <c:v>44.507350000000002</c:v>
                      </c:pt>
                      <c:pt idx="594">
                        <c:v>44.639229999999998</c:v>
                      </c:pt>
                      <c:pt idx="595">
                        <c:v>44.76314</c:v>
                      </c:pt>
                      <c:pt idx="596">
                        <c:v>44.87462</c:v>
                      </c:pt>
                      <c:pt idx="597">
                        <c:v>44.997869999999999</c:v>
                      </c:pt>
                      <c:pt idx="598">
                        <c:v>45.129260000000002</c:v>
                      </c:pt>
                      <c:pt idx="599">
                        <c:v>45.25085</c:v>
                      </c:pt>
                      <c:pt idx="600">
                        <c:v>45.38044</c:v>
                      </c:pt>
                      <c:pt idx="601">
                        <c:v>45.480809999999998</c:v>
                      </c:pt>
                      <c:pt idx="602">
                        <c:v>45.633589999999998</c:v>
                      </c:pt>
                      <c:pt idx="603">
                        <c:v>45.707740000000001</c:v>
                      </c:pt>
                      <c:pt idx="604">
                        <c:v>45.83522</c:v>
                      </c:pt>
                      <c:pt idx="605">
                        <c:v>45.9876</c:v>
                      </c:pt>
                      <c:pt idx="606">
                        <c:v>46.119680000000002</c:v>
                      </c:pt>
                      <c:pt idx="607">
                        <c:v>46.275449999999999</c:v>
                      </c:pt>
                      <c:pt idx="608">
                        <c:v>46.341099999999997</c:v>
                      </c:pt>
                      <c:pt idx="609">
                        <c:v>46.486429999999999</c:v>
                      </c:pt>
                      <c:pt idx="610">
                        <c:v>46.62856</c:v>
                      </c:pt>
                      <c:pt idx="611">
                        <c:v>46.777340000000002</c:v>
                      </c:pt>
                      <c:pt idx="612">
                        <c:v>46.869079999999997</c:v>
                      </c:pt>
                      <c:pt idx="613">
                        <c:v>46.993980000000001</c:v>
                      </c:pt>
                      <c:pt idx="614">
                        <c:v>47.124459999999999</c:v>
                      </c:pt>
                      <c:pt idx="615">
                        <c:v>47.276519999999998</c:v>
                      </c:pt>
                      <c:pt idx="616">
                        <c:v>47.374160000000003</c:v>
                      </c:pt>
                      <c:pt idx="617">
                        <c:v>47.499540000000003</c:v>
                      </c:pt>
                      <c:pt idx="618">
                        <c:v>47.636749999999999</c:v>
                      </c:pt>
                      <c:pt idx="619">
                        <c:v>47.782060000000001</c:v>
                      </c:pt>
                      <c:pt idx="620">
                        <c:v>47.887479999999996</c:v>
                      </c:pt>
                      <c:pt idx="621">
                        <c:v>48.01164</c:v>
                      </c:pt>
                      <c:pt idx="622">
                        <c:v>48.140790000000003</c:v>
                      </c:pt>
                      <c:pt idx="623">
                        <c:v>48.291890000000002</c:v>
                      </c:pt>
                      <c:pt idx="624">
                        <c:v>48.408990000000003</c:v>
                      </c:pt>
                      <c:pt idx="625">
                        <c:v>48.514789999999998</c:v>
                      </c:pt>
                      <c:pt idx="626">
                        <c:v>48.649709999999999</c:v>
                      </c:pt>
                      <c:pt idx="627">
                        <c:v>48.774819999999998</c:v>
                      </c:pt>
                      <c:pt idx="628">
                        <c:v>48.92624</c:v>
                      </c:pt>
                      <c:pt idx="629">
                        <c:v>49.019089999999998</c:v>
                      </c:pt>
                      <c:pt idx="630">
                        <c:v>49.139220000000002</c:v>
                      </c:pt>
                      <c:pt idx="631">
                        <c:v>49.253660000000004</c:v>
                      </c:pt>
                      <c:pt idx="632">
                        <c:v>49.444110000000002</c:v>
                      </c:pt>
                      <c:pt idx="633">
                        <c:v>49.509860000000003</c:v>
                      </c:pt>
                      <c:pt idx="634">
                        <c:v>49.634790000000002</c:v>
                      </c:pt>
                      <c:pt idx="635">
                        <c:v>49.76032</c:v>
                      </c:pt>
                      <c:pt idx="636">
                        <c:v>49.908259999999999</c:v>
                      </c:pt>
                      <c:pt idx="637">
                        <c:v>50.009810000000002</c:v>
                      </c:pt>
                      <c:pt idx="638">
                        <c:v>50.10295</c:v>
                      </c:pt>
                      <c:pt idx="639">
                        <c:v>50.276499999999999</c:v>
                      </c:pt>
                      <c:pt idx="640">
                        <c:v>50.419690000000003</c:v>
                      </c:pt>
                      <c:pt idx="641">
                        <c:v>50.513039999999997</c:v>
                      </c:pt>
                      <c:pt idx="642">
                        <c:v>50.638289999999998</c:v>
                      </c:pt>
                      <c:pt idx="643">
                        <c:v>50.759050000000002</c:v>
                      </c:pt>
                      <c:pt idx="644">
                        <c:v>50.920360000000002</c:v>
                      </c:pt>
                      <c:pt idx="645">
                        <c:v>51.033270000000002</c:v>
                      </c:pt>
                      <c:pt idx="646">
                        <c:v>51.157809999999998</c:v>
                      </c:pt>
                      <c:pt idx="647">
                        <c:v>51.284300000000002</c:v>
                      </c:pt>
                      <c:pt idx="648">
                        <c:v>51.523739999999997</c:v>
                      </c:pt>
                      <c:pt idx="649">
                        <c:v>51.560400000000001</c:v>
                      </c:pt>
                      <c:pt idx="650">
                        <c:v>51.623339999999999</c:v>
                      </c:pt>
                      <c:pt idx="651">
                        <c:v>51.730620000000002</c:v>
                      </c:pt>
                      <c:pt idx="652">
                        <c:v>51.876939999999998</c:v>
                      </c:pt>
                      <c:pt idx="653">
                        <c:v>52.053840000000001</c:v>
                      </c:pt>
                      <c:pt idx="654">
                        <c:v>52.124969999999998</c:v>
                      </c:pt>
                      <c:pt idx="655">
                        <c:v>52.273040000000002</c:v>
                      </c:pt>
                      <c:pt idx="656">
                        <c:v>52.385440000000003</c:v>
                      </c:pt>
                      <c:pt idx="657">
                        <c:v>52.545209999999997</c:v>
                      </c:pt>
                      <c:pt idx="658">
                        <c:v>52.651539999999997</c:v>
                      </c:pt>
                      <c:pt idx="659">
                        <c:v>52.793619999999997</c:v>
                      </c:pt>
                      <c:pt idx="660">
                        <c:v>52.891210000000001</c:v>
                      </c:pt>
                      <c:pt idx="661">
                        <c:v>53.045960000000001</c:v>
                      </c:pt>
                      <c:pt idx="662">
                        <c:v>53.165460000000003</c:v>
                      </c:pt>
                      <c:pt idx="663">
                        <c:v>53.267510000000001</c:v>
                      </c:pt>
                      <c:pt idx="664">
                        <c:v>53.378770000000003</c:v>
                      </c:pt>
                      <c:pt idx="665">
                        <c:v>53.479500000000002</c:v>
                      </c:pt>
                      <c:pt idx="666">
                        <c:v>53.662779999999998</c:v>
                      </c:pt>
                      <c:pt idx="667">
                        <c:v>53.759950000000003</c:v>
                      </c:pt>
                      <c:pt idx="668">
                        <c:v>53.890470000000001</c:v>
                      </c:pt>
                      <c:pt idx="669">
                        <c:v>53.983800000000002</c:v>
                      </c:pt>
                      <c:pt idx="670">
                        <c:v>54.19115</c:v>
                      </c:pt>
                      <c:pt idx="671">
                        <c:v>54.232320000000001</c:v>
                      </c:pt>
                      <c:pt idx="672">
                        <c:v>54.37303</c:v>
                      </c:pt>
                      <c:pt idx="673">
                        <c:v>54.510899999999999</c:v>
                      </c:pt>
                      <c:pt idx="674">
                        <c:v>54.665320000000001</c:v>
                      </c:pt>
                      <c:pt idx="675">
                        <c:v>54.764319999999998</c:v>
                      </c:pt>
                      <c:pt idx="676">
                        <c:v>54.833269999999999</c:v>
                      </c:pt>
                      <c:pt idx="677">
                        <c:v>54.975169999999999</c:v>
                      </c:pt>
                      <c:pt idx="678">
                        <c:v>55.131619999999998</c:v>
                      </c:pt>
                      <c:pt idx="679">
                        <c:v>55.206829999999997</c:v>
                      </c:pt>
                      <c:pt idx="680">
                        <c:v>55.349930000000001</c:v>
                      </c:pt>
                      <c:pt idx="681">
                        <c:v>55.505380000000002</c:v>
                      </c:pt>
                      <c:pt idx="682">
                        <c:v>55.619210000000002</c:v>
                      </c:pt>
                      <c:pt idx="683">
                        <c:v>55.777180000000001</c:v>
                      </c:pt>
                      <c:pt idx="684">
                        <c:v>55.856529999999999</c:v>
                      </c:pt>
                      <c:pt idx="685">
                        <c:v>55.988259999999997</c:v>
                      </c:pt>
                      <c:pt idx="686">
                        <c:v>56.096969999999999</c:v>
                      </c:pt>
                      <c:pt idx="687">
                        <c:v>56.279879999999999</c:v>
                      </c:pt>
                      <c:pt idx="688">
                        <c:v>56.344769999999997</c:v>
                      </c:pt>
                      <c:pt idx="689">
                        <c:v>56.446210000000001</c:v>
                      </c:pt>
                      <c:pt idx="690">
                        <c:v>56.582590000000003</c:v>
                      </c:pt>
                      <c:pt idx="691">
                        <c:v>56.744320000000002</c:v>
                      </c:pt>
                      <c:pt idx="692">
                        <c:v>56.852490000000003</c:v>
                      </c:pt>
                      <c:pt idx="693">
                        <c:v>56.971179999999997</c:v>
                      </c:pt>
                      <c:pt idx="694">
                        <c:v>57.131</c:v>
                      </c:pt>
                      <c:pt idx="695">
                        <c:v>57.264699999999998</c:v>
                      </c:pt>
                      <c:pt idx="696">
                        <c:v>57.360900000000001</c:v>
                      </c:pt>
                      <c:pt idx="697">
                        <c:v>57.473230000000001</c:v>
                      </c:pt>
                      <c:pt idx="698">
                        <c:v>57.568660000000001</c:v>
                      </c:pt>
                      <c:pt idx="699">
                        <c:v>57.755940000000002</c:v>
                      </c:pt>
                      <c:pt idx="700">
                        <c:v>57.850560000000002</c:v>
                      </c:pt>
                      <c:pt idx="701">
                        <c:v>58.003160000000001</c:v>
                      </c:pt>
                      <c:pt idx="702">
                        <c:v>58.118000000000002</c:v>
                      </c:pt>
                      <c:pt idx="703">
                        <c:v>58.232320000000001</c:v>
                      </c:pt>
                      <c:pt idx="704">
                        <c:v>58.409860000000002</c:v>
                      </c:pt>
                      <c:pt idx="705">
                        <c:v>58.498739999999998</c:v>
                      </c:pt>
                      <c:pt idx="706">
                        <c:v>58.602069999999998</c:v>
                      </c:pt>
                      <c:pt idx="707">
                        <c:v>58.695489999999999</c:v>
                      </c:pt>
                      <c:pt idx="708">
                        <c:v>58.866819999999997</c:v>
                      </c:pt>
                      <c:pt idx="709">
                        <c:v>59.143529999999998</c:v>
                      </c:pt>
                      <c:pt idx="710">
                        <c:v>59.100740000000002</c:v>
                      </c:pt>
                      <c:pt idx="711">
                        <c:v>59.244120000000002</c:v>
                      </c:pt>
                      <c:pt idx="712">
                        <c:v>59.379449999999999</c:v>
                      </c:pt>
                      <c:pt idx="713">
                        <c:v>59.492400000000004</c:v>
                      </c:pt>
                      <c:pt idx="714">
                        <c:v>59.62679</c:v>
                      </c:pt>
                      <c:pt idx="715">
                        <c:v>59.743180000000002</c:v>
                      </c:pt>
                      <c:pt idx="716">
                        <c:v>59.904530000000001</c:v>
                      </c:pt>
                      <c:pt idx="717">
                        <c:v>60.01858</c:v>
                      </c:pt>
                      <c:pt idx="718">
                        <c:v>60.099069999999998</c:v>
                      </c:pt>
                      <c:pt idx="719">
                        <c:v>60.244929999999997</c:v>
                      </c:pt>
                      <c:pt idx="720">
                        <c:v>60.359319999999997</c:v>
                      </c:pt>
                      <c:pt idx="721">
                        <c:v>60.520530000000001</c:v>
                      </c:pt>
                      <c:pt idx="722">
                        <c:v>60.597050000000003</c:v>
                      </c:pt>
                      <c:pt idx="723">
                        <c:v>60.736879999999999</c:v>
                      </c:pt>
                      <c:pt idx="724">
                        <c:v>60.850389999999997</c:v>
                      </c:pt>
                      <c:pt idx="725">
                        <c:v>61.006520000000002</c:v>
                      </c:pt>
                      <c:pt idx="726">
                        <c:v>61.078600000000002</c:v>
                      </c:pt>
                      <c:pt idx="727">
                        <c:v>61.20317</c:v>
                      </c:pt>
                      <c:pt idx="728">
                        <c:v>61.33663</c:v>
                      </c:pt>
                      <c:pt idx="729">
                        <c:v>61.504429999999999</c:v>
                      </c:pt>
                      <c:pt idx="730">
                        <c:v>61.574489999999997</c:v>
                      </c:pt>
                      <c:pt idx="731">
                        <c:v>61.716630000000002</c:v>
                      </c:pt>
                      <c:pt idx="732">
                        <c:v>61.829830000000001</c:v>
                      </c:pt>
                      <c:pt idx="733">
                        <c:v>61.98856</c:v>
                      </c:pt>
                      <c:pt idx="734">
                        <c:v>62.107430000000001</c:v>
                      </c:pt>
                      <c:pt idx="735">
                        <c:v>62.200580000000002</c:v>
                      </c:pt>
                      <c:pt idx="736">
                        <c:v>62.330889999999997</c:v>
                      </c:pt>
                      <c:pt idx="737">
                        <c:v>62.496980000000001</c:v>
                      </c:pt>
                      <c:pt idx="738">
                        <c:v>62.597880000000004</c:v>
                      </c:pt>
                      <c:pt idx="739">
                        <c:v>62.709569999999999</c:v>
                      </c:pt>
                      <c:pt idx="740">
                        <c:v>62.873530000000002</c:v>
                      </c:pt>
                      <c:pt idx="741">
                        <c:v>63.001899999999999</c:v>
                      </c:pt>
                      <c:pt idx="742">
                        <c:v>63.140140000000002</c:v>
                      </c:pt>
                      <c:pt idx="743">
                        <c:v>63.260669999999998</c:v>
                      </c:pt>
                      <c:pt idx="744">
                        <c:v>63.350720000000003</c:v>
                      </c:pt>
                      <c:pt idx="745">
                        <c:v>63.488840000000003</c:v>
                      </c:pt>
                      <c:pt idx="746">
                        <c:v>63.612819999999999</c:v>
                      </c:pt>
                      <c:pt idx="747">
                        <c:v>63.721879999999999</c:v>
                      </c:pt>
                      <c:pt idx="748">
                        <c:v>63.845300000000002</c:v>
                      </c:pt>
                      <c:pt idx="749">
                        <c:v>63.986559999999997</c:v>
                      </c:pt>
                      <c:pt idx="750">
                        <c:v>64.13449</c:v>
                      </c:pt>
                      <c:pt idx="751">
                        <c:v>64.228930000000005</c:v>
                      </c:pt>
                      <c:pt idx="752">
                        <c:v>64.377120000000005</c:v>
                      </c:pt>
                      <c:pt idx="753">
                        <c:v>64.464470000000006</c:v>
                      </c:pt>
                      <c:pt idx="754">
                        <c:v>64.644670000000005</c:v>
                      </c:pt>
                      <c:pt idx="755">
                        <c:v>64.711539999999999</c:v>
                      </c:pt>
                      <c:pt idx="756">
                        <c:v>64.859430000000003</c:v>
                      </c:pt>
                      <c:pt idx="757">
                        <c:v>64.989670000000004</c:v>
                      </c:pt>
                      <c:pt idx="758">
                        <c:v>65.12227</c:v>
                      </c:pt>
                      <c:pt idx="759">
                        <c:v>65.260409999999993</c:v>
                      </c:pt>
                      <c:pt idx="760">
                        <c:v>65.381720000000001</c:v>
                      </c:pt>
                      <c:pt idx="761">
                        <c:v>65.490390000000005</c:v>
                      </c:pt>
                      <c:pt idx="762">
                        <c:v>65.632469999999998</c:v>
                      </c:pt>
                      <c:pt idx="763">
                        <c:v>65.804339999999996</c:v>
                      </c:pt>
                      <c:pt idx="764">
                        <c:v>65.855779999999996</c:v>
                      </c:pt>
                      <c:pt idx="765">
                        <c:v>66.005650000000003</c:v>
                      </c:pt>
                      <c:pt idx="766">
                        <c:v>66.138760000000005</c:v>
                      </c:pt>
                      <c:pt idx="767">
                        <c:v>66.274429999999995</c:v>
                      </c:pt>
                      <c:pt idx="768">
                        <c:v>66.388159999999999</c:v>
                      </c:pt>
                      <c:pt idx="769">
                        <c:v>66.519459999999995</c:v>
                      </c:pt>
                      <c:pt idx="770">
                        <c:v>66.746790000000004</c:v>
                      </c:pt>
                      <c:pt idx="771">
                        <c:v>66.780249999999995</c:v>
                      </c:pt>
                      <c:pt idx="772">
                        <c:v>66.893140000000002</c:v>
                      </c:pt>
                      <c:pt idx="773">
                        <c:v>66.975189999999998</c:v>
                      </c:pt>
                      <c:pt idx="774">
                        <c:v>67.103039999999993</c:v>
                      </c:pt>
                      <c:pt idx="775">
                        <c:v>67.253770000000003</c:v>
                      </c:pt>
                      <c:pt idx="776">
                        <c:v>67.33963</c:v>
                      </c:pt>
                      <c:pt idx="777">
                        <c:v>67.495170000000002</c:v>
                      </c:pt>
                      <c:pt idx="778">
                        <c:v>67.615809999999996</c:v>
                      </c:pt>
                      <c:pt idx="779">
                        <c:v>67.747460000000004</c:v>
                      </c:pt>
                      <c:pt idx="780">
                        <c:v>67.890339999999995</c:v>
                      </c:pt>
                      <c:pt idx="781">
                        <c:v>67.988330000000005</c:v>
                      </c:pt>
                      <c:pt idx="782">
                        <c:v>68.115620000000007</c:v>
                      </c:pt>
                      <c:pt idx="783">
                        <c:v>68.228539999999995</c:v>
                      </c:pt>
                      <c:pt idx="784">
                        <c:v>68.393979999999999</c:v>
                      </c:pt>
                      <c:pt idx="785">
                        <c:v>68.458820000000003</c:v>
                      </c:pt>
                      <c:pt idx="786">
                        <c:v>68.574709999999996</c:v>
                      </c:pt>
                      <c:pt idx="787">
                        <c:v>68.689369999999997</c:v>
                      </c:pt>
                      <c:pt idx="788">
                        <c:v>68.865440000000007</c:v>
                      </c:pt>
                      <c:pt idx="789">
                        <c:v>68.974350000000001</c:v>
                      </c:pt>
                      <c:pt idx="790">
                        <c:v>69.084980000000002</c:v>
                      </c:pt>
                      <c:pt idx="791">
                        <c:v>69.221890000000002</c:v>
                      </c:pt>
                      <c:pt idx="792">
                        <c:v>69.361850000000004</c:v>
                      </c:pt>
                      <c:pt idx="793">
                        <c:v>69.510829999999999</c:v>
                      </c:pt>
                      <c:pt idx="794">
                        <c:v>69.605270000000004</c:v>
                      </c:pt>
                      <c:pt idx="795">
                        <c:v>69.755830000000003</c:v>
                      </c:pt>
                      <c:pt idx="796">
                        <c:v>69.867909999999995</c:v>
                      </c:pt>
                      <c:pt idx="797">
                        <c:v>69.994709999999998</c:v>
                      </c:pt>
                      <c:pt idx="798">
                        <c:v>70.079040000000006</c:v>
                      </c:pt>
                      <c:pt idx="799">
                        <c:v>70.223110000000005</c:v>
                      </c:pt>
                      <c:pt idx="800">
                        <c:v>70.370760000000004</c:v>
                      </c:pt>
                      <c:pt idx="801">
                        <c:v>70.521069999999995</c:v>
                      </c:pt>
                      <c:pt idx="802">
                        <c:v>70.634429999999995</c:v>
                      </c:pt>
                      <c:pt idx="803">
                        <c:v>70.746610000000004</c:v>
                      </c:pt>
                      <c:pt idx="804">
                        <c:v>70.875039999999998</c:v>
                      </c:pt>
                      <c:pt idx="805">
                        <c:v>71.007549999999995</c:v>
                      </c:pt>
                      <c:pt idx="806">
                        <c:v>71.096599999999995</c:v>
                      </c:pt>
                      <c:pt idx="807">
                        <c:v>71.213070000000002</c:v>
                      </c:pt>
                      <c:pt idx="808">
                        <c:v>71.356570000000005</c:v>
                      </c:pt>
                      <c:pt idx="809">
                        <c:v>71.486230000000006</c:v>
                      </c:pt>
                      <c:pt idx="810">
                        <c:v>71.63503</c:v>
                      </c:pt>
                      <c:pt idx="811">
                        <c:v>71.754109999999997</c:v>
                      </c:pt>
                      <c:pt idx="812">
                        <c:v>71.861009999999993</c:v>
                      </c:pt>
                      <c:pt idx="813">
                        <c:v>72.008189999999999</c:v>
                      </c:pt>
                      <c:pt idx="814">
                        <c:v>72.133250000000004</c:v>
                      </c:pt>
                      <c:pt idx="815">
                        <c:v>72.239779999999996</c:v>
                      </c:pt>
                      <c:pt idx="816">
                        <c:v>72.338480000000004</c:v>
                      </c:pt>
                      <c:pt idx="817">
                        <c:v>72.470119999999994</c:v>
                      </c:pt>
                      <c:pt idx="818">
                        <c:v>72.641480000000001</c:v>
                      </c:pt>
                      <c:pt idx="819">
                        <c:v>72.763090000000005</c:v>
                      </c:pt>
                      <c:pt idx="820">
                        <c:v>72.882540000000006</c:v>
                      </c:pt>
                      <c:pt idx="821">
                        <c:v>73.007199999999997</c:v>
                      </c:pt>
                      <c:pt idx="822">
                        <c:v>73.128690000000006</c:v>
                      </c:pt>
                      <c:pt idx="823">
                        <c:v>73.213480000000004</c:v>
                      </c:pt>
                      <c:pt idx="824">
                        <c:v>73.359620000000007</c:v>
                      </c:pt>
                      <c:pt idx="825">
                        <c:v>73.475229999999996</c:v>
                      </c:pt>
                      <c:pt idx="826">
                        <c:v>73.662430000000001</c:v>
                      </c:pt>
                      <c:pt idx="827">
                        <c:v>73.744690000000006</c:v>
                      </c:pt>
                      <c:pt idx="828">
                        <c:v>73.858949999999993</c:v>
                      </c:pt>
                      <c:pt idx="829">
                        <c:v>73.955870000000004</c:v>
                      </c:pt>
                      <c:pt idx="830">
                        <c:v>74.193209999999993</c:v>
                      </c:pt>
                      <c:pt idx="831">
                        <c:v>74.318929999999995</c:v>
                      </c:pt>
                      <c:pt idx="832">
                        <c:v>74.327870000000004</c:v>
                      </c:pt>
                      <c:pt idx="833">
                        <c:v>74.508189999999999</c:v>
                      </c:pt>
                      <c:pt idx="834">
                        <c:v>74.595609999999994</c:v>
                      </c:pt>
                      <c:pt idx="835">
                        <c:v>74.75967</c:v>
                      </c:pt>
                      <c:pt idx="836">
                        <c:v>74.892889999999994</c:v>
                      </c:pt>
                      <c:pt idx="837">
                        <c:v>74.975489999999994</c:v>
                      </c:pt>
                      <c:pt idx="838">
                        <c:v>75.089190000000002</c:v>
                      </c:pt>
                      <c:pt idx="839">
                        <c:v>75.25909</c:v>
                      </c:pt>
                      <c:pt idx="840">
                        <c:v>75.365530000000007</c:v>
                      </c:pt>
                      <c:pt idx="841">
                        <c:v>75.477249999999998</c:v>
                      </c:pt>
                      <c:pt idx="842">
                        <c:v>75.612020000000001</c:v>
                      </c:pt>
                      <c:pt idx="843">
                        <c:v>75.781450000000007</c:v>
                      </c:pt>
                      <c:pt idx="844">
                        <c:v>75.89658</c:v>
                      </c:pt>
                      <c:pt idx="845">
                        <c:v>75.976910000000004</c:v>
                      </c:pt>
                      <c:pt idx="846">
                        <c:v>76.115520000000004</c:v>
                      </c:pt>
                      <c:pt idx="847">
                        <c:v>76.213980000000006</c:v>
                      </c:pt>
                      <c:pt idx="848">
                        <c:v>76.405500000000004</c:v>
                      </c:pt>
                      <c:pt idx="849">
                        <c:v>76.476050000000001</c:v>
                      </c:pt>
                      <c:pt idx="850">
                        <c:v>76.645240000000001</c:v>
                      </c:pt>
                      <c:pt idx="851">
                        <c:v>76.755499999999998</c:v>
                      </c:pt>
                      <c:pt idx="852">
                        <c:v>76.884569999999997</c:v>
                      </c:pt>
                      <c:pt idx="853">
                        <c:v>77.007189999999994</c:v>
                      </c:pt>
                      <c:pt idx="854">
                        <c:v>77.104069999999993</c:v>
                      </c:pt>
                      <c:pt idx="855">
                        <c:v>77.248159999999999</c:v>
                      </c:pt>
                      <c:pt idx="856">
                        <c:v>77.386570000000006</c:v>
                      </c:pt>
                      <c:pt idx="857">
                        <c:v>77.507630000000006</c:v>
                      </c:pt>
                      <c:pt idx="858">
                        <c:v>77.60548</c:v>
                      </c:pt>
                      <c:pt idx="859">
                        <c:v>77.695869999999999</c:v>
                      </c:pt>
                      <c:pt idx="860">
                        <c:v>77.909790000000001</c:v>
                      </c:pt>
                      <c:pt idx="861">
                        <c:v>78.012230000000002</c:v>
                      </c:pt>
                      <c:pt idx="862">
                        <c:v>78.100530000000006</c:v>
                      </c:pt>
                      <c:pt idx="863">
                        <c:v>78.25658</c:v>
                      </c:pt>
                      <c:pt idx="864">
                        <c:v>78.355090000000004</c:v>
                      </c:pt>
                      <c:pt idx="865">
                        <c:v>78.516890000000004</c:v>
                      </c:pt>
                      <c:pt idx="866">
                        <c:v>78.648129999999995</c:v>
                      </c:pt>
                      <c:pt idx="867">
                        <c:v>78.741389999999996</c:v>
                      </c:pt>
                      <c:pt idx="868">
                        <c:v>78.858940000000004</c:v>
                      </c:pt>
                      <c:pt idx="869">
                        <c:v>79.019570000000002</c:v>
                      </c:pt>
                      <c:pt idx="870">
                        <c:v>79.085319999999996</c:v>
                      </c:pt>
                      <c:pt idx="871">
                        <c:v>79.204179999999994</c:v>
                      </c:pt>
                      <c:pt idx="872">
                        <c:v>79.373519999999999</c:v>
                      </c:pt>
                      <c:pt idx="873">
                        <c:v>79.490449999999996</c:v>
                      </c:pt>
                      <c:pt idx="874">
                        <c:v>79.578100000000006</c:v>
                      </c:pt>
                      <c:pt idx="875">
                        <c:v>79.714020000000005</c:v>
                      </c:pt>
                      <c:pt idx="876">
                        <c:v>79.844480000000004</c:v>
                      </c:pt>
                      <c:pt idx="877">
                        <c:v>79.997870000000006</c:v>
                      </c:pt>
                      <c:pt idx="878">
                        <c:v>80.106780000000001</c:v>
                      </c:pt>
                      <c:pt idx="879">
                        <c:v>80.220799999999997</c:v>
                      </c:pt>
                      <c:pt idx="880">
                        <c:v>80.384709999999998</c:v>
                      </c:pt>
                      <c:pt idx="881">
                        <c:v>80.527820000000006</c:v>
                      </c:pt>
                      <c:pt idx="882">
                        <c:v>80.603189999999998</c:v>
                      </c:pt>
                      <c:pt idx="883">
                        <c:v>80.74091</c:v>
                      </c:pt>
                      <c:pt idx="884">
                        <c:v>80.877560000000003</c:v>
                      </c:pt>
                      <c:pt idx="885">
                        <c:v>80.98142</c:v>
                      </c:pt>
                      <c:pt idx="886">
                        <c:v>81.159850000000006</c:v>
                      </c:pt>
                      <c:pt idx="887">
                        <c:v>81.224869999999996</c:v>
                      </c:pt>
                      <c:pt idx="888">
                        <c:v>81.362409999999997</c:v>
                      </c:pt>
                      <c:pt idx="889">
                        <c:v>81.491460000000004</c:v>
                      </c:pt>
                      <c:pt idx="890">
                        <c:v>81.651939999999996</c:v>
                      </c:pt>
                      <c:pt idx="891">
                        <c:v>81.807910000000007</c:v>
                      </c:pt>
                      <c:pt idx="892">
                        <c:v>81.904719999999998</c:v>
                      </c:pt>
                      <c:pt idx="893">
                        <c:v>81.979770000000002</c:v>
                      </c:pt>
                      <c:pt idx="894">
                        <c:v>82.129199999999997</c:v>
                      </c:pt>
                      <c:pt idx="895">
                        <c:v>82.221329999999995</c:v>
                      </c:pt>
                      <c:pt idx="896">
                        <c:v>82.383210000000005</c:v>
                      </c:pt>
                      <c:pt idx="897">
                        <c:v>82.482489999999999</c:v>
                      </c:pt>
                      <c:pt idx="898">
                        <c:v>82.666290000000004</c:v>
                      </c:pt>
                      <c:pt idx="899">
                        <c:v>82.760999999999996</c:v>
                      </c:pt>
                      <c:pt idx="900">
                        <c:v>82.861270000000005</c:v>
                      </c:pt>
                      <c:pt idx="901">
                        <c:v>82.979190000000003</c:v>
                      </c:pt>
                      <c:pt idx="902">
                        <c:v>83.118430000000004</c:v>
                      </c:pt>
                      <c:pt idx="903">
                        <c:v>83.247100000000003</c:v>
                      </c:pt>
                      <c:pt idx="904">
                        <c:v>83.374930000000006</c:v>
                      </c:pt>
                      <c:pt idx="905">
                        <c:v>83.515469999999993</c:v>
                      </c:pt>
                      <c:pt idx="906">
                        <c:v>83.633309999999994</c:v>
                      </c:pt>
                      <c:pt idx="907">
                        <c:v>83.751249999999999</c:v>
                      </c:pt>
                      <c:pt idx="908">
                        <c:v>83.845200000000006</c:v>
                      </c:pt>
                      <c:pt idx="909">
                        <c:v>83.997200000000007</c:v>
                      </c:pt>
                      <c:pt idx="910">
                        <c:v>84.119079999999997</c:v>
                      </c:pt>
                      <c:pt idx="911">
                        <c:v>84.23527</c:v>
                      </c:pt>
                      <c:pt idx="912">
                        <c:v>84.350999999999999</c:v>
                      </c:pt>
                      <c:pt idx="913">
                        <c:v>84.456919999999997</c:v>
                      </c:pt>
                      <c:pt idx="914">
                        <c:v>84.582359999999994</c:v>
                      </c:pt>
                      <c:pt idx="915">
                        <c:v>84.757729999999995</c:v>
                      </c:pt>
                      <c:pt idx="916">
                        <c:v>84.850650000000002</c:v>
                      </c:pt>
                      <c:pt idx="917">
                        <c:v>84.979789999999994</c:v>
                      </c:pt>
                      <c:pt idx="918">
                        <c:v>85.109880000000004</c:v>
                      </c:pt>
                      <c:pt idx="919">
                        <c:v>85.25067</c:v>
                      </c:pt>
                      <c:pt idx="920">
                        <c:v>85.406360000000006</c:v>
                      </c:pt>
                      <c:pt idx="921">
                        <c:v>85.488929999999996</c:v>
                      </c:pt>
                      <c:pt idx="922">
                        <c:v>85.642970000000005</c:v>
                      </c:pt>
                      <c:pt idx="923">
                        <c:v>85.728489999999994</c:v>
                      </c:pt>
                      <c:pt idx="924">
                        <c:v>85.895340000000004</c:v>
                      </c:pt>
                      <c:pt idx="925">
                        <c:v>86.007559999999998</c:v>
                      </c:pt>
                      <c:pt idx="926">
                        <c:v>86.119820000000004</c:v>
                      </c:pt>
                      <c:pt idx="927">
                        <c:v>86.226010000000002</c:v>
                      </c:pt>
                      <c:pt idx="928">
                        <c:v>86.366579999999999</c:v>
                      </c:pt>
                      <c:pt idx="929">
                        <c:v>86.461870000000005</c:v>
                      </c:pt>
                      <c:pt idx="930">
                        <c:v>86.590860000000006</c:v>
                      </c:pt>
                      <c:pt idx="931">
                        <c:v>86.748930000000001</c:v>
                      </c:pt>
                      <c:pt idx="932">
                        <c:v>86.895099999999999</c:v>
                      </c:pt>
                      <c:pt idx="933">
                        <c:v>86.975149999999999</c:v>
                      </c:pt>
                      <c:pt idx="934">
                        <c:v>87.083179999999999</c:v>
                      </c:pt>
                      <c:pt idx="935">
                        <c:v>87.232399999999998</c:v>
                      </c:pt>
                      <c:pt idx="936">
                        <c:v>87.425830000000005</c:v>
                      </c:pt>
                      <c:pt idx="937">
                        <c:v>87.521029999999996</c:v>
                      </c:pt>
                      <c:pt idx="938">
                        <c:v>87.619560000000007</c:v>
                      </c:pt>
                      <c:pt idx="939">
                        <c:v>87.75882</c:v>
                      </c:pt>
                      <c:pt idx="940">
                        <c:v>87.887709999999998</c:v>
                      </c:pt>
                      <c:pt idx="941">
                        <c:v>88.010769999999994</c:v>
                      </c:pt>
                      <c:pt idx="942">
                        <c:v>88.155889999999999</c:v>
                      </c:pt>
                      <c:pt idx="943">
                        <c:v>88.232399999999998</c:v>
                      </c:pt>
                      <c:pt idx="944">
                        <c:v>88.341309999999993</c:v>
                      </c:pt>
                      <c:pt idx="945">
                        <c:v>88.510739999999998</c:v>
                      </c:pt>
                      <c:pt idx="946">
                        <c:v>88.615189999999998</c:v>
                      </c:pt>
                      <c:pt idx="947">
                        <c:v>88.733980000000003</c:v>
                      </c:pt>
                      <c:pt idx="948">
                        <c:v>88.882819999999995</c:v>
                      </c:pt>
                      <c:pt idx="949">
                        <c:v>89.017359999999996</c:v>
                      </c:pt>
                      <c:pt idx="950">
                        <c:v>89.116069999999993</c:v>
                      </c:pt>
                      <c:pt idx="951">
                        <c:v>89.249650000000003</c:v>
                      </c:pt>
                      <c:pt idx="952">
                        <c:v>89.49888</c:v>
                      </c:pt>
                      <c:pt idx="953">
                        <c:v>89.550160000000005</c:v>
                      </c:pt>
                      <c:pt idx="954">
                        <c:v>89.643519999999995</c:v>
                      </c:pt>
                      <c:pt idx="955">
                        <c:v>89.751099999999994</c:v>
                      </c:pt>
                      <c:pt idx="956">
                        <c:v>89.858239999999995</c:v>
                      </c:pt>
                      <c:pt idx="957">
                        <c:v>90.008390000000006</c:v>
                      </c:pt>
                      <c:pt idx="958">
                        <c:v>90.137200000000007</c:v>
                      </c:pt>
                      <c:pt idx="959">
                        <c:v>90.28998</c:v>
                      </c:pt>
                      <c:pt idx="960">
                        <c:v>90.352239999999995</c:v>
                      </c:pt>
                      <c:pt idx="961">
                        <c:v>90.511300000000006</c:v>
                      </c:pt>
                      <c:pt idx="962">
                        <c:v>90.618319999999997</c:v>
                      </c:pt>
                      <c:pt idx="963">
                        <c:v>90.729789999999994</c:v>
                      </c:pt>
                      <c:pt idx="964">
                        <c:v>90.853489999999994</c:v>
                      </c:pt>
                      <c:pt idx="965">
                        <c:v>91.010869999999997</c:v>
                      </c:pt>
                      <c:pt idx="966">
                        <c:v>91.148920000000004</c:v>
                      </c:pt>
                      <c:pt idx="967">
                        <c:v>91.231660000000005</c:v>
                      </c:pt>
                      <c:pt idx="968">
                        <c:v>91.363159999999993</c:v>
                      </c:pt>
                      <c:pt idx="969">
                        <c:v>91.465299999999999</c:v>
                      </c:pt>
                      <c:pt idx="970">
                        <c:v>91.617230000000006</c:v>
                      </c:pt>
                      <c:pt idx="971">
                        <c:v>91.732699999999994</c:v>
                      </c:pt>
                      <c:pt idx="972">
                        <c:v>91.82208</c:v>
                      </c:pt>
                      <c:pt idx="973">
                        <c:v>91.967590000000001</c:v>
                      </c:pt>
                      <c:pt idx="974">
                        <c:v>92.136120000000005</c:v>
                      </c:pt>
                      <c:pt idx="975">
                        <c:v>92.255719999999997</c:v>
                      </c:pt>
                      <c:pt idx="976">
                        <c:v>92.395340000000004</c:v>
                      </c:pt>
                      <c:pt idx="977">
                        <c:v>92.567989999999995</c:v>
                      </c:pt>
                      <c:pt idx="978">
                        <c:v>92.671300000000002</c:v>
                      </c:pt>
                      <c:pt idx="979">
                        <c:v>92.810850000000002</c:v>
                      </c:pt>
                      <c:pt idx="980">
                        <c:v>92.892610000000005</c:v>
                      </c:pt>
                      <c:pt idx="981">
                        <c:v>93.001519999999999</c:v>
                      </c:pt>
                      <c:pt idx="982">
                        <c:v>93.099360000000004</c:v>
                      </c:pt>
                      <c:pt idx="983">
                        <c:v>93.26482</c:v>
                      </c:pt>
                      <c:pt idx="984">
                        <c:v>93.394300000000001</c:v>
                      </c:pt>
                      <c:pt idx="985">
                        <c:v>93.469340000000003</c:v>
                      </c:pt>
                      <c:pt idx="986">
                        <c:v>93.604060000000004</c:v>
                      </c:pt>
                      <c:pt idx="987">
                        <c:v>93.72475</c:v>
                      </c:pt>
                      <c:pt idx="988">
                        <c:v>93.823509999999999</c:v>
                      </c:pt>
                      <c:pt idx="989">
                        <c:v>93.963570000000004</c:v>
                      </c:pt>
                      <c:pt idx="990">
                        <c:v>94.102490000000003</c:v>
                      </c:pt>
                      <c:pt idx="991">
                        <c:v>94.240579999999994</c:v>
                      </c:pt>
                      <c:pt idx="992">
                        <c:v>94.384969999999996</c:v>
                      </c:pt>
                      <c:pt idx="993">
                        <c:v>94.512720000000002</c:v>
                      </c:pt>
                      <c:pt idx="994">
                        <c:v>94.579849999999993</c:v>
                      </c:pt>
                      <c:pt idx="995">
                        <c:v>94.739329999999995</c:v>
                      </c:pt>
                      <c:pt idx="996">
                        <c:v>94.872290000000007</c:v>
                      </c:pt>
                      <c:pt idx="997">
                        <c:v>95.002260000000007</c:v>
                      </c:pt>
                      <c:pt idx="998">
                        <c:v>95.10745</c:v>
                      </c:pt>
                      <c:pt idx="999">
                        <c:v>95.239199999999997</c:v>
                      </c:pt>
                      <c:pt idx="1000">
                        <c:v>95.386279999999999</c:v>
                      </c:pt>
                      <c:pt idx="1001">
                        <c:v>95.495090000000005</c:v>
                      </c:pt>
                      <c:pt idx="1002">
                        <c:v>95.590689999999995</c:v>
                      </c:pt>
                      <c:pt idx="1003">
                        <c:v>95.73545</c:v>
                      </c:pt>
                      <c:pt idx="1004">
                        <c:v>95.889769999999999</c:v>
                      </c:pt>
                      <c:pt idx="1005">
                        <c:v>95.977040000000002</c:v>
                      </c:pt>
                      <c:pt idx="1006">
                        <c:v>96.094809999999995</c:v>
                      </c:pt>
                      <c:pt idx="1007">
                        <c:v>96.264430000000004</c:v>
                      </c:pt>
                      <c:pt idx="1008">
                        <c:v>96.410330000000002</c:v>
                      </c:pt>
                      <c:pt idx="1009">
                        <c:v>96.499709999999993</c:v>
                      </c:pt>
                      <c:pt idx="1010">
                        <c:v>96.612290000000002</c:v>
                      </c:pt>
                      <c:pt idx="1011">
                        <c:v>96.712149999999994</c:v>
                      </c:pt>
                      <c:pt idx="1012">
                        <c:v>96.858890000000002</c:v>
                      </c:pt>
                      <c:pt idx="1013">
                        <c:v>97.126570000000001</c:v>
                      </c:pt>
                      <c:pt idx="1014">
                        <c:v>97.108969999999999</c:v>
                      </c:pt>
                      <c:pt idx="1015">
                        <c:v>97.240160000000003</c:v>
                      </c:pt>
                      <c:pt idx="1016">
                        <c:v>97.378540000000001</c:v>
                      </c:pt>
                      <c:pt idx="1017">
                        <c:v>97.482960000000006</c:v>
                      </c:pt>
                      <c:pt idx="1018">
                        <c:v>97.607990000000001</c:v>
                      </c:pt>
                      <c:pt idx="1019">
                        <c:v>97.741519999999994</c:v>
                      </c:pt>
                      <c:pt idx="1020">
                        <c:v>97.80395</c:v>
                      </c:pt>
                      <c:pt idx="1021">
                        <c:v>97.999499999999998</c:v>
                      </c:pt>
                      <c:pt idx="1022">
                        <c:v>98.074780000000004</c:v>
                      </c:pt>
                      <c:pt idx="1023">
                        <c:v>98.205870000000004</c:v>
                      </c:pt>
                      <c:pt idx="1024">
                        <c:v>98.338579999999993</c:v>
                      </c:pt>
                      <c:pt idx="1025">
                        <c:v>98.486180000000004</c:v>
                      </c:pt>
                      <c:pt idx="1026">
                        <c:v>98.592489999999998</c:v>
                      </c:pt>
                      <c:pt idx="1027">
                        <c:v>98.715429999999998</c:v>
                      </c:pt>
                      <c:pt idx="1028">
                        <c:v>98.858639999999994</c:v>
                      </c:pt>
                      <c:pt idx="1029">
                        <c:v>99.034520000000001</c:v>
                      </c:pt>
                      <c:pt idx="1030">
                        <c:v>99.111549999999994</c:v>
                      </c:pt>
                      <c:pt idx="1031">
                        <c:v>99.249899999999997</c:v>
                      </c:pt>
                      <c:pt idx="1032">
                        <c:v>99.340810000000005</c:v>
                      </c:pt>
                      <c:pt idx="1033">
                        <c:v>99.510689999999997</c:v>
                      </c:pt>
                      <c:pt idx="1034">
                        <c:v>99.628200000000007</c:v>
                      </c:pt>
                      <c:pt idx="1035">
                        <c:v>99.72551</c:v>
                      </c:pt>
                      <c:pt idx="1036">
                        <c:v>99.863889999999998</c:v>
                      </c:pt>
                      <c:pt idx="1037">
                        <c:v>99.988140000000001</c:v>
                      </c:pt>
                      <c:pt idx="1038">
                        <c:v>100.14098</c:v>
                      </c:pt>
                      <c:pt idx="1039">
                        <c:v>100.23005000000001</c:v>
                      </c:pt>
                      <c:pt idx="1040">
                        <c:v>100.35809999999999</c:v>
                      </c:pt>
                      <c:pt idx="1041">
                        <c:v>100.47311000000001</c:v>
                      </c:pt>
                      <c:pt idx="1042">
                        <c:v>100.64494999999999</c:v>
                      </c:pt>
                      <c:pt idx="1043">
                        <c:v>100.72302999999999</c:v>
                      </c:pt>
                      <c:pt idx="1044">
                        <c:v>100.83909</c:v>
                      </c:pt>
                      <c:pt idx="1045">
                        <c:v>100.97872</c:v>
                      </c:pt>
                      <c:pt idx="1046">
                        <c:v>101.15398</c:v>
                      </c:pt>
                      <c:pt idx="1047">
                        <c:v>101.23341000000001</c:v>
                      </c:pt>
                      <c:pt idx="1048">
                        <c:v>101.36660999999999</c:v>
                      </c:pt>
                      <c:pt idx="1049">
                        <c:v>101.47752</c:v>
                      </c:pt>
                      <c:pt idx="1050">
                        <c:v>101.62739000000001</c:v>
                      </c:pt>
                      <c:pt idx="1051">
                        <c:v>101.74809</c:v>
                      </c:pt>
                      <c:pt idx="1052">
                        <c:v>101.83732999999999</c:v>
                      </c:pt>
                      <c:pt idx="1053">
                        <c:v>101.98229000000001</c:v>
                      </c:pt>
                      <c:pt idx="1054">
                        <c:v>102.14227</c:v>
                      </c:pt>
                      <c:pt idx="1055">
                        <c:v>102.24816</c:v>
                      </c:pt>
                      <c:pt idx="1056">
                        <c:v>102.39044</c:v>
                      </c:pt>
                      <c:pt idx="1057">
                        <c:v>102.52658</c:v>
                      </c:pt>
                      <c:pt idx="1058">
                        <c:v>102.66182000000001</c:v>
                      </c:pt>
                      <c:pt idx="1059">
                        <c:v>102.76228999999999</c:v>
                      </c:pt>
                      <c:pt idx="1060">
                        <c:v>102.8927</c:v>
                      </c:pt>
                      <c:pt idx="1061">
                        <c:v>102.99753</c:v>
                      </c:pt>
                      <c:pt idx="1062">
                        <c:v>103.11109999999999</c:v>
                      </c:pt>
                      <c:pt idx="1063">
                        <c:v>103.25442</c:v>
                      </c:pt>
                      <c:pt idx="1064">
                        <c:v>103.36297</c:v>
                      </c:pt>
                      <c:pt idx="1065">
                        <c:v>103.52042</c:v>
                      </c:pt>
                      <c:pt idx="1066">
                        <c:v>103.63086</c:v>
                      </c:pt>
                      <c:pt idx="1067">
                        <c:v>103.77476</c:v>
                      </c:pt>
                      <c:pt idx="1068">
                        <c:v>103.87674</c:v>
                      </c:pt>
                      <c:pt idx="1069">
                        <c:v>104.02929</c:v>
                      </c:pt>
                      <c:pt idx="1070">
                        <c:v>104.14069000000001</c:v>
                      </c:pt>
                      <c:pt idx="1071">
                        <c:v>104.27213</c:v>
                      </c:pt>
                      <c:pt idx="1072">
                        <c:v>104.41319</c:v>
                      </c:pt>
                      <c:pt idx="1073">
                        <c:v>104.51888</c:v>
                      </c:pt>
                      <c:pt idx="1074">
                        <c:v>104.73881</c:v>
                      </c:pt>
                      <c:pt idx="1075">
                        <c:v>104.78145000000001</c:v>
                      </c:pt>
                      <c:pt idx="1076">
                        <c:v>104.88202</c:v>
                      </c:pt>
                      <c:pt idx="1077">
                        <c:v>105.02315</c:v>
                      </c:pt>
                      <c:pt idx="1078">
                        <c:v>105.1478</c:v>
                      </c:pt>
                      <c:pt idx="1079">
                        <c:v>105.30046</c:v>
                      </c:pt>
                      <c:pt idx="1080">
                        <c:v>105.40371</c:v>
                      </c:pt>
                      <c:pt idx="1081">
                        <c:v>105.52719</c:v>
                      </c:pt>
                      <c:pt idx="1082">
                        <c:v>105.64345</c:v>
                      </c:pt>
                      <c:pt idx="1083">
                        <c:v>105.76562</c:v>
                      </c:pt>
                      <c:pt idx="1084">
                        <c:v>105.90795</c:v>
                      </c:pt>
                      <c:pt idx="1085">
                        <c:v>106.00109</c:v>
                      </c:pt>
                      <c:pt idx="1086">
                        <c:v>106.13106000000001</c:v>
                      </c:pt>
                      <c:pt idx="1087">
                        <c:v>106.24594999999999</c:v>
                      </c:pt>
                      <c:pt idx="1088">
                        <c:v>106.38549999999999</c:v>
                      </c:pt>
                      <c:pt idx="1089">
                        <c:v>106.49229</c:v>
                      </c:pt>
                      <c:pt idx="1090">
                        <c:v>106.59945</c:v>
                      </c:pt>
                      <c:pt idx="1091">
                        <c:v>106.77849999999999</c:v>
                      </c:pt>
                      <c:pt idx="1092">
                        <c:v>106.87499</c:v>
                      </c:pt>
                      <c:pt idx="1093">
                        <c:v>107.01482</c:v>
                      </c:pt>
                      <c:pt idx="1094">
                        <c:v>107.05213000000001</c:v>
                      </c:pt>
                      <c:pt idx="1095">
                        <c:v>107.19255</c:v>
                      </c:pt>
                      <c:pt idx="1096">
                        <c:v>107.32525</c:v>
                      </c:pt>
                      <c:pt idx="1097">
                        <c:v>107.48481</c:v>
                      </c:pt>
                      <c:pt idx="1098">
                        <c:v>107.58076</c:v>
                      </c:pt>
                      <c:pt idx="1099">
                        <c:v>107.69606</c:v>
                      </c:pt>
                      <c:pt idx="1100">
                        <c:v>107.84939</c:v>
                      </c:pt>
                      <c:pt idx="1101">
                        <c:v>107.96099</c:v>
                      </c:pt>
                      <c:pt idx="1102">
                        <c:v>108.09148</c:v>
                      </c:pt>
                      <c:pt idx="1103">
                        <c:v>108.19677</c:v>
                      </c:pt>
                      <c:pt idx="1104">
                        <c:v>108.33953</c:v>
                      </c:pt>
                      <c:pt idx="1105">
                        <c:v>108.5166</c:v>
                      </c:pt>
                      <c:pt idx="1106">
                        <c:v>108.63916999999999</c:v>
                      </c:pt>
                      <c:pt idx="1107">
                        <c:v>108.72565</c:v>
                      </c:pt>
                      <c:pt idx="1108">
                        <c:v>108.86667</c:v>
                      </c:pt>
                      <c:pt idx="1109">
                        <c:v>108.99375000000001</c:v>
                      </c:pt>
                      <c:pt idx="1110">
                        <c:v>109.11174</c:v>
                      </c:pt>
                      <c:pt idx="1111">
                        <c:v>109.26421000000001</c:v>
                      </c:pt>
                      <c:pt idx="1112">
                        <c:v>109.34645</c:v>
                      </c:pt>
                      <c:pt idx="1113">
                        <c:v>109.46021</c:v>
                      </c:pt>
                      <c:pt idx="1114">
                        <c:v>109.62383</c:v>
                      </c:pt>
                      <c:pt idx="1115">
                        <c:v>109.71567</c:v>
                      </c:pt>
                      <c:pt idx="1116">
                        <c:v>109.84730999999999</c:v>
                      </c:pt>
                      <c:pt idx="1117">
                        <c:v>109.99209999999999</c:v>
                      </c:pt>
                      <c:pt idx="1118">
                        <c:v>110.15275</c:v>
                      </c:pt>
                      <c:pt idx="1119">
                        <c:v>110.22042999999999</c:v>
                      </c:pt>
                      <c:pt idx="1120">
                        <c:v>110.33605</c:v>
                      </c:pt>
                      <c:pt idx="1121">
                        <c:v>110.49899000000001</c:v>
                      </c:pt>
                      <c:pt idx="1122">
                        <c:v>110.634</c:v>
                      </c:pt>
                      <c:pt idx="1123">
                        <c:v>110.74133</c:v>
                      </c:pt>
                      <c:pt idx="1124">
                        <c:v>110.83893</c:v>
                      </c:pt>
                      <c:pt idx="1125">
                        <c:v>111.0076</c:v>
                      </c:pt>
                      <c:pt idx="1126">
                        <c:v>111.14676</c:v>
                      </c:pt>
                      <c:pt idx="1127">
                        <c:v>111.2298</c:v>
                      </c:pt>
                      <c:pt idx="1128">
                        <c:v>111.3652</c:v>
                      </c:pt>
                      <c:pt idx="1129">
                        <c:v>111.48260999999999</c:v>
                      </c:pt>
                      <c:pt idx="1130">
                        <c:v>111.64015999999999</c:v>
                      </c:pt>
                      <c:pt idx="1131">
                        <c:v>111.72469</c:v>
                      </c:pt>
                      <c:pt idx="1132">
                        <c:v>111.83477999999999</c:v>
                      </c:pt>
                      <c:pt idx="1133">
                        <c:v>111.98249</c:v>
                      </c:pt>
                      <c:pt idx="1134">
                        <c:v>112.17762999999999</c:v>
                      </c:pt>
                      <c:pt idx="1135">
                        <c:v>112.31415</c:v>
                      </c:pt>
                      <c:pt idx="1136">
                        <c:v>112.33468000000001</c:v>
                      </c:pt>
                      <c:pt idx="1137">
                        <c:v>112.48090999999999</c:v>
                      </c:pt>
                      <c:pt idx="1138">
                        <c:v>112.58790999999999</c:v>
                      </c:pt>
                      <c:pt idx="1139">
                        <c:v>112.75842</c:v>
                      </c:pt>
                      <c:pt idx="1140">
                        <c:v>112.85892</c:v>
                      </c:pt>
                      <c:pt idx="1141">
                        <c:v>113.00229</c:v>
                      </c:pt>
                      <c:pt idx="1142">
                        <c:v>113.11318</c:v>
                      </c:pt>
                      <c:pt idx="1143">
                        <c:v>113.2731</c:v>
                      </c:pt>
                      <c:pt idx="1144">
                        <c:v>113.34238999999999</c:v>
                      </c:pt>
                      <c:pt idx="1145">
                        <c:v>113.47711</c:v>
                      </c:pt>
                      <c:pt idx="1146">
                        <c:v>113.63006</c:v>
                      </c:pt>
                      <c:pt idx="1147">
                        <c:v>113.76697</c:v>
                      </c:pt>
                      <c:pt idx="1148">
                        <c:v>113.91413</c:v>
                      </c:pt>
                      <c:pt idx="1149">
                        <c:v>113.9935</c:v>
                      </c:pt>
                      <c:pt idx="1150">
                        <c:v>114.14995999999999</c:v>
                      </c:pt>
                      <c:pt idx="1151">
                        <c:v>114.27647</c:v>
                      </c:pt>
                      <c:pt idx="1152">
                        <c:v>114.39148</c:v>
                      </c:pt>
                      <c:pt idx="1153">
                        <c:v>114.50462</c:v>
                      </c:pt>
                      <c:pt idx="1154">
                        <c:v>114.60025</c:v>
                      </c:pt>
                      <c:pt idx="1155">
                        <c:v>114.74242</c:v>
                      </c:pt>
                      <c:pt idx="1156">
                        <c:v>114.84135000000001</c:v>
                      </c:pt>
                      <c:pt idx="1157">
                        <c:v>114.99842</c:v>
                      </c:pt>
                      <c:pt idx="1158">
                        <c:v>115.10525</c:v>
                      </c:pt>
                      <c:pt idx="1159">
                        <c:v>115.22609</c:v>
                      </c:pt>
                      <c:pt idx="1160">
                        <c:v>115.36763999999999</c:v>
                      </c:pt>
                      <c:pt idx="1161">
                        <c:v>115.47467</c:v>
                      </c:pt>
                      <c:pt idx="1162">
                        <c:v>115.56735</c:v>
                      </c:pt>
                      <c:pt idx="1163">
                        <c:v>115.72883</c:v>
                      </c:pt>
                      <c:pt idx="1164">
                        <c:v>115.86378000000001</c:v>
                      </c:pt>
                      <c:pt idx="1165">
                        <c:v>115.98459</c:v>
                      </c:pt>
                      <c:pt idx="1166">
                        <c:v>116.11954</c:v>
                      </c:pt>
                      <c:pt idx="1167">
                        <c:v>116.2092</c:v>
                      </c:pt>
                      <c:pt idx="1168">
                        <c:v>116.33848999999999</c:v>
                      </c:pt>
                      <c:pt idx="1169">
                        <c:v>116.5194</c:v>
                      </c:pt>
                      <c:pt idx="1170">
                        <c:v>116.63333</c:v>
                      </c:pt>
                      <c:pt idx="1171">
                        <c:v>116.73063999999999</c:v>
                      </c:pt>
                      <c:pt idx="1172">
                        <c:v>116.87837</c:v>
                      </c:pt>
                      <c:pt idx="1173">
                        <c:v>117.00783</c:v>
                      </c:pt>
                      <c:pt idx="1174">
                        <c:v>117.11959</c:v>
                      </c:pt>
                      <c:pt idx="1175">
                        <c:v>117.23451</c:v>
                      </c:pt>
                      <c:pt idx="1176">
                        <c:v>117.37284</c:v>
                      </c:pt>
                      <c:pt idx="1177">
                        <c:v>117.49704</c:v>
                      </c:pt>
                      <c:pt idx="1178">
                        <c:v>117.60448</c:v>
                      </c:pt>
                      <c:pt idx="1179">
                        <c:v>117.74117</c:v>
                      </c:pt>
                      <c:pt idx="1180">
                        <c:v>117.84802999999999</c:v>
                      </c:pt>
                      <c:pt idx="1181">
                        <c:v>117.99108</c:v>
                      </c:pt>
                      <c:pt idx="1182">
                        <c:v>118.11453</c:v>
                      </c:pt>
                      <c:pt idx="1183">
                        <c:v>118.20963999999999</c:v>
                      </c:pt>
                      <c:pt idx="1184">
                        <c:v>118.33683000000001</c:v>
                      </c:pt>
                      <c:pt idx="1185">
                        <c:v>118.47284999999999</c:v>
                      </c:pt>
                      <c:pt idx="1186">
                        <c:v>118.62828</c:v>
                      </c:pt>
                      <c:pt idx="1187">
                        <c:v>118.75754000000001</c:v>
                      </c:pt>
                      <c:pt idx="1188">
                        <c:v>118.85804</c:v>
                      </c:pt>
                      <c:pt idx="1189">
                        <c:v>118.99948999999999</c:v>
                      </c:pt>
                      <c:pt idx="1190">
                        <c:v>119.14884000000001</c:v>
                      </c:pt>
                      <c:pt idx="1191">
                        <c:v>119.2694</c:v>
                      </c:pt>
                      <c:pt idx="1192">
                        <c:v>119.37761999999999</c:v>
                      </c:pt>
                      <c:pt idx="1193">
                        <c:v>119.50472000000001</c:v>
                      </c:pt>
                      <c:pt idx="1194">
                        <c:v>119.64708</c:v>
                      </c:pt>
                      <c:pt idx="1195">
                        <c:v>119.81971</c:v>
                      </c:pt>
                      <c:pt idx="1196">
                        <c:v>119.91095</c:v>
                      </c:pt>
                      <c:pt idx="1197">
                        <c:v>119.97506</c:v>
                      </c:pt>
                      <c:pt idx="1198">
                        <c:v>120.12602</c:v>
                      </c:pt>
                      <c:pt idx="1199">
                        <c:v>120.22132999999999</c:v>
                      </c:pt>
                      <c:pt idx="1200">
                        <c:v>120.34911</c:v>
                      </c:pt>
                      <c:pt idx="1201">
                        <c:v>120.49034</c:v>
                      </c:pt>
                      <c:pt idx="1202">
                        <c:v>120.63436</c:v>
                      </c:pt>
                      <c:pt idx="1203">
                        <c:v>120.74771</c:v>
                      </c:pt>
                      <c:pt idx="1204">
                        <c:v>120.83132999999999</c:v>
                      </c:pt>
                      <c:pt idx="1205">
                        <c:v>121.00779</c:v>
                      </c:pt>
                      <c:pt idx="1206">
                        <c:v>121.10527</c:v>
                      </c:pt>
                      <c:pt idx="1207">
                        <c:v>121.24683</c:v>
                      </c:pt>
                      <c:pt idx="1208">
                        <c:v>121.35791999999999</c:v>
                      </c:pt>
                      <c:pt idx="1209">
                        <c:v>121.46341</c:v>
                      </c:pt>
                      <c:pt idx="1210">
                        <c:v>121.60012999999999</c:v>
                      </c:pt>
                      <c:pt idx="1211">
                        <c:v>121.74144</c:v>
                      </c:pt>
                      <c:pt idx="1212">
                        <c:v>121.86829</c:v>
                      </c:pt>
                      <c:pt idx="1213">
                        <c:v>121.98125</c:v>
                      </c:pt>
                      <c:pt idx="1214">
                        <c:v>122.1048</c:v>
                      </c:pt>
                      <c:pt idx="1215">
                        <c:v>122.2531</c:v>
                      </c:pt>
                      <c:pt idx="1216">
                        <c:v>122.37092</c:v>
                      </c:pt>
                      <c:pt idx="1217">
                        <c:v>122.46664</c:v>
                      </c:pt>
                      <c:pt idx="1218">
                        <c:v>122.60850000000001</c:v>
                      </c:pt>
                      <c:pt idx="1219">
                        <c:v>122.74717</c:v>
                      </c:pt>
                      <c:pt idx="1220">
                        <c:v>122.84156</c:v>
                      </c:pt>
                      <c:pt idx="1221">
                        <c:v>123.00834</c:v>
                      </c:pt>
                      <c:pt idx="1222">
                        <c:v>123.12551999999999</c:v>
                      </c:pt>
                      <c:pt idx="1223">
                        <c:v>123.22619</c:v>
                      </c:pt>
                      <c:pt idx="1224">
                        <c:v>123.38242</c:v>
                      </c:pt>
                      <c:pt idx="1225">
                        <c:v>123.46671000000001</c:v>
                      </c:pt>
                      <c:pt idx="1226">
                        <c:v>123.59862</c:v>
                      </c:pt>
                      <c:pt idx="1227">
                        <c:v>123.73096</c:v>
                      </c:pt>
                      <c:pt idx="1228">
                        <c:v>123.91395</c:v>
                      </c:pt>
                      <c:pt idx="1229">
                        <c:v>124.04430000000001</c:v>
                      </c:pt>
                      <c:pt idx="1230">
                        <c:v>124.11895</c:v>
                      </c:pt>
                      <c:pt idx="1231">
                        <c:v>124.24151999999999</c:v>
                      </c:pt>
                      <c:pt idx="1232">
                        <c:v>124.37079</c:v>
                      </c:pt>
                      <c:pt idx="1233">
                        <c:v>124.50996000000001</c:v>
                      </c:pt>
                      <c:pt idx="1234">
                        <c:v>124.60059</c:v>
                      </c:pt>
                      <c:pt idx="1235">
                        <c:v>124.72119000000001</c:v>
                      </c:pt>
                      <c:pt idx="1236">
                        <c:v>124.87331</c:v>
                      </c:pt>
                      <c:pt idx="1237">
                        <c:v>125.00037</c:v>
                      </c:pt>
                      <c:pt idx="1238">
                        <c:v>125.09335</c:v>
                      </c:pt>
                      <c:pt idx="1239">
                        <c:v>125.24377</c:v>
                      </c:pt>
                      <c:pt idx="1240">
                        <c:v>125.37286</c:v>
                      </c:pt>
                      <c:pt idx="1241">
                        <c:v>125.52704</c:v>
                      </c:pt>
                      <c:pt idx="1242">
                        <c:v>125.64008</c:v>
                      </c:pt>
                      <c:pt idx="1243">
                        <c:v>125.77533</c:v>
                      </c:pt>
                      <c:pt idx="1244">
                        <c:v>125.86287</c:v>
                      </c:pt>
                      <c:pt idx="1245">
                        <c:v>126.00564</c:v>
                      </c:pt>
                      <c:pt idx="1246">
                        <c:v>126.14176999999999</c:v>
                      </c:pt>
                      <c:pt idx="1247">
                        <c:v>126.21832000000001</c:v>
                      </c:pt>
                      <c:pt idx="1248">
                        <c:v>126.31395000000001</c:v>
                      </c:pt>
                      <c:pt idx="1249">
                        <c:v>126.51124</c:v>
                      </c:pt>
                      <c:pt idx="1250">
                        <c:v>126.60787000000001</c:v>
                      </c:pt>
                      <c:pt idx="1251">
                        <c:v>126.72866</c:v>
                      </c:pt>
                      <c:pt idx="1252">
                        <c:v>126.85957000000001</c:v>
                      </c:pt>
                      <c:pt idx="1253">
                        <c:v>127.03309</c:v>
                      </c:pt>
                      <c:pt idx="1254">
                        <c:v>127.11729</c:v>
                      </c:pt>
                      <c:pt idx="1255">
                        <c:v>127.26114</c:v>
                      </c:pt>
                      <c:pt idx="1256">
                        <c:v>127.48819</c:v>
                      </c:pt>
                      <c:pt idx="1257">
                        <c:v>127.49764999999999</c:v>
                      </c:pt>
                      <c:pt idx="1258">
                        <c:v>127.60484</c:v>
                      </c:pt>
                      <c:pt idx="1259">
                        <c:v>127.70715</c:v>
                      </c:pt>
                      <c:pt idx="1260">
                        <c:v>127.85926000000001</c:v>
                      </c:pt>
                      <c:pt idx="1261">
                        <c:v>127.96434000000001</c:v>
                      </c:pt>
                      <c:pt idx="1262">
                        <c:v>128.12305000000001</c:v>
                      </c:pt>
                      <c:pt idx="1263">
                        <c:v>128.25561999999999</c:v>
                      </c:pt>
                      <c:pt idx="1264">
                        <c:v>128.36575999999999</c:v>
                      </c:pt>
                      <c:pt idx="1265">
                        <c:v>128.47740999999999</c:v>
                      </c:pt>
                      <c:pt idx="1266">
                        <c:v>128.64877999999999</c:v>
                      </c:pt>
                      <c:pt idx="1267">
                        <c:v>128.73739</c:v>
                      </c:pt>
                      <c:pt idx="1268">
                        <c:v>128.8758</c:v>
                      </c:pt>
                      <c:pt idx="1269">
                        <c:v>128.98543000000001</c:v>
                      </c:pt>
                      <c:pt idx="1270">
                        <c:v>129.13140999999999</c:v>
                      </c:pt>
                      <c:pt idx="1271">
                        <c:v>129.20187000000001</c:v>
                      </c:pt>
                      <c:pt idx="1272">
                        <c:v>129.34934999999999</c:v>
                      </c:pt>
                      <c:pt idx="1273">
                        <c:v>129.45805999999999</c:v>
                      </c:pt>
                      <c:pt idx="1274">
                        <c:v>129.62371999999999</c:v>
                      </c:pt>
                      <c:pt idx="1275">
                        <c:v>129.72872000000001</c:v>
                      </c:pt>
                      <c:pt idx="1276">
                        <c:v>129.86008000000001</c:v>
                      </c:pt>
                      <c:pt idx="1277">
                        <c:v>129.96901</c:v>
                      </c:pt>
                      <c:pt idx="1278">
                        <c:v>130.10818</c:v>
                      </c:pt>
                      <c:pt idx="1279">
                        <c:v>130.26806999999999</c:v>
                      </c:pt>
                      <c:pt idx="1280">
                        <c:v>130.34585999999999</c:v>
                      </c:pt>
                      <c:pt idx="1281">
                        <c:v>130.44927000000001</c:v>
                      </c:pt>
                      <c:pt idx="1282">
                        <c:v>130.59491</c:v>
                      </c:pt>
                      <c:pt idx="1283">
                        <c:v>130.76704000000001</c:v>
                      </c:pt>
                      <c:pt idx="1284">
                        <c:v>130.86552</c:v>
                      </c:pt>
                      <c:pt idx="1285">
                        <c:v>130.98639</c:v>
                      </c:pt>
                      <c:pt idx="1286">
                        <c:v>131.11595</c:v>
                      </c:pt>
                      <c:pt idx="1287">
                        <c:v>131.26852</c:v>
                      </c:pt>
                      <c:pt idx="1288">
                        <c:v>131.39802</c:v>
                      </c:pt>
                      <c:pt idx="1289">
                        <c:v>131.51719</c:v>
                      </c:pt>
                      <c:pt idx="1290">
                        <c:v>131.61824999999999</c:v>
                      </c:pt>
                      <c:pt idx="1291">
                        <c:v>131.73528999999999</c:v>
                      </c:pt>
                      <c:pt idx="1292">
                        <c:v>131.86664999999999</c:v>
                      </c:pt>
                      <c:pt idx="1293">
                        <c:v>131.97555</c:v>
                      </c:pt>
                      <c:pt idx="1294">
                        <c:v>132.11946</c:v>
                      </c:pt>
                      <c:pt idx="1295">
                        <c:v>132.25733</c:v>
                      </c:pt>
                      <c:pt idx="1296">
                        <c:v>132.39408</c:v>
                      </c:pt>
                      <c:pt idx="1297">
                        <c:v>132.50039000000001</c:v>
                      </c:pt>
                      <c:pt idx="1298">
                        <c:v>132.64430999999999</c:v>
                      </c:pt>
                      <c:pt idx="1299">
                        <c:v>132.73401999999999</c:v>
                      </c:pt>
                      <c:pt idx="1300">
                        <c:v>132.88606999999999</c:v>
                      </c:pt>
                      <c:pt idx="1301">
                        <c:v>132.97798</c:v>
                      </c:pt>
                      <c:pt idx="1302">
                        <c:v>133.10777999999999</c:v>
                      </c:pt>
                      <c:pt idx="1303">
                        <c:v>133.22746000000001</c:v>
                      </c:pt>
                      <c:pt idx="1304">
                        <c:v>133.40181000000001</c:v>
                      </c:pt>
                      <c:pt idx="1305">
                        <c:v>133.48383999999999</c:v>
                      </c:pt>
                      <c:pt idx="1306">
                        <c:v>133.62513999999999</c:v>
                      </c:pt>
                      <c:pt idx="1307">
                        <c:v>133.74835999999999</c:v>
                      </c:pt>
                      <c:pt idx="1308">
                        <c:v>133.89305999999999</c:v>
                      </c:pt>
                      <c:pt idx="1309">
                        <c:v>133.98218</c:v>
                      </c:pt>
                      <c:pt idx="1310">
                        <c:v>134.11735999999999</c:v>
                      </c:pt>
                      <c:pt idx="1311">
                        <c:v>134.21845999999999</c:v>
                      </c:pt>
                      <c:pt idx="1312">
                        <c:v>134.36716000000001</c:v>
                      </c:pt>
                      <c:pt idx="1313">
                        <c:v>134.48276999999999</c:v>
                      </c:pt>
                      <c:pt idx="1314">
                        <c:v>134.61918</c:v>
                      </c:pt>
                      <c:pt idx="1315">
                        <c:v>134.73208</c:v>
                      </c:pt>
                      <c:pt idx="1316">
                        <c:v>134.84485000000001</c:v>
                      </c:pt>
                      <c:pt idx="1317">
                        <c:v>135.12171000000001</c:v>
                      </c:pt>
                      <c:pt idx="1318">
                        <c:v>135.09286</c:v>
                      </c:pt>
                      <c:pt idx="1319">
                        <c:v>135.19759999999999</c:v>
                      </c:pt>
                      <c:pt idx="1320">
                        <c:v>135.36175</c:v>
                      </c:pt>
                      <c:pt idx="1321">
                        <c:v>135.51415</c:v>
                      </c:pt>
                      <c:pt idx="1322">
                        <c:v>135.59533999999999</c:v>
                      </c:pt>
                      <c:pt idx="1323">
                        <c:v>135.73168000000001</c:v>
                      </c:pt>
                      <c:pt idx="1324">
                        <c:v>135.84268</c:v>
                      </c:pt>
                      <c:pt idx="1325">
                        <c:v>136.01167000000001</c:v>
                      </c:pt>
                      <c:pt idx="1326">
                        <c:v>136.10254</c:v>
                      </c:pt>
                      <c:pt idx="1327">
                        <c:v>136.20984999999999</c:v>
                      </c:pt>
                      <c:pt idx="1328">
                        <c:v>136.33493999999999</c:v>
                      </c:pt>
                      <c:pt idx="1329">
                        <c:v>136.49274</c:v>
                      </c:pt>
                      <c:pt idx="1330">
                        <c:v>136.63235</c:v>
                      </c:pt>
                      <c:pt idx="1331">
                        <c:v>136.7534</c:v>
                      </c:pt>
                      <c:pt idx="1332">
                        <c:v>136.88289</c:v>
                      </c:pt>
                      <c:pt idx="1333">
                        <c:v>136.98715999999999</c:v>
                      </c:pt>
                      <c:pt idx="1334">
                        <c:v>137.12585999999999</c:v>
                      </c:pt>
                      <c:pt idx="1335">
                        <c:v>137.20654999999999</c:v>
                      </c:pt>
                      <c:pt idx="1336">
                        <c:v>137.3329</c:v>
                      </c:pt>
                      <c:pt idx="1337">
                        <c:v>137.46744000000001</c:v>
                      </c:pt>
                      <c:pt idx="1338">
                        <c:v>137.63404</c:v>
                      </c:pt>
                      <c:pt idx="1339">
                        <c:v>137.73007000000001</c:v>
                      </c:pt>
                      <c:pt idx="1340">
                        <c:v>137.87585999999999</c:v>
                      </c:pt>
                      <c:pt idx="1341">
                        <c:v>137.99542</c:v>
                      </c:pt>
                      <c:pt idx="1342">
                        <c:v>138.13801000000001</c:v>
                      </c:pt>
                      <c:pt idx="1343">
                        <c:v>138.22031000000001</c:v>
                      </c:pt>
                      <c:pt idx="1344">
                        <c:v>138.34395000000001</c:v>
                      </c:pt>
                      <c:pt idx="1345">
                        <c:v>138.48327</c:v>
                      </c:pt>
                      <c:pt idx="1346">
                        <c:v>138.63486</c:v>
                      </c:pt>
                      <c:pt idx="1347">
                        <c:v>138.72588999999999</c:v>
                      </c:pt>
                      <c:pt idx="1348">
                        <c:v>138.84116</c:v>
                      </c:pt>
                      <c:pt idx="1349">
                        <c:v>138.97953999999999</c:v>
                      </c:pt>
                      <c:pt idx="1350">
                        <c:v>139.12110999999999</c:v>
                      </c:pt>
                      <c:pt idx="1351">
                        <c:v>139.25716</c:v>
                      </c:pt>
                      <c:pt idx="1352">
                        <c:v>139.37795</c:v>
                      </c:pt>
                      <c:pt idx="1353">
                        <c:v>139.48081999999999</c:v>
                      </c:pt>
                      <c:pt idx="1354">
                        <c:v>139.58875</c:v>
                      </c:pt>
                      <c:pt idx="1355">
                        <c:v>139.72861</c:v>
                      </c:pt>
                      <c:pt idx="1356">
                        <c:v>139.81563</c:v>
                      </c:pt>
                      <c:pt idx="1357">
                        <c:v>139.98456999999999</c:v>
                      </c:pt>
                      <c:pt idx="1358">
                        <c:v>140.12805</c:v>
                      </c:pt>
                      <c:pt idx="1359">
                        <c:v>140.25013000000001</c:v>
                      </c:pt>
                      <c:pt idx="1360">
                        <c:v>140.34245999999999</c:v>
                      </c:pt>
                      <c:pt idx="1361">
                        <c:v>140.46972</c:v>
                      </c:pt>
                      <c:pt idx="1362">
                        <c:v>140.59424000000001</c:v>
                      </c:pt>
                      <c:pt idx="1363">
                        <c:v>140.74627000000001</c:v>
                      </c:pt>
                      <c:pt idx="1364">
                        <c:v>140.82656</c:v>
                      </c:pt>
                      <c:pt idx="1365">
                        <c:v>140.95957999999999</c:v>
                      </c:pt>
                      <c:pt idx="1366">
                        <c:v>141.12036000000001</c:v>
                      </c:pt>
                      <c:pt idx="1367">
                        <c:v>141.26517999999999</c:v>
                      </c:pt>
                      <c:pt idx="1368">
                        <c:v>141.39496</c:v>
                      </c:pt>
                      <c:pt idx="1369">
                        <c:v>141.51181</c:v>
                      </c:pt>
                      <c:pt idx="1370">
                        <c:v>141.63045</c:v>
                      </c:pt>
                      <c:pt idx="1371">
                        <c:v>141.76828</c:v>
                      </c:pt>
                      <c:pt idx="1372">
                        <c:v>141.90841</c:v>
                      </c:pt>
                      <c:pt idx="1373">
                        <c:v>141.99485000000001</c:v>
                      </c:pt>
                      <c:pt idx="1374">
                        <c:v>142.10172</c:v>
                      </c:pt>
                      <c:pt idx="1375">
                        <c:v>142.2398</c:v>
                      </c:pt>
                      <c:pt idx="1376">
                        <c:v>142.38927000000001</c:v>
                      </c:pt>
                      <c:pt idx="1377">
                        <c:v>142.51485</c:v>
                      </c:pt>
                      <c:pt idx="1378">
                        <c:v>142.75612000000001</c:v>
                      </c:pt>
                      <c:pt idx="1379">
                        <c:v>142.73734999999999</c:v>
                      </c:pt>
                      <c:pt idx="1380">
                        <c:v>142.90289000000001</c:v>
                      </c:pt>
                      <c:pt idx="1381">
                        <c:v>143.01580000000001</c:v>
                      </c:pt>
                      <c:pt idx="1382">
                        <c:v>143.09909999999999</c:v>
                      </c:pt>
                      <c:pt idx="1383">
                        <c:v>143.21020999999999</c:v>
                      </c:pt>
                      <c:pt idx="1384">
                        <c:v>143.35884999999999</c:v>
                      </c:pt>
                      <c:pt idx="1385">
                        <c:v>143.46360000000001</c:v>
                      </c:pt>
                      <c:pt idx="1386">
                        <c:v>143.59954999999999</c:v>
                      </c:pt>
                      <c:pt idx="1387">
                        <c:v>143.73573999999999</c:v>
                      </c:pt>
                      <c:pt idx="1388">
                        <c:v>143.87734</c:v>
                      </c:pt>
                      <c:pt idx="1389">
                        <c:v>144.02253999999999</c:v>
                      </c:pt>
                      <c:pt idx="1390">
                        <c:v>144.12179</c:v>
                      </c:pt>
                      <c:pt idx="1391">
                        <c:v>144.22229999999999</c:v>
                      </c:pt>
                      <c:pt idx="1392">
                        <c:v>144.36994999999999</c:v>
                      </c:pt>
                      <c:pt idx="1393">
                        <c:v>144.49323000000001</c:v>
                      </c:pt>
                      <c:pt idx="1394">
                        <c:v>144.60095999999999</c:v>
                      </c:pt>
                      <c:pt idx="1395">
                        <c:v>144.72774000000001</c:v>
                      </c:pt>
                      <c:pt idx="1396">
                        <c:v>144.85085000000001</c:v>
                      </c:pt>
                      <c:pt idx="1397">
                        <c:v>144.99669</c:v>
                      </c:pt>
                      <c:pt idx="1398">
                        <c:v>145.1155</c:v>
                      </c:pt>
                      <c:pt idx="1399">
                        <c:v>145.21594999999999</c:v>
                      </c:pt>
                      <c:pt idx="1400">
                        <c:v>145.35198</c:v>
                      </c:pt>
                      <c:pt idx="1401">
                        <c:v>145.50074000000001</c:v>
                      </c:pt>
                      <c:pt idx="1402">
                        <c:v>145.62196</c:v>
                      </c:pt>
                      <c:pt idx="1403">
                        <c:v>145.72086999999999</c:v>
                      </c:pt>
                      <c:pt idx="1404">
                        <c:v>145.83833999999999</c:v>
                      </c:pt>
                      <c:pt idx="1405">
                        <c:v>145.99444</c:v>
                      </c:pt>
                      <c:pt idx="1406">
                        <c:v>146.12384</c:v>
                      </c:pt>
                      <c:pt idx="1407">
                        <c:v>146.22663</c:v>
                      </c:pt>
                      <c:pt idx="1408">
                        <c:v>146.34752</c:v>
                      </c:pt>
                      <c:pt idx="1409">
                        <c:v>146.46161000000001</c:v>
                      </c:pt>
                      <c:pt idx="1410">
                        <c:v>146.64283</c:v>
                      </c:pt>
                      <c:pt idx="1411">
                        <c:v>146.74141</c:v>
                      </c:pt>
                      <c:pt idx="1412">
                        <c:v>146.84278</c:v>
                      </c:pt>
                      <c:pt idx="1413">
                        <c:v>146.96128999999999</c:v>
                      </c:pt>
                      <c:pt idx="1414">
                        <c:v>147.12383</c:v>
                      </c:pt>
                      <c:pt idx="1415">
                        <c:v>147.19324</c:v>
                      </c:pt>
                      <c:pt idx="1416">
                        <c:v>147.33661000000001</c:v>
                      </c:pt>
                      <c:pt idx="1417">
                        <c:v>147.48058</c:v>
                      </c:pt>
                      <c:pt idx="1418">
                        <c:v>147.63556</c:v>
                      </c:pt>
                      <c:pt idx="1419">
                        <c:v>147.72902999999999</c:v>
                      </c:pt>
                      <c:pt idx="1420">
                        <c:v>147.84748999999999</c:v>
                      </c:pt>
                      <c:pt idx="1421">
                        <c:v>147.97162</c:v>
                      </c:pt>
                      <c:pt idx="1422">
                        <c:v>148.11086</c:v>
                      </c:pt>
                      <c:pt idx="1423">
                        <c:v>148.19197</c:v>
                      </c:pt>
                      <c:pt idx="1424">
                        <c:v>148.33655999999999</c:v>
                      </c:pt>
                      <c:pt idx="1425">
                        <c:v>148.44380000000001</c:v>
                      </c:pt>
                      <c:pt idx="1426">
                        <c:v>148.5856</c:v>
                      </c:pt>
                      <c:pt idx="1427">
                        <c:v>148.74404000000001</c:v>
                      </c:pt>
                      <c:pt idx="1428">
                        <c:v>148.82703000000001</c:v>
                      </c:pt>
                      <c:pt idx="1429">
                        <c:v>148.97702000000001</c:v>
                      </c:pt>
                      <c:pt idx="1430">
                        <c:v>149.09476000000001</c:v>
                      </c:pt>
                      <c:pt idx="1431">
                        <c:v>149.26487</c:v>
                      </c:pt>
                      <c:pt idx="1432">
                        <c:v>149.35798</c:v>
                      </c:pt>
                      <c:pt idx="1433">
                        <c:v>149.47783999999999</c:v>
                      </c:pt>
                      <c:pt idx="1434">
                        <c:v>149.59483</c:v>
                      </c:pt>
                      <c:pt idx="1435">
                        <c:v>149.74798000000001</c:v>
                      </c:pt>
                      <c:pt idx="1436">
                        <c:v>149.83756</c:v>
                      </c:pt>
                      <c:pt idx="1437">
                        <c:v>149.93889999999999</c:v>
                      </c:pt>
                      <c:pt idx="1438">
                        <c:v>150.09669</c:v>
                      </c:pt>
                      <c:pt idx="1439">
                        <c:v>150.35937000000001</c:v>
                      </c:pt>
                      <c:pt idx="1440">
                        <c:v>150.34599</c:v>
                      </c:pt>
                      <c:pt idx="1441">
                        <c:v>150.47695999999999</c:v>
                      </c:pt>
                      <c:pt idx="1442">
                        <c:v>150.58007000000001</c:v>
                      </c:pt>
                      <c:pt idx="1443">
                        <c:v>150.76059000000001</c:v>
                      </c:pt>
                      <c:pt idx="1444">
                        <c:v>150.84064000000001</c:v>
                      </c:pt>
                      <c:pt idx="1445">
                        <c:v>150.98667</c:v>
                      </c:pt>
                      <c:pt idx="1446">
                        <c:v>151.07993999999999</c:v>
                      </c:pt>
                      <c:pt idx="1447">
                        <c:v>151.22963999999999</c:v>
                      </c:pt>
                      <c:pt idx="1448">
                        <c:v>151.37096</c:v>
                      </c:pt>
                      <c:pt idx="1449">
                        <c:v>151.46663000000001</c:v>
                      </c:pt>
                      <c:pt idx="1450">
                        <c:v>151.57275000000001</c:v>
                      </c:pt>
                      <c:pt idx="1451">
                        <c:v>151.73821000000001</c:v>
                      </c:pt>
                      <c:pt idx="1452">
                        <c:v>151.84782999999999</c:v>
                      </c:pt>
                      <c:pt idx="1453">
                        <c:v>151.94986</c:v>
                      </c:pt>
                      <c:pt idx="1454">
                        <c:v>152.07625999999999</c:v>
                      </c:pt>
                      <c:pt idx="1455">
                        <c:v>152.21190000000001</c:v>
                      </c:pt>
                      <c:pt idx="1456">
                        <c:v>152.35732999999999</c:v>
                      </c:pt>
                      <c:pt idx="1457">
                        <c:v>152.45263</c:v>
                      </c:pt>
                      <c:pt idx="1458">
                        <c:v>152.5735</c:v>
                      </c:pt>
                      <c:pt idx="1459">
                        <c:v>152.69602</c:v>
                      </c:pt>
                      <c:pt idx="1460">
                        <c:v>152.8734</c:v>
                      </c:pt>
                      <c:pt idx="1461">
                        <c:v>152.95786000000001</c:v>
                      </c:pt>
                      <c:pt idx="1462">
                        <c:v>153.09317999999999</c:v>
                      </c:pt>
                      <c:pt idx="1463">
                        <c:v>153.20765</c:v>
                      </c:pt>
                      <c:pt idx="1464">
                        <c:v>153.34443999999999</c:v>
                      </c:pt>
                      <c:pt idx="1465">
                        <c:v>153.4659</c:v>
                      </c:pt>
                      <c:pt idx="1466">
                        <c:v>153.56607</c:v>
                      </c:pt>
                      <c:pt idx="1467">
                        <c:v>153.69567000000001</c:v>
                      </c:pt>
                      <c:pt idx="1468">
                        <c:v>153.82597999999999</c:v>
                      </c:pt>
                      <c:pt idx="1469">
                        <c:v>153.98327</c:v>
                      </c:pt>
                      <c:pt idx="1470">
                        <c:v>154.07966999999999</c:v>
                      </c:pt>
                      <c:pt idx="1471">
                        <c:v>154.20481000000001</c:v>
                      </c:pt>
                      <c:pt idx="1472">
                        <c:v>154.33704</c:v>
                      </c:pt>
                      <c:pt idx="1473">
                        <c:v>154.47521</c:v>
                      </c:pt>
                      <c:pt idx="1474">
                        <c:v>154.61608000000001</c:v>
                      </c:pt>
                      <c:pt idx="1475">
                        <c:v>154.71779000000001</c:v>
                      </c:pt>
                      <c:pt idx="1476">
                        <c:v>154.85415</c:v>
                      </c:pt>
                      <c:pt idx="1477">
                        <c:v>154.99164999999999</c:v>
                      </c:pt>
                      <c:pt idx="1478">
                        <c:v>155.10315</c:v>
                      </c:pt>
                      <c:pt idx="1479">
                        <c:v>155.2252</c:v>
                      </c:pt>
                      <c:pt idx="1480">
                        <c:v>155.34793999999999</c:v>
                      </c:pt>
                      <c:pt idx="1481">
                        <c:v>155.53364999999999</c:v>
                      </c:pt>
                      <c:pt idx="1482">
                        <c:v>155.59227000000001</c:v>
                      </c:pt>
                      <c:pt idx="1483">
                        <c:v>155.74009000000001</c:v>
                      </c:pt>
                      <c:pt idx="1484">
                        <c:v>155.87846999999999</c:v>
                      </c:pt>
                      <c:pt idx="1485">
                        <c:v>155.98406</c:v>
                      </c:pt>
                      <c:pt idx="1486">
                        <c:v>156.10425000000001</c:v>
                      </c:pt>
                      <c:pt idx="1487">
                        <c:v>156.2133</c:v>
                      </c:pt>
                      <c:pt idx="1488">
                        <c:v>156.33815000000001</c:v>
                      </c:pt>
                      <c:pt idx="1489">
                        <c:v>156.43113</c:v>
                      </c:pt>
                      <c:pt idx="1490">
                        <c:v>156.60686999999999</c:v>
                      </c:pt>
                      <c:pt idx="1491">
                        <c:v>156.73692</c:v>
                      </c:pt>
                      <c:pt idx="1492">
                        <c:v>156.84256999999999</c:v>
                      </c:pt>
                      <c:pt idx="1493">
                        <c:v>156.9639</c:v>
                      </c:pt>
                      <c:pt idx="1494">
                        <c:v>157.11700999999999</c:v>
                      </c:pt>
                      <c:pt idx="1495">
                        <c:v>157.19936000000001</c:v>
                      </c:pt>
                      <c:pt idx="1496">
                        <c:v>157.31089</c:v>
                      </c:pt>
                      <c:pt idx="1497">
                        <c:v>157.47183000000001</c:v>
                      </c:pt>
                      <c:pt idx="1498">
                        <c:v>157.5925</c:v>
                      </c:pt>
                      <c:pt idx="1499">
                        <c:v>157.75935999999999</c:v>
                      </c:pt>
                      <c:pt idx="1500">
                        <c:v>157.89054999999999</c:v>
                      </c:pt>
                      <c:pt idx="1501">
                        <c:v>157.93322000000001</c:v>
                      </c:pt>
                      <c:pt idx="1502">
                        <c:v>158.11983000000001</c:v>
                      </c:pt>
                      <c:pt idx="1503">
                        <c:v>158.22391999999999</c:v>
                      </c:pt>
                      <c:pt idx="1504">
                        <c:v>158.32283000000001</c:v>
                      </c:pt>
                      <c:pt idx="1505">
                        <c:v>158.44735</c:v>
                      </c:pt>
                      <c:pt idx="1506">
                        <c:v>158.57554999999999</c:v>
                      </c:pt>
                      <c:pt idx="1507">
                        <c:v>158.70305999999999</c:v>
                      </c:pt>
                      <c:pt idx="1508">
                        <c:v>158.81656000000001</c:v>
                      </c:pt>
                      <c:pt idx="1509">
                        <c:v>158.94718</c:v>
                      </c:pt>
                      <c:pt idx="1510">
                        <c:v>159.07612</c:v>
                      </c:pt>
                      <c:pt idx="1511">
                        <c:v>159.23940999999999</c:v>
                      </c:pt>
                      <c:pt idx="1512">
                        <c:v>159.31196</c:v>
                      </c:pt>
                      <c:pt idx="1513">
                        <c:v>159.45182</c:v>
                      </c:pt>
                      <c:pt idx="1514">
                        <c:v>159.57443000000001</c:v>
                      </c:pt>
                      <c:pt idx="1515">
                        <c:v>159.72852</c:v>
                      </c:pt>
                      <c:pt idx="1516">
                        <c:v>159.82587000000001</c:v>
                      </c:pt>
                      <c:pt idx="1517">
                        <c:v>159.95209</c:v>
                      </c:pt>
                      <c:pt idx="1518">
                        <c:v>160.08013</c:v>
                      </c:pt>
                      <c:pt idx="1519">
                        <c:v>160.22880000000001</c:v>
                      </c:pt>
                      <c:pt idx="1520">
                        <c:v>160.35801000000001</c:v>
                      </c:pt>
                      <c:pt idx="1521">
                        <c:v>160.47076999999999</c:v>
                      </c:pt>
                      <c:pt idx="1522">
                        <c:v>160.60863000000001</c:v>
                      </c:pt>
                      <c:pt idx="1523">
                        <c:v>160.72066000000001</c:v>
                      </c:pt>
                      <c:pt idx="1524">
                        <c:v>160.88276999999999</c:v>
                      </c:pt>
                      <c:pt idx="1525">
                        <c:v>160.96028000000001</c:v>
                      </c:pt>
                      <c:pt idx="1526">
                        <c:v>161.09111999999999</c:v>
                      </c:pt>
                      <c:pt idx="1527">
                        <c:v>161.2193</c:v>
                      </c:pt>
                      <c:pt idx="1528">
                        <c:v>161.36725000000001</c:v>
                      </c:pt>
                      <c:pt idx="1529">
                        <c:v>161.48106000000001</c:v>
                      </c:pt>
                      <c:pt idx="1530">
                        <c:v>161.58716999999999</c:v>
                      </c:pt>
                      <c:pt idx="1531">
                        <c:v>161.70079000000001</c:v>
                      </c:pt>
                      <c:pt idx="1532">
                        <c:v>161.84550999999999</c:v>
                      </c:pt>
                      <c:pt idx="1533">
                        <c:v>161.9426</c:v>
                      </c:pt>
                      <c:pt idx="1534">
                        <c:v>162.08296999999999</c:v>
                      </c:pt>
                      <c:pt idx="1535">
                        <c:v>162.20165</c:v>
                      </c:pt>
                      <c:pt idx="1536">
                        <c:v>162.34696</c:v>
                      </c:pt>
                      <c:pt idx="1537">
                        <c:v>162.42347000000001</c:v>
                      </c:pt>
                      <c:pt idx="1538">
                        <c:v>162.58976999999999</c:v>
                      </c:pt>
                      <c:pt idx="1539">
                        <c:v>162.69407000000001</c:v>
                      </c:pt>
                      <c:pt idx="1540">
                        <c:v>162.84806</c:v>
                      </c:pt>
                      <c:pt idx="1541">
                        <c:v>162.95421999999999</c:v>
                      </c:pt>
                      <c:pt idx="1542">
                        <c:v>163.08046999999999</c:v>
                      </c:pt>
                      <c:pt idx="1543">
                        <c:v>163.21688</c:v>
                      </c:pt>
                      <c:pt idx="1544">
                        <c:v>163.35246000000001</c:v>
                      </c:pt>
                      <c:pt idx="1545">
                        <c:v>163.4854</c:v>
                      </c:pt>
                      <c:pt idx="1546">
                        <c:v>163.61042</c:v>
                      </c:pt>
                      <c:pt idx="1547">
                        <c:v>163.71387999999999</c:v>
                      </c:pt>
                      <c:pt idx="1548">
                        <c:v>163.82612</c:v>
                      </c:pt>
                      <c:pt idx="1549">
                        <c:v>163.98920000000001</c:v>
                      </c:pt>
                      <c:pt idx="1550">
                        <c:v>164.04611</c:v>
                      </c:pt>
                      <c:pt idx="1551">
                        <c:v>164.19207</c:v>
                      </c:pt>
                      <c:pt idx="1552">
                        <c:v>164.34155999999999</c:v>
                      </c:pt>
                      <c:pt idx="1553">
                        <c:v>164.48489000000001</c:v>
                      </c:pt>
                      <c:pt idx="1554">
                        <c:v>164.58149</c:v>
                      </c:pt>
                      <c:pt idx="1555">
                        <c:v>164.71687</c:v>
                      </c:pt>
                      <c:pt idx="1556">
                        <c:v>164.86168000000001</c:v>
                      </c:pt>
                      <c:pt idx="1557">
                        <c:v>165.01594</c:v>
                      </c:pt>
                      <c:pt idx="1558">
                        <c:v>165.10441</c:v>
                      </c:pt>
                      <c:pt idx="1559">
                        <c:v>165.2303</c:v>
                      </c:pt>
                      <c:pt idx="1560">
                        <c:v>165.45264</c:v>
                      </c:pt>
                      <c:pt idx="1561">
                        <c:v>165.47744</c:v>
                      </c:pt>
                      <c:pt idx="1562">
                        <c:v>165.56593000000001</c:v>
                      </c:pt>
                      <c:pt idx="1563">
                        <c:v>165.70552000000001</c:v>
                      </c:pt>
                      <c:pt idx="1564">
                        <c:v>165.82732999999999</c:v>
                      </c:pt>
                      <c:pt idx="1565">
                        <c:v>165.95652000000001</c:v>
                      </c:pt>
                      <c:pt idx="1566">
                        <c:v>166.09270000000001</c:v>
                      </c:pt>
                      <c:pt idx="1567">
                        <c:v>166.20715000000001</c:v>
                      </c:pt>
                      <c:pt idx="1568">
                        <c:v>166.34605999999999</c:v>
                      </c:pt>
                      <c:pt idx="1569">
                        <c:v>166.47564</c:v>
                      </c:pt>
                      <c:pt idx="1570">
                        <c:v>166.56122999999999</c:v>
                      </c:pt>
                      <c:pt idx="1571">
                        <c:v>166.68973</c:v>
                      </c:pt>
                      <c:pt idx="1572">
                        <c:v>166.79603</c:v>
                      </c:pt>
                      <c:pt idx="1573">
                        <c:v>166.92399</c:v>
                      </c:pt>
                      <c:pt idx="1574">
                        <c:v>167.08237</c:v>
                      </c:pt>
                      <c:pt idx="1575">
                        <c:v>167.19499999999999</c:v>
                      </c:pt>
                      <c:pt idx="1576">
                        <c:v>167.33124000000001</c:v>
                      </c:pt>
                      <c:pt idx="1577">
                        <c:v>167.43554</c:v>
                      </c:pt>
                      <c:pt idx="1578">
                        <c:v>167.60166000000001</c:v>
                      </c:pt>
                      <c:pt idx="1579">
                        <c:v>167.67101</c:v>
                      </c:pt>
                      <c:pt idx="1580">
                        <c:v>167.82463999999999</c:v>
                      </c:pt>
                      <c:pt idx="1581">
                        <c:v>167.92372</c:v>
                      </c:pt>
                      <c:pt idx="1582">
                        <c:v>168.09867</c:v>
                      </c:pt>
                      <c:pt idx="1583">
                        <c:v>168.24153999999999</c:v>
                      </c:pt>
                      <c:pt idx="1584">
                        <c:v>168.34038000000001</c:v>
                      </c:pt>
                      <c:pt idx="1585">
                        <c:v>168.44396</c:v>
                      </c:pt>
                      <c:pt idx="1586">
                        <c:v>168.55718999999999</c:v>
                      </c:pt>
                      <c:pt idx="1587">
                        <c:v>168.72282999999999</c:v>
                      </c:pt>
                      <c:pt idx="1588">
                        <c:v>168.80214000000001</c:v>
                      </c:pt>
                      <c:pt idx="1589">
                        <c:v>168.95187999999999</c:v>
                      </c:pt>
                      <c:pt idx="1590">
                        <c:v>169.07194999999999</c:v>
                      </c:pt>
                      <c:pt idx="1591">
                        <c:v>169.23632000000001</c:v>
                      </c:pt>
                      <c:pt idx="1592">
                        <c:v>169.31371999999999</c:v>
                      </c:pt>
                      <c:pt idx="1593">
                        <c:v>169.45668000000001</c:v>
                      </c:pt>
                      <c:pt idx="1594">
                        <c:v>169.58955</c:v>
                      </c:pt>
                      <c:pt idx="1595">
                        <c:v>169.72809000000001</c:v>
                      </c:pt>
                      <c:pt idx="1596">
                        <c:v>169.82443000000001</c:v>
                      </c:pt>
                      <c:pt idx="1597">
                        <c:v>169.92293000000001</c:v>
                      </c:pt>
                      <c:pt idx="1598">
                        <c:v>170.0488</c:v>
                      </c:pt>
                      <c:pt idx="1599">
                        <c:v>170.18248</c:v>
                      </c:pt>
                      <c:pt idx="1600">
                        <c:v>170.29668000000001</c:v>
                      </c:pt>
                      <c:pt idx="1601">
                        <c:v>170.44490999999999</c:v>
                      </c:pt>
                      <c:pt idx="1602">
                        <c:v>170.54902000000001</c:v>
                      </c:pt>
                      <c:pt idx="1603">
                        <c:v>170.68616</c:v>
                      </c:pt>
                      <c:pt idx="1604">
                        <c:v>170.83321000000001</c:v>
                      </c:pt>
                      <c:pt idx="1605">
                        <c:v>170.91116</c:v>
                      </c:pt>
                      <c:pt idx="1606">
                        <c:v>171.04248999999999</c:v>
                      </c:pt>
                      <c:pt idx="1607">
                        <c:v>171.15263999999999</c:v>
                      </c:pt>
                      <c:pt idx="1608">
                        <c:v>171.28608</c:v>
                      </c:pt>
                      <c:pt idx="1609">
                        <c:v>171.39106000000001</c:v>
                      </c:pt>
                      <c:pt idx="1610">
                        <c:v>171.53061</c:v>
                      </c:pt>
                      <c:pt idx="1611">
                        <c:v>171.66247999999999</c:v>
                      </c:pt>
                      <c:pt idx="1612">
                        <c:v>171.83108999999999</c:v>
                      </c:pt>
                      <c:pt idx="1613">
                        <c:v>171.94287</c:v>
                      </c:pt>
                      <c:pt idx="1614">
                        <c:v>172.07881</c:v>
                      </c:pt>
                      <c:pt idx="1615">
                        <c:v>172.17225999999999</c:v>
                      </c:pt>
                      <c:pt idx="1616">
                        <c:v>172.34389999999999</c:v>
                      </c:pt>
                      <c:pt idx="1617">
                        <c:v>172.45441</c:v>
                      </c:pt>
                      <c:pt idx="1618">
                        <c:v>172.53469999999999</c:v>
                      </c:pt>
                      <c:pt idx="1619">
                        <c:v>172.65485000000001</c:v>
                      </c:pt>
                      <c:pt idx="1620">
                        <c:v>172.77776</c:v>
                      </c:pt>
                      <c:pt idx="1621">
                        <c:v>173.03380000000001</c:v>
                      </c:pt>
                      <c:pt idx="1622">
                        <c:v>173.02493000000001</c:v>
                      </c:pt>
                      <c:pt idx="1623">
                        <c:v>173.16077999999999</c:v>
                      </c:pt>
                      <c:pt idx="1624">
                        <c:v>173.26003</c:v>
                      </c:pt>
                      <c:pt idx="1625">
                        <c:v>173.41365999999999</c:v>
                      </c:pt>
                      <c:pt idx="1626">
                        <c:v>173.51974999999999</c:v>
                      </c:pt>
                      <c:pt idx="1627">
                        <c:v>173.6344</c:v>
                      </c:pt>
                      <c:pt idx="1628">
                        <c:v>173.77986000000001</c:v>
                      </c:pt>
                      <c:pt idx="1629">
                        <c:v>173.93155999999999</c:v>
                      </c:pt>
                      <c:pt idx="1630">
                        <c:v>174.04067000000001</c:v>
                      </c:pt>
                      <c:pt idx="1631">
                        <c:v>174.15602000000001</c:v>
                      </c:pt>
                      <c:pt idx="1632">
                        <c:v>174.26284999999999</c:v>
                      </c:pt>
                      <c:pt idx="1633">
                        <c:v>174.41490999999999</c:v>
                      </c:pt>
                      <c:pt idx="1634">
                        <c:v>174.51652000000001</c:v>
                      </c:pt>
                      <c:pt idx="1635">
                        <c:v>174.66354000000001</c:v>
                      </c:pt>
                      <c:pt idx="1636">
                        <c:v>174.77189999999999</c:v>
                      </c:pt>
                      <c:pt idx="1637">
                        <c:v>174.92177000000001</c:v>
                      </c:pt>
                      <c:pt idx="1638">
                        <c:v>175.03210999999999</c:v>
                      </c:pt>
                      <c:pt idx="1639">
                        <c:v>175.18450999999999</c:v>
                      </c:pt>
                      <c:pt idx="1640">
                        <c:v>175.29132999999999</c:v>
                      </c:pt>
                      <c:pt idx="1641">
                        <c:v>175.40475000000001</c:v>
                      </c:pt>
                      <c:pt idx="1642">
                        <c:v>175.54996</c:v>
                      </c:pt>
                      <c:pt idx="1643">
                        <c:v>175.63410999999999</c:v>
                      </c:pt>
                      <c:pt idx="1644">
                        <c:v>175.79961</c:v>
                      </c:pt>
                      <c:pt idx="1645">
                        <c:v>175.91319999999999</c:v>
                      </c:pt>
                      <c:pt idx="1646">
                        <c:v>176.06218999999999</c:v>
                      </c:pt>
                      <c:pt idx="1647">
                        <c:v>176.16630000000001</c:v>
                      </c:pt>
                      <c:pt idx="1648">
                        <c:v>176.29148000000001</c:v>
                      </c:pt>
                      <c:pt idx="1649">
                        <c:v>176.41144</c:v>
                      </c:pt>
                      <c:pt idx="1650">
                        <c:v>176.55953</c:v>
                      </c:pt>
                      <c:pt idx="1651">
                        <c:v>176.67696000000001</c:v>
                      </c:pt>
                      <c:pt idx="1652">
                        <c:v>176.81405000000001</c:v>
                      </c:pt>
                      <c:pt idx="1653">
                        <c:v>176.91459</c:v>
                      </c:pt>
                      <c:pt idx="1654">
                        <c:v>177.06458000000001</c:v>
                      </c:pt>
                      <c:pt idx="1655">
                        <c:v>177.19400999999999</c:v>
                      </c:pt>
                      <c:pt idx="1656">
                        <c:v>177.30620999999999</c:v>
                      </c:pt>
                      <c:pt idx="1657">
                        <c:v>177.43857</c:v>
                      </c:pt>
                      <c:pt idx="1658">
                        <c:v>177.53679</c:v>
                      </c:pt>
                      <c:pt idx="1659">
                        <c:v>177.66915</c:v>
                      </c:pt>
                      <c:pt idx="1660">
                        <c:v>177.7937</c:v>
                      </c:pt>
                      <c:pt idx="1661">
                        <c:v>177.92196000000001</c:v>
                      </c:pt>
                      <c:pt idx="1662">
                        <c:v>178.03944000000001</c:v>
                      </c:pt>
                      <c:pt idx="1663">
                        <c:v>178.15976000000001</c:v>
                      </c:pt>
                      <c:pt idx="1664">
                        <c:v>178.26002</c:v>
                      </c:pt>
                      <c:pt idx="1665">
                        <c:v>178.38767999999999</c:v>
                      </c:pt>
                      <c:pt idx="1666">
                        <c:v>178.52053000000001</c:v>
                      </c:pt>
                      <c:pt idx="1667">
                        <c:v>178.66779</c:v>
                      </c:pt>
                      <c:pt idx="1668">
                        <c:v>178.74617000000001</c:v>
                      </c:pt>
                      <c:pt idx="1669">
                        <c:v>178.88423</c:v>
                      </c:pt>
                      <c:pt idx="1670">
                        <c:v>178.99874</c:v>
                      </c:pt>
                      <c:pt idx="1671">
                        <c:v>179.17151000000001</c:v>
                      </c:pt>
                      <c:pt idx="1672">
                        <c:v>179.27536000000001</c:v>
                      </c:pt>
                      <c:pt idx="1673">
                        <c:v>179.39590000000001</c:v>
                      </c:pt>
                      <c:pt idx="1674">
                        <c:v>179.52759</c:v>
                      </c:pt>
                      <c:pt idx="1675">
                        <c:v>179.62977000000001</c:v>
                      </c:pt>
                      <c:pt idx="1676">
                        <c:v>179.77687</c:v>
                      </c:pt>
                      <c:pt idx="1677">
                        <c:v>179.89715000000001</c:v>
                      </c:pt>
                      <c:pt idx="1678">
                        <c:v>180.02309</c:v>
                      </c:pt>
                      <c:pt idx="1679">
                        <c:v>180.14687000000001</c:v>
                      </c:pt>
                      <c:pt idx="1680">
                        <c:v>180.30575999999999</c:v>
                      </c:pt>
                      <c:pt idx="1681">
                        <c:v>180.40329</c:v>
                      </c:pt>
                      <c:pt idx="1682">
                        <c:v>180.65799999999999</c:v>
                      </c:pt>
                      <c:pt idx="1683">
                        <c:v>180.66320999999999</c:v>
                      </c:pt>
                      <c:pt idx="1684">
                        <c:v>180.79336000000001</c:v>
                      </c:pt>
                      <c:pt idx="1685">
                        <c:v>180.90052</c:v>
                      </c:pt>
                      <c:pt idx="1686">
                        <c:v>181.04330999999999</c:v>
                      </c:pt>
                      <c:pt idx="1687">
                        <c:v>181.17407</c:v>
                      </c:pt>
                      <c:pt idx="1688">
                        <c:v>181.32974999999999</c:v>
                      </c:pt>
                      <c:pt idx="1689">
                        <c:v>181.43610000000001</c:v>
                      </c:pt>
                      <c:pt idx="1690">
                        <c:v>181.56345999999999</c:v>
                      </c:pt>
                      <c:pt idx="1691">
                        <c:v>181.66363999999999</c:v>
                      </c:pt>
                      <c:pt idx="1692">
                        <c:v>181.80668</c:v>
                      </c:pt>
                      <c:pt idx="1693">
                        <c:v>181.94246000000001</c:v>
                      </c:pt>
                      <c:pt idx="1694">
                        <c:v>182.00697</c:v>
                      </c:pt>
                      <c:pt idx="1695">
                        <c:v>182.14171999999999</c:v>
                      </c:pt>
                      <c:pt idx="1696">
                        <c:v>182.26859999999999</c:v>
                      </c:pt>
                      <c:pt idx="1697">
                        <c:v>182.43235000000001</c:v>
                      </c:pt>
                      <c:pt idx="1698">
                        <c:v>182.52337</c:v>
                      </c:pt>
                      <c:pt idx="1699">
                        <c:v>182.65823</c:v>
                      </c:pt>
                      <c:pt idx="1700">
                        <c:v>182.76999000000001</c:v>
                      </c:pt>
                      <c:pt idx="1701">
                        <c:v>182.93893</c:v>
                      </c:pt>
                      <c:pt idx="1702">
                        <c:v>183.03863999999999</c:v>
                      </c:pt>
                      <c:pt idx="1703">
                        <c:v>183.14940000000001</c:v>
                      </c:pt>
                      <c:pt idx="1704">
                        <c:v>183.25647000000001</c:v>
                      </c:pt>
                      <c:pt idx="1705">
                        <c:v>183.42782</c:v>
                      </c:pt>
                      <c:pt idx="1706">
                        <c:v>183.51821000000001</c:v>
                      </c:pt>
                      <c:pt idx="1707">
                        <c:v>183.65331</c:v>
                      </c:pt>
                      <c:pt idx="1708">
                        <c:v>183.76776000000001</c:v>
                      </c:pt>
                      <c:pt idx="1709">
                        <c:v>183.92993999999999</c:v>
                      </c:pt>
                      <c:pt idx="1710">
                        <c:v>184.05758</c:v>
                      </c:pt>
                      <c:pt idx="1711">
                        <c:v>184.16640000000001</c:v>
                      </c:pt>
                      <c:pt idx="1712">
                        <c:v>184.29957999999999</c:v>
                      </c:pt>
                      <c:pt idx="1713">
                        <c:v>184.41096999999999</c:v>
                      </c:pt>
                      <c:pt idx="1714">
                        <c:v>184.51678000000001</c:v>
                      </c:pt>
                      <c:pt idx="1715">
                        <c:v>184.64153999999999</c:v>
                      </c:pt>
                      <c:pt idx="1716">
                        <c:v>184.76402999999999</c:v>
                      </c:pt>
                      <c:pt idx="1717">
                        <c:v>184.90163000000001</c:v>
                      </c:pt>
                      <c:pt idx="1718">
                        <c:v>185.05717000000001</c:v>
                      </c:pt>
                      <c:pt idx="1719">
                        <c:v>185.15615</c:v>
                      </c:pt>
                      <c:pt idx="1720">
                        <c:v>185.28479999999999</c:v>
                      </c:pt>
                      <c:pt idx="1721">
                        <c:v>185.38938999999999</c:v>
                      </c:pt>
                      <c:pt idx="1722">
                        <c:v>185.51557</c:v>
                      </c:pt>
                      <c:pt idx="1723">
                        <c:v>185.62584000000001</c:v>
                      </c:pt>
                      <c:pt idx="1724">
                        <c:v>185.76302000000001</c:v>
                      </c:pt>
                      <c:pt idx="1725">
                        <c:v>185.90620999999999</c:v>
                      </c:pt>
                      <c:pt idx="1726">
                        <c:v>186.06968000000001</c:v>
                      </c:pt>
                      <c:pt idx="1727">
                        <c:v>186.15010000000001</c:v>
                      </c:pt>
                      <c:pt idx="1728">
                        <c:v>186.24309</c:v>
                      </c:pt>
                      <c:pt idx="1729">
                        <c:v>186.35085000000001</c:v>
                      </c:pt>
                      <c:pt idx="1730">
                        <c:v>186.52348000000001</c:v>
                      </c:pt>
                      <c:pt idx="1731">
                        <c:v>186.61985000000001</c:v>
                      </c:pt>
                      <c:pt idx="1732">
                        <c:v>186.73495</c:v>
                      </c:pt>
                      <c:pt idx="1733">
                        <c:v>186.90108000000001</c:v>
                      </c:pt>
                      <c:pt idx="1734">
                        <c:v>187.02529000000001</c:v>
                      </c:pt>
                      <c:pt idx="1735">
                        <c:v>187.15225000000001</c:v>
                      </c:pt>
                      <c:pt idx="1736">
                        <c:v>187.26045999999999</c:v>
                      </c:pt>
                      <c:pt idx="1737">
                        <c:v>187.38050999999999</c:v>
                      </c:pt>
                      <c:pt idx="1738">
                        <c:v>187.48913999999999</c:v>
                      </c:pt>
                      <c:pt idx="1739">
                        <c:v>187.65907000000001</c:v>
                      </c:pt>
                      <c:pt idx="1740">
                        <c:v>187.76593</c:v>
                      </c:pt>
                      <c:pt idx="1741">
                        <c:v>187.90305000000001</c:v>
                      </c:pt>
                      <c:pt idx="1742">
                        <c:v>188.08489</c:v>
                      </c:pt>
                      <c:pt idx="1743">
                        <c:v>188.23016999999999</c:v>
                      </c:pt>
                      <c:pt idx="1744">
                        <c:v>188.27302</c:v>
                      </c:pt>
                      <c:pt idx="1745">
                        <c:v>188.37778</c:v>
                      </c:pt>
                      <c:pt idx="1746">
                        <c:v>188.54261</c:v>
                      </c:pt>
                      <c:pt idx="1747">
                        <c:v>188.65314000000001</c:v>
                      </c:pt>
                      <c:pt idx="1748">
                        <c:v>188.78627</c:v>
                      </c:pt>
                      <c:pt idx="1749">
                        <c:v>188.91475</c:v>
                      </c:pt>
                      <c:pt idx="1750">
                        <c:v>189.01439999999999</c:v>
                      </c:pt>
                      <c:pt idx="1751">
                        <c:v>189.14357000000001</c:v>
                      </c:pt>
                      <c:pt idx="1752">
                        <c:v>189.29391000000001</c:v>
                      </c:pt>
                      <c:pt idx="1753">
                        <c:v>189.38865000000001</c:v>
                      </c:pt>
                      <c:pt idx="1754">
                        <c:v>189.52384000000001</c:v>
                      </c:pt>
                      <c:pt idx="1755">
                        <c:v>189.66288</c:v>
                      </c:pt>
                      <c:pt idx="1756">
                        <c:v>189.80654999999999</c:v>
                      </c:pt>
                      <c:pt idx="1757">
                        <c:v>189.89136999999999</c:v>
                      </c:pt>
                      <c:pt idx="1758">
                        <c:v>190.01877999999999</c:v>
                      </c:pt>
                      <c:pt idx="1759">
                        <c:v>190.12821</c:v>
                      </c:pt>
                      <c:pt idx="1760">
                        <c:v>190.26327000000001</c:v>
                      </c:pt>
                      <c:pt idx="1761">
                        <c:v>190.36018000000001</c:v>
                      </c:pt>
                      <c:pt idx="1762">
                        <c:v>190.50104999999999</c:v>
                      </c:pt>
                      <c:pt idx="1763">
                        <c:v>190.63127</c:v>
                      </c:pt>
                      <c:pt idx="1764">
                        <c:v>190.79232999999999</c:v>
                      </c:pt>
                      <c:pt idx="1765">
                        <c:v>190.88444000000001</c:v>
                      </c:pt>
                      <c:pt idx="1766">
                        <c:v>191.00856999999999</c:v>
                      </c:pt>
                      <c:pt idx="1767">
                        <c:v>191.11461</c:v>
                      </c:pt>
                      <c:pt idx="1768">
                        <c:v>191.28370000000001</c:v>
                      </c:pt>
                      <c:pt idx="1769">
                        <c:v>191.38237000000001</c:v>
                      </c:pt>
                      <c:pt idx="1770">
                        <c:v>191.48632000000001</c:v>
                      </c:pt>
                      <c:pt idx="1771">
                        <c:v>191.65932000000001</c:v>
                      </c:pt>
                      <c:pt idx="1772">
                        <c:v>191.78505999999999</c:v>
                      </c:pt>
                      <c:pt idx="1773">
                        <c:v>191.92587</c:v>
                      </c:pt>
                      <c:pt idx="1774">
                        <c:v>192.03963999999999</c:v>
                      </c:pt>
                      <c:pt idx="1775">
                        <c:v>192.14613</c:v>
                      </c:pt>
                      <c:pt idx="1776">
                        <c:v>192.28628</c:v>
                      </c:pt>
                      <c:pt idx="1777">
                        <c:v>192.40899999999999</c:v>
                      </c:pt>
                      <c:pt idx="1778">
                        <c:v>192.50863000000001</c:v>
                      </c:pt>
                      <c:pt idx="1779">
                        <c:v>192.65889999999999</c:v>
                      </c:pt>
                      <c:pt idx="1780">
                        <c:v>192.75962999999999</c:v>
                      </c:pt>
                      <c:pt idx="1781">
                        <c:v>192.89060000000001</c:v>
                      </c:pt>
                      <c:pt idx="1782">
                        <c:v>192.99767</c:v>
                      </c:pt>
                      <c:pt idx="1783">
                        <c:v>193.16104000000001</c:v>
                      </c:pt>
                      <c:pt idx="1784">
                        <c:v>193.26300000000001</c:v>
                      </c:pt>
                      <c:pt idx="1785">
                        <c:v>193.43024</c:v>
                      </c:pt>
                      <c:pt idx="1786">
                        <c:v>193.54687999999999</c:v>
                      </c:pt>
                      <c:pt idx="1787">
                        <c:v>193.64992000000001</c:v>
                      </c:pt>
                      <c:pt idx="1788">
                        <c:v>193.76240000000001</c:v>
                      </c:pt>
                      <c:pt idx="1789">
                        <c:v>193.88378</c:v>
                      </c:pt>
                      <c:pt idx="1790">
                        <c:v>194.02289999999999</c:v>
                      </c:pt>
                      <c:pt idx="1791">
                        <c:v>194.14783</c:v>
                      </c:pt>
                      <c:pt idx="1792">
                        <c:v>194.27663000000001</c:v>
                      </c:pt>
                      <c:pt idx="1793">
                        <c:v>194.40630999999999</c:v>
                      </c:pt>
                      <c:pt idx="1794">
                        <c:v>194.53646000000001</c:v>
                      </c:pt>
                      <c:pt idx="1795">
                        <c:v>194.61713</c:v>
                      </c:pt>
                      <c:pt idx="1796">
                        <c:v>194.72705999999999</c:v>
                      </c:pt>
                      <c:pt idx="1797">
                        <c:v>194.84401</c:v>
                      </c:pt>
                      <c:pt idx="1798">
                        <c:v>195.01397</c:v>
                      </c:pt>
                      <c:pt idx="1799">
                        <c:v>195.11939000000001</c:v>
                      </c:pt>
                      <c:pt idx="1800">
                        <c:v>195.23466999999999</c:v>
                      </c:pt>
                      <c:pt idx="1801">
                        <c:v>195.39469</c:v>
                      </c:pt>
                      <c:pt idx="1802">
                        <c:v>195.50861</c:v>
                      </c:pt>
                      <c:pt idx="1803">
                        <c:v>195.74209999999999</c:v>
                      </c:pt>
                      <c:pt idx="1804">
                        <c:v>195.78964999999999</c:v>
                      </c:pt>
                      <c:pt idx="1805">
                        <c:v>195.90422000000001</c:v>
                      </c:pt>
                      <c:pt idx="1806">
                        <c:v>196.02489</c:v>
                      </c:pt>
                      <c:pt idx="1807">
                        <c:v>196.11957000000001</c:v>
                      </c:pt>
                      <c:pt idx="1808">
                        <c:v>196.22381999999999</c:v>
                      </c:pt>
                      <c:pt idx="1809">
                        <c:v>196.38871</c:v>
                      </c:pt>
                      <c:pt idx="1810">
                        <c:v>196.47890000000001</c:v>
                      </c:pt>
                      <c:pt idx="1811">
                        <c:v>196.64758</c:v>
                      </c:pt>
                      <c:pt idx="1812">
                        <c:v>196.7765</c:v>
                      </c:pt>
                      <c:pt idx="1813">
                        <c:v>196.887</c:v>
                      </c:pt>
                      <c:pt idx="1814">
                        <c:v>197.03057000000001</c:v>
                      </c:pt>
                      <c:pt idx="1815">
                        <c:v>197.16687999999999</c:v>
                      </c:pt>
                      <c:pt idx="1816">
                        <c:v>197.25040999999999</c:v>
                      </c:pt>
                      <c:pt idx="1817">
                        <c:v>197.40212</c:v>
                      </c:pt>
                      <c:pt idx="1818">
                        <c:v>197.52760000000001</c:v>
                      </c:pt>
                      <c:pt idx="1819">
                        <c:v>197.68720999999999</c:v>
                      </c:pt>
                      <c:pt idx="1820">
                        <c:v>197.78927999999999</c:v>
                      </c:pt>
                      <c:pt idx="1821">
                        <c:v>197.89153999999999</c:v>
                      </c:pt>
                      <c:pt idx="1822">
                        <c:v>198.02148</c:v>
                      </c:pt>
                      <c:pt idx="1823">
                        <c:v>198.1611</c:v>
                      </c:pt>
                      <c:pt idx="1824">
                        <c:v>198.24024</c:v>
                      </c:pt>
                      <c:pt idx="1825">
                        <c:v>198.38953000000001</c:v>
                      </c:pt>
                      <c:pt idx="1826">
                        <c:v>198.50762</c:v>
                      </c:pt>
                      <c:pt idx="1827">
                        <c:v>198.64768000000001</c:v>
                      </c:pt>
                      <c:pt idx="1828">
                        <c:v>198.7594</c:v>
                      </c:pt>
                      <c:pt idx="1829">
                        <c:v>198.89738</c:v>
                      </c:pt>
                      <c:pt idx="1830">
                        <c:v>199.01127</c:v>
                      </c:pt>
                      <c:pt idx="1831">
                        <c:v>199.17708999999999</c:v>
                      </c:pt>
                      <c:pt idx="1832">
                        <c:v>199.27922000000001</c:v>
                      </c:pt>
                      <c:pt idx="1833">
                        <c:v>199.40316000000001</c:v>
                      </c:pt>
                      <c:pt idx="1834">
                        <c:v>199.52099999999999</c:v>
                      </c:pt>
                      <c:pt idx="1835">
                        <c:v>199.60507000000001</c:v>
                      </c:pt>
                      <c:pt idx="1836">
                        <c:v>199.76804000000001</c:v>
                      </c:pt>
                      <c:pt idx="1837">
                        <c:v>199.87209999999999</c:v>
                      </c:pt>
                      <c:pt idx="1838">
                        <c:v>199.99235999999999</c:v>
                      </c:pt>
                      <c:pt idx="1839">
                        <c:v>200.14372</c:v>
                      </c:pt>
                      <c:pt idx="1840">
                        <c:v>200.27495999999999</c:v>
                      </c:pt>
                      <c:pt idx="1841">
                        <c:v>200.3853</c:v>
                      </c:pt>
                      <c:pt idx="1842">
                        <c:v>200.51598000000001</c:v>
                      </c:pt>
                      <c:pt idx="1843">
                        <c:v>200.65628000000001</c:v>
                      </c:pt>
                      <c:pt idx="1844">
                        <c:v>200.78303</c:v>
                      </c:pt>
                      <c:pt idx="1845">
                        <c:v>200.87723</c:v>
                      </c:pt>
                      <c:pt idx="1846">
                        <c:v>201.01221000000001</c:v>
                      </c:pt>
                      <c:pt idx="1847">
                        <c:v>201.13328999999999</c:v>
                      </c:pt>
                      <c:pt idx="1848">
                        <c:v>201.25713999999999</c:v>
                      </c:pt>
                      <c:pt idx="1849">
                        <c:v>201.41759999999999</c:v>
                      </c:pt>
                      <c:pt idx="1850">
                        <c:v>201.49460999999999</c:v>
                      </c:pt>
                      <c:pt idx="1851">
                        <c:v>201.62764999999999</c:v>
                      </c:pt>
                      <c:pt idx="1852">
                        <c:v>201.73813999999999</c:v>
                      </c:pt>
                      <c:pt idx="1853">
                        <c:v>201.88238999999999</c:v>
                      </c:pt>
                      <c:pt idx="1854">
                        <c:v>201.98258000000001</c:v>
                      </c:pt>
                      <c:pt idx="1855">
                        <c:v>202.07379</c:v>
                      </c:pt>
                      <c:pt idx="1856">
                        <c:v>202.24534</c:v>
                      </c:pt>
                      <c:pt idx="1857">
                        <c:v>202.3947</c:v>
                      </c:pt>
                      <c:pt idx="1858">
                        <c:v>202.47990999999999</c:v>
                      </c:pt>
                      <c:pt idx="1859">
                        <c:v>202.60602</c:v>
                      </c:pt>
                      <c:pt idx="1860">
                        <c:v>202.73455999999999</c:v>
                      </c:pt>
                      <c:pt idx="1861">
                        <c:v>202.86895999999999</c:v>
                      </c:pt>
                      <c:pt idx="1862">
                        <c:v>202.95012</c:v>
                      </c:pt>
                      <c:pt idx="1863">
                        <c:v>203.11403000000001</c:v>
                      </c:pt>
                      <c:pt idx="1864">
                        <c:v>203.33912000000001</c:v>
                      </c:pt>
                      <c:pt idx="1865">
                        <c:v>203.32547</c:v>
                      </c:pt>
                      <c:pt idx="1866">
                        <c:v>203.43156999999999</c:v>
                      </c:pt>
                      <c:pt idx="1867">
                        <c:v>203.54580999999999</c:v>
                      </c:pt>
                      <c:pt idx="1868">
                        <c:v>203.74029999999999</c:v>
                      </c:pt>
                      <c:pt idx="1869">
                        <c:v>203.84376</c:v>
                      </c:pt>
                      <c:pt idx="1870">
                        <c:v>204.00843</c:v>
                      </c:pt>
                      <c:pt idx="1871">
                        <c:v>204.137</c:v>
                      </c:pt>
                      <c:pt idx="1872">
                        <c:v>204.26285999999999</c:v>
                      </c:pt>
                      <c:pt idx="1873">
                        <c:v>204.37071</c:v>
                      </c:pt>
                      <c:pt idx="1874">
                        <c:v>204.54961</c:v>
                      </c:pt>
                      <c:pt idx="1875">
                        <c:v>204.63306</c:v>
                      </c:pt>
                      <c:pt idx="1876">
                        <c:v>204.73758000000001</c:v>
                      </c:pt>
                      <c:pt idx="1877">
                        <c:v>204.85993999999999</c:v>
                      </c:pt>
                      <c:pt idx="1878">
                        <c:v>205.00996000000001</c:v>
                      </c:pt>
                      <c:pt idx="1879">
                        <c:v>205.12171000000001</c:v>
                      </c:pt>
                      <c:pt idx="1880">
                        <c:v>205.19388000000001</c:v>
                      </c:pt>
                      <c:pt idx="1881">
                        <c:v>205.20114000000001</c:v>
                      </c:pt>
                      <c:pt idx="1882">
                        <c:v>205.35003</c:v>
                      </c:pt>
                      <c:pt idx="1883">
                        <c:v>205.45158000000001</c:v>
                      </c:pt>
                      <c:pt idx="1884">
                        <c:v>205.63798</c:v>
                      </c:pt>
                      <c:pt idx="1885">
                        <c:v>205.76926</c:v>
                      </c:pt>
                      <c:pt idx="1886">
                        <c:v>205.86338000000001</c:v>
                      </c:pt>
                      <c:pt idx="1887">
                        <c:v>205.98731000000001</c:v>
                      </c:pt>
                      <c:pt idx="1888">
                        <c:v>206.11877000000001</c:v>
                      </c:pt>
                      <c:pt idx="1889">
                        <c:v>206.25066000000001</c:v>
                      </c:pt>
                      <c:pt idx="1890">
                        <c:v>206.34898999999999</c:v>
                      </c:pt>
                      <c:pt idx="1891">
                        <c:v>206.48412999999999</c:v>
                      </c:pt>
                      <c:pt idx="1892">
                        <c:v>206.59451000000001</c:v>
                      </c:pt>
                      <c:pt idx="1893">
                        <c:v>206.68373</c:v>
                      </c:pt>
                      <c:pt idx="1894">
                        <c:v>206.83221</c:v>
                      </c:pt>
                      <c:pt idx="1895">
                        <c:v>206.99454</c:v>
                      </c:pt>
                      <c:pt idx="1896">
                        <c:v>207.0848</c:v>
                      </c:pt>
                      <c:pt idx="1897">
                        <c:v>207.24261000000001</c:v>
                      </c:pt>
                      <c:pt idx="1898">
                        <c:v>207.36090999999999</c:v>
                      </c:pt>
                      <c:pt idx="1899">
                        <c:v>207.49128999999999</c:v>
                      </c:pt>
                      <c:pt idx="1900">
                        <c:v>207.63836000000001</c:v>
                      </c:pt>
                      <c:pt idx="1901">
                        <c:v>207.74800999999999</c:v>
                      </c:pt>
                      <c:pt idx="1902">
                        <c:v>207.82856000000001</c:v>
                      </c:pt>
                      <c:pt idx="1903">
                        <c:v>207.97416000000001</c:v>
                      </c:pt>
                      <c:pt idx="1904">
                        <c:v>208.06981999999999</c:v>
                      </c:pt>
                      <c:pt idx="1905">
                        <c:v>208.21913000000001</c:v>
                      </c:pt>
                      <c:pt idx="1906">
                        <c:v>208.32086000000001</c:v>
                      </c:pt>
                      <c:pt idx="1907">
                        <c:v>208.44387</c:v>
                      </c:pt>
                      <c:pt idx="1908">
                        <c:v>208.57427000000001</c:v>
                      </c:pt>
                      <c:pt idx="1909">
                        <c:v>208.6934</c:v>
                      </c:pt>
                      <c:pt idx="1910">
                        <c:v>208.83170999999999</c:v>
                      </c:pt>
                      <c:pt idx="1911">
                        <c:v>208.97049999999999</c:v>
                      </c:pt>
                      <c:pt idx="1912">
                        <c:v>209.11671999999999</c:v>
                      </c:pt>
                      <c:pt idx="1913">
                        <c:v>209.22559999999999</c:v>
                      </c:pt>
                      <c:pt idx="1914">
                        <c:v>209.35056</c:v>
                      </c:pt>
                      <c:pt idx="1915">
                        <c:v>209.46019999999999</c:v>
                      </c:pt>
                      <c:pt idx="1916">
                        <c:v>209.57793000000001</c:v>
                      </c:pt>
                      <c:pt idx="1917">
                        <c:v>209.73569000000001</c:v>
                      </c:pt>
                      <c:pt idx="1918">
                        <c:v>209.85064</c:v>
                      </c:pt>
                      <c:pt idx="1919">
                        <c:v>209.96832000000001</c:v>
                      </c:pt>
                      <c:pt idx="1920">
                        <c:v>210.11184</c:v>
                      </c:pt>
                      <c:pt idx="1921">
                        <c:v>210.20500000000001</c:v>
                      </c:pt>
                      <c:pt idx="1922">
                        <c:v>210.33917</c:v>
                      </c:pt>
                      <c:pt idx="1923">
                        <c:v>210.46958000000001</c:v>
                      </c:pt>
                      <c:pt idx="1924">
                        <c:v>210.58514</c:v>
                      </c:pt>
                      <c:pt idx="1925">
                        <c:v>210.74903</c:v>
                      </c:pt>
                      <c:pt idx="1926">
                        <c:v>210.87327999999999</c:v>
                      </c:pt>
                      <c:pt idx="1927">
                        <c:v>210.97494</c:v>
                      </c:pt>
                      <c:pt idx="1928">
                        <c:v>211.0573</c:v>
                      </c:pt>
                      <c:pt idx="1929">
                        <c:v>211.20065</c:v>
                      </c:pt>
                      <c:pt idx="1930">
                        <c:v>211.34470999999999</c:v>
                      </c:pt>
                      <c:pt idx="1931">
                        <c:v>211.44217</c:v>
                      </c:pt>
                      <c:pt idx="1932">
                        <c:v>211.58770000000001</c:v>
                      </c:pt>
                      <c:pt idx="1933">
                        <c:v>211.71953999999999</c:v>
                      </c:pt>
                      <c:pt idx="1934">
                        <c:v>211.83669</c:v>
                      </c:pt>
                      <c:pt idx="1935">
                        <c:v>211.94238000000001</c:v>
                      </c:pt>
                      <c:pt idx="1936">
                        <c:v>212.09154000000001</c:v>
                      </c:pt>
                      <c:pt idx="1937">
                        <c:v>212.22338999999999</c:v>
                      </c:pt>
                      <c:pt idx="1938">
                        <c:v>212.34771000000001</c:v>
                      </c:pt>
                      <c:pt idx="1939">
                        <c:v>212.46612999999999</c:v>
                      </c:pt>
                      <c:pt idx="1940">
                        <c:v>212.56217000000001</c:v>
                      </c:pt>
                      <c:pt idx="1941">
                        <c:v>212.72787</c:v>
                      </c:pt>
                      <c:pt idx="1942">
                        <c:v>212.83933999999999</c:v>
                      </c:pt>
                      <c:pt idx="1943">
                        <c:v>212.95923999999999</c:v>
                      </c:pt>
                      <c:pt idx="1944">
                        <c:v>213.09115</c:v>
                      </c:pt>
                      <c:pt idx="1945">
                        <c:v>213.19542000000001</c:v>
                      </c:pt>
                      <c:pt idx="1946">
                        <c:v>213.35342</c:v>
                      </c:pt>
                      <c:pt idx="1947">
                        <c:v>213.44737000000001</c:v>
                      </c:pt>
                      <c:pt idx="1948">
                        <c:v>213.54343</c:v>
                      </c:pt>
                      <c:pt idx="1949">
                        <c:v>213.67014</c:v>
                      </c:pt>
                      <c:pt idx="1950">
                        <c:v>213.82688999999999</c:v>
                      </c:pt>
                      <c:pt idx="1951">
                        <c:v>213.95872</c:v>
                      </c:pt>
                      <c:pt idx="1952">
                        <c:v>214.07339999999999</c:v>
                      </c:pt>
                      <c:pt idx="1953">
                        <c:v>214.21448000000001</c:v>
                      </c:pt>
                      <c:pt idx="1954">
                        <c:v>214.34665000000001</c:v>
                      </c:pt>
                      <c:pt idx="1955">
                        <c:v>214.45293000000001</c:v>
                      </c:pt>
                      <c:pt idx="1956">
                        <c:v>214.60927000000001</c:v>
                      </c:pt>
                      <c:pt idx="1957">
                        <c:v>214.69720000000001</c:v>
                      </c:pt>
                      <c:pt idx="1958">
                        <c:v>214.80587</c:v>
                      </c:pt>
                      <c:pt idx="1959">
                        <c:v>214.96231</c:v>
                      </c:pt>
                      <c:pt idx="1960">
                        <c:v>215.06288000000001</c:v>
                      </c:pt>
                      <c:pt idx="1961">
                        <c:v>215.18549999999999</c:v>
                      </c:pt>
                      <c:pt idx="1962">
                        <c:v>215.33833999999999</c:v>
                      </c:pt>
                      <c:pt idx="1963">
                        <c:v>215.46055000000001</c:v>
                      </c:pt>
                      <c:pt idx="1964">
                        <c:v>215.58150000000001</c:v>
                      </c:pt>
                      <c:pt idx="1965">
                        <c:v>215.72095999999999</c:v>
                      </c:pt>
                      <c:pt idx="1966">
                        <c:v>215.81339</c:v>
                      </c:pt>
                      <c:pt idx="1967">
                        <c:v>215.9393</c:v>
                      </c:pt>
                      <c:pt idx="1968">
                        <c:v>216.03104999999999</c:v>
                      </c:pt>
                      <c:pt idx="1969">
                        <c:v>216.18221</c:v>
                      </c:pt>
                      <c:pt idx="1970">
                        <c:v>216.30728999999999</c:v>
                      </c:pt>
                      <c:pt idx="1971">
                        <c:v>216.44692000000001</c:v>
                      </c:pt>
                      <c:pt idx="1972">
                        <c:v>216.56575000000001</c:v>
                      </c:pt>
                      <c:pt idx="1973">
                        <c:v>216.67188999999999</c:v>
                      </c:pt>
                      <c:pt idx="1974">
                        <c:v>216.79689999999999</c:v>
                      </c:pt>
                      <c:pt idx="1975">
                        <c:v>216.91540000000001</c:v>
                      </c:pt>
                      <c:pt idx="1976">
                        <c:v>217.03234</c:v>
                      </c:pt>
                      <c:pt idx="1977">
                        <c:v>217.17023</c:v>
                      </c:pt>
                      <c:pt idx="1978">
                        <c:v>217.3244</c:v>
                      </c:pt>
                      <c:pt idx="1979">
                        <c:v>217.42719</c:v>
                      </c:pt>
                      <c:pt idx="1980">
                        <c:v>217.59524999999999</c:v>
                      </c:pt>
                      <c:pt idx="1981">
                        <c:v>217.69286</c:v>
                      </c:pt>
                      <c:pt idx="1982">
                        <c:v>217.83448000000001</c:v>
                      </c:pt>
                      <c:pt idx="1983">
                        <c:v>217.97002000000001</c:v>
                      </c:pt>
                      <c:pt idx="1984">
                        <c:v>218.07982000000001</c:v>
                      </c:pt>
                      <c:pt idx="1985">
                        <c:v>218.16632999999999</c:v>
                      </c:pt>
                      <c:pt idx="1986">
                        <c:v>218.35674</c:v>
                      </c:pt>
                      <c:pt idx="1987">
                        <c:v>218.40298999999999</c:v>
                      </c:pt>
                      <c:pt idx="1988">
                        <c:v>218.57745</c:v>
                      </c:pt>
                      <c:pt idx="1989">
                        <c:v>218.68879999999999</c:v>
                      </c:pt>
                      <c:pt idx="1990">
                        <c:v>218.83312000000001</c:v>
                      </c:pt>
                      <c:pt idx="1991">
                        <c:v>218.91855000000001</c:v>
                      </c:pt>
                      <c:pt idx="1992">
                        <c:v>219.07194000000001</c:v>
                      </c:pt>
                      <c:pt idx="1993">
                        <c:v>219.20528999999999</c:v>
                      </c:pt>
                      <c:pt idx="1994">
                        <c:v>219.34014999999999</c:v>
                      </c:pt>
                      <c:pt idx="1995">
                        <c:v>219.44659999999999</c:v>
                      </c:pt>
                      <c:pt idx="1996">
                        <c:v>219.55374</c:v>
                      </c:pt>
                      <c:pt idx="1997">
                        <c:v>219.68965</c:v>
                      </c:pt>
                      <c:pt idx="1998">
                        <c:v>219.80726000000001</c:v>
                      </c:pt>
                      <c:pt idx="1999">
                        <c:v>219.93931000000001</c:v>
                      </c:pt>
                      <c:pt idx="2000">
                        <c:v>220.07562999999999</c:v>
                      </c:pt>
                      <c:pt idx="2001">
                        <c:v>220.20423</c:v>
                      </c:pt>
                      <c:pt idx="2002">
                        <c:v>220.31918999999999</c:v>
                      </c:pt>
                      <c:pt idx="2003">
                        <c:v>220.46002999999999</c:v>
                      </c:pt>
                      <c:pt idx="2004">
                        <c:v>220.60221999999999</c:v>
                      </c:pt>
                      <c:pt idx="2005">
                        <c:v>220.68713</c:v>
                      </c:pt>
                      <c:pt idx="2006">
                        <c:v>220.79253</c:v>
                      </c:pt>
                      <c:pt idx="2007">
                        <c:v>220.90733</c:v>
                      </c:pt>
                      <c:pt idx="2008">
                        <c:v>221.04615999999999</c:v>
                      </c:pt>
                      <c:pt idx="2009">
                        <c:v>221.19347999999999</c:v>
                      </c:pt>
                      <c:pt idx="2010">
                        <c:v>221.31585000000001</c:v>
                      </c:pt>
                      <c:pt idx="2011">
                        <c:v>221.48106000000001</c:v>
                      </c:pt>
                      <c:pt idx="2012">
                        <c:v>221.58441999999999</c:v>
                      </c:pt>
                      <c:pt idx="2013">
                        <c:v>221.68188000000001</c:v>
                      </c:pt>
                      <c:pt idx="2014">
                        <c:v>221.81838999999999</c:v>
                      </c:pt>
                      <c:pt idx="2015">
                        <c:v>221.94762</c:v>
                      </c:pt>
                      <c:pt idx="2016">
                        <c:v>222.07208</c:v>
                      </c:pt>
                      <c:pt idx="2017">
                        <c:v>222.19404</c:v>
                      </c:pt>
                      <c:pt idx="2018">
                        <c:v>222.31141</c:v>
                      </c:pt>
                      <c:pt idx="2019">
                        <c:v>222.42013</c:v>
                      </c:pt>
                      <c:pt idx="2020">
                        <c:v>222.54541</c:v>
                      </c:pt>
                      <c:pt idx="2021">
                        <c:v>222.69054</c:v>
                      </c:pt>
                      <c:pt idx="2022">
                        <c:v>222.81942000000001</c:v>
                      </c:pt>
                      <c:pt idx="2023">
                        <c:v>222.97653</c:v>
                      </c:pt>
                      <c:pt idx="2024">
                        <c:v>223.07594</c:v>
                      </c:pt>
                      <c:pt idx="2025">
                        <c:v>223.15488999999999</c:v>
                      </c:pt>
                      <c:pt idx="2026">
                        <c:v>223.30464000000001</c:v>
                      </c:pt>
                      <c:pt idx="2027">
                        <c:v>223.42925</c:v>
                      </c:pt>
                      <c:pt idx="2028">
                        <c:v>223.59460000000001</c:v>
                      </c:pt>
                      <c:pt idx="2029">
                        <c:v>223.69856999999999</c:v>
                      </c:pt>
                      <c:pt idx="2030">
                        <c:v>223.78595999999999</c:v>
                      </c:pt>
                      <c:pt idx="2031">
                        <c:v>223.93205</c:v>
                      </c:pt>
                      <c:pt idx="2032">
                        <c:v>224.07326</c:v>
                      </c:pt>
                      <c:pt idx="2033">
                        <c:v>224.19729000000001</c:v>
                      </c:pt>
                      <c:pt idx="2034">
                        <c:v>224.36159000000001</c:v>
                      </c:pt>
                      <c:pt idx="2035">
                        <c:v>224.45106999999999</c:v>
                      </c:pt>
                      <c:pt idx="2036">
                        <c:v>224.55912000000001</c:v>
                      </c:pt>
                      <c:pt idx="2037">
                        <c:v>224.68163000000001</c:v>
                      </c:pt>
                      <c:pt idx="2038">
                        <c:v>224.82138</c:v>
                      </c:pt>
                      <c:pt idx="2039">
                        <c:v>224.99519000000001</c:v>
                      </c:pt>
                      <c:pt idx="2040">
                        <c:v>225.10956999999999</c:v>
                      </c:pt>
                      <c:pt idx="2041">
                        <c:v>225.22611000000001</c:v>
                      </c:pt>
                      <c:pt idx="2042">
                        <c:v>225.31342000000001</c:v>
                      </c:pt>
                      <c:pt idx="2043">
                        <c:v>225.46567999999999</c:v>
                      </c:pt>
                      <c:pt idx="2044">
                        <c:v>225.57945000000001</c:v>
                      </c:pt>
                      <c:pt idx="2045">
                        <c:v>225.70716999999999</c:v>
                      </c:pt>
                      <c:pt idx="2046">
                        <c:v>225.84184999999999</c:v>
                      </c:pt>
                      <c:pt idx="2047">
                        <c:v>225.97618</c:v>
                      </c:pt>
                      <c:pt idx="2048">
                        <c:v>226.07608999999999</c:v>
                      </c:pt>
                      <c:pt idx="2049">
                        <c:v>226.18351999999999</c:v>
                      </c:pt>
                      <c:pt idx="2050">
                        <c:v>226.31458000000001</c:v>
                      </c:pt>
                      <c:pt idx="2051">
                        <c:v>226.44855000000001</c:v>
                      </c:pt>
                      <c:pt idx="2052">
                        <c:v>226.58636999999999</c:v>
                      </c:pt>
                      <c:pt idx="2053">
                        <c:v>226.68169</c:v>
                      </c:pt>
                      <c:pt idx="2054">
                        <c:v>226.87278000000001</c:v>
                      </c:pt>
                      <c:pt idx="2055">
                        <c:v>226.98187999999999</c:v>
                      </c:pt>
                      <c:pt idx="2056">
                        <c:v>227.06446</c:v>
                      </c:pt>
                      <c:pt idx="2057">
                        <c:v>227.16603000000001</c:v>
                      </c:pt>
                      <c:pt idx="2058">
                        <c:v>227.28793999999999</c:v>
                      </c:pt>
                      <c:pt idx="2059">
                        <c:v>227.44834</c:v>
                      </c:pt>
                      <c:pt idx="2060">
                        <c:v>227.56433999999999</c:v>
                      </c:pt>
                      <c:pt idx="2061">
                        <c:v>227.70751999999999</c:v>
                      </c:pt>
                      <c:pt idx="2062">
                        <c:v>227.84881999999999</c:v>
                      </c:pt>
                      <c:pt idx="2063">
                        <c:v>227.94746000000001</c:v>
                      </c:pt>
                      <c:pt idx="2064">
                        <c:v>228.09119999999999</c:v>
                      </c:pt>
                      <c:pt idx="2065">
                        <c:v>228.16409999999999</c:v>
                      </c:pt>
                      <c:pt idx="2066">
                        <c:v>228.27538999999999</c:v>
                      </c:pt>
                      <c:pt idx="2067">
                        <c:v>228.43204</c:v>
                      </c:pt>
                      <c:pt idx="2068">
                        <c:v>228.56370000000001</c:v>
                      </c:pt>
                      <c:pt idx="2069">
                        <c:v>228.71191999999999</c:v>
                      </c:pt>
                      <c:pt idx="2070">
                        <c:v>228.81578999999999</c:v>
                      </c:pt>
                      <c:pt idx="2071">
                        <c:v>228.96835999999999</c:v>
                      </c:pt>
                      <c:pt idx="2072">
                        <c:v>229.09012999999999</c:v>
                      </c:pt>
                      <c:pt idx="2073">
                        <c:v>229.19589999999999</c:v>
                      </c:pt>
                      <c:pt idx="2074">
                        <c:v>229.30270999999999</c:v>
                      </c:pt>
                      <c:pt idx="2075">
                        <c:v>229.43177</c:v>
                      </c:pt>
                      <c:pt idx="2076">
                        <c:v>229.59896000000001</c:v>
                      </c:pt>
                      <c:pt idx="2077">
                        <c:v>229.72327999999999</c:v>
                      </c:pt>
                      <c:pt idx="2078">
                        <c:v>229.85575</c:v>
                      </c:pt>
                      <c:pt idx="2079">
                        <c:v>229.96657999999999</c:v>
                      </c:pt>
                      <c:pt idx="2080">
                        <c:v>230.06253000000001</c:v>
                      </c:pt>
                      <c:pt idx="2081">
                        <c:v>230.17624000000001</c:v>
                      </c:pt>
                      <c:pt idx="2082">
                        <c:v>230.28755000000001</c:v>
                      </c:pt>
                      <c:pt idx="2083">
                        <c:v>230.42115000000001</c:v>
                      </c:pt>
                      <c:pt idx="2084">
                        <c:v>230.55905000000001</c:v>
                      </c:pt>
                      <c:pt idx="2085">
                        <c:v>230.73384999999999</c:v>
                      </c:pt>
                      <c:pt idx="2086">
                        <c:v>230.81559999999999</c:v>
                      </c:pt>
                      <c:pt idx="2087">
                        <c:v>230.97400999999999</c:v>
                      </c:pt>
                      <c:pt idx="2088">
                        <c:v>231.08443</c:v>
                      </c:pt>
                      <c:pt idx="2089">
                        <c:v>231.19532000000001</c:v>
                      </c:pt>
                      <c:pt idx="2090">
                        <c:v>231.31527</c:v>
                      </c:pt>
                      <c:pt idx="2091">
                        <c:v>231.43521000000001</c:v>
                      </c:pt>
                      <c:pt idx="2092">
                        <c:v>231.56518</c:v>
                      </c:pt>
                      <c:pt idx="2093">
                        <c:v>231.69263000000001</c:v>
                      </c:pt>
                      <c:pt idx="2094">
                        <c:v>231.83349000000001</c:v>
                      </c:pt>
                      <c:pt idx="2095">
                        <c:v>231.97573</c:v>
                      </c:pt>
                      <c:pt idx="2096">
                        <c:v>232.08228</c:v>
                      </c:pt>
                      <c:pt idx="2097">
                        <c:v>232.21884</c:v>
                      </c:pt>
                      <c:pt idx="2098">
                        <c:v>232.35193000000001</c:v>
                      </c:pt>
                      <c:pt idx="2099">
                        <c:v>232.46856</c:v>
                      </c:pt>
                      <c:pt idx="2100">
                        <c:v>232.53149999999999</c:v>
                      </c:pt>
                      <c:pt idx="2101">
                        <c:v>232.68607</c:v>
                      </c:pt>
                      <c:pt idx="2102">
                        <c:v>232.81407999999999</c:v>
                      </c:pt>
                      <c:pt idx="2103">
                        <c:v>232.90907999999999</c:v>
                      </c:pt>
                      <c:pt idx="2104">
                        <c:v>233.07625999999999</c:v>
                      </c:pt>
                      <c:pt idx="2105">
                        <c:v>233.23911000000001</c:v>
                      </c:pt>
                      <c:pt idx="2106">
                        <c:v>233.35502</c:v>
                      </c:pt>
                      <c:pt idx="2107">
                        <c:v>233.47343000000001</c:v>
                      </c:pt>
                      <c:pt idx="2108">
                        <c:v>233.58981</c:v>
                      </c:pt>
                      <c:pt idx="2109">
                        <c:v>233.68684999999999</c:v>
                      </c:pt>
                      <c:pt idx="2110">
                        <c:v>233.79014000000001</c:v>
                      </c:pt>
                      <c:pt idx="2111">
                        <c:v>233.95507000000001</c:v>
                      </c:pt>
                      <c:pt idx="2112">
                        <c:v>234.09662</c:v>
                      </c:pt>
                      <c:pt idx="2113">
                        <c:v>234.2251</c:v>
                      </c:pt>
                      <c:pt idx="2114">
                        <c:v>234.34837999999999</c:v>
                      </c:pt>
                      <c:pt idx="2115">
                        <c:v>234.46863999999999</c:v>
                      </c:pt>
                      <c:pt idx="2116">
                        <c:v>234.61685</c:v>
                      </c:pt>
                      <c:pt idx="2117">
                        <c:v>234.71571</c:v>
                      </c:pt>
                      <c:pt idx="2118">
                        <c:v>234.83950999999999</c:v>
                      </c:pt>
                      <c:pt idx="2119">
                        <c:v>234.95669000000001</c:v>
                      </c:pt>
                      <c:pt idx="2120">
                        <c:v>235.11542</c:v>
                      </c:pt>
                      <c:pt idx="2121">
                        <c:v>235.20204000000001</c:v>
                      </c:pt>
                      <c:pt idx="2122">
                        <c:v>235.33499</c:v>
                      </c:pt>
                      <c:pt idx="2123">
                        <c:v>235.47045</c:v>
                      </c:pt>
                      <c:pt idx="2124">
                        <c:v>235.56483</c:v>
                      </c:pt>
                      <c:pt idx="2125">
                        <c:v>235.70500999999999</c:v>
                      </c:pt>
                      <c:pt idx="2126">
                        <c:v>235.79226</c:v>
                      </c:pt>
                      <c:pt idx="2127">
                        <c:v>235.90288000000001</c:v>
                      </c:pt>
                      <c:pt idx="2128">
                        <c:v>236.07307</c:v>
                      </c:pt>
                      <c:pt idx="2129">
                        <c:v>236.20624000000001</c:v>
                      </c:pt>
                      <c:pt idx="2130">
                        <c:v>236.31659999999999</c:v>
                      </c:pt>
                      <c:pt idx="2131">
                        <c:v>236.47068999999999</c:v>
                      </c:pt>
                      <c:pt idx="2132">
                        <c:v>236.5686</c:v>
                      </c:pt>
                      <c:pt idx="2133">
                        <c:v>236.69037</c:v>
                      </c:pt>
                      <c:pt idx="2134">
                        <c:v>236.79107999999999</c:v>
                      </c:pt>
                      <c:pt idx="2135">
                        <c:v>236.91852</c:v>
                      </c:pt>
                      <c:pt idx="2136">
                        <c:v>237.04647</c:v>
                      </c:pt>
                      <c:pt idx="2137">
                        <c:v>237.17468</c:v>
                      </c:pt>
                      <c:pt idx="2138">
                        <c:v>237.31871000000001</c:v>
                      </c:pt>
                      <c:pt idx="2139">
                        <c:v>237.43369000000001</c:v>
                      </c:pt>
                      <c:pt idx="2140">
                        <c:v>237.58346</c:v>
                      </c:pt>
                      <c:pt idx="2141">
                        <c:v>237.72336000000001</c:v>
                      </c:pt>
                      <c:pt idx="2142">
                        <c:v>237.85766000000001</c:v>
                      </c:pt>
                      <c:pt idx="2143">
                        <c:v>237.97353000000001</c:v>
                      </c:pt>
                      <c:pt idx="2144">
                        <c:v>238.07366999999999</c:v>
                      </c:pt>
                      <c:pt idx="2145">
                        <c:v>238.17371</c:v>
                      </c:pt>
                      <c:pt idx="2146">
                        <c:v>238.29614000000001</c:v>
                      </c:pt>
                      <c:pt idx="2147">
                        <c:v>238.42815999999999</c:v>
                      </c:pt>
                      <c:pt idx="2148">
                        <c:v>238.54481999999999</c:v>
                      </c:pt>
                      <c:pt idx="2149">
                        <c:v>238.69826</c:v>
                      </c:pt>
                      <c:pt idx="2150">
                        <c:v>238.79845</c:v>
                      </c:pt>
                      <c:pt idx="2151">
                        <c:v>238.96021999999999</c:v>
                      </c:pt>
                      <c:pt idx="2152">
                        <c:v>239.06855999999999</c:v>
                      </c:pt>
                      <c:pt idx="2153">
                        <c:v>239.17035000000001</c:v>
                      </c:pt>
                      <c:pt idx="2154">
                        <c:v>239.27607</c:v>
                      </c:pt>
                      <c:pt idx="2155">
                        <c:v>239.46806000000001</c:v>
                      </c:pt>
                      <c:pt idx="2156">
                        <c:v>239.57576</c:v>
                      </c:pt>
                      <c:pt idx="2157">
                        <c:v>239.69837000000001</c:v>
                      </c:pt>
                      <c:pt idx="2158">
                        <c:v>239.82470000000001</c:v>
                      </c:pt>
                      <c:pt idx="2159">
                        <c:v>239.9367</c:v>
                      </c:pt>
                      <c:pt idx="2160">
                        <c:v>240.0488</c:v>
                      </c:pt>
                      <c:pt idx="2161">
                        <c:v>240.15416999999999</c:v>
                      </c:pt>
                      <c:pt idx="2162">
                        <c:v>240.27996999999999</c:v>
                      </c:pt>
                      <c:pt idx="2163">
                        <c:v>240.40468999999999</c:v>
                      </c:pt>
                      <c:pt idx="2164">
                        <c:v>240.52001000000001</c:v>
                      </c:pt>
                      <c:pt idx="2165">
                        <c:v>240.65458000000001</c:v>
                      </c:pt>
                      <c:pt idx="2166">
                        <c:v>240.80024</c:v>
                      </c:pt>
                      <c:pt idx="2167">
                        <c:v>240.89579000000001</c:v>
                      </c:pt>
                      <c:pt idx="2168">
                        <c:v>241.07148000000001</c:v>
                      </c:pt>
                      <c:pt idx="2169">
                        <c:v>241.16911999999999</c:v>
                      </c:pt>
                      <c:pt idx="2170">
                        <c:v>241.29167000000001</c:v>
                      </c:pt>
                      <c:pt idx="2171">
                        <c:v>241.4186</c:v>
                      </c:pt>
                      <c:pt idx="2172">
                        <c:v>241.52673999999999</c:v>
                      </c:pt>
                      <c:pt idx="2173">
                        <c:v>241.66693000000001</c:v>
                      </c:pt>
                      <c:pt idx="2174">
                        <c:v>241.80811</c:v>
                      </c:pt>
                      <c:pt idx="2175">
                        <c:v>241.92291</c:v>
                      </c:pt>
                      <c:pt idx="2176">
                        <c:v>242.0772</c:v>
                      </c:pt>
                      <c:pt idx="2177">
                        <c:v>242.17248000000001</c:v>
                      </c:pt>
                      <c:pt idx="2178">
                        <c:v>242.29535000000001</c:v>
                      </c:pt>
                      <c:pt idx="2179">
                        <c:v>242.42956000000001</c:v>
                      </c:pt>
                      <c:pt idx="2180">
                        <c:v>242.54214999999999</c:v>
                      </c:pt>
                      <c:pt idx="2181">
                        <c:v>242.66654</c:v>
                      </c:pt>
                      <c:pt idx="2182">
                        <c:v>242.80546000000001</c:v>
                      </c:pt>
                      <c:pt idx="2183">
                        <c:v>242.96605</c:v>
                      </c:pt>
                      <c:pt idx="2184">
                        <c:v>243.07254</c:v>
                      </c:pt>
                      <c:pt idx="2185">
                        <c:v>243.20577</c:v>
                      </c:pt>
                      <c:pt idx="2186">
                        <c:v>243.29046</c:v>
                      </c:pt>
                      <c:pt idx="2187">
                        <c:v>243.43114</c:v>
                      </c:pt>
                      <c:pt idx="2188">
                        <c:v>243.55238</c:v>
                      </c:pt>
                      <c:pt idx="2189">
                        <c:v>243.67876999999999</c:v>
                      </c:pt>
                      <c:pt idx="2190">
                        <c:v>243.79320999999999</c:v>
                      </c:pt>
                      <c:pt idx="2191">
                        <c:v>243.93066999999999</c:v>
                      </c:pt>
                      <c:pt idx="2192">
                        <c:v>244.03824</c:v>
                      </c:pt>
                      <c:pt idx="2193">
                        <c:v>244.16816</c:v>
                      </c:pt>
                      <c:pt idx="2194">
                        <c:v>244.27691999999999</c:v>
                      </c:pt>
                      <c:pt idx="2195">
                        <c:v>244.42766</c:v>
                      </c:pt>
                      <c:pt idx="2196">
                        <c:v>244.54465999999999</c:v>
                      </c:pt>
                      <c:pt idx="2197">
                        <c:v>244.67037999999999</c:v>
                      </c:pt>
                      <c:pt idx="2198">
                        <c:v>244.75593000000001</c:v>
                      </c:pt>
                      <c:pt idx="2199">
                        <c:v>244.90369999999999</c:v>
                      </c:pt>
                      <c:pt idx="2200">
                        <c:v>245.04765</c:v>
                      </c:pt>
                      <c:pt idx="2201">
                        <c:v>245.14505</c:v>
                      </c:pt>
                      <c:pt idx="2202">
                        <c:v>245.27869000000001</c:v>
                      </c:pt>
                      <c:pt idx="2203">
                        <c:v>245.40056999999999</c:v>
                      </c:pt>
                      <c:pt idx="2204">
                        <c:v>245.53973999999999</c:v>
                      </c:pt>
                      <c:pt idx="2205">
                        <c:v>245.65169</c:v>
                      </c:pt>
                      <c:pt idx="2206">
                        <c:v>245.78843000000001</c:v>
                      </c:pt>
                      <c:pt idx="2207">
                        <c:v>245.91317000000001</c:v>
                      </c:pt>
                      <c:pt idx="2208">
                        <c:v>246.03315000000001</c:v>
                      </c:pt>
                      <c:pt idx="2209">
                        <c:v>246.1739</c:v>
                      </c:pt>
                      <c:pt idx="2210">
                        <c:v>246.2817</c:v>
                      </c:pt>
                      <c:pt idx="2211">
                        <c:v>246.41120000000001</c:v>
                      </c:pt>
                      <c:pt idx="2212">
                        <c:v>246.51614000000001</c:v>
                      </c:pt>
                      <c:pt idx="2213">
                        <c:v>246.64956000000001</c:v>
                      </c:pt>
                      <c:pt idx="2214">
                        <c:v>246.79286999999999</c:v>
                      </c:pt>
                      <c:pt idx="2215">
                        <c:v>246.90751</c:v>
                      </c:pt>
                      <c:pt idx="2216">
                        <c:v>247.05322000000001</c:v>
                      </c:pt>
                      <c:pt idx="2217">
                        <c:v>247.15459999999999</c:v>
                      </c:pt>
                      <c:pt idx="2218">
                        <c:v>247.28529</c:v>
                      </c:pt>
                      <c:pt idx="2219">
                        <c:v>247.39410000000001</c:v>
                      </c:pt>
                      <c:pt idx="2220">
                        <c:v>247.52421000000001</c:v>
                      </c:pt>
                      <c:pt idx="2221">
                        <c:v>247.64909</c:v>
                      </c:pt>
                      <c:pt idx="2222">
                        <c:v>247.78790000000001</c:v>
                      </c:pt>
                      <c:pt idx="2223">
                        <c:v>247.90279000000001</c:v>
                      </c:pt>
                      <c:pt idx="2224">
                        <c:v>248.04147</c:v>
                      </c:pt>
                      <c:pt idx="2225">
                        <c:v>248.17705000000001</c:v>
                      </c:pt>
                      <c:pt idx="2226">
                        <c:v>248.28229999999999</c:v>
                      </c:pt>
                      <c:pt idx="2227">
                        <c:v>248.41338999999999</c:v>
                      </c:pt>
                      <c:pt idx="2228">
                        <c:v>248.54237000000001</c:v>
                      </c:pt>
                      <c:pt idx="2229">
                        <c:v>248.72649999999999</c:v>
                      </c:pt>
                      <c:pt idx="2230">
                        <c:v>248.77458999999999</c:v>
                      </c:pt>
                      <c:pt idx="2231">
                        <c:v>248.90803</c:v>
                      </c:pt>
                      <c:pt idx="2232">
                        <c:v>249.01701</c:v>
                      </c:pt>
                      <c:pt idx="2233">
                        <c:v>249.18194</c:v>
                      </c:pt>
                      <c:pt idx="2234">
                        <c:v>249.29534000000001</c:v>
                      </c:pt>
                      <c:pt idx="2235">
                        <c:v>249.42321000000001</c:v>
                      </c:pt>
                      <c:pt idx="2236">
                        <c:v>249.52248</c:v>
                      </c:pt>
                      <c:pt idx="2237">
                        <c:v>249.65878000000001</c:v>
                      </c:pt>
                      <c:pt idx="2238">
                        <c:v>249.78682000000001</c:v>
                      </c:pt>
                      <c:pt idx="2239">
                        <c:v>249.88301000000001</c:v>
                      </c:pt>
                      <c:pt idx="2240">
                        <c:v>250.02973</c:v>
                      </c:pt>
                      <c:pt idx="2241">
                        <c:v>250.15396000000001</c:v>
                      </c:pt>
                      <c:pt idx="2242">
                        <c:v>250.32320000000001</c:v>
                      </c:pt>
                      <c:pt idx="2243">
                        <c:v>250.44345999999999</c:v>
                      </c:pt>
                      <c:pt idx="2244">
                        <c:v>250.53764000000001</c:v>
                      </c:pt>
                      <c:pt idx="2245">
                        <c:v>250.69136</c:v>
                      </c:pt>
                      <c:pt idx="2246">
                        <c:v>250.81254999999999</c:v>
                      </c:pt>
                      <c:pt idx="2247">
                        <c:v>250.90672000000001</c:v>
                      </c:pt>
                      <c:pt idx="2248">
                        <c:v>251.05286000000001</c:v>
                      </c:pt>
                      <c:pt idx="2249">
                        <c:v>251.16612000000001</c:v>
                      </c:pt>
                      <c:pt idx="2250">
                        <c:v>251.28926000000001</c:v>
                      </c:pt>
                      <c:pt idx="2251">
                        <c:v>251.39106000000001</c:v>
                      </c:pt>
                      <c:pt idx="2252">
                        <c:v>251.5266</c:v>
                      </c:pt>
                      <c:pt idx="2253">
                        <c:v>251.68566999999999</c:v>
                      </c:pt>
                      <c:pt idx="2254">
                        <c:v>251.78613000000001</c:v>
                      </c:pt>
                      <c:pt idx="2255">
                        <c:v>251.90666999999999</c:v>
                      </c:pt>
                      <c:pt idx="2256">
                        <c:v>252.04232999999999</c:v>
                      </c:pt>
                      <c:pt idx="2257">
                        <c:v>252.18164999999999</c:v>
                      </c:pt>
                      <c:pt idx="2258">
                        <c:v>252.31219999999999</c:v>
                      </c:pt>
                      <c:pt idx="2259">
                        <c:v>252.41081</c:v>
                      </c:pt>
                      <c:pt idx="2260">
                        <c:v>252.53196</c:v>
                      </c:pt>
                      <c:pt idx="2261">
                        <c:v>252.62841</c:v>
                      </c:pt>
                      <c:pt idx="2262">
                        <c:v>252.77325999999999</c:v>
                      </c:pt>
                      <c:pt idx="2263">
                        <c:v>252.93527</c:v>
                      </c:pt>
                      <c:pt idx="2264">
                        <c:v>253.04447999999999</c:v>
                      </c:pt>
                      <c:pt idx="2265">
                        <c:v>253.15778</c:v>
                      </c:pt>
                      <c:pt idx="2266">
                        <c:v>253.28917000000001</c:v>
                      </c:pt>
                      <c:pt idx="2267">
                        <c:v>253.41547</c:v>
                      </c:pt>
                      <c:pt idx="2268">
                        <c:v>253.53774000000001</c:v>
                      </c:pt>
                      <c:pt idx="2269">
                        <c:v>253.66854000000001</c:v>
                      </c:pt>
                      <c:pt idx="2270">
                        <c:v>253.79364000000001</c:v>
                      </c:pt>
                      <c:pt idx="2271">
                        <c:v>253.88471999999999</c:v>
                      </c:pt>
                      <c:pt idx="2272">
                        <c:v>254.00568000000001</c:v>
                      </c:pt>
                      <c:pt idx="2273">
                        <c:v>254.14717999999999</c:v>
                      </c:pt>
                      <c:pt idx="2274">
                        <c:v>254.29077000000001</c:v>
                      </c:pt>
                      <c:pt idx="2275">
                        <c:v>254.39696000000001</c:v>
                      </c:pt>
                      <c:pt idx="2276">
                        <c:v>254.52919</c:v>
                      </c:pt>
                      <c:pt idx="2277">
                        <c:v>254.65449000000001</c:v>
                      </c:pt>
                      <c:pt idx="2278">
                        <c:v>254.77202</c:v>
                      </c:pt>
                      <c:pt idx="2279">
                        <c:v>254.8819</c:v>
                      </c:pt>
                      <c:pt idx="2280">
                        <c:v>255.02265</c:v>
                      </c:pt>
                      <c:pt idx="2281">
                        <c:v>255.14659</c:v>
                      </c:pt>
                      <c:pt idx="2282">
                        <c:v>255.26664</c:v>
                      </c:pt>
                      <c:pt idx="2283">
                        <c:v>255.4205</c:v>
                      </c:pt>
                      <c:pt idx="2284">
                        <c:v>255.54491999999999</c:v>
                      </c:pt>
                      <c:pt idx="2285">
                        <c:v>255.62153000000001</c:v>
                      </c:pt>
                      <c:pt idx="2286">
                        <c:v>255.73364000000001</c:v>
                      </c:pt>
                      <c:pt idx="2287">
                        <c:v>255.88276999999999</c:v>
                      </c:pt>
                      <c:pt idx="2288">
                        <c:v>256.03928999999999</c:v>
                      </c:pt>
                      <c:pt idx="2289">
                        <c:v>256.15749</c:v>
                      </c:pt>
                      <c:pt idx="2290">
                        <c:v>256.31085000000002</c:v>
                      </c:pt>
                      <c:pt idx="2291">
                        <c:v>256.41379000000001</c:v>
                      </c:pt>
                      <c:pt idx="2292">
                        <c:v>256.55137000000002</c:v>
                      </c:pt>
                      <c:pt idx="2293">
                        <c:v>256.65348999999998</c:v>
                      </c:pt>
                      <c:pt idx="2294">
                        <c:v>256.79996999999997</c:v>
                      </c:pt>
                      <c:pt idx="2295">
                        <c:v>256.94749000000002</c:v>
                      </c:pt>
                      <c:pt idx="2296">
                        <c:v>257.04502000000002</c:v>
                      </c:pt>
                      <c:pt idx="2297">
                        <c:v>257.15798999999998</c:v>
                      </c:pt>
                      <c:pt idx="2298">
                        <c:v>257.31043</c:v>
                      </c:pt>
                      <c:pt idx="2299">
                        <c:v>257.43743999999998</c:v>
                      </c:pt>
                      <c:pt idx="2300">
                        <c:v>257.5684</c:v>
                      </c:pt>
                      <c:pt idx="2301">
                        <c:v>257.67511999999999</c:v>
                      </c:pt>
                      <c:pt idx="2302">
                        <c:v>257.79439000000002</c:v>
                      </c:pt>
                      <c:pt idx="2303">
                        <c:v>257.92446999999999</c:v>
                      </c:pt>
                      <c:pt idx="2304">
                        <c:v>258.03041999999999</c:v>
                      </c:pt>
                      <c:pt idx="2305">
                        <c:v>258.14058999999997</c:v>
                      </c:pt>
                      <c:pt idx="2306">
                        <c:v>258.30685</c:v>
                      </c:pt>
                      <c:pt idx="2307">
                        <c:v>258.40039000000002</c:v>
                      </c:pt>
                      <c:pt idx="2308">
                        <c:v>258.53167000000002</c:v>
                      </c:pt>
                      <c:pt idx="2309">
                        <c:v>258.66129000000001</c:v>
                      </c:pt>
                      <c:pt idx="2310">
                        <c:v>258.76299999999998</c:v>
                      </c:pt>
                      <c:pt idx="2311">
                        <c:v>258.90883000000002</c:v>
                      </c:pt>
                      <c:pt idx="2312">
                        <c:v>259.01922000000002</c:v>
                      </c:pt>
                      <c:pt idx="2313">
                        <c:v>259.17847</c:v>
                      </c:pt>
                      <c:pt idx="2314">
                        <c:v>259.27834000000001</c:v>
                      </c:pt>
                      <c:pt idx="2315">
                        <c:v>259.38583999999997</c:v>
                      </c:pt>
                      <c:pt idx="2316">
                        <c:v>259.51794000000001</c:v>
                      </c:pt>
                      <c:pt idx="2317">
                        <c:v>259.64323000000002</c:v>
                      </c:pt>
                      <c:pt idx="2318">
                        <c:v>259.74797999999998</c:v>
                      </c:pt>
                      <c:pt idx="2319">
                        <c:v>259.85455999999999</c:v>
                      </c:pt>
                      <c:pt idx="2320">
                        <c:v>259.98327999999998</c:v>
                      </c:pt>
                      <c:pt idx="2321">
                        <c:v>260.09980000000002</c:v>
                      </c:pt>
                      <c:pt idx="2322">
                        <c:v>260.26796999999999</c:v>
                      </c:pt>
                      <c:pt idx="2323">
                        <c:v>260.41358000000002</c:v>
                      </c:pt>
                      <c:pt idx="2324">
                        <c:v>260.55023</c:v>
                      </c:pt>
                      <c:pt idx="2325">
                        <c:v>260.67775999999998</c:v>
                      </c:pt>
                      <c:pt idx="2326">
                        <c:v>260.79822000000001</c:v>
                      </c:pt>
                      <c:pt idx="2327">
                        <c:v>260.90651000000003</c:v>
                      </c:pt>
                      <c:pt idx="2328">
                        <c:v>261.05858000000001</c:v>
                      </c:pt>
                      <c:pt idx="2329">
                        <c:v>261.15735000000001</c:v>
                      </c:pt>
                      <c:pt idx="2330">
                        <c:v>261.30691999999999</c:v>
                      </c:pt>
                      <c:pt idx="2331">
                        <c:v>261.39476999999999</c:v>
                      </c:pt>
                      <c:pt idx="2332">
                        <c:v>261.51677000000001</c:v>
                      </c:pt>
                      <c:pt idx="2333">
                        <c:v>261.6497</c:v>
                      </c:pt>
                      <c:pt idx="2334">
                        <c:v>261.75236000000001</c:v>
                      </c:pt>
                      <c:pt idx="2335">
                        <c:v>261.89884999999998</c:v>
                      </c:pt>
                      <c:pt idx="2336">
                        <c:v>261.97435000000002</c:v>
                      </c:pt>
                      <c:pt idx="2337">
                        <c:v>262.13386000000003</c:v>
                      </c:pt>
                      <c:pt idx="2338">
                        <c:v>262.24855000000002</c:v>
                      </c:pt>
                      <c:pt idx="2339">
                        <c:v>262.37135999999998</c:v>
                      </c:pt>
                      <c:pt idx="2340">
                        <c:v>262.51490999999999</c:v>
                      </c:pt>
                      <c:pt idx="2341">
                        <c:v>262.61935999999997</c:v>
                      </c:pt>
                      <c:pt idx="2342">
                        <c:v>262.78077999999999</c:v>
                      </c:pt>
                      <c:pt idx="2343">
                        <c:v>262.91367000000002</c:v>
                      </c:pt>
                      <c:pt idx="2344">
                        <c:v>263.00546000000003</c:v>
                      </c:pt>
                      <c:pt idx="2345">
                        <c:v>263.14019999999999</c:v>
                      </c:pt>
                      <c:pt idx="2346">
                        <c:v>263.29304999999999</c:v>
                      </c:pt>
                      <c:pt idx="2347">
                        <c:v>263.41419999999999</c:v>
                      </c:pt>
                      <c:pt idx="2348">
                        <c:v>263.52442000000002</c:v>
                      </c:pt>
                      <c:pt idx="2349">
                        <c:v>263.62792000000002</c:v>
                      </c:pt>
                      <c:pt idx="2350">
                        <c:v>263.78214000000003</c:v>
                      </c:pt>
                      <c:pt idx="2351">
                        <c:v>263.92694999999998</c:v>
                      </c:pt>
                      <c:pt idx="2352">
                        <c:v>264.01981999999998</c:v>
                      </c:pt>
                      <c:pt idx="2353">
                        <c:v>264.12930999999998</c:v>
                      </c:pt>
                      <c:pt idx="2354">
                        <c:v>264.27899000000002</c:v>
                      </c:pt>
                      <c:pt idx="2355">
                        <c:v>264.37995999999998</c:v>
                      </c:pt>
                      <c:pt idx="2356">
                        <c:v>264.49952999999999</c:v>
                      </c:pt>
                      <c:pt idx="2357">
                        <c:v>264.62468999999999</c:v>
                      </c:pt>
                      <c:pt idx="2358">
                        <c:v>264.74209999999999</c:v>
                      </c:pt>
                      <c:pt idx="2359">
                        <c:v>264.86455999999998</c:v>
                      </c:pt>
                      <c:pt idx="2360">
                        <c:v>265.02222</c:v>
                      </c:pt>
                      <c:pt idx="2361">
                        <c:v>265.12497999999999</c:v>
                      </c:pt>
                      <c:pt idx="2362">
                        <c:v>265.26087999999999</c:v>
                      </c:pt>
                      <c:pt idx="2363">
                        <c:v>265.42239000000001</c:v>
                      </c:pt>
                      <c:pt idx="2364">
                        <c:v>265.52285999999998</c:v>
                      </c:pt>
                      <c:pt idx="2365">
                        <c:v>265.61842000000001</c:v>
                      </c:pt>
                      <c:pt idx="2366">
                        <c:v>265.78762999999998</c:v>
                      </c:pt>
                      <c:pt idx="2367">
                        <c:v>265.88587000000001</c:v>
                      </c:pt>
                      <c:pt idx="2368">
                        <c:v>265.99997999999999</c:v>
                      </c:pt>
                      <c:pt idx="2369">
                        <c:v>266.16834999999998</c:v>
                      </c:pt>
                      <c:pt idx="2370">
                        <c:v>266.28233999999998</c:v>
                      </c:pt>
                      <c:pt idx="2371">
                        <c:v>266.41131000000001</c:v>
                      </c:pt>
                      <c:pt idx="2372">
                        <c:v>266.53300000000002</c:v>
                      </c:pt>
                      <c:pt idx="2373">
                        <c:v>266.64567</c:v>
                      </c:pt>
                      <c:pt idx="2374">
                        <c:v>266.76391000000001</c:v>
                      </c:pt>
                      <c:pt idx="2375">
                        <c:v>266.91018000000003</c:v>
                      </c:pt>
                      <c:pt idx="2376">
                        <c:v>267.00252</c:v>
                      </c:pt>
                      <c:pt idx="2377">
                        <c:v>267.16534000000001</c:v>
                      </c:pt>
                      <c:pt idx="2378">
                        <c:v>267.25626</c:v>
                      </c:pt>
                      <c:pt idx="2379">
                        <c:v>267.40219999999999</c:v>
                      </c:pt>
                      <c:pt idx="2380">
                        <c:v>267.48971999999998</c:v>
                      </c:pt>
                      <c:pt idx="2381">
                        <c:v>267.63380000000001</c:v>
                      </c:pt>
                      <c:pt idx="2382">
                        <c:v>267.76783</c:v>
                      </c:pt>
                      <c:pt idx="2383">
                        <c:v>267.91458</c:v>
                      </c:pt>
                      <c:pt idx="2384">
                        <c:v>268.02814000000001</c:v>
                      </c:pt>
                      <c:pt idx="2385">
                        <c:v>268.15759000000003</c:v>
                      </c:pt>
                      <c:pt idx="2386">
                        <c:v>268.27211999999997</c:v>
                      </c:pt>
                      <c:pt idx="2387">
                        <c:v>268.41651000000002</c:v>
                      </c:pt>
                      <c:pt idx="2388">
                        <c:v>268.54486000000003</c:v>
                      </c:pt>
                      <c:pt idx="2389">
                        <c:v>268.70053000000001</c:v>
                      </c:pt>
                      <c:pt idx="2390">
                        <c:v>268.81952000000001</c:v>
                      </c:pt>
                      <c:pt idx="2391">
                        <c:v>268.92514999999997</c:v>
                      </c:pt>
                      <c:pt idx="2392">
                        <c:v>269.03073000000001</c:v>
                      </c:pt>
                      <c:pt idx="2393">
                        <c:v>269.12058999999999</c:v>
                      </c:pt>
                      <c:pt idx="2394">
                        <c:v>269.25466</c:v>
                      </c:pt>
                      <c:pt idx="2395">
                        <c:v>269.37103999999999</c:v>
                      </c:pt>
                      <c:pt idx="2396">
                        <c:v>269.52148999999997</c:v>
                      </c:pt>
                      <c:pt idx="2397">
                        <c:v>269.62643000000003</c:v>
                      </c:pt>
                      <c:pt idx="2398">
                        <c:v>269.74743000000001</c:v>
                      </c:pt>
                      <c:pt idx="2399">
                        <c:v>269.88220999999999</c:v>
                      </c:pt>
                      <c:pt idx="2400">
                        <c:v>269.99790000000002</c:v>
                      </c:pt>
                      <c:pt idx="2401">
                        <c:v>270.15383000000003</c:v>
                      </c:pt>
                      <c:pt idx="2402">
                        <c:v>270.28438</c:v>
                      </c:pt>
                      <c:pt idx="2403">
                        <c:v>270.46624000000003</c:v>
                      </c:pt>
                      <c:pt idx="2404">
                        <c:v>270.53224</c:v>
                      </c:pt>
                      <c:pt idx="2405">
                        <c:v>270.67626000000001</c:v>
                      </c:pt>
                      <c:pt idx="2406">
                        <c:v>270.74203999999997</c:v>
                      </c:pt>
                      <c:pt idx="2407">
                        <c:v>270.89891999999998</c:v>
                      </c:pt>
                      <c:pt idx="2408">
                        <c:v>271.02443</c:v>
                      </c:pt>
                      <c:pt idx="2409">
                        <c:v>271.15791000000002</c:v>
                      </c:pt>
                      <c:pt idx="2410">
                        <c:v>271.29077999999998</c:v>
                      </c:pt>
                      <c:pt idx="2411">
                        <c:v>271.44650000000001</c:v>
                      </c:pt>
                      <c:pt idx="2412">
                        <c:v>271.53757000000002</c:v>
                      </c:pt>
                      <c:pt idx="2413">
                        <c:v>271.65733999999998</c:v>
                      </c:pt>
                      <c:pt idx="2414">
                        <c:v>271.79771</c:v>
                      </c:pt>
                      <c:pt idx="2415">
                        <c:v>271.89568000000003</c:v>
                      </c:pt>
                      <c:pt idx="2416">
                        <c:v>272.02922999999998</c:v>
                      </c:pt>
                      <c:pt idx="2417">
                        <c:v>272.13528000000002</c:v>
                      </c:pt>
                      <c:pt idx="2418">
                        <c:v>272.26515999999998</c:v>
                      </c:pt>
                      <c:pt idx="2419">
                        <c:v>272.38454999999999</c:v>
                      </c:pt>
                      <c:pt idx="2420">
                        <c:v>272.49092999999999</c:v>
                      </c:pt>
                      <c:pt idx="2421">
                        <c:v>272.62209999999999</c:v>
                      </c:pt>
                      <c:pt idx="2422">
                        <c:v>272.75416999999999</c:v>
                      </c:pt>
                      <c:pt idx="2423">
                        <c:v>272.89296999999999</c:v>
                      </c:pt>
                      <c:pt idx="2424">
                        <c:v>273.02726999999999</c:v>
                      </c:pt>
                      <c:pt idx="2425">
                        <c:v>273.15156000000002</c:v>
                      </c:pt>
                      <c:pt idx="2426">
                        <c:v>273.25887999999998</c:v>
                      </c:pt>
                      <c:pt idx="2427">
                        <c:v>273.41642000000002</c:v>
                      </c:pt>
                      <c:pt idx="2428">
                        <c:v>273.53393</c:v>
                      </c:pt>
                      <c:pt idx="2429">
                        <c:v>273.60791999999998</c:v>
                      </c:pt>
                      <c:pt idx="2430">
                        <c:v>273.77035999999998</c:v>
                      </c:pt>
                      <c:pt idx="2431">
                        <c:v>273.87052999999997</c:v>
                      </c:pt>
                      <c:pt idx="2432">
                        <c:v>274.01602000000003</c:v>
                      </c:pt>
                      <c:pt idx="2433">
                        <c:v>274.11513000000002</c:v>
                      </c:pt>
                      <c:pt idx="2434">
                        <c:v>274.26366999999999</c:v>
                      </c:pt>
                      <c:pt idx="2435">
                        <c:v>274.38103999999998</c:v>
                      </c:pt>
                      <c:pt idx="2436">
                        <c:v>274.51621999999998</c:v>
                      </c:pt>
                      <c:pt idx="2437">
                        <c:v>274.64832000000001</c:v>
                      </c:pt>
                      <c:pt idx="2438">
                        <c:v>274.7869</c:v>
                      </c:pt>
                      <c:pt idx="2439">
                        <c:v>274.90722</c:v>
                      </c:pt>
                      <c:pt idx="2440">
                        <c:v>275.01064000000002</c:v>
                      </c:pt>
                      <c:pt idx="2441">
                        <c:v>275.13977999999997</c:v>
                      </c:pt>
                      <c:pt idx="2442">
                        <c:v>275.25470000000001</c:v>
                      </c:pt>
                      <c:pt idx="2443">
                        <c:v>275.36919999999998</c:v>
                      </c:pt>
                      <c:pt idx="2444">
                        <c:v>275.48667999999998</c:v>
                      </c:pt>
                      <c:pt idx="2445">
                        <c:v>275.58922000000001</c:v>
                      </c:pt>
                      <c:pt idx="2446">
                        <c:v>275.71973000000003</c:v>
                      </c:pt>
                      <c:pt idx="2447">
                        <c:v>275.87286</c:v>
                      </c:pt>
                      <c:pt idx="2448">
                        <c:v>275.98043999999999</c:v>
                      </c:pt>
                      <c:pt idx="2449">
                        <c:v>276.10941000000003</c:v>
                      </c:pt>
                      <c:pt idx="2450">
                        <c:v>276.24651999999998</c:v>
                      </c:pt>
                      <c:pt idx="2451">
                        <c:v>276.41613000000001</c:v>
                      </c:pt>
                      <c:pt idx="2452">
                        <c:v>276.48011000000002</c:v>
                      </c:pt>
                      <c:pt idx="2453">
                        <c:v>276.65348</c:v>
                      </c:pt>
                      <c:pt idx="2454">
                        <c:v>276.76623999999998</c:v>
                      </c:pt>
                      <c:pt idx="2455">
                        <c:v>276.88506999999998</c:v>
                      </c:pt>
                      <c:pt idx="2456">
                        <c:v>277.02467999999999</c:v>
                      </c:pt>
                      <c:pt idx="2457">
                        <c:v>277.16631000000001</c:v>
                      </c:pt>
                      <c:pt idx="2458">
                        <c:v>277.26319999999998</c:v>
                      </c:pt>
                      <c:pt idx="2459">
                        <c:v>277.39319999999998</c:v>
                      </c:pt>
                      <c:pt idx="2460">
                        <c:v>277.51519999999999</c:v>
                      </c:pt>
                      <c:pt idx="2461">
                        <c:v>277.65575999999999</c:v>
                      </c:pt>
                      <c:pt idx="2462">
                        <c:v>277.77024</c:v>
                      </c:pt>
                      <c:pt idx="2463">
                        <c:v>277.92615999999998</c:v>
                      </c:pt>
                      <c:pt idx="2464">
                        <c:v>278.05943000000002</c:v>
                      </c:pt>
                      <c:pt idx="2465">
                        <c:v>278.15472999999997</c:v>
                      </c:pt>
                      <c:pt idx="2466">
                        <c:v>278.29637000000002</c:v>
                      </c:pt>
                      <c:pt idx="2467">
                        <c:v>278.43527</c:v>
                      </c:pt>
                      <c:pt idx="2468">
                        <c:v>278.56261000000001</c:v>
                      </c:pt>
                      <c:pt idx="2469">
                        <c:v>278.67800999999997</c:v>
                      </c:pt>
                      <c:pt idx="2470">
                        <c:v>278.78451000000001</c:v>
                      </c:pt>
                      <c:pt idx="2471">
                        <c:v>278.95415000000003</c:v>
                      </c:pt>
                      <c:pt idx="2472">
                        <c:v>279.04325999999998</c:v>
                      </c:pt>
                      <c:pt idx="2473">
                        <c:v>279.18973</c:v>
                      </c:pt>
                      <c:pt idx="2474">
                        <c:v>279.30005</c:v>
                      </c:pt>
                      <c:pt idx="2475">
                        <c:v>279.4205</c:v>
                      </c:pt>
                      <c:pt idx="2476">
                        <c:v>279.54962999999998</c:v>
                      </c:pt>
                      <c:pt idx="2477">
                        <c:v>279.67111999999997</c:v>
                      </c:pt>
                      <c:pt idx="2478">
                        <c:v>279.78118000000001</c:v>
                      </c:pt>
                      <c:pt idx="2479">
                        <c:v>279.93547999999998</c:v>
                      </c:pt>
                      <c:pt idx="2480">
                        <c:v>280.00241</c:v>
                      </c:pt>
                      <c:pt idx="2481">
                        <c:v>280.15435000000002</c:v>
                      </c:pt>
                      <c:pt idx="2482">
                        <c:v>280.29187000000002</c:v>
                      </c:pt>
                      <c:pt idx="2483">
                        <c:v>280.38893999999999</c:v>
                      </c:pt>
                      <c:pt idx="2484">
                        <c:v>280.52958000000001</c:v>
                      </c:pt>
                      <c:pt idx="2485">
                        <c:v>280.65971000000002</c:v>
                      </c:pt>
                      <c:pt idx="2486">
                        <c:v>280.76074999999997</c:v>
                      </c:pt>
                      <c:pt idx="2487">
                        <c:v>280.87405000000001</c:v>
                      </c:pt>
                      <c:pt idx="2488">
                        <c:v>281.00088</c:v>
                      </c:pt>
                      <c:pt idx="2489">
                        <c:v>281.11428999999998</c:v>
                      </c:pt>
                      <c:pt idx="2490">
                        <c:v>281.25315000000001</c:v>
                      </c:pt>
                      <c:pt idx="2491">
                        <c:v>281.42338000000001</c:v>
                      </c:pt>
                      <c:pt idx="2492">
                        <c:v>281.47665000000001</c:v>
                      </c:pt>
                      <c:pt idx="2493">
                        <c:v>281.62157999999999</c:v>
                      </c:pt>
                      <c:pt idx="2494">
                        <c:v>281.74502999999999</c:v>
                      </c:pt>
                      <c:pt idx="2495">
                        <c:v>281.90084999999999</c:v>
                      </c:pt>
                      <c:pt idx="2496">
                        <c:v>282.02307000000002</c:v>
                      </c:pt>
                      <c:pt idx="2497">
                        <c:v>282.16645999999997</c:v>
                      </c:pt>
                      <c:pt idx="2498">
                        <c:v>282.28593000000001</c:v>
                      </c:pt>
                      <c:pt idx="2499">
                        <c:v>282.40244000000001</c:v>
                      </c:pt>
                      <c:pt idx="2500">
                        <c:v>282.49032999999997</c:v>
                      </c:pt>
                      <c:pt idx="2501">
                        <c:v>282.60012</c:v>
                      </c:pt>
                      <c:pt idx="2502">
                        <c:v>282.71861999999999</c:v>
                      </c:pt>
                      <c:pt idx="2503">
                        <c:v>282.86207000000002</c:v>
                      </c:pt>
                      <c:pt idx="2504">
                        <c:v>283.00803000000002</c:v>
                      </c:pt>
                      <c:pt idx="2505">
                        <c:v>283.10687999999999</c:v>
                      </c:pt>
                      <c:pt idx="2506">
                        <c:v>283.24588999999997</c:v>
                      </c:pt>
                      <c:pt idx="2507">
                        <c:v>283.40231</c:v>
                      </c:pt>
                      <c:pt idx="2508">
                        <c:v>283.52609000000001</c:v>
                      </c:pt>
                      <c:pt idx="2509">
                        <c:v>283.64339999999999</c:v>
                      </c:pt>
                      <c:pt idx="2510">
                        <c:v>283.79795000000001</c:v>
                      </c:pt>
                      <c:pt idx="2511">
                        <c:v>283.89882999999998</c:v>
                      </c:pt>
                      <c:pt idx="2512">
                        <c:v>284.01373999999998</c:v>
                      </c:pt>
                      <c:pt idx="2513">
                        <c:v>284.11993000000001</c:v>
                      </c:pt>
                      <c:pt idx="2514">
                        <c:v>284.24642999999998</c:v>
                      </c:pt>
                      <c:pt idx="2515">
                        <c:v>284.35651000000001</c:v>
                      </c:pt>
                      <c:pt idx="2516">
                        <c:v>284.48556000000002</c:v>
                      </c:pt>
                      <c:pt idx="2517">
                        <c:v>284.63681000000003</c:v>
                      </c:pt>
                      <c:pt idx="2518">
                        <c:v>284.75441000000001</c:v>
                      </c:pt>
                      <c:pt idx="2519">
                        <c:v>284.87682999999998</c:v>
                      </c:pt>
                      <c:pt idx="2520">
                        <c:v>285.01807000000002</c:v>
                      </c:pt>
                      <c:pt idx="2521">
                        <c:v>285.11851999999999</c:v>
                      </c:pt>
                      <c:pt idx="2522">
                        <c:v>285.23448000000002</c:v>
                      </c:pt>
                      <c:pt idx="2523">
                        <c:v>285.35514999999998</c:v>
                      </c:pt>
                      <c:pt idx="2524">
                        <c:v>285.42788000000002</c:v>
                      </c:pt>
                      <c:pt idx="2525">
                        <c:v>285.59516000000002</c:v>
                      </c:pt>
                      <c:pt idx="2526">
                        <c:v>285.69206000000003</c:v>
                      </c:pt>
                      <c:pt idx="2527">
                        <c:v>285.85050000000001</c:v>
                      </c:pt>
                      <c:pt idx="2528">
                        <c:v>285.97768000000002</c:v>
                      </c:pt>
                      <c:pt idx="2529">
                        <c:v>286.14485000000002</c:v>
                      </c:pt>
                      <c:pt idx="2530">
                        <c:v>286.26546999999999</c:v>
                      </c:pt>
                      <c:pt idx="2531">
                        <c:v>286.35523999999998</c:v>
                      </c:pt>
                      <c:pt idx="2532">
                        <c:v>286.51333</c:v>
                      </c:pt>
                      <c:pt idx="2533">
                        <c:v>286.65760999999998</c:v>
                      </c:pt>
                      <c:pt idx="2534">
                        <c:v>286.7253</c:v>
                      </c:pt>
                      <c:pt idx="2535">
                        <c:v>286.84314999999998</c:v>
                      </c:pt>
                      <c:pt idx="2536">
                        <c:v>286.98793000000001</c:v>
                      </c:pt>
                      <c:pt idx="2537">
                        <c:v>287.11297999999999</c:v>
                      </c:pt>
                      <c:pt idx="2538">
                        <c:v>287.25781999999998</c:v>
                      </c:pt>
                      <c:pt idx="2539">
                        <c:v>287.37482999999997</c:v>
                      </c:pt>
                      <c:pt idx="2540">
                        <c:v>287.52598</c:v>
                      </c:pt>
                      <c:pt idx="2541">
                        <c:v>287.65944000000002</c:v>
                      </c:pt>
                      <c:pt idx="2542">
                        <c:v>287.77852999999999</c:v>
                      </c:pt>
                      <c:pt idx="2543">
                        <c:v>287.88022000000001</c:v>
                      </c:pt>
                      <c:pt idx="2544">
                        <c:v>287.99097</c:v>
                      </c:pt>
                      <c:pt idx="2545">
                        <c:v>288.11275999999998</c:v>
                      </c:pt>
                      <c:pt idx="2546">
                        <c:v>288.27710999999999</c:v>
                      </c:pt>
                      <c:pt idx="2547">
                        <c:v>288.35696000000002</c:v>
                      </c:pt>
                      <c:pt idx="2548">
                        <c:v>288.52512000000002</c:v>
                      </c:pt>
                      <c:pt idx="2549">
                        <c:v>288.60950000000003</c:v>
                      </c:pt>
                      <c:pt idx="2550">
                        <c:v>288.76571000000001</c:v>
                      </c:pt>
                      <c:pt idx="2551">
                        <c:v>288.90816000000001</c:v>
                      </c:pt>
                      <c:pt idx="2552">
                        <c:v>289.02945</c:v>
                      </c:pt>
                      <c:pt idx="2553">
                        <c:v>289.15917000000002</c:v>
                      </c:pt>
                      <c:pt idx="2554">
                        <c:v>289.29692</c:v>
                      </c:pt>
                      <c:pt idx="2555">
                        <c:v>289.38778000000002</c:v>
                      </c:pt>
                      <c:pt idx="2556">
                        <c:v>289.46253999999999</c:v>
                      </c:pt>
                      <c:pt idx="2557">
                        <c:v>289.60435000000001</c:v>
                      </c:pt>
                      <c:pt idx="2558">
                        <c:v>289.76105000000001</c:v>
                      </c:pt>
                      <c:pt idx="2559">
                        <c:v>289.89931000000001</c:v>
                      </c:pt>
                      <c:pt idx="2560">
                        <c:v>289.98363000000001</c:v>
                      </c:pt>
                      <c:pt idx="2561">
                        <c:v>290.13589000000002</c:v>
                      </c:pt>
                      <c:pt idx="2562">
                        <c:v>290.25803000000002</c:v>
                      </c:pt>
                      <c:pt idx="2563">
                        <c:v>290.39352000000002</c:v>
                      </c:pt>
                      <c:pt idx="2564">
                        <c:v>290.50632000000002</c:v>
                      </c:pt>
                      <c:pt idx="2565">
                        <c:v>290.64017999999999</c:v>
                      </c:pt>
                      <c:pt idx="2566">
                        <c:v>290.79056000000003</c:v>
                      </c:pt>
                      <c:pt idx="2567">
                        <c:v>290.88754999999998</c:v>
                      </c:pt>
                      <c:pt idx="2568">
                        <c:v>291.00936999999999</c:v>
                      </c:pt>
                      <c:pt idx="2569">
                        <c:v>291.14010000000002</c:v>
                      </c:pt>
                      <c:pt idx="2570">
                        <c:v>291.27897999999999</c:v>
                      </c:pt>
                      <c:pt idx="2571">
                        <c:v>291.38281000000001</c:v>
                      </c:pt>
                      <c:pt idx="2572">
                        <c:v>291.50815</c:v>
                      </c:pt>
                      <c:pt idx="2573">
                        <c:v>291.64146</c:v>
                      </c:pt>
                      <c:pt idx="2574">
                        <c:v>291.75912</c:v>
                      </c:pt>
                      <c:pt idx="2575">
                        <c:v>291.85311999999999</c:v>
                      </c:pt>
                      <c:pt idx="2576">
                        <c:v>291.95681000000002</c:v>
                      </c:pt>
                      <c:pt idx="2577">
                        <c:v>292.12475000000001</c:v>
                      </c:pt>
                      <c:pt idx="2578">
                        <c:v>292.22523999999999</c:v>
                      </c:pt>
                      <c:pt idx="2579">
                        <c:v>292.37839000000002</c:v>
                      </c:pt>
                      <c:pt idx="2580">
                        <c:v>292.51646</c:v>
                      </c:pt>
                      <c:pt idx="2581">
                        <c:v>292.59762000000001</c:v>
                      </c:pt>
                      <c:pt idx="2582">
                        <c:v>292.71429000000001</c:v>
                      </c:pt>
                      <c:pt idx="2583">
                        <c:v>292.81601000000001</c:v>
                      </c:pt>
                      <c:pt idx="2584">
                        <c:v>292.97084999999998</c:v>
                      </c:pt>
                      <c:pt idx="2585">
                        <c:v>293.11799999999999</c:v>
                      </c:pt>
                      <c:pt idx="2586">
                        <c:v>293.21566000000001</c:v>
                      </c:pt>
                      <c:pt idx="2587">
                        <c:v>293.32914</c:v>
                      </c:pt>
                      <c:pt idx="2588">
                        <c:v>293.47251</c:v>
                      </c:pt>
                      <c:pt idx="2589">
                        <c:v>293.56049000000002</c:v>
                      </c:pt>
                      <c:pt idx="2590">
                        <c:v>293.72161</c:v>
                      </c:pt>
                      <c:pt idx="2591">
                        <c:v>293.83971000000003</c:v>
                      </c:pt>
                      <c:pt idx="2592">
                        <c:v>293.95720999999998</c:v>
                      </c:pt>
                      <c:pt idx="2593">
                        <c:v>294.09782000000001</c:v>
                      </c:pt>
                      <c:pt idx="2594">
                        <c:v>294.29599999999999</c:v>
                      </c:pt>
                      <c:pt idx="2595">
                        <c:v>294.33699000000001</c:v>
                      </c:pt>
                      <c:pt idx="2596">
                        <c:v>294.45690999999999</c:v>
                      </c:pt>
                      <c:pt idx="2597">
                        <c:v>294.62385</c:v>
                      </c:pt>
                      <c:pt idx="2598">
                        <c:v>294.70204999999999</c:v>
                      </c:pt>
                      <c:pt idx="2599">
                        <c:v>294.82952</c:v>
                      </c:pt>
                      <c:pt idx="2600">
                        <c:v>294.98468000000003</c:v>
                      </c:pt>
                      <c:pt idx="2601">
                        <c:v>295.13008000000002</c:v>
                      </c:pt>
                      <c:pt idx="2602">
                        <c:v>295.22012000000001</c:v>
                      </c:pt>
                      <c:pt idx="2603">
                        <c:v>295.35834</c:v>
                      </c:pt>
                      <c:pt idx="2604">
                        <c:v>295.4923</c:v>
                      </c:pt>
                      <c:pt idx="2605">
                        <c:v>295.59823999999998</c:v>
                      </c:pt>
                      <c:pt idx="2606">
                        <c:v>295.75457999999998</c:v>
                      </c:pt>
                      <c:pt idx="2607">
                        <c:v>295.85298999999998</c:v>
                      </c:pt>
                      <c:pt idx="2608">
                        <c:v>295.97068999999999</c:v>
                      </c:pt>
                      <c:pt idx="2609">
                        <c:v>296.10737999999998</c:v>
                      </c:pt>
                      <c:pt idx="2610">
                        <c:v>296.22082</c:v>
                      </c:pt>
                      <c:pt idx="2611">
                        <c:v>296.38645000000002</c:v>
                      </c:pt>
                      <c:pt idx="2612">
                        <c:v>296.49061999999998</c:v>
                      </c:pt>
                      <c:pt idx="2613">
                        <c:v>296.61507</c:v>
                      </c:pt>
                      <c:pt idx="2614">
                        <c:v>296.74380000000002</c:v>
                      </c:pt>
                      <c:pt idx="2615">
                        <c:v>296.91010999999997</c:v>
                      </c:pt>
                      <c:pt idx="2616">
                        <c:v>297.03453999999999</c:v>
                      </c:pt>
                      <c:pt idx="2617">
                        <c:v>297.1472</c:v>
                      </c:pt>
                      <c:pt idx="2618">
                        <c:v>297.26609000000002</c:v>
                      </c:pt>
                      <c:pt idx="2619">
                        <c:v>297.37846999999999</c:v>
                      </c:pt>
                      <c:pt idx="2620">
                        <c:v>297.48516000000001</c:v>
                      </c:pt>
                      <c:pt idx="2621">
                        <c:v>297.60424</c:v>
                      </c:pt>
                      <c:pt idx="2622">
                        <c:v>297.72890999999998</c:v>
                      </c:pt>
                      <c:pt idx="2623">
                        <c:v>297.82103999999998</c:v>
                      </c:pt>
                      <c:pt idx="2624">
                        <c:v>297.97399000000001</c:v>
                      </c:pt>
                      <c:pt idx="2625">
                        <c:v>298.11074000000002</c:v>
                      </c:pt>
                      <c:pt idx="2626">
                        <c:v>298.22597999999999</c:v>
                      </c:pt>
                      <c:pt idx="2627">
                        <c:v>298.3467</c:v>
                      </c:pt>
                      <c:pt idx="2628">
                        <c:v>298.46118000000001</c:v>
                      </c:pt>
                      <c:pt idx="2629">
                        <c:v>298.60728</c:v>
                      </c:pt>
                      <c:pt idx="2630">
                        <c:v>298.73696999999999</c:v>
                      </c:pt>
                      <c:pt idx="2631">
                        <c:v>298.87222000000003</c:v>
                      </c:pt>
                      <c:pt idx="2632">
                        <c:v>298.98513000000003</c:v>
                      </c:pt>
                      <c:pt idx="2633">
                        <c:v>299.10768999999999</c:v>
                      </c:pt>
                      <c:pt idx="2634">
                        <c:v>299.23477000000003</c:v>
                      </c:pt>
                      <c:pt idx="2635">
                        <c:v>299.39785999999998</c:v>
                      </c:pt>
                      <c:pt idx="2636">
                        <c:v>299.49419</c:v>
                      </c:pt>
                      <c:pt idx="2637">
                        <c:v>299.64632</c:v>
                      </c:pt>
                      <c:pt idx="2638">
                        <c:v>299.74588</c:v>
                      </c:pt>
                      <c:pt idx="2639">
                        <c:v>299.84339999999997</c:v>
                      </c:pt>
                      <c:pt idx="2640">
                        <c:v>299.93383999999998</c:v>
                      </c:pt>
                      <c:pt idx="2641">
                        <c:v>300.08177999999998</c:v>
                      </c:pt>
                      <c:pt idx="2642">
                        <c:v>300.23311999999999</c:v>
                      </c:pt>
                      <c:pt idx="2643">
                        <c:v>300.34041000000002</c:v>
                      </c:pt>
                      <c:pt idx="2644">
                        <c:v>300.47904</c:v>
                      </c:pt>
                      <c:pt idx="2645">
                        <c:v>300.60300000000001</c:v>
                      </c:pt>
                      <c:pt idx="2646">
                        <c:v>300.75308000000001</c:v>
                      </c:pt>
                      <c:pt idx="2647">
                        <c:v>300.85467</c:v>
                      </c:pt>
                      <c:pt idx="2648">
                        <c:v>301.00468000000001</c:v>
                      </c:pt>
                      <c:pt idx="2649">
                        <c:v>301.14738</c:v>
                      </c:pt>
                      <c:pt idx="2650">
                        <c:v>301.29181999999997</c:v>
                      </c:pt>
                      <c:pt idx="2651">
                        <c:v>301.36786000000001</c:v>
                      </c:pt>
                      <c:pt idx="2652">
                        <c:v>301.46321</c:v>
                      </c:pt>
                      <c:pt idx="2653">
                        <c:v>301.60086999999999</c:v>
                      </c:pt>
                      <c:pt idx="2654">
                        <c:v>301.74916999999999</c:v>
                      </c:pt>
                      <c:pt idx="2655">
                        <c:v>301.90231</c:v>
                      </c:pt>
                      <c:pt idx="2656">
                        <c:v>301.98248999999998</c:v>
                      </c:pt>
                      <c:pt idx="2657">
                        <c:v>302.12542999999999</c:v>
                      </c:pt>
                      <c:pt idx="2658">
                        <c:v>302.23610000000002</c:v>
                      </c:pt>
                      <c:pt idx="2659">
                        <c:v>302.38389999999998</c:v>
                      </c:pt>
                      <c:pt idx="2660">
                        <c:v>302.51789000000002</c:v>
                      </c:pt>
                      <c:pt idx="2661">
                        <c:v>302.62945000000002</c:v>
                      </c:pt>
                      <c:pt idx="2662">
                        <c:v>302.70863000000003</c:v>
                      </c:pt>
                      <c:pt idx="2663">
                        <c:v>302.84230000000002</c:v>
                      </c:pt>
                      <c:pt idx="2664">
                        <c:v>302.99121000000002</c:v>
                      </c:pt>
                      <c:pt idx="2665">
                        <c:v>303.10104000000001</c:v>
                      </c:pt>
                      <c:pt idx="2666">
                        <c:v>303.25259</c:v>
                      </c:pt>
                      <c:pt idx="2667">
                        <c:v>303.36234000000002</c:v>
                      </c:pt>
                      <c:pt idx="2668">
                        <c:v>303.52118999999999</c:v>
                      </c:pt>
                      <c:pt idx="2669">
                        <c:v>303.61174999999997</c:v>
                      </c:pt>
                      <c:pt idx="2670">
                        <c:v>303.75369000000001</c:v>
                      </c:pt>
                      <c:pt idx="2671">
                        <c:v>303.85370999999998</c:v>
                      </c:pt>
                      <c:pt idx="2672">
                        <c:v>303.98057999999997</c:v>
                      </c:pt>
                      <c:pt idx="2673">
                        <c:v>304.10930999999999</c:v>
                      </c:pt>
                      <c:pt idx="2674">
                        <c:v>304.22829999999999</c:v>
                      </c:pt>
                      <c:pt idx="2675">
                        <c:v>304.34863000000001</c:v>
                      </c:pt>
                      <c:pt idx="2676">
                        <c:v>304.49158999999997</c:v>
                      </c:pt>
                      <c:pt idx="2677">
                        <c:v>304.60284000000001</c:v>
                      </c:pt>
                      <c:pt idx="2678">
                        <c:v>304.74094000000002</c:v>
                      </c:pt>
                      <c:pt idx="2679">
                        <c:v>304.86074000000002</c:v>
                      </c:pt>
                      <c:pt idx="2680">
                        <c:v>304.96426000000002</c:v>
                      </c:pt>
                      <c:pt idx="2681">
                        <c:v>305.10469999999998</c:v>
                      </c:pt>
                      <c:pt idx="2682">
                        <c:v>305.21194000000003</c:v>
                      </c:pt>
                      <c:pt idx="2683">
                        <c:v>305.31646000000001</c:v>
                      </c:pt>
                      <c:pt idx="2684">
                        <c:v>305.44592</c:v>
                      </c:pt>
                      <c:pt idx="2685">
                        <c:v>305.58830999999998</c:v>
                      </c:pt>
                      <c:pt idx="2686">
                        <c:v>305.68547999999998</c:v>
                      </c:pt>
                      <c:pt idx="2687">
                        <c:v>305.84267999999997</c:v>
                      </c:pt>
                      <c:pt idx="2688">
                        <c:v>305.97199999999998</c:v>
                      </c:pt>
                      <c:pt idx="2689">
                        <c:v>306.11165</c:v>
                      </c:pt>
                      <c:pt idx="2690">
                        <c:v>306.21426000000002</c:v>
                      </c:pt>
                      <c:pt idx="2691">
                        <c:v>306.37616000000003</c:v>
                      </c:pt>
                      <c:pt idx="2692">
                        <c:v>306.49572000000001</c:v>
                      </c:pt>
                      <c:pt idx="2693">
                        <c:v>306.61986999999999</c:v>
                      </c:pt>
                      <c:pt idx="2694">
                        <c:v>306.7475</c:v>
                      </c:pt>
                      <c:pt idx="2695">
                        <c:v>306.83339999999998</c:v>
                      </c:pt>
                      <c:pt idx="2696">
                        <c:v>306.94103999999999</c:v>
                      </c:pt>
                      <c:pt idx="2697">
                        <c:v>307.08512999999999</c:v>
                      </c:pt>
                      <c:pt idx="2698">
                        <c:v>307.23435999999998</c:v>
                      </c:pt>
                      <c:pt idx="2699">
                        <c:v>307.34721000000002</c:v>
                      </c:pt>
                      <c:pt idx="2700">
                        <c:v>307.46877000000001</c:v>
                      </c:pt>
                      <c:pt idx="2701">
                        <c:v>307.59627999999998</c:v>
                      </c:pt>
                      <c:pt idx="2702">
                        <c:v>307.72856000000002</c:v>
                      </c:pt>
                      <c:pt idx="2703">
                        <c:v>307.87045999999998</c:v>
                      </c:pt>
                      <c:pt idx="2704">
                        <c:v>307.98806999999999</c:v>
                      </c:pt>
                      <c:pt idx="2705">
                        <c:v>308.11428000000001</c:v>
                      </c:pt>
                      <c:pt idx="2706">
                        <c:v>308.24615</c:v>
                      </c:pt>
                      <c:pt idx="2707">
                        <c:v>308.36901</c:v>
                      </c:pt>
                      <c:pt idx="2708">
                        <c:v>308.48917</c:v>
                      </c:pt>
                      <c:pt idx="2709">
                        <c:v>308.60707000000002</c:v>
                      </c:pt>
                      <c:pt idx="2710">
                        <c:v>308.70835</c:v>
                      </c:pt>
                      <c:pt idx="2711">
                        <c:v>308.85284999999999</c:v>
                      </c:pt>
                      <c:pt idx="2712">
                        <c:v>308.95961</c:v>
                      </c:pt>
                      <c:pt idx="2713">
                        <c:v>309.08859000000001</c:v>
                      </c:pt>
                      <c:pt idx="2714">
                        <c:v>309.19591000000003</c:v>
                      </c:pt>
                      <c:pt idx="2715">
                        <c:v>309.40098999999998</c:v>
                      </c:pt>
                      <c:pt idx="2716">
                        <c:v>309.46857</c:v>
                      </c:pt>
                      <c:pt idx="2717">
                        <c:v>309.55369999999999</c:v>
                      </c:pt>
                      <c:pt idx="2718">
                        <c:v>309.69781</c:v>
                      </c:pt>
                      <c:pt idx="2719">
                        <c:v>309.82751999999999</c:v>
                      </c:pt>
                      <c:pt idx="2720">
                        <c:v>309.93572</c:v>
                      </c:pt>
                      <c:pt idx="2721">
                        <c:v>310.08152999999999</c:v>
                      </c:pt>
                      <c:pt idx="2722">
                        <c:v>310.21181000000001</c:v>
                      </c:pt>
                      <c:pt idx="2723">
                        <c:v>310.35608999999999</c:v>
                      </c:pt>
                      <c:pt idx="2724">
                        <c:v>310.44828000000001</c:v>
                      </c:pt>
                      <c:pt idx="2725">
                        <c:v>310.57934999999998</c:v>
                      </c:pt>
                      <c:pt idx="2726">
                        <c:v>310.70612999999997</c:v>
                      </c:pt>
                      <c:pt idx="2727">
                        <c:v>310.84845000000001</c:v>
                      </c:pt>
                      <c:pt idx="2728">
                        <c:v>310.98075999999998</c:v>
                      </c:pt>
                      <c:pt idx="2729">
                        <c:v>311.10471000000001</c:v>
                      </c:pt>
                      <c:pt idx="2730">
                        <c:v>311.24734000000001</c:v>
                      </c:pt>
                      <c:pt idx="2731">
                        <c:v>311.36428999999998</c:v>
                      </c:pt>
                      <c:pt idx="2732">
                        <c:v>311.48611</c:v>
                      </c:pt>
                      <c:pt idx="2733">
                        <c:v>311.63303999999999</c:v>
                      </c:pt>
                      <c:pt idx="2734">
                        <c:v>311.75661000000002</c:v>
                      </c:pt>
                      <c:pt idx="2735">
                        <c:v>311.88182999999998</c:v>
                      </c:pt>
                      <c:pt idx="2736">
                        <c:v>312.01476000000002</c:v>
                      </c:pt>
                      <c:pt idx="2737">
                        <c:v>312.14756</c:v>
                      </c:pt>
                      <c:pt idx="2738">
                        <c:v>312.23430999999999</c:v>
                      </c:pt>
                      <c:pt idx="2739">
                        <c:v>312.36025000000001</c:v>
                      </c:pt>
                      <c:pt idx="2740">
                        <c:v>312.50080000000003</c:v>
                      </c:pt>
                      <c:pt idx="2741">
                        <c:v>312.60901999999999</c:v>
                      </c:pt>
                      <c:pt idx="2742">
                        <c:v>312.68696999999997</c:v>
                      </c:pt>
                      <c:pt idx="2743">
                        <c:v>312.82918999999998</c:v>
                      </c:pt>
                      <c:pt idx="2744">
                        <c:v>312.94479999999999</c:v>
                      </c:pt>
                      <c:pt idx="2745">
                        <c:v>313.08933000000002</c:v>
                      </c:pt>
                      <c:pt idx="2746">
                        <c:v>313.22949999999997</c:v>
                      </c:pt>
                      <c:pt idx="2747">
                        <c:v>313.32215000000002</c:v>
                      </c:pt>
                      <c:pt idx="2748">
                        <c:v>313.44943999999998</c:v>
                      </c:pt>
                      <c:pt idx="2749">
                        <c:v>313.59613999999999</c:v>
                      </c:pt>
                      <c:pt idx="2750">
                        <c:v>313.72982000000002</c:v>
                      </c:pt>
                      <c:pt idx="2751">
                        <c:v>313.83166999999997</c:v>
                      </c:pt>
                      <c:pt idx="2752">
                        <c:v>313.98056000000003</c:v>
                      </c:pt>
                      <c:pt idx="2753">
                        <c:v>314.08753000000002</c:v>
                      </c:pt>
                      <c:pt idx="2754">
                        <c:v>314.21715999999998</c:v>
                      </c:pt>
                      <c:pt idx="2755">
                        <c:v>314.33404999999999</c:v>
                      </c:pt>
                      <c:pt idx="2756">
                        <c:v>314.46981</c:v>
                      </c:pt>
                      <c:pt idx="2757">
                        <c:v>314.59564999999998</c:v>
                      </c:pt>
                      <c:pt idx="2758">
                        <c:v>314.69792000000001</c:v>
                      </c:pt>
                      <c:pt idx="2759">
                        <c:v>314.84903000000003</c:v>
                      </c:pt>
                      <c:pt idx="2760">
                        <c:v>314.95166999999998</c:v>
                      </c:pt>
                      <c:pt idx="2761">
                        <c:v>315.08028000000002</c:v>
                      </c:pt>
                      <c:pt idx="2762">
                        <c:v>315.19589000000002</c:v>
                      </c:pt>
                      <c:pt idx="2763">
                        <c:v>315.34597000000002</c:v>
                      </c:pt>
                      <c:pt idx="2764">
                        <c:v>315.49022000000002</c:v>
                      </c:pt>
                      <c:pt idx="2765">
                        <c:v>315.61239999999998</c:v>
                      </c:pt>
                      <c:pt idx="2766">
                        <c:v>315.73117999999999</c:v>
                      </c:pt>
                      <c:pt idx="2767">
                        <c:v>315.82987000000003</c:v>
                      </c:pt>
                      <c:pt idx="2768">
                        <c:v>315.96762999999999</c:v>
                      </c:pt>
                      <c:pt idx="2769">
                        <c:v>316.10075999999998</c:v>
                      </c:pt>
                      <c:pt idx="2770">
                        <c:v>316.22399999999999</c:v>
                      </c:pt>
                      <c:pt idx="2771">
                        <c:v>316.33623</c:v>
                      </c:pt>
                      <c:pt idx="2772">
                        <c:v>316.44891999999999</c:v>
                      </c:pt>
                      <c:pt idx="2773">
                        <c:v>316.55209000000002</c:v>
                      </c:pt>
                      <c:pt idx="2774">
                        <c:v>316.70015999999998</c:v>
                      </c:pt>
                      <c:pt idx="2775">
                        <c:v>316.80468000000002</c:v>
                      </c:pt>
                      <c:pt idx="2776">
                        <c:v>316.97636</c:v>
                      </c:pt>
                      <c:pt idx="2777">
                        <c:v>317.08418999999998</c:v>
                      </c:pt>
                      <c:pt idx="2778">
                        <c:v>317.21595000000002</c:v>
                      </c:pt>
                      <c:pt idx="2779">
                        <c:v>317.37049999999999</c:v>
                      </c:pt>
                      <c:pt idx="2780">
                        <c:v>317.45229</c:v>
                      </c:pt>
                      <c:pt idx="2781">
                        <c:v>317.58819</c:v>
                      </c:pt>
                      <c:pt idx="2782">
                        <c:v>317.71906000000001</c:v>
                      </c:pt>
                      <c:pt idx="2783">
                        <c:v>317.83416</c:v>
                      </c:pt>
                      <c:pt idx="2784">
                        <c:v>317.96337</c:v>
                      </c:pt>
                      <c:pt idx="2785">
                        <c:v>318.10777999999999</c:v>
                      </c:pt>
                      <c:pt idx="2786">
                        <c:v>318.19389000000001</c:v>
                      </c:pt>
                      <c:pt idx="2787">
                        <c:v>318.33010999999999</c:v>
                      </c:pt>
                      <c:pt idx="2788">
                        <c:v>318.43801999999999</c:v>
                      </c:pt>
                      <c:pt idx="2789">
                        <c:v>318.55326000000002</c:v>
                      </c:pt>
                      <c:pt idx="2790">
                        <c:v>318.69389000000001</c:v>
                      </c:pt>
                      <c:pt idx="2791">
                        <c:v>318.82209</c:v>
                      </c:pt>
                      <c:pt idx="2792">
                        <c:v>318.93437999999998</c:v>
                      </c:pt>
                      <c:pt idx="2793">
                        <c:v>319.08121</c:v>
                      </c:pt>
                      <c:pt idx="2794">
                        <c:v>319.20132000000001</c:v>
                      </c:pt>
                      <c:pt idx="2795">
                        <c:v>319.33204999999998</c:v>
                      </c:pt>
                      <c:pt idx="2796">
                        <c:v>319.48554000000001</c:v>
                      </c:pt>
                      <c:pt idx="2797">
                        <c:v>319.61410999999998</c:v>
                      </c:pt>
                      <c:pt idx="2798">
                        <c:v>319.74131</c:v>
                      </c:pt>
                      <c:pt idx="2799">
                        <c:v>319.87268999999998</c:v>
                      </c:pt>
                      <c:pt idx="2800">
                        <c:v>319.96890999999999</c:v>
                      </c:pt>
                      <c:pt idx="2801">
                        <c:v>320.12502000000001</c:v>
                      </c:pt>
                      <c:pt idx="2802">
                        <c:v>320.23041000000001</c:v>
                      </c:pt>
                      <c:pt idx="2803">
                        <c:v>320.34582999999998</c:v>
                      </c:pt>
                      <c:pt idx="2804">
                        <c:v>320.43732</c:v>
                      </c:pt>
                      <c:pt idx="2805">
                        <c:v>320.58591000000001</c:v>
                      </c:pt>
                      <c:pt idx="2806">
                        <c:v>320.68821000000003</c:v>
                      </c:pt>
                      <c:pt idx="2807">
                        <c:v>320.81058000000002</c:v>
                      </c:pt>
                      <c:pt idx="2808">
                        <c:v>320.92696000000001</c:v>
                      </c:pt>
                      <c:pt idx="2809">
                        <c:v>321.06657000000001</c:v>
                      </c:pt>
                      <c:pt idx="2810">
                        <c:v>321.16795000000002</c:v>
                      </c:pt>
                      <c:pt idx="2811">
                        <c:v>321.28219999999999</c:v>
                      </c:pt>
                      <c:pt idx="2812">
                        <c:v>321.45524</c:v>
                      </c:pt>
                      <c:pt idx="2813">
                        <c:v>321.57704999999999</c:v>
                      </c:pt>
                      <c:pt idx="2814">
                        <c:v>321.72739999999999</c:v>
                      </c:pt>
                      <c:pt idx="2815">
                        <c:v>321.83949000000001</c:v>
                      </c:pt>
                      <c:pt idx="2816">
                        <c:v>321.95609999999999</c:v>
                      </c:pt>
                      <c:pt idx="2817">
                        <c:v>322.09827000000001</c:v>
                      </c:pt>
                      <c:pt idx="2818">
                        <c:v>322.21724</c:v>
                      </c:pt>
                      <c:pt idx="2819">
                        <c:v>322.32637</c:v>
                      </c:pt>
                      <c:pt idx="2820">
                        <c:v>322.43475999999998</c:v>
                      </c:pt>
                      <c:pt idx="2821">
                        <c:v>322.60885000000002</c:v>
                      </c:pt>
                      <c:pt idx="2822">
                        <c:v>322.6961</c:v>
                      </c:pt>
                      <c:pt idx="2823">
                        <c:v>322.80241999999998</c:v>
                      </c:pt>
                      <c:pt idx="2824">
                        <c:v>322.91129999999998</c:v>
                      </c:pt>
                      <c:pt idx="2825">
                        <c:v>323.06846999999999</c:v>
                      </c:pt>
                      <c:pt idx="2826">
                        <c:v>323.15917999999999</c:v>
                      </c:pt>
                      <c:pt idx="2827">
                        <c:v>323.27379000000002</c:v>
                      </c:pt>
                      <c:pt idx="2828">
                        <c:v>323.41552999999999</c:v>
                      </c:pt>
                      <c:pt idx="2829">
                        <c:v>323.57328000000001</c:v>
                      </c:pt>
                      <c:pt idx="2830">
                        <c:v>323.69812999999999</c:v>
                      </c:pt>
                      <c:pt idx="2831">
                        <c:v>323.79642999999999</c:v>
                      </c:pt>
                      <c:pt idx="2832">
                        <c:v>323.96238</c:v>
                      </c:pt>
                      <c:pt idx="2833">
                        <c:v>324.05340000000001</c:v>
                      </c:pt>
                      <c:pt idx="2834">
                        <c:v>324.15741000000003</c:v>
                      </c:pt>
                      <c:pt idx="2835">
                        <c:v>324.29862000000003</c:v>
                      </c:pt>
                      <c:pt idx="2836">
                        <c:v>324.43531000000002</c:v>
                      </c:pt>
                      <c:pt idx="2837">
                        <c:v>324.54003999999998</c:v>
                      </c:pt>
                      <c:pt idx="2838">
                        <c:v>324.45717999999999</c:v>
                      </c:pt>
                      <c:pt idx="2839">
                        <c:v>324.45522999999997</c:v>
                      </c:pt>
                      <c:pt idx="2840">
                        <c:v>324.42275000000001</c:v>
                      </c:pt>
                      <c:pt idx="2841">
                        <c:v>324.42867999999999</c:v>
                      </c:pt>
                      <c:pt idx="2842">
                        <c:v>324.43828999999999</c:v>
                      </c:pt>
                      <c:pt idx="2843">
                        <c:v>324.42070999999999</c:v>
                      </c:pt>
                      <c:pt idx="2844">
                        <c:v>324.43135000000001</c:v>
                      </c:pt>
                      <c:pt idx="2845">
                        <c:v>324.43799000000001</c:v>
                      </c:pt>
                      <c:pt idx="2846">
                        <c:v>324.48764999999997</c:v>
                      </c:pt>
                      <c:pt idx="2847">
                        <c:v>324.47383000000002</c:v>
                      </c:pt>
                      <c:pt idx="2848">
                        <c:v>324.47591</c:v>
                      </c:pt>
                      <c:pt idx="2849">
                        <c:v>324.45661999999999</c:v>
                      </c:pt>
                      <c:pt idx="2850">
                        <c:v>324.45193</c:v>
                      </c:pt>
                      <c:pt idx="2851">
                        <c:v>324.48505999999998</c:v>
                      </c:pt>
                      <c:pt idx="2852">
                        <c:v>324.45319000000001</c:v>
                      </c:pt>
                      <c:pt idx="2853">
                        <c:v>324.44587000000001</c:v>
                      </c:pt>
                      <c:pt idx="2854">
                        <c:v>324.46003999999999</c:v>
                      </c:pt>
                      <c:pt idx="2855">
                        <c:v>324.41705999999999</c:v>
                      </c:pt>
                      <c:pt idx="2856">
                        <c:v>324.43821000000003</c:v>
                      </c:pt>
                      <c:pt idx="2857">
                        <c:v>324.45821999999998</c:v>
                      </c:pt>
                      <c:pt idx="2858">
                        <c:v>324.45918999999998</c:v>
                      </c:pt>
                      <c:pt idx="2859">
                        <c:v>324.43842000000001</c:v>
                      </c:pt>
                      <c:pt idx="2860">
                        <c:v>324.43763999999999</c:v>
                      </c:pt>
                      <c:pt idx="2861">
                        <c:v>324.42137000000002</c:v>
                      </c:pt>
                      <c:pt idx="2862">
                        <c:v>324.41879</c:v>
                      </c:pt>
                      <c:pt idx="2863">
                        <c:v>324.43936000000002</c:v>
                      </c:pt>
                      <c:pt idx="2864">
                        <c:v>324.42509000000001</c:v>
                      </c:pt>
                      <c:pt idx="2865">
                        <c:v>324.42822999999999</c:v>
                      </c:pt>
                      <c:pt idx="2866">
                        <c:v>324.41100999999998</c:v>
                      </c:pt>
                      <c:pt idx="2867">
                        <c:v>324.42379</c:v>
                      </c:pt>
                      <c:pt idx="2868">
                        <c:v>324.40138999999999</c:v>
                      </c:pt>
                      <c:pt idx="2869">
                        <c:v>324.4058</c:v>
                      </c:pt>
                      <c:pt idx="2870">
                        <c:v>324.39776000000001</c:v>
                      </c:pt>
                      <c:pt idx="2871">
                        <c:v>324.41627999999997</c:v>
                      </c:pt>
                      <c:pt idx="2872">
                        <c:v>324.43169</c:v>
                      </c:pt>
                      <c:pt idx="2873">
                        <c:v>324.41338000000002</c:v>
                      </c:pt>
                      <c:pt idx="2874">
                        <c:v>324.44236999999998</c:v>
                      </c:pt>
                      <c:pt idx="2875">
                        <c:v>324.46208999999999</c:v>
                      </c:pt>
                      <c:pt idx="2876">
                        <c:v>324.41922</c:v>
                      </c:pt>
                      <c:pt idx="2877">
                        <c:v>324.44063</c:v>
                      </c:pt>
                      <c:pt idx="2878">
                        <c:v>324.43338999999997</c:v>
                      </c:pt>
                      <c:pt idx="2879">
                        <c:v>324.44042999999999</c:v>
                      </c:pt>
                      <c:pt idx="2880">
                        <c:v>324.44765999999998</c:v>
                      </c:pt>
                      <c:pt idx="2881">
                        <c:v>324.45555000000002</c:v>
                      </c:pt>
                      <c:pt idx="2882">
                        <c:v>324.43972000000002</c:v>
                      </c:pt>
                      <c:pt idx="2883">
                        <c:v>324.45031999999998</c:v>
                      </c:pt>
                      <c:pt idx="2884">
                        <c:v>324.43991999999997</c:v>
                      </c:pt>
                      <c:pt idx="2885">
                        <c:v>324.43221</c:v>
                      </c:pt>
                      <c:pt idx="2886">
                        <c:v>324.42500000000001</c:v>
                      </c:pt>
                      <c:pt idx="2887">
                        <c:v>324.43662</c:v>
                      </c:pt>
                      <c:pt idx="2888">
                        <c:v>324.46024</c:v>
                      </c:pt>
                      <c:pt idx="2889">
                        <c:v>324.41674</c:v>
                      </c:pt>
                      <c:pt idx="2890">
                        <c:v>324.43392</c:v>
                      </c:pt>
                      <c:pt idx="2891">
                        <c:v>324.43024000000003</c:v>
                      </c:pt>
                      <c:pt idx="2892">
                        <c:v>324.42849999999999</c:v>
                      </c:pt>
                      <c:pt idx="2893">
                        <c:v>324.42763000000002</c:v>
                      </c:pt>
                      <c:pt idx="2894">
                        <c:v>324.41896000000003</c:v>
                      </c:pt>
                      <c:pt idx="2895">
                        <c:v>324.42331999999999</c:v>
                      </c:pt>
                      <c:pt idx="2896">
                        <c:v>324.39976999999999</c:v>
                      </c:pt>
                      <c:pt idx="2897">
                        <c:v>324.45296000000002</c:v>
                      </c:pt>
                      <c:pt idx="2898">
                        <c:v>324.46528000000001</c:v>
                      </c:pt>
                      <c:pt idx="2899">
                        <c:v>324.41696999999999</c:v>
                      </c:pt>
                      <c:pt idx="2900">
                        <c:v>324.41404</c:v>
                      </c:pt>
                      <c:pt idx="2901">
                        <c:v>324.41782999999998</c:v>
                      </c:pt>
                      <c:pt idx="2902">
                        <c:v>324.42894999999999</c:v>
                      </c:pt>
                      <c:pt idx="2903">
                        <c:v>324.41746999999998</c:v>
                      </c:pt>
                      <c:pt idx="2904">
                        <c:v>324.45837999999998</c:v>
                      </c:pt>
                      <c:pt idx="2905">
                        <c:v>324.45517000000001</c:v>
                      </c:pt>
                      <c:pt idx="2906">
                        <c:v>324.43063999999998</c:v>
                      </c:pt>
                      <c:pt idx="2907">
                        <c:v>324.42171999999999</c:v>
                      </c:pt>
                      <c:pt idx="2908">
                        <c:v>324.428</c:v>
                      </c:pt>
                      <c:pt idx="2909">
                        <c:v>324.43356</c:v>
                      </c:pt>
                      <c:pt idx="2910">
                        <c:v>324.45364999999998</c:v>
                      </c:pt>
                      <c:pt idx="2911">
                        <c:v>324.4332</c:v>
                      </c:pt>
                      <c:pt idx="2912">
                        <c:v>324.42408999999998</c:v>
                      </c:pt>
                      <c:pt idx="2913">
                        <c:v>324.41109999999998</c:v>
                      </c:pt>
                      <c:pt idx="2914">
                        <c:v>324.40393999999998</c:v>
                      </c:pt>
                      <c:pt idx="2915">
                        <c:v>324.36424</c:v>
                      </c:pt>
                      <c:pt idx="2916">
                        <c:v>324.37894</c:v>
                      </c:pt>
                      <c:pt idx="2917">
                        <c:v>324.37617</c:v>
                      </c:pt>
                      <c:pt idx="2918">
                        <c:v>324.38902999999999</c:v>
                      </c:pt>
                      <c:pt idx="2919">
                        <c:v>324.38231000000002</c:v>
                      </c:pt>
                      <c:pt idx="2920">
                        <c:v>324.39613000000003</c:v>
                      </c:pt>
                      <c:pt idx="2921">
                        <c:v>324.41246000000001</c:v>
                      </c:pt>
                      <c:pt idx="2922">
                        <c:v>324.41950000000003</c:v>
                      </c:pt>
                      <c:pt idx="2923">
                        <c:v>324.43257999999997</c:v>
                      </c:pt>
                      <c:pt idx="2924">
                        <c:v>324.45423</c:v>
                      </c:pt>
                      <c:pt idx="2925">
                        <c:v>324.45972999999998</c:v>
                      </c:pt>
                      <c:pt idx="2926">
                        <c:v>324.44290000000001</c:v>
                      </c:pt>
                      <c:pt idx="2927">
                        <c:v>324.42392999999998</c:v>
                      </c:pt>
                      <c:pt idx="2928">
                        <c:v>324.39873999999998</c:v>
                      </c:pt>
                      <c:pt idx="2929">
                        <c:v>324.3759</c:v>
                      </c:pt>
                      <c:pt idx="2930">
                        <c:v>324.39237000000003</c:v>
                      </c:pt>
                      <c:pt idx="2931">
                        <c:v>324.42153000000002</c:v>
                      </c:pt>
                      <c:pt idx="2932">
                        <c:v>324.43142999999998</c:v>
                      </c:pt>
                      <c:pt idx="2933">
                        <c:v>324.41908000000001</c:v>
                      </c:pt>
                      <c:pt idx="2934">
                        <c:v>324.42531000000002</c:v>
                      </c:pt>
                      <c:pt idx="2935">
                        <c:v>324.45405</c:v>
                      </c:pt>
                      <c:pt idx="2936">
                        <c:v>324.43889000000001</c:v>
                      </c:pt>
                      <c:pt idx="2937">
                        <c:v>324.44806999999997</c:v>
                      </c:pt>
                      <c:pt idx="2938">
                        <c:v>324.39951000000002</c:v>
                      </c:pt>
                      <c:pt idx="2939">
                        <c:v>324.43096000000003</c:v>
                      </c:pt>
                      <c:pt idx="2940">
                        <c:v>324.39103</c:v>
                      </c:pt>
                      <c:pt idx="2941">
                        <c:v>324.40435000000002</c:v>
                      </c:pt>
                      <c:pt idx="2942">
                        <c:v>324.41879999999998</c:v>
                      </c:pt>
                      <c:pt idx="2943">
                        <c:v>324.41768999999999</c:v>
                      </c:pt>
                      <c:pt idx="2944">
                        <c:v>324.41356999999999</c:v>
                      </c:pt>
                      <c:pt idx="2945">
                        <c:v>324.42469999999997</c:v>
                      </c:pt>
                      <c:pt idx="2946">
                        <c:v>324.42797999999999</c:v>
                      </c:pt>
                      <c:pt idx="2947">
                        <c:v>324.43961999999999</c:v>
                      </c:pt>
                      <c:pt idx="2948">
                        <c:v>324.38578999999999</c:v>
                      </c:pt>
                      <c:pt idx="2949">
                        <c:v>324.41917000000001</c:v>
                      </c:pt>
                      <c:pt idx="2950">
                        <c:v>324.35795999999999</c:v>
                      </c:pt>
                      <c:pt idx="2951">
                        <c:v>324.37702000000002</c:v>
                      </c:pt>
                      <c:pt idx="2952">
                        <c:v>324.40003999999999</c:v>
                      </c:pt>
                      <c:pt idx="2953">
                        <c:v>324.38853999999998</c:v>
                      </c:pt>
                      <c:pt idx="2954">
                        <c:v>324.40613000000002</c:v>
                      </c:pt>
                      <c:pt idx="2955">
                        <c:v>324.43254000000002</c:v>
                      </c:pt>
                      <c:pt idx="2956">
                        <c:v>324.41897</c:v>
                      </c:pt>
                      <c:pt idx="2957">
                        <c:v>324.42802</c:v>
                      </c:pt>
                      <c:pt idx="2958">
                        <c:v>324.43723999999997</c:v>
                      </c:pt>
                      <c:pt idx="2959">
                        <c:v>324.41467</c:v>
                      </c:pt>
                      <c:pt idx="2960">
                        <c:v>324.39704</c:v>
                      </c:pt>
                      <c:pt idx="2961">
                        <c:v>324.38677000000001</c:v>
                      </c:pt>
                      <c:pt idx="2962">
                        <c:v>324.36977000000002</c:v>
                      </c:pt>
                      <c:pt idx="2963">
                        <c:v>324.36372</c:v>
                      </c:pt>
                      <c:pt idx="2964">
                        <c:v>324.40053</c:v>
                      </c:pt>
                      <c:pt idx="2965">
                        <c:v>324.40645999999998</c:v>
                      </c:pt>
                      <c:pt idx="2966">
                        <c:v>324.42403000000002</c:v>
                      </c:pt>
                      <c:pt idx="2967">
                        <c:v>324.44204000000002</c:v>
                      </c:pt>
                      <c:pt idx="2968">
                        <c:v>324.43626999999998</c:v>
                      </c:pt>
                      <c:pt idx="2969">
                        <c:v>324.40231</c:v>
                      </c:pt>
                      <c:pt idx="2970">
                        <c:v>324.37842000000001</c:v>
                      </c:pt>
                      <c:pt idx="2971">
                        <c:v>324.36554000000001</c:v>
                      </c:pt>
                      <c:pt idx="2972">
                        <c:v>324.38224000000002</c:v>
                      </c:pt>
                      <c:pt idx="2973">
                        <c:v>324.3929</c:v>
                      </c:pt>
                      <c:pt idx="2974">
                        <c:v>324.38247000000001</c:v>
                      </c:pt>
                      <c:pt idx="2975">
                        <c:v>324.40546000000001</c:v>
                      </c:pt>
                      <c:pt idx="2976">
                        <c:v>324.41347999999999</c:v>
                      </c:pt>
                      <c:pt idx="2977">
                        <c:v>324.41705000000002</c:v>
                      </c:pt>
                      <c:pt idx="2978">
                        <c:v>324.41192999999998</c:v>
                      </c:pt>
                      <c:pt idx="2979">
                        <c:v>324.39269000000002</c:v>
                      </c:pt>
                      <c:pt idx="2980">
                        <c:v>324.37900000000002</c:v>
                      </c:pt>
                      <c:pt idx="2981">
                        <c:v>324.36867000000001</c:v>
                      </c:pt>
                      <c:pt idx="2982">
                        <c:v>324.38233000000002</c:v>
                      </c:pt>
                      <c:pt idx="2983">
                        <c:v>324.38243</c:v>
                      </c:pt>
                      <c:pt idx="2984">
                        <c:v>324.39564999999999</c:v>
                      </c:pt>
                      <c:pt idx="2985">
                        <c:v>324.40737000000001</c:v>
                      </c:pt>
                      <c:pt idx="2986">
                        <c:v>324.39675</c:v>
                      </c:pt>
                      <c:pt idx="2987">
                        <c:v>324.42191000000003</c:v>
                      </c:pt>
                      <c:pt idx="2988">
                        <c:v>324.43774999999999</c:v>
                      </c:pt>
                      <c:pt idx="2989">
                        <c:v>324.44553999999999</c:v>
                      </c:pt>
                      <c:pt idx="2990">
                        <c:v>324.41991999999999</c:v>
                      </c:pt>
                      <c:pt idx="2991">
                        <c:v>324.43919</c:v>
                      </c:pt>
                      <c:pt idx="2992">
                        <c:v>324.39810999999997</c:v>
                      </c:pt>
                      <c:pt idx="2993">
                        <c:v>324.39057000000003</c:v>
                      </c:pt>
                      <c:pt idx="2994">
                        <c:v>324.37087000000002</c:v>
                      </c:pt>
                      <c:pt idx="2995">
                        <c:v>324.37736000000001</c:v>
                      </c:pt>
                      <c:pt idx="2996">
                        <c:v>324.38159999999999</c:v>
                      </c:pt>
                      <c:pt idx="2997">
                        <c:v>324.40008</c:v>
                      </c:pt>
                      <c:pt idx="2998">
                        <c:v>324.36559</c:v>
                      </c:pt>
                      <c:pt idx="2999">
                        <c:v>324.39013999999997</c:v>
                      </c:pt>
                      <c:pt idx="3000">
                        <c:v>324.38580000000002</c:v>
                      </c:pt>
                      <c:pt idx="3001">
                        <c:v>324.41888</c:v>
                      </c:pt>
                      <c:pt idx="3002">
                        <c:v>324.41199999999998</c:v>
                      </c:pt>
                      <c:pt idx="3003">
                        <c:v>324.39321999999999</c:v>
                      </c:pt>
                      <c:pt idx="3004">
                        <c:v>324.43029999999999</c:v>
                      </c:pt>
                      <c:pt idx="3005">
                        <c:v>324.41609</c:v>
                      </c:pt>
                      <c:pt idx="3006">
                        <c:v>324.40802000000002</c:v>
                      </c:pt>
                      <c:pt idx="3007">
                        <c:v>324.42592999999999</c:v>
                      </c:pt>
                      <c:pt idx="3008">
                        <c:v>324.42338999999998</c:v>
                      </c:pt>
                      <c:pt idx="3009">
                        <c:v>324.43373000000003</c:v>
                      </c:pt>
                      <c:pt idx="3010">
                        <c:v>324.43704000000002</c:v>
                      </c:pt>
                      <c:pt idx="3011">
                        <c:v>324.42140999999998</c:v>
                      </c:pt>
                      <c:pt idx="3012">
                        <c:v>324.41269999999997</c:v>
                      </c:pt>
                      <c:pt idx="3013">
                        <c:v>324.41082</c:v>
                      </c:pt>
                      <c:pt idx="3014">
                        <c:v>324.41516999999999</c:v>
                      </c:pt>
                      <c:pt idx="3015">
                        <c:v>324.42428000000001</c:v>
                      </c:pt>
                      <c:pt idx="3016">
                        <c:v>324.37896000000001</c:v>
                      </c:pt>
                      <c:pt idx="3017">
                        <c:v>324.39249999999998</c:v>
                      </c:pt>
                      <c:pt idx="3018">
                        <c:v>324.38841000000002</c:v>
                      </c:pt>
                      <c:pt idx="3019">
                        <c:v>324.44009</c:v>
                      </c:pt>
                      <c:pt idx="3020">
                        <c:v>324.39346</c:v>
                      </c:pt>
                      <c:pt idx="3021">
                        <c:v>324.37615</c:v>
                      </c:pt>
                      <c:pt idx="3022">
                        <c:v>324.4101</c:v>
                      </c:pt>
                      <c:pt idx="3023">
                        <c:v>324.41933</c:v>
                      </c:pt>
                      <c:pt idx="3024">
                        <c:v>324.42320999999998</c:v>
                      </c:pt>
                      <c:pt idx="3025">
                        <c:v>324.45526000000001</c:v>
                      </c:pt>
                      <c:pt idx="3026">
                        <c:v>324.44864999999999</c:v>
                      </c:pt>
                      <c:pt idx="3027">
                        <c:v>324.45022999999998</c:v>
                      </c:pt>
                      <c:pt idx="3028">
                        <c:v>324.44008000000002</c:v>
                      </c:pt>
                      <c:pt idx="3029">
                        <c:v>324.46757000000002</c:v>
                      </c:pt>
                      <c:pt idx="3030">
                        <c:v>324.43878000000001</c:v>
                      </c:pt>
                      <c:pt idx="3031">
                        <c:v>324.42250999999999</c:v>
                      </c:pt>
                      <c:pt idx="3032">
                        <c:v>324.42313000000001</c:v>
                      </c:pt>
                      <c:pt idx="3033">
                        <c:v>324.40118999999999</c:v>
                      </c:pt>
                      <c:pt idx="3034">
                        <c:v>324.40843000000001</c:v>
                      </c:pt>
                      <c:pt idx="3035">
                        <c:v>324.38625999999999</c:v>
                      </c:pt>
                      <c:pt idx="3036">
                        <c:v>324.37718999999998</c:v>
                      </c:pt>
                      <c:pt idx="3037">
                        <c:v>324.40931</c:v>
                      </c:pt>
                      <c:pt idx="3038">
                        <c:v>324.41678999999999</c:v>
                      </c:pt>
                      <c:pt idx="3039">
                        <c:v>324.40902</c:v>
                      </c:pt>
                      <c:pt idx="3040">
                        <c:v>324.42336</c:v>
                      </c:pt>
                      <c:pt idx="3041">
                        <c:v>324.40672999999998</c:v>
                      </c:pt>
                      <c:pt idx="3042">
                        <c:v>324.40217000000001</c:v>
                      </c:pt>
                      <c:pt idx="3043">
                        <c:v>324.41867999999999</c:v>
                      </c:pt>
                      <c:pt idx="3044">
                        <c:v>324.41214000000002</c:v>
                      </c:pt>
                      <c:pt idx="3045">
                        <c:v>324.42484999999999</c:v>
                      </c:pt>
                      <c:pt idx="3046">
                        <c:v>324.39751000000001</c:v>
                      </c:pt>
                      <c:pt idx="3047">
                        <c:v>324.41019</c:v>
                      </c:pt>
                      <c:pt idx="3048">
                        <c:v>324.42550999999997</c:v>
                      </c:pt>
                      <c:pt idx="3049">
                        <c:v>324.41547000000003</c:v>
                      </c:pt>
                      <c:pt idx="3050">
                        <c:v>324.41892000000001</c:v>
                      </c:pt>
                      <c:pt idx="3051">
                        <c:v>324.42266000000001</c:v>
                      </c:pt>
                      <c:pt idx="3052">
                        <c:v>324.43428</c:v>
                      </c:pt>
                      <c:pt idx="3053">
                        <c:v>324.4271</c:v>
                      </c:pt>
                      <c:pt idx="3054">
                        <c:v>324.41262</c:v>
                      </c:pt>
                      <c:pt idx="3055">
                        <c:v>324.41345999999999</c:v>
                      </c:pt>
                      <c:pt idx="3056">
                        <c:v>324.41994999999997</c:v>
                      </c:pt>
                      <c:pt idx="3057">
                        <c:v>324.42257999999998</c:v>
                      </c:pt>
                      <c:pt idx="3058">
                        <c:v>324.41117000000003</c:v>
                      </c:pt>
                      <c:pt idx="3059">
                        <c:v>324.41604000000001</c:v>
                      </c:pt>
                      <c:pt idx="3060">
                        <c:v>324.42185000000001</c:v>
                      </c:pt>
                      <c:pt idx="3061">
                        <c:v>324.41122999999999</c:v>
                      </c:pt>
                      <c:pt idx="3062">
                        <c:v>324.43326999999999</c:v>
                      </c:pt>
                      <c:pt idx="3063">
                        <c:v>324.42881</c:v>
                      </c:pt>
                      <c:pt idx="3064">
                        <c:v>324.42277000000001</c:v>
                      </c:pt>
                      <c:pt idx="3065">
                        <c:v>324.43182000000002</c:v>
                      </c:pt>
                      <c:pt idx="3066">
                        <c:v>324.44353000000001</c:v>
                      </c:pt>
                      <c:pt idx="3067">
                        <c:v>324.44952000000001</c:v>
                      </c:pt>
                      <c:pt idx="3068">
                        <c:v>324.41888</c:v>
                      </c:pt>
                      <c:pt idx="3069">
                        <c:v>324.43608999999998</c:v>
                      </c:pt>
                      <c:pt idx="3070">
                        <c:v>324.41978</c:v>
                      </c:pt>
                      <c:pt idx="3071">
                        <c:v>324.42248000000001</c:v>
                      </c:pt>
                      <c:pt idx="3072">
                        <c:v>324.40348</c:v>
                      </c:pt>
                      <c:pt idx="3073">
                        <c:v>324.40683999999999</c:v>
                      </c:pt>
                      <c:pt idx="3074">
                        <c:v>324.40203000000002</c:v>
                      </c:pt>
                      <c:pt idx="3075">
                        <c:v>324.41505000000001</c:v>
                      </c:pt>
                      <c:pt idx="3076">
                        <c:v>324.41363999999999</c:v>
                      </c:pt>
                      <c:pt idx="3077">
                        <c:v>324.40879000000001</c:v>
                      </c:pt>
                      <c:pt idx="3078">
                        <c:v>324.41410000000002</c:v>
                      </c:pt>
                      <c:pt idx="3079">
                        <c:v>324.39472999999998</c:v>
                      </c:pt>
                      <c:pt idx="3080">
                        <c:v>324.44882999999999</c:v>
                      </c:pt>
                      <c:pt idx="3081">
                        <c:v>324.42065000000002</c:v>
                      </c:pt>
                      <c:pt idx="3082">
                        <c:v>324.42311000000001</c:v>
                      </c:pt>
                      <c:pt idx="3083">
                        <c:v>324.40174999999999</c:v>
                      </c:pt>
                      <c:pt idx="3084">
                        <c:v>324.38283000000001</c:v>
                      </c:pt>
                      <c:pt idx="3085">
                        <c:v>324.39726999999999</c:v>
                      </c:pt>
                      <c:pt idx="3086">
                        <c:v>324.40987000000001</c:v>
                      </c:pt>
                      <c:pt idx="3087">
                        <c:v>324.38562000000002</c:v>
                      </c:pt>
                      <c:pt idx="3088">
                        <c:v>324.36018999999999</c:v>
                      </c:pt>
                      <c:pt idx="3089">
                        <c:v>324.34557000000001</c:v>
                      </c:pt>
                      <c:pt idx="3090">
                        <c:v>324.37457999999998</c:v>
                      </c:pt>
                      <c:pt idx="3091">
                        <c:v>324.39</c:v>
                      </c:pt>
                      <c:pt idx="3092">
                        <c:v>324.38560000000001</c:v>
                      </c:pt>
                      <c:pt idx="3093">
                        <c:v>324.38171999999997</c:v>
                      </c:pt>
                      <c:pt idx="3094">
                        <c:v>324.39657999999997</c:v>
                      </c:pt>
                      <c:pt idx="3095">
                        <c:v>324.40368999999998</c:v>
                      </c:pt>
                      <c:pt idx="3096">
                        <c:v>324.38923999999997</c:v>
                      </c:pt>
                      <c:pt idx="3097">
                        <c:v>324.39021000000002</c:v>
                      </c:pt>
                      <c:pt idx="3098">
                        <c:v>324.42592999999999</c:v>
                      </c:pt>
                      <c:pt idx="3099">
                        <c:v>324.42216000000002</c:v>
                      </c:pt>
                      <c:pt idx="3100">
                        <c:v>324.42714999999998</c:v>
                      </c:pt>
                      <c:pt idx="3101">
                        <c:v>324.41104999999999</c:v>
                      </c:pt>
                      <c:pt idx="3102">
                        <c:v>324.42986000000002</c:v>
                      </c:pt>
                      <c:pt idx="3103">
                        <c:v>324.43324999999999</c:v>
                      </c:pt>
                      <c:pt idx="3104">
                        <c:v>324.42194999999998</c:v>
                      </c:pt>
                      <c:pt idx="3105">
                        <c:v>324.44411000000002</c:v>
                      </c:pt>
                      <c:pt idx="3106">
                        <c:v>324.42286000000001</c:v>
                      </c:pt>
                      <c:pt idx="3107">
                        <c:v>324.43418000000003</c:v>
                      </c:pt>
                      <c:pt idx="3108">
                        <c:v>324.43328000000002</c:v>
                      </c:pt>
                      <c:pt idx="3109">
                        <c:v>324.41309999999999</c:v>
                      </c:pt>
                      <c:pt idx="3110">
                        <c:v>324.43414000000001</c:v>
                      </c:pt>
                      <c:pt idx="3111">
                        <c:v>324.42468000000002</c:v>
                      </c:pt>
                      <c:pt idx="3112">
                        <c:v>324.40651000000003</c:v>
                      </c:pt>
                      <c:pt idx="3113">
                        <c:v>324.39134000000001</c:v>
                      </c:pt>
                      <c:pt idx="3114">
                        <c:v>324.38682</c:v>
                      </c:pt>
                      <c:pt idx="3115">
                        <c:v>324.39828999999997</c:v>
                      </c:pt>
                      <c:pt idx="3116">
                        <c:v>324.41262</c:v>
                      </c:pt>
                      <c:pt idx="3117">
                        <c:v>324.40472999999997</c:v>
                      </c:pt>
                      <c:pt idx="3118">
                        <c:v>324.37414000000001</c:v>
                      </c:pt>
                      <c:pt idx="3119">
                        <c:v>324.39749999999998</c:v>
                      </c:pt>
                      <c:pt idx="3120">
                        <c:v>324.36155000000002</c:v>
                      </c:pt>
                      <c:pt idx="3121">
                        <c:v>324.39999999999998</c:v>
                      </c:pt>
                      <c:pt idx="3122">
                        <c:v>324.39517000000001</c:v>
                      </c:pt>
                      <c:pt idx="3123">
                        <c:v>324.41386999999997</c:v>
                      </c:pt>
                      <c:pt idx="3124">
                        <c:v>324.37768</c:v>
                      </c:pt>
                      <c:pt idx="3125">
                        <c:v>324.39940999999999</c:v>
                      </c:pt>
                      <c:pt idx="3126">
                        <c:v>324.41811999999999</c:v>
                      </c:pt>
                      <c:pt idx="3127">
                        <c:v>324.42934000000002</c:v>
                      </c:pt>
                      <c:pt idx="3128">
                        <c:v>324.42761000000002</c:v>
                      </c:pt>
                      <c:pt idx="3129">
                        <c:v>324.42898000000002</c:v>
                      </c:pt>
                      <c:pt idx="3130">
                        <c:v>324.41027000000003</c:v>
                      </c:pt>
                      <c:pt idx="3131">
                        <c:v>324.42374000000001</c:v>
                      </c:pt>
                      <c:pt idx="3132">
                        <c:v>324.42282</c:v>
                      </c:pt>
                      <c:pt idx="3133">
                        <c:v>324.4051</c:v>
                      </c:pt>
                      <c:pt idx="3134">
                        <c:v>324.43624999999997</c:v>
                      </c:pt>
                      <c:pt idx="3135">
                        <c:v>324.43500999999998</c:v>
                      </c:pt>
                      <c:pt idx="3136">
                        <c:v>324.36745999999999</c:v>
                      </c:pt>
                      <c:pt idx="3137">
                        <c:v>324.42119000000002</c:v>
                      </c:pt>
                      <c:pt idx="3138">
                        <c:v>324.37214</c:v>
                      </c:pt>
                      <c:pt idx="3139">
                        <c:v>324.39938000000001</c:v>
                      </c:pt>
                      <c:pt idx="3140">
                        <c:v>324.38594000000001</c:v>
                      </c:pt>
                      <c:pt idx="3141">
                        <c:v>324.44261</c:v>
                      </c:pt>
                      <c:pt idx="3142">
                        <c:v>324.43184000000002</c:v>
                      </c:pt>
                      <c:pt idx="3143">
                        <c:v>324.44094999999999</c:v>
                      </c:pt>
                      <c:pt idx="3144">
                        <c:v>324.44317999999998</c:v>
                      </c:pt>
                      <c:pt idx="3145">
                        <c:v>324.44909999999999</c:v>
                      </c:pt>
                      <c:pt idx="3146">
                        <c:v>324.44339000000002</c:v>
                      </c:pt>
                      <c:pt idx="3147">
                        <c:v>324.43346000000003</c:v>
                      </c:pt>
                      <c:pt idx="3148">
                        <c:v>324.39729</c:v>
                      </c:pt>
                      <c:pt idx="3149">
                        <c:v>324.40037000000001</c:v>
                      </c:pt>
                      <c:pt idx="3150">
                        <c:v>324.41349000000002</c:v>
                      </c:pt>
                      <c:pt idx="3151">
                        <c:v>324.37495999999999</c:v>
                      </c:pt>
                      <c:pt idx="3152">
                        <c:v>324.37310000000002</c:v>
                      </c:pt>
                      <c:pt idx="3153">
                        <c:v>324.40881999999999</c:v>
                      </c:pt>
                      <c:pt idx="3154">
                        <c:v>324.43038000000001</c:v>
                      </c:pt>
                      <c:pt idx="3155">
                        <c:v>324.40902</c:v>
                      </c:pt>
                      <c:pt idx="3156">
                        <c:v>324.39735999999999</c:v>
                      </c:pt>
                      <c:pt idx="3157">
                        <c:v>324.38853</c:v>
                      </c:pt>
                      <c:pt idx="3158">
                        <c:v>324.40231999999997</c:v>
                      </c:pt>
                      <c:pt idx="3159">
                        <c:v>324.38272999999998</c:v>
                      </c:pt>
                      <c:pt idx="3160">
                        <c:v>324.38598999999999</c:v>
                      </c:pt>
                      <c:pt idx="3161">
                        <c:v>324.34404000000001</c:v>
                      </c:pt>
                      <c:pt idx="3162">
                        <c:v>324.37020000000001</c:v>
                      </c:pt>
                      <c:pt idx="3163">
                        <c:v>324.40616</c:v>
                      </c:pt>
                      <c:pt idx="3164">
                        <c:v>324.43579</c:v>
                      </c:pt>
                      <c:pt idx="3165">
                        <c:v>324.40631999999999</c:v>
                      </c:pt>
                      <c:pt idx="3166">
                        <c:v>324.39183000000003</c:v>
                      </c:pt>
                      <c:pt idx="3167">
                        <c:v>324.41127</c:v>
                      </c:pt>
                      <c:pt idx="3168">
                        <c:v>324.39474999999999</c:v>
                      </c:pt>
                      <c:pt idx="3169">
                        <c:v>324.36862000000002</c:v>
                      </c:pt>
                      <c:pt idx="3170">
                        <c:v>324.36290000000002</c:v>
                      </c:pt>
                      <c:pt idx="3171">
                        <c:v>324.39753999999999</c:v>
                      </c:pt>
                      <c:pt idx="3172">
                        <c:v>324.41566999999998</c:v>
                      </c:pt>
                      <c:pt idx="3173">
                        <c:v>324.41107</c:v>
                      </c:pt>
                      <c:pt idx="3174">
                        <c:v>324.41118</c:v>
                      </c:pt>
                      <c:pt idx="3175">
                        <c:v>324.40321999999998</c:v>
                      </c:pt>
                      <c:pt idx="3176">
                        <c:v>324.41257999999999</c:v>
                      </c:pt>
                      <c:pt idx="3177">
                        <c:v>324.39882</c:v>
                      </c:pt>
                      <c:pt idx="3178">
                        <c:v>324.42559</c:v>
                      </c:pt>
                      <c:pt idx="3179">
                        <c:v>324.39076</c:v>
                      </c:pt>
                      <c:pt idx="3180">
                        <c:v>324.37790999999999</c:v>
                      </c:pt>
                      <c:pt idx="3181">
                        <c:v>324.37659000000002</c:v>
                      </c:pt>
                      <c:pt idx="3182">
                        <c:v>324.38236999999998</c:v>
                      </c:pt>
                      <c:pt idx="3183">
                        <c:v>324.38628999999997</c:v>
                      </c:pt>
                      <c:pt idx="3184">
                        <c:v>324.40534000000002</c:v>
                      </c:pt>
                      <c:pt idx="3185">
                        <c:v>324.41131000000001</c:v>
                      </c:pt>
                      <c:pt idx="3186">
                        <c:v>324.42325</c:v>
                      </c:pt>
                      <c:pt idx="3187">
                        <c:v>324.42509000000001</c:v>
                      </c:pt>
                      <c:pt idx="3188">
                        <c:v>324.41172999999998</c:v>
                      </c:pt>
                      <c:pt idx="3189">
                        <c:v>324.43115</c:v>
                      </c:pt>
                      <c:pt idx="3190">
                        <c:v>324.41030000000001</c:v>
                      </c:pt>
                      <c:pt idx="3191">
                        <c:v>324.40186</c:v>
                      </c:pt>
                      <c:pt idx="3192">
                        <c:v>324.387</c:v>
                      </c:pt>
                      <c:pt idx="3193">
                        <c:v>324.39109999999999</c:v>
                      </c:pt>
                      <c:pt idx="3194">
                        <c:v>324.37867999999997</c:v>
                      </c:pt>
                      <c:pt idx="3195">
                        <c:v>324.41075000000001</c:v>
                      </c:pt>
                      <c:pt idx="3196">
                        <c:v>324.41928999999999</c:v>
                      </c:pt>
                      <c:pt idx="3197">
                        <c:v>324.43686000000002</c:v>
                      </c:pt>
                      <c:pt idx="3198">
                        <c:v>324.41444000000001</c:v>
                      </c:pt>
                      <c:pt idx="3199">
                        <c:v>324.39994999999999</c:v>
                      </c:pt>
                      <c:pt idx="3200">
                        <c:v>324.41584</c:v>
                      </c:pt>
                      <c:pt idx="3201">
                        <c:v>324.40145999999999</c:v>
                      </c:pt>
                      <c:pt idx="3202">
                        <c:v>324.41998999999998</c:v>
                      </c:pt>
                      <c:pt idx="3203">
                        <c:v>324.40089</c:v>
                      </c:pt>
                      <c:pt idx="3204">
                        <c:v>324.36378000000002</c:v>
                      </c:pt>
                      <c:pt idx="3205">
                        <c:v>324.38783000000001</c:v>
                      </c:pt>
                      <c:pt idx="3206">
                        <c:v>324.36953999999997</c:v>
                      </c:pt>
                      <c:pt idx="3207">
                        <c:v>324.39967999999999</c:v>
                      </c:pt>
                      <c:pt idx="3208">
                        <c:v>324.40681000000001</c:v>
                      </c:pt>
                      <c:pt idx="3209">
                        <c:v>324.39165000000003</c:v>
                      </c:pt>
                      <c:pt idx="3210">
                        <c:v>324.43241999999998</c:v>
                      </c:pt>
                      <c:pt idx="3211">
                        <c:v>324.39053000000001</c:v>
                      </c:pt>
                      <c:pt idx="3212">
                        <c:v>324.40746999999999</c:v>
                      </c:pt>
                      <c:pt idx="3213">
                        <c:v>324.41138000000001</c:v>
                      </c:pt>
                      <c:pt idx="3214">
                        <c:v>324.38184999999999</c:v>
                      </c:pt>
                      <c:pt idx="3215">
                        <c:v>324.37590999999998</c:v>
                      </c:pt>
                      <c:pt idx="3216">
                        <c:v>324.36669999999998</c:v>
                      </c:pt>
                      <c:pt idx="3217">
                        <c:v>324.37020000000001</c:v>
                      </c:pt>
                      <c:pt idx="3218">
                        <c:v>324.35897</c:v>
                      </c:pt>
                      <c:pt idx="3219">
                        <c:v>324.34190999999998</c:v>
                      </c:pt>
                      <c:pt idx="3220">
                        <c:v>324.34132</c:v>
                      </c:pt>
                      <c:pt idx="3221">
                        <c:v>324.39402000000001</c:v>
                      </c:pt>
                      <c:pt idx="3222">
                        <c:v>324.42732999999998</c:v>
                      </c:pt>
                      <c:pt idx="3223">
                        <c:v>324.42162000000002</c:v>
                      </c:pt>
                      <c:pt idx="3224">
                        <c:v>324.45004999999998</c:v>
                      </c:pt>
                      <c:pt idx="3225">
                        <c:v>324.41201000000001</c:v>
                      </c:pt>
                      <c:pt idx="3226">
                        <c:v>324.40548000000001</c:v>
                      </c:pt>
                      <c:pt idx="3227">
                        <c:v>324.39508000000001</c:v>
                      </c:pt>
                      <c:pt idx="3228">
                        <c:v>324.39129000000003</c:v>
                      </c:pt>
                      <c:pt idx="3229">
                        <c:v>324.40325000000001</c:v>
                      </c:pt>
                      <c:pt idx="3230">
                        <c:v>324.39598000000001</c:v>
                      </c:pt>
                      <c:pt idx="3231">
                        <c:v>324.36592999999999</c:v>
                      </c:pt>
                      <c:pt idx="3232">
                        <c:v>324.36883999999998</c:v>
                      </c:pt>
                      <c:pt idx="3233">
                        <c:v>324.35881000000001</c:v>
                      </c:pt>
                      <c:pt idx="3234">
                        <c:v>324.37920000000003</c:v>
                      </c:pt>
                      <c:pt idx="3235">
                        <c:v>324.36991</c:v>
                      </c:pt>
                      <c:pt idx="3236">
                        <c:v>324.37457000000001</c:v>
                      </c:pt>
                      <c:pt idx="3237">
                        <c:v>324.38265000000001</c:v>
                      </c:pt>
                      <c:pt idx="3238">
                        <c:v>324.38778000000002</c:v>
                      </c:pt>
                      <c:pt idx="3239">
                        <c:v>324.41493000000003</c:v>
                      </c:pt>
                      <c:pt idx="3240">
                        <c:v>324.42905999999999</c:v>
                      </c:pt>
                      <c:pt idx="3241">
                        <c:v>324.42246</c:v>
                      </c:pt>
                      <c:pt idx="3242">
                        <c:v>324.3886</c:v>
                      </c:pt>
                      <c:pt idx="3243">
                        <c:v>324.41514000000001</c:v>
                      </c:pt>
                      <c:pt idx="3244">
                        <c:v>324.43373000000003</c:v>
                      </c:pt>
                      <c:pt idx="3245">
                        <c:v>324.39209</c:v>
                      </c:pt>
                      <c:pt idx="3246">
                        <c:v>324.38929000000002</c:v>
                      </c:pt>
                      <c:pt idx="3247">
                        <c:v>324.38499000000002</c:v>
                      </c:pt>
                      <c:pt idx="3248">
                        <c:v>324.39702999999997</c:v>
                      </c:pt>
                      <c:pt idx="3249">
                        <c:v>324.38357000000002</c:v>
                      </c:pt>
                      <c:pt idx="3250">
                        <c:v>324.39143999999999</c:v>
                      </c:pt>
                      <c:pt idx="3251">
                        <c:v>324.41138999999998</c:v>
                      </c:pt>
                      <c:pt idx="3252">
                        <c:v>324.38092999999998</c:v>
                      </c:pt>
                      <c:pt idx="3253">
                        <c:v>324.3596</c:v>
                      </c:pt>
                      <c:pt idx="3254">
                        <c:v>324.36862000000002</c:v>
                      </c:pt>
                      <c:pt idx="3255">
                        <c:v>324.35687000000001</c:v>
                      </c:pt>
                      <c:pt idx="3256">
                        <c:v>324.38992000000002</c:v>
                      </c:pt>
                      <c:pt idx="3257">
                        <c:v>324.39290999999997</c:v>
                      </c:pt>
                      <c:pt idx="3258">
                        <c:v>324.38551999999999</c:v>
                      </c:pt>
                      <c:pt idx="3259">
                        <c:v>324.37326000000002</c:v>
                      </c:pt>
                      <c:pt idx="3260">
                        <c:v>324.40091000000001</c:v>
                      </c:pt>
                      <c:pt idx="3261">
                        <c:v>324.40125</c:v>
                      </c:pt>
                      <c:pt idx="3262">
                        <c:v>324.40613000000002</c:v>
                      </c:pt>
                      <c:pt idx="3263">
                        <c:v>324.41304000000002</c:v>
                      </c:pt>
                      <c:pt idx="3264">
                        <c:v>324.40203000000002</c:v>
                      </c:pt>
                      <c:pt idx="3265">
                        <c:v>324.40881999999999</c:v>
                      </c:pt>
                      <c:pt idx="3266">
                        <c:v>324.39366999999999</c:v>
                      </c:pt>
                      <c:pt idx="3267">
                        <c:v>324.43248</c:v>
                      </c:pt>
                      <c:pt idx="3268">
                        <c:v>324.42003</c:v>
                      </c:pt>
                      <c:pt idx="3269">
                        <c:v>324.42687999999998</c:v>
                      </c:pt>
                      <c:pt idx="3270">
                        <c:v>324.42739</c:v>
                      </c:pt>
                      <c:pt idx="3271">
                        <c:v>324.41910000000001</c:v>
                      </c:pt>
                      <c:pt idx="3272">
                        <c:v>324.40922</c:v>
                      </c:pt>
                      <c:pt idx="3273">
                        <c:v>324.43849999999998</c:v>
                      </c:pt>
                      <c:pt idx="3274">
                        <c:v>324.41579999999999</c:v>
                      </c:pt>
                      <c:pt idx="3275">
                        <c:v>324.41471999999999</c:v>
                      </c:pt>
                      <c:pt idx="3276">
                        <c:v>324.43601999999998</c:v>
                      </c:pt>
                      <c:pt idx="3277">
                        <c:v>324.42036000000002</c:v>
                      </c:pt>
                      <c:pt idx="3278">
                        <c:v>324.42029000000002</c:v>
                      </c:pt>
                      <c:pt idx="3279">
                        <c:v>324.42687000000001</c:v>
                      </c:pt>
                      <c:pt idx="3280">
                        <c:v>324.41025999999999</c:v>
                      </c:pt>
                      <c:pt idx="3281">
                        <c:v>324.44317000000001</c:v>
                      </c:pt>
                      <c:pt idx="3282">
                        <c:v>324.42516999999998</c:v>
                      </c:pt>
                      <c:pt idx="3283">
                        <c:v>324.43104</c:v>
                      </c:pt>
                      <c:pt idx="3284">
                        <c:v>324.42106999999999</c:v>
                      </c:pt>
                      <c:pt idx="3285">
                        <c:v>324.4282</c:v>
                      </c:pt>
                      <c:pt idx="3286">
                        <c:v>324.41527000000002</c:v>
                      </c:pt>
                      <c:pt idx="3287">
                        <c:v>324.42482999999999</c:v>
                      </c:pt>
                      <c:pt idx="3288">
                        <c:v>324.42428000000001</c:v>
                      </c:pt>
                      <c:pt idx="3289">
                        <c:v>324.42854999999997</c:v>
                      </c:pt>
                      <c:pt idx="3290">
                        <c:v>324.42561000000001</c:v>
                      </c:pt>
                      <c:pt idx="3291">
                        <c:v>324.42252000000002</c:v>
                      </c:pt>
                      <c:pt idx="3292">
                        <c:v>324.41068999999999</c:v>
                      </c:pt>
                      <c:pt idx="3293">
                        <c:v>324.38623999999999</c:v>
                      </c:pt>
                      <c:pt idx="3294">
                        <c:v>324.38272999999998</c:v>
                      </c:pt>
                      <c:pt idx="3295">
                        <c:v>324.39438000000001</c:v>
                      </c:pt>
                      <c:pt idx="3296">
                        <c:v>324.41318999999999</c:v>
                      </c:pt>
                      <c:pt idx="3297">
                        <c:v>324.40782000000002</c:v>
                      </c:pt>
                      <c:pt idx="3298">
                        <c:v>324.41183999999998</c:v>
                      </c:pt>
                      <c:pt idx="3299">
                        <c:v>324.39010000000002</c:v>
                      </c:pt>
                      <c:pt idx="3300">
                        <c:v>324.39089999999999</c:v>
                      </c:pt>
                      <c:pt idx="3301">
                        <c:v>324.38276999999999</c:v>
                      </c:pt>
                      <c:pt idx="3302">
                        <c:v>324.37952000000001</c:v>
                      </c:pt>
                      <c:pt idx="3303">
                        <c:v>324.39359999999999</c:v>
                      </c:pt>
                      <c:pt idx="3304">
                        <c:v>324.38385</c:v>
                      </c:pt>
                      <c:pt idx="3305">
                        <c:v>324.38664999999997</c:v>
                      </c:pt>
                      <c:pt idx="3306">
                        <c:v>324.38961</c:v>
                      </c:pt>
                      <c:pt idx="3307">
                        <c:v>324.37358</c:v>
                      </c:pt>
                      <c:pt idx="3308">
                        <c:v>324.39226000000002</c:v>
                      </c:pt>
                      <c:pt idx="3309">
                        <c:v>324.38549</c:v>
                      </c:pt>
                      <c:pt idx="3310">
                        <c:v>324.40584999999999</c:v>
                      </c:pt>
                      <c:pt idx="3311">
                        <c:v>324.39026000000001</c:v>
                      </c:pt>
                      <c:pt idx="3312">
                        <c:v>324.40042</c:v>
                      </c:pt>
                      <c:pt idx="3313">
                        <c:v>324.40469999999999</c:v>
                      </c:pt>
                      <c:pt idx="3314">
                        <c:v>324.39082000000002</c:v>
                      </c:pt>
                      <c:pt idx="3315">
                        <c:v>324.39082999999999</c:v>
                      </c:pt>
                      <c:pt idx="3316">
                        <c:v>324.40152</c:v>
                      </c:pt>
                      <c:pt idx="3317">
                        <c:v>324.38423999999998</c:v>
                      </c:pt>
                      <c:pt idx="3318">
                        <c:v>324.41259000000002</c:v>
                      </c:pt>
                      <c:pt idx="3319">
                        <c:v>324.42203000000001</c:v>
                      </c:pt>
                      <c:pt idx="3320">
                        <c:v>324.41135000000003</c:v>
                      </c:pt>
                      <c:pt idx="3321">
                        <c:v>324.41417000000001</c:v>
                      </c:pt>
                      <c:pt idx="3322">
                        <c:v>324.40350999999998</c:v>
                      </c:pt>
                      <c:pt idx="3323">
                        <c:v>324.45441</c:v>
                      </c:pt>
                      <c:pt idx="3324">
                        <c:v>324.39762000000002</c:v>
                      </c:pt>
                      <c:pt idx="3325">
                        <c:v>324.37734999999998</c:v>
                      </c:pt>
                      <c:pt idx="3326">
                        <c:v>324.41556000000003</c:v>
                      </c:pt>
                      <c:pt idx="3327">
                        <c:v>324.44125000000003</c:v>
                      </c:pt>
                      <c:pt idx="3328">
                        <c:v>324.42709000000002</c:v>
                      </c:pt>
                      <c:pt idx="3329">
                        <c:v>324.44245999999998</c:v>
                      </c:pt>
                      <c:pt idx="3330">
                        <c:v>324.44222000000002</c:v>
                      </c:pt>
                      <c:pt idx="3331">
                        <c:v>324.41994</c:v>
                      </c:pt>
                      <c:pt idx="3332">
                        <c:v>324.44754</c:v>
                      </c:pt>
                      <c:pt idx="3333">
                        <c:v>324.41649000000001</c:v>
                      </c:pt>
                      <c:pt idx="3334">
                        <c:v>324.42892000000001</c:v>
                      </c:pt>
                      <c:pt idx="3335">
                        <c:v>324.41198000000003</c:v>
                      </c:pt>
                      <c:pt idx="3336">
                        <c:v>324.41052999999999</c:v>
                      </c:pt>
                      <c:pt idx="3337">
                        <c:v>324.37329</c:v>
                      </c:pt>
                      <c:pt idx="3338">
                        <c:v>324.38265000000001</c:v>
                      </c:pt>
                      <c:pt idx="3339">
                        <c:v>324.38466</c:v>
                      </c:pt>
                      <c:pt idx="3340">
                        <c:v>324.39386999999999</c:v>
                      </c:pt>
                      <c:pt idx="3341">
                        <c:v>324.40089999999998</c:v>
                      </c:pt>
                      <c:pt idx="3342">
                        <c:v>324.38758000000001</c:v>
                      </c:pt>
                      <c:pt idx="3343">
                        <c:v>324.40021000000002</c:v>
                      </c:pt>
                      <c:pt idx="3344">
                        <c:v>324.42268000000001</c:v>
                      </c:pt>
                      <c:pt idx="3345">
                        <c:v>324.41966000000002</c:v>
                      </c:pt>
                      <c:pt idx="3346">
                        <c:v>324.36833999999999</c:v>
                      </c:pt>
                      <c:pt idx="3347">
                        <c:v>324.36523</c:v>
                      </c:pt>
                      <c:pt idx="3348">
                        <c:v>324.35518000000002</c:v>
                      </c:pt>
                      <c:pt idx="3349">
                        <c:v>324.35888999999997</c:v>
                      </c:pt>
                      <c:pt idx="3350">
                        <c:v>324.36266000000001</c:v>
                      </c:pt>
                      <c:pt idx="3351">
                        <c:v>324.37360999999999</c:v>
                      </c:pt>
                      <c:pt idx="3352">
                        <c:v>324.40143999999998</c:v>
                      </c:pt>
                      <c:pt idx="3353">
                        <c:v>324.39499000000001</c:v>
                      </c:pt>
                      <c:pt idx="3354">
                        <c:v>324.41685999999999</c:v>
                      </c:pt>
                      <c:pt idx="3355">
                        <c:v>324.41950000000003</c:v>
                      </c:pt>
                      <c:pt idx="3356">
                        <c:v>324.41948000000002</c:v>
                      </c:pt>
                      <c:pt idx="3357">
                        <c:v>324.40980999999999</c:v>
                      </c:pt>
                      <c:pt idx="3358">
                        <c:v>324.37959000000001</c:v>
                      </c:pt>
                      <c:pt idx="3359">
                        <c:v>324.38675999999998</c:v>
                      </c:pt>
                      <c:pt idx="3360">
                        <c:v>324.36322999999999</c:v>
                      </c:pt>
                      <c:pt idx="3361">
                        <c:v>324.37524000000002</c:v>
                      </c:pt>
                      <c:pt idx="3362">
                        <c:v>324.39251999999999</c:v>
                      </c:pt>
                      <c:pt idx="3363">
                        <c:v>324.39132999999998</c:v>
                      </c:pt>
                      <c:pt idx="3364">
                        <c:v>324.41924</c:v>
                      </c:pt>
                      <c:pt idx="3365">
                        <c:v>324.42187000000001</c:v>
                      </c:pt>
                      <c:pt idx="3366">
                        <c:v>324.39398</c:v>
                      </c:pt>
                      <c:pt idx="3367">
                        <c:v>324.38625999999999</c:v>
                      </c:pt>
                      <c:pt idx="3368">
                        <c:v>324.38220000000001</c:v>
                      </c:pt>
                      <c:pt idx="3369">
                        <c:v>324.37741999999997</c:v>
                      </c:pt>
                      <c:pt idx="3370">
                        <c:v>324.38722999999999</c:v>
                      </c:pt>
                      <c:pt idx="3371">
                        <c:v>324.40120999999999</c:v>
                      </c:pt>
                      <c:pt idx="3372">
                        <c:v>324.44263999999998</c:v>
                      </c:pt>
                      <c:pt idx="3373">
                        <c:v>324.40505999999999</c:v>
                      </c:pt>
                      <c:pt idx="3374">
                        <c:v>324.40089999999998</c:v>
                      </c:pt>
                      <c:pt idx="3375">
                        <c:v>324.37482</c:v>
                      </c:pt>
                      <c:pt idx="3376">
                        <c:v>324.38918000000001</c:v>
                      </c:pt>
                      <c:pt idx="3377">
                        <c:v>324.39103</c:v>
                      </c:pt>
                      <c:pt idx="3378">
                        <c:v>324.42892000000001</c:v>
                      </c:pt>
                      <c:pt idx="3379">
                        <c:v>324.41248000000002</c:v>
                      </c:pt>
                      <c:pt idx="3380">
                        <c:v>324.39636000000002</c:v>
                      </c:pt>
                      <c:pt idx="3381">
                        <c:v>324.40131000000002</c:v>
                      </c:pt>
                      <c:pt idx="3382">
                        <c:v>324.37439000000001</c:v>
                      </c:pt>
                      <c:pt idx="3383">
                        <c:v>324.38416000000001</c:v>
                      </c:pt>
                      <c:pt idx="3384">
                        <c:v>324.44378999999998</c:v>
                      </c:pt>
                      <c:pt idx="3385">
                        <c:v>324.41645</c:v>
                      </c:pt>
                      <c:pt idx="3386">
                        <c:v>324.40771999999998</c:v>
                      </c:pt>
                      <c:pt idx="3387">
                        <c:v>324.41514000000001</c:v>
                      </c:pt>
                      <c:pt idx="3388">
                        <c:v>324.37905000000001</c:v>
                      </c:pt>
                      <c:pt idx="3389">
                        <c:v>324.36613</c:v>
                      </c:pt>
                      <c:pt idx="3390">
                        <c:v>324.35512</c:v>
                      </c:pt>
                      <c:pt idx="3391">
                        <c:v>324.37056000000001</c:v>
                      </c:pt>
                      <c:pt idx="3392">
                        <c:v>324.39026000000001</c:v>
                      </c:pt>
                      <c:pt idx="3393">
                        <c:v>324.37781999999999</c:v>
                      </c:pt>
                      <c:pt idx="3394">
                        <c:v>324.40010999999998</c:v>
                      </c:pt>
                      <c:pt idx="3395">
                        <c:v>324.40355</c:v>
                      </c:pt>
                      <c:pt idx="3396">
                        <c:v>324.40118999999999</c:v>
                      </c:pt>
                      <c:pt idx="3397">
                        <c:v>324.38934999999998</c:v>
                      </c:pt>
                      <c:pt idx="3398">
                        <c:v>324.34782000000001</c:v>
                      </c:pt>
                      <c:pt idx="3399">
                        <c:v>324.37589000000003</c:v>
                      </c:pt>
                      <c:pt idx="3400">
                        <c:v>324.36973999999998</c:v>
                      </c:pt>
                      <c:pt idx="3401">
                        <c:v>324.39258999999998</c:v>
                      </c:pt>
                      <c:pt idx="3402">
                        <c:v>324.40167000000002</c:v>
                      </c:pt>
                      <c:pt idx="3403">
                        <c:v>324.40102000000002</c:v>
                      </c:pt>
                      <c:pt idx="3404">
                        <c:v>324.40654000000001</c:v>
                      </c:pt>
                      <c:pt idx="3405">
                        <c:v>324.43173000000002</c:v>
                      </c:pt>
                      <c:pt idx="3406">
                        <c:v>324.42763000000002</c:v>
                      </c:pt>
                      <c:pt idx="3407">
                        <c:v>324.44281000000001</c:v>
                      </c:pt>
                      <c:pt idx="3408">
                        <c:v>324.41991000000002</c:v>
                      </c:pt>
                      <c:pt idx="3409">
                        <c:v>324.41775999999999</c:v>
                      </c:pt>
                      <c:pt idx="3410">
                        <c:v>324.38682999999997</c:v>
                      </c:pt>
                      <c:pt idx="3411">
                        <c:v>324.3793</c:v>
                      </c:pt>
                      <c:pt idx="3412">
                        <c:v>324.36925000000002</c:v>
                      </c:pt>
                      <c:pt idx="3413">
                        <c:v>324.39141999999998</c:v>
                      </c:pt>
                      <c:pt idx="3414">
                        <c:v>324.39632999999998</c:v>
                      </c:pt>
                      <c:pt idx="3415">
                        <c:v>324.39010999999999</c:v>
                      </c:pt>
                      <c:pt idx="3416">
                        <c:v>324.37624</c:v>
                      </c:pt>
                      <c:pt idx="3417">
                        <c:v>324.38377000000003</c:v>
                      </c:pt>
                      <c:pt idx="3418">
                        <c:v>324.41059000000001</c:v>
                      </c:pt>
                      <c:pt idx="3419">
                        <c:v>324.37463000000002</c:v>
                      </c:pt>
                      <c:pt idx="3420">
                        <c:v>324.39576</c:v>
                      </c:pt>
                      <c:pt idx="3421">
                        <c:v>324.39569999999998</c:v>
                      </c:pt>
                      <c:pt idx="3422">
                        <c:v>324.41770000000002</c:v>
                      </c:pt>
                      <c:pt idx="3423">
                        <c:v>324.40877</c:v>
                      </c:pt>
                      <c:pt idx="3424">
                        <c:v>324.40726000000001</c:v>
                      </c:pt>
                      <c:pt idx="3425">
                        <c:v>324.39710000000002</c:v>
                      </c:pt>
                      <c:pt idx="3426">
                        <c:v>324.39465000000001</c:v>
                      </c:pt>
                      <c:pt idx="3427">
                        <c:v>324.40195999999997</c:v>
                      </c:pt>
                      <c:pt idx="3428">
                        <c:v>324.40694999999999</c:v>
                      </c:pt>
                      <c:pt idx="3429">
                        <c:v>324.43158</c:v>
                      </c:pt>
                      <c:pt idx="3430">
                        <c:v>324.43955999999997</c:v>
                      </c:pt>
                      <c:pt idx="3431">
                        <c:v>324.43308000000002</c:v>
                      </c:pt>
                      <c:pt idx="3432">
                        <c:v>324.43441999999999</c:v>
                      </c:pt>
                      <c:pt idx="3433">
                        <c:v>324.42480999999998</c:v>
                      </c:pt>
                      <c:pt idx="3434">
                        <c:v>324.42525999999998</c:v>
                      </c:pt>
                      <c:pt idx="3435">
                        <c:v>324.45549</c:v>
                      </c:pt>
                      <c:pt idx="3436">
                        <c:v>324.43313000000001</c:v>
                      </c:pt>
                      <c:pt idx="3437">
                        <c:v>324.43304000000001</c:v>
                      </c:pt>
                      <c:pt idx="3438">
                        <c:v>324.42687999999998</c:v>
                      </c:pt>
                      <c:pt idx="3439">
                        <c:v>324.43783000000002</c:v>
                      </c:pt>
                      <c:pt idx="3440">
                        <c:v>324.42991000000001</c:v>
                      </c:pt>
                      <c:pt idx="3441">
                        <c:v>324.44844000000001</c:v>
                      </c:pt>
                      <c:pt idx="3442">
                        <c:v>324.42885999999999</c:v>
                      </c:pt>
                      <c:pt idx="3443">
                        <c:v>324.4307</c:v>
                      </c:pt>
                      <c:pt idx="3444">
                        <c:v>324.43306999999999</c:v>
                      </c:pt>
                      <c:pt idx="3445">
                        <c:v>324.46147999999999</c:v>
                      </c:pt>
                      <c:pt idx="3446">
                        <c:v>324.43644</c:v>
                      </c:pt>
                      <c:pt idx="3447">
                        <c:v>324.44817</c:v>
                      </c:pt>
                      <c:pt idx="3448">
                        <c:v>324.41944999999998</c:v>
                      </c:pt>
                      <c:pt idx="3449">
                        <c:v>324.45866999999998</c:v>
                      </c:pt>
                      <c:pt idx="3450">
                        <c:v>324.58447000000001</c:v>
                      </c:pt>
                      <c:pt idx="3451">
                        <c:v>324.67932999999999</c:v>
                      </c:pt>
                      <c:pt idx="3452">
                        <c:v>324.83258999999998</c:v>
                      </c:pt>
                      <c:pt idx="3453">
                        <c:v>324.94117</c:v>
                      </c:pt>
                      <c:pt idx="3454">
                        <c:v>325.04599999999999</c:v>
                      </c:pt>
                      <c:pt idx="3455">
                        <c:v>325.18669</c:v>
                      </c:pt>
                      <c:pt idx="3456">
                        <c:v>325.31822</c:v>
                      </c:pt>
                      <c:pt idx="3457">
                        <c:v>325.46012000000002</c:v>
                      </c:pt>
                      <c:pt idx="3458">
                        <c:v>325.59228000000002</c:v>
                      </c:pt>
                      <c:pt idx="3459">
                        <c:v>325.69997000000001</c:v>
                      </c:pt>
                      <c:pt idx="3460">
                        <c:v>325.81504999999999</c:v>
                      </c:pt>
                      <c:pt idx="3461">
                        <c:v>325.94670000000002</c:v>
                      </c:pt>
                      <c:pt idx="3462">
                        <c:v>326.05146000000002</c:v>
                      </c:pt>
                      <c:pt idx="3463">
                        <c:v>326.20746000000003</c:v>
                      </c:pt>
                      <c:pt idx="3464">
                        <c:v>326.31374</c:v>
                      </c:pt>
                      <c:pt idx="3465">
                        <c:v>326.41129999999998</c:v>
                      </c:pt>
                      <c:pt idx="3466">
                        <c:v>326.56301999999999</c:v>
                      </c:pt>
                      <c:pt idx="3467">
                        <c:v>326.69772999999998</c:v>
                      </c:pt>
                      <c:pt idx="3468">
                        <c:v>326.85640000000001</c:v>
                      </c:pt>
                      <c:pt idx="3469">
                        <c:v>326.97460000000001</c:v>
                      </c:pt>
                      <c:pt idx="3470">
                        <c:v>327.11766</c:v>
                      </c:pt>
                      <c:pt idx="3471">
                        <c:v>327.21838000000002</c:v>
                      </c:pt>
                      <c:pt idx="3472">
                        <c:v>327.35061999999999</c:v>
                      </c:pt>
                      <c:pt idx="3473">
                        <c:v>327.51344999999998</c:v>
                      </c:pt>
                      <c:pt idx="3474">
                        <c:v>327.62727999999998</c:v>
                      </c:pt>
                      <c:pt idx="3475">
                        <c:v>327.72525000000002</c:v>
                      </c:pt>
                      <c:pt idx="3476">
                        <c:v>327.84649999999999</c:v>
                      </c:pt>
                      <c:pt idx="3477">
                        <c:v>327.95013</c:v>
                      </c:pt>
                      <c:pt idx="3478">
                        <c:v>328.07758000000001</c:v>
                      </c:pt>
                      <c:pt idx="3479">
                        <c:v>328.20332999999999</c:v>
                      </c:pt>
                      <c:pt idx="3480">
                        <c:v>328.33008000000001</c:v>
                      </c:pt>
                      <c:pt idx="3481">
                        <c:v>328.45373000000001</c:v>
                      </c:pt>
                      <c:pt idx="3482">
                        <c:v>328.56069000000002</c:v>
                      </c:pt>
                      <c:pt idx="3483">
                        <c:v>328.68425999999999</c:v>
                      </c:pt>
                      <c:pt idx="3484">
                        <c:v>328.85003</c:v>
                      </c:pt>
                      <c:pt idx="3485">
                        <c:v>328.96508</c:v>
                      </c:pt>
                      <c:pt idx="3486">
                        <c:v>329.09545000000003</c:v>
                      </c:pt>
                      <c:pt idx="3487">
                        <c:v>329.23822000000001</c:v>
                      </c:pt>
                      <c:pt idx="3488">
                        <c:v>329.35172999999998</c:v>
                      </c:pt>
                      <c:pt idx="3489">
                        <c:v>329.47944999999999</c:v>
                      </c:pt>
                      <c:pt idx="3490">
                        <c:v>329.60408999999999</c:v>
                      </c:pt>
                      <c:pt idx="3491">
                        <c:v>329.73079999999999</c:v>
                      </c:pt>
                      <c:pt idx="3492">
                        <c:v>329.83321999999998</c:v>
                      </c:pt>
                      <c:pt idx="3493">
                        <c:v>329.94533999999999</c:v>
                      </c:pt>
                      <c:pt idx="3494">
                        <c:v>330.06074999999998</c:v>
                      </c:pt>
                      <c:pt idx="3495">
                        <c:v>330.19349999999997</c:v>
                      </c:pt>
                      <c:pt idx="3496">
                        <c:v>330.33864999999997</c:v>
                      </c:pt>
                      <c:pt idx="3497">
                        <c:v>330.46584000000001</c:v>
                      </c:pt>
                      <c:pt idx="3498">
                        <c:v>330.57526999999999</c:v>
                      </c:pt>
                      <c:pt idx="3499">
                        <c:v>330.68673999999999</c:v>
                      </c:pt>
                      <c:pt idx="3500">
                        <c:v>330.82983000000002</c:v>
                      </c:pt>
                      <c:pt idx="3501">
                        <c:v>330.9778</c:v>
                      </c:pt>
                      <c:pt idx="3502">
                        <c:v>331.08737000000002</c:v>
                      </c:pt>
                      <c:pt idx="3503">
                        <c:v>331.22280000000001</c:v>
                      </c:pt>
                      <c:pt idx="3504">
                        <c:v>331.35984000000002</c:v>
                      </c:pt>
                      <c:pt idx="3505">
                        <c:v>331.46436999999997</c:v>
                      </c:pt>
                      <c:pt idx="3506">
                        <c:v>331.65258</c:v>
                      </c:pt>
                      <c:pt idx="3507">
                        <c:v>331.71787999999998</c:v>
                      </c:pt>
                      <c:pt idx="3508">
                        <c:v>331.86347000000001</c:v>
                      </c:pt>
                      <c:pt idx="3509">
                        <c:v>331.98804000000001</c:v>
                      </c:pt>
                      <c:pt idx="3510">
                        <c:v>332.12752999999998</c:v>
                      </c:pt>
                      <c:pt idx="3511">
                        <c:v>332.26900999999998</c:v>
                      </c:pt>
                      <c:pt idx="3512">
                        <c:v>332.37693000000002</c:v>
                      </c:pt>
                      <c:pt idx="3513">
                        <c:v>332.50855999999999</c:v>
                      </c:pt>
                      <c:pt idx="3514">
                        <c:v>332.63742999999999</c:v>
                      </c:pt>
                      <c:pt idx="3515">
                        <c:v>332.76859000000002</c:v>
                      </c:pt>
                      <c:pt idx="3516">
                        <c:v>332.86185999999998</c:v>
                      </c:pt>
                      <c:pt idx="3517">
                        <c:v>332.99835000000002</c:v>
                      </c:pt>
                      <c:pt idx="3518">
                        <c:v>333.10858999999999</c:v>
                      </c:pt>
                      <c:pt idx="3519">
                        <c:v>333.24020000000002</c:v>
                      </c:pt>
                      <c:pt idx="3520">
                        <c:v>333.36808000000002</c:v>
                      </c:pt>
                      <c:pt idx="3521">
                        <c:v>333.48054000000002</c:v>
                      </c:pt>
                      <c:pt idx="3522">
                        <c:v>333.61655999999999</c:v>
                      </c:pt>
                      <c:pt idx="3523">
                        <c:v>333.72021999999998</c:v>
                      </c:pt>
                      <c:pt idx="3524">
                        <c:v>333.86520000000002</c:v>
                      </c:pt>
                      <c:pt idx="3525">
                        <c:v>333.96127000000001</c:v>
                      </c:pt>
                      <c:pt idx="3526">
                        <c:v>334.12914999999998</c:v>
                      </c:pt>
                      <c:pt idx="3527">
                        <c:v>334.21154000000001</c:v>
                      </c:pt>
                      <c:pt idx="3528">
                        <c:v>334.33656000000002</c:v>
                      </c:pt>
                      <c:pt idx="3529">
                        <c:v>334.49982</c:v>
                      </c:pt>
                      <c:pt idx="3530">
                        <c:v>334.61158</c:v>
                      </c:pt>
                      <c:pt idx="3531">
                        <c:v>334.78825999999998</c:v>
                      </c:pt>
                      <c:pt idx="3532">
                        <c:v>334.91791000000001</c:v>
                      </c:pt>
                      <c:pt idx="3533">
                        <c:v>335.03651000000002</c:v>
                      </c:pt>
                      <c:pt idx="3534">
                        <c:v>335.12966</c:v>
                      </c:pt>
                      <c:pt idx="3535">
                        <c:v>335.27616</c:v>
                      </c:pt>
                      <c:pt idx="3536">
                        <c:v>335.39668</c:v>
                      </c:pt>
                      <c:pt idx="3537">
                        <c:v>335.51607000000001</c:v>
                      </c:pt>
                      <c:pt idx="3538">
                        <c:v>335.64449000000002</c:v>
                      </c:pt>
                      <c:pt idx="3539">
                        <c:v>335.76179000000002</c:v>
                      </c:pt>
                      <c:pt idx="3540">
                        <c:v>335.88666000000001</c:v>
                      </c:pt>
                      <c:pt idx="3541">
                        <c:v>336.00202999999999</c:v>
                      </c:pt>
                      <c:pt idx="3542">
                        <c:v>336.12385999999998</c:v>
                      </c:pt>
                      <c:pt idx="3543">
                        <c:v>336.26112999999998</c:v>
                      </c:pt>
                      <c:pt idx="3544">
                        <c:v>336.39648999999997</c:v>
                      </c:pt>
                      <c:pt idx="3545">
                        <c:v>336.50927999999999</c:v>
                      </c:pt>
                      <c:pt idx="3546">
                        <c:v>336.63058000000001</c:v>
                      </c:pt>
                      <c:pt idx="3547">
                        <c:v>336.78399000000002</c:v>
                      </c:pt>
                      <c:pt idx="3548">
                        <c:v>336.89765</c:v>
                      </c:pt>
                      <c:pt idx="3549">
                        <c:v>337.02494999999999</c:v>
                      </c:pt>
                      <c:pt idx="3550">
                        <c:v>337.15854999999999</c:v>
                      </c:pt>
                      <c:pt idx="3551">
                        <c:v>337.28732000000002</c:v>
                      </c:pt>
                      <c:pt idx="3552">
                        <c:v>337.40998999999999</c:v>
                      </c:pt>
                      <c:pt idx="3553">
                        <c:v>337.52095000000003</c:v>
                      </c:pt>
                      <c:pt idx="3554">
                        <c:v>337.66118999999998</c:v>
                      </c:pt>
                      <c:pt idx="3555">
                        <c:v>337.76994000000002</c:v>
                      </c:pt>
                      <c:pt idx="3556">
                        <c:v>337.89983999999998</c:v>
                      </c:pt>
                      <c:pt idx="3557">
                        <c:v>338.02701999999999</c:v>
                      </c:pt>
                      <c:pt idx="3558">
                        <c:v>338.15593999999999</c:v>
                      </c:pt>
                      <c:pt idx="3559">
                        <c:v>338.25434999999999</c:v>
                      </c:pt>
                      <c:pt idx="3560">
                        <c:v>338.34820999999999</c:v>
                      </c:pt>
                      <c:pt idx="3561">
                        <c:v>338.46418999999997</c:v>
                      </c:pt>
                      <c:pt idx="3562">
                        <c:v>338.60574000000003</c:v>
                      </c:pt>
                      <c:pt idx="3563">
                        <c:v>338.72197</c:v>
                      </c:pt>
                      <c:pt idx="3564">
                        <c:v>338.88650000000001</c:v>
                      </c:pt>
                      <c:pt idx="3565">
                        <c:v>339.00252</c:v>
                      </c:pt>
                      <c:pt idx="3566">
                        <c:v>339.15269999999998</c:v>
                      </c:pt>
                      <c:pt idx="3567">
                        <c:v>339.27967999999998</c:v>
                      </c:pt>
                      <c:pt idx="3568">
                        <c:v>339.36398000000003</c:v>
                      </c:pt>
                      <c:pt idx="3569">
                        <c:v>339.48851000000002</c:v>
                      </c:pt>
                      <c:pt idx="3570">
                        <c:v>339.62184999999999</c:v>
                      </c:pt>
                      <c:pt idx="3571">
                        <c:v>339.74072000000001</c:v>
                      </c:pt>
                      <c:pt idx="3572">
                        <c:v>339.86653999999999</c:v>
                      </c:pt>
                      <c:pt idx="3573">
                        <c:v>339.97521999999998</c:v>
                      </c:pt>
                      <c:pt idx="3574">
                        <c:v>340.12119000000001</c:v>
                      </c:pt>
                      <c:pt idx="3575">
                        <c:v>340.22667000000001</c:v>
                      </c:pt>
                      <c:pt idx="3576">
                        <c:v>340.39688000000001</c:v>
                      </c:pt>
                      <c:pt idx="3577">
                        <c:v>340.51623000000001</c:v>
                      </c:pt>
                      <c:pt idx="3578">
                        <c:v>340.68317999999999</c:v>
                      </c:pt>
                      <c:pt idx="3579">
                        <c:v>340.77453000000003</c:v>
                      </c:pt>
                      <c:pt idx="3580">
                        <c:v>340.84712999999999</c:v>
                      </c:pt>
                      <c:pt idx="3581">
                        <c:v>340.99432000000002</c:v>
                      </c:pt>
                      <c:pt idx="3582">
                        <c:v>341.11063999999999</c:v>
                      </c:pt>
                      <c:pt idx="3583">
                        <c:v>341.23358999999999</c:v>
                      </c:pt>
                      <c:pt idx="3584">
                        <c:v>341.35919999999999</c:v>
                      </c:pt>
                      <c:pt idx="3585">
                        <c:v>341.48912999999999</c:v>
                      </c:pt>
                      <c:pt idx="3586">
                        <c:v>341.64476999999999</c:v>
                      </c:pt>
                      <c:pt idx="3587">
                        <c:v>341.75864999999999</c:v>
                      </c:pt>
                      <c:pt idx="3588">
                        <c:v>341.88324</c:v>
                      </c:pt>
                      <c:pt idx="3589">
                        <c:v>342.00945999999999</c:v>
                      </c:pt>
                      <c:pt idx="3590">
                        <c:v>342.12975999999998</c:v>
                      </c:pt>
                      <c:pt idx="3591">
                        <c:v>342.23757999999998</c:v>
                      </c:pt>
                      <c:pt idx="3592">
                        <c:v>342.36275000000001</c:v>
                      </c:pt>
                      <c:pt idx="3593">
                        <c:v>342.53228999999999</c:v>
                      </c:pt>
                      <c:pt idx="3594">
                        <c:v>342.66878000000003</c:v>
                      </c:pt>
                      <c:pt idx="3595">
                        <c:v>342.76267000000001</c:v>
                      </c:pt>
                      <c:pt idx="3596">
                        <c:v>342.93398999999999</c:v>
                      </c:pt>
                      <c:pt idx="3597">
                        <c:v>343.01452999999998</c:v>
                      </c:pt>
                      <c:pt idx="3598">
                        <c:v>343.13898999999998</c:v>
                      </c:pt>
                      <c:pt idx="3599">
                        <c:v>343.26749000000001</c:v>
                      </c:pt>
                      <c:pt idx="3600">
                        <c:v>343.37448000000001</c:v>
                      </c:pt>
                      <c:pt idx="3601">
                        <c:v>343.48806999999999</c:v>
                      </c:pt>
                      <c:pt idx="3602">
                        <c:v>343.62286</c:v>
                      </c:pt>
                      <c:pt idx="3603">
                        <c:v>343.74387999999999</c:v>
                      </c:pt>
                      <c:pt idx="3604">
                        <c:v>343.88346999999999</c:v>
                      </c:pt>
                      <c:pt idx="3605">
                        <c:v>343.98563999999999</c:v>
                      </c:pt>
                      <c:pt idx="3606">
                        <c:v>344.11914999999999</c:v>
                      </c:pt>
                      <c:pt idx="3607">
                        <c:v>344.25477999999998</c:v>
                      </c:pt>
                      <c:pt idx="3608">
                        <c:v>344.40424999999999</c:v>
                      </c:pt>
                      <c:pt idx="3609">
                        <c:v>344.49358000000001</c:v>
                      </c:pt>
                      <c:pt idx="3610">
                        <c:v>344.64526000000001</c:v>
                      </c:pt>
                      <c:pt idx="3611">
                        <c:v>344.76688999999999</c:v>
                      </c:pt>
                      <c:pt idx="3612">
                        <c:v>344.86331000000001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344A'!$BJ$4:$BJ$3616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-3.7799999999999986E-4</c:v>
                      </c:pt>
                      <c:pt idx="1">
                        <c:v>-3.7849999999999982E-4</c:v>
                      </c:pt>
                      <c:pt idx="2">
                        <c:v>-3.7849999999999982E-4</c:v>
                      </c:pt>
                      <c:pt idx="3">
                        <c:v>-3.7899999999999983E-4</c:v>
                      </c:pt>
                      <c:pt idx="4">
                        <c:v>-3.8049999999999971E-4</c:v>
                      </c:pt>
                      <c:pt idx="5">
                        <c:v>-3.8049999999999982E-4</c:v>
                      </c:pt>
                      <c:pt idx="6">
                        <c:v>-3.8049999999999971E-4</c:v>
                      </c:pt>
                      <c:pt idx="7">
                        <c:v>-3.7849999999999971E-4</c:v>
                      </c:pt>
                      <c:pt idx="8">
                        <c:v>-3.799999999999998E-4</c:v>
                      </c:pt>
                      <c:pt idx="9">
                        <c:v>-3.7899999999999978E-4</c:v>
                      </c:pt>
                      <c:pt idx="10">
                        <c:v>-3.774999999999998E-4</c:v>
                      </c:pt>
                      <c:pt idx="11">
                        <c:v>-3.774999999999998E-4</c:v>
                      </c:pt>
                      <c:pt idx="12">
                        <c:v>-3.7699999999999979E-4</c:v>
                      </c:pt>
                      <c:pt idx="13">
                        <c:v>-3.8149999999999973E-4</c:v>
                      </c:pt>
                      <c:pt idx="14">
                        <c:v>-3.8349999999999967E-4</c:v>
                      </c:pt>
                      <c:pt idx="15">
                        <c:v>-3.8599999999999973E-4</c:v>
                      </c:pt>
                      <c:pt idx="16">
                        <c:v>-3.8699999999999965E-4</c:v>
                      </c:pt>
                      <c:pt idx="17">
                        <c:v>-3.8549999999999961E-4</c:v>
                      </c:pt>
                      <c:pt idx="18">
                        <c:v>-3.8599999999999968E-4</c:v>
                      </c:pt>
                      <c:pt idx="19">
                        <c:v>-3.8499999999999965E-4</c:v>
                      </c:pt>
                      <c:pt idx="20">
                        <c:v>-3.844999999999997E-4</c:v>
                      </c:pt>
                      <c:pt idx="21">
                        <c:v>-3.8249999999999965E-4</c:v>
                      </c:pt>
                      <c:pt idx="22">
                        <c:v>-3.8099999999999967E-4</c:v>
                      </c:pt>
                      <c:pt idx="23">
                        <c:v>-3.779999999999997E-4</c:v>
                      </c:pt>
                      <c:pt idx="24">
                        <c:v>-3.7649999999999977E-4</c:v>
                      </c:pt>
                      <c:pt idx="25">
                        <c:v>-3.7449999999999962E-4</c:v>
                      </c:pt>
                      <c:pt idx="26">
                        <c:v>-3.7099999999999964E-4</c:v>
                      </c:pt>
                      <c:pt idx="27">
                        <c:v>-3.6649999999999958E-4</c:v>
                      </c:pt>
                      <c:pt idx="28">
                        <c:v>-3.6149999999999968E-4</c:v>
                      </c:pt>
                      <c:pt idx="29">
                        <c:v>-3.5899999999999967E-4</c:v>
                      </c:pt>
                      <c:pt idx="30">
                        <c:v>-3.4449999999999954E-4</c:v>
                      </c:pt>
                      <c:pt idx="31">
                        <c:v>-3.3499999999999958E-4</c:v>
                      </c:pt>
                      <c:pt idx="32">
                        <c:v>-3.3099999999999953E-4</c:v>
                      </c:pt>
                      <c:pt idx="33">
                        <c:v>-3.2799999999999968E-4</c:v>
                      </c:pt>
                      <c:pt idx="34">
                        <c:v>-3.2299999999999967E-4</c:v>
                      </c:pt>
                      <c:pt idx="35">
                        <c:v>-3.089999999999996E-4</c:v>
                      </c:pt>
                      <c:pt idx="36">
                        <c:v>-2.9699999999999974E-4</c:v>
                      </c:pt>
                      <c:pt idx="37">
                        <c:v>-2.9149999999999966E-4</c:v>
                      </c:pt>
                      <c:pt idx="38">
                        <c:v>-2.8399999999999958E-4</c:v>
                      </c:pt>
                      <c:pt idx="39">
                        <c:v>-2.7599999999999955E-4</c:v>
                      </c:pt>
                      <c:pt idx="40">
                        <c:v>-2.6899999999999965E-4</c:v>
                      </c:pt>
                      <c:pt idx="41">
                        <c:v>-2.5749999999999965E-4</c:v>
                      </c:pt>
                      <c:pt idx="42">
                        <c:v>-2.4499999999999961E-4</c:v>
                      </c:pt>
                      <c:pt idx="43">
                        <c:v>-2.3649999999999962E-4</c:v>
                      </c:pt>
                      <c:pt idx="44">
                        <c:v>-2.2449999999999955E-4</c:v>
                      </c:pt>
                      <c:pt idx="45">
                        <c:v>-2.1049999999999959E-4</c:v>
                      </c:pt>
                      <c:pt idx="46">
                        <c:v>-2.0049999999999953E-4</c:v>
                      </c:pt>
                      <c:pt idx="47">
                        <c:v>-1.8949999999999967E-4</c:v>
                      </c:pt>
                      <c:pt idx="48">
                        <c:v>-1.774999999999996E-4</c:v>
                      </c:pt>
                      <c:pt idx="49">
                        <c:v>-1.5799999999999975E-4</c:v>
                      </c:pt>
                      <c:pt idx="50">
                        <c:v>-1.4399999999999981E-4</c:v>
                      </c:pt>
                      <c:pt idx="51">
                        <c:v>-1.3299999999999979E-4</c:v>
                      </c:pt>
                      <c:pt idx="52">
                        <c:v>-1.2499999999999979E-4</c:v>
                      </c:pt>
                      <c:pt idx="53">
                        <c:v>-1.1349999999999978E-4</c:v>
                      </c:pt>
                      <c:pt idx="54">
                        <c:v>-9.7999999999999726E-5</c:v>
                      </c:pt>
                      <c:pt idx="55">
                        <c:v>-8.8999999999999751E-5</c:v>
                      </c:pt>
                      <c:pt idx="56">
                        <c:v>-7.7999999999999822E-5</c:v>
                      </c:pt>
                      <c:pt idx="57">
                        <c:v>-7.5999999999999801E-5</c:v>
                      </c:pt>
                      <c:pt idx="58">
                        <c:v>-6.6999999999999785E-5</c:v>
                      </c:pt>
                      <c:pt idx="59">
                        <c:v>-6.0499999999999736E-5</c:v>
                      </c:pt>
                      <c:pt idx="60">
                        <c:v>-3.5499999999999731E-5</c:v>
                      </c:pt>
                      <c:pt idx="61">
                        <c:v>-1.3499999999999745E-5</c:v>
                      </c:pt>
                      <c:pt idx="62">
                        <c:v>-7.4999999999997461E-6</c:v>
                      </c:pt>
                      <c:pt idx="63">
                        <c:v>2.5000000000001929E-6</c:v>
                      </c:pt>
                      <c:pt idx="64">
                        <c:v>4.5000000000001983E-6</c:v>
                      </c:pt>
                      <c:pt idx="65">
                        <c:v>1.1000000000000228E-5</c:v>
                      </c:pt>
                      <c:pt idx="66">
                        <c:v>1.0000000000000235E-5</c:v>
                      </c:pt>
                      <c:pt idx="67">
                        <c:v>1.1000000000000245E-5</c:v>
                      </c:pt>
                      <c:pt idx="68">
                        <c:v>1.6000000000000233E-5</c:v>
                      </c:pt>
                      <c:pt idx="69">
                        <c:v>1.7500000000000205E-5</c:v>
                      </c:pt>
                      <c:pt idx="70">
                        <c:v>1.5000000000000204E-5</c:v>
                      </c:pt>
                      <c:pt idx="71">
                        <c:v>2.1000000000000202E-5</c:v>
                      </c:pt>
                      <c:pt idx="72">
                        <c:v>1.8000000000000187E-5</c:v>
                      </c:pt>
                      <c:pt idx="73">
                        <c:v>2.2500000000000178E-5</c:v>
                      </c:pt>
                      <c:pt idx="74">
                        <c:v>2.2500000000000195E-5</c:v>
                      </c:pt>
                      <c:pt idx="75">
                        <c:v>2.7500000000000147E-5</c:v>
                      </c:pt>
                      <c:pt idx="76">
                        <c:v>3.1000000000000144E-5</c:v>
                      </c:pt>
                      <c:pt idx="77">
                        <c:v>3.6000000000000164E-5</c:v>
                      </c:pt>
                      <c:pt idx="78">
                        <c:v>4.0500000000000151E-5</c:v>
                      </c:pt>
                      <c:pt idx="79">
                        <c:v>4.4000000000000148E-5</c:v>
                      </c:pt>
                      <c:pt idx="80">
                        <c:v>5.1000000000000162E-5</c:v>
                      </c:pt>
                      <c:pt idx="81">
                        <c:v>5.4500000000000159E-5</c:v>
                      </c:pt>
                      <c:pt idx="82">
                        <c:v>5.9500000000000159E-5</c:v>
                      </c:pt>
                      <c:pt idx="83">
                        <c:v>6.0000000000000137E-5</c:v>
                      </c:pt>
                      <c:pt idx="84">
                        <c:v>6.6000000000000168E-5</c:v>
                      </c:pt>
                      <c:pt idx="85">
                        <c:v>8.0500000000000208E-5</c:v>
                      </c:pt>
                      <c:pt idx="86">
                        <c:v>8.3000000000000174E-5</c:v>
                      </c:pt>
                      <c:pt idx="87">
                        <c:v>9.0000000000000168E-5</c:v>
                      </c:pt>
                      <c:pt idx="88">
                        <c:v>9.7500000000000202E-5</c:v>
                      </c:pt>
                      <c:pt idx="89">
                        <c:v>1.0850000000000021E-4</c:v>
                      </c:pt>
                      <c:pt idx="90">
                        <c:v>1.1600000000000018E-4</c:v>
                      </c:pt>
                      <c:pt idx="91">
                        <c:v>1.2100000000000022E-4</c:v>
                      </c:pt>
                      <c:pt idx="92">
                        <c:v>1.2550000000000026E-4</c:v>
                      </c:pt>
                      <c:pt idx="93">
                        <c:v>1.3100000000000015E-4</c:v>
                      </c:pt>
                      <c:pt idx="94">
                        <c:v>1.3650000000000012E-4</c:v>
                      </c:pt>
                      <c:pt idx="95">
                        <c:v>1.4350000000000005E-4</c:v>
                      </c:pt>
                      <c:pt idx="96">
                        <c:v>1.5100000000000004E-4</c:v>
                      </c:pt>
                      <c:pt idx="97">
                        <c:v>1.5800000000000002E-4</c:v>
                      </c:pt>
                      <c:pt idx="98">
                        <c:v>1.6550000000000001E-4</c:v>
                      </c:pt>
                      <c:pt idx="99">
                        <c:v>1.7700000000000005E-4</c:v>
                      </c:pt>
                      <c:pt idx="100">
                        <c:v>1.8400000000000005E-4</c:v>
                      </c:pt>
                      <c:pt idx="101">
                        <c:v>1.9100000000000006E-4</c:v>
                      </c:pt>
                      <c:pt idx="102">
                        <c:v>2.0250000000000004E-4</c:v>
                      </c:pt>
                      <c:pt idx="103">
                        <c:v>2.1050000000000008E-4</c:v>
                      </c:pt>
                      <c:pt idx="104">
                        <c:v>2.1650000000000003E-4</c:v>
                      </c:pt>
                      <c:pt idx="105">
                        <c:v>2.2450000000000001E-4</c:v>
                      </c:pt>
                      <c:pt idx="106">
                        <c:v>2.3450000000000006E-4</c:v>
                      </c:pt>
                      <c:pt idx="107">
                        <c:v>2.4150000000000004E-4</c:v>
                      </c:pt>
                      <c:pt idx="108">
                        <c:v>2.5050000000000007E-4</c:v>
                      </c:pt>
                      <c:pt idx="109">
                        <c:v>2.5700000000000007E-4</c:v>
                      </c:pt>
                      <c:pt idx="110">
                        <c:v>2.6650000000000008E-4</c:v>
                      </c:pt>
                      <c:pt idx="111">
                        <c:v>2.7250000000000012E-4</c:v>
                      </c:pt>
                      <c:pt idx="112">
                        <c:v>2.760000000000001E-4</c:v>
                      </c:pt>
                      <c:pt idx="113">
                        <c:v>2.8550000000000011E-4</c:v>
                      </c:pt>
                      <c:pt idx="114">
                        <c:v>2.9150000000000009E-4</c:v>
                      </c:pt>
                      <c:pt idx="115">
                        <c:v>2.9750000000000008E-4</c:v>
                      </c:pt>
                      <c:pt idx="116">
                        <c:v>3.0200000000000013E-4</c:v>
                      </c:pt>
                      <c:pt idx="117">
                        <c:v>3.1050000000000012E-4</c:v>
                      </c:pt>
                      <c:pt idx="118">
                        <c:v>3.1850000000000004E-4</c:v>
                      </c:pt>
                      <c:pt idx="119">
                        <c:v>3.2800000000000011E-4</c:v>
                      </c:pt>
                      <c:pt idx="120">
                        <c:v>3.3900000000000027E-4</c:v>
                      </c:pt>
                      <c:pt idx="121">
                        <c:v>3.4150000000000022E-4</c:v>
                      </c:pt>
                      <c:pt idx="122">
                        <c:v>3.4800000000000016E-4</c:v>
                      </c:pt>
                      <c:pt idx="123">
                        <c:v>3.4950000000000015E-4</c:v>
                      </c:pt>
                      <c:pt idx="124">
                        <c:v>3.5050000000000033E-4</c:v>
                      </c:pt>
                      <c:pt idx="125">
                        <c:v>3.5550000000000035E-4</c:v>
                      </c:pt>
                      <c:pt idx="126">
                        <c:v>3.5300000000000023E-4</c:v>
                      </c:pt>
                      <c:pt idx="127">
                        <c:v>3.5200000000000021E-4</c:v>
                      </c:pt>
                      <c:pt idx="128">
                        <c:v>3.5300000000000034E-4</c:v>
                      </c:pt>
                      <c:pt idx="129">
                        <c:v>3.4950000000000031E-4</c:v>
                      </c:pt>
                      <c:pt idx="130">
                        <c:v>3.4850000000000029E-4</c:v>
                      </c:pt>
                      <c:pt idx="131">
                        <c:v>3.4650000000000035E-4</c:v>
                      </c:pt>
                      <c:pt idx="132">
                        <c:v>3.4900000000000035E-4</c:v>
                      </c:pt>
                      <c:pt idx="133">
                        <c:v>3.4950000000000036E-4</c:v>
                      </c:pt>
                      <c:pt idx="134">
                        <c:v>3.470000000000003E-4</c:v>
                      </c:pt>
                      <c:pt idx="135">
                        <c:v>3.4550000000000027E-4</c:v>
                      </c:pt>
                      <c:pt idx="136">
                        <c:v>3.4350000000000027E-4</c:v>
                      </c:pt>
                      <c:pt idx="137">
                        <c:v>3.4100000000000032E-4</c:v>
                      </c:pt>
                      <c:pt idx="138">
                        <c:v>3.4150000000000028E-4</c:v>
                      </c:pt>
                      <c:pt idx="139">
                        <c:v>3.400000000000003E-4</c:v>
                      </c:pt>
                      <c:pt idx="140">
                        <c:v>3.3500000000000039E-4</c:v>
                      </c:pt>
                      <c:pt idx="141">
                        <c:v>3.2400000000000018E-4</c:v>
                      </c:pt>
                      <c:pt idx="142">
                        <c:v>3.2450000000000035E-4</c:v>
                      </c:pt>
                      <c:pt idx="143">
                        <c:v>3.1750000000000029E-4</c:v>
                      </c:pt>
                      <c:pt idx="144">
                        <c:v>3.1600000000000015E-4</c:v>
                      </c:pt>
                      <c:pt idx="145">
                        <c:v>3.095000000000002E-4</c:v>
                      </c:pt>
                      <c:pt idx="146">
                        <c:v>3.0650000000000019E-4</c:v>
                      </c:pt>
                      <c:pt idx="147">
                        <c:v>3.0000000000000019E-4</c:v>
                      </c:pt>
                      <c:pt idx="148">
                        <c:v>2.9500000000000018E-4</c:v>
                      </c:pt>
                      <c:pt idx="149">
                        <c:v>2.9500000000000018E-4</c:v>
                      </c:pt>
                      <c:pt idx="150">
                        <c:v>2.8800000000000006E-4</c:v>
                      </c:pt>
                      <c:pt idx="151">
                        <c:v>2.8500000000000004E-4</c:v>
                      </c:pt>
                      <c:pt idx="152">
                        <c:v>2.7050000000000018E-4</c:v>
                      </c:pt>
                      <c:pt idx="153">
                        <c:v>2.5950000000000013E-4</c:v>
                      </c:pt>
                      <c:pt idx="154">
                        <c:v>2.5600000000000026E-4</c:v>
                      </c:pt>
                      <c:pt idx="155">
                        <c:v>2.5200000000000016E-4</c:v>
                      </c:pt>
                      <c:pt idx="156">
                        <c:v>2.5000000000000028E-4</c:v>
                      </c:pt>
                      <c:pt idx="157">
                        <c:v>2.5250000000000017E-4</c:v>
                      </c:pt>
                      <c:pt idx="158">
                        <c:v>2.5400000000000016E-4</c:v>
                      </c:pt>
                      <c:pt idx="159">
                        <c:v>2.5250000000000028E-4</c:v>
                      </c:pt>
                      <c:pt idx="160">
                        <c:v>2.5150000000000031E-4</c:v>
                      </c:pt>
                      <c:pt idx="161">
                        <c:v>2.4750000000000027E-4</c:v>
                      </c:pt>
                      <c:pt idx="162">
                        <c:v>2.490000000000002E-4</c:v>
                      </c:pt>
                      <c:pt idx="163">
                        <c:v>2.4950000000000026E-4</c:v>
                      </c:pt>
                      <c:pt idx="164">
                        <c:v>2.4950000000000021E-4</c:v>
                      </c:pt>
                      <c:pt idx="165">
                        <c:v>2.470000000000002E-4</c:v>
                      </c:pt>
                      <c:pt idx="166">
                        <c:v>2.5200000000000027E-4</c:v>
                      </c:pt>
                      <c:pt idx="167">
                        <c:v>2.5650000000000033E-4</c:v>
                      </c:pt>
                      <c:pt idx="168">
                        <c:v>2.6400000000000018E-4</c:v>
                      </c:pt>
                      <c:pt idx="169">
                        <c:v>2.6600000000000018E-4</c:v>
                      </c:pt>
                      <c:pt idx="170">
                        <c:v>2.6750000000000027E-4</c:v>
                      </c:pt>
                      <c:pt idx="171">
                        <c:v>2.7050000000000012E-4</c:v>
                      </c:pt>
                      <c:pt idx="172">
                        <c:v>2.7350000000000025E-4</c:v>
                      </c:pt>
                      <c:pt idx="173">
                        <c:v>2.7350000000000025E-4</c:v>
                      </c:pt>
                      <c:pt idx="174">
                        <c:v>2.7750000000000024E-4</c:v>
                      </c:pt>
                      <c:pt idx="175">
                        <c:v>2.8050000000000015E-4</c:v>
                      </c:pt>
                      <c:pt idx="176">
                        <c:v>2.8650000000000013E-4</c:v>
                      </c:pt>
                      <c:pt idx="177">
                        <c:v>2.8350000000000022E-4</c:v>
                      </c:pt>
                      <c:pt idx="178">
                        <c:v>2.8250000000000014E-4</c:v>
                      </c:pt>
                      <c:pt idx="179">
                        <c:v>2.8650000000000024E-4</c:v>
                      </c:pt>
                      <c:pt idx="180">
                        <c:v>2.8500000000000021E-4</c:v>
                      </c:pt>
                      <c:pt idx="181">
                        <c:v>2.8400000000000018E-4</c:v>
                      </c:pt>
                      <c:pt idx="182">
                        <c:v>2.7350000000000014E-4</c:v>
                      </c:pt>
                      <c:pt idx="183">
                        <c:v>2.7250000000000012E-4</c:v>
                      </c:pt>
                      <c:pt idx="184">
                        <c:v>2.7250000000000023E-4</c:v>
                      </c:pt>
                      <c:pt idx="185">
                        <c:v>2.7450000000000028E-4</c:v>
                      </c:pt>
                      <c:pt idx="186">
                        <c:v>2.7750000000000024E-4</c:v>
                      </c:pt>
                      <c:pt idx="187">
                        <c:v>2.8200000000000024E-4</c:v>
                      </c:pt>
                      <c:pt idx="188">
                        <c:v>2.8250000000000025E-4</c:v>
                      </c:pt>
                      <c:pt idx="189">
                        <c:v>2.820000000000003E-4</c:v>
                      </c:pt>
                      <c:pt idx="190">
                        <c:v>2.8600000000000028E-4</c:v>
                      </c:pt>
                      <c:pt idx="191">
                        <c:v>2.9150000000000026E-4</c:v>
                      </c:pt>
                      <c:pt idx="192">
                        <c:v>2.9100000000000024E-4</c:v>
                      </c:pt>
                      <c:pt idx="193">
                        <c:v>2.9300000000000018E-4</c:v>
                      </c:pt>
                      <c:pt idx="194">
                        <c:v>2.805000000000002E-4</c:v>
                      </c:pt>
                      <c:pt idx="195">
                        <c:v>2.8150000000000017E-4</c:v>
                      </c:pt>
                      <c:pt idx="196">
                        <c:v>2.8300000000000005E-4</c:v>
                      </c:pt>
                      <c:pt idx="197">
                        <c:v>2.8250000000000009E-4</c:v>
                      </c:pt>
                      <c:pt idx="198">
                        <c:v>2.7800000000000004E-4</c:v>
                      </c:pt>
                      <c:pt idx="199">
                        <c:v>2.7600000000000015E-4</c:v>
                      </c:pt>
                      <c:pt idx="200">
                        <c:v>2.7000000000000006E-4</c:v>
                      </c:pt>
                      <c:pt idx="201">
                        <c:v>2.6300000000000005E-4</c:v>
                      </c:pt>
                      <c:pt idx="202">
                        <c:v>2.6200000000000003E-4</c:v>
                      </c:pt>
                      <c:pt idx="203">
                        <c:v>2.6300000000000005E-4</c:v>
                      </c:pt>
                      <c:pt idx="204">
                        <c:v>2.6200000000000008E-4</c:v>
                      </c:pt>
                      <c:pt idx="205">
                        <c:v>2.5950000000000002E-4</c:v>
                      </c:pt>
                      <c:pt idx="206">
                        <c:v>2.650000000000001E-4</c:v>
                      </c:pt>
                      <c:pt idx="207">
                        <c:v>2.5900000000000001E-4</c:v>
                      </c:pt>
                      <c:pt idx="208">
                        <c:v>2.5400000000000005E-4</c:v>
                      </c:pt>
                      <c:pt idx="209">
                        <c:v>2.4550000000000006E-4</c:v>
                      </c:pt>
                      <c:pt idx="210">
                        <c:v>2.360000000000001E-4</c:v>
                      </c:pt>
                      <c:pt idx="211">
                        <c:v>2.3450000000000012E-4</c:v>
                      </c:pt>
                      <c:pt idx="212">
                        <c:v>2.2900000000000004E-4</c:v>
                      </c:pt>
                      <c:pt idx="213">
                        <c:v>2.2750000000000005E-4</c:v>
                      </c:pt>
                      <c:pt idx="214">
                        <c:v>2.2450000000000004E-4</c:v>
                      </c:pt>
                      <c:pt idx="215">
                        <c:v>2.215000000000001E-4</c:v>
                      </c:pt>
                      <c:pt idx="216">
                        <c:v>2.1600000000000007E-4</c:v>
                      </c:pt>
                      <c:pt idx="217">
                        <c:v>2.0749999999999998E-4</c:v>
                      </c:pt>
                      <c:pt idx="218">
                        <c:v>2.0549999999999993E-4</c:v>
                      </c:pt>
                      <c:pt idx="219">
                        <c:v>2.0449999999999996E-4</c:v>
                      </c:pt>
                      <c:pt idx="220">
                        <c:v>1.9799999999999991E-4</c:v>
                      </c:pt>
                      <c:pt idx="221">
                        <c:v>1.9449999999999996E-4</c:v>
                      </c:pt>
                      <c:pt idx="222">
                        <c:v>1.7699999999999997E-4</c:v>
                      </c:pt>
                      <c:pt idx="223">
                        <c:v>1.6449999999999993E-4</c:v>
                      </c:pt>
                      <c:pt idx="224">
                        <c:v>1.5949999999999992E-4</c:v>
                      </c:pt>
                      <c:pt idx="225">
                        <c:v>1.5649999999999998E-4</c:v>
                      </c:pt>
                      <c:pt idx="226">
                        <c:v>1.5149999999999983E-4</c:v>
                      </c:pt>
                      <c:pt idx="227">
                        <c:v>1.4899999999999972E-4</c:v>
                      </c:pt>
                      <c:pt idx="228">
                        <c:v>1.434999999999998E-4</c:v>
                      </c:pt>
                      <c:pt idx="229">
                        <c:v>1.4299999999999979E-4</c:v>
                      </c:pt>
                      <c:pt idx="230">
                        <c:v>1.3949999999999981E-4</c:v>
                      </c:pt>
                      <c:pt idx="231">
                        <c:v>1.4549999999999969E-4</c:v>
                      </c:pt>
                      <c:pt idx="232">
                        <c:v>1.3949999999999976E-4</c:v>
                      </c:pt>
                      <c:pt idx="233">
                        <c:v>1.3049999999999981E-4</c:v>
                      </c:pt>
                      <c:pt idx="234">
                        <c:v>1.2749999999999971E-4</c:v>
                      </c:pt>
                      <c:pt idx="235">
                        <c:v>1.289999999999998E-4</c:v>
                      </c:pt>
                      <c:pt idx="236">
                        <c:v>1.1449999999999975E-4</c:v>
                      </c:pt>
                      <c:pt idx="237">
                        <c:v>1.0799999999999972E-4</c:v>
                      </c:pt>
                      <c:pt idx="238">
                        <c:v>1.0449999999999972E-4</c:v>
                      </c:pt>
                      <c:pt idx="239">
                        <c:v>1.0899999999999972E-4</c:v>
                      </c:pt>
                      <c:pt idx="240">
                        <c:v>1.1149999999999974E-4</c:v>
                      </c:pt>
                      <c:pt idx="241">
                        <c:v>1.0849999999999982E-4</c:v>
                      </c:pt>
                      <c:pt idx="242">
                        <c:v>1.0349999999999972E-4</c:v>
                      </c:pt>
                      <c:pt idx="243">
                        <c:v>1.0099999999999977E-4</c:v>
                      </c:pt>
                      <c:pt idx="244">
                        <c:v>9.5499999999999868E-5</c:v>
                      </c:pt>
                      <c:pt idx="245">
                        <c:v>8.949999999999979E-5</c:v>
                      </c:pt>
                      <c:pt idx="246">
                        <c:v>8.6999999999999797E-5</c:v>
                      </c:pt>
                      <c:pt idx="247">
                        <c:v>8.0499999999999775E-5</c:v>
                      </c:pt>
                      <c:pt idx="248">
                        <c:v>8.1999999999999784E-5</c:v>
                      </c:pt>
                      <c:pt idx="249">
                        <c:v>7.8499999999999821E-5</c:v>
                      </c:pt>
                      <c:pt idx="250">
                        <c:v>7.7999999999999822E-5</c:v>
                      </c:pt>
                      <c:pt idx="251">
                        <c:v>7.8499999999999807E-5</c:v>
                      </c:pt>
                      <c:pt idx="252">
                        <c:v>7.2499999999999784E-5</c:v>
                      </c:pt>
                      <c:pt idx="253">
                        <c:v>7.3499999999999835E-5</c:v>
                      </c:pt>
                      <c:pt idx="254">
                        <c:v>6.4499999999999874E-5</c:v>
                      </c:pt>
                      <c:pt idx="255">
                        <c:v>6.4999999999999872E-5</c:v>
                      </c:pt>
                      <c:pt idx="256">
                        <c:v>5.5499999999999838E-5</c:v>
                      </c:pt>
                      <c:pt idx="257">
                        <c:v>5.8499999999999857E-5</c:v>
                      </c:pt>
                      <c:pt idx="258">
                        <c:v>5.5999999999999803E-5</c:v>
                      </c:pt>
                      <c:pt idx="259">
                        <c:v>8.9999999999999857E-5</c:v>
                      </c:pt>
                      <c:pt idx="260">
                        <c:v>9.8499999999999833E-5</c:v>
                      </c:pt>
                      <c:pt idx="261">
                        <c:v>9.5999999999999799E-5</c:v>
                      </c:pt>
                      <c:pt idx="262">
                        <c:v>1.0399999999999976E-4</c:v>
                      </c:pt>
                      <c:pt idx="263">
                        <c:v>1.1449999999999982E-4</c:v>
                      </c:pt>
                      <c:pt idx="264">
                        <c:v>1.1749999999999982E-4</c:v>
                      </c:pt>
                      <c:pt idx="265">
                        <c:v>1.089999999999998E-4</c:v>
                      </c:pt>
                      <c:pt idx="266">
                        <c:v>1.0849999999999985E-4</c:v>
                      </c:pt>
                      <c:pt idx="267">
                        <c:v>1.0699999999999984E-4</c:v>
                      </c:pt>
                      <c:pt idx="268">
                        <c:v>1.1399999999999983E-4</c:v>
                      </c:pt>
                      <c:pt idx="269">
                        <c:v>1.1749999999999982E-4</c:v>
                      </c:pt>
                      <c:pt idx="270">
                        <c:v>1.1949999999999986E-4</c:v>
                      </c:pt>
                      <c:pt idx="271">
                        <c:v>1.1849999999999986E-4</c:v>
                      </c:pt>
                      <c:pt idx="272">
                        <c:v>1.1699999999999984E-4</c:v>
                      </c:pt>
                      <c:pt idx="273">
                        <c:v>1.1399999999999982E-4</c:v>
                      </c:pt>
                      <c:pt idx="274">
                        <c:v>1.1599999999999974E-4</c:v>
                      </c:pt>
                      <c:pt idx="275">
                        <c:v>1.0849999999999972E-4</c:v>
                      </c:pt>
                      <c:pt idx="276">
                        <c:v>1.0549999999999977E-4</c:v>
                      </c:pt>
                      <c:pt idx="277">
                        <c:v>1.0699999999999971E-4</c:v>
                      </c:pt>
                      <c:pt idx="278">
                        <c:v>1.0249999999999974E-4</c:v>
                      </c:pt>
                      <c:pt idx="279">
                        <c:v>9.1999999999999756E-5</c:v>
                      </c:pt>
                      <c:pt idx="280">
                        <c:v>8.2499999999999756E-5</c:v>
                      </c:pt>
                      <c:pt idx="281">
                        <c:v>8.4999999999999762E-5</c:v>
                      </c:pt>
                      <c:pt idx="282">
                        <c:v>8.1999999999999771E-5</c:v>
                      </c:pt>
                      <c:pt idx="283">
                        <c:v>7.4499999999999778E-5</c:v>
                      </c:pt>
                      <c:pt idx="284">
                        <c:v>7.1999999999999785E-5</c:v>
                      </c:pt>
                      <c:pt idx="285">
                        <c:v>6.1999999999999799E-5</c:v>
                      </c:pt>
                      <c:pt idx="286">
                        <c:v>5.5499999999999804E-5</c:v>
                      </c:pt>
                      <c:pt idx="287">
                        <c:v>5.3499999999999796E-5</c:v>
                      </c:pt>
                      <c:pt idx="288">
                        <c:v>4.8499999999999797E-5</c:v>
                      </c:pt>
                      <c:pt idx="289">
                        <c:v>4.49999999999998E-5</c:v>
                      </c:pt>
                      <c:pt idx="290">
                        <c:v>4.2499999999999793E-5</c:v>
                      </c:pt>
                      <c:pt idx="291">
                        <c:v>4.1999999999999801E-5</c:v>
                      </c:pt>
                      <c:pt idx="292">
                        <c:v>3.7999999999999785E-5</c:v>
                      </c:pt>
                      <c:pt idx="293">
                        <c:v>3.8999999999999782E-5</c:v>
                      </c:pt>
                      <c:pt idx="294">
                        <c:v>3.7499999999999773E-5</c:v>
                      </c:pt>
                      <c:pt idx="295">
                        <c:v>3.7499999999999773E-5</c:v>
                      </c:pt>
                      <c:pt idx="296">
                        <c:v>3.4999999999999773E-5</c:v>
                      </c:pt>
                      <c:pt idx="297">
                        <c:v>3.6999999999999774E-5</c:v>
                      </c:pt>
                      <c:pt idx="298">
                        <c:v>3.5499999999999806E-5</c:v>
                      </c:pt>
                      <c:pt idx="299">
                        <c:v>3.2999999999999799E-5</c:v>
                      </c:pt>
                      <c:pt idx="300">
                        <c:v>3.3499999999999778E-5</c:v>
                      </c:pt>
                      <c:pt idx="301">
                        <c:v>3.2999999999999786E-5</c:v>
                      </c:pt>
                      <c:pt idx="302">
                        <c:v>3.4499999999999788E-5</c:v>
                      </c:pt>
                      <c:pt idx="303">
                        <c:v>3.5999999999999798E-5</c:v>
                      </c:pt>
                      <c:pt idx="304">
                        <c:v>3.7999999999999806E-5</c:v>
                      </c:pt>
                      <c:pt idx="305">
                        <c:v>3.9499999999999815E-5</c:v>
                      </c:pt>
                      <c:pt idx="306">
                        <c:v>3.399999999999981E-5</c:v>
                      </c:pt>
                      <c:pt idx="307">
                        <c:v>2.7999999999999813E-5</c:v>
                      </c:pt>
                      <c:pt idx="308">
                        <c:v>2.5499999999999847E-5</c:v>
                      </c:pt>
                      <c:pt idx="309">
                        <c:v>2.299999999999981E-5</c:v>
                      </c:pt>
                      <c:pt idx="310">
                        <c:v>2.2499999999999829E-5</c:v>
                      </c:pt>
                      <c:pt idx="311">
                        <c:v>2.2999999999999827E-5</c:v>
                      </c:pt>
                      <c:pt idx="312">
                        <c:v>2.5499999999999932E-5</c:v>
                      </c:pt>
                      <c:pt idx="313">
                        <c:v>-4.8500000000000068E-5</c:v>
                      </c:pt>
                      <c:pt idx="314">
                        <c:v>-6.0000000000000103E-5</c:v>
                      </c:pt>
                      <c:pt idx="315">
                        <c:v>-6.4500000000000091E-5</c:v>
                      </c:pt>
                      <c:pt idx="316">
                        <c:v>-6.0000000000000103E-5</c:v>
                      </c:pt>
                      <c:pt idx="317">
                        <c:v>-6.350000000000012E-5</c:v>
                      </c:pt>
                      <c:pt idx="318">
                        <c:v>-6.7500000000000096E-5</c:v>
                      </c:pt>
                      <c:pt idx="319">
                        <c:v>-6.9000000000000037E-5</c:v>
                      </c:pt>
                      <c:pt idx="320">
                        <c:v>-7.2500000000000136E-5</c:v>
                      </c:pt>
                      <c:pt idx="321">
                        <c:v>-7.3500000000000092E-5</c:v>
                      </c:pt>
                      <c:pt idx="322">
                        <c:v>-6.8000000000000094E-5</c:v>
                      </c:pt>
                      <c:pt idx="323">
                        <c:v>-6.5000000000000089E-5</c:v>
                      </c:pt>
                      <c:pt idx="324">
                        <c:v>-5.8000000000000116E-5</c:v>
                      </c:pt>
                      <c:pt idx="325">
                        <c:v>-5.7000000000000139E-5</c:v>
                      </c:pt>
                      <c:pt idx="326">
                        <c:v>-4.7500000000000077E-5</c:v>
                      </c:pt>
                      <c:pt idx="327">
                        <c:v>-4.0500000000000015E-5</c:v>
                      </c:pt>
                      <c:pt idx="328">
                        <c:v>-3.2000000000000032E-5</c:v>
                      </c:pt>
                      <c:pt idx="329">
                        <c:v>-2.9000000000000051E-5</c:v>
                      </c:pt>
                      <c:pt idx="330">
                        <c:v>-2.3500000000000049E-5</c:v>
                      </c:pt>
                      <c:pt idx="331">
                        <c:v>-2.0500000000000102E-5</c:v>
                      </c:pt>
                      <c:pt idx="332">
                        <c:v>-1.9000000000000109E-5</c:v>
                      </c:pt>
                      <c:pt idx="333">
                        <c:v>-1.6500000000000055E-5</c:v>
                      </c:pt>
                      <c:pt idx="334">
                        <c:v>-6.0000000000000849E-6</c:v>
                      </c:pt>
                      <c:pt idx="335">
                        <c:v>-2.0000000000001092E-6</c:v>
                      </c:pt>
                      <c:pt idx="336">
                        <c:v>3.9999999999998889E-6</c:v>
                      </c:pt>
                      <c:pt idx="337">
                        <c:v>5.4999999999998626E-6</c:v>
                      </c:pt>
                      <c:pt idx="338">
                        <c:v>1.049999999999992E-5</c:v>
                      </c:pt>
                      <c:pt idx="339">
                        <c:v>1.4999999999999892E-5</c:v>
                      </c:pt>
                      <c:pt idx="340">
                        <c:v>1.8999999999999903E-5</c:v>
                      </c:pt>
                      <c:pt idx="341">
                        <c:v>2.999999999999994E-5</c:v>
                      </c:pt>
                      <c:pt idx="342">
                        <c:v>4.299999999999988E-5</c:v>
                      </c:pt>
                      <c:pt idx="343">
                        <c:v>5.2499999999999819E-5</c:v>
                      </c:pt>
                      <c:pt idx="344">
                        <c:v>5.8999999999999848E-5</c:v>
                      </c:pt>
                      <c:pt idx="345">
                        <c:v>6.5999999999999842E-5</c:v>
                      </c:pt>
                      <c:pt idx="346">
                        <c:v>7.1999999999999853E-5</c:v>
                      </c:pt>
                      <c:pt idx="347">
                        <c:v>8.3999999999999873E-5</c:v>
                      </c:pt>
                      <c:pt idx="348">
                        <c:v>9.8499999999999887E-5</c:v>
                      </c:pt>
                      <c:pt idx="349">
                        <c:v>1.0449999999999991E-4</c:v>
                      </c:pt>
                      <c:pt idx="350">
                        <c:v>1.1349999999999993E-4</c:v>
                      </c:pt>
                      <c:pt idx="351">
                        <c:v>1.1749999999999992E-4</c:v>
                      </c:pt>
                      <c:pt idx="352">
                        <c:v>1.374999999999999E-4</c:v>
                      </c:pt>
                      <c:pt idx="353">
                        <c:v>1.5599999999999992E-4</c:v>
                      </c:pt>
                      <c:pt idx="354">
                        <c:v>1.6399999999999992E-4</c:v>
                      </c:pt>
                      <c:pt idx="355">
                        <c:v>1.6949999999999986E-4</c:v>
                      </c:pt>
                      <c:pt idx="356">
                        <c:v>1.6849999999999987E-4</c:v>
                      </c:pt>
                      <c:pt idx="357">
                        <c:v>1.8149999999999986E-4</c:v>
                      </c:pt>
                      <c:pt idx="358">
                        <c:v>1.8849999999999989E-4</c:v>
                      </c:pt>
                      <c:pt idx="359">
                        <c:v>2.8099999999999984E-4</c:v>
                      </c:pt>
                      <c:pt idx="360">
                        <c:v>2.8949999999999983E-4</c:v>
                      </c:pt>
                      <c:pt idx="361">
                        <c:v>3.0099999999999989E-4</c:v>
                      </c:pt>
                      <c:pt idx="362">
                        <c:v>3.1249999999999984E-4</c:v>
                      </c:pt>
                      <c:pt idx="363">
                        <c:v>3.2099999999999989E-4</c:v>
                      </c:pt>
                      <c:pt idx="364">
                        <c:v>3.2299999999999983E-4</c:v>
                      </c:pt>
                      <c:pt idx="365">
                        <c:v>3.2649999999999975E-4</c:v>
                      </c:pt>
                      <c:pt idx="366">
                        <c:v>3.2399999999999985E-4</c:v>
                      </c:pt>
                      <c:pt idx="367">
                        <c:v>3.2499999999999988E-4</c:v>
                      </c:pt>
                      <c:pt idx="368">
                        <c:v>3.2399999999999991E-4</c:v>
                      </c:pt>
                      <c:pt idx="369">
                        <c:v>3.2499999999999993E-4</c:v>
                      </c:pt>
                      <c:pt idx="370">
                        <c:v>3.2999999999999989E-4</c:v>
                      </c:pt>
                      <c:pt idx="371">
                        <c:v>3.3799999999999981E-4</c:v>
                      </c:pt>
                      <c:pt idx="372">
                        <c:v>3.4249999999999981E-4</c:v>
                      </c:pt>
                      <c:pt idx="373">
                        <c:v>3.5499999999999985E-4</c:v>
                      </c:pt>
                      <c:pt idx="374">
                        <c:v>3.6249999999999981E-4</c:v>
                      </c:pt>
                      <c:pt idx="375">
                        <c:v>3.6599999999999979E-4</c:v>
                      </c:pt>
                      <c:pt idx="376">
                        <c:v>3.6649999999999975E-4</c:v>
                      </c:pt>
                      <c:pt idx="377">
                        <c:v>3.7049999999999979E-4</c:v>
                      </c:pt>
                      <c:pt idx="378">
                        <c:v>3.7149999999999976E-4</c:v>
                      </c:pt>
                      <c:pt idx="379">
                        <c:v>3.7499999999999985E-4</c:v>
                      </c:pt>
                      <c:pt idx="380">
                        <c:v>3.8599999999999984E-4</c:v>
                      </c:pt>
                      <c:pt idx="381">
                        <c:v>3.9649999999999983E-4</c:v>
                      </c:pt>
                      <c:pt idx="382">
                        <c:v>4.0899999999999991E-4</c:v>
                      </c:pt>
                      <c:pt idx="383">
                        <c:v>4.1149999999999976E-4</c:v>
                      </c:pt>
                      <c:pt idx="384">
                        <c:v>4.1799999999999981E-4</c:v>
                      </c:pt>
                      <c:pt idx="385">
                        <c:v>4.2849999999999979E-4</c:v>
                      </c:pt>
                      <c:pt idx="386">
                        <c:v>4.289999999999998E-4</c:v>
                      </c:pt>
                      <c:pt idx="387">
                        <c:v>4.3249999999999978E-4</c:v>
                      </c:pt>
                      <c:pt idx="388">
                        <c:v>4.489999999999998E-4</c:v>
                      </c:pt>
                      <c:pt idx="389">
                        <c:v>4.5699999999999978E-4</c:v>
                      </c:pt>
                      <c:pt idx="390">
                        <c:v>4.5499999999999978E-4</c:v>
                      </c:pt>
                      <c:pt idx="391">
                        <c:v>4.5399999999999981E-4</c:v>
                      </c:pt>
                      <c:pt idx="392">
                        <c:v>4.6599999999999973E-4</c:v>
                      </c:pt>
                      <c:pt idx="393">
                        <c:v>4.6449999999999985E-4</c:v>
                      </c:pt>
                      <c:pt idx="394">
                        <c:v>4.8649999999999984E-4</c:v>
                      </c:pt>
                      <c:pt idx="395">
                        <c:v>4.8999999999999977E-4</c:v>
                      </c:pt>
                      <c:pt idx="396">
                        <c:v>4.9449999999999971E-4</c:v>
                      </c:pt>
                      <c:pt idx="397">
                        <c:v>5.0299999999999965E-4</c:v>
                      </c:pt>
                      <c:pt idx="398">
                        <c:v>5.1749999999999973E-4</c:v>
                      </c:pt>
                      <c:pt idx="399">
                        <c:v>5.1949999999999967E-4</c:v>
                      </c:pt>
                      <c:pt idx="400">
                        <c:v>5.3149999999999975E-4</c:v>
                      </c:pt>
                      <c:pt idx="401">
                        <c:v>5.4449999999999985E-4</c:v>
                      </c:pt>
                      <c:pt idx="402">
                        <c:v>5.6349999999999987E-4</c:v>
                      </c:pt>
                      <c:pt idx="403">
                        <c:v>5.7149999999999996E-4</c:v>
                      </c:pt>
                      <c:pt idx="404">
                        <c:v>5.8149999999999988E-4</c:v>
                      </c:pt>
                      <c:pt idx="405">
                        <c:v>5.9849999999999997E-4</c:v>
                      </c:pt>
                      <c:pt idx="406">
                        <c:v>5.979999999999999E-4</c:v>
                      </c:pt>
                      <c:pt idx="407">
                        <c:v>6.0599999999999988E-4</c:v>
                      </c:pt>
                      <c:pt idx="408">
                        <c:v>6.2549999999999997E-4</c:v>
                      </c:pt>
                      <c:pt idx="409">
                        <c:v>6.3049999999999977E-4</c:v>
                      </c:pt>
                      <c:pt idx="410">
                        <c:v>6.3899999999999981E-4</c:v>
                      </c:pt>
                      <c:pt idx="411">
                        <c:v>6.4899999999999984E-4</c:v>
                      </c:pt>
                      <c:pt idx="412">
                        <c:v>6.5999999999999989E-4</c:v>
                      </c:pt>
                      <c:pt idx="413">
                        <c:v>6.7449999999999986E-4</c:v>
                      </c:pt>
                      <c:pt idx="414">
                        <c:v>6.8649999999999972E-4</c:v>
                      </c:pt>
                      <c:pt idx="415">
                        <c:v>7.2799999999999981E-4</c:v>
                      </c:pt>
                      <c:pt idx="416">
                        <c:v>7.4800000000000008E-4</c:v>
                      </c:pt>
                      <c:pt idx="417">
                        <c:v>7.5100000000000004E-4</c:v>
                      </c:pt>
                      <c:pt idx="418">
                        <c:v>7.5699999999999986E-4</c:v>
                      </c:pt>
                      <c:pt idx="419">
                        <c:v>7.5949999999999987E-4</c:v>
                      </c:pt>
                      <c:pt idx="420">
                        <c:v>7.6599999999999986E-4</c:v>
                      </c:pt>
                      <c:pt idx="421">
                        <c:v>7.7750000000000009E-4</c:v>
                      </c:pt>
                      <c:pt idx="422">
                        <c:v>7.980000000000001E-4</c:v>
                      </c:pt>
                      <c:pt idx="423">
                        <c:v>8.135000000000002E-4</c:v>
                      </c:pt>
                      <c:pt idx="424">
                        <c:v>8.1500000000000019E-4</c:v>
                      </c:pt>
                      <c:pt idx="425">
                        <c:v>8.1550000000000014E-4</c:v>
                      </c:pt>
                      <c:pt idx="426">
                        <c:v>8.2300000000000016E-4</c:v>
                      </c:pt>
                      <c:pt idx="427">
                        <c:v>8.2550000000000017E-4</c:v>
                      </c:pt>
                      <c:pt idx="428">
                        <c:v>8.3149999999999999E-4</c:v>
                      </c:pt>
                      <c:pt idx="429">
                        <c:v>8.1849999999999989E-4</c:v>
                      </c:pt>
                      <c:pt idx="430">
                        <c:v>8.2599999999999991E-4</c:v>
                      </c:pt>
                      <c:pt idx="431">
                        <c:v>8.2299999999999984E-4</c:v>
                      </c:pt>
                      <c:pt idx="432">
                        <c:v>8.34E-4</c:v>
                      </c:pt>
                      <c:pt idx="433">
                        <c:v>8.2799999999999996E-4</c:v>
                      </c:pt>
                      <c:pt idx="434">
                        <c:v>8.2700000000000004E-4</c:v>
                      </c:pt>
                      <c:pt idx="435">
                        <c:v>8.1849999999999989E-4</c:v>
                      </c:pt>
                      <c:pt idx="436">
                        <c:v>8.2149999999999996E-4</c:v>
                      </c:pt>
                      <c:pt idx="437">
                        <c:v>8.2250000000000021E-4</c:v>
                      </c:pt>
                      <c:pt idx="438">
                        <c:v>8.2300000000000016E-4</c:v>
                      </c:pt>
                      <c:pt idx="439">
                        <c:v>8.1500000000000029E-4</c:v>
                      </c:pt>
                      <c:pt idx="440">
                        <c:v>8.1050000000000024E-4</c:v>
                      </c:pt>
                      <c:pt idx="441">
                        <c:v>8.1000000000000006E-4</c:v>
                      </c:pt>
                      <c:pt idx="442">
                        <c:v>8.0699999999999999E-4</c:v>
                      </c:pt>
                      <c:pt idx="443">
                        <c:v>8.0800000000000002E-4</c:v>
                      </c:pt>
                      <c:pt idx="444">
                        <c:v>8.1050000000000013E-4</c:v>
                      </c:pt>
                      <c:pt idx="445">
                        <c:v>8.0400000000000003E-4</c:v>
                      </c:pt>
                      <c:pt idx="446">
                        <c:v>8.0400000000000014E-4</c:v>
                      </c:pt>
                      <c:pt idx="447">
                        <c:v>8.0500000000000005E-4</c:v>
                      </c:pt>
                      <c:pt idx="448">
                        <c:v>8.1650000000000017E-4</c:v>
                      </c:pt>
                      <c:pt idx="449">
                        <c:v>8.2199999999999992E-4</c:v>
                      </c:pt>
                      <c:pt idx="450">
                        <c:v>8.2100000000000022E-4</c:v>
                      </c:pt>
                      <c:pt idx="451">
                        <c:v>8.2100000000000012E-4</c:v>
                      </c:pt>
                      <c:pt idx="452">
                        <c:v>8.2600000000000002E-4</c:v>
                      </c:pt>
                      <c:pt idx="453">
                        <c:v>8.1850000000000011E-4</c:v>
                      </c:pt>
                      <c:pt idx="454">
                        <c:v>8.160000000000001E-4</c:v>
                      </c:pt>
                      <c:pt idx="455">
                        <c:v>8.1150000000000016E-4</c:v>
                      </c:pt>
                      <c:pt idx="456">
                        <c:v>8.1750000000000008E-4</c:v>
                      </c:pt>
                      <c:pt idx="457">
                        <c:v>8.1799999999999993E-4</c:v>
                      </c:pt>
                      <c:pt idx="458">
                        <c:v>8.1850000000000022E-4</c:v>
                      </c:pt>
                      <c:pt idx="459">
                        <c:v>7.8400000000000008E-4</c:v>
                      </c:pt>
                      <c:pt idx="460">
                        <c:v>7.7400000000000006E-4</c:v>
                      </c:pt>
                      <c:pt idx="461">
                        <c:v>7.7900000000000007E-4</c:v>
                      </c:pt>
                      <c:pt idx="462">
                        <c:v>7.7550000000000026E-4</c:v>
                      </c:pt>
                      <c:pt idx="463">
                        <c:v>7.5600000000000027E-4</c:v>
                      </c:pt>
                      <c:pt idx="464">
                        <c:v>7.5550000000000031E-4</c:v>
                      </c:pt>
                      <c:pt idx="465">
                        <c:v>7.8750000000000033E-4</c:v>
                      </c:pt>
                      <c:pt idx="466">
                        <c:v>8.020000000000003E-4</c:v>
                      </c:pt>
                      <c:pt idx="467">
                        <c:v>7.9950000000000019E-4</c:v>
                      </c:pt>
                      <c:pt idx="468">
                        <c:v>7.955000000000002E-4</c:v>
                      </c:pt>
                      <c:pt idx="469">
                        <c:v>7.9550000000000042E-4</c:v>
                      </c:pt>
                      <c:pt idx="470">
                        <c:v>7.9300000000000019E-4</c:v>
                      </c:pt>
                      <c:pt idx="471">
                        <c:v>7.955000000000002E-4</c:v>
                      </c:pt>
                      <c:pt idx="472">
                        <c:v>7.7850000000000044E-4</c:v>
                      </c:pt>
                      <c:pt idx="473">
                        <c:v>7.8300000000000038E-4</c:v>
                      </c:pt>
                      <c:pt idx="474">
                        <c:v>7.750000000000003E-4</c:v>
                      </c:pt>
                      <c:pt idx="475">
                        <c:v>7.8400000000000041E-4</c:v>
                      </c:pt>
                      <c:pt idx="476">
                        <c:v>7.8900000000000042E-4</c:v>
                      </c:pt>
                      <c:pt idx="477">
                        <c:v>7.8650000000000031E-4</c:v>
                      </c:pt>
                      <c:pt idx="478">
                        <c:v>7.9450000000000039E-4</c:v>
                      </c:pt>
                      <c:pt idx="479">
                        <c:v>8.0250000000000048E-4</c:v>
                      </c:pt>
                      <c:pt idx="480">
                        <c:v>8.1150000000000037E-4</c:v>
                      </c:pt>
                      <c:pt idx="481">
                        <c:v>8.0200000000000052E-4</c:v>
                      </c:pt>
                      <c:pt idx="482">
                        <c:v>7.9250000000000045E-4</c:v>
                      </c:pt>
                      <c:pt idx="483">
                        <c:v>8.020000000000002E-4</c:v>
                      </c:pt>
                      <c:pt idx="484">
                        <c:v>8.0350000000000018E-4</c:v>
                      </c:pt>
                      <c:pt idx="485">
                        <c:v>8.0950000000000022E-4</c:v>
                      </c:pt>
                      <c:pt idx="486">
                        <c:v>8.1100000000000031E-4</c:v>
                      </c:pt>
                      <c:pt idx="487">
                        <c:v>8.0800000000000012E-4</c:v>
                      </c:pt>
                      <c:pt idx="488">
                        <c:v>8.1750000000000008E-4</c:v>
                      </c:pt>
                      <c:pt idx="489">
                        <c:v>8.1500000000000019E-4</c:v>
                      </c:pt>
                      <c:pt idx="490">
                        <c:v>8.0800000000000002E-4</c:v>
                      </c:pt>
                      <c:pt idx="491">
                        <c:v>7.9699999999999997E-4</c:v>
                      </c:pt>
                      <c:pt idx="492">
                        <c:v>8.0350000000000018E-4</c:v>
                      </c:pt>
                      <c:pt idx="493">
                        <c:v>7.8450000000000015E-4</c:v>
                      </c:pt>
                      <c:pt idx="494">
                        <c:v>7.7650000000000028E-4</c:v>
                      </c:pt>
                      <c:pt idx="495">
                        <c:v>7.6800000000000024E-4</c:v>
                      </c:pt>
                      <c:pt idx="496">
                        <c:v>7.6800000000000034E-4</c:v>
                      </c:pt>
                      <c:pt idx="497">
                        <c:v>7.6750000000000039E-4</c:v>
                      </c:pt>
                      <c:pt idx="498">
                        <c:v>7.5500000000000025E-4</c:v>
                      </c:pt>
                      <c:pt idx="499">
                        <c:v>7.5250000000000035E-4</c:v>
                      </c:pt>
                      <c:pt idx="500">
                        <c:v>7.5000000000000034E-4</c:v>
                      </c:pt>
                      <c:pt idx="501">
                        <c:v>7.3800000000000059E-4</c:v>
                      </c:pt>
                      <c:pt idx="502">
                        <c:v>7.3350000000000064E-4</c:v>
                      </c:pt>
                      <c:pt idx="503">
                        <c:v>7.2950000000000055E-4</c:v>
                      </c:pt>
                      <c:pt idx="504">
                        <c:v>7.185000000000005E-4</c:v>
                      </c:pt>
                      <c:pt idx="505">
                        <c:v>7.0500000000000044E-4</c:v>
                      </c:pt>
                      <c:pt idx="506">
                        <c:v>7.0900000000000032E-4</c:v>
                      </c:pt>
                      <c:pt idx="507">
                        <c:v>7.0900000000000043E-4</c:v>
                      </c:pt>
                      <c:pt idx="508">
                        <c:v>6.9750000000000053E-4</c:v>
                      </c:pt>
                      <c:pt idx="509">
                        <c:v>6.9550000000000026E-4</c:v>
                      </c:pt>
                      <c:pt idx="510">
                        <c:v>6.7900000000000035E-4</c:v>
                      </c:pt>
                      <c:pt idx="511">
                        <c:v>6.7300000000000042E-4</c:v>
                      </c:pt>
                      <c:pt idx="512">
                        <c:v>6.7350000000000049E-4</c:v>
                      </c:pt>
                      <c:pt idx="513">
                        <c:v>7.3950000000000025E-4</c:v>
                      </c:pt>
                      <c:pt idx="514">
                        <c:v>7.4800000000000018E-4</c:v>
                      </c:pt>
                      <c:pt idx="515">
                        <c:v>7.465000000000002E-4</c:v>
                      </c:pt>
                      <c:pt idx="516">
                        <c:v>7.4100000000000012E-4</c:v>
                      </c:pt>
                      <c:pt idx="517">
                        <c:v>7.400000000000001E-4</c:v>
                      </c:pt>
                      <c:pt idx="518">
                        <c:v>7.3649999999999996E-4</c:v>
                      </c:pt>
                      <c:pt idx="519">
                        <c:v>7.425000000000001E-4</c:v>
                      </c:pt>
                      <c:pt idx="520">
                        <c:v>7.3850000000000012E-4</c:v>
                      </c:pt>
                      <c:pt idx="521">
                        <c:v>7.3699999999999992E-4</c:v>
                      </c:pt>
                      <c:pt idx="522">
                        <c:v>7.3099999999999999E-4</c:v>
                      </c:pt>
                      <c:pt idx="523">
                        <c:v>7.2950000000000001E-4</c:v>
                      </c:pt>
                      <c:pt idx="524">
                        <c:v>7.2650000000000004E-4</c:v>
                      </c:pt>
                      <c:pt idx="525">
                        <c:v>7.2350000000000008E-4</c:v>
                      </c:pt>
                      <c:pt idx="526">
                        <c:v>7.0149999999999987E-4</c:v>
                      </c:pt>
                      <c:pt idx="527">
                        <c:v>6.9650000000000018E-4</c:v>
                      </c:pt>
                      <c:pt idx="528">
                        <c:v>6.8650000000000004E-4</c:v>
                      </c:pt>
                      <c:pt idx="529">
                        <c:v>6.9400000000000006E-4</c:v>
                      </c:pt>
                      <c:pt idx="530">
                        <c:v>6.8800000000000046E-4</c:v>
                      </c:pt>
                      <c:pt idx="531">
                        <c:v>6.8750000000000029E-4</c:v>
                      </c:pt>
                      <c:pt idx="532">
                        <c:v>6.9000000000000029E-4</c:v>
                      </c:pt>
                      <c:pt idx="533">
                        <c:v>6.8200000000000042E-4</c:v>
                      </c:pt>
                      <c:pt idx="534">
                        <c:v>6.7650000000000013E-4</c:v>
                      </c:pt>
                      <c:pt idx="535">
                        <c:v>6.6550000000000008E-4</c:v>
                      </c:pt>
                      <c:pt idx="536">
                        <c:v>6.6550000000000008E-4</c:v>
                      </c:pt>
                      <c:pt idx="537">
                        <c:v>6.6300000000000029E-4</c:v>
                      </c:pt>
                      <c:pt idx="538">
                        <c:v>6.6500000000000001E-4</c:v>
                      </c:pt>
                      <c:pt idx="539">
                        <c:v>6.5650000000000018E-4</c:v>
                      </c:pt>
                      <c:pt idx="540">
                        <c:v>6.6100000000000024E-4</c:v>
                      </c:pt>
                      <c:pt idx="541">
                        <c:v>6.4899999999999995E-4</c:v>
                      </c:pt>
                      <c:pt idx="542">
                        <c:v>6.4149999999999971E-4</c:v>
                      </c:pt>
                      <c:pt idx="543">
                        <c:v>6.2799999999999976E-4</c:v>
                      </c:pt>
                      <c:pt idx="544">
                        <c:v>6.2149999999999987E-4</c:v>
                      </c:pt>
                      <c:pt idx="545">
                        <c:v>6.1249999999999976E-4</c:v>
                      </c:pt>
                      <c:pt idx="546">
                        <c:v>6.079999999999996E-4</c:v>
                      </c:pt>
                      <c:pt idx="547">
                        <c:v>6.0699999999999968E-4</c:v>
                      </c:pt>
                      <c:pt idx="548">
                        <c:v>5.979999999999999E-4</c:v>
                      </c:pt>
                      <c:pt idx="549">
                        <c:v>5.9449999999999987E-4</c:v>
                      </c:pt>
                      <c:pt idx="550">
                        <c:v>5.9099999999999995E-4</c:v>
                      </c:pt>
                      <c:pt idx="551">
                        <c:v>5.9200000000000008E-4</c:v>
                      </c:pt>
                      <c:pt idx="552">
                        <c:v>5.9249999999999982E-4</c:v>
                      </c:pt>
                      <c:pt idx="553">
                        <c:v>5.8949999999999985E-4</c:v>
                      </c:pt>
                      <c:pt idx="554">
                        <c:v>5.8900000000000011E-4</c:v>
                      </c:pt>
                      <c:pt idx="555">
                        <c:v>5.8600000000000004E-4</c:v>
                      </c:pt>
                      <c:pt idx="556">
                        <c:v>5.9449999999999976E-4</c:v>
                      </c:pt>
                      <c:pt idx="557">
                        <c:v>5.8099999999999981E-4</c:v>
                      </c:pt>
                      <c:pt idx="558">
                        <c:v>5.8E-4</c:v>
                      </c:pt>
                      <c:pt idx="559">
                        <c:v>4.9649999999999955E-4</c:v>
                      </c:pt>
                      <c:pt idx="560">
                        <c:v>4.8849999999999957E-4</c:v>
                      </c:pt>
                      <c:pt idx="561">
                        <c:v>4.8849999999999957E-4</c:v>
                      </c:pt>
                      <c:pt idx="562">
                        <c:v>4.7899999999999955E-4</c:v>
                      </c:pt>
                      <c:pt idx="563">
                        <c:v>4.6499999999999948E-4</c:v>
                      </c:pt>
                      <c:pt idx="564">
                        <c:v>4.6599999999999956E-4</c:v>
                      </c:pt>
                      <c:pt idx="565">
                        <c:v>4.6799999999999967E-4</c:v>
                      </c:pt>
                      <c:pt idx="566">
                        <c:v>4.6849999999999952E-4</c:v>
                      </c:pt>
                      <c:pt idx="567">
                        <c:v>4.6649999999999958E-4</c:v>
                      </c:pt>
                      <c:pt idx="568">
                        <c:v>4.1899999999999951E-4</c:v>
                      </c:pt>
                      <c:pt idx="569">
                        <c:v>4.254999999999995E-4</c:v>
                      </c:pt>
                      <c:pt idx="570">
                        <c:v>4.1299999999999963E-4</c:v>
                      </c:pt>
                      <c:pt idx="571">
                        <c:v>4.0899999999999959E-4</c:v>
                      </c:pt>
                      <c:pt idx="572">
                        <c:v>4.0899999999999964E-4</c:v>
                      </c:pt>
                      <c:pt idx="573">
                        <c:v>3.9299999999999958E-4</c:v>
                      </c:pt>
                      <c:pt idx="574">
                        <c:v>3.7449999999999962E-4</c:v>
                      </c:pt>
                      <c:pt idx="575">
                        <c:v>3.669999999999997E-4</c:v>
                      </c:pt>
                      <c:pt idx="576">
                        <c:v>3.5799999999999959E-4</c:v>
                      </c:pt>
                      <c:pt idx="577">
                        <c:v>3.5349999999999965E-4</c:v>
                      </c:pt>
                      <c:pt idx="578">
                        <c:v>3.4649999999999959E-4</c:v>
                      </c:pt>
                      <c:pt idx="579">
                        <c:v>3.3699999999999968E-4</c:v>
                      </c:pt>
                      <c:pt idx="580">
                        <c:v>3.2149999999999968E-4</c:v>
                      </c:pt>
                      <c:pt idx="581">
                        <c:v>3.2549999999999962E-4</c:v>
                      </c:pt>
                      <c:pt idx="582">
                        <c:v>3.1999999999999965E-4</c:v>
                      </c:pt>
                      <c:pt idx="583">
                        <c:v>3.2349999999999957E-4</c:v>
                      </c:pt>
                      <c:pt idx="584">
                        <c:v>3.8099999999999967E-4</c:v>
                      </c:pt>
                      <c:pt idx="585">
                        <c:v>3.6749999999999961E-4</c:v>
                      </c:pt>
                      <c:pt idx="586">
                        <c:v>3.5799999999999959E-4</c:v>
                      </c:pt>
                      <c:pt idx="587">
                        <c:v>3.4849999999999963E-4</c:v>
                      </c:pt>
                      <c:pt idx="588">
                        <c:v>3.4799999999999968E-4</c:v>
                      </c:pt>
                      <c:pt idx="589">
                        <c:v>3.3949999999999958E-4</c:v>
                      </c:pt>
                      <c:pt idx="590">
                        <c:v>3.354999999999997E-4</c:v>
                      </c:pt>
                      <c:pt idx="591">
                        <c:v>3.3599999999999966E-4</c:v>
                      </c:pt>
                      <c:pt idx="592">
                        <c:v>3.2499999999999982E-4</c:v>
                      </c:pt>
                      <c:pt idx="593">
                        <c:v>3.6299999999999972E-4</c:v>
                      </c:pt>
                      <c:pt idx="594">
                        <c:v>3.8349999999999994E-4</c:v>
                      </c:pt>
                      <c:pt idx="595">
                        <c:v>3.8699999999999987E-4</c:v>
                      </c:pt>
                      <c:pt idx="596">
                        <c:v>3.7549999999999986E-4</c:v>
                      </c:pt>
                      <c:pt idx="597">
                        <c:v>3.7599999999999982E-4</c:v>
                      </c:pt>
                      <c:pt idx="598">
                        <c:v>3.7099999999999964E-4</c:v>
                      </c:pt>
                      <c:pt idx="599">
                        <c:v>3.7599999999999982E-4</c:v>
                      </c:pt>
                      <c:pt idx="600">
                        <c:v>3.799999999999998E-4</c:v>
                      </c:pt>
                      <c:pt idx="601">
                        <c:v>3.8799999999999989E-4</c:v>
                      </c:pt>
                      <c:pt idx="602">
                        <c:v>3.7800000000000008E-4</c:v>
                      </c:pt>
                      <c:pt idx="603">
                        <c:v>3.7850000000000004E-4</c:v>
                      </c:pt>
                      <c:pt idx="604">
                        <c:v>3.8500000000000009E-4</c:v>
                      </c:pt>
                      <c:pt idx="605">
                        <c:v>3.8049999999999998E-4</c:v>
                      </c:pt>
                      <c:pt idx="606">
                        <c:v>3.9100000000000023E-4</c:v>
                      </c:pt>
                      <c:pt idx="607">
                        <c:v>3.9150000000000003E-4</c:v>
                      </c:pt>
                      <c:pt idx="608">
                        <c:v>3.835E-4</c:v>
                      </c:pt>
                      <c:pt idx="609">
                        <c:v>4.0050000000000003E-4</c:v>
                      </c:pt>
                      <c:pt idx="610">
                        <c:v>4.0799999999999989E-4</c:v>
                      </c:pt>
                      <c:pt idx="611">
                        <c:v>4.0799999999999989E-4</c:v>
                      </c:pt>
                      <c:pt idx="612">
                        <c:v>4.1399999999999987E-4</c:v>
                      </c:pt>
                      <c:pt idx="613">
                        <c:v>4.1249999999999994E-4</c:v>
                      </c:pt>
                      <c:pt idx="614">
                        <c:v>4.1349999999999997E-4</c:v>
                      </c:pt>
                      <c:pt idx="615">
                        <c:v>3.8499999999999993E-4</c:v>
                      </c:pt>
                      <c:pt idx="616">
                        <c:v>3.8149999999999989E-4</c:v>
                      </c:pt>
                      <c:pt idx="617">
                        <c:v>3.9249999999999995E-4</c:v>
                      </c:pt>
                      <c:pt idx="618">
                        <c:v>3.9649999999999993E-4</c:v>
                      </c:pt>
                      <c:pt idx="619">
                        <c:v>4.1449999999999994E-4</c:v>
                      </c:pt>
                      <c:pt idx="620">
                        <c:v>4.194999999999999E-4</c:v>
                      </c:pt>
                      <c:pt idx="621">
                        <c:v>4.1799999999999975E-4</c:v>
                      </c:pt>
                      <c:pt idx="622">
                        <c:v>4.2399999999999984E-4</c:v>
                      </c:pt>
                      <c:pt idx="623">
                        <c:v>4.2499999999999987E-4</c:v>
                      </c:pt>
                      <c:pt idx="624">
                        <c:v>4.3649999999999982E-4</c:v>
                      </c:pt>
                      <c:pt idx="625">
                        <c:v>4.464999999999999E-4</c:v>
                      </c:pt>
                      <c:pt idx="626">
                        <c:v>4.4899999999999996E-4</c:v>
                      </c:pt>
                      <c:pt idx="627">
                        <c:v>4.55E-4</c:v>
                      </c:pt>
                      <c:pt idx="628">
                        <c:v>4.6250000000000002E-4</c:v>
                      </c:pt>
                      <c:pt idx="629">
                        <c:v>4.8400000000000006E-4</c:v>
                      </c:pt>
                      <c:pt idx="630">
                        <c:v>4.8250000000000002E-4</c:v>
                      </c:pt>
                      <c:pt idx="631">
                        <c:v>4.815000000000001E-4</c:v>
                      </c:pt>
                      <c:pt idx="632">
                        <c:v>4.8350000000000004E-4</c:v>
                      </c:pt>
                      <c:pt idx="633">
                        <c:v>5.0750000000000003E-4</c:v>
                      </c:pt>
                      <c:pt idx="634">
                        <c:v>5.0700000000000007E-4</c:v>
                      </c:pt>
                      <c:pt idx="635">
                        <c:v>5.1650000000000003E-4</c:v>
                      </c:pt>
                      <c:pt idx="636">
                        <c:v>5.3750000000000022E-4</c:v>
                      </c:pt>
                      <c:pt idx="637">
                        <c:v>5.4000000000000022E-4</c:v>
                      </c:pt>
                      <c:pt idx="638">
                        <c:v>5.4950000000000029E-4</c:v>
                      </c:pt>
                      <c:pt idx="639">
                        <c:v>5.6050000000000023E-4</c:v>
                      </c:pt>
                      <c:pt idx="640">
                        <c:v>5.6400000000000016E-4</c:v>
                      </c:pt>
                      <c:pt idx="641">
                        <c:v>5.7100000000000022E-4</c:v>
                      </c:pt>
                      <c:pt idx="642">
                        <c:v>5.7400000000000018E-4</c:v>
                      </c:pt>
                      <c:pt idx="643">
                        <c:v>5.855000000000003E-4</c:v>
                      </c:pt>
                      <c:pt idx="644">
                        <c:v>5.9300000000000032E-4</c:v>
                      </c:pt>
                      <c:pt idx="645">
                        <c:v>6.0800000000000036E-4</c:v>
                      </c:pt>
                      <c:pt idx="646">
                        <c:v>6.2050000000000039E-4</c:v>
                      </c:pt>
                      <c:pt idx="647">
                        <c:v>6.2900000000000044E-4</c:v>
                      </c:pt>
                      <c:pt idx="648">
                        <c:v>6.2400000000000021E-4</c:v>
                      </c:pt>
                      <c:pt idx="649">
                        <c:v>6.2700000000000039E-4</c:v>
                      </c:pt>
                      <c:pt idx="650">
                        <c:v>6.3850000000000029E-4</c:v>
                      </c:pt>
                      <c:pt idx="651">
                        <c:v>6.3900000000000035E-4</c:v>
                      </c:pt>
                      <c:pt idx="652">
                        <c:v>6.4600000000000042E-4</c:v>
                      </c:pt>
                      <c:pt idx="653">
                        <c:v>6.5650000000000051E-4</c:v>
                      </c:pt>
                      <c:pt idx="654">
                        <c:v>6.7250000000000035E-4</c:v>
                      </c:pt>
                      <c:pt idx="655">
                        <c:v>6.7650000000000045E-4</c:v>
                      </c:pt>
                      <c:pt idx="656">
                        <c:v>6.875000000000005E-4</c:v>
                      </c:pt>
                      <c:pt idx="657">
                        <c:v>6.8950000000000044E-4</c:v>
                      </c:pt>
                      <c:pt idx="658">
                        <c:v>6.9900000000000029E-4</c:v>
                      </c:pt>
                      <c:pt idx="659">
                        <c:v>7.080000000000003E-4</c:v>
                      </c:pt>
                      <c:pt idx="660">
                        <c:v>7.1750000000000047E-4</c:v>
                      </c:pt>
                      <c:pt idx="661">
                        <c:v>7.2500000000000049E-4</c:v>
                      </c:pt>
                      <c:pt idx="662">
                        <c:v>7.3000000000000018E-4</c:v>
                      </c:pt>
                      <c:pt idx="663">
                        <c:v>7.4950000000000027E-4</c:v>
                      </c:pt>
                      <c:pt idx="664">
                        <c:v>7.5950000000000019E-4</c:v>
                      </c:pt>
                      <c:pt idx="665">
                        <c:v>7.4900000000000032E-4</c:v>
                      </c:pt>
                      <c:pt idx="666">
                        <c:v>7.5000000000000034E-4</c:v>
                      </c:pt>
                      <c:pt idx="667">
                        <c:v>7.7000000000000028E-4</c:v>
                      </c:pt>
                      <c:pt idx="668">
                        <c:v>7.790000000000004E-4</c:v>
                      </c:pt>
                      <c:pt idx="669">
                        <c:v>7.8000000000000031E-4</c:v>
                      </c:pt>
                      <c:pt idx="670">
                        <c:v>7.9600000000000048E-4</c:v>
                      </c:pt>
                      <c:pt idx="671">
                        <c:v>8.0550000000000033E-4</c:v>
                      </c:pt>
                      <c:pt idx="672">
                        <c:v>8.3900000000000034E-4</c:v>
                      </c:pt>
                      <c:pt idx="673">
                        <c:v>8.4250000000000048E-4</c:v>
                      </c:pt>
                      <c:pt idx="674">
                        <c:v>8.6600000000000034E-4</c:v>
                      </c:pt>
                      <c:pt idx="675">
                        <c:v>8.6900000000000041E-4</c:v>
                      </c:pt>
                      <c:pt idx="676">
                        <c:v>8.745000000000006E-4</c:v>
                      </c:pt>
                      <c:pt idx="677">
                        <c:v>8.5100000000000041E-4</c:v>
                      </c:pt>
                      <c:pt idx="678">
                        <c:v>8.6750000000000054E-4</c:v>
                      </c:pt>
                      <c:pt idx="679">
                        <c:v>8.8200000000000051E-4</c:v>
                      </c:pt>
                      <c:pt idx="680">
                        <c:v>8.9300000000000078E-4</c:v>
                      </c:pt>
                      <c:pt idx="681">
                        <c:v>9.1000000000000065E-4</c:v>
                      </c:pt>
                      <c:pt idx="682">
                        <c:v>9.3550000000000035E-4</c:v>
                      </c:pt>
                      <c:pt idx="683">
                        <c:v>9.4250000000000074E-4</c:v>
                      </c:pt>
                      <c:pt idx="684">
                        <c:v>9.5250000000000055E-4</c:v>
                      </c:pt>
                      <c:pt idx="685">
                        <c:v>9.6750000000000069E-4</c:v>
                      </c:pt>
                      <c:pt idx="686">
                        <c:v>9.7800000000000079E-4</c:v>
                      </c:pt>
                      <c:pt idx="687">
                        <c:v>9.9350000000000089E-4</c:v>
                      </c:pt>
                      <c:pt idx="688">
                        <c:v>9.9750000000000077E-4</c:v>
                      </c:pt>
                      <c:pt idx="689">
                        <c:v>1.0115000000000007E-3</c:v>
                      </c:pt>
                      <c:pt idx="690">
                        <c:v>1.0350000000000008E-3</c:v>
                      </c:pt>
                      <c:pt idx="691">
                        <c:v>1.0490000000000007E-3</c:v>
                      </c:pt>
                      <c:pt idx="692">
                        <c:v>1.0525000000000009E-3</c:v>
                      </c:pt>
                      <c:pt idx="693">
                        <c:v>1.0825000000000008E-3</c:v>
                      </c:pt>
                      <c:pt idx="694">
                        <c:v>1.1005000000000006E-3</c:v>
                      </c:pt>
                      <c:pt idx="695">
                        <c:v>1.1180000000000007E-3</c:v>
                      </c:pt>
                      <c:pt idx="696">
                        <c:v>1.1295000000000007E-3</c:v>
                      </c:pt>
                      <c:pt idx="697">
                        <c:v>1.1360000000000007E-3</c:v>
                      </c:pt>
                      <c:pt idx="698">
                        <c:v>1.1600000000000007E-3</c:v>
                      </c:pt>
                      <c:pt idx="699">
                        <c:v>1.1715000000000009E-3</c:v>
                      </c:pt>
                      <c:pt idx="700">
                        <c:v>1.1880000000000009E-3</c:v>
                      </c:pt>
                      <c:pt idx="701">
                        <c:v>1.2070000000000008E-3</c:v>
                      </c:pt>
                      <c:pt idx="702">
                        <c:v>1.2195000000000007E-3</c:v>
                      </c:pt>
                      <c:pt idx="703">
                        <c:v>1.2370000000000007E-3</c:v>
                      </c:pt>
                      <c:pt idx="704">
                        <c:v>1.2515000000000009E-3</c:v>
                      </c:pt>
                      <c:pt idx="705">
                        <c:v>1.2775000000000009E-3</c:v>
                      </c:pt>
                      <c:pt idx="706">
                        <c:v>1.2825000000000009E-3</c:v>
                      </c:pt>
                      <c:pt idx="707">
                        <c:v>1.298500000000001E-3</c:v>
                      </c:pt>
                      <c:pt idx="708">
                        <c:v>1.3255000000000009E-3</c:v>
                      </c:pt>
                      <c:pt idx="709">
                        <c:v>1.3445000000000006E-3</c:v>
                      </c:pt>
                      <c:pt idx="710">
                        <c:v>1.3725000000000007E-3</c:v>
                      </c:pt>
                      <c:pt idx="711">
                        <c:v>1.385000000000001E-3</c:v>
                      </c:pt>
                      <c:pt idx="712">
                        <c:v>1.3985000000000009E-3</c:v>
                      </c:pt>
                      <c:pt idx="713">
                        <c:v>1.4165000000000009E-3</c:v>
                      </c:pt>
                      <c:pt idx="714">
                        <c:v>1.433500000000001E-3</c:v>
                      </c:pt>
                      <c:pt idx="715">
                        <c:v>1.4525000000000007E-3</c:v>
                      </c:pt>
                      <c:pt idx="716">
                        <c:v>1.455000000000001E-3</c:v>
                      </c:pt>
                      <c:pt idx="717">
                        <c:v>1.4735000000000009E-3</c:v>
                      </c:pt>
                      <c:pt idx="718">
                        <c:v>1.4980000000000011E-3</c:v>
                      </c:pt>
                      <c:pt idx="719">
                        <c:v>1.505500000000001E-3</c:v>
                      </c:pt>
                      <c:pt idx="720">
                        <c:v>1.5270000000000012E-3</c:v>
                      </c:pt>
                      <c:pt idx="721">
                        <c:v>1.5460000000000009E-3</c:v>
                      </c:pt>
                      <c:pt idx="722">
                        <c:v>1.5640000000000009E-3</c:v>
                      </c:pt>
                      <c:pt idx="723">
                        <c:v>1.5845000000000013E-3</c:v>
                      </c:pt>
                      <c:pt idx="724">
                        <c:v>1.6020000000000012E-3</c:v>
                      </c:pt>
                      <c:pt idx="725">
                        <c:v>1.6180000000000012E-3</c:v>
                      </c:pt>
                      <c:pt idx="726">
                        <c:v>1.652500000000001E-3</c:v>
                      </c:pt>
                      <c:pt idx="727">
                        <c:v>1.665500000000001E-3</c:v>
                      </c:pt>
                      <c:pt idx="728">
                        <c:v>1.6795000000000013E-3</c:v>
                      </c:pt>
                      <c:pt idx="729">
                        <c:v>1.6630000000000008E-3</c:v>
                      </c:pt>
                      <c:pt idx="730">
                        <c:v>1.6830000000000009E-3</c:v>
                      </c:pt>
                      <c:pt idx="731">
                        <c:v>1.697000000000001E-3</c:v>
                      </c:pt>
                      <c:pt idx="732">
                        <c:v>1.7120000000000011E-3</c:v>
                      </c:pt>
                      <c:pt idx="733">
                        <c:v>1.7405000000000009E-3</c:v>
                      </c:pt>
                      <c:pt idx="734">
                        <c:v>1.7565000000000009E-3</c:v>
                      </c:pt>
                      <c:pt idx="735">
                        <c:v>1.7865000000000008E-3</c:v>
                      </c:pt>
                      <c:pt idx="736">
                        <c:v>1.800000000000001E-3</c:v>
                      </c:pt>
                      <c:pt idx="737">
                        <c:v>1.8175000000000014E-3</c:v>
                      </c:pt>
                      <c:pt idx="738">
                        <c:v>1.8320000000000014E-3</c:v>
                      </c:pt>
                      <c:pt idx="739">
                        <c:v>1.8625000000000013E-3</c:v>
                      </c:pt>
                      <c:pt idx="740">
                        <c:v>1.8790000000000015E-3</c:v>
                      </c:pt>
                      <c:pt idx="741">
                        <c:v>1.9080000000000011E-3</c:v>
                      </c:pt>
                      <c:pt idx="742">
                        <c:v>1.925500000000001E-3</c:v>
                      </c:pt>
                      <c:pt idx="743">
                        <c:v>1.9545000000000009E-3</c:v>
                      </c:pt>
                      <c:pt idx="744">
                        <c:v>1.9800000000000009E-3</c:v>
                      </c:pt>
                      <c:pt idx="745">
                        <c:v>2.0065000000000009E-3</c:v>
                      </c:pt>
                      <c:pt idx="746">
                        <c:v>2.026500000000001E-3</c:v>
                      </c:pt>
                      <c:pt idx="747">
                        <c:v>2.0460000000000009E-3</c:v>
                      </c:pt>
                      <c:pt idx="748">
                        <c:v>2.063000000000001E-3</c:v>
                      </c:pt>
                      <c:pt idx="749">
                        <c:v>2.0825000000000015E-3</c:v>
                      </c:pt>
                      <c:pt idx="750">
                        <c:v>2.1035000000000012E-3</c:v>
                      </c:pt>
                      <c:pt idx="751">
                        <c:v>2.118000000000001E-3</c:v>
                      </c:pt>
                      <c:pt idx="752">
                        <c:v>2.1310000000000014E-3</c:v>
                      </c:pt>
                      <c:pt idx="753">
                        <c:v>2.1430000000000012E-3</c:v>
                      </c:pt>
                      <c:pt idx="754">
                        <c:v>2.1675000000000015E-3</c:v>
                      </c:pt>
                      <c:pt idx="755">
                        <c:v>2.187000000000001E-3</c:v>
                      </c:pt>
                      <c:pt idx="756">
                        <c:v>2.203500000000001E-3</c:v>
                      </c:pt>
                      <c:pt idx="757">
                        <c:v>2.2245000000000012E-3</c:v>
                      </c:pt>
                      <c:pt idx="758">
                        <c:v>2.2365000000000011E-3</c:v>
                      </c:pt>
                      <c:pt idx="759">
                        <c:v>2.2645000000000009E-3</c:v>
                      </c:pt>
                      <c:pt idx="760">
                        <c:v>2.3020000000000011E-3</c:v>
                      </c:pt>
                      <c:pt idx="761">
                        <c:v>2.2940000000000013E-3</c:v>
                      </c:pt>
                      <c:pt idx="762">
                        <c:v>2.3095000000000017E-3</c:v>
                      </c:pt>
                      <c:pt idx="763">
                        <c:v>2.3450000000000012E-3</c:v>
                      </c:pt>
                      <c:pt idx="764">
                        <c:v>2.4205000000000016E-3</c:v>
                      </c:pt>
                      <c:pt idx="765">
                        <c:v>2.4515000000000019E-3</c:v>
                      </c:pt>
                      <c:pt idx="766">
                        <c:v>2.4845000000000015E-3</c:v>
                      </c:pt>
                      <c:pt idx="767">
                        <c:v>2.4960000000000017E-3</c:v>
                      </c:pt>
                      <c:pt idx="768">
                        <c:v>2.5580000000000012E-3</c:v>
                      </c:pt>
                      <c:pt idx="769">
                        <c:v>2.5860000000000011E-3</c:v>
                      </c:pt>
                      <c:pt idx="770">
                        <c:v>2.6220000000000015E-3</c:v>
                      </c:pt>
                      <c:pt idx="771">
                        <c:v>2.6425000000000016E-3</c:v>
                      </c:pt>
                      <c:pt idx="772">
                        <c:v>2.6645000000000006E-3</c:v>
                      </c:pt>
                      <c:pt idx="773">
                        <c:v>2.6940000000000015E-3</c:v>
                      </c:pt>
                      <c:pt idx="774">
                        <c:v>2.7280000000000017E-3</c:v>
                      </c:pt>
                      <c:pt idx="775">
                        <c:v>2.7630000000000016E-3</c:v>
                      </c:pt>
                      <c:pt idx="776">
                        <c:v>2.7900000000000012E-3</c:v>
                      </c:pt>
                      <c:pt idx="777">
                        <c:v>2.8160000000000012E-3</c:v>
                      </c:pt>
                      <c:pt idx="778">
                        <c:v>2.851000000000002E-3</c:v>
                      </c:pt>
                      <c:pt idx="779">
                        <c:v>2.8730000000000019E-3</c:v>
                      </c:pt>
                      <c:pt idx="780">
                        <c:v>2.8895000000000019E-3</c:v>
                      </c:pt>
                      <c:pt idx="781">
                        <c:v>2.9055000000000014E-3</c:v>
                      </c:pt>
                      <c:pt idx="782">
                        <c:v>2.9405000000000021E-3</c:v>
                      </c:pt>
                      <c:pt idx="783">
                        <c:v>2.9665000000000013E-3</c:v>
                      </c:pt>
                      <c:pt idx="784">
                        <c:v>2.926500000000002E-3</c:v>
                      </c:pt>
                      <c:pt idx="785">
                        <c:v>2.9555000000000015E-3</c:v>
                      </c:pt>
                      <c:pt idx="786">
                        <c:v>2.9900000000000022E-3</c:v>
                      </c:pt>
                      <c:pt idx="787">
                        <c:v>3.0145000000000016E-3</c:v>
                      </c:pt>
                      <c:pt idx="788">
                        <c:v>3.0185000000000017E-3</c:v>
                      </c:pt>
                      <c:pt idx="789">
                        <c:v>3.0445000000000021E-3</c:v>
                      </c:pt>
                      <c:pt idx="790">
                        <c:v>3.0775000000000021E-3</c:v>
                      </c:pt>
                      <c:pt idx="791">
                        <c:v>3.1030000000000025E-3</c:v>
                      </c:pt>
                      <c:pt idx="792">
                        <c:v>3.135500000000002E-3</c:v>
                      </c:pt>
                      <c:pt idx="793">
                        <c:v>3.122500000000002E-3</c:v>
                      </c:pt>
                      <c:pt idx="794">
                        <c:v>3.1170000000000021E-3</c:v>
                      </c:pt>
                      <c:pt idx="795">
                        <c:v>3.1360000000000025E-3</c:v>
                      </c:pt>
                      <c:pt idx="796">
                        <c:v>3.168500000000002E-3</c:v>
                      </c:pt>
                      <c:pt idx="797">
                        <c:v>3.1825000000000022E-3</c:v>
                      </c:pt>
                      <c:pt idx="798">
                        <c:v>3.2020000000000026E-3</c:v>
                      </c:pt>
                      <c:pt idx="799">
                        <c:v>3.2225000000000018E-3</c:v>
                      </c:pt>
                      <c:pt idx="800">
                        <c:v>3.2360000000000023E-3</c:v>
                      </c:pt>
                      <c:pt idx="801">
                        <c:v>3.2520000000000023E-3</c:v>
                      </c:pt>
                      <c:pt idx="802">
                        <c:v>3.2680000000000027E-3</c:v>
                      </c:pt>
                      <c:pt idx="803">
                        <c:v>3.2880000000000027E-3</c:v>
                      </c:pt>
                      <c:pt idx="804">
                        <c:v>3.2995000000000025E-3</c:v>
                      </c:pt>
                      <c:pt idx="805">
                        <c:v>3.3090000000000025E-3</c:v>
                      </c:pt>
                      <c:pt idx="806">
                        <c:v>3.3155000000000025E-3</c:v>
                      </c:pt>
                      <c:pt idx="807">
                        <c:v>3.3400000000000023E-3</c:v>
                      </c:pt>
                      <c:pt idx="808">
                        <c:v>3.3565000000000027E-3</c:v>
                      </c:pt>
                      <c:pt idx="809">
                        <c:v>3.3665000000000023E-3</c:v>
                      </c:pt>
                      <c:pt idx="810">
                        <c:v>3.3810000000000025E-3</c:v>
                      </c:pt>
                      <c:pt idx="811">
                        <c:v>3.3995000000000023E-3</c:v>
                      </c:pt>
                      <c:pt idx="812">
                        <c:v>3.4100000000000024E-3</c:v>
                      </c:pt>
                      <c:pt idx="813">
                        <c:v>3.4280000000000022E-3</c:v>
                      </c:pt>
                      <c:pt idx="814">
                        <c:v>3.4325000000000024E-3</c:v>
                      </c:pt>
                      <c:pt idx="815">
                        <c:v>3.4450000000000023E-3</c:v>
                      </c:pt>
                      <c:pt idx="816">
                        <c:v>3.4625000000000029E-3</c:v>
                      </c:pt>
                      <c:pt idx="817">
                        <c:v>3.4805000000000031E-3</c:v>
                      </c:pt>
                      <c:pt idx="818">
                        <c:v>3.4990000000000021E-3</c:v>
                      </c:pt>
                      <c:pt idx="819">
                        <c:v>3.6190000000000024E-3</c:v>
                      </c:pt>
                      <c:pt idx="820">
                        <c:v>3.6375000000000031E-3</c:v>
                      </c:pt>
                      <c:pt idx="821">
                        <c:v>3.6570000000000023E-3</c:v>
                      </c:pt>
                      <c:pt idx="822">
                        <c:v>3.6845000000000029E-3</c:v>
                      </c:pt>
                      <c:pt idx="823">
                        <c:v>3.7035000000000024E-3</c:v>
                      </c:pt>
                      <c:pt idx="824">
                        <c:v>3.7210000000000025E-3</c:v>
                      </c:pt>
                      <c:pt idx="825">
                        <c:v>3.7340000000000029E-3</c:v>
                      </c:pt>
                      <c:pt idx="826">
                        <c:v>3.7565000000000025E-3</c:v>
                      </c:pt>
                      <c:pt idx="827">
                        <c:v>3.7765000000000025E-3</c:v>
                      </c:pt>
                      <c:pt idx="828">
                        <c:v>3.7850000000000019E-3</c:v>
                      </c:pt>
                      <c:pt idx="829">
                        <c:v>3.8000000000000017E-3</c:v>
                      </c:pt>
                      <c:pt idx="830">
                        <c:v>3.814500000000001E-3</c:v>
                      </c:pt>
                      <c:pt idx="831">
                        <c:v>3.8360000000000017E-3</c:v>
                      </c:pt>
                      <c:pt idx="832">
                        <c:v>3.8525000000000022E-3</c:v>
                      </c:pt>
                      <c:pt idx="833">
                        <c:v>3.870000000000001E-3</c:v>
                      </c:pt>
                      <c:pt idx="834">
                        <c:v>3.8985000000000014E-3</c:v>
                      </c:pt>
                      <c:pt idx="835">
                        <c:v>3.9225000000000024E-3</c:v>
                      </c:pt>
                      <c:pt idx="836">
                        <c:v>3.9375000000000018E-3</c:v>
                      </c:pt>
                      <c:pt idx="837">
                        <c:v>3.9630000000000012E-3</c:v>
                      </c:pt>
                      <c:pt idx="838">
                        <c:v>3.9755000000000016E-3</c:v>
                      </c:pt>
                      <c:pt idx="839">
                        <c:v>3.9980000000000007E-3</c:v>
                      </c:pt>
                      <c:pt idx="840">
                        <c:v>4.0240000000000007E-3</c:v>
                      </c:pt>
                      <c:pt idx="841">
                        <c:v>4.0480000000000013E-3</c:v>
                      </c:pt>
                      <c:pt idx="842">
                        <c:v>4.0710000000000017E-3</c:v>
                      </c:pt>
                      <c:pt idx="843">
                        <c:v>4.0805000000000008E-3</c:v>
                      </c:pt>
                      <c:pt idx="844">
                        <c:v>4.0960000000000007E-3</c:v>
                      </c:pt>
                      <c:pt idx="845">
                        <c:v>4.1130000000000003E-3</c:v>
                      </c:pt>
                      <c:pt idx="846">
                        <c:v>4.1240000000000009E-3</c:v>
                      </c:pt>
                      <c:pt idx="847">
                        <c:v>4.1470000000000005E-3</c:v>
                      </c:pt>
                      <c:pt idx="848">
                        <c:v>4.1635000000000005E-3</c:v>
                      </c:pt>
                      <c:pt idx="849">
                        <c:v>4.1750000000000008E-3</c:v>
                      </c:pt>
                      <c:pt idx="850">
                        <c:v>4.1875000000000011E-3</c:v>
                      </c:pt>
                      <c:pt idx="851">
                        <c:v>4.2210000000000008E-3</c:v>
                      </c:pt>
                      <c:pt idx="852">
                        <c:v>4.2390000000000014E-3</c:v>
                      </c:pt>
                      <c:pt idx="853">
                        <c:v>4.2615000000000005E-3</c:v>
                      </c:pt>
                      <c:pt idx="854">
                        <c:v>4.2760000000000012E-3</c:v>
                      </c:pt>
                      <c:pt idx="855">
                        <c:v>4.297500000000001E-3</c:v>
                      </c:pt>
                      <c:pt idx="856">
                        <c:v>4.3055000000000003E-3</c:v>
                      </c:pt>
                      <c:pt idx="857">
                        <c:v>4.3230000000000013E-3</c:v>
                      </c:pt>
                      <c:pt idx="858">
                        <c:v>4.3475000000000015E-3</c:v>
                      </c:pt>
                      <c:pt idx="859">
                        <c:v>4.3700000000000015E-3</c:v>
                      </c:pt>
                      <c:pt idx="860">
                        <c:v>4.3900000000000015E-3</c:v>
                      </c:pt>
                      <c:pt idx="861">
                        <c:v>4.4035000000000012E-3</c:v>
                      </c:pt>
                      <c:pt idx="862">
                        <c:v>4.4165000000000012E-3</c:v>
                      </c:pt>
                      <c:pt idx="863">
                        <c:v>4.4235000000000012E-3</c:v>
                      </c:pt>
                      <c:pt idx="864">
                        <c:v>4.4400000000000004E-3</c:v>
                      </c:pt>
                      <c:pt idx="865">
                        <c:v>4.4489999999999998E-3</c:v>
                      </c:pt>
                      <c:pt idx="866">
                        <c:v>4.4630000000000008E-3</c:v>
                      </c:pt>
                      <c:pt idx="867">
                        <c:v>4.4730000000000013E-3</c:v>
                      </c:pt>
                      <c:pt idx="868">
                        <c:v>4.4915000000000007E-3</c:v>
                      </c:pt>
                      <c:pt idx="869">
                        <c:v>4.5070000000000006E-3</c:v>
                      </c:pt>
                      <c:pt idx="870">
                        <c:v>4.4650000000000002E-3</c:v>
                      </c:pt>
                      <c:pt idx="871">
                        <c:v>4.4790000000000012E-3</c:v>
                      </c:pt>
                      <c:pt idx="872">
                        <c:v>4.4850000000000003E-3</c:v>
                      </c:pt>
                      <c:pt idx="873">
                        <c:v>4.5125E-3</c:v>
                      </c:pt>
                      <c:pt idx="874">
                        <c:v>4.5250000000000012E-3</c:v>
                      </c:pt>
                      <c:pt idx="875">
                        <c:v>4.5425000000000014E-3</c:v>
                      </c:pt>
                      <c:pt idx="876">
                        <c:v>4.5605000000000021E-3</c:v>
                      </c:pt>
                      <c:pt idx="877">
                        <c:v>4.6120000000000015E-3</c:v>
                      </c:pt>
                      <c:pt idx="878">
                        <c:v>4.6185000000000019E-3</c:v>
                      </c:pt>
                      <c:pt idx="879">
                        <c:v>4.6345000000000015E-3</c:v>
                      </c:pt>
                      <c:pt idx="880">
                        <c:v>4.6510000000000015E-3</c:v>
                      </c:pt>
                      <c:pt idx="881">
                        <c:v>4.668000000000002E-3</c:v>
                      </c:pt>
                      <c:pt idx="882">
                        <c:v>4.677500000000002E-3</c:v>
                      </c:pt>
                      <c:pt idx="883">
                        <c:v>4.6985000000000022E-3</c:v>
                      </c:pt>
                      <c:pt idx="884">
                        <c:v>4.7170000000000024E-3</c:v>
                      </c:pt>
                      <c:pt idx="885">
                        <c:v>4.733000000000002E-3</c:v>
                      </c:pt>
                      <c:pt idx="886">
                        <c:v>4.7460000000000011E-3</c:v>
                      </c:pt>
                      <c:pt idx="887">
                        <c:v>4.7600000000000021E-3</c:v>
                      </c:pt>
                      <c:pt idx="888">
                        <c:v>4.7760000000000016E-3</c:v>
                      </c:pt>
                      <c:pt idx="889">
                        <c:v>4.7960000000000017E-3</c:v>
                      </c:pt>
                      <c:pt idx="890">
                        <c:v>4.8100000000000018E-3</c:v>
                      </c:pt>
                      <c:pt idx="891">
                        <c:v>4.8385000000000017E-3</c:v>
                      </c:pt>
                      <c:pt idx="892">
                        <c:v>4.8730000000000015E-3</c:v>
                      </c:pt>
                      <c:pt idx="893">
                        <c:v>4.8965000000000015E-3</c:v>
                      </c:pt>
                      <c:pt idx="894">
                        <c:v>4.9075000000000021E-3</c:v>
                      </c:pt>
                      <c:pt idx="895">
                        <c:v>4.9240000000000013E-3</c:v>
                      </c:pt>
                      <c:pt idx="896">
                        <c:v>4.9400000000000025E-3</c:v>
                      </c:pt>
                      <c:pt idx="897">
                        <c:v>4.9625000000000016E-3</c:v>
                      </c:pt>
                      <c:pt idx="898">
                        <c:v>4.9895000000000017E-3</c:v>
                      </c:pt>
                      <c:pt idx="899">
                        <c:v>5.0140000000000011E-3</c:v>
                      </c:pt>
                      <c:pt idx="900">
                        <c:v>5.0410000000000012E-3</c:v>
                      </c:pt>
                      <c:pt idx="901">
                        <c:v>5.0710000000000009E-3</c:v>
                      </c:pt>
                      <c:pt idx="902">
                        <c:v>5.091E-3</c:v>
                      </c:pt>
                      <c:pt idx="903">
                        <c:v>5.1100000000000008E-3</c:v>
                      </c:pt>
                      <c:pt idx="904">
                        <c:v>5.1375000000000023E-3</c:v>
                      </c:pt>
                      <c:pt idx="905">
                        <c:v>5.1515000000000024E-3</c:v>
                      </c:pt>
                      <c:pt idx="906">
                        <c:v>5.1635000000000023E-3</c:v>
                      </c:pt>
                      <c:pt idx="907">
                        <c:v>5.1950000000000017E-3</c:v>
                      </c:pt>
                      <c:pt idx="908">
                        <c:v>5.2165000000000015E-3</c:v>
                      </c:pt>
                      <c:pt idx="909">
                        <c:v>5.2435000000000016E-3</c:v>
                      </c:pt>
                      <c:pt idx="910">
                        <c:v>5.246500000000002E-3</c:v>
                      </c:pt>
                      <c:pt idx="911">
                        <c:v>5.2970000000000005E-3</c:v>
                      </c:pt>
                      <c:pt idx="912">
                        <c:v>5.3045000000000011E-3</c:v>
                      </c:pt>
                      <c:pt idx="913">
                        <c:v>5.3285000000000016E-3</c:v>
                      </c:pt>
                      <c:pt idx="914">
                        <c:v>5.3465000000000006E-3</c:v>
                      </c:pt>
                      <c:pt idx="915">
                        <c:v>5.3635000000000011E-3</c:v>
                      </c:pt>
                      <c:pt idx="916">
                        <c:v>5.3900000000000016E-3</c:v>
                      </c:pt>
                      <c:pt idx="917">
                        <c:v>5.4029999999999998E-3</c:v>
                      </c:pt>
                      <c:pt idx="918">
                        <c:v>5.4165000000000012E-3</c:v>
                      </c:pt>
                      <c:pt idx="919">
                        <c:v>5.4325000000000016E-3</c:v>
                      </c:pt>
                      <c:pt idx="920">
                        <c:v>5.4355000000000011E-3</c:v>
                      </c:pt>
                      <c:pt idx="921">
                        <c:v>5.4480000000000006E-3</c:v>
                      </c:pt>
                      <c:pt idx="922">
                        <c:v>5.4635000000000013E-3</c:v>
                      </c:pt>
                      <c:pt idx="923">
                        <c:v>5.4920000000000012E-3</c:v>
                      </c:pt>
                      <c:pt idx="924">
                        <c:v>5.5160000000000009E-3</c:v>
                      </c:pt>
                      <c:pt idx="925">
                        <c:v>5.524499999999999E-3</c:v>
                      </c:pt>
                      <c:pt idx="926">
                        <c:v>5.5374999999999982E-3</c:v>
                      </c:pt>
                      <c:pt idx="927">
                        <c:v>5.550499999999999E-3</c:v>
                      </c:pt>
                      <c:pt idx="928">
                        <c:v>5.5685000000000005E-3</c:v>
                      </c:pt>
                      <c:pt idx="929">
                        <c:v>5.6069999999999983E-3</c:v>
                      </c:pt>
                      <c:pt idx="930">
                        <c:v>5.6204999999999996E-3</c:v>
                      </c:pt>
                      <c:pt idx="931">
                        <c:v>5.6404999999999979E-3</c:v>
                      </c:pt>
                      <c:pt idx="932">
                        <c:v>5.6494999999999983E-3</c:v>
                      </c:pt>
                      <c:pt idx="933">
                        <c:v>5.6619999999999978E-3</c:v>
                      </c:pt>
                      <c:pt idx="934">
                        <c:v>5.6724999999999979E-3</c:v>
                      </c:pt>
                      <c:pt idx="935">
                        <c:v>5.6739999999999976E-3</c:v>
                      </c:pt>
                      <c:pt idx="936">
                        <c:v>5.686499999999998E-3</c:v>
                      </c:pt>
                      <c:pt idx="937">
                        <c:v>5.7049999999999983E-3</c:v>
                      </c:pt>
                      <c:pt idx="938">
                        <c:v>5.7089999999999971E-3</c:v>
                      </c:pt>
                      <c:pt idx="939">
                        <c:v>5.7164999999999968E-3</c:v>
                      </c:pt>
                      <c:pt idx="940">
                        <c:v>5.7289999999999962E-3</c:v>
                      </c:pt>
                      <c:pt idx="941">
                        <c:v>5.7364999999999968E-3</c:v>
                      </c:pt>
                      <c:pt idx="942">
                        <c:v>5.741999999999998E-3</c:v>
                      </c:pt>
                      <c:pt idx="943">
                        <c:v>5.7564999999999977E-3</c:v>
                      </c:pt>
                      <c:pt idx="944">
                        <c:v>5.7564999999999969E-3</c:v>
                      </c:pt>
                      <c:pt idx="945">
                        <c:v>5.760999999999997E-3</c:v>
                      </c:pt>
                      <c:pt idx="946">
                        <c:v>5.7744999999999966E-3</c:v>
                      </c:pt>
                      <c:pt idx="947">
                        <c:v>5.7979999999999967E-3</c:v>
                      </c:pt>
                      <c:pt idx="948">
                        <c:v>5.8089999999999973E-3</c:v>
                      </c:pt>
                      <c:pt idx="949">
                        <c:v>5.8184999999999973E-3</c:v>
                      </c:pt>
                      <c:pt idx="950">
                        <c:v>5.8389999999999987E-3</c:v>
                      </c:pt>
                      <c:pt idx="951">
                        <c:v>5.8539999999999981E-3</c:v>
                      </c:pt>
                      <c:pt idx="952">
                        <c:v>5.8709999999999977E-3</c:v>
                      </c:pt>
                      <c:pt idx="953">
                        <c:v>5.8884999999999979E-3</c:v>
                      </c:pt>
                      <c:pt idx="954">
                        <c:v>5.8994999999999985E-3</c:v>
                      </c:pt>
                      <c:pt idx="955">
                        <c:v>5.9290000000000002E-3</c:v>
                      </c:pt>
                      <c:pt idx="956">
                        <c:v>5.9464999999999987E-3</c:v>
                      </c:pt>
                      <c:pt idx="957">
                        <c:v>5.9644999999999984E-3</c:v>
                      </c:pt>
                      <c:pt idx="958">
                        <c:v>5.9789999999999973E-3</c:v>
                      </c:pt>
                      <c:pt idx="959">
                        <c:v>5.983999999999998E-3</c:v>
                      </c:pt>
                      <c:pt idx="960">
                        <c:v>5.9840000000000006E-3</c:v>
                      </c:pt>
                      <c:pt idx="961">
                        <c:v>6.0149999999999995E-3</c:v>
                      </c:pt>
                      <c:pt idx="962">
                        <c:v>5.9170000000000013E-3</c:v>
                      </c:pt>
                      <c:pt idx="963">
                        <c:v>5.9325000000000003E-3</c:v>
                      </c:pt>
                      <c:pt idx="964">
                        <c:v>5.888E-3</c:v>
                      </c:pt>
                      <c:pt idx="965">
                        <c:v>5.8950000000000001E-3</c:v>
                      </c:pt>
                      <c:pt idx="966">
                        <c:v>5.8999999999999999E-3</c:v>
                      </c:pt>
                      <c:pt idx="967">
                        <c:v>5.9285000000000006E-3</c:v>
                      </c:pt>
                      <c:pt idx="968">
                        <c:v>5.9520000000000007E-3</c:v>
                      </c:pt>
                      <c:pt idx="969">
                        <c:v>5.9540000000000001E-3</c:v>
                      </c:pt>
                      <c:pt idx="970">
                        <c:v>5.9640000000000006E-3</c:v>
                      </c:pt>
                      <c:pt idx="971">
                        <c:v>5.9780000000000007E-3</c:v>
                      </c:pt>
                      <c:pt idx="972">
                        <c:v>5.9900000000000023E-3</c:v>
                      </c:pt>
                      <c:pt idx="973">
                        <c:v>6.0030000000000031E-3</c:v>
                      </c:pt>
                      <c:pt idx="974">
                        <c:v>6.014000000000002E-3</c:v>
                      </c:pt>
                      <c:pt idx="975">
                        <c:v>6.018500000000003E-3</c:v>
                      </c:pt>
                      <c:pt idx="976">
                        <c:v>6.0315000000000056E-3</c:v>
                      </c:pt>
                      <c:pt idx="977">
                        <c:v>6.0410000000000038E-3</c:v>
                      </c:pt>
                      <c:pt idx="978">
                        <c:v>6.0520000000000027E-3</c:v>
                      </c:pt>
                      <c:pt idx="979">
                        <c:v>6.0745000000000026E-3</c:v>
                      </c:pt>
                      <c:pt idx="980">
                        <c:v>6.1005000000000035E-3</c:v>
                      </c:pt>
                      <c:pt idx="981">
                        <c:v>6.1115000000000041E-3</c:v>
                      </c:pt>
                      <c:pt idx="982">
                        <c:v>6.1155000000000046E-3</c:v>
                      </c:pt>
                      <c:pt idx="983">
                        <c:v>6.1205000000000044E-3</c:v>
                      </c:pt>
                      <c:pt idx="984">
                        <c:v>6.1395000000000035E-3</c:v>
                      </c:pt>
                      <c:pt idx="985">
                        <c:v>6.1520000000000038E-3</c:v>
                      </c:pt>
                      <c:pt idx="986">
                        <c:v>6.1615000000000064E-3</c:v>
                      </c:pt>
                      <c:pt idx="987">
                        <c:v>6.1815000000000056E-3</c:v>
                      </c:pt>
                      <c:pt idx="988">
                        <c:v>6.1975000000000034E-3</c:v>
                      </c:pt>
                      <c:pt idx="989">
                        <c:v>6.2110000000000047E-3</c:v>
                      </c:pt>
                      <c:pt idx="990">
                        <c:v>6.2160000000000036E-3</c:v>
                      </c:pt>
                      <c:pt idx="991">
                        <c:v>6.2300000000000029E-3</c:v>
                      </c:pt>
                      <c:pt idx="992">
                        <c:v>6.2385000000000036E-3</c:v>
                      </c:pt>
                      <c:pt idx="993">
                        <c:v>6.2505000000000034E-3</c:v>
                      </c:pt>
                      <c:pt idx="994">
                        <c:v>6.2600000000000043E-3</c:v>
                      </c:pt>
                      <c:pt idx="995">
                        <c:v>6.2740000000000044E-3</c:v>
                      </c:pt>
                      <c:pt idx="996">
                        <c:v>6.2850000000000024E-3</c:v>
                      </c:pt>
                      <c:pt idx="997">
                        <c:v>6.3035000000000027E-3</c:v>
                      </c:pt>
                      <c:pt idx="998">
                        <c:v>6.3220000000000021E-3</c:v>
                      </c:pt>
                      <c:pt idx="999">
                        <c:v>6.3330000000000027E-3</c:v>
                      </c:pt>
                      <c:pt idx="1000">
                        <c:v>6.3490000000000022E-3</c:v>
                      </c:pt>
                      <c:pt idx="1001">
                        <c:v>6.3620000000000031E-3</c:v>
                      </c:pt>
                      <c:pt idx="1002">
                        <c:v>6.3790000000000027E-3</c:v>
                      </c:pt>
                      <c:pt idx="1003">
                        <c:v>6.393000000000002E-3</c:v>
                      </c:pt>
                      <c:pt idx="1004">
                        <c:v>6.4090000000000006E-3</c:v>
                      </c:pt>
                      <c:pt idx="1005">
                        <c:v>6.4409999999999997E-3</c:v>
                      </c:pt>
                      <c:pt idx="1006">
                        <c:v>6.4580000000000002E-3</c:v>
                      </c:pt>
                      <c:pt idx="1007">
                        <c:v>6.4655000000000008E-3</c:v>
                      </c:pt>
                      <c:pt idx="1008">
                        <c:v>6.4785000000000016E-3</c:v>
                      </c:pt>
                      <c:pt idx="1009">
                        <c:v>6.4955000000000004E-3</c:v>
                      </c:pt>
                      <c:pt idx="1010">
                        <c:v>6.5385000000000018E-3</c:v>
                      </c:pt>
                      <c:pt idx="1011">
                        <c:v>6.5510000000000013E-3</c:v>
                      </c:pt>
                      <c:pt idx="1012">
                        <c:v>6.5605000000000004E-3</c:v>
                      </c:pt>
                      <c:pt idx="1013">
                        <c:v>6.5830000000000012E-3</c:v>
                      </c:pt>
                      <c:pt idx="1014">
                        <c:v>6.6115000000000002E-3</c:v>
                      </c:pt>
                      <c:pt idx="1015">
                        <c:v>6.6280000000000002E-3</c:v>
                      </c:pt>
                      <c:pt idx="1016">
                        <c:v>6.6400000000000001E-3</c:v>
                      </c:pt>
                      <c:pt idx="1017">
                        <c:v>6.6540000000000011E-3</c:v>
                      </c:pt>
                      <c:pt idx="1018">
                        <c:v>6.6700000000000006E-3</c:v>
                      </c:pt>
                      <c:pt idx="1019">
                        <c:v>6.572999999999999E-3</c:v>
                      </c:pt>
                      <c:pt idx="1020">
                        <c:v>6.588499999999998E-3</c:v>
                      </c:pt>
                      <c:pt idx="1021">
                        <c:v>6.6029999999999986E-3</c:v>
                      </c:pt>
                      <c:pt idx="1022">
                        <c:v>6.6009999999999992E-3</c:v>
                      </c:pt>
                      <c:pt idx="1023">
                        <c:v>6.6214999999999989E-3</c:v>
                      </c:pt>
                      <c:pt idx="1024">
                        <c:v>6.6869999999999985E-3</c:v>
                      </c:pt>
                      <c:pt idx="1025">
                        <c:v>6.7034999999999985E-3</c:v>
                      </c:pt>
                      <c:pt idx="1026">
                        <c:v>6.711E-3</c:v>
                      </c:pt>
                      <c:pt idx="1027">
                        <c:v>6.7109999999999991E-3</c:v>
                      </c:pt>
                      <c:pt idx="1028">
                        <c:v>6.7229999999999989E-3</c:v>
                      </c:pt>
                      <c:pt idx="1029">
                        <c:v>6.7484999999999993E-3</c:v>
                      </c:pt>
                      <c:pt idx="1030">
                        <c:v>6.7739999999999996E-3</c:v>
                      </c:pt>
                      <c:pt idx="1031">
                        <c:v>6.787500000000001E-3</c:v>
                      </c:pt>
                      <c:pt idx="1032">
                        <c:v>6.8000000000000005E-3</c:v>
                      </c:pt>
                      <c:pt idx="1033">
                        <c:v>6.8070000000000006E-3</c:v>
                      </c:pt>
                      <c:pt idx="1034">
                        <c:v>6.8175000000000006E-3</c:v>
                      </c:pt>
                      <c:pt idx="1035">
                        <c:v>6.8300000000000001E-3</c:v>
                      </c:pt>
                      <c:pt idx="1036">
                        <c:v>6.8455000000000009E-3</c:v>
                      </c:pt>
                      <c:pt idx="1037">
                        <c:v>6.8510000000000003E-3</c:v>
                      </c:pt>
                      <c:pt idx="1038">
                        <c:v>6.8689999999999984E-3</c:v>
                      </c:pt>
                      <c:pt idx="1039">
                        <c:v>6.8269999999999989E-3</c:v>
                      </c:pt>
                      <c:pt idx="1040">
                        <c:v>6.8404999999999994E-3</c:v>
                      </c:pt>
                      <c:pt idx="1041">
                        <c:v>6.850499999999999E-3</c:v>
                      </c:pt>
                      <c:pt idx="1042">
                        <c:v>6.8684999999999987E-3</c:v>
                      </c:pt>
                      <c:pt idx="1043">
                        <c:v>6.8849999999999988E-3</c:v>
                      </c:pt>
                      <c:pt idx="1044">
                        <c:v>6.9029999999999977E-3</c:v>
                      </c:pt>
                      <c:pt idx="1045">
                        <c:v>6.921499999999998E-3</c:v>
                      </c:pt>
                      <c:pt idx="1046">
                        <c:v>6.9329999999999991E-3</c:v>
                      </c:pt>
                      <c:pt idx="1047">
                        <c:v>6.9414999999999972E-3</c:v>
                      </c:pt>
                      <c:pt idx="1048">
                        <c:v>6.955499999999999E-3</c:v>
                      </c:pt>
                      <c:pt idx="1049">
                        <c:v>6.9734999999999971E-3</c:v>
                      </c:pt>
                      <c:pt idx="1050">
                        <c:v>6.9914999999999968E-3</c:v>
                      </c:pt>
                      <c:pt idx="1051">
                        <c:v>6.9929999999999992E-3</c:v>
                      </c:pt>
                      <c:pt idx="1052">
                        <c:v>6.9969999999999989E-3</c:v>
                      </c:pt>
                      <c:pt idx="1053">
                        <c:v>7.0139999999999977E-3</c:v>
                      </c:pt>
                      <c:pt idx="1054">
                        <c:v>7.0239999999999973E-3</c:v>
                      </c:pt>
                      <c:pt idx="1055">
                        <c:v>7.0414999999999974E-3</c:v>
                      </c:pt>
                      <c:pt idx="1056">
                        <c:v>7.0629999999999964E-3</c:v>
                      </c:pt>
                      <c:pt idx="1057">
                        <c:v>7.078499999999998E-3</c:v>
                      </c:pt>
                      <c:pt idx="1058">
                        <c:v>7.0834999999999969E-3</c:v>
                      </c:pt>
                      <c:pt idx="1059">
                        <c:v>7.089499999999996E-3</c:v>
                      </c:pt>
                      <c:pt idx="1060">
                        <c:v>7.1009999999999962E-3</c:v>
                      </c:pt>
                      <c:pt idx="1061">
                        <c:v>7.1159999999999956E-3</c:v>
                      </c:pt>
                      <c:pt idx="1062">
                        <c:v>7.134499999999995E-3</c:v>
                      </c:pt>
                      <c:pt idx="1063">
                        <c:v>7.1564999999999936E-3</c:v>
                      </c:pt>
                      <c:pt idx="1064">
                        <c:v>7.1654999999999948E-3</c:v>
                      </c:pt>
                      <c:pt idx="1065">
                        <c:v>7.1819999999999948E-3</c:v>
                      </c:pt>
                      <c:pt idx="1066">
                        <c:v>7.192499999999994E-3</c:v>
                      </c:pt>
                      <c:pt idx="1067">
                        <c:v>7.2089999999999958E-3</c:v>
                      </c:pt>
                      <c:pt idx="1068">
                        <c:v>7.2234999999999947E-3</c:v>
                      </c:pt>
                      <c:pt idx="1069">
                        <c:v>7.2524999999999951E-3</c:v>
                      </c:pt>
                      <c:pt idx="1070">
                        <c:v>7.3224999999999965E-3</c:v>
                      </c:pt>
                      <c:pt idx="1071">
                        <c:v>7.3394999999999962E-3</c:v>
                      </c:pt>
                      <c:pt idx="1072">
                        <c:v>7.3609999999999952E-3</c:v>
                      </c:pt>
                      <c:pt idx="1073">
                        <c:v>7.3739999999999969E-3</c:v>
                      </c:pt>
                      <c:pt idx="1074">
                        <c:v>7.3894999999999968E-3</c:v>
                      </c:pt>
                      <c:pt idx="1075">
                        <c:v>7.4074999999999966E-3</c:v>
                      </c:pt>
                      <c:pt idx="1076">
                        <c:v>7.4229999999999973E-3</c:v>
                      </c:pt>
                      <c:pt idx="1077">
                        <c:v>7.4379999999999958E-3</c:v>
                      </c:pt>
                      <c:pt idx="1078">
                        <c:v>7.4569999999999966E-3</c:v>
                      </c:pt>
                      <c:pt idx="1079">
                        <c:v>7.4684999999999968E-3</c:v>
                      </c:pt>
                      <c:pt idx="1080">
                        <c:v>7.4779999999999959E-3</c:v>
                      </c:pt>
                      <c:pt idx="1081">
                        <c:v>7.4914999999999956E-3</c:v>
                      </c:pt>
                      <c:pt idx="1082">
                        <c:v>7.5119999999999961E-3</c:v>
                      </c:pt>
                      <c:pt idx="1083">
                        <c:v>7.5239999999999977E-3</c:v>
                      </c:pt>
                      <c:pt idx="1084">
                        <c:v>7.5344999999999961E-3</c:v>
                      </c:pt>
                      <c:pt idx="1085">
                        <c:v>7.5524999999999967E-3</c:v>
                      </c:pt>
                      <c:pt idx="1086">
                        <c:v>7.5774999999999957E-3</c:v>
                      </c:pt>
                      <c:pt idx="1087">
                        <c:v>7.5899999999999969E-3</c:v>
                      </c:pt>
                      <c:pt idx="1088">
                        <c:v>7.6024999999999955E-3</c:v>
                      </c:pt>
                      <c:pt idx="1089">
                        <c:v>7.6109999999999962E-3</c:v>
                      </c:pt>
                      <c:pt idx="1090">
                        <c:v>7.6169999999999979E-3</c:v>
                      </c:pt>
                      <c:pt idx="1091">
                        <c:v>7.6274999999999971E-3</c:v>
                      </c:pt>
                      <c:pt idx="1092">
                        <c:v>7.6269999999999975E-3</c:v>
                      </c:pt>
                      <c:pt idx="1093">
                        <c:v>7.6759999999999971E-3</c:v>
                      </c:pt>
                      <c:pt idx="1094">
                        <c:v>7.6969999999999946E-3</c:v>
                      </c:pt>
                      <c:pt idx="1095">
                        <c:v>7.7149999999999962E-3</c:v>
                      </c:pt>
                      <c:pt idx="1096">
                        <c:v>7.7299999999999938E-3</c:v>
                      </c:pt>
                      <c:pt idx="1097">
                        <c:v>7.7399999999999925E-3</c:v>
                      </c:pt>
                      <c:pt idx="1098">
                        <c:v>7.7449999999999949E-3</c:v>
                      </c:pt>
                      <c:pt idx="1099">
                        <c:v>7.7509999999999949E-3</c:v>
                      </c:pt>
                      <c:pt idx="1100">
                        <c:v>7.7519999999999941E-3</c:v>
                      </c:pt>
                      <c:pt idx="1101">
                        <c:v>7.7519999999999941E-3</c:v>
                      </c:pt>
                      <c:pt idx="1102">
                        <c:v>7.7624999999999934E-3</c:v>
                      </c:pt>
                      <c:pt idx="1103">
                        <c:v>7.7729999999999935E-3</c:v>
                      </c:pt>
                      <c:pt idx="1104">
                        <c:v>7.781999999999992E-3</c:v>
                      </c:pt>
                      <c:pt idx="1105">
                        <c:v>7.794999999999992E-3</c:v>
                      </c:pt>
                      <c:pt idx="1106">
                        <c:v>7.8159999999999931E-3</c:v>
                      </c:pt>
                      <c:pt idx="1107">
                        <c:v>7.8189999999999944E-3</c:v>
                      </c:pt>
                      <c:pt idx="1108">
                        <c:v>7.8279999999999947E-3</c:v>
                      </c:pt>
                      <c:pt idx="1109">
                        <c:v>7.8349999999999947E-3</c:v>
                      </c:pt>
                      <c:pt idx="1110">
                        <c:v>7.8474999999999951E-3</c:v>
                      </c:pt>
                      <c:pt idx="1111">
                        <c:v>7.831499999999993E-3</c:v>
                      </c:pt>
                      <c:pt idx="1112">
                        <c:v>7.8524999999999949E-3</c:v>
                      </c:pt>
                      <c:pt idx="1113">
                        <c:v>7.8579999999999969E-3</c:v>
                      </c:pt>
                      <c:pt idx="1114">
                        <c:v>7.8699999999999951E-3</c:v>
                      </c:pt>
                      <c:pt idx="1115">
                        <c:v>7.8844999999999957E-3</c:v>
                      </c:pt>
                      <c:pt idx="1116">
                        <c:v>7.9024999999999963E-3</c:v>
                      </c:pt>
                      <c:pt idx="1117">
                        <c:v>7.9204999999999953E-3</c:v>
                      </c:pt>
                      <c:pt idx="1118">
                        <c:v>7.9384999999999976E-3</c:v>
                      </c:pt>
                      <c:pt idx="1119">
                        <c:v>7.9964999999999967E-3</c:v>
                      </c:pt>
                      <c:pt idx="1120">
                        <c:v>8.0079999999999978E-3</c:v>
                      </c:pt>
                      <c:pt idx="1121">
                        <c:v>8.0214999999999974E-3</c:v>
                      </c:pt>
                      <c:pt idx="1122">
                        <c:v>8.0354999999999958E-3</c:v>
                      </c:pt>
                      <c:pt idx="1123">
                        <c:v>8.0369999999999955E-3</c:v>
                      </c:pt>
                      <c:pt idx="1124">
                        <c:v>8.0439999999999973E-3</c:v>
                      </c:pt>
                      <c:pt idx="1125">
                        <c:v>8.0734999999999973E-3</c:v>
                      </c:pt>
                      <c:pt idx="1126">
                        <c:v>8.0939999999999953E-3</c:v>
                      </c:pt>
                      <c:pt idx="1127">
                        <c:v>8.1194999999999948E-3</c:v>
                      </c:pt>
                      <c:pt idx="1128">
                        <c:v>8.1404999999999967E-3</c:v>
                      </c:pt>
                      <c:pt idx="1129">
                        <c:v>8.1634999999999954E-3</c:v>
                      </c:pt>
                      <c:pt idx="1130">
                        <c:v>8.1824999999999953E-3</c:v>
                      </c:pt>
                      <c:pt idx="1131">
                        <c:v>8.1979999999999952E-3</c:v>
                      </c:pt>
                      <c:pt idx="1132">
                        <c:v>8.2269999999999947E-3</c:v>
                      </c:pt>
                      <c:pt idx="1133">
                        <c:v>8.2449999999999954E-3</c:v>
                      </c:pt>
                      <c:pt idx="1134">
                        <c:v>8.2679999999999958E-3</c:v>
                      </c:pt>
                      <c:pt idx="1135">
                        <c:v>8.3109999999999955E-3</c:v>
                      </c:pt>
                      <c:pt idx="1136">
                        <c:v>8.3294999999999966E-3</c:v>
                      </c:pt>
                      <c:pt idx="1137">
                        <c:v>8.3499999999999946E-3</c:v>
                      </c:pt>
                      <c:pt idx="1138">
                        <c:v>8.3709999999999948E-3</c:v>
                      </c:pt>
                      <c:pt idx="1139">
                        <c:v>8.3974999999999952E-3</c:v>
                      </c:pt>
                      <c:pt idx="1140">
                        <c:v>8.4144999999999966E-3</c:v>
                      </c:pt>
                      <c:pt idx="1141">
                        <c:v>8.4384999999999946E-3</c:v>
                      </c:pt>
                      <c:pt idx="1142">
                        <c:v>8.4694999999999961E-3</c:v>
                      </c:pt>
                      <c:pt idx="1143">
                        <c:v>8.4939999999999946E-3</c:v>
                      </c:pt>
                      <c:pt idx="1144">
                        <c:v>8.5209999999999939E-3</c:v>
                      </c:pt>
                      <c:pt idx="1145">
                        <c:v>8.5529999999999946E-3</c:v>
                      </c:pt>
                      <c:pt idx="1146">
                        <c:v>8.5804999999999961E-3</c:v>
                      </c:pt>
                      <c:pt idx="1147">
                        <c:v>8.5874999999999962E-3</c:v>
                      </c:pt>
                      <c:pt idx="1148">
                        <c:v>8.6144999999999954E-3</c:v>
                      </c:pt>
                      <c:pt idx="1149">
                        <c:v>8.6429999999999962E-3</c:v>
                      </c:pt>
                      <c:pt idx="1150">
                        <c:v>8.6519999999999982E-3</c:v>
                      </c:pt>
                      <c:pt idx="1151">
                        <c:v>8.6684999999999974E-3</c:v>
                      </c:pt>
                      <c:pt idx="1152">
                        <c:v>8.6889999999999971E-3</c:v>
                      </c:pt>
                      <c:pt idx="1153">
                        <c:v>8.7134999999999973E-3</c:v>
                      </c:pt>
                      <c:pt idx="1154">
                        <c:v>8.7289999999999972E-3</c:v>
                      </c:pt>
                      <c:pt idx="1155">
                        <c:v>8.7329999999999994E-3</c:v>
                      </c:pt>
                      <c:pt idx="1156">
                        <c:v>8.7474999999999983E-3</c:v>
                      </c:pt>
                      <c:pt idx="1157">
                        <c:v>8.763E-3</c:v>
                      </c:pt>
                      <c:pt idx="1158">
                        <c:v>8.7844999999999989E-3</c:v>
                      </c:pt>
                      <c:pt idx="1159">
                        <c:v>8.8004999999999976E-3</c:v>
                      </c:pt>
                      <c:pt idx="1160">
                        <c:v>8.8139999999999972E-3</c:v>
                      </c:pt>
                      <c:pt idx="1161">
                        <c:v>8.8344999999999969E-3</c:v>
                      </c:pt>
                      <c:pt idx="1162">
                        <c:v>8.9789999999999974E-3</c:v>
                      </c:pt>
                      <c:pt idx="1163">
                        <c:v>8.9794999999999962E-3</c:v>
                      </c:pt>
                      <c:pt idx="1164">
                        <c:v>8.9989999999999966E-3</c:v>
                      </c:pt>
                      <c:pt idx="1165">
                        <c:v>9.0604999999999956E-3</c:v>
                      </c:pt>
                      <c:pt idx="1166">
                        <c:v>9.0814999999999958E-3</c:v>
                      </c:pt>
                      <c:pt idx="1167">
                        <c:v>9.0924999999999964E-3</c:v>
                      </c:pt>
                      <c:pt idx="1168">
                        <c:v>9.1029999999999948E-3</c:v>
                      </c:pt>
                      <c:pt idx="1169">
                        <c:v>9.1179999999999942E-3</c:v>
                      </c:pt>
                      <c:pt idx="1170">
                        <c:v>9.128499999999996E-3</c:v>
                      </c:pt>
                      <c:pt idx="1171">
                        <c:v>9.1404999999999959E-3</c:v>
                      </c:pt>
                      <c:pt idx="1172">
                        <c:v>9.1589999999999953E-3</c:v>
                      </c:pt>
                      <c:pt idx="1173">
                        <c:v>9.1764999999999989E-3</c:v>
                      </c:pt>
                      <c:pt idx="1174">
                        <c:v>9.1934999999999951E-3</c:v>
                      </c:pt>
                      <c:pt idx="1175">
                        <c:v>9.2159999999999985E-3</c:v>
                      </c:pt>
                      <c:pt idx="1176">
                        <c:v>9.5204999999999977E-3</c:v>
                      </c:pt>
                      <c:pt idx="1177">
                        <c:v>9.5689999999999959E-3</c:v>
                      </c:pt>
                      <c:pt idx="1178">
                        <c:v>9.5774999999999957E-3</c:v>
                      </c:pt>
                      <c:pt idx="1179">
                        <c:v>9.5969999999999979E-3</c:v>
                      </c:pt>
                      <c:pt idx="1180">
                        <c:v>9.615499999999999E-3</c:v>
                      </c:pt>
                      <c:pt idx="1181">
                        <c:v>9.6319999999999982E-3</c:v>
                      </c:pt>
                      <c:pt idx="1182">
                        <c:v>9.6549999999999987E-3</c:v>
                      </c:pt>
                      <c:pt idx="1183">
                        <c:v>9.6779999999999991E-3</c:v>
                      </c:pt>
                      <c:pt idx="1184">
                        <c:v>9.6940000000000012E-3</c:v>
                      </c:pt>
                      <c:pt idx="1185">
                        <c:v>9.7135000000000016E-3</c:v>
                      </c:pt>
                      <c:pt idx="1186">
                        <c:v>9.7305000000000013E-3</c:v>
                      </c:pt>
                      <c:pt idx="1187">
                        <c:v>9.747500000000001E-3</c:v>
                      </c:pt>
                      <c:pt idx="1188">
                        <c:v>9.7690000000000016E-3</c:v>
                      </c:pt>
                      <c:pt idx="1189">
                        <c:v>9.7874999999999993E-3</c:v>
                      </c:pt>
                      <c:pt idx="1190">
                        <c:v>9.810499999999998E-3</c:v>
                      </c:pt>
                      <c:pt idx="1191">
                        <c:v>9.8264999999999984E-3</c:v>
                      </c:pt>
                      <c:pt idx="1192">
                        <c:v>9.8469999999999999E-3</c:v>
                      </c:pt>
                      <c:pt idx="1193">
                        <c:v>9.8670000000000008E-3</c:v>
                      </c:pt>
                      <c:pt idx="1194">
                        <c:v>9.8865000000000012E-3</c:v>
                      </c:pt>
                      <c:pt idx="1195">
                        <c:v>9.9070000000000009E-3</c:v>
                      </c:pt>
                      <c:pt idx="1196">
                        <c:v>9.9275000000000006E-3</c:v>
                      </c:pt>
                      <c:pt idx="1197">
                        <c:v>9.9395000000000004E-3</c:v>
                      </c:pt>
                      <c:pt idx="1198">
                        <c:v>9.9574999999999993E-3</c:v>
                      </c:pt>
                      <c:pt idx="1199">
                        <c:v>9.9814999999999973E-3</c:v>
                      </c:pt>
                      <c:pt idx="1200">
                        <c:v>9.9979999999999982E-3</c:v>
                      </c:pt>
                      <c:pt idx="1201">
                        <c:v>1.0011999999999998E-2</c:v>
                      </c:pt>
                      <c:pt idx="1202">
                        <c:v>1.00325E-2</c:v>
                      </c:pt>
                      <c:pt idx="1203">
                        <c:v>1.0051999999999998E-2</c:v>
                      </c:pt>
                      <c:pt idx="1204">
                        <c:v>1.0073499999999999E-2</c:v>
                      </c:pt>
                      <c:pt idx="1205">
                        <c:v>1.0083E-2</c:v>
                      </c:pt>
                      <c:pt idx="1206">
                        <c:v>1.0105999999999999E-2</c:v>
                      </c:pt>
                      <c:pt idx="1207">
                        <c:v>1.0132E-2</c:v>
                      </c:pt>
                      <c:pt idx="1208">
                        <c:v>1.0135499999999999E-2</c:v>
                      </c:pt>
                      <c:pt idx="1209">
                        <c:v>1.0158499999999999E-2</c:v>
                      </c:pt>
                      <c:pt idx="1210">
                        <c:v>1.0155499999999998E-2</c:v>
                      </c:pt>
                      <c:pt idx="1211">
                        <c:v>1.0174999999999997E-2</c:v>
                      </c:pt>
                      <c:pt idx="1212">
                        <c:v>1.0200499999999996E-2</c:v>
                      </c:pt>
                      <c:pt idx="1213">
                        <c:v>1.0215499999999999E-2</c:v>
                      </c:pt>
                      <c:pt idx="1214">
                        <c:v>1.0242499999999996E-2</c:v>
                      </c:pt>
                      <c:pt idx="1215">
                        <c:v>1.0261499999999995E-2</c:v>
                      </c:pt>
                      <c:pt idx="1216">
                        <c:v>1.0282999999999995E-2</c:v>
                      </c:pt>
                      <c:pt idx="1217">
                        <c:v>1.0307999999999994E-2</c:v>
                      </c:pt>
                      <c:pt idx="1218">
                        <c:v>1.0329499999999993E-2</c:v>
                      </c:pt>
                      <c:pt idx="1219">
                        <c:v>1.0348499999999993E-2</c:v>
                      </c:pt>
                      <c:pt idx="1220">
                        <c:v>1.0389499999999996E-2</c:v>
                      </c:pt>
                      <c:pt idx="1221">
                        <c:v>1.0396999999999997E-2</c:v>
                      </c:pt>
                      <c:pt idx="1222">
                        <c:v>1.0418999999999998E-2</c:v>
                      </c:pt>
                      <c:pt idx="1223">
                        <c:v>1.0437499999999997E-2</c:v>
                      </c:pt>
                      <c:pt idx="1224">
                        <c:v>1.0407499999999998E-2</c:v>
                      </c:pt>
                      <c:pt idx="1225">
                        <c:v>1.0430999999999999E-2</c:v>
                      </c:pt>
                      <c:pt idx="1226">
                        <c:v>1.0454000000000001E-2</c:v>
                      </c:pt>
                      <c:pt idx="1227">
                        <c:v>1.0487500000000004E-2</c:v>
                      </c:pt>
                      <c:pt idx="1228">
                        <c:v>1.0516000000000003E-2</c:v>
                      </c:pt>
                      <c:pt idx="1229">
                        <c:v>1.0524000000000002E-2</c:v>
                      </c:pt>
                      <c:pt idx="1230">
                        <c:v>1.0542000000000003E-2</c:v>
                      </c:pt>
                      <c:pt idx="1231">
                        <c:v>1.0563500000000003E-2</c:v>
                      </c:pt>
                      <c:pt idx="1232">
                        <c:v>1.0588500000000002E-2</c:v>
                      </c:pt>
                      <c:pt idx="1233">
                        <c:v>1.0613500000000005E-2</c:v>
                      </c:pt>
                      <c:pt idx="1234">
                        <c:v>1.0631500000000006E-2</c:v>
                      </c:pt>
                      <c:pt idx="1235">
                        <c:v>1.0651000000000001E-2</c:v>
                      </c:pt>
                      <c:pt idx="1236">
                        <c:v>1.06645E-2</c:v>
                      </c:pt>
                      <c:pt idx="1237">
                        <c:v>1.0692500000000002E-2</c:v>
                      </c:pt>
                      <c:pt idx="1238">
                        <c:v>1.0713499999999997E-2</c:v>
                      </c:pt>
                      <c:pt idx="1239">
                        <c:v>1.0780999999999999E-2</c:v>
                      </c:pt>
                      <c:pt idx="1240">
                        <c:v>1.0797499999999998E-2</c:v>
                      </c:pt>
                      <c:pt idx="1241">
                        <c:v>1.0820999999999999E-2</c:v>
                      </c:pt>
                      <c:pt idx="1242">
                        <c:v>1.0844999999999999E-2</c:v>
                      </c:pt>
                      <c:pt idx="1243">
                        <c:v>1.0865999999999995E-2</c:v>
                      </c:pt>
                      <c:pt idx="1244">
                        <c:v>1.0887499999999996E-2</c:v>
                      </c:pt>
                      <c:pt idx="1245">
                        <c:v>1.0906499999999996E-2</c:v>
                      </c:pt>
                      <c:pt idx="1246">
                        <c:v>1.0935999999999993E-2</c:v>
                      </c:pt>
                      <c:pt idx="1247">
                        <c:v>1.0972499999999991E-2</c:v>
                      </c:pt>
                      <c:pt idx="1248">
                        <c:v>1.1001999999999991E-2</c:v>
                      </c:pt>
                      <c:pt idx="1249">
                        <c:v>1.1029499999999991E-2</c:v>
                      </c:pt>
                      <c:pt idx="1250">
                        <c:v>1.1054999999999992E-2</c:v>
                      </c:pt>
                      <c:pt idx="1251">
                        <c:v>1.1082499999999995E-2</c:v>
                      </c:pt>
                      <c:pt idx="1252">
                        <c:v>1.1117499999999994E-2</c:v>
                      </c:pt>
                      <c:pt idx="1253">
                        <c:v>1.1137499999999991E-2</c:v>
                      </c:pt>
                      <c:pt idx="1254">
                        <c:v>1.1164499999999992E-2</c:v>
                      </c:pt>
                      <c:pt idx="1255">
                        <c:v>1.1192499999999994E-2</c:v>
                      </c:pt>
                      <c:pt idx="1256">
                        <c:v>1.1218499999999994E-2</c:v>
                      </c:pt>
                      <c:pt idx="1257">
                        <c:v>1.1245999999999994E-2</c:v>
                      </c:pt>
                      <c:pt idx="1258">
                        <c:v>1.1289999999999993E-2</c:v>
                      </c:pt>
                      <c:pt idx="1259">
                        <c:v>1.1337499999999993E-2</c:v>
                      </c:pt>
                      <c:pt idx="1260">
                        <c:v>1.1362499999999992E-2</c:v>
                      </c:pt>
                      <c:pt idx="1261">
                        <c:v>1.1389499999999995E-2</c:v>
                      </c:pt>
                      <c:pt idx="1262">
                        <c:v>1.1385999999999993E-2</c:v>
                      </c:pt>
                      <c:pt idx="1263">
                        <c:v>1.1414999999999993E-2</c:v>
                      </c:pt>
                      <c:pt idx="1264">
                        <c:v>1.1445999999999994E-2</c:v>
                      </c:pt>
                      <c:pt idx="1265">
                        <c:v>1.1471499999999992E-2</c:v>
                      </c:pt>
                      <c:pt idx="1266">
                        <c:v>1.1502999999999994E-2</c:v>
                      </c:pt>
                      <c:pt idx="1267">
                        <c:v>1.1530499999999997E-2</c:v>
                      </c:pt>
                      <c:pt idx="1268">
                        <c:v>1.1554999999999996E-2</c:v>
                      </c:pt>
                      <c:pt idx="1269">
                        <c:v>1.1575999999999998E-2</c:v>
                      </c:pt>
                      <c:pt idx="1270">
                        <c:v>1.1603499999999997E-2</c:v>
                      </c:pt>
                      <c:pt idx="1271">
                        <c:v>1.1629999999999998E-2</c:v>
                      </c:pt>
                      <c:pt idx="1272">
                        <c:v>1.16585E-2</c:v>
                      </c:pt>
                      <c:pt idx="1273">
                        <c:v>1.1683999999999996E-2</c:v>
                      </c:pt>
                      <c:pt idx="1274">
                        <c:v>1.1715499999999998E-2</c:v>
                      </c:pt>
                      <c:pt idx="1275">
                        <c:v>1.1740500000000001E-2</c:v>
                      </c:pt>
                      <c:pt idx="1276">
                        <c:v>1.1770000000000003E-2</c:v>
                      </c:pt>
                      <c:pt idx="1277">
                        <c:v>1.1795500000000004E-2</c:v>
                      </c:pt>
                      <c:pt idx="1278">
                        <c:v>1.18225E-2</c:v>
                      </c:pt>
                      <c:pt idx="1279">
                        <c:v>1.1850500000000003E-2</c:v>
                      </c:pt>
                      <c:pt idx="1280">
                        <c:v>1.1878E-2</c:v>
                      </c:pt>
                      <c:pt idx="1281">
                        <c:v>1.1906000000000002E-2</c:v>
                      </c:pt>
                      <c:pt idx="1282">
                        <c:v>1.1934999999999999E-2</c:v>
                      </c:pt>
                      <c:pt idx="1283">
                        <c:v>1.1965500000000004E-2</c:v>
                      </c:pt>
                      <c:pt idx="1284">
                        <c:v>1.19965E-2</c:v>
                      </c:pt>
                      <c:pt idx="1285">
                        <c:v>1.1922500000000001E-2</c:v>
                      </c:pt>
                      <c:pt idx="1286">
                        <c:v>1.1946500000000002E-2</c:v>
                      </c:pt>
                      <c:pt idx="1287">
                        <c:v>1.1983500000000003E-2</c:v>
                      </c:pt>
                      <c:pt idx="1288">
                        <c:v>1.2022500000000002E-2</c:v>
                      </c:pt>
                      <c:pt idx="1289">
                        <c:v>1.2055500000000002E-2</c:v>
                      </c:pt>
                      <c:pt idx="1290">
                        <c:v>1.2089000000000006E-2</c:v>
                      </c:pt>
                      <c:pt idx="1291">
                        <c:v>1.2113500000000001E-2</c:v>
                      </c:pt>
                      <c:pt idx="1292">
                        <c:v>1.2143000000000001E-2</c:v>
                      </c:pt>
                      <c:pt idx="1293">
                        <c:v>1.2135E-2</c:v>
                      </c:pt>
                      <c:pt idx="1294">
                        <c:v>1.21685E-2</c:v>
                      </c:pt>
                      <c:pt idx="1295">
                        <c:v>1.2199499999999999E-2</c:v>
                      </c:pt>
                      <c:pt idx="1296">
                        <c:v>1.2231999999999998E-2</c:v>
                      </c:pt>
                      <c:pt idx="1297">
                        <c:v>1.2265E-2</c:v>
                      </c:pt>
                      <c:pt idx="1298">
                        <c:v>1.2296999999999995E-2</c:v>
                      </c:pt>
                      <c:pt idx="1299">
                        <c:v>1.2327999999999999E-2</c:v>
                      </c:pt>
                      <c:pt idx="1300">
                        <c:v>1.23585E-2</c:v>
                      </c:pt>
                      <c:pt idx="1301">
                        <c:v>1.2390499999999997E-2</c:v>
                      </c:pt>
                      <c:pt idx="1302">
                        <c:v>1.2422499999999998E-2</c:v>
                      </c:pt>
                      <c:pt idx="1303">
                        <c:v>1.2450999999999999E-2</c:v>
                      </c:pt>
                      <c:pt idx="1304">
                        <c:v>1.2483499999999996E-2</c:v>
                      </c:pt>
                      <c:pt idx="1305">
                        <c:v>1.2515499999999999E-2</c:v>
                      </c:pt>
                      <c:pt idx="1306">
                        <c:v>1.2556499999999996E-2</c:v>
                      </c:pt>
                      <c:pt idx="1307">
                        <c:v>1.2585499999999996E-2</c:v>
                      </c:pt>
                      <c:pt idx="1308">
                        <c:v>1.2610999999999994E-2</c:v>
                      </c:pt>
                      <c:pt idx="1309">
                        <c:v>1.2637499999999994E-2</c:v>
                      </c:pt>
                      <c:pt idx="1310">
                        <c:v>1.2682999999999995E-2</c:v>
                      </c:pt>
                      <c:pt idx="1311">
                        <c:v>1.2723999999999999E-2</c:v>
                      </c:pt>
                      <c:pt idx="1312">
                        <c:v>1.2752500000000002E-2</c:v>
                      </c:pt>
                      <c:pt idx="1313">
                        <c:v>1.2784499999999999E-2</c:v>
                      </c:pt>
                      <c:pt idx="1314">
                        <c:v>1.2813999999999999E-2</c:v>
                      </c:pt>
                      <c:pt idx="1315">
                        <c:v>1.2847499999999996E-2</c:v>
                      </c:pt>
                      <c:pt idx="1316">
                        <c:v>1.2878499999999992E-2</c:v>
                      </c:pt>
                      <c:pt idx="1317">
                        <c:v>1.2911499999999996E-2</c:v>
                      </c:pt>
                      <c:pt idx="1318">
                        <c:v>1.2936999999999994E-2</c:v>
                      </c:pt>
                      <c:pt idx="1319">
                        <c:v>1.2928999999999994E-2</c:v>
                      </c:pt>
                      <c:pt idx="1320">
                        <c:v>1.2976499999999995E-2</c:v>
                      </c:pt>
                      <c:pt idx="1321">
                        <c:v>1.3013999999999994E-2</c:v>
                      </c:pt>
                      <c:pt idx="1322">
                        <c:v>1.3048999999999993E-2</c:v>
                      </c:pt>
                      <c:pt idx="1323">
                        <c:v>1.3082999999999994E-2</c:v>
                      </c:pt>
                      <c:pt idx="1324">
                        <c:v>1.3104499999999993E-2</c:v>
                      </c:pt>
                      <c:pt idx="1325">
                        <c:v>1.3134999999999994E-2</c:v>
                      </c:pt>
                      <c:pt idx="1326">
                        <c:v>1.3169499999999994E-2</c:v>
                      </c:pt>
                      <c:pt idx="1327">
                        <c:v>1.3204499999999992E-2</c:v>
                      </c:pt>
                      <c:pt idx="1328">
                        <c:v>1.3241999999999993E-2</c:v>
                      </c:pt>
                      <c:pt idx="1329">
                        <c:v>1.3279999999999991E-2</c:v>
                      </c:pt>
                      <c:pt idx="1330">
                        <c:v>1.3315999999999993E-2</c:v>
                      </c:pt>
                      <c:pt idx="1331">
                        <c:v>1.3355999999999993E-2</c:v>
                      </c:pt>
                      <c:pt idx="1332">
                        <c:v>1.3377499999999992E-2</c:v>
                      </c:pt>
                      <c:pt idx="1333">
                        <c:v>1.341349999999999E-2</c:v>
                      </c:pt>
                      <c:pt idx="1334">
                        <c:v>1.3449999999999988E-2</c:v>
                      </c:pt>
                      <c:pt idx="1335">
                        <c:v>1.3477499999999989E-2</c:v>
                      </c:pt>
                      <c:pt idx="1336">
                        <c:v>1.3513499999999989E-2</c:v>
                      </c:pt>
                      <c:pt idx="1337">
                        <c:v>1.3551499999999992E-2</c:v>
                      </c:pt>
                      <c:pt idx="1338">
                        <c:v>1.3599999999999992E-2</c:v>
                      </c:pt>
                      <c:pt idx="1339">
                        <c:v>1.3629999999999991E-2</c:v>
                      </c:pt>
                      <c:pt idx="1340">
                        <c:v>1.3660999999999993E-2</c:v>
                      </c:pt>
                      <c:pt idx="1341">
                        <c:v>1.3690499999999993E-2</c:v>
                      </c:pt>
                      <c:pt idx="1342">
                        <c:v>1.3717499999999992E-2</c:v>
                      </c:pt>
                      <c:pt idx="1343">
                        <c:v>1.3754499999999992E-2</c:v>
                      </c:pt>
                      <c:pt idx="1344">
                        <c:v>1.3797499999999992E-2</c:v>
                      </c:pt>
                      <c:pt idx="1345">
                        <c:v>1.3825999999999995E-2</c:v>
                      </c:pt>
                      <c:pt idx="1346">
                        <c:v>1.3855999999999993E-2</c:v>
                      </c:pt>
                      <c:pt idx="1347">
                        <c:v>1.3892499999999995E-2</c:v>
                      </c:pt>
                      <c:pt idx="1348">
                        <c:v>1.3927999999999994E-2</c:v>
                      </c:pt>
                      <c:pt idx="1349">
                        <c:v>1.3960999999999994E-2</c:v>
                      </c:pt>
                      <c:pt idx="1350">
                        <c:v>1.4006499999999998E-2</c:v>
                      </c:pt>
                      <c:pt idx="1351">
                        <c:v>1.4047999999999998E-2</c:v>
                      </c:pt>
                      <c:pt idx="1352">
                        <c:v>1.4085E-2</c:v>
                      </c:pt>
                      <c:pt idx="1353">
                        <c:v>1.4121999999999997E-2</c:v>
                      </c:pt>
                      <c:pt idx="1354">
                        <c:v>1.4154999999999997E-2</c:v>
                      </c:pt>
                      <c:pt idx="1355">
                        <c:v>1.4198500000000003E-2</c:v>
                      </c:pt>
                      <c:pt idx="1356">
                        <c:v>1.42305E-2</c:v>
                      </c:pt>
                      <c:pt idx="1357">
                        <c:v>1.4267E-2</c:v>
                      </c:pt>
                      <c:pt idx="1358">
                        <c:v>1.4305000000000002E-2</c:v>
                      </c:pt>
                      <c:pt idx="1359">
                        <c:v>1.4345000000000002E-2</c:v>
                      </c:pt>
                      <c:pt idx="1360">
                        <c:v>1.43865E-2</c:v>
                      </c:pt>
                      <c:pt idx="1361">
                        <c:v>1.4432000000000002E-2</c:v>
                      </c:pt>
                      <c:pt idx="1362">
                        <c:v>1.4461E-2</c:v>
                      </c:pt>
                      <c:pt idx="1363">
                        <c:v>1.4512999999999998E-2</c:v>
                      </c:pt>
                      <c:pt idx="1364">
                        <c:v>1.4553000000000003E-2</c:v>
                      </c:pt>
                      <c:pt idx="1365">
                        <c:v>1.4546500000000002E-2</c:v>
                      </c:pt>
                      <c:pt idx="1366">
                        <c:v>1.4572000000000003E-2</c:v>
                      </c:pt>
                      <c:pt idx="1367">
                        <c:v>1.4616000000000001E-2</c:v>
                      </c:pt>
                      <c:pt idx="1368">
                        <c:v>1.4656500000000003E-2</c:v>
                      </c:pt>
                      <c:pt idx="1369">
                        <c:v>1.4699500000000002E-2</c:v>
                      </c:pt>
                      <c:pt idx="1370">
                        <c:v>1.4746500000000001E-2</c:v>
                      </c:pt>
                      <c:pt idx="1371">
                        <c:v>1.4788000000000003E-2</c:v>
                      </c:pt>
                      <c:pt idx="1372">
                        <c:v>1.4823000000000001E-2</c:v>
                      </c:pt>
                      <c:pt idx="1373">
                        <c:v>1.4860999999999999E-2</c:v>
                      </c:pt>
                      <c:pt idx="1374">
                        <c:v>1.4890999999999998E-2</c:v>
                      </c:pt>
                      <c:pt idx="1375">
                        <c:v>1.4915499999999996E-2</c:v>
                      </c:pt>
                      <c:pt idx="1376">
                        <c:v>1.4664500000000004E-2</c:v>
                      </c:pt>
                      <c:pt idx="1377">
                        <c:v>1.4675000000000002E-2</c:v>
                      </c:pt>
                      <c:pt idx="1378">
                        <c:v>1.4718000000000002E-2</c:v>
                      </c:pt>
                      <c:pt idx="1379">
                        <c:v>1.4747500000000004E-2</c:v>
                      </c:pt>
                      <c:pt idx="1380">
                        <c:v>1.4784500000000003E-2</c:v>
                      </c:pt>
                      <c:pt idx="1381">
                        <c:v>1.4823000000000005E-2</c:v>
                      </c:pt>
                      <c:pt idx="1382">
                        <c:v>1.4855500000000006E-2</c:v>
                      </c:pt>
                      <c:pt idx="1383">
                        <c:v>1.4893500000000006E-2</c:v>
                      </c:pt>
                      <c:pt idx="1384">
                        <c:v>1.4930000000000009E-2</c:v>
                      </c:pt>
                      <c:pt idx="1385">
                        <c:v>1.496050000000001E-2</c:v>
                      </c:pt>
                      <c:pt idx="1386">
                        <c:v>1.5010000000000013E-2</c:v>
                      </c:pt>
                      <c:pt idx="1387">
                        <c:v>1.504550000000001E-2</c:v>
                      </c:pt>
                      <c:pt idx="1388">
                        <c:v>1.5085500000000012E-2</c:v>
                      </c:pt>
                      <c:pt idx="1389">
                        <c:v>1.5125000000000008E-2</c:v>
                      </c:pt>
                      <c:pt idx="1390">
                        <c:v>1.5162000000000009E-2</c:v>
                      </c:pt>
                      <c:pt idx="1391">
                        <c:v>1.5204000000000013E-2</c:v>
                      </c:pt>
                      <c:pt idx="1392">
                        <c:v>1.5242500000000015E-2</c:v>
                      </c:pt>
                      <c:pt idx="1393">
                        <c:v>1.5287000000000011E-2</c:v>
                      </c:pt>
                      <c:pt idx="1394">
                        <c:v>1.5330500000000011E-2</c:v>
                      </c:pt>
                      <c:pt idx="1395">
                        <c:v>1.5359500000000012E-2</c:v>
                      </c:pt>
                      <c:pt idx="1396">
                        <c:v>1.5400500000000013E-2</c:v>
                      </c:pt>
                      <c:pt idx="1397">
                        <c:v>1.5448000000000012E-2</c:v>
                      </c:pt>
                      <c:pt idx="1398">
                        <c:v>1.5487000000000008E-2</c:v>
                      </c:pt>
                      <c:pt idx="1399">
                        <c:v>1.552200000000001E-2</c:v>
                      </c:pt>
                      <c:pt idx="1400">
                        <c:v>1.5568000000000011E-2</c:v>
                      </c:pt>
                      <c:pt idx="1401">
                        <c:v>1.5613500000000011E-2</c:v>
                      </c:pt>
                      <c:pt idx="1402">
                        <c:v>1.5659500000000014E-2</c:v>
                      </c:pt>
                      <c:pt idx="1403">
                        <c:v>1.5699000000000015E-2</c:v>
                      </c:pt>
                      <c:pt idx="1404">
                        <c:v>1.5744000000000015E-2</c:v>
                      </c:pt>
                      <c:pt idx="1405">
                        <c:v>1.5789500000000015E-2</c:v>
                      </c:pt>
                      <c:pt idx="1406">
                        <c:v>1.5829000000000013E-2</c:v>
                      </c:pt>
                      <c:pt idx="1407">
                        <c:v>1.5869000000000012E-2</c:v>
                      </c:pt>
                      <c:pt idx="1408">
                        <c:v>1.593650000000001E-2</c:v>
                      </c:pt>
                      <c:pt idx="1409">
                        <c:v>1.5975000000000013E-2</c:v>
                      </c:pt>
                      <c:pt idx="1410">
                        <c:v>1.6015000000000012E-2</c:v>
                      </c:pt>
                      <c:pt idx="1411">
                        <c:v>1.6066500000000011E-2</c:v>
                      </c:pt>
                      <c:pt idx="1412">
                        <c:v>1.6116000000000012E-2</c:v>
                      </c:pt>
                      <c:pt idx="1413">
                        <c:v>1.6160000000000011E-2</c:v>
                      </c:pt>
                      <c:pt idx="1414">
                        <c:v>1.6193000000000013E-2</c:v>
                      </c:pt>
                      <c:pt idx="1415">
                        <c:v>1.6238500000000013E-2</c:v>
                      </c:pt>
                      <c:pt idx="1416">
                        <c:v>1.6280000000000013E-2</c:v>
                      </c:pt>
                      <c:pt idx="1417">
                        <c:v>1.6320000000000015E-2</c:v>
                      </c:pt>
                      <c:pt idx="1418">
                        <c:v>1.6349000000000016E-2</c:v>
                      </c:pt>
                      <c:pt idx="1419">
                        <c:v>1.6388000000000017E-2</c:v>
                      </c:pt>
                      <c:pt idx="1420">
                        <c:v>1.6407500000000016E-2</c:v>
                      </c:pt>
                      <c:pt idx="1421">
                        <c:v>1.6458000000000014E-2</c:v>
                      </c:pt>
                      <c:pt idx="1422">
                        <c:v>1.6507000000000011E-2</c:v>
                      </c:pt>
                      <c:pt idx="1423">
                        <c:v>1.6544000000000014E-2</c:v>
                      </c:pt>
                      <c:pt idx="1424">
                        <c:v>1.6576500000000008E-2</c:v>
                      </c:pt>
                      <c:pt idx="1425">
                        <c:v>1.6618000000000011E-2</c:v>
                      </c:pt>
                      <c:pt idx="1426">
                        <c:v>1.666150000000001E-2</c:v>
                      </c:pt>
                      <c:pt idx="1427">
                        <c:v>1.670000000000001E-2</c:v>
                      </c:pt>
                      <c:pt idx="1428">
                        <c:v>1.674150000000001E-2</c:v>
                      </c:pt>
                      <c:pt idx="1429">
                        <c:v>1.6784500000000008E-2</c:v>
                      </c:pt>
                      <c:pt idx="1430">
                        <c:v>1.682100000000001E-2</c:v>
                      </c:pt>
                      <c:pt idx="1431">
                        <c:v>1.6861500000000008E-2</c:v>
                      </c:pt>
                      <c:pt idx="1432">
                        <c:v>1.6902500000000008E-2</c:v>
                      </c:pt>
                      <c:pt idx="1433">
                        <c:v>1.6942000000000009E-2</c:v>
                      </c:pt>
                      <c:pt idx="1434">
                        <c:v>1.698750000000001E-2</c:v>
                      </c:pt>
                      <c:pt idx="1435">
                        <c:v>1.7032500000000009E-2</c:v>
                      </c:pt>
                      <c:pt idx="1436">
                        <c:v>1.7083000000000008E-2</c:v>
                      </c:pt>
                      <c:pt idx="1437">
                        <c:v>1.7125000000000008E-2</c:v>
                      </c:pt>
                      <c:pt idx="1438">
                        <c:v>1.7168000000000006E-2</c:v>
                      </c:pt>
                      <c:pt idx="1439">
                        <c:v>1.7216500000000006E-2</c:v>
                      </c:pt>
                      <c:pt idx="1440">
                        <c:v>1.7263500000000008E-2</c:v>
                      </c:pt>
                      <c:pt idx="1441">
                        <c:v>1.7305500000000008E-2</c:v>
                      </c:pt>
                      <c:pt idx="1442">
                        <c:v>1.7345500000000003E-2</c:v>
                      </c:pt>
                      <c:pt idx="1443">
                        <c:v>1.7390000000000006E-2</c:v>
                      </c:pt>
                      <c:pt idx="1444">
                        <c:v>1.7431000000000006E-2</c:v>
                      </c:pt>
                      <c:pt idx="1445">
                        <c:v>1.7474500000000007E-2</c:v>
                      </c:pt>
                      <c:pt idx="1446">
                        <c:v>1.7517500000000005E-2</c:v>
                      </c:pt>
                      <c:pt idx="1447">
                        <c:v>1.7550000000000007E-2</c:v>
                      </c:pt>
                      <c:pt idx="1448">
                        <c:v>1.7591500000000003E-2</c:v>
                      </c:pt>
                      <c:pt idx="1449">
                        <c:v>1.7639500000000002E-2</c:v>
                      </c:pt>
                      <c:pt idx="1450">
                        <c:v>1.7678000000000003E-2</c:v>
                      </c:pt>
                      <c:pt idx="1451">
                        <c:v>1.7719499999999999E-2</c:v>
                      </c:pt>
                      <c:pt idx="1452">
                        <c:v>1.7763999999999999E-2</c:v>
                      </c:pt>
                      <c:pt idx="1453">
                        <c:v>1.7802500000000002E-2</c:v>
                      </c:pt>
                      <c:pt idx="1454">
                        <c:v>1.7849499999999997E-2</c:v>
                      </c:pt>
                      <c:pt idx="1455">
                        <c:v>1.7887E-2</c:v>
                      </c:pt>
                      <c:pt idx="1456">
                        <c:v>1.7923000000000001E-2</c:v>
                      </c:pt>
                      <c:pt idx="1457">
                        <c:v>1.7961499999999998E-2</c:v>
                      </c:pt>
                      <c:pt idx="1458">
                        <c:v>1.7977999999999997E-2</c:v>
                      </c:pt>
                      <c:pt idx="1459">
                        <c:v>1.7995499999999994E-2</c:v>
                      </c:pt>
                      <c:pt idx="1460">
                        <c:v>1.8034499999999995E-2</c:v>
                      </c:pt>
                      <c:pt idx="1461">
                        <c:v>1.8078999999999994E-2</c:v>
                      </c:pt>
                      <c:pt idx="1462">
                        <c:v>1.8148999999999995E-2</c:v>
                      </c:pt>
                      <c:pt idx="1463">
                        <c:v>1.8188499999999993E-2</c:v>
                      </c:pt>
                      <c:pt idx="1464">
                        <c:v>1.8220999999999991E-2</c:v>
                      </c:pt>
                      <c:pt idx="1465">
                        <c:v>1.8259999999999992E-2</c:v>
                      </c:pt>
                      <c:pt idx="1466">
                        <c:v>1.8292499999999993E-2</c:v>
                      </c:pt>
                      <c:pt idx="1467">
                        <c:v>1.8333999999999993E-2</c:v>
                      </c:pt>
                      <c:pt idx="1468">
                        <c:v>1.8374999999999996E-2</c:v>
                      </c:pt>
                      <c:pt idx="1469">
                        <c:v>1.8410999999999997E-2</c:v>
                      </c:pt>
                      <c:pt idx="1470">
                        <c:v>1.8444999999999996E-2</c:v>
                      </c:pt>
                      <c:pt idx="1471">
                        <c:v>1.8479499999999996E-2</c:v>
                      </c:pt>
                      <c:pt idx="1472">
                        <c:v>1.8513499999999995E-2</c:v>
                      </c:pt>
                      <c:pt idx="1473">
                        <c:v>1.8551499999999995E-2</c:v>
                      </c:pt>
                      <c:pt idx="1474">
                        <c:v>1.8590499999999996E-2</c:v>
                      </c:pt>
                      <c:pt idx="1475">
                        <c:v>1.8624999999999992E-2</c:v>
                      </c:pt>
                      <c:pt idx="1476">
                        <c:v>1.8661999999999998E-2</c:v>
                      </c:pt>
                      <c:pt idx="1477">
                        <c:v>1.8702499999999993E-2</c:v>
                      </c:pt>
                      <c:pt idx="1478">
                        <c:v>1.8737999999999994E-2</c:v>
                      </c:pt>
                      <c:pt idx="1479">
                        <c:v>1.8778499999999997E-2</c:v>
                      </c:pt>
                      <c:pt idx="1480">
                        <c:v>1.8821499999999994E-2</c:v>
                      </c:pt>
                      <c:pt idx="1481">
                        <c:v>1.8862499999999997E-2</c:v>
                      </c:pt>
                      <c:pt idx="1482">
                        <c:v>1.8901999999999999E-2</c:v>
                      </c:pt>
                      <c:pt idx="1483">
                        <c:v>1.8935499999999997E-2</c:v>
                      </c:pt>
                      <c:pt idx="1484">
                        <c:v>1.8977499999999994E-2</c:v>
                      </c:pt>
                      <c:pt idx="1485">
                        <c:v>1.9113999999999996E-2</c:v>
                      </c:pt>
                      <c:pt idx="1486">
                        <c:v>1.9157499999999997E-2</c:v>
                      </c:pt>
                      <c:pt idx="1487">
                        <c:v>1.9189999999999995E-2</c:v>
                      </c:pt>
                      <c:pt idx="1488">
                        <c:v>1.9224999999999996E-2</c:v>
                      </c:pt>
                      <c:pt idx="1489">
                        <c:v>1.9263999999999996E-2</c:v>
                      </c:pt>
                      <c:pt idx="1490">
                        <c:v>1.9306999999999994E-2</c:v>
                      </c:pt>
                      <c:pt idx="1491">
                        <c:v>1.9348499999999994E-2</c:v>
                      </c:pt>
                      <c:pt idx="1492">
                        <c:v>1.9395999999999997E-2</c:v>
                      </c:pt>
                      <c:pt idx="1493">
                        <c:v>1.9432999999999992E-2</c:v>
                      </c:pt>
                      <c:pt idx="1494">
                        <c:v>1.9471499999999996E-2</c:v>
                      </c:pt>
                      <c:pt idx="1495">
                        <c:v>1.9510499999999993E-2</c:v>
                      </c:pt>
                      <c:pt idx="1496">
                        <c:v>1.9550499999999991E-2</c:v>
                      </c:pt>
                      <c:pt idx="1497">
                        <c:v>1.9592499999999995E-2</c:v>
                      </c:pt>
                      <c:pt idx="1498">
                        <c:v>1.9630999999999996E-2</c:v>
                      </c:pt>
                      <c:pt idx="1499">
                        <c:v>1.9676999999999997E-2</c:v>
                      </c:pt>
                      <c:pt idx="1500">
                        <c:v>1.9709499999999994E-2</c:v>
                      </c:pt>
                      <c:pt idx="1501">
                        <c:v>1.9754999999999991E-2</c:v>
                      </c:pt>
                      <c:pt idx="1502">
                        <c:v>1.9794999999999993E-2</c:v>
                      </c:pt>
                      <c:pt idx="1503">
                        <c:v>1.983349999999999E-2</c:v>
                      </c:pt>
                      <c:pt idx="1504">
                        <c:v>1.9878499999999993E-2</c:v>
                      </c:pt>
                      <c:pt idx="1505">
                        <c:v>1.9911499999999999E-2</c:v>
                      </c:pt>
                      <c:pt idx="1506">
                        <c:v>1.9947999999999997E-2</c:v>
                      </c:pt>
                      <c:pt idx="1507">
                        <c:v>1.998649999999999E-2</c:v>
                      </c:pt>
                      <c:pt idx="1508">
                        <c:v>2.0032499999999991E-2</c:v>
                      </c:pt>
                      <c:pt idx="1509">
                        <c:v>2.0077999999999992E-2</c:v>
                      </c:pt>
                      <c:pt idx="1510">
                        <c:v>2.0122999999999992E-2</c:v>
                      </c:pt>
                      <c:pt idx="1511">
                        <c:v>2.0160999999999995E-2</c:v>
                      </c:pt>
                      <c:pt idx="1512">
                        <c:v>2.0203499999999992E-2</c:v>
                      </c:pt>
                      <c:pt idx="1513">
                        <c:v>2.0247499999999988E-2</c:v>
                      </c:pt>
                      <c:pt idx="1514">
                        <c:v>2.0292499999999984E-2</c:v>
                      </c:pt>
                      <c:pt idx="1515">
                        <c:v>2.0336499999999983E-2</c:v>
                      </c:pt>
                      <c:pt idx="1516">
                        <c:v>2.0376999999999989E-2</c:v>
                      </c:pt>
                      <c:pt idx="1517">
                        <c:v>2.0420499999999994E-2</c:v>
                      </c:pt>
                      <c:pt idx="1518">
                        <c:v>2.0473999999999992E-2</c:v>
                      </c:pt>
                      <c:pt idx="1519">
                        <c:v>2.0512499999999993E-2</c:v>
                      </c:pt>
                      <c:pt idx="1520">
                        <c:v>2.0551499999999993E-2</c:v>
                      </c:pt>
                      <c:pt idx="1521">
                        <c:v>2.0587499999999995E-2</c:v>
                      </c:pt>
                      <c:pt idx="1522">
                        <c:v>2.0592499999999993E-2</c:v>
                      </c:pt>
                      <c:pt idx="1523">
                        <c:v>2.0619999999999999E-2</c:v>
                      </c:pt>
                      <c:pt idx="1524">
                        <c:v>2.0666499999999987E-2</c:v>
                      </c:pt>
                      <c:pt idx="1525">
                        <c:v>2.0699499999999992E-2</c:v>
                      </c:pt>
                      <c:pt idx="1526">
                        <c:v>2.0737499999999996E-2</c:v>
                      </c:pt>
                      <c:pt idx="1527">
                        <c:v>2.0771499999999995E-2</c:v>
                      </c:pt>
                      <c:pt idx="1528">
                        <c:v>2.080099999999999E-2</c:v>
                      </c:pt>
                      <c:pt idx="1529">
                        <c:v>2.0834999999999985E-2</c:v>
                      </c:pt>
                      <c:pt idx="1530">
                        <c:v>2.0868999999999985E-2</c:v>
                      </c:pt>
                      <c:pt idx="1531">
                        <c:v>2.0896999999999989E-2</c:v>
                      </c:pt>
                      <c:pt idx="1532">
                        <c:v>2.0941999999999985E-2</c:v>
                      </c:pt>
                      <c:pt idx="1533">
                        <c:v>2.0976499999999985E-2</c:v>
                      </c:pt>
                      <c:pt idx="1534">
                        <c:v>2.1010999999999988E-2</c:v>
                      </c:pt>
                      <c:pt idx="1535">
                        <c:v>2.1042499999999992E-2</c:v>
                      </c:pt>
                      <c:pt idx="1536">
                        <c:v>2.1081499999999993E-2</c:v>
                      </c:pt>
                      <c:pt idx="1537">
                        <c:v>2.1112499999999989E-2</c:v>
                      </c:pt>
                      <c:pt idx="1538">
                        <c:v>2.114499999999999E-2</c:v>
                      </c:pt>
                      <c:pt idx="1539">
                        <c:v>2.1179999999999991E-2</c:v>
                      </c:pt>
                      <c:pt idx="1540">
                        <c:v>2.1222999999999992E-2</c:v>
                      </c:pt>
                      <c:pt idx="1541">
                        <c:v>2.1274999999999992E-2</c:v>
                      </c:pt>
                      <c:pt idx="1542">
                        <c:v>2.1312999999999992E-2</c:v>
                      </c:pt>
                      <c:pt idx="1543">
                        <c:v>2.1344499999999992E-2</c:v>
                      </c:pt>
                      <c:pt idx="1544">
                        <c:v>2.1378499999999995E-2</c:v>
                      </c:pt>
                      <c:pt idx="1545">
                        <c:v>2.1382999999999992E-2</c:v>
                      </c:pt>
                      <c:pt idx="1546">
                        <c:v>2.1448499999999995E-2</c:v>
                      </c:pt>
                      <c:pt idx="1547">
                        <c:v>2.1490999999999993E-2</c:v>
                      </c:pt>
                      <c:pt idx="1548">
                        <c:v>2.1526999999999998E-2</c:v>
                      </c:pt>
                      <c:pt idx="1549">
                        <c:v>2.1568E-2</c:v>
                      </c:pt>
                      <c:pt idx="1550">
                        <c:v>2.1599E-2</c:v>
                      </c:pt>
                      <c:pt idx="1551">
                        <c:v>2.16335E-2</c:v>
                      </c:pt>
                      <c:pt idx="1552">
                        <c:v>2.1666499999999998E-2</c:v>
                      </c:pt>
                      <c:pt idx="1553">
                        <c:v>2.1699000000000003E-2</c:v>
                      </c:pt>
                      <c:pt idx="1554">
                        <c:v>2.1741999999999997E-2</c:v>
                      </c:pt>
                      <c:pt idx="1555">
                        <c:v>2.1778499999999999E-2</c:v>
                      </c:pt>
                      <c:pt idx="1556">
                        <c:v>2.1825000000000001E-2</c:v>
                      </c:pt>
                      <c:pt idx="1557">
                        <c:v>2.1864500000000002E-2</c:v>
                      </c:pt>
                      <c:pt idx="1558">
                        <c:v>2.1901999999999998E-2</c:v>
                      </c:pt>
                      <c:pt idx="1559">
                        <c:v>2.1941499999999999E-2</c:v>
                      </c:pt>
                      <c:pt idx="1560">
                        <c:v>2.1973499999999997E-2</c:v>
                      </c:pt>
                      <c:pt idx="1561">
                        <c:v>2.2012E-2</c:v>
                      </c:pt>
                      <c:pt idx="1562">
                        <c:v>2.20465E-2</c:v>
                      </c:pt>
                      <c:pt idx="1563">
                        <c:v>2.2078E-2</c:v>
                      </c:pt>
                      <c:pt idx="1564">
                        <c:v>2.2116500000000001E-2</c:v>
                      </c:pt>
                      <c:pt idx="1565">
                        <c:v>2.215E-2</c:v>
                      </c:pt>
                      <c:pt idx="1566">
                        <c:v>2.2191000000000002E-2</c:v>
                      </c:pt>
                      <c:pt idx="1567">
                        <c:v>2.2222999999999996E-2</c:v>
                      </c:pt>
                      <c:pt idx="1568">
                        <c:v>2.2252499999999998E-2</c:v>
                      </c:pt>
                      <c:pt idx="1569">
                        <c:v>2.2291499999999999E-2</c:v>
                      </c:pt>
                      <c:pt idx="1570">
                        <c:v>2.2322499999999995E-2</c:v>
                      </c:pt>
                      <c:pt idx="1571">
                        <c:v>2.2360499999999995E-2</c:v>
                      </c:pt>
                      <c:pt idx="1572">
                        <c:v>2.2398499999999998E-2</c:v>
                      </c:pt>
                      <c:pt idx="1573">
                        <c:v>2.2435999999999991E-2</c:v>
                      </c:pt>
                      <c:pt idx="1574">
                        <c:v>2.2480999999999987E-2</c:v>
                      </c:pt>
                      <c:pt idx="1575">
                        <c:v>2.2530999999999995E-2</c:v>
                      </c:pt>
                      <c:pt idx="1576">
                        <c:v>2.2573499999999993E-2</c:v>
                      </c:pt>
                      <c:pt idx="1577">
                        <c:v>2.261249999999999E-2</c:v>
                      </c:pt>
                      <c:pt idx="1578">
                        <c:v>2.2651499999999995E-2</c:v>
                      </c:pt>
                      <c:pt idx="1579">
                        <c:v>2.269249999999999E-2</c:v>
                      </c:pt>
                      <c:pt idx="1580">
                        <c:v>2.2734499999999994E-2</c:v>
                      </c:pt>
                      <c:pt idx="1581">
                        <c:v>2.2767499999999993E-2</c:v>
                      </c:pt>
                      <c:pt idx="1582">
                        <c:v>2.2808999999999996E-2</c:v>
                      </c:pt>
                      <c:pt idx="1583">
                        <c:v>2.2841E-2</c:v>
                      </c:pt>
                      <c:pt idx="1584">
                        <c:v>2.2877000000000002E-2</c:v>
                      </c:pt>
                      <c:pt idx="1585">
                        <c:v>2.2918499999999998E-2</c:v>
                      </c:pt>
                      <c:pt idx="1586">
                        <c:v>2.2936999999999996E-2</c:v>
                      </c:pt>
                      <c:pt idx="1587">
                        <c:v>2.2971999999999992E-2</c:v>
                      </c:pt>
                      <c:pt idx="1588">
                        <c:v>2.3003999999999993E-2</c:v>
                      </c:pt>
                      <c:pt idx="1589">
                        <c:v>2.3062499999999996E-2</c:v>
                      </c:pt>
                      <c:pt idx="1590">
                        <c:v>2.3088999999999995E-2</c:v>
                      </c:pt>
                      <c:pt idx="1591">
                        <c:v>2.3116499999999988E-2</c:v>
                      </c:pt>
                      <c:pt idx="1592">
                        <c:v>2.3141999999999996E-2</c:v>
                      </c:pt>
                      <c:pt idx="1593">
                        <c:v>2.3161499999999995E-2</c:v>
                      </c:pt>
                      <c:pt idx="1594">
                        <c:v>2.3192499999999994E-2</c:v>
                      </c:pt>
                      <c:pt idx="1595">
                        <c:v>2.3228499999999989E-2</c:v>
                      </c:pt>
                      <c:pt idx="1596">
                        <c:v>2.3258500000000001E-2</c:v>
                      </c:pt>
                      <c:pt idx="1597">
                        <c:v>2.3286499999999998E-2</c:v>
                      </c:pt>
                      <c:pt idx="1598">
                        <c:v>2.3313E-2</c:v>
                      </c:pt>
                      <c:pt idx="1599">
                        <c:v>2.3341000000000004E-2</c:v>
                      </c:pt>
                      <c:pt idx="1600">
                        <c:v>2.3379499999999998E-2</c:v>
                      </c:pt>
                      <c:pt idx="1601">
                        <c:v>2.3412499999999996E-2</c:v>
                      </c:pt>
                      <c:pt idx="1602">
                        <c:v>2.3439499999999999E-2</c:v>
                      </c:pt>
                      <c:pt idx="1603">
                        <c:v>2.3474499999999999E-2</c:v>
                      </c:pt>
                      <c:pt idx="1604">
                        <c:v>2.35E-2</c:v>
                      </c:pt>
                      <c:pt idx="1605">
                        <c:v>2.3528500000000001E-2</c:v>
                      </c:pt>
                      <c:pt idx="1606">
                        <c:v>2.3560499999999995E-2</c:v>
                      </c:pt>
                      <c:pt idx="1607">
                        <c:v>2.3585999999999996E-2</c:v>
                      </c:pt>
                      <c:pt idx="1608">
                        <c:v>2.3614499999999997E-2</c:v>
                      </c:pt>
                      <c:pt idx="1609">
                        <c:v>2.3651000000000005E-2</c:v>
                      </c:pt>
                      <c:pt idx="1610">
                        <c:v>2.36835E-2</c:v>
                      </c:pt>
                      <c:pt idx="1611">
                        <c:v>2.3727000000000005E-2</c:v>
                      </c:pt>
                      <c:pt idx="1612">
                        <c:v>2.3746499999999993E-2</c:v>
                      </c:pt>
                      <c:pt idx="1613">
                        <c:v>2.3776999999999996E-2</c:v>
                      </c:pt>
                      <c:pt idx="1614">
                        <c:v>2.3819999999999997E-2</c:v>
                      </c:pt>
                      <c:pt idx="1615">
                        <c:v>2.3858500000000001E-2</c:v>
                      </c:pt>
                      <c:pt idx="1616">
                        <c:v>2.3896500000000001E-2</c:v>
                      </c:pt>
                      <c:pt idx="1617">
                        <c:v>2.3929499999999999E-2</c:v>
                      </c:pt>
                      <c:pt idx="1618">
                        <c:v>2.3982999999999994E-2</c:v>
                      </c:pt>
                      <c:pt idx="1619">
                        <c:v>2.4024999999999998E-2</c:v>
                      </c:pt>
                      <c:pt idx="1620">
                        <c:v>2.4065499999999997E-2</c:v>
                      </c:pt>
                      <c:pt idx="1621">
                        <c:v>2.4102999999999999E-2</c:v>
                      </c:pt>
                      <c:pt idx="1622">
                        <c:v>2.4140999999999996E-2</c:v>
                      </c:pt>
                      <c:pt idx="1623">
                        <c:v>2.4180999999999994E-2</c:v>
                      </c:pt>
                      <c:pt idx="1624">
                        <c:v>2.4225E-2</c:v>
                      </c:pt>
                      <c:pt idx="1625">
                        <c:v>2.4267499999999997E-2</c:v>
                      </c:pt>
                      <c:pt idx="1626">
                        <c:v>2.4305999999999998E-2</c:v>
                      </c:pt>
                      <c:pt idx="1627">
                        <c:v>2.4350499999999994E-2</c:v>
                      </c:pt>
                      <c:pt idx="1628">
                        <c:v>2.4388999999999991E-2</c:v>
                      </c:pt>
                      <c:pt idx="1629">
                        <c:v>2.4434499999999984E-2</c:v>
                      </c:pt>
                      <c:pt idx="1630">
                        <c:v>2.4479499999999987E-2</c:v>
                      </c:pt>
                      <c:pt idx="1631">
                        <c:v>2.4516499999999986E-2</c:v>
                      </c:pt>
                      <c:pt idx="1632">
                        <c:v>2.4557499999999982E-2</c:v>
                      </c:pt>
                      <c:pt idx="1633">
                        <c:v>2.4610499999999983E-2</c:v>
                      </c:pt>
                      <c:pt idx="1634">
                        <c:v>2.4654499999999982E-2</c:v>
                      </c:pt>
                      <c:pt idx="1635">
                        <c:v>2.4695999999999975E-2</c:v>
                      </c:pt>
                      <c:pt idx="1636">
                        <c:v>2.4730999999999979E-2</c:v>
                      </c:pt>
                      <c:pt idx="1637">
                        <c:v>2.4778499999999985E-2</c:v>
                      </c:pt>
                      <c:pt idx="1638">
                        <c:v>2.4839499999999987E-2</c:v>
                      </c:pt>
                      <c:pt idx="1639">
                        <c:v>2.4868499999999988E-2</c:v>
                      </c:pt>
                      <c:pt idx="1640">
                        <c:v>2.4908499999999986E-2</c:v>
                      </c:pt>
                      <c:pt idx="1641">
                        <c:v>2.4959499999999982E-2</c:v>
                      </c:pt>
                      <c:pt idx="1642">
                        <c:v>2.5003999999999981E-2</c:v>
                      </c:pt>
                      <c:pt idx="1643">
                        <c:v>2.5045999999999985E-2</c:v>
                      </c:pt>
                      <c:pt idx="1644">
                        <c:v>2.508649999999998E-2</c:v>
                      </c:pt>
                      <c:pt idx="1645">
                        <c:v>2.513099999999998E-2</c:v>
                      </c:pt>
                      <c:pt idx="1646">
                        <c:v>2.5174499999999978E-2</c:v>
                      </c:pt>
                      <c:pt idx="1647">
                        <c:v>2.5210499999999976E-2</c:v>
                      </c:pt>
                      <c:pt idx="1648">
                        <c:v>2.5253499999999974E-2</c:v>
                      </c:pt>
                      <c:pt idx="1649">
                        <c:v>2.5284999999999974E-2</c:v>
                      </c:pt>
                      <c:pt idx="1650">
                        <c:v>2.5329499999999977E-2</c:v>
                      </c:pt>
                      <c:pt idx="1651">
                        <c:v>2.537099999999998E-2</c:v>
                      </c:pt>
                      <c:pt idx="1652">
                        <c:v>2.540899999999998E-2</c:v>
                      </c:pt>
                      <c:pt idx="1653">
                        <c:v>2.5451999999999978E-2</c:v>
                      </c:pt>
                      <c:pt idx="1654">
                        <c:v>2.5493499999999975E-2</c:v>
                      </c:pt>
                      <c:pt idx="1655">
                        <c:v>2.5538999999999975E-2</c:v>
                      </c:pt>
                      <c:pt idx="1656">
                        <c:v>2.5584499999999975E-2</c:v>
                      </c:pt>
                      <c:pt idx="1657">
                        <c:v>2.563149999999997E-2</c:v>
                      </c:pt>
                      <c:pt idx="1658">
                        <c:v>2.5676999999999971E-2</c:v>
                      </c:pt>
                      <c:pt idx="1659">
                        <c:v>2.5721999999999978E-2</c:v>
                      </c:pt>
                      <c:pt idx="1660">
                        <c:v>2.5764499999999978E-2</c:v>
                      </c:pt>
                      <c:pt idx="1661">
                        <c:v>2.5799999999999976E-2</c:v>
                      </c:pt>
                      <c:pt idx="1662">
                        <c:v>2.5837999999999976E-2</c:v>
                      </c:pt>
                      <c:pt idx="1663">
                        <c:v>2.587399999999998E-2</c:v>
                      </c:pt>
                      <c:pt idx="1664">
                        <c:v>2.5920999999999982E-2</c:v>
                      </c:pt>
                      <c:pt idx="1665">
                        <c:v>2.5962499999999979E-2</c:v>
                      </c:pt>
                      <c:pt idx="1666">
                        <c:v>2.6005499999999973E-2</c:v>
                      </c:pt>
                      <c:pt idx="1667">
                        <c:v>2.6043499999999983E-2</c:v>
                      </c:pt>
                      <c:pt idx="1668">
                        <c:v>2.6083499999999978E-2</c:v>
                      </c:pt>
                      <c:pt idx="1669">
                        <c:v>2.6127499999999988E-2</c:v>
                      </c:pt>
                      <c:pt idx="1670">
                        <c:v>2.6172499999999991E-2</c:v>
                      </c:pt>
                      <c:pt idx="1671">
                        <c:v>2.6214499999999988E-2</c:v>
                      </c:pt>
                      <c:pt idx="1672">
                        <c:v>2.6259499999999988E-2</c:v>
                      </c:pt>
                      <c:pt idx="1673">
                        <c:v>2.6298499999999989E-2</c:v>
                      </c:pt>
                      <c:pt idx="1674">
                        <c:v>2.6338999999999987E-2</c:v>
                      </c:pt>
                      <c:pt idx="1675">
                        <c:v>2.6384499999999998E-2</c:v>
                      </c:pt>
                      <c:pt idx="1676">
                        <c:v>2.6429499999999998E-2</c:v>
                      </c:pt>
                      <c:pt idx="1677">
                        <c:v>2.6474999999999999E-2</c:v>
                      </c:pt>
                      <c:pt idx="1678">
                        <c:v>2.6520000000000002E-2</c:v>
                      </c:pt>
                      <c:pt idx="1679">
                        <c:v>2.6562499999999996E-2</c:v>
                      </c:pt>
                      <c:pt idx="1680">
                        <c:v>2.6607499999999996E-2</c:v>
                      </c:pt>
                      <c:pt idx="1681">
                        <c:v>2.6651500000000002E-2</c:v>
                      </c:pt>
                      <c:pt idx="1682">
                        <c:v>2.6657500000000001E-2</c:v>
                      </c:pt>
                      <c:pt idx="1683">
                        <c:v>2.6711499999999999E-2</c:v>
                      </c:pt>
                      <c:pt idx="1684">
                        <c:v>2.6757E-2</c:v>
                      </c:pt>
                      <c:pt idx="1685">
                        <c:v>2.6806999999999997E-2</c:v>
                      </c:pt>
                      <c:pt idx="1686">
                        <c:v>2.6855499999999997E-2</c:v>
                      </c:pt>
                      <c:pt idx="1687">
                        <c:v>2.6905499999999992E-2</c:v>
                      </c:pt>
                      <c:pt idx="1688">
                        <c:v>2.6952499999999994E-2</c:v>
                      </c:pt>
                      <c:pt idx="1689">
                        <c:v>2.6996499999999993E-2</c:v>
                      </c:pt>
                      <c:pt idx="1690">
                        <c:v>2.7041999999999997E-2</c:v>
                      </c:pt>
                      <c:pt idx="1691">
                        <c:v>2.7088999999999998E-2</c:v>
                      </c:pt>
                      <c:pt idx="1692">
                        <c:v>2.7128500000000003E-2</c:v>
                      </c:pt>
                      <c:pt idx="1693">
                        <c:v>2.7175000000000001E-2</c:v>
                      </c:pt>
                      <c:pt idx="1694">
                        <c:v>2.7222E-2</c:v>
                      </c:pt>
                      <c:pt idx="1695">
                        <c:v>2.72675E-2</c:v>
                      </c:pt>
                      <c:pt idx="1696">
                        <c:v>2.7314999999999996E-2</c:v>
                      </c:pt>
                      <c:pt idx="1697">
                        <c:v>2.736149999999999E-2</c:v>
                      </c:pt>
                      <c:pt idx="1698">
                        <c:v>2.7407499999999994E-2</c:v>
                      </c:pt>
                      <c:pt idx="1699">
                        <c:v>2.7446499999999995E-2</c:v>
                      </c:pt>
                      <c:pt idx="1700">
                        <c:v>2.7500999999999998E-2</c:v>
                      </c:pt>
                      <c:pt idx="1701">
                        <c:v>2.7546999999999999E-2</c:v>
                      </c:pt>
                      <c:pt idx="1702">
                        <c:v>2.7540499999999996E-2</c:v>
                      </c:pt>
                      <c:pt idx="1703">
                        <c:v>2.7590999999999997E-2</c:v>
                      </c:pt>
                      <c:pt idx="1704">
                        <c:v>2.7626999999999999E-2</c:v>
                      </c:pt>
                      <c:pt idx="1705">
                        <c:v>2.76805E-2</c:v>
                      </c:pt>
                      <c:pt idx="1706">
                        <c:v>2.7720999999999996E-2</c:v>
                      </c:pt>
                      <c:pt idx="1707">
                        <c:v>2.7772000000000002E-2</c:v>
                      </c:pt>
                      <c:pt idx="1708">
                        <c:v>2.7814499999999999E-2</c:v>
                      </c:pt>
                      <c:pt idx="1709">
                        <c:v>2.7857E-2</c:v>
                      </c:pt>
                      <c:pt idx="1710">
                        <c:v>2.7911499999999999E-2</c:v>
                      </c:pt>
                      <c:pt idx="1711">
                        <c:v>2.7956999999999996E-2</c:v>
                      </c:pt>
                      <c:pt idx="1712">
                        <c:v>2.8000500000000001E-2</c:v>
                      </c:pt>
                      <c:pt idx="1713">
                        <c:v>2.8044000000000003E-2</c:v>
                      </c:pt>
                      <c:pt idx="1714">
                        <c:v>2.8088999999999996E-2</c:v>
                      </c:pt>
                      <c:pt idx="1715">
                        <c:v>2.8131500000000004E-2</c:v>
                      </c:pt>
                      <c:pt idx="1716">
                        <c:v>2.8178499999999999E-2</c:v>
                      </c:pt>
                      <c:pt idx="1717">
                        <c:v>2.8218500000000007E-2</c:v>
                      </c:pt>
                      <c:pt idx="1718">
                        <c:v>2.8254500000000009E-2</c:v>
                      </c:pt>
                      <c:pt idx="1719">
                        <c:v>2.8302000000000004E-2</c:v>
                      </c:pt>
                      <c:pt idx="1720">
                        <c:v>2.8351500000000009E-2</c:v>
                      </c:pt>
                      <c:pt idx="1721">
                        <c:v>2.8401000000000006E-2</c:v>
                      </c:pt>
                      <c:pt idx="1722">
                        <c:v>2.8480000000000012E-2</c:v>
                      </c:pt>
                      <c:pt idx="1723">
                        <c:v>2.8538000000000001E-2</c:v>
                      </c:pt>
                      <c:pt idx="1724">
                        <c:v>2.8590000000000004E-2</c:v>
                      </c:pt>
                      <c:pt idx="1725">
                        <c:v>2.8642000000000004E-2</c:v>
                      </c:pt>
                      <c:pt idx="1726">
                        <c:v>2.8686499999999997E-2</c:v>
                      </c:pt>
                      <c:pt idx="1727">
                        <c:v>2.8738E-2</c:v>
                      </c:pt>
                      <c:pt idx="1728">
                        <c:v>2.8787999999999994E-2</c:v>
                      </c:pt>
                      <c:pt idx="1729">
                        <c:v>2.8834499999999999E-2</c:v>
                      </c:pt>
                      <c:pt idx="1730">
                        <c:v>2.8884499999999997E-2</c:v>
                      </c:pt>
                      <c:pt idx="1731">
                        <c:v>2.8934999999999999E-2</c:v>
                      </c:pt>
                      <c:pt idx="1732">
                        <c:v>2.8982499999999994E-2</c:v>
                      </c:pt>
                      <c:pt idx="1733">
                        <c:v>2.9025499999999992E-2</c:v>
                      </c:pt>
                      <c:pt idx="1734">
                        <c:v>2.9072999999999998E-2</c:v>
                      </c:pt>
                      <c:pt idx="1735">
                        <c:v>2.9118499999999995E-2</c:v>
                      </c:pt>
                      <c:pt idx="1736">
                        <c:v>2.9163499999999992E-2</c:v>
                      </c:pt>
                      <c:pt idx="1737">
                        <c:v>2.9211999999999995E-2</c:v>
                      </c:pt>
                      <c:pt idx="1738">
                        <c:v>2.9254499999999992E-2</c:v>
                      </c:pt>
                      <c:pt idx="1739">
                        <c:v>2.9300999999999987E-2</c:v>
                      </c:pt>
                      <c:pt idx="1740">
                        <c:v>2.9352499999999993E-2</c:v>
                      </c:pt>
                      <c:pt idx="1741">
                        <c:v>2.9394499999999994E-2</c:v>
                      </c:pt>
                      <c:pt idx="1742">
                        <c:v>2.9452500000000003E-2</c:v>
                      </c:pt>
                      <c:pt idx="1743">
                        <c:v>2.9501999999999994E-2</c:v>
                      </c:pt>
                      <c:pt idx="1744">
                        <c:v>2.95505E-2</c:v>
                      </c:pt>
                      <c:pt idx="1745">
                        <c:v>2.96335E-2</c:v>
                      </c:pt>
                      <c:pt idx="1746">
                        <c:v>2.9654500000000007E-2</c:v>
                      </c:pt>
                      <c:pt idx="1747">
                        <c:v>2.9691499999999996E-2</c:v>
                      </c:pt>
                      <c:pt idx="1748">
                        <c:v>2.9734499999999997E-2</c:v>
                      </c:pt>
                      <c:pt idx="1749">
                        <c:v>2.9768499999999996E-2</c:v>
                      </c:pt>
                      <c:pt idx="1750">
                        <c:v>2.9810499999999993E-2</c:v>
                      </c:pt>
                      <c:pt idx="1751">
                        <c:v>2.9863999999999988E-2</c:v>
                      </c:pt>
                      <c:pt idx="1752">
                        <c:v>2.9913499999999992E-2</c:v>
                      </c:pt>
                      <c:pt idx="1753">
                        <c:v>2.9960499999999998E-2</c:v>
                      </c:pt>
                      <c:pt idx="1754">
                        <c:v>3.0004999999999997E-2</c:v>
                      </c:pt>
                      <c:pt idx="1755">
                        <c:v>3.0050499999999997E-2</c:v>
                      </c:pt>
                      <c:pt idx="1756">
                        <c:v>3.0139999999999993E-2</c:v>
                      </c:pt>
                      <c:pt idx="1757">
                        <c:v>3.0186500000000002E-2</c:v>
                      </c:pt>
                      <c:pt idx="1758">
                        <c:v>3.0228500000000002E-2</c:v>
                      </c:pt>
                      <c:pt idx="1759">
                        <c:v>3.0270999999999999E-2</c:v>
                      </c:pt>
                      <c:pt idx="1760">
                        <c:v>3.0319500000000003E-2</c:v>
                      </c:pt>
                      <c:pt idx="1761">
                        <c:v>3.0355E-2</c:v>
                      </c:pt>
                      <c:pt idx="1762">
                        <c:v>3.0400500000000004E-2</c:v>
                      </c:pt>
                      <c:pt idx="1763">
                        <c:v>3.0447000000000002E-2</c:v>
                      </c:pt>
                      <c:pt idx="1764">
                        <c:v>3.0488000000000005E-2</c:v>
                      </c:pt>
                      <c:pt idx="1765">
                        <c:v>3.0531500000000003E-2</c:v>
                      </c:pt>
                      <c:pt idx="1766">
                        <c:v>3.0575499999999999E-2</c:v>
                      </c:pt>
                      <c:pt idx="1767">
                        <c:v>3.0618500000000007E-2</c:v>
                      </c:pt>
                      <c:pt idx="1768">
                        <c:v>3.0664500000000011E-2</c:v>
                      </c:pt>
                      <c:pt idx="1769">
                        <c:v>3.0705000000000003E-2</c:v>
                      </c:pt>
                      <c:pt idx="1770">
                        <c:v>3.0750000000000006E-2</c:v>
                      </c:pt>
                      <c:pt idx="1771">
                        <c:v>3.0792500000000004E-2</c:v>
                      </c:pt>
                      <c:pt idx="1772">
                        <c:v>3.083350000000001E-2</c:v>
                      </c:pt>
                      <c:pt idx="1773">
                        <c:v>3.0876000000000015E-2</c:v>
                      </c:pt>
                      <c:pt idx="1774">
                        <c:v>3.0921500000000011E-2</c:v>
                      </c:pt>
                      <c:pt idx="1775">
                        <c:v>3.0963500000000015E-2</c:v>
                      </c:pt>
                      <c:pt idx="1776">
                        <c:v>3.1005500000000016E-2</c:v>
                      </c:pt>
                      <c:pt idx="1777">
                        <c:v>3.1049000000000011E-2</c:v>
                      </c:pt>
                      <c:pt idx="1778">
                        <c:v>3.1094000000000007E-2</c:v>
                      </c:pt>
                      <c:pt idx="1779">
                        <c:v>3.113900000000001E-2</c:v>
                      </c:pt>
                      <c:pt idx="1780">
                        <c:v>3.1177000000000007E-2</c:v>
                      </c:pt>
                      <c:pt idx="1781">
                        <c:v>3.1225500000000003E-2</c:v>
                      </c:pt>
                      <c:pt idx="1782">
                        <c:v>3.1268000000000004E-2</c:v>
                      </c:pt>
                      <c:pt idx="1783">
                        <c:v>3.1318000000000006E-2</c:v>
                      </c:pt>
                      <c:pt idx="1784">
                        <c:v>3.1364000000000003E-2</c:v>
                      </c:pt>
                      <c:pt idx="1785">
                        <c:v>3.1410500000000001E-2</c:v>
                      </c:pt>
                      <c:pt idx="1786">
                        <c:v>3.1463500000000005E-2</c:v>
                      </c:pt>
                      <c:pt idx="1787">
                        <c:v>3.1516000000000009E-2</c:v>
                      </c:pt>
                      <c:pt idx="1788">
                        <c:v>3.1561500000000006E-2</c:v>
                      </c:pt>
                      <c:pt idx="1789">
                        <c:v>3.1580500000000004E-2</c:v>
                      </c:pt>
                      <c:pt idx="1790">
                        <c:v>3.1634000000000009E-2</c:v>
                      </c:pt>
                      <c:pt idx="1791">
                        <c:v>3.1682000000000009E-2</c:v>
                      </c:pt>
                      <c:pt idx="1792">
                        <c:v>3.1732000000000003E-2</c:v>
                      </c:pt>
                      <c:pt idx="1793">
                        <c:v>3.1789000000000012E-2</c:v>
                      </c:pt>
                      <c:pt idx="1794">
                        <c:v>3.1834000000000008E-2</c:v>
                      </c:pt>
                      <c:pt idx="1795">
                        <c:v>3.1886000000000005E-2</c:v>
                      </c:pt>
                      <c:pt idx="1796">
                        <c:v>3.1921000000000005E-2</c:v>
                      </c:pt>
                      <c:pt idx="1797">
                        <c:v>3.1968500000000011E-2</c:v>
                      </c:pt>
                      <c:pt idx="1798">
                        <c:v>3.2021500000000015E-2</c:v>
                      </c:pt>
                      <c:pt idx="1799">
                        <c:v>3.2070500000000016E-2</c:v>
                      </c:pt>
                      <c:pt idx="1800">
                        <c:v>3.2111500000000015E-2</c:v>
                      </c:pt>
                      <c:pt idx="1801">
                        <c:v>3.2149000000000011E-2</c:v>
                      </c:pt>
                      <c:pt idx="1802">
                        <c:v>3.2191500000000019E-2</c:v>
                      </c:pt>
                      <c:pt idx="1803">
                        <c:v>3.2233000000000012E-2</c:v>
                      </c:pt>
                      <c:pt idx="1804">
                        <c:v>3.2285500000000009E-2</c:v>
                      </c:pt>
                      <c:pt idx="1805">
                        <c:v>3.2331500000000013E-2</c:v>
                      </c:pt>
                      <c:pt idx="1806">
                        <c:v>3.237700000000001E-2</c:v>
                      </c:pt>
                      <c:pt idx="1807">
                        <c:v>3.2428000000000005E-2</c:v>
                      </c:pt>
                      <c:pt idx="1808">
                        <c:v>3.2472500000000008E-2</c:v>
                      </c:pt>
                      <c:pt idx="1809">
                        <c:v>3.2520000000000014E-2</c:v>
                      </c:pt>
                      <c:pt idx="1810">
                        <c:v>3.2572000000000018E-2</c:v>
                      </c:pt>
                      <c:pt idx="1811">
                        <c:v>3.2600500000000011E-2</c:v>
                      </c:pt>
                      <c:pt idx="1812">
                        <c:v>3.2653000000000015E-2</c:v>
                      </c:pt>
                      <c:pt idx="1813">
                        <c:v>3.2701000000000008E-2</c:v>
                      </c:pt>
                      <c:pt idx="1814">
                        <c:v>3.2735500000000015E-2</c:v>
                      </c:pt>
                      <c:pt idx="1815">
                        <c:v>3.2775000000000019E-2</c:v>
                      </c:pt>
                      <c:pt idx="1816">
                        <c:v>3.2816500000000005E-2</c:v>
                      </c:pt>
                      <c:pt idx="1817">
                        <c:v>3.286300000000001E-2</c:v>
                      </c:pt>
                      <c:pt idx="1818">
                        <c:v>3.2903000000000009E-2</c:v>
                      </c:pt>
                      <c:pt idx="1819">
                        <c:v>3.2944000000000008E-2</c:v>
                      </c:pt>
                      <c:pt idx="1820">
                        <c:v>3.2984500000000014E-2</c:v>
                      </c:pt>
                      <c:pt idx="1821">
                        <c:v>3.303200000000002E-2</c:v>
                      </c:pt>
                      <c:pt idx="1822">
                        <c:v>3.3073500000000013E-2</c:v>
                      </c:pt>
                      <c:pt idx="1823">
                        <c:v>3.311950000000001E-2</c:v>
                      </c:pt>
                      <c:pt idx="1824">
                        <c:v>3.3170500000000012E-2</c:v>
                      </c:pt>
                      <c:pt idx="1825">
                        <c:v>3.321000000000001E-2</c:v>
                      </c:pt>
                      <c:pt idx="1826">
                        <c:v>3.3253500000000012E-2</c:v>
                      </c:pt>
                      <c:pt idx="1827">
                        <c:v>3.3292500000000017E-2</c:v>
                      </c:pt>
                      <c:pt idx="1828">
                        <c:v>3.3338000000000013E-2</c:v>
                      </c:pt>
                      <c:pt idx="1829">
                        <c:v>3.3383500000000003E-2</c:v>
                      </c:pt>
                      <c:pt idx="1830">
                        <c:v>3.3426000000000011E-2</c:v>
                      </c:pt>
                      <c:pt idx="1831">
                        <c:v>3.3477500000000014E-2</c:v>
                      </c:pt>
                      <c:pt idx="1832">
                        <c:v>3.3521500000000003E-2</c:v>
                      </c:pt>
                      <c:pt idx="1833">
                        <c:v>3.3555500000000002E-2</c:v>
                      </c:pt>
                      <c:pt idx="1834">
                        <c:v>3.3597000000000009E-2</c:v>
                      </c:pt>
                      <c:pt idx="1835">
                        <c:v>3.3637E-2</c:v>
                      </c:pt>
                      <c:pt idx="1836">
                        <c:v>3.3669000000000004E-2</c:v>
                      </c:pt>
                      <c:pt idx="1837">
                        <c:v>3.3704499999999998E-2</c:v>
                      </c:pt>
                      <c:pt idx="1838">
                        <c:v>3.3726999999999993E-2</c:v>
                      </c:pt>
                      <c:pt idx="1839">
                        <c:v>3.3783999999999995E-2</c:v>
                      </c:pt>
                      <c:pt idx="1840">
                        <c:v>3.3828999999999991E-2</c:v>
                      </c:pt>
                      <c:pt idx="1841">
                        <c:v>3.3855500000000004E-2</c:v>
                      </c:pt>
                      <c:pt idx="1842">
                        <c:v>3.3893E-2</c:v>
                      </c:pt>
                      <c:pt idx="1843">
                        <c:v>3.39355E-2</c:v>
                      </c:pt>
                      <c:pt idx="1844">
                        <c:v>3.3979499999999996E-2</c:v>
                      </c:pt>
                      <c:pt idx="1845">
                        <c:v>3.4016999999999999E-2</c:v>
                      </c:pt>
                      <c:pt idx="1846">
                        <c:v>3.4056500000000003E-2</c:v>
                      </c:pt>
                      <c:pt idx="1847">
                        <c:v>3.4104500000000003E-2</c:v>
                      </c:pt>
                      <c:pt idx="1848">
                        <c:v>3.41435E-2</c:v>
                      </c:pt>
                      <c:pt idx="1849">
                        <c:v>3.4187999999999996E-2</c:v>
                      </c:pt>
                      <c:pt idx="1850">
                        <c:v>3.4228999999999996E-2</c:v>
                      </c:pt>
                      <c:pt idx="1851">
                        <c:v>3.4273499999999998E-2</c:v>
                      </c:pt>
                      <c:pt idx="1852">
                        <c:v>3.431349999999999E-2</c:v>
                      </c:pt>
                      <c:pt idx="1853">
                        <c:v>3.4357999999999993E-2</c:v>
                      </c:pt>
                      <c:pt idx="1854">
                        <c:v>3.4394499999999988E-2</c:v>
                      </c:pt>
                      <c:pt idx="1855">
                        <c:v>3.4432999999999991E-2</c:v>
                      </c:pt>
                      <c:pt idx="1856">
                        <c:v>3.4471999999999982E-2</c:v>
                      </c:pt>
                      <c:pt idx="1857">
                        <c:v>3.4514499999999983E-2</c:v>
                      </c:pt>
                      <c:pt idx="1858">
                        <c:v>3.4566999999999987E-2</c:v>
                      </c:pt>
                      <c:pt idx="1859">
                        <c:v>3.4613999999999985E-2</c:v>
                      </c:pt>
                      <c:pt idx="1860">
                        <c:v>3.4663999999999986E-2</c:v>
                      </c:pt>
                      <c:pt idx="1861">
                        <c:v>3.470949999999999E-2</c:v>
                      </c:pt>
                      <c:pt idx="1862">
                        <c:v>3.4759999999999985E-2</c:v>
                      </c:pt>
                      <c:pt idx="1863">
                        <c:v>3.4810999999999988E-2</c:v>
                      </c:pt>
                      <c:pt idx="1864">
                        <c:v>3.4859999999999995E-2</c:v>
                      </c:pt>
                      <c:pt idx="1865">
                        <c:v>3.490999999999999E-2</c:v>
                      </c:pt>
                      <c:pt idx="1866">
                        <c:v>3.495899999999999E-2</c:v>
                      </c:pt>
                      <c:pt idx="1867">
                        <c:v>3.5012499999999995E-2</c:v>
                      </c:pt>
                      <c:pt idx="1868">
                        <c:v>3.5060499999999988E-2</c:v>
                      </c:pt>
                      <c:pt idx="1869">
                        <c:v>3.5107499999999986E-2</c:v>
                      </c:pt>
                      <c:pt idx="1870">
                        <c:v>3.5151499999999988E-2</c:v>
                      </c:pt>
                      <c:pt idx="1871">
                        <c:v>3.520149999999999E-2</c:v>
                      </c:pt>
                      <c:pt idx="1872">
                        <c:v>3.5248499999999988E-2</c:v>
                      </c:pt>
                      <c:pt idx="1873">
                        <c:v>3.5296499999999988E-2</c:v>
                      </c:pt>
                      <c:pt idx="1874">
                        <c:v>3.534049999999999E-2</c:v>
                      </c:pt>
                      <c:pt idx="1875">
                        <c:v>3.5391499999999985E-2</c:v>
                      </c:pt>
                      <c:pt idx="1876">
                        <c:v>3.5437999999999983E-2</c:v>
                      </c:pt>
                      <c:pt idx="1877">
                        <c:v>3.5489499999999979E-2</c:v>
                      </c:pt>
                      <c:pt idx="1878">
                        <c:v>3.5534999999999976E-2</c:v>
                      </c:pt>
                      <c:pt idx="1879">
                        <c:v>3.5580999999999981E-2</c:v>
                      </c:pt>
                      <c:pt idx="1880">
                        <c:v>3.5627499999999979E-2</c:v>
                      </c:pt>
                      <c:pt idx="1881">
                        <c:v>3.567699999999998E-2</c:v>
                      </c:pt>
                      <c:pt idx="1882">
                        <c:v>3.5759999999999979E-2</c:v>
                      </c:pt>
                      <c:pt idx="1883">
                        <c:v>3.5796499999999981E-2</c:v>
                      </c:pt>
                      <c:pt idx="1884">
                        <c:v>3.5838499999999981E-2</c:v>
                      </c:pt>
                      <c:pt idx="1885">
                        <c:v>3.5882999999999977E-2</c:v>
                      </c:pt>
                      <c:pt idx="1886">
                        <c:v>3.5925999999999979E-2</c:v>
                      </c:pt>
                      <c:pt idx="1887">
                        <c:v>3.596849999999998E-2</c:v>
                      </c:pt>
                      <c:pt idx="1888">
                        <c:v>3.6006999999999977E-2</c:v>
                      </c:pt>
                      <c:pt idx="1889">
                        <c:v>3.6049999999999978E-2</c:v>
                      </c:pt>
                      <c:pt idx="1890">
                        <c:v>3.6097499999999984E-2</c:v>
                      </c:pt>
                      <c:pt idx="1891">
                        <c:v>3.6151499999999982E-2</c:v>
                      </c:pt>
                      <c:pt idx="1892">
                        <c:v>3.6199999999999982E-2</c:v>
                      </c:pt>
                      <c:pt idx="1893">
                        <c:v>3.6242999999999977E-2</c:v>
                      </c:pt>
                      <c:pt idx="1894">
                        <c:v>3.6290499999999976E-2</c:v>
                      </c:pt>
                      <c:pt idx="1895">
                        <c:v>3.6335499999999979E-2</c:v>
                      </c:pt>
                      <c:pt idx="1896">
                        <c:v>3.637799999999998E-2</c:v>
                      </c:pt>
                      <c:pt idx="1897">
                        <c:v>3.6446499999999972E-2</c:v>
                      </c:pt>
                      <c:pt idx="1898">
                        <c:v>3.6457999999999977E-2</c:v>
                      </c:pt>
                      <c:pt idx="1899">
                        <c:v>3.6500499999999977E-2</c:v>
                      </c:pt>
                      <c:pt idx="1900">
                        <c:v>3.6545999999999981E-2</c:v>
                      </c:pt>
                      <c:pt idx="1901">
                        <c:v>3.6581999999999976E-2</c:v>
                      </c:pt>
                      <c:pt idx="1902">
                        <c:v>3.667999999999997E-2</c:v>
                      </c:pt>
                      <c:pt idx="1903">
                        <c:v>3.6722999999999971E-2</c:v>
                      </c:pt>
                      <c:pt idx="1904">
                        <c:v>3.6774499999999974E-2</c:v>
                      </c:pt>
                      <c:pt idx="1905">
                        <c:v>3.6818499999999969E-2</c:v>
                      </c:pt>
                      <c:pt idx="1906">
                        <c:v>3.6866499999999969E-2</c:v>
                      </c:pt>
                      <c:pt idx="1907">
                        <c:v>3.6906499999999974E-2</c:v>
                      </c:pt>
                      <c:pt idx="1908">
                        <c:v>3.6958499999999971E-2</c:v>
                      </c:pt>
                      <c:pt idx="1909">
                        <c:v>3.7001499999999972E-2</c:v>
                      </c:pt>
                      <c:pt idx="1910">
                        <c:v>3.7033499999999976E-2</c:v>
                      </c:pt>
                      <c:pt idx="1911">
                        <c:v>3.7074999999999976E-2</c:v>
                      </c:pt>
                      <c:pt idx="1912">
                        <c:v>3.7122499999999968E-2</c:v>
                      </c:pt>
                      <c:pt idx="1913">
                        <c:v>3.7162999999999967E-2</c:v>
                      </c:pt>
                      <c:pt idx="1914">
                        <c:v>3.720799999999997E-2</c:v>
                      </c:pt>
                      <c:pt idx="1915">
                        <c:v>3.7250499999999971E-2</c:v>
                      </c:pt>
                      <c:pt idx="1916">
                        <c:v>3.7291499999999964E-2</c:v>
                      </c:pt>
                      <c:pt idx="1917">
                        <c:v>3.7336999999999967E-2</c:v>
                      </c:pt>
                      <c:pt idx="1918">
                        <c:v>3.7379999999999976E-2</c:v>
                      </c:pt>
                      <c:pt idx="1919">
                        <c:v>3.742299999999997E-2</c:v>
                      </c:pt>
                      <c:pt idx="1920">
                        <c:v>3.7462499999999968E-2</c:v>
                      </c:pt>
                      <c:pt idx="1921">
                        <c:v>3.7504999999999969E-2</c:v>
                      </c:pt>
                      <c:pt idx="1922">
                        <c:v>3.7548499999999964E-2</c:v>
                      </c:pt>
                      <c:pt idx="1923">
                        <c:v>3.758949999999997E-2</c:v>
                      </c:pt>
                      <c:pt idx="1924">
                        <c:v>3.7631999999999971E-2</c:v>
                      </c:pt>
                      <c:pt idx="1925">
                        <c:v>3.7674999999999972E-2</c:v>
                      </c:pt>
                      <c:pt idx="1926">
                        <c:v>3.7716999999999973E-2</c:v>
                      </c:pt>
                      <c:pt idx="1927">
                        <c:v>3.7756999999999964E-2</c:v>
                      </c:pt>
                      <c:pt idx="1928">
                        <c:v>3.7800999999999967E-2</c:v>
                      </c:pt>
                      <c:pt idx="1929">
                        <c:v>3.7845999999999977E-2</c:v>
                      </c:pt>
                      <c:pt idx="1930">
                        <c:v>3.7884999999999974E-2</c:v>
                      </c:pt>
                      <c:pt idx="1931">
                        <c:v>3.793199999999998E-2</c:v>
                      </c:pt>
                      <c:pt idx="1932">
                        <c:v>3.7974499999999974E-2</c:v>
                      </c:pt>
                      <c:pt idx="1933">
                        <c:v>3.8022499999999973E-2</c:v>
                      </c:pt>
                      <c:pt idx="1934">
                        <c:v>3.806849999999997E-2</c:v>
                      </c:pt>
                      <c:pt idx="1935">
                        <c:v>3.8110999999999978E-2</c:v>
                      </c:pt>
                      <c:pt idx="1936">
                        <c:v>3.8157999999999977E-2</c:v>
                      </c:pt>
                      <c:pt idx="1937">
                        <c:v>3.8210499999999981E-2</c:v>
                      </c:pt>
                      <c:pt idx="1938">
                        <c:v>3.8262499999999984E-2</c:v>
                      </c:pt>
                      <c:pt idx="1939">
                        <c:v>3.8312499999999979E-2</c:v>
                      </c:pt>
                      <c:pt idx="1940">
                        <c:v>3.835599999999998E-2</c:v>
                      </c:pt>
                      <c:pt idx="1941">
                        <c:v>3.840449999999998E-2</c:v>
                      </c:pt>
                      <c:pt idx="1942">
                        <c:v>3.8442499999999977E-2</c:v>
                      </c:pt>
                      <c:pt idx="1943">
                        <c:v>3.8484999999999978E-2</c:v>
                      </c:pt>
                      <c:pt idx="1944">
                        <c:v>3.8530499999999981E-2</c:v>
                      </c:pt>
                      <c:pt idx="1945">
                        <c:v>3.858049999999999E-2</c:v>
                      </c:pt>
                      <c:pt idx="1946">
                        <c:v>3.8614999999999983E-2</c:v>
                      </c:pt>
                      <c:pt idx="1947">
                        <c:v>3.8657499999999984E-2</c:v>
                      </c:pt>
                      <c:pt idx="1948">
                        <c:v>3.8707999999999985E-2</c:v>
                      </c:pt>
                      <c:pt idx="1949">
                        <c:v>3.876499999999998E-2</c:v>
                      </c:pt>
                      <c:pt idx="1950">
                        <c:v>3.8821499999999981E-2</c:v>
                      </c:pt>
                      <c:pt idx="1951">
                        <c:v>3.8867499999999978E-2</c:v>
                      </c:pt>
                      <c:pt idx="1952">
                        <c:v>3.8917999999999987E-2</c:v>
                      </c:pt>
                      <c:pt idx="1953">
                        <c:v>3.8974499999999988E-2</c:v>
                      </c:pt>
                      <c:pt idx="1954">
                        <c:v>3.9027499999999986E-2</c:v>
                      </c:pt>
                      <c:pt idx="1955">
                        <c:v>3.9081499999999984E-2</c:v>
                      </c:pt>
                      <c:pt idx="1956">
                        <c:v>3.9088499999999991E-2</c:v>
                      </c:pt>
                      <c:pt idx="1957">
                        <c:v>3.9136999999999984E-2</c:v>
                      </c:pt>
                      <c:pt idx="1958">
                        <c:v>3.9193999999999979E-2</c:v>
                      </c:pt>
                      <c:pt idx="1959">
                        <c:v>3.9248999999999985E-2</c:v>
                      </c:pt>
                      <c:pt idx="1960">
                        <c:v>3.9302999999999991E-2</c:v>
                      </c:pt>
                      <c:pt idx="1961">
                        <c:v>3.9363999999999982E-2</c:v>
                      </c:pt>
                      <c:pt idx="1962">
                        <c:v>3.9414499999999991E-2</c:v>
                      </c:pt>
                      <c:pt idx="1963">
                        <c:v>3.9470499999999985E-2</c:v>
                      </c:pt>
                      <c:pt idx="1964">
                        <c:v>3.9525999999999985E-2</c:v>
                      </c:pt>
                      <c:pt idx="1965">
                        <c:v>3.9583499999999973E-2</c:v>
                      </c:pt>
                      <c:pt idx="1966">
                        <c:v>3.9637499999999971E-2</c:v>
                      </c:pt>
                      <c:pt idx="1967">
                        <c:v>3.9693499999999972E-2</c:v>
                      </c:pt>
                      <c:pt idx="1968">
                        <c:v>3.974999999999998E-2</c:v>
                      </c:pt>
                      <c:pt idx="1969">
                        <c:v>3.9804499999999986E-2</c:v>
                      </c:pt>
                      <c:pt idx="1970">
                        <c:v>3.9862999999999975E-2</c:v>
                      </c:pt>
                      <c:pt idx="1971">
                        <c:v>3.9917499999999981E-2</c:v>
                      </c:pt>
                      <c:pt idx="1972">
                        <c:v>3.9966999999999982E-2</c:v>
                      </c:pt>
                      <c:pt idx="1973">
                        <c:v>4.002049999999998E-2</c:v>
                      </c:pt>
                      <c:pt idx="1974">
                        <c:v>4.0074499999999985E-2</c:v>
                      </c:pt>
                      <c:pt idx="1975">
                        <c:v>4.0128999999999984E-2</c:v>
                      </c:pt>
                      <c:pt idx="1976">
                        <c:v>4.0133499999999982E-2</c:v>
                      </c:pt>
                      <c:pt idx="1977">
                        <c:v>4.0184999999999985E-2</c:v>
                      </c:pt>
                      <c:pt idx="1978">
                        <c:v>4.0240499999999992E-2</c:v>
                      </c:pt>
                      <c:pt idx="1979">
                        <c:v>4.0294999999999977E-2</c:v>
                      </c:pt>
                      <c:pt idx="1980">
                        <c:v>4.0351499999999978E-2</c:v>
                      </c:pt>
                      <c:pt idx="1981">
                        <c:v>4.0406499999999977E-2</c:v>
                      </c:pt>
                      <c:pt idx="1982">
                        <c:v>4.0462499999999985E-2</c:v>
                      </c:pt>
                      <c:pt idx="1983">
                        <c:v>4.0516499999999983E-2</c:v>
                      </c:pt>
                      <c:pt idx="1984">
                        <c:v>4.0572999999999977E-2</c:v>
                      </c:pt>
                      <c:pt idx="1985">
                        <c:v>4.0629999999999999E-2</c:v>
                      </c:pt>
                      <c:pt idx="1986">
                        <c:v>4.0683499999999991E-2</c:v>
                      </c:pt>
                      <c:pt idx="1987">
                        <c:v>4.0734999999999993E-2</c:v>
                      </c:pt>
                      <c:pt idx="1988">
                        <c:v>4.0790999999999994E-2</c:v>
                      </c:pt>
                      <c:pt idx="1989">
                        <c:v>4.0845499999999993E-2</c:v>
                      </c:pt>
                      <c:pt idx="1990">
                        <c:v>4.0914499999999999E-2</c:v>
                      </c:pt>
                      <c:pt idx="1991">
                        <c:v>4.0985000000000008E-2</c:v>
                      </c:pt>
                      <c:pt idx="1992">
                        <c:v>4.1040500000000001E-2</c:v>
                      </c:pt>
                      <c:pt idx="1993">
                        <c:v>4.1097500000000002E-2</c:v>
                      </c:pt>
                      <c:pt idx="1994">
                        <c:v>4.1158500000000001E-2</c:v>
                      </c:pt>
                      <c:pt idx="1995">
                        <c:v>4.1214999999999995E-2</c:v>
                      </c:pt>
                      <c:pt idx="1996">
                        <c:v>4.1290499999999987E-2</c:v>
                      </c:pt>
                      <c:pt idx="1997">
                        <c:v>4.1351999999999986E-2</c:v>
                      </c:pt>
                      <c:pt idx="1998">
                        <c:v>4.1409999999999982E-2</c:v>
                      </c:pt>
                      <c:pt idx="1999">
                        <c:v>4.1474499999999977E-2</c:v>
                      </c:pt>
                      <c:pt idx="2000">
                        <c:v>4.1529499999999969E-2</c:v>
                      </c:pt>
                      <c:pt idx="2001">
                        <c:v>4.1597499999999975E-2</c:v>
                      </c:pt>
                      <c:pt idx="2002">
                        <c:v>4.1659999999999975E-2</c:v>
                      </c:pt>
                      <c:pt idx="2003">
                        <c:v>4.1722499999999975E-2</c:v>
                      </c:pt>
                      <c:pt idx="2004">
                        <c:v>4.1779999999999984E-2</c:v>
                      </c:pt>
                      <c:pt idx="2005">
                        <c:v>4.1842499999999977E-2</c:v>
                      </c:pt>
                      <c:pt idx="2006">
                        <c:v>4.1904999999999991E-2</c:v>
                      </c:pt>
                      <c:pt idx="2007">
                        <c:v>4.1967499999999991E-2</c:v>
                      </c:pt>
                      <c:pt idx="2008">
                        <c:v>4.2032999999999994E-2</c:v>
                      </c:pt>
                      <c:pt idx="2009">
                        <c:v>4.2090000000000002E-2</c:v>
                      </c:pt>
                      <c:pt idx="2010">
                        <c:v>4.2147999999999991E-2</c:v>
                      </c:pt>
                      <c:pt idx="2011">
                        <c:v>4.2208000000000002E-2</c:v>
                      </c:pt>
                      <c:pt idx="2012">
                        <c:v>4.227150000000001E-2</c:v>
                      </c:pt>
                      <c:pt idx="2013">
                        <c:v>4.2332000000000015E-2</c:v>
                      </c:pt>
                      <c:pt idx="2014">
                        <c:v>4.2398000000000019E-2</c:v>
                      </c:pt>
                      <c:pt idx="2015">
                        <c:v>4.2462000000000021E-2</c:v>
                      </c:pt>
                      <c:pt idx="2016">
                        <c:v>4.2527500000000017E-2</c:v>
                      </c:pt>
                      <c:pt idx="2017">
                        <c:v>4.2587000000000021E-2</c:v>
                      </c:pt>
                      <c:pt idx="2018">
                        <c:v>4.2647000000000011E-2</c:v>
                      </c:pt>
                      <c:pt idx="2019">
                        <c:v>4.2708500000000017E-2</c:v>
                      </c:pt>
                      <c:pt idx="2020">
                        <c:v>4.2773500000000013E-2</c:v>
                      </c:pt>
                      <c:pt idx="2021">
                        <c:v>4.2833000000000003E-2</c:v>
                      </c:pt>
                      <c:pt idx="2022">
                        <c:v>4.2890000000000011E-2</c:v>
                      </c:pt>
                      <c:pt idx="2023">
                        <c:v>4.2947500000000013E-2</c:v>
                      </c:pt>
                      <c:pt idx="2024">
                        <c:v>4.3002000000000012E-2</c:v>
                      </c:pt>
                      <c:pt idx="2025">
                        <c:v>4.306250000000001E-2</c:v>
                      </c:pt>
                      <c:pt idx="2026">
                        <c:v>4.311350000000002E-2</c:v>
                      </c:pt>
                      <c:pt idx="2027">
                        <c:v>4.3177000000000014E-2</c:v>
                      </c:pt>
                      <c:pt idx="2028">
                        <c:v>4.3240500000000008E-2</c:v>
                      </c:pt>
                      <c:pt idx="2029">
                        <c:v>4.3298000000000017E-2</c:v>
                      </c:pt>
                      <c:pt idx="2030">
                        <c:v>4.3357000000000007E-2</c:v>
                      </c:pt>
                      <c:pt idx="2031">
                        <c:v>4.3417000000000011E-2</c:v>
                      </c:pt>
                      <c:pt idx="2032">
                        <c:v>4.3473000000000012E-2</c:v>
                      </c:pt>
                      <c:pt idx="2033">
                        <c:v>4.3532000000000008E-2</c:v>
                      </c:pt>
                      <c:pt idx="2034">
                        <c:v>4.3590000000000011E-2</c:v>
                      </c:pt>
                      <c:pt idx="2035">
                        <c:v>4.3652000000000017E-2</c:v>
                      </c:pt>
                      <c:pt idx="2036">
                        <c:v>4.3723500000000005E-2</c:v>
                      </c:pt>
                      <c:pt idx="2037">
                        <c:v>4.378350000000001E-2</c:v>
                      </c:pt>
                      <c:pt idx="2038">
                        <c:v>4.3848000000000012E-2</c:v>
                      </c:pt>
                      <c:pt idx="2039">
                        <c:v>4.3905500000000014E-2</c:v>
                      </c:pt>
                      <c:pt idx="2040">
                        <c:v>4.3962500000000009E-2</c:v>
                      </c:pt>
                      <c:pt idx="2041">
                        <c:v>4.4029000000000013E-2</c:v>
                      </c:pt>
                      <c:pt idx="2042">
                        <c:v>4.4114500000000015E-2</c:v>
                      </c:pt>
                      <c:pt idx="2043">
                        <c:v>4.4174499999999998E-2</c:v>
                      </c:pt>
                      <c:pt idx="2044">
                        <c:v>4.4233500000000002E-2</c:v>
                      </c:pt>
                      <c:pt idx="2045">
                        <c:v>4.4294500000000001E-2</c:v>
                      </c:pt>
                      <c:pt idx="2046">
                        <c:v>4.4358999999999996E-2</c:v>
                      </c:pt>
                      <c:pt idx="2047">
                        <c:v>4.4418999999999986E-2</c:v>
                      </c:pt>
                      <c:pt idx="2048">
                        <c:v>4.4487999999999986E-2</c:v>
                      </c:pt>
                      <c:pt idx="2049">
                        <c:v>4.4551999999999981E-2</c:v>
                      </c:pt>
                      <c:pt idx="2050">
                        <c:v>4.4614499999999981E-2</c:v>
                      </c:pt>
                      <c:pt idx="2051">
                        <c:v>4.4678999999999983E-2</c:v>
                      </c:pt>
                      <c:pt idx="2052">
                        <c:v>4.4743499999999978E-2</c:v>
                      </c:pt>
                      <c:pt idx="2053">
                        <c:v>4.4804999999999977E-2</c:v>
                      </c:pt>
                      <c:pt idx="2054">
                        <c:v>4.4871499999999981E-2</c:v>
                      </c:pt>
                      <c:pt idx="2055">
                        <c:v>4.4937999999999992E-2</c:v>
                      </c:pt>
                      <c:pt idx="2056">
                        <c:v>4.5008999999999987E-2</c:v>
                      </c:pt>
                      <c:pt idx="2057">
                        <c:v>4.5069499999999978E-2</c:v>
                      </c:pt>
                      <c:pt idx="2058">
                        <c:v>4.5128999999999982E-2</c:v>
                      </c:pt>
                      <c:pt idx="2059">
                        <c:v>4.5191999999999982E-2</c:v>
                      </c:pt>
                      <c:pt idx="2060">
                        <c:v>4.5251499999999979E-2</c:v>
                      </c:pt>
                      <c:pt idx="2061">
                        <c:v>4.5317499999999983E-2</c:v>
                      </c:pt>
                      <c:pt idx="2062">
                        <c:v>4.5379499999999975E-2</c:v>
                      </c:pt>
                      <c:pt idx="2063">
                        <c:v>4.5442499999999969E-2</c:v>
                      </c:pt>
                      <c:pt idx="2064">
                        <c:v>4.5502499999999974E-2</c:v>
                      </c:pt>
                      <c:pt idx="2065">
                        <c:v>4.556849999999997E-2</c:v>
                      </c:pt>
                      <c:pt idx="2066">
                        <c:v>4.5633499999999973E-2</c:v>
                      </c:pt>
                      <c:pt idx="2067">
                        <c:v>4.5692499999999976E-2</c:v>
                      </c:pt>
                      <c:pt idx="2068">
                        <c:v>4.5763499999999978E-2</c:v>
                      </c:pt>
                      <c:pt idx="2069">
                        <c:v>4.583149999999999E-2</c:v>
                      </c:pt>
                      <c:pt idx="2070">
                        <c:v>4.5898499999999995E-2</c:v>
                      </c:pt>
                      <c:pt idx="2071">
                        <c:v>4.5964499999999998E-2</c:v>
                      </c:pt>
                      <c:pt idx="2072">
                        <c:v>4.6029999999999995E-2</c:v>
                      </c:pt>
                      <c:pt idx="2073">
                        <c:v>4.60975E-2</c:v>
                      </c:pt>
                      <c:pt idx="2074">
                        <c:v>4.6164500000000004E-2</c:v>
                      </c:pt>
                      <c:pt idx="2075">
                        <c:v>4.6225500000000003E-2</c:v>
                      </c:pt>
                      <c:pt idx="2076">
                        <c:v>4.6286500000000001E-2</c:v>
                      </c:pt>
                      <c:pt idx="2077">
                        <c:v>4.6344500000000011E-2</c:v>
                      </c:pt>
                      <c:pt idx="2078">
                        <c:v>4.6408500000000005E-2</c:v>
                      </c:pt>
                      <c:pt idx="2079">
                        <c:v>4.6475499999999996E-2</c:v>
                      </c:pt>
                      <c:pt idx="2080">
                        <c:v>4.65355E-2</c:v>
                      </c:pt>
                      <c:pt idx="2081">
                        <c:v>4.6591500000000001E-2</c:v>
                      </c:pt>
                      <c:pt idx="2082">
                        <c:v>4.6651000000000005E-2</c:v>
                      </c:pt>
                      <c:pt idx="2083">
                        <c:v>4.6712500000000004E-2</c:v>
                      </c:pt>
                      <c:pt idx="2084">
                        <c:v>4.6771500000000021E-2</c:v>
                      </c:pt>
                      <c:pt idx="2085">
                        <c:v>4.682900000000001E-2</c:v>
                      </c:pt>
                      <c:pt idx="2086">
                        <c:v>4.6887500000000006E-2</c:v>
                      </c:pt>
                      <c:pt idx="2087">
                        <c:v>4.6943000000000012E-2</c:v>
                      </c:pt>
                      <c:pt idx="2088">
                        <c:v>4.7002500000000003E-2</c:v>
                      </c:pt>
                      <c:pt idx="2089">
                        <c:v>4.7064000000000016E-2</c:v>
                      </c:pt>
                      <c:pt idx="2090">
                        <c:v>4.7111500000000008E-2</c:v>
                      </c:pt>
                      <c:pt idx="2091">
                        <c:v>4.7164500000000012E-2</c:v>
                      </c:pt>
                      <c:pt idx="2092">
                        <c:v>4.7217500000000009E-2</c:v>
                      </c:pt>
                      <c:pt idx="2093">
                        <c:v>4.7277000000000007E-2</c:v>
                      </c:pt>
                      <c:pt idx="2094">
                        <c:v>4.7330500000000005E-2</c:v>
                      </c:pt>
                      <c:pt idx="2095">
                        <c:v>4.7388000000000007E-2</c:v>
                      </c:pt>
                      <c:pt idx="2096">
                        <c:v>4.7445500000000002E-2</c:v>
                      </c:pt>
                      <c:pt idx="2097">
                        <c:v>4.7465500000000001E-2</c:v>
                      </c:pt>
                      <c:pt idx="2098">
                        <c:v>4.7550500000000009E-2</c:v>
                      </c:pt>
                      <c:pt idx="2099">
                        <c:v>4.7619000000000009E-2</c:v>
                      </c:pt>
                      <c:pt idx="2100">
                        <c:v>4.7678500000000013E-2</c:v>
                      </c:pt>
                      <c:pt idx="2101">
                        <c:v>4.7742500000000014E-2</c:v>
                      </c:pt>
                      <c:pt idx="2102">
                        <c:v>4.7802000000000004E-2</c:v>
                      </c:pt>
                      <c:pt idx="2103">
                        <c:v>4.78605E-2</c:v>
                      </c:pt>
                      <c:pt idx="2104">
                        <c:v>4.7914000000000005E-2</c:v>
                      </c:pt>
                      <c:pt idx="2105">
                        <c:v>4.7966000000000009E-2</c:v>
                      </c:pt>
                      <c:pt idx="2106">
                        <c:v>4.802300000000001E-2</c:v>
                      </c:pt>
                      <c:pt idx="2107">
                        <c:v>4.8084500000000002E-2</c:v>
                      </c:pt>
                      <c:pt idx="2108">
                        <c:v>4.8135000000000004E-2</c:v>
                      </c:pt>
                      <c:pt idx="2109">
                        <c:v>4.8195000000000009E-2</c:v>
                      </c:pt>
                      <c:pt idx="2110">
                        <c:v>4.8250000000000001E-2</c:v>
                      </c:pt>
                      <c:pt idx="2111">
                        <c:v>4.8308499999999997E-2</c:v>
                      </c:pt>
                      <c:pt idx="2112">
                        <c:v>4.8365999999999999E-2</c:v>
                      </c:pt>
                      <c:pt idx="2113">
                        <c:v>4.8425999999999997E-2</c:v>
                      </c:pt>
                      <c:pt idx="2114">
                        <c:v>4.8482499999999991E-2</c:v>
                      </c:pt>
                      <c:pt idx="2115">
                        <c:v>4.8537999999999998E-2</c:v>
                      </c:pt>
                      <c:pt idx="2116">
                        <c:v>4.8598999999999996E-2</c:v>
                      </c:pt>
                      <c:pt idx="2117">
                        <c:v>4.8653499999999995E-2</c:v>
                      </c:pt>
                      <c:pt idx="2118">
                        <c:v>4.8716000000000002E-2</c:v>
                      </c:pt>
                      <c:pt idx="2119">
                        <c:v>4.8774500000000005E-2</c:v>
                      </c:pt>
                      <c:pt idx="2120">
                        <c:v>4.8831000000000006E-2</c:v>
                      </c:pt>
                      <c:pt idx="2121">
                        <c:v>4.8890999999999997E-2</c:v>
                      </c:pt>
                      <c:pt idx="2122">
                        <c:v>4.8954000000000004E-2</c:v>
                      </c:pt>
                      <c:pt idx="2123">
                        <c:v>4.9012500000000007E-2</c:v>
                      </c:pt>
                      <c:pt idx="2124">
                        <c:v>4.9068000000000014E-2</c:v>
                      </c:pt>
                      <c:pt idx="2125">
                        <c:v>4.9127500000000025E-2</c:v>
                      </c:pt>
                      <c:pt idx="2126">
                        <c:v>4.9185500000000021E-2</c:v>
                      </c:pt>
                      <c:pt idx="2127">
                        <c:v>4.9255500000000028E-2</c:v>
                      </c:pt>
                      <c:pt idx="2128">
                        <c:v>4.9310500000000014E-2</c:v>
                      </c:pt>
                      <c:pt idx="2129">
                        <c:v>4.9366500000000021E-2</c:v>
                      </c:pt>
                      <c:pt idx="2130">
                        <c:v>4.9426000000000012E-2</c:v>
                      </c:pt>
                      <c:pt idx="2131">
                        <c:v>4.9478500000000016E-2</c:v>
                      </c:pt>
                      <c:pt idx="2132">
                        <c:v>4.9532500000000014E-2</c:v>
                      </c:pt>
                      <c:pt idx="2133">
                        <c:v>4.9592499999999998E-2</c:v>
                      </c:pt>
                      <c:pt idx="2134">
                        <c:v>4.9650999999999994E-2</c:v>
                      </c:pt>
                      <c:pt idx="2135">
                        <c:v>4.9711499999999999E-2</c:v>
                      </c:pt>
                      <c:pt idx="2136">
                        <c:v>4.9769500000000001E-2</c:v>
                      </c:pt>
                      <c:pt idx="2137">
                        <c:v>4.9817499999999987E-2</c:v>
                      </c:pt>
                      <c:pt idx="2138">
                        <c:v>4.9868000000000003E-2</c:v>
                      </c:pt>
                      <c:pt idx="2139">
                        <c:v>4.9913999999999993E-2</c:v>
                      </c:pt>
                      <c:pt idx="2140">
                        <c:v>4.9959999999999997E-2</c:v>
                      </c:pt>
                      <c:pt idx="2141">
                        <c:v>5.0005500000000008E-2</c:v>
                      </c:pt>
                      <c:pt idx="2142">
                        <c:v>5.0054500000000009E-2</c:v>
                      </c:pt>
                      <c:pt idx="2143">
                        <c:v>5.0105000000000004E-2</c:v>
                      </c:pt>
                      <c:pt idx="2144">
                        <c:v>5.015349999999999E-2</c:v>
                      </c:pt>
                      <c:pt idx="2145">
                        <c:v>5.0200499999999995E-2</c:v>
                      </c:pt>
                      <c:pt idx="2146">
                        <c:v>5.0261999999999994E-2</c:v>
                      </c:pt>
                      <c:pt idx="2147">
                        <c:v>5.0320999999999991E-2</c:v>
                      </c:pt>
                      <c:pt idx="2148">
                        <c:v>5.0373000000000001E-2</c:v>
                      </c:pt>
                      <c:pt idx="2149">
                        <c:v>5.0422500000000002E-2</c:v>
                      </c:pt>
                      <c:pt idx="2150">
                        <c:v>5.0471000000000002E-2</c:v>
                      </c:pt>
                      <c:pt idx="2151">
                        <c:v>5.0526999999999996E-2</c:v>
                      </c:pt>
                      <c:pt idx="2152">
                        <c:v>5.058E-2</c:v>
                      </c:pt>
                      <c:pt idx="2153">
                        <c:v>5.0629000000000007E-2</c:v>
                      </c:pt>
                      <c:pt idx="2154">
                        <c:v>5.0678500000000008E-2</c:v>
                      </c:pt>
                      <c:pt idx="2155">
                        <c:v>5.0723000000000004E-2</c:v>
                      </c:pt>
                      <c:pt idx="2156">
                        <c:v>5.0769000000000002E-2</c:v>
                      </c:pt>
                      <c:pt idx="2157">
                        <c:v>5.0824000000000008E-2</c:v>
                      </c:pt>
                      <c:pt idx="2158">
                        <c:v>5.0870499999999999E-2</c:v>
                      </c:pt>
                      <c:pt idx="2159">
                        <c:v>5.0917999999999991E-2</c:v>
                      </c:pt>
                      <c:pt idx="2160">
                        <c:v>5.09685E-2</c:v>
                      </c:pt>
                      <c:pt idx="2161">
                        <c:v>5.1015499999999998E-2</c:v>
                      </c:pt>
                      <c:pt idx="2162">
                        <c:v>5.1071499999999999E-2</c:v>
                      </c:pt>
                      <c:pt idx="2163">
                        <c:v>5.1116499999999988E-2</c:v>
                      </c:pt>
                      <c:pt idx="2164">
                        <c:v>5.1166499999999983E-2</c:v>
                      </c:pt>
                      <c:pt idx="2165">
                        <c:v>5.121249999999998E-2</c:v>
                      </c:pt>
                      <c:pt idx="2166">
                        <c:v>5.1265999999999978E-2</c:v>
                      </c:pt>
                      <c:pt idx="2167">
                        <c:v>5.1315499999999972E-2</c:v>
                      </c:pt>
                      <c:pt idx="2168">
                        <c:v>5.1367499999999976E-2</c:v>
                      </c:pt>
                      <c:pt idx="2169">
                        <c:v>5.1417499999999977E-2</c:v>
                      </c:pt>
                      <c:pt idx="2170">
                        <c:v>5.1461499999999979E-2</c:v>
                      </c:pt>
                      <c:pt idx="2171">
                        <c:v>5.1514999999999984E-2</c:v>
                      </c:pt>
                      <c:pt idx="2172">
                        <c:v>5.1569499999999976E-2</c:v>
                      </c:pt>
                      <c:pt idx="2173">
                        <c:v>5.1616999999999989E-2</c:v>
                      </c:pt>
                      <c:pt idx="2174">
                        <c:v>5.1666499999999976E-2</c:v>
                      </c:pt>
                      <c:pt idx="2175">
                        <c:v>5.171499999999999E-2</c:v>
                      </c:pt>
                      <c:pt idx="2176">
                        <c:v>5.1786999999999986E-2</c:v>
                      </c:pt>
                      <c:pt idx="2177">
                        <c:v>5.1834999999999985E-2</c:v>
                      </c:pt>
                      <c:pt idx="2178">
                        <c:v>5.1884499999999986E-2</c:v>
                      </c:pt>
                      <c:pt idx="2179">
                        <c:v>5.1938500000000005E-2</c:v>
                      </c:pt>
                      <c:pt idx="2180">
                        <c:v>5.1986999999999998E-2</c:v>
                      </c:pt>
                      <c:pt idx="2181">
                        <c:v>5.2038500000000001E-2</c:v>
                      </c:pt>
                      <c:pt idx="2182">
                        <c:v>5.2083999999999991E-2</c:v>
                      </c:pt>
                      <c:pt idx="2183">
                        <c:v>5.2148999999999994E-2</c:v>
                      </c:pt>
                      <c:pt idx="2184">
                        <c:v>5.2099999999999994E-2</c:v>
                      </c:pt>
                      <c:pt idx="2185">
                        <c:v>5.2145999999999998E-2</c:v>
                      </c:pt>
                      <c:pt idx="2186">
                        <c:v>5.2192499999999996E-2</c:v>
                      </c:pt>
                      <c:pt idx="2187">
                        <c:v>5.2239999999999995E-2</c:v>
                      </c:pt>
                      <c:pt idx="2188">
                        <c:v>5.2283499999999997E-2</c:v>
                      </c:pt>
                      <c:pt idx="2189">
                        <c:v>5.2329500000000001E-2</c:v>
                      </c:pt>
                      <c:pt idx="2190">
                        <c:v>5.23635E-2</c:v>
                      </c:pt>
                      <c:pt idx="2191">
                        <c:v>5.2393999999999996E-2</c:v>
                      </c:pt>
                      <c:pt idx="2192">
                        <c:v>5.2442999999999997E-2</c:v>
                      </c:pt>
                      <c:pt idx="2193">
                        <c:v>5.2486999999999992E-2</c:v>
                      </c:pt>
                      <c:pt idx="2194">
                        <c:v>5.2528999999999985E-2</c:v>
                      </c:pt>
                      <c:pt idx="2195">
                        <c:v>5.2575999999999991E-2</c:v>
                      </c:pt>
                      <c:pt idx="2196">
                        <c:v>5.2615500000000009E-2</c:v>
                      </c:pt>
                      <c:pt idx="2197">
                        <c:v>5.2660499999999999E-2</c:v>
                      </c:pt>
                      <c:pt idx="2198">
                        <c:v>5.2705500000000002E-2</c:v>
                      </c:pt>
                      <c:pt idx="2199">
                        <c:v>5.2749999999999984E-2</c:v>
                      </c:pt>
                      <c:pt idx="2200">
                        <c:v>5.2791499999999998E-2</c:v>
                      </c:pt>
                      <c:pt idx="2201">
                        <c:v>5.282849999999998E-2</c:v>
                      </c:pt>
                      <c:pt idx="2202">
                        <c:v>5.2871999999999988E-2</c:v>
                      </c:pt>
                      <c:pt idx="2203">
                        <c:v>5.291249999999998E-2</c:v>
                      </c:pt>
                      <c:pt idx="2204">
                        <c:v>5.2956499999999983E-2</c:v>
                      </c:pt>
                      <c:pt idx="2205">
                        <c:v>5.3001999999999987E-2</c:v>
                      </c:pt>
                      <c:pt idx="2206">
                        <c:v>5.3039499999999989E-2</c:v>
                      </c:pt>
                      <c:pt idx="2207">
                        <c:v>5.3079999999999981E-2</c:v>
                      </c:pt>
                      <c:pt idx="2208">
                        <c:v>5.3119999999999987E-2</c:v>
                      </c:pt>
                      <c:pt idx="2209">
                        <c:v>5.3160999999999986E-2</c:v>
                      </c:pt>
                      <c:pt idx="2210">
                        <c:v>5.3193499999999984E-2</c:v>
                      </c:pt>
                      <c:pt idx="2211">
                        <c:v>5.3232499999999974E-2</c:v>
                      </c:pt>
                      <c:pt idx="2212">
                        <c:v>5.3274999999999968E-2</c:v>
                      </c:pt>
                      <c:pt idx="2213">
                        <c:v>5.3315999999999975E-2</c:v>
                      </c:pt>
                      <c:pt idx="2214">
                        <c:v>5.3353999999999964E-2</c:v>
                      </c:pt>
                      <c:pt idx="2215">
                        <c:v>5.3399999999999975E-2</c:v>
                      </c:pt>
                      <c:pt idx="2216">
                        <c:v>5.3436999999999978E-2</c:v>
                      </c:pt>
                      <c:pt idx="2217">
                        <c:v>5.3478999999999971E-2</c:v>
                      </c:pt>
                      <c:pt idx="2218">
                        <c:v>5.3517499999999982E-2</c:v>
                      </c:pt>
                      <c:pt idx="2219">
                        <c:v>5.3555999999999979E-2</c:v>
                      </c:pt>
                      <c:pt idx="2220">
                        <c:v>5.3590999999999986E-2</c:v>
                      </c:pt>
                      <c:pt idx="2221">
                        <c:v>5.3638499999999985E-2</c:v>
                      </c:pt>
                      <c:pt idx="2222">
                        <c:v>5.3694999999999993E-2</c:v>
                      </c:pt>
                      <c:pt idx="2223">
                        <c:v>5.3739999999999989E-2</c:v>
                      </c:pt>
                      <c:pt idx="2224">
                        <c:v>5.3789999999999998E-2</c:v>
                      </c:pt>
                      <c:pt idx="2225">
                        <c:v>5.3832999999999992E-2</c:v>
                      </c:pt>
                      <c:pt idx="2226">
                        <c:v>5.3887999999999998E-2</c:v>
                      </c:pt>
                      <c:pt idx="2227">
                        <c:v>5.3931999999999994E-2</c:v>
                      </c:pt>
                      <c:pt idx="2228">
                        <c:v>5.3973500000000001E-2</c:v>
                      </c:pt>
                      <c:pt idx="2229">
                        <c:v>5.4012499999999998E-2</c:v>
                      </c:pt>
                      <c:pt idx="2230">
                        <c:v>5.4054499999999998E-2</c:v>
                      </c:pt>
                      <c:pt idx="2231">
                        <c:v>5.4095000000000004E-2</c:v>
                      </c:pt>
                      <c:pt idx="2232">
                        <c:v>5.4142000000000003E-2</c:v>
                      </c:pt>
                      <c:pt idx="2233">
                        <c:v>5.4181500000000007E-2</c:v>
                      </c:pt>
                      <c:pt idx="2234">
                        <c:v>5.422550000000001E-2</c:v>
                      </c:pt>
                      <c:pt idx="2235">
                        <c:v>5.4265000000000001E-2</c:v>
                      </c:pt>
                      <c:pt idx="2236">
                        <c:v>5.4300999999999995E-2</c:v>
                      </c:pt>
                      <c:pt idx="2237">
                        <c:v>5.4351999999999991E-2</c:v>
                      </c:pt>
                      <c:pt idx="2238">
                        <c:v>5.4393999999999998E-2</c:v>
                      </c:pt>
                      <c:pt idx="2239">
                        <c:v>5.4434000000000003E-2</c:v>
                      </c:pt>
                      <c:pt idx="2240">
                        <c:v>5.4473500000000001E-2</c:v>
                      </c:pt>
                      <c:pt idx="2241">
                        <c:v>5.4512500000000005E-2</c:v>
                      </c:pt>
                      <c:pt idx="2242">
                        <c:v>5.4532500000000005E-2</c:v>
                      </c:pt>
                      <c:pt idx="2243">
                        <c:v>5.45765E-2</c:v>
                      </c:pt>
                      <c:pt idx="2244">
                        <c:v>5.4621000000000003E-2</c:v>
                      </c:pt>
                      <c:pt idx="2245">
                        <c:v>5.4665500000000006E-2</c:v>
                      </c:pt>
                      <c:pt idx="2246">
                        <c:v>5.4703500000000009E-2</c:v>
                      </c:pt>
                      <c:pt idx="2247">
                        <c:v>5.47365E-2</c:v>
                      </c:pt>
                      <c:pt idx="2248">
                        <c:v>5.4782000000000004E-2</c:v>
                      </c:pt>
                      <c:pt idx="2249">
                        <c:v>5.4825500000000013E-2</c:v>
                      </c:pt>
                      <c:pt idx="2250">
                        <c:v>5.4870000000000016E-2</c:v>
                      </c:pt>
                      <c:pt idx="2251">
                        <c:v>5.4911000000000022E-2</c:v>
                      </c:pt>
                      <c:pt idx="2252">
                        <c:v>5.4961500000000017E-2</c:v>
                      </c:pt>
                      <c:pt idx="2253">
                        <c:v>5.500550000000002E-2</c:v>
                      </c:pt>
                      <c:pt idx="2254">
                        <c:v>5.5051500000000031E-2</c:v>
                      </c:pt>
                      <c:pt idx="2255">
                        <c:v>5.5094000000000032E-2</c:v>
                      </c:pt>
                      <c:pt idx="2256">
                        <c:v>5.5136000000000032E-2</c:v>
                      </c:pt>
                      <c:pt idx="2257">
                        <c:v>5.5183000000000038E-2</c:v>
                      </c:pt>
                      <c:pt idx="2258">
                        <c:v>5.5221000000000027E-2</c:v>
                      </c:pt>
                      <c:pt idx="2259">
                        <c:v>5.5263000000000027E-2</c:v>
                      </c:pt>
                      <c:pt idx="2260">
                        <c:v>5.5306000000000036E-2</c:v>
                      </c:pt>
                      <c:pt idx="2261">
                        <c:v>5.5354000000000028E-2</c:v>
                      </c:pt>
                      <c:pt idx="2262">
                        <c:v>5.539750000000003E-2</c:v>
                      </c:pt>
                      <c:pt idx="2263">
                        <c:v>5.5444000000000028E-2</c:v>
                      </c:pt>
                      <c:pt idx="2264">
                        <c:v>5.5486000000000028E-2</c:v>
                      </c:pt>
                      <c:pt idx="2265">
                        <c:v>5.5527000000000042E-2</c:v>
                      </c:pt>
                      <c:pt idx="2266">
                        <c:v>5.5572000000000038E-2</c:v>
                      </c:pt>
                      <c:pt idx="2267">
                        <c:v>5.5613000000000037E-2</c:v>
                      </c:pt>
                      <c:pt idx="2268">
                        <c:v>5.5644000000000027E-2</c:v>
                      </c:pt>
                      <c:pt idx="2269">
                        <c:v>5.5687000000000035E-2</c:v>
                      </c:pt>
                      <c:pt idx="2270">
                        <c:v>5.573000000000003E-2</c:v>
                      </c:pt>
                      <c:pt idx="2271">
                        <c:v>5.5767500000000032E-2</c:v>
                      </c:pt>
                      <c:pt idx="2272">
                        <c:v>5.5814000000000023E-2</c:v>
                      </c:pt>
                      <c:pt idx="2273">
                        <c:v>5.5855000000000023E-2</c:v>
                      </c:pt>
                      <c:pt idx="2274">
                        <c:v>5.5898500000000018E-2</c:v>
                      </c:pt>
                      <c:pt idx="2275">
                        <c:v>5.5942000000000019E-2</c:v>
                      </c:pt>
                      <c:pt idx="2276">
                        <c:v>5.5983500000000005E-2</c:v>
                      </c:pt>
                      <c:pt idx="2277">
                        <c:v>5.6024500000000012E-2</c:v>
                      </c:pt>
                      <c:pt idx="2278">
                        <c:v>5.6065000000000004E-2</c:v>
                      </c:pt>
                      <c:pt idx="2279">
                        <c:v>5.610600000000001E-2</c:v>
                      </c:pt>
                      <c:pt idx="2280">
                        <c:v>5.6152500000000008E-2</c:v>
                      </c:pt>
                      <c:pt idx="2281">
                        <c:v>5.6197000000000018E-2</c:v>
                      </c:pt>
                      <c:pt idx="2282">
                        <c:v>5.6245000000000003E-2</c:v>
                      </c:pt>
                      <c:pt idx="2283">
                        <c:v>5.6292999999999996E-2</c:v>
                      </c:pt>
                      <c:pt idx="2284">
                        <c:v>5.6343500000000005E-2</c:v>
                      </c:pt>
                      <c:pt idx="2285">
                        <c:v>5.6397500000000003E-2</c:v>
                      </c:pt>
                      <c:pt idx="2286">
                        <c:v>5.6453500000000004E-2</c:v>
                      </c:pt>
                      <c:pt idx="2287">
                        <c:v>5.6505000000000007E-2</c:v>
                      </c:pt>
                      <c:pt idx="2288">
                        <c:v>5.6562000000000008E-2</c:v>
                      </c:pt>
                      <c:pt idx="2289">
                        <c:v>5.6617000000000008E-2</c:v>
                      </c:pt>
                      <c:pt idx="2290">
                        <c:v>5.6663500000000012E-2</c:v>
                      </c:pt>
                      <c:pt idx="2291">
                        <c:v>5.6713500000000021E-2</c:v>
                      </c:pt>
                      <c:pt idx="2292">
                        <c:v>5.6760000000000019E-2</c:v>
                      </c:pt>
                      <c:pt idx="2293">
                        <c:v>5.6807000000000017E-2</c:v>
                      </c:pt>
                      <c:pt idx="2294">
                        <c:v>5.685500000000001E-2</c:v>
                      </c:pt>
                      <c:pt idx="2295">
                        <c:v>5.6898500000000005E-2</c:v>
                      </c:pt>
                      <c:pt idx="2296">
                        <c:v>5.6941500000000006E-2</c:v>
                      </c:pt>
                      <c:pt idx="2297">
                        <c:v>5.6998500000000014E-2</c:v>
                      </c:pt>
                      <c:pt idx="2298">
                        <c:v>5.7051500000000012E-2</c:v>
                      </c:pt>
                      <c:pt idx="2299">
                        <c:v>5.7095500000000007E-2</c:v>
                      </c:pt>
                      <c:pt idx="2300">
                        <c:v>5.7144000000000021E-2</c:v>
                      </c:pt>
                      <c:pt idx="2301">
                        <c:v>5.7193000000000015E-2</c:v>
                      </c:pt>
                      <c:pt idx="2302">
                        <c:v>5.7237500000000018E-2</c:v>
                      </c:pt>
                      <c:pt idx="2303">
                        <c:v>5.7281000000000012E-2</c:v>
                      </c:pt>
                      <c:pt idx="2304">
                        <c:v>5.7329000000000019E-2</c:v>
                      </c:pt>
                      <c:pt idx="2305">
                        <c:v>5.7382000000000023E-2</c:v>
                      </c:pt>
                      <c:pt idx="2306">
                        <c:v>5.7432000000000025E-2</c:v>
                      </c:pt>
                      <c:pt idx="2307">
                        <c:v>5.7473000000000017E-2</c:v>
                      </c:pt>
                      <c:pt idx="2308">
                        <c:v>5.7523500000000019E-2</c:v>
                      </c:pt>
                      <c:pt idx="2309">
                        <c:v>5.7571500000000018E-2</c:v>
                      </c:pt>
                      <c:pt idx="2310">
                        <c:v>5.762500000000001E-2</c:v>
                      </c:pt>
                      <c:pt idx="2311">
                        <c:v>5.7676500000000006E-2</c:v>
                      </c:pt>
                      <c:pt idx="2312">
                        <c:v>5.7726E-2</c:v>
                      </c:pt>
                      <c:pt idx="2313">
                        <c:v>5.7776499999999995E-2</c:v>
                      </c:pt>
                      <c:pt idx="2314">
                        <c:v>5.7824999999999994E-2</c:v>
                      </c:pt>
                      <c:pt idx="2315">
                        <c:v>5.7873499999999981E-2</c:v>
                      </c:pt>
                      <c:pt idx="2316">
                        <c:v>5.7922999999999988E-2</c:v>
                      </c:pt>
                      <c:pt idx="2317">
                        <c:v>5.798049999999999E-2</c:v>
                      </c:pt>
                      <c:pt idx="2318">
                        <c:v>5.8030999999999985E-2</c:v>
                      </c:pt>
                      <c:pt idx="2319">
                        <c:v>5.808399999999999E-2</c:v>
                      </c:pt>
                      <c:pt idx="2320">
                        <c:v>5.8140499999999991E-2</c:v>
                      </c:pt>
                      <c:pt idx="2321">
                        <c:v>5.8197999999999993E-2</c:v>
                      </c:pt>
                      <c:pt idx="2322">
                        <c:v>5.8249499999999982E-2</c:v>
                      </c:pt>
                      <c:pt idx="2323">
                        <c:v>5.8301499999999978E-2</c:v>
                      </c:pt>
                      <c:pt idx="2324">
                        <c:v>5.8355499999999984E-2</c:v>
                      </c:pt>
                      <c:pt idx="2325">
                        <c:v>5.8402000000000003E-2</c:v>
                      </c:pt>
                      <c:pt idx="2326">
                        <c:v>5.8459999999999991E-2</c:v>
                      </c:pt>
                      <c:pt idx="2327">
                        <c:v>5.8499499999999989E-2</c:v>
                      </c:pt>
                      <c:pt idx="2328">
                        <c:v>5.8568999999999975E-2</c:v>
                      </c:pt>
                      <c:pt idx="2329">
                        <c:v>5.8614499999999986E-2</c:v>
                      </c:pt>
                      <c:pt idx="2330">
                        <c:v>5.8661999999999992E-2</c:v>
                      </c:pt>
                      <c:pt idx="2331">
                        <c:v>5.8716999999999998E-2</c:v>
                      </c:pt>
                      <c:pt idx="2332">
                        <c:v>5.877099999999999E-2</c:v>
                      </c:pt>
                      <c:pt idx="2333">
                        <c:v>5.881949999999999E-2</c:v>
                      </c:pt>
                      <c:pt idx="2334">
                        <c:v>5.886799999999999E-2</c:v>
                      </c:pt>
                      <c:pt idx="2335">
                        <c:v>5.8919499999999986E-2</c:v>
                      </c:pt>
                      <c:pt idx="2336">
                        <c:v>5.8968999999999987E-2</c:v>
                      </c:pt>
                      <c:pt idx="2337">
                        <c:v>5.9015999999999985E-2</c:v>
                      </c:pt>
                      <c:pt idx="2338">
                        <c:v>5.9070499999999991E-2</c:v>
                      </c:pt>
                      <c:pt idx="2339">
                        <c:v>5.9126499999999992E-2</c:v>
                      </c:pt>
                      <c:pt idx="2340">
                        <c:v>5.918049999999999E-2</c:v>
                      </c:pt>
                      <c:pt idx="2341">
                        <c:v>5.9237999999999999E-2</c:v>
                      </c:pt>
                      <c:pt idx="2342">
                        <c:v>5.9293000000000005E-2</c:v>
                      </c:pt>
                      <c:pt idx="2343">
                        <c:v>5.9348999999999992E-2</c:v>
                      </c:pt>
                      <c:pt idx="2344">
                        <c:v>5.9401500000000003E-2</c:v>
                      </c:pt>
                      <c:pt idx="2345">
                        <c:v>5.9457000000000003E-2</c:v>
                      </c:pt>
                      <c:pt idx="2346">
                        <c:v>5.9510499999999994E-2</c:v>
                      </c:pt>
                      <c:pt idx="2347">
                        <c:v>5.9564999999999993E-2</c:v>
                      </c:pt>
                      <c:pt idx="2348">
                        <c:v>5.9620500000000007E-2</c:v>
                      </c:pt>
                      <c:pt idx="2349">
                        <c:v>5.9675499999999999E-2</c:v>
                      </c:pt>
                      <c:pt idx="2350">
                        <c:v>5.9729000000000004E-2</c:v>
                      </c:pt>
                      <c:pt idx="2351">
                        <c:v>5.9785999999999992E-2</c:v>
                      </c:pt>
                      <c:pt idx="2352">
                        <c:v>5.9841499999999999E-2</c:v>
                      </c:pt>
                      <c:pt idx="2353">
                        <c:v>5.9897499999999992E-2</c:v>
                      </c:pt>
                      <c:pt idx="2354">
                        <c:v>5.9952999999999992E-2</c:v>
                      </c:pt>
                      <c:pt idx="2355">
                        <c:v>6.0008999999999986E-2</c:v>
                      </c:pt>
                      <c:pt idx="2356">
                        <c:v>6.0059500000000002E-2</c:v>
                      </c:pt>
                      <c:pt idx="2357">
                        <c:v>6.0119999999999993E-2</c:v>
                      </c:pt>
                      <c:pt idx="2358">
                        <c:v>6.017150000000001E-2</c:v>
                      </c:pt>
                      <c:pt idx="2359">
                        <c:v>6.0229000000000019E-2</c:v>
                      </c:pt>
                      <c:pt idx="2360">
                        <c:v>6.0286500000000007E-2</c:v>
                      </c:pt>
                      <c:pt idx="2361">
                        <c:v>6.0340499999999998E-2</c:v>
                      </c:pt>
                      <c:pt idx="2362">
                        <c:v>6.0397500000000007E-2</c:v>
                      </c:pt>
                      <c:pt idx="2363">
                        <c:v>6.045650000000001E-2</c:v>
                      </c:pt>
                      <c:pt idx="2364">
                        <c:v>6.0511499999999996E-2</c:v>
                      </c:pt>
                      <c:pt idx="2365">
                        <c:v>6.05715E-2</c:v>
                      </c:pt>
                      <c:pt idx="2366">
                        <c:v>6.0626500000000014E-2</c:v>
                      </c:pt>
                      <c:pt idx="2367">
                        <c:v>6.0683000000000022E-2</c:v>
                      </c:pt>
                      <c:pt idx="2368">
                        <c:v>6.0734500000000011E-2</c:v>
                      </c:pt>
                      <c:pt idx="2369">
                        <c:v>6.0792500000000006E-2</c:v>
                      </c:pt>
                      <c:pt idx="2370">
                        <c:v>6.085200000000001E-2</c:v>
                      </c:pt>
                      <c:pt idx="2371">
                        <c:v>6.0884000000000008E-2</c:v>
                      </c:pt>
                      <c:pt idx="2372">
                        <c:v>6.0962499999999996E-2</c:v>
                      </c:pt>
                      <c:pt idx="2373">
                        <c:v>6.1016499999999994E-2</c:v>
                      </c:pt>
                      <c:pt idx="2374">
                        <c:v>6.1080000000000002E-2</c:v>
                      </c:pt>
                      <c:pt idx="2375">
                        <c:v>6.1129499999999996E-2</c:v>
                      </c:pt>
                      <c:pt idx="2376">
                        <c:v>6.1213499999999997E-2</c:v>
                      </c:pt>
                      <c:pt idx="2377">
                        <c:v>6.1273500000000002E-2</c:v>
                      </c:pt>
                      <c:pt idx="2378">
                        <c:v>6.1332500000000012E-2</c:v>
                      </c:pt>
                      <c:pt idx="2379">
                        <c:v>6.1387000000000018E-2</c:v>
                      </c:pt>
                      <c:pt idx="2380">
                        <c:v>6.1451500000000013E-2</c:v>
                      </c:pt>
                      <c:pt idx="2381">
                        <c:v>6.1505000000000011E-2</c:v>
                      </c:pt>
                      <c:pt idx="2382">
                        <c:v>6.1572500000000002E-2</c:v>
                      </c:pt>
                      <c:pt idx="2383">
                        <c:v>6.1617000000000005E-2</c:v>
                      </c:pt>
                      <c:pt idx="2384">
                        <c:v>6.1772500000000008E-2</c:v>
                      </c:pt>
                      <c:pt idx="2385">
                        <c:v>6.183000000000001E-2</c:v>
                      </c:pt>
                      <c:pt idx="2386">
                        <c:v>6.1893500000000011E-2</c:v>
                      </c:pt>
                      <c:pt idx="2387">
                        <c:v>6.1953500000000016E-2</c:v>
                      </c:pt>
                      <c:pt idx="2388">
                        <c:v>6.2021000000000021E-2</c:v>
                      </c:pt>
                      <c:pt idx="2389">
                        <c:v>6.2093500000000017E-2</c:v>
                      </c:pt>
                      <c:pt idx="2390">
                        <c:v>6.2162000000000016E-2</c:v>
                      </c:pt>
                      <c:pt idx="2391">
                        <c:v>6.2228500000000013E-2</c:v>
                      </c:pt>
                      <c:pt idx="2392">
                        <c:v>6.2292500000000015E-2</c:v>
                      </c:pt>
                      <c:pt idx="2393">
                        <c:v>6.23545E-2</c:v>
                      </c:pt>
                      <c:pt idx="2394">
                        <c:v>6.2414000000000004E-2</c:v>
                      </c:pt>
                      <c:pt idx="2395">
                        <c:v>6.2472000000000014E-2</c:v>
                      </c:pt>
                      <c:pt idx="2396">
                        <c:v>6.2535000000000007E-2</c:v>
                      </c:pt>
                      <c:pt idx="2397">
                        <c:v>6.2596000000000013E-2</c:v>
                      </c:pt>
                      <c:pt idx="2398">
                        <c:v>6.2655500000000017E-2</c:v>
                      </c:pt>
                      <c:pt idx="2399">
                        <c:v>6.2715500000000007E-2</c:v>
                      </c:pt>
                      <c:pt idx="2400">
                        <c:v>6.2791000000000013E-2</c:v>
                      </c:pt>
                      <c:pt idx="2401">
                        <c:v>6.2853000000000006E-2</c:v>
                      </c:pt>
                      <c:pt idx="2402">
                        <c:v>6.291200000000001E-2</c:v>
                      </c:pt>
                      <c:pt idx="2403">
                        <c:v>6.2970000000000012E-2</c:v>
                      </c:pt>
                      <c:pt idx="2404">
                        <c:v>6.3024000000000011E-2</c:v>
                      </c:pt>
                      <c:pt idx="2405">
                        <c:v>6.3075500000000007E-2</c:v>
                      </c:pt>
                      <c:pt idx="2406">
                        <c:v>6.3137000000000013E-2</c:v>
                      </c:pt>
                      <c:pt idx="2407">
                        <c:v>6.3194500000000001E-2</c:v>
                      </c:pt>
                      <c:pt idx="2408">
                        <c:v>6.3244999999999996E-2</c:v>
                      </c:pt>
                      <c:pt idx="2409">
                        <c:v>6.3307000000000002E-2</c:v>
                      </c:pt>
                      <c:pt idx="2410">
                        <c:v>6.3368999999999995E-2</c:v>
                      </c:pt>
                      <c:pt idx="2411">
                        <c:v>6.3430500000000001E-2</c:v>
                      </c:pt>
                      <c:pt idx="2412">
                        <c:v>6.3489999999999991E-2</c:v>
                      </c:pt>
                      <c:pt idx="2413">
                        <c:v>6.3549499999999981E-2</c:v>
                      </c:pt>
                      <c:pt idx="2414">
                        <c:v>6.3607999999999998E-2</c:v>
                      </c:pt>
                      <c:pt idx="2415">
                        <c:v>6.3668499999999989E-2</c:v>
                      </c:pt>
                      <c:pt idx="2416">
                        <c:v>6.3732000000000011E-2</c:v>
                      </c:pt>
                      <c:pt idx="2417">
                        <c:v>6.3796000000000005E-2</c:v>
                      </c:pt>
                      <c:pt idx="2418">
                        <c:v>6.3855499999999996E-2</c:v>
                      </c:pt>
                      <c:pt idx="2419">
                        <c:v>6.3908000000000006E-2</c:v>
                      </c:pt>
                      <c:pt idx="2420">
                        <c:v>6.3965500000000008E-2</c:v>
                      </c:pt>
                      <c:pt idx="2421">
                        <c:v>6.4014500000000002E-2</c:v>
                      </c:pt>
                      <c:pt idx="2422">
                        <c:v>6.406450000000001E-2</c:v>
                      </c:pt>
                      <c:pt idx="2423">
                        <c:v>6.412000000000001E-2</c:v>
                      </c:pt>
                      <c:pt idx="2424">
                        <c:v>6.4169000000000018E-2</c:v>
                      </c:pt>
                      <c:pt idx="2425">
                        <c:v>6.4224000000000003E-2</c:v>
                      </c:pt>
                      <c:pt idx="2426">
                        <c:v>6.42765E-2</c:v>
                      </c:pt>
                      <c:pt idx="2427">
                        <c:v>6.4326000000000008E-2</c:v>
                      </c:pt>
                      <c:pt idx="2428">
                        <c:v>6.4381000000000008E-2</c:v>
                      </c:pt>
                      <c:pt idx="2429">
                        <c:v>6.4436500000000022E-2</c:v>
                      </c:pt>
                      <c:pt idx="2430">
                        <c:v>6.4491000000000021E-2</c:v>
                      </c:pt>
                      <c:pt idx="2431">
                        <c:v>6.4523500000000011E-2</c:v>
                      </c:pt>
                      <c:pt idx="2432">
                        <c:v>6.4575000000000007E-2</c:v>
                      </c:pt>
                      <c:pt idx="2433">
                        <c:v>6.4629500000000006E-2</c:v>
                      </c:pt>
                      <c:pt idx="2434">
                        <c:v>6.4681500000000003E-2</c:v>
                      </c:pt>
                      <c:pt idx="2435">
                        <c:v>6.4736000000000002E-2</c:v>
                      </c:pt>
                      <c:pt idx="2436">
                        <c:v>6.4793500000000004E-2</c:v>
                      </c:pt>
                      <c:pt idx="2437">
                        <c:v>6.4844000000000013E-2</c:v>
                      </c:pt>
                      <c:pt idx="2438">
                        <c:v>6.4895500000000009E-2</c:v>
                      </c:pt>
                      <c:pt idx="2439">
                        <c:v>6.4948499999999992E-2</c:v>
                      </c:pt>
                      <c:pt idx="2440">
                        <c:v>6.5000500000000003E-2</c:v>
                      </c:pt>
                      <c:pt idx="2441">
                        <c:v>6.5057999999999991E-2</c:v>
                      </c:pt>
                      <c:pt idx="2442">
                        <c:v>6.5103999999999981E-2</c:v>
                      </c:pt>
                      <c:pt idx="2443">
                        <c:v>6.5161499999999997E-2</c:v>
                      </c:pt>
                      <c:pt idx="2444">
                        <c:v>6.5215499999999996E-2</c:v>
                      </c:pt>
                      <c:pt idx="2445">
                        <c:v>6.526499999999999E-2</c:v>
                      </c:pt>
                      <c:pt idx="2446">
                        <c:v>6.5319500000000016E-2</c:v>
                      </c:pt>
                      <c:pt idx="2447">
                        <c:v>6.5383999999999998E-2</c:v>
                      </c:pt>
                      <c:pt idx="2448">
                        <c:v>6.5427000000000013E-2</c:v>
                      </c:pt>
                      <c:pt idx="2449">
                        <c:v>6.546200000000002E-2</c:v>
                      </c:pt>
                      <c:pt idx="2450">
                        <c:v>6.5512500000000029E-2</c:v>
                      </c:pt>
                      <c:pt idx="2451">
                        <c:v>6.5558500000000033E-2</c:v>
                      </c:pt>
                      <c:pt idx="2452">
                        <c:v>6.5595000000000014E-2</c:v>
                      </c:pt>
                      <c:pt idx="2453">
                        <c:v>6.5639500000000017E-2</c:v>
                      </c:pt>
                      <c:pt idx="2454">
                        <c:v>6.5685500000000022E-2</c:v>
                      </c:pt>
                      <c:pt idx="2455">
                        <c:v>6.5730000000000025E-2</c:v>
                      </c:pt>
                      <c:pt idx="2456">
                        <c:v>6.5761500000000028E-2</c:v>
                      </c:pt>
                      <c:pt idx="2457">
                        <c:v>6.5798000000000023E-2</c:v>
                      </c:pt>
                      <c:pt idx="2458">
                        <c:v>6.5855000000000025E-2</c:v>
                      </c:pt>
                      <c:pt idx="2459">
                        <c:v>6.5893000000000021E-2</c:v>
                      </c:pt>
                      <c:pt idx="2460">
                        <c:v>6.5933000000000033E-2</c:v>
                      </c:pt>
                      <c:pt idx="2461">
                        <c:v>6.5972500000000017E-2</c:v>
                      </c:pt>
                      <c:pt idx="2462">
                        <c:v>6.6010000000000041E-2</c:v>
                      </c:pt>
                      <c:pt idx="2463">
                        <c:v>6.6055000000000016E-2</c:v>
                      </c:pt>
                      <c:pt idx="2464">
                        <c:v>6.6097500000000003E-2</c:v>
                      </c:pt>
                      <c:pt idx="2465">
                        <c:v>6.6137500000000002E-2</c:v>
                      </c:pt>
                      <c:pt idx="2466">
                        <c:v>6.617350000000001E-2</c:v>
                      </c:pt>
                      <c:pt idx="2467">
                        <c:v>6.6212500000000021E-2</c:v>
                      </c:pt>
                      <c:pt idx="2468">
                        <c:v>6.6261000000000014E-2</c:v>
                      </c:pt>
                      <c:pt idx="2469">
                        <c:v>6.6296000000000022E-2</c:v>
                      </c:pt>
                      <c:pt idx="2470">
                        <c:v>6.6336000000000006E-2</c:v>
                      </c:pt>
                      <c:pt idx="2471">
                        <c:v>6.6379000000000007E-2</c:v>
                      </c:pt>
                      <c:pt idx="2472">
                        <c:v>6.6413000000000014E-2</c:v>
                      </c:pt>
                      <c:pt idx="2473">
                        <c:v>6.6453000000000026E-2</c:v>
                      </c:pt>
                      <c:pt idx="2474">
                        <c:v>6.6486500000000018E-2</c:v>
                      </c:pt>
                      <c:pt idx="2475">
                        <c:v>6.6522500000000026E-2</c:v>
                      </c:pt>
                      <c:pt idx="2476">
                        <c:v>6.6573000000000021E-2</c:v>
                      </c:pt>
                      <c:pt idx="2477">
                        <c:v>6.6610000000000016E-2</c:v>
                      </c:pt>
                      <c:pt idx="2478">
                        <c:v>6.6647500000000026E-2</c:v>
                      </c:pt>
                      <c:pt idx="2479">
                        <c:v>6.6680000000000017E-2</c:v>
                      </c:pt>
                      <c:pt idx="2480">
                        <c:v>6.6713000000000022E-2</c:v>
                      </c:pt>
                      <c:pt idx="2481">
                        <c:v>6.6747500000000015E-2</c:v>
                      </c:pt>
                      <c:pt idx="2482">
                        <c:v>6.6783500000000023E-2</c:v>
                      </c:pt>
                      <c:pt idx="2483">
                        <c:v>6.6812000000000038E-2</c:v>
                      </c:pt>
                      <c:pt idx="2484">
                        <c:v>6.6838000000000036E-2</c:v>
                      </c:pt>
                      <c:pt idx="2485">
                        <c:v>6.6861500000000046E-2</c:v>
                      </c:pt>
                      <c:pt idx="2486">
                        <c:v>6.6873500000000044E-2</c:v>
                      </c:pt>
                      <c:pt idx="2487">
                        <c:v>6.7220500000000044E-2</c:v>
                      </c:pt>
                      <c:pt idx="2488">
                        <c:v>6.7240500000000064E-2</c:v>
                      </c:pt>
                      <c:pt idx="2489">
                        <c:v>6.7262000000000058E-2</c:v>
                      </c:pt>
                      <c:pt idx="2490">
                        <c:v>6.7303000000000057E-2</c:v>
                      </c:pt>
                      <c:pt idx="2491">
                        <c:v>6.732000000000006E-2</c:v>
                      </c:pt>
                      <c:pt idx="2492">
                        <c:v>6.738900000000006E-2</c:v>
                      </c:pt>
                      <c:pt idx="2493">
                        <c:v>6.7415000000000058E-2</c:v>
                      </c:pt>
                      <c:pt idx="2494">
                        <c:v>6.7437500000000053E-2</c:v>
                      </c:pt>
                      <c:pt idx="2495">
                        <c:v>6.746600000000004E-2</c:v>
                      </c:pt>
                      <c:pt idx="2496">
                        <c:v>6.7498000000000044E-2</c:v>
                      </c:pt>
                      <c:pt idx="2497">
                        <c:v>6.7524000000000028E-2</c:v>
                      </c:pt>
                      <c:pt idx="2498">
                        <c:v>6.7546500000000023E-2</c:v>
                      </c:pt>
                      <c:pt idx="2499">
                        <c:v>6.7568500000000031E-2</c:v>
                      </c:pt>
                      <c:pt idx="2500">
                        <c:v>6.7584000000000019E-2</c:v>
                      </c:pt>
                      <c:pt idx="2501">
                        <c:v>6.7605000000000026E-2</c:v>
                      </c:pt>
                      <c:pt idx="2502">
                        <c:v>6.7624500000000018E-2</c:v>
                      </c:pt>
                      <c:pt idx="2503">
                        <c:v>6.7644000000000024E-2</c:v>
                      </c:pt>
                      <c:pt idx="2504">
                        <c:v>6.7663500000000029E-2</c:v>
                      </c:pt>
                      <c:pt idx="2505">
                        <c:v>6.7683500000000035E-2</c:v>
                      </c:pt>
                      <c:pt idx="2506">
                        <c:v>6.7706500000000031E-2</c:v>
                      </c:pt>
                      <c:pt idx="2507">
                        <c:v>6.7728000000000038E-2</c:v>
                      </c:pt>
                      <c:pt idx="2508">
                        <c:v>6.7743500000000026E-2</c:v>
                      </c:pt>
                      <c:pt idx="2509">
                        <c:v>6.7756500000000039E-2</c:v>
                      </c:pt>
                      <c:pt idx="2510">
                        <c:v>6.7770000000000025E-2</c:v>
                      </c:pt>
                      <c:pt idx="2511">
                        <c:v>6.7781000000000022E-2</c:v>
                      </c:pt>
                      <c:pt idx="2512">
                        <c:v>6.7790000000000031E-2</c:v>
                      </c:pt>
                      <c:pt idx="2513">
                        <c:v>6.7805000000000032E-2</c:v>
                      </c:pt>
                      <c:pt idx="2514">
                        <c:v>6.781700000000003E-2</c:v>
                      </c:pt>
                      <c:pt idx="2515">
                        <c:v>6.7922000000000038E-2</c:v>
                      </c:pt>
                      <c:pt idx="2516">
                        <c:v>6.7929500000000032E-2</c:v>
                      </c:pt>
                      <c:pt idx="2517">
                        <c:v>6.793800000000004E-2</c:v>
                      </c:pt>
                      <c:pt idx="2518">
                        <c:v>6.794150000000003E-2</c:v>
                      </c:pt>
                      <c:pt idx="2519">
                        <c:v>6.7943500000000032E-2</c:v>
                      </c:pt>
                      <c:pt idx="2520">
                        <c:v>6.795950000000002E-2</c:v>
                      </c:pt>
                      <c:pt idx="2521">
                        <c:v>6.7958000000000032E-2</c:v>
                      </c:pt>
                      <c:pt idx="2522">
                        <c:v>6.7962000000000022E-2</c:v>
                      </c:pt>
                      <c:pt idx="2523">
                        <c:v>6.7964500000000025E-2</c:v>
                      </c:pt>
                      <c:pt idx="2524">
                        <c:v>6.7968000000000042E-2</c:v>
                      </c:pt>
                      <c:pt idx="2525">
                        <c:v>6.7975000000000035E-2</c:v>
                      </c:pt>
                      <c:pt idx="2526">
                        <c:v>6.7979000000000026E-2</c:v>
                      </c:pt>
                      <c:pt idx="2527">
                        <c:v>6.7993000000000026E-2</c:v>
                      </c:pt>
                      <c:pt idx="2528">
                        <c:v>6.7981500000000028E-2</c:v>
                      </c:pt>
                      <c:pt idx="2529">
                        <c:v>6.7988000000000021E-2</c:v>
                      </c:pt>
                      <c:pt idx="2530">
                        <c:v>6.799100000000001E-2</c:v>
                      </c:pt>
                      <c:pt idx="2531">
                        <c:v>6.7997500000000016E-2</c:v>
                      </c:pt>
                      <c:pt idx="2532">
                        <c:v>6.7999000000000018E-2</c:v>
                      </c:pt>
                      <c:pt idx="2533">
                        <c:v>6.800100000000002E-2</c:v>
                      </c:pt>
                      <c:pt idx="2534">
                        <c:v>6.8000000000000019E-2</c:v>
                      </c:pt>
                      <c:pt idx="2535">
                        <c:v>6.7998500000000031E-2</c:v>
                      </c:pt>
                      <c:pt idx="2536">
                        <c:v>6.7976000000000023E-2</c:v>
                      </c:pt>
                      <c:pt idx="2537">
                        <c:v>6.7989500000000022E-2</c:v>
                      </c:pt>
                      <c:pt idx="2538">
                        <c:v>6.7989500000000022E-2</c:v>
                      </c:pt>
                      <c:pt idx="2539">
                        <c:v>6.7996000000000015E-2</c:v>
                      </c:pt>
                      <c:pt idx="2540">
                        <c:v>6.7994500000000013E-2</c:v>
                      </c:pt>
                      <c:pt idx="2541">
                        <c:v>6.7984000000000031E-2</c:v>
                      </c:pt>
                      <c:pt idx="2542">
                        <c:v>6.7975500000000022E-2</c:v>
                      </c:pt>
                      <c:pt idx="2543">
                        <c:v>6.7970500000000017E-2</c:v>
                      </c:pt>
                      <c:pt idx="2544">
                        <c:v>6.7964000000000024E-2</c:v>
                      </c:pt>
                      <c:pt idx="2545">
                        <c:v>6.7954500000000029E-2</c:v>
                      </c:pt>
                      <c:pt idx="2546">
                        <c:v>6.794600000000002E-2</c:v>
                      </c:pt>
                      <c:pt idx="2547">
                        <c:v>6.7935500000000038E-2</c:v>
                      </c:pt>
                      <c:pt idx="2548">
                        <c:v>6.7934500000000023E-2</c:v>
                      </c:pt>
                      <c:pt idx="2549">
                        <c:v>6.7922000000000024E-2</c:v>
                      </c:pt>
                      <c:pt idx="2550">
                        <c:v>6.7915500000000031E-2</c:v>
                      </c:pt>
                      <c:pt idx="2551">
                        <c:v>6.7896000000000026E-2</c:v>
                      </c:pt>
                      <c:pt idx="2552">
                        <c:v>6.788600000000003E-2</c:v>
                      </c:pt>
                      <c:pt idx="2553">
                        <c:v>6.7870000000000014E-2</c:v>
                      </c:pt>
                      <c:pt idx="2554">
                        <c:v>6.7855500000000027E-2</c:v>
                      </c:pt>
                      <c:pt idx="2555">
                        <c:v>6.7846500000000018E-2</c:v>
                      </c:pt>
                      <c:pt idx="2556">
                        <c:v>6.7829000000000028E-2</c:v>
                      </c:pt>
                      <c:pt idx="2557">
                        <c:v>6.7803000000000016E-2</c:v>
                      </c:pt>
                      <c:pt idx="2558">
                        <c:v>6.7784500000000025E-2</c:v>
                      </c:pt>
                      <c:pt idx="2559">
                        <c:v>6.7763000000000032E-2</c:v>
                      </c:pt>
                      <c:pt idx="2560">
                        <c:v>6.774000000000005E-2</c:v>
                      </c:pt>
                      <c:pt idx="2561">
                        <c:v>6.771200000000005E-2</c:v>
                      </c:pt>
                      <c:pt idx="2562">
                        <c:v>6.7695000000000047E-2</c:v>
                      </c:pt>
                      <c:pt idx="2563">
                        <c:v>6.7647000000000054E-2</c:v>
                      </c:pt>
                      <c:pt idx="2564">
                        <c:v>6.7624000000000045E-2</c:v>
                      </c:pt>
                      <c:pt idx="2565">
                        <c:v>6.7606500000000042E-2</c:v>
                      </c:pt>
                      <c:pt idx="2566">
                        <c:v>6.7586000000000035E-2</c:v>
                      </c:pt>
                      <c:pt idx="2567">
                        <c:v>6.7565500000000028E-2</c:v>
                      </c:pt>
                      <c:pt idx="2568">
                        <c:v>6.755300000000003E-2</c:v>
                      </c:pt>
                      <c:pt idx="2569">
                        <c:v>6.7518500000000037E-2</c:v>
                      </c:pt>
                      <c:pt idx="2570">
                        <c:v>6.7488500000000021E-2</c:v>
                      </c:pt>
                      <c:pt idx="2571">
                        <c:v>6.7488000000000034E-2</c:v>
                      </c:pt>
                      <c:pt idx="2572">
                        <c:v>6.7458000000000032E-2</c:v>
                      </c:pt>
                      <c:pt idx="2573">
                        <c:v>6.7450500000000024E-2</c:v>
                      </c:pt>
                      <c:pt idx="2574">
                        <c:v>6.7431000000000033E-2</c:v>
                      </c:pt>
                      <c:pt idx="2575">
                        <c:v>6.7425500000000027E-2</c:v>
                      </c:pt>
                      <c:pt idx="2576">
                        <c:v>6.7405000000000034E-2</c:v>
                      </c:pt>
                      <c:pt idx="2577">
                        <c:v>6.7390000000000033E-2</c:v>
                      </c:pt>
                      <c:pt idx="2578">
                        <c:v>6.7371500000000042E-2</c:v>
                      </c:pt>
                      <c:pt idx="2579">
                        <c:v>6.7353500000000024E-2</c:v>
                      </c:pt>
                      <c:pt idx="2580">
                        <c:v>6.7323000000000036E-2</c:v>
                      </c:pt>
                      <c:pt idx="2581">
                        <c:v>6.7301000000000027E-2</c:v>
                      </c:pt>
                      <c:pt idx="2582">
                        <c:v>6.7265500000000047E-2</c:v>
                      </c:pt>
                      <c:pt idx="2583">
                        <c:v>6.7239000000000035E-2</c:v>
                      </c:pt>
                      <c:pt idx="2584">
                        <c:v>6.7212500000000036E-2</c:v>
                      </c:pt>
                      <c:pt idx="2585">
                        <c:v>6.7191000000000028E-2</c:v>
                      </c:pt>
                      <c:pt idx="2586">
                        <c:v>6.7151000000000016E-2</c:v>
                      </c:pt>
                      <c:pt idx="2587">
                        <c:v>6.7122500000000029E-2</c:v>
                      </c:pt>
                      <c:pt idx="2588">
                        <c:v>6.7090500000000039E-2</c:v>
                      </c:pt>
                      <c:pt idx="2589">
                        <c:v>6.7052500000000043E-2</c:v>
                      </c:pt>
                      <c:pt idx="2590">
                        <c:v>6.7015500000000047E-2</c:v>
                      </c:pt>
                      <c:pt idx="2591">
                        <c:v>6.699000000000005E-2</c:v>
                      </c:pt>
                      <c:pt idx="2592">
                        <c:v>6.6961500000000049E-2</c:v>
                      </c:pt>
                      <c:pt idx="2593">
                        <c:v>6.6930500000000046E-2</c:v>
                      </c:pt>
                      <c:pt idx="2594">
                        <c:v>6.6900500000000029E-2</c:v>
                      </c:pt>
                      <c:pt idx="2595">
                        <c:v>6.6877500000000034E-2</c:v>
                      </c:pt>
                      <c:pt idx="2596">
                        <c:v>6.6843500000000042E-2</c:v>
                      </c:pt>
                      <c:pt idx="2597">
                        <c:v>6.6813500000000026E-2</c:v>
                      </c:pt>
                      <c:pt idx="2598">
                        <c:v>6.6787000000000041E-2</c:v>
                      </c:pt>
                      <c:pt idx="2599">
                        <c:v>6.6760000000000042E-2</c:v>
                      </c:pt>
                      <c:pt idx="2600">
                        <c:v>6.6754000000000036E-2</c:v>
                      </c:pt>
                      <c:pt idx="2601">
                        <c:v>6.6739500000000021E-2</c:v>
                      </c:pt>
                      <c:pt idx="2602">
                        <c:v>6.6639500000000032E-2</c:v>
                      </c:pt>
                      <c:pt idx="2603">
                        <c:v>6.6650000000000029E-2</c:v>
                      </c:pt>
                      <c:pt idx="2604">
                        <c:v>6.6632000000000038E-2</c:v>
                      </c:pt>
                      <c:pt idx="2605">
                        <c:v>6.6627000000000033E-2</c:v>
                      </c:pt>
                      <c:pt idx="2606">
                        <c:v>6.662350000000003E-2</c:v>
                      </c:pt>
                      <c:pt idx="2607">
                        <c:v>6.6620000000000026E-2</c:v>
                      </c:pt>
                      <c:pt idx="2608">
                        <c:v>6.6615500000000022E-2</c:v>
                      </c:pt>
                      <c:pt idx="2609">
                        <c:v>6.6606500000000013E-2</c:v>
                      </c:pt>
                      <c:pt idx="2610">
                        <c:v>6.6598000000000018E-2</c:v>
                      </c:pt>
                      <c:pt idx="2611">
                        <c:v>6.6588500000000023E-2</c:v>
                      </c:pt>
                      <c:pt idx="2612">
                        <c:v>6.657200000000002E-2</c:v>
                      </c:pt>
                      <c:pt idx="2613">
                        <c:v>6.6559000000000021E-2</c:v>
                      </c:pt>
                      <c:pt idx="2614">
                        <c:v>6.6554500000000016E-2</c:v>
                      </c:pt>
                      <c:pt idx="2615">
                        <c:v>6.6541000000000017E-2</c:v>
                      </c:pt>
                      <c:pt idx="2616">
                        <c:v>6.6532500000000008E-2</c:v>
                      </c:pt>
                      <c:pt idx="2617">
                        <c:v>6.6519500000000009E-2</c:v>
                      </c:pt>
                      <c:pt idx="2618">
                        <c:v>6.6509000000000013E-2</c:v>
                      </c:pt>
                      <c:pt idx="2619">
                        <c:v>6.6507999999999998E-2</c:v>
                      </c:pt>
                      <c:pt idx="2620">
                        <c:v>6.6511000000000001E-2</c:v>
                      </c:pt>
                      <c:pt idx="2621">
                        <c:v>6.650600000000001E-2</c:v>
                      </c:pt>
                      <c:pt idx="2622">
                        <c:v>6.6493500000000011E-2</c:v>
                      </c:pt>
                      <c:pt idx="2623">
                        <c:v>6.6482500000000014E-2</c:v>
                      </c:pt>
                      <c:pt idx="2624">
                        <c:v>6.6480499999999998E-2</c:v>
                      </c:pt>
                      <c:pt idx="2625">
                        <c:v>6.6472500000000018E-2</c:v>
                      </c:pt>
                      <c:pt idx="2626">
                        <c:v>6.6467500000000027E-2</c:v>
                      </c:pt>
                      <c:pt idx="2627">
                        <c:v>6.6467500000000013E-2</c:v>
                      </c:pt>
                      <c:pt idx="2628">
                        <c:v>6.6470500000000016E-2</c:v>
                      </c:pt>
                      <c:pt idx="2629">
                        <c:v>6.6485000000000002E-2</c:v>
                      </c:pt>
                      <c:pt idx="2630">
                        <c:v>6.6489500000000007E-2</c:v>
                      </c:pt>
                      <c:pt idx="2631">
                        <c:v>6.6508499999999998E-2</c:v>
                      </c:pt>
                      <c:pt idx="2632">
                        <c:v>6.6513500000000003E-2</c:v>
                      </c:pt>
                      <c:pt idx="2633">
                        <c:v>6.6520999999999997E-2</c:v>
                      </c:pt>
                      <c:pt idx="2634">
                        <c:v>6.6529500000000005E-2</c:v>
                      </c:pt>
                      <c:pt idx="2635">
                        <c:v>6.6530999999999993E-2</c:v>
                      </c:pt>
                      <c:pt idx="2636">
                        <c:v>6.654149999999999E-2</c:v>
                      </c:pt>
                      <c:pt idx="2637">
                        <c:v>6.6543500000000005E-2</c:v>
                      </c:pt>
                      <c:pt idx="2638">
                        <c:v>6.6550999999999999E-2</c:v>
                      </c:pt>
                      <c:pt idx="2639">
                        <c:v>6.6548499999999983E-2</c:v>
                      </c:pt>
                      <c:pt idx="2640">
                        <c:v>6.655549999999999E-2</c:v>
                      </c:pt>
                      <c:pt idx="2641">
                        <c:v>6.6553999999999988E-2</c:v>
                      </c:pt>
                      <c:pt idx="2642">
                        <c:v>6.6566499999999987E-2</c:v>
                      </c:pt>
                      <c:pt idx="2643">
                        <c:v>6.656949999999999E-2</c:v>
                      </c:pt>
                      <c:pt idx="2644">
                        <c:v>6.6566499999999987E-2</c:v>
                      </c:pt>
                      <c:pt idx="2645">
                        <c:v>6.6566999999999987E-2</c:v>
                      </c:pt>
                      <c:pt idx="2646">
                        <c:v>6.6561499999999982E-2</c:v>
                      </c:pt>
                      <c:pt idx="2647">
                        <c:v>6.6557000000000005E-2</c:v>
                      </c:pt>
                      <c:pt idx="2648">
                        <c:v>6.6558000000000006E-2</c:v>
                      </c:pt>
                      <c:pt idx="2649">
                        <c:v>6.6569999999999976E-2</c:v>
                      </c:pt>
                      <c:pt idx="2650">
                        <c:v>6.6566499999999987E-2</c:v>
                      </c:pt>
                      <c:pt idx="2651">
                        <c:v>6.6571499999999992E-2</c:v>
                      </c:pt>
                      <c:pt idx="2652">
                        <c:v>6.6584500000000005E-2</c:v>
                      </c:pt>
                      <c:pt idx="2653">
                        <c:v>6.6591000000000011E-2</c:v>
                      </c:pt>
                      <c:pt idx="2654">
                        <c:v>6.6601999999999995E-2</c:v>
                      </c:pt>
                      <c:pt idx="2655">
                        <c:v>6.6613499999999992E-2</c:v>
                      </c:pt>
                      <c:pt idx="2656">
                        <c:v>6.6636500000000001E-2</c:v>
                      </c:pt>
                      <c:pt idx="2657">
                        <c:v>6.6656000000000007E-2</c:v>
                      </c:pt>
                      <c:pt idx="2658">
                        <c:v>6.6662500000000013E-2</c:v>
                      </c:pt>
                      <c:pt idx="2659">
                        <c:v>6.6682500000000006E-2</c:v>
                      </c:pt>
                      <c:pt idx="2660">
                        <c:v>6.670100000000001E-2</c:v>
                      </c:pt>
                      <c:pt idx="2661">
                        <c:v>6.6720500000000016E-2</c:v>
                      </c:pt>
                      <c:pt idx="2662">
                        <c:v>6.6740000000000008E-2</c:v>
                      </c:pt>
                      <c:pt idx="2663">
                        <c:v>6.6753000000000021E-2</c:v>
                      </c:pt>
                      <c:pt idx="2664">
                        <c:v>6.6772500000000012E-2</c:v>
                      </c:pt>
                      <c:pt idx="2665">
                        <c:v>6.6792000000000004E-2</c:v>
                      </c:pt>
                      <c:pt idx="2666">
                        <c:v>6.6798500000000025E-2</c:v>
                      </c:pt>
                      <c:pt idx="2667">
                        <c:v>6.6819500000000018E-2</c:v>
                      </c:pt>
                      <c:pt idx="2668">
                        <c:v>6.6838000000000022E-2</c:v>
                      </c:pt>
                      <c:pt idx="2669">
                        <c:v>6.6860000000000031E-2</c:v>
                      </c:pt>
                      <c:pt idx="2670">
                        <c:v>6.688100000000001E-2</c:v>
                      </c:pt>
                      <c:pt idx="2671">
                        <c:v>6.6903500000000019E-2</c:v>
                      </c:pt>
                      <c:pt idx="2672">
                        <c:v>6.6928000000000015E-2</c:v>
                      </c:pt>
                      <c:pt idx="2673">
                        <c:v>6.6947000000000034E-2</c:v>
                      </c:pt>
                      <c:pt idx="2674">
                        <c:v>6.697000000000003E-2</c:v>
                      </c:pt>
                      <c:pt idx="2675">
                        <c:v>6.6993500000000025E-2</c:v>
                      </c:pt>
                      <c:pt idx="2676">
                        <c:v>6.7004000000000022E-2</c:v>
                      </c:pt>
                      <c:pt idx="2677">
                        <c:v>6.7032000000000022E-2</c:v>
                      </c:pt>
                      <c:pt idx="2678">
                        <c:v>6.7063500000000012E-2</c:v>
                      </c:pt>
                      <c:pt idx="2679">
                        <c:v>6.709550000000003E-2</c:v>
                      </c:pt>
                      <c:pt idx="2680">
                        <c:v>6.7125000000000018E-2</c:v>
                      </c:pt>
                      <c:pt idx="2681">
                        <c:v>6.7158000000000009E-2</c:v>
                      </c:pt>
                      <c:pt idx="2682">
                        <c:v>6.718250000000002E-2</c:v>
                      </c:pt>
                      <c:pt idx="2683">
                        <c:v>6.7222500000000004E-2</c:v>
                      </c:pt>
                      <c:pt idx="2684">
                        <c:v>6.7254500000000009E-2</c:v>
                      </c:pt>
                      <c:pt idx="2685">
                        <c:v>6.729400000000002E-2</c:v>
                      </c:pt>
                      <c:pt idx="2686">
                        <c:v>6.7340500000000011E-2</c:v>
                      </c:pt>
                      <c:pt idx="2687">
                        <c:v>6.7064499999999999E-2</c:v>
                      </c:pt>
                      <c:pt idx="2688">
                        <c:v>6.7109499999999989E-2</c:v>
                      </c:pt>
                      <c:pt idx="2689">
                        <c:v>6.7155000000000006E-2</c:v>
                      </c:pt>
                      <c:pt idx="2690">
                        <c:v>6.7194999999999991E-2</c:v>
                      </c:pt>
                      <c:pt idx="2691">
                        <c:v>6.7251500000000006E-2</c:v>
                      </c:pt>
                      <c:pt idx="2692">
                        <c:v>6.7261000000000001E-2</c:v>
                      </c:pt>
                      <c:pt idx="2693">
                        <c:v>6.7311999999999997E-2</c:v>
                      </c:pt>
                      <c:pt idx="2694">
                        <c:v>6.7385999999999988E-2</c:v>
                      </c:pt>
                      <c:pt idx="2695">
                        <c:v>6.7437500000000011E-2</c:v>
                      </c:pt>
                      <c:pt idx="2696">
                        <c:v>6.7488000000000006E-2</c:v>
                      </c:pt>
                      <c:pt idx="2697">
                        <c:v>6.7541500000000018E-2</c:v>
                      </c:pt>
                      <c:pt idx="2698">
                        <c:v>6.7599999999999993E-2</c:v>
                      </c:pt>
                      <c:pt idx="2699">
                        <c:v>6.7655000000000007E-2</c:v>
                      </c:pt>
                      <c:pt idx="2700">
                        <c:v>6.7717000000000013E-2</c:v>
                      </c:pt>
                      <c:pt idx="2701">
                        <c:v>6.7771999999999999E-2</c:v>
                      </c:pt>
                      <c:pt idx="2702">
                        <c:v>6.7830499999999988E-2</c:v>
                      </c:pt>
                      <c:pt idx="2703">
                        <c:v>6.7894999999999997E-2</c:v>
                      </c:pt>
                      <c:pt idx="2704">
                        <c:v>6.7956499999999989E-2</c:v>
                      </c:pt>
                      <c:pt idx="2705">
                        <c:v>6.801649999999998E-2</c:v>
                      </c:pt>
                      <c:pt idx="2706">
                        <c:v>6.8073499999999995E-2</c:v>
                      </c:pt>
                      <c:pt idx="2707">
                        <c:v>6.8137500000000004E-2</c:v>
                      </c:pt>
                      <c:pt idx="2708">
                        <c:v>6.8201000000000012E-2</c:v>
                      </c:pt>
                      <c:pt idx="2709">
                        <c:v>6.8271999999999999E-2</c:v>
                      </c:pt>
                      <c:pt idx="2710">
                        <c:v>6.833800000000001E-2</c:v>
                      </c:pt>
                      <c:pt idx="2711">
                        <c:v>6.8405000000000007E-2</c:v>
                      </c:pt>
                      <c:pt idx="2712">
                        <c:v>6.84805E-2</c:v>
                      </c:pt>
                      <c:pt idx="2713">
                        <c:v>6.8548499999999998E-2</c:v>
                      </c:pt>
                      <c:pt idx="2714">
                        <c:v>6.8621500000000002E-2</c:v>
                      </c:pt>
                      <c:pt idx="2715">
                        <c:v>6.8604999999999985E-2</c:v>
                      </c:pt>
                      <c:pt idx="2716">
                        <c:v>6.8679999999999991E-2</c:v>
                      </c:pt>
                      <c:pt idx="2717">
                        <c:v>6.8751499999999993E-2</c:v>
                      </c:pt>
                      <c:pt idx="2718">
                        <c:v>6.8831499999999976E-2</c:v>
                      </c:pt>
                      <c:pt idx="2719">
                        <c:v>6.8912499999999974E-2</c:v>
                      </c:pt>
                      <c:pt idx="2720">
                        <c:v>6.8979499999999985E-2</c:v>
                      </c:pt>
                      <c:pt idx="2721">
                        <c:v>6.9065499999999974E-2</c:v>
                      </c:pt>
                      <c:pt idx="2722">
                        <c:v>6.9143999999999983E-2</c:v>
                      </c:pt>
                      <c:pt idx="2723">
                        <c:v>6.9230499999999986E-2</c:v>
                      </c:pt>
                      <c:pt idx="2724">
                        <c:v>6.9315999999999975E-2</c:v>
                      </c:pt>
                      <c:pt idx="2725">
                        <c:v>6.9396999999999986E-2</c:v>
                      </c:pt>
                      <c:pt idx="2726">
                        <c:v>6.9477499999999984E-2</c:v>
                      </c:pt>
                      <c:pt idx="2727">
                        <c:v>6.9559499999999982E-2</c:v>
                      </c:pt>
                      <c:pt idx="2728">
                        <c:v>6.9638999999999965E-2</c:v>
                      </c:pt>
                      <c:pt idx="2729">
                        <c:v>6.9723999999999967E-2</c:v>
                      </c:pt>
                      <c:pt idx="2730">
                        <c:v>6.9813999999999973E-2</c:v>
                      </c:pt>
                      <c:pt idx="2731">
                        <c:v>6.9895999999999972E-2</c:v>
                      </c:pt>
                      <c:pt idx="2732">
                        <c:v>6.9983499999999962E-2</c:v>
                      </c:pt>
                      <c:pt idx="2733">
                        <c:v>7.0070999999999981E-2</c:v>
                      </c:pt>
                      <c:pt idx="2734">
                        <c:v>7.0161999999999974E-2</c:v>
                      </c:pt>
                      <c:pt idx="2735">
                        <c:v>7.025449999999997E-2</c:v>
                      </c:pt>
                      <c:pt idx="2736">
                        <c:v>7.0366999999999971E-2</c:v>
                      </c:pt>
                      <c:pt idx="2737">
                        <c:v>7.0450499999999958E-2</c:v>
                      </c:pt>
                      <c:pt idx="2738">
                        <c:v>7.0540999999999979E-2</c:v>
                      </c:pt>
                      <c:pt idx="2739">
                        <c:v>7.0628499999999969E-2</c:v>
                      </c:pt>
                      <c:pt idx="2740">
                        <c:v>7.0736999999999967E-2</c:v>
                      </c:pt>
                      <c:pt idx="2741">
                        <c:v>7.0829999999999962E-2</c:v>
                      </c:pt>
                      <c:pt idx="2742">
                        <c:v>7.0925999999999961E-2</c:v>
                      </c:pt>
                      <c:pt idx="2743">
                        <c:v>7.102149999999996E-2</c:v>
                      </c:pt>
                      <c:pt idx="2744">
                        <c:v>7.1119999999999961E-2</c:v>
                      </c:pt>
                      <c:pt idx="2745">
                        <c:v>7.1224999999999941E-2</c:v>
                      </c:pt>
                      <c:pt idx="2746">
                        <c:v>7.1324499999999957E-2</c:v>
                      </c:pt>
                      <c:pt idx="2747">
                        <c:v>7.1425499999999933E-2</c:v>
                      </c:pt>
                      <c:pt idx="2748">
                        <c:v>7.1518999999999944E-2</c:v>
                      </c:pt>
                      <c:pt idx="2749">
                        <c:v>7.1621999999999936E-2</c:v>
                      </c:pt>
                      <c:pt idx="2750">
                        <c:v>7.1724999999999955E-2</c:v>
                      </c:pt>
                      <c:pt idx="2751">
                        <c:v>7.1826999999999946E-2</c:v>
                      </c:pt>
                      <c:pt idx="2752">
                        <c:v>7.1924999999999961E-2</c:v>
                      </c:pt>
                      <c:pt idx="2753">
                        <c:v>7.2029999999999955E-2</c:v>
                      </c:pt>
                      <c:pt idx="2754">
                        <c:v>7.2133999999999962E-2</c:v>
                      </c:pt>
                      <c:pt idx="2755">
                        <c:v>7.2235999999999939E-2</c:v>
                      </c:pt>
                      <c:pt idx="2756">
                        <c:v>7.2350999999999943E-2</c:v>
                      </c:pt>
                      <c:pt idx="2757">
                        <c:v>7.2462999999999944E-2</c:v>
                      </c:pt>
                      <c:pt idx="2758">
                        <c:v>7.2578499999999949E-2</c:v>
                      </c:pt>
                      <c:pt idx="2759">
                        <c:v>7.2691499999999964E-2</c:v>
                      </c:pt>
                      <c:pt idx="2760">
                        <c:v>7.2804499999999966E-2</c:v>
                      </c:pt>
                      <c:pt idx="2761">
                        <c:v>7.2925999999999963E-2</c:v>
                      </c:pt>
                      <c:pt idx="2762">
                        <c:v>7.3034499999999961E-2</c:v>
                      </c:pt>
                      <c:pt idx="2763">
                        <c:v>7.3173999999999975E-2</c:v>
                      </c:pt>
                      <c:pt idx="2764">
                        <c:v>7.3288499999999965E-2</c:v>
                      </c:pt>
                      <c:pt idx="2765">
                        <c:v>7.3396999999999976E-2</c:v>
                      </c:pt>
                      <c:pt idx="2766">
                        <c:v>7.3508499999999991E-2</c:v>
                      </c:pt>
                      <c:pt idx="2767">
                        <c:v>7.3620999999999992E-2</c:v>
                      </c:pt>
                      <c:pt idx="2768">
                        <c:v>7.3696499999999984E-2</c:v>
                      </c:pt>
                      <c:pt idx="2769">
                        <c:v>7.3817999999999995E-2</c:v>
                      </c:pt>
                      <c:pt idx="2770">
                        <c:v>7.3944999999999997E-2</c:v>
                      </c:pt>
                      <c:pt idx="2771">
                        <c:v>7.4054999999999996E-2</c:v>
                      </c:pt>
                      <c:pt idx="2772">
                        <c:v>7.4154500000000012E-2</c:v>
                      </c:pt>
                      <c:pt idx="2773">
                        <c:v>7.4255499999999988E-2</c:v>
                      </c:pt>
                      <c:pt idx="2774">
                        <c:v>7.4357500000000007E-2</c:v>
                      </c:pt>
                      <c:pt idx="2775">
                        <c:v>7.445750000000001E-2</c:v>
                      </c:pt>
                      <c:pt idx="2776">
                        <c:v>7.4567000000000008E-2</c:v>
                      </c:pt>
                      <c:pt idx="2777">
                        <c:v>7.4671000000000015E-2</c:v>
                      </c:pt>
                      <c:pt idx="2778">
                        <c:v>7.4774500000000008E-2</c:v>
                      </c:pt>
                      <c:pt idx="2779">
                        <c:v>7.487450000000001E-2</c:v>
                      </c:pt>
                      <c:pt idx="2780">
                        <c:v>7.4986000000000011E-2</c:v>
                      </c:pt>
                      <c:pt idx="2781">
                        <c:v>7.5095500000000009E-2</c:v>
                      </c:pt>
                      <c:pt idx="2782">
                        <c:v>7.5211500000000001E-2</c:v>
                      </c:pt>
                      <c:pt idx="2783">
                        <c:v>7.5319999999999998E-2</c:v>
                      </c:pt>
                      <c:pt idx="2784">
                        <c:v>7.5428999999999996E-2</c:v>
                      </c:pt>
                      <c:pt idx="2785">
                        <c:v>7.5534999999999991E-2</c:v>
                      </c:pt>
                      <c:pt idx="2786">
                        <c:v>7.5657000000000002E-2</c:v>
                      </c:pt>
                      <c:pt idx="2787">
                        <c:v>7.576949999999999E-2</c:v>
                      </c:pt>
                      <c:pt idx="2788">
                        <c:v>7.5878500000000002E-2</c:v>
                      </c:pt>
                      <c:pt idx="2789">
                        <c:v>7.5988E-2</c:v>
                      </c:pt>
                      <c:pt idx="2790">
                        <c:v>7.60995E-2</c:v>
                      </c:pt>
                      <c:pt idx="2791">
                        <c:v>7.6203000000000007E-2</c:v>
                      </c:pt>
                      <c:pt idx="2792">
                        <c:v>7.6311500000000004E-2</c:v>
                      </c:pt>
                      <c:pt idx="2793">
                        <c:v>7.6423000000000005E-2</c:v>
                      </c:pt>
                      <c:pt idx="2794">
                        <c:v>7.6535499999999992E-2</c:v>
                      </c:pt>
                      <c:pt idx="2795">
                        <c:v>7.664E-2</c:v>
                      </c:pt>
                      <c:pt idx="2796">
                        <c:v>7.67515E-2</c:v>
                      </c:pt>
                      <c:pt idx="2797">
                        <c:v>7.6856499999999994E-2</c:v>
                      </c:pt>
                      <c:pt idx="2798">
                        <c:v>7.6960000000000001E-2</c:v>
                      </c:pt>
                      <c:pt idx="2799">
                        <c:v>7.7060000000000003E-2</c:v>
                      </c:pt>
                      <c:pt idx="2800">
                        <c:v>7.7130500000000005E-2</c:v>
                      </c:pt>
                      <c:pt idx="2801">
                        <c:v>7.7225499999999989E-2</c:v>
                      </c:pt>
                      <c:pt idx="2802">
                        <c:v>7.74035E-2</c:v>
                      </c:pt>
                      <c:pt idx="2803">
                        <c:v>7.7474500000000002E-2</c:v>
                      </c:pt>
                      <c:pt idx="2804">
                        <c:v>7.7568499999999985E-2</c:v>
                      </c:pt>
                      <c:pt idx="2805">
                        <c:v>7.7651000000000012E-2</c:v>
                      </c:pt>
                      <c:pt idx="2806">
                        <c:v>7.7728500000000006E-2</c:v>
                      </c:pt>
                      <c:pt idx="2807">
                        <c:v>7.7807000000000001E-2</c:v>
                      </c:pt>
                      <c:pt idx="2808">
                        <c:v>7.7890000000000001E-2</c:v>
                      </c:pt>
                      <c:pt idx="2809">
                        <c:v>7.7967500000000009E-2</c:v>
                      </c:pt>
                      <c:pt idx="2810">
                        <c:v>7.8051000000000009E-2</c:v>
                      </c:pt>
                      <c:pt idx="2811">
                        <c:v>7.8131000000000006E-2</c:v>
                      </c:pt>
                      <c:pt idx="2812">
                        <c:v>7.8216000000000008E-2</c:v>
                      </c:pt>
                      <c:pt idx="2813">
                        <c:v>7.8297499999999992E-2</c:v>
                      </c:pt>
                      <c:pt idx="2814">
                        <c:v>7.8373000000000012E-2</c:v>
                      </c:pt>
                      <c:pt idx="2815">
                        <c:v>7.8449999999999992E-2</c:v>
                      </c:pt>
                      <c:pt idx="2816">
                        <c:v>7.8523499999999996E-2</c:v>
                      </c:pt>
                      <c:pt idx="2817">
                        <c:v>7.8602000000000005E-2</c:v>
                      </c:pt>
                      <c:pt idx="2818">
                        <c:v>7.868349999999999E-2</c:v>
                      </c:pt>
                      <c:pt idx="2819">
                        <c:v>7.8763E-2</c:v>
                      </c:pt>
                      <c:pt idx="2820">
                        <c:v>7.8833E-2</c:v>
                      </c:pt>
                      <c:pt idx="2821">
                        <c:v>7.8892000000000004E-2</c:v>
                      </c:pt>
                      <c:pt idx="2822">
                        <c:v>7.8971499999999986E-2</c:v>
                      </c:pt>
                      <c:pt idx="2823">
                        <c:v>7.9046499999999992E-2</c:v>
                      </c:pt>
                      <c:pt idx="2824">
                        <c:v>7.9118500000000008E-2</c:v>
                      </c:pt>
                      <c:pt idx="2825">
                        <c:v>7.919749999999999E-2</c:v>
                      </c:pt>
                      <c:pt idx="2826">
                        <c:v>7.9263999999999987E-2</c:v>
                      </c:pt>
                      <c:pt idx="2827">
                        <c:v>7.9336999999999991E-2</c:v>
                      </c:pt>
                      <c:pt idx="2828">
                        <c:v>7.9399999999999984E-2</c:v>
                      </c:pt>
                      <c:pt idx="2829">
                        <c:v>7.9455999999999985E-2</c:v>
                      </c:pt>
                      <c:pt idx="2830">
                        <c:v>7.9522999999999983E-2</c:v>
                      </c:pt>
                      <c:pt idx="2831">
                        <c:v>7.9593999999999998E-2</c:v>
                      </c:pt>
                      <c:pt idx="2832">
                        <c:v>7.965899999999998E-2</c:v>
                      </c:pt>
                      <c:pt idx="2833">
                        <c:v>7.9723999999999989E-2</c:v>
                      </c:pt>
                      <c:pt idx="2834">
                        <c:v>7.9787499999999983E-2</c:v>
                      </c:pt>
                      <c:pt idx="2835">
                        <c:v>7.9854499999999981E-2</c:v>
                      </c:pt>
                      <c:pt idx="2836">
                        <c:v>7.9916999999999974E-2</c:v>
                      </c:pt>
                      <c:pt idx="2837">
                        <c:v>7.9983499999999985E-2</c:v>
                      </c:pt>
                      <c:pt idx="2838">
                        <c:v>8.004349999999999E-2</c:v>
                      </c:pt>
                      <c:pt idx="2839">
                        <c:v>8.0117999999999995E-2</c:v>
                      </c:pt>
                      <c:pt idx="2840">
                        <c:v>8.0181499999999989E-2</c:v>
                      </c:pt>
                      <c:pt idx="2841">
                        <c:v>8.0247499999999986E-2</c:v>
                      </c:pt>
                      <c:pt idx="2842">
                        <c:v>8.031099999999998E-2</c:v>
                      </c:pt>
                      <c:pt idx="2843">
                        <c:v>8.0369999999999997E-2</c:v>
                      </c:pt>
                      <c:pt idx="2844">
                        <c:v>8.0438499999999996E-2</c:v>
                      </c:pt>
                      <c:pt idx="2845">
                        <c:v>8.0507999999999982E-2</c:v>
                      </c:pt>
                      <c:pt idx="2846">
                        <c:v>8.0578999999999998E-2</c:v>
                      </c:pt>
                      <c:pt idx="2847">
                        <c:v>8.0649000000000012E-2</c:v>
                      </c:pt>
                      <c:pt idx="2848">
                        <c:v>8.0713000000000007E-2</c:v>
                      </c:pt>
                      <c:pt idx="2849">
                        <c:v>8.0777500000000016E-2</c:v>
                      </c:pt>
                      <c:pt idx="2850">
                        <c:v>8.0853499999999995E-2</c:v>
                      </c:pt>
                      <c:pt idx="2851">
                        <c:v>8.0907999999999994E-2</c:v>
                      </c:pt>
                      <c:pt idx="2852">
                        <c:v>8.096600000000001E-2</c:v>
                      </c:pt>
                      <c:pt idx="2853">
                        <c:v>8.1030499999999991E-2</c:v>
                      </c:pt>
                      <c:pt idx="2854">
                        <c:v>8.108499999999999E-2</c:v>
                      </c:pt>
                      <c:pt idx="2855">
                        <c:v>8.1140500000000004E-2</c:v>
                      </c:pt>
                      <c:pt idx="2856">
                        <c:v>8.1193000000000015E-2</c:v>
                      </c:pt>
                      <c:pt idx="2857">
                        <c:v>8.1244000000000011E-2</c:v>
                      </c:pt>
                      <c:pt idx="2858">
                        <c:v>8.1295500000000021E-2</c:v>
                      </c:pt>
                      <c:pt idx="2859">
                        <c:v>8.1348500000000004E-2</c:v>
                      </c:pt>
                      <c:pt idx="2860">
                        <c:v>8.1399500000000014E-2</c:v>
                      </c:pt>
                      <c:pt idx="2861">
                        <c:v>8.1442000000000014E-2</c:v>
                      </c:pt>
                      <c:pt idx="2862">
                        <c:v>8.1491000000000022E-2</c:v>
                      </c:pt>
                      <c:pt idx="2863">
                        <c:v>8.1536500000000026E-2</c:v>
                      </c:pt>
                      <c:pt idx="2864">
                        <c:v>8.1584000000000045E-2</c:v>
                      </c:pt>
                      <c:pt idx="2865">
                        <c:v>8.1632500000000011E-2</c:v>
                      </c:pt>
                      <c:pt idx="2866">
                        <c:v>8.1694500000000017E-2</c:v>
                      </c:pt>
                      <c:pt idx="2867">
                        <c:v>8.1741500000000009E-2</c:v>
                      </c:pt>
                      <c:pt idx="2868">
                        <c:v>8.1787499999999985E-2</c:v>
                      </c:pt>
                      <c:pt idx="2869">
                        <c:v>8.1832000000000016E-2</c:v>
                      </c:pt>
                      <c:pt idx="2870">
                        <c:v>8.1876499999999991E-2</c:v>
                      </c:pt>
                      <c:pt idx="2871">
                        <c:v>8.1920500000000007E-2</c:v>
                      </c:pt>
                      <c:pt idx="2872">
                        <c:v>8.1963500000000022E-2</c:v>
                      </c:pt>
                      <c:pt idx="2873">
                        <c:v>8.2010000000000027E-2</c:v>
                      </c:pt>
                      <c:pt idx="2874">
                        <c:v>8.2053500000000015E-2</c:v>
                      </c:pt>
                      <c:pt idx="2875">
                        <c:v>8.2098499999999991E-2</c:v>
                      </c:pt>
                      <c:pt idx="2876">
                        <c:v>8.2144499999999995E-2</c:v>
                      </c:pt>
                      <c:pt idx="2877">
                        <c:v>8.2185499999999981E-2</c:v>
                      </c:pt>
                      <c:pt idx="2878">
                        <c:v>8.2227000000000008E-2</c:v>
                      </c:pt>
                      <c:pt idx="2879">
                        <c:v>8.2266500000000006E-2</c:v>
                      </c:pt>
                      <c:pt idx="2880">
                        <c:v>8.2306500000000005E-2</c:v>
                      </c:pt>
                      <c:pt idx="2881">
                        <c:v>8.2344500000000029E-2</c:v>
                      </c:pt>
                      <c:pt idx="2882">
                        <c:v>8.2388500000000017E-2</c:v>
                      </c:pt>
                      <c:pt idx="2883">
                        <c:v>8.2424999999999984E-2</c:v>
                      </c:pt>
                      <c:pt idx="2884">
                        <c:v>8.2466999999999985E-2</c:v>
                      </c:pt>
                      <c:pt idx="2885">
                        <c:v>8.2501499999999978E-2</c:v>
                      </c:pt>
                      <c:pt idx="2886">
                        <c:v>8.2534499999999997E-2</c:v>
                      </c:pt>
                      <c:pt idx="2887">
                        <c:v>8.2562499999999983E-2</c:v>
                      </c:pt>
                      <c:pt idx="2888">
                        <c:v>8.2599499999999978E-2</c:v>
                      </c:pt>
                      <c:pt idx="2889">
                        <c:v>8.2626500000000005E-2</c:v>
                      </c:pt>
                      <c:pt idx="2890">
                        <c:v>8.2654999999999992E-2</c:v>
                      </c:pt>
                      <c:pt idx="2891">
                        <c:v>8.2683000000000006E-2</c:v>
                      </c:pt>
                      <c:pt idx="2892">
                        <c:v>8.2708999999999991E-2</c:v>
                      </c:pt>
                      <c:pt idx="2893">
                        <c:v>8.2734000000000002E-2</c:v>
                      </c:pt>
                      <c:pt idx="2894">
                        <c:v>8.2741999999999982E-2</c:v>
                      </c:pt>
                      <c:pt idx="2895">
                        <c:v>8.2768999999999981E-2</c:v>
                      </c:pt>
                      <c:pt idx="2896">
                        <c:v>8.2792999999999978E-2</c:v>
                      </c:pt>
                      <c:pt idx="2897">
                        <c:v>8.2817499999999974E-2</c:v>
                      </c:pt>
                      <c:pt idx="2898">
                        <c:v>8.283649999999998E-2</c:v>
                      </c:pt>
                      <c:pt idx="2899">
                        <c:v>8.2859499999999961E-2</c:v>
                      </c:pt>
                      <c:pt idx="2900">
                        <c:v>8.2879499999999967E-2</c:v>
                      </c:pt>
                      <c:pt idx="2901">
                        <c:v>8.2902499999999962E-2</c:v>
                      </c:pt>
                      <c:pt idx="2902">
                        <c:v>8.2922499999999968E-2</c:v>
                      </c:pt>
                      <c:pt idx="2903">
                        <c:v>8.2942999999999975E-2</c:v>
                      </c:pt>
                      <c:pt idx="2904">
                        <c:v>8.2963999999999968E-2</c:v>
                      </c:pt>
                      <c:pt idx="2905">
                        <c:v>8.2982999999999973E-2</c:v>
                      </c:pt>
                      <c:pt idx="2906">
                        <c:v>8.3001499999999964E-2</c:v>
                      </c:pt>
                      <c:pt idx="2907">
                        <c:v>8.3019499999999982E-2</c:v>
                      </c:pt>
                      <c:pt idx="2908">
                        <c:v>8.3037999999999973E-2</c:v>
                      </c:pt>
                      <c:pt idx="2909">
                        <c:v>8.3051999999999959E-2</c:v>
                      </c:pt>
                      <c:pt idx="2910">
                        <c:v>8.3064999999999958E-2</c:v>
                      </c:pt>
                      <c:pt idx="2911">
                        <c:v>8.3082499999999976E-2</c:v>
                      </c:pt>
                      <c:pt idx="2912">
                        <c:v>8.3092999999999972E-2</c:v>
                      </c:pt>
                      <c:pt idx="2913">
                        <c:v>8.3105499999999957E-2</c:v>
                      </c:pt>
                      <c:pt idx="2914">
                        <c:v>8.3114999999999994E-2</c:v>
                      </c:pt>
                      <c:pt idx="2915">
                        <c:v>8.312449999999999E-2</c:v>
                      </c:pt>
                      <c:pt idx="2916">
                        <c:v>8.31345E-2</c:v>
                      </c:pt>
                      <c:pt idx="2917">
                        <c:v>8.3143999999999996E-2</c:v>
                      </c:pt>
                      <c:pt idx="2918">
                        <c:v>8.3150499999999974E-2</c:v>
                      </c:pt>
                      <c:pt idx="2919">
                        <c:v>8.3157999999999982E-2</c:v>
                      </c:pt>
                      <c:pt idx="2920">
                        <c:v>8.3165499999999976E-2</c:v>
                      </c:pt>
                      <c:pt idx="2921">
                        <c:v>8.3168499999999965E-2</c:v>
                      </c:pt>
                      <c:pt idx="2922">
                        <c:v>8.3173499999999956E-2</c:v>
                      </c:pt>
                      <c:pt idx="2923">
                        <c:v>8.316749999999995E-2</c:v>
                      </c:pt>
                      <c:pt idx="2924">
                        <c:v>8.3164499999999961E-2</c:v>
                      </c:pt>
                      <c:pt idx="2925">
                        <c:v>8.3174499999999971E-2</c:v>
                      </c:pt>
                      <c:pt idx="2926">
                        <c:v>8.3174499999999971E-2</c:v>
                      </c:pt>
                      <c:pt idx="2927">
                        <c:v>8.3169999999999966E-2</c:v>
                      </c:pt>
                      <c:pt idx="2928">
                        <c:v>8.3178999999999961E-2</c:v>
                      </c:pt>
                      <c:pt idx="2929">
                        <c:v>8.3182499999999951E-2</c:v>
                      </c:pt>
                      <c:pt idx="2930">
                        <c:v>8.3186999999999983E-2</c:v>
                      </c:pt>
                      <c:pt idx="2931">
                        <c:v>8.3191499999999988E-2</c:v>
                      </c:pt>
                      <c:pt idx="2932">
                        <c:v>8.3194499999999977E-2</c:v>
                      </c:pt>
                      <c:pt idx="2933">
                        <c:v>8.3197999999999966E-2</c:v>
                      </c:pt>
                      <c:pt idx="2934">
                        <c:v>8.3199999999999996E-2</c:v>
                      </c:pt>
                      <c:pt idx="2935">
                        <c:v>8.319950000000001E-2</c:v>
                      </c:pt>
                      <c:pt idx="2936">
                        <c:v>8.3202000000000012E-2</c:v>
                      </c:pt>
                      <c:pt idx="2937">
                        <c:v>8.3203500000000014E-2</c:v>
                      </c:pt>
                      <c:pt idx="2938">
                        <c:v>8.3203500000000014E-2</c:v>
                      </c:pt>
                      <c:pt idx="2939">
                        <c:v>8.3207000000000003E-2</c:v>
                      </c:pt>
                      <c:pt idx="2940">
                        <c:v>8.3200499999999997E-2</c:v>
                      </c:pt>
                      <c:pt idx="2941">
                        <c:v>8.3209999999999992E-2</c:v>
                      </c:pt>
                      <c:pt idx="2942">
                        <c:v>8.3217499999999986E-2</c:v>
                      </c:pt>
                      <c:pt idx="2943">
                        <c:v>8.3221999999999963E-2</c:v>
                      </c:pt>
                      <c:pt idx="2944">
                        <c:v>8.3224999999999966E-2</c:v>
                      </c:pt>
                      <c:pt idx="2945">
                        <c:v>8.3225499999999966E-2</c:v>
                      </c:pt>
                      <c:pt idx="2946">
                        <c:v>8.3228499999999969E-2</c:v>
                      </c:pt>
                      <c:pt idx="2947">
                        <c:v>8.3230999999999972E-2</c:v>
                      </c:pt>
                      <c:pt idx="2948">
                        <c:v>8.3229999999999957E-2</c:v>
                      </c:pt>
                      <c:pt idx="2949">
                        <c:v>8.3229999999999957E-2</c:v>
                      </c:pt>
                      <c:pt idx="2950">
                        <c:v>8.3225999999999967E-2</c:v>
                      </c:pt>
                      <c:pt idx="2951">
                        <c:v>8.3227999999999955E-2</c:v>
                      </c:pt>
                      <c:pt idx="2952">
                        <c:v>8.3225499999999966E-2</c:v>
                      </c:pt>
                      <c:pt idx="2953">
                        <c:v>8.321949999999996E-2</c:v>
                      </c:pt>
                      <c:pt idx="2954">
                        <c:v>8.3218499999999959E-2</c:v>
                      </c:pt>
                      <c:pt idx="2955">
                        <c:v>8.3220499999999975E-2</c:v>
                      </c:pt>
                      <c:pt idx="2956">
                        <c:v>8.3211999999999953E-2</c:v>
                      </c:pt>
                      <c:pt idx="2957">
                        <c:v>8.3202999999999971E-2</c:v>
                      </c:pt>
                      <c:pt idx="2958">
                        <c:v>8.3196499999999993E-2</c:v>
                      </c:pt>
                      <c:pt idx="2959">
                        <c:v>8.3190999999999973E-2</c:v>
                      </c:pt>
                      <c:pt idx="2960">
                        <c:v>8.318399999999998E-2</c:v>
                      </c:pt>
                      <c:pt idx="2961">
                        <c:v>8.3176499999999987E-2</c:v>
                      </c:pt>
                      <c:pt idx="2962">
                        <c:v>8.316949999999998E-2</c:v>
                      </c:pt>
                      <c:pt idx="2963">
                        <c:v>8.3163499999999987E-2</c:v>
                      </c:pt>
                      <c:pt idx="2964">
                        <c:v>8.3156999999999981E-2</c:v>
                      </c:pt>
                      <c:pt idx="2965">
                        <c:v>8.3150499999999974E-2</c:v>
                      </c:pt>
                      <c:pt idx="2966">
                        <c:v>8.3143499999999981E-2</c:v>
                      </c:pt>
                      <c:pt idx="2967">
                        <c:v>8.3139499999999963E-2</c:v>
                      </c:pt>
                      <c:pt idx="2968">
                        <c:v>8.3166499999999963E-2</c:v>
                      </c:pt>
                      <c:pt idx="2969">
                        <c:v>8.3162999999999959E-2</c:v>
                      </c:pt>
                      <c:pt idx="2970">
                        <c:v>8.3151999999999948E-2</c:v>
                      </c:pt>
                      <c:pt idx="2971">
                        <c:v>8.3150499999999961E-2</c:v>
                      </c:pt>
                      <c:pt idx="2972">
                        <c:v>8.3146999999999943E-2</c:v>
                      </c:pt>
                      <c:pt idx="2973">
                        <c:v>8.3146999999999943E-2</c:v>
                      </c:pt>
                      <c:pt idx="2974">
                        <c:v>8.3141999999999938E-2</c:v>
                      </c:pt>
                      <c:pt idx="2975">
                        <c:v>8.3140999999999951E-2</c:v>
                      </c:pt>
                      <c:pt idx="2976">
                        <c:v>8.3138499999999962E-2</c:v>
                      </c:pt>
                      <c:pt idx="2977">
                        <c:v>8.3135499999999959E-2</c:v>
                      </c:pt>
                      <c:pt idx="2978">
                        <c:v>8.3131999999999928E-2</c:v>
                      </c:pt>
                      <c:pt idx="2979">
                        <c:v>8.313349999999993E-2</c:v>
                      </c:pt>
                      <c:pt idx="2980">
                        <c:v>8.3132499999999929E-2</c:v>
                      </c:pt>
                      <c:pt idx="2981">
                        <c:v>8.3132499999999929E-2</c:v>
                      </c:pt>
                      <c:pt idx="2982">
                        <c:v>8.3121499999999932E-2</c:v>
                      </c:pt>
                      <c:pt idx="2983">
                        <c:v>8.3119999999999902E-2</c:v>
                      </c:pt>
                      <c:pt idx="2984">
                        <c:v>8.3119499999999943E-2</c:v>
                      </c:pt>
                      <c:pt idx="2985">
                        <c:v>8.3119999999999902E-2</c:v>
                      </c:pt>
                      <c:pt idx="2986">
                        <c:v>8.3139999999999908E-2</c:v>
                      </c:pt>
                      <c:pt idx="2987">
                        <c:v>8.3129999999999912E-2</c:v>
                      </c:pt>
                      <c:pt idx="2988">
                        <c:v>8.312599999999995E-2</c:v>
                      </c:pt>
                      <c:pt idx="2989">
                        <c:v>8.3114999999999939E-2</c:v>
                      </c:pt>
                      <c:pt idx="2990">
                        <c:v>8.3108999999999933E-2</c:v>
                      </c:pt>
                      <c:pt idx="2991">
                        <c:v>8.3105499999999957E-2</c:v>
                      </c:pt>
                      <c:pt idx="2992">
                        <c:v>8.3105999999999944E-2</c:v>
                      </c:pt>
                      <c:pt idx="2993">
                        <c:v>8.3107499999999973E-2</c:v>
                      </c:pt>
                      <c:pt idx="2994">
                        <c:v>8.3105999999999972E-2</c:v>
                      </c:pt>
                      <c:pt idx="2995">
                        <c:v>8.3109499999999989E-2</c:v>
                      </c:pt>
                      <c:pt idx="2996">
                        <c:v>8.3112999999999979E-2</c:v>
                      </c:pt>
                      <c:pt idx="2997">
                        <c:v>8.3114499999999966E-2</c:v>
                      </c:pt>
                      <c:pt idx="2998">
                        <c:v>8.3116499999999968E-2</c:v>
                      </c:pt>
                      <c:pt idx="2999">
                        <c:v>8.3122999999999989E-2</c:v>
                      </c:pt>
                      <c:pt idx="3000">
                        <c:v>8.312399999999999E-2</c:v>
                      </c:pt>
                      <c:pt idx="3001">
                        <c:v>8.3125499999999949E-2</c:v>
                      </c:pt>
                      <c:pt idx="3002">
                        <c:v>8.3127999999999938E-2</c:v>
                      </c:pt>
                      <c:pt idx="3003">
                        <c:v>8.3127999999999938E-2</c:v>
                      </c:pt>
                      <c:pt idx="3004">
                        <c:v>8.313349999999993E-2</c:v>
                      </c:pt>
                      <c:pt idx="3005">
                        <c:v>8.3135999999999918E-2</c:v>
                      </c:pt>
                      <c:pt idx="3006">
                        <c:v>8.3140499999999909E-2</c:v>
                      </c:pt>
                      <c:pt idx="3007">
                        <c:v>8.3146999999999929E-2</c:v>
                      </c:pt>
                      <c:pt idx="3008">
                        <c:v>8.315199999999992E-2</c:v>
                      </c:pt>
                      <c:pt idx="3009">
                        <c:v>8.3156999999999925E-2</c:v>
                      </c:pt>
                      <c:pt idx="3010">
                        <c:v>8.316149999999993E-2</c:v>
                      </c:pt>
                      <c:pt idx="3011">
                        <c:v>8.316549999999992E-2</c:v>
                      </c:pt>
                      <c:pt idx="3012">
                        <c:v>8.3169999999999952E-2</c:v>
                      </c:pt>
                      <c:pt idx="3013">
                        <c:v>8.3175499999999958E-2</c:v>
                      </c:pt>
                      <c:pt idx="3014">
                        <c:v>8.3180999999999936E-2</c:v>
                      </c:pt>
                      <c:pt idx="3015">
                        <c:v>8.3184999999999953E-2</c:v>
                      </c:pt>
                      <c:pt idx="3016">
                        <c:v>8.3189499999999944E-2</c:v>
                      </c:pt>
                      <c:pt idx="3017">
                        <c:v>8.3191999999999947E-2</c:v>
                      </c:pt>
                      <c:pt idx="3018">
                        <c:v>8.3195999999999937E-2</c:v>
                      </c:pt>
                      <c:pt idx="3019">
                        <c:v>8.3199999999999968E-2</c:v>
                      </c:pt>
                      <c:pt idx="3020">
                        <c:v>8.320549999999996E-2</c:v>
                      </c:pt>
                      <c:pt idx="3021">
                        <c:v>8.3229999999999971E-2</c:v>
                      </c:pt>
                      <c:pt idx="3022">
                        <c:v>8.323349999999996E-2</c:v>
                      </c:pt>
                      <c:pt idx="3023">
                        <c:v>8.3243499999999943E-2</c:v>
                      </c:pt>
                      <c:pt idx="3024">
                        <c:v>8.3249499999999921E-2</c:v>
                      </c:pt>
                      <c:pt idx="3025">
                        <c:v>8.3252999999999952E-2</c:v>
                      </c:pt>
                      <c:pt idx="3026">
                        <c:v>8.3264999999999936E-2</c:v>
                      </c:pt>
                      <c:pt idx="3027">
                        <c:v>8.3270499999999942E-2</c:v>
                      </c:pt>
                      <c:pt idx="3028">
                        <c:v>8.3278999999999936E-2</c:v>
                      </c:pt>
                      <c:pt idx="3029">
                        <c:v>8.328299999999994E-2</c:v>
                      </c:pt>
                      <c:pt idx="3030">
                        <c:v>8.3289999999999934E-2</c:v>
                      </c:pt>
                      <c:pt idx="3031">
                        <c:v>8.3296999999999913E-2</c:v>
                      </c:pt>
                      <c:pt idx="3032">
                        <c:v>8.3304999999999935E-2</c:v>
                      </c:pt>
                      <c:pt idx="3033">
                        <c:v>8.3310499999999926E-2</c:v>
                      </c:pt>
                      <c:pt idx="3034">
                        <c:v>8.3315499999999931E-2</c:v>
                      </c:pt>
                      <c:pt idx="3035">
                        <c:v>8.3322999999999925E-2</c:v>
                      </c:pt>
                      <c:pt idx="3036">
                        <c:v>8.3329999999999932E-2</c:v>
                      </c:pt>
                      <c:pt idx="3037">
                        <c:v>8.3337999999999954E-2</c:v>
                      </c:pt>
                      <c:pt idx="3038">
                        <c:v>8.3345999999999948E-2</c:v>
                      </c:pt>
                      <c:pt idx="3039">
                        <c:v>8.3351999999999968E-2</c:v>
                      </c:pt>
                      <c:pt idx="3040">
                        <c:v>8.3358999999999975E-2</c:v>
                      </c:pt>
                      <c:pt idx="3041">
                        <c:v>8.3367499999999983E-2</c:v>
                      </c:pt>
                      <c:pt idx="3042">
                        <c:v>8.3372499999999961E-2</c:v>
                      </c:pt>
                      <c:pt idx="3043">
                        <c:v>8.337849999999998E-2</c:v>
                      </c:pt>
                      <c:pt idx="3044">
                        <c:v>8.3387499999999976E-2</c:v>
                      </c:pt>
                      <c:pt idx="3045">
                        <c:v>8.339199999999998E-2</c:v>
                      </c:pt>
                      <c:pt idx="3046">
                        <c:v>8.339949999999996E-2</c:v>
                      </c:pt>
                      <c:pt idx="3047">
                        <c:v>8.3405499999999952E-2</c:v>
                      </c:pt>
                      <c:pt idx="3048">
                        <c:v>8.3410999999999957E-2</c:v>
                      </c:pt>
                      <c:pt idx="3049">
                        <c:v>8.3419999999999966E-2</c:v>
                      </c:pt>
                      <c:pt idx="3050">
                        <c:v>8.3418499999999979E-2</c:v>
                      </c:pt>
                      <c:pt idx="3051">
                        <c:v>8.3434999999999981E-2</c:v>
                      </c:pt>
                      <c:pt idx="3052">
                        <c:v>8.3443999999999963E-2</c:v>
                      </c:pt>
                      <c:pt idx="3053">
                        <c:v>8.3450999999999956E-2</c:v>
                      </c:pt>
                      <c:pt idx="3054">
                        <c:v>8.3461499999999939E-2</c:v>
                      </c:pt>
                      <c:pt idx="3055">
                        <c:v>8.3474499999999965E-2</c:v>
                      </c:pt>
                      <c:pt idx="3056">
                        <c:v>8.3488499999999966E-2</c:v>
                      </c:pt>
                      <c:pt idx="3057">
                        <c:v>8.3501499999999992E-2</c:v>
                      </c:pt>
                      <c:pt idx="3058">
                        <c:v>8.351249999999999E-2</c:v>
                      </c:pt>
                      <c:pt idx="3059">
                        <c:v>8.3528999999999978E-2</c:v>
                      </c:pt>
                      <c:pt idx="3060">
                        <c:v>8.3544000000000007E-2</c:v>
                      </c:pt>
                      <c:pt idx="3061">
                        <c:v>8.3562999999999971E-2</c:v>
                      </c:pt>
                      <c:pt idx="3062">
                        <c:v>8.3576999999999999E-2</c:v>
                      </c:pt>
                      <c:pt idx="3063">
                        <c:v>8.3590499999999998E-2</c:v>
                      </c:pt>
                      <c:pt idx="3064">
                        <c:v>8.3607000000000001E-2</c:v>
                      </c:pt>
                      <c:pt idx="3065">
                        <c:v>8.3618500000000026E-2</c:v>
                      </c:pt>
                      <c:pt idx="3066">
                        <c:v>8.3636500000000016E-2</c:v>
                      </c:pt>
                      <c:pt idx="3067">
                        <c:v>8.3651500000000018E-2</c:v>
                      </c:pt>
                      <c:pt idx="3068">
                        <c:v>8.3665000000000003E-2</c:v>
                      </c:pt>
                      <c:pt idx="3069">
                        <c:v>8.368200000000002E-2</c:v>
                      </c:pt>
                      <c:pt idx="3070">
                        <c:v>8.3698499999999995E-2</c:v>
                      </c:pt>
                      <c:pt idx="3071">
                        <c:v>8.3713499999999996E-2</c:v>
                      </c:pt>
                      <c:pt idx="3072">
                        <c:v>8.3730499999999985E-2</c:v>
                      </c:pt>
                      <c:pt idx="3073">
                        <c:v>8.3746499999999974E-2</c:v>
                      </c:pt>
                      <c:pt idx="3074">
                        <c:v>8.3762499999999976E-2</c:v>
                      </c:pt>
                      <c:pt idx="3075">
                        <c:v>8.3778999999999965E-2</c:v>
                      </c:pt>
                      <c:pt idx="3076">
                        <c:v>8.379449999999998E-2</c:v>
                      </c:pt>
                      <c:pt idx="3077">
                        <c:v>8.3810999999999969E-2</c:v>
                      </c:pt>
                      <c:pt idx="3078">
                        <c:v>8.3822999999999995E-2</c:v>
                      </c:pt>
                      <c:pt idx="3079">
                        <c:v>8.3841499999999944E-2</c:v>
                      </c:pt>
                      <c:pt idx="3080">
                        <c:v>8.3858499999999961E-2</c:v>
                      </c:pt>
                      <c:pt idx="3081">
                        <c:v>8.3875999999999978E-2</c:v>
                      </c:pt>
                      <c:pt idx="3082">
                        <c:v>8.3890999999999952E-2</c:v>
                      </c:pt>
                      <c:pt idx="3083">
                        <c:v>8.3903999999999923E-2</c:v>
                      </c:pt>
                      <c:pt idx="3084">
                        <c:v>8.3925999999999945E-2</c:v>
                      </c:pt>
                      <c:pt idx="3085">
                        <c:v>8.3941499999999947E-2</c:v>
                      </c:pt>
                      <c:pt idx="3086">
                        <c:v>8.3964999999999942E-2</c:v>
                      </c:pt>
                      <c:pt idx="3087">
                        <c:v>8.398649999999995E-2</c:v>
                      </c:pt>
                      <c:pt idx="3088">
                        <c:v>8.3999499999999935E-2</c:v>
                      </c:pt>
                      <c:pt idx="3089">
                        <c:v>8.4019999999999956E-2</c:v>
                      </c:pt>
                      <c:pt idx="3090">
                        <c:v>8.4040499999999962E-2</c:v>
                      </c:pt>
                      <c:pt idx="3091">
                        <c:v>8.4058999999999967E-2</c:v>
                      </c:pt>
                      <c:pt idx="3092">
                        <c:v>8.4080499999999975E-2</c:v>
                      </c:pt>
                      <c:pt idx="3093">
                        <c:v>8.410349999999997E-2</c:v>
                      </c:pt>
                      <c:pt idx="3094">
                        <c:v>8.4067499999999976E-2</c:v>
                      </c:pt>
                      <c:pt idx="3095">
                        <c:v>8.4078E-2</c:v>
                      </c:pt>
                      <c:pt idx="3096">
                        <c:v>8.4092999999999987E-2</c:v>
                      </c:pt>
                      <c:pt idx="3097">
                        <c:v>8.4119499999999972E-2</c:v>
                      </c:pt>
                      <c:pt idx="3098">
                        <c:v>8.4145999999999943E-2</c:v>
                      </c:pt>
                      <c:pt idx="3099">
                        <c:v>8.4168499999999952E-2</c:v>
                      </c:pt>
                      <c:pt idx="3100">
                        <c:v>8.4192499999999948E-2</c:v>
                      </c:pt>
                      <c:pt idx="3101">
                        <c:v>8.4218999999999961E-2</c:v>
                      </c:pt>
                      <c:pt idx="3102">
                        <c:v>8.4245999999999946E-2</c:v>
                      </c:pt>
                      <c:pt idx="3103">
                        <c:v>8.4271999999999958E-2</c:v>
                      </c:pt>
                      <c:pt idx="3104">
                        <c:v>8.4297499999999956E-2</c:v>
                      </c:pt>
                      <c:pt idx="3105">
                        <c:v>8.4324499999999941E-2</c:v>
                      </c:pt>
                      <c:pt idx="3106">
                        <c:v>8.4348999999999938E-2</c:v>
                      </c:pt>
                      <c:pt idx="3107">
                        <c:v>8.4376499999999965E-2</c:v>
                      </c:pt>
                      <c:pt idx="3108">
                        <c:v>8.4405999999999939E-2</c:v>
                      </c:pt>
                      <c:pt idx="3109">
                        <c:v>8.4435499999999969E-2</c:v>
                      </c:pt>
                      <c:pt idx="3110">
                        <c:v>8.4467999999999974E-2</c:v>
                      </c:pt>
                      <c:pt idx="3111">
                        <c:v>8.4497499999999975E-2</c:v>
                      </c:pt>
                      <c:pt idx="3112">
                        <c:v>8.4528999999999965E-2</c:v>
                      </c:pt>
                      <c:pt idx="3113">
                        <c:v>8.4562499999999971E-2</c:v>
                      </c:pt>
                      <c:pt idx="3114">
                        <c:v>8.459649999999995E-2</c:v>
                      </c:pt>
                      <c:pt idx="3115">
                        <c:v>8.4631999999999957E-2</c:v>
                      </c:pt>
                      <c:pt idx="3116">
                        <c:v>8.466599999999995E-2</c:v>
                      </c:pt>
                      <c:pt idx="3117">
                        <c:v>8.4702999999999945E-2</c:v>
                      </c:pt>
                      <c:pt idx="3118">
                        <c:v>8.4739499999999954E-2</c:v>
                      </c:pt>
                      <c:pt idx="3119">
                        <c:v>8.4774499999999975E-2</c:v>
                      </c:pt>
                      <c:pt idx="3120">
                        <c:v>8.4811499999999956E-2</c:v>
                      </c:pt>
                      <c:pt idx="3121">
                        <c:v>8.4848499999999966E-2</c:v>
                      </c:pt>
                      <c:pt idx="3122">
                        <c:v>8.4888999999999951E-2</c:v>
                      </c:pt>
                      <c:pt idx="3123">
                        <c:v>8.4934499999999954E-2</c:v>
                      </c:pt>
                      <c:pt idx="3124">
                        <c:v>8.4976999999999969E-2</c:v>
                      </c:pt>
                      <c:pt idx="3125">
                        <c:v>8.5015499999999966E-2</c:v>
                      </c:pt>
                      <c:pt idx="3126">
                        <c:v>8.5055999999999965E-2</c:v>
                      </c:pt>
                      <c:pt idx="3127">
                        <c:v>8.5099499999999967E-2</c:v>
                      </c:pt>
                      <c:pt idx="3128">
                        <c:v>8.5139499999999979E-2</c:v>
                      </c:pt>
                      <c:pt idx="3129">
                        <c:v>8.5183999999999982E-2</c:v>
                      </c:pt>
                      <c:pt idx="3130">
                        <c:v>8.5226499999999983E-2</c:v>
                      </c:pt>
                      <c:pt idx="3131">
                        <c:v>8.5265999999999981E-2</c:v>
                      </c:pt>
                      <c:pt idx="3132">
                        <c:v>8.5309499999999969E-2</c:v>
                      </c:pt>
                      <c:pt idx="3133">
                        <c:v>8.5351499999999969E-2</c:v>
                      </c:pt>
                      <c:pt idx="3134">
                        <c:v>8.5396499999999959E-2</c:v>
                      </c:pt>
                      <c:pt idx="3135">
                        <c:v>8.5439999999999947E-2</c:v>
                      </c:pt>
                      <c:pt idx="3136">
                        <c:v>8.5483499999999935E-2</c:v>
                      </c:pt>
                      <c:pt idx="3137">
                        <c:v>8.5529499999999939E-2</c:v>
                      </c:pt>
                      <c:pt idx="3138">
                        <c:v>8.5575499999999957E-2</c:v>
                      </c:pt>
                      <c:pt idx="3139">
                        <c:v>8.5621999999999948E-2</c:v>
                      </c:pt>
                      <c:pt idx="3140">
                        <c:v>8.5665499999999936E-2</c:v>
                      </c:pt>
                      <c:pt idx="3141">
                        <c:v>8.5711499999999941E-2</c:v>
                      </c:pt>
                      <c:pt idx="3142">
                        <c:v>8.5757999999999959E-2</c:v>
                      </c:pt>
                      <c:pt idx="3143">
                        <c:v>8.5805999999999938E-2</c:v>
                      </c:pt>
                      <c:pt idx="3144">
                        <c:v>8.5853999999999944E-2</c:v>
                      </c:pt>
                      <c:pt idx="3145">
                        <c:v>8.5901999999999923E-2</c:v>
                      </c:pt>
                      <c:pt idx="3146">
                        <c:v>8.5950999999999916E-2</c:v>
                      </c:pt>
                      <c:pt idx="3147">
                        <c:v>8.5997999999999936E-2</c:v>
                      </c:pt>
                      <c:pt idx="3148">
                        <c:v>8.6045999999999928E-2</c:v>
                      </c:pt>
                      <c:pt idx="3149">
                        <c:v>8.6094999999999922E-2</c:v>
                      </c:pt>
                      <c:pt idx="3150">
                        <c:v>8.6141999999999899E-2</c:v>
                      </c:pt>
                      <c:pt idx="3151">
                        <c:v>8.618849999999989E-2</c:v>
                      </c:pt>
                      <c:pt idx="3152">
                        <c:v>8.62394999999999E-2</c:v>
                      </c:pt>
                      <c:pt idx="3153">
                        <c:v>8.6288999999999894E-2</c:v>
                      </c:pt>
                      <c:pt idx="3154">
                        <c:v>8.634049999999989E-2</c:v>
                      </c:pt>
                      <c:pt idx="3155">
                        <c:v>8.6383999999999905E-2</c:v>
                      </c:pt>
                      <c:pt idx="3156">
                        <c:v>8.6438499999999877E-2</c:v>
                      </c:pt>
                      <c:pt idx="3157">
                        <c:v>8.6491499999999888E-2</c:v>
                      </c:pt>
                      <c:pt idx="3158">
                        <c:v>8.6544499999999885E-2</c:v>
                      </c:pt>
                      <c:pt idx="3159">
                        <c:v>8.6594499999999894E-2</c:v>
                      </c:pt>
                      <c:pt idx="3160">
                        <c:v>8.6648499999999906E-2</c:v>
                      </c:pt>
                      <c:pt idx="3161">
                        <c:v>8.6702999999999919E-2</c:v>
                      </c:pt>
                      <c:pt idx="3162">
                        <c:v>8.6752499999999927E-2</c:v>
                      </c:pt>
                      <c:pt idx="3163">
                        <c:v>8.6805499999999924E-2</c:v>
                      </c:pt>
                      <c:pt idx="3164">
                        <c:v>8.6859499999999951E-2</c:v>
                      </c:pt>
                      <c:pt idx="3165">
                        <c:v>8.691449999999995E-2</c:v>
                      </c:pt>
                      <c:pt idx="3166">
                        <c:v>8.6973499999999968E-2</c:v>
                      </c:pt>
                      <c:pt idx="3167">
                        <c:v>8.7023999999999976E-2</c:v>
                      </c:pt>
                      <c:pt idx="3168">
                        <c:v>8.7080999999999964E-2</c:v>
                      </c:pt>
                      <c:pt idx="3169">
                        <c:v>8.7135999999999963E-2</c:v>
                      </c:pt>
                      <c:pt idx="3170">
                        <c:v>8.7192999999999965E-2</c:v>
                      </c:pt>
                      <c:pt idx="3171">
                        <c:v>8.724949999999998E-2</c:v>
                      </c:pt>
                      <c:pt idx="3172">
                        <c:v>8.7305999999999995E-2</c:v>
                      </c:pt>
                      <c:pt idx="3173">
                        <c:v>8.7361500000000009E-2</c:v>
                      </c:pt>
                      <c:pt idx="3174">
                        <c:v>8.7420499999999984E-2</c:v>
                      </c:pt>
                      <c:pt idx="3175">
                        <c:v>8.748199999999999E-2</c:v>
                      </c:pt>
                      <c:pt idx="3176">
                        <c:v>8.7542499999999995E-2</c:v>
                      </c:pt>
                      <c:pt idx="3177">
                        <c:v>8.7603999999999974E-2</c:v>
                      </c:pt>
                      <c:pt idx="3178">
                        <c:v>8.7666999999999995E-2</c:v>
                      </c:pt>
                      <c:pt idx="3179">
                        <c:v>8.7730000000000002E-2</c:v>
                      </c:pt>
                      <c:pt idx="3180">
                        <c:v>8.7792000000000009E-2</c:v>
                      </c:pt>
                      <c:pt idx="3181">
                        <c:v>8.7856500000000018E-2</c:v>
                      </c:pt>
                      <c:pt idx="3182">
                        <c:v>8.7930000000000022E-2</c:v>
                      </c:pt>
                      <c:pt idx="3183">
                        <c:v>8.7996000000000005E-2</c:v>
                      </c:pt>
                      <c:pt idx="3184">
                        <c:v>8.8062500000000016E-2</c:v>
                      </c:pt>
                      <c:pt idx="3185">
                        <c:v>8.8131000000000015E-2</c:v>
                      </c:pt>
                      <c:pt idx="3186">
                        <c:v>8.8178499999999993E-2</c:v>
                      </c:pt>
                      <c:pt idx="3187">
                        <c:v>8.8259000000000004E-2</c:v>
                      </c:pt>
                      <c:pt idx="3188">
                        <c:v>8.833400000000001E-2</c:v>
                      </c:pt>
                      <c:pt idx="3189">
                        <c:v>8.8413999999999979E-2</c:v>
                      </c:pt>
                      <c:pt idx="3190">
                        <c:v>8.8493999999999975E-2</c:v>
                      </c:pt>
                      <c:pt idx="3191">
                        <c:v>8.8568999999999981E-2</c:v>
                      </c:pt>
                      <c:pt idx="3192">
                        <c:v>8.8642999999999986E-2</c:v>
                      </c:pt>
                      <c:pt idx="3193">
                        <c:v>8.8714999999999988E-2</c:v>
                      </c:pt>
                      <c:pt idx="3194">
                        <c:v>8.8790999999999995E-2</c:v>
                      </c:pt>
                      <c:pt idx="3195">
                        <c:v>8.8862999999999984E-2</c:v>
                      </c:pt>
                      <c:pt idx="3196">
                        <c:v>8.8936499999999988E-2</c:v>
                      </c:pt>
                      <c:pt idx="3197">
                        <c:v>8.9014499999999983E-2</c:v>
                      </c:pt>
                      <c:pt idx="3198">
                        <c:v>8.908949999999996E-2</c:v>
                      </c:pt>
                      <c:pt idx="3199">
                        <c:v>8.9165999999999968E-2</c:v>
                      </c:pt>
                      <c:pt idx="3200">
                        <c:v>8.9243499999999976E-2</c:v>
                      </c:pt>
                      <c:pt idx="3201">
                        <c:v>8.9320499999999969E-2</c:v>
                      </c:pt>
                      <c:pt idx="3202">
                        <c:v>8.9399499999999965E-2</c:v>
                      </c:pt>
                      <c:pt idx="3203">
                        <c:v>8.9476499999999959E-2</c:v>
                      </c:pt>
                      <c:pt idx="3204">
                        <c:v>8.9552999999999938E-2</c:v>
                      </c:pt>
                      <c:pt idx="3205">
                        <c:v>8.9633999999999964E-2</c:v>
                      </c:pt>
                      <c:pt idx="3206">
                        <c:v>8.9712499999999973E-2</c:v>
                      </c:pt>
                      <c:pt idx="3207">
                        <c:v>8.9790499999999968E-2</c:v>
                      </c:pt>
                      <c:pt idx="3208">
                        <c:v>8.9870999999999979E-2</c:v>
                      </c:pt>
                      <c:pt idx="3209">
                        <c:v>8.9952999999999991E-2</c:v>
                      </c:pt>
                      <c:pt idx="3210">
                        <c:v>9.0034499999999976E-2</c:v>
                      </c:pt>
                      <c:pt idx="3211">
                        <c:v>9.0117499999999975E-2</c:v>
                      </c:pt>
                      <c:pt idx="3212">
                        <c:v>9.0199999999999975E-2</c:v>
                      </c:pt>
                      <c:pt idx="3213">
                        <c:v>9.0280499999999986E-2</c:v>
                      </c:pt>
                      <c:pt idx="3214">
                        <c:v>9.0364499999999987E-2</c:v>
                      </c:pt>
                      <c:pt idx="3215">
                        <c:v>9.0447499999999986E-2</c:v>
                      </c:pt>
                      <c:pt idx="3216">
                        <c:v>9.0531999999999987E-2</c:v>
                      </c:pt>
                      <c:pt idx="3217">
                        <c:v>9.0614999999999987E-2</c:v>
                      </c:pt>
                      <c:pt idx="3218">
                        <c:v>9.0694999999999998E-2</c:v>
                      </c:pt>
                      <c:pt idx="3219">
                        <c:v>9.0776999999999997E-2</c:v>
                      </c:pt>
                      <c:pt idx="3220">
                        <c:v>9.0858500000000023E-2</c:v>
                      </c:pt>
                      <c:pt idx="3221">
                        <c:v>9.0941000000000022E-2</c:v>
                      </c:pt>
                      <c:pt idx="3222">
                        <c:v>9.1024000000000035E-2</c:v>
                      </c:pt>
                      <c:pt idx="3223">
                        <c:v>9.1106000000000034E-2</c:v>
                      </c:pt>
                      <c:pt idx="3224">
                        <c:v>9.1185000000000044E-2</c:v>
                      </c:pt>
                      <c:pt idx="3225">
                        <c:v>9.126650000000007E-2</c:v>
                      </c:pt>
                      <c:pt idx="3226">
                        <c:v>9.1347000000000081E-2</c:v>
                      </c:pt>
                      <c:pt idx="3227">
                        <c:v>9.1426500000000063E-2</c:v>
                      </c:pt>
                      <c:pt idx="3228">
                        <c:v>9.1506500000000074E-2</c:v>
                      </c:pt>
                      <c:pt idx="3229">
                        <c:v>9.1589000000000087E-2</c:v>
                      </c:pt>
                      <c:pt idx="3230">
                        <c:v>9.1667000000000082E-2</c:v>
                      </c:pt>
                      <c:pt idx="3231">
                        <c:v>9.1748000000000066E-2</c:v>
                      </c:pt>
                      <c:pt idx="3232">
                        <c:v>9.1823500000000086E-2</c:v>
                      </c:pt>
                      <c:pt idx="3233">
                        <c:v>9.190100000000008E-2</c:v>
                      </c:pt>
                      <c:pt idx="3234">
                        <c:v>9.1982500000000092E-2</c:v>
                      </c:pt>
                      <c:pt idx="3235">
                        <c:v>9.2060500000000101E-2</c:v>
                      </c:pt>
                      <c:pt idx="3236">
                        <c:v>9.2139000000000096E-2</c:v>
                      </c:pt>
                      <c:pt idx="3237">
                        <c:v>9.2217000000000104E-2</c:v>
                      </c:pt>
                      <c:pt idx="3238">
                        <c:v>9.2296500000000101E-2</c:v>
                      </c:pt>
                      <c:pt idx="3239">
                        <c:v>9.2375500000000096E-2</c:v>
                      </c:pt>
                      <c:pt idx="3240">
                        <c:v>9.2456500000000108E-2</c:v>
                      </c:pt>
                      <c:pt idx="3241">
                        <c:v>9.2537000000000091E-2</c:v>
                      </c:pt>
                      <c:pt idx="3242">
                        <c:v>9.2615500000000101E-2</c:v>
                      </c:pt>
                      <c:pt idx="3243">
                        <c:v>9.2704500000000106E-2</c:v>
                      </c:pt>
                      <c:pt idx="3244">
                        <c:v>9.2785500000000104E-2</c:v>
                      </c:pt>
                      <c:pt idx="3245">
                        <c:v>9.2870500000000092E-2</c:v>
                      </c:pt>
                      <c:pt idx="3246">
                        <c:v>9.2951000000000103E-2</c:v>
                      </c:pt>
                      <c:pt idx="3247">
                        <c:v>9.3028500000000125E-2</c:v>
                      </c:pt>
                      <c:pt idx="3248">
                        <c:v>9.3107000000000106E-2</c:v>
                      </c:pt>
                      <c:pt idx="3249">
                        <c:v>9.3184500000000087E-2</c:v>
                      </c:pt>
                      <c:pt idx="3250">
                        <c:v>9.3260000000000093E-2</c:v>
                      </c:pt>
                      <c:pt idx="3251">
                        <c:v>9.3335500000000071E-2</c:v>
                      </c:pt>
                      <c:pt idx="3252">
                        <c:v>9.3409000000000089E-2</c:v>
                      </c:pt>
                      <c:pt idx="3253">
                        <c:v>9.3479500000000063E-2</c:v>
                      </c:pt>
                      <c:pt idx="3254">
                        <c:v>9.3549000000000063E-2</c:v>
                      </c:pt>
                      <c:pt idx="3255">
                        <c:v>9.3617500000000062E-2</c:v>
                      </c:pt>
                      <c:pt idx="3256">
                        <c:v>9.3683000000000072E-2</c:v>
                      </c:pt>
                      <c:pt idx="3257">
                        <c:v>9.3749500000000055E-2</c:v>
                      </c:pt>
                      <c:pt idx="3258">
                        <c:v>9.3818500000000069E-2</c:v>
                      </c:pt>
                      <c:pt idx="3259">
                        <c:v>9.3876500000000085E-2</c:v>
                      </c:pt>
                      <c:pt idx="3260">
                        <c:v>9.3935000000000046E-2</c:v>
                      </c:pt>
                      <c:pt idx="3261">
                        <c:v>9.3988500000000044E-2</c:v>
                      </c:pt>
                      <c:pt idx="3262">
                        <c:v>9.404600000000006E-2</c:v>
                      </c:pt>
                      <c:pt idx="3263">
                        <c:v>9.4102000000000047E-2</c:v>
                      </c:pt>
                      <c:pt idx="3264">
                        <c:v>9.4153500000000043E-2</c:v>
                      </c:pt>
                      <c:pt idx="3265">
                        <c:v>9.4208000000000056E-2</c:v>
                      </c:pt>
                      <c:pt idx="3266">
                        <c:v>9.4254500000000033E-2</c:v>
                      </c:pt>
                      <c:pt idx="3267">
                        <c:v>9.4306000000000056E-2</c:v>
                      </c:pt>
                      <c:pt idx="3268">
                        <c:v>9.435150000000006E-2</c:v>
                      </c:pt>
                      <c:pt idx="3269">
                        <c:v>9.4402000000000055E-2</c:v>
                      </c:pt>
                      <c:pt idx="3270">
                        <c:v>9.4446000000000072E-2</c:v>
                      </c:pt>
                      <c:pt idx="3271">
                        <c:v>9.4491500000000048E-2</c:v>
                      </c:pt>
                      <c:pt idx="3272">
                        <c:v>9.453500000000005E-2</c:v>
                      </c:pt>
                      <c:pt idx="3273">
                        <c:v>9.4579000000000052E-2</c:v>
                      </c:pt>
                      <c:pt idx="3274">
                        <c:v>9.4631000000000062E-2</c:v>
                      </c:pt>
                      <c:pt idx="3275">
                        <c:v>9.4669000000000059E-2</c:v>
                      </c:pt>
                      <c:pt idx="3276">
                        <c:v>9.4709500000000058E-2</c:v>
                      </c:pt>
                      <c:pt idx="3277">
                        <c:v>9.4754000000000047E-2</c:v>
                      </c:pt>
                      <c:pt idx="3278">
                        <c:v>9.4792000000000043E-2</c:v>
                      </c:pt>
                      <c:pt idx="3279">
                        <c:v>9.4847000000000042E-2</c:v>
                      </c:pt>
                      <c:pt idx="3280">
                        <c:v>9.4896000000000064E-2</c:v>
                      </c:pt>
                      <c:pt idx="3281">
                        <c:v>9.4945500000000072E-2</c:v>
                      </c:pt>
                      <c:pt idx="3282">
                        <c:v>9.4989500000000074E-2</c:v>
                      </c:pt>
                      <c:pt idx="3283">
                        <c:v>9.503700000000008E-2</c:v>
                      </c:pt>
                      <c:pt idx="3284">
                        <c:v>9.5075500000000077E-2</c:v>
                      </c:pt>
                      <c:pt idx="3285">
                        <c:v>9.5121000000000067E-2</c:v>
                      </c:pt>
                      <c:pt idx="3286">
                        <c:v>9.5158500000000076E-2</c:v>
                      </c:pt>
                      <c:pt idx="3287">
                        <c:v>9.5199000000000075E-2</c:v>
                      </c:pt>
                      <c:pt idx="3288">
                        <c:v>9.523550000000007E-2</c:v>
                      </c:pt>
                      <c:pt idx="3289">
                        <c:v>9.5272500000000052E-2</c:v>
                      </c:pt>
                      <c:pt idx="3290">
                        <c:v>9.5306000000000057E-2</c:v>
                      </c:pt>
                      <c:pt idx="3291">
                        <c:v>9.5339000000000049E-2</c:v>
                      </c:pt>
                      <c:pt idx="3292">
                        <c:v>9.5389000000000057E-2</c:v>
                      </c:pt>
                      <c:pt idx="3293">
                        <c:v>9.5416000000000056E-2</c:v>
                      </c:pt>
                      <c:pt idx="3294">
                        <c:v>9.5510000000000039E-2</c:v>
                      </c:pt>
                      <c:pt idx="3295">
                        <c:v>9.5542000000000016E-2</c:v>
                      </c:pt>
                      <c:pt idx="3296">
                        <c:v>9.5580500000000013E-2</c:v>
                      </c:pt>
                      <c:pt idx="3297">
                        <c:v>9.5608500000000041E-2</c:v>
                      </c:pt>
                      <c:pt idx="3298">
                        <c:v>9.5639000000000016E-2</c:v>
                      </c:pt>
                      <c:pt idx="3299">
                        <c:v>9.5666500000000057E-2</c:v>
                      </c:pt>
                      <c:pt idx="3300">
                        <c:v>9.5690500000000026E-2</c:v>
                      </c:pt>
                      <c:pt idx="3301">
                        <c:v>9.5713500000000062E-2</c:v>
                      </c:pt>
                      <c:pt idx="3302">
                        <c:v>9.5722500000000058E-2</c:v>
                      </c:pt>
                      <c:pt idx="3303">
                        <c:v>9.5733000000000026E-2</c:v>
                      </c:pt>
                      <c:pt idx="3304">
                        <c:v>9.5742500000000022E-2</c:v>
                      </c:pt>
                      <c:pt idx="3305">
                        <c:v>9.5751500000000045E-2</c:v>
                      </c:pt>
                      <c:pt idx="3306">
                        <c:v>9.5769500000000049E-2</c:v>
                      </c:pt>
                      <c:pt idx="3307">
                        <c:v>9.5783000000000063E-2</c:v>
                      </c:pt>
                      <c:pt idx="3308">
                        <c:v>9.5793000000000059E-2</c:v>
                      </c:pt>
                      <c:pt idx="3309">
                        <c:v>9.5795000000000033E-2</c:v>
                      </c:pt>
                      <c:pt idx="3310">
                        <c:v>9.5800500000000038E-2</c:v>
                      </c:pt>
                      <c:pt idx="3311">
                        <c:v>9.5808500000000046E-2</c:v>
                      </c:pt>
                      <c:pt idx="3312">
                        <c:v>9.5813000000000023E-2</c:v>
                      </c:pt>
                      <c:pt idx="3313">
                        <c:v>9.5818000000000028E-2</c:v>
                      </c:pt>
                      <c:pt idx="3314">
                        <c:v>9.5826000000000022E-2</c:v>
                      </c:pt>
                      <c:pt idx="3315">
                        <c:v>9.5837500000000034E-2</c:v>
                      </c:pt>
                      <c:pt idx="3316">
                        <c:v>9.5845500000000042E-2</c:v>
                      </c:pt>
                      <c:pt idx="3317">
                        <c:v>9.5860000000000015E-2</c:v>
                      </c:pt>
                      <c:pt idx="3318">
                        <c:v>9.5864000000000005E-2</c:v>
                      </c:pt>
                      <c:pt idx="3319">
                        <c:v>9.5863000000000045E-2</c:v>
                      </c:pt>
                      <c:pt idx="3320">
                        <c:v>9.5856000000000011E-2</c:v>
                      </c:pt>
                      <c:pt idx="3321">
                        <c:v>9.5854000000000023E-2</c:v>
                      </c:pt>
                      <c:pt idx="3322">
                        <c:v>9.584750000000003E-2</c:v>
                      </c:pt>
                      <c:pt idx="3323">
                        <c:v>9.5835000000000045E-2</c:v>
                      </c:pt>
                      <c:pt idx="3324">
                        <c:v>9.5829000000000039E-2</c:v>
                      </c:pt>
                      <c:pt idx="3325">
                        <c:v>9.5758500000000024E-2</c:v>
                      </c:pt>
                      <c:pt idx="3326">
                        <c:v>9.5762000000000042E-2</c:v>
                      </c:pt>
                      <c:pt idx="3327">
                        <c:v>9.5738000000000045E-2</c:v>
                      </c:pt>
                      <c:pt idx="3328">
                        <c:v>9.5731000000000024E-2</c:v>
                      </c:pt>
                      <c:pt idx="3329">
                        <c:v>9.5724000000000031E-2</c:v>
                      </c:pt>
                      <c:pt idx="3330">
                        <c:v>9.5705500000000041E-2</c:v>
                      </c:pt>
                      <c:pt idx="3331">
                        <c:v>9.5692500000000041E-2</c:v>
                      </c:pt>
                      <c:pt idx="3332">
                        <c:v>9.5681500000000044E-2</c:v>
                      </c:pt>
                      <c:pt idx="3333">
                        <c:v>9.5668000000000003E-2</c:v>
                      </c:pt>
                      <c:pt idx="3334">
                        <c:v>9.5654500000000059E-2</c:v>
                      </c:pt>
                      <c:pt idx="3335">
                        <c:v>9.5643500000000034E-2</c:v>
                      </c:pt>
                      <c:pt idx="3336">
                        <c:v>9.5627500000000018E-2</c:v>
                      </c:pt>
                      <c:pt idx="3337">
                        <c:v>9.5609500000000014E-2</c:v>
                      </c:pt>
                      <c:pt idx="3338">
                        <c:v>9.5580499999999999E-2</c:v>
                      </c:pt>
                      <c:pt idx="3339">
                        <c:v>9.5562500000000009E-2</c:v>
                      </c:pt>
                      <c:pt idx="3340">
                        <c:v>9.5546500000000006E-2</c:v>
                      </c:pt>
                      <c:pt idx="3341">
                        <c:v>9.5523500000000025E-2</c:v>
                      </c:pt>
                      <c:pt idx="3342">
                        <c:v>9.5499000000000028E-2</c:v>
                      </c:pt>
                      <c:pt idx="3343">
                        <c:v>9.5466500000000037E-2</c:v>
                      </c:pt>
                      <c:pt idx="3344">
                        <c:v>9.544150000000004E-2</c:v>
                      </c:pt>
                      <c:pt idx="3345">
                        <c:v>9.5418000000000003E-2</c:v>
                      </c:pt>
                      <c:pt idx="3346">
                        <c:v>9.5392500000000005E-2</c:v>
                      </c:pt>
                      <c:pt idx="3347">
                        <c:v>9.5367000000000021E-2</c:v>
                      </c:pt>
                      <c:pt idx="3348">
                        <c:v>9.5332500000000028E-2</c:v>
                      </c:pt>
                      <c:pt idx="3349">
                        <c:v>9.5305500000000015E-2</c:v>
                      </c:pt>
                      <c:pt idx="3350">
                        <c:v>9.527900000000003E-2</c:v>
                      </c:pt>
                      <c:pt idx="3351">
                        <c:v>9.5243000000000036E-2</c:v>
                      </c:pt>
                      <c:pt idx="3352">
                        <c:v>9.5209000000000044E-2</c:v>
                      </c:pt>
                      <c:pt idx="3353">
                        <c:v>9.5181000000000043E-2</c:v>
                      </c:pt>
                      <c:pt idx="3354">
                        <c:v>9.5146500000000037E-2</c:v>
                      </c:pt>
                      <c:pt idx="3355">
                        <c:v>9.5113500000000017E-2</c:v>
                      </c:pt>
                      <c:pt idx="3356">
                        <c:v>9.5082E-2</c:v>
                      </c:pt>
                      <c:pt idx="3357">
                        <c:v>9.5048499999999994E-2</c:v>
                      </c:pt>
                      <c:pt idx="3358">
                        <c:v>9.5017499999999977E-2</c:v>
                      </c:pt>
                      <c:pt idx="3359">
                        <c:v>9.4995499999999997E-2</c:v>
                      </c:pt>
                      <c:pt idx="3360">
                        <c:v>9.4965999999999967E-2</c:v>
                      </c:pt>
                      <c:pt idx="3361">
                        <c:v>9.4931999999999975E-2</c:v>
                      </c:pt>
                      <c:pt idx="3362">
                        <c:v>9.4890499999999975E-2</c:v>
                      </c:pt>
                      <c:pt idx="3363">
                        <c:v>9.4859999999999972E-2</c:v>
                      </c:pt>
                      <c:pt idx="3364">
                        <c:v>9.4827499999999981E-2</c:v>
                      </c:pt>
                      <c:pt idx="3365">
                        <c:v>9.4792999999999988E-2</c:v>
                      </c:pt>
                      <c:pt idx="3366">
                        <c:v>9.4755499999999979E-2</c:v>
                      </c:pt>
                      <c:pt idx="3367">
                        <c:v>9.4721999999999987E-2</c:v>
                      </c:pt>
                      <c:pt idx="3368">
                        <c:v>9.4671499999999978E-2</c:v>
                      </c:pt>
                      <c:pt idx="3369">
                        <c:v>9.4631999999999994E-2</c:v>
                      </c:pt>
                      <c:pt idx="3370">
                        <c:v>9.4602000000000006E-2</c:v>
                      </c:pt>
                      <c:pt idx="3371">
                        <c:v>9.4563000000000008E-2</c:v>
                      </c:pt>
                      <c:pt idx="3372">
                        <c:v>9.4525999999999999E-2</c:v>
                      </c:pt>
                      <c:pt idx="3373">
                        <c:v>9.4488500000000003E-2</c:v>
                      </c:pt>
                      <c:pt idx="3374">
                        <c:v>9.4449000000000019E-2</c:v>
                      </c:pt>
                      <c:pt idx="3375">
                        <c:v>9.4408000000000034E-2</c:v>
                      </c:pt>
                      <c:pt idx="3376">
                        <c:v>9.4369500000000009E-2</c:v>
                      </c:pt>
                      <c:pt idx="3377">
                        <c:v>9.4335500000000044E-2</c:v>
                      </c:pt>
                      <c:pt idx="3378">
                        <c:v>9.4292000000000029E-2</c:v>
                      </c:pt>
                      <c:pt idx="3379">
                        <c:v>9.4246000000000038E-2</c:v>
                      </c:pt>
                      <c:pt idx="3380">
                        <c:v>9.4205500000000039E-2</c:v>
                      </c:pt>
                      <c:pt idx="3381">
                        <c:v>9.4160000000000035E-2</c:v>
                      </c:pt>
                      <c:pt idx="3382">
                        <c:v>9.4124500000000028E-2</c:v>
                      </c:pt>
                      <c:pt idx="3383">
                        <c:v>9.4081000000000026E-2</c:v>
                      </c:pt>
                      <c:pt idx="3384">
                        <c:v>9.4038000000000024E-2</c:v>
                      </c:pt>
                      <c:pt idx="3385">
                        <c:v>9.3984499999999999E-2</c:v>
                      </c:pt>
                      <c:pt idx="3386">
                        <c:v>9.3939500000000009E-2</c:v>
                      </c:pt>
                      <c:pt idx="3387">
                        <c:v>9.3892500000000018E-2</c:v>
                      </c:pt>
                      <c:pt idx="3388">
                        <c:v>9.3839500000000034E-2</c:v>
                      </c:pt>
                      <c:pt idx="3389">
                        <c:v>9.3799500000000022E-2</c:v>
                      </c:pt>
                      <c:pt idx="3390">
                        <c:v>9.3751500000000029E-2</c:v>
                      </c:pt>
                      <c:pt idx="3391">
                        <c:v>9.3726000000000018E-2</c:v>
                      </c:pt>
                      <c:pt idx="3392">
                        <c:v>9.3692500000000026E-2</c:v>
                      </c:pt>
                      <c:pt idx="3393">
                        <c:v>9.3651000000000012E-2</c:v>
                      </c:pt>
                      <c:pt idx="3394">
                        <c:v>9.3602500000000019E-2</c:v>
                      </c:pt>
                      <c:pt idx="3395">
                        <c:v>9.3556500000000029E-2</c:v>
                      </c:pt>
                      <c:pt idx="3396">
                        <c:v>9.3511000000000011E-2</c:v>
                      </c:pt>
                      <c:pt idx="3397">
                        <c:v>9.3463999999999992E-2</c:v>
                      </c:pt>
                      <c:pt idx="3398">
                        <c:v>9.3409999999999993E-2</c:v>
                      </c:pt>
                      <c:pt idx="3399">
                        <c:v>9.3374000000000013E-2</c:v>
                      </c:pt>
                      <c:pt idx="3400">
                        <c:v>9.3321000000000001E-2</c:v>
                      </c:pt>
                      <c:pt idx="3401">
                        <c:v>9.32785E-2</c:v>
                      </c:pt>
                      <c:pt idx="3402">
                        <c:v>9.3231499999999995E-2</c:v>
                      </c:pt>
                      <c:pt idx="3403">
                        <c:v>9.318700000000002E-2</c:v>
                      </c:pt>
                      <c:pt idx="3404">
                        <c:v>9.3140000000000001E-2</c:v>
                      </c:pt>
                      <c:pt idx="3405">
                        <c:v>9.3091499999999994E-2</c:v>
                      </c:pt>
                      <c:pt idx="3406">
                        <c:v>9.3046000000000004E-2</c:v>
                      </c:pt>
                      <c:pt idx="3407">
                        <c:v>9.2997499999999997E-2</c:v>
                      </c:pt>
                      <c:pt idx="3408">
                        <c:v>9.2952500000000007E-2</c:v>
                      </c:pt>
                      <c:pt idx="3409">
                        <c:v>9.2905000000000029E-2</c:v>
                      </c:pt>
                      <c:pt idx="3410">
                        <c:v>9.2862000000000028E-2</c:v>
                      </c:pt>
                      <c:pt idx="3411">
                        <c:v>9.2811000000000018E-2</c:v>
                      </c:pt>
                      <c:pt idx="3412">
                        <c:v>9.2764000000000041E-2</c:v>
                      </c:pt>
                      <c:pt idx="3413">
                        <c:v>9.2723000000000055E-2</c:v>
                      </c:pt>
                      <c:pt idx="3414">
                        <c:v>9.261650000000006E-2</c:v>
                      </c:pt>
                      <c:pt idx="3415">
                        <c:v>9.2867000000000074E-2</c:v>
                      </c:pt>
                      <c:pt idx="3416">
                        <c:v>9.2704500000000037E-2</c:v>
                      </c:pt>
                      <c:pt idx="3417">
                        <c:v>9.2515500000000056E-2</c:v>
                      </c:pt>
                      <c:pt idx="3418">
                        <c:v>9.2216000000000062E-2</c:v>
                      </c:pt>
                      <c:pt idx="3419">
                        <c:v>9.2057000000000055E-2</c:v>
                      </c:pt>
                      <c:pt idx="3420">
                        <c:v>9.2071500000000042E-2</c:v>
                      </c:pt>
                      <c:pt idx="3421">
                        <c:v>9.212900000000003E-2</c:v>
                      </c:pt>
                      <c:pt idx="3422">
                        <c:v>9.2062500000000005E-2</c:v>
                      </c:pt>
                      <c:pt idx="3423">
                        <c:v>9.1996000000000022E-2</c:v>
                      </c:pt>
                      <c:pt idx="3424">
                        <c:v>9.179200000000004E-2</c:v>
                      </c:pt>
                      <c:pt idx="3425">
                        <c:v>9.1629000000000002E-2</c:v>
                      </c:pt>
                      <c:pt idx="3426">
                        <c:v>9.1507500000000019E-2</c:v>
                      </c:pt>
                      <c:pt idx="3427">
                        <c:v>9.1407500000000003E-2</c:v>
                      </c:pt>
                      <c:pt idx="3428">
                        <c:v>9.1206000000000009E-2</c:v>
                      </c:pt>
                      <c:pt idx="3429">
                        <c:v>9.1215999999999978E-2</c:v>
                      </c:pt>
                      <c:pt idx="3430">
                        <c:v>9.1021999999999978E-2</c:v>
                      </c:pt>
                      <c:pt idx="3431">
                        <c:v>9.0796999999999989E-2</c:v>
                      </c:pt>
                      <c:pt idx="3432">
                        <c:v>9.0553499999999995E-2</c:v>
                      </c:pt>
                      <c:pt idx="3433">
                        <c:v>9.0362999999999985E-2</c:v>
                      </c:pt>
                      <c:pt idx="3434">
                        <c:v>9.026099999999998E-2</c:v>
                      </c:pt>
                      <c:pt idx="3435">
                        <c:v>9.0138499999999983E-2</c:v>
                      </c:pt>
                      <c:pt idx="3436">
                        <c:v>8.9944999999999983E-2</c:v>
                      </c:pt>
                      <c:pt idx="3437">
                        <c:v>8.9707499999999968E-2</c:v>
                      </c:pt>
                      <c:pt idx="3438">
                        <c:v>8.9496499999999979E-2</c:v>
                      </c:pt>
                      <c:pt idx="3439">
                        <c:v>8.9342499999999991E-2</c:v>
                      </c:pt>
                      <c:pt idx="3440">
                        <c:v>8.9188999999999991E-2</c:v>
                      </c:pt>
                      <c:pt idx="3441">
                        <c:v>8.9023499999999978E-2</c:v>
                      </c:pt>
                      <c:pt idx="3442">
                        <c:v>8.8812000000000002E-2</c:v>
                      </c:pt>
                      <c:pt idx="3443">
                        <c:v>8.8711000000000026E-2</c:v>
                      </c:pt>
                      <c:pt idx="3444">
                        <c:v>8.8491E-2</c:v>
                      </c:pt>
                      <c:pt idx="3445">
                        <c:v>8.8260500000000006E-2</c:v>
                      </c:pt>
                      <c:pt idx="3446">
                        <c:v>8.8114000000000026E-2</c:v>
                      </c:pt>
                      <c:pt idx="3447">
                        <c:v>8.8006500000000015E-2</c:v>
                      </c:pt>
                      <c:pt idx="3448">
                        <c:v>8.7834500000000038E-2</c:v>
                      </c:pt>
                      <c:pt idx="3449">
                        <c:v>8.7594500000000033E-2</c:v>
                      </c:pt>
                      <c:pt idx="3450">
                        <c:v>8.7390500000000024E-2</c:v>
                      </c:pt>
                      <c:pt idx="3451">
                        <c:v>8.7140000000000023E-2</c:v>
                      </c:pt>
                      <c:pt idx="3452">
                        <c:v>8.6973499999999995E-2</c:v>
                      </c:pt>
                      <c:pt idx="3453">
                        <c:v>8.6787500000000004E-2</c:v>
                      </c:pt>
                      <c:pt idx="3454">
                        <c:v>8.6549499999999974E-2</c:v>
                      </c:pt>
                      <c:pt idx="3455">
                        <c:v>8.6402999999999966E-2</c:v>
                      </c:pt>
                      <c:pt idx="3456">
                        <c:v>8.6251499999999967E-2</c:v>
                      </c:pt>
                      <c:pt idx="3457">
                        <c:v>8.6104499999999973E-2</c:v>
                      </c:pt>
                      <c:pt idx="3458">
                        <c:v>8.5946499999999967E-2</c:v>
                      </c:pt>
                      <c:pt idx="3459">
                        <c:v>8.5793999999999968E-2</c:v>
                      </c:pt>
                      <c:pt idx="3460">
                        <c:v>8.5580499999999962E-2</c:v>
                      </c:pt>
                      <c:pt idx="3461">
                        <c:v>8.544549999999998E-2</c:v>
                      </c:pt>
                      <c:pt idx="3462">
                        <c:v>8.5291499999999965E-2</c:v>
                      </c:pt>
                      <c:pt idx="3463">
                        <c:v>8.5147499999999959E-2</c:v>
                      </c:pt>
                      <c:pt idx="3464">
                        <c:v>8.5038499999999961E-2</c:v>
                      </c:pt>
                      <c:pt idx="3465">
                        <c:v>8.4874499999999978E-2</c:v>
                      </c:pt>
                      <c:pt idx="3466">
                        <c:v>8.4720999999999977E-2</c:v>
                      </c:pt>
                      <c:pt idx="3467">
                        <c:v>8.4535999999999986E-2</c:v>
                      </c:pt>
                      <c:pt idx="3468">
                        <c:v>8.4369499999999972E-2</c:v>
                      </c:pt>
                      <c:pt idx="3469">
                        <c:v>8.4232499999999988E-2</c:v>
                      </c:pt>
                      <c:pt idx="3470">
                        <c:v>8.4034500000000012E-2</c:v>
                      </c:pt>
                      <c:pt idx="3471">
                        <c:v>8.3850499999999994E-2</c:v>
                      </c:pt>
                      <c:pt idx="3472">
                        <c:v>8.3674000000000012E-2</c:v>
                      </c:pt>
                      <c:pt idx="3473">
                        <c:v>8.355700000000002E-2</c:v>
                      </c:pt>
                      <c:pt idx="3474">
                        <c:v>8.3430999999999991E-2</c:v>
                      </c:pt>
                      <c:pt idx="3475">
                        <c:v>8.3261000000000002E-2</c:v>
                      </c:pt>
                      <c:pt idx="3476">
                        <c:v>8.3087500000000036E-2</c:v>
                      </c:pt>
                      <c:pt idx="3477">
                        <c:v>8.2933000000000034E-2</c:v>
                      </c:pt>
                      <c:pt idx="3478">
                        <c:v>8.2780000000000034E-2</c:v>
                      </c:pt>
                      <c:pt idx="3479">
                        <c:v>8.2624500000000031E-2</c:v>
                      </c:pt>
                      <c:pt idx="3480">
                        <c:v>8.2474000000000006E-2</c:v>
                      </c:pt>
                      <c:pt idx="3481">
                        <c:v>8.2322000000000006E-2</c:v>
                      </c:pt>
                      <c:pt idx="3482">
                        <c:v>8.215900000000001E-2</c:v>
                      </c:pt>
                      <c:pt idx="3483">
                        <c:v>8.2022999999999971E-2</c:v>
                      </c:pt>
                      <c:pt idx="3484">
                        <c:v>8.1867999999999996E-2</c:v>
                      </c:pt>
                      <c:pt idx="3485">
                        <c:v>8.1741500000000009E-2</c:v>
                      </c:pt>
                      <c:pt idx="3486">
                        <c:v>8.1597500000000003E-2</c:v>
                      </c:pt>
                      <c:pt idx="3487">
                        <c:v>8.144499999999999E-2</c:v>
                      </c:pt>
                      <c:pt idx="3488">
                        <c:v>8.1293499999999991E-2</c:v>
                      </c:pt>
                      <c:pt idx="3489">
                        <c:v>8.1164500000000001E-2</c:v>
                      </c:pt>
                      <c:pt idx="3490">
                        <c:v>8.1022999999999998E-2</c:v>
                      </c:pt>
                      <c:pt idx="3491">
                        <c:v>8.0878499999999978E-2</c:v>
                      </c:pt>
                      <c:pt idx="3492">
                        <c:v>8.0726499999999979E-2</c:v>
                      </c:pt>
                      <c:pt idx="3493">
                        <c:v>8.0575499999999967E-2</c:v>
                      </c:pt>
                      <c:pt idx="3494">
                        <c:v>8.0431499999999975E-2</c:v>
                      </c:pt>
                      <c:pt idx="3495">
                        <c:v>8.031949999999996E-2</c:v>
                      </c:pt>
                      <c:pt idx="3496">
                        <c:v>8.018649999999998E-2</c:v>
                      </c:pt>
                      <c:pt idx="3497">
                        <c:v>8.0064499999999997E-2</c:v>
                      </c:pt>
                      <c:pt idx="3498">
                        <c:v>7.9920499999999992E-2</c:v>
                      </c:pt>
                      <c:pt idx="3499">
                        <c:v>7.9784999999999981E-2</c:v>
                      </c:pt>
                      <c:pt idx="3500">
                        <c:v>7.957599999999998E-2</c:v>
                      </c:pt>
                      <c:pt idx="3501">
                        <c:v>7.9435499999999978E-2</c:v>
                      </c:pt>
                      <c:pt idx="3502">
                        <c:v>7.9303999999999986E-2</c:v>
                      </c:pt>
                      <c:pt idx="3503">
                        <c:v>7.9187999999999981E-2</c:v>
                      </c:pt>
                      <c:pt idx="3504">
                        <c:v>7.9058499999999976E-2</c:v>
                      </c:pt>
                      <c:pt idx="3505">
                        <c:v>7.8958499999999987E-2</c:v>
                      </c:pt>
                      <c:pt idx="3506">
                        <c:v>7.8844499999999998E-2</c:v>
                      </c:pt>
                      <c:pt idx="3507">
                        <c:v>7.8722499999999987E-2</c:v>
                      </c:pt>
                      <c:pt idx="3508">
                        <c:v>7.8592999999999996E-2</c:v>
                      </c:pt>
                      <c:pt idx="3509">
                        <c:v>7.8457000000000013E-2</c:v>
                      </c:pt>
                      <c:pt idx="3510">
                        <c:v>7.8338500000000005E-2</c:v>
                      </c:pt>
                      <c:pt idx="3511">
                        <c:v>7.8200000000000006E-2</c:v>
                      </c:pt>
                      <c:pt idx="3512">
                        <c:v>7.8087000000000004E-2</c:v>
                      </c:pt>
                      <c:pt idx="3513">
                        <c:v>7.7948000000000017E-2</c:v>
                      </c:pt>
                      <c:pt idx="3514">
                        <c:v>7.782600000000002E-2</c:v>
                      </c:pt>
                      <c:pt idx="3515">
                        <c:v>7.767750000000001E-2</c:v>
                      </c:pt>
                      <c:pt idx="3516">
                        <c:v>7.7563000000000007E-2</c:v>
                      </c:pt>
                      <c:pt idx="3517">
                        <c:v>7.7404500000000015E-2</c:v>
                      </c:pt>
                      <c:pt idx="3518">
                        <c:v>7.7269500000000019E-2</c:v>
                      </c:pt>
                      <c:pt idx="3519">
                        <c:v>7.7133000000000007E-2</c:v>
                      </c:pt>
                      <c:pt idx="3520">
                        <c:v>7.6991999999999991E-2</c:v>
                      </c:pt>
                      <c:pt idx="3521">
                        <c:v>7.6838000000000004E-2</c:v>
                      </c:pt>
                      <c:pt idx="3522">
                        <c:v>7.670299999999998E-2</c:v>
                      </c:pt>
                      <c:pt idx="3523">
                        <c:v>7.6566999999999996E-2</c:v>
                      </c:pt>
                      <c:pt idx="3524">
                        <c:v>7.6416999999999999E-2</c:v>
                      </c:pt>
                      <c:pt idx="3525">
                        <c:v>7.6322500000000001E-2</c:v>
                      </c:pt>
                      <c:pt idx="3526">
                        <c:v>7.6154999999999987E-2</c:v>
                      </c:pt>
                      <c:pt idx="3527">
                        <c:v>7.6020000000000004E-2</c:v>
                      </c:pt>
                      <c:pt idx="3528">
                        <c:v>7.5920999999999988E-2</c:v>
                      </c:pt>
                      <c:pt idx="3529">
                        <c:v>7.578E-2</c:v>
                      </c:pt>
                      <c:pt idx="3530">
                        <c:v>7.5621999999999995E-2</c:v>
                      </c:pt>
                      <c:pt idx="3531">
                        <c:v>7.5473499999999985E-2</c:v>
                      </c:pt>
                      <c:pt idx="3532">
                        <c:v>7.5296500000000002E-2</c:v>
                      </c:pt>
                      <c:pt idx="3533">
                        <c:v>7.5133499999999992E-2</c:v>
                      </c:pt>
                      <c:pt idx="3534">
                        <c:v>7.4974499999999986E-2</c:v>
                      </c:pt>
                      <c:pt idx="3535">
                        <c:v>7.4803499999999981E-2</c:v>
                      </c:pt>
                      <c:pt idx="3536">
                        <c:v>7.4455999999999994E-2</c:v>
                      </c:pt>
                      <c:pt idx="3537">
                        <c:v>7.4299999999999991E-2</c:v>
                      </c:pt>
                      <c:pt idx="3538">
                        <c:v>7.4148999999999993E-2</c:v>
                      </c:pt>
                      <c:pt idx="3539">
                        <c:v>7.397250000000001E-2</c:v>
                      </c:pt>
                      <c:pt idx="3540">
                        <c:v>7.3785500000000004E-2</c:v>
                      </c:pt>
                      <c:pt idx="3541">
                        <c:v>7.3614499999999999E-2</c:v>
                      </c:pt>
                      <c:pt idx="3542">
                        <c:v>7.3454000000000005E-2</c:v>
                      </c:pt>
                      <c:pt idx="3543">
                        <c:v>7.3280500000000012E-2</c:v>
                      </c:pt>
                      <c:pt idx="3544">
                        <c:v>7.311750000000003E-2</c:v>
                      </c:pt>
                      <c:pt idx="3545">
                        <c:v>7.2953000000000018E-2</c:v>
                      </c:pt>
                      <c:pt idx="3546">
                        <c:v>7.2781500000000013E-2</c:v>
                      </c:pt>
                      <c:pt idx="3547">
                        <c:v>7.262250000000002E-2</c:v>
                      </c:pt>
                      <c:pt idx="3548">
                        <c:v>7.2454500000000019E-2</c:v>
                      </c:pt>
                      <c:pt idx="3549">
                        <c:v>7.2315000000000018E-2</c:v>
                      </c:pt>
                      <c:pt idx="3550">
                        <c:v>7.2145500000000029E-2</c:v>
                      </c:pt>
                      <c:pt idx="3551">
                        <c:v>7.2143000000000027E-2</c:v>
                      </c:pt>
                      <c:pt idx="3552">
                        <c:v>7.195250000000003E-2</c:v>
                      </c:pt>
                      <c:pt idx="3553">
                        <c:v>7.1801000000000018E-2</c:v>
                      </c:pt>
                      <c:pt idx="3554">
                        <c:v>7.1633000000000002E-2</c:v>
                      </c:pt>
                      <c:pt idx="3555">
                        <c:v>7.1471000000000021E-2</c:v>
                      </c:pt>
                      <c:pt idx="3556">
                        <c:v>7.1299500000000016E-2</c:v>
                      </c:pt>
                      <c:pt idx="3557">
                        <c:v>7.1136500000000005E-2</c:v>
                      </c:pt>
                      <c:pt idx="3558">
                        <c:v>7.0967500000000017E-2</c:v>
                      </c:pt>
                      <c:pt idx="3559">
                        <c:v>7.0780999999999997E-2</c:v>
                      </c:pt>
                      <c:pt idx="3560">
                        <c:v>7.0616000000000012E-2</c:v>
                      </c:pt>
                      <c:pt idx="3561">
                        <c:v>7.0482000000000003E-2</c:v>
                      </c:pt>
                      <c:pt idx="3562">
                        <c:v>7.0366500000000012E-2</c:v>
                      </c:pt>
                      <c:pt idx="3563">
                        <c:v>7.0174500000000001E-2</c:v>
                      </c:pt>
                      <c:pt idx="3564">
                        <c:v>7.0028999999999994E-2</c:v>
                      </c:pt>
                      <c:pt idx="3565">
                        <c:v>6.9851499999999997E-2</c:v>
                      </c:pt>
                      <c:pt idx="3566">
                        <c:v>6.9669500000000009E-2</c:v>
                      </c:pt>
                      <c:pt idx="3567">
                        <c:v>6.9485500000000006E-2</c:v>
                      </c:pt>
                      <c:pt idx="3568">
                        <c:v>6.9318000000000005E-2</c:v>
                      </c:pt>
                      <c:pt idx="3569">
                        <c:v>6.9147000000000014E-2</c:v>
                      </c:pt>
                      <c:pt idx="3570">
                        <c:v>6.8961000000000022E-2</c:v>
                      </c:pt>
                      <c:pt idx="3571">
                        <c:v>6.8777500000000005E-2</c:v>
                      </c:pt>
                      <c:pt idx="3572">
                        <c:v>6.860150000000001E-2</c:v>
                      </c:pt>
                      <c:pt idx="3573">
                        <c:v>6.8432500000000007E-2</c:v>
                      </c:pt>
                      <c:pt idx="3574">
                        <c:v>6.8251999999999993E-2</c:v>
                      </c:pt>
                      <c:pt idx="3575">
                        <c:v>6.8078E-2</c:v>
                      </c:pt>
                      <c:pt idx="3576">
                        <c:v>6.7903500000000006E-2</c:v>
                      </c:pt>
                      <c:pt idx="3577">
                        <c:v>6.7684000000000008E-2</c:v>
                      </c:pt>
                      <c:pt idx="3578">
                        <c:v>6.7477500000000024E-2</c:v>
                      </c:pt>
                      <c:pt idx="3579">
                        <c:v>6.7285000000000025E-2</c:v>
                      </c:pt>
                      <c:pt idx="3580">
                        <c:v>6.7092000000000013E-2</c:v>
                      </c:pt>
                      <c:pt idx="3581">
                        <c:v>6.6884000000000027E-2</c:v>
                      </c:pt>
                      <c:pt idx="3582">
                        <c:v>6.6672500000000023E-2</c:v>
                      </c:pt>
                      <c:pt idx="3583">
                        <c:v>6.6463500000000023E-2</c:v>
                      </c:pt>
                      <c:pt idx="3584">
                        <c:v>6.627050000000001E-2</c:v>
                      </c:pt>
                      <c:pt idx="3585">
                        <c:v>6.6010000000000013E-2</c:v>
                      </c:pt>
                      <c:pt idx="3586">
                        <c:v>6.5841500000000025E-2</c:v>
                      </c:pt>
                      <c:pt idx="3587">
                        <c:v>6.5639500000000017E-2</c:v>
                      </c:pt>
                      <c:pt idx="3588">
                        <c:v>6.5442500000000028E-2</c:v>
                      </c:pt>
                      <c:pt idx="3589">
                        <c:v>6.5209000000000017E-2</c:v>
                      </c:pt>
                      <c:pt idx="3590">
                        <c:v>6.4991000000000021E-2</c:v>
                      </c:pt>
                      <c:pt idx="3591">
                        <c:v>6.485150000000002E-2</c:v>
                      </c:pt>
                      <c:pt idx="3592">
                        <c:v>6.4622000000000013E-2</c:v>
                      </c:pt>
                      <c:pt idx="3593">
                        <c:v>6.44015E-2</c:v>
                      </c:pt>
                      <c:pt idx="3594">
                        <c:v>6.4190000000000011E-2</c:v>
                      </c:pt>
                      <c:pt idx="3595">
                        <c:v>6.400900000000001E-2</c:v>
                      </c:pt>
                      <c:pt idx="3596">
                        <c:v>6.3817000000000013E-2</c:v>
                      </c:pt>
                      <c:pt idx="3597">
                        <c:v>6.3596E-2</c:v>
                      </c:pt>
                      <c:pt idx="3598">
                        <c:v>6.3393999999999992E-2</c:v>
                      </c:pt>
                      <c:pt idx="3599">
                        <c:v>6.3144499999999992E-2</c:v>
                      </c:pt>
                      <c:pt idx="3600">
                        <c:v>6.2926499999999996E-2</c:v>
                      </c:pt>
                      <c:pt idx="3601">
                        <c:v>6.2697000000000003E-2</c:v>
                      </c:pt>
                      <c:pt idx="3602">
                        <c:v>6.2469500000000011E-2</c:v>
                      </c:pt>
                      <c:pt idx="3603">
                        <c:v>6.2187500000000021E-2</c:v>
                      </c:pt>
                      <c:pt idx="3604">
                        <c:v>6.1962500000000025E-2</c:v>
                      </c:pt>
                      <c:pt idx="3605">
                        <c:v>6.1745000000000036E-2</c:v>
                      </c:pt>
                      <c:pt idx="3606">
                        <c:v>6.1513500000000026E-2</c:v>
                      </c:pt>
                      <c:pt idx="3607">
                        <c:v>6.1272000000000021E-2</c:v>
                      </c:pt>
                      <c:pt idx="3608">
                        <c:v>6.104250000000002E-2</c:v>
                      </c:pt>
                      <c:pt idx="3609">
                        <c:v>6.0812000000000033E-2</c:v>
                      </c:pt>
                      <c:pt idx="3610">
                        <c:v>6.0547500000000032E-2</c:v>
                      </c:pt>
                      <c:pt idx="3611">
                        <c:v>6.0307000000000027E-2</c:v>
                      </c:pt>
                      <c:pt idx="3612">
                        <c:v>6.0026500000000038E-2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5FBC-45EC-BD3A-D7FE6D58391D}"/>
                  </c:ext>
                </c:extLst>
              </c15:ser>
            </c15:filteredScatterSeries>
            <c15:filteredScatterSeries>
              <c15:ser>
                <c:idx val="7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344A'!$BK$1</c15:sqref>
                        </c15:formulaRef>
                      </c:ext>
                    </c:extLst>
                    <c:strCache>
                      <c:ptCount val="1"/>
                      <c:pt idx="0">
                        <c:v>Disk-33_Out, 344 A</c:v>
                      </c:pt>
                    </c:strCache>
                  </c:strRef>
                </c:tx>
                <c:spPr>
                  <a:ln w="19050" cap="rnd">
                    <a:solidFill>
                      <a:srgbClr val="FF000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344A'!$C$4:$C$3616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-3.5159999999999997E-2</c:v>
                      </c:pt>
                      <c:pt idx="1">
                        <c:v>-3.0880000000000001E-2</c:v>
                      </c:pt>
                      <c:pt idx="2">
                        <c:v>2.8670000000000001E-2</c:v>
                      </c:pt>
                      <c:pt idx="3">
                        <c:v>-3.0169999999999999E-2</c:v>
                      </c:pt>
                      <c:pt idx="4">
                        <c:v>-3.7200000000000002E-3</c:v>
                      </c:pt>
                      <c:pt idx="5">
                        <c:v>-4.4609999999999997E-2</c:v>
                      </c:pt>
                      <c:pt idx="6">
                        <c:v>6.1500000000000001E-3</c:v>
                      </c:pt>
                      <c:pt idx="7">
                        <c:v>-8.2199999999999999E-3</c:v>
                      </c:pt>
                      <c:pt idx="8">
                        <c:v>-8.9499999999999996E-3</c:v>
                      </c:pt>
                      <c:pt idx="9">
                        <c:v>-1.338E-2</c:v>
                      </c:pt>
                      <c:pt idx="10">
                        <c:v>2.7369999999999998E-2</c:v>
                      </c:pt>
                      <c:pt idx="11">
                        <c:v>-2.0300000000000001E-3</c:v>
                      </c:pt>
                      <c:pt idx="12">
                        <c:v>-2.2399999999999998E-3</c:v>
                      </c:pt>
                      <c:pt idx="13">
                        <c:v>-2.1900000000000001E-3</c:v>
                      </c:pt>
                      <c:pt idx="14" formatCode="0.00E+00">
                        <c:v>6.30081E-4</c:v>
                      </c:pt>
                      <c:pt idx="15">
                        <c:v>1.66E-2</c:v>
                      </c:pt>
                      <c:pt idx="16">
                        <c:v>-1.618E-2</c:v>
                      </c:pt>
                      <c:pt idx="17">
                        <c:v>-4.5700000000000003E-3</c:v>
                      </c:pt>
                      <c:pt idx="18">
                        <c:v>-1.9890000000000001E-2</c:v>
                      </c:pt>
                      <c:pt idx="19">
                        <c:v>2.5510000000000001E-2</c:v>
                      </c:pt>
                      <c:pt idx="20">
                        <c:v>3.5810000000000002E-2</c:v>
                      </c:pt>
                      <c:pt idx="21">
                        <c:v>0.24636</c:v>
                      </c:pt>
                      <c:pt idx="22">
                        <c:v>0.59943000000000002</c:v>
                      </c:pt>
                      <c:pt idx="23">
                        <c:v>0.89822999999999997</c:v>
                      </c:pt>
                      <c:pt idx="24">
                        <c:v>1.0985100000000001</c:v>
                      </c:pt>
                      <c:pt idx="25">
                        <c:v>1.3666499999999999</c:v>
                      </c:pt>
                      <c:pt idx="26">
                        <c:v>1.6165499999999999</c:v>
                      </c:pt>
                      <c:pt idx="27">
                        <c:v>1.90778</c:v>
                      </c:pt>
                      <c:pt idx="28">
                        <c:v>2.1311399999999998</c:v>
                      </c:pt>
                      <c:pt idx="29">
                        <c:v>2.38774</c:v>
                      </c:pt>
                      <c:pt idx="30">
                        <c:v>2.6627800000000001</c:v>
                      </c:pt>
                      <c:pt idx="31">
                        <c:v>2.9049399999999999</c:v>
                      </c:pt>
                      <c:pt idx="32">
                        <c:v>3.1744300000000001</c:v>
                      </c:pt>
                      <c:pt idx="33">
                        <c:v>3.37113</c:v>
                      </c:pt>
                      <c:pt idx="34">
                        <c:v>3.6148199999999999</c:v>
                      </c:pt>
                      <c:pt idx="35">
                        <c:v>3.8898299999999999</c:v>
                      </c:pt>
                      <c:pt idx="36">
                        <c:v>4.1555999999999997</c:v>
                      </c:pt>
                      <c:pt idx="37">
                        <c:v>4.4379400000000002</c:v>
                      </c:pt>
                      <c:pt idx="38">
                        <c:v>4.6747399999999999</c:v>
                      </c:pt>
                      <c:pt idx="39">
                        <c:v>4.8831899999999999</c:v>
                      </c:pt>
                      <c:pt idx="40">
                        <c:v>5.2885600000000004</c:v>
                      </c:pt>
                      <c:pt idx="41">
                        <c:v>5.3772799999999998</c:v>
                      </c:pt>
                      <c:pt idx="42">
                        <c:v>5.6045800000000003</c:v>
                      </c:pt>
                      <c:pt idx="43">
                        <c:v>5.8922400000000001</c:v>
                      </c:pt>
                      <c:pt idx="44">
                        <c:v>6.1825000000000001</c:v>
                      </c:pt>
                      <c:pt idx="45">
                        <c:v>6.3943399999999997</c:v>
                      </c:pt>
                      <c:pt idx="46">
                        <c:v>6.6378899999999996</c:v>
                      </c:pt>
                      <c:pt idx="47">
                        <c:v>6.8905599999999998</c:v>
                      </c:pt>
                      <c:pt idx="48">
                        <c:v>7.15252</c:v>
                      </c:pt>
                      <c:pt idx="49">
                        <c:v>7.3896199999999999</c:v>
                      </c:pt>
                      <c:pt idx="50">
                        <c:v>7.6230799999999999</c:v>
                      </c:pt>
                      <c:pt idx="51">
                        <c:v>7.83535</c:v>
                      </c:pt>
                      <c:pt idx="52">
                        <c:v>8.1307100000000005</c:v>
                      </c:pt>
                      <c:pt idx="53">
                        <c:v>8.4083299999999994</c:v>
                      </c:pt>
                      <c:pt idx="54">
                        <c:v>8.6501900000000003</c:v>
                      </c:pt>
                      <c:pt idx="55">
                        <c:v>8.9133899999999997</c:v>
                      </c:pt>
                      <c:pt idx="56">
                        <c:v>9.1709399999999999</c:v>
                      </c:pt>
                      <c:pt idx="57">
                        <c:v>9.4584299999999999</c:v>
                      </c:pt>
                      <c:pt idx="58">
                        <c:v>9.6511800000000001</c:v>
                      </c:pt>
                      <c:pt idx="59">
                        <c:v>9.8958600000000008</c:v>
                      </c:pt>
                      <c:pt idx="60">
                        <c:v>9.9817999999999998</c:v>
                      </c:pt>
                      <c:pt idx="61">
                        <c:v>10.00489</c:v>
                      </c:pt>
                      <c:pt idx="62">
                        <c:v>9.9523200000000003</c:v>
                      </c:pt>
                      <c:pt idx="63">
                        <c:v>9.9787599999999994</c:v>
                      </c:pt>
                      <c:pt idx="64">
                        <c:v>9.9808000000000003</c:v>
                      </c:pt>
                      <c:pt idx="65">
                        <c:v>10.00844</c:v>
                      </c:pt>
                      <c:pt idx="66">
                        <c:v>9.9558300000000006</c:v>
                      </c:pt>
                      <c:pt idx="67">
                        <c:v>9.9416200000000003</c:v>
                      </c:pt>
                      <c:pt idx="68">
                        <c:v>9.9723600000000001</c:v>
                      </c:pt>
                      <c:pt idx="69">
                        <c:v>9.9630899999999993</c:v>
                      </c:pt>
                      <c:pt idx="70">
                        <c:v>9.9787099999999995</c:v>
                      </c:pt>
                      <c:pt idx="71">
                        <c:v>9.9307400000000001</c:v>
                      </c:pt>
                      <c:pt idx="72">
                        <c:v>9.9558499999999999</c:v>
                      </c:pt>
                      <c:pt idx="73">
                        <c:v>9.9701400000000007</c:v>
                      </c:pt>
                      <c:pt idx="74">
                        <c:v>9.9783799999999996</c:v>
                      </c:pt>
                      <c:pt idx="75">
                        <c:v>9.9703400000000002</c:v>
                      </c:pt>
                      <c:pt idx="76">
                        <c:v>9.95641</c:v>
                      </c:pt>
                      <c:pt idx="77">
                        <c:v>9.9758999999999993</c:v>
                      </c:pt>
                      <c:pt idx="78">
                        <c:v>9.9907699999999995</c:v>
                      </c:pt>
                      <c:pt idx="79">
                        <c:v>9.9307200000000009</c:v>
                      </c:pt>
                      <c:pt idx="80">
                        <c:v>9.9390099999999997</c:v>
                      </c:pt>
                      <c:pt idx="81">
                        <c:v>9.9514600000000009</c:v>
                      </c:pt>
                      <c:pt idx="82">
                        <c:v>9.9752399999999994</c:v>
                      </c:pt>
                      <c:pt idx="83">
                        <c:v>9.9396100000000001</c:v>
                      </c:pt>
                      <c:pt idx="84">
                        <c:v>9.9419299999999993</c:v>
                      </c:pt>
                      <c:pt idx="85">
                        <c:v>9.9442900000000005</c:v>
                      </c:pt>
                      <c:pt idx="86">
                        <c:v>9.9412000000000003</c:v>
                      </c:pt>
                      <c:pt idx="87">
                        <c:v>9.9610599999999998</c:v>
                      </c:pt>
                      <c:pt idx="88">
                        <c:v>9.9204600000000003</c:v>
                      </c:pt>
                      <c:pt idx="89">
                        <c:v>9.9358599999999999</c:v>
                      </c:pt>
                      <c:pt idx="90">
                        <c:v>9.9436099999999996</c:v>
                      </c:pt>
                      <c:pt idx="91">
                        <c:v>9.9902599999999993</c:v>
                      </c:pt>
                      <c:pt idx="92">
                        <c:v>9.95425</c:v>
                      </c:pt>
                      <c:pt idx="93">
                        <c:v>9.9503599999999999</c:v>
                      </c:pt>
                      <c:pt idx="94">
                        <c:v>9.9395699999999998</c:v>
                      </c:pt>
                      <c:pt idx="95">
                        <c:v>9.9651599999999991</c:v>
                      </c:pt>
                      <c:pt idx="96">
                        <c:v>9.9706700000000001</c:v>
                      </c:pt>
                      <c:pt idx="97">
                        <c:v>9.9518599999999999</c:v>
                      </c:pt>
                      <c:pt idx="98">
                        <c:v>9.9624400000000009</c:v>
                      </c:pt>
                      <c:pt idx="99">
                        <c:v>9.9940599999999993</c:v>
                      </c:pt>
                      <c:pt idx="100">
                        <c:v>9.9387500000000006</c:v>
                      </c:pt>
                      <c:pt idx="101">
                        <c:v>10.07457</c:v>
                      </c:pt>
                      <c:pt idx="102">
                        <c:v>9.9299800000000005</c:v>
                      </c:pt>
                      <c:pt idx="103">
                        <c:v>9.9574999999999996</c:v>
                      </c:pt>
                      <c:pt idx="104">
                        <c:v>9.9489999999999998</c:v>
                      </c:pt>
                      <c:pt idx="105">
                        <c:v>9.9793400000000005</c:v>
                      </c:pt>
                      <c:pt idx="106">
                        <c:v>9.9550900000000002</c:v>
                      </c:pt>
                      <c:pt idx="107">
                        <c:v>9.9607299999999999</c:v>
                      </c:pt>
                      <c:pt idx="108">
                        <c:v>9.9919100000000007</c:v>
                      </c:pt>
                      <c:pt idx="109">
                        <c:v>9.9424399999999995</c:v>
                      </c:pt>
                      <c:pt idx="110">
                        <c:v>9.9449699999999996</c:v>
                      </c:pt>
                      <c:pt idx="111">
                        <c:v>9.9211200000000002</c:v>
                      </c:pt>
                      <c:pt idx="112">
                        <c:v>9.9526800000000009</c:v>
                      </c:pt>
                      <c:pt idx="113">
                        <c:v>9.9331800000000001</c:v>
                      </c:pt>
                      <c:pt idx="114">
                        <c:v>9.9395600000000002</c:v>
                      </c:pt>
                      <c:pt idx="115">
                        <c:v>9.9410600000000002</c:v>
                      </c:pt>
                      <c:pt idx="116">
                        <c:v>9.9762699999999995</c:v>
                      </c:pt>
                      <c:pt idx="117">
                        <c:v>9.9234500000000008</c:v>
                      </c:pt>
                      <c:pt idx="118">
                        <c:v>9.9334600000000002</c:v>
                      </c:pt>
                      <c:pt idx="119">
                        <c:v>9.9288900000000009</c:v>
                      </c:pt>
                      <c:pt idx="120">
                        <c:v>9.9471399999999992</c:v>
                      </c:pt>
                      <c:pt idx="121">
                        <c:v>9.9347100000000008</c:v>
                      </c:pt>
                      <c:pt idx="122">
                        <c:v>9.9302200000000003</c:v>
                      </c:pt>
                      <c:pt idx="123">
                        <c:v>9.9509600000000002</c:v>
                      </c:pt>
                      <c:pt idx="124">
                        <c:v>9.9592399999999994</c:v>
                      </c:pt>
                      <c:pt idx="125">
                        <c:v>9.9572500000000002</c:v>
                      </c:pt>
                      <c:pt idx="126">
                        <c:v>9.9470899999999993</c:v>
                      </c:pt>
                      <c:pt idx="127">
                        <c:v>9.9399200000000008</c:v>
                      </c:pt>
                      <c:pt idx="128">
                        <c:v>9.9001199999999994</c:v>
                      </c:pt>
                      <c:pt idx="129">
                        <c:v>9.9529399999999999</c:v>
                      </c:pt>
                      <c:pt idx="130">
                        <c:v>9.9416200000000003</c:v>
                      </c:pt>
                      <c:pt idx="131">
                        <c:v>9.9452099999999994</c:v>
                      </c:pt>
                      <c:pt idx="132">
                        <c:v>9.9509600000000002</c:v>
                      </c:pt>
                      <c:pt idx="133">
                        <c:v>9.9761299999999995</c:v>
                      </c:pt>
                      <c:pt idx="134">
                        <c:v>9.9545700000000004</c:v>
                      </c:pt>
                      <c:pt idx="135">
                        <c:v>9.9426299999999994</c:v>
                      </c:pt>
                      <c:pt idx="136">
                        <c:v>9.9269400000000001</c:v>
                      </c:pt>
                      <c:pt idx="137">
                        <c:v>9.9679800000000007</c:v>
                      </c:pt>
                      <c:pt idx="138">
                        <c:v>9.9548000000000005</c:v>
                      </c:pt>
                      <c:pt idx="139">
                        <c:v>9.9727300000000003</c:v>
                      </c:pt>
                      <c:pt idx="140">
                        <c:v>9.9594900000000006</c:v>
                      </c:pt>
                      <c:pt idx="141">
                        <c:v>9.9898600000000002</c:v>
                      </c:pt>
                      <c:pt idx="142">
                        <c:v>9.9868199999999998</c:v>
                      </c:pt>
                      <c:pt idx="143">
                        <c:v>9.9701000000000004</c:v>
                      </c:pt>
                      <c:pt idx="144">
                        <c:v>9.9589099999999995</c:v>
                      </c:pt>
                      <c:pt idx="145">
                        <c:v>9.9432600000000004</c:v>
                      </c:pt>
                      <c:pt idx="146">
                        <c:v>9.9699399999999994</c:v>
                      </c:pt>
                      <c:pt idx="147">
                        <c:v>9.9472299999999994</c:v>
                      </c:pt>
                      <c:pt idx="148">
                        <c:v>9.9472000000000005</c:v>
                      </c:pt>
                      <c:pt idx="149">
                        <c:v>9.95519</c:v>
                      </c:pt>
                      <c:pt idx="150">
                        <c:v>9.9755500000000001</c:v>
                      </c:pt>
                      <c:pt idx="151">
                        <c:v>9.9448799999999995</c:v>
                      </c:pt>
                      <c:pt idx="152">
                        <c:v>9.9413099999999996</c:v>
                      </c:pt>
                      <c:pt idx="153">
                        <c:v>9.9602299999999993</c:v>
                      </c:pt>
                      <c:pt idx="154">
                        <c:v>9.9902300000000004</c:v>
                      </c:pt>
                      <c:pt idx="155">
                        <c:v>9.9377700000000004</c:v>
                      </c:pt>
                      <c:pt idx="156">
                        <c:v>10.0502</c:v>
                      </c:pt>
                      <c:pt idx="157">
                        <c:v>10.066750000000001</c:v>
                      </c:pt>
                      <c:pt idx="158">
                        <c:v>9.9564000000000004</c:v>
                      </c:pt>
                      <c:pt idx="159">
                        <c:v>9.9960699999999996</c:v>
                      </c:pt>
                      <c:pt idx="160">
                        <c:v>9.9986800000000002</c:v>
                      </c:pt>
                      <c:pt idx="161">
                        <c:v>9.9879200000000008</c:v>
                      </c:pt>
                      <c:pt idx="162">
                        <c:v>10.02623</c:v>
                      </c:pt>
                      <c:pt idx="163">
                        <c:v>9.9947999999999997</c:v>
                      </c:pt>
                      <c:pt idx="164">
                        <c:v>9.9565800000000007</c:v>
                      </c:pt>
                      <c:pt idx="165">
                        <c:v>9.95383</c:v>
                      </c:pt>
                      <c:pt idx="166">
                        <c:v>9.9195899999999995</c:v>
                      </c:pt>
                      <c:pt idx="167">
                        <c:v>9.9671400000000006</c:v>
                      </c:pt>
                      <c:pt idx="168">
                        <c:v>9.9348799999999997</c:v>
                      </c:pt>
                      <c:pt idx="169">
                        <c:v>9.9613200000000006</c:v>
                      </c:pt>
                      <c:pt idx="170">
                        <c:v>9.9315700000000007</c:v>
                      </c:pt>
                      <c:pt idx="171">
                        <c:v>9.9598399999999998</c:v>
                      </c:pt>
                      <c:pt idx="172">
                        <c:v>9.9456500000000005</c:v>
                      </c:pt>
                      <c:pt idx="173">
                        <c:v>9.9112799999999996</c:v>
                      </c:pt>
                      <c:pt idx="174">
                        <c:v>9.9081200000000003</c:v>
                      </c:pt>
                      <c:pt idx="175">
                        <c:v>9.9501799999999996</c:v>
                      </c:pt>
                      <c:pt idx="176">
                        <c:v>9.9254999999999995</c:v>
                      </c:pt>
                      <c:pt idx="177">
                        <c:v>9.9268599999999996</c:v>
                      </c:pt>
                      <c:pt idx="178">
                        <c:v>9.9458400000000005</c:v>
                      </c:pt>
                      <c:pt idx="179">
                        <c:v>9.9552800000000001</c:v>
                      </c:pt>
                      <c:pt idx="180">
                        <c:v>9.9803300000000004</c:v>
                      </c:pt>
                      <c:pt idx="181">
                        <c:v>9.9514700000000005</c:v>
                      </c:pt>
                      <c:pt idx="182">
                        <c:v>9.93797</c:v>
                      </c:pt>
                      <c:pt idx="183">
                        <c:v>9.9239200000000007</c:v>
                      </c:pt>
                      <c:pt idx="184">
                        <c:v>9.9474199999999993</c:v>
                      </c:pt>
                      <c:pt idx="185">
                        <c:v>9.9169599999999996</c:v>
                      </c:pt>
                      <c:pt idx="186">
                        <c:v>9.9456199999999999</c:v>
                      </c:pt>
                      <c:pt idx="187">
                        <c:v>9.9454100000000007</c:v>
                      </c:pt>
                      <c:pt idx="188">
                        <c:v>9.9757599999999993</c:v>
                      </c:pt>
                      <c:pt idx="189">
                        <c:v>9.9365900000000007</c:v>
                      </c:pt>
                      <c:pt idx="190">
                        <c:v>9.9190500000000004</c:v>
                      </c:pt>
                      <c:pt idx="191">
                        <c:v>9.9267199999999995</c:v>
                      </c:pt>
                      <c:pt idx="192">
                        <c:v>9.9549000000000003</c:v>
                      </c:pt>
                      <c:pt idx="193">
                        <c:v>9.9382300000000008</c:v>
                      </c:pt>
                      <c:pt idx="194">
                        <c:v>9.9277700000000006</c:v>
                      </c:pt>
                      <c:pt idx="195">
                        <c:v>9.9448299999999996</c:v>
                      </c:pt>
                      <c:pt idx="196">
                        <c:v>9.9800599999999999</c:v>
                      </c:pt>
                      <c:pt idx="197">
                        <c:v>9.9696700000000007</c:v>
                      </c:pt>
                      <c:pt idx="198">
                        <c:v>9.9806799999999996</c:v>
                      </c:pt>
                      <c:pt idx="199">
                        <c:v>9.9629700000000003</c:v>
                      </c:pt>
                      <c:pt idx="200">
                        <c:v>9.9342799999999993</c:v>
                      </c:pt>
                      <c:pt idx="201">
                        <c:v>9.9814500000000006</c:v>
                      </c:pt>
                      <c:pt idx="202">
                        <c:v>9.9465400000000006</c:v>
                      </c:pt>
                      <c:pt idx="203">
                        <c:v>9.9558700000000009</c:v>
                      </c:pt>
                      <c:pt idx="204">
                        <c:v>9.9349000000000007</c:v>
                      </c:pt>
                      <c:pt idx="205">
                        <c:v>9.9713399999999996</c:v>
                      </c:pt>
                      <c:pt idx="206">
                        <c:v>9.94468</c:v>
                      </c:pt>
                      <c:pt idx="207">
                        <c:v>9.9472000000000005</c:v>
                      </c:pt>
                      <c:pt idx="208">
                        <c:v>9.9230999999999998</c:v>
                      </c:pt>
                      <c:pt idx="209">
                        <c:v>9.9620200000000008</c:v>
                      </c:pt>
                      <c:pt idx="210">
                        <c:v>9.9408300000000001</c:v>
                      </c:pt>
                      <c:pt idx="211">
                        <c:v>9.9358799999999992</c:v>
                      </c:pt>
                      <c:pt idx="212">
                        <c:v>9.93248</c:v>
                      </c:pt>
                      <c:pt idx="213">
                        <c:v>9.9492100000000008</c:v>
                      </c:pt>
                      <c:pt idx="214">
                        <c:v>9.9609000000000005</c:v>
                      </c:pt>
                      <c:pt idx="215">
                        <c:v>9.9343699999999995</c:v>
                      </c:pt>
                      <c:pt idx="216">
                        <c:v>9.9286499999999993</c:v>
                      </c:pt>
                      <c:pt idx="217">
                        <c:v>9.9467800000000004</c:v>
                      </c:pt>
                      <c:pt idx="218">
                        <c:v>9.9741700000000009</c:v>
                      </c:pt>
                      <c:pt idx="219">
                        <c:v>9.9415800000000001</c:v>
                      </c:pt>
                      <c:pt idx="220">
                        <c:v>9.93581</c:v>
                      </c:pt>
                      <c:pt idx="221">
                        <c:v>9.9414599999999993</c:v>
                      </c:pt>
                      <c:pt idx="222">
                        <c:v>10.036759999999999</c:v>
                      </c:pt>
                      <c:pt idx="223">
                        <c:v>10.001010000000001</c:v>
                      </c:pt>
                      <c:pt idx="224">
                        <c:v>9.9267900000000004</c:v>
                      </c:pt>
                      <c:pt idx="225">
                        <c:v>9.9119100000000007</c:v>
                      </c:pt>
                      <c:pt idx="226">
                        <c:v>9.9614200000000004</c:v>
                      </c:pt>
                      <c:pt idx="227">
                        <c:v>9.9539899999999992</c:v>
                      </c:pt>
                      <c:pt idx="228">
                        <c:v>9.9238199999999992</c:v>
                      </c:pt>
                      <c:pt idx="229">
                        <c:v>9.9376700000000007</c:v>
                      </c:pt>
                      <c:pt idx="230">
                        <c:v>9.9543800000000005</c:v>
                      </c:pt>
                      <c:pt idx="231">
                        <c:v>9.9111200000000004</c:v>
                      </c:pt>
                      <c:pt idx="232">
                        <c:v>9.9328000000000003</c:v>
                      </c:pt>
                      <c:pt idx="233">
                        <c:v>9.9248200000000004</c:v>
                      </c:pt>
                      <c:pt idx="234">
                        <c:v>9.9293200000000006</c:v>
                      </c:pt>
                      <c:pt idx="235">
                        <c:v>9.9483599999999992</c:v>
                      </c:pt>
                      <c:pt idx="236">
                        <c:v>9.93065</c:v>
                      </c:pt>
                      <c:pt idx="237">
                        <c:v>9.9208800000000004</c:v>
                      </c:pt>
                      <c:pt idx="238">
                        <c:v>9.9115599999999997</c:v>
                      </c:pt>
                      <c:pt idx="239">
                        <c:v>9.9826800000000002</c:v>
                      </c:pt>
                      <c:pt idx="240">
                        <c:v>9.9293600000000009</c:v>
                      </c:pt>
                      <c:pt idx="241">
                        <c:v>9.9468099999999993</c:v>
                      </c:pt>
                      <c:pt idx="242">
                        <c:v>9.9483200000000007</c:v>
                      </c:pt>
                      <c:pt idx="243">
                        <c:v>9.9530399999999997</c:v>
                      </c:pt>
                      <c:pt idx="244">
                        <c:v>9.96448</c:v>
                      </c:pt>
                      <c:pt idx="245">
                        <c:v>9.9962999999999997</c:v>
                      </c:pt>
                      <c:pt idx="246">
                        <c:v>9.9465900000000005</c:v>
                      </c:pt>
                      <c:pt idx="247">
                        <c:v>9.9601100000000002</c:v>
                      </c:pt>
                      <c:pt idx="248">
                        <c:v>9.9489300000000007</c:v>
                      </c:pt>
                      <c:pt idx="249">
                        <c:v>9.9348500000000008</c:v>
                      </c:pt>
                      <c:pt idx="250">
                        <c:v>9.9473800000000008</c:v>
                      </c:pt>
                      <c:pt idx="251">
                        <c:v>9.9566400000000002</c:v>
                      </c:pt>
                      <c:pt idx="252">
                        <c:v>9.9521499999999996</c:v>
                      </c:pt>
                      <c:pt idx="253">
                        <c:v>9.9468499999999995</c:v>
                      </c:pt>
                      <c:pt idx="254">
                        <c:v>9.9365199999999998</c:v>
                      </c:pt>
                      <c:pt idx="255">
                        <c:v>9.9328099999999999</c:v>
                      </c:pt>
                      <c:pt idx="256">
                        <c:v>9.9523899999999994</c:v>
                      </c:pt>
                      <c:pt idx="257">
                        <c:v>9.9387699999999999</c:v>
                      </c:pt>
                      <c:pt idx="258">
                        <c:v>9.9295899999999993</c:v>
                      </c:pt>
                      <c:pt idx="259">
                        <c:v>9.9284400000000002</c:v>
                      </c:pt>
                      <c:pt idx="260">
                        <c:v>9.9683600000000006</c:v>
                      </c:pt>
                      <c:pt idx="261">
                        <c:v>9.9108599999999996</c:v>
                      </c:pt>
                      <c:pt idx="262">
                        <c:v>9.9201700000000006</c:v>
                      </c:pt>
                      <c:pt idx="263">
                        <c:v>9.9417100000000005</c:v>
                      </c:pt>
                      <c:pt idx="264">
                        <c:v>9.9554299999999998</c:v>
                      </c:pt>
                      <c:pt idx="265">
                        <c:v>9.9419599999999999</c:v>
                      </c:pt>
                      <c:pt idx="266">
                        <c:v>9.9128699999999998</c:v>
                      </c:pt>
                      <c:pt idx="267">
                        <c:v>9.9090199999999999</c:v>
                      </c:pt>
                      <c:pt idx="268">
                        <c:v>9.95852</c:v>
                      </c:pt>
                      <c:pt idx="269">
                        <c:v>9.9148499999999995</c:v>
                      </c:pt>
                      <c:pt idx="270">
                        <c:v>9.9130500000000001</c:v>
                      </c:pt>
                      <c:pt idx="271">
                        <c:v>9.9325200000000002</c:v>
                      </c:pt>
                      <c:pt idx="272">
                        <c:v>9.9575200000000006</c:v>
                      </c:pt>
                      <c:pt idx="273">
                        <c:v>9.9553100000000008</c:v>
                      </c:pt>
                      <c:pt idx="274">
                        <c:v>9.9307200000000009</c:v>
                      </c:pt>
                      <c:pt idx="275">
                        <c:v>9.9171200000000006</c:v>
                      </c:pt>
                      <c:pt idx="276">
                        <c:v>9.9108800000000006</c:v>
                      </c:pt>
                      <c:pt idx="277">
                        <c:v>9.9634900000000002</c:v>
                      </c:pt>
                      <c:pt idx="278">
                        <c:v>9.9299700000000009</c:v>
                      </c:pt>
                      <c:pt idx="279">
                        <c:v>9.9487799999999993</c:v>
                      </c:pt>
                      <c:pt idx="280">
                        <c:v>9.9445099999999993</c:v>
                      </c:pt>
                      <c:pt idx="281">
                        <c:v>9.9603800000000007</c:v>
                      </c:pt>
                      <c:pt idx="282">
                        <c:v>9.9240399999999998</c:v>
                      </c:pt>
                      <c:pt idx="283">
                        <c:v>10.05575</c:v>
                      </c:pt>
                      <c:pt idx="284">
                        <c:v>9.9400300000000001</c:v>
                      </c:pt>
                      <c:pt idx="285">
                        <c:v>9.9649999999999999</c:v>
                      </c:pt>
                      <c:pt idx="286">
                        <c:v>9.9266900000000007</c:v>
                      </c:pt>
                      <c:pt idx="287">
                        <c:v>9.9667600000000007</c:v>
                      </c:pt>
                      <c:pt idx="288">
                        <c:v>9.9465199999999996</c:v>
                      </c:pt>
                      <c:pt idx="289">
                        <c:v>9.9703300000000006</c:v>
                      </c:pt>
                      <c:pt idx="290">
                        <c:v>9.9345099999999995</c:v>
                      </c:pt>
                      <c:pt idx="291">
                        <c:v>9.9193099999999994</c:v>
                      </c:pt>
                      <c:pt idx="292">
                        <c:v>9.9366800000000008</c:v>
                      </c:pt>
                      <c:pt idx="293">
                        <c:v>9.9243500000000004</c:v>
                      </c:pt>
                      <c:pt idx="294">
                        <c:v>9.9422300000000003</c:v>
                      </c:pt>
                      <c:pt idx="295">
                        <c:v>9.9321400000000004</c:v>
                      </c:pt>
                      <c:pt idx="296">
                        <c:v>9.9272600000000004</c:v>
                      </c:pt>
                      <c:pt idx="297">
                        <c:v>9.9438200000000005</c:v>
                      </c:pt>
                      <c:pt idx="298">
                        <c:v>9.9731699999999996</c:v>
                      </c:pt>
                      <c:pt idx="299">
                        <c:v>9.9604599999999994</c:v>
                      </c:pt>
                      <c:pt idx="300">
                        <c:v>9.9477700000000002</c:v>
                      </c:pt>
                      <c:pt idx="301">
                        <c:v>9.9512300000000007</c:v>
                      </c:pt>
                      <c:pt idx="302">
                        <c:v>9.9819600000000008</c:v>
                      </c:pt>
                      <c:pt idx="303">
                        <c:v>9.9434699999999996</c:v>
                      </c:pt>
                      <c:pt idx="304">
                        <c:v>9.9626300000000008</c:v>
                      </c:pt>
                      <c:pt idx="305">
                        <c:v>9.9611199999999993</c:v>
                      </c:pt>
                      <c:pt idx="306">
                        <c:v>9.98841</c:v>
                      </c:pt>
                      <c:pt idx="307">
                        <c:v>9.9419599999999999</c:v>
                      </c:pt>
                      <c:pt idx="308">
                        <c:v>9.9687900000000003</c:v>
                      </c:pt>
                      <c:pt idx="309">
                        <c:v>9.9289799999999993</c:v>
                      </c:pt>
                      <c:pt idx="310">
                        <c:v>10.00408</c:v>
                      </c:pt>
                      <c:pt idx="311">
                        <c:v>9.9597800000000003</c:v>
                      </c:pt>
                      <c:pt idx="312">
                        <c:v>9.9462600000000005</c:v>
                      </c:pt>
                      <c:pt idx="313">
                        <c:v>9.9822799999999994</c:v>
                      </c:pt>
                      <c:pt idx="314">
                        <c:v>9.9733999999999998</c:v>
                      </c:pt>
                      <c:pt idx="315">
                        <c:v>9.9832199999999993</c:v>
                      </c:pt>
                      <c:pt idx="316">
                        <c:v>9.9681099999999994</c:v>
                      </c:pt>
                      <c:pt idx="317">
                        <c:v>10.017379999999999</c:v>
                      </c:pt>
                      <c:pt idx="318">
                        <c:v>10.15574</c:v>
                      </c:pt>
                      <c:pt idx="319">
                        <c:v>10.31875</c:v>
                      </c:pt>
                      <c:pt idx="320">
                        <c:v>10.401400000000001</c:v>
                      </c:pt>
                      <c:pt idx="321">
                        <c:v>10.53627</c:v>
                      </c:pt>
                      <c:pt idx="322">
                        <c:v>10.68355</c:v>
                      </c:pt>
                      <c:pt idx="323">
                        <c:v>10.80897</c:v>
                      </c:pt>
                      <c:pt idx="324">
                        <c:v>10.877409999999999</c:v>
                      </c:pt>
                      <c:pt idx="325">
                        <c:v>11.002330000000001</c:v>
                      </c:pt>
                      <c:pt idx="326">
                        <c:v>11.126709999999999</c:v>
                      </c:pt>
                      <c:pt idx="327">
                        <c:v>11.26709</c:v>
                      </c:pt>
                      <c:pt idx="328">
                        <c:v>11.391719999999999</c:v>
                      </c:pt>
                      <c:pt idx="329">
                        <c:v>11.53702</c:v>
                      </c:pt>
                      <c:pt idx="330">
                        <c:v>11.629849999999999</c:v>
                      </c:pt>
                      <c:pt idx="331">
                        <c:v>11.774050000000001</c:v>
                      </c:pt>
                      <c:pt idx="332">
                        <c:v>11.94523</c:v>
                      </c:pt>
                      <c:pt idx="333">
                        <c:v>12.03087</c:v>
                      </c:pt>
                      <c:pt idx="334">
                        <c:v>12.149699999999999</c:v>
                      </c:pt>
                      <c:pt idx="335">
                        <c:v>12.2537</c:v>
                      </c:pt>
                      <c:pt idx="336">
                        <c:v>12.40864</c:v>
                      </c:pt>
                      <c:pt idx="337">
                        <c:v>12.520820000000001</c:v>
                      </c:pt>
                      <c:pt idx="338">
                        <c:v>12.640230000000001</c:v>
                      </c:pt>
                      <c:pt idx="339">
                        <c:v>12.786989999999999</c:v>
                      </c:pt>
                      <c:pt idx="340">
                        <c:v>12.893280000000001</c:v>
                      </c:pt>
                      <c:pt idx="341">
                        <c:v>13.03928</c:v>
                      </c:pt>
                      <c:pt idx="342">
                        <c:v>13.16621</c:v>
                      </c:pt>
                      <c:pt idx="343">
                        <c:v>13.293369999999999</c:v>
                      </c:pt>
                      <c:pt idx="344">
                        <c:v>13.511520000000001</c:v>
                      </c:pt>
                      <c:pt idx="345">
                        <c:v>13.53073</c:v>
                      </c:pt>
                      <c:pt idx="346">
                        <c:v>13.65718</c:v>
                      </c:pt>
                      <c:pt idx="347">
                        <c:v>13.79443</c:v>
                      </c:pt>
                      <c:pt idx="348">
                        <c:v>13.89415</c:v>
                      </c:pt>
                      <c:pt idx="349">
                        <c:v>14.07155</c:v>
                      </c:pt>
                      <c:pt idx="350">
                        <c:v>14.1648</c:v>
                      </c:pt>
                      <c:pt idx="351">
                        <c:v>14.314590000000001</c:v>
                      </c:pt>
                      <c:pt idx="352">
                        <c:v>14.39664</c:v>
                      </c:pt>
                      <c:pt idx="353">
                        <c:v>14.54439</c:v>
                      </c:pt>
                      <c:pt idx="354">
                        <c:v>14.64616</c:v>
                      </c:pt>
                      <c:pt idx="355">
                        <c:v>14.79067</c:v>
                      </c:pt>
                      <c:pt idx="356">
                        <c:v>14.90094</c:v>
                      </c:pt>
                      <c:pt idx="357">
                        <c:v>15.05213</c:v>
                      </c:pt>
                      <c:pt idx="358">
                        <c:v>15.14493</c:v>
                      </c:pt>
                      <c:pt idx="359">
                        <c:v>15.286300000000001</c:v>
                      </c:pt>
                      <c:pt idx="360">
                        <c:v>15.39442</c:v>
                      </c:pt>
                      <c:pt idx="361">
                        <c:v>15.54711</c:v>
                      </c:pt>
                      <c:pt idx="362">
                        <c:v>15.65164</c:v>
                      </c:pt>
                      <c:pt idx="363">
                        <c:v>15.77101</c:v>
                      </c:pt>
                      <c:pt idx="364">
                        <c:v>15.88237</c:v>
                      </c:pt>
                      <c:pt idx="365">
                        <c:v>15.98349</c:v>
                      </c:pt>
                      <c:pt idx="366">
                        <c:v>16.151479999999999</c:v>
                      </c:pt>
                      <c:pt idx="367">
                        <c:v>16.248339999999999</c:v>
                      </c:pt>
                      <c:pt idx="368">
                        <c:v>16.398129999999998</c:v>
                      </c:pt>
                      <c:pt idx="369">
                        <c:v>16.482869999999998</c:v>
                      </c:pt>
                      <c:pt idx="370">
                        <c:v>16.65362</c:v>
                      </c:pt>
                      <c:pt idx="371">
                        <c:v>16.756309999999999</c:v>
                      </c:pt>
                      <c:pt idx="372">
                        <c:v>16.88664</c:v>
                      </c:pt>
                      <c:pt idx="373">
                        <c:v>17.033770000000001</c:v>
                      </c:pt>
                      <c:pt idx="374">
                        <c:v>17.207380000000001</c:v>
                      </c:pt>
                      <c:pt idx="375">
                        <c:v>17.287279999999999</c:v>
                      </c:pt>
                      <c:pt idx="376">
                        <c:v>17.403490000000001</c:v>
                      </c:pt>
                      <c:pt idx="377">
                        <c:v>17.520119999999999</c:v>
                      </c:pt>
                      <c:pt idx="378">
                        <c:v>17.678789999999999</c:v>
                      </c:pt>
                      <c:pt idx="379">
                        <c:v>17.78511</c:v>
                      </c:pt>
                      <c:pt idx="380">
                        <c:v>17.901299999999999</c:v>
                      </c:pt>
                      <c:pt idx="381">
                        <c:v>18.046309999999998</c:v>
                      </c:pt>
                      <c:pt idx="382">
                        <c:v>18.188479999999998</c:v>
                      </c:pt>
                      <c:pt idx="383">
                        <c:v>18.283000000000001</c:v>
                      </c:pt>
                      <c:pt idx="384">
                        <c:v>18.39686</c:v>
                      </c:pt>
                      <c:pt idx="385">
                        <c:v>18.52638</c:v>
                      </c:pt>
                      <c:pt idx="386">
                        <c:v>18.668220000000002</c:v>
                      </c:pt>
                      <c:pt idx="387">
                        <c:v>18.784949999999998</c:v>
                      </c:pt>
                      <c:pt idx="388">
                        <c:v>18.920940000000002</c:v>
                      </c:pt>
                      <c:pt idx="389">
                        <c:v>19.034400000000002</c:v>
                      </c:pt>
                      <c:pt idx="390">
                        <c:v>19.145109999999999</c:v>
                      </c:pt>
                      <c:pt idx="391">
                        <c:v>19.315940000000001</c:v>
                      </c:pt>
                      <c:pt idx="392">
                        <c:v>19.39124</c:v>
                      </c:pt>
                      <c:pt idx="393">
                        <c:v>19.485050000000001</c:v>
                      </c:pt>
                      <c:pt idx="394">
                        <c:v>19.632079999999998</c:v>
                      </c:pt>
                      <c:pt idx="395">
                        <c:v>19.807230000000001</c:v>
                      </c:pt>
                      <c:pt idx="396">
                        <c:v>19.885529999999999</c:v>
                      </c:pt>
                      <c:pt idx="397">
                        <c:v>20.005240000000001</c:v>
                      </c:pt>
                      <c:pt idx="398">
                        <c:v>20.167369999999998</c:v>
                      </c:pt>
                      <c:pt idx="399">
                        <c:v>20.306619999999999</c:v>
                      </c:pt>
                      <c:pt idx="400">
                        <c:v>20.45757</c:v>
                      </c:pt>
                      <c:pt idx="401">
                        <c:v>20.535440000000001</c:v>
                      </c:pt>
                      <c:pt idx="402">
                        <c:v>20.660060000000001</c:v>
                      </c:pt>
                      <c:pt idx="403">
                        <c:v>20.776129999999998</c:v>
                      </c:pt>
                      <c:pt idx="404">
                        <c:v>20.923950000000001</c:v>
                      </c:pt>
                      <c:pt idx="405">
                        <c:v>21.164929999999998</c:v>
                      </c:pt>
                      <c:pt idx="406">
                        <c:v>21.186640000000001</c:v>
                      </c:pt>
                      <c:pt idx="407">
                        <c:v>21.287379999999999</c:v>
                      </c:pt>
                      <c:pt idx="408">
                        <c:v>21.40898</c:v>
                      </c:pt>
                      <c:pt idx="409">
                        <c:v>21.522849999999998</c:v>
                      </c:pt>
                      <c:pt idx="410">
                        <c:v>21.660129999999999</c:v>
                      </c:pt>
                      <c:pt idx="411">
                        <c:v>21.7852</c:v>
                      </c:pt>
                      <c:pt idx="412">
                        <c:v>21.935919999999999</c:v>
                      </c:pt>
                      <c:pt idx="413">
                        <c:v>22.043209999999998</c:v>
                      </c:pt>
                      <c:pt idx="414">
                        <c:v>22.14969</c:v>
                      </c:pt>
                      <c:pt idx="415">
                        <c:v>22.280149999999999</c:v>
                      </c:pt>
                      <c:pt idx="416">
                        <c:v>22.401450000000001</c:v>
                      </c:pt>
                      <c:pt idx="417">
                        <c:v>22.54317</c:v>
                      </c:pt>
                      <c:pt idx="418">
                        <c:v>22.663620000000002</c:v>
                      </c:pt>
                      <c:pt idx="419">
                        <c:v>22.772369999999999</c:v>
                      </c:pt>
                      <c:pt idx="420">
                        <c:v>22.886880000000001</c:v>
                      </c:pt>
                      <c:pt idx="421">
                        <c:v>23.052479999999999</c:v>
                      </c:pt>
                      <c:pt idx="422">
                        <c:v>23.1434</c:v>
                      </c:pt>
                      <c:pt idx="423">
                        <c:v>23.275379999999998</c:v>
                      </c:pt>
                      <c:pt idx="424">
                        <c:v>23.401050000000001</c:v>
                      </c:pt>
                      <c:pt idx="425">
                        <c:v>23.548500000000001</c:v>
                      </c:pt>
                      <c:pt idx="426">
                        <c:v>23.64716</c:v>
                      </c:pt>
                      <c:pt idx="427">
                        <c:v>23.802060000000001</c:v>
                      </c:pt>
                      <c:pt idx="428">
                        <c:v>23.9285</c:v>
                      </c:pt>
                      <c:pt idx="429">
                        <c:v>24.076650000000001</c:v>
                      </c:pt>
                      <c:pt idx="430">
                        <c:v>24.16947</c:v>
                      </c:pt>
                      <c:pt idx="431">
                        <c:v>24.27582</c:v>
                      </c:pt>
                      <c:pt idx="432">
                        <c:v>24.417310000000001</c:v>
                      </c:pt>
                      <c:pt idx="433">
                        <c:v>24.575189999999999</c:v>
                      </c:pt>
                      <c:pt idx="434">
                        <c:v>24.67428</c:v>
                      </c:pt>
                      <c:pt idx="435">
                        <c:v>24.776859999999999</c:v>
                      </c:pt>
                      <c:pt idx="436">
                        <c:v>24.920470000000002</c:v>
                      </c:pt>
                      <c:pt idx="437">
                        <c:v>25.04561</c:v>
                      </c:pt>
                      <c:pt idx="438">
                        <c:v>25.184349999999998</c:v>
                      </c:pt>
                      <c:pt idx="439">
                        <c:v>25.30376</c:v>
                      </c:pt>
                      <c:pt idx="440">
                        <c:v>25.409610000000001</c:v>
                      </c:pt>
                      <c:pt idx="441">
                        <c:v>25.557269999999999</c:v>
                      </c:pt>
                      <c:pt idx="442">
                        <c:v>25.69265</c:v>
                      </c:pt>
                      <c:pt idx="443">
                        <c:v>25.806470000000001</c:v>
                      </c:pt>
                      <c:pt idx="444">
                        <c:v>25.920629999999999</c:v>
                      </c:pt>
                      <c:pt idx="445">
                        <c:v>26.039850000000001</c:v>
                      </c:pt>
                      <c:pt idx="446">
                        <c:v>26.182829999999999</c:v>
                      </c:pt>
                      <c:pt idx="447">
                        <c:v>26.30706</c:v>
                      </c:pt>
                      <c:pt idx="448">
                        <c:v>26.419879999999999</c:v>
                      </c:pt>
                      <c:pt idx="449">
                        <c:v>26.562480000000001</c:v>
                      </c:pt>
                      <c:pt idx="450">
                        <c:v>26.694199999999999</c:v>
                      </c:pt>
                      <c:pt idx="451">
                        <c:v>26.776260000000001</c:v>
                      </c:pt>
                      <c:pt idx="452">
                        <c:v>26.927</c:v>
                      </c:pt>
                      <c:pt idx="453">
                        <c:v>27.04796</c:v>
                      </c:pt>
                      <c:pt idx="454">
                        <c:v>27.176259999999999</c:v>
                      </c:pt>
                      <c:pt idx="455">
                        <c:v>27.303820000000002</c:v>
                      </c:pt>
                      <c:pt idx="456">
                        <c:v>27.415649999999999</c:v>
                      </c:pt>
                      <c:pt idx="457">
                        <c:v>27.539090000000002</c:v>
                      </c:pt>
                      <c:pt idx="458">
                        <c:v>27.644410000000001</c:v>
                      </c:pt>
                      <c:pt idx="459">
                        <c:v>27.81429</c:v>
                      </c:pt>
                      <c:pt idx="460">
                        <c:v>27.903680000000001</c:v>
                      </c:pt>
                      <c:pt idx="461">
                        <c:v>28.014600000000002</c:v>
                      </c:pt>
                      <c:pt idx="462">
                        <c:v>28.200279999999999</c:v>
                      </c:pt>
                      <c:pt idx="463">
                        <c:v>28.30772</c:v>
                      </c:pt>
                      <c:pt idx="464">
                        <c:v>28.40842</c:v>
                      </c:pt>
                      <c:pt idx="465">
                        <c:v>28.537880000000001</c:v>
                      </c:pt>
                      <c:pt idx="466">
                        <c:v>28.77919</c:v>
                      </c:pt>
                      <c:pt idx="467">
                        <c:v>28.808979999999998</c:v>
                      </c:pt>
                      <c:pt idx="468">
                        <c:v>28.89789</c:v>
                      </c:pt>
                      <c:pt idx="469">
                        <c:v>29.053129999999999</c:v>
                      </c:pt>
                      <c:pt idx="470">
                        <c:v>29.173089999999998</c:v>
                      </c:pt>
                      <c:pt idx="471">
                        <c:v>29.32217</c:v>
                      </c:pt>
                      <c:pt idx="472">
                        <c:v>29.387280000000001</c:v>
                      </c:pt>
                      <c:pt idx="473">
                        <c:v>29.548850000000002</c:v>
                      </c:pt>
                      <c:pt idx="474">
                        <c:v>29.673159999999999</c:v>
                      </c:pt>
                      <c:pt idx="475">
                        <c:v>29.801559999999998</c:v>
                      </c:pt>
                      <c:pt idx="476">
                        <c:v>29.927569999999999</c:v>
                      </c:pt>
                      <c:pt idx="477">
                        <c:v>30.04017</c:v>
                      </c:pt>
                      <c:pt idx="478">
                        <c:v>30.135739999999998</c:v>
                      </c:pt>
                      <c:pt idx="479">
                        <c:v>30.272790000000001</c:v>
                      </c:pt>
                      <c:pt idx="480">
                        <c:v>30.444430000000001</c:v>
                      </c:pt>
                      <c:pt idx="481">
                        <c:v>30.548410000000001</c:v>
                      </c:pt>
                      <c:pt idx="482">
                        <c:v>30.6372</c:v>
                      </c:pt>
                      <c:pt idx="483">
                        <c:v>30.80003</c:v>
                      </c:pt>
                      <c:pt idx="484">
                        <c:v>30.932259999999999</c:v>
                      </c:pt>
                      <c:pt idx="485">
                        <c:v>31.017230000000001</c:v>
                      </c:pt>
                      <c:pt idx="486">
                        <c:v>31.17754</c:v>
                      </c:pt>
                      <c:pt idx="487">
                        <c:v>31.263020000000001</c:v>
                      </c:pt>
                      <c:pt idx="488">
                        <c:v>31.433209999999999</c:v>
                      </c:pt>
                      <c:pt idx="489">
                        <c:v>31.515540000000001</c:v>
                      </c:pt>
                      <c:pt idx="490">
                        <c:v>31.64451</c:v>
                      </c:pt>
                      <c:pt idx="491">
                        <c:v>31.756450000000001</c:v>
                      </c:pt>
                      <c:pt idx="492">
                        <c:v>31.89941</c:v>
                      </c:pt>
                      <c:pt idx="493">
                        <c:v>32.027909999999999</c:v>
                      </c:pt>
                      <c:pt idx="494">
                        <c:v>32.154020000000003</c:v>
                      </c:pt>
                      <c:pt idx="495">
                        <c:v>32.260530000000003</c:v>
                      </c:pt>
                      <c:pt idx="496">
                        <c:v>32.424819999999997</c:v>
                      </c:pt>
                      <c:pt idx="497">
                        <c:v>32.54562</c:v>
                      </c:pt>
                      <c:pt idx="498">
                        <c:v>32.660760000000003</c:v>
                      </c:pt>
                      <c:pt idx="499">
                        <c:v>32.753279999999997</c:v>
                      </c:pt>
                      <c:pt idx="500">
                        <c:v>32.890889999999999</c:v>
                      </c:pt>
                      <c:pt idx="501">
                        <c:v>33.063360000000003</c:v>
                      </c:pt>
                      <c:pt idx="502">
                        <c:v>33.163040000000002</c:v>
                      </c:pt>
                      <c:pt idx="503">
                        <c:v>33.282139999999998</c:v>
                      </c:pt>
                      <c:pt idx="504">
                        <c:v>33.37959</c:v>
                      </c:pt>
                      <c:pt idx="505">
                        <c:v>33.53293</c:v>
                      </c:pt>
                      <c:pt idx="506">
                        <c:v>33.645409999999998</c:v>
                      </c:pt>
                      <c:pt idx="507">
                        <c:v>33.77008</c:v>
                      </c:pt>
                      <c:pt idx="508">
                        <c:v>33.883270000000003</c:v>
                      </c:pt>
                      <c:pt idx="509">
                        <c:v>34.035539999999997</c:v>
                      </c:pt>
                      <c:pt idx="510">
                        <c:v>34.136920000000003</c:v>
                      </c:pt>
                      <c:pt idx="511">
                        <c:v>34.27646</c:v>
                      </c:pt>
                      <c:pt idx="512">
                        <c:v>34.412230000000001</c:v>
                      </c:pt>
                      <c:pt idx="513">
                        <c:v>34.49729</c:v>
                      </c:pt>
                      <c:pt idx="514">
                        <c:v>34.683109999999999</c:v>
                      </c:pt>
                      <c:pt idx="515">
                        <c:v>34.736150000000002</c:v>
                      </c:pt>
                      <c:pt idx="516">
                        <c:v>34.90625</c:v>
                      </c:pt>
                      <c:pt idx="517">
                        <c:v>35.018859999999997</c:v>
                      </c:pt>
                      <c:pt idx="518">
                        <c:v>35.146079999999998</c:v>
                      </c:pt>
                      <c:pt idx="519">
                        <c:v>35.246000000000002</c:v>
                      </c:pt>
                      <c:pt idx="520">
                        <c:v>35.36712</c:v>
                      </c:pt>
                      <c:pt idx="521">
                        <c:v>35.510530000000003</c:v>
                      </c:pt>
                      <c:pt idx="522">
                        <c:v>35.649169999999998</c:v>
                      </c:pt>
                      <c:pt idx="523">
                        <c:v>35.751849999999997</c:v>
                      </c:pt>
                      <c:pt idx="524">
                        <c:v>35.841920000000002</c:v>
                      </c:pt>
                      <c:pt idx="525">
                        <c:v>35.994280000000003</c:v>
                      </c:pt>
                      <c:pt idx="526">
                        <c:v>36.176220000000001</c:v>
                      </c:pt>
                      <c:pt idx="527">
                        <c:v>36.35718</c:v>
                      </c:pt>
                      <c:pt idx="528">
                        <c:v>36.367449999999998</c:v>
                      </c:pt>
                      <c:pt idx="529">
                        <c:v>36.498220000000003</c:v>
                      </c:pt>
                      <c:pt idx="530">
                        <c:v>36.618099999999998</c:v>
                      </c:pt>
                      <c:pt idx="531">
                        <c:v>36.77411</c:v>
                      </c:pt>
                      <c:pt idx="532">
                        <c:v>36.877029999999998</c:v>
                      </c:pt>
                      <c:pt idx="533">
                        <c:v>37.011450000000004</c:v>
                      </c:pt>
                      <c:pt idx="534">
                        <c:v>37.137079999999997</c:v>
                      </c:pt>
                      <c:pt idx="535">
                        <c:v>37.300460000000001</c:v>
                      </c:pt>
                      <c:pt idx="536">
                        <c:v>37.403080000000003</c:v>
                      </c:pt>
                      <c:pt idx="537">
                        <c:v>37.52619</c:v>
                      </c:pt>
                      <c:pt idx="538">
                        <c:v>37.667960000000001</c:v>
                      </c:pt>
                      <c:pt idx="539">
                        <c:v>37.769129999999997</c:v>
                      </c:pt>
                      <c:pt idx="540">
                        <c:v>37.909779999999998</c:v>
                      </c:pt>
                      <c:pt idx="541">
                        <c:v>38.036549999999998</c:v>
                      </c:pt>
                      <c:pt idx="542">
                        <c:v>38.13897</c:v>
                      </c:pt>
                      <c:pt idx="543">
                        <c:v>38.291379999999997</c:v>
                      </c:pt>
                      <c:pt idx="544">
                        <c:v>38.382759999999998</c:v>
                      </c:pt>
                      <c:pt idx="545">
                        <c:v>38.507750000000001</c:v>
                      </c:pt>
                      <c:pt idx="546">
                        <c:v>38.635750000000002</c:v>
                      </c:pt>
                      <c:pt idx="547">
                        <c:v>38.774450000000002</c:v>
                      </c:pt>
                      <c:pt idx="548">
                        <c:v>38.951160000000002</c:v>
                      </c:pt>
                      <c:pt idx="549">
                        <c:v>39.017589999999998</c:v>
                      </c:pt>
                      <c:pt idx="550">
                        <c:v>39.137270000000001</c:v>
                      </c:pt>
                      <c:pt idx="551">
                        <c:v>39.257559999999998</c:v>
                      </c:pt>
                      <c:pt idx="552">
                        <c:v>39.427340000000001</c:v>
                      </c:pt>
                      <c:pt idx="553">
                        <c:v>39.504089999999998</c:v>
                      </c:pt>
                      <c:pt idx="554">
                        <c:v>39.616689999999998</c:v>
                      </c:pt>
                      <c:pt idx="555">
                        <c:v>39.749090000000002</c:v>
                      </c:pt>
                      <c:pt idx="556">
                        <c:v>39.890329999999999</c:v>
                      </c:pt>
                      <c:pt idx="557">
                        <c:v>39.997019999999999</c:v>
                      </c:pt>
                      <c:pt idx="558">
                        <c:v>40.136200000000002</c:v>
                      </c:pt>
                      <c:pt idx="559">
                        <c:v>40.231720000000003</c:v>
                      </c:pt>
                      <c:pt idx="560">
                        <c:v>40.388809999999999</c:v>
                      </c:pt>
                      <c:pt idx="561">
                        <c:v>40.513930000000002</c:v>
                      </c:pt>
                      <c:pt idx="562">
                        <c:v>40.620350000000002</c:v>
                      </c:pt>
                      <c:pt idx="563">
                        <c:v>40.76332</c:v>
                      </c:pt>
                      <c:pt idx="564">
                        <c:v>40.891019999999997</c:v>
                      </c:pt>
                      <c:pt idx="565">
                        <c:v>41.020609999999998</c:v>
                      </c:pt>
                      <c:pt idx="566">
                        <c:v>41.143529999999998</c:v>
                      </c:pt>
                      <c:pt idx="567">
                        <c:v>41.243679999999998</c:v>
                      </c:pt>
                      <c:pt idx="568">
                        <c:v>41.378399999999999</c:v>
                      </c:pt>
                      <c:pt idx="569">
                        <c:v>41.518270000000001</c:v>
                      </c:pt>
                      <c:pt idx="570">
                        <c:v>41.603059999999999</c:v>
                      </c:pt>
                      <c:pt idx="571">
                        <c:v>41.750749999999996</c:v>
                      </c:pt>
                      <c:pt idx="572">
                        <c:v>41.866149999999998</c:v>
                      </c:pt>
                      <c:pt idx="573">
                        <c:v>41.99004</c:v>
                      </c:pt>
                      <c:pt idx="574">
                        <c:v>42.071420000000003</c:v>
                      </c:pt>
                      <c:pt idx="575">
                        <c:v>42.20411</c:v>
                      </c:pt>
                      <c:pt idx="576">
                        <c:v>42.342030000000001</c:v>
                      </c:pt>
                      <c:pt idx="577">
                        <c:v>42.511290000000002</c:v>
                      </c:pt>
                      <c:pt idx="578">
                        <c:v>42.578890000000001</c:v>
                      </c:pt>
                      <c:pt idx="579">
                        <c:v>42.707659999999997</c:v>
                      </c:pt>
                      <c:pt idx="580">
                        <c:v>42.84892</c:v>
                      </c:pt>
                      <c:pt idx="581">
                        <c:v>43.023319999999998</c:v>
                      </c:pt>
                      <c:pt idx="582">
                        <c:v>43.150539999999999</c:v>
                      </c:pt>
                      <c:pt idx="583">
                        <c:v>43.256489999999999</c:v>
                      </c:pt>
                      <c:pt idx="584">
                        <c:v>43.350830000000002</c:v>
                      </c:pt>
                      <c:pt idx="585">
                        <c:v>43.502560000000003</c:v>
                      </c:pt>
                      <c:pt idx="586">
                        <c:v>43.641669999999998</c:v>
                      </c:pt>
                      <c:pt idx="587">
                        <c:v>43.81485</c:v>
                      </c:pt>
                      <c:pt idx="588">
                        <c:v>43.920780000000001</c:v>
                      </c:pt>
                      <c:pt idx="589">
                        <c:v>44.00094</c:v>
                      </c:pt>
                      <c:pt idx="590">
                        <c:v>44.148679999999999</c:v>
                      </c:pt>
                      <c:pt idx="591">
                        <c:v>44.246220000000001</c:v>
                      </c:pt>
                      <c:pt idx="592">
                        <c:v>44.381140000000002</c:v>
                      </c:pt>
                      <c:pt idx="593">
                        <c:v>44.507350000000002</c:v>
                      </c:pt>
                      <c:pt idx="594">
                        <c:v>44.639229999999998</c:v>
                      </c:pt>
                      <c:pt idx="595">
                        <c:v>44.76314</c:v>
                      </c:pt>
                      <c:pt idx="596">
                        <c:v>44.87462</c:v>
                      </c:pt>
                      <c:pt idx="597">
                        <c:v>44.997869999999999</c:v>
                      </c:pt>
                      <c:pt idx="598">
                        <c:v>45.129260000000002</c:v>
                      </c:pt>
                      <c:pt idx="599">
                        <c:v>45.25085</c:v>
                      </c:pt>
                      <c:pt idx="600">
                        <c:v>45.38044</c:v>
                      </c:pt>
                      <c:pt idx="601">
                        <c:v>45.480809999999998</c:v>
                      </c:pt>
                      <c:pt idx="602">
                        <c:v>45.633589999999998</c:v>
                      </c:pt>
                      <c:pt idx="603">
                        <c:v>45.707740000000001</c:v>
                      </c:pt>
                      <c:pt idx="604">
                        <c:v>45.83522</c:v>
                      </c:pt>
                      <c:pt idx="605">
                        <c:v>45.9876</c:v>
                      </c:pt>
                      <c:pt idx="606">
                        <c:v>46.119680000000002</c:v>
                      </c:pt>
                      <c:pt idx="607">
                        <c:v>46.275449999999999</c:v>
                      </c:pt>
                      <c:pt idx="608">
                        <c:v>46.341099999999997</c:v>
                      </c:pt>
                      <c:pt idx="609">
                        <c:v>46.486429999999999</c:v>
                      </c:pt>
                      <c:pt idx="610">
                        <c:v>46.62856</c:v>
                      </c:pt>
                      <c:pt idx="611">
                        <c:v>46.777340000000002</c:v>
                      </c:pt>
                      <c:pt idx="612">
                        <c:v>46.869079999999997</c:v>
                      </c:pt>
                      <c:pt idx="613">
                        <c:v>46.993980000000001</c:v>
                      </c:pt>
                      <c:pt idx="614">
                        <c:v>47.124459999999999</c:v>
                      </c:pt>
                      <c:pt idx="615">
                        <c:v>47.276519999999998</c:v>
                      </c:pt>
                      <c:pt idx="616">
                        <c:v>47.374160000000003</c:v>
                      </c:pt>
                      <c:pt idx="617">
                        <c:v>47.499540000000003</c:v>
                      </c:pt>
                      <c:pt idx="618">
                        <c:v>47.636749999999999</c:v>
                      </c:pt>
                      <c:pt idx="619">
                        <c:v>47.782060000000001</c:v>
                      </c:pt>
                      <c:pt idx="620">
                        <c:v>47.887479999999996</c:v>
                      </c:pt>
                      <c:pt idx="621">
                        <c:v>48.01164</c:v>
                      </c:pt>
                      <c:pt idx="622">
                        <c:v>48.140790000000003</c:v>
                      </c:pt>
                      <c:pt idx="623">
                        <c:v>48.291890000000002</c:v>
                      </c:pt>
                      <c:pt idx="624">
                        <c:v>48.408990000000003</c:v>
                      </c:pt>
                      <c:pt idx="625">
                        <c:v>48.514789999999998</c:v>
                      </c:pt>
                      <c:pt idx="626">
                        <c:v>48.649709999999999</c:v>
                      </c:pt>
                      <c:pt idx="627">
                        <c:v>48.774819999999998</c:v>
                      </c:pt>
                      <c:pt idx="628">
                        <c:v>48.92624</c:v>
                      </c:pt>
                      <c:pt idx="629">
                        <c:v>49.019089999999998</c:v>
                      </c:pt>
                      <c:pt idx="630">
                        <c:v>49.139220000000002</c:v>
                      </c:pt>
                      <c:pt idx="631">
                        <c:v>49.253660000000004</c:v>
                      </c:pt>
                      <c:pt idx="632">
                        <c:v>49.444110000000002</c:v>
                      </c:pt>
                      <c:pt idx="633">
                        <c:v>49.509860000000003</c:v>
                      </c:pt>
                      <c:pt idx="634">
                        <c:v>49.634790000000002</c:v>
                      </c:pt>
                      <c:pt idx="635">
                        <c:v>49.76032</c:v>
                      </c:pt>
                      <c:pt idx="636">
                        <c:v>49.908259999999999</c:v>
                      </c:pt>
                      <c:pt idx="637">
                        <c:v>50.009810000000002</c:v>
                      </c:pt>
                      <c:pt idx="638">
                        <c:v>50.10295</c:v>
                      </c:pt>
                      <c:pt idx="639">
                        <c:v>50.276499999999999</c:v>
                      </c:pt>
                      <c:pt idx="640">
                        <c:v>50.419690000000003</c:v>
                      </c:pt>
                      <c:pt idx="641">
                        <c:v>50.513039999999997</c:v>
                      </c:pt>
                      <c:pt idx="642">
                        <c:v>50.638289999999998</c:v>
                      </c:pt>
                      <c:pt idx="643">
                        <c:v>50.759050000000002</c:v>
                      </c:pt>
                      <c:pt idx="644">
                        <c:v>50.920360000000002</c:v>
                      </c:pt>
                      <c:pt idx="645">
                        <c:v>51.033270000000002</c:v>
                      </c:pt>
                      <c:pt idx="646">
                        <c:v>51.157809999999998</c:v>
                      </c:pt>
                      <c:pt idx="647">
                        <c:v>51.284300000000002</c:v>
                      </c:pt>
                      <c:pt idx="648">
                        <c:v>51.523739999999997</c:v>
                      </c:pt>
                      <c:pt idx="649">
                        <c:v>51.560400000000001</c:v>
                      </c:pt>
                      <c:pt idx="650">
                        <c:v>51.623339999999999</c:v>
                      </c:pt>
                      <c:pt idx="651">
                        <c:v>51.730620000000002</c:v>
                      </c:pt>
                      <c:pt idx="652">
                        <c:v>51.876939999999998</c:v>
                      </c:pt>
                      <c:pt idx="653">
                        <c:v>52.053840000000001</c:v>
                      </c:pt>
                      <c:pt idx="654">
                        <c:v>52.124969999999998</c:v>
                      </c:pt>
                      <c:pt idx="655">
                        <c:v>52.273040000000002</c:v>
                      </c:pt>
                      <c:pt idx="656">
                        <c:v>52.385440000000003</c:v>
                      </c:pt>
                      <c:pt idx="657">
                        <c:v>52.545209999999997</c:v>
                      </c:pt>
                      <c:pt idx="658">
                        <c:v>52.651539999999997</c:v>
                      </c:pt>
                      <c:pt idx="659">
                        <c:v>52.793619999999997</c:v>
                      </c:pt>
                      <c:pt idx="660">
                        <c:v>52.891210000000001</c:v>
                      </c:pt>
                      <c:pt idx="661">
                        <c:v>53.045960000000001</c:v>
                      </c:pt>
                      <c:pt idx="662">
                        <c:v>53.165460000000003</c:v>
                      </c:pt>
                      <c:pt idx="663">
                        <c:v>53.267510000000001</c:v>
                      </c:pt>
                      <c:pt idx="664">
                        <c:v>53.378770000000003</c:v>
                      </c:pt>
                      <c:pt idx="665">
                        <c:v>53.479500000000002</c:v>
                      </c:pt>
                      <c:pt idx="666">
                        <c:v>53.662779999999998</c:v>
                      </c:pt>
                      <c:pt idx="667">
                        <c:v>53.759950000000003</c:v>
                      </c:pt>
                      <c:pt idx="668">
                        <c:v>53.890470000000001</c:v>
                      </c:pt>
                      <c:pt idx="669">
                        <c:v>53.983800000000002</c:v>
                      </c:pt>
                      <c:pt idx="670">
                        <c:v>54.19115</c:v>
                      </c:pt>
                      <c:pt idx="671">
                        <c:v>54.232320000000001</c:v>
                      </c:pt>
                      <c:pt idx="672">
                        <c:v>54.37303</c:v>
                      </c:pt>
                      <c:pt idx="673">
                        <c:v>54.510899999999999</c:v>
                      </c:pt>
                      <c:pt idx="674">
                        <c:v>54.665320000000001</c:v>
                      </c:pt>
                      <c:pt idx="675">
                        <c:v>54.764319999999998</c:v>
                      </c:pt>
                      <c:pt idx="676">
                        <c:v>54.833269999999999</c:v>
                      </c:pt>
                      <c:pt idx="677">
                        <c:v>54.975169999999999</c:v>
                      </c:pt>
                      <c:pt idx="678">
                        <c:v>55.131619999999998</c:v>
                      </c:pt>
                      <c:pt idx="679">
                        <c:v>55.206829999999997</c:v>
                      </c:pt>
                      <c:pt idx="680">
                        <c:v>55.349930000000001</c:v>
                      </c:pt>
                      <c:pt idx="681">
                        <c:v>55.505380000000002</c:v>
                      </c:pt>
                      <c:pt idx="682">
                        <c:v>55.619210000000002</c:v>
                      </c:pt>
                      <c:pt idx="683">
                        <c:v>55.777180000000001</c:v>
                      </c:pt>
                      <c:pt idx="684">
                        <c:v>55.856529999999999</c:v>
                      </c:pt>
                      <c:pt idx="685">
                        <c:v>55.988259999999997</c:v>
                      </c:pt>
                      <c:pt idx="686">
                        <c:v>56.096969999999999</c:v>
                      </c:pt>
                      <c:pt idx="687">
                        <c:v>56.279879999999999</c:v>
                      </c:pt>
                      <c:pt idx="688">
                        <c:v>56.344769999999997</c:v>
                      </c:pt>
                      <c:pt idx="689">
                        <c:v>56.446210000000001</c:v>
                      </c:pt>
                      <c:pt idx="690">
                        <c:v>56.582590000000003</c:v>
                      </c:pt>
                      <c:pt idx="691">
                        <c:v>56.744320000000002</c:v>
                      </c:pt>
                      <c:pt idx="692">
                        <c:v>56.852490000000003</c:v>
                      </c:pt>
                      <c:pt idx="693">
                        <c:v>56.971179999999997</c:v>
                      </c:pt>
                      <c:pt idx="694">
                        <c:v>57.131</c:v>
                      </c:pt>
                      <c:pt idx="695">
                        <c:v>57.264699999999998</c:v>
                      </c:pt>
                      <c:pt idx="696">
                        <c:v>57.360900000000001</c:v>
                      </c:pt>
                      <c:pt idx="697">
                        <c:v>57.473230000000001</c:v>
                      </c:pt>
                      <c:pt idx="698">
                        <c:v>57.568660000000001</c:v>
                      </c:pt>
                      <c:pt idx="699">
                        <c:v>57.755940000000002</c:v>
                      </c:pt>
                      <c:pt idx="700">
                        <c:v>57.850560000000002</c:v>
                      </c:pt>
                      <c:pt idx="701">
                        <c:v>58.003160000000001</c:v>
                      </c:pt>
                      <c:pt idx="702">
                        <c:v>58.118000000000002</c:v>
                      </c:pt>
                      <c:pt idx="703">
                        <c:v>58.232320000000001</c:v>
                      </c:pt>
                      <c:pt idx="704">
                        <c:v>58.409860000000002</c:v>
                      </c:pt>
                      <c:pt idx="705">
                        <c:v>58.498739999999998</c:v>
                      </c:pt>
                      <c:pt idx="706">
                        <c:v>58.602069999999998</c:v>
                      </c:pt>
                      <c:pt idx="707">
                        <c:v>58.695489999999999</c:v>
                      </c:pt>
                      <c:pt idx="708">
                        <c:v>58.866819999999997</c:v>
                      </c:pt>
                      <c:pt idx="709">
                        <c:v>59.143529999999998</c:v>
                      </c:pt>
                      <c:pt idx="710">
                        <c:v>59.100740000000002</c:v>
                      </c:pt>
                      <c:pt idx="711">
                        <c:v>59.244120000000002</c:v>
                      </c:pt>
                      <c:pt idx="712">
                        <c:v>59.379449999999999</c:v>
                      </c:pt>
                      <c:pt idx="713">
                        <c:v>59.492400000000004</c:v>
                      </c:pt>
                      <c:pt idx="714">
                        <c:v>59.62679</c:v>
                      </c:pt>
                      <c:pt idx="715">
                        <c:v>59.743180000000002</c:v>
                      </c:pt>
                      <c:pt idx="716">
                        <c:v>59.904530000000001</c:v>
                      </c:pt>
                      <c:pt idx="717">
                        <c:v>60.01858</c:v>
                      </c:pt>
                      <c:pt idx="718">
                        <c:v>60.099069999999998</c:v>
                      </c:pt>
                      <c:pt idx="719">
                        <c:v>60.244929999999997</c:v>
                      </c:pt>
                      <c:pt idx="720">
                        <c:v>60.359319999999997</c:v>
                      </c:pt>
                      <c:pt idx="721">
                        <c:v>60.520530000000001</c:v>
                      </c:pt>
                      <c:pt idx="722">
                        <c:v>60.597050000000003</c:v>
                      </c:pt>
                      <c:pt idx="723">
                        <c:v>60.736879999999999</c:v>
                      </c:pt>
                      <c:pt idx="724">
                        <c:v>60.850389999999997</c:v>
                      </c:pt>
                      <c:pt idx="725">
                        <c:v>61.006520000000002</c:v>
                      </c:pt>
                      <c:pt idx="726">
                        <c:v>61.078600000000002</c:v>
                      </c:pt>
                      <c:pt idx="727">
                        <c:v>61.20317</c:v>
                      </c:pt>
                      <c:pt idx="728">
                        <c:v>61.33663</c:v>
                      </c:pt>
                      <c:pt idx="729">
                        <c:v>61.504429999999999</c:v>
                      </c:pt>
                      <c:pt idx="730">
                        <c:v>61.574489999999997</c:v>
                      </c:pt>
                      <c:pt idx="731">
                        <c:v>61.716630000000002</c:v>
                      </c:pt>
                      <c:pt idx="732">
                        <c:v>61.829830000000001</c:v>
                      </c:pt>
                      <c:pt idx="733">
                        <c:v>61.98856</c:v>
                      </c:pt>
                      <c:pt idx="734">
                        <c:v>62.107430000000001</c:v>
                      </c:pt>
                      <c:pt idx="735">
                        <c:v>62.200580000000002</c:v>
                      </c:pt>
                      <c:pt idx="736">
                        <c:v>62.330889999999997</c:v>
                      </c:pt>
                      <c:pt idx="737">
                        <c:v>62.496980000000001</c:v>
                      </c:pt>
                      <c:pt idx="738">
                        <c:v>62.597880000000004</c:v>
                      </c:pt>
                      <c:pt idx="739">
                        <c:v>62.709569999999999</c:v>
                      </c:pt>
                      <c:pt idx="740">
                        <c:v>62.873530000000002</c:v>
                      </c:pt>
                      <c:pt idx="741">
                        <c:v>63.001899999999999</c:v>
                      </c:pt>
                      <c:pt idx="742">
                        <c:v>63.140140000000002</c:v>
                      </c:pt>
                      <c:pt idx="743">
                        <c:v>63.260669999999998</c:v>
                      </c:pt>
                      <c:pt idx="744">
                        <c:v>63.350720000000003</c:v>
                      </c:pt>
                      <c:pt idx="745">
                        <c:v>63.488840000000003</c:v>
                      </c:pt>
                      <c:pt idx="746">
                        <c:v>63.612819999999999</c:v>
                      </c:pt>
                      <c:pt idx="747">
                        <c:v>63.721879999999999</c:v>
                      </c:pt>
                      <c:pt idx="748">
                        <c:v>63.845300000000002</c:v>
                      </c:pt>
                      <c:pt idx="749">
                        <c:v>63.986559999999997</c:v>
                      </c:pt>
                      <c:pt idx="750">
                        <c:v>64.13449</c:v>
                      </c:pt>
                      <c:pt idx="751">
                        <c:v>64.228930000000005</c:v>
                      </c:pt>
                      <c:pt idx="752">
                        <c:v>64.377120000000005</c:v>
                      </c:pt>
                      <c:pt idx="753">
                        <c:v>64.464470000000006</c:v>
                      </c:pt>
                      <c:pt idx="754">
                        <c:v>64.644670000000005</c:v>
                      </c:pt>
                      <c:pt idx="755">
                        <c:v>64.711539999999999</c:v>
                      </c:pt>
                      <c:pt idx="756">
                        <c:v>64.859430000000003</c:v>
                      </c:pt>
                      <c:pt idx="757">
                        <c:v>64.989670000000004</c:v>
                      </c:pt>
                      <c:pt idx="758">
                        <c:v>65.12227</c:v>
                      </c:pt>
                      <c:pt idx="759">
                        <c:v>65.260409999999993</c:v>
                      </c:pt>
                      <c:pt idx="760">
                        <c:v>65.381720000000001</c:v>
                      </c:pt>
                      <c:pt idx="761">
                        <c:v>65.490390000000005</c:v>
                      </c:pt>
                      <c:pt idx="762">
                        <c:v>65.632469999999998</c:v>
                      </c:pt>
                      <c:pt idx="763">
                        <c:v>65.804339999999996</c:v>
                      </c:pt>
                      <c:pt idx="764">
                        <c:v>65.855779999999996</c:v>
                      </c:pt>
                      <c:pt idx="765">
                        <c:v>66.005650000000003</c:v>
                      </c:pt>
                      <c:pt idx="766">
                        <c:v>66.138760000000005</c:v>
                      </c:pt>
                      <c:pt idx="767">
                        <c:v>66.274429999999995</c:v>
                      </c:pt>
                      <c:pt idx="768">
                        <c:v>66.388159999999999</c:v>
                      </c:pt>
                      <c:pt idx="769">
                        <c:v>66.519459999999995</c:v>
                      </c:pt>
                      <c:pt idx="770">
                        <c:v>66.746790000000004</c:v>
                      </c:pt>
                      <c:pt idx="771">
                        <c:v>66.780249999999995</c:v>
                      </c:pt>
                      <c:pt idx="772">
                        <c:v>66.893140000000002</c:v>
                      </c:pt>
                      <c:pt idx="773">
                        <c:v>66.975189999999998</c:v>
                      </c:pt>
                      <c:pt idx="774">
                        <c:v>67.103039999999993</c:v>
                      </c:pt>
                      <c:pt idx="775">
                        <c:v>67.253770000000003</c:v>
                      </c:pt>
                      <c:pt idx="776">
                        <c:v>67.33963</c:v>
                      </c:pt>
                      <c:pt idx="777">
                        <c:v>67.495170000000002</c:v>
                      </c:pt>
                      <c:pt idx="778">
                        <c:v>67.615809999999996</c:v>
                      </c:pt>
                      <c:pt idx="779">
                        <c:v>67.747460000000004</c:v>
                      </c:pt>
                      <c:pt idx="780">
                        <c:v>67.890339999999995</c:v>
                      </c:pt>
                      <c:pt idx="781">
                        <c:v>67.988330000000005</c:v>
                      </c:pt>
                      <c:pt idx="782">
                        <c:v>68.115620000000007</c:v>
                      </c:pt>
                      <c:pt idx="783">
                        <c:v>68.228539999999995</c:v>
                      </c:pt>
                      <c:pt idx="784">
                        <c:v>68.393979999999999</c:v>
                      </c:pt>
                      <c:pt idx="785">
                        <c:v>68.458820000000003</c:v>
                      </c:pt>
                      <c:pt idx="786">
                        <c:v>68.574709999999996</c:v>
                      </c:pt>
                      <c:pt idx="787">
                        <c:v>68.689369999999997</c:v>
                      </c:pt>
                      <c:pt idx="788">
                        <c:v>68.865440000000007</c:v>
                      </c:pt>
                      <c:pt idx="789">
                        <c:v>68.974350000000001</c:v>
                      </c:pt>
                      <c:pt idx="790">
                        <c:v>69.084980000000002</c:v>
                      </c:pt>
                      <c:pt idx="791">
                        <c:v>69.221890000000002</c:v>
                      </c:pt>
                      <c:pt idx="792">
                        <c:v>69.361850000000004</c:v>
                      </c:pt>
                      <c:pt idx="793">
                        <c:v>69.510829999999999</c:v>
                      </c:pt>
                      <c:pt idx="794">
                        <c:v>69.605270000000004</c:v>
                      </c:pt>
                      <c:pt idx="795">
                        <c:v>69.755830000000003</c:v>
                      </c:pt>
                      <c:pt idx="796">
                        <c:v>69.867909999999995</c:v>
                      </c:pt>
                      <c:pt idx="797">
                        <c:v>69.994709999999998</c:v>
                      </c:pt>
                      <c:pt idx="798">
                        <c:v>70.079040000000006</c:v>
                      </c:pt>
                      <c:pt idx="799">
                        <c:v>70.223110000000005</c:v>
                      </c:pt>
                      <c:pt idx="800">
                        <c:v>70.370760000000004</c:v>
                      </c:pt>
                      <c:pt idx="801">
                        <c:v>70.521069999999995</c:v>
                      </c:pt>
                      <c:pt idx="802">
                        <c:v>70.634429999999995</c:v>
                      </c:pt>
                      <c:pt idx="803">
                        <c:v>70.746610000000004</c:v>
                      </c:pt>
                      <c:pt idx="804">
                        <c:v>70.875039999999998</c:v>
                      </c:pt>
                      <c:pt idx="805">
                        <c:v>71.007549999999995</c:v>
                      </c:pt>
                      <c:pt idx="806">
                        <c:v>71.096599999999995</c:v>
                      </c:pt>
                      <c:pt idx="807">
                        <c:v>71.213070000000002</c:v>
                      </c:pt>
                      <c:pt idx="808">
                        <c:v>71.356570000000005</c:v>
                      </c:pt>
                      <c:pt idx="809">
                        <c:v>71.486230000000006</c:v>
                      </c:pt>
                      <c:pt idx="810">
                        <c:v>71.63503</c:v>
                      </c:pt>
                      <c:pt idx="811">
                        <c:v>71.754109999999997</c:v>
                      </c:pt>
                      <c:pt idx="812">
                        <c:v>71.861009999999993</c:v>
                      </c:pt>
                      <c:pt idx="813">
                        <c:v>72.008189999999999</c:v>
                      </c:pt>
                      <c:pt idx="814">
                        <c:v>72.133250000000004</c:v>
                      </c:pt>
                      <c:pt idx="815">
                        <c:v>72.239779999999996</c:v>
                      </c:pt>
                      <c:pt idx="816">
                        <c:v>72.338480000000004</c:v>
                      </c:pt>
                      <c:pt idx="817">
                        <c:v>72.470119999999994</c:v>
                      </c:pt>
                      <c:pt idx="818">
                        <c:v>72.641480000000001</c:v>
                      </c:pt>
                      <c:pt idx="819">
                        <c:v>72.763090000000005</c:v>
                      </c:pt>
                      <c:pt idx="820">
                        <c:v>72.882540000000006</c:v>
                      </c:pt>
                      <c:pt idx="821">
                        <c:v>73.007199999999997</c:v>
                      </c:pt>
                      <c:pt idx="822">
                        <c:v>73.128690000000006</c:v>
                      </c:pt>
                      <c:pt idx="823">
                        <c:v>73.213480000000004</c:v>
                      </c:pt>
                      <c:pt idx="824">
                        <c:v>73.359620000000007</c:v>
                      </c:pt>
                      <c:pt idx="825">
                        <c:v>73.475229999999996</c:v>
                      </c:pt>
                      <c:pt idx="826">
                        <c:v>73.662430000000001</c:v>
                      </c:pt>
                      <c:pt idx="827">
                        <c:v>73.744690000000006</c:v>
                      </c:pt>
                      <c:pt idx="828">
                        <c:v>73.858949999999993</c:v>
                      </c:pt>
                      <c:pt idx="829">
                        <c:v>73.955870000000004</c:v>
                      </c:pt>
                      <c:pt idx="830">
                        <c:v>74.193209999999993</c:v>
                      </c:pt>
                      <c:pt idx="831">
                        <c:v>74.318929999999995</c:v>
                      </c:pt>
                      <c:pt idx="832">
                        <c:v>74.327870000000004</c:v>
                      </c:pt>
                      <c:pt idx="833">
                        <c:v>74.508189999999999</c:v>
                      </c:pt>
                      <c:pt idx="834">
                        <c:v>74.595609999999994</c:v>
                      </c:pt>
                      <c:pt idx="835">
                        <c:v>74.75967</c:v>
                      </c:pt>
                      <c:pt idx="836">
                        <c:v>74.892889999999994</c:v>
                      </c:pt>
                      <c:pt idx="837">
                        <c:v>74.975489999999994</c:v>
                      </c:pt>
                      <c:pt idx="838">
                        <c:v>75.089190000000002</c:v>
                      </c:pt>
                      <c:pt idx="839">
                        <c:v>75.25909</c:v>
                      </c:pt>
                      <c:pt idx="840">
                        <c:v>75.365530000000007</c:v>
                      </c:pt>
                      <c:pt idx="841">
                        <c:v>75.477249999999998</c:v>
                      </c:pt>
                      <c:pt idx="842">
                        <c:v>75.612020000000001</c:v>
                      </c:pt>
                      <c:pt idx="843">
                        <c:v>75.781450000000007</c:v>
                      </c:pt>
                      <c:pt idx="844">
                        <c:v>75.89658</c:v>
                      </c:pt>
                      <c:pt idx="845">
                        <c:v>75.976910000000004</c:v>
                      </c:pt>
                      <c:pt idx="846">
                        <c:v>76.115520000000004</c:v>
                      </c:pt>
                      <c:pt idx="847">
                        <c:v>76.213980000000006</c:v>
                      </c:pt>
                      <c:pt idx="848">
                        <c:v>76.405500000000004</c:v>
                      </c:pt>
                      <c:pt idx="849">
                        <c:v>76.476050000000001</c:v>
                      </c:pt>
                      <c:pt idx="850">
                        <c:v>76.645240000000001</c:v>
                      </c:pt>
                      <c:pt idx="851">
                        <c:v>76.755499999999998</c:v>
                      </c:pt>
                      <c:pt idx="852">
                        <c:v>76.884569999999997</c:v>
                      </c:pt>
                      <c:pt idx="853">
                        <c:v>77.007189999999994</c:v>
                      </c:pt>
                      <c:pt idx="854">
                        <c:v>77.104069999999993</c:v>
                      </c:pt>
                      <c:pt idx="855">
                        <c:v>77.248159999999999</c:v>
                      </c:pt>
                      <c:pt idx="856">
                        <c:v>77.386570000000006</c:v>
                      </c:pt>
                      <c:pt idx="857">
                        <c:v>77.507630000000006</c:v>
                      </c:pt>
                      <c:pt idx="858">
                        <c:v>77.60548</c:v>
                      </c:pt>
                      <c:pt idx="859">
                        <c:v>77.695869999999999</c:v>
                      </c:pt>
                      <c:pt idx="860">
                        <c:v>77.909790000000001</c:v>
                      </c:pt>
                      <c:pt idx="861">
                        <c:v>78.012230000000002</c:v>
                      </c:pt>
                      <c:pt idx="862">
                        <c:v>78.100530000000006</c:v>
                      </c:pt>
                      <c:pt idx="863">
                        <c:v>78.25658</c:v>
                      </c:pt>
                      <c:pt idx="864">
                        <c:v>78.355090000000004</c:v>
                      </c:pt>
                      <c:pt idx="865">
                        <c:v>78.516890000000004</c:v>
                      </c:pt>
                      <c:pt idx="866">
                        <c:v>78.648129999999995</c:v>
                      </c:pt>
                      <c:pt idx="867">
                        <c:v>78.741389999999996</c:v>
                      </c:pt>
                      <c:pt idx="868">
                        <c:v>78.858940000000004</c:v>
                      </c:pt>
                      <c:pt idx="869">
                        <c:v>79.019570000000002</c:v>
                      </c:pt>
                      <c:pt idx="870">
                        <c:v>79.085319999999996</c:v>
                      </c:pt>
                      <c:pt idx="871">
                        <c:v>79.204179999999994</c:v>
                      </c:pt>
                      <c:pt idx="872">
                        <c:v>79.373519999999999</c:v>
                      </c:pt>
                      <c:pt idx="873">
                        <c:v>79.490449999999996</c:v>
                      </c:pt>
                      <c:pt idx="874">
                        <c:v>79.578100000000006</c:v>
                      </c:pt>
                      <c:pt idx="875">
                        <c:v>79.714020000000005</c:v>
                      </c:pt>
                      <c:pt idx="876">
                        <c:v>79.844480000000004</c:v>
                      </c:pt>
                      <c:pt idx="877">
                        <c:v>79.997870000000006</c:v>
                      </c:pt>
                      <c:pt idx="878">
                        <c:v>80.106780000000001</c:v>
                      </c:pt>
                      <c:pt idx="879">
                        <c:v>80.220799999999997</c:v>
                      </c:pt>
                      <c:pt idx="880">
                        <c:v>80.384709999999998</c:v>
                      </c:pt>
                      <c:pt idx="881">
                        <c:v>80.527820000000006</c:v>
                      </c:pt>
                      <c:pt idx="882">
                        <c:v>80.603189999999998</c:v>
                      </c:pt>
                      <c:pt idx="883">
                        <c:v>80.74091</c:v>
                      </c:pt>
                      <c:pt idx="884">
                        <c:v>80.877560000000003</c:v>
                      </c:pt>
                      <c:pt idx="885">
                        <c:v>80.98142</c:v>
                      </c:pt>
                      <c:pt idx="886">
                        <c:v>81.159850000000006</c:v>
                      </c:pt>
                      <c:pt idx="887">
                        <c:v>81.224869999999996</c:v>
                      </c:pt>
                      <c:pt idx="888">
                        <c:v>81.362409999999997</c:v>
                      </c:pt>
                      <c:pt idx="889">
                        <c:v>81.491460000000004</c:v>
                      </c:pt>
                      <c:pt idx="890">
                        <c:v>81.651939999999996</c:v>
                      </c:pt>
                      <c:pt idx="891">
                        <c:v>81.807910000000007</c:v>
                      </c:pt>
                      <c:pt idx="892">
                        <c:v>81.904719999999998</c:v>
                      </c:pt>
                      <c:pt idx="893">
                        <c:v>81.979770000000002</c:v>
                      </c:pt>
                      <c:pt idx="894">
                        <c:v>82.129199999999997</c:v>
                      </c:pt>
                      <c:pt idx="895">
                        <c:v>82.221329999999995</c:v>
                      </c:pt>
                      <c:pt idx="896">
                        <c:v>82.383210000000005</c:v>
                      </c:pt>
                      <c:pt idx="897">
                        <c:v>82.482489999999999</c:v>
                      </c:pt>
                      <c:pt idx="898">
                        <c:v>82.666290000000004</c:v>
                      </c:pt>
                      <c:pt idx="899">
                        <c:v>82.760999999999996</c:v>
                      </c:pt>
                      <c:pt idx="900">
                        <c:v>82.861270000000005</c:v>
                      </c:pt>
                      <c:pt idx="901">
                        <c:v>82.979190000000003</c:v>
                      </c:pt>
                      <c:pt idx="902">
                        <c:v>83.118430000000004</c:v>
                      </c:pt>
                      <c:pt idx="903">
                        <c:v>83.247100000000003</c:v>
                      </c:pt>
                      <c:pt idx="904">
                        <c:v>83.374930000000006</c:v>
                      </c:pt>
                      <c:pt idx="905">
                        <c:v>83.515469999999993</c:v>
                      </c:pt>
                      <c:pt idx="906">
                        <c:v>83.633309999999994</c:v>
                      </c:pt>
                      <c:pt idx="907">
                        <c:v>83.751249999999999</c:v>
                      </c:pt>
                      <c:pt idx="908">
                        <c:v>83.845200000000006</c:v>
                      </c:pt>
                      <c:pt idx="909">
                        <c:v>83.997200000000007</c:v>
                      </c:pt>
                      <c:pt idx="910">
                        <c:v>84.119079999999997</c:v>
                      </c:pt>
                      <c:pt idx="911">
                        <c:v>84.23527</c:v>
                      </c:pt>
                      <c:pt idx="912">
                        <c:v>84.350999999999999</c:v>
                      </c:pt>
                      <c:pt idx="913">
                        <c:v>84.456919999999997</c:v>
                      </c:pt>
                      <c:pt idx="914">
                        <c:v>84.582359999999994</c:v>
                      </c:pt>
                      <c:pt idx="915">
                        <c:v>84.757729999999995</c:v>
                      </c:pt>
                      <c:pt idx="916">
                        <c:v>84.850650000000002</c:v>
                      </c:pt>
                      <c:pt idx="917">
                        <c:v>84.979789999999994</c:v>
                      </c:pt>
                      <c:pt idx="918">
                        <c:v>85.109880000000004</c:v>
                      </c:pt>
                      <c:pt idx="919">
                        <c:v>85.25067</c:v>
                      </c:pt>
                      <c:pt idx="920">
                        <c:v>85.406360000000006</c:v>
                      </c:pt>
                      <c:pt idx="921">
                        <c:v>85.488929999999996</c:v>
                      </c:pt>
                      <c:pt idx="922">
                        <c:v>85.642970000000005</c:v>
                      </c:pt>
                      <c:pt idx="923">
                        <c:v>85.728489999999994</c:v>
                      </c:pt>
                      <c:pt idx="924">
                        <c:v>85.895340000000004</c:v>
                      </c:pt>
                      <c:pt idx="925">
                        <c:v>86.007559999999998</c:v>
                      </c:pt>
                      <c:pt idx="926">
                        <c:v>86.119820000000004</c:v>
                      </c:pt>
                      <c:pt idx="927">
                        <c:v>86.226010000000002</c:v>
                      </c:pt>
                      <c:pt idx="928">
                        <c:v>86.366579999999999</c:v>
                      </c:pt>
                      <c:pt idx="929">
                        <c:v>86.461870000000005</c:v>
                      </c:pt>
                      <c:pt idx="930">
                        <c:v>86.590860000000006</c:v>
                      </c:pt>
                      <c:pt idx="931">
                        <c:v>86.748930000000001</c:v>
                      </c:pt>
                      <c:pt idx="932">
                        <c:v>86.895099999999999</c:v>
                      </c:pt>
                      <c:pt idx="933">
                        <c:v>86.975149999999999</c:v>
                      </c:pt>
                      <c:pt idx="934">
                        <c:v>87.083179999999999</c:v>
                      </c:pt>
                      <c:pt idx="935">
                        <c:v>87.232399999999998</c:v>
                      </c:pt>
                      <c:pt idx="936">
                        <c:v>87.425830000000005</c:v>
                      </c:pt>
                      <c:pt idx="937">
                        <c:v>87.521029999999996</c:v>
                      </c:pt>
                      <c:pt idx="938">
                        <c:v>87.619560000000007</c:v>
                      </c:pt>
                      <c:pt idx="939">
                        <c:v>87.75882</c:v>
                      </c:pt>
                      <c:pt idx="940">
                        <c:v>87.887709999999998</c:v>
                      </c:pt>
                      <c:pt idx="941">
                        <c:v>88.010769999999994</c:v>
                      </c:pt>
                      <c:pt idx="942">
                        <c:v>88.155889999999999</c:v>
                      </c:pt>
                      <c:pt idx="943">
                        <c:v>88.232399999999998</c:v>
                      </c:pt>
                      <c:pt idx="944">
                        <c:v>88.341309999999993</c:v>
                      </c:pt>
                      <c:pt idx="945">
                        <c:v>88.510739999999998</c:v>
                      </c:pt>
                      <c:pt idx="946">
                        <c:v>88.615189999999998</c:v>
                      </c:pt>
                      <c:pt idx="947">
                        <c:v>88.733980000000003</c:v>
                      </c:pt>
                      <c:pt idx="948">
                        <c:v>88.882819999999995</c:v>
                      </c:pt>
                      <c:pt idx="949">
                        <c:v>89.017359999999996</c:v>
                      </c:pt>
                      <c:pt idx="950">
                        <c:v>89.116069999999993</c:v>
                      </c:pt>
                      <c:pt idx="951">
                        <c:v>89.249650000000003</c:v>
                      </c:pt>
                      <c:pt idx="952">
                        <c:v>89.49888</c:v>
                      </c:pt>
                      <c:pt idx="953">
                        <c:v>89.550160000000005</c:v>
                      </c:pt>
                      <c:pt idx="954">
                        <c:v>89.643519999999995</c:v>
                      </c:pt>
                      <c:pt idx="955">
                        <c:v>89.751099999999994</c:v>
                      </c:pt>
                      <c:pt idx="956">
                        <c:v>89.858239999999995</c:v>
                      </c:pt>
                      <c:pt idx="957">
                        <c:v>90.008390000000006</c:v>
                      </c:pt>
                      <c:pt idx="958">
                        <c:v>90.137200000000007</c:v>
                      </c:pt>
                      <c:pt idx="959">
                        <c:v>90.28998</c:v>
                      </c:pt>
                      <c:pt idx="960">
                        <c:v>90.352239999999995</c:v>
                      </c:pt>
                      <c:pt idx="961">
                        <c:v>90.511300000000006</c:v>
                      </c:pt>
                      <c:pt idx="962">
                        <c:v>90.618319999999997</c:v>
                      </c:pt>
                      <c:pt idx="963">
                        <c:v>90.729789999999994</c:v>
                      </c:pt>
                      <c:pt idx="964">
                        <c:v>90.853489999999994</c:v>
                      </c:pt>
                      <c:pt idx="965">
                        <c:v>91.010869999999997</c:v>
                      </c:pt>
                      <c:pt idx="966">
                        <c:v>91.148920000000004</c:v>
                      </c:pt>
                      <c:pt idx="967">
                        <c:v>91.231660000000005</c:v>
                      </c:pt>
                      <c:pt idx="968">
                        <c:v>91.363159999999993</c:v>
                      </c:pt>
                      <c:pt idx="969">
                        <c:v>91.465299999999999</c:v>
                      </c:pt>
                      <c:pt idx="970">
                        <c:v>91.617230000000006</c:v>
                      </c:pt>
                      <c:pt idx="971">
                        <c:v>91.732699999999994</c:v>
                      </c:pt>
                      <c:pt idx="972">
                        <c:v>91.82208</c:v>
                      </c:pt>
                      <c:pt idx="973">
                        <c:v>91.967590000000001</c:v>
                      </c:pt>
                      <c:pt idx="974">
                        <c:v>92.136120000000005</c:v>
                      </c:pt>
                      <c:pt idx="975">
                        <c:v>92.255719999999997</c:v>
                      </c:pt>
                      <c:pt idx="976">
                        <c:v>92.395340000000004</c:v>
                      </c:pt>
                      <c:pt idx="977">
                        <c:v>92.567989999999995</c:v>
                      </c:pt>
                      <c:pt idx="978">
                        <c:v>92.671300000000002</c:v>
                      </c:pt>
                      <c:pt idx="979">
                        <c:v>92.810850000000002</c:v>
                      </c:pt>
                      <c:pt idx="980">
                        <c:v>92.892610000000005</c:v>
                      </c:pt>
                      <c:pt idx="981">
                        <c:v>93.001519999999999</c:v>
                      </c:pt>
                      <c:pt idx="982">
                        <c:v>93.099360000000004</c:v>
                      </c:pt>
                      <c:pt idx="983">
                        <c:v>93.26482</c:v>
                      </c:pt>
                      <c:pt idx="984">
                        <c:v>93.394300000000001</c:v>
                      </c:pt>
                      <c:pt idx="985">
                        <c:v>93.469340000000003</c:v>
                      </c:pt>
                      <c:pt idx="986">
                        <c:v>93.604060000000004</c:v>
                      </c:pt>
                      <c:pt idx="987">
                        <c:v>93.72475</c:v>
                      </c:pt>
                      <c:pt idx="988">
                        <c:v>93.823509999999999</c:v>
                      </c:pt>
                      <c:pt idx="989">
                        <c:v>93.963570000000004</c:v>
                      </c:pt>
                      <c:pt idx="990">
                        <c:v>94.102490000000003</c:v>
                      </c:pt>
                      <c:pt idx="991">
                        <c:v>94.240579999999994</c:v>
                      </c:pt>
                      <c:pt idx="992">
                        <c:v>94.384969999999996</c:v>
                      </c:pt>
                      <c:pt idx="993">
                        <c:v>94.512720000000002</c:v>
                      </c:pt>
                      <c:pt idx="994">
                        <c:v>94.579849999999993</c:v>
                      </c:pt>
                      <c:pt idx="995">
                        <c:v>94.739329999999995</c:v>
                      </c:pt>
                      <c:pt idx="996">
                        <c:v>94.872290000000007</c:v>
                      </c:pt>
                      <c:pt idx="997">
                        <c:v>95.002260000000007</c:v>
                      </c:pt>
                      <c:pt idx="998">
                        <c:v>95.10745</c:v>
                      </c:pt>
                      <c:pt idx="999">
                        <c:v>95.239199999999997</c:v>
                      </c:pt>
                      <c:pt idx="1000">
                        <c:v>95.386279999999999</c:v>
                      </c:pt>
                      <c:pt idx="1001">
                        <c:v>95.495090000000005</c:v>
                      </c:pt>
                      <c:pt idx="1002">
                        <c:v>95.590689999999995</c:v>
                      </c:pt>
                      <c:pt idx="1003">
                        <c:v>95.73545</c:v>
                      </c:pt>
                      <c:pt idx="1004">
                        <c:v>95.889769999999999</c:v>
                      </c:pt>
                      <c:pt idx="1005">
                        <c:v>95.977040000000002</c:v>
                      </c:pt>
                      <c:pt idx="1006">
                        <c:v>96.094809999999995</c:v>
                      </c:pt>
                      <c:pt idx="1007">
                        <c:v>96.264430000000004</c:v>
                      </c:pt>
                      <c:pt idx="1008">
                        <c:v>96.410330000000002</c:v>
                      </c:pt>
                      <c:pt idx="1009">
                        <c:v>96.499709999999993</c:v>
                      </c:pt>
                      <c:pt idx="1010">
                        <c:v>96.612290000000002</c:v>
                      </c:pt>
                      <c:pt idx="1011">
                        <c:v>96.712149999999994</c:v>
                      </c:pt>
                      <c:pt idx="1012">
                        <c:v>96.858890000000002</c:v>
                      </c:pt>
                      <c:pt idx="1013">
                        <c:v>97.126570000000001</c:v>
                      </c:pt>
                      <c:pt idx="1014">
                        <c:v>97.108969999999999</c:v>
                      </c:pt>
                      <c:pt idx="1015">
                        <c:v>97.240160000000003</c:v>
                      </c:pt>
                      <c:pt idx="1016">
                        <c:v>97.378540000000001</c:v>
                      </c:pt>
                      <c:pt idx="1017">
                        <c:v>97.482960000000006</c:v>
                      </c:pt>
                      <c:pt idx="1018">
                        <c:v>97.607990000000001</c:v>
                      </c:pt>
                      <c:pt idx="1019">
                        <c:v>97.741519999999994</c:v>
                      </c:pt>
                      <c:pt idx="1020">
                        <c:v>97.80395</c:v>
                      </c:pt>
                      <c:pt idx="1021">
                        <c:v>97.999499999999998</c:v>
                      </c:pt>
                      <c:pt idx="1022">
                        <c:v>98.074780000000004</c:v>
                      </c:pt>
                      <c:pt idx="1023">
                        <c:v>98.205870000000004</c:v>
                      </c:pt>
                      <c:pt idx="1024">
                        <c:v>98.338579999999993</c:v>
                      </c:pt>
                      <c:pt idx="1025">
                        <c:v>98.486180000000004</c:v>
                      </c:pt>
                      <c:pt idx="1026">
                        <c:v>98.592489999999998</c:v>
                      </c:pt>
                      <c:pt idx="1027">
                        <c:v>98.715429999999998</c:v>
                      </c:pt>
                      <c:pt idx="1028">
                        <c:v>98.858639999999994</c:v>
                      </c:pt>
                      <c:pt idx="1029">
                        <c:v>99.034520000000001</c:v>
                      </c:pt>
                      <c:pt idx="1030">
                        <c:v>99.111549999999994</c:v>
                      </c:pt>
                      <c:pt idx="1031">
                        <c:v>99.249899999999997</c:v>
                      </c:pt>
                      <c:pt idx="1032">
                        <c:v>99.340810000000005</c:v>
                      </c:pt>
                      <c:pt idx="1033">
                        <c:v>99.510689999999997</c:v>
                      </c:pt>
                      <c:pt idx="1034">
                        <c:v>99.628200000000007</c:v>
                      </c:pt>
                      <c:pt idx="1035">
                        <c:v>99.72551</c:v>
                      </c:pt>
                      <c:pt idx="1036">
                        <c:v>99.863889999999998</c:v>
                      </c:pt>
                      <c:pt idx="1037">
                        <c:v>99.988140000000001</c:v>
                      </c:pt>
                      <c:pt idx="1038">
                        <c:v>100.14098</c:v>
                      </c:pt>
                      <c:pt idx="1039">
                        <c:v>100.23005000000001</c:v>
                      </c:pt>
                      <c:pt idx="1040">
                        <c:v>100.35809999999999</c:v>
                      </c:pt>
                      <c:pt idx="1041">
                        <c:v>100.47311000000001</c:v>
                      </c:pt>
                      <c:pt idx="1042">
                        <c:v>100.64494999999999</c:v>
                      </c:pt>
                      <c:pt idx="1043">
                        <c:v>100.72302999999999</c:v>
                      </c:pt>
                      <c:pt idx="1044">
                        <c:v>100.83909</c:v>
                      </c:pt>
                      <c:pt idx="1045">
                        <c:v>100.97872</c:v>
                      </c:pt>
                      <c:pt idx="1046">
                        <c:v>101.15398</c:v>
                      </c:pt>
                      <c:pt idx="1047">
                        <c:v>101.23341000000001</c:v>
                      </c:pt>
                      <c:pt idx="1048">
                        <c:v>101.36660999999999</c:v>
                      </c:pt>
                      <c:pt idx="1049">
                        <c:v>101.47752</c:v>
                      </c:pt>
                      <c:pt idx="1050">
                        <c:v>101.62739000000001</c:v>
                      </c:pt>
                      <c:pt idx="1051">
                        <c:v>101.74809</c:v>
                      </c:pt>
                      <c:pt idx="1052">
                        <c:v>101.83732999999999</c:v>
                      </c:pt>
                      <c:pt idx="1053">
                        <c:v>101.98229000000001</c:v>
                      </c:pt>
                      <c:pt idx="1054">
                        <c:v>102.14227</c:v>
                      </c:pt>
                      <c:pt idx="1055">
                        <c:v>102.24816</c:v>
                      </c:pt>
                      <c:pt idx="1056">
                        <c:v>102.39044</c:v>
                      </c:pt>
                      <c:pt idx="1057">
                        <c:v>102.52658</c:v>
                      </c:pt>
                      <c:pt idx="1058">
                        <c:v>102.66182000000001</c:v>
                      </c:pt>
                      <c:pt idx="1059">
                        <c:v>102.76228999999999</c:v>
                      </c:pt>
                      <c:pt idx="1060">
                        <c:v>102.8927</c:v>
                      </c:pt>
                      <c:pt idx="1061">
                        <c:v>102.99753</c:v>
                      </c:pt>
                      <c:pt idx="1062">
                        <c:v>103.11109999999999</c:v>
                      </c:pt>
                      <c:pt idx="1063">
                        <c:v>103.25442</c:v>
                      </c:pt>
                      <c:pt idx="1064">
                        <c:v>103.36297</c:v>
                      </c:pt>
                      <c:pt idx="1065">
                        <c:v>103.52042</c:v>
                      </c:pt>
                      <c:pt idx="1066">
                        <c:v>103.63086</c:v>
                      </c:pt>
                      <c:pt idx="1067">
                        <c:v>103.77476</c:v>
                      </c:pt>
                      <c:pt idx="1068">
                        <c:v>103.87674</c:v>
                      </c:pt>
                      <c:pt idx="1069">
                        <c:v>104.02929</c:v>
                      </c:pt>
                      <c:pt idx="1070">
                        <c:v>104.14069000000001</c:v>
                      </c:pt>
                      <c:pt idx="1071">
                        <c:v>104.27213</c:v>
                      </c:pt>
                      <c:pt idx="1072">
                        <c:v>104.41319</c:v>
                      </c:pt>
                      <c:pt idx="1073">
                        <c:v>104.51888</c:v>
                      </c:pt>
                      <c:pt idx="1074">
                        <c:v>104.73881</c:v>
                      </c:pt>
                      <c:pt idx="1075">
                        <c:v>104.78145000000001</c:v>
                      </c:pt>
                      <c:pt idx="1076">
                        <c:v>104.88202</c:v>
                      </c:pt>
                      <c:pt idx="1077">
                        <c:v>105.02315</c:v>
                      </c:pt>
                      <c:pt idx="1078">
                        <c:v>105.1478</c:v>
                      </c:pt>
                      <c:pt idx="1079">
                        <c:v>105.30046</c:v>
                      </c:pt>
                      <c:pt idx="1080">
                        <c:v>105.40371</c:v>
                      </c:pt>
                      <c:pt idx="1081">
                        <c:v>105.52719</c:v>
                      </c:pt>
                      <c:pt idx="1082">
                        <c:v>105.64345</c:v>
                      </c:pt>
                      <c:pt idx="1083">
                        <c:v>105.76562</c:v>
                      </c:pt>
                      <c:pt idx="1084">
                        <c:v>105.90795</c:v>
                      </c:pt>
                      <c:pt idx="1085">
                        <c:v>106.00109</c:v>
                      </c:pt>
                      <c:pt idx="1086">
                        <c:v>106.13106000000001</c:v>
                      </c:pt>
                      <c:pt idx="1087">
                        <c:v>106.24594999999999</c:v>
                      </c:pt>
                      <c:pt idx="1088">
                        <c:v>106.38549999999999</c:v>
                      </c:pt>
                      <c:pt idx="1089">
                        <c:v>106.49229</c:v>
                      </c:pt>
                      <c:pt idx="1090">
                        <c:v>106.59945</c:v>
                      </c:pt>
                      <c:pt idx="1091">
                        <c:v>106.77849999999999</c:v>
                      </c:pt>
                      <c:pt idx="1092">
                        <c:v>106.87499</c:v>
                      </c:pt>
                      <c:pt idx="1093">
                        <c:v>107.01482</c:v>
                      </c:pt>
                      <c:pt idx="1094">
                        <c:v>107.05213000000001</c:v>
                      </c:pt>
                      <c:pt idx="1095">
                        <c:v>107.19255</c:v>
                      </c:pt>
                      <c:pt idx="1096">
                        <c:v>107.32525</c:v>
                      </c:pt>
                      <c:pt idx="1097">
                        <c:v>107.48481</c:v>
                      </c:pt>
                      <c:pt idx="1098">
                        <c:v>107.58076</c:v>
                      </c:pt>
                      <c:pt idx="1099">
                        <c:v>107.69606</c:v>
                      </c:pt>
                      <c:pt idx="1100">
                        <c:v>107.84939</c:v>
                      </c:pt>
                      <c:pt idx="1101">
                        <c:v>107.96099</c:v>
                      </c:pt>
                      <c:pt idx="1102">
                        <c:v>108.09148</c:v>
                      </c:pt>
                      <c:pt idx="1103">
                        <c:v>108.19677</c:v>
                      </c:pt>
                      <c:pt idx="1104">
                        <c:v>108.33953</c:v>
                      </c:pt>
                      <c:pt idx="1105">
                        <c:v>108.5166</c:v>
                      </c:pt>
                      <c:pt idx="1106">
                        <c:v>108.63916999999999</c:v>
                      </c:pt>
                      <c:pt idx="1107">
                        <c:v>108.72565</c:v>
                      </c:pt>
                      <c:pt idx="1108">
                        <c:v>108.86667</c:v>
                      </c:pt>
                      <c:pt idx="1109">
                        <c:v>108.99375000000001</c:v>
                      </c:pt>
                      <c:pt idx="1110">
                        <c:v>109.11174</c:v>
                      </c:pt>
                      <c:pt idx="1111">
                        <c:v>109.26421000000001</c:v>
                      </c:pt>
                      <c:pt idx="1112">
                        <c:v>109.34645</c:v>
                      </c:pt>
                      <c:pt idx="1113">
                        <c:v>109.46021</c:v>
                      </c:pt>
                      <c:pt idx="1114">
                        <c:v>109.62383</c:v>
                      </c:pt>
                      <c:pt idx="1115">
                        <c:v>109.71567</c:v>
                      </c:pt>
                      <c:pt idx="1116">
                        <c:v>109.84730999999999</c:v>
                      </c:pt>
                      <c:pt idx="1117">
                        <c:v>109.99209999999999</c:v>
                      </c:pt>
                      <c:pt idx="1118">
                        <c:v>110.15275</c:v>
                      </c:pt>
                      <c:pt idx="1119">
                        <c:v>110.22042999999999</c:v>
                      </c:pt>
                      <c:pt idx="1120">
                        <c:v>110.33605</c:v>
                      </c:pt>
                      <c:pt idx="1121">
                        <c:v>110.49899000000001</c:v>
                      </c:pt>
                      <c:pt idx="1122">
                        <c:v>110.634</c:v>
                      </c:pt>
                      <c:pt idx="1123">
                        <c:v>110.74133</c:v>
                      </c:pt>
                      <c:pt idx="1124">
                        <c:v>110.83893</c:v>
                      </c:pt>
                      <c:pt idx="1125">
                        <c:v>111.0076</c:v>
                      </c:pt>
                      <c:pt idx="1126">
                        <c:v>111.14676</c:v>
                      </c:pt>
                      <c:pt idx="1127">
                        <c:v>111.2298</c:v>
                      </c:pt>
                      <c:pt idx="1128">
                        <c:v>111.3652</c:v>
                      </c:pt>
                      <c:pt idx="1129">
                        <c:v>111.48260999999999</c:v>
                      </c:pt>
                      <c:pt idx="1130">
                        <c:v>111.64015999999999</c:v>
                      </c:pt>
                      <c:pt idx="1131">
                        <c:v>111.72469</c:v>
                      </c:pt>
                      <c:pt idx="1132">
                        <c:v>111.83477999999999</c:v>
                      </c:pt>
                      <c:pt idx="1133">
                        <c:v>111.98249</c:v>
                      </c:pt>
                      <c:pt idx="1134">
                        <c:v>112.17762999999999</c:v>
                      </c:pt>
                      <c:pt idx="1135">
                        <c:v>112.31415</c:v>
                      </c:pt>
                      <c:pt idx="1136">
                        <c:v>112.33468000000001</c:v>
                      </c:pt>
                      <c:pt idx="1137">
                        <c:v>112.48090999999999</c:v>
                      </c:pt>
                      <c:pt idx="1138">
                        <c:v>112.58790999999999</c:v>
                      </c:pt>
                      <c:pt idx="1139">
                        <c:v>112.75842</c:v>
                      </c:pt>
                      <c:pt idx="1140">
                        <c:v>112.85892</c:v>
                      </c:pt>
                      <c:pt idx="1141">
                        <c:v>113.00229</c:v>
                      </c:pt>
                      <c:pt idx="1142">
                        <c:v>113.11318</c:v>
                      </c:pt>
                      <c:pt idx="1143">
                        <c:v>113.2731</c:v>
                      </c:pt>
                      <c:pt idx="1144">
                        <c:v>113.34238999999999</c:v>
                      </c:pt>
                      <c:pt idx="1145">
                        <c:v>113.47711</c:v>
                      </c:pt>
                      <c:pt idx="1146">
                        <c:v>113.63006</c:v>
                      </c:pt>
                      <c:pt idx="1147">
                        <c:v>113.76697</c:v>
                      </c:pt>
                      <c:pt idx="1148">
                        <c:v>113.91413</c:v>
                      </c:pt>
                      <c:pt idx="1149">
                        <c:v>113.9935</c:v>
                      </c:pt>
                      <c:pt idx="1150">
                        <c:v>114.14995999999999</c:v>
                      </c:pt>
                      <c:pt idx="1151">
                        <c:v>114.27647</c:v>
                      </c:pt>
                      <c:pt idx="1152">
                        <c:v>114.39148</c:v>
                      </c:pt>
                      <c:pt idx="1153">
                        <c:v>114.50462</c:v>
                      </c:pt>
                      <c:pt idx="1154">
                        <c:v>114.60025</c:v>
                      </c:pt>
                      <c:pt idx="1155">
                        <c:v>114.74242</c:v>
                      </c:pt>
                      <c:pt idx="1156">
                        <c:v>114.84135000000001</c:v>
                      </c:pt>
                      <c:pt idx="1157">
                        <c:v>114.99842</c:v>
                      </c:pt>
                      <c:pt idx="1158">
                        <c:v>115.10525</c:v>
                      </c:pt>
                      <c:pt idx="1159">
                        <c:v>115.22609</c:v>
                      </c:pt>
                      <c:pt idx="1160">
                        <c:v>115.36763999999999</c:v>
                      </c:pt>
                      <c:pt idx="1161">
                        <c:v>115.47467</c:v>
                      </c:pt>
                      <c:pt idx="1162">
                        <c:v>115.56735</c:v>
                      </c:pt>
                      <c:pt idx="1163">
                        <c:v>115.72883</c:v>
                      </c:pt>
                      <c:pt idx="1164">
                        <c:v>115.86378000000001</c:v>
                      </c:pt>
                      <c:pt idx="1165">
                        <c:v>115.98459</c:v>
                      </c:pt>
                      <c:pt idx="1166">
                        <c:v>116.11954</c:v>
                      </c:pt>
                      <c:pt idx="1167">
                        <c:v>116.2092</c:v>
                      </c:pt>
                      <c:pt idx="1168">
                        <c:v>116.33848999999999</c:v>
                      </c:pt>
                      <c:pt idx="1169">
                        <c:v>116.5194</c:v>
                      </c:pt>
                      <c:pt idx="1170">
                        <c:v>116.63333</c:v>
                      </c:pt>
                      <c:pt idx="1171">
                        <c:v>116.73063999999999</c:v>
                      </c:pt>
                      <c:pt idx="1172">
                        <c:v>116.87837</c:v>
                      </c:pt>
                      <c:pt idx="1173">
                        <c:v>117.00783</c:v>
                      </c:pt>
                      <c:pt idx="1174">
                        <c:v>117.11959</c:v>
                      </c:pt>
                      <c:pt idx="1175">
                        <c:v>117.23451</c:v>
                      </c:pt>
                      <c:pt idx="1176">
                        <c:v>117.37284</c:v>
                      </c:pt>
                      <c:pt idx="1177">
                        <c:v>117.49704</c:v>
                      </c:pt>
                      <c:pt idx="1178">
                        <c:v>117.60448</c:v>
                      </c:pt>
                      <c:pt idx="1179">
                        <c:v>117.74117</c:v>
                      </c:pt>
                      <c:pt idx="1180">
                        <c:v>117.84802999999999</c:v>
                      </c:pt>
                      <c:pt idx="1181">
                        <c:v>117.99108</c:v>
                      </c:pt>
                      <c:pt idx="1182">
                        <c:v>118.11453</c:v>
                      </c:pt>
                      <c:pt idx="1183">
                        <c:v>118.20963999999999</c:v>
                      </c:pt>
                      <c:pt idx="1184">
                        <c:v>118.33683000000001</c:v>
                      </c:pt>
                      <c:pt idx="1185">
                        <c:v>118.47284999999999</c:v>
                      </c:pt>
                      <c:pt idx="1186">
                        <c:v>118.62828</c:v>
                      </c:pt>
                      <c:pt idx="1187">
                        <c:v>118.75754000000001</c:v>
                      </c:pt>
                      <c:pt idx="1188">
                        <c:v>118.85804</c:v>
                      </c:pt>
                      <c:pt idx="1189">
                        <c:v>118.99948999999999</c:v>
                      </c:pt>
                      <c:pt idx="1190">
                        <c:v>119.14884000000001</c:v>
                      </c:pt>
                      <c:pt idx="1191">
                        <c:v>119.2694</c:v>
                      </c:pt>
                      <c:pt idx="1192">
                        <c:v>119.37761999999999</c:v>
                      </c:pt>
                      <c:pt idx="1193">
                        <c:v>119.50472000000001</c:v>
                      </c:pt>
                      <c:pt idx="1194">
                        <c:v>119.64708</c:v>
                      </c:pt>
                      <c:pt idx="1195">
                        <c:v>119.81971</c:v>
                      </c:pt>
                      <c:pt idx="1196">
                        <c:v>119.91095</c:v>
                      </c:pt>
                      <c:pt idx="1197">
                        <c:v>119.97506</c:v>
                      </c:pt>
                      <c:pt idx="1198">
                        <c:v>120.12602</c:v>
                      </c:pt>
                      <c:pt idx="1199">
                        <c:v>120.22132999999999</c:v>
                      </c:pt>
                      <c:pt idx="1200">
                        <c:v>120.34911</c:v>
                      </c:pt>
                      <c:pt idx="1201">
                        <c:v>120.49034</c:v>
                      </c:pt>
                      <c:pt idx="1202">
                        <c:v>120.63436</c:v>
                      </c:pt>
                      <c:pt idx="1203">
                        <c:v>120.74771</c:v>
                      </c:pt>
                      <c:pt idx="1204">
                        <c:v>120.83132999999999</c:v>
                      </c:pt>
                      <c:pt idx="1205">
                        <c:v>121.00779</c:v>
                      </c:pt>
                      <c:pt idx="1206">
                        <c:v>121.10527</c:v>
                      </c:pt>
                      <c:pt idx="1207">
                        <c:v>121.24683</c:v>
                      </c:pt>
                      <c:pt idx="1208">
                        <c:v>121.35791999999999</c:v>
                      </c:pt>
                      <c:pt idx="1209">
                        <c:v>121.46341</c:v>
                      </c:pt>
                      <c:pt idx="1210">
                        <c:v>121.60012999999999</c:v>
                      </c:pt>
                      <c:pt idx="1211">
                        <c:v>121.74144</c:v>
                      </c:pt>
                      <c:pt idx="1212">
                        <c:v>121.86829</c:v>
                      </c:pt>
                      <c:pt idx="1213">
                        <c:v>121.98125</c:v>
                      </c:pt>
                      <c:pt idx="1214">
                        <c:v>122.1048</c:v>
                      </c:pt>
                      <c:pt idx="1215">
                        <c:v>122.2531</c:v>
                      </c:pt>
                      <c:pt idx="1216">
                        <c:v>122.37092</c:v>
                      </c:pt>
                      <c:pt idx="1217">
                        <c:v>122.46664</c:v>
                      </c:pt>
                      <c:pt idx="1218">
                        <c:v>122.60850000000001</c:v>
                      </c:pt>
                      <c:pt idx="1219">
                        <c:v>122.74717</c:v>
                      </c:pt>
                      <c:pt idx="1220">
                        <c:v>122.84156</c:v>
                      </c:pt>
                      <c:pt idx="1221">
                        <c:v>123.00834</c:v>
                      </c:pt>
                      <c:pt idx="1222">
                        <c:v>123.12551999999999</c:v>
                      </c:pt>
                      <c:pt idx="1223">
                        <c:v>123.22619</c:v>
                      </c:pt>
                      <c:pt idx="1224">
                        <c:v>123.38242</c:v>
                      </c:pt>
                      <c:pt idx="1225">
                        <c:v>123.46671000000001</c:v>
                      </c:pt>
                      <c:pt idx="1226">
                        <c:v>123.59862</c:v>
                      </c:pt>
                      <c:pt idx="1227">
                        <c:v>123.73096</c:v>
                      </c:pt>
                      <c:pt idx="1228">
                        <c:v>123.91395</c:v>
                      </c:pt>
                      <c:pt idx="1229">
                        <c:v>124.04430000000001</c:v>
                      </c:pt>
                      <c:pt idx="1230">
                        <c:v>124.11895</c:v>
                      </c:pt>
                      <c:pt idx="1231">
                        <c:v>124.24151999999999</c:v>
                      </c:pt>
                      <c:pt idx="1232">
                        <c:v>124.37079</c:v>
                      </c:pt>
                      <c:pt idx="1233">
                        <c:v>124.50996000000001</c:v>
                      </c:pt>
                      <c:pt idx="1234">
                        <c:v>124.60059</c:v>
                      </c:pt>
                      <c:pt idx="1235">
                        <c:v>124.72119000000001</c:v>
                      </c:pt>
                      <c:pt idx="1236">
                        <c:v>124.87331</c:v>
                      </c:pt>
                      <c:pt idx="1237">
                        <c:v>125.00037</c:v>
                      </c:pt>
                      <c:pt idx="1238">
                        <c:v>125.09335</c:v>
                      </c:pt>
                      <c:pt idx="1239">
                        <c:v>125.24377</c:v>
                      </c:pt>
                      <c:pt idx="1240">
                        <c:v>125.37286</c:v>
                      </c:pt>
                      <c:pt idx="1241">
                        <c:v>125.52704</c:v>
                      </c:pt>
                      <c:pt idx="1242">
                        <c:v>125.64008</c:v>
                      </c:pt>
                      <c:pt idx="1243">
                        <c:v>125.77533</c:v>
                      </c:pt>
                      <c:pt idx="1244">
                        <c:v>125.86287</c:v>
                      </c:pt>
                      <c:pt idx="1245">
                        <c:v>126.00564</c:v>
                      </c:pt>
                      <c:pt idx="1246">
                        <c:v>126.14176999999999</c:v>
                      </c:pt>
                      <c:pt idx="1247">
                        <c:v>126.21832000000001</c:v>
                      </c:pt>
                      <c:pt idx="1248">
                        <c:v>126.31395000000001</c:v>
                      </c:pt>
                      <c:pt idx="1249">
                        <c:v>126.51124</c:v>
                      </c:pt>
                      <c:pt idx="1250">
                        <c:v>126.60787000000001</c:v>
                      </c:pt>
                      <c:pt idx="1251">
                        <c:v>126.72866</c:v>
                      </c:pt>
                      <c:pt idx="1252">
                        <c:v>126.85957000000001</c:v>
                      </c:pt>
                      <c:pt idx="1253">
                        <c:v>127.03309</c:v>
                      </c:pt>
                      <c:pt idx="1254">
                        <c:v>127.11729</c:v>
                      </c:pt>
                      <c:pt idx="1255">
                        <c:v>127.26114</c:v>
                      </c:pt>
                      <c:pt idx="1256">
                        <c:v>127.48819</c:v>
                      </c:pt>
                      <c:pt idx="1257">
                        <c:v>127.49764999999999</c:v>
                      </c:pt>
                      <c:pt idx="1258">
                        <c:v>127.60484</c:v>
                      </c:pt>
                      <c:pt idx="1259">
                        <c:v>127.70715</c:v>
                      </c:pt>
                      <c:pt idx="1260">
                        <c:v>127.85926000000001</c:v>
                      </c:pt>
                      <c:pt idx="1261">
                        <c:v>127.96434000000001</c:v>
                      </c:pt>
                      <c:pt idx="1262">
                        <c:v>128.12305000000001</c:v>
                      </c:pt>
                      <c:pt idx="1263">
                        <c:v>128.25561999999999</c:v>
                      </c:pt>
                      <c:pt idx="1264">
                        <c:v>128.36575999999999</c:v>
                      </c:pt>
                      <c:pt idx="1265">
                        <c:v>128.47740999999999</c:v>
                      </c:pt>
                      <c:pt idx="1266">
                        <c:v>128.64877999999999</c:v>
                      </c:pt>
                      <c:pt idx="1267">
                        <c:v>128.73739</c:v>
                      </c:pt>
                      <c:pt idx="1268">
                        <c:v>128.8758</c:v>
                      </c:pt>
                      <c:pt idx="1269">
                        <c:v>128.98543000000001</c:v>
                      </c:pt>
                      <c:pt idx="1270">
                        <c:v>129.13140999999999</c:v>
                      </c:pt>
                      <c:pt idx="1271">
                        <c:v>129.20187000000001</c:v>
                      </c:pt>
                      <c:pt idx="1272">
                        <c:v>129.34934999999999</c:v>
                      </c:pt>
                      <c:pt idx="1273">
                        <c:v>129.45805999999999</c:v>
                      </c:pt>
                      <c:pt idx="1274">
                        <c:v>129.62371999999999</c:v>
                      </c:pt>
                      <c:pt idx="1275">
                        <c:v>129.72872000000001</c:v>
                      </c:pt>
                      <c:pt idx="1276">
                        <c:v>129.86008000000001</c:v>
                      </c:pt>
                      <c:pt idx="1277">
                        <c:v>129.96901</c:v>
                      </c:pt>
                      <c:pt idx="1278">
                        <c:v>130.10818</c:v>
                      </c:pt>
                      <c:pt idx="1279">
                        <c:v>130.26806999999999</c:v>
                      </c:pt>
                      <c:pt idx="1280">
                        <c:v>130.34585999999999</c:v>
                      </c:pt>
                      <c:pt idx="1281">
                        <c:v>130.44927000000001</c:v>
                      </c:pt>
                      <c:pt idx="1282">
                        <c:v>130.59491</c:v>
                      </c:pt>
                      <c:pt idx="1283">
                        <c:v>130.76704000000001</c:v>
                      </c:pt>
                      <c:pt idx="1284">
                        <c:v>130.86552</c:v>
                      </c:pt>
                      <c:pt idx="1285">
                        <c:v>130.98639</c:v>
                      </c:pt>
                      <c:pt idx="1286">
                        <c:v>131.11595</c:v>
                      </c:pt>
                      <c:pt idx="1287">
                        <c:v>131.26852</c:v>
                      </c:pt>
                      <c:pt idx="1288">
                        <c:v>131.39802</c:v>
                      </c:pt>
                      <c:pt idx="1289">
                        <c:v>131.51719</c:v>
                      </c:pt>
                      <c:pt idx="1290">
                        <c:v>131.61824999999999</c:v>
                      </c:pt>
                      <c:pt idx="1291">
                        <c:v>131.73528999999999</c:v>
                      </c:pt>
                      <c:pt idx="1292">
                        <c:v>131.86664999999999</c:v>
                      </c:pt>
                      <c:pt idx="1293">
                        <c:v>131.97555</c:v>
                      </c:pt>
                      <c:pt idx="1294">
                        <c:v>132.11946</c:v>
                      </c:pt>
                      <c:pt idx="1295">
                        <c:v>132.25733</c:v>
                      </c:pt>
                      <c:pt idx="1296">
                        <c:v>132.39408</c:v>
                      </c:pt>
                      <c:pt idx="1297">
                        <c:v>132.50039000000001</c:v>
                      </c:pt>
                      <c:pt idx="1298">
                        <c:v>132.64430999999999</c:v>
                      </c:pt>
                      <c:pt idx="1299">
                        <c:v>132.73401999999999</c:v>
                      </c:pt>
                      <c:pt idx="1300">
                        <c:v>132.88606999999999</c:v>
                      </c:pt>
                      <c:pt idx="1301">
                        <c:v>132.97798</c:v>
                      </c:pt>
                      <c:pt idx="1302">
                        <c:v>133.10777999999999</c:v>
                      </c:pt>
                      <c:pt idx="1303">
                        <c:v>133.22746000000001</c:v>
                      </c:pt>
                      <c:pt idx="1304">
                        <c:v>133.40181000000001</c:v>
                      </c:pt>
                      <c:pt idx="1305">
                        <c:v>133.48383999999999</c:v>
                      </c:pt>
                      <c:pt idx="1306">
                        <c:v>133.62513999999999</c:v>
                      </c:pt>
                      <c:pt idx="1307">
                        <c:v>133.74835999999999</c:v>
                      </c:pt>
                      <c:pt idx="1308">
                        <c:v>133.89305999999999</c:v>
                      </c:pt>
                      <c:pt idx="1309">
                        <c:v>133.98218</c:v>
                      </c:pt>
                      <c:pt idx="1310">
                        <c:v>134.11735999999999</c:v>
                      </c:pt>
                      <c:pt idx="1311">
                        <c:v>134.21845999999999</c:v>
                      </c:pt>
                      <c:pt idx="1312">
                        <c:v>134.36716000000001</c:v>
                      </c:pt>
                      <c:pt idx="1313">
                        <c:v>134.48276999999999</c:v>
                      </c:pt>
                      <c:pt idx="1314">
                        <c:v>134.61918</c:v>
                      </c:pt>
                      <c:pt idx="1315">
                        <c:v>134.73208</c:v>
                      </c:pt>
                      <c:pt idx="1316">
                        <c:v>134.84485000000001</c:v>
                      </c:pt>
                      <c:pt idx="1317">
                        <c:v>135.12171000000001</c:v>
                      </c:pt>
                      <c:pt idx="1318">
                        <c:v>135.09286</c:v>
                      </c:pt>
                      <c:pt idx="1319">
                        <c:v>135.19759999999999</c:v>
                      </c:pt>
                      <c:pt idx="1320">
                        <c:v>135.36175</c:v>
                      </c:pt>
                      <c:pt idx="1321">
                        <c:v>135.51415</c:v>
                      </c:pt>
                      <c:pt idx="1322">
                        <c:v>135.59533999999999</c:v>
                      </c:pt>
                      <c:pt idx="1323">
                        <c:v>135.73168000000001</c:v>
                      </c:pt>
                      <c:pt idx="1324">
                        <c:v>135.84268</c:v>
                      </c:pt>
                      <c:pt idx="1325">
                        <c:v>136.01167000000001</c:v>
                      </c:pt>
                      <c:pt idx="1326">
                        <c:v>136.10254</c:v>
                      </c:pt>
                      <c:pt idx="1327">
                        <c:v>136.20984999999999</c:v>
                      </c:pt>
                      <c:pt idx="1328">
                        <c:v>136.33493999999999</c:v>
                      </c:pt>
                      <c:pt idx="1329">
                        <c:v>136.49274</c:v>
                      </c:pt>
                      <c:pt idx="1330">
                        <c:v>136.63235</c:v>
                      </c:pt>
                      <c:pt idx="1331">
                        <c:v>136.7534</c:v>
                      </c:pt>
                      <c:pt idx="1332">
                        <c:v>136.88289</c:v>
                      </c:pt>
                      <c:pt idx="1333">
                        <c:v>136.98715999999999</c:v>
                      </c:pt>
                      <c:pt idx="1334">
                        <c:v>137.12585999999999</c:v>
                      </c:pt>
                      <c:pt idx="1335">
                        <c:v>137.20654999999999</c:v>
                      </c:pt>
                      <c:pt idx="1336">
                        <c:v>137.3329</c:v>
                      </c:pt>
                      <c:pt idx="1337">
                        <c:v>137.46744000000001</c:v>
                      </c:pt>
                      <c:pt idx="1338">
                        <c:v>137.63404</c:v>
                      </c:pt>
                      <c:pt idx="1339">
                        <c:v>137.73007000000001</c:v>
                      </c:pt>
                      <c:pt idx="1340">
                        <c:v>137.87585999999999</c:v>
                      </c:pt>
                      <c:pt idx="1341">
                        <c:v>137.99542</c:v>
                      </c:pt>
                      <c:pt idx="1342">
                        <c:v>138.13801000000001</c:v>
                      </c:pt>
                      <c:pt idx="1343">
                        <c:v>138.22031000000001</c:v>
                      </c:pt>
                      <c:pt idx="1344">
                        <c:v>138.34395000000001</c:v>
                      </c:pt>
                      <c:pt idx="1345">
                        <c:v>138.48327</c:v>
                      </c:pt>
                      <c:pt idx="1346">
                        <c:v>138.63486</c:v>
                      </c:pt>
                      <c:pt idx="1347">
                        <c:v>138.72588999999999</c:v>
                      </c:pt>
                      <c:pt idx="1348">
                        <c:v>138.84116</c:v>
                      </c:pt>
                      <c:pt idx="1349">
                        <c:v>138.97953999999999</c:v>
                      </c:pt>
                      <c:pt idx="1350">
                        <c:v>139.12110999999999</c:v>
                      </c:pt>
                      <c:pt idx="1351">
                        <c:v>139.25716</c:v>
                      </c:pt>
                      <c:pt idx="1352">
                        <c:v>139.37795</c:v>
                      </c:pt>
                      <c:pt idx="1353">
                        <c:v>139.48081999999999</c:v>
                      </c:pt>
                      <c:pt idx="1354">
                        <c:v>139.58875</c:v>
                      </c:pt>
                      <c:pt idx="1355">
                        <c:v>139.72861</c:v>
                      </c:pt>
                      <c:pt idx="1356">
                        <c:v>139.81563</c:v>
                      </c:pt>
                      <c:pt idx="1357">
                        <c:v>139.98456999999999</c:v>
                      </c:pt>
                      <c:pt idx="1358">
                        <c:v>140.12805</c:v>
                      </c:pt>
                      <c:pt idx="1359">
                        <c:v>140.25013000000001</c:v>
                      </c:pt>
                      <c:pt idx="1360">
                        <c:v>140.34245999999999</c:v>
                      </c:pt>
                      <c:pt idx="1361">
                        <c:v>140.46972</c:v>
                      </c:pt>
                      <c:pt idx="1362">
                        <c:v>140.59424000000001</c:v>
                      </c:pt>
                      <c:pt idx="1363">
                        <c:v>140.74627000000001</c:v>
                      </c:pt>
                      <c:pt idx="1364">
                        <c:v>140.82656</c:v>
                      </c:pt>
                      <c:pt idx="1365">
                        <c:v>140.95957999999999</c:v>
                      </c:pt>
                      <c:pt idx="1366">
                        <c:v>141.12036000000001</c:v>
                      </c:pt>
                      <c:pt idx="1367">
                        <c:v>141.26517999999999</c:v>
                      </c:pt>
                      <c:pt idx="1368">
                        <c:v>141.39496</c:v>
                      </c:pt>
                      <c:pt idx="1369">
                        <c:v>141.51181</c:v>
                      </c:pt>
                      <c:pt idx="1370">
                        <c:v>141.63045</c:v>
                      </c:pt>
                      <c:pt idx="1371">
                        <c:v>141.76828</c:v>
                      </c:pt>
                      <c:pt idx="1372">
                        <c:v>141.90841</c:v>
                      </c:pt>
                      <c:pt idx="1373">
                        <c:v>141.99485000000001</c:v>
                      </c:pt>
                      <c:pt idx="1374">
                        <c:v>142.10172</c:v>
                      </c:pt>
                      <c:pt idx="1375">
                        <c:v>142.2398</c:v>
                      </c:pt>
                      <c:pt idx="1376">
                        <c:v>142.38927000000001</c:v>
                      </c:pt>
                      <c:pt idx="1377">
                        <c:v>142.51485</c:v>
                      </c:pt>
                      <c:pt idx="1378">
                        <c:v>142.75612000000001</c:v>
                      </c:pt>
                      <c:pt idx="1379">
                        <c:v>142.73734999999999</c:v>
                      </c:pt>
                      <c:pt idx="1380">
                        <c:v>142.90289000000001</c:v>
                      </c:pt>
                      <c:pt idx="1381">
                        <c:v>143.01580000000001</c:v>
                      </c:pt>
                      <c:pt idx="1382">
                        <c:v>143.09909999999999</c:v>
                      </c:pt>
                      <c:pt idx="1383">
                        <c:v>143.21020999999999</c:v>
                      </c:pt>
                      <c:pt idx="1384">
                        <c:v>143.35884999999999</c:v>
                      </c:pt>
                      <c:pt idx="1385">
                        <c:v>143.46360000000001</c:v>
                      </c:pt>
                      <c:pt idx="1386">
                        <c:v>143.59954999999999</c:v>
                      </c:pt>
                      <c:pt idx="1387">
                        <c:v>143.73573999999999</c:v>
                      </c:pt>
                      <c:pt idx="1388">
                        <c:v>143.87734</c:v>
                      </c:pt>
                      <c:pt idx="1389">
                        <c:v>144.02253999999999</c:v>
                      </c:pt>
                      <c:pt idx="1390">
                        <c:v>144.12179</c:v>
                      </c:pt>
                      <c:pt idx="1391">
                        <c:v>144.22229999999999</c:v>
                      </c:pt>
                      <c:pt idx="1392">
                        <c:v>144.36994999999999</c:v>
                      </c:pt>
                      <c:pt idx="1393">
                        <c:v>144.49323000000001</c:v>
                      </c:pt>
                      <c:pt idx="1394">
                        <c:v>144.60095999999999</c:v>
                      </c:pt>
                      <c:pt idx="1395">
                        <c:v>144.72774000000001</c:v>
                      </c:pt>
                      <c:pt idx="1396">
                        <c:v>144.85085000000001</c:v>
                      </c:pt>
                      <c:pt idx="1397">
                        <c:v>144.99669</c:v>
                      </c:pt>
                      <c:pt idx="1398">
                        <c:v>145.1155</c:v>
                      </c:pt>
                      <c:pt idx="1399">
                        <c:v>145.21594999999999</c:v>
                      </c:pt>
                      <c:pt idx="1400">
                        <c:v>145.35198</c:v>
                      </c:pt>
                      <c:pt idx="1401">
                        <c:v>145.50074000000001</c:v>
                      </c:pt>
                      <c:pt idx="1402">
                        <c:v>145.62196</c:v>
                      </c:pt>
                      <c:pt idx="1403">
                        <c:v>145.72086999999999</c:v>
                      </c:pt>
                      <c:pt idx="1404">
                        <c:v>145.83833999999999</c:v>
                      </c:pt>
                      <c:pt idx="1405">
                        <c:v>145.99444</c:v>
                      </c:pt>
                      <c:pt idx="1406">
                        <c:v>146.12384</c:v>
                      </c:pt>
                      <c:pt idx="1407">
                        <c:v>146.22663</c:v>
                      </c:pt>
                      <c:pt idx="1408">
                        <c:v>146.34752</c:v>
                      </c:pt>
                      <c:pt idx="1409">
                        <c:v>146.46161000000001</c:v>
                      </c:pt>
                      <c:pt idx="1410">
                        <c:v>146.64283</c:v>
                      </c:pt>
                      <c:pt idx="1411">
                        <c:v>146.74141</c:v>
                      </c:pt>
                      <c:pt idx="1412">
                        <c:v>146.84278</c:v>
                      </c:pt>
                      <c:pt idx="1413">
                        <c:v>146.96128999999999</c:v>
                      </c:pt>
                      <c:pt idx="1414">
                        <c:v>147.12383</c:v>
                      </c:pt>
                      <c:pt idx="1415">
                        <c:v>147.19324</c:v>
                      </c:pt>
                      <c:pt idx="1416">
                        <c:v>147.33661000000001</c:v>
                      </c:pt>
                      <c:pt idx="1417">
                        <c:v>147.48058</c:v>
                      </c:pt>
                      <c:pt idx="1418">
                        <c:v>147.63556</c:v>
                      </c:pt>
                      <c:pt idx="1419">
                        <c:v>147.72902999999999</c:v>
                      </c:pt>
                      <c:pt idx="1420">
                        <c:v>147.84748999999999</c:v>
                      </c:pt>
                      <c:pt idx="1421">
                        <c:v>147.97162</c:v>
                      </c:pt>
                      <c:pt idx="1422">
                        <c:v>148.11086</c:v>
                      </c:pt>
                      <c:pt idx="1423">
                        <c:v>148.19197</c:v>
                      </c:pt>
                      <c:pt idx="1424">
                        <c:v>148.33655999999999</c:v>
                      </c:pt>
                      <c:pt idx="1425">
                        <c:v>148.44380000000001</c:v>
                      </c:pt>
                      <c:pt idx="1426">
                        <c:v>148.5856</c:v>
                      </c:pt>
                      <c:pt idx="1427">
                        <c:v>148.74404000000001</c:v>
                      </c:pt>
                      <c:pt idx="1428">
                        <c:v>148.82703000000001</c:v>
                      </c:pt>
                      <c:pt idx="1429">
                        <c:v>148.97702000000001</c:v>
                      </c:pt>
                      <c:pt idx="1430">
                        <c:v>149.09476000000001</c:v>
                      </c:pt>
                      <c:pt idx="1431">
                        <c:v>149.26487</c:v>
                      </c:pt>
                      <c:pt idx="1432">
                        <c:v>149.35798</c:v>
                      </c:pt>
                      <c:pt idx="1433">
                        <c:v>149.47783999999999</c:v>
                      </c:pt>
                      <c:pt idx="1434">
                        <c:v>149.59483</c:v>
                      </c:pt>
                      <c:pt idx="1435">
                        <c:v>149.74798000000001</c:v>
                      </c:pt>
                      <c:pt idx="1436">
                        <c:v>149.83756</c:v>
                      </c:pt>
                      <c:pt idx="1437">
                        <c:v>149.93889999999999</c:v>
                      </c:pt>
                      <c:pt idx="1438">
                        <c:v>150.09669</c:v>
                      </c:pt>
                      <c:pt idx="1439">
                        <c:v>150.35937000000001</c:v>
                      </c:pt>
                      <c:pt idx="1440">
                        <c:v>150.34599</c:v>
                      </c:pt>
                      <c:pt idx="1441">
                        <c:v>150.47695999999999</c:v>
                      </c:pt>
                      <c:pt idx="1442">
                        <c:v>150.58007000000001</c:v>
                      </c:pt>
                      <c:pt idx="1443">
                        <c:v>150.76059000000001</c:v>
                      </c:pt>
                      <c:pt idx="1444">
                        <c:v>150.84064000000001</c:v>
                      </c:pt>
                      <c:pt idx="1445">
                        <c:v>150.98667</c:v>
                      </c:pt>
                      <c:pt idx="1446">
                        <c:v>151.07993999999999</c:v>
                      </c:pt>
                      <c:pt idx="1447">
                        <c:v>151.22963999999999</c:v>
                      </c:pt>
                      <c:pt idx="1448">
                        <c:v>151.37096</c:v>
                      </c:pt>
                      <c:pt idx="1449">
                        <c:v>151.46663000000001</c:v>
                      </c:pt>
                      <c:pt idx="1450">
                        <c:v>151.57275000000001</c:v>
                      </c:pt>
                      <c:pt idx="1451">
                        <c:v>151.73821000000001</c:v>
                      </c:pt>
                      <c:pt idx="1452">
                        <c:v>151.84782999999999</c:v>
                      </c:pt>
                      <c:pt idx="1453">
                        <c:v>151.94986</c:v>
                      </c:pt>
                      <c:pt idx="1454">
                        <c:v>152.07625999999999</c:v>
                      </c:pt>
                      <c:pt idx="1455">
                        <c:v>152.21190000000001</c:v>
                      </c:pt>
                      <c:pt idx="1456">
                        <c:v>152.35732999999999</c:v>
                      </c:pt>
                      <c:pt idx="1457">
                        <c:v>152.45263</c:v>
                      </c:pt>
                      <c:pt idx="1458">
                        <c:v>152.5735</c:v>
                      </c:pt>
                      <c:pt idx="1459">
                        <c:v>152.69602</c:v>
                      </c:pt>
                      <c:pt idx="1460">
                        <c:v>152.8734</c:v>
                      </c:pt>
                      <c:pt idx="1461">
                        <c:v>152.95786000000001</c:v>
                      </c:pt>
                      <c:pt idx="1462">
                        <c:v>153.09317999999999</c:v>
                      </c:pt>
                      <c:pt idx="1463">
                        <c:v>153.20765</c:v>
                      </c:pt>
                      <c:pt idx="1464">
                        <c:v>153.34443999999999</c:v>
                      </c:pt>
                      <c:pt idx="1465">
                        <c:v>153.4659</c:v>
                      </c:pt>
                      <c:pt idx="1466">
                        <c:v>153.56607</c:v>
                      </c:pt>
                      <c:pt idx="1467">
                        <c:v>153.69567000000001</c:v>
                      </c:pt>
                      <c:pt idx="1468">
                        <c:v>153.82597999999999</c:v>
                      </c:pt>
                      <c:pt idx="1469">
                        <c:v>153.98327</c:v>
                      </c:pt>
                      <c:pt idx="1470">
                        <c:v>154.07966999999999</c:v>
                      </c:pt>
                      <c:pt idx="1471">
                        <c:v>154.20481000000001</c:v>
                      </c:pt>
                      <c:pt idx="1472">
                        <c:v>154.33704</c:v>
                      </c:pt>
                      <c:pt idx="1473">
                        <c:v>154.47521</c:v>
                      </c:pt>
                      <c:pt idx="1474">
                        <c:v>154.61608000000001</c:v>
                      </c:pt>
                      <c:pt idx="1475">
                        <c:v>154.71779000000001</c:v>
                      </c:pt>
                      <c:pt idx="1476">
                        <c:v>154.85415</c:v>
                      </c:pt>
                      <c:pt idx="1477">
                        <c:v>154.99164999999999</c:v>
                      </c:pt>
                      <c:pt idx="1478">
                        <c:v>155.10315</c:v>
                      </c:pt>
                      <c:pt idx="1479">
                        <c:v>155.2252</c:v>
                      </c:pt>
                      <c:pt idx="1480">
                        <c:v>155.34793999999999</c:v>
                      </c:pt>
                      <c:pt idx="1481">
                        <c:v>155.53364999999999</c:v>
                      </c:pt>
                      <c:pt idx="1482">
                        <c:v>155.59227000000001</c:v>
                      </c:pt>
                      <c:pt idx="1483">
                        <c:v>155.74009000000001</c:v>
                      </c:pt>
                      <c:pt idx="1484">
                        <c:v>155.87846999999999</c:v>
                      </c:pt>
                      <c:pt idx="1485">
                        <c:v>155.98406</c:v>
                      </c:pt>
                      <c:pt idx="1486">
                        <c:v>156.10425000000001</c:v>
                      </c:pt>
                      <c:pt idx="1487">
                        <c:v>156.2133</c:v>
                      </c:pt>
                      <c:pt idx="1488">
                        <c:v>156.33815000000001</c:v>
                      </c:pt>
                      <c:pt idx="1489">
                        <c:v>156.43113</c:v>
                      </c:pt>
                      <c:pt idx="1490">
                        <c:v>156.60686999999999</c:v>
                      </c:pt>
                      <c:pt idx="1491">
                        <c:v>156.73692</c:v>
                      </c:pt>
                      <c:pt idx="1492">
                        <c:v>156.84256999999999</c:v>
                      </c:pt>
                      <c:pt idx="1493">
                        <c:v>156.9639</c:v>
                      </c:pt>
                      <c:pt idx="1494">
                        <c:v>157.11700999999999</c:v>
                      </c:pt>
                      <c:pt idx="1495">
                        <c:v>157.19936000000001</c:v>
                      </c:pt>
                      <c:pt idx="1496">
                        <c:v>157.31089</c:v>
                      </c:pt>
                      <c:pt idx="1497">
                        <c:v>157.47183000000001</c:v>
                      </c:pt>
                      <c:pt idx="1498">
                        <c:v>157.5925</c:v>
                      </c:pt>
                      <c:pt idx="1499">
                        <c:v>157.75935999999999</c:v>
                      </c:pt>
                      <c:pt idx="1500">
                        <c:v>157.89054999999999</c:v>
                      </c:pt>
                      <c:pt idx="1501">
                        <c:v>157.93322000000001</c:v>
                      </c:pt>
                      <c:pt idx="1502">
                        <c:v>158.11983000000001</c:v>
                      </c:pt>
                      <c:pt idx="1503">
                        <c:v>158.22391999999999</c:v>
                      </c:pt>
                      <c:pt idx="1504">
                        <c:v>158.32283000000001</c:v>
                      </c:pt>
                      <c:pt idx="1505">
                        <c:v>158.44735</c:v>
                      </c:pt>
                      <c:pt idx="1506">
                        <c:v>158.57554999999999</c:v>
                      </c:pt>
                      <c:pt idx="1507">
                        <c:v>158.70305999999999</c:v>
                      </c:pt>
                      <c:pt idx="1508">
                        <c:v>158.81656000000001</c:v>
                      </c:pt>
                      <c:pt idx="1509">
                        <c:v>158.94718</c:v>
                      </c:pt>
                      <c:pt idx="1510">
                        <c:v>159.07612</c:v>
                      </c:pt>
                      <c:pt idx="1511">
                        <c:v>159.23940999999999</c:v>
                      </c:pt>
                      <c:pt idx="1512">
                        <c:v>159.31196</c:v>
                      </c:pt>
                      <c:pt idx="1513">
                        <c:v>159.45182</c:v>
                      </c:pt>
                      <c:pt idx="1514">
                        <c:v>159.57443000000001</c:v>
                      </c:pt>
                      <c:pt idx="1515">
                        <c:v>159.72852</c:v>
                      </c:pt>
                      <c:pt idx="1516">
                        <c:v>159.82587000000001</c:v>
                      </c:pt>
                      <c:pt idx="1517">
                        <c:v>159.95209</c:v>
                      </c:pt>
                      <c:pt idx="1518">
                        <c:v>160.08013</c:v>
                      </c:pt>
                      <c:pt idx="1519">
                        <c:v>160.22880000000001</c:v>
                      </c:pt>
                      <c:pt idx="1520">
                        <c:v>160.35801000000001</c:v>
                      </c:pt>
                      <c:pt idx="1521">
                        <c:v>160.47076999999999</c:v>
                      </c:pt>
                      <c:pt idx="1522">
                        <c:v>160.60863000000001</c:v>
                      </c:pt>
                      <c:pt idx="1523">
                        <c:v>160.72066000000001</c:v>
                      </c:pt>
                      <c:pt idx="1524">
                        <c:v>160.88276999999999</c:v>
                      </c:pt>
                      <c:pt idx="1525">
                        <c:v>160.96028000000001</c:v>
                      </c:pt>
                      <c:pt idx="1526">
                        <c:v>161.09111999999999</c:v>
                      </c:pt>
                      <c:pt idx="1527">
                        <c:v>161.2193</c:v>
                      </c:pt>
                      <c:pt idx="1528">
                        <c:v>161.36725000000001</c:v>
                      </c:pt>
                      <c:pt idx="1529">
                        <c:v>161.48106000000001</c:v>
                      </c:pt>
                      <c:pt idx="1530">
                        <c:v>161.58716999999999</c:v>
                      </c:pt>
                      <c:pt idx="1531">
                        <c:v>161.70079000000001</c:v>
                      </c:pt>
                      <c:pt idx="1532">
                        <c:v>161.84550999999999</c:v>
                      </c:pt>
                      <c:pt idx="1533">
                        <c:v>161.9426</c:v>
                      </c:pt>
                      <c:pt idx="1534">
                        <c:v>162.08296999999999</c:v>
                      </c:pt>
                      <c:pt idx="1535">
                        <c:v>162.20165</c:v>
                      </c:pt>
                      <c:pt idx="1536">
                        <c:v>162.34696</c:v>
                      </c:pt>
                      <c:pt idx="1537">
                        <c:v>162.42347000000001</c:v>
                      </c:pt>
                      <c:pt idx="1538">
                        <c:v>162.58976999999999</c:v>
                      </c:pt>
                      <c:pt idx="1539">
                        <c:v>162.69407000000001</c:v>
                      </c:pt>
                      <c:pt idx="1540">
                        <c:v>162.84806</c:v>
                      </c:pt>
                      <c:pt idx="1541">
                        <c:v>162.95421999999999</c:v>
                      </c:pt>
                      <c:pt idx="1542">
                        <c:v>163.08046999999999</c:v>
                      </c:pt>
                      <c:pt idx="1543">
                        <c:v>163.21688</c:v>
                      </c:pt>
                      <c:pt idx="1544">
                        <c:v>163.35246000000001</c:v>
                      </c:pt>
                      <c:pt idx="1545">
                        <c:v>163.4854</c:v>
                      </c:pt>
                      <c:pt idx="1546">
                        <c:v>163.61042</c:v>
                      </c:pt>
                      <c:pt idx="1547">
                        <c:v>163.71387999999999</c:v>
                      </c:pt>
                      <c:pt idx="1548">
                        <c:v>163.82612</c:v>
                      </c:pt>
                      <c:pt idx="1549">
                        <c:v>163.98920000000001</c:v>
                      </c:pt>
                      <c:pt idx="1550">
                        <c:v>164.04611</c:v>
                      </c:pt>
                      <c:pt idx="1551">
                        <c:v>164.19207</c:v>
                      </c:pt>
                      <c:pt idx="1552">
                        <c:v>164.34155999999999</c:v>
                      </c:pt>
                      <c:pt idx="1553">
                        <c:v>164.48489000000001</c:v>
                      </c:pt>
                      <c:pt idx="1554">
                        <c:v>164.58149</c:v>
                      </c:pt>
                      <c:pt idx="1555">
                        <c:v>164.71687</c:v>
                      </c:pt>
                      <c:pt idx="1556">
                        <c:v>164.86168000000001</c:v>
                      </c:pt>
                      <c:pt idx="1557">
                        <c:v>165.01594</c:v>
                      </c:pt>
                      <c:pt idx="1558">
                        <c:v>165.10441</c:v>
                      </c:pt>
                      <c:pt idx="1559">
                        <c:v>165.2303</c:v>
                      </c:pt>
                      <c:pt idx="1560">
                        <c:v>165.45264</c:v>
                      </c:pt>
                      <c:pt idx="1561">
                        <c:v>165.47744</c:v>
                      </c:pt>
                      <c:pt idx="1562">
                        <c:v>165.56593000000001</c:v>
                      </c:pt>
                      <c:pt idx="1563">
                        <c:v>165.70552000000001</c:v>
                      </c:pt>
                      <c:pt idx="1564">
                        <c:v>165.82732999999999</c:v>
                      </c:pt>
                      <c:pt idx="1565">
                        <c:v>165.95652000000001</c:v>
                      </c:pt>
                      <c:pt idx="1566">
                        <c:v>166.09270000000001</c:v>
                      </c:pt>
                      <c:pt idx="1567">
                        <c:v>166.20715000000001</c:v>
                      </c:pt>
                      <c:pt idx="1568">
                        <c:v>166.34605999999999</c:v>
                      </c:pt>
                      <c:pt idx="1569">
                        <c:v>166.47564</c:v>
                      </c:pt>
                      <c:pt idx="1570">
                        <c:v>166.56122999999999</c:v>
                      </c:pt>
                      <c:pt idx="1571">
                        <c:v>166.68973</c:v>
                      </c:pt>
                      <c:pt idx="1572">
                        <c:v>166.79603</c:v>
                      </c:pt>
                      <c:pt idx="1573">
                        <c:v>166.92399</c:v>
                      </c:pt>
                      <c:pt idx="1574">
                        <c:v>167.08237</c:v>
                      </c:pt>
                      <c:pt idx="1575">
                        <c:v>167.19499999999999</c:v>
                      </c:pt>
                      <c:pt idx="1576">
                        <c:v>167.33124000000001</c:v>
                      </c:pt>
                      <c:pt idx="1577">
                        <c:v>167.43554</c:v>
                      </c:pt>
                      <c:pt idx="1578">
                        <c:v>167.60166000000001</c:v>
                      </c:pt>
                      <c:pt idx="1579">
                        <c:v>167.67101</c:v>
                      </c:pt>
                      <c:pt idx="1580">
                        <c:v>167.82463999999999</c:v>
                      </c:pt>
                      <c:pt idx="1581">
                        <c:v>167.92372</c:v>
                      </c:pt>
                      <c:pt idx="1582">
                        <c:v>168.09867</c:v>
                      </c:pt>
                      <c:pt idx="1583">
                        <c:v>168.24153999999999</c:v>
                      </c:pt>
                      <c:pt idx="1584">
                        <c:v>168.34038000000001</c:v>
                      </c:pt>
                      <c:pt idx="1585">
                        <c:v>168.44396</c:v>
                      </c:pt>
                      <c:pt idx="1586">
                        <c:v>168.55718999999999</c:v>
                      </c:pt>
                      <c:pt idx="1587">
                        <c:v>168.72282999999999</c:v>
                      </c:pt>
                      <c:pt idx="1588">
                        <c:v>168.80214000000001</c:v>
                      </c:pt>
                      <c:pt idx="1589">
                        <c:v>168.95187999999999</c:v>
                      </c:pt>
                      <c:pt idx="1590">
                        <c:v>169.07194999999999</c:v>
                      </c:pt>
                      <c:pt idx="1591">
                        <c:v>169.23632000000001</c:v>
                      </c:pt>
                      <c:pt idx="1592">
                        <c:v>169.31371999999999</c:v>
                      </c:pt>
                      <c:pt idx="1593">
                        <c:v>169.45668000000001</c:v>
                      </c:pt>
                      <c:pt idx="1594">
                        <c:v>169.58955</c:v>
                      </c:pt>
                      <c:pt idx="1595">
                        <c:v>169.72809000000001</c:v>
                      </c:pt>
                      <c:pt idx="1596">
                        <c:v>169.82443000000001</c:v>
                      </c:pt>
                      <c:pt idx="1597">
                        <c:v>169.92293000000001</c:v>
                      </c:pt>
                      <c:pt idx="1598">
                        <c:v>170.0488</c:v>
                      </c:pt>
                      <c:pt idx="1599">
                        <c:v>170.18248</c:v>
                      </c:pt>
                      <c:pt idx="1600">
                        <c:v>170.29668000000001</c:v>
                      </c:pt>
                      <c:pt idx="1601">
                        <c:v>170.44490999999999</c:v>
                      </c:pt>
                      <c:pt idx="1602">
                        <c:v>170.54902000000001</c:v>
                      </c:pt>
                      <c:pt idx="1603">
                        <c:v>170.68616</c:v>
                      </c:pt>
                      <c:pt idx="1604">
                        <c:v>170.83321000000001</c:v>
                      </c:pt>
                      <c:pt idx="1605">
                        <c:v>170.91116</c:v>
                      </c:pt>
                      <c:pt idx="1606">
                        <c:v>171.04248999999999</c:v>
                      </c:pt>
                      <c:pt idx="1607">
                        <c:v>171.15263999999999</c:v>
                      </c:pt>
                      <c:pt idx="1608">
                        <c:v>171.28608</c:v>
                      </c:pt>
                      <c:pt idx="1609">
                        <c:v>171.39106000000001</c:v>
                      </c:pt>
                      <c:pt idx="1610">
                        <c:v>171.53061</c:v>
                      </c:pt>
                      <c:pt idx="1611">
                        <c:v>171.66247999999999</c:v>
                      </c:pt>
                      <c:pt idx="1612">
                        <c:v>171.83108999999999</c:v>
                      </c:pt>
                      <c:pt idx="1613">
                        <c:v>171.94287</c:v>
                      </c:pt>
                      <c:pt idx="1614">
                        <c:v>172.07881</c:v>
                      </c:pt>
                      <c:pt idx="1615">
                        <c:v>172.17225999999999</c:v>
                      </c:pt>
                      <c:pt idx="1616">
                        <c:v>172.34389999999999</c:v>
                      </c:pt>
                      <c:pt idx="1617">
                        <c:v>172.45441</c:v>
                      </c:pt>
                      <c:pt idx="1618">
                        <c:v>172.53469999999999</c:v>
                      </c:pt>
                      <c:pt idx="1619">
                        <c:v>172.65485000000001</c:v>
                      </c:pt>
                      <c:pt idx="1620">
                        <c:v>172.77776</c:v>
                      </c:pt>
                      <c:pt idx="1621">
                        <c:v>173.03380000000001</c:v>
                      </c:pt>
                      <c:pt idx="1622">
                        <c:v>173.02493000000001</c:v>
                      </c:pt>
                      <c:pt idx="1623">
                        <c:v>173.16077999999999</c:v>
                      </c:pt>
                      <c:pt idx="1624">
                        <c:v>173.26003</c:v>
                      </c:pt>
                      <c:pt idx="1625">
                        <c:v>173.41365999999999</c:v>
                      </c:pt>
                      <c:pt idx="1626">
                        <c:v>173.51974999999999</c:v>
                      </c:pt>
                      <c:pt idx="1627">
                        <c:v>173.6344</c:v>
                      </c:pt>
                      <c:pt idx="1628">
                        <c:v>173.77986000000001</c:v>
                      </c:pt>
                      <c:pt idx="1629">
                        <c:v>173.93155999999999</c:v>
                      </c:pt>
                      <c:pt idx="1630">
                        <c:v>174.04067000000001</c:v>
                      </c:pt>
                      <c:pt idx="1631">
                        <c:v>174.15602000000001</c:v>
                      </c:pt>
                      <c:pt idx="1632">
                        <c:v>174.26284999999999</c:v>
                      </c:pt>
                      <c:pt idx="1633">
                        <c:v>174.41490999999999</c:v>
                      </c:pt>
                      <c:pt idx="1634">
                        <c:v>174.51652000000001</c:v>
                      </c:pt>
                      <c:pt idx="1635">
                        <c:v>174.66354000000001</c:v>
                      </c:pt>
                      <c:pt idx="1636">
                        <c:v>174.77189999999999</c:v>
                      </c:pt>
                      <c:pt idx="1637">
                        <c:v>174.92177000000001</c:v>
                      </c:pt>
                      <c:pt idx="1638">
                        <c:v>175.03210999999999</c:v>
                      </c:pt>
                      <c:pt idx="1639">
                        <c:v>175.18450999999999</c:v>
                      </c:pt>
                      <c:pt idx="1640">
                        <c:v>175.29132999999999</c:v>
                      </c:pt>
                      <c:pt idx="1641">
                        <c:v>175.40475000000001</c:v>
                      </c:pt>
                      <c:pt idx="1642">
                        <c:v>175.54996</c:v>
                      </c:pt>
                      <c:pt idx="1643">
                        <c:v>175.63410999999999</c:v>
                      </c:pt>
                      <c:pt idx="1644">
                        <c:v>175.79961</c:v>
                      </c:pt>
                      <c:pt idx="1645">
                        <c:v>175.91319999999999</c:v>
                      </c:pt>
                      <c:pt idx="1646">
                        <c:v>176.06218999999999</c:v>
                      </c:pt>
                      <c:pt idx="1647">
                        <c:v>176.16630000000001</c:v>
                      </c:pt>
                      <c:pt idx="1648">
                        <c:v>176.29148000000001</c:v>
                      </c:pt>
                      <c:pt idx="1649">
                        <c:v>176.41144</c:v>
                      </c:pt>
                      <c:pt idx="1650">
                        <c:v>176.55953</c:v>
                      </c:pt>
                      <c:pt idx="1651">
                        <c:v>176.67696000000001</c:v>
                      </c:pt>
                      <c:pt idx="1652">
                        <c:v>176.81405000000001</c:v>
                      </c:pt>
                      <c:pt idx="1653">
                        <c:v>176.91459</c:v>
                      </c:pt>
                      <c:pt idx="1654">
                        <c:v>177.06458000000001</c:v>
                      </c:pt>
                      <c:pt idx="1655">
                        <c:v>177.19400999999999</c:v>
                      </c:pt>
                      <c:pt idx="1656">
                        <c:v>177.30620999999999</c:v>
                      </c:pt>
                      <c:pt idx="1657">
                        <c:v>177.43857</c:v>
                      </c:pt>
                      <c:pt idx="1658">
                        <c:v>177.53679</c:v>
                      </c:pt>
                      <c:pt idx="1659">
                        <c:v>177.66915</c:v>
                      </c:pt>
                      <c:pt idx="1660">
                        <c:v>177.7937</c:v>
                      </c:pt>
                      <c:pt idx="1661">
                        <c:v>177.92196000000001</c:v>
                      </c:pt>
                      <c:pt idx="1662">
                        <c:v>178.03944000000001</c:v>
                      </c:pt>
                      <c:pt idx="1663">
                        <c:v>178.15976000000001</c:v>
                      </c:pt>
                      <c:pt idx="1664">
                        <c:v>178.26002</c:v>
                      </c:pt>
                      <c:pt idx="1665">
                        <c:v>178.38767999999999</c:v>
                      </c:pt>
                      <c:pt idx="1666">
                        <c:v>178.52053000000001</c:v>
                      </c:pt>
                      <c:pt idx="1667">
                        <c:v>178.66779</c:v>
                      </c:pt>
                      <c:pt idx="1668">
                        <c:v>178.74617000000001</c:v>
                      </c:pt>
                      <c:pt idx="1669">
                        <c:v>178.88423</c:v>
                      </c:pt>
                      <c:pt idx="1670">
                        <c:v>178.99874</c:v>
                      </c:pt>
                      <c:pt idx="1671">
                        <c:v>179.17151000000001</c:v>
                      </c:pt>
                      <c:pt idx="1672">
                        <c:v>179.27536000000001</c:v>
                      </c:pt>
                      <c:pt idx="1673">
                        <c:v>179.39590000000001</c:v>
                      </c:pt>
                      <c:pt idx="1674">
                        <c:v>179.52759</c:v>
                      </c:pt>
                      <c:pt idx="1675">
                        <c:v>179.62977000000001</c:v>
                      </c:pt>
                      <c:pt idx="1676">
                        <c:v>179.77687</c:v>
                      </c:pt>
                      <c:pt idx="1677">
                        <c:v>179.89715000000001</c:v>
                      </c:pt>
                      <c:pt idx="1678">
                        <c:v>180.02309</c:v>
                      </c:pt>
                      <c:pt idx="1679">
                        <c:v>180.14687000000001</c:v>
                      </c:pt>
                      <c:pt idx="1680">
                        <c:v>180.30575999999999</c:v>
                      </c:pt>
                      <c:pt idx="1681">
                        <c:v>180.40329</c:v>
                      </c:pt>
                      <c:pt idx="1682">
                        <c:v>180.65799999999999</c:v>
                      </c:pt>
                      <c:pt idx="1683">
                        <c:v>180.66320999999999</c:v>
                      </c:pt>
                      <c:pt idx="1684">
                        <c:v>180.79336000000001</c:v>
                      </c:pt>
                      <c:pt idx="1685">
                        <c:v>180.90052</c:v>
                      </c:pt>
                      <c:pt idx="1686">
                        <c:v>181.04330999999999</c:v>
                      </c:pt>
                      <c:pt idx="1687">
                        <c:v>181.17407</c:v>
                      </c:pt>
                      <c:pt idx="1688">
                        <c:v>181.32974999999999</c:v>
                      </c:pt>
                      <c:pt idx="1689">
                        <c:v>181.43610000000001</c:v>
                      </c:pt>
                      <c:pt idx="1690">
                        <c:v>181.56345999999999</c:v>
                      </c:pt>
                      <c:pt idx="1691">
                        <c:v>181.66363999999999</c:v>
                      </c:pt>
                      <c:pt idx="1692">
                        <c:v>181.80668</c:v>
                      </c:pt>
                      <c:pt idx="1693">
                        <c:v>181.94246000000001</c:v>
                      </c:pt>
                      <c:pt idx="1694">
                        <c:v>182.00697</c:v>
                      </c:pt>
                      <c:pt idx="1695">
                        <c:v>182.14171999999999</c:v>
                      </c:pt>
                      <c:pt idx="1696">
                        <c:v>182.26859999999999</c:v>
                      </c:pt>
                      <c:pt idx="1697">
                        <c:v>182.43235000000001</c:v>
                      </c:pt>
                      <c:pt idx="1698">
                        <c:v>182.52337</c:v>
                      </c:pt>
                      <c:pt idx="1699">
                        <c:v>182.65823</c:v>
                      </c:pt>
                      <c:pt idx="1700">
                        <c:v>182.76999000000001</c:v>
                      </c:pt>
                      <c:pt idx="1701">
                        <c:v>182.93893</c:v>
                      </c:pt>
                      <c:pt idx="1702">
                        <c:v>183.03863999999999</c:v>
                      </c:pt>
                      <c:pt idx="1703">
                        <c:v>183.14940000000001</c:v>
                      </c:pt>
                      <c:pt idx="1704">
                        <c:v>183.25647000000001</c:v>
                      </c:pt>
                      <c:pt idx="1705">
                        <c:v>183.42782</c:v>
                      </c:pt>
                      <c:pt idx="1706">
                        <c:v>183.51821000000001</c:v>
                      </c:pt>
                      <c:pt idx="1707">
                        <c:v>183.65331</c:v>
                      </c:pt>
                      <c:pt idx="1708">
                        <c:v>183.76776000000001</c:v>
                      </c:pt>
                      <c:pt idx="1709">
                        <c:v>183.92993999999999</c:v>
                      </c:pt>
                      <c:pt idx="1710">
                        <c:v>184.05758</c:v>
                      </c:pt>
                      <c:pt idx="1711">
                        <c:v>184.16640000000001</c:v>
                      </c:pt>
                      <c:pt idx="1712">
                        <c:v>184.29957999999999</c:v>
                      </c:pt>
                      <c:pt idx="1713">
                        <c:v>184.41096999999999</c:v>
                      </c:pt>
                      <c:pt idx="1714">
                        <c:v>184.51678000000001</c:v>
                      </c:pt>
                      <c:pt idx="1715">
                        <c:v>184.64153999999999</c:v>
                      </c:pt>
                      <c:pt idx="1716">
                        <c:v>184.76402999999999</c:v>
                      </c:pt>
                      <c:pt idx="1717">
                        <c:v>184.90163000000001</c:v>
                      </c:pt>
                      <c:pt idx="1718">
                        <c:v>185.05717000000001</c:v>
                      </c:pt>
                      <c:pt idx="1719">
                        <c:v>185.15615</c:v>
                      </c:pt>
                      <c:pt idx="1720">
                        <c:v>185.28479999999999</c:v>
                      </c:pt>
                      <c:pt idx="1721">
                        <c:v>185.38938999999999</c:v>
                      </c:pt>
                      <c:pt idx="1722">
                        <c:v>185.51557</c:v>
                      </c:pt>
                      <c:pt idx="1723">
                        <c:v>185.62584000000001</c:v>
                      </c:pt>
                      <c:pt idx="1724">
                        <c:v>185.76302000000001</c:v>
                      </c:pt>
                      <c:pt idx="1725">
                        <c:v>185.90620999999999</c:v>
                      </c:pt>
                      <c:pt idx="1726">
                        <c:v>186.06968000000001</c:v>
                      </c:pt>
                      <c:pt idx="1727">
                        <c:v>186.15010000000001</c:v>
                      </c:pt>
                      <c:pt idx="1728">
                        <c:v>186.24309</c:v>
                      </c:pt>
                      <c:pt idx="1729">
                        <c:v>186.35085000000001</c:v>
                      </c:pt>
                      <c:pt idx="1730">
                        <c:v>186.52348000000001</c:v>
                      </c:pt>
                      <c:pt idx="1731">
                        <c:v>186.61985000000001</c:v>
                      </c:pt>
                      <c:pt idx="1732">
                        <c:v>186.73495</c:v>
                      </c:pt>
                      <c:pt idx="1733">
                        <c:v>186.90108000000001</c:v>
                      </c:pt>
                      <c:pt idx="1734">
                        <c:v>187.02529000000001</c:v>
                      </c:pt>
                      <c:pt idx="1735">
                        <c:v>187.15225000000001</c:v>
                      </c:pt>
                      <c:pt idx="1736">
                        <c:v>187.26045999999999</c:v>
                      </c:pt>
                      <c:pt idx="1737">
                        <c:v>187.38050999999999</c:v>
                      </c:pt>
                      <c:pt idx="1738">
                        <c:v>187.48913999999999</c:v>
                      </c:pt>
                      <c:pt idx="1739">
                        <c:v>187.65907000000001</c:v>
                      </c:pt>
                      <c:pt idx="1740">
                        <c:v>187.76593</c:v>
                      </c:pt>
                      <c:pt idx="1741">
                        <c:v>187.90305000000001</c:v>
                      </c:pt>
                      <c:pt idx="1742">
                        <c:v>188.08489</c:v>
                      </c:pt>
                      <c:pt idx="1743">
                        <c:v>188.23016999999999</c:v>
                      </c:pt>
                      <c:pt idx="1744">
                        <c:v>188.27302</c:v>
                      </c:pt>
                      <c:pt idx="1745">
                        <c:v>188.37778</c:v>
                      </c:pt>
                      <c:pt idx="1746">
                        <c:v>188.54261</c:v>
                      </c:pt>
                      <c:pt idx="1747">
                        <c:v>188.65314000000001</c:v>
                      </c:pt>
                      <c:pt idx="1748">
                        <c:v>188.78627</c:v>
                      </c:pt>
                      <c:pt idx="1749">
                        <c:v>188.91475</c:v>
                      </c:pt>
                      <c:pt idx="1750">
                        <c:v>189.01439999999999</c:v>
                      </c:pt>
                      <c:pt idx="1751">
                        <c:v>189.14357000000001</c:v>
                      </c:pt>
                      <c:pt idx="1752">
                        <c:v>189.29391000000001</c:v>
                      </c:pt>
                      <c:pt idx="1753">
                        <c:v>189.38865000000001</c:v>
                      </c:pt>
                      <c:pt idx="1754">
                        <c:v>189.52384000000001</c:v>
                      </c:pt>
                      <c:pt idx="1755">
                        <c:v>189.66288</c:v>
                      </c:pt>
                      <c:pt idx="1756">
                        <c:v>189.80654999999999</c:v>
                      </c:pt>
                      <c:pt idx="1757">
                        <c:v>189.89136999999999</c:v>
                      </c:pt>
                      <c:pt idx="1758">
                        <c:v>190.01877999999999</c:v>
                      </c:pt>
                      <c:pt idx="1759">
                        <c:v>190.12821</c:v>
                      </c:pt>
                      <c:pt idx="1760">
                        <c:v>190.26327000000001</c:v>
                      </c:pt>
                      <c:pt idx="1761">
                        <c:v>190.36018000000001</c:v>
                      </c:pt>
                      <c:pt idx="1762">
                        <c:v>190.50104999999999</c:v>
                      </c:pt>
                      <c:pt idx="1763">
                        <c:v>190.63127</c:v>
                      </c:pt>
                      <c:pt idx="1764">
                        <c:v>190.79232999999999</c:v>
                      </c:pt>
                      <c:pt idx="1765">
                        <c:v>190.88444000000001</c:v>
                      </c:pt>
                      <c:pt idx="1766">
                        <c:v>191.00856999999999</c:v>
                      </c:pt>
                      <c:pt idx="1767">
                        <c:v>191.11461</c:v>
                      </c:pt>
                      <c:pt idx="1768">
                        <c:v>191.28370000000001</c:v>
                      </c:pt>
                      <c:pt idx="1769">
                        <c:v>191.38237000000001</c:v>
                      </c:pt>
                      <c:pt idx="1770">
                        <c:v>191.48632000000001</c:v>
                      </c:pt>
                      <c:pt idx="1771">
                        <c:v>191.65932000000001</c:v>
                      </c:pt>
                      <c:pt idx="1772">
                        <c:v>191.78505999999999</c:v>
                      </c:pt>
                      <c:pt idx="1773">
                        <c:v>191.92587</c:v>
                      </c:pt>
                      <c:pt idx="1774">
                        <c:v>192.03963999999999</c:v>
                      </c:pt>
                      <c:pt idx="1775">
                        <c:v>192.14613</c:v>
                      </c:pt>
                      <c:pt idx="1776">
                        <c:v>192.28628</c:v>
                      </c:pt>
                      <c:pt idx="1777">
                        <c:v>192.40899999999999</c:v>
                      </c:pt>
                      <c:pt idx="1778">
                        <c:v>192.50863000000001</c:v>
                      </c:pt>
                      <c:pt idx="1779">
                        <c:v>192.65889999999999</c:v>
                      </c:pt>
                      <c:pt idx="1780">
                        <c:v>192.75962999999999</c:v>
                      </c:pt>
                      <c:pt idx="1781">
                        <c:v>192.89060000000001</c:v>
                      </c:pt>
                      <c:pt idx="1782">
                        <c:v>192.99767</c:v>
                      </c:pt>
                      <c:pt idx="1783">
                        <c:v>193.16104000000001</c:v>
                      </c:pt>
                      <c:pt idx="1784">
                        <c:v>193.26300000000001</c:v>
                      </c:pt>
                      <c:pt idx="1785">
                        <c:v>193.43024</c:v>
                      </c:pt>
                      <c:pt idx="1786">
                        <c:v>193.54687999999999</c:v>
                      </c:pt>
                      <c:pt idx="1787">
                        <c:v>193.64992000000001</c:v>
                      </c:pt>
                      <c:pt idx="1788">
                        <c:v>193.76240000000001</c:v>
                      </c:pt>
                      <c:pt idx="1789">
                        <c:v>193.88378</c:v>
                      </c:pt>
                      <c:pt idx="1790">
                        <c:v>194.02289999999999</c:v>
                      </c:pt>
                      <c:pt idx="1791">
                        <c:v>194.14783</c:v>
                      </c:pt>
                      <c:pt idx="1792">
                        <c:v>194.27663000000001</c:v>
                      </c:pt>
                      <c:pt idx="1793">
                        <c:v>194.40630999999999</c:v>
                      </c:pt>
                      <c:pt idx="1794">
                        <c:v>194.53646000000001</c:v>
                      </c:pt>
                      <c:pt idx="1795">
                        <c:v>194.61713</c:v>
                      </c:pt>
                      <c:pt idx="1796">
                        <c:v>194.72705999999999</c:v>
                      </c:pt>
                      <c:pt idx="1797">
                        <c:v>194.84401</c:v>
                      </c:pt>
                      <c:pt idx="1798">
                        <c:v>195.01397</c:v>
                      </c:pt>
                      <c:pt idx="1799">
                        <c:v>195.11939000000001</c:v>
                      </c:pt>
                      <c:pt idx="1800">
                        <c:v>195.23466999999999</c:v>
                      </c:pt>
                      <c:pt idx="1801">
                        <c:v>195.39469</c:v>
                      </c:pt>
                      <c:pt idx="1802">
                        <c:v>195.50861</c:v>
                      </c:pt>
                      <c:pt idx="1803">
                        <c:v>195.74209999999999</c:v>
                      </c:pt>
                      <c:pt idx="1804">
                        <c:v>195.78964999999999</c:v>
                      </c:pt>
                      <c:pt idx="1805">
                        <c:v>195.90422000000001</c:v>
                      </c:pt>
                      <c:pt idx="1806">
                        <c:v>196.02489</c:v>
                      </c:pt>
                      <c:pt idx="1807">
                        <c:v>196.11957000000001</c:v>
                      </c:pt>
                      <c:pt idx="1808">
                        <c:v>196.22381999999999</c:v>
                      </c:pt>
                      <c:pt idx="1809">
                        <c:v>196.38871</c:v>
                      </c:pt>
                      <c:pt idx="1810">
                        <c:v>196.47890000000001</c:v>
                      </c:pt>
                      <c:pt idx="1811">
                        <c:v>196.64758</c:v>
                      </c:pt>
                      <c:pt idx="1812">
                        <c:v>196.7765</c:v>
                      </c:pt>
                      <c:pt idx="1813">
                        <c:v>196.887</c:v>
                      </c:pt>
                      <c:pt idx="1814">
                        <c:v>197.03057000000001</c:v>
                      </c:pt>
                      <c:pt idx="1815">
                        <c:v>197.16687999999999</c:v>
                      </c:pt>
                      <c:pt idx="1816">
                        <c:v>197.25040999999999</c:v>
                      </c:pt>
                      <c:pt idx="1817">
                        <c:v>197.40212</c:v>
                      </c:pt>
                      <c:pt idx="1818">
                        <c:v>197.52760000000001</c:v>
                      </c:pt>
                      <c:pt idx="1819">
                        <c:v>197.68720999999999</c:v>
                      </c:pt>
                      <c:pt idx="1820">
                        <c:v>197.78927999999999</c:v>
                      </c:pt>
                      <c:pt idx="1821">
                        <c:v>197.89153999999999</c:v>
                      </c:pt>
                      <c:pt idx="1822">
                        <c:v>198.02148</c:v>
                      </c:pt>
                      <c:pt idx="1823">
                        <c:v>198.1611</c:v>
                      </c:pt>
                      <c:pt idx="1824">
                        <c:v>198.24024</c:v>
                      </c:pt>
                      <c:pt idx="1825">
                        <c:v>198.38953000000001</c:v>
                      </c:pt>
                      <c:pt idx="1826">
                        <c:v>198.50762</c:v>
                      </c:pt>
                      <c:pt idx="1827">
                        <c:v>198.64768000000001</c:v>
                      </c:pt>
                      <c:pt idx="1828">
                        <c:v>198.7594</c:v>
                      </c:pt>
                      <c:pt idx="1829">
                        <c:v>198.89738</c:v>
                      </c:pt>
                      <c:pt idx="1830">
                        <c:v>199.01127</c:v>
                      </c:pt>
                      <c:pt idx="1831">
                        <c:v>199.17708999999999</c:v>
                      </c:pt>
                      <c:pt idx="1832">
                        <c:v>199.27922000000001</c:v>
                      </c:pt>
                      <c:pt idx="1833">
                        <c:v>199.40316000000001</c:v>
                      </c:pt>
                      <c:pt idx="1834">
                        <c:v>199.52099999999999</c:v>
                      </c:pt>
                      <c:pt idx="1835">
                        <c:v>199.60507000000001</c:v>
                      </c:pt>
                      <c:pt idx="1836">
                        <c:v>199.76804000000001</c:v>
                      </c:pt>
                      <c:pt idx="1837">
                        <c:v>199.87209999999999</c:v>
                      </c:pt>
                      <c:pt idx="1838">
                        <c:v>199.99235999999999</c:v>
                      </c:pt>
                      <c:pt idx="1839">
                        <c:v>200.14372</c:v>
                      </c:pt>
                      <c:pt idx="1840">
                        <c:v>200.27495999999999</c:v>
                      </c:pt>
                      <c:pt idx="1841">
                        <c:v>200.3853</c:v>
                      </c:pt>
                      <c:pt idx="1842">
                        <c:v>200.51598000000001</c:v>
                      </c:pt>
                      <c:pt idx="1843">
                        <c:v>200.65628000000001</c:v>
                      </c:pt>
                      <c:pt idx="1844">
                        <c:v>200.78303</c:v>
                      </c:pt>
                      <c:pt idx="1845">
                        <c:v>200.87723</c:v>
                      </c:pt>
                      <c:pt idx="1846">
                        <c:v>201.01221000000001</c:v>
                      </c:pt>
                      <c:pt idx="1847">
                        <c:v>201.13328999999999</c:v>
                      </c:pt>
                      <c:pt idx="1848">
                        <c:v>201.25713999999999</c:v>
                      </c:pt>
                      <c:pt idx="1849">
                        <c:v>201.41759999999999</c:v>
                      </c:pt>
                      <c:pt idx="1850">
                        <c:v>201.49460999999999</c:v>
                      </c:pt>
                      <c:pt idx="1851">
                        <c:v>201.62764999999999</c:v>
                      </c:pt>
                      <c:pt idx="1852">
                        <c:v>201.73813999999999</c:v>
                      </c:pt>
                      <c:pt idx="1853">
                        <c:v>201.88238999999999</c:v>
                      </c:pt>
                      <c:pt idx="1854">
                        <c:v>201.98258000000001</c:v>
                      </c:pt>
                      <c:pt idx="1855">
                        <c:v>202.07379</c:v>
                      </c:pt>
                      <c:pt idx="1856">
                        <c:v>202.24534</c:v>
                      </c:pt>
                      <c:pt idx="1857">
                        <c:v>202.3947</c:v>
                      </c:pt>
                      <c:pt idx="1858">
                        <c:v>202.47990999999999</c:v>
                      </c:pt>
                      <c:pt idx="1859">
                        <c:v>202.60602</c:v>
                      </c:pt>
                      <c:pt idx="1860">
                        <c:v>202.73455999999999</c:v>
                      </c:pt>
                      <c:pt idx="1861">
                        <c:v>202.86895999999999</c:v>
                      </c:pt>
                      <c:pt idx="1862">
                        <c:v>202.95012</c:v>
                      </c:pt>
                      <c:pt idx="1863">
                        <c:v>203.11403000000001</c:v>
                      </c:pt>
                      <c:pt idx="1864">
                        <c:v>203.33912000000001</c:v>
                      </c:pt>
                      <c:pt idx="1865">
                        <c:v>203.32547</c:v>
                      </c:pt>
                      <c:pt idx="1866">
                        <c:v>203.43156999999999</c:v>
                      </c:pt>
                      <c:pt idx="1867">
                        <c:v>203.54580999999999</c:v>
                      </c:pt>
                      <c:pt idx="1868">
                        <c:v>203.74029999999999</c:v>
                      </c:pt>
                      <c:pt idx="1869">
                        <c:v>203.84376</c:v>
                      </c:pt>
                      <c:pt idx="1870">
                        <c:v>204.00843</c:v>
                      </c:pt>
                      <c:pt idx="1871">
                        <c:v>204.137</c:v>
                      </c:pt>
                      <c:pt idx="1872">
                        <c:v>204.26285999999999</c:v>
                      </c:pt>
                      <c:pt idx="1873">
                        <c:v>204.37071</c:v>
                      </c:pt>
                      <c:pt idx="1874">
                        <c:v>204.54961</c:v>
                      </c:pt>
                      <c:pt idx="1875">
                        <c:v>204.63306</c:v>
                      </c:pt>
                      <c:pt idx="1876">
                        <c:v>204.73758000000001</c:v>
                      </c:pt>
                      <c:pt idx="1877">
                        <c:v>204.85993999999999</c:v>
                      </c:pt>
                      <c:pt idx="1878">
                        <c:v>205.00996000000001</c:v>
                      </c:pt>
                      <c:pt idx="1879">
                        <c:v>205.12171000000001</c:v>
                      </c:pt>
                      <c:pt idx="1880">
                        <c:v>205.19388000000001</c:v>
                      </c:pt>
                      <c:pt idx="1881">
                        <c:v>205.20114000000001</c:v>
                      </c:pt>
                      <c:pt idx="1882">
                        <c:v>205.35003</c:v>
                      </c:pt>
                      <c:pt idx="1883">
                        <c:v>205.45158000000001</c:v>
                      </c:pt>
                      <c:pt idx="1884">
                        <c:v>205.63798</c:v>
                      </c:pt>
                      <c:pt idx="1885">
                        <c:v>205.76926</c:v>
                      </c:pt>
                      <c:pt idx="1886">
                        <c:v>205.86338000000001</c:v>
                      </c:pt>
                      <c:pt idx="1887">
                        <c:v>205.98731000000001</c:v>
                      </c:pt>
                      <c:pt idx="1888">
                        <c:v>206.11877000000001</c:v>
                      </c:pt>
                      <c:pt idx="1889">
                        <c:v>206.25066000000001</c:v>
                      </c:pt>
                      <c:pt idx="1890">
                        <c:v>206.34898999999999</c:v>
                      </c:pt>
                      <c:pt idx="1891">
                        <c:v>206.48412999999999</c:v>
                      </c:pt>
                      <c:pt idx="1892">
                        <c:v>206.59451000000001</c:v>
                      </c:pt>
                      <c:pt idx="1893">
                        <c:v>206.68373</c:v>
                      </c:pt>
                      <c:pt idx="1894">
                        <c:v>206.83221</c:v>
                      </c:pt>
                      <c:pt idx="1895">
                        <c:v>206.99454</c:v>
                      </c:pt>
                      <c:pt idx="1896">
                        <c:v>207.0848</c:v>
                      </c:pt>
                      <c:pt idx="1897">
                        <c:v>207.24261000000001</c:v>
                      </c:pt>
                      <c:pt idx="1898">
                        <c:v>207.36090999999999</c:v>
                      </c:pt>
                      <c:pt idx="1899">
                        <c:v>207.49128999999999</c:v>
                      </c:pt>
                      <c:pt idx="1900">
                        <c:v>207.63836000000001</c:v>
                      </c:pt>
                      <c:pt idx="1901">
                        <c:v>207.74800999999999</c:v>
                      </c:pt>
                      <c:pt idx="1902">
                        <c:v>207.82856000000001</c:v>
                      </c:pt>
                      <c:pt idx="1903">
                        <c:v>207.97416000000001</c:v>
                      </c:pt>
                      <c:pt idx="1904">
                        <c:v>208.06981999999999</c:v>
                      </c:pt>
                      <c:pt idx="1905">
                        <c:v>208.21913000000001</c:v>
                      </c:pt>
                      <c:pt idx="1906">
                        <c:v>208.32086000000001</c:v>
                      </c:pt>
                      <c:pt idx="1907">
                        <c:v>208.44387</c:v>
                      </c:pt>
                      <c:pt idx="1908">
                        <c:v>208.57427000000001</c:v>
                      </c:pt>
                      <c:pt idx="1909">
                        <c:v>208.6934</c:v>
                      </c:pt>
                      <c:pt idx="1910">
                        <c:v>208.83170999999999</c:v>
                      </c:pt>
                      <c:pt idx="1911">
                        <c:v>208.97049999999999</c:v>
                      </c:pt>
                      <c:pt idx="1912">
                        <c:v>209.11671999999999</c:v>
                      </c:pt>
                      <c:pt idx="1913">
                        <c:v>209.22559999999999</c:v>
                      </c:pt>
                      <c:pt idx="1914">
                        <c:v>209.35056</c:v>
                      </c:pt>
                      <c:pt idx="1915">
                        <c:v>209.46019999999999</c:v>
                      </c:pt>
                      <c:pt idx="1916">
                        <c:v>209.57793000000001</c:v>
                      </c:pt>
                      <c:pt idx="1917">
                        <c:v>209.73569000000001</c:v>
                      </c:pt>
                      <c:pt idx="1918">
                        <c:v>209.85064</c:v>
                      </c:pt>
                      <c:pt idx="1919">
                        <c:v>209.96832000000001</c:v>
                      </c:pt>
                      <c:pt idx="1920">
                        <c:v>210.11184</c:v>
                      </c:pt>
                      <c:pt idx="1921">
                        <c:v>210.20500000000001</c:v>
                      </c:pt>
                      <c:pt idx="1922">
                        <c:v>210.33917</c:v>
                      </c:pt>
                      <c:pt idx="1923">
                        <c:v>210.46958000000001</c:v>
                      </c:pt>
                      <c:pt idx="1924">
                        <c:v>210.58514</c:v>
                      </c:pt>
                      <c:pt idx="1925">
                        <c:v>210.74903</c:v>
                      </c:pt>
                      <c:pt idx="1926">
                        <c:v>210.87327999999999</c:v>
                      </c:pt>
                      <c:pt idx="1927">
                        <c:v>210.97494</c:v>
                      </c:pt>
                      <c:pt idx="1928">
                        <c:v>211.0573</c:v>
                      </c:pt>
                      <c:pt idx="1929">
                        <c:v>211.20065</c:v>
                      </c:pt>
                      <c:pt idx="1930">
                        <c:v>211.34470999999999</c:v>
                      </c:pt>
                      <c:pt idx="1931">
                        <c:v>211.44217</c:v>
                      </c:pt>
                      <c:pt idx="1932">
                        <c:v>211.58770000000001</c:v>
                      </c:pt>
                      <c:pt idx="1933">
                        <c:v>211.71953999999999</c:v>
                      </c:pt>
                      <c:pt idx="1934">
                        <c:v>211.83669</c:v>
                      </c:pt>
                      <c:pt idx="1935">
                        <c:v>211.94238000000001</c:v>
                      </c:pt>
                      <c:pt idx="1936">
                        <c:v>212.09154000000001</c:v>
                      </c:pt>
                      <c:pt idx="1937">
                        <c:v>212.22338999999999</c:v>
                      </c:pt>
                      <c:pt idx="1938">
                        <c:v>212.34771000000001</c:v>
                      </c:pt>
                      <c:pt idx="1939">
                        <c:v>212.46612999999999</c:v>
                      </c:pt>
                      <c:pt idx="1940">
                        <c:v>212.56217000000001</c:v>
                      </c:pt>
                      <c:pt idx="1941">
                        <c:v>212.72787</c:v>
                      </c:pt>
                      <c:pt idx="1942">
                        <c:v>212.83933999999999</c:v>
                      </c:pt>
                      <c:pt idx="1943">
                        <c:v>212.95923999999999</c:v>
                      </c:pt>
                      <c:pt idx="1944">
                        <c:v>213.09115</c:v>
                      </c:pt>
                      <c:pt idx="1945">
                        <c:v>213.19542000000001</c:v>
                      </c:pt>
                      <c:pt idx="1946">
                        <c:v>213.35342</c:v>
                      </c:pt>
                      <c:pt idx="1947">
                        <c:v>213.44737000000001</c:v>
                      </c:pt>
                      <c:pt idx="1948">
                        <c:v>213.54343</c:v>
                      </c:pt>
                      <c:pt idx="1949">
                        <c:v>213.67014</c:v>
                      </c:pt>
                      <c:pt idx="1950">
                        <c:v>213.82688999999999</c:v>
                      </c:pt>
                      <c:pt idx="1951">
                        <c:v>213.95872</c:v>
                      </c:pt>
                      <c:pt idx="1952">
                        <c:v>214.07339999999999</c:v>
                      </c:pt>
                      <c:pt idx="1953">
                        <c:v>214.21448000000001</c:v>
                      </c:pt>
                      <c:pt idx="1954">
                        <c:v>214.34665000000001</c:v>
                      </c:pt>
                      <c:pt idx="1955">
                        <c:v>214.45293000000001</c:v>
                      </c:pt>
                      <c:pt idx="1956">
                        <c:v>214.60927000000001</c:v>
                      </c:pt>
                      <c:pt idx="1957">
                        <c:v>214.69720000000001</c:v>
                      </c:pt>
                      <c:pt idx="1958">
                        <c:v>214.80587</c:v>
                      </c:pt>
                      <c:pt idx="1959">
                        <c:v>214.96231</c:v>
                      </c:pt>
                      <c:pt idx="1960">
                        <c:v>215.06288000000001</c:v>
                      </c:pt>
                      <c:pt idx="1961">
                        <c:v>215.18549999999999</c:v>
                      </c:pt>
                      <c:pt idx="1962">
                        <c:v>215.33833999999999</c:v>
                      </c:pt>
                      <c:pt idx="1963">
                        <c:v>215.46055000000001</c:v>
                      </c:pt>
                      <c:pt idx="1964">
                        <c:v>215.58150000000001</c:v>
                      </c:pt>
                      <c:pt idx="1965">
                        <c:v>215.72095999999999</c:v>
                      </c:pt>
                      <c:pt idx="1966">
                        <c:v>215.81339</c:v>
                      </c:pt>
                      <c:pt idx="1967">
                        <c:v>215.9393</c:v>
                      </c:pt>
                      <c:pt idx="1968">
                        <c:v>216.03104999999999</c:v>
                      </c:pt>
                      <c:pt idx="1969">
                        <c:v>216.18221</c:v>
                      </c:pt>
                      <c:pt idx="1970">
                        <c:v>216.30728999999999</c:v>
                      </c:pt>
                      <c:pt idx="1971">
                        <c:v>216.44692000000001</c:v>
                      </c:pt>
                      <c:pt idx="1972">
                        <c:v>216.56575000000001</c:v>
                      </c:pt>
                      <c:pt idx="1973">
                        <c:v>216.67188999999999</c:v>
                      </c:pt>
                      <c:pt idx="1974">
                        <c:v>216.79689999999999</c:v>
                      </c:pt>
                      <c:pt idx="1975">
                        <c:v>216.91540000000001</c:v>
                      </c:pt>
                      <c:pt idx="1976">
                        <c:v>217.03234</c:v>
                      </c:pt>
                      <c:pt idx="1977">
                        <c:v>217.17023</c:v>
                      </c:pt>
                      <c:pt idx="1978">
                        <c:v>217.3244</c:v>
                      </c:pt>
                      <c:pt idx="1979">
                        <c:v>217.42719</c:v>
                      </c:pt>
                      <c:pt idx="1980">
                        <c:v>217.59524999999999</c:v>
                      </c:pt>
                      <c:pt idx="1981">
                        <c:v>217.69286</c:v>
                      </c:pt>
                      <c:pt idx="1982">
                        <c:v>217.83448000000001</c:v>
                      </c:pt>
                      <c:pt idx="1983">
                        <c:v>217.97002000000001</c:v>
                      </c:pt>
                      <c:pt idx="1984">
                        <c:v>218.07982000000001</c:v>
                      </c:pt>
                      <c:pt idx="1985">
                        <c:v>218.16632999999999</c:v>
                      </c:pt>
                      <c:pt idx="1986">
                        <c:v>218.35674</c:v>
                      </c:pt>
                      <c:pt idx="1987">
                        <c:v>218.40298999999999</c:v>
                      </c:pt>
                      <c:pt idx="1988">
                        <c:v>218.57745</c:v>
                      </c:pt>
                      <c:pt idx="1989">
                        <c:v>218.68879999999999</c:v>
                      </c:pt>
                      <c:pt idx="1990">
                        <c:v>218.83312000000001</c:v>
                      </c:pt>
                      <c:pt idx="1991">
                        <c:v>218.91855000000001</c:v>
                      </c:pt>
                      <c:pt idx="1992">
                        <c:v>219.07194000000001</c:v>
                      </c:pt>
                      <c:pt idx="1993">
                        <c:v>219.20528999999999</c:v>
                      </c:pt>
                      <c:pt idx="1994">
                        <c:v>219.34014999999999</c:v>
                      </c:pt>
                      <c:pt idx="1995">
                        <c:v>219.44659999999999</c:v>
                      </c:pt>
                      <c:pt idx="1996">
                        <c:v>219.55374</c:v>
                      </c:pt>
                      <c:pt idx="1997">
                        <c:v>219.68965</c:v>
                      </c:pt>
                      <c:pt idx="1998">
                        <c:v>219.80726000000001</c:v>
                      </c:pt>
                      <c:pt idx="1999">
                        <c:v>219.93931000000001</c:v>
                      </c:pt>
                      <c:pt idx="2000">
                        <c:v>220.07562999999999</c:v>
                      </c:pt>
                      <c:pt idx="2001">
                        <c:v>220.20423</c:v>
                      </c:pt>
                      <c:pt idx="2002">
                        <c:v>220.31918999999999</c:v>
                      </c:pt>
                      <c:pt idx="2003">
                        <c:v>220.46002999999999</c:v>
                      </c:pt>
                      <c:pt idx="2004">
                        <c:v>220.60221999999999</c:v>
                      </c:pt>
                      <c:pt idx="2005">
                        <c:v>220.68713</c:v>
                      </c:pt>
                      <c:pt idx="2006">
                        <c:v>220.79253</c:v>
                      </c:pt>
                      <c:pt idx="2007">
                        <c:v>220.90733</c:v>
                      </c:pt>
                      <c:pt idx="2008">
                        <c:v>221.04615999999999</c:v>
                      </c:pt>
                      <c:pt idx="2009">
                        <c:v>221.19347999999999</c:v>
                      </c:pt>
                      <c:pt idx="2010">
                        <c:v>221.31585000000001</c:v>
                      </c:pt>
                      <c:pt idx="2011">
                        <c:v>221.48106000000001</c:v>
                      </c:pt>
                      <c:pt idx="2012">
                        <c:v>221.58441999999999</c:v>
                      </c:pt>
                      <c:pt idx="2013">
                        <c:v>221.68188000000001</c:v>
                      </c:pt>
                      <c:pt idx="2014">
                        <c:v>221.81838999999999</c:v>
                      </c:pt>
                      <c:pt idx="2015">
                        <c:v>221.94762</c:v>
                      </c:pt>
                      <c:pt idx="2016">
                        <c:v>222.07208</c:v>
                      </c:pt>
                      <c:pt idx="2017">
                        <c:v>222.19404</c:v>
                      </c:pt>
                      <c:pt idx="2018">
                        <c:v>222.31141</c:v>
                      </c:pt>
                      <c:pt idx="2019">
                        <c:v>222.42013</c:v>
                      </c:pt>
                      <c:pt idx="2020">
                        <c:v>222.54541</c:v>
                      </c:pt>
                      <c:pt idx="2021">
                        <c:v>222.69054</c:v>
                      </c:pt>
                      <c:pt idx="2022">
                        <c:v>222.81942000000001</c:v>
                      </c:pt>
                      <c:pt idx="2023">
                        <c:v>222.97653</c:v>
                      </c:pt>
                      <c:pt idx="2024">
                        <c:v>223.07594</c:v>
                      </c:pt>
                      <c:pt idx="2025">
                        <c:v>223.15488999999999</c:v>
                      </c:pt>
                      <c:pt idx="2026">
                        <c:v>223.30464000000001</c:v>
                      </c:pt>
                      <c:pt idx="2027">
                        <c:v>223.42925</c:v>
                      </c:pt>
                      <c:pt idx="2028">
                        <c:v>223.59460000000001</c:v>
                      </c:pt>
                      <c:pt idx="2029">
                        <c:v>223.69856999999999</c:v>
                      </c:pt>
                      <c:pt idx="2030">
                        <c:v>223.78595999999999</c:v>
                      </c:pt>
                      <c:pt idx="2031">
                        <c:v>223.93205</c:v>
                      </c:pt>
                      <c:pt idx="2032">
                        <c:v>224.07326</c:v>
                      </c:pt>
                      <c:pt idx="2033">
                        <c:v>224.19729000000001</c:v>
                      </c:pt>
                      <c:pt idx="2034">
                        <c:v>224.36159000000001</c:v>
                      </c:pt>
                      <c:pt idx="2035">
                        <c:v>224.45106999999999</c:v>
                      </c:pt>
                      <c:pt idx="2036">
                        <c:v>224.55912000000001</c:v>
                      </c:pt>
                      <c:pt idx="2037">
                        <c:v>224.68163000000001</c:v>
                      </c:pt>
                      <c:pt idx="2038">
                        <c:v>224.82138</c:v>
                      </c:pt>
                      <c:pt idx="2039">
                        <c:v>224.99519000000001</c:v>
                      </c:pt>
                      <c:pt idx="2040">
                        <c:v>225.10956999999999</c:v>
                      </c:pt>
                      <c:pt idx="2041">
                        <c:v>225.22611000000001</c:v>
                      </c:pt>
                      <c:pt idx="2042">
                        <c:v>225.31342000000001</c:v>
                      </c:pt>
                      <c:pt idx="2043">
                        <c:v>225.46567999999999</c:v>
                      </c:pt>
                      <c:pt idx="2044">
                        <c:v>225.57945000000001</c:v>
                      </c:pt>
                      <c:pt idx="2045">
                        <c:v>225.70716999999999</c:v>
                      </c:pt>
                      <c:pt idx="2046">
                        <c:v>225.84184999999999</c:v>
                      </c:pt>
                      <c:pt idx="2047">
                        <c:v>225.97618</c:v>
                      </c:pt>
                      <c:pt idx="2048">
                        <c:v>226.07608999999999</c:v>
                      </c:pt>
                      <c:pt idx="2049">
                        <c:v>226.18351999999999</c:v>
                      </c:pt>
                      <c:pt idx="2050">
                        <c:v>226.31458000000001</c:v>
                      </c:pt>
                      <c:pt idx="2051">
                        <c:v>226.44855000000001</c:v>
                      </c:pt>
                      <c:pt idx="2052">
                        <c:v>226.58636999999999</c:v>
                      </c:pt>
                      <c:pt idx="2053">
                        <c:v>226.68169</c:v>
                      </c:pt>
                      <c:pt idx="2054">
                        <c:v>226.87278000000001</c:v>
                      </c:pt>
                      <c:pt idx="2055">
                        <c:v>226.98187999999999</c:v>
                      </c:pt>
                      <c:pt idx="2056">
                        <c:v>227.06446</c:v>
                      </c:pt>
                      <c:pt idx="2057">
                        <c:v>227.16603000000001</c:v>
                      </c:pt>
                      <c:pt idx="2058">
                        <c:v>227.28793999999999</c:v>
                      </c:pt>
                      <c:pt idx="2059">
                        <c:v>227.44834</c:v>
                      </c:pt>
                      <c:pt idx="2060">
                        <c:v>227.56433999999999</c:v>
                      </c:pt>
                      <c:pt idx="2061">
                        <c:v>227.70751999999999</c:v>
                      </c:pt>
                      <c:pt idx="2062">
                        <c:v>227.84881999999999</c:v>
                      </c:pt>
                      <c:pt idx="2063">
                        <c:v>227.94746000000001</c:v>
                      </c:pt>
                      <c:pt idx="2064">
                        <c:v>228.09119999999999</c:v>
                      </c:pt>
                      <c:pt idx="2065">
                        <c:v>228.16409999999999</c:v>
                      </c:pt>
                      <c:pt idx="2066">
                        <c:v>228.27538999999999</c:v>
                      </c:pt>
                      <c:pt idx="2067">
                        <c:v>228.43204</c:v>
                      </c:pt>
                      <c:pt idx="2068">
                        <c:v>228.56370000000001</c:v>
                      </c:pt>
                      <c:pt idx="2069">
                        <c:v>228.71191999999999</c:v>
                      </c:pt>
                      <c:pt idx="2070">
                        <c:v>228.81578999999999</c:v>
                      </c:pt>
                      <c:pt idx="2071">
                        <c:v>228.96835999999999</c:v>
                      </c:pt>
                      <c:pt idx="2072">
                        <c:v>229.09012999999999</c:v>
                      </c:pt>
                      <c:pt idx="2073">
                        <c:v>229.19589999999999</c:v>
                      </c:pt>
                      <c:pt idx="2074">
                        <c:v>229.30270999999999</c:v>
                      </c:pt>
                      <c:pt idx="2075">
                        <c:v>229.43177</c:v>
                      </c:pt>
                      <c:pt idx="2076">
                        <c:v>229.59896000000001</c:v>
                      </c:pt>
                      <c:pt idx="2077">
                        <c:v>229.72327999999999</c:v>
                      </c:pt>
                      <c:pt idx="2078">
                        <c:v>229.85575</c:v>
                      </c:pt>
                      <c:pt idx="2079">
                        <c:v>229.96657999999999</c:v>
                      </c:pt>
                      <c:pt idx="2080">
                        <c:v>230.06253000000001</c:v>
                      </c:pt>
                      <c:pt idx="2081">
                        <c:v>230.17624000000001</c:v>
                      </c:pt>
                      <c:pt idx="2082">
                        <c:v>230.28755000000001</c:v>
                      </c:pt>
                      <c:pt idx="2083">
                        <c:v>230.42115000000001</c:v>
                      </c:pt>
                      <c:pt idx="2084">
                        <c:v>230.55905000000001</c:v>
                      </c:pt>
                      <c:pt idx="2085">
                        <c:v>230.73384999999999</c:v>
                      </c:pt>
                      <c:pt idx="2086">
                        <c:v>230.81559999999999</c:v>
                      </c:pt>
                      <c:pt idx="2087">
                        <c:v>230.97400999999999</c:v>
                      </c:pt>
                      <c:pt idx="2088">
                        <c:v>231.08443</c:v>
                      </c:pt>
                      <c:pt idx="2089">
                        <c:v>231.19532000000001</c:v>
                      </c:pt>
                      <c:pt idx="2090">
                        <c:v>231.31527</c:v>
                      </c:pt>
                      <c:pt idx="2091">
                        <c:v>231.43521000000001</c:v>
                      </c:pt>
                      <c:pt idx="2092">
                        <c:v>231.56518</c:v>
                      </c:pt>
                      <c:pt idx="2093">
                        <c:v>231.69263000000001</c:v>
                      </c:pt>
                      <c:pt idx="2094">
                        <c:v>231.83349000000001</c:v>
                      </c:pt>
                      <c:pt idx="2095">
                        <c:v>231.97573</c:v>
                      </c:pt>
                      <c:pt idx="2096">
                        <c:v>232.08228</c:v>
                      </c:pt>
                      <c:pt idx="2097">
                        <c:v>232.21884</c:v>
                      </c:pt>
                      <c:pt idx="2098">
                        <c:v>232.35193000000001</c:v>
                      </c:pt>
                      <c:pt idx="2099">
                        <c:v>232.46856</c:v>
                      </c:pt>
                      <c:pt idx="2100">
                        <c:v>232.53149999999999</c:v>
                      </c:pt>
                      <c:pt idx="2101">
                        <c:v>232.68607</c:v>
                      </c:pt>
                      <c:pt idx="2102">
                        <c:v>232.81407999999999</c:v>
                      </c:pt>
                      <c:pt idx="2103">
                        <c:v>232.90907999999999</c:v>
                      </c:pt>
                      <c:pt idx="2104">
                        <c:v>233.07625999999999</c:v>
                      </c:pt>
                      <c:pt idx="2105">
                        <c:v>233.23911000000001</c:v>
                      </c:pt>
                      <c:pt idx="2106">
                        <c:v>233.35502</c:v>
                      </c:pt>
                      <c:pt idx="2107">
                        <c:v>233.47343000000001</c:v>
                      </c:pt>
                      <c:pt idx="2108">
                        <c:v>233.58981</c:v>
                      </c:pt>
                      <c:pt idx="2109">
                        <c:v>233.68684999999999</c:v>
                      </c:pt>
                      <c:pt idx="2110">
                        <c:v>233.79014000000001</c:v>
                      </c:pt>
                      <c:pt idx="2111">
                        <c:v>233.95507000000001</c:v>
                      </c:pt>
                      <c:pt idx="2112">
                        <c:v>234.09662</c:v>
                      </c:pt>
                      <c:pt idx="2113">
                        <c:v>234.2251</c:v>
                      </c:pt>
                      <c:pt idx="2114">
                        <c:v>234.34837999999999</c:v>
                      </c:pt>
                      <c:pt idx="2115">
                        <c:v>234.46863999999999</c:v>
                      </c:pt>
                      <c:pt idx="2116">
                        <c:v>234.61685</c:v>
                      </c:pt>
                      <c:pt idx="2117">
                        <c:v>234.71571</c:v>
                      </c:pt>
                      <c:pt idx="2118">
                        <c:v>234.83950999999999</c:v>
                      </c:pt>
                      <c:pt idx="2119">
                        <c:v>234.95669000000001</c:v>
                      </c:pt>
                      <c:pt idx="2120">
                        <c:v>235.11542</c:v>
                      </c:pt>
                      <c:pt idx="2121">
                        <c:v>235.20204000000001</c:v>
                      </c:pt>
                      <c:pt idx="2122">
                        <c:v>235.33499</c:v>
                      </c:pt>
                      <c:pt idx="2123">
                        <c:v>235.47045</c:v>
                      </c:pt>
                      <c:pt idx="2124">
                        <c:v>235.56483</c:v>
                      </c:pt>
                      <c:pt idx="2125">
                        <c:v>235.70500999999999</c:v>
                      </c:pt>
                      <c:pt idx="2126">
                        <c:v>235.79226</c:v>
                      </c:pt>
                      <c:pt idx="2127">
                        <c:v>235.90288000000001</c:v>
                      </c:pt>
                      <c:pt idx="2128">
                        <c:v>236.07307</c:v>
                      </c:pt>
                      <c:pt idx="2129">
                        <c:v>236.20624000000001</c:v>
                      </c:pt>
                      <c:pt idx="2130">
                        <c:v>236.31659999999999</c:v>
                      </c:pt>
                      <c:pt idx="2131">
                        <c:v>236.47068999999999</c:v>
                      </c:pt>
                      <c:pt idx="2132">
                        <c:v>236.5686</c:v>
                      </c:pt>
                      <c:pt idx="2133">
                        <c:v>236.69037</c:v>
                      </c:pt>
                      <c:pt idx="2134">
                        <c:v>236.79107999999999</c:v>
                      </c:pt>
                      <c:pt idx="2135">
                        <c:v>236.91852</c:v>
                      </c:pt>
                      <c:pt idx="2136">
                        <c:v>237.04647</c:v>
                      </c:pt>
                      <c:pt idx="2137">
                        <c:v>237.17468</c:v>
                      </c:pt>
                      <c:pt idx="2138">
                        <c:v>237.31871000000001</c:v>
                      </c:pt>
                      <c:pt idx="2139">
                        <c:v>237.43369000000001</c:v>
                      </c:pt>
                      <c:pt idx="2140">
                        <c:v>237.58346</c:v>
                      </c:pt>
                      <c:pt idx="2141">
                        <c:v>237.72336000000001</c:v>
                      </c:pt>
                      <c:pt idx="2142">
                        <c:v>237.85766000000001</c:v>
                      </c:pt>
                      <c:pt idx="2143">
                        <c:v>237.97353000000001</c:v>
                      </c:pt>
                      <c:pt idx="2144">
                        <c:v>238.07366999999999</c:v>
                      </c:pt>
                      <c:pt idx="2145">
                        <c:v>238.17371</c:v>
                      </c:pt>
                      <c:pt idx="2146">
                        <c:v>238.29614000000001</c:v>
                      </c:pt>
                      <c:pt idx="2147">
                        <c:v>238.42815999999999</c:v>
                      </c:pt>
                      <c:pt idx="2148">
                        <c:v>238.54481999999999</c:v>
                      </c:pt>
                      <c:pt idx="2149">
                        <c:v>238.69826</c:v>
                      </c:pt>
                      <c:pt idx="2150">
                        <c:v>238.79845</c:v>
                      </c:pt>
                      <c:pt idx="2151">
                        <c:v>238.96021999999999</c:v>
                      </c:pt>
                      <c:pt idx="2152">
                        <c:v>239.06855999999999</c:v>
                      </c:pt>
                      <c:pt idx="2153">
                        <c:v>239.17035000000001</c:v>
                      </c:pt>
                      <c:pt idx="2154">
                        <c:v>239.27607</c:v>
                      </c:pt>
                      <c:pt idx="2155">
                        <c:v>239.46806000000001</c:v>
                      </c:pt>
                      <c:pt idx="2156">
                        <c:v>239.57576</c:v>
                      </c:pt>
                      <c:pt idx="2157">
                        <c:v>239.69837000000001</c:v>
                      </c:pt>
                      <c:pt idx="2158">
                        <c:v>239.82470000000001</c:v>
                      </c:pt>
                      <c:pt idx="2159">
                        <c:v>239.9367</c:v>
                      </c:pt>
                      <c:pt idx="2160">
                        <c:v>240.0488</c:v>
                      </c:pt>
                      <c:pt idx="2161">
                        <c:v>240.15416999999999</c:v>
                      </c:pt>
                      <c:pt idx="2162">
                        <c:v>240.27996999999999</c:v>
                      </c:pt>
                      <c:pt idx="2163">
                        <c:v>240.40468999999999</c:v>
                      </c:pt>
                      <c:pt idx="2164">
                        <c:v>240.52001000000001</c:v>
                      </c:pt>
                      <c:pt idx="2165">
                        <c:v>240.65458000000001</c:v>
                      </c:pt>
                      <c:pt idx="2166">
                        <c:v>240.80024</c:v>
                      </c:pt>
                      <c:pt idx="2167">
                        <c:v>240.89579000000001</c:v>
                      </c:pt>
                      <c:pt idx="2168">
                        <c:v>241.07148000000001</c:v>
                      </c:pt>
                      <c:pt idx="2169">
                        <c:v>241.16911999999999</c:v>
                      </c:pt>
                      <c:pt idx="2170">
                        <c:v>241.29167000000001</c:v>
                      </c:pt>
                      <c:pt idx="2171">
                        <c:v>241.4186</c:v>
                      </c:pt>
                      <c:pt idx="2172">
                        <c:v>241.52673999999999</c:v>
                      </c:pt>
                      <c:pt idx="2173">
                        <c:v>241.66693000000001</c:v>
                      </c:pt>
                      <c:pt idx="2174">
                        <c:v>241.80811</c:v>
                      </c:pt>
                      <c:pt idx="2175">
                        <c:v>241.92291</c:v>
                      </c:pt>
                      <c:pt idx="2176">
                        <c:v>242.0772</c:v>
                      </c:pt>
                      <c:pt idx="2177">
                        <c:v>242.17248000000001</c:v>
                      </c:pt>
                      <c:pt idx="2178">
                        <c:v>242.29535000000001</c:v>
                      </c:pt>
                      <c:pt idx="2179">
                        <c:v>242.42956000000001</c:v>
                      </c:pt>
                      <c:pt idx="2180">
                        <c:v>242.54214999999999</c:v>
                      </c:pt>
                      <c:pt idx="2181">
                        <c:v>242.66654</c:v>
                      </c:pt>
                      <c:pt idx="2182">
                        <c:v>242.80546000000001</c:v>
                      </c:pt>
                      <c:pt idx="2183">
                        <c:v>242.96605</c:v>
                      </c:pt>
                      <c:pt idx="2184">
                        <c:v>243.07254</c:v>
                      </c:pt>
                      <c:pt idx="2185">
                        <c:v>243.20577</c:v>
                      </c:pt>
                      <c:pt idx="2186">
                        <c:v>243.29046</c:v>
                      </c:pt>
                      <c:pt idx="2187">
                        <c:v>243.43114</c:v>
                      </c:pt>
                      <c:pt idx="2188">
                        <c:v>243.55238</c:v>
                      </c:pt>
                      <c:pt idx="2189">
                        <c:v>243.67876999999999</c:v>
                      </c:pt>
                      <c:pt idx="2190">
                        <c:v>243.79320999999999</c:v>
                      </c:pt>
                      <c:pt idx="2191">
                        <c:v>243.93066999999999</c:v>
                      </c:pt>
                      <c:pt idx="2192">
                        <c:v>244.03824</c:v>
                      </c:pt>
                      <c:pt idx="2193">
                        <c:v>244.16816</c:v>
                      </c:pt>
                      <c:pt idx="2194">
                        <c:v>244.27691999999999</c:v>
                      </c:pt>
                      <c:pt idx="2195">
                        <c:v>244.42766</c:v>
                      </c:pt>
                      <c:pt idx="2196">
                        <c:v>244.54465999999999</c:v>
                      </c:pt>
                      <c:pt idx="2197">
                        <c:v>244.67037999999999</c:v>
                      </c:pt>
                      <c:pt idx="2198">
                        <c:v>244.75593000000001</c:v>
                      </c:pt>
                      <c:pt idx="2199">
                        <c:v>244.90369999999999</c:v>
                      </c:pt>
                      <c:pt idx="2200">
                        <c:v>245.04765</c:v>
                      </c:pt>
                      <c:pt idx="2201">
                        <c:v>245.14505</c:v>
                      </c:pt>
                      <c:pt idx="2202">
                        <c:v>245.27869000000001</c:v>
                      </c:pt>
                      <c:pt idx="2203">
                        <c:v>245.40056999999999</c:v>
                      </c:pt>
                      <c:pt idx="2204">
                        <c:v>245.53973999999999</c:v>
                      </c:pt>
                      <c:pt idx="2205">
                        <c:v>245.65169</c:v>
                      </c:pt>
                      <c:pt idx="2206">
                        <c:v>245.78843000000001</c:v>
                      </c:pt>
                      <c:pt idx="2207">
                        <c:v>245.91317000000001</c:v>
                      </c:pt>
                      <c:pt idx="2208">
                        <c:v>246.03315000000001</c:v>
                      </c:pt>
                      <c:pt idx="2209">
                        <c:v>246.1739</c:v>
                      </c:pt>
                      <c:pt idx="2210">
                        <c:v>246.2817</c:v>
                      </c:pt>
                      <c:pt idx="2211">
                        <c:v>246.41120000000001</c:v>
                      </c:pt>
                      <c:pt idx="2212">
                        <c:v>246.51614000000001</c:v>
                      </c:pt>
                      <c:pt idx="2213">
                        <c:v>246.64956000000001</c:v>
                      </c:pt>
                      <c:pt idx="2214">
                        <c:v>246.79286999999999</c:v>
                      </c:pt>
                      <c:pt idx="2215">
                        <c:v>246.90751</c:v>
                      </c:pt>
                      <c:pt idx="2216">
                        <c:v>247.05322000000001</c:v>
                      </c:pt>
                      <c:pt idx="2217">
                        <c:v>247.15459999999999</c:v>
                      </c:pt>
                      <c:pt idx="2218">
                        <c:v>247.28529</c:v>
                      </c:pt>
                      <c:pt idx="2219">
                        <c:v>247.39410000000001</c:v>
                      </c:pt>
                      <c:pt idx="2220">
                        <c:v>247.52421000000001</c:v>
                      </c:pt>
                      <c:pt idx="2221">
                        <c:v>247.64909</c:v>
                      </c:pt>
                      <c:pt idx="2222">
                        <c:v>247.78790000000001</c:v>
                      </c:pt>
                      <c:pt idx="2223">
                        <c:v>247.90279000000001</c:v>
                      </c:pt>
                      <c:pt idx="2224">
                        <c:v>248.04147</c:v>
                      </c:pt>
                      <c:pt idx="2225">
                        <c:v>248.17705000000001</c:v>
                      </c:pt>
                      <c:pt idx="2226">
                        <c:v>248.28229999999999</c:v>
                      </c:pt>
                      <c:pt idx="2227">
                        <c:v>248.41338999999999</c:v>
                      </c:pt>
                      <c:pt idx="2228">
                        <c:v>248.54237000000001</c:v>
                      </c:pt>
                      <c:pt idx="2229">
                        <c:v>248.72649999999999</c:v>
                      </c:pt>
                      <c:pt idx="2230">
                        <c:v>248.77458999999999</c:v>
                      </c:pt>
                      <c:pt idx="2231">
                        <c:v>248.90803</c:v>
                      </c:pt>
                      <c:pt idx="2232">
                        <c:v>249.01701</c:v>
                      </c:pt>
                      <c:pt idx="2233">
                        <c:v>249.18194</c:v>
                      </c:pt>
                      <c:pt idx="2234">
                        <c:v>249.29534000000001</c:v>
                      </c:pt>
                      <c:pt idx="2235">
                        <c:v>249.42321000000001</c:v>
                      </c:pt>
                      <c:pt idx="2236">
                        <c:v>249.52248</c:v>
                      </c:pt>
                      <c:pt idx="2237">
                        <c:v>249.65878000000001</c:v>
                      </c:pt>
                      <c:pt idx="2238">
                        <c:v>249.78682000000001</c:v>
                      </c:pt>
                      <c:pt idx="2239">
                        <c:v>249.88301000000001</c:v>
                      </c:pt>
                      <c:pt idx="2240">
                        <c:v>250.02973</c:v>
                      </c:pt>
                      <c:pt idx="2241">
                        <c:v>250.15396000000001</c:v>
                      </c:pt>
                      <c:pt idx="2242">
                        <c:v>250.32320000000001</c:v>
                      </c:pt>
                      <c:pt idx="2243">
                        <c:v>250.44345999999999</c:v>
                      </c:pt>
                      <c:pt idx="2244">
                        <c:v>250.53764000000001</c:v>
                      </c:pt>
                      <c:pt idx="2245">
                        <c:v>250.69136</c:v>
                      </c:pt>
                      <c:pt idx="2246">
                        <c:v>250.81254999999999</c:v>
                      </c:pt>
                      <c:pt idx="2247">
                        <c:v>250.90672000000001</c:v>
                      </c:pt>
                      <c:pt idx="2248">
                        <c:v>251.05286000000001</c:v>
                      </c:pt>
                      <c:pt idx="2249">
                        <c:v>251.16612000000001</c:v>
                      </c:pt>
                      <c:pt idx="2250">
                        <c:v>251.28926000000001</c:v>
                      </c:pt>
                      <c:pt idx="2251">
                        <c:v>251.39106000000001</c:v>
                      </c:pt>
                      <c:pt idx="2252">
                        <c:v>251.5266</c:v>
                      </c:pt>
                      <c:pt idx="2253">
                        <c:v>251.68566999999999</c:v>
                      </c:pt>
                      <c:pt idx="2254">
                        <c:v>251.78613000000001</c:v>
                      </c:pt>
                      <c:pt idx="2255">
                        <c:v>251.90666999999999</c:v>
                      </c:pt>
                      <c:pt idx="2256">
                        <c:v>252.04232999999999</c:v>
                      </c:pt>
                      <c:pt idx="2257">
                        <c:v>252.18164999999999</c:v>
                      </c:pt>
                      <c:pt idx="2258">
                        <c:v>252.31219999999999</c:v>
                      </c:pt>
                      <c:pt idx="2259">
                        <c:v>252.41081</c:v>
                      </c:pt>
                      <c:pt idx="2260">
                        <c:v>252.53196</c:v>
                      </c:pt>
                      <c:pt idx="2261">
                        <c:v>252.62841</c:v>
                      </c:pt>
                      <c:pt idx="2262">
                        <c:v>252.77325999999999</c:v>
                      </c:pt>
                      <c:pt idx="2263">
                        <c:v>252.93527</c:v>
                      </c:pt>
                      <c:pt idx="2264">
                        <c:v>253.04447999999999</c:v>
                      </c:pt>
                      <c:pt idx="2265">
                        <c:v>253.15778</c:v>
                      </c:pt>
                      <c:pt idx="2266">
                        <c:v>253.28917000000001</c:v>
                      </c:pt>
                      <c:pt idx="2267">
                        <c:v>253.41547</c:v>
                      </c:pt>
                      <c:pt idx="2268">
                        <c:v>253.53774000000001</c:v>
                      </c:pt>
                      <c:pt idx="2269">
                        <c:v>253.66854000000001</c:v>
                      </c:pt>
                      <c:pt idx="2270">
                        <c:v>253.79364000000001</c:v>
                      </c:pt>
                      <c:pt idx="2271">
                        <c:v>253.88471999999999</c:v>
                      </c:pt>
                      <c:pt idx="2272">
                        <c:v>254.00568000000001</c:v>
                      </c:pt>
                      <c:pt idx="2273">
                        <c:v>254.14717999999999</c:v>
                      </c:pt>
                      <c:pt idx="2274">
                        <c:v>254.29077000000001</c:v>
                      </c:pt>
                      <c:pt idx="2275">
                        <c:v>254.39696000000001</c:v>
                      </c:pt>
                      <c:pt idx="2276">
                        <c:v>254.52919</c:v>
                      </c:pt>
                      <c:pt idx="2277">
                        <c:v>254.65449000000001</c:v>
                      </c:pt>
                      <c:pt idx="2278">
                        <c:v>254.77202</c:v>
                      </c:pt>
                      <c:pt idx="2279">
                        <c:v>254.8819</c:v>
                      </c:pt>
                      <c:pt idx="2280">
                        <c:v>255.02265</c:v>
                      </c:pt>
                      <c:pt idx="2281">
                        <c:v>255.14659</c:v>
                      </c:pt>
                      <c:pt idx="2282">
                        <c:v>255.26664</c:v>
                      </c:pt>
                      <c:pt idx="2283">
                        <c:v>255.4205</c:v>
                      </c:pt>
                      <c:pt idx="2284">
                        <c:v>255.54491999999999</c:v>
                      </c:pt>
                      <c:pt idx="2285">
                        <c:v>255.62153000000001</c:v>
                      </c:pt>
                      <c:pt idx="2286">
                        <c:v>255.73364000000001</c:v>
                      </c:pt>
                      <c:pt idx="2287">
                        <c:v>255.88276999999999</c:v>
                      </c:pt>
                      <c:pt idx="2288">
                        <c:v>256.03928999999999</c:v>
                      </c:pt>
                      <c:pt idx="2289">
                        <c:v>256.15749</c:v>
                      </c:pt>
                      <c:pt idx="2290">
                        <c:v>256.31085000000002</c:v>
                      </c:pt>
                      <c:pt idx="2291">
                        <c:v>256.41379000000001</c:v>
                      </c:pt>
                      <c:pt idx="2292">
                        <c:v>256.55137000000002</c:v>
                      </c:pt>
                      <c:pt idx="2293">
                        <c:v>256.65348999999998</c:v>
                      </c:pt>
                      <c:pt idx="2294">
                        <c:v>256.79996999999997</c:v>
                      </c:pt>
                      <c:pt idx="2295">
                        <c:v>256.94749000000002</c:v>
                      </c:pt>
                      <c:pt idx="2296">
                        <c:v>257.04502000000002</c:v>
                      </c:pt>
                      <c:pt idx="2297">
                        <c:v>257.15798999999998</c:v>
                      </c:pt>
                      <c:pt idx="2298">
                        <c:v>257.31043</c:v>
                      </c:pt>
                      <c:pt idx="2299">
                        <c:v>257.43743999999998</c:v>
                      </c:pt>
                      <c:pt idx="2300">
                        <c:v>257.5684</c:v>
                      </c:pt>
                      <c:pt idx="2301">
                        <c:v>257.67511999999999</c:v>
                      </c:pt>
                      <c:pt idx="2302">
                        <c:v>257.79439000000002</c:v>
                      </c:pt>
                      <c:pt idx="2303">
                        <c:v>257.92446999999999</c:v>
                      </c:pt>
                      <c:pt idx="2304">
                        <c:v>258.03041999999999</c:v>
                      </c:pt>
                      <c:pt idx="2305">
                        <c:v>258.14058999999997</c:v>
                      </c:pt>
                      <c:pt idx="2306">
                        <c:v>258.30685</c:v>
                      </c:pt>
                      <c:pt idx="2307">
                        <c:v>258.40039000000002</c:v>
                      </c:pt>
                      <c:pt idx="2308">
                        <c:v>258.53167000000002</c:v>
                      </c:pt>
                      <c:pt idx="2309">
                        <c:v>258.66129000000001</c:v>
                      </c:pt>
                      <c:pt idx="2310">
                        <c:v>258.76299999999998</c:v>
                      </c:pt>
                      <c:pt idx="2311">
                        <c:v>258.90883000000002</c:v>
                      </c:pt>
                      <c:pt idx="2312">
                        <c:v>259.01922000000002</c:v>
                      </c:pt>
                      <c:pt idx="2313">
                        <c:v>259.17847</c:v>
                      </c:pt>
                      <c:pt idx="2314">
                        <c:v>259.27834000000001</c:v>
                      </c:pt>
                      <c:pt idx="2315">
                        <c:v>259.38583999999997</c:v>
                      </c:pt>
                      <c:pt idx="2316">
                        <c:v>259.51794000000001</c:v>
                      </c:pt>
                      <c:pt idx="2317">
                        <c:v>259.64323000000002</c:v>
                      </c:pt>
                      <c:pt idx="2318">
                        <c:v>259.74797999999998</c:v>
                      </c:pt>
                      <c:pt idx="2319">
                        <c:v>259.85455999999999</c:v>
                      </c:pt>
                      <c:pt idx="2320">
                        <c:v>259.98327999999998</c:v>
                      </c:pt>
                      <c:pt idx="2321">
                        <c:v>260.09980000000002</c:v>
                      </c:pt>
                      <c:pt idx="2322">
                        <c:v>260.26796999999999</c:v>
                      </c:pt>
                      <c:pt idx="2323">
                        <c:v>260.41358000000002</c:v>
                      </c:pt>
                      <c:pt idx="2324">
                        <c:v>260.55023</c:v>
                      </c:pt>
                      <c:pt idx="2325">
                        <c:v>260.67775999999998</c:v>
                      </c:pt>
                      <c:pt idx="2326">
                        <c:v>260.79822000000001</c:v>
                      </c:pt>
                      <c:pt idx="2327">
                        <c:v>260.90651000000003</c:v>
                      </c:pt>
                      <c:pt idx="2328">
                        <c:v>261.05858000000001</c:v>
                      </c:pt>
                      <c:pt idx="2329">
                        <c:v>261.15735000000001</c:v>
                      </c:pt>
                      <c:pt idx="2330">
                        <c:v>261.30691999999999</c:v>
                      </c:pt>
                      <c:pt idx="2331">
                        <c:v>261.39476999999999</c:v>
                      </c:pt>
                      <c:pt idx="2332">
                        <c:v>261.51677000000001</c:v>
                      </c:pt>
                      <c:pt idx="2333">
                        <c:v>261.6497</c:v>
                      </c:pt>
                      <c:pt idx="2334">
                        <c:v>261.75236000000001</c:v>
                      </c:pt>
                      <c:pt idx="2335">
                        <c:v>261.89884999999998</c:v>
                      </c:pt>
                      <c:pt idx="2336">
                        <c:v>261.97435000000002</c:v>
                      </c:pt>
                      <c:pt idx="2337">
                        <c:v>262.13386000000003</c:v>
                      </c:pt>
                      <c:pt idx="2338">
                        <c:v>262.24855000000002</c:v>
                      </c:pt>
                      <c:pt idx="2339">
                        <c:v>262.37135999999998</c:v>
                      </c:pt>
                      <c:pt idx="2340">
                        <c:v>262.51490999999999</c:v>
                      </c:pt>
                      <c:pt idx="2341">
                        <c:v>262.61935999999997</c:v>
                      </c:pt>
                      <c:pt idx="2342">
                        <c:v>262.78077999999999</c:v>
                      </c:pt>
                      <c:pt idx="2343">
                        <c:v>262.91367000000002</c:v>
                      </c:pt>
                      <c:pt idx="2344">
                        <c:v>263.00546000000003</c:v>
                      </c:pt>
                      <c:pt idx="2345">
                        <c:v>263.14019999999999</c:v>
                      </c:pt>
                      <c:pt idx="2346">
                        <c:v>263.29304999999999</c:v>
                      </c:pt>
                      <c:pt idx="2347">
                        <c:v>263.41419999999999</c:v>
                      </c:pt>
                      <c:pt idx="2348">
                        <c:v>263.52442000000002</c:v>
                      </c:pt>
                      <c:pt idx="2349">
                        <c:v>263.62792000000002</c:v>
                      </c:pt>
                      <c:pt idx="2350">
                        <c:v>263.78214000000003</c:v>
                      </c:pt>
                      <c:pt idx="2351">
                        <c:v>263.92694999999998</c:v>
                      </c:pt>
                      <c:pt idx="2352">
                        <c:v>264.01981999999998</c:v>
                      </c:pt>
                      <c:pt idx="2353">
                        <c:v>264.12930999999998</c:v>
                      </c:pt>
                      <c:pt idx="2354">
                        <c:v>264.27899000000002</c:v>
                      </c:pt>
                      <c:pt idx="2355">
                        <c:v>264.37995999999998</c:v>
                      </c:pt>
                      <c:pt idx="2356">
                        <c:v>264.49952999999999</c:v>
                      </c:pt>
                      <c:pt idx="2357">
                        <c:v>264.62468999999999</c:v>
                      </c:pt>
                      <c:pt idx="2358">
                        <c:v>264.74209999999999</c:v>
                      </c:pt>
                      <c:pt idx="2359">
                        <c:v>264.86455999999998</c:v>
                      </c:pt>
                      <c:pt idx="2360">
                        <c:v>265.02222</c:v>
                      </c:pt>
                      <c:pt idx="2361">
                        <c:v>265.12497999999999</c:v>
                      </c:pt>
                      <c:pt idx="2362">
                        <c:v>265.26087999999999</c:v>
                      </c:pt>
                      <c:pt idx="2363">
                        <c:v>265.42239000000001</c:v>
                      </c:pt>
                      <c:pt idx="2364">
                        <c:v>265.52285999999998</c:v>
                      </c:pt>
                      <c:pt idx="2365">
                        <c:v>265.61842000000001</c:v>
                      </c:pt>
                      <c:pt idx="2366">
                        <c:v>265.78762999999998</c:v>
                      </c:pt>
                      <c:pt idx="2367">
                        <c:v>265.88587000000001</c:v>
                      </c:pt>
                      <c:pt idx="2368">
                        <c:v>265.99997999999999</c:v>
                      </c:pt>
                      <c:pt idx="2369">
                        <c:v>266.16834999999998</c:v>
                      </c:pt>
                      <c:pt idx="2370">
                        <c:v>266.28233999999998</c:v>
                      </c:pt>
                      <c:pt idx="2371">
                        <c:v>266.41131000000001</c:v>
                      </c:pt>
                      <c:pt idx="2372">
                        <c:v>266.53300000000002</c:v>
                      </c:pt>
                      <c:pt idx="2373">
                        <c:v>266.64567</c:v>
                      </c:pt>
                      <c:pt idx="2374">
                        <c:v>266.76391000000001</c:v>
                      </c:pt>
                      <c:pt idx="2375">
                        <c:v>266.91018000000003</c:v>
                      </c:pt>
                      <c:pt idx="2376">
                        <c:v>267.00252</c:v>
                      </c:pt>
                      <c:pt idx="2377">
                        <c:v>267.16534000000001</c:v>
                      </c:pt>
                      <c:pt idx="2378">
                        <c:v>267.25626</c:v>
                      </c:pt>
                      <c:pt idx="2379">
                        <c:v>267.40219999999999</c:v>
                      </c:pt>
                      <c:pt idx="2380">
                        <c:v>267.48971999999998</c:v>
                      </c:pt>
                      <c:pt idx="2381">
                        <c:v>267.63380000000001</c:v>
                      </c:pt>
                      <c:pt idx="2382">
                        <c:v>267.76783</c:v>
                      </c:pt>
                      <c:pt idx="2383">
                        <c:v>267.91458</c:v>
                      </c:pt>
                      <c:pt idx="2384">
                        <c:v>268.02814000000001</c:v>
                      </c:pt>
                      <c:pt idx="2385">
                        <c:v>268.15759000000003</c:v>
                      </c:pt>
                      <c:pt idx="2386">
                        <c:v>268.27211999999997</c:v>
                      </c:pt>
                      <c:pt idx="2387">
                        <c:v>268.41651000000002</c:v>
                      </c:pt>
                      <c:pt idx="2388">
                        <c:v>268.54486000000003</c:v>
                      </c:pt>
                      <c:pt idx="2389">
                        <c:v>268.70053000000001</c:v>
                      </c:pt>
                      <c:pt idx="2390">
                        <c:v>268.81952000000001</c:v>
                      </c:pt>
                      <c:pt idx="2391">
                        <c:v>268.92514999999997</c:v>
                      </c:pt>
                      <c:pt idx="2392">
                        <c:v>269.03073000000001</c:v>
                      </c:pt>
                      <c:pt idx="2393">
                        <c:v>269.12058999999999</c:v>
                      </c:pt>
                      <c:pt idx="2394">
                        <c:v>269.25466</c:v>
                      </c:pt>
                      <c:pt idx="2395">
                        <c:v>269.37103999999999</c:v>
                      </c:pt>
                      <c:pt idx="2396">
                        <c:v>269.52148999999997</c:v>
                      </c:pt>
                      <c:pt idx="2397">
                        <c:v>269.62643000000003</c:v>
                      </c:pt>
                      <c:pt idx="2398">
                        <c:v>269.74743000000001</c:v>
                      </c:pt>
                      <c:pt idx="2399">
                        <c:v>269.88220999999999</c:v>
                      </c:pt>
                      <c:pt idx="2400">
                        <c:v>269.99790000000002</c:v>
                      </c:pt>
                      <c:pt idx="2401">
                        <c:v>270.15383000000003</c:v>
                      </c:pt>
                      <c:pt idx="2402">
                        <c:v>270.28438</c:v>
                      </c:pt>
                      <c:pt idx="2403">
                        <c:v>270.46624000000003</c:v>
                      </c:pt>
                      <c:pt idx="2404">
                        <c:v>270.53224</c:v>
                      </c:pt>
                      <c:pt idx="2405">
                        <c:v>270.67626000000001</c:v>
                      </c:pt>
                      <c:pt idx="2406">
                        <c:v>270.74203999999997</c:v>
                      </c:pt>
                      <c:pt idx="2407">
                        <c:v>270.89891999999998</c:v>
                      </c:pt>
                      <c:pt idx="2408">
                        <c:v>271.02443</c:v>
                      </c:pt>
                      <c:pt idx="2409">
                        <c:v>271.15791000000002</c:v>
                      </c:pt>
                      <c:pt idx="2410">
                        <c:v>271.29077999999998</c:v>
                      </c:pt>
                      <c:pt idx="2411">
                        <c:v>271.44650000000001</c:v>
                      </c:pt>
                      <c:pt idx="2412">
                        <c:v>271.53757000000002</c:v>
                      </c:pt>
                      <c:pt idx="2413">
                        <c:v>271.65733999999998</c:v>
                      </c:pt>
                      <c:pt idx="2414">
                        <c:v>271.79771</c:v>
                      </c:pt>
                      <c:pt idx="2415">
                        <c:v>271.89568000000003</c:v>
                      </c:pt>
                      <c:pt idx="2416">
                        <c:v>272.02922999999998</c:v>
                      </c:pt>
                      <c:pt idx="2417">
                        <c:v>272.13528000000002</c:v>
                      </c:pt>
                      <c:pt idx="2418">
                        <c:v>272.26515999999998</c:v>
                      </c:pt>
                      <c:pt idx="2419">
                        <c:v>272.38454999999999</c:v>
                      </c:pt>
                      <c:pt idx="2420">
                        <c:v>272.49092999999999</c:v>
                      </c:pt>
                      <c:pt idx="2421">
                        <c:v>272.62209999999999</c:v>
                      </c:pt>
                      <c:pt idx="2422">
                        <c:v>272.75416999999999</c:v>
                      </c:pt>
                      <c:pt idx="2423">
                        <c:v>272.89296999999999</c:v>
                      </c:pt>
                      <c:pt idx="2424">
                        <c:v>273.02726999999999</c:v>
                      </c:pt>
                      <c:pt idx="2425">
                        <c:v>273.15156000000002</c:v>
                      </c:pt>
                      <c:pt idx="2426">
                        <c:v>273.25887999999998</c:v>
                      </c:pt>
                      <c:pt idx="2427">
                        <c:v>273.41642000000002</c:v>
                      </c:pt>
                      <c:pt idx="2428">
                        <c:v>273.53393</c:v>
                      </c:pt>
                      <c:pt idx="2429">
                        <c:v>273.60791999999998</c:v>
                      </c:pt>
                      <c:pt idx="2430">
                        <c:v>273.77035999999998</c:v>
                      </c:pt>
                      <c:pt idx="2431">
                        <c:v>273.87052999999997</c:v>
                      </c:pt>
                      <c:pt idx="2432">
                        <c:v>274.01602000000003</c:v>
                      </c:pt>
                      <c:pt idx="2433">
                        <c:v>274.11513000000002</c:v>
                      </c:pt>
                      <c:pt idx="2434">
                        <c:v>274.26366999999999</c:v>
                      </c:pt>
                      <c:pt idx="2435">
                        <c:v>274.38103999999998</c:v>
                      </c:pt>
                      <c:pt idx="2436">
                        <c:v>274.51621999999998</c:v>
                      </c:pt>
                      <c:pt idx="2437">
                        <c:v>274.64832000000001</c:v>
                      </c:pt>
                      <c:pt idx="2438">
                        <c:v>274.7869</c:v>
                      </c:pt>
                      <c:pt idx="2439">
                        <c:v>274.90722</c:v>
                      </c:pt>
                      <c:pt idx="2440">
                        <c:v>275.01064000000002</c:v>
                      </c:pt>
                      <c:pt idx="2441">
                        <c:v>275.13977999999997</c:v>
                      </c:pt>
                      <c:pt idx="2442">
                        <c:v>275.25470000000001</c:v>
                      </c:pt>
                      <c:pt idx="2443">
                        <c:v>275.36919999999998</c:v>
                      </c:pt>
                      <c:pt idx="2444">
                        <c:v>275.48667999999998</c:v>
                      </c:pt>
                      <c:pt idx="2445">
                        <c:v>275.58922000000001</c:v>
                      </c:pt>
                      <c:pt idx="2446">
                        <c:v>275.71973000000003</c:v>
                      </c:pt>
                      <c:pt idx="2447">
                        <c:v>275.87286</c:v>
                      </c:pt>
                      <c:pt idx="2448">
                        <c:v>275.98043999999999</c:v>
                      </c:pt>
                      <c:pt idx="2449">
                        <c:v>276.10941000000003</c:v>
                      </c:pt>
                      <c:pt idx="2450">
                        <c:v>276.24651999999998</c:v>
                      </c:pt>
                      <c:pt idx="2451">
                        <c:v>276.41613000000001</c:v>
                      </c:pt>
                      <c:pt idx="2452">
                        <c:v>276.48011000000002</c:v>
                      </c:pt>
                      <c:pt idx="2453">
                        <c:v>276.65348</c:v>
                      </c:pt>
                      <c:pt idx="2454">
                        <c:v>276.76623999999998</c:v>
                      </c:pt>
                      <c:pt idx="2455">
                        <c:v>276.88506999999998</c:v>
                      </c:pt>
                      <c:pt idx="2456">
                        <c:v>277.02467999999999</c:v>
                      </c:pt>
                      <c:pt idx="2457">
                        <c:v>277.16631000000001</c:v>
                      </c:pt>
                      <c:pt idx="2458">
                        <c:v>277.26319999999998</c:v>
                      </c:pt>
                      <c:pt idx="2459">
                        <c:v>277.39319999999998</c:v>
                      </c:pt>
                      <c:pt idx="2460">
                        <c:v>277.51519999999999</c:v>
                      </c:pt>
                      <c:pt idx="2461">
                        <c:v>277.65575999999999</c:v>
                      </c:pt>
                      <c:pt idx="2462">
                        <c:v>277.77024</c:v>
                      </c:pt>
                      <c:pt idx="2463">
                        <c:v>277.92615999999998</c:v>
                      </c:pt>
                      <c:pt idx="2464">
                        <c:v>278.05943000000002</c:v>
                      </c:pt>
                      <c:pt idx="2465">
                        <c:v>278.15472999999997</c:v>
                      </c:pt>
                      <c:pt idx="2466">
                        <c:v>278.29637000000002</c:v>
                      </c:pt>
                      <c:pt idx="2467">
                        <c:v>278.43527</c:v>
                      </c:pt>
                      <c:pt idx="2468">
                        <c:v>278.56261000000001</c:v>
                      </c:pt>
                      <c:pt idx="2469">
                        <c:v>278.67800999999997</c:v>
                      </c:pt>
                      <c:pt idx="2470">
                        <c:v>278.78451000000001</c:v>
                      </c:pt>
                      <c:pt idx="2471">
                        <c:v>278.95415000000003</c:v>
                      </c:pt>
                      <c:pt idx="2472">
                        <c:v>279.04325999999998</c:v>
                      </c:pt>
                      <c:pt idx="2473">
                        <c:v>279.18973</c:v>
                      </c:pt>
                      <c:pt idx="2474">
                        <c:v>279.30005</c:v>
                      </c:pt>
                      <c:pt idx="2475">
                        <c:v>279.4205</c:v>
                      </c:pt>
                      <c:pt idx="2476">
                        <c:v>279.54962999999998</c:v>
                      </c:pt>
                      <c:pt idx="2477">
                        <c:v>279.67111999999997</c:v>
                      </c:pt>
                      <c:pt idx="2478">
                        <c:v>279.78118000000001</c:v>
                      </c:pt>
                      <c:pt idx="2479">
                        <c:v>279.93547999999998</c:v>
                      </c:pt>
                      <c:pt idx="2480">
                        <c:v>280.00241</c:v>
                      </c:pt>
                      <c:pt idx="2481">
                        <c:v>280.15435000000002</c:v>
                      </c:pt>
                      <c:pt idx="2482">
                        <c:v>280.29187000000002</c:v>
                      </c:pt>
                      <c:pt idx="2483">
                        <c:v>280.38893999999999</c:v>
                      </c:pt>
                      <c:pt idx="2484">
                        <c:v>280.52958000000001</c:v>
                      </c:pt>
                      <c:pt idx="2485">
                        <c:v>280.65971000000002</c:v>
                      </c:pt>
                      <c:pt idx="2486">
                        <c:v>280.76074999999997</c:v>
                      </c:pt>
                      <c:pt idx="2487">
                        <c:v>280.87405000000001</c:v>
                      </c:pt>
                      <c:pt idx="2488">
                        <c:v>281.00088</c:v>
                      </c:pt>
                      <c:pt idx="2489">
                        <c:v>281.11428999999998</c:v>
                      </c:pt>
                      <c:pt idx="2490">
                        <c:v>281.25315000000001</c:v>
                      </c:pt>
                      <c:pt idx="2491">
                        <c:v>281.42338000000001</c:v>
                      </c:pt>
                      <c:pt idx="2492">
                        <c:v>281.47665000000001</c:v>
                      </c:pt>
                      <c:pt idx="2493">
                        <c:v>281.62157999999999</c:v>
                      </c:pt>
                      <c:pt idx="2494">
                        <c:v>281.74502999999999</c:v>
                      </c:pt>
                      <c:pt idx="2495">
                        <c:v>281.90084999999999</c:v>
                      </c:pt>
                      <c:pt idx="2496">
                        <c:v>282.02307000000002</c:v>
                      </c:pt>
                      <c:pt idx="2497">
                        <c:v>282.16645999999997</c:v>
                      </c:pt>
                      <c:pt idx="2498">
                        <c:v>282.28593000000001</c:v>
                      </c:pt>
                      <c:pt idx="2499">
                        <c:v>282.40244000000001</c:v>
                      </c:pt>
                      <c:pt idx="2500">
                        <c:v>282.49032999999997</c:v>
                      </c:pt>
                      <c:pt idx="2501">
                        <c:v>282.60012</c:v>
                      </c:pt>
                      <c:pt idx="2502">
                        <c:v>282.71861999999999</c:v>
                      </c:pt>
                      <c:pt idx="2503">
                        <c:v>282.86207000000002</c:v>
                      </c:pt>
                      <c:pt idx="2504">
                        <c:v>283.00803000000002</c:v>
                      </c:pt>
                      <c:pt idx="2505">
                        <c:v>283.10687999999999</c:v>
                      </c:pt>
                      <c:pt idx="2506">
                        <c:v>283.24588999999997</c:v>
                      </c:pt>
                      <c:pt idx="2507">
                        <c:v>283.40231</c:v>
                      </c:pt>
                      <c:pt idx="2508">
                        <c:v>283.52609000000001</c:v>
                      </c:pt>
                      <c:pt idx="2509">
                        <c:v>283.64339999999999</c:v>
                      </c:pt>
                      <c:pt idx="2510">
                        <c:v>283.79795000000001</c:v>
                      </c:pt>
                      <c:pt idx="2511">
                        <c:v>283.89882999999998</c:v>
                      </c:pt>
                      <c:pt idx="2512">
                        <c:v>284.01373999999998</c:v>
                      </c:pt>
                      <c:pt idx="2513">
                        <c:v>284.11993000000001</c:v>
                      </c:pt>
                      <c:pt idx="2514">
                        <c:v>284.24642999999998</c:v>
                      </c:pt>
                      <c:pt idx="2515">
                        <c:v>284.35651000000001</c:v>
                      </c:pt>
                      <c:pt idx="2516">
                        <c:v>284.48556000000002</c:v>
                      </c:pt>
                      <c:pt idx="2517">
                        <c:v>284.63681000000003</c:v>
                      </c:pt>
                      <c:pt idx="2518">
                        <c:v>284.75441000000001</c:v>
                      </c:pt>
                      <c:pt idx="2519">
                        <c:v>284.87682999999998</c:v>
                      </c:pt>
                      <c:pt idx="2520">
                        <c:v>285.01807000000002</c:v>
                      </c:pt>
                      <c:pt idx="2521">
                        <c:v>285.11851999999999</c:v>
                      </c:pt>
                      <c:pt idx="2522">
                        <c:v>285.23448000000002</c:v>
                      </c:pt>
                      <c:pt idx="2523">
                        <c:v>285.35514999999998</c:v>
                      </c:pt>
                      <c:pt idx="2524">
                        <c:v>285.42788000000002</c:v>
                      </c:pt>
                      <c:pt idx="2525">
                        <c:v>285.59516000000002</c:v>
                      </c:pt>
                      <c:pt idx="2526">
                        <c:v>285.69206000000003</c:v>
                      </c:pt>
                      <c:pt idx="2527">
                        <c:v>285.85050000000001</c:v>
                      </c:pt>
                      <c:pt idx="2528">
                        <c:v>285.97768000000002</c:v>
                      </c:pt>
                      <c:pt idx="2529">
                        <c:v>286.14485000000002</c:v>
                      </c:pt>
                      <c:pt idx="2530">
                        <c:v>286.26546999999999</c:v>
                      </c:pt>
                      <c:pt idx="2531">
                        <c:v>286.35523999999998</c:v>
                      </c:pt>
                      <c:pt idx="2532">
                        <c:v>286.51333</c:v>
                      </c:pt>
                      <c:pt idx="2533">
                        <c:v>286.65760999999998</c:v>
                      </c:pt>
                      <c:pt idx="2534">
                        <c:v>286.7253</c:v>
                      </c:pt>
                      <c:pt idx="2535">
                        <c:v>286.84314999999998</c:v>
                      </c:pt>
                      <c:pt idx="2536">
                        <c:v>286.98793000000001</c:v>
                      </c:pt>
                      <c:pt idx="2537">
                        <c:v>287.11297999999999</c:v>
                      </c:pt>
                      <c:pt idx="2538">
                        <c:v>287.25781999999998</c:v>
                      </c:pt>
                      <c:pt idx="2539">
                        <c:v>287.37482999999997</c:v>
                      </c:pt>
                      <c:pt idx="2540">
                        <c:v>287.52598</c:v>
                      </c:pt>
                      <c:pt idx="2541">
                        <c:v>287.65944000000002</c:v>
                      </c:pt>
                      <c:pt idx="2542">
                        <c:v>287.77852999999999</c:v>
                      </c:pt>
                      <c:pt idx="2543">
                        <c:v>287.88022000000001</c:v>
                      </c:pt>
                      <c:pt idx="2544">
                        <c:v>287.99097</c:v>
                      </c:pt>
                      <c:pt idx="2545">
                        <c:v>288.11275999999998</c:v>
                      </c:pt>
                      <c:pt idx="2546">
                        <c:v>288.27710999999999</c:v>
                      </c:pt>
                      <c:pt idx="2547">
                        <c:v>288.35696000000002</c:v>
                      </c:pt>
                      <c:pt idx="2548">
                        <c:v>288.52512000000002</c:v>
                      </c:pt>
                      <c:pt idx="2549">
                        <c:v>288.60950000000003</c:v>
                      </c:pt>
                      <c:pt idx="2550">
                        <c:v>288.76571000000001</c:v>
                      </c:pt>
                      <c:pt idx="2551">
                        <c:v>288.90816000000001</c:v>
                      </c:pt>
                      <c:pt idx="2552">
                        <c:v>289.02945</c:v>
                      </c:pt>
                      <c:pt idx="2553">
                        <c:v>289.15917000000002</c:v>
                      </c:pt>
                      <c:pt idx="2554">
                        <c:v>289.29692</c:v>
                      </c:pt>
                      <c:pt idx="2555">
                        <c:v>289.38778000000002</c:v>
                      </c:pt>
                      <c:pt idx="2556">
                        <c:v>289.46253999999999</c:v>
                      </c:pt>
                      <c:pt idx="2557">
                        <c:v>289.60435000000001</c:v>
                      </c:pt>
                      <c:pt idx="2558">
                        <c:v>289.76105000000001</c:v>
                      </c:pt>
                      <c:pt idx="2559">
                        <c:v>289.89931000000001</c:v>
                      </c:pt>
                      <c:pt idx="2560">
                        <c:v>289.98363000000001</c:v>
                      </c:pt>
                      <c:pt idx="2561">
                        <c:v>290.13589000000002</c:v>
                      </c:pt>
                      <c:pt idx="2562">
                        <c:v>290.25803000000002</c:v>
                      </c:pt>
                      <c:pt idx="2563">
                        <c:v>290.39352000000002</c:v>
                      </c:pt>
                      <c:pt idx="2564">
                        <c:v>290.50632000000002</c:v>
                      </c:pt>
                      <c:pt idx="2565">
                        <c:v>290.64017999999999</c:v>
                      </c:pt>
                      <c:pt idx="2566">
                        <c:v>290.79056000000003</c:v>
                      </c:pt>
                      <c:pt idx="2567">
                        <c:v>290.88754999999998</c:v>
                      </c:pt>
                      <c:pt idx="2568">
                        <c:v>291.00936999999999</c:v>
                      </c:pt>
                      <c:pt idx="2569">
                        <c:v>291.14010000000002</c:v>
                      </c:pt>
                      <c:pt idx="2570">
                        <c:v>291.27897999999999</c:v>
                      </c:pt>
                      <c:pt idx="2571">
                        <c:v>291.38281000000001</c:v>
                      </c:pt>
                      <c:pt idx="2572">
                        <c:v>291.50815</c:v>
                      </c:pt>
                      <c:pt idx="2573">
                        <c:v>291.64146</c:v>
                      </c:pt>
                      <c:pt idx="2574">
                        <c:v>291.75912</c:v>
                      </c:pt>
                      <c:pt idx="2575">
                        <c:v>291.85311999999999</c:v>
                      </c:pt>
                      <c:pt idx="2576">
                        <c:v>291.95681000000002</c:v>
                      </c:pt>
                      <c:pt idx="2577">
                        <c:v>292.12475000000001</c:v>
                      </c:pt>
                      <c:pt idx="2578">
                        <c:v>292.22523999999999</c:v>
                      </c:pt>
                      <c:pt idx="2579">
                        <c:v>292.37839000000002</c:v>
                      </c:pt>
                      <c:pt idx="2580">
                        <c:v>292.51646</c:v>
                      </c:pt>
                      <c:pt idx="2581">
                        <c:v>292.59762000000001</c:v>
                      </c:pt>
                      <c:pt idx="2582">
                        <c:v>292.71429000000001</c:v>
                      </c:pt>
                      <c:pt idx="2583">
                        <c:v>292.81601000000001</c:v>
                      </c:pt>
                      <c:pt idx="2584">
                        <c:v>292.97084999999998</c:v>
                      </c:pt>
                      <c:pt idx="2585">
                        <c:v>293.11799999999999</c:v>
                      </c:pt>
                      <c:pt idx="2586">
                        <c:v>293.21566000000001</c:v>
                      </c:pt>
                      <c:pt idx="2587">
                        <c:v>293.32914</c:v>
                      </c:pt>
                      <c:pt idx="2588">
                        <c:v>293.47251</c:v>
                      </c:pt>
                      <c:pt idx="2589">
                        <c:v>293.56049000000002</c:v>
                      </c:pt>
                      <c:pt idx="2590">
                        <c:v>293.72161</c:v>
                      </c:pt>
                      <c:pt idx="2591">
                        <c:v>293.83971000000003</c:v>
                      </c:pt>
                      <c:pt idx="2592">
                        <c:v>293.95720999999998</c:v>
                      </c:pt>
                      <c:pt idx="2593">
                        <c:v>294.09782000000001</c:v>
                      </c:pt>
                      <c:pt idx="2594">
                        <c:v>294.29599999999999</c:v>
                      </c:pt>
                      <c:pt idx="2595">
                        <c:v>294.33699000000001</c:v>
                      </c:pt>
                      <c:pt idx="2596">
                        <c:v>294.45690999999999</c:v>
                      </c:pt>
                      <c:pt idx="2597">
                        <c:v>294.62385</c:v>
                      </c:pt>
                      <c:pt idx="2598">
                        <c:v>294.70204999999999</c:v>
                      </c:pt>
                      <c:pt idx="2599">
                        <c:v>294.82952</c:v>
                      </c:pt>
                      <c:pt idx="2600">
                        <c:v>294.98468000000003</c:v>
                      </c:pt>
                      <c:pt idx="2601">
                        <c:v>295.13008000000002</c:v>
                      </c:pt>
                      <c:pt idx="2602">
                        <c:v>295.22012000000001</c:v>
                      </c:pt>
                      <c:pt idx="2603">
                        <c:v>295.35834</c:v>
                      </c:pt>
                      <c:pt idx="2604">
                        <c:v>295.4923</c:v>
                      </c:pt>
                      <c:pt idx="2605">
                        <c:v>295.59823999999998</c:v>
                      </c:pt>
                      <c:pt idx="2606">
                        <c:v>295.75457999999998</c:v>
                      </c:pt>
                      <c:pt idx="2607">
                        <c:v>295.85298999999998</c:v>
                      </c:pt>
                      <c:pt idx="2608">
                        <c:v>295.97068999999999</c:v>
                      </c:pt>
                      <c:pt idx="2609">
                        <c:v>296.10737999999998</c:v>
                      </c:pt>
                      <c:pt idx="2610">
                        <c:v>296.22082</c:v>
                      </c:pt>
                      <c:pt idx="2611">
                        <c:v>296.38645000000002</c:v>
                      </c:pt>
                      <c:pt idx="2612">
                        <c:v>296.49061999999998</c:v>
                      </c:pt>
                      <c:pt idx="2613">
                        <c:v>296.61507</c:v>
                      </c:pt>
                      <c:pt idx="2614">
                        <c:v>296.74380000000002</c:v>
                      </c:pt>
                      <c:pt idx="2615">
                        <c:v>296.91010999999997</c:v>
                      </c:pt>
                      <c:pt idx="2616">
                        <c:v>297.03453999999999</c:v>
                      </c:pt>
                      <c:pt idx="2617">
                        <c:v>297.1472</c:v>
                      </c:pt>
                      <c:pt idx="2618">
                        <c:v>297.26609000000002</c:v>
                      </c:pt>
                      <c:pt idx="2619">
                        <c:v>297.37846999999999</c:v>
                      </c:pt>
                      <c:pt idx="2620">
                        <c:v>297.48516000000001</c:v>
                      </c:pt>
                      <c:pt idx="2621">
                        <c:v>297.60424</c:v>
                      </c:pt>
                      <c:pt idx="2622">
                        <c:v>297.72890999999998</c:v>
                      </c:pt>
                      <c:pt idx="2623">
                        <c:v>297.82103999999998</c:v>
                      </c:pt>
                      <c:pt idx="2624">
                        <c:v>297.97399000000001</c:v>
                      </c:pt>
                      <c:pt idx="2625">
                        <c:v>298.11074000000002</c:v>
                      </c:pt>
                      <c:pt idx="2626">
                        <c:v>298.22597999999999</c:v>
                      </c:pt>
                      <c:pt idx="2627">
                        <c:v>298.3467</c:v>
                      </c:pt>
                      <c:pt idx="2628">
                        <c:v>298.46118000000001</c:v>
                      </c:pt>
                      <c:pt idx="2629">
                        <c:v>298.60728</c:v>
                      </c:pt>
                      <c:pt idx="2630">
                        <c:v>298.73696999999999</c:v>
                      </c:pt>
                      <c:pt idx="2631">
                        <c:v>298.87222000000003</c:v>
                      </c:pt>
                      <c:pt idx="2632">
                        <c:v>298.98513000000003</c:v>
                      </c:pt>
                      <c:pt idx="2633">
                        <c:v>299.10768999999999</c:v>
                      </c:pt>
                      <c:pt idx="2634">
                        <c:v>299.23477000000003</c:v>
                      </c:pt>
                      <c:pt idx="2635">
                        <c:v>299.39785999999998</c:v>
                      </c:pt>
                      <c:pt idx="2636">
                        <c:v>299.49419</c:v>
                      </c:pt>
                      <c:pt idx="2637">
                        <c:v>299.64632</c:v>
                      </c:pt>
                      <c:pt idx="2638">
                        <c:v>299.74588</c:v>
                      </c:pt>
                      <c:pt idx="2639">
                        <c:v>299.84339999999997</c:v>
                      </c:pt>
                      <c:pt idx="2640">
                        <c:v>299.93383999999998</c:v>
                      </c:pt>
                      <c:pt idx="2641">
                        <c:v>300.08177999999998</c:v>
                      </c:pt>
                      <c:pt idx="2642">
                        <c:v>300.23311999999999</c:v>
                      </c:pt>
                      <c:pt idx="2643">
                        <c:v>300.34041000000002</c:v>
                      </c:pt>
                      <c:pt idx="2644">
                        <c:v>300.47904</c:v>
                      </c:pt>
                      <c:pt idx="2645">
                        <c:v>300.60300000000001</c:v>
                      </c:pt>
                      <c:pt idx="2646">
                        <c:v>300.75308000000001</c:v>
                      </c:pt>
                      <c:pt idx="2647">
                        <c:v>300.85467</c:v>
                      </c:pt>
                      <c:pt idx="2648">
                        <c:v>301.00468000000001</c:v>
                      </c:pt>
                      <c:pt idx="2649">
                        <c:v>301.14738</c:v>
                      </c:pt>
                      <c:pt idx="2650">
                        <c:v>301.29181999999997</c:v>
                      </c:pt>
                      <c:pt idx="2651">
                        <c:v>301.36786000000001</c:v>
                      </c:pt>
                      <c:pt idx="2652">
                        <c:v>301.46321</c:v>
                      </c:pt>
                      <c:pt idx="2653">
                        <c:v>301.60086999999999</c:v>
                      </c:pt>
                      <c:pt idx="2654">
                        <c:v>301.74916999999999</c:v>
                      </c:pt>
                      <c:pt idx="2655">
                        <c:v>301.90231</c:v>
                      </c:pt>
                      <c:pt idx="2656">
                        <c:v>301.98248999999998</c:v>
                      </c:pt>
                      <c:pt idx="2657">
                        <c:v>302.12542999999999</c:v>
                      </c:pt>
                      <c:pt idx="2658">
                        <c:v>302.23610000000002</c:v>
                      </c:pt>
                      <c:pt idx="2659">
                        <c:v>302.38389999999998</c:v>
                      </c:pt>
                      <c:pt idx="2660">
                        <c:v>302.51789000000002</c:v>
                      </c:pt>
                      <c:pt idx="2661">
                        <c:v>302.62945000000002</c:v>
                      </c:pt>
                      <c:pt idx="2662">
                        <c:v>302.70863000000003</c:v>
                      </c:pt>
                      <c:pt idx="2663">
                        <c:v>302.84230000000002</c:v>
                      </c:pt>
                      <c:pt idx="2664">
                        <c:v>302.99121000000002</c:v>
                      </c:pt>
                      <c:pt idx="2665">
                        <c:v>303.10104000000001</c:v>
                      </c:pt>
                      <c:pt idx="2666">
                        <c:v>303.25259</c:v>
                      </c:pt>
                      <c:pt idx="2667">
                        <c:v>303.36234000000002</c:v>
                      </c:pt>
                      <c:pt idx="2668">
                        <c:v>303.52118999999999</c:v>
                      </c:pt>
                      <c:pt idx="2669">
                        <c:v>303.61174999999997</c:v>
                      </c:pt>
                      <c:pt idx="2670">
                        <c:v>303.75369000000001</c:v>
                      </c:pt>
                      <c:pt idx="2671">
                        <c:v>303.85370999999998</c:v>
                      </c:pt>
                      <c:pt idx="2672">
                        <c:v>303.98057999999997</c:v>
                      </c:pt>
                      <c:pt idx="2673">
                        <c:v>304.10930999999999</c:v>
                      </c:pt>
                      <c:pt idx="2674">
                        <c:v>304.22829999999999</c:v>
                      </c:pt>
                      <c:pt idx="2675">
                        <c:v>304.34863000000001</c:v>
                      </c:pt>
                      <c:pt idx="2676">
                        <c:v>304.49158999999997</c:v>
                      </c:pt>
                      <c:pt idx="2677">
                        <c:v>304.60284000000001</c:v>
                      </c:pt>
                      <c:pt idx="2678">
                        <c:v>304.74094000000002</c:v>
                      </c:pt>
                      <c:pt idx="2679">
                        <c:v>304.86074000000002</c:v>
                      </c:pt>
                      <c:pt idx="2680">
                        <c:v>304.96426000000002</c:v>
                      </c:pt>
                      <c:pt idx="2681">
                        <c:v>305.10469999999998</c:v>
                      </c:pt>
                      <c:pt idx="2682">
                        <c:v>305.21194000000003</c:v>
                      </c:pt>
                      <c:pt idx="2683">
                        <c:v>305.31646000000001</c:v>
                      </c:pt>
                      <c:pt idx="2684">
                        <c:v>305.44592</c:v>
                      </c:pt>
                      <c:pt idx="2685">
                        <c:v>305.58830999999998</c:v>
                      </c:pt>
                      <c:pt idx="2686">
                        <c:v>305.68547999999998</c:v>
                      </c:pt>
                      <c:pt idx="2687">
                        <c:v>305.84267999999997</c:v>
                      </c:pt>
                      <c:pt idx="2688">
                        <c:v>305.97199999999998</c:v>
                      </c:pt>
                      <c:pt idx="2689">
                        <c:v>306.11165</c:v>
                      </c:pt>
                      <c:pt idx="2690">
                        <c:v>306.21426000000002</c:v>
                      </c:pt>
                      <c:pt idx="2691">
                        <c:v>306.37616000000003</c:v>
                      </c:pt>
                      <c:pt idx="2692">
                        <c:v>306.49572000000001</c:v>
                      </c:pt>
                      <c:pt idx="2693">
                        <c:v>306.61986999999999</c:v>
                      </c:pt>
                      <c:pt idx="2694">
                        <c:v>306.7475</c:v>
                      </c:pt>
                      <c:pt idx="2695">
                        <c:v>306.83339999999998</c:v>
                      </c:pt>
                      <c:pt idx="2696">
                        <c:v>306.94103999999999</c:v>
                      </c:pt>
                      <c:pt idx="2697">
                        <c:v>307.08512999999999</c:v>
                      </c:pt>
                      <c:pt idx="2698">
                        <c:v>307.23435999999998</c:v>
                      </c:pt>
                      <c:pt idx="2699">
                        <c:v>307.34721000000002</c:v>
                      </c:pt>
                      <c:pt idx="2700">
                        <c:v>307.46877000000001</c:v>
                      </c:pt>
                      <c:pt idx="2701">
                        <c:v>307.59627999999998</c:v>
                      </c:pt>
                      <c:pt idx="2702">
                        <c:v>307.72856000000002</c:v>
                      </c:pt>
                      <c:pt idx="2703">
                        <c:v>307.87045999999998</c:v>
                      </c:pt>
                      <c:pt idx="2704">
                        <c:v>307.98806999999999</c:v>
                      </c:pt>
                      <c:pt idx="2705">
                        <c:v>308.11428000000001</c:v>
                      </c:pt>
                      <c:pt idx="2706">
                        <c:v>308.24615</c:v>
                      </c:pt>
                      <c:pt idx="2707">
                        <c:v>308.36901</c:v>
                      </c:pt>
                      <c:pt idx="2708">
                        <c:v>308.48917</c:v>
                      </c:pt>
                      <c:pt idx="2709">
                        <c:v>308.60707000000002</c:v>
                      </c:pt>
                      <c:pt idx="2710">
                        <c:v>308.70835</c:v>
                      </c:pt>
                      <c:pt idx="2711">
                        <c:v>308.85284999999999</c:v>
                      </c:pt>
                      <c:pt idx="2712">
                        <c:v>308.95961</c:v>
                      </c:pt>
                      <c:pt idx="2713">
                        <c:v>309.08859000000001</c:v>
                      </c:pt>
                      <c:pt idx="2714">
                        <c:v>309.19591000000003</c:v>
                      </c:pt>
                      <c:pt idx="2715">
                        <c:v>309.40098999999998</c:v>
                      </c:pt>
                      <c:pt idx="2716">
                        <c:v>309.46857</c:v>
                      </c:pt>
                      <c:pt idx="2717">
                        <c:v>309.55369999999999</c:v>
                      </c:pt>
                      <c:pt idx="2718">
                        <c:v>309.69781</c:v>
                      </c:pt>
                      <c:pt idx="2719">
                        <c:v>309.82751999999999</c:v>
                      </c:pt>
                      <c:pt idx="2720">
                        <c:v>309.93572</c:v>
                      </c:pt>
                      <c:pt idx="2721">
                        <c:v>310.08152999999999</c:v>
                      </c:pt>
                      <c:pt idx="2722">
                        <c:v>310.21181000000001</c:v>
                      </c:pt>
                      <c:pt idx="2723">
                        <c:v>310.35608999999999</c:v>
                      </c:pt>
                      <c:pt idx="2724">
                        <c:v>310.44828000000001</c:v>
                      </c:pt>
                      <c:pt idx="2725">
                        <c:v>310.57934999999998</c:v>
                      </c:pt>
                      <c:pt idx="2726">
                        <c:v>310.70612999999997</c:v>
                      </c:pt>
                      <c:pt idx="2727">
                        <c:v>310.84845000000001</c:v>
                      </c:pt>
                      <c:pt idx="2728">
                        <c:v>310.98075999999998</c:v>
                      </c:pt>
                      <c:pt idx="2729">
                        <c:v>311.10471000000001</c:v>
                      </c:pt>
                      <c:pt idx="2730">
                        <c:v>311.24734000000001</c:v>
                      </c:pt>
                      <c:pt idx="2731">
                        <c:v>311.36428999999998</c:v>
                      </c:pt>
                      <c:pt idx="2732">
                        <c:v>311.48611</c:v>
                      </c:pt>
                      <c:pt idx="2733">
                        <c:v>311.63303999999999</c:v>
                      </c:pt>
                      <c:pt idx="2734">
                        <c:v>311.75661000000002</c:v>
                      </c:pt>
                      <c:pt idx="2735">
                        <c:v>311.88182999999998</c:v>
                      </c:pt>
                      <c:pt idx="2736">
                        <c:v>312.01476000000002</c:v>
                      </c:pt>
                      <c:pt idx="2737">
                        <c:v>312.14756</c:v>
                      </c:pt>
                      <c:pt idx="2738">
                        <c:v>312.23430999999999</c:v>
                      </c:pt>
                      <c:pt idx="2739">
                        <c:v>312.36025000000001</c:v>
                      </c:pt>
                      <c:pt idx="2740">
                        <c:v>312.50080000000003</c:v>
                      </c:pt>
                      <c:pt idx="2741">
                        <c:v>312.60901999999999</c:v>
                      </c:pt>
                      <c:pt idx="2742">
                        <c:v>312.68696999999997</c:v>
                      </c:pt>
                      <c:pt idx="2743">
                        <c:v>312.82918999999998</c:v>
                      </c:pt>
                      <c:pt idx="2744">
                        <c:v>312.94479999999999</c:v>
                      </c:pt>
                      <c:pt idx="2745">
                        <c:v>313.08933000000002</c:v>
                      </c:pt>
                      <c:pt idx="2746">
                        <c:v>313.22949999999997</c:v>
                      </c:pt>
                      <c:pt idx="2747">
                        <c:v>313.32215000000002</c:v>
                      </c:pt>
                      <c:pt idx="2748">
                        <c:v>313.44943999999998</c:v>
                      </c:pt>
                      <c:pt idx="2749">
                        <c:v>313.59613999999999</c:v>
                      </c:pt>
                      <c:pt idx="2750">
                        <c:v>313.72982000000002</c:v>
                      </c:pt>
                      <c:pt idx="2751">
                        <c:v>313.83166999999997</c:v>
                      </c:pt>
                      <c:pt idx="2752">
                        <c:v>313.98056000000003</c:v>
                      </c:pt>
                      <c:pt idx="2753">
                        <c:v>314.08753000000002</c:v>
                      </c:pt>
                      <c:pt idx="2754">
                        <c:v>314.21715999999998</c:v>
                      </c:pt>
                      <c:pt idx="2755">
                        <c:v>314.33404999999999</c:v>
                      </c:pt>
                      <c:pt idx="2756">
                        <c:v>314.46981</c:v>
                      </c:pt>
                      <c:pt idx="2757">
                        <c:v>314.59564999999998</c:v>
                      </c:pt>
                      <c:pt idx="2758">
                        <c:v>314.69792000000001</c:v>
                      </c:pt>
                      <c:pt idx="2759">
                        <c:v>314.84903000000003</c:v>
                      </c:pt>
                      <c:pt idx="2760">
                        <c:v>314.95166999999998</c:v>
                      </c:pt>
                      <c:pt idx="2761">
                        <c:v>315.08028000000002</c:v>
                      </c:pt>
                      <c:pt idx="2762">
                        <c:v>315.19589000000002</c:v>
                      </c:pt>
                      <c:pt idx="2763">
                        <c:v>315.34597000000002</c:v>
                      </c:pt>
                      <c:pt idx="2764">
                        <c:v>315.49022000000002</c:v>
                      </c:pt>
                      <c:pt idx="2765">
                        <c:v>315.61239999999998</c:v>
                      </c:pt>
                      <c:pt idx="2766">
                        <c:v>315.73117999999999</c:v>
                      </c:pt>
                      <c:pt idx="2767">
                        <c:v>315.82987000000003</c:v>
                      </c:pt>
                      <c:pt idx="2768">
                        <c:v>315.96762999999999</c:v>
                      </c:pt>
                      <c:pt idx="2769">
                        <c:v>316.10075999999998</c:v>
                      </c:pt>
                      <c:pt idx="2770">
                        <c:v>316.22399999999999</c:v>
                      </c:pt>
                      <c:pt idx="2771">
                        <c:v>316.33623</c:v>
                      </c:pt>
                      <c:pt idx="2772">
                        <c:v>316.44891999999999</c:v>
                      </c:pt>
                      <c:pt idx="2773">
                        <c:v>316.55209000000002</c:v>
                      </c:pt>
                      <c:pt idx="2774">
                        <c:v>316.70015999999998</c:v>
                      </c:pt>
                      <c:pt idx="2775">
                        <c:v>316.80468000000002</c:v>
                      </c:pt>
                      <c:pt idx="2776">
                        <c:v>316.97636</c:v>
                      </c:pt>
                      <c:pt idx="2777">
                        <c:v>317.08418999999998</c:v>
                      </c:pt>
                      <c:pt idx="2778">
                        <c:v>317.21595000000002</c:v>
                      </c:pt>
                      <c:pt idx="2779">
                        <c:v>317.37049999999999</c:v>
                      </c:pt>
                      <c:pt idx="2780">
                        <c:v>317.45229</c:v>
                      </c:pt>
                      <c:pt idx="2781">
                        <c:v>317.58819</c:v>
                      </c:pt>
                      <c:pt idx="2782">
                        <c:v>317.71906000000001</c:v>
                      </c:pt>
                      <c:pt idx="2783">
                        <c:v>317.83416</c:v>
                      </c:pt>
                      <c:pt idx="2784">
                        <c:v>317.96337</c:v>
                      </c:pt>
                      <c:pt idx="2785">
                        <c:v>318.10777999999999</c:v>
                      </c:pt>
                      <c:pt idx="2786">
                        <c:v>318.19389000000001</c:v>
                      </c:pt>
                      <c:pt idx="2787">
                        <c:v>318.33010999999999</c:v>
                      </c:pt>
                      <c:pt idx="2788">
                        <c:v>318.43801999999999</c:v>
                      </c:pt>
                      <c:pt idx="2789">
                        <c:v>318.55326000000002</c:v>
                      </c:pt>
                      <c:pt idx="2790">
                        <c:v>318.69389000000001</c:v>
                      </c:pt>
                      <c:pt idx="2791">
                        <c:v>318.82209</c:v>
                      </c:pt>
                      <c:pt idx="2792">
                        <c:v>318.93437999999998</c:v>
                      </c:pt>
                      <c:pt idx="2793">
                        <c:v>319.08121</c:v>
                      </c:pt>
                      <c:pt idx="2794">
                        <c:v>319.20132000000001</c:v>
                      </c:pt>
                      <c:pt idx="2795">
                        <c:v>319.33204999999998</c:v>
                      </c:pt>
                      <c:pt idx="2796">
                        <c:v>319.48554000000001</c:v>
                      </c:pt>
                      <c:pt idx="2797">
                        <c:v>319.61410999999998</c:v>
                      </c:pt>
                      <c:pt idx="2798">
                        <c:v>319.74131</c:v>
                      </c:pt>
                      <c:pt idx="2799">
                        <c:v>319.87268999999998</c:v>
                      </c:pt>
                      <c:pt idx="2800">
                        <c:v>319.96890999999999</c:v>
                      </c:pt>
                      <c:pt idx="2801">
                        <c:v>320.12502000000001</c:v>
                      </c:pt>
                      <c:pt idx="2802">
                        <c:v>320.23041000000001</c:v>
                      </c:pt>
                      <c:pt idx="2803">
                        <c:v>320.34582999999998</c:v>
                      </c:pt>
                      <c:pt idx="2804">
                        <c:v>320.43732</c:v>
                      </c:pt>
                      <c:pt idx="2805">
                        <c:v>320.58591000000001</c:v>
                      </c:pt>
                      <c:pt idx="2806">
                        <c:v>320.68821000000003</c:v>
                      </c:pt>
                      <c:pt idx="2807">
                        <c:v>320.81058000000002</c:v>
                      </c:pt>
                      <c:pt idx="2808">
                        <c:v>320.92696000000001</c:v>
                      </c:pt>
                      <c:pt idx="2809">
                        <c:v>321.06657000000001</c:v>
                      </c:pt>
                      <c:pt idx="2810">
                        <c:v>321.16795000000002</c:v>
                      </c:pt>
                      <c:pt idx="2811">
                        <c:v>321.28219999999999</c:v>
                      </c:pt>
                      <c:pt idx="2812">
                        <c:v>321.45524</c:v>
                      </c:pt>
                      <c:pt idx="2813">
                        <c:v>321.57704999999999</c:v>
                      </c:pt>
                      <c:pt idx="2814">
                        <c:v>321.72739999999999</c:v>
                      </c:pt>
                      <c:pt idx="2815">
                        <c:v>321.83949000000001</c:v>
                      </c:pt>
                      <c:pt idx="2816">
                        <c:v>321.95609999999999</c:v>
                      </c:pt>
                      <c:pt idx="2817">
                        <c:v>322.09827000000001</c:v>
                      </c:pt>
                      <c:pt idx="2818">
                        <c:v>322.21724</c:v>
                      </c:pt>
                      <c:pt idx="2819">
                        <c:v>322.32637</c:v>
                      </c:pt>
                      <c:pt idx="2820">
                        <c:v>322.43475999999998</c:v>
                      </c:pt>
                      <c:pt idx="2821">
                        <c:v>322.60885000000002</c:v>
                      </c:pt>
                      <c:pt idx="2822">
                        <c:v>322.6961</c:v>
                      </c:pt>
                      <c:pt idx="2823">
                        <c:v>322.80241999999998</c:v>
                      </c:pt>
                      <c:pt idx="2824">
                        <c:v>322.91129999999998</c:v>
                      </c:pt>
                      <c:pt idx="2825">
                        <c:v>323.06846999999999</c:v>
                      </c:pt>
                      <c:pt idx="2826">
                        <c:v>323.15917999999999</c:v>
                      </c:pt>
                      <c:pt idx="2827">
                        <c:v>323.27379000000002</c:v>
                      </c:pt>
                      <c:pt idx="2828">
                        <c:v>323.41552999999999</c:v>
                      </c:pt>
                      <c:pt idx="2829">
                        <c:v>323.57328000000001</c:v>
                      </c:pt>
                      <c:pt idx="2830">
                        <c:v>323.69812999999999</c:v>
                      </c:pt>
                      <c:pt idx="2831">
                        <c:v>323.79642999999999</c:v>
                      </c:pt>
                      <c:pt idx="2832">
                        <c:v>323.96238</c:v>
                      </c:pt>
                      <c:pt idx="2833">
                        <c:v>324.05340000000001</c:v>
                      </c:pt>
                      <c:pt idx="2834">
                        <c:v>324.15741000000003</c:v>
                      </c:pt>
                      <c:pt idx="2835">
                        <c:v>324.29862000000003</c:v>
                      </c:pt>
                      <c:pt idx="2836">
                        <c:v>324.43531000000002</c:v>
                      </c:pt>
                      <c:pt idx="2837">
                        <c:v>324.54003999999998</c:v>
                      </c:pt>
                      <c:pt idx="2838">
                        <c:v>324.45717999999999</c:v>
                      </c:pt>
                      <c:pt idx="2839">
                        <c:v>324.45522999999997</c:v>
                      </c:pt>
                      <c:pt idx="2840">
                        <c:v>324.42275000000001</c:v>
                      </c:pt>
                      <c:pt idx="2841">
                        <c:v>324.42867999999999</c:v>
                      </c:pt>
                      <c:pt idx="2842">
                        <c:v>324.43828999999999</c:v>
                      </c:pt>
                      <c:pt idx="2843">
                        <c:v>324.42070999999999</c:v>
                      </c:pt>
                      <c:pt idx="2844">
                        <c:v>324.43135000000001</c:v>
                      </c:pt>
                      <c:pt idx="2845">
                        <c:v>324.43799000000001</c:v>
                      </c:pt>
                      <c:pt idx="2846">
                        <c:v>324.48764999999997</c:v>
                      </c:pt>
                      <c:pt idx="2847">
                        <c:v>324.47383000000002</c:v>
                      </c:pt>
                      <c:pt idx="2848">
                        <c:v>324.47591</c:v>
                      </c:pt>
                      <c:pt idx="2849">
                        <c:v>324.45661999999999</c:v>
                      </c:pt>
                      <c:pt idx="2850">
                        <c:v>324.45193</c:v>
                      </c:pt>
                      <c:pt idx="2851">
                        <c:v>324.48505999999998</c:v>
                      </c:pt>
                      <c:pt idx="2852">
                        <c:v>324.45319000000001</c:v>
                      </c:pt>
                      <c:pt idx="2853">
                        <c:v>324.44587000000001</c:v>
                      </c:pt>
                      <c:pt idx="2854">
                        <c:v>324.46003999999999</c:v>
                      </c:pt>
                      <c:pt idx="2855">
                        <c:v>324.41705999999999</c:v>
                      </c:pt>
                      <c:pt idx="2856">
                        <c:v>324.43821000000003</c:v>
                      </c:pt>
                      <c:pt idx="2857">
                        <c:v>324.45821999999998</c:v>
                      </c:pt>
                      <c:pt idx="2858">
                        <c:v>324.45918999999998</c:v>
                      </c:pt>
                      <c:pt idx="2859">
                        <c:v>324.43842000000001</c:v>
                      </c:pt>
                      <c:pt idx="2860">
                        <c:v>324.43763999999999</c:v>
                      </c:pt>
                      <c:pt idx="2861">
                        <c:v>324.42137000000002</c:v>
                      </c:pt>
                      <c:pt idx="2862">
                        <c:v>324.41879</c:v>
                      </c:pt>
                      <c:pt idx="2863">
                        <c:v>324.43936000000002</c:v>
                      </c:pt>
                      <c:pt idx="2864">
                        <c:v>324.42509000000001</c:v>
                      </c:pt>
                      <c:pt idx="2865">
                        <c:v>324.42822999999999</c:v>
                      </c:pt>
                      <c:pt idx="2866">
                        <c:v>324.41100999999998</c:v>
                      </c:pt>
                      <c:pt idx="2867">
                        <c:v>324.42379</c:v>
                      </c:pt>
                      <c:pt idx="2868">
                        <c:v>324.40138999999999</c:v>
                      </c:pt>
                      <c:pt idx="2869">
                        <c:v>324.4058</c:v>
                      </c:pt>
                      <c:pt idx="2870">
                        <c:v>324.39776000000001</c:v>
                      </c:pt>
                      <c:pt idx="2871">
                        <c:v>324.41627999999997</c:v>
                      </c:pt>
                      <c:pt idx="2872">
                        <c:v>324.43169</c:v>
                      </c:pt>
                      <c:pt idx="2873">
                        <c:v>324.41338000000002</c:v>
                      </c:pt>
                      <c:pt idx="2874">
                        <c:v>324.44236999999998</c:v>
                      </c:pt>
                      <c:pt idx="2875">
                        <c:v>324.46208999999999</c:v>
                      </c:pt>
                      <c:pt idx="2876">
                        <c:v>324.41922</c:v>
                      </c:pt>
                      <c:pt idx="2877">
                        <c:v>324.44063</c:v>
                      </c:pt>
                      <c:pt idx="2878">
                        <c:v>324.43338999999997</c:v>
                      </c:pt>
                      <c:pt idx="2879">
                        <c:v>324.44042999999999</c:v>
                      </c:pt>
                      <c:pt idx="2880">
                        <c:v>324.44765999999998</c:v>
                      </c:pt>
                      <c:pt idx="2881">
                        <c:v>324.45555000000002</c:v>
                      </c:pt>
                      <c:pt idx="2882">
                        <c:v>324.43972000000002</c:v>
                      </c:pt>
                      <c:pt idx="2883">
                        <c:v>324.45031999999998</c:v>
                      </c:pt>
                      <c:pt idx="2884">
                        <c:v>324.43991999999997</c:v>
                      </c:pt>
                      <c:pt idx="2885">
                        <c:v>324.43221</c:v>
                      </c:pt>
                      <c:pt idx="2886">
                        <c:v>324.42500000000001</c:v>
                      </c:pt>
                      <c:pt idx="2887">
                        <c:v>324.43662</c:v>
                      </c:pt>
                      <c:pt idx="2888">
                        <c:v>324.46024</c:v>
                      </c:pt>
                      <c:pt idx="2889">
                        <c:v>324.41674</c:v>
                      </c:pt>
                      <c:pt idx="2890">
                        <c:v>324.43392</c:v>
                      </c:pt>
                      <c:pt idx="2891">
                        <c:v>324.43024000000003</c:v>
                      </c:pt>
                      <c:pt idx="2892">
                        <c:v>324.42849999999999</c:v>
                      </c:pt>
                      <c:pt idx="2893">
                        <c:v>324.42763000000002</c:v>
                      </c:pt>
                      <c:pt idx="2894">
                        <c:v>324.41896000000003</c:v>
                      </c:pt>
                      <c:pt idx="2895">
                        <c:v>324.42331999999999</c:v>
                      </c:pt>
                      <c:pt idx="2896">
                        <c:v>324.39976999999999</c:v>
                      </c:pt>
                      <c:pt idx="2897">
                        <c:v>324.45296000000002</c:v>
                      </c:pt>
                      <c:pt idx="2898">
                        <c:v>324.46528000000001</c:v>
                      </c:pt>
                      <c:pt idx="2899">
                        <c:v>324.41696999999999</c:v>
                      </c:pt>
                      <c:pt idx="2900">
                        <c:v>324.41404</c:v>
                      </c:pt>
                      <c:pt idx="2901">
                        <c:v>324.41782999999998</c:v>
                      </c:pt>
                      <c:pt idx="2902">
                        <c:v>324.42894999999999</c:v>
                      </c:pt>
                      <c:pt idx="2903">
                        <c:v>324.41746999999998</c:v>
                      </c:pt>
                      <c:pt idx="2904">
                        <c:v>324.45837999999998</c:v>
                      </c:pt>
                      <c:pt idx="2905">
                        <c:v>324.45517000000001</c:v>
                      </c:pt>
                      <c:pt idx="2906">
                        <c:v>324.43063999999998</c:v>
                      </c:pt>
                      <c:pt idx="2907">
                        <c:v>324.42171999999999</c:v>
                      </c:pt>
                      <c:pt idx="2908">
                        <c:v>324.428</c:v>
                      </c:pt>
                      <c:pt idx="2909">
                        <c:v>324.43356</c:v>
                      </c:pt>
                      <c:pt idx="2910">
                        <c:v>324.45364999999998</c:v>
                      </c:pt>
                      <c:pt idx="2911">
                        <c:v>324.4332</c:v>
                      </c:pt>
                      <c:pt idx="2912">
                        <c:v>324.42408999999998</c:v>
                      </c:pt>
                      <c:pt idx="2913">
                        <c:v>324.41109999999998</c:v>
                      </c:pt>
                      <c:pt idx="2914">
                        <c:v>324.40393999999998</c:v>
                      </c:pt>
                      <c:pt idx="2915">
                        <c:v>324.36424</c:v>
                      </c:pt>
                      <c:pt idx="2916">
                        <c:v>324.37894</c:v>
                      </c:pt>
                      <c:pt idx="2917">
                        <c:v>324.37617</c:v>
                      </c:pt>
                      <c:pt idx="2918">
                        <c:v>324.38902999999999</c:v>
                      </c:pt>
                      <c:pt idx="2919">
                        <c:v>324.38231000000002</c:v>
                      </c:pt>
                      <c:pt idx="2920">
                        <c:v>324.39613000000003</c:v>
                      </c:pt>
                      <c:pt idx="2921">
                        <c:v>324.41246000000001</c:v>
                      </c:pt>
                      <c:pt idx="2922">
                        <c:v>324.41950000000003</c:v>
                      </c:pt>
                      <c:pt idx="2923">
                        <c:v>324.43257999999997</c:v>
                      </c:pt>
                      <c:pt idx="2924">
                        <c:v>324.45423</c:v>
                      </c:pt>
                      <c:pt idx="2925">
                        <c:v>324.45972999999998</c:v>
                      </c:pt>
                      <c:pt idx="2926">
                        <c:v>324.44290000000001</c:v>
                      </c:pt>
                      <c:pt idx="2927">
                        <c:v>324.42392999999998</c:v>
                      </c:pt>
                      <c:pt idx="2928">
                        <c:v>324.39873999999998</c:v>
                      </c:pt>
                      <c:pt idx="2929">
                        <c:v>324.3759</c:v>
                      </c:pt>
                      <c:pt idx="2930">
                        <c:v>324.39237000000003</c:v>
                      </c:pt>
                      <c:pt idx="2931">
                        <c:v>324.42153000000002</c:v>
                      </c:pt>
                      <c:pt idx="2932">
                        <c:v>324.43142999999998</c:v>
                      </c:pt>
                      <c:pt idx="2933">
                        <c:v>324.41908000000001</c:v>
                      </c:pt>
                      <c:pt idx="2934">
                        <c:v>324.42531000000002</c:v>
                      </c:pt>
                      <c:pt idx="2935">
                        <c:v>324.45405</c:v>
                      </c:pt>
                      <c:pt idx="2936">
                        <c:v>324.43889000000001</c:v>
                      </c:pt>
                      <c:pt idx="2937">
                        <c:v>324.44806999999997</c:v>
                      </c:pt>
                      <c:pt idx="2938">
                        <c:v>324.39951000000002</c:v>
                      </c:pt>
                      <c:pt idx="2939">
                        <c:v>324.43096000000003</c:v>
                      </c:pt>
                      <c:pt idx="2940">
                        <c:v>324.39103</c:v>
                      </c:pt>
                      <c:pt idx="2941">
                        <c:v>324.40435000000002</c:v>
                      </c:pt>
                      <c:pt idx="2942">
                        <c:v>324.41879999999998</c:v>
                      </c:pt>
                      <c:pt idx="2943">
                        <c:v>324.41768999999999</c:v>
                      </c:pt>
                      <c:pt idx="2944">
                        <c:v>324.41356999999999</c:v>
                      </c:pt>
                      <c:pt idx="2945">
                        <c:v>324.42469999999997</c:v>
                      </c:pt>
                      <c:pt idx="2946">
                        <c:v>324.42797999999999</c:v>
                      </c:pt>
                      <c:pt idx="2947">
                        <c:v>324.43961999999999</c:v>
                      </c:pt>
                      <c:pt idx="2948">
                        <c:v>324.38578999999999</c:v>
                      </c:pt>
                      <c:pt idx="2949">
                        <c:v>324.41917000000001</c:v>
                      </c:pt>
                      <c:pt idx="2950">
                        <c:v>324.35795999999999</c:v>
                      </c:pt>
                      <c:pt idx="2951">
                        <c:v>324.37702000000002</c:v>
                      </c:pt>
                      <c:pt idx="2952">
                        <c:v>324.40003999999999</c:v>
                      </c:pt>
                      <c:pt idx="2953">
                        <c:v>324.38853999999998</c:v>
                      </c:pt>
                      <c:pt idx="2954">
                        <c:v>324.40613000000002</c:v>
                      </c:pt>
                      <c:pt idx="2955">
                        <c:v>324.43254000000002</c:v>
                      </c:pt>
                      <c:pt idx="2956">
                        <c:v>324.41897</c:v>
                      </c:pt>
                      <c:pt idx="2957">
                        <c:v>324.42802</c:v>
                      </c:pt>
                      <c:pt idx="2958">
                        <c:v>324.43723999999997</c:v>
                      </c:pt>
                      <c:pt idx="2959">
                        <c:v>324.41467</c:v>
                      </c:pt>
                      <c:pt idx="2960">
                        <c:v>324.39704</c:v>
                      </c:pt>
                      <c:pt idx="2961">
                        <c:v>324.38677000000001</c:v>
                      </c:pt>
                      <c:pt idx="2962">
                        <c:v>324.36977000000002</c:v>
                      </c:pt>
                      <c:pt idx="2963">
                        <c:v>324.36372</c:v>
                      </c:pt>
                      <c:pt idx="2964">
                        <c:v>324.40053</c:v>
                      </c:pt>
                      <c:pt idx="2965">
                        <c:v>324.40645999999998</c:v>
                      </c:pt>
                      <c:pt idx="2966">
                        <c:v>324.42403000000002</c:v>
                      </c:pt>
                      <c:pt idx="2967">
                        <c:v>324.44204000000002</c:v>
                      </c:pt>
                      <c:pt idx="2968">
                        <c:v>324.43626999999998</c:v>
                      </c:pt>
                      <c:pt idx="2969">
                        <c:v>324.40231</c:v>
                      </c:pt>
                      <c:pt idx="2970">
                        <c:v>324.37842000000001</c:v>
                      </c:pt>
                      <c:pt idx="2971">
                        <c:v>324.36554000000001</c:v>
                      </c:pt>
                      <c:pt idx="2972">
                        <c:v>324.38224000000002</c:v>
                      </c:pt>
                      <c:pt idx="2973">
                        <c:v>324.3929</c:v>
                      </c:pt>
                      <c:pt idx="2974">
                        <c:v>324.38247000000001</c:v>
                      </c:pt>
                      <c:pt idx="2975">
                        <c:v>324.40546000000001</c:v>
                      </c:pt>
                      <c:pt idx="2976">
                        <c:v>324.41347999999999</c:v>
                      </c:pt>
                      <c:pt idx="2977">
                        <c:v>324.41705000000002</c:v>
                      </c:pt>
                      <c:pt idx="2978">
                        <c:v>324.41192999999998</c:v>
                      </c:pt>
                      <c:pt idx="2979">
                        <c:v>324.39269000000002</c:v>
                      </c:pt>
                      <c:pt idx="2980">
                        <c:v>324.37900000000002</c:v>
                      </c:pt>
                      <c:pt idx="2981">
                        <c:v>324.36867000000001</c:v>
                      </c:pt>
                      <c:pt idx="2982">
                        <c:v>324.38233000000002</c:v>
                      </c:pt>
                      <c:pt idx="2983">
                        <c:v>324.38243</c:v>
                      </c:pt>
                      <c:pt idx="2984">
                        <c:v>324.39564999999999</c:v>
                      </c:pt>
                      <c:pt idx="2985">
                        <c:v>324.40737000000001</c:v>
                      </c:pt>
                      <c:pt idx="2986">
                        <c:v>324.39675</c:v>
                      </c:pt>
                      <c:pt idx="2987">
                        <c:v>324.42191000000003</c:v>
                      </c:pt>
                      <c:pt idx="2988">
                        <c:v>324.43774999999999</c:v>
                      </c:pt>
                      <c:pt idx="2989">
                        <c:v>324.44553999999999</c:v>
                      </c:pt>
                      <c:pt idx="2990">
                        <c:v>324.41991999999999</c:v>
                      </c:pt>
                      <c:pt idx="2991">
                        <c:v>324.43919</c:v>
                      </c:pt>
                      <c:pt idx="2992">
                        <c:v>324.39810999999997</c:v>
                      </c:pt>
                      <c:pt idx="2993">
                        <c:v>324.39057000000003</c:v>
                      </c:pt>
                      <c:pt idx="2994">
                        <c:v>324.37087000000002</c:v>
                      </c:pt>
                      <c:pt idx="2995">
                        <c:v>324.37736000000001</c:v>
                      </c:pt>
                      <c:pt idx="2996">
                        <c:v>324.38159999999999</c:v>
                      </c:pt>
                      <c:pt idx="2997">
                        <c:v>324.40008</c:v>
                      </c:pt>
                      <c:pt idx="2998">
                        <c:v>324.36559</c:v>
                      </c:pt>
                      <c:pt idx="2999">
                        <c:v>324.39013999999997</c:v>
                      </c:pt>
                      <c:pt idx="3000">
                        <c:v>324.38580000000002</c:v>
                      </c:pt>
                      <c:pt idx="3001">
                        <c:v>324.41888</c:v>
                      </c:pt>
                      <c:pt idx="3002">
                        <c:v>324.41199999999998</c:v>
                      </c:pt>
                      <c:pt idx="3003">
                        <c:v>324.39321999999999</c:v>
                      </c:pt>
                      <c:pt idx="3004">
                        <c:v>324.43029999999999</c:v>
                      </c:pt>
                      <c:pt idx="3005">
                        <c:v>324.41609</c:v>
                      </c:pt>
                      <c:pt idx="3006">
                        <c:v>324.40802000000002</c:v>
                      </c:pt>
                      <c:pt idx="3007">
                        <c:v>324.42592999999999</c:v>
                      </c:pt>
                      <c:pt idx="3008">
                        <c:v>324.42338999999998</c:v>
                      </c:pt>
                      <c:pt idx="3009">
                        <c:v>324.43373000000003</c:v>
                      </c:pt>
                      <c:pt idx="3010">
                        <c:v>324.43704000000002</c:v>
                      </c:pt>
                      <c:pt idx="3011">
                        <c:v>324.42140999999998</c:v>
                      </c:pt>
                      <c:pt idx="3012">
                        <c:v>324.41269999999997</c:v>
                      </c:pt>
                      <c:pt idx="3013">
                        <c:v>324.41082</c:v>
                      </c:pt>
                      <c:pt idx="3014">
                        <c:v>324.41516999999999</c:v>
                      </c:pt>
                      <c:pt idx="3015">
                        <c:v>324.42428000000001</c:v>
                      </c:pt>
                      <c:pt idx="3016">
                        <c:v>324.37896000000001</c:v>
                      </c:pt>
                      <c:pt idx="3017">
                        <c:v>324.39249999999998</c:v>
                      </c:pt>
                      <c:pt idx="3018">
                        <c:v>324.38841000000002</c:v>
                      </c:pt>
                      <c:pt idx="3019">
                        <c:v>324.44009</c:v>
                      </c:pt>
                      <c:pt idx="3020">
                        <c:v>324.39346</c:v>
                      </c:pt>
                      <c:pt idx="3021">
                        <c:v>324.37615</c:v>
                      </c:pt>
                      <c:pt idx="3022">
                        <c:v>324.4101</c:v>
                      </c:pt>
                      <c:pt idx="3023">
                        <c:v>324.41933</c:v>
                      </c:pt>
                      <c:pt idx="3024">
                        <c:v>324.42320999999998</c:v>
                      </c:pt>
                      <c:pt idx="3025">
                        <c:v>324.45526000000001</c:v>
                      </c:pt>
                      <c:pt idx="3026">
                        <c:v>324.44864999999999</c:v>
                      </c:pt>
                      <c:pt idx="3027">
                        <c:v>324.45022999999998</c:v>
                      </c:pt>
                      <c:pt idx="3028">
                        <c:v>324.44008000000002</c:v>
                      </c:pt>
                      <c:pt idx="3029">
                        <c:v>324.46757000000002</c:v>
                      </c:pt>
                      <c:pt idx="3030">
                        <c:v>324.43878000000001</c:v>
                      </c:pt>
                      <c:pt idx="3031">
                        <c:v>324.42250999999999</c:v>
                      </c:pt>
                      <c:pt idx="3032">
                        <c:v>324.42313000000001</c:v>
                      </c:pt>
                      <c:pt idx="3033">
                        <c:v>324.40118999999999</c:v>
                      </c:pt>
                      <c:pt idx="3034">
                        <c:v>324.40843000000001</c:v>
                      </c:pt>
                      <c:pt idx="3035">
                        <c:v>324.38625999999999</c:v>
                      </c:pt>
                      <c:pt idx="3036">
                        <c:v>324.37718999999998</c:v>
                      </c:pt>
                      <c:pt idx="3037">
                        <c:v>324.40931</c:v>
                      </c:pt>
                      <c:pt idx="3038">
                        <c:v>324.41678999999999</c:v>
                      </c:pt>
                      <c:pt idx="3039">
                        <c:v>324.40902</c:v>
                      </c:pt>
                      <c:pt idx="3040">
                        <c:v>324.42336</c:v>
                      </c:pt>
                      <c:pt idx="3041">
                        <c:v>324.40672999999998</c:v>
                      </c:pt>
                      <c:pt idx="3042">
                        <c:v>324.40217000000001</c:v>
                      </c:pt>
                      <c:pt idx="3043">
                        <c:v>324.41867999999999</c:v>
                      </c:pt>
                      <c:pt idx="3044">
                        <c:v>324.41214000000002</c:v>
                      </c:pt>
                      <c:pt idx="3045">
                        <c:v>324.42484999999999</c:v>
                      </c:pt>
                      <c:pt idx="3046">
                        <c:v>324.39751000000001</c:v>
                      </c:pt>
                      <c:pt idx="3047">
                        <c:v>324.41019</c:v>
                      </c:pt>
                      <c:pt idx="3048">
                        <c:v>324.42550999999997</c:v>
                      </c:pt>
                      <c:pt idx="3049">
                        <c:v>324.41547000000003</c:v>
                      </c:pt>
                      <c:pt idx="3050">
                        <c:v>324.41892000000001</c:v>
                      </c:pt>
                      <c:pt idx="3051">
                        <c:v>324.42266000000001</c:v>
                      </c:pt>
                      <c:pt idx="3052">
                        <c:v>324.43428</c:v>
                      </c:pt>
                      <c:pt idx="3053">
                        <c:v>324.4271</c:v>
                      </c:pt>
                      <c:pt idx="3054">
                        <c:v>324.41262</c:v>
                      </c:pt>
                      <c:pt idx="3055">
                        <c:v>324.41345999999999</c:v>
                      </c:pt>
                      <c:pt idx="3056">
                        <c:v>324.41994999999997</c:v>
                      </c:pt>
                      <c:pt idx="3057">
                        <c:v>324.42257999999998</c:v>
                      </c:pt>
                      <c:pt idx="3058">
                        <c:v>324.41117000000003</c:v>
                      </c:pt>
                      <c:pt idx="3059">
                        <c:v>324.41604000000001</c:v>
                      </c:pt>
                      <c:pt idx="3060">
                        <c:v>324.42185000000001</c:v>
                      </c:pt>
                      <c:pt idx="3061">
                        <c:v>324.41122999999999</c:v>
                      </c:pt>
                      <c:pt idx="3062">
                        <c:v>324.43326999999999</c:v>
                      </c:pt>
                      <c:pt idx="3063">
                        <c:v>324.42881</c:v>
                      </c:pt>
                      <c:pt idx="3064">
                        <c:v>324.42277000000001</c:v>
                      </c:pt>
                      <c:pt idx="3065">
                        <c:v>324.43182000000002</c:v>
                      </c:pt>
                      <c:pt idx="3066">
                        <c:v>324.44353000000001</c:v>
                      </c:pt>
                      <c:pt idx="3067">
                        <c:v>324.44952000000001</c:v>
                      </c:pt>
                      <c:pt idx="3068">
                        <c:v>324.41888</c:v>
                      </c:pt>
                      <c:pt idx="3069">
                        <c:v>324.43608999999998</c:v>
                      </c:pt>
                      <c:pt idx="3070">
                        <c:v>324.41978</c:v>
                      </c:pt>
                      <c:pt idx="3071">
                        <c:v>324.42248000000001</c:v>
                      </c:pt>
                      <c:pt idx="3072">
                        <c:v>324.40348</c:v>
                      </c:pt>
                      <c:pt idx="3073">
                        <c:v>324.40683999999999</c:v>
                      </c:pt>
                      <c:pt idx="3074">
                        <c:v>324.40203000000002</c:v>
                      </c:pt>
                      <c:pt idx="3075">
                        <c:v>324.41505000000001</c:v>
                      </c:pt>
                      <c:pt idx="3076">
                        <c:v>324.41363999999999</c:v>
                      </c:pt>
                      <c:pt idx="3077">
                        <c:v>324.40879000000001</c:v>
                      </c:pt>
                      <c:pt idx="3078">
                        <c:v>324.41410000000002</c:v>
                      </c:pt>
                      <c:pt idx="3079">
                        <c:v>324.39472999999998</c:v>
                      </c:pt>
                      <c:pt idx="3080">
                        <c:v>324.44882999999999</c:v>
                      </c:pt>
                      <c:pt idx="3081">
                        <c:v>324.42065000000002</c:v>
                      </c:pt>
                      <c:pt idx="3082">
                        <c:v>324.42311000000001</c:v>
                      </c:pt>
                      <c:pt idx="3083">
                        <c:v>324.40174999999999</c:v>
                      </c:pt>
                      <c:pt idx="3084">
                        <c:v>324.38283000000001</c:v>
                      </c:pt>
                      <c:pt idx="3085">
                        <c:v>324.39726999999999</c:v>
                      </c:pt>
                      <c:pt idx="3086">
                        <c:v>324.40987000000001</c:v>
                      </c:pt>
                      <c:pt idx="3087">
                        <c:v>324.38562000000002</c:v>
                      </c:pt>
                      <c:pt idx="3088">
                        <c:v>324.36018999999999</c:v>
                      </c:pt>
                      <c:pt idx="3089">
                        <c:v>324.34557000000001</c:v>
                      </c:pt>
                      <c:pt idx="3090">
                        <c:v>324.37457999999998</c:v>
                      </c:pt>
                      <c:pt idx="3091">
                        <c:v>324.39</c:v>
                      </c:pt>
                      <c:pt idx="3092">
                        <c:v>324.38560000000001</c:v>
                      </c:pt>
                      <c:pt idx="3093">
                        <c:v>324.38171999999997</c:v>
                      </c:pt>
                      <c:pt idx="3094">
                        <c:v>324.39657999999997</c:v>
                      </c:pt>
                      <c:pt idx="3095">
                        <c:v>324.40368999999998</c:v>
                      </c:pt>
                      <c:pt idx="3096">
                        <c:v>324.38923999999997</c:v>
                      </c:pt>
                      <c:pt idx="3097">
                        <c:v>324.39021000000002</c:v>
                      </c:pt>
                      <c:pt idx="3098">
                        <c:v>324.42592999999999</c:v>
                      </c:pt>
                      <c:pt idx="3099">
                        <c:v>324.42216000000002</c:v>
                      </c:pt>
                      <c:pt idx="3100">
                        <c:v>324.42714999999998</c:v>
                      </c:pt>
                      <c:pt idx="3101">
                        <c:v>324.41104999999999</c:v>
                      </c:pt>
                      <c:pt idx="3102">
                        <c:v>324.42986000000002</c:v>
                      </c:pt>
                      <c:pt idx="3103">
                        <c:v>324.43324999999999</c:v>
                      </c:pt>
                      <c:pt idx="3104">
                        <c:v>324.42194999999998</c:v>
                      </c:pt>
                      <c:pt idx="3105">
                        <c:v>324.44411000000002</c:v>
                      </c:pt>
                      <c:pt idx="3106">
                        <c:v>324.42286000000001</c:v>
                      </c:pt>
                      <c:pt idx="3107">
                        <c:v>324.43418000000003</c:v>
                      </c:pt>
                      <c:pt idx="3108">
                        <c:v>324.43328000000002</c:v>
                      </c:pt>
                      <c:pt idx="3109">
                        <c:v>324.41309999999999</c:v>
                      </c:pt>
                      <c:pt idx="3110">
                        <c:v>324.43414000000001</c:v>
                      </c:pt>
                      <c:pt idx="3111">
                        <c:v>324.42468000000002</c:v>
                      </c:pt>
                      <c:pt idx="3112">
                        <c:v>324.40651000000003</c:v>
                      </c:pt>
                      <c:pt idx="3113">
                        <c:v>324.39134000000001</c:v>
                      </c:pt>
                      <c:pt idx="3114">
                        <c:v>324.38682</c:v>
                      </c:pt>
                      <c:pt idx="3115">
                        <c:v>324.39828999999997</c:v>
                      </c:pt>
                      <c:pt idx="3116">
                        <c:v>324.41262</c:v>
                      </c:pt>
                      <c:pt idx="3117">
                        <c:v>324.40472999999997</c:v>
                      </c:pt>
                      <c:pt idx="3118">
                        <c:v>324.37414000000001</c:v>
                      </c:pt>
                      <c:pt idx="3119">
                        <c:v>324.39749999999998</c:v>
                      </c:pt>
                      <c:pt idx="3120">
                        <c:v>324.36155000000002</c:v>
                      </c:pt>
                      <c:pt idx="3121">
                        <c:v>324.39999999999998</c:v>
                      </c:pt>
                      <c:pt idx="3122">
                        <c:v>324.39517000000001</c:v>
                      </c:pt>
                      <c:pt idx="3123">
                        <c:v>324.41386999999997</c:v>
                      </c:pt>
                      <c:pt idx="3124">
                        <c:v>324.37768</c:v>
                      </c:pt>
                      <c:pt idx="3125">
                        <c:v>324.39940999999999</c:v>
                      </c:pt>
                      <c:pt idx="3126">
                        <c:v>324.41811999999999</c:v>
                      </c:pt>
                      <c:pt idx="3127">
                        <c:v>324.42934000000002</c:v>
                      </c:pt>
                      <c:pt idx="3128">
                        <c:v>324.42761000000002</c:v>
                      </c:pt>
                      <c:pt idx="3129">
                        <c:v>324.42898000000002</c:v>
                      </c:pt>
                      <c:pt idx="3130">
                        <c:v>324.41027000000003</c:v>
                      </c:pt>
                      <c:pt idx="3131">
                        <c:v>324.42374000000001</c:v>
                      </c:pt>
                      <c:pt idx="3132">
                        <c:v>324.42282</c:v>
                      </c:pt>
                      <c:pt idx="3133">
                        <c:v>324.4051</c:v>
                      </c:pt>
                      <c:pt idx="3134">
                        <c:v>324.43624999999997</c:v>
                      </c:pt>
                      <c:pt idx="3135">
                        <c:v>324.43500999999998</c:v>
                      </c:pt>
                      <c:pt idx="3136">
                        <c:v>324.36745999999999</c:v>
                      </c:pt>
                      <c:pt idx="3137">
                        <c:v>324.42119000000002</c:v>
                      </c:pt>
                      <c:pt idx="3138">
                        <c:v>324.37214</c:v>
                      </c:pt>
                      <c:pt idx="3139">
                        <c:v>324.39938000000001</c:v>
                      </c:pt>
                      <c:pt idx="3140">
                        <c:v>324.38594000000001</c:v>
                      </c:pt>
                      <c:pt idx="3141">
                        <c:v>324.44261</c:v>
                      </c:pt>
                      <c:pt idx="3142">
                        <c:v>324.43184000000002</c:v>
                      </c:pt>
                      <c:pt idx="3143">
                        <c:v>324.44094999999999</c:v>
                      </c:pt>
                      <c:pt idx="3144">
                        <c:v>324.44317999999998</c:v>
                      </c:pt>
                      <c:pt idx="3145">
                        <c:v>324.44909999999999</c:v>
                      </c:pt>
                      <c:pt idx="3146">
                        <c:v>324.44339000000002</c:v>
                      </c:pt>
                      <c:pt idx="3147">
                        <c:v>324.43346000000003</c:v>
                      </c:pt>
                      <c:pt idx="3148">
                        <c:v>324.39729</c:v>
                      </c:pt>
                      <c:pt idx="3149">
                        <c:v>324.40037000000001</c:v>
                      </c:pt>
                      <c:pt idx="3150">
                        <c:v>324.41349000000002</c:v>
                      </c:pt>
                      <c:pt idx="3151">
                        <c:v>324.37495999999999</c:v>
                      </c:pt>
                      <c:pt idx="3152">
                        <c:v>324.37310000000002</c:v>
                      </c:pt>
                      <c:pt idx="3153">
                        <c:v>324.40881999999999</c:v>
                      </c:pt>
                      <c:pt idx="3154">
                        <c:v>324.43038000000001</c:v>
                      </c:pt>
                      <c:pt idx="3155">
                        <c:v>324.40902</c:v>
                      </c:pt>
                      <c:pt idx="3156">
                        <c:v>324.39735999999999</c:v>
                      </c:pt>
                      <c:pt idx="3157">
                        <c:v>324.38853</c:v>
                      </c:pt>
                      <c:pt idx="3158">
                        <c:v>324.40231999999997</c:v>
                      </c:pt>
                      <c:pt idx="3159">
                        <c:v>324.38272999999998</c:v>
                      </c:pt>
                      <c:pt idx="3160">
                        <c:v>324.38598999999999</c:v>
                      </c:pt>
                      <c:pt idx="3161">
                        <c:v>324.34404000000001</c:v>
                      </c:pt>
                      <c:pt idx="3162">
                        <c:v>324.37020000000001</c:v>
                      </c:pt>
                      <c:pt idx="3163">
                        <c:v>324.40616</c:v>
                      </c:pt>
                      <c:pt idx="3164">
                        <c:v>324.43579</c:v>
                      </c:pt>
                      <c:pt idx="3165">
                        <c:v>324.40631999999999</c:v>
                      </c:pt>
                      <c:pt idx="3166">
                        <c:v>324.39183000000003</c:v>
                      </c:pt>
                      <c:pt idx="3167">
                        <c:v>324.41127</c:v>
                      </c:pt>
                      <c:pt idx="3168">
                        <c:v>324.39474999999999</c:v>
                      </c:pt>
                      <c:pt idx="3169">
                        <c:v>324.36862000000002</c:v>
                      </c:pt>
                      <c:pt idx="3170">
                        <c:v>324.36290000000002</c:v>
                      </c:pt>
                      <c:pt idx="3171">
                        <c:v>324.39753999999999</c:v>
                      </c:pt>
                      <c:pt idx="3172">
                        <c:v>324.41566999999998</c:v>
                      </c:pt>
                      <c:pt idx="3173">
                        <c:v>324.41107</c:v>
                      </c:pt>
                      <c:pt idx="3174">
                        <c:v>324.41118</c:v>
                      </c:pt>
                      <c:pt idx="3175">
                        <c:v>324.40321999999998</c:v>
                      </c:pt>
                      <c:pt idx="3176">
                        <c:v>324.41257999999999</c:v>
                      </c:pt>
                      <c:pt idx="3177">
                        <c:v>324.39882</c:v>
                      </c:pt>
                      <c:pt idx="3178">
                        <c:v>324.42559</c:v>
                      </c:pt>
                      <c:pt idx="3179">
                        <c:v>324.39076</c:v>
                      </c:pt>
                      <c:pt idx="3180">
                        <c:v>324.37790999999999</c:v>
                      </c:pt>
                      <c:pt idx="3181">
                        <c:v>324.37659000000002</c:v>
                      </c:pt>
                      <c:pt idx="3182">
                        <c:v>324.38236999999998</c:v>
                      </c:pt>
                      <c:pt idx="3183">
                        <c:v>324.38628999999997</c:v>
                      </c:pt>
                      <c:pt idx="3184">
                        <c:v>324.40534000000002</c:v>
                      </c:pt>
                      <c:pt idx="3185">
                        <c:v>324.41131000000001</c:v>
                      </c:pt>
                      <c:pt idx="3186">
                        <c:v>324.42325</c:v>
                      </c:pt>
                      <c:pt idx="3187">
                        <c:v>324.42509000000001</c:v>
                      </c:pt>
                      <c:pt idx="3188">
                        <c:v>324.41172999999998</c:v>
                      </c:pt>
                      <c:pt idx="3189">
                        <c:v>324.43115</c:v>
                      </c:pt>
                      <c:pt idx="3190">
                        <c:v>324.41030000000001</c:v>
                      </c:pt>
                      <c:pt idx="3191">
                        <c:v>324.40186</c:v>
                      </c:pt>
                      <c:pt idx="3192">
                        <c:v>324.387</c:v>
                      </c:pt>
                      <c:pt idx="3193">
                        <c:v>324.39109999999999</c:v>
                      </c:pt>
                      <c:pt idx="3194">
                        <c:v>324.37867999999997</c:v>
                      </c:pt>
                      <c:pt idx="3195">
                        <c:v>324.41075000000001</c:v>
                      </c:pt>
                      <c:pt idx="3196">
                        <c:v>324.41928999999999</c:v>
                      </c:pt>
                      <c:pt idx="3197">
                        <c:v>324.43686000000002</c:v>
                      </c:pt>
                      <c:pt idx="3198">
                        <c:v>324.41444000000001</c:v>
                      </c:pt>
                      <c:pt idx="3199">
                        <c:v>324.39994999999999</c:v>
                      </c:pt>
                      <c:pt idx="3200">
                        <c:v>324.41584</c:v>
                      </c:pt>
                      <c:pt idx="3201">
                        <c:v>324.40145999999999</c:v>
                      </c:pt>
                      <c:pt idx="3202">
                        <c:v>324.41998999999998</c:v>
                      </c:pt>
                      <c:pt idx="3203">
                        <c:v>324.40089</c:v>
                      </c:pt>
                      <c:pt idx="3204">
                        <c:v>324.36378000000002</c:v>
                      </c:pt>
                      <c:pt idx="3205">
                        <c:v>324.38783000000001</c:v>
                      </c:pt>
                      <c:pt idx="3206">
                        <c:v>324.36953999999997</c:v>
                      </c:pt>
                      <c:pt idx="3207">
                        <c:v>324.39967999999999</c:v>
                      </c:pt>
                      <c:pt idx="3208">
                        <c:v>324.40681000000001</c:v>
                      </c:pt>
                      <c:pt idx="3209">
                        <c:v>324.39165000000003</c:v>
                      </c:pt>
                      <c:pt idx="3210">
                        <c:v>324.43241999999998</c:v>
                      </c:pt>
                      <c:pt idx="3211">
                        <c:v>324.39053000000001</c:v>
                      </c:pt>
                      <c:pt idx="3212">
                        <c:v>324.40746999999999</c:v>
                      </c:pt>
                      <c:pt idx="3213">
                        <c:v>324.41138000000001</c:v>
                      </c:pt>
                      <c:pt idx="3214">
                        <c:v>324.38184999999999</c:v>
                      </c:pt>
                      <c:pt idx="3215">
                        <c:v>324.37590999999998</c:v>
                      </c:pt>
                      <c:pt idx="3216">
                        <c:v>324.36669999999998</c:v>
                      </c:pt>
                      <c:pt idx="3217">
                        <c:v>324.37020000000001</c:v>
                      </c:pt>
                      <c:pt idx="3218">
                        <c:v>324.35897</c:v>
                      </c:pt>
                      <c:pt idx="3219">
                        <c:v>324.34190999999998</c:v>
                      </c:pt>
                      <c:pt idx="3220">
                        <c:v>324.34132</c:v>
                      </c:pt>
                      <c:pt idx="3221">
                        <c:v>324.39402000000001</c:v>
                      </c:pt>
                      <c:pt idx="3222">
                        <c:v>324.42732999999998</c:v>
                      </c:pt>
                      <c:pt idx="3223">
                        <c:v>324.42162000000002</c:v>
                      </c:pt>
                      <c:pt idx="3224">
                        <c:v>324.45004999999998</c:v>
                      </c:pt>
                      <c:pt idx="3225">
                        <c:v>324.41201000000001</c:v>
                      </c:pt>
                      <c:pt idx="3226">
                        <c:v>324.40548000000001</c:v>
                      </c:pt>
                      <c:pt idx="3227">
                        <c:v>324.39508000000001</c:v>
                      </c:pt>
                      <c:pt idx="3228">
                        <c:v>324.39129000000003</c:v>
                      </c:pt>
                      <c:pt idx="3229">
                        <c:v>324.40325000000001</c:v>
                      </c:pt>
                      <c:pt idx="3230">
                        <c:v>324.39598000000001</c:v>
                      </c:pt>
                      <c:pt idx="3231">
                        <c:v>324.36592999999999</c:v>
                      </c:pt>
                      <c:pt idx="3232">
                        <c:v>324.36883999999998</c:v>
                      </c:pt>
                      <c:pt idx="3233">
                        <c:v>324.35881000000001</c:v>
                      </c:pt>
                      <c:pt idx="3234">
                        <c:v>324.37920000000003</c:v>
                      </c:pt>
                      <c:pt idx="3235">
                        <c:v>324.36991</c:v>
                      </c:pt>
                      <c:pt idx="3236">
                        <c:v>324.37457000000001</c:v>
                      </c:pt>
                      <c:pt idx="3237">
                        <c:v>324.38265000000001</c:v>
                      </c:pt>
                      <c:pt idx="3238">
                        <c:v>324.38778000000002</c:v>
                      </c:pt>
                      <c:pt idx="3239">
                        <c:v>324.41493000000003</c:v>
                      </c:pt>
                      <c:pt idx="3240">
                        <c:v>324.42905999999999</c:v>
                      </c:pt>
                      <c:pt idx="3241">
                        <c:v>324.42246</c:v>
                      </c:pt>
                      <c:pt idx="3242">
                        <c:v>324.3886</c:v>
                      </c:pt>
                      <c:pt idx="3243">
                        <c:v>324.41514000000001</c:v>
                      </c:pt>
                      <c:pt idx="3244">
                        <c:v>324.43373000000003</c:v>
                      </c:pt>
                      <c:pt idx="3245">
                        <c:v>324.39209</c:v>
                      </c:pt>
                      <c:pt idx="3246">
                        <c:v>324.38929000000002</c:v>
                      </c:pt>
                      <c:pt idx="3247">
                        <c:v>324.38499000000002</c:v>
                      </c:pt>
                      <c:pt idx="3248">
                        <c:v>324.39702999999997</c:v>
                      </c:pt>
                      <c:pt idx="3249">
                        <c:v>324.38357000000002</c:v>
                      </c:pt>
                      <c:pt idx="3250">
                        <c:v>324.39143999999999</c:v>
                      </c:pt>
                      <c:pt idx="3251">
                        <c:v>324.41138999999998</c:v>
                      </c:pt>
                      <c:pt idx="3252">
                        <c:v>324.38092999999998</c:v>
                      </c:pt>
                      <c:pt idx="3253">
                        <c:v>324.3596</c:v>
                      </c:pt>
                      <c:pt idx="3254">
                        <c:v>324.36862000000002</c:v>
                      </c:pt>
                      <c:pt idx="3255">
                        <c:v>324.35687000000001</c:v>
                      </c:pt>
                      <c:pt idx="3256">
                        <c:v>324.38992000000002</c:v>
                      </c:pt>
                      <c:pt idx="3257">
                        <c:v>324.39290999999997</c:v>
                      </c:pt>
                      <c:pt idx="3258">
                        <c:v>324.38551999999999</c:v>
                      </c:pt>
                      <c:pt idx="3259">
                        <c:v>324.37326000000002</c:v>
                      </c:pt>
                      <c:pt idx="3260">
                        <c:v>324.40091000000001</c:v>
                      </c:pt>
                      <c:pt idx="3261">
                        <c:v>324.40125</c:v>
                      </c:pt>
                      <c:pt idx="3262">
                        <c:v>324.40613000000002</c:v>
                      </c:pt>
                      <c:pt idx="3263">
                        <c:v>324.41304000000002</c:v>
                      </c:pt>
                      <c:pt idx="3264">
                        <c:v>324.40203000000002</c:v>
                      </c:pt>
                      <c:pt idx="3265">
                        <c:v>324.40881999999999</c:v>
                      </c:pt>
                      <c:pt idx="3266">
                        <c:v>324.39366999999999</c:v>
                      </c:pt>
                      <c:pt idx="3267">
                        <c:v>324.43248</c:v>
                      </c:pt>
                      <c:pt idx="3268">
                        <c:v>324.42003</c:v>
                      </c:pt>
                      <c:pt idx="3269">
                        <c:v>324.42687999999998</c:v>
                      </c:pt>
                      <c:pt idx="3270">
                        <c:v>324.42739</c:v>
                      </c:pt>
                      <c:pt idx="3271">
                        <c:v>324.41910000000001</c:v>
                      </c:pt>
                      <c:pt idx="3272">
                        <c:v>324.40922</c:v>
                      </c:pt>
                      <c:pt idx="3273">
                        <c:v>324.43849999999998</c:v>
                      </c:pt>
                      <c:pt idx="3274">
                        <c:v>324.41579999999999</c:v>
                      </c:pt>
                      <c:pt idx="3275">
                        <c:v>324.41471999999999</c:v>
                      </c:pt>
                      <c:pt idx="3276">
                        <c:v>324.43601999999998</c:v>
                      </c:pt>
                      <c:pt idx="3277">
                        <c:v>324.42036000000002</c:v>
                      </c:pt>
                      <c:pt idx="3278">
                        <c:v>324.42029000000002</c:v>
                      </c:pt>
                      <c:pt idx="3279">
                        <c:v>324.42687000000001</c:v>
                      </c:pt>
                      <c:pt idx="3280">
                        <c:v>324.41025999999999</c:v>
                      </c:pt>
                      <c:pt idx="3281">
                        <c:v>324.44317000000001</c:v>
                      </c:pt>
                      <c:pt idx="3282">
                        <c:v>324.42516999999998</c:v>
                      </c:pt>
                      <c:pt idx="3283">
                        <c:v>324.43104</c:v>
                      </c:pt>
                      <c:pt idx="3284">
                        <c:v>324.42106999999999</c:v>
                      </c:pt>
                      <c:pt idx="3285">
                        <c:v>324.4282</c:v>
                      </c:pt>
                      <c:pt idx="3286">
                        <c:v>324.41527000000002</c:v>
                      </c:pt>
                      <c:pt idx="3287">
                        <c:v>324.42482999999999</c:v>
                      </c:pt>
                      <c:pt idx="3288">
                        <c:v>324.42428000000001</c:v>
                      </c:pt>
                      <c:pt idx="3289">
                        <c:v>324.42854999999997</c:v>
                      </c:pt>
                      <c:pt idx="3290">
                        <c:v>324.42561000000001</c:v>
                      </c:pt>
                      <c:pt idx="3291">
                        <c:v>324.42252000000002</c:v>
                      </c:pt>
                      <c:pt idx="3292">
                        <c:v>324.41068999999999</c:v>
                      </c:pt>
                      <c:pt idx="3293">
                        <c:v>324.38623999999999</c:v>
                      </c:pt>
                      <c:pt idx="3294">
                        <c:v>324.38272999999998</c:v>
                      </c:pt>
                      <c:pt idx="3295">
                        <c:v>324.39438000000001</c:v>
                      </c:pt>
                      <c:pt idx="3296">
                        <c:v>324.41318999999999</c:v>
                      </c:pt>
                      <c:pt idx="3297">
                        <c:v>324.40782000000002</c:v>
                      </c:pt>
                      <c:pt idx="3298">
                        <c:v>324.41183999999998</c:v>
                      </c:pt>
                      <c:pt idx="3299">
                        <c:v>324.39010000000002</c:v>
                      </c:pt>
                      <c:pt idx="3300">
                        <c:v>324.39089999999999</c:v>
                      </c:pt>
                      <c:pt idx="3301">
                        <c:v>324.38276999999999</c:v>
                      </c:pt>
                      <c:pt idx="3302">
                        <c:v>324.37952000000001</c:v>
                      </c:pt>
                      <c:pt idx="3303">
                        <c:v>324.39359999999999</c:v>
                      </c:pt>
                      <c:pt idx="3304">
                        <c:v>324.38385</c:v>
                      </c:pt>
                      <c:pt idx="3305">
                        <c:v>324.38664999999997</c:v>
                      </c:pt>
                      <c:pt idx="3306">
                        <c:v>324.38961</c:v>
                      </c:pt>
                      <c:pt idx="3307">
                        <c:v>324.37358</c:v>
                      </c:pt>
                      <c:pt idx="3308">
                        <c:v>324.39226000000002</c:v>
                      </c:pt>
                      <c:pt idx="3309">
                        <c:v>324.38549</c:v>
                      </c:pt>
                      <c:pt idx="3310">
                        <c:v>324.40584999999999</c:v>
                      </c:pt>
                      <c:pt idx="3311">
                        <c:v>324.39026000000001</c:v>
                      </c:pt>
                      <c:pt idx="3312">
                        <c:v>324.40042</c:v>
                      </c:pt>
                      <c:pt idx="3313">
                        <c:v>324.40469999999999</c:v>
                      </c:pt>
                      <c:pt idx="3314">
                        <c:v>324.39082000000002</c:v>
                      </c:pt>
                      <c:pt idx="3315">
                        <c:v>324.39082999999999</c:v>
                      </c:pt>
                      <c:pt idx="3316">
                        <c:v>324.40152</c:v>
                      </c:pt>
                      <c:pt idx="3317">
                        <c:v>324.38423999999998</c:v>
                      </c:pt>
                      <c:pt idx="3318">
                        <c:v>324.41259000000002</c:v>
                      </c:pt>
                      <c:pt idx="3319">
                        <c:v>324.42203000000001</c:v>
                      </c:pt>
                      <c:pt idx="3320">
                        <c:v>324.41135000000003</c:v>
                      </c:pt>
                      <c:pt idx="3321">
                        <c:v>324.41417000000001</c:v>
                      </c:pt>
                      <c:pt idx="3322">
                        <c:v>324.40350999999998</c:v>
                      </c:pt>
                      <c:pt idx="3323">
                        <c:v>324.45441</c:v>
                      </c:pt>
                      <c:pt idx="3324">
                        <c:v>324.39762000000002</c:v>
                      </c:pt>
                      <c:pt idx="3325">
                        <c:v>324.37734999999998</c:v>
                      </c:pt>
                      <c:pt idx="3326">
                        <c:v>324.41556000000003</c:v>
                      </c:pt>
                      <c:pt idx="3327">
                        <c:v>324.44125000000003</c:v>
                      </c:pt>
                      <c:pt idx="3328">
                        <c:v>324.42709000000002</c:v>
                      </c:pt>
                      <c:pt idx="3329">
                        <c:v>324.44245999999998</c:v>
                      </c:pt>
                      <c:pt idx="3330">
                        <c:v>324.44222000000002</c:v>
                      </c:pt>
                      <c:pt idx="3331">
                        <c:v>324.41994</c:v>
                      </c:pt>
                      <c:pt idx="3332">
                        <c:v>324.44754</c:v>
                      </c:pt>
                      <c:pt idx="3333">
                        <c:v>324.41649000000001</c:v>
                      </c:pt>
                      <c:pt idx="3334">
                        <c:v>324.42892000000001</c:v>
                      </c:pt>
                      <c:pt idx="3335">
                        <c:v>324.41198000000003</c:v>
                      </c:pt>
                      <c:pt idx="3336">
                        <c:v>324.41052999999999</c:v>
                      </c:pt>
                      <c:pt idx="3337">
                        <c:v>324.37329</c:v>
                      </c:pt>
                      <c:pt idx="3338">
                        <c:v>324.38265000000001</c:v>
                      </c:pt>
                      <c:pt idx="3339">
                        <c:v>324.38466</c:v>
                      </c:pt>
                      <c:pt idx="3340">
                        <c:v>324.39386999999999</c:v>
                      </c:pt>
                      <c:pt idx="3341">
                        <c:v>324.40089999999998</c:v>
                      </c:pt>
                      <c:pt idx="3342">
                        <c:v>324.38758000000001</c:v>
                      </c:pt>
                      <c:pt idx="3343">
                        <c:v>324.40021000000002</c:v>
                      </c:pt>
                      <c:pt idx="3344">
                        <c:v>324.42268000000001</c:v>
                      </c:pt>
                      <c:pt idx="3345">
                        <c:v>324.41966000000002</c:v>
                      </c:pt>
                      <c:pt idx="3346">
                        <c:v>324.36833999999999</c:v>
                      </c:pt>
                      <c:pt idx="3347">
                        <c:v>324.36523</c:v>
                      </c:pt>
                      <c:pt idx="3348">
                        <c:v>324.35518000000002</c:v>
                      </c:pt>
                      <c:pt idx="3349">
                        <c:v>324.35888999999997</c:v>
                      </c:pt>
                      <c:pt idx="3350">
                        <c:v>324.36266000000001</c:v>
                      </c:pt>
                      <c:pt idx="3351">
                        <c:v>324.37360999999999</c:v>
                      </c:pt>
                      <c:pt idx="3352">
                        <c:v>324.40143999999998</c:v>
                      </c:pt>
                      <c:pt idx="3353">
                        <c:v>324.39499000000001</c:v>
                      </c:pt>
                      <c:pt idx="3354">
                        <c:v>324.41685999999999</c:v>
                      </c:pt>
                      <c:pt idx="3355">
                        <c:v>324.41950000000003</c:v>
                      </c:pt>
                      <c:pt idx="3356">
                        <c:v>324.41948000000002</c:v>
                      </c:pt>
                      <c:pt idx="3357">
                        <c:v>324.40980999999999</c:v>
                      </c:pt>
                      <c:pt idx="3358">
                        <c:v>324.37959000000001</c:v>
                      </c:pt>
                      <c:pt idx="3359">
                        <c:v>324.38675999999998</c:v>
                      </c:pt>
                      <c:pt idx="3360">
                        <c:v>324.36322999999999</c:v>
                      </c:pt>
                      <c:pt idx="3361">
                        <c:v>324.37524000000002</c:v>
                      </c:pt>
                      <c:pt idx="3362">
                        <c:v>324.39251999999999</c:v>
                      </c:pt>
                      <c:pt idx="3363">
                        <c:v>324.39132999999998</c:v>
                      </c:pt>
                      <c:pt idx="3364">
                        <c:v>324.41924</c:v>
                      </c:pt>
                      <c:pt idx="3365">
                        <c:v>324.42187000000001</c:v>
                      </c:pt>
                      <c:pt idx="3366">
                        <c:v>324.39398</c:v>
                      </c:pt>
                      <c:pt idx="3367">
                        <c:v>324.38625999999999</c:v>
                      </c:pt>
                      <c:pt idx="3368">
                        <c:v>324.38220000000001</c:v>
                      </c:pt>
                      <c:pt idx="3369">
                        <c:v>324.37741999999997</c:v>
                      </c:pt>
                      <c:pt idx="3370">
                        <c:v>324.38722999999999</c:v>
                      </c:pt>
                      <c:pt idx="3371">
                        <c:v>324.40120999999999</c:v>
                      </c:pt>
                      <c:pt idx="3372">
                        <c:v>324.44263999999998</c:v>
                      </c:pt>
                      <c:pt idx="3373">
                        <c:v>324.40505999999999</c:v>
                      </c:pt>
                      <c:pt idx="3374">
                        <c:v>324.40089999999998</c:v>
                      </c:pt>
                      <c:pt idx="3375">
                        <c:v>324.37482</c:v>
                      </c:pt>
                      <c:pt idx="3376">
                        <c:v>324.38918000000001</c:v>
                      </c:pt>
                      <c:pt idx="3377">
                        <c:v>324.39103</c:v>
                      </c:pt>
                      <c:pt idx="3378">
                        <c:v>324.42892000000001</c:v>
                      </c:pt>
                      <c:pt idx="3379">
                        <c:v>324.41248000000002</c:v>
                      </c:pt>
                      <c:pt idx="3380">
                        <c:v>324.39636000000002</c:v>
                      </c:pt>
                      <c:pt idx="3381">
                        <c:v>324.40131000000002</c:v>
                      </c:pt>
                      <c:pt idx="3382">
                        <c:v>324.37439000000001</c:v>
                      </c:pt>
                      <c:pt idx="3383">
                        <c:v>324.38416000000001</c:v>
                      </c:pt>
                      <c:pt idx="3384">
                        <c:v>324.44378999999998</c:v>
                      </c:pt>
                      <c:pt idx="3385">
                        <c:v>324.41645</c:v>
                      </c:pt>
                      <c:pt idx="3386">
                        <c:v>324.40771999999998</c:v>
                      </c:pt>
                      <c:pt idx="3387">
                        <c:v>324.41514000000001</c:v>
                      </c:pt>
                      <c:pt idx="3388">
                        <c:v>324.37905000000001</c:v>
                      </c:pt>
                      <c:pt idx="3389">
                        <c:v>324.36613</c:v>
                      </c:pt>
                      <c:pt idx="3390">
                        <c:v>324.35512</c:v>
                      </c:pt>
                      <c:pt idx="3391">
                        <c:v>324.37056000000001</c:v>
                      </c:pt>
                      <c:pt idx="3392">
                        <c:v>324.39026000000001</c:v>
                      </c:pt>
                      <c:pt idx="3393">
                        <c:v>324.37781999999999</c:v>
                      </c:pt>
                      <c:pt idx="3394">
                        <c:v>324.40010999999998</c:v>
                      </c:pt>
                      <c:pt idx="3395">
                        <c:v>324.40355</c:v>
                      </c:pt>
                      <c:pt idx="3396">
                        <c:v>324.40118999999999</c:v>
                      </c:pt>
                      <c:pt idx="3397">
                        <c:v>324.38934999999998</c:v>
                      </c:pt>
                      <c:pt idx="3398">
                        <c:v>324.34782000000001</c:v>
                      </c:pt>
                      <c:pt idx="3399">
                        <c:v>324.37589000000003</c:v>
                      </c:pt>
                      <c:pt idx="3400">
                        <c:v>324.36973999999998</c:v>
                      </c:pt>
                      <c:pt idx="3401">
                        <c:v>324.39258999999998</c:v>
                      </c:pt>
                      <c:pt idx="3402">
                        <c:v>324.40167000000002</c:v>
                      </c:pt>
                      <c:pt idx="3403">
                        <c:v>324.40102000000002</c:v>
                      </c:pt>
                      <c:pt idx="3404">
                        <c:v>324.40654000000001</c:v>
                      </c:pt>
                      <c:pt idx="3405">
                        <c:v>324.43173000000002</c:v>
                      </c:pt>
                      <c:pt idx="3406">
                        <c:v>324.42763000000002</c:v>
                      </c:pt>
                      <c:pt idx="3407">
                        <c:v>324.44281000000001</c:v>
                      </c:pt>
                      <c:pt idx="3408">
                        <c:v>324.41991000000002</c:v>
                      </c:pt>
                      <c:pt idx="3409">
                        <c:v>324.41775999999999</c:v>
                      </c:pt>
                      <c:pt idx="3410">
                        <c:v>324.38682999999997</c:v>
                      </c:pt>
                      <c:pt idx="3411">
                        <c:v>324.3793</c:v>
                      </c:pt>
                      <c:pt idx="3412">
                        <c:v>324.36925000000002</c:v>
                      </c:pt>
                      <c:pt idx="3413">
                        <c:v>324.39141999999998</c:v>
                      </c:pt>
                      <c:pt idx="3414">
                        <c:v>324.39632999999998</c:v>
                      </c:pt>
                      <c:pt idx="3415">
                        <c:v>324.39010999999999</c:v>
                      </c:pt>
                      <c:pt idx="3416">
                        <c:v>324.37624</c:v>
                      </c:pt>
                      <c:pt idx="3417">
                        <c:v>324.38377000000003</c:v>
                      </c:pt>
                      <c:pt idx="3418">
                        <c:v>324.41059000000001</c:v>
                      </c:pt>
                      <c:pt idx="3419">
                        <c:v>324.37463000000002</c:v>
                      </c:pt>
                      <c:pt idx="3420">
                        <c:v>324.39576</c:v>
                      </c:pt>
                      <c:pt idx="3421">
                        <c:v>324.39569999999998</c:v>
                      </c:pt>
                      <c:pt idx="3422">
                        <c:v>324.41770000000002</c:v>
                      </c:pt>
                      <c:pt idx="3423">
                        <c:v>324.40877</c:v>
                      </c:pt>
                      <c:pt idx="3424">
                        <c:v>324.40726000000001</c:v>
                      </c:pt>
                      <c:pt idx="3425">
                        <c:v>324.39710000000002</c:v>
                      </c:pt>
                      <c:pt idx="3426">
                        <c:v>324.39465000000001</c:v>
                      </c:pt>
                      <c:pt idx="3427">
                        <c:v>324.40195999999997</c:v>
                      </c:pt>
                      <c:pt idx="3428">
                        <c:v>324.40694999999999</c:v>
                      </c:pt>
                      <c:pt idx="3429">
                        <c:v>324.43158</c:v>
                      </c:pt>
                      <c:pt idx="3430">
                        <c:v>324.43955999999997</c:v>
                      </c:pt>
                      <c:pt idx="3431">
                        <c:v>324.43308000000002</c:v>
                      </c:pt>
                      <c:pt idx="3432">
                        <c:v>324.43441999999999</c:v>
                      </c:pt>
                      <c:pt idx="3433">
                        <c:v>324.42480999999998</c:v>
                      </c:pt>
                      <c:pt idx="3434">
                        <c:v>324.42525999999998</c:v>
                      </c:pt>
                      <c:pt idx="3435">
                        <c:v>324.45549</c:v>
                      </c:pt>
                      <c:pt idx="3436">
                        <c:v>324.43313000000001</c:v>
                      </c:pt>
                      <c:pt idx="3437">
                        <c:v>324.43304000000001</c:v>
                      </c:pt>
                      <c:pt idx="3438">
                        <c:v>324.42687999999998</c:v>
                      </c:pt>
                      <c:pt idx="3439">
                        <c:v>324.43783000000002</c:v>
                      </c:pt>
                      <c:pt idx="3440">
                        <c:v>324.42991000000001</c:v>
                      </c:pt>
                      <c:pt idx="3441">
                        <c:v>324.44844000000001</c:v>
                      </c:pt>
                      <c:pt idx="3442">
                        <c:v>324.42885999999999</c:v>
                      </c:pt>
                      <c:pt idx="3443">
                        <c:v>324.4307</c:v>
                      </c:pt>
                      <c:pt idx="3444">
                        <c:v>324.43306999999999</c:v>
                      </c:pt>
                      <c:pt idx="3445">
                        <c:v>324.46147999999999</c:v>
                      </c:pt>
                      <c:pt idx="3446">
                        <c:v>324.43644</c:v>
                      </c:pt>
                      <c:pt idx="3447">
                        <c:v>324.44817</c:v>
                      </c:pt>
                      <c:pt idx="3448">
                        <c:v>324.41944999999998</c:v>
                      </c:pt>
                      <c:pt idx="3449">
                        <c:v>324.45866999999998</c:v>
                      </c:pt>
                      <c:pt idx="3450">
                        <c:v>324.58447000000001</c:v>
                      </c:pt>
                      <c:pt idx="3451">
                        <c:v>324.67932999999999</c:v>
                      </c:pt>
                      <c:pt idx="3452">
                        <c:v>324.83258999999998</c:v>
                      </c:pt>
                      <c:pt idx="3453">
                        <c:v>324.94117</c:v>
                      </c:pt>
                      <c:pt idx="3454">
                        <c:v>325.04599999999999</c:v>
                      </c:pt>
                      <c:pt idx="3455">
                        <c:v>325.18669</c:v>
                      </c:pt>
                      <c:pt idx="3456">
                        <c:v>325.31822</c:v>
                      </c:pt>
                      <c:pt idx="3457">
                        <c:v>325.46012000000002</c:v>
                      </c:pt>
                      <c:pt idx="3458">
                        <c:v>325.59228000000002</c:v>
                      </c:pt>
                      <c:pt idx="3459">
                        <c:v>325.69997000000001</c:v>
                      </c:pt>
                      <c:pt idx="3460">
                        <c:v>325.81504999999999</c:v>
                      </c:pt>
                      <c:pt idx="3461">
                        <c:v>325.94670000000002</c:v>
                      </c:pt>
                      <c:pt idx="3462">
                        <c:v>326.05146000000002</c:v>
                      </c:pt>
                      <c:pt idx="3463">
                        <c:v>326.20746000000003</c:v>
                      </c:pt>
                      <c:pt idx="3464">
                        <c:v>326.31374</c:v>
                      </c:pt>
                      <c:pt idx="3465">
                        <c:v>326.41129999999998</c:v>
                      </c:pt>
                      <c:pt idx="3466">
                        <c:v>326.56301999999999</c:v>
                      </c:pt>
                      <c:pt idx="3467">
                        <c:v>326.69772999999998</c:v>
                      </c:pt>
                      <c:pt idx="3468">
                        <c:v>326.85640000000001</c:v>
                      </c:pt>
                      <c:pt idx="3469">
                        <c:v>326.97460000000001</c:v>
                      </c:pt>
                      <c:pt idx="3470">
                        <c:v>327.11766</c:v>
                      </c:pt>
                      <c:pt idx="3471">
                        <c:v>327.21838000000002</c:v>
                      </c:pt>
                      <c:pt idx="3472">
                        <c:v>327.35061999999999</c:v>
                      </c:pt>
                      <c:pt idx="3473">
                        <c:v>327.51344999999998</c:v>
                      </c:pt>
                      <c:pt idx="3474">
                        <c:v>327.62727999999998</c:v>
                      </c:pt>
                      <c:pt idx="3475">
                        <c:v>327.72525000000002</c:v>
                      </c:pt>
                      <c:pt idx="3476">
                        <c:v>327.84649999999999</c:v>
                      </c:pt>
                      <c:pt idx="3477">
                        <c:v>327.95013</c:v>
                      </c:pt>
                      <c:pt idx="3478">
                        <c:v>328.07758000000001</c:v>
                      </c:pt>
                      <c:pt idx="3479">
                        <c:v>328.20332999999999</c:v>
                      </c:pt>
                      <c:pt idx="3480">
                        <c:v>328.33008000000001</c:v>
                      </c:pt>
                      <c:pt idx="3481">
                        <c:v>328.45373000000001</c:v>
                      </c:pt>
                      <c:pt idx="3482">
                        <c:v>328.56069000000002</c:v>
                      </c:pt>
                      <c:pt idx="3483">
                        <c:v>328.68425999999999</c:v>
                      </c:pt>
                      <c:pt idx="3484">
                        <c:v>328.85003</c:v>
                      </c:pt>
                      <c:pt idx="3485">
                        <c:v>328.96508</c:v>
                      </c:pt>
                      <c:pt idx="3486">
                        <c:v>329.09545000000003</c:v>
                      </c:pt>
                      <c:pt idx="3487">
                        <c:v>329.23822000000001</c:v>
                      </c:pt>
                      <c:pt idx="3488">
                        <c:v>329.35172999999998</c:v>
                      </c:pt>
                      <c:pt idx="3489">
                        <c:v>329.47944999999999</c:v>
                      </c:pt>
                      <c:pt idx="3490">
                        <c:v>329.60408999999999</c:v>
                      </c:pt>
                      <c:pt idx="3491">
                        <c:v>329.73079999999999</c:v>
                      </c:pt>
                      <c:pt idx="3492">
                        <c:v>329.83321999999998</c:v>
                      </c:pt>
                      <c:pt idx="3493">
                        <c:v>329.94533999999999</c:v>
                      </c:pt>
                      <c:pt idx="3494">
                        <c:v>330.06074999999998</c:v>
                      </c:pt>
                      <c:pt idx="3495">
                        <c:v>330.19349999999997</c:v>
                      </c:pt>
                      <c:pt idx="3496">
                        <c:v>330.33864999999997</c:v>
                      </c:pt>
                      <c:pt idx="3497">
                        <c:v>330.46584000000001</c:v>
                      </c:pt>
                      <c:pt idx="3498">
                        <c:v>330.57526999999999</c:v>
                      </c:pt>
                      <c:pt idx="3499">
                        <c:v>330.68673999999999</c:v>
                      </c:pt>
                      <c:pt idx="3500">
                        <c:v>330.82983000000002</c:v>
                      </c:pt>
                      <c:pt idx="3501">
                        <c:v>330.9778</c:v>
                      </c:pt>
                      <c:pt idx="3502">
                        <c:v>331.08737000000002</c:v>
                      </c:pt>
                      <c:pt idx="3503">
                        <c:v>331.22280000000001</c:v>
                      </c:pt>
                      <c:pt idx="3504">
                        <c:v>331.35984000000002</c:v>
                      </c:pt>
                      <c:pt idx="3505">
                        <c:v>331.46436999999997</c:v>
                      </c:pt>
                      <c:pt idx="3506">
                        <c:v>331.65258</c:v>
                      </c:pt>
                      <c:pt idx="3507">
                        <c:v>331.71787999999998</c:v>
                      </c:pt>
                      <c:pt idx="3508">
                        <c:v>331.86347000000001</c:v>
                      </c:pt>
                      <c:pt idx="3509">
                        <c:v>331.98804000000001</c:v>
                      </c:pt>
                      <c:pt idx="3510">
                        <c:v>332.12752999999998</c:v>
                      </c:pt>
                      <c:pt idx="3511">
                        <c:v>332.26900999999998</c:v>
                      </c:pt>
                      <c:pt idx="3512">
                        <c:v>332.37693000000002</c:v>
                      </c:pt>
                      <c:pt idx="3513">
                        <c:v>332.50855999999999</c:v>
                      </c:pt>
                      <c:pt idx="3514">
                        <c:v>332.63742999999999</c:v>
                      </c:pt>
                      <c:pt idx="3515">
                        <c:v>332.76859000000002</c:v>
                      </c:pt>
                      <c:pt idx="3516">
                        <c:v>332.86185999999998</c:v>
                      </c:pt>
                      <c:pt idx="3517">
                        <c:v>332.99835000000002</c:v>
                      </c:pt>
                      <c:pt idx="3518">
                        <c:v>333.10858999999999</c:v>
                      </c:pt>
                      <c:pt idx="3519">
                        <c:v>333.24020000000002</c:v>
                      </c:pt>
                      <c:pt idx="3520">
                        <c:v>333.36808000000002</c:v>
                      </c:pt>
                      <c:pt idx="3521">
                        <c:v>333.48054000000002</c:v>
                      </c:pt>
                      <c:pt idx="3522">
                        <c:v>333.61655999999999</c:v>
                      </c:pt>
                      <c:pt idx="3523">
                        <c:v>333.72021999999998</c:v>
                      </c:pt>
                      <c:pt idx="3524">
                        <c:v>333.86520000000002</c:v>
                      </c:pt>
                      <c:pt idx="3525">
                        <c:v>333.96127000000001</c:v>
                      </c:pt>
                      <c:pt idx="3526">
                        <c:v>334.12914999999998</c:v>
                      </c:pt>
                      <c:pt idx="3527">
                        <c:v>334.21154000000001</c:v>
                      </c:pt>
                      <c:pt idx="3528">
                        <c:v>334.33656000000002</c:v>
                      </c:pt>
                      <c:pt idx="3529">
                        <c:v>334.49982</c:v>
                      </c:pt>
                      <c:pt idx="3530">
                        <c:v>334.61158</c:v>
                      </c:pt>
                      <c:pt idx="3531">
                        <c:v>334.78825999999998</c:v>
                      </c:pt>
                      <c:pt idx="3532">
                        <c:v>334.91791000000001</c:v>
                      </c:pt>
                      <c:pt idx="3533">
                        <c:v>335.03651000000002</c:v>
                      </c:pt>
                      <c:pt idx="3534">
                        <c:v>335.12966</c:v>
                      </c:pt>
                      <c:pt idx="3535">
                        <c:v>335.27616</c:v>
                      </c:pt>
                      <c:pt idx="3536">
                        <c:v>335.39668</c:v>
                      </c:pt>
                      <c:pt idx="3537">
                        <c:v>335.51607000000001</c:v>
                      </c:pt>
                      <c:pt idx="3538">
                        <c:v>335.64449000000002</c:v>
                      </c:pt>
                      <c:pt idx="3539">
                        <c:v>335.76179000000002</c:v>
                      </c:pt>
                      <c:pt idx="3540">
                        <c:v>335.88666000000001</c:v>
                      </c:pt>
                      <c:pt idx="3541">
                        <c:v>336.00202999999999</c:v>
                      </c:pt>
                      <c:pt idx="3542">
                        <c:v>336.12385999999998</c:v>
                      </c:pt>
                      <c:pt idx="3543">
                        <c:v>336.26112999999998</c:v>
                      </c:pt>
                      <c:pt idx="3544">
                        <c:v>336.39648999999997</c:v>
                      </c:pt>
                      <c:pt idx="3545">
                        <c:v>336.50927999999999</c:v>
                      </c:pt>
                      <c:pt idx="3546">
                        <c:v>336.63058000000001</c:v>
                      </c:pt>
                      <c:pt idx="3547">
                        <c:v>336.78399000000002</c:v>
                      </c:pt>
                      <c:pt idx="3548">
                        <c:v>336.89765</c:v>
                      </c:pt>
                      <c:pt idx="3549">
                        <c:v>337.02494999999999</c:v>
                      </c:pt>
                      <c:pt idx="3550">
                        <c:v>337.15854999999999</c:v>
                      </c:pt>
                      <c:pt idx="3551">
                        <c:v>337.28732000000002</c:v>
                      </c:pt>
                      <c:pt idx="3552">
                        <c:v>337.40998999999999</c:v>
                      </c:pt>
                      <c:pt idx="3553">
                        <c:v>337.52095000000003</c:v>
                      </c:pt>
                      <c:pt idx="3554">
                        <c:v>337.66118999999998</c:v>
                      </c:pt>
                      <c:pt idx="3555">
                        <c:v>337.76994000000002</c:v>
                      </c:pt>
                      <c:pt idx="3556">
                        <c:v>337.89983999999998</c:v>
                      </c:pt>
                      <c:pt idx="3557">
                        <c:v>338.02701999999999</c:v>
                      </c:pt>
                      <c:pt idx="3558">
                        <c:v>338.15593999999999</c:v>
                      </c:pt>
                      <c:pt idx="3559">
                        <c:v>338.25434999999999</c:v>
                      </c:pt>
                      <c:pt idx="3560">
                        <c:v>338.34820999999999</c:v>
                      </c:pt>
                      <c:pt idx="3561">
                        <c:v>338.46418999999997</c:v>
                      </c:pt>
                      <c:pt idx="3562">
                        <c:v>338.60574000000003</c:v>
                      </c:pt>
                      <c:pt idx="3563">
                        <c:v>338.72197</c:v>
                      </c:pt>
                      <c:pt idx="3564">
                        <c:v>338.88650000000001</c:v>
                      </c:pt>
                      <c:pt idx="3565">
                        <c:v>339.00252</c:v>
                      </c:pt>
                      <c:pt idx="3566">
                        <c:v>339.15269999999998</c:v>
                      </c:pt>
                      <c:pt idx="3567">
                        <c:v>339.27967999999998</c:v>
                      </c:pt>
                      <c:pt idx="3568">
                        <c:v>339.36398000000003</c:v>
                      </c:pt>
                      <c:pt idx="3569">
                        <c:v>339.48851000000002</c:v>
                      </c:pt>
                      <c:pt idx="3570">
                        <c:v>339.62184999999999</c:v>
                      </c:pt>
                      <c:pt idx="3571">
                        <c:v>339.74072000000001</c:v>
                      </c:pt>
                      <c:pt idx="3572">
                        <c:v>339.86653999999999</c:v>
                      </c:pt>
                      <c:pt idx="3573">
                        <c:v>339.97521999999998</c:v>
                      </c:pt>
                      <c:pt idx="3574">
                        <c:v>340.12119000000001</c:v>
                      </c:pt>
                      <c:pt idx="3575">
                        <c:v>340.22667000000001</c:v>
                      </c:pt>
                      <c:pt idx="3576">
                        <c:v>340.39688000000001</c:v>
                      </c:pt>
                      <c:pt idx="3577">
                        <c:v>340.51623000000001</c:v>
                      </c:pt>
                      <c:pt idx="3578">
                        <c:v>340.68317999999999</c:v>
                      </c:pt>
                      <c:pt idx="3579">
                        <c:v>340.77453000000003</c:v>
                      </c:pt>
                      <c:pt idx="3580">
                        <c:v>340.84712999999999</c:v>
                      </c:pt>
                      <c:pt idx="3581">
                        <c:v>340.99432000000002</c:v>
                      </c:pt>
                      <c:pt idx="3582">
                        <c:v>341.11063999999999</c:v>
                      </c:pt>
                      <c:pt idx="3583">
                        <c:v>341.23358999999999</c:v>
                      </c:pt>
                      <c:pt idx="3584">
                        <c:v>341.35919999999999</c:v>
                      </c:pt>
                      <c:pt idx="3585">
                        <c:v>341.48912999999999</c:v>
                      </c:pt>
                      <c:pt idx="3586">
                        <c:v>341.64476999999999</c:v>
                      </c:pt>
                      <c:pt idx="3587">
                        <c:v>341.75864999999999</c:v>
                      </c:pt>
                      <c:pt idx="3588">
                        <c:v>341.88324</c:v>
                      </c:pt>
                      <c:pt idx="3589">
                        <c:v>342.00945999999999</c:v>
                      </c:pt>
                      <c:pt idx="3590">
                        <c:v>342.12975999999998</c:v>
                      </c:pt>
                      <c:pt idx="3591">
                        <c:v>342.23757999999998</c:v>
                      </c:pt>
                      <c:pt idx="3592">
                        <c:v>342.36275000000001</c:v>
                      </c:pt>
                      <c:pt idx="3593">
                        <c:v>342.53228999999999</c:v>
                      </c:pt>
                      <c:pt idx="3594">
                        <c:v>342.66878000000003</c:v>
                      </c:pt>
                      <c:pt idx="3595">
                        <c:v>342.76267000000001</c:v>
                      </c:pt>
                      <c:pt idx="3596">
                        <c:v>342.93398999999999</c:v>
                      </c:pt>
                      <c:pt idx="3597">
                        <c:v>343.01452999999998</c:v>
                      </c:pt>
                      <c:pt idx="3598">
                        <c:v>343.13898999999998</c:v>
                      </c:pt>
                      <c:pt idx="3599">
                        <c:v>343.26749000000001</c:v>
                      </c:pt>
                      <c:pt idx="3600">
                        <c:v>343.37448000000001</c:v>
                      </c:pt>
                      <c:pt idx="3601">
                        <c:v>343.48806999999999</c:v>
                      </c:pt>
                      <c:pt idx="3602">
                        <c:v>343.62286</c:v>
                      </c:pt>
                      <c:pt idx="3603">
                        <c:v>343.74387999999999</c:v>
                      </c:pt>
                      <c:pt idx="3604">
                        <c:v>343.88346999999999</c:v>
                      </c:pt>
                      <c:pt idx="3605">
                        <c:v>343.98563999999999</c:v>
                      </c:pt>
                      <c:pt idx="3606">
                        <c:v>344.11914999999999</c:v>
                      </c:pt>
                      <c:pt idx="3607">
                        <c:v>344.25477999999998</c:v>
                      </c:pt>
                      <c:pt idx="3608">
                        <c:v>344.40424999999999</c:v>
                      </c:pt>
                      <c:pt idx="3609">
                        <c:v>344.49358000000001</c:v>
                      </c:pt>
                      <c:pt idx="3610">
                        <c:v>344.64526000000001</c:v>
                      </c:pt>
                      <c:pt idx="3611">
                        <c:v>344.76688999999999</c:v>
                      </c:pt>
                      <c:pt idx="3612">
                        <c:v>344.86331000000001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344A'!$BK$4:$BK$3616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5.5150000000000008E-3</c:v>
                      </c:pt>
                      <c:pt idx="1">
                        <c:v>5.5195000000000001E-3</c:v>
                      </c:pt>
                      <c:pt idx="2">
                        <c:v>5.5230000000000001E-3</c:v>
                      </c:pt>
                      <c:pt idx="3">
                        <c:v>5.5274999999999994E-3</c:v>
                      </c:pt>
                      <c:pt idx="4">
                        <c:v>5.5320000000000005E-3</c:v>
                      </c:pt>
                      <c:pt idx="5">
                        <c:v>5.5365000000000006E-3</c:v>
                      </c:pt>
                      <c:pt idx="6">
                        <c:v>5.5430000000000002E-3</c:v>
                      </c:pt>
                      <c:pt idx="7">
                        <c:v>5.550499999999999E-3</c:v>
                      </c:pt>
                      <c:pt idx="8">
                        <c:v>5.5560000000000002E-3</c:v>
                      </c:pt>
                      <c:pt idx="9">
                        <c:v>5.5629999999999994E-3</c:v>
                      </c:pt>
                      <c:pt idx="10">
                        <c:v>5.5704999999999982E-3</c:v>
                      </c:pt>
                      <c:pt idx="11">
                        <c:v>5.576499999999999E-3</c:v>
                      </c:pt>
                      <c:pt idx="12">
                        <c:v>5.5834999999999991E-3</c:v>
                      </c:pt>
                      <c:pt idx="13">
                        <c:v>5.5864999999999995E-3</c:v>
                      </c:pt>
                      <c:pt idx="14">
                        <c:v>5.5909999999999996E-3</c:v>
                      </c:pt>
                      <c:pt idx="15">
                        <c:v>5.5944999999999996E-3</c:v>
                      </c:pt>
                      <c:pt idx="16">
                        <c:v>5.6005000000000004E-3</c:v>
                      </c:pt>
                      <c:pt idx="17">
                        <c:v>5.6084999999999998E-3</c:v>
                      </c:pt>
                      <c:pt idx="18">
                        <c:v>5.6150000000000002E-3</c:v>
                      </c:pt>
                      <c:pt idx="19">
                        <c:v>5.6219999999999994E-3</c:v>
                      </c:pt>
                      <c:pt idx="20">
                        <c:v>5.6295000000000008E-3</c:v>
                      </c:pt>
                      <c:pt idx="21">
                        <c:v>5.6365E-3</c:v>
                      </c:pt>
                      <c:pt idx="22">
                        <c:v>5.6439999999999997E-3</c:v>
                      </c:pt>
                      <c:pt idx="23">
                        <c:v>5.651999999999999E-3</c:v>
                      </c:pt>
                      <c:pt idx="24">
                        <c:v>5.6604999999999971E-3</c:v>
                      </c:pt>
                      <c:pt idx="25">
                        <c:v>5.6684999999999982E-3</c:v>
                      </c:pt>
                      <c:pt idx="26">
                        <c:v>5.6784999999999987E-3</c:v>
                      </c:pt>
                      <c:pt idx="27">
                        <c:v>5.6884999999999982E-3</c:v>
                      </c:pt>
                      <c:pt idx="28">
                        <c:v>5.6994999999999988E-3</c:v>
                      </c:pt>
                      <c:pt idx="29">
                        <c:v>5.7094999999999993E-3</c:v>
                      </c:pt>
                      <c:pt idx="30">
                        <c:v>5.7259999999999985E-3</c:v>
                      </c:pt>
                      <c:pt idx="31">
                        <c:v>5.7419999999999997E-3</c:v>
                      </c:pt>
                      <c:pt idx="32">
                        <c:v>5.7524999999999989E-3</c:v>
                      </c:pt>
                      <c:pt idx="33">
                        <c:v>5.7619999999999998E-3</c:v>
                      </c:pt>
                      <c:pt idx="34">
                        <c:v>5.7725000000000007E-3</c:v>
                      </c:pt>
                      <c:pt idx="35">
                        <c:v>5.7910000000000019E-3</c:v>
                      </c:pt>
                      <c:pt idx="36">
                        <c:v>5.8080000000000007E-3</c:v>
                      </c:pt>
                      <c:pt idx="37">
                        <c:v>5.8195000000000018E-3</c:v>
                      </c:pt>
                      <c:pt idx="38">
                        <c:v>5.8295000000000022E-3</c:v>
                      </c:pt>
                      <c:pt idx="39">
                        <c:v>5.8405000000000019E-3</c:v>
                      </c:pt>
                      <c:pt idx="40">
                        <c:v>5.8515000000000017E-3</c:v>
                      </c:pt>
                      <c:pt idx="41">
                        <c:v>5.8660000000000023E-3</c:v>
                      </c:pt>
                      <c:pt idx="42">
                        <c:v>5.8805000000000029E-3</c:v>
                      </c:pt>
                      <c:pt idx="43">
                        <c:v>5.8925000000000028E-3</c:v>
                      </c:pt>
                      <c:pt idx="44">
                        <c:v>5.9055000000000036E-3</c:v>
                      </c:pt>
                      <c:pt idx="45">
                        <c:v>5.9200000000000043E-3</c:v>
                      </c:pt>
                      <c:pt idx="46">
                        <c:v>5.9315000000000036E-3</c:v>
                      </c:pt>
                      <c:pt idx="47">
                        <c:v>5.9410000000000044E-3</c:v>
                      </c:pt>
                      <c:pt idx="48">
                        <c:v>5.9515000000000054E-3</c:v>
                      </c:pt>
                      <c:pt idx="49">
                        <c:v>5.9710000000000049E-3</c:v>
                      </c:pt>
                      <c:pt idx="50">
                        <c:v>5.9865000000000048E-3</c:v>
                      </c:pt>
                      <c:pt idx="51">
                        <c:v>6.0005000000000041E-3</c:v>
                      </c:pt>
                      <c:pt idx="52">
                        <c:v>6.0110000000000042E-3</c:v>
                      </c:pt>
                      <c:pt idx="53">
                        <c:v>6.0090000000000057E-3</c:v>
                      </c:pt>
                      <c:pt idx="54">
                        <c:v>6.0285000000000052E-3</c:v>
                      </c:pt>
                      <c:pt idx="55">
                        <c:v>6.0385000000000057E-3</c:v>
                      </c:pt>
                      <c:pt idx="56">
                        <c:v>6.0515000000000065E-3</c:v>
                      </c:pt>
                      <c:pt idx="57">
                        <c:v>6.0560000000000058E-3</c:v>
                      </c:pt>
                      <c:pt idx="58">
                        <c:v>6.0665000000000059E-3</c:v>
                      </c:pt>
                      <c:pt idx="59">
                        <c:v>6.0740000000000047E-3</c:v>
                      </c:pt>
                      <c:pt idx="60">
                        <c:v>6.104500000000004E-3</c:v>
                      </c:pt>
                      <c:pt idx="61">
                        <c:v>6.127000000000004E-3</c:v>
                      </c:pt>
                      <c:pt idx="62">
                        <c:v>6.1355000000000047E-3</c:v>
                      </c:pt>
                      <c:pt idx="63">
                        <c:v>6.1450000000000038E-3</c:v>
                      </c:pt>
                      <c:pt idx="64">
                        <c:v>6.1500000000000044E-3</c:v>
                      </c:pt>
                      <c:pt idx="65">
                        <c:v>6.1545000000000029E-3</c:v>
                      </c:pt>
                      <c:pt idx="66">
                        <c:v>6.1540000000000032E-3</c:v>
                      </c:pt>
                      <c:pt idx="67">
                        <c:v>6.1540000000000015E-3</c:v>
                      </c:pt>
                      <c:pt idx="68">
                        <c:v>6.1595000000000009E-3</c:v>
                      </c:pt>
                      <c:pt idx="69">
                        <c:v>6.1605000000000019E-3</c:v>
                      </c:pt>
                      <c:pt idx="70">
                        <c:v>6.1585000000000008E-3</c:v>
                      </c:pt>
                      <c:pt idx="71">
                        <c:v>6.1650000000000003E-3</c:v>
                      </c:pt>
                      <c:pt idx="72">
                        <c:v>6.1609999999999998E-3</c:v>
                      </c:pt>
                      <c:pt idx="73">
                        <c:v>6.1640000000000002E-3</c:v>
                      </c:pt>
                      <c:pt idx="74">
                        <c:v>6.1620000000000008E-3</c:v>
                      </c:pt>
                      <c:pt idx="75">
                        <c:v>6.1639999999999993E-3</c:v>
                      </c:pt>
                      <c:pt idx="76">
                        <c:v>6.1654999999999991E-3</c:v>
                      </c:pt>
                      <c:pt idx="77">
                        <c:v>6.1654999999999991E-3</c:v>
                      </c:pt>
                      <c:pt idx="78">
                        <c:v>6.167999999999999E-3</c:v>
                      </c:pt>
                      <c:pt idx="79">
                        <c:v>6.1679999999999981E-3</c:v>
                      </c:pt>
                      <c:pt idx="80">
                        <c:v>6.1719999999999978E-3</c:v>
                      </c:pt>
                      <c:pt idx="81">
                        <c:v>6.1729999999999971E-3</c:v>
                      </c:pt>
                      <c:pt idx="82">
                        <c:v>6.1729999999999962E-3</c:v>
                      </c:pt>
                      <c:pt idx="83">
                        <c:v>6.1684999999999969E-3</c:v>
                      </c:pt>
                      <c:pt idx="84">
                        <c:v>6.1699999999999967E-3</c:v>
                      </c:pt>
                      <c:pt idx="85">
                        <c:v>6.178999999999997E-3</c:v>
                      </c:pt>
                      <c:pt idx="86">
                        <c:v>6.1774999999999955E-3</c:v>
                      </c:pt>
                      <c:pt idx="87">
                        <c:v>6.1799999999999954E-3</c:v>
                      </c:pt>
                      <c:pt idx="88">
                        <c:v>6.1834999999999954E-3</c:v>
                      </c:pt>
                      <c:pt idx="89">
                        <c:v>6.1899999999999941E-3</c:v>
                      </c:pt>
                      <c:pt idx="90">
                        <c:v>6.1919999999999944E-3</c:v>
                      </c:pt>
                      <c:pt idx="91">
                        <c:v>6.1929999999999936E-3</c:v>
                      </c:pt>
                      <c:pt idx="92">
                        <c:v>6.1944999999999951E-3</c:v>
                      </c:pt>
                      <c:pt idx="93">
                        <c:v>6.1959999999999949E-3</c:v>
                      </c:pt>
                      <c:pt idx="94">
                        <c:v>6.1989999999999944E-3</c:v>
                      </c:pt>
                      <c:pt idx="95">
                        <c:v>6.2019999999999957E-3</c:v>
                      </c:pt>
                      <c:pt idx="96">
                        <c:v>6.2064999999999933E-3</c:v>
                      </c:pt>
                      <c:pt idx="97">
                        <c:v>6.2084999999999944E-3</c:v>
                      </c:pt>
                      <c:pt idx="98">
                        <c:v>6.2119999999999944E-3</c:v>
                      </c:pt>
                      <c:pt idx="99">
                        <c:v>6.2179999999999944E-3</c:v>
                      </c:pt>
                      <c:pt idx="100">
                        <c:v>6.2224999999999954E-3</c:v>
                      </c:pt>
                      <c:pt idx="101">
                        <c:v>6.2259999999999946E-3</c:v>
                      </c:pt>
                      <c:pt idx="102">
                        <c:v>6.2329999999999955E-3</c:v>
                      </c:pt>
                      <c:pt idx="103">
                        <c:v>6.2364999999999947E-3</c:v>
                      </c:pt>
                      <c:pt idx="104">
                        <c:v>6.2374999999999948E-3</c:v>
                      </c:pt>
                      <c:pt idx="105">
                        <c:v>6.2419999999999941E-3</c:v>
                      </c:pt>
                      <c:pt idx="106">
                        <c:v>6.2474999999999935E-3</c:v>
                      </c:pt>
                      <c:pt idx="107">
                        <c:v>6.250499999999993E-3</c:v>
                      </c:pt>
                      <c:pt idx="108">
                        <c:v>6.2534999999999926E-3</c:v>
                      </c:pt>
                      <c:pt idx="109">
                        <c:v>6.2564999999999938E-3</c:v>
                      </c:pt>
                      <c:pt idx="110">
                        <c:v>6.2609999999999931E-3</c:v>
                      </c:pt>
                      <c:pt idx="111">
                        <c:v>6.2619999999999933E-3</c:v>
                      </c:pt>
                      <c:pt idx="112">
                        <c:v>6.2624999999999929E-3</c:v>
                      </c:pt>
                      <c:pt idx="113">
                        <c:v>6.2694999999999938E-3</c:v>
                      </c:pt>
                      <c:pt idx="114">
                        <c:v>6.2719999999999929E-3</c:v>
                      </c:pt>
                      <c:pt idx="115">
                        <c:v>6.2744999999999936E-3</c:v>
                      </c:pt>
                      <c:pt idx="116">
                        <c:v>6.2759999999999925E-3</c:v>
                      </c:pt>
                      <c:pt idx="117">
                        <c:v>6.2794999999999934E-3</c:v>
                      </c:pt>
                      <c:pt idx="118">
                        <c:v>6.2849999999999928E-3</c:v>
                      </c:pt>
                      <c:pt idx="119">
                        <c:v>6.2904999999999931E-3</c:v>
                      </c:pt>
                      <c:pt idx="120">
                        <c:v>6.2974999999999923E-3</c:v>
                      </c:pt>
                      <c:pt idx="121">
                        <c:v>6.2974999999999923E-3</c:v>
                      </c:pt>
                      <c:pt idx="122">
                        <c:v>6.3009999999999924E-3</c:v>
                      </c:pt>
                      <c:pt idx="123">
                        <c:v>6.2989999999999921E-3</c:v>
                      </c:pt>
                      <c:pt idx="124">
                        <c:v>6.2984999999999933E-3</c:v>
                      </c:pt>
                      <c:pt idx="125">
                        <c:v>6.3014999999999929E-3</c:v>
                      </c:pt>
                      <c:pt idx="126">
                        <c:v>6.2979999999999937E-3</c:v>
                      </c:pt>
                      <c:pt idx="127">
                        <c:v>6.2964999999999939E-3</c:v>
                      </c:pt>
                      <c:pt idx="128">
                        <c:v>6.2949999999999942E-3</c:v>
                      </c:pt>
                      <c:pt idx="129">
                        <c:v>6.2934999999999944E-3</c:v>
                      </c:pt>
                      <c:pt idx="130">
                        <c:v>6.2929999999999939E-3</c:v>
                      </c:pt>
                      <c:pt idx="131">
                        <c:v>6.291499999999995E-3</c:v>
                      </c:pt>
                      <c:pt idx="132">
                        <c:v>6.2944999999999963E-3</c:v>
                      </c:pt>
                      <c:pt idx="133">
                        <c:v>6.2964999999999957E-3</c:v>
                      </c:pt>
                      <c:pt idx="134">
                        <c:v>6.2959999999999952E-3</c:v>
                      </c:pt>
                      <c:pt idx="135">
                        <c:v>6.2964999999999974E-3</c:v>
                      </c:pt>
                      <c:pt idx="136">
                        <c:v>6.295999999999996E-3</c:v>
                      </c:pt>
                      <c:pt idx="137">
                        <c:v>6.2954999999999973E-3</c:v>
                      </c:pt>
                      <c:pt idx="138">
                        <c:v>6.2979999999999972E-3</c:v>
                      </c:pt>
                      <c:pt idx="139">
                        <c:v>6.2989999999999982E-3</c:v>
                      </c:pt>
                      <c:pt idx="140">
                        <c:v>6.2949999999999976E-3</c:v>
                      </c:pt>
                      <c:pt idx="141">
                        <c:v>6.2874999999999962E-3</c:v>
                      </c:pt>
                      <c:pt idx="142">
                        <c:v>6.2909999999999962E-3</c:v>
                      </c:pt>
                      <c:pt idx="143">
                        <c:v>6.2859999999999973E-3</c:v>
                      </c:pt>
                      <c:pt idx="144">
                        <c:v>6.2874999999999971E-3</c:v>
                      </c:pt>
                      <c:pt idx="145">
                        <c:v>6.2839999999999988E-3</c:v>
                      </c:pt>
                      <c:pt idx="146">
                        <c:v>6.2869999999999983E-3</c:v>
                      </c:pt>
                      <c:pt idx="147">
                        <c:v>6.2834999999999974E-3</c:v>
                      </c:pt>
                      <c:pt idx="148">
                        <c:v>6.2819999999999977E-3</c:v>
                      </c:pt>
                      <c:pt idx="149">
                        <c:v>6.2864999999999978E-3</c:v>
                      </c:pt>
                      <c:pt idx="150">
                        <c:v>6.2829999999999995E-3</c:v>
                      </c:pt>
                      <c:pt idx="151">
                        <c:v>6.2839999999999997E-3</c:v>
                      </c:pt>
                      <c:pt idx="152">
                        <c:v>6.2749999999999993E-3</c:v>
                      </c:pt>
                      <c:pt idx="153">
                        <c:v>6.2675000000000005E-3</c:v>
                      </c:pt>
                      <c:pt idx="154">
                        <c:v>6.2694999999999999E-3</c:v>
                      </c:pt>
                      <c:pt idx="155">
                        <c:v>6.2695000000000008E-3</c:v>
                      </c:pt>
                      <c:pt idx="156">
                        <c:v>6.2710000000000014E-3</c:v>
                      </c:pt>
                      <c:pt idx="157">
                        <c:v>6.2760000000000012E-3</c:v>
                      </c:pt>
                      <c:pt idx="158">
                        <c:v>6.2820000000000011E-3</c:v>
                      </c:pt>
                      <c:pt idx="159">
                        <c:v>6.2860000000000008E-3</c:v>
                      </c:pt>
                      <c:pt idx="160">
                        <c:v>6.2915000000000011E-3</c:v>
                      </c:pt>
                      <c:pt idx="161">
                        <c:v>6.290500000000001E-3</c:v>
                      </c:pt>
                      <c:pt idx="162">
                        <c:v>6.2970000000000014E-3</c:v>
                      </c:pt>
                      <c:pt idx="163">
                        <c:v>6.3035000000000018E-3</c:v>
                      </c:pt>
                      <c:pt idx="164">
                        <c:v>6.3085000000000025E-3</c:v>
                      </c:pt>
                      <c:pt idx="165">
                        <c:v>6.311500000000002E-3</c:v>
                      </c:pt>
                      <c:pt idx="166">
                        <c:v>6.3225000000000017E-3</c:v>
                      </c:pt>
                      <c:pt idx="167">
                        <c:v>6.3330000000000018E-3</c:v>
                      </c:pt>
                      <c:pt idx="168">
                        <c:v>6.3460000000000018E-3</c:v>
                      </c:pt>
                      <c:pt idx="169">
                        <c:v>6.3525000000000031E-3</c:v>
                      </c:pt>
                      <c:pt idx="170">
                        <c:v>6.3595000000000023E-3</c:v>
                      </c:pt>
                      <c:pt idx="171">
                        <c:v>6.3685000000000026E-3</c:v>
                      </c:pt>
                      <c:pt idx="172">
                        <c:v>6.3760000000000032E-3</c:v>
                      </c:pt>
                      <c:pt idx="173">
                        <c:v>6.3805000000000025E-3</c:v>
                      </c:pt>
                      <c:pt idx="174">
                        <c:v>6.3890000000000023E-3</c:v>
                      </c:pt>
                      <c:pt idx="175">
                        <c:v>6.3970000000000025E-3</c:v>
                      </c:pt>
                      <c:pt idx="176">
                        <c:v>6.408000000000004E-3</c:v>
                      </c:pt>
                      <c:pt idx="177">
                        <c:v>6.4085000000000036E-3</c:v>
                      </c:pt>
                      <c:pt idx="178">
                        <c:v>6.4120000000000036E-3</c:v>
                      </c:pt>
                      <c:pt idx="179">
                        <c:v>6.4210000000000048E-3</c:v>
                      </c:pt>
                      <c:pt idx="180">
                        <c:v>6.4245000000000049E-3</c:v>
                      </c:pt>
                      <c:pt idx="181">
                        <c:v>6.4265000000000043E-3</c:v>
                      </c:pt>
                      <c:pt idx="182">
                        <c:v>6.4200000000000038E-3</c:v>
                      </c:pt>
                      <c:pt idx="183">
                        <c:v>6.4235000000000039E-3</c:v>
                      </c:pt>
                      <c:pt idx="184">
                        <c:v>6.4300000000000034E-3</c:v>
                      </c:pt>
                      <c:pt idx="185">
                        <c:v>6.4330000000000047E-3</c:v>
                      </c:pt>
                      <c:pt idx="186">
                        <c:v>6.438500000000005E-3</c:v>
                      </c:pt>
                      <c:pt idx="187">
                        <c:v>6.4480000000000049E-3</c:v>
                      </c:pt>
                      <c:pt idx="188">
                        <c:v>6.4535000000000052E-3</c:v>
                      </c:pt>
                      <c:pt idx="189">
                        <c:v>6.4570000000000053E-3</c:v>
                      </c:pt>
                      <c:pt idx="190">
                        <c:v>6.4640000000000053E-3</c:v>
                      </c:pt>
                      <c:pt idx="191">
                        <c:v>6.4745000000000046E-3</c:v>
                      </c:pt>
                      <c:pt idx="192">
                        <c:v>6.4785000000000034E-3</c:v>
                      </c:pt>
                      <c:pt idx="193">
                        <c:v>6.4855000000000051E-3</c:v>
                      </c:pt>
                      <c:pt idx="194">
                        <c:v>6.4775000000000058E-3</c:v>
                      </c:pt>
                      <c:pt idx="195">
                        <c:v>6.4815000000000046E-3</c:v>
                      </c:pt>
                      <c:pt idx="196">
                        <c:v>6.488000000000005E-3</c:v>
                      </c:pt>
                      <c:pt idx="197">
                        <c:v>6.4930000000000057E-3</c:v>
                      </c:pt>
                      <c:pt idx="198">
                        <c:v>6.4955000000000047E-3</c:v>
                      </c:pt>
                      <c:pt idx="199">
                        <c:v>6.4995000000000061E-3</c:v>
                      </c:pt>
                      <c:pt idx="200">
                        <c:v>6.4970000000000062E-3</c:v>
                      </c:pt>
                      <c:pt idx="201">
                        <c:v>6.4970000000000062E-3</c:v>
                      </c:pt>
                      <c:pt idx="202">
                        <c:v>6.5025000000000065E-3</c:v>
                      </c:pt>
                      <c:pt idx="203">
                        <c:v>6.5120000000000065E-3</c:v>
                      </c:pt>
                      <c:pt idx="204">
                        <c:v>6.5170000000000063E-3</c:v>
                      </c:pt>
                      <c:pt idx="205">
                        <c:v>6.523000000000008E-3</c:v>
                      </c:pt>
                      <c:pt idx="206">
                        <c:v>6.5345000000000064E-3</c:v>
                      </c:pt>
                      <c:pt idx="207">
                        <c:v>6.5360000000000062E-3</c:v>
                      </c:pt>
                      <c:pt idx="208">
                        <c:v>6.5415000000000065E-3</c:v>
                      </c:pt>
                      <c:pt idx="209">
                        <c:v>6.5415000000000065E-3</c:v>
                      </c:pt>
                      <c:pt idx="210">
                        <c:v>6.5405000000000055E-3</c:v>
                      </c:pt>
                      <c:pt idx="211">
                        <c:v>6.5480000000000061E-3</c:v>
                      </c:pt>
                      <c:pt idx="212">
                        <c:v>6.5525000000000062E-3</c:v>
                      </c:pt>
                      <c:pt idx="213">
                        <c:v>6.5600000000000059E-3</c:v>
                      </c:pt>
                      <c:pt idx="214">
                        <c:v>6.5650000000000049E-3</c:v>
                      </c:pt>
                      <c:pt idx="215">
                        <c:v>6.5695000000000059E-3</c:v>
                      </c:pt>
                      <c:pt idx="216">
                        <c:v>6.5730000000000042E-3</c:v>
                      </c:pt>
                      <c:pt idx="217">
                        <c:v>6.575500000000005E-3</c:v>
                      </c:pt>
                      <c:pt idx="218">
                        <c:v>6.5840000000000056E-3</c:v>
                      </c:pt>
                      <c:pt idx="219">
                        <c:v>6.5935000000000056E-3</c:v>
                      </c:pt>
                      <c:pt idx="220">
                        <c:v>6.5950000000000062E-3</c:v>
                      </c:pt>
                      <c:pt idx="221">
                        <c:v>6.5995000000000055E-3</c:v>
                      </c:pt>
                      <c:pt idx="222">
                        <c:v>6.5925000000000063E-3</c:v>
                      </c:pt>
                      <c:pt idx="223">
                        <c:v>6.5895000000000068E-3</c:v>
                      </c:pt>
                      <c:pt idx="224">
                        <c:v>6.5950000000000062E-3</c:v>
                      </c:pt>
                      <c:pt idx="225">
                        <c:v>6.6010000000000062E-3</c:v>
                      </c:pt>
                      <c:pt idx="226">
                        <c:v>6.606000000000006E-3</c:v>
                      </c:pt>
                      <c:pt idx="227">
                        <c:v>6.6145000000000067E-3</c:v>
                      </c:pt>
                      <c:pt idx="228">
                        <c:v>6.620000000000007E-3</c:v>
                      </c:pt>
                      <c:pt idx="229">
                        <c:v>6.6290000000000073E-3</c:v>
                      </c:pt>
                      <c:pt idx="230">
                        <c:v>6.6360000000000065E-3</c:v>
                      </c:pt>
                      <c:pt idx="231">
                        <c:v>6.6535000000000058E-3</c:v>
                      </c:pt>
                      <c:pt idx="232">
                        <c:v>6.6610000000000037E-3</c:v>
                      </c:pt>
                      <c:pt idx="233">
                        <c:v>6.6640000000000033E-3</c:v>
                      </c:pt>
                      <c:pt idx="234">
                        <c:v>6.6760000000000031E-3</c:v>
                      </c:pt>
                      <c:pt idx="235">
                        <c:v>6.6910000000000016E-3</c:v>
                      </c:pt>
                      <c:pt idx="236">
                        <c:v>6.6920000000000009E-3</c:v>
                      </c:pt>
                      <c:pt idx="237">
                        <c:v>6.7000000000000011E-3</c:v>
                      </c:pt>
                      <c:pt idx="238">
                        <c:v>6.713000000000002E-3</c:v>
                      </c:pt>
                      <c:pt idx="239">
                        <c:v>6.7300000000000016E-3</c:v>
                      </c:pt>
                      <c:pt idx="240">
                        <c:v>6.7485000000000019E-3</c:v>
                      </c:pt>
                      <c:pt idx="241">
                        <c:v>6.7585000000000032E-3</c:v>
                      </c:pt>
                      <c:pt idx="242">
                        <c:v>6.767000000000003E-3</c:v>
                      </c:pt>
                      <c:pt idx="243">
                        <c:v>6.777500000000004E-3</c:v>
                      </c:pt>
                      <c:pt idx="244">
                        <c:v>6.7855000000000033E-3</c:v>
                      </c:pt>
                      <c:pt idx="245">
                        <c:v>6.7910000000000028E-3</c:v>
                      </c:pt>
                      <c:pt idx="246">
                        <c:v>6.8030000000000026E-3</c:v>
                      </c:pt>
                      <c:pt idx="247">
                        <c:v>6.8110000000000028E-3</c:v>
                      </c:pt>
                      <c:pt idx="248">
                        <c:v>6.8255000000000017E-3</c:v>
                      </c:pt>
                      <c:pt idx="249">
                        <c:v>6.8345000000000038E-3</c:v>
                      </c:pt>
                      <c:pt idx="250">
                        <c:v>6.8500000000000037E-3</c:v>
                      </c:pt>
                      <c:pt idx="251">
                        <c:v>6.8635000000000033E-3</c:v>
                      </c:pt>
                      <c:pt idx="252">
                        <c:v>6.8735000000000037E-3</c:v>
                      </c:pt>
                      <c:pt idx="253">
                        <c:v>6.8900000000000038E-3</c:v>
                      </c:pt>
                      <c:pt idx="254">
                        <c:v>6.8965000000000033E-3</c:v>
                      </c:pt>
                      <c:pt idx="255">
                        <c:v>6.9140000000000035E-3</c:v>
                      </c:pt>
                      <c:pt idx="256">
                        <c:v>6.9215000000000023E-3</c:v>
                      </c:pt>
                      <c:pt idx="257">
                        <c:v>6.939500000000003E-3</c:v>
                      </c:pt>
                      <c:pt idx="258">
                        <c:v>6.9530000000000026E-3</c:v>
                      </c:pt>
                      <c:pt idx="259">
                        <c:v>7.003500000000001E-3</c:v>
                      </c:pt>
                      <c:pt idx="260">
                        <c:v>7.0275000000000008E-3</c:v>
                      </c:pt>
                      <c:pt idx="261">
                        <c:v>7.039000000000001E-3</c:v>
                      </c:pt>
                      <c:pt idx="262">
                        <c:v>7.0640000000000017E-3</c:v>
                      </c:pt>
                      <c:pt idx="263">
                        <c:v>7.0954999999999994E-3</c:v>
                      </c:pt>
                      <c:pt idx="264">
                        <c:v>7.1175000000000014E-3</c:v>
                      </c:pt>
                      <c:pt idx="265">
                        <c:v>7.1320000000000021E-3</c:v>
                      </c:pt>
                      <c:pt idx="266">
                        <c:v>7.1529999999999996E-3</c:v>
                      </c:pt>
                      <c:pt idx="267">
                        <c:v>7.1754999999999987E-3</c:v>
                      </c:pt>
                      <c:pt idx="268">
                        <c:v>7.2014999999999987E-3</c:v>
                      </c:pt>
                      <c:pt idx="269">
                        <c:v>7.2274999999999978E-3</c:v>
                      </c:pt>
                      <c:pt idx="270">
                        <c:v>7.250999999999997E-3</c:v>
                      </c:pt>
                      <c:pt idx="271">
                        <c:v>7.2739999999999975E-3</c:v>
                      </c:pt>
                      <c:pt idx="272">
                        <c:v>7.2924999999999969E-3</c:v>
                      </c:pt>
                      <c:pt idx="273">
                        <c:v>7.312499999999997E-3</c:v>
                      </c:pt>
                      <c:pt idx="274">
                        <c:v>7.3374999999999968E-3</c:v>
                      </c:pt>
                      <c:pt idx="275">
                        <c:v>7.3534999999999981E-3</c:v>
                      </c:pt>
                      <c:pt idx="276">
                        <c:v>7.3739999999999969E-3</c:v>
                      </c:pt>
                      <c:pt idx="277">
                        <c:v>7.398499999999998E-3</c:v>
                      </c:pt>
                      <c:pt idx="278">
                        <c:v>7.4174999999999979E-3</c:v>
                      </c:pt>
                      <c:pt idx="279">
                        <c:v>7.4299999999999965E-3</c:v>
                      </c:pt>
                      <c:pt idx="280">
                        <c:v>7.4449999999999968E-3</c:v>
                      </c:pt>
                      <c:pt idx="281">
                        <c:v>7.4694999999999987E-3</c:v>
                      </c:pt>
                      <c:pt idx="282">
                        <c:v>7.4884999999999986E-3</c:v>
                      </c:pt>
                      <c:pt idx="283">
                        <c:v>7.5064999999999993E-3</c:v>
                      </c:pt>
                      <c:pt idx="284">
                        <c:v>7.5274999999999995E-3</c:v>
                      </c:pt>
                      <c:pt idx="285">
                        <c:v>7.5409999999999991E-3</c:v>
                      </c:pt>
                      <c:pt idx="286">
                        <c:v>7.5559999999999993E-3</c:v>
                      </c:pt>
                      <c:pt idx="287">
                        <c:v>7.5785000000000002E-3</c:v>
                      </c:pt>
                      <c:pt idx="288">
                        <c:v>7.5955000000000007E-3</c:v>
                      </c:pt>
                      <c:pt idx="289">
                        <c:v>7.613E-3</c:v>
                      </c:pt>
                      <c:pt idx="290">
                        <c:v>7.6344999999999998E-3</c:v>
                      </c:pt>
                      <c:pt idx="291">
                        <c:v>7.6544999999999998E-3</c:v>
                      </c:pt>
                      <c:pt idx="292">
                        <c:v>7.672E-3</c:v>
                      </c:pt>
                      <c:pt idx="293">
                        <c:v>7.6939999999999995E-3</c:v>
                      </c:pt>
                      <c:pt idx="294">
                        <c:v>7.715999999999998E-3</c:v>
                      </c:pt>
                      <c:pt idx="295">
                        <c:v>7.7389999999999985E-3</c:v>
                      </c:pt>
                      <c:pt idx="296">
                        <c:v>7.7609999999999979E-3</c:v>
                      </c:pt>
                      <c:pt idx="297">
                        <c:v>7.785999999999996E-3</c:v>
                      </c:pt>
                      <c:pt idx="298">
                        <c:v>7.8069999999999971E-3</c:v>
                      </c:pt>
                      <c:pt idx="299">
                        <c:v>7.8344999999999977E-3</c:v>
                      </c:pt>
                      <c:pt idx="300">
                        <c:v>7.8554999999999979E-3</c:v>
                      </c:pt>
                      <c:pt idx="301">
                        <c:v>7.8794999999999976E-3</c:v>
                      </c:pt>
                      <c:pt idx="302">
                        <c:v>7.9044999999999966E-3</c:v>
                      </c:pt>
                      <c:pt idx="303">
                        <c:v>7.9304999999999966E-3</c:v>
                      </c:pt>
                      <c:pt idx="304">
                        <c:v>7.9554999999999973E-3</c:v>
                      </c:pt>
                      <c:pt idx="305">
                        <c:v>7.9754999999999982E-3</c:v>
                      </c:pt>
                      <c:pt idx="306">
                        <c:v>7.9939999999999959E-3</c:v>
                      </c:pt>
                      <c:pt idx="307">
                        <c:v>8.0104999999999968E-3</c:v>
                      </c:pt>
                      <c:pt idx="308">
                        <c:v>8.0334999999999972E-3</c:v>
                      </c:pt>
                      <c:pt idx="309">
                        <c:v>8.0529999999999977E-3</c:v>
                      </c:pt>
                      <c:pt idx="310">
                        <c:v>8.0759999999999981E-3</c:v>
                      </c:pt>
                      <c:pt idx="311">
                        <c:v>8.1019999999999998E-3</c:v>
                      </c:pt>
                      <c:pt idx="312">
                        <c:v>8.1284999999999986E-3</c:v>
                      </c:pt>
                      <c:pt idx="313">
                        <c:v>8.09E-3</c:v>
                      </c:pt>
                      <c:pt idx="314">
                        <c:v>8.1034999999999996E-3</c:v>
                      </c:pt>
                      <c:pt idx="315">
                        <c:v>8.1234999999999988E-3</c:v>
                      </c:pt>
                      <c:pt idx="316">
                        <c:v>8.1539999999999998E-3</c:v>
                      </c:pt>
                      <c:pt idx="317">
                        <c:v>8.1789999999999988E-3</c:v>
                      </c:pt>
                      <c:pt idx="318">
                        <c:v>8.2014999999999987E-3</c:v>
                      </c:pt>
                      <c:pt idx="319">
                        <c:v>8.2289999999999985E-3</c:v>
                      </c:pt>
                      <c:pt idx="320">
                        <c:v>8.2565E-3</c:v>
                      </c:pt>
                      <c:pt idx="321">
                        <c:v>8.2835000000000009E-3</c:v>
                      </c:pt>
                      <c:pt idx="322">
                        <c:v>8.3184999999999995E-3</c:v>
                      </c:pt>
                      <c:pt idx="323">
                        <c:v>8.3490000000000005E-3</c:v>
                      </c:pt>
                      <c:pt idx="324">
                        <c:v>8.3839999999999991E-3</c:v>
                      </c:pt>
                      <c:pt idx="325">
                        <c:v>8.4135000000000008E-3</c:v>
                      </c:pt>
                      <c:pt idx="326">
                        <c:v>8.4485000000000011E-3</c:v>
                      </c:pt>
                      <c:pt idx="327">
                        <c:v>8.4795000000000009E-3</c:v>
                      </c:pt>
                      <c:pt idx="328">
                        <c:v>8.5140000000000007E-3</c:v>
                      </c:pt>
                      <c:pt idx="329">
                        <c:v>8.5425000000000015E-3</c:v>
                      </c:pt>
                      <c:pt idx="330">
                        <c:v>8.5745000000000005E-3</c:v>
                      </c:pt>
                      <c:pt idx="331">
                        <c:v>8.6035E-3</c:v>
                      </c:pt>
                      <c:pt idx="332">
                        <c:v>8.6300000000000023E-3</c:v>
                      </c:pt>
                      <c:pt idx="333">
                        <c:v>8.661000000000002E-3</c:v>
                      </c:pt>
                      <c:pt idx="334">
                        <c:v>8.6970000000000016E-3</c:v>
                      </c:pt>
                      <c:pt idx="335">
                        <c:v>8.7290000000000006E-3</c:v>
                      </c:pt>
                      <c:pt idx="336">
                        <c:v>8.7610000000000014E-3</c:v>
                      </c:pt>
                      <c:pt idx="337">
                        <c:v>8.7884999999999994E-3</c:v>
                      </c:pt>
                      <c:pt idx="338">
                        <c:v>8.8195000000000009E-3</c:v>
                      </c:pt>
                      <c:pt idx="339">
                        <c:v>8.8459999999999997E-3</c:v>
                      </c:pt>
                      <c:pt idx="340">
                        <c:v>8.8710000000000004E-3</c:v>
                      </c:pt>
                      <c:pt idx="341">
                        <c:v>8.9060000000000007E-3</c:v>
                      </c:pt>
                      <c:pt idx="342">
                        <c:v>8.9435000000000001E-3</c:v>
                      </c:pt>
                      <c:pt idx="343">
                        <c:v>8.9780000000000016E-3</c:v>
                      </c:pt>
                      <c:pt idx="344">
                        <c:v>9.0090000000000014E-3</c:v>
                      </c:pt>
                      <c:pt idx="345">
                        <c:v>9.0435000000000029E-3</c:v>
                      </c:pt>
                      <c:pt idx="346">
                        <c:v>9.0720000000000019E-3</c:v>
                      </c:pt>
                      <c:pt idx="347">
                        <c:v>9.1090000000000008E-3</c:v>
                      </c:pt>
                      <c:pt idx="348">
                        <c:v>9.1475000000000011E-3</c:v>
                      </c:pt>
                      <c:pt idx="349">
                        <c:v>9.1790000000000014E-3</c:v>
                      </c:pt>
                      <c:pt idx="350">
                        <c:v>9.2135000000000012E-3</c:v>
                      </c:pt>
                      <c:pt idx="351">
                        <c:v>9.2405000000000004E-3</c:v>
                      </c:pt>
                      <c:pt idx="352">
                        <c:v>9.2849999999999999E-3</c:v>
                      </c:pt>
                      <c:pt idx="353">
                        <c:v>9.3279999999999995E-3</c:v>
                      </c:pt>
                      <c:pt idx="354">
                        <c:v>9.3615E-3</c:v>
                      </c:pt>
                      <c:pt idx="355">
                        <c:v>9.3919999999999993E-3</c:v>
                      </c:pt>
                      <c:pt idx="356">
                        <c:v>9.417E-3</c:v>
                      </c:pt>
                      <c:pt idx="357">
                        <c:v>9.4554999999999986E-3</c:v>
                      </c:pt>
                      <c:pt idx="358">
                        <c:v>9.4885000000000004E-3</c:v>
                      </c:pt>
                      <c:pt idx="359">
                        <c:v>9.610500000000001E-3</c:v>
                      </c:pt>
                      <c:pt idx="360">
                        <c:v>9.6445000000000003E-3</c:v>
                      </c:pt>
                      <c:pt idx="361">
                        <c:v>9.6834999999999994E-3</c:v>
                      </c:pt>
                      <c:pt idx="362">
                        <c:v>9.7205E-3</c:v>
                      </c:pt>
                      <c:pt idx="363">
                        <c:v>9.754500000000001E-3</c:v>
                      </c:pt>
                      <c:pt idx="364">
                        <c:v>9.7834999999999988E-3</c:v>
                      </c:pt>
                      <c:pt idx="365">
                        <c:v>9.811499999999999E-3</c:v>
                      </c:pt>
                      <c:pt idx="366">
                        <c:v>9.8355000000000022E-3</c:v>
                      </c:pt>
                      <c:pt idx="367">
                        <c:v>9.8619999999999992E-3</c:v>
                      </c:pt>
                      <c:pt idx="368">
                        <c:v>9.8914999999999993E-3</c:v>
                      </c:pt>
                      <c:pt idx="369">
                        <c:v>9.9209999999999975E-3</c:v>
                      </c:pt>
                      <c:pt idx="370">
                        <c:v>9.9534999999999988E-3</c:v>
                      </c:pt>
                      <c:pt idx="371">
                        <c:v>9.9879999999999986E-3</c:v>
                      </c:pt>
                      <c:pt idx="372">
                        <c:v>1.0019499999999999E-2</c:v>
                      </c:pt>
                      <c:pt idx="373">
                        <c:v>1.0060999999999997E-2</c:v>
                      </c:pt>
                      <c:pt idx="374">
                        <c:v>1.00965E-2</c:v>
                      </c:pt>
                      <c:pt idx="375">
                        <c:v>1.01295E-2</c:v>
                      </c:pt>
                      <c:pt idx="376">
                        <c:v>1.0158499999999999E-2</c:v>
                      </c:pt>
                      <c:pt idx="377">
                        <c:v>1.0194000000000002E-2</c:v>
                      </c:pt>
                      <c:pt idx="378">
                        <c:v>1.02215E-2</c:v>
                      </c:pt>
                      <c:pt idx="379">
                        <c:v>1.0253999999999999E-2</c:v>
                      </c:pt>
                      <c:pt idx="380">
                        <c:v>1.0295499999999997E-2</c:v>
                      </c:pt>
                      <c:pt idx="381">
                        <c:v>1.0338499999999999E-2</c:v>
                      </c:pt>
                      <c:pt idx="382">
                        <c:v>1.0380499999999999E-2</c:v>
                      </c:pt>
                      <c:pt idx="383">
                        <c:v>1.04145E-2</c:v>
                      </c:pt>
                      <c:pt idx="384">
                        <c:v>1.0452499999999998E-2</c:v>
                      </c:pt>
                      <c:pt idx="385">
                        <c:v>1.0495499999999998E-2</c:v>
                      </c:pt>
                      <c:pt idx="386">
                        <c:v>1.0529999999999999E-2</c:v>
                      </c:pt>
                      <c:pt idx="387">
                        <c:v>1.0565E-2</c:v>
                      </c:pt>
                      <c:pt idx="388">
                        <c:v>1.0612000000000002E-2</c:v>
                      </c:pt>
                      <c:pt idx="389">
                        <c:v>1.0650999999999999E-2</c:v>
                      </c:pt>
                      <c:pt idx="390">
                        <c:v>1.0682499999999999E-2</c:v>
                      </c:pt>
                      <c:pt idx="391">
                        <c:v>1.0716499999999997E-2</c:v>
                      </c:pt>
                      <c:pt idx="392">
                        <c:v>1.0760499999999997E-2</c:v>
                      </c:pt>
                      <c:pt idx="393">
                        <c:v>1.0790999999999997E-2</c:v>
                      </c:pt>
                      <c:pt idx="394">
                        <c:v>1.0844999999999999E-2</c:v>
                      </c:pt>
                      <c:pt idx="395">
                        <c:v>1.0882999999999999E-2</c:v>
                      </c:pt>
                      <c:pt idx="396">
                        <c:v>1.0919499999999997E-2</c:v>
                      </c:pt>
                      <c:pt idx="397">
                        <c:v>1.0960999999999999E-2</c:v>
                      </c:pt>
                      <c:pt idx="398">
                        <c:v>1.1007499999999996E-2</c:v>
                      </c:pt>
                      <c:pt idx="399">
                        <c:v>1.1039499999999995E-2</c:v>
                      </c:pt>
                      <c:pt idx="400">
                        <c:v>1.1084499999999997E-2</c:v>
                      </c:pt>
                      <c:pt idx="401">
                        <c:v>1.11285E-2</c:v>
                      </c:pt>
                      <c:pt idx="402">
                        <c:v>1.1179E-2</c:v>
                      </c:pt>
                      <c:pt idx="403">
                        <c:v>1.1215999999999997E-2</c:v>
                      </c:pt>
                      <c:pt idx="404">
                        <c:v>1.1255999999999997E-2</c:v>
                      </c:pt>
                      <c:pt idx="405">
                        <c:v>1.1303499999999996E-2</c:v>
                      </c:pt>
                      <c:pt idx="406">
                        <c:v>1.1336499999999992E-2</c:v>
                      </c:pt>
                      <c:pt idx="407">
                        <c:v>1.1375499999999993E-2</c:v>
                      </c:pt>
                      <c:pt idx="408">
                        <c:v>1.1422999999999996E-2</c:v>
                      </c:pt>
                      <c:pt idx="409">
                        <c:v>1.1457999999999998E-2</c:v>
                      </c:pt>
                      <c:pt idx="410">
                        <c:v>1.1497499999999996E-2</c:v>
                      </c:pt>
                      <c:pt idx="411">
                        <c:v>1.1536999999999995E-2</c:v>
                      </c:pt>
                      <c:pt idx="412">
                        <c:v>1.1576499999999995E-2</c:v>
                      </c:pt>
                      <c:pt idx="413">
                        <c:v>1.1620999999999998E-2</c:v>
                      </c:pt>
                      <c:pt idx="414">
                        <c:v>1.1662499999999996E-2</c:v>
                      </c:pt>
                      <c:pt idx="415">
                        <c:v>1.1737500000000001E-2</c:v>
                      </c:pt>
                      <c:pt idx="416">
                        <c:v>1.1785999999999996E-2</c:v>
                      </c:pt>
                      <c:pt idx="417">
                        <c:v>1.1817499999999996E-2</c:v>
                      </c:pt>
                      <c:pt idx="418">
                        <c:v>1.1856E-2</c:v>
                      </c:pt>
                      <c:pt idx="419">
                        <c:v>1.1889000000000004E-2</c:v>
                      </c:pt>
                      <c:pt idx="420">
                        <c:v>1.1927999999999996E-2</c:v>
                      </c:pt>
                      <c:pt idx="421">
                        <c:v>1.1971999999999997E-2</c:v>
                      </c:pt>
                      <c:pt idx="422">
                        <c:v>1.2021499999999997E-2</c:v>
                      </c:pt>
                      <c:pt idx="423">
                        <c:v>1.2069499999999997E-2</c:v>
                      </c:pt>
                      <c:pt idx="424">
                        <c:v>1.2101999999999996E-2</c:v>
                      </c:pt>
                      <c:pt idx="425">
                        <c:v>1.21365E-2</c:v>
                      </c:pt>
                      <c:pt idx="426">
                        <c:v>1.2174500000000001E-2</c:v>
                      </c:pt>
                      <c:pt idx="427">
                        <c:v>1.22075E-2</c:v>
                      </c:pt>
                      <c:pt idx="428">
                        <c:v>1.2244E-2</c:v>
                      </c:pt>
                      <c:pt idx="429">
                        <c:v>1.2264499999999998E-2</c:v>
                      </c:pt>
                      <c:pt idx="430">
                        <c:v>1.2302999999999998E-2</c:v>
                      </c:pt>
                      <c:pt idx="431">
                        <c:v>1.2327499999999998E-2</c:v>
                      </c:pt>
                      <c:pt idx="432">
                        <c:v>1.2367499999999997E-2</c:v>
                      </c:pt>
                      <c:pt idx="433">
                        <c:v>1.2390499999999995E-2</c:v>
                      </c:pt>
                      <c:pt idx="434">
                        <c:v>1.2418499999999994E-2</c:v>
                      </c:pt>
                      <c:pt idx="435">
                        <c:v>1.2437999999999994E-2</c:v>
                      </c:pt>
                      <c:pt idx="436">
                        <c:v>1.2468499999999992E-2</c:v>
                      </c:pt>
                      <c:pt idx="437">
                        <c:v>1.2496999999999994E-2</c:v>
                      </c:pt>
                      <c:pt idx="438">
                        <c:v>1.2523999999999995E-2</c:v>
                      </c:pt>
                      <c:pt idx="439">
                        <c:v>1.2544499999999997E-2</c:v>
                      </c:pt>
                      <c:pt idx="440">
                        <c:v>1.2563999999999995E-2</c:v>
                      </c:pt>
                      <c:pt idx="441">
                        <c:v>1.2594499999999993E-2</c:v>
                      </c:pt>
                      <c:pt idx="442">
                        <c:v>1.2616499999999992E-2</c:v>
                      </c:pt>
                      <c:pt idx="443">
                        <c:v>1.2647499999999994E-2</c:v>
                      </c:pt>
                      <c:pt idx="444">
                        <c:v>1.2677999999999991E-2</c:v>
                      </c:pt>
                      <c:pt idx="445">
                        <c:v>1.2707499999999993E-2</c:v>
                      </c:pt>
                      <c:pt idx="446">
                        <c:v>1.2735499999999993E-2</c:v>
                      </c:pt>
                      <c:pt idx="447">
                        <c:v>1.2769499999999991E-2</c:v>
                      </c:pt>
                      <c:pt idx="448">
                        <c:v>1.2805999999999994E-2</c:v>
                      </c:pt>
                      <c:pt idx="449">
                        <c:v>1.2844999999999995E-2</c:v>
                      </c:pt>
                      <c:pt idx="450">
                        <c:v>1.2874499999999995E-2</c:v>
                      </c:pt>
                      <c:pt idx="451">
                        <c:v>1.2906999999999995E-2</c:v>
                      </c:pt>
                      <c:pt idx="452">
                        <c:v>1.2945499999999997E-2</c:v>
                      </c:pt>
                      <c:pt idx="453">
                        <c:v>1.2970999999999995E-2</c:v>
                      </c:pt>
                      <c:pt idx="454">
                        <c:v>1.3003499999999996E-2</c:v>
                      </c:pt>
                      <c:pt idx="455">
                        <c:v>1.3031999999999995E-2</c:v>
                      </c:pt>
                      <c:pt idx="456">
                        <c:v>1.3070499999999995E-2</c:v>
                      </c:pt>
                      <c:pt idx="457">
                        <c:v>1.3102999999999997E-2</c:v>
                      </c:pt>
                      <c:pt idx="458">
                        <c:v>1.3134999999999994E-2</c:v>
                      </c:pt>
                      <c:pt idx="459">
                        <c:v>1.3133499999999996E-2</c:v>
                      </c:pt>
                      <c:pt idx="460">
                        <c:v>1.3154499999999993E-2</c:v>
                      </c:pt>
                      <c:pt idx="461">
                        <c:v>1.3194999999999995E-2</c:v>
                      </c:pt>
                      <c:pt idx="462">
                        <c:v>1.3225499999999996E-2</c:v>
                      </c:pt>
                      <c:pt idx="463">
                        <c:v>1.3234999999999997E-2</c:v>
                      </c:pt>
                      <c:pt idx="464">
                        <c:v>1.3262999999999999E-2</c:v>
                      </c:pt>
                      <c:pt idx="465">
                        <c:v>1.3317499999999999E-2</c:v>
                      </c:pt>
                      <c:pt idx="466">
                        <c:v>1.3362499999999999E-2</c:v>
                      </c:pt>
                      <c:pt idx="467">
                        <c:v>1.33855E-2</c:v>
                      </c:pt>
                      <c:pt idx="468">
                        <c:v>1.3410499999999999E-2</c:v>
                      </c:pt>
                      <c:pt idx="469">
                        <c:v>1.3436999999999998E-2</c:v>
                      </c:pt>
                      <c:pt idx="470">
                        <c:v>1.3464499999999997E-2</c:v>
                      </c:pt>
                      <c:pt idx="471">
                        <c:v>1.3494000000000001E-2</c:v>
                      </c:pt>
                      <c:pt idx="472">
                        <c:v>1.3506000000000001E-2</c:v>
                      </c:pt>
                      <c:pt idx="473">
                        <c:v>1.3539499999999999E-2</c:v>
                      </c:pt>
                      <c:pt idx="474">
                        <c:v>1.3560500000000001E-2</c:v>
                      </c:pt>
                      <c:pt idx="475">
                        <c:v>1.3598000000000004E-2</c:v>
                      </c:pt>
                      <c:pt idx="476">
                        <c:v>1.3630500000000004E-2</c:v>
                      </c:pt>
                      <c:pt idx="477">
                        <c:v>1.3656000000000001E-2</c:v>
                      </c:pt>
                      <c:pt idx="478">
                        <c:v>1.3692500000000005E-2</c:v>
                      </c:pt>
                      <c:pt idx="479">
                        <c:v>1.3731000000000004E-2</c:v>
                      </c:pt>
                      <c:pt idx="480">
                        <c:v>1.3770500000000005E-2</c:v>
                      </c:pt>
                      <c:pt idx="481">
                        <c:v>1.3795000000000007E-2</c:v>
                      </c:pt>
                      <c:pt idx="482">
                        <c:v>1.3817000000000006E-2</c:v>
                      </c:pt>
                      <c:pt idx="483">
                        <c:v>1.3857000000000006E-2</c:v>
                      </c:pt>
                      <c:pt idx="484">
                        <c:v>1.3889500000000008E-2</c:v>
                      </c:pt>
                      <c:pt idx="485">
                        <c:v>1.3928000000000006E-2</c:v>
                      </c:pt>
                      <c:pt idx="486">
                        <c:v>1.3961500000000009E-2</c:v>
                      </c:pt>
                      <c:pt idx="487">
                        <c:v>1.3988000000000007E-2</c:v>
                      </c:pt>
                      <c:pt idx="488">
                        <c:v>1.4030500000000008E-2</c:v>
                      </c:pt>
                      <c:pt idx="489">
                        <c:v>1.4064500000000009E-2</c:v>
                      </c:pt>
                      <c:pt idx="490">
                        <c:v>1.4090000000000007E-2</c:v>
                      </c:pt>
                      <c:pt idx="491">
                        <c:v>1.4116500000000008E-2</c:v>
                      </c:pt>
                      <c:pt idx="492">
                        <c:v>1.4158500000000008E-2</c:v>
                      </c:pt>
                      <c:pt idx="493">
                        <c:v>1.4176500000000007E-2</c:v>
                      </c:pt>
                      <c:pt idx="494">
                        <c:v>1.4202500000000007E-2</c:v>
                      </c:pt>
                      <c:pt idx="495">
                        <c:v>1.4229000000000007E-2</c:v>
                      </c:pt>
                      <c:pt idx="496">
                        <c:v>1.4259000000000008E-2</c:v>
                      </c:pt>
                      <c:pt idx="497">
                        <c:v>1.4295500000000008E-2</c:v>
                      </c:pt>
                      <c:pt idx="498">
                        <c:v>1.4319500000000008E-2</c:v>
                      </c:pt>
                      <c:pt idx="499">
                        <c:v>1.4345000000000007E-2</c:v>
                      </c:pt>
                      <c:pt idx="500">
                        <c:v>1.4379500000000007E-2</c:v>
                      </c:pt>
                      <c:pt idx="501">
                        <c:v>1.4401000000000008E-2</c:v>
                      </c:pt>
                      <c:pt idx="502">
                        <c:v>1.4430500000000006E-2</c:v>
                      </c:pt>
                      <c:pt idx="503">
                        <c:v>1.4458000000000004E-2</c:v>
                      </c:pt>
                      <c:pt idx="504">
                        <c:v>1.4482500000000004E-2</c:v>
                      </c:pt>
                      <c:pt idx="505">
                        <c:v>1.4505500000000005E-2</c:v>
                      </c:pt>
                      <c:pt idx="506">
                        <c:v>1.4543500000000004E-2</c:v>
                      </c:pt>
                      <c:pt idx="507">
                        <c:v>1.4580500000000005E-2</c:v>
                      </c:pt>
                      <c:pt idx="508">
                        <c:v>1.4604000000000004E-2</c:v>
                      </c:pt>
                      <c:pt idx="509">
                        <c:v>1.4639000000000004E-2</c:v>
                      </c:pt>
                      <c:pt idx="510">
                        <c:v>1.4657500000000004E-2</c:v>
                      </c:pt>
                      <c:pt idx="511">
                        <c:v>1.4686500000000002E-2</c:v>
                      </c:pt>
                      <c:pt idx="512">
                        <c:v>1.4722500000000003E-2</c:v>
                      </c:pt>
                      <c:pt idx="513">
                        <c:v>1.4813500000000002E-2</c:v>
                      </c:pt>
                      <c:pt idx="514">
                        <c:v>1.4859000000000002E-2</c:v>
                      </c:pt>
                      <c:pt idx="515">
                        <c:v>1.4894000000000004E-2</c:v>
                      </c:pt>
                      <c:pt idx="516">
                        <c:v>1.4924000000000003E-2</c:v>
                      </c:pt>
                      <c:pt idx="517">
                        <c:v>1.4956500000000005E-2</c:v>
                      </c:pt>
                      <c:pt idx="518">
                        <c:v>1.4988500000000005E-2</c:v>
                      </c:pt>
                      <c:pt idx="519">
                        <c:v>1.5024500000000005E-2</c:v>
                      </c:pt>
                      <c:pt idx="520">
                        <c:v>1.5053500000000004E-2</c:v>
                      </c:pt>
                      <c:pt idx="521">
                        <c:v>1.5087000000000003E-2</c:v>
                      </c:pt>
                      <c:pt idx="522">
                        <c:v>1.5117500000000001E-2</c:v>
                      </c:pt>
                      <c:pt idx="523">
                        <c:v>1.5155500000000002E-2</c:v>
                      </c:pt>
                      <c:pt idx="524">
                        <c:v>1.5188500000000002E-2</c:v>
                      </c:pt>
                      <c:pt idx="525">
                        <c:v>1.5220000000000001E-2</c:v>
                      </c:pt>
                      <c:pt idx="526">
                        <c:v>1.5237999999999998E-2</c:v>
                      </c:pt>
                      <c:pt idx="527">
                        <c:v>1.5271999999999999E-2</c:v>
                      </c:pt>
                      <c:pt idx="528">
                        <c:v>1.5303000000000001E-2</c:v>
                      </c:pt>
                      <c:pt idx="529">
                        <c:v>1.5348499999999998E-2</c:v>
                      </c:pt>
                      <c:pt idx="530">
                        <c:v>1.5379499999999999E-2</c:v>
                      </c:pt>
                      <c:pt idx="531">
                        <c:v>1.5418499999999996E-2</c:v>
                      </c:pt>
                      <c:pt idx="532">
                        <c:v>1.5457999999999996E-2</c:v>
                      </c:pt>
                      <c:pt idx="533">
                        <c:v>1.5480999999999998E-2</c:v>
                      </c:pt>
                      <c:pt idx="534">
                        <c:v>1.5512499999999999E-2</c:v>
                      </c:pt>
                      <c:pt idx="535">
                        <c:v>1.5536999999999997E-2</c:v>
                      </c:pt>
                      <c:pt idx="536">
                        <c:v>1.5571499999999995E-2</c:v>
                      </c:pt>
                      <c:pt idx="537">
                        <c:v>1.5606999999999996E-2</c:v>
                      </c:pt>
                      <c:pt idx="538">
                        <c:v>1.5644999999999996E-2</c:v>
                      </c:pt>
                      <c:pt idx="539">
                        <c:v>1.5672999999999996E-2</c:v>
                      </c:pt>
                      <c:pt idx="540">
                        <c:v>1.5718499999999996E-2</c:v>
                      </c:pt>
                      <c:pt idx="541">
                        <c:v>1.5745999999999996E-2</c:v>
                      </c:pt>
                      <c:pt idx="542">
                        <c:v>1.5774999999999994E-2</c:v>
                      </c:pt>
                      <c:pt idx="543">
                        <c:v>1.5795999999999994E-2</c:v>
                      </c:pt>
                      <c:pt idx="544">
                        <c:v>1.5824499999999995E-2</c:v>
                      </c:pt>
                      <c:pt idx="545">
                        <c:v>1.5845999999999996E-2</c:v>
                      </c:pt>
                      <c:pt idx="546">
                        <c:v>1.5878499999999997E-2</c:v>
                      </c:pt>
                      <c:pt idx="547">
                        <c:v>1.5909999999999994E-2</c:v>
                      </c:pt>
                      <c:pt idx="548">
                        <c:v>1.5932499999999995E-2</c:v>
                      </c:pt>
                      <c:pt idx="549">
                        <c:v>1.5961999999999994E-2</c:v>
                      </c:pt>
                      <c:pt idx="550">
                        <c:v>1.5988999999999993E-2</c:v>
                      </c:pt>
                      <c:pt idx="551">
                        <c:v>1.6022499999999995E-2</c:v>
                      </c:pt>
                      <c:pt idx="552">
                        <c:v>1.6053499999999995E-2</c:v>
                      </c:pt>
                      <c:pt idx="553">
                        <c:v>1.6080999999999995E-2</c:v>
                      </c:pt>
                      <c:pt idx="554">
                        <c:v>1.6110999999999997E-2</c:v>
                      </c:pt>
                      <c:pt idx="555">
                        <c:v>1.6139499999999994E-2</c:v>
                      </c:pt>
                      <c:pt idx="556">
                        <c:v>1.6178999999999995E-2</c:v>
                      </c:pt>
                      <c:pt idx="557">
                        <c:v>1.6196499999999992E-2</c:v>
                      </c:pt>
                      <c:pt idx="558">
                        <c:v>1.622599999999999E-2</c:v>
                      </c:pt>
                      <c:pt idx="559">
                        <c:v>1.6164999999999992E-2</c:v>
                      </c:pt>
                      <c:pt idx="560">
                        <c:v>1.6187999999999991E-2</c:v>
                      </c:pt>
                      <c:pt idx="561">
                        <c:v>1.6217999999999993E-2</c:v>
                      </c:pt>
                      <c:pt idx="562">
                        <c:v>1.6244499999999992E-2</c:v>
                      </c:pt>
                      <c:pt idx="563">
                        <c:v>1.6265499999999995E-2</c:v>
                      </c:pt>
                      <c:pt idx="564">
                        <c:v>1.6298499999999997E-2</c:v>
                      </c:pt>
                      <c:pt idx="565">
                        <c:v>1.6337999999999995E-2</c:v>
                      </c:pt>
                      <c:pt idx="566">
                        <c:v>1.6371999999999994E-2</c:v>
                      </c:pt>
                      <c:pt idx="567">
                        <c:v>1.6408499999999996E-2</c:v>
                      </c:pt>
                      <c:pt idx="568">
                        <c:v>1.6393999999999992E-2</c:v>
                      </c:pt>
                      <c:pt idx="569">
                        <c:v>1.6437999999999994E-2</c:v>
                      </c:pt>
                      <c:pt idx="570">
                        <c:v>1.6462999999999995E-2</c:v>
                      </c:pt>
                      <c:pt idx="571">
                        <c:v>1.6495499999999993E-2</c:v>
                      </c:pt>
                      <c:pt idx="572">
                        <c:v>1.6531999999999995E-2</c:v>
                      </c:pt>
                      <c:pt idx="573">
                        <c:v>1.6554999999999993E-2</c:v>
                      </c:pt>
                      <c:pt idx="574">
                        <c:v>1.6576499999999997E-2</c:v>
                      </c:pt>
                      <c:pt idx="575">
                        <c:v>1.6605999999999996E-2</c:v>
                      </c:pt>
                      <c:pt idx="576">
                        <c:v>1.6637999999999997E-2</c:v>
                      </c:pt>
                      <c:pt idx="577">
                        <c:v>1.6672499999999993E-2</c:v>
                      </c:pt>
                      <c:pt idx="578">
                        <c:v>1.6706999999999993E-2</c:v>
                      </c:pt>
                      <c:pt idx="579">
                        <c:v>1.673949999999999E-2</c:v>
                      </c:pt>
                      <c:pt idx="580">
                        <c:v>1.6763999999999994E-2</c:v>
                      </c:pt>
                      <c:pt idx="581">
                        <c:v>1.6806999999999996E-2</c:v>
                      </c:pt>
                      <c:pt idx="582">
                        <c:v>1.6841999999999996E-2</c:v>
                      </c:pt>
                      <c:pt idx="583">
                        <c:v>1.6882999999999995E-2</c:v>
                      </c:pt>
                      <c:pt idx="584">
                        <c:v>1.6941999999999999E-2</c:v>
                      </c:pt>
                      <c:pt idx="585">
                        <c:v>1.6967499999999996E-2</c:v>
                      </c:pt>
                      <c:pt idx="586">
                        <c:v>1.6993999999999995E-2</c:v>
                      </c:pt>
                      <c:pt idx="587">
                        <c:v>1.7021499999999995E-2</c:v>
                      </c:pt>
                      <c:pt idx="588">
                        <c:v>1.7057499999999993E-2</c:v>
                      </c:pt>
                      <c:pt idx="589">
                        <c:v>1.708549999999999E-2</c:v>
                      </c:pt>
                      <c:pt idx="590">
                        <c:v>1.7116999999999993E-2</c:v>
                      </c:pt>
                      <c:pt idx="591">
                        <c:v>1.7146999999999992E-2</c:v>
                      </c:pt>
                      <c:pt idx="592">
                        <c:v>1.7172499999999993E-2</c:v>
                      </c:pt>
                      <c:pt idx="593">
                        <c:v>1.7412999999999994E-2</c:v>
                      </c:pt>
                      <c:pt idx="594">
                        <c:v>1.7471999999999994E-2</c:v>
                      </c:pt>
                      <c:pt idx="595">
                        <c:v>1.7503999999999992E-2</c:v>
                      </c:pt>
                      <c:pt idx="596">
                        <c:v>1.7524999999999995E-2</c:v>
                      </c:pt>
                      <c:pt idx="597">
                        <c:v>1.7554999999999994E-2</c:v>
                      </c:pt>
                      <c:pt idx="598">
                        <c:v>1.7583499999999995E-2</c:v>
                      </c:pt>
                      <c:pt idx="599">
                        <c:v>1.7622499999999996E-2</c:v>
                      </c:pt>
                      <c:pt idx="600">
                        <c:v>1.7661499999999997E-2</c:v>
                      </c:pt>
                      <c:pt idx="601">
                        <c:v>1.7702499999999996E-2</c:v>
                      </c:pt>
                      <c:pt idx="602">
                        <c:v>1.7726499999999992E-2</c:v>
                      </c:pt>
                      <c:pt idx="603">
                        <c:v>1.7760499999999999E-2</c:v>
                      </c:pt>
                      <c:pt idx="604">
                        <c:v>1.7800499999999997E-2</c:v>
                      </c:pt>
                      <c:pt idx="605">
                        <c:v>1.7829499999999995E-2</c:v>
                      </c:pt>
                      <c:pt idx="606">
                        <c:v>1.7869999999999997E-2</c:v>
                      </c:pt>
                      <c:pt idx="607">
                        <c:v>1.7903999999999996E-2</c:v>
                      </c:pt>
                      <c:pt idx="608">
                        <c:v>1.7926999999999995E-2</c:v>
                      </c:pt>
                      <c:pt idx="609">
                        <c:v>1.7975499999999995E-2</c:v>
                      </c:pt>
                      <c:pt idx="610">
                        <c:v>1.8014499999999996E-2</c:v>
                      </c:pt>
                      <c:pt idx="611">
                        <c:v>1.8044499999999995E-2</c:v>
                      </c:pt>
                      <c:pt idx="612">
                        <c:v>1.8081499999999993E-2</c:v>
                      </c:pt>
                      <c:pt idx="613">
                        <c:v>1.8109999999999994E-2</c:v>
                      </c:pt>
                      <c:pt idx="614">
                        <c:v>1.8143499999999993E-2</c:v>
                      </c:pt>
                      <c:pt idx="615">
                        <c:v>1.8140999999999997E-2</c:v>
                      </c:pt>
                      <c:pt idx="616">
                        <c:v>1.8168999999999994E-2</c:v>
                      </c:pt>
                      <c:pt idx="617">
                        <c:v>1.8209499999999993E-2</c:v>
                      </c:pt>
                      <c:pt idx="618">
                        <c:v>1.8238999999999995E-2</c:v>
                      </c:pt>
                      <c:pt idx="619">
                        <c:v>1.8287499999999995E-2</c:v>
                      </c:pt>
                      <c:pt idx="620">
                        <c:v>1.8319999999999993E-2</c:v>
                      </c:pt>
                      <c:pt idx="621">
                        <c:v>1.8352499999999994E-2</c:v>
                      </c:pt>
                      <c:pt idx="622">
                        <c:v>1.8388499999999995E-2</c:v>
                      </c:pt>
                      <c:pt idx="623">
                        <c:v>1.8420499999999996E-2</c:v>
                      </c:pt>
                      <c:pt idx="624">
                        <c:v>1.8460999999999995E-2</c:v>
                      </c:pt>
                      <c:pt idx="625">
                        <c:v>1.8500999999999993E-2</c:v>
                      </c:pt>
                      <c:pt idx="626">
                        <c:v>1.8536499999999997E-2</c:v>
                      </c:pt>
                      <c:pt idx="627">
                        <c:v>1.8575499999999995E-2</c:v>
                      </c:pt>
                      <c:pt idx="628">
                        <c:v>1.8614999999999996E-2</c:v>
                      </c:pt>
                      <c:pt idx="629">
                        <c:v>1.8665999999999999E-2</c:v>
                      </c:pt>
                      <c:pt idx="630">
                        <c:v>1.8699999999999998E-2</c:v>
                      </c:pt>
                      <c:pt idx="631">
                        <c:v>1.8736499999999996E-2</c:v>
                      </c:pt>
                      <c:pt idx="632">
                        <c:v>1.8770499999999996E-2</c:v>
                      </c:pt>
                      <c:pt idx="633">
                        <c:v>1.8828499999999995E-2</c:v>
                      </c:pt>
                      <c:pt idx="634">
                        <c:v>1.8860999999999996E-2</c:v>
                      </c:pt>
                      <c:pt idx="635">
                        <c:v>1.8905499999999999E-2</c:v>
                      </c:pt>
                      <c:pt idx="636">
                        <c:v>1.8960999999999995E-2</c:v>
                      </c:pt>
                      <c:pt idx="637">
                        <c:v>1.8994999999999995E-2</c:v>
                      </c:pt>
                      <c:pt idx="638">
                        <c:v>1.9035999999999994E-2</c:v>
                      </c:pt>
                      <c:pt idx="639">
                        <c:v>1.9082999999999999E-2</c:v>
                      </c:pt>
                      <c:pt idx="640">
                        <c:v>1.9122499999999997E-2</c:v>
                      </c:pt>
                      <c:pt idx="641">
                        <c:v>1.9166499999999996E-2</c:v>
                      </c:pt>
                      <c:pt idx="642">
                        <c:v>1.9210500000000002E-2</c:v>
                      </c:pt>
                      <c:pt idx="643">
                        <c:v>1.9255000000000001E-2</c:v>
                      </c:pt>
                      <c:pt idx="644">
                        <c:v>1.9299499999999997E-2</c:v>
                      </c:pt>
                      <c:pt idx="645">
                        <c:v>1.9348500000000001E-2</c:v>
                      </c:pt>
                      <c:pt idx="646">
                        <c:v>1.9396499999999997E-2</c:v>
                      </c:pt>
                      <c:pt idx="647">
                        <c:v>1.9438E-2</c:v>
                      </c:pt>
                      <c:pt idx="648">
                        <c:v>1.9471499999999996E-2</c:v>
                      </c:pt>
                      <c:pt idx="649">
                        <c:v>1.9507E-2</c:v>
                      </c:pt>
                      <c:pt idx="650">
                        <c:v>1.9549999999999998E-2</c:v>
                      </c:pt>
                      <c:pt idx="651">
                        <c:v>1.9581499999999995E-2</c:v>
                      </c:pt>
                      <c:pt idx="652">
                        <c:v>1.9614999999999997E-2</c:v>
                      </c:pt>
                      <c:pt idx="653">
                        <c:v>1.9655999999999996E-2</c:v>
                      </c:pt>
                      <c:pt idx="654">
                        <c:v>1.9698499999999997E-2</c:v>
                      </c:pt>
                      <c:pt idx="655">
                        <c:v>1.9728499999999996E-2</c:v>
                      </c:pt>
                      <c:pt idx="656">
                        <c:v>1.9766999999999993E-2</c:v>
                      </c:pt>
                      <c:pt idx="657">
                        <c:v>1.9794999999999997E-2</c:v>
                      </c:pt>
                      <c:pt idx="658">
                        <c:v>1.9833499999999997E-2</c:v>
                      </c:pt>
                      <c:pt idx="659">
                        <c:v>1.9867999999999997E-2</c:v>
                      </c:pt>
                      <c:pt idx="660">
                        <c:v>1.9905499999999996E-2</c:v>
                      </c:pt>
                      <c:pt idx="661">
                        <c:v>1.9936999999999996E-2</c:v>
                      </c:pt>
                      <c:pt idx="662">
                        <c:v>1.9966999999999995E-2</c:v>
                      </c:pt>
                      <c:pt idx="663">
                        <c:v>2.0010999999999998E-2</c:v>
                      </c:pt>
                      <c:pt idx="664">
                        <c:v>2.0049999999999998E-2</c:v>
                      </c:pt>
                      <c:pt idx="665">
                        <c:v>2.0071999999999996E-2</c:v>
                      </c:pt>
                      <c:pt idx="666">
                        <c:v>2.0098999999999999E-2</c:v>
                      </c:pt>
                      <c:pt idx="667">
                        <c:v>2.0149000000000004E-2</c:v>
                      </c:pt>
                      <c:pt idx="668">
                        <c:v>2.01865E-2</c:v>
                      </c:pt>
                      <c:pt idx="669">
                        <c:v>2.0215999999999998E-2</c:v>
                      </c:pt>
                      <c:pt idx="670">
                        <c:v>2.0258999999999999E-2</c:v>
                      </c:pt>
                      <c:pt idx="671">
                        <c:v>2.0295500000000005E-2</c:v>
                      </c:pt>
                      <c:pt idx="672">
                        <c:v>2.0358500000000005E-2</c:v>
                      </c:pt>
                      <c:pt idx="673">
                        <c:v>2.0387000000000009E-2</c:v>
                      </c:pt>
                      <c:pt idx="674">
                        <c:v>2.0437000000000011E-2</c:v>
                      </c:pt>
                      <c:pt idx="675">
                        <c:v>2.0470500000000006E-2</c:v>
                      </c:pt>
                      <c:pt idx="676">
                        <c:v>2.0505500000000006E-2</c:v>
                      </c:pt>
                      <c:pt idx="677">
                        <c:v>2.0510500000000004E-2</c:v>
                      </c:pt>
                      <c:pt idx="678">
                        <c:v>2.0554000000000003E-2</c:v>
                      </c:pt>
                      <c:pt idx="679">
                        <c:v>2.0595500000000006E-2</c:v>
                      </c:pt>
                      <c:pt idx="680">
                        <c:v>2.0634500000000004E-2</c:v>
                      </c:pt>
                      <c:pt idx="681">
                        <c:v>2.0675000000000009E-2</c:v>
                      </c:pt>
                      <c:pt idx="682">
                        <c:v>2.0726500000000002E-2</c:v>
                      </c:pt>
                      <c:pt idx="683">
                        <c:v>2.0760500000000008E-2</c:v>
                      </c:pt>
                      <c:pt idx="684">
                        <c:v>2.0796500000000006E-2</c:v>
                      </c:pt>
                      <c:pt idx="685">
                        <c:v>2.0837499999999998E-2</c:v>
                      </c:pt>
                      <c:pt idx="686">
                        <c:v>2.0877E-2</c:v>
                      </c:pt>
                      <c:pt idx="687">
                        <c:v>2.0919500000000008E-2</c:v>
                      </c:pt>
                      <c:pt idx="688">
                        <c:v>2.0949500000000006E-2</c:v>
                      </c:pt>
                      <c:pt idx="689">
                        <c:v>2.0990000000000012E-2</c:v>
                      </c:pt>
                      <c:pt idx="690">
                        <c:v>2.1039500000000006E-2</c:v>
                      </c:pt>
                      <c:pt idx="691">
                        <c:v>2.1079000000000007E-2</c:v>
                      </c:pt>
                      <c:pt idx="692">
                        <c:v>2.1112000000000006E-2</c:v>
                      </c:pt>
                      <c:pt idx="693">
                        <c:v>2.1169500000000011E-2</c:v>
                      </c:pt>
                      <c:pt idx="694">
                        <c:v>2.1214000000000007E-2</c:v>
                      </c:pt>
                      <c:pt idx="695">
                        <c:v>2.125800000000001E-2</c:v>
                      </c:pt>
                      <c:pt idx="696">
                        <c:v>2.1301000000000004E-2</c:v>
                      </c:pt>
                      <c:pt idx="697">
                        <c:v>2.1330500000000009E-2</c:v>
                      </c:pt>
                      <c:pt idx="698">
                        <c:v>2.1380500000000007E-2</c:v>
                      </c:pt>
                      <c:pt idx="699">
                        <c:v>2.1419000000000001E-2</c:v>
                      </c:pt>
                      <c:pt idx="700">
                        <c:v>2.1461500000000001E-2</c:v>
                      </c:pt>
                      <c:pt idx="701">
                        <c:v>2.1508999999999997E-2</c:v>
                      </c:pt>
                      <c:pt idx="702">
                        <c:v>2.1551499999999994E-2</c:v>
                      </c:pt>
                      <c:pt idx="703">
                        <c:v>2.1601499999999999E-2</c:v>
                      </c:pt>
                      <c:pt idx="704">
                        <c:v>2.1645999999999995E-2</c:v>
                      </c:pt>
                      <c:pt idx="705">
                        <c:v>2.17025E-2</c:v>
                      </c:pt>
                      <c:pt idx="706">
                        <c:v>2.1734499999999993E-2</c:v>
                      </c:pt>
                      <c:pt idx="707">
                        <c:v>2.1777999999999999E-2</c:v>
                      </c:pt>
                      <c:pt idx="708">
                        <c:v>2.1829499999999998E-2</c:v>
                      </c:pt>
                      <c:pt idx="709">
                        <c:v>2.1878499999999995E-2</c:v>
                      </c:pt>
                      <c:pt idx="710">
                        <c:v>2.19355E-2</c:v>
                      </c:pt>
                      <c:pt idx="711">
                        <c:v>2.1971000000000004E-2</c:v>
                      </c:pt>
                      <c:pt idx="712">
                        <c:v>2.2012000000000004E-2</c:v>
                      </c:pt>
                      <c:pt idx="713">
                        <c:v>2.2053000000000003E-2</c:v>
                      </c:pt>
                      <c:pt idx="714">
                        <c:v>2.2094500000000006E-2</c:v>
                      </c:pt>
                      <c:pt idx="715">
                        <c:v>2.2137000000000007E-2</c:v>
                      </c:pt>
                      <c:pt idx="716">
                        <c:v>2.2163000000000009E-2</c:v>
                      </c:pt>
                      <c:pt idx="717">
                        <c:v>2.2206500000000004E-2</c:v>
                      </c:pt>
                      <c:pt idx="718">
                        <c:v>2.2250500000000003E-2</c:v>
                      </c:pt>
                      <c:pt idx="719">
                        <c:v>2.228500000000001E-2</c:v>
                      </c:pt>
                      <c:pt idx="720">
                        <c:v>2.2328000000000011E-2</c:v>
                      </c:pt>
                      <c:pt idx="721">
                        <c:v>2.2370000000000011E-2</c:v>
                      </c:pt>
                      <c:pt idx="722">
                        <c:v>2.2408000000000011E-2</c:v>
                      </c:pt>
                      <c:pt idx="723">
                        <c:v>2.2449500000000008E-2</c:v>
                      </c:pt>
                      <c:pt idx="724">
                        <c:v>2.2488500000000008E-2</c:v>
                      </c:pt>
                      <c:pt idx="725">
                        <c:v>2.2529500000000008E-2</c:v>
                      </c:pt>
                      <c:pt idx="726">
                        <c:v>2.2585500000000015E-2</c:v>
                      </c:pt>
                      <c:pt idx="727">
                        <c:v>2.2622500000000018E-2</c:v>
                      </c:pt>
                      <c:pt idx="728">
                        <c:v>2.2656500000000013E-2</c:v>
                      </c:pt>
                      <c:pt idx="729">
                        <c:v>2.2660500000000017E-2</c:v>
                      </c:pt>
                      <c:pt idx="730">
                        <c:v>2.2706000000000018E-2</c:v>
                      </c:pt>
                      <c:pt idx="731">
                        <c:v>2.2741000000000015E-2</c:v>
                      </c:pt>
                      <c:pt idx="732">
                        <c:v>2.2779500000000018E-2</c:v>
                      </c:pt>
                      <c:pt idx="733">
                        <c:v>2.2836000000000019E-2</c:v>
                      </c:pt>
                      <c:pt idx="734">
                        <c:v>2.2875500000000014E-2</c:v>
                      </c:pt>
                      <c:pt idx="735">
                        <c:v>2.2929000000000012E-2</c:v>
                      </c:pt>
                      <c:pt idx="736">
                        <c:v>2.2966000000000011E-2</c:v>
                      </c:pt>
                      <c:pt idx="737">
                        <c:v>2.3004500000000011E-2</c:v>
                      </c:pt>
                      <c:pt idx="738">
                        <c:v>2.3041500000000013E-2</c:v>
                      </c:pt>
                      <c:pt idx="739">
                        <c:v>2.3097500000000014E-2</c:v>
                      </c:pt>
                      <c:pt idx="740">
                        <c:v>2.3137500000000016E-2</c:v>
                      </c:pt>
                      <c:pt idx="741">
                        <c:v>2.3184500000000021E-2</c:v>
                      </c:pt>
                      <c:pt idx="742">
                        <c:v>2.3227000000000015E-2</c:v>
                      </c:pt>
                      <c:pt idx="743">
                        <c:v>2.3280000000000012E-2</c:v>
                      </c:pt>
                      <c:pt idx="744">
                        <c:v>2.3327000000000007E-2</c:v>
                      </c:pt>
                      <c:pt idx="745">
                        <c:v>2.337800000000001E-2</c:v>
                      </c:pt>
                      <c:pt idx="746">
                        <c:v>2.3419500000000006E-2</c:v>
                      </c:pt>
                      <c:pt idx="747">
                        <c:v>2.3461000000000013E-2</c:v>
                      </c:pt>
                      <c:pt idx="748">
                        <c:v>2.350600000000001E-2</c:v>
                      </c:pt>
                      <c:pt idx="749">
                        <c:v>2.3550000000000012E-2</c:v>
                      </c:pt>
                      <c:pt idx="750">
                        <c:v>2.3597000000000014E-2</c:v>
                      </c:pt>
                      <c:pt idx="751">
                        <c:v>2.3638000000000017E-2</c:v>
                      </c:pt>
                      <c:pt idx="752">
                        <c:v>2.3675000000000015E-2</c:v>
                      </c:pt>
                      <c:pt idx="753">
                        <c:v>2.3713000000000012E-2</c:v>
                      </c:pt>
                      <c:pt idx="754">
                        <c:v>2.3762000000000009E-2</c:v>
                      </c:pt>
                      <c:pt idx="755">
                        <c:v>2.3806000000000008E-2</c:v>
                      </c:pt>
                      <c:pt idx="756">
                        <c:v>2.3847000000000011E-2</c:v>
                      </c:pt>
                      <c:pt idx="757">
                        <c:v>2.3894000000000006E-2</c:v>
                      </c:pt>
                      <c:pt idx="758">
                        <c:v>2.3931000000000004E-2</c:v>
                      </c:pt>
                      <c:pt idx="759">
                        <c:v>2.3983000000000008E-2</c:v>
                      </c:pt>
                      <c:pt idx="760">
                        <c:v>2.4045500000000004E-2</c:v>
                      </c:pt>
                      <c:pt idx="761">
                        <c:v>2.4062E-2</c:v>
                      </c:pt>
                      <c:pt idx="762">
                        <c:v>2.4097500000000004E-2</c:v>
                      </c:pt>
                      <c:pt idx="763">
                        <c:v>2.4152500000000004E-2</c:v>
                      </c:pt>
                      <c:pt idx="764">
                        <c:v>2.4251500000000002E-2</c:v>
                      </c:pt>
                      <c:pt idx="765">
                        <c:v>2.4298E-2</c:v>
                      </c:pt>
                      <c:pt idx="766">
                        <c:v>2.4350500000000001E-2</c:v>
                      </c:pt>
                      <c:pt idx="767">
                        <c:v>2.43775E-2</c:v>
                      </c:pt>
                      <c:pt idx="768">
                        <c:v>2.4456500000000003E-2</c:v>
                      </c:pt>
                      <c:pt idx="769">
                        <c:v>2.4498499999999996E-2</c:v>
                      </c:pt>
                      <c:pt idx="770">
                        <c:v>2.4549999999999995E-2</c:v>
                      </c:pt>
                      <c:pt idx="771">
                        <c:v>2.4585999999999997E-2</c:v>
                      </c:pt>
                      <c:pt idx="772">
                        <c:v>2.4623999999999997E-2</c:v>
                      </c:pt>
                      <c:pt idx="773">
                        <c:v>2.4668499999999999E-2</c:v>
                      </c:pt>
                      <c:pt idx="774">
                        <c:v>2.4714999999999997E-2</c:v>
                      </c:pt>
                      <c:pt idx="775">
                        <c:v>2.4764499999999998E-2</c:v>
                      </c:pt>
                      <c:pt idx="776">
                        <c:v>2.4804499999999997E-2</c:v>
                      </c:pt>
                      <c:pt idx="777">
                        <c:v>2.4841499999999996E-2</c:v>
                      </c:pt>
                      <c:pt idx="778">
                        <c:v>2.48915E-2</c:v>
                      </c:pt>
                      <c:pt idx="779">
                        <c:v>2.4923999999999998E-2</c:v>
                      </c:pt>
                      <c:pt idx="780">
                        <c:v>2.49465E-2</c:v>
                      </c:pt>
                      <c:pt idx="781">
                        <c:v>2.4972499999999998E-2</c:v>
                      </c:pt>
                      <c:pt idx="782">
                        <c:v>2.5017999999999999E-2</c:v>
                      </c:pt>
                      <c:pt idx="783">
                        <c:v>2.5052499999999991E-2</c:v>
                      </c:pt>
                      <c:pt idx="784">
                        <c:v>2.5054999999999997E-2</c:v>
                      </c:pt>
                      <c:pt idx="785">
                        <c:v>2.5093999999999995E-2</c:v>
                      </c:pt>
                      <c:pt idx="786">
                        <c:v>2.5136499999999992E-2</c:v>
                      </c:pt>
                      <c:pt idx="787">
                        <c:v>2.5172499999999993E-2</c:v>
                      </c:pt>
                      <c:pt idx="788">
                        <c:v>2.5188999999999989E-2</c:v>
                      </c:pt>
                      <c:pt idx="789">
                        <c:v>2.5224499999999993E-2</c:v>
                      </c:pt>
                      <c:pt idx="790">
                        <c:v>2.5269499999999993E-2</c:v>
                      </c:pt>
                      <c:pt idx="791">
                        <c:v>2.5309999999999992E-2</c:v>
                      </c:pt>
                      <c:pt idx="792">
                        <c:v>2.5350499999999995E-2</c:v>
                      </c:pt>
                      <c:pt idx="793">
                        <c:v>2.5183499999999998E-2</c:v>
                      </c:pt>
                      <c:pt idx="794">
                        <c:v>2.5186E-2</c:v>
                      </c:pt>
                      <c:pt idx="795">
                        <c:v>2.5222999999999999E-2</c:v>
                      </c:pt>
                      <c:pt idx="796">
                        <c:v>2.52725E-2</c:v>
                      </c:pt>
                      <c:pt idx="797">
                        <c:v>2.5303000000000006E-2</c:v>
                      </c:pt>
                      <c:pt idx="798">
                        <c:v>2.5338000000000003E-2</c:v>
                      </c:pt>
                      <c:pt idx="799">
                        <c:v>2.5374499999999998E-2</c:v>
                      </c:pt>
                      <c:pt idx="800">
                        <c:v>2.5399999999999999E-2</c:v>
                      </c:pt>
                      <c:pt idx="801">
                        <c:v>2.5434499999999999E-2</c:v>
                      </c:pt>
                      <c:pt idx="802">
                        <c:v>2.5466000000000003E-2</c:v>
                      </c:pt>
                      <c:pt idx="803">
                        <c:v>2.55015E-2</c:v>
                      </c:pt>
                      <c:pt idx="804">
                        <c:v>2.5524499999999999E-2</c:v>
                      </c:pt>
                      <c:pt idx="805">
                        <c:v>2.5549500000000003E-2</c:v>
                      </c:pt>
                      <c:pt idx="806">
                        <c:v>2.5574500000000003E-2</c:v>
                      </c:pt>
                      <c:pt idx="807">
                        <c:v>2.5615000000000002E-2</c:v>
                      </c:pt>
                      <c:pt idx="808">
                        <c:v>2.5649500000000009E-2</c:v>
                      </c:pt>
                      <c:pt idx="809">
                        <c:v>2.5675500000000007E-2</c:v>
                      </c:pt>
                      <c:pt idx="810">
                        <c:v>2.5703500000000004E-2</c:v>
                      </c:pt>
                      <c:pt idx="811">
                        <c:v>2.5738500000000008E-2</c:v>
                      </c:pt>
                      <c:pt idx="812">
                        <c:v>2.5767500000000002E-2</c:v>
                      </c:pt>
                      <c:pt idx="813">
                        <c:v>2.58E-2</c:v>
                      </c:pt>
                      <c:pt idx="814">
                        <c:v>2.5818500000000001E-2</c:v>
                      </c:pt>
                      <c:pt idx="815">
                        <c:v>2.5850500000000002E-2</c:v>
                      </c:pt>
                      <c:pt idx="816">
                        <c:v>2.5884000000000004E-2</c:v>
                      </c:pt>
                      <c:pt idx="817">
                        <c:v>2.5919000000000005E-2</c:v>
                      </c:pt>
                      <c:pt idx="818">
                        <c:v>2.5954500000000005E-2</c:v>
                      </c:pt>
                      <c:pt idx="819">
                        <c:v>2.6084E-2</c:v>
                      </c:pt>
                      <c:pt idx="820">
                        <c:v>2.6123000000000004E-2</c:v>
                      </c:pt>
                      <c:pt idx="821">
                        <c:v>2.6155000000000005E-2</c:v>
                      </c:pt>
                      <c:pt idx="822">
                        <c:v>2.6199E-2</c:v>
                      </c:pt>
                      <c:pt idx="823">
                        <c:v>2.6231000000000001E-2</c:v>
                      </c:pt>
                      <c:pt idx="824">
                        <c:v>2.6265000000000004E-2</c:v>
                      </c:pt>
                      <c:pt idx="825">
                        <c:v>2.6292500000000003E-2</c:v>
                      </c:pt>
                      <c:pt idx="826">
                        <c:v>2.6326500000000003E-2</c:v>
                      </c:pt>
                      <c:pt idx="827">
                        <c:v>2.6360000000000001E-2</c:v>
                      </c:pt>
                      <c:pt idx="828">
                        <c:v>2.6385000000000002E-2</c:v>
                      </c:pt>
                      <c:pt idx="829">
                        <c:v>2.6416500000000013E-2</c:v>
                      </c:pt>
                      <c:pt idx="830">
                        <c:v>2.6445500000000011E-2</c:v>
                      </c:pt>
                      <c:pt idx="831">
                        <c:v>2.6481500000000019E-2</c:v>
                      </c:pt>
                      <c:pt idx="832">
                        <c:v>2.6512500000000019E-2</c:v>
                      </c:pt>
                      <c:pt idx="833">
                        <c:v>2.6543500000000022E-2</c:v>
                      </c:pt>
                      <c:pt idx="834">
                        <c:v>2.6589500000000023E-2</c:v>
                      </c:pt>
                      <c:pt idx="835">
                        <c:v>2.6626500000000018E-2</c:v>
                      </c:pt>
                      <c:pt idx="836">
                        <c:v>2.6653500000000024E-2</c:v>
                      </c:pt>
                      <c:pt idx="837">
                        <c:v>2.6695000000000024E-2</c:v>
                      </c:pt>
                      <c:pt idx="838">
                        <c:v>2.6724500000000026E-2</c:v>
                      </c:pt>
                      <c:pt idx="839">
                        <c:v>2.6761000000000021E-2</c:v>
                      </c:pt>
                      <c:pt idx="840">
                        <c:v>2.6802000000000024E-2</c:v>
                      </c:pt>
                      <c:pt idx="841">
                        <c:v>2.6838000000000025E-2</c:v>
                      </c:pt>
                      <c:pt idx="842">
                        <c:v>2.6874500000000023E-2</c:v>
                      </c:pt>
                      <c:pt idx="843">
                        <c:v>2.6901000000000022E-2</c:v>
                      </c:pt>
                      <c:pt idx="844">
                        <c:v>2.6929000000000026E-2</c:v>
                      </c:pt>
                      <c:pt idx="845">
                        <c:v>2.6961500000000024E-2</c:v>
                      </c:pt>
                      <c:pt idx="846">
                        <c:v>2.6985000000000019E-2</c:v>
                      </c:pt>
                      <c:pt idx="847">
                        <c:v>2.7025000000000025E-2</c:v>
                      </c:pt>
                      <c:pt idx="848">
                        <c:v>2.7059500000000025E-2</c:v>
                      </c:pt>
                      <c:pt idx="849">
                        <c:v>2.708950000000002E-2</c:v>
                      </c:pt>
                      <c:pt idx="850">
                        <c:v>2.715200000000002E-2</c:v>
                      </c:pt>
                      <c:pt idx="851">
                        <c:v>2.7204500000000024E-2</c:v>
                      </c:pt>
                      <c:pt idx="852">
                        <c:v>2.7241500000000026E-2</c:v>
                      </c:pt>
                      <c:pt idx="853">
                        <c:v>2.7276500000000023E-2</c:v>
                      </c:pt>
                      <c:pt idx="854">
                        <c:v>2.7307500000000026E-2</c:v>
                      </c:pt>
                      <c:pt idx="855">
                        <c:v>2.7348500000000019E-2</c:v>
                      </c:pt>
                      <c:pt idx="856">
                        <c:v>2.7375500000000025E-2</c:v>
                      </c:pt>
                      <c:pt idx="857">
                        <c:v>2.7417500000000018E-2</c:v>
                      </c:pt>
                      <c:pt idx="858">
                        <c:v>2.746050000000002E-2</c:v>
                      </c:pt>
                      <c:pt idx="859">
                        <c:v>2.7498500000000016E-2</c:v>
                      </c:pt>
                      <c:pt idx="860">
                        <c:v>2.7534000000000017E-2</c:v>
                      </c:pt>
                      <c:pt idx="861">
                        <c:v>2.7564500000000013E-2</c:v>
                      </c:pt>
                      <c:pt idx="862">
                        <c:v>2.7591500000000019E-2</c:v>
                      </c:pt>
                      <c:pt idx="863">
                        <c:v>2.7617500000000021E-2</c:v>
                      </c:pt>
                      <c:pt idx="864">
                        <c:v>2.7649500000000021E-2</c:v>
                      </c:pt>
                      <c:pt idx="865">
                        <c:v>2.7673000000000014E-2</c:v>
                      </c:pt>
                      <c:pt idx="866">
                        <c:v>2.7702000000000015E-2</c:v>
                      </c:pt>
                      <c:pt idx="867">
                        <c:v>2.7722000000000011E-2</c:v>
                      </c:pt>
                      <c:pt idx="868">
                        <c:v>2.7755500000000013E-2</c:v>
                      </c:pt>
                      <c:pt idx="869">
                        <c:v>2.7789500000000012E-2</c:v>
                      </c:pt>
                      <c:pt idx="870">
                        <c:v>2.7764000000000014E-2</c:v>
                      </c:pt>
                      <c:pt idx="871">
                        <c:v>2.7791000000000014E-2</c:v>
                      </c:pt>
                      <c:pt idx="872">
                        <c:v>2.781150000000001E-2</c:v>
                      </c:pt>
                      <c:pt idx="873">
                        <c:v>2.7854500000000008E-2</c:v>
                      </c:pt>
                      <c:pt idx="874">
                        <c:v>2.7880500000000009E-2</c:v>
                      </c:pt>
                      <c:pt idx="875">
                        <c:v>2.7910500000000008E-2</c:v>
                      </c:pt>
                      <c:pt idx="876">
                        <c:v>2.7943500000000007E-2</c:v>
                      </c:pt>
                      <c:pt idx="877">
                        <c:v>2.8011500000000009E-2</c:v>
                      </c:pt>
                      <c:pt idx="878">
                        <c:v>2.8031000000000007E-2</c:v>
                      </c:pt>
                      <c:pt idx="879">
                        <c:v>2.8057000000000002E-2</c:v>
                      </c:pt>
                      <c:pt idx="880">
                        <c:v>2.8086000000000007E-2</c:v>
                      </c:pt>
                      <c:pt idx="881">
                        <c:v>2.8119000000000009E-2</c:v>
                      </c:pt>
                      <c:pt idx="882">
                        <c:v>2.8143500000000005E-2</c:v>
                      </c:pt>
                      <c:pt idx="883">
                        <c:v>2.8178500000000006E-2</c:v>
                      </c:pt>
                      <c:pt idx="884">
                        <c:v>2.8210000000000006E-2</c:v>
                      </c:pt>
                      <c:pt idx="885">
                        <c:v>2.8239500000000004E-2</c:v>
                      </c:pt>
                      <c:pt idx="886">
                        <c:v>2.8268500000000002E-2</c:v>
                      </c:pt>
                      <c:pt idx="887">
                        <c:v>2.8317500000000006E-2</c:v>
                      </c:pt>
                      <c:pt idx="888">
                        <c:v>2.8350999999999998E-2</c:v>
                      </c:pt>
                      <c:pt idx="889">
                        <c:v>2.8387000000000003E-2</c:v>
                      </c:pt>
                      <c:pt idx="890">
                        <c:v>2.84125E-2</c:v>
                      </c:pt>
                      <c:pt idx="891">
                        <c:v>2.8455499999999998E-2</c:v>
                      </c:pt>
                      <c:pt idx="892">
                        <c:v>2.8502E-2</c:v>
                      </c:pt>
                      <c:pt idx="893">
                        <c:v>2.8539500000000002E-2</c:v>
                      </c:pt>
                      <c:pt idx="894">
                        <c:v>2.8566000000000001E-2</c:v>
                      </c:pt>
                      <c:pt idx="895">
                        <c:v>2.8600000000000004E-2</c:v>
                      </c:pt>
                      <c:pt idx="896">
                        <c:v>2.8630999999999997E-2</c:v>
                      </c:pt>
                      <c:pt idx="897">
                        <c:v>2.8664000000000002E-2</c:v>
                      </c:pt>
                      <c:pt idx="898">
                        <c:v>2.8703499999999996E-2</c:v>
                      </c:pt>
                      <c:pt idx="899">
                        <c:v>2.8738499999999997E-2</c:v>
                      </c:pt>
                      <c:pt idx="900">
                        <c:v>2.87795E-2</c:v>
                      </c:pt>
                      <c:pt idx="901">
                        <c:v>2.8821499999999993E-2</c:v>
                      </c:pt>
                      <c:pt idx="902">
                        <c:v>2.8852499999999993E-2</c:v>
                      </c:pt>
                      <c:pt idx="903">
                        <c:v>2.8881499999999994E-2</c:v>
                      </c:pt>
                      <c:pt idx="904">
                        <c:v>2.8918999999999997E-2</c:v>
                      </c:pt>
                      <c:pt idx="905">
                        <c:v>2.8950999999999998E-2</c:v>
                      </c:pt>
                      <c:pt idx="906">
                        <c:v>2.8976999999999996E-2</c:v>
                      </c:pt>
                      <c:pt idx="907">
                        <c:v>2.9018499999999996E-2</c:v>
                      </c:pt>
                      <c:pt idx="908">
                        <c:v>2.9051499999999994E-2</c:v>
                      </c:pt>
                      <c:pt idx="909">
                        <c:v>2.9083999999999995E-2</c:v>
                      </c:pt>
                      <c:pt idx="910">
                        <c:v>2.9096999999999987E-2</c:v>
                      </c:pt>
                      <c:pt idx="911">
                        <c:v>2.9159499999999988E-2</c:v>
                      </c:pt>
                      <c:pt idx="912">
                        <c:v>2.9174999999999996E-2</c:v>
                      </c:pt>
                      <c:pt idx="913">
                        <c:v>2.9215499999999991E-2</c:v>
                      </c:pt>
                      <c:pt idx="914">
                        <c:v>2.924149999999999E-2</c:v>
                      </c:pt>
                      <c:pt idx="915">
                        <c:v>2.927249999999999E-2</c:v>
                      </c:pt>
                      <c:pt idx="916">
                        <c:v>2.9312999999999988E-2</c:v>
                      </c:pt>
                      <c:pt idx="917">
                        <c:v>2.933549999999999E-2</c:v>
                      </c:pt>
                      <c:pt idx="918">
                        <c:v>2.9366999999999987E-2</c:v>
                      </c:pt>
                      <c:pt idx="919">
                        <c:v>2.9391999999999991E-2</c:v>
                      </c:pt>
                      <c:pt idx="920">
                        <c:v>2.9409499999999991E-2</c:v>
                      </c:pt>
                      <c:pt idx="921">
                        <c:v>2.9431999999999996E-2</c:v>
                      </c:pt>
                      <c:pt idx="922">
                        <c:v>2.9461499999999998E-2</c:v>
                      </c:pt>
                      <c:pt idx="923">
                        <c:v>2.9505999999999998E-2</c:v>
                      </c:pt>
                      <c:pt idx="924">
                        <c:v>2.9544499999999994E-2</c:v>
                      </c:pt>
                      <c:pt idx="925">
                        <c:v>2.9568499999999998E-2</c:v>
                      </c:pt>
                      <c:pt idx="926">
                        <c:v>2.9593499999999998E-2</c:v>
                      </c:pt>
                      <c:pt idx="927">
                        <c:v>2.9620999999999995E-2</c:v>
                      </c:pt>
                      <c:pt idx="928">
                        <c:v>2.9647999999999997E-2</c:v>
                      </c:pt>
                      <c:pt idx="929">
                        <c:v>2.9701500000000002E-2</c:v>
                      </c:pt>
                      <c:pt idx="930">
                        <c:v>2.9729000000000005E-2</c:v>
                      </c:pt>
                      <c:pt idx="931">
                        <c:v>2.9763000000000001E-2</c:v>
                      </c:pt>
                      <c:pt idx="932">
                        <c:v>2.9786000000000007E-2</c:v>
                      </c:pt>
                      <c:pt idx="933">
                        <c:v>2.9808500000000005E-2</c:v>
                      </c:pt>
                      <c:pt idx="934">
                        <c:v>2.9834500000000007E-2</c:v>
                      </c:pt>
                      <c:pt idx="935">
                        <c:v>2.9850500000000006E-2</c:v>
                      </c:pt>
                      <c:pt idx="936">
                        <c:v>2.9881500000000009E-2</c:v>
                      </c:pt>
                      <c:pt idx="937">
                        <c:v>2.9917000000000013E-2</c:v>
                      </c:pt>
                      <c:pt idx="938">
                        <c:v>2.9941000000000009E-2</c:v>
                      </c:pt>
                      <c:pt idx="939">
                        <c:v>2.9962000000000013E-2</c:v>
                      </c:pt>
                      <c:pt idx="940">
                        <c:v>2.9993000000000006E-2</c:v>
                      </c:pt>
                      <c:pt idx="941">
                        <c:v>3.0025500000000007E-2</c:v>
                      </c:pt>
                      <c:pt idx="942">
                        <c:v>3.0045500000000006E-2</c:v>
                      </c:pt>
                      <c:pt idx="943">
                        <c:v>3.0077500000000007E-2</c:v>
                      </c:pt>
                      <c:pt idx="944">
                        <c:v>3.0103500000000009E-2</c:v>
                      </c:pt>
                      <c:pt idx="945">
                        <c:v>3.0125000000000002E-2</c:v>
                      </c:pt>
                      <c:pt idx="946">
                        <c:v>3.0163000000000002E-2</c:v>
                      </c:pt>
                      <c:pt idx="947">
                        <c:v>3.0207500000000005E-2</c:v>
                      </c:pt>
                      <c:pt idx="948">
                        <c:v>3.0235999999999999E-2</c:v>
                      </c:pt>
                      <c:pt idx="949">
                        <c:v>3.0263499999999999E-2</c:v>
                      </c:pt>
                      <c:pt idx="950">
                        <c:v>3.0304500000000002E-2</c:v>
                      </c:pt>
                      <c:pt idx="951">
                        <c:v>3.0341999999999997E-2</c:v>
                      </c:pt>
                      <c:pt idx="952">
                        <c:v>3.03795E-2</c:v>
                      </c:pt>
                      <c:pt idx="953">
                        <c:v>3.0421999999999998E-2</c:v>
                      </c:pt>
                      <c:pt idx="954">
                        <c:v>3.0453999999999995E-2</c:v>
                      </c:pt>
                      <c:pt idx="955">
                        <c:v>3.0507999999999997E-2</c:v>
                      </c:pt>
                      <c:pt idx="956">
                        <c:v>3.0546999999999994E-2</c:v>
                      </c:pt>
                      <c:pt idx="957">
                        <c:v>3.0586999999999989E-2</c:v>
                      </c:pt>
                      <c:pt idx="958">
                        <c:v>3.0623499999999991E-2</c:v>
                      </c:pt>
                      <c:pt idx="959">
                        <c:v>3.065749999999999E-2</c:v>
                      </c:pt>
                      <c:pt idx="960">
                        <c:v>3.0681499999999993E-2</c:v>
                      </c:pt>
                      <c:pt idx="961">
                        <c:v>3.0742499999999996E-2</c:v>
                      </c:pt>
                      <c:pt idx="962">
                        <c:v>3.0665999999999999E-2</c:v>
                      </c:pt>
                      <c:pt idx="963">
                        <c:v>3.0700999999999992E-2</c:v>
                      </c:pt>
                      <c:pt idx="964">
                        <c:v>3.0670499999999996E-2</c:v>
                      </c:pt>
                      <c:pt idx="965">
                        <c:v>3.0696999999999995E-2</c:v>
                      </c:pt>
                      <c:pt idx="966">
                        <c:v>3.0720999999999998E-2</c:v>
                      </c:pt>
                      <c:pt idx="967">
                        <c:v>3.0768499999999994E-2</c:v>
                      </c:pt>
                      <c:pt idx="968">
                        <c:v>3.0813499999999997E-2</c:v>
                      </c:pt>
                      <c:pt idx="969">
                        <c:v>3.0834999999999991E-2</c:v>
                      </c:pt>
                      <c:pt idx="970">
                        <c:v>3.0867499999999989E-2</c:v>
                      </c:pt>
                      <c:pt idx="971">
                        <c:v>3.0904499999999991E-2</c:v>
                      </c:pt>
                      <c:pt idx="972">
                        <c:v>3.0938999999999987E-2</c:v>
                      </c:pt>
                      <c:pt idx="973">
                        <c:v>3.0971499999999992E-2</c:v>
                      </c:pt>
                      <c:pt idx="974">
                        <c:v>3.1005499999999988E-2</c:v>
                      </c:pt>
                      <c:pt idx="975">
                        <c:v>3.1030999999999989E-2</c:v>
                      </c:pt>
                      <c:pt idx="976">
                        <c:v>3.1066499999999986E-2</c:v>
                      </c:pt>
                      <c:pt idx="977">
                        <c:v>3.1102999999999988E-2</c:v>
                      </c:pt>
                      <c:pt idx="978">
                        <c:v>3.1135499999999986E-2</c:v>
                      </c:pt>
                      <c:pt idx="979">
                        <c:v>3.1183999999999986E-2</c:v>
                      </c:pt>
                      <c:pt idx="980">
                        <c:v>3.1243499999999983E-2</c:v>
                      </c:pt>
                      <c:pt idx="981">
                        <c:v>3.1282499999999991E-2</c:v>
                      </c:pt>
                      <c:pt idx="982">
                        <c:v>3.1310499999999991E-2</c:v>
                      </c:pt>
                      <c:pt idx="983">
                        <c:v>3.1343499999999989E-2</c:v>
                      </c:pt>
                      <c:pt idx="984">
                        <c:v>3.1388999999999993E-2</c:v>
                      </c:pt>
                      <c:pt idx="985">
                        <c:v>3.1428499999999991E-2</c:v>
                      </c:pt>
                      <c:pt idx="986">
                        <c:v>3.1469999999999991E-2</c:v>
                      </c:pt>
                      <c:pt idx="987">
                        <c:v>3.1512999999999992E-2</c:v>
                      </c:pt>
                      <c:pt idx="988">
                        <c:v>3.1552499999999997E-2</c:v>
                      </c:pt>
                      <c:pt idx="989">
                        <c:v>3.1589999999999993E-2</c:v>
                      </c:pt>
                      <c:pt idx="990">
                        <c:v>3.1623999999999992E-2</c:v>
                      </c:pt>
                      <c:pt idx="991">
                        <c:v>3.1668999999999989E-2</c:v>
                      </c:pt>
                      <c:pt idx="992">
                        <c:v>3.1705999999999991E-2</c:v>
                      </c:pt>
                      <c:pt idx="993">
                        <c:v>3.1745999999999996E-2</c:v>
                      </c:pt>
                      <c:pt idx="994">
                        <c:v>3.1777999999999994E-2</c:v>
                      </c:pt>
                      <c:pt idx="995">
                        <c:v>3.1820499999999988E-2</c:v>
                      </c:pt>
                      <c:pt idx="996">
                        <c:v>3.1855999999999988E-2</c:v>
                      </c:pt>
                      <c:pt idx="997">
                        <c:v>3.189949999999999E-2</c:v>
                      </c:pt>
                      <c:pt idx="998">
                        <c:v>3.1944499999999994E-2</c:v>
                      </c:pt>
                      <c:pt idx="999">
                        <c:v>3.1985999999999987E-2</c:v>
                      </c:pt>
                      <c:pt idx="1000">
                        <c:v>3.2029499999999989E-2</c:v>
                      </c:pt>
                      <c:pt idx="1001">
                        <c:v>3.2063499999999995E-2</c:v>
                      </c:pt>
                      <c:pt idx="1002">
                        <c:v>3.210699999999999E-2</c:v>
                      </c:pt>
                      <c:pt idx="1003">
                        <c:v>3.2143499999999992E-2</c:v>
                      </c:pt>
                      <c:pt idx="1004">
                        <c:v>3.219099999999999E-2</c:v>
                      </c:pt>
                      <c:pt idx="1005">
                        <c:v>3.2244499999999988E-2</c:v>
                      </c:pt>
                      <c:pt idx="1006">
                        <c:v>3.2295999999999991E-2</c:v>
                      </c:pt>
                      <c:pt idx="1007">
                        <c:v>3.2337499999999991E-2</c:v>
                      </c:pt>
                      <c:pt idx="1008">
                        <c:v>3.2382500000000002E-2</c:v>
                      </c:pt>
                      <c:pt idx="1009">
                        <c:v>3.2430999999999995E-2</c:v>
                      </c:pt>
                      <c:pt idx="1010">
                        <c:v>3.2503499999999998E-2</c:v>
                      </c:pt>
                      <c:pt idx="1011">
                        <c:v>3.2548500000000001E-2</c:v>
                      </c:pt>
                      <c:pt idx="1012">
                        <c:v>3.2585999999999997E-2</c:v>
                      </c:pt>
                      <c:pt idx="1013">
                        <c:v>3.2639999999999995E-2</c:v>
                      </c:pt>
                      <c:pt idx="1014">
                        <c:v>3.2690499999999997E-2</c:v>
                      </c:pt>
                      <c:pt idx="1015">
                        <c:v>3.2741999999999993E-2</c:v>
                      </c:pt>
                      <c:pt idx="1016">
                        <c:v>3.2783999999999994E-2</c:v>
                      </c:pt>
                      <c:pt idx="1017">
                        <c:v>3.2827499999999989E-2</c:v>
                      </c:pt>
                      <c:pt idx="1018">
                        <c:v>3.2878499999999991E-2</c:v>
                      </c:pt>
                      <c:pt idx="1019">
                        <c:v>3.2817999999999993E-2</c:v>
                      </c:pt>
                      <c:pt idx="1020">
                        <c:v>3.286349999999999E-2</c:v>
                      </c:pt>
                      <c:pt idx="1021">
                        <c:v>3.2908E-2</c:v>
                      </c:pt>
                      <c:pt idx="1022">
                        <c:v>3.2940999999999998E-2</c:v>
                      </c:pt>
                      <c:pt idx="1023">
                        <c:v>3.2995999999999998E-2</c:v>
                      </c:pt>
                      <c:pt idx="1024">
                        <c:v>3.3089999999999994E-2</c:v>
                      </c:pt>
                      <c:pt idx="1025">
                        <c:v>3.3141499999999997E-2</c:v>
                      </c:pt>
                      <c:pt idx="1026">
                        <c:v>3.3180500000000002E-2</c:v>
                      </c:pt>
                      <c:pt idx="1027">
                        <c:v>3.3211999999999998E-2</c:v>
                      </c:pt>
                      <c:pt idx="1028">
                        <c:v>3.3248E-2</c:v>
                      </c:pt>
                      <c:pt idx="1029">
                        <c:v>3.3307499999999997E-2</c:v>
                      </c:pt>
                      <c:pt idx="1030">
                        <c:v>3.3360000000000001E-2</c:v>
                      </c:pt>
                      <c:pt idx="1031">
                        <c:v>3.3399499999999999E-2</c:v>
                      </c:pt>
                      <c:pt idx="1032">
                        <c:v>3.3444499999999995E-2</c:v>
                      </c:pt>
                      <c:pt idx="1033">
                        <c:v>3.3482999999999999E-2</c:v>
                      </c:pt>
                      <c:pt idx="1034">
                        <c:v>3.3517999999999992E-2</c:v>
                      </c:pt>
                      <c:pt idx="1035">
                        <c:v>3.3561499999999994E-2</c:v>
                      </c:pt>
                      <c:pt idx="1036">
                        <c:v>3.3605999999999997E-2</c:v>
                      </c:pt>
                      <c:pt idx="1037">
                        <c:v>3.364099999999999E-2</c:v>
                      </c:pt>
                      <c:pt idx="1038">
                        <c:v>3.3688499999999989E-2</c:v>
                      </c:pt>
                      <c:pt idx="1039">
                        <c:v>3.3674499999999996E-2</c:v>
                      </c:pt>
                      <c:pt idx="1040">
                        <c:v>3.3714500000000001E-2</c:v>
                      </c:pt>
                      <c:pt idx="1041">
                        <c:v>3.3753999999999992E-2</c:v>
                      </c:pt>
                      <c:pt idx="1042">
                        <c:v>3.37965E-2</c:v>
                      </c:pt>
                      <c:pt idx="1043">
                        <c:v>3.3839999999999995E-2</c:v>
                      </c:pt>
                      <c:pt idx="1044">
                        <c:v>3.3888499999999995E-2</c:v>
                      </c:pt>
                      <c:pt idx="1045">
                        <c:v>3.393249999999999E-2</c:v>
                      </c:pt>
                      <c:pt idx="1046">
                        <c:v>3.3973499999999997E-2</c:v>
                      </c:pt>
                      <c:pt idx="1047">
                        <c:v>3.4008999999999998E-2</c:v>
                      </c:pt>
                      <c:pt idx="1048">
                        <c:v>3.4051999999999992E-2</c:v>
                      </c:pt>
                      <c:pt idx="1049">
                        <c:v>3.4092999999999998E-2</c:v>
                      </c:pt>
                      <c:pt idx="1050">
                        <c:v>3.4101999999999993E-2</c:v>
                      </c:pt>
                      <c:pt idx="1051">
                        <c:v>3.4127499999999991E-2</c:v>
                      </c:pt>
                      <c:pt idx="1052">
                        <c:v>3.4186499999999995E-2</c:v>
                      </c:pt>
                      <c:pt idx="1053">
                        <c:v>3.4222999999999996E-2</c:v>
                      </c:pt>
                      <c:pt idx="1054">
                        <c:v>3.4260999999999993E-2</c:v>
                      </c:pt>
                      <c:pt idx="1055">
                        <c:v>3.4303500000000001E-2</c:v>
                      </c:pt>
                      <c:pt idx="1056">
                        <c:v>3.4348499999999997E-2</c:v>
                      </c:pt>
                      <c:pt idx="1057">
                        <c:v>3.4389499999999996E-2</c:v>
                      </c:pt>
                      <c:pt idx="1058">
                        <c:v>3.4419999999999992E-2</c:v>
                      </c:pt>
                      <c:pt idx="1059">
                        <c:v>3.4457999999999996E-2</c:v>
                      </c:pt>
                      <c:pt idx="1060">
                        <c:v>3.4498499999999994E-2</c:v>
                      </c:pt>
                      <c:pt idx="1061">
                        <c:v>3.4544499999999999E-2</c:v>
                      </c:pt>
                      <c:pt idx="1062">
                        <c:v>3.4593499999999999E-2</c:v>
                      </c:pt>
                      <c:pt idx="1063">
                        <c:v>3.46425E-2</c:v>
                      </c:pt>
                      <c:pt idx="1064">
                        <c:v>3.4687499999999996E-2</c:v>
                      </c:pt>
                      <c:pt idx="1065">
                        <c:v>3.4731999999999999E-2</c:v>
                      </c:pt>
                      <c:pt idx="1066">
                        <c:v>3.4772999999999998E-2</c:v>
                      </c:pt>
                      <c:pt idx="1067">
                        <c:v>3.4820999999999998E-2</c:v>
                      </c:pt>
                      <c:pt idx="1068">
                        <c:v>3.4866500000000002E-2</c:v>
                      </c:pt>
                      <c:pt idx="1069">
                        <c:v>3.4923500000000003E-2</c:v>
                      </c:pt>
                      <c:pt idx="1070">
                        <c:v>3.5020000000000003E-2</c:v>
                      </c:pt>
                      <c:pt idx="1071">
                        <c:v>3.5066999999999987E-2</c:v>
                      </c:pt>
                      <c:pt idx="1072">
                        <c:v>3.5118999999999997E-2</c:v>
                      </c:pt>
                      <c:pt idx="1073">
                        <c:v>3.516049999999999E-2</c:v>
                      </c:pt>
                      <c:pt idx="1074">
                        <c:v>3.5209499999999991E-2</c:v>
                      </c:pt>
                      <c:pt idx="1075">
                        <c:v>3.5258499999999991E-2</c:v>
                      </c:pt>
                      <c:pt idx="1076">
                        <c:v>3.5303499999999988E-2</c:v>
                      </c:pt>
                      <c:pt idx="1077">
                        <c:v>3.5350999999999994E-2</c:v>
                      </c:pt>
                      <c:pt idx="1078">
                        <c:v>3.5403499999999991E-2</c:v>
                      </c:pt>
                      <c:pt idx="1079">
                        <c:v>3.5452999999999998E-2</c:v>
                      </c:pt>
                      <c:pt idx="1080">
                        <c:v>3.5494499999999991E-2</c:v>
                      </c:pt>
                      <c:pt idx="1081">
                        <c:v>3.5538499999999994E-2</c:v>
                      </c:pt>
                      <c:pt idx="1082">
                        <c:v>3.5591999999999985E-2</c:v>
                      </c:pt>
                      <c:pt idx="1083">
                        <c:v>3.5632499999999991E-2</c:v>
                      </c:pt>
                      <c:pt idx="1084">
                        <c:v>3.5674499999999984E-2</c:v>
                      </c:pt>
                      <c:pt idx="1085">
                        <c:v>3.5720499999999988E-2</c:v>
                      </c:pt>
                      <c:pt idx="1086">
                        <c:v>3.5770499999999983E-2</c:v>
                      </c:pt>
                      <c:pt idx="1087">
                        <c:v>3.5795999999999994E-2</c:v>
                      </c:pt>
                      <c:pt idx="1088">
                        <c:v>3.5836999999999994E-2</c:v>
                      </c:pt>
                      <c:pt idx="1089">
                        <c:v>3.5871500000000001E-2</c:v>
                      </c:pt>
                      <c:pt idx="1090">
                        <c:v>3.5913500000000001E-2</c:v>
                      </c:pt>
                      <c:pt idx="1091">
                        <c:v>3.5951999999999991E-2</c:v>
                      </c:pt>
                      <c:pt idx="1092">
                        <c:v>3.5979999999999998E-2</c:v>
                      </c:pt>
                      <c:pt idx="1093">
                        <c:v>3.606249999999999E-2</c:v>
                      </c:pt>
                      <c:pt idx="1094">
                        <c:v>3.6110999999999983E-2</c:v>
                      </c:pt>
                      <c:pt idx="1095">
                        <c:v>3.6154499999999992E-2</c:v>
                      </c:pt>
                      <c:pt idx="1096">
                        <c:v>3.619399999999999E-2</c:v>
                      </c:pt>
                      <c:pt idx="1097">
                        <c:v>3.6240499999999988E-2</c:v>
                      </c:pt>
                      <c:pt idx="1098">
                        <c:v>3.6273999999999994E-2</c:v>
                      </c:pt>
                      <c:pt idx="1099">
                        <c:v>3.6310499999999996E-2</c:v>
                      </c:pt>
                      <c:pt idx="1100">
                        <c:v>3.6338999999999996E-2</c:v>
                      </c:pt>
                      <c:pt idx="1101">
                        <c:v>3.6369499999999999E-2</c:v>
                      </c:pt>
                      <c:pt idx="1102">
                        <c:v>3.6408499999999996E-2</c:v>
                      </c:pt>
                      <c:pt idx="1103">
                        <c:v>3.64465E-2</c:v>
                      </c:pt>
                      <c:pt idx="1104">
                        <c:v>3.648549999999999E-2</c:v>
                      </c:pt>
                      <c:pt idx="1105">
                        <c:v>3.6519999999999997E-2</c:v>
                      </c:pt>
                      <c:pt idx="1106">
                        <c:v>3.6569499999999998E-2</c:v>
                      </c:pt>
                      <c:pt idx="1107">
                        <c:v>3.660349999999999E-2</c:v>
                      </c:pt>
                      <c:pt idx="1108">
                        <c:v>3.6643499999999989E-2</c:v>
                      </c:pt>
                      <c:pt idx="1109">
                        <c:v>3.6683499999999994E-2</c:v>
                      </c:pt>
                      <c:pt idx="1110">
                        <c:v>3.6726999999999982E-2</c:v>
                      </c:pt>
                      <c:pt idx="1111">
                        <c:v>3.6740499999999988E-2</c:v>
                      </c:pt>
                      <c:pt idx="1112">
                        <c:v>3.6789499999999989E-2</c:v>
                      </c:pt>
                      <c:pt idx="1113">
                        <c:v>3.6818999999999991E-2</c:v>
                      </c:pt>
                      <c:pt idx="1114">
                        <c:v>3.6859999999999983E-2</c:v>
                      </c:pt>
                      <c:pt idx="1115">
                        <c:v>3.6899499999999981E-2</c:v>
                      </c:pt>
                      <c:pt idx="1116">
                        <c:v>3.6939999999999994E-2</c:v>
                      </c:pt>
                      <c:pt idx="1117">
                        <c:v>3.6983999999999989E-2</c:v>
                      </c:pt>
                      <c:pt idx="1118">
                        <c:v>3.7025499999999989E-2</c:v>
                      </c:pt>
                      <c:pt idx="1119">
                        <c:v>3.7089499999999991E-2</c:v>
                      </c:pt>
                      <c:pt idx="1120">
                        <c:v>3.7128499999999988E-2</c:v>
                      </c:pt>
                      <c:pt idx="1121">
                        <c:v>3.7170499999999995E-2</c:v>
                      </c:pt>
                      <c:pt idx="1122">
                        <c:v>3.7211999999999995E-2</c:v>
                      </c:pt>
                      <c:pt idx="1123">
                        <c:v>3.7233999999999996E-2</c:v>
                      </c:pt>
                      <c:pt idx="1124">
                        <c:v>3.7269499999999997E-2</c:v>
                      </c:pt>
                      <c:pt idx="1125">
                        <c:v>3.7317000000000003E-2</c:v>
                      </c:pt>
                      <c:pt idx="1126">
                        <c:v>3.7359999999999997E-2</c:v>
                      </c:pt>
                      <c:pt idx="1127">
                        <c:v>3.7405500000000001E-2</c:v>
                      </c:pt>
                      <c:pt idx="1128">
                        <c:v>3.7451499999999999E-2</c:v>
                      </c:pt>
                      <c:pt idx="1129">
                        <c:v>3.7496499999999995E-2</c:v>
                      </c:pt>
                      <c:pt idx="1130">
                        <c:v>3.7532999999999997E-2</c:v>
                      </c:pt>
                      <c:pt idx="1131">
                        <c:v>3.7566500000000003E-2</c:v>
                      </c:pt>
                      <c:pt idx="1132">
                        <c:v>3.7616499999999997E-2</c:v>
                      </c:pt>
                      <c:pt idx="1133">
                        <c:v>3.76545E-2</c:v>
                      </c:pt>
                      <c:pt idx="1134">
                        <c:v>3.7693000000000004E-2</c:v>
                      </c:pt>
                      <c:pt idx="1135">
                        <c:v>3.7745500000000001E-2</c:v>
                      </c:pt>
                      <c:pt idx="1136">
                        <c:v>3.7777499999999999E-2</c:v>
                      </c:pt>
                      <c:pt idx="1137">
                        <c:v>3.7816000000000002E-2</c:v>
                      </c:pt>
                      <c:pt idx="1138">
                        <c:v>3.7845000000000011E-2</c:v>
                      </c:pt>
                      <c:pt idx="1139">
                        <c:v>3.7890000000000007E-2</c:v>
                      </c:pt>
                      <c:pt idx="1140">
                        <c:v>3.7919500000000009E-2</c:v>
                      </c:pt>
                      <c:pt idx="1141">
                        <c:v>3.7953500000000001E-2</c:v>
                      </c:pt>
                      <c:pt idx="1142">
                        <c:v>3.8000000000000006E-2</c:v>
                      </c:pt>
                      <c:pt idx="1143">
                        <c:v>3.8037000000000008E-2</c:v>
                      </c:pt>
                      <c:pt idx="1144">
                        <c:v>3.8073000000000003E-2</c:v>
                      </c:pt>
                      <c:pt idx="1145">
                        <c:v>3.8121000000000009E-2</c:v>
                      </c:pt>
                      <c:pt idx="1146">
                        <c:v>3.8155500000000009E-2</c:v>
                      </c:pt>
                      <c:pt idx="1147">
                        <c:v>3.8180500000000006E-2</c:v>
                      </c:pt>
                      <c:pt idx="1148">
                        <c:v>3.8220500000000011E-2</c:v>
                      </c:pt>
                      <c:pt idx="1149">
                        <c:v>3.8262500000000005E-2</c:v>
                      </c:pt>
                      <c:pt idx="1150">
                        <c:v>3.8282500000000011E-2</c:v>
                      </c:pt>
                      <c:pt idx="1151">
                        <c:v>3.8312000000000013E-2</c:v>
                      </c:pt>
                      <c:pt idx="1152">
                        <c:v>3.8342500000000015E-2</c:v>
                      </c:pt>
                      <c:pt idx="1153">
                        <c:v>3.8374000000000012E-2</c:v>
                      </c:pt>
                      <c:pt idx="1154">
                        <c:v>3.8398000000000015E-2</c:v>
                      </c:pt>
                      <c:pt idx="1155">
                        <c:v>3.8409000000000013E-2</c:v>
                      </c:pt>
                      <c:pt idx="1156">
                        <c:v>3.8432500000000008E-2</c:v>
                      </c:pt>
                      <c:pt idx="1157">
                        <c:v>3.845500000000001E-2</c:v>
                      </c:pt>
                      <c:pt idx="1158">
                        <c:v>3.8482500000000017E-2</c:v>
                      </c:pt>
                      <c:pt idx="1159">
                        <c:v>3.851050000000001E-2</c:v>
                      </c:pt>
                      <c:pt idx="1160">
                        <c:v>3.8537000000000016E-2</c:v>
                      </c:pt>
                      <c:pt idx="1161">
                        <c:v>3.8564500000000015E-2</c:v>
                      </c:pt>
                      <c:pt idx="1162">
                        <c:v>3.8720500000000012E-2</c:v>
                      </c:pt>
                      <c:pt idx="1163">
                        <c:v>3.8736500000000014E-2</c:v>
                      </c:pt>
                      <c:pt idx="1164">
                        <c:v>3.8775000000000011E-2</c:v>
                      </c:pt>
                      <c:pt idx="1165">
                        <c:v>3.8864000000000017E-2</c:v>
                      </c:pt>
                      <c:pt idx="1166">
                        <c:v>3.889900000000001E-2</c:v>
                      </c:pt>
                      <c:pt idx="1167">
                        <c:v>3.8925500000000009E-2</c:v>
                      </c:pt>
                      <c:pt idx="1168">
                        <c:v>3.8950500000000013E-2</c:v>
                      </c:pt>
                      <c:pt idx="1169">
                        <c:v>3.8983500000000018E-2</c:v>
                      </c:pt>
                      <c:pt idx="1170">
                        <c:v>3.9006500000000013E-2</c:v>
                      </c:pt>
                      <c:pt idx="1171">
                        <c:v>3.9032500000000019E-2</c:v>
                      </c:pt>
                      <c:pt idx="1172">
                        <c:v>3.9064000000000008E-2</c:v>
                      </c:pt>
                      <c:pt idx="1173">
                        <c:v>3.909300000000001E-2</c:v>
                      </c:pt>
                      <c:pt idx="1174">
                        <c:v>3.9122500000000011E-2</c:v>
                      </c:pt>
                      <c:pt idx="1175">
                        <c:v>3.9219500000000018E-2</c:v>
                      </c:pt>
                      <c:pt idx="1176">
                        <c:v>3.9530500000000017E-2</c:v>
                      </c:pt>
                      <c:pt idx="1177">
                        <c:v>3.9586500000000018E-2</c:v>
                      </c:pt>
                      <c:pt idx="1178">
                        <c:v>3.9608500000000012E-2</c:v>
                      </c:pt>
                      <c:pt idx="1179">
                        <c:v>3.9635000000000004E-2</c:v>
                      </c:pt>
                      <c:pt idx="1180">
                        <c:v>3.966250000000001E-2</c:v>
                      </c:pt>
                      <c:pt idx="1181">
                        <c:v>3.9685500000000012E-2</c:v>
                      </c:pt>
                      <c:pt idx="1182">
                        <c:v>3.9722500000000015E-2</c:v>
                      </c:pt>
                      <c:pt idx="1183">
                        <c:v>3.9755000000000013E-2</c:v>
                      </c:pt>
                      <c:pt idx="1184">
                        <c:v>3.9782500000000005E-2</c:v>
                      </c:pt>
                      <c:pt idx="1185">
                        <c:v>3.9814999999999996E-2</c:v>
                      </c:pt>
                      <c:pt idx="1186">
                        <c:v>3.9838499999999992E-2</c:v>
                      </c:pt>
                      <c:pt idx="1187">
                        <c:v>3.9865499999999991E-2</c:v>
                      </c:pt>
                      <c:pt idx="1188">
                        <c:v>3.9898999999999997E-2</c:v>
                      </c:pt>
                      <c:pt idx="1189">
                        <c:v>3.9935499999999999E-2</c:v>
                      </c:pt>
                      <c:pt idx="1190">
                        <c:v>3.9966999999999996E-2</c:v>
                      </c:pt>
                      <c:pt idx="1191">
                        <c:v>3.9989999999999998E-2</c:v>
                      </c:pt>
                      <c:pt idx="1192">
                        <c:v>4.0021500000000002E-2</c:v>
                      </c:pt>
                      <c:pt idx="1193">
                        <c:v>4.005050000000001E-2</c:v>
                      </c:pt>
                      <c:pt idx="1194">
                        <c:v>4.0087000000000005E-2</c:v>
                      </c:pt>
                      <c:pt idx="1195">
                        <c:v>4.01175E-2</c:v>
                      </c:pt>
                      <c:pt idx="1196">
                        <c:v>4.0147999999999989E-2</c:v>
                      </c:pt>
                      <c:pt idx="1197">
                        <c:v>4.0174499999999995E-2</c:v>
                      </c:pt>
                      <c:pt idx="1198">
                        <c:v>4.0199999999999993E-2</c:v>
                      </c:pt>
                      <c:pt idx="1199">
                        <c:v>4.0229499999999987E-2</c:v>
                      </c:pt>
                      <c:pt idx="1200">
                        <c:v>4.0259999999999997E-2</c:v>
                      </c:pt>
                      <c:pt idx="1201">
                        <c:v>4.0286499999999989E-2</c:v>
                      </c:pt>
                      <c:pt idx="1202">
                        <c:v>4.0317999999999993E-2</c:v>
                      </c:pt>
                      <c:pt idx="1203">
                        <c:v>4.0351499999999998E-2</c:v>
                      </c:pt>
                      <c:pt idx="1204">
                        <c:v>4.038499999999999E-2</c:v>
                      </c:pt>
                      <c:pt idx="1205">
                        <c:v>4.0407999999999993E-2</c:v>
                      </c:pt>
                      <c:pt idx="1206">
                        <c:v>4.0433000000000004E-2</c:v>
                      </c:pt>
                      <c:pt idx="1207">
                        <c:v>4.0462500000000005E-2</c:v>
                      </c:pt>
                      <c:pt idx="1208">
                        <c:v>4.0473500000000009E-2</c:v>
                      </c:pt>
                      <c:pt idx="1209">
                        <c:v>4.0503499999999998E-2</c:v>
                      </c:pt>
                      <c:pt idx="1210">
                        <c:v>4.0513499999999994E-2</c:v>
                      </c:pt>
                      <c:pt idx="1211">
                        <c:v>4.0542999999999996E-2</c:v>
                      </c:pt>
                      <c:pt idx="1212">
                        <c:v>4.0582500000000001E-2</c:v>
                      </c:pt>
                      <c:pt idx="1213">
                        <c:v>4.0609499999999993E-2</c:v>
                      </c:pt>
                      <c:pt idx="1214">
                        <c:v>4.0657499999999992E-2</c:v>
                      </c:pt>
                      <c:pt idx="1215">
                        <c:v>4.0682000000000003E-2</c:v>
                      </c:pt>
                      <c:pt idx="1216">
                        <c:v>4.0714500000000008E-2</c:v>
                      </c:pt>
                      <c:pt idx="1217">
                        <c:v>4.0752000000000003E-2</c:v>
                      </c:pt>
                      <c:pt idx="1218">
                        <c:v>4.0781999999999999E-2</c:v>
                      </c:pt>
                      <c:pt idx="1219">
                        <c:v>4.0812999999999995E-2</c:v>
                      </c:pt>
                      <c:pt idx="1220">
                        <c:v>4.0857999999999998E-2</c:v>
                      </c:pt>
                      <c:pt idx="1221">
                        <c:v>4.0877999999999998E-2</c:v>
                      </c:pt>
                      <c:pt idx="1222">
                        <c:v>4.0910000000000002E-2</c:v>
                      </c:pt>
                      <c:pt idx="1223">
                        <c:v>4.0940500000000005E-2</c:v>
                      </c:pt>
                      <c:pt idx="1224">
                        <c:v>4.0926500000000005E-2</c:v>
                      </c:pt>
                      <c:pt idx="1225">
                        <c:v>4.0958500000000002E-2</c:v>
                      </c:pt>
                      <c:pt idx="1226">
                        <c:v>4.0996500000000005E-2</c:v>
                      </c:pt>
                      <c:pt idx="1227">
                        <c:v>4.1042500000000003E-2</c:v>
                      </c:pt>
                      <c:pt idx="1228">
                        <c:v>4.1085000000000003E-2</c:v>
                      </c:pt>
                      <c:pt idx="1229">
                        <c:v>4.1100000000000012E-2</c:v>
                      </c:pt>
                      <c:pt idx="1230">
                        <c:v>4.1130000000000007E-2</c:v>
                      </c:pt>
                      <c:pt idx="1231">
                        <c:v>4.1161000000000024E-2</c:v>
                      </c:pt>
                      <c:pt idx="1232">
                        <c:v>4.1192500000000021E-2</c:v>
                      </c:pt>
                      <c:pt idx="1233">
                        <c:v>4.1227500000000014E-2</c:v>
                      </c:pt>
                      <c:pt idx="1234">
                        <c:v>4.1254000000000027E-2</c:v>
                      </c:pt>
                      <c:pt idx="1235">
                        <c:v>4.128450000000003E-2</c:v>
                      </c:pt>
                      <c:pt idx="1236">
                        <c:v>4.1309000000000019E-2</c:v>
                      </c:pt>
                      <c:pt idx="1237">
                        <c:v>4.1348000000000024E-2</c:v>
                      </c:pt>
                      <c:pt idx="1238">
                        <c:v>4.1377500000000011E-2</c:v>
                      </c:pt>
                      <c:pt idx="1239">
                        <c:v>4.1456500000000014E-2</c:v>
                      </c:pt>
                      <c:pt idx="1240">
                        <c:v>4.1482500000000019E-2</c:v>
                      </c:pt>
                      <c:pt idx="1241">
                        <c:v>4.1514000000000023E-2</c:v>
                      </c:pt>
                      <c:pt idx="1242">
                        <c:v>4.1548500000000016E-2</c:v>
                      </c:pt>
                      <c:pt idx="1243">
                        <c:v>4.1579500000000012E-2</c:v>
                      </c:pt>
                      <c:pt idx="1244">
                        <c:v>4.1610000000000022E-2</c:v>
                      </c:pt>
                      <c:pt idx="1245">
                        <c:v>4.1637500000000029E-2</c:v>
                      </c:pt>
                      <c:pt idx="1246">
                        <c:v>4.1678000000000034E-2</c:v>
                      </c:pt>
                      <c:pt idx="1247">
                        <c:v>4.1717000000000039E-2</c:v>
                      </c:pt>
                      <c:pt idx="1248">
                        <c:v>4.1754000000000041E-2</c:v>
                      </c:pt>
                      <c:pt idx="1249">
                        <c:v>4.1790000000000049E-2</c:v>
                      </c:pt>
                      <c:pt idx="1250">
                        <c:v>4.1826000000000044E-2</c:v>
                      </c:pt>
                      <c:pt idx="1251">
                        <c:v>4.1864500000000041E-2</c:v>
                      </c:pt>
                      <c:pt idx="1252">
                        <c:v>4.187800000000004E-2</c:v>
                      </c:pt>
                      <c:pt idx="1253">
                        <c:v>4.1917000000000038E-2</c:v>
                      </c:pt>
                      <c:pt idx="1254">
                        <c:v>4.195400000000004E-2</c:v>
                      </c:pt>
                      <c:pt idx="1255">
                        <c:v>4.1994500000000032E-2</c:v>
                      </c:pt>
                      <c:pt idx="1256">
                        <c:v>4.2031000000000034E-2</c:v>
                      </c:pt>
                      <c:pt idx="1257">
                        <c:v>4.2065500000000033E-2</c:v>
                      </c:pt>
                      <c:pt idx="1258">
                        <c:v>4.2104000000000016E-2</c:v>
                      </c:pt>
                      <c:pt idx="1259">
                        <c:v>4.2162000000000012E-2</c:v>
                      </c:pt>
                      <c:pt idx="1260">
                        <c:v>4.2197000000000019E-2</c:v>
                      </c:pt>
                      <c:pt idx="1261">
                        <c:v>4.2229500000000017E-2</c:v>
                      </c:pt>
                      <c:pt idx="1262">
                        <c:v>4.2235000000000023E-2</c:v>
                      </c:pt>
                      <c:pt idx="1263">
                        <c:v>4.2273500000000019E-2</c:v>
                      </c:pt>
                      <c:pt idx="1264">
                        <c:v>4.2306000000000017E-2</c:v>
                      </c:pt>
                      <c:pt idx="1265">
                        <c:v>4.234300000000002E-2</c:v>
                      </c:pt>
                      <c:pt idx="1266">
                        <c:v>4.239250000000002E-2</c:v>
                      </c:pt>
                      <c:pt idx="1267">
                        <c:v>4.2429000000000022E-2</c:v>
                      </c:pt>
                      <c:pt idx="1268">
                        <c:v>4.2463500000000022E-2</c:v>
                      </c:pt>
                      <c:pt idx="1269">
                        <c:v>4.2494000000000011E-2</c:v>
                      </c:pt>
                      <c:pt idx="1270">
                        <c:v>4.2531000000000013E-2</c:v>
                      </c:pt>
                      <c:pt idx="1271">
                        <c:v>4.2567500000000022E-2</c:v>
                      </c:pt>
                      <c:pt idx="1272">
                        <c:v>4.2605000000000011E-2</c:v>
                      </c:pt>
                      <c:pt idx="1273">
                        <c:v>4.2641000000000012E-2</c:v>
                      </c:pt>
                      <c:pt idx="1274">
                        <c:v>4.2677000000000014E-2</c:v>
                      </c:pt>
                      <c:pt idx="1275">
                        <c:v>4.2706500000000015E-2</c:v>
                      </c:pt>
                      <c:pt idx="1276">
                        <c:v>4.2744000000000018E-2</c:v>
                      </c:pt>
                      <c:pt idx="1277">
                        <c:v>4.2778500000000018E-2</c:v>
                      </c:pt>
                      <c:pt idx="1278">
                        <c:v>4.2810000000000015E-2</c:v>
                      </c:pt>
                      <c:pt idx="1279">
                        <c:v>4.2841000000000004E-2</c:v>
                      </c:pt>
                      <c:pt idx="1280">
                        <c:v>4.2871000000000013E-2</c:v>
                      </c:pt>
                      <c:pt idx="1281">
                        <c:v>4.2903000000000011E-2</c:v>
                      </c:pt>
                      <c:pt idx="1282">
                        <c:v>4.2935500000000015E-2</c:v>
                      </c:pt>
                      <c:pt idx="1283">
                        <c:v>4.2971500000000024E-2</c:v>
                      </c:pt>
                      <c:pt idx="1284">
                        <c:v>4.3009500000000013E-2</c:v>
                      </c:pt>
                      <c:pt idx="1285">
                        <c:v>4.2940000000000013E-2</c:v>
                      </c:pt>
                      <c:pt idx="1286">
                        <c:v>4.2965000000000017E-2</c:v>
                      </c:pt>
                      <c:pt idx="1287">
                        <c:v>4.2996000000000013E-2</c:v>
                      </c:pt>
                      <c:pt idx="1288">
                        <c:v>4.3034000000000017E-2</c:v>
                      </c:pt>
                      <c:pt idx="1289">
                        <c:v>4.3066500000000014E-2</c:v>
                      </c:pt>
                      <c:pt idx="1290">
                        <c:v>4.3099500000000013E-2</c:v>
                      </c:pt>
                      <c:pt idx="1291">
                        <c:v>4.3125499999999997E-2</c:v>
                      </c:pt>
                      <c:pt idx="1292">
                        <c:v>4.3158500000000009E-2</c:v>
                      </c:pt>
                      <c:pt idx="1293">
                        <c:v>4.3143500000000008E-2</c:v>
                      </c:pt>
                      <c:pt idx="1294">
                        <c:v>4.3175500000000006E-2</c:v>
                      </c:pt>
                      <c:pt idx="1295">
                        <c:v>4.3208500000000011E-2</c:v>
                      </c:pt>
                      <c:pt idx="1296">
                        <c:v>4.3242500000000017E-2</c:v>
                      </c:pt>
                      <c:pt idx="1297">
                        <c:v>4.3272999999999999E-2</c:v>
                      </c:pt>
                      <c:pt idx="1298">
                        <c:v>4.3306500000000005E-2</c:v>
                      </c:pt>
                      <c:pt idx="1299">
                        <c:v>4.3337000000000001E-2</c:v>
                      </c:pt>
                      <c:pt idx="1300">
                        <c:v>4.3366500000000002E-2</c:v>
                      </c:pt>
                      <c:pt idx="1301">
                        <c:v>4.3393500000000002E-2</c:v>
                      </c:pt>
                      <c:pt idx="1302">
                        <c:v>4.34265E-2</c:v>
                      </c:pt>
                      <c:pt idx="1303">
                        <c:v>4.3459999999999999E-2</c:v>
                      </c:pt>
                      <c:pt idx="1304">
                        <c:v>4.3493500000000004E-2</c:v>
                      </c:pt>
                      <c:pt idx="1305">
                        <c:v>4.3528999999999998E-2</c:v>
                      </c:pt>
                      <c:pt idx="1306">
                        <c:v>4.3571500000000006E-2</c:v>
                      </c:pt>
                      <c:pt idx="1307">
                        <c:v>4.3601500000000015E-2</c:v>
                      </c:pt>
                      <c:pt idx="1308">
                        <c:v>4.3632500000000018E-2</c:v>
                      </c:pt>
                      <c:pt idx="1309">
                        <c:v>4.3663500000000015E-2</c:v>
                      </c:pt>
                      <c:pt idx="1310">
                        <c:v>4.3713000000000009E-2</c:v>
                      </c:pt>
                      <c:pt idx="1311">
                        <c:v>4.3758500000000006E-2</c:v>
                      </c:pt>
                      <c:pt idx="1312">
                        <c:v>4.3790500000000003E-2</c:v>
                      </c:pt>
                      <c:pt idx="1313">
                        <c:v>4.3832000000000003E-2</c:v>
                      </c:pt>
                      <c:pt idx="1314">
                        <c:v>4.3869000000000005E-2</c:v>
                      </c:pt>
                      <c:pt idx="1315">
                        <c:v>4.3914499999999995E-2</c:v>
                      </c:pt>
                      <c:pt idx="1316">
                        <c:v>4.3961000000000007E-2</c:v>
                      </c:pt>
                      <c:pt idx="1317">
                        <c:v>4.400550000000001E-2</c:v>
                      </c:pt>
                      <c:pt idx="1318">
                        <c:v>4.4039500000000009E-2</c:v>
                      </c:pt>
                      <c:pt idx="1319">
                        <c:v>4.4064000000000006E-2</c:v>
                      </c:pt>
                      <c:pt idx="1320">
                        <c:v>4.4117000000000017E-2</c:v>
                      </c:pt>
                      <c:pt idx="1321">
                        <c:v>4.4160500000000012E-2</c:v>
                      </c:pt>
                      <c:pt idx="1322">
                        <c:v>4.4203000000000013E-2</c:v>
                      </c:pt>
                      <c:pt idx="1323">
                        <c:v>4.424150000000001E-2</c:v>
                      </c:pt>
                      <c:pt idx="1324">
                        <c:v>4.4274500000000015E-2</c:v>
                      </c:pt>
                      <c:pt idx="1325">
                        <c:v>4.4312500000000019E-2</c:v>
                      </c:pt>
                      <c:pt idx="1326">
                        <c:v>4.4355000000000012E-2</c:v>
                      </c:pt>
                      <c:pt idx="1327">
                        <c:v>4.4397500000000006E-2</c:v>
                      </c:pt>
                      <c:pt idx="1328">
                        <c:v>4.4446000000000013E-2</c:v>
                      </c:pt>
                      <c:pt idx="1329">
                        <c:v>4.4491500000000003E-2</c:v>
                      </c:pt>
                      <c:pt idx="1330">
                        <c:v>4.4539500000000017E-2</c:v>
                      </c:pt>
                      <c:pt idx="1331">
                        <c:v>4.4589500000000018E-2</c:v>
                      </c:pt>
                      <c:pt idx="1332">
                        <c:v>4.4620000000000014E-2</c:v>
                      </c:pt>
                      <c:pt idx="1333">
                        <c:v>4.4666000000000011E-2</c:v>
                      </c:pt>
                      <c:pt idx="1334">
                        <c:v>4.4715500000000005E-2</c:v>
                      </c:pt>
                      <c:pt idx="1335">
                        <c:v>4.4762000000000003E-2</c:v>
                      </c:pt>
                      <c:pt idx="1336">
                        <c:v>4.4811000000000004E-2</c:v>
                      </c:pt>
                      <c:pt idx="1337">
                        <c:v>4.4861000000000012E-2</c:v>
                      </c:pt>
                      <c:pt idx="1338">
                        <c:v>4.4930500000000012E-2</c:v>
                      </c:pt>
                      <c:pt idx="1339">
                        <c:v>4.4974500000000014E-2</c:v>
                      </c:pt>
                      <c:pt idx="1340">
                        <c:v>4.501900000000001E-2</c:v>
                      </c:pt>
                      <c:pt idx="1341">
                        <c:v>4.5064500000000021E-2</c:v>
                      </c:pt>
                      <c:pt idx="1342">
                        <c:v>4.5109500000000018E-2</c:v>
                      </c:pt>
                      <c:pt idx="1343">
                        <c:v>4.5166000000000012E-2</c:v>
                      </c:pt>
                      <c:pt idx="1344">
                        <c:v>4.5225500000000016E-2</c:v>
                      </c:pt>
                      <c:pt idx="1345">
                        <c:v>4.5272500000000014E-2</c:v>
                      </c:pt>
                      <c:pt idx="1346">
                        <c:v>4.5320500000000014E-2</c:v>
                      </c:pt>
                      <c:pt idx="1347">
                        <c:v>4.5374000000000018E-2</c:v>
                      </c:pt>
                      <c:pt idx="1348">
                        <c:v>4.5429000000000025E-2</c:v>
                      </c:pt>
                      <c:pt idx="1349">
                        <c:v>4.5482500000000023E-2</c:v>
                      </c:pt>
                      <c:pt idx="1350">
                        <c:v>4.5547500000000019E-2</c:v>
                      </c:pt>
                      <c:pt idx="1351">
                        <c:v>4.5607000000000023E-2</c:v>
                      </c:pt>
                      <c:pt idx="1352">
                        <c:v>4.5665500000000019E-2</c:v>
                      </c:pt>
                      <c:pt idx="1353">
                        <c:v>4.572250000000002E-2</c:v>
                      </c:pt>
                      <c:pt idx="1354">
                        <c:v>4.5782500000000025E-2</c:v>
                      </c:pt>
                      <c:pt idx="1355">
                        <c:v>4.5852000000000032E-2</c:v>
                      </c:pt>
                      <c:pt idx="1356">
                        <c:v>4.5910000000000027E-2</c:v>
                      </c:pt>
                      <c:pt idx="1357">
                        <c:v>4.5969500000000031E-2</c:v>
                      </c:pt>
                      <c:pt idx="1358">
                        <c:v>4.603400000000004E-2</c:v>
                      </c:pt>
                      <c:pt idx="1359">
                        <c:v>4.6088000000000032E-2</c:v>
                      </c:pt>
                      <c:pt idx="1360">
                        <c:v>4.6144000000000025E-2</c:v>
                      </c:pt>
                      <c:pt idx="1361">
                        <c:v>4.6202000000000021E-2</c:v>
                      </c:pt>
                      <c:pt idx="1362">
                        <c:v>4.6249000000000012E-2</c:v>
                      </c:pt>
                      <c:pt idx="1363">
                        <c:v>4.6320500000000008E-2</c:v>
                      </c:pt>
                      <c:pt idx="1364">
                        <c:v>4.6376500000000008E-2</c:v>
                      </c:pt>
                      <c:pt idx="1365">
                        <c:v>4.6373500000000005E-2</c:v>
                      </c:pt>
                      <c:pt idx="1366">
                        <c:v>4.6418500000000001E-2</c:v>
                      </c:pt>
                      <c:pt idx="1367">
                        <c:v>4.6480500000000008E-2</c:v>
                      </c:pt>
                      <c:pt idx="1368">
                        <c:v>4.6536000000000001E-2</c:v>
                      </c:pt>
                      <c:pt idx="1369">
                        <c:v>4.6593000000000002E-2</c:v>
                      </c:pt>
                      <c:pt idx="1370">
                        <c:v>4.6654999999999995E-2</c:v>
                      </c:pt>
                      <c:pt idx="1371">
                        <c:v>4.6710999999999989E-2</c:v>
                      </c:pt>
                      <c:pt idx="1372">
                        <c:v>4.6767499999999983E-2</c:v>
                      </c:pt>
                      <c:pt idx="1373">
                        <c:v>4.6825999999999993E-2</c:v>
                      </c:pt>
                      <c:pt idx="1374">
                        <c:v>4.6874499999999993E-2</c:v>
                      </c:pt>
                      <c:pt idx="1375">
                        <c:v>4.6854499999999993E-2</c:v>
                      </c:pt>
                      <c:pt idx="1376">
                        <c:v>4.6624499999999985E-2</c:v>
                      </c:pt>
                      <c:pt idx="1377">
                        <c:v>4.6655499999999989E-2</c:v>
                      </c:pt>
                      <c:pt idx="1378">
                        <c:v>4.6712999999999984E-2</c:v>
                      </c:pt>
                      <c:pt idx="1379">
                        <c:v>4.6759999999999982E-2</c:v>
                      </c:pt>
                      <c:pt idx="1380">
                        <c:v>4.6811999999999986E-2</c:v>
                      </c:pt>
                      <c:pt idx="1381">
                        <c:v>4.6867999999999979E-2</c:v>
                      </c:pt>
                      <c:pt idx="1382">
                        <c:v>4.6914999999999978E-2</c:v>
                      </c:pt>
                      <c:pt idx="1383">
                        <c:v>4.6966999999999981E-2</c:v>
                      </c:pt>
                      <c:pt idx="1384">
                        <c:v>4.7016499999999982E-2</c:v>
                      </c:pt>
                      <c:pt idx="1385">
                        <c:v>4.7061499999999971E-2</c:v>
                      </c:pt>
                      <c:pt idx="1386">
                        <c:v>4.7123499999999971E-2</c:v>
                      </c:pt>
                      <c:pt idx="1387">
                        <c:v>4.717799999999997E-2</c:v>
                      </c:pt>
                      <c:pt idx="1388">
                        <c:v>4.7230499999999974E-2</c:v>
                      </c:pt>
                      <c:pt idx="1389">
                        <c:v>4.7280499999999975E-2</c:v>
                      </c:pt>
                      <c:pt idx="1390">
                        <c:v>4.7327499999999974E-2</c:v>
                      </c:pt>
                      <c:pt idx="1391">
                        <c:v>4.7378999999999977E-2</c:v>
                      </c:pt>
                      <c:pt idx="1392">
                        <c:v>4.7429499999999979E-2</c:v>
                      </c:pt>
                      <c:pt idx="1393">
                        <c:v>4.7484499999999971E-2</c:v>
                      </c:pt>
                      <c:pt idx="1394">
                        <c:v>4.7537499999999983E-2</c:v>
                      </c:pt>
                      <c:pt idx="1395">
                        <c:v>4.7588499999999978E-2</c:v>
                      </c:pt>
                      <c:pt idx="1396">
                        <c:v>4.7636499999999984E-2</c:v>
                      </c:pt>
                      <c:pt idx="1397">
                        <c:v>4.7689999999999982E-2</c:v>
                      </c:pt>
                      <c:pt idx="1398">
                        <c:v>4.7738499999999989E-2</c:v>
                      </c:pt>
                      <c:pt idx="1399">
                        <c:v>4.7787999999999983E-2</c:v>
                      </c:pt>
                      <c:pt idx="1400">
                        <c:v>4.7834499999999974E-2</c:v>
                      </c:pt>
                      <c:pt idx="1401">
                        <c:v>4.7884999999999976E-2</c:v>
                      </c:pt>
                      <c:pt idx="1402">
                        <c:v>4.793349999999999E-2</c:v>
                      </c:pt>
                      <c:pt idx="1403">
                        <c:v>4.7979999999999981E-2</c:v>
                      </c:pt>
                      <c:pt idx="1404">
                        <c:v>4.8026999999999986E-2</c:v>
                      </c:pt>
                      <c:pt idx="1405">
                        <c:v>4.8078499999999982E-2</c:v>
                      </c:pt>
                      <c:pt idx="1406">
                        <c:v>4.8123999999999986E-2</c:v>
                      </c:pt>
                      <c:pt idx="1407">
                        <c:v>4.8167000000000001E-2</c:v>
                      </c:pt>
                      <c:pt idx="1408">
                        <c:v>4.8231000000000003E-2</c:v>
                      </c:pt>
                      <c:pt idx="1409">
                        <c:v>4.8281500000000005E-2</c:v>
                      </c:pt>
                      <c:pt idx="1410">
                        <c:v>4.8323999999999999E-2</c:v>
                      </c:pt>
                      <c:pt idx="1411">
                        <c:v>4.8373000000000006E-2</c:v>
                      </c:pt>
                      <c:pt idx="1412">
                        <c:v>4.8419000000000011E-2</c:v>
                      </c:pt>
                      <c:pt idx="1413">
                        <c:v>4.845950000000001E-2</c:v>
                      </c:pt>
                      <c:pt idx="1414">
                        <c:v>4.8493500000000009E-2</c:v>
                      </c:pt>
                      <c:pt idx="1415">
                        <c:v>4.8541000000000008E-2</c:v>
                      </c:pt>
                      <c:pt idx="1416">
                        <c:v>4.8582E-2</c:v>
                      </c:pt>
                      <c:pt idx="1417">
                        <c:v>4.8622000000000005E-2</c:v>
                      </c:pt>
                      <c:pt idx="1418">
                        <c:v>4.8661500000000003E-2</c:v>
                      </c:pt>
                      <c:pt idx="1419">
                        <c:v>4.8705499999999999E-2</c:v>
                      </c:pt>
                      <c:pt idx="1420">
                        <c:v>4.8735999999999995E-2</c:v>
                      </c:pt>
                      <c:pt idx="1421">
                        <c:v>4.8790999999999994E-2</c:v>
                      </c:pt>
                      <c:pt idx="1422">
                        <c:v>4.8842999999999998E-2</c:v>
                      </c:pt>
                      <c:pt idx="1423">
                        <c:v>4.8880000000000007E-2</c:v>
                      </c:pt>
                      <c:pt idx="1424">
                        <c:v>4.8915000000000014E-2</c:v>
                      </c:pt>
                      <c:pt idx="1425">
                        <c:v>4.8954500000000012E-2</c:v>
                      </c:pt>
                      <c:pt idx="1426">
                        <c:v>4.8999500000000001E-2</c:v>
                      </c:pt>
                      <c:pt idx="1427">
                        <c:v>4.9039000000000013E-2</c:v>
                      </c:pt>
                      <c:pt idx="1428">
                        <c:v>4.9085000000000011E-2</c:v>
                      </c:pt>
                      <c:pt idx="1429">
                        <c:v>4.9128500000000005E-2</c:v>
                      </c:pt>
                      <c:pt idx="1430">
                        <c:v>4.9167000000000016E-2</c:v>
                      </c:pt>
                      <c:pt idx="1431">
                        <c:v>4.9215000000000002E-2</c:v>
                      </c:pt>
                      <c:pt idx="1432">
                        <c:v>4.9257999999999996E-2</c:v>
                      </c:pt>
                      <c:pt idx="1433">
                        <c:v>4.9299499999999996E-2</c:v>
                      </c:pt>
                      <c:pt idx="1434">
                        <c:v>4.9344499999999999E-2</c:v>
                      </c:pt>
                      <c:pt idx="1435">
                        <c:v>4.93865E-2</c:v>
                      </c:pt>
                      <c:pt idx="1436">
                        <c:v>4.9437500000000002E-2</c:v>
                      </c:pt>
                      <c:pt idx="1437">
                        <c:v>4.9476499999999993E-2</c:v>
                      </c:pt>
                      <c:pt idx="1438">
                        <c:v>4.9524499999999999E-2</c:v>
                      </c:pt>
                      <c:pt idx="1439">
                        <c:v>4.9570999999999997E-2</c:v>
                      </c:pt>
                      <c:pt idx="1440">
                        <c:v>4.9618000000000002E-2</c:v>
                      </c:pt>
                      <c:pt idx="1441">
                        <c:v>4.9663000000000006E-2</c:v>
                      </c:pt>
                      <c:pt idx="1442">
                        <c:v>4.9709000000000003E-2</c:v>
                      </c:pt>
                      <c:pt idx="1443">
                        <c:v>4.9757499999999996E-2</c:v>
                      </c:pt>
                      <c:pt idx="1444">
                        <c:v>4.9802499999999993E-2</c:v>
                      </c:pt>
                      <c:pt idx="1445">
                        <c:v>4.9851999999999987E-2</c:v>
                      </c:pt>
                      <c:pt idx="1446">
                        <c:v>4.9896499999999983E-2</c:v>
                      </c:pt>
                      <c:pt idx="1447">
                        <c:v>4.9940499999999985E-2</c:v>
                      </c:pt>
                      <c:pt idx="1448">
                        <c:v>4.9984999999999988E-2</c:v>
                      </c:pt>
                      <c:pt idx="1449">
                        <c:v>5.0008999999999991E-2</c:v>
                      </c:pt>
                      <c:pt idx="1450">
                        <c:v>5.0055499999999989E-2</c:v>
                      </c:pt>
                      <c:pt idx="1451">
                        <c:v>5.0103499999999988E-2</c:v>
                      </c:pt>
                      <c:pt idx="1452">
                        <c:v>5.0151999999999981E-2</c:v>
                      </c:pt>
                      <c:pt idx="1453">
                        <c:v>5.0194999999999983E-2</c:v>
                      </c:pt>
                      <c:pt idx="1454">
                        <c:v>5.0246999999999993E-2</c:v>
                      </c:pt>
                      <c:pt idx="1455">
                        <c:v>5.0288999999999993E-2</c:v>
                      </c:pt>
                      <c:pt idx="1456">
                        <c:v>5.0335499999999991E-2</c:v>
                      </c:pt>
                      <c:pt idx="1457">
                        <c:v>5.0381499999999989E-2</c:v>
                      </c:pt>
                      <c:pt idx="1458">
                        <c:v>5.0422500000000002E-2</c:v>
                      </c:pt>
                      <c:pt idx="1459">
                        <c:v>5.0445999999999998E-2</c:v>
                      </c:pt>
                      <c:pt idx="1460">
                        <c:v>5.0494500000000005E-2</c:v>
                      </c:pt>
                      <c:pt idx="1461">
                        <c:v>5.0549500000000004E-2</c:v>
                      </c:pt>
                      <c:pt idx="1462">
                        <c:v>5.0627000000000005E-2</c:v>
                      </c:pt>
                      <c:pt idx="1463">
                        <c:v>5.0677000000000014E-2</c:v>
                      </c:pt>
                      <c:pt idx="1464">
                        <c:v>5.0718000000000013E-2</c:v>
                      </c:pt>
                      <c:pt idx="1465">
                        <c:v>5.0768500000000015E-2</c:v>
                      </c:pt>
                      <c:pt idx="1466">
                        <c:v>5.0804000000000009E-2</c:v>
                      </c:pt>
                      <c:pt idx="1467">
                        <c:v>5.0857000000000013E-2</c:v>
                      </c:pt>
                      <c:pt idx="1468">
                        <c:v>5.0904500000000005E-2</c:v>
                      </c:pt>
                      <c:pt idx="1469">
                        <c:v>5.0949500000000009E-2</c:v>
                      </c:pt>
                      <c:pt idx="1470">
                        <c:v>5.0992500000000024E-2</c:v>
                      </c:pt>
                      <c:pt idx="1471">
                        <c:v>5.1038500000000021E-2</c:v>
                      </c:pt>
                      <c:pt idx="1472">
                        <c:v>5.1080500000000022E-2</c:v>
                      </c:pt>
                      <c:pt idx="1473">
                        <c:v>5.112750000000002E-2</c:v>
                      </c:pt>
                      <c:pt idx="1474">
                        <c:v>5.1177500000000029E-2</c:v>
                      </c:pt>
                      <c:pt idx="1475">
                        <c:v>5.122100000000003E-2</c:v>
                      </c:pt>
                      <c:pt idx="1476">
                        <c:v>5.1267500000000028E-2</c:v>
                      </c:pt>
                      <c:pt idx="1477">
                        <c:v>5.1311500000000024E-2</c:v>
                      </c:pt>
                      <c:pt idx="1478">
                        <c:v>5.1359500000000023E-2</c:v>
                      </c:pt>
                      <c:pt idx="1479">
                        <c:v>5.1411000000000012E-2</c:v>
                      </c:pt>
                      <c:pt idx="1480">
                        <c:v>5.1468500000000014E-2</c:v>
                      </c:pt>
                      <c:pt idx="1481">
                        <c:v>5.1524000000000007E-2</c:v>
                      </c:pt>
                      <c:pt idx="1482">
                        <c:v>5.1576000000000004E-2</c:v>
                      </c:pt>
                      <c:pt idx="1483">
                        <c:v>5.1620500000000007E-2</c:v>
                      </c:pt>
                      <c:pt idx="1484">
                        <c:v>5.167250000000001E-2</c:v>
                      </c:pt>
                      <c:pt idx="1485">
                        <c:v>5.1826999999999998E-2</c:v>
                      </c:pt>
                      <c:pt idx="1486">
                        <c:v>5.1889000000000005E-2</c:v>
                      </c:pt>
                      <c:pt idx="1487">
                        <c:v>5.1941999999999995E-2</c:v>
                      </c:pt>
                      <c:pt idx="1488">
                        <c:v>5.1992999999999991E-2</c:v>
                      </c:pt>
                      <c:pt idx="1489">
                        <c:v>5.2049499999999999E-2</c:v>
                      </c:pt>
                      <c:pt idx="1490">
                        <c:v>5.2107500000000008E-2</c:v>
                      </c:pt>
                      <c:pt idx="1491">
                        <c:v>5.2162500000000007E-2</c:v>
                      </c:pt>
                      <c:pt idx="1492">
                        <c:v>5.2219500000000002E-2</c:v>
                      </c:pt>
                      <c:pt idx="1493">
                        <c:v>5.2270500000000011E-2</c:v>
                      </c:pt>
                      <c:pt idx="1494">
                        <c:v>5.2322500000000008E-2</c:v>
                      </c:pt>
                      <c:pt idx="1495">
                        <c:v>5.2368500000000005E-2</c:v>
                      </c:pt>
                      <c:pt idx="1496">
                        <c:v>5.2422000000000003E-2</c:v>
                      </c:pt>
                      <c:pt idx="1497">
                        <c:v>5.2476000000000002E-2</c:v>
                      </c:pt>
                      <c:pt idx="1498">
                        <c:v>5.2527500000000005E-2</c:v>
                      </c:pt>
                      <c:pt idx="1499">
                        <c:v>5.2586000000000015E-2</c:v>
                      </c:pt>
                      <c:pt idx="1500">
                        <c:v>5.2634500000000008E-2</c:v>
                      </c:pt>
                      <c:pt idx="1501">
                        <c:v>5.2694000000000012E-2</c:v>
                      </c:pt>
                      <c:pt idx="1502">
                        <c:v>5.2747000000000009E-2</c:v>
                      </c:pt>
                      <c:pt idx="1503">
                        <c:v>5.2796500000000017E-2</c:v>
                      </c:pt>
                      <c:pt idx="1504">
                        <c:v>5.285450000000002E-2</c:v>
                      </c:pt>
                      <c:pt idx="1505">
                        <c:v>5.2901500000000018E-2</c:v>
                      </c:pt>
                      <c:pt idx="1506">
                        <c:v>5.2954500000000015E-2</c:v>
                      </c:pt>
                      <c:pt idx="1507">
                        <c:v>5.3009000000000014E-2</c:v>
                      </c:pt>
                      <c:pt idx="1508">
                        <c:v>5.3067000000000017E-2</c:v>
                      </c:pt>
                      <c:pt idx="1509">
                        <c:v>5.3121000000000008E-2</c:v>
                      </c:pt>
                      <c:pt idx="1510">
                        <c:v>5.3175500000000001E-2</c:v>
                      </c:pt>
                      <c:pt idx="1511">
                        <c:v>5.3227999999999998E-2</c:v>
                      </c:pt>
                      <c:pt idx="1512">
                        <c:v>5.3286499999999994E-2</c:v>
                      </c:pt>
                      <c:pt idx="1513">
                        <c:v>5.3339500000000005E-2</c:v>
                      </c:pt>
                      <c:pt idx="1514">
                        <c:v>5.3395999999999999E-2</c:v>
                      </c:pt>
                      <c:pt idx="1515">
                        <c:v>5.3448000000000009E-2</c:v>
                      </c:pt>
                      <c:pt idx="1516">
                        <c:v>5.3493499999999999E-2</c:v>
                      </c:pt>
                      <c:pt idx="1517">
                        <c:v>5.3545000000000009E-2</c:v>
                      </c:pt>
                      <c:pt idx="1518">
                        <c:v>5.3587999999999997E-2</c:v>
                      </c:pt>
                      <c:pt idx="1519">
                        <c:v>5.3635000000000002E-2</c:v>
                      </c:pt>
                      <c:pt idx="1520">
                        <c:v>5.3679499999999998E-2</c:v>
                      </c:pt>
                      <c:pt idx="1521">
                        <c:v>5.3725499999999995E-2</c:v>
                      </c:pt>
                      <c:pt idx="1522">
                        <c:v>5.3740999999999983E-2</c:v>
                      </c:pt>
                      <c:pt idx="1523">
                        <c:v>5.3779499999999987E-2</c:v>
                      </c:pt>
                      <c:pt idx="1524">
                        <c:v>5.3825499999999984E-2</c:v>
                      </c:pt>
                      <c:pt idx="1525">
                        <c:v>5.3866999999999984E-2</c:v>
                      </c:pt>
                      <c:pt idx="1526">
                        <c:v>5.391399999999999E-2</c:v>
                      </c:pt>
                      <c:pt idx="1527">
                        <c:v>5.395249999999998E-2</c:v>
                      </c:pt>
                      <c:pt idx="1528">
                        <c:v>5.3986499999999993E-2</c:v>
                      </c:pt>
                      <c:pt idx="1529">
                        <c:v>5.4026999999999985E-2</c:v>
                      </c:pt>
                      <c:pt idx="1530">
                        <c:v>5.4069499999999986E-2</c:v>
                      </c:pt>
                      <c:pt idx="1531">
                        <c:v>5.4118499999999979E-2</c:v>
                      </c:pt>
                      <c:pt idx="1532">
                        <c:v>5.4167999999999987E-2</c:v>
                      </c:pt>
                      <c:pt idx="1533">
                        <c:v>5.4211499999999982E-2</c:v>
                      </c:pt>
                      <c:pt idx="1534">
                        <c:v>5.4249999999999993E-2</c:v>
                      </c:pt>
                      <c:pt idx="1535">
                        <c:v>5.4286499999999994E-2</c:v>
                      </c:pt>
                      <c:pt idx="1536">
                        <c:v>5.4326999999999993E-2</c:v>
                      </c:pt>
                      <c:pt idx="1537">
                        <c:v>5.4361999999999994E-2</c:v>
                      </c:pt>
                      <c:pt idx="1538">
                        <c:v>5.4395999999999993E-2</c:v>
                      </c:pt>
                      <c:pt idx="1539">
                        <c:v>5.443499999999999E-2</c:v>
                      </c:pt>
                      <c:pt idx="1540">
                        <c:v>5.4482499999999989E-2</c:v>
                      </c:pt>
                      <c:pt idx="1541">
                        <c:v>5.4530999999999982E-2</c:v>
                      </c:pt>
                      <c:pt idx="1542">
                        <c:v>5.4569499999999972E-2</c:v>
                      </c:pt>
                      <c:pt idx="1543">
                        <c:v>5.4601999999999977E-2</c:v>
                      </c:pt>
                      <c:pt idx="1544">
                        <c:v>5.4636999999999977E-2</c:v>
                      </c:pt>
                      <c:pt idx="1545">
                        <c:v>5.4670499999999983E-2</c:v>
                      </c:pt>
                      <c:pt idx="1546">
                        <c:v>5.4739999999999983E-2</c:v>
                      </c:pt>
                      <c:pt idx="1547">
                        <c:v>5.4786499999999981E-2</c:v>
                      </c:pt>
                      <c:pt idx="1548">
                        <c:v>5.4824499999999984E-2</c:v>
                      </c:pt>
                      <c:pt idx="1549">
                        <c:v>5.4867499999999986E-2</c:v>
                      </c:pt>
                      <c:pt idx="1550">
                        <c:v>5.4902499999999986E-2</c:v>
                      </c:pt>
                      <c:pt idx="1551">
                        <c:v>5.4939999999999982E-2</c:v>
                      </c:pt>
                      <c:pt idx="1552">
                        <c:v>5.4979999999999973E-2</c:v>
                      </c:pt>
                      <c:pt idx="1553">
                        <c:v>5.5007999999999981E-2</c:v>
                      </c:pt>
                      <c:pt idx="1554">
                        <c:v>5.5049499999999973E-2</c:v>
                      </c:pt>
                      <c:pt idx="1555">
                        <c:v>5.5082999999999986E-2</c:v>
                      </c:pt>
                      <c:pt idx="1556">
                        <c:v>5.5125999999999981E-2</c:v>
                      </c:pt>
                      <c:pt idx="1557">
                        <c:v>5.516749999999998E-2</c:v>
                      </c:pt>
                      <c:pt idx="1558">
                        <c:v>5.5205499999999991E-2</c:v>
                      </c:pt>
                      <c:pt idx="1559">
                        <c:v>5.5251999999999989E-2</c:v>
                      </c:pt>
                      <c:pt idx="1560">
                        <c:v>5.5289999999999978E-2</c:v>
                      </c:pt>
                      <c:pt idx="1561">
                        <c:v>5.5337999999999984E-2</c:v>
                      </c:pt>
                      <c:pt idx="1562">
                        <c:v>5.5375499999999994E-2</c:v>
                      </c:pt>
                      <c:pt idx="1563">
                        <c:v>5.5410499999999988E-2</c:v>
                      </c:pt>
                      <c:pt idx="1564">
                        <c:v>5.5455499999999984E-2</c:v>
                      </c:pt>
                      <c:pt idx="1565">
                        <c:v>5.5495499999999982E-2</c:v>
                      </c:pt>
                      <c:pt idx="1566">
                        <c:v>5.5542999999999988E-2</c:v>
                      </c:pt>
                      <c:pt idx="1567">
                        <c:v>5.5581999999999986E-2</c:v>
                      </c:pt>
                      <c:pt idx="1568">
                        <c:v>5.562149999999999E-2</c:v>
                      </c:pt>
                      <c:pt idx="1569">
                        <c:v>5.566299999999999E-2</c:v>
                      </c:pt>
                      <c:pt idx="1570">
                        <c:v>5.5705499999999991E-2</c:v>
                      </c:pt>
                      <c:pt idx="1571">
                        <c:v>5.5753500000000004E-2</c:v>
                      </c:pt>
                      <c:pt idx="1572">
                        <c:v>5.5796000000000012E-2</c:v>
                      </c:pt>
                      <c:pt idx="1573">
                        <c:v>5.5838000000000013E-2</c:v>
                      </c:pt>
                      <c:pt idx="1574">
                        <c:v>5.5886000000000005E-2</c:v>
                      </c:pt>
                      <c:pt idx="1575">
                        <c:v>5.5943000000000014E-2</c:v>
                      </c:pt>
                      <c:pt idx="1576">
                        <c:v>5.5990000000000019E-2</c:v>
                      </c:pt>
                      <c:pt idx="1577">
                        <c:v>5.6034000000000014E-2</c:v>
                      </c:pt>
                      <c:pt idx="1578">
                        <c:v>5.6080500000000012E-2</c:v>
                      </c:pt>
                      <c:pt idx="1579">
                        <c:v>5.6128500000000005E-2</c:v>
                      </c:pt>
                      <c:pt idx="1580">
                        <c:v>5.6177000000000005E-2</c:v>
                      </c:pt>
                      <c:pt idx="1581">
                        <c:v>5.6217000000000003E-2</c:v>
                      </c:pt>
                      <c:pt idx="1582">
                        <c:v>5.6267500000000005E-2</c:v>
                      </c:pt>
                      <c:pt idx="1583">
                        <c:v>5.6309000000000005E-2</c:v>
                      </c:pt>
                      <c:pt idx="1584">
                        <c:v>5.6355500000000003E-2</c:v>
                      </c:pt>
                      <c:pt idx="1585">
                        <c:v>5.6391500000000011E-2</c:v>
                      </c:pt>
                      <c:pt idx="1586">
                        <c:v>5.6423500000000001E-2</c:v>
                      </c:pt>
                      <c:pt idx="1587">
                        <c:v>5.6466000000000002E-2</c:v>
                      </c:pt>
                      <c:pt idx="1588">
                        <c:v>5.6497000000000012E-2</c:v>
                      </c:pt>
                      <c:pt idx="1589">
                        <c:v>5.6562500000000002E-2</c:v>
                      </c:pt>
                      <c:pt idx="1590">
                        <c:v>5.6594000000000005E-2</c:v>
                      </c:pt>
                      <c:pt idx="1591">
                        <c:v>5.6632500000000002E-2</c:v>
                      </c:pt>
                      <c:pt idx="1592">
                        <c:v>5.6666500000000009E-2</c:v>
                      </c:pt>
                      <c:pt idx="1593">
                        <c:v>5.6698000000000005E-2</c:v>
                      </c:pt>
                      <c:pt idx="1594">
                        <c:v>5.673750000000001E-2</c:v>
                      </c:pt>
                      <c:pt idx="1595">
                        <c:v>5.6767000000000005E-2</c:v>
                      </c:pt>
                      <c:pt idx="1596">
                        <c:v>5.6810000000000006E-2</c:v>
                      </c:pt>
                      <c:pt idx="1597">
                        <c:v>5.6851500000000013E-2</c:v>
                      </c:pt>
                      <c:pt idx="1598">
                        <c:v>5.6888500000000022E-2</c:v>
                      </c:pt>
                      <c:pt idx="1599">
                        <c:v>5.6918500000000011E-2</c:v>
                      </c:pt>
                      <c:pt idx="1600">
                        <c:v>5.696950000000002E-2</c:v>
                      </c:pt>
                      <c:pt idx="1601">
                        <c:v>5.7014500000000023E-2</c:v>
                      </c:pt>
                      <c:pt idx="1602">
                        <c:v>5.7058000000000018E-2</c:v>
                      </c:pt>
                      <c:pt idx="1603">
                        <c:v>5.7106500000000018E-2</c:v>
                      </c:pt>
                      <c:pt idx="1604">
                        <c:v>5.7147000000000024E-2</c:v>
                      </c:pt>
                      <c:pt idx="1605">
                        <c:v>5.7192000000000028E-2</c:v>
                      </c:pt>
                      <c:pt idx="1606">
                        <c:v>5.7235000000000029E-2</c:v>
                      </c:pt>
                      <c:pt idx="1607">
                        <c:v>5.7273000000000032E-2</c:v>
                      </c:pt>
                      <c:pt idx="1608">
                        <c:v>5.731950000000003E-2</c:v>
                      </c:pt>
                      <c:pt idx="1609">
                        <c:v>5.7360500000000023E-2</c:v>
                      </c:pt>
                      <c:pt idx="1610">
                        <c:v>5.7400500000000028E-2</c:v>
                      </c:pt>
                      <c:pt idx="1611">
                        <c:v>5.745800000000003E-2</c:v>
                      </c:pt>
                      <c:pt idx="1612">
                        <c:v>5.749000000000002E-2</c:v>
                      </c:pt>
                      <c:pt idx="1613">
                        <c:v>5.7536000000000004E-2</c:v>
                      </c:pt>
                      <c:pt idx="1614">
                        <c:v>5.7584500000000011E-2</c:v>
                      </c:pt>
                      <c:pt idx="1615">
                        <c:v>5.7633500000000011E-2</c:v>
                      </c:pt>
                      <c:pt idx="1616">
                        <c:v>5.7684500000000014E-2</c:v>
                      </c:pt>
                      <c:pt idx="1617">
                        <c:v>5.7729000000000016E-2</c:v>
                      </c:pt>
                      <c:pt idx="1618">
                        <c:v>5.7781500000000013E-2</c:v>
                      </c:pt>
                      <c:pt idx="1619">
                        <c:v>5.7826000000000016E-2</c:v>
                      </c:pt>
                      <c:pt idx="1620">
                        <c:v>5.7873500000000029E-2</c:v>
                      </c:pt>
                      <c:pt idx="1621">
                        <c:v>5.7917000000000031E-2</c:v>
                      </c:pt>
                      <c:pt idx="1622">
                        <c:v>5.7959500000000039E-2</c:v>
                      </c:pt>
                      <c:pt idx="1623">
                        <c:v>5.8005000000000043E-2</c:v>
                      </c:pt>
                      <c:pt idx="1624">
                        <c:v>5.8053500000000036E-2</c:v>
                      </c:pt>
                      <c:pt idx="1625">
                        <c:v>5.810650000000004E-2</c:v>
                      </c:pt>
                      <c:pt idx="1626">
                        <c:v>5.8149500000000034E-2</c:v>
                      </c:pt>
                      <c:pt idx="1627">
                        <c:v>5.8199000000000028E-2</c:v>
                      </c:pt>
                      <c:pt idx="1628">
                        <c:v>5.8240500000000014E-2</c:v>
                      </c:pt>
                      <c:pt idx="1629">
                        <c:v>5.8289000000000035E-2</c:v>
                      </c:pt>
                      <c:pt idx="1630">
                        <c:v>5.8341000000000018E-2</c:v>
                      </c:pt>
                      <c:pt idx="1631">
                        <c:v>5.8381000000000023E-2</c:v>
                      </c:pt>
                      <c:pt idx="1632">
                        <c:v>5.8480500000000019E-2</c:v>
                      </c:pt>
                      <c:pt idx="1633">
                        <c:v>5.8537000000000027E-2</c:v>
                      </c:pt>
                      <c:pt idx="1634">
                        <c:v>5.8588500000000023E-2</c:v>
                      </c:pt>
                      <c:pt idx="1635">
                        <c:v>5.8635500000000021E-2</c:v>
                      </c:pt>
                      <c:pt idx="1636">
                        <c:v>5.8677000000000021E-2</c:v>
                      </c:pt>
                      <c:pt idx="1637">
                        <c:v>5.8732500000000021E-2</c:v>
                      </c:pt>
                      <c:pt idx="1638">
                        <c:v>5.8811500000000017E-2</c:v>
                      </c:pt>
                      <c:pt idx="1639">
                        <c:v>5.8849000000000019E-2</c:v>
                      </c:pt>
                      <c:pt idx="1640">
                        <c:v>5.8893000000000015E-2</c:v>
                      </c:pt>
                      <c:pt idx="1641">
                        <c:v>5.8946000000000012E-2</c:v>
                      </c:pt>
                      <c:pt idx="1642">
                        <c:v>5.8992500000000003E-2</c:v>
                      </c:pt>
                      <c:pt idx="1643">
                        <c:v>5.9034500000000011E-2</c:v>
                      </c:pt>
                      <c:pt idx="1644">
                        <c:v>5.9075000000000009E-2</c:v>
                      </c:pt>
                      <c:pt idx="1645">
                        <c:v>5.9121000000000007E-2</c:v>
                      </c:pt>
                      <c:pt idx="1646">
                        <c:v>5.9168000000000012E-2</c:v>
                      </c:pt>
                      <c:pt idx="1647">
                        <c:v>5.9205000000000015E-2</c:v>
                      </c:pt>
                      <c:pt idx="1648">
                        <c:v>5.924200000000001E-2</c:v>
                      </c:pt>
                      <c:pt idx="1649">
                        <c:v>5.9308000000000007E-2</c:v>
                      </c:pt>
                      <c:pt idx="1650">
                        <c:v>5.9351500000000001E-2</c:v>
                      </c:pt>
                      <c:pt idx="1651">
                        <c:v>5.9391999999999993E-2</c:v>
                      </c:pt>
                      <c:pt idx="1652">
                        <c:v>5.9434999999999995E-2</c:v>
                      </c:pt>
                      <c:pt idx="1653">
                        <c:v>5.9479999999999984E-2</c:v>
                      </c:pt>
                      <c:pt idx="1654">
                        <c:v>5.9521999999999985E-2</c:v>
                      </c:pt>
                      <c:pt idx="1655">
                        <c:v>5.9564999999999972E-2</c:v>
                      </c:pt>
                      <c:pt idx="1656">
                        <c:v>5.9605999999999978E-2</c:v>
                      </c:pt>
                      <c:pt idx="1657">
                        <c:v>5.9651499999999975E-2</c:v>
                      </c:pt>
                      <c:pt idx="1658">
                        <c:v>5.9697999999999973E-2</c:v>
                      </c:pt>
                      <c:pt idx="1659">
                        <c:v>5.9740999999999975E-2</c:v>
                      </c:pt>
                      <c:pt idx="1660">
                        <c:v>5.9780499999999973E-2</c:v>
                      </c:pt>
                      <c:pt idx="1661">
                        <c:v>5.9816499999999974E-2</c:v>
                      </c:pt>
                      <c:pt idx="1662">
                        <c:v>5.984999999999998E-2</c:v>
                      </c:pt>
                      <c:pt idx="1663">
                        <c:v>5.9885499999999967E-2</c:v>
                      </c:pt>
                      <c:pt idx="1664">
                        <c:v>5.9929999999999969E-2</c:v>
                      </c:pt>
                      <c:pt idx="1665">
                        <c:v>5.9971499999999962E-2</c:v>
                      </c:pt>
                      <c:pt idx="1666">
                        <c:v>6.0006999999999956E-2</c:v>
                      </c:pt>
                      <c:pt idx="1667">
                        <c:v>6.0043999999999959E-2</c:v>
                      </c:pt>
                      <c:pt idx="1668">
                        <c:v>6.0081499999999954E-2</c:v>
                      </c:pt>
                      <c:pt idx="1669">
                        <c:v>6.0122999999999961E-2</c:v>
                      </c:pt>
                      <c:pt idx="1670">
                        <c:v>6.0166999999999957E-2</c:v>
                      </c:pt>
                      <c:pt idx="1671">
                        <c:v>6.0206499999999954E-2</c:v>
                      </c:pt>
                      <c:pt idx="1672">
                        <c:v>6.0249999999999956E-2</c:v>
                      </c:pt>
                      <c:pt idx="1673">
                        <c:v>6.0288999999999954E-2</c:v>
                      </c:pt>
                      <c:pt idx="1674">
                        <c:v>6.0327999999999965E-2</c:v>
                      </c:pt>
                      <c:pt idx="1675">
                        <c:v>6.0377999999999973E-2</c:v>
                      </c:pt>
                      <c:pt idx="1676">
                        <c:v>6.0410499999999957E-2</c:v>
                      </c:pt>
                      <c:pt idx="1677">
                        <c:v>6.0448999999999954E-2</c:v>
                      </c:pt>
                      <c:pt idx="1678">
                        <c:v>6.0490499999999968E-2</c:v>
                      </c:pt>
                      <c:pt idx="1679">
                        <c:v>6.052749999999997E-2</c:v>
                      </c:pt>
                      <c:pt idx="1680">
                        <c:v>6.0566499999999968E-2</c:v>
                      </c:pt>
                      <c:pt idx="1681">
                        <c:v>6.0604499999999971E-2</c:v>
                      </c:pt>
                      <c:pt idx="1682">
                        <c:v>6.0605999999999965E-2</c:v>
                      </c:pt>
                      <c:pt idx="1683">
                        <c:v>6.0658999999999963E-2</c:v>
                      </c:pt>
                      <c:pt idx="1684">
                        <c:v>6.0698999999999961E-2</c:v>
                      </c:pt>
                      <c:pt idx="1685">
                        <c:v>6.0742499999999956E-2</c:v>
                      </c:pt>
                      <c:pt idx="1686">
                        <c:v>6.0785999999999951E-2</c:v>
                      </c:pt>
                      <c:pt idx="1687">
                        <c:v>6.0830999999999948E-2</c:v>
                      </c:pt>
                      <c:pt idx="1688">
                        <c:v>6.087549999999995E-2</c:v>
                      </c:pt>
                      <c:pt idx="1689">
                        <c:v>6.0915999999999949E-2</c:v>
                      </c:pt>
                      <c:pt idx="1690">
                        <c:v>6.096099999999996E-2</c:v>
                      </c:pt>
                      <c:pt idx="1691">
                        <c:v>6.1004999999999955E-2</c:v>
                      </c:pt>
                      <c:pt idx="1692">
                        <c:v>6.1044499999999953E-2</c:v>
                      </c:pt>
                      <c:pt idx="1693">
                        <c:v>6.1088999999999949E-2</c:v>
                      </c:pt>
                      <c:pt idx="1694">
                        <c:v>6.1135499999999947E-2</c:v>
                      </c:pt>
                      <c:pt idx="1695">
                        <c:v>6.1182999999999946E-2</c:v>
                      </c:pt>
                      <c:pt idx="1696">
                        <c:v>6.1228499999999936E-2</c:v>
                      </c:pt>
                      <c:pt idx="1697">
                        <c:v>6.1277499999999936E-2</c:v>
                      </c:pt>
                      <c:pt idx="1698">
                        <c:v>6.1323499999999947E-2</c:v>
                      </c:pt>
                      <c:pt idx="1699">
                        <c:v>6.1365999999999948E-2</c:v>
                      </c:pt>
                      <c:pt idx="1700">
                        <c:v>6.141649999999995E-2</c:v>
                      </c:pt>
                      <c:pt idx="1701">
                        <c:v>6.145799999999995E-2</c:v>
                      </c:pt>
                      <c:pt idx="1702">
                        <c:v>6.1437999999999951E-2</c:v>
                      </c:pt>
                      <c:pt idx="1703">
                        <c:v>6.1480999999999952E-2</c:v>
                      </c:pt>
                      <c:pt idx="1704">
                        <c:v>6.1510999999999955E-2</c:v>
                      </c:pt>
                      <c:pt idx="1705">
                        <c:v>6.1554999999999957E-2</c:v>
                      </c:pt>
                      <c:pt idx="1706">
                        <c:v>6.1586499999999954E-2</c:v>
                      </c:pt>
                      <c:pt idx="1707">
                        <c:v>6.1625999999999952E-2</c:v>
                      </c:pt>
                      <c:pt idx="1708">
                        <c:v>6.1660999999999945E-2</c:v>
                      </c:pt>
                      <c:pt idx="1709">
                        <c:v>6.1695999999999952E-2</c:v>
                      </c:pt>
                      <c:pt idx="1710">
                        <c:v>6.1746999999999955E-2</c:v>
                      </c:pt>
                      <c:pt idx="1711">
                        <c:v>6.1789999999999949E-2</c:v>
                      </c:pt>
                      <c:pt idx="1712">
                        <c:v>6.1825999999999957E-2</c:v>
                      </c:pt>
                      <c:pt idx="1713">
                        <c:v>6.1861999999999945E-2</c:v>
                      </c:pt>
                      <c:pt idx="1714">
                        <c:v>6.1899999999999948E-2</c:v>
                      </c:pt>
                      <c:pt idx="1715">
                        <c:v>6.193399999999994E-2</c:v>
                      </c:pt>
                      <c:pt idx="1716">
                        <c:v>6.1968999999999948E-2</c:v>
                      </c:pt>
                      <c:pt idx="1717">
                        <c:v>6.2002499999999953E-2</c:v>
                      </c:pt>
                      <c:pt idx="1718">
                        <c:v>6.2052999999999955E-2</c:v>
                      </c:pt>
                      <c:pt idx="1719">
                        <c:v>6.2095999999999957E-2</c:v>
                      </c:pt>
                      <c:pt idx="1720">
                        <c:v>6.2139499999999959E-2</c:v>
                      </c:pt>
                      <c:pt idx="1721">
                        <c:v>6.2185999999999957E-2</c:v>
                      </c:pt>
                      <c:pt idx="1722">
                        <c:v>6.225499999999997E-2</c:v>
                      </c:pt>
                      <c:pt idx="1723">
                        <c:v>6.230699999999998E-2</c:v>
                      </c:pt>
                      <c:pt idx="1724">
                        <c:v>6.2352999999999985E-2</c:v>
                      </c:pt>
                      <c:pt idx="1725">
                        <c:v>6.2400999999999991E-2</c:v>
                      </c:pt>
                      <c:pt idx="1726">
                        <c:v>6.2439999999999989E-2</c:v>
                      </c:pt>
                      <c:pt idx="1727">
                        <c:v>6.2488999999999996E-2</c:v>
                      </c:pt>
                      <c:pt idx="1728">
                        <c:v>6.2536000000000008E-2</c:v>
                      </c:pt>
                      <c:pt idx="1729">
                        <c:v>6.2579499999999996E-2</c:v>
                      </c:pt>
                      <c:pt idx="1730">
                        <c:v>6.2620500000000009E-2</c:v>
                      </c:pt>
                      <c:pt idx="1731">
                        <c:v>6.2657000000000018E-2</c:v>
                      </c:pt>
                      <c:pt idx="1732">
                        <c:v>6.2703500000000009E-2</c:v>
                      </c:pt>
                      <c:pt idx="1733">
                        <c:v>6.2744000000000022E-2</c:v>
                      </c:pt>
                      <c:pt idx="1734">
                        <c:v>6.2793000000000015E-2</c:v>
                      </c:pt>
                      <c:pt idx="1735">
                        <c:v>6.2842500000000023E-2</c:v>
                      </c:pt>
                      <c:pt idx="1736">
                        <c:v>6.2892500000000004E-2</c:v>
                      </c:pt>
                      <c:pt idx="1737">
                        <c:v>6.2942500000000012E-2</c:v>
                      </c:pt>
                      <c:pt idx="1738">
                        <c:v>6.2988000000000002E-2</c:v>
                      </c:pt>
                      <c:pt idx="1739">
                        <c:v>6.3034000000000007E-2</c:v>
                      </c:pt>
                      <c:pt idx="1740">
                        <c:v>6.3086500000000004E-2</c:v>
                      </c:pt>
                      <c:pt idx="1741">
                        <c:v>6.3128000000000004E-2</c:v>
                      </c:pt>
                      <c:pt idx="1742">
                        <c:v>6.3183000000000003E-2</c:v>
                      </c:pt>
                      <c:pt idx="1743">
                        <c:v>6.3228000000000006E-2</c:v>
                      </c:pt>
                      <c:pt idx="1744">
                        <c:v>6.3271499999999994E-2</c:v>
                      </c:pt>
                      <c:pt idx="1745">
                        <c:v>6.3321499999999989E-2</c:v>
                      </c:pt>
                      <c:pt idx="1746">
                        <c:v>6.3342499999999996E-2</c:v>
                      </c:pt>
                      <c:pt idx="1747">
                        <c:v>6.3371499999999997E-2</c:v>
                      </c:pt>
                      <c:pt idx="1748">
                        <c:v>6.3406499999999991E-2</c:v>
                      </c:pt>
                      <c:pt idx="1749">
                        <c:v>6.3438999999999995E-2</c:v>
                      </c:pt>
                      <c:pt idx="1750">
                        <c:v>6.3475000000000004E-2</c:v>
                      </c:pt>
                      <c:pt idx="1751">
                        <c:v>6.3518999999999992E-2</c:v>
                      </c:pt>
                      <c:pt idx="1752">
                        <c:v>6.3560499999999992E-2</c:v>
                      </c:pt>
                      <c:pt idx="1753">
                        <c:v>6.3609499999999999E-2</c:v>
                      </c:pt>
                      <c:pt idx="1754">
                        <c:v>6.3649999999999998E-2</c:v>
                      </c:pt>
                      <c:pt idx="1755">
                        <c:v>6.3690499999999997E-2</c:v>
                      </c:pt>
                      <c:pt idx="1756">
                        <c:v>6.3755500000000007E-2</c:v>
                      </c:pt>
                      <c:pt idx="1757">
                        <c:v>6.3793000000000002E-2</c:v>
                      </c:pt>
                      <c:pt idx="1758">
                        <c:v>6.3829999999999998E-2</c:v>
                      </c:pt>
                      <c:pt idx="1759">
                        <c:v>6.3862999999999989E-2</c:v>
                      </c:pt>
                      <c:pt idx="1760">
                        <c:v>6.3900499999999999E-2</c:v>
                      </c:pt>
                      <c:pt idx="1761">
                        <c:v>6.3927499999999984E-2</c:v>
                      </c:pt>
                      <c:pt idx="1762">
                        <c:v>6.3967499999999997E-2</c:v>
                      </c:pt>
                      <c:pt idx="1763">
                        <c:v>6.4004499999999992E-2</c:v>
                      </c:pt>
                      <c:pt idx="1764">
                        <c:v>6.4037499999999997E-2</c:v>
                      </c:pt>
                      <c:pt idx="1765">
                        <c:v>6.4081499999999986E-2</c:v>
                      </c:pt>
                      <c:pt idx="1766">
                        <c:v>6.4119499999999982E-2</c:v>
                      </c:pt>
                      <c:pt idx="1767">
                        <c:v>6.4156999999999978E-2</c:v>
                      </c:pt>
                      <c:pt idx="1768">
                        <c:v>6.4198499999999992E-2</c:v>
                      </c:pt>
                      <c:pt idx="1769">
                        <c:v>6.4239999999999992E-2</c:v>
                      </c:pt>
                      <c:pt idx="1770">
                        <c:v>6.4281499999999991E-2</c:v>
                      </c:pt>
                      <c:pt idx="1771">
                        <c:v>6.4318500000000001E-2</c:v>
                      </c:pt>
                      <c:pt idx="1772">
                        <c:v>6.4356499999999997E-2</c:v>
                      </c:pt>
                      <c:pt idx="1773">
                        <c:v>6.4398999999999998E-2</c:v>
                      </c:pt>
                      <c:pt idx="1774">
                        <c:v>6.4445499999999989E-2</c:v>
                      </c:pt>
                      <c:pt idx="1775">
                        <c:v>6.4485000000000001E-2</c:v>
                      </c:pt>
                      <c:pt idx="1776">
                        <c:v>6.45255E-2</c:v>
                      </c:pt>
                      <c:pt idx="1777">
                        <c:v>6.4566500000000013E-2</c:v>
                      </c:pt>
                      <c:pt idx="1778">
                        <c:v>6.4607999999999999E-2</c:v>
                      </c:pt>
                      <c:pt idx="1779">
                        <c:v>6.4655000000000004E-2</c:v>
                      </c:pt>
                      <c:pt idx="1780">
                        <c:v>6.4688000000000009E-2</c:v>
                      </c:pt>
                      <c:pt idx="1781">
                        <c:v>6.4733500000000013E-2</c:v>
                      </c:pt>
                      <c:pt idx="1782">
                        <c:v>6.4772500000000011E-2</c:v>
                      </c:pt>
                      <c:pt idx="1783">
                        <c:v>6.48175E-2</c:v>
                      </c:pt>
                      <c:pt idx="1784">
                        <c:v>6.4861000000000016E-2</c:v>
                      </c:pt>
                      <c:pt idx="1785">
                        <c:v>6.4912499999999998E-2</c:v>
                      </c:pt>
                      <c:pt idx="1786">
                        <c:v>6.4959500000000003E-2</c:v>
                      </c:pt>
                      <c:pt idx="1787">
                        <c:v>6.5003500000000006E-2</c:v>
                      </c:pt>
                      <c:pt idx="1788">
                        <c:v>6.5057000000000004E-2</c:v>
                      </c:pt>
                      <c:pt idx="1789">
                        <c:v>6.5072500000000005E-2</c:v>
                      </c:pt>
                      <c:pt idx="1790">
                        <c:v>6.5127999999999991E-2</c:v>
                      </c:pt>
                      <c:pt idx="1791">
                        <c:v>6.5171999999999994E-2</c:v>
                      </c:pt>
                      <c:pt idx="1792">
                        <c:v>6.5215999999999996E-2</c:v>
                      </c:pt>
                      <c:pt idx="1793">
                        <c:v>6.5268999999999994E-2</c:v>
                      </c:pt>
                      <c:pt idx="1794">
                        <c:v>6.5311499999999995E-2</c:v>
                      </c:pt>
                      <c:pt idx="1795">
                        <c:v>6.5358499999999986E-2</c:v>
                      </c:pt>
                      <c:pt idx="1796">
                        <c:v>6.5391999999999978E-2</c:v>
                      </c:pt>
                      <c:pt idx="1797">
                        <c:v>6.5439499999999984E-2</c:v>
                      </c:pt>
                      <c:pt idx="1798">
                        <c:v>6.5488999999999978E-2</c:v>
                      </c:pt>
                      <c:pt idx="1799">
                        <c:v>6.5541999999999961E-2</c:v>
                      </c:pt>
                      <c:pt idx="1800">
                        <c:v>6.5585499999999963E-2</c:v>
                      </c:pt>
                      <c:pt idx="1801">
                        <c:v>6.5621499999999958E-2</c:v>
                      </c:pt>
                      <c:pt idx="1802">
                        <c:v>6.5663999999999959E-2</c:v>
                      </c:pt>
                      <c:pt idx="1803">
                        <c:v>6.5705499999999958E-2</c:v>
                      </c:pt>
                      <c:pt idx="1804">
                        <c:v>6.5754999999999952E-2</c:v>
                      </c:pt>
                      <c:pt idx="1805">
                        <c:v>6.5797499999999939E-2</c:v>
                      </c:pt>
                      <c:pt idx="1806">
                        <c:v>6.5843499999999958E-2</c:v>
                      </c:pt>
                      <c:pt idx="1807">
                        <c:v>6.5896499999999955E-2</c:v>
                      </c:pt>
                      <c:pt idx="1808">
                        <c:v>6.5940499999999957E-2</c:v>
                      </c:pt>
                      <c:pt idx="1809">
                        <c:v>6.598849999999995E-2</c:v>
                      </c:pt>
                      <c:pt idx="1810">
                        <c:v>6.6042499999999962E-2</c:v>
                      </c:pt>
                      <c:pt idx="1811">
                        <c:v>6.6072999999999965E-2</c:v>
                      </c:pt>
                      <c:pt idx="1812">
                        <c:v>6.6130499999999953E-2</c:v>
                      </c:pt>
                      <c:pt idx="1813">
                        <c:v>6.6179999999999947E-2</c:v>
                      </c:pt>
                      <c:pt idx="1814">
                        <c:v>6.622399999999995E-2</c:v>
                      </c:pt>
                      <c:pt idx="1815">
                        <c:v>6.627199999999997E-2</c:v>
                      </c:pt>
                      <c:pt idx="1816">
                        <c:v>6.6317499999999974E-2</c:v>
                      </c:pt>
                      <c:pt idx="1817">
                        <c:v>6.6367999999999969E-2</c:v>
                      </c:pt>
                      <c:pt idx="1818">
                        <c:v>6.641449999999996E-2</c:v>
                      </c:pt>
                      <c:pt idx="1819">
                        <c:v>6.6462499999999952E-2</c:v>
                      </c:pt>
                      <c:pt idx="1820">
                        <c:v>6.6508499999999957E-2</c:v>
                      </c:pt>
                      <c:pt idx="1821">
                        <c:v>6.6563999999999957E-2</c:v>
                      </c:pt>
                      <c:pt idx="1822">
                        <c:v>6.6609999999999961E-2</c:v>
                      </c:pt>
                      <c:pt idx="1823">
                        <c:v>6.6665499999999961E-2</c:v>
                      </c:pt>
                      <c:pt idx="1824">
                        <c:v>6.6720499999999974E-2</c:v>
                      </c:pt>
                      <c:pt idx="1825">
                        <c:v>6.6766999999999965E-2</c:v>
                      </c:pt>
                      <c:pt idx="1826">
                        <c:v>6.6819999999999963E-2</c:v>
                      </c:pt>
                      <c:pt idx="1827">
                        <c:v>6.6871499999999959E-2</c:v>
                      </c:pt>
                      <c:pt idx="1828">
                        <c:v>6.6926999999999945E-2</c:v>
                      </c:pt>
                      <c:pt idx="1829">
                        <c:v>6.6981999999999958E-2</c:v>
                      </c:pt>
                      <c:pt idx="1830">
                        <c:v>6.7031499999999952E-2</c:v>
                      </c:pt>
                      <c:pt idx="1831">
                        <c:v>6.7088499999999954E-2</c:v>
                      </c:pt>
                      <c:pt idx="1832">
                        <c:v>6.7095999999999961E-2</c:v>
                      </c:pt>
                      <c:pt idx="1833">
                        <c:v>6.7140999999999951E-2</c:v>
                      </c:pt>
                      <c:pt idx="1834">
                        <c:v>6.7191999999999974E-2</c:v>
                      </c:pt>
                      <c:pt idx="1835">
                        <c:v>6.7240499999999981E-2</c:v>
                      </c:pt>
                      <c:pt idx="1836">
                        <c:v>6.7273499999999972E-2</c:v>
                      </c:pt>
                      <c:pt idx="1837">
                        <c:v>6.7309999999999967E-2</c:v>
                      </c:pt>
                      <c:pt idx="1838">
                        <c:v>6.7316499999999987E-2</c:v>
                      </c:pt>
                      <c:pt idx="1839">
                        <c:v>6.7374499999999976E-2</c:v>
                      </c:pt>
                      <c:pt idx="1840">
                        <c:v>6.7421999999999982E-2</c:v>
                      </c:pt>
                      <c:pt idx="1841">
                        <c:v>6.7457999999999976E-2</c:v>
                      </c:pt>
                      <c:pt idx="1842">
                        <c:v>6.7501999999999965E-2</c:v>
                      </c:pt>
                      <c:pt idx="1843">
                        <c:v>6.7553499999999989E-2</c:v>
                      </c:pt>
                      <c:pt idx="1844">
                        <c:v>6.7603999999999984E-2</c:v>
                      </c:pt>
                      <c:pt idx="1845">
                        <c:v>6.7646999999999971E-2</c:v>
                      </c:pt>
                      <c:pt idx="1846">
                        <c:v>6.7694499999999977E-2</c:v>
                      </c:pt>
                      <c:pt idx="1847">
                        <c:v>6.7744499999999985E-2</c:v>
                      </c:pt>
                      <c:pt idx="1848">
                        <c:v>6.7799499999999971E-2</c:v>
                      </c:pt>
                      <c:pt idx="1849">
                        <c:v>6.7845499999999975E-2</c:v>
                      </c:pt>
                      <c:pt idx="1850">
                        <c:v>6.789149999999998E-2</c:v>
                      </c:pt>
                      <c:pt idx="1851">
                        <c:v>6.7945999999999979E-2</c:v>
                      </c:pt>
                      <c:pt idx="1852">
                        <c:v>6.7994499999999972E-2</c:v>
                      </c:pt>
                      <c:pt idx="1853">
                        <c:v>6.804849999999997E-2</c:v>
                      </c:pt>
                      <c:pt idx="1854">
                        <c:v>6.8094499999999974E-2</c:v>
                      </c:pt>
                      <c:pt idx="1855">
                        <c:v>6.8143999999999968E-2</c:v>
                      </c:pt>
                      <c:pt idx="1856">
                        <c:v>6.8193999999999963E-2</c:v>
                      </c:pt>
                      <c:pt idx="1857">
                        <c:v>6.8249999999999977E-2</c:v>
                      </c:pt>
                      <c:pt idx="1858">
                        <c:v>6.830849999999998E-2</c:v>
                      </c:pt>
                      <c:pt idx="1859">
                        <c:v>6.8366499999999969E-2</c:v>
                      </c:pt>
                      <c:pt idx="1860">
                        <c:v>6.8425999999999973E-2</c:v>
                      </c:pt>
                      <c:pt idx="1861">
                        <c:v>6.8479999999999985E-2</c:v>
                      </c:pt>
                      <c:pt idx="1862">
                        <c:v>6.8545499999999981E-2</c:v>
                      </c:pt>
                      <c:pt idx="1863">
                        <c:v>6.8602999999999983E-2</c:v>
                      </c:pt>
                      <c:pt idx="1864">
                        <c:v>6.8662499999999987E-2</c:v>
                      </c:pt>
                      <c:pt idx="1865">
                        <c:v>6.8716499999999986E-2</c:v>
                      </c:pt>
                      <c:pt idx="1866">
                        <c:v>6.8777999999999992E-2</c:v>
                      </c:pt>
                      <c:pt idx="1867">
                        <c:v>6.8839999999999971E-2</c:v>
                      </c:pt>
                      <c:pt idx="1868">
                        <c:v>6.8898999999999988E-2</c:v>
                      </c:pt>
                      <c:pt idx="1869">
                        <c:v>6.8954999999999989E-2</c:v>
                      </c:pt>
                      <c:pt idx="1870">
                        <c:v>6.9008999999999987E-2</c:v>
                      </c:pt>
                      <c:pt idx="1871">
                        <c:v>6.9067500000000004E-2</c:v>
                      </c:pt>
                      <c:pt idx="1872">
                        <c:v>6.9124999999999992E-2</c:v>
                      </c:pt>
                      <c:pt idx="1873">
                        <c:v>6.9181999999999994E-2</c:v>
                      </c:pt>
                      <c:pt idx="1874">
                        <c:v>6.9233499999999989E-2</c:v>
                      </c:pt>
                      <c:pt idx="1875">
                        <c:v>6.928949999999999E-2</c:v>
                      </c:pt>
                      <c:pt idx="1876">
                        <c:v>6.93555E-2</c:v>
                      </c:pt>
                      <c:pt idx="1877">
                        <c:v>6.9418500000000008E-2</c:v>
                      </c:pt>
                      <c:pt idx="1878">
                        <c:v>6.9474999999999995E-2</c:v>
                      </c:pt>
                      <c:pt idx="1879">
                        <c:v>6.9534499999999999E-2</c:v>
                      </c:pt>
                      <c:pt idx="1880">
                        <c:v>6.9593500000000003E-2</c:v>
                      </c:pt>
                      <c:pt idx="1881">
                        <c:v>6.9655999999999996E-2</c:v>
                      </c:pt>
                      <c:pt idx="1882">
                        <c:v>6.9751999999999995E-2</c:v>
                      </c:pt>
                      <c:pt idx="1883">
                        <c:v>6.9796499999999997E-2</c:v>
                      </c:pt>
                      <c:pt idx="1884">
                        <c:v>6.9851999999999997E-2</c:v>
                      </c:pt>
                      <c:pt idx="1885">
                        <c:v>6.9909000000000013E-2</c:v>
                      </c:pt>
                      <c:pt idx="1886">
                        <c:v>6.9963500000000012E-2</c:v>
                      </c:pt>
                      <c:pt idx="1887">
                        <c:v>7.0018000000000011E-2</c:v>
                      </c:pt>
                      <c:pt idx="1888">
                        <c:v>7.0066500000000004E-2</c:v>
                      </c:pt>
                      <c:pt idx="1889">
                        <c:v>7.0120000000000016E-2</c:v>
                      </c:pt>
                      <c:pt idx="1890">
                        <c:v>7.0172000000000012E-2</c:v>
                      </c:pt>
                      <c:pt idx="1891">
                        <c:v>7.0238000000000009E-2</c:v>
                      </c:pt>
                      <c:pt idx="1892">
                        <c:v>7.0297000000000012E-2</c:v>
                      </c:pt>
                      <c:pt idx="1893">
                        <c:v>7.0355000000000001E-2</c:v>
                      </c:pt>
                      <c:pt idx="1894">
                        <c:v>7.0411500000000016E-2</c:v>
                      </c:pt>
                      <c:pt idx="1895">
                        <c:v>7.0472500000000007E-2</c:v>
                      </c:pt>
                      <c:pt idx="1896">
                        <c:v>7.0528000000000007E-2</c:v>
                      </c:pt>
                      <c:pt idx="1897">
                        <c:v>7.0630000000000012E-2</c:v>
                      </c:pt>
                      <c:pt idx="1898">
                        <c:v>7.0652000000000006E-2</c:v>
                      </c:pt>
                      <c:pt idx="1899">
                        <c:v>7.070700000000002E-2</c:v>
                      </c:pt>
                      <c:pt idx="1900">
                        <c:v>7.0768500000000012E-2</c:v>
                      </c:pt>
                      <c:pt idx="1901">
                        <c:v>7.0824999999999999E-2</c:v>
                      </c:pt>
                      <c:pt idx="1902">
                        <c:v>7.0948999999999984E-2</c:v>
                      </c:pt>
                      <c:pt idx="1903">
                        <c:v>7.1012999999999993E-2</c:v>
                      </c:pt>
                      <c:pt idx="1904">
                        <c:v>7.1086999999999997E-2</c:v>
                      </c:pt>
                      <c:pt idx="1905">
                        <c:v>7.1150000000000005E-2</c:v>
                      </c:pt>
                      <c:pt idx="1906">
                        <c:v>7.1205000000000004E-2</c:v>
                      </c:pt>
                      <c:pt idx="1907">
                        <c:v>7.1264999999999981E-2</c:v>
                      </c:pt>
                      <c:pt idx="1908">
                        <c:v>7.1333999999999995E-2</c:v>
                      </c:pt>
                      <c:pt idx="1909">
                        <c:v>7.1397999999999989E-2</c:v>
                      </c:pt>
                      <c:pt idx="1910">
                        <c:v>7.1447999999999998E-2</c:v>
                      </c:pt>
                      <c:pt idx="1911">
                        <c:v>7.1503499999999998E-2</c:v>
                      </c:pt>
                      <c:pt idx="1912">
                        <c:v>7.1569500000000008E-2</c:v>
                      </c:pt>
                      <c:pt idx="1913">
                        <c:v>7.1631500000000015E-2</c:v>
                      </c:pt>
                      <c:pt idx="1914">
                        <c:v>7.1696499999999996E-2</c:v>
                      </c:pt>
                      <c:pt idx="1915">
                        <c:v>7.1761500000000006E-2</c:v>
                      </c:pt>
                      <c:pt idx="1916">
                        <c:v>7.1829000000000018E-2</c:v>
                      </c:pt>
                      <c:pt idx="1917">
                        <c:v>7.1894E-2</c:v>
                      </c:pt>
                      <c:pt idx="1918">
                        <c:v>7.1958000000000008E-2</c:v>
                      </c:pt>
                      <c:pt idx="1919">
                        <c:v>7.20195E-2</c:v>
                      </c:pt>
                      <c:pt idx="1920">
                        <c:v>7.2084000000000009E-2</c:v>
                      </c:pt>
                      <c:pt idx="1921">
                        <c:v>7.2143499999999999E-2</c:v>
                      </c:pt>
                      <c:pt idx="1922">
                        <c:v>7.2204000000000004E-2</c:v>
                      </c:pt>
                      <c:pt idx="1923">
                        <c:v>7.22695E-2</c:v>
                      </c:pt>
                      <c:pt idx="1924">
                        <c:v>7.2335499999999997E-2</c:v>
                      </c:pt>
                      <c:pt idx="1925">
                        <c:v>7.2401999999999994E-2</c:v>
                      </c:pt>
                      <c:pt idx="1926">
                        <c:v>7.2467500000000004E-2</c:v>
                      </c:pt>
                      <c:pt idx="1927">
                        <c:v>7.2533E-2</c:v>
                      </c:pt>
                      <c:pt idx="1928">
                        <c:v>7.2599499999999997E-2</c:v>
                      </c:pt>
                      <c:pt idx="1929">
                        <c:v>7.2666999999999995E-2</c:v>
                      </c:pt>
                      <c:pt idx="1930">
                        <c:v>7.2733499999999993E-2</c:v>
                      </c:pt>
                      <c:pt idx="1931">
                        <c:v>7.2801999999999992E-2</c:v>
                      </c:pt>
                      <c:pt idx="1932">
                        <c:v>7.2867999999999988E-2</c:v>
                      </c:pt>
                      <c:pt idx="1933">
                        <c:v>7.2936499999999974E-2</c:v>
                      </c:pt>
                      <c:pt idx="1934">
                        <c:v>7.3006499999999988E-2</c:v>
                      </c:pt>
                      <c:pt idx="1935">
                        <c:v>7.3069499999999982E-2</c:v>
                      </c:pt>
                      <c:pt idx="1936">
                        <c:v>7.3136499999999979E-2</c:v>
                      </c:pt>
                      <c:pt idx="1937">
                        <c:v>7.3210499999999984E-2</c:v>
                      </c:pt>
                      <c:pt idx="1938">
                        <c:v>7.3281999999999986E-2</c:v>
                      </c:pt>
                      <c:pt idx="1939">
                        <c:v>7.3356999999999978E-2</c:v>
                      </c:pt>
                      <c:pt idx="1940">
                        <c:v>7.3423499999999989E-2</c:v>
                      </c:pt>
                      <c:pt idx="1941">
                        <c:v>7.3503999999999986E-2</c:v>
                      </c:pt>
                      <c:pt idx="1942">
                        <c:v>7.3569999999999997E-2</c:v>
                      </c:pt>
                      <c:pt idx="1943">
                        <c:v>7.3642499999999972E-2</c:v>
                      </c:pt>
                      <c:pt idx="1944">
                        <c:v>7.3719499999999979E-2</c:v>
                      </c:pt>
                      <c:pt idx="1945">
                        <c:v>7.379899999999999E-2</c:v>
                      </c:pt>
                      <c:pt idx="1946">
                        <c:v>7.3860499999999982E-2</c:v>
                      </c:pt>
                      <c:pt idx="1947">
                        <c:v>7.3929999999999982E-2</c:v>
                      </c:pt>
                      <c:pt idx="1948">
                        <c:v>7.4012999999999968E-2</c:v>
                      </c:pt>
                      <c:pt idx="1949">
                        <c:v>7.4091499999999977E-2</c:v>
                      </c:pt>
                      <c:pt idx="1950">
                        <c:v>7.4176999999999993E-2</c:v>
                      </c:pt>
                      <c:pt idx="1951">
                        <c:v>7.4254499999999987E-2</c:v>
                      </c:pt>
                      <c:pt idx="1952">
                        <c:v>7.4333999999999983E-2</c:v>
                      </c:pt>
                      <c:pt idx="1953">
                        <c:v>7.4418499999999999E-2</c:v>
                      </c:pt>
                      <c:pt idx="1954">
                        <c:v>7.4494999999999992E-2</c:v>
                      </c:pt>
                      <c:pt idx="1955">
                        <c:v>7.4578999999999993E-2</c:v>
                      </c:pt>
                      <c:pt idx="1956">
                        <c:v>7.4635499999999994E-2</c:v>
                      </c:pt>
                      <c:pt idx="1957">
                        <c:v>7.4718500000000007E-2</c:v>
                      </c:pt>
                      <c:pt idx="1958">
                        <c:v>7.4803500000000009E-2</c:v>
                      </c:pt>
                      <c:pt idx="1959">
                        <c:v>7.4888499999999997E-2</c:v>
                      </c:pt>
                      <c:pt idx="1960">
                        <c:v>7.4976999999999988E-2</c:v>
                      </c:pt>
                      <c:pt idx="1961">
                        <c:v>7.5068499999999996E-2</c:v>
                      </c:pt>
                      <c:pt idx="1962">
                        <c:v>7.51555E-2</c:v>
                      </c:pt>
                      <c:pt idx="1963">
                        <c:v>7.5243500000000005E-2</c:v>
                      </c:pt>
                      <c:pt idx="1964">
                        <c:v>7.5333000000000011E-2</c:v>
                      </c:pt>
                      <c:pt idx="1965">
                        <c:v>7.5417999999999999E-2</c:v>
                      </c:pt>
                      <c:pt idx="1966">
                        <c:v>7.5503499999999987E-2</c:v>
                      </c:pt>
                      <c:pt idx="1967">
                        <c:v>7.5591500000000006E-2</c:v>
                      </c:pt>
                      <c:pt idx="1968">
                        <c:v>7.566500000000001E-2</c:v>
                      </c:pt>
                      <c:pt idx="1969">
                        <c:v>7.5746000000000008E-2</c:v>
                      </c:pt>
                      <c:pt idx="1970">
                        <c:v>7.5833999999999999E-2</c:v>
                      </c:pt>
                      <c:pt idx="1971">
                        <c:v>7.5919000000000028E-2</c:v>
                      </c:pt>
                      <c:pt idx="1972">
                        <c:v>7.6006000000000032E-2</c:v>
                      </c:pt>
                      <c:pt idx="1973">
                        <c:v>7.6087000000000016E-2</c:v>
                      </c:pt>
                      <c:pt idx="1974">
                        <c:v>7.6172000000000017E-2</c:v>
                      </c:pt>
                      <c:pt idx="1975">
                        <c:v>7.6256000000000004E-2</c:v>
                      </c:pt>
                      <c:pt idx="1976">
                        <c:v>7.6290499999999997E-2</c:v>
                      </c:pt>
                      <c:pt idx="1977">
                        <c:v>7.6370999999999994E-2</c:v>
                      </c:pt>
                      <c:pt idx="1978">
                        <c:v>7.6452999999999993E-2</c:v>
                      </c:pt>
                      <c:pt idx="1979">
                        <c:v>7.6534000000000005E-2</c:v>
                      </c:pt>
                      <c:pt idx="1980">
                        <c:v>7.6624999999999999E-2</c:v>
                      </c:pt>
                      <c:pt idx="1981">
                        <c:v>7.6710500000000001E-2</c:v>
                      </c:pt>
                      <c:pt idx="1982">
                        <c:v>7.6797000000000004E-2</c:v>
                      </c:pt>
                      <c:pt idx="1983">
                        <c:v>7.6884500000000008E-2</c:v>
                      </c:pt>
                      <c:pt idx="1984">
                        <c:v>7.6974500000000001E-2</c:v>
                      </c:pt>
                      <c:pt idx="1985">
                        <c:v>7.7068000000000011E-2</c:v>
                      </c:pt>
                      <c:pt idx="1986">
                        <c:v>7.7157500000000004E-2</c:v>
                      </c:pt>
                      <c:pt idx="1987">
                        <c:v>7.7249499999999999E-2</c:v>
                      </c:pt>
                      <c:pt idx="1988">
                        <c:v>7.7341000000000007E-2</c:v>
                      </c:pt>
                      <c:pt idx="1989">
                        <c:v>7.7433500000000002E-2</c:v>
                      </c:pt>
                      <c:pt idx="1990">
                        <c:v>7.755200000000001E-2</c:v>
                      </c:pt>
                      <c:pt idx="1991">
                        <c:v>7.76535E-2</c:v>
                      </c:pt>
                      <c:pt idx="1992">
                        <c:v>7.7743000000000007E-2</c:v>
                      </c:pt>
                      <c:pt idx="1993">
                        <c:v>7.78335E-2</c:v>
                      </c:pt>
                      <c:pt idx="1994">
                        <c:v>7.792650000000001E-2</c:v>
                      </c:pt>
                      <c:pt idx="1995">
                        <c:v>7.8020500000000007E-2</c:v>
                      </c:pt>
                      <c:pt idx="1996">
                        <c:v>7.8125000000000014E-2</c:v>
                      </c:pt>
                      <c:pt idx="1997">
                        <c:v>7.8214000000000006E-2</c:v>
                      </c:pt>
                      <c:pt idx="1998">
                        <c:v>7.8305000000000013E-2</c:v>
                      </c:pt>
                      <c:pt idx="1999">
                        <c:v>7.8400999999999998E-2</c:v>
                      </c:pt>
                      <c:pt idx="2000">
                        <c:v>7.8488500000000003E-2</c:v>
                      </c:pt>
                      <c:pt idx="2001">
                        <c:v>7.8594999999999998E-2</c:v>
                      </c:pt>
                      <c:pt idx="2002">
                        <c:v>7.8688000000000008E-2</c:v>
                      </c:pt>
                      <c:pt idx="2003">
                        <c:v>7.8783000000000006E-2</c:v>
                      </c:pt>
                      <c:pt idx="2004">
                        <c:v>7.8874E-2</c:v>
                      </c:pt>
                      <c:pt idx="2005">
                        <c:v>7.8972500000000001E-2</c:v>
                      </c:pt>
                      <c:pt idx="2006">
                        <c:v>7.9070499999999988E-2</c:v>
                      </c:pt>
                      <c:pt idx="2007">
                        <c:v>7.9168499999999989E-2</c:v>
                      </c:pt>
                      <c:pt idx="2008">
                        <c:v>7.9269999999999993E-2</c:v>
                      </c:pt>
                      <c:pt idx="2009">
                        <c:v>7.9364499999999991E-2</c:v>
                      </c:pt>
                      <c:pt idx="2010">
                        <c:v>7.9472500000000001E-2</c:v>
                      </c:pt>
                      <c:pt idx="2011">
                        <c:v>7.957199999999999E-2</c:v>
                      </c:pt>
                      <c:pt idx="2012">
                        <c:v>7.9672999999999994E-2</c:v>
                      </c:pt>
                      <c:pt idx="2013">
                        <c:v>7.9773999999999984E-2</c:v>
                      </c:pt>
                      <c:pt idx="2014">
                        <c:v>7.9883999999999983E-2</c:v>
                      </c:pt>
                      <c:pt idx="2015">
                        <c:v>7.9987499999999989E-2</c:v>
                      </c:pt>
                      <c:pt idx="2016">
                        <c:v>8.0099499999999976E-2</c:v>
                      </c:pt>
                      <c:pt idx="2017">
                        <c:v>8.0205499999999985E-2</c:v>
                      </c:pt>
                      <c:pt idx="2018">
                        <c:v>8.0310499999999993E-2</c:v>
                      </c:pt>
                      <c:pt idx="2019">
                        <c:v>8.0423499999999995E-2</c:v>
                      </c:pt>
                      <c:pt idx="2020">
                        <c:v>8.0535499999999982E-2</c:v>
                      </c:pt>
                      <c:pt idx="2021">
                        <c:v>8.0641999999999991E-2</c:v>
                      </c:pt>
                      <c:pt idx="2022">
                        <c:v>8.0751500000000004E-2</c:v>
                      </c:pt>
                      <c:pt idx="2023">
                        <c:v>8.0857500000000013E-2</c:v>
                      </c:pt>
                      <c:pt idx="2024">
                        <c:v>8.0966499999999997E-2</c:v>
                      </c:pt>
                      <c:pt idx="2025">
                        <c:v>8.1078999999999984E-2</c:v>
                      </c:pt>
                      <c:pt idx="2026">
                        <c:v>8.1183499999999992E-2</c:v>
                      </c:pt>
                      <c:pt idx="2027">
                        <c:v>8.1290999999999988E-2</c:v>
                      </c:pt>
                      <c:pt idx="2028">
                        <c:v>8.1409499999999982E-2</c:v>
                      </c:pt>
                      <c:pt idx="2029">
                        <c:v>8.1523999999999971E-2</c:v>
                      </c:pt>
                      <c:pt idx="2030">
                        <c:v>8.1638999999999975E-2</c:v>
                      </c:pt>
                      <c:pt idx="2031">
                        <c:v>8.1756999999999969E-2</c:v>
                      </c:pt>
                      <c:pt idx="2032">
                        <c:v>8.1864499999999965E-2</c:v>
                      </c:pt>
                      <c:pt idx="2033">
                        <c:v>8.1981499999999999E-2</c:v>
                      </c:pt>
                      <c:pt idx="2034">
                        <c:v>8.2099999999999992E-2</c:v>
                      </c:pt>
                      <c:pt idx="2035">
                        <c:v>8.2225999999999994E-2</c:v>
                      </c:pt>
                      <c:pt idx="2036">
                        <c:v>8.2366000000000009E-2</c:v>
                      </c:pt>
                      <c:pt idx="2037">
                        <c:v>8.2495500000000013E-2</c:v>
                      </c:pt>
                      <c:pt idx="2038">
                        <c:v>8.2625999999999991E-2</c:v>
                      </c:pt>
                      <c:pt idx="2039">
                        <c:v>8.2753999999999994E-2</c:v>
                      </c:pt>
                      <c:pt idx="2040">
                        <c:v>8.2883999999999999E-2</c:v>
                      </c:pt>
                      <c:pt idx="2041">
                        <c:v>8.3016499999999993E-2</c:v>
                      </c:pt>
                      <c:pt idx="2042">
                        <c:v>8.3171499999999995E-2</c:v>
                      </c:pt>
                      <c:pt idx="2043">
                        <c:v>8.3294000000000021E-2</c:v>
                      </c:pt>
                      <c:pt idx="2044">
                        <c:v>8.3418000000000006E-2</c:v>
                      </c:pt>
                      <c:pt idx="2045">
                        <c:v>8.354300000000002E-2</c:v>
                      </c:pt>
                      <c:pt idx="2046">
                        <c:v>8.3670000000000008E-2</c:v>
                      </c:pt>
                      <c:pt idx="2047">
                        <c:v>8.3801500000000029E-2</c:v>
                      </c:pt>
                      <c:pt idx="2048">
                        <c:v>8.3933000000000021E-2</c:v>
                      </c:pt>
                      <c:pt idx="2049">
                        <c:v>8.4064500000000014E-2</c:v>
                      </c:pt>
                      <c:pt idx="2050">
                        <c:v>8.4190000000000001E-2</c:v>
                      </c:pt>
                      <c:pt idx="2051">
                        <c:v>8.4313000000000027E-2</c:v>
                      </c:pt>
                      <c:pt idx="2052">
                        <c:v>8.4435500000000024E-2</c:v>
                      </c:pt>
                      <c:pt idx="2053">
                        <c:v>8.4557000000000007E-2</c:v>
                      </c:pt>
                      <c:pt idx="2054">
                        <c:v>8.4683000000000008E-2</c:v>
                      </c:pt>
                      <c:pt idx="2055">
                        <c:v>8.4809000000000023E-2</c:v>
                      </c:pt>
                      <c:pt idx="2056">
                        <c:v>8.4936999999999999E-2</c:v>
                      </c:pt>
                      <c:pt idx="2057">
                        <c:v>8.5051999999999989E-2</c:v>
                      </c:pt>
                      <c:pt idx="2058">
                        <c:v>8.5169499999999995E-2</c:v>
                      </c:pt>
                      <c:pt idx="2059">
                        <c:v>8.5292499999999979E-2</c:v>
                      </c:pt>
                      <c:pt idx="2060">
                        <c:v>8.541E-2</c:v>
                      </c:pt>
                      <c:pt idx="2061">
                        <c:v>8.5537999999999989E-2</c:v>
                      </c:pt>
                      <c:pt idx="2062">
                        <c:v>8.5650499999999977E-2</c:v>
                      </c:pt>
                      <c:pt idx="2063">
                        <c:v>8.5771500000000001E-2</c:v>
                      </c:pt>
                      <c:pt idx="2064">
                        <c:v>8.5888499999999993E-2</c:v>
                      </c:pt>
                      <c:pt idx="2065">
                        <c:v>8.6014999999999994E-2</c:v>
                      </c:pt>
                      <c:pt idx="2066">
                        <c:v>8.6138499999999993E-2</c:v>
                      </c:pt>
                      <c:pt idx="2067">
                        <c:v>8.626049999999999E-2</c:v>
                      </c:pt>
                      <c:pt idx="2068">
                        <c:v>8.6380499999999985E-2</c:v>
                      </c:pt>
                      <c:pt idx="2069">
                        <c:v>8.6507499999999987E-2</c:v>
                      </c:pt>
                      <c:pt idx="2070">
                        <c:v>8.6631499999999986E-2</c:v>
                      </c:pt>
                      <c:pt idx="2071">
                        <c:v>8.675999999999999E-2</c:v>
                      </c:pt>
                      <c:pt idx="2072">
                        <c:v>8.688499999999999E-2</c:v>
                      </c:pt>
                      <c:pt idx="2073">
                        <c:v>8.7012999999999979E-2</c:v>
                      </c:pt>
                      <c:pt idx="2074">
                        <c:v>8.7142999999999984E-2</c:v>
                      </c:pt>
                      <c:pt idx="2075">
                        <c:v>8.7262499999999965E-2</c:v>
                      </c:pt>
                      <c:pt idx="2076">
                        <c:v>8.7386999999999979E-2</c:v>
                      </c:pt>
                      <c:pt idx="2077">
                        <c:v>8.7503499999999998E-2</c:v>
                      </c:pt>
                      <c:pt idx="2078">
                        <c:v>8.7624499999999994E-2</c:v>
                      </c:pt>
                      <c:pt idx="2079">
                        <c:v>8.7742999999999988E-2</c:v>
                      </c:pt>
                      <c:pt idx="2080">
                        <c:v>8.7854499999999988E-2</c:v>
                      </c:pt>
                      <c:pt idx="2081">
                        <c:v>8.7961500000000012E-2</c:v>
                      </c:pt>
                      <c:pt idx="2082">
                        <c:v>8.8074E-2</c:v>
                      </c:pt>
                      <c:pt idx="2083">
                        <c:v>8.8190500000000005E-2</c:v>
                      </c:pt>
                      <c:pt idx="2084">
                        <c:v>8.8306999999999983E-2</c:v>
                      </c:pt>
                      <c:pt idx="2085">
                        <c:v>8.8419499999999984E-2</c:v>
                      </c:pt>
                      <c:pt idx="2086">
                        <c:v>8.8533999999999988E-2</c:v>
                      </c:pt>
                      <c:pt idx="2087">
                        <c:v>8.8645000000000002E-2</c:v>
                      </c:pt>
                      <c:pt idx="2088">
                        <c:v>8.8760000000000006E-2</c:v>
                      </c:pt>
                      <c:pt idx="2089">
                        <c:v>8.8877999999999999E-2</c:v>
                      </c:pt>
                      <c:pt idx="2090">
                        <c:v>8.8980000000000004E-2</c:v>
                      </c:pt>
                      <c:pt idx="2091">
                        <c:v>8.9088999999999988E-2</c:v>
                      </c:pt>
                      <c:pt idx="2092">
                        <c:v>8.9195499999999997E-2</c:v>
                      </c:pt>
                      <c:pt idx="2093">
                        <c:v>8.9306000000000024E-2</c:v>
                      </c:pt>
                      <c:pt idx="2094">
                        <c:v>8.9415000000000008E-2</c:v>
                      </c:pt>
                      <c:pt idx="2095">
                        <c:v>8.9520000000000016E-2</c:v>
                      </c:pt>
                      <c:pt idx="2096">
                        <c:v>8.9623500000000009E-2</c:v>
                      </c:pt>
                      <c:pt idx="2097">
                        <c:v>8.966300000000002E-2</c:v>
                      </c:pt>
                      <c:pt idx="2098">
                        <c:v>8.9798500000000031E-2</c:v>
                      </c:pt>
                      <c:pt idx="2099">
                        <c:v>8.9916000000000024E-2</c:v>
                      </c:pt>
                      <c:pt idx="2100">
                        <c:v>9.0022000000000005E-2</c:v>
                      </c:pt>
                      <c:pt idx="2101">
                        <c:v>9.0140500000000012E-2</c:v>
                      </c:pt>
                      <c:pt idx="2102">
                        <c:v>9.0245999999999993E-2</c:v>
                      </c:pt>
                      <c:pt idx="2103">
                        <c:v>9.0349499999999999E-2</c:v>
                      </c:pt>
                      <c:pt idx="2104">
                        <c:v>9.0447999999999987E-2</c:v>
                      </c:pt>
                      <c:pt idx="2105">
                        <c:v>9.0546999999999989E-2</c:v>
                      </c:pt>
                      <c:pt idx="2106">
                        <c:v>9.0658499999999989E-2</c:v>
                      </c:pt>
                      <c:pt idx="2107">
                        <c:v>9.0761999999999995E-2</c:v>
                      </c:pt>
                      <c:pt idx="2108">
                        <c:v>9.0856499999999993E-2</c:v>
                      </c:pt>
                      <c:pt idx="2109">
                        <c:v>9.0959499999999999E-2</c:v>
                      </c:pt>
                      <c:pt idx="2110">
                        <c:v>9.1053999999999996E-2</c:v>
                      </c:pt>
                      <c:pt idx="2111">
                        <c:v>9.1161999999999993E-2</c:v>
                      </c:pt>
                      <c:pt idx="2112">
                        <c:v>9.1258499999999979E-2</c:v>
                      </c:pt>
                      <c:pt idx="2113">
                        <c:v>9.1359999999999997E-2</c:v>
                      </c:pt>
                      <c:pt idx="2114">
                        <c:v>9.1455999999999996E-2</c:v>
                      </c:pt>
                      <c:pt idx="2115">
                        <c:v>9.1549999999999979E-2</c:v>
                      </c:pt>
                      <c:pt idx="2116">
                        <c:v>9.1639999999999985E-2</c:v>
                      </c:pt>
                      <c:pt idx="2117">
                        <c:v>9.173149999999998E-2</c:v>
                      </c:pt>
                      <c:pt idx="2118">
                        <c:v>9.182549999999999E-2</c:v>
                      </c:pt>
                      <c:pt idx="2119">
                        <c:v>9.1919999999999988E-2</c:v>
                      </c:pt>
                      <c:pt idx="2120">
                        <c:v>9.2008499999999993E-2</c:v>
                      </c:pt>
                      <c:pt idx="2121">
                        <c:v>9.2101999999999989E-2</c:v>
                      </c:pt>
                      <c:pt idx="2122">
                        <c:v>9.219949999999999E-2</c:v>
                      </c:pt>
                      <c:pt idx="2123">
                        <c:v>9.2287499999999995E-2</c:v>
                      </c:pt>
                      <c:pt idx="2124">
                        <c:v>9.2370999999999967E-2</c:v>
                      </c:pt>
                      <c:pt idx="2125">
                        <c:v>9.2458000000000012E-2</c:v>
                      </c:pt>
                      <c:pt idx="2126">
                        <c:v>9.2541999999999985E-2</c:v>
                      </c:pt>
                      <c:pt idx="2127">
                        <c:v>9.2637999999999998E-2</c:v>
                      </c:pt>
                      <c:pt idx="2128">
                        <c:v>9.2720999999999998E-2</c:v>
                      </c:pt>
                      <c:pt idx="2129">
                        <c:v>9.2801499999999995E-2</c:v>
                      </c:pt>
                      <c:pt idx="2130">
                        <c:v>9.287999999999999E-2</c:v>
                      </c:pt>
                      <c:pt idx="2131">
                        <c:v>9.2959E-2</c:v>
                      </c:pt>
                      <c:pt idx="2132">
                        <c:v>9.3029000000000014E-2</c:v>
                      </c:pt>
                      <c:pt idx="2133">
                        <c:v>9.3103999999999978E-2</c:v>
                      </c:pt>
                      <c:pt idx="2134">
                        <c:v>9.3172499999999991E-2</c:v>
                      </c:pt>
                      <c:pt idx="2135">
                        <c:v>9.3243999999999966E-2</c:v>
                      </c:pt>
                      <c:pt idx="2136">
                        <c:v>9.3313999999999953E-2</c:v>
                      </c:pt>
                      <c:pt idx="2137">
                        <c:v>9.3371999999999955E-2</c:v>
                      </c:pt>
                      <c:pt idx="2138">
                        <c:v>9.3435499999999963E-2</c:v>
                      </c:pt>
                      <c:pt idx="2139">
                        <c:v>9.3491499999999964E-2</c:v>
                      </c:pt>
                      <c:pt idx="2140">
                        <c:v>9.3550999999999968E-2</c:v>
                      </c:pt>
                      <c:pt idx="2141">
                        <c:v>9.3600999999999976E-2</c:v>
                      </c:pt>
                      <c:pt idx="2142">
                        <c:v>9.3656499999999976E-2</c:v>
                      </c:pt>
                      <c:pt idx="2143">
                        <c:v>9.3713999999999936E-2</c:v>
                      </c:pt>
                      <c:pt idx="2144">
                        <c:v>9.376899999999995E-2</c:v>
                      </c:pt>
                      <c:pt idx="2145">
                        <c:v>9.3818499999999944E-2</c:v>
                      </c:pt>
                      <c:pt idx="2146">
                        <c:v>9.3878999999999949E-2</c:v>
                      </c:pt>
                      <c:pt idx="2147">
                        <c:v>9.3938999999999953E-2</c:v>
                      </c:pt>
                      <c:pt idx="2148">
                        <c:v>9.3986499999999945E-2</c:v>
                      </c:pt>
                      <c:pt idx="2149">
                        <c:v>9.4033999999999965E-2</c:v>
                      </c:pt>
                      <c:pt idx="2150">
                        <c:v>9.4076999999999952E-2</c:v>
                      </c:pt>
                      <c:pt idx="2151">
                        <c:v>9.412999999999995E-2</c:v>
                      </c:pt>
                      <c:pt idx="2152">
                        <c:v>9.4174499999999953E-2</c:v>
                      </c:pt>
                      <c:pt idx="2153">
                        <c:v>9.4211999999999949E-2</c:v>
                      </c:pt>
                      <c:pt idx="2154">
                        <c:v>9.4255999999999937E-2</c:v>
                      </c:pt>
                      <c:pt idx="2155">
                        <c:v>9.4288999999999928E-2</c:v>
                      </c:pt>
                      <c:pt idx="2156">
                        <c:v>9.4326999999999953E-2</c:v>
                      </c:pt>
                      <c:pt idx="2157">
                        <c:v>9.436949999999994E-2</c:v>
                      </c:pt>
                      <c:pt idx="2158">
                        <c:v>9.4407999999999964E-2</c:v>
                      </c:pt>
                      <c:pt idx="2159">
                        <c:v>9.4443499999999958E-2</c:v>
                      </c:pt>
                      <c:pt idx="2160">
                        <c:v>9.4478499999999965E-2</c:v>
                      </c:pt>
                      <c:pt idx="2161">
                        <c:v>9.4509999999999927E-2</c:v>
                      </c:pt>
                      <c:pt idx="2162">
                        <c:v>9.4545499999999935E-2</c:v>
                      </c:pt>
                      <c:pt idx="2163">
                        <c:v>9.4575499999999924E-2</c:v>
                      </c:pt>
                      <c:pt idx="2164">
                        <c:v>9.4607499999999942E-2</c:v>
                      </c:pt>
                      <c:pt idx="2165">
                        <c:v>9.4634999999999941E-2</c:v>
                      </c:pt>
                      <c:pt idx="2166">
                        <c:v>9.466399999999997E-2</c:v>
                      </c:pt>
                      <c:pt idx="2167">
                        <c:v>9.4692499999999971E-2</c:v>
                      </c:pt>
                      <c:pt idx="2168">
                        <c:v>9.4734999999999972E-2</c:v>
                      </c:pt>
                      <c:pt idx="2169">
                        <c:v>9.4765499999999975E-2</c:v>
                      </c:pt>
                      <c:pt idx="2170">
                        <c:v>9.4786499999999982E-2</c:v>
                      </c:pt>
                      <c:pt idx="2171">
                        <c:v>9.4813999999999996E-2</c:v>
                      </c:pt>
                      <c:pt idx="2172">
                        <c:v>9.4837000000000005E-2</c:v>
                      </c:pt>
                      <c:pt idx="2173">
                        <c:v>9.4864000000000018E-2</c:v>
                      </c:pt>
                      <c:pt idx="2174">
                        <c:v>9.4887000000000027E-2</c:v>
                      </c:pt>
                      <c:pt idx="2175">
                        <c:v>9.4911500000000024E-2</c:v>
                      </c:pt>
                      <c:pt idx="2176">
                        <c:v>9.4962000000000032E-2</c:v>
                      </c:pt>
                      <c:pt idx="2177">
                        <c:v>9.4983999999999999E-2</c:v>
                      </c:pt>
                      <c:pt idx="2178">
                        <c:v>9.5006500000000021E-2</c:v>
                      </c:pt>
                      <c:pt idx="2179">
                        <c:v>9.5029000000000002E-2</c:v>
                      </c:pt>
                      <c:pt idx="2180">
                        <c:v>9.504849999999998E-2</c:v>
                      </c:pt>
                      <c:pt idx="2181">
                        <c:v>9.5071999999999976E-2</c:v>
                      </c:pt>
                      <c:pt idx="2182">
                        <c:v>9.5088499999999965E-2</c:v>
                      </c:pt>
                      <c:pt idx="2183">
                        <c:v>9.5125999999999961E-2</c:v>
                      </c:pt>
                      <c:pt idx="2184">
                        <c:v>9.5054999999999959E-2</c:v>
                      </c:pt>
                      <c:pt idx="2185">
                        <c:v>9.5079999999999956E-2</c:v>
                      </c:pt>
                      <c:pt idx="2186">
                        <c:v>9.5099499999999962E-2</c:v>
                      </c:pt>
                      <c:pt idx="2187">
                        <c:v>9.5116999999999993E-2</c:v>
                      </c:pt>
                      <c:pt idx="2188">
                        <c:v>9.5136499999999985E-2</c:v>
                      </c:pt>
                      <c:pt idx="2189">
                        <c:v>9.5158500000000007E-2</c:v>
                      </c:pt>
                      <c:pt idx="2190">
                        <c:v>9.5153000000000001E-2</c:v>
                      </c:pt>
                      <c:pt idx="2191">
                        <c:v>9.5163999999999985E-2</c:v>
                      </c:pt>
                      <c:pt idx="2192">
                        <c:v>9.5193E-2</c:v>
                      </c:pt>
                      <c:pt idx="2193">
                        <c:v>9.5214499999999994E-2</c:v>
                      </c:pt>
                      <c:pt idx="2194">
                        <c:v>9.5239000000000018E-2</c:v>
                      </c:pt>
                      <c:pt idx="2195">
                        <c:v>9.5268000000000033E-2</c:v>
                      </c:pt>
                      <c:pt idx="2196">
                        <c:v>9.5290500000000056E-2</c:v>
                      </c:pt>
                      <c:pt idx="2197">
                        <c:v>9.5318000000000042E-2</c:v>
                      </c:pt>
                      <c:pt idx="2198">
                        <c:v>9.5344000000000012E-2</c:v>
                      </c:pt>
                      <c:pt idx="2199">
                        <c:v>9.5365000000000019E-2</c:v>
                      </c:pt>
                      <c:pt idx="2200">
                        <c:v>9.5385000000000067E-2</c:v>
                      </c:pt>
                      <c:pt idx="2201">
                        <c:v>9.5395000000000063E-2</c:v>
                      </c:pt>
                      <c:pt idx="2202">
                        <c:v>9.5415500000000042E-2</c:v>
                      </c:pt>
                      <c:pt idx="2203">
                        <c:v>9.543150000000003E-2</c:v>
                      </c:pt>
                      <c:pt idx="2204">
                        <c:v>9.5454000000000025E-2</c:v>
                      </c:pt>
                      <c:pt idx="2205">
                        <c:v>9.5473500000000031E-2</c:v>
                      </c:pt>
                      <c:pt idx="2206">
                        <c:v>9.5484500000000028E-2</c:v>
                      </c:pt>
                      <c:pt idx="2207">
                        <c:v>9.5498000000000027E-2</c:v>
                      </c:pt>
                      <c:pt idx="2208">
                        <c:v>9.551050000000004E-2</c:v>
                      </c:pt>
                      <c:pt idx="2209">
                        <c:v>9.5529500000000059E-2</c:v>
                      </c:pt>
                      <c:pt idx="2210">
                        <c:v>9.5522500000000038E-2</c:v>
                      </c:pt>
                      <c:pt idx="2211">
                        <c:v>9.5532000000000034E-2</c:v>
                      </c:pt>
                      <c:pt idx="2212">
                        <c:v>9.554200000000003E-2</c:v>
                      </c:pt>
                      <c:pt idx="2213">
                        <c:v>9.5550500000000052E-2</c:v>
                      </c:pt>
                      <c:pt idx="2214">
                        <c:v>9.5550500000000052E-2</c:v>
                      </c:pt>
                      <c:pt idx="2215">
                        <c:v>9.5558000000000087E-2</c:v>
                      </c:pt>
                      <c:pt idx="2216">
                        <c:v>9.5554000000000056E-2</c:v>
                      </c:pt>
                      <c:pt idx="2217">
                        <c:v>9.5553500000000083E-2</c:v>
                      </c:pt>
                      <c:pt idx="2218">
                        <c:v>9.555200000000004E-2</c:v>
                      </c:pt>
                      <c:pt idx="2219">
                        <c:v>9.5544500000000046E-2</c:v>
                      </c:pt>
                      <c:pt idx="2220">
                        <c:v>9.5535000000000037E-2</c:v>
                      </c:pt>
                      <c:pt idx="2221">
                        <c:v>9.5553000000000041E-2</c:v>
                      </c:pt>
                      <c:pt idx="2222">
                        <c:v>9.5579000000000053E-2</c:v>
                      </c:pt>
                      <c:pt idx="2223">
                        <c:v>9.5577000000000037E-2</c:v>
                      </c:pt>
                      <c:pt idx="2224">
                        <c:v>9.5580000000000054E-2</c:v>
                      </c:pt>
                      <c:pt idx="2225">
                        <c:v>9.5579500000000053E-2</c:v>
                      </c:pt>
                      <c:pt idx="2226">
                        <c:v>9.5585000000000059E-2</c:v>
                      </c:pt>
                      <c:pt idx="2227">
                        <c:v>9.5593000000000053E-2</c:v>
                      </c:pt>
                      <c:pt idx="2228">
                        <c:v>9.5585000000000045E-2</c:v>
                      </c:pt>
                      <c:pt idx="2229">
                        <c:v>9.5575500000000049E-2</c:v>
                      </c:pt>
                      <c:pt idx="2230">
                        <c:v>9.5568500000000042E-2</c:v>
                      </c:pt>
                      <c:pt idx="2231">
                        <c:v>9.5560000000000048E-2</c:v>
                      </c:pt>
                      <c:pt idx="2232">
                        <c:v>9.5543000000000031E-2</c:v>
                      </c:pt>
                      <c:pt idx="2233">
                        <c:v>9.5536000000000051E-2</c:v>
                      </c:pt>
                      <c:pt idx="2234">
                        <c:v>9.5534000000000049E-2</c:v>
                      </c:pt>
                      <c:pt idx="2235">
                        <c:v>9.5522000000000051E-2</c:v>
                      </c:pt>
                      <c:pt idx="2236">
                        <c:v>9.5514000000000057E-2</c:v>
                      </c:pt>
                      <c:pt idx="2237">
                        <c:v>9.5512500000000056E-2</c:v>
                      </c:pt>
                      <c:pt idx="2238">
                        <c:v>9.5505000000000048E-2</c:v>
                      </c:pt>
                      <c:pt idx="2239">
                        <c:v>9.5489000000000046E-2</c:v>
                      </c:pt>
                      <c:pt idx="2240">
                        <c:v>9.5476000000000047E-2</c:v>
                      </c:pt>
                      <c:pt idx="2241">
                        <c:v>9.5458500000000071E-2</c:v>
                      </c:pt>
                      <c:pt idx="2242">
                        <c:v>9.5421000000000061E-2</c:v>
                      </c:pt>
                      <c:pt idx="2243">
                        <c:v>9.5413000000000067E-2</c:v>
                      </c:pt>
                      <c:pt idx="2244">
                        <c:v>9.5403000000000071E-2</c:v>
                      </c:pt>
                      <c:pt idx="2245">
                        <c:v>9.5394000000000118E-2</c:v>
                      </c:pt>
                      <c:pt idx="2246">
                        <c:v>9.5382500000000106E-2</c:v>
                      </c:pt>
                      <c:pt idx="2247">
                        <c:v>9.5367000000000104E-2</c:v>
                      </c:pt>
                      <c:pt idx="2248">
                        <c:v>9.5365000000000102E-2</c:v>
                      </c:pt>
                      <c:pt idx="2249">
                        <c:v>9.5353000000000104E-2</c:v>
                      </c:pt>
                      <c:pt idx="2250">
                        <c:v>9.5349500000000115E-2</c:v>
                      </c:pt>
                      <c:pt idx="2251">
                        <c:v>9.5344000000000109E-2</c:v>
                      </c:pt>
                      <c:pt idx="2252">
                        <c:v>9.5346000000000097E-2</c:v>
                      </c:pt>
                      <c:pt idx="2253">
                        <c:v>9.5342500000000108E-2</c:v>
                      </c:pt>
                      <c:pt idx="2254">
                        <c:v>9.5342000000000093E-2</c:v>
                      </c:pt>
                      <c:pt idx="2255">
                        <c:v>9.5336000000000087E-2</c:v>
                      </c:pt>
                      <c:pt idx="2256">
                        <c:v>9.5331000000000068E-2</c:v>
                      </c:pt>
                      <c:pt idx="2257">
                        <c:v>9.5331000000000068E-2</c:v>
                      </c:pt>
                      <c:pt idx="2258">
                        <c:v>9.5322000000000073E-2</c:v>
                      </c:pt>
                      <c:pt idx="2259">
                        <c:v>9.5311500000000077E-2</c:v>
                      </c:pt>
                      <c:pt idx="2260">
                        <c:v>9.5307500000000059E-2</c:v>
                      </c:pt>
                      <c:pt idx="2261">
                        <c:v>9.530100000000008E-2</c:v>
                      </c:pt>
                      <c:pt idx="2262">
                        <c:v>9.5301000000000066E-2</c:v>
                      </c:pt>
                      <c:pt idx="2263">
                        <c:v>9.5303000000000082E-2</c:v>
                      </c:pt>
                      <c:pt idx="2264">
                        <c:v>9.5297000000000076E-2</c:v>
                      </c:pt>
                      <c:pt idx="2265">
                        <c:v>9.5288000000000095E-2</c:v>
                      </c:pt>
                      <c:pt idx="2266">
                        <c:v>9.528300000000009E-2</c:v>
                      </c:pt>
                      <c:pt idx="2267">
                        <c:v>9.526900000000009E-2</c:v>
                      </c:pt>
                      <c:pt idx="2268">
                        <c:v>9.5258500000000093E-2</c:v>
                      </c:pt>
                      <c:pt idx="2269">
                        <c:v>9.5269000000000048E-2</c:v>
                      </c:pt>
                      <c:pt idx="2270">
                        <c:v>9.5261000000000026E-2</c:v>
                      </c:pt>
                      <c:pt idx="2271">
                        <c:v>9.5244000000000037E-2</c:v>
                      </c:pt>
                      <c:pt idx="2272">
                        <c:v>9.5239500000000032E-2</c:v>
                      </c:pt>
                      <c:pt idx="2273">
                        <c:v>9.522700000000002E-2</c:v>
                      </c:pt>
                      <c:pt idx="2274">
                        <c:v>9.5219500000000026E-2</c:v>
                      </c:pt>
                      <c:pt idx="2275">
                        <c:v>9.5218000000000011E-2</c:v>
                      </c:pt>
                      <c:pt idx="2276">
                        <c:v>9.5207500000000014E-2</c:v>
                      </c:pt>
                      <c:pt idx="2277">
                        <c:v>9.5208000000000015E-2</c:v>
                      </c:pt>
                      <c:pt idx="2278">
                        <c:v>9.5202499999999995E-2</c:v>
                      </c:pt>
                      <c:pt idx="2279">
                        <c:v>9.519900000000002E-2</c:v>
                      </c:pt>
                      <c:pt idx="2280">
                        <c:v>9.5215500000000008E-2</c:v>
                      </c:pt>
                      <c:pt idx="2281">
                        <c:v>9.5221000000000014E-2</c:v>
                      </c:pt>
                      <c:pt idx="2282">
                        <c:v>9.5225500000000005E-2</c:v>
                      </c:pt>
                      <c:pt idx="2283">
                        <c:v>9.5232500000000025E-2</c:v>
                      </c:pt>
                      <c:pt idx="2284">
                        <c:v>9.5236000000000043E-2</c:v>
                      </c:pt>
                      <c:pt idx="2285">
                        <c:v>9.5246000000000011E-2</c:v>
                      </c:pt>
                      <c:pt idx="2286">
                        <c:v>9.5255000000000048E-2</c:v>
                      </c:pt>
                      <c:pt idx="2287">
                        <c:v>9.5261500000000027E-2</c:v>
                      </c:pt>
                      <c:pt idx="2288">
                        <c:v>9.5279000000000044E-2</c:v>
                      </c:pt>
                      <c:pt idx="2289">
                        <c:v>9.528850000000004E-2</c:v>
                      </c:pt>
                      <c:pt idx="2290">
                        <c:v>9.5293500000000045E-2</c:v>
                      </c:pt>
                      <c:pt idx="2291">
                        <c:v>9.5293500000000045E-2</c:v>
                      </c:pt>
                      <c:pt idx="2292">
                        <c:v>9.529900000000005E-2</c:v>
                      </c:pt>
                      <c:pt idx="2293">
                        <c:v>9.5301000000000038E-2</c:v>
                      </c:pt>
                      <c:pt idx="2294">
                        <c:v>9.5309000000000033E-2</c:v>
                      </c:pt>
                      <c:pt idx="2295">
                        <c:v>9.5313000000000023E-2</c:v>
                      </c:pt>
                      <c:pt idx="2296">
                        <c:v>9.5320000000000002E-2</c:v>
                      </c:pt>
                      <c:pt idx="2297">
                        <c:v>9.5346499999999987E-2</c:v>
                      </c:pt>
                      <c:pt idx="2298">
                        <c:v>9.5361999999999988E-2</c:v>
                      </c:pt>
                      <c:pt idx="2299">
                        <c:v>9.5366000000000006E-2</c:v>
                      </c:pt>
                      <c:pt idx="2300">
                        <c:v>9.5378000000000004E-2</c:v>
                      </c:pt>
                      <c:pt idx="2301">
                        <c:v>9.5380500000000007E-2</c:v>
                      </c:pt>
                      <c:pt idx="2302">
                        <c:v>9.5380000000000006E-2</c:v>
                      </c:pt>
                      <c:pt idx="2303">
                        <c:v>9.5383499999999996E-2</c:v>
                      </c:pt>
                      <c:pt idx="2304">
                        <c:v>9.5388000000000001E-2</c:v>
                      </c:pt>
                      <c:pt idx="2305">
                        <c:v>9.5403000000000002E-2</c:v>
                      </c:pt>
                      <c:pt idx="2306">
                        <c:v>9.5419000000000018E-2</c:v>
                      </c:pt>
                      <c:pt idx="2307">
                        <c:v>9.5425500000000024E-2</c:v>
                      </c:pt>
                      <c:pt idx="2308">
                        <c:v>9.5440500000000025E-2</c:v>
                      </c:pt>
                      <c:pt idx="2309">
                        <c:v>9.5453500000000011E-2</c:v>
                      </c:pt>
                      <c:pt idx="2310">
                        <c:v>9.547449999999999E-2</c:v>
                      </c:pt>
                      <c:pt idx="2311">
                        <c:v>9.5488000000000003E-2</c:v>
                      </c:pt>
                      <c:pt idx="2312">
                        <c:v>9.550850000000001E-2</c:v>
                      </c:pt>
                      <c:pt idx="2313">
                        <c:v>9.5528000000000002E-2</c:v>
                      </c:pt>
                      <c:pt idx="2314">
                        <c:v>9.5544999999999977E-2</c:v>
                      </c:pt>
                      <c:pt idx="2315">
                        <c:v>9.5566499999999971E-2</c:v>
                      </c:pt>
                      <c:pt idx="2316">
                        <c:v>9.5598999999999976E-2</c:v>
                      </c:pt>
                      <c:pt idx="2317">
                        <c:v>9.563099999999998E-2</c:v>
                      </c:pt>
                      <c:pt idx="2318">
                        <c:v>9.5659499999999995E-2</c:v>
                      </c:pt>
                      <c:pt idx="2319">
                        <c:v>9.5687999999999995E-2</c:v>
                      </c:pt>
                      <c:pt idx="2320">
                        <c:v>9.5720500000000014E-2</c:v>
                      </c:pt>
                      <c:pt idx="2321">
                        <c:v>9.5757499999999995E-2</c:v>
                      </c:pt>
                      <c:pt idx="2322">
                        <c:v>9.5788499999999971E-2</c:v>
                      </c:pt>
                      <c:pt idx="2323">
                        <c:v>9.5820499999999975E-2</c:v>
                      </c:pt>
                      <c:pt idx="2324">
                        <c:v>9.5855999999999955E-2</c:v>
                      </c:pt>
                      <c:pt idx="2325">
                        <c:v>9.5884999999999956E-2</c:v>
                      </c:pt>
                      <c:pt idx="2326">
                        <c:v>9.5927999999999972E-2</c:v>
                      </c:pt>
                      <c:pt idx="2327">
                        <c:v>9.5945999999999976E-2</c:v>
                      </c:pt>
                      <c:pt idx="2328">
                        <c:v>9.6001999999999962E-2</c:v>
                      </c:pt>
                      <c:pt idx="2329">
                        <c:v>9.6032499999999951E-2</c:v>
                      </c:pt>
                      <c:pt idx="2330">
                        <c:v>9.6081999999999959E-2</c:v>
                      </c:pt>
                      <c:pt idx="2331">
                        <c:v>9.6123999999999973E-2</c:v>
                      </c:pt>
                      <c:pt idx="2332">
                        <c:v>9.6173999999999968E-2</c:v>
                      </c:pt>
                      <c:pt idx="2333">
                        <c:v>9.6215499999999968E-2</c:v>
                      </c:pt>
                      <c:pt idx="2334">
                        <c:v>9.6264499999999961E-2</c:v>
                      </c:pt>
                      <c:pt idx="2335">
                        <c:v>9.631449999999997E-2</c:v>
                      </c:pt>
                      <c:pt idx="2336">
                        <c:v>9.6365999999999979E-2</c:v>
                      </c:pt>
                      <c:pt idx="2337">
                        <c:v>9.6416999999999989E-2</c:v>
                      </c:pt>
                      <c:pt idx="2338">
                        <c:v>9.647099999999996E-2</c:v>
                      </c:pt>
                      <c:pt idx="2339">
                        <c:v>9.6529999999999991E-2</c:v>
                      </c:pt>
                      <c:pt idx="2340">
                        <c:v>9.6583999999999962E-2</c:v>
                      </c:pt>
                      <c:pt idx="2341">
                        <c:v>9.6642499999999978E-2</c:v>
                      </c:pt>
                      <c:pt idx="2342">
                        <c:v>9.6700499999999981E-2</c:v>
                      </c:pt>
                      <c:pt idx="2343">
                        <c:v>9.675750000000001E-2</c:v>
                      </c:pt>
                      <c:pt idx="2344">
                        <c:v>9.6811499999999967E-2</c:v>
                      </c:pt>
                      <c:pt idx="2345">
                        <c:v>9.6871999999999986E-2</c:v>
                      </c:pt>
                      <c:pt idx="2346">
                        <c:v>9.6929999999999975E-2</c:v>
                      </c:pt>
                      <c:pt idx="2347">
                        <c:v>9.6992499999999982E-2</c:v>
                      </c:pt>
                      <c:pt idx="2348">
                        <c:v>9.7057999999999978E-2</c:v>
                      </c:pt>
                      <c:pt idx="2349">
                        <c:v>9.7121499999999972E-2</c:v>
                      </c:pt>
                      <c:pt idx="2350">
                        <c:v>9.7181999999999977E-2</c:v>
                      </c:pt>
                      <c:pt idx="2351">
                        <c:v>9.7256499999999996E-2</c:v>
                      </c:pt>
                      <c:pt idx="2352">
                        <c:v>9.7320999999999991E-2</c:v>
                      </c:pt>
                      <c:pt idx="2353">
                        <c:v>9.7387000000000001E-2</c:v>
                      </c:pt>
                      <c:pt idx="2354">
                        <c:v>9.7452999999999998E-2</c:v>
                      </c:pt>
                      <c:pt idx="2355">
                        <c:v>9.7520500000000024E-2</c:v>
                      </c:pt>
                      <c:pt idx="2356">
                        <c:v>9.7603000000000009E-2</c:v>
                      </c:pt>
                      <c:pt idx="2357">
                        <c:v>9.7681000000000018E-2</c:v>
                      </c:pt>
                      <c:pt idx="2358">
                        <c:v>9.7743000000000024E-2</c:v>
                      </c:pt>
                      <c:pt idx="2359">
                        <c:v>9.7816000000000014E-2</c:v>
                      </c:pt>
                      <c:pt idx="2360">
                        <c:v>9.7890500000000019E-2</c:v>
                      </c:pt>
                      <c:pt idx="2361">
                        <c:v>9.7963500000000023E-2</c:v>
                      </c:pt>
                      <c:pt idx="2362">
                        <c:v>9.8037000000000013E-2</c:v>
                      </c:pt>
                      <c:pt idx="2363">
                        <c:v>9.8116000000000023E-2</c:v>
                      </c:pt>
                      <c:pt idx="2364">
                        <c:v>9.8191500000000001E-2</c:v>
                      </c:pt>
                      <c:pt idx="2365">
                        <c:v>9.8272999999999999E-2</c:v>
                      </c:pt>
                      <c:pt idx="2366">
                        <c:v>9.8355000000000012E-2</c:v>
                      </c:pt>
                      <c:pt idx="2367">
                        <c:v>9.8437000000000024E-2</c:v>
                      </c:pt>
                      <c:pt idx="2368">
                        <c:v>9.8516000000000006E-2</c:v>
                      </c:pt>
                      <c:pt idx="2369">
                        <c:v>9.8601500000000009E-2</c:v>
                      </c:pt>
                      <c:pt idx="2370">
                        <c:v>9.8684000000000008E-2</c:v>
                      </c:pt>
                      <c:pt idx="2371">
                        <c:v>9.8736000000000018E-2</c:v>
                      </c:pt>
                      <c:pt idx="2372">
                        <c:v>9.8837500000000023E-2</c:v>
                      </c:pt>
                      <c:pt idx="2373">
                        <c:v>9.891400000000003E-2</c:v>
                      </c:pt>
                      <c:pt idx="2374">
                        <c:v>9.9001500000000034E-2</c:v>
                      </c:pt>
                      <c:pt idx="2375">
                        <c:v>9.907650000000004E-2</c:v>
                      </c:pt>
                      <c:pt idx="2376">
                        <c:v>9.9184000000000022E-2</c:v>
                      </c:pt>
                      <c:pt idx="2377">
                        <c:v>9.9266500000000035E-2</c:v>
                      </c:pt>
                      <c:pt idx="2378">
                        <c:v>9.9355500000000027E-2</c:v>
                      </c:pt>
                      <c:pt idx="2379">
                        <c:v>9.9437500000000026E-2</c:v>
                      </c:pt>
                      <c:pt idx="2380">
                        <c:v>9.9525000000000044E-2</c:v>
                      </c:pt>
                      <c:pt idx="2381">
                        <c:v>9.960450000000004E-2</c:v>
                      </c:pt>
                      <c:pt idx="2382">
                        <c:v>9.969150000000003E-2</c:v>
                      </c:pt>
                      <c:pt idx="2383">
                        <c:v>9.9760000000000029E-2</c:v>
                      </c:pt>
                      <c:pt idx="2384">
                        <c:v>9.9928500000000031E-2</c:v>
                      </c:pt>
                      <c:pt idx="2385">
                        <c:v>0.10000050000000003</c:v>
                      </c:pt>
                      <c:pt idx="2386">
                        <c:v>0.10008200000000002</c:v>
                      </c:pt>
                      <c:pt idx="2387">
                        <c:v>0.10016300000000003</c:v>
                      </c:pt>
                      <c:pt idx="2388">
                        <c:v>0.10024550000000002</c:v>
                      </c:pt>
                      <c:pt idx="2389">
                        <c:v>0.100331</c:v>
                      </c:pt>
                      <c:pt idx="2390">
                        <c:v>0.10041600000000001</c:v>
                      </c:pt>
                      <c:pt idx="2391">
                        <c:v>0.10049800000000002</c:v>
                      </c:pt>
                      <c:pt idx="2392">
                        <c:v>0.10058000000000003</c:v>
                      </c:pt>
                      <c:pt idx="2393">
                        <c:v>0.10065950000000001</c:v>
                      </c:pt>
                      <c:pt idx="2394">
                        <c:v>0.10073400000000003</c:v>
                      </c:pt>
                      <c:pt idx="2395">
                        <c:v>0.10080650000000001</c:v>
                      </c:pt>
                      <c:pt idx="2396">
                        <c:v>0.10088500000000002</c:v>
                      </c:pt>
                      <c:pt idx="2397">
                        <c:v>0.10095900000000001</c:v>
                      </c:pt>
                      <c:pt idx="2398">
                        <c:v>0.10103250000000001</c:v>
                      </c:pt>
                      <c:pt idx="2399">
                        <c:v>0.1011085</c:v>
                      </c:pt>
                      <c:pt idx="2400">
                        <c:v>0.10118249999999998</c:v>
                      </c:pt>
                      <c:pt idx="2401">
                        <c:v>0.101262</c:v>
                      </c:pt>
                      <c:pt idx="2402">
                        <c:v>0.10133600000000001</c:v>
                      </c:pt>
                      <c:pt idx="2403">
                        <c:v>0.10140350000000002</c:v>
                      </c:pt>
                      <c:pt idx="2404">
                        <c:v>0.10147350000000004</c:v>
                      </c:pt>
                      <c:pt idx="2405">
                        <c:v>0.10153800000000002</c:v>
                      </c:pt>
                      <c:pt idx="2406">
                        <c:v>0.10161400000000002</c:v>
                      </c:pt>
                      <c:pt idx="2407">
                        <c:v>0.10168400000000004</c:v>
                      </c:pt>
                      <c:pt idx="2408">
                        <c:v>0.10174600000000002</c:v>
                      </c:pt>
                      <c:pt idx="2409">
                        <c:v>0.10181450000000003</c:v>
                      </c:pt>
                      <c:pt idx="2410">
                        <c:v>0.10188750000000002</c:v>
                      </c:pt>
                      <c:pt idx="2411">
                        <c:v>0.10195950000000002</c:v>
                      </c:pt>
                      <c:pt idx="2412">
                        <c:v>0.102033</c:v>
                      </c:pt>
                      <c:pt idx="2413">
                        <c:v>0.10210450000000001</c:v>
                      </c:pt>
                      <c:pt idx="2414">
                        <c:v>0.10217599999999999</c:v>
                      </c:pt>
                      <c:pt idx="2415">
                        <c:v>0.10224800000000001</c:v>
                      </c:pt>
                      <c:pt idx="2416">
                        <c:v>0.102325</c:v>
                      </c:pt>
                      <c:pt idx="2417">
                        <c:v>0.1023995</c:v>
                      </c:pt>
                      <c:pt idx="2418">
                        <c:v>0.10247050000000002</c:v>
                      </c:pt>
                      <c:pt idx="2419">
                        <c:v>0.10253999999999999</c:v>
                      </c:pt>
                      <c:pt idx="2420">
                        <c:v>0.10261199999999998</c:v>
                      </c:pt>
                      <c:pt idx="2421">
                        <c:v>0.102661</c:v>
                      </c:pt>
                      <c:pt idx="2422">
                        <c:v>0.1027095</c:v>
                      </c:pt>
                      <c:pt idx="2423">
                        <c:v>0.102782</c:v>
                      </c:pt>
                      <c:pt idx="2424">
                        <c:v>0.10284799999999999</c:v>
                      </c:pt>
                      <c:pt idx="2425">
                        <c:v>0.10291349999999998</c:v>
                      </c:pt>
                      <c:pt idx="2426">
                        <c:v>0.10298249999999999</c:v>
                      </c:pt>
                      <c:pt idx="2427">
                        <c:v>0.10304299999999998</c:v>
                      </c:pt>
                      <c:pt idx="2428">
                        <c:v>0.10311549999999998</c:v>
                      </c:pt>
                      <c:pt idx="2429">
                        <c:v>0.103187</c:v>
                      </c:pt>
                      <c:pt idx="2430">
                        <c:v>0.10326</c:v>
                      </c:pt>
                      <c:pt idx="2431">
                        <c:v>0.10333299999999998</c:v>
                      </c:pt>
                      <c:pt idx="2432">
                        <c:v>0.10341300000000002</c:v>
                      </c:pt>
                      <c:pt idx="2433">
                        <c:v>0.10348450000000002</c:v>
                      </c:pt>
                      <c:pt idx="2434">
                        <c:v>0.10354750000000001</c:v>
                      </c:pt>
                      <c:pt idx="2435">
                        <c:v>0.103618</c:v>
                      </c:pt>
                      <c:pt idx="2436">
                        <c:v>0.10368550000000001</c:v>
                      </c:pt>
                      <c:pt idx="2437">
                        <c:v>0.10375300000000001</c:v>
                      </c:pt>
                      <c:pt idx="2438">
                        <c:v>0.10382200000000001</c:v>
                      </c:pt>
                      <c:pt idx="2439">
                        <c:v>0.10389400000000001</c:v>
                      </c:pt>
                      <c:pt idx="2440">
                        <c:v>0.10396300000000001</c:v>
                      </c:pt>
                      <c:pt idx="2441">
                        <c:v>0.10404000000000004</c:v>
                      </c:pt>
                      <c:pt idx="2442">
                        <c:v>0.10411400000000004</c:v>
                      </c:pt>
                      <c:pt idx="2443">
                        <c:v>0.10419200000000003</c:v>
                      </c:pt>
                      <c:pt idx="2444">
                        <c:v>0.10426800000000006</c:v>
                      </c:pt>
                      <c:pt idx="2445">
                        <c:v>0.10433950000000004</c:v>
                      </c:pt>
                      <c:pt idx="2446">
                        <c:v>0.10441150000000006</c:v>
                      </c:pt>
                      <c:pt idx="2447">
                        <c:v>0.10448750000000005</c:v>
                      </c:pt>
                      <c:pt idx="2448">
                        <c:v>0.10454700000000004</c:v>
                      </c:pt>
                      <c:pt idx="2449">
                        <c:v>0.10460550000000005</c:v>
                      </c:pt>
                      <c:pt idx="2450">
                        <c:v>0.10467500000000006</c:v>
                      </c:pt>
                      <c:pt idx="2451">
                        <c:v>0.10474000000000007</c:v>
                      </c:pt>
                      <c:pt idx="2452">
                        <c:v>0.10479700000000007</c:v>
                      </c:pt>
                      <c:pt idx="2453">
                        <c:v>0.10486100000000005</c:v>
                      </c:pt>
                      <c:pt idx="2454">
                        <c:v>0.10492550000000006</c:v>
                      </c:pt>
                      <c:pt idx="2455">
                        <c:v>0.10499150000000007</c:v>
                      </c:pt>
                      <c:pt idx="2456">
                        <c:v>0.10503350000000009</c:v>
                      </c:pt>
                      <c:pt idx="2457">
                        <c:v>0.10509050000000009</c:v>
                      </c:pt>
                      <c:pt idx="2458">
                        <c:v>0.10517000000000008</c:v>
                      </c:pt>
                      <c:pt idx="2459">
                        <c:v>0.10522850000000011</c:v>
                      </c:pt>
                      <c:pt idx="2460">
                        <c:v>0.1052935000000001</c:v>
                      </c:pt>
                      <c:pt idx="2461">
                        <c:v>0.10535600000000012</c:v>
                      </c:pt>
                      <c:pt idx="2462">
                        <c:v>0.10541850000000011</c:v>
                      </c:pt>
                      <c:pt idx="2463">
                        <c:v>0.10548500000000009</c:v>
                      </c:pt>
                      <c:pt idx="2464">
                        <c:v>0.1055505000000001</c:v>
                      </c:pt>
                      <c:pt idx="2465">
                        <c:v>0.10561150000000011</c:v>
                      </c:pt>
                      <c:pt idx="2466">
                        <c:v>0.1056700000000001</c:v>
                      </c:pt>
                      <c:pt idx="2467">
                        <c:v>0.10573250000000009</c:v>
                      </c:pt>
                      <c:pt idx="2468">
                        <c:v>0.10580400000000009</c:v>
                      </c:pt>
                      <c:pt idx="2469">
                        <c:v>0.10584450000000011</c:v>
                      </c:pt>
                      <c:pt idx="2470">
                        <c:v>0.10590750000000013</c:v>
                      </c:pt>
                      <c:pt idx="2471">
                        <c:v>0.10597600000000013</c:v>
                      </c:pt>
                      <c:pt idx="2472">
                        <c:v>0.10602800000000011</c:v>
                      </c:pt>
                      <c:pt idx="2473">
                        <c:v>0.10609050000000013</c:v>
                      </c:pt>
                      <c:pt idx="2474">
                        <c:v>0.10614300000000011</c:v>
                      </c:pt>
                      <c:pt idx="2475">
                        <c:v>0.10619950000000011</c:v>
                      </c:pt>
                      <c:pt idx="2476">
                        <c:v>0.10625500000000011</c:v>
                      </c:pt>
                      <c:pt idx="2477">
                        <c:v>0.1063115000000001</c:v>
                      </c:pt>
                      <c:pt idx="2478">
                        <c:v>0.10636950000000009</c:v>
                      </c:pt>
                      <c:pt idx="2479">
                        <c:v>0.10642650000000009</c:v>
                      </c:pt>
                      <c:pt idx="2480">
                        <c:v>0.10647000000000009</c:v>
                      </c:pt>
                      <c:pt idx="2481">
                        <c:v>0.10652350000000008</c:v>
                      </c:pt>
                      <c:pt idx="2482">
                        <c:v>0.10658350000000008</c:v>
                      </c:pt>
                      <c:pt idx="2483">
                        <c:v>0.10663300000000006</c:v>
                      </c:pt>
                      <c:pt idx="2484">
                        <c:v>0.10668050000000008</c:v>
                      </c:pt>
                      <c:pt idx="2485">
                        <c:v>0.10673200000000009</c:v>
                      </c:pt>
                      <c:pt idx="2486">
                        <c:v>0.10677050000000006</c:v>
                      </c:pt>
                      <c:pt idx="2487">
                        <c:v>0.10714500000000009</c:v>
                      </c:pt>
                      <c:pt idx="2488">
                        <c:v>0.10717900000000008</c:v>
                      </c:pt>
                      <c:pt idx="2489">
                        <c:v>0.10722650000000007</c:v>
                      </c:pt>
                      <c:pt idx="2490">
                        <c:v>0.10728250000000004</c:v>
                      </c:pt>
                      <c:pt idx="2491">
                        <c:v>0.10732400000000006</c:v>
                      </c:pt>
                      <c:pt idx="2492">
                        <c:v>0.10740950000000007</c:v>
                      </c:pt>
                      <c:pt idx="2493">
                        <c:v>0.10745700000000007</c:v>
                      </c:pt>
                      <c:pt idx="2494">
                        <c:v>0.10749750000000007</c:v>
                      </c:pt>
                      <c:pt idx="2495">
                        <c:v>0.10754450000000007</c:v>
                      </c:pt>
                      <c:pt idx="2496">
                        <c:v>0.10759350000000005</c:v>
                      </c:pt>
                      <c:pt idx="2497">
                        <c:v>0.10763650000000005</c:v>
                      </c:pt>
                      <c:pt idx="2498">
                        <c:v>0.10767650000000005</c:v>
                      </c:pt>
                      <c:pt idx="2499">
                        <c:v>0.10771450000000003</c:v>
                      </c:pt>
                      <c:pt idx="2500">
                        <c:v>0.10775050000000004</c:v>
                      </c:pt>
                      <c:pt idx="2501">
                        <c:v>0.10779100000000001</c:v>
                      </c:pt>
                      <c:pt idx="2502">
                        <c:v>0.10784150000000003</c:v>
                      </c:pt>
                      <c:pt idx="2503">
                        <c:v>0.10788500000000005</c:v>
                      </c:pt>
                      <c:pt idx="2504">
                        <c:v>0.10792600000000004</c:v>
                      </c:pt>
                      <c:pt idx="2505">
                        <c:v>0.10796800000000002</c:v>
                      </c:pt>
                      <c:pt idx="2506">
                        <c:v>0.10801250000000001</c:v>
                      </c:pt>
                      <c:pt idx="2507">
                        <c:v>0.1080575</c:v>
                      </c:pt>
                      <c:pt idx="2508">
                        <c:v>0.1080955</c:v>
                      </c:pt>
                      <c:pt idx="2509">
                        <c:v>0.1081295</c:v>
                      </c:pt>
                      <c:pt idx="2510">
                        <c:v>0.1081645</c:v>
                      </c:pt>
                      <c:pt idx="2511">
                        <c:v>0.10819200000000001</c:v>
                      </c:pt>
                      <c:pt idx="2512">
                        <c:v>0.10822599999999999</c:v>
                      </c:pt>
                      <c:pt idx="2513">
                        <c:v>0.10825349999999999</c:v>
                      </c:pt>
                      <c:pt idx="2514">
                        <c:v>0.10828749999999999</c:v>
                      </c:pt>
                      <c:pt idx="2515">
                        <c:v>0.108408</c:v>
                      </c:pt>
                      <c:pt idx="2516">
                        <c:v>0.10843</c:v>
                      </c:pt>
                      <c:pt idx="2517">
                        <c:v>0.10846700000000001</c:v>
                      </c:pt>
                      <c:pt idx="2518">
                        <c:v>0.108488</c:v>
                      </c:pt>
                      <c:pt idx="2519">
                        <c:v>0.10850900000000002</c:v>
                      </c:pt>
                      <c:pt idx="2520">
                        <c:v>0.10853400000000001</c:v>
                      </c:pt>
                      <c:pt idx="2521">
                        <c:v>0.108547</c:v>
                      </c:pt>
                      <c:pt idx="2522">
                        <c:v>0.108567</c:v>
                      </c:pt>
                      <c:pt idx="2523">
                        <c:v>0.10858699999999999</c:v>
                      </c:pt>
                      <c:pt idx="2524">
                        <c:v>0.10861499999999999</c:v>
                      </c:pt>
                      <c:pt idx="2525">
                        <c:v>0.10863900000000003</c:v>
                      </c:pt>
                      <c:pt idx="2526">
                        <c:v>0.1086575</c:v>
                      </c:pt>
                      <c:pt idx="2527">
                        <c:v>0.10869250000000001</c:v>
                      </c:pt>
                      <c:pt idx="2528">
                        <c:v>0.10869550000000001</c:v>
                      </c:pt>
                      <c:pt idx="2529">
                        <c:v>0.10871800000000002</c:v>
                      </c:pt>
                      <c:pt idx="2530">
                        <c:v>0.10872350000000001</c:v>
                      </c:pt>
                      <c:pt idx="2531">
                        <c:v>0.10874700000000001</c:v>
                      </c:pt>
                      <c:pt idx="2532">
                        <c:v>0.10876400000000003</c:v>
                      </c:pt>
                      <c:pt idx="2533">
                        <c:v>0.10878900000000004</c:v>
                      </c:pt>
                      <c:pt idx="2534">
                        <c:v>0.10880100000000002</c:v>
                      </c:pt>
                      <c:pt idx="2535">
                        <c:v>0.10882300000000006</c:v>
                      </c:pt>
                      <c:pt idx="2536">
                        <c:v>0.10881250000000005</c:v>
                      </c:pt>
                      <c:pt idx="2537">
                        <c:v>0.10883900000000006</c:v>
                      </c:pt>
                      <c:pt idx="2538">
                        <c:v>0.10885150000000005</c:v>
                      </c:pt>
                      <c:pt idx="2539">
                        <c:v>0.10886650000000005</c:v>
                      </c:pt>
                      <c:pt idx="2540">
                        <c:v>0.10887450000000007</c:v>
                      </c:pt>
                      <c:pt idx="2541">
                        <c:v>0.10887400000000007</c:v>
                      </c:pt>
                      <c:pt idx="2542">
                        <c:v>0.10887650000000004</c:v>
                      </c:pt>
                      <c:pt idx="2543">
                        <c:v>0.10888150000000005</c:v>
                      </c:pt>
                      <c:pt idx="2544">
                        <c:v>0.10888300000000005</c:v>
                      </c:pt>
                      <c:pt idx="2545">
                        <c:v>0.10888300000000005</c:v>
                      </c:pt>
                      <c:pt idx="2546">
                        <c:v>0.10888450000000004</c:v>
                      </c:pt>
                      <c:pt idx="2547">
                        <c:v>0.10888150000000005</c:v>
                      </c:pt>
                      <c:pt idx="2548">
                        <c:v>0.10888050000000005</c:v>
                      </c:pt>
                      <c:pt idx="2549">
                        <c:v>0.10887950000000003</c:v>
                      </c:pt>
                      <c:pt idx="2550">
                        <c:v>0.10888400000000004</c:v>
                      </c:pt>
                      <c:pt idx="2551">
                        <c:v>0.10886150000000006</c:v>
                      </c:pt>
                      <c:pt idx="2552">
                        <c:v>0.10886350000000007</c:v>
                      </c:pt>
                      <c:pt idx="2553">
                        <c:v>0.10886250000000007</c:v>
                      </c:pt>
                      <c:pt idx="2554">
                        <c:v>0.10886500000000007</c:v>
                      </c:pt>
                      <c:pt idx="2555">
                        <c:v>0.10886900000000008</c:v>
                      </c:pt>
                      <c:pt idx="2556">
                        <c:v>0.10885050000000009</c:v>
                      </c:pt>
                      <c:pt idx="2557">
                        <c:v>0.10883700000000009</c:v>
                      </c:pt>
                      <c:pt idx="2558">
                        <c:v>0.10883650000000004</c:v>
                      </c:pt>
                      <c:pt idx="2559">
                        <c:v>0.10882800000000009</c:v>
                      </c:pt>
                      <c:pt idx="2560">
                        <c:v>0.10881450000000006</c:v>
                      </c:pt>
                      <c:pt idx="2561">
                        <c:v>0.10879800000000009</c:v>
                      </c:pt>
                      <c:pt idx="2562">
                        <c:v>0.10879200000000008</c:v>
                      </c:pt>
                      <c:pt idx="2563">
                        <c:v>0.10879200000000008</c:v>
                      </c:pt>
                      <c:pt idx="2564">
                        <c:v>0.10877100000000008</c:v>
                      </c:pt>
                      <c:pt idx="2565">
                        <c:v>0.10876000000000008</c:v>
                      </c:pt>
                      <c:pt idx="2566">
                        <c:v>0.10874300000000009</c:v>
                      </c:pt>
                      <c:pt idx="2567">
                        <c:v>0.10872500000000007</c:v>
                      </c:pt>
                      <c:pt idx="2568">
                        <c:v>0.10871600000000008</c:v>
                      </c:pt>
                      <c:pt idx="2569">
                        <c:v>0.10868000000000007</c:v>
                      </c:pt>
                      <c:pt idx="2570">
                        <c:v>0.10865100000000005</c:v>
                      </c:pt>
                      <c:pt idx="2571">
                        <c:v>0.10865750000000006</c:v>
                      </c:pt>
                      <c:pt idx="2572">
                        <c:v>0.10861550000000009</c:v>
                      </c:pt>
                      <c:pt idx="2573">
                        <c:v>0.10860900000000007</c:v>
                      </c:pt>
                      <c:pt idx="2574">
                        <c:v>0.10859100000000005</c:v>
                      </c:pt>
                      <c:pt idx="2575">
                        <c:v>0.10858300000000005</c:v>
                      </c:pt>
                      <c:pt idx="2576">
                        <c:v>0.10856500000000006</c:v>
                      </c:pt>
                      <c:pt idx="2577">
                        <c:v>0.10855600000000004</c:v>
                      </c:pt>
                      <c:pt idx="2578">
                        <c:v>0.10854200000000004</c:v>
                      </c:pt>
                      <c:pt idx="2579">
                        <c:v>0.10853050000000004</c:v>
                      </c:pt>
                      <c:pt idx="2580">
                        <c:v>0.10851050000000004</c:v>
                      </c:pt>
                      <c:pt idx="2581">
                        <c:v>0.10849550000000004</c:v>
                      </c:pt>
                      <c:pt idx="2582">
                        <c:v>0.10849950000000005</c:v>
                      </c:pt>
                      <c:pt idx="2583">
                        <c:v>0.10848050000000002</c:v>
                      </c:pt>
                      <c:pt idx="2584">
                        <c:v>0.10846500000000002</c:v>
                      </c:pt>
                      <c:pt idx="2585">
                        <c:v>0.10845250000000003</c:v>
                      </c:pt>
                      <c:pt idx="2586">
                        <c:v>0.10842200000000002</c:v>
                      </c:pt>
                      <c:pt idx="2587">
                        <c:v>0.10839850000000002</c:v>
                      </c:pt>
                      <c:pt idx="2588">
                        <c:v>0.10837500000000003</c:v>
                      </c:pt>
                      <c:pt idx="2589">
                        <c:v>0.10835000000000003</c:v>
                      </c:pt>
                      <c:pt idx="2590">
                        <c:v>0.10832450000000002</c:v>
                      </c:pt>
                      <c:pt idx="2591">
                        <c:v>0.10830400000000001</c:v>
                      </c:pt>
                      <c:pt idx="2592">
                        <c:v>0.1082815</c:v>
                      </c:pt>
                      <c:pt idx="2593">
                        <c:v>0.10825499999999996</c:v>
                      </c:pt>
                      <c:pt idx="2594">
                        <c:v>0.10823199999999997</c:v>
                      </c:pt>
                      <c:pt idx="2595">
                        <c:v>0.10821399999999998</c:v>
                      </c:pt>
                      <c:pt idx="2596">
                        <c:v>0.10818549999999996</c:v>
                      </c:pt>
                      <c:pt idx="2597">
                        <c:v>0.10815849999999998</c:v>
                      </c:pt>
                      <c:pt idx="2598">
                        <c:v>0.10813449999999998</c:v>
                      </c:pt>
                      <c:pt idx="2599">
                        <c:v>0.10811</c:v>
                      </c:pt>
                      <c:pt idx="2600">
                        <c:v>0.10806299999999998</c:v>
                      </c:pt>
                      <c:pt idx="2601">
                        <c:v>0.10803749999999999</c:v>
                      </c:pt>
                      <c:pt idx="2602">
                        <c:v>0.10794199999999998</c:v>
                      </c:pt>
                      <c:pt idx="2603">
                        <c:v>0.10796199999999997</c:v>
                      </c:pt>
                      <c:pt idx="2604">
                        <c:v>0.10793599999999995</c:v>
                      </c:pt>
                      <c:pt idx="2605">
                        <c:v>0.10792749999999994</c:v>
                      </c:pt>
                      <c:pt idx="2606">
                        <c:v>0.10791649999999992</c:v>
                      </c:pt>
                      <c:pt idx="2607">
                        <c:v>0.10791149999999995</c:v>
                      </c:pt>
                      <c:pt idx="2608">
                        <c:v>0.10790099999999994</c:v>
                      </c:pt>
                      <c:pt idx="2609">
                        <c:v>0.10790199999999993</c:v>
                      </c:pt>
                      <c:pt idx="2610">
                        <c:v>0.10789399999999995</c:v>
                      </c:pt>
                      <c:pt idx="2611">
                        <c:v>0.10788399999999994</c:v>
                      </c:pt>
                      <c:pt idx="2612">
                        <c:v>0.10786899999999995</c:v>
                      </c:pt>
                      <c:pt idx="2613">
                        <c:v>0.10785599999999995</c:v>
                      </c:pt>
                      <c:pt idx="2614">
                        <c:v>0.10784649999999996</c:v>
                      </c:pt>
                      <c:pt idx="2615">
                        <c:v>0.10783399999999997</c:v>
                      </c:pt>
                      <c:pt idx="2616">
                        <c:v>0.10782549999999996</c:v>
                      </c:pt>
                      <c:pt idx="2617">
                        <c:v>0.10781449999999997</c:v>
                      </c:pt>
                      <c:pt idx="2618">
                        <c:v>0.10780699999999997</c:v>
                      </c:pt>
                      <c:pt idx="2619">
                        <c:v>0.10780549999999998</c:v>
                      </c:pt>
                      <c:pt idx="2620">
                        <c:v>0.10781399999999998</c:v>
                      </c:pt>
                      <c:pt idx="2621">
                        <c:v>0.10780599999999999</c:v>
                      </c:pt>
                      <c:pt idx="2622">
                        <c:v>0.10780049999999999</c:v>
                      </c:pt>
                      <c:pt idx="2623">
                        <c:v>0.10779199999999997</c:v>
                      </c:pt>
                      <c:pt idx="2624">
                        <c:v>0.10779549999999997</c:v>
                      </c:pt>
                      <c:pt idx="2625">
                        <c:v>0.10779149999999996</c:v>
                      </c:pt>
                      <c:pt idx="2626">
                        <c:v>0.10778799999999995</c:v>
                      </c:pt>
                      <c:pt idx="2627">
                        <c:v>0.10779349999999993</c:v>
                      </c:pt>
                      <c:pt idx="2628">
                        <c:v>0.10780099999999995</c:v>
                      </c:pt>
                      <c:pt idx="2629">
                        <c:v>0.10781449999999994</c:v>
                      </c:pt>
                      <c:pt idx="2630">
                        <c:v>0.10781799999999993</c:v>
                      </c:pt>
                      <c:pt idx="2631">
                        <c:v>0.10781699999999994</c:v>
                      </c:pt>
                      <c:pt idx="2632">
                        <c:v>0.10782849999999992</c:v>
                      </c:pt>
                      <c:pt idx="2633">
                        <c:v>0.10783549999999993</c:v>
                      </c:pt>
                      <c:pt idx="2634">
                        <c:v>0.10785049999999993</c:v>
                      </c:pt>
                      <c:pt idx="2635">
                        <c:v>0.10785899999999993</c:v>
                      </c:pt>
                      <c:pt idx="2636">
                        <c:v>0.10787599999999996</c:v>
                      </c:pt>
                      <c:pt idx="2637">
                        <c:v>0.10788399999999994</c:v>
                      </c:pt>
                      <c:pt idx="2638">
                        <c:v>0.10790049999999994</c:v>
                      </c:pt>
                      <c:pt idx="2639">
                        <c:v>0.10791249999999994</c:v>
                      </c:pt>
                      <c:pt idx="2640">
                        <c:v>0.10792749999999994</c:v>
                      </c:pt>
                      <c:pt idx="2641">
                        <c:v>0.10793099999999996</c:v>
                      </c:pt>
                      <c:pt idx="2642">
                        <c:v>0.10793449999999995</c:v>
                      </c:pt>
                      <c:pt idx="2643">
                        <c:v>0.10794349999999994</c:v>
                      </c:pt>
                      <c:pt idx="2644">
                        <c:v>0.10794599999999996</c:v>
                      </c:pt>
                      <c:pt idx="2645">
                        <c:v>0.10794949999999995</c:v>
                      </c:pt>
                      <c:pt idx="2646">
                        <c:v>0.10794899999999999</c:v>
                      </c:pt>
                      <c:pt idx="2647">
                        <c:v>0.10794599999999997</c:v>
                      </c:pt>
                      <c:pt idx="2648">
                        <c:v>0.10795349999999998</c:v>
                      </c:pt>
                      <c:pt idx="2649">
                        <c:v>0.10797049999999997</c:v>
                      </c:pt>
                      <c:pt idx="2650">
                        <c:v>0.10797549999999997</c:v>
                      </c:pt>
                      <c:pt idx="2651">
                        <c:v>0.10798599999999998</c:v>
                      </c:pt>
                      <c:pt idx="2652">
                        <c:v>0.10800149999999999</c:v>
                      </c:pt>
                      <c:pt idx="2653">
                        <c:v>0.10800749999999998</c:v>
                      </c:pt>
                      <c:pt idx="2654">
                        <c:v>0.10801999999999998</c:v>
                      </c:pt>
                      <c:pt idx="2655">
                        <c:v>0.10803199999999999</c:v>
                      </c:pt>
                      <c:pt idx="2656">
                        <c:v>0.10806699999999997</c:v>
                      </c:pt>
                      <c:pt idx="2657">
                        <c:v>0.10809199999999999</c:v>
                      </c:pt>
                      <c:pt idx="2658">
                        <c:v>0.10809549999999998</c:v>
                      </c:pt>
                      <c:pt idx="2659">
                        <c:v>0.10811649999999996</c:v>
                      </c:pt>
                      <c:pt idx="2660">
                        <c:v>0.10813449999999998</c:v>
                      </c:pt>
                      <c:pt idx="2661">
                        <c:v>0.10814749999999997</c:v>
                      </c:pt>
                      <c:pt idx="2662">
                        <c:v>0.10816749999999997</c:v>
                      </c:pt>
                      <c:pt idx="2663">
                        <c:v>0.108178</c:v>
                      </c:pt>
                      <c:pt idx="2664">
                        <c:v>0.10819799999999999</c:v>
                      </c:pt>
                      <c:pt idx="2665">
                        <c:v>0.10821699999999998</c:v>
                      </c:pt>
                      <c:pt idx="2666">
                        <c:v>0.10820699999999997</c:v>
                      </c:pt>
                      <c:pt idx="2667">
                        <c:v>0.10822649999999998</c:v>
                      </c:pt>
                      <c:pt idx="2668">
                        <c:v>0.10824499999999998</c:v>
                      </c:pt>
                      <c:pt idx="2669">
                        <c:v>0.10826649999999997</c:v>
                      </c:pt>
                      <c:pt idx="2670">
                        <c:v>0.10828949999999997</c:v>
                      </c:pt>
                      <c:pt idx="2671">
                        <c:v>0.10831199999999999</c:v>
                      </c:pt>
                      <c:pt idx="2672">
                        <c:v>0.10834099999999999</c:v>
                      </c:pt>
                      <c:pt idx="2673">
                        <c:v>0.108363</c:v>
                      </c:pt>
                      <c:pt idx="2674">
                        <c:v>0.10839199999999999</c:v>
                      </c:pt>
                      <c:pt idx="2675">
                        <c:v>0.108416</c:v>
                      </c:pt>
                      <c:pt idx="2676">
                        <c:v>0.10844500000000001</c:v>
                      </c:pt>
                      <c:pt idx="2677">
                        <c:v>0.10847550000000002</c:v>
                      </c:pt>
                      <c:pt idx="2678">
                        <c:v>0.10850800000000001</c:v>
                      </c:pt>
                      <c:pt idx="2679">
                        <c:v>0.10854150000000003</c:v>
                      </c:pt>
                      <c:pt idx="2680">
                        <c:v>0.10857400000000002</c:v>
                      </c:pt>
                      <c:pt idx="2681">
                        <c:v>0.10860850000000001</c:v>
                      </c:pt>
                      <c:pt idx="2682">
                        <c:v>0.10863700000000004</c:v>
                      </c:pt>
                      <c:pt idx="2683">
                        <c:v>0.10867900000000004</c:v>
                      </c:pt>
                      <c:pt idx="2684">
                        <c:v>0.10871400000000005</c:v>
                      </c:pt>
                      <c:pt idx="2685">
                        <c:v>0.10874750000000005</c:v>
                      </c:pt>
                      <c:pt idx="2686">
                        <c:v>0.10879450000000006</c:v>
                      </c:pt>
                      <c:pt idx="2687">
                        <c:v>0.10851150000000005</c:v>
                      </c:pt>
                      <c:pt idx="2688">
                        <c:v>0.10855800000000007</c:v>
                      </c:pt>
                      <c:pt idx="2689">
                        <c:v>0.10859550000000009</c:v>
                      </c:pt>
                      <c:pt idx="2690">
                        <c:v>0.1086415000000001</c:v>
                      </c:pt>
                      <c:pt idx="2691">
                        <c:v>0.10869650000000008</c:v>
                      </c:pt>
                      <c:pt idx="2692">
                        <c:v>0.10870550000000008</c:v>
                      </c:pt>
                      <c:pt idx="2693">
                        <c:v>0.10875600000000009</c:v>
                      </c:pt>
                      <c:pt idx="2694">
                        <c:v>0.10882700000000009</c:v>
                      </c:pt>
                      <c:pt idx="2695">
                        <c:v>0.10887800000000009</c:v>
                      </c:pt>
                      <c:pt idx="2696">
                        <c:v>0.10893100000000007</c:v>
                      </c:pt>
                      <c:pt idx="2697">
                        <c:v>0.10898200000000008</c:v>
                      </c:pt>
                      <c:pt idx="2698">
                        <c:v>0.10904000000000008</c:v>
                      </c:pt>
                      <c:pt idx="2699">
                        <c:v>0.10909750000000008</c:v>
                      </c:pt>
                      <c:pt idx="2700">
                        <c:v>0.10915650000000009</c:v>
                      </c:pt>
                      <c:pt idx="2701">
                        <c:v>0.10920800000000007</c:v>
                      </c:pt>
                      <c:pt idx="2702">
                        <c:v>0.10926300000000007</c:v>
                      </c:pt>
                      <c:pt idx="2703">
                        <c:v>0.10932400000000009</c:v>
                      </c:pt>
                      <c:pt idx="2704">
                        <c:v>0.10938300000000009</c:v>
                      </c:pt>
                      <c:pt idx="2705">
                        <c:v>0.10943950000000008</c:v>
                      </c:pt>
                      <c:pt idx="2706">
                        <c:v>0.10949100000000009</c:v>
                      </c:pt>
                      <c:pt idx="2707">
                        <c:v>0.10955100000000009</c:v>
                      </c:pt>
                      <c:pt idx="2708">
                        <c:v>0.10961300000000009</c:v>
                      </c:pt>
                      <c:pt idx="2709">
                        <c:v>0.1096815000000001</c:v>
                      </c:pt>
                      <c:pt idx="2710">
                        <c:v>0.10974350000000012</c:v>
                      </c:pt>
                      <c:pt idx="2711">
                        <c:v>0.10980950000000013</c:v>
                      </c:pt>
                      <c:pt idx="2712">
                        <c:v>0.10987550000000011</c:v>
                      </c:pt>
                      <c:pt idx="2713">
                        <c:v>0.10994200000000012</c:v>
                      </c:pt>
                      <c:pt idx="2714">
                        <c:v>0.11001300000000012</c:v>
                      </c:pt>
                      <c:pt idx="2715">
                        <c:v>0.10999200000000015</c:v>
                      </c:pt>
                      <c:pt idx="2716">
                        <c:v>0.11006650000000012</c:v>
                      </c:pt>
                      <c:pt idx="2717">
                        <c:v>0.11012550000000011</c:v>
                      </c:pt>
                      <c:pt idx="2718">
                        <c:v>0.11020300000000011</c:v>
                      </c:pt>
                      <c:pt idx="2719">
                        <c:v>0.1102825000000001</c:v>
                      </c:pt>
                      <c:pt idx="2720">
                        <c:v>0.11035750000000011</c:v>
                      </c:pt>
                      <c:pt idx="2721">
                        <c:v>0.1104435000000001</c:v>
                      </c:pt>
                      <c:pt idx="2722">
                        <c:v>0.1105190000000001</c:v>
                      </c:pt>
                      <c:pt idx="2723">
                        <c:v>0.11060250000000012</c:v>
                      </c:pt>
                      <c:pt idx="2724">
                        <c:v>0.11067400000000012</c:v>
                      </c:pt>
                      <c:pt idx="2725">
                        <c:v>0.11074950000000011</c:v>
                      </c:pt>
                      <c:pt idx="2726">
                        <c:v>0.1108245000000001</c:v>
                      </c:pt>
                      <c:pt idx="2727">
                        <c:v>0.11091250000000011</c:v>
                      </c:pt>
                      <c:pt idx="2728">
                        <c:v>0.11098350000000008</c:v>
                      </c:pt>
                      <c:pt idx="2729">
                        <c:v>0.11106500000000009</c:v>
                      </c:pt>
                      <c:pt idx="2730">
                        <c:v>0.11114900000000008</c:v>
                      </c:pt>
                      <c:pt idx="2731">
                        <c:v>0.11122050000000007</c:v>
                      </c:pt>
                      <c:pt idx="2732">
                        <c:v>0.11129850000000006</c:v>
                      </c:pt>
                      <c:pt idx="2733">
                        <c:v>0.11137550000000006</c:v>
                      </c:pt>
                      <c:pt idx="2734">
                        <c:v>0.11145850000000004</c:v>
                      </c:pt>
                      <c:pt idx="2735">
                        <c:v>0.11153400000000004</c:v>
                      </c:pt>
                      <c:pt idx="2736">
                        <c:v>0.11164050000000005</c:v>
                      </c:pt>
                      <c:pt idx="2737">
                        <c:v>0.11171400000000005</c:v>
                      </c:pt>
                      <c:pt idx="2738">
                        <c:v>0.11181950000000002</c:v>
                      </c:pt>
                      <c:pt idx="2739">
                        <c:v>0.11190150000000003</c:v>
                      </c:pt>
                      <c:pt idx="2740">
                        <c:v>0.11200150000000003</c:v>
                      </c:pt>
                      <c:pt idx="2741">
                        <c:v>0.11209000000000001</c:v>
                      </c:pt>
                      <c:pt idx="2742">
                        <c:v>0.1121805</c:v>
                      </c:pt>
                      <c:pt idx="2743">
                        <c:v>0.112271</c:v>
                      </c:pt>
                      <c:pt idx="2744">
                        <c:v>0.112369</c:v>
                      </c:pt>
                      <c:pt idx="2745">
                        <c:v>0.11247199999999999</c:v>
                      </c:pt>
                      <c:pt idx="2746">
                        <c:v>0.11257299999999999</c:v>
                      </c:pt>
                      <c:pt idx="2747">
                        <c:v>0.11267699999999997</c:v>
                      </c:pt>
                      <c:pt idx="2748">
                        <c:v>0.11278349999999998</c:v>
                      </c:pt>
                      <c:pt idx="2749">
                        <c:v>0.11288799999999999</c:v>
                      </c:pt>
                      <c:pt idx="2750">
                        <c:v>0.11299249999999997</c:v>
                      </c:pt>
                      <c:pt idx="2751">
                        <c:v>0.11309999999999996</c:v>
                      </c:pt>
                      <c:pt idx="2752">
                        <c:v>0.11320099999999997</c:v>
                      </c:pt>
                      <c:pt idx="2753">
                        <c:v>0.11330800000000001</c:v>
                      </c:pt>
                      <c:pt idx="2754">
                        <c:v>0.1134105</c:v>
                      </c:pt>
                      <c:pt idx="2755">
                        <c:v>0.11351599999999998</c:v>
                      </c:pt>
                      <c:pt idx="2756">
                        <c:v>0.11362599999999999</c:v>
                      </c:pt>
                      <c:pt idx="2757">
                        <c:v>0.11373499999999998</c:v>
                      </c:pt>
                      <c:pt idx="2758">
                        <c:v>0.11384799999999996</c:v>
                      </c:pt>
                      <c:pt idx="2759">
                        <c:v>0.11396249999999997</c:v>
                      </c:pt>
                      <c:pt idx="2760">
                        <c:v>0.11407899999999999</c:v>
                      </c:pt>
                      <c:pt idx="2761">
                        <c:v>0.11420649999999996</c:v>
                      </c:pt>
                      <c:pt idx="2762">
                        <c:v>0.11431949999999996</c:v>
                      </c:pt>
                      <c:pt idx="2763">
                        <c:v>0.11442749999999995</c:v>
                      </c:pt>
                      <c:pt idx="2764">
                        <c:v>0.11455899999999997</c:v>
                      </c:pt>
                      <c:pt idx="2765">
                        <c:v>0.11467649999999996</c:v>
                      </c:pt>
                      <c:pt idx="2766">
                        <c:v>0.11480099999999994</c:v>
                      </c:pt>
                      <c:pt idx="2767">
                        <c:v>0.11492499999999994</c:v>
                      </c:pt>
                      <c:pt idx="2768">
                        <c:v>0.11503949999999992</c:v>
                      </c:pt>
                      <c:pt idx="2769">
                        <c:v>0.11517849999999993</c:v>
                      </c:pt>
                      <c:pt idx="2770">
                        <c:v>0.11532099999999992</c:v>
                      </c:pt>
                      <c:pt idx="2771">
                        <c:v>0.11544699999999991</c:v>
                      </c:pt>
                      <c:pt idx="2772">
                        <c:v>0.1155749999999999</c:v>
                      </c:pt>
                      <c:pt idx="2773">
                        <c:v>0.11569399999999995</c:v>
                      </c:pt>
                      <c:pt idx="2774">
                        <c:v>0.11581099999999994</c:v>
                      </c:pt>
                      <c:pt idx="2775">
                        <c:v>0.11593249999999994</c:v>
                      </c:pt>
                      <c:pt idx="2776">
                        <c:v>0.11605899999999995</c:v>
                      </c:pt>
                      <c:pt idx="2777">
                        <c:v>0.11618099999999996</c:v>
                      </c:pt>
                      <c:pt idx="2778">
                        <c:v>0.11629949999999997</c:v>
                      </c:pt>
                      <c:pt idx="2779">
                        <c:v>0.11641699999999996</c:v>
                      </c:pt>
                      <c:pt idx="2780">
                        <c:v>0.11654049999999996</c:v>
                      </c:pt>
                      <c:pt idx="2781">
                        <c:v>0.11666549999999995</c:v>
                      </c:pt>
                      <c:pt idx="2782">
                        <c:v>0.11676849999999997</c:v>
                      </c:pt>
                      <c:pt idx="2783">
                        <c:v>0.11688999999999992</c:v>
                      </c:pt>
                      <c:pt idx="2784">
                        <c:v>0.11701199999999994</c:v>
                      </c:pt>
                      <c:pt idx="2785">
                        <c:v>0.11713199999999996</c:v>
                      </c:pt>
                      <c:pt idx="2786">
                        <c:v>0.11726799999999996</c:v>
                      </c:pt>
                      <c:pt idx="2787">
                        <c:v>0.11739549999999996</c:v>
                      </c:pt>
                      <c:pt idx="2788">
                        <c:v>0.11752049999999996</c:v>
                      </c:pt>
                      <c:pt idx="2789">
                        <c:v>0.11763899999999997</c:v>
                      </c:pt>
                      <c:pt idx="2790">
                        <c:v>0.11775999999999996</c:v>
                      </c:pt>
                      <c:pt idx="2791">
                        <c:v>0.11787699999999997</c:v>
                      </c:pt>
                      <c:pt idx="2792">
                        <c:v>0.11800049999999997</c:v>
                      </c:pt>
                      <c:pt idx="2793">
                        <c:v>0.1181265</c:v>
                      </c:pt>
                      <c:pt idx="2794">
                        <c:v>0.11825100000000001</c:v>
                      </c:pt>
                      <c:pt idx="2795">
                        <c:v>0.11836749999999999</c:v>
                      </c:pt>
                      <c:pt idx="2796">
                        <c:v>0.11849099999999999</c:v>
                      </c:pt>
                      <c:pt idx="2797">
                        <c:v>0.11861249999999997</c:v>
                      </c:pt>
                      <c:pt idx="2798">
                        <c:v>0.11873449999999998</c:v>
                      </c:pt>
                      <c:pt idx="2799">
                        <c:v>0.11885299999999997</c:v>
                      </c:pt>
                      <c:pt idx="2800">
                        <c:v>0.11899899999999997</c:v>
                      </c:pt>
                      <c:pt idx="2801">
                        <c:v>0.11912249999999995</c:v>
                      </c:pt>
                      <c:pt idx="2802">
                        <c:v>0.11931749999999995</c:v>
                      </c:pt>
                      <c:pt idx="2803">
                        <c:v>0.11940449999999997</c:v>
                      </c:pt>
                      <c:pt idx="2804">
                        <c:v>0.11952399999999998</c:v>
                      </c:pt>
                      <c:pt idx="2805">
                        <c:v>0.11963499999999998</c:v>
                      </c:pt>
                      <c:pt idx="2806">
                        <c:v>0.11973849999999997</c:v>
                      </c:pt>
                      <c:pt idx="2807">
                        <c:v>0.11984299999999998</c:v>
                      </c:pt>
                      <c:pt idx="2808">
                        <c:v>0.11995999999999998</c:v>
                      </c:pt>
                      <c:pt idx="2809">
                        <c:v>0.12005299999999998</c:v>
                      </c:pt>
                      <c:pt idx="2810">
                        <c:v>0.12016499999999999</c:v>
                      </c:pt>
                      <c:pt idx="2811">
                        <c:v>0.12027449999999998</c:v>
                      </c:pt>
                      <c:pt idx="2812">
                        <c:v>0.12038399999999998</c:v>
                      </c:pt>
                      <c:pt idx="2813">
                        <c:v>0.12049249999999997</c:v>
                      </c:pt>
                      <c:pt idx="2814">
                        <c:v>0.12060349999999997</c:v>
                      </c:pt>
                      <c:pt idx="2815">
                        <c:v>0.1207085</c:v>
                      </c:pt>
                      <c:pt idx="2816">
                        <c:v>0.120812</c:v>
                      </c:pt>
                      <c:pt idx="2817">
                        <c:v>0.12092000000000003</c:v>
                      </c:pt>
                      <c:pt idx="2818">
                        <c:v>0.12102500000000002</c:v>
                      </c:pt>
                      <c:pt idx="2819">
                        <c:v>0.1211285</c:v>
                      </c:pt>
                      <c:pt idx="2820">
                        <c:v>0.12122150000000001</c:v>
                      </c:pt>
                      <c:pt idx="2821">
                        <c:v>0.12130700000000003</c:v>
                      </c:pt>
                      <c:pt idx="2822">
                        <c:v>0.12140250000000004</c:v>
                      </c:pt>
                      <c:pt idx="2823">
                        <c:v>0.12149800000000005</c:v>
                      </c:pt>
                      <c:pt idx="2824">
                        <c:v>0.12158300000000004</c:v>
                      </c:pt>
                      <c:pt idx="2825">
                        <c:v>0.12167800000000004</c:v>
                      </c:pt>
                      <c:pt idx="2826">
                        <c:v>0.12176350000000001</c:v>
                      </c:pt>
                      <c:pt idx="2827">
                        <c:v>0.12184800000000003</c:v>
                      </c:pt>
                      <c:pt idx="2828">
                        <c:v>0.12192550000000005</c:v>
                      </c:pt>
                      <c:pt idx="2829">
                        <c:v>0.12200400000000004</c:v>
                      </c:pt>
                      <c:pt idx="2830">
                        <c:v>0.12208750000000004</c:v>
                      </c:pt>
                      <c:pt idx="2831">
                        <c:v>0.12217150000000006</c:v>
                      </c:pt>
                      <c:pt idx="2832">
                        <c:v>0.12224900000000004</c:v>
                      </c:pt>
                      <c:pt idx="2833">
                        <c:v>0.12232750000000003</c:v>
                      </c:pt>
                      <c:pt idx="2834">
                        <c:v>0.12240550000000004</c:v>
                      </c:pt>
                      <c:pt idx="2835">
                        <c:v>0.12248300000000002</c:v>
                      </c:pt>
                      <c:pt idx="2836">
                        <c:v>0.12255550000000003</c:v>
                      </c:pt>
                      <c:pt idx="2837">
                        <c:v>0.12263450000000002</c:v>
                      </c:pt>
                      <c:pt idx="2838">
                        <c:v>0.12270650000000001</c:v>
                      </c:pt>
                      <c:pt idx="2839">
                        <c:v>0.12278350000000002</c:v>
                      </c:pt>
                      <c:pt idx="2840">
                        <c:v>0.12285850000000002</c:v>
                      </c:pt>
                      <c:pt idx="2841">
                        <c:v>0.12293850000000002</c:v>
                      </c:pt>
                      <c:pt idx="2842">
                        <c:v>0.12301900000000003</c:v>
                      </c:pt>
                      <c:pt idx="2843">
                        <c:v>0.12309050000000003</c:v>
                      </c:pt>
                      <c:pt idx="2844">
                        <c:v>0.12317200000000003</c:v>
                      </c:pt>
                      <c:pt idx="2845">
                        <c:v>0.12325300000000002</c:v>
                      </c:pt>
                      <c:pt idx="2846">
                        <c:v>0.123336</c:v>
                      </c:pt>
                      <c:pt idx="2847">
                        <c:v>0.12342150000000002</c:v>
                      </c:pt>
                      <c:pt idx="2848">
                        <c:v>0.12349350000000001</c:v>
                      </c:pt>
                      <c:pt idx="2849">
                        <c:v>0.12356950000000003</c:v>
                      </c:pt>
                      <c:pt idx="2850">
                        <c:v>0.12365250000000001</c:v>
                      </c:pt>
                      <c:pt idx="2851">
                        <c:v>0.12371250000000002</c:v>
                      </c:pt>
                      <c:pt idx="2852">
                        <c:v>0.12378200000000003</c:v>
                      </c:pt>
                      <c:pt idx="2853">
                        <c:v>0.12385450000000002</c:v>
                      </c:pt>
                      <c:pt idx="2854">
                        <c:v>0.12391600000000003</c:v>
                      </c:pt>
                      <c:pt idx="2855">
                        <c:v>0.12397950000000002</c:v>
                      </c:pt>
                      <c:pt idx="2856">
                        <c:v>0.12403900000000002</c:v>
                      </c:pt>
                      <c:pt idx="2857">
                        <c:v>0.12409350000000002</c:v>
                      </c:pt>
                      <c:pt idx="2858">
                        <c:v>0.12415599999999999</c:v>
                      </c:pt>
                      <c:pt idx="2859">
                        <c:v>0.12421450000000001</c:v>
                      </c:pt>
                      <c:pt idx="2860">
                        <c:v>0.12426949999999998</c:v>
                      </c:pt>
                      <c:pt idx="2861">
                        <c:v>0.12432649999999996</c:v>
                      </c:pt>
                      <c:pt idx="2862">
                        <c:v>0.12437999999999999</c:v>
                      </c:pt>
                      <c:pt idx="2863">
                        <c:v>0.12443149999999997</c:v>
                      </c:pt>
                      <c:pt idx="2864">
                        <c:v>0.12448199999999998</c:v>
                      </c:pt>
                      <c:pt idx="2865">
                        <c:v>0.12453299999999999</c:v>
                      </c:pt>
                      <c:pt idx="2866">
                        <c:v>0.12461349999999999</c:v>
                      </c:pt>
                      <c:pt idx="2867">
                        <c:v>0.124664</c:v>
                      </c:pt>
                      <c:pt idx="2868">
                        <c:v>0.12471349999999999</c:v>
                      </c:pt>
                      <c:pt idx="2869">
                        <c:v>0.12476050000000001</c:v>
                      </c:pt>
                      <c:pt idx="2870">
                        <c:v>0.1248075</c:v>
                      </c:pt>
                      <c:pt idx="2871">
                        <c:v>0.12485300000000001</c:v>
                      </c:pt>
                      <c:pt idx="2872">
                        <c:v>0.1249005</c:v>
                      </c:pt>
                      <c:pt idx="2873">
                        <c:v>0.124947</c:v>
                      </c:pt>
                      <c:pt idx="2874">
                        <c:v>0.12499250000000002</c:v>
                      </c:pt>
                      <c:pt idx="2875">
                        <c:v>0.12504200000000001</c:v>
                      </c:pt>
                      <c:pt idx="2876">
                        <c:v>0.12508949999999999</c:v>
                      </c:pt>
                      <c:pt idx="2877">
                        <c:v>0.12513349999999998</c:v>
                      </c:pt>
                      <c:pt idx="2878">
                        <c:v>0.12518000000000001</c:v>
                      </c:pt>
                      <c:pt idx="2879">
                        <c:v>0.125222</c:v>
                      </c:pt>
                      <c:pt idx="2880">
                        <c:v>0.1252655</c:v>
                      </c:pt>
                      <c:pt idx="2881">
                        <c:v>0.12531049999999999</c:v>
                      </c:pt>
                      <c:pt idx="2882">
                        <c:v>0.12535449999999998</c:v>
                      </c:pt>
                      <c:pt idx="2883">
                        <c:v>0.12539600000000001</c:v>
                      </c:pt>
                      <c:pt idx="2884">
                        <c:v>0.12544450000000001</c:v>
                      </c:pt>
                      <c:pt idx="2885">
                        <c:v>0.12548750000000003</c:v>
                      </c:pt>
                      <c:pt idx="2886">
                        <c:v>0.12552600000000003</c:v>
                      </c:pt>
                      <c:pt idx="2887">
                        <c:v>0.1255655</c:v>
                      </c:pt>
                      <c:pt idx="2888">
                        <c:v>0.12561149999999999</c:v>
                      </c:pt>
                      <c:pt idx="2889">
                        <c:v>0.1256505</c:v>
                      </c:pt>
                      <c:pt idx="2890">
                        <c:v>0.12568849999999998</c:v>
                      </c:pt>
                      <c:pt idx="2891">
                        <c:v>0.125724</c:v>
                      </c:pt>
                      <c:pt idx="2892">
                        <c:v>0.12576050000000003</c:v>
                      </c:pt>
                      <c:pt idx="2893">
                        <c:v>0.1257935</c:v>
                      </c:pt>
                      <c:pt idx="2894">
                        <c:v>0.12581150000000002</c:v>
                      </c:pt>
                      <c:pt idx="2895">
                        <c:v>0.12584600000000001</c:v>
                      </c:pt>
                      <c:pt idx="2896">
                        <c:v>0.1258775</c:v>
                      </c:pt>
                      <c:pt idx="2897">
                        <c:v>0.12590999999999999</c:v>
                      </c:pt>
                      <c:pt idx="2898">
                        <c:v>0.12593750000000001</c:v>
                      </c:pt>
                      <c:pt idx="2899">
                        <c:v>0.12596599999999999</c:v>
                      </c:pt>
                      <c:pt idx="2900">
                        <c:v>0.12599050000000001</c:v>
                      </c:pt>
                      <c:pt idx="2901">
                        <c:v>0.12602350000000004</c:v>
                      </c:pt>
                      <c:pt idx="2902">
                        <c:v>0.12604750000000003</c:v>
                      </c:pt>
                      <c:pt idx="2903">
                        <c:v>0.12607450000000003</c:v>
                      </c:pt>
                      <c:pt idx="2904">
                        <c:v>0.12610350000000004</c:v>
                      </c:pt>
                      <c:pt idx="2905">
                        <c:v>0.12612750000000003</c:v>
                      </c:pt>
                      <c:pt idx="2906">
                        <c:v>0.12615350000000006</c:v>
                      </c:pt>
                      <c:pt idx="2907">
                        <c:v>0.12617650000000005</c:v>
                      </c:pt>
                      <c:pt idx="2908">
                        <c:v>0.12619900000000006</c:v>
                      </c:pt>
                      <c:pt idx="2909">
                        <c:v>0.12621600000000005</c:v>
                      </c:pt>
                      <c:pt idx="2910">
                        <c:v>0.12623200000000004</c:v>
                      </c:pt>
                      <c:pt idx="2911">
                        <c:v>0.12624900000000008</c:v>
                      </c:pt>
                      <c:pt idx="2912">
                        <c:v>0.12626250000000008</c:v>
                      </c:pt>
                      <c:pt idx="2913">
                        <c:v>0.12627800000000008</c:v>
                      </c:pt>
                      <c:pt idx="2914">
                        <c:v>0.12628600000000009</c:v>
                      </c:pt>
                      <c:pt idx="2915">
                        <c:v>0.12629950000000009</c:v>
                      </c:pt>
                      <c:pt idx="2916">
                        <c:v>0.1263095000000001</c:v>
                      </c:pt>
                      <c:pt idx="2917">
                        <c:v>0.12631850000000008</c:v>
                      </c:pt>
                      <c:pt idx="2918">
                        <c:v>0.12632600000000008</c:v>
                      </c:pt>
                      <c:pt idx="2919">
                        <c:v>0.12633100000000008</c:v>
                      </c:pt>
                      <c:pt idx="2920">
                        <c:v>0.12633800000000009</c:v>
                      </c:pt>
                      <c:pt idx="2921">
                        <c:v>0.1263395000000001</c:v>
                      </c:pt>
                      <c:pt idx="2922">
                        <c:v>0.12634750000000011</c:v>
                      </c:pt>
                      <c:pt idx="2923">
                        <c:v>0.1263450000000001</c:v>
                      </c:pt>
                      <c:pt idx="2924">
                        <c:v>0.1263470000000001</c:v>
                      </c:pt>
                      <c:pt idx="2925">
                        <c:v>0.12635700000000011</c:v>
                      </c:pt>
                      <c:pt idx="2926">
                        <c:v>0.1263595000000001</c:v>
                      </c:pt>
                      <c:pt idx="2927">
                        <c:v>0.12634600000000012</c:v>
                      </c:pt>
                      <c:pt idx="2928">
                        <c:v>0.12635750000000012</c:v>
                      </c:pt>
                      <c:pt idx="2929">
                        <c:v>0.12636150000000013</c:v>
                      </c:pt>
                      <c:pt idx="2930">
                        <c:v>0.12636700000000012</c:v>
                      </c:pt>
                      <c:pt idx="2931">
                        <c:v>0.12636950000000013</c:v>
                      </c:pt>
                      <c:pt idx="2932">
                        <c:v>0.12637550000000014</c:v>
                      </c:pt>
                      <c:pt idx="2933">
                        <c:v>0.12637950000000014</c:v>
                      </c:pt>
                      <c:pt idx="2934">
                        <c:v>0.12638300000000016</c:v>
                      </c:pt>
                      <c:pt idx="2935">
                        <c:v>0.12638500000000016</c:v>
                      </c:pt>
                      <c:pt idx="2936">
                        <c:v>0.12638600000000019</c:v>
                      </c:pt>
                      <c:pt idx="2937">
                        <c:v>0.12638850000000018</c:v>
                      </c:pt>
                      <c:pt idx="2938">
                        <c:v>0.12636750000000016</c:v>
                      </c:pt>
                      <c:pt idx="2939">
                        <c:v>0.12637200000000015</c:v>
                      </c:pt>
                      <c:pt idx="2940">
                        <c:v>0.12636900000000015</c:v>
                      </c:pt>
                      <c:pt idx="2941">
                        <c:v>0.12638550000000015</c:v>
                      </c:pt>
                      <c:pt idx="2942">
                        <c:v>0.12639550000000013</c:v>
                      </c:pt>
                      <c:pt idx="2943">
                        <c:v>0.12640650000000014</c:v>
                      </c:pt>
                      <c:pt idx="2944">
                        <c:v>0.12641250000000015</c:v>
                      </c:pt>
                      <c:pt idx="2945">
                        <c:v>0.12641450000000012</c:v>
                      </c:pt>
                      <c:pt idx="2946">
                        <c:v>0.12641700000000017</c:v>
                      </c:pt>
                      <c:pt idx="2947">
                        <c:v>0.12641800000000017</c:v>
                      </c:pt>
                      <c:pt idx="2948">
                        <c:v>0.12641150000000015</c:v>
                      </c:pt>
                      <c:pt idx="2949">
                        <c:v>0.12641150000000015</c:v>
                      </c:pt>
                      <c:pt idx="2950">
                        <c:v>0.12640750000000014</c:v>
                      </c:pt>
                      <c:pt idx="2951">
                        <c:v>0.12640650000000017</c:v>
                      </c:pt>
                      <c:pt idx="2952">
                        <c:v>0.12640200000000015</c:v>
                      </c:pt>
                      <c:pt idx="2953">
                        <c:v>0.12639700000000018</c:v>
                      </c:pt>
                      <c:pt idx="2954">
                        <c:v>0.12639250000000016</c:v>
                      </c:pt>
                      <c:pt idx="2955">
                        <c:v>0.12639350000000016</c:v>
                      </c:pt>
                      <c:pt idx="2956">
                        <c:v>0.12638350000000015</c:v>
                      </c:pt>
                      <c:pt idx="2957">
                        <c:v>0.12637300000000015</c:v>
                      </c:pt>
                      <c:pt idx="2958">
                        <c:v>0.12636400000000014</c:v>
                      </c:pt>
                      <c:pt idx="2959">
                        <c:v>0.12635450000000012</c:v>
                      </c:pt>
                      <c:pt idx="2960">
                        <c:v>0.12634350000000014</c:v>
                      </c:pt>
                      <c:pt idx="2961">
                        <c:v>0.12632700000000013</c:v>
                      </c:pt>
                      <c:pt idx="2962">
                        <c:v>0.12631500000000012</c:v>
                      </c:pt>
                      <c:pt idx="2963">
                        <c:v>0.12630000000000011</c:v>
                      </c:pt>
                      <c:pt idx="2964">
                        <c:v>0.12628000000000011</c:v>
                      </c:pt>
                      <c:pt idx="2965">
                        <c:v>0.12626650000000011</c:v>
                      </c:pt>
                      <c:pt idx="2966">
                        <c:v>0.12624900000000011</c:v>
                      </c:pt>
                      <c:pt idx="2967">
                        <c:v>0.12623200000000007</c:v>
                      </c:pt>
                      <c:pt idx="2968">
                        <c:v>0.12621850000000007</c:v>
                      </c:pt>
                      <c:pt idx="2969">
                        <c:v>0.12620100000000006</c:v>
                      </c:pt>
                      <c:pt idx="2970">
                        <c:v>0.12617750000000005</c:v>
                      </c:pt>
                      <c:pt idx="2971">
                        <c:v>0.12616200000000005</c:v>
                      </c:pt>
                      <c:pt idx="2972">
                        <c:v>0.12614850000000008</c:v>
                      </c:pt>
                      <c:pt idx="2973">
                        <c:v>0.12613300000000011</c:v>
                      </c:pt>
                      <c:pt idx="2974">
                        <c:v>0.12611650000000008</c:v>
                      </c:pt>
                      <c:pt idx="2975">
                        <c:v>0.12609950000000006</c:v>
                      </c:pt>
                      <c:pt idx="2976">
                        <c:v>0.12608300000000006</c:v>
                      </c:pt>
                      <c:pt idx="2977">
                        <c:v>0.12606500000000007</c:v>
                      </c:pt>
                      <c:pt idx="2978">
                        <c:v>0.12604850000000006</c:v>
                      </c:pt>
                      <c:pt idx="2979">
                        <c:v>0.12603550000000005</c:v>
                      </c:pt>
                      <c:pt idx="2980">
                        <c:v>0.12602050000000006</c:v>
                      </c:pt>
                      <c:pt idx="2981">
                        <c:v>0.12600650000000008</c:v>
                      </c:pt>
                      <c:pt idx="2982">
                        <c:v>0.12598250000000005</c:v>
                      </c:pt>
                      <c:pt idx="2983">
                        <c:v>0.12597050000000004</c:v>
                      </c:pt>
                      <c:pt idx="2984">
                        <c:v>0.12595750000000006</c:v>
                      </c:pt>
                      <c:pt idx="2985">
                        <c:v>0.12594350000000001</c:v>
                      </c:pt>
                      <c:pt idx="2986">
                        <c:v>0.12595750000000003</c:v>
                      </c:pt>
                      <c:pt idx="2987">
                        <c:v>0.12593300000000002</c:v>
                      </c:pt>
                      <c:pt idx="2988">
                        <c:v>0.12591350000000001</c:v>
                      </c:pt>
                      <c:pt idx="2989">
                        <c:v>0.12589350000000002</c:v>
                      </c:pt>
                      <c:pt idx="2990">
                        <c:v>0.12587800000000002</c:v>
                      </c:pt>
                      <c:pt idx="2991">
                        <c:v>0.12586600000000001</c:v>
                      </c:pt>
                      <c:pt idx="2992">
                        <c:v>0.12585550000000001</c:v>
                      </c:pt>
                      <c:pt idx="2993">
                        <c:v>0.1258455</c:v>
                      </c:pt>
                      <c:pt idx="2994">
                        <c:v>0.12583349999999999</c:v>
                      </c:pt>
                      <c:pt idx="2995">
                        <c:v>0.12582750000000001</c:v>
                      </c:pt>
                      <c:pt idx="2996">
                        <c:v>0.1258195</c:v>
                      </c:pt>
                      <c:pt idx="2997">
                        <c:v>0.12581149999999999</c:v>
                      </c:pt>
                      <c:pt idx="2998">
                        <c:v>0.125802</c:v>
                      </c:pt>
                      <c:pt idx="2999">
                        <c:v>0.12579750000000001</c:v>
                      </c:pt>
                      <c:pt idx="3000">
                        <c:v>0.12578999999999999</c:v>
                      </c:pt>
                      <c:pt idx="3001">
                        <c:v>0.12578149999999996</c:v>
                      </c:pt>
                      <c:pt idx="3002">
                        <c:v>0.12577199999999999</c:v>
                      </c:pt>
                      <c:pt idx="3003">
                        <c:v>0.1257615</c:v>
                      </c:pt>
                      <c:pt idx="3004">
                        <c:v>0.12575800000000001</c:v>
                      </c:pt>
                      <c:pt idx="3005">
                        <c:v>0.125746</c:v>
                      </c:pt>
                      <c:pt idx="3006">
                        <c:v>0.12574349999999998</c:v>
                      </c:pt>
                      <c:pt idx="3007">
                        <c:v>0.12573699999999996</c:v>
                      </c:pt>
                      <c:pt idx="3008">
                        <c:v>0.12572749999999996</c:v>
                      </c:pt>
                      <c:pt idx="3009">
                        <c:v>0.12572149999999996</c:v>
                      </c:pt>
                      <c:pt idx="3010">
                        <c:v>0.12571199999999993</c:v>
                      </c:pt>
                      <c:pt idx="3011">
                        <c:v>0.12570299999999995</c:v>
                      </c:pt>
                      <c:pt idx="3012">
                        <c:v>0.12569699999999995</c:v>
                      </c:pt>
                      <c:pt idx="3013">
                        <c:v>0.12569099999999994</c:v>
                      </c:pt>
                      <c:pt idx="3014">
                        <c:v>0.12568199999999993</c:v>
                      </c:pt>
                      <c:pt idx="3015">
                        <c:v>0.12567349999999994</c:v>
                      </c:pt>
                      <c:pt idx="3016">
                        <c:v>0.12566349999999993</c:v>
                      </c:pt>
                      <c:pt idx="3017">
                        <c:v>0.12565599999999993</c:v>
                      </c:pt>
                      <c:pt idx="3018">
                        <c:v>0.12564749999999988</c:v>
                      </c:pt>
                      <c:pt idx="3019">
                        <c:v>0.12564049999999991</c:v>
                      </c:pt>
                      <c:pt idx="3020">
                        <c:v>0.12562999999999991</c:v>
                      </c:pt>
                      <c:pt idx="3021">
                        <c:v>0.12564249999999991</c:v>
                      </c:pt>
                      <c:pt idx="3022">
                        <c:v>0.1256344999999999</c:v>
                      </c:pt>
                      <c:pt idx="3023">
                        <c:v>0.1256334999999999</c:v>
                      </c:pt>
                      <c:pt idx="3024">
                        <c:v>0.12562899999999988</c:v>
                      </c:pt>
                      <c:pt idx="3025">
                        <c:v>0.12562499999999988</c:v>
                      </c:pt>
                      <c:pt idx="3026">
                        <c:v>0.12562449999999989</c:v>
                      </c:pt>
                      <c:pt idx="3027">
                        <c:v>0.12561999999999987</c:v>
                      </c:pt>
                      <c:pt idx="3028">
                        <c:v>0.12561549999999985</c:v>
                      </c:pt>
                      <c:pt idx="3029">
                        <c:v>0.12560799999999989</c:v>
                      </c:pt>
                      <c:pt idx="3030">
                        <c:v>0.12560349999999987</c:v>
                      </c:pt>
                      <c:pt idx="3031">
                        <c:v>0.12560099999999985</c:v>
                      </c:pt>
                      <c:pt idx="3032">
                        <c:v>0.12559399999999987</c:v>
                      </c:pt>
                      <c:pt idx="3033">
                        <c:v>0.12558199999999986</c:v>
                      </c:pt>
                      <c:pt idx="3034">
                        <c:v>0.12557149999999986</c:v>
                      </c:pt>
                      <c:pt idx="3035">
                        <c:v>0.12556399999999987</c:v>
                      </c:pt>
                      <c:pt idx="3036">
                        <c:v>0.12555799999999986</c:v>
                      </c:pt>
                      <c:pt idx="3037">
                        <c:v>0.12555299999999986</c:v>
                      </c:pt>
                      <c:pt idx="3038">
                        <c:v>0.12554649999999987</c:v>
                      </c:pt>
                      <c:pt idx="3039">
                        <c:v>0.1255399999999999</c:v>
                      </c:pt>
                      <c:pt idx="3040">
                        <c:v>0.12553249999999991</c:v>
                      </c:pt>
                      <c:pt idx="3041">
                        <c:v>0.12552499999999994</c:v>
                      </c:pt>
                      <c:pt idx="3042">
                        <c:v>0.12551449999999992</c:v>
                      </c:pt>
                      <c:pt idx="3043">
                        <c:v>0.12550099999999995</c:v>
                      </c:pt>
                      <c:pt idx="3044">
                        <c:v>0.12549099999999991</c:v>
                      </c:pt>
                      <c:pt idx="3045">
                        <c:v>0.12548349999999991</c:v>
                      </c:pt>
                      <c:pt idx="3046">
                        <c:v>0.12547399999999992</c:v>
                      </c:pt>
                      <c:pt idx="3047">
                        <c:v>0.12546499999999991</c:v>
                      </c:pt>
                      <c:pt idx="3048">
                        <c:v>0.12545899999999988</c:v>
                      </c:pt>
                      <c:pt idx="3049">
                        <c:v>0.1254539999999999</c:v>
                      </c:pt>
                      <c:pt idx="3050">
                        <c:v>0.1254374999999999</c:v>
                      </c:pt>
                      <c:pt idx="3051">
                        <c:v>0.1254434999999999</c:v>
                      </c:pt>
                      <c:pt idx="3052">
                        <c:v>0.1254364999999999</c:v>
                      </c:pt>
                      <c:pt idx="3053">
                        <c:v>0.12543349999999989</c:v>
                      </c:pt>
                      <c:pt idx="3054">
                        <c:v>0.12543449999999989</c:v>
                      </c:pt>
                      <c:pt idx="3055">
                        <c:v>0.12543549999999989</c:v>
                      </c:pt>
                      <c:pt idx="3056">
                        <c:v>0.12543799999999991</c:v>
                      </c:pt>
                      <c:pt idx="3057">
                        <c:v>0.1254374999999999</c:v>
                      </c:pt>
                      <c:pt idx="3058">
                        <c:v>0.12543499999999991</c:v>
                      </c:pt>
                      <c:pt idx="3059">
                        <c:v>0.1254424999999999</c:v>
                      </c:pt>
                      <c:pt idx="3060">
                        <c:v>0.1254454999999999</c:v>
                      </c:pt>
                      <c:pt idx="3061">
                        <c:v>0.12545349999999991</c:v>
                      </c:pt>
                      <c:pt idx="3062">
                        <c:v>0.12545649999999992</c:v>
                      </c:pt>
                      <c:pt idx="3063">
                        <c:v>0.12545999999999988</c:v>
                      </c:pt>
                      <c:pt idx="3064">
                        <c:v>0.1254654999999999</c:v>
                      </c:pt>
                      <c:pt idx="3065">
                        <c:v>0.12547099999999989</c:v>
                      </c:pt>
                      <c:pt idx="3066">
                        <c:v>0.12547749999999991</c:v>
                      </c:pt>
                      <c:pt idx="3067">
                        <c:v>0.1254829999999999</c:v>
                      </c:pt>
                      <c:pt idx="3068">
                        <c:v>0.1254869999999999</c:v>
                      </c:pt>
                      <c:pt idx="3069">
                        <c:v>0.12549449999999993</c:v>
                      </c:pt>
                      <c:pt idx="3070">
                        <c:v>0.1255014999999999</c:v>
                      </c:pt>
                      <c:pt idx="3071">
                        <c:v>0.12550749999999991</c:v>
                      </c:pt>
                      <c:pt idx="3072">
                        <c:v>0.12551099999999993</c:v>
                      </c:pt>
                      <c:pt idx="3073">
                        <c:v>0.12551799999999994</c:v>
                      </c:pt>
                      <c:pt idx="3074">
                        <c:v>0.12552199999999994</c:v>
                      </c:pt>
                      <c:pt idx="3075">
                        <c:v>0.12552399999999994</c:v>
                      </c:pt>
                      <c:pt idx="3076">
                        <c:v>0.12552699999999992</c:v>
                      </c:pt>
                      <c:pt idx="3077">
                        <c:v>0.12552849999999993</c:v>
                      </c:pt>
                      <c:pt idx="3078">
                        <c:v>0.12552399999999994</c:v>
                      </c:pt>
                      <c:pt idx="3079">
                        <c:v>0.12552899999999995</c:v>
                      </c:pt>
                      <c:pt idx="3080">
                        <c:v>0.12552949999999993</c:v>
                      </c:pt>
                      <c:pt idx="3081">
                        <c:v>0.12552699999999997</c:v>
                      </c:pt>
                      <c:pt idx="3082">
                        <c:v>0.12552299999999994</c:v>
                      </c:pt>
                      <c:pt idx="3083">
                        <c:v>0.12551699999999996</c:v>
                      </c:pt>
                      <c:pt idx="3084">
                        <c:v>0.12551549999999997</c:v>
                      </c:pt>
                      <c:pt idx="3085">
                        <c:v>0.12550499999999998</c:v>
                      </c:pt>
                      <c:pt idx="3086">
                        <c:v>0.12550399999999998</c:v>
                      </c:pt>
                      <c:pt idx="3087">
                        <c:v>0.125499</c:v>
                      </c:pt>
                      <c:pt idx="3088">
                        <c:v>0.12548899999999999</c:v>
                      </c:pt>
                      <c:pt idx="3089">
                        <c:v>0.1254855</c:v>
                      </c:pt>
                      <c:pt idx="3090">
                        <c:v>0.12547649999999999</c:v>
                      </c:pt>
                      <c:pt idx="3091">
                        <c:v>0.12547199999999997</c:v>
                      </c:pt>
                      <c:pt idx="3092">
                        <c:v>0.12546699999999997</c:v>
                      </c:pt>
                      <c:pt idx="3093">
                        <c:v>0.12546449999999998</c:v>
                      </c:pt>
                      <c:pt idx="3094">
                        <c:v>0.12541749999999996</c:v>
                      </c:pt>
                      <c:pt idx="3095">
                        <c:v>0.1254015</c:v>
                      </c:pt>
                      <c:pt idx="3096">
                        <c:v>0.12538649999999998</c:v>
                      </c:pt>
                      <c:pt idx="3097">
                        <c:v>0.12538650000000001</c:v>
                      </c:pt>
                      <c:pt idx="3098">
                        <c:v>0.12538250000000001</c:v>
                      </c:pt>
                      <c:pt idx="3099">
                        <c:v>0.12537600000000004</c:v>
                      </c:pt>
                      <c:pt idx="3100">
                        <c:v>0.12537350000000003</c:v>
                      </c:pt>
                      <c:pt idx="3101">
                        <c:v>0.12536950000000005</c:v>
                      </c:pt>
                      <c:pt idx="3102">
                        <c:v>0.12536950000000005</c:v>
                      </c:pt>
                      <c:pt idx="3103">
                        <c:v>0.12536600000000006</c:v>
                      </c:pt>
                      <c:pt idx="3104">
                        <c:v>0.12535900000000005</c:v>
                      </c:pt>
                      <c:pt idx="3105">
                        <c:v>0.12535700000000005</c:v>
                      </c:pt>
                      <c:pt idx="3106">
                        <c:v>0.12534950000000009</c:v>
                      </c:pt>
                      <c:pt idx="3107">
                        <c:v>0.12534700000000007</c:v>
                      </c:pt>
                      <c:pt idx="3108">
                        <c:v>0.12534500000000007</c:v>
                      </c:pt>
                      <c:pt idx="3109">
                        <c:v>0.12534350000000005</c:v>
                      </c:pt>
                      <c:pt idx="3110">
                        <c:v>0.12534450000000008</c:v>
                      </c:pt>
                      <c:pt idx="3111">
                        <c:v>0.12534400000000007</c:v>
                      </c:pt>
                      <c:pt idx="3112">
                        <c:v>0.12534350000000005</c:v>
                      </c:pt>
                      <c:pt idx="3113">
                        <c:v>0.12534400000000007</c:v>
                      </c:pt>
                      <c:pt idx="3114">
                        <c:v>0.12534400000000007</c:v>
                      </c:pt>
                      <c:pt idx="3115">
                        <c:v>0.12534450000000008</c:v>
                      </c:pt>
                      <c:pt idx="3116">
                        <c:v>0.12534150000000008</c:v>
                      </c:pt>
                      <c:pt idx="3117">
                        <c:v>0.12534550000000008</c:v>
                      </c:pt>
                      <c:pt idx="3118">
                        <c:v>0.12534450000000008</c:v>
                      </c:pt>
                      <c:pt idx="3119">
                        <c:v>0.12534300000000009</c:v>
                      </c:pt>
                      <c:pt idx="3120">
                        <c:v>0.12534250000000011</c:v>
                      </c:pt>
                      <c:pt idx="3121">
                        <c:v>0.12534200000000012</c:v>
                      </c:pt>
                      <c:pt idx="3122">
                        <c:v>0.12534150000000013</c:v>
                      </c:pt>
                      <c:pt idx="3123">
                        <c:v>0.12534350000000014</c:v>
                      </c:pt>
                      <c:pt idx="3124">
                        <c:v>0.12534650000000014</c:v>
                      </c:pt>
                      <c:pt idx="3125">
                        <c:v>0.12534450000000014</c:v>
                      </c:pt>
                      <c:pt idx="3126">
                        <c:v>0.12534800000000015</c:v>
                      </c:pt>
                      <c:pt idx="3127">
                        <c:v>0.12534950000000014</c:v>
                      </c:pt>
                      <c:pt idx="3128">
                        <c:v>0.12534900000000015</c:v>
                      </c:pt>
                      <c:pt idx="3129">
                        <c:v>0.12535450000000015</c:v>
                      </c:pt>
                      <c:pt idx="3130">
                        <c:v>0.12535400000000016</c:v>
                      </c:pt>
                      <c:pt idx="3131">
                        <c:v>0.12535700000000019</c:v>
                      </c:pt>
                      <c:pt idx="3132">
                        <c:v>0.12535700000000019</c:v>
                      </c:pt>
                      <c:pt idx="3133">
                        <c:v>0.12535750000000018</c:v>
                      </c:pt>
                      <c:pt idx="3134">
                        <c:v>0.12535900000000016</c:v>
                      </c:pt>
                      <c:pt idx="3135">
                        <c:v>0.12535900000000016</c:v>
                      </c:pt>
                      <c:pt idx="3136">
                        <c:v>0.12535950000000018</c:v>
                      </c:pt>
                      <c:pt idx="3137">
                        <c:v>0.12535800000000019</c:v>
                      </c:pt>
                      <c:pt idx="3138">
                        <c:v>0.12535900000000016</c:v>
                      </c:pt>
                      <c:pt idx="3139">
                        <c:v>0.12535800000000019</c:v>
                      </c:pt>
                      <c:pt idx="3140">
                        <c:v>0.12535400000000016</c:v>
                      </c:pt>
                      <c:pt idx="3141">
                        <c:v>0.12534950000000017</c:v>
                      </c:pt>
                      <c:pt idx="3142">
                        <c:v>0.12534550000000017</c:v>
                      </c:pt>
                      <c:pt idx="3143">
                        <c:v>0.12534000000000015</c:v>
                      </c:pt>
                      <c:pt idx="3144">
                        <c:v>0.12533450000000015</c:v>
                      </c:pt>
                      <c:pt idx="3145">
                        <c:v>0.12533000000000016</c:v>
                      </c:pt>
                      <c:pt idx="3146">
                        <c:v>0.12532650000000015</c:v>
                      </c:pt>
                      <c:pt idx="3147">
                        <c:v>0.12532450000000014</c:v>
                      </c:pt>
                      <c:pt idx="3148">
                        <c:v>0.12532300000000013</c:v>
                      </c:pt>
                      <c:pt idx="3149">
                        <c:v>0.12532050000000011</c:v>
                      </c:pt>
                      <c:pt idx="3150">
                        <c:v>0.12531800000000012</c:v>
                      </c:pt>
                      <c:pt idx="3151">
                        <c:v>0.12531200000000012</c:v>
                      </c:pt>
                      <c:pt idx="3152">
                        <c:v>0.12531150000000013</c:v>
                      </c:pt>
                      <c:pt idx="3153">
                        <c:v>0.12530750000000013</c:v>
                      </c:pt>
                      <c:pt idx="3154">
                        <c:v>0.12530600000000014</c:v>
                      </c:pt>
                      <c:pt idx="3155">
                        <c:v>0.12529150000000014</c:v>
                      </c:pt>
                      <c:pt idx="3156">
                        <c:v>0.12529050000000017</c:v>
                      </c:pt>
                      <c:pt idx="3157">
                        <c:v>0.12528650000000016</c:v>
                      </c:pt>
                      <c:pt idx="3158">
                        <c:v>0.12528250000000019</c:v>
                      </c:pt>
                      <c:pt idx="3159">
                        <c:v>0.12527750000000018</c:v>
                      </c:pt>
                      <c:pt idx="3160">
                        <c:v>0.12527150000000017</c:v>
                      </c:pt>
                      <c:pt idx="3161">
                        <c:v>0.12526650000000017</c:v>
                      </c:pt>
                      <c:pt idx="3162">
                        <c:v>0.12525500000000017</c:v>
                      </c:pt>
                      <c:pt idx="3163">
                        <c:v>0.12524950000000018</c:v>
                      </c:pt>
                      <c:pt idx="3164">
                        <c:v>0.12524300000000019</c:v>
                      </c:pt>
                      <c:pt idx="3165">
                        <c:v>0.12523750000000017</c:v>
                      </c:pt>
                      <c:pt idx="3166">
                        <c:v>0.12523250000000016</c:v>
                      </c:pt>
                      <c:pt idx="3167">
                        <c:v>0.12522450000000018</c:v>
                      </c:pt>
                      <c:pt idx="3168">
                        <c:v>0.12521850000000018</c:v>
                      </c:pt>
                      <c:pt idx="3169">
                        <c:v>0.12521150000000014</c:v>
                      </c:pt>
                      <c:pt idx="3170">
                        <c:v>0.12520650000000016</c:v>
                      </c:pt>
                      <c:pt idx="3171">
                        <c:v>0.12520300000000018</c:v>
                      </c:pt>
                      <c:pt idx="3172">
                        <c:v>0.12519450000000018</c:v>
                      </c:pt>
                      <c:pt idx="3173">
                        <c:v>0.12518600000000016</c:v>
                      </c:pt>
                      <c:pt idx="3174">
                        <c:v>0.12518200000000015</c:v>
                      </c:pt>
                      <c:pt idx="3175">
                        <c:v>0.12517800000000018</c:v>
                      </c:pt>
                      <c:pt idx="3176">
                        <c:v>0.12517150000000016</c:v>
                      </c:pt>
                      <c:pt idx="3177">
                        <c:v>0.12516650000000018</c:v>
                      </c:pt>
                      <c:pt idx="3178">
                        <c:v>0.12516050000000017</c:v>
                      </c:pt>
                      <c:pt idx="3179">
                        <c:v>0.12515500000000018</c:v>
                      </c:pt>
                      <c:pt idx="3180">
                        <c:v>0.12515000000000018</c:v>
                      </c:pt>
                      <c:pt idx="3181">
                        <c:v>0.12514350000000016</c:v>
                      </c:pt>
                      <c:pt idx="3182">
                        <c:v>0.12514700000000017</c:v>
                      </c:pt>
                      <c:pt idx="3183">
                        <c:v>0.12514100000000017</c:v>
                      </c:pt>
                      <c:pt idx="3184">
                        <c:v>0.12513550000000018</c:v>
                      </c:pt>
                      <c:pt idx="3185">
                        <c:v>0.12513400000000016</c:v>
                      </c:pt>
                      <c:pt idx="3186">
                        <c:v>0.12510250000000014</c:v>
                      </c:pt>
                      <c:pt idx="3187">
                        <c:v>0.12511450000000013</c:v>
                      </c:pt>
                      <c:pt idx="3188">
                        <c:v>0.12511900000000015</c:v>
                      </c:pt>
                      <c:pt idx="3189">
                        <c:v>0.12512400000000015</c:v>
                      </c:pt>
                      <c:pt idx="3190">
                        <c:v>0.12512850000000014</c:v>
                      </c:pt>
                      <c:pt idx="3191">
                        <c:v>0.12512800000000016</c:v>
                      </c:pt>
                      <c:pt idx="3192">
                        <c:v>0.12512400000000015</c:v>
                      </c:pt>
                      <c:pt idx="3193">
                        <c:v>0.12511850000000013</c:v>
                      </c:pt>
                      <c:pt idx="3194">
                        <c:v>0.12511550000000013</c:v>
                      </c:pt>
                      <c:pt idx="3195">
                        <c:v>0.12511050000000012</c:v>
                      </c:pt>
                      <c:pt idx="3196">
                        <c:v>0.1251040000000001</c:v>
                      </c:pt>
                      <c:pt idx="3197">
                        <c:v>0.12510000000000013</c:v>
                      </c:pt>
                      <c:pt idx="3198">
                        <c:v>0.12509200000000012</c:v>
                      </c:pt>
                      <c:pt idx="3199">
                        <c:v>0.1250845000000001</c:v>
                      </c:pt>
                      <c:pt idx="3200">
                        <c:v>0.12507850000000012</c:v>
                      </c:pt>
                      <c:pt idx="3201">
                        <c:v>0.1250740000000001</c:v>
                      </c:pt>
                      <c:pt idx="3202">
                        <c:v>0.12506950000000011</c:v>
                      </c:pt>
                      <c:pt idx="3203">
                        <c:v>0.12506400000000009</c:v>
                      </c:pt>
                      <c:pt idx="3204">
                        <c:v>0.12505900000000009</c:v>
                      </c:pt>
                      <c:pt idx="3205">
                        <c:v>0.1250555000000001</c:v>
                      </c:pt>
                      <c:pt idx="3206">
                        <c:v>0.1250490000000001</c:v>
                      </c:pt>
                      <c:pt idx="3207">
                        <c:v>0.12504450000000011</c:v>
                      </c:pt>
                      <c:pt idx="3208">
                        <c:v>0.12503850000000011</c:v>
                      </c:pt>
                      <c:pt idx="3209">
                        <c:v>0.12503300000000009</c:v>
                      </c:pt>
                      <c:pt idx="3210">
                        <c:v>0.12502800000000008</c:v>
                      </c:pt>
                      <c:pt idx="3211">
                        <c:v>0.12502150000000012</c:v>
                      </c:pt>
                      <c:pt idx="3212">
                        <c:v>0.12501350000000008</c:v>
                      </c:pt>
                      <c:pt idx="3213">
                        <c:v>0.12500400000000009</c:v>
                      </c:pt>
                      <c:pt idx="3214">
                        <c:v>0.12499600000000007</c:v>
                      </c:pt>
                      <c:pt idx="3215">
                        <c:v>0.12498650000000006</c:v>
                      </c:pt>
                      <c:pt idx="3216">
                        <c:v>0.12498000000000005</c:v>
                      </c:pt>
                      <c:pt idx="3217">
                        <c:v>0.12496800000000005</c:v>
                      </c:pt>
                      <c:pt idx="3218">
                        <c:v>0.12495900000000006</c:v>
                      </c:pt>
                      <c:pt idx="3219">
                        <c:v>0.12494550000000006</c:v>
                      </c:pt>
                      <c:pt idx="3220">
                        <c:v>0.12493600000000006</c:v>
                      </c:pt>
                      <c:pt idx="3221">
                        <c:v>0.12492750000000007</c:v>
                      </c:pt>
                      <c:pt idx="3222">
                        <c:v>0.12492000000000006</c:v>
                      </c:pt>
                      <c:pt idx="3223">
                        <c:v>0.12490900000000005</c:v>
                      </c:pt>
                      <c:pt idx="3224">
                        <c:v>0.12489700000000008</c:v>
                      </c:pt>
                      <c:pt idx="3225">
                        <c:v>0.12488550000000007</c:v>
                      </c:pt>
                      <c:pt idx="3226">
                        <c:v>0.12487550000000008</c:v>
                      </c:pt>
                      <c:pt idx="3227">
                        <c:v>0.12486450000000007</c:v>
                      </c:pt>
                      <c:pt idx="3228">
                        <c:v>0.12485500000000008</c:v>
                      </c:pt>
                      <c:pt idx="3229">
                        <c:v>0.12484550000000005</c:v>
                      </c:pt>
                      <c:pt idx="3230">
                        <c:v>0.12483500000000004</c:v>
                      </c:pt>
                      <c:pt idx="3231">
                        <c:v>0.12482450000000002</c:v>
                      </c:pt>
                      <c:pt idx="3232">
                        <c:v>0.12481500000000002</c:v>
                      </c:pt>
                      <c:pt idx="3233">
                        <c:v>0.12480800000000002</c:v>
                      </c:pt>
                      <c:pt idx="3234">
                        <c:v>0.12480250000000001</c:v>
                      </c:pt>
                      <c:pt idx="3235">
                        <c:v>0.12479250000000003</c:v>
                      </c:pt>
                      <c:pt idx="3236">
                        <c:v>0.12478450000000001</c:v>
                      </c:pt>
                      <c:pt idx="3237">
                        <c:v>0.12477250000000001</c:v>
                      </c:pt>
                      <c:pt idx="3238">
                        <c:v>0.1247645</c:v>
                      </c:pt>
                      <c:pt idx="3239">
                        <c:v>0.12475649999999998</c:v>
                      </c:pt>
                      <c:pt idx="3240">
                        <c:v>0.12475</c:v>
                      </c:pt>
                      <c:pt idx="3241">
                        <c:v>0.12474650000000001</c:v>
                      </c:pt>
                      <c:pt idx="3242">
                        <c:v>0.1247455</c:v>
                      </c:pt>
                      <c:pt idx="3243">
                        <c:v>0.12474999999999997</c:v>
                      </c:pt>
                      <c:pt idx="3244">
                        <c:v>0.12474949999999999</c:v>
                      </c:pt>
                      <c:pt idx="3245">
                        <c:v>0.12475099999999997</c:v>
                      </c:pt>
                      <c:pt idx="3246">
                        <c:v>0.12475099999999996</c:v>
                      </c:pt>
                      <c:pt idx="3247">
                        <c:v>0.12475099999999996</c:v>
                      </c:pt>
                      <c:pt idx="3248">
                        <c:v>0.12475099999999995</c:v>
                      </c:pt>
                      <c:pt idx="3249">
                        <c:v>0.12474949999999993</c:v>
                      </c:pt>
                      <c:pt idx="3250">
                        <c:v>0.12475349999999992</c:v>
                      </c:pt>
                      <c:pt idx="3251">
                        <c:v>0.12475349999999992</c:v>
                      </c:pt>
                      <c:pt idx="3252">
                        <c:v>0.12475749999999991</c:v>
                      </c:pt>
                      <c:pt idx="3253">
                        <c:v>0.1247589999999999</c:v>
                      </c:pt>
                      <c:pt idx="3254">
                        <c:v>0.1247589999999999</c:v>
                      </c:pt>
                      <c:pt idx="3255">
                        <c:v>0.1247589999999999</c:v>
                      </c:pt>
                      <c:pt idx="3256">
                        <c:v>0.12475849999999991</c:v>
                      </c:pt>
                      <c:pt idx="3257">
                        <c:v>0.1247594999999999</c:v>
                      </c:pt>
                      <c:pt idx="3258">
                        <c:v>0.12476049999999989</c:v>
                      </c:pt>
                      <c:pt idx="3259">
                        <c:v>0.1247569999999999</c:v>
                      </c:pt>
                      <c:pt idx="3260">
                        <c:v>0.12475599999999989</c:v>
                      </c:pt>
                      <c:pt idx="3261">
                        <c:v>0.1247474999999999</c:v>
                      </c:pt>
                      <c:pt idx="3262">
                        <c:v>0.12474649999999989</c:v>
                      </c:pt>
                      <c:pt idx="3263">
                        <c:v>0.12474399999999988</c:v>
                      </c:pt>
                      <c:pt idx="3264">
                        <c:v>0.12474099999999988</c:v>
                      </c:pt>
                      <c:pt idx="3265">
                        <c:v>0.12473799999999988</c:v>
                      </c:pt>
                      <c:pt idx="3266">
                        <c:v>0.12473299999999987</c:v>
                      </c:pt>
                      <c:pt idx="3267">
                        <c:v>0.12473199999999988</c:v>
                      </c:pt>
                      <c:pt idx="3268">
                        <c:v>0.12472799999999985</c:v>
                      </c:pt>
                      <c:pt idx="3269">
                        <c:v>0.12472649999999985</c:v>
                      </c:pt>
                      <c:pt idx="3270">
                        <c:v>0.12472299999999986</c:v>
                      </c:pt>
                      <c:pt idx="3271">
                        <c:v>0.12471849999999984</c:v>
                      </c:pt>
                      <c:pt idx="3272">
                        <c:v>0.12471549999999984</c:v>
                      </c:pt>
                      <c:pt idx="3273">
                        <c:v>0.12471399999999985</c:v>
                      </c:pt>
                      <c:pt idx="3274">
                        <c:v>0.12473049999999984</c:v>
                      </c:pt>
                      <c:pt idx="3275">
                        <c:v>0.12472249999999985</c:v>
                      </c:pt>
                      <c:pt idx="3276">
                        <c:v>0.12471599999999987</c:v>
                      </c:pt>
                      <c:pt idx="3277">
                        <c:v>0.12470999999999986</c:v>
                      </c:pt>
                      <c:pt idx="3278">
                        <c:v>0.12469799999999985</c:v>
                      </c:pt>
                      <c:pt idx="3279">
                        <c:v>0.12470449999999987</c:v>
                      </c:pt>
                      <c:pt idx="3280">
                        <c:v>0.12470399999999986</c:v>
                      </c:pt>
                      <c:pt idx="3281">
                        <c:v>0.12470299999999984</c:v>
                      </c:pt>
                      <c:pt idx="3282">
                        <c:v>0.12470349999999984</c:v>
                      </c:pt>
                      <c:pt idx="3283">
                        <c:v>0.12470249999999984</c:v>
                      </c:pt>
                      <c:pt idx="3284">
                        <c:v>0.12470149999999985</c:v>
                      </c:pt>
                      <c:pt idx="3285">
                        <c:v>0.12470799999999986</c:v>
                      </c:pt>
                      <c:pt idx="3286">
                        <c:v>0.12470849999999988</c:v>
                      </c:pt>
                      <c:pt idx="3287">
                        <c:v>0.12471249999999989</c:v>
                      </c:pt>
                      <c:pt idx="3288">
                        <c:v>0.12471399999999991</c:v>
                      </c:pt>
                      <c:pt idx="3289">
                        <c:v>0.12471649999999991</c:v>
                      </c:pt>
                      <c:pt idx="3290">
                        <c:v>0.12472299999999992</c:v>
                      </c:pt>
                      <c:pt idx="3291">
                        <c:v>0.12472699999999992</c:v>
                      </c:pt>
                      <c:pt idx="3292">
                        <c:v>0.12475699999999995</c:v>
                      </c:pt>
                      <c:pt idx="3293">
                        <c:v>0.12475549999999994</c:v>
                      </c:pt>
                      <c:pt idx="3294">
                        <c:v>0.12482449999999994</c:v>
                      </c:pt>
                      <c:pt idx="3295">
                        <c:v>0.12482799999999993</c:v>
                      </c:pt>
                      <c:pt idx="3296">
                        <c:v>0.12484449999999994</c:v>
                      </c:pt>
                      <c:pt idx="3297">
                        <c:v>0.12484799999999993</c:v>
                      </c:pt>
                      <c:pt idx="3298">
                        <c:v>0.12486099999999993</c:v>
                      </c:pt>
                      <c:pt idx="3299">
                        <c:v>0.12487099999999993</c:v>
                      </c:pt>
                      <c:pt idx="3300">
                        <c:v>0.12487699999999993</c:v>
                      </c:pt>
                      <c:pt idx="3301">
                        <c:v>0.12488399999999995</c:v>
                      </c:pt>
                      <c:pt idx="3302">
                        <c:v>0.12487699999999995</c:v>
                      </c:pt>
                      <c:pt idx="3303">
                        <c:v>0.12487449999999996</c:v>
                      </c:pt>
                      <c:pt idx="3304">
                        <c:v>0.12487349999999996</c:v>
                      </c:pt>
                      <c:pt idx="3305">
                        <c:v>0.12487049999999998</c:v>
                      </c:pt>
                      <c:pt idx="3306">
                        <c:v>0.124879</c:v>
                      </c:pt>
                      <c:pt idx="3307">
                        <c:v>0.12488300000000001</c:v>
                      </c:pt>
                      <c:pt idx="3308">
                        <c:v>0.12488400000000001</c:v>
                      </c:pt>
                      <c:pt idx="3309">
                        <c:v>0.124879</c:v>
                      </c:pt>
                      <c:pt idx="3310">
                        <c:v>0.12487650000000002</c:v>
                      </c:pt>
                      <c:pt idx="3311">
                        <c:v>0.12488050000000001</c:v>
                      </c:pt>
                      <c:pt idx="3312">
                        <c:v>0.12488050000000003</c:v>
                      </c:pt>
                      <c:pt idx="3313">
                        <c:v>0.12488500000000002</c:v>
                      </c:pt>
                      <c:pt idx="3314">
                        <c:v>0.12489550000000003</c:v>
                      </c:pt>
                      <c:pt idx="3315">
                        <c:v>0.12490850000000003</c:v>
                      </c:pt>
                      <c:pt idx="3316">
                        <c:v>0.12492000000000004</c:v>
                      </c:pt>
                      <c:pt idx="3317">
                        <c:v>0.12492450000000006</c:v>
                      </c:pt>
                      <c:pt idx="3318">
                        <c:v>0.12493300000000007</c:v>
                      </c:pt>
                      <c:pt idx="3319">
                        <c:v>0.12494000000000006</c:v>
                      </c:pt>
                      <c:pt idx="3320">
                        <c:v>0.12494300000000008</c:v>
                      </c:pt>
                      <c:pt idx="3321">
                        <c:v>0.12495300000000008</c:v>
                      </c:pt>
                      <c:pt idx="3322">
                        <c:v>0.12496100000000009</c:v>
                      </c:pt>
                      <c:pt idx="3323">
                        <c:v>0.12496550000000006</c:v>
                      </c:pt>
                      <c:pt idx="3324">
                        <c:v>0.12497100000000007</c:v>
                      </c:pt>
                      <c:pt idx="3325">
                        <c:v>0.12493250000000009</c:v>
                      </c:pt>
                      <c:pt idx="3326">
                        <c:v>0.12494600000000008</c:v>
                      </c:pt>
                      <c:pt idx="3327">
                        <c:v>0.12494000000000011</c:v>
                      </c:pt>
                      <c:pt idx="3328">
                        <c:v>0.12496150000000009</c:v>
                      </c:pt>
                      <c:pt idx="3329">
                        <c:v>0.12497300000000011</c:v>
                      </c:pt>
                      <c:pt idx="3330">
                        <c:v>0.12497950000000012</c:v>
                      </c:pt>
                      <c:pt idx="3331">
                        <c:v>0.12498450000000012</c:v>
                      </c:pt>
                      <c:pt idx="3332">
                        <c:v>0.12499650000000009</c:v>
                      </c:pt>
                      <c:pt idx="3333">
                        <c:v>0.12500500000000009</c:v>
                      </c:pt>
                      <c:pt idx="3334">
                        <c:v>0.1250160000000001</c:v>
                      </c:pt>
                      <c:pt idx="3335">
                        <c:v>0.1250275000000001</c:v>
                      </c:pt>
                      <c:pt idx="3336">
                        <c:v>0.1250400000000001</c:v>
                      </c:pt>
                      <c:pt idx="3337">
                        <c:v>0.12505200000000008</c:v>
                      </c:pt>
                      <c:pt idx="3338">
                        <c:v>0.12505050000000009</c:v>
                      </c:pt>
                      <c:pt idx="3339">
                        <c:v>0.1250605000000001</c:v>
                      </c:pt>
                      <c:pt idx="3340">
                        <c:v>0.1250770000000001</c:v>
                      </c:pt>
                      <c:pt idx="3341">
                        <c:v>0.12508600000000011</c:v>
                      </c:pt>
                      <c:pt idx="3342">
                        <c:v>0.12509850000000008</c:v>
                      </c:pt>
                      <c:pt idx="3343">
                        <c:v>0.12510250000000012</c:v>
                      </c:pt>
                      <c:pt idx="3344">
                        <c:v>0.1251155000000001</c:v>
                      </c:pt>
                      <c:pt idx="3345">
                        <c:v>0.1251300000000001</c:v>
                      </c:pt>
                      <c:pt idx="3346">
                        <c:v>0.1251455000000001</c:v>
                      </c:pt>
                      <c:pt idx="3347">
                        <c:v>0.12515250000000011</c:v>
                      </c:pt>
                      <c:pt idx="3348">
                        <c:v>0.12515850000000009</c:v>
                      </c:pt>
                      <c:pt idx="3349">
                        <c:v>0.12517700000000009</c:v>
                      </c:pt>
                      <c:pt idx="3350">
                        <c:v>0.12519200000000011</c:v>
                      </c:pt>
                      <c:pt idx="3351">
                        <c:v>0.12520200000000009</c:v>
                      </c:pt>
                      <c:pt idx="3352">
                        <c:v>0.1252110000000001</c:v>
                      </c:pt>
                      <c:pt idx="3353">
                        <c:v>0.12523050000000011</c:v>
                      </c:pt>
                      <c:pt idx="3354">
                        <c:v>0.1252430000000001</c:v>
                      </c:pt>
                      <c:pt idx="3355">
                        <c:v>0.1252630000000001</c:v>
                      </c:pt>
                      <c:pt idx="3356">
                        <c:v>0.12527150000000009</c:v>
                      </c:pt>
                      <c:pt idx="3357">
                        <c:v>0.12528750000000011</c:v>
                      </c:pt>
                      <c:pt idx="3358">
                        <c:v>0.1253045000000001</c:v>
                      </c:pt>
                      <c:pt idx="3359">
                        <c:v>0.12533000000000008</c:v>
                      </c:pt>
                      <c:pt idx="3360">
                        <c:v>0.12535250000000006</c:v>
                      </c:pt>
                      <c:pt idx="3361">
                        <c:v>0.12536900000000004</c:v>
                      </c:pt>
                      <c:pt idx="3362">
                        <c:v>0.12539100000000006</c:v>
                      </c:pt>
                      <c:pt idx="3363">
                        <c:v>0.12540950000000006</c:v>
                      </c:pt>
                      <c:pt idx="3364">
                        <c:v>0.12542950000000005</c:v>
                      </c:pt>
                      <c:pt idx="3365">
                        <c:v>0.12544550000000004</c:v>
                      </c:pt>
                      <c:pt idx="3366">
                        <c:v>0.12546500000000005</c:v>
                      </c:pt>
                      <c:pt idx="3367">
                        <c:v>0.12548450000000005</c:v>
                      </c:pt>
                      <c:pt idx="3368">
                        <c:v>0.12550700000000006</c:v>
                      </c:pt>
                      <c:pt idx="3369">
                        <c:v>0.12552550000000007</c:v>
                      </c:pt>
                      <c:pt idx="3370">
                        <c:v>0.12555100000000005</c:v>
                      </c:pt>
                      <c:pt idx="3371">
                        <c:v>0.12557500000000005</c:v>
                      </c:pt>
                      <c:pt idx="3372">
                        <c:v>0.12560050000000003</c:v>
                      </c:pt>
                      <c:pt idx="3373">
                        <c:v>0.12562600000000004</c:v>
                      </c:pt>
                      <c:pt idx="3374">
                        <c:v>0.12564850000000008</c:v>
                      </c:pt>
                      <c:pt idx="3375">
                        <c:v>0.12566600000000006</c:v>
                      </c:pt>
                      <c:pt idx="3376">
                        <c:v>0.12569000000000005</c:v>
                      </c:pt>
                      <c:pt idx="3377">
                        <c:v>0.12572000000000005</c:v>
                      </c:pt>
                      <c:pt idx="3378">
                        <c:v>0.12574150000000006</c:v>
                      </c:pt>
                      <c:pt idx="3379">
                        <c:v>0.12575750000000005</c:v>
                      </c:pt>
                      <c:pt idx="3380">
                        <c:v>0.12577900000000006</c:v>
                      </c:pt>
                      <c:pt idx="3381">
                        <c:v>0.12580300000000005</c:v>
                      </c:pt>
                      <c:pt idx="3382">
                        <c:v>0.12582450000000006</c:v>
                      </c:pt>
                      <c:pt idx="3383">
                        <c:v>0.12585050000000006</c:v>
                      </c:pt>
                      <c:pt idx="3384">
                        <c:v>0.12587450000000006</c:v>
                      </c:pt>
                      <c:pt idx="3385">
                        <c:v>0.12589100000000006</c:v>
                      </c:pt>
                      <c:pt idx="3386">
                        <c:v>0.12591600000000006</c:v>
                      </c:pt>
                      <c:pt idx="3387">
                        <c:v>0.12593850000000006</c:v>
                      </c:pt>
                      <c:pt idx="3388">
                        <c:v>0.12595800000000007</c:v>
                      </c:pt>
                      <c:pt idx="3389">
                        <c:v>0.12598650000000003</c:v>
                      </c:pt>
                      <c:pt idx="3390">
                        <c:v>0.12600800000000004</c:v>
                      </c:pt>
                      <c:pt idx="3391">
                        <c:v>0.12604800000000002</c:v>
                      </c:pt>
                      <c:pt idx="3392">
                        <c:v>0.12608650000000002</c:v>
                      </c:pt>
                      <c:pt idx="3393">
                        <c:v>0.12612000000000001</c:v>
                      </c:pt>
                      <c:pt idx="3394">
                        <c:v>0.12614250000000002</c:v>
                      </c:pt>
                      <c:pt idx="3395">
                        <c:v>0.12617200000000003</c:v>
                      </c:pt>
                      <c:pt idx="3396">
                        <c:v>0.12620250000000002</c:v>
                      </c:pt>
                      <c:pt idx="3397">
                        <c:v>0.12623150000000002</c:v>
                      </c:pt>
                      <c:pt idx="3398">
                        <c:v>0.12625650000000005</c:v>
                      </c:pt>
                      <c:pt idx="3399">
                        <c:v>0.12629950000000001</c:v>
                      </c:pt>
                      <c:pt idx="3400">
                        <c:v>0.12632200000000005</c:v>
                      </c:pt>
                      <c:pt idx="3401">
                        <c:v>0.12635550000000001</c:v>
                      </c:pt>
                      <c:pt idx="3402">
                        <c:v>0.12638849999999999</c:v>
                      </c:pt>
                      <c:pt idx="3403">
                        <c:v>0.12642249999999999</c:v>
                      </c:pt>
                      <c:pt idx="3404">
                        <c:v>0.12645699999999999</c:v>
                      </c:pt>
                      <c:pt idx="3405">
                        <c:v>0.12648999999999996</c:v>
                      </c:pt>
                      <c:pt idx="3406">
                        <c:v>0.12652499999999997</c:v>
                      </c:pt>
                      <c:pt idx="3407">
                        <c:v>0.12656499999999998</c:v>
                      </c:pt>
                      <c:pt idx="3408">
                        <c:v>0.12660799999999997</c:v>
                      </c:pt>
                      <c:pt idx="3409">
                        <c:v>0.12664500000000001</c:v>
                      </c:pt>
                      <c:pt idx="3410">
                        <c:v>0.12668850000000001</c:v>
                      </c:pt>
                      <c:pt idx="3411">
                        <c:v>0.12672699999999998</c:v>
                      </c:pt>
                      <c:pt idx="3412">
                        <c:v>0.12676799999999999</c:v>
                      </c:pt>
                      <c:pt idx="3413">
                        <c:v>0.12687649999999998</c:v>
                      </c:pt>
                      <c:pt idx="3414">
                        <c:v>0.12684599999999999</c:v>
                      </c:pt>
                      <c:pt idx="3415">
                        <c:v>0.12715799999999999</c:v>
                      </c:pt>
                      <c:pt idx="3416">
                        <c:v>0.12706049999999997</c:v>
                      </c:pt>
                      <c:pt idx="3417">
                        <c:v>0.12690199999999996</c:v>
                      </c:pt>
                      <c:pt idx="3418">
                        <c:v>0.12664949999999997</c:v>
                      </c:pt>
                      <c:pt idx="3419">
                        <c:v>0.12654699999999997</c:v>
                      </c:pt>
                      <c:pt idx="3420">
                        <c:v>0.12662549999999995</c:v>
                      </c:pt>
                      <c:pt idx="3421">
                        <c:v>0.12673049999999997</c:v>
                      </c:pt>
                      <c:pt idx="3422">
                        <c:v>0.12671249999999998</c:v>
                      </c:pt>
                      <c:pt idx="3423">
                        <c:v>0.12669099999999997</c:v>
                      </c:pt>
                      <c:pt idx="3424">
                        <c:v>0.12653799999999998</c:v>
                      </c:pt>
                      <c:pt idx="3425">
                        <c:v>0.12643299999999999</c:v>
                      </c:pt>
                      <c:pt idx="3426">
                        <c:v>0.12637699999999999</c:v>
                      </c:pt>
                      <c:pt idx="3427">
                        <c:v>0.12631999999999999</c:v>
                      </c:pt>
                      <c:pt idx="3428">
                        <c:v>0.126166</c:v>
                      </c:pt>
                      <c:pt idx="3429">
                        <c:v>0.12623599999999999</c:v>
                      </c:pt>
                      <c:pt idx="3430">
                        <c:v>0.12610549999999995</c:v>
                      </c:pt>
                      <c:pt idx="3431">
                        <c:v>0.12593549999999998</c:v>
                      </c:pt>
                      <c:pt idx="3432">
                        <c:v>0.12575</c:v>
                      </c:pt>
                      <c:pt idx="3433">
                        <c:v>0.1256275</c:v>
                      </c:pt>
                      <c:pt idx="3434">
                        <c:v>0.12559300000000001</c:v>
                      </c:pt>
                      <c:pt idx="3435">
                        <c:v>0.12554650000000003</c:v>
                      </c:pt>
                      <c:pt idx="3436">
                        <c:v>0.12542900000000001</c:v>
                      </c:pt>
                      <c:pt idx="3437">
                        <c:v>0.12525800000000001</c:v>
                      </c:pt>
                      <c:pt idx="3438">
                        <c:v>0.12516900000000003</c:v>
                      </c:pt>
                      <c:pt idx="3439">
                        <c:v>0.12509650000000003</c:v>
                      </c:pt>
                      <c:pt idx="3440">
                        <c:v>0.12501450000000003</c:v>
                      </c:pt>
                      <c:pt idx="3441">
                        <c:v>0.12491300000000004</c:v>
                      </c:pt>
                      <c:pt idx="3442">
                        <c:v>0.12477300000000004</c:v>
                      </c:pt>
                      <c:pt idx="3443">
                        <c:v>0.12473800000000004</c:v>
                      </c:pt>
                      <c:pt idx="3444">
                        <c:v>0.12458050000000004</c:v>
                      </c:pt>
                      <c:pt idx="3445">
                        <c:v>0.12441100000000004</c:v>
                      </c:pt>
                      <c:pt idx="3446">
                        <c:v>0.12431750000000004</c:v>
                      </c:pt>
                      <c:pt idx="3447">
                        <c:v>0.12426500000000003</c:v>
                      </c:pt>
                      <c:pt idx="3448">
                        <c:v>0.12414400000000005</c:v>
                      </c:pt>
                      <c:pt idx="3449">
                        <c:v>0.12394850000000002</c:v>
                      </c:pt>
                      <c:pt idx="3450">
                        <c:v>0.12378450000000002</c:v>
                      </c:pt>
                      <c:pt idx="3451">
                        <c:v>0.12357400000000002</c:v>
                      </c:pt>
                      <c:pt idx="3452">
                        <c:v>0.123447</c:v>
                      </c:pt>
                      <c:pt idx="3453">
                        <c:v>0.123297</c:v>
                      </c:pt>
                      <c:pt idx="3454">
                        <c:v>0.12309300000000001</c:v>
                      </c:pt>
                      <c:pt idx="3455">
                        <c:v>0.12297300000000001</c:v>
                      </c:pt>
                      <c:pt idx="3456">
                        <c:v>0.12284300000000002</c:v>
                      </c:pt>
                      <c:pt idx="3457">
                        <c:v>0.12270050000000002</c:v>
                      </c:pt>
                      <c:pt idx="3458">
                        <c:v>0.12256250000000003</c:v>
                      </c:pt>
                      <c:pt idx="3459">
                        <c:v>0.12243550000000003</c:v>
                      </c:pt>
                      <c:pt idx="3460">
                        <c:v>0.12223300000000004</c:v>
                      </c:pt>
                      <c:pt idx="3461">
                        <c:v>0.12211500000000004</c:v>
                      </c:pt>
                      <c:pt idx="3462">
                        <c:v>0.12198000000000003</c:v>
                      </c:pt>
                      <c:pt idx="3463">
                        <c:v>0.12184850000000007</c:v>
                      </c:pt>
                      <c:pt idx="3464">
                        <c:v>0.12176450000000007</c:v>
                      </c:pt>
                      <c:pt idx="3465">
                        <c:v>0.12162450000000007</c:v>
                      </c:pt>
                      <c:pt idx="3466">
                        <c:v>0.12148100000000006</c:v>
                      </c:pt>
                      <c:pt idx="3467">
                        <c:v>0.12129850000000006</c:v>
                      </c:pt>
                      <c:pt idx="3468">
                        <c:v>0.12113550000000005</c:v>
                      </c:pt>
                      <c:pt idx="3469">
                        <c:v>0.12100650000000006</c:v>
                      </c:pt>
                      <c:pt idx="3470">
                        <c:v>0.12081950000000004</c:v>
                      </c:pt>
                      <c:pt idx="3471">
                        <c:v>0.12064200000000003</c:v>
                      </c:pt>
                      <c:pt idx="3472">
                        <c:v>0.12046400000000002</c:v>
                      </c:pt>
                      <c:pt idx="3473">
                        <c:v>0.12034700000000002</c:v>
                      </c:pt>
                      <c:pt idx="3474">
                        <c:v>0.12021850000000002</c:v>
                      </c:pt>
                      <c:pt idx="3475">
                        <c:v>0.12004750000000003</c:v>
                      </c:pt>
                      <c:pt idx="3476">
                        <c:v>0.11988000000000003</c:v>
                      </c:pt>
                      <c:pt idx="3477">
                        <c:v>0.11972000000000005</c:v>
                      </c:pt>
                      <c:pt idx="3478">
                        <c:v>0.11956100000000004</c:v>
                      </c:pt>
                      <c:pt idx="3479">
                        <c:v>0.11939450000000008</c:v>
                      </c:pt>
                      <c:pt idx="3480">
                        <c:v>0.11923000000000009</c:v>
                      </c:pt>
                      <c:pt idx="3481">
                        <c:v>0.11907500000000008</c:v>
                      </c:pt>
                      <c:pt idx="3482">
                        <c:v>0.11889700000000009</c:v>
                      </c:pt>
                      <c:pt idx="3483">
                        <c:v>0.11874650000000007</c:v>
                      </c:pt>
                      <c:pt idx="3484">
                        <c:v>0.1185735000000001</c:v>
                      </c:pt>
                      <c:pt idx="3485">
                        <c:v>0.11842200000000008</c:v>
                      </c:pt>
                      <c:pt idx="3486">
                        <c:v>0.11824550000000009</c:v>
                      </c:pt>
                      <c:pt idx="3487">
                        <c:v>0.1180505000000001</c:v>
                      </c:pt>
                      <c:pt idx="3488">
                        <c:v>0.11788150000000008</c:v>
                      </c:pt>
                      <c:pt idx="3489">
                        <c:v>0.11771400000000011</c:v>
                      </c:pt>
                      <c:pt idx="3490">
                        <c:v>0.11753450000000011</c:v>
                      </c:pt>
                      <c:pt idx="3491">
                        <c:v>0.1173520000000001</c:v>
                      </c:pt>
                      <c:pt idx="3492">
                        <c:v>0.11715400000000012</c:v>
                      </c:pt>
                      <c:pt idx="3493">
                        <c:v>0.1169725000000001</c:v>
                      </c:pt>
                      <c:pt idx="3494">
                        <c:v>0.11676900000000012</c:v>
                      </c:pt>
                      <c:pt idx="3495">
                        <c:v>0.11662900000000009</c:v>
                      </c:pt>
                      <c:pt idx="3496">
                        <c:v>0.11646350000000009</c:v>
                      </c:pt>
                      <c:pt idx="3497">
                        <c:v>0.11631400000000011</c:v>
                      </c:pt>
                      <c:pt idx="3498">
                        <c:v>0.11613550000000007</c:v>
                      </c:pt>
                      <c:pt idx="3499">
                        <c:v>0.11596850000000009</c:v>
                      </c:pt>
                      <c:pt idx="3500">
                        <c:v>0.11571300000000007</c:v>
                      </c:pt>
                      <c:pt idx="3501">
                        <c:v>0.11553450000000007</c:v>
                      </c:pt>
                      <c:pt idx="3502">
                        <c:v>0.11536000000000007</c:v>
                      </c:pt>
                      <c:pt idx="3503">
                        <c:v>0.11520600000000007</c:v>
                      </c:pt>
                      <c:pt idx="3504">
                        <c:v>0.11503650000000007</c:v>
                      </c:pt>
                      <c:pt idx="3505">
                        <c:v>0.11487850000000006</c:v>
                      </c:pt>
                      <c:pt idx="3506">
                        <c:v>0.11471900000000008</c:v>
                      </c:pt>
                      <c:pt idx="3507">
                        <c:v>0.11456100000000008</c:v>
                      </c:pt>
                      <c:pt idx="3508">
                        <c:v>0.11437500000000007</c:v>
                      </c:pt>
                      <c:pt idx="3509">
                        <c:v>0.11419150000000006</c:v>
                      </c:pt>
                      <c:pt idx="3510">
                        <c:v>0.11402650000000004</c:v>
                      </c:pt>
                      <c:pt idx="3511">
                        <c:v>0.11383950000000005</c:v>
                      </c:pt>
                      <c:pt idx="3512">
                        <c:v>0.11366150000000007</c:v>
                      </c:pt>
                      <c:pt idx="3513">
                        <c:v>0.11346850000000006</c:v>
                      </c:pt>
                      <c:pt idx="3514">
                        <c:v>0.11327350000000004</c:v>
                      </c:pt>
                      <c:pt idx="3515">
                        <c:v>0.11306500000000003</c:v>
                      </c:pt>
                      <c:pt idx="3516">
                        <c:v>0.11288700000000002</c:v>
                      </c:pt>
                      <c:pt idx="3517">
                        <c:v>0.11266100000000004</c:v>
                      </c:pt>
                      <c:pt idx="3518">
                        <c:v>0.11246700000000003</c:v>
                      </c:pt>
                      <c:pt idx="3519">
                        <c:v>0.11225150000000003</c:v>
                      </c:pt>
                      <c:pt idx="3520">
                        <c:v>0.11204300000000003</c:v>
                      </c:pt>
                      <c:pt idx="3521">
                        <c:v>0.11181700000000003</c:v>
                      </c:pt>
                      <c:pt idx="3522">
                        <c:v>0.11158850000000001</c:v>
                      </c:pt>
                      <c:pt idx="3523">
                        <c:v>0.11137300000000003</c:v>
                      </c:pt>
                      <c:pt idx="3524">
                        <c:v>0.11115000000000004</c:v>
                      </c:pt>
                      <c:pt idx="3525">
                        <c:v>0.11095550000000001</c:v>
                      </c:pt>
                      <c:pt idx="3526">
                        <c:v>0.11071050000000002</c:v>
                      </c:pt>
                      <c:pt idx="3527">
                        <c:v>0.11050350000000003</c:v>
                      </c:pt>
                      <c:pt idx="3528">
                        <c:v>0.11031300000000002</c:v>
                      </c:pt>
                      <c:pt idx="3529">
                        <c:v>0.11008150000000003</c:v>
                      </c:pt>
                      <c:pt idx="3530">
                        <c:v>0.10984900000000002</c:v>
                      </c:pt>
                      <c:pt idx="3531">
                        <c:v>0.10962250000000001</c:v>
                      </c:pt>
                      <c:pt idx="3532">
                        <c:v>0.10936350000000003</c:v>
                      </c:pt>
                      <c:pt idx="3533">
                        <c:v>0.10912400000000004</c:v>
                      </c:pt>
                      <c:pt idx="3534">
                        <c:v>0.10887150000000004</c:v>
                      </c:pt>
                      <c:pt idx="3535">
                        <c:v>0.108602</c:v>
                      </c:pt>
                      <c:pt idx="3536">
                        <c:v>0.10814150000000002</c:v>
                      </c:pt>
                      <c:pt idx="3537">
                        <c:v>0.10788450000000001</c:v>
                      </c:pt>
                      <c:pt idx="3538">
                        <c:v>0.10763800000000001</c:v>
                      </c:pt>
                      <c:pt idx="3539">
                        <c:v>0.10735999999999998</c:v>
                      </c:pt>
                      <c:pt idx="3540">
                        <c:v>0.1070665</c:v>
                      </c:pt>
                      <c:pt idx="3541">
                        <c:v>0.10677849999999996</c:v>
                      </c:pt>
                      <c:pt idx="3542">
                        <c:v>0.10650399999999995</c:v>
                      </c:pt>
                      <c:pt idx="3543">
                        <c:v>0.10621599999999999</c:v>
                      </c:pt>
                      <c:pt idx="3544">
                        <c:v>0.10593099999999998</c:v>
                      </c:pt>
                      <c:pt idx="3545">
                        <c:v>0.10563349999999999</c:v>
                      </c:pt>
                      <c:pt idx="3546">
                        <c:v>0.10532849999999996</c:v>
                      </c:pt>
                      <c:pt idx="3547">
                        <c:v>0.10502449999999998</c:v>
                      </c:pt>
                      <c:pt idx="3548">
                        <c:v>0.10472049999999995</c:v>
                      </c:pt>
                      <c:pt idx="3549">
                        <c:v>0.10444449999999994</c:v>
                      </c:pt>
                      <c:pt idx="3550">
                        <c:v>0.10412249999999997</c:v>
                      </c:pt>
                      <c:pt idx="3551">
                        <c:v>0.10396399999999996</c:v>
                      </c:pt>
                      <c:pt idx="3552">
                        <c:v>0.10361999999999995</c:v>
                      </c:pt>
                      <c:pt idx="3553">
                        <c:v>0.10329599999999996</c:v>
                      </c:pt>
                      <c:pt idx="3554">
                        <c:v>0.10296999999999996</c:v>
                      </c:pt>
                      <c:pt idx="3555">
                        <c:v>0.10264199999999997</c:v>
                      </c:pt>
                      <c:pt idx="3556">
                        <c:v>0.10231349999999997</c:v>
                      </c:pt>
                      <c:pt idx="3557">
                        <c:v>0.10198349999999995</c:v>
                      </c:pt>
                      <c:pt idx="3558">
                        <c:v>0.10164299999999994</c:v>
                      </c:pt>
                      <c:pt idx="3559">
                        <c:v>0.10128349999999994</c:v>
                      </c:pt>
                      <c:pt idx="3560">
                        <c:v>0.10093849999999994</c:v>
                      </c:pt>
                      <c:pt idx="3561">
                        <c:v>0.10062149999999993</c:v>
                      </c:pt>
                      <c:pt idx="3562">
                        <c:v>0.10030549999999995</c:v>
                      </c:pt>
                      <c:pt idx="3563">
                        <c:v>9.9919999999999953E-2</c:v>
                      </c:pt>
                      <c:pt idx="3564">
                        <c:v>9.9588999999999969E-2</c:v>
                      </c:pt>
                      <c:pt idx="3565">
                        <c:v>9.9229499999999943E-2</c:v>
                      </c:pt>
                      <c:pt idx="3566">
                        <c:v>9.8855499999999943E-2</c:v>
                      </c:pt>
                      <c:pt idx="3567">
                        <c:v>9.8465499999999956E-2</c:v>
                      </c:pt>
                      <c:pt idx="3568">
                        <c:v>9.8076499999999969E-2</c:v>
                      </c:pt>
                      <c:pt idx="3569">
                        <c:v>9.7691999999999959E-2</c:v>
                      </c:pt>
                      <c:pt idx="3570">
                        <c:v>9.7303499999999959E-2</c:v>
                      </c:pt>
                      <c:pt idx="3571">
                        <c:v>9.6920999999999993E-2</c:v>
                      </c:pt>
                      <c:pt idx="3572">
                        <c:v>9.6538499999999972E-2</c:v>
                      </c:pt>
                      <c:pt idx="3573">
                        <c:v>9.6154499999999976E-2</c:v>
                      </c:pt>
                      <c:pt idx="3574">
                        <c:v>9.5761499999999972E-2</c:v>
                      </c:pt>
                      <c:pt idx="3575">
                        <c:v>9.5386499999999985E-2</c:v>
                      </c:pt>
                      <c:pt idx="3576">
                        <c:v>9.5003500000000005E-2</c:v>
                      </c:pt>
                      <c:pt idx="3577">
                        <c:v>9.4576999999999994E-2</c:v>
                      </c:pt>
                      <c:pt idx="3578">
                        <c:v>9.4160999999999995E-2</c:v>
                      </c:pt>
                      <c:pt idx="3579">
                        <c:v>9.3762000000000012E-2</c:v>
                      </c:pt>
                      <c:pt idx="3580">
                        <c:v>9.3365500000000004E-2</c:v>
                      </c:pt>
                      <c:pt idx="3581">
                        <c:v>9.2943500000000012E-2</c:v>
                      </c:pt>
                      <c:pt idx="3582">
                        <c:v>9.2533000000000018E-2</c:v>
                      </c:pt>
                      <c:pt idx="3583">
                        <c:v>9.2110000000000039E-2</c:v>
                      </c:pt>
                      <c:pt idx="3584">
                        <c:v>9.1695500000000041E-2</c:v>
                      </c:pt>
                      <c:pt idx="3585">
                        <c:v>9.1218500000000036E-2</c:v>
                      </c:pt>
                      <c:pt idx="3586">
                        <c:v>9.0835000000000041E-2</c:v>
                      </c:pt>
                      <c:pt idx="3587">
                        <c:v>9.0423000000000045E-2</c:v>
                      </c:pt>
                      <c:pt idx="3588">
                        <c:v>9.0014000000000052E-2</c:v>
                      </c:pt>
                      <c:pt idx="3589">
                        <c:v>8.9570000000000038E-2</c:v>
                      </c:pt>
                      <c:pt idx="3590">
                        <c:v>8.9145500000000044E-2</c:v>
                      </c:pt>
                      <c:pt idx="3591">
                        <c:v>8.8793500000000039E-2</c:v>
                      </c:pt>
                      <c:pt idx="3592">
                        <c:v>8.8347500000000065E-2</c:v>
                      </c:pt>
                      <c:pt idx="3593">
                        <c:v>8.7909500000000071E-2</c:v>
                      </c:pt>
                      <c:pt idx="3594">
                        <c:v>8.7482500000000074E-2</c:v>
                      </c:pt>
                      <c:pt idx="3595">
                        <c:v>8.7070000000000078E-2</c:v>
                      </c:pt>
                      <c:pt idx="3596">
                        <c:v>8.6649500000000046E-2</c:v>
                      </c:pt>
                      <c:pt idx="3597">
                        <c:v>8.6210500000000051E-2</c:v>
                      </c:pt>
                      <c:pt idx="3598">
                        <c:v>8.578500000000007E-2</c:v>
                      </c:pt>
                      <c:pt idx="3599">
                        <c:v>8.5312500000000069E-2</c:v>
                      </c:pt>
                      <c:pt idx="3600">
                        <c:v>8.4874000000000047E-2</c:v>
                      </c:pt>
                      <c:pt idx="3601">
                        <c:v>8.4420500000000051E-2</c:v>
                      </c:pt>
                      <c:pt idx="3602">
                        <c:v>8.3966000000000068E-2</c:v>
                      </c:pt>
                      <c:pt idx="3603">
                        <c:v>8.3455500000000071E-2</c:v>
                      </c:pt>
                      <c:pt idx="3604">
                        <c:v>8.2995000000000055E-2</c:v>
                      </c:pt>
                      <c:pt idx="3605">
                        <c:v>8.2548500000000052E-2</c:v>
                      </c:pt>
                      <c:pt idx="3606">
                        <c:v>8.2095000000000043E-2</c:v>
                      </c:pt>
                      <c:pt idx="3607">
                        <c:v>8.1621500000000055E-2</c:v>
                      </c:pt>
                      <c:pt idx="3608">
                        <c:v>8.1159500000000037E-2</c:v>
                      </c:pt>
                      <c:pt idx="3609">
                        <c:v>8.0695000000000044E-2</c:v>
                      </c:pt>
                      <c:pt idx="3610">
                        <c:v>8.0199500000000035E-2</c:v>
                      </c:pt>
                      <c:pt idx="3611">
                        <c:v>7.9722000000000057E-2</c:v>
                      </c:pt>
                      <c:pt idx="3612">
                        <c:v>7.9214000000000048E-2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5FBC-45EC-BD3A-D7FE6D58391D}"/>
                  </c:ext>
                </c:extLst>
              </c15:ser>
            </c15:filteredScatterSeries>
          </c:ext>
        </c:extLst>
      </c:scatterChart>
      <c:valAx>
        <c:axId val="590726463"/>
        <c:scaling>
          <c:orientation val="minMax"/>
          <c:max val="612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Insert Current [A]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0742303"/>
        <c:crossesAt val="-0.5"/>
        <c:crossBetween val="midCat"/>
        <c:majorUnit val="100"/>
      </c:valAx>
      <c:valAx>
        <c:axId val="590742303"/>
        <c:scaling>
          <c:orientation val="minMax"/>
          <c:min val="-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/>
                  <a:t>D33 inboard/outboard strain [%]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0726463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en-US"/>
    </a:p>
  </c:txPr>
  <c:externalData r:id="rId3">
    <c:autoUpdate val="0"/>
  </c:externalData>
  <c:userShapes r:id="rId4"/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740506344948141"/>
          <c:y val="6.271771106290705E-2"/>
          <c:w val="0.84791491386943896"/>
          <c:h val="0.49529626001477856"/>
        </c:manualLayout>
      </c:layout>
      <c:scatterChart>
        <c:scatterStyle val="smoothMarker"/>
        <c:varyColors val="0"/>
        <c:ser>
          <c:idx val="1"/>
          <c:order val="1"/>
          <c:tx>
            <c:strRef>
              <c:f>Simulated!$P$3</c:f>
              <c:strCache>
                <c:ptCount val="1"/>
                <c:pt idx="0">
                  <c:v>D33 In, OG</c:v>
                </c:pt>
              </c:strCache>
            </c:strRef>
          </c:tx>
          <c:spPr>
            <a:ln w="19050" cap="rnd">
              <a:solidFill>
                <a:srgbClr val="00B05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Simulated!$P$6:$P$186</c:f>
              <c:numCache>
                <c:formatCode>General</c:formatCode>
                <c:ptCount val="181"/>
                <c:pt idx="0">
                  <c:v>0</c:v>
                </c:pt>
                <c:pt idx="1">
                  <c:v>2.1026169699442376E-8</c:v>
                </c:pt>
                <c:pt idx="2">
                  <c:v>3.6765179799863601E-8</c:v>
                </c:pt>
                <c:pt idx="3">
                  <c:v>1.9213297620078451E-7</c:v>
                </c:pt>
                <c:pt idx="4">
                  <c:v>9.1884003739980957E-7</c:v>
                </c:pt>
                <c:pt idx="5">
                  <c:v>3.2648381664002191E-6</c:v>
                </c:pt>
                <c:pt idx="6">
                  <c:v>9.1525826250993259E-6</c:v>
                </c:pt>
                <c:pt idx="7">
                  <c:v>2.171333092210008E-5</c:v>
                </c:pt>
                <c:pt idx="8">
                  <c:v>4.5460358999400291E-5</c:v>
                </c:pt>
                <c:pt idx="9">
                  <c:v>8.6582236968899343E-5</c:v>
                </c:pt>
                <c:pt idx="10">
                  <c:v>1.5275902393029929E-4</c:v>
                </c:pt>
                <c:pt idx="11">
                  <c:v>2.5256974882639956E-4</c:v>
                </c:pt>
                <c:pt idx="12">
                  <c:v>3.9586869069459935E-4</c:v>
                </c:pt>
                <c:pt idx="13">
                  <c:v>6.0167107783780024E-4</c:v>
                </c:pt>
                <c:pt idx="14">
                  <c:v>9.0735579094670081E-4</c:v>
                </c:pt>
                <c:pt idx="15">
                  <c:v>1.3777550214033006E-3</c:v>
                </c:pt>
                <c:pt idx="16">
                  <c:v>2.0581386101946996E-3</c:v>
                </c:pt>
                <c:pt idx="17">
                  <c:v>2.9457902988694017E-3</c:v>
                </c:pt>
                <c:pt idx="18">
                  <c:v>4.0120826903078007E-3</c:v>
                </c:pt>
                <c:pt idx="19">
                  <c:v>5.1910743607219006E-3</c:v>
                </c:pt>
                <c:pt idx="20">
                  <c:v>6.3876217399227997E-3</c:v>
                </c:pt>
                <c:pt idx="21">
                  <c:v>7.5914608879567996E-3</c:v>
                </c:pt>
                <c:pt idx="22">
                  <c:v>8.8001338225729003E-3</c:v>
                </c:pt>
                <c:pt idx="23">
                  <c:v>9.996133825040901E-3</c:v>
                </c:pt>
                <c:pt idx="24">
                  <c:v>1.1159273041760901E-2</c:v>
                </c:pt>
                <c:pt idx="25">
                  <c:v>1.22753636513151E-2</c:v>
                </c:pt>
                <c:pt idx="26">
                  <c:v>1.3336750454062699E-2</c:v>
                </c:pt>
                <c:pt idx="27">
                  <c:v>1.4344306985836199E-2</c:v>
                </c:pt>
                <c:pt idx="28">
                  <c:v>1.5319816592274101E-2</c:v>
                </c:pt>
                <c:pt idx="29">
                  <c:v>1.6258940721047801E-2</c:v>
                </c:pt>
                <c:pt idx="30">
                  <c:v>1.71559459829939E-2</c:v>
                </c:pt>
                <c:pt idx="31">
                  <c:v>1.80117385287559E-2</c:v>
                </c:pt>
                <c:pt idx="32">
                  <c:v>1.8827605479432297E-2</c:v>
                </c:pt>
                <c:pt idx="33">
                  <c:v>1.9593038906329199E-2</c:v>
                </c:pt>
                <c:pt idx="34">
                  <c:v>2.0337808673653798E-2</c:v>
                </c:pt>
                <c:pt idx="35">
                  <c:v>2.10539385614439E-2</c:v>
                </c:pt>
                <c:pt idx="36">
                  <c:v>2.1737621724371402E-2</c:v>
                </c:pt>
                <c:pt idx="37">
                  <c:v>2.2394603915587501E-2</c:v>
                </c:pt>
                <c:pt idx="38">
                  <c:v>2.3027543732101398E-2</c:v>
                </c:pt>
                <c:pt idx="39">
                  <c:v>2.3642171644433503E-2</c:v>
                </c:pt>
                <c:pt idx="40">
                  <c:v>2.4232749186969799E-2</c:v>
                </c:pt>
                <c:pt idx="41">
                  <c:v>2.4801847732092097E-2</c:v>
                </c:pt>
                <c:pt idx="42">
                  <c:v>2.5350869386853103E-2</c:v>
                </c:pt>
                <c:pt idx="43">
                  <c:v>2.5881146053408001E-2</c:v>
                </c:pt>
                <c:pt idx="44">
                  <c:v>2.6394074507307699E-2</c:v>
                </c:pt>
                <c:pt idx="45">
                  <c:v>2.6889890237136102E-2</c:v>
                </c:pt>
                <c:pt idx="46">
                  <c:v>2.7365342844287703E-2</c:v>
                </c:pt>
                <c:pt idx="47">
                  <c:v>2.7818550463154498E-2</c:v>
                </c:pt>
                <c:pt idx="48">
                  <c:v>2.8252674559492402E-2</c:v>
                </c:pt>
                <c:pt idx="49">
                  <c:v>2.8670480599302099E-2</c:v>
                </c:pt>
                <c:pt idx="50">
                  <c:v>2.90733813759547E-2</c:v>
                </c:pt>
                <c:pt idx="51">
                  <c:v>2.9462335019458899E-2</c:v>
                </c:pt>
                <c:pt idx="52">
                  <c:v>2.9838021828765202E-2</c:v>
                </c:pt>
                <c:pt idx="53">
                  <c:v>3.0200770273103299E-2</c:v>
                </c:pt>
                <c:pt idx="54">
                  <c:v>3.0551569391190601E-2</c:v>
                </c:pt>
                <c:pt idx="55">
                  <c:v>3.0892218779243703E-2</c:v>
                </c:pt>
                <c:pt idx="56">
                  <c:v>3.12240083122583E-2</c:v>
                </c:pt>
                <c:pt idx="57">
                  <c:v>3.1544590126786301E-2</c:v>
                </c:pt>
                <c:pt idx="58">
                  <c:v>3.1853258122715999E-2</c:v>
                </c:pt>
                <c:pt idx="59">
                  <c:v>3.2149594403019198E-2</c:v>
                </c:pt>
                <c:pt idx="60">
                  <c:v>3.2436160411841698E-2</c:v>
                </c:pt>
                <c:pt idx="61">
                  <c:v>3.2713649109339299E-2</c:v>
                </c:pt>
                <c:pt idx="62">
                  <c:v>3.2981824302447102E-2</c:v>
                </c:pt>
                <c:pt idx="63">
                  <c:v>3.3242070044436897E-2</c:v>
                </c:pt>
                <c:pt idx="64">
                  <c:v>3.3496133519495E-2</c:v>
                </c:pt>
                <c:pt idx="65">
                  <c:v>3.3745366974491299E-2</c:v>
                </c:pt>
                <c:pt idx="66">
                  <c:v>3.3990806155848E-2</c:v>
                </c:pt>
                <c:pt idx="67">
                  <c:v>3.4231214922320001E-2</c:v>
                </c:pt>
                <c:pt idx="68">
                  <c:v>3.44654983509773E-2</c:v>
                </c:pt>
                <c:pt idx="69">
                  <c:v>3.4693175176625499E-2</c:v>
                </c:pt>
                <c:pt idx="70">
                  <c:v>3.4913771120126398E-2</c:v>
                </c:pt>
                <c:pt idx="71">
                  <c:v>3.5127758326047802E-2</c:v>
                </c:pt>
                <c:pt idx="72">
                  <c:v>3.53354641733028E-2</c:v>
                </c:pt>
                <c:pt idx="73">
                  <c:v>3.5534571221606998E-2</c:v>
                </c:pt>
                <c:pt idx="74">
                  <c:v>3.5721907505692499E-2</c:v>
                </c:pt>
                <c:pt idx="75">
                  <c:v>3.5892545399407401E-2</c:v>
                </c:pt>
                <c:pt idx="76">
                  <c:v>3.6044573306270797E-2</c:v>
                </c:pt>
                <c:pt idx="77">
                  <c:v>3.6175393338122599E-2</c:v>
                </c:pt>
                <c:pt idx="78">
                  <c:v>3.6286086119363598E-2</c:v>
                </c:pt>
                <c:pt idx="79">
                  <c:v>3.6377927632435997E-2</c:v>
                </c:pt>
                <c:pt idx="80">
                  <c:v>3.6451714986807097E-2</c:v>
                </c:pt>
                <c:pt idx="81">
                  <c:v>3.6507666302232303E-2</c:v>
                </c:pt>
                <c:pt idx="82">
                  <c:v>3.6546776619095202E-2</c:v>
                </c:pt>
                <c:pt idx="83">
                  <c:v>3.6569980725487103E-2</c:v>
                </c:pt>
                <c:pt idx="84">
                  <c:v>3.6577924297165297E-2</c:v>
                </c:pt>
                <c:pt idx="85">
                  <c:v>3.6571525794692999E-2</c:v>
                </c:pt>
                <c:pt idx="86">
                  <c:v>3.6552326709593498E-2</c:v>
                </c:pt>
                <c:pt idx="87">
                  <c:v>3.6522044769993198E-2</c:v>
                </c:pt>
                <c:pt idx="88">
                  <c:v>3.6482822913952398E-2</c:v>
                </c:pt>
                <c:pt idx="89">
                  <c:v>3.6436976730624897E-2</c:v>
                </c:pt>
                <c:pt idx="90">
                  <c:v>3.6387167038454099E-2</c:v>
                </c:pt>
                <c:pt idx="91">
                  <c:v>3.6336493089883501E-2</c:v>
                </c:pt>
                <c:pt idx="92">
                  <c:v>3.6288331984990499E-2</c:v>
                </c:pt>
                <c:pt idx="93">
                  <c:v>3.6243999305296502E-2</c:v>
                </c:pt>
                <c:pt idx="94">
                  <c:v>3.6202994484446603E-2</c:v>
                </c:pt>
                <c:pt idx="95">
                  <c:v>3.6164870501909099E-2</c:v>
                </c:pt>
                <c:pt idx="96">
                  <c:v>3.6129319495725704E-2</c:v>
                </c:pt>
                <c:pt idx="97">
                  <c:v>3.6095969984450901E-2</c:v>
                </c:pt>
                <c:pt idx="98">
                  <c:v>3.60645611572896E-2</c:v>
                </c:pt>
                <c:pt idx="99">
                  <c:v>3.60348851863867E-2</c:v>
                </c:pt>
                <c:pt idx="100">
                  <c:v>3.6006766598639599E-2</c:v>
                </c:pt>
                <c:pt idx="101">
                  <c:v>3.59867352352716E-2</c:v>
                </c:pt>
                <c:pt idx="102">
                  <c:v>3.6005482636070001E-2</c:v>
                </c:pt>
                <c:pt idx="103">
                  <c:v>3.6092470951254403E-2</c:v>
                </c:pt>
                <c:pt idx="104">
                  <c:v>3.6266988564226402E-2</c:v>
                </c:pt>
                <c:pt idx="105">
                  <c:v>3.6574348466833502E-2</c:v>
                </c:pt>
                <c:pt idx="106">
                  <c:v>3.7005756578833898E-2</c:v>
                </c:pt>
                <c:pt idx="107">
                  <c:v>3.7617407267542799E-2</c:v>
                </c:pt>
                <c:pt idx="108">
                  <c:v>3.8212546091886901E-2</c:v>
                </c:pt>
                <c:pt idx="109">
                  <c:v>3.8983540688230997E-2</c:v>
                </c:pt>
                <c:pt idx="110">
                  <c:v>4.00217581379647E-2</c:v>
                </c:pt>
                <c:pt idx="111">
                  <c:v>4.1566753474886399E-2</c:v>
                </c:pt>
                <c:pt idx="112">
                  <c:v>4.3481721272709002E-2</c:v>
                </c:pt>
                <c:pt idx="113">
                  <c:v>4.55779594816463E-2</c:v>
                </c:pt>
                <c:pt idx="114">
                  <c:v>4.7997204291072501E-2</c:v>
                </c:pt>
                <c:pt idx="115">
                  <c:v>4.9664418975769994E-2</c:v>
                </c:pt>
                <c:pt idx="116">
                  <c:v>5.0209395581079994E-2</c:v>
                </c:pt>
                <c:pt idx="117">
                  <c:v>5.0735024546311194E-2</c:v>
                </c:pt>
                <c:pt idx="118">
                  <c:v>5.1770034695231004E-2</c:v>
                </c:pt>
                <c:pt idx="119">
                  <c:v>5.4600929249126698E-2</c:v>
                </c:pt>
                <c:pt idx="120">
                  <c:v>5.8185513045749801E-2</c:v>
                </c:pt>
                <c:pt idx="121">
                  <c:v>6.2109509429331106E-2</c:v>
                </c:pt>
                <c:pt idx="122">
                  <c:v>6.64109513385025E-2</c:v>
                </c:pt>
                <c:pt idx="123">
                  <c:v>7.0761464253454795E-2</c:v>
                </c:pt>
                <c:pt idx="124">
                  <c:v>7.5049507645930102E-2</c:v>
                </c:pt>
                <c:pt idx="125">
                  <c:v>7.9893108228668006E-2</c:v>
                </c:pt>
                <c:pt idx="126">
                  <c:v>8.5997757852629406E-2</c:v>
                </c:pt>
                <c:pt idx="127">
                  <c:v>9.2641217516064994E-2</c:v>
                </c:pt>
                <c:pt idx="128">
                  <c:v>9.8596140750794994E-2</c:v>
                </c:pt>
                <c:pt idx="129">
                  <c:v>0.10408046368999201</c:v>
                </c:pt>
                <c:pt idx="130">
                  <c:v>0.109306001642583</c:v>
                </c:pt>
                <c:pt idx="131">
                  <c:v>0.11452240653838601</c:v>
                </c:pt>
                <c:pt idx="132">
                  <c:v>0.120104544990651</c:v>
                </c:pt>
                <c:pt idx="133">
                  <c:v>0.12592624953989801</c:v>
                </c:pt>
                <c:pt idx="134">
                  <c:v>0.132095029662471</c:v>
                </c:pt>
                <c:pt idx="135">
                  <c:v>0.13878826581776799</c:v>
                </c:pt>
                <c:pt idx="136">
                  <c:v>0.145923412912984</c:v>
                </c:pt>
                <c:pt idx="137">
                  <c:v>0.15344285529901303</c:v>
                </c:pt>
                <c:pt idx="138">
                  <c:v>0.16000993165013999</c:v>
                </c:pt>
                <c:pt idx="139">
                  <c:v>0.16586409148741099</c:v>
                </c:pt>
                <c:pt idx="140">
                  <c:v>0.172583530323278</c:v>
                </c:pt>
                <c:pt idx="141">
                  <c:v>0.178059500696781</c:v>
                </c:pt>
                <c:pt idx="142">
                  <c:v>0.18306892740521602</c:v>
                </c:pt>
                <c:pt idx="143">
                  <c:v>0.18989296919056298</c:v>
                </c:pt>
                <c:pt idx="144">
                  <c:v>0.19672074764518399</c:v>
                </c:pt>
                <c:pt idx="145">
                  <c:v>0.202772964950859</c:v>
                </c:pt>
                <c:pt idx="146">
                  <c:v>0.20963894332377497</c:v>
                </c:pt>
                <c:pt idx="147">
                  <c:v>0.21572258128863497</c:v>
                </c:pt>
                <c:pt idx="148">
                  <c:v>0.22262648018504999</c:v>
                </c:pt>
                <c:pt idx="149">
                  <c:v>0.22997867588901899</c:v>
                </c:pt>
                <c:pt idx="150">
                  <c:v>0.236780098152855</c:v>
                </c:pt>
                <c:pt idx="151">
                  <c:v>0.24373387037389599</c:v>
                </c:pt>
                <c:pt idx="152">
                  <c:v>0.25135258372738201</c:v>
                </c:pt>
                <c:pt idx="153">
                  <c:v>0.25751726032274797</c:v>
                </c:pt>
                <c:pt idx="154">
                  <c:v>0.26452780558032701</c:v>
                </c:pt>
                <c:pt idx="155">
                  <c:v>0.27072774406424699</c:v>
                </c:pt>
                <c:pt idx="156">
                  <c:v>0.27823908735076197</c:v>
                </c:pt>
                <c:pt idx="157">
                  <c:v>0.28494500150466601</c:v>
                </c:pt>
                <c:pt idx="158">
                  <c:v>0.29243023535012697</c:v>
                </c:pt>
                <c:pt idx="159">
                  <c:v>0.29960482209169198</c:v>
                </c:pt>
                <c:pt idx="160">
                  <c:v>0.30657185621305499</c:v>
                </c:pt>
                <c:pt idx="161">
                  <c:v>0.31306051908245297</c:v>
                </c:pt>
                <c:pt idx="162">
                  <c:v>0.31882094951474199</c:v>
                </c:pt>
                <c:pt idx="163">
                  <c:v>0.32415090500427196</c:v>
                </c:pt>
                <c:pt idx="164">
                  <c:v>0.328610610364998</c:v>
                </c:pt>
                <c:pt idx="165">
                  <c:v>0.33267289805793898</c:v>
                </c:pt>
                <c:pt idx="166">
                  <c:v>0.33559957601498797</c:v>
                </c:pt>
                <c:pt idx="167">
                  <c:v>0.33818587801230898</c:v>
                </c:pt>
                <c:pt idx="168">
                  <c:v>0.34035322075174301</c:v>
                </c:pt>
                <c:pt idx="169">
                  <c:v>0.34134615228764698</c:v>
                </c:pt>
                <c:pt idx="170">
                  <c:v>0.34244885048110296</c:v>
                </c:pt>
                <c:pt idx="171">
                  <c:v>0.34328912178038701</c:v>
                </c:pt>
                <c:pt idx="172">
                  <c:v>0.34347405190108199</c:v>
                </c:pt>
                <c:pt idx="173">
                  <c:v>0.343299610626979</c:v>
                </c:pt>
                <c:pt idx="174">
                  <c:v>0.34319734537402397</c:v>
                </c:pt>
                <c:pt idx="175">
                  <c:v>0.343237278048447</c:v>
                </c:pt>
                <c:pt idx="176">
                  <c:v>0.34335059910410798</c:v>
                </c:pt>
                <c:pt idx="177">
                  <c:v>0.34340466616800097</c:v>
                </c:pt>
                <c:pt idx="178">
                  <c:v>0.34337690522918601</c:v>
                </c:pt>
                <c:pt idx="179">
                  <c:v>0.34328364761755298</c:v>
                </c:pt>
                <c:pt idx="180">
                  <c:v>0.34314176463866497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947A-4A77-AAE4-A6BBB3BAB5E7}"/>
            </c:ext>
          </c:extLst>
        </c:ser>
        <c:ser>
          <c:idx val="2"/>
          <c:order val="2"/>
          <c:tx>
            <c:strRef>
              <c:f>Measured!$K$2</c:f>
              <c:strCache>
                <c:ptCount val="1"/>
                <c:pt idx="0">
                  <c:v>Disk-33_In, 612 A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Measured!$C$5:$C$10723</c:f>
              <c:numCache>
                <c:formatCode>General</c:formatCode>
                <c:ptCount val="10719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</c:numCache>
            </c:numRef>
          </c:xVal>
          <c:yVal>
            <c:numRef>
              <c:f>Measured!$K$5:$K$10723</c:f>
              <c:numCache>
                <c:formatCode>General</c:formatCode>
                <c:ptCount val="10719"/>
                <c:pt idx="0">
                  <c:v>5.8729999999999997E-3</c:v>
                </c:pt>
                <c:pt idx="1">
                  <c:v>5.8505000000000007E-3</c:v>
                </c:pt>
                <c:pt idx="2">
                  <c:v>5.816E-3</c:v>
                </c:pt>
                <c:pt idx="3">
                  <c:v>5.7845000000000006E-3</c:v>
                </c:pt>
                <c:pt idx="4">
                  <c:v>5.771499999999998E-3</c:v>
                </c:pt>
                <c:pt idx="5">
                  <c:v>5.7159999999999989E-3</c:v>
                </c:pt>
                <c:pt idx="6">
                  <c:v>5.6759999999999996E-3</c:v>
                </c:pt>
                <c:pt idx="7">
                  <c:v>5.6384999999999994E-3</c:v>
                </c:pt>
                <c:pt idx="8">
                  <c:v>5.5905000000000017E-3</c:v>
                </c:pt>
                <c:pt idx="9">
                  <c:v>5.5680000000000026E-3</c:v>
                </c:pt>
                <c:pt idx="10">
                  <c:v>5.5230000000000027E-3</c:v>
                </c:pt>
                <c:pt idx="11">
                  <c:v>5.5030000000000027E-3</c:v>
                </c:pt>
                <c:pt idx="12">
                  <c:v>5.4785000000000007E-3</c:v>
                </c:pt>
                <c:pt idx="13">
                  <c:v>5.4419999999999998E-3</c:v>
                </c:pt>
                <c:pt idx="14">
                  <c:v>5.4225000000000011E-3</c:v>
                </c:pt>
                <c:pt idx="15">
                  <c:v>5.3830000000000024E-3</c:v>
                </c:pt>
                <c:pt idx="16">
                  <c:v>5.3715000000000021E-3</c:v>
                </c:pt>
                <c:pt idx="17">
                  <c:v>5.3635000000000019E-3</c:v>
                </c:pt>
                <c:pt idx="18">
                  <c:v>5.3570000000000033E-3</c:v>
                </c:pt>
                <c:pt idx="19">
                  <c:v>5.3010000000000028E-3</c:v>
                </c:pt>
                <c:pt idx="20">
                  <c:v>5.316000000000003E-3</c:v>
                </c:pt>
                <c:pt idx="21">
                  <c:v>5.2220000000000018E-3</c:v>
                </c:pt>
                <c:pt idx="22">
                  <c:v>5.233500000000002E-3</c:v>
                </c:pt>
                <c:pt idx="23">
                  <c:v>5.1985000000000017E-3</c:v>
                </c:pt>
                <c:pt idx="24">
                  <c:v>5.2035000000000007E-3</c:v>
                </c:pt>
                <c:pt idx="25">
                  <c:v>5.1350000000000007E-3</c:v>
                </c:pt>
                <c:pt idx="26">
                  <c:v>5.1085000000000002E-3</c:v>
                </c:pt>
                <c:pt idx="27">
                  <c:v>5.0875E-3</c:v>
                </c:pt>
                <c:pt idx="28">
                  <c:v>5.0334999999999998E-3</c:v>
                </c:pt>
                <c:pt idx="29">
                  <c:v>5.0200000000000002E-3</c:v>
                </c:pt>
                <c:pt idx="30">
                  <c:v>4.9939999999999993E-3</c:v>
                </c:pt>
                <c:pt idx="31">
                  <c:v>4.947E-3</c:v>
                </c:pt>
                <c:pt idx="32">
                  <c:v>4.8679999999999999E-3</c:v>
                </c:pt>
                <c:pt idx="33">
                  <c:v>4.7999999999999996E-3</c:v>
                </c:pt>
                <c:pt idx="34">
                  <c:v>4.7515000000000005E-3</c:v>
                </c:pt>
                <c:pt idx="35">
                  <c:v>4.7195000000000006E-3</c:v>
                </c:pt>
                <c:pt idx="36">
                  <c:v>4.6365000000000009E-3</c:v>
                </c:pt>
                <c:pt idx="37">
                  <c:v>4.6825000000000018E-3</c:v>
                </c:pt>
                <c:pt idx="38">
                  <c:v>4.556000000000001E-3</c:v>
                </c:pt>
                <c:pt idx="39">
                  <c:v>4.4984999999999999E-3</c:v>
                </c:pt>
                <c:pt idx="40">
                  <c:v>4.4735000000000009E-3</c:v>
                </c:pt>
                <c:pt idx="41">
                  <c:v>4.4930000000000013E-3</c:v>
                </c:pt>
                <c:pt idx="42">
                  <c:v>4.4190000000000011E-3</c:v>
                </c:pt>
                <c:pt idx="43">
                  <c:v>4.3775000000000012E-3</c:v>
                </c:pt>
                <c:pt idx="44">
                  <c:v>4.3490000000000022E-3</c:v>
                </c:pt>
                <c:pt idx="45">
                  <c:v>4.2915000000000019E-3</c:v>
                </c:pt>
                <c:pt idx="46">
                  <c:v>4.2575E-3</c:v>
                </c:pt>
                <c:pt idx="47">
                  <c:v>4.2335000000000003E-3</c:v>
                </c:pt>
                <c:pt idx="48">
                  <c:v>4.1955000000000004E-3</c:v>
                </c:pt>
                <c:pt idx="49">
                  <c:v>4.1549999999999998E-3</c:v>
                </c:pt>
                <c:pt idx="50">
                  <c:v>4.1525000000000008E-3</c:v>
                </c:pt>
                <c:pt idx="51">
                  <c:v>4.1380000000000002E-3</c:v>
                </c:pt>
                <c:pt idx="52">
                  <c:v>4.1530000000000013E-3</c:v>
                </c:pt>
                <c:pt idx="53">
                  <c:v>4.1390000000000003E-3</c:v>
                </c:pt>
                <c:pt idx="54">
                  <c:v>4.1485000000000003E-3</c:v>
                </c:pt>
                <c:pt idx="55">
                  <c:v>4.1765000000000005E-3</c:v>
                </c:pt>
                <c:pt idx="56">
                  <c:v>4.1750000000000016E-3</c:v>
                </c:pt>
                <c:pt idx="57">
                  <c:v>4.1370000000000009E-3</c:v>
                </c:pt>
                <c:pt idx="58">
                  <c:v>4.1235000000000013E-3</c:v>
                </c:pt>
                <c:pt idx="59">
                  <c:v>4.0690000000000014E-3</c:v>
                </c:pt>
                <c:pt idx="60">
                  <c:v>4.0230000000000014E-3</c:v>
                </c:pt>
                <c:pt idx="61">
                  <c:v>4.0355000000000018E-3</c:v>
                </c:pt>
                <c:pt idx="62">
                  <c:v>4.0225000000000018E-3</c:v>
                </c:pt>
                <c:pt idx="63">
                  <c:v>3.9825000000000025E-3</c:v>
                </c:pt>
                <c:pt idx="64">
                  <c:v>3.9765000000000026E-3</c:v>
                </c:pt>
                <c:pt idx="65">
                  <c:v>3.884000000000002E-3</c:v>
                </c:pt>
                <c:pt idx="66">
                  <c:v>3.8495000000000022E-3</c:v>
                </c:pt>
                <c:pt idx="67">
                  <c:v>3.8245000000000028E-3</c:v>
                </c:pt>
                <c:pt idx="68">
                  <c:v>3.8165000000000017E-3</c:v>
                </c:pt>
                <c:pt idx="69">
                  <c:v>3.7690000000000011E-3</c:v>
                </c:pt>
                <c:pt idx="70">
                  <c:v>3.7105000000000016E-3</c:v>
                </c:pt>
                <c:pt idx="71">
                  <c:v>3.7010000000000012E-3</c:v>
                </c:pt>
                <c:pt idx="72">
                  <c:v>3.6535000000000014E-3</c:v>
                </c:pt>
                <c:pt idx="73">
                  <c:v>3.6345000000000001E-3</c:v>
                </c:pt>
                <c:pt idx="74">
                  <c:v>3.5965000000000012E-3</c:v>
                </c:pt>
                <c:pt idx="75">
                  <c:v>3.5085000000000012E-3</c:v>
                </c:pt>
                <c:pt idx="76">
                  <c:v>3.4885000000000011E-3</c:v>
                </c:pt>
                <c:pt idx="77">
                  <c:v>3.4880000000000006E-3</c:v>
                </c:pt>
                <c:pt idx="78">
                  <c:v>3.4889999999999999E-3</c:v>
                </c:pt>
                <c:pt idx="79">
                  <c:v>3.4604999999999996E-3</c:v>
                </c:pt>
                <c:pt idx="80">
                  <c:v>3.3679999999999995E-3</c:v>
                </c:pt>
                <c:pt idx="81">
                  <c:v>3.3384999999999982E-3</c:v>
                </c:pt>
                <c:pt idx="82">
                  <c:v>3.3514999999999986E-3</c:v>
                </c:pt>
                <c:pt idx="83">
                  <c:v>3.3699999999999984E-3</c:v>
                </c:pt>
                <c:pt idx="84">
                  <c:v>3.3019999999999976E-3</c:v>
                </c:pt>
                <c:pt idx="85">
                  <c:v>3.2594999999999981E-3</c:v>
                </c:pt>
                <c:pt idx="86">
                  <c:v>3.2049999999999982E-3</c:v>
                </c:pt>
                <c:pt idx="87">
                  <c:v>3.1524999999999982E-3</c:v>
                </c:pt>
                <c:pt idx="88">
                  <c:v>3.1389999999999986E-3</c:v>
                </c:pt>
                <c:pt idx="89">
                  <c:v>3.131499999999998E-3</c:v>
                </c:pt>
                <c:pt idx="90">
                  <c:v>3.1034999999999978E-3</c:v>
                </c:pt>
                <c:pt idx="91">
                  <c:v>3.1054999999999985E-3</c:v>
                </c:pt>
                <c:pt idx="92">
                  <c:v>3.0979999999999983E-3</c:v>
                </c:pt>
                <c:pt idx="93">
                  <c:v>3.0929999999999985E-3</c:v>
                </c:pt>
                <c:pt idx="94">
                  <c:v>3.0769999999999986E-3</c:v>
                </c:pt>
                <c:pt idx="95">
                  <c:v>3.0714999999999987E-3</c:v>
                </c:pt>
                <c:pt idx="96">
                  <c:v>3.0789999999999997E-3</c:v>
                </c:pt>
                <c:pt idx="97">
                  <c:v>3.0464999999999989E-3</c:v>
                </c:pt>
                <c:pt idx="98">
                  <c:v>3.0059999999999987E-3</c:v>
                </c:pt>
                <c:pt idx="99">
                  <c:v>2.9824999999999977E-3</c:v>
                </c:pt>
                <c:pt idx="100">
                  <c:v>3.0109999999999981E-3</c:v>
                </c:pt>
                <c:pt idx="101">
                  <c:v>2.9629999999999978E-3</c:v>
                </c:pt>
                <c:pt idx="102">
                  <c:v>2.9889999999999977E-3</c:v>
                </c:pt>
                <c:pt idx="103">
                  <c:v>2.9834999999999979E-3</c:v>
                </c:pt>
                <c:pt idx="104">
                  <c:v>3.0164999999999988E-3</c:v>
                </c:pt>
                <c:pt idx="105">
                  <c:v>2.9559999999999981E-3</c:v>
                </c:pt>
                <c:pt idx="106">
                  <c:v>2.9614999999999984E-3</c:v>
                </c:pt>
                <c:pt idx="107">
                  <c:v>2.9944999999999985E-3</c:v>
                </c:pt>
                <c:pt idx="108">
                  <c:v>3.0304999999999976E-3</c:v>
                </c:pt>
                <c:pt idx="109">
                  <c:v>3.0239999999999985E-3</c:v>
                </c:pt>
                <c:pt idx="110">
                  <c:v>3.0674999999999982E-3</c:v>
                </c:pt>
                <c:pt idx="111">
                  <c:v>3.111999999999998E-3</c:v>
                </c:pt>
                <c:pt idx="112">
                  <c:v>3.1299999999999991E-3</c:v>
                </c:pt>
                <c:pt idx="113">
                  <c:v>3.148499999999999E-3</c:v>
                </c:pt>
                <c:pt idx="114">
                  <c:v>3.1759999999999996E-3</c:v>
                </c:pt>
                <c:pt idx="115">
                  <c:v>3.1744999999999994E-3</c:v>
                </c:pt>
                <c:pt idx="116">
                  <c:v>3.1260000000000012E-3</c:v>
                </c:pt>
                <c:pt idx="117">
                  <c:v>3.1385000000000011E-3</c:v>
                </c:pt>
                <c:pt idx="118">
                  <c:v>3.1345000000000006E-3</c:v>
                </c:pt>
                <c:pt idx="119">
                  <c:v>3.1735000000000023E-3</c:v>
                </c:pt>
                <c:pt idx="120">
                  <c:v>3.1720000000000025E-3</c:v>
                </c:pt>
                <c:pt idx="121">
                  <c:v>3.2790000000000024E-3</c:v>
                </c:pt>
                <c:pt idx="122">
                  <c:v>3.3045000000000023E-3</c:v>
                </c:pt>
                <c:pt idx="123">
                  <c:v>3.3140000000000018E-3</c:v>
                </c:pt>
                <c:pt idx="124">
                  <c:v>3.3280000000000011E-3</c:v>
                </c:pt>
                <c:pt idx="125">
                  <c:v>3.2955000000000007E-3</c:v>
                </c:pt>
                <c:pt idx="126">
                  <c:v>3.2615000000000005E-3</c:v>
                </c:pt>
                <c:pt idx="127">
                  <c:v>3.2865000000000012E-3</c:v>
                </c:pt>
                <c:pt idx="128">
                  <c:v>3.2990000000000007E-3</c:v>
                </c:pt>
                <c:pt idx="129">
                  <c:v>3.2990000000000016E-3</c:v>
                </c:pt>
                <c:pt idx="130">
                  <c:v>3.2955000000000011E-3</c:v>
                </c:pt>
                <c:pt idx="131">
                  <c:v>3.2895000000000012E-3</c:v>
                </c:pt>
                <c:pt idx="132">
                  <c:v>3.258500000000001E-3</c:v>
                </c:pt>
                <c:pt idx="133">
                  <c:v>3.2635000000000012E-3</c:v>
                </c:pt>
                <c:pt idx="134">
                  <c:v>3.2580000000000009E-3</c:v>
                </c:pt>
                <c:pt idx="135">
                  <c:v>3.2725000000000011E-3</c:v>
                </c:pt>
                <c:pt idx="136">
                  <c:v>3.2835000000000004E-3</c:v>
                </c:pt>
                <c:pt idx="137">
                  <c:v>3.3440000000000011E-3</c:v>
                </c:pt>
                <c:pt idx="138">
                  <c:v>3.379500000000001E-3</c:v>
                </c:pt>
                <c:pt idx="139">
                  <c:v>3.4140000000000004E-3</c:v>
                </c:pt>
                <c:pt idx="140">
                  <c:v>3.4805000000000014E-3</c:v>
                </c:pt>
                <c:pt idx="141">
                  <c:v>3.556000000000001E-3</c:v>
                </c:pt>
                <c:pt idx="142">
                  <c:v>3.5865000000000003E-3</c:v>
                </c:pt>
                <c:pt idx="143">
                  <c:v>3.615000000000001E-3</c:v>
                </c:pt>
                <c:pt idx="144">
                  <c:v>3.621000000000001E-3</c:v>
                </c:pt>
                <c:pt idx="145">
                  <c:v>3.6590000000000008E-3</c:v>
                </c:pt>
                <c:pt idx="146">
                  <c:v>3.6695000000000005E-3</c:v>
                </c:pt>
                <c:pt idx="147">
                  <c:v>3.7235000000000002E-3</c:v>
                </c:pt>
                <c:pt idx="148">
                  <c:v>3.7725000000000002E-3</c:v>
                </c:pt>
                <c:pt idx="149">
                  <c:v>3.8334999999999997E-3</c:v>
                </c:pt>
                <c:pt idx="150">
                  <c:v>3.8219999999999999E-3</c:v>
                </c:pt>
                <c:pt idx="151">
                  <c:v>3.8419999999999995E-3</c:v>
                </c:pt>
                <c:pt idx="152">
                  <c:v>3.872E-3</c:v>
                </c:pt>
                <c:pt idx="153">
                  <c:v>3.8529999999999997E-3</c:v>
                </c:pt>
                <c:pt idx="154">
                  <c:v>3.8885000000000005E-3</c:v>
                </c:pt>
                <c:pt idx="155">
                  <c:v>3.9274999999999996E-3</c:v>
                </c:pt>
                <c:pt idx="156">
                  <c:v>3.9199999999999999E-3</c:v>
                </c:pt>
                <c:pt idx="157">
                  <c:v>3.9429999999999995E-3</c:v>
                </c:pt>
                <c:pt idx="158">
                  <c:v>3.9884999999999999E-3</c:v>
                </c:pt>
                <c:pt idx="159">
                  <c:v>3.9799999999999992E-3</c:v>
                </c:pt>
                <c:pt idx="160">
                  <c:v>3.9639999999999996E-3</c:v>
                </c:pt>
                <c:pt idx="161">
                  <c:v>4.001499999999999E-3</c:v>
                </c:pt>
                <c:pt idx="162">
                  <c:v>3.9784999999999994E-3</c:v>
                </c:pt>
                <c:pt idx="163">
                  <c:v>4.0254999999999996E-3</c:v>
                </c:pt>
                <c:pt idx="164">
                  <c:v>4.071E-3</c:v>
                </c:pt>
                <c:pt idx="165">
                  <c:v>4.0514999999999995E-3</c:v>
                </c:pt>
                <c:pt idx="166">
                  <c:v>4.0749999999999996E-3</c:v>
                </c:pt>
                <c:pt idx="167">
                  <c:v>4.0959999999999989E-3</c:v>
                </c:pt>
                <c:pt idx="168">
                  <c:v>4.1624999999999995E-3</c:v>
                </c:pt>
                <c:pt idx="169">
                  <c:v>4.1984999999999991E-3</c:v>
                </c:pt>
                <c:pt idx="170">
                  <c:v>4.2164999999999989E-3</c:v>
                </c:pt>
                <c:pt idx="171">
                  <c:v>4.2574999999999983E-3</c:v>
                </c:pt>
                <c:pt idx="172">
                  <c:v>4.233999999999999E-3</c:v>
                </c:pt>
                <c:pt idx="173">
                  <c:v>4.2994999999999986E-3</c:v>
                </c:pt>
                <c:pt idx="174">
                  <c:v>4.3904999999999986E-3</c:v>
                </c:pt>
                <c:pt idx="175">
                  <c:v>4.4534999999999983E-3</c:v>
                </c:pt>
                <c:pt idx="176">
                  <c:v>4.4654999999999999E-3</c:v>
                </c:pt>
                <c:pt idx="177">
                  <c:v>4.435999999999999E-3</c:v>
                </c:pt>
                <c:pt idx="178">
                  <c:v>4.4489999999999981E-3</c:v>
                </c:pt>
                <c:pt idx="179">
                  <c:v>4.4580000000000002E-3</c:v>
                </c:pt>
                <c:pt idx="180">
                  <c:v>4.4544999999999993E-3</c:v>
                </c:pt>
                <c:pt idx="181">
                  <c:v>4.452499999999999E-3</c:v>
                </c:pt>
                <c:pt idx="182">
                  <c:v>4.4795E-3</c:v>
                </c:pt>
                <c:pt idx="183">
                  <c:v>4.5024999999999996E-3</c:v>
                </c:pt>
                <c:pt idx="184">
                  <c:v>4.540999999999999E-3</c:v>
                </c:pt>
                <c:pt idx="185">
                  <c:v>4.5624999999999988E-3</c:v>
                </c:pt>
                <c:pt idx="186">
                  <c:v>4.6124999999999994E-3</c:v>
                </c:pt>
                <c:pt idx="187">
                  <c:v>4.6104999999999991E-3</c:v>
                </c:pt>
                <c:pt idx="188">
                  <c:v>4.6364999999999991E-3</c:v>
                </c:pt>
                <c:pt idx="189">
                  <c:v>4.6889999999999987E-3</c:v>
                </c:pt>
                <c:pt idx="190">
                  <c:v>4.7339999999999995E-3</c:v>
                </c:pt>
                <c:pt idx="191">
                  <c:v>4.7564999999999994E-3</c:v>
                </c:pt>
                <c:pt idx="192">
                  <c:v>4.7945000000000002E-3</c:v>
                </c:pt>
                <c:pt idx="193">
                  <c:v>4.8285000000000003E-3</c:v>
                </c:pt>
                <c:pt idx="194">
                  <c:v>4.8334999999999993E-3</c:v>
                </c:pt>
                <c:pt idx="195">
                  <c:v>4.8424999999999987E-3</c:v>
                </c:pt>
                <c:pt idx="196">
                  <c:v>4.8700000000000002E-3</c:v>
                </c:pt>
                <c:pt idx="197">
                  <c:v>4.8884999999999996E-3</c:v>
                </c:pt>
                <c:pt idx="198">
                  <c:v>4.9429999999999995E-3</c:v>
                </c:pt>
                <c:pt idx="199">
                  <c:v>4.9779999999999998E-3</c:v>
                </c:pt>
                <c:pt idx="200">
                  <c:v>5.0434999999999994E-3</c:v>
                </c:pt>
                <c:pt idx="201">
                  <c:v>5.1059999999999994E-3</c:v>
                </c:pt>
                <c:pt idx="202">
                  <c:v>5.1699999999999992E-3</c:v>
                </c:pt>
                <c:pt idx="203">
                  <c:v>5.2074999999999995E-3</c:v>
                </c:pt>
                <c:pt idx="204">
                  <c:v>5.210499999999999E-3</c:v>
                </c:pt>
                <c:pt idx="205">
                  <c:v>5.3009999999999993E-3</c:v>
                </c:pt>
                <c:pt idx="206">
                  <c:v>5.3969999999999982E-3</c:v>
                </c:pt>
                <c:pt idx="207">
                  <c:v>5.4544999999999984E-3</c:v>
                </c:pt>
                <c:pt idx="208">
                  <c:v>5.4964999999999988E-3</c:v>
                </c:pt>
                <c:pt idx="209">
                  <c:v>5.5434999999999989E-3</c:v>
                </c:pt>
                <c:pt idx="210">
                  <c:v>5.5754999999999997E-3</c:v>
                </c:pt>
                <c:pt idx="211">
                  <c:v>5.6010000000000001E-3</c:v>
                </c:pt>
                <c:pt idx="212">
                  <c:v>5.6194999999999995E-3</c:v>
                </c:pt>
                <c:pt idx="213">
                  <c:v>5.6755E-3</c:v>
                </c:pt>
                <c:pt idx="214">
                  <c:v>5.6910000000000007E-3</c:v>
                </c:pt>
                <c:pt idx="215">
                  <c:v>5.7045000000000004E-3</c:v>
                </c:pt>
                <c:pt idx="216">
                  <c:v>5.7604999999999991E-3</c:v>
                </c:pt>
                <c:pt idx="217">
                  <c:v>5.7879999999999997E-3</c:v>
                </c:pt>
                <c:pt idx="218">
                  <c:v>5.7970000000000009E-3</c:v>
                </c:pt>
                <c:pt idx="219">
                  <c:v>5.8930000000000015E-3</c:v>
                </c:pt>
                <c:pt idx="220">
                  <c:v>5.8755000000000014E-3</c:v>
                </c:pt>
                <c:pt idx="221">
                  <c:v>5.9665000000000013E-3</c:v>
                </c:pt>
                <c:pt idx="222">
                  <c:v>5.9710000000000015E-3</c:v>
                </c:pt>
                <c:pt idx="223">
                  <c:v>5.9905000000000019E-3</c:v>
                </c:pt>
                <c:pt idx="224">
                  <c:v>6.0040000000000015E-3</c:v>
                </c:pt>
                <c:pt idx="225">
                  <c:v>6.0765000000000012E-3</c:v>
                </c:pt>
                <c:pt idx="226">
                  <c:v>6.0889999999999998E-3</c:v>
                </c:pt>
                <c:pt idx="227">
                  <c:v>6.1220000000000007E-3</c:v>
                </c:pt>
                <c:pt idx="228">
                  <c:v>6.2104999999999999E-3</c:v>
                </c:pt>
                <c:pt idx="229">
                  <c:v>6.2309999999999996E-3</c:v>
                </c:pt>
                <c:pt idx="230">
                  <c:v>6.2810000000000001E-3</c:v>
                </c:pt>
                <c:pt idx="231">
                  <c:v>6.3324999999999987E-3</c:v>
                </c:pt>
                <c:pt idx="232">
                  <c:v>6.3919999999999984E-3</c:v>
                </c:pt>
                <c:pt idx="233">
                  <c:v>6.4544999999999976E-3</c:v>
                </c:pt>
                <c:pt idx="234">
                  <c:v>6.490499999999998E-3</c:v>
                </c:pt>
                <c:pt idx="235">
                  <c:v>6.5474999999999986E-3</c:v>
                </c:pt>
                <c:pt idx="236">
                  <c:v>6.6209999999999967E-3</c:v>
                </c:pt>
                <c:pt idx="237">
                  <c:v>6.5934999999999987E-3</c:v>
                </c:pt>
                <c:pt idx="238">
                  <c:v>6.6694999999999992E-3</c:v>
                </c:pt>
                <c:pt idx="239">
                  <c:v>6.7179999999999983E-3</c:v>
                </c:pt>
                <c:pt idx="240">
                  <c:v>6.7509999999999983E-3</c:v>
                </c:pt>
                <c:pt idx="241">
                  <c:v>6.6959999999999988E-3</c:v>
                </c:pt>
                <c:pt idx="242">
                  <c:v>6.7479999999999971E-3</c:v>
                </c:pt>
                <c:pt idx="243">
                  <c:v>6.8059999999999987E-3</c:v>
                </c:pt>
                <c:pt idx="244">
                  <c:v>6.8514999999999956E-3</c:v>
                </c:pt>
                <c:pt idx="245">
                  <c:v>6.9274999999999988E-3</c:v>
                </c:pt>
                <c:pt idx="246">
                  <c:v>6.948999999999996E-3</c:v>
                </c:pt>
                <c:pt idx="247">
                  <c:v>6.9474999999999979E-3</c:v>
                </c:pt>
                <c:pt idx="248">
                  <c:v>6.9694999999999974E-3</c:v>
                </c:pt>
                <c:pt idx="249">
                  <c:v>6.975999999999997E-3</c:v>
                </c:pt>
                <c:pt idx="250">
                  <c:v>6.9204999999999961E-3</c:v>
                </c:pt>
                <c:pt idx="251">
                  <c:v>6.9474999999999945E-3</c:v>
                </c:pt>
                <c:pt idx="252">
                  <c:v>6.942999999999996E-3</c:v>
                </c:pt>
                <c:pt idx="253">
                  <c:v>6.942999999999996E-3</c:v>
                </c:pt>
                <c:pt idx="254">
                  <c:v>6.9384999999999968E-3</c:v>
                </c:pt>
                <c:pt idx="255">
                  <c:v>6.909999999999996E-3</c:v>
                </c:pt>
                <c:pt idx="256">
                  <c:v>6.8999999999999947E-3</c:v>
                </c:pt>
                <c:pt idx="257">
                  <c:v>6.9199999999999947E-3</c:v>
                </c:pt>
                <c:pt idx="258">
                  <c:v>6.9084999999999954E-3</c:v>
                </c:pt>
                <c:pt idx="259">
                  <c:v>6.917499999999994E-3</c:v>
                </c:pt>
                <c:pt idx="260">
                  <c:v>6.9814999999999938E-3</c:v>
                </c:pt>
                <c:pt idx="261">
                  <c:v>6.9474999999999953E-3</c:v>
                </c:pt>
                <c:pt idx="262">
                  <c:v>6.9624999999999947E-3</c:v>
                </c:pt>
                <c:pt idx="263">
                  <c:v>7.0314999999999935E-3</c:v>
                </c:pt>
                <c:pt idx="264">
                  <c:v>7.052999999999995E-3</c:v>
                </c:pt>
                <c:pt idx="265">
                  <c:v>7.1644999999999947E-3</c:v>
                </c:pt>
                <c:pt idx="266">
                  <c:v>7.1869999999999937E-3</c:v>
                </c:pt>
                <c:pt idx="267">
                  <c:v>7.2034999999999964E-3</c:v>
                </c:pt>
                <c:pt idx="268">
                  <c:v>7.2109999999999943E-3</c:v>
                </c:pt>
                <c:pt idx="269">
                  <c:v>7.245499999999995E-3</c:v>
                </c:pt>
                <c:pt idx="270">
                  <c:v>7.3069999999999958E-3</c:v>
                </c:pt>
                <c:pt idx="271">
                  <c:v>7.3199999999999958E-3</c:v>
                </c:pt>
                <c:pt idx="272">
                  <c:v>7.3909999999999965E-3</c:v>
                </c:pt>
                <c:pt idx="273">
                  <c:v>7.4509999999999967E-3</c:v>
                </c:pt>
                <c:pt idx="274">
                  <c:v>7.5079999999999947E-3</c:v>
                </c:pt>
                <c:pt idx="275">
                  <c:v>7.5769999999999961E-3</c:v>
                </c:pt>
                <c:pt idx="276">
                  <c:v>7.6374999999999959E-3</c:v>
                </c:pt>
                <c:pt idx="277">
                  <c:v>7.695499999999994E-3</c:v>
                </c:pt>
                <c:pt idx="278">
                  <c:v>7.6979999999999956E-3</c:v>
                </c:pt>
                <c:pt idx="279">
                  <c:v>7.7459999999999959E-3</c:v>
                </c:pt>
                <c:pt idx="280">
                  <c:v>7.8354999999999952E-3</c:v>
                </c:pt>
                <c:pt idx="281">
                  <c:v>7.8719999999999953E-3</c:v>
                </c:pt>
                <c:pt idx="282">
                  <c:v>7.8904999999999965E-3</c:v>
                </c:pt>
                <c:pt idx="283">
                  <c:v>7.9124999999999959E-3</c:v>
                </c:pt>
                <c:pt idx="284">
                  <c:v>8.0374999999999978E-3</c:v>
                </c:pt>
                <c:pt idx="285">
                  <c:v>8.119999999999997E-3</c:v>
                </c:pt>
                <c:pt idx="286">
                  <c:v>8.177999999999996E-3</c:v>
                </c:pt>
                <c:pt idx="287">
                  <c:v>8.2244999999999974E-3</c:v>
                </c:pt>
                <c:pt idx="288">
                  <c:v>8.2779999999999972E-3</c:v>
                </c:pt>
                <c:pt idx="289">
                  <c:v>8.3069999999999949E-3</c:v>
                </c:pt>
                <c:pt idx="290">
                  <c:v>8.3634999999999977E-3</c:v>
                </c:pt>
                <c:pt idx="291">
                  <c:v>8.4189999999999977E-3</c:v>
                </c:pt>
                <c:pt idx="292">
                  <c:v>8.4419999999999981E-3</c:v>
                </c:pt>
                <c:pt idx="293">
                  <c:v>8.4649999999999968E-3</c:v>
                </c:pt>
                <c:pt idx="294">
                  <c:v>8.4989999999999979E-3</c:v>
                </c:pt>
                <c:pt idx="295">
                  <c:v>8.537999999999997E-3</c:v>
                </c:pt>
                <c:pt idx="296">
                  <c:v>8.5534999999999986E-3</c:v>
                </c:pt>
                <c:pt idx="297">
                  <c:v>8.6370000000000006E-3</c:v>
                </c:pt>
                <c:pt idx="298">
                  <c:v>8.7079999999999987E-3</c:v>
                </c:pt>
                <c:pt idx="299">
                  <c:v>8.7445000000000005E-3</c:v>
                </c:pt>
                <c:pt idx="300">
                  <c:v>8.7290000000000006E-3</c:v>
                </c:pt>
                <c:pt idx="301">
                  <c:v>8.8355000000000013E-3</c:v>
                </c:pt>
                <c:pt idx="302">
                  <c:v>8.8635000000000016E-3</c:v>
                </c:pt>
                <c:pt idx="303">
                  <c:v>8.9325000000000012E-3</c:v>
                </c:pt>
                <c:pt idx="304">
                  <c:v>8.9565000000000009E-3</c:v>
                </c:pt>
                <c:pt idx="305">
                  <c:v>9.0560000000000015E-3</c:v>
                </c:pt>
                <c:pt idx="306">
                  <c:v>9.0889999999999999E-3</c:v>
                </c:pt>
                <c:pt idx="307">
                  <c:v>9.1324999999999983E-3</c:v>
                </c:pt>
                <c:pt idx="308">
                  <c:v>9.1200000000000014E-3</c:v>
                </c:pt>
                <c:pt idx="309">
                  <c:v>9.1555000000000022E-3</c:v>
                </c:pt>
                <c:pt idx="310">
                  <c:v>9.1660000000000005E-3</c:v>
                </c:pt>
                <c:pt idx="311">
                  <c:v>9.1450000000000004E-3</c:v>
                </c:pt>
                <c:pt idx="312">
                  <c:v>9.159500000000001E-3</c:v>
                </c:pt>
                <c:pt idx="313">
                  <c:v>9.167500000000002E-3</c:v>
                </c:pt>
                <c:pt idx="314">
                  <c:v>9.1595000000000027E-3</c:v>
                </c:pt>
                <c:pt idx="315">
                  <c:v>9.185500000000001E-3</c:v>
                </c:pt>
                <c:pt idx="316">
                  <c:v>9.2365000000000017E-3</c:v>
                </c:pt>
                <c:pt idx="317">
                  <c:v>9.2380000000000014E-3</c:v>
                </c:pt>
                <c:pt idx="318">
                  <c:v>9.2660000000000017E-3</c:v>
                </c:pt>
                <c:pt idx="319">
                  <c:v>9.277500000000001E-3</c:v>
                </c:pt>
                <c:pt idx="320">
                  <c:v>9.2675000000000014E-3</c:v>
                </c:pt>
                <c:pt idx="321">
                  <c:v>9.2344999999999997E-3</c:v>
                </c:pt>
                <c:pt idx="322">
                  <c:v>9.2630000000000004E-3</c:v>
                </c:pt>
                <c:pt idx="323">
                  <c:v>9.2795000000000013E-3</c:v>
                </c:pt>
                <c:pt idx="324">
                  <c:v>9.2800000000000018E-3</c:v>
                </c:pt>
                <c:pt idx="325">
                  <c:v>9.330500000000002E-3</c:v>
                </c:pt>
                <c:pt idx="326">
                  <c:v>9.3970000000000008E-3</c:v>
                </c:pt>
                <c:pt idx="327">
                  <c:v>9.4330000000000021E-3</c:v>
                </c:pt>
                <c:pt idx="328">
                  <c:v>9.4340000000000014E-3</c:v>
                </c:pt>
                <c:pt idx="329">
                  <c:v>9.415500000000002E-3</c:v>
                </c:pt>
                <c:pt idx="330">
                  <c:v>9.4480000000000015E-3</c:v>
                </c:pt>
                <c:pt idx="331">
                  <c:v>9.4335000000000009E-3</c:v>
                </c:pt>
                <c:pt idx="332">
                  <c:v>9.4730000000000005E-3</c:v>
                </c:pt>
                <c:pt idx="333">
                  <c:v>9.529000000000001E-3</c:v>
                </c:pt>
                <c:pt idx="334">
                  <c:v>9.5499999999999995E-3</c:v>
                </c:pt>
                <c:pt idx="335">
                  <c:v>9.5770000000000004E-3</c:v>
                </c:pt>
                <c:pt idx="336">
                  <c:v>9.5830000000000012E-3</c:v>
                </c:pt>
                <c:pt idx="337">
                  <c:v>9.6029999999999987E-3</c:v>
                </c:pt>
                <c:pt idx="338">
                  <c:v>9.6089999999999995E-3</c:v>
                </c:pt>
                <c:pt idx="339">
                  <c:v>9.6079999999999985E-3</c:v>
                </c:pt>
                <c:pt idx="340">
                  <c:v>9.6134999999999988E-3</c:v>
                </c:pt>
                <c:pt idx="341">
                  <c:v>9.5979999999999989E-3</c:v>
                </c:pt>
                <c:pt idx="342">
                  <c:v>9.6209999999999976E-3</c:v>
                </c:pt>
                <c:pt idx="343">
                  <c:v>9.6259999999999991E-3</c:v>
                </c:pt>
                <c:pt idx="344">
                  <c:v>9.6379999999999973E-3</c:v>
                </c:pt>
                <c:pt idx="345">
                  <c:v>9.639499999999997E-3</c:v>
                </c:pt>
                <c:pt idx="346">
                  <c:v>9.6424999999999966E-3</c:v>
                </c:pt>
                <c:pt idx="347">
                  <c:v>9.6299999999999979E-3</c:v>
                </c:pt>
                <c:pt idx="348">
                  <c:v>9.6299999999999962E-3</c:v>
                </c:pt>
                <c:pt idx="349">
                  <c:v>9.6249999999999981E-3</c:v>
                </c:pt>
                <c:pt idx="350">
                  <c:v>9.6249999999999981E-3</c:v>
                </c:pt>
                <c:pt idx="351">
                  <c:v>9.6504999999999994E-3</c:v>
                </c:pt>
                <c:pt idx="352">
                  <c:v>9.6939999999999978E-3</c:v>
                </c:pt>
                <c:pt idx="353">
                  <c:v>9.7459999999999977E-3</c:v>
                </c:pt>
                <c:pt idx="354">
                  <c:v>9.8009999999999955E-3</c:v>
                </c:pt>
                <c:pt idx="355">
                  <c:v>9.7884999999999969E-3</c:v>
                </c:pt>
                <c:pt idx="356">
                  <c:v>9.8404999999999951E-3</c:v>
                </c:pt>
                <c:pt idx="357">
                  <c:v>9.8799999999999982E-3</c:v>
                </c:pt>
                <c:pt idx="358">
                  <c:v>9.8744999999999979E-3</c:v>
                </c:pt>
                <c:pt idx="359">
                  <c:v>9.9704999999999985E-3</c:v>
                </c:pt>
                <c:pt idx="360">
                  <c:v>1.0003499999999999E-2</c:v>
                </c:pt>
                <c:pt idx="361">
                  <c:v>1.0034499999999997E-2</c:v>
                </c:pt>
                <c:pt idx="362">
                  <c:v>1.0064999999999998E-2</c:v>
                </c:pt>
                <c:pt idx="363">
                  <c:v>1.0056999999999996E-2</c:v>
                </c:pt>
                <c:pt idx="364">
                  <c:v>1.0049499999999996E-2</c:v>
                </c:pt>
                <c:pt idx="365">
                  <c:v>1.0100999999999995E-2</c:v>
                </c:pt>
                <c:pt idx="366">
                  <c:v>1.0128499999999995E-2</c:v>
                </c:pt>
                <c:pt idx="367">
                  <c:v>1.0174499999999998E-2</c:v>
                </c:pt>
                <c:pt idx="368">
                  <c:v>1.0249999999999999E-2</c:v>
                </c:pt>
                <c:pt idx="369">
                  <c:v>1.0300999999999998E-2</c:v>
                </c:pt>
                <c:pt idx="370">
                  <c:v>1.0307999999999999E-2</c:v>
                </c:pt>
                <c:pt idx="371">
                  <c:v>1.0308499999999996E-2</c:v>
                </c:pt>
                <c:pt idx="372">
                  <c:v>1.0356499999999996E-2</c:v>
                </c:pt>
                <c:pt idx="373">
                  <c:v>1.0371499999999999E-2</c:v>
                </c:pt>
                <c:pt idx="374">
                  <c:v>1.0360499999999996E-2</c:v>
                </c:pt>
                <c:pt idx="375">
                  <c:v>1.0382999999999998E-2</c:v>
                </c:pt>
                <c:pt idx="376">
                  <c:v>1.0397999999999996E-2</c:v>
                </c:pt>
                <c:pt idx="377">
                  <c:v>1.0454499999999995E-2</c:v>
                </c:pt>
                <c:pt idx="378">
                  <c:v>1.0480999999999996E-2</c:v>
                </c:pt>
                <c:pt idx="379">
                  <c:v>1.0488499999999994E-2</c:v>
                </c:pt>
                <c:pt idx="380">
                  <c:v>1.0489999999999994E-2</c:v>
                </c:pt>
                <c:pt idx="381">
                  <c:v>1.0483499999999995E-2</c:v>
                </c:pt>
                <c:pt idx="382">
                  <c:v>1.0526999999999998E-2</c:v>
                </c:pt>
                <c:pt idx="383">
                  <c:v>1.0534999999999996E-2</c:v>
                </c:pt>
                <c:pt idx="384">
                  <c:v>1.0552499999999994E-2</c:v>
                </c:pt>
                <c:pt idx="385">
                  <c:v>1.0574999999999994E-2</c:v>
                </c:pt>
                <c:pt idx="386">
                  <c:v>1.0537499999999995E-2</c:v>
                </c:pt>
                <c:pt idx="387">
                  <c:v>1.0563999999999995E-2</c:v>
                </c:pt>
                <c:pt idx="388">
                  <c:v>1.0559499999999998E-2</c:v>
                </c:pt>
                <c:pt idx="389">
                  <c:v>1.0581999999999996E-2</c:v>
                </c:pt>
                <c:pt idx="390">
                  <c:v>1.0587499999999994E-2</c:v>
                </c:pt>
                <c:pt idx="391">
                  <c:v>1.0592999999999995E-2</c:v>
                </c:pt>
                <c:pt idx="392">
                  <c:v>1.0601999999999993E-2</c:v>
                </c:pt>
                <c:pt idx="393">
                  <c:v>1.0599499999999993E-2</c:v>
                </c:pt>
                <c:pt idx="394">
                  <c:v>1.0615999999999992E-2</c:v>
                </c:pt>
                <c:pt idx="395">
                  <c:v>1.0628999999999993E-2</c:v>
                </c:pt>
                <c:pt idx="396">
                  <c:v>1.0611499999999994E-2</c:v>
                </c:pt>
                <c:pt idx="397">
                  <c:v>1.0596499999999993E-2</c:v>
                </c:pt>
                <c:pt idx="398">
                  <c:v>1.0598999999999994E-2</c:v>
                </c:pt>
                <c:pt idx="399">
                  <c:v>1.0620999999999993E-2</c:v>
                </c:pt>
                <c:pt idx="400">
                  <c:v>1.0633499999999994E-2</c:v>
                </c:pt>
                <c:pt idx="401">
                  <c:v>1.0594999999999992E-2</c:v>
                </c:pt>
                <c:pt idx="402">
                  <c:v>1.0577999999999994E-2</c:v>
                </c:pt>
                <c:pt idx="403">
                  <c:v>1.0588999999999994E-2</c:v>
                </c:pt>
                <c:pt idx="404">
                  <c:v>1.0636999999999994E-2</c:v>
                </c:pt>
                <c:pt idx="405">
                  <c:v>1.0651499999999996E-2</c:v>
                </c:pt>
                <c:pt idx="406">
                  <c:v>1.0597499999999989E-2</c:v>
                </c:pt>
                <c:pt idx="407">
                  <c:v>1.0596999999999992E-2</c:v>
                </c:pt>
                <c:pt idx="408">
                  <c:v>1.0649999999999993E-2</c:v>
                </c:pt>
                <c:pt idx="409">
                  <c:v>1.0636999999999997E-2</c:v>
                </c:pt>
                <c:pt idx="410">
                  <c:v>1.0648999999999995E-2</c:v>
                </c:pt>
                <c:pt idx="411">
                  <c:v>1.0666999999999996E-2</c:v>
                </c:pt>
                <c:pt idx="412">
                  <c:v>1.0668999999999994E-2</c:v>
                </c:pt>
                <c:pt idx="413">
                  <c:v>1.0671499999999995E-2</c:v>
                </c:pt>
                <c:pt idx="414">
                  <c:v>1.0688499999999995E-2</c:v>
                </c:pt>
                <c:pt idx="415">
                  <c:v>1.0698999999999993E-2</c:v>
                </c:pt>
                <c:pt idx="416">
                  <c:v>1.0689499999999994E-2</c:v>
                </c:pt>
                <c:pt idx="417">
                  <c:v>1.0687499999999994E-2</c:v>
                </c:pt>
                <c:pt idx="418">
                  <c:v>1.0697999999999994E-2</c:v>
                </c:pt>
                <c:pt idx="419">
                  <c:v>1.0673999999999993E-2</c:v>
                </c:pt>
                <c:pt idx="420">
                  <c:v>1.0688499999999991E-2</c:v>
                </c:pt>
                <c:pt idx="421">
                  <c:v>1.0726499999999995E-2</c:v>
                </c:pt>
                <c:pt idx="422">
                  <c:v>1.0723999999999994E-2</c:v>
                </c:pt>
                <c:pt idx="423">
                  <c:v>1.0756499999999993E-2</c:v>
                </c:pt>
                <c:pt idx="424">
                  <c:v>1.0764999999999993E-2</c:v>
                </c:pt>
                <c:pt idx="425">
                  <c:v>1.0767499999999996E-2</c:v>
                </c:pt>
                <c:pt idx="426">
                  <c:v>1.0797499999999995E-2</c:v>
                </c:pt>
                <c:pt idx="427">
                  <c:v>1.0798999999999996E-2</c:v>
                </c:pt>
                <c:pt idx="428">
                  <c:v>1.0772499999999996E-2</c:v>
                </c:pt>
                <c:pt idx="429">
                  <c:v>1.0769999999999997E-2</c:v>
                </c:pt>
                <c:pt idx="430">
                  <c:v>1.0794499999999999E-2</c:v>
                </c:pt>
                <c:pt idx="431">
                  <c:v>1.0821499999999998E-2</c:v>
                </c:pt>
                <c:pt idx="432">
                  <c:v>1.0995E-2</c:v>
                </c:pt>
                <c:pt idx="433">
                  <c:v>1.1018499999999997E-2</c:v>
                </c:pt>
                <c:pt idx="434">
                  <c:v>1.1012999999999997E-2</c:v>
                </c:pt>
                <c:pt idx="435">
                  <c:v>1.0984499999999999E-2</c:v>
                </c:pt>
                <c:pt idx="436">
                  <c:v>1.0993499999999996E-2</c:v>
                </c:pt>
                <c:pt idx="437">
                  <c:v>1.1024999999999997E-2</c:v>
                </c:pt>
                <c:pt idx="438">
                  <c:v>1.1051999999999996E-2</c:v>
                </c:pt>
                <c:pt idx="439">
                  <c:v>1.1062999999999996E-2</c:v>
                </c:pt>
                <c:pt idx="440">
                  <c:v>1.1066999999999995E-2</c:v>
                </c:pt>
                <c:pt idx="441">
                  <c:v>1.1116499999999996E-2</c:v>
                </c:pt>
                <c:pt idx="442">
                  <c:v>1.1134499999999993E-2</c:v>
                </c:pt>
                <c:pt idx="443">
                  <c:v>1.1128499999999993E-2</c:v>
                </c:pt>
                <c:pt idx="444">
                  <c:v>1.1110499999999992E-2</c:v>
                </c:pt>
                <c:pt idx="445">
                  <c:v>1.1098499999999994E-2</c:v>
                </c:pt>
                <c:pt idx="446">
                  <c:v>1.1106499999999995E-2</c:v>
                </c:pt>
                <c:pt idx="447">
                  <c:v>1.1126499999999999E-2</c:v>
                </c:pt>
                <c:pt idx="448">
                  <c:v>1.1146999999999997E-2</c:v>
                </c:pt>
                <c:pt idx="449">
                  <c:v>1.1161999999999997E-2</c:v>
                </c:pt>
                <c:pt idx="450">
                  <c:v>1.1237999999999996E-2</c:v>
                </c:pt>
                <c:pt idx="451">
                  <c:v>1.1255499999999996E-2</c:v>
                </c:pt>
                <c:pt idx="452">
                  <c:v>1.1246999999999998E-2</c:v>
                </c:pt>
                <c:pt idx="453">
                  <c:v>1.1267499999999995E-2</c:v>
                </c:pt>
                <c:pt idx="454">
                  <c:v>1.1280999999999996E-2</c:v>
                </c:pt>
                <c:pt idx="455">
                  <c:v>1.1295499999999997E-2</c:v>
                </c:pt>
                <c:pt idx="456">
                  <c:v>1.1308999999999998E-2</c:v>
                </c:pt>
                <c:pt idx="457">
                  <c:v>1.1331999999999995E-2</c:v>
                </c:pt>
                <c:pt idx="458">
                  <c:v>1.1380999999999995E-2</c:v>
                </c:pt>
                <c:pt idx="459">
                  <c:v>1.1425499999999995E-2</c:v>
                </c:pt>
                <c:pt idx="460">
                  <c:v>1.1433499999999996E-2</c:v>
                </c:pt>
                <c:pt idx="461">
                  <c:v>1.1464499999999997E-2</c:v>
                </c:pt>
                <c:pt idx="462">
                  <c:v>1.1485999999999996E-2</c:v>
                </c:pt>
                <c:pt idx="463">
                  <c:v>1.1480999999999996E-2</c:v>
                </c:pt>
                <c:pt idx="464">
                  <c:v>1.1492999999999996E-2</c:v>
                </c:pt>
                <c:pt idx="465">
                  <c:v>1.1498999999999997E-2</c:v>
                </c:pt>
                <c:pt idx="466">
                  <c:v>1.15245E-2</c:v>
                </c:pt>
                <c:pt idx="467">
                  <c:v>1.1533E-2</c:v>
                </c:pt>
                <c:pt idx="468">
                  <c:v>1.15595E-2</c:v>
                </c:pt>
                <c:pt idx="469">
                  <c:v>1.1589000000000002E-2</c:v>
                </c:pt>
                <c:pt idx="470">
                  <c:v>1.15925E-2</c:v>
                </c:pt>
                <c:pt idx="471">
                  <c:v>1.1613E-2</c:v>
                </c:pt>
                <c:pt idx="472">
                  <c:v>1.16285E-2</c:v>
                </c:pt>
                <c:pt idx="473">
                  <c:v>1.1618999999999997E-2</c:v>
                </c:pt>
                <c:pt idx="474">
                  <c:v>1.1621999999999999E-2</c:v>
                </c:pt>
                <c:pt idx="475">
                  <c:v>1.1638499999999998E-2</c:v>
                </c:pt>
                <c:pt idx="476">
                  <c:v>1.1650999999999998E-2</c:v>
                </c:pt>
                <c:pt idx="477">
                  <c:v>1.1635499999999998E-2</c:v>
                </c:pt>
                <c:pt idx="478">
                  <c:v>1.1659000000000001E-2</c:v>
                </c:pt>
                <c:pt idx="479">
                  <c:v>1.1653E-2</c:v>
                </c:pt>
                <c:pt idx="480">
                  <c:v>1.1672E-2</c:v>
                </c:pt>
                <c:pt idx="481">
                  <c:v>1.1700499999999997E-2</c:v>
                </c:pt>
                <c:pt idx="482">
                  <c:v>1.1716999999999998E-2</c:v>
                </c:pt>
                <c:pt idx="483">
                  <c:v>1.1740500000000001E-2</c:v>
                </c:pt>
                <c:pt idx="484">
                  <c:v>1.1722499999999999E-2</c:v>
                </c:pt>
                <c:pt idx="485">
                  <c:v>1.1713999999999995E-2</c:v>
                </c:pt>
                <c:pt idx="486">
                  <c:v>1.1733999999999998E-2</c:v>
                </c:pt>
                <c:pt idx="487">
                  <c:v>1.1754499999999996E-2</c:v>
                </c:pt>
                <c:pt idx="488">
                  <c:v>1.1751499999999993E-2</c:v>
                </c:pt>
                <c:pt idx="489">
                  <c:v>1.1767499999999993E-2</c:v>
                </c:pt>
                <c:pt idx="490">
                  <c:v>1.1764499999999997E-2</c:v>
                </c:pt>
                <c:pt idx="491">
                  <c:v>1.1751499999999996E-2</c:v>
                </c:pt>
                <c:pt idx="492">
                  <c:v>1.1768999999999996E-2</c:v>
                </c:pt>
                <c:pt idx="493">
                  <c:v>1.1790499999999997E-2</c:v>
                </c:pt>
                <c:pt idx="494">
                  <c:v>1.1818999999999998E-2</c:v>
                </c:pt>
                <c:pt idx="495">
                  <c:v>1.1828499999999999E-2</c:v>
                </c:pt>
                <c:pt idx="496">
                  <c:v>1.1859999999999999E-2</c:v>
                </c:pt>
                <c:pt idx="497">
                  <c:v>1.18505E-2</c:v>
                </c:pt>
                <c:pt idx="498">
                  <c:v>1.1857499999999998E-2</c:v>
                </c:pt>
                <c:pt idx="499">
                  <c:v>1.1878E-2</c:v>
                </c:pt>
                <c:pt idx="500">
                  <c:v>1.1919499999999996E-2</c:v>
                </c:pt>
                <c:pt idx="501">
                  <c:v>1.1920999999999998E-2</c:v>
                </c:pt>
                <c:pt idx="502">
                  <c:v>1.1916499999999997E-2</c:v>
                </c:pt>
                <c:pt idx="503">
                  <c:v>1.1913499999999999E-2</c:v>
                </c:pt>
                <c:pt idx="504">
                  <c:v>1.1909999999999999E-2</c:v>
                </c:pt>
                <c:pt idx="505">
                  <c:v>1.1902499999999998E-2</c:v>
                </c:pt>
                <c:pt idx="506">
                  <c:v>1.1914999999999999E-2</c:v>
                </c:pt>
                <c:pt idx="507">
                  <c:v>1.1910499999999999E-2</c:v>
                </c:pt>
                <c:pt idx="508">
                  <c:v>1.1908999999999996E-2</c:v>
                </c:pt>
                <c:pt idx="509">
                  <c:v>1.1942499999999993E-2</c:v>
                </c:pt>
                <c:pt idx="510">
                  <c:v>1.1935999999999997E-2</c:v>
                </c:pt>
                <c:pt idx="511">
                  <c:v>1.1951499999999993E-2</c:v>
                </c:pt>
                <c:pt idx="512">
                  <c:v>1.1979999999999996E-2</c:v>
                </c:pt>
                <c:pt idx="513">
                  <c:v>1.2001499999999998E-2</c:v>
                </c:pt>
                <c:pt idx="514">
                  <c:v>1.2030499999999994E-2</c:v>
                </c:pt>
                <c:pt idx="515">
                  <c:v>1.2029999999999994E-2</c:v>
                </c:pt>
                <c:pt idx="516">
                  <c:v>1.2044999999999993E-2</c:v>
                </c:pt>
                <c:pt idx="517">
                  <c:v>1.2052499999999992E-2</c:v>
                </c:pt>
                <c:pt idx="518">
                  <c:v>1.2089499999999993E-2</c:v>
                </c:pt>
                <c:pt idx="519">
                  <c:v>1.2093999999999994E-2</c:v>
                </c:pt>
                <c:pt idx="520">
                  <c:v>1.2107999999999992E-2</c:v>
                </c:pt>
                <c:pt idx="521">
                  <c:v>1.2106999999999993E-2</c:v>
                </c:pt>
                <c:pt idx="522">
                  <c:v>1.2100499999999991E-2</c:v>
                </c:pt>
                <c:pt idx="523">
                  <c:v>1.211299999999999E-2</c:v>
                </c:pt>
                <c:pt idx="524">
                  <c:v>1.214799999999999E-2</c:v>
                </c:pt>
                <c:pt idx="525">
                  <c:v>1.2180499999999988E-2</c:v>
                </c:pt>
                <c:pt idx="526">
                  <c:v>1.2181499999999987E-2</c:v>
                </c:pt>
                <c:pt idx="527">
                  <c:v>1.2176499999999993E-2</c:v>
                </c:pt>
                <c:pt idx="528">
                  <c:v>1.2186499999999994E-2</c:v>
                </c:pt>
                <c:pt idx="529">
                  <c:v>1.222599999999999E-2</c:v>
                </c:pt>
                <c:pt idx="530">
                  <c:v>1.2230499999999991E-2</c:v>
                </c:pt>
                <c:pt idx="531">
                  <c:v>1.2251499999999992E-2</c:v>
                </c:pt>
                <c:pt idx="532">
                  <c:v>1.2262999999999991E-2</c:v>
                </c:pt>
                <c:pt idx="533">
                  <c:v>1.2257999999999993E-2</c:v>
                </c:pt>
                <c:pt idx="534">
                  <c:v>1.2276499999999994E-2</c:v>
                </c:pt>
                <c:pt idx="535">
                  <c:v>1.2300499999999994E-2</c:v>
                </c:pt>
                <c:pt idx="536">
                  <c:v>1.2320499999999995E-2</c:v>
                </c:pt>
                <c:pt idx="537">
                  <c:v>1.2321999999999994E-2</c:v>
                </c:pt>
                <c:pt idx="538">
                  <c:v>1.2313499999999995E-2</c:v>
                </c:pt>
                <c:pt idx="539">
                  <c:v>1.2317999999999996E-2</c:v>
                </c:pt>
                <c:pt idx="540">
                  <c:v>1.2320499999999996E-2</c:v>
                </c:pt>
                <c:pt idx="541">
                  <c:v>1.2338499999999997E-2</c:v>
                </c:pt>
                <c:pt idx="542">
                  <c:v>1.2331499999999995E-2</c:v>
                </c:pt>
                <c:pt idx="543">
                  <c:v>1.2350999999999999E-2</c:v>
                </c:pt>
                <c:pt idx="544">
                  <c:v>1.2396999999999998E-2</c:v>
                </c:pt>
                <c:pt idx="545">
                  <c:v>1.2423499999999999E-2</c:v>
                </c:pt>
                <c:pt idx="546">
                  <c:v>1.2436999999999998E-2</c:v>
                </c:pt>
                <c:pt idx="547">
                  <c:v>1.2459499999999998E-2</c:v>
                </c:pt>
                <c:pt idx="548">
                  <c:v>1.2448500000000003E-2</c:v>
                </c:pt>
                <c:pt idx="549">
                  <c:v>1.2456E-2</c:v>
                </c:pt>
                <c:pt idx="550">
                  <c:v>1.2486500000000001E-2</c:v>
                </c:pt>
                <c:pt idx="551">
                  <c:v>1.2489500000000001E-2</c:v>
                </c:pt>
                <c:pt idx="552">
                  <c:v>1.2496499999999999E-2</c:v>
                </c:pt>
                <c:pt idx="553">
                  <c:v>1.2514499999999998E-2</c:v>
                </c:pt>
                <c:pt idx="554">
                  <c:v>1.2486999999999996E-2</c:v>
                </c:pt>
                <c:pt idx="555">
                  <c:v>1.2522999999999996E-2</c:v>
                </c:pt>
                <c:pt idx="556">
                  <c:v>1.2518499999999997E-2</c:v>
                </c:pt>
                <c:pt idx="557">
                  <c:v>1.2536499999999996E-2</c:v>
                </c:pt>
                <c:pt idx="558">
                  <c:v>1.2561499999999996E-2</c:v>
                </c:pt>
                <c:pt idx="559">
                  <c:v>1.2527499999999994E-2</c:v>
                </c:pt>
                <c:pt idx="560">
                  <c:v>1.2548999999999992E-2</c:v>
                </c:pt>
                <c:pt idx="561">
                  <c:v>1.2563999999999995E-2</c:v>
                </c:pt>
                <c:pt idx="562">
                  <c:v>1.2589999999999995E-2</c:v>
                </c:pt>
                <c:pt idx="563">
                  <c:v>1.2607999999999994E-2</c:v>
                </c:pt>
                <c:pt idx="564">
                  <c:v>1.2629499999999998E-2</c:v>
                </c:pt>
                <c:pt idx="565">
                  <c:v>1.2624999999999996E-2</c:v>
                </c:pt>
                <c:pt idx="566">
                  <c:v>1.2654499999999996E-2</c:v>
                </c:pt>
                <c:pt idx="567">
                  <c:v>1.2639999999999993E-2</c:v>
                </c:pt>
                <c:pt idx="568">
                  <c:v>1.2607999999999998E-2</c:v>
                </c:pt>
                <c:pt idx="569">
                  <c:v>1.2600499999999997E-2</c:v>
                </c:pt>
                <c:pt idx="570">
                  <c:v>1.2617499999999997E-2</c:v>
                </c:pt>
                <c:pt idx="571">
                  <c:v>1.2625499999999998E-2</c:v>
                </c:pt>
                <c:pt idx="572">
                  <c:v>1.2658499999999996E-2</c:v>
                </c:pt>
                <c:pt idx="573">
                  <c:v>1.2666499999999999E-2</c:v>
                </c:pt>
                <c:pt idx="574">
                  <c:v>1.2686499999999996E-2</c:v>
                </c:pt>
                <c:pt idx="575">
                  <c:v>1.2700499999999995E-2</c:v>
                </c:pt>
                <c:pt idx="576">
                  <c:v>1.2721999999999997E-2</c:v>
                </c:pt>
                <c:pt idx="577">
                  <c:v>1.27195E-2</c:v>
                </c:pt>
                <c:pt idx="578">
                  <c:v>1.2717500000000001E-2</c:v>
                </c:pt>
                <c:pt idx="579">
                  <c:v>1.272E-2</c:v>
                </c:pt>
                <c:pt idx="580">
                  <c:v>1.2721500000000002E-2</c:v>
                </c:pt>
                <c:pt idx="581">
                  <c:v>1.2773000000000001E-2</c:v>
                </c:pt>
                <c:pt idx="582">
                  <c:v>1.2768499999999999E-2</c:v>
                </c:pt>
                <c:pt idx="583">
                  <c:v>1.2799999999999995E-2</c:v>
                </c:pt>
                <c:pt idx="584">
                  <c:v>1.2780499999999997E-2</c:v>
                </c:pt>
                <c:pt idx="585">
                  <c:v>1.2798999999999996E-2</c:v>
                </c:pt>
                <c:pt idx="586">
                  <c:v>1.2838999999999996E-2</c:v>
                </c:pt>
                <c:pt idx="587">
                  <c:v>1.2859499999999994E-2</c:v>
                </c:pt>
                <c:pt idx="588">
                  <c:v>1.2892499999999996E-2</c:v>
                </c:pt>
                <c:pt idx="589">
                  <c:v>1.2902499999999997E-2</c:v>
                </c:pt>
                <c:pt idx="590">
                  <c:v>1.2895499999999997E-2</c:v>
                </c:pt>
                <c:pt idx="591">
                  <c:v>1.2909999999999998E-2</c:v>
                </c:pt>
                <c:pt idx="592">
                  <c:v>1.2923999999999998E-2</c:v>
                </c:pt>
                <c:pt idx="593">
                  <c:v>1.2943999999999997E-2</c:v>
                </c:pt>
                <c:pt idx="594">
                  <c:v>1.2956999999999998E-2</c:v>
                </c:pt>
                <c:pt idx="595">
                  <c:v>1.2980499999999999E-2</c:v>
                </c:pt>
                <c:pt idx="596">
                  <c:v>1.3007999999999999E-2</c:v>
                </c:pt>
                <c:pt idx="597">
                  <c:v>1.30385E-2</c:v>
                </c:pt>
                <c:pt idx="598">
                  <c:v>1.3046E-2</c:v>
                </c:pt>
                <c:pt idx="599">
                  <c:v>1.3066500000000002E-2</c:v>
                </c:pt>
                <c:pt idx="600">
                  <c:v>1.3073000000000003E-2</c:v>
                </c:pt>
                <c:pt idx="601">
                  <c:v>1.3103500000000004E-2</c:v>
                </c:pt>
                <c:pt idx="602">
                  <c:v>1.3106000000000007E-2</c:v>
                </c:pt>
                <c:pt idx="603">
                  <c:v>1.3116500000000005E-2</c:v>
                </c:pt>
                <c:pt idx="604">
                  <c:v>1.3096500000000004E-2</c:v>
                </c:pt>
                <c:pt idx="605">
                  <c:v>1.3067000000000006E-2</c:v>
                </c:pt>
                <c:pt idx="606">
                  <c:v>1.3086000000000004E-2</c:v>
                </c:pt>
                <c:pt idx="607">
                  <c:v>1.3086000000000007E-2</c:v>
                </c:pt>
                <c:pt idx="608">
                  <c:v>1.3063000000000007E-2</c:v>
                </c:pt>
                <c:pt idx="609">
                  <c:v>1.3067000000000006E-2</c:v>
                </c:pt>
                <c:pt idx="610">
                  <c:v>1.3087000000000007E-2</c:v>
                </c:pt>
                <c:pt idx="611">
                  <c:v>1.3094000000000005E-2</c:v>
                </c:pt>
                <c:pt idx="612">
                  <c:v>1.3114000000000006E-2</c:v>
                </c:pt>
                <c:pt idx="613">
                  <c:v>1.3109500000000005E-2</c:v>
                </c:pt>
                <c:pt idx="614">
                  <c:v>1.3129000000000004E-2</c:v>
                </c:pt>
                <c:pt idx="615">
                  <c:v>1.3170000000000006E-2</c:v>
                </c:pt>
                <c:pt idx="616">
                  <c:v>1.3160500000000006E-2</c:v>
                </c:pt>
                <c:pt idx="617">
                  <c:v>1.3161000000000008E-2</c:v>
                </c:pt>
                <c:pt idx="618">
                  <c:v>1.3175000000000006E-2</c:v>
                </c:pt>
                <c:pt idx="619">
                  <c:v>1.3190000000000009E-2</c:v>
                </c:pt>
                <c:pt idx="620">
                  <c:v>1.3195500000000009E-2</c:v>
                </c:pt>
                <c:pt idx="621">
                  <c:v>1.3172000000000007E-2</c:v>
                </c:pt>
                <c:pt idx="622">
                  <c:v>1.3188000000000009E-2</c:v>
                </c:pt>
                <c:pt idx="623">
                  <c:v>1.3184500000000009E-2</c:v>
                </c:pt>
                <c:pt idx="624">
                  <c:v>1.317750000000001E-2</c:v>
                </c:pt>
                <c:pt idx="625">
                  <c:v>1.320650000000001E-2</c:v>
                </c:pt>
                <c:pt idx="626">
                  <c:v>1.3213000000000006E-2</c:v>
                </c:pt>
                <c:pt idx="627">
                  <c:v>1.3231000000000008E-2</c:v>
                </c:pt>
                <c:pt idx="628">
                  <c:v>1.327050000000001E-2</c:v>
                </c:pt>
                <c:pt idx="629">
                  <c:v>1.3294000000000007E-2</c:v>
                </c:pt>
                <c:pt idx="630">
                  <c:v>1.327100000000001E-2</c:v>
                </c:pt>
                <c:pt idx="631">
                  <c:v>1.327250000000001E-2</c:v>
                </c:pt>
                <c:pt idx="632">
                  <c:v>1.3143500000000009E-2</c:v>
                </c:pt>
                <c:pt idx="633">
                  <c:v>1.3161000000000009E-2</c:v>
                </c:pt>
                <c:pt idx="634">
                  <c:v>1.3183000000000009E-2</c:v>
                </c:pt>
                <c:pt idx="635">
                  <c:v>1.3192500000000012E-2</c:v>
                </c:pt>
                <c:pt idx="636">
                  <c:v>1.318450000000001E-2</c:v>
                </c:pt>
                <c:pt idx="637">
                  <c:v>1.3186000000000008E-2</c:v>
                </c:pt>
                <c:pt idx="638">
                  <c:v>1.3190500000000008E-2</c:v>
                </c:pt>
                <c:pt idx="639">
                  <c:v>1.3198500000000009E-2</c:v>
                </c:pt>
                <c:pt idx="640">
                  <c:v>1.3214500000000009E-2</c:v>
                </c:pt>
                <c:pt idx="641">
                  <c:v>1.3230000000000009E-2</c:v>
                </c:pt>
                <c:pt idx="642">
                  <c:v>1.3235500000000009E-2</c:v>
                </c:pt>
                <c:pt idx="643">
                  <c:v>1.3238500000000011E-2</c:v>
                </c:pt>
                <c:pt idx="644">
                  <c:v>1.3255500000000009E-2</c:v>
                </c:pt>
                <c:pt idx="645">
                  <c:v>1.3269000000000008E-2</c:v>
                </c:pt>
                <c:pt idx="646">
                  <c:v>1.3268000000000011E-2</c:v>
                </c:pt>
                <c:pt idx="647">
                  <c:v>1.3281500000000009E-2</c:v>
                </c:pt>
                <c:pt idx="648">
                  <c:v>1.3290000000000008E-2</c:v>
                </c:pt>
                <c:pt idx="649">
                  <c:v>1.3298000000000011E-2</c:v>
                </c:pt>
                <c:pt idx="650">
                  <c:v>1.3296000000000007E-2</c:v>
                </c:pt>
                <c:pt idx="651">
                  <c:v>1.329550000000001E-2</c:v>
                </c:pt>
                <c:pt idx="652">
                  <c:v>1.3304000000000012E-2</c:v>
                </c:pt>
                <c:pt idx="653">
                  <c:v>1.3306500000000008E-2</c:v>
                </c:pt>
                <c:pt idx="654">
                  <c:v>1.3311000000000009E-2</c:v>
                </c:pt>
                <c:pt idx="655">
                  <c:v>1.3305500000000005E-2</c:v>
                </c:pt>
                <c:pt idx="656">
                  <c:v>1.3313500000000008E-2</c:v>
                </c:pt>
                <c:pt idx="657">
                  <c:v>1.3316500000000004E-2</c:v>
                </c:pt>
                <c:pt idx="658">
                  <c:v>1.3318500000000006E-2</c:v>
                </c:pt>
                <c:pt idx="659">
                  <c:v>1.3321500000000009E-2</c:v>
                </c:pt>
                <c:pt idx="660">
                  <c:v>1.3322000000000006E-2</c:v>
                </c:pt>
                <c:pt idx="661">
                  <c:v>1.3326500000000003E-2</c:v>
                </c:pt>
                <c:pt idx="662">
                  <c:v>1.3325000000000005E-2</c:v>
                </c:pt>
                <c:pt idx="663">
                  <c:v>1.3323000000000007E-2</c:v>
                </c:pt>
                <c:pt idx="664">
                  <c:v>1.3311500000000007E-2</c:v>
                </c:pt>
                <c:pt idx="665">
                  <c:v>1.3302000000000005E-2</c:v>
                </c:pt>
                <c:pt idx="666">
                  <c:v>1.3290500000000005E-2</c:v>
                </c:pt>
                <c:pt idx="667">
                  <c:v>1.3292500000000006E-2</c:v>
                </c:pt>
                <c:pt idx="668">
                  <c:v>1.3302500000000002E-2</c:v>
                </c:pt>
                <c:pt idx="669">
                  <c:v>1.32935E-2</c:v>
                </c:pt>
                <c:pt idx="670">
                  <c:v>1.3290999999999999E-2</c:v>
                </c:pt>
                <c:pt idx="671">
                  <c:v>1.3284999999999998E-2</c:v>
                </c:pt>
                <c:pt idx="672">
                  <c:v>1.3285E-2</c:v>
                </c:pt>
                <c:pt idx="673">
                  <c:v>1.3282499999999997E-2</c:v>
                </c:pt>
                <c:pt idx="674">
                  <c:v>1.3283999999999997E-2</c:v>
                </c:pt>
                <c:pt idx="675">
                  <c:v>1.3274499999999998E-2</c:v>
                </c:pt>
                <c:pt idx="676">
                  <c:v>1.3262499999999997E-2</c:v>
                </c:pt>
                <c:pt idx="677">
                  <c:v>1.3258999999999996E-2</c:v>
                </c:pt>
                <c:pt idx="678">
                  <c:v>1.3255499999999996E-2</c:v>
                </c:pt>
                <c:pt idx="679">
                  <c:v>1.3253999999999993E-2</c:v>
                </c:pt>
                <c:pt idx="680">
                  <c:v>1.3248999999999993E-2</c:v>
                </c:pt>
                <c:pt idx="681">
                  <c:v>1.324599999999999E-2</c:v>
                </c:pt>
                <c:pt idx="682">
                  <c:v>1.3235499999999994E-2</c:v>
                </c:pt>
                <c:pt idx="683">
                  <c:v>1.3226999999999994E-2</c:v>
                </c:pt>
                <c:pt idx="684">
                  <c:v>1.3223999999999991E-2</c:v>
                </c:pt>
                <c:pt idx="685">
                  <c:v>1.3223499999999994E-2</c:v>
                </c:pt>
                <c:pt idx="686">
                  <c:v>1.3227499999999993E-2</c:v>
                </c:pt>
                <c:pt idx="687">
                  <c:v>1.3227999999999992E-2</c:v>
                </c:pt>
                <c:pt idx="688">
                  <c:v>1.3232999999999993E-2</c:v>
                </c:pt>
                <c:pt idx="689">
                  <c:v>1.3227999999999995E-2</c:v>
                </c:pt>
                <c:pt idx="690">
                  <c:v>1.3228499999999992E-2</c:v>
                </c:pt>
                <c:pt idx="691">
                  <c:v>1.3227999999999992E-2</c:v>
                </c:pt>
                <c:pt idx="692">
                  <c:v>1.3225999999999991E-2</c:v>
                </c:pt>
                <c:pt idx="693">
                  <c:v>1.3223999999999993E-2</c:v>
                </c:pt>
                <c:pt idx="694">
                  <c:v>1.3214999999999992E-2</c:v>
                </c:pt>
                <c:pt idx="695">
                  <c:v>1.321299999999999E-2</c:v>
                </c:pt>
                <c:pt idx="696">
                  <c:v>1.3213499999999994E-2</c:v>
                </c:pt>
                <c:pt idx="697">
                  <c:v>1.3211999999999993E-2</c:v>
                </c:pt>
                <c:pt idx="698">
                  <c:v>1.320349999999999E-2</c:v>
                </c:pt>
                <c:pt idx="699">
                  <c:v>1.3198999999999992E-2</c:v>
                </c:pt>
                <c:pt idx="700">
                  <c:v>1.3191499999999991E-2</c:v>
                </c:pt>
                <c:pt idx="701">
                  <c:v>1.3181999999999992E-2</c:v>
                </c:pt>
                <c:pt idx="702">
                  <c:v>1.3174999999999991E-2</c:v>
                </c:pt>
                <c:pt idx="703">
                  <c:v>1.316199999999999E-2</c:v>
                </c:pt>
                <c:pt idx="704">
                  <c:v>1.315399999999999E-2</c:v>
                </c:pt>
                <c:pt idx="705">
                  <c:v>1.3148999999999996E-2</c:v>
                </c:pt>
                <c:pt idx="706">
                  <c:v>1.3136499999999994E-2</c:v>
                </c:pt>
                <c:pt idx="707">
                  <c:v>1.3118999999999994E-2</c:v>
                </c:pt>
                <c:pt idx="708">
                  <c:v>1.3109999999999997E-2</c:v>
                </c:pt>
                <c:pt idx="709">
                  <c:v>1.3106499999999998E-2</c:v>
                </c:pt>
                <c:pt idx="710">
                  <c:v>1.3101999999999992E-2</c:v>
                </c:pt>
                <c:pt idx="711">
                  <c:v>1.3094499999999999E-2</c:v>
                </c:pt>
                <c:pt idx="712">
                  <c:v>1.3084999999999996E-2</c:v>
                </c:pt>
                <c:pt idx="713">
                  <c:v>1.3073499999999995E-2</c:v>
                </c:pt>
                <c:pt idx="714">
                  <c:v>1.3054499999999998E-2</c:v>
                </c:pt>
                <c:pt idx="715">
                  <c:v>1.3044999999999996E-2</c:v>
                </c:pt>
                <c:pt idx="716">
                  <c:v>1.3039499999999996E-2</c:v>
                </c:pt>
                <c:pt idx="717">
                  <c:v>1.304249999999999E-2</c:v>
                </c:pt>
                <c:pt idx="718">
                  <c:v>1.3036999999999991E-2</c:v>
                </c:pt>
                <c:pt idx="719">
                  <c:v>1.3030499999999993E-2</c:v>
                </c:pt>
                <c:pt idx="720">
                  <c:v>1.3016999999999996E-2</c:v>
                </c:pt>
                <c:pt idx="721">
                  <c:v>1.30245E-2</c:v>
                </c:pt>
                <c:pt idx="722">
                  <c:v>1.3024499999999996E-2</c:v>
                </c:pt>
                <c:pt idx="723">
                  <c:v>1.3015499999999998E-2</c:v>
                </c:pt>
                <c:pt idx="724">
                  <c:v>1.2906999999999995E-2</c:v>
                </c:pt>
                <c:pt idx="725">
                  <c:v>1.2905999999999997E-2</c:v>
                </c:pt>
                <c:pt idx="726">
                  <c:v>1.2895500000000002E-2</c:v>
                </c:pt>
                <c:pt idx="727">
                  <c:v>1.28805E-2</c:v>
                </c:pt>
                <c:pt idx="728">
                  <c:v>1.2877000000000001E-2</c:v>
                </c:pt>
                <c:pt idx="729">
                  <c:v>1.2864499999999999E-2</c:v>
                </c:pt>
                <c:pt idx="730">
                  <c:v>1.2862500000000001E-2</c:v>
                </c:pt>
                <c:pt idx="731">
                  <c:v>1.28545E-2</c:v>
                </c:pt>
                <c:pt idx="732">
                  <c:v>1.2848500000000001E-2</c:v>
                </c:pt>
                <c:pt idx="733">
                  <c:v>1.2833000000000004E-2</c:v>
                </c:pt>
                <c:pt idx="734">
                  <c:v>1.2830000000000003E-2</c:v>
                </c:pt>
                <c:pt idx="735">
                  <c:v>1.282E-2</c:v>
                </c:pt>
                <c:pt idx="736">
                  <c:v>1.2802000000000001E-2</c:v>
                </c:pt>
                <c:pt idx="737">
                  <c:v>1.2796500000000002E-2</c:v>
                </c:pt>
                <c:pt idx="738">
                  <c:v>1.2795000000000001E-2</c:v>
                </c:pt>
                <c:pt idx="739">
                  <c:v>1.2792000000000001E-2</c:v>
                </c:pt>
                <c:pt idx="740">
                  <c:v>1.2787000000000003E-2</c:v>
                </c:pt>
                <c:pt idx="741">
                  <c:v>1.2787500000000002E-2</c:v>
                </c:pt>
                <c:pt idx="742">
                  <c:v>1.2786500000000003E-2</c:v>
                </c:pt>
                <c:pt idx="743">
                  <c:v>1.2781000000000002E-2</c:v>
                </c:pt>
                <c:pt idx="744">
                  <c:v>1.2774000000000002E-2</c:v>
                </c:pt>
                <c:pt idx="745">
                  <c:v>1.2761500000000005E-2</c:v>
                </c:pt>
                <c:pt idx="746">
                  <c:v>1.2761500000000005E-2</c:v>
                </c:pt>
                <c:pt idx="747">
                  <c:v>1.2760500000000001E-2</c:v>
                </c:pt>
                <c:pt idx="748">
                  <c:v>1.2764000000000005E-2</c:v>
                </c:pt>
                <c:pt idx="749">
                  <c:v>1.2758500000000006E-2</c:v>
                </c:pt>
                <c:pt idx="750">
                  <c:v>1.2757000000000008E-2</c:v>
                </c:pt>
                <c:pt idx="751">
                  <c:v>1.2750000000000008E-2</c:v>
                </c:pt>
                <c:pt idx="752">
                  <c:v>1.2748500000000006E-2</c:v>
                </c:pt>
                <c:pt idx="753">
                  <c:v>1.274300000000001E-2</c:v>
                </c:pt>
                <c:pt idx="754">
                  <c:v>1.2737500000000007E-2</c:v>
                </c:pt>
                <c:pt idx="755">
                  <c:v>1.2735000000000007E-2</c:v>
                </c:pt>
                <c:pt idx="756">
                  <c:v>1.2750500000000012E-2</c:v>
                </c:pt>
                <c:pt idx="757">
                  <c:v>1.2741000000000009E-2</c:v>
                </c:pt>
                <c:pt idx="758">
                  <c:v>1.274050000000001E-2</c:v>
                </c:pt>
                <c:pt idx="759">
                  <c:v>1.2737500000000007E-2</c:v>
                </c:pt>
                <c:pt idx="760">
                  <c:v>1.2728000000000008E-2</c:v>
                </c:pt>
                <c:pt idx="761">
                  <c:v>1.2730500000000004E-2</c:v>
                </c:pt>
                <c:pt idx="762">
                  <c:v>1.2711000000000007E-2</c:v>
                </c:pt>
                <c:pt idx="763">
                  <c:v>1.2697000000000009E-2</c:v>
                </c:pt>
                <c:pt idx="764">
                  <c:v>1.2674000000000003E-2</c:v>
                </c:pt>
                <c:pt idx="765">
                  <c:v>1.2686000000000006E-2</c:v>
                </c:pt>
                <c:pt idx="766">
                  <c:v>1.2666500000000002E-2</c:v>
                </c:pt>
                <c:pt idx="767">
                  <c:v>1.2661500000000001E-2</c:v>
                </c:pt>
                <c:pt idx="768">
                  <c:v>1.2653500000000002E-2</c:v>
                </c:pt>
                <c:pt idx="769">
                  <c:v>1.2664500000000002E-2</c:v>
                </c:pt>
                <c:pt idx="770">
                  <c:v>1.26645E-2</c:v>
                </c:pt>
                <c:pt idx="771">
                  <c:v>1.2660500000000005E-2</c:v>
                </c:pt>
                <c:pt idx="772">
                  <c:v>1.2655500000000007E-2</c:v>
                </c:pt>
                <c:pt idx="773">
                  <c:v>1.2647000000000005E-2</c:v>
                </c:pt>
                <c:pt idx="774">
                  <c:v>1.2630000000000001E-2</c:v>
                </c:pt>
                <c:pt idx="775">
                  <c:v>1.2623500000000001E-2</c:v>
                </c:pt>
                <c:pt idx="776">
                  <c:v>1.2629500000000002E-2</c:v>
                </c:pt>
                <c:pt idx="777">
                  <c:v>1.26245E-2</c:v>
                </c:pt>
                <c:pt idx="778">
                  <c:v>1.2609499999999997E-2</c:v>
                </c:pt>
                <c:pt idx="779">
                  <c:v>1.2608999999999997E-2</c:v>
                </c:pt>
                <c:pt idx="780">
                  <c:v>1.2625500000000001E-2</c:v>
                </c:pt>
                <c:pt idx="781">
                  <c:v>1.2605499999999999E-2</c:v>
                </c:pt>
                <c:pt idx="782">
                  <c:v>1.2602499999999999E-2</c:v>
                </c:pt>
                <c:pt idx="783">
                  <c:v>1.2591000000000001E-2</c:v>
                </c:pt>
                <c:pt idx="784">
                  <c:v>1.2617999999999997E-2</c:v>
                </c:pt>
                <c:pt idx="785">
                  <c:v>1.2632499999999998E-2</c:v>
                </c:pt>
                <c:pt idx="786">
                  <c:v>1.2632000000000001E-2</c:v>
                </c:pt>
                <c:pt idx="787">
                  <c:v>1.2627000000000001E-2</c:v>
                </c:pt>
                <c:pt idx="788">
                  <c:v>1.2660000000000003E-2</c:v>
                </c:pt>
                <c:pt idx="789">
                  <c:v>1.2650999999999999E-2</c:v>
                </c:pt>
                <c:pt idx="790">
                  <c:v>1.2651000000000001E-2</c:v>
                </c:pt>
                <c:pt idx="791">
                  <c:v>1.2650000000000002E-2</c:v>
                </c:pt>
                <c:pt idx="792">
                  <c:v>1.2656499999999999E-2</c:v>
                </c:pt>
                <c:pt idx="793">
                  <c:v>1.2666499999999999E-2</c:v>
                </c:pt>
                <c:pt idx="794">
                  <c:v>1.2686499999999998E-2</c:v>
                </c:pt>
                <c:pt idx="795">
                  <c:v>1.2700499999999998E-2</c:v>
                </c:pt>
                <c:pt idx="796">
                  <c:v>1.2709999999999997E-2</c:v>
                </c:pt>
                <c:pt idx="797">
                  <c:v>1.2722000000000001E-2</c:v>
                </c:pt>
                <c:pt idx="798">
                  <c:v>1.2730999999999998E-2</c:v>
                </c:pt>
                <c:pt idx="799">
                  <c:v>1.2730499999999999E-2</c:v>
                </c:pt>
                <c:pt idx="800">
                  <c:v>1.2735999999999999E-2</c:v>
                </c:pt>
                <c:pt idx="801">
                  <c:v>1.2733999999999997E-2</c:v>
                </c:pt>
                <c:pt idx="802">
                  <c:v>1.2752999999999999E-2</c:v>
                </c:pt>
                <c:pt idx="803">
                  <c:v>1.2752999999999997E-2</c:v>
                </c:pt>
                <c:pt idx="804">
                  <c:v>1.2775000000000003E-2</c:v>
                </c:pt>
                <c:pt idx="805">
                  <c:v>1.2781500000000001E-2</c:v>
                </c:pt>
                <c:pt idx="806">
                  <c:v>1.2797500000000002E-2</c:v>
                </c:pt>
                <c:pt idx="807">
                  <c:v>1.2810499999999997E-2</c:v>
                </c:pt>
                <c:pt idx="808">
                  <c:v>1.2810500000000001E-2</c:v>
                </c:pt>
                <c:pt idx="809">
                  <c:v>1.2829499999999999E-2</c:v>
                </c:pt>
                <c:pt idx="810">
                  <c:v>1.2834999999999999E-2</c:v>
                </c:pt>
                <c:pt idx="811">
                  <c:v>1.2836499999999999E-2</c:v>
                </c:pt>
                <c:pt idx="812">
                  <c:v>1.2846499999999997E-2</c:v>
                </c:pt>
                <c:pt idx="813">
                  <c:v>1.2854999999999998E-2</c:v>
                </c:pt>
                <c:pt idx="814">
                  <c:v>1.2861499999999996E-2</c:v>
                </c:pt>
                <c:pt idx="815">
                  <c:v>1.2858499999999997E-2</c:v>
                </c:pt>
                <c:pt idx="816">
                  <c:v>1.2874999999999994E-2</c:v>
                </c:pt>
                <c:pt idx="817">
                  <c:v>1.2873999999999998E-2</c:v>
                </c:pt>
                <c:pt idx="818">
                  <c:v>1.2878499999999999E-2</c:v>
                </c:pt>
                <c:pt idx="819">
                  <c:v>1.2871E-2</c:v>
                </c:pt>
                <c:pt idx="820">
                  <c:v>1.2888500000000001E-2</c:v>
                </c:pt>
                <c:pt idx="821">
                  <c:v>1.2903E-2</c:v>
                </c:pt>
                <c:pt idx="822">
                  <c:v>1.29125E-2</c:v>
                </c:pt>
                <c:pt idx="823">
                  <c:v>1.2923E-2</c:v>
                </c:pt>
                <c:pt idx="824">
                  <c:v>1.2926E-2</c:v>
                </c:pt>
                <c:pt idx="825">
                  <c:v>1.2941000000000001E-2</c:v>
                </c:pt>
                <c:pt idx="826">
                  <c:v>1.2931499999999999E-2</c:v>
                </c:pt>
                <c:pt idx="827">
                  <c:v>1.2934500000000002E-2</c:v>
                </c:pt>
                <c:pt idx="828">
                  <c:v>1.2934000000000003E-2</c:v>
                </c:pt>
                <c:pt idx="829">
                  <c:v>1.2938000000000003E-2</c:v>
                </c:pt>
                <c:pt idx="830">
                  <c:v>1.2940000000000005E-2</c:v>
                </c:pt>
                <c:pt idx="831">
                  <c:v>1.2954000000000005E-2</c:v>
                </c:pt>
                <c:pt idx="832">
                  <c:v>1.2968500000000004E-2</c:v>
                </c:pt>
                <c:pt idx="833">
                  <c:v>1.2959500000000002E-2</c:v>
                </c:pt>
                <c:pt idx="834">
                  <c:v>1.2956000000000001E-2</c:v>
                </c:pt>
                <c:pt idx="835">
                  <c:v>1.2939000000000003E-2</c:v>
                </c:pt>
                <c:pt idx="836">
                  <c:v>1.2939000000000004E-2</c:v>
                </c:pt>
                <c:pt idx="837">
                  <c:v>1.29325E-2</c:v>
                </c:pt>
                <c:pt idx="838">
                  <c:v>1.29395E-2</c:v>
                </c:pt>
                <c:pt idx="839">
                  <c:v>1.2936500000000002E-2</c:v>
                </c:pt>
                <c:pt idx="840">
                  <c:v>1.2925499999999999E-2</c:v>
                </c:pt>
                <c:pt idx="841">
                  <c:v>1.2916999999999998E-2</c:v>
                </c:pt>
                <c:pt idx="842">
                  <c:v>1.2923499999999999E-2</c:v>
                </c:pt>
                <c:pt idx="843">
                  <c:v>1.29295E-2</c:v>
                </c:pt>
                <c:pt idx="844">
                  <c:v>1.2924000000000001E-2</c:v>
                </c:pt>
                <c:pt idx="845">
                  <c:v>1.2920000000000001E-2</c:v>
                </c:pt>
                <c:pt idx="846">
                  <c:v>1.2930000000000002E-2</c:v>
                </c:pt>
                <c:pt idx="847">
                  <c:v>1.2939000000000003E-2</c:v>
                </c:pt>
                <c:pt idx="848">
                  <c:v>1.2940500000000001E-2</c:v>
                </c:pt>
                <c:pt idx="849">
                  <c:v>1.2954500000000002E-2</c:v>
                </c:pt>
                <c:pt idx="850">
                  <c:v>1.2966000000000002E-2</c:v>
                </c:pt>
                <c:pt idx="851">
                  <c:v>1.2960500000000007E-2</c:v>
                </c:pt>
                <c:pt idx="852">
                  <c:v>1.2961000000000002E-2</c:v>
                </c:pt>
                <c:pt idx="853">
                  <c:v>1.2973000000000005E-2</c:v>
                </c:pt>
                <c:pt idx="854">
                  <c:v>1.2978500000000004E-2</c:v>
                </c:pt>
                <c:pt idx="855">
                  <c:v>1.3001000000000002E-2</c:v>
                </c:pt>
                <c:pt idx="856">
                  <c:v>1.3005000000000006E-2</c:v>
                </c:pt>
                <c:pt idx="857">
                  <c:v>1.3133500000000006E-2</c:v>
                </c:pt>
                <c:pt idx="858">
                  <c:v>1.3143500000000008E-2</c:v>
                </c:pt>
                <c:pt idx="859">
                  <c:v>1.3161500000000008E-2</c:v>
                </c:pt>
                <c:pt idx="860">
                  <c:v>1.3161500000000007E-2</c:v>
                </c:pt>
                <c:pt idx="861">
                  <c:v>1.3175500000000007E-2</c:v>
                </c:pt>
                <c:pt idx="862">
                  <c:v>1.3184000000000006E-2</c:v>
                </c:pt>
                <c:pt idx="863">
                  <c:v>1.3195000000000004E-2</c:v>
                </c:pt>
                <c:pt idx="864">
                  <c:v>1.3210000000000001E-2</c:v>
                </c:pt>
                <c:pt idx="865">
                  <c:v>1.3226500000000004E-2</c:v>
                </c:pt>
                <c:pt idx="866">
                  <c:v>1.3248000000000003E-2</c:v>
                </c:pt>
                <c:pt idx="867">
                  <c:v>1.3263000000000002E-2</c:v>
                </c:pt>
                <c:pt idx="868">
                  <c:v>1.3262000000000001E-2</c:v>
                </c:pt>
                <c:pt idx="869">
                  <c:v>1.32855E-2</c:v>
                </c:pt>
                <c:pt idx="870">
                  <c:v>1.3295500000000002E-2</c:v>
                </c:pt>
                <c:pt idx="871">
                  <c:v>1.3309E-2</c:v>
                </c:pt>
                <c:pt idx="872">
                  <c:v>1.33215E-2</c:v>
                </c:pt>
                <c:pt idx="873">
                  <c:v>1.33305E-2</c:v>
                </c:pt>
                <c:pt idx="874">
                  <c:v>1.3332E-2</c:v>
                </c:pt>
                <c:pt idx="875">
                  <c:v>1.3347999999999997E-2</c:v>
                </c:pt>
                <c:pt idx="876">
                  <c:v>1.3366500000000002E-2</c:v>
                </c:pt>
                <c:pt idx="877">
                  <c:v>1.3386000000000002E-2</c:v>
                </c:pt>
                <c:pt idx="878">
                  <c:v>1.3391999999999999E-2</c:v>
                </c:pt>
                <c:pt idx="879">
                  <c:v>1.3403999999999998E-2</c:v>
                </c:pt>
                <c:pt idx="880">
                  <c:v>1.3408999999999999E-2</c:v>
                </c:pt>
                <c:pt idx="881">
                  <c:v>1.3415999999999999E-2</c:v>
                </c:pt>
                <c:pt idx="882">
                  <c:v>1.3430499999999998E-2</c:v>
                </c:pt>
                <c:pt idx="883">
                  <c:v>1.3438999999999996E-2</c:v>
                </c:pt>
                <c:pt idx="884">
                  <c:v>1.3447999999999998E-2</c:v>
                </c:pt>
                <c:pt idx="885">
                  <c:v>1.3448499999999997E-2</c:v>
                </c:pt>
                <c:pt idx="886">
                  <c:v>1.3457999999999999E-2</c:v>
                </c:pt>
                <c:pt idx="887">
                  <c:v>1.3465499999999998E-2</c:v>
                </c:pt>
                <c:pt idx="888">
                  <c:v>1.3463000000000001E-2</c:v>
                </c:pt>
                <c:pt idx="889">
                  <c:v>1.3464499999999999E-2</c:v>
                </c:pt>
                <c:pt idx="890">
                  <c:v>1.3466999999999998E-2</c:v>
                </c:pt>
                <c:pt idx="891">
                  <c:v>1.3463999999999997E-2</c:v>
                </c:pt>
                <c:pt idx="892">
                  <c:v>1.3459499999999999E-2</c:v>
                </c:pt>
                <c:pt idx="893">
                  <c:v>1.3459499999999998E-2</c:v>
                </c:pt>
                <c:pt idx="894">
                  <c:v>1.3462999999999998E-2</c:v>
                </c:pt>
                <c:pt idx="895">
                  <c:v>1.3459499999999996E-2</c:v>
                </c:pt>
                <c:pt idx="896">
                  <c:v>1.3465999999999994E-2</c:v>
                </c:pt>
                <c:pt idx="897">
                  <c:v>1.3459999999999995E-2</c:v>
                </c:pt>
                <c:pt idx="898">
                  <c:v>1.3466499999999994E-2</c:v>
                </c:pt>
                <c:pt idx="899">
                  <c:v>1.3469499999999994E-2</c:v>
                </c:pt>
                <c:pt idx="900">
                  <c:v>1.3456999999999995E-2</c:v>
                </c:pt>
                <c:pt idx="901">
                  <c:v>1.3461999999999991E-2</c:v>
                </c:pt>
                <c:pt idx="902">
                  <c:v>1.3452999999999993E-2</c:v>
                </c:pt>
                <c:pt idx="903">
                  <c:v>1.3461999999999995E-2</c:v>
                </c:pt>
                <c:pt idx="904">
                  <c:v>1.3471499999999994E-2</c:v>
                </c:pt>
                <c:pt idx="905">
                  <c:v>1.3479499999999995E-2</c:v>
                </c:pt>
                <c:pt idx="906">
                  <c:v>1.3488499999999994E-2</c:v>
                </c:pt>
                <c:pt idx="907">
                  <c:v>1.3502999999999994E-2</c:v>
                </c:pt>
                <c:pt idx="908">
                  <c:v>1.3509499999999994E-2</c:v>
                </c:pt>
                <c:pt idx="909">
                  <c:v>1.3517999999999995E-2</c:v>
                </c:pt>
                <c:pt idx="910">
                  <c:v>1.3529499999999995E-2</c:v>
                </c:pt>
                <c:pt idx="911">
                  <c:v>1.3537499999999991E-2</c:v>
                </c:pt>
                <c:pt idx="912">
                  <c:v>1.3553999999999995E-2</c:v>
                </c:pt>
                <c:pt idx="913">
                  <c:v>1.3563499999999992E-2</c:v>
                </c:pt>
                <c:pt idx="914">
                  <c:v>1.3580999999999992E-2</c:v>
                </c:pt>
                <c:pt idx="915">
                  <c:v>1.3594999999999993E-2</c:v>
                </c:pt>
                <c:pt idx="916">
                  <c:v>1.3592999999999996E-2</c:v>
                </c:pt>
                <c:pt idx="917">
                  <c:v>1.3617999999999998E-2</c:v>
                </c:pt>
                <c:pt idx="918">
                  <c:v>1.3622499999999997E-2</c:v>
                </c:pt>
                <c:pt idx="919">
                  <c:v>1.36355E-2</c:v>
                </c:pt>
                <c:pt idx="920">
                  <c:v>1.3645000000000001E-2</c:v>
                </c:pt>
                <c:pt idx="921">
                  <c:v>1.3643000000000001E-2</c:v>
                </c:pt>
                <c:pt idx="922">
                  <c:v>1.3646E-2</c:v>
                </c:pt>
                <c:pt idx="923">
                  <c:v>1.3663000000000002E-2</c:v>
                </c:pt>
                <c:pt idx="924">
                  <c:v>1.3775500000000003E-2</c:v>
                </c:pt>
                <c:pt idx="925">
                  <c:v>1.3792500000000001E-2</c:v>
                </c:pt>
                <c:pt idx="926">
                  <c:v>1.3809000000000002E-2</c:v>
                </c:pt>
                <c:pt idx="927">
                  <c:v>1.3831000000000003E-2</c:v>
                </c:pt>
                <c:pt idx="928">
                  <c:v>1.3842000000000004E-2</c:v>
                </c:pt>
                <c:pt idx="929">
                  <c:v>1.3866000000000005E-2</c:v>
                </c:pt>
                <c:pt idx="930">
                  <c:v>1.3862500000000005E-2</c:v>
                </c:pt>
                <c:pt idx="931">
                  <c:v>1.3877000000000006E-2</c:v>
                </c:pt>
                <c:pt idx="932">
                  <c:v>1.3879500000000006E-2</c:v>
                </c:pt>
                <c:pt idx="933">
                  <c:v>1.3900000000000006E-2</c:v>
                </c:pt>
                <c:pt idx="934">
                  <c:v>1.3905500000000006E-2</c:v>
                </c:pt>
                <c:pt idx="935">
                  <c:v>1.3924500000000006E-2</c:v>
                </c:pt>
                <c:pt idx="936">
                  <c:v>1.3944000000000005E-2</c:v>
                </c:pt>
                <c:pt idx="937">
                  <c:v>1.3955000000000006E-2</c:v>
                </c:pt>
                <c:pt idx="938">
                  <c:v>1.3965500000000004E-2</c:v>
                </c:pt>
                <c:pt idx="939">
                  <c:v>1.3967000000000002E-2</c:v>
                </c:pt>
                <c:pt idx="940">
                  <c:v>1.3977500000000006E-2</c:v>
                </c:pt>
                <c:pt idx="941">
                  <c:v>1.3980000000000008E-2</c:v>
                </c:pt>
                <c:pt idx="942">
                  <c:v>1.3986000000000007E-2</c:v>
                </c:pt>
                <c:pt idx="943">
                  <c:v>1.3993500000000006E-2</c:v>
                </c:pt>
                <c:pt idx="944">
                  <c:v>1.4003000000000005E-2</c:v>
                </c:pt>
                <c:pt idx="945">
                  <c:v>1.4023500000000005E-2</c:v>
                </c:pt>
                <c:pt idx="946">
                  <c:v>1.4022500000000002E-2</c:v>
                </c:pt>
                <c:pt idx="947">
                  <c:v>1.4021499999999999E-2</c:v>
                </c:pt>
                <c:pt idx="948">
                  <c:v>1.40225E-2</c:v>
                </c:pt>
                <c:pt idx="949">
                  <c:v>1.40305E-2</c:v>
                </c:pt>
                <c:pt idx="950">
                  <c:v>1.40305E-2</c:v>
                </c:pt>
                <c:pt idx="951">
                  <c:v>1.405E-2</c:v>
                </c:pt>
                <c:pt idx="952">
                  <c:v>1.4064500000000001E-2</c:v>
                </c:pt>
                <c:pt idx="953">
                  <c:v>1.4074499999999998E-2</c:v>
                </c:pt>
                <c:pt idx="954">
                  <c:v>1.4084000000000003E-2</c:v>
                </c:pt>
                <c:pt idx="955">
                  <c:v>1.4087000000000002E-2</c:v>
                </c:pt>
                <c:pt idx="956">
                  <c:v>1.4083500000000004E-2</c:v>
                </c:pt>
                <c:pt idx="957">
                  <c:v>1.4092500000000006E-2</c:v>
                </c:pt>
                <c:pt idx="958">
                  <c:v>1.4098000000000005E-2</c:v>
                </c:pt>
                <c:pt idx="959">
                  <c:v>1.4110500000000008E-2</c:v>
                </c:pt>
                <c:pt idx="960">
                  <c:v>1.4130500000000004E-2</c:v>
                </c:pt>
                <c:pt idx="961">
                  <c:v>1.4140500000000002E-2</c:v>
                </c:pt>
                <c:pt idx="962">
                  <c:v>1.4163500000000004E-2</c:v>
                </c:pt>
                <c:pt idx="963">
                  <c:v>1.4172000000000004E-2</c:v>
                </c:pt>
                <c:pt idx="964">
                  <c:v>1.4189000000000002E-2</c:v>
                </c:pt>
                <c:pt idx="965">
                  <c:v>1.4195500000000005E-2</c:v>
                </c:pt>
                <c:pt idx="966">
                  <c:v>1.4210500000000006E-2</c:v>
                </c:pt>
                <c:pt idx="967">
                  <c:v>1.4222000000000004E-2</c:v>
                </c:pt>
                <c:pt idx="968">
                  <c:v>1.4227000000000004E-2</c:v>
                </c:pt>
                <c:pt idx="969">
                  <c:v>1.4241500000000001E-2</c:v>
                </c:pt>
                <c:pt idx="970">
                  <c:v>1.4250000000000001E-2</c:v>
                </c:pt>
                <c:pt idx="971">
                  <c:v>1.4260500000000001E-2</c:v>
                </c:pt>
                <c:pt idx="972">
                  <c:v>1.4271000000000001E-2</c:v>
                </c:pt>
                <c:pt idx="973">
                  <c:v>1.4291500000000002E-2</c:v>
                </c:pt>
                <c:pt idx="974">
                  <c:v>1.4304500000000003E-2</c:v>
                </c:pt>
                <c:pt idx="975">
                  <c:v>1.4306500000000005E-2</c:v>
                </c:pt>
                <c:pt idx="976">
                  <c:v>1.4309000000000002E-2</c:v>
                </c:pt>
                <c:pt idx="977">
                  <c:v>1.435E-2</c:v>
                </c:pt>
                <c:pt idx="978">
                  <c:v>1.43625E-2</c:v>
                </c:pt>
                <c:pt idx="979">
                  <c:v>1.4375499999999999E-2</c:v>
                </c:pt>
                <c:pt idx="980">
                  <c:v>1.43895E-2</c:v>
                </c:pt>
                <c:pt idx="981">
                  <c:v>1.4389500000000001E-2</c:v>
                </c:pt>
                <c:pt idx="982">
                  <c:v>1.4410000000000001E-2</c:v>
                </c:pt>
                <c:pt idx="983">
                  <c:v>1.4419499999999998E-2</c:v>
                </c:pt>
                <c:pt idx="984">
                  <c:v>1.4430999999999998E-2</c:v>
                </c:pt>
                <c:pt idx="985">
                  <c:v>1.4429999999999998E-2</c:v>
                </c:pt>
                <c:pt idx="986">
                  <c:v>1.4441499999999996E-2</c:v>
                </c:pt>
                <c:pt idx="987">
                  <c:v>1.4447999999999999E-2</c:v>
                </c:pt>
                <c:pt idx="988">
                  <c:v>1.4417499999999996E-2</c:v>
                </c:pt>
                <c:pt idx="989">
                  <c:v>1.4430999999999996E-2</c:v>
                </c:pt>
                <c:pt idx="990">
                  <c:v>1.4434499999999994E-2</c:v>
                </c:pt>
                <c:pt idx="991">
                  <c:v>1.4442999999999994E-2</c:v>
                </c:pt>
                <c:pt idx="992">
                  <c:v>1.4440999999999996E-2</c:v>
                </c:pt>
                <c:pt idx="993">
                  <c:v>1.4432499999999994E-2</c:v>
                </c:pt>
                <c:pt idx="994">
                  <c:v>1.4429499999999993E-2</c:v>
                </c:pt>
                <c:pt idx="995">
                  <c:v>1.4423999999999992E-2</c:v>
                </c:pt>
                <c:pt idx="996">
                  <c:v>1.4423999999999992E-2</c:v>
                </c:pt>
                <c:pt idx="997">
                  <c:v>1.4425499999999994E-2</c:v>
                </c:pt>
                <c:pt idx="998">
                  <c:v>1.4432499999999994E-2</c:v>
                </c:pt>
                <c:pt idx="999">
                  <c:v>1.4439999999999993E-2</c:v>
                </c:pt>
                <c:pt idx="1000">
                  <c:v>1.4442999999999994E-2</c:v>
                </c:pt>
                <c:pt idx="1001">
                  <c:v>1.4446499999999996E-2</c:v>
                </c:pt>
                <c:pt idx="1002">
                  <c:v>1.4446499999999996E-2</c:v>
                </c:pt>
                <c:pt idx="1003">
                  <c:v>1.4453999999999993E-2</c:v>
                </c:pt>
                <c:pt idx="1004">
                  <c:v>1.4448999999999995E-2</c:v>
                </c:pt>
                <c:pt idx="1005">
                  <c:v>1.4457999999999995E-2</c:v>
                </c:pt>
                <c:pt idx="1006">
                  <c:v>1.4458999999999993E-2</c:v>
                </c:pt>
                <c:pt idx="1007">
                  <c:v>1.4475999999999994E-2</c:v>
                </c:pt>
                <c:pt idx="1008">
                  <c:v>1.4488499999999993E-2</c:v>
                </c:pt>
                <c:pt idx="1009">
                  <c:v>1.4491999999999998E-2</c:v>
                </c:pt>
                <c:pt idx="1010">
                  <c:v>1.4498999999999998E-2</c:v>
                </c:pt>
                <c:pt idx="1011">
                  <c:v>1.4510999999999996E-2</c:v>
                </c:pt>
                <c:pt idx="1012">
                  <c:v>1.4511999999999994E-2</c:v>
                </c:pt>
                <c:pt idx="1013">
                  <c:v>1.4528499999999993E-2</c:v>
                </c:pt>
                <c:pt idx="1014">
                  <c:v>1.4541999999999998E-2</c:v>
                </c:pt>
                <c:pt idx="1015">
                  <c:v>1.4559499999999996E-2</c:v>
                </c:pt>
                <c:pt idx="1016">
                  <c:v>1.4560999999999992E-2</c:v>
                </c:pt>
                <c:pt idx="1017">
                  <c:v>1.4580999999999995E-2</c:v>
                </c:pt>
                <c:pt idx="1018">
                  <c:v>1.4592499999999998E-2</c:v>
                </c:pt>
                <c:pt idx="1019">
                  <c:v>1.4606499999999993E-2</c:v>
                </c:pt>
                <c:pt idx="1020">
                  <c:v>1.4615499999999997E-2</c:v>
                </c:pt>
                <c:pt idx="1021">
                  <c:v>1.4564999999999995E-2</c:v>
                </c:pt>
                <c:pt idx="1022">
                  <c:v>1.4612E-2</c:v>
                </c:pt>
                <c:pt idx="1023">
                  <c:v>1.4629499999999997E-2</c:v>
                </c:pt>
                <c:pt idx="1024">
                  <c:v>1.4648E-2</c:v>
                </c:pt>
                <c:pt idx="1025">
                  <c:v>1.4645499999999999E-2</c:v>
                </c:pt>
                <c:pt idx="1026">
                  <c:v>1.4676999999999996E-2</c:v>
                </c:pt>
                <c:pt idx="1027">
                  <c:v>1.4695499999999993E-2</c:v>
                </c:pt>
                <c:pt idx="1028">
                  <c:v>1.4704499999999995E-2</c:v>
                </c:pt>
                <c:pt idx="1029">
                  <c:v>1.4717999999999995E-2</c:v>
                </c:pt>
                <c:pt idx="1030">
                  <c:v>1.4731999999999993E-2</c:v>
                </c:pt>
                <c:pt idx="1031">
                  <c:v>1.4730999999999996E-2</c:v>
                </c:pt>
                <c:pt idx="1032">
                  <c:v>1.4738999999999993E-2</c:v>
                </c:pt>
                <c:pt idx="1033">
                  <c:v>1.4752499999999991E-2</c:v>
                </c:pt>
                <c:pt idx="1034">
                  <c:v>1.4779999999999993E-2</c:v>
                </c:pt>
                <c:pt idx="1035">
                  <c:v>1.4815999999999991E-2</c:v>
                </c:pt>
                <c:pt idx="1036">
                  <c:v>1.4825999999999992E-2</c:v>
                </c:pt>
                <c:pt idx="1037">
                  <c:v>1.4842999999999988E-2</c:v>
                </c:pt>
                <c:pt idx="1038">
                  <c:v>1.4848999999999992E-2</c:v>
                </c:pt>
                <c:pt idx="1039">
                  <c:v>1.4871999999999991E-2</c:v>
                </c:pt>
                <c:pt idx="1040">
                  <c:v>1.4896999999999988E-2</c:v>
                </c:pt>
                <c:pt idx="1041">
                  <c:v>1.4913499999999991E-2</c:v>
                </c:pt>
                <c:pt idx="1042">
                  <c:v>1.4934999999999992E-2</c:v>
                </c:pt>
                <c:pt idx="1043">
                  <c:v>1.4947999999999987E-2</c:v>
                </c:pt>
                <c:pt idx="1044">
                  <c:v>1.4968999999999989E-2</c:v>
                </c:pt>
                <c:pt idx="1045">
                  <c:v>1.4992499999999994E-2</c:v>
                </c:pt>
                <c:pt idx="1046">
                  <c:v>1.5018999999999994E-2</c:v>
                </c:pt>
                <c:pt idx="1047">
                  <c:v>1.5027999999999991E-2</c:v>
                </c:pt>
                <c:pt idx="1048">
                  <c:v>1.5049999999999992E-2</c:v>
                </c:pt>
                <c:pt idx="1049">
                  <c:v>1.5062999999999993E-2</c:v>
                </c:pt>
                <c:pt idx="1050">
                  <c:v>1.5086499999999994E-2</c:v>
                </c:pt>
                <c:pt idx="1051">
                  <c:v>1.5110499999999994E-2</c:v>
                </c:pt>
                <c:pt idx="1052">
                  <c:v>1.5131999999999993E-2</c:v>
                </c:pt>
                <c:pt idx="1053">
                  <c:v>1.5147499999999991E-2</c:v>
                </c:pt>
                <c:pt idx="1054">
                  <c:v>1.5161999999999993E-2</c:v>
                </c:pt>
                <c:pt idx="1055">
                  <c:v>1.5185499999999996E-2</c:v>
                </c:pt>
                <c:pt idx="1056">
                  <c:v>1.5208499999999991E-2</c:v>
                </c:pt>
                <c:pt idx="1057">
                  <c:v>1.5110999999999994E-2</c:v>
                </c:pt>
                <c:pt idx="1058">
                  <c:v>1.5137499999999993E-2</c:v>
                </c:pt>
                <c:pt idx="1059">
                  <c:v>1.5153999999999994E-2</c:v>
                </c:pt>
                <c:pt idx="1060">
                  <c:v>1.5085999999999994E-2</c:v>
                </c:pt>
                <c:pt idx="1061">
                  <c:v>1.5114499999999996E-2</c:v>
                </c:pt>
                <c:pt idx="1062">
                  <c:v>1.5145999999999995E-2</c:v>
                </c:pt>
                <c:pt idx="1063">
                  <c:v>1.5175999999999997E-2</c:v>
                </c:pt>
                <c:pt idx="1064">
                  <c:v>1.5213999999999995E-2</c:v>
                </c:pt>
                <c:pt idx="1065">
                  <c:v>1.5252999999999994E-2</c:v>
                </c:pt>
                <c:pt idx="1066">
                  <c:v>1.5283499999999995E-2</c:v>
                </c:pt>
                <c:pt idx="1067">
                  <c:v>1.5321499999999995E-2</c:v>
                </c:pt>
                <c:pt idx="1068">
                  <c:v>1.5337999999999996E-2</c:v>
                </c:pt>
                <c:pt idx="1069">
                  <c:v>1.5362999999999998E-2</c:v>
                </c:pt>
                <c:pt idx="1070">
                  <c:v>1.5403999999999996E-2</c:v>
                </c:pt>
                <c:pt idx="1071">
                  <c:v>1.5436999999999992E-2</c:v>
                </c:pt>
                <c:pt idx="1072">
                  <c:v>1.5466499999999994E-2</c:v>
                </c:pt>
                <c:pt idx="1073">
                  <c:v>1.5495499999999994E-2</c:v>
                </c:pt>
                <c:pt idx="1074">
                  <c:v>1.5534499999999996E-2</c:v>
                </c:pt>
                <c:pt idx="1075">
                  <c:v>1.5562499999999993E-2</c:v>
                </c:pt>
                <c:pt idx="1076">
                  <c:v>1.5599999999999996E-2</c:v>
                </c:pt>
                <c:pt idx="1077">
                  <c:v>1.5623999999999994E-2</c:v>
                </c:pt>
                <c:pt idx="1078">
                  <c:v>1.5662999999999993E-2</c:v>
                </c:pt>
                <c:pt idx="1079">
                  <c:v>1.5689499999999992E-2</c:v>
                </c:pt>
                <c:pt idx="1080">
                  <c:v>1.5722499999999993E-2</c:v>
                </c:pt>
                <c:pt idx="1081">
                  <c:v>1.5746999999999997E-2</c:v>
                </c:pt>
                <c:pt idx="1082">
                  <c:v>1.5784999999999993E-2</c:v>
                </c:pt>
                <c:pt idx="1083">
                  <c:v>1.5821999999999992E-2</c:v>
                </c:pt>
                <c:pt idx="1084">
                  <c:v>1.5856499999999992E-2</c:v>
                </c:pt>
                <c:pt idx="1085">
                  <c:v>1.5885999999999994E-2</c:v>
                </c:pt>
                <c:pt idx="1086">
                  <c:v>1.5905499999999996E-2</c:v>
                </c:pt>
                <c:pt idx="1087">
                  <c:v>1.5928000000000001E-2</c:v>
                </c:pt>
                <c:pt idx="1088">
                  <c:v>1.5950499999999992E-2</c:v>
                </c:pt>
                <c:pt idx="1089">
                  <c:v>1.5981999999999996E-2</c:v>
                </c:pt>
                <c:pt idx="1090">
                  <c:v>1.6003999999999997E-2</c:v>
                </c:pt>
                <c:pt idx="1091">
                  <c:v>1.6032499999999995E-2</c:v>
                </c:pt>
                <c:pt idx="1092">
                  <c:v>1.6070499999999998E-2</c:v>
                </c:pt>
                <c:pt idx="1093">
                  <c:v>1.6093999999999994E-2</c:v>
                </c:pt>
                <c:pt idx="1094">
                  <c:v>1.6121499999999997E-2</c:v>
                </c:pt>
                <c:pt idx="1095">
                  <c:v>1.6155999999999993E-2</c:v>
                </c:pt>
                <c:pt idx="1096">
                  <c:v>1.6183999999999994E-2</c:v>
                </c:pt>
                <c:pt idx="1097">
                  <c:v>1.6205999999999995E-2</c:v>
                </c:pt>
                <c:pt idx="1098">
                  <c:v>1.6231499999999996E-2</c:v>
                </c:pt>
                <c:pt idx="1099">
                  <c:v>1.6258999999999996E-2</c:v>
                </c:pt>
                <c:pt idx="1100">
                  <c:v>1.6403999999999998E-2</c:v>
                </c:pt>
                <c:pt idx="1101">
                  <c:v>1.6437999999999998E-2</c:v>
                </c:pt>
                <c:pt idx="1102">
                  <c:v>1.6461499999999997E-2</c:v>
                </c:pt>
                <c:pt idx="1103">
                  <c:v>1.6480500000000002E-2</c:v>
                </c:pt>
                <c:pt idx="1104">
                  <c:v>1.6494500000000002E-2</c:v>
                </c:pt>
                <c:pt idx="1105">
                  <c:v>1.65025E-2</c:v>
                </c:pt>
                <c:pt idx="1106">
                  <c:v>1.6527E-2</c:v>
                </c:pt>
                <c:pt idx="1107">
                  <c:v>1.6548E-2</c:v>
                </c:pt>
                <c:pt idx="1108">
                  <c:v>1.6579E-2</c:v>
                </c:pt>
                <c:pt idx="1109">
                  <c:v>1.6597500000000001E-2</c:v>
                </c:pt>
                <c:pt idx="1110">
                  <c:v>1.6621500000000001E-2</c:v>
                </c:pt>
                <c:pt idx="1111">
                  <c:v>1.6654000000000002E-2</c:v>
                </c:pt>
                <c:pt idx="1112">
                  <c:v>1.6682499999999999E-2</c:v>
                </c:pt>
                <c:pt idx="1113">
                  <c:v>1.6708500000000001E-2</c:v>
                </c:pt>
                <c:pt idx="1114">
                  <c:v>1.6740000000000001E-2</c:v>
                </c:pt>
                <c:pt idx="1115">
                  <c:v>1.6779000000000002E-2</c:v>
                </c:pt>
                <c:pt idx="1116">
                  <c:v>1.6815500000000001E-2</c:v>
                </c:pt>
                <c:pt idx="1117">
                  <c:v>1.6839500000000004E-2</c:v>
                </c:pt>
                <c:pt idx="1118">
                  <c:v>1.6881000000000007E-2</c:v>
                </c:pt>
                <c:pt idx="1119">
                  <c:v>1.6911500000000003E-2</c:v>
                </c:pt>
                <c:pt idx="1120">
                  <c:v>1.6945500000000006E-2</c:v>
                </c:pt>
                <c:pt idx="1121">
                  <c:v>1.6988E-2</c:v>
                </c:pt>
                <c:pt idx="1122">
                  <c:v>1.70265E-2</c:v>
                </c:pt>
                <c:pt idx="1123">
                  <c:v>1.70785E-2</c:v>
                </c:pt>
                <c:pt idx="1124">
                  <c:v>1.7112499999999999E-2</c:v>
                </c:pt>
                <c:pt idx="1125">
                  <c:v>1.7144E-2</c:v>
                </c:pt>
                <c:pt idx="1126">
                  <c:v>1.7177499999999998E-2</c:v>
                </c:pt>
                <c:pt idx="1127">
                  <c:v>1.7198500000000002E-2</c:v>
                </c:pt>
                <c:pt idx="1128">
                  <c:v>1.7243000000000005E-2</c:v>
                </c:pt>
                <c:pt idx="1129">
                  <c:v>1.7272999999999997E-2</c:v>
                </c:pt>
                <c:pt idx="1130">
                  <c:v>1.7319500000000002E-2</c:v>
                </c:pt>
                <c:pt idx="1131">
                  <c:v>1.7350000000000004E-2</c:v>
                </c:pt>
                <c:pt idx="1132">
                  <c:v>1.7388000000000001E-2</c:v>
                </c:pt>
                <c:pt idx="1133">
                  <c:v>1.7412E-2</c:v>
                </c:pt>
                <c:pt idx="1134">
                  <c:v>1.7440000000000001E-2</c:v>
                </c:pt>
                <c:pt idx="1135">
                  <c:v>1.7465000000000001E-2</c:v>
                </c:pt>
                <c:pt idx="1136">
                  <c:v>1.74875E-2</c:v>
                </c:pt>
                <c:pt idx="1137">
                  <c:v>1.7509E-2</c:v>
                </c:pt>
                <c:pt idx="1138">
                  <c:v>1.7576999999999999E-2</c:v>
                </c:pt>
                <c:pt idx="1139">
                  <c:v>1.7612000000000003E-2</c:v>
                </c:pt>
                <c:pt idx="1140">
                  <c:v>1.7641000000000004E-2</c:v>
                </c:pt>
                <c:pt idx="1141">
                  <c:v>1.7670000000000005E-2</c:v>
                </c:pt>
                <c:pt idx="1142">
                  <c:v>1.7700500000000004E-2</c:v>
                </c:pt>
                <c:pt idx="1143">
                  <c:v>1.7720500000000004E-2</c:v>
                </c:pt>
                <c:pt idx="1144">
                  <c:v>1.7740500000000006E-2</c:v>
                </c:pt>
                <c:pt idx="1145">
                  <c:v>1.7748000000000003E-2</c:v>
                </c:pt>
                <c:pt idx="1146">
                  <c:v>1.7777000000000001E-2</c:v>
                </c:pt>
                <c:pt idx="1147">
                  <c:v>1.7785000000000006E-2</c:v>
                </c:pt>
                <c:pt idx="1148">
                  <c:v>1.7812500000000005E-2</c:v>
                </c:pt>
                <c:pt idx="1149">
                  <c:v>1.7830000000000006E-2</c:v>
                </c:pt>
                <c:pt idx="1150">
                  <c:v>1.7851500000000006E-2</c:v>
                </c:pt>
                <c:pt idx="1151">
                  <c:v>1.7867500000000008E-2</c:v>
                </c:pt>
                <c:pt idx="1152">
                  <c:v>1.7884000000000004E-2</c:v>
                </c:pt>
                <c:pt idx="1153">
                  <c:v>1.7893500000000007E-2</c:v>
                </c:pt>
                <c:pt idx="1154">
                  <c:v>1.7916000000000005E-2</c:v>
                </c:pt>
                <c:pt idx="1155">
                  <c:v>1.7937000000000005E-2</c:v>
                </c:pt>
                <c:pt idx="1156">
                  <c:v>1.7958000000000005E-2</c:v>
                </c:pt>
                <c:pt idx="1157">
                  <c:v>1.7972500000000002E-2</c:v>
                </c:pt>
                <c:pt idx="1158">
                  <c:v>1.7983500000000003E-2</c:v>
                </c:pt>
                <c:pt idx="1159">
                  <c:v>1.7969500000000006E-2</c:v>
                </c:pt>
                <c:pt idx="1160">
                  <c:v>1.7983500000000003E-2</c:v>
                </c:pt>
                <c:pt idx="1161">
                  <c:v>1.7996000000000002E-2</c:v>
                </c:pt>
                <c:pt idx="1162">
                  <c:v>1.8012000000000007E-2</c:v>
                </c:pt>
                <c:pt idx="1163">
                  <c:v>1.8028500000000006E-2</c:v>
                </c:pt>
                <c:pt idx="1164">
                  <c:v>1.8031500000000006E-2</c:v>
                </c:pt>
                <c:pt idx="1165">
                  <c:v>1.8046000000000003E-2</c:v>
                </c:pt>
                <c:pt idx="1166">
                  <c:v>1.8055000000000002E-2</c:v>
                </c:pt>
                <c:pt idx="1167">
                  <c:v>1.8071000000000004E-2</c:v>
                </c:pt>
                <c:pt idx="1168">
                  <c:v>1.8099500000000001E-2</c:v>
                </c:pt>
                <c:pt idx="1169">
                  <c:v>1.8100999999999999E-2</c:v>
                </c:pt>
                <c:pt idx="1170">
                  <c:v>1.8120000000000004E-2</c:v>
                </c:pt>
                <c:pt idx="1171">
                  <c:v>1.8139000000000002E-2</c:v>
                </c:pt>
                <c:pt idx="1172">
                  <c:v>1.81575E-2</c:v>
                </c:pt>
                <c:pt idx="1173">
                  <c:v>1.8168500000000001E-2</c:v>
                </c:pt>
                <c:pt idx="1174">
                  <c:v>1.8189500000000001E-2</c:v>
                </c:pt>
                <c:pt idx="1175">
                  <c:v>1.8230000000000003E-2</c:v>
                </c:pt>
                <c:pt idx="1176">
                  <c:v>1.8257500000000003E-2</c:v>
                </c:pt>
                <c:pt idx="1177">
                  <c:v>1.8245999999999998E-2</c:v>
                </c:pt>
                <c:pt idx="1178">
                  <c:v>1.8269500000000001E-2</c:v>
                </c:pt>
                <c:pt idx="1179">
                  <c:v>1.8286000000000004E-2</c:v>
                </c:pt>
                <c:pt idx="1180">
                  <c:v>1.8318500000000001E-2</c:v>
                </c:pt>
                <c:pt idx="1181">
                  <c:v>1.8338000000000004E-2</c:v>
                </c:pt>
                <c:pt idx="1182">
                  <c:v>1.8368500000000003E-2</c:v>
                </c:pt>
                <c:pt idx="1183">
                  <c:v>1.8403500000000003E-2</c:v>
                </c:pt>
                <c:pt idx="1184">
                  <c:v>1.8445000000000003E-2</c:v>
                </c:pt>
                <c:pt idx="1185">
                  <c:v>1.84805E-2</c:v>
                </c:pt>
                <c:pt idx="1186">
                  <c:v>1.8527999999999999E-2</c:v>
                </c:pt>
                <c:pt idx="1187">
                  <c:v>1.8571000000000001E-2</c:v>
                </c:pt>
                <c:pt idx="1188">
                  <c:v>1.8615E-2</c:v>
                </c:pt>
                <c:pt idx="1189">
                  <c:v>1.8647499999999997E-2</c:v>
                </c:pt>
                <c:pt idx="1190">
                  <c:v>1.8695999999999997E-2</c:v>
                </c:pt>
                <c:pt idx="1191">
                  <c:v>1.8734999999999998E-2</c:v>
                </c:pt>
                <c:pt idx="1192">
                  <c:v>1.87745E-2</c:v>
                </c:pt>
                <c:pt idx="1193">
                  <c:v>1.8821500000000001E-2</c:v>
                </c:pt>
                <c:pt idx="1194">
                  <c:v>1.8847500000000003E-2</c:v>
                </c:pt>
                <c:pt idx="1195">
                  <c:v>1.8888499999999999E-2</c:v>
                </c:pt>
                <c:pt idx="1196">
                  <c:v>1.8918500000000001E-2</c:v>
                </c:pt>
                <c:pt idx="1197">
                  <c:v>1.8966500000000001E-2</c:v>
                </c:pt>
                <c:pt idx="1198">
                  <c:v>1.8998000000000004E-2</c:v>
                </c:pt>
                <c:pt idx="1199">
                  <c:v>1.9038000000000003E-2</c:v>
                </c:pt>
                <c:pt idx="1200">
                  <c:v>1.9074000000000001E-2</c:v>
                </c:pt>
                <c:pt idx="1201">
                  <c:v>1.9121500000000003E-2</c:v>
                </c:pt>
                <c:pt idx="1202">
                  <c:v>1.9156500000000003E-2</c:v>
                </c:pt>
                <c:pt idx="1203">
                  <c:v>1.9204500000000003E-2</c:v>
                </c:pt>
                <c:pt idx="1204">
                  <c:v>1.9236000000000003E-2</c:v>
                </c:pt>
                <c:pt idx="1205">
                  <c:v>1.9337E-2</c:v>
                </c:pt>
                <c:pt idx="1206">
                  <c:v>1.9366999999999995E-2</c:v>
                </c:pt>
                <c:pt idx="1207">
                  <c:v>1.9386499999999997E-2</c:v>
                </c:pt>
                <c:pt idx="1208">
                  <c:v>1.9425999999999999E-2</c:v>
                </c:pt>
                <c:pt idx="1209">
                  <c:v>1.9471499999999999E-2</c:v>
                </c:pt>
                <c:pt idx="1210">
                  <c:v>1.9498499999999995E-2</c:v>
                </c:pt>
                <c:pt idx="1211">
                  <c:v>1.9531499999999997E-2</c:v>
                </c:pt>
                <c:pt idx="1212">
                  <c:v>1.9596499999999999E-2</c:v>
                </c:pt>
                <c:pt idx="1213">
                  <c:v>1.9618499999999997E-2</c:v>
                </c:pt>
                <c:pt idx="1214">
                  <c:v>1.9645499999999996E-2</c:v>
                </c:pt>
                <c:pt idx="1215">
                  <c:v>1.9681499999999998E-2</c:v>
                </c:pt>
                <c:pt idx="1216">
                  <c:v>1.9720000000000001E-2</c:v>
                </c:pt>
                <c:pt idx="1217">
                  <c:v>1.9761499999999998E-2</c:v>
                </c:pt>
                <c:pt idx="1218">
                  <c:v>1.9791E-2</c:v>
                </c:pt>
                <c:pt idx="1219">
                  <c:v>1.9842499999999999E-2</c:v>
                </c:pt>
                <c:pt idx="1220">
                  <c:v>1.9878000000000003E-2</c:v>
                </c:pt>
                <c:pt idx="1221">
                  <c:v>1.9969999999999998E-2</c:v>
                </c:pt>
                <c:pt idx="1222">
                  <c:v>1.9967499999999996E-2</c:v>
                </c:pt>
                <c:pt idx="1223">
                  <c:v>2.0000999999999998E-2</c:v>
                </c:pt>
                <c:pt idx="1224">
                  <c:v>2.0036000000000002E-2</c:v>
                </c:pt>
                <c:pt idx="1225">
                  <c:v>2.0076500000000001E-2</c:v>
                </c:pt>
                <c:pt idx="1226">
                  <c:v>2.0111499999999997E-2</c:v>
                </c:pt>
                <c:pt idx="1227">
                  <c:v>2.0146999999999995E-2</c:v>
                </c:pt>
                <c:pt idx="1228">
                  <c:v>2.0180999999999994E-2</c:v>
                </c:pt>
                <c:pt idx="1229">
                  <c:v>2.0213499999999995E-2</c:v>
                </c:pt>
                <c:pt idx="1230">
                  <c:v>2.0256999999999997E-2</c:v>
                </c:pt>
                <c:pt idx="1231">
                  <c:v>2.0285999999999998E-2</c:v>
                </c:pt>
                <c:pt idx="1232">
                  <c:v>2.0325499999999996E-2</c:v>
                </c:pt>
                <c:pt idx="1233">
                  <c:v>2.0373999999999993E-2</c:v>
                </c:pt>
                <c:pt idx="1234">
                  <c:v>2.0400999999999999E-2</c:v>
                </c:pt>
                <c:pt idx="1235">
                  <c:v>2.0431999999999995E-2</c:v>
                </c:pt>
                <c:pt idx="1236">
                  <c:v>2.0474000000000003E-2</c:v>
                </c:pt>
                <c:pt idx="1237">
                  <c:v>2.0510999999999998E-2</c:v>
                </c:pt>
                <c:pt idx="1238">
                  <c:v>2.0540500000000003E-2</c:v>
                </c:pt>
                <c:pt idx="1239">
                  <c:v>2.0577000000000002E-2</c:v>
                </c:pt>
                <c:pt idx="1240">
                  <c:v>2.0608999999999999E-2</c:v>
                </c:pt>
                <c:pt idx="1241">
                  <c:v>2.0659999999999998E-2</c:v>
                </c:pt>
                <c:pt idx="1242">
                  <c:v>2.0680500000000001E-2</c:v>
                </c:pt>
                <c:pt idx="1243">
                  <c:v>2.0715500000000001E-2</c:v>
                </c:pt>
                <c:pt idx="1244">
                  <c:v>2.0749E-2</c:v>
                </c:pt>
                <c:pt idx="1245">
                  <c:v>2.0775999999999999E-2</c:v>
                </c:pt>
                <c:pt idx="1246">
                  <c:v>2.0798000000000004E-2</c:v>
                </c:pt>
                <c:pt idx="1247">
                  <c:v>2.0832000000000007E-2</c:v>
                </c:pt>
                <c:pt idx="1248">
                  <c:v>2.0856500000000007E-2</c:v>
                </c:pt>
                <c:pt idx="1249">
                  <c:v>2.0882500000000009E-2</c:v>
                </c:pt>
                <c:pt idx="1250">
                  <c:v>2.0904000000000006E-2</c:v>
                </c:pt>
                <c:pt idx="1251">
                  <c:v>2.0941000000000008E-2</c:v>
                </c:pt>
                <c:pt idx="1252">
                  <c:v>2.0968500000000004E-2</c:v>
                </c:pt>
                <c:pt idx="1253">
                  <c:v>2.0995000000000007E-2</c:v>
                </c:pt>
                <c:pt idx="1254">
                  <c:v>2.1030500000000004E-2</c:v>
                </c:pt>
                <c:pt idx="1255">
                  <c:v>2.1049000000000005E-2</c:v>
                </c:pt>
                <c:pt idx="1256">
                  <c:v>2.1072000000000007E-2</c:v>
                </c:pt>
                <c:pt idx="1257">
                  <c:v>2.1094500000000002E-2</c:v>
                </c:pt>
                <c:pt idx="1258">
                  <c:v>2.1112500000000006E-2</c:v>
                </c:pt>
                <c:pt idx="1259">
                  <c:v>2.1127500000000007E-2</c:v>
                </c:pt>
                <c:pt idx="1260">
                  <c:v>2.1250500000000002E-2</c:v>
                </c:pt>
                <c:pt idx="1261">
                  <c:v>2.1268000000000002E-2</c:v>
                </c:pt>
                <c:pt idx="1262">
                  <c:v>2.1275500000000003E-2</c:v>
                </c:pt>
                <c:pt idx="1263">
                  <c:v>2.1294500000000004E-2</c:v>
                </c:pt>
                <c:pt idx="1264">
                  <c:v>2.1303500000000003E-2</c:v>
                </c:pt>
                <c:pt idx="1265">
                  <c:v>2.1322500000000005E-2</c:v>
                </c:pt>
                <c:pt idx="1266">
                  <c:v>2.1341500000000003E-2</c:v>
                </c:pt>
                <c:pt idx="1267">
                  <c:v>2.1350000000000008E-2</c:v>
                </c:pt>
                <c:pt idx="1268">
                  <c:v>2.1378000000000005E-2</c:v>
                </c:pt>
                <c:pt idx="1269">
                  <c:v>2.1398E-2</c:v>
                </c:pt>
                <c:pt idx="1270">
                  <c:v>2.1406999999999999E-2</c:v>
                </c:pt>
                <c:pt idx="1271">
                  <c:v>2.1418500000000004E-2</c:v>
                </c:pt>
                <c:pt idx="1272">
                  <c:v>2.1434500000000006E-2</c:v>
                </c:pt>
                <c:pt idx="1273">
                  <c:v>2.1508999999999997E-2</c:v>
                </c:pt>
                <c:pt idx="1274">
                  <c:v>2.1558999999999995E-2</c:v>
                </c:pt>
                <c:pt idx="1275">
                  <c:v>2.1593499999999995E-2</c:v>
                </c:pt>
                <c:pt idx="1276">
                  <c:v>2.1603499999999998E-2</c:v>
                </c:pt>
                <c:pt idx="1277">
                  <c:v>2.1621499999999995E-2</c:v>
                </c:pt>
                <c:pt idx="1278">
                  <c:v>2.1643499999999996E-2</c:v>
                </c:pt>
                <c:pt idx="1279">
                  <c:v>2.1658499999999997E-2</c:v>
                </c:pt>
                <c:pt idx="1280">
                  <c:v>2.1682499999999997E-2</c:v>
                </c:pt>
                <c:pt idx="1281">
                  <c:v>2.1711000000000008E-2</c:v>
                </c:pt>
                <c:pt idx="1282">
                  <c:v>2.1726500000000003E-2</c:v>
                </c:pt>
                <c:pt idx="1283">
                  <c:v>2.1745000000000011E-2</c:v>
                </c:pt>
                <c:pt idx="1284">
                  <c:v>2.1826000000000012E-2</c:v>
                </c:pt>
                <c:pt idx="1285">
                  <c:v>2.1867000000000015E-2</c:v>
                </c:pt>
                <c:pt idx="1286">
                  <c:v>2.1888000000000019E-2</c:v>
                </c:pt>
                <c:pt idx="1287">
                  <c:v>2.1920000000000019E-2</c:v>
                </c:pt>
                <c:pt idx="1288">
                  <c:v>2.1960000000000025E-2</c:v>
                </c:pt>
                <c:pt idx="1289">
                  <c:v>2.1989000000000022E-2</c:v>
                </c:pt>
                <c:pt idx="1290">
                  <c:v>2.2022500000000021E-2</c:v>
                </c:pt>
                <c:pt idx="1291">
                  <c:v>2.2056000000000024E-2</c:v>
                </c:pt>
                <c:pt idx="1292">
                  <c:v>2.208350000000002E-2</c:v>
                </c:pt>
                <c:pt idx="1293">
                  <c:v>2.211800000000002E-2</c:v>
                </c:pt>
                <c:pt idx="1294">
                  <c:v>2.2149500000000023E-2</c:v>
                </c:pt>
                <c:pt idx="1295">
                  <c:v>2.2182500000000022E-2</c:v>
                </c:pt>
                <c:pt idx="1296">
                  <c:v>2.222250000000002E-2</c:v>
                </c:pt>
                <c:pt idx="1297">
                  <c:v>2.226400000000002E-2</c:v>
                </c:pt>
                <c:pt idx="1298">
                  <c:v>2.2300500000000022E-2</c:v>
                </c:pt>
                <c:pt idx="1299">
                  <c:v>2.2335500000000015E-2</c:v>
                </c:pt>
                <c:pt idx="1300">
                  <c:v>2.2274000000000013E-2</c:v>
                </c:pt>
                <c:pt idx="1301">
                  <c:v>2.2301500000000009E-2</c:v>
                </c:pt>
                <c:pt idx="1302">
                  <c:v>2.2353000000000015E-2</c:v>
                </c:pt>
                <c:pt idx="1303">
                  <c:v>2.2403000000000013E-2</c:v>
                </c:pt>
                <c:pt idx="1304">
                  <c:v>2.245150000000001E-2</c:v>
                </c:pt>
                <c:pt idx="1305">
                  <c:v>2.2506000000000012E-2</c:v>
                </c:pt>
                <c:pt idx="1306">
                  <c:v>2.254250000000001E-2</c:v>
                </c:pt>
                <c:pt idx="1307">
                  <c:v>2.2583000000000009E-2</c:v>
                </c:pt>
                <c:pt idx="1308">
                  <c:v>2.2617500000000006E-2</c:v>
                </c:pt>
                <c:pt idx="1309">
                  <c:v>2.2652000000000009E-2</c:v>
                </c:pt>
                <c:pt idx="1310">
                  <c:v>2.2689500000000008E-2</c:v>
                </c:pt>
                <c:pt idx="1311">
                  <c:v>2.2716000000000007E-2</c:v>
                </c:pt>
                <c:pt idx="1312">
                  <c:v>2.2748500000000001E-2</c:v>
                </c:pt>
                <c:pt idx="1313">
                  <c:v>2.2780000000000002E-2</c:v>
                </c:pt>
                <c:pt idx="1314">
                  <c:v>2.2807000000000001E-2</c:v>
                </c:pt>
                <c:pt idx="1315">
                  <c:v>2.2827500000000001E-2</c:v>
                </c:pt>
                <c:pt idx="1316">
                  <c:v>2.2853000000000002E-2</c:v>
                </c:pt>
                <c:pt idx="1317">
                  <c:v>2.2861500000000007E-2</c:v>
                </c:pt>
                <c:pt idx="1318">
                  <c:v>2.2880500000000002E-2</c:v>
                </c:pt>
                <c:pt idx="1319">
                  <c:v>2.2909500000000006E-2</c:v>
                </c:pt>
                <c:pt idx="1320">
                  <c:v>2.2936500000000005E-2</c:v>
                </c:pt>
                <c:pt idx="1321">
                  <c:v>2.2950000000000009E-2</c:v>
                </c:pt>
                <c:pt idx="1322">
                  <c:v>2.2965500000000003E-2</c:v>
                </c:pt>
                <c:pt idx="1323">
                  <c:v>2.2965000000000003E-2</c:v>
                </c:pt>
                <c:pt idx="1324">
                  <c:v>2.2993E-2</c:v>
                </c:pt>
                <c:pt idx="1325">
                  <c:v>2.3165000000000005E-2</c:v>
                </c:pt>
                <c:pt idx="1326">
                  <c:v>2.3164500000000001E-2</c:v>
                </c:pt>
                <c:pt idx="1327">
                  <c:v>2.3200999999999999E-2</c:v>
                </c:pt>
                <c:pt idx="1328">
                  <c:v>2.3219E-2</c:v>
                </c:pt>
                <c:pt idx="1329">
                  <c:v>2.3237999999999998E-2</c:v>
                </c:pt>
                <c:pt idx="1330">
                  <c:v>2.3254999999999998E-2</c:v>
                </c:pt>
                <c:pt idx="1331">
                  <c:v>2.3282499999999994E-2</c:v>
                </c:pt>
                <c:pt idx="1332">
                  <c:v>2.3304999999999992E-2</c:v>
                </c:pt>
                <c:pt idx="1333">
                  <c:v>2.3340999999999994E-2</c:v>
                </c:pt>
                <c:pt idx="1334">
                  <c:v>2.3375999999999994E-2</c:v>
                </c:pt>
                <c:pt idx="1335">
                  <c:v>2.3411499999999995E-2</c:v>
                </c:pt>
                <c:pt idx="1336">
                  <c:v>2.3453999999999996E-2</c:v>
                </c:pt>
                <c:pt idx="1337">
                  <c:v>2.3496999999999994E-2</c:v>
                </c:pt>
                <c:pt idx="1338">
                  <c:v>2.3491499999999998E-2</c:v>
                </c:pt>
                <c:pt idx="1339">
                  <c:v>2.3525000000000001E-2</c:v>
                </c:pt>
                <c:pt idx="1340">
                  <c:v>2.3558000000000003E-2</c:v>
                </c:pt>
                <c:pt idx="1341">
                  <c:v>2.3596000000000002E-2</c:v>
                </c:pt>
                <c:pt idx="1342">
                  <c:v>2.3632000000000004E-2</c:v>
                </c:pt>
                <c:pt idx="1343">
                  <c:v>2.3672000000000009E-2</c:v>
                </c:pt>
                <c:pt idx="1344">
                  <c:v>2.3714000000000009E-2</c:v>
                </c:pt>
                <c:pt idx="1345">
                  <c:v>2.3766500000000006E-2</c:v>
                </c:pt>
                <c:pt idx="1346">
                  <c:v>2.3805000000000007E-2</c:v>
                </c:pt>
                <c:pt idx="1347">
                  <c:v>2.3858000000000004E-2</c:v>
                </c:pt>
                <c:pt idx="1348">
                  <c:v>2.3885500000000007E-2</c:v>
                </c:pt>
                <c:pt idx="1349">
                  <c:v>2.3924500000000005E-2</c:v>
                </c:pt>
                <c:pt idx="1350">
                  <c:v>2.3964000000000006E-2</c:v>
                </c:pt>
                <c:pt idx="1351">
                  <c:v>2.4000000000000007E-2</c:v>
                </c:pt>
                <c:pt idx="1352">
                  <c:v>2.4035000000000008E-2</c:v>
                </c:pt>
                <c:pt idx="1353">
                  <c:v>2.4088500000000006E-2</c:v>
                </c:pt>
                <c:pt idx="1354">
                  <c:v>2.412100000000001E-2</c:v>
                </c:pt>
                <c:pt idx="1355">
                  <c:v>2.4160500000000015E-2</c:v>
                </c:pt>
                <c:pt idx="1356">
                  <c:v>2.4206000000000016E-2</c:v>
                </c:pt>
                <c:pt idx="1357">
                  <c:v>2.4251500000000016E-2</c:v>
                </c:pt>
                <c:pt idx="1358">
                  <c:v>2.4298000000000014E-2</c:v>
                </c:pt>
                <c:pt idx="1359">
                  <c:v>2.4367500000000018E-2</c:v>
                </c:pt>
                <c:pt idx="1360">
                  <c:v>2.439750000000002E-2</c:v>
                </c:pt>
                <c:pt idx="1361">
                  <c:v>2.4430000000000021E-2</c:v>
                </c:pt>
                <c:pt idx="1362">
                  <c:v>2.4457500000000021E-2</c:v>
                </c:pt>
                <c:pt idx="1363">
                  <c:v>2.449800000000002E-2</c:v>
                </c:pt>
                <c:pt idx="1364">
                  <c:v>2.454700000000002E-2</c:v>
                </c:pt>
                <c:pt idx="1365">
                  <c:v>2.4586000000000018E-2</c:v>
                </c:pt>
                <c:pt idx="1366">
                  <c:v>2.4625000000000018E-2</c:v>
                </c:pt>
                <c:pt idx="1367">
                  <c:v>2.4662000000000021E-2</c:v>
                </c:pt>
                <c:pt idx="1368">
                  <c:v>2.4695000000000019E-2</c:v>
                </c:pt>
                <c:pt idx="1369">
                  <c:v>2.4740000000000019E-2</c:v>
                </c:pt>
                <c:pt idx="1370">
                  <c:v>2.4780500000000018E-2</c:v>
                </c:pt>
                <c:pt idx="1371">
                  <c:v>2.4823500000000019E-2</c:v>
                </c:pt>
                <c:pt idx="1372">
                  <c:v>2.4860000000000021E-2</c:v>
                </c:pt>
                <c:pt idx="1373">
                  <c:v>2.4899500000000022E-2</c:v>
                </c:pt>
                <c:pt idx="1374">
                  <c:v>2.4938000000000016E-2</c:v>
                </c:pt>
                <c:pt idx="1375">
                  <c:v>2.4957000000000021E-2</c:v>
                </c:pt>
                <c:pt idx="1376">
                  <c:v>2.4985000000000021E-2</c:v>
                </c:pt>
                <c:pt idx="1377">
                  <c:v>2.5024000000000018E-2</c:v>
                </c:pt>
                <c:pt idx="1378">
                  <c:v>2.5060000000000016E-2</c:v>
                </c:pt>
                <c:pt idx="1379">
                  <c:v>2.5092500000000014E-2</c:v>
                </c:pt>
                <c:pt idx="1380">
                  <c:v>2.5120500000000018E-2</c:v>
                </c:pt>
                <c:pt idx="1381">
                  <c:v>2.5156000000000019E-2</c:v>
                </c:pt>
                <c:pt idx="1382">
                  <c:v>2.5187500000000019E-2</c:v>
                </c:pt>
                <c:pt idx="1383">
                  <c:v>2.5212000000000016E-2</c:v>
                </c:pt>
                <c:pt idx="1384">
                  <c:v>2.5227000000000017E-2</c:v>
                </c:pt>
                <c:pt idx="1385">
                  <c:v>2.5246500000000015E-2</c:v>
                </c:pt>
                <c:pt idx="1386">
                  <c:v>2.5245500000000018E-2</c:v>
                </c:pt>
                <c:pt idx="1387">
                  <c:v>2.5257000000000019E-2</c:v>
                </c:pt>
                <c:pt idx="1388">
                  <c:v>2.5276000000000014E-2</c:v>
                </c:pt>
                <c:pt idx="1389">
                  <c:v>2.5294500000000015E-2</c:v>
                </c:pt>
                <c:pt idx="1390">
                  <c:v>2.5314500000000014E-2</c:v>
                </c:pt>
                <c:pt idx="1391">
                  <c:v>2.5333000000000015E-2</c:v>
                </c:pt>
                <c:pt idx="1392">
                  <c:v>2.5344000000000012E-2</c:v>
                </c:pt>
                <c:pt idx="1393">
                  <c:v>2.5354000000000015E-2</c:v>
                </c:pt>
                <c:pt idx="1394">
                  <c:v>2.5376500000000014E-2</c:v>
                </c:pt>
                <c:pt idx="1395">
                  <c:v>2.5384500000000015E-2</c:v>
                </c:pt>
                <c:pt idx="1396">
                  <c:v>2.5402500000000012E-2</c:v>
                </c:pt>
                <c:pt idx="1397">
                  <c:v>2.5406500000000012E-2</c:v>
                </c:pt>
                <c:pt idx="1398">
                  <c:v>2.542800000000001E-2</c:v>
                </c:pt>
                <c:pt idx="1399">
                  <c:v>2.5434000000000016E-2</c:v>
                </c:pt>
                <c:pt idx="1400">
                  <c:v>2.5449500000000014E-2</c:v>
                </c:pt>
                <c:pt idx="1401">
                  <c:v>2.5457500000000011E-2</c:v>
                </c:pt>
                <c:pt idx="1402">
                  <c:v>2.5479500000000016E-2</c:v>
                </c:pt>
                <c:pt idx="1403">
                  <c:v>2.5487500000000014E-2</c:v>
                </c:pt>
                <c:pt idx="1404">
                  <c:v>2.5510000000000015E-2</c:v>
                </c:pt>
                <c:pt idx="1405">
                  <c:v>2.5465000000000019E-2</c:v>
                </c:pt>
                <c:pt idx="1406">
                  <c:v>2.5484000000000014E-2</c:v>
                </c:pt>
                <c:pt idx="1407">
                  <c:v>2.5510000000000019E-2</c:v>
                </c:pt>
                <c:pt idx="1408">
                  <c:v>2.5527500000000019E-2</c:v>
                </c:pt>
                <c:pt idx="1409">
                  <c:v>2.5538000000000019E-2</c:v>
                </c:pt>
                <c:pt idx="1410">
                  <c:v>2.5533000000000014E-2</c:v>
                </c:pt>
                <c:pt idx="1411">
                  <c:v>2.5554500000000015E-2</c:v>
                </c:pt>
                <c:pt idx="1412">
                  <c:v>2.5542000000000016E-2</c:v>
                </c:pt>
                <c:pt idx="1413">
                  <c:v>2.556350000000002E-2</c:v>
                </c:pt>
                <c:pt idx="1414">
                  <c:v>2.5582500000000011E-2</c:v>
                </c:pt>
                <c:pt idx="1415">
                  <c:v>2.5596500000000008E-2</c:v>
                </c:pt>
                <c:pt idx="1416">
                  <c:v>2.560900000000001E-2</c:v>
                </c:pt>
                <c:pt idx="1417">
                  <c:v>2.5615000000000013E-2</c:v>
                </c:pt>
                <c:pt idx="1418">
                  <c:v>2.5634000000000014E-2</c:v>
                </c:pt>
                <c:pt idx="1419">
                  <c:v>2.5634000000000014E-2</c:v>
                </c:pt>
                <c:pt idx="1420">
                  <c:v>2.5644500000000011E-2</c:v>
                </c:pt>
                <c:pt idx="1421">
                  <c:v>2.5661500000000014E-2</c:v>
                </c:pt>
                <c:pt idx="1422">
                  <c:v>2.5668500000000014E-2</c:v>
                </c:pt>
                <c:pt idx="1423">
                  <c:v>2.5675500000000011E-2</c:v>
                </c:pt>
                <c:pt idx="1424">
                  <c:v>2.5688500000000006E-2</c:v>
                </c:pt>
                <c:pt idx="1425">
                  <c:v>2.5701500000000009E-2</c:v>
                </c:pt>
                <c:pt idx="1426">
                  <c:v>2.5704000000000008E-2</c:v>
                </c:pt>
                <c:pt idx="1427">
                  <c:v>2.5710500000000011E-2</c:v>
                </c:pt>
                <c:pt idx="1428">
                  <c:v>2.5725000000000012E-2</c:v>
                </c:pt>
                <c:pt idx="1429">
                  <c:v>2.5736000000000012E-2</c:v>
                </c:pt>
                <c:pt idx="1430">
                  <c:v>2.5745500000000011E-2</c:v>
                </c:pt>
                <c:pt idx="1431">
                  <c:v>2.5764500000000017E-2</c:v>
                </c:pt>
                <c:pt idx="1432">
                  <c:v>2.5772000000000007E-2</c:v>
                </c:pt>
                <c:pt idx="1433">
                  <c:v>2.5782500000000007E-2</c:v>
                </c:pt>
                <c:pt idx="1434">
                  <c:v>2.5797000000000007E-2</c:v>
                </c:pt>
                <c:pt idx="1435">
                  <c:v>2.5814500000000008E-2</c:v>
                </c:pt>
                <c:pt idx="1436">
                  <c:v>2.5835000000000004E-2</c:v>
                </c:pt>
                <c:pt idx="1437">
                  <c:v>2.5844500000000006E-2</c:v>
                </c:pt>
                <c:pt idx="1438">
                  <c:v>2.5860000000000005E-2</c:v>
                </c:pt>
                <c:pt idx="1439">
                  <c:v>2.5870000000000008E-2</c:v>
                </c:pt>
                <c:pt idx="1440">
                  <c:v>2.5885500000000006E-2</c:v>
                </c:pt>
                <c:pt idx="1441">
                  <c:v>2.5893500000000003E-2</c:v>
                </c:pt>
                <c:pt idx="1442">
                  <c:v>2.5912000000000004E-2</c:v>
                </c:pt>
                <c:pt idx="1443">
                  <c:v>2.5923000000000002E-2</c:v>
                </c:pt>
                <c:pt idx="1444">
                  <c:v>2.5934499999999999E-2</c:v>
                </c:pt>
                <c:pt idx="1445">
                  <c:v>2.5945999999999997E-2</c:v>
                </c:pt>
                <c:pt idx="1446">
                  <c:v>2.5963499999999997E-2</c:v>
                </c:pt>
                <c:pt idx="1447">
                  <c:v>2.5982499999999999E-2</c:v>
                </c:pt>
                <c:pt idx="1448">
                  <c:v>2.5997499999999993E-2</c:v>
                </c:pt>
                <c:pt idx="1449">
                  <c:v>2.6014499999999999E-2</c:v>
                </c:pt>
                <c:pt idx="1450">
                  <c:v>2.6027500000000002E-2</c:v>
                </c:pt>
                <c:pt idx="1451">
                  <c:v>2.6039999999999997E-2</c:v>
                </c:pt>
                <c:pt idx="1452">
                  <c:v>2.6059499999999999E-2</c:v>
                </c:pt>
                <c:pt idx="1453">
                  <c:v>2.6072000000000005E-2</c:v>
                </c:pt>
                <c:pt idx="1454">
                  <c:v>2.6089500000000002E-2</c:v>
                </c:pt>
                <c:pt idx="1455">
                  <c:v>2.6100999999999999E-2</c:v>
                </c:pt>
                <c:pt idx="1456">
                  <c:v>2.6121500000000002E-2</c:v>
                </c:pt>
                <c:pt idx="1457">
                  <c:v>2.6133000000000003E-2</c:v>
                </c:pt>
                <c:pt idx="1458">
                  <c:v>2.6146500000000003E-2</c:v>
                </c:pt>
                <c:pt idx="1459">
                  <c:v>2.6161500000000008E-2</c:v>
                </c:pt>
                <c:pt idx="1460">
                  <c:v>2.6175000000000007E-2</c:v>
                </c:pt>
                <c:pt idx="1461">
                  <c:v>2.6180000000000009E-2</c:v>
                </c:pt>
                <c:pt idx="1462">
                  <c:v>2.6314500000000005E-2</c:v>
                </c:pt>
                <c:pt idx="1463">
                  <c:v>2.6325500000000005E-2</c:v>
                </c:pt>
                <c:pt idx="1464">
                  <c:v>2.635450000000001E-2</c:v>
                </c:pt>
                <c:pt idx="1465">
                  <c:v>2.6363500000000005E-2</c:v>
                </c:pt>
                <c:pt idx="1466">
                  <c:v>2.6367000000000008E-2</c:v>
                </c:pt>
                <c:pt idx="1467">
                  <c:v>2.6382500000000007E-2</c:v>
                </c:pt>
                <c:pt idx="1468">
                  <c:v>2.6393000000000003E-2</c:v>
                </c:pt>
                <c:pt idx="1469">
                  <c:v>2.6404500000000008E-2</c:v>
                </c:pt>
                <c:pt idx="1470">
                  <c:v>2.6422500000000005E-2</c:v>
                </c:pt>
                <c:pt idx="1471">
                  <c:v>2.6443000000000008E-2</c:v>
                </c:pt>
                <c:pt idx="1472">
                  <c:v>2.645900000000001E-2</c:v>
                </c:pt>
                <c:pt idx="1473">
                  <c:v>2.6432500000000012E-2</c:v>
                </c:pt>
                <c:pt idx="1474">
                  <c:v>2.641750000000001E-2</c:v>
                </c:pt>
                <c:pt idx="1475">
                  <c:v>2.6420500000000006E-2</c:v>
                </c:pt>
                <c:pt idx="1476">
                  <c:v>2.6444000000000009E-2</c:v>
                </c:pt>
                <c:pt idx="1477">
                  <c:v>2.6468500000000009E-2</c:v>
                </c:pt>
                <c:pt idx="1478">
                  <c:v>2.6485000000000012E-2</c:v>
                </c:pt>
                <c:pt idx="1479">
                  <c:v>2.6511500000000018E-2</c:v>
                </c:pt>
                <c:pt idx="1480">
                  <c:v>2.6528000000000017E-2</c:v>
                </c:pt>
                <c:pt idx="1481">
                  <c:v>2.6569500000000013E-2</c:v>
                </c:pt>
                <c:pt idx="1482">
                  <c:v>2.6584500000000021E-2</c:v>
                </c:pt>
                <c:pt idx="1483">
                  <c:v>2.6604500000000014E-2</c:v>
                </c:pt>
                <c:pt idx="1484">
                  <c:v>2.6556000000000014E-2</c:v>
                </c:pt>
                <c:pt idx="1485">
                  <c:v>2.6558000000000016E-2</c:v>
                </c:pt>
                <c:pt idx="1486">
                  <c:v>2.6582000000000015E-2</c:v>
                </c:pt>
                <c:pt idx="1487">
                  <c:v>2.6596000000000015E-2</c:v>
                </c:pt>
                <c:pt idx="1488">
                  <c:v>2.6605500000000015E-2</c:v>
                </c:pt>
                <c:pt idx="1489">
                  <c:v>2.6616000000000018E-2</c:v>
                </c:pt>
                <c:pt idx="1490">
                  <c:v>2.6623000000000018E-2</c:v>
                </c:pt>
                <c:pt idx="1491">
                  <c:v>2.6628000000000016E-2</c:v>
                </c:pt>
                <c:pt idx="1492">
                  <c:v>2.6643000000000017E-2</c:v>
                </c:pt>
                <c:pt idx="1493">
                  <c:v>2.6647500000000018E-2</c:v>
                </c:pt>
                <c:pt idx="1494">
                  <c:v>2.6661500000000019E-2</c:v>
                </c:pt>
                <c:pt idx="1495">
                  <c:v>2.6674500000000018E-2</c:v>
                </c:pt>
                <c:pt idx="1496">
                  <c:v>2.6675000000000018E-2</c:v>
                </c:pt>
                <c:pt idx="1497">
                  <c:v>2.669100000000002E-2</c:v>
                </c:pt>
                <c:pt idx="1498">
                  <c:v>2.6697000000000016E-2</c:v>
                </c:pt>
                <c:pt idx="1499">
                  <c:v>2.6703500000000019E-2</c:v>
                </c:pt>
                <c:pt idx="1500">
                  <c:v>2.6705500000000021E-2</c:v>
                </c:pt>
                <c:pt idx="1501">
                  <c:v>2.6719500000000021E-2</c:v>
                </c:pt>
                <c:pt idx="1502">
                  <c:v>2.673200000000002E-2</c:v>
                </c:pt>
                <c:pt idx="1503">
                  <c:v>2.6731500000000019E-2</c:v>
                </c:pt>
                <c:pt idx="1504">
                  <c:v>2.6738000000000019E-2</c:v>
                </c:pt>
                <c:pt idx="1505">
                  <c:v>2.6737500000000018E-2</c:v>
                </c:pt>
                <c:pt idx="1506">
                  <c:v>2.6752000000000015E-2</c:v>
                </c:pt>
                <c:pt idx="1507">
                  <c:v>2.6759500000000016E-2</c:v>
                </c:pt>
                <c:pt idx="1508">
                  <c:v>2.6766000000000015E-2</c:v>
                </c:pt>
                <c:pt idx="1509">
                  <c:v>2.6780500000000013E-2</c:v>
                </c:pt>
                <c:pt idx="1510">
                  <c:v>2.6787000000000009E-2</c:v>
                </c:pt>
                <c:pt idx="1511">
                  <c:v>2.6799000000000007E-2</c:v>
                </c:pt>
                <c:pt idx="1512">
                  <c:v>2.6808500000000009E-2</c:v>
                </c:pt>
                <c:pt idx="1513">
                  <c:v>2.6824500000000008E-2</c:v>
                </c:pt>
                <c:pt idx="1514">
                  <c:v>2.6845500000000008E-2</c:v>
                </c:pt>
                <c:pt idx="1515">
                  <c:v>2.6861500000000003E-2</c:v>
                </c:pt>
                <c:pt idx="1516">
                  <c:v>2.6870500000000005E-2</c:v>
                </c:pt>
                <c:pt idx="1517">
                  <c:v>2.68965E-2</c:v>
                </c:pt>
                <c:pt idx="1518">
                  <c:v>2.6915000000000005E-2</c:v>
                </c:pt>
                <c:pt idx="1519">
                  <c:v>2.6936500000000002E-2</c:v>
                </c:pt>
                <c:pt idx="1520">
                  <c:v>2.6954500000000006E-2</c:v>
                </c:pt>
                <c:pt idx="1521">
                  <c:v>2.6975500000000006E-2</c:v>
                </c:pt>
                <c:pt idx="1522">
                  <c:v>2.6993500000000004E-2</c:v>
                </c:pt>
                <c:pt idx="1523">
                  <c:v>2.7004000000000007E-2</c:v>
                </c:pt>
                <c:pt idx="1524">
                  <c:v>2.7008500000000008E-2</c:v>
                </c:pt>
                <c:pt idx="1525">
                  <c:v>2.6872500000000011E-2</c:v>
                </c:pt>
                <c:pt idx="1526">
                  <c:v>2.6916500000000006E-2</c:v>
                </c:pt>
                <c:pt idx="1527">
                  <c:v>2.6928500000000008E-2</c:v>
                </c:pt>
                <c:pt idx="1528">
                  <c:v>2.6937000000000006E-2</c:v>
                </c:pt>
                <c:pt idx="1529">
                  <c:v>2.6968500000000003E-2</c:v>
                </c:pt>
                <c:pt idx="1530">
                  <c:v>2.7008000000000004E-2</c:v>
                </c:pt>
                <c:pt idx="1531">
                  <c:v>2.7016500000000009E-2</c:v>
                </c:pt>
                <c:pt idx="1532">
                  <c:v>2.7037500000000006E-2</c:v>
                </c:pt>
                <c:pt idx="1533">
                  <c:v>2.7045000000000013E-2</c:v>
                </c:pt>
                <c:pt idx="1534">
                  <c:v>2.705550000000001E-2</c:v>
                </c:pt>
                <c:pt idx="1535">
                  <c:v>2.7060000000000008E-2</c:v>
                </c:pt>
                <c:pt idx="1536">
                  <c:v>2.7068000000000009E-2</c:v>
                </c:pt>
                <c:pt idx="1537">
                  <c:v>2.7078000000000005E-2</c:v>
                </c:pt>
                <c:pt idx="1538">
                  <c:v>2.7091500000000011E-2</c:v>
                </c:pt>
                <c:pt idx="1539">
                  <c:v>2.7103500000000006E-2</c:v>
                </c:pt>
                <c:pt idx="1540">
                  <c:v>2.7124000000000006E-2</c:v>
                </c:pt>
                <c:pt idx="1541">
                  <c:v>2.7134000000000005E-2</c:v>
                </c:pt>
                <c:pt idx="1542">
                  <c:v>2.7147500000000005E-2</c:v>
                </c:pt>
                <c:pt idx="1543">
                  <c:v>2.7164000000000008E-2</c:v>
                </c:pt>
                <c:pt idx="1544">
                  <c:v>2.7175000000000008E-2</c:v>
                </c:pt>
                <c:pt idx="1545">
                  <c:v>2.7182000000000008E-2</c:v>
                </c:pt>
                <c:pt idx="1546">
                  <c:v>2.719450000000001E-2</c:v>
                </c:pt>
                <c:pt idx="1547">
                  <c:v>2.721150000000001E-2</c:v>
                </c:pt>
                <c:pt idx="1548">
                  <c:v>2.7229500000000007E-2</c:v>
                </c:pt>
                <c:pt idx="1549">
                  <c:v>2.724600000000001E-2</c:v>
                </c:pt>
                <c:pt idx="1550">
                  <c:v>2.7262500000000002E-2</c:v>
                </c:pt>
                <c:pt idx="1551">
                  <c:v>2.7278500000000001E-2</c:v>
                </c:pt>
                <c:pt idx="1552">
                  <c:v>2.7297500000000002E-2</c:v>
                </c:pt>
                <c:pt idx="1553">
                  <c:v>2.7306999999999998E-2</c:v>
                </c:pt>
                <c:pt idx="1554">
                  <c:v>2.7330500000000001E-2</c:v>
                </c:pt>
                <c:pt idx="1555">
                  <c:v>2.7348499999999998E-2</c:v>
                </c:pt>
                <c:pt idx="1556">
                  <c:v>2.7352999999999995E-2</c:v>
                </c:pt>
                <c:pt idx="1557">
                  <c:v>2.7362999999999995E-2</c:v>
                </c:pt>
                <c:pt idx="1558">
                  <c:v>2.7384999999999996E-2</c:v>
                </c:pt>
                <c:pt idx="1559">
                  <c:v>2.7401999999999992E-2</c:v>
                </c:pt>
                <c:pt idx="1560">
                  <c:v>2.7427499999999997E-2</c:v>
                </c:pt>
                <c:pt idx="1561">
                  <c:v>2.7457499999999992E-2</c:v>
                </c:pt>
                <c:pt idx="1562">
                  <c:v>2.7481499999999996E-2</c:v>
                </c:pt>
                <c:pt idx="1563">
                  <c:v>2.7496999999999994E-2</c:v>
                </c:pt>
                <c:pt idx="1564">
                  <c:v>2.7522499999999995E-2</c:v>
                </c:pt>
                <c:pt idx="1565">
                  <c:v>2.75445E-2</c:v>
                </c:pt>
                <c:pt idx="1566">
                  <c:v>2.7570999999999995E-2</c:v>
                </c:pt>
                <c:pt idx="1567">
                  <c:v>2.7591999999999995E-2</c:v>
                </c:pt>
                <c:pt idx="1568">
                  <c:v>2.7620499999999996E-2</c:v>
                </c:pt>
                <c:pt idx="1569">
                  <c:v>2.7645499999999993E-2</c:v>
                </c:pt>
                <c:pt idx="1570">
                  <c:v>2.7668999999999989E-2</c:v>
                </c:pt>
                <c:pt idx="1571">
                  <c:v>2.768749999999999E-2</c:v>
                </c:pt>
                <c:pt idx="1572">
                  <c:v>2.7708999999999987E-2</c:v>
                </c:pt>
                <c:pt idx="1573">
                  <c:v>2.7732999999999987E-2</c:v>
                </c:pt>
                <c:pt idx="1574">
                  <c:v>2.7760499999999983E-2</c:v>
                </c:pt>
                <c:pt idx="1575">
                  <c:v>2.7792999999999988E-2</c:v>
                </c:pt>
                <c:pt idx="1576">
                  <c:v>2.7821999999999986E-2</c:v>
                </c:pt>
                <c:pt idx="1577">
                  <c:v>2.7840999999999987E-2</c:v>
                </c:pt>
                <c:pt idx="1578">
                  <c:v>2.7859999999999985E-2</c:v>
                </c:pt>
                <c:pt idx="1579">
                  <c:v>2.7914999999999988E-2</c:v>
                </c:pt>
                <c:pt idx="1580">
                  <c:v>2.7934999999999991E-2</c:v>
                </c:pt>
                <c:pt idx="1581">
                  <c:v>2.795799999999999E-2</c:v>
                </c:pt>
                <c:pt idx="1582">
                  <c:v>2.7971499999999989E-2</c:v>
                </c:pt>
                <c:pt idx="1583">
                  <c:v>2.7990999999999992E-2</c:v>
                </c:pt>
                <c:pt idx="1584">
                  <c:v>2.8013999999999994E-2</c:v>
                </c:pt>
                <c:pt idx="1585">
                  <c:v>2.8040499999999993E-2</c:v>
                </c:pt>
                <c:pt idx="1586">
                  <c:v>2.8068999999999993E-2</c:v>
                </c:pt>
                <c:pt idx="1587">
                  <c:v>2.8091999999999992E-2</c:v>
                </c:pt>
                <c:pt idx="1588">
                  <c:v>2.8120999999999993E-2</c:v>
                </c:pt>
                <c:pt idx="1589">
                  <c:v>2.8143999999999992E-2</c:v>
                </c:pt>
                <c:pt idx="1590">
                  <c:v>2.8282499999999992E-2</c:v>
                </c:pt>
                <c:pt idx="1591">
                  <c:v>2.8289999999999992E-2</c:v>
                </c:pt>
                <c:pt idx="1592">
                  <c:v>2.8317999999999989E-2</c:v>
                </c:pt>
                <c:pt idx="1593">
                  <c:v>2.8333499999999994E-2</c:v>
                </c:pt>
                <c:pt idx="1594">
                  <c:v>2.8365499999999995E-2</c:v>
                </c:pt>
                <c:pt idx="1595">
                  <c:v>2.8397999999999989E-2</c:v>
                </c:pt>
                <c:pt idx="1596">
                  <c:v>2.8423499999999987E-2</c:v>
                </c:pt>
                <c:pt idx="1597">
                  <c:v>2.8450499999999993E-2</c:v>
                </c:pt>
                <c:pt idx="1598">
                  <c:v>2.846849999999999E-2</c:v>
                </c:pt>
                <c:pt idx="1599">
                  <c:v>2.8503999999999988E-2</c:v>
                </c:pt>
                <c:pt idx="1600">
                  <c:v>2.8526499999999982E-2</c:v>
                </c:pt>
                <c:pt idx="1601">
                  <c:v>2.8552499999999981E-2</c:v>
                </c:pt>
                <c:pt idx="1602">
                  <c:v>2.8570999999999982E-2</c:v>
                </c:pt>
                <c:pt idx="1603">
                  <c:v>2.8595999999999983E-2</c:v>
                </c:pt>
                <c:pt idx="1604">
                  <c:v>2.862099999999998E-2</c:v>
                </c:pt>
                <c:pt idx="1605">
                  <c:v>2.8642999999999984E-2</c:v>
                </c:pt>
                <c:pt idx="1606">
                  <c:v>2.8660999999999989E-2</c:v>
                </c:pt>
                <c:pt idx="1607">
                  <c:v>2.8673999999999991E-2</c:v>
                </c:pt>
                <c:pt idx="1608">
                  <c:v>2.868699999999999E-2</c:v>
                </c:pt>
                <c:pt idx="1609">
                  <c:v>2.8709499999999989E-2</c:v>
                </c:pt>
                <c:pt idx="1610">
                  <c:v>2.8759999999999987E-2</c:v>
                </c:pt>
                <c:pt idx="1611">
                  <c:v>2.8774499999999988E-2</c:v>
                </c:pt>
                <c:pt idx="1612">
                  <c:v>2.8797999999999987E-2</c:v>
                </c:pt>
                <c:pt idx="1613">
                  <c:v>2.8812999999999988E-2</c:v>
                </c:pt>
                <c:pt idx="1614">
                  <c:v>2.8829499999999987E-2</c:v>
                </c:pt>
                <c:pt idx="1615">
                  <c:v>2.884599999999999E-2</c:v>
                </c:pt>
                <c:pt idx="1616">
                  <c:v>2.8866999999999993E-2</c:v>
                </c:pt>
                <c:pt idx="1617">
                  <c:v>2.889099999999999E-2</c:v>
                </c:pt>
                <c:pt idx="1618">
                  <c:v>2.8908999999999994E-2</c:v>
                </c:pt>
                <c:pt idx="1619">
                  <c:v>2.8937499999999994E-2</c:v>
                </c:pt>
                <c:pt idx="1620">
                  <c:v>2.896E-2</c:v>
                </c:pt>
                <c:pt idx="1621">
                  <c:v>2.8980499999999999E-2</c:v>
                </c:pt>
                <c:pt idx="1622">
                  <c:v>2.9003000000000001E-2</c:v>
                </c:pt>
                <c:pt idx="1623">
                  <c:v>2.9027000000000004E-2</c:v>
                </c:pt>
                <c:pt idx="1624">
                  <c:v>2.9050500000000007E-2</c:v>
                </c:pt>
                <c:pt idx="1625">
                  <c:v>2.9068E-2</c:v>
                </c:pt>
                <c:pt idx="1626">
                  <c:v>2.9091999999999996E-2</c:v>
                </c:pt>
                <c:pt idx="1627">
                  <c:v>2.9106500000000004E-2</c:v>
                </c:pt>
                <c:pt idx="1628">
                  <c:v>2.9135500000000002E-2</c:v>
                </c:pt>
                <c:pt idx="1629">
                  <c:v>2.9159000000000001E-2</c:v>
                </c:pt>
                <c:pt idx="1630">
                  <c:v>2.9183000000000001E-2</c:v>
                </c:pt>
                <c:pt idx="1631">
                  <c:v>2.9201000000000001E-2</c:v>
                </c:pt>
                <c:pt idx="1632">
                  <c:v>2.9229000000000008E-2</c:v>
                </c:pt>
                <c:pt idx="1633">
                  <c:v>2.9250500000000006E-2</c:v>
                </c:pt>
                <c:pt idx="1634">
                  <c:v>2.9275500000000006E-2</c:v>
                </c:pt>
                <c:pt idx="1635">
                  <c:v>2.9310000000000006E-2</c:v>
                </c:pt>
                <c:pt idx="1636">
                  <c:v>2.93385E-2</c:v>
                </c:pt>
                <c:pt idx="1637">
                  <c:v>2.9371500000000005E-2</c:v>
                </c:pt>
                <c:pt idx="1638">
                  <c:v>2.9405500000000005E-2</c:v>
                </c:pt>
                <c:pt idx="1639">
                  <c:v>2.9442000000000003E-2</c:v>
                </c:pt>
                <c:pt idx="1640">
                  <c:v>2.9472000000000005E-2</c:v>
                </c:pt>
                <c:pt idx="1641">
                  <c:v>2.9484500000000007E-2</c:v>
                </c:pt>
                <c:pt idx="1642">
                  <c:v>2.9511000000000006E-2</c:v>
                </c:pt>
                <c:pt idx="1643">
                  <c:v>2.9540500000000011E-2</c:v>
                </c:pt>
                <c:pt idx="1644">
                  <c:v>2.9567000000000006E-2</c:v>
                </c:pt>
                <c:pt idx="1645">
                  <c:v>2.9598500000000007E-2</c:v>
                </c:pt>
                <c:pt idx="1646">
                  <c:v>2.9620500000000004E-2</c:v>
                </c:pt>
                <c:pt idx="1647">
                  <c:v>2.9618000000000005E-2</c:v>
                </c:pt>
                <c:pt idx="1648">
                  <c:v>2.9646500000000006E-2</c:v>
                </c:pt>
                <c:pt idx="1649">
                  <c:v>2.966750000000001E-2</c:v>
                </c:pt>
                <c:pt idx="1650">
                  <c:v>2.9689000000000011E-2</c:v>
                </c:pt>
                <c:pt idx="1651">
                  <c:v>2.9713500000000007E-2</c:v>
                </c:pt>
                <c:pt idx="1652">
                  <c:v>2.9730000000000006E-2</c:v>
                </c:pt>
                <c:pt idx="1653">
                  <c:v>2.975400000000001E-2</c:v>
                </c:pt>
                <c:pt idx="1654">
                  <c:v>2.9775000000000006E-2</c:v>
                </c:pt>
                <c:pt idx="1655">
                  <c:v>2.9803500000000004E-2</c:v>
                </c:pt>
                <c:pt idx="1656">
                  <c:v>2.9816000000000006E-2</c:v>
                </c:pt>
                <c:pt idx="1657">
                  <c:v>2.9843000000000005E-2</c:v>
                </c:pt>
                <c:pt idx="1658">
                  <c:v>2.9867000000000008E-2</c:v>
                </c:pt>
                <c:pt idx="1659">
                  <c:v>2.9890500000000007E-2</c:v>
                </c:pt>
                <c:pt idx="1660">
                  <c:v>2.9920000000000009E-2</c:v>
                </c:pt>
                <c:pt idx="1661">
                  <c:v>2.9952500000000007E-2</c:v>
                </c:pt>
                <c:pt idx="1662">
                  <c:v>2.9875000000000006E-2</c:v>
                </c:pt>
                <c:pt idx="1663">
                  <c:v>2.9903500000000006E-2</c:v>
                </c:pt>
                <c:pt idx="1664">
                  <c:v>2.992100000000001E-2</c:v>
                </c:pt>
                <c:pt idx="1665">
                  <c:v>2.9942500000000014E-2</c:v>
                </c:pt>
                <c:pt idx="1666">
                  <c:v>2.9975500000000013E-2</c:v>
                </c:pt>
                <c:pt idx="1667">
                  <c:v>2.9999000000000015E-2</c:v>
                </c:pt>
                <c:pt idx="1668">
                  <c:v>3.0031500000000017E-2</c:v>
                </c:pt>
                <c:pt idx="1669">
                  <c:v>3.0059000000000013E-2</c:v>
                </c:pt>
                <c:pt idx="1670">
                  <c:v>3.008400000000001E-2</c:v>
                </c:pt>
                <c:pt idx="1671">
                  <c:v>3.0114000000000005E-2</c:v>
                </c:pt>
                <c:pt idx="1672">
                  <c:v>3.0138000000000002E-2</c:v>
                </c:pt>
                <c:pt idx="1673">
                  <c:v>3.0158500000000005E-2</c:v>
                </c:pt>
                <c:pt idx="1674">
                  <c:v>3.0174500000000007E-2</c:v>
                </c:pt>
                <c:pt idx="1675">
                  <c:v>3.0193000000000005E-2</c:v>
                </c:pt>
                <c:pt idx="1676">
                  <c:v>3.0212000000000003E-2</c:v>
                </c:pt>
                <c:pt idx="1677">
                  <c:v>3.0231500000000001E-2</c:v>
                </c:pt>
                <c:pt idx="1678">
                  <c:v>3.0256500000000002E-2</c:v>
                </c:pt>
                <c:pt idx="1679">
                  <c:v>3.0281500000000003E-2</c:v>
                </c:pt>
                <c:pt idx="1680">
                  <c:v>3.0308000000000005E-2</c:v>
                </c:pt>
                <c:pt idx="1681">
                  <c:v>3.0305000000000006E-2</c:v>
                </c:pt>
                <c:pt idx="1682">
                  <c:v>3.0344000000000006E-2</c:v>
                </c:pt>
                <c:pt idx="1683">
                  <c:v>3.0375500000000003E-2</c:v>
                </c:pt>
                <c:pt idx="1684">
                  <c:v>3.0406500000000003E-2</c:v>
                </c:pt>
                <c:pt idx="1685">
                  <c:v>3.0440000000000002E-2</c:v>
                </c:pt>
                <c:pt idx="1686">
                  <c:v>3.0473499999999997E-2</c:v>
                </c:pt>
                <c:pt idx="1687">
                  <c:v>3.05045E-2</c:v>
                </c:pt>
                <c:pt idx="1688">
                  <c:v>3.0550499999999994E-2</c:v>
                </c:pt>
                <c:pt idx="1689">
                  <c:v>3.0595499999999994E-2</c:v>
                </c:pt>
                <c:pt idx="1690">
                  <c:v>3.0631999999999989E-2</c:v>
                </c:pt>
                <c:pt idx="1691">
                  <c:v>3.0672999999999992E-2</c:v>
                </c:pt>
                <c:pt idx="1692">
                  <c:v>3.0708499999999996E-2</c:v>
                </c:pt>
                <c:pt idx="1693">
                  <c:v>3.0748999999999992E-2</c:v>
                </c:pt>
                <c:pt idx="1694">
                  <c:v>3.078899999999999E-2</c:v>
                </c:pt>
                <c:pt idx="1695">
                  <c:v>3.082399999999999E-2</c:v>
                </c:pt>
                <c:pt idx="1696">
                  <c:v>3.0859499999999988E-2</c:v>
                </c:pt>
                <c:pt idx="1697">
                  <c:v>3.0895499999999992E-2</c:v>
                </c:pt>
                <c:pt idx="1698">
                  <c:v>3.0926999999999989E-2</c:v>
                </c:pt>
                <c:pt idx="1699">
                  <c:v>3.0968999999999993E-2</c:v>
                </c:pt>
                <c:pt idx="1700">
                  <c:v>3.1003999999999997E-2</c:v>
                </c:pt>
                <c:pt idx="1701">
                  <c:v>3.1035999999999994E-2</c:v>
                </c:pt>
                <c:pt idx="1702">
                  <c:v>3.1066499999999993E-2</c:v>
                </c:pt>
                <c:pt idx="1703">
                  <c:v>3.1099499999999988E-2</c:v>
                </c:pt>
                <c:pt idx="1704">
                  <c:v>3.1126999999999995E-2</c:v>
                </c:pt>
                <c:pt idx="1705">
                  <c:v>3.1163499999999993E-2</c:v>
                </c:pt>
                <c:pt idx="1706">
                  <c:v>3.1192499999999991E-2</c:v>
                </c:pt>
                <c:pt idx="1707">
                  <c:v>3.1220999999999992E-2</c:v>
                </c:pt>
                <c:pt idx="1708">
                  <c:v>3.1250499999999994E-2</c:v>
                </c:pt>
                <c:pt idx="1709">
                  <c:v>3.1372999999999998E-2</c:v>
                </c:pt>
                <c:pt idx="1710">
                  <c:v>3.1390000000000001E-2</c:v>
                </c:pt>
                <c:pt idx="1711">
                  <c:v>3.1412499999999996E-2</c:v>
                </c:pt>
                <c:pt idx="1712">
                  <c:v>3.1438000000000001E-2</c:v>
                </c:pt>
                <c:pt idx="1713">
                  <c:v>3.1468500000000003E-2</c:v>
                </c:pt>
                <c:pt idx="1714">
                  <c:v>3.14925E-2</c:v>
                </c:pt>
                <c:pt idx="1715">
                  <c:v>3.1516000000000002E-2</c:v>
                </c:pt>
                <c:pt idx="1716">
                  <c:v>3.1553500000000005E-2</c:v>
                </c:pt>
                <c:pt idx="1717">
                  <c:v>3.1569000000000007E-2</c:v>
                </c:pt>
                <c:pt idx="1718">
                  <c:v>3.1594000000000004E-2</c:v>
                </c:pt>
                <c:pt idx="1719">
                  <c:v>3.1616500000000006E-2</c:v>
                </c:pt>
                <c:pt idx="1720">
                  <c:v>3.1643000000000004E-2</c:v>
                </c:pt>
                <c:pt idx="1721">
                  <c:v>3.1667000000000008E-2</c:v>
                </c:pt>
                <c:pt idx="1722">
                  <c:v>3.1695000000000008E-2</c:v>
                </c:pt>
                <c:pt idx="1723">
                  <c:v>3.1732000000000003E-2</c:v>
                </c:pt>
                <c:pt idx="1724">
                  <c:v>3.1760500000000004E-2</c:v>
                </c:pt>
                <c:pt idx="1725">
                  <c:v>3.1788000000000011E-2</c:v>
                </c:pt>
                <c:pt idx="1726">
                  <c:v>3.1812500000000007E-2</c:v>
                </c:pt>
                <c:pt idx="1727">
                  <c:v>3.1847500000000008E-2</c:v>
                </c:pt>
                <c:pt idx="1728">
                  <c:v>3.1882500000000008E-2</c:v>
                </c:pt>
                <c:pt idx="1729">
                  <c:v>3.1897500000000002E-2</c:v>
                </c:pt>
                <c:pt idx="1730">
                  <c:v>3.1902000000000007E-2</c:v>
                </c:pt>
                <c:pt idx="1731">
                  <c:v>3.1942000000000005E-2</c:v>
                </c:pt>
                <c:pt idx="1732">
                  <c:v>3.1974000000000002E-2</c:v>
                </c:pt>
                <c:pt idx="1733">
                  <c:v>3.2008500000000009E-2</c:v>
                </c:pt>
                <c:pt idx="1734">
                  <c:v>3.20475E-2</c:v>
                </c:pt>
                <c:pt idx="1735">
                  <c:v>3.2084500000000002E-2</c:v>
                </c:pt>
                <c:pt idx="1736">
                  <c:v>3.2112000000000002E-2</c:v>
                </c:pt>
                <c:pt idx="1737">
                  <c:v>3.2146500000000001E-2</c:v>
                </c:pt>
                <c:pt idx="1738">
                  <c:v>3.2181499999999995E-2</c:v>
                </c:pt>
                <c:pt idx="1739">
                  <c:v>3.2212500000000005E-2</c:v>
                </c:pt>
                <c:pt idx="1740">
                  <c:v>3.2245500000000003E-2</c:v>
                </c:pt>
                <c:pt idx="1741">
                  <c:v>3.2282500000000006E-2</c:v>
                </c:pt>
                <c:pt idx="1742">
                  <c:v>3.2308000000000003E-2</c:v>
                </c:pt>
                <c:pt idx="1743">
                  <c:v>3.2336000000000011E-2</c:v>
                </c:pt>
                <c:pt idx="1744">
                  <c:v>3.2373000000000006E-2</c:v>
                </c:pt>
                <c:pt idx="1745">
                  <c:v>3.2395000000000007E-2</c:v>
                </c:pt>
                <c:pt idx="1746">
                  <c:v>3.2421500000000006E-2</c:v>
                </c:pt>
                <c:pt idx="1747">
                  <c:v>3.2454500000000011E-2</c:v>
                </c:pt>
                <c:pt idx="1748">
                  <c:v>3.2487000000000009E-2</c:v>
                </c:pt>
                <c:pt idx="1749">
                  <c:v>3.2508000000000009E-2</c:v>
                </c:pt>
                <c:pt idx="1750">
                  <c:v>3.2537500000000011E-2</c:v>
                </c:pt>
                <c:pt idx="1751">
                  <c:v>3.256450000000001E-2</c:v>
                </c:pt>
                <c:pt idx="1752">
                  <c:v>3.2581000000000013E-2</c:v>
                </c:pt>
                <c:pt idx="1753">
                  <c:v>3.2606500000000004E-2</c:v>
                </c:pt>
                <c:pt idx="1754">
                  <c:v>3.2636500000000013E-2</c:v>
                </c:pt>
                <c:pt idx="1755">
                  <c:v>3.2662500000000011E-2</c:v>
                </c:pt>
                <c:pt idx="1756">
                  <c:v>3.2644000000000006E-2</c:v>
                </c:pt>
                <c:pt idx="1757">
                  <c:v>3.2671500000000006E-2</c:v>
                </c:pt>
                <c:pt idx="1758">
                  <c:v>3.2712500000000012E-2</c:v>
                </c:pt>
                <c:pt idx="1759">
                  <c:v>3.273100000000001E-2</c:v>
                </c:pt>
                <c:pt idx="1760">
                  <c:v>3.2761000000000012E-2</c:v>
                </c:pt>
                <c:pt idx="1761">
                  <c:v>3.2786000000000003E-2</c:v>
                </c:pt>
                <c:pt idx="1762">
                  <c:v>3.2809000000000005E-2</c:v>
                </c:pt>
                <c:pt idx="1763">
                  <c:v>3.282800000000001E-2</c:v>
                </c:pt>
                <c:pt idx="1764">
                  <c:v>3.2846000000000014E-2</c:v>
                </c:pt>
                <c:pt idx="1765">
                  <c:v>3.2869000000000016E-2</c:v>
                </c:pt>
                <c:pt idx="1766">
                  <c:v>3.2887000000000013E-2</c:v>
                </c:pt>
                <c:pt idx="1767">
                  <c:v>3.2915000000000014E-2</c:v>
                </c:pt>
                <c:pt idx="1768">
                  <c:v>3.2926000000000018E-2</c:v>
                </c:pt>
                <c:pt idx="1769">
                  <c:v>3.2953000000000017E-2</c:v>
                </c:pt>
                <c:pt idx="1770">
                  <c:v>3.2969000000000019E-2</c:v>
                </c:pt>
                <c:pt idx="1771">
                  <c:v>3.299750000000002E-2</c:v>
                </c:pt>
                <c:pt idx="1772">
                  <c:v>3.3017000000000019E-2</c:v>
                </c:pt>
                <c:pt idx="1773">
                  <c:v>3.3046500000000013E-2</c:v>
                </c:pt>
                <c:pt idx="1774">
                  <c:v>3.3063500000000016E-2</c:v>
                </c:pt>
                <c:pt idx="1775">
                  <c:v>3.3084000000000009E-2</c:v>
                </c:pt>
                <c:pt idx="1776">
                  <c:v>3.3109000000000013E-2</c:v>
                </c:pt>
                <c:pt idx="1777">
                  <c:v>3.3132500000000016E-2</c:v>
                </c:pt>
                <c:pt idx="1778">
                  <c:v>3.3158000000000014E-2</c:v>
                </c:pt>
                <c:pt idx="1779">
                  <c:v>3.3149500000000005E-2</c:v>
                </c:pt>
                <c:pt idx="1780">
                  <c:v>3.3170000000000005E-2</c:v>
                </c:pt>
                <c:pt idx="1781">
                  <c:v>3.3190500000000005E-2</c:v>
                </c:pt>
                <c:pt idx="1782">
                  <c:v>3.3221000000000007E-2</c:v>
                </c:pt>
                <c:pt idx="1783">
                  <c:v>3.3249500000000015E-2</c:v>
                </c:pt>
                <c:pt idx="1784">
                  <c:v>3.3277500000000015E-2</c:v>
                </c:pt>
                <c:pt idx="1785">
                  <c:v>3.3309500000000013E-2</c:v>
                </c:pt>
                <c:pt idx="1786">
                  <c:v>3.3332500000000008E-2</c:v>
                </c:pt>
                <c:pt idx="1787">
                  <c:v>3.3360500000000008E-2</c:v>
                </c:pt>
                <c:pt idx="1788">
                  <c:v>3.3381500000000001E-2</c:v>
                </c:pt>
                <c:pt idx="1789">
                  <c:v>3.3417000000000002E-2</c:v>
                </c:pt>
                <c:pt idx="1790">
                  <c:v>3.3321000000000003E-2</c:v>
                </c:pt>
                <c:pt idx="1791">
                  <c:v>3.3361000000000002E-2</c:v>
                </c:pt>
                <c:pt idx="1792">
                  <c:v>3.3372000000000006E-2</c:v>
                </c:pt>
                <c:pt idx="1793">
                  <c:v>3.3412500000000005E-2</c:v>
                </c:pt>
                <c:pt idx="1794">
                  <c:v>3.3440999999999999E-2</c:v>
                </c:pt>
                <c:pt idx="1795">
                  <c:v>3.3472500000000002E-2</c:v>
                </c:pt>
                <c:pt idx="1796">
                  <c:v>3.3498500000000007E-2</c:v>
                </c:pt>
                <c:pt idx="1797">
                  <c:v>3.3524999999999999E-2</c:v>
                </c:pt>
                <c:pt idx="1798">
                  <c:v>3.3550000000000003E-2</c:v>
                </c:pt>
                <c:pt idx="1799">
                  <c:v>3.3567000000000007E-2</c:v>
                </c:pt>
                <c:pt idx="1800">
                  <c:v>3.3606500000000004E-2</c:v>
                </c:pt>
                <c:pt idx="1801">
                  <c:v>3.3633500000000004E-2</c:v>
                </c:pt>
                <c:pt idx="1802">
                  <c:v>3.3663000000000005E-2</c:v>
                </c:pt>
                <c:pt idx="1803">
                  <c:v>3.3690499999999998E-2</c:v>
                </c:pt>
                <c:pt idx="1804">
                  <c:v>3.3722000000000002E-2</c:v>
                </c:pt>
                <c:pt idx="1805">
                  <c:v>3.3750499999999996E-2</c:v>
                </c:pt>
                <c:pt idx="1806">
                  <c:v>3.3773499999999998E-2</c:v>
                </c:pt>
                <c:pt idx="1807">
                  <c:v>3.3804999999999995E-2</c:v>
                </c:pt>
                <c:pt idx="1808">
                  <c:v>3.3832999999999995E-2</c:v>
                </c:pt>
                <c:pt idx="1809">
                  <c:v>3.38655E-2</c:v>
                </c:pt>
                <c:pt idx="1810">
                  <c:v>3.3892999999999993E-2</c:v>
                </c:pt>
                <c:pt idx="1811">
                  <c:v>3.3912999999999999E-2</c:v>
                </c:pt>
                <c:pt idx="1812">
                  <c:v>3.3939499999999997E-2</c:v>
                </c:pt>
                <c:pt idx="1813">
                  <c:v>3.3960499999999991E-2</c:v>
                </c:pt>
                <c:pt idx="1814">
                  <c:v>3.3987499999999997E-2</c:v>
                </c:pt>
                <c:pt idx="1815">
                  <c:v>3.4012999999999995E-2</c:v>
                </c:pt>
                <c:pt idx="1816">
                  <c:v>3.4033000000000001E-2</c:v>
                </c:pt>
                <c:pt idx="1817">
                  <c:v>3.4062999999999996E-2</c:v>
                </c:pt>
                <c:pt idx="1818">
                  <c:v>3.4091499999999997E-2</c:v>
                </c:pt>
                <c:pt idx="1819">
                  <c:v>3.4051499999999998E-2</c:v>
                </c:pt>
                <c:pt idx="1820">
                  <c:v>3.4049000000000003E-2</c:v>
                </c:pt>
                <c:pt idx="1821">
                  <c:v>3.4065999999999999E-2</c:v>
                </c:pt>
                <c:pt idx="1822">
                  <c:v>3.4089500000000002E-2</c:v>
                </c:pt>
                <c:pt idx="1823">
                  <c:v>3.4113999999999998E-2</c:v>
                </c:pt>
                <c:pt idx="1824">
                  <c:v>3.4126499999999997E-2</c:v>
                </c:pt>
                <c:pt idx="1825">
                  <c:v>3.4145000000000002E-2</c:v>
                </c:pt>
                <c:pt idx="1826">
                  <c:v>3.4164999999999994E-2</c:v>
                </c:pt>
                <c:pt idx="1827">
                  <c:v>3.4193000000000001E-2</c:v>
                </c:pt>
                <c:pt idx="1828">
                  <c:v>3.4205500000000007E-2</c:v>
                </c:pt>
                <c:pt idx="1829">
                  <c:v>3.4231999999999999E-2</c:v>
                </c:pt>
                <c:pt idx="1830">
                  <c:v>3.4248000000000001E-2</c:v>
                </c:pt>
                <c:pt idx="1831">
                  <c:v>3.4275499999999993E-2</c:v>
                </c:pt>
                <c:pt idx="1832">
                  <c:v>3.4291999999999996E-2</c:v>
                </c:pt>
                <c:pt idx="1833">
                  <c:v>3.43165E-2</c:v>
                </c:pt>
                <c:pt idx="1834">
                  <c:v>3.4336499999999999E-2</c:v>
                </c:pt>
                <c:pt idx="1835">
                  <c:v>3.4356499999999998E-2</c:v>
                </c:pt>
                <c:pt idx="1836">
                  <c:v>3.4371499999999992E-2</c:v>
                </c:pt>
                <c:pt idx="1837">
                  <c:v>3.4393499999999994E-2</c:v>
                </c:pt>
                <c:pt idx="1838">
                  <c:v>3.4415499999999995E-2</c:v>
                </c:pt>
                <c:pt idx="1839">
                  <c:v>3.44275E-2</c:v>
                </c:pt>
                <c:pt idx="1840">
                  <c:v>3.4453999999999999E-2</c:v>
                </c:pt>
                <c:pt idx="1841">
                  <c:v>3.4488999999999999E-2</c:v>
                </c:pt>
                <c:pt idx="1842">
                  <c:v>3.4520000000000002E-2</c:v>
                </c:pt>
                <c:pt idx="1843">
                  <c:v>3.4547000000000001E-2</c:v>
                </c:pt>
                <c:pt idx="1844">
                  <c:v>3.4579000000000006E-2</c:v>
                </c:pt>
                <c:pt idx="1845">
                  <c:v>3.4597500000000003E-2</c:v>
                </c:pt>
                <c:pt idx="1846">
                  <c:v>3.4632500000000004E-2</c:v>
                </c:pt>
                <c:pt idx="1847">
                  <c:v>3.4676000000000005E-2</c:v>
                </c:pt>
                <c:pt idx="1848">
                  <c:v>3.4692000000000001E-2</c:v>
                </c:pt>
                <c:pt idx="1849">
                  <c:v>3.4721000000000002E-2</c:v>
                </c:pt>
                <c:pt idx="1850">
                  <c:v>3.4747500000000008E-2</c:v>
                </c:pt>
                <c:pt idx="1851">
                  <c:v>3.4772000000000004E-2</c:v>
                </c:pt>
                <c:pt idx="1852">
                  <c:v>3.4800500000000005E-2</c:v>
                </c:pt>
                <c:pt idx="1853">
                  <c:v>3.4822500000000006E-2</c:v>
                </c:pt>
                <c:pt idx="1854">
                  <c:v>3.4841000000000004E-2</c:v>
                </c:pt>
                <c:pt idx="1855">
                  <c:v>3.4863500000000006E-2</c:v>
                </c:pt>
                <c:pt idx="1856">
                  <c:v>3.4888500000000003E-2</c:v>
                </c:pt>
                <c:pt idx="1857">
                  <c:v>3.4916000000000003E-2</c:v>
                </c:pt>
                <c:pt idx="1858">
                  <c:v>3.4939000000000005E-2</c:v>
                </c:pt>
                <c:pt idx="1859">
                  <c:v>3.4965500000000004E-2</c:v>
                </c:pt>
                <c:pt idx="1860">
                  <c:v>3.4981000000000012E-2</c:v>
                </c:pt>
                <c:pt idx="1861">
                  <c:v>3.4999000000000009E-2</c:v>
                </c:pt>
                <c:pt idx="1862">
                  <c:v>3.5010000000000013E-2</c:v>
                </c:pt>
                <c:pt idx="1863">
                  <c:v>3.5022000000000018E-2</c:v>
                </c:pt>
                <c:pt idx="1864">
                  <c:v>3.5042000000000011E-2</c:v>
                </c:pt>
                <c:pt idx="1865">
                  <c:v>3.5069500000000003E-2</c:v>
                </c:pt>
                <c:pt idx="1866">
                  <c:v>3.508950000000001E-2</c:v>
                </c:pt>
                <c:pt idx="1867">
                  <c:v>3.5100500000000007E-2</c:v>
                </c:pt>
                <c:pt idx="1868">
                  <c:v>3.511750000000001E-2</c:v>
                </c:pt>
                <c:pt idx="1869">
                  <c:v>3.5126500000000005E-2</c:v>
                </c:pt>
                <c:pt idx="1870">
                  <c:v>3.5138500000000003E-2</c:v>
                </c:pt>
                <c:pt idx="1871">
                  <c:v>3.5152000000000003E-2</c:v>
                </c:pt>
                <c:pt idx="1872">
                  <c:v>3.5171500000000001E-2</c:v>
                </c:pt>
                <c:pt idx="1873">
                  <c:v>3.5186500000000002E-2</c:v>
                </c:pt>
                <c:pt idx="1874">
                  <c:v>3.5212E-2</c:v>
                </c:pt>
                <c:pt idx="1875">
                  <c:v>3.5237000000000004E-2</c:v>
                </c:pt>
                <c:pt idx="1876">
                  <c:v>3.5258499999999998E-2</c:v>
                </c:pt>
                <c:pt idx="1877">
                  <c:v>3.5289000000000001E-2</c:v>
                </c:pt>
                <c:pt idx="1878">
                  <c:v>3.5292000000000004E-2</c:v>
                </c:pt>
                <c:pt idx="1879">
                  <c:v>3.5309E-2</c:v>
                </c:pt>
                <c:pt idx="1880">
                  <c:v>3.533E-2</c:v>
                </c:pt>
                <c:pt idx="1881">
                  <c:v>3.5349000000000005E-2</c:v>
                </c:pt>
                <c:pt idx="1882">
                  <c:v>3.5363499999999999E-2</c:v>
                </c:pt>
                <c:pt idx="1883">
                  <c:v>3.5375000000000004E-2</c:v>
                </c:pt>
                <c:pt idx="1884">
                  <c:v>3.5386000000000001E-2</c:v>
                </c:pt>
                <c:pt idx="1885">
                  <c:v>3.5401500000000002E-2</c:v>
                </c:pt>
                <c:pt idx="1886">
                  <c:v>3.5409000000000003E-2</c:v>
                </c:pt>
                <c:pt idx="1887">
                  <c:v>3.542E-2</c:v>
                </c:pt>
                <c:pt idx="1888">
                  <c:v>3.5420000000000007E-2</c:v>
                </c:pt>
                <c:pt idx="1889">
                  <c:v>3.5423000000000003E-2</c:v>
                </c:pt>
                <c:pt idx="1890">
                  <c:v>3.5320500000000005E-2</c:v>
                </c:pt>
                <c:pt idx="1891">
                  <c:v>3.5334000000000004E-2</c:v>
                </c:pt>
                <c:pt idx="1892">
                  <c:v>3.5351000000000007E-2</c:v>
                </c:pt>
                <c:pt idx="1893">
                  <c:v>3.5379000000000008E-2</c:v>
                </c:pt>
                <c:pt idx="1894">
                  <c:v>3.5399000000000014E-2</c:v>
                </c:pt>
                <c:pt idx="1895">
                  <c:v>3.5432500000000006E-2</c:v>
                </c:pt>
                <c:pt idx="1896">
                  <c:v>3.545800000000001E-2</c:v>
                </c:pt>
                <c:pt idx="1897">
                  <c:v>3.5481000000000013E-2</c:v>
                </c:pt>
                <c:pt idx="1898">
                  <c:v>3.5520500000000017E-2</c:v>
                </c:pt>
                <c:pt idx="1899">
                  <c:v>3.5547500000000017E-2</c:v>
                </c:pt>
                <c:pt idx="1900">
                  <c:v>3.5579000000000013E-2</c:v>
                </c:pt>
                <c:pt idx="1901">
                  <c:v>3.561000000000001E-2</c:v>
                </c:pt>
                <c:pt idx="1902">
                  <c:v>3.5637500000000016E-2</c:v>
                </c:pt>
                <c:pt idx="1903">
                  <c:v>3.5668500000000013E-2</c:v>
                </c:pt>
                <c:pt idx="1904">
                  <c:v>3.5702000000000012E-2</c:v>
                </c:pt>
                <c:pt idx="1905">
                  <c:v>3.5734500000000009E-2</c:v>
                </c:pt>
                <c:pt idx="1906">
                  <c:v>3.5765500000000013E-2</c:v>
                </c:pt>
                <c:pt idx="1907">
                  <c:v>3.5796500000000016E-2</c:v>
                </c:pt>
                <c:pt idx="1908">
                  <c:v>3.5820000000000012E-2</c:v>
                </c:pt>
                <c:pt idx="1909">
                  <c:v>3.5767500000000021E-2</c:v>
                </c:pt>
                <c:pt idx="1910">
                  <c:v>3.5820500000000012E-2</c:v>
                </c:pt>
                <c:pt idx="1911">
                  <c:v>3.5867000000000017E-2</c:v>
                </c:pt>
                <c:pt idx="1912">
                  <c:v>3.5898500000000014E-2</c:v>
                </c:pt>
                <c:pt idx="1913">
                  <c:v>3.5927500000000022E-2</c:v>
                </c:pt>
                <c:pt idx="1914">
                  <c:v>3.595300000000002E-2</c:v>
                </c:pt>
                <c:pt idx="1915">
                  <c:v>3.5983000000000022E-2</c:v>
                </c:pt>
                <c:pt idx="1916">
                  <c:v>3.6008000000000019E-2</c:v>
                </c:pt>
                <c:pt idx="1917">
                  <c:v>3.603700000000002E-2</c:v>
                </c:pt>
                <c:pt idx="1918">
                  <c:v>3.6062000000000025E-2</c:v>
                </c:pt>
                <c:pt idx="1919">
                  <c:v>3.6089500000000017E-2</c:v>
                </c:pt>
                <c:pt idx="1920">
                  <c:v>3.6117000000000024E-2</c:v>
                </c:pt>
                <c:pt idx="1921">
                  <c:v>3.614100000000002E-2</c:v>
                </c:pt>
                <c:pt idx="1922">
                  <c:v>3.6172500000000017E-2</c:v>
                </c:pt>
                <c:pt idx="1923">
                  <c:v>3.6195500000000019E-2</c:v>
                </c:pt>
                <c:pt idx="1924">
                  <c:v>3.6225500000000008E-2</c:v>
                </c:pt>
                <c:pt idx="1925">
                  <c:v>3.625550000000001E-2</c:v>
                </c:pt>
                <c:pt idx="1926">
                  <c:v>3.628300000000001E-2</c:v>
                </c:pt>
                <c:pt idx="1927">
                  <c:v>3.6299500000000005E-2</c:v>
                </c:pt>
                <c:pt idx="1928">
                  <c:v>3.6321000000000006E-2</c:v>
                </c:pt>
                <c:pt idx="1929">
                  <c:v>3.6344500000000009E-2</c:v>
                </c:pt>
                <c:pt idx="1930">
                  <c:v>3.6375000000000005E-2</c:v>
                </c:pt>
                <c:pt idx="1931">
                  <c:v>3.640100000000001E-2</c:v>
                </c:pt>
                <c:pt idx="1932">
                  <c:v>3.6434000000000001E-2</c:v>
                </c:pt>
                <c:pt idx="1933">
                  <c:v>3.6458499999999998E-2</c:v>
                </c:pt>
                <c:pt idx="1934">
                  <c:v>3.6475E-2</c:v>
                </c:pt>
                <c:pt idx="1935">
                  <c:v>3.6500499999999998E-2</c:v>
                </c:pt>
                <c:pt idx="1936">
                  <c:v>3.6525000000000002E-2</c:v>
                </c:pt>
                <c:pt idx="1937">
                  <c:v>3.6541999999999998E-2</c:v>
                </c:pt>
                <c:pt idx="1938">
                  <c:v>3.6563999999999999E-2</c:v>
                </c:pt>
                <c:pt idx="1939">
                  <c:v>3.6580000000000001E-2</c:v>
                </c:pt>
                <c:pt idx="1940">
                  <c:v>3.6602500000000003E-2</c:v>
                </c:pt>
                <c:pt idx="1941">
                  <c:v>3.6616000000000003E-2</c:v>
                </c:pt>
                <c:pt idx="1942">
                  <c:v>3.6644000000000003E-2</c:v>
                </c:pt>
                <c:pt idx="1943">
                  <c:v>3.6667499999999999E-2</c:v>
                </c:pt>
                <c:pt idx="1944">
                  <c:v>3.6687500000000005E-2</c:v>
                </c:pt>
                <c:pt idx="1945">
                  <c:v>3.6717000000000007E-2</c:v>
                </c:pt>
                <c:pt idx="1946">
                  <c:v>3.6769000000000003E-2</c:v>
                </c:pt>
                <c:pt idx="1947">
                  <c:v>3.6803000000000002E-2</c:v>
                </c:pt>
                <c:pt idx="1948">
                  <c:v>3.68215E-2</c:v>
                </c:pt>
                <c:pt idx="1949">
                  <c:v>3.6856499999999993E-2</c:v>
                </c:pt>
                <c:pt idx="1950">
                  <c:v>3.688049999999999E-2</c:v>
                </c:pt>
                <c:pt idx="1951">
                  <c:v>3.691599999999999E-2</c:v>
                </c:pt>
                <c:pt idx="1952">
                  <c:v>3.6944499999999998E-2</c:v>
                </c:pt>
                <c:pt idx="1953">
                  <c:v>3.6968999999999995E-2</c:v>
                </c:pt>
                <c:pt idx="1954">
                  <c:v>3.6981499999999994E-2</c:v>
                </c:pt>
                <c:pt idx="1955">
                  <c:v>3.7011999999999996E-2</c:v>
                </c:pt>
                <c:pt idx="1956">
                  <c:v>3.7096999999999991E-2</c:v>
                </c:pt>
                <c:pt idx="1957">
                  <c:v>3.7117499999999998E-2</c:v>
                </c:pt>
                <c:pt idx="1958">
                  <c:v>3.7128999999999995E-2</c:v>
                </c:pt>
                <c:pt idx="1959">
                  <c:v>3.7140499999999993E-2</c:v>
                </c:pt>
                <c:pt idx="1960">
                  <c:v>3.7166499999999998E-2</c:v>
                </c:pt>
                <c:pt idx="1961">
                  <c:v>3.7183499999999994E-2</c:v>
                </c:pt>
                <c:pt idx="1962">
                  <c:v>3.721349999999999E-2</c:v>
                </c:pt>
                <c:pt idx="1963">
                  <c:v>3.7253000000000001E-2</c:v>
                </c:pt>
                <c:pt idx="1964">
                  <c:v>3.7281999999999996E-2</c:v>
                </c:pt>
                <c:pt idx="1965">
                  <c:v>3.7308000000000001E-2</c:v>
                </c:pt>
                <c:pt idx="1966">
                  <c:v>3.7332999999999998E-2</c:v>
                </c:pt>
                <c:pt idx="1967">
                  <c:v>3.7352499999999997E-2</c:v>
                </c:pt>
                <c:pt idx="1968">
                  <c:v>3.7384999999999995E-2</c:v>
                </c:pt>
                <c:pt idx="1969">
                  <c:v>3.7399499999999988E-2</c:v>
                </c:pt>
                <c:pt idx="1970">
                  <c:v>3.7426499999999994E-2</c:v>
                </c:pt>
                <c:pt idx="1971">
                  <c:v>3.744249999999999E-2</c:v>
                </c:pt>
                <c:pt idx="1972">
                  <c:v>3.7474499999999987E-2</c:v>
                </c:pt>
                <c:pt idx="1973">
                  <c:v>3.7481499999999987E-2</c:v>
                </c:pt>
                <c:pt idx="1974">
                  <c:v>3.7502999999999988E-2</c:v>
                </c:pt>
                <c:pt idx="1975">
                  <c:v>3.7521499999999978E-2</c:v>
                </c:pt>
                <c:pt idx="1976">
                  <c:v>3.7541999999999985E-2</c:v>
                </c:pt>
                <c:pt idx="1977">
                  <c:v>3.757449999999999E-2</c:v>
                </c:pt>
                <c:pt idx="1978">
                  <c:v>3.7592999999999988E-2</c:v>
                </c:pt>
                <c:pt idx="1979">
                  <c:v>3.7614999999999982E-2</c:v>
                </c:pt>
                <c:pt idx="1980">
                  <c:v>3.7631999999999992E-2</c:v>
                </c:pt>
                <c:pt idx="1981">
                  <c:v>3.7654999999999987E-2</c:v>
                </c:pt>
                <c:pt idx="1982">
                  <c:v>3.7672999999999984E-2</c:v>
                </c:pt>
                <c:pt idx="1983">
                  <c:v>3.7687499999999985E-2</c:v>
                </c:pt>
                <c:pt idx="1984">
                  <c:v>3.7704499999999988E-2</c:v>
                </c:pt>
                <c:pt idx="1985">
                  <c:v>3.7710499999999987E-2</c:v>
                </c:pt>
                <c:pt idx="1986">
                  <c:v>3.7738999999999988E-2</c:v>
                </c:pt>
                <c:pt idx="1987">
                  <c:v>3.7763999999999978E-2</c:v>
                </c:pt>
                <c:pt idx="1988">
                  <c:v>3.7783499999999984E-2</c:v>
                </c:pt>
                <c:pt idx="1989">
                  <c:v>3.7795499999999989E-2</c:v>
                </c:pt>
                <c:pt idx="1990">
                  <c:v>3.7806499999999993E-2</c:v>
                </c:pt>
                <c:pt idx="1991">
                  <c:v>3.781099999999999E-2</c:v>
                </c:pt>
                <c:pt idx="1992">
                  <c:v>3.7841499999999993E-2</c:v>
                </c:pt>
                <c:pt idx="1993">
                  <c:v>3.7855999999999994E-2</c:v>
                </c:pt>
                <c:pt idx="1994">
                  <c:v>3.7861999999999993E-2</c:v>
                </c:pt>
                <c:pt idx="1995">
                  <c:v>3.787299999999999E-2</c:v>
                </c:pt>
                <c:pt idx="1996">
                  <c:v>3.7895499999999992E-2</c:v>
                </c:pt>
                <c:pt idx="1997">
                  <c:v>3.7922499999999991E-2</c:v>
                </c:pt>
                <c:pt idx="1998">
                  <c:v>3.7939499999999987E-2</c:v>
                </c:pt>
                <c:pt idx="1999">
                  <c:v>3.7965999999999986E-2</c:v>
                </c:pt>
                <c:pt idx="2000">
                  <c:v>3.7992499999999992E-2</c:v>
                </c:pt>
                <c:pt idx="2001">
                  <c:v>3.803299999999999E-2</c:v>
                </c:pt>
                <c:pt idx="2002">
                  <c:v>3.8052499999999996E-2</c:v>
                </c:pt>
                <c:pt idx="2003">
                  <c:v>3.8073499999999989E-2</c:v>
                </c:pt>
                <c:pt idx="2004">
                  <c:v>3.8083499999999992E-2</c:v>
                </c:pt>
                <c:pt idx="2005">
                  <c:v>3.8098999999999994E-2</c:v>
                </c:pt>
                <c:pt idx="2006">
                  <c:v>3.8124499999999992E-2</c:v>
                </c:pt>
                <c:pt idx="2007">
                  <c:v>3.8134499999999995E-2</c:v>
                </c:pt>
                <c:pt idx="2008">
                  <c:v>3.8142499999999996E-2</c:v>
                </c:pt>
                <c:pt idx="2009">
                  <c:v>3.8151999999999991E-2</c:v>
                </c:pt>
                <c:pt idx="2010">
                  <c:v>3.8172499999999991E-2</c:v>
                </c:pt>
                <c:pt idx="2011">
                  <c:v>3.8191999999999997E-2</c:v>
                </c:pt>
                <c:pt idx="2012">
                  <c:v>3.8213999999999991E-2</c:v>
                </c:pt>
                <c:pt idx="2013">
                  <c:v>3.8245999999999995E-2</c:v>
                </c:pt>
                <c:pt idx="2014">
                  <c:v>3.8289499999999997E-2</c:v>
                </c:pt>
                <c:pt idx="2015">
                  <c:v>3.8311499999999998E-2</c:v>
                </c:pt>
                <c:pt idx="2016">
                  <c:v>3.8335000000000001E-2</c:v>
                </c:pt>
                <c:pt idx="2017">
                  <c:v>3.8363500000000002E-2</c:v>
                </c:pt>
                <c:pt idx="2018">
                  <c:v>3.8383000000000007E-2</c:v>
                </c:pt>
                <c:pt idx="2019">
                  <c:v>3.8469000000000003E-2</c:v>
                </c:pt>
                <c:pt idx="2020">
                  <c:v>3.8521000000000014E-2</c:v>
                </c:pt>
                <c:pt idx="2021">
                  <c:v>3.8550500000000015E-2</c:v>
                </c:pt>
                <c:pt idx="2022">
                  <c:v>3.8570000000000007E-2</c:v>
                </c:pt>
                <c:pt idx="2023">
                  <c:v>3.8599000000000008E-2</c:v>
                </c:pt>
                <c:pt idx="2024">
                  <c:v>3.8623500000000005E-2</c:v>
                </c:pt>
                <c:pt idx="2025">
                  <c:v>3.8645000000000013E-2</c:v>
                </c:pt>
                <c:pt idx="2026">
                  <c:v>3.8671000000000011E-2</c:v>
                </c:pt>
                <c:pt idx="2027">
                  <c:v>3.8693500000000006E-2</c:v>
                </c:pt>
                <c:pt idx="2028">
                  <c:v>3.871850000000001E-2</c:v>
                </c:pt>
                <c:pt idx="2029">
                  <c:v>3.8733500000000018E-2</c:v>
                </c:pt>
                <c:pt idx="2030">
                  <c:v>3.8752000000000016E-2</c:v>
                </c:pt>
                <c:pt idx="2031">
                  <c:v>3.8774000000000017E-2</c:v>
                </c:pt>
                <c:pt idx="2032">
                  <c:v>3.8795500000000017E-2</c:v>
                </c:pt>
                <c:pt idx="2033">
                  <c:v>3.8818000000000012E-2</c:v>
                </c:pt>
                <c:pt idx="2034">
                  <c:v>3.8841000000000007E-2</c:v>
                </c:pt>
                <c:pt idx="2035">
                  <c:v>3.8849000000000015E-2</c:v>
                </c:pt>
                <c:pt idx="2036">
                  <c:v>3.8872000000000011E-2</c:v>
                </c:pt>
                <c:pt idx="2037">
                  <c:v>3.8890000000000008E-2</c:v>
                </c:pt>
                <c:pt idx="2038">
                  <c:v>3.8911000000000015E-2</c:v>
                </c:pt>
                <c:pt idx="2039">
                  <c:v>3.8940500000000017E-2</c:v>
                </c:pt>
                <c:pt idx="2040">
                  <c:v>3.8957500000000013E-2</c:v>
                </c:pt>
                <c:pt idx="2041">
                  <c:v>3.8974500000000016E-2</c:v>
                </c:pt>
                <c:pt idx="2042">
                  <c:v>3.898250000000001E-2</c:v>
                </c:pt>
                <c:pt idx="2043">
                  <c:v>3.8993000000000014E-2</c:v>
                </c:pt>
                <c:pt idx="2044">
                  <c:v>3.9014000000000014E-2</c:v>
                </c:pt>
                <c:pt idx="2045">
                  <c:v>3.9045000000000017E-2</c:v>
                </c:pt>
                <c:pt idx="2046">
                  <c:v>3.9068000000000019E-2</c:v>
                </c:pt>
                <c:pt idx="2047">
                  <c:v>3.9098500000000015E-2</c:v>
                </c:pt>
                <c:pt idx="2048">
                  <c:v>3.9150000000000011E-2</c:v>
                </c:pt>
                <c:pt idx="2049">
                  <c:v>3.9193000000000013E-2</c:v>
                </c:pt>
                <c:pt idx="2050">
                  <c:v>3.9218500000000017E-2</c:v>
                </c:pt>
                <c:pt idx="2051">
                  <c:v>3.9260000000000017E-2</c:v>
                </c:pt>
                <c:pt idx="2052">
                  <c:v>3.9299500000000022E-2</c:v>
                </c:pt>
                <c:pt idx="2053">
                  <c:v>3.9348000000000022E-2</c:v>
                </c:pt>
                <c:pt idx="2054">
                  <c:v>3.9398000000000023E-2</c:v>
                </c:pt>
                <c:pt idx="2055">
                  <c:v>3.9437500000000021E-2</c:v>
                </c:pt>
                <c:pt idx="2056">
                  <c:v>3.9490500000000012E-2</c:v>
                </c:pt>
                <c:pt idx="2057">
                  <c:v>3.953300000000002E-2</c:v>
                </c:pt>
                <c:pt idx="2058">
                  <c:v>3.9585500000000017E-2</c:v>
                </c:pt>
                <c:pt idx="2059">
                  <c:v>3.9637000000000013E-2</c:v>
                </c:pt>
                <c:pt idx="2060">
                  <c:v>3.9692000000000019E-2</c:v>
                </c:pt>
                <c:pt idx="2061">
                  <c:v>3.974150000000002E-2</c:v>
                </c:pt>
                <c:pt idx="2062">
                  <c:v>3.9793500000000016E-2</c:v>
                </c:pt>
                <c:pt idx="2063">
                  <c:v>3.9850500000000018E-2</c:v>
                </c:pt>
                <c:pt idx="2064">
                  <c:v>3.9895000000000021E-2</c:v>
                </c:pt>
                <c:pt idx="2065">
                  <c:v>3.9930500000000022E-2</c:v>
                </c:pt>
                <c:pt idx="2066">
                  <c:v>3.9976500000000019E-2</c:v>
                </c:pt>
                <c:pt idx="2067">
                  <c:v>4.0039500000000013E-2</c:v>
                </c:pt>
                <c:pt idx="2068">
                  <c:v>4.0074000000000026E-2</c:v>
                </c:pt>
                <c:pt idx="2069">
                  <c:v>4.0121500000000025E-2</c:v>
                </c:pt>
                <c:pt idx="2070">
                  <c:v>4.017150000000002E-2</c:v>
                </c:pt>
                <c:pt idx="2071">
                  <c:v>4.0214000000000014E-2</c:v>
                </c:pt>
                <c:pt idx="2072">
                  <c:v>4.0251500000000016E-2</c:v>
                </c:pt>
                <c:pt idx="2073">
                  <c:v>4.0281000000000032E-2</c:v>
                </c:pt>
                <c:pt idx="2074">
                  <c:v>4.0311000000000013E-2</c:v>
                </c:pt>
                <c:pt idx="2075">
                  <c:v>4.0337000000000012E-2</c:v>
                </c:pt>
                <c:pt idx="2076">
                  <c:v>4.0376000000000023E-2</c:v>
                </c:pt>
                <c:pt idx="2077">
                  <c:v>4.0396500000000016E-2</c:v>
                </c:pt>
                <c:pt idx="2078">
                  <c:v>4.0441500000000019E-2</c:v>
                </c:pt>
                <c:pt idx="2079">
                  <c:v>4.0476500000000019E-2</c:v>
                </c:pt>
                <c:pt idx="2080">
                  <c:v>4.0507500000000016E-2</c:v>
                </c:pt>
                <c:pt idx="2081">
                  <c:v>4.0548000000000008E-2</c:v>
                </c:pt>
                <c:pt idx="2082">
                  <c:v>4.0567500000000006E-2</c:v>
                </c:pt>
                <c:pt idx="2083">
                  <c:v>4.059900000000001E-2</c:v>
                </c:pt>
                <c:pt idx="2084">
                  <c:v>4.0633000000000016E-2</c:v>
                </c:pt>
                <c:pt idx="2085">
                  <c:v>4.0659500000000015E-2</c:v>
                </c:pt>
                <c:pt idx="2086">
                  <c:v>4.0697000000000011E-2</c:v>
                </c:pt>
                <c:pt idx="2087">
                  <c:v>4.0737000000000016E-2</c:v>
                </c:pt>
                <c:pt idx="2088">
                  <c:v>4.0775500000000013E-2</c:v>
                </c:pt>
                <c:pt idx="2089">
                  <c:v>4.0816000000000019E-2</c:v>
                </c:pt>
                <c:pt idx="2090">
                  <c:v>4.0971000000000007E-2</c:v>
                </c:pt>
                <c:pt idx="2091">
                  <c:v>4.1010500000000019E-2</c:v>
                </c:pt>
                <c:pt idx="2092">
                  <c:v>4.1044500000000018E-2</c:v>
                </c:pt>
                <c:pt idx="2093">
                  <c:v>4.1073000000000019E-2</c:v>
                </c:pt>
                <c:pt idx="2094">
                  <c:v>4.110150000000002E-2</c:v>
                </c:pt>
                <c:pt idx="2095">
                  <c:v>4.1128000000000012E-2</c:v>
                </c:pt>
                <c:pt idx="2096">
                  <c:v>4.1164500000000014E-2</c:v>
                </c:pt>
                <c:pt idx="2097">
                  <c:v>4.119150000000002E-2</c:v>
                </c:pt>
                <c:pt idx="2098">
                  <c:v>4.1218000000000005E-2</c:v>
                </c:pt>
                <c:pt idx="2099">
                  <c:v>4.1242500000000008E-2</c:v>
                </c:pt>
                <c:pt idx="2100">
                  <c:v>4.1260500000000012E-2</c:v>
                </c:pt>
                <c:pt idx="2101">
                  <c:v>4.1287000000000011E-2</c:v>
                </c:pt>
                <c:pt idx="2102">
                  <c:v>4.1316000000000005E-2</c:v>
                </c:pt>
                <c:pt idx="2103">
                  <c:v>4.1346000000000008E-2</c:v>
                </c:pt>
                <c:pt idx="2104">
                  <c:v>4.1365999999999993E-2</c:v>
                </c:pt>
                <c:pt idx="2105">
                  <c:v>4.1395499999999988E-2</c:v>
                </c:pt>
                <c:pt idx="2106">
                  <c:v>4.1427999999999986E-2</c:v>
                </c:pt>
                <c:pt idx="2107">
                  <c:v>4.1457499999999994E-2</c:v>
                </c:pt>
                <c:pt idx="2108">
                  <c:v>4.1496499999999992E-2</c:v>
                </c:pt>
                <c:pt idx="2109">
                  <c:v>4.1512500000000001E-2</c:v>
                </c:pt>
                <c:pt idx="2110">
                  <c:v>4.1529499999999997E-2</c:v>
                </c:pt>
                <c:pt idx="2111">
                  <c:v>4.1540999999999995E-2</c:v>
                </c:pt>
                <c:pt idx="2112">
                  <c:v>4.1569500000000002E-2</c:v>
                </c:pt>
                <c:pt idx="2113">
                  <c:v>4.1595499999999994E-2</c:v>
                </c:pt>
                <c:pt idx="2114">
                  <c:v>4.1635999999999999E-2</c:v>
                </c:pt>
                <c:pt idx="2115">
                  <c:v>4.1666500000000009E-2</c:v>
                </c:pt>
                <c:pt idx="2116">
                  <c:v>4.1698000000000006E-2</c:v>
                </c:pt>
                <c:pt idx="2117">
                  <c:v>4.1729000000000002E-2</c:v>
                </c:pt>
                <c:pt idx="2118">
                  <c:v>4.1757499999999996E-2</c:v>
                </c:pt>
                <c:pt idx="2119">
                  <c:v>4.1797000000000001E-2</c:v>
                </c:pt>
                <c:pt idx="2120">
                  <c:v>4.1826000000000009E-2</c:v>
                </c:pt>
                <c:pt idx="2121">
                  <c:v>4.1859000000000007E-2</c:v>
                </c:pt>
                <c:pt idx="2122">
                  <c:v>4.1890499999999997E-2</c:v>
                </c:pt>
                <c:pt idx="2123">
                  <c:v>4.1922499999999994E-2</c:v>
                </c:pt>
                <c:pt idx="2124">
                  <c:v>4.1956499999999994E-2</c:v>
                </c:pt>
                <c:pt idx="2125">
                  <c:v>4.1996000000000006E-2</c:v>
                </c:pt>
                <c:pt idx="2126">
                  <c:v>4.2032E-2</c:v>
                </c:pt>
                <c:pt idx="2127">
                  <c:v>4.2072500000000013E-2</c:v>
                </c:pt>
                <c:pt idx="2128">
                  <c:v>4.2106500000000012E-2</c:v>
                </c:pt>
                <c:pt idx="2129">
                  <c:v>4.2137000000000008E-2</c:v>
                </c:pt>
                <c:pt idx="2130">
                  <c:v>4.2162000000000005E-2</c:v>
                </c:pt>
                <c:pt idx="2131">
                  <c:v>4.2189499999999998E-2</c:v>
                </c:pt>
                <c:pt idx="2132">
                  <c:v>4.2213499999999994E-2</c:v>
                </c:pt>
                <c:pt idx="2133">
                  <c:v>4.2244999999999991E-2</c:v>
                </c:pt>
                <c:pt idx="2134">
                  <c:v>4.2273999999999985E-2</c:v>
                </c:pt>
                <c:pt idx="2135">
                  <c:v>4.2301999999999972E-2</c:v>
                </c:pt>
                <c:pt idx="2136">
                  <c:v>4.2342499999999977E-2</c:v>
                </c:pt>
                <c:pt idx="2137">
                  <c:v>4.2294499999999971E-2</c:v>
                </c:pt>
                <c:pt idx="2138">
                  <c:v>4.232149999999997E-2</c:v>
                </c:pt>
                <c:pt idx="2139">
                  <c:v>4.2364999999999965E-2</c:v>
                </c:pt>
                <c:pt idx="2140">
                  <c:v>4.2393999999999959E-2</c:v>
                </c:pt>
                <c:pt idx="2141">
                  <c:v>4.2428499999999959E-2</c:v>
                </c:pt>
                <c:pt idx="2142">
                  <c:v>4.2467499999999971E-2</c:v>
                </c:pt>
                <c:pt idx="2143">
                  <c:v>4.2489499999999972E-2</c:v>
                </c:pt>
                <c:pt idx="2144">
                  <c:v>4.2526499999999974E-2</c:v>
                </c:pt>
                <c:pt idx="2145">
                  <c:v>4.2565999999999972E-2</c:v>
                </c:pt>
                <c:pt idx="2146">
                  <c:v>4.2563999999999963E-2</c:v>
                </c:pt>
                <c:pt idx="2147">
                  <c:v>4.2577499999999976E-2</c:v>
                </c:pt>
                <c:pt idx="2148">
                  <c:v>4.261549999999998E-2</c:v>
                </c:pt>
                <c:pt idx="2149">
                  <c:v>4.2647499999999984E-2</c:v>
                </c:pt>
                <c:pt idx="2150">
                  <c:v>4.2672999999999989E-2</c:v>
                </c:pt>
                <c:pt idx="2151">
                  <c:v>4.2697499999999985E-2</c:v>
                </c:pt>
                <c:pt idx="2152">
                  <c:v>4.2739499999999993E-2</c:v>
                </c:pt>
                <c:pt idx="2153">
                  <c:v>4.277549999999998E-2</c:v>
                </c:pt>
                <c:pt idx="2154">
                  <c:v>4.2812999999999969E-2</c:v>
                </c:pt>
                <c:pt idx="2155">
                  <c:v>4.2848999999999977E-2</c:v>
                </c:pt>
                <c:pt idx="2156">
                  <c:v>4.2880999999999982E-2</c:v>
                </c:pt>
                <c:pt idx="2157">
                  <c:v>4.292799999999998E-2</c:v>
                </c:pt>
                <c:pt idx="2158">
                  <c:v>4.2961999999999979E-2</c:v>
                </c:pt>
                <c:pt idx="2159">
                  <c:v>4.3020999999999983E-2</c:v>
                </c:pt>
                <c:pt idx="2160">
                  <c:v>4.3059999999999994E-2</c:v>
                </c:pt>
                <c:pt idx="2161">
                  <c:v>4.3097999999999984E-2</c:v>
                </c:pt>
                <c:pt idx="2162">
                  <c:v>4.3129499999999987E-2</c:v>
                </c:pt>
                <c:pt idx="2163">
                  <c:v>4.3160999999999984E-2</c:v>
                </c:pt>
                <c:pt idx="2164">
                  <c:v>4.3196499999999992E-2</c:v>
                </c:pt>
                <c:pt idx="2165">
                  <c:v>4.323299999999998E-2</c:v>
                </c:pt>
                <c:pt idx="2166">
                  <c:v>4.327149999999997E-2</c:v>
                </c:pt>
                <c:pt idx="2167">
                  <c:v>4.3305999999999976E-2</c:v>
                </c:pt>
                <c:pt idx="2168">
                  <c:v>4.3331499999999981E-2</c:v>
                </c:pt>
                <c:pt idx="2169">
                  <c:v>4.3369999999999978E-2</c:v>
                </c:pt>
                <c:pt idx="2170">
                  <c:v>4.3406499999999973E-2</c:v>
                </c:pt>
                <c:pt idx="2171">
                  <c:v>4.3442499999999988E-2</c:v>
                </c:pt>
                <c:pt idx="2172">
                  <c:v>4.3468E-2</c:v>
                </c:pt>
                <c:pt idx="2173">
                  <c:v>4.3509499999999993E-2</c:v>
                </c:pt>
                <c:pt idx="2174">
                  <c:v>4.3545499999999987E-2</c:v>
                </c:pt>
                <c:pt idx="2175">
                  <c:v>4.358349999999999E-2</c:v>
                </c:pt>
                <c:pt idx="2176">
                  <c:v>4.3616999999999989E-2</c:v>
                </c:pt>
                <c:pt idx="2177">
                  <c:v>4.3649999999999994E-2</c:v>
                </c:pt>
                <c:pt idx="2178">
                  <c:v>4.3686999999999976E-2</c:v>
                </c:pt>
                <c:pt idx="2179">
                  <c:v>4.3723999999999978E-2</c:v>
                </c:pt>
                <c:pt idx="2180">
                  <c:v>4.3765999999999992E-2</c:v>
                </c:pt>
                <c:pt idx="2181">
                  <c:v>4.3795499999999994E-2</c:v>
                </c:pt>
                <c:pt idx="2182">
                  <c:v>4.3823999999999995E-2</c:v>
                </c:pt>
                <c:pt idx="2183">
                  <c:v>4.3863000000000006E-2</c:v>
                </c:pt>
                <c:pt idx="2184">
                  <c:v>4.3880999999999996E-2</c:v>
                </c:pt>
                <c:pt idx="2185">
                  <c:v>4.3917000000000005E-2</c:v>
                </c:pt>
                <c:pt idx="2186">
                  <c:v>4.3944000000000004E-2</c:v>
                </c:pt>
                <c:pt idx="2187">
                  <c:v>4.3966499999999992E-2</c:v>
                </c:pt>
                <c:pt idx="2188">
                  <c:v>4.3994499999999999E-2</c:v>
                </c:pt>
                <c:pt idx="2189">
                  <c:v>4.4024500000000001E-2</c:v>
                </c:pt>
                <c:pt idx="2190">
                  <c:v>4.4073499999999995E-2</c:v>
                </c:pt>
                <c:pt idx="2191">
                  <c:v>4.4118499999999991E-2</c:v>
                </c:pt>
                <c:pt idx="2192">
                  <c:v>4.4147499999999999E-2</c:v>
                </c:pt>
                <c:pt idx="2193">
                  <c:v>4.4179499999999997E-2</c:v>
                </c:pt>
                <c:pt idx="2194">
                  <c:v>4.4212000000000001E-2</c:v>
                </c:pt>
                <c:pt idx="2195">
                  <c:v>4.4246000000000008E-2</c:v>
                </c:pt>
                <c:pt idx="2196">
                  <c:v>4.4282000000000016E-2</c:v>
                </c:pt>
                <c:pt idx="2197">
                  <c:v>4.4307500000000014E-2</c:v>
                </c:pt>
                <c:pt idx="2198">
                  <c:v>4.4342500000000007E-2</c:v>
                </c:pt>
                <c:pt idx="2199">
                  <c:v>4.4377000000000007E-2</c:v>
                </c:pt>
                <c:pt idx="2200">
                  <c:v>4.4390499999999999E-2</c:v>
                </c:pt>
                <c:pt idx="2201">
                  <c:v>4.4404000000000006E-2</c:v>
                </c:pt>
                <c:pt idx="2202">
                  <c:v>4.4436999999999997E-2</c:v>
                </c:pt>
                <c:pt idx="2203">
                  <c:v>4.4469000000000002E-2</c:v>
                </c:pt>
                <c:pt idx="2204">
                  <c:v>4.4502500000000007E-2</c:v>
                </c:pt>
                <c:pt idx="2205">
                  <c:v>4.4531000000000008E-2</c:v>
                </c:pt>
                <c:pt idx="2206">
                  <c:v>4.4569500000000012E-2</c:v>
                </c:pt>
                <c:pt idx="2207">
                  <c:v>4.4621000000000001E-2</c:v>
                </c:pt>
                <c:pt idx="2208">
                  <c:v>4.4676500000000008E-2</c:v>
                </c:pt>
                <c:pt idx="2209">
                  <c:v>4.4712499999999995E-2</c:v>
                </c:pt>
                <c:pt idx="2210">
                  <c:v>4.4754500000000003E-2</c:v>
                </c:pt>
                <c:pt idx="2211">
                  <c:v>4.4802000000000002E-2</c:v>
                </c:pt>
                <c:pt idx="2212">
                  <c:v>4.4840500000000005E-2</c:v>
                </c:pt>
                <c:pt idx="2213">
                  <c:v>4.4877500000000001E-2</c:v>
                </c:pt>
                <c:pt idx="2214">
                  <c:v>4.4902999999999985E-2</c:v>
                </c:pt>
                <c:pt idx="2215">
                  <c:v>4.4949499999999996E-2</c:v>
                </c:pt>
                <c:pt idx="2216">
                  <c:v>4.4992999999999998E-2</c:v>
                </c:pt>
                <c:pt idx="2217">
                  <c:v>4.5016499999999994E-2</c:v>
                </c:pt>
                <c:pt idx="2218">
                  <c:v>4.5056999999999993E-2</c:v>
                </c:pt>
                <c:pt idx="2219">
                  <c:v>4.5093999999999995E-2</c:v>
                </c:pt>
                <c:pt idx="2220">
                  <c:v>4.512999999999999E-2</c:v>
                </c:pt>
                <c:pt idx="2221">
                  <c:v>4.5171999999999997E-2</c:v>
                </c:pt>
                <c:pt idx="2222">
                  <c:v>4.5216000000000013E-2</c:v>
                </c:pt>
                <c:pt idx="2223">
                  <c:v>4.5250000000000005E-2</c:v>
                </c:pt>
                <c:pt idx="2224">
                  <c:v>4.5295000000000016E-2</c:v>
                </c:pt>
                <c:pt idx="2225">
                  <c:v>4.5346500000000012E-2</c:v>
                </c:pt>
                <c:pt idx="2226">
                  <c:v>4.5385500000000016E-2</c:v>
                </c:pt>
                <c:pt idx="2227">
                  <c:v>4.5429500000000005E-2</c:v>
                </c:pt>
                <c:pt idx="2228">
                  <c:v>4.5476000000000003E-2</c:v>
                </c:pt>
                <c:pt idx="2229">
                  <c:v>4.5517000000000002E-2</c:v>
                </c:pt>
                <c:pt idx="2230">
                  <c:v>4.5570000000000006E-2</c:v>
                </c:pt>
                <c:pt idx="2231">
                  <c:v>4.5621499999999988E-2</c:v>
                </c:pt>
                <c:pt idx="2232">
                  <c:v>4.5669500000000002E-2</c:v>
                </c:pt>
                <c:pt idx="2233">
                  <c:v>4.5709499999999986E-2</c:v>
                </c:pt>
                <c:pt idx="2234">
                  <c:v>4.5754999999999997E-2</c:v>
                </c:pt>
                <c:pt idx="2235">
                  <c:v>4.5804499999999991E-2</c:v>
                </c:pt>
                <c:pt idx="2236">
                  <c:v>4.5841999999999994E-2</c:v>
                </c:pt>
                <c:pt idx="2237">
                  <c:v>4.5888499999999999E-2</c:v>
                </c:pt>
                <c:pt idx="2238">
                  <c:v>4.5920499999999996E-2</c:v>
                </c:pt>
                <c:pt idx="2239">
                  <c:v>4.5947499999999995E-2</c:v>
                </c:pt>
                <c:pt idx="2240">
                  <c:v>4.5986999999999972E-2</c:v>
                </c:pt>
                <c:pt idx="2241">
                  <c:v>4.602199999999998E-2</c:v>
                </c:pt>
                <c:pt idx="2242">
                  <c:v>4.6068999999999985E-2</c:v>
                </c:pt>
                <c:pt idx="2243">
                  <c:v>4.6107999999999982E-2</c:v>
                </c:pt>
                <c:pt idx="2244">
                  <c:v>4.614349999999999E-2</c:v>
                </c:pt>
                <c:pt idx="2245">
                  <c:v>4.6175499999999987E-2</c:v>
                </c:pt>
                <c:pt idx="2246">
                  <c:v>4.6197999999999982E-2</c:v>
                </c:pt>
                <c:pt idx="2247">
                  <c:v>4.6226999999999976E-2</c:v>
                </c:pt>
                <c:pt idx="2248">
                  <c:v>4.6246999999999969E-2</c:v>
                </c:pt>
                <c:pt idx="2249">
                  <c:v>4.6265999999999974E-2</c:v>
                </c:pt>
                <c:pt idx="2250">
                  <c:v>4.6312499999999972E-2</c:v>
                </c:pt>
                <c:pt idx="2251">
                  <c:v>4.6335999999999967E-2</c:v>
                </c:pt>
                <c:pt idx="2252">
                  <c:v>4.6370999999999968E-2</c:v>
                </c:pt>
                <c:pt idx="2253">
                  <c:v>4.6382999999999973E-2</c:v>
                </c:pt>
                <c:pt idx="2254">
                  <c:v>4.6393999999999977E-2</c:v>
                </c:pt>
                <c:pt idx="2255">
                  <c:v>4.6410499999999973E-2</c:v>
                </c:pt>
                <c:pt idx="2256">
                  <c:v>4.641499999999997E-2</c:v>
                </c:pt>
                <c:pt idx="2257">
                  <c:v>4.6428499999999963E-2</c:v>
                </c:pt>
                <c:pt idx="2258">
                  <c:v>4.6436999999999992E-2</c:v>
                </c:pt>
                <c:pt idx="2259">
                  <c:v>4.6429499999999992E-2</c:v>
                </c:pt>
                <c:pt idx="2260">
                  <c:v>4.6447999999999989E-2</c:v>
                </c:pt>
                <c:pt idx="2261">
                  <c:v>4.6459E-2</c:v>
                </c:pt>
                <c:pt idx="2262">
                  <c:v>4.6467500000000002E-2</c:v>
                </c:pt>
                <c:pt idx="2263">
                  <c:v>4.6474500000000002E-2</c:v>
                </c:pt>
                <c:pt idx="2264">
                  <c:v>4.6489000000000003E-2</c:v>
                </c:pt>
                <c:pt idx="2265">
                  <c:v>4.6508500000000001E-2</c:v>
                </c:pt>
                <c:pt idx="2266">
                  <c:v>4.6522000000000008E-2</c:v>
                </c:pt>
                <c:pt idx="2267">
                  <c:v>4.6527000000000006E-2</c:v>
                </c:pt>
                <c:pt idx="2268">
                  <c:v>4.6557500000000002E-2</c:v>
                </c:pt>
                <c:pt idx="2269">
                  <c:v>4.6581499999999991E-2</c:v>
                </c:pt>
                <c:pt idx="2270">
                  <c:v>4.6599499999999995E-2</c:v>
                </c:pt>
                <c:pt idx="2271">
                  <c:v>4.6625499999999986E-2</c:v>
                </c:pt>
                <c:pt idx="2272">
                  <c:v>4.6642999999999997E-2</c:v>
                </c:pt>
                <c:pt idx="2273">
                  <c:v>4.667749999999999E-2</c:v>
                </c:pt>
                <c:pt idx="2274">
                  <c:v>4.6710499999999995E-2</c:v>
                </c:pt>
                <c:pt idx="2275">
                  <c:v>4.6745000000000002E-2</c:v>
                </c:pt>
                <c:pt idx="2276">
                  <c:v>4.6759500000000002E-2</c:v>
                </c:pt>
                <c:pt idx="2277">
                  <c:v>4.6763000000000006E-2</c:v>
                </c:pt>
                <c:pt idx="2278">
                  <c:v>4.6793500000000016E-2</c:v>
                </c:pt>
                <c:pt idx="2279">
                  <c:v>4.6813000000000021E-2</c:v>
                </c:pt>
                <c:pt idx="2280">
                  <c:v>4.6839000000000013E-2</c:v>
                </c:pt>
                <c:pt idx="2281">
                  <c:v>4.6865500000000004E-2</c:v>
                </c:pt>
                <c:pt idx="2282">
                  <c:v>4.6909500000000007E-2</c:v>
                </c:pt>
                <c:pt idx="2283">
                  <c:v>4.6938500000000015E-2</c:v>
                </c:pt>
                <c:pt idx="2284">
                  <c:v>4.6968000000000003E-2</c:v>
                </c:pt>
                <c:pt idx="2285">
                  <c:v>4.7005500000000013E-2</c:v>
                </c:pt>
                <c:pt idx="2286">
                  <c:v>4.7037000000000002E-2</c:v>
                </c:pt>
                <c:pt idx="2287">
                  <c:v>4.7063500000000015E-2</c:v>
                </c:pt>
                <c:pt idx="2288">
                  <c:v>4.7092000000000009E-2</c:v>
                </c:pt>
                <c:pt idx="2289">
                  <c:v>4.7121499999999997E-2</c:v>
                </c:pt>
                <c:pt idx="2290">
                  <c:v>4.7154999999999989E-2</c:v>
                </c:pt>
                <c:pt idx="2291">
                  <c:v>4.7190499999999996E-2</c:v>
                </c:pt>
                <c:pt idx="2292">
                  <c:v>4.7216500000000002E-2</c:v>
                </c:pt>
                <c:pt idx="2293">
                  <c:v>4.7237500000000002E-2</c:v>
                </c:pt>
                <c:pt idx="2294">
                  <c:v>4.726749999999999E-2</c:v>
                </c:pt>
                <c:pt idx="2295">
                  <c:v>4.7290499999999999E-2</c:v>
                </c:pt>
                <c:pt idx="2296">
                  <c:v>4.7311500000000006E-2</c:v>
                </c:pt>
                <c:pt idx="2297">
                  <c:v>4.7321000000000002E-2</c:v>
                </c:pt>
                <c:pt idx="2298">
                  <c:v>4.7336000000000003E-2</c:v>
                </c:pt>
                <c:pt idx="2299">
                  <c:v>4.7358999999999998E-2</c:v>
                </c:pt>
                <c:pt idx="2300">
                  <c:v>4.7399500000000004E-2</c:v>
                </c:pt>
                <c:pt idx="2301">
                  <c:v>4.7419500000000003E-2</c:v>
                </c:pt>
                <c:pt idx="2302">
                  <c:v>4.7444000000000007E-2</c:v>
                </c:pt>
                <c:pt idx="2303">
                  <c:v>4.7461000000000003E-2</c:v>
                </c:pt>
                <c:pt idx="2304">
                  <c:v>4.749550000000001E-2</c:v>
                </c:pt>
                <c:pt idx="2305">
                  <c:v>4.7507500000000001E-2</c:v>
                </c:pt>
                <c:pt idx="2306">
                  <c:v>4.7525500000000012E-2</c:v>
                </c:pt>
                <c:pt idx="2307">
                  <c:v>4.7550999999999996E-2</c:v>
                </c:pt>
                <c:pt idx="2308">
                  <c:v>4.7575000000000006E-2</c:v>
                </c:pt>
                <c:pt idx="2309">
                  <c:v>4.7594999999999998E-2</c:v>
                </c:pt>
                <c:pt idx="2310">
                  <c:v>4.7615999999999999E-2</c:v>
                </c:pt>
                <c:pt idx="2311">
                  <c:v>4.7641499999999996E-2</c:v>
                </c:pt>
                <c:pt idx="2312">
                  <c:v>4.7659E-2</c:v>
                </c:pt>
                <c:pt idx="2313">
                  <c:v>4.7678500000000013E-2</c:v>
                </c:pt>
                <c:pt idx="2314">
                  <c:v>4.7687000000000014E-2</c:v>
                </c:pt>
                <c:pt idx="2315">
                  <c:v>4.7716000000000008E-2</c:v>
                </c:pt>
                <c:pt idx="2316">
                  <c:v>4.7736500000000008E-2</c:v>
                </c:pt>
                <c:pt idx="2317">
                  <c:v>4.7760499999999997E-2</c:v>
                </c:pt>
                <c:pt idx="2318">
                  <c:v>4.7784000000000014E-2</c:v>
                </c:pt>
                <c:pt idx="2319">
                  <c:v>4.7797500000000021E-2</c:v>
                </c:pt>
                <c:pt idx="2320">
                  <c:v>4.7830000000000018E-2</c:v>
                </c:pt>
                <c:pt idx="2321">
                  <c:v>4.7849500000000017E-2</c:v>
                </c:pt>
                <c:pt idx="2322">
                  <c:v>4.7860000000000014E-2</c:v>
                </c:pt>
                <c:pt idx="2323">
                  <c:v>4.7874000000000014E-2</c:v>
                </c:pt>
                <c:pt idx="2324">
                  <c:v>4.7889000000000029E-2</c:v>
                </c:pt>
                <c:pt idx="2325">
                  <c:v>4.7901000000000013E-2</c:v>
                </c:pt>
                <c:pt idx="2326">
                  <c:v>4.7917000000000015E-2</c:v>
                </c:pt>
                <c:pt idx="2327">
                  <c:v>4.7939500000000024E-2</c:v>
                </c:pt>
                <c:pt idx="2328">
                  <c:v>4.7954500000000018E-2</c:v>
                </c:pt>
                <c:pt idx="2329">
                  <c:v>4.797350000000003E-2</c:v>
                </c:pt>
                <c:pt idx="2330">
                  <c:v>4.7997500000000033E-2</c:v>
                </c:pt>
                <c:pt idx="2331">
                  <c:v>4.8024000000000011E-2</c:v>
                </c:pt>
                <c:pt idx="2332">
                  <c:v>4.8047500000000028E-2</c:v>
                </c:pt>
                <c:pt idx="2333">
                  <c:v>4.8060000000000019E-2</c:v>
                </c:pt>
                <c:pt idx="2334">
                  <c:v>4.808850000000002E-2</c:v>
                </c:pt>
                <c:pt idx="2335">
                  <c:v>4.8115000000000026E-2</c:v>
                </c:pt>
                <c:pt idx="2336">
                  <c:v>4.8134500000000024E-2</c:v>
                </c:pt>
                <c:pt idx="2337">
                  <c:v>4.8233500000000012E-2</c:v>
                </c:pt>
                <c:pt idx="2338">
                  <c:v>4.826900000000002E-2</c:v>
                </c:pt>
                <c:pt idx="2339">
                  <c:v>4.8284500000000008E-2</c:v>
                </c:pt>
                <c:pt idx="2340">
                  <c:v>4.8308500000000018E-2</c:v>
                </c:pt>
                <c:pt idx="2341">
                  <c:v>4.8331500000000006E-2</c:v>
                </c:pt>
                <c:pt idx="2342">
                  <c:v>4.834900000000001E-2</c:v>
                </c:pt>
                <c:pt idx="2343">
                  <c:v>4.838400000000001E-2</c:v>
                </c:pt>
                <c:pt idx="2344">
                  <c:v>4.839750000000001E-2</c:v>
                </c:pt>
                <c:pt idx="2345">
                  <c:v>4.8417500000000023E-2</c:v>
                </c:pt>
                <c:pt idx="2346">
                  <c:v>4.8450500000000021E-2</c:v>
                </c:pt>
                <c:pt idx="2347">
                  <c:v>4.847000000000002E-2</c:v>
                </c:pt>
                <c:pt idx="2348">
                  <c:v>4.8495000000000024E-2</c:v>
                </c:pt>
                <c:pt idx="2349">
                  <c:v>4.8511000000000026E-2</c:v>
                </c:pt>
                <c:pt idx="2350">
                  <c:v>4.8545500000000026E-2</c:v>
                </c:pt>
                <c:pt idx="2351">
                  <c:v>4.8574500000000027E-2</c:v>
                </c:pt>
                <c:pt idx="2352">
                  <c:v>4.8596500000000029E-2</c:v>
                </c:pt>
                <c:pt idx="2353">
                  <c:v>4.8615000000000033E-2</c:v>
                </c:pt>
                <c:pt idx="2354">
                  <c:v>4.8635500000000026E-2</c:v>
                </c:pt>
                <c:pt idx="2355">
                  <c:v>4.865700000000002E-2</c:v>
                </c:pt>
                <c:pt idx="2356">
                  <c:v>4.8680000000000022E-2</c:v>
                </c:pt>
                <c:pt idx="2357">
                  <c:v>4.8694500000000022E-2</c:v>
                </c:pt>
                <c:pt idx="2358">
                  <c:v>4.8714500000000022E-2</c:v>
                </c:pt>
                <c:pt idx="2359">
                  <c:v>4.873400000000002E-2</c:v>
                </c:pt>
                <c:pt idx="2360">
                  <c:v>4.8748500000000014E-2</c:v>
                </c:pt>
                <c:pt idx="2361">
                  <c:v>4.8772000000000003E-2</c:v>
                </c:pt>
                <c:pt idx="2362">
                  <c:v>4.8792999999999996E-2</c:v>
                </c:pt>
                <c:pt idx="2363">
                  <c:v>4.8811999999999994E-2</c:v>
                </c:pt>
                <c:pt idx="2364">
                  <c:v>4.8837999999999993E-2</c:v>
                </c:pt>
                <c:pt idx="2365">
                  <c:v>4.8860500000000001E-2</c:v>
                </c:pt>
                <c:pt idx="2366">
                  <c:v>4.8884499999999997E-2</c:v>
                </c:pt>
                <c:pt idx="2367">
                  <c:v>4.8898999999999998E-2</c:v>
                </c:pt>
                <c:pt idx="2368">
                  <c:v>4.8935999999999993E-2</c:v>
                </c:pt>
                <c:pt idx="2369">
                  <c:v>4.8958499999999995E-2</c:v>
                </c:pt>
                <c:pt idx="2370">
                  <c:v>4.8985999999999995E-2</c:v>
                </c:pt>
                <c:pt idx="2371">
                  <c:v>4.9011499999999993E-2</c:v>
                </c:pt>
                <c:pt idx="2372">
                  <c:v>4.9041500000000002E-2</c:v>
                </c:pt>
                <c:pt idx="2373">
                  <c:v>4.9076000000000002E-2</c:v>
                </c:pt>
                <c:pt idx="2374">
                  <c:v>4.9105999999999997E-2</c:v>
                </c:pt>
                <c:pt idx="2375">
                  <c:v>4.9131499999999988E-2</c:v>
                </c:pt>
                <c:pt idx="2376">
                  <c:v>4.9158499999999987E-2</c:v>
                </c:pt>
                <c:pt idx="2377">
                  <c:v>4.9185499999999986E-2</c:v>
                </c:pt>
                <c:pt idx="2378">
                  <c:v>4.9221499999999994E-2</c:v>
                </c:pt>
                <c:pt idx="2379">
                  <c:v>4.9253999999999992E-2</c:v>
                </c:pt>
                <c:pt idx="2380">
                  <c:v>4.9283999999999988E-2</c:v>
                </c:pt>
                <c:pt idx="2381">
                  <c:v>4.9325999999999988E-2</c:v>
                </c:pt>
                <c:pt idx="2382">
                  <c:v>4.9361499999999989E-2</c:v>
                </c:pt>
                <c:pt idx="2383">
                  <c:v>4.9310499999999979E-2</c:v>
                </c:pt>
                <c:pt idx="2384">
                  <c:v>4.934849999999999E-2</c:v>
                </c:pt>
                <c:pt idx="2385">
                  <c:v>4.9391499999999977E-2</c:v>
                </c:pt>
                <c:pt idx="2386">
                  <c:v>4.942199999999998E-2</c:v>
                </c:pt>
                <c:pt idx="2387">
                  <c:v>4.9455499999999993E-2</c:v>
                </c:pt>
                <c:pt idx="2388">
                  <c:v>4.9495499999999984E-2</c:v>
                </c:pt>
                <c:pt idx="2389">
                  <c:v>4.9539999999999987E-2</c:v>
                </c:pt>
                <c:pt idx="2390">
                  <c:v>4.956749999999998E-2</c:v>
                </c:pt>
                <c:pt idx="2391">
                  <c:v>4.9603499999999981E-2</c:v>
                </c:pt>
                <c:pt idx="2392">
                  <c:v>4.9650499999999979E-2</c:v>
                </c:pt>
                <c:pt idx="2393">
                  <c:v>4.9683999999999992E-2</c:v>
                </c:pt>
                <c:pt idx="2394">
                  <c:v>4.9717999999999984E-2</c:v>
                </c:pt>
                <c:pt idx="2395">
                  <c:v>4.9745499999999991E-2</c:v>
                </c:pt>
                <c:pt idx="2396">
                  <c:v>4.9774499999999992E-2</c:v>
                </c:pt>
                <c:pt idx="2397">
                  <c:v>4.9800999999999991E-2</c:v>
                </c:pt>
                <c:pt idx="2398">
                  <c:v>4.9831499999999994E-2</c:v>
                </c:pt>
                <c:pt idx="2399">
                  <c:v>4.9852999999999995E-2</c:v>
                </c:pt>
                <c:pt idx="2400">
                  <c:v>4.9881500000000002E-2</c:v>
                </c:pt>
                <c:pt idx="2401">
                  <c:v>4.9910500000000003E-2</c:v>
                </c:pt>
                <c:pt idx="2402">
                  <c:v>4.9942000000000014E-2</c:v>
                </c:pt>
                <c:pt idx="2403">
                  <c:v>4.9966500000000004E-2</c:v>
                </c:pt>
                <c:pt idx="2404">
                  <c:v>4.9993500000000003E-2</c:v>
                </c:pt>
                <c:pt idx="2405">
                  <c:v>5.00185E-2</c:v>
                </c:pt>
                <c:pt idx="2406">
                  <c:v>5.003450000000001E-2</c:v>
                </c:pt>
                <c:pt idx="2407">
                  <c:v>5.0050500000000019E-2</c:v>
                </c:pt>
                <c:pt idx="2408">
                  <c:v>5.0062000000000023E-2</c:v>
                </c:pt>
                <c:pt idx="2409">
                  <c:v>5.0084500000000018E-2</c:v>
                </c:pt>
                <c:pt idx="2410">
                  <c:v>5.0101500000000014E-2</c:v>
                </c:pt>
                <c:pt idx="2411">
                  <c:v>5.0112000000000004E-2</c:v>
                </c:pt>
                <c:pt idx="2412">
                  <c:v>5.0124500000000002E-2</c:v>
                </c:pt>
                <c:pt idx="2413">
                  <c:v>5.0143000000000014E-2</c:v>
                </c:pt>
                <c:pt idx="2414">
                  <c:v>5.0163000000000013E-2</c:v>
                </c:pt>
                <c:pt idx="2415">
                  <c:v>5.0174000000000024E-2</c:v>
                </c:pt>
                <c:pt idx="2416">
                  <c:v>5.0179000000000029E-2</c:v>
                </c:pt>
                <c:pt idx="2417">
                  <c:v>5.0151000000000022E-2</c:v>
                </c:pt>
                <c:pt idx="2418">
                  <c:v>5.0154000000000025E-2</c:v>
                </c:pt>
                <c:pt idx="2419">
                  <c:v>5.0165000000000022E-2</c:v>
                </c:pt>
                <c:pt idx="2420">
                  <c:v>5.0169000000000026E-2</c:v>
                </c:pt>
                <c:pt idx="2421">
                  <c:v>5.0180000000000023E-2</c:v>
                </c:pt>
                <c:pt idx="2422">
                  <c:v>5.0175000000000039E-2</c:v>
                </c:pt>
                <c:pt idx="2423">
                  <c:v>5.0185500000000036E-2</c:v>
                </c:pt>
                <c:pt idx="2424">
                  <c:v>5.0195500000000039E-2</c:v>
                </c:pt>
                <c:pt idx="2425">
                  <c:v>5.0201000000000037E-2</c:v>
                </c:pt>
                <c:pt idx="2426">
                  <c:v>5.0214500000000044E-2</c:v>
                </c:pt>
                <c:pt idx="2427">
                  <c:v>5.0218500000000041E-2</c:v>
                </c:pt>
                <c:pt idx="2428">
                  <c:v>5.0222000000000044E-2</c:v>
                </c:pt>
                <c:pt idx="2429">
                  <c:v>5.023450000000005E-2</c:v>
                </c:pt>
                <c:pt idx="2430">
                  <c:v>5.0237500000000053E-2</c:v>
                </c:pt>
                <c:pt idx="2431">
                  <c:v>5.0234000000000043E-2</c:v>
                </c:pt>
                <c:pt idx="2432">
                  <c:v>5.0233000000000035E-2</c:v>
                </c:pt>
                <c:pt idx="2433">
                  <c:v>5.0233500000000035E-2</c:v>
                </c:pt>
                <c:pt idx="2434">
                  <c:v>5.0235500000000037E-2</c:v>
                </c:pt>
                <c:pt idx="2435">
                  <c:v>5.0236500000000038E-2</c:v>
                </c:pt>
                <c:pt idx="2436">
                  <c:v>5.0239000000000041E-2</c:v>
                </c:pt>
                <c:pt idx="2437">
                  <c:v>5.0229000000000038E-2</c:v>
                </c:pt>
                <c:pt idx="2438">
                  <c:v>5.0236500000000038E-2</c:v>
                </c:pt>
                <c:pt idx="2439">
                  <c:v>5.0237500000000025E-2</c:v>
                </c:pt>
                <c:pt idx="2440">
                  <c:v>5.0236500000000024E-2</c:v>
                </c:pt>
                <c:pt idx="2441">
                  <c:v>5.023900000000002E-2</c:v>
                </c:pt>
                <c:pt idx="2442">
                  <c:v>5.0231500000000019E-2</c:v>
                </c:pt>
                <c:pt idx="2443">
                  <c:v>5.0233500000000021E-2</c:v>
                </c:pt>
                <c:pt idx="2444">
                  <c:v>5.0224000000000019E-2</c:v>
                </c:pt>
                <c:pt idx="2445">
                  <c:v>5.0211000000000033E-2</c:v>
                </c:pt>
                <c:pt idx="2446">
                  <c:v>5.0208500000000017E-2</c:v>
                </c:pt>
                <c:pt idx="2447">
                  <c:v>5.0206000000000028E-2</c:v>
                </c:pt>
                <c:pt idx="2448">
                  <c:v>5.0187500000000017E-2</c:v>
                </c:pt>
                <c:pt idx="2449">
                  <c:v>5.0174500000000018E-2</c:v>
                </c:pt>
                <c:pt idx="2450">
                  <c:v>5.0158000000000015E-2</c:v>
                </c:pt>
                <c:pt idx="2451">
                  <c:v>5.0147500000000012E-2</c:v>
                </c:pt>
                <c:pt idx="2452">
                  <c:v>5.0131500000000016E-2</c:v>
                </c:pt>
                <c:pt idx="2453">
                  <c:v>5.0119000000000004E-2</c:v>
                </c:pt>
                <c:pt idx="2454">
                  <c:v>5.0108499999999993E-2</c:v>
                </c:pt>
                <c:pt idx="2455">
                  <c:v>5.0115999999999994E-2</c:v>
                </c:pt>
                <c:pt idx="2456">
                  <c:v>5.0115E-2</c:v>
                </c:pt>
                <c:pt idx="2457">
                  <c:v>5.0120500000000005E-2</c:v>
                </c:pt>
                <c:pt idx="2458">
                  <c:v>5.0132000000000003E-2</c:v>
                </c:pt>
                <c:pt idx="2459">
                  <c:v>5.0150000000000007E-2</c:v>
                </c:pt>
                <c:pt idx="2460">
                  <c:v>5.0137999999999995E-2</c:v>
                </c:pt>
                <c:pt idx="2461">
                  <c:v>5.0140999999999998E-2</c:v>
                </c:pt>
                <c:pt idx="2462">
                  <c:v>5.0140999999999998E-2</c:v>
                </c:pt>
                <c:pt idx="2463">
                  <c:v>5.0141499999999992E-2</c:v>
                </c:pt>
                <c:pt idx="2464">
                  <c:v>5.0138999999999989E-2</c:v>
                </c:pt>
                <c:pt idx="2465">
                  <c:v>5.013699999999998E-2</c:v>
                </c:pt>
                <c:pt idx="2466">
                  <c:v>5.0142499999999986E-2</c:v>
                </c:pt>
                <c:pt idx="2467">
                  <c:v>5.0141999999999992E-2</c:v>
                </c:pt>
                <c:pt idx="2468">
                  <c:v>5.0135499999999986E-2</c:v>
                </c:pt>
                <c:pt idx="2469">
                  <c:v>5.0134499999999992E-2</c:v>
                </c:pt>
                <c:pt idx="2470">
                  <c:v>5.0129499999999994E-2</c:v>
                </c:pt>
                <c:pt idx="2471">
                  <c:v>5.0123499999999981E-2</c:v>
                </c:pt>
                <c:pt idx="2472">
                  <c:v>5.012299999999998E-2</c:v>
                </c:pt>
                <c:pt idx="2473">
                  <c:v>5.0123999999999988E-2</c:v>
                </c:pt>
                <c:pt idx="2474">
                  <c:v>5.0128999999999986E-2</c:v>
                </c:pt>
                <c:pt idx="2475">
                  <c:v>5.0130499999999988E-2</c:v>
                </c:pt>
                <c:pt idx="2476">
                  <c:v>5.0133499999999984E-2</c:v>
                </c:pt>
                <c:pt idx="2477">
                  <c:v>5.015349999999999E-2</c:v>
                </c:pt>
                <c:pt idx="2478">
                  <c:v>5.014349999999998E-2</c:v>
                </c:pt>
                <c:pt idx="2479">
                  <c:v>5.0151999999999974E-2</c:v>
                </c:pt>
                <c:pt idx="2480">
                  <c:v>5.0145499999999975E-2</c:v>
                </c:pt>
                <c:pt idx="2481">
                  <c:v>5.0136999999999973E-2</c:v>
                </c:pt>
                <c:pt idx="2482">
                  <c:v>5.0122499999999973E-2</c:v>
                </c:pt>
                <c:pt idx="2483">
                  <c:v>5.0114999999999972E-2</c:v>
                </c:pt>
                <c:pt idx="2484">
                  <c:v>5.0095499999999973E-2</c:v>
                </c:pt>
                <c:pt idx="2485">
                  <c:v>5.0084499999999962E-2</c:v>
                </c:pt>
                <c:pt idx="2486">
                  <c:v>5.0078999999999957E-2</c:v>
                </c:pt>
                <c:pt idx="2487">
                  <c:v>5.0063999999999956E-2</c:v>
                </c:pt>
                <c:pt idx="2488">
                  <c:v>5.0047499999999953E-2</c:v>
                </c:pt>
                <c:pt idx="2489">
                  <c:v>5.0032999999999959E-2</c:v>
                </c:pt>
                <c:pt idx="2490">
                  <c:v>5.0011499999999959E-2</c:v>
                </c:pt>
                <c:pt idx="2491">
                  <c:v>4.9987999999999977E-2</c:v>
                </c:pt>
                <c:pt idx="2492">
                  <c:v>4.9968999999999972E-2</c:v>
                </c:pt>
                <c:pt idx="2493">
                  <c:v>4.9948499999999986E-2</c:v>
                </c:pt>
                <c:pt idx="2494">
                  <c:v>4.9933499999999992E-2</c:v>
                </c:pt>
                <c:pt idx="2495">
                  <c:v>4.9916999999999989E-2</c:v>
                </c:pt>
                <c:pt idx="2496">
                  <c:v>4.9898999999999999E-2</c:v>
                </c:pt>
                <c:pt idx="2497">
                  <c:v>4.9906999999999993E-2</c:v>
                </c:pt>
                <c:pt idx="2498">
                  <c:v>4.9889500000000003E-2</c:v>
                </c:pt>
                <c:pt idx="2499">
                  <c:v>4.9874999999999982E-2</c:v>
                </c:pt>
                <c:pt idx="2500">
                  <c:v>4.9839999999999988E-2</c:v>
                </c:pt>
                <c:pt idx="2501">
                  <c:v>4.9818999999999988E-2</c:v>
                </c:pt>
                <c:pt idx="2502">
                  <c:v>4.980649999999999E-2</c:v>
                </c:pt>
                <c:pt idx="2503">
                  <c:v>4.9794499999999992E-2</c:v>
                </c:pt>
                <c:pt idx="2504">
                  <c:v>4.9794999999999999E-2</c:v>
                </c:pt>
                <c:pt idx="2505">
                  <c:v>4.9786999999999991E-2</c:v>
                </c:pt>
                <c:pt idx="2506">
                  <c:v>4.9776499999999987E-2</c:v>
                </c:pt>
                <c:pt idx="2507">
                  <c:v>4.9768E-2</c:v>
                </c:pt>
                <c:pt idx="2508">
                  <c:v>4.9756999999999989E-2</c:v>
                </c:pt>
                <c:pt idx="2509">
                  <c:v>4.9752999999999999E-2</c:v>
                </c:pt>
                <c:pt idx="2510">
                  <c:v>4.9754000000000007E-2</c:v>
                </c:pt>
                <c:pt idx="2511">
                  <c:v>4.9749499999999995E-2</c:v>
                </c:pt>
                <c:pt idx="2512">
                  <c:v>4.9746500000000006E-2</c:v>
                </c:pt>
                <c:pt idx="2513">
                  <c:v>4.9745999999999985E-2</c:v>
                </c:pt>
                <c:pt idx="2514">
                  <c:v>4.9739999999999993E-2</c:v>
                </c:pt>
                <c:pt idx="2515">
                  <c:v>4.9727499999999987E-2</c:v>
                </c:pt>
                <c:pt idx="2516">
                  <c:v>4.9729999999999996E-2</c:v>
                </c:pt>
                <c:pt idx="2517">
                  <c:v>4.9729999999999989E-2</c:v>
                </c:pt>
                <c:pt idx="2518">
                  <c:v>4.9712500000000007E-2</c:v>
                </c:pt>
                <c:pt idx="2519">
                  <c:v>4.9717499999999998E-2</c:v>
                </c:pt>
                <c:pt idx="2520">
                  <c:v>4.9705500000000014E-2</c:v>
                </c:pt>
                <c:pt idx="2521">
                  <c:v>4.9710000000000018E-2</c:v>
                </c:pt>
                <c:pt idx="2522">
                  <c:v>4.9715500000000017E-2</c:v>
                </c:pt>
                <c:pt idx="2523">
                  <c:v>4.9714999999999995E-2</c:v>
                </c:pt>
                <c:pt idx="2524">
                  <c:v>4.9724500000000005E-2</c:v>
                </c:pt>
                <c:pt idx="2525">
                  <c:v>4.9728500000000002E-2</c:v>
                </c:pt>
                <c:pt idx="2526">
                  <c:v>4.9730500000000004E-2</c:v>
                </c:pt>
                <c:pt idx="2527">
                  <c:v>4.9725000000000012E-2</c:v>
                </c:pt>
                <c:pt idx="2528">
                  <c:v>4.973250000000002E-2</c:v>
                </c:pt>
                <c:pt idx="2529">
                  <c:v>4.9741000000000014E-2</c:v>
                </c:pt>
                <c:pt idx="2530">
                  <c:v>4.9741500000000015E-2</c:v>
                </c:pt>
                <c:pt idx="2531">
                  <c:v>4.9744000000000017E-2</c:v>
                </c:pt>
                <c:pt idx="2532">
                  <c:v>4.9738000000000018E-2</c:v>
                </c:pt>
                <c:pt idx="2533">
                  <c:v>4.9749000000000008E-2</c:v>
                </c:pt>
                <c:pt idx="2534">
                  <c:v>4.97475E-2</c:v>
                </c:pt>
                <c:pt idx="2535">
                  <c:v>4.9745500000000005E-2</c:v>
                </c:pt>
                <c:pt idx="2536">
                  <c:v>4.9738499999999998E-2</c:v>
                </c:pt>
                <c:pt idx="2537">
                  <c:v>4.9739999999999993E-2</c:v>
                </c:pt>
                <c:pt idx="2538">
                  <c:v>4.9734499999999994E-2</c:v>
                </c:pt>
                <c:pt idx="2539">
                  <c:v>4.9729999999999996E-2</c:v>
                </c:pt>
                <c:pt idx="2540">
                  <c:v>4.9728499999999995E-2</c:v>
                </c:pt>
                <c:pt idx="2541">
                  <c:v>4.9730999999999997E-2</c:v>
                </c:pt>
                <c:pt idx="2542">
                  <c:v>4.9728000000000001E-2</c:v>
                </c:pt>
                <c:pt idx="2543">
                  <c:v>4.9729500000000003E-2</c:v>
                </c:pt>
                <c:pt idx="2544">
                  <c:v>4.9734500000000008E-2</c:v>
                </c:pt>
                <c:pt idx="2545">
                  <c:v>4.9741000000000007E-2</c:v>
                </c:pt>
                <c:pt idx="2546">
                  <c:v>4.9762000000000001E-2</c:v>
                </c:pt>
                <c:pt idx="2547">
                  <c:v>4.9774000000000006E-2</c:v>
                </c:pt>
                <c:pt idx="2548">
                  <c:v>4.9779499999999997E-2</c:v>
                </c:pt>
                <c:pt idx="2549">
                  <c:v>4.9792500000000003E-2</c:v>
                </c:pt>
                <c:pt idx="2550">
                  <c:v>4.9798000000000002E-2</c:v>
                </c:pt>
                <c:pt idx="2551">
                  <c:v>4.979900000000001E-2</c:v>
                </c:pt>
                <c:pt idx="2552">
                  <c:v>4.9815000000000005E-2</c:v>
                </c:pt>
                <c:pt idx="2553">
                  <c:v>4.9832500000000009E-2</c:v>
                </c:pt>
                <c:pt idx="2554">
                  <c:v>4.9847000000000009E-2</c:v>
                </c:pt>
                <c:pt idx="2555">
                  <c:v>4.9860500000000002E-2</c:v>
                </c:pt>
                <c:pt idx="2556">
                  <c:v>4.9860000000000015E-2</c:v>
                </c:pt>
                <c:pt idx="2557">
                  <c:v>4.987800000000002E-2</c:v>
                </c:pt>
                <c:pt idx="2558">
                  <c:v>4.9901000000000015E-2</c:v>
                </c:pt>
                <c:pt idx="2559">
                  <c:v>4.9922000000000015E-2</c:v>
                </c:pt>
                <c:pt idx="2560">
                  <c:v>4.9934500000000014E-2</c:v>
                </c:pt>
                <c:pt idx="2561">
                  <c:v>4.9951000000000023E-2</c:v>
                </c:pt>
                <c:pt idx="2562">
                  <c:v>4.9967000000000025E-2</c:v>
                </c:pt>
                <c:pt idx="2563">
                  <c:v>4.9976500000000021E-2</c:v>
                </c:pt>
                <c:pt idx="2564">
                  <c:v>4.9963500000000022E-2</c:v>
                </c:pt>
                <c:pt idx="2565">
                  <c:v>4.9968000000000033E-2</c:v>
                </c:pt>
                <c:pt idx="2566">
                  <c:v>4.9976500000000028E-2</c:v>
                </c:pt>
                <c:pt idx="2567">
                  <c:v>4.9988000000000019E-2</c:v>
                </c:pt>
                <c:pt idx="2568">
                  <c:v>4.9993000000000024E-2</c:v>
                </c:pt>
                <c:pt idx="2569">
                  <c:v>5.0008500000000025E-2</c:v>
                </c:pt>
                <c:pt idx="2570">
                  <c:v>5.002150000000001E-2</c:v>
                </c:pt>
                <c:pt idx="2571">
                  <c:v>5.0025500000000028E-2</c:v>
                </c:pt>
                <c:pt idx="2572">
                  <c:v>5.004150000000003E-2</c:v>
                </c:pt>
                <c:pt idx="2573">
                  <c:v>5.0039500000000035E-2</c:v>
                </c:pt>
                <c:pt idx="2574">
                  <c:v>5.004150000000003E-2</c:v>
                </c:pt>
                <c:pt idx="2575">
                  <c:v>5.0045500000000027E-2</c:v>
                </c:pt>
                <c:pt idx="2576">
                  <c:v>5.0053000000000021E-2</c:v>
                </c:pt>
                <c:pt idx="2577">
                  <c:v>5.0050500000000026E-2</c:v>
                </c:pt>
                <c:pt idx="2578">
                  <c:v>5.0044500000000013E-2</c:v>
                </c:pt>
                <c:pt idx="2579">
                  <c:v>5.0046000000000014E-2</c:v>
                </c:pt>
                <c:pt idx="2580">
                  <c:v>5.0049500000000018E-2</c:v>
                </c:pt>
                <c:pt idx="2581">
                  <c:v>5.0038500000000027E-2</c:v>
                </c:pt>
                <c:pt idx="2582">
                  <c:v>5.0039500000000021E-2</c:v>
                </c:pt>
                <c:pt idx="2583">
                  <c:v>5.0133500000000025E-2</c:v>
                </c:pt>
                <c:pt idx="2584">
                  <c:v>5.015900000000003E-2</c:v>
                </c:pt>
                <c:pt idx="2585">
                  <c:v>5.0151500000000022E-2</c:v>
                </c:pt>
                <c:pt idx="2586">
                  <c:v>5.0163000000000027E-2</c:v>
                </c:pt>
                <c:pt idx="2587">
                  <c:v>5.016950000000002E-2</c:v>
                </c:pt>
                <c:pt idx="2588">
                  <c:v>5.0117000000000023E-2</c:v>
                </c:pt>
                <c:pt idx="2589">
                  <c:v>5.0115500000000014E-2</c:v>
                </c:pt>
                <c:pt idx="2590">
                  <c:v>5.0133999999999998E-2</c:v>
                </c:pt>
                <c:pt idx="2591">
                  <c:v>5.0142500000000013E-2</c:v>
                </c:pt>
                <c:pt idx="2592">
                  <c:v>5.0150000000000007E-2</c:v>
                </c:pt>
                <c:pt idx="2593">
                  <c:v>5.0162000000000005E-2</c:v>
                </c:pt>
                <c:pt idx="2594">
                  <c:v>5.0192000000000007E-2</c:v>
                </c:pt>
                <c:pt idx="2595">
                  <c:v>5.0226000000000007E-2</c:v>
                </c:pt>
                <c:pt idx="2596">
                  <c:v>5.0254500000000001E-2</c:v>
                </c:pt>
                <c:pt idx="2597">
                  <c:v>5.0287000000000005E-2</c:v>
                </c:pt>
                <c:pt idx="2598">
                  <c:v>5.0321999999999999E-2</c:v>
                </c:pt>
                <c:pt idx="2599">
                  <c:v>5.0357499999999993E-2</c:v>
                </c:pt>
                <c:pt idx="2600">
                  <c:v>5.0391499999999992E-2</c:v>
                </c:pt>
                <c:pt idx="2601">
                  <c:v>5.0423499999999989E-2</c:v>
                </c:pt>
                <c:pt idx="2602">
                  <c:v>5.0453999999999999E-2</c:v>
                </c:pt>
                <c:pt idx="2603">
                  <c:v>5.0495999999999992E-2</c:v>
                </c:pt>
                <c:pt idx="2604">
                  <c:v>5.0529999999999985E-2</c:v>
                </c:pt>
                <c:pt idx="2605">
                  <c:v>5.0571999999999992E-2</c:v>
                </c:pt>
                <c:pt idx="2606">
                  <c:v>5.0618999999999997E-2</c:v>
                </c:pt>
                <c:pt idx="2607">
                  <c:v>5.0664499999999994E-2</c:v>
                </c:pt>
                <c:pt idx="2608">
                  <c:v>5.0704999999999993E-2</c:v>
                </c:pt>
                <c:pt idx="2609">
                  <c:v>5.0753499999999986E-2</c:v>
                </c:pt>
                <c:pt idx="2610">
                  <c:v>5.0783499999999988E-2</c:v>
                </c:pt>
                <c:pt idx="2611">
                  <c:v>5.0828999999999985E-2</c:v>
                </c:pt>
                <c:pt idx="2612">
                  <c:v>5.0876499999999991E-2</c:v>
                </c:pt>
                <c:pt idx="2613">
                  <c:v>5.0924499999999984E-2</c:v>
                </c:pt>
                <c:pt idx="2614">
                  <c:v>5.0952999999999998E-2</c:v>
                </c:pt>
                <c:pt idx="2615">
                  <c:v>5.0993000000000004E-2</c:v>
                </c:pt>
                <c:pt idx="2616">
                  <c:v>5.1050000000000005E-2</c:v>
                </c:pt>
                <c:pt idx="2617">
                  <c:v>5.1129500000000008E-2</c:v>
                </c:pt>
                <c:pt idx="2618">
                  <c:v>5.1181000000000004E-2</c:v>
                </c:pt>
                <c:pt idx="2619">
                  <c:v>5.1221499999999996E-2</c:v>
                </c:pt>
                <c:pt idx="2620">
                  <c:v>5.1276999999999996E-2</c:v>
                </c:pt>
                <c:pt idx="2621">
                  <c:v>5.1319999999999998E-2</c:v>
                </c:pt>
                <c:pt idx="2622">
                  <c:v>5.1388999999999997E-2</c:v>
                </c:pt>
                <c:pt idx="2623">
                  <c:v>5.1433499999999993E-2</c:v>
                </c:pt>
                <c:pt idx="2624">
                  <c:v>5.1474999999999993E-2</c:v>
                </c:pt>
                <c:pt idx="2625">
                  <c:v>5.1518999999999995E-2</c:v>
                </c:pt>
                <c:pt idx="2626">
                  <c:v>5.1564499999999985E-2</c:v>
                </c:pt>
                <c:pt idx="2627">
                  <c:v>5.1629499999999995E-2</c:v>
                </c:pt>
                <c:pt idx="2628">
                  <c:v>5.1689499999999985E-2</c:v>
                </c:pt>
                <c:pt idx="2629">
                  <c:v>5.1734499999999989E-2</c:v>
                </c:pt>
                <c:pt idx="2630">
                  <c:v>5.1790500000000003E-2</c:v>
                </c:pt>
                <c:pt idx="2631">
                  <c:v>5.1847499999999984E-2</c:v>
                </c:pt>
                <c:pt idx="2632">
                  <c:v>5.1903499999999984E-2</c:v>
                </c:pt>
                <c:pt idx="2633">
                  <c:v>5.1963999999999989E-2</c:v>
                </c:pt>
                <c:pt idx="2634">
                  <c:v>5.2024999999999988E-2</c:v>
                </c:pt>
                <c:pt idx="2635">
                  <c:v>5.208249999999999E-2</c:v>
                </c:pt>
                <c:pt idx="2636">
                  <c:v>5.2146499999999998E-2</c:v>
                </c:pt>
                <c:pt idx="2637">
                  <c:v>5.2212499999999988E-2</c:v>
                </c:pt>
                <c:pt idx="2638">
                  <c:v>5.2262499999999983E-2</c:v>
                </c:pt>
                <c:pt idx="2639">
                  <c:v>5.2335499999999986E-2</c:v>
                </c:pt>
                <c:pt idx="2640">
                  <c:v>5.2400999999999982E-2</c:v>
                </c:pt>
                <c:pt idx="2641">
                  <c:v>5.2469499999999988E-2</c:v>
                </c:pt>
                <c:pt idx="2642">
                  <c:v>5.2538499999999988E-2</c:v>
                </c:pt>
                <c:pt idx="2643">
                  <c:v>5.2616499999999983E-2</c:v>
                </c:pt>
                <c:pt idx="2644">
                  <c:v>5.2690999999999981E-2</c:v>
                </c:pt>
                <c:pt idx="2645">
                  <c:v>5.2767999999999989E-2</c:v>
                </c:pt>
                <c:pt idx="2646">
                  <c:v>5.2841499999999986E-2</c:v>
                </c:pt>
                <c:pt idx="2647">
                  <c:v>5.2908999999999991E-2</c:v>
                </c:pt>
                <c:pt idx="2648">
                  <c:v>5.2991999999999991E-2</c:v>
                </c:pt>
                <c:pt idx="2649">
                  <c:v>5.3072499999999988E-2</c:v>
                </c:pt>
                <c:pt idx="2650">
                  <c:v>5.3149999999999996E-2</c:v>
                </c:pt>
                <c:pt idx="2651">
                  <c:v>5.3224999999999988E-2</c:v>
                </c:pt>
                <c:pt idx="2652">
                  <c:v>5.3281499999999989E-2</c:v>
                </c:pt>
                <c:pt idx="2653">
                  <c:v>5.3365499999999982E-2</c:v>
                </c:pt>
                <c:pt idx="2654">
                  <c:v>5.3454499999999988E-2</c:v>
                </c:pt>
                <c:pt idx="2655">
                  <c:v>5.3526999999999984E-2</c:v>
                </c:pt>
                <c:pt idx="2656">
                  <c:v>5.3618499999999986E-2</c:v>
                </c:pt>
                <c:pt idx="2657">
                  <c:v>5.3685499999999983E-2</c:v>
                </c:pt>
                <c:pt idx="2658">
                  <c:v>5.3761499999999983E-2</c:v>
                </c:pt>
                <c:pt idx="2659">
                  <c:v>5.383099999999999E-2</c:v>
                </c:pt>
                <c:pt idx="2660">
                  <c:v>5.3913499999999989E-2</c:v>
                </c:pt>
                <c:pt idx="2661">
                  <c:v>5.399049999999999E-2</c:v>
                </c:pt>
                <c:pt idx="2662">
                  <c:v>5.4073999999999983E-2</c:v>
                </c:pt>
                <c:pt idx="2663">
                  <c:v>5.4164499999999983E-2</c:v>
                </c:pt>
                <c:pt idx="2664">
                  <c:v>5.4241999999999985E-2</c:v>
                </c:pt>
                <c:pt idx="2665">
                  <c:v>5.4321499999999974E-2</c:v>
                </c:pt>
                <c:pt idx="2666">
                  <c:v>5.4391499999999961E-2</c:v>
                </c:pt>
                <c:pt idx="2667">
                  <c:v>5.4480499999999966E-2</c:v>
                </c:pt>
                <c:pt idx="2668">
                  <c:v>5.4566499999999962E-2</c:v>
                </c:pt>
                <c:pt idx="2669">
                  <c:v>5.4653499999999966E-2</c:v>
                </c:pt>
                <c:pt idx="2670">
                  <c:v>5.4735999999999965E-2</c:v>
                </c:pt>
                <c:pt idx="2671">
                  <c:v>5.4809499999999976E-2</c:v>
                </c:pt>
                <c:pt idx="2672">
                  <c:v>5.4894499999999971E-2</c:v>
                </c:pt>
                <c:pt idx="2673">
                  <c:v>5.4980499999999981E-2</c:v>
                </c:pt>
                <c:pt idx="2674">
                  <c:v>5.5050999999999989E-2</c:v>
                </c:pt>
                <c:pt idx="2675">
                  <c:v>5.5127999999999976E-2</c:v>
                </c:pt>
                <c:pt idx="2676">
                  <c:v>5.5207499999999979E-2</c:v>
                </c:pt>
                <c:pt idx="2677">
                  <c:v>5.5289999999999992E-2</c:v>
                </c:pt>
                <c:pt idx="2678">
                  <c:v>5.5380999999999993E-2</c:v>
                </c:pt>
                <c:pt idx="2679">
                  <c:v>5.5457499999999993E-2</c:v>
                </c:pt>
                <c:pt idx="2680">
                  <c:v>5.5543999999999996E-2</c:v>
                </c:pt>
                <c:pt idx="2681">
                  <c:v>5.5640999999999996E-2</c:v>
                </c:pt>
                <c:pt idx="2682">
                  <c:v>5.572899999999998E-2</c:v>
                </c:pt>
                <c:pt idx="2683">
                  <c:v>5.5806499999999995E-2</c:v>
                </c:pt>
                <c:pt idx="2684">
                  <c:v>5.590599999999999E-2</c:v>
                </c:pt>
                <c:pt idx="2685">
                  <c:v>5.5993499999999995E-2</c:v>
                </c:pt>
                <c:pt idx="2686">
                  <c:v>5.6068499999999986E-2</c:v>
                </c:pt>
                <c:pt idx="2687">
                  <c:v>5.6157999999999993E-2</c:v>
                </c:pt>
                <c:pt idx="2688">
                  <c:v>5.624249999999998E-2</c:v>
                </c:pt>
                <c:pt idx="2689">
                  <c:v>5.6325499999999987E-2</c:v>
                </c:pt>
                <c:pt idx="2690">
                  <c:v>5.6408999999999987E-2</c:v>
                </c:pt>
                <c:pt idx="2691">
                  <c:v>5.6497999999999979E-2</c:v>
                </c:pt>
                <c:pt idx="2692">
                  <c:v>5.6590499999999988E-2</c:v>
                </c:pt>
                <c:pt idx="2693">
                  <c:v>5.6671499999999986E-2</c:v>
                </c:pt>
                <c:pt idx="2694">
                  <c:v>5.6755499999999993E-2</c:v>
                </c:pt>
                <c:pt idx="2695">
                  <c:v>5.6841999999999976E-2</c:v>
                </c:pt>
                <c:pt idx="2696">
                  <c:v>5.6930499999999974E-2</c:v>
                </c:pt>
                <c:pt idx="2697">
                  <c:v>5.7014999999999975E-2</c:v>
                </c:pt>
                <c:pt idx="2698">
                  <c:v>5.711699999999998E-2</c:v>
                </c:pt>
                <c:pt idx="2699">
                  <c:v>5.7202499999999983E-2</c:v>
                </c:pt>
                <c:pt idx="2700">
                  <c:v>5.7311999999999988E-2</c:v>
                </c:pt>
                <c:pt idx="2701">
                  <c:v>5.7402999999999989E-2</c:v>
                </c:pt>
                <c:pt idx="2702">
                  <c:v>5.7494499999999997E-2</c:v>
                </c:pt>
                <c:pt idx="2703">
                  <c:v>5.7587500000000007E-2</c:v>
                </c:pt>
                <c:pt idx="2704">
                  <c:v>5.7655000000000005E-2</c:v>
                </c:pt>
                <c:pt idx="2705">
                  <c:v>5.7763000000000016E-2</c:v>
                </c:pt>
                <c:pt idx="2706">
                  <c:v>5.7845000000000021E-2</c:v>
                </c:pt>
                <c:pt idx="2707">
                  <c:v>5.7936000000000015E-2</c:v>
                </c:pt>
                <c:pt idx="2708">
                  <c:v>5.8027000000000016E-2</c:v>
                </c:pt>
                <c:pt idx="2709">
                  <c:v>5.8113000000000012E-2</c:v>
                </c:pt>
                <c:pt idx="2710">
                  <c:v>5.8196000000000019E-2</c:v>
                </c:pt>
                <c:pt idx="2711">
                  <c:v>5.828750000000002E-2</c:v>
                </c:pt>
                <c:pt idx="2712">
                  <c:v>5.8386000000000021E-2</c:v>
                </c:pt>
                <c:pt idx="2713">
                  <c:v>5.8475000000000027E-2</c:v>
                </c:pt>
                <c:pt idx="2714">
                  <c:v>5.8559000000000035E-2</c:v>
                </c:pt>
                <c:pt idx="2715">
                  <c:v>5.8645000000000023E-2</c:v>
                </c:pt>
                <c:pt idx="2716">
                  <c:v>5.8723500000000019E-2</c:v>
                </c:pt>
                <c:pt idx="2717">
                  <c:v>5.8806500000000025E-2</c:v>
                </c:pt>
                <c:pt idx="2718">
                  <c:v>5.8904500000000019E-2</c:v>
                </c:pt>
                <c:pt idx="2719">
                  <c:v>5.8983000000000015E-2</c:v>
                </c:pt>
                <c:pt idx="2720">
                  <c:v>5.9072500000000021E-2</c:v>
                </c:pt>
                <c:pt idx="2721">
                  <c:v>5.9145000000000038E-2</c:v>
                </c:pt>
                <c:pt idx="2722">
                  <c:v>5.922050000000003E-2</c:v>
                </c:pt>
                <c:pt idx="2723">
                  <c:v>5.9306000000000039E-2</c:v>
                </c:pt>
                <c:pt idx="2724">
                  <c:v>5.9369500000000033E-2</c:v>
                </c:pt>
                <c:pt idx="2725">
                  <c:v>5.9442500000000037E-2</c:v>
                </c:pt>
                <c:pt idx="2726">
                  <c:v>5.9519000000000044E-2</c:v>
                </c:pt>
                <c:pt idx="2727">
                  <c:v>5.9607500000000042E-2</c:v>
                </c:pt>
                <c:pt idx="2728">
                  <c:v>5.968400000000005E-2</c:v>
                </c:pt>
                <c:pt idx="2729">
                  <c:v>5.9761500000000044E-2</c:v>
                </c:pt>
                <c:pt idx="2730">
                  <c:v>5.9835500000000048E-2</c:v>
                </c:pt>
                <c:pt idx="2731">
                  <c:v>5.9908500000000045E-2</c:v>
                </c:pt>
                <c:pt idx="2732">
                  <c:v>5.9993000000000046E-2</c:v>
                </c:pt>
                <c:pt idx="2733">
                  <c:v>6.0075000000000038E-2</c:v>
                </c:pt>
                <c:pt idx="2734">
                  <c:v>6.0146500000000047E-2</c:v>
                </c:pt>
                <c:pt idx="2735">
                  <c:v>6.0225000000000035E-2</c:v>
                </c:pt>
                <c:pt idx="2736">
                  <c:v>6.0310500000000052E-2</c:v>
                </c:pt>
                <c:pt idx="2737">
                  <c:v>6.0393000000000037E-2</c:v>
                </c:pt>
                <c:pt idx="2738">
                  <c:v>6.0462500000000051E-2</c:v>
                </c:pt>
                <c:pt idx="2739">
                  <c:v>6.0550000000000041E-2</c:v>
                </c:pt>
                <c:pt idx="2740">
                  <c:v>6.0630500000000059E-2</c:v>
                </c:pt>
                <c:pt idx="2741">
                  <c:v>6.0710500000000049E-2</c:v>
                </c:pt>
                <c:pt idx="2742">
                  <c:v>6.0809500000000051E-2</c:v>
                </c:pt>
                <c:pt idx="2743">
                  <c:v>6.0883000000000048E-2</c:v>
                </c:pt>
                <c:pt idx="2744">
                  <c:v>6.095450000000005E-2</c:v>
                </c:pt>
                <c:pt idx="2745">
                  <c:v>6.1018000000000058E-2</c:v>
                </c:pt>
                <c:pt idx="2746">
                  <c:v>6.107250000000005E-2</c:v>
                </c:pt>
                <c:pt idx="2747">
                  <c:v>6.1142000000000064E-2</c:v>
                </c:pt>
                <c:pt idx="2748">
                  <c:v>6.1213500000000066E-2</c:v>
                </c:pt>
                <c:pt idx="2749">
                  <c:v>6.1288000000000072E-2</c:v>
                </c:pt>
                <c:pt idx="2750">
                  <c:v>6.135600000000007E-2</c:v>
                </c:pt>
                <c:pt idx="2751">
                  <c:v>6.1435000000000066E-2</c:v>
                </c:pt>
                <c:pt idx="2752">
                  <c:v>6.1489000000000064E-2</c:v>
                </c:pt>
                <c:pt idx="2753">
                  <c:v>6.1550000000000063E-2</c:v>
                </c:pt>
                <c:pt idx="2754">
                  <c:v>6.1621500000000079E-2</c:v>
                </c:pt>
                <c:pt idx="2755">
                  <c:v>6.1685000000000073E-2</c:v>
                </c:pt>
                <c:pt idx="2756">
                  <c:v>6.1755000000000074E-2</c:v>
                </c:pt>
                <c:pt idx="2757">
                  <c:v>6.1803000000000087E-2</c:v>
                </c:pt>
                <c:pt idx="2758">
                  <c:v>6.1861000000000076E-2</c:v>
                </c:pt>
                <c:pt idx="2759">
                  <c:v>6.1915500000000075E-2</c:v>
                </c:pt>
                <c:pt idx="2760">
                  <c:v>6.1966500000000077E-2</c:v>
                </c:pt>
                <c:pt idx="2761">
                  <c:v>6.20240000000001E-2</c:v>
                </c:pt>
                <c:pt idx="2762">
                  <c:v>6.2085000000000098E-2</c:v>
                </c:pt>
                <c:pt idx="2763">
                  <c:v>6.21495000000001E-2</c:v>
                </c:pt>
                <c:pt idx="2764">
                  <c:v>6.2224500000000092E-2</c:v>
                </c:pt>
                <c:pt idx="2765">
                  <c:v>6.2287500000000086E-2</c:v>
                </c:pt>
                <c:pt idx="2766">
                  <c:v>6.2346000000000082E-2</c:v>
                </c:pt>
                <c:pt idx="2767">
                  <c:v>6.2405500000000079E-2</c:v>
                </c:pt>
                <c:pt idx="2768">
                  <c:v>6.2463000000000088E-2</c:v>
                </c:pt>
                <c:pt idx="2769">
                  <c:v>6.2522500000000078E-2</c:v>
                </c:pt>
                <c:pt idx="2770">
                  <c:v>6.258350000000007E-2</c:v>
                </c:pt>
                <c:pt idx="2771">
                  <c:v>6.2655000000000072E-2</c:v>
                </c:pt>
                <c:pt idx="2772">
                  <c:v>6.2720000000000067E-2</c:v>
                </c:pt>
                <c:pt idx="2773">
                  <c:v>6.2781500000000073E-2</c:v>
                </c:pt>
                <c:pt idx="2774">
                  <c:v>6.2854000000000076E-2</c:v>
                </c:pt>
                <c:pt idx="2775">
                  <c:v>6.2924500000000078E-2</c:v>
                </c:pt>
                <c:pt idx="2776">
                  <c:v>6.2988500000000072E-2</c:v>
                </c:pt>
                <c:pt idx="2777">
                  <c:v>6.3058000000000086E-2</c:v>
                </c:pt>
                <c:pt idx="2778">
                  <c:v>6.3132000000000091E-2</c:v>
                </c:pt>
                <c:pt idx="2779">
                  <c:v>6.3193000000000096E-2</c:v>
                </c:pt>
                <c:pt idx="2780">
                  <c:v>6.3259000000000093E-2</c:v>
                </c:pt>
                <c:pt idx="2781">
                  <c:v>6.3338000000000075E-2</c:v>
                </c:pt>
                <c:pt idx="2782">
                  <c:v>6.3409000000000063E-2</c:v>
                </c:pt>
                <c:pt idx="2783">
                  <c:v>6.3473000000000057E-2</c:v>
                </c:pt>
                <c:pt idx="2784">
                  <c:v>6.3512000000000055E-2</c:v>
                </c:pt>
                <c:pt idx="2785">
                  <c:v>6.3588000000000047E-2</c:v>
                </c:pt>
                <c:pt idx="2786">
                  <c:v>6.3655000000000059E-2</c:v>
                </c:pt>
                <c:pt idx="2787">
                  <c:v>6.3724000000000058E-2</c:v>
                </c:pt>
                <c:pt idx="2788">
                  <c:v>6.3849000000000058E-2</c:v>
                </c:pt>
                <c:pt idx="2789">
                  <c:v>6.3923000000000063E-2</c:v>
                </c:pt>
                <c:pt idx="2790">
                  <c:v>6.3977500000000076E-2</c:v>
                </c:pt>
                <c:pt idx="2791">
                  <c:v>6.4044000000000059E-2</c:v>
                </c:pt>
                <c:pt idx="2792">
                  <c:v>6.4112000000000058E-2</c:v>
                </c:pt>
                <c:pt idx="2793">
                  <c:v>6.4190000000000053E-2</c:v>
                </c:pt>
                <c:pt idx="2794">
                  <c:v>6.4234500000000055E-2</c:v>
                </c:pt>
                <c:pt idx="2795">
                  <c:v>6.428100000000006E-2</c:v>
                </c:pt>
                <c:pt idx="2796">
                  <c:v>6.4343500000000053E-2</c:v>
                </c:pt>
                <c:pt idx="2797">
                  <c:v>6.4390000000000058E-2</c:v>
                </c:pt>
                <c:pt idx="2798">
                  <c:v>6.4440000000000053E-2</c:v>
                </c:pt>
                <c:pt idx="2799">
                  <c:v>6.4488000000000059E-2</c:v>
                </c:pt>
                <c:pt idx="2800">
                  <c:v>6.4540500000000042E-2</c:v>
                </c:pt>
                <c:pt idx="2801">
                  <c:v>6.4583000000000043E-2</c:v>
                </c:pt>
                <c:pt idx="2802">
                  <c:v>6.4629500000000034E-2</c:v>
                </c:pt>
                <c:pt idx="2803">
                  <c:v>6.4672000000000021E-2</c:v>
                </c:pt>
                <c:pt idx="2804">
                  <c:v>6.4727000000000035E-2</c:v>
                </c:pt>
                <c:pt idx="2805">
                  <c:v>6.4772000000000038E-2</c:v>
                </c:pt>
                <c:pt idx="2806">
                  <c:v>6.4814000000000038E-2</c:v>
                </c:pt>
                <c:pt idx="2807">
                  <c:v>6.4857500000000026E-2</c:v>
                </c:pt>
                <c:pt idx="2808">
                  <c:v>6.4911000000000024E-2</c:v>
                </c:pt>
                <c:pt idx="2809">
                  <c:v>6.4947500000000019E-2</c:v>
                </c:pt>
                <c:pt idx="2810">
                  <c:v>6.4998000000000028E-2</c:v>
                </c:pt>
                <c:pt idx="2811">
                  <c:v>6.5043000000000017E-2</c:v>
                </c:pt>
                <c:pt idx="2812">
                  <c:v>6.5086500000000019E-2</c:v>
                </c:pt>
                <c:pt idx="2813">
                  <c:v>6.5136500000000014E-2</c:v>
                </c:pt>
                <c:pt idx="2814">
                  <c:v>6.5190500000000012E-2</c:v>
                </c:pt>
                <c:pt idx="2815">
                  <c:v>6.522550000000002E-2</c:v>
                </c:pt>
                <c:pt idx="2816">
                  <c:v>6.5255000000000021E-2</c:v>
                </c:pt>
                <c:pt idx="2817">
                  <c:v>6.5313500000000024E-2</c:v>
                </c:pt>
                <c:pt idx="2818">
                  <c:v>6.5392000000000033E-2</c:v>
                </c:pt>
                <c:pt idx="2819">
                  <c:v>6.5451000000000037E-2</c:v>
                </c:pt>
                <c:pt idx="2820">
                  <c:v>6.5497000000000027E-2</c:v>
                </c:pt>
                <c:pt idx="2821">
                  <c:v>6.5553000000000014E-2</c:v>
                </c:pt>
                <c:pt idx="2822">
                  <c:v>6.5594500000000042E-2</c:v>
                </c:pt>
                <c:pt idx="2823">
                  <c:v>6.5650000000000028E-2</c:v>
                </c:pt>
                <c:pt idx="2824">
                  <c:v>6.5709500000000032E-2</c:v>
                </c:pt>
                <c:pt idx="2825">
                  <c:v>6.5765000000000018E-2</c:v>
                </c:pt>
                <c:pt idx="2826">
                  <c:v>6.5825500000000023E-2</c:v>
                </c:pt>
                <c:pt idx="2827">
                  <c:v>6.5865000000000021E-2</c:v>
                </c:pt>
                <c:pt idx="2828">
                  <c:v>6.5914000000000014E-2</c:v>
                </c:pt>
                <c:pt idx="2829">
                  <c:v>6.5959500000000004E-2</c:v>
                </c:pt>
                <c:pt idx="2830">
                  <c:v>6.601700000000002E-2</c:v>
                </c:pt>
                <c:pt idx="2831">
                  <c:v>6.6065500000000027E-2</c:v>
                </c:pt>
                <c:pt idx="2832">
                  <c:v>6.611400000000002E-2</c:v>
                </c:pt>
                <c:pt idx="2833">
                  <c:v>6.6164500000000015E-2</c:v>
                </c:pt>
                <c:pt idx="2834">
                  <c:v>6.6200000000000023E-2</c:v>
                </c:pt>
                <c:pt idx="2835">
                  <c:v>6.626700000000002E-2</c:v>
                </c:pt>
                <c:pt idx="2836">
                  <c:v>6.6303000000000001E-2</c:v>
                </c:pt>
                <c:pt idx="2837">
                  <c:v>6.6366500000000009E-2</c:v>
                </c:pt>
                <c:pt idx="2838">
                  <c:v>6.6424499999999997E-2</c:v>
                </c:pt>
                <c:pt idx="2839">
                  <c:v>6.6469000000000014E-2</c:v>
                </c:pt>
                <c:pt idx="2840">
                  <c:v>6.6521000000000011E-2</c:v>
                </c:pt>
                <c:pt idx="2841">
                  <c:v>6.6567000000000001E-2</c:v>
                </c:pt>
                <c:pt idx="2842">
                  <c:v>6.6605500000000012E-2</c:v>
                </c:pt>
                <c:pt idx="2843">
                  <c:v>6.6647000000000012E-2</c:v>
                </c:pt>
                <c:pt idx="2844">
                  <c:v>6.6703500000000013E-2</c:v>
                </c:pt>
                <c:pt idx="2845">
                  <c:v>6.6746000000000014E-2</c:v>
                </c:pt>
                <c:pt idx="2846">
                  <c:v>6.6800000000000012E-2</c:v>
                </c:pt>
                <c:pt idx="2847">
                  <c:v>6.6864000000000021E-2</c:v>
                </c:pt>
                <c:pt idx="2848">
                  <c:v>6.6907000000000022E-2</c:v>
                </c:pt>
                <c:pt idx="2849">
                  <c:v>6.6952000000000012E-2</c:v>
                </c:pt>
                <c:pt idx="2850">
                  <c:v>6.7000000000000018E-2</c:v>
                </c:pt>
                <c:pt idx="2851">
                  <c:v>6.7053000000000029E-2</c:v>
                </c:pt>
                <c:pt idx="2852">
                  <c:v>6.7112500000000019E-2</c:v>
                </c:pt>
                <c:pt idx="2853">
                  <c:v>6.7161000000000026E-2</c:v>
                </c:pt>
                <c:pt idx="2854">
                  <c:v>6.7193000000000017E-2</c:v>
                </c:pt>
                <c:pt idx="2855">
                  <c:v>6.7232500000000014E-2</c:v>
                </c:pt>
                <c:pt idx="2856">
                  <c:v>6.7301000000000014E-2</c:v>
                </c:pt>
                <c:pt idx="2857">
                  <c:v>6.7345500000000016E-2</c:v>
                </c:pt>
                <c:pt idx="2858">
                  <c:v>6.7380000000000023E-2</c:v>
                </c:pt>
                <c:pt idx="2859">
                  <c:v>6.7427500000000015E-2</c:v>
                </c:pt>
                <c:pt idx="2860">
                  <c:v>6.7469000000000015E-2</c:v>
                </c:pt>
                <c:pt idx="2861">
                  <c:v>6.7513500000000018E-2</c:v>
                </c:pt>
                <c:pt idx="2862">
                  <c:v>6.757450000000001E-2</c:v>
                </c:pt>
                <c:pt idx="2863">
                  <c:v>6.7615000000000022E-2</c:v>
                </c:pt>
                <c:pt idx="2864">
                  <c:v>6.7661000000000027E-2</c:v>
                </c:pt>
                <c:pt idx="2865">
                  <c:v>6.7706500000000003E-2</c:v>
                </c:pt>
                <c:pt idx="2866">
                  <c:v>6.7757999999999999E-2</c:v>
                </c:pt>
                <c:pt idx="2867">
                  <c:v>6.7799000000000012E-2</c:v>
                </c:pt>
                <c:pt idx="2868">
                  <c:v>6.7864500000000008E-2</c:v>
                </c:pt>
                <c:pt idx="2869">
                  <c:v>6.7907499999999996E-2</c:v>
                </c:pt>
                <c:pt idx="2870">
                  <c:v>6.7959000000000006E-2</c:v>
                </c:pt>
                <c:pt idx="2871">
                  <c:v>6.8016000000000007E-2</c:v>
                </c:pt>
                <c:pt idx="2872">
                  <c:v>6.8043000000000006E-2</c:v>
                </c:pt>
                <c:pt idx="2873">
                  <c:v>6.8079500000000015E-2</c:v>
                </c:pt>
                <c:pt idx="2874">
                  <c:v>6.8122500000000002E-2</c:v>
                </c:pt>
                <c:pt idx="2875">
                  <c:v>6.816800000000002E-2</c:v>
                </c:pt>
                <c:pt idx="2876">
                  <c:v>6.822350000000002E-2</c:v>
                </c:pt>
                <c:pt idx="2877">
                  <c:v>6.8281000000000022E-2</c:v>
                </c:pt>
                <c:pt idx="2878">
                  <c:v>6.8325000000000011E-2</c:v>
                </c:pt>
                <c:pt idx="2879">
                  <c:v>6.8368500000000013E-2</c:v>
                </c:pt>
                <c:pt idx="2880">
                  <c:v>6.8427500000000016E-2</c:v>
                </c:pt>
                <c:pt idx="2881">
                  <c:v>6.846900000000003E-2</c:v>
                </c:pt>
                <c:pt idx="2882">
                  <c:v>6.851450000000002E-2</c:v>
                </c:pt>
                <c:pt idx="2883">
                  <c:v>6.857000000000002E-2</c:v>
                </c:pt>
                <c:pt idx="2884">
                  <c:v>6.8647500000000014E-2</c:v>
                </c:pt>
                <c:pt idx="2885">
                  <c:v>6.8689500000000014E-2</c:v>
                </c:pt>
                <c:pt idx="2886">
                  <c:v>6.8745000000000014E-2</c:v>
                </c:pt>
                <c:pt idx="2887">
                  <c:v>6.8805500000000033E-2</c:v>
                </c:pt>
                <c:pt idx="2888">
                  <c:v>6.886800000000004E-2</c:v>
                </c:pt>
                <c:pt idx="2889">
                  <c:v>6.8922500000000039E-2</c:v>
                </c:pt>
                <c:pt idx="2890">
                  <c:v>6.8988000000000035E-2</c:v>
                </c:pt>
                <c:pt idx="2891">
                  <c:v>6.9047500000000039E-2</c:v>
                </c:pt>
                <c:pt idx="2892">
                  <c:v>6.9096500000000033E-2</c:v>
                </c:pt>
                <c:pt idx="2893">
                  <c:v>6.9162000000000029E-2</c:v>
                </c:pt>
                <c:pt idx="2894">
                  <c:v>6.9211500000000037E-2</c:v>
                </c:pt>
                <c:pt idx="2895">
                  <c:v>6.926050000000003E-2</c:v>
                </c:pt>
                <c:pt idx="2896">
                  <c:v>6.9305000000000033E-2</c:v>
                </c:pt>
                <c:pt idx="2897">
                  <c:v>6.935700000000003E-2</c:v>
                </c:pt>
                <c:pt idx="2898">
                  <c:v>6.9406000000000023E-2</c:v>
                </c:pt>
                <c:pt idx="2899">
                  <c:v>6.9459000000000021E-2</c:v>
                </c:pt>
                <c:pt idx="2900">
                  <c:v>6.9502500000000023E-2</c:v>
                </c:pt>
                <c:pt idx="2901">
                  <c:v>6.9561500000000026E-2</c:v>
                </c:pt>
                <c:pt idx="2902">
                  <c:v>6.9605500000000028E-2</c:v>
                </c:pt>
                <c:pt idx="2903">
                  <c:v>6.9650500000000018E-2</c:v>
                </c:pt>
                <c:pt idx="2904">
                  <c:v>6.970400000000003E-2</c:v>
                </c:pt>
                <c:pt idx="2905">
                  <c:v>6.9739500000000024E-2</c:v>
                </c:pt>
                <c:pt idx="2906">
                  <c:v>6.979100000000002E-2</c:v>
                </c:pt>
                <c:pt idx="2907">
                  <c:v>6.9837000000000024E-2</c:v>
                </c:pt>
                <c:pt idx="2908">
                  <c:v>6.9851000000000024E-2</c:v>
                </c:pt>
                <c:pt idx="2909">
                  <c:v>6.9892500000000024E-2</c:v>
                </c:pt>
                <c:pt idx="2910">
                  <c:v>6.9966000000000014E-2</c:v>
                </c:pt>
                <c:pt idx="2911">
                  <c:v>7.0010500000000017E-2</c:v>
                </c:pt>
                <c:pt idx="2912">
                  <c:v>7.0044000000000009E-2</c:v>
                </c:pt>
                <c:pt idx="2913">
                  <c:v>7.0090500000000014E-2</c:v>
                </c:pt>
                <c:pt idx="2914">
                  <c:v>7.0147500000000015E-2</c:v>
                </c:pt>
                <c:pt idx="2915">
                  <c:v>7.0197000000000023E-2</c:v>
                </c:pt>
                <c:pt idx="2916">
                  <c:v>7.025300000000001E-2</c:v>
                </c:pt>
                <c:pt idx="2917">
                  <c:v>7.030900000000001E-2</c:v>
                </c:pt>
                <c:pt idx="2918">
                  <c:v>7.037400000000002E-2</c:v>
                </c:pt>
                <c:pt idx="2919">
                  <c:v>7.042600000000003E-2</c:v>
                </c:pt>
                <c:pt idx="2920">
                  <c:v>7.0482500000000017E-2</c:v>
                </c:pt>
                <c:pt idx="2921">
                  <c:v>7.0542000000000021E-2</c:v>
                </c:pt>
                <c:pt idx="2922">
                  <c:v>7.0611500000000008E-2</c:v>
                </c:pt>
                <c:pt idx="2923">
                  <c:v>7.0667500000000022E-2</c:v>
                </c:pt>
                <c:pt idx="2924">
                  <c:v>7.0727000000000012E-2</c:v>
                </c:pt>
                <c:pt idx="2925">
                  <c:v>7.0788500000000004E-2</c:v>
                </c:pt>
                <c:pt idx="2926">
                  <c:v>7.0842500000000017E-2</c:v>
                </c:pt>
                <c:pt idx="2927">
                  <c:v>7.08955E-2</c:v>
                </c:pt>
                <c:pt idx="2928">
                  <c:v>7.0942500000000006E-2</c:v>
                </c:pt>
                <c:pt idx="2929">
                  <c:v>7.1005499999999999E-2</c:v>
                </c:pt>
                <c:pt idx="2930">
                  <c:v>7.1080499999999991E-2</c:v>
                </c:pt>
                <c:pt idx="2931">
                  <c:v>7.1134499999999989E-2</c:v>
                </c:pt>
                <c:pt idx="2932">
                  <c:v>7.1192499999999978E-2</c:v>
                </c:pt>
                <c:pt idx="2933">
                  <c:v>7.1239999999999984E-2</c:v>
                </c:pt>
                <c:pt idx="2934">
                  <c:v>7.1310499999999985E-2</c:v>
                </c:pt>
                <c:pt idx="2935">
                  <c:v>7.1377499999999997E-2</c:v>
                </c:pt>
                <c:pt idx="2936">
                  <c:v>7.1439499999999989E-2</c:v>
                </c:pt>
                <c:pt idx="2937">
                  <c:v>7.149549999999999E-2</c:v>
                </c:pt>
                <c:pt idx="2938">
                  <c:v>7.1558999999999984E-2</c:v>
                </c:pt>
                <c:pt idx="2939">
                  <c:v>7.1625999999999981E-2</c:v>
                </c:pt>
                <c:pt idx="2940">
                  <c:v>7.1679499999999979E-2</c:v>
                </c:pt>
                <c:pt idx="2941">
                  <c:v>7.1740499999999971E-2</c:v>
                </c:pt>
                <c:pt idx="2942">
                  <c:v>7.1778499999999981E-2</c:v>
                </c:pt>
                <c:pt idx="2943">
                  <c:v>7.1839499999999987E-2</c:v>
                </c:pt>
                <c:pt idx="2944">
                  <c:v>7.1908499999999986E-2</c:v>
                </c:pt>
                <c:pt idx="2945">
                  <c:v>7.1978499999999987E-2</c:v>
                </c:pt>
                <c:pt idx="2946">
                  <c:v>7.2043499999999996E-2</c:v>
                </c:pt>
                <c:pt idx="2947">
                  <c:v>7.210999999999998E-2</c:v>
                </c:pt>
                <c:pt idx="2948">
                  <c:v>7.2169499999999984E-2</c:v>
                </c:pt>
                <c:pt idx="2949">
                  <c:v>7.2224999999999998E-2</c:v>
                </c:pt>
                <c:pt idx="2950">
                  <c:v>7.2282999999999986E-2</c:v>
                </c:pt>
                <c:pt idx="2951">
                  <c:v>7.233450000000001E-2</c:v>
                </c:pt>
                <c:pt idx="2952">
                  <c:v>7.2404999999999997E-2</c:v>
                </c:pt>
                <c:pt idx="2953">
                  <c:v>7.2466499999999975E-2</c:v>
                </c:pt>
                <c:pt idx="2954">
                  <c:v>7.2509499999999991E-2</c:v>
                </c:pt>
                <c:pt idx="2955">
                  <c:v>7.2564999999999991E-2</c:v>
                </c:pt>
                <c:pt idx="2956">
                  <c:v>7.260999999999998E-2</c:v>
                </c:pt>
                <c:pt idx="2957">
                  <c:v>7.2683499999999998E-2</c:v>
                </c:pt>
                <c:pt idx="2958">
                  <c:v>7.2732999999999992E-2</c:v>
                </c:pt>
                <c:pt idx="2959">
                  <c:v>7.2795499999999999E-2</c:v>
                </c:pt>
                <c:pt idx="2960">
                  <c:v>7.2875499999999996E-2</c:v>
                </c:pt>
                <c:pt idx="2961">
                  <c:v>7.2934499999999985E-2</c:v>
                </c:pt>
                <c:pt idx="2962">
                  <c:v>7.3003499999999985E-2</c:v>
                </c:pt>
                <c:pt idx="2963">
                  <c:v>7.3071499999999998E-2</c:v>
                </c:pt>
                <c:pt idx="2964">
                  <c:v>7.3136499999999979E-2</c:v>
                </c:pt>
                <c:pt idx="2965">
                  <c:v>7.3204999999999978E-2</c:v>
                </c:pt>
                <c:pt idx="2966">
                  <c:v>7.3284999999999975E-2</c:v>
                </c:pt>
                <c:pt idx="2967">
                  <c:v>7.3367499999999974E-2</c:v>
                </c:pt>
                <c:pt idx="2968">
                  <c:v>7.3441499999999993E-2</c:v>
                </c:pt>
                <c:pt idx="2969">
                  <c:v>7.3520499999999961E-2</c:v>
                </c:pt>
                <c:pt idx="2970">
                  <c:v>7.3591999999999977E-2</c:v>
                </c:pt>
                <c:pt idx="2971">
                  <c:v>7.3670499999999972E-2</c:v>
                </c:pt>
                <c:pt idx="2972">
                  <c:v>7.3732499999999979E-2</c:v>
                </c:pt>
                <c:pt idx="2973">
                  <c:v>7.3806499999999983E-2</c:v>
                </c:pt>
                <c:pt idx="2974">
                  <c:v>7.3867499999999975E-2</c:v>
                </c:pt>
                <c:pt idx="2975">
                  <c:v>7.3937999999999976E-2</c:v>
                </c:pt>
                <c:pt idx="2976">
                  <c:v>7.4012499999999981E-2</c:v>
                </c:pt>
                <c:pt idx="2977">
                  <c:v>7.408849999999996E-2</c:v>
                </c:pt>
                <c:pt idx="2978">
                  <c:v>7.4160499999999976E-2</c:v>
                </c:pt>
                <c:pt idx="2979">
                  <c:v>7.4240499999999987E-2</c:v>
                </c:pt>
                <c:pt idx="2980">
                  <c:v>7.431649999999998E-2</c:v>
                </c:pt>
                <c:pt idx="2981">
                  <c:v>7.4379999999999988E-2</c:v>
                </c:pt>
                <c:pt idx="2982">
                  <c:v>7.4453499999999978E-2</c:v>
                </c:pt>
                <c:pt idx="2983">
                  <c:v>7.4517999999999973E-2</c:v>
                </c:pt>
                <c:pt idx="2984">
                  <c:v>7.4598499999999984E-2</c:v>
                </c:pt>
                <c:pt idx="2985">
                  <c:v>7.466399999999998E-2</c:v>
                </c:pt>
                <c:pt idx="2986">
                  <c:v>7.4727499999999975E-2</c:v>
                </c:pt>
                <c:pt idx="2987">
                  <c:v>7.4796499999999988E-2</c:v>
                </c:pt>
                <c:pt idx="2988">
                  <c:v>7.4869999999999978E-2</c:v>
                </c:pt>
                <c:pt idx="2989">
                  <c:v>7.4934999999999988E-2</c:v>
                </c:pt>
                <c:pt idx="2990">
                  <c:v>7.5003999999999987E-2</c:v>
                </c:pt>
                <c:pt idx="2991">
                  <c:v>7.5064999999999993E-2</c:v>
                </c:pt>
                <c:pt idx="2992">
                  <c:v>7.5126499999999985E-2</c:v>
                </c:pt>
                <c:pt idx="2993">
                  <c:v>7.5180499999999983E-2</c:v>
                </c:pt>
                <c:pt idx="2994">
                  <c:v>7.5253999999999988E-2</c:v>
                </c:pt>
                <c:pt idx="2995">
                  <c:v>7.532599999999999E-2</c:v>
                </c:pt>
                <c:pt idx="2996">
                  <c:v>7.5380499999999989E-2</c:v>
                </c:pt>
                <c:pt idx="2997">
                  <c:v>7.5453500000000007E-2</c:v>
                </c:pt>
                <c:pt idx="2998">
                  <c:v>7.5565499999999994E-2</c:v>
                </c:pt>
                <c:pt idx="2999">
                  <c:v>7.5643500000000002E-2</c:v>
                </c:pt>
                <c:pt idx="3000">
                  <c:v>7.5709999999999986E-2</c:v>
                </c:pt>
                <c:pt idx="3001">
                  <c:v>7.578349999999999E-2</c:v>
                </c:pt>
                <c:pt idx="3002">
                  <c:v>7.5861499999999985E-2</c:v>
                </c:pt>
                <c:pt idx="3003">
                  <c:v>7.5942499999999982E-2</c:v>
                </c:pt>
                <c:pt idx="3004">
                  <c:v>7.6008499999999979E-2</c:v>
                </c:pt>
                <c:pt idx="3005">
                  <c:v>7.609249999999998E-2</c:v>
                </c:pt>
                <c:pt idx="3006">
                  <c:v>7.6170999999999975E-2</c:v>
                </c:pt>
                <c:pt idx="3007">
                  <c:v>7.6222499999999999E-2</c:v>
                </c:pt>
                <c:pt idx="3008">
                  <c:v>7.6297999999999991E-2</c:v>
                </c:pt>
                <c:pt idx="3009">
                  <c:v>7.6379499999999989E-2</c:v>
                </c:pt>
                <c:pt idx="3010">
                  <c:v>7.6469999999999982E-2</c:v>
                </c:pt>
                <c:pt idx="3011">
                  <c:v>7.6550499999999994E-2</c:v>
                </c:pt>
                <c:pt idx="3012">
                  <c:v>7.662999999999999E-2</c:v>
                </c:pt>
                <c:pt idx="3013">
                  <c:v>7.6690499999999981E-2</c:v>
                </c:pt>
                <c:pt idx="3014">
                  <c:v>7.6762999999999984E-2</c:v>
                </c:pt>
                <c:pt idx="3015">
                  <c:v>7.6849500000000001E-2</c:v>
                </c:pt>
                <c:pt idx="3016">
                  <c:v>7.6940499999999995E-2</c:v>
                </c:pt>
                <c:pt idx="3017">
                  <c:v>7.7022499999999994E-2</c:v>
                </c:pt>
                <c:pt idx="3018">
                  <c:v>7.7064999999999995E-2</c:v>
                </c:pt>
                <c:pt idx="3019">
                  <c:v>7.7131500000000006E-2</c:v>
                </c:pt>
                <c:pt idx="3020">
                  <c:v>7.7199500000000004E-2</c:v>
                </c:pt>
                <c:pt idx="3021">
                  <c:v>7.7270000000000005E-2</c:v>
                </c:pt>
                <c:pt idx="3022">
                  <c:v>7.7345500000000011E-2</c:v>
                </c:pt>
                <c:pt idx="3023">
                  <c:v>7.7412999999999996E-2</c:v>
                </c:pt>
                <c:pt idx="3024">
                  <c:v>7.7483499999999997E-2</c:v>
                </c:pt>
                <c:pt idx="3025">
                  <c:v>7.7554500000000012E-2</c:v>
                </c:pt>
                <c:pt idx="3026">
                  <c:v>7.7614500000000003E-2</c:v>
                </c:pt>
                <c:pt idx="3027">
                  <c:v>7.7679500000000012E-2</c:v>
                </c:pt>
                <c:pt idx="3028">
                  <c:v>7.7748500000000012E-2</c:v>
                </c:pt>
                <c:pt idx="3029">
                  <c:v>7.7806500000000015E-2</c:v>
                </c:pt>
                <c:pt idx="3030">
                  <c:v>7.7865500000000004E-2</c:v>
                </c:pt>
                <c:pt idx="3031">
                  <c:v>7.7931000000000014E-2</c:v>
                </c:pt>
                <c:pt idx="3032">
                  <c:v>7.7999500000000013E-2</c:v>
                </c:pt>
                <c:pt idx="3033">
                  <c:v>7.8078000000000009E-2</c:v>
                </c:pt>
                <c:pt idx="3034">
                  <c:v>7.8157500000000019E-2</c:v>
                </c:pt>
                <c:pt idx="3035">
                  <c:v>7.8206500000000012E-2</c:v>
                </c:pt>
                <c:pt idx="3036">
                  <c:v>7.8291000000000027E-2</c:v>
                </c:pt>
                <c:pt idx="3037">
                  <c:v>7.8354500000000021E-2</c:v>
                </c:pt>
                <c:pt idx="3038">
                  <c:v>7.8429500000000013E-2</c:v>
                </c:pt>
                <c:pt idx="3039">
                  <c:v>7.8504500000000019E-2</c:v>
                </c:pt>
                <c:pt idx="3040">
                  <c:v>7.8572000000000031E-2</c:v>
                </c:pt>
                <c:pt idx="3041">
                  <c:v>7.8645000000000034E-2</c:v>
                </c:pt>
                <c:pt idx="3042">
                  <c:v>7.8723000000000043E-2</c:v>
                </c:pt>
                <c:pt idx="3043">
                  <c:v>7.8798000000000035E-2</c:v>
                </c:pt>
                <c:pt idx="3044">
                  <c:v>7.8864500000000018E-2</c:v>
                </c:pt>
                <c:pt idx="3045">
                  <c:v>7.8948000000000032E-2</c:v>
                </c:pt>
                <c:pt idx="3046">
                  <c:v>7.9017500000000032E-2</c:v>
                </c:pt>
                <c:pt idx="3047">
                  <c:v>7.9085500000000031E-2</c:v>
                </c:pt>
                <c:pt idx="3048">
                  <c:v>7.9167000000000043E-2</c:v>
                </c:pt>
                <c:pt idx="3049">
                  <c:v>7.9248500000000027E-2</c:v>
                </c:pt>
                <c:pt idx="3050">
                  <c:v>7.9350500000000018E-2</c:v>
                </c:pt>
                <c:pt idx="3051">
                  <c:v>7.9425500000000024E-2</c:v>
                </c:pt>
                <c:pt idx="3052">
                  <c:v>7.9509000000000024E-2</c:v>
                </c:pt>
                <c:pt idx="3053">
                  <c:v>7.9593000000000011E-2</c:v>
                </c:pt>
                <c:pt idx="3054">
                  <c:v>7.9680500000000015E-2</c:v>
                </c:pt>
                <c:pt idx="3055">
                  <c:v>7.9770500000000008E-2</c:v>
                </c:pt>
                <c:pt idx="3056">
                  <c:v>7.9818500000000014E-2</c:v>
                </c:pt>
                <c:pt idx="3057">
                  <c:v>7.9910000000000009E-2</c:v>
                </c:pt>
                <c:pt idx="3058">
                  <c:v>7.9999500000000015E-2</c:v>
                </c:pt>
                <c:pt idx="3059">
                  <c:v>8.0090999999999996E-2</c:v>
                </c:pt>
                <c:pt idx="3060">
                  <c:v>8.0175500000000011E-2</c:v>
                </c:pt>
                <c:pt idx="3061">
                  <c:v>8.0267500000000019E-2</c:v>
                </c:pt>
                <c:pt idx="3062">
                  <c:v>8.0390500000000017E-2</c:v>
                </c:pt>
                <c:pt idx="3063">
                  <c:v>8.048050000000001E-2</c:v>
                </c:pt>
                <c:pt idx="3064">
                  <c:v>8.0567500000000014E-2</c:v>
                </c:pt>
                <c:pt idx="3065">
                  <c:v>8.0658000000000035E-2</c:v>
                </c:pt>
                <c:pt idx="3066">
                  <c:v>8.0743500000000024E-2</c:v>
                </c:pt>
                <c:pt idx="3067">
                  <c:v>8.0830000000000013E-2</c:v>
                </c:pt>
                <c:pt idx="3068">
                  <c:v>8.0897999999999998E-2</c:v>
                </c:pt>
                <c:pt idx="3069">
                  <c:v>8.0982999999999999E-2</c:v>
                </c:pt>
                <c:pt idx="3070">
                  <c:v>8.1072500000000006E-2</c:v>
                </c:pt>
                <c:pt idx="3071">
                  <c:v>8.1168499999999991E-2</c:v>
                </c:pt>
                <c:pt idx="3072">
                  <c:v>8.1281999999999993E-2</c:v>
                </c:pt>
                <c:pt idx="3073">
                  <c:v>8.1377500000000005E-2</c:v>
                </c:pt>
                <c:pt idx="3074">
                  <c:v>8.1477999999999995E-2</c:v>
                </c:pt>
                <c:pt idx="3075">
                  <c:v>8.1568000000000002E-2</c:v>
                </c:pt>
                <c:pt idx="3076">
                  <c:v>8.1651999999999988E-2</c:v>
                </c:pt>
                <c:pt idx="3077">
                  <c:v>8.1732500000000013E-2</c:v>
                </c:pt>
                <c:pt idx="3078">
                  <c:v>8.1826999999999983E-2</c:v>
                </c:pt>
                <c:pt idx="3079">
                  <c:v>8.1898499999999985E-2</c:v>
                </c:pt>
                <c:pt idx="3080">
                  <c:v>8.1981499999999971E-2</c:v>
                </c:pt>
                <c:pt idx="3081">
                  <c:v>8.2064999999999971E-2</c:v>
                </c:pt>
                <c:pt idx="3082">
                  <c:v>8.2155999999999979E-2</c:v>
                </c:pt>
                <c:pt idx="3083">
                  <c:v>8.2247499999999987E-2</c:v>
                </c:pt>
                <c:pt idx="3084">
                  <c:v>8.2310499999999995E-2</c:v>
                </c:pt>
                <c:pt idx="3085">
                  <c:v>8.2408999999999996E-2</c:v>
                </c:pt>
                <c:pt idx="3086">
                  <c:v>8.2497499999999988E-2</c:v>
                </c:pt>
                <c:pt idx="3087">
                  <c:v>8.2580499999999987E-2</c:v>
                </c:pt>
                <c:pt idx="3088">
                  <c:v>8.266699999999999E-2</c:v>
                </c:pt>
                <c:pt idx="3089">
                  <c:v>8.2759499999999958E-2</c:v>
                </c:pt>
                <c:pt idx="3090">
                  <c:v>8.2841999999999985E-2</c:v>
                </c:pt>
                <c:pt idx="3091">
                  <c:v>8.2922999999999997E-2</c:v>
                </c:pt>
                <c:pt idx="3092">
                  <c:v>8.3014999999999992E-2</c:v>
                </c:pt>
                <c:pt idx="3093">
                  <c:v>8.3111999999999991E-2</c:v>
                </c:pt>
                <c:pt idx="3094">
                  <c:v>8.3205999999999988E-2</c:v>
                </c:pt>
                <c:pt idx="3095">
                  <c:v>8.3302000000000001E-2</c:v>
                </c:pt>
                <c:pt idx="3096">
                  <c:v>8.3397499999999986E-2</c:v>
                </c:pt>
                <c:pt idx="3097">
                  <c:v>8.3490499999999995E-2</c:v>
                </c:pt>
                <c:pt idx="3098">
                  <c:v>8.3572000000000007E-2</c:v>
                </c:pt>
                <c:pt idx="3099">
                  <c:v>8.3680499999999991E-2</c:v>
                </c:pt>
                <c:pt idx="3100">
                  <c:v>8.3778999999999992E-2</c:v>
                </c:pt>
                <c:pt idx="3101">
                  <c:v>8.3877500000000008E-2</c:v>
                </c:pt>
                <c:pt idx="3102">
                  <c:v>8.3982000000000015E-2</c:v>
                </c:pt>
                <c:pt idx="3103">
                  <c:v>8.4090500000000012E-2</c:v>
                </c:pt>
                <c:pt idx="3104">
                  <c:v>8.4197000000000008E-2</c:v>
                </c:pt>
                <c:pt idx="3105">
                  <c:v>8.4303500000000003E-2</c:v>
                </c:pt>
                <c:pt idx="3106">
                  <c:v>8.4415500000000018E-2</c:v>
                </c:pt>
                <c:pt idx="3107">
                  <c:v>8.4528499999999993E-2</c:v>
                </c:pt>
                <c:pt idx="3108">
                  <c:v>8.4669500000000009E-2</c:v>
                </c:pt>
                <c:pt idx="3109">
                  <c:v>8.4786500000000015E-2</c:v>
                </c:pt>
                <c:pt idx="3110">
                  <c:v>8.4870500000000001E-2</c:v>
                </c:pt>
                <c:pt idx="3111">
                  <c:v>8.4982999999999989E-2</c:v>
                </c:pt>
                <c:pt idx="3112">
                  <c:v>8.5096499999999964E-2</c:v>
                </c:pt>
                <c:pt idx="3113">
                  <c:v>8.5210000000000008E-2</c:v>
                </c:pt>
                <c:pt idx="3114">
                  <c:v>8.5315499999999989E-2</c:v>
                </c:pt>
                <c:pt idx="3115">
                  <c:v>8.5417500000000007E-2</c:v>
                </c:pt>
                <c:pt idx="3116">
                  <c:v>8.5514499999999993E-2</c:v>
                </c:pt>
                <c:pt idx="3117">
                  <c:v>8.5637499999999978E-2</c:v>
                </c:pt>
                <c:pt idx="3118">
                  <c:v>8.5727999999999957E-2</c:v>
                </c:pt>
                <c:pt idx="3119">
                  <c:v>8.5840999999999973E-2</c:v>
                </c:pt>
                <c:pt idx="3120">
                  <c:v>8.5929499999999978E-2</c:v>
                </c:pt>
                <c:pt idx="3121">
                  <c:v>8.6023999999999989E-2</c:v>
                </c:pt>
                <c:pt idx="3122">
                  <c:v>8.6103999999999986E-2</c:v>
                </c:pt>
                <c:pt idx="3123">
                  <c:v>8.6198499999999983E-2</c:v>
                </c:pt>
                <c:pt idx="3124">
                  <c:v>8.6289999999999992E-2</c:v>
                </c:pt>
                <c:pt idx="3125">
                  <c:v>8.6378499999999997E-2</c:v>
                </c:pt>
                <c:pt idx="3126">
                  <c:v>8.647500000000001E-2</c:v>
                </c:pt>
                <c:pt idx="3127">
                  <c:v>8.6504999999999999E-2</c:v>
                </c:pt>
                <c:pt idx="3128">
                  <c:v>8.6592499999999989E-2</c:v>
                </c:pt>
                <c:pt idx="3129">
                  <c:v>8.6667499999999981E-2</c:v>
                </c:pt>
                <c:pt idx="3130">
                  <c:v>8.6734499999999992E-2</c:v>
                </c:pt>
                <c:pt idx="3131">
                  <c:v>8.6820000000000008E-2</c:v>
                </c:pt>
                <c:pt idx="3132">
                  <c:v>8.6891999999999997E-2</c:v>
                </c:pt>
                <c:pt idx="3133">
                  <c:v>8.7003999999999984E-2</c:v>
                </c:pt>
                <c:pt idx="3134">
                  <c:v>8.7113499999999996E-2</c:v>
                </c:pt>
                <c:pt idx="3135">
                  <c:v>8.7208999999999981E-2</c:v>
                </c:pt>
                <c:pt idx="3136">
                  <c:v>8.7315999999999991E-2</c:v>
                </c:pt>
                <c:pt idx="3137">
                  <c:v>8.742599999999999E-2</c:v>
                </c:pt>
                <c:pt idx="3138">
                  <c:v>8.753900000000002E-2</c:v>
                </c:pt>
                <c:pt idx="3139">
                  <c:v>8.7635499999999991E-2</c:v>
                </c:pt>
                <c:pt idx="3140">
                  <c:v>8.7746499999999977E-2</c:v>
                </c:pt>
                <c:pt idx="3141">
                  <c:v>8.7844999999999979E-2</c:v>
                </c:pt>
                <c:pt idx="3142">
                  <c:v>8.7956499999999979E-2</c:v>
                </c:pt>
                <c:pt idx="3143">
                  <c:v>8.8059499999999971E-2</c:v>
                </c:pt>
                <c:pt idx="3144">
                  <c:v>8.8152499999999995E-2</c:v>
                </c:pt>
                <c:pt idx="3145">
                  <c:v>8.8242499999999974E-2</c:v>
                </c:pt>
                <c:pt idx="3146">
                  <c:v>8.8341999999999976E-2</c:v>
                </c:pt>
                <c:pt idx="3147">
                  <c:v>8.8444999999999968E-2</c:v>
                </c:pt>
                <c:pt idx="3148">
                  <c:v>8.8536999999999963E-2</c:v>
                </c:pt>
                <c:pt idx="3149">
                  <c:v>8.8642499999999971E-2</c:v>
                </c:pt>
                <c:pt idx="3150">
                  <c:v>8.8742999999999975E-2</c:v>
                </c:pt>
                <c:pt idx="3151">
                  <c:v>8.884499999999998E-2</c:v>
                </c:pt>
                <c:pt idx="3152">
                  <c:v>8.894249999999998E-2</c:v>
                </c:pt>
                <c:pt idx="3153">
                  <c:v>8.9046999999999987E-2</c:v>
                </c:pt>
                <c:pt idx="3154">
                  <c:v>8.9154499999999984E-2</c:v>
                </c:pt>
                <c:pt idx="3155">
                  <c:v>8.9250499999999955E-2</c:v>
                </c:pt>
                <c:pt idx="3156">
                  <c:v>8.936649999999996E-2</c:v>
                </c:pt>
                <c:pt idx="3157">
                  <c:v>8.9463999999999974E-2</c:v>
                </c:pt>
                <c:pt idx="3158">
                  <c:v>8.9562499999999989E-2</c:v>
                </c:pt>
                <c:pt idx="3159">
                  <c:v>8.9662499999999992E-2</c:v>
                </c:pt>
                <c:pt idx="3160">
                  <c:v>8.9757000000000003E-2</c:v>
                </c:pt>
                <c:pt idx="3161">
                  <c:v>8.9856499999999978E-2</c:v>
                </c:pt>
                <c:pt idx="3162">
                  <c:v>8.9945999999999998E-2</c:v>
                </c:pt>
                <c:pt idx="3163">
                  <c:v>9.0032999999999988E-2</c:v>
                </c:pt>
                <c:pt idx="3164">
                  <c:v>9.0131000000000003E-2</c:v>
                </c:pt>
                <c:pt idx="3165">
                  <c:v>9.0225499999999972E-2</c:v>
                </c:pt>
                <c:pt idx="3166">
                  <c:v>9.0306999999999998E-2</c:v>
                </c:pt>
                <c:pt idx="3167">
                  <c:v>9.0393499999999988E-2</c:v>
                </c:pt>
                <c:pt idx="3168">
                  <c:v>9.0476499999999987E-2</c:v>
                </c:pt>
                <c:pt idx="3169">
                  <c:v>9.0546999999999989E-2</c:v>
                </c:pt>
                <c:pt idx="3170">
                  <c:v>9.0628999999999987E-2</c:v>
                </c:pt>
                <c:pt idx="3171">
                  <c:v>9.0699499999999988E-2</c:v>
                </c:pt>
                <c:pt idx="3172">
                  <c:v>9.0791000000000011E-2</c:v>
                </c:pt>
                <c:pt idx="3173">
                  <c:v>9.087099999999998E-2</c:v>
                </c:pt>
                <c:pt idx="3174">
                  <c:v>9.0955499999999953E-2</c:v>
                </c:pt>
                <c:pt idx="3175">
                  <c:v>9.1036499999999979E-2</c:v>
                </c:pt>
                <c:pt idx="3176">
                  <c:v>9.1106499999999965E-2</c:v>
                </c:pt>
                <c:pt idx="3177">
                  <c:v>9.1178499999999954E-2</c:v>
                </c:pt>
                <c:pt idx="3178">
                  <c:v>9.1246999999999995E-2</c:v>
                </c:pt>
                <c:pt idx="3179">
                  <c:v>9.1313499999999992E-2</c:v>
                </c:pt>
                <c:pt idx="3180">
                  <c:v>9.1376499999999972E-2</c:v>
                </c:pt>
                <c:pt idx="3181">
                  <c:v>9.1452999999999965E-2</c:v>
                </c:pt>
                <c:pt idx="3182">
                  <c:v>9.1523000000000007E-2</c:v>
                </c:pt>
                <c:pt idx="3183">
                  <c:v>9.1589999999999991E-2</c:v>
                </c:pt>
                <c:pt idx="3184">
                  <c:v>9.166249999999998E-2</c:v>
                </c:pt>
                <c:pt idx="3185">
                  <c:v>9.173400000000001E-2</c:v>
                </c:pt>
                <c:pt idx="3186">
                  <c:v>9.1803999999999983E-2</c:v>
                </c:pt>
                <c:pt idx="3187">
                  <c:v>9.1865999999999989E-2</c:v>
                </c:pt>
                <c:pt idx="3188">
                  <c:v>9.1927000000000009E-2</c:v>
                </c:pt>
                <c:pt idx="3189">
                  <c:v>9.1982999999999995E-2</c:v>
                </c:pt>
                <c:pt idx="3190">
                  <c:v>9.2044499999999974E-2</c:v>
                </c:pt>
                <c:pt idx="3191">
                  <c:v>9.2110499999999984E-2</c:v>
                </c:pt>
                <c:pt idx="3192">
                  <c:v>9.2175000000000007E-2</c:v>
                </c:pt>
                <c:pt idx="3193">
                  <c:v>9.2232000000000008E-2</c:v>
                </c:pt>
                <c:pt idx="3194">
                  <c:v>9.2287499999999995E-2</c:v>
                </c:pt>
                <c:pt idx="3195">
                  <c:v>9.2343500000000009E-2</c:v>
                </c:pt>
                <c:pt idx="3196">
                  <c:v>9.2398500000000022E-2</c:v>
                </c:pt>
                <c:pt idx="3197">
                  <c:v>9.2452500000000021E-2</c:v>
                </c:pt>
                <c:pt idx="3198">
                  <c:v>9.2462000000000016E-2</c:v>
                </c:pt>
                <c:pt idx="3199">
                  <c:v>9.2502000000000015E-2</c:v>
                </c:pt>
                <c:pt idx="3200">
                  <c:v>9.2558000000000001E-2</c:v>
                </c:pt>
                <c:pt idx="3201">
                  <c:v>9.2611500000000013E-2</c:v>
                </c:pt>
                <c:pt idx="3202">
                  <c:v>9.265000000000001E-2</c:v>
                </c:pt>
                <c:pt idx="3203">
                  <c:v>9.2683000000000001E-2</c:v>
                </c:pt>
                <c:pt idx="3204">
                  <c:v>9.2730499999999993E-2</c:v>
                </c:pt>
                <c:pt idx="3205">
                  <c:v>9.2766999999999961E-2</c:v>
                </c:pt>
                <c:pt idx="3206">
                  <c:v>9.2808499999999974E-2</c:v>
                </c:pt>
                <c:pt idx="3207">
                  <c:v>9.2870999999999981E-2</c:v>
                </c:pt>
                <c:pt idx="3208">
                  <c:v>9.2908499999999977E-2</c:v>
                </c:pt>
                <c:pt idx="3209">
                  <c:v>9.2943499999999957E-2</c:v>
                </c:pt>
                <c:pt idx="3210">
                  <c:v>9.2970499999999956E-2</c:v>
                </c:pt>
                <c:pt idx="3211">
                  <c:v>9.2998499999999956E-2</c:v>
                </c:pt>
                <c:pt idx="3212">
                  <c:v>9.3031999999999948E-2</c:v>
                </c:pt>
                <c:pt idx="3213">
                  <c:v>9.3070999999999932E-2</c:v>
                </c:pt>
                <c:pt idx="3214">
                  <c:v>9.310349999999995E-2</c:v>
                </c:pt>
                <c:pt idx="3215">
                  <c:v>9.3131499999999937E-2</c:v>
                </c:pt>
                <c:pt idx="3216">
                  <c:v>9.3160499999999938E-2</c:v>
                </c:pt>
                <c:pt idx="3217">
                  <c:v>9.3180499999999958E-2</c:v>
                </c:pt>
                <c:pt idx="3218">
                  <c:v>9.3218999999999941E-2</c:v>
                </c:pt>
                <c:pt idx="3219">
                  <c:v>9.3243999999999966E-2</c:v>
                </c:pt>
                <c:pt idx="3220">
                  <c:v>9.3273499999999968E-2</c:v>
                </c:pt>
                <c:pt idx="3221">
                  <c:v>9.3291999999999972E-2</c:v>
                </c:pt>
                <c:pt idx="3222">
                  <c:v>9.333899999999995E-2</c:v>
                </c:pt>
                <c:pt idx="3223">
                  <c:v>9.3362499999999946E-2</c:v>
                </c:pt>
                <c:pt idx="3224">
                  <c:v>9.3386999999999942E-2</c:v>
                </c:pt>
                <c:pt idx="3225">
                  <c:v>9.3403999999999959E-2</c:v>
                </c:pt>
                <c:pt idx="3226">
                  <c:v>9.3426999999999941E-2</c:v>
                </c:pt>
                <c:pt idx="3227">
                  <c:v>9.3455499999999955E-2</c:v>
                </c:pt>
                <c:pt idx="3228">
                  <c:v>9.3466499999999952E-2</c:v>
                </c:pt>
                <c:pt idx="3229">
                  <c:v>9.3508499999999953E-2</c:v>
                </c:pt>
                <c:pt idx="3230">
                  <c:v>9.3528999999999959E-2</c:v>
                </c:pt>
                <c:pt idx="3231">
                  <c:v>9.3551499999999982E-2</c:v>
                </c:pt>
                <c:pt idx="3232">
                  <c:v>9.3571499999999974E-2</c:v>
                </c:pt>
                <c:pt idx="3233">
                  <c:v>9.3581499999999984E-2</c:v>
                </c:pt>
                <c:pt idx="3234">
                  <c:v>9.3599999999999975E-2</c:v>
                </c:pt>
                <c:pt idx="3235">
                  <c:v>9.3619999999999981E-2</c:v>
                </c:pt>
                <c:pt idx="3236">
                  <c:v>9.3633499999999981E-2</c:v>
                </c:pt>
                <c:pt idx="3237">
                  <c:v>9.3643499999999977E-2</c:v>
                </c:pt>
                <c:pt idx="3238">
                  <c:v>9.3657999999999977E-2</c:v>
                </c:pt>
                <c:pt idx="3239">
                  <c:v>9.36665E-2</c:v>
                </c:pt>
                <c:pt idx="3240">
                  <c:v>9.3676000000000009E-2</c:v>
                </c:pt>
                <c:pt idx="3241">
                  <c:v>9.3685000000000004E-2</c:v>
                </c:pt>
                <c:pt idx="3242">
                  <c:v>9.3706000000000025E-2</c:v>
                </c:pt>
                <c:pt idx="3243">
                  <c:v>9.3710500000000016E-2</c:v>
                </c:pt>
                <c:pt idx="3244">
                  <c:v>9.3717500000000009E-2</c:v>
                </c:pt>
                <c:pt idx="3245">
                  <c:v>9.371800000000001E-2</c:v>
                </c:pt>
                <c:pt idx="3246">
                  <c:v>9.3716500000000008E-2</c:v>
                </c:pt>
                <c:pt idx="3247">
                  <c:v>9.3716000000000008E-2</c:v>
                </c:pt>
                <c:pt idx="3248">
                  <c:v>9.3716000000000008E-2</c:v>
                </c:pt>
                <c:pt idx="3249">
                  <c:v>9.3713000000000019E-2</c:v>
                </c:pt>
                <c:pt idx="3250">
                  <c:v>9.3692500000000026E-2</c:v>
                </c:pt>
                <c:pt idx="3251">
                  <c:v>9.3692000000000025E-2</c:v>
                </c:pt>
                <c:pt idx="3252">
                  <c:v>9.3685500000000033E-2</c:v>
                </c:pt>
                <c:pt idx="3253">
                  <c:v>9.3681500000000015E-2</c:v>
                </c:pt>
                <c:pt idx="3254">
                  <c:v>9.3682000000000057E-2</c:v>
                </c:pt>
                <c:pt idx="3255">
                  <c:v>9.3671500000000046E-2</c:v>
                </c:pt>
                <c:pt idx="3256">
                  <c:v>9.3664500000000039E-2</c:v>
                </c:pt>
                <c:pt idx="3257">
                  <c:v>9.3655500000000058E-2</c:v>
                </c:pt>
                <c:pt idx="3258">
                  <c:v>9.3639000000000042E-2</c:v>
                </c:pt>
                <c:pt idx="3259">
                  <c:v>9.3614500000000045E-2</c:v>
                </c:pt>
                <c:pt idx="3260">
                  <c:v>9.359600000000004E-2</c:v>
                </c:pt>
                <c:pt idx="3261">
                  <c:v>9.3573000000000059E-2</c:v>
                </c:pt>
                <c:pt idx="3262">
                  <c:v>9.3501500000000071E-2</c:v>
                </c:pt>
                <c:pt idx="3263">
                  <c:v>9.3479000000000062E-2</c:v>
                </c:pt>
                <c:pt idx="3264">
                  <c:v>9.3456500000000067E-2</c:v>
                </c:pt>
                <c:pt idx="3265">
                  <c:v>9.3433500000000044E-2</c:v>
                </c:pt>
                <c:pt idx="3266">
                  <c:v>9.3407000000000059E-2</c:v>
                </c:pt>
                <c:pt idx="3267">
                  <c:v>9.3375000000000041E-2</c:v>
                </c:pt>
                <c:pt idx="3268">
                  <c:v>9.3343000000000065E-2</c:v>
                </c:pt>
                <c:pt idx="3269">
                  <c:v>9.3314500000000036E-2</c:v>
                </c:pt>
                <c:pt idx="3270">
                  <c:v>9.3285000000000035E-2</c:v>
                </c:pt>
                <c:pt idx="3271">
                  <c:v>9.3245000000000036E-2</c:v>
                </c:pt>
                <c:pt idx="3272">
                  <c:v>9.321150000000003E-2</c:v>
                </c:pt>
                <c:pt idx="3273">
                  <c:v>9.3177000000000038E-2</c:v>
                </c:pt>
                <c:pt idx="3274">
                  <c:v>9.3136000000000052E-2</c:v>
                </c:pt>
                <c:pt idx="3275">
                  <c:v>9.3101500000000073E-2</c:v>
                </c:pt>
                <c:pt idx="3276">
                  <c:v>9.3071000000000056E-2</c:v>
                </c:pt>
                <c:pt idx="3277">
                  <c:v>9.3048000000000061E-2</c:v>
                </c:pt>
                <c:pt idx="3278">
                  <c:v>9.300500000000006E-2</c:v>
                </c:pt>
                <c:pt idx="3279">
                  <c:v>9.299550000000005E-2</c:v>
                </c:pt>
                <c:pt idx="3280">
                  <c:v>9.2953500000000022E-2</c:v>
                </c:pt>
                <c:pt idx="3281">
                  <c:v>9.291950000000003E-2</c:v>
                </c:pt>
                <c:pt idx="3282">
                  <c:v>9.287400000000004E-2</c:v>
                </c:pt>
                <c:pt idx="3283">
                  <c:v>9.284000000000002E-2</c:v>
                </c:pt>
                <c:pt idx="3284">
                  <c:v>9.279850000000002E-2</c:v>
                </c:pt>
                <c:pt idx="3285">
                  <c:v>9.2757000000000034E-2</c:v>
                </c:pt>
                <c:pt idx="3286">
                  <c:v>9.2721000000000012E-2</c:v>
                </c:pt>
                <c:pt idx="3287">
                  <c:v>9.2684000000000016E-2</c:v>
                </c:pt>
                <c:pt idx="3288">
                  <c:v>9.264200000000003E-2</c:v>
                </c:pt>
                <c:pt idx="3289">
                  <c:v>9.259700000000004E-2</c:v>
                </c:pt>
                <c:pt idx="3290">
                  <c:v>9.2551500000000037E-2</c:v>
                </c:pt>
                <c:pt idx="3291">
                  <c:v>9.2515500000000028E-2</c:v>
                </c:pt>
                <c:pt idx="3292">
                  <c:v>9.2474500000000043E-2</c:v>
                </c:pt>
                <c:pt idx="3293">
                  <c:v>9.2441000000000037E-2</c:v>
                </c:pt>
                <c:pt idx="3294">
                  <c:v>9.2397000000000007E-2</c:v>
                </c:pt>
                <c:pt idx="3295">
                  <c:v>9.2353500000000033E-2</c:v>
                </c:pt>
                <c:pt idx="3296">
                  <c:v>9.2313500000000048E-2</c:v>
                </c:pt>
                <c:pt idx="3297">
                  <c:v>9.2270500000000061E-2</c:v>
                </c:pt>
                <c:pt idx="3298">
                  <c:v>9.2238500000000043E-2</c:v>
                </c:pt>
                <c:pt idx="3299">
                  <c:v>9.2182000000000014E-2</c:v>
                </c:pt>
                <c:pt idx="3300">
                  <c:v>9.2133000000000062E-2</c:v>
                </c:pt>
                <c:pt idx="3301">
                  <c:v>9.2082500000000053E-2</c:v>
                </c:pt>
                <c:pt idx="3302">
                  <c:v>9.2027500000000054E-2</c:v>
                </c:pt>
                <c:pt idx="3303">
                  <c:v>9.1972500000000054E-2</c:v>
                </c:pt>
                <c:pt idx="3304">
                  <c:v>9.1919000000000042E-2</c:v>
                </c:pt>
                <c:pt idx="3305">
                  <c:v>9.1860500000000067E-2</c:v>
                </c:pt>
                <c:pt idx="3306">
                  <c:v>9.1801000000000063E-2</c:v>
                </c:pt>
                <c:pt idx="3307">
                  <c:v>9.1737000000000068E-2</c:v>
                </c:pt>
                <c:pt idx="3308">
                  <c:v>9.1669000000000056E-2</c:v>
                </c:pt>
                <c:pt idx="3309">
                  <c:v>9.1600000000000056E-2</c:v>
                </c:pt>
                <c:pt idx="3310">
                  <c:v>9.1537500000000063E-2</c:v>
                </c:pt>
                <c:pt idx="3311">
                  <c:v>9.1469000000000036E-2</c:v>
                </c:pt>
                <c:pt idx="3312">
                  <c:v>9.1402000000000025E-2</c:v>
                </c:pt>
                <c:pt idx="3313">
                  <c:v>9.132800000000002E-2</c:v>
                </c:pt>
                <c:pt idx="3314">
                  <c:v>9.1265000000000013E-2</c:v>
                </c:pt>
                <c:pt idx="3315">
                  <c:v>9.1207000000000024E-2</c:v>
                </c:pt>
                <c:pt idx="3316">
                  <c:v>9.1153500000000012E-2</c:v>
                </c:pt>
                <c:pt idx="3317">
                  <c:v>9.1077000000000019E-2</c:v>
                </c:pt>
                <c:pt idx="3318">
                  <c:v>9.1025000000000009E-2</c:v>
                </c:pt>
                <c:pt idx="3319">
                  <c:v>9.0945500000000012E-2</c:v>
                </c:pt>
                <c:pt idx="3320">
                  <c:v>9.0891500000000042E-2</c:v>
                </c:pt>
                <c:pt idx="3321">
                  <c:v>9.0831500000000037E-2</c:v>
                </c:pt>
                <c:pt idx="3322">
                  <c:v>9.0783000000000044E-2</c:v>
                </c:pt>
                <c:pt idx="3323">
                  <c:v>9.072900000000006E-2</c:v>
                </c:pt>
                <c:pt idx="3324">
                  <c:v>9.0685000000000057E-2</c:v>
                </c:pt>
                <c:pt idx="3325">
                  <c:v>9.063200000000006E-2</c:v>
                </c:pt>
                <c:pt idx="3326">
                  <c:v>9.057650000000006E-2</c:v>
                </c:pt>
                <c:pt idx="3327">
                  <c:v>9.058450000000004E-2</c:v>
                </c:pt>
                <c:pt idx="3328">
                  <c:v>9.0544500000000069E-2</c:v>
                </c:pt>
                <c:pt idx="3329">
                  <c:v>9.0503000000000056E-2</c:v>
                </c:pt>
                <c:pt idx="3330">
                  <c:v>9.045600000000005E-2</c:v>
                </c:pt>
                <c:pt idx="3331">
                  <c:v>9.0409500000000059E-2</c:v>
                </c:pt>
                <c:pt idx="3332">
                  <c:v>9.0368000000000059E-2</c:v>
                </c:pt>
                <c:pt idx="3333">
                  <c:v>9.0297500000000058E-2</c:v>
                </c:pt>
                <c:pt idx="3334">
                  <c:v>9.0211500000000056E-2</c:v>
                </c:pt>
                <c:pt idx="3335">
                  <c:v>9.0136000000000049E-2</c:v>
                </c:pt>
                <c:pt idx="3336">
                  <c:v>9.0059000000000056E-2</c:v>
                </c:pt>
                <c:pt idx="3337">
                  <c:v>8.9987500000000054E-2</c:v>
                </c:pt>
                <c:pt idx="3338">
                  <c:v>8.9908500000000058E-2</c:v>
                </c:pt>
                <c:pt idx="3339">
                  <c:v>8.9841000000000032E-2</c:v>
                </c:pt>
                <c:pt idx="3340">
                  <c:v>8.9770500000000031E-2</c:v>
                </c:pt>
                <c:pt idx="3341">
                  <c:v>8.970450000000002E-2</c:v>
                </c:pt>
                <c:pt idx="3342">
                  <c:v>8.9628500000000014E-2</c:v>
                </c:pt>
                <c:pt idx="3343">
                  <c:v>8.9564000000000019E-2</c:v>
                </c:pt>
                <c:pt idx="3344">
                  <c:v>8.9501000000000011E-2</c:v>
                </c:pt>
                <c:pt idx="3345">
                  <c:v>8.9449000000000001E-2</c:v>
                </c:pt>
                <c:pt idx="3346">
                  <c:v>8.9380000000000001E-2</c:v>
                </c:pt>
                <c:pt idx="3347">
                  <c:v>8.9307999999999985E-2</c:v>
                </c:pt>
                <c:pt idx="3348">
                  <c:v>8.9247999999999994E-2</c:v>
                </c:pt>
                <c:pt idx="3349">
                  <c:v>8.9176499999999978E-2</c:v>
                </c:pt>
                <c:pt idx="3350">
                  <c:v>8.9111499999999996E-2</c:v>
                </c:pt>
                <c:pt idx="3351">
                  <c:v>8.9044999999999985E-2</c:v>
                </c:pt>
                <c:pt idx="3352">
                  <c:v>8.8980499999999962E-2</c:v>
                </c:pt>
                <c:pt idx="3353">
                  <c:v>8.8916499999999968E-2</c:v>
                </c:pt>
                <c:pt idx="3354">
                  <c:v>8.8860499999999995E-2</c:v>
                </c:pt>
                <c:pt idx="3355">
                  <c:v>8.8801999999999992E-2</c:v>
                </c:pt>
                <c:pt idx="3356">
                  <c:v>8.8741999999999988E-2</c:v>
                </c:pt>
                <c:pt idx="3357">
                  <c:v>8.8683999999999999E-2</c:v>
                </c:pt>
                <c:pt idx="3358">
                  <c:v>8.8627499999999998E-2</c:v>
                </c:pt>
                <c:pt idx="3359">
                  <c:v>8.8567000000000007E-2</c:v>
                </c:pt>
                <c:pt idx="3360">
                  <c:v>8.8507000000000002E-2</c:v>
                </c:pt>
                <c:pt idx="3361">
                  <c:v>8.8447499999999971E-2</c:v>
                </c:pt>
                <c:pt idx="3362">
                  <c:v>8.8391499999999984E-2</c:v>
                </c:pt>
                <c:pt idx="3363">
                  <c:v>8.833549999999997E-2</c:v>
                </c:pt>
                <c:pt idx="3364">
                  <c:v>8.8277999999999995E-2</c:v>
                </c:pt>
                <c:pt idx="3365">
                  <c:v>8.8224999999999984E-2</c:v>
                </c:pt>
                <c:pt idx="3366">
                  <c:v>8.81715E-2</c:v>
                </c:pt>
                <c:pt idx="3367">
                  <c:v>8.8114999999999999E-2</c:v>
                </c:pt>
                <c:pt idx="3368">
                  <c:v>8.8065999999999992E-2</c:v>
                </c:pt>
                <c:pt idx="3369">
                  <c:v>8.8012999999999994E-2</c:v>
                </c:pt>
                <c:pt idx="3370">
                  <c:v>8.7962000000000012E-2</c:v>
                </c:pt>
                <c:pt idx="3371">
                  <c:v>8.7910500000000003E-2</c:v>
                </c:pt>
                <c:pt idx="3372">
                  <c:v>8.7850500000000012E-2</c:v>
                </c:pt>
                <c:pt idx="3373">
                  <c:v>8.7804500000000008E-2</c:v>
                </c:pt>
                <c:pt idx="3374">
                  <c:v>8.7752500000000011E-2</c:v>
                </c:pt>
                <c:pt idx="3375">
                  <c:v>8.7700000000000014E-2</c:v>
                </c:pt>
                <c:pt idx="3376">
                  <c:v>8.7643000000000026E-2</c:v>
                </c:pt>
                <c:pt idx="3377">
                  <c:v>8.7593000000000018E-2</c:v>
                </c:pt>
                <c:pt idx="3378">
                  <c:v>8.7544499999999997E-2</c:v>
                </c:pt>
                <c:pt idx="3379">
                  <c:v>8.7500500000000023E-2</c:v>
                </c:pt>
                <c:pt idx="3380">
                  <c:v>8.7459000000000023E-2</c:v>
                </c:pt>
                <c:pt idx="3381">
                  <c:v>8.7413000000000046E-2</c:v>
                </c:pt>
                <c:pt idx="3382">
                  <c:v>8.736550000000004E-2</c:v>
                </c:pt>
                <c:pt idx="3383">
                  <c:v>8.7323500000000054E-2</c:v>
                </c:pt>
                <c:pt idx="3384">
                  <c:v>8.7279500000000051E-2</c:v>
                </c:pt>
                <c:pt idx="3385">
                  <c:v>8.7234000000000075E-2</c:v>
                </c:pt>
                <c:pt idx="3386">
                  <c:v>8.7193500000000076E-2</c:v>
                </c:pt>
                <c:pt idx="3387">
                  <c:v>8.716500000000009E-2</c:v>
                </c:pt>
                <c:pt idx="3388">
                  <c:v>8.7124500000000063E-2</c:v>
                </c:pt>
                <c:pt idx="3389">
                  <c:v>8.7095000000000075E-2</c:v>
                </c:pt>
                <c:pt idx="3390">
                  <c:v>8.7063000000000057E-2</c:v>
                </c:pt>
                <c:pt idx="3391">
                  <c:v>8.7033000000000041E-2</c:v>
                </c:pt>
                <c:pt idx="3392">
                  <c:v>8.6999000000000035E-2</c:v>
                </c:pt>
                <c:pt idx="3393">
                  <c:v>8.6974000000000037E-2</c:v>
                </c:pt>
                <c:pt idx="3394">
                  <c:v>8.6942500000000034E-2</c:v>
                </c:pt>
                <c:pt idx="3395">
                  <c:v>8.6914000000000047E-2</c:v>
                </c:pt>
                <c:pt idx="3396">
                  <c:v>8.6886000000000047E-2</c:v>
                </c:pt>
                <c:pt idx="3397">
                  <c:v>8.6855000000000029E-2</c:v>
                </c:pt>
                <c:pt idx="3398">
                  <c:v>8.6826000000000028E-2</c:v>
                </c:pt>
                <c:pt idx="3399">
                  <c:v>8.680199999999999E-2</c:v>
                </c:pt>
                <c:pt idx="3400">
                  <c:v>8.6767499999999997E-2</c:v>
                </c:pt>
                <c:pt idx="3401">
                  <c:v>8.6739499999999997E-2</c:v>
                </c:pt>
                <c:pt idx="3402">
                  <c:v>8.6712499999999984E-2</c:v>
                </c:pt>
                <c:pt idx="3403">
                  <c:v>8.669099999999999E-2</c:v>
                </c:pt>
                <c:pt idx="3404">
                  <c:v>8.6661500000000002E-2</c:v>
                </c:pt>
                <c:pt idx="3405">
                  <c:v>8.6633000000000016E-2</c:v>
                </c:pt>
                <c:pt idx="3406">
                  <c:v>8.6600499999999997E-2</c:v>
                </c:pt>
                <c:pt idx="3407">
                  <c:v>8.6570500000000022E-2</c:v>
                </c:pt>
                <c:pt idx="3408">
                  <c:v>8.6539000000000005E-2</c:v>
                </c:pt>
                <c:pt idx="3409">
                  <c:v>8.6505000000000012E-2</c:v>
                </c:pt>
                <c:pt idx="3410">
                  <c:v>8.6481499999999989E-2</c:v>
                </c:pt>
                <c:pt idx="3411">
                  <c:v>8.6462499999999998E-2</c:v>
                </c:pt>
                <c:pt idx="3412">
                  <c:v>8.6433499999999983E-2</c:v>
                </c:pt>
                <c:pt idx="3413">
                  <c:v>8.6404999999999996E-2</c:v>
                </c:pt>
                <c:pt idx="3414">
                  <c:v>8.6382E-2</c:v>
                </c:pt>
                <c:pt idx="3415">
                  <c:v>8.6362499999999981E-2</c:v>
                </c:pt>
                <c:pt idx="3416">
                  <c:v>8.6336999999999969E-2</c:v>
                </c:pt>
                <c:pt idx="3417">
                  <c:v>8.6320499999999981E-2</c:v>
                </c:pt>
                <c:pt idx="3418">
                  <c:v>8.6295999999999984E-2</c:v>
                </c:pt>
                <c:pt idx="3419">
                  <c:v>8.6284999999999973E-2</c:v>
                </c:pt>
                <c:pt idx="3420">
                  <c:v>8.6278499999999966E-2</c:v>
                </c:pt>
                <c:pt idx="3421">
                  <c:v>8.627199999999996E-2</c:v>
                </c:pt>
                <c:pt idx="3422">
                  <c:v>8.6241499999999971E-2</c:v>
                </c:pt>
                <c:pt idx="3423">
                  <c:v>8.6227499999999943E-2</c:v>
                </c:pt>
                <c:pt idx="3424">
                  <c:v>8.6221499999999965E-2</c:v>
                </c:pt>
                <c:pt idx="3425">
                  <c:v>8.6212499999999984E-2</c:v>
                </c:pt>
                <c:pt idx="3426">
                  <c:v>8.6201499999999973E-2</c:v>
                </c:pt>
                <c:pt idx="3427">
                  <c:v>8.6185999999999985E-2</c:v>
                </c:pt>
                <c:pt idx="3428">
                  <c:v>8.6188999999999988E-2</c:v>
                </c:pt>
                <c:pt idx="3429">
                  <c:v>8.617749999999999E-2</c:v>
                </c:pt>
                <c:pt idx="3430">
                  <c:v>8.6167500000000008E-2</c:v>
                </c:pt>
                <c:pt idx="3431">
                  <c:v>8.6155499999999996E-2</c:v>
                </c:pt>
                <c:pt idx="3432">
                  <c:v>8.6149500000000004E-2</c:v>
                </c:pt>
                <c:pt idx="3433">
                  <c:v>8.6132499999999987E-2</c:v>
                </c:pt>
                <c:pt idx="3434">
                  <c:v>8.6120500000000003E-2</c:v>
                </c:pt>
                <c:pt idx="3435">
                  <c:v>8.6115000000000011E-2</c:v>
                </c:pt>
                <c:pt idx="3436">
                  <c:v>8.6105000000000015E-2</c:v>
                </c:pt>
                <c:pt idx="3437">
                  <c:v>8.6096000000000006E-2</c:v>
                </c:pt>
                <c:pt idx="3438">
                  <c:v>8.6081500000000005E-2</c:v>
                </c:pt>
                <c:pt idx="3439">
                  <c:v>8.6075500000000013E-2</c:v>
                </c:pt>
                <c:pt idx="3440">
                  <c:v>8.6059499999999997E-2</c:v>
                </c:pt>
                <c:pt idx="3441">
                  <c:v>8.6051499999999989E-2</c:v>
                </c:pt>
                <c:pt idx="3442">
                  <c:v>8.6036499999999946E-2</c:v>
                </c:pt>
                <c:pt idx="3443">
                  <c:v>8.6032499999999942E-2</c:v>
                </c:pt>
                <c:pt idx="3444">
                  <c:v>8.6023999999999962E-2</c:v>
                </c:pt>
                <c:pt idx="3445">
                  <c:v>8.6017499999999955E-2</c:v>
                </c:pt>
                <c:pt idx="3446">
                  <c:v>8.6066499999999949E-2</c:v>
                </c:pt>
                <c:pt idx="3447">
                  <c:v>8.6058499999999968E-2</c:v>
                </c:pt>
                <c:pt idx="3448">
                  <c:v>8.6053999999999964E-2</c:v>
                </c:pt>
                <c:pt idx="3449">
                  <c:v>8.6044999999999969E-2</c:v>
                </c:pt>
                <c:pt idx="3450">
                  <c:v>8.6033499999999971E-2</c:v>
                </c:pt>
                <c:pt idx="3451">
                  <c:v>8.6029499999999967E-2</c:v>
                </c:pt>
                <c:pt idx="3452">
                  <c:v>8.6023499999999975E-2</c:v>
                </c:pt>
                <c:pt idx="3453">
                  <c:v>8.6009499999999961E-2</c:v>
                </c:pt>
                <c:pt idx="3454">
                  <c:v>8.5998999999999964E-2</c:v>
                </c:pt>
                <c:pt idx="3455">
                  <c:v>8.5987999999999967E-2</c:v>
                </c:pt>
                <c:pt idx="3456">
                  <c:v>8.598699999999998E-2</c:v>
                </c:pt>
                <c:pt idx="3457">
                  <c:v>8.5978499999999972E-2</c:v>
                </c:pt>
                <c:pt idx="3458">
                  <c:v>8.5979999999999987E-2</c:v>
                </c:pt>
                <c:pt idx="3459">
                  <c:v>8.5985500000000006E-2</c:v>
                </c:pt>
                <c:pt idx="3460">
                  <c:v>8.5991499999999998E-2</c:v>
                </c:pt>
                <c:pt idx="3461">
                  <c:v>8.5995499999999975E-2</c:v>
                </c:pt>
                <c:pt idx="3462">
                  <c:v>8.5999499999999979E-2</c:v>
                </c:pt>
                <c:pt idx="3463">
                  <c:v>8.5997999999999977E-2</c:v>
                </c:pt>
                <c:pt idx="3464">
                  <c:v>8.6005499999999985E-2</c:v>
                </c:pt>
                <c:pt idx="3465">
                  <c:v>8.6001999999999995E-2</c:v>
                </c:pt>
                <c:pt idx="3466">
                  <c:v>8.601300000000002E-2</c:v>
                </c:pt>
                <c:pt idx="3467">
                  <c:v>8.6021500000000015E-2</c:v>
                </c:pt>
                <c:pt idx="3468">
                  <c:v>8.6029500000000023E-2</c:v>
                </c:pt>
                <c:pt idx="3469">
                  <c:v>8.6027000000000034E-2</c:v>
                </c:pt>
                <c:pt idx="3470">
                  <c:v>8.6027000000000006E-2</c:v>
                </c:pt>
                <c:pt idx="3471">
                  <c:v>8.6033500000000013E-2</c:v>
                </c:pt>
                <c:pt idx="3472">
                  <c:v>8.6033500000000013E-2</c:v>
                </c:pt>
                <c:pt idx="3473">
                  <c:v>8.6028000000000007E-2</c:v>
                </c:pt>
                <c:pt idx="3474">
                  <c:v>8.6033999999999985E-2</c:v>
                </c:pt>
                <c:pt idx="3475">
                  <c:v>8.603849999999999E-2</c:v>
                </c:pt>
                <c:pt idx="3476">
                  <c:v>8.6037500000000017E-2</c:v>
                </c:pt>
                <c:pt idx="3477">
                  <c:v>8.6033000000000012E-2</c:v>
                </c:pt>
                <c:pt idx="3478">
                  <c:v>8.603849999999999E-2</c:v>
                </c:pt>
                <c:pt idx="3479">
                  <c:v>8.6039999999999991E-2</c:v>
                </c:pt>
                <c:pt idx="3480">
                  <c:v>8.6048999999999987E-2</c:v>
                </c:pt>
                <c:pt idx="3481">
                  <c:v>8.6051499999999989E-2</c:v>
                </c:pt>
                <c:pt idx="3482">
                  <c:v>8.6058499999999968E-2</c:v>
                </c:pt>
                <c:pt idx="3483">
                  <c:v>8.6062999999999987E-2</c:v>
                </c:pt>
                <c:pt idx="3484">
                  <c:v>8.6076999999999973E-2</c:v>
                </c:pt>
                <c:pt idx="3485">
                  <c:v>8.6086499999999996E-2</c:v>
                </c:pt>
                <c:pt idx="3486">
                  <c:v>8.608399999999998E-2</c:v>
                </c:pt>
                <c:pt idx="3487">
                  <c:v>8.6078999999999961E-2</c:v>
                </c:pt>
                <c:pt idx="3488">
                  <c:v>8.6080500000000004E-2</c:v>
                </c:pt>
                <c:pt idx="3489">
                  <c:v>8.6084000000000008E-2</c:v>
                </c:pt>
                <c:pt idx="3490">
                  <c:v>8.6087999999999984E-2</c:v>
                </c:pt>
                <c:pt idx="3491">
                  <c:v>8.6087500000000011E-2</c:v>
                </c:pt>
                <c:pt idx="3492">
                  <c:v>8.6091500000000015E-2</c:v>
                </c:pt>
                <c:pt idx="3493">
                  <c:v>8.6083499999999979E-2</c:v>
                </c:pt>
                <c:pt idx="3494">
                  <c:v>8.6085999999999968E-2</c:v>
                </c:pt>
                <c:pt idx="3495">
                  <c:v>8.6084499999999994E-2</c:v>
                </c:pt>
                <c:pt idx="3496">
                  <c:v>8.608399999999998E-2</c:v>
                </c:pt>
                <c:pt idx="3497">
                  <c:v>8.6081999999999978E-2</c:v>
                </c:pt>
                <c:pt idx="3498">
                  <c:v>8.6074999999999985E-2</c:v>
                </c:pt>
                <c:pt idx="3499">
                  <c:v>8.6081499999999977E-2</c:v>
                </c:pt>
                <c:pt idx="3500">
                  <c:v>8.6081499999999977E-2</c:v>
                </c:pt>
                <c:pt idx="3501">
                  <c:v>8.6082500000000006E-2</c:v>
                </c:pt>
                <c:pt idx="3502">
                  <c:v>8.6085499999999995E-2</c:v>
                </c:pt>
                <c:pt idx="3503">
                  <c:v>8.6083499999999993E-2</c:v>
                </c:pt>
                <c:pt idx="3504">
                  <c:v>8.6075499999999999E-2</c:v>
                </c:pt>
                <c:pt idx="3505">
                  <c:v>8.6075499999999999E-2</c:v>
                </c:pt>
                <c:pt idx="3506">
                  <c:v>8.6069000000000007E-2</c:v>
                </c:pt>
                <c:pt idx="3507">
                  <c:v>8.6067000000000018E-2</c:v>
                </c:pt>
                <c:pt idx="3508">
                  <c:v>8.6076000000000014E-2</c:v>
                </c:pt>
                <c:pt idx="3509">
                  <c:v>8.608250000000002E-2</c:v>
                </c:pt>
                <c:pt idx="3510">
                  <c:v>8.6091500000000015E-2</c:v>
                </c:pt>
                <c:pt idx="3511">
                  <c:v>8.6095000000000005E-2</c:v>
                </c:pt>
                <c:pt idx="3512">
                  <c:v>8.6100000000000024E-2</c:v>
                </c:pt>
                <c:pt idx="3513">
                  <c:v>8.6105500000000029E-2</c:v>
                </c:pt>
                <c:pt idx="3514">
                  <c:v>8.610600000000003E-2</c:v>
                </c:pt>
                <c:pt idx="3515">
                  <c:v>8.6107000000000031E-2</c:v>
                </c:pt>
                <c:pt idx="3516">
                  <c:v>8.6108000000000032E-2</c:v>
                </c:pt>
                <c:pt idx="3517">
                  <c:v>8.6103500000000027E-2</c:v>
                </c:pt>
                <c:pt idx="3518">
                  <c:v>8.6108500000000032E-2</c:v>
                </c:pt>
                <c:pt idx="3519">
                  <c:v>8.6117500000000027E-2</c:v>
                </c:pt>
                <c:pt idx="3520">
                  <c:v>8.6118500000000028E-2</c:v>
                </c:pt>
                <c:pt idx="3521">
                  <c:v>8.6129500000000012E-2</c:v>
                </c:pt>
                <c:pt idx="3522">
                  <c:v>8.6132000000000028E-2</c:v>
                </c:pt>
                <c:pt idx="3523">
                  <c:v>8.6136500000000032E-2</c:v>
                </c:pt>
                <c:pt idx="3524">
                  <c:v>8.6146000000000028E-2</c:v>
                </c:pt>
                <c:pt idx="3525">
                  <c:v>8.6152500000000035E-2</c:v>
                </c:pt>
                <c:pt idx="3526">
                  <c:v>8.6157000000000039E-2</c:v>
                </c:pt>
                <c:pt idx="3527">
                  <c:v>8.6160500000000029E-2</c:v>
                </c:pt>
                <c:pt idx="3528">
                  <c:v>8.6166000000000034E-2</c:v>
                </c:pt>
                <c:pt idx="3529">
                  <c:v>8.6164000000000046E-2</c:v>
                </c:pt>
                <c:pt idx="3530">
                  <c:v>8.617600000000003E-2</c:v>
                </c:pt>
                <c:pt idx="3531">
                  <c:v>8.6174000000000056E-2</c:v>
                </c:pt>
                <c:pt idx="3532">
                  <c:v>8.6175000000000071E-2</c:v>
                </c:pt>
                <c:pt idx="3533">
                  <c:v>8.617750000000006E-2</c:v>
                </c:pt>
                <c:pt idx="3534">
                  <c:v>8.618200000000005E-2</c:v>
                </c:pt>
                <c:pt idx="3535">
                  <c:v>8.6198000000000066E-2</c:v>
                </c:pt>
                <c:pt idx="3536">
                  <c:v>8.6198000000000066E-2</c:v>
                </c:pt>
                <c:pt idx="3537">
                  <c:v>8.6199000000000053E-2</c:v>
                </c:pt>
                <c:pt idx="3538">
                  <c:v>8.6196500000000051E-2</c:v>
                </c:pt>
                <c:pt idx="3539">
                  <c:v>8.6196000000000036E-2</c:v>
                </c:pt>
                <c:pt idx="3540">
                  <c:v>8.6193500000000048E-2</c:v>
                </c:pt>
                <c:pt idx="3541">
                  <c:v>8.6190000000000044E-2</c:v>
                </c:pt>
                <c:pt idx="3542">
                  <c:v>8.6194500000000021E-2</c:v>
                </c:pt>
                <c:pt idx="3543">
                  <c:v>8.6184000000000011E-2</c:v>
                </c:pt>
                <c:pt idx="3544">
                  <c:v>8.6182000000000022E-2</c:v>
                </c:pt>
                <c:pt idx="3545">
                  <c:v>8.6178500000000019E-2</c:v>
                </c:pt>
                <c:pt idx="3546">
                  <c:v>8.617550000000003E-2</c:v>
                </c:pt>
                <c:pt idx="3547">
                  <c:v>8.6178500000000019E-2</c:v>
                </c:pt>
                <c:pt idx="3548">
                  <c:v>8.617950000000002E-2</c:v>
                </c:pt>
                <c:pt idx="3549">
                  <c:v>8.6178500000000047E-2</c:v>
                </c:pt>
                <c:pt idx="3550">
                  <c:v>8.6173000000000041E-2</c:v>
                </c:pt>
                <c:pt idx="3551">
                  <c:v>8.6174000000000014E-2</c:v>
                </c:pt>
                <c:pt idx="3552">
                  <c:v>8.6177000000000004E-2</c:v>
                </c:pt>
                <c:pt idx="3553">
                  <c:v>8.6175000000000015E-2</c:v>
                </c:pt>
                <c:pt idx="3554">
                  <c:v>8.6177000000000031E-2</c:v>
                </c:pt>
                <c:pt idx="3555">
                  <c:v>8.6175500000000016E-2</c:v>
                </c:pt>
                <c:pt idx="3556">
                  <c:v>8.6177500000000032E-2</c:v>
                </c:pt>
                <c:pt idx="3557">
                  <c:v>8.6180500000000035E-2</c:v>
                </c:pt>
                <c:pt idx="3558">
                  <c:v>8.6175500000000044E-2</c:v>
                </c:pt>
                <c:pt idx="3559">
                  <c:v>8.6175000000000029E-2</c:v>
                </c:pt>
                <c:pt idx="3560">
                  <c:v>8.6174500000000015E-2</c:v>
                </c:pt>
                <c:pt idx="3561">
                  <c:v>8.6181500000000022E-2</c:v>
                </c:pt>
                <c:pt idx="3562">
                  <c:v>8.6184000000000024E-2</c:v>
                </c:pt>
                <c:pt idx="3563">
                  <c:v>8.6190500000000031E-2</c:v>
                </c:pt>
                <c:pt idx="3564">
                  <c:v>8.6197000000000037E-2</c:v>
                </c:pt>
                <c:pt idx="3565">
                  <c:v>8.6197000000000037E-2</c:v>
                </c:pt>
                <c:pt idx="3566">
                  <c:v>8.6200000000000013E-2</c:v>
                </c:pt>
                <c:pt idx="3567">
                  <c:v>8.6208000000000021E-2</c:v>
                </c:pt>
                <c:pt idx="3568">
                  <c:v>8.6208000000000021E-2</c:v>
                </c:pt>
                <c:pt idx="3569">
                  <c:v>8.6222000000000035E-2</c:v>
                </c:pt>
                <c:pt idx="3570">
                  <c:v>8.622700000000004E-2</c:v>
                </c:pt>
                <c:pt idx="3571">
                  <c:v>8.6234500000000047E-2</c:v>
                </c:pt>
                <c:pt idx="3572">
                  <c:v>8.6241500000000054E-2</c:v>
                </c:pt>
                <c:pt idx="3573">
                  <c:v>8.6237000000000064E-2</c:v>
                </c:pt>
                <c:pt idx="3574">
                  <c:v>8.6248000000000061E-2</c:v>
                </c:pt>
                <c:pt idx="3575">
                  <c:v>8.6256000000000055E-2</c:v>
                </c:pt>
                <c:pt idx="3576">
                  <c:v>8.6267000000000066E-2</c:v>
                </c:pt>
                <c:pt idx="3577">
                  <c:v>8.6283000000000068E-2</c:v>
                </c:pt>
                <c:pt idx="3578">
                  <c:v>8.628550000000007E-2</c:v>
                </c:pt>
                <c:pt idx="3579">
                  <c:v>8.6286500000000099E-2</c:v>
                </c:pt>
                <c:pt idx="3580">
                  <c:v>8.6285000000000098E-2</c:v>
                </c:pt>
                <c:pt idx="3581">
                  <c:v>8.6289000000000088E-2</c:v>
                </c:pt>
                <c:pt idx="3582">
                  <c:v>8.6286000000000099E-2</c:v>
                </c:pt>
                <c:pt idx="3583">
                  <c:v>8.6293000000000092E-2</c:v>
                </c:pt>
                <c:pt idx="3584">
                  <c:v>8.630500000000009E-2</c:v>
                </c:pt>
                <c:pt idx="3585">
                  <c:v>8.6310500000000068E-2</c:v>
                </c:pt>
                <c:pt idx="3586">
                  <c:v>8.6305500000000063E-2</c:v>
                </c:pt>
                <c:pt idx="3587">
                  <c:v>8.6297500000000069E-2</c:v>
                </c:pt>
                <c:pt idx="3588">
                  <c:v>8.6297500000000082E-2</c:v>
                </c:pt>
                <c:pt idx="3589">
                  <c:v>8.6298000000000041E-2</c:v>
                </c:pt>
                <c:pt idx="3590">
                  <c:v>8.6288000000000059E-2</c:v>
                </c:pt>
                <c:pt idx="3591">
                  <c:v>8.6267500000000052E-2</c:v>
                </c:pt>
                <c:pt idx="3592">
                  <c:v>8.6262000000000061E-2</c:v>
                </c:pt>
                <c:pt idx="3593">
                  <c:v>8.6260000000000059E-2</c:v>
                </c:pt>
                <c:pt idx="3594">
                  <c:v>8.6258000000000071E-2</c:v>
                </c:pt>
                <c:pt idx="3595">
                  <c:v>8.6251500000000064E-2</c:v>
                </c:pt>
                <c:pt idx="3596">
                  <c:v>8.624750000000006E-2</c:v>
                </c:pt>
                <c:pt idx="3597">
                  <c:v>8.6250500000000049E-2</c:v>
                </c:pt>
                <c:pt idx="3598">
                  <c:v>8.6248500000000033E-2</c:v>
                </c:pt>
                <c:pt idx="3599">
                  <c:v>8.625150000000005E-2</c:v>
                </c:pt>
                <c:pt idx="3600">
                  <c:v>8.6260500000000059E-2</c:v>
                </c:pt>
                <c:pt idx="3601">
                  <c:v>8.6280000000000079E-2</c:v>
                </c:pt>
                <c:pt idx="3602">
                  <c:v>8.6271500000000056E-2</c:v>
                </c:pt>
                <c:pt idx="3603">
                  <c:v>8.6268000000000067E-2</c:v>
                </c:pt>
                <c:pt idx="3604">
                  <c:v>8.6282000000000081E-2</c:v>
                </c:pt>
                <c:pt idx="3605">
                  <c:v>8.6288000000000073E-2</c:v>
                </c:pt>
                <c:pt idx="3606">
                  <c:v>8.6300500000000072E-2</c:v>
                </c:pt>
                <c:pt idx="3607">
                  <c:v>8.6306000000000063E-2</c:v>
                </c:pt>
                <c:pt idx="3608">
                  <c:v>8.6330000000000046E-2</c:v>
                </c:pt>
                <c:pt idx="3609">
                  <c:v>8.6345000000000033E-2</c:v>
                </c:pt>
                <c:pt idx="3610">
                  <c:v>8.6353000000000027E-2</c:v>
                </c:pt>
                <c:pt idx="3611">
                  <c:v>8.6355000000000015E-2</c:v>
                </c:pt>
                <c:pt idx="3612">
                  <c:v>8.6369000000000029E-2</c:v>
                </c:pt>
                <c:pt idx="3613">
                  <c:v>8.6385500000000004E-2</c:v>
                </c:pt>
                <c:pt idx="3614">
                  <c:v>8.6390499999999995E-2</c:v>
                </c:pt>
                <c:pt idx="3615">
                  <c:v>8.6407500000000012E-2</c:v>
                </c:pt>
                <c:pt idx="3616">
                  <c:v>8.6426500000000017E-2</c:v>
                </c:pt>
                <c:pt idx="3617">
                  <c:v>8.6440500000000003E-2</c:v>
                </c:pt>
                <c:pt idx="3618">
                  <c:v>8.6452499999999988E-2</c:v>
                </c:pt>
                <c:pt idx="3619">
                  <c:v>8.6445999999999981E-2</c:v>
                </c:pt>
                <c:pt idx="3620">
                  <c:v>8.6457999999999993E-2</c:v>
                </c:pt>
                <c:pt idx="3621">
                  <c:v>8.6463999999999999E-2</c:v>
                </c:pt>
                <c:pt idx="3622">
                  <c:v>8.6471999999999979E-2</c:v>
                </c:pt>
                <c:pt idx="3623">
                  <c:v>8.649049999999997E-2</c:v>
                </c:pt>
                <c:pt idx="3624">
                  <c:v>8.6496499999999976E-2</c:v>
                </c:pt>
                <c:pt idx="3625">
                  <c:v>8.6501999999999982E-2</c:v>
                </c:pt>
                <c:pt idx="3626">
                  <c:v>8.6512999999999993E-2</c:v>
                </c:pt>
                <c:pt idx="3627">
                  <c:v>8.6524999999999977E-2</c:v>
                </c:pt>
                <c:pt idx="3628">
                  <c:v>8.6543499999999995E-2</c:v>
                </c:pt>
                <c:pt idx="3629">
                  <c:v>8.655599999999998E-2</c:v>
                </c:pt>
                <c:pt idx="3630">
                  <c:v>8.6571999999999982E-2</c:v>
                </c:pt>
                <c:pt idx="3631">
                  <c:v>8.6588499999999999E-2</c:v>
                </c:pt>
                <c:pt idx="3632">
                  <c:v>8.6598999999999982E-2</c:v>
                </c:pt>
                <c:pt idx="3633">
                  <c:v>8.6612999999999996E-2</c:v>
                </c:pt>
                <c:pt idx="3634">
                  <c:v>8.6624499999999993E-2</c:v>
                </c:pt>
                <c:pt idx="3635">
                  <c:v>8.66315E-2</c:v>
                </c:pt>
                <c:pt idx="3636">
                  <c:v>8.6642500000000011E-2</c:v>
                </c:pt>
                <c:pt idx="3637">
                  <c:v>8.6650500000000005E-2</c:v>
                </c:pt>
                <c:pt idx="3638">
                  <c:v>8.6665500000000006E-2</c:v>
                </c:pt>
                <c:pt idx="3639">
                  <c:v>8.6676500000000017E-2</c:v>
                </c:pt>
                <c:pt idx="3640">
                  <c:v>8.6695500000000023E-2</c:v>
                </c:pt>
                <c:pt idx="3641">
                  <c:v>8.6690500000000018E-2</c:v>
                </c:pt>
                <c:pt idx="3642">
                  <c:v>8.6701500000000029E-2</c:v>
                </c:pt>
                <c:pt idx="3643">
                  <c:v>8.6703500000000031E-2</c:v>
                </c:pt>
                <c:pt idx="3644">
                  <c:v>8.6719000000000046E-2</c:v>
                </c:pt>
                <c:pt idx="3645">
                  <c:v>8.6733000000000032E-2</c:v>
                </c:pt>
                <c:pt idx="3646">
                  <c:v>8.6692500000000033E-2</c:v>
                </c:pt>
                <c:pt idx="3647">
                  <c:v>8.6708000000000035E-2</c:v>
                </c:pt>
                <c:pt idx="3648">
                  <c:v>8.6722500000000022E-2</c:v>
                </c:pt>
                <c:pt idx="3649">
                  <c:v>8.6743000000000001E-2</c:v>
                </c:pt>
                <c:pt idx="3650">
                  <c:v>8.6760500000000004E-2</c:v>
                </c:pt>
                <c:pt idx="3651">
                  <c:v>8.6759500000000003E-2</c:v>
                </c:pt>
                <c:pt idx="3652">
                  <c:v>8.678050000000001E-2</c:v>
                </c:pt>
                <c:pt idx="3653">
                  <c:v>8.6805000000000007E-2</c:v>
                </c:pt>
                <c:pt idx="3654">
                  <c:v>8.6820499999999981E-2</c:v>
                </c:pt>
                <c:pt idx="3655">
                  <c:v>8.6866999999999972E-2</c:v>
                </c:pt>
                <c:pt idx="3656">
                  <c:v>8.6883999999999975E-2</c:v>
                </c:pt>
                <c:pt idx="3657">
                  <c:v>8.6904999999999968E-2</c:v>
                </c:pt>
                <c:pt idx="3658">
                  <c:v>8.6913499999999949E-2</c:v>
                </c:pt>
                <c:pt idx="3659">
                  <c:v>8.6937999999999918E-2</c:v>
                </c:pt>
                <c:pt idx="3660">
                  <c:v>8.6956499999999937E-2</c:v>
                </c:pt>
                <c:pt idx="3661">
                  <c:v>8.6972499999999939E-2</c:v>
                </c:pt>
                <c:pt idx="3662">
                  <c:v>8.7007999999999933E-2</c:v>
                </c:pt>
                <c:pt idx="3663">
                  <c:v>8.7041499999999911E-2</c:v>
                </c:pt>
                <c:pt idx="3664">
                  <c:v>8.7056999999999954E-2</c:v>
                </c:pt>
                <c:pt idx="3665">
                  <c:v>8.7090499999999946E-2</c:v>
                </c:pt>
                <c:pt idx="3666">
                  <c:v>8.7108999999999936E-2</c:v>
                </c:pt>
                <c:pt idx="3667">
                  <c:v>8.7131999999999932E-2</c:v>
                </c:pt>
                <c:pt idx="3668">
                  <c:v>8.7153999999999954E-2</c:v>
                </c:pt>
                <c:pt idx="3669">
                  <c:v>8.718599999999993E-2</c:v>
                </c:pt>
                <c:pt idx="3670">
                  <c:v>8.721949999999995E-2</c:v>
                </c:pt>
                <c:pt idx="3671">
                  <c:v>8.7256999999999973E-2</c:v>
                </c:pt>
                <c:pt idx="3672">
                  <c:v>8.7288999999999978E-2</c:v>
                </c:pt>
                <c:pt idx="3673">
                  <c:v>8.7326999999999988E-2</c:v>
                </c:pt>
                <c:pt idx="3674">
                  <c:v>8.7351999999999985E-2</c:v>
                </c:pt>
                <c:pt idx="3675">
                  <c:v>8.7357499999999991E-2</c:v>
                </c:pt>
                <c:pt idx="3676">
                  <c:v>8.7393499999999985E-2</c:v>
                </c:pt>
                <c:pt idx="3677">
                  <c:v>8.7423500000000001E-2</c:v>
                </c:pt>
                <c:pt idx="3678">
                  <c:v>8.7450500000000014E-2</c:v>
                </c:pt>
                <c:pt idx="3679">
                  <c:v>8.7477000000000013E-2</c:v>
                </c:pt>
                <c:pt idx="3680">
                  <c:v>8.7506E-2</c:v>
                </c:pt>
                <c:pt idx="3681">
                  <c:v>8.7531499999999998E-2</c:v>
                </c:pt>
                <c:pt idx="3682">
                  <c:v>8.7563000000000016E-2</c:v>
                </c:pt>
                <c:pt idx="3683">
                  <c:v>8.7583000000000008E-2</c:v>
                </c:pt>
                <c:pt idx="3684">
                  <c:v>8.7603000000000014E-2</c:v>
                </c:pt>
                <c:pt idx="3685">
                  <c:v>8.7635999999999992E-2</c:v>
                </c:pt>
                <c:pt idx="3686">
                  <c:v>8.7672999999999987E-2</c:v>
                </c:pt>
                <c:pt idx="3687">
                  <c:v>8.7687999999999988E-2</c:v>
                </c:pt>
                <c:pt idx="3688">
                  <c:v>8.7720499999999979E-2</c:v>
                </c:pt>
                <c:pt idx="3689">
                  <c:v>8.7753999999999971E-2</c:v>
                </c:pt>
                <c:pt idx="3690">
                  <c:v>8.7791499999999981E-2</c:v>
                </c:pt>
                <c:pt idx="3691">
                  <c:v>8.7816999999999978E-2</c:v>
                </c:pt>
                <c:pt idx="3692">
                  <c:v>8.7845999999999952E-2</c:v>
                </c:pt>
                <c:pt idx="3693">
                  <c:v>8.7876999999999955E-2</c:v>
                </c:pt>
                <c:pt idx="3694">
                  <c:v>8.7912999999999963E-2</c:v>
                </c:pt>
                <c:pt idx="3695">
                  <c:v>8.7950499999999959E-2</c:v>
                </c:pt>
                <c:pt idx="3696">
                  <c:v>8.7985499999999967E-2</c:v>
                </c:pt>
                <c:pt idx="3697">
                  <c:v>8.8033499999999945E-2</c:v>
                </c:pt>
                <c:pt idx="3698">
                  <c:v>8.8069999999999968E-2</c:v>
                </c:pt>
                <c:pt idx="3699">
                  <c:v>8.8111999999999954E-2</c:v>
                </c:pt>
                <c:pt idx="3700">
                  <c:v>8.8135499999999978E-2</c:v>
                </c:pt>
                <c:pt idx="3701">
                  <c:v>8.8156999999999958E-2</c:v>
                </c:pt>
                <c:pt idx="3702">
                  <c:v>8.8175999999999949E-2</c:v>
                </c:pt>
                <c:pt idx="3703">
                  <c:v>8.8210499999999956E-2</c:v>
                </c:pt>
                <c:pt idx="3704">
                  <c:v>8.8240499999999944E-2</c:v>
                </c:pt>
                <c:pt idx="3705">
                  <c:v>8.827049999999996E-2</c:v>
                </c:pt>
                <c:pt idx="3706">
                  <c:v>8.829999999999999E-2</c:v>
                </c:pt>
                <c:pt idx="3707">
                  <c:v>8.8328999999999991E-2</c:v>
                </c:pt>
                <c:pt idx="3708">
                  <c:v>8.834249999999999E-2</c:v>
                </c:pt>
                <c:pt idx="3709">
                  <c:v>8.8362999999999997E-2</c:v>
                </c:pt>
                <c:pt idx="3710">
                  <c:v>8.8340000000000002E-2</c:v>
                </c:pt>
                <c:pt idx="3711">
                  <c:v>8.8365999999999986E-2</c:v>
                </c:pt>
                <c:pt idx="3712">
                  <c:v>8.8401999999999994E-2</c:v>
                </c:pt>
                <c:pt idx="3713">
                  <c:v>8.8431999999999997E-2</c:v>
                </c:pt>
                <c:pt idx="3714">
                  <c:v>8.8451999999999989E-2</c:v>
                </c:pt>
                <c:pt idx="3715">
                  <c:v>8.8464999999999974E-2</c:v>
                </c:pt>
                <c:pt idx="3716">
                  <c:v>8.8471999999999967E-2</c:v>
                </c:pt>
                <c:pt idx="3717">
                  <c:v>8.8488999999999984E-2</c:v>
                </c:pt>
                <c:pt idx="3718">
                  <c:v>8.8483499999999979E-2</c:v>
                </c:pt>
                <c:pt idx="3719">
                  <c:v>8.849499999999999E-2</c:v>
                </c:pt>
                <c:pt idx="3720">
                  <c:v>8.849899999999998E-2</c:v>
                </c:pt>
                <c:pt idx="3721">
                  <c:v>8.85185E-2</c:v>
                </c:pt>
                <c:pt idx="3722">
                  <c:v>8.8528500000000024E-2</c:v>
                </c:pt>
                <c:pt idx="3723">
                  <c:v>8.8535000000000003E-2</c:v>
                </c:pt>
                <c:pt idx="3724">
                  <c:v>8.853850000000002E-2</c:v>
                </c:pt>
                <c:pt idx="3725">
                  <c:v>8.8545499999999999E-2</c:v>
                </c:pt>
                <c:pt idx="3726">
                  <c:v>8.85605E-2</c:v>
                </c:pt>
                <c:pt idx="3727">
                  <c:v>8.8572499999999985E-2</c:v>
                </c:pt>
                <c:pt idx="3728">
                  <c:v>8.8591499999999976E-2</c:v>
                </c:pt>
                <c:pt idx="3729">
                  <c:v>8.8618999999999989E-2</c:v>
                </c:pt>
                <c:pt idx="3730">
                  <c:v>8.8639999999999997E-2</c:v>
                </c:pt>
                <c:pt idx="3731">
                  <c:v>8.8636499999999979E-2</c:v>
                </c:pt>
                <c:pt idx="3732">
                  <c:v>8.8656499999999971E-2</c:v>
                </c:pt>
                <c:pt idx="3733">
                  <c:v>8.8672499999999946E-2</c:v>
                </c:pt>
                <c:pt idx="3734">
                  <c:v>8.8705499999999979E-2</c:v>
                </c:pt>
                <c:pt idx="3735">
                  <c:v>8.872849999999996E-2</c:v>
                </c:pt>
                <c:pt idx="3736">
                  <c:v>8.8758999999999963E-2</c:v>
                </c:pt>
                <c:pt idx="3737">
                  <c:v>8.8792499999999969E-2</c:v>
                </c:pt>
                <c:pt idx="3738">
                  <c:v>8.8827499999999976E-2</c:v>
                </c:pt>
                <c:pt idx="3739">
                  <c:v>8.8856999999999978E-2</c:v>
                </c:pt>
                <c:pt idx="3740">
                  <c:v>8.8885499999999965E-2</c:v>
                </c:pt>
                <c:pt idx="3741">
                  <c:v>8.8922499999999974E-2</c:v>
                </c:pt>
                <c:pt idx="3742">
                  <c:v>8.8977499999999987E-2</c:v>
                </c:pt>
                <c:pt idx="3743">
                  <c:v>8.9016499999999971E-2</c:v>
                </c:pt>
                <c:pt idx="3744">
                  <c:v>8.9051999999999965E-2</c:v>
                </c:pt>
                <c:pt idx="3745">
                  <c:v>8.9083499999999982E-2</c:v>
                </c:pt>
                <c:pt idx="3746">
                  <c:v>8.9102500000000001E-2</c:v>
                </c:pt>
                <c:pt idx="3747">
                  <c:v>8.9140499999999998E-2</c:v>
                </c:pt>
                <c:pt idx="3748">
                  <c:v>8.9163500000000007E-2</c:v>
                </c:pt>
                <c:pt idx="3749">
                  <c:v>8.9166999999999982E-2</c:v>
                </c:pt>
                <c:pt idx="3750">
                  <c:v>8.9208999999999997E-2</c:v>
                </c:pt>
                <c:pt idx="3751">
                  <c:v>8.9237999999999984E-2</c:v>
                </c:pt>
                <c:pt idx="3752">
                  <c:v>8.9260999999999965E-2</c:v>
                </c:pt>
                <c:pt idx="3753">
                  <c:v>8.9293500000000012E-2</c:v>
                </c:pt>
                <c:pt idx="3754">
                  <c:v>8.9322000000000012E-2</c:v>
                </c:pt>
                <c:pt idx="3755">
                  <c:v>8.9351E-2</c:v>
                </c:pt>
                <c:pt idx="3756">
                  <c:v>8.9379000000000014E-2</c:v>
                </c:pt>
                <c:pt idx="3757">
                  <c:v>8.9395000000000002E-2</c:v>
                </c:pt>
                <c:pt idx="3758">
                  <c:v>8.9418999999999998E-2</c:v>
                </c:pt>
                <c:pt idx="3759">
                  <c:v>8.9429500000000009E-2</c:v>
                </c:pt>
                <c:pt idx="3760">
                  <c:v>8.9454000000000033E-2</c:v>
                </c:pt>
                <c:pt idx="3761">
                  <c:v>8.9465000000000003E-2</c:v>
                </c:pt>
                <c:pt idx="3762">
                  <c:v>8.951199999999998E-2</c:v>
                </c:pt>
                <c:pt idx="3763">
                  <c:v>8.9520499999999975E-2</c:v>
                </c:pt>
                <c:pt idx="3764">
                  <c:v>8.9538499999999993E-2</c:v>
                </c:pt>
                <c:pt idx="3765">
                  <c:v>8.954949999999999E-2</c:v>
                </c:pt>
                <c:pt idx="3766">
                  <c:v>8.9579500000000006E-2</c:v>
                </c:pt>
                <c:pt idx="3767">
                  <c:v>8.9585999999999985E-2</c:v>
                </c:pt>
                <c:pt idx="3768">
                  <c:v>8.9625499999999997E-2</c:v>
                </c:pt>
                <c:pt idx="3769">
                  <c:v>8.9648499999999978E-2</c:v>
                </c:pt>
                <c:pt idx="3770">
                  <c:v>8.9668500000000012E-2</c:v>
                </c:pt>
                <c:pt idx="3771">
                  <c:v>8.9681999999999984E-2</c:v>
                </c:pt>
                <c:pt idx="3772">
                  <c:v>8.9705500000000007E-2</c:v>
                </c:pt>
                <c:pt idx="3773">
                  <c:v>8.9741500000000002E-2</c:v>
                </c:pt>
                <c:pt idx="3774">
                  <c:v>8.9750999999999997E-2</c:v>
                </c:pt>
                <c:pt idx="3775">
                  <c:v>8.9777499999999968E-2</c:v>
                </c:pt>
                <c:pt idx="3776">
                  <c:v>8.9830999999999966E-2</c:v>
                </c:pt>
                <c:pt idx="3777">
                  <c:v>8.9859499999999967E-2</c:v>
                </c:pt>
                <c:pt idx="3778">
                  <c:v>8.9898499999999965E-2</c:v>
                </c:pt>
                <c:pt idx="3779">
                  <c:v>8.9923999999999962E-2</c:v>
                </c:pt>
                <c:pt idx="3780">
                  <c:v>8.99615E-2</c:v>
                </c:pt>
                <c:pt idx="3781">
                  <c:v>8.997150000000001E-2</c:v>
                </c:pt>
                <c:pt idx="3782">
                  <c:v>9.002899999999997E-2</c:v>
                </c:pt>
                <c:pt idx="3783">
                  <c:v>9.0055499999999955E-2</c:v>
                </c:pt>
                <c:pt idx="3784">
                  <c:v>9.0098999999999985E-2</c:v>
                </c:pt>
                <c:pt idx="3785">
                  <c:v>9.0118999999999977E-2</c:v>
                </c:pt>
                <c:pt idx="3786">
                  <c:v>9.0164499999999967E-2</c:v>
                </c:pt>
                <c:pt idx="3787">
                  <c:v>9.0208499999999969E-2</c:v>
                </c:pt>
                <c:pt idx="3788">
                  <c:v>9.0245499999999979E-2</c:v>
                </c:pt>
                <c:pt idx="3789">
                  <c:v>9.0286999999999992E-2</c:v>
                </c:pt>
                <c:pt idx="3790">
                  <c:v>9.034799999999997E-2</c:v>
                </c:pt>
                <c:pt idx="3791">
                  <c:v>9.0405499999999958E-2</c:v>
                </c:pt>
                <c:pt idx="3792">
                  <c:v>9.0428999999999954E-2</c:v>
                </c:pt>
                <c:pt idx="3793">
                  <c:v>9.0464499999999948E-2</c:v>
                </c:pt>
                <c:pt idx="3794">
                  <c:v>9.0520999999999963E-2</c:v>
                </c:pt>
                <c:pt idx="3795">
                  <c:v>9.0561999999999948E-2</c:v>
                </c:pt>
                <c:pt idx="3796">
                  <c:v>9.0609999999999982E-2</c:v>
                </c:pt>
                <c:pt idx="3797">
                  <c:v>9.0659499999999976E-2</c:v>
                </c:pt>
                <c:pt idx="3798">
                  <c:v>9.0702999999999992E-2</c:v>
                </c:pt>
                <c:pt idx="3799">
                  <c:v>9.0737499999999985E-2</c:v>
                </c:pt>
                <c:pt idx="3800">
                  <c:v>9.0772499999999978E-2</c:v>
                </c:pt>
                <c:pt idx="3801">
                  <c:v>9.078E-2</c:v>
                </c:pt>
                <c:pt idx="3802">
                  <c:v>9.0860499999999969E-2</c:v>
                </c:pt>
                <c:pt idx="3803">
                  <c:v>9.0912499999999993E-2</c:v>
                </c:pt>
                <c:pt idx="3804">
                  <c:v>9.0960999999999986E-2</c:v>
                </c:pt>
                <c:pt idx="3805">
                  <c:v>9.1005499999999961E-2</c:v>
                </c:pt>
                <c:pt idx="3806">
                  <c:v>9.1042499999999985E-2</c:v>
                </c:pt>
                <c:pt idx="3807">
                  <c:v>9.106549999999998E-2</c:v>
                </c:pt>
                <c:pt idx="3808">
                  <c:v>9.1094999999999982E-2</c:v>
                </c:pt>
                <c:pt idx="3809">
                  <c:v>9.113149999999999E-2</c:v>
                </c:pt>
                <c:pt idx="3810">
                  <c:v>9.1168999999999972E-2</c:v>
                </c:pt>
                <c:pt idx="3811">
                  <c:v>9.1188499999999978E-2</c:v>
                </c:pt>
                <c:pt idx="3812">
                  <c:v>9.122249999999997E-2</c:v>
                </c:pt>
                <c:pt idx="3813">
                  <c:v>9.1263499999999984E-2</c:v>
                </c:pt>
                <c:pt idx="3814">
                  <c:v>9.1311000000000003E-2</c:v>
                </c:pt>
                <c:pt idx="3815">
                  <c:v>9.1348499999999999E-2</c:v>
                </c:pt>
                <c:pt idx="3816">
                  <c:v>9.1382499999999992E-2</c:v>
                </c:pt>
                <c:pt idx="3817">
                  <c:v>9.1412000000000007E-2</c:v>
                </c:pt>
                <c:pt idx="3818">
                  <c:v>9.1413500000000023E-2</c:v>
                </c:pt>
                <c:pt idx="3819">
                  <c:v>9.1464999999999991E-2</c:v>
                </c:pt>
                <c:pt idx="3820">
                  <c:v>9.1495999999999994E-2</c:v>
                </c:pt>
                <c:pt idx="3821">
                  <c:v>9.1531500000000002E-2</c:v>
                </c:pt>
                <c:pt idx="3822">
                  <c:v>9.156400000000002E-2</c:v>
                </c:pt>
                <c:pt idx="3823">
                  <c:v>9.1595500000000024E-2</c:v>
                </c:pt>
                <c:pt idx="3824">
                  <c:v>9.1642500000000029E-2</c:v>
                </c:pt>
                <c:pt idx="3825">
                  <c:v>9.1681500000000041E-2</c:v>
                </c:pt>
                <c:pt idx="3826">
                  <c:v>9.1715500000000075E-2</c:v>
                </c:pt>
                <c:pt idx="3827">
                  <c:v>9.1751500000000041E-2</c:v>
                </c:pt>
                <c:pt idx="3828">
                  <c:v>9.1775500000000051E-2</c:v>
                </c:pt>
                <c:pt idx="3829">
                  <c:v>9.1806000000000054E-2</c:v>
                </c:pt>
                <c:pt idx="3830">
                  <c:v>9.1841000000000048E-2</c:v>
                </c:pt>
                <c:pt idx="3831">
                  <c:v>9.1862000000000027E-2</c:v>
                </c:pt>
                <c:pt idx="3832">
                  <c:v>9.1899000000000036E-2</c:v>
                </c:pt>
                <c:pt idx="3833">
                  <c:v>9.1943500000000053E-2</c:v>
                </c:pt>
                <c:pt idx="3834">
                  <c:v>9.2050500000000049E-2</c:v>
                </c:pt>
                <c:pt idx="3835">
                  <c:v>9.2096500000000039E-2</c:v>
                </c:pt>
                <c:pt idx="3836">
                  <c:v>9.216300000000005E-2</c:v>
                </c:pt>
                <c:pt idx="3837">
                  <c:v>9.2205500000000065E-2</c:v>
                </c:pt>
                <c:pt idx="3838">
                  <c:v>9.2248000000000038E-2</c:v>
                </c:pt>
                <c:pt idx="3839">
                  <c:v>9.2300000000000021E-2</c:v>
                </c:pt>
                <c:pt idx="3840">
                  <c:v>9.2352500000000018E-2</c:v>
                </c:pt>
                <c:pt idx="3841">
                  <c:v>9.2411000000000035E-2</c:v>
                </c:pt>
                <c:pt idx="3842">
                  <c:v>9.2454000000000036E-2</c:v>
                </c:pt>
                <c:pt idx="3843">
                  <c:v>9.2498500000000039E-2</c:v>
                </c:pt>
                <c:pt idx="3844">
                  <c:v>9.2540500000000012E-2</c:v>
                </c:pt>
                <c:pt idx="3845">
                  <c:v>9.2583500000000013E-2</c:v>
                </c:pt>
                <c:pt idx="3846">
                  <c:v>9.2636500000000038E-2</c:v>
                </c:pt>
                <c:pt idx="3847">
                  <c:v>9.2679000000000025E-2</c:v>
                </c:pt>
                <c:pt idx="3848">
                  <c:v>9.2724500000000015E-2</c:v>
                </c:pt>
                <c:pt idx="3849">
                  <c:v>9.2778500000000014E-2</c:v>
                </c:pt>
                <c:pt idx="3850">
                  <c:v>9.2817000000000011E-2</c:v>
                </c:pt>
                <c:pt idx="3851">
                  <c:v>9.2864000000000002E-2</c:v>
                </c:pt>
                <c:pt idx="3852">
                  <c:v>9.2910500000000007E-2</c:v>
                </c:pt>
                <c:pt idx="3853">
                  <c:v>9.2953999999999967E-2</c:v>
                </c:pt>
                <c:pt idx="3854">
                  <c:v>9.3006499999999992E-2</c:v>
                </c:pt>
                <c:pt idx="3855">
                  <c:v>9.3033499999999977E-2</c:v>
                </c:pt>
                <c:pt idx="3856">
                  <c:v>9.3079999999999996E-2</c:v>
                </c:pt>
                <c:pt idx="3857">
                  <c:v>9.3119500000000008E-2</c:v>
                </c:pt>
                <c:pt idx="3858">
                  <c:v>9.3171500000000018E-2</c:v>
                </c:pt>
                <c:pt idx="3859">
                  <c:v>9.3205500000000011E-2</c:v>
                </c:pt>
                <c:pt idx="3860">
                  <c:v>9.3287500000000009E-2</c:v>
                </c:pt>
                <c:pt idx="3861">
                  <c:v>9.3330500000000025E-2</c:v>
                </c:pt>
                <c:pt idx="3862">
                  <c:v>9.3352500000000019E-2</c:v>
                </c:pt>
                <c:pt idx="3863">
                  <c:v>9.3383000000000022E-2</c:v>
                </c:pt>
                <c:pt idx="3864">
                  <c:v>9.343350000000003E-2</c:v>
                </c:pt>
                <c:pt idx="3865">
                  <c:v>9.3468000000000037E-2</c:v>
                </c:pt>
                <c:pt idx="3866">
                  <c:v>9.3510000000000024E-2</c:v>
                </c:pt>
                <c:pt idx="3867">
                  <c:v>9.3555500000000041E-2</c:v>
                </c:pt>
                <c:pt idx="3868">
                  <c:v>9.3606500000000037E-2</c:v>
                </c:pt>
                <c:pt idx="3869">
                  <c:v>9.3652000000000027E-2</c:v>
                </c:pt>
                <c:pt idx="3870">
                  <c:v>9.3706500000000026E-2</c:v>
                </c:pt>
                <c:pt idx="3871">
                  <c:v>9.3741000000000033E-2</c:v>
                </c:pt>
                <c:pt idx="3872">
                  <c:v>9.3787500000000024E-2</c:v>
                </c:pt>
                <c:pt idx="3873">
                  <c:v>9.3819000000000041E-2</c:v>
                </c:pt>
                <c:pt idx="3874">
                  <c:v>9.3848500000000043E-2</c:v>
                </c:pt>
                <c:pt idx="3875">
                  <c:v>9.3924500000000036E-2</c:v>
                </c:pt>
                <c:pt idx="3876">
                  <c:v>9.3968500000000024E-2</c:v>
                </c:pt>
                <c:pt idx="3877">
                  <c:v>9.4013000000000027E-2</c:v>
                </c:pt>
                <c:pt idx="3878">
                  <c:v>9.4084500000000057E-2</c:v>
                </c:pt>
                <c:pt idx="3879">
                  <c:v>9.4126000000000043E-2</c:v>
                </c:pt>
                <c:pt idx="3880">
                  <c:v>9.4172000000000061E-2</c:v>
                </c:pt>
                <c:pt idx="3881">
                  <c:v>9.4225500000000045E-2</c:v>
                </c:pt>
                <c:pt idx="3882">
                  <c:v>9.4279000000000057E-2</c:v>
                </c:pt>
                <c:pt idx="3883">
                  <c:v>9.4341000000000064E-2</c:v>
                </c:pt>
                <c:pt idx="3884">
                  <c:v>9.4427000000000053E-2</c:v>
                </c:pt>
                <c:pt idx="3885">
                  <c:v>9.444850000000006E-2</c:v>
                </c:pt>
                <c:pt idx="3886">
                  <c:v>9.4494000000000036E-2</c:v>
                </c:pt>
                <c:pt idx="3887">
                  <c:v>9.4571500000000058E-2</c:v>
                </c:pt>
                <c:pt idx="3888">
                  <c:v>9.4625500000000043E-2</c:v>
                </c:pt>
                <c:pt idx="3889">
                  <c:v>9.4685000000000019E-2</c:v>
                </c:pt>
                <c:pt idx="3890">
                  <c:v>9.4736500000000029E-2</c:v>
                </c:pt>
                <c:pt idx="3891">
                  <c:v>9.4793500000000058E-2</c:v>
                </c:pt>
                <c:pt idx="3892">
                  <c:v>9.4850000000000032E-2</c:v>
                </c:pt>
                <c:pt idx="3893">
                  <c:v>9.4897000000000023E-2</c:v>
                </c:pt>
                <c:pt idx="3894">
                  <c:v>9.4947000000000031E-2</c:v>
                </c:pt>
                <c:pt idx="3895">
                  <c:v>9.4996500000000025E-2</c:v>
                </c:pt>
                <c:pt idx="3896">
                  <c:v>9.5029000000000002E-2</c:v>
                </c:pt>
                <c:pt idx="3897">
                  <c:v>9.5066999999999999E-2</c:v>
                </c:pt>
                <c:pt idx="3898">
                  <c:v>9.5111499999999988E-2</c:v>
                </c:pt>
                <c:pt idx="3899">
                  <c:v>9.5158500000000007E-2</c:v>
                </c:pt>
                <c:pt idx="3900">
                  <c:v>9.5218000000000025E-2</c:v>
                </c:pt>
                <c:pt idx="3901">
                  <c:v>9.5281000000000018E-2</c:v>
                </c:pt>
                <c:pt idx="3902">
                  <c:v>9.5342500000000024E-2</c:v>
                </c:pt>
                <c:pt idx="3903">
                  <c:v>9.5398500000000011E-2</c:v>
                </c:pt>
                <c:pt idx="3904">
                  <c:v>9.5462500000000006E-2</c:v>
                </c:pt>
                <c:pt idx="3905">
                  <c:v>9.5570500000000003E-2</c:v>
                </c:pt>
                <c:pt idx="3906">
                  <c:v>9.5640000000000003E-2</c:v>
                </c:pt>
                <c:pt idx="3907">
                  <c:v>9.5700000000000007E-2</c:v>
                </c:pt>
                <c:pt idx="3908">
                  <c:v>9.5763000000000015E-2</c:v>
                </c:pt>
                <c:pt idx="3909">
                  <c:v>9.5844499999999999E-2</c:v>
                </c:pt>
                <c:pt idx="3910">
                  <c:v>9.5942000000000013E-2</c:v>
                </c:pt>
                <c:pt idx="3911">
                  <c:v>9.6006499999999995E-2</c:v>
                </c:pt>
                <c:pt idx="3912">
                  <c:v>9.6059500000000006E-2</c:v>
                </c:pt>
                <c:pt idx="3913">
                  <c:v>9.6120500000000011E-2</c:v>
                </c:pt>
                <c:pt idx="3914">
                  <c:v>9.6185500000000007E-2</c:v>
                </c:pt>
                <c:pt idx="3915">
                  <c:v>9.6270500000000023E-2</c:v>
                </c:pt>
                <c:pt idx="3916">
                  <c:v>9.6344000000000013E-2</c:v>
                </c:pt>
                <c:pt idx="3917">
                  <c:v>9.640650000000002E-2</c:v>
                </c:pt>
                <c:pt idx="3918">
                  <c:v>9.6519000000000035E-2</c:v>
                </c:pt>
                <c:pt idx="3919">
                  <c:v>9.6591000000000024E-2</c:v>
                </c:pt>
                <c:pt idx="3920">
                  <c:v>9.6657500000000049E-2</c:v>
                </c:pt>
                <c:pt idx="3921">
                  <c:v>9.6730500000000039E-2</c:v>
                </c:pt>
                <c:pt idx="3922">
                  <c:v>9.6812500000000024E-2</c:v>
                </c:pt>
                <c:pt idx="3923">
                  <c:v>9.6895000000000023E-2</c:v>
                </c:pt>
                <c:pt idx="3924">
                  <c:v>9.6976000000000007E-2</c:v>
                </c:pt>
                <c:pt idx="3925">
                  <c:v>9.7061000000000008E-2</c:v>
                </c:pt>
                <c:pt idx="3926">
                  <c:v>9.7171500000000022E-2</c:v>
                </c:pt>
                <c:pt idx="3927">
                  <c:v>9.7247000000000028E-2</c:v>
                </c:pt>
                <c:pt idx="3928">
                  <c:v>9.7331000000000001E-2</c:v>
                </c:pt>
                <c:pt idx="3929">
                  <c:v>9.7398000000000012E-2</c:v>
                </c:pt>
                <c:pt idx="3930">
                  <c:v>9.7468500000000013E-2</c:v>
                </c:pt>
                <c:pt idx="3931">
                  <c:v>9.757250000000002E-2</c:v>
                </c:pt>
                <c:pt idx="3932">
                  <c:v>9.7639500000000018E-2</c:v>
                </c:pt>
                <c:pt idx="3933">
                  <c:v>9.7711500000000021E-2</c:v>
                </c:pt>
                <c:pt idx="3934">
                  <c:v>9.7777500000000017E-2</c:v>
                </c:pt>
                <c:pt idx="3935">
                  <c:v>9.7845000000000015E-2</c:v>
                </c:pt>
                <c:pt idx="3936">
                  <c:v>9.791950000000002E-2</c:v>
                </c:pt>
                <c:pt idx="3937">
                  <c:v>9.797850000000001E-2</c:v>
                </c:pt>
                <c:pt idx="3938">
                  <c:v>9.8044999999999993E-2</c:v>
                </c:pt>
                <c:pt idx="3939">
                  <c:v>9.8112499999999978E-2</c:v>
                </c:pt>
                <c:pt idx="3940">
                  <c:v>9.8183999999999994E-2</c:v>
                </c:pt>
                <c:pt idx="3941">
                  <c:v>9.8247999999999974E-2</c:v>
                </c:pt>
                <c:pt idx="3942">
                  <c:v>9.831349999999997E-2</c:v>
                </c:pt>
                <c:pt idx="3943">
                  <c:v>9.8368999999999998E-2</c:v>
                </c:pt>
                <c:pt idx="3944">
                  <c:v>9.8431999999999992E-2</c:v>
                </c:pt>
                <c:pt idx="3945">
                  <c:v>9.8504499999999981E-2</c:v>
                </c:pt>
                <c:pt idx="3946">
                  <c:v>9.8585499999999993E-2</c:v>
                </c:pt>
                <c:pt idx="3947">
                  <c:v>9.8644999999999983E-2</c:v>
                </c:pt>
                <c:pt idx="3948">
                  <c:v>9.8719999999999961E-2</c:v>
                </c:pt>
                <c:pt idx="3949">
                  <c:v>9.8799499999999957E-2</c:v>
                </c:pt>
                <c:pt idx="3950">
                  <c:v>9.8867999999999956E-2</c:v>
                </c:pt>
                <c:pt idx="3951">
                  <c:v>9.8939999999999972E-2</c:v>
                </c:pt>
                <c:pt idx="3952">
                  <c:v>9.9017499999999967E-2</c:v>
                </c:pt>
                <c:pt idx="3953">
                  <c:v>9.9080499999999974E-2</c:v>
                </c:pt>
                <c:pt idx="3954">
                  <c:v>9.9150999999999975E-2</c:v>
                </c:pt>
                <c:pt idx="3955">
                  <c:v>9.9225999999999995E-2</c:v>
                </c:pt>
                <c:pt idx="3956">
                  <c:v>9.9293499999999993E-2</c:v>
                </c:pt>
                <c:pt idx="3957">
                  <c:v>9.9379999999999982E-2</c:v>
                </c:pt>
                <c:pt idx="3958">
                  <c:v>9.945699999999999E-2</c:v>
                </c:pt>
                <c:pt idx="3959">
                  <c:v>9.9545999999999996E-2</c:v>
                </c:pt>
                <c:pt idx="3960">
                  <c:v>9.9643999999999996E-2</c:v>
                </c:pt>
                <c:pt idx="3961">
                  <c:v>9.9722999999999992E-2</c:v>
                </c:pt>
                <c:pt idx="3962">
                  <c:v>9.9772499999999986E-2</c:v>
                </c:pt>
                <c:pt idx="3963">
                  <c:v>9.9859999999999977E-2</c:v>
                </c:pt>
                <c:pt idx="3964">
                  <c:v>9.9943999999999991E-2</c:v>
                </c:pt>
                <c:pt idx="3965">
                  <c:v>0.10002749999999999</c:v>
                </c:pt>
                <c:pt idx="3966">
                  <c:v>0.10006649999999999</c:v>
                </c:pt>
                <c:pt idx="3967">
                  <c:v>0.1001515</c:v>
                </c:pt>
                <c:pt idx="3968">
                  <c:v>0.10020800000000002</c:v>
                </c:pt>
                <c:pt idx="3969">
                  <c:v>0.10028250000000004</c:v>
                </c:pt>
                <c:pt idx="3970">
                  <c:v>0.10036000000000003</c:v>
                </c:pt>
                <c:pt idx="3971">
                  <c:v>0.10043300000000002</c:v>
                </c:pt>
                <c:pt idx="3972">
                  <c:v>0.10050150000000002</c:v>
                </c:pt>
                <c:pt idx="3973">
                  <c:v>0.10054150000000003</c:v>
                </c:pt>
                <c:pt idx="3974">
                  <c:v>0.10061600000000004</c:v>
                </c:pt>
                <c:pt idx="3975">
                  <c:v>0.10067500000000003</c:v>
                </c:pt>
                <c:pt idx="3976">
                  <c:v>0.10071200000000005</c:v>
                </c:pt>
                <c:pt idx="3977">
                  <c:v>0.10077800000000008</c:v>
                </c:pt>
                <c:pt idx="3978">
                  <c:v>0.10083650000000008</c:v>
                </c:pt>
                <c:pt idx="3979">
                  <c:v>0.10091350000000006</c:v>
                </c:pt>
                <c:pt idx="3980">
                  <c:v>0.10092800000000005</c:v>
                </c:pt>
                <c:pt idx="3981">
                  <c:v>0.10100750000000006</c:v>
                </c:pt>
                <c:pt idx="3982">
                  <c:v>0.10105600000000005</c:v>
                </c:pt>
                <c:pt idx="3983">
                  <c:v>0.10111550000000005</c:v>
                </c:pt>
                <c:pt idx="3984">
                  <c:v>0.10115900000000005</c:v>
                </c:pt>
                <c:pt idx="3985">
                  <c:v>0.10122350000000005</c:v>
                </c:pt>
                <c:pt idx="3986">
                  <c:v>0.10128000000000005</c:v>
                </c:pt>
                <c:pt idx="3987">
                  <c:v>0.10133250000000003</c:v>
                </c:pt>
                <c:pt idx="3988">
                  <c:v>0.10138350000000004</c:v>
                </c:pt>
                <c:pt idx="3989">
                  <c:v>0.10143050000000002</c:v>
                </c:pt>
                <c:pt idx="3990">
                  <c:v>0.10146750000000003</c:v>
                </c:pt>
                <c:pt idx="3991">
                  <c:v>0.10152900000000002</c:v>
                </c:pt>
                <c:pt idx="3992">
                  <c:v>0.1016085</c:v>
                </c:pt>
                <c:pt idx="3993">
                  <c:v>0.10165999999999999</c:v>
                </c:pt>
                <c:pt idx="3994">
                  <c:v>0.10170149999999997</c:v>
                </c:pt>
                <c:pt idx="3995">
                  <c:v>0.10176699999999998</c:v>
                </c:pt>
                <c:pt idx="3996">
                  <c:v>0.10181549999999998</c:v>
                </c:pt>
                <c:pt idx="3997">
                  <c:v>0.10186249999999999</c:v>
                </c:pt>
                <c:pt idx="3998">
                  <c:v>0.10191799999999999</c:v>
                </c:pt>
                <c:pt idx="3999">
                  <c:v>0.10200999999999999</c:v>
                </c:pt>
                <c:pt idx="4000">
                  <c:v>0.10207700000000001</c:v>
                </c:pt>
                <c:pt idx="4001">
                  <c:v>0.10214549999999999</c:v>
                </c:pt>
                <c:pt idx="4002">
                  <c:v>0.102171</c:v>
                </c:pt>
                <c:pt idx="4003">
                  <c:v>0.10221549999999997</c:v>
                </c:pt>
                <c:pt idx="4004">
                  <c:v>0.10224049999999997</c:v>
                </c:pt>
                <c:pt idx="4005">
                  <c:v>0.10228349999999997</c:v>
                </c:pt>
                <c:pt idx="4006">
                  <c:v>0.10234199999999997</c:v>
                </c:pt>
                <c:pt idx="4007">
                  <c:v>0.10242299999999997</c:v>
                </c:pt>
                <c:pt idx="4008">
                  <c:v>0.10247399999999997</c:v>
                </c:pt>
                <c:pt idx="4009">
                  <c:v>0.10252449999999998</c:v>
                </c:pt>
                <c:pt idx="4010">
                  <c:v>0.10257449999999999</c:v>
                </c:pt>
                <c:pt idx="4011">
                  <c:v>0.10265899999999994</c:v>
                </c:pt>
                <c:pt idx="4012">
                  <c:v>0.10271149999999996</c:v>
                </c:pt>
                <c:pt idx="4013">
                  <c:v>0.10278049999999996</c:v>
                </c:pt>
                <c:pt idx="4014">
                  <c:v>0.10283249999999995</c:v>
                </c:pt>
                <c:pt idx="4015">
                  <c:v>0.10289549999999997</c:v>
                </c:pt>
                <c:pt idx="4016">
                  <c:v>0.10294899999999993</c:v>
                </c:pt>
                <c:pt idx="4017">
                  <c:v>0.10301599999999994</c:v>
                </c:pt>
                <c:pt idx="4018">
                  <c:v>0.10310749999999995</c:v>
                </c:pt>
                <c:pt idx="4019">
                  <c:v>0.10317099999999994</c:v>
                </c:pt>
                <c:pt idx="4020">
                  <c:v>0.10323499999999994</c:v>
                </c:pt>
                <c:pt idx="4021">
                  <c:v>0.10330099999999991</c:v>
                </c:pt>
                <c:pt idx="4022">
                  <c:v>0.10336849999999992</c:v>
                </c:pt>
                <c:pt idx="4023">
                  <c:v>0.10343599999999994</c:v>
                </c:pt>
                <c:pt idx="4024">
                  <c:v>0.10348299999999995</c:v>
                </c:pt>
                <c:pt idx="4025">
                  <c:v>0.10354949999999995</c:v>
                </c:pt>
                <c:pt idx="4026">
                  <c:v>0.10361699999999993</c:v>
                </c:pt>
                <c:pt idx="4027">
                  <c:v>0.10368849999999993</c:v>
                </c:pt>
                <c:pt idx="4028">
                  <c:v>0.10375199999999994</c:v>
                </c:pt>
                <c:pt idx="4029">
                  <c:v>0.10381749999999995</c:v>
                </c:pt>
                <c:pt idx="4030">
                  <c:v>0.10387899999999994</c:v>
                </c:pt>
                <c:pt idx="4031">
                  <c:v>0.10395649999999995</c:v>
                </c:pt>
                <c:pt idx="4032">
                  <c:v>0.10401799999999996</c:v>
                </c:pt>
                <c:pt idx="4033">
                  <c:v>0.10410399999999997</c:v>
                </c:pt>
                <c:pt idx="4034">
                  <c:v>0.10410199999999997</c:v>
                </c:pt>
                <c:pt idx="4035">
                  <c:v>0.104155</c:v>
                </c:pt>
                <c:pt idx="4036">
                  <c:v>0.10417949999999999</c:v>
                </c:pt>
                <c:pt idx="4037">
                  <c:v>0.10423499999999999</c:v>
                </c:pt>
                <c:pt idx="4038">
                  <c:v>0.10428199999999999</c:v>
                </c:pt>
                <c:pt idx="4039">
                  <c:v>0.104323</c:v>
                </c:pt>
                <c:pt idx="4040">
                  <c:v>0.10435549999999999</c:v>
                </c:pt>
                <c:pt idx="4041">
                  <c:v>0.10440049999999999</c:v>
                </c:pt>
                <c:pt idx="4042">
                  <c:v>0.10444199999999998</c:v>
                </c:pt>
                <c:pt idx="4043">
                  <c:v>0.10448699999999998</c:v>
                </c:pt>
                <c:pt idx="4044">
                  <c:v>0.10452649999999998</c:v>
                </c:pt>
                <c:pt idx="4045">
                  <c:v>0.10457550000000002</c:v>
                </c:pt>
                <c:pt idx="4046">
                  <c:v>0.10461000000000001</c:v>
                </c:pt>
                <c:pt idx="4047">
                  <c:v>0.10465100000000001</c:v>
                </c:pt>
                <c:pt idx="4048">
                  <c:v>0.10469300000000001</c:v>
                </c:pt>
                <c:pt idx="4049">
                  <c:v>0.10472300000000001</c:v>
                </c:pt>
                <c:pt idx="4050">
                  <c:v>0.10477200000000002</c:v>
                </c:pt>
                <c:pt idx="4051">
                  <c:v>0.10482750000000002</c:v>
                </c:pt>
                <c:pt idx="4052">
                  <c:v>0.10485850000000001</c:v>
                </c:pt>
                <c:pt idx="4053">
                  <c:v>0.10493150000000001</c:v>
                </c:pt>
                <c:pt idx="4054">
                  <c:v>0.10498900000000003</c:v>
                </c:pt>
                <c:pt idx="4055">
                  <c:v>0.10502950000000003</c:v>
                </c:pt>
                <c:pt idx="4056">
                  <c:v>0.10507250000000003</c:v>
                </c:pt>
                <c:pt idx="4057">
                  <c:v>0.105116</c:v>
                </c:pt>
                <c:pt idx="4058">
                  <c:v>0.10514950000000002</c:v>
                </c:pt>
                <c:pt idx="4059">
                  <c:v>0.10519400000000002</c:v>
                </c:pt>
                <c:pt idx="4060">
                  <c:v>0.10520200000000003</c:v>
                </c:pt>
                <c:pt idx="4061">
                  <c:v>0.10523850000000003</c:v>
                </c:pt>
                <c:pt idx="4062">
                  <c:v>0.10527550000000004</c:v>
                </c:pt>
                <c:pt idx="4063">
                  <c:v>0.10531700000000002</c:v>
                </c:pt>
                <c:pt idx="4064">
                  <c:v>0.10534550000000004</c:v>
                </c:pt>
                <c:pt idx="4065">
                  <c:v>0.10538050000000002</c:v>
                </c:pt>
                <c:pt idx="4066">
                  <c:v>0.10541450000000002</c:v>
                </c:pt>
                <c:pt idx="4067">
                  <c:v>0.10545000000000002</c:v>
                </c:pt>
                <c:pt idx="4068">
                  <c:v>0.10547900000000002</c:v>
                </c:pt>
                <c:pt idx="4069">
                  <c:v>0.10550800000000002</c:v>
                </c:pt>
                <c:pt idx="4070">
                  <c:v>0.10552549999999999</c:v>
                </c:pt>
                <c:pt idx="4071">
                  <c:v>0.105557</c:v>
                </c:pt>
                <c:pt idx="4072">
                  <c:v>0.1055875</c:v>
                </c:pt>
                <c:pt idx="4073">
                  <c:v>0.1056325</c:v>
                </c:pt>
                <c:pt idx="4074">
                  <c:v>0.10568250000000001</c:v>
                </c:pt>
                <c:pt idx="4075">
                  <c:v>0.10570799999999998</c:v>
                </c:pt>
                <c:pt idx="4076">
                  <c:v>0.10572649999999997</c:v>
                </c:pt>
                <c:pt idx="4077">
                  <c:v>0.1057625</c:v>
                </c:pt>
                <c:pt idx="4078">
                  <c:v>0.10576600000000001</c:v>
                </c:pt>
                <c:pt idx="4079">
                  <c:v>0.10580600000000001</c:v>
                </c:pt>
                <c:pt idx="4080">
                  <c:v>0.105823</c:v>
                </c:pt>
                <c:pt idx="4081">
                  <c:v>0.10584950000000001</c:v>
                </c:pt>
                <c:pt idx="4082">
                  <c:v>0.10588000000000002</c:v>
                </c:pt>
                <c:pt idx="4083">
                  <c:v>0.10589350000000002</c:v>
                </c:pt>
                <c:pt idx="4084">
                  <c:v>0.10589100000000001</c:v>
                </c:pt>
                <c:pt idx="4085">
                  <c:v>0.10592650000000005</c:v>
                </c:pt>
                <c:pt idx="4086">
                  <c:v>0.10595500000000004</c:v>
                </c:pt>
                <c:pt idx="4087">
                  <c:v>0.10597500000000004</c:v>
                </c:pt>
                <c:pt idx="4088">
                  <c:v>0.10599750000000004</c:v>
                </c:pt>
                <c:pt idx="4089">
                  <c:v>0.10601300000000002</c:v>
                </c:pt>
                <c:pt idx="4090">
                  <c:v>0.10603750000000002</c:v>
                </c:pt>
                <c:pt idx="4091">
                  <c:v>0.10606850000000001</c:v>
                </c:pt>
                <c:pt idx="4092">
                  <c:v>0.10608300000000001</c:v>
                </c:pt>
                <c:pt idx="4093">
                  <c:v>0.10611500000000001</c:v>
                </c:pt>
                <c:pt idx="4094">
                  <c:v>0.10613950000000001</c:v>
                </c:pt>
                <c:pt idx="4095">
                  <c:v>0.1061705</c:v>
                </c:pt>
                <c:pt idx="4096">
                  <c:v>0.1062155</c:v>
                </c:pt>
                <c:pt idx="4097">
                  <c:v>0.10623900000000001</c:v>
                </c:pt>
                <c:pt idx="4098">
                  <c:v>0.10627350000000002</c:v>
                </c:pt>
                <c:pt idx="4099">
                  <c:v>0.1062855</c:v>
                </c:pt>
                <c:pt idx="4100">
                  <c:v>0.10631500000000001</c:v>
                </c:pt>
                <c:pt idx="4101">
                  <c:v>0.1063405</c:v>
                </c:pt>
                <c:pt idx="4102">
                  <c:v>0.10636999999999999</c:v>
                </c:pt>
                <c:pt idx="4103">
                  <c:v>0.10638549999999997</c:v>
                </c:pt>
                <c:pt idx="4104">
                  <c:v>0.10640299999999998</c:v>
                </c:pt>
                <c:pt idx="4105">
                  <c:v>0.10637999999999996</c:v>
                </c:pt>
                <c:pt idx="4106">
                  <c:v>0.10640899999999999</c:v>
                </c:pt>
                <c:pt idx="4107">
                  <c:v>0.10643749999999999</c:v>
                </c:pt>
                <c:pt idx="4108">
                  <c:v>0.10646649999999998</c:v>
                </c:pt>
                <c:pt idx="4109">
                  <c:v>0.10647699999999999</c:v>
                </c:pt>
                <c:pt idx="4110">
                  <c:v>0.10651099999999998</c:v>
                </c:pt>
                <c:pt idx="4111">
                  <c:v>0.10653299999999997</c:v>
                </c:pt>
                <c:pt idx="4112">
                  <c:v>0.10655049999999999</c:v>
                </c:pt>
                <c:pt idx="4113">
                  <c:v>0.10657699999999998</c:v>
                </c:pt>
                <c:pt idx="4114">
                  <c:v>0.10660449999999999</c:v>
                </c:pt>
                <c:pt idx="4115">
                  <c:v>0.10661949999999999</c:v>
                </c:pt>
                <c:pt idx="4116">
                  <c:v>0.10664449999999999</c:v>
                </c:pt>
                <c:pt idx="4117">
                  <c:v>0.10667199999999999</c:v>
                </c:pt>
                <c:pt idx="4118">
                  <c:v>0.10666699999999998</c:v>
                </c:pt>
                <c:pt idx="4119">
                  <c:v>0.10669099999999998</c:v>
                </c:pt>
                <c:pt idx="4120">
                  <c:v>0.106738</c:v>
                </c:pt>
                <c:pt idx="4121">
                  <c:v>0.1067545</c:v>
                </c:pt>
                <c:pt idx="4122">
                  <c:v>0.106768</c:v>
                </c:pt>
                <c:pt idx="4123">
                  <c:v>0.10678500000000002</c:v>
                </c:pt>
                <c:pt idx="4124">
                  <c:v>0.10681250000000002</c:v>
                </c:pt>
                <c:pt idx="4125">
                  <c:v>0.10683000000000002</c:v>
                </c:pt>
                <c:pt idx="4126">
                  <c:v>0.106812</c:v>
                </c:pt>
                <c:pt idx="4127">
                  <c:v>0.106823</c:v>
                </c:pt>
                <c:pt idx="4128">
                  <c:v>0.10682249999999999</c:v>
                </c:pt>
                <c:pt idx="4129">
                  <c:v>0.10683799999999997</c:v>
                </c:pt>
                <c:pt idx="4130">
                  <c:v>0.10684899999999997</c:v>
                </c:pt>
                <c:pt idx="4131">
                  <c:v>0.10685799999999997</c:v>
                </c:pt>
                <c:pt idx="4132">
                  <c:v>0.10688899999999997</c:v>
                </c:pt>
                <c:pt idx="4133">
                  <c:v>0.10691299999999997</c:v>
                </c:pt>
                <c:pt idx="4134">
                  <c:v>0.10692799999999995</c:v>
                </c:pt>
                <c:pt idx="4135">
                  <c:v>0.10694349999999994</c:v>
                </c:pt>
                <c:pt idx="4136">
                  <c:v>0.10696049999999993</c:v>
                </c:pt>
                <c:pt idx="4137">
                  <c:v>0.10698849999999994</c:v>
                </c:pt>
                <c:pt idx="4138">
                  <c:v>0.10700049999999996</c:v>
                </c:pt>
                <c:pt idx="4139">
                  <c:v>0.10701049999999995</c:v>
                </c:pt>
                <c:pt idx="4140">
                  <c:v>0.10702849999999994</c:v>
                </c:pt>
                <c:pt idx="4141">
                  <c:v>0.10704799999999998</c:v>
                </c:pt>
                <c:pt idx="4142">
                  <c:v>0.10703499999999998</c:v>
                </c:pt>
                <c:pt idx="4143">
                  <c:v>0.10706549999999998</c:v>
                </c:pt>
                <c:pt idx="4144">
                  <c:v>0.107081</c:v>
                </c:pt>
                <c:pt idx="4145">
                  <c:v>0.107081</c:v>
                </c:pt>
                <c:pt idx="4146">
                  <c:v>0.10710949999999998</c:v>
                </c:pt>
                <c:pt idx="4147">
                  <c:v>0.107126</c:v>
                </c:pt>
                <c:pt idx="4148">
                  <c:v>0.10714599999999999</c:v>
                </c:pt>
                <c:pt idx="4149">
                  <c:v>0.10717800000000001</c:v>
                </c:pt>
                <c:pt idx="4150">
                  <c:v>0.10718849999999998</c:v>
                </c:pt>
                <c:pt idx="4151">
                  <c:v>0.10720049999999998</c:v>
                </c:pt>
                <c:pt idx="4152">
                  <c:v>0.10722</c:v>
                </c:pt>
                <c:pt idx="4153">
                  <c:v>0.10724100000000002</c:v>
                </c:pt>
                <c:pt idx="4154">
                  <c:v>0.107256</c:v>
                </c:pt>
                <c:pt idx="4155">
                  <c:v>0.10726500000000001</c:v>
                </c:pt>
                <c:pt idx="4156">
                  <c:v>0.10728050000000003</c:v>
                </c:pt>
                <c:pt idx="4157">
                  <c:v>0.10729400000000004</c:v>
                </c:pt>
                <c:pt idx="4158">
                  <c:v>0.10731600000000004</c:v>
                </c:pt>
                <c:pt idx="4159">
                  <c:v>0.10732700000000003</c:v>
                </c:pt>
                <c:pt idx="4160">
                  <c:v>0.10732050000000003</c:v>
                </c:pt>
                <c:pt idx="4161">
                  <c:v>0.10734200000000003</c:v>
                </c:pt>
                <c:pt idx="4162">
                  <c:v>0.10735100000000002</c:v>
                </c:pt>
                <c:pt idx="4163">
                  <c:v>0.10736050000000003</c:v>
                </c:pt>
                <c:pt idx="4164">
                  <c:v>0.10736599999999999</c:v>
                </c:pt>
                <c:pt idx="4165">
                  <c:v>0.10738199999999999</c:v>
                </c:pt>
                <c:pt idx="4166">
                  <c:v>0.10742049999999999</c:v>
                </c:pt>
                <c:pt idx="4167">
                  <c:v>0.10742449999999998</c:v>
                </c:pt>
                <c:pt idx="4168">
                  <c:v>0.10744349999999997</c:v>
                </c:pt>
                <c:pt idx="4169">
                  <c:v>0.10745399999999998</c:v>
                </c:pt>
                <c:pt idx="4170">
                  <c:v>0.107461</c:v>
                </c:pt>
                <c:pt idx="4171">
                  <c:v>0.10747799999999998</c:v>
                </c:pt>
                <c:pt idx="4172">
                  <c:v>0.10750399999999997</c:v>
                </c:pt>
                <c:pt idx="4173">
                  <c:v>0.10753549999999996</c:v>
                </c:pt>
                <c:pt idx="4174">
                  <c:v>0.10756449999999998</c:v>
                </c:pt>
                <c:pt idx="4175">
                  <c:v>0.10758099999999997</c:v>
                </c:pt>
                <c:pt idx="4176">
                  <c:v>0.10760199999999999</c:v>
                </c:pt>
                <c:pt idx="4177">
                  <c:v>0.1076155</c:v>
                </c:pt>
                <c:pt idx="4178">
                  <c:v>0.10762949999999999</c:v>
                </c:pt>
                <c:pt idx="4179">
                  <c:v>0.10764449999999998</c:v>
                </c:pt>
                <c:pt idx="4180">
                  <c:v>0.10770999999999997</c:v>
                </c:pt>
                <c:pt idx="4181">
                  <c:v>0.10773649999999996</c:v>
                </c:pt>
                <c:pt idx="4182">
                  <c:v>0.10775249999999997</c:v>
                </c:pt>
                <c:pt idx="4183">
                  <c:v>0.10777499999999998</c:v>
                </c:pt>
                <c:pt idx="4184">
                  <c:v>0.10779399999999999</c:v>
                </c:pt>
                <c:pt idx="4185">
                  <c:v>0.10782249999999997</c:v>
                </c:pt>
                <c:pt idx="4186">
                  <c:v>0.10783649999999997</c:v>
                </c:pt>
                <c:pt idx="4187">
                  <c:v>0.10787099999999997</c:v>
                </c:pt>
                <c:pt idx="4188">
                  <c:v>0.10790449999999996</c:v>
                </c:pt>
                <c:pt idx="4189">
                  <c:v>0.10793349999999999</c:v>
                </c:pt>
                <c:pt idx="4190">
                  <c:v>0.10795499999999998</c:v>
                </c:pt>
                <c:pt idx="4191">
                  <c:v>0.10797449999999997</c:v>
                </c:pt>
                <c:pt idx="4192">
                  <c:v>0.10799049999999996</c:v>
                </c:pt>
                <c:pt idx="4193">
                  <c:v>0.10801599999999993</c:v>
                </c:pt>
                <c:pt idx="4194">
                  <c:v>0.10804699999999993</c:v>
                </c:pt>
                <c:pt idx="4195">
                  <c:v>0.10806449999999992</c:v>
                </c:pt>
                <c:pt idx="4196">
                  <c:v>0.10808599999999993</c:v>
                </c:pt>
                <c:pt idx="4197">
                  <c:v>0.10810999999999993</c:v>
                </c:pt>
                <c:pt idx="4198">
                  <c:v>0.10813649999999995</c:v>
                </c:pt>
                <c:pt idx="4199">
                  <c:v>0.10812449999999994</c:v>
                </c:pt>
                <c:pt idx="4200">
                  <c:v>0.10814249999999996</c:v>
                </c:pt>
                <c:pt idx="4201">
                  <c:v>0.10816449999999998</c:v>
                </c:pt>
                <c:pt idx="4202">
                  <c:v>0.10819299999999997</c:v>
                </c:pt>
                <c:pt idx="4203">
                  <c:v>0.10821949999999997</c:v>
                </c:pt>
                <c:pt idx="4204">
                  <c:v>0.10825799999999995</c:v>
                </c:pt>
                <c:pt idx="4205">
                  <c:v>0.10829499999999996</c:v>
                </c:pt>
                <c:pt idx="4206">
                  <c:v>0.10831849999999996</c:v>
                </c:pt>
                <c:pt idx="4207">
                  <c:v>0.10834099999999997</c:v>
                </c:pt>
                <c:pt idx="4208">
                  <c:v>0.10836549999999998</c:v>
                </c:pt>
                <c:pt idx="4209">
                  <c:v>0.10838999999999997</c:v>
                </c:pt>
                <c:pt idx="4210">
                  <c:v>0.10841499999999998</c:v>
                </c:pt>
                <c:pt idx="4211">
                  <c:v>0.10842949999999998</c:v>
                </c:pt>
                <c:pt idx="4212">
                  <c:v>0.10846099999999997</c:v>
                </c:pt>
                <c:pt idx="4213">
                  <c:v>0.10846899999999998</c:v>
                </c:pt>
                <c:pt idx="4214">
                  <c:v>0.1085</c:v>
                </c:pt>
                <c:pt idx="4215">
                  <c:v>0.1085135</c:v>
                </c:pt>
                <c:pt idx="4216">
                  <c:v>0.108539</c:v>
                </c:pt>
                <c:pt idx="4217">
                  <c:v>0.1085455</c:v>
                </c:pt>
                <c:pt idx="4218">
                  <c:v>0.108566</c:v>
                </c:pt>
                <c:pt idx="4219">
                  <c:v>0.108575</c:v>
                </c:pt>
                <c:pt idx="4220">
                  <c:v>0.10858050000000001</c:v>
                </c:pt>
                <c:pt idx="4221">
                  <c:v>0.10859449999999998</c:v>
                </c:pt>
                <c:pt idx="4222">
                  <c:v>0.10860300000000001</c:v>
                </c:pt>
                <c:pt idx="4223">
                  <c:v>0.108612</c:v>
                </c:pt>
                <c:pt idx="4224">
                  <c:v>0.10862249999999998</c:v>
                </c:pt>
                <c:pt idx="4225">
                  <c:v>0.10863249999999997</c:v>
                </c:pt>
                <c:pt idx="4226">
                  <c:v>0.10864349999999998</c:v>
                </c:pt>
                <c:pt idx="4227">
                  <c:v>0.10864449999999998</c:v>
                </c:pt>
                <c:pt idx="4228">
                  <c:v>0.10865449999999997</c:v>
                </c:pt>
                <c:pt idx="4229">
                  <c:v>0.1086685</c:v>
                </c:pt>
                <c:pt idx="4230">
                  <c:v>0.1086775</c:v>
                </c:pt>
                <c:pt idx="4231">
                  <c:v>0.1086815</c:v>
                </c:pt>
                <c:pt idx="4232">
                  <c:v>0.10869699999999999</c:v>
                </c:pt>
                <c:pt idx="4233">
                  <c:v>0.108686</c:v>
                </c:pt>
                <c:pt idx="4234">
                  <c:v>0.10869849999999999</c:v>
                </c:pt>
                <c:pt idx="4235">
                  <c:v>0.10872600000000002</c:v>
                </c:pt>
                <c:pt idx="4236">
                  <c:v>0.10875600000000002</c:v>
                </c:pt>
                <c:pt idx="4237">
                  <c:v>0.10877750000000001</c:v>
                </c:pt>
                <c:pt idx="4238">
                  <c:v>0.108804</c:v>
                </c:pt>
                <c:pt idx="4239">
                  <c:v>0.10882150000000002</c:v>
                </c:pt>
                <c:pt idx="4240">
                  <c:v>0.10885150000000002</c:v>
                </c:pt>
                <c:pt idx="4241">
                  <c:v>0.10888400000000001</c:v>
                </c:pt>
                <c:pt idx="4242">
                  <c:v>0.1089175</c:v>
                </c:pt>
                <c:pt idx="4243">
                  <c:v>0.10895150000000001</c:v>
                </c:pt>
                <c:pt idx="4244">
                  <c:v>0.10898500000000003</c:v>
                </c:pt>
                <c:pt idx="4245">
                  <c:v>0.10900650000000002</c:v>
                </c:pt>
                <c:pt idx="4246">
                  <c:v>0.10904100000000003</c:v>
                </c:pt>
                <c:pt idx="4247">
                  <c:v>0.10907950000000005</c:v>
                </c:pt>
                <c:pt idx="4248">
                  <c:v>0.10910650000000004</c:v>
                </c:pt>
                <c:pt idx="4249">
                  <c:v>0.10912850000000006</c:v>
                </c:pt>
                <c:pt idx="4250">
                  <c:v>0.10914150000000003</c:v>
                </c:pt>
                <c:pt idx="4251">
                  <c:v>0.10913300000000004</c:v>
                </c:pt>
                <c:pt idx="4252">
                  <c:v>0.10915749999999999</c:v>
                </c:pt>
                <c:pt idx="4253">
                  <c:v>0.10914</c:v>
                </c:pt>
                <c:pt idx="4254">
                  <c:v>0.10914149999999999</c:v>
                </c:pt>
                <c:pt idx="4255">
                  <c:v>0.10915649999999998</c:v>
                </c:pt>
                <c:pt idx="4256">
                  <c:v>0.109165</c:v>
                </c:pt>
                <c:pt idx="4257">
                  <c:v>0.10919000000000001</c:v>
                </c:pt>
                <c:pt idx="4258">
                  <c:v>0.109213</c:v>
                </c:pt>
                <c:pt idx="4259">
                  <c:v>0.10922799999999999</c:v>
                </c:pt>
                <c:pt idx="4260">
                  <c:v>0.10924299999999999</c:v>
                </c:pt>
                <c:pt idx="4261">
                  <c:v>0.10926299999999997</c:v>
                </c:pt>
                <c:pt idx="4262">
                  <c:v>0.10928849999999997</c:v>
                </c:pt>
                <c:pt idx="4263">
                  <c:v>0.10930299999999996</c:v>
                </c:pt>
                <c:pt idx="4264">
                  <c:v>0.10932899999999995</c:v>
                </c:pt>
                <c:pt idx="4265">
                  <c:v>0.10934649999999994</c:v>
                </c:pt>
                <c:pt idx="4266">
                  <c:v>0.10935899999999994</c:v>
                </c:pt>
                <c:pt idx="4267">
                  <c:v>0.10938399999999994</c:v>
                </c:pt>
                <c:pt idx="4268">
                  <c:v>0.10940649999999995</c:v>
                </c:pt>
                <c:pt idx="4269">
                  <c:v>0.10942299999999994</c:v>
                </c:pt>
                <c:pt idx="4270">
                  <c:v>0.10943399999999995</c:v>
                </c:pt>
                <c:pt idx="4271">
                  <c:v>0.10945199999999997</c:v>
                </c:pt>
                <c:pt idx="4272">
                  <c:v>0.10947299999999997</c:v>
                </c:pt>
                <c:pt idx="4273">
                  <c:v>0.10948849999999996</c:v>
                </c:pt>
                <c:pt idx="4274">
                  <c:v>0.10950849999999997</c:v>
                </c:pt>
                <c:pt idx="4275">
                  <c:v>0.10952499999999996</c:v>
                </c:pt>
                <c:pt idx="4276">
                  <c:v>0.10954999999999995</c:v>
                </c:pt>
                <c:pt idx="4277">
                  <c:v>0.10957199999999996</c:v>
                </c:pt>
                <c:pt idx="4278">
                  <c:v>0.10959249999999995</c:v>
                </c:pt>
                <c:pt idx="4279">
                  <c:v>0.10961349999999995</c:v>
                </c:pt>
                <c:pt idx="4280">
                  <c:v>0.10964249999999996</c:v>
                </c:pt>
                <c:pt idx="4281">
                  <c:v>0.10966199999999997</c:v>
                </c:pt>
                <c:pt idx="4282">
                  <c:v>0.10967699999999997</c:v>
                </c:pt>
                <c:pt idx="4283">
                  <c:v>0.10970299999999997</c:v>
                </c:pt>
                <c:pt idx="4284">
                  <c:v>0.10972549999999996</c:v>
                </c:pt>
                <c:pt idx="4285">
                  <c:v>0.10975599999999998</c:v>
                </c:pt>
                <c:pt idx="4286">
                  <c:v>0.10977599999999998</c:v>
                </c:pt>
                <c:pt idx="4287">
                  <c:v>0.10980699999999999</c:v>
                </c:pt>
                <c:pt idx="4288">
                  <c:v>0.10982049999999999</c:v>
                </c:pt>
                <c:pt idx="4289">
                  <c:v>0.10982799999999995</c:v>
                </c:pt>
                <c:pt idx="4290">
                  <c:v>0.10984999999999999</c:v>
                </c:pt>
                <c:pt idx="4291">
                  <c:v>0.10986299999999999</c:v>
                </c:pt>
                <c:pt idx="4292">
                  <c:v>0.10987949999999998</c:v>
                </c:pt>
                <c:pt idx="4293">
                  <c:v>0.10989399999999998</c:v>
                </c:pt>
                <c:pt idx="4294">
                  <c:v>0.10991349999999998</c:v>
                </c:pt>
                <c:pt idx="4295">
                  <c:v>0.10991149999999998</c:v>
                </c:pt>
                <c:pt idx="4296">
                  <c:v>0.10993349999999999</c:v>
                </c:pt>
                <c:pt idx="4297">
                  <c:v>0.1099615</c:v>
                </c:pt>
                <c:pt idx="4298">
                  <c:v>0.10996750000000001</c:v>
                </c:pt>
                <c:pt idx="4299">
                  <c:v>0.10997999999999999</c:v>
                </c:pt>
                <c:pt idx="4300">
                  <c:v>0.10998849999999999</c:v>
                </c:pt>
                <c:pt idx="4301">
                  <c:v>0.109996</c:v>
                </c:pt>
                <c:pt idx="4302">
                  <c:v>0.11000049999999999</c:v>
                </c:pt>
                <c:pt idx="4303">
                  <c:v>0.11002049999999999</c:v>
                </c:pt>
                <c:pt idx="4304">
                  <c:v>0.11003649999999998</c:v>
                </c:pt>
                <c:pt idx="4305">
                  <c:v>0.11004399999999999</c:v>
                </c:pt>
                <c:pt idx="4306">
                  <c:v>0.11004750000000002</c:v>
                </c:pt>
                <c:pt idx="4307">
                  <c:v>0.11005500000000001</c:v>
                </c:pt>
                <c:pt idx="4308">
                  <c:v>0.11006850000000001</c:v>
                </c:pt>
                <c:pt idx="4309">
                  <c:v>0.11007749999999999</c:v>
                </c:pt>
                <c:pt idx="4310">
                  <c:v>0.11008600000000002</c:v>
                </c:pt>
                <c:pt idx="4311">
                  <c:v>0.11010250000000003</c:v>
                </c:pt>
                <c:pt idx="4312">
                  <c:v>0.110121</c:v>
                </c:pt>
                <c:pt idx="4313">
                  <c:v>0.1101285</c:v>
                </c:pt>
                <c:pt idx="4314">
                  <c:v>0.11013700000000001</c:v>
                </c:pt>
                <c:pt idx="4315">
                  <c:v>0.11015100000000003</c:v>
                </c:pt>
                <c:pt idx="4316">
                  <c:v>0.11016950000000003</c:v>
                </c:pt>
                <c:pt idx="4317">
                  <c:v>0.11017600000000004</c:v>
                </c:pt>
                <c:pt idx="4318">
                  <c:v>0.11019100000000004</c:v>
                </c:pt>
                <c:pt idx="4319">
                  <c:v>0.11020400000000002</c:v>
                </c:pt>
                <c:pt idx="4320">
                  <c:v>0.110221</c:v>
                </c:pt>
                <c:pt idx="4321">
                  <c:v>0.11022999999999999</c:v>
                </c:pt>
                <c:pt idx="4322">
                  <c:v>0.110238</c:v>
                </c:pt>
                <c:pt idx="4323">
                  <c:v>0.11025349999999999</c:v>
                </c:pt>
                <c:pt idx="4324">
                  <c:v>0.11025299999999998</c:v>
                </c:pt>
                <c:pt idx="4325">
                  <c:v>0.11027099999999997</c:v>
                </c:pt>
                <c:pt idx="4326">
                  <c:v>0.11028899999999998</c:v>
                </c:pt>
                <c:pt idx="4327">
                  <c:v>0.11031249999999997</c:v>
                </c:pt>
                <c:pt idx="4328">
                  <c:v>0.11033099999999996</c:v>
                </c:pt>
                <c:pt idx="4329">
                  <c:v>0.11034899999999999</c:v>
                </c:pt>
                <c:pt idx="4330">
                  <c:v>0.11036199999999997</c:v>
                </c:pt>
                <c:pt idx="4331">
                  <c:v>0.11038200000000002</c:v>
                </c:pt>
                <c:pt idx="4332">
                  <c:v>0.11038799999999999</c:v>
                </c:pt>
                <c:pt idx="4333">
                  <c:v>0.11040199999999999</c:v>
                </c:pt>
                <c:pt idx="4334">
                  <c:v>0.11042400000000001</c:v>
                </c:pt>
                <c:pt idx="4335">
                  <c:v>0.11044799999999999</c:v>
                </c:pt>
                <c:pt idx="4336">
                  <c:v>0.11046299999999999</c:v>
                </c:pt>
                <c:pt idx="4337">
                  <c:v>0.11047000000000001</c:v>
                </c:pt>
                <c:pt idx="4338">
                  <c:v>0.11049800000000001</c:v>
                </c:pt>
                <c:pt idx="4339">
                  <c:v>0.11051650000000002</c:v>
                </c:pt>
                <c:pt idx="4340">
                  <c:v>0.1105295</c:v>
                </c:pt>
                <c:pt idx="4341">
                  <c:v>0.11054299999999997</c:v>
                </c:pt>
                <c:pt idx="4342">
                  <c:v>0.11057449999999999</c:v>
                </c:pt>
                <c:pt idx="4343">
                  <c:v>0.11059049999999998</c:v>
                </c:pt>
                <c:pt idx="4344">
                  <c:v>0.11061299999999999</c:v>
                </c:pt>
                <c:pt idx="4345">
                  <c:v>0.11063099999999997</c:v>
                </c:pt>
                <c:pt idx="4346">
                  <c:v>0.11063849999999997</c:v>
                </c:pt>
                <c:pt idx="4347">
                  <c:v>0.11065849999999999</c:v>
                </c:pt>
                <c:pt idx="4348">
                  <c:v>0.11067649999999997</c:v>
                </c:pt>
                <c:pt idx="4349">
                  <c:v>0.11069249999999997</c:v>
                </c:pt>
                <c:pt idx="4350">
                  <c:v>0.11070849999999996</c:v>
                </c:pt>
                <c:pt idx="4351">
                  <c:v>0.11072799999999998</c:v>
                </c:pt>
                <c:pt idx="4352">
                  <c:v>0.11073449999999997</c:v>
                </c:pt>
                <c:pt idx="4353">
                  <c:v>0.11074949999999997</c:v>
                </c:pt>
                <c:pt idx="4354">
                  <c:v>0.11076499999999997</c:v>
                </c:pt>
                <c:pt idx="4355">
                  <c:v>0.11077599999999997</c:v>
                </c:pt>
                <c:pt idx="4356">
                  <c:v>0.11079599999999998</c:v>
                </c:pt>
                <c:pt idx="4357">
                  <c:v>0.11080399999999996</c:v>
                </c:pt>
                <c:pt idx="4358">
                  <c:v>0.11081049999999998</c:v>
                </c:pt>
                <c:pt idx="4359">
                  <c:v>0.11082349999999996</c:v>
                </c:pt>
                <c:pt idx="4360">
                  <c:v>0.11082599999999995</c:v>
                </c:pt>
                <c:pt idx="4361">
                  <c:v>0.11083849999999996</c:v>
                </c:pt>
                <c:pt idx="4362">
                  <c:v>0.11085999999999997</c:v>
                </c:pt>
                <c:pt idx="4363">
                  <c:v>0.11087699999999996</c:v>
                </c:pt>
                <c:pt idx="4364">
                  <c:v>0.11089499999999995</c:v>
                </c:pt>
                <c:pt idx="4365">
                  <c:v>0.11091299999999997</c:v>
                </c:pt>
                <c:pt idx="4366">
                  <c:v>0.11092899999999997</c:v>
                </c:pt>
                <c:pt idx="4367">
                  <c:v>0.11096299999999996</c:v>
                </c:pt>
                <c:pt idx="4368">
                  <c:v>0.11098249999999998</c:v>
                </c:pt>
                <c:pt idx="4369">
                  <c:v>0.11099999999999997</c:v>
                </c:pt>
                <c:pt idx="4370">
                  <c:v>0.11101799999999998</c:v>
                </c:pt>
                <c:pt idx="4371">
                  <c:v>0.11104649999999996</c:v>
                </c:pt>
                <c:pt idx="4372">
                  <c:v>0.11105449999999997</c:v>
                </c:pt>
                <c:pt idx="4373">
                  <c:v>0.11108649999999999</c:v>
                </c:pt>
                <c:pt idx="4374">
                  <c:v>0.11110249999999997</c:v>
                </c:pt>
                <c:pt idx="4375">
                  <c:v>0.11113199999999997</c:v>
                </c:pt>
                <c:pt idx="4376">
                  <c:v>0.11115249999999997</c:v>
                </c:pt>
                <c:pt idx="4377">
                  <c:v>0.11116499999999999</c:v>
                </c:pt>
                <c:pt idx="4378">
                  <c:v>0.11118699999999997</c:v>
                </c:pt>
                <c:pt idx="4379">
                  <c:v>0.11120049999999995</c:v>
                </c:pt>
                <c:pt idx="4380">
                  <c:v>0.11121099999999995</c:v>
                </c:pt>
                <c:pt idx="4381">
                  <c:v>0.11122099999999996</c:v>
                </c:pt>
                <c:pt idx="4382">
                  <c:v>0.11123199999999997</c:v>
                </c:pt>
                <c:pt idx="4383">
                  <c:v>0.11125999999999997</c:v>
                </c:pt>
                <c:pt idx="4384">
                  <c:v>0.11127749999999999</c:v>
                </c:pt>
                <c:pt idx="4385">
                  <c:v>0.11129299999999998</c:v>
                </c:pt>
                <c:pt idx="4386">
                  <c:v>0.11130999999999998</c:v>
                </c:pt>
                <c:pt idx="4387">
                  <c:v>0.11130449999999997</c:v>
                </c:pt>
                <c:pt idx="4388">
                  <c:v>0.11131849999999996</c:v>
                </c:pt>
                <c:pt idx="4389">
                  <c:v>0.11132499999999997</c:v>
                </c:pt>
                <c:pt idx="4390">
                  <c:v>0.11137449999999997</c:v>
                </c:pt>
                <c:pt idx="4391">
                  <c:v>0.11139149999999998</c:v>
                </c:pt>
                <c:pt idx="4392">
                  <c:v>0.11140850000000001</c:v>
                </c:pt>
                <c:pt idx="4393">
                  <c:v>0.11142049999999999</c:v>
                </c:pt>
                <c:pt idx="4394">
                  <c:v>0.111415</c:v>
                </c:pt>
                <c:pt idx="4395">
                  <c:v>0.11140700000000001</c:v>
                </c:pt>
                <c:pt idx="4396">
                  <c:v>0.11141450000000003</c:v>
                </c:pt>
                <c:pt idx="4397">
                  <c:v>0.11141900000000003</c:v>
                </c:pt>
                <c:pt idx="4398">
                  <c:v>0.11142500000000002</c:v>
                </c:pt>
                <c:pt idx="4399">
                  <c:v>0.1114005</c:v>
                </c:pt>
                <c:pt idx="4400">
                  <c:v>0.11140100000000003</c:v>
                </c:pt>
                <c:pt idx="4401">
                  <c:v>0.11140600000000001</c:v>
                </c:pt>
                <c:pt idx="4402">
                  <c:v>0.11139700000000001</c:v>
                </c:pt>
                <c:pt idx="4403">
                  <c:v>0.11140450000000003</c:v>
                </c:pt>
                <c:pt idx="4404">
                  <c:v>0.11140600000000005</c:v>
                </c:pt>
                <c:pt idx="4405">
                  <c:v>0.11138350000000004</c:v>
                </c:pt>
                <c:pt idx="4406">
                  <c:v>0.11138800000000003</c:v>
                </c:pt>
                <c:pt idx="4407">
                  <c:v>0.11138950000000003</c:v>
                </c:pt>
                <c:pt idx="4408">
                  <c:v>0.11139150000000003</c:v>
                </c:pt>
                <c:pt idx="4409">
                  <c:v>0.11139650000000001</c:v>
                </c:pt>
                <c:pt idx="4410">
                  <c:v>0.11141250000000003</c:v>
                </c:pt>
                <c:pt idx="4411">
                  <c:v>0.11142600000000005</c:v>
                </c:pt>
                <c:pt idx="4412">
                  <c:v>0.11142800000000004</c:v>
                </c:pt>
                <c:pt idx="4413">
                  <c:v>0.11145550000000005</c:v>
                </c:pt>
                <c:pt idx="4414">
                  <c:v>0.11145100000000006</c:v>
                </c:pt>
                <c:pt idx="4415">
                  <c:v>0.11144550000000007</c:v>
                </c:pt>
                <c:pt idx="4416">
                  <c:v>0.11144800000000007</c:v>
                </c:pt>
                <c:pt idx="4417">
                  <c:v>0.11146450000000006</c:v>
                </c:pt>
                <c:pt idx="4418">
                  <c:v>0.11147600000000008</c:v>
                </c:pt>
                <c:pt idx="4419">
                  <c:v>0.11151800000000009</c:v>
                </c:pt>
                <c:pt idx="4420">
                  <c:v>0.1115435000000001</c:v>
                </c:pt>
                <c:pt idx="4421">
                  <c:v>0.11155450000000008</c:v>
                </c:pt>
                <c:pt idx="4422">
                  <c:v>0.11157000000000009</c:v>
                </c:pt>
                <c:pt idx="4423">
                  <c:v>0.1115835000000001</c:v>
                </c:pt>
                <c:pt idx="4424">
                  <c:v>0.1116025000000001</c:v>
                </c:pt>
                <c:pt idx="4425">
                  <c:v>0.11163400000000008</c:v>
                </c:pt>
                <c:pt idx="4426">
                  <c:v>0.11164350000000008</c:v>
                </c:pt>
                <c:pt idx="4427">
                  <c:v>0.11166300000000011</c:v>
                </c:pt>
                <c:pt idx="4428">
                  <c:v>0.11167500000000011</c:v>
                </c:pt>
                <c:pt idx="4429">
                  <c:v>0.11169250000000011</c:v>
                </c:pt>
                <c:pt idx="4430">
                  <c:v>0.1117080000000001</c:v>
                </c:pt>
                <c:pt idx="4431">
                  <c:v>0.1117205000000001</c:v>
                </c:pt>
                <c:pt idx="4432">
                  <c:v>0.1117235000000001</c:v>
                </c:pt>
                <c:pt idx="4433">
                  <c:v>0.11173200000000011</c:v>
                </c:pt>
                <c:pt idx="4434">
                  <c:v>0.1117395000000001</c:v>
                </c:pt>
                <c:pt idx="4435">
                  <c:v>0.11173350000000014</c:v>
                </c:pt>
                <c:pt idx="4436">
                  <c:v>0.11176150000000012</c:v>
                </c:pt>
                <c:pt idx="4437">
                  <c:v>0.11176150000000012</c:v>
                </c:pt>
                <c:pt idx="4438">
                  <c:v>0.11177350000000011</c:v>
                </c:pt>
                <c:pt idx="4439">
                  <c:v>0.11179050000000011</c:v>
                </c:pt>
                <c:pt idx="4440">
                  <c:v>0.11180000000000011</c:v>
                </c:pt>
                <c:pt idx="4441">
                  <c:v>0.1118070000000001</c:v>
                </c:pt>
                <c:pt idx="4442">
                  <c:v>0.11181550000000011</c:v>
                </c:pt>
                <c:pt idx="4443">
                  <c:v>0.11180900000000012</c:v>
                </c:pt>
                <c:pt idx="4444">
                  <c:v>0.1118100000000001</c:v>
                </c:pt>
                <c:pt idx="4445">
                  <c:v>0.11181900000000007</c:v>
                </c:pt>
                <c:pt idx="4446">
                  <c:v>0.11181300000000008</c:v>
                </c:pt>
                <c:pt idx="4447">
                  <c:v>0.11180800000000007</c:v>
                </c:pt>
                <c:pt idx="4448">
                  <c:v>0.11180500000000006</c:v>
                </c:pt>
                <c:pt idx="4449">
                  <c:v>0.11180300000000006</c:v>
                </c:pt>
                <c:pt idx="4450">
                  <c:v>0.11180800000000007</c:v>
                </c:pt>
                <c:pt idx="4451">
                  <c:v>0.11183650000000006</c:v>
                </c:pt>
                <c:pt idx="4452">
                  <c:v>0.11184500000000006</c:v>
                </c:pt>
                <c:pt idx="4453">
                  <c:v>0.11186000000000006</c:v>
                </c:pt>
                <c:pt idx="4454">
                  <c:v>0.11189650000000005</c:v>
                </c:pt>
                <c:pt idx="4455">
                  <c:v>0.11190000000000005</c:v>
                </c:pt>
                <c:pt idx="4456">
                  <c:v>0.11192200000000005</c:v>
                </c:pt>
                <c:pt idx="4457">
                  <c:v>0.11189650000000004</c:v>
                </c:pt>
                <c:pt idx="4458">
                  <c:v>0.11190350000000004</c:v>
                </c:pt>
                <c:pt idx="4459">
                  <c:v>0.11191550000000004</c:v>
                </c:pt>
                <c:pt idx="4460">
                  <c:v>0.11191750000000004</c:v>
                </c:pt>
                <c:pt idx="4461">
                  <c:v>0.11191300000000004</c:v>
                </c:pt>
                <c:pt idx="4462">
                  <c:v>0.11192150000000005</c:v>
                </c:pt>
                <c:pt idx="4463">
                  <c:v>0.11193650000000005</c:v>
                </c:pt>
                <c:pt idx="4464">
                  <c:v>0.11195050000000005</c:v>
                </c:pt>
                <c:pt idx="4465">
                  <c:v>0.11194350000000006</c:v>
                </c:pt>
                <c:pt idx="4466">
                  <c:v>0.11196550000000005</c:v>
                </c:pt>
                <c:pt idx="4467">
                  <c:v>0.11198000000000005</c:v>
                </c:pt>
                <c:pt idx="4468">
                  <c:v>0.11199850000000006</c:v>
                </c:pt>
                <c:pt idx="4469">
                  <c:v>0.11207000000000006</c:v>
                </c:pt>
                <c:pt idx="4470">
                  <c:v>0.11209700000000003</c:v>
                </c:pt>
                <c:pt idx="4471">
                  <c:v>0.11212250000000003</c:v>
                </c:pt>
                <c:pt idx="4472">
                  <c:v>0.11214700000000004</c:v>
                </c:pt>
                <c:pt idx="4473">
                  <c:v>0.11218750000000004</c:v>
                </c:pt>
                <c:pt idx="4474">
                  <c:v>0.11220600000000004</c:v>
                </c:pt>
                <c:pt idx="4475">
                  <c:v>0.11223000000000004</c:v>
                </c:pt>
                <c:pt idx="4476">
                  <c:v>0.11224950000000003</c:v>
                </c:pt>
                <c:pt idx="4477">
                  <c:v>0.11226100000000004</c:v>
                </c:pt>
                <c:pt idx="4478">
                  <c:v>0.11229250000000005</c:v>
                </c:pt>
                <c:pt idx="4479">
                  <c:v>0.11231700000000004</c:v>
                </c:pt>
                <c:pt idx="4480">
                  <c:v>0.11234300000000003</c:v>
                </c:pt>
                <c:pt idx="4481">
                  <c:v>0.11240350000000002</c:v>
                </c:pt>
                <c:pt idx="4482">
                  <c:v>0.11244199999999999</c:v>
                </c:pt>
                <c:pt idx="4483">
                  <c:v>0.1124645</c:v>
                </c:pt>
                <c:pt idx="4484">
                  <c:v>0.11247799999999998</c:v>
                </c:pt>
                <c:pt idx="4485">
                  <c:v>0.112495</c:v>
                </c:pt>
                <c:pt idx="4486">
                  <c:v>0.11251549999999998</c:v>
                </c:pt>
                <c:pt idx="4487">
                  <c:v>0.11251299999999999</c:v>
                </c:pt>
                <c:pt idx="4488">
                  <c:v>0.11254749999999998</c:v>
                </c:pt>
                <c:pt idx="4489">
                  <c:v>0.11257999999999999</c:v>
                </c:pt>
                <c:pt idx="4490">
                  <c:v>0.11264549999999998</c:v>
                </c:pt>
                <c:pt idx="4491">
                  <c:v>0.11266699999999999</c:v>
                </c:pt>
                <c:pt idx="4492">
                  <c:v>0.11273149999999997</c:v>
                </c:pt>
                <c:pt idx="4493">
                  <c:v>0.11275549999999997</c:v>
                </c:pt>
                <c:pt idx="4494">
                  <c:v>0.11275899999999997</c:v>
                </c:pt>
                <c:pt idx="4495">
                  <c:v>0.11279149999999996</c:v>
                </c:pt>
                <c:pt idx="4496">
                  <c:v>0.11281899999999996</c:v>
                </c:pt>
                <c:pt idx="4497">
                  <c:v>0.11284149999999998</c:v>
                </c:pt>
                <c:pt idx="4498">
                  <c:v>0.11287899999999999</c:v>
                </c:pt>
                <c:pt idx="4499">
                  <c:v>0.11288799999999999</c:v>
                </c:pt>
                <c:pt idx="4500">
                  <c:v>0.11292799999999997</c:v>
                </c:pt>
                <c:pt idx="4501">
                  <c:v>0.112965</c:v>
                </c:pt>
                <c:pt idx="4502">
                  <c:v>0.112996</c:v>
                </c:pt>
                <c:pt idx="4503">
                  <c:v>0.11302749999999998</c:v>
                </c:pt>
                <c:pt idx="4504">
                  <c:v>0.11305849999999998</c:v>
                </c:pt>
                <c:pt idx="4505">
                  <c:v>0.11308849999999999</c:v>
                </c:pt>
                <c:pt idx="4506">
                  <c:v>0.11310499999999997</c:v>
                </c:pt>
                <c:pt idx="4507">
                  <c:v>0.11314099999999998</c:v>
                </c:pt>
                <c:pt idx="4508">
                  <c:v>0.11316649999999998</c:v>
                </c:pt>
                <c:pt idx="4509">
                  <c:v>0.11319549999999998</c:v>
                </c:pt>
                <c:pt idx="4510">
                  <c:v>0.11322699999999995</c:v>
                </c:pt>
                <c:pt idx="4511">
                  <c:v>0.11326949999999997</c:v>
                </c:pt>
                <c:pt idx="4512">
                  <c:v>0.11330249999999996</c:v>
                </c:pt>
                <c:pt idx="4513">
                  <c:v>0.11334299999999993</c:v>
                </c:pt>
                <c:pt idx="4514">
                  <c:v>0.11337799999999994</c:v>
                </c:pt>
                <c:pt idx="4515">
                  <c:v>0.11339849999999993</c:v>
                </c:pt>
                <c:pt idx="4516">
                  <c:v>0.11343399999999994</c:v>
                </c:pt>
                <c:pt idx="4517">
                  <c:v>0.11346299999999994</c:v>
                </c:pt>
                <c:pt idx="4518">
                  <c:v>0.11351449999999992</c:v>
                </c:pt>
                <c:pt idx="4519">
                  <c:v>0.11355699999999995</c:v>
                </c:pt>
                <c:pt idx="4520">
                  <c:v>0.11354999999999997</c:v>
                </c:pt>
                <c:pt idx="4521">
                  <c:v>0.11358949999999997</c:v>
                </c:pt>
                <c:pt idx="4522">
                  <c:v>0.11362099999999996</c:v>
                </c:pt>
                <c:pt idx="4523">
                  <c:v>0.11365899999999994</c:v>
                </c:pt>
                <c:pt idx="4524">
                  <c:v>0.11370349999999994</c:v>
                </c:pt>
                <c:pt idx="4525">
                  <c:v>0.11373399999999995</c:v>
                </c:pt>
                <c:pt idx="4526">
                  <c:v>0.11376299999999995</c:v>
                </c:pt>
                <c:pt idx="4527">
                  <c:v>0.11379399999999996</c:v>
                </c:pt>
                <c:pt idx="4528">
                  <c:v>0.11382449999999997</c:v>
                </c:pt>
                <c:pt idx="4529">
                  <c:v>0.11385649999999997</c:v>
                </c:pt>
                <c:pt idx="4530">
                  <c:v>0.11389999999999997</c:v>
                </c:pt>
                <c:pt idx="4531">
                  <c:v>0.11394049999999999</c:v>
                </c:pt>
                <c:pt idx="4532">
                  <c:v>0.11398049999999996</c:v>
                </c:pt>
                <c:pt idx="4533">
                  <c:v>0.11401249999999996</c:v>
                </c:pt>
                <c:pt idx="4534">
                  <c:v>0.11403799999999993</c:v>
                </c:pt>
                <c:pt idx="4535">
                  <c:v>0.11406049999999994</c:v>
                </c:pt>
                <c:pt idx="4536">
                  <c:v>0.11408349999999993</c:v>
                </c:pt>
                <c:pt idx="4537">
                  <c:v>0.11410999999999995</c:v>
                </c:pt>
                <c:pt idx="4538">
                  <c:v>0.11413149999999994</c:v>
                </c:pt>
                <c:pt idx="4539">
                  <c:v>0.11416799999999995</c:v>
                </c:pt>
                <c:pt idx="4540">
                  <c:v>0.11419399999999995</c:v>
                </c:pt>
                <c:pt idx="4541">
                  <c:v>0.11421949999999996</c:v>
                </c:pt>
                <c:pt idx="4542">
                  <c:v>0.11424099999999998</c:v>
                </c:pt>
                <c:pt idx="4543">
                  <c:v>0.11428699999999997</c:v>
                </c:pt>
                <c:pt idx="4544">
                  <c:v>0.11430149999999997</c:v>
                </c:pt>
                <c:pt idx="4545">
                  <c:v>0.11433699999999997</c:v>
                </c:pt>
                <c:pt idx="4546">
                  <c:v>0.11439199999999998</c:v>
                </c:pt>
                <c:pt idx="4547">
                  <c:v>0.11442349999999997</c:v>
                </c:pt>
                <c:pt idx="4548">
                  <c:v>0.11444199999999999</c:v>
                </c:pt>
                <c:pt idx="4549">
                  <c:v>0.11446399999999998</c:v>
                </c:pt>
                <c:pt idx="4550">
                  <c:v>0.11448449999999998</c:v>
                </c:pt>
                <c:pt idx="4551">
                  <c:v>0.11451899999999997</c:v>
                </c:pt>
                <c:pt idx="4552">
                  <c:v>0.11455649999999996</c:v>
                </c:pt>
                <c:pt idx="4553">
                  <c:v>0.11458699999999998</c:v>
                </c:pt>
                <c:pt idx="4554">
                  <c:v>0.11462</c:v>
                </c:pt>
                <c:pt idx="4555">
                  <c:v>0.11466299999999999</c:v>
                </c:pt>
                <c:pt idx="4556">
                  <c:v>0.11469999999999998</c:v>
                </c:pt>
                <c:pt idx="4557">
                  <c:v>0.1147405</c:v>
                </c:pt>
                <c:pt idx="4558">
                  <c:v>0.114785</c:v>
                </c:pt>
                <c:pt idx="4559">
                  <c:v>0.11482449999999998</c:v>
                </c:pt>
                <c:pt idx="4560">
                  <c:v>0.11487399999999999</c:v>
                </c:pt>
                <c:pt idx="4561">
                  <c:v>0.11491849999999999</c:v>
                </c:pt>
                <c:pt idx="4562">
                  <c:v>0.114956</c:v>
                </c:pt>
                <c:pt idx="4563">
                  <c:v>0.114995</c:v>
                </c:pt>
                <c:pt idx="4564">
                  <c:v>0.11505549999999999</c:v>
                </c:pt>
                <c:pt idx="4565">
                  <c:v>0.11508850000000001</c:v>
                </c:pt>
                <c:pt idx="4566">
                  <c:v>0.11513600000000002</c:v>
                </c:pt>
                <c:pt idx="4567">
                  <c:v>0.11516900000000004</c:v>
                </c:pt>
                <c:pt idx="4568">
                  <c:v>0.11520150000000003</c:v>
                </c:pt>
                <c:pt idx="4569">
                  <c:v>0.11522850000000001</c:v>
                </c:pt>
                <c:pt idx="4570">
                  <c:v>0.11528700000000004</c:v>
                </c:pt>
                <c:pt idx="4571">
                  <c:v>0.11531100000000004</c:v>
                </c:pt>
                <c:pt idx="4572">
                  <c:v>0.11535500000000004</c:v>
                </c:pt>
                <c:pt idx="4573">
                  <c:v>0.11537700000000006</c:v>
                </c:pt>
                <c:pt idx="4574">
                  <c:v>0.11541350000000007</c:v>
                </c:pt>
                <c:pt idx="4575">
                  <c:v>0.11543050000000006</c:v>
                </c:pt>
                <c:pt idx="4576">
                  <c:v>0.11545750000000009</c:v>
                </c:pt>
                <c:pt idx="4577">
                  <c:v>0.11549450000000007</c:v>
                </c:pt>
                <c:pt idx="4578">
                  <c:v>0.11552650000000007</c:v>
                </c:pt>
                <c:pt idx="4579">
                  <c:v>0.11556100000000007</c:v>
                </c:pt>
                <c:pt idx="4580">
                  <c:v>0.11560200000000005</c:v>
                </c:pt>
                <c:pt idx="4581">
                  <c:v>0.11563500000000007</c:v>
                </c:pt>
                <c:pt idx="4582">
                  <c:v>0.11566950000000005</c:v>
                </c:pt>
                <c:pt idx="4583">
                  <c:v>0.11570250000000007</c:v>
                </c:pt>
                <c:pt idx="4584">
                  <c:v>0.11574250000000007</c:v>
                </c:pt>
                <c:pt idx="4585">
                  <c:v>0.11576600000000006</c:v>
                </c:pt>
                <c:pt idx="4586">
                  <c:v>0.11578850000000009</c:v>
                </c:pt>
                <c:pt idx="4587">
                  <c:v>0.11582550000000007</c:v>
                </c:pt>
                <c:pt idx="4588">
                  <c:v>0.11585000000000008</c:v>
                </c:pt>
                <c:pt idx="4589">
                  <c:v>0.11588900000000008</c:v>
                </c:pt>
                <c:pt idx="4590">
                  <c:v>0.11588650000000006</c:v>
                </c:pt>
                <c:pt idx="4591">
                  <c:v>0.11591550000000005</c:v>
                </c:pt>
                <c:pt idx="4592">
                  <c:v>0.11594950000000007</c:v>
                </c:pt>
                <c:pt idx="4593">
                  <c:v>0.11598450000000007</c:v>
                </c:pt>
                <c:pt idx="4594">
                  <c:v>0.11602600000000006</c:v>
                </c:pt>
                <c:pt idx="4595">
                  <c:v>0.11608450000000009</c:v>
                </c:pt>
                <c:pt idx="4596">
                  <c:v>0.11612900000000007</c:v>
                </c:pt>
                <c:pt idx="4597">
                  <c:v>0.11616450000000007</c:v>
                </c:pt>
                <c:pt idx="4598">
                  <c:v>0.11619850000000008</c:v>
                </c:pt>
                <c:pt idx="4599">
                  <c:v>0.11626700000000008</c:v>
                </c:pt>
                <c:pt idx="4600">
                  <c:v>0.11630450000000007</c:v>
                </c:pt>
                <c:pt idx="4601">
                  <c:v>0.1163405000000001</c:v>
                </c:pt>
                <c:pt idx="4602">
                  <c:v>0.11639650000000008</c:v>
                </c:pt>
                <c:pt idx="4603">
                  <c:v>0.11644050000000009</c:v>
                </c:pt>
                <c:pt idx="4604">
                  <c:v>0.11646250000000009</c:v>
                </c:pt>
                <c:pt idx="4605">
                  <c:v>0.11653050000000009</c:v>
                </c:pt>
                <c:pt idx="4606">
                  <c:v>0.11657200000000011</c:v>
                </c:pt>
                <c:pt idx="4607">
                  <c:v>0.11660850000000009</c:v>
                </c:pt>
                <c:pt idx="4608">
                  <c:v>0.1166590000000001</c:v>
                </c:pt>
                <c:pt idx="4609">
                  <c:v>0.1167020000000001</c:v>
                </c:pt>
                <c:pt idx="4610">
                  <c:v>0.11674050000000009</c:v>
                </c:pt>
                <c:pt idx="4611">
                  <c:v>0.1167880000000001</c:v>
                </c:pt>
                <c:pt idx="4612">
                  <c:v>0.11683400000000009</c:v>
                </c:pt>
                <c:pt idx="4613">
                  <c:v>0.11685400000000012</c:v>
                </c:pt>
                <c:pt idx="4614">
                  <c:v>0.11690000000000014</c:v>
                </c:pt>
                <c:pt idx="4615">
                  <c:v>0.11696450000000011</c:v>
                </c:pt>
                <c:pt idx="4616">
                  <c:v>0.11701050000000009</c:v>
                </c:pt>
                <c:pt idx="4617">
                  <c:v>0.1170560000000001</c:v>
                </c:pt>
                <c:pt idx="4618">
                  <c:v>0.11709400000000009</c:v>
                </c:pt>
                <c:pt idx="4619">
                  <c:v>0.11710950000000009</c:v>
                </c:pt>
                <c:pt idx="4620">
                  <c:v>0.1171465000000001</c:v>
                </c:pt>
                <c:pt idx="4621">
                  <c:v>0.11718400000000008</c:v>
                </c:pt>
                <c:pt idx="4622">
                  <c:v>0.1172200000000001</c:v>
                </c:pt>
                <c:pt idx="4623">
                  <c:v>0.1172575000000001</c:v>
                </c:pt>
                <c:pt idx="4624">
                  <c:v>0.1172905000000001</c:v>
                </c:pt>
                <c:pt idx="4625">
                  <c:v>0.1173140000000001</c:v>
                </c:pt>
                <c:pt idx="4626">
                  <c:v>0.11735000000000008</c:v>
                </c:pt>
                <c:pt idx="4627">
                  <c:v>0.11737850000000009</c:v>
                </c:pt>
                <c:pt idx="4628">
                  <c:v>0.11741500000000009</c:v>
                </c:pt>
                <c:pt idx="4629">
                  <c:v>0.11744900000000008</c:v>
                </c:pt>
                <c:pt idx="4630">
                  <c:v>0.11749100000000007</c:v>
                </c:pt>
                <c:pt idx="4631">
                  <c:v>0.11753400000000008</c:v>
                </c:pt>
                <c:pt idx="4632">
                  <c:v>0.11758000000000006</c:v>
                </c:pt>
                <c:pt idx="4633">
                  <c:v>0.11762900000000005</c:v>
                </c:pt>
                <c:pt idx="4634">
                  <c:v>0.11766800000000005</c:v>
                </c:pt>
                <c:pt idx="4635">
                  <c:v>0.11769900000000005</c:v>
                </c:pt>
                <c:pt idx="4636">
                  <c:v>0.11770650000000005</c:v>
                </c:pt>
                <c:pt idx="4637">
                  <c:v>0.11775500000000004</c:v>
                </c:pt>
                <c:pt idx="4638">
                  <c:v>0.11779100000000005</c:v>
                </c:pt>
                <c:pt idx="4639">
                  <c:v>0.11780850000000007</c:v>
                </c:pt>
                <c:pt idx="4640">
                  <c:v>0.11783450000000009</c:v>
                </c:pt>
                <c:pt idx="4641">
                  <c:v>0.11784850000000009</c:v>
                </c:pt>
                <c:pt idx="4642">
                  <c:v>0.11787750000000007</c:v>
                </c:pt>
                <c:pt idx="4643">
                  <c:v>0.11792150000000007</c:v>
                </c:pt>
                <c:pt idx="4644">
                  <c:v>0.11795900000000009</c:v>
                </c:pt>
                <c:pt idx="4645">
                  <c:v>0.11799600000000007</c:v>
                </c:pt>
                <c:pt idx="4646">
                  <c:v>0.11803650000000006</c:v>
                </c:pt>
                <c:pt idx="4647">
                  <c:v>0.11807350000000007</c:v>
                </c:pt>
                <c:pt idx="4648">
                  <c:v>0.11811650000000005</c:v>
                </c:pt>
                <c:pt idx="4649">
                  <c:v>0.11813650000000006</c:v>
                </c:pt>
                <c:pt idx="4650">
                  <c:v>0.11818150000000006</c:v>
                </c:pt>
                <c:pt idx="4651">
                  <c:v>0.11822350000000005</c:v>
                </c:pt>
                <c:pt idx="4652">
                  <c:v>0.11826850000000005</c:v>
                </c:pt>
                <c:pt idx="4653">
                  <c:v>0.11830600000000006</c:v>
                </c:pt>
                <c:pt idx="4654">
                  <c:v>0.11831700000000005</c:v>
                </c:pt>
                <c:pt idx="4655">
                  <c:v>0.11836300000000005</c:v>
                </c:pt>
                <c:pt idx="4656">
                  <c:v>0.11839200000000005</c:v>
                </c:pt>
                <c:pt idx="4657">
                  <c:v>0.11846250000000005</c:v>
                </c:pt>
                <c:pt idx="4658">
                  <c:v>0.11851400000000002</c:v>
                </c:pt>
                <c:pt idx="4659">
                  <c:v>0.11855450000000001</c:v>
                </c:pt>
                <c:pt idx="4660">
                  <c:v>0.11859650000000002</c:v>
                </c:pt>
                <c:pt idx="4661">
                  <c:v>0.11865750000000003</c:v>
                </c:pt>
                <c:pt idx="4662">
                  <c:v>0.11869150000000003</c:v>
                </c:pt>
                <c:pt idx="4663">
                  <c:v>0.11872400000000004</c:v>
                </c:pt>
                <c:pt idx="4664">
                  <c:v>0.11875750000000006</c:v>
                </c:pt>
                <c:pt idx="4665">
                  <c:v>0.11881500000000003</c:v>
                </c:pt>
                <c:pt idx="4666">
                  <c:v>0.11885450000000003</c:v>
                </c:pt>
                <c:pt idx="4667">
                  <c:v>0.11888650000000002</c:v>
                </c:pt>
                <c:pt idx="4668">
                  <c:v>0.11891550000000001</c:v>
                </c:pt>
                <c:pt idx="4669">
                  <c:v>0.11889600000000002</c:v>
                </c:pt>
                <c:pt idx="4670">
                  <c:v>0.11892500000000002</c:v>
                </c:pt>
                <c:pt idx="4671">
                  <c:v>0.11894850000000001</c:v>
                </c:pt>
                <c:pt idx="4672">
                  <c:v>0.11896450000000003</c:v>
                </c:pt>
                <c:pt idx="4673">
                  <c:v>0.11896900000000001</c:v>
                </c:pt>
                <c:pt idx="4674">
                  <c:v>0.11899250000000001</c:v>
                </c:pt>
                <c:pt idx="4675">
                  <c:v>0.1190185</c:v>
                </c:pt>
                <c:pt idx="4676">
                  <c:v>0.11903049999999998</c:v>
                </c:pt>
                <c:pt idx="4677">
                  <c:v>0.119042</c:v>
                </c:pt>
                <c:pt idx="4678">
                  <c:v>0.119048</c:v>
                </c:pt>
                <c:pt idx="4679">
                  <c:v>0.11903999999999999</c:v>
                </c:pt>
                <c:pt idx="4680">
                  <c:v>0.11904649999999999</c:v>
                </c:pt>
                <c:pt idx="4681">
                  <c:v>0.11901500000000001</c:v>
                </c:pt>
                <c:pt idx="4682">
                  <c:v>0.11901199999999998</c:v>
                </c:pt>
                <c:pt idx="4683">
                  <c:v>0.11902249999999999</c:v>
                </c:pt>
                <c:pt idx="4684">
                  <c:v>0.11902899999999997</c:v>
                </c:pt>
                <c:pt idx="4685">
                  <c:v>0.119037</c:v>
                </c:pt>
                <c:pt idx="4686">
                  <c:v>0.119048</c:v>
                </c:pt>
                <c:pt idx="4687">
                  <c:v>0.11906650000000002</c:v>
                </c:pt>
                <c:pt idx="4688">
                  <c:v>0.11906950000000002</c:v>
                </c:pt>
                <c:pt idx="4689">
                  <c:v>0.11907650000000002</c:v>
                </c:pt>
                <c:pt idx="4690">
                  <c:v>0.1190305</c:v>
                </c:pt>
                <c:pt idx="4691">
                  <c:v>0.11903799999999999</c:v>
                </c:pt>
                <c:pt idx="4692">
                  <c:v>0.11901099999999998</c:v>
                </c:pt>
                <c:pt idx="4693">
                  <c:v>0.119018</c:v>
                </c:pt>
                <c:pt idx="4694">
                  <c:v>0.11903999999999998</c:v>
                </c:pt>
                <c:pt idx="4695">
                  <c:v>0.11903499999999999</c:v>
                </c:pt>
                <c:pt idx="4696">
                  <c:v>0.11902949999999998</c:v>
                </c:pt>
                <c:pt idx="4697">
                  <c:v>0.1190305</c:v>
                </c:pt>
                <c:pt idx="4698">
                  <c:v>0.11903600000000003</c:v>
                </c:pt>
                <c:pt idx="4699">
                  <c:v>0.11905550000000004</c:v>
                </c:pt>
                <c:pt idx="4700">
                  <c:v>0.11904400000000002</c:v>
                </c:pt>
                <c:pt idx="4701">
                  <c:v>0.11904050000000004</c:v>
                </c:pt>
                <c:pt idx="4702">
                  <c:v>0.11899650000000003</c:v>
                </c:pt>
                <c:pt idx="4703">
                  <c:v>0.11899150000000004</c:v>
                </c:pt>
                <c:pt idx="4704">
                  <c:v>0.11899100000000003</c:v>
                </c:pt>
                <c:pt idx="4705">
                  <c:v>0.11898550000000002</c:v>
                </c:pt>
                <c:pt idx="4706">
                  <c:v>0.11899450000000002</c:v>
                </c:pt>
                <c:pt idx="4707">
                  <c:v>0.1189795</c:v>
                </c:pt>
                <c:pt idx="4708">
                  <c:v>0.11898300000000001</c:v>
                </c:pt>
                <c:pt idx="4709">
                  <c:v>0.11897300000000001</c:v>
                </c:pt>
                <c:pt idx="4710">
                  <c:v>0.11896449999999997</c:v>
                </c:pt>
                <c:pt idx="4711">
                  <c:v>0.11893600000000001</c:v>
                </c:pt>
                <c:pt idx="4712">
                  <c:v>0.11892400000000002</c:v>
                </c:pt>
                <c:pt idx="4713">
                  <c:v>0.11890400000000001</c:v>
                </c:pt>
                <c:pt idx="4714">
                  <c:v>0.118895</c:v>
                </c:pt>
                <c:pt idx="4715">
                  <c:v>0.11890150000000001</c:v>
                </c:pt>
                <c:pt idx="4716">
                  <c:v>0.1188955</c:v>
                </c:pt>
                <c:pt idx="4717">
                  <c:v>0.11887449999999998</c:v>
                </c:pt>
                <c:pt idx="4718">
                  <c:v>0.11884499999999999</c:v>
                </c:pt>
                <c:pt idx="4719">
                  <c:v>0.11882649999999999</c:v>
                </c:pt>
                <c:pt idx="4720">
                  <c:v>0.11884299999999999</c:v>
                </c:pt>
                <c:pt idx="4721">
                  <c:v>0.1188205</c:v>
                </c:pt>
                <c:pt idx="4722">
                  <c:v>0.118796</c:v>
                </c:pt>
                <c:pt idx="4723">
                  <c:v>0.118773</c:v>
                </c:pt>
                <c:pt idx="4724">
                  <c:v>0.11876100000000001</c:v>
                </c:pt>
                <c:pt idx="4725">
                  <c:v>0.118742</c:v>
                </c:pt>
                <c:pt idx="4726">
                  <c:v>0.11872850000000001</c:v>
                </c:pt>
                <c:pt idx="4727">
                  <c:v>0.11870700000000003</c:v>
                </c:pt>
                <c:pt idx="4728">
                  <c:v>0.11868850000000002</c:v>
                </c:pt>
                <c:pt idx="4729">
                  <c:v>0.1186685</c:v>
                </c:pt>
                <c:pt idx="4730">
                  <c:v>0.11864949999999999</c:v>
                </c:pt>
                <c:pt idx="4731">
                  <c:v>0.11861899999999999</c:v>
                </c:pt>
                <c:pt idx="4732">
                  <c:v>0.11858099999999999</c:v>
                </c:pt>
                <c:pt idx="4733">
                  <c:v>0.11857849999999998</c:v>
                </c:pt>
                <c:pt idx="4734">
                  <c:v>0.11854449999999998</c:v>
                </c:pt>
                <c:pt idx="4735">
                  <c:v>0.11851499999999998</c:v>
                </c:pt>
                <c:pt idx="4736">
                  <c:v>0.11848699999999997</c:v>
                </c:pt>
                <c:pt idx="4737">
                  <c:v>0.11846849999999996</c:v>
                </c:pt>
                <c:pt idx="4738">
                  <c:v>0.11843499999999997</c:v>
                </c:pt>
                <c:pt idx="4739">
                  <c:v>0.11840599999999998</c:v>
                </c:pt>
                <c:pt idx="4740">
                  <c:v>0.11837599999999998</c:v>
                </c:pt>
                <c:pt idx="4741">
                  <c:v>0.11834649999999999</c:v>
                </c:pt>
                <c:pt idx="4742">
                  <c:v>0.11831000000000001</c:v>
                </c:pt>
                <c:pt idx="4743">
                  <c:v>0.1182415</c:v>
                </c:pt>
                <c:pt idx="4744">
                  <c:v>0.11821949999999999</c:v>
                </c:pt>
                <c:pt idx="4745">
                  <c:v>0.11818049999999999</c:v>
                </c:pt>
                <c:pt idx="4746">
                  <c:v>0.11811449999999998</c:v>
                </c:pt>
                <c:pt idx="4747">
                  <c:v>0.11806449999999998</c:v>
                </c:pt>
                <c:pt idx="4748">
                  <c:v>0.1180185</c:v>
                </c:pt>
                <c:pt idx="4749">
                  <c:v>0.11798900000000001</c:v>
                </c:pt>
                <c:pt idx="4750">
                  <c:v>0.11794600000000002</c:v>
                </c:pt>
                <c:pt idx="4751">
                  <c:v>0.11788800000000002</c:v>
                </c:pt>
                <c:pt idx="4752">
                  <c:v>0.11783450000000001</c:v>
                </c:pt>
                <c:pt idx="4753">
                  <c:v>0.11777900000000001</c:v>
                </c:pt>
                <c:pt idx="4754">
                  <c:v>0.11771749999999999</c:v>
                </c:pt>
                <c:pt idx="4755">
                  <c:v>0.11766649999999998</c:v>
                </c:pt>
                <c:pt idx="4756">
                  <c:v>0.11759300000000002</c:v>
                </c:pt>
                <c:pt idx="4757">
                  <c:v>0.11752400000000002</c:v>
                </c:pt>
                <c:pt idx="4758">
                  <c:v>0.11745300000000002</c:v>
                </c:pt>
                <c:pt idx="4759">
                  <c:v>0.11738700000000003</c:v>
                </c:pt>
                <c:pt idx="4760">
                  <c:v>0.11731750000000003</c:v>
                </c:pt>
                <c:pt idx="4761">
                  <c:v>0.11722700000000003</c:v>
                </c:pt>
                <c:pt idx="4762">
                  <c:v>0.11716950000000004</c:v>
                </c:pt>
                <c:pt idx="4763">
                  <c:v>0.11710800000000003</c:v>
                </c:pt>
                <c:pt idx="4764">
                  <c:v>0.11702100000000001</c:v>
                </c:pt>
                <c:pt idx="4765">
                  <c:v>0.11695200000000001</c:v>
                </c:pt>
                <c:pt idx="4766">
                  <c:v>0.11688100000000003</c:v>
                </c:pt>
                <c:pt idx="4767">
                  <c:v>0.11682100000000002</c:v>
                </c:pt>
                <c:pt idx="4768">
                  <c:v>0.11675450000000004</c:v>
                </c:pt>
                <c:pt idx="4769">
                  <c:v>0.11669500000000001</c:v>
                </c:pt>
                <c:pt idx="4770">
                  <c:v>0.11661000000000003</c:v>
                </c:pt>
                <c:pt idx="4771">
                  <c:v>0.11656050000000001</c:v>
                </c:pt>
                <c:pt idx="4772">
                  <c:v>0.116484</c:v>
                </c:pt>
                <c:pt idx="4773">
                  <c:v>0.11643050000000001</c:v>
                </c:pt>
                <c:pt idx="4774">
                  <c:v>0.11635650000000002</c:v>
                </c:pt>
                <c:pt idx="4775">
                  <c:v>0.11630550000000005</c:v>
                </c:pt>
                <c:pt idx="4776">
                  <c:v>0.11624800000000002</c:v>
                </c:pt>
                <c:pt idx="4777">
                  <c:v>0.11619000000000002</c:v>
                </c:pt>
                <c:pt idx="4778">
                  <c:v>0.11613150000000003</c:v>
                </c:pt>
                <c:pt idx="4779">
                  <c:v>0.11607050000000005</c:v>
                </c:pt>
                <c:pt idx="4780">
                  <c:v>0.11600750000000001</c:v>
                </c:pt>
                <c:pt idx="4781">
                  <c:v>0.11593750000000005</c:v>
                </c:pt>
                <c:pt idx="4782">
                  <c:v>0.11586950000000001</c:v>
                </c:pt>
                <c:pt idx="4783">
                  <c:v>0.11579600000000002</c:v>
                </c:pt>
                <c:pt idx="4784">
                  <c:v>0.11572300000000006</c:v>
                </c:pt>
                <c:pt idx="4785">
                  <c:v>0.11566550000000003</c:v>
                </c:pt>
                <c:pt idx="4786">
                  <c:v>0.11560650000000004</c:v>
                </c:pt>
                <c:pt idx="4787">
                  <c:v>0.11554050000000003</c:v>
                </c:pt>
                <c:pt idx="4788">
                  <c:v>0.11547950000000004</c:v>
                </c:pt>
                <c:pt idx="4789">
                  <c:v>0.11541650000000005</c:v>
                </c:pt>
                <c:pt idx="4790">
                  <c:v>0.11535250000000002</c:v>
                </c:pt>
                <c:pt idx="4791">
                  <c:v>0.11528950000000002</c:v>
                </c:pt>
                <c:pt idx="4792">
                  <c:v>0.11522000000000004</c:v>
                </c:pt>
                <c:pt idx="4793">
                  <c:v>0.11515250000000003</c:v>
                </c:pt>
                <c:pt idx="4794">
                  <c:v>0.11508950000000004</c:v>
                </c:pt>
                <c:pt idx="4795">
                  <c:v>0.11500950000000003</c:v>
                </c:pt>
                <c:pt idx="4796">
                  <c:v>0.11493550000000007</c:v>
                </c:pt>
                <c:pt idx="4797">
                  <c:v>0.11485950000000004</c:v>
                </c:pt>
                <c:pt idx="4798">
                  <c:v>0.11478250000000002</c:v>
                </c:pt>
                <c:pt idx="4799">
                  <c:v>0.11471100000000006</c:v>
                </c:pt>
                <c:pt idx="4800">
                  <c:v>0.11463200000000004</c:v>
                </c:pt>
                <c:pt idx="4801">
                  <c:v>0.11455500000000006</c:v>
                </c:pt>
                <c:pt idx="4802">
                  <c:v>0.11447350000000006</c:v>
                </c:pt>
                <c:pt idx="4803">
                  <c:v>0.11439200000000005</c:v>
                </c:pt>
                <c:pt idx="4804">
                  <c:v>0.11433250000000005</c:v>
                </c:pt>
                <c:pt idx="4805">
                  <c:v>0.11425050000000005</c:v>
                </c:pt>
                <c:pt idx="4806">
                  <c:v>0.11416150000000004</c:v>
                </c:pt>
                <c:pt idx="4807">
                  <c:v>0.11407750000000005</c:v>
                </c:pt>
                <c:pt idx="4808">
                  <c:v>0.11398450000000004</c:v>
                </c:pt>
                <c:pt idx="4809">
                  <c:v>0.11390800000000004</c:v>
                </c:pt>
                <c:pt idx="4810">
                  <c:v>0.11381550000000004</c:v>
                </c:pt>
                <c:pt idx="4811">
                  <c:v>0.11372650000000005</c:v>
                </c:pt>
                <c:pt idx="4812">
                  <c:v>0.11364450000000005</c:v>
                </c:pt>
                <c:pt idx="4813">
                  <c:v>0.11356300000000007</c:v>
                </c:pt>
                <c:pt idx="4814">
                  <c:v>0.11348650000000005</c:v>
                </c:pt>
                <c:pt idx="4815">
                  <c:v>0.11339300000000006</c:v>
                </c:pt>
                <c:pt idx="4816">
                  <c:v>0.11331050000000006</c:v>
                </c:pt>
                <c:pt idx="4817">
                  <c:v>0.11321950000000004</c:v>
                </c:pt>
                <c:pt idx="4818">
                  <c:v>0.11313300000000004</c:v>
                </c:pt>
                <c:pt idx="4819">
                  <c:v>0.11304950000000001</c:v>
                </c:pt>
                <c:pt idx="4820">
                  <c:v>0.11296350000000001</c:v>
                </c:pt>
                <c:pt idx="4821">
                  <c:v>0.11289050000000003</c:v>
                </c:pt>
                <c:pt idx="4822">
                  <c:v>0.11281350000000001</c:v>
                </c:pt>
                <c:pt idx="4823">
                  <c:v>0.11273050000000001</c:v>
                </c:pt>
                <c:pt idx="4824">
                  <c:v>0.11266200000000003</c:v>
                </c:pt>
                <c:pt idx="4825">
                  <c:v>0.11260200000000001</c:v>
                </c:pt>
                <c:pt idx="4826">
                  <c:v>0.11253900000000006</c:v>
                </c:pt>
                <c:pt idx="4827">
                  <c:v>0.11247250000000004</c:v>
                </c:pt>
                <c:pt idx="4828">
                  <c:v>0.11240050000000006</c:v>
                </c:pt>
                <c:pt idx="4829">
                  <c:v>0.11232250000000006</c:v>
                </c:pt>
                <c:pt idx="4830">
                  <c:v>0.11224850000000003</c:v>
                </c:pt>
                <c:pt idx="4831">
                  <c:v>0.11218000000000003</c:v>
                </c:pt>
                <c:pt idx="4832">
                  <c:v>0.11211450000000001</c:v>
                </c:pt>
                <c:pt idx="4833">
                  <c:v>0.112025</c:v>
                </c:pt>
                <c:pt idx="4834">
                  <c:v>0.111956</c:v>
                </c:pt>
                <c:pt idx="4835">
                  <c:v>0.11187750000000002</c:v>
                </c:pt>
                <c:pt idx="4836">
                  <c:v>0.11182499999999999</c:v>
                </c:pt>
                <c:pt idx="4837">
                  <c:v>0.11176350000000002</c:v>
                </c:pt>
                <c:pt idx="4838">
                  <c:v>0.11169600000000005</c:v>
                </c:pt>
                <c:pt idx="4839">
                  <c:v>0.11164750000000001</c:v>
                </c:pt>
                <c:pt idx="4840">
                  <c:v>0.11159700000000003</c:v>
                </c:pt>
                <c:pt idx="4841">
                  <c:v>0.11155899999999999</c:v>
                </c:pt>
                <c:pt idx="4842">
                  <c:v>0.11150800000000002</c:v>
                </c:pt>
                <c:pt idx="4843">
                  <c:v>0.11145850000000003</c:v>
                </c:pt>
                <c:pt idx="4844">
                  <c:v>0.11141300000000001</c:v>
                </c:pt>
                <c:pt idx="4845">
                  <c:v>0.11137350000000001</c:v>
                </c:pt>
                <c:pt idx="4846">
                  <c:v>0.11133700000000005</c:v>
                </c:pt>
                <c:pt idx="4847">
                  <c:v>0.11130050000000002</c:v>
                </c:pt>
                <c:pt idx="4848">
                  <c:v>0.11126500000000002</c:v>
                </c:pt>
                <c:pt idx="4849">
                  <c:v>0.111248</c:v>
                </c:pt>
                <c:pt idx="4850">
                  <c:v>0.11120700000000004</c:v>
                </c:pt>
                <c:pt idx="4851">
                  <c:v>0.11115850000000004</c:v>
                </c:pt>
                <c:pt idx="4852">
                  <c:v>0.11111850000000001</c:v>
                </c:pt>
                <c:pt idx="4853">
                  <c:v>0.11108000000000001</c:v>
                </c:pt>
                <c:pt idx="4854">
                  <c:v>0.11104750000000002</c:v>
                </c:pt>
                <c:pt idx="4855">
                  <c:v>0.11100900000000002</c:v>
                </c:pt>
                <c:pt idx="4856">
                  <c:v>0.11098450000000003</c:v>
                </c:pt>
                <c:pt idx="4857">
                  <c:v>0.11094750000000002</c:v>
                </c:pt>
                <c:pt idx="4858">
                  <c:v>0.11091900000000003</c:v>
                </c:pt>
                <c:pt idx="4859">
                  <c:v>0.11089000000000002</c:v>
                </c:pt>
                <c:pt idx="4860">
                  <c:v>0.11086400000000003</c:v>
                </c:pt>
                <c:pt idx="4861">
                  <c:v>0.11083200000000001</c:v>
                </c:pt>
                <c:pt idx="4862">
                  <c:v>0.11081200000000002</c:v>
                </c:pt>
                <c:pt idx="4863">
                  <c:v>0.11079200000000002</c:v>
                </c:pt>
                <c:pt idx="4864">
                  <c:v>0.11076750000000002</c:v>
                </c:pt>
                <c:pt idx="4865">
                  <c:v>0.11075149999999999</c:v>
                </c:pt>
                <c:pt idx="4866">
                  <c:v>0.1107315</c:v>
                </c:pt>
                <c:pt idx="4867">
                  <c:v>0.11071</c:v>
                </c:pt>
                <c:pt idx="4868">
                  <c:v>0.11070150000000002</c:v>
                </c:pt>
                <c:pt idx="4869">
                  <c:v>0.11069349999999999</c:v>
                </c:pt>
                <c:pt idx="4870">
                  <c:v>0.11067749999999998</c:v>
                </c:pt>
                <c:pt idx="4871">
                  <c:v>0.11067500000000001</c:v>
                </c:pt>
                <c:pt idx="4872">
                  <c:v>0.11068200000000003</c:v>
                </c:pt>
                <c:pt idx="4873">
                  <c:v>0.11068699999999999</c:v>
                </c:pt>
                <c:pt idx="4874">
                  <c:v>0.11068650000000003</c:v>
                </c:pt>
                <c:pt idx="4875">
                  <c:v>0.1106885</c:v>
                </c:pt>
                <c:pt idx="4876">
                  <c:v>0.11072400000000002</c:v>
                </c:pt>
                <c:pt idx="4877">
                  <c:v>0.11074550000000002</c:v>
                </c:pt>
                <c:pt idx="4878">
                  <c:v>0.11076250000000001</c:v>
                </c:pt>
                <c:pt idx="4879">
                  <c:v>0.11080150000000001</c:v>
                </c:pt>
                <c:pt idx="4880">
                  <c:v>0.11082750000000001</c:v>
                </c:pt>
                <c:pt idx="4881">
                  <c:v>0.11084849999999999</c:v>
                </c:pt>
                <c:pt idx="4882">
                  <c:v>0.11087499999999999</c:v>
                </c:pt>
                <c:pt idx="4883">
                  <c:v>0.11090900000000001</c:v>
                </c:pt>
                <c:pt idx="4884">
                  <c:v>0.110948</c:v>
                </c:pt>
                <c:pt idx="4885">
                  <c:v>0.11098700000000003</c:v>
                </c:pt>
                <c:pt idx="4886">
                  <c:v>0.11102300000000004</c:v>
                </c:pt>
                <c:pt idx="4887">
                  <c:v>0.11107050000000003</c:v>
                </c:pt>
                <c:pt idx="4888">
                  <c:v>0.11109900000000002</c:v>
                </c:pt>
                <c:pt idx="4889">
                  <c:v>0.11114100000000002</c:v>
                </c:pt>
                <c:pt idx="4890">
                  <c:v>0.11118400000000001</c:v>
                </c:pt>
                <c:pt idx="4891">
                  <c:v>0.11122150000000001</c:v>
                </c:pt>
                <c:pt idx="4892">
                  <c:v>0.111263</c:v>
                </c:pt>
                <c:pt idx="4893">
                  <c:v>0.11130850000000002</c:v>
                </c:pt>
                <c:pt idx="4894">
                  <c:v>0.11135400000000001</c:v>
                </c:pt>
                <c:pt idx="4895">
                  <c:v>0.11141450000000003</c:v>
                </c:pt>
                <c:pt idx="4896">
                  <c:v>0.11146400000000004</c:v>
                </c:pt>
                <c:pt idx="4897">
                  <c:v>0.11150600000000002</c:v>
                </c:pt>
                <c:pt idx="4898">
                  <c:v>0.11155450000000001</c:v>
                </c:pt>
                <c:pt idx="4899">
                  <c:v>0.11160450000000002</c:v>
                </c:pt>
                <c:pt idx="4900">
                  <c:v>0.11165950000000002</c:v>
                </c:pt>
                <c:pt idx="4901">
                  <c:v>0.11171250000000006</c:v>
                </c:pt>
                <c:pt idx="4902">
                  <c:v>0.11182450000000003</c:v>
                </c:pt>
                <c:pt idx="4903">
                  <c:v>0.11188950000000003</c:v>
                </c:pt>
                <c:pt idx="4904">
                  <c:v>0.11195250000000005</c:v>
                </c:pt>
                <c:pt idx="4905">
                  <c:v>0.11202400000000003</c:v>
                </c:pt>
                <c:pt idx="4906">
                  <c:v>0.11209250000000004</c:v>
                </c:pt>
                <c:pt idx="4907">
                  <c:v>0.11216450000000004</c:v>
                </c:pt>
                <c:pt idx="4908">
                  <c:v>0.11223450000000001</c:v>
                </c:pt>
                <c:pt idx="4909">
                  <c:v>0.112316</c:v>
                </c:pt>
                <c:pt idx="4910">
                  <c:v>0.11238600000000001</c:v>
                </c:pt>
                <c:pt idx="4911">
                  <c:v>0.11246350000000004</c:v>
                </c:pt>
                <c:pt idx="4912">
                  <c:v>0.11255850000000002</c:v>
                </c:pt>
                <c:pt idx="4913">
                  <c:v>0.11263550000000003</c:v>
                </c:pt>
                <c:pt idx="4914">
                  <c:v>0.112724</c:v>
                </c:pt>
                <c:pt idx="4915">
                  <c:v>0.11279950000000001</c:v>
                </c:pt>
                <c:pt idx="4916">
                  <c:v>0.11286950000000001</c:v>
                </c:pt>
                <c:pt idx="4917">
                  <c:v>0.11297300000000003</c:v>
                </c:pt>
                <c:pt idx="4918">
                  <c:v>0.11306750000000003</c:v>
                </c:pt>
                <c:pt idx="4919">
                  <c:v>0.11315850000000001</c:v>
                </c:pt>
                <c:pt idx="4920">
                  <c:v>0.11325900000000003</c:v>
                </c:pt>
                <c:pt idx="4921">
                  <c:v>0.11336050000000002</c:v>
                </c:pt>
                <c:pt idx="4922">
                  <c:v>0.11348500000000003</c:v>
                </c:pt>
                <c:pt idx="4923">
                  <c:v>0.11359</c:v>
                </c:pt>
                <c:pt idx="4924">
                  <c:v>0.1136815</c:v>
                </c:pt>
                <c:pt idx="4925">
                  <c:v>0.11378300000000001</c:v>
                </c:pt>
                <c:pt idx="4926">
                  <c:v>0.11388850000000002</c:v>
                </c:pt>
                <c:pt idx="4927">
                  <c:v>0.1139985</c:v>
                </c:pt>
                <c:pt idx="4928">
                  <c:v>0.11411000000000002</c:v>
                </c:pt>
                <c:pt idx="4929">
                  <c:v>0.11421700000000001</c:v>
                </c:pt>
                <c:pt idx="4930">
                  <c:v>0.11432250000000002</c:v>
                </c:pt>
                <c:pt idx="4931">
                  <c:v>0.11444100000000003</c:v>
                </c:pt>
                <c:pt idx="4932">
                  <c:v>0.11457050000000002</c:v>
                </c:pt>
                <c:pt idx="4933">
                  <c:v>0.11466700000000002</c:v>
                </c:pt>
                <c:pt idx="4934">
                  <c:v>0.11479150000000002</c:v>
                </c:pt>
                <c:pt idx="4935">
                  <c:v>0.11491250000000001</c:v>
                </c:pt>
                <c:pt idx="4936">
                  <c:v>0.11503800000000002</c:v>
                </c:pt>
                <c:pt idx="4937">
                  <c:v>0.11515550000000001</c:v>
                </c:pt>
                <c:pt idx="4938">
                  <c:v>0.11527800000000005</c:v>
                </c:pt>
                <c:pt idx="4939">
                  <c:v>0.11539250000000005</c:v>
                </c:pt>
                <c:pt idx="4940">
                  <c:v>0.11551300000000005</c:v>
                </c:pt>
                <c:pt idx="4941">
                  <c:v>0.11563500000000007</c:v>
                </c:pt>
                <c:pt idx="4942">
                  <c:v>0.11575300000000005</c:v>
                </c:pt>
                <c:pt idx="4943">
                  <c:v>0.11589100000000005</c:v>
                </c:pt>
                <c:pt idx="4944">
                  <c:v>0.11600750000000006</c:v>
                </c:pt>
                <c:pt idx="4945">
                  <c:v>0.11613400000000006</c:v>
                </c:pt>
                <c:pt idx="4946">
                  <c:v>0.11626800000000005</c:v>
                </c:pt>
                <c:pt idx="4947">
                  <c:v>0.11640900000000004</c:v>
                </c:pt>
                <c:pt idx="4948">
                  <c:v>0.11654150000000003</c:v>
                </c:pt>
                <c:pt idx="4949">
                  <c:v>0.11667250000000003</c:v>
                </c:pt>
                <c:pt idx="4950">
                  <c:v>0.11682050000000002</c:v>
                </c:pt>
                <c:pt idx="4951">
                  <c:v>0.1169625</c:v>
                </c:pt>
                <c:pt idx="4952">
                  <c:v>0.117103</c:v>
                </c:pt>
                <c:pt idx="4953">
                  <c:v>0.11725400000000001</c:v>
                </c:pt>
                <c:pt idx="4954">
                  <c:v>0.11740399999999999</c:v>
                </c:pt>
                <c:pt idx="4955">
                  <c:v>0.1175465</c:v>
                </c:pt>
                <c:pt idx="4956">
                  <c:v>0.11770349999999999</c:v>
                </c:pt>
                <c:pt idx="4957">
                  <c:v>0.11785699999999996</c:v>
                </c:pt>
                <c:pt idx="4958">
                  <c:v>0.11801049999999996</c:v>
                </c:pt>
                <c:pt idx="4959">
                  <c:v>0.11816699999999999</c:v>
                </c:pt>
                <c:pt idx="4960">
                  <c:v>0.11832149999999998</c:v>
                </c:pt>
                <c:pt idx="4961">
                  <c:v>0.11849549999999998</c:v>
                </c:pt>
                <c:pt idx="4962">
                  <c:v>0.11864199999999997</c:v>
                </c:pt>
                <c:pt idx="4963">
                  <c:v>0.11879899999999997</c:v>
                </c:pt>
                <c:pt idx="4964">
                  <c:v>0.11895849999999998</c:v>
                </c:pt>
                <c:pt idx="4965">
                  <c:v>0.11912099999999998</c:v>
                </c:pt>
                <c:pt idx="4966">
                  <c:v>0.11927749999999998</c:v>
                </c:pt>
                <c:pt idx="4967">
                  <c:v>0.11942899999999998</c:v>
                </c:pt>
                <c:pt idx="4968">
                  <c:v>0.1195845</c:v>
                </c:pt>
                <c:pt idx="4969">
                  <c:v>0.11973249999999998</c:v>
                </c:pt>
                <c:pt idx="4970">
                  <c:v>0.119878</c:v>
                </c:pt>
                <c:pt idx="4971">
                  <c:v>0.12002899999999997</c:v>
                </c:pt>
                <c:pt idx="4972">
                  <c:v>0.12019499999999997</c:v>
                </c:pt>
                <c:pt idx="4973">
                  <c:v>0.12034049999999998</c:v>
                </c:pt>
                <c:pt idx="4974">
                  <c:v>0.12048649999999997</c:v>
                </c:pt>
                <c:pt idx="4975">
                  <c:v>0.12063049999999997</c:v>
                </c:pt>
                <c:pt idx="4976">
                  <c:v>0.12078449999999996</c:v>
                </c:pt>
                <c:pt idx="4977">
                  <c:v>0.12092749999999995</c:v>
                </c:pt>
                <c:pt idx="4978">
                  <c:v>0.12106799999999998</c:v>
                </c:pt>
                <c:pt idx="4979">
                  <c:v>0.12121099999999997</c:v>
                </c:pt>
                <c:pt idx="4980">
                  <c:v>0.12135899999999998</c:v>
                </c:pt>
                <c:pt idx="4981">
                  <c:v>0.12151449999999997</c:v>
                </c:pt>
                <c:pt idx="4982">
                  <c:v>0.12167149999999996</c:v>
                </c:pt>
                <c:pt idx="4983">
                  <c:v>0.12181649999999995</c:v>
                </c:pt>
                <c:pt idx="4984">
                  <c:v>0.12195999999999999</c:v>
                </c:pt>
                <c:pt idx="4985">
                  <c:v>0.12210999999999997</c:v>
                </c:pt>
                <c:pt idx="4986">
                  <c:v>0.12226649999999997</c:v>
                </c:pt>
                <c:pt idx="4987">
                  <c:v>0.12241249999999999</c:v>
                </c:pt>
                <c:pt idx="4988">
                  <c:v>0.12255849999999997</c:v>
                </c:pt>
                <c:pt idx="4989">
                  <c:v>0.12269949999999998</c:v>
                </c:pt>
                <c:pt idx="4990">
                  <c:v>0.12284249999999998</c:v>
                </c:pt>
                <c:pt idx="4991">
                  <c:v>0.12297999999999998</c:v>
                </c:pt>
                <c:pt idx="4992">
                  <c:v>0.12312099999999998</c:v>
                </c:pt>
                <c:pt idx="4993">
                  <c:v>0.12326249999999998</c:v>
                </c:pt>
                <c:pt idx="4994">
                  <c:v>0.12339049999999999</c:v>
                </c:pt>
                <c:pt idx="4995">
                  <c:v>0.12353749999999998</c:v>
                </c:pt>
                <c:pt idx="4996">
                  <c:v>0.12368349999999997</c:v>
                </c:pt>
                <c:pt idx="4997">
                  <c:v>0.12383649999999999</c:v>
                </c:pt>
                <c:pt idx="4998">
                  <c:v>0.12398349999999998</c:v>
                </c:pt>
                <c:pt idx="4999">
                  <c:v>0.12412899999999999</c:v>
                </c:pt>
                <c:pt idx="5000">
                  <c:v>0.12428449999999999</c:v>
                </c:pt>
                <c:pt idx="5001">
                  <c:v>0.12443599999999998</c:v>
                </c:pt>
                <c:pt idx="5002">
                  <c:v>0.1245815</c:v>
                </c:pt>
                <c:pt idx="5003">
                  <c:v>0.1247235</c:v>
                </c:pt>
                <c:pt idx="5004">
                  <c:v>0.1248725</c:v>
                </c:pt>
                <c:pt idx="5005">
                  <c:v>0.1250125</c:v>
                </c:pt>
                <c:pt idx="5006">
                  <c:v>0.125163</c:v>
                </c:pt>
                <c:pt idx="5007">
                  <c:v>0.125309</c:v>
                </c:pt>
                <c:pt idx="5008">
                  <c:v>0.1254595</c:v>
                </c:pt>
                <c:pt idx="5009">
                  <c:v>0.125606</c:v>
                </c:pt>
                <c:pt idx="5010">
                  <c:v>0.12575550000000002</c:v>
                </c:pt>
                <c:pt idx="5011">
                  <c:v>0.12589700000000004</c:v>
                </c:pt>
                <c:pt idx="5012">
                  <c:v>0.12603650000000002</c:v>
                </c:pt>
                <c:pt idx="5013">
                  <c:v>0.12617900000000001</c:v>
                </c:pt>
                <c:pt idx="5014">
                  <c:v>0.12631100000000001</c:v>
                </c:pt>
                <c:pt idx="5015">
                  <c:v>0.12645049999999999</c:v>
                </c:pt>
                <c:pt idx="5016">
                  <c:v>0.12658700000000001</c:v>
                </c:pt>
                <c:pt idx="5017">
                  <c:v>0.1267305</c:v>
                </c:pt>
                <c:pt idx="5018">
                  <c:v>0.12687300000000001</c:v>
                </c:pt>
                <c:pt idx="5019">
                  <c:v>0.12701449999999997</c:v>
                </c:pt>
                <c:pt idx="5020">
                  <c:v>0.12715500000000002</c:v>
                </c:pt>
                <c:pt idx="5021">
                  <c:v>0.12729750000000004</c:v>
                </c:pt>
                <c:pt idx="5022">
                  <c:v>0.12744150000000001</c:v>
                </c:pt>
                <c:pt idx="5023">
                  <c:v>0.12758799999999998</c:v>
                </c:pt>
                <c:pt idx="5024">
                  <c:v>0.12772949999999997</c:v>
                </c:pt>
                <c:pt idx="5025">
                  <c:v>0.12785650000000001</c:v>
                </c:pt>
                <c:pt idx="5026">
                  <c:v>0.127993</c:v>
                </c:pt>
                <c:pt idx="5027">
                  <c:v>0.12813250000000001</c:v>
                </c:pt>
                <c:pt idx="5028">
                  <c:v>0.12827199999999997</c:v>
                </c:pt>
                <c:pt idx="5029">
                  <c:v>0.12841599999999997</c:v>
                </c:pt>
                <c:pt idx="5030">
                  <c:v>0.12855399999999995</c:v>
                </c:pt>
                <c:pt idx="5031">
                  <c:v>0.12868950000000001</c:v>
                </c:pt>
                <c:pt idx="5032">
                  <c:v>0.12882549999999995</c:v>
                </c:pt>
                <c:pt idx="5033">
                  <c:v>0.12896849999999999</c:v>
                </c:pt>
                <c:pt idx="5034">
                  <c:v>0.12910549999999996</c:v>
                </c:pt>
                <c:pt idx="5035">
                  <c:v>0.12926299999999996</c:v>
                </c:pt>
                <c:pt idx="5036">
                  <c:v>0.12939049999999996</c:v>
                </c:pt>
                <c:pt idx="5037">
                  <c:v>0.12951649999999995</c:v>
                </c:pt>
                <c:pt idx="5038">
                  <c:v>0.12964849999999994</c:v>
                </c:pt>
                <c:pt idx="5039">
                  <c:v>0.12977599999999995</c:v>
                </c:pt>
                <c:pt idx="5040">
                  <c:v>0.12990549999999995</c:v>
                </c:pt>
                <c:pt idx="5041">
                  <c:v>0.13003099999999992</c:v>
                </c:pt>
                <c:pt idx="5042">
                  <c:v>0.13015499999999994</c:v>
                </c:pt>
                <c:pt idx="5043">
                  <c:v>0.13027699999999992</c:v>
                </c:pt>
                <c:pt idx="5044">
                  <c:v>0.13039099999999992</c:v>
                </c:pt>
                <c:pt idx="5045">
                  <c:v>0.13049899999999992</c:v>
                </c:pt>
                <c:pt idx="5046">
                  <c:v>0.1306074999999999</c:v>
                </c:pt>
                <c:pt idx="5047">
                  <c:v>0.13071299999999991</c:v>
                </c:pt>
                <c:pt idx="5048">
                  <c:v>0.13081699999999993</c:v>
                </c:pt>
                <c:pt idx="5049">
                  <c:v>0.13092799999999993</c:v>
                </c:pt>
                <c:pt idx="5050">
                  <c:v>0.13103799999999993</c:v>
                </c:pt>
                <c:pt idx="5051">
                  <c:v>0.13115649999999993</c:v>
                </c:pt>
                <c:pt idx="5052">
                  <c:v>0.13125949999999992</c:v>
                </c:pt>
                <c:pt idx="5053">
                  <c:v>0.13136249999999991</c:v>
                </c:pt>
                <c:pt idx="5054">
                  <c:v>0.13145899999999991</c:v>
                </c:pt>
                <c:pt idx="5055">
                  <c:v>0.13155649999999994</c:v>
                </c:pt>
                <c:pt idx="5056">
                  <c:v>0.13165049999999995</c:v>
                </c:pt>
                <c:pt idx="5057">
                  <c:v>0.13175149999999994</c:v>
                </c:pt>
                <c:pt idx="5058">
                  <c:v>0.13183799999999996</c:v>
                </c:pt>
                <c:pt idx="5059">
                  <c:v>0.13192999999999996</c:v>
                </c:pt>
                <c:pt idx="5060">
                  <c:v>0.13202249999999999</c:v>
                </c:pt>
                <c:pt idx="5061">
                  <c:v>0.13211349999999999</c:v>
                </c:pt>
                <c:pt idx="5062">
                  <c:v>0.13220100000000001</c:v>
                </c:pt>
                <c:pt idx="5063">
                  <c:v>0.13229100000000002</c:v>
                </c:pt>
                <c:pt idx="5064">
                  <c:v>0.13238100000000003</c:v>
                </c:pt>
                <c:pt idx="5065">
                  <c:v>0.132466</c:v>
                </c:pt>
                <c:pt idx="5066">
                  <c:v>0.13254350000000001</c:v>
                </c:pt>
                <c:pt idx="5067">
                  <c:v>0.13262399999999999</c:v>
                </c:pt>
                <c:pt idx="5068">
                  <c:v>0.13269349999999996</c:v>
                </c:pt>
                <c:pt idx="5069">
                  <c:v>0.13276799999999994</c:v>
                </c:pt>
                <c:pt idx="5070">
                  <c:v>0.13284699999999997</c:v>
                </c:pt>
                <c:pt idx="5071">
                  <c:v>0.13291349999999996</c:v>
                </c:pt>
                <c:pt idx="5072">
                  <c:v>0.13297649999999997</c:v>
                </c:pt>
                <c:pt idx="5073">
                  <c:v>0.13304199999999999</c:v>
                </c:pt>
                <c:pt idx="5074">
                  <c:v>0.13311249999999999</c:v>
                </c:pt>
                <c:pt idx="5075">
                  <c:v>0.1331755</c:v>
                </c:pt>
                <c:pt idx="5076">
                  <c:v>0.13322699999999998</c:v>
                </c:pt>
                <c:pt idx="5077">
                  <c:v>0.13328799999999996</c:v>
                </c:pt>
                <c:pt idx="5078">
                  <c:v>0.13334899999999997</c:v>
                </c:pt>
                <c:pt idx="5079">
                  <c:v>0.13340149999999995</c:v>
                </c:pt>
                <c:pt idx="5080">
                  <c:v>0.13345699999999999</c:v>
                </c:pt>
                <c:pt idx="5081">
                  <c:v>0.13352199999999997</c:v>
                </c:pt>
                <c:pt idx="5082">
                  <c:v>0.13357450000000001</c:v>
                </c:pt>
                <c:pt idx="5083">
                  <c:v>0.13364500000000001</c:v>
                </c:pt>
                <c:pt idx="5084">
                  <c:v>0.13369449999999999</c:v>
                </c:pt>
                <c:pt idx="5085">
                  <c:v>0.133747</c:v>
                </c:pt>
                <c:pt idx="5086">
                  <c:v>0.13379649999999998</c:v>
                </c:pt>
                <c:pt idx="5087">
                  <c:v>0.13383850000000003</c:v>
                </c:pt>
                <c:pt idx="5088">
                  <c:v>0.13389500000000001</c:v>
                </c:pt>
                <c:pt idx="5089">
                  <c:v>0.133941</c:v>
                </c:pt>
                <c:pt idx="5090">
                  <c:v>0.13399449999999999</c:v>
                </c:pt>
                <c:pt idx="5091">
                  <c:v>0.13404349999999998</c:v>
                </c:pt>
                <c:pt idx="5092">
                  <c:v>0.13409349999999998</c:v>
                </c:pt>
                <c:pt idx="5093">
                  <c:v>0.13413599999999995</c:v>
                </c:pt>
                <c:pt idx="5094">
                  <c:v>0.13418399999999997</c:v>
                </c:pt>
                <c:pt idx="5095">
                  <c:v>0.13422849999999997</c:v>
                </c:pt>
                <c:pt idx="5096">
                  <c:v>0.13427099999999997</c:v>
                </c:pt>
                <c:pt idx="5097">
                  <c:v>0.13431449999999998</c:v>
                </c:pt>
                <c:pt idx="5098">
                  <c:v>0.13435149999999996</c:v>
                </c:pt>
                <c:pt idx="5099">
                  <c:v>0.13439899999999994</c:v>
                </c:pt>
                <c:pt idx="5100">
                  <c:v>0.13444249999999994</c:v>
                </c:pt>
                <c:pt idx="5101">
                  <c:v>0.13448449999999995</c:v>
                </c:pt>
                <c:pt idx="5102">
                  <c:v>0.13451849999999993</c:v>
                </c:pt>
                <c:pt idx="5103">
                  <c:v>0.13455149999999994</c:v>
                </c:pt>
                <c:pt idx="5104">
                  <c:v>0.13458249999999994</c:v>
                </c:pt>
                <c:pt idx="5105">
                  <c:v>0.1346139999999999</c:v>
                </c:pt>
                <c:pt idx="5106">
                  <c:v>0.13464499999999993</c:v>
                </c:pt>
                <c:pt idx="5107">
                  <c:v>0.13467649999999992</c:v>
                </c:pt>
                <c:pt idx="5108">
                  <c:v>0.13470299999999991</c:v>
                </c:pt>
                <c:pt idx="5109">
                  <c:v>0.13472849999999992</c:v>
                </c:pt>
                <c:pt idx="5110">
                  <c:v>0.13475499999999993</c:v>
                </c:pt>
                <c:pt idx="5111">
                  <c:v>0.13478049999999994</c:v>
                </c:pt>
                <c:pt idx="5112">
                  <c:v>0.13478499999999993</c:v>
                </c:pt>
                <c:pt idx="5113">
                  <c:v>0.13481049999999992</c:v>
                </c:pt>
                <c:pt idx="5114">
                  <c:v>0.13482199999999994</c:v>
                </c:pt>
                <c:pt idx="5115">
                  <c:v>0.13484099999999991</c:v>
                </c:pt>
                <c:pt idx="5116">
                  <c:v>0.1348629999999999</c:v>
                </c:pt>
                <c:pt idx="5117">
                  <c:v>0.13488549999999991</c:v>
                </c:pt>
                <c:pt idx="5118">
                  <c:v>0.13489649999999995</c:v>
                </c:pt>
                <c:pt idx="5119">
                  <c:v>0.13491099999999995</c:v>
                </c:pt>
                <c:pt idx="5120">
                  <c:v>0.13491749999999991</c:v>
                </c:pt>
                <c:pt idx="5121">
                  <c:v>0.13493199999999994</c:v>
                </c:pt>
                <c:pt idx="5122">
                  <c:v>0.13493799999999992</c:v>
                </c:pt>
                <c:pt idx="5123">
                  <c:v>0.13494749999999994</c:v>
                </c:pt>
                <c:pt idx="5124">
                  <c:v>0.13495849999999993</c:v>
                </c:pt>
                <c:pt idx="5125">
                  <c:v>0.13496999999999995</c:v>
                </c:pt>
                <c:pt idx="5126">
                  <c:v>0.13497699999999996</c:v>
                </c:pt>
                <c:pt idx="5127">
                  <c:v>0.13498649999999995</c:v>
                </c:pt>
                <c:pt idx="5128">
                  <c:v>0.13499449999999996</c:v>
                </c:pt>
                <c:pt idx="5129">
                  <c:v>0.13500599999999996</c:v>
                </c:pt>
                <c:pt idx="5130">
                  <c:v>0.13501249999999995</c:v>
                </c:pt>
                <c:pt idx="5131">
                  <c:v>0.13501699999999997</c:v>
                </c:pt>
                <c:pt idx="5132">
                  <c:v>0.13501999999999995</c:v>
                </c:pt>
                <c:pt idx="5133">
                  <c:v>0.13502549999999996</c:v>
                </c:pt>
                <c:pt idx="5134">
                  <c:v>0.13503499999999993</c:v>
                </c:pt>
                <c:pt idx="5135">
                  <c:v>0.13504149999999995</c:v>
                </c:pt>
                <c:pt idx="5136">
                  <c:v>0.13504549999999993</c:v>
                </c:pt>
                <c:pt idx="5137">
                  <c:v>0.13505099999999992</c:v>
                </c:pt>
                <c:pt idx="5138">
                  <c:v>0.1350619999999999</c:v>
                </c:pt>
                <c:pt idx="5139">
                  <c:v>0.13507299999999989</c:v>
                </c:pt>
                <c:pt idx="5140">
                  <c:v>0.13508349999999988</c:v>
                </c:pt>
                <c:pt idx="5141">
                  <c:v>0.13509349999999989</c:v>
                </c:pt>
                <c:pt idx="5142">
                  <c:v>0.13510849999999994</c:v>
                </c:pt>
                <c:pt idx="5143">
                  <c:v>0.13511749999999989</c:v>
                </c:pt>
                <c:pt idx="5144">
                  <c:v>0.13513249999999988</c:v>
                </c:pt>
                <c:pt idx="5145">
                  <c:v>0.13514099999999987</c:v>
                </c:pt>
                <c:pt idx="5146">
                  <c:v>0.13514499999999988</c:v>
                </c:pt>
                <c:pt idx="5147">
                  <c:v>0.13514849999999984</c:v>
                </c:pt>
                <c:pt idx="5148">
                  <c:v>0.13516249999999988</c:v>
                </c:pt>
                <c:pt idx="5149">
                  <c:v>0.13517049999999989</c:v>
                </c:pt>
                <c:pt idx="5150">
                  <c:v>0.13517049999999989</c:v>
                </c:pt>
                <c:pt idx="5151">
                  <c:v>0.13517599999999994</c:v>
                </c:pt>
                <c:pt idx="5152">
                  <c:v>0.13517599999999994</c:v>
                </c:pt>
                <c:pt idx="5153">
                  <c:v>0.13517349999999992</c:v>
                </c:pt>
                <c:pt idx="5154">
                  <c:v>0.13517299999999993</c:v>
                </c:pt>
                <c:pt idx="5155">
                  <c:v>0.1351709999999999</c:v>
                </c:pt>
                <c:pt idx="5156">
                  <c:v>0.13516699999999993</c:v>
                </c:pt>
                <c:pt idx="5157">
                  <c:v>0.13516599999999993</c:v>
                </c:pt>
                <c:pt idx="5158">
                  <c:v>0.13516399999999995</c:v>
                </c:pt>
                <c:pt idx="5159">
                  <c:v>0.13515649999999993</c:v>
                </c:pt>
                <c:pt idx="5160">
                  <c:v>0.13514999999999996</c:v>
                </c:pt>
                <c:pt idx="5161">
                  <c:v>0.13514299999999996</c:v>
                </c:pt>
                <c:pt idx="5162">
                  <c:v>0.13513699999999992</c:v>
                </c:pt>
                <c:pt idx="5163">
                  <c:v>0.13512549999999993</c:v>
                </c:pt>
                <c:pt idx="5164">
                  <c:v>0.1351119999999999</c:v>
                </c:pt>
                <c:pt idx="5165">
                  <c:v>0.13510049999999987</c:v>
                </c:pt>
                <c:pt idx="5166">
                  <c:v>0.13508899999999988</c:v>
                </c:pt>
                <c:pt idx="5167">
                  <c:v>0.13507699999999986</c:v>
                </c:pt>
                <c:pt idx="5168">
                  <c:v>0.13506899999999988</c:v>
                </c:pt>
                <c:pt idx="5169">
                  <c:v>0.13506649999999987</c:v>
                </c:pt>
                <c:pt idx="5170">
                  <c:v>0.13506649999999987</c:v>
                </c:pt>
                <c:pt idx="5171">
                  <c:v>0.13505249999999985</c:v>
                </c:pt>
                <c:pt idx="5172">
                  <c:v>0.13503749999999987</c:v>
                </c:pt>
                <c:pt idx="5173">
                  <c:v>0.13503449999999992</c:v>
                </c:pt>
                <c:pt idx="5174">
                  <c:v>0.13503799999999994</c:v>
                </c:pt>
                <c:pt idx="5175">
                  <c:v>0.13503849999999992</c:v>
                </c:pt>
                <c:pt idx="5176">
                  <c:v>0.13503249999999994</c:v>
                </c:pt>
                <c:pt idx="5177">
                  <c:v>0.13502999999999996</c:v>
                </c:pt>
                <c:pt idx="5178">
                  <c:v>0.13503349999999995</c:v>
                </c:pt>
                <c:pt idx="5179">
                  <c:v>0.13503749999999998</c:v>
                </c:pt>
                <c:pt idx="5180">
                  <c:v>0.13503849999999995</c:v>
                </c:pt>
                <c:pt idx="5181">
                  <c:v>0.13504450000000001</c:v>
                </c:pt>
                <c:pt idx="5182">
                  <c:v>0.13504299999999997</c:v>
                </c:pt>
                <c:pt idx="5183">
                  <c:v>0.135049</c:v>
                </c:pt>
                <c:pt idx="5184">
                  <c:v>0.13505699999999998</c:v>
                </c:pt>
                <c:pt idx="5185">
                  <c:v>0.13506150000000003</c:v>
                </c:pt>
                <c:pt idx="5186">
                  <c:v>0.13506599999999999</c:v>
                </c:pt>
                <c:pt idx="5187">
                  <c:v>0.135078</c:v>
                </c:pt>
                <c:pt idx="5188">
                  <c:v>0.13508699999999998</c:v>
                </c:pt>
                <c:pt idx="5189">
                  <c:v>0.13509599999999999</c:v>
                </c:pt>
                <c:pt idx="5190">
                  <c:v>0.135107</c:v>
                </c:pt>
                <c:pt idx="5191">
                  <c:v>0.1351175</c:v>
                </c:pt>
                <c:pt idx="5192">
                  <c:v>0.135131</c:v>
                </c:pt>
                <c:pt idx="5193">
                  <c:v>0.1351465</c:v>
                </c:pt>
                <c:pt idx="5194">
                  <c:v>0.1351745</c:v>
                </c:pt>
                <c:pt idx="5195">
                  <c:v>0.13519</c:v>
                </c:pt>
                <c:pt idx="5196">
                  <c:v>0.13520849999999998</c:v>
                </c:pt>
                <c:pt idx="5197">
                  <c:v>0.13522449999999997</c:v>
                </c:pt>
                <c:pt idx="5198">
                  <c:v>0.13524449999999996</c:v>
                </c:pt>
                <c:pt idx="5199">
                  <c:v>0.13526449999999998</c:v>
                </c:pt>
                <c:pt idx="5200">
                  <c:v>0.13527999999999996</c:v>
                </c:pt>
                <c:pt idx="5201">
                  <c:v>0.135297</c:v>
                </c:pt>
                <c:pt idx="5202">
                  <c:v>0.13531750000000001</c:v>
                </c:pt>
                <c:pt idx="5203">
                  <c:v>0.13534150000000003</c:v>
                </c:pt>
                <c:pt idx="5204">
                  <c:v>0.13536100000000004</c:v>
                </c:pt>
                <c:pt idx="5205">
                  <c:v>0.13538650000000002</c:v>
                </c:pt>
                <c:pt idx="5206">
                  <c:v>0.13540900000000003</c:v>
                </c:pt>
                <c:pt idx="5207">
                  <c:v>0.13543750000000002</c:v>
                </c:pt>
                <c:pt idx="5208">
                  <c:v>0.135459</c:v>
                </c:pt>
                <c:pt idx="5209">
                  <c:v>0.13547549999999997</c:v>
                </c:pt>
                <c:pt idx="5210">
                  <c:v>0.13549949999999999</c:v>
                </c:pt>
                <c:pt idx="5211">
                  <c:v>0.13552349999999999</c:v>
                </c:pt>
                <c:pt idx="5212">
                  <c:v>0.13555099999999998</c:v>
                </c:pt>
                <c:pt idx="5213">
                  <c:v>0.13557649999999996</c:v>
                </c:pt>
                <c:pt idx="5214">
                  <c:v>0.13560599999999998</c:v>
                </c:pt>
                <c:pt idx="5215">
                  <c:v>0.13563649999999997</c:v>
                </c:pt>
                <c:pt idx="5216">
                  <c:v>0.13566849999999997</c:v>
                </c:pt>
                <c:pt idx="5217">
                  <c:v>0.13569999999999996</c:v>
                </c:pt>
                <c:pt idx="5218">
                  <c:v>0.13573249999999995</c:v>
                </c:pt>
                <c:pt idx="5219">
                  <c:v>0.13576299999999997</c:v>
                </c:pt>
                <c:pt idx="5220">
                  <c:v>0.13579599999999997</c:v>
                </c:pt>
                <c:pt idx="5221">
                  <c:v>0.13582249999999998</c:v>
                </c:pt>
                <c:pt idx="5222">
                  <c:v>0.13585299999999997</c:v>
                </c:pt>
                <c:pt idx="5223">
                  <c:v>0.13588499999999998</c:v>
                </c:pt>
                <c:pt idx="5224">
                  <c:v>0.13591449999999997</c:v>
                </c:pt>
                <c:pt idx="5225">
                  <c:v>0.13594599999999998</c:v>
                </c:pt>
                <c:pt idx="5226">
                  <c:v>0.13597799999999999</c:v>
                </c:pt>
                <c:pt idx="5227">
                  <c:v>0.13601249999999998</c:v>
                </c:pt>
                <c:pt idx="5228">
                  <c:v>0.13604899999999998</c:v>
                </c:pt>
                <c:pt idx="5229">
                  <c:v>0.13608499999999998</c:v>
                </c:pt>
                <c:pt idx="5230">
                  <c:v>0.13611999999999999</c:v>
                </c:pt>
                <c:pt idx="5231">
                  <c:v>0.13615749999999999</c:v>
                </c:pt>
                <c:pt idx="5232">
                  <c:v>0.136188</c:v>
                </c:pt>
                <c:pt idx="5233">
                  <c:v>0.13622849999999997</c:v>
                </c:pt>
                <c:pt idx="5234">
                  <c:v>0.13626749999999996</c:v>
                </c:pt>
                <c:pt idx="5235">
                  <c:v>0.13630949999999994</c:v>
                </c:pt>
                <c:pt idx="5236">
                  <c:v>0.13635249999999993</c:v>
                </c:pt>
                <c:pt idx="5237">
                  <c:v>0.13639899999999994</c:v>
                </c:pt>
                <c:pt idx="5238">
                  <c:v>0.13644599999999993</c:v>
                </c:pt>
                <c:pt idx="5239">
                  <c:v>0.13649249999999991</c:v>
                </c:pt>
                <c:pt idx="5240">
                  <c:v>0.1365374999999999</c:v>
                </c:pt>
                <c:pt idx="5241">
                  <c:v>0.1365819999999999</c:v>
                </c:pt>
                <c:pt idx="5242">
                  <c:v>0.13662999999999992</c:v>
                </c:pt>
                <c:pt idx="5243">
                  <c:v>0.13667499999999991</c:v>
                </c:pt>
                <c:pt idx="5244">
                  <c:v>0.13672449999999992</c:v>
                </c:pt>
                <c:pt idx="5245">
                  <c:v>0.13677499999999992</c:v>
                </c:pt>
                <c:pt idx="5246">
                  <c:v>0.13682549999999993</c:v>
                </c:pt>
                <c:pt idx="5247">
                  <c:v>0.13687599999999994</c:v>
                </c:pt>
                <c:pt idx="5248">
                  <c:v>0.13692499999999994</c:v>
                </c:pt>
                <c:pt idx="5249">
                  <c:v>0.13697549999999994</c:v>
                </c:pt>
                <c:pt idx="5250">
                  <c:v>0.13702649999999994</c:v>
                </c:pt>
                <c:pt idx="5251">
                  <c:v>0.13707799999999995</c:v>
                </c:pt>
                <c:pt idx="5252">
                  <c:v>0.13713349999999994</c:v>
                </c:pt>
                <c:pt idx="5253">
                  <c:v>0.13718699999999998</c:v>
                </c:pt>
                <c:pt idx="5254">
                  <c:v>0.13724399999999995</c:v>
                </c:pt>
                <c:pt idx="5255">
                  <c:v>0.13730299999999993</c:v>
                </c:pt>
                <c:pt idx="5256">
                  <c:v>0.13735949999999991</c:v>
                </c:pt>
                <c:pt idx="5257">
                  <c:v>0.13741849999999992</c:v>
                </c:pt>
                <c:pt idx="5258">
                  <c:v>0.13747849999999992</c:v>
                </c:pt>
                <c:pt idx="5259">
                  <c:v>0.1375424999999999</c:v>
                </c:pt>
                <c:pt idx="5260">
                  <c:v>0.13760649999999988</c:v>
                </c:pt>
                <c:pt idx="5261">
                  <c:v>0.13767349999999989</c:v>
                </c:pt>
                <c:pt idx="5262">
                  <c:v>0.13774099999999989</c:v>
                </c:pt>
                <c:pt idx="5263">
                  <c:v>0.13780999999999988</c:v>
                </c:pt>
                <c:pt idx="5264">
                  <c:v>0.13788099999999986</c:v>
                </c:pt>
                <c:pt idx="5265">
                  <c:v>0.13795299999999988</c:v>
                </c:pt>
                <c:pt idx="5266">
                  <c:v>0.13802999999999988</c:v>
                </c:pt>
                <c:pt idx="5267">
                  <c:v>0.13810699999999987</c:v>
                </c:pt>
                <c:pt idx="5268">
                  <c:v>0.13818549999999988</c:v>
                </c:pt>
                <c:pt idx="5269">
                  <c:v>0.1382644999999999</c:v>
                </c:pt>
                <c:pt idx="5270">
                  <c:v>0.13834499999999988</c:v>
                </c:pt>
                <c:pt idx="5271">
                  <c:v>0.1384274999999999</c:v>
                </c:pt>
                <c:pt idx="5272">
                  <c:v>0.1385084999999999</c:v>
                </c:pt>
                <c:pt idx="5273">
                  <c:v>0.13858999999999988</c:v>
                </c:pt>
                <c:pt idx="5274">
                  <c:v>0.13867299999999988</c:v>
                </c:pt>
                <c:pt idx="5275">
                  <c:v>0.13875749999999989</c:v>
                </c:pt>
                <c:pt idx="5276">
                  <c:v>0.1388424999999999</c:v>
                </c:pt>
                <c:pt idx="5277">
                  <c:v>0.13893049999999993</c:v>
                </c:pt>
                <c:pt idx="5278">
                  <c:v>0.13901799999999992</c:v>
                </c:pt>
                <c:pt idx="5279">
                  <c:v>0.13910699999999993</c:v>
                </c:pt>
                <c:pt idx="5280">
                  <c:v>0.13919499999999993</c:v>
                </c:pt>
                <c:pt idx="5281">
                  <c:v>0.13928399999999991</c:v>
                </c:pt>
                <c:pt idx="5282">
                  <c:v>0.13937149999999993</c:v>
                </c:pt>
                <c:pt idx="5283">
                  <c:v>0.13943749999999991</c:v>
                </c:pt>
                <c:pt idx="5284">
                  <c:v>0.1395249999999999</c:v>
                </c:pt>
                <c:pt idx="5285">
                  <c:v>0.1396139999999999</c:v>
                </c:pt>
                <c:pt idx="5286">
                  <c:v>0.13970199999999991</c:v>
                </c:pt>
                <c:pt idx="5287">
                  <c:v>0.13979399999999989</c:v>
                </c:pt>
                <c:pt idx="5288">
                  <c:v>0.13988449999999988</c:v>
                </c:pt>
                <c:pt idx="5289">
                  <c:v>0.13997699999999991</c:v>
                </c:pt>
                <c:pt idx="5290">
                  <c:v>0.1400694999999999</c:v>
                </c:pt>
                <c:pt idx="5291">
                  <c:v>0.1401649999999999</c:v>
                </c:pt>
                <c:pt idx="5292">
                  <c:v>0.14025799999999991</c:v>
                </c:pt>
                <c:pt idx="5293">
                  <c:v>0.14035349999999991</c:v>
                </c:pt>
                <c:pt idx="5294">
                  <c:v>0.14044699999999991</c:v>
                </c:pt>
                <c:pt idx="5295">
                  <c:v>0.14054049999999993</c:v>
                </c:pt>
                <c:pt idx="5296">
                  <c:v>0.14063649999999994</c:v>
                </c:pt>
                <c:pt idx="5297">
                  <c:v>0.14073149999999995</c:v>
                </c:pt>
                <c:pt idx="5298">
                  <c:v>0.14082749999999997</c:v>
                </c:pt>
                <c:pt idx="5299">
                  <c:v>0.14092349999999995</c:v>
                </c:pt>
                <c:pt idx="5300">
                  <c:v>0.14101949999999996</c:v>
                </c:pt>
                <c:pt idx="5301">
                  <c:v>0.14111649999999995</c:v>
                </c:pt>
                <c:pt idx="5302">
                  <c:v>0.14121399999999998</c:v>
                </c:pt>
                <c:pt idx="5303">
                  <c:v>0.14131399999999997</c:v>
                </c:pt>
                <c:pt idx="5304">
                  <c:v>0.1414155</c:v>
                </c:pt>
                <c:pt idx="5305">
                  <c:v>0.14151749999999999</c:v>
                </c:pt>
                <c:pt idx="5306">
                  <c:v>0.14161899999999997</c:v>
                </c:pt>
                <c:pt idx="5307">
                  <c:v>0.1417215</c:v>
                </c:pt>
                <c:pt idx="5308">
                  <c:v>0.14182699999999998</c:v>
                </c:pt>
                <c:pt idx="5309">
                  <c:v>0.14193099999999997</c:v>
                </c:pt>
                <c:pt idx="5310">
                  <c:v>0.14203949999999999</c:v>
                </c:pt>
                <c:pt idx="5311">
                  <c:v>0.14214799999999997</c:v>
                </c:pt>
                <c:pt idx="5312">
                  <c:v>0.14225899999999997</c:v>
                </c:pt>
                <c:pt idx="5313">
                  <c:v>0.14237099999999997</c:v>
                </c:pt>
                <c:pt idx="5314">
                  <c:v>0.14248449999999996</c:v>
                </c:pt>
                <c:pt idx="5315">
                  <c:v>0.14259849999999996</c:v>
                </c:pt>
                <c:pt idx="5316">
                  <c:v>0.14271349999999997</c:v>
                </c:pt>
                <c:pt idx="5317">
                  <c:v>0.14282699999999998</c:v>
                </c:pt>
                <c:pt idx="5318">
                  <c:v>0.14294000000000001</c:v>
                </c:pt>
                <c:pt idx="5319">
                  <c:v>0.14305549999999997</c:v>
                </c:pt>
                <c:pt idx="5320">
                  <c:v>0.14317199999999997</c:v>
                </c:pt>
                <c:pt idx="5321">
                  <c:v>0.14328550000000001</c:v>
                </c:pt>
                <c:pt idx="5322">
                  <c:v>0.1434</c:v>
                </c:pt>
                <c:pt idx="5323">
                  <c:v>0.14351399999999997</c:v>
                </c:pt>
                <c:pt idx="5324">
                  <c:v>0.14362949999999997</c:v>
                </c:pt>
                <c:pt idx="5325">
                  <c:v>0.14374299999999998</c:v>
                </c:pt>
                <c:pt idx="5326">
                  <c:v>0.14385799999999999</c:v>
                </c:pt>
                <c:pt idx="5327">
                  <c:v>0.14397300000000002</c:v>
                </c:pt>
                <c:pt idx="5328">
                  <c:v>0.14409050000000001</c:v>
                </c:pt>
                <c:pt idx="5329">
                  <c:v>0.144207</c:v>
                </c:pt>
                <c:pt idx="5330">
                  <c:v>0.14432349999999999</c:v>
                </c:pt>
                <c:pt idx="5331">
                  <c:v>0.14443700000000001</c:v>
                </c:pt>
                <c:pt idx="5332">
                  <c:v>0.14455399999999999</c:v>
                </c:pt>
                <c:pt idx="5333">
                  <c:v>0.14466900000000002</c:v>
                </c:pt>
                <c:pt idx="5334">
                  <c:v>0.144784</c:v>
                </c:pt>
                <c:pt idx="5335">
                  <c:v>0.14490099999999997</c:v>
                </c:pt>
                <c:pt idx="5336">
                  <c:v>0.14501649999999996</c:v>
                </c:pt>
                <c:pt idx="5337">
                  <c:v>0.14513399999999999</c:v>
                </c:pt>
                <c:pt idx="5338">
                  <c:v>0.14525049999999998</c:v>
                </c:pt>
                <c:pt idx="5339">
                  <c:v>0.145367</c:v>
                </c:pt>
                <c:pt idx="5340">
                  <c:v>0.145484</c:v>
                </c:pt>
                <c:pt idx="5341">
                  <c:v>0.14560300000000001</c:v>
                </c:pt>
                <c:pt idx="5342">
                  <c:v>0.14571999999999999</c:v>
                </c:pt>
                <c:pt idx="5343">
                  <c:v>0.14583750000000001</c:v>
                </c:pt>
                <c:pt idx="5344">
                  <c:v>0.145955</c:v>
                </c:pt>
                <c:pt idx="5345">
                  <c:v>0.14607450000000002</c:v>
                </c:pt>
                <c:pt idx="5346">
                  <c:v>0.14619400000000005</c:v>
                </c:pt>
                <c:pt idx="5347">
                  <c:v>0.14631200000000005</c:v>
                </c:pt>
                <c:pt idx="5348">
                  <c:v>0.14643550000000002</c:v>
                </c:pt>
                <c:pt idx="5349">
                  <c:v>0.14655550000000003</c:v>
                </c:pt>
                <c:pt idx="5350">
                  <c:v>0.14667750000000004</c:v>
                </c:pt>
                <c:pt idx="5351">
                  <c:v>0.14679800000000004</c:v>
                </c:pt>
                <c:pt idx="5352">
                  <c:v>0.14692200000000002</c:v>
                </c:pt>
                <c:pt idx="5353">
                  <c:v>0.14704650000000005</c:v>
                </c:pt>
                <c:pt idx="5354">
                  <c:v>0.14717200000000005</c:v>
                </c:pt>
                <c:pt idx="5355">
                  <c:v>0.14729800000000004</c:v>
                </c:pt>
                <c:pt idx="5356">
                  <c:v>0.14742350000000004</c:v>
                </c:pt>
                <c:pt idx="5357">
                  <c:v>0.14754950000000006</c:v>
                </c:pt>
                <c:pt idx="5358">
                  <c:v>0.14767500000000006</c:v>
                </c:pt>
                <c:pt idx="5359">
                  <c:v>0.14780150000000003</c:v>
                </c:pt>
                <c:pt idx="5360">
                  <c:v>0.14792900000000006</c:v>
                </c:pt>
                <c:pt idx="5361">
                  <c:v>0.14805550000000006</c:v>
                </c:pt>
                <c:pt idx="5362">
                  <c:v>0.14818300000000004</c:v>
                </c:pt>
                <c:pt idx="5363">
                  <c:v>0.14830950000000001</c:v>
                </c:pt>
                <c:pt idx="5364">
                  <c:v>0.14843650000000003</c:v>
                </c:pt>
                <c:pt idx="5365">
                  <c:v>0.14856150000000004</c:v>
                </c:pt>
                <c:pt idx="5366">
                  <c:v>0.14868700000000007</c:v>
                </c:pt>
                <c:pt idx="5367">
                  <c:v>0.14881050000000004</c:v>
                </c:pt>
                <c:pt idx="5368">
                  <c:v>0.14893350000000008</c:v>
                </c:pt>
                <c:pt idx="5369">
                  <c:v>0.14905750000000006</c:v>
                </c:pt>
                <c:pt idx="5370">
                  <c:v>0.14917850000000005</c:v>
                </c:pt>
                <c:pt idx="5371">
                  <c:v>0.14929950000000003</c:v>
                </c:pt>
                <c:pt idx="5372">
                  <c:v>0.14941900000000005</c:v>
                </c:pt>
                <c:pt idx="5373">
                  <c:v>0.14953700000000003</c:v>
                </c:pt>
                <c:pt idx="5374">
                  <c:v>0.14966200000000002</c:v>
                </c:pt>
                <c:pt idx="5375">
                  <c:v>0.149781</c:v>
                </c:pt>
                <c:pt idx="5376">
                  <c:v>0.14989350000000001</c:v>
                </c:pt>
                <c:pt idx="5377">
                  <c:v>0.15000750000000002</c:v>
                </c:pt>
                <c:pt idx="5378">
                  <c:v>0.15012250000000005</c:v>
                </c:pt>
                <c:pt idx="5379">
                  <c:v>0.15023500000000004</c:v>
                </c:pt>
                <c:pt idx="5380">
                  <c:v>0.15034550000000002</c:v>
                </c:pt>
                <c:pt idx="5381">
                  <c:v>0.15045650000000002</c:v>
                </c:pt>
                <c:pt idx="5382">
                  <c:v>0.15057400000000004</c:v>
                </c:pt>
                <c:pt idx="5383">
                  <c:v>0.15067850000000005</c:v>
                </c:pt>
                <c:pt idx="5384">
                  <c:v>0.15078650000000002</c:v>
                </c:pt>
                <c:pt idx="5385">
                  <c:v>0.15089550000000002</c:v>
                </c:pt>
                <c:pt idx="5386">
                  <c:v>0.15100300000000003</c:v>
                </c:pt>
                <c:pt idx="5387">
                  <c:v>0.15109550000000002</c:v>
                </c:pt>
                <c:pt idx="5388">
                  <c:v>0.15120150000000002</c:v>
                </c:pt>
                <c:pt idx="5389">
                  <c:v>0.15130700000000002</c:v>
                </c:pt>
                <c:pt idx="5390">
                  <c:v>0.15141499999999999</c:v>
                </c:pt>
                <c:pt idx="5391">
                  <c:v>0.15152399999999999</c:v>
                </c:pt>
                <c:pt idx="5392">
                  <c:v>0.15162700000000001</c:v>
                </c:pt>
                <c:pt idx="5393">
                  <c:v>0.15173150000000002</c:v>
                </c:pt>
                <c:pt idx="5394">
                  <c:v>0.15183500000000003</c:v>
                </c:pt>
                <c:pt idx="5395">
                  <c:v>0.15193950000000001</c:v>
                </c:pt>
                <c:pt idx="5396">
                  <c:v>0.15204349999999997</c:v>
                </c:pt>
                <c:pt idx="5397">
                  <c:v>0.15214749999999996</c:v>
                </c:pt>
                <c:pt idx="5398">
                  <c:v>0.15225349999999999</c:v>
                </c:pt>
                <c:pt idx="5399">
                  <c:v>0.1523485</c:v>
                </c:pt>
                <c:pt idx="5400">
                  <c:v>0.15244899999999997</c:v>
                </c:pt>
                <c:pt idx="5401">
                  <c:v>0.15254850000000003</c:v>
                </c:pt>
                <c:pt idx="5402">
                  <c:v>0.15264400000000003</c:v>
                </c:pt>
                <c:pt idx="5403">
                  <c:v>0.15271950000000001</c:v>
                </c:pt>
                <c:pt idx="5404">
                  <c:v>0.152809</c:v>
                </c:pt>
                <c:pt idx="5405">
                  <c:v>0.15290200000000001</c:v>
                </c:pt>
                <c:pt idx="5406">
                  <c:v>0.1529905</c:v>
                </c:pt>
                <c:pt idx="5407">
                  <c:v>0.15307899999999999</c:v>
                </c:pt>
                <c:pt idx="5408">
                  <c:v>0.15316999999999997</c:v>
                </c:pt>
                <c:pt idx="5409">
                  <c:v>0.15325899999999998</c:v>
                </c:pt>
                <c:pt idx="5410">
                  <c:v>0.15334300000000001</c:v>
                </c:pt>
                <c:pt idx="5411">
                  <c:v>0.15342849999999997</c:v>
                </c:pt>
                <c:pt idx="5412">
                  <c:v>0.15351099999999998</c:v>
                </c:pt>
                <c:pt idx="5413">
                  <c:v>0.15359449999999997</c:v>
                </c:pt>
                <c:pt idx="5414">
                  <c:v>0.15366849999999999</c:v>
                </c:pt>
                <c:pt idx="5415">
                  <c:v>0.15375099999999997</c:v>
                </c:pt>
                <c:pt idx="5416">
                  <c:v>0.15383050000000001</c:v>
                </c:pt>
                <c:pt idx="5417">
                  <c:v>0.15390949999999998</c:v>
                </c:pt>
                <c:pt idx="5418">
                  <c:v>0.1539835</c:v>
                </c:pt>
                <c:pt idx="5419">
                  <c:v>0.15405599999999997</c:v>
                </c:pt>
                <c:pt idx="5420">
                  <c:v>0.15412499999999998</c:v>
                </c:pt>
                <c:pt idx="5421">
                  <c:v>0.15419349999999998</c:v>
                </c:pt>
                <c:pt idx="5422">
                  <c:v>0.15425750000000002</c:v>
                </c:pt>
                <c:pt idx="5423">
                  <c:v>0.15432100000000001</c:v>
                </c:pt>
                <c:pt idx="5424">
                  <c:v>0.15438350000000001</c:v>
                </c:pt>
                <c:pt idx="5425">
                  <c:v>0.15444099999999999</c:v>
                </c:pt>
                <c:pt idx="5426">
                  <c:v>0.15450200000000003</c:v>
                </c:pt>
                <c:pt idx="5427">
                  <c:v>0.15456150000000005</c:v>
                </c:pt>
                <c:pt idx="5428">
                  <c:v>0.15461800000000003</c:v>
                </c:pt>
                <c:pt idx="5429">
                  <c:v>0.15467100000000003</c:v>
                </c:pt>
                <c:pt idx="5430">
                  <c:v>0.15472350000000004</c:v>
                </c:pt>
                <c:pt idx="5431">
                  <c:v>0.15477700000000005</c:v>
                </c:pt>
                <c:pt idx="5432">
                  <c:v>0.15483000000000005</c:v>
                </c:pt>
                <c:pt idx="5433">
                  <c:v>0.15488050000000006</c:v>
                </c:pt>
                <c:pt idx="5434">
                  <c:v>0.15493200000000004</c:v>
                </c:pt>
                <c:pt idx="5435">
                  <c:v>0.15497950000000002</c:v>
                </c:pt>
                <c:pt idx="5436">
                  <c:v>0.15502700000000005</c:v>
                </c:pt>
                <c:pt idx="5437">
                  <c:v>0.15507600000000005</c:v>
                </c:pt>
                <c:pt idx="5438">
                  <c:v>0.15511500000000003</c:v>
                </c:pt>
                <c:pt idx="5439">
                  <c:v>0.15515950000000003</c:v>
                </c:pt>
                <c:pt idx="5440">
                  <c:v>0.15520250000000002</c:v>
                </c:pt>
                <c:pt idx="5441">
                  <c:v>0.15524400000000002</c:v>
                </c:pt>
                <c:pt idx="5442">
                  <c:v>0.15528950000000002</c:v>
                </c:pt>
                <c:pt idx="5443">
                  <c:v>0.15533900000000003</c:v>
                </c:pt>
                <c:pt idx="5444">
                  <c:v>0.15537999999999999</c:v>
                </c:pt>
                <c:pt idx="5445">
                  <c:v>0.15542050000000004</c:v>
                </c:pt>
                <c:pt idx="5446">
                  <c:v>0.155469</c:v>
                </c:pt>
                <c:pt idx="5447">
                  <c:v>0.15550550000000002</c:v>
                </c:pt>
                <c:pt idx="5448">
                  <c:v>0.15554299999999999</c:v>
                </c:pt>
                <c:pt idx="5449">
                  <c:v>0.15558250000000004</c:v>
                </c:pt>
                <c:pt idx="5450">
                  <c:v>0.15561300000000003</c:v>
                </c:pt>
                <c:pt idx="5451">
                  <c:v>0.15564500000000003</c:v>
                </c:pt>
                <c:pt idx="5452">
                  <c:v>0.15567300000000006</c:v>
                </c:pt>
                <c:pt idx="5453">
                  <c:v>0.15570350000000008</c:v>
                </c:pt>
                <c:pt idx="5454">
                  <c:v>0.15573050000000005</c:v>
                </c:pt>
                <c:pt idx="5455">
                  <c:v>0.15575600000000009</c:v>
                </c:pt>
                <c:pt idx="5456">
                  <c:v>0.15577450000000007</c:v>
                </c:pt>
                <c:pt idx="5457">
                  <c:v>0.15579300000000007</c:v>
                </c:pt>
                <c:pt idx="5458">
                  <c:v>0.15581000000000009</c:v>
                </c:pt>
                <c:pt idx="5459">
                  <c:v>0.15582350000000009</c:v>
                </c:pt>
                <c:pt idx="5460">
                  <c:v>0.15583350000000004</c:v>
                </c:pt>
                <c:pt idx="5461">
                  <c:v>0.15584500000000004</c:v>
                </c:pt>
                <c:pt idx="5462">
                  <c:v>0.15584600000000004</c:v>
                </c:pt>
                <c:pt idx="5463">
                  <c:v>0.15583950000000005</c:v>
                </c:pt>
                <c:pt idx="5464">
                  <c:v>0.15584050000000002</c:v>
                </c:pt>
                <c:pt idx="5465">
                  <c:v>0.15584750000000006</c:v>
                </c:pt>
                <c:pt idx="5466">
                  <c:v>0.15584500000000007</c:v>
                </c:pt>
                <c:pt idx="5467">
                  <c:v>0.15584450000000002</c:v>
                </c:pt>
                <c:pt idx="5468">
                  <c:v>0.15583750000000005</c:v>
                </c:pt>
                <c:pt idx="5469">
                  <c:v>0.15583200000000008</c:v>
                </c:pt>
                <c:pt idx="5470">
                  <c:v>0.15582250000000009</c:v>
                </c:pt>
                <c:pt idx="5471">
                  <c:v>0.15580950000000005</c:v>
                </c:pt>
                <c:pt idx="5472">
                  <c:v>0.15579750000000009</c:v>
                </c:pt>
                <c:pt idx="5473">
                  <c:v>0.15578700000000009</c:v>
                </c:pt>
                <c:pt idx="5474">
                  <c:v>0.15577400000000011</c:v>
                </c:pt>
                <c:pt idx="5475">
                  <c:v>0.15575500000000006</c:v>
                </c:pt>
                <c:pt idx="5476">
                  <c:v>0.15573450000000005</c:v>
                </c:pt>
                <c:pt idx="5477">
                  <c:v>0.15571100000000007</c:v>
                </c:pt>
                <c:pt idx="5478">
                  <c:v>0.15569050000000006</c:v>
                </c:pt>
                <c:pt idx="5479">
                  <c:v>0.15566600000000005</c:v>
                </c:pt>
                <c:pt idx="5480">
                  <c:v>0.15565150000000008</c:v>
                </c:pt>
                <c:pt idx="5481">
                  <c:v>0.15562350000000005</c:v>
                </c:pt>
                <c:pt idx="5482">
                  <c:v>0.15559800000000007</c:v>
                </c:pt>
                <c:pt idx="5483">
                  <c:v>0.1555700000000001</c:v>
                </c:pt>
                <c:pt idx="5484">
                  <c:v>0.15554450000000009</c:v>
                </c:pt>
                <c:pt idx="5485">
                  <c:v>0.15551450000000011</c:v>
                </c:pt>
                <c:pt idx="5486">
                  <c:v>0.15548200000000012</c:v>
                </c:pt>
                <c:pt idx="5487">
                  <c:v>0.15545650000000011</c:v>
                </c:pt>
                <c:pt idx="5488">
                  <c:v>0.15541800000000014</c:v>
                </c:pt>
                <c:pt idx="5489">
                  <c:v>0.15538000000000013</c:v>
                </c:pt>
                <c:pt idx="5490">
                  <c:v>0.15533800000000014</c:v>
                </c:pt>
                <c:pt idx="5491">
                  <c:v>0.15529850000000012</c:v>
                </c:pt>
                <c:pt idx="5492">
                  <c:v>0.15525200000000011</c:v>
                </c:pt>
                <c:pt idx="5493">
                  <c:v>0.15520950000000014</c:v>
                </c:pt>
                <c:pt idx="5494">
                  <c:v>0.1551665000000001</c:v>
                </c:pt>
                <c:pt idx="5495">
                  <c:v>0.15512150000000013</c:v>
                </c:pt>
                <c:pt idx="5496">
                  <c:v>0.15507750000000012</c:v>
                </c:pt>
                <c:pt idx="5497">
                  <c:v>0.15502700000000014</c:v>
                </c:pt>
                <c:pt idx="5498">
                  <c:v>0.15497900000000014</c:v>
                </c:pt>
                <c:pt idx="5499">
                  <c:v>0.15489550000000013</c:v>
                </c:pt>
                <c:pt idx="5500">
                  <c:v>0.15485100000000013</c:v>
                </c:pt>
                <c:pt idx="5501">
                  <c:v>0.15480250000000012</c:v>
                </c:pt>
                <c:pt idx="5502">
                  <c:v>0.15475200000000014</c:v>
                </c:pt>
                <c:pt idx="5503">
                  <c:v>0.15469550000000012</c:v>
                </c:pt>
                <c:pt idx="5504">
                  <c:v>0.15464000000000011</c:v>
                </c:pt>
                <c:pt idx="5505">
                  <c:v>0.15457850000000012</c:v>
                </c:pt>
                <c:pt idx="5506">
                  <c:v>0.15451500000000012</c:v>
                </c:pt>
                <c:pt idx="5507">
                  <c:v>0.15445750000000014</c:v>
                </c:pt>
                <c:pt idx="5508">
                  <c:v>0.15439550000000016</c:v>
                </c:pt>
                <c:pt idx="5509">
                  <c:v>0.15433100000000013</c:v>
                </c:pt>
                <c:pt idx="5510">
                  <c:v>0.15426650000000014</c:v>
                </c:pt>
                <c:pt idx="5511">
                  <c:v>0.15419950000000016</c:v>
                </c:pt>
                <c:pt idx="5512">
                  <c:v>0.15412750000000014</c:v>
                </c:pt>
                <c:pt idx="5513">
                  <c:v>0.15405900000000014</c:v>
                </c:pt>
                <c:pt idx="5514">
                  <c:v>0.15398850000000014</c:v>
                </c:pt>
                <c:pt idx="5515">
                  <c:v>0.15391900000000014</c:v>
                </c:pt>
                <c:pt idx="5516">
                  <c:v>0.15384200000000012</c:v>
                </c:pt>
                <c:pt idx="5517">
                  <c:v>0.15376300000000009</c:v>
                </c:pt>
                <c:pt idx="5518">
                  <c:v>0.15368550000000011</c:v>
                </c:pt>
                <c:pt idx="5519">
                  <c:v>0.15360450000000012</c:v>
                </c:pt>
                <c:pt idx="5520">
                  <c:v>0.1535285000000001</c:v>
                </c:pt>
                <c:pt idx="5521">
                  <c:v>0.15344700000000008</c:v>
                </c:pt>
                <c:pt idx="5522">
                  <c:v>0.15336100000000008</c:v>
                </c:pt>
                <c:pt idx="5523">
                  <c:v>0.15327500000000011</c:v>
                </c:pt>
                <c:pt idx="5524">
                  <c:v>0.15317900000000009</c:v>
                </c:pt>
                <c:pt idx="5525">
                  <c:v>0.15310350000000009</c:v>
                </c:pt>
                <c:pt idx="5526">
                  <c:v>0.15302200000000007</c:v>
                </c:pt>
                <c:pt idx="5527">
                  <c:v>0.15294000000000008</c:v>
                </c:pt>
                <c:pt idx="5528">
                  <c:v>0.15285550000000009</c:v>
                </c:pt>
                <c:pt idx="5529">
                  <c:v>0.15277250000000009</c:v>
                </c:pt>
                <c:pt idx="5530">
                  <c:v>0.15268500000000007</c:v>
                </c:pt>
                <c:pt idx="5531">
                  <c:v>0.15260750000000009</c:v>
                </c:pt>
                <c:pt idx="5532">
                  <c:v>0.15252800000000008</c:v>
                </c:pt>
                <c:pt idx="5533">
                  <c:v>0.1524515000000001</c:v>
                </c:pt>
                <c:pt idx="5534">
                  <c:v>0.15237100000000012</c:v>
                </c:pt>
                <c:pt idx="5535">
                  <c:v>0.15229000000000012</c:v>
                </c:pt>
                <c:pt idx="5536">
                  <c:v>0.1522005000000001</c:v>
                </c:pt>
                <c:pt idx="5537">
                  <c:v>0.15212100000000009</c:v>
                </c:pt>
                <c:pt idx="5538">
                  <c:v>0.15203600000000009</c:v>
                </c:pt>
                <c:pt idx="5539">
                  <c:v>0.15195900000000009</c:v>
                </c:pt>
                <c:pt idx="5540">
                  <c:v>0.15187750000000011</c:v>
                </c:pt>
                <c:pt idx="5541">
                  <c:v>0.15179550000000011</c:v>
                </c:pt>
                <c:pt idx="5542">
                  <c:v>0.15171250000000008</c:v>
                </c:pt>
                <c:pt idx="5543">
                  <c:v>0.15162300000000012</c:v>
                </c:pt>
                <c:pt idx="5544">
                  <c:v>0.15153500000000009</c:v>
                </c:pt>
                <c:pt idx="5545">
                  <c:v>0.15144400000000013</c:v>
                </c:pt>
                <c:pt idx="5546">
                  <c:v>0.15135550000000011</c:v>
                </c:pt>
                <c:pt idx="5547">
                  <c:v>0.15126600000000012</c:v>
                </c:pt>
                <c:pt idx="5548">
                  <c:v>0.15116750000000012</c:v>
                </c:pt>
                <c:pt idx="5549">
                  <c:v>0.15107400000000012</c:v>
                </c:pt>
                <c:pt idx="5550">
                  <c:v>0.15097850000000007</c:v>
                </c:pt>
                <c:pt idx="5551">
                  <c:v>0.15088750000000009</c:v>
                </c:pt>
                <c:pt idx="5552">
                  <c:v>0.15079400000000009</c:v>
                </c:pt>
                <c:pt idx="5553">
                  <c:v>0.15070250000000007</c:v>
                </c:pt>
                <c:pt idx="5554">
                  <c:v>0.15060650000000009</c:v>
                </c:pt>
                <c:pt idx="5555">
                  <c:v>0.15051400000000009</c:v>
                </c:pt>
                <c:pt idx="5556">
                  <c:v>0.15042200000000006</c:v>
                </c:pt>
                <c:pt idx="5557">
                  <c:v>0.15032650000000009</c:v>
                </c:pt>
                <c:pt idx="5558">
                  <c:v>0.15023950000000011</c:v>
                </c:pt>
                <c:pt idx="5559">
                  <c:v>0.15015600000000012</c:v>
                </c:pt>
                <c:pt idx="5560">
                  <c:v>0.15006900000000012</c:v>
                </c:pt>
                <c:pt idx="5561">
                  <c:v>0.14998700000000009</c:v>
                </c:pt>
                <c:pt idx="5562">
                  <c:v>0.14990000000000009</c:v>
                </c:pt>
                <c:pt idx="5563">
                  <c:v>0.14981250000000013</c:v>
                </c:pt>
                <c:pt idx="5564">
                  <c:v>0.14973000000000009</c:v>
                </c:pt>
                <c:pt idx="5565">
                  <c:v>0.14965000000000012</c:v>
                </c:pt>
                <c:pt idx="5566">
                  <c:v>0.14957100000000007</c:v>
                </c:pt>
                <c:pt idx="5567">
                  <c:v>0.14949000000000007</c:v>
                </c:pt>
                <c:pt idx="5568">
                  <c:v>0.14941250000000006</c:v>
                </c:pt>
                <c:pt idx="5569">
                  <c:v>0.14933250000000006</c:v>
                </c:pt>
                <c:pt idx="5570">
                  <c:v>0.14926150000000005</c:v>
                </c:pt>
                <c:pt idx="5571">
                  <c:v>0.14918700000000007</c:v>
                </c:pt>
                <c:pt idx="5572">
                  <c:v>0.14911450000000007</c:v>
                </c:pt>
                <c:pt idx="5573">
                  <c:v>0.14904500000000007</c:v>
                </c:pt>
                <c:pt idx="5574">
                  <c:v>0.14896450000000006</c:v>
                </c:pt>
                <c:pt idx="5575">
                  <c:v>0.14889250000000009</c:v>
                </c:pt>
                <c:pt idx="5576">
                  <c:v>0.1488270000000001</c:v>
                </c:pt>
                <c:pt idx="5577">
                  <c:v>0.14876650000000008</c:v>
                </c:pt>
                <c:pt idx="5578">
                  <c:v>0.1487015000000001</c:v>
                </c:pt>
                <c:pt idx="5579">
                  <c:v>0.14863750000000009</c:v>
                </c:pt>
                <c:pt idx="5580">
                  <c:v>0.14857100000000009</c:v>
                </c:pt>
                <c:pt idx="5581">
                  <c:v>0.14851050000000007</c:v>
                </c:pt>
                <c:pt idx="5582">
                  <c:v>0.14844450000000009</c:v>
                </c:pt>
                <c:pt idx="5583">
                  <c:v>0.14838900000000008</c:v>
                </c:pt>
                <c:pt idx="5584">
                  <c:v>0.14832950000000009</c:v>
                </c:pt>
                <c:pt idx="5585">
                  <c:v>0.14827150000000006</c:v>
                </c:pt>
                <c:pt idx="5586">
                  <c:v>0.14821050000000008</c:v>
                </c:pt>
                <c:pt idx="5587">
                  <c:v>0.14816450000000006</c:v>
                </c:pt>
                <c:pt idx="5588">
                  <c:v>0.14810550000000006</c:v>
                </c:pt>
                <c:pt idx="5589">
                  <c:v>0.14804800000000007</c:v>
                </c:pt>
                <c:pt idx="5590">
                  <c:v>0.14799200000000007</c:v>
                </c:pt>
                <c:pt idx="5591">
                  <c:v>0.14793500000000004</c:v>
                </c:pt>
                <c:pt idx="5592">
                  <c:v>0.14788400000000004</c:v>
                </c:pt>
                <c:pt idx="5593">
                  <c:v>0.14782900000000004</c:v>
                </c:pt>
                <c:pt idx="5594">
                  <c:v>0.14777400000000004</c:v>
                </c:pt>
                <c:pt idx="5595">
                  <c:v>0.14771900000000002</c:v>
                </c:pt>
                <c:pt idx="5596">
                  <c:v>0.1476635</c:v>
                </c:pt>
                <c:pt idx="5597">
                  <c:v>0.14760750000000003</c:v>
                </c:pt>
                <c:pt idx="5598">
                  <c:v>0.14755100000000002</c:v>
                </c:pt>
                <c:pt idx="5599">
                  <c:v>0.14750200000000002</c:v>
                </c:pt>
                <c:pt idx="5600">
                  <c:v>0.14745100000000003</c:v>
                </c:pt>
                <c:pt idx="5601">
                  <c:v>0.14740250000000002</c:v>
                </c:pt>
                <c:pt idx="5602">
                  <c:v>0.14736300000000002</c:v>
                </c:pt>
                <c:pt idx="5603">
                  <c:v>0.14734300000000003</c:v>
                </c:pt>
                <c:pt idx="5604">
                  <c:v>0.14730800000000002</c:v>
                </c:pt>
                <c:pt idx="5605">
                  <c:v>0.14729450000000002</c:v>
                </c:pt>
                <c:pt idx="5606">
                  <c:v>0.14725850000000004</c:v>
                </c:pt>
                <c:pt idx="5607">
                  <c:v>0.14722650000000004</c:v>
                </c:pt>
                <c:pt idx="5608">
                  <c:v>0.14719650000000001</c:v>
                </c:pt>
                <c:pt idx="5609">
                  <c:v>0.14716950000000001</c:v>
                </c:pt>
                <c:pt idx="5610">
                  <c:v>0.14714450000000001</c:v>
                </c:pt>
                <c:pt idx="5611">
                  <c:v>0.14712050000000002</c:v>
                </c:pt>
                <c:pt idx="5612">
                  <c:v>0.14709899999999998</c:v>
                </c:pt>
                <c:pt idx="5613">
                  <c:v>0.14707499999999998</c:v>
                </c:pt>
                <c:pt idx="5614">
                  <c:v>0.14706500000000003</c:v>
                </c:pt>
                <c:pt idx="5615">
                  <c:v>0.14703750000000002</c:v>
                </c:pt>
                <c:pt idx="5616">
                  <c:v>0.147012</c:v>
                </c:pt>
                <c:pt idx="5617">
                  <c:v>0.1469895</c:v>
                </c:pt>
                <c:pt idx="5618">
                  <c:v>0.14697000000000002</c:v>
                </c:pt>
                <c:pt idx="5619">
                  <c:v>0.14695</c:v>
                </c:pt>
                <c:pt idx="5620">
                  <c:v>0.14692550000000001</c:v>
                </c:pt>
                <c:pt idx="5621">
                  <c:v>0.14690550000000002</c:v>
                </c:pt>
                <c:pt idx="5622">
                  <c:v>0.14688900000000002</c:v>
                </c:pt>
                <c:pt idx="5623">
                  <c:v>0.14687249999999999</c:v>
                </c:pt>
                <c:pt idx="5624">
                  <c:v>0.14685300000000001</c:v>
                </c:pt>
                <c:pt idx="5625">
                  <c:v>0.14684499999999998</c:v>
                </c:pt>
                <c:pt idx="5626">
                  <c:v>0.14682349999999997</c:v>
                </c:pt>
                <c:pt idx="5627">
                  <c:v>0.14680399999999996</c:v>
                </c:pt>
                <c:pt idx="5628">
                  <c:v>0.14678599999999997</c:v>
                </c:pt>
                <c:pt idx="5629">
                  <c:v>0.14677249999999994</c:v>
                </c:pt>
                <c:pt idx="5630">
                  <c:v>0.14675899999999995</c:v>
                </c:pt>
                <c:pt idx="5631">
                  <c:v>0.14674299999999996</c:v>
                </c:pt>
                <c:pt idx="5632">
                  <c:v>0.14672749999999996</c:v>
                </c:pt>
                <c:pt idx="5633">
                  <c:v>0.14671199999999993</c:v>
                </c:pt>
                <c:pt idx="5634">
                  <c:v>0.14669549999999995</c:v>
                </c:pt>
                <c:pt idx="5635">
                  <c:v>0.14666949999999992</c:v>
                </c:pt>
                <c:pt idx="5636">
                  <c:v>0.14664999999999995</c:v>
                </c:pt>
                <c:pt idx="5637">
                  <c:v>0.14662899999999995</c:v>
                </c:pt>
                <c:pt idx="5638">
                  <c:v>0.14661749999999996</c:v>
                </c:pt>
                <c:pt idx="5639">
                  <c:v>0.14660099999999998</c:v>
                </c:pt>
                <c:pt idx="5640">
                  <c:v>0.14658349999999995</c:v>
                </c:pt>
                <c:pt idx="5641">
                  <c:v>0.14656999999999998</c:v>
                </c:pt>
                <c:pt idx="5642">
                  <c:v>0.14655249999999997</c:v>
                </c:pt>
                <c:pt idx="5643">
                  <c:v>0.14652799999999996</c:v>
                </c:pt>
                <c:pt idx="5644">
                  <c:v>0.14650799999999994</c:v>
                </c:pt>
                <c:pt idx="5645">
                  <c:v>0.14648749999999994</c:v>
                </c:pt>
                <c:pt idx="5646">
                  <c:v>0.14646099999999992</c:v>
                </c:pt>
                <c:pt idx="5647">
                  <c:v>0.14644599999999991</c:v>
                </c:pt>
                <c:pt idx="5648">
                  <c:v>0.14642899999999992</c:v>
                </c:pt>
                <c:pt idx="5649">
                  <c:v>0.14641249999999992</c:v>
                </c:pt>
                <c:pt idx="5650">
                  <c:v>0.14640349999999991</c:v>
                </c:pt>
                <c:pt idx="5651">
                  <c:v>0.14639349999999987</c:v>
                </c:pt>
                <c:pt idx="5652">
                  <c:v>0.14638549999999989</c:v>
                </c:pt>
                <c:pt idx="5653">
                  <c:v>0.14637649999999988</c:v>
                </c:pt>
                <c:pt idx="5654">
                  <c:v>0.14636899999999989</c:v>
                </c:pt>
                <c:pt idx="5655">
                  <c:v>0.14636349999999992</c:v>
                </c:pt>
                <c:pt idx="5656">
                  <c:v>0.14636449999999993</c:v>
                </c:pt>
                <c:pt idx="5657">
                  <c:v>0.14635699999999993</c:v>
                </c:pt>
                <c:pt idx="5658">
                  <c:v>0.1463579999999999</c:v>
                </c:pt>
                <c:pt idx="5659">
                  <c:v>0.14636149999999992</c:v>
                </c:pt>
                <c:pt idx="5660">
                  <c:v>0.1463664999999999</c:v>
                </c:pt>
                <c:pt idx="5661">
                  <c:v>0.14636999999999989</c:v>
                </c:pt>
                <c:pt idx="5662">
                  <c:v>0.1463839999999999</c:v>
                </c:pt>
                <c:pt idx="5663">
                  <c:v>0.14640099999999989</c:v>
                </c:pt>
                <c:pt idx="5664">
                  <c:v>0.14641199999999988</c:v>
                </c:pt>
                <c:pt idx="5665">
                  <c:v>0.14641699999999991</c:v>
                </c:pt>
                <c:pt idx="5666">
                  <c:v>0.14642749999999988</c:v>
                </c:pt>
                <c:pt idx="5667">
                  <c:v>0.14643149999999991</c:v>
                </c:pt>
                <c:pt idx="5668">
                  <c:v>0.14644149999999989</c:v>
                </c:pt>
                <c:pt idx="5669">
                  <c:v>0.14644799999999988</c:v>
                </c:pt>
                <c:pt idx="5670">
                  <c:v>0.1464599999999999</c:v>
                </c:pt>
                <c:pt idx="5671">
                  <c:v>0.14647199999999988</c:v>
                </c:pt>
                <c:pt idx="5672">
                  <c:v>0.14648349999999988</c:v>
                </c:pt>
                <c:pt idx="5673">
                  <c:v>0.14649349999999986</c:v>
                </c:pt>
                <c:pt idx="5674">
                  <c:v>0.14650699999999986</c:v>
                </c:pt>
                <c:pt idx="5675">
                  <c:v>0.14652349999999989</c:v>
                </c:pt>
                <c:pt idx="5676">
                  <c:v>0.14654049999999985</c:v>
                </c:pt>
                <c:pt idx="5677">
                  <c:v>0.14655549999999989</c:v>
                </c:pt>
                <c:pt idx="5678">
                  <c:v>0.14656849999999988</c:v>
                </c:pt>
                <c:pt idx="5679">
                  <c:v>0.14658599999999988</c:v>
                </c:pt>
                <c:pt idx="5680">
                  <c:v>0.14659549999999988</c:v>
                </c:pt>
                <c:pt idx="5681">
                  <c:v>0.14661449999999987</c:v>
                </c:pt>
                <c:pt idx="5682">
                  <c:v>0.14663999999999985</c:v>
                </c:pt>
                <c:pt idx="5683">
                  <c:v>0.14665949999999989</c:v>
                </c:pt>
                <c:pt idx="5684">
                  <c:v>0.14667699999999986</c:v>
                </c:pt>
                <c:pt idx="5685">
                  <c:v>0.1466954999999999</c:v>
                </c:pt>
                <c:pt idx="5686">
                  <c:v>0.14671799999999988</c:v>
                </c:pt>
                <c:pt idx="5687">
                  <c:v>0.14672649999999987</c:v>
                </c:pt>
                <c:pt idx="5688">
                  <c:v>0.14675099999999985</c:v>
                </c:pt>
                <c:pt idx="5689">
                  <c:v>0.14677749999999989</c:v>
                </c:pt>
                <c:pt idx="5690">
                  <c:v>0.1467999999999999</c:v>
                </c:pt>
                <c:pt idx="5691">
                  <c:v>0.14682149999999985</c:v>
                </c:pt>
                <c:pt idx="5692">
                  <c:v>0.14684849999999988</c:v>
                </c:pt>
                <c:pt idx="5693">
                  <c:v>0.14687099999999986</c:v>
                </c:pt>
                <c:pt idx="5694">
                  <c:v>0.14689499999999989</c:v>
                </c:pt>
                <c:pt idx="5695">
                  <c:v>0.14692349999999985</c:v>
                </c:pt>
                <c:pt idx="5696">
                  <c:v>0.14694799999999986</c:v>
                </c:pt>
                <c:pt idx="5697">
                  <c:v>0.14697849999999987</c:v>
                </c:pt>
                <c:pt idx="5698">
                  <c:v>0.1470064999999999</c:v>
                </c:pt>
                <c:pt idx="5699">
                  <c:v>0.14706799999999989</c:v>
                </c:pt>
                <c:pt idx="5700">
                  <c:v>0.14709199999999989</c:v>
                </c:pt>
                <c:pt idx="5701">
                  <c:v>0.1471154999999999</c:v>
                </c:pt>
                <c:pt idx="5702">
                  <c:v>0.14713699999999991</c:v>
                </c:pt>
                <c:pt idx="5703">
                  <c:v>0.14716499999999988</c:v>
                </c:pt>
                <c:pt idx="5704">
                  <c:v>0.14718799999999987</c:v>
                </c:pt>
                <c:pt idx="5705">
                  <c:v>0.14721549999999989</c:v>
                </c:pt>
                <c:pt idx="5706">
                  <c:v>0.14724499999999988</c:v>
                </c:pt>
                <c:pt idx="5707">
                  <c:v>0.14726949999999991</c:v>
                </c:pt>
                <c:pt idx="5708">
                  <c:v>0.1472929999999999</c:v>
                </c:pt>
                <c:pt idx="5709">
                  <c:v>0.14732499999999987</c:v>
                </c:pt>
                <c:pt idx="5710">
                  <c:v>0.14735099999999987</c:v>
                </c:pt>
                <c:pt idx="5711">
                  <c:v>0.1473799999999999</c:v>
                </c:pt>
                <c:pt idx="5712">
                  <c:v>0.14741049999999989</c:v>
                </c:pt>
                <c:pt idx="5713">
                  <c:v>0.14743749999999992</c:v>
                </c:pt>
                <c:pt idx="5714">
                  <c:v>0.14746849999999989</c:v>
                </c:pt>
                <c:pt idx="5715">
                  <c:v>0.14749949999999989</c:v>
                </c:pt>
                <c:pt idx="5716">
                  <c:v>0.1475304999999999</c:v>
                </c:pt>
                <c:pt idx="5717">
                  <c:v>0.14756449999999993</c:v>
                </c:pt>
                <c:pt idx="5718">
                  <c:v>0.14759649999999991</c:v>
                </c:pt>
                <c:pt idx="5719">
                  <c:v>0.14762099999999992</c:v>
                </c:pt>
                <c:pt idx="5720">
                  <c:v>0.14764299999999989</c:v>
                </c:pt>
                <c:pt idx="5721">
                  <c:v>0.1476714999999999</c:v>
                </c:pt>
                <c:pt idx="5722">
                  <c:v>0.14769449999999992</c:v>
                </c:pt>
                <c:pt idx="5723">
                  <c:v>0.14771499999999993</c:v>
                </c:pt>
                <c:pt idx="5724">
                  <c:v>0.14774499999999993</c:v>
                </c:pt>
                <c:pt idx="5725">
                  <c:v>0.1477574999999999</c:v>
                </c:pt>
                <c:pt idx="5726">
                  <c:v>0.14777399999999991</c:v>
                </c:pt>
                <c:pt idx="5727">
                  <c:v>0.14779099999999989</c:v>
                </c:pt>
                <c:pt idx="5728">
                  <c:v>0.14780699999999988</c:v>
                </c:pt>
                <c:pt idx="5729">
                  <c:v>0.1478219999999999</c:v>
                </c:pt>
                <c:pt idx="5730">
                  <c:v>0.14784199999999989</c:v>
                </c:pt>
                <c:pt idx="5731">
                  <c:v>0.14785499999999988</c:v>
                </c:pt>
                <c:pt idx="5732">
                  <c:v>0.14786949999999988</c:v>
                </c:pt>
                <c:pt idx="5733">
                  <c:v>0.1478799999999999</c:v>
                </c:pt>
                <c:pt idx="5734">
                  <c:v>0.14789449999999993</c:v>
                </c:pt>
                <c:pt idx="5735">
                  <c:v>0.14790849999999994</c:v>
                </c:pt>
                <c:pt idx="5736">
                  <c:v>0.14793049999999994</c:v>
                </c:pt>
                <c:pt idx="5737">
                  <c:v>0.14794249999999998</c:v>
                </c:pt>
                <c:pt idx="5738">
                  <c:v>0.14796149999999997</c:v>
                </c:pt>
                <c:pt idx="5739">
                  <c:v>0.14797049999999998</c:v>
                </c:pt>
                <c:pt idx="5740">
                  <c:v>0.14798599999999998</c:v>
                </c:pt>
                <c:pt idx="5741">
                  <c:v>0.14800249999999998</c:v>
                </c:pt>
                <c:pt idx="5742">
                  <c:v>0.14802699999999999</c:v>
                </c:pt>
                <c:pt idx="5743">
                  <c:v>0.1480515</c:v>
                </c:pt>
                <c:pt idx="5744">
                  <c:v>0.14807299999999998</c:v>
                </c:pt>
                <c:pt idx="5745">
                  <c:v>0.14809849999999997</c:v>
                </c:pt>
                <c:pt idx="5746">
                  <c:v>0.14812049999999999</c:v>
                </c:pt>
                <c:pt idx="5747">
                  <c:v>0.14814299999999997</c:v>
                </c:pt>
                <c:pt idx="5748">
                  <c:v>0.14817399999999997</c:v>
                </c:pt>
                <c:pt idx="5749">
                  <c:v>0.14820149999999996</c:v>
                </c:pt>
                <c:pt idx="5750">
                  <c:v>0.14823099999999997</c:v>
                </c:pt>
                <c:pt idx="5751">
                  <c:v>0.14825749999999999</c:v>
                </c:pt>
                <c:pt idx="5752">
                  <c:v>0.14828999999999998</c:v>
                </c:pt>
                <c:pt idx="5753">
                  <c:v>0.14831499999999997</c:v>
                </c:pt>
                <c:pt idx="5754">
                  <c:v>0.14834349999999996</c:v>
                </c:pt>
                <c:pt idx="5755">
                  <c:v>0.14836799999999997</c:v>
                </c:pt>
                <c:pt idx="5756">
                  <c:v>0.14839349999999996</c:v>
                </c:pt>
                <c:pt idx="5757">
                  <c:v>0.14842249999999996</c:v>
                </c:pt>
                <c:pt idx="5758">
                  <c:v>0.14844399999999994</c:v>
                </c:pt>
                <c:pt idx="5759">
                  <c:v>0.14846149999999991</c:v>
                </c:pt>
                <c:pt idx="5760">
                  <c:v>0.14847899999999994</c:v>
                </c:pt>
                <c:pt idx="5761">
                  <c:v>0.14849399999999993</c:v>
                </c:pt>
                <c:pt idx="5762">
                  <c:v>0.14851049999999993</c:v>
                </c:pt>
                <c:pt idx="5763">
                  <c:v>0.14853049999999993</c:v>
                </c:pt>
                <c:pt idx="5764">
                  <c:v>0.14854299999999993</c:v>
                </c:pt>
                <c:pt idx="5765">
                  <c:v>0.14855999999999994</c:v>
                </c:pt>
                <c:pt idx="5766">
                  <c:v>0.14857249999999994</c:v>
                </c:pt>
                <c:pt idx="5767">
                  <c:v>0.14858699999999994</c:v>
                </c:pt>
                <c:pt idx="5768">
                  <c:v>0.14859649999999994</c:v>
                </c:pt>
                <c:pt idx="5769">
                  <c:v>0.14861399999999994</c:v>
                </c:pt>
                <c:pt idx="5770">
                  <c:v>0.14862349999999994</c:v>
                </c:pt>
                <c:pt idx="5771">
                  <c:v>0.14863449999999995</c:v>
                </c:pt>
                <c:pt idx="5772">
                  <c:v>0.14864499999999994</c:v>
                </c:pt>
                <c:pt idx="5773">
                  <c:v>0.14865599999999993</c:v>
                </c:pt>
                <c:pt idx="5774">
                  <c:v>0.14866649999999995</c:v>
                </c:pt>
                <c:pt idx="5775">
                  <c:v>0.14867649999999993</c:v>
                </c:pt>
                <c:pt idx="5776">
                  <c:v>0.14868499999999993</c:v>
                </c:pt>
                <c:pt idx="5777">
                  <c:v>0.14868899999999993</c:v>
                </c:pt>
                <c:pt idx="5778">
                  <c:v>0.14869449999999992</c:v>
                </c:pt>
                <c:pt idx="5779">
                  <c:v>0.1487024999999999</c:v>
                </c:pt>
                <c:pt idx="5780">
                  <c:v>0.14871149999999991</c:v>
                </c:pt>
                <c:pt idx="5781">
                  <c:v>0.14871799999999991</c:v>
                </c:pt>
                <c:pt idx="5782">
                  <c:v>0.14872199999999988</c:v>
                </c:pt>
                <c:pt idx="5783">
                  <c:v>0.14872949999999988</c:v>
                </c:pt>
                <c:pt idx="5784">
                  <c:v>0.14873499999999987</c:v>
                </c:pt>
                <c:pt idx="5785">
                  <c:v>0.14874049999999986</c:v>
                </c:pt>
                <c:pt idx="5786">
                  <c:v>0.14874799999999985</c:v>
                </c:pt>
                <c:pt idx="5787">
                  <c:v>0.14875799999999986</c:v>
                </c:pt>
                <c:pt idx="5788">
                  <c:v>0.14876449999999986</c:v>
                </c:pt>
                <c:pt idx="5789">
                  <c:v>0.14877349999999989</c:v>
                </c:pt>
                <c:pt idx="5790">
                  <c:v>0.14877649999999989</c:v>
                </c:pt>
                <c:pt idx="5791">
                  <c:v>0.14878049999999987</c:v>
                </c:pt>
                <c:pt idx="5792">
                  <c:v>0.14878349999999987</c:v>
                </c:pt>
                <c:pt idx="5793">
                  <c:v>0.14879099999999984</c:v>
                </c:pt>
                <c:pt idx="5794">
                  <c:v>0.14879499999999984</c:v>
                </c:pt>
                <c:pt idx="5795">
                  <c:v>0.14879949999999986</c:v>
                </c:pt>
                <c:pt idx="5796">
                  <c:v>0.14880149999999986</c:v>
                </c:pt>
                <c:pt idx="5797">
                  <c:v>0.14880599999999986</c:v>
                </c:pt>
                <c:pt idx="5798">
                  <c:v>0.14880899999999989</c:v>
                </c:pt>
                <c:pt idx="5799">
                  <c:v>0.14882049999999988</c:v>
                </c:pt>
                <c:pt idx="5800">
                  <c:v>0.14882799999999988</c:v>
                </c:pt>
                <c:pt idx="5801">
                  <c:v>0.14883249999999987</c:v>
                </c:pt>
                <c:pt idx="5802">
                  <c:v>0.14881899999999987</c:v>
                </c:pt>
                <c:pt idx="5803">
                  <c:v>0.14881349999999985</c:v>
                </c:pt>
                <c:pt idx="5804">
                  <c:v>0.14880949999999987</c:v>
                </c:pt>
                <c:pt idx="5805">
                  <c:v>0.14877899999999986</c:v>
                </c:pt>
                <c:pt idx="5806">
                  <c:v>0.14877499999999985</c:v>
                </c:pt>
                <c:pt idx="5807">
                  <c:v>0.14876649999999988</c:v>
                </c:pt>
                <c:pt idx="5808">
                  <c:v>0.14875899999999984</c:v>
                </c:pt>
                <c:pt idx="5809">
                  <c:v>0.14874849999999984</c:v>
                </c:pt>
                <c:pt idx="5810">
                  <c:v>0.14873949999999983</c:v>
                </c:pt>
                <c:pt idx="5811">
                  <c:v>0.14872799999999983</c:v>
                </c:pt>
                <c:pt idx="5812">
                  <c:v>0.14871449999999981</c:v>
                </c:pt>
                <c:pt idx="5813">
                  <c:v>0.14870149999999982</c:v>
                </c:pt>
                <c:pt idx="5814">
                  <c:v>0.14868749999999981</c:v>
                </c:pt>
                <c:pt idx="5815">
                  <c:v>0.14868199999999981</c:v>
                </c:pt>
                <c:pt idx="5816">
                  <c:v>0.14868099999999981</c:v>
                </c:pt>
                <c:pt idx="5817">
                  <c:v>0.14867599999999984</c:v>
                </c:pt>
                <c:pt idx="5818">
                  <c:v>0.14867449999999982</c:v>
                </c:pt>
                <c:pt idx="5819">
                  <c:v>0.14867299999999983</c:v>
                </c:pt>
                <c:pt idx="5820">
                  <c:v>0.14867899999999981</c:v>
                </c:pt>
                <c:pt idx="5821">
                  <c:v>0.14867849999999982</c:v>
                </c:pt>
                <c:pt idx="5822">
                  <c:v>0.14867849999999982</c:v>
                </c:pt>
                <c:pt idx="5823">
                  <c:v>0.14867899999999981</c:v>
                </c:pt>
                <c:pt idx="5824">
                  <c:v>0.1486814999999998</c:v>
                </c:pt>
                <c:pt idx="5825">
                  <c:v>0.14867599999999981</c:v>
                </c:pt>
                <c:pt idx="5826">
                  <c:v>0.14868049999999977</c:v>
                </c:pt>
                <c:pt idx="5827">
                  <c:v>0.14868799999999979</c:v>
                </c:pt>
                <c:pt idx="5828">
                  <c:v>0.14869699999999977</c:v>
                </c:pt>
                <c:pt idx="5829">
                  <c:v>0.14869749999999976</c:v>
                </c:pt>
                <c:pt idx="5830">
                  <c:v>0.14869999999999975</c:v>
                </c:pt>
                <c:pt idx="5831">
                  <c:v>0.14870549999999974</c:v>
                </c:pt>
                <c:pt idx="5832">
                  <c:v>0.14871249999999972</c:v>
                </c:pt>
                <c:pt idx="5833">
                  <c:v>0.14872299999999974</c:v>
                </c:pt>
                <c:pt idx="5834">
                  <c:v>0.14873549999999974</c:v>
                </c:pt>
                <c:pt idx="5835">
                  <c:v>0.14875999999999975</c:v>
                </c:pt>
                <c:pt idx="5836">
                  <c:v>0.14877349999999973</c:v>
                </c:pt>
                <c:pt idx="5837">
                  <c:v>0.14878799999999978</c:v>
                </c:pt>
                <c:pt idx="5838">
                  <c:v>0.14880099999999977</c:v>
                </c:pt>
                <c:pt idx="5839">
                  <c:v>0.14881649999999977</c:v>
                </c:pt>
                <c:pt idx="5840">
                  <c:v>0.14883499999999977</c:v>
                </c:pt>
                <c:pt idx="5841">
                  <c:v>0.14884699999999979</c:v>
                </c:pt>
                <c:pt idx="5842">
                  <c:v>0.14885699999999977</c:v>
                </c:pt>
                <c:pt idx="5843">
                  <c:v>0.14887099999999978</c:v>
                </c:pt>
                <c:pt idx="5844">
                  <c:v>0.14888299999999979</c:v>
                </c:pt>
                <c:pt idx="5845">
                  <c:v>0.14889499999999981</c:v>
                </c:pt>
                <c:pt idx="5846">
                  <c:v>0.14890699999999979</c:v>
                </c:pt>
                <c:pt idx="5847">
                  <c:v>0.14891899999999983</c:v>
                </c:pt>
                <c:pt idx="5848">
                  <c:v>0.14893049999999983</c:v>
                </c:pt>
                <c:pt idx="5849">
                  <c:v>0.14894149999999984</c:v>
                </c:pt>
                <c:pt idx="5850">
                  <c:v>0.14894999999999986</c:v>
                </c:pt>
                <c:pt idx="5851">
                  <c:v>0.14895849999999988</c:v>
                </c:pt>
                <c:pt idx="5852">
                  <c:v>0.14896649999999986</c:v>
                </c:pt>
                <c:pt idx="5853">
                  <c:v>0.14897249999999987</c:v>
                </c:pt>
                <c:pt idx="5854">
                  <c:v>0.14897749999999987</c:v>
                </c:pt>
                <c:pt idx="5855">
                  <c:v>0.14898249999999988</c:v>
                </c:pt>
                <c:pt idx="5856">
                  <c:v>0.14898599999999987</c:v>
                </c:pt>
                <c:pt idx="5857">
                  <c:v>0.14899349999999989</c:v>
                </c:pt>
                <c:pt idx="5858">
                  <c:v>0.14899299999999985</c:v>
                </c:pt>
                <c:pt idx="5859">
                  <c:v>0.14899099999999987</c:v>
                </c:pt>
                <c:pt idx="5860">
                  <c:v>0.14898999999999984</c:v>
                </c:pt>
                <c:pt idx="5861">
                  <c:v>0.14898799999999984</c:v>
                </c:pt>
                <c:pt idx="5862">
                  <c:v>0.14898249999999988</c:v>
                </c:pt>
                <c:pt idx="5863">
                  <c:v>0.14898299999999987</c:v>
                </c:pt>
                <c:pt idx="5864">
                  <c:v>0.14897649999999987</c:v>
                </c:pt>
                <c:pt idx="5865">
                  <c:v>0.1489724999999999</c:v>
                </c:pt>
                <c:pt idx="5866">
                  <c:v>0.14896999999999988</c:v>
                </c:pt>
                <c:pt idx="5867">
                  <c:v>0.1489724999999999</c:v>
                </c:pt>
                <c:pt idx="5868">
                  <c:v>0.1489724999999999</c:v>
                </c:pt>
                <c:pt idx="5869">
                  <c:v>0.14897599999999989</c:v>
                </c:pt>
                <c:pt idx="5870">
                  <c:v>0.14897449999999987</c:v>
                </c:pt>
                <c:pt idx="5871">
                  <c:v>0.14897399999999988</c:v>
                </c:pt>
                <c:pt idx="5872">
                  <c:v>0.14897299999999988</c:v>
                </c:pt>
                <c:pt idx="5873">
                  <c:v>0.1489724999999999</c:v>
                </c:pt>
                <c:pt idx="5874">
                  <c:v>0.14896999999999991</c:v>
                </c:pt>
                <c:pt idx="5875">
                  <c:v>0.14897099999999991</c:v>
                </c:pt>
                <c:pt idx="5876">
                  <c:v>0.14897199999999991</c:v>
                </c:pt>
                <c:pt idx="5877">
                  <c:v>0.1489754999999999</c:v>
                </c:pt>
                <c:pt idx="5878">
                  <c:v>0.14897799999999992</c:v>
                </c:pt>
                <c:pt idx="5879">
                  <c:v>0.1489784999999999</c:v>
                </c:pt>
                <c:pt idx="5880">
                  <c:v>0.1489744999999999</c:v>
                </c:pt>
                <c:pt idx="5881">
                  <c:v>0.14897599999999989</c:v>
                </c:pt>
                <c:pt idx="5882">
                  <c:v>0.14896699999999988</c:v>
                </c:pt>
                <c:pt idx="5883">
                  <c:v>0.14896549999999989</c:v>
                </c:pt>
                <c:pt idx="5884">
                  <c:v>0.1489639999999999</c:v>
                </c:pt>
                <c:pt idx="5885">
                  <c:v>0.1489589999999999</c:v>
                </c:pt>
                <c:pt idx="5886">
                  <c:v>0.14895399999999989</c:v>
                </c:pt>
                <c:pt idx="5887">
                  <c:v>0.14895099999999989</c:v>
                </c:pt>
                <c:pt idx="5888">
                  <c:v>0.14894799999999989</c:v>
                </c:pt>
                <c:pt idx="5889">
                  <c:v>0.14893849999999989</c:v>
                </c:pt>
                <c:pt idx="5890">
                  <c:v>0.14893849999999992</c:v>
                </c:pt>
                <c:pt idx="5891">
                  <c:v>0.14893249999999991</c:v>
                </c:pt>
                <c:pt idx="5892">
                  <c:v>0.14892649999999991</c:v>
                </c:pt>
                <c:pt idx="5893">
                  <c:v>0.14891999999999989</c:v>
                </c:pt>
                <c:pt idx="5894">
                  <c:v>0.14891299999999991</c:v>
                </c:pt>
                <c:pt idx="5895">
                  <c:v>0.1489039999999999</c:v>
                </c:pt>
                <c:pt idx="5896">
                  <c:v>0.1488954999999999</c:v>
                </c:pt>
                <c:pt idx="5897">
                  <c:v>0.14888749999999992</c:v>
                </c:pt>
                <c:pt idx="5898">
                  <c:v>0.14887949999999989</c:v>
                </c:pt>
                <c:pt idx="5899">
                  <c:v>0.14887349999999988</c:v>
                </c:pt>
                <c:pt idx="5900">
                  <c:v>0.1488664999999999</c:v>
                </c:pt>
                <c:pt idx="5901">
                  <c:v>0.14886199999999988</c:v>
                </c:pt>
                <c:pt idx="5902">
                  <c:v>0.14886099999999985</c:v>
                </c:pt>
                <c:pt idx="5903">
                  <c:v>0.14885649999999986</c:v>
                </c:pt>
                <c:pt idx="5904">
                  <c:v>0.14885649999999986</c:v>
                </c:pt>
                <c:pt idx="5905">
                  <c:v>0.14885449999999986</c:v>
                </c:pt>
                <c:pt idx="5906">
                  <c:v>0.14885349999999986</c:v>
                </c:pt>
                <c:pt idx="5907">
                  <c:v>0.14885099999999984</c:v>
                </c:pt>
                <c:pt idx="5908">
                  <c:v>0.14885199999999985</c:v>
                </c:pt>
                <c:pt idx="5909">
                  <c:v>0.14884799999999984</c:v>
                </c:pt>
                <c:pt idx="5910">
                  <c:v>0.14884799999999987</c:v>
                </c:pt>
                <c:pt idx="5911">
                  <c:v>0.14884549999999985</c:v>
                </c:pt>
                <c:pt idx="5912">
                  <c:v>0.14884449999999985</c:v>
                </c:pt>
                <c:pt idx="5913">
                  <c:v>0.14884049999999985</c:v>
                </c:pt>
                <c:pt idx="5914">
                  <c:v>0.14883699999999986</c:v>
                </c:pt>
                <c:pt idx="5915">
                  <c:v>0.14882949999999984</c:v>
                </c:pt>
                <c:pt idx="5916">
                  <c:v>0.14882849999999986</c:v>
                </c:pt>
                <c:pt idx="5917">
                  <c:v>0.14882449999999983</c:v>
                </c:pt>
                <c:pt idx="5918">
                  <c:v>0.14882149999999986</c:v>
                </c:pt>
                <c:pt idx="5919">
                  <c:v>0.14882699999999985</c:v>
                </c:pt>
                <c:pt idx="5920">
                  <c:v>0.14883199999999985</c:v>
                </c:pt>
                <c:pt idx="5921">
                  <c:v>0.14883549999999987</c:v>
                </c:pt>
                <c:pt idx="5922">
                  <c:v>0.14884849999999988</c:v>
                </c:pt>
                <c:pt idx="5923">
                  <c:v>0.14886199999999988</c:v>
                </c:pt>
                <c:pt idx="5924">
                  <c:v>0.14887549999999991</c:v>
                </c:pt>
                <c:pt idx="5925">
                  <c:v>0.14888399999999991</c:v>
                </c:pt>
                <c:pt idx="5926">
                  <c:v>0.1488944999999999</c:v>
                </c:pt>
                <c:pt idx="5927">
                  <c:v>0.1489049999999999</c:v>
                </c:pt>
                <c:pt idx="5928">
                  <c:v>0.14891549999999992</c:v>
                </c:pt>
                <c:pt idx="5929">
                  <c:v>0.14892599999999992</c:v>
                </c:pt>
                <c:pt idx="5930">
                  <c:v>0.14893549999999992</c:v>
                </c:pt>
                <c:pt idx="5931">
                  <c:v>0.14894499999999991</c:v>
                </c:pt>
                <c:pt idx="5932">
                  <c:v>0.14895449999999993</c:v>
                </c:pt>
                <c:pt idx="5933">
                  <c:v>0.14896349999999994</c:v>
                </c:pt>
                <c:pt idx="5934">
                  <c:v>0.14897349999999995</c:v>
                </c:pt>
                <c:pt idx="5935">
                  <c:v>0.14898299999999995</c:v>
                </c:pt>
                <c:pt idx="5936">
                  <c:v>0.14899499999999993</c:v>
                </c:pt>
                <c:pt idx="5937">
                  <c:v>0.14900449999999993</c:v>
                </c:pt>
                <c:pt idx="5938">
                  <c:v>0.14901599999999993</c:v>
                </c:pt>
                <c:pt idx="5939">
                  <c:v>0.14902599999999994</c:v>
                </c:pt>
                <c:pt idx="5940">
                  <c:v>0.14903749999999993</c:v>
                </c:pt>
                <c:pt idx="5941">
                  <c:v>0.1490459999999999</c:v>
                </c:pt>
                <c:pt idx="5942">
                  <c:v>0.14904849999999989</c:v>
                </c:pt>
                <c:pt idx="5943">
                  <c:v>0.14905949999999987</c:v>
                </c:pt>
                <c:pt idx="5944">
                  <c:v>0.14906999999999987</c:v>
                </c:pt>
                <c:pt idx="5945">
                  <c:v>0.14907999999999985</c:v>
                </c:pt>
                <c:pt idx="5946">
                  <c:v>0.14908949999999987</c:v>
                </c:pt>
                <c:pt idx="5947">
                  <c:v>0.14909949999999983</c:v>
                </c:pt>
                <c:pt idx="5948">
                  <c:v>0.14910899999999985</c:v>
                </c:pt>
                <c:pt idx="5949">
                  <c:v>0.14911849999999985</c:v>
                </c:pt>
                <c:pt idx="5950">
                  <c:v>0.14912849999999986</c:v>
                </c:pt>
                <c:pt idx="5951">
                  <c:v>0.14913699999999985</c:v>
                </c:pt>
                <c:pt idx="5952">
                  <c:v>0.14914049999999984</c:v>
                </c:pt>
                <c:pt idx="5953">
                  <c:v>0.14915049999999985</c:v>
                </c:pt>
                <c:pt idx="5954">
                  <c:v>0.14916099999999985</c:v>
                </c:pt>
                <c:pt idx="5955">
                  <c:v>0.14917249999999987</c:v>
                </c:pt>
                <c:pt idx="5956">
                  <c:v>0.14918249999999986</c:v>
                </c:pt>
                <c:pt idx="5957">
                  <c:v>0.14919249999999987</c:v>
                </c:pt>
                <c:pt idx="5958">
                  <c:v>0.14920099999999986</c:v>
                </c:pt>
                <c:pt idx="5959">
                  <c:v>0.14921099999999987</c:v>
                </c:pt>
                <c:pt idx="5960">
                  <c:v>0.14922249999999987</c:v>
                </c:pt>
                <c:pt idx="5961">
                  <c:v>0.14923349999999988</c:v>
                </c:pt>
                <c:pt idx="5962">
                  <c:v>0.14924649999999992</c:v>
                </c:pt>
                <c:pt idx="5963">
                  <c:v>0.14925749999999993</c:v>
                </c:pt>
                <c:pt idx="5964">
                  <c:v>0.1492699999999999</c:v>
                </c:pt>
                <c:pt idx="5965">
                  <c:v>0.14927849999999993</c:v>
                </c:pt>
                <c:pt idx="5966">
                  <c:v>0.14928749999999991</c:v>
                </c:pt>
                <c:pt idx="5967">
                  <c:v>0.1492979999999999</c:v>
                </c:pt>
                <c:pt idx="5968">
                  <c:v>0.1493104999999999</c:v>
                </c:pt>
                <c:pt idx="5969">
                  <c:v>0.14931799999999992</c:v>
                </c:pt>
                <c:pt idx="5970">
                  <c:v>0.1493249999999999</c:v>
                </c:pt>
                <c:pt idx="5971">
                  <c:v>0.14933499999999991</c:v>
                </c:pt>
                <c:pt idx="5972">
                  <c:v>0.1493404999999999</c:v>
                </c:pt>
                <c:pt idx="5973">
                  <c:v>0.14934599999999992</c:v>
                </c:pt>
                <c:pt idx="5974">
                  <c:v>0.14935749999999992</c:v>
                </c:pt>
                <c:pt idx="5975">
                  <c:v>0.14936549999999993</c:v>
                </c:pt>
                <c:pt idx="5976">
                  <c:v>0.14937299999999992</c:v>
                </c:pt>
                <c:pt idx="5977">
                  <c:v>0.14937949999999992</c:v>
                </c:pt>
                <c:pt idx="5978">
                  <c:v>0.14938649999999992</c:v>
                </c:pt>
                <c:pt idx="5979">
                  <c:v>0.14939399999999992</c:v>
                </c:pt>
                <c:pt idx="5980">
                  <c:v>0.14940249999999991</c:v>
                </c:pt>
                <c:pt idx="5981">
                  <c:v>0.14940949999999989</c:v>
                </c:pt>
                <c:pt idx="5982">
                  <c:v>0.1494184999999999</c:v>
                </c:pt>
                <c:pt idx="5983">
                  <c:v>0.14942649999999991</c:v>
                </c:pt>
                <c:pt idx="5984">
                  <c:v>0.14943249999999991</c:v>
                </c:pt>
                <c:pt idx="5985">
                  <c:v>0.14943949999999989</c:v>
                </c:pt>
                <c:pt idx="5986">
                  <c:v>0.14944399999999991</c:v>
                </c:pt>
                <c:pt idx="5987">
                  <c:v>0.14944899999999992</c:v>
                </c:pt>
                <c:pt idx="5988">
                  <c:v>0.14945549999999991</c:v>
                </c:pt>
                <c:pt idx="5989">
                  <c:v>0.14946049999999991</c:v>
                </c:pt>
                <c:pt idx="5990">
                  <c:v>0.14946749999999992</c:v>
                </c:pt>
                <c:pt idx="5991">
                  <c:v>0.14947549999999993</c:v>
                </c:pt>
                <c:pt idx="5992">
                  <c:v>0.14948249999999991</c:v>
                </c:pt>
                <c:pt idx="5993">
                  <c:v>0.1494869999999999</c:v>
                </c:pt>
                <c:pt idx="5994">
                  <c:v>0.14949549999999992</c:v>
                </c:pt>
                <c:pt idx="5995">
                  <c:v>0.14950099999999991</c:v>
                </c:pt>
                <c:pt idx="5996">
                  <c:v>0.14950949999999991</c:v>
                </c:pt>
                <c:pt idx="5997">
                  <c:v>0.1495169999999999</c:v>
                </c:pt>
                <c:pt idx="5998">
                  <c:v>0.14952299999999991</c:v>
                </c:pt>
                <c:pt idx="5999">
                  <c:v>0.14952449999999992</c:v>
                </c:pt>
                <c:pt idx="6000">
                  <c:v>0.14952549999999992</c:v>
                </c:pt>
                <c:pt idx="6001">
                  <c:v>0.14952899999999991</c:v>
                </c:pt>
                <c:pt idx="6002">
                  <c:v>0.14954749999999994</c:v>
                </c:pt>
                <c:pt idx="6003">
                  <c:v>0.14955549999999992</c:v>
                </c:pt>
                <c:pt idx="6004">
                  <c:v>0.14955899999999991</c:v>
                </c:pt>
                <c:pt idx="6005">
                  <c:v>0.14956899999999992</c:v>
                </c:pt>
                <c:pt idx="6006">
                  <c:v>0.14957899999999991</c:v>
                </c:pt>
                <c:pt idx="6007">
                  <c:v>0.14958949999999993</c:v>
                </c:pt>
                <c:pt idx="6008">
                  <c:v>0.14959899999999993</c:v>
                </c:pt>
                <c:pt idx="6009">
                  <c:v>0.14961049999999995</c:v>
                </c:pt>
                <c:pt idx="6010">
                  <c:v>0.14962099999999995</c:v>
                </c:pt>
                <c:pt idx="6011">
                  <c:v>0.14962749999999997</c:v>
                </c:pt>
                <c:pt idx="6012">
                  <c:v>0.14963399999999999</c:v>
                </c:pt>
                <c:pt idx="6013">
                  <c:v>0.14964199999999997</c:v>
                </c:pt>
                <c:pt idx="6014">
                  <c:v>0.14964899999999998</c:v>
                </c:pt>
                <c:pt idx="6015">
                  <c:v>0.14965199999999995</c:v>
                </c:pt>
                <c:pt idx="6016">
                  <c:v>0.14965449999999991</c:v>
                </c:pt>
                <c:pt idx="6017">
                  <c:v>0.14965399999999993</c:v>
                </c:pt>
                <c:pt idx="6018">
                  <c:v>0.14965099999999992</c:v>
                </c:pt>
                <c:pt idx="6019">
                  <c:v>0.14965049999999994</c:v>
                </c:pt>
                <c:pt idx="6020">
                  <c:v>0.14964799999999992</c:v>
                </c:pt>
                <c:pt idx="6021">
                  <c:v>0.14964599999999989</c:v>
                </c:pt>
                <c:pt idx="6022">
                  <c:v>0.1496434999999999</c:v>
                </c:pt>
                <c:pt idx="6023">
                  <c:v>0.1496384999999999</c:v>
                </c:pt>
                <c:pt idx="6024">
                  <c:v>0.14963499999999988</c:v>
                </c:pt>
                <c:pt idx="6025">
                  <c:v>0.14963249999999986</c:v>
                </c:pt>
                <c:pt idx="6026">
                  <c:v>0.14962899999999987</c:v>
                </c:pt>
                <c:pt idx="6027">
                  <c:v>0.14962149999999988</c:v>
                </c:pt>
                <c:pt idx="6028">
                  <c:v>0.14961199999999986</c:v>
                </c:pt>
                <c:pt idx="6029">
                  <c:v>0.14961249999999984</c:v>
                </c:pt>
                <c:pt idx="6030">
                  <c:v>0.14961049999999987</c:v>
                </c:pt>
                <c:pt idx="6031">
                  <c:v>0.14960549999999986</c:v>
                </c:pt>
                <c:pt idx="6032">
                  <c:v>0.14959949999999986</c:v>
                </c:pt>
                <c:pt idx="6033">
                  <c:v>0.14959099999999986</c:v>
                </c:pt>
                <c:pt idx="6034">
                  <c:v>0.14958099999999988</c:v>
                </c:pt>
                <c:pt idx="6035">
                  <c:v>0.1495739999999999</c:v>
                </c:pt>
                <c:pt idx="6036">
                  <c:v>0.14956549999999988</c:v>
                </c:pt>
                <c:pt idx="6037">
                  <c:v>0.14955549999999987</c:v>
                </c:pt>
                <c:pt idx="6038">
                  <c:v>0.14954699999999987</c:v>
                </c:pt>
                <c:pt idx="6039">
                  <c:v>0.14955349999999989</c:v>
                </c:pt>
                <c:pt idx="6040">
                  <c:v>0.1495449999999999</c:v>
                </c:pt>
                <c:pt idx="6041">
                  <c:v>0.14953999999999992</c:v>
                </c:pt>
                <c:pt idx="6042">
                  <c:v>0.14953649999999991</c:v>
                </c:pt>
                <c:pt idx="6043">
                  <c:v>0.14953149999999993</c:v>
                </c:pt>
                <c:pt idx="6044">
                  <c:v>0.14953149999999993</c:v>
                </c:pt>
                <c:pt idx="6045">
                  <c:v>0.14953049999999993</c:v>
                </c:pt>
                <c:pt idx="6046">
                  <c:v>0.14952949999999995</c:v>
                </c:pt>
                <c:pt idx="6047">
                  <c:v>0.14952899999999991</c:v>
                </c:pt>
                <c:pt idx="6048">
                  <c:v>0.14952999999999991</c:v>
                </c:pt>
                <c:pt idx="6049">
                  <c:v>0.14952949999999995</c:v>
                </c:pt>
                <c:pt idx="6050">
                  <c:v>0.14952949999999993</c:v>
                </c:pt>
                <c:pt idx="6051">
                  <c:v>0.14952849999999993</c:v>
                </c:pt>
                <c:pt idx="6052">
                  <c:v>0.14951149999999991</c:v>
                </c:pt>
                <c:pt idx="6053">
                  <c:v>0.14950699999999992</c:v>
                </c:pt>
                <c:pt idx="6054">
                  <c:v>0.14950399999999989</c:v>
                </c:pt>
                <c:pt idx="6055">
                  <c:v>0.14950049999999987</c:v>
                </c:pt>
                <c:pt idx="6056">
                  <c:v>0.1494994999999999</c:v>
                </c:pt>
                <c:pt idx="6057">
                  <c:v>0.1495004999999999</c:v>
                </c:pt>
                <c:pt idx="6058">
                  <c:v>0.1495004999999999</c:v>
                </c:pt>
                <c:pt idx="6059">
                  <c:v>0.14950249999999987</c:v>
                </c:pt>
                <c:pt idx="6060">
                  <c:v>0.14950199999999991</c:v>
                </c:pt>
                <c:pt idx="6061">
                  <c:v>0.14950199999999988</c:v>
                </c:pt>
                <c:pt idx="6062">
                  <c:v>0.1495044999999999</c:v>
                </c:pt>
                <c:pt idx="6063">
                  <c:v>0.1495034999999999</c:v>
                </c:pt>
                <c:pt idx="6064">
                  <c:v>0.1495044999999999</c:v>
                </c:pt>
                <c:pt idx="6065">
                  <c:v>0.14950399999999991</c:v>
                </c:pt>
                <c:pt idx="6066">
                  <c:v>0.14950399999999991</c:v>
                </c:pt>
                <c:pt idx="6067">
                  <c:v>0.14950399999999991</c:v>
                </c:pt>
                <c:pt idx="6068">
                  <c:v>0.14950799999999992</c:v>
                </c:pt>
                <c:pt idx="6069">
                  <c:v>0.14951249999999991</c:v>
                </c:pt>
                <c:pt idx="6070">
                  <c:v>0.14951699999999993</c:v>
                </c:pt>
                <c:pt idx="6071">
                  <c:v>0.14952199999999993</c:v>
                </c:pt>
                <c:pt idx="6072">
                  <c:v>0.14951599999999993</c:v>
                </c:pt>
                <c:pt idx="6073">
                  <c:v>0.14951699999999993</c:v>
                </c:pt>
                <c:pt idx="6074">
                  <c:v>0.14951849999999994</c:v>
                </c:pt>
                <c:pt idx="6075">
                  <c:v>0.14952499999999994</c:v>
                </c:pt>
                <c:pt idx="6076">
                  <c:v>0.14952749999999995</c:v>
                </c:pt>
                <c:pt idx="6077">
                  <c:v>0.14953199999999994</c:v>
                </c:pt>
                <c:pt idx="6078">
                  <c:v>0.14953699999999995</c:v>
                </c:pt>
                <c:pt idx="6079">
                  <c:v>0.14954399999999995</c:v>
                </c:pt>
                <c:pt idx="6080">
                  <c:v>0.14955199999999996</c:v>
                </c:pt>
                <c:pt idx="6081">
                  <c:v>0.14955599999999997</c:v>
                </c:pt>
                <c:pt idx="6082">
                  <c:v>0.14956549999999999</c:v>
                </c:pt>
                <c:pt idx="6083">
                  <c:v>0.14957699999999996</c:v>
                </c:pt>
                <c:pt idx="6084">
                  <c:v>0.14958749999999996</c:v>
                </c:pt>
                <c:pt idx="6085">
                  <c:v>0.14961449999999996</c:v>
                </c:pt>
                <c:pt idx="6086">
                  <c:v>0.14962649999999997</c:v>
                </c:pt>
                <c:pt idx="6087">
                  <c:v>0.14963899999999997</c:v>
                </c:pt>
                <c:pt idx="6088">
                  <c:v>0.14964999999999998</c:v>
                </c:pt>
                <c:pt idx="6089">
                  <c:v>0.14966599999999997</c:v>
                </c:pt>
                <c:pt idx="6090">
                  <c:v>0.14968000000000001</c:v>
                </c:pt>
                <c:pt idx="6091">
                  <c:v>0.14968999999999999</c:v>
                </c:pt>
                <c:pt idx="6092">
                  <c:v>0.149703</c:v>
                </c:pt>
                <c:pt idx="6093">
                  <c:v>0.14971699999999999</c:v>
                </c:pt>
                <c:pt idx="6094">
                  <c:v>0.149731</c:v>
                </c:pt>
                <c:pt idx="6095">
                  <c:v>0.14974599999999999</c:v>
                </c:pt>
                <c:pt idx="6096">
                  <c:v>0.14976299999999998</c:v>
                </c:pt>
                <c:pt idx="6097">
                  <c:v>0.14977950000000001</c:v>
                </c:pt>
                <c:pt idx="6098">
                  <c:v>0.14979200000000001</c:v>
                </c:pt>
                <c:pt idx="6099">
                  <c:v>0.149807</c:v>
                </c:pt>
                <c:pt idx="6100">
                  <c:v>0.14981650000000002</c:v>
                </c:pt>
                <c:pt idx="6101">
                  <c:v>0.1498295</c:v>
                </c:pt>
                <c:pt idx="6102">
                  <c:v>0.14984499999999998</c:v>
                </c:pt>
                <c:pt idx="6103">
                  <c:v>0.14986149999999998</c:v>
                </c:pt>
                <c:pt idx="6104">
                  <c:v>0.1498765</c:v>
                </c:pt>
                <c:pt idx="6105">
                  <c:v>0.149894</c:v>
                </c:pt>
                <c:pt idx="6106">
                  <c:v>0.14991450000000001</c:v>
                </c:pt>
                <c:pt idx="6107">
                  <c:v>0.1499075</c:v>
                </c:pt>
                <c:pt idx="6108">
                  <c:v>0.149922</c:v>
                </c:pt>
                <c:pt idx="6109">
                  <c:v>0.14993749999999997</c:v>
                </c:pt>
                <c:pt idx="6110">
                  <c:v>0.14995149999999999</c:v>
                </c:pt>
                <c:pt idx="6111">
                  <c:v>0.14996700000000002</c:v>
                </c:pt>
                <c:pt idx="6112">
                  <c:v>0.14998250000000002</c:v>
                </c:pt>
                <c:pt idx="6113">
                  <c:v>0.15000350000000001</c:v>
                </c:pt>
                <c:pt idx="6114">
                  <c:v>0.15002100000000002</c:v>
                </c:pt>
                <c:pt idx="6115">
                  <c:v>0.15004500000000001</c:v>
                </c:pt>
                <c:pt idx="6116">
                  <c:v>0.150059</c:v>
                </c:pt>
                <c:pt idx="6117">
                  <c:v>0.15007799999999999</c:v>
                </c:pt>
                <c:pt idx="6118">
                  <c:v>0.15010099999999998</c:v>
                </c:pt>
                <c:pt idx="6119">
                  <c:v>0.15012349999999997</c:v>
                </c:pt>
                <c:pt idx="6120">
                  <c:v>0.150147</c:v>
                </c:pt>
                <c:pt idx="6121">
                  <c:v>0.150173</c:v>
                </c:pt>
                <c:pt idx="6122">
                  <c:v>0.15019949999999999</c:v>
                </c:pt>
                <c:pt idx="6123">
                  <c:v>0.15022849999999999</c:v>
                </c:pt>
                <c:pt idx="6124">
                  <c:v>0.15025250000000001</c:v>
                </c:pt>
                <c:pt idx="6125">
                  <c:v>0.15028349999999999</c:v>
                </c:pt>
                <c:pt idx="6126">
                  <c:v>0.15031149999999999</c:v>
                </c:pt>
                <c:pt idx="6127">
                  <c:v>0.15034400000000001</c:v>
                </c:pt>
                <c:pt idx="6128">
                  <c:v>0.1503765</c:v>
                </c:pt>
                <c:pt idx="6129">
                  <c:v>0.15040599999999998</c:v>
                </c:pt>
                <c:pt idx="6130">
                  <c:v>0.1504375</c:v>
                </c:pt>
                <c:pt idx="6131">
                  <c:v>0.1504665</c:v>
                </c:pt>
                <c:pt idx="6132">
                  <c:v>0.15049650000000001</c:v>
                </c:pt>
                <c:pt idx="6133">
                  <c:v>0.15052550000000001</c:v>
                </c:pt>
                <c:pt idx="6134">
                  <c:v>0.15055399999999999</c:v>
                </c:pt>
                <c:pt idx="6135">
                  <c:v>0.15058449999999998</c:v>
                </c:pt>
                <c:pt idx="6136">
                  <c:v>0.15061349999999998</c:v>
                </c:pt>
                <c:pt idx="6137">
                  <c:v>0.15064649999999996</c:v>
                </c:pt>
                <c:pt idx="6138">
                  <c:v>0.15067749999999994</c:v>
                </c:pt>
                <c:pt idx="6139">
                  <c:v>0.15071049999999994</c:v>
                </c:pt>
                <c:pt idx="6140">
                  <c:v>0.15074099999999993</c:v>
                </c:pt>
                <c:pt idx="6141">
                  <c:v>0.15077049999999992</c:v>
                </c:pt>
                <c:pt idx="6142">
                  <c:v>0.15079449999999991</c:v>
                </c:pt>
                <c:pt idx="6143">
                  <c:v>0.15081599999999992</c:v>
                </c:pt>
                <c:pt idx="6144">
                  <c:v>0.15084149999999993</c:v>
                </c:pt>
                <c:pt idx="6145">
                  <c:v>0.15086899999999992</c:v>
                </c:pt>
                <c:pt idx="6146">
                  <c:v>0.15089599999999992</c:v>
                </c:pt>
                <c:pt idx="6147">
                  <c:v>0.1509319999999999</c:v>
                </c:pt>
                <c:pt idx="6148">
                  <c:v>0.15095499999999992</c:v>
                </c:pt>
                <c:pt idx="6149">
                  <c:v>0.15098249999999994</c:v>
                </c:pt>
                <c:pt idx="6150">
                  <c:v>0.15101249999999991</c:v>
                </c:pt>
                <c:pt idx="6151">
                  <c:v>0.1510479999999999</c:v>
                </c:pt>
                <c:pt idx="6152">
                  <c:v>0.15107549999999992</c:v>
                </c:pt>
                <c:pt idx="6153">
                  <c:v>0.15110799999999991</c:v>
                </c:pt>
                <c:pt idx="6154">
                  <c:v>0.15112949999999992</c:v>
                </c:pt>
                <c:pt idx="6155">
                  <c:v>0.15114999999999992</c:v>
                </c:pt>
                <c:pt idx="6156">
                  <c:v>0.15117099999999994</c:v>
                </c:pt>
                <c:pt idx="6157">
                  <c:v>0.15119399999999991</c:v>
                </c:pt>
                <c:pt idx="6158">
                  <c:v>0.15121999999999994</c:v>
                </c:pt>
                <c:pt idx="6159">
                  <c:v>0.15124599999999991</c:v>
                </c:pt>
                <c:pt idx="6160">
                  <c:v>0.15126949999999992</c:v>
                </c:pt>
                <c:pt idx="6161">
                  <c:v>0.15129399999999993</c:v>
                </c:pt>
                <c:pt idx="6162">
                  <c:v>0.15132349999999989</c:v>
                </c:pt>
                <c:pt idx="6163">
                  <c:v>0.15134749999999988</c:v>
                </c:pt>
                <c:pt idx="6164">
                  <c:v>0.15138049999999992</c:v>
                </c:pt>
                <c:pt idx="6165">
                  <c:v>0.15140449999999991</c:v>
                </c:pt>
                <c:pt idx="6166">
                  <c:v>0.15143049999999991</c:v>
                </c:pt>
                <c:pt idx="6167">
                  <c:v>0.15145849999999991</c:v>
                </c:pt>
                <c:pt idx="6168">
                  <c:v>0.15148599999999993</c:v>
                </c:pt>
                <c:pt idx="6169">
                  <c:v>0.15151499999999993</c:v>
                </c:pt>
                <c:pt idx="6170">
                  <c:v>0.1515439999999999</c:v>
                </c:pt>
                <c:pt idx="6171">
                  <c:v>0.15157549999999989</c:v>
                </c:pt>
                <c:pt idx="6172">
                  <c:v>0.15159449999999991</c:v>
                </c:pt>
                <c:pt idx="6173">
                  <c:v>0.15163249999999989</c:v>
                </c:pt>
                <c:pt idx="6174">
                  <c:v>0.15166499999999991</c:v>
                </c:pt>
                <c:pt idx="6175">
                  <c:v>0.15169699999999989</c:v>
                </c:pt>
                <c:pt idx="6176">
                  <c:v>0.15172999999999989</c:v>
                </c:pt>
                <c:pt idx="6177">
                  <c:v>0.15175699999999992</c:v>
                </c:pt>
                <c:pt idx="6178">
                  <c:v>0.15178749999999991</c:v>
                </c:pt>
                <c:pt idx="6179">
                  <c:v>0.15181699999999992</c:v>
                </c:pt>
                <c:pt idx="6180">
                  <c:v>0.15184899999999993</c:v>
                </c:pt>
                <c:pt idx="6181">
                  <c:v>0.15188349999999992</c:v>
                </c:pt>
                <c:pt idx="6182">
                  <c:v>0.1519144999999999</c:v>
                </c:pt>
                <c:pt idx="6183">
                  <c:v>0.15194399999999988</c:v>
                </c:pt>
                <c:pt idx="6184">
                  <c:v>0.15197949999999991</c:v>
                </c:pt>
                <c:pt idx="6185">
                  <c:v>0.15202149999999989</c:v>
                </c:pt>
                <c:pt idx="6186">
                  <c:v>0.15205799999999992</c:v>
                </c:pt>
                <c:pt idx="6187">
                  <c:v>0.15209249999999991</c:v>
                </c:pt>
                <c:pt idx="6188">
                  <c:v>0.15212599999999993</c:v>
                </c:pt>
                <c:pt idx="6189">
                  <c:v>0.15215799999999993</c:v>
                </c:pt>
                <c:pt idx="6190">
                  <c:v>0.15218899999999994</c:v>
                </c:pt>
                <c:pt idx="6191">
                  <c:v>0.15221699999999994</c:v>
                </c:pt>
                <c:pt idx="6192">
                  <c:v>0.15225349999999993</c:v>
                </c:pt>
                <c:pt idx="6193">
                  <c:v>0.15228949999999991</c:v>
                </c:pt>
                <c:pt idx="6194">
                  <c:v>0.1523449999999999</c:v>
                </c:pt>
                <c:pt idx="6195">
                  <c:v>0.15237749999999994</c:v>
                </c:pt>
                <c:pt idx="6196">
                  <c:v>0.15241349999999992</c:v>
                </c:pt>
                <c:pt idx="6197">
                  <c:v>0.15244899999999995</c:v>
                </c:pt>
                <c:pt idx="6198">
                  <c:v>0.15248399999999995</c:v>
                </c:pt>
                <c:pt idx="6199">
                  <c:v>0.15251699999999993</c:v>
                </c:pt>
                <c:pt idx="6200">
                  <c:v>0.15255549999999996</c:v>
                </c:pt>
                <c:pt idx="6201">
                  <c:v>0.15259399999999995</c:v>
                </c:pt>
                <c:pt idx="6202">
                  <c:v>0.15262849999999994</c:v>
                </c:pt>
                <c:pt idx="6203">
                  <c:v>0.15266749999999993</c:v>
                </c:pt>
                <c:pt idx="6204">
                  <c:v>0.15269949999999993</c:v>
                </c:pt>
                <c:pt idx="6205">
                  <c:v>0.15273799999999993</c:v>
                </c:pt>
                <c:pt idx="6206">
                  <c:v>0.15277599999999991</c:v>
                </c:pt>
                <c:pt idx="6207">
                  <c:v>0.15281549999999994</c:v>
                </c:pt>
                <c:pt idx="6208">
                  <c:v>0.15285799999999991</c:v>
                </c:pt>
                <c:pt idx="6209">
                  <c:v>0.15288349999999995</c:v>
                </c:pt>
                <c:pt idx="6210">
                  <c:v>0.15291449999999995</c:v>
                </c:pt>
                <c:pt idx="6211">
                  <c:v>0.15295299999999995</c:v>
                </c:pt>
                <c:pt idx="6212">
                  <c:v>0.15298999999999996</c:v>
                </c:pt>
                <c:pt idx="6213">
                  <c:v>0.15302849999999996</c:v>
                </c:pt>
                <c:pt idx="6214">
                  <c:v>0.15306399999999992</c:v>
                </c:pt>
                <c:pt idx="6215">
                  <c:v>0.15310349999999992</c:v>
                </c:pt>
                <c:pt idx="6216">
                  <c:v>0.15314699999999992</c:v>
                </c:pt>
                <c:pt idx="6217">
                  <c:v>0.15318449999999995</c:v>
                </c:pt>
                <c:pt idx="6218">
                  <c:v>0.15322549999999993</c:v>
                </c:pt>
                <c:pt idx="6219">
                  <c:v>0.15326499999999993</c:v>
                </c:pt>
                <c:pt idx="6220">
                  <c:v>0.15330649999999993</c:v>
                </c:pt>
                <c:pt idx="6221">
                  <c:v>0.15335049999999995</c:v>
                </c:pt>
                <c:pt idx="6222">
                  <c:v>0.15339299999999997</c:v>
                </c:pt>
                <c:pt idx="6223">
                  <c:v>0.15343649999999998</c:v>
                </c:pt>
                <c:pt idx="6224">
                  <c:v>0.15348199999999998</c:v>
                </c:pt>
                <c:pt idx="6225">
                  <c:v>0.15352649999999998</c:v>
                </c:pt>
                <c:pt idx="6226">
                  <c:v>0.15357199999999999</c:v>
                </c:pt>
                <c:pt idx="6227">
                  <c:v>0.15362399999999998</c:v>
                </c:pt>
                <c:pt idx="6228">
                  <c:v>0.15366949999999999</c:v>
                </c:pt>
                <c:pt idx="6229">
                  <c:v>0.15371099999999996</c:v>
                </c:pt>
                <c:pt idx="6230">
                  <c:v>0.15374199999999996</c:v>
                </c:pt>
                <c:pt idx="6231">
                  <c:v>0.15378799999999995</c:v>
                </c:pt>
                <c:pt idx="6232">
                  <c:v>0.15382949999999998</c:v>
                </c:pt>
                <c:pt idx="6233">
                  <c:v>0.15387000000000001</c:v>
                </c:pt>
                <c:pt idx="6234">
                  <c:v>0.15390950000000003</c:v>
                </c:pt>
                <c:pt idx="6235">
                  <c:v>0.15394500000000003</c:v>
                </c:pt>
                <c:pt idx="6236">
                  <c:v>0.15398450000000002</c:v>
                </c:pt>
                <c:pt idx="6237">
                  <c:v>0.15402150000000003</c:v>
                </c:pt>
                <c:pt idx="6238">
                  <c:v>0.15405850000000001</c:v>
                </c:pt>
                <c:pt idx="6239">
                  <c:v>0.15409150000000002</c:v>
                </c:pt>
                <c:pt idx="6240">
                  <c:v>0.15412550000000003</c:v>
                </c:pt>
                <c:pt idx="6241">
                  <c:v>0.15416300000000002</c:v>
                </c:pt>
                <c:pt idx="6242">
                  <c:v>0.154198</c:v>
                </c:pt>
                <c:pt idx="6243">
                  <c:v>0.15423350000000002</c:v>
                </c:pt>
                <c:pt idx="6244">
                  <c:v>0.1542695</c:v>
                </c:pt>
                <c:pt idx="6245">
                  <c:v>0.15430800000000003</c:v>
                </c:pt>
                <c:pt idx="6246">
                  <c:v>0.15434500000000007</c:v>
                </c:pt>
                <c:pt idx="6247">
                  <c:v>0.15438750000000001</c:v>
                </c:pt>
                <c:pt idx="6248">
                  <c:v>0.15443350000000003</c:v>
                </c:pt>
                <c:pt idx="6249">
                  <c:v>0.15447650000000002</c:v>
                </c:pt>
                <c:pt idx="6250">
                  <c:v>0.15452950000000001</c:v>
                </c:pt>
                <c:pt idx="6251">
                  <c:v>0.15457700000000002</c:v>
                </c:pt>
                <c:pt idx="6252">
                  <c:v>0.15463250000000001</c:v>
                </c:pt>
                <c:pt idx="6253">
                  <c:v>0.15468750000000001</c:v>
                </c:pt>
                <c:pt idx="6254">
                  <c:v>0.15474200000000002</c:v>
                </c:pt>
                <c:pt idx="6255">
                  <c:v>0.15479800000000002</c:v>
                </c:pt>
                <c:pt idx="6256">
                  <c:v>0.15484800000000001</c:v>
                </c:pt>
                <c:pt idx="6257">
                  <c:v>0.15490200000000001</c:v>
                </c:pt>
                <c:pt idx="6258">
                  <c:v>0.15495400000000001</c:v>
                </c:pt>
                <c:pt idx="6259">
                  <c:v>0.1548995</c:v>
                </c:pt>
                <c:pt idx="6260">
                  <c:v>0.15495350000000002</c:v>
                </c:pt>
                <c:pt idx="6261">
                  <c:v>0.1550155</c:v>
                </c:pt>
                <c:pt idx="6262">
                  <c:v>0.1550715</c:v>
                </c:pt>
                <c:pt idx="6263">
                  <c:v>0.15512899999999996</c:v>
                </c:pt>
                <c:pt idx="6264">
                  <c:v>0.15518700000000002</c:v>
                </c:pt>
                <c:pt idx="6265">
                  <c:v>0.15524650000000001</c:v>
                </c:pt>
                <c:pt idx="6266">
                  <c:v>0.155306</c:v>
                </c:pt>
                <c:pt idx="6267">
                  <c:v>0.15536700000000001</c:v>
                </c:pt>
                <c:pt idx="6268">
                  <c:v>0.15541800000000003</c:v>
                </c:pt>
                <c:pt idx="6269">
                  <c:v>0.15547050000000001</c:v>
                </c:pt>
                <c:pt idx="6270">
                  <c:v>0.155524</c:v>
                </c:pt>
                <c:pt idx="6271">
                  <c:v>0.15557800000000002</c:v>
                </c:pt>
                <c:pt idx="6272">
                  <c:v>0.15563950000000001</c:v>
                </c:pt>
                <c:pt idx="6273">
                  <c:v>0.15569550000000001</c:v>
                </c:pt>
                <c:pt idx="6274">
                  <c:v>0.15574850000000001</c:v>
                </c:pt>
                <c:pt idx="6275">
                  <c:v>0.15579700000000002</c:v>
                </c:pt>
                <c:pt idx="6276">
                  <c:v>0.15584900000000002</c:v>
                </c:pt>
                <c:pt idx="6277">
                  <c:v>0.15589350000000002</c:v>
                </c:pt>
                <c:pt idx="6278">
                  <c:v>0.15594750000000004</c:v>
                </c:pt>
                <c:pt idx="6279">
                  <c:v>0.15599650000000007</c:v>
                </c:pt>
                <c:pt idx="6280">
                  <c:v>0.15605100000000005</c:v>
                </c:pt>
                <c:pt idx="6281">
                  <c:v>0.15610450000000006</c:v>
                </c:pt>
                <c:pt idx="6282">
                  <c:v>0.15615800000000005</c:v>
                </c:pt>
                <c:pt idx="6283">
                  <c:v>0.15620950000000003</c:v>
                </c:pt>
                <c:pt idx="6284">
                  <c:v>0.15626300000000001</c:v>
                </c:pt>
                <c:pt idx="6285">
                  <c:v>0.15630200000000002</c:v>
                </c:pt>
                <c:pt idx="6286">
                  <c:v>0.15635950000000004</c:v>
                </c:pt>
                <c:pt idx="6287">
                  <c:v>0.15641350000000004</c:v>
                </c:pt>
                <c:pt idx="6288">
                  <c:v>0.15646900000000005</c:v>
                </c:pt>
                <c:pt idx="6289">
                  <c:v>0.15652100000000002</c:v>
                </c:pt>
                <c:pt idx="6290">
                  <c:v>0.15657500000000002</c:v>
                </c:pt>
                <c:pt idx="6291">
                  <c:v>0.15663349999999998</c:v>
                </c:pt>
                <c:pt idx="6292">
                  <c:v>0.15670000000000001</c:v>
                </c:pt>
                <c:pt idx="6293">
                  <c:v>0.15676100000000001</c:v>
                </c:pt>
                <c:pt idx="6294">
                  <c:v>0.15682000000000001</c:v>
                </c:pt>
                <c:pt idx="6295">
                  <c:v>0.1568765</c:v>
                </c:pt>
                <c:pt idx="6296">
                  <c:v>0.15693550000000001</c:v>
                </c:pt>
                <c:pt idx="6297">
                  <c:v>0.15699350000000004</c:v>
                </c:pt>
                <c:pt idx="6298">
                  <c:v>0.15705700000000003</c:v>
                </c:pt>
                <c:pt idx="6299">
                  <c:v>0.15711700000000003</c:v>
                </c:pt>
                <c:pt idx="6300">
                  <c:v>0.15718300000000002</c:v>
                </c:pt>
                <c:pt idx="6301">
                  <c:v>0.15724500000000002</c:v>
                </c:pt>
                <c:pt idx="6302">
                  <c:v>0.15730350000000004</c:v>
                </c:pt>
                <c:pt idx="6303">
                  <c:v>0.15736050000000001</c:v>
                </c:pt>
                <c:pt idx="6304">
                  <c:v>0.15741900000000003</c:v>
                </c:pt>
                <c:pt idx="6305">
                  <c:v>0.15747450000000002</c:v>
                </c:pt>
                <c:pt idx="6306">
                  <c:v>0.15752800000000003</c:v>
                </c:pt>
                <c:pt idx="6307">
                  <c:v>0.15760950000000004</c:v>
                </c:pt>
                <c:pt idx="6308">
                  <c:v>0.157669</c:v>
                </c:pt>
                <c:pt idx="6309">
                  <c:v>0.15772650000000002</c:v>
                </c:pt>
                <c:pt idx="6310">
                  <c:v>0.15778650000000005</c:v>
                </c:pt>
                <c:pt idx="6311">
                  <c:v>0.15784700000000004</c:v>
                </c:pt>
                <c:pt idx="6312">
                  <c:v>0.15790650000000006</c:v>
                </c:pt>
                <c:pt idx="6313">
                  <c:v>0.15795900000000007</c:v>
                </c:pt>
                <c:pt idx="6314">
                  <c:v>0.15801550000000006</c:v>
                </c:pt>
                <c:pt idx="6315">
                  <c:v>0.15806400000000007</c:v>
                </c:pt>
                <c:pt idx="6316">
                  <c:v>0.15811150000000007</c:v>
                </c:pt>
                <c:pt idx="6317">
                  <c:v>0.15816550000000007</c:v>
                </c:pt>
                <c:pt idx="6318">
                  <c:v>0.15821950000000007</c:v>
                </c:pt>
                <c:pt idx="6319">
                  <c:v>0.15826950000000006</c:v>
                </c:pt>
                <c:pt idx="6320">
                  <c:v>0.15832500000000008</c:v>
                </c:pt>
                <c:pt idx="6321">
                  <c:v>0.15837100000000007</c:v>
                </c:pt>
                <c:pt idx="6322">
                  <c:v>0.15841800000000006</c:v>
                </c:pt>
                <c:pt idx="6323">
                  <c:v>0.15846050000000006</c:v>
                </c:pt>
                <c:pt idx="6324">
                  <c:v>0.15851500000000004</c:v>
                </c:pt>
                <c:pt idx="6325">
                  <c:v>0.15855500000000006</c:v>
                </c:pt>
                <c:pt idx="6326">
                  <c:v>0.15860250000000006</c:v>
                </c:pt>
                <c:pt idx="6327">
                  <c:v>0.15864500000000004</c:v>
                </c:pt>
                <c:pt idx="6328">
                  <c:v>0.15869000000000005</c:v>
                </c:pt>
                <c:pt idx="6329">
                  <c:v>0.15873400000000004</c:v>
                </c:pt>
                <c:pt idx="6330">
                  <c:v>0.15878000000000003</c:v>
                </c:pt>
                <c:pt idx="6331">
                  <c:v>0.15883000000000003</c:v>
                </c:pt>
                <c:pt idx="6332">
                  <c:v>0.15887550000000003</c:v>
                </c:pt>
                <c:pt idx="6333">
                  <c:v>0.15892350000000002</c:v>
                </c:pt>
                <c:pt idx="6334">
                  <c:v>0.15897250000000004</c:v>
                </c:pt>
                <c:pt idx="6335">
                  <c:v>0.15901850000000006</c:v>
                </c:pt>
                <c:pt idx="6336">
                  <c:v>0.15906350000000005</c:v>
                </c:pt>
                <c:pt idx="6337">
                  <c:v>0.15910500000000008</c:v>
                </c:pt>
                <c:pt idx="6338">
                  <c:v>0.15914800000000004</c:v>
                </c:pt>
                <c:pt idx="6339">
                  <c:v>0.15919250000000004</c:v>
                </c:pt>
                <c:pt idx="6340">
                  <c:v>0.15923500000000007</c:v>
                </c:pt>
                <c:pt idx="6341">
                  <c:v>0.15928200000000006</c:v>
                </c:pt>
                <c:pt idx="6342">
                  <c:v>0.15933250000000004</c:v>
                </c:pt>
                <c:pt idx="6343">
                  <c:v>0.15938200000000008</c:v>
                </c:pt>
                <c:pt idx="6344">
                  <c:v>0.15942850000000008</c:v>
                </c:pt>
                <c:pt idx="6345">
                  <c:v>0.15947900000000007</c:v>
                </c:pt>
                <c:pt idx="6346">
                  <c:v>0.15952050000000007</c:v>
                </c:pt>
                <c:pt idx="6347">
                  <c:v>0.15955600000000009</c:v>
                </c:pt>
                <c:pt idx="6348">
                  <c:v>0.1596020000000001</c:v>
                </c:pt>
                <c:pt idx="6349">
                  <c:v>0.15964500000000009</c:v>
                </c:pt>
                <c:pt idx="6350">
                  <c:v>0.15968350000000009</c:v>
                </c:pt>
                <c:pt idx="6351">
                  <c:v>0.1597175000000001</c:v>
                </c:pt>
                <c:pt idx="6352">
                  <c:v>0.15975700000000009</c:v>
                </c:pt>
                <c:pt idx="6353">
                  <c:v>0.15979250000000009</c:v>
                </c:pt>
                <c:pt idx="6354">
                  <c:v>0.15983600000000009</c:v>
                </c:pt>
                <c:pt idx="6355">
                  <c:v>0.15987900000000008</c:v>
                </c:pt>
                <c:pt idx="6356">
                  <c:v>0.1599205000000001</c:v>
                </c:pt>
                <c:pt idx="6357">
                  <c:v>0.15996400000000008</c:v>
                </c:pt>
                <c:pt idx="6358">
                  <c:v>0.16000100000000006</c:v>
                </c:pt>
                <c:pt idx="6359">
                  <c:v>0.16003950000000011</c:v>
                </c:pt>
                <c:pt idx="6360">
                  <c:v>0.1600825000000001</c:v>
                </c:pt>
                <c:pt idx="6361">
                  <c:v>0.16012150000000008</c:v>
                </c:pt>
                <c:pt idx="6362">
                  <c:v>0.16015450000000009</c:v>
                </c:pt>
                <c:pt idx="6363">
                  <c:v>0.16019000000000005</c:v>
                </c:pt>
                <c:pt idx="6364">
                  <c:v>0.16022150000000007</c:v>
                </c:pt>
                <c:pt idx="6365">
                  <c:v>0.16025950000000005</c:v>
                </c:pt>
                <c:pt idx="6366">
                  <c:v>0.16029850000000007</c:v>
                </c:pt>
                <c:pt idx="6367">
                  <c:v>0.1603345000000001</c:v>
                </c:pt>
                <c:pt idx="6368">
                  <c:v>0.16037350000000006</c:v>
                </c:pt>
                <c:pt idx="6369">
                  <c:v>0.16040750000000006</c:v>
                </c:pt>
                <c:pt idx="6370">
                  <c:v>0.16044400000000006</c:v>
                </c:pt>
                <c:pt idx="6371">
                  <c:v>0.16047550000000005</c:v>
                </c:pt>
                <c:pt idx="6372">
                  <c:v>0.16052550000000007</c:v>
                </c:pt>
                <c:pt idx="6373">
                  <c:v>0.16055150000000007</c:v>
                </c:pt>
                <c:pt idx="6374">
                  <c:v>0.16058500000000009</c:v>
                </c:pt>
                <c:pt idx="6375">
                  <c:v>0.16061750000000008</c:v>
                </c:pt>
                <c:pt idx="6376">
                  <c:v>0.16065350000000009</c:v>
                </c:pt>
                <c:pt idx="6377">
                  <c:v>0.16069200000000006</c:v>
                </c:pt>
                <c:pt idx="6378">
                  <c:v>0.16073150000000008</c:v>
                </c:pt>
                <c:pt idx="6379">
                  <c:v>0.16076600000000008</c:v>
                </c:pt>
                <c:pt idx="6380">
                  <c:v>0.16079900000000008</c:v>
                </c:pt>
                <c:pt idx="6381">
                  <c:v>0.16082800000000005</c:v>
                </c:pt>
                <c:pt idx="6382">
                  <c:v>0.16086500000000012</c:v>
                </c:pt>
                <c:pt idx="6383">
                  <c:v>0.16089950000000011</c:v>
                </c:pt>
                <c:pt idx="6384">
                  <c:v>0.16093250000000009</c:v>
                </c:pt>
                <c:pt idx="6385">
                  <c:v>0.16095500000000007</c:v>
                </c:pt>
                <c:pt idx="6386">
                  <c:v>0.16098650000000009</c:v>
                </c:pt>
                <c:pt idx="6387">
                  <c:v>0.16101600000000013</c:v>
                </c:pt>
                <c:pt idx="6388">
                  <c:v>0.16104650000000009</c:v>
                </c:pt>
                <c:pt idx="6389">
                  <c:v>0.16107750000000012</c:v>
                </c:pt>
                <c:pt idx="6390">
                  <c:v>0.16110850000000013</c:v>
                </c:pt>
                <c:pt idx="6391">
                  <c:v>0.16114000000000014</c:v>
                </c:pt>
                <c:pt idx="6392">
                  <c:v>0.16116600000000017</c:v>
                </c:pt>
                <c:pt idx="6393">
                  <c:v>0.16119150000000013</c:v>
                </c:pt>
                <c:pt idx="6394">
                  <c:v>0.16119600000000009</c:v>
                </c:pt>
                <c:pt idx="6395">
                  <c:v>0.1612255000000001</c:v>
                </c:pt>
                <c:pt idx="6396">
                  <c:v>0.1612495000000001</c:v>
                </c:pt>
                <c:pt idx="6397">
                  <c:v>0.1612745000000001</c:v>
                </c:pt>
                <c:pt idx="6398">
                  <c:v>0.16129900000000011</c:v>
                </c:pt>
                <c:pt idx="6399">
                  <c:v>0.1613160000000001</c:v>
                </c:pt>
                <c:pt idx="6400">
                  <c:v>0.16134000000000012</c:v>
                </c:pt>
                <c:pt idx="6401">
                  <c:v>0.16136350000000008</c:v>
                </c:pt>
                <c:pt idx="6402">
                  <c:v>0.16138900000000012</c:v>
                </c:pt>
                <c:pt idx="6403">
                  <c:v>0.16141200000000008</c:v>
                </c:pt>
                <c:pt idx="6404">
                  <c:v>0.16144550000000005</c:v>
                </c:pt>
                <c:pt idx="6405">
                  <c:v>0.16146700000000005</c:v>
                </c:pt>
                <c:pt idx="6406">
                  <c:v>0.16149000000000005</c:v>
                </c:pt>
                <c:pt idx="6407">
                  <c:v>0.16151200000000002</c:v>
                </c:pt>
                <c:pt idx="6408">
                  <c:v>0.16152700000000003</c:v>
                </c:pt>
                <c:pt idx="6409">
                  <c:v>0.16156200000000001</c:v>
                </c:pt>
                <c:pt idx="6410">
                  <c:v>0.16159100000000001</c:v>
                </c:pt>
                <c:pt idx="6411">
                  <c:v>0.16161400000000001</c:v>
                </c:pt>
                <c:pt idx="6412">
                  <c:v>0.16164100000000001</c:v>
                </c:pt>
                <c:pt idx="6413">
                  <c:v>0.16166599999999998</c:v>
                </c:pt>
                <c:pt idx="6414">
                  <c:v>0.16169049999999999</c:v>
                </c:pt>
                <c:pt idx="6415">
                  <c:v>0.16171049999999998</c:v>
                </c:pt>
                <c:pt idx="6416">
                  <c:v>0.16172849999999997</c:v>
                </c:pt>
                <c:pt idx="6417">
                  <c:v>0.16175749999999994</c:v>
                </c:pt>
                <c:pt idx="6418">
                  <c:v>0.16178599999999999</c:v>
                </c:pt>
                <c:pt idx="6419">
                  <c:v>0.16181300000000001</c:v>
                </c:pt>
                <c:pt idx="6420">
                  <c:v>0.16183699999999998</c:v>
                </c:pt>
                <c:pt idx="6421">
                  <c:v>0.16186149999999999</c:v>
                </c:pt>
                <c:pt idx="6422">
                  <c:v>0.16188899999999998</c:v>
                </c:pt>
                <c:pt idx="6423">
                  <c:v>0.16191549999999999</c:v>
                </c:pt>
                <c:pt idx="6424">
                  <c:v>0.16193600000000002</c:v>
                </c:pt>
                <c:pt idx="6425">
                  <c:v>0.16195899999999999</c:v>
                </c:pt>
                <c:pt idx="6426">
                  <c:v>0.16198549999999995</c:v>
                </c:pt>
                <c:pt idx="6427">
                  <c:v>0.16200049999999996</c:v>
                </c:pt>
                <c:pt idx="6428">
                  <c:v>0.16202449999999999</c:v>
                </c:pt>
                <c:pt idx="6429">
                  <c:v>0.16204650000000001</c:v>
                </c:pt>
                <c:pt idx="6430">
                  <c:v>0.16207900000000003</c:v>
                </c:pt>
                <c:pt idx="6431">
                  <c:v>0.16209899999999997</c:v>
                </c:pt>
                <c:pt idx="6432">
                  <c:v>0.16212299999999996</c:v>
                </c:pt>
                <c:pt idx="6433">
                  <c:v>0.16214699999999993</c:v>
                </c:pt>
                <c:pt idx="6434">
                  <c:v>0.16217049999999997</c:v>
                </c:pt>
                <c:pt idx="6435">
                  <c:v>0.16219349999999999</c:v>
                </c:pt>
                <c:pt idx="6436">
                  <c:v>0.16221650000000001</c:v>
                </c:pt>
                <c:pt idx="6437">
                  <c:v>0.16224000000000005</c:v>
                </c:pt>
                <c:pt idx="6438">
                  <c:v>0.1622615</c:v>
                </c:pt>
                <c:pt idx="6439">
                  <c:v>0.16227149999999999</c:v>
                </c:pt>
                <c:pt idx="6440">
                  <c:v>0.16229400000000002</c:v>
                </c:pt>
                <c:pt idx="6441">
                  <c:v>0.16231250000000003</c:v>
                </c:pt>
                <c:pt idx="6442">
                  <c:v>0.16233250000000002</c:v>
                </c:pt>
                <c:pt idx="6443">
                  <c:v>0.16235450000000001</c:v>
                </c:pt>
                <c:pt idx="6444">
                  <c:v>0.1623735</c:v>
                </c:pt>
                <c:pt idx="6445">
                  <c:v>0.16239049999999999</c:v>
                </c:pt>
                <c:pt idx="6446">
                  <c:v>0.162409</c:v>
                </c:pt>
                <c:pt idx="6447">
                  <c:v>0.16241900000000001</c:v>
                </c:pt>
                <c:pt idx="6448">
                  <c:v>0.16242700000000002</c:v>
                </c:pt>
                <c:pt idx="6449">
                  <c:v>0.162437</c:v>
                </c:pt>
                <c:pt idx="6450">
                  <c:v>0.16243949999999999</c:v>
                </c:pt>
                <c:pt idx="6451">
                  <c:v>0.16244699999999998</c:v>
                </c:pt>
                <c:pt idx="6452">
                  <c:v>0.16246199999999994</c:v>
                </c:pt>
                <c:pt idx="6453">
                  <c:v>0.16246749999999996</c:v>
                </c:pt>
                <c:pt idx="6454">
                  <c:v>0.16247449999999997</c:v>
                </c:pt>
                <c:pt idx="6455">
                  <c:v>0.16247699999999998</c:v>
                </c:pt>
                <c:pt idx="6456">
                  <c:v>0.1624855</c:v>
                </c:pt>
                <c:pt idx="6457">
                  <c:v>0.16249</c:v>
                </c:pt>
                <c:pt idx="6458">
                  <c:v>0.16249749999999999</c:v>
                </c:pt>
                <c:pt idx="6459">
                  <c:v>0.16261099999999998</c:v>
                </c:pt>
                <c:pt idx="6460">
                  <c:v>0.1626175</c:v>
                </c:pt>
                <c:pt idx="6461">
                  <c:v>0.16261600000000001</c:v>
                </c:pt>
                <c:pt idx="6462">
                  <c:v>0.16261950000000003</c:v>
                </c:pt>
                <c:pt idx="6463">
                  <c:v>0.16261699999999998</c:v>
                </c:pt>
                <c:pt idx="6464">
                  <c:v>0.16261950000000003</c:v>
                </c:pt>
                <c:pt idx="6465">
                  <c:v>0.16262150000000003</c:v>
                </c:pt>
                <c:pt idx="6466">
                  <c:v>0.16262400000000007</c:v>
                </c:pt>
                <c:pt idx="6467">
                  <c:v>0.16262150000000003</c:v>
                </c:pt>
                <c:pt idx="6468">
                  <c:v>0.16262650000000001</c:v>
                </c:pt>
                <c:pt idx="6469">
                  <c:v>0.16262850000000004</c:v>
                </c:pt>
                <c:pt idx="6470">
                  <c:v>0.16263249999999999</c:v>
                </c:pt>
                <c:pt idx="6471">
                  <c:v>0.162634</c:v>
                </c:pt>
                <c:pt idx="6472">
                  <c:v>0.16264000000000003</c:v>
                </c:pt>
                <c:pt idx="6473">
                  <c:v>0.16264399999999998</c:v>
                </c:pt>
                <c:pt idx="6474">
                  <c:v>0.16265149999999998</c:v>
                </c:pt>
                <c:pt idx="6475">
                  <c:v>0.16265650000000001</c:v>
                </c:pt>
                <c:pt idx="6476">
                  <c:v>0.16266350000000002</c:v>
                </c:pt>
                <c:pt idx="6477">
                  <c:v>0.16267600000000002</c:v>
                </c:pt>
                <c:pt idx="6478">
                  <c:v>0.1626785</c:v>
                </c:pt>
                <c:pt idx="6479">
                  <c:v>0.16268149999999995</c:v>
                </c:pt>
                <c:pt idx="6480">
                  <c:v>0.16268149999999998</c:v>
                </c:pt>
                <c:pt idx="6481">
                  <c:v>0.16268349999999998</c:v>
                </c:pt>
                <c:pt idx="6482">
                  <c:v>0.16268149999999995</c:v>
                </c:pt>
                <c:pt idx="6483">
                  <c:v>0.16268199999999997</c:v>
                </c:pt>
                <c:pt idx="6484">
                  <c:v>0.16267949999999995</c:v>
                </c:pt>
                <c:pt idx="6485">
                  <c:v>0.16267949999999995</c:v>
                </c:pt>
                <c:pt idx="6486">
                  <c:v>0.16267499999999996</c:v>
                </c:pt>
                <c:pt idx="6487">
                  <c:v>0.16267549999999997</c:v>
                </c:pt>
                <c:pt idx="6488">
                  <c:v>0.16267449999999994</c:v>
                </c:pt>
                <c:pt idx="6489">
                  <c:v>0.16267299999999996</c:v>
                </c:pt>
                <c:pt idx="6490">
                  <c:v>0.16266849999999991</c:v>
                </c:pt>
                <c:pt idx="6491">
                  <c:v>0.16266599999999992</c:v>
                </c:pt>
                <c:pt idx="6492">
                  <c:v>0.16265399999999988</c:v>
                </c:pt>
                <c:pt idx="6493">
                  <c:v>0.16264649999999989</c:v>
                </c:pt>
                <c:pt idx="6494">
                  <c:v>0.16264199999999993</c:v>
                </c:pt>
                <c:pt idx="6495">
                  <c:v>0.16263999999999992</c:v>
                </c:pt>
                <c:pt idx="6496">
                  <c:v>0.1626344999999999</c:v>
                </c:pt>
                <c:pt idx="6497">
                  <c:v>0.1626314999999999</c:v>
                </c:pt>
                <c:pt idx="6498">
                  <c:v>0.16262799999999991</c:v>
                </c:pt>
                <c:pt idx="6499">
                  <c:v>0.16262599999999988</c:v>
                </c:pt>
                <c:pt idx="6500">
                  <c:v>0.16262349999999987</c:v>
                </c:pt>
                <c:pt idx="6501">
                  <c:v>0.16262399999999988</c:v>
                </c:pt>
                <c:pt idx="6502">
                  <c:v>0.16262499999999991</c:v>
                </c:pt>
                <c:pt idx="6503">
                  <c:v>0.16262449999999989</c:v>
                </c:pt>
                <c:pt idx="6504">
                  <c:v>0.16262449999999995</c:v>
                </c:pt>
                <c:pt idx="6505">
                  <c:v>0.16262449999999995</c:v>
                </c:pt>
                <c:pt idx="6506">
                  <c:v>0.16262349999999995</c:v>
                </c:pt>
                <c:pt idx="6507">
                  <c:v>0.16262349999999998</c:v>
                </c:pt>
                <c:pt idx="6508">
                  <c:v>0.16262399999999996</c:v>
                </c:pt>
                <c:pt idx="6509">
                  <c:v>0.16262649999999998</c:v>
                </c:pt>
                <c:pt idx="6510">
                  <c:v>0.16263149999999998</c:v>
                </c:pt>
                <c:pt idx="6511">
                  <c:v>0.16263549999999999</c:v>
                </c:pt>
                <c:pt idx="6512">
                  <c:v>0.16263850000000002</c:v>
                </c:pt>
                <c:pt idx="6513">
                  <c:v>0.16264399999999998</c:v>
                </c:pt>
                <c:pt idx="6514">
                  <c:v>0.16264399999999998</c:v>
                </c:pt>
                <c:pt idx="6515">
                  <c:v>0.16264600000000001</c:v>
                </c:pt>
                <c:pt idx="6516">
                  <c:v>0.162658</c:v>
                </c:pt>
                <c:pt idx="6517">
                  <c:v>0.16266249999999996</c:v>
                </c:pt>
                <c:pt idx="6518">
                  <c:v>0.16266199999999995</c:v>
                </c:pt>
                <c:pt idx="6519">
                  <c:v>0.16266799999999992</c:v>
                </c:pt>
                <c:pt idx="6520">
                  <c:v>0.16266349999999993</c:v>
                </c:pt>
                <c:pt idx="6521">
                  <c:v>0.16266799999999995</c:v>
                </c:pt>
                <c:pt idx="6522">
                  <c:v>0.16266849999999994</c:v>
                </c:pt>
                <c:pt idx="6523">
                  <c:v>0.16266999999999995</c:v>
                </c:pt>
                <c:pt idx="6524">
                  <c:v>0.16266599999999992</c:v>
                </c:pt>
                <c:pt idx="6525">
                  <c:v>0.16267249999999994</c:v>
                </c:pt>
                <c:pt idx="6526">
                  <c:v>0.16267299999999987</c:v>
                </c:pt>
                <c:pt idx="6527">
                  <c:v>0.16267449999999994</c:v>
                </c:pt>
                <c:pt idx="6528">
                  <c:v>0.16267299999999996</c:v>
                </c:pt>
                <c:pt idx="6529">
                  <c:v>0.16267399999999996</c:v>
                </c:pt>
                <c:pt idx="6530">
                  <c:v>0.16267549999999992</c:v>
                </c:pt>
                <c:pt idx="6531">
                  <c:v>0.16267199999999998</c:v>
                </c:pt>
                <c:pt idx="6532">
                  <c:v>0.16267399999999999</c:v>
                </c:pt>
                <c:pt idx="6533">
                  <c:v>0.16267499999999999</c:v>
                </c:pt>
                <c:pt idx="6534">
                  <c:v>0.16267499999999999</c:v>
                </c:pt>
                <c:pt idx="6535">
                  <c:v>0.1626755</c:v>
                </c:pt>
                <c:pt idx="6536">
                  <c:v>0.16267599999999999</c:v>
                </c:pt>
                <c:pt idx="6537">
                  <c:v>0.1626755</c:v>
                </c:pt>
                <c:pt idx="6538">
                  <c:v>0.16267400000000001</c:v>
                </c:pt>
                <c:pt idx="6539">
                  <c:v>0.16267000000000004</c:v>
                </c:pt>
                <c:pt idx="6540">
                  <c:v>0.16266950000000002</c:v>
                </c:pt>
                <c:pt idx="6541">
                  <c:v>0.16266600000000003</c:v>
                </c:pt>
                <c:pt idx="6542">
                  <c:v>0.16266450000000002</c:v>
                </c:pt>
                <c:pt idx="6543">
                  <c:v>0.16266249999999999</c:v>
                </c:pt>
                <c:pt idx="6544">
                  <c:v>0.16266000000000003</c:v>
                </c:pt>
                <c:pt idx="6545">
                  <c:v>0.16265650000000001</c:v>
                </c:pt>
                <c:pt idx="6546">
                  <c:v>0.16266250000000007</c:v>
                </c:pt>
                <c:pt idx="6547">
                  <c:v>0.16266150000000007</c:v>
                </c:pt>
                <c:pt idx="6548">
                  <c:v>0.16266050000000004</c:v>
                </c:pt>
                <c:pt idx="6549">
                  <c:v>0.16265850000000004</c:v>
                </c:pt>
                <c:pt idx="6550">
                  <c:v>0.16265950000000004</c:v>
                </c:pt>
                <c:pt idx="6551">
                  <c:v>0.16265600000000002</c:v>
                </c:pt>
                <c:pt idx="6552">
                  <c:v>0.162657</c:v>
                </c:pt>
                <c:pt idx="6553">
                  <c:v>0.16265999999999997</c:v>
                </c:pt>
                <c:pt idx="6554">
                  <c:v>0.16266149999999999</c:v>
                </c:pt>
                <c:pt idx="6555">
                  <c:v>0.16266249999999999</c:v>
                </c:pt>
                <c:pt idx="6556">
                  <c:v>0.16266900000000001</c:v>
                </c:pt>
                <c:pt idx="6557">
                  <c:v>0.16266949999999997</c:v>
                </c:pt>
                <c:pt idx="6558">
                  <c:v>0.16267299999999996</c:v>
                </c:pt>
                <c:pt idx="6559">
                  <c:v>0.16267449999999994</c:v>
                </c:pt>
                <c:pt idx="6560">
                  <c:v>0.16267549999999997</c:v>
                </c:pt>
                <c:pt idx="6561">
                  <c:v>0.1626749999999999</c:v>
                </c:pt>
                <c:pt idx="6562">
                  <c:v>0.16267749999999992</c:v>
                </c:pt>
                <c:pt idx="6563">
                  <c:v>0.16267999999999991</c:v>
                </c:pt>
                <c:pt idx="6564">
                  <c:v>0.16268149999999995</c:v>
                </c:pt>
                <c:pt idx="6565">
                  <c:v>0.16268199999999997</c:v>
                </c:pt>
                <c:pt idx="6566">
                  <c:v>0.16268549999999998</c:v>
                </c:pt>
                <c:pt idx="6567">
                  <c:v>0.16268799999999994</c:v>
                </c:pt>
                <c:pt idx="6568">
                  <c:v>0.16269149999999993</c:v>
                </c:pt>
                <c:pt idx="6569">
                  <c:v>0.16269499999999992</c:v>
                </c:pt>
                <c:pt idx="6570">
                  <c:v>0.16269799999999995</c:v>
                </c:pt>
                <c:pt idx="6571">
                  <c:v>0.16270449999999997</c:v>
                </c:pt>
                <c:pt idx="6572">
                  <c:v>0.1627075</c:v>
                </c:pt>
                <c:pt idx="6573">
                  <c:v>0.16271499999999997</c:v>
                </c:pt>
                <c:pt idx="6574">
                  <c:v>0.16271549999999993</c:v>
                </c:pt>
                <c:pt idx="6575">
                  <c:v>0.16272099999999995</c:v>
                </c:pt>
                <c:pt idx="6576">
                  <c:v>0.16272399999999998</c:v>
                </c:pt>
                <c:pt idx="6577">
                  <c:v>0.16273149999999997</c:v>
                </c:pt>
                <c:pt idx="6578">
                  <c:v>0.16273499999999996</c:v>
                </c:pt>
                <c:pt idx="6579">
                  <c:v>0.16274349999999996</c:v>
                </c:pt>
                <c:pt idx="6580">
                  <c:v>0.1627519999999999</c:v>
                </c:pt>
                <c:pt idx="6581">
                  <c:v>0.16276299999999991</c:v>
                </c:pt>
                <c:pt idx="6582">
                  <c:v>0.16276849999999993</c:v>
                </c:pt>
                <c:pt idx="6583">
                  <c:v>0.16277849999999994</c:v>
                </c:pt>
                <c:pt idx="6584">
                  <c:v>0.16278949999999995</c:v>
                </c:pt>
                <c:pt idx="6585">
                  <c:v>0.16280149999999996</c:v>
                </c:pt>
                <c:pt idx="6586">
                  <c:v>0.1628155</c:v>
                </c:pt>
                <c:pt idx="6587">
                  <c:v>0.16284499999999999</c:v>
                </c:pt>
                <c:pt idx="6588">
                  <c:v>0.16286249999999997</c:v>
                </c:pt>
                <c:pt idx="6589">
                  <c:v>0.16287949999999993</c:v>
                </c:pt>
                <c:pt idx="6590">
                  <c:v>0.16289999999999999</c:v>
                </c:pt>
                <c:pt idx="6591">
                  <c:v>0.16291999999999998</c:v>
                </c:pt>
                <c:pt idx="6592">
                  <c:v>0.16293799999999997</c:v>
                </c:pt>
                <c:pt idx="6593">
                  <c:v>0.16295749999999998</c:v>
                </c:pt>
                <c:pt idx="6594">
                  <c:v>0.16297949999999997</c:v>
                </c:pt>
                <c:pt idx="6595">
                  <c:v>0.16299949999999999</c:v>
                </c:pt>
                <c:pt idx="6596">
                  <c:v>0.163018</c:v>
                </c:pt>
                <c:pt idx="6597">
                  <c:v>0.16303699999999999</c:v>
                </c:pt>
                <c:pt idx="6598">
                  <c:v>0.16305250000000002</c:v>
                </c:pt>
                <c:pt idx="6599">
                  <c:v>0.163078</c:v>
                </c:pt>
                <c:pt idx="6600">
                  <c:v>0.16309300000000004</c:v>
                </c:pt>
                <c:pt idx="6601">
                  <c:v>0.16310900000000003</c:v>
                </c:pt>
                <c:pt idx="6602">
                  <c:v>0.16311699999999998</c:v>
                </c:pt>
                <c:pt idx="6603">
                  <c:v>0.16312949999999998</c:v>
                </c:pt>
                <c:pt idx="6604">
                  <c:v>0.16313399999999997</c:v>
                </c:pt>
                <c:pt idx="6605">
                  <c:v>0.1631455</c:v>
                </c:pt>
                <c:pt idx="6606">
                  <c:v>0.16315950000000004</c:v>
                </c:pt>
                <c:pt idx="6607">
                  <c:v>0.16316800000000001</c:v>
                </c:pt>
                <c:pt idx="6608">
                  <c:v>0.16318450000000001</c:v>
                </c:pt>
                <c:pt idx="6609">
                  <c:v>0.16320050000000003</c:v>
                </c:pt>
                <c:pt idx="6610">
                  <c:v>0.16321200000000002</c:v>
                </c:pt>
                <c:pt idx="6611">
                  <c:v>0.1632255</c:v>
                </c:pt>
                <c:pt idx="6612">
                  <c:v>0.163239</c:v>
                </c:pt>
                <c:pt idx="6613">
                  <c:v>0.16324999999999995</c:v>
                </c:pt>
                <c:pt idx="6614">
                  <c:v>0.16326300000000005</c:v>
                </c:pt>
                <c:pt idx="6615">
                  <c:v>0.16328200000000004</c:v>
                </c:pt>
                <c:pt idx="6616">
                  <c:v>0.16329399999999999</c:v>
                </c:pt>
                <c:pt idx="6617">
                  <c:v>0.16330349999999999</c:v>
                </c:pt>
                <c:pt idx="6618">
                  <c:v>0.16331249999999997</c:v>
                </c:pt>
                <c:pt idx="6619">
                  <c:v>0.16332049999999995</c:v>
                </c:pt>
                <c:pt idx="6620">
                  <c:v>0.16333349999999996</c:v>
                </c:pt>
                <c:pt idx="6621">
                  <c:v>0.16334399999999996</c:v>
                </c:pt>
                <c:pt idx="6622">
                  <c:v>0.16335249999999998</c:v>
                </c:pt>
                <c:pt idx="6623">
                  <c:v>0.16336149999999997</c:v>
                </c:pt>
                <c:pt idx="6624">
                  <c:v>0.16337449999999998</c:v>
                </c:pt>
                <c:pt idx="6625">
                  <c:v>0.16338349999999996</c:v>
                </c:pt>
                <c:pt idx="6626">
                  <c:v>0.16339149999999997</c:v>
                </c:pt>
                <c:pt idx="6627">
                  <c:v>0.16340149999999995</c:v>
                </c:pt>
                <c:pt idx="6628">
                  <c:v>0.16341249999999991</c:v>
                </c:pt>
                <c:pt idx="6629">
                  <c:v>0.1634249999999999</c:v>
                </c:pt>
                <c:pt idx="6630">
                  <c:v>0.16343899999999986</c:v>
                </c:pt>
                <c:pt idx="6631">
                  <c:v>0.16344949999999991</c:v>
                </c:pt>
                <c:pt idx="6632">
                  <c:v>0.16346199999999991</c:v>
                </c:pt>
                <c:pt idx="6633">
                  <c:v>0.16347449999999991</c:v>
                </c:pt>
                <c:pt idx="6634">
                  <c:v>0.16348699999999994</c:v>
                </c:pt>
                <c:pt idx="6635">
                  <c:v>0.16350449999999989</c:v>
                </c:pt>
                <c:pt idx="6636">
                  <c:v>0.16351949999999987</c:v>
                </c:pt>
                <c:pt idx="6637">
                  <c:v>0.16353899999999982</c:v>
                </c:pt>
                <c:pt idx="6638">
                  <c:v>0.16355799999999981</c:v>
                </c:pt>
                <c:pt idx="6639">
                  <c:v>0.16357749999999982</c:v>
                </c:pt>
                <c:pt idx="6640">
                  <c:v>0.16359749999999981</c:v>
                </c:pt>
                <c:pt idx="6641">
                  <c:v>0.16361849999999983</c:v>
                </c:pt>
                <c:pt idx="6642">
                  <c:v>0.16363899999999987</c:v>
                </c:pt>
                <c:pt idx="6643">
                  <c:v>0.16365849999999987</c:v>
                </c:pt>
                <c:pt idx="6644">
                  <c:v>0.1636739999999999</c:v>
                </c:pt>
                <c:pt idx="6645">
                  <c:v>0.16368849999999988</c:v>
                </c:pt>
                <c:pt idx="6646">
                  <c:v>0.16370299999999985</c:v>
                </c:pt>
                <c:pt idx="6647">
                  <c:v>0.16371749999999985</c:v>
                </c:pt>
                <c:pt idx="6648">
                  <c:v>0.16373199999999982</c:v>
                </c:pt>
                <c:pt idx="6649">
                  <c:v>0.16374699999999984</c:v>
                </c:pt>
                <c:pt idx="6650">
                  <c:v>0.16375799999999988</c:v>
                </c:pt>
                <c:pt idx="6651">
                  <c:v>0.16376849999999987</c:v>
                </c:pt>
                <c:pt idx="6652">
                  <c:v>0.16378249999999991</c:v>
                </c:pt>
                <c:pt idx="6653">
                  <c:v>0.16379199999999991</c:v>
                </c:pt>
                <c:pt idx="6654">
                  <c:v>0.1637994999999999</c:v>
                </c:pt>
                <c:pt idx="6655">
                  <c:v>0.16381099999999985</c:v>
                </c:pt>
                <c:pt idx="6656">
                  <c:v>0.16381849999999989</c:v>
                </c:pt>
                <c:pt idx="6657">
                  <c:v>0.16382649999999988</c:v>
                </c:pt>
                <c:pt idx="6658">
                  <c:v>0.16383399999999992</c:v>
                </c:pt>
                <c:pt idx="6659">
                  <c:v>0.16383849999999991</c:v>
                </c:pt>
                <c:pt idx="6660">
                  <c:v>0.16384249999999986</c:v>
                </c:pt>
                <c:pt idx="6661">
                  <c:v>0.16384899999999991</c:v>
                </c:pt>
                <c:pt idx="6662">
                  <c:v>0.16385049999999993</c:v>
                </c:pt>
                <c:pt idx="6663">
                  <c:v>0.16386049999999994</c:v>
                </c:pt>
                <c:pt idx="6664">
                  <c:v>0.16386449999999994</c:v>
                </c:pt>
                <c:pt idx="6665">
                  <c:v>0.16386949999999995</c:v>
                </c:pt>
                <c:pt idx="6666">
                  <c:v>0.16387499999999991</c:v>
                </c:pt>
                <c:pt idx="6667">
                  <c:v>0.16387699999999994</c:v>
                </c:pt>
                <c:pt idx="6668">
                  <c:v>0.16388199999999994</c:v>
                </c:pt>
                <c:pt idx="6669">
                  <c:v>0.16387899999999994</c:v>
                </c:pt>
                <c:pt idx="6670">
                  <c:v>0.16387699999999994</c:v>
                </c:pt>
                <c:pt idx="6671">
                  <c:v>0.16387599999999997</c:v>
                </c:pt>
                <c:pt idx="6672">
                  <c:v>0.16387399999999994</c:v>
                </c:pt>
                <c:pt idx="6673">
                  <c:v>0.16387249999999992</c:v>
                </c:pt>
                <c:pt idx="6674">
                  <c:v>0.16386999999999993</c:v>
                </c:pt>
                <c:pt idx="6675">
                  <c:v>0.16386949999999992</c:v>
                </c:pt>
                <c:pt idx="6676">
                  <c:v>0.16386549999999991</c:v>
                </c:pt>
                <c:pt idx="6677">
                  <c:v>0.16386199999999992</c:v>
                </c:pt>
                <c:pt idx="6678">
                  <c:v>0.16385799999999995</c:v>
                </c:pt>
                <c:pt idx="6679">
                  <c:v>0.16385899999999995</c:v>
                </c:pt>
                <c:pt idx="6680">
                  <c:v>0.16385899999999995</c:v>
                </c:pt>
                <c:pt idx="6681">
                  <c:v>0.16385900000000003</c:v>
                </c:pt>
                <c:pt idx="6682">
                  <c:v>0.16385950000000002</c:v>
                </c:pt>
                <c:pt idx="6683">
                  <c:v>0.16385700000000003</c:v>
                </c:pt>
                <c:pt idx="6684">
                  <c:v>0.16385800000000003</c:v>
                </c:pt>
                <c:pt idx="6685">
                  <c:v>0.16385549999999999</c:v>
                </c:pt>
                <c:pt idx="6686">
                  <c:v>0.163854</c:v>
                </c:pt>
                <c:pt idx="6687">
                  <c:v>0.16385249999999998</c:v>
                </c:pt>
                <c:pt idx="6688">
                  <c:v>0.16385100000000005</c:v>
                </c:pt>
                <c:pt idx="6689">
                  <c:v>0.16385000000000002</c:v>
                </c:pt>
                <c:pt idx="6690">
                  <c:v>0.16385050000000004</c:v>
                </c:pt>
                <c:pt idx="6691">
                  <c:v>0.16385100000000002</c:v>
                </c:pt>
                <c:pt idx="6692">
                  <c:v>0.16384950000000001</c:v>
                </c:pt>
                <c:pt idx="6693">
                  <c:v>0.16384950000000001</c:v>
                </c:pt>
                <c:pt idx="6694">
                  <c:v>0.16384750000000003</c:v>
                </c:pt>
                <c:pt idx="6695">
                  <c:v>0.16384500000000002</c:v>
                </c:pt>
                <c:pt idx="6696">
                  <c:v>0.16384100000000007</c:v>
                </c:pt>
                <c:pt idx="6697">
                  <c:v>0.16383750000000005</c:v>
                </c:pt>
                <c:pt idx="6698">
                  <c:v>0.16383249999999999</c:v>
                </c:pt>
                <c:pt idx="6699">
                  <c:v>0.16382700000000003</c:v>
                </c:pt>
                <c:pt idx="6700">
                  <c:v>0.16382100000000002</c:v>
                </c:pt>
                <c:pt idx="6701">
                  <c:v>0.16381550000000009</c:v>
                </c:pt>
                <c:pt idx="6702">
                  <c:v>0.16381000000000007</c:v>
                </c:pt>
                <c:pt idx="6703">
                  <c:v>0.16380750000000005</c:v>
                </c:pt>
                <c:pt idx="6704">
                  <c:v>0.16380200000000006</c:v>
                </c:pt>
                <c:pt idx="6705">
                  <c:v>0.16379900000000003</c:v>
                </c:pt>
                <c:pt idx="6706">
                  <c:v>0.16379350000000006</c:v>
                </c:pt>
                <c:pt idx="6707">
                  <c:v>0.16378900000000005</c:v>
                </c:pt>
                <c:pt idx="6708">
                  <c:v>0.1637835</c:v>
                </c:pt>
                <c:pt idx="6709">
                  <c:v>0.16377950000000002</c:v>
                </c:pt>
                <c:pt idx="6710">
                  <c:v>0.16377299999999997</c:v>
                </c:pt>
                <c:pt idx="6711">
                  <c:v>0.16376599999999997</c:v>
                </c:pt>
                <c:pt idx="6712">
                  <c:v>0.16376199999999994</c:v>
                </c:pt>
                <c:pt idx="6713">
                  <c:v>0.16375699999999999</c:v>
                </c:pt>
                <c:pt idx="6714">
                  <c:v>0.16375499999999996</c:v>
                </c:pt>
                <c:pt idx="6715">
                  <c:v>0.16376149999999995</c:v>
                </c:pt>
                <c:pt idx="6716">
                  <c:v>0.16376149999999992</c:v>
                </c:pt>
                <c:pt idx="6717">
                  <c:v>0.16375749999999992</c:v>
                </c:pt>
                <c:pt idx="6718">
                  <c:v>0.16375699999999999</c:v>
                </c:pt>
                <c:pt idx="6719">
                  <c:v>0.16375299999999998</c:v>
                </c:pt>
                <c:pt idx="6720">
                  <c:v>0.16375500000000001</c:v>
                </c:pt>
                <c:pt idx="6721">
                  <c:v>0.16375299999999998</c:v>
                </c:pt>
                <c:pt idx="6722">
                  <c:v>0.1637585</c:v>
                </c:pt>
                <c:pt idx="6723">
                  <c:v>0.16376299999999999</c:v>
                </c:pt>
                <c:pt idx="6724">
                  <c:v>0.16376499999999999</c:v>
                </c:pt>
                <c:pt idx="6725">
                  <c:v>0.16376450000000001</c:v>
                </c:pt>
                <c:pt idx="6726">
                  <c:v>0.16376299999999999</c:v>
                </c:pt>
                <c:pt idx="6727">
                  <c:v>0.16376399999999999</c:v>
                </c:pt>
                <c:pt idx="6728">
                  <c:v>0.16376450000000006</c:v>
                </c:pt>
                <c:pt idx="6729">
                  <c:v>0.16376600000000008</c:v>
                </c:pt>
                <c:pt idx="6730">
                  <c:v>0.16376150000000006</c:v>
                </c:pt>
                <c:pt idx="6731">
                  <c:v>0.16376250000000006</c:v>
                </c:pt>
                <c:pt idx="6732">
                  <c:v>0.16375900000000004</c:v>
                </c:pt>
                <c:pt idx="6733">
                  <c:v>0.16375650000000003</c:v>
                </c:pt>
                <c:pt idx="6734">
                  <c:v>0.16375050000000005</c:v>
                </c:pt>
                <c:pt idx="6735">
                  <c:v>0.16375300000000007</c:v>
                </c:pt>
                <c:pt idx="6736">
                  <c:v>0.16374750000000005</c:v>
                </c:pt>
                <c:pt idx="6737">
                  <c:v>0.1637445000000001</c:v>
                </c:pt>
                <c:pt idx="6738">
                  <c:v>0.16374050000000012</c:v>
                </c:pt>
                <c:pt idx="6739">
                  <c:v>0.16374300000000008</c:v>
                </c:pt>
                <c:pt idx="6740">
                  <c:v>0.1637475000000001</c:v>
                </c:pt>
                <c:pt idx="6741">
                  <c:v>0.16375350000000005</c:v>
                </c:pt>
                <c:pt idx="6742">
                  <c:v>0.16375150000000002</c:v>
                </c:pt>
                <c:pt idx="6743">
                  <c:v>0.16374399999999997</c:v>
                </c:pt>
                <c:pt idx="6744">
                  <c:v>0.16374699999999998</c:v>
                </c:pt>
                <c:pt idx="6745">
                  <c:v>0.16374699999999998</c:v>
                </c:pt>
                <c:pt idx="6746">
                  <c:v>0.16374900000000001</c:v>
                </c:pt>
                <c:pt idx="6747">
                  <c:v>0.16375250000000002</c:v>
                </c:pt>
                <c:pt idx="6748">
                  <c:v>0.16375750000000003</c:v>
                </c:pt>
                <c:pt idx="6749">
                  <c:v>0.16376450000000001</c:v>
                </c:pt>
                <c:pt idx="6750">
                  <c:v>0.16376649999999998</c:v>
                </c:pt>
                <c:pt idx="6751">
                  <c:v>0.163771</c:v>
                </c:pt>
                <c:pt idx="6752">
                  <c:v>0.16377949999999999</c:v>
                </c:pt>
                <c:pt idx="6753">
                  <c:v>0.16377800000000001</c:v>
                </c:pt>
                <c:pt idx="6754">
                  <c:v>0.1637805</c:v>
                </c:pt>
                <c:pt idx="6755">
                  <c:v>0.16378549999999997</c:v>
                </c:pt>
                <c:pt idx="6756">
                  <c:v>0.16378599999999996</c:v>
                </c:pt>
                <c:pt idx="6757">
                  <c:v>0.16379099999999996</c:v>
                </c:pt>
                <c:pt idx="6758">
                  <c:v>0.16379599999999997</c:v>
                </c:pt>
                <c:pt idx="6759">
                  <c:v>0.16379999999999995</c:v>
                </c:pt>
                <c:pt idx="6760">
                  <c:v>0.16380349999999996</c:v>
                </c:pt>
                <c:pt idx="6761">
                  <c:v>0.16381249999999997</c:v>
                </c:pt>
                <c:pt idx="6762">
                  <c:v>0.1638175</c:v>
                </c:pt>
                <c:pt idx="6763">
                  <c:v>0.16382649999999999</c:v>
                </c:pt>
                <c:pt idx="6764">
                  <c:v>0.16383249999999999</c:v>
                </c:pt>
                <c:pt idx="6765">
                  <c:v>0.16384950000000004</c:v>
                </c:pt>
                <c:pt idx="6766">
                  <c:v>0.16384850000000001</c:v>
                </c:pt>
                <c:pt idx="6767">
                  <c:v>0.16384900000000005</c:v>
                </c:pt>
                <c:pt idx="6768">
                  <c:v>0.16384750000000003</c:v>
                </c:pt>
                <c:pt idx="6769">
                  <c:v>0.16384850000000004</c:v>
                </c:pt>
                <c:pt idx="6770">
                  <c:v>0.16384850000000004</c:v>
                </c:pt>
                <c:pt idx="6771">
                  <c:v>0.1638445</c:v>
                </c:pt>
                <c:pt idx="6772">
                  <c:v>0.16384299999999999</c:v>
                </c:pt>
                <c:pt idx="6773">
                  <c:v>0.16384150000000003</c:v>
                </c:pt>
                <c:pt idx="6774">
                  <c:v>0.16384100000000001</c:v>
                </c:pt>
                <c:pt idx="6775">
                  <c:v>0.16383900000000001</c:v>
                </c:pt>
                <c:pt idx="6776">
                  <c:v>0.16383600000000001</c:v>
                </c:pt>
                <c:pt idx="6777">
                  <c:v>0.16382699999999997</c:v>
                </c:pt>
                <c:pt idx="6778">
                  <c:v>0.16381949999999995</c:v>
                </c:pt>
                <c:pt idx="6779">
                  <c:v>0.16380999999999993</c:v>
                </c:pt>
                <c:pt idx="6780">
                  <c:v>0.16379949999999993</c:v>
                </c:pt>
                <c:pt idx="6781">
                  <c:v>0.16378749999999992</c:v>
                </c:pt>
                <c:pt idx="6782">
                  <c:v>0.16377699999999995</c:v>
                </c:pt>
                <c:pt idx="6783">
                  <c:v>0.16378549999999997</c:v>
                </c:pt>
                <c:pt idx="6784">
                  <c:v>0.16376749999999998</c:v>
                </c:pt>
                <c:pt idx="6785">
                  <c:v>0.16375199999999995</c:v>
                </c:pt>
                <c:pt idx="6786">
                  <c:v>0.16373500000000005</c:v>
                </c:pt>
                <c:pt idx="6787">
                  <c:v>0.16370399999999999</c:v>
                </c:pt>
                <c:pt idx="6788">
                  <c:v>0.16368199999999999</c:v>
                </c:pt>
                <c:pt idx="6789">
                  <c:v>0.16366150000000002</c:v>
                </c:pt>
                <c:pt idx="6790">
                  <c:v>0.16363899999999998</c:v>
                </c:pt>
                <c:pt idx="6791">
                  <c:v>0.16361549999999997</c:v>
                </c:pt>
                <c:pt idx="6792">
                  <c:v>0.16359199999999999</c:v>
                </c:pt>
                <c:pt idx="6793">
                  <c:v>0.16356899999999996</c:v>
                </c:pt>
                <c:pt idx="6794">
                  <c:v>0.16354499999999997</c:v>
                </c:pt>
                <c:pt idx="6795">
                  <c:v>0.16352249999999999</c:v>
                </c:pt>
                <c:pt idx="6796">
                  <c:v>0.16350299999999993</c:v>
                </c:pt>
                <c:pt idx="6797">
                  <c:v>0.16347999999999999</c:v>
                </c:pt>
                <c:pt idx="6798">
                  <c:v>0.16346050000000001</c:v>
                </c:pt>
                <c:pt idx="6799">
                  <c:v>0.16343949999999999</c:v>
                </c:pt>
                <c:pt idx="6800">
                  <c:v>0.16341799999999998</c:v>
                </c:pt>
                <c:pt idx="6801">
                  <c:v>0.16339449999999997</c:v>
                </c:pt>
                <c:pt idx="6802">
                  <c:v>0.16337149999999998</c:v>
                </c:pt>
                <c:pt idx="6803">
                  <c:v>0.16334900000000002</c:v>
                </c:pt>
                <c:pt idx="6804">
                  <c:v>0.16333500000000001</c:v>
                </c:pt>
                <c:pt idx="6805">
                  <c:v>0.16331500000000004</c:v>
                </c:pt>
                <c:pt idx="6806">
                  <c:v>0.16329100000000005</c:v>
                </c:pt>
                <c:pt idx="6807">
                  <c:v>0.16327150000000004</c:v>
                </c:pt>
                <c:pt idx="6808">
                  <c:v>0.16324500000000003</c:v>
                </c:pt>
                <c:pt idx="6809">
                  <c:v>0.16321850000000004</c:v>
                </c:pt>
                <c:pt idx="6810">
                  <c:v>0.16319500000000006</c:v>
                </c:pt>
                <c:pt idx="6811">
                  <c:v>0.16317000000000004</c:v>
                </c:pt>
                <c:pt idx="6812">
                  <c:v>0.16314300000000004</c:v>
                </c:pt>
                <c:pt idx="6813">
                  <c:v>0.16311499999999995</c:v>
                </c:pt>
                <c:pt idx="6814">
                  <c:v>0.1630865</c:v>
                </c:pt>
                <c:pt idx="6815">
                  <c:v>0.16305449999999996</c:v>
                </c:pt>
                <c:pt idx="6816">
                  <c:v>0.16302050000000001</c:v>
                </c:pt>
                <c:pt idx="6817">
                  <c:v>0.16299200000000003</c:v>
                </c:pt>
                <c:pt idx="6818">
                  <c:v>0.16295799999999999</c:v>
                </c:pt>
                <c:pt idx="6819">
                  <c:v>0.16292699999999999</c:v>
                </c:pt>
                <c:pt idx="6820">
                  <c:v>0.16289400000000004</c:v>
                </c:pt>
                <c:pt idx="6821">
                  <c:v>0.16285849999999999</c:v>
                </c:pt>
                <c:pt idx="6822">
                  <c:v>0.16282099999999999</c:v>
                </c:pt>
                <c:pt idx="6823">
                  <c:v>0.16278449999999997</c:v>
                </c:pt>
                <c:pt idx="6824">
                  <c:v>0.162748</c:v>
                </c:pt>
                <c:pt idx="6825">
                  <c:v>0.16271250000000001</c:v>
                </c:pt>
                <c:pt idx="6826">
                  <c:v>0.16267300000000001</c:v>
                </c:pt>
                <c:pt idx="6827">
                  <c:v>0.16262900000000002</c:v>
                </c:pt>
                <c:pt idx="6828">
                  <c:v>0.16258850000000002</c:v>
                </c:pt>
                <c:pt idx="6829">
                  <c:v>0.162547</c:v>
                </c:pt>
                <c:pt idx="6830">
                  <c:v>0.16250449999999997</c:v>
                </c:pt>
                <c:pt idx="6831">
                  <c:v>0.16246249999999995</c:v>
                </c:pt>
                <c:pt idx="6832">
                  <c:v>0.16241499999999998</c:v>
                </c:pt>
                <c:pt idx="6833">
                  <c:v>0.16236949999999994</c:v>
                </c:pt>
                <c:pt idx="6834">
                  <c:v>0.16232449999999995</c:v>
                </c:pt>
                <c:pt idx="6835">
                  <c:v>0.162274</c:v>
                </c:pt>
                <c:pt idx="6836">
                  <c:v>0.16221850000000004</c:v>
                </c:pt>
                <c:pt idx="6837">
                  <c:v>0.16216799999999998</c:v>
                </c:pt>
                <c:pt idx="6838">
                  <c:v>0.16211850000000003</c:v>
                </c:pt>
                <c:pt idx="6839">
                  <c:v>0.1620635</c:v>
                </c:pt>
                <c:pt idx="6840">
                  <c:v>0.1620075</c:v>
                </c:pt>
                <c:pt idx="6841">
                  <c:v>0.1619555</c:v>
                </c:pt>
                <c:pt idx="6842">
                  <c:v>0.16189900000000002</c:v>
                </c:pt>
                <c:pt idx="6843">
                  <c:v>0.16184150000000003</c:v>
                </c:pt>
                <c:pt idx="6844">
                  <c:v>0.16178949999999997</c:v>
                </c:pt>
                <c:pt idx="6845">
                  <c:v>0.16173099999999999</c:v>
                </c:pt>
                <c:pt idx="6846">
                  <c:v>0.16167649999999997</c:v>
                </c:pt>
                <c:pt idx="6847">
                  <c:v>0.16162399999999999</c:v>
                </c:pt>
                <c:pt idx="6848">
                  <c:v>0.16157149999999995</c:v>
                </c:pt>
                <c:pt idx="6849">
                  <c:v>0.16150799999999996</c:v>
                </c:pt>
                <c:pt idx="6850">
                  <c:v>0.16145399999999999</c:v>
                </c:pt>
                <c:pt idx="6851">
                  <c:v>0.16140249999999998</c:v>
                </c:pt>
                <c:pt idx="6852">
                  <c:v>0.16134449999999995</c:v>
                </c:pt>
                <c:pt idx="6853">
                  <c:v>0.16128799999999996</c:v>
                </c:pt>
                <c:pt idx="6854">
                  <c:v>0.16122999999999993</c:v>
                </c:pt>
                <c:pt idx="6855">
                  <c:v>0.16116999999999998</c:v>
                </c:pt>
                <c:pt idx="6856">
                  <c:v>0.16111099999999998</c:v>
                </c:pt>
                <c:pt idx="6857">
                  <c:v>0.16104849999999996</c:v>
                </c:pt>
                <c:pt idx="6858">
                  <c:v>0.16098499999999993</c:v>
                </c:pt>
                <c:pt idx="6859">
                  <c:v>0.16092049999999997</c:v>
                </c:pt>
                <c:pt idx="6860">
                  <c:v>0.16085249999999998</c:v>
                </c:pt>
                <c:pt idx="6861">
                  <c:v>0.16078299999999995</c:v>
                </c:pt>
                <c:pt idx="6862">
                  <c:v>0.16071399999999994</c:v>
                </c:pt>
                <c:pt idx="6863">
                  <c:v>0.16064299999999992</c:v>
                </c:pt>
                <c:pt idx="6864">
                  <c:v>0.16057599999999991</c:v>
                </c:pt>
                <c:pt idx="6865">
                  <c:v>0.16050399999999992</c:v>
                </c:pt>
                <c:pt idx="6866">
                  <c:v>0.16043149999999995</c:v>
                </c:pt>
                <c:pt idx="6867">
                  <c:v>0.16035999999999992</c:v>
                </c:pt>
                <c:pt idx="6868">
                  <c:v>0.16028649999999992</c:v>
                </c:pt>
                <c:pt idx="6869">
                  <c:v>0.16021899999999992</c:v>
                </c:pt>
                <c:pt idx="6870">
                  <c:v>0.16014849999999992</c:v>
                </c:pt>
                <c:pt idx="6871">
                  <c:v>0.16007349999999995</c:v>
                </c:pt>
                <c:pt idx="6872">
                  <c:v>0.16000499999999995</c:v>
                </c:pt>
                <c:pt idx="6873">
                  <c:v>0.15993149999999998</c:v>
                </c:pt>
                <c:pt idx="6874">
                  <c:v>0.15985699999999997</c:v>
                </c:pt>
                <c:pt idx="6875">
                  <c:v>0.15978249999999997</c:v>
                </c:pt>
                <c:pt idx="6876">
                  <c:v>0.15970799999999996</c:v>
                </c:pt>
                <c:pt idx="6877">
                  <c:v>0.15962849999999995</c:v>
                </c:pt>
                <c:pt idx="6878">
                  <c:v>0.15955249999999999</c:v>
                </c:pt>
                <c:pt idx="6879">
                  <c:v>0.15947399999999998</c:v>
                </c:pt>
                <c:pt idx="6880">
                  <c:v>0.15939399999999995</c:v>
                </c:pt>
                <c:pt idx="6881">
                  <c:v>0.15930949999999994</c:v>
                </c:pt>
                <c:pt idx="6882">
                  <c:v>0.15922699999999992</c:v>
                </c:pt>
                <c:pt idx="6883">
                  <c:v>0.15914499999999993</c:v>
                </c:pt>
                <c:pt idx="6884">
                  <c:v>0.15906099999999992</c:v>
                </c:pt>
                <c:pt idx="6885">
                  <c:v>0.15897799999999992</c:v>
                </c:pt>
                <c:pt idx="6886">
                  <c:v>0.15889549999999994</c:v>
                </c:pt>
                <c:pt idx="6887">
                  <c:v>0.15881149999999994</c:v>
                </c:pt>
                <c:pt idx="6888">
                  <c:v>0.15872299999999995</c:v>
                </c:pt>
                <c:pt idx="6889">
                  <c:v>0.15863599999999997</c:v>
                </c:pt>
                <c:pt idx="6890">
                  <c:v>0.15854899999999994</c:v>
                </c:pt>
                <c:pt idx="6891">
                  <c:v>0.15846599999999994</c:v>
                </c:pt>
                <c:pt idx="6892">
                  <c:v>0.15838099999999997</c:v>
                </c:pt>
                <c:pt idx="6893">
                  <c:v>0.15828899999999996</c:v>
                </c:pt>
                <c:pt idx="6894">
                  <c:v>0.15819749999999994</c:v>
                </c:pt>
                <c:pt idx="6895">
                  <c:v>0.15807449999999992</c:v>
                </c:pt>
                <c:pt idx="6896">
                  <c:v>0.15798299999999996</c:v>
                </c:pt>
                <c:pt idx="6897">
                  <c:v>0.15788549999999996</c:v>
                </c:pt>
                <c:pt idx="6898">
                  <c:v>0.15778999999999996</c:v>
                </c:pt>
                <c:pt idx="6899">
                  <c:v>0.15769199999999992</c:v>
                </c:pt>
                <c:pt idx="6900">
                  <c:v>0.1575929999999999</c:v>
                </c:pt>
                <c:pt idx="6901">
                  <c:v>0.15747299999999989</c:v>
                </c:pt>
                <c:pt idx="6902">
                  <c:v>0.1573699999999999</c:v>
                </c:pt>
                <c:pt idx="6903">
                  <c:v>0.15726499999999993</c:v>
                </c:pt>
                <c:pt idx="6904">
                  <c:v>0.15716149999999993</c:v>
                </c:pt>
                <c:pt idx="6905">
                  <c:v>0.15705349999999993</c:v>
                </c:pt>
                <c:pt idx="6906">
                  <c:v>0.15694599999999992</c:v>
                </c:pt>
                <c:pt idx="6907">
                  <c:v>0.15683999999999992</c:v>
                </c:pt>
                <c:pt idx="6908">
                  <c:v>0.15673199999999993</c:v>
                </c:pt>
                <c:pt idx="6909">
                  <c:v>0.1566249999999999</c:v>
                </c:pt>
                <c:pt idx="6910">
                  <c:v>0.15651449999999995</c:v>
                </c:pt>
                <c:pt idx="6911">
                  <c:v>0.15640499999999988</c:v>
                </c:pt>
                <c:pt idx="6912">
                  <c:v>0.1562929999999999</c:v>
                </c:pt>
                <c:pt idx="6913">
                  <c:v>0.1561819999999999</c:v>
                </c:pt>
                <c:pt idx="6914">
                  <c:v>0.15606749999999991</c:v>
                </c:pt>
                <c:pt idx="6915">
                  <c:v>0.15594799999999989</c:v>
                </c:pt>
                <c:pt idx="6916">
                  <c:v>0.15583099999999994</c:v>
                </c:pt>
                <c:pt idx="6917">
                  <c:v>0.15571699999999988</c:v>
                </c:pt>
                <c:pt idx="6918">
                  <c:v>0.15560199999999988</c:v>
                </c:pt>
                <c:pt idx="6919">
                  <c:v>0.1555004999999999</c:v>
                </c:pt>
                <c:pt idx="6920">
                  <c:v>0.15538499999999991</c:v>
                </c:pt>
                <c:pt idx="6921">
                  <c:v>0.15527199999999991</c:v>
                </c:pt>
                <c:pt idx="6922">
                  <c:v>0.15515349999999986</c:v>
                </c:pt>
                <c:pt idx="6923">
                  <c:v>0.1550379999999999</c:v>
                </c:pt>
                <c:pt idx="6924">
                  <c:v>0.1549249999999999</c:v>
                </c:pt>
                <c:pt idx="6925">
                  <c:v>0.15481249999999991</c:v>
                </c:pt>
                <c:pt idx="6926">
                  <c:v>0.15469699999999989</c:v>
                </c:pt>
                <c:pt idx="6927">
                  <c:v>0.15458149999999993</c:v>
                </c:pt>
                <c:pt idx="6928">
                  <c:v>0.15446699999999994</c:v>
                </c:pt>
                <c:pt idx="6929">
                  <c:v>0.15435199999999993</c:v>
                </c:pt>
                <c:pt idx="6930">
                  <c:v>0.15423849999999989</c:v>
                </c:pt>
                <c:pt idx="6931">
                  <c:v>0.15412399999999993</c:v>
                </c:pt>
                <c:pt idx="6932">
                  <c:v>0.1540109999999999</c:v>
                </c:pt>
                <c:pt idx="6933">
                  <c:v>0.15389899999999992</c:v>
                </c:pt>
                <c:pt idx="6934">
                  <c:v>0.15377299999999991</c:v>
                </c:pt>
                <c:pt idx="6935">
                  <c:v>0.15365549999999994</c:v>
                </c:pt>
                <c:pt idx="6936">
                  <c:v>0.15354699999999993</c:v>
                </c:pt>
                <c:pt idx="6937">
                  <c:v>0.15343899999999994</c:v>
                </c:pt>
                <c:pt idx="6938">
                  <c:v>0.15333199999999994</c:v>
                </c:pt>
                <c:pt idx="6939">
                  <c:v>0.15322099999999994</c:v>
                </c:pt>
                <c:pt idx="6940">
                  <c:v>0.15310299999999993</c:v>
                </c:pt>
                <c:pt idx="6941">
                  <c:v>0.15298699999999993</c:v>
                </c:pt>
                <c:pt idx="6942">
                  <c:v>0.15287849999999994</c:v>
                </c:pt>
                <c:pt idx="6943">
                  <c:v>0.1527774999999999</c:v>
                </c:pt>
                <c:pt idx="6944">
                  <c:v>0.1526684999999999</c:v>
                </c:pt>
                <c:pt idx="6945">
                  <c:v>0.15252999999999992</c:v>
                </c:pt>
                <c:pt idx="6946">
                  <c:v>0.15241399999999994</c:v>
                </c:pt>
                <c:pt idx="6947">
                  <c:v>0.15230299999999991</c:v>
                </c:pt>
                <c:pt idx="6948">
                  <c:v>0.15219249999999993</c:v>
                </c:pt>
                <c:pt idx="6949">
                  <c:v>0.15208149999999993</c:v>
                </c:pt>
                <c:pt idx="6950">
                  <c:v>0.15197599999999994</c:v>
                </c:pt>
                <c:pt idx="6951">
                  <c:v>0.15187049999999994</c:v>
                </c:pt>
                <c:pt idx="6952">
                  <c:v>0.15175999999999995</c:v>
                </c:pt>
                <c:pt idx="6953">
                  <c:v>0.15165399999999996</c:v>
                </c:pt>
                <c:pt idx="6954">
                  <c:v>0.15154949999999998</c:v>
                </c:pt>
                <c:pt idx="6955">
                  <c:v>0.15145249999999996</c:v>
                </c:pt>
                <c:pt idx="6956">
                  <c:v>0.15135199999999999</c:v>
                </c:pt>
                <c:pt idx="6957">
                  <c:v>0.15124749999999998</c:v>
                </c:pt>
                <c:pt idx="6958">
                  <c:v>0.15114650000000002</c:v>
                </c:pt>
                <c:pt idx="6959">
                  <c:v>0.1510485</c:v>
                </c:pt>
                <c:pt idx="6960">
                  <c:v>0.15094849999999999</c:v>
                </c:pt>
                <c:pt idx="6961">
                  <c:v>0.15084999999999998</c:v>
                </c:pt>
                <c:pt idx="6962">
                  <c:v>0.15075450000000001</c:v>
                </c:pt>
                <c:pt idx="6963">
                  <c:v>0.15065399999999995</c:v>
                </c:pt>
                <c:pt idx="6964">
                  <c:v>0.15055750000000001</c:v>
                </c:pt>
                <c:pt idx="6965">
                  <c:v>0.15045700000000001</c:v>
                </c:pt>
                <c:pt idx="6966">
                  <c:v>0.15037050000000002</c:v>
                </c:pt>
                <c:pt idx="6967">
                  <c:v>0.150284</c:v>
                </c:pt>
                <c:pt idx="6968">
                  <c:v>0.15019900000000003</c:v>
                </c:pt>
                <c:pt idx="6969">
                  <c:v>0.15011999999999998</c:v>
                </c:pt>
                <c:pt idx="6970">
                  <c:v>0.15003900000000001</c:v>
                </c:pt>
                <c:pt idx="6971">
                  <c:v>0.14996350000000003</c:v>
                </c:pt>
                <c:pt idx="6972">
                  <c:v>0.14988600000000002</c:v>
                </c:pt>
                <c:pt idx="6973">
                  <c:v>0.14981050000000004</c:v>
                </c:pt>
                <c:pt idx="6974">
                  <c:v>0.14973450000000002</c:v>
                </c:pt>
                <c:pt idx="6975">
                  <c:v>0.14966200000000002</c:v>
                </c:pt>
                <c:pt idx="6976">
                  <c:v>0.1496055</c:v>
                </c:pt>
                <c:pt idx="6977">
                  <c:v>0.149538</c:v>
                </c:pt>
                <c:pt idx="6978">
                  <c:v>0.14947250000000001</c:v>
                </c:pt>
                <c:pt idx="6979">
                  <c:v>0.1494065</c:v>
                </c:pt>
                <c:pt idx="6980">
                  <c:v>0.149341</c:v>
                </c:pt>
                <c:pt idx="6981">
                  <c:v>0.14926750000000003</c:v>
                </c:pt>
                <c:pt idx="6982">
                  <c:v>0.14920600000000003</c:v>
                </c:pt>
                <c:pt idx="6983">
                  <c:v>0.14912600000000001</c:v>
                </c:pt>
                <c:pt idx="6984">
                  <c:v>0.14907000000000001</c:v>
                </c:pt>
                <c:pt idx="6985">
                  <c:v>0.14901200000000003</c:v>
                </c:pt>
                <c:pt idx="6986">
                  <c:v>0.14895450000000002</c:v>
                </c:pt>
                <c:pt idx="6987">
                  <c:v>0.14890000000000003</c:v>
                </c:pt>
                <c:pt idx="6988">
                  <c:v>0.14885450000000003</c:v>
                </c:pt>
                <c:pt idx="6989">
                  <c:v>0.14880000000000002</c:v>
                </c:pt>
                <c:pt idx="6990">
                  <c:v>0.14875050000000006</c:v>
                </c:pt>
                <c:pt idx="6991">
                  <c:v>0.14870300000000006</c:v>
                </c:pt>
                <c:pt idx="6992">
                  <c:v>0.14866100000000004</c:v>
                </c:pt>
                <c:pt idx="6993">
                  <c:v>0.14862400000000003</c:v>
                </c:pt>
                <c:pt idx="6994">
                  <c:v>0.14858300000000008</c:v>
                </c:pt>
                <c:pt idx="6995">
                  <c:v>0.14854350000000005</c:v>
                </c:pt>
                <c:pt idx="6996">
                  <c:v>0.14850600000000005</c:v>
                </c:pt>
                <c:pt idx="6997">
                  <c:v>0.14847100000000005</c:v>
                </c:pt>
                <c:pt idx="6998">
                  <c:v>0.14843950000000003</c:v>
                </c:pt>
                <c:pt idx="6999">
                  <c:v>0.14840800000000004</c:v>
                </c:pt>
                <c:pt idx="7000">
                  <c:v>0.14837950000000005</c:v>
                </c:pt>
                <c:pt idx="7001">
                  <c:v>0.14837750000000005</c:v>
                </c:pt>
                <c:pt idx="7002">
                  <c:v>0.14836150000000001</c:v>
                </c:pt>
                <c:pt idx="7003">
                  <c:v>0.148341</c:v>
                </c:pt>
                <c:pt idx="7004">
                  <c:v>0.14832400000000004</c:v>
                </c:pt>
                <c:pt idx="7005">
                  <c:v>0.14830850000000001</c:v>
                </c:pt>
                <c:pt idx="7006">
                  <c:v>0.14829600000000004</c:v>
                </c:pt>
                <c:pt idx="7007">
                  <c:v>0.14828450000000004</c:v>
                </c:pt>
                <c:pt idx="7008">
                  <c:v>0.14827800000000002</c:v>
                </c:pt>
                <c:pt idx="7009">
                  <c:v>0.14827300000000002</c:v>
                </c:pt>
                <c:pt idx="7010">
                  <c:v>0.14826600000000004</c:v>
                </c:pt>
                <c:pt idx="7011">
                  <c:v>0.1482705</c:v>
                </c:pt>
                <c:pt idx="7012">
                  <c:v>0.14827599999999999</c:v>
                </c:pt>
                <c:pt idx="7013">
                  <c:v>0.14828450000000001</c:v>
                </c:pt>
                <c:pt idx="7014">
                  <c:v>0.14829400000000001</c:v>
                </c:pt>
                <c:pt idx="7015">
                  <c:v>0.14830650000000001</c:v>
                </c:pt>
                <c:pt idx="7016">
                  <c:v>0.14832350000000002</c:v>
                </c:pt>
                <c:pt idx="7017">
                  <c:v>0.14834250000000002</c:v>
                </c:pt>
                <c:pt idx="7018">
                  <c:v>0.148368</c:v>
                </c:pt>
                <c:pt idx="7019">
                  <c:v>0.148391</c:v>
                </c:pt>
                <c:pt idx="7020">
                  <c:v>0.14841100000000002</c:v>
                </c:pt>
                <c:pt idx="7021">
                  <c:v>0.1484375</c:v>
                </c:pt>
                <c:pt idx="7022">
                  <c:v>0.14848249999999999</c:v>
                </c:pt>
                <c:pt idx="7023">
                  <c:v>0.1485165</c:v>
                </c:pt>
                <c:pt idx="7024">
                  <c:v>0.14854999999999999</c:v>
                </c:pt>
                <c:pt idx="7025">
                  <c:v>0.14858549999999998</c:v>
                </c:pt>
                <c:pt idx="7026">
                  <c:v>0.14862399999999998</c:v>
                </c:pt>
                <c:pt idx="7027">
                  <c:v>0.148672</c:v>
                </c:pt>
                <c:pt idx="7028">
                  <c:v>0.14871499999999999</c:v>
                </c:pt>
                <c:pt idx="7029">
                  <c:v>0.14876</c:v>
                </c:pt>
                <c:pt idx="7030">
                  <c:v>0.148814</c:v>
                </c:pt>
                <c:pt idx="7031">
                  <c:v>0.14886250000000001</c:v>
                </c:pt>
                <c:pt idx="7032">
                  <c:v>0.14891950000000004</c:v>
                </c:pt>
                <c:pt idx="7033">
                  <c:v>0.14897450000000004</c:v>
                </c:pt>
                <c:pt idx="7034">
                  <c:v>0.14903050000000004</c:v>
                </c:pt>
                <c:pt idx="7035">
                  <c:v>0.14908800000000008</c:v>
                </c:pt>
                <c:pt idx="7036">
                  <c:v>0.14915900000000007</c:v>
                </c:pt>
                <c:pt idx="7037">
                  <c:v>0.14922300000000005</c:v>
                </c:pt>
                <c:pt idx="7038">
                  <c:v>0.14929050000000005</c:v>
                </c:pt>
                <c:pt idx="7039">
                  <c:v>0.14936400000000005</c:v>
                </c:pt>
                <c:pt idx="7040">
                  <c:v>0.14944150000000006</c:v>
                </c:pt>
                <c:pt idx="7041">
                  <c:v>0.14951700000000004</c:v>
                </c:pt>
                <c:pt idx="7042">
                  <c:v>0.14960100000000004</c:v>
                </c:pt>
                <c:pt idx="7043">
                  <c:v>0.14968450000000005</c:v>
                </c:pt>
                <c:pt idx="7044">
                  <c:v>0.14976250000000005</c:v>
                </c:pt>
                <c:pt idx="7045">
                  <c:v>0.14985600000000007</c:v>
                </c:pt>
                <c:pt idx="7046">
                  <c:v>0.14994800000000008</c:v>
                </c:pt>
                <c:pt idx="7047">
                  <c:v>0.15004000000000006</c:v>
                </c:pt>
                <c:pt idx="7048">
                  <c:v>0.15013200000000004</c:v>
                </c:pt>
                <c:pt idx="7049">
                  <c:v>0.15024100000000007</c:v>
                </c:pt>
                <c:pt idx="7050">
                  <c:v>0.15034000000000006</c:v>
                </c:pt>
                <c:pt idx="7051">
                  <c:v>0.15044200000000005</c:v>
                </c:pt>
                <c:pt idx="7052">
                  <c:v>0.15054850000000006</c:v>
                </c:pt>
                <c:pt idx="7053">
                  <c:v>0.15069100000000005</c:v>
                </c:pt>
                <c:pt idx="7054">
                  <c:v>0.15078450000000004</c:v>
                </c:pt>
                <c:pt idx="7055">
                  <c:v>0.15089950000000005</c:v>
                </c:pt>
                <c:pt idx="7056">
                  <c:v>0.15101450000000008</c:v>
                </c:pt>
                <c:pt idx="7057">
                  <c:v>0.15113250000000006</c:v>
                </c:pt>
                <c:pt idx="7058">
                  <c:v>0.15125550000000007</c:v>
                </c:pt>
                <c:pt idx="7059">
                  <c:v>0.15138150000000009</c:v>
                </c:pt>
                <c:pt idx="7060">
                  <c:v>0.15151050000000008</c:v>
                </c:pt>
                <c:pt idx="7061">
                  <c:v>0.15163700000000008</c:v>
                </c:pt>
                <c:pt idx="7062">
                  <c:v>0.15177150000000009</c:v>
                </c:pt>
                <c:pt idx="7063">
                  <c:v>0.15190200000000006</c:v>
                </c:pt>
                <c:pt idx="7064">
                  <c:v>0.15203150000000007</c:v>
                </c:pt>
                <c:pt idx="7065">
                  <c:v>0.15216200000000005</c:v>
                </c:pt>
                <c:pt idx="7066">
                  <c:v>0.15229000000000004</c:v>
                </c:pt>
                <c:pt idx="7067">
                  <c:v>0.15244200000000002</c:v>
                </c:pt>
                <c:pt idx="7068">
                  <c:v>0.15257450000000003</c:v>
                </c:pt>
                <c:pt idx="7069">
                  <c:v>0.15270600000000001</c:v>
                </c:pt>
                <c:pt idx="7070">
                  <c:v>0.15284150000000005</c:v>
                </c:pt>
                <c:pt idx="7071">
                  <c:v>0.15297850000000005</c:v>
                </c:pt>
                <c:pt idx="7072">
                  <c:v>0.15310800000000005</c:v>
                </c:pt>
                <c:pt idx="7073">
                  <c:v>0.15324500000000002</c:v>
                </c:pt>
                <c:pt idx="7074">
                  <c:v>0.15338200000000002</c:v>
                </c:pt>
                <c:pt idx="7075">
                  <c:v>0.15351600000000004</c:v>
                </c:pt>
                <c:pt idx="7076">
                  <c:v>0.15364900000000006</c:v>
                </c:pt>
                <c:pt idx="7077">
                  <c:v>0.15378650000000008</c:v>
                </c:pt>
                <c:pt idx="7078">
                  <c:v>0.15391950000000004</c:v>
                </c:pt>
                <c:pt idx="7079">
                  <c:v>0.15405250000000004</c:v>
                </c:pt>
                <c:pt idx="7080">
                  <c:v>0.15418600000000005</c:v>
                </c:pt>
                <c:pt idx="7081">
                  <c:v>0.15432100000000004</c:v>
                </c:pt>
                <c:pt idx="7082">
                  <c:v>0.15445600000000004</c:v>
                </c:pt>
                <c:pt idx="7083">
                  <c:v>0.15459200000000003</c:v>
                </c:pt>
                <c:pt idx="7084">
                  <c:v>0.15472800000000003</c:v>
                </c:pt>
                <c:pt idx="7085">
                  <c:v>0.15486650000000005</c:v>
                </c:pt>
                <c:pt idx="7086">
                  <c:v>0.15500150000000004</c:v>
                </c:pt>
                <c:pt idx="7087">
                  <c:v>0.15513850000000004</c:v>
                </c:pt>
                <c:pt idx="7088">
                  <c:v>0.15527750000000004</c:v>
                </c:pt>
                <c:pt idx="7089">
                  <c:v>0.15541750000000001</c:v>
                </c:pt>
                <c:pt idx="7090">
                  <c:v>0.15555500000000005</c:v>
                </c:pt>
                <c:pt idx="7091">
                  <c:v>0.15569000000000005</c:v>
                </c:pt>
                <c:pt idx="7092">
                  <c:v>0.15582750000000004</c:v>
                </c:pt>
                <c:pt idx="7093">
                  <c:v>0.15597100000000005</c:v>
                </c:pt>
                <c:pt idx="7094">
                  <c:v>0.15611500000000006</c:v>
                </c:pt>
                <c:pt idx="7095">
                  <c:v>0.15629100000000004</c:v>
                </c:pt>
                <c:pt idx="7096">
                  <c:v>0.15643850000000004</c:v>
                </c:pt>
                <c:pt idx="7097">
                  <c:v>0.15659000000000003</c:v>
                </c:pt>
                <c:pt idx="7098">
                  <c:v>0.15674100000000005</c:v>
                </c:pt>
                <c:pt idx="7099">
                  <c:v>0.15689150000000004</c:v>
                </c:pt>
                <c:pt idx="7100">
                  <c:v>0.15703150000000002</c:v>
                </c:pt>
                <c:pt idx="7101">
                  <c:v>0.15719650000000004</c:v>
                </c:pt>
                <c:pt idx="7102">
                  <c:v>0.15734650000000006</c:v>
                </c:pt>
                <c:pt idx="7103">
                  <c:v>0.15750050000000004</c:v>
                </c:pt>
                <c:pt idx="7104">
                  <c:v>0.15765350000000006</c:v>
                </c:pt>
                <c:pt idx="7105">
                  <c:v>0.15781000000000006</c:v>
                </c:pt>
                <c:pt idx="7106">
                  <c:v>0.15796800000000005</c:v>
                </c:pt>
                <c:pt idx="7107">
                  <c:v>0.15812200000000007</c:v>
                </c:pt>
                <c:pt idx="7108">
                  <c:v>0.15828050000000005</c:v>
                </c:pt>
                <c:pt idx="7109">
                  <c:v>0.15843500000000005</c:v>
                </c:pt>
                <c:pt idx="7110">
                  <c:v>0.15859300000000004</c:v>
                </c:pt>
                <c:pt idx="7111">
                  <c:v>0.15875000000000003</c:v>
                </c:pt>
                <c:pt idx="7112">
                  <c:v>0.15890500000000005</c:v>
                </c:pt>
                <c:pt idx="7113">
                  <c:v>0.15906500000000004</c:v>
                </c:pt>
                <c:pt idx="7114">
                  <c:v>0.15922350000000005</c:v>
                </c:pt>
                <c:pt idx="7115">
                  <c:v>0.15937900000000005</c:v>
                </c:pt>
                <c:pt idx="7116">
                  <c:v>0.15954000000000007</c:v>
                </c:pt>
                <c:pt idx="7117">
                  <c:v>0.15969750000000008</c:v>
                </c:pt>
                <c:pt idx="7118">
                  <c:v>0.15985700000000008</c:v>
                </c:pt>
                <c:pt idx="7119">
                  <c:v>0.1599995000000001</c:v>
                </c:pt>
                <c:pt idx="7120">
                  <c:v>0.16015850000000012</c:v>
                </c:pt>
                <c:pt idx="7121">
                  <c:v>0.16031750000000008</c:v>
                </c:pt>
                <c:pt idx="7122">
                  <c:v>0.16047700000000006</c:v>
                </c:pt>
                <c:pt idx="7123">
                  <c:v>0.16063250000000007</c:v>
                </c:pt>
                <c:pt idx="7124">
                  <c:v>0.16079000000000007</c:v>
                </c:pt>
                <c:pt idx="7125">
                  <c:v>0.16094750000000005</c:v>
                </c:pt>
                <c:pt idx="7126">
                  <c:v>0.16110750000000007</c:v>
                </c:pt>
                <c:pt idx="7127">
                  <c:v>0.16127000000000005</c:v>
                </c:pt>
                <c:pt idx="7128">
                  <c:v>0.1614255</c:v>
                </c:pt>
                <c:pt idx="7129">
                  <c:v>0.1615895</c:v>
                </c:pt>
                <c:pt idx="7130">
                  <c:v>0.16175149999999999</c:v>
                </c:pt>
                <c:pt idx="7131">
                  <c:v>0.16191349999999999</c:v>
                </c:pt>
                <c:pt idx="7132">
                  <c:v>0.16207549999999998</c:v>
                </c:pt>
                <c:pt idx="7133">
                  <c:v>0.16223749999999998</c:v>
                </c:pt>
                <c:pt idx="7134">
                  <c:v>0.16241550000000005</c:v>
                </c:pt>
                <c:pt idx="7135">
                  <c:v>0.162573</c:v>
                </c:pt>
                <c:pt idx="7136">
                  <c:v>0.16273750000000001</c:v>
                </c:pt>
                <c:pt idx="7137">
                  <c:v>0.16290000000000002</c:v>
                </c:pt>
                <c:pt idx="7138">
                  <c:v>0.16306150000000005</c:v>
                </c:pt>
                <c:pt idx="7139">
                  <c:v>0.16321950000000005</c:v>
                </c:pt>
                <c:pt idx="7140">
                  <c:v>0.16338450000000004</c:v>
                </c:pt>
                <c:pt idx="7141">
                  <c:v>0.16354200000000005</c:v>
                </c:pt>
                <c:pt idx="7142">
                  <c:v>0.16370400000000004</c:v>
                </c:pt>
                <c:pt idx="7143">
                  <c:v>0.16386400000000001</c:v>
                </c:pt>
                <c:pt idx="7144">
                  <c:v>0.16402550000000002</c:v>
                </c:pt>
                <c:pt idx="7145">
                  <c:v>0.16421050000000001</c:v>
                </c:pt>
                <c:pt idx="7146">
                  <c:v>0.16437299999999999</c:v>
                </c:pt>
                <c:pt idx="7147">
                  <c:v>0.16453199999999998</c:v>
                </c:pt>
                <c:pt idx="7148">
                  <c:v>0.16469049999999999</c:v>
                </c:pt>
                <c:pt idx="7149">
                  <c:v>0.16484199999999999</c:v>
                </c:pt>
                <c:pt idx="7150">
                  <c:v>0.16499299999999997</c:v>
                </c:pt>
                <c:pt idx="7151">
                  <c:v>0.1651465</c:v>
                </c:pt>
                <c:pt idx="7152">
                  <c:v>0.16530600000000001</c:v>
                </c:pt>
                <c:pt idx="7153">
                  <c:v>0.16546</c:v>
                </c:pt>
                <c:pt idx="7154">
                  <c:v>0.16561299999999998</c:v>
                </c:pt>
                <c:pt idx="7155">
                  <c:v>0.16575750000000003</c:v>
                </c:pt>
                <c:pt idx="7156">
                  <c:v>0.165909</c:v>
                </c:pt>
                <c:pt idx="7157">
                  <c:v>0.16606100000000004</c:v>
                </c:pt>
                <c:pt idx="7158">
                  <c:v>0.16620950000000004</c:v>
                </c:pt>
                <c:pt idx="7159">
                  <c:v>0.16635650000000005</c:v>
                </c:pt>
                <c:pt idx="7160">
                  <c:v>0.16650850000000006</c:v>
                </c:pt>
                <c:pt idx="7161">
                  <c:v>0.16665350000000007</c:v>
                </c:pt>
                <c:pt idx="7162">
                  <c:v>0.16679950000000004</c:v>
                </c:pt>
                <c:pt idx="7163">
                  <c:v>0.16693350000000001</c:v>
                </c:pt>
                <c:pt idx="7164">
                  <c:v>0.16708100000000001</c:v>
                </c:pt>
                <c:pt idx="7165">
                  <c:v>0.16721749999999999</c:v>
                </c:pt>
                <c:pt idx="7166">
                  <c:v>0.16735949999999999</c:v>
                </c:pt>
                <c:pt idx="7167">
                  <c:v>0.16750199999999996</c:v>
                </c:pt>
                <c:pt idx="7168">
                  <c:v>0.16764099999999996</c:v>
                </c:pt>
                <c:pt idx="7169">
                  <c:v>0.16777099999999995</c:v>
                </c:pt>
                <c:pt idx="7170">
                  <c:v>0.16790399999999994</c:v>
                </c:pt>
                <c:pt idx="7171">
                  <c:v>0.16803399999999996</c:v>
                </c:pt>
                <c:pt idx="7172">
                  <c:v>0.16815699999999997</c:v>
                </c:pt>
                <c:pt idx="7173">
                  <c:v>0.16828749999999995</c:v>
                </c:pt>
                <c:pt idx="7174">
                  <c:v>0.16841349999999994</c:v>
                </c:pt>
                <c:pt idx="7175">
                  <c:v>0.16853699999999996</c:v>
                </c:pt>
                <c:pt idx="7176">
                  <c:v>0.16864749999999998</c:v>
                </c:pt>
                <c:pt idx="7177">
                  <c:v>0.16877449999999997</c:v>
                </c:pt>
                <c:pt idx="7178">
                  <c:v>0.16889699999999996</c:v>
                </c:pt>
                <c:pt idx="7179">
                  <c:v>0.16902249999999999</c:v>
                </c:pt>
                <c:pt idx="7180">
                  <c:v>0.16914499999999999</c:v>
                </c:pt>
                <c:pt idx="7181">
                  <c:v>0.1692755</c:v>
                </c:pt>
                <c:pt idx="7182">
                  <c:v>0.1693945</c:v>
                </c:pt>
                <c:pt idx="7183">
                  <c:v>0.16950950000000004</c:v>
                </c:pt>
                <c:pt idx="7184">
                  <c:v>0.169622</c:v>
                </c:pt>
                <c:pt idx="7185">
                  <c:v>0.16973549999999998</c:v>
                </c:pt>
                <c:pt idx="7186">
                  <c:v>0.169846</c:v>
                </c:pt>
                <c:pt idx="7187">
                  <c:v>0.16995350000000006</c:v>
                </c:pt>
                <c:pt idx="7188">
                  <c:v>0.17005450000000003</c:v>
                </c:pt>
                <c:pt idx="7189">
                  <c:v>0.17016600000000004</c:v>
                </c:pt>
                <c:pt idx="7190">
                  <c:v>0.17027600000000004</c:v>
                </c:pt>
                <c:pt idx="7191">
                  <c:v>0.17037349999999996</c:v>
                </c:pt>
                <c:pt idx="7192">
                  <c:v>0.17047599999999996</c:v>
                </c:pt>
                <c:pt idx="7193">
                  <c:v>0.17056850000000001</c:v>
                </c:pt>
                <c:pt idx="7194">
                  <c:v>0.1706685</c:v>
                </c:pt>
                <c:pt idx="7195">
                  <c:v>0.17077349999999997</c:v>
                </c:pt>
                <c:pt idx="7196">
                  <c:v>0.17086399999999999</c:v>
                </c:pt>
                <c:pt idx="7197">
                  <c:v>0.17095349999999995</c:v>
                </c:pt>
                <c:pt idx="7198">
                  <c:v>0.17104250000000001</c:v>
                </c:pt>
                <c:pt idx="7199">
                  <c:v>0.17112299999999997</c:v>
                </c:pt>
                <c:pt idx="7200">
                  <c:v>0.17121299999999998</c:v>
                </c:pt>
                <c:pt idx="7201">
                  <c:v>0.1712735</c:v>
                </c:pt>
                <c:pt idx="7202">
                  <c:v>0.17135449999999999</c:v>
                </c:pt>
                <c:pt idx="7203">
                  <c:v>0.17143300000000003</c:v>
                </c:pt>
                <c:pt idx="7204">
                  <c:v>0.17151050000000004</c:v>
                </c:pt>
                <c:pt idx="7205">
                  <c:v>0.17158800000000007</c:v>
                </c:pt>
                <c:pt idx="7206">
                  <c:v>0.17166550000000005</c:v>
                </c:pt>
                <c:pt idx="7207">
                  <c:v>0.17173750000000004</c:v>
                </c:pt>
                <c:pt idx="7208">
                  <c:v>0.17181250000000003</c:v>
                </c:pt>
                <c:pt idx="7209">
                  <c:v>0.17186500000000002</c:v>
                </c:pt>
                <c:pt idx="7210">
                  <c:v>0.17193600000000001</c:v>
                </c:pt>
                <c:pt idx="7211">
                  <c:v>0.17199800000000004</c:v>
                </c:pt>
                <c:pt idx="7212">
                  <c:v>0.17206050000000001</c:v>
                </c:pt>
                <c:pt idx="7213">
                  <c:v>0.17212349999999998</c:v>
                </c:pt>
                <c:pt idx="7214">
                  <c:v>0.17218349999999996</c:v>
                </c:pt>
                <c:pt idx="7215">
                  <c:v>0.17224599999999998</c:v>
                </c:pt>
                <c:pt idx="7216">
                  <c:v>0.1723085</c:v>
                </c:pt>
                <c:pt idx="7217">
                  <c:v>0.17236599999999999</c:v>
                </c:pt>
                <c:pt idx="7218">
                  <c:v>0.17242049999999998</c:v>
                </c:pt>
                <c:pt idx="7219">
                  <c:v>0.17247599999999999</c:v>
                </c:pt>
                <c:pt idx="7220">
                  <c:v>0.17252399999999998</c:v>
                </c:pt>
                <c:pt idx="7221">
                  <c:v>0.17257649999999999</c:v>
                </c:pt>
                <c:pt idx="7222">
                  <c:v>0.17262199999999997</c:v>
                </c:pt>
                <c:pt idx="7223">
                  <c:v>0.1726635</c:v>
                </c:pt>
                <c:pt idx="7224">
                  <c:v>0.1727215</c:v>
                </c:pt>
                <c:pt idx="7225">
                  <c:v>0.1727785</c:v>
                </c:pt>
                <c:pt idx="7226">
                  <c:v>0.17283400000000002</c:v>
                </c:pt>
                <c:pt idx="7227">
                  <c:v>0.17288700000000001</c:v>
                </c:pt>
                <c:pt idx="7228">
                  <c:v>0.17294300000000007</c:v>
                </c:pt>
                <c:pt idx="7229">
                  <c:v>0.17299550000000011</c:v>
                </c:pt>
                <c:pt idx="7230">
                  <c:v>0.17303850000000012</c:v>
                </c:pt>
                <c:pt idx="7231">
                  <c:v>0.17309500000000008</c:v>
                </c:pt>
                <c:pt idx="7232">
                  <c:v>0.17313550000000005</c:v>
                </c:pt>
                <c:pt idx="7233">
                  <c:v>0.17317600000000011</c:v>
                </c:pt>
                <c:pt idx="7234">
                  <c:v>0.17321950000000005</c:v>
                </c:pt>
                <c:pt idx="7235">
                  <c:v>0.17325300000000005</c:v>
                </c:pt>
                <c:pt idx="7236">
                  <c:v>0.17329050000000007</c:v>
                </c:pt>
                <c:pt idx="7237">
                  <c:v>0.17332700000000004</c:v>
                </c:pt>
                <c:pt idx="7238">
                  <c:v>0.1733615</c:v>
                </c:pt>
                <c:pt idx="7239">
                  <c:v>0.1733915</c:v>
                </c:pt>
                <c:pt idx="7240">
                  <c:v>0.17342150000000003</c:v>
                </c:pt>
                <c:pt idx="7241">
                  <c:v>0.17344700000000002</c:v>
                </c:pt>
                <c:pt idx="7242">
                  <c:v>0.17347000000000004</c:v>
                </c:pt>
                <c:pt idx="7243">
                  <c:v>0.17349900000000001</c:v>
                </c:pt>
                <c:pt idx="7244">
                  <c:v>0.17352449999999997</c:v>
                </c:pt>
                <c:pt idx="7245">
                  <c:v>0.17353950000000001</c:v>
                </c:pt>
                <c:pt idx="7246">
                  <c:v>0.17355399999999996</c:v>
                </c:pt>
                <c:pt idx="7247">
                  <c:v>0.17357699999999998</c:v>
                </c:pt>
                <c:pt idx="7248">
                  <c:v>0.173593</c:v>
                </c:pt>
                <c:pt idx="7249">
                  <c:v>0.17360799999999998</c:v>
                </c:pt>
                <c:pt idx="7250">
                  <c:v>0.17362649999999996</c:v>
                </c:pt>
                <c:pt idx="7251">
                  <c:v>0.17364149999999995</c:v>
                </c:pt>
                <c:pt idx="7252">
                  <c:v>0.17365199999999992</c:v>
                </c:pt>
                <c:pt idx="7253">
                  <c:v>0.1736349999999999</c:v>
                </c:pt>
                <c:pt idx="7254">
                  <c:v>0.17366749999999992</c:v>
                </c:pt>
                <c:pt idx="7255">
                  <c:v>0.1736784999999999</c:v>
                </c:pt>
                <c:pt idx="7256">
                  <c:v>0.17368449999999988</c:v>
                </c:pt>
                <c:pt idx="7257">
                  <c:v>0.17369549999999986</c:v>
                </c:pt>
                <c:pt idx="7258">
                  <c:v>0.17370349999999987</c:v>
                </c:pt>
                <c:pt idx="7259">
                  <c:v>0.17372849999999984</c:v>
                </c:pt>
                <c:pt idx="7260">
                  <c:v>0.17373849999999988</c:v>
                </c:pt>
                <c:pt idx="7261">
                  <c:v>0.1737544999999999</c:v>
                </c:pt>
                <c:pt idx="7262">
                  <c:v>0.17376799999999989</c:v>
                </c:pt>
                <c:pt idx="7263">
                  <c:v>0.17378299999999985</c:v>
                </c:pt>
                <c:pt idx="7264">
                  <c:v>0.1737969999999999</c:v>
                </c:pt>
                <c:pt idx="7265">
                  <c:v>0.17381949999999993</c:v>
                </c:pt>
                <c:pt idx="7266">
                  <c:v>0.17383599999999994</c:v>
                </c:pt>
                <c:pt idx="7267">
                  <c:v>0.17382949999999994</c:v>
                </c:pt>
                <c:pt idx="7268">
                  <c:v>0.17384599999999992</c:v>
                </c:pt>
                <c:pt idx="7269">
                  <c:v>0.17386299999999991</c:v>
                </c:pt>
                <c:pt idx="7270">
                  <c:v>0.17387499999999995</c:v>
                </c:pt>
                <c:pt idx="7271">
                  <c:v>0.17389049999999998</c:v>
                </c:pt>
                <c:pt idx="7272">
                  <c:v>0.17390799999999995</c:v>
                </c:pt>
                <c:pt idx="7273">
                  <c:v>0.17392299999999999</c:v>
                </c:pt>
                <c:pt idx="7274">
                  <c:v>0.17393999999999996</c:v>
                </c:pt>
                <c:pt idx="7275">
                  <c:v>0.17395749999999996</c:v>
                </c:pt>
                <c:pt idx="7276">
                  <c:v>0.17397799999999997</c:v>
                </c:pt>
                <c:pt idx="7277">
                  <c:v>0.17399849999999997</c:v>
                </c:pt>
                <c:pt idx="7278">
                  <c:v>0.17402199999999998</c:v>
                </c:pt>
                <c:pt idx="7279">
                  <c:v>0.17402999999999996</c:v>
                </c:pt>
                <c:pt idx="7280">
                  <c:v>0.1740539999999999</c:v>
                </c:pt>
                <c:pt idx="7281">
                  <c:v>0.1740779999999999</c:v>
                </c:pt>
                <c:pt idx="7282">
                  <c:v>0.17410349999999991</c:v>
                </c:pt>
                <c:pt idx="7283">
                  <c:v>0.17412649999999993</c:v>
                </c:pt>
                <c:pt idx="7284">
                  <c:v>0.17415299999999995</c:v>
                </c:pt>
                <c:pt idx="7285">
                  <c:v>0.17417649999999996</c:v>
                </c:pt>
                <c:pt idx="7286">
                  <c:v>0.17420499999999994</c:v>
                </c:pt>
                <c:pt idx="7287">
                  <c:v>0.17425799999999991</c:v>
                </c:pt>
                <c:pt idx="7288">
                  <c:v>0.17428199999999996</c:v>
                </c:pt>
                <c:pt idx="7289">
                  <c:v>0.17430799999999999</c:v>
                </c:pt>
                <c:pt idx="7290">
                  <c:v>0.17433449999999998</c:v>
                </c:pt>
                <c:pt idx="7291">
                  <c:v>0.17438799999999996</c:v>
                </c:pt>
                <c:pt idx="7292">
                  <c:v>0.17441449999999997</c:v>
                </c:pt>
                <c:pt idx="7293">
                  <c:v>0.17443899999999996</c:v>
                </c:pt>
                <c:pt idx="7294">
                  <c:v>0.17446499999999998</c:v>
                </c:pt>
                <c:pt idx="7295">
                  <c:v>0.17449099999999998</c:v>
                </c:pt>
                <c:pt idx="7296">
                  <c:v>0.17451799999999998</c:v>
                </c:pt>
                <c:pt idx="7297">
                  <c:v>0.17454449999999994</c:v>
                </c:pt>
                <c:pt idx="7298">
                  <c:v>0.17456849999999999</c:v>
                </c:pt>
                <c:pt idx="7299">
                  <c:v>0.17459949999999999</c:v>
                </c:pt>
                <c:pt idx="7300">
                  <c:v>0.17464150000000001</c:v>
                </c:pt>
                <c:pt idx="7301">
                  <c:v>0.17467399999999997</c:v>
                </c:pt>
                <c:pt idx="7302">
                  <c:v>0.17470949999999999</c:v>
                </c:pt>
                <c:pt idx="7303">
                  <c:v>0.17474449999999997</c:v>
                </c:pt>
                <c:pt idx="7304">
                  <c:v>0.17477899999999993</c:v>
                </c:pt>
                <c:pt idx="7305">
                  <c:v>0.17481299999999997</c:v>
                </c:pt>
                <c:pt idx="7306">
                  <c:v>0.17484749999999993</c:v>
                </c:pt>
                <c:pt idx="7307">
                  <c:v>0.17488399999999996</c:v>
                </c:pt>
                <c:pt idx="7308">
                  <c:v>0.17492449999999996</c:v>
                </c:pt>
                <c:pt idx="7309">
                  <c:v>0.17497149999999992</c:v>
                </c:pt>
                <c:pt idx="7310">
                  <c:v>0.17500999999999994</c:v>
                </c:pt>
                <c:pt idx="7311">
                  <c:v>0.17505049999999994</c:v>
                </c:pt>
                <c:pt idx="7312">
                  <c:v>0.17509249999999996</c:v>
                </c:pt>
                <c:pt idx="7313">
                  <c:v>0.17512949999999997</c:v>
                </c:pt>
                <c:pt idx="7314">
                  <c:v>0.1751645</c:v>
                </c:pt>
                <c:pt idx="7315">
                  <c:v>0.17520449999999993</c:v>
                </c:pt>
                <c:pt idx="7316">
                  <c:v>0.17524099999999992</c:v>
                </c:pt>
                <c:pt idx="7317">
                  <c:v>0.17527849999999995</c:v>
                </c:pt>
                <c:pt idx="7318">
                  <c:v>0.17531299999999994</c:v>
                </c:pt>
                <c:pt idx="7319">
                  <c:v>0.17535349999999991</c:v>
                </c:pt>
                <c:pt idx="7320">
                  <c:v>0.17539049999999992</c:v>
                </c:pt>
                <c:pt idx="7321">
                  <c:v>0.17542099999999991</c:v>
                </c:pt>
                <c:pt idx="7322">
                  <c:v>0.17545249999999993</c:v>
                </c:pt>
                <c:pt idx="7323">
                  <c:v>0.17548399999999995</c:v>
                </c:pt>
                <c:pt idx="7324">
                  <c:v>0.17550999999999992</c:v>
                </c:pt>
                <c:pt idx="7325">
                  <c:v>0.17553799999999994</c:v>
                </c:pt>
                <c:pt idx="7326">
                  <c:v>0.17556849999999993</c:v>
                </c:pt>
                <c:pt idx="7327">
                  <c:v>0.17561149999999998</c:v>
                </c:pt>
                <c:pt idx="7328">
                  <c:v>0.17564999999999997</c:v>
                </c:pt>
                <c:pt idx="7329">
                  <c:v>0.17567099999999997</c:v>
                </c:pt>
                <c:pt idx="7330">
                  <c:v>0.17569599999999994</c:v>
                </c:pt>
                <c:pt idx="7331">
                  <c:v>0.17570949999999996</c:v>
                </c:pt>
                <c:pt idx="7332">
                  <c:v>0.17573799999999995</c:v>
                </c:pt>
                <c:pt idx="7333">
                  <c:v>0.17575999999999994</c:v>
                </c:pt>
                <c:pt idx="7334">
                  <c:v>0.17578399999999991</c:v>
                </c:pt>
                <c:pt idx="7335">
                  <c:v>0.17581399999999991</c:v>
                </c:pt>
                <c:pt idx="7336">
                  <c:v>0.17583599999999994</c:v>
                </c:pt>
                <c:pt idx="7337">
                  <c:v>0.17585999999999991</c:v>
                </c:pt>
                <c:pt idx="7338">
                  <c:v>0.17588499999999993</c:v>
                </c:pt>
                <c:pt idx="7339">
                  <c:v>0.17591249999999992</c:v>
                </c:pt>
                <c:pt idx="7340">
                  <c:v>0.17593249999999991</c:v>
                </c:pt>
                <c:pt idx="7341">
                  <c:v>0.17595949999999988</c:v>
                </c:pt>
                <c:pt idx="7342">
                  <c:v>0.17598299999999989</c:v>
                </c:pt>
                <c:pt idx="7343">
                  <c:v>0.17601049999999979</c:v>
                </c:pt>
                <c:pt idx="7344">
                  <c:v>0.17603999999999981</c:v>
                </c:pt>
                <c:pt idx="7345">
                  <c:v>0.17607199999999984</c:v>
                </c:pt>
                <c:pt idx="7346">
                  <c:v>0.17610599999999985</c:v>
                </c:pt>
                <c:pt idx="7347">
                  <c:v>0.17613749999999981</c:v>
                </c:pt>
                <c:pt idx="7348">
                  <c:v>0.17616949999999984</c:v>
                </c:pt>
                <c:pt idx="7349">
                  <c:v>0.17621899999999982</c:v>
                </c:pt>
                <c:pt idx="7350">
                  <c:v>0.17625349999999984</c:v>
                </c:pt>
                <c:pt idx="7351">
                  <c:v>0.17628899999999983</c:v>
                </c:pt>
                <c:pt idx="7352">
                  <c:v>0.17631499999999986</c:v>
                </c:pt>
                <c:pt idx="7353">
                  <c:v>0.17634849999999985</c:v>
                </c:pt>
                <c:pt idx="7354">
                  <c:v>0.17637999999999987</c:v>
                </c:pt>
                <c:pt idx="7355">
                  <c:v>0.17634149999999987</c:v>
                </c:pt>
                <c:pt idx="7356">
                  <c:v>0.17637649999999991</c:v>
                </c:pt>
                <c:pt idx="7357">
                  <c:v>0.17641049999999991</c:v>
                </c:pt>
                <c:pt idx="7358">
                  <c:v>0.17644899999999988</c:v>
                </c:pt>
                <c:pt idx="7359">
                  <c:v>0.17648649999999988</c:v>
                </c:pt>
                <c:pt idx="7360">
                  <c:v>0.17650299999999994</c:v>
                </c:pt>
                <c:pt idx="7361">
                  <c:v>0.17653599999999997</c:v>
                </c:pt>
                <c:pt idx="7362">
                  <c:v>0.17656799999999995</c:v>
                </c:pt>
                <c:pt idx="7363">
                  <c:v>0.17661149999999992</c:v>
                </c:pt>
                <c:pt idx="7364">
                  <c:v>0.17664299999999994</c:v>
                </c:pt>
                <c:pt idx="7365">
                  <c:v>0.17667749999999993</c:v>
                </c:pt>
                <c:pt idx="7366">
                  <c:v>0.17670599999999997</c:v>
                </c:pt>
                <c:pt idx="7367">
                  <c:v>0.17673049999999996</c:v>
                </c:pt>
                <c:pt idx="7368">
                  <c:v>0.17676349999999996</c:v>
                </c:pt>
                <c:pt idx="7369">
                  <c:v>0.1767999999999999</c:v>
                </c:pt>
                <c:pt idx="7370">
                  <c:v>0.17683449999999992</c:v>
                </c:pt>
                <c:pt idx="7371">
                  <c:v>0.17686949999999996</c:v>
                </c:pt>
                <c:pt idx="7372">
                  <c:v>0.17691399999999993</c:v>
                </c:pt>
                <c:pt idx="7373">
                  <c:v>0.17694549999999995</c:v>
                </c:pt>
                <c:pt idx="7374">
                  <c:v>0.17698299999999997</c:v>
                </c:pt>
                <c:pt idx="7375">
                  <c:v>0.17702049999999986</c:v>
                </c:pt>
                <c:pt idx="7376">
                  <c:v>0.17705499999999991</c:v>
                </c:pt>
                <c:pt idx="7377">
                  <c:v>0.17708849999999987</c:v>
                </c:pt>
                <c:pt idx="7378">
                  <c:v>0.17712399999999989</c:v>
                </c:pt>
                <c:pt idx="7379">
                  <c:v>0.17716049999999989</c:v>
                </c:pt>
                <c:pt idx="7380">
                  <c:v>0.17720249999999993</c:v>
                </c:pt>
                <c:pt idx="7381">
                  <c:v>0.17724649999999995</c:v>
                </c:pt>
                <c:pt idx="7382">
                  <c:v>0.17728099999999997</c:v>
                </c:pt>
                <c:pt idx="7383">
                  <c:v>0.17732849999999994</c:v>
                </c:pt>
                <c:pt idx="7384">
                  <c:v>0.17737849999999994</c:v>
                </c:pt>
                <c:pt idx="7385">
                  <c:v>0.17742849999999996</c:v>
                </c:pt>
                <c:pt idx="7386">
                  <c:v>0.17748199999999995</c:v>
                </c:pt>
                <c:pt idx="7387">
                  <c:v>0.17753449999999998</c:v>
                </c:pt>
                <c:pt idx="7388">
                  <c:v>0.17758550000000003</c:v>
                </c:pt>
                <c:pt idx="7389">
                  <c:v>0.17763500000000002</c:v>
                </c:pt>
                <c:pt idx="7390">
                  <c:v>0.17768100000000001</c:v>
                </c:pt>
                <c:pt idx="7391">
                  <c:v>0.17773649999999999</c:v>
                </c:pt>
                <c:pt idx="7392">
                  <c:v>0.17779</c:v>
                </c:pt>
                <c:pt idx="7393">
                  <c:v>0.17784750000000002</c:v>
                </c:pt>
                <c:pt idx="7394">
                  <c:v>0.17790400000000006</c:v>
                </c:pt>
                <c:pt idx="7395">
                  <c:v>0.17795500000000009</c:v>
                </c:pt>
                <c:pt idx="7396">
                  <c:v>0.17801650000000005</c:v>
                </c:pt>
                <c:pt idx="7397">
                  <c:v>0.17808150000000006</c:v>
                </c:pt>
                <c:pt idx="7398">
                  <c:v>0.17815100000000009</c:v>
                </c:pt>
                <c:pt idx="7399">
                  <c:v>0.17821250000000002</c:v>
                </c:pt>
                <c:pt idx="7400">
                  <c:v>0.17827550000000003</c:v>
                </c:pt>
                <c:pt idx="7401">
                  <c:v>0.17833300000000005</c:v>
                </c:pt>
                <c:pt idx="7402">
                  <c:v>0.17839650000000007</c:v>
                </c:pt>
                <c:pt idx="7403">
                  <c:v>0.17845700000000003</c:v>
                </c:pt>
                <c:pt idx="7404">
                  <c:v>0.17852600000000007</c:v>
                </c:pt>
                <c:pt idx="7405">
                  <c:v>0.17860550000000008</c:v>
                </c:pt>
                <c:pt idx="7406">
                  <c:v>0.17867000000000005</c:v>
                </c:pt>
                <c:pt idx="7407">
                  <c:v>0.17874050000000005</c:v>
                </c:pt>
                <c:pt idx="7408">
                  <c:v>0.17879300000000001</c:v>
                </c:pt>
                <c:pt idx="7409">
                  <c:v>0.1788805</c:v>
                </c:pt>
                <c:pt idx="7410">
                  <c:v>0.17895250000000001</c:v>
                </c:pt>
                <c:pt idx="7411">
                  <c:v>0.17902450000000003</c:v>
                </c:pt>
                <c:pt idx="7412">
                  <c:v>0.17909650000000002</c:v>
                </c:pt>
                <c:pt idx="7413">
                  <c:v>0.17916500000000002</c:v>
                </c:pt>
                <c:pt idx="7414">
                  <c:v>0.17923700000000006</c:v>
                </c:pt>
                <c:pt idx="7415">
                  <c:v>0.17932400000000004</c:v>
                </c:pt>
                <c:pt idx="7416">
                  <c:v>0.17938550000000003</c:v>
                </c:pt>
                <c:pt idx="7417">
                  <c:v>0.17945700000000006</c:v>
                </c:pt>
                <c:pt idx="7418">
                  <c:v>0.17953000000000002</c:v>
                </c:pt>
                <c:pt idx="7419">
                  <c:v>0.17960300000000004</c:v>
                </c:pt>
                <c:pt idx="7420">
                  <c:v>0.17968450000000005</c:v>
                </c:pt>
                <c:pt idx="7421">
                  <c:v>0.17976400000000006</c:v>
                </c:pt>
                <c:pt idx="7422">
                  <c:v>0.17983100000000005</c:v>
                </c:pt>
                <c:pt idx="7423">
                  <c:v>0.17991950000000004</c:v>
                </c:pt>
                <c:pt idx="7424">
                  <c:v>0.17998400000000003</c:v>
                </c:pt>
                <c:pt idx="7425">
                  <c:v>0.18004750000000003</c:v>
                </c:pt>
                <c:pt idx="7426">
                  <c:v>0.18011400000000002</c:v>
                </c:pt>
                <c:pt idx="7427">
                  <c:v>0.18019100000000005</c:v>
                </c:pt>
                <c:pt idx="7428">
                  <c:v>0.180256</c:v>
                </c:pt>
                <c:pt idx="7429">
                  <c:v>0.18034650000000002</c:v>
                </c:pt>
                <c:pt idx="7430">
                  <c:v>0.18041750000000004</c:v>
                </c:pt>
                <c:pt idx="7431">
                  <c:v>0.18048550000000002</c:v>
                </c:pt>
                <c:pt idx="7432">
                  <c:v>0.18056600000000003</c:v>
                </c:pt>
                <c:pt idx="7433">
                  <c:v>0.18064650000000004</c:v>
                </c:pt>
                <c:pt idx="7434">
                  <c:v>0.18072500000000005</c:v>
                </c:pt>
                <c:pt idx="7435">
                  <c:v>0.18081400000000003</c:v>
                </c:pt>
                <c:pt idx="7436">
                  <c:v>0.18089150000000004</c:v>
                </c:pt>
                <c:pt idx="7437">
                  <c:v>0.18096800000000005</c:v>
                </c:pt>
                <c:pt idx="7438">
                  <c:v>0.18105050000000006</c:v>
                </c:pt>
                <c:pt idx="7439">
                  <c:v>0.1811305</c:v>
                </c:pt>
                <c:pt idx="7440">
                  <c:v>0.1812155</c:v>
                </c:pt>
                <c:pt idx="7441">
                  <c:v>0.18130100000000002</c:v>
                </c:pt>
                <c:pt idx="7442">
                  <c:v>0.18138899999999999</c:v>
                </c:pt>
                <c:pt idx="7443">
                  <c:v>0.18147150000000001</c:v>
                </c:pt>
                <c:pt idx="7444">
                  <c:v>0.181564</c:v>
                </c:pt>
                <c:pt idx="7445">
                  <c:v>0.1816575</c:v>
                </c:pt>
                <c:pt idx="7446">
                  <c:v>0.18174999999999999</c:v>
                </c:pt>
                <c:pt idx="7447">
                  <c:v>0.18183250000000001</c:v>
                </c:pt>
                <c:pt idx="7448">
                  <c:v>0.18191399999999999</c:v>
                </c:pt>
                <c:pt idx="7449">
                  <c:v>0.18199749999999998</c:v>
                </c:pt>
                <c:pt idx="7450">
                  <c:v>0.18208499999999997</c:v>
                </c:pt>
                <c:pt idx="7451">
                  <c:v>0.18217649999999999</c:v>
                </c:pt>
                <c:pt idx="7452">
                  <c:v>0.1822665</c:v>
                </c:pt>
                <c:pt idx="7453">
                  <c:v>0.18235049999999997</c:v>
                </c:pt>
                <c:pt idx="7454">
                  <c:v>0.1824325</c:v>
                </c:pt>
                <c:pt idx="7455">
                  <c:v>0.18251749999999997</c:v>
                </c:pt>
                <c:pt idx="7456">
                  <c:v>0.18261050000000001</c:v>
                </c:pt>
                <c:pt idx="7457">
                  <c:v>0.182701</c:v>
                </c:pt>
                <c:pt idx="7458">
                  <c:v>0.18279399999999998</c:v>
                </c:pt>
                <c:pt idx="7459">
                  <c:v>0.18287449999999997</c:v>
                </c:pt>
                <c:pt idx="7460">
                  <c:v>0.1829655</c:v>
                </c:pt>
                <c:pt idx="7461">
                  <c:v>0.18305149999999998</c:v>
                </c:pt>
                <c:pt idx="7462">
                  <c:v>0.18314399999999995</c:v>
                </c:pt>
                <c:pt idx="7463">
                  <c:v>0.183226</c:v>
                </c:pt>
                <c:pt idx="7464">
                  <c:v>0.1833205</c:v>
                </c:pt>
                <c:pt idx="7465">
                  <c:v>0.18341550000000006</c:v>
                </c:pt>
                <c:pt idx="7466">
                  <c:v>0.18350550000000004</c:v>
                </c:pt>
                <c:pt idx="7467">
                  <c:v>0.18360550000000003</c:v>
                </c:pt>
                <c:pt idx="7468">
                  <c:v>0.18369900000000008</c:v>
                </c:pt>
                <c:pt idx="7469">
                  <c:v>0.18379600000000007</c:v>
                </c:pt>
                <c:pt idx="7470">
                  <c:v>0.18389850000000008</c:v>
                </c:pt>
                <c:pt idx="7471">
                  <c:v>0.18400050000000007</c:v>
                </c:pt>
                <c:pt idx="7472">
                  <c:v>0.18410050000000008</c:v>
                </c:pt>
                <c:pt idx="7473">
                  <c:v>0.1842005000000001</c:v>
                </c:pt>
                <c:pt idx="7474">
                  <c:v>0.18430050000000012</c:v>
                </c:pt>
                <c:pt idx="7475">
                  <c:v>0.18433500000000014</c:v>
                </c:pt>
                <c:pt idx="7476">
                  <c:v>0.1844380000000001</c:v>
                </c:pt>
                <c:pt idx="7477">
                  <c:v>0.1845470000000001</c:v>
                </c:pt>
                <c:pt idx="7478">
                  <c:v>0.1846560000000001</c:v>
                </c:pt>
                <c:pt idx="7479">
                  <c:v>0.18478200000000006</c:v>
                </c:pt>
                <c:pt idx="7480">
                  <c:v>0.18489450000000004</c:v>
                </c:pt>
                <c:pt idx="7481">
                  <c:v>0.18500700000000006</c:v>
                </c:pt>
                <c:pt idx="7482">
                  <c:v>0.18511900000000003</c:v>
                </c:pt>
                <c:pt idx="7483">
                  <c:v>0.18523050000000005</c:v>
                </c:pt>
                <c:pt idx="7484">
                  <c:v>0.18534200000000006</c:v>
                </c:pt>
                <c:pt idx="7485">
                  <c:v>0.18545550000000005</c:v>
                </c:pt>
                <c:pt idx="7486">
                  <c:v>0.18556450000000005</c:v>
                </c:pt>
                <c:pt idx="7487">
                  <c:v>0.18566600000000005</c:v>
                </c:pt>
                <c:pt idx="7488">
                  <c:v>0.18578050000000002</c:v>
                </c:pt>
                <c:pt idx="7489">
                  <c:v>0.18589800000000004</c:v>
                </c:pt>
                <c:pt idx="7490">
                  <c:v>0.18602000000000005</c:v>
                </c:pt>
                <c:pt idx="7491">
                  <c:v>0.18611300000000003</c:v>
                </c:pt>
                <c:pt idx="7492">
                  <c:v>0.18623400000000007</c:v>
                </c:pt>
                <c:pt idx="7493">
                  <c:v>0.18635950000000009</c:v>
                </c:pt>
                <c:pt idx="7494">
                  <c:v>0.18648500000000007</c:v>
                </c:pt>
                <c:pt idx="7495">
                  <c:v>0.18661950000000008</c:v>
                </c:pt>
                <c:pt idx="7496">
                  <c:v>0.18674350000000006</c:v>
                </c:pt>
                <c:pt idx="7497">
                  <c:v>0.18686200000000006</c:v>
                </c:pt>
                <c:pt idx="7498">
                  <c:v>0.18698350000000008</c:v>
                </c:pt>
                <c:pt idx="7499">
                  <c:v>0.18711300000000008</c:v>
                </c:pt>
                <c:pt idx="7500">
                  <c:v>0.18723550000000005</c:v>
                </c:pt>
                <c:pt idx="7501">
                  <c:v>0.18736200000000008</c:v>
                </c:pt>
                <c:pt idx="7502">
                  <c:v>0.18748550000000005</c:v>
                </c:pt>
                <c:pt idx="7503">
                  <c:v>0.18760600000000008</c:v>
                </c:pt>
                <c:pt idx="7504">
                  <c:v>0.1877275000000001</c:v>
                </c:pt>
                <c:pt idx="7505">
                  <c:v>0.18785350000000012</c:v>
                </c:pt>
                <c:pt idx="7506">
                  <c:v>0.18797450000000016</c:v>
                </c:pt>
                <c:pt idx="7507">
                  <c:v>0.18809800000000018</c:v>
                </c:pt>
                <c:pt idx="7508">
                  <c:v>0.18819950000000013</c:v>
                </c:pt>
                <c:pt idx="7509">
                  <c:v>0.18831400000000012</c:v>
                </c:pt>
                <c:pt idx="7510">
                  <c:v>0.18843300000000013</c:v>
                </c:pt>
                <c:pt idx="7511">
                  <c:v>0.18856400000000015</c:v>
                </c:pt>
                <c:pt idx="7512">
                  <c:v>0.18868300000000013</c:v>
                </c:pt>
                <c:pt idx="7513">
                  <c:v>0.18880250000000015</c:v>
                </c:pt>
                <c:pt idx="7514">
                  <c:v>0.18893050000000014</c:v>
                </c:pt>
                <c:pt idx="7515">
                  <c:v>0.18905250000000018</c:v>
                </c:pt>
                <c:pt idx="7516">
                  <c:v>0.18917400000000012</c:v>
                </c:pt>
                <c:pt idx="7517">
                  <c:v>0.18929950000000012</c:v>
                </c:pt>
                <c:pt idx="7518">
                  <c:v>0.18942450000000011</c:v>
                </c:pt>
                <c:pt idx="7519">
                  <c:v>0.18954350000000011</c:v>
                </c:pt>
                <c:pt idx="7520">
                  <c:v>0.18966400000000011</c:v>
                </c:pt>
                <c:pt idx="7521">
                  <c:v>0.18979550000000006</c:v>
                </c:pt>
                <c:pt idx="7522">
                  <c:v>0.18992450000000005</c:v>
                </c:pt>
                <c:pt idx="7523">
                  <c:v>0.1901075000000001</c:v>
                </c:pt>
                <c:pt idx="7524">
                  <c:v>0.1902400000000001</c:v>
                </c:pt>
                <c:pt idx="7525">
                  <c:v>0.19037700000000007</c:v>
                </c:pt>
                <c:pt idx="7526">
                  <c:v>0.19051300000000015</c:v>
                </c:pt>
                <c:pt idx="7527">
                  <c:v>0.19063150000000012</c:v>
                </c:pt>
                <c:pt idx="7528">
                  <c:v>0.19075900000000015</c:v>
                </c:pt>
                <c:pt idx="7529">
                  <c:v>0.19089700000000007</c:v>
                </c:pt>
                <c:pt idx="7530">
                  <c:v>0.19103200000000004</c:v>
                </c:pt>
                <c:pt idx="7531">
                  <c:v>0.19118250000000003</c:v>
                </c:pt>
                <c:pt idx="7532">
                  <c:v>0.19131000000000004</c:v>
                </c:pt>
                <c:pt idx="7533">
                  <c:v>0.19144100000000006</c:v>
                </c:pt>
                <c:pt idx="7534">
                  <c:v>0.19157350000000009</c:v>
                </c:pt>
                <c:pt idx="7535">
                  <c:v>0.1917045</c:v>
                </c:pt>
                <c:pt idx="7536">
                  <c:v>0.19183350000000005</c:v>
                </c:pt>
                <c:pt idx="7537">
                  <c:v>0.19197250000000005</c:v>
                </c:pt>
                <c:pt idx="7538">
                  <c:v>0.19210350000000009</c:v>
                </c:pt>
                <c:pt idx="7539">
                  <c:v>0.19223250000000008</c:v>
                </c:pt>
                <c:pt idx="7540">
                  <c:v>0.19236400000000003</c:v>
                </c:pt>
                <c:pt idx="7541">
                  <c:v>0.19249600000000006</c:v>
                </c:pt>
                <c:pt idx="7542">
                  <c:v>0.19262400000000007</c:v>
                </c:pt>
                <c:pt idx="7543">
                  <c:v>0.19274750000000007</c:v>
                </c:pt>
                <c:pt idx="7544">
                  <c:v>0.19286900000000007</c:v>
                </c:pt>
                <c:pt idx="7545">
                  <c:v>0.19299400000000008</c:v>
                </c:pt>
                <c:pt idx="7546">
                  <c:v>0.1931180000000001</c:v>
                </c:pt>
                <c:pt idx="7547">
                  <c:v>0.1932445000000001</c:v>
                </c:pt>
                <c:pt idx="7548">
                  <c:v>0.19337050000000017</c:v>
                </c:pt>
                <c:pt idx="7549">
                  <c:v>0.19348100000000015</c:v>
                </c:pt>
                <c:pt idx="7550">
                  <c:v>0.1936260000000001</c:v>
                </c:pt>
                <c:pt idx="7551">
                  <c:v>0.19374950000000013</c:v>
                </c:pt>
                <c:pt idx="7552">
                  <c:v>0.19387650000000015</c:v>
                </c:pt>
                <c:pt idx="7553">
                  <c:v>0.19400700000000007</c:v>
                </c:pt>
                <c:pt idx="7554">
                  <c:v>0.19413750000000007</c:v>
                </c:pt>
                <c:pt idx="7555">
                  <c:v>0.19434150000000008</c:v>
                </c:pt>
                <c:pt idx="7556">
                  <c:v>0.19447000000000009</c:v>
                </c:pt>
                <c:pt idx="7557">
                  <c:v>0.19459750000000003</c:v>
                </c:pt>
                <c:pt idx="7558">
                  <c:v>0.19472200000000009</c:v>
                </c:pt>
                <c:pt idx="7559">
                  <c:v>0.19485050000000004</c:v>
                </c:pt>
                <c:pt idx="7560">
                  <c:v>0.19498850000000009</c:v>
                </c:pt>
                <c:pt idx="7561">
                  <c:v>0.19512050000000006</c:v>
                </c:pt>
                <c:pt idx="7562">
                  <c:v>0.19525050000000005</c:v>
                </c:pt>
                <c:pt idx="7563">
                  <c:v>0.19538550000000007</c:v>
                </c:pt>
                <c:pt idx="7564">
                  <c:v>0.19551650000000009</c:v>
                </c:pt>
                <c:pt idx="7565">
                  <c:v>0.19564950000000006</c:v>
                </c:pt>
                <c:pt idx="7566">
                  <c:v>0.19578450000000008</c:v>
                </c:pt>
                <c:pt idx="7567">
                  <c:v>0.19591799999999998</c:v>
                </c:pt>
                <c:pt idx="7568">
                  <c:v>0.19605150000000002</c:v>
                </c:pt>
                <c:pt idx="7569">
                  <c:v>0.19618300000000002</c:v>
                </c:pt>
                <c:pt idx="7570">
                  <c:v>0.19631849999999995</c:v>
                </c:pt>
                <c:pt idx="7571">
                  <c:v>0.19645099999999999</c:v>
                </c:pt>
                <c:pt idx="7572">
                  <c:v>0.19657800000000003</c:v>
                </c:pt>
                <c:pt idx="7573">
                  <c:v>0.19670799999999997</c:v>
                </c:pt>
                <c:pt idx="7574">
                  <c:v>0.19684100000000002</c:v>
                </c:pt>
                <c:pt idx="7575">
                  <c:v>0.19695599999999996</c:v>
                </c:pt>
                <c:pt idx="7576">
                  <c:v>0.1970865</c:v>
                </c:pt>
                <c:pt idx="7577">
                  <c:v>0.19721949999999999</c:v>
                </c:pt>
                <c:pt idx="7578">
                  <c:v>0.19735099999999994</c:v>
                </c:pt>
                <c:pt idx="7579">
                  <c:v>0.19748049999999995</c:v>
                </c:pt>
                <c:pt idx="7580">
                  <c:v>0.19761049999999994</c:v>
                </c:pt>
                <c:pt idx="7581">
                  <c:v>0.19774299999999989</c:v>
                </c:pt>
                <c:pt idx="7582">
                  <c:v>0.19787649999999996</c:v>
                </c:pt>
                <c:pt idx="7583">
                  <c:v>0.19804849999999991</c:v>
                </c:pt>
                <c:pt idx="7584">
                  <c:v>0.19817149999999992</c:v>
                </c:pt>
                <c:pt idx="7585">
                  <c:v>0.19829099999999997</c:v>
                </c:pt>
                <c:pt idx="7586">
                  <c:v>0.19840949999999993</c:v>
                </c:pt>
                <c:pt idx="7587">
                  <c:v>0.19853099999999999</c:v>
                </c:pt>
                <c:pt idx="7588">
                  <c:v>0.19865499999999991</c:v>
                </c:pt>
                <c:pt idx="7589">
                  <c:v>0.19877999999999993</c:v>
                </c:pt>
                <c:pt idx="7590">
                  <c:v>0.19890549999999999</c:v>
                </c:pt>
                <c:pt idx="7591">
                  <c:v>0.19904599999999995</c:v>
                </c:pt>
                <c:pt idx="7592">
                  <c:v>0.19917199999999999</c:v>
                </c:pt>
                <c:pt idx="7593">
                  <c:v>0.19929049999999995</c:v>
                </c:pt>
                <c:pt idx="7594">
                  <c:v>0.19940649999999999</c:v>
                </c:pt>
                <c:pt idx="7595">
                  <c:v>0.19951999999999998</c:v>
                </c:pt>
                <c:pt idx="7596">
                  <c:v>0.19963699999999998</c:v>
                </c:pt>
                <c:pt idx="7597">
                  <c:v>0.19975049999999997</c:v>
                </c:pt>
                <c:pt idx="7598">
                  <c:v>0.19986099999999996</c:v>
                </c:pt>
                <c:pt idx="7599">
                  <c:v>0.199989</c:v>
                </c:pt>
                <c:pt idx="7600">
                  <c:v>0.200102</c:v>
                </c:pt>
                <c:pt idx="7601">
                  <c:v>0.20022700000000002</c:v>
                </c:pt>
                <c:pt idx="7602">
                  <c:v>0.200347</c:v>
                </c:pt>
                <c:pt idx="7603">
                  <c:v>0.20047300000000004</c:v>
                </c:pt>
                <c:pt idx="7604">
                  <c:v>0.20059650000000004</c:v>
                </c:pt>
                <c:pt idx="7605">
                  <c:v>0.20070650000000007</c:v>
                </c:pt>
                <c:pt idx="7606">
                  <c:v>0.20082950000000008</c:v>
                </c:pt>
                <c:pt idx="7607">
                  <c:v>0.20094900000000007</c:v>
                </c:pt>
                <c:pt idx="7608">
                  <c:v>0.20107900000000004</c:v>
                </c:pt>
                <c:pt idx="7609">
                  <c:v>0.20119300000000009</c:v>
                </c:pt>
                <c:pt idx="7610">
                  <c:v>0.20130800000000007</c:v>
                </c:pt>
                <c:pt idx="7611">
                  <c:v>0.20141350000000002</c:v>
                </c:pt>
                <c:pt idx="7612">
                  <c:v>0.20152050000000007</c:v>
                </c:pt>
                <c:pt idx="7613">
                  <c:v>0.20162800000000008</c:v>
                </c:pt>
                <c:pt idx="7614">
                  <c:v>0.20174300000000009</c:v>
                </c:pt>
                <c:pt idx="7615">
                  <c:v>0.20183000000000006</c:v>
                </c:pt>
                <c:pt idx="7616">
                  <c:v>0.20194250000000011</c:v>
                </c:pt>
                <c:pt idx="7617">
                  <c:v>0.2020290000000001</c:v>
                </c:pt>
                <c:pt idx="7618">
                  <c:v>0.20212300000000011</c:v>
                </c:pt>
                <c:pt idx="7619">
                  <c:v>0.20221950000000011</c:v>
                </c:pt>
                <c:pt idx="7620">
                  <c:v>0.20231650000000009</c:v>
                </c:pt>
                <c:pt idx="7621">
                  <c:v>0.20240700000000011</c:v>
                </c:pt>
                <c:pt idx="7622">
                  <c:v>0.20250300000000007</c:v>
                </c:pt>
                <c:pt idx="7623">
                  <c:v>0.20258550000000006</c:v>
                </c:pt>
                <c:pt idx="7624">
                  <c:v>0.20268050000000007</c:v>
                </c:pt>
                <c:pt idx="7625">
                  <c:v>0.20277700000000007</c:v>
                </c:pt>
                <c:pt idx="7626">
                  <c:v>0.20286850000000001</c:v>
                </c:pt>
                <c:pt idx="7627">
                  <c:v>0.20296200000000003</c:v>
                </c:pt>
                <c:pt idx="7628">
                  <c:v>0.20303750000000001</c:v>
                </c:pt>
                <c:pt idx="7629">
                  <c:v>0.20309900000000003</c:v>
                </c:pt>
                <c:pt idx="7630">
                  <c:v>0.20318800000000001</c:v>
                </c:pt>
                <c:pt idx="7631">
                  <c:v>0.20326849999999999</c:v>
                </c:pt>
                <c:pt idx="7632">
                  <c:v>0.20342649999999998</c:v>
                </c:pt>
                <c:pt idx="7633">
                  <c:v>0.20349599999999998</c:v>
                </c:pt>
                <c:pt idx="7634">
                  <c:v>0.20356649999999998</c:v>
                </c:pt>
                <c:pt idx="7635">
                  <c:v>0.20363199999999992</c:v>
                </c:pt>
                <c:pt idx="7636">
                  <c:v>0.20369999999999994</c:v>
                </c:pt>
                <c:pt idx="7637">
                  <c:v>0.20376199999999986</c:v>
                </c:pt>
                <c:pt idx="7638">
                  <c:v>0.20382049999999988</c:v>
                </c:pt>
                <c:pt idx="7639">
                  <c:v>0.20388549999999991</c:v>
                </c:pt>
                <c:pt idx="7640">
                  <c:v>0.2039449999999999</c:v>
                </c:pt>
                <c:pt idx="7641">
                  <c:v>0.20400199999999991</c:v>
                </c:pt>
                <c:pt idx="7642">
                  <c:v>0.20406249999999992</c:v>
                </c:pt>
                <c:pt idx="7643">
                  <c:v>0.20411399999999993</c:v>
                </c:pt>
                <c:pt idx="7644">
                  <c:v>0.20416799999999996</c:v>
                </c:pt>
                <c:pt idx="7645">
                  <c:v>0.20422649999999995</c:v>
                </c:pt>
                <c:pt idx="7646">
                  <c:v>0.20427999999999993</c:v>
                </c:pt>
                <c:pt idx="7647">
                  <c:v>0.20433649999999989</c:v>
                </c:pt>
                <c:pt idx="7648">
                  <c:v>0.20439899999999991</c:v>
                </c:pt>
                <c:pt idx="7649">
                  <c:v>0.20445399999999989</c:v>
                </c:pt>
                <c:pt idx="7650">
                  <c:v>0.20450999999999986</c:v>
                </c:pt>
                <c:pt idx="7651">
                  <c:v>0.2045559999999999</c:v>
                </c:pt>
                <c:pt idx="7652">
                  <c:v>0.20460349999999991</c:v>
                </c:pt>
                <c:pt idx="7653">
                  <c:v>0.20464749999999995</c:v>
                </c:pt>
                <c:pt idx="7654">
                  <c:v>0.20469499999999993</c:v>
                </c:pt>
                <c:pt idx="7655">
                  <c:v>0.20475749999999998</c:v>
                </c:pt>
                <c:pt idx="7656">
                  <c:v>0.20480149999999994</c:v>
                </c:pt>
                <c:pt idx="7657">
                  <c:v>0.20484299999999994</c:v>
                </c:pt>
                <c:pt idx="7658">
                  <c:v>0.20487949999999991</c:v>
                </c:pt>
                <c:pt idx="7659">
                  <c:v>0.20491199999999987</c:v>
                </c:pt>
                <c:pt idx="7660">
                  <c:v>0.20496649999999988</c:v>
                </c:pt>
                <c:pt idx="7661">
                  <c:v>0.20500399999999988</c:v>
                </c:pt>
                <c:pt idx="7662">
                  <c:v>0.20503499999999991</c:v>
                </c:pt>
                <c:pt idx="7663">
                  <c:v>0.2050694999999999</c:v>
                </c:pt>
                <c:pt idx="7664">
                  <c:v>0.2050954999999999</c:v>
                </c:pt>
                <c:pt idx="7665">
                  <c:v>0.20512499999999989</c:v>
                </c:pt>
                <c:pt idx="7666">
                  <c:v>0.20516449999999989</c:v>
                </c:pt>
                <c:pt idx="7667">
                  <c:v>0.20519549999999989</c:v>
                </c:pt>
                <c:pt idx="7668">
                  <c:v>0.20521949999999986</c:v>
                </c:pt>
                <c:pt idx="7669">
                  <c:v>0.20524999999999988</c:v>
                </c:pt>
                <c:pt idx="7670">
                  <c:v>0.20527899999999988</c:v>
                </c:pt>
                <c:pt idx="7671">
                  <c:v>0.20530849999999989</c:v>
                </c:pt>
                <c:pt idx="7672">
                  <c:v>0.20533899999999988</c:v>
                </c:pt>
                <c:pt idx="7673">
                  <c:v>0.20536599999999988</c:v>
                </c:pt>
                <c:pt idx="7674">
                  <c:v>0.20539099999999991</c:v>
                </c:pt>
                <c:pt idx="7675">
                  <c:v>0.20548099999999989</c:v>
                </c:pt>
                <c:pt idx="7676">
                  <c:v>0.20550549999999995</c:v>
                </c:pt>
                <c:pt idx="7677">
                  <c:v>0.20551749999999991</c:v>
                </c:pt>
                <c:pt idx="7678">
                  <c:v>0.20553149999999992</c:v>
                </c:pt>
                <c:pt idx="7679">
                  <c:v>0.20553199999999991</c:v>
                </c:pt>
                <c:pt idx="7680">
                  <c:v>0.20554299999999992</c:v>
                </c:pt>
                <c:pt idx="7681">
                  <c:v>0.20555599999999991</c:v>
                </c:pt>
                <c:pt idx="7682">
                  <c:v>0.20556499999999991</c:v>
                </c:pt>
                <c:pt idx="7683">
                  <c:v>0.20557799999999993</c:v>
                </c:pt>
                <c:pt idx="7684">
                  <c:v>0.20558649999999992</c:v>
                </c:pt>
                <c:pt idx="7685">
                  <c:v>0.20559499999999989</c:v>
                </c:pt>
                <c:pt idx="7686">
                  <c:v>0.20560199999999992</c:v>
                </c:pt>
                <c:pt idx="7687">
                  <c:v>0.20559199999999994</c:v>
                </c:pt>
                <c:pt idx="7688">
                  <c:v>0.20559749999999993</c:v>
                </c:pt>
                <c:pt idx="7689">
                  <c:v>0.20559549999999993</c:v>
                </c:pt>
                <c:pt idx="7690">
                  <c:v>0.20558949999999993</c:v>
                </c:pt>
                <c:pt idx="7691">
                  <c:v>0.20558599999999991</c:v>
                </c:pt>
                <c:pt idx="7692">
                  <c:v>0.20557549999999991</c:v>
                </c:pt>
                <c:pt idx="7693">
                  <c:v>0.20556299999999988</c:v>
                </c:pt>
                <c:pt idx="7694">
                  <c:v>0.2055479999999999</c:v>
                </c:pt>
                <c:pt idx="7695">
                  <c:v>0.20552299999999993</c:v>
                </c:pt>
                <c:pt idx="7696">
                  <c:v>0.20550799999999989</c:v>
                </c:pt>
                <c:pt idx="7697">
                  <c:v>0.20550549999999987</c:v>
                </c:pt>
                <c:pt idx="7698">
                  <c:v>0.20549999999999982</c:v>
                </c:pt>
                <c:pt idx="7699">
                  <c:v>0.20548399999999986</c:v>
                </c:pt>
                <c:pt idx="7700">
                  <c:v>0.20546949999999986</c:v>
                </c:pt>
                <c:pt idx="7701">
                  <c:v>0.20545399999999986</c:v>
                </c:pt>
                <c:pt idx="7702">
                  <c:v>0.20543449999999988</c:v>
                </c:pt>
                <c:pt idx="7703">
                  <c:v>0.20541549999999986</c:v>
                </c:pt>
                <c:pt idx="7704">
                  <c:v>0.2053994999999999</c:v>
                </c:pt>
                <c:pt idx="7705">
                  <c:v>0.20537849999999991</c:v>
                </c:pt>
                <c:pt idx="7706">
                  <c:v>0.20536699999999997</c:v>
                </c:pt>
                <c:pt idx="7707">
                  <c:v>0.20534499999999994</c:v>
                </c:pt>
                <c:pt idx="7708">
                  <c:v>0.20533749999999995</c:v>
                </c:pt>
                <c:pt idx="7709">
                  <c:v>0.20531349999999995</c:v>
                </c:pt>
                <c:pt idx="7710">
                  <c:v>0.20529099999999997</c:v>
                </c:pt>
                <c:pt idx="7711">
                  <c:v>0.20525549999999995</c:v>
                </c:pt>
                <c:pt idx="7712">
                  <c:v>0.20523899999999995</c:v>
                </c:pt>
                <c:pt idx="7713">
                  <c:v>0.20521299999999992</c:v>
                </c:pt>
                <c:pt idx="7714">
                  <c:v>0.20518299999999992</c:v>
                </c:pt>
                <c:pt idx="7715">
                  <c:v>0.20515849999999994</c:v>
                </c:pt>
                <c:pt idx="7716">
                  <c:v>0.2051339999999999</c:v>
                </c:pt>
                <c:pt idx="7717">
                  <c:v>0.20510399999999993</c:v>
                </c:pt>
                <c:pt idx="7718">
                  <c:v>0.20507299999999995</c:v>
                </c:pt>
                <c:pt idx="7719">
                  <c:v>0.20504399999999992</c:v>
                </c:pt>
                <c:pt idx="7720">
                  <c:v>0.20501199999999994</c:v>
                </c:pt>
                <c:pt idx="7721">
                  <c:v>0.20497549999999989</c:v>
                </c:pt>
                <c:pt idx="7722">
                  <c:v>0.20493749999999991</c:v>
                </c:pt>
                <c:pt idx="7723">
                  <c:v>0.20484349999999987</c:v>
                </c:pt>
                <c:pt idx="7724">
                  <c:v>0.20480649999999989</c:v>
                </c:pt>
                <c:pt idx="7725">
                  <c:v>0.20477799999999988</c:v>
                </c:pt>
                <c:pt idx="7726">
                  <c:v>0.20473499999999986</c:v>
                </c:pt>
                <c:pt idx="7727">
                  <c:v>0.20469199999999987</c:v>
                </c:pt>
                <c:pt idx="7728">
                  <c:v>0.20465599999999984</c:v>
                </c:pt>
                <c:pt idx="7729">
                  <c:v>0.20461999999999983</c:v>
                </c:pt>
                <c:pt idx="7730">
                  <c:v>0.20458549999999981</c:v>
                </c:pt>
                <c:pt idx="7731">
                  <c:v>0.20454099999999983</c:v>
                </c:pt>
                <c:pt idx="7732">
                  <c:v>0.2045069999999998</c:v>
                </c:pt>
                <c:pt idx="7733">
                  <c:v>0.20447249999999978</c:v>
                </c:pt>
                <c:pt idx="7734">
                  <c:v>0.20443099999999984</c:v>
                </c:pt>
                <c:pt idx="7735">
                  <c:v>0.20440099999999983</c:v>
                </c:pt>
                <c:pt idx="7736">
                  <c:v>0.20436049999999983</c:v>
                </c:pt>
                <c:pt idx="7737">
                  <c:v>0.20430799999999982</c:v>
                </c:pt>
                <c:pt idx="7738">
                  <c:v>0.20426349999999985</c:v>
                </c:pt>
                <c:pt idx="7739">
                  <c:v>0.20421699999999984</c:v>
                </c:pt>
                <c:pt idx="7740">
                  <c:v>0.20418899999999984</c:v>
                </c:pt>
                <c:pt idx="7741">
                  <c:v>0.2041509999999998</c:v>
                </c:pt>
                <c:pt idx="7742">
                  <c:v>0.20411699999999983</c:v>
                </c:pt>
                <c:pt idx="7743">
                  <c:v>0.20408599999999985</c:v>
                </c:pt>
                <c:pt idx="7744">
                  <c:v>0.20404949999999986</c:v>
                </c:pt>
                <c:pt idx="7745">
                  <c:v>0.20400999999999986</c:v>
                </c:pt>
                <c:pt idx="7746">
                  <c:v>0.20396799999999984</c:v>
                </c:pt>
                <c:pt idx="7747">
                  <c:v>0.20392149999999987</c:v>
                </c:pt>
                <c:pt idx="7748">
                  <c:v>0.20387349999999987</c:v>
                </c:pt>
                <c:pt idx="7749">
                  <c:v>0.20383149999999983</c:v>
                </c:pt>
                <c:pt idx="7750">
                  <c:v>0.20376249999999985</c:v>
                </c:pt>
                <c:pt idx="7751">
                  <c:v>0.20371099999999986</c:v>
                </c:pt>
                <c:pt idx="7752">
                  <c:v>0.20366399999999987</c:v>
                </c:pt>
                <c:pt idx="7753">
                  <c:v>0.2036079999999999</c:v>
                </c:pt>
                <c:pt idx="7754">
                  <c:v>0.20355549999999994</c:v>
                </c:pt>
                <c:pt idx="7755">
                  <c:v>0.20352599999999996</c:v>
                </c:pt>
                <c:pt idx="7756">
                  <c:v>0.20345799999999997</c:v>
                </c:pt>
                <c:pt idx="7757">
                  <c:v>0.203404</c:v>
                </c:pt>
                <c:pt idx="7758">
                  <c:v>0.20334550000000001</c:v>
                </c:pt>
                <c:pt idx="7759">
                  <c:v>0.20328899999999997</c:v>
                </c:pt>
                <c:pt idx="7760">
                  <c:v>0.20323699999999995</c:v>
                </c:pt>
                <c:pt idx="7761">
                  <c:v>0.20317699999999994</c:v>
                </c:pt>
                <c:pt idx="7762">
                  <c:v>0.20311749999999992</c:v>
                </c:pt>
                <c:pt idx="7763">
                  <c:v>0.20304949999999994</c:v>
                </c:pt>
                <c:pt idx="7764">
                  <c:v>0.20299049999999996</c:v>
                </c:pt>
                <c:pt idx="7765">
                  <c:v>0.20293049999999993</c:v>
                </c:pt>
                <c:pt idx="7766">
                  <c:v>0.20286949999999992</c:v>
                </c:pt>
                <c:pt idx="7767">
                  <c:v>0.20281299999999994</c:v>
                </c:pt>
                <c:pt idx="7768">
                  <c:v>0.20274749999999994</c:v>
                </c:pt>
                <c:pt idx="7769">
                  <c:v>0.202683</c:v>
                </c:pt>
                <c:pt idx="7770">
                  <c:v>0.20261600000000002</c:v>
                </c:pt>
                <c:pt idx="7771">
                  <c:v>0.20255199999999998</c:v>
                </c:pt>
                <c:pt idx="7772">
                  <c:v>0.20248999999999998</c:v>
                </c:pt>
                <c:pt idx="7773">
                  <c:v>0.20242999999999994</c:v>
                </c:pt>
                <c:pt idx="7774">
                  <c:v>0.20236649999999998</c:v>
                </c:pt>
                <c:pt idx="7775">
                  <c:v>0.202321</c:v>
                </c:pt>
                <c:pt idx="7776">
                  <c:v>0.20224949999999997</c:v>
                </c:pt>
                <c:pt idx="7777">
                  <c:v>0.20218449999999996</c:v>
                </c:pt>
                <c:pt idx="7778">
                  <c:v>0.20212149999999998</c:v>
                </c:pt>
                <c:pt idx="7779">
                  <c:v>0.20205749999999992</c:v>
                </c:pt>
                <c:pt idx="7780">
                  <c:v>0.20198949999999993</c:v>
                </c:pt>
                <c:pt idx="7781">
                  <c:v>0.20191699999999999</c:v>
                </c:pt>
                <c:pt idx="7782">
                  <c:v>0.20185050000000002</c:v>
                </c:pt>
                <c:pt idx="7783">
                  <c:v>0.20173300000000002</c:v>
                </c:pt>
                <c:pt idx="7784">
                  <c:v>0.20166750000000003</c:v>
                </c:pt>
                <c:pt idx="7785">
                  <c:v>0.20160400000000003</c:v>
                </c:pt>
                <c:pt idx="7786">
                  <c:v>0.20153900000000002</c:v>
                </c:pt>
                <c:pt idx="7787">
                  <c:v>0.20147250000000003</c:v>
                </c:pt>
                <c:pt idx="7788">
                  <c:v>0.20140650000000004</c:v>
                </c:pt>
                <c:pt idx="7789">
                  <c:v>0.20133700000000004</c:v>
                </c:pt>
                <c:pt idx="7790">
                  <c:v>0.20126650000000004</c:v>
                </c:pt>
                <c:pt idx="7791">
                  <c:v>0.20118350000000007</c:v>
                </c:pt>
                <c:pt idx="7792">
                  <c:v>0.2011065000000001</c:v>
                </c:pt>
                <c:pt idx="7793">
                  <c:v>0.20103650000000009</c:v>
                </c:pt>
                <c:pt idx="7794">
                  <c:v>0.20096550000000005</c:v>
                </c:pt>
                <c:pt idx="7795">
                  <c:v>0.20090550000000004</c:v>
                </c:pt>
                <c:pt idx="7796">
                  <c:v>0.20083150000000011</c:v>
                </c:pt>
                <c:pt idx="7797">
                  <c:v>0.20075750000000003</c:v>
                </c:pt>
                <c:pt idx="7798">
                  <c:v>0.20067800000000005</c:v>
                </c:pt>
                <c:pt idx="7799">
                  <c:v>0.20056400000000005</c:v>
                </c:pt>
                <c:pt idx="7800">
                  <c:v>0.20048750000000004</c:v>
                </c:pt>
                <c:pt idx="7801">
                  <c:v>0.20040950000000005</c:v>
                </c:pt>
                <c:pt idx="7802">
                  <c:v>0.20033000000000009</c:v>
                </c:pt>
                <c:pt idx="7803">
                  <c:v>0.20024900000000009</c:v>
                </c:pt>
                <c:pt idx="7804">
                  <c:v>0.20015850000000016</c:v>
                </c:pt>
                <c:pt idx="7805">
                  <c:v>0.20007050000000015</c:v>
                </c:pt>
                <c:pt idx="7806">
                  <c:v>0.19997950000000009</c:v>
                </c:pt>
                <c:pt idx="7807">
                  <c:v>0.19989150000000014</c:v>
                </c:pt>
                <c:pt idx="7808">
                  <c:v>0.19980350000000013</c:v>
                </c:pt>
                <c:pt idx="7809">
                  <c:v>0.19971250000000013</c:v>
                </c:pt>
                <c:pt idx="7810">
                  <c:v>0.19962200000000013</c:v>
                </c:pt>
                <c:pt idx="7811">
                  <c:v>0.19953500000000013</c:v>
                </c:pt>
                <c:pt idx="7812">
                  <c:v>0.19945100000000016</c:v>
                </c:pt>
                <c:pt idx="7813">
                  <c:v>0.19936900000000018</c:v>
                </c:pt>
                <c:pt idx="7814">
                  <c:v>0.19927750000000016</c:v>
                </c:pt>
                <c:pt idx="7815">
                  <c:v>0.19919600000000021</c:v>
                </c:pt>
                <c:pt idx="7816">
                  <c:v>0.19911350000000019</c:v>
                </c:pt>
                <c:pt idx="7817">
                  <c:v>0.19904600000000017</c:v>
                </c:pt>
                <c:pt idx="7818">
                  <c:v>0.19897600000000018</c:v>
                </c:pt>
                <c:pt idx="7819">
                  <c:v>0.19890400000000022</c:v>
                </c:pt>
                <c:pt idx="7820">
                  <c:v>0.19883050000000016</c:v>
                </c:pt>
                <c:pt idx="7821">
                  <c:v>0.1987555000000002</c:v>
                </c:pt>
                <c:pt idx="7822">
                  <c:v>0.19867900000000019</c:v>
                </c:pt>
                <c:pt idx="7823">
                  <c:v>0.19860850000000016</c:v>
                </c:pt>
                <c:pt idx="7824">
                  <c:v>0.19853800000000019</c:v>
                </c:pt>
                <c:pt idx="7825">
                  <c:v>0.19846350000000024</c:v>
                </c:pt>
                <c:pt idx="7826">
                  <c:v>0.1983880000000002</c:v>
                </c:pt>
                <c:pt idx="7827">
                  <c:v>0.19830400000000017</c:v>
                </c:pt>
                <c:pt idx="7828">
                  <c:v>0.19824650000000024</c:v>
                </c:pt>
                <c:pt idx="7829">
                  <c:v>0.19818050000000018</c:v>
                </c:pt>
                <c:pt idx="7830">
                  <c:v>0.19810850000000016</c:v>
                </c:pt>
                <c:pt idx="7831">
                  <c:v>0.19803200000000007</c:v>
                </c:pt>
                <c:pt idx="7832">
                  <c:v>0.19788250000000007</c:v>
                </c:pt>
                <c:pt idx="7833">
                  <c:v>0.19781950000000006</c:v>
                </c:pt>
                <c:pt idx="7834">
                  <c:v>0.19775750000000009</c:v>
                </c:pt>
                <c:pt idx="7835">
                  <c:v>0.19769700000000007</c:v>
                </c:pt>
                <c:pt idx="7836">
                  <c:v>0.1976365000000001</c:v>
                </c:pt>
                <c:pt idx="7837">
                  <c:v>0.19758300000000009</c:v>
                </c:pt>
                <c:pt idx="7838">
                  <c:v>0.19752500000000009</c:v>
                </c:pt>
                <c:pt idx="7839">
                  <c:v>0.1974675000000001</c:v>
                </c:pt>
                <c:pt idx="7840">
                  <c:v>0.19740700000000011</c:v>
                </c:pt>
                <c:pt idx="7841">
                  <c:v>0.19734900000000011</c:v>
                </c:pt>
                <c:pt idx="7842">
                  <c:v>0.19728450000000014</c:v>
                </c:pt>
                <c:pt idx="7843">
                  <c:v>0.19722950000000011</c:v>
                </c:pt>
                <c:pt idx="7844">
                  <c:v>0.19716300000000012</c:v>
                </c:pt>
                <c:pt idx="7845">
                  <c:v>0.19709800000000011</c:v>
                </c:pt>
                <c:pt idx="7846">
                  <c:v>0.19703700000000013</c:v>
                </c:pt>
                <c:pt idx="7847">
                  <c:v>0.19698800000000008</c:v>
                </c:pt>
                <c:pt idx="7848">
                  <c:v>0.19692650000000014</c:v>
                </c:pt>
                <c:pt idx="7849">
                  <c:v>0.1968650000000001</c:v>
                </c:pt>
                <c:pt idx="7850">
                  <c:v>0.1967975000000001</c:v>
                </c:pt>
                <c:pt idx="7851">
                  <c:v>0.19673599999999999</c:v>
                </c:pt>
                <c:pt idx="7852">
                  <c:v>0.19667700000000005</c:v>
                </c:pt>
                <c:pt idx="7853">
                  <c:v>0.19662100000000002</c:v>
                </c:pt>
                <c:pt idx="7854">
                  <c:v>0.1965645</c:v>
                </c:pt>
                <c:pt idx="7855">
                  <c:v>0.19649050000000001</c:v>
                </c:pt>
                <c:pt idx="7856">
                  <c:v>0.19642950000000006</c:v>
                </c:pt>
                <c:pt idx="7857">
                  <c:v>0.19637150000000006</c:v>
                </c:pt>
                <c:pt idx="7858">
                  <c:v>0.19631350000000006</c:v>
                </c:pt>
                <c:pt idx="7859">
                  <c:v>0.19626950000000007</c:v>
                </c:pt>
                <c:pt idx="7860">
                  <c:v>0.19619750000000008</c:v>
                </c:pt>
                <c:pt idx="7861">
                  <c:v>0.1961430000000001</c:v>
                </c:pt>
                <c:pt idx="7862">
                  <c:v>0.1960890000000001</c:v>
                </c:pt>
                <c:pt idx="7863">
                  <c:v>0.19604400000000002</c:v>
                </c:pt>
                <c:pt idx="7864">
                  <c:v>0.19599150000000001</c:v>
                </c:pt>
                <c:pt idx="7865">
                  <c:v>0.19592750000000003</c:v>
                </c:pt>
                <c:pt idx="7866">
                  <c:v>0.19587000000000004</c:v>
                </c:pt>
                <c:pt idx="7867">
                  <c:v>0.19581200000000001</c:v>
                </c:pt>
                <c:pt idx="7868">
                  <c:v>0.19576049999999998</c:v>
                </c:pt>
                <c:pt idx="7869">
                  <c:v>0.1957025</c:v>
                </c:pt>
                <c:pt idx="7870">
                  <c:v>0.19564200000000007</c:v>
                </c:pt>
                <c:pt idx="7871">
                  <c:v>0.19559050000000003</c:v>
                </c:pt>
                <c:pt idx="7872">
                  <c:v>0.19553000000000009</c:v>
                </c:pt>
                <c:pt idx="7873">
                  <c:v>0.19547500000000007</c:v>
                </c:pt>
                <c:pt idx="7874">
                  <c:v>0.19542000000000009</c:v>
                </c:pt>
                <c:pt idx="7875">
                  <c:v>0.19536799999999999</c:v>
                </c:pt>
                <c:pt idx="7876">
                  <c:v>0.1953115</c:v>
                </c:pt>
                <c:pt idx="7877">
                  <c:v>0.19526400000000002</c:v>
                </c:pt>
                <c:pt idx="7878">
                  <c:v>0.19521150000000001</c:v>
                </c:pt>
                <c:pt idx="7879">
                  <c:v>0.19517199999999996</c:v>
                </c:pt>
                <c:pt idx="7880">
                  <c:v>0.19511999999999996</c:v>
                </c:pt>
                <c:pt idx="7881">
                  <c:v>0.19508749999999997</c:v>
                </c:pt>
                <c:pt idx="7882">
                  <c:v>0.19503999999999991</c:v>
                </c:pt>
                <c:pt idx="7883">
                  <c:v>0.19498899999999997</c:v>
                </c:pt>
                <c:pt idx="7884">
                  <c:v>0.19494549999999988</c:v>
                </c:pt>
                <c:pt idx="7885">
                  <c:v>0.19490199999999994</c:v>
                </c:pt>
                <c:pt idx="7886">
                  <c:v>0.19486149999999994</c:v>
                </c:pt>
                <c:pt idx="7887">
                  <c:v>0.19481899999999996</c:v>
                </c:pt>
                <c:pt idx="7888">
                  <c:v>0.19477999999999998</c:v>
                </c:pt>
                <c:pt idx="7889">
                  <c:v>0.19474349999999999</c:v>
                </c:pt>
                <c:pt idx="7890">
                  <c:v>0.1947055</c:v>
                </c:pt>
                <c:pt idx="7891">
                  <c:v>0.19466849999999997</c:v>
                </c:pt>
                <c:pt idx="7892">
                  <c:v>0.1946344999999999</c:v>
                </c:pt>
                <c:pt idx="7893">
                  <c:v>0.19459749999999995</c:v>
                </c:pt>
                <c:pt idx="7894">
                  <c:v>0.19455949999999994</c:v>
                </c:pt>
                <c:pt idx="7895">
                  <c:v>0.19453549999999992</c:v>
                </c:pt>
                <c:pt idx="7896">
                  <c:v>0.19449949999999991</c:v>
                </c:pt>
                <c:pt idx="7897">
                  <c:v>0.19445849999999992</c:v>
                </c:pt>
                <c:pt idx="7898">
                  <c:v>0.1944179999999999</c:v>
                </c:pt>
                <c:pt idx="7899">
                  <c:v>0.19437549999999992</c:v>
                </c:pt>
                <c:pt idx="7900">
                  <c:v>0.19434149999999992</c:v>
                </c:pt>
                <c:pt idx="7901">
                  <c:v>0.1943079999999999</c:v>
                </c:pt>
                <c:pt idx="7902">
                  <c:v>0.19427649999999988</c:v>
                </c:pt>
                <c:pt idx="7903">
                  <c:v>0.19424499999999992</c:v>
                </c:pt>
                <c:pt idx="7904">
                  <c:v>0.1942094999999999</c:v>
                </c:pt>
                <c:pt idx="7905">
                  <c:v>0.19417249999999989</c:v>
                </c:pt>
                <c:pt idx="7906">
                  <c:v>0.19413149999999987</c:v>
                </c:pt>
                <c:pt idx="7907">
                  <c:v>0.19410099999999983</c:v>
                </c:pt>
                <c:pt idx="7908">
                  <c:v>0.19407249999999984</c:v>
                </c:pt>
                <c:pt idx="7909">
                  <c:v>0.19404199999999983</c:v>
                </c:pt>
                <c:pt idx="7910">
                  <c:v>0.19401399999999988</c:v>
                </c:pt>
                <c:pt idx="7911">
                  <c:v>0.19398599999999988</c:v>
                </c:pt>
                <c:pt idx="7912">
                  <c:v>0.19395299999999993</c:v>
                </c:pt>
                <c:pt idx="7913">
                  <c:v>0.19392899999999993</c:v>
                </c:pt>
                <c:pt idx="7914">
                  <c:v>0.19390699999999991</c:v>
                </c:pt>
                <c:pt idx="7915">
                  <c:v>0.19388349999999996</c:v>
                </c:pt>
                <c:pt idx="7916">
                  <c:v>0.19386349999999999</c:v>
                </c:pt>
                <c:pt idx="7917">
                  <c:v>0.19384399999999996</c:v>
                </c:pt>
                <c:pt idx="7918">
                  <c:v>0.19382700000000003</c:v>
                </c:pt>
                <c:pt idx="7919">
                  <c:v>0.19381199999999996</c:v>
                </c:pt>
                <c:pt idx="7920">
                  <c:v>0.19379699999999991</c:v>
                </c:pt>
                <c:pt idx="7921">
                  <c:v>0.1937819999999999</c:v>
                </c:pt>
                <c:pt idx="7922">
                  <c:v>0.19376999999999989</c:v>
                </c:pt>
                <c:pt idx="7923">
                  <c:v>0.19376249999999989</c:v>
                </c:pt>
                <c:pt idx="7924">
                  <c:v>0.19375199999999984</c:v>
                </c:pt>
                <c:pt idx="7925">
                  <c:v>0.19372749999999989</c:v>
                </c:pt>
                <c:pt idx="7926">
                  <c:v>0.19371799999999995</c:v>
                </c:pt>
                <c:pt idx="7927">
                  <c:v>0.19370399999999985</c:v>
                </c:pt>
                <c:pt idx="7928">
                  <c:v>0.19369099999999992</c:v>
                </c:pt>
                <c:pt idx="7929">
                  <c:v>0.19367449999999986</c:v>
                </c:pt>
                <c:pt idx="7930">
                  <c:v>0.19365549999999992</c:v>
                </c:pt>
                <c:pt idx="7931">
                  <c:v>0.19356599999999985</c:v>
                </c:pt>
                <c:pt idx="7932">
                  <c:v>0.19355399999999989</c:v>
                </c:pt>
                <c:pt idx="7933">
                  <c:v>0.19353949999999986</c:v>
                </c:pt>
                <c:pt idx="7934">
                  <c:v>0.19352799999999984</c:v>
                </c:pt>
                <c:pt idx="7935">
                  <c:v>0.19350499999999987</c:v>
                </c:pt>
                <c:pt idx="7936">
                  <c:v>0.19349349999999979</c:v>
                </c:pt>
                <c:pt idx="7937">
                  <c:v>0.19347549999999983</c:v>
                </c:pt>
                <c:pt idx="7938">
                  <c:v>0.19346399999999986</c:v>
                </c:pt>
                <c:pt idx="7939">
                  <c:v>0.19345449999999986</c:v>
                </c:pt>
                <c:pt idx="7940">
                  <c:v>0.19342699999999979</c:v>
                </c:pt>
                <c:pt idx="7941">
                  <c:v>0.1934049999999998</c:v>
                </c:pt>
                <c:pt idx="7942">
                  <c:v>0.19338149999999982</c:v>
                </c:pt>
                <c:pt idx="7943">
                  <c:v>0.19337149999999981</c:v>
                </c:pt>
                <c:pt idx="7944">
                  <c:v>0.19335499999999983</c:v>
                </c:pt>
                <c:pt idx="7945">
                  <c:v>0.19333749999999977</c:v>
                </c:pt>
                <c:pt idx="7946">
                  <c:v>0.1933209999999998</c:v>
                </c:pt>
                <c:pt idx="7947">
                  <c:v>0.19330999999999979</c:v>
                </c:pt>
                <c:pt idx="7948">
                  <c:v>0.19330099999999972</c:v>
                </c:pt>
                <c:pt idx="7949">
                  <c:v>0.19328949999999975</c:v>
                </c:pt>
                <c:pt idx="7950">
                  <c:v>0.19328399999999973</c:v>
                </c:pt>
                <c:pt idx="7951">
                  <c:v>0.19327949999999977</c:v>
                </c:pt>
                <c:pt idx="7952">
                  <c:v>0.19326649999999979</c:v>
                </c:pt>
                <c:pt idx="7953">
                  <c:v>0.19325949999999981</c:v>
                </c:pt>
                <c:pt idx="7954">
                  <c:v>0.19324949999999982</c:v>
                </c:pt>
                <c:pt idx="7955">
                  <c:v>0.19321249999999984</c:v>
                </c:pt>
                <c:pt idx="7956">
                  <c:v>0.19321849999999985</c:v>
                </c:pt>
                <c:pt idx="7957">
                  <c:v>0.19321399999999983</c:v>
                </c:pt>
                <c:pt idx="7958">
                  <c:v>0.19321549999999985</c:v>
                </c:pt>
                <c:pt idx="7959">
                  <c:v>0.19321099999999983</c:v>
                </c:pt>
                <c:pt idx="7960">
                  <c:v>0.19321199999999983</c:v>
                </c:pt>
                <c:pt idx="7961">
                  <c:v>0.19321349999999984</c:v>
                </c:pt>
                <c:pt idx="7962">
                  <c:v>0.19321599999999986</c:v>
                </c:pt>
                <c:pt idx="7963">
                  <c:v>0.19324199999999986</c:v>
                </c:pt>
                <c:pt idx="7964">
                  <c:v>0.19323649999999987</c:v>
                </c:pt>
                <c:pt idx="7965">
                  <c:v>0.19323049999999989</c:v>
                </c:pt>
                <c:pt idx="7966">
                  <c:v>0.1932259999999999</c:v>
                </c:pt>
                <c:pt idx="7967">
                  <c:v>0.19321599999999994</c:v>
                </c:pt>
                <c:pt idx="7968">
                  <c:v>0.1932164999999999</c:v>
                </c:pt>
                <c:pt idx="7969">
                  <c:v>0.19321899999999989</c:v>
                </c:pt>
                <c:pt idx="7970">
                  <c:v>0.19322099999999992</c:v>
                </c:pt>
                <c:pt idx="7971">
                  <c:v>0.19322149999999993</c:v>
                </c:pt>
                <c:pt idx="7972">
                  <c:v>0.19322499999999995</c:v>
                </c:pt>
                <c:pt idx="7973">
                  <c:v>0.19322499999999995</c:v>
                </c:pt>
                <c:pt idx="7974">
                  <c:v>0.19322599999999995</c:v>
                </c:pt>
                <c:pt idx="7975">
                  <c:v>0.19322549999999997</c:v>
                </c:pt>
                <c:pt idx="7976">
                  <c:v>0.19323099999999996</c:v>
                </c:pt>
                <c:pt idx="7977">
                  <c:v>0.19322599999999995</c:v>
                </c:pt>
                <c:pt idx="7978">
                  <c:v>0.19322299999999998</c:v>
                </c:pt>
                <c:pt idx="7979">
                  <c:v>0.19321050000000001</c:v>
                </c:pt>
                <c:pt idx="7980">
                  <c:v>0.19321100000000005</c:v>
                </c:pt>
                <c:pt idx="7981">
                  <c:v>0.19321249999999998</c:v>
                </c:pt>
                <c:pt idx="7982">
                  <c:v>0.19321900000000003</c:v>
                </c:pt>
                <c:pt idx="7983">
                  <c:v>0.19322449999999999</c:v>
                </c:pt>
                <c:pt idx="7984">
                  <c:v>0.1932275</c:v>
                </c:pt>
                <c:pt idx="7985">
                  <c:v>0.19323100000000004</c:v>
                </c:pt>
                <c:pt idx="7986">
                  <c:v>0.19323599999999999</c:v>
                </c:pt>
                <c:pt idx="7987">
                  <c:v>0.19323899999999999</c:v>
                </c:pt>
                <c:pt idx="7988">
                  <c:v>0.19325500000000007</c:v>
                </c:pt>
                <c:pt idx="7989">
                  <c:v>0.19325550000000002</c:v>
                </c:pt>
                <c:pt idx="7990">
                  <c:v>0.19325750000000003</c:v>
                </c:pt>
                <c:pt idx="7991">
                  <c:v>0.19325800000000001</c:v>
                </c:pt>
                <c:pt idx="7992">
                  <c:v>0.19326450000000001</c:v>
                </c:pt>
                <c:pt idx="7993">
                  <c:v>0.19327100000000003</c:v>
                </c:pt>
                <c:pt idx="7994">
                  <c:v>0.19327749999999999</c:v>
                </c:pt>
                <c:pt idx="7995">
                  <c:v>0.19327399999999997</c:v>
                </c:pt>
                <c:pt idx="7996">
                  <c:v>0.1932835</c:v>
                </c:pt>
                <c:pt idx="7997">
                  <c:v>0.19329349999999995</c:v>
                </c:pt>
                <c:pt idx="7998">
                  <c:v>0.19330549999999996</c:v>
                </c:pt>
                <c:pt idx="7999">
                  <c:v>0.19334899999999991</c:v>
                </c:pt>
                <c:pt idx="8000">
                  <c:v>0.19335549999999987</c:v>
                </c:pt>
                <c:pt idx="8001">
                  <c:v>0.19335849999999991</c:v>
                </c:pt>
                <c:pt idx="8002">
                  <c:v>0.19336199999999992</c:v>
                </c:pt>
                <c:pt idx="8003">
                  <c:v>0.1933629999999999</c:v>
                </c:pt>
                <c:pt idx="8004">
                  <c:v>0.19337149999999995</c:v>
                </c:pt>
                <c:pt idx="8005">
                  <c:v>0.19337599999999994</c:v>
                </c:pt>
                <c:pt idx="8006">
                  <c:v>0.19338549999999993</c:v>
                </c:pt>
                <c:pt idx="8007">
                  <c:v>0.19339399999999998</c:v>
                </c:pt>
                <c:pt idx="8008">
                  <c:v>0.19340349999999998</c:v>
                </c:pt>
                <c:pt idx="8009">
                  <c:v>0.19341649999999999</c:v>
                </c:pt>
                <c:pt idx="8010">
                  <c:v>0.19342899999999999</c:v>
                </c:pt>
                <c:pt idx="8011">
                  <c:v>0.19344499999999998</c:v>
                </c:pt>
                <c:pt idx="8012">
                  <c:v>0.1934525</c:v>
                </c:pt>
                <c:pt idx="8013">
                  <c:v>0.19345749999999998</c:v>
                </c:pt>
                <c:pt idx="8014">
                  <c:v>0.193464</c:v>
                </c:pt>
                <c:pt idx="8015">
                  <c:v>0.19346550000000004</c:v>
                </c:pt>
                <c:pt idx="8016">
                  <c:v>0.19347700000000004</c:v>
                </c:pt>
                <c:pt idx="8017">
                  <c:v>0.19348750000000003</c:v>
                </c:pt>
                <c:pt idx="8018">
                  <c:v>0.193492</c:v>
                </c:pt>
                <c:pt idx="8019">
                  <c:v>0.19349899999999998</c:v>
                </c:pt>
                <c:pt idx="8020">
                  <c:v>0.19350450000000002</c:v>
                </c:pt>
                <c:pt idx="8021">
                  <c:v>0.19351500000000002</c:v>
                </c:pt>
                <c:pt idx="8022">
                  <c:v>0.193521</c:v>
                </c:pt>
                <c:pt idx="8023">
                  <c:v>0.19352000000000003</c:v>
                </c:pt>
                <c:pt idx="8024">
                  <c:v>0.19351500000000002</c:v>
                </c:pt>
                <c:pt idx="8025">
                  <c:v>0.19351200000000002</c:v>
                </c:pt>
                <c:pt idx="8026">
                  <c:v>0.19351150000000003</c:v>
                </c:pt>
                <c:pt idx="8027">
                  <c:v>0.19351950000000001</c:v>
                </c:pt>
                <c:pt idx="8028">
                  <c:v>0.19351750000000004</c:v>
                </c:pt>
                <c:pt idx="8029">
                  <c:v>0.19351450000000003</c:v>
                </c:pt>
                <c:pt idx="8030">
                  <c:v>0.19351400000000005</c:v>
                </c:pt>
                <c:pt idx="8031">
                  <c:v>0.19352300000000003</c:v>
                </c:pt>
                <c:pt idx="8032">
                  <c:v>0.19352600000000003</c:v>
                </c:pt>
                <c:pt idx="8033">
                  <c:v>0.19353300000000004</c:v>
                </c:pt>
                <c:pt idx="8034">
                  <c:v>0.19353650000000006</c:v>
                </c:pt>
                <c:pt idx="8035">
                  <c:v>0.19354150000000009</c:v>
                </c:pt>
                <c:pt idx="8036">
                  <c:v>0.19354550000000004</c:v>
                </c:pt>
                <c:pt idx="8037">
                  <c:v>0.19354600000000005</c:v>
                </c:pt>
                <c:pt idx="8038">
                  <c:v>0.19354750000000007</c:v>
                </c:pt>
                <c:pt idx="8039">
                  <c:v>0.19355300000000006</c:v>
                </c:pt>
                <c:pt idx="8040">
                  <c:v>0.19355650000000008</c:v>
                </c:pt>
                <c:pt idx="8041">
                  <c:v>0.19356050000000011</c:v>
                </c:pt>
                <c:pt idx="8042">
                  <c:v>0.19356350000000011</c:v>
                </c:pt>
                <c:pt idx="8043">
                  <c:v>0.19356650000000009</c:v>
                </c:pt>
                <c:pt idx="8044">
                  <c:v>0.1935765000000001</c:v>
                </c:pt>
                <c:pt idx="8045">
                  <c:v>0.19358300000000012</c:v>
                </c:pt>
                <c:pt idx="8046">
                  <c:v>0.19358850000000011</c:v>
                </c:pt>
                <c:pt idx="8047">
                  <c:v>0.19358000000000009</c:v>
                </c:pt>
                <c:pt idx="8048">
                  <c:v>0.19358750000000008</c:v>
                </c:pt>
                <c:pt idx="8049">
                  <c:v>0.1935920000000001</c:v>
                </c:pt>
                <c:pt idx="8050">
                  <c:v>0.19359850000000006</c:v>
                </c:pt>
                <c:pt idx="8051">
                  <c:v>0.19360200000000005</c:v>
                </c:pt>
                <c:pt idx="8052">
                  <c:v>0.19361000000000003</c:v>
                </c:pt>
                <c:pt idx="8053">
                  <c:v>0.19361950000000003</c:v>
                </c:pt>
                <c:pt idx="8054">
                  <c:v>0.19362850000000001</c:v>
                </c:pt>
                <c:pt idx="8055">
                  <c:v>0.19363649999999999</c:v>
                </c:pt>
                <c:pt idx="8056">
                  <c:v>0.19364900000000002</c:v>
                </c:pt>
                <c:pt idx="8057">
                  <c:v>0.19365950000000001</c:v>
                </c:pt>
                <c:pt idx="8058">
                  <c:v>0.1936715</c:v>
                </c:pt>
                <c:pt idx="8059">
                  <c:v>0.19366149999999999</c:v>
                </c:pt>
                <c:pt idx="8060">
                  <c:v>0.19367449999999997</c:v>
                </c:pt>
                <c:pt idx="8061">
                  <c:v>0.19368149999999995</c:v>
                </c:pt>
                <c:pt idx="8062">
                  <c:v>0.19368850000000001</c:v>
                </c:pt>
                <c:pt idx="8063">
                  <c:v>0.19369450000000005</c:v>
                </c:pt>
                <c:pt idx="8064">
                  <c:v>0.19370850000000001</c:v>
                </c:pt>
                <c:pt idx="8065">
                  <c:v>0.19372050000000002</c:v>
                </c:pt>
                <c:pt idx="8066">
                  <c:v>0.19372700000000001</c:v>
                </c:pt>
                <c:pt idx="8067">
                  <c:v>0.19373449999999998</c:v>
                </c:pt>
                <c:pt idx="8068">
                  <c:v>0.19374349999999996</c:v>
                </c:pt>
                <c:pt idx="8069">
                  <c:v>0.19375649999999997</c:v>
                </c:pt>
                <c:pt idx="8070">
                  <c:v>0.19376549999999998</c:v>
                </c:pt>
                <c:pt idx="8071">
                  <c:v>0.19376999999999994</c:v>
                </c:pt>
                <c:pt idx="8072">
                  <c:v>0.19378399999999998</c:v>
                </c:pt>
                <c:pt idx="8073">
                  <c:v>0.1937875</c:v>
                </c:pt>
                <c:pt idx="8074">
                  <c:v>0.19379299999999999</c:v>
                </c:pt>
                <c:pt idx="8075">
                  <c:v>0.19379700000000002</c:v>
                </c:pt>
                <c:pt idx="8076">
                  <c:v>0.19381250000000003</c:v>
                </c:pt>
                <c:pt idx="8077">
                  <c:v>0.19382250000000006</c:v>
                </c:pt>
                <c:pt idx="8078">
                  <c:v>0.19383550000000002</c:v>
                </c:pt>
                <c:pt idx="8079">
                  <c:v>0.19384750000000006</c:v>
                </c:pt>
                <c:pt idx="8080">
                  <c:v>0.19386250000000008</c:v>
                </c:pt>
                <c:pt idx="8081">
                  <c:v>0.1938575000000001</c:v>
                </c:pt>
                <c:pt idx="8082">
                  <c:v>0.19386650000000011</c:v>
                </c:pt>
                <c:pt idx="8083">
                  <c:v>0.19387450000000012</c:v>
                </c:pt>
                <c:pt idx="8084">
                  <c:v>0.19388150000000015</c:v>
                </c:pt>
                <c:pt idx="8085">
                  <c:v>0.19388350000000013</c:v>
                </c:pt>
                <c:pt idx="8086">
                  <c:v>0.19388600000000011</c:v>
                </c:pt>
                <c:pt idx="8087">
                  <c:v>0.19389350000000011</c:v>
                </c:pt>
                <c:pt idx="8088">
                  <c:v>0.1939020000000001</c:v>
                </c:pt>
                <c:pt idx="8089">
                  <c:v>0.19391000000000008</c:v>
                </c:pt>
                <c:pt idx="8090">
                  <c:v>0.19391450000000013</c:v>
                </c:pt>
                <c:pt idx="8091">
                  <c:v>0.19391750000000016</c:v>
                </c:pt>
                <c:pt idx="8092">
                  <c:v>0.19393150000000017</c:v>
                </c:pt>
                <c:pt idx="8093">
                  <c:v>0.19393250000000017</c:v>
                </c:pt>
                <c:pt idx="8094">
                  <c:v>0.19394950000000022</c:v>
                </c:pt>
                <c:pt idx="8095">
                  <c:v>0.19394450000000027</c:v>
                </c:pt>
                <c:pt idx="8096">
                  <c:v>0.19394950000000022</c:v>
                </c:pt>
                <c:pt idx="8097">
                  <c:v>0.19395250000000022</c:v>
                </c:pt>
                <c:pt idx="8098">
                  <c:v>0.19395700000000024</c:v>
                </c:pt>
                <c:pt idx="8099">
                  <c:v>0.19396750000000021</c:v>
                </c:pt>
                <c:pt idx="8100">
                  <c:v>0.19397500000000023</c:v>
                </c:pt>
                <c:pt idx="8101">
                  <c:v>0.19398050000000022</c:v>
                </c:pt>
                <c:pt idx="8102">
                  <c:v>0.19398550000000028</c:v>
                </c:pt>
                <c:pt idx="8103">
                  <c:v>0.1939910000000003</c:v>
                </c:pt>
                <c:pt idx="8104">
                  <c:v>0.19399850000000027</c:v>
                </c:pt>
                <c:pt idx="8105">
                  <c:v>0.19401250000000023</c:v>
                </c:pt>
                <c:pt idx="8106">
                  <c:v>0.19402050000000023</c:v>
                </c:pt>
                <c:pt idx="8107">
                  <c:v>0.19402400000000025</c:v>
                </c:pt>
                <c:pt idx="8108">
                  <c:v>0.19402850000000027</c:v>
                </c:pt>
                <c:pt idx="8109">
                  <c:v>0.19403150000000022</c:v>
                </c:pt>
                <c:pt idx="8110">
                  <c:v>0.19403300000000021</c:v>
                </c:pt>
                <c:pt idx="8111">
                  <c:v>0.19403500000000018</c:v>
                </c:pt>
                <c:pt idx="8112">
                  <c:v>0.19403550000000019</c:v>
                </c:pt>
                <c:pt idx="8113">
                  <c:v>0.19404100000000021</c:v>
                </c:pt>
                <c:pt idx="8114">
                  <c:v>0.1940405000000002</c:v>
                </c:pt>
                <c:pt idx="8115">
                  <c:v>0.19403850000000017</c:v>
                </c:pt>
                <c:pt idx="8116">
                  <c:v>0.19403200000000015</c:v>
                </c:pt>
                <c:pt idx="8117">
                  <c:v>0.19402900000000012</c:v>
                </c:pt>
                <c:pt idx="8118">
                  <c:v>0.19402500000000014</c:v>
                </c:pt>
                <c:pt idx="8119">
                  <c:v>0.19402200000000014</c:v>
                </c:pt>
                <c:pt idx="8120">
                  <c:v>0.19401500000000013</c:v>
                </c:pt>
                <c:pt idx="8121">
                  <c:v>0.19401000000000018</c:v>
                </c:pt>
                <c:pt idx="8122">
                  <c:v>0.19400450000000014</c:v>
                </c:pt>
                <c:pt idx="8123">
                  <c:v>0.19399700000000017</c:v>
                </c:pt>
                <c:pt idx="8124">
                  <c:v>0.19399150000000012</c:v>
                </c:pt>
                <c:pt idx="8125">
                  <c:v>0.19398600000000013</c:v>
                </c:pt>
                <c:pt idx="8126">
                  <c:v>0.1939800000000001</c:v>
                </c:pt>
                <c:pt idx="8127">
                  <c:v>0.19397800000000007</c:v>
                </c:pt>
                <c:pt idx="8128">
                  <c:v>0.19397000000000009</c:v>
                </c:pt>
                <c:pt idx="8129">
                  <c:v>0.19396500000000003</c:v>
                </c:pt>
                <c:pt idx="8130">
                  <c:v>0.19396099999999999</c:v>
                </c:pt>
                <c:pt idx="8131">
                  <c:v>0.19403100000000001</c:v>
                </c:pt>
                <c:pt idx="8132">
                  <c:v>0.194023</c:v>
                </c:pt>
                <c:pt idx="8133">
                  <c:v>0.19401900000000002</c:v>
                </c:pt>
                <c:pt idx="8134">
                  <c:v>0.19401450000000003</c:v>
                </c:pt>
                <c:pt idx="8135">
                  <c:v>0.19401100000000007</c:v>
                </c:pt>
                <c:pt idx="8136">
                  <c:v>0.19401300000000002</c:v>
                </c:pt>
                <c:pt idx="8137">
                  <c:v>0.194021</c:v>
                </c:pt>
                <c:pt idx="8138">
                  <c:v>0.19402249999999999</c:v>
                </c:pt>
                <c:pt idx="8139">
                  <c:v>0.194024</c:v>
                </c:pt>
                <c:pt idx="8140">
                  <c:v>0.1940315</c:v>
                </c:pt>
                <c:pt idx="8141">
                  <c:v>0.19403600000000001</c:v>
                </c:pt>
                <c:pt idx="8142">
                  <c:v>0.19404299999999999</c:v>
                </c:pt>
                <c:pt idx="8143">
                  <c:v>0.1940345</c:v>
                </c:pt>
                <c:pt idx="8144">
                  <c:v>0.19404249999999998</c:v>
                </c:pt>
                <c:pt idx="8145">
                  <c:v>0.194045</c:v>
                </c:pt>
                <c:pt idx="8146">
                  <c:v>0.19404849999999998</c:v>
                </c:pt>
                <c:pt idx="8147">
                  <c:v>0.19400399999999998</c:v>
                </c:pt>
                <c:pt idx="8148">
                  <c:v>0.19401299999999996</c:v>
                </c:pt>
                <c:pt idx="8149">
                  <c:v>0.19402149999999999</c:v>
                </c:pt>
                <c:pt idx="8150">
                  <c:v>0.19402399999999997</c:v>
                </c:pt>
                <c:pt idx="8151">
                  <c:v>0.19402849999999996</c:v>
                </c:pt>
                <c:pt idx="8152">
                  <c:v>0.19403099999999998</c:v>
                </c:pt>
                <c:pt idx="8153">
                  <c:v>0.19403749999999995</c:v>
                </c:pt>
                <c:pt idx="8154">
                  <c:v>0.19404499999999994</c:v>
                </c:pt>
                <c:pt idx="8155">
                  <c:v>0.19405199999999995</c:v>
                </c:pt>
                <c:pt idx="8156">
                  <c:v>0.19404399999999997</c:v>
                </c:pt>
                <c:pt idx="8157">
                  <c:v>0.19403799999999996</c:v>
                </c:pt>
                <c:pt idx="8158">
                  <c:v>0.19403049999999997</c:v>
                </c:pt>
                <c:pt idx="8159">
                  <c:v>0.19402349999999999</c:v>
                </c:pt>
                <c:pt idx="8160">
                  <c:v>0.19401649999999995</c:v>
                </c:pt>
                <c:pt idx="8161">
                  <c:v>0.19400949999999997</c:v>
                </c:pt>
                <c:pt idx="8162">
                  <c:v>0.19400199999999995</c:v>
                </c:pt>
                <c:pt idx="8163">
                  <c:v>0.19398549999999998</c:v>
                </c:pt>
                <c:pt idx="8164">
                  <c:v>0.19399099999999994</c:v>
                </c:pt>
                <c:pt idx="8165">
                  <c:v>0.19399749999999991</c:v>
                </c:pt>
                <c:pt idx="8166">
                  <c:v>0.19400249999999994</c:v>
                </c:pt>
                <c:pt idx="8167">
                  <c:v>0.19401549999999998</c:v>
                </c:pt>
                <c:pt idx="8168">
                  <c:v>0.19401849999999995</c:v>
                </c:pt>
                <c:pt idx="8169">
                  <c:v>0.19401299999999996</c:v>
                </c:pt>
                <c:pt idx="8170">
                  <c:v>0.19401399999999996</c:v>
                </c:pt>
                <c:pt idx="8171">
                  <c:v>0.19401849999999993</c:v>
                </c:pt>
                <c:pt idx="8172">
                  <c:v>0.19401299999999991</c:v>
                </c:pt>
                <c:pt idx="8173">
                  <c:v>0.1940144999999999</c:v>
                </c:pt>
                <c:pt idx="8174">
                  <c:v>0.19401749999999993</c:v>
                </c:pt>
                <c:pt idx="8175">
                  <c:v>0.19402099999999994</c:v>
                </c:pt>
                <c:pt idx="8176">
                  <c:v>0.19403099999999993</c:v>
                </c:pt>
                <c:pt idx="8177">
                  <c:v>0.19404149999999995</c:v>
                </c:pt>
                <c:pt idx="8178">
                  <c:v>0.19404449999999993</c:v>
                </c:pt>
                <c:pt idx="8179">
                  <c:v>0.19406099999999998</c:v>
                </c:pt>
                <c:pt idx="8180">
                  <c:v>0.19406199999999996</c:v>
                </c:pt>
                <c:pt idx="8181">
                  <c:v>0.19406499999999999</c:v>
                </c:pt>
                <c:pt idx="8182">
                  <c:v>0.19406399999999999</c:v>
                </c:pt>
                <c:pt idx="8183">
                  <c:v>0.19405750000000002</c:v>
                </c:pt>
                <c:pt idx="8184">
                  <c:v>0.19405250000000007</c:v>
                </c:pt>
                <c:pt idx="8185">
                  <c:v>0.19405150000000007</c:v>
                </c:pt>
                <c:pt idx="8186">
                  <c:v>0.19405050000000007</c:v>
                </c:pt>
                <c:pt idx="8187">
                  <c:v>0.19405250000000007</c:v>
                </c:pt>
                <c:pt idx="8188">
                  <c:v>0.19403950000000009</c:v>
                </c:pt>
                <c:pt idx="8189">
                  <c:v>0.19404550000000007</c:v>
                </c:pt>
                <c:pt idx="8190">
                  <c:v>0.19405000000000008</c:v>
                </c:pt>
                <c:pt idx="8191">
                  <c:v>0.19406350000000011</c:v>
                </c:pt>
                <c:pt idx="8192">
                  <c:v>0.1940680000000001</c:v>
                </c:pt>
                <c:pt idx="8193">
                  <c:v>0.19406800000000007</c:v>
                </c:pt>
                <c:pt idx="8194">
                  <c:v>0.19406750000000006</c:v>
                </c:pt>
                <c:pt idx="8195">
                  <c:v>0.19406700000000005</c:v>
                </c:pt>
                <c:pt idx="8196">
                  <c:v>0.19406650000000003</c:v>
                </c:pt>
                <c:pt idx="8197">
                  <c:v>0.1940665</c:v>
                </c:pt>
                <c:pt idx="8198">
                  <c:v>0.19406399999999999</c:v>
                </c:pt>
                <c:pt idx="8199">
                  <c:v>0.1940635</c:v>
                </c:pt>
                <c:pt idx="8200">
                  <c:v>0.19406349999999997</c:v>
                </c:pt>
                <c:pt idx="8201">
                  <c:v>0.19406599999999996</c:v>
                </c:pt>
                <c:pt idx="8202">
                  <c:v>0.19406999999999996</c:v>
                </c:pt>
                <c:pt idx="8203">
                  <c:v>0.19407199999999997</c:v>
                </c:pt>
                <c:pt idx="8204">
                  <c:v>0.19407149999999995</c:v>
                </c:pt>
                <c:pt idx="8205">
                  <c:v>0.19407899999999995</c:v>
                </c:pt>
                <c:pt idx="8206">
                  <c:v>0.19407699999999992</c:v>
                </c:pt>
                <c:pt idx="8207">
                  <c:v>0.19407899999999995</c:v>
                </c:pt>
                <c:pt idx="8208">
                  <c:v>0.19408149999999991</c:v>
                </c:pt>
                <c:pt idx="8209">
                  <c:v>0.1940849999999999</c:v>
                </c:pt>
                <c:pt idx="8210">
                  <c:v>0.19408499999999987</c:v>
                </c:pt>
                <c:pt idx="8211">
                  <c:v>0.19408449999999985</c:v>
                </c:pt>
                <c:pt idx="8212">
                  <c:v>0.19408599999999987</c:v>
                </c:pt>
                <c:pt idx="8213">
                  <c:v>0.19408999999999982</c:v>
                </c:pt>
                <c:pt idx="8214">
                  <c:v>0.19409299999999979</c:v>
                </c:pt>
                <c:pt idx="8215">
                  <c:v>0.19410199999999977</c:v>
                </c:pt>
                <c:pt idx="8216">
                  <c:v>0.19410149999999984</c:v>
                </c:pt>
                <c:pt idx="8217">
                  <c:v>0.19410249999999976</c:v>
                </c:pt>
                <c:pt idx="8218">
                  <c:v>0.19409949999999973</c:v>
                </c:pt>
                <c:pt idx="8219">
                  <c:v>0.19409749999999973</c:v>
                </c:pt>
                <c:pt idx="8220">
                  <c:v>0.19409749999999973</c:v>
                </c:pt>
                <c:pt idx="8221">
                  <c:v>0.19409499999999977</c:v>
                </c:pt>
                <c:pt idx="8222">
                  <c:v>0.19409599999999977</c:v>
                </c:pt>
                <c:pt idx="8223">
                  <c:v>0.19410699999999972</c:v>
                </c:pt>
                <c:pt idx="8224">
                  <c:v>0.19411649999999978</c:v>
                </c:pt>
                <c:pt idx="8225">
                  <c:v>0.19412699999999977</c:v>
                </c:pt>
                <c:pt idx="8226">
                  <c:v>0.1941379999999997</c:v>
                </c:pt>
                <c:pt idx="8227">
                  <c:v>0.19414199999999973</c:v>
                </c:pt>
                <c:pt idx="8228">
                  <c:v>0.19415149999999975</c:v>
                </c:pt>
                <c:pt idx="8229">
                  <c:v>0.19416349999999979</c:v>
                </c:pt>
                <c:pt idx="8230">
                  <c:v>0.1941724999999998</c:v>
                </c:pt>
                <c:pt idx="8231">
                  <c:v>0.19417999999999985</c:v>
                </c:pt>
                <c:pt idx="8232">
                  <c:v>0.19418749999999987</c:v>
                </c:pt>
                <c:pt idx="8233">
                  <c:v>0.19419349999999988</c:v>
                </c:pt>
                <c:pt idx="8234">
                  <c:v>0.19419999999999987</c:v>
                </c:pt>
                <c:pt idx="8235">
                  <c:v>0.19420599999999991</c:v>
                </c:pt>
                <c:pt idx="8236">
                  <c:v>0.19421199999999991</c:v>
                </c:pt>
                <c:pt idx="8237">
                  <c:v>0.19422099999999989</c:v>
                </c:pt>
                <c:pt idx="8238">
                  <c:v>0.19422949999999989</c:v>
                </c:pt>
                <c:pt idx="8239">
                  <c:v>0.19423399999999988</c:v>
                </c:pt>
                <c:pt idx="8240">
                  <c:v>0.19423899999999986</c:v>
                </c:pt>
                <c:pt idx="8241">
                  <c:v>0.19424249999999987</c:v>
                </c:pt>
                <c:pt idx="8242">
                  <c:v>0.19424699999999986</c:v>
                </c:pt>
                <c:pt idx="8243">
                  <c:v>0.19424949999999988</c:v>
                </c:pt>
                <c:pt idx="8244">
                  <c:v>0.19425549999999991</c:v>
                </c:pt>
                <c:pt idx="8245">
                  <c:v>0.19425849999999997</c:v>
                </c:pt>
                <c:pt idx="8246">
                  <c:v>0.19426649999999995</c:v>
                </c:pt>
                <c:pt idx="8247">
                  <c:v>0.19427699999999998</c:v>
                </c:pt>
                <c:pt idx="8248">
                  <c:v>0.19427799999999998</c:v>
                </c:pt>
                <c:pt idx="8249">
                  <c:v>0.19428199999999995</c:v>
                </c:pt>
                <c:pt idx="8250">
                  <c:v>0.19428399999999993</c:v>
                </c:pt>
                <c:pt idx="8251">
                  <c:v>0.19429399999999994</c:v>
                </c:pt>
                <c:pt idx="8252">
                  <c:v>0.19429249999999995</c:v>
                </c:pt>
                <c:pt idx="8253">
                  <c:v>0.19429100000000002</c:v>
                </c:pt>
                <c:pt idx="8254">
                  <c:v>0.19429150000000001</c:v>
                </c:pt>
                <c:pt idx="8255">
                  <c:v>0.19429149999999992</c:v>
                </c:pt>
                <c:pt idx="8256">
                  <c:v>0.19429249999999992</c:v>
                </c:pt>
                <c:pt idx="8257">
                  <c:v>0.19429399999999997</c:v>
                </c:pt>
                <c:pt idx="8258">
                  <c:v>0.19429449999999998</c:v>
                </c:pt>
                <c:pt idx="8259">
                  <c:v>0.19430249999999993</c:v>
                </c:pt>
                <c:pt idx="8260">
                  <c:v>0.19430099999999995</c:v>
                </c:pt>
                <c:pt idx="8261">
                  <c:v>0.19430299999999995</c:v>
                </c:pt>
                <c:pt idx="8262">
                  <c:v>0.19430549999999994</c:v>
                </c:pt>
                <c:pt idx="8263">
                  <c:v>0.19431699999999996</c:v>
                </c:pt>
                <c:pt idx="8264">
                  <c:v>0.19431449999999986</c:v>
                </c:pt>
                <c:pt idx="8265">
                  <c:v>0.19431549999999992</c:v>
                </c:pt>
                <c:pt idx="8266">
                  <c:v>0.19431749999999989</c:v>
                </c:pt>
                <c:pt idx="8267">
                  <c:v>0.1943244999999999</c:v>
                </c:pt>
                <c:pt idx="8268">
                  <c:v>0.19433299999999989</c:v>
                </c:pt>
                <c:pt idx="8269">
                  <c:v>0.19433349999999991</c:v>
                </c:pt>
                <c:pt idx="8270">
                  <c:v>0.19433949999999989</c:v>
                </c:pt>
                <c:pt idx="8271">
                  <c:v>0.19434099999999993</c:v>
                </c:pt>
                <c:pt idx="8272">
                  <c:v>0.19434099999999999</c:v>
                </c:pt>
                <c:pt idx="8273">
                  <c:v>0.19434899999999997</c:v>
                </c:pt>
                <c:pt idx="8274">
                  <c:v>0.19435599999999997</c:v>
                </c:pt>
                <c:pt idx="8275">
                  <c:v>0.19434999999999999</c:v>
                </c:pt>
                <c:pt idx="8276">
                  <c:v>0.19434200000000001</c:v>
                </c:pt>
                <c:pt idx="8277">
                  <c:v>0.19433700000000001</c:v>
                </c:pt>
                <c:pt idx="8278">
                  <c:v>0.19433149999999999</c:v>
                </c:pt>
                <c:pt idx="8279">
                  <c:v>0.19433299999999995</c:v>
                </c:pt>
                <c:pt idx="8280">
                  <c:v>0.1943274999999999</c:v>
                </c:pt>
                <c:pt idx="8281">
                  <c:v>0.19432249999999993</c:v>
                </c:pt>
                <c:pt idx="8282">
                  <c:v>0.1943194999999999</c:v>
                </c:pt>
                <c:pt idx="8283">
                  <c:v>0.19431949999999992</c:v>
                </c:pt>
                <c:pt idx="8284">
                  <c:v>0.19431299999999996</c:v>
                </c:pt>
                <c:pt idx="8285">
                  <c:v>0.19431249999999994</c:v>
                </c:pt>
                <c:pt idx="8286">
                  <c:v>0.19430949999999997</c:v>
                </c:pt>
                <c:pt idx="8287">
                  <c:v>0.19430449999999994</c:v>
                </c:pt>
                <c:pt idx="8288">
                  <c:v>0.19429249999999992</c:v>
                </c:pt>
                <c:pt idx="8289">
                  <c:v>0.19427799999999998</c:v>
                </c:pt>
                <c:pt idx="8290">
                  <c:v>0.19426749999999998</c:v>
                </c:pt>
                <c:pt idx="8291">
                  <c:v>0.1942575</c:v>
                </c:pt>
                <c:pt idx="8292">
                  <c:v>0.19424250000000001</c:v>
                </c:pt>
                <c:pt idx="8293">
                  <c:v>0.19424</c:v>
                </c:pt>
                <c:pt idx="8294">
                  <c:v>0.19422350000000005</c:v>
                </c:pt>
                <c:pt idx="8295">
                  <c:v>0.19421550000000007</c:v>
                </c:pt>
                <c:pt idx="8296">
                  <c:v>0.19420750000000006</c:v>
                </c:pt>
                <c:pt idx="8297">
                  <c:v>0.19420050000000008</c:v>
                </c:pt>
                <c:pt idx="8298">
                  <c:v>0.19419150000000004</c:v>
                </c:pt>
                <c:pt idx="8299">
                  <c:v>0.19415450000000006</c:v>
                </c:pt>
                <c:pt idx="8300">
                  <c:v>0.19414000000000006</c:v>
                </c:pt>
                <c:pt idx="8301">
                  <c:v>0.19412650000000006</c:v>
                </c:pt>
                <c:pt idx="8302">
                  <c:v>0.19411250000000005</c:v>
                </c:pt>
                <c:pt idx="8303">
                  <c:v>0.19409650000000006</c:v>
                </c:pt>
                <c:pt idx="8304">
                  <c:v>0.19408300000000009</c:v>
                </c:pt>
                <c:pt idx="8305">
                  <c:v>0.19406450000000003</c:v>
                </c:pt>
                <c:pt idx="8306">
                  <c:v>0.19405250000000002</c:v>
                </c:pt>
                <c:pt idx="8307">
                  <c:v>0.1940405</c:v>
                </c:pt>
                <c:pt idx="8308">
                  <c:v>0.19402700000000001</c:v>
                </c:pt>
                <c:pt idx="8309">
                  <c:v>0.19401549999999998</c:v>
                </c:pt>
                <c:pt idx="8310">
                  <c:v>0.19400449999999997</c:v>
                </c:pt>
                <c:pt idx="8311">
                  <c:v>0.19396349999999996</c:v>
                </c:pt>
                <c:pt idx="8312">
                  <c:v>0.19395049999999997</c:v>
                </c:pt>
                <c:pt idx="8313">
                  <c:v>0.19393149999999998</c:v>
                </c:pt>
                <c:pt idx="8314">
                  <c:v>0.19392000000000004</c:v>
                </c:pt>
                <c:pt idx="8315">
                  <c:v>0.19390950000000004</c:v>
                </c:pt>
                <c:pt idx="8316">
                  <c:v>0.19390000000000004</c:v>
                </c:pt>
                <c:pt idx="8317">
                  <c:v>0.193888</c:v>
                </c:pt>
                <c:pt idx="8318">
                  <c:v>0.19387549999999998</c:v>
                </c:pt>
                <c:pt idx="8319">
                  <c:v>0.19386899999999996</c:v>
                </c:pt>
                <c:pt idx="8320">
                  <c:v>0.19386150000000002</c:v>
                </c:pt>
                <c:pt idx="8321">
                  <c:v>0.193853</c:v>
                </c:pt>
                <c:pt idx="8322">
                  <c:v>0.19384249999999997</c:v>
                </c:pt>
                <c:pt idx="8323">
                  <c:v>0.19383499999999995</c:v>
                </c:pt>
                <c:pt idx="8324">
                  <c:v>0.19382249999999995</c:v>
                </c:pt>
                <c:pt idx="8325">
                  <c:v>0.19381049999999994</c:v>
                </c:pt>
                <c:pt idx="8326">
                  <c:v>0.19379999999999994</c:v>
                </c:pt>
                <c:pt idx="8327">
                  <c:v>0.19379049999999995</c:v>
                </c:pt>
                <c:pt idx="8328">
                  <c:v>0.19378299999999996</c:v>
                </c:pt>
                <c:pt idx="8329">
                  <c:v>0.193774</c:v>
                </c:pt>
                <c:pt idx="8330">
                  <c:v>0.19376599999999999</c:v>
                </c:pt>
                <c:pt idx="8331">
                  <c:v>0.19375900000000001</c:v>
                </c:pt>
                <c:pt idx="8332">
                  <c:v>0.19375100000000006</c:v>
                </c:pt>
                <c:pt idx="8333">
                  <c:v>0.19374300000000005</c:v>
                </c:pt>
                <c:pt idx="8334">
                  <c:v>0.19373800000000008</c:v>
                </c:pt>
                <c:pt idx="8335">
                  <c:v>0.19376200000000007</c:v>
                </c:pt>
                <c:pt idx="8336">
                  <c:v>0.1937475000000001</c:v>
                </c:pt>
                <c:pt idx="8337">
                  <c:v>0.19373450000000009</c:v>
                </c:pt>
                <c:pt idx="8338">
                  <c:v>0.19371950000000004</c:v>
                </c:pt>
                <c:pt idx="8339">
                  <c:v>0.19373300000000007</c:v>
                </c:pt>
                <c:pt idx="8340">
                  <c:v>0.19371800000000008</c:v>
                </c:pt>
                <c:pt idx="8341">
                  <c:v>0.19370450000000006</c:v>
                </c:pt>
                <c:pt idx="8342">
                  <c:v>0.19369100000000011</c:v>
                </c:pt>
                <c:pt idx="8343">
                  <c:v>0.19367900000000013</c:v>
                </c:pt>
                <c:pt idx="8344">
                  <c:v>0.19366000000000014</c:v>
                </c:pt>
                <c:pt idx="8345">
                  <c:v>0.19364750000000014</c:v>
                </c:pt>
                <c:pt idx="8346">
                  <c:v>0.19363300000000017</c:v>
                </c:pt>
                <c:pt idx="8347">
                  <c:v>0.19364150000000019</c:v>
                </c:pt>
                <c:pt idx="8348">
                  <c:v>0.19361800000000018</c:v>
                </c:pt>
                <c:pt idx="8349">
                  <c:v>0.19359500000000016</c:v>
                </c:pt>
                <c:pt idx="8350">
                  <c:v>0.19357750000000018</c:v>
                </c:pt>
                <c:pt idx="8351">
                  <c:v>0.19356200000000015</c:v>
                </c:pt>
                <c:pt idx="8352">
                  <c:v>0.1935530000000002</c:v>
                </c:pt>
                <c:pt idx="8353">
                  <c:v>0.19353800000000021</c:v>
                </c:pt>
                <c:pt idx="8354">
                  <c:v>0.19352400000000017</c:v>
                </c:pt>
                <c:pt idx="8355">
                  <c:v>0.19351150000000017</c:v>
                </c:pt>
                <c:pt idx="8356">
                  <c:v>0.19350800000000018</c:v>
                </c:pt>
                <c:pt idx="8357">
                  <c:v>0.19350400000000018</c:v>
                </c:pt>
                <c:pt idx="8358">
                  <c:v>0.1935000000000002</c:v>
                </c:pt>
                <c:pt idx="8359">
                  <c:v>0.19349750000000021</c:v>
                </c:pt>
                <c:pt idx="8360">
                  <c:v>0.19349000000000022</c:v>
                </c:pt>
                <c:pt idx="8361">
                  <c:v>0.19348450000000025</c:v>
                </c:pt>
                <c:pt idx="8362">
                  <c:v>0.19347850000000025</c:v>
                </c:pt>
                <c:pt idx="8363">
                  <c:v>0.19347150000000024</c:v>
                </c:pt>
                <c:pt idx="8364">
                  <c:v>0.19346100000000022</c:v>
                </c:pt>
                <c:pt idx="8365">
                  <c:v>0.19345150000000014</c:v>
                </c:pt>
                <c:pt idx="8366">
                  <c:v>0.19344350000000013</c:v>
                </c:pt>
                <c:pt idx="8367">
                  <c:v>0.1934330000000001</c:v>
                </c:pt>
                <c:pt idx="8368">
                  <c:v>0.19342350000000008</c:v>
                </c:pt>
                <c:pt idx="8369">
                  <c:v>0.19342100000000009</c:v>
                </c:pt>
                <c:pt idx="8370">
                  <c:v>0.19341050000000007</c:v>
                </c:pt>
                <c:pt idx="8371">
                  <c:v>0.19345500000000007</c:v>
                </c:pt>
                <c:pt idx="8372">
                  <c:v>0.19344700000000006</c:v>
                </c:pt>
                <c:pt idx="8373">
                  <c:v>0.19343050000000006</c:v>
                </c:pt>
                <c:pt idx="8374">
                  <c:v>0.19341450000000004</c:v>
                </c:pt>
                <c:pt idx="8375">
                  <c:v>0.19339600000000007</c:v>
                </c:pt>
                <c:pt idx="8376">
                  <c:v>0.19338250000000007</c:v>
                </c:pt>
                <c:pt idx="8377">
                  <c:v>0.19336850000000005</c:v>
                </c:pt>
                <c:pt idx="8378">
                  <c:v>0.19336150000000005</c:v>
                </c:pt>
                <c:pt idx="8379">
                  <c:v>0.19334700000000002</c:v>
                </c:pt>
                <c:pt idx="8380">
                  <c:v>0.19333700000000001</c:v>
                </c:pt>
                <c:pt idx="8381">
                  <c:v>0.19332349999999995</c:v>
                </c:pt>
                <c:pt idx="8382">
                  <c:v>0.19331199999999996</c:v>
                </c:pt>
                <c:pt idx="8383">
                  <c:v>0.19331099999999998</c:v>
                </c:pt>
                <c:pt idx="8384">
                  <c:v>0.19330249999999999</c:v>
                </c:pt>
                <c:pt idx="8385">
                  <c:v>0.19328850000000003</c:v>
                </c:pt>
                <c:pt idx="8386">
                  <c:v>0.193276</c:v>
                </c:pt>
                <c:pt idx="8387">
                  <c:v>0.193268</c:v>
                </c:pt>
                <c:pt idx="8388">
                  <c:v>0.19325800000000001</c:v>
                </c:pt>
                <c:pt idx="8389">
                  <c:v>0.19324650000000004</c:v>
                </c:pt>
                <c:pt idx="8390">
                  <c:v>0.19323600000000002</c:v>
                </c:pt>
                <c:pt idx="8391">
                  <c:v>0.19321849999999999</c:v>
                </c:pt>
                <c:pt idx="8392">
                  <c:v>0.1932065</c:v>
                </c:pt>
                <c:pt idx="8393">
                  <c:v>0.19319600000000001</c:v>
                </c:pt>
                <c:pt idx="8394">
                  <c:v>0.193189</c:v>
                </c:pt>
                <c:pt idx="8395">
                  <c:v>0.19318449999999998</c:v>
                </c:pt>
                <c:pt idx="8396">
                  <c:v>0.1931765</c:v>
                </c:pt>
                <c:pt idx="8397">
                  <c:v>0.19316849999999997</c:v>
                </c:pt>
                <c:pt idx="8398">
                  <c:v>0.19316250000000001</c:v>
                </c:pt>
                <c:pt idx="8399">
                  <c:v>0.19315100000000004</c:v>
                </c:pt>
                <c:pt idx="8400">
                  <c:v>0.19314750000000003</c:v>
                </c:pt>
                <c:pt idx="8401">
                  <c:v>0.19314500000000001</c:v>
                </c:pt>
                <c:pt idx="8402">
                  <c:v>0.19314050000000005</c:v>
                </c:pt>
                <c:pt idx="8403">
                  <c:v>0.19314200000000004</c:v>
                </c:pt>
                <c:pt idx="8404">
                  <c:v>0.19313900000000003</c:v>
                </c:pt>
                <c:pt idx="8405">
                  <c:v>0.19313300000000005</c:v>
                </c:pt>
                <c:pt idx="8406">
                  <c:v>0.19313200000000003</c:v>
                </c:pt>
                <c:pt idx="8407">
                  <c:v>0.19315700000000008</c:v>
                </c:pt>
                <c:pt idx="8408">
                  <c:v>0.19315100000000004</c:v>
                </c:pt>
                <c:pt idx="8409">
                  <c:v>0.19314450000000008</c:v>
                </c:pt>
                <c:pt idx="8410">
                  <c:v>0.19314050000000005</c:v>
                </c:pt>
                <c:pt idx="8411">
                  <c:v>0.19314050000000005</c:v>
                </c:pt>
                <c:pt idx="8412">
                  <c:v>0.19313800000000009</c:v>
                </c:pt>
                <c:pt idx="8413">
                  <c:v>0.19313700000000003</c:v>
                </c:pt>
                <c:pt idx="8414">
                  <c:v>0.19313500000000008</c:v>
                </c:pt>
                <c:pt idx="8415">
                  <c:v>0.19313050000000004</c:v>
                </c:pt>
                <c:pt idx="8416">
                  <c:v>0.19312100000000004</c:v>
                </c:pt>
                <c:pt idx="8417">
                  <c:v>0.19311500000000009</c:v>
                </c:pt>
                <c:pt idx="8418">
                  <c:v>0.19311850000000003</c:v>
                </c:pt>
                <c:pt idx="8419">
                  <c:v>0.19310700000000003</c:v>
                </c:pt>
                <c:pt idx="8420">
                  <c:v>0.19310500000000005</c:v>
                </c:pt>
                <c:pt idx="8421">
                  <c:v>0.19310200000000008</c:v>
                </c:pt>
                <c:pt idx="8422">
                  <c:v>0.19309550000000006</c:v>
                </c:pt>
                <c:pt idx="8423">
                  <c:v>0.19308800000000001</c:v>
                </c:pt>
                <c:pt idx="8424">
                  <c:v>0.19308100000000006</c:v>
                </c:pt>
                <c:pt idx="8425">
                  <c:v>0.19307500000000005</c:v>
                </c:pt>
                <c:pt idx="8426">
                  <c:v>0.19306750000000006</c:v>
                </c:pt>
                <c:pt idx="8427">
                  <c:v>0.19305700000000009</c:v>
                </c:pt>
                <c:pt idx="8428">
                  <c:v>0.19304700000000008</c:v>
                </c:pt>
                <c:pt idx="8429">
                  <c:v>0.19303900000000007</c:v>
                </c:pt>
                <c:pt idx="8430">
                  <c:v>0.19303050000000005</c:v>
                </c:pt>
                <c:pt idx="8431">
                  <c:v>0.19302750000000007</c:v>
                </c:pt>
                <c:pt idx="8432">
                  <c:v>0.19301700000000008</c:v>
                </c:pt>
                <c:pt idx="8433">
                  <c:v>0.19300500000000007</c:v>
                </c:pt>
                <c:pt idx="8434">
                  <c:v>0.19299550000000004</c:v>
                </c:pt>
                <c:pt idx="8435">
                  <c:v>0.19298599999999999</c:v>
                </c:pt>
                <c:pt idx="8436">
                  <c:v>0.1929795</c:v>
                </c:pt>
                <c:pt idx="8437">
                  <c:v>0.19296850000000007</c:v>
                </c:pt>
                <c:pt idx="8438">
                  <c:v>0.19295999999999999</c:v>
                </c:pt>
                <c:pt idx="8439">
                  <c:v>0.19295250000000003</c:v>
                </c:pt>
                <c:pt idx="8440">
                  <c:v>0.19294550000000002</c:v>
                </c:pt>
                <c:pt idx="8441">
                  <c:v>0.19294100000000003</c:v>
                </c:pt>
                <c:pt idx="8442">
                  <c:v>0.19293749999999996</c:v>
                </c:pt>
                <c:pt idx="8443">
                  <c:v>0.19298350000000003</c:v>
                </c:pt>
                <c:pt idx="8444">
                  <c:v>0.19298749999999998</c:v>
                </c:pt>
                <c:pt idx="8445">
                  <c:v>0.19298999999999999</c:v>
                </c:pt>
                <c:pt idx="8446">
                  <c:v>0.19299300000000003</c:v>
                </c:pt>
                <c:pt idx="8447">
                  <c:v>0.19299450000000001</c:v>
                </c:pt>
                <c:pt idx="8448">
                  <c:v>0.19299750000000007</c:v>
                </c:pt>
                <c:pt idx="8449">
                  <c:v>0.19300250000000008</c:v>
                </c:pt>
                <c:pt idx="8450">
                  <c:v>0.19300950000000008</c:v>
                </c:pt>
                <c:pt idx="8451">
                  <c:v>0.19301200000000007</c:v>
                </c:pt>
                <c:pt idx="8452">
                  <c:v>0.19302100000000005</c:v>
                </c:pt>
                <c:pt idx="8453">
                  <c:v>0.19305100000000003</c:v>
                </c:pt>
                <c:pt idx="8454">
                  <c:v>0.19306150000000011</c:v>
                </c:pt>
                <c:pt idx="8455">
                  <c:v>0.19305800000000006</c:v>
                </c:pt>
                <c:pt idx="8456">
                  <c:v>0.19307200000000008</c:v>
                </c:pt>
                <c:pt idx="8457">
                  <c:v>0.19308250000000013</c:v>
                </c:pt>
                <c:pt idx="8458">
                  <c:v>0.1930930000000001</c:v>
                </c:pt>
                <c:pt idx="8459">
                  <c:v>0.19310150000000015</c:v>
                </c:pt>
                <c:pt idx="8460">
                  <c:v>0.19311300000000017</c:v>
                </c:pt>
                <c:pt idx="8461">
                  <c:v>0.19312500000000019</c:v>
                </c:pt>
                <c:pt idx="8462">
                  <c:v>0.19313450000000013</c:v>
                </c:pt>
                <c:pt idx="8463">
                  <c:v>0.19313300000000011</c:v>
                </c:pt>
                <c:pt idx="8464">
                  <c:v>0.19313850000000005</c:v>
                </c:pt>
                <c:pt idx="8465">
                  <c:v>0.19314550000000005</c:v>
                </c:pt>
                <c:pt idx="8466">
                  <c:v>0.19315100000000004</c:v>
                </c:pt>
                <c:pt idx="8467">
                  <c:v>0.19316050000000007</c:v>
                </c:pt>
                <c:pt idx="8468">
                  <c:v>0.19316200000000008</c:v>
                </c:pt>
                <c:pt idx="8469">
                  <c:v>0.19316400000000009</c:v>
                </c:pt>
                <c:pt idx="8470">
                  <c:v>0.19316250000000007</c:v>
                </c:pt>
                <c:pt idx="8471">
                  <c:v>0.19307700000000008</c:v>
                </c:pt>
                <c:pt idx="8472">
                  <c:v>0.19307350000000009</c:v>
                </c:pt>
                <c:pt idx="8473">
                  <c:v>0.1930690000000001</c:v>
                </c:pt>
                <c:pt idx="8474">
                  <c:v>0.1930640000000001</c:v>
                </c:pt>
                <c:pt idx="8475">
                  <c:v>0.19307200000000013</c:v>
                </c:pt>
                <c:pt idx="8476">
                  <c:v>0.19307000000000013</c:v>
                </c:pt>
                <c:pt idx="8477">
                  <c:v>0.19306850000000012</c:v>
                </c:pt>
                <c:pt idx="8478">
                  <c:v>0.1930660000000001</c:v>
                </c:pt>
                <c:pt idx="8479">
                  <c:v>0.19305900000000015</c:v>
                </c:pt>
                <c:pt idx="8480">
                  <c:v>0.19305550000000016</c:v>
                </c:pt>
                <c:pt idx="8481">
                  <c:v>0.19305550000000007</c:v>
                </c:pt>
                <c:pt idx="8482">
                  <c:v>0.19305400000000006</c:v>
                </c:pt>
                <c:pt idx="8483">
                  <c:v>0.19305300000000003</c:v>
                </c:pt>
                <c:pt idx="8484">
                  <c:v>0.19305150000000001</c:v>
                </c:pt>
                <c:pt idx="8485">
                  <c:v>0.19305000000000005</c:v>
                </c:pt>
                <c:pt idx="8486">
                  <c:v>0.19304200000000007</c:v>
                </c:pt>
                <c:pt idx="8487">
                  <c:v>0.19303300000000007</c:v>
                </c:pt>
                <c:pt idx="8488">
                  <c:v>0.19304200000000005</c:v>
                </c:pt>
                <c:pt idx="8489">
                  <c:v>0.19305350000000004</c:v>
                </c:pt>
                <c:pt idx="8490">
                  <c:v>0.19306800000000007</c:v>
                </c:pt>
                <c:pt idx="8491">
                  <c:v>0.19308950000000003</c:v>
                </c:pt>
                <c:pt idx="8492">
                  <c:v>0.19309800000000002</c:v>
                </c:pt>
                <c:pt idx="8493">
                  <c:v>0.19310900000000003</c:v>
                </c:pt>
                <c:pt idx="8494">
                  <c:v>0.19312000000000001</c:v>
                </c:pt>
                <c:pt idx="8495">
                  <c:v>0.19315499999999999</c:v>
                </c:pt>
                <c:pt idx="8496">
                  <c:v>0.19317000000000004</c:v>
                </c:pt>
                <c:pt idx="8497">
                  <c:v>0.19318450000000001</c:v>
                </c:pt>
                <c:pt idx="8498">
                  <c:v>0.19320100000000007</c:v>
                </c:pt>
                <c:pt idx="8499">
                  <c:v>0.19324050000000006</c:v>
                </c:pt>
                <c:pt idx="8500">
                  <c:v>0.19325450000000008</c:v>
                </c:pt>
                <c:pt idx="8501">
                  <c:v>0.19327500000000009</c:v>
                </c:pt>
                <c:pt idx="8502">
                  <c:v>0.19329100000000007</c:v>
                </c:pt>
                <c:pt idx="8503">
                  <c:v>0.1933065000000001</c:v>
                </c:pt>
                <c:pt idx="8504">
                  <c:v>0.19331850000000006</c:v>
                </c:pt>
                <c:pt idx="8505">
                  <c:v>0.19333150000000004</c:v>
                </c:pt>
                <c:pt idx="8506">
                  <c:v>0.1933415</c:v>
                </c:pt>
                <c:pt idx="8507">
                  <c:v>0.19336750000000003</c:v>
                </c:pt>
                <c:pt idx="8508">
                  <c:v>0.19337900000000005</c:v>
                </c:pt>
                <c:pt idx="8509">
                  <c:v>0.19339000000000006</c:v>
                </c:pt>
                <c:pt idx="8510">
                  <c:v>0.19340150000000009</c:v>
                </c:pt>
                <c:pt idx="8511">
                  <c:v>0.19343800000000008</c:v>
                </c:pt>
                <c:pt idx="8512">
                  <c:v>0.19344900000000009</c:v>
                </c:pt>
                <c:pt idx="8513">
                  <c:v>0.19346050000000006</c:v>
                </c:pt>
                <c:pt idx="8514">
                  <c:v>0.19347150000000002</c:v>
                </c:pt>
                <c:pt idx="8515">
                  <c:v>0.19348000000000007</c:v>
                </c:pt>
                <c:pt idx="8516">
                  <c:v>0.19348600000000007</c:v>
                </c:pt>
                <c:pt idx="8517">
                  <c:v>0.19349700000000006</c:v>
                </c:pt>
                <c:pt idx="8518">
                  <c:v>0.19350400000000004</c:v>
                </c:pt>
                <c:pt idx="8519">
                  <c:v>0.19353500000000007</c:v>
                </c:pt>
                <c:pt idx="8520">
                  <c:v>0.19354250000000003</c:v>
                </c:pt>
                <c:pt idx="8521">
                  <c:v>0.19354850000000001</c:v>
                </c:pt>
                <c:pt idx="8522">
                  <c:v>0.19355550000000002</c:v>
                </c:pt>
                <c:pt idx="8523">
                  <c:v>0.19356350000000005</c:v>
                </c:pt>
                <c:pt idx="8524">
                  <c:v>0.19357350000000006</c:v>
                </c:pt>
                <c:pt idx="8525">
                  <c:v>0.19358250000000002</c:v>
                </c:pt>
                <c:pt idx="8526">
                  <c:v>0.19358850000000005</c:v>
                </c:pt>
                <c:pt idx="8527">
                  <c:v>0.19364500000000004</c:v>
                </c:pt>
                <c:pt idx="8528">
                  <c:v>0.19364799999999999</c:v>
                </c:pt>
                <c:pt idx="8529">
                  <c:v>0.19365399999999997</c:v>
                </c:pt>
                <c:pt idx="8530">
                  <c:v>0.19365999999999997</c:v>
                </c:pt>
                <c:pt idx="8531">
                  <c:v>0.19366750000000002</c:v>
                </c:pt>
                <c:pt idx="8532">
                  <c:v>0.19367499999999999</c:v>
                </c:pt>
                <c:pt idx="8533">
                  <c:v>0.19368350000000004</c:v>
                </c:pt>
                <c:pt idx="8534">
                  <c:v>0.19369000000000006</c:v>
                </c:pt>
                <c:pt idx="8535">
                  <c:v>0.19366900000000004</c:v>
                </c:pt>
                <c:pt idx="8536">
                  <c:v>0.19367300000000007</c:v>
                </c:pt>
                <c:pt idx="8537">
                  <c:v>0.19368850000000001</c:v>
                </c:pt>
                <c:pt idx="8538">
                  <c:v>0.19370600000000004</c:v>
                </c:pt>
                <c:pt idx="8539">
                  <c:v>0.19367600000000007</c:v>
                </c:pt>
                <c:pt idx="8540">
                  <c:v>0.19368900000000003</c:v>
                </c:pt>
                <c:pt idx="8541">
                  <c:v>0.1937055</c:v>
                </c:pt>
                <c:pt idx="8542">
                  <c:v>0.19371950000000002</c:v>
                </c:pt>
                <c:pt idx="8543">
                  <c:v>0.19374049999999998</c:v>
                </c:pt>
                <c:pt idx="8544">
                  <c:v>0.19376149999999995</c:v>
                </c:pt>
                <c:pt idx="8545">
                  <c:v>0.19378199999999995</c:v>
                </c:pt>
                <c:pt idx="8546">
                  <c:v>0.19380249999999991</c:v>
                </c:pt>
                <c:pt idx="8547">
                  <c:v>0.19384549999999998</c:v>
                </c:pt>
                <c:pt idx="8548">
                  <c:v>0.19386949999999994</c:v>
                </c:pt>
                <c:pt idx="8549">
                  <c:v>0.19389099999999995</c:v>
                </c:pt>
                <c:pt idx="8550">
                  <c:v>0.19391649999999991</c:v>
                </c:pt>
                <c:pt idx="8551">
                  <c:v>0.1939354999999999</c:v>
                </c:pt>
                <c:pt idx="8552">
                  <c:v>0.19395699999999988</c:v>
                </c:pt>
                <c:pt idx="8553">
                  <c:v>0.19397199999999992</c:v>
                </c:pt>
                <c:pt idx="8554">
                  <c:v>0.19398849999999992</c:v>
                </c:pt>
                <c:pt idx="8555">
                  <c:v>0.19400849999999994</c:v>
                </c:pt>
                <c:pt idx="8556">
                  <c:v>0.19402599999999995</c:v>
                </c:pt>
                <c:pt idx="8557">
                  <c:v>0.19403899999999996</c:v>
                </c:pt>
                <c:pt idx="8558">
                  <c:v>0.19405049999999996</c:v>
                </c:pt>
                <c:pt idx="8559">
                  <c:v>0.1940619999999999</c:v>
                </c:pt>
                <c:pt idx="8560">
                  <c:v>0.19407599999999994</c:v>
                </c:pt>
                <c:pt idx="8561">
                  <c:v>0.19408799999999996</c:v>
                </c:pt>
                <c:pt idx="8562">
                  <c:v>0.19410149999999998</c:v>
                </c:pt>
                <c:pt idx="8563">
                  <c:v>0.19409099999999999</c:v>
                </c:pt>
                <c:pt idx="8564">
                  <c:v>0.19409650000000001</c:v>
                </c:pt>
                <c:pt idx="8565">
                  <c:v>0.19409950000000001</c:v>
                </c:pt>
                <c:pt idx="8566">
                  <c:v>0.194105</c:v>
                </c:pt>
                <c:pt idx="8567">
                  <c:v>0.19412699999999997</c:v>
                </c:pt>
                <c:pt idx="8568">
                  <c:v>0.19413099999999997</c:v>
                </c:pt>
                <c:pt idx="8569">
                  <c:v>0.19413449999999999</c:v>
                </c:pt>
                <c:pt idx="8570">
                  <c:v>0.19413849999999996</c:v>
                </c:pt>
                <c:pt idx="8571">
                  <c:v>0.19408549999999999</c:v>
                </c:pt>
                <c:pt idx="8572">
                  <c:v>0.1940945</c:v>
                </c:pt>
                <c:pt idx="8573">
                  <c:v>0.19394199999999998</c:v>
                </c:pt>
                <c:pt idx="8574">
                  <c:v>0.19396049999999998</c:v>
                </c:pt>
                <c:pt idx="8575">
                  <c:v>0.19396949999999996</c:v>
                </c:pt>
                <c:pt idx="8576">
                  <c:v>0.19398249999999997</c:v>
                </c:pt>
                <c:pt idx="8577">
                  <c:v>0.193997</c:v>
                </c:pt>
                <c:pt idx="8578">
                  <c:v>0.19401250000000003</c:v>
                </c:pt>
                <c:pt idx="8579">
                  <c:v>0.19402350000000004</c:v>
                </c:pt>
                <c:pt idx="8580">
                  <c:v>0.19404400000000005</c:v>
                </c:pt>
                <c:pt idx="8581">
                  <c:v>0.1940620000000001</c:v>
                </c:pt>
                <c:pt idx="8582">
                  <c:v>0.19408200000000003</c:v>
                </c:pt>
                <c:pt idx="8583">
                  <c:v>0.1940980000000001</c:v>
                </c:pt>
                <c:pt idx="8584">
                  <c:v>0.1941180000000001</c:v>
                </c:pt>
                <c:pt idx="8585">
                  <c:v>0.19413900000000009</c:v>
                </c:pt>
                <c:pt idx="8586">
                  <c:v>0.19416150000000013</c:v>
                </c:pt>
                <c:pt idx="8587">
                  <c:v>0.19416500000000009</c:v>
                </c:pt>
                <c:pt idx="8588">
                  <c:v>0.19418400000000013</c:v>
                </c:pt>
                <c:pt idx="8589">
                  <c:v>0.19420150000000003</c:v>
                </c:pt>
                <c:pt idx="8590">
                  <c:v>0.19421850000000007</c:v>
                </c:pt>
                <c:pt idx="8591">
                  <c:v>0.19423600000000005</c:v>
                </c:pt>
                <c:pt idx="8592">
                  <c:v>0.19425050000000002</c:v>
                </c:pt>
                <c:pt idx="8593">
                  <c:v>0.19427100000000003</c:v>
                </c:pt>
                <c:pt idx="8594">
                  <c:v>0.19428950000000003</c:v>
                </c:pt>
                <c:pt idx="8595">
                  <c:v>0.19430450000000005</c:v>
                </c:pt>
                <c:pt idx="8596">
                  <c:v>0.19432200000000005</c:v>
                </c:pt>
                <c:pt idx="8597">
                  <c:v>0.19434000000000007</c:v>
                </c:pt>
                <c:pt idx="8598">
                  <c:v>0.19435900000000003</c:v>
                </c:pt>
                <c:pt idx="8599">
                  <c:v>0.19441100000000008</c:v>
                </c:pt>
                <c:pt idx="8600">
                  <c:v>0.19442600000000007</c:v>
                </c:pt>
                <c:pt idx="8601">
                  <c:v>0.19444050000000007</c:v>
                </c:pt>
                <c:pt idx="8602">
                  <c:v>0.19446650000000013</c:v>
                </c:pt>
                <c:pt idx="8603">
                  <c:v>0.19448250000000011</c:v>
                </c:pt>
                <c:pt idx="8604">
                  <c:v>0.19449650000000004</c:v>
                </c:pt>
                <c:pt idx="8605">
                  <c:v>0.19450750000000014</c:v>
                </c:pt>
                <c:pt idx="8606">
                  <c:v>0.19452150000000007</c:v>
                </c:pt>
                <c:pt idx="8607">
                  <c:v>0.1945060000000001</c:v>
                </c:pt>
                <c:pt idx="8608">
                  <c:v>0.19452050000000004</c:v>
                </c:pt>
                <c:pt idx="8609">
                  <c:v>0.19453400000000012</c:v>
                </c:pt>
                <c:pt idx="8610">
                  <c:v>0.19455000000000008</c:v>
                </c:pt>
                <c:pt idx="8611">
                  <c:v>0.19454900000000008</c:v>
                </c:pt>
                <c:pt idx="8612">
                  <c:v>0.19456250000000011</c:v>
                </c:pt>
                <c:pt idx="8613">
                  <c:v>0.19457700000000014</c:v>
                </c:pt>
                <c:pt idx="8614">
                  <c:v>0.19458950000000011</c:v>
                </c:pt>
                <c:pt idx="8615">
                  <c:v>0.19460800000000009</c:v>
                </c:pt>
                <c:pt idx="8616">
                  <c:v>0.19462750000000009</c:v>
                </c:pt>
                <c:pt idx="8617">
                  <c:v>0.19464550000000005</c:v>
                </c:pt>
                <c:pt idx="8618">
                  <c:v>0.19465800000000005</c:v>
                </c:pt>
                <c:pt idx="8619">
                  <c:v>0.19468150000000006</c:v>
                </c:pt>
                <c:pt idx="8620">
                  <c:v>0.19469500000000003</c:v>
                </c:pt>
                <c:pt idx="8621">
                  <c:v>0.19471050000000009</c:v>
                </c:pt>
                <c:pt idx="8622">
                  <c:v>0.19472950000000008</c:v>
                </c:pt>
                <c:pt idx="8623">
                  <c:v>0.19473450000000012</c:v>
                </c:pt>
                <c:pt idx="8624">
                  <c:v>0.19475250000000013</c:v>
                </c:pt>
                <c:pt idx="8625">
                  <c:v>0.19476750000000012</c:v>
                </c:pt>
                <c:pt idx="8626">
                  <c:v>0.19478450000000017</c:v>
                </c:pt>
                <c:pt idx="8627">
                  <c:v>0.19479900000000011</c:v>
                </c:pt>
                <c:pt idx="8628">
                  <c:v>0.19481750000000017</c:v>
                </c:pt>
                <c:pt idx="8629">
                  <c:v>0.19483400000000009</c:v>
                </c:pt>
                <c:pt idx="8630">
                  <c:v>0.19484950000000012</c:v>
                </c:pt>
                <c:pt idx="8631">
                  <c:v>0.19485500000000008</c:v>
                </c:pt>
                <c:pt idx="8632">
                  <c:v>0.19487300000000013</c:v>
                </c:pt>
                <c:pt idx="8633">
                  <c:v>0.19489100000000012</c:v>
                </c:pt>
                <c:pt idx="8634">
                  <c:v>0.19490950000000004</c:v>
                </c:pt>
                <c:pt idx="8635">
                  <c:v>0.19495950000000006</c:v>
                </c:pt>
                <c:pt idx="8636">
                  <c:v>0.19506000000000007</c:v>
                </c:pt>
                <c:pt idx="8637">
                  <c:v>0.19507600000000003</c:v>
                </c:pt>
                <c:pt idx="8638">
                  <c:v>0.19509450000000006</c:v>
                </c:pt>
                <c:pt idx="8639">
                  <c:v>0.19510800000000003</c:v>
                </c:pt>
                <c:pt idx="8640">
                  <c:v>0.19513050000000004</c:v>
                </c:pt>
                <c:pt idx="8641">
                  <c:v>0.19514850000000009</c:v>
                </c:pt>
                <c:pt idx="8642">
                  <c:v>0.19516850000000005</c:v>
                </c:pt>
                <c:pt idx="8643">
                  <c:v>0.19514050000000008</c:v>
                </c:pt>
                <c:pt idx="8644">
                  <c:v>0.19515300000000008</c:v>
                </c:pt>
                <c:pt idx="8645">
                  <c:v>0.19516950000000008</c:v>
                </c:pt>
                <c:pt idx="8646">
                  <c:v>0.19517950000000006</c:v>
                </c:pt>
                <c:pt idx="8647">
                  <c:v>0.19518550000000004</c:v>
                </c:pt>
                <c:pt idx="8648">
                  <c:v>0.19519750000000002</c:v>
                </c:pt>
                <c:pt idx="8649">
                  <c:v>0.19522300000000001</c:v>
                </c:pt>
                <c:pt idx="8650">
                  <c:v>0.19523850000000004</c:v>
                </c:pt>
                <c:pt idx="8651">
                  <c:v>0.19526050000000006</c:v>
                </c:pt>
                <c:pt idx="8652">
                  <c:v>0.19528100000000007</c:v>
                </c:pt>
                <c:pt idx="8653">
                  <c:v>0.19528050000000008</c:v>
                </c:pt>
                <c:pt idx="8654">
                  <c:v>0.19529850000000004</c:v>
                </c:pt>
                <c:pt idx="8655">
                  <c:v>0.19533000000000006</c:v>
                </c:pt>
                <c:pt idx="8656">
                  <c:v>0.19534200000000002</c:v>
                </c:pt>
                <c:pt idx="8657">
                  <c:v>0.19535550000000002</c:v>
                </c:pt>
                <c:pt idx="8658">
                  <c:v>0.1953725</c:v>
                </c:pt>
                <c:pt idx="8659">
                  <c:v>0.19538899999999998</c:v>
                </c:pt>
                <c:pt idx="8660">
                  <c:v>0.19540299999999999</c:v>
                </c:pt>
                <c:pt idx="8661">
                  <c:v>0.19541649999999999</c:v>
                </c:pt>
                <c:pt idx="8662">
                  <c:v>0.19543200000000002</c:v>
                </c:pt>
                <c:pt idx="8663">
                  <c:v>0.19544900000000001</c:v>
                </c:pt>
                <c:pt idx="8664">
                  <c:v>0.19547349999999997</c:v>
                </c:pt>
                <c:pt idx="8665">
                  <c:v>0.19549450000000002</c:v>
                </c:pt>
                <c:pt idx="8666">
                  <c:v>0.19551499999999999</c:v>
                </c:pt>
                <c:pt idx="8667">
                  <c:v>0.19552900000000001</c:v>
                </c:pt>
                <c:pt idx="8668">
                  <c:v>0.19555049999999999</c:v>
                </c:pt>
                <c:pt idx="8669">
                  <c:v>0.19557300000000002</c:v>
                </c:pt>
                <c:pt idx="8670">
                  <c:v>0.195599</c:v>
                </c:pt>
                <c:pt idx="8671">
                  <c:v>0.19573249999999998</c:v>
                </c:pt>
                <c:pt idx="8672">
                  <c:v>0.19576149999999998</c:v>
                </c:pt>
                <c:pt idx="8673">
                  <c:v>0.19579199999999997</c:v>
                </c:pt>
                <c:pt idx="8674">
                  <c:v>0.195823</c:v>
                </c:pt>
                <c:pt idx="8675">
                  <c:v>0.19585699999999995</c:v>
                </c:pt>
                <c:pt idx="8676">
                  <c:v>0.19589299999999998</c:v>
                </c:pt>
                <c:pt idx="8677">
                  <c:v>0.19592849999999998</c:v>
                </c:pt>
                <c:pt idx="8678">
                  <c:v>0.19596249999999998</c:v>
                </c:pt>
                <c:pt idx="8679">
                  <c:v>0.19599649999999993</c:v>
                </c:pt>
                <c:pt idx="8680">
                  <c:v>0.19603249999999994</c:v>
                </c:pt>
                <c:pt idx="8681">
                  <c:v>0.19606599999999993</c:v>
                </c:pt>
                <c:pt idx="8682">
                  <c:v>0.196102</c:v>
                </c:pt>
                <c:pt idx="8683">
                  <c:v>0.19611549999999997</c:v>
                </c:pt>
                <c:pt idx="8684">
                  <c:v>0.19615199999999999</c:v>
                </c:pt>
                <c:pt idx="8685">
                  <c:v>0.19618949999999999</c:v>
                </c:pt>
                <c:pt idx="8686">
                  <c:v>0.19623200000000005</c:v>
                </c:pt>
                <c:pt idx="8687">
                  <c:v>0.19627400000000006</c:v>
                </c:pt>
                <c:pt idx="8688">
                  <c:v>0.19630350000000008</c:v>
                </c:pt>
                <c:pt idx="8689">
                  <c:v>0.19633350000000008</c:v>
                </c:pt>
                <c:pt idx="8690">
                  <c:v>0.19635850000000002</c:v>
                </c:pt>
                <c:pt idx="8691">
                  <c:v>0.19637550000000004</c:v>
                </c:pt>
                <c:pt idx="8692">
                  <c:v>0.19640150000000001</c:v>
                </c:pt>
                <c:pt idx="8693">
                  <c:v>0.19642650000000003</c:v>
                </c:pt>
                <c:pt idx="8694">
                  <c:v>0.1964535</c:v>
                </c:pt>
                <c:pt idx="8695">
                  <c:v>0.19645200000000002</c:v>
                </c:pt>
                <c:pt idx="8696">
                  <c:v>0.19647100000000001</c:v>
                </c:pt>
                <c:pt idx="8697">
                  <c:v>0.19649250000000001</c:v>
                </c:pt>
                <c:pt idx="8698">
                  <c:v>0.19651250000000001</c:v>
                </c:pt>
                <c:pt idx="8699">
                  <c:v>0.19653499999999999</c:v>
                </c:pt>
                <c:pt idx="8700">
                  <c:v>0.19655699999999998</c:v>
                </c:pt>
                <c:pt idx="8701">
                  <c:v>0.196575</c:v>
                </c:pt>
                <c:pt idx="8702">
                  <c:v>0.19660049999999998</c:v>
                </c:pt>
                <c:pt idx="8703">
                  <c:v>0.19662649999999995</c:v>
                </c:pt>
                <c:pt idx="8704">
                  <c:v>0.19665299999999991</c:v>
                </c:pt>
                <c:pt idx="8705">
                  <c:v>0.19668099999999991</c:v>
                </c:pt>
                <c:pt idx="8706">
                  <c:v>0.19671099999999991</c:v>
                </c:pt>
                <c:pt idx="8707">
                  <c:v>0.19678549999999986</c:v>
                </c:pt>
                <c:pt idx="8708">
                  <c:v>0.19681349999999986</c:v>
                </c:pt>
                <c:pt idx="8709">
                  <c:v>0.19682849999999985</c:v>
                </c:pt>
                <c:pt idx="8710">
                  <c:v>0.19685799999999987</c:v>
                </c:pt>
                <c:pt idx="8711">
                  <c:v>0.19690949999999988</c:v>
                </c:pt>
                <c:pt idx="8712">
                  <c:v>0.19694549999999988</c:v>
                </c:pt>
                <c:pt idx="8713">
                  <c:v>0.19698099999999991</c:v>
                </c:pt>
                <c:pt idx="8714">
                  <c:v>0.19701599999999989</c:v>
                </c:pt>
                <c:pt idx="8715">
                  <c:v>0.19705099999999987</c:v>
                </c:pt>
                <c:pt idx="8716">
                  <c:v>0.19709049999999986</c:v>
                </c:pt>
                <c:pt idx="8717">
                  <c:v>0.19712549999999987</c:v>
                </c:pt>
                <c:pt idx="8718">
                  <c:v>0.1971659999999999</c:v>
                </c:pt>
                <c:pt idx="8719">
                  <c:v>0.19715399999999986</c:v>
                </c:pt>
                <c:pt idx="8720">
                  <c:v>0.19718899999999984</c:v>
                </c:pt>
                <c:pt idx="8721">
                  <c:v>0.19722549999999983</c:v>
                </c:pt>
                <c:pt idx="8722">
                  <c:v>0.1972639999999998</c:v>
                </c:pt>
                <c:pt idx="8723">
                  <c:v>0.19730449999999977</c:v>
                </c:pt>
                <c:pt idx="8724">
                  <c:v>0.19734199999999982</c:v>
                </c:pt>
                <c:pt idx="8725">
                  <c:v>0.19738049999999979</c:v>
                </c:pt>
                <c:pt idx="8726">
                  <c:v>0.19742199999999982</c:v>
                </c:pt>
                <c:pt idx="8727">
                  <c:v>0.1974134999999998</c:v>
                </c:pt>
                <c:pt idx="8728">
                  <c:v>0.19745699999999983</c:v>
                </c:pt>
                <c:pt idx="8729">
                  <c:v>0.19749599999999984</c:v>
                </c:pt>
                <c:pt idx="8730">
                  <c:v>0.19753349999999983</c:v>
                </c:pt>
                <c:pt idx="8731">
                  <c:v>0.19756899999999983</c:v>
                </c:pt>
                <c:pt idx="8732">
                  <c:v>0.19760499999999984</c:v>
                </c:pt>
                <c:pt idx="8733">
                  <c:v>0.19764099999999984</c:v>
                </c:pt>
                <c:pt idx="8734">
                  <c:v>0.19767949999999981</c:v>
                </c:pt>
                <c:pt idx="8735">
                  <c:v>0.19771749999999982</c:v>
                </c:pt>
                <c:pt idx="8736">
                  <c:v>0.19776249999999984</c:v>
                </c:pt>
                <c:pt idx="8737">
                  <c:v>0.19779899999999981</c:v>
                </c:pt>
                <c:pt idx="8738">
                  <c:v>0.19783099999999984</c:v>
                </c:pt>
                <c:pt idx="8739">
                  <c:v>0.19788499999999984</c:v>
                </c:pt>
                <c:pt idx="8740">
                  <c:v>0.19791749999999986</c:v>
                </c:pt>
                <c:pt idx="8741">
                  <c:v>0.19795149999999986</c:v>
                </c:pt>
                <c:pt idx="8742">
                  <c:v>0.19808499999999987</c:v>
                </c:pt>
                <c:pt idx="8743">
                  <c:v>0.19817649999999984</c:v>
                </c:pt>
                <c:pt idx="8744">
                  <c:v>0.19820199999999985</c:v>
                </c:pt>
                <c:pt idx="8745">
                  <c:v>0.19822299999999987</c:v>
                </c:pt>
                <c:pt idx="8746">
                  <c:v>0.19825099999999987</c:v>
                </c:pt>
                <c:pt idx="8747">
                  <c:v>0.1982779999999999</c:v>
                </c:pt>
                <c:pt idx="8748">
                  <c:v>0.19830149999999985</c:v>
                </c:pt>
                <c:pt idx="8749">
                  <c:v>0.19832799999999989</c:v>
                </c:pt>
                <c:pt idx="8750">
                  <c:v>0.19835099999999989</c:v>
                </c:pt>
                <c:pt idx="8751">
                  <c:v>0.19838049999999993</c:v>
                </c:pt>
                <c:pt idx="8752">
                  <c:v>0.19840999999999989</c:v>
                </c:pt>
                <c:pt idx="8753">
                  <c:v>0.19844249999999997</c:v>
                </c:pt>
                <c:pt idx="8754">
                  <c:v>0.19846949999999999</c:v>
                </c:pt>
                <c:pt idx="8755">
                  <c:v>0.19848950000000001</c:v>
                </c:pt>
                <c:pt idx="8756">
                  <c:v>0.19851549999999998</c:v>
                </c:pt>
                <c:pt idx="8757">
                  <c:v>0.198547</c:v>
                </c:pt>
                <c:pt idx="8758">
                  <c:v>0.19857900000000001</c:v>
                </c:pt>
                <c:pt idx="8759">
                  <c:v>0.19860700000000001</c:v>
                </c:pt>
                <c:pt idx="8760">
                  <c:v>0.19863450000000005</c:v>
                </c:pt>
                <c:pt idx="8761">
                  <c:v>0.19866550000000008</c:v>
                </c:pt>
                <c:pt idx="8762">
                  <c:v>0.19869750000000003</c:v>
                </c:pt>
                <c:pt idx="8763">
                  <c:v>0.19875100000000004</c:v>
                </c:pt>
                <c:pt idx="8764">
                  <c:v>0.19879100000000002</c:v>
                </c:pt>
                <c:pt idx="8765">
                  <c:v>0.19883500000000001</c:v>
                </c:pt>
                <c:pt idx="8766">
                  <c:v>0.19887650000000004</c:v>
                </c:pt>
                <c:pt idx="8767">
                  <c:v>0.1988925</c:v>
                </c:pt>
                <c:pt idx="8768">
                  <c:v>0.198933</c:v>
                </c:pt>
                <c:pt idx="8769">
                  <c:v>0.19897600000000001</c:v>
                </c:pt>
                <c:pt idx="8770">
                  <c:v>0.19902050000000002</c:v>
                </c:pt>
                <c:pt idx="8771">
                  <c:v>0.19906950000000007</c:v>
                </c:pt>
                <c:pt idx="8772">
                  <c:v>0.19911250000000005</c:v>
                </c:pt>
                <c:pt idx="8773">
                  <c:v>0.1993215000000001</c:v>
                </c:pt>
                <c:pt idx="8774">
                  <c:v>0.19936000000000009</c:v>
                </c:pt>
                <c:pt idx="8775">
                  <c:v>0.19940900000000009</c:v>
                </c:pt>
                <c:pt idx="8776">
                  <c:v>0.19945050000000011</c:v>
                </c:pt>
                <c:pt idx="8777">
                  <c:v>0.1994945000000001</c:v>
                </c:pt>
                <c:pt idx="8778">
                  <c:v>0.19953350000000009</c:v>
                </c:pt>
                <c:pt idx="8779">
                  <c:v>0.19962950000000007</c:v>
                </c:pt>
                <c:pt idx="8780">
                  <c:v>0.19964350000000006</c:v>
                </c:pt>
                <c:pt idx="8781">
                  <c:v>0.19967450000000003</c:v>
                </c:pt>
                <c:pt idx="8782">
                  <c:v>0.19970700000000005</c:v>
                </c:pt>
                <c:pt idx="8783">
                  <c:v>0.19973500000000002</c:v>
                </c:pt>
                <c:pt idx="8784">
                  <c:v>0.19977050000000002</c:v>
                </c:pt>
                <c:pt idx="8785">
                  <c:v>0.19980700000000001</c:v>
                </c:pt>
                <c:pt idx="8786">
                  <c:v>0.19983899999999999</c:v>
                </c:pt>
                <c:pt idx="8787">
                  <c:v>0.19988449999999996</c:v>
                </c:pt>
                <c:pt idx="8788">
                  <c:v>0.1999175</c:v>
                </c:pt>
                <c:pt idx="8789">
                  <c:v>0.19995149999999998</c:v>
                </c:pt>
                <c:pt idx="8790">
                  <c:v>0.19998849999999999</c:v>
                </c:pt>
                <c:pt idx="8791">
                  <c:v>0.19996749999999996</c:v>
                </c:pt>
                <c:pt idx="8792">
                  <c:v>0.20000249999999994</c:v>
                </c:pt>
                <c:pt idx="8793">
                  <c:v>0.20003249999999992</c:v>
                </c:pt>
                <c:pt idx="8794">
                  <c:v>0.20006249999999992</c:v>
                </c:pt>
                <c:pt idx="8795">
                  <c:v>0.20009049999999987</c:v>
                </c:pt>
                <c:pt idx="8796">
                  <c:v>0.20012399999999991</c:v>
                </c:pt>
                <c:pt idx="8797">
                  <c:v>0.20015299999999991</c:v>
                </c:pt>
                <c:pt idx="8798">
                  <c:v>0.20019149999999988</c:v>
                </c:pt>
                <c:pt idx="8799">
                  <c:v>0.20019549999999992</c:v>
                </c:pt>
                <c:pt idx="8800">
                  <c:v>0.20022649999999992</c:v>
                </c:pt>
                <c:pt idx="8801">
                  <c:v>0.20025949999999995</c:v>
                </c:pt>
                <c:pt idx="8802">
                  <c:v>0.2002819999999999</c:v>
                </c:pt>
                <c:pt idx="8803">
                  <c:v>0.20031749999999993</c:v>
                </c:pt>
                <c:pt idx="8804">
                  <c:v>0.20034999999999992</c:v>
                </c:pt>
                <c:pt idx="8805">
                  <c:v>0.20038349999999994</c:v>
                </c:pt>
                <c:pt idx="8806">
                  <c:v>0.20041549999999994</c:v>
                </c:pt>
                <c:pt idx="8807">
                  <c:v>0.20045699999999997</c:v>
                </c:pt>
                <c:pt idx="8808">
                  <c:v>0.20049149999999996</c:v>
                </c:pt>
                <c:pt idx="8809">
                  <c:v>0.20052799999999998</c:v>
                </c:pt>
                <c:pt idx="8810">
                  <c:v>0.20056299999999996</c:v>
                </c:pt>
                <c:pt idx="8811">
                  <c:v>0.20061349999999997</c:v>
                </c:pt>
                <c:pt idx="8812">
                  <c:v>0.20062099999999994</c:v>
                </c:pt>
                <c:pt idx="8813">
                  <c:v>0.20067149999999992</c:v>
                </c:pt>
                <c:pt idx="8814">
                  <c:v>0.20072349999999994</c:v>
                </c:pt>
                <c:pt idx="8815">
                  <c:v>0.20076799999999995</c:v>
                </c:pt>
                <c:pt idx="8816">
                  <c:v>0.20081649999999993</c:v>
                </c:pt>
                <c:pt idx="8817">
                  <c:v>0.20086249999999992</c:v>
                </c:pt>
                <c:pt idx="8818">
                  <c:v>0.20090949999999994</c:v>
                </c:pt>
                <c:pt idx="8819">
                  <c:v>0.20096199999999992</c:v>
                </c:pt>
                <c:pt idx="8820">
                  <c:v>0.20100999999999991</c:v>
                </c:pt>
                <c:pt idx="8821">
                  <c:v>0.20105749999999994</c:v>
                </c:pt>
                <c:pt idx="8822">
                  <c:v>0.20110249999999996</c:v>
                </c:pt>
                <c:pt idx="8823">
                  <c:v>0.20116149999999997</c:v>
                </c:pt>
                <c:pt idx="8824">
                  <c:v>0.20120850000000001</c:v>
                </c:pt>
                <c:pt idx="8825">
                  <c:v>0.20125499999999999</c:v>
                </c:pt>
                <c:pt idx="8826">
                  <c:v>0.20130350000000002</c:v>
                </c:pt>
                <c:pt idx="8827">
                  <c:v>0.20132150000000004</c:v>
                </c:pt>
                <c:pt idx="8828">
                  <c:v>0.2013665</c:v>
                </c:pt>
                <c:pt idx="8829">
                  <c:v>0.2014195</c:v>
                </c:pt>
                <c:pt idx="8830">
                  <c:v>0.20146949999999997</c:v>
                </c:pt>
                <c:pt idx="8831">
                  <c:v>0.20152799999999998</c:v>
                </c:pt>
                <c:pt idx="8832">
                  <c:v>0.20157849999999999</c:v>
                </c:pt>
                <c:pt idx="8833">
                  <c:v>0.20162949999999999</c:v>
                </c:pt>
                <c:pt idx="8834">
                  <c:v>0.20167649999999993</c:v>
                </c:pt>
                <c:pt idx="8835">
                  <c:v>0.20169849999999989</c:v>
                </c:pt>
                <c:pt idx="8836">
                  <c:v>0.20166149999999991</c:v>
                </c:pt>
                <c:pt idx="8837">
                  <c:v>0.20171299999999992</c:v>
                </c:pt>
                <c:pt idx="8838">
                  <c:v>0.20176299999999991</c:v>
                </c:pt>
                <c:pt idx="8839">
                  <c:v>0.20181249999999995</c:v>
                </c:pt>
                <c:pt idx="8840">
                  <c:v>0.20185849999999991</c:v>
                </c:pt>
                <c:pt idx="8841">
                  <c:v>0.2019054999999999</c:v>
                </c:pt>
                <c:pt idx="8842">
                  <c:v>0.20194849999999989</c:v>
                </c:pt>
                <c:pt idx="8843">
                  <c:v>0.20199549999999991</c:v>
                </c:pt>
                <c:pt idx="8844">
                  <c:v>0.20204099999999989</c:v>
                </c:pt>
                <c:pt idx="8845">
                  <c:v>0.20208299999999993</c:v>
                </c:pt>
                <c:pt idx="8846">
                  <c:v>0.20213149999999996</c:v>
                </c:pt>
                <c:pt idx="8847">
                  <c:v>0.20218199999999989</c:v>
                </c:pt>
                <c:pt idx="8848">
                  <c:v>0.20223549999999993</c:v>
                </c:pt>
                <c:pt idx="8849">
                  <c:v>0.20227049999999985</c:v>
                </c:pt>
                <c:pt idx="8850">
                  <c:v>0.20231549999999984</c:v>
                </c:pt>
                <c:pt idx="8851">
                  <c:v>0.20235199999999992</c:v>
                </c:pt>
                <c:pt idx="8852">
                  <c:v>0.20239399999999994</c:v>
                </c:pt>
                <c:pt idx="8853">
                  <c:v>0.20243749999999991</c:v>
                </c:pt>
                <c:pt idx="8854">
                  <c:v>0.20247899999999994</c:v>
                </c:pt>
                <c:pt idx="8855">
                  <c:v>0.20251699999999995</c:v>
                </c:pt>
                <c:pt idx="8856">
                  <c:v>0.20256899999999992</c:v>
                </c:pt>
                <c:pt idx="8857">
                  <c:v>0.2026214999999999</c:v>
                </c:pt>
                <c:pt idx="8858">
                  <c:v>0.20266799999999999</c:v>
                </c:pt>
                <c:pt idx="8859">
                  <c:v>0.20271749999999999</c:v>
                </c:pt>
                <c:pt idx="8860">
                  <c:v>0.20276700000000003</c:v>
                </c:pt>
                <c:pt idx="8861">
                  <c:v>0.202819</c:v>
                </c:pt>
                <c:pt idx="8862">
                  <c:v>0.20288350000000002</c:v>
                </c:pt>
                <c:pt idx="8863">
                  <c:v>0.20292200000000002</c:v>
                </c:pt>
                <c:pt idx="8864">
                  <c:v>0.20296900000000001</c:v>
                </c:pt>
                <c:pt idx="8865">
                  <c:v>0.20301849999999994</c:v>
                </c:pt>
                <c:pt idx="8866">
                  <c:v>0.20307049999999993</c:v>
                </c:pt>
                <c:pt idx="8867">
                  <c:v>0.20311949999999995</c:v>
                </c:pt>
                <c:pt idx="8868">
                  <c:v>0.20317249999999998</c:v>
                </c:pt>
                <c:pt idx="8869">
                  <c:v>0.20322499999999993</c:v>
                </c:pt>
                <c:pt idx="8870">
                  <c:v>0.20327549999999991</c:v>
                </c:pt>
                <c:pt idx="8871">
                  <c:v>0.20330299999999993</c:v>
                </c:pt>
                <c:pt idx="8872">
                  <c:v>0.20335299999999998</c:v>
                </c:pt>
                <c:pt idx="8873">
                  <c:v>0.20340299999999994</c:v>
                </c:pt>
                <c:pt idx="8874">
                  <c:v>0.20345200000000002</c:v>
                </c:pt>
                <c:pt idx="8875">
                  <c:v>0.20349499999999998</c:v>
                </c:pt>
                <c:pt idx="8876">
                  <c:v>0.20353850000000001</c:v>
                </c:pt>
                <c:pt idx="8877">
                  <c:v>0.2035805</c:v>
                </c:pt>
                <c:pt idx="8878">
                  <c:v>0.20362250000000004</c:v>
                </c:pt>
                <c:pt idx="8879">
                  <c:v>0.20366900000000007</c:v>
                </c:pt>
                <c:pt idx="8880">
                  <c:v>0.20372350000000009</c:v>
                </c:pt>
                <c:pt idx="8881">
                  <c:v>0.20377600000000007</c:v>
                </c:pt>
                <c:pt idx="8882">
                  <c:v>0.20381949999999999</c:v>
                </c:pt>
                <c:pt idx="8883">
                  <c:v>0.20388300000000001</c:v>
                </c:pt>
                <c:pt idx="8884">
                  <c:v>0.20392200000000002</c:v>
                </c:pt>
                <c:pt idx="8885">
                  <c:v>0.20396150000000002</c:v>
                </c:pt>
                <c:pt idx="8886">
                  <c:v>0.20400300000000002</c:v>
                </c:pt>
                <c:pt idx="8887">
                  <c:v>0.20407350000000002</c:v>
                </c:pt>
                <c:pt idx="8888">
                  <c:v>0.20411349999999998</c:v>
                </c:pt>
                <c:pt idx="8889">
                  <c:v>0.204148</c:v>
                </c:pt>
                <c:pt idx="8890">
                  <c:v>0.20418700000000001</c:v>
                </c:pt>
                <c:pt idx="8891">
                  <c:v>0.20424350000000005</c:v>
                </c:pt>
                <c:pt idx="8892">
                  <c:v>0.20428850000000001</c:v>
                </c:pt>
                <c:pt idx="8893">
                  <c:v>0.2043315</c:v>
                </c:pt>
                <c:pt idx="8894">
                  <c:v>0.204378</c:v>
                </c:pt>
                <c:pt idx="8895">
                  <c:v>0.20442349999999998</c:v>
                </c:pt>
                <c:pt idx="8896">
                  <c:v>0.20446999999999999</c:v>
                </c:pt>
                <c:pt idx="8897">
                  <c:v>0.204514</c:v>
                </c:pt>
                <c:pt idx="8898">
                  <c:v>0.20455999999999999</c:v>
                </c:pt>
                <c:pt idx="8899">
                  <c:v>0.20461699999999997</c:v>
                </c:pt>
                <c:pt idx="8900">
                  <c:v>0.20466300000000001</c:v>
                </c:pt>
                <c:pt idx="8901">
                  <c:v>0.20470999999999998</c:v>
                </c:pt>
                <c:pt idx="8902">
                  <c:v>0.2047525</c:v>
                </c:pt>
                <c:pt idx="8903">
                  <c:v>0.2048005</c:v>
                </c:pt>
                <c:pt idx="8904">
                  <c:v>0.204847</c:v>
                </c:pt>
                <c:pt idx="8905">
                  <c:v>0.20489249999999998</c:v>
                </c:pt>
                <c:pt idx="8906">
                  <c:v>0.2049385</c:v>
                </c:pt>
                <c:pt idx="8907">
                  <c:v>0.20492199999999999</c:v>
                </c:pt>
                <c:pt idx="8908">
                  <c:v>0.20496549999999999</c:v>
                </c:pt>
                <c:pt idx="8909">
                  <c:v>0.2050245</c:v>
                </c:pt>
                <c:pt idx="8910">
                  <c:v>0.20506450000000001</c:v>
                </c:pt>
                <c:pt idx="8911">
                  <c:v>0.20508600000000002</c:v>
                </c:pt>
                <c:pt idx="8912">
                  <c:v>0.20512650000000004</c:v>
                </c:pt>
                <c:pt idx="8913">
                  <c:v>0.20516550000000003</c:v>
                </c:pt>
                <c:pt idx="8914">
                  <c:v>0.20520200000000002</c:v>
                </c:pt>
                <c:pt idx="8915">
                  <c:v>0.20527300000000004</c:v>
                </c:pt>
                <c:pt idx="8916">
                  <c:v>0.20531000000000005</c:v>
                </c:pt>
                <c:pt idx="8917">
                  <c:v>0.20535000000000003</c:v>
                </c:pt>
                <c:pt idx="8918">
                  <c:v>0.20539350000000003</c:v>
                </c:pt>
                <c:pt idx="8919">
                  <c:v>0.20545500000000005</c:v>
                </c:pt>
                <c:pt idx="8920">
                  <c:v>0.20549250000000005</c:v>
                </c:pt>
                <c:pt idx="8921">
                  <c:v>0.20553000000000005</c:v>
                </c:pt>
                <c:pt idx="8922">
                  <c:v>0.20556800000000003</c:v>
                </c:pt>
                <c:pt idx="8923">
                  <c:v>0.20559800000000003</c:v>
                </c:pt>
                <c:pt idx="8924">
                  <c:v>0.20562900000000003</c:v>
                </c:pt>
                <c:pt idx="8925">
                  <c:v>0.20565900000000004</c:v>
                </c:pt>
                <c:pt idx="8926">
                  <c:v>0.20568800000000004</c:v>
                </c:pt>
                <c:pt idx="8927">
                  <c:v>0.20564750000000007</c:v>
                </c:pt>
                <c:pt idx="8928">
                  <c:v>0.20567400000000002</c:v>
                </c:pt>
                <c:pt idx="8929">
                  <c:v>0.20570700000000003</c:v>
                </c:pt>
                <c:pt idx="8930">
                  <c:v>0.20574249999999999</c:v>
                </c:pt>
                <c:pt idx="8931">
                  <c:v>0.20577749999999997</c:v>
                </c:pt>
                <c:pt idx="8932">
                  <c:v>0.20581099999999999</c:v>
                </c:pt>
                <c:pt idx="8933">
                  <c:v>0.20584350000000004</c:v>
                </c:pt>
                <c:pt idx="8934">
                  <c:v>0.20587549999999999</c:v>
                </c:pt>
                <c:pt idx="8935">
                  <c:v>0.20598449999999996</c:v>
                </c:pt>
                <c:pt idx="8936">
                  <c:v>0.20601250000000002</c:v>
                </c:pt>
                <c:pt idx="8937">
                  <c:v>0.20603950000000001</c:v>
                </c:pt>
                <c:pt idx="8938">
                  <c:v>0.206069</c:v>
                </c:pt>
                <c:pt idx="8939">
                  <c:v>0.20609000000000002</c:v>
                </c:pt>
                <c:pt idx="8940">
                  <c:v>0.20612249999999996</c:v>
                </c:pt>
                <c:pt idx="8941">
                  <c:v>0.20615249999999996</c:v>
                </c:pt>
                <c:pt idx="8942">
                  <c:v>0.20608449999999998</c:v>
                </c:pt>
                <c:pt idx="8943">
                  <c:v>0.20605099999999996</c:v>
                </c:pt>
                <c:pt idx="8944">
                  <c:v>0.20608199999999993</c:v>
                </c:pt>
                <c:pt idx="8945">
                  <c:v>0.20611950000000001</c:v>
                </c:pt>
                <c:pt idx="8946">
                  <c:v>0.20614900000000005</c:v>
                </c:pt>
                <c:pt idx="8947">
                  <c:v>0.20617100000000005</c:v>
                </c:pt>
                <c:pt idx="8948">
                  <c:v>0.20620100000000005</c:v>
                </c:pt>
                <c:pt idx="8949">
                  <c:v>0.20623000000000008</c:v>
                </c:pt>
                <c:pt idx="8950">
                  <c:v>0.20625750000000007</c:v>
                </c:pt>
                <c:pt idx="8951">
                  <c:v>0.20628250000000001</c:v>
                </c:pt>
                <c:pt idx="8952">
                  <c:v>0.20630600000000004</c:v>
                </c:pt>
                <c:pt idx="8953">
                  <c:v>0.20633500000000002</c:v>
                </c:pt>
                <c:pt idx="8954">
                  <c:v>0.20636550000000006</c:v>
                </c:pt>
                <c:pt idx="8955">
                  <c:v>0.2064</c:v>
                </c:pt>
                <c:pt idx="8956">
                  <c:v>0.20644000000000001</c:v>
                </c:pt>
                <c:pt idx="8957">
                  <c:v>0.20647100000000004</c:v>
                </c:pt>
                <c:pt idx="8958">
                  <c:v>0.20650400000000005</c:v>
                </c:pt>
                <c:pt idx="8959">
                  <c:v>0.206536</c:v>
                </c:pt>
                <c:pt idx="8960">
                  <c:v>0.20657200000000003</c:v>
                </c:pt>
                <c:pt idx="8961">
                  <c:v>0.20660350000000005</c:v>
                </c:pt>
                <c:pt idx="8962">
                  <c:v>0.20663300000000009</c:v>
                </c:pt>
                <c:pt idx="8963">
                  <c:v>0.20664500000000011</c:v>
                </c:pt>
                <c:pt idx="8964">
                  <c:v>0.20667600000000008</c:v>
                </c:pt>
                <c:pt idx="8965">
                  <c:v>0.20670800000000014</c:v>
                </c:pt>
                <c:pt idx="8966">
                  <c:v>0.20673800000000006</c:v>
                </c:pt>
                <c:pt idx="8967">
                  <c:v>0.20677650000000011</c:v>
                </c:pt>
                <c:pt idx="8968">
                  <c:v>0.20680700000000013</c:v>
                </c:pt>
                <c:pt idx="8969">
                  <c:v>0.2068360000000001</c:v>
                </c:pt>
                <c:pt idx="8970">
                  <c:v>0.20686600000000002</c:v>
                </c:pt>
                <c:pt idx="8971">
                  <c:v>0.20693800000000004</c:v>
                </c:pt>
                <c:pt idx="8972">
                  <c:v>0.20696350000000005</c:v>
                </c:pt>
                <c:pt idx="8973">
                  <c:v>0.20698650000000005</c:v>
                </c:pt>
                <c:pt idx="8974">
                  <c:v>0.20700750000000007</c:v>
                </c:pt>
                <c:pt idx="8975">
                  <c:v>0.20703250000000004</c:v>
                </c:pt>
                <c:pt idx="8976">
                  <c:v>0.20705500000000004</c:v>
                </c:pt>
                <c:pt idx="8977">
                  <c:v>0.20707650000000005</c:v>
                </c:pt>
                <c:pt idx="8978">
                  <c:v>0.20709950000000002</c:v>
                </c:pt>
                <c:pt idx="8979">
                  <c:v>0.20707300000000003</c:v>
                </c:pt>
                <c:pt idx="8980">
                  <c:v>0.20711750000000007</c:v>
                </c:pt>
                <c:pt idx="8981">
                  <c:v>0.20714850000000007</c:v>
                </c:pt>
                <c:pt idx="8982">
                  <c:v>0.20717350000000004</c:v>
                </c:pt>
                <c:pt idx="8983">
                  <c:v>0.20719000000000001</c:v>
                </c:pt>
                <c:pt idx="8984">
                  <c:v>0.20721350000000005</c:v>
                </c:pt>
                <c:pt idx="8985">
                  <c:v>0.20723650000000007</c:v>
                </c:pt>
                <c:pt idx="8986">
                  <c:v>0.20726150000000004</c:v>
                </c:pt>
                <c:pt idx="8987">
                  <c:v>0.20728700000000003</c:v>
                </c:pt>
                <c:pt idx="8988">
                  <c:v>0.20731150000000004</c:v>
                </c:pt>
                <c:pt idx="8989">
                  <c:v>0.20733500000000002</c:v>
                </c:pt>
                <c:pt idx="8990">
                  <c:v>0.20735600000000001</c:v>
                </c:pt>
                <c:pt idx="8991">
                  <c:v>0.20743249999999999</c:v>
                </c:pt>
                <c:pt idx="8992">
                  <c:v>0.20745950000000002</c:v>
                </c:pt>
                <c:pt idx="8993">
                  <c:v>0.20748550000000002</c:v>
                </c:pt>
                <c:pt idx="8994">
                  <c:v>0.20751200000000003</c:v>
                </c:pt>
                <c:pt idx="8995">
                  <c:v>0.20755150000000003</c:v>
                </c:pt>
                <c:pt idx="8996">
                  <c:v>0.20757750000000005</c:v>
                </c:pt>
                <c:pt idx="8997">
                  <c:v>0.20760800000000007</c:v>
                </c:pt>
                <c:pt idx="8998">
                  <c:v>0.20762700000000003</c:v>
                </c:pt>
                <c:pt idx="8999">
                  <c:v>0.20765650000000005</c:v>
                </c:pt>
                <c:pt idx="9000">
                  <c:v>0.20768900000000001</c:v>
                </c:pt>
                <c:pt idx="9001">
                  <c:v>0.20771649999999997</c:v>
                </c:pt>
                <c:pt idx="9002">
                  <c:v>0.20774400000000001</c:v>
                </c:pt>
                <c:pt idx="9003">
                  <c:v>0.20777000000000001</c:v>
                </c:pt>
                <c:pt idx="9004">
                  <c:v>0.2077995</c:v>
                </c:pt>
                <c:pt idx="9005">
                  <c:v>0.20782749999999997</c:v>
                </c:pt>
                <c:pt idx="9006">
                  <c:v>0.20785699999999999</c:v>
                </c:pt>
                <c:pt idx="9007">
                  <c:v>0.20787799999999998</c:v>
                </c:pt>
                <c:pt idx="9008">
                  <c:v>0.20790349999999994</c:v>
                </c:pt>
                <c:pt idx="9009">
                  <c:v>0.20792849999999991</c:v>
                </c:pt>
                <c:pt idx="9010">
                  <c:v>0.20795299999999992</c:v>
                </c:pt>
                <c:pt idx="9011">
                  <c:v>0.2079764999999999</c:v>
                </c:pt>
                <c:pt idx="9012">
                  <c:v>0.20803099999999991</c:v>
                </c:pt>
                <c:pt idx="9013">
                  <c:v>0.20803949999999991</c:v>
                </c:pt>
                <c:pt idx="9014">
                  <c:v>0.20804999999999993</c:v>
                </c:pt>
                <c:pt idx="9015">
                  <c:v>0.20806249999999996</c:v>
                </c:pt>
                <c:pt idx="9016">
                  <c:v>0.20808349999999995</c:v>
                </c:pt>
                <c:pt idx="9017">
                  <c:v>0.20809499999999992</c:v>
                </c:pt>
                <c:pt idx="9018">
                  <c:v>0.20810399999999996</c:v>
                </c:pt>
                <c:pt idx="9019">
                  <c:v>0.20809649999999991</c:v>
                </c:pt>
                <c:pt idx="9020">
                  <c:v>0.20810549999999992</c:v>
                </c:pt>
                <c:pt idx="9021">
                  <c:v>0.20811249999999989</c:v>
                </c:pt>
                <c:pt idx="9022">
                  <c:v>0.20812299999999997</c:v>
                </c:pt>
                <c:pt idx="9023">
                  <c:v>0.20813849999999998</c:v>
                </c:pt>
                <c:pt idx="9024">
                  <c:v>0.208146</c:v>
                </c:pt>
                <c:pt idx="9025">
                  <c:v>0.20815899999999993</c:v>
                </c:pt>
                <c:pt idx="9026">
                  <c:v>0.20817449999999998</c:v>
                </c:pt>
                <c:pt idx="9027">
                  <c:v>0.2082135</c:v>
                </c:pt>
                <c:pt idx="9028">
                  <c:v>0.20822699999999991</c:v>
                </c:pt>
                <c:pt idx="9029">
                  <c:v>0.20823199999999992</c:v>
                </c:pt>
                <c:pt idx="9030">
                  <c:v>0.20824099999999995</c:v>
                </c:pt>
                <c:pt idx="9031">
                  <c:v>0.20825249999999998</c:v>
                </c:pt>
                <c:pt idx="9032">
                  <c:v>0.20825899999999997</c:v>
                </c:pt>
                <c:pt idx="9033">
                  <c:v>0.20826749999999997</c:v>
                </c:pt>
                <c:pt idx="9034">
                  <c:v>0.20827649999999995</c:v>
                </c:pt>
                <c:pt idx="9035">
                  <c:v>0.20827949999999998</c:v>
                </c:pt>
                <c:pt idx="9036">
                  <c:v>0.20829400000000001</c:v>
                </c:pt>
                <c:pt idx="9037">
                  <c:v>0.20831050000000001</c:v>
                </c:pt>
                <c:pt idx="9038">
                  <c:v>0.20832349999999994</c:v>
                </c:pt>
                <c:pt idx="9039">
                  <c:v>0.20833899999999997</c:v>
                </c:pt>
                <c:pt idx="9040">
                  <c:v>0.20834999999999998</c:v>
                </c:pt>
                <c:pt idx="9041">
                  <c:v>0.20836499999999994</c:v>
                </c:pt>
                <c:pt idx="9042">
                  <c:v>0.20838349999999994</c:v>
                </c:pt>
                <c:pt idx="9043">
                  <c:v>0.20841849999999998</c:v>
                </c:pt>
                <c:pt idx="9044">
                  <c:v>0.20843149999999994</c:v>
                </c:pt>
                <c:pt idx="9045">
                  <c:v>0.20844699999999999</c:v>
                </c:pt>
                <c:pt idx="9046">
                  <c:v>0.20845599999999995</c:v>
                </c:pt>
                <c:pt idx="9047">
                  <c:v>0.20848649999999996</c:v>
                </c:pt>
                <c:pt idx="9048">
                  <c:v>0.20849599999999996</c:v>
                </c:pt>
                <c:pt idx="9049">
                  <c:v>0.20850949999999993</c:v>
                </c:pt>
                <c:pt idx="9050">
                  <c:v>0.20852249999999994</c:v>
                </c:pt>
                <c:pt idx="9051">
                  <c:v>0.20853649999999996</c:v>
                </c:pt>
                <c:pt idx="9052">
                  <c:v>0.20854249999999991</c:v>
                </c:pt>
                <c:pt idx="9053">
                  <c:v>0.20855099999999993</c:v>
                </c:pt>
                <c:pt idx="9054">
                  <c:v>0.20855899999999991</c:v>
                </c:pt>
                <c:pt idx="9055">
                  <c:v>0.20855549999999995</c:v>
                </c:pt>
                <c:pt idx="9056">
                  <c:v>0.20855499999999996</c:v>
                </c:pt>
                <c:pt idx="9057">
                  <c:v>0.20855349999999998</c:v>
                </c:pt>
                <c:pt idx="9058">
                  <c:v>0.20855699999999991</c:v>
                </c:pt>
                <c:pt idx="9059">
                  <c:v>0.20855699999999999</c:v>
                </c:pt>
                <c:pt idx="9060">
                  <c:v>0.20855949999999993</c:v>
                </c:pt>
                <c:pt idx="9061">
                  <c:v>0.20856199999999997</c:v>
                </c:pt>
                <c:pt idx="9062">
                  <c:v>0.20855049999999994</c:v>
                </c:pt>
                <c:pt idx="9063">
                  <c:v>0.208563</c:v>
                </c:pt>
                <c:pt idx="9064">
                  <c:v>0.20856200000000003</c:v>
                </c:pt>
                <c:pt idx="9065">
                  <c:v>0.20855899999999999</c:v>
                </c:pt>
                <c:pt idx="9066">
                  <c:v>0.20855699999999999</c:v>
                </c:pt>
                <c:pt idx="9067">
                  <c:v>0.20855950000000001</c:v>
                </c:pt>
                <c:pt idx="9068">
                  <c:v>0.20855250000000003</c:v>
                </c:pt>
                <c:pt idx="9069">
                  <c:v>0.20854550000000008</c:v>
                </c:pt>
                <c:pt idx="9070">
                  <c:v>0.20854650000000008</c:v>
                </c:pt>
                <c:pt idx="9071">
                  <c:v>0.20854500000000001</c:v>
                </c:pt>
                <c:pt idx="9072">
                  <c:v>0.20854400000000001</c:v>
                </c:pt>
                <c:pt idx="9073">
                  <c:v>0.20854200000000003</c:v>
                </c:pt>
                <c:pt idx="9074">
                  <c:v>0.20853900000000003</c:v>
                </c:pt>
                <c:pt idx="9075">
                  <c:v>0.20854250000000005</c:v>
                </c:pt>
                <c:pt idx="9076">
                  <c:v>0.20854300000000003</c:v>
                </c:pt>
                <c:pt idx="9077">
                  <c:v>0.20854500000000006</c:v>
                </c:pt>
                <c:pt idx="9078">
                  <c:v>0.20855000000000004</c:v>
                </c:pt>
                <c:pt idx="9079">
                  <c:v>0.20857300000000006</c:v>
                </c:pt>
                <c:pt idx="9080">
                  <c:v>0.20856400000000008</c:v>
                </c:pt>
                <c:pt idx="9081">
                  <c:v>0.20855800000000013</c:v>
                </c:pt>
                <c:pt idx="9082">
                  <c:v>0.20855900000000008</c:v>
                </c:pt>
                <c:pt idx="9083">
                  <c:v>0.20856350000000012</c:v>
                </c:pt>
                <c:pt idx="9084">
                  <c:v>0.20857350000000011</c:v>
                </c:pt>
                <c:pt idx="9085">
                  <c:v>0.20857900000000013</c:v>
                </c:pt>
                <c:pt idx="9086">
                  <c:v>0.20858700000000013</c:v>
                </c:pt>
                <c:pt idx="9087">
                  <c:v>0.2085655000000001</c:v>
                </c:pt>
                <c:pt idx="9088">
                  <c:v>0.20857500000000012</c:v>
                </c:pt>
                <c:pt idx="9089">
                  <c:v>0.20858850000000007</c:v>
                </c:pt>
                <c:pt idx="9090">
                  <c:v>0.20860200000000007</c:v>
                </c:pt>
                <c:pt idx="9091">
                  <c:v>0.20860000000000004</c:v>
                </c:pt>
                <c:pt idx="9092">
                  <c:v>0.20860500000000004</c:v>
                </c:pt>
                <c:pt idx="9093">
                  <c:v>0.20861200000000005</c:v>
                </c:pt>
                <c:pt idx="9094">
                  <c:v>0.20861300000000008</c:v>
                </c:pt>
                <c:pt idx="9095">
                  <c:v>0.20861550000000004</c:v>
                </c:pt>
                <c:pt idx="9096">
                  <c:v>0.20862300000000006</c:v>
                </c:pt>
                <c:pt idx="9097">
                  <c:v>0.20863150000000008</c:v>
                </c:pt>
                <c:pt idx="9098">
                  <c:v>0.20863650000000006</c:v>
                </c:pt>
                <c:pt idx="9099">
                  <c:v>0.20862800000000006</c:v>
                </c:pt>
                <c:pt idx="9100">
                  <c:v>0.20863250000000011</c:v>
                </c:pt>
                <c:pt idx="9101">
                  <c:v>0.2086350000000001</c:v>
                </c:pt>
                <c:pt idx="9102">
                  <c:v>0.20863950000000009</c:v>
                </c:pt>
                <c:pt idx="9103">
                  <c:v>0.20863800000000007</c:v>
                </c:pt>
                <c:pt idx="9104">
                  <c:v>0.20863700000000013</c:v>
                </c:pt>
                <c:pt idx="9105">
                  <c:v>0.2086360000000001</c:v>
                </c:pt>
                <c:pt idx="9106">
                  <c:v>0.20863350000000011</c:v>
                </c:pt>
                <c:pt idx="9107">
                  <c:v>0.2086350000000001</c:v>
                </c:pt>
                <c:pt idx="9108">
                  <c:v>0.20863650000000011</c:v>
                </c:pt>
                <c:pt idx="9109">
                  <c:v>0.20863650000000006</c:v>
                </c:pt>
                <c:pt idx="9110">
                  <c:v>0.20864000000000005</c:v>
                </c:pt>
                <c:pt idx="9111">
                  <c:v>0.20864200000000008</c:v>
                </c:pt>
                <c:pt idx="9112">
                  <c:v>0.20863850000000006</c:v>
                </c:pt>
                <c:pt idx="9113">
                  <c:v>0.20863750000000006</c:v>
                </c:pt>
                <c:pt idx="9114">
                  <c:v>0.20863700000000004</c:v>
                </c:pt>
                <c:pt idx="9115">
                  <c:v>0.20863650000000003</c:v>
                </c:pt>
                <c:pt idx="9116">
                  <c:v>0.20863550000000003</c:v>
                </c:pt>
                <c:pt idx="9117">
                  <c:v>0.2086325</c:v>
                </c:pt>
                <c:pt idx="9118">
                  <c:v>0.20862300000000006</c:v>
                </c:pt>
                <c:pt idx="9119">
                  <c:v>0.20862350000000007</c:v>
                </c:pt>
                <c:pt idx="9120">
                  <c:v>0.20862700000000003</c:v>
                </c:pt>
                <c:pt idx="9121">
                  <c:v>0.20863050000000002</c:v>
                </c:pt>
                <c:pt idx="9122">
                  <c:v>0.20863150000000005</c:v>
                </c:pt>
                <c:pt idx="9123">
                  <c:v>0.20863700000000004</c:v>
                </c:pt>
                <c:pt idx="9124">
                  <c:v>0.20864650000000007</c:v>
                </c:pt>
                <c:pt idx="9125">
                  <c:v>0.20865350000000008</c:v>
                </c:pt>
                <c:pt idx="9126">
                  <c:v>0.20866250000000006</c:v>
                </c:pt>
                <c:pt idx="9127">
                  <c:v>0.20872600000000005</c:v>
                </c:pt>
                <c:pt idx="9128">
                  <c:v>0.20873400000000003</c:v>
                </c:pt>
                <c:pt idx="9129">
                  <c:v>0.20873550000000002</c:v>
                </c:pt>
                <c:pt idx="9130">
                  <c:v>0.20873700000000003</c:v>
                </c:pt>
                <c:pt idx="9131">
                  <c:v>0.20874350000000003</c:v>
                </c:pt>
                <c:pt idx="9132">
                  <c:v>0.20874750000000003</c:v>
                </c:pt>
                <c:pt idx="9133">
                  <c:v>0.20875400000000002</c:v>
                </c:pt>
                <c:pt idx="9134">
                  <c:v>0.20875800000000005</c:v>
                </c:pt>
                <c:pt idx="9135">
                  <c:v>0.20868200000000006</c:v>
                </c:pt>
                <c:pt idx="9136">
                  <c:v>0.2086900000000001</c:v>
                </c:pt>
                <c:pt idx="9137">
                  <c:v>0.2086950000000001</c:v>
                </c:pt>
                <c:pt idx="9138">
                  <c:v>0.20870000000000008</c:v>
                </c:pt>
                <c:pt idx="9139">
                  <c:v>0.20870550000000004</c:v>
                </c:pt>
                <c:pt idx="9140">
                  <c:v>0.20870650000000004</c:v>
                </c:pt>
                <c:pt idx="9141">
                  <c:v>0.20870450000000002</c:v>
                </c:pt>
                <c:pt idx="9142">
                  <c:v>0.20871850000000003</c:v>
                </c:pt>
                <c:pt idx="9143">
                  <c:v>0.2087215</c:v>
                </c:pt>
                <c:pt idx="9144">
                  <c:v>0.20872599999999999</c:v>
                </c:pt>
                <c:pt idx="9145">
                  <c:v>0.20872799999999994</c:v>
                </c:pt>
                <c:pt idx="9146">
                  <c:v>0.20873249999999996</c:v>
                </c:pt>
                <c:pt idx="9147">
                  <c:v>0.20874749999999995</c:v>
                </c:pt>
                <c:pt idx="9148">
                  <c:v>0.20875399999999997</c:v>
                </c:pt>
                <c:pt idx="9149">
                  <c:v>0.20876249999999996</c:v>
                </c:pt>
                <c:pt idx="9150">
                  <c:v>0.20877099999999996</c:v>
                </c:pt>
                <c:pt idx="9151">
                  <c:v>0.20878249999999998</c:v>
                </c:pt>
                <c:pt idx="9152">
                  <c:v>0.20878649999999993</c:v>
                </c:pt>
                <c:pt idx="9153">
                  <c:v>0.20879049999999999</c:v>
                </c:pt>
                <c:pt idx="9154">
                  <c:v>0.20879049999999999</c:v>
                </c:pt>
                <c:pt idx="9155">
                  <c:v>0.20879350000000002</c:v>
                </c:pt>
                <c:pt idx="9156">
                  <c:v>0.20878800000000003</c:v>
                </c:pt>
                <c:pt idx="9157">
                  <c:v>0.208789</c:v>
                </c:pt>
                <c:pt idx="9158">
                  <c:v>0.20878850000000004</c:v>
                </c:pt>
                <c:pt idx="9159">
                  <c:v>0.20879000000000006</c:v>
                </c:pt>
                <c:pt idx="9160">
                  <c:v>0.20879350000000002</c:v>
                </c:pt>
                <c:pt idx="9161">
                  <c:v>0.20879550000000002</c:v>
                </c:pt>
                <c:pt idx="9162">
                  <c:v>0.20879850000000005</c:v>
                </c:pt>
                <c:pt idx="9163">
                  <c:v>0.20880650000000003</c:v>
                </c:pt>
                <c:pt idx="9164">
                  <c:v>0.20880400000000002</c:v>
                </c:pt>
                <c:pt idx="9165">
                  <c:v>0.20880250000000003</c:v>
                </c:pt>
                <c:pt idx="9166">
                  <c:v>0.20879799999999998</c:v>
                </c:pt>
                <c:pt idx="9167">
                  <c:v>0.20879700000000004</c:v>
                </c:pt>
                <c:pt idx="9168">
                  <c:v>0.20879650000000002</c:v>
                </c:pt>
                <c:pt idx="9169">
                  <c:v>0.20879600000000001</c:v>
                </c:pt>
                <c:pt idx="9170">
                  <c:v>0.20879300000000001</c:v>
                </c:pt>
                <c:pt idx="9171">
                  <c:v>0.2087455</c:v>
                </c:pt>
                <c:pt idx="9172">
                  <c:v>0.20875150000000001</c:v>
                </c:pt>
                <c:pt idx="9173">
                  <c:v>0.20875699999999997</c:v>
                </c:pt>
                <c:pt idx="9174">
                  <c:v>0.20876599999999995</c:v>
                </c:pt>
                <c:pt idx="9175">
                  <c:v>0.20877449999999997</c:v>
                </c:pt>
                <c:pt idx="9176">
                  <c:v>0.20878049999999995</c:v>
                </c:pt>
                <c:pt idx="9177">
                  <c:v>0.20878349999999993</c:v>
                </c:pt>
                <c:pt idx="9178">
                  <c:v>0.20878649999999993</c:v>
                </c:pt>
                <c:pt idx="9179">
                  <c:v>0.20880249999999992</c:v>
                </c:pt>
                <c:pt idx="9180">
                  <c:v>0.20881299999999989</c:v>
                </c:pt>
                <c:pt idx="9181">
                  <c:v>0.20882499999999987</c:v>
                </c:pt>
                <c:pt idx="9182">
                  <c:v>0.20883849999999984</c:v>
                </c:pt>
                <c:pt idx="9183">
                  <c:v>0.2088644999999999</c:v>
                </c:pt>
                <c:pt idx="9184">
                  <c:v>0.20887699999999992</c:v>
                </c:pt>
                <c:pt idx="9185">
                  <c:v>0.2088914999999999</c:v>
                </c:pt>
                <c:pt idx="9186">
                  <c:v>0.2089059999999999</c:v>
                </c:pt>
                <c:pt idx="9187">
                  <c:v>0.2088924999999999</c:v>
                </c:pt>
                <c:pt idx="9188">
                  <c:v>0.20890299999999992</c:v>
                </c:pt>
                <c:pt idx="9189">
                  <c:v>0.20891249999999986</c:v>
                </c:pt>
                <c:pt idx="9190">
                  <c:v>0.2089234999999999</c:v>
                </c:pt>
                <c:pt idx="9191">
                  <c:v>0.20893799999999987</c:v>
                </c:pt>
                <c:pt idx="9192">
                  <c:v>0.20894499999999985</c:v>
                </c:pt>
                <c:pt idx="9193">
                  <c:v>0.20895599999999986</c:v>
                </c:pt>
                <c:pt idx="9194">
                  <c:v>0.20896449999999989</c:v>
                </c:pt>
                <c:pt idx="9195">
                  <c:v>0.20896099999999992</c:v>
                </c:pt>
                <c:pt idx="9196">
                  <c:v>0.20896499999999993</c:v>
                </c:pt>
                <c:pt idx="9197">
                  <c:v>0.2089689999999999</c:v>
                </c:pt>
                <c:pt idx="9198">
                  <c:v>0.20897199999999994</c:v>
                </c:pt>
                <c:pt idx="9199">
                  <c:v>0.20895499999999995</c:v>
                </c:pt>
                <c:pt idx="9200">
                  <c:v>0.20895249999999993</c:v>
                </c:pt>
                <c:pt idx="9201">
                  <c:v>0.20895149999999993</c:v>
                </c:pt>
                <c:pt idx="9202">
                  <c:v>0.20894749999999995</c:v>
                </c:pt>
                <c:pt idx="9203">
                  <c:v>0.20894149999999997</c:v>
                </c:pt>
                <c:pt idx="9204">
                  <c:v>0.20893899999999996</c:v>
                </c:pt>
                <c:pt idx="9205">
                  <c:v>0.2089415</c:v>
                </c:pt>
                <c:pt idx="9206">
                  <c:v>0.20893949999999997</c:v>
                </c:pt>
                <c:pt idx="9207">
                  <c:v>0.20893699999999996</c:v>
                </c:pt>
                <c:pt idx="9208">
                  <c:v>0.20893749999999994</c:v>
                </c:pt>
                <c:pt idx="9209">
                  <c:v>0.20893749999999997</c:v>
                </c:pt>
                <c:pt idx="9210">
                  <c:v>0.20893749999999997</c:v>
                </c:pt>
                <c:pt idx="9211">
                  <c:v>0.20893249999999994</c:v>
                </c:pt>
                <c:pt idx="9212">
                  <c:v>0.2089329999999999</c:v>
                </c:pt>
                <c:pt idx="9213">
                  <c:v>0.2089329999999999</c:v>
                </c:pt>
                <c:pt idx="9214">
                  <c:v>0.20893149999999988</c:v>
                </c:pt>
                <c:pt idx="9215">
                  <c:v>0.20895099999999989</c:v>
                </c:pt>
                <c:pt idx="9216">
                  <c:v>0.20894549999999992</c:v>
                </c:pt>
                <c:pt idx="9217">
                  <c:v>0.20894699999999994</c:v>
                </c:pt>
                <c:pt idx="9218">
                  <c:v>0.20894999999999991</c:v>
                </c:pt>
                <c:pt idx="9219">
                  <c:v>0.20896599999999993</c:v>
                </c:pt>
                <c:pt idx="9220">
                  <c:v>0.20897149999999998</c:v>
                </c:pt>
                <c:pt idx="9221">
                  <c:v>0.20898</c:v>
                </c:pt>
                <c:pt idx="9222">
                  <c:v>0.20898750000000002</c:v>
                </c:pt>
                <c:pt idx="9223">
                  <c:v>0.20898750000000002</c:v>
                </c:pt>
                <c:pt idx="9224">
                  <c:v>0.20899400000000004</c:v>
                </c:pt>
                <c:pt idx="9225">
                  <c:v>0.20899700000000002</c:v>
                </c:pt>
                <c:pt idx="9226">
                  <c:v>0.20899300000000004</c:v>
                </c:pt>
                <c:pt idx="9227">
                  <c:v>0.20900500000000005</c:v>
                </c:pt>
                <c:pt idx="9228">
                  <c:v>0.20901000000000006</c:v>
                </c:pt>
                <c:pt idx="9229">
                  <c:v>0.2090155000000001</c:v>
                </c:pt>
                <c:pt idx="9230">
                  <c:v>0.20902150000000008</c:v>
                </c:pt>
                <c:pt idx="9231">
                  <c:v>0.20901900000000009</c:v>
                </c:pt>
                <c:pt idx="9232">
                  <c:v>0.2090260000000001</c:v>
                </c:pt>
                <c:pt idx="9233">
                  <c:v>0.20903100000000013</c:v>
                </c:pt>
                <c:pt idx="9234">
                  <c:v>0.20903850000000013</c:v>
                </c:pt>
                <c:pt idx="9235">
                  <c:v>0.20905350000000011</c:v>
                </c:pt>
                <c:pt idx="9236">
                  <c:v>0.20905000000000012</c:v>
                </c:pt>
                <c:pt idx="9237">
                  <c:v>0.20904450000000011</c:v>
                </c:pt>
                <c:pt idx="9238">
                  <c:v>0.20903800000000011</c:v>
                </c:pt>
                <c:pt idx="9239">
                  <c:v>0.2090355000000001</c:v>
                </c:pt>
                <c:pt idx="9240">
                  <c:v>0.20903300000000008</c:v>
                </c:pt>
                <c:pt idx="9241">
                  <c:v>0.20902750000000009</c:v>
                </c:pt>
                <c:pt idx="9242">
                  <c:v>0.20902100000000012</c:v>
                </c:pt>
                <c:pt idx="9243">
                  <c:v>0.2089950000000001</c:v>
                </c:pt>
                <c:pt idx="9244">
                  <c:v>0.20899050000000013</c:v>
                </c:pt>
                <c:pt idx="9245">
                  <c:v>0.20898600000000009</c:v>
                </c:pt>
                <c:pt idx="9246">
                  <c:v>0.20898500000000006</c:v>
                </c:pt>
                <c:pt idx="9247">
                  <c:v>0.20894600000000005</c:v>
                </c:pt>
                <c:pt idx="9248">
                  <c:v>0.20893700000000007</c:v>
                </c:pt>
                <c:pt idx="9249">
                  <c:v>0.2089295000000001</c:v>
                </c:pt>
                <c:pt idx="9250">
                  <c:v>0.20892050000000012</c:v>
                </c:pt>
                <c:pt idx="9251">
                  <c:v>0.20891550000000014</c:v>
                </c:pt>
                <c:pt idx="9252">
                  <c:v>0.20891300000000015</c:v>
                </c:pt>
                <c:pt idx="9253">
                  <c:v>0.20890550000000016</c:v>
                </c:pt>
                <c:pt idx="9254">
                  <c:v>0.20890450000000016</c:v>
                </c:pt>
                <c:pt idx="9255">
                  <c:v>0.20891700000000019</c:v>
                </c:pt>
                <c:pt idx="9256">
                  <c:v>0.2089125000000002</c:v>
                </c:pt>
                <c:pt idx="9257">
                  <c:v>0.20891100000000018</c:v>
                </c:pt>
                <c:pt idx="9258">
                  <c:v>0.20890950000000022</c:v>
                </c:pt>
                <c:pt idx="9259">
                  <c:v>0.20890800000000023</c:v>
                </c:pt>
                <c:pt idx="9260">
                  <c:v>0.20889950000000024</c:v>
                </c:pt>
                <c:pt idx="9261">
                  <c:v>0.20888900000000024</c:v>
                </c:pt>
                <c:pt idx="9262">
                  <c:v>0.20888150000000025</c:v>
                </c:pt>
                <c:pt idx="9263">
                  <c:v>0.20888100000000023</c:v>
                </c:pt>
                <c:pt idx="9264">
                  <c:v>0.20887750000000022</c:v>
                </c:pt>
                <c:pt idx="9265">
                  <c:v>0.20887550000000021</c:v>
                </c:pt>
                <c:pt idx="9266">
                  <c:v>0.20887000000000019</c:v>
                </c:pt>
                <c:pt idx="9267">
                  <c:v>0.20886250000000015</c:v>
                </c:pt>
                <c:pt idx="9268">
                  <c:v>0.20886100000000013</c:v>
                </c:pt>
                <c:pt idx="9269">
                  <c:v>0.20886050000000014</c:v>
                </c:pt>
                <c:pt idx="9270">
                  <c:v>0.20885400000000012</c:v>
                </c:pt>
                <c:pt idx="9271">
                  <c:v>0.20886450000000015</c:v>
                </c:pt>
                <c:pt idx="9272">
                  <c:v>0.20885950000000011</c:v>
                </c:pt>
                <c:pt idx="9273">
                  <c:v>0.20885600000000015</c:v>
                </c:pt>
                <c:pt idx="9274">
                  <c:v>0.2088560000000001</c:v>
                </c:pt>
                <c:pt idx="9275">
                  <c:v>0.20887450000000007</c:v>
                </c:pt>
                <c:pt idx="9276">
                  <c:v>0.20887400000000014</c:v>
                </c:pt>
                <c:pt idx="9277">
                  <c:v>0.20887650000000016</c:v>
                </c:pt>
                <c:pt idx="9278">
                  <c:v>0.20887700000000009</c:v>
                </c:pt>
                <c:pt idx="9279">
                  <c:v>0.20885300000000001</c:v>
                </c:pt>
                <c:pt idx="9280">
                  <c:v>0.20885200000000004</c:v>
                </c:pt>
                <c:pt idx="9281">
                  <c:v>0.2088535</c:v>
                </c:pt>
                <c:pt idx="9282">
                  <c:v>0.2088545</c:v>
                </c:pt>
                <c:pt idx="9283">
                  <c:v>0.20885350000000003</c:v>
                </c:pt>
                <c:pt idx="9284">
                  <c:v>0.20886050000000003</c:v>
                </c:pt>
                <c:pt idx="9285">
                  <c:v>0.20885950000000009</c:v>
                </c:pt>
                <c:pt idx="9286">
                  <c:v>0.20885600000000007</c:v>
                </c:pt>
                <c:pt idx="9287">
                  <c:v>0.20885650000000006</c:v>
                </c:pt>
                <c:pt idx="9288">
                  <c:v>0.20884700000000006</c:v>
                </c:pt>
                <c:pt idx="9289">
                  <c:v>0.20884400000000014</c:v>
                </c:pt>
                <c:pt idx="9290">
                  <c:v>0.20884050000000012</c:v>
                </c:pt>
                <c:pt idx="9291">
                  <c:v>0.20883200000000013</c:v>
                </c:pt>
                <c:pt idx="9292">
                  <c:v>0.20883100000000021</c:v>
                </c:pt>
                <c:pt idx="9293">
                  <c:v>0.20883000000000018</c:v>
                </c:pt>
                <c:pt idx="9294">
                  <c:v>0.20882800000000012</c:v>
                </c:pt>
                <c:pt idx="9295">
                  <c:v>0.20884250000000015</c:v>
                </c:pt>
                <c:pt idx="9296">
                  <c:v>0.20883450000000012</c:v>
                </c:pt>
                <c:pt idx="9297">
                  <c:v>0.20882750000000011</c:v>
                </c:pt>
                <c:pt idx="9298">
                  <c:v>0.20882600000000007</c:v>
                </c:pt>
                <c:pt idx="9299">
                  <c:v>0.20882350000000005</c:v>
                </c:pt>
                <c:pt idx="9300">
                  <c:v>0.20882150000000002</c:v>
                </c:pt>
                <c:pt idx="9301">
                  <c:v>0.20882100000000009</c:v>
                </c:pt>
                <c:pt idx="9302">
                  <c:v>0.20881900000000012</c:v>
                </c:pt>
                <c:pt idx="9303">
                  <c:v>0.20881900000000009</c:v>
                </c:pt>
                <c:pt idx="9304">
                  <c:v>0.20882049999999999</c:v>
                </c:pt>
                <c:pt idx="9305">
                  <c:v>0.20882150000000002</c:v>
                </c:pt>
                <c:pt idx="9306">
                  <c:v>0.20882400000000004</c:v>
                </c:pt>
                <c:pt idx="9307">
                  <c:v>0.20880250000000009</c:v>
                </c:pt>
                <c:pt idx="9308">
                  <c:v>0.20880250000000003</c:v>
                </c:pt>
                <c:pt idx="9309">
                  <c:v>0.2088035</c:v>
                </c:pt>
                <c:pt idx="9310">
                  <c:v>0.20880400000000002</c:v>
                </c:pt>
                <c:pt idx="9311">
                  <c:v>0.20881250000000001</c:v>
                </c:pt>
                <c:pt idx="9312">
                  <c:v>0.20881699999999997</c:v>
                </c:pt>
                <c:pt idx="9313">
                  <c:v>0.20882150000000002</c:v>
                </c:pt>
                <c:pt idx="9314">
                  <c:v>0.2088295</c:v>
                </c:pt>
                <c:pt idx="9315">
                  <c:v>0.20880400000000002</c:v>
                </c:pt>
                <c:pt idx="9316">
                  <c:v>0.208814</c:v>
                </c:pt>
                <c:pt idx="9317">
                  <c:v>0.20882199999999998</c:v>
                </c:pt>
                <c:pt idx="9318">
                  <c:v>0.20883049999999989</c:v>
                </c:pt>
                <c:pt idx="9319">
                  <c:v>0.20884899999999992</c:v>
                </c:pt>
                <c:pt idx="9320">
                  <c:v>0.20885499999999987</c:v>
                </c:pt>
                <c:pt idx="9321">
                  <c:v>0.20885749999999986</c:v>
                </c:pt>
                <c:pt idx="9322">
                  <c:v>0.20886049999999987</c:v>
                </c:pt>
                <c:pt idx="9323">
                  <c:v>0.20886399999999988</c:v>
                </c:pt>
                <c:pt idx="9324">
                  <c:v>0.20886699999999991</c:v>
                </c:pt>
                <c:pt idx="9325">
                  <c:v>0.20887249999999991</c:v>
                </c:pt>
                <c:pt idx="9326">
                  <c:v>0.20887499999999992</c:v>
                </c:pt>
                <c:pt idx="9327">
                  <c:v>0.20889099999999997</c:v>
                </c:pt>
                <c:pt idx="9328">
                  <c:v>0.20889599999999994</c:v>
                </c:pt>
                <c:pt idx="9329">
                  <c:v>0.20890199999999992</c:v>
                </c:pt>
                <c:pt idx="9330">
                  <c:v>0.20890749999999994</c:v>
                </c:pt>
                <c:pt idx="9331">
                  <c:v>0.20890899999999987</c:v>
                </c:pt>
                <c:pt idx="9332">
                  <c:v>0.20890949999999986</c:v>
                </c:pt>
                <c:pt idx="9333">
                  <c:v>0.2089059999999999</c:v>
                </c:pt>
                <c:pt idx="9334">
                  <c:v>0.20890349999999991</c:v>
                </c:pt>
                <c:pt idx="9335">
                  <c:v>0.20889999999999989</c:v>
                </c:pt>
                <c:pt idx="9336">
                  <c:v>0.20889799999999986</c:v>
                </c:pt>
                <c:pt idx="9337">
                  <c:v>0.20889849999999985</c:v>
                </c:pt>
                <c:pt idx="9338">
                  <c:v>0.20889949999999985</c:v>
                </c:pt>
                <c:pt idx="9339">
                  <c:v>0.20890699999999984</c:v>
                </c:pt>
                <c:pt idx="9340">
                  <c:v>0.20891099999999979</c:v>
                </c:pt>
                <c:pt idx="9341">
                  <c:v>0.20891849999999984</c:v>
                </c:pt>
                <c:pt idx="9342">
                  <c:v>0.20890749999999983</c:v>
                </c:pt>
                <c:pt idx="9343">
                  <c:v>0.20890199999999981</c:v>
                </c:pt>
                <c:pt idx="9344">
                  <c:v>0.20889699999999986</c:v>
                </c:pt>
                <c:pt idx="9345">
                  <c:v>0.20889649999999985</c:v>
                </c:pt>
                <c:pt idx="9346">
                  <c:v>0.20889549999999982</c:v>
                </c:pt>
                <c:pt idx="9347">
                  <c:v>0.20889299999999986</c:v>
                </c:pt>
                <c:pt idx="9348">
                  <c:v>0.20889449999999979</c:v>
                </c:pt>
                <c:pt idx="9349">
                  <c:v>0.2088929999999998</c:v>
                </c:pt>
                <c:pt idx="9350">
                  <c:v>0.20889449999999979</c:v>
                </c:pt>
                <c:pt idx="9351">
                  <c:v>0.20889249999999979</c:v>
                </c:pt>
                <c:pt idx="9352">
                  <c:v>0.20889549999999979</c:v>
                </c:pt>
                <c:pt idx="9353">
                  <c:v>0.20889899999999975</c:v>
                </c:pt>
                <c:pt idx="9354">
                  <c:v>0.20890799999999982</c:v>
                </c:pt>
                <c:pt idx="9355">
                  <c:v>0.20890399999999981</c:v>
                </c:pt>
                <c:pt idx="9356">
                  <c:v>0.20890799999999984</c:v>
                </c:pt>
                <c:pt idx="9357">
                  <c:v>0.20891099999999979</c:v>
                </c:pt>
                <c:pt idx="9358">
                  <c:v>0.20891399999999982</c:v>
                </c:pt>
                <c:pt idx="9359">
                  <c:v>0.20892099999999986</c:v>
                </c:pt>
                <c:pt idx="9360">
                  <c:v>0.20892299999999986</c:v>
                </c:pt>
                <c:pt idx="9361">
                  <c:v>0.20892749999999985</c:v>
                </c:pt>
                <c:pt idx="9362">
                  <c:v>0.20893249999999988</c:v>
                </c:pt>
                <c:pt idx="9363">
                  <c:v>0.20894699999999988</c:v>
                </c:pt>
                <c:pt idx="9364">
                  <c:v>0.2089534999999999</c:v>
                </c:pt>
                <c:pt idx="9365">
                  <c:v>0.20895799999999989</c:v>
                </c:pt>
                <c:pt idx="9366">
                  <c:v>0.2089649999999999</c:v>
                </c:pt>
                <c:pt idx="9367">
                  <c:v>0.20896849999999989</c:v>
                </c:pt>
                <c:pt idx="9368">
                  <c:v>0.20897049999999989</c:v>
                </c:pt>
                <c:pt idx="9369">
                  <c:v>0.20897249999999989</c:v>
                </c:pt>
                <c:pt idx="9370">
                  <c:v>0.20897549999999981</c:v>
                </c:pt>
                <c:pt idx="9371">
                  <c:v>0.20898999999999987</c:v>
                </c:pt>
                <c:pt idx="9372">
                  <c:v>0.20899199999999987</c:v>
                </c:pt>
                <c:pt idx="9373">
                  <c:v>0.20899199999999987</c:v>
                </c:pt>
                <c:pt idx="9374">
                  <c:v>0.20898899999999984</c:v>
                </c:pt>
                <c:pt idx="9375">
                  <c:v>0.20898399999999984</c:v>
                </c:pt>
                <c:pt idx="9376">
                  <c:v>0.20898249999999982</c:v>
                </c:pt>
                <c:pt idx="9377">
                  <c:v>0.20898099999999986</c:v>
                </c:pt>
                <c:pt idx="9378">
                  <c:v>0.20898149999999988</c:v>
                </c:pt>
                <c:pt idx="9379">
                  <c:v>0.2089329999999999</c:v>
                </c:pt>
                <c:pt idx="9380">
                  <c:v>0.20892099999999988</c:v>
                </c:pt>
                <c:pt idx="9381">
                  <c:v>0.20890649999999986</c:v>
                </c:pt>
                <c:pt idx="9382">
                  <c:v>0.20889149999999987</c:v>
                </c:pt>
                <c:pt idx="9383">
                  <c:v>0.20888549999999989</c:v>
                </c:pt>
                <c:pt idx="9384">
                  <c:v>0.20887799999999987</c:v>
                </c:pt>
                <c:pt idx="9385">
                  <c:v>0.20886849999999987</c:v>
                </c:pt>
                <c:pt idx="9386">
                  <c:v>0.20885849999999992</c:v>
                </c:pt>
                <c:pt idx="9387">
                  <c:v>0.20887499999999989</c:v>
                </c:pt>
                <c:pt idx="9388">
                  <c:v>0.20886799999999994</c:v>
                </c:pt>
                <c:pt idx="9389">
                  <c:v>0.20886299999999994</c:v>
                </c:pt>
                <c:pt idx="9390">
                  <c:v>0.20885699999999996</c:v>
                </c:pt>
                <c:pt idx="9391">
                  <c:v>0.20883499999999999</c:v>
                </c:pt>
                <c:pt idx="9392">
                  <c:v>0.20882750000000003</c:v>
                </c:pt>
                <c:pt idx="9393">
                  <c:v>0.20881950000000005</c:v>
                </c:pt>
                <c:pt idx="9394">
                  <c:v>0.20881700000000006</c:v>
                </c:pt>
                <c:pt idx="9395">
                  <c:v>0.20881550000000004</c:v>
                </c:pt>
                <c:pt idx="9396">
                  <c:v>0.20881900000000006</c:v>
                </c:pt>
                <c:pt idx="9397">
                  <c:v>0.20881500000000008</c:v>
                </c:pt>
                <c:pt idx="9398">
                  <c:v>0.20881450000000007</c:v>
                </c:pt>
                <c:pt idx="9399">
                  <c:v>0.20883100000000007</c:v>
                </c:pt>
                <c:pt idx="9400">
                  <c:v>0.20883400000000008</c:v>
                </c:pt>
                <c:pt idx="9401">
                  <c:v>0.20884200000000003</c:v>
                </c:pt>
                <c:pt idx="9402">
                  <c:v>0.20885050000000002</c:v>
                </c:pt>
                <c:pt idx="9403">
                  <c:v>0.20885500000000004</c:v>
                </c:pt>
                <c:pt idx="9404">
                  <c:v>0.20886100000000002</c:v>
                </c:pt>
                <c:pt idx="9405">
                  <c:v>0.20886350000000004</c:v>
                </c:pt>
                <c:pt idx="9406">
                  <c:v>0.20886900000000005</c:v>
                </c:pt>
                <c:pt idx="9407">
                  <c:v>0.20887250000000002</c:v>
                </c:pt>
                <c:pt idx="9408">
                  <c:v>0.20887650000000005</c:v>
                </c:pt>
                <c:pt idx="9409">
                  <c:v>0.20888649999999997</c:v>
                </c:pt>
                <c:pt idx="9410">
                  <c:v>0.20889550000000001</c:v>
                </c:pt>
                <c:pt idx="9411">
                  <c:v>0.20890749999999997</c:v>
                </c:pt>
                <c:pt idx="9412">
                  <c:v>0.20891699999999999</c:v>
                </c:pt>
                <c:pt idx="9413">
                  <c:v>0.20892699999999997</c:v>
                </c:pt>
                <c:pt idx="9414">
                  <c:v>0.20893799999999998</c:v>
                </c:pt>
                <c:pt idx="9415">
                  <c:v>0.20890400000000001</c:v>
                </c:pt>
                <c:pt idx="9416">
                  <c:v>0.20890999999999996</c:v>
                </c:pt>
                <c:pt idx="9417">
                  <c:v>0.20891649999999998</c:v>
                </c:pt>
                <c:pt idx="9418">
                  <c:v>0.208921</c:v>
                </c:pt>
                <c:pt idx="9419">
                  <c:v>0.20892549999999996</c:v>
                </c:pt>
                <c:pt idx="9420">
                  <c:v>0.20892949999999999</c:v>
                </c:pt>
                <c:pt idx="9421">
                  <c:v>0.20893350000000002</c:v>
                </c:pt>
                <c:pt idx="9422">
                  <c:v>0.20893599999999996</c:v>
                </c:pt>
                <c:pt idx="9423">
                  <c:v>0.20893849999999997</c:v>
                </c:pt>
                <c:pt idx="9424">
                  <c:v>0.20894149999999992</c:v>
                </c:pt>
                <c:pt idx="9425">
                  <c:v>0.20894699999999988</c:v>
                </c:pt>
                <c:pt idx="9426">
                  <c:v>0.20895449999999993</c:v>
                </c:pt>
                <c:pt idx="9427">
                  <c:v>0.20894149999999997</c:v>
                </c:pt>
                <c:pt idx="9428">
                  <c:v>0.20892799999999997</c:v>
                </c:pt>
                <c:pt idx="9429">
                  <c:v>0.208927</c:v>
                </c:pt>
                <c:pt idx="9430">
                  <c:v>0.20894650000000003</c:v>
                </c:pt>
                <c:pt idx="9431">
                  <c:v>0.20895899999999998</c:v>
                </c:pt>
                <c:pt idx="9432">
                  <c:v>0.20896100000000001</c:v>
                </c:pt>
                <c:pt idx="9433">
                  <c:v>0.20896349999999991</c:v>
                </c:pt>
                <c:pt idx="9434">
                  <c:v>0.20896449999999991</c:v>
                </c:pt>
                <c:pt idx="9435">
                  <c:v>0.20896299999999993</c:v>
                </c:pt>
                <c:pt idx="9436">
                  <c:v>0.20897049999999992</c:v>
                </c:pt>
                <c:pt idx="9437">
                  <c:v>0.20898099999999989</c:v>
                </c:pt>
                <c:pt idx="9438">
                  <c:v>0.20899249999999989</c:v>
                </c:pt>
                <c:pt idx="9439">
                  <c:v>0.20899999999999988</c:v>
                </c:pt>
                <c:pt idx="9440">
                  <c:v>0.20900799999999986</c:v>
                </c:pt>
                <c:pt idx="9441">
                  <c:v>0.20901799999999984</c:v>
                </c:pt>
                <c:pt idx="9442">
                  <c:v>0.20902899999999988</c:v>
                </c:pt>
                <c:pt idx="9443">
                  <c:v>0.20903599999999983</c:v>
                </c:pt>
                <c:pt idx="9444">
                  <c:v>0.20904999999999987</c:v>
                </c:pt>
                <c:pt idx="9445">
                  <c:v>0.20906549999999985</c:v>
                </c:pt>
                <c:pt idx="9446">
                  <c:v>0.2090779999999999</c:v>
                </c:pt>
                <c:pt idx="9447">
                  <c:v>0.20910849999999986</c:v>
                </c:pt>
                <c:pt idx="9448">
                  <c:v>0.20912749999999988</c:v>
                </c:pt>
                <c:pt idx="9449">
                  <c:v>0.20914499999999986</c:v>
                </c:pt>
                <c:pt idx="9450">
                  <c:v>0.20916449999999986</c:v>
                </c:pt>
                <c:pt idx="9451">
                  <c:v>0.20919499999999991</c:v>
                </c:pt>
                <c:pt idx="9452">
                  <c:v>0.20921099999999992</c:v>
                </c:pt>
                <c:pt idx="9453">
                  <c:v>0.20922849999999996</c:v>
                </c:pt>
                <c:pt idx="9454">
                  <c:v>0.20924049999999994</c:v>
                </c:pt>
                <c:pt idx="9455">
                  <c:v>0.20925999999999989</c:v>
                </c:pt>
                <c:pt idx="9456">
                  <c:v>0.20927749999999992</c:v>
                </c:pt>
                <c:pt idx="9457">
                  <c:v>0.2092929999999999</c:v>
                </c:pt>
                <c:pt idx="9458">
                  <c:v>0.20930799999999994</c:v>
                </c:pt>
                <c:pt idx="9459">
                  <c:v>0.20934049999999993</c:v>
                </c:pt>
                <c:pt idx="9460">
                  <c:v>0.20936049999999992</c:v>
                </c:pt>
                <c:pt idx="9461">
                  <c:v>0.20938199999999987</c:v>
                </c:pt>
                <c:pt idx="9462">
                  <c:v>0.20940099999999995</c:v>
                </c:pt>
                <c:pt idx="9463">
                  <c:v>0.20942499999999992</c:v>
                </c:pt>
                <c:pt idx="9464">
                  <c:v>0.20944249999999989</c:v>
                </c:pt>
                <c:pt idx="9465">
                  <c:v>0.20945799999999992</c:v>
                </c:pt>
                <c:pt idx="9466">
                  <c:v>0.20947699999999994</c:v>
                </c:pt>
                <c:pt idx="9467">
                  <c:v>0.20948899999999993</c:v>
                </c:pt>
                <c:pt idx="9468">
                  <c:v>0.2095094999999999</c:v>
                </c:pt>
                <c:pt idx="9469">
                  <c:v>0.20952649999999987</c:v>
                </c:pt>
                <c:pt idx="9470">
                  <c:v>0.20954449999999988</c:v>
                </c:pt>
                <c:pt idx="9471">
                  <c:v>0.20954849999999986</c:v>
                </c:pt>
                <c:pt idx="9472">
                  <c:v>0.20957349999999988</c:v>
                </c:pt>
                <c:pt idx="9473">
                  <c:v>0.20958999999999989</c:v>
                </c:pt>
                <c:pt idx="9474">
                  <c:v>0.20961499999999986</c:v>
                </c:pt>
                <c:pt idx="9475">
                  <c:v>0.20959949999999988</c:v>
                </c:pt>
                <c:pt idx="9476">
                  <c:v>0.20961049999999989</c:v>
                </c:pt>
                <c:pt idx="9477">
                  <c:v>0.20961849999999987</c:v>
                </c:pt>
                <c:pt idx="9478">
                  <c:v>0.20962549999999991</c:v>
                </c:pt>
                <c:pt idx="9479">
                  <c:v>0.2096484999999999</c:v>
                </c:pt>
                <c:pt idx="9480">
                  <c:v>0.20966149999999992</c:v>
                </c:pt>
                <c:pt idx="9481">
                  <c:v>0.20966449999999992</c:v>
                </c:pt>
                <c:pt idx="9482">
                  <c:v>0.20967549999999993</c:v>
                </c:pt>
                <c:pt idx="9483">
                  <c:v>0.20968749999999986</c:v>
                </c:pt>
                <c:pt idx="9484">
                  <c:v>0.20968199999999984</c:v>
                </c:pt>
                <c:pt idx="9485">
                  <c:v>0.20969699999999988</c:v>
                </c:pt>
                <c:pt idx="9486">
                  <c:v>0.20970899999999992</c:v>
                </c:pt>
                <c:pt idx="9487">
                  <c:v>0.20976149999999996</c:v>
                </c:pt>
                <c:pt idx="9488">
                  <c:v>0.20978100000000002</c:v>
                </c:pt>
                <c:pt idx="9489">
                  <c:v>0.20979650000000002</c:v>
                </c:pt>
                <c:pt idx="9490">
                  <c:v>0.20981050000000004</c:v>
                </c:pt>
                <c:pt idx="9491">
                  <c:v>0.20983150000000003</c:v>
                </c:pt>
                <c:pt idx="9492">
                  <c:v>0.20985099999999998</c:v>
                </c:pt>
                <c:pt idx="9493">
                  <c:v>0.20987099999999997</c:v>
                </c:pt>
                <c:pt idx="9494">
                  <c:v>0.209895</c:v>
                </c:pt>
                <c:pt idx="9495">
                  <c:v>0.20990700000000001</c:v>
                </c:pt>
                <c:pt idx="9496">
                  <c:v>0.20993700000000004</c:v>
                </c:pt>
                <c:pt idx="9497">
                  <c:v>0.20996550000000005</c:v>
                </c:pt>
                <c:pt idx="9498">
                  <c:v>0.20999350000000006</c:v>
                </c:pt>
                <c:pt idx="9499">
                  <c:v>0.21003400000000003</c:v>
                </c:pt>
                <c:pt idx="9500">
                  <c:v>0.21006200000000003</c:v>
                </c:pt>
                <c:pt idx="9501">
                  <c:v>0.21008650000000009</c:v>
                </c:pt>
                <c:pt idx="9502">
                  <c:v>0.21011400000000008</c:v>
                </c:pt>
                <c:pt idx="9503">
                  <c:v>0.21014400000000003</c:v>
                </c:pt>
                <c:pt idx="9504">
                  <c:v>0.21017750000000007</c:v>
                </c:pt>
                <c:pt idx="9505">
                  <c:v>0.21020950000000005</c:v>
                </c:pt>
                <c:pt idx="9506">
                  <c:v>0.21023800000000004</c:v>
                </c:pt>
                <c:pt idx="9507">
                  <c:v>0.21029250000000008</c:v>
                </c:pt>
                <c:pt idx="9508">
                  <c:v>0.21032300000000007</c:v>
                </c:pt>
                <c:pt idx="9509">
                  <c:v>0.21035550000000008</c:v>
                </c:pt>
                <c:pt idx="9510">
                  <c:v>0.21038450000000009</c:v>
                </c:pt>
                <c:pt idx="9511">
                  <c:v>0.21039700000000006</c:v>
                </c:pt>
                <c:pt idx="9512">
                  <c:v>0.21042150000000007</c:v>
                </c:pt>
                <c:pt idx="9513">
                  <c:v>0.21044550000000004</c:v>
                </c:pt>
                <c:pt idx="9514">
                  <c:v>0.21046150000000011</c:v>
                </c:pt>
                <c:pt idx="9515">
                  <c:v>0.21048150000000013</c:v>
                </c:pt>
                <c:pt idx="9516">
                  <c:v>0.21050250000000015</c:v>
                </c:pt>
                <c:pt idx="9517">
                  <c:v>0.21052050000000011</c:v>
                </c:pt>
                <c:pt idx="9518">
                  <c:v>0.21054100000000012</c:v>
                </c:pt>
                <c:pt idx="9519">
                  <c:v>0.21054250000000019</c:v>
                </c:pt>
                <c:pt idx="9520">
                  <c:v>0.21055950000000012</c:v>
                </c:pt>
                <c:pt idx="9521">
                  <c:v>0.21057850000000017</c:v>
                </c:pt>
                <c:pt idx="9522">
                  <c:v>0.21059500000000017</c:v>
                </c:pt>
                <c:pt idx="9523">
                  <c:v>0.21063400000000018</c:v>
                </c:pt>
                <c:pt idx="9524">
                  <c:v>0.21064650000000015</c:v>
                </c:pt>
                <c:pt idx="9525">
                  <c:v>0.21065700000000009</c:v>
                </c:pt>
                <c:pt idx="9526">
                  <c:v>0.21067300000000011</c:v>
                </c:pt>
                <c:pt idx="9527">
                  <c:v>0.21068450000000014</c:v>
                </c:pt>
                <c:pt idx="9528">
                  <c:v>0.21070050000000012</c:v>
                </c:pt>
                <c:pt idx="9529">
                  <c:v>0.21073100000000011</c:v>
                </c:pt>
                <c:pt idx="9530">
                  <c:v>0.21074650000000011</c:v>
                </c:pt>
                <c:pt idx="9531">
                  <c:v>0.21075800000000011</c:v>
                </c:pt>
                <c:pt idx="9532">
                  <c:v>0.21077850000000012</c:v>
                </c:pt>
                <c:pt idx="9533">
                  <c:v>0.2108010000000001</c:v>
                </c:pt>
                <c:pt idx="9534">
                  <c:v>0.21082250000000008</c:v>
                </c:pt>
                <c:pt idx="9535">
                  <c:v>0.21083350000000006</c:v>
                </c:pt>
                <c:pt idx="9536">
                  <c:v>0.21085500000000007</c:v>
                </c:pt>
                <c:pt idx="9537">
                  <c:v>0.21087550000000008</c:v>
                </c:pt>
                <c:pt idx="9538">
                  <c:v>0.21089700000000003</c:v>
                </c:pt>
                <c:pt idx="9539">
                  <c:v>0.21092700000000003</c:v>
                </c:pt>
                <c:pt idx="9540">
                  <c:v>0.21095450000000004</c:v>
                </c:pt>
                <c:pt idx="9541">
                  <c:v>0.21097700000000003</c:v>
                </c:pt>
                <c:pt idx="9542">
                  <c:v>0.21100200000000005</c:v>
                </c:pt>
                <c:pt idx="9543">
                  <c:v>0.21103350000000007</c:v>
                </c:pt>
                <c:pt idx="9544">
                  <c:v>0.211065</c:v>
                </c:pt>
                <c:pt idx="9545">
                  <c:v>0.211094</c:v>
                </c:pt>
                <c:pt idx="9546">
                  <c:v>0.21112050000000004</c:v>
                </c:pt>
                <c:pt idx="9547">
                  <c:v>0.21114150000000001</c:v>
                </c:pt>
                <c:pt idx="9548">
                  <c:v>0.21116500000000005</c:v>
                </c:pt>
                <c:pt idx="9549">
                  <c:v>0.21119000000000007</c:v>
                </c:pt>
                <c:pt idx="9550">
                  <c:v>0.21121250000000008</c:v>
                </c:pt>
                <c:pt idx="9551">
                  <c:v>0.21123950000000008</c:v>
                </c:pt>
                <c:pt idx="9552">
                  <c:v>0.21126650000000005</c:v>
                </c:pt>
                <c:pt idx="9553">
                  <c:v>0.21129400000000007</c:v>
                </c:pt>
                <c:pt idx="9554">
                  <c:v>0.21131850000000005</c:v>
                </c:pt>
                <c:pt idx="9555">
                  <c:v>0.21135100000000001</c:v>
                </c:pt>
                <c:pt idx="9556">
                  <c:v>0.21137800000000001</c:v>
                </c:pt>
                <c:pt idx="9557">
                  <c:v>0.21140550000000005</c:v>
                </c:pt>
                <c:pt idx="9558">
                  <c:v>0.21143150000000005</c:v>
                </c:pt>
                <c:pt idx="9559">
                  <c:v>0.21146550000000006</c:v>
                </c:pt>
                <c:pt idx="9560">
                  <c:v>0.21149150000000005</c:v>
                </c:pt>
                <c:pt idx="9561">
                  <c:v>0.21151250000000002</c:v>
                </c:pt>
                <c:pt idx="9562">
                  <c:v>0.21153050000000001</c:v>
                </c:pt>
                <c:pt idx="9563">
                  <c:v>0.21155350000000003</c:v>
                </c:pt>
                <c:pt idx="9564">
                  <c:v>0.21157699999999996</c:v>
                </c:pt>
                <c:pt idx="9565">
                  <c:v>0.21160000000000001</c:v>
                </c:pt>
                <c:pt idx="9566">
                  <c:v>0.21162549999999999</c:v>
                </c:pt>
                <c:pt idx="9567">
                  <c:v>0.21165099999999995</c:v>
                </c:pt>
                <c:pt idx="9568">
                  <c:v>0.21167949999999996</c:v>
                </c:pt>
                <c:pt idx="9569">
                  <c:v>0.21170699999999998</c:v>
                </c:pt>
                <c:pt idx="9570">
                  <c:v>0.21173299999999998</c:v>
                </c:pt>
                <c:pt idx="9571">
                  <c:v>0.21172150000000001</c:v>
                </c:pt>
                <c:pt idx="9572">
                  <c:v>0.21173949999999997</c:v>
                </c:pt>
                <c:pt idx="9573">
                  <c:v>0.21175949999999996</c:v>
                </c:pt>
                <c:pt idx="9574">
                  <c:v>0.21177949999999993</c:v>
                </c:pt>
                <c:pt idx="9575">
                  <c:v>0.21184249999999991</c:v>
                </c:pt>
                <c:pt idx="9576">
                  <c:v>0.21186449999999993</c:v>
                </c:pt>
                <c:pt idx="9577">
                  <c:v>0.21189349999999998</c:v>
                </c:pt>
                <c:pt idx="9578">
                  <c:v>0.21191299999999999</c:v>
                </c:pt>
                <c:pt idx="9579">
                  <c:v>0.21196849999999995</c:v>
                </c:pt>
                <c:pt idx="9580">
                  <c:v>0.21199899999999997</c:v>
                </c:pt>
                <c:pt idx="9581">
                  <c:v>0.21202599999999996</c:v>
                </c:pt>
                <c:pt idx="9582">
                  <c:v>0.21205449999999995</c:v>
                </c:pt>
                <c:pt idx="9583">
                  <c:v>0.21207499999999999</c:v>
                </c:pt>
                <c:pt idx="9584">
                  <c:v>0.21209599999999995</c:v>
                </c:pt>
                <c:pt idx="9585">
                  <c:v>0.21211549999999996</c:v>
                </c:pt>
                <c:pt idx="9586">
                  <c:v>0.21213599999999996</c:v>
                </c:pt>
                <c:pt idx="9587">
                  <c:v>0.21216399999999996</c:v>
                </c:pt>
                <c:pt idx="9588">
                  <c:v>0.21218849999999997</c:v>
                </c:pt>
                <c:pt idx="9589">
                  <c:v>0.21221449999999997</c:v>
                </c:pt>
                <c:pt idx="9590">
                  <c:v>0.21223999999999996</c:v>
                </c:pt>
                <c:pt idx="9591">
                  <c:v>0.21227799999999999</c:v>
                </c:pt>
                <c:pt idx="9592">
                  <c:v>0.21230599999999991</c:v>
                </c:pt>
                <c:pt idx="9593">
                  <c:v>0.2123364999999999</c:v>
                </c:pt>
                <c:pt idx="9594">
                  <c:v>0.21236099999999991</c:v>
                </c:pt>
                <c:pt idx="9595">
                  <c:v>0.21239499999999986</c:v>
                </c:pt>
                <c:pt idx="9596">
                  <c:v>0.21241799999999988</c:v>
                </c:pt>
                <c:pt idx="9597">
                  <c:v>0.21244849999999982</c:v>
                </c:pt>
                <c:pt idx="9598">
                  <c:v>0.21247899999999983</c:v>
                </c:pt>
                <c:pt idx="9599">
                  <c:v>0.21250999999999984</c:v>
                </c:pt>
                <c:pt idx="9600">
                  <c:v>0.21254149999999986</c:v>
                </c:pt>
                <c:pt idx="9601">
                  <c:v>0.21256799999999987</c:v>
                </c:pt>
                <c:pt idx="9602">
                  <c:v>0.21259849999999986</c:v>
                </c:pt>
                <c:pt idx="9603">
                  <c:v>0.21263449999999984</c:v>
                </c:pt>
                <c:pt idx="9604">
                  <c:v>0.21266499999999985</c:v>
                </c:pt>
                <c:pt idx="9605">
                  <c:v>0.21269499999999983</c:v>
                </c:pt>
                <c:pt idx="9606">
                  <c:v>0.21272499999999983</c:v>
                </c:pt>
                <c:pt idx="9607">
                  <c:v>0.21274649999999981</c:v>
                </c:pt>
                <c:pt idx="9608">
                  <c:v>0.21277049999999978</c:v>
                </c:pt>
                <c:pt idx="9609">
                  <c:v>0.2127914999999998</c:v>
                </c:pt>
                <c:pt idx="9610">
                  <c:v>0.21282149999999983</c:v>
                </c:pt>
                <c:pt idx="9611">
                  <c:v>0.21284499999999987</c:v>
                </c:pt>
                <c:pt idx="9612">
                  <c:v>0.21286899999999989</c:v>
                </c:pt>
                <c:pt idx="9613">
                  <c:v>0.21289599999999989</c:v>
                </c:pt>
                <c:pt idx="9614">
                  <c:v>0.2129194999999999</c:v>
                </c:pt>
                <c:pt idx="9615">
                  <c:v>0.21296949999999992</c:v>
                </c:pt>
                <c:pt idx="9616">
                  <c:v>0.21299599999999991</c:v>
                </c:pt>
                <c:pt idx="9617">
                  <c:v>0.21302599999999991</c:v>
                </c:pt>
                <c:pt idx="9618">
                  <c:v>0.21305899999999994</c:v>
                </c:pt>
                <c:pt idx="9619">
                  <c:v>0.21308549999999996</c:v>
                </c:pt>
                <c:pt idx="9620">
                  <c:v>0.21311099999999997</c:v>
                </c:pt>
                <c:pt idx="9621">
                  <c:v>0.21313499999999996</c:v>
                </c:pt>
                <c:pt idx="9622">
                  <c:v>0.21316199999999999</c:v>
                </c:pt>
                <c:pt idx="9623">
                  <c:v>0.21319100000000002</c:v>
                </c:pt>
                <c:pt idx="9624">
                  <c:v>0.21322200000000005</c:v>
                </c:pt>
                <c:pt idx="9625">
                  <c:v>0.21325200000000005</c:v>
                </c:pt>
                <c:pt idx="9626">
                  <c:v>0.21328100000000003</c:v>
                </c:pt>
                <c:pt idx="9627">
                  <c:v>0.21332250000000003</c:v>
                </c:pt>
                <c:pt idx="9628">
                  <c:v>0.21337350000000008</c:v>
                </c:pt>
                <c:pt idx="9629">
                  <c:v>0.21340650000000008</c:v>
                </c:pt>
                <c:pt idx="9630">
                  <c:v>0.21342150000000007</c:v>
                </c:pt>
                <c:pt idx="9631">
                  <c:v>0.21347050000000004</c:v>
                </c:pt>
                <c:pt idx="9632">
                  <c:v>0.21350050000000004</c:v>
                </c:pt>
                <c:pt idx="9633">
                  <c:v>0.21353200000000006</c:v>
                </c:pt>
                <c:pt idx="9634">
                  <c:v>0.21356250000000002</c:v>
                </c:pt>
                <c:pt idx="9635">
                  <c:v>0.21359750000000005</c:v>
                </c:pt>
                <c:pt idx="9636">
                  <c:v>0.21363150000000009</c:v>
                </c:pt>
                <c:pt idx="9637">
                  <c:v>0.21366150000000009</c:v>
                </c:pt>
                <c:pt idx="9638">
                  <c:v>0.21369550000000012</c:v>
                </c:pt>
                <c:pt idx="9639">
                  <c:v>0.21373000000000011</c:v>
                </c:pt>
                <c:pt idx="9640">
                  <c:v>0.21376500000000015</c:v>
                </c:pt>
                <c:pt idx="9641">
                  <c:v>0.21379900000000018</c:v>
                </c:pt>
                <c:pt idx="9642">
                  <c:v>0.21383350000000018</c:v>
                </c:pt>
                <c:pt idx="9643">
                  <c:v>0.21383600000000016</c:v>
                </c:pt>
                <c:pt idx="9644">
                  <c:v>0.21386250000000015</c:v>
                </c:pt>
                <c:pt idx="9645">
                  <c:v>0.21388800000000019</c:v>
                </c:pt>
                <c:pt idx="9646">
                  <c:v>0.21391550000000012</c:v>
                </c:pt>
                <c:pt idx="9647">
                  <c:v>0.21394400000000016</c:v>
                </c:pt>
                <c:pt idx="9648">
                  <c:v>0.21397200000000016</c:v>
                </c:pt>
                <c:pt idx="9649">
                  <c:v>0.21400100000000016</c:v>
                </c:pt>
                <c:pt idx="9650">
                  <c:v>0.21402250000000017</c:v>
                </c:pt>
                <c:pt idx="9651">
                  <c:v>0.21403450000000018</c:v>
                </c:pt>
                <c:pt idx="9652">
                  <c:v>0.21406450000000019</c:v>
                </c:pt>
                <c:pt idx="9653">
                  <c:v>0.2140940000000002</c:v>
                </c:pt>
                <c:pt idx="9654">
                  <c:v>0.21412450000000022</c:v>
                </c:pt>
                <c:pt idx="9655">
                  <c:v>0.2141470000000002</c:v>
                </c:pt>
                <c:pt idx="9656">
                  <c:v>0.21417200000000022</c:v>
                </c:pt>
                <c:pt idx="9657">
                  <c:v>0.21419650000000018</c:v>
                </c:pt>
                <c:pt idx="9658">
                  <c:v>0.21422050000000017</c:v>
                </c:pt>
                <c:pt idx="9659">
                  <c:v>0.21423300000000015</c:v>
                </c:pt>
                <c:pt idx="9660">
                  <c:v>0.21426300000000015</c:v>
                </c:pt>
                <c:pt idx="9661">
                  <c:v>0.21429400000000015</c:v>
                </c:pt>
                <c:pt idx="9662">
                  <c:v>0.21432600000000016</c:v>
                </c:pt>
                <c:pt idx="9663">
                  <c:v>0.21434750000000011</c:v>
                </c:pt>
                <c:pt idx="9664">
                  <c:v>0.21437850000000011</c:v>
                </c:pt>
                <c:pt idx="9665">
                  <c:v>0.2144110000000001</c:v>
                </c:pt>
                <c:pt idx="9666">
                  <c:v>0.21444800000000011</c:v>
                </c:pt>
                <c:pt idx="9667">
                  <c:v>0.21453800000000009</c:v>
                </c:pt>
                <c:pt idx="9668">
                  <c:v>0.21456500000000009</c:v>
                </c:pt>
                <c:pt idx="9669">
                  <c:v>0.21459700000000004</c:v>
                </c:pt>
                <c:pt idx="9670">
                  <c:v>0.21462850000000006</c:v>
                </c:pt>
                <c:pt idx="9671">
                  <c:v>0.21466700000000005</c:v>
                </c:pt>
                <c:pt idx="9672">
                  <c:v>0.21469550000000009</c:v>
                </c:pt>
                <c:pt idx="9673">
                  <c:v>0.21473250000000005</c:v>
                </c:pt>
                <c:pt idx="9674">
                  <c:v>0.21475550000000002</c:v>
                </c:pt>
                <c:pt idx="9675">
                  <c:v>0.21479950000000006</c:v>
                </c:pt>
                <c:pt idx="9676">
                  <c:v>0.21483950000000004</c:v>
                </c:pt>
                <c:pt idx="9677">
                  <c:v>0.21487950000000006</c:v>
                </c:pt>
                <c:pt idx="9678">
                  <c:v>0.214921</c:v>
                </c:pt>
                <c:pt idx="9679">
                  <c:v>0.21494550000000001</c:v>
                </c:pt>
                <c:pt idx="9680">
                  <c:v>0.21497900000000006</c:v>
                </c:pt>
                <c:pt idx="9681">
                  <c:v>0.21502000000000002</c:v>
                </c:pt>
                <c:pt idx="9682">
                  <c:v>0.21505400000000002</c:v>
                </c:pt>
                <c:pt idx="9683">
                  <c:v>0.21509350000000002</c:v>
                </c:pt>
                <c:pt idx="9684">
                  <c:v>0.21514050000000001</c:v>
                </c:pt>
                <c:pt idx="9685">
                  <c:v>0.21517449999999999</c:v>
                </c:pt>
                <c:pt idx="9686">
                  <c:v>0.21521400000000004</c:v>
                </c:pt>
                <c:pt idx="9687">
                  <c:v>0.21520800000000001</c:v>
                </c:pt>
                <c:pt idx="9688">
                  <c:v>0.21524550000000001</c:v>
                </c:pt>
                <c:pt idx="9689">
                  <c:v>0.21527950000000001</c:v>
                </c:pt>
                <c:pt idx="9690">
                  <c:v>0.21531249999999999</c:v>
                </c:pt>
                <c:pt idx="9691">
                  <c:v>0.21533549999999999</c:v>
                </c:pt>
                <c:pt idx="9692">
                  <c:v>0.21536299999999994</c:v>
                </c:pt>
                <c:pt idx="9693">
                  <c:v>0.21538699999999994</c:v>
                </c:pt>
                <c:pt idx="9694">
                  <c:v>0.21541349999999995</c:v>
                </c:pt>
                <c:pt idx="9695">
                  <c:v>0.21543149999999994</c:v>
                </c:pt>
                <c:pt idx="9696">
                  <c:v>0.21545199999999998</c:v>
                </c:pt>
                <c:pt idx="9697">
                  <c:v>0.21547799999999992</c:v>
                </c:pt>
                <c:pt idx="9698">
                  <c:v>0.21550099999999994</c:v>
                </c:pt>
                <c:pt idx="9699">
                  <c:v>0.21550999999999992</c:v>
                </c:pt>
                <c:pt idx="9700">
                  <c:v>0.21553199999999995</c:v>
                </c:pt>
                <c:pt idx="9701">
                  <c:v>0.21555749999999996</c:v>
                </c:pt>
                <c:pt idx="9702">
                  <c:v>0.21557999999999994</c:v>
                </c:pt>
                <c:pt idx="9703">
                  <c:v>0.21560349999999989</c:v>
                </c:pt>
                <c:pt idx="9704">
                  <c:v>0.21561149999999987</c:v>
                </c:pt>
                <c:pt idx="9705">
                  <c:v>0.2156269999999999</c:v>
                </c:pt>
                <c:pt idx="9706">
                  <c:v>0.21564699999999987</c:v>
                </c:pt>
                <c:pt idx="9707">
                  <c:v>0.21565049999999988</c:v>
                </c:pt>
                <c:pt idx="9708">
                  <c:v>0.21567149999999988</c:v>
                </c:pt>
                <c:pt idx="9709">
                  <c:v>0.21568849999999989</c:v>
                </c:pt>
                <c:pt idx="9710">
                  <c:v>0.2157119999999999</c:v>
                </c:pt>
                <c:pt idx="9711">
                  <c:v>0.21574649999999992</c:v>
                </c:pt>
                <c:pt idx="9712">
                  <c:v>0.21577299999999988</c:v>
                </c:pt>
                <c:pt idx="9713">
                  <c:v>0.21580049999999987</c:v>
                </c:pt>
                <c:pt idx="9714">
                  <c:v>0.21583049999999987</c:v>
                </c:pt>
                <c:pt idx="9715">
                  <c:v>0.21585399999999988</c:v>
                </c:pt>
                <c:pt idx="9716">
                  <c:v>0.21587799999999988</c:v>
                </c:pt>
                <c:pt idx="9717">
                  <c:v>0.21590749999999989</c:v>
                </c:pt>
                <c:pt idx="9718">
                  <c:v>0.21594199999999994</c:v>
                </c:pt>
                <c:pt idx="9719">
                  <c:v>0.21597749999999993</c:v>
                </c:pt>
                <c:pt idx="9720">
                  <c:v>0.21601449999999991</c:v>
                </c:pt>
                <c:pt idx="9721">
                  <c:v>0.21604999999999996</c:v>
                </c:pt>
                <c:pt idx="9722">
                  <c:v>0.21609049999999999</c:v>
                </c:pt>
                <c:pt idx="9723">
                  <c:v>0.21610700000000002</c:v>
                </c:pt>
                <c:pt idx="9724">
                  <c:v>0.21614849999999997</c:v>
                </c:pt>
                <c:pt idx="9725">
                  <c:v>0.21619599999999994</c:v>
                </c:pt>
                <c:pt idx="9726">
                  <c:v>0.21624599999999994</c:v>
                </c:pt>
                <c:pt idx="9727">
                  <c:v>0.21629099999999993</c:v>
                </c:pt>
                <c:pt idx="9728">
                  <c:v>0.2163304999999999</c:v>
                </c:pt>
                <c:pt idx="9729">
                  <c:v>0.21635649999999992</c:v>
                </c:pt>
                <c:pt idx="9730">
                  <c:v>0.21639999999999993</c:v>
                </c:pt>
                <c:pt idx="9731">
                  <c:v>0.21643949999999992</c:v>
                </c:pt>
                <c:pt idx="9732">
                  <c:v>0.21648149999999994</c:v>
                </c:pt>
                <c:pt idx="9733">
                  <c:v>0.21652299999999994</c:v>
                </c:pt>
                <c:pt idx="9734">
                  <c:v>0.21656949999999991</c:v>
                </c:pt>
                <c:pt idx="9735">
                  <c:v>0.21662699999999993</c:v>
                </c:pt>
                <c:pt idx="9736">
                  <c:v>0.21667049999999993</c:v>
                </c:pt>
                <c:pt idx="9737">
                  <c:v>0.21671199999999996</c:v>
                </c:pt>
                <c:pt idx="9738">
                  <c:v>0.21675299999999992</c:v>
                </c:pt>
                <c:pt idx="9739">
                  <c:v>0.21678299999999998</c:v>
                </c:pt>
                <c:pt idx="9740">
                  <c:v>0.21681299999999992</c:v>
                </c:pt>
                <c:pt idx="9741">
                  <c:v>0.21684649999999994</c:v>
                </c:pt>
                <c:pt idx="9742">
                  <c:v>0.21688049999999992</c:v>
                </c:pt>
                <c:pt idx="9743">
                  <c:v>0.21691549999999993</c:v>
                </c:pt>
                <c:pt idx="9744">
                  <c:v>0.21695099999999992</c:v>
                </c:pt>
                <c:pt idx="9745">
                  <c:v>0.21698449999999991</c:v>
                </c:pt>
                <c:pt idx="9746">
                  <c:v>0.21701899999999996</c:v>
                </c:pt>
                <c:pt idx="9747">
                  <c:v>0.21705349999999993</c:v>
                </c:pt>
                <c:pt idx="9748">
                  <c:v>0.21708649999999996</c:v>
                </c:pt>
                <c:pt idx="9749">
                  <c:v>0.21712049999999994</c:v>
                </c:pt>
                <c:pt idx="9750">
                  <c:v>0.21715399999999993</c:v>
                </c:pt>
                <c:pt idx="9751">
                  <c:v>0.21717649999999991</c:v>
                </c:pt>
                <c:pt idx="9752">
                  <c:v>0.21720149999999994</c:v>
                </c:pt>
                <c:pt idx="9753">
                  <c:v>0.21722999999999992</c:v>
                </c:pt>
                <c:pt idx="9754">
                  <c:v>0.21725949999999991</c:v>
                </c:pt>
                <c:pt idx="9755">
                  <c:v>0.21730199999999988</c:v>
                </c:pt>
                <c:pt idx="9756">
                  <c:v>0.21733349999999987</c:v>
                </c:pt>
                <c:pt idx="9757">
                  <c:v>0.21736399999999986</c:v>
                </c:pt>
                <c:pt idx="9758">
                  <c:v>0.21739799999999987</c:v>
                </c:pt>
                <c:pt idx="9759">
                  <c:v>0.21742099999999986</c:v>
                </c:pt>
                <c:pt idx="9760">
                  <c:v>0.21745549999999988</c:v>
                </c:pt>
                <c:pt idx="9761">
                  <c:v>0.21748849999999989</c:v>
                </c:pt>
                <c:pt idx="9762">
                  <c:v>0.21753299999999992</c:v>
                </c:pt>
                <c:pt idx="9763">
                  <c:v>0.21757399999999991</c:v>
                </c:pt>
                <c:pt idx="9764">
                  <c:v>0.21760749999999995</c:v>
                </c:pt>
                <c:pt idx="9765">
                  <c:v>0.217635</c:v>
                </c:pt>
                <c:pt idx="9766">
                  <c:v>0.21766550000000001</c:v>
                </c:pt>
                <c:pt idx="9767">
                  <c:v>0.21768350000000003</c:v>
                </c:pt>
                <c:pt idx="9768">
                  <c:v>0.21772050000000001</c:v>
                </c:pt>
                <c:pt idx="9769">
                  <c:v>0.21775249999999999</c:v>
                </c:pt>
                <c:pt idx="9770">
                  <c:v>0.21779099999999998</c:v>
                </c:pt>
                <c:pt idx="9771">
                  <c:v>0.2178525</c:v>
                </c:pt>
                <c:pt idx="9772">
                  <c:v>0.21789849999999994</c:v>
                </c:pt>
                <c:pt idx="9773">
                  <c:v>0.21794299999999997</c:v>
                </c:pt>
                <c:pt idx="9774">
                  <c:v>0.21798899999999996</c:v>
                </c:pt>
                <c:pt idx="9775">
                  <c:v>0.21799299999999996</c:v>
                </c:pt>
                <c:pt idx="9776">
                  <c:v>0.21802349999999998</c:v>
                </c:pt>
                <c:pt idx="9777">
                  <c:v>0.218058</c:v>
                </c:pt>
                <c:pt idx="9778">
                  <c:v>0.21809999999999999</c:v>
                </c:pt>
                <c:pt idx="9779">
                  <c:v>0.2181285</c:v>
                </c:pt>
                <c:pt idx="9780">
                  <c:v>0.218172</c:v>
                </c:pt>
                <c:pt idx="9781">
                  <c:v>0.21821400000000002</c:v>
                </c:pt>
                <c:pt idx="9782">
                  <c:v>0.21825599999999998</c:v>
                </c:pt>
                <c:pt idx="9783">
                  <c:v>0.21829949999999992</c:v>
                </c:pt>
                <c:pt idx="9784">
                  <c:v>0.21834699999999996</c:v>
                </c:pt>
                <c:pt idx="9785">
                  <c:v>0.21839249999999993</c:v>
                </c:pt>
                <c:pt idx="9786">
                  <c:v>0.21843749999999992</c:v>
                </c:pt>
                <c:pt idx="9787">
                  <c:v>0.21849099999999988</c:v>
                </c:pt>
                <c:pt idx="9788">
                  <c:v>0.21852899999999986</c:v>
                </c:pt>
                <c:pt idx="9789">
                  <c:v>0.21856999999999988</c:v>
                </c:pt>
                <c:pt idx="9790">
                  <c:v>0.2186074999999999</c:v>
                </c:pt>
                <c:pt idx="9791">
                  <c:v>0.21864549999999988</c:v>
                </c:pt>
                <c:pt idx="9792">
                  <c:v>0.21868349999999986</c:v>
                </c:pt>
                <c:pt idx="9793">
                  <c:v>0.21872149999999987</c:v>
                </c:pt>
                <c:pt idx="9794">
                  <c:v>0.21875999999999984</c:v>
                </c:pt>
                <c:pt idx="9795">
                  <c:v>0.21879049999999986</c:v>
                </c:pt>
                <c:pt idx="9796">
                  <c:v>0.21882849999999984</c:v>
                </c:pt>
                <c:pt idx="9797">
                  <c:v>0.21886449999999982</c:v>
                </c:pt>
                <c:pt idx="9798">
                  <c:v>0.21889949999999986</c:v>
                </c:pt>
                <c:pt idx="9799">
                  <c:v>0.21893899999999988</c:v>
                </c:pt>
                <c:pt idx="9800">
                  <c:v>0.21897099999999989</c:v>
                </c:pt>
                <c:pt idx="9801">
                  <c:v>0.21900549999999988</c:v>
                </c:pt>
                <c:pt idx="9802">
                  <c:v>0.21904599999999985</c:v>
                </c:pt>
                <c:pt idx="9803">
                  <c:v>0.21907949999999984</c:v>
                </c:pt>
                <c:pt idx="9804">
                  <c:v>0.21911449999999988</c:v>
                </c:pt>
                <c:pt idx="9805">
                  <c:v>0.21915199999999987</c:v>
                </c:pt>
                <c:pt idx="9806">
                  <c:v>0.21918949999999987</c:v>
                </c:pt>
                <c:pt idx="9807">
                  <c:v>0.21923949999999992</c:v>
                </c:pt>
                <c:pt idx="9808">
                  <c:v>0.21928349999999991</c:v>
                </c:pt>
                <c:pt idx="9809">
                  <c:v>0.21932399999999991</c:v>
                </c:pt>
                <c:pt idx="9810">
                  <c:v>0.21935649999999995</c:v>
                </c:pt>
                <c:pt idx="9811">
                  <c:v>0.21939949999999991</c:v>
                </c:pt>
                <c:pt idx="9812">
                  <c:v>0.21944249999999993</c:v>
                </c:pt>
                <c:pt idx="9813">
                  <c:v>0.21948299999999996</c:v>
                </c:pt>
                <c:pt idx="9814">
                  <c:v>0.21953049999999993</c:v>
                </c:pt>
                <c:pt idx="9815">
                  <c:v>0.21956999999999993</c:v>
                </c:pt>
                <c:pt idx="9816">
                  <c:v>0.21961599999999987</c:v>
                </c:pt>
                <c:pt idx="9817">
                  <c:v>0.21965949999999984</c:v>
                </c:pt>
                <c:pt idx="9818">
                  <c:v>0.21969949999999991</c:v>
                </c:pt>
                <c:pt idx="9819">
                  <c:v>0.21974699999999989</c:v>
                </c:pt>
                <c:pt idx="9820">
                  <c:v>0.21979399999999988</c:v>
                </c:pt>
                <c:pt idx="9821">
                  <c:v>0.21984399999999987</c:v>
                </c:pt>
                <c:pt idx="9822">
                  <c:v>0.21989049999999988</c:v>
                </c:pt>
                <c:pt idx="9823">
                  <c:v>0.21993849999999993</c:v>
                </c:pt>
                <c:pt idx="9824">
                  <c:v>0.21998449999999992</c:v>
                </c:pt>
                <c:pt idx="9825">
                  <c:v>0.22003049999999991</c:v>
                </c:pt>
                <c:pt idx="9826">
                  <c:v>0.2200784999999999</c:v>
                </c:pt>
                <c:pt idx="9827">
                  <c:v>0.22012799999999996</c:v>
                </c:pt>
                <c:pt idx="9828">
                  <c:v>0.22017149999999996</c:v>
                </c:pt>
                <c:pt idx="9829">
                  <c:v>0.22021799999999994</c:v>
                </c:pt>
                <c:pt idx="9830">
                  <c:v>0.22026099999999998</c:v>
                </c:pt>
                <c:pt idx="9831">
                  <c:v>0.220275</c:v>
                </c:pt>
                <c:pt idx="9832">
                  <c:v>0.22031600000000001</c:v>
                </c:pt>
                <c:pt idx="9833">
                  <c:v>0.22035099999999999</c:v>
                </c:pt>
                <c:pt idx="9834">
                  <c:v>0.22039249999999999</c:v>
                </c:pt>
                <c:pt idx="9835">
                  <c:v>0.22041699999999997</c:v>
                </c:pt>
                <c:pt idx="9836">
                  <c:v>0.22044850000000005</c:v>
                </c:pt>
                <c:pt idx="9837">
                  <c:v>0.22048500000000001</c:v>
                </c:pt>
                <c:pt idx="9838">
                  <c:v>0.22051600000000005</c:v>
                </c:pt>
                <c:pt idx="9839">
                  <c:v>0.22055200000000005</c:v>
                </c:pt>
                <c:pt idx="9840">
                  <c:v>0.22058450000000007</c:v>
                </c:pt>
                <c:pt idx="9841">
                  <c:v>0.22061800000000009</c:v>
                </c:pt>
                <c:pt idx="9842">
                  <c:v>0.22064850000000008</c:v>
                </c:pt>
                <c:pt idx="9843">
                  <c:v>0.22071550000000006</c:v>
                </c:pt>
                <c:pt idx="9844">
                  <c:v>0.22075050000000004</c:v>
                </c:pt>
                <c:pt idx="9845">
                  <c:v>0.22078750000000005</c:v>
                </c:pt>
                <c:pt idx="9846">
                  <c:v>0.22082049999999998</c:v>
                </c:pt>
                <c:pt idx="9847">
                  <c:v>0.22084300000000007</c:v>
                </c:pt>
                <c:pt idx="9848">
                  <c:v>0.22087550000000003</c:v>
                </c:pt>
                <c:pt idx="9849">
                  <c:v>0.22090850000000004</c:v>
                </c:pt>
                <c:pt idx="9850">
                  <c:v>0.22094950000000005</c:v>
                </c:pt>
                <c:pt idx="9851">
                  <c:v>0.22097500000000003</c:v>
                </c:pt>
                <c:pt idx="9852">
                  <c:v>0.22101150000000008</c:v>
                </c:pt>
                <c:pt idx="9853">
                  <c:v>0.22104250000000009</c:v>
                </c:pt>
                <c:pt idx="9854">
                  <c:v>0.2210740000000001</c:v>
                </c:pt>
                <c:pt idx="9855">
                  <c:v>0.2211125000000001</c:v>
                </c:pt>
                <c:pt idx="9856">
                  <c:v>0.22115050000000014</c:v>
                </c:pt>
                <c:pt idx="9857">
                  <c:v>0.22119050000000012</c:v>
                </c:pt>
                <c:pt idx="9858">
                  <c:v>0.22122850000000013</c:v>
                </c:pt>
                <c:pt idx="9859">
                  <c:v>0.22126850000000015</c:v>
                </c:pt>
                <c:pt idx="9860">
                  <c:v>0.22129900000000013</c:v>
                </c:pt>
                <c:pt idx="9861">
                  <c:v>0.22133000000000014</c:v>
                </c:pt>
                <c:pt idx="9862">
                  <c:v>0.22136700000000015</c:v>
                </c:pt>
                <c:pt idx="9863">
                  <c:v>0.22139750000000014</c:v>
                </c:pt>
                <c:pt idx="9864">
                  <c:v>0.22143150000000011</c:v>
                </c:pt>
                <c:pt idx="9865">
                  <c:v>0.22146600000000011</c:v>
                </c:pt>
                <c:pt idx="9866">
                  <c:v>0.22149350000000012</c:v>
                </c:pt>
                <c:pt idx="9867">
                  <c:v>0.22147350000000013</c:v>
                </c:pt>
                <c:pt idx="9868">
                  <c:v>0.22150800000000012</c:v>
                </c:pt>
                <c:pt idx="9869">
                  <c:v>0.22153750000000008</c:v>
                </c:pt>
                <c:pt idx="9870">
                  <c:v>0.22156600000000012</c:v>
                </c:pt>
                <c:pt idx="9871">
                  <c:v>0.22159300000000015</c:v>
                </c:pt>
                <c:pt idx="9872">
                  <c:v>0.22161950000000016</c:v>
                </c:pt>
                <c:pt idx="9873">
                  <c:v>0.22164400000000012</c:v>
                </c:pt>
                <c:pt idx="9874">
                  <c:v>0.22167050000000008</c:v>
                </c:pt>
                <c:pt idx="9875">
                  <c:v>0.2216830000000001</c:v>
                </c:pt>
                <c:pt idx="9876">
                  <c:v>0.22170850000000006</c:v>
                </c:pt>
                <c:pt idx="9877">
                  <c:v>0.22173400000000007</c:v>
                </c:pt>
                <c:pt idx="9878">
                  <c:v>0.22176000000000007</c:v>
                </c:pt>
                <c:pt idx="9879">
                  <c:v>0.22178600000000007</c:v>
                </c:pt>
                <c:pt idx="9880">
                  <c:v>0.22181150000000005</c:v>
                </c:pt>
                <c:pt idx="9881">
                  <c:v>0.22183900000000001</c:v>
                </c:pt>
                <c:pt idx="9882">
                  <c:v>0.22186500000000003</c:v>
                </c:pt>
                <c:pt idx="9883">
                  <c:v>0.22188200000000005</c:v>
                </c:pt>
                <c:pt idx="9884">
                  <c:v>0.22190150000000006</c:v>
                </c:pt>
                <c:pt idx="9885">
                  <c:v>0.22192200000000006</c:v>
                </c:pt>
                <c:pt idx="9886">
                  <c:v>0.2219435000000001</c:v>
                </c:pt>
                <c:pt idx="9887">
                  <c:v>0.22196700000000008</c:v>
                </c:pt>
                <c:pt idx="9888">
                  <c:v>0.22198650000000011</c:v>
                </c:pt>
                <c:pt idx="9889">
                  <c:v>0.22201200000000007</c:v>
                </c:pt>
                <c:pt idx="9890">
                  <c:v>0.22203250000000008</c:v>
                </c:pt>
                <c:pt idx="9891">
                  <c:v>0.22205800000000012</c:v>
                </c:pt>
                <c:pt idx="9892">
                  <c:v>0.22207850000000007</c:v>
                </c:pt>
                <c:pt idx="9893">
                  <c:v>0.22210150000000009</c:v>
                </c:pt>
                <c:pt idx="9894">
                  <c:v>0.22212050000000005</c:v>
                </c:pt>
                <c:pt idx="9895">
                  <c:v>0.22211850000000005</c:v>
                </c:pt>
                <c:pt idx="9896">
                  <c:v>0.22214050000000007</c:v>
                </c:pt>
                <c:pt idx="9897">
                  <c:v>0.22215750000000004</c:v>
                </c:pt>
                <c:pt idx="9898">
                  <c:v>0.22217400000000004</c:v>
                </c:pt>
                <c:pt idx="9899">
                  <c:v>0.22219500000000006</c:v>
                </c:pt>
                <c:pt idx="9900">
                  <c:v>0.22221400000000011</c:v>
                </c:pt>
                <c:pt idx="9901">
                  <c:v>0.22223050000000011</c:v>
                </c:pt>
                <c:pt idx="9902">
                  <c:v>0.22224650000000004</c:v>
                </c:pt>
                <c:pt idx="9903">
                  <c:v>0.22226000000000007</c:v>
                </c:pt>
                <c:pt idx="9904">
                  <c:v>0.22228550000000008</c:v>
                </c:pt>
                <c:pt idx="9905">
                  <c:v>0.22230500000000009</c:v>
                </c:pt>
                <c:pt idx="9906">
                  <c:v>0.22232200000000005</c:v>
                </c:pt>
                <c:pt idx="9907">
                  <c:v>0.22234750000000009</c:v>
                </c:pt>
                <c:pt idx="9908">
                  <c:v>0.22236550000000002</c:v>
                </c:pt>
                <c:pt idx="9909">
                  <c:v>0.22238950000000002</c:v>
                </c:pt>
                <c:pt idx="9910">
                  <c:v>0.22240850000000006</c:v>
                </c:pt>
                <c:pt idx="9911">
                  <c:v>0.22241950000000002</c:v>
                </c:pt>
                <c:pt idx="9912">
                  <c:v>0.22243900000000003</c:v>
                </c:pt>
                <c:pt idx="9913">
                  <c:v>0.22246100000000002</c:v>
                </c:pt>
                <c:pt idx="9914">
                  <c:v>0.22248200000000001</c:v>
                </c:pt>
                <c:pt idx="9915">
                  <c:v>0.22250600000000001</c:v>
                </c:pt>
                <c:pt idx="9916">
                  <c:v>0.22252850000000002</c:v>
                </c:pt>
                <c:pt idx="9917">
                  <c:v>0.22254649999999998</c:v>
                </c:pt>
                <c:pt idx="9918">
                  <c:v>0.22256000000000001</c:v>
                </c:pt>
                <c:pt idx="9919">
                  <c:v>0.22257300000000002</c:v>
                </c:pt>
                <c:pt idx="9920">
                  <c:v>0.22258900000000001</c:v>
                </c:pt>
                <c:pt idx="9921">
                  <c:v>0.22259950000000001</c:v>
                </c:pt>
                <c:pt idx="9922">
                  <c:v>0.22261599999999998</c:v>
                </c:pt>
                <c:pt idx="9923">
                  <c:v>0.22263200000000002</c:v>
                </c:pt>
                <c:pt idx="9924">
                  <c:v>0.22264699999999998</c:v>
                </c:pt>
                <c:pt idx="9925">
                  <c:v>0.2226594999999999</c:v>
                </c:pt>
                <c:pt idx="9926">
                  <c:v>0.22266549999999988</c:v>
                </c:pt>
                <c:pt idx="9927">
                  <c:v>0.22268199999999991</c:v>
                </c:pt>
                <c:pt idx="9928">
                  <c:v>0.22269849999999991</c:v>
                </c:pt>
                <c:pt idx="9929">
                  <c:v>0.2227154999999999</c:v>
                </c:pt>
                <c:pt idx="9930">
                  <c:v>0.22272849999999994</c:v>
                </c:pt>
                <c:pt idx="9931">
                  <c:v>0.22274849999999993</c:v>
                </c:pt>
                <c:pt idx="9932">
                  <c:v>0.22276049999999997</c:v>
                </c:pt>
                <c:pt idx="9933">
                  <c:v>0.22277399999999997</c:v>
                </c:pt>
                <c:pt idx="9934">
                  <c:v>0.22278349999999991</c:v>
                </c:pt>
                <c:pt idx="9935">
                  <c:v>0.22278999999999996</c:v>
                </c:pt>
                <c:pt idx="9936">
                  <c:v>0.22280149999999996</c:v>
                </c:pt>
                <c:pt idx="9937">
                  <c:v>0.2228155</c:v>
                </c:pt>
                <c:pt idx="9938">
                  <c:v>0.22282949999999996</c:v>
                </c:pt>
                <c:pt idx="9939">
                  <c:v>0.22284699999999996</c:v>
                </c:pt>
                <c:pt idx="9940">
                  <c:v>0.22286549999999994</c:v>
                </c:pt>
                <c:pt idx="9941">
                  <c:v>0.22288449999999999</c:v>
                </c:pt>
                <c:pt idx="9942">
                  <c:v>0.22290199999999996</c:v>
                </c:pt>
                <c:pt idx="9943">
                  <c:v>0.22291499999999995</c:v>
                </c:pt>
                <c:pt idx="9944">
                  <c:v>0.22293399999999994</c:v>
                </c:pt>
                <c:pt idx="9945">
                  <c:v>0.22295499999999993</c:v>
                </c:pt>
                <c:pt idx="9946">
                  <c:v>0.22297299999999998</c:v>
                </c:pt>
                <c:pt idx="9947">
                  <c:v>0.22300649999999997</c:v>
                </c:pt>
                <c:pt idx="9948">
                  <c:v>0.22302549999999996</c:v>
                </c:pt>
                <c:pt idx="9949">
                  <c:v>0.22304249999999992</c:v>
                </c:pt>
                <c:pt idx="9950">
                  <c:v>0.22306299999999996</c:v>
                </c:pt>
                <c:pt idx="9951">
                  <c:v>0.2230905</c:v>
                </c:pt>
                <c:pt idx="9952">
                  <c:v>0.22311799999999996</c:v>
                </c:pt>
                <c:pt idx="9953">
                  <c:v>0.22313749999999996</c:v>
                </c:pt>
                <c:pt idx="9954">
                  <c:v>0.22315999999999994</c:v>
                </c:pt>
                <c:pt idx="9955">
                  <c:v>0.22316699999999998</c:v>
                </c:pt>
                <c:pt idx="9956">
                  <c:v>0.22313</c:v>
                </c:pt>
                <c:pt idx="9957">
                  <c:v>0.22315249999999998</c:v>
                </c:pt>
                <c:pt idx="9958">
                  <c:v>0.22317449999999997</c:v>
                </c:pt>
                <c:pt idx="9959">
                  <c:v>0.2231995</c:v>
                </c:pt>
                <c:pt idx="9960">
                  <c:v>0.22321899999999995</c:v>
                </c:pt>
                <c:pt idx="9961">
                  <c:v>0.22324349999999998</c:v>
                </c:pt>
                <c:pt idx="9962">
                  <c:v>0.22326050000000003</c:v>
                </c:pt>
                <c:pt idx="9963">
                  <c:v>0.22327450000000001</c:v>
                </c:pt>
                <c:pt idx="9964">
                  <c:v>0.22329450000000001</c:v>
                </c:pt>
                <c:pt idx="9965">
                  <c:v>0.22332250000000001</c:v>
                </c:pt>
                <c:pt idx="9966">
                  <c:v>0.22334500000000002</c:v>
                </c:pt>
                <c:pt idx="9967">
                  <c:v>0.22344</c:v>
                </c:pt>
                <c:pt idx="9968">
                  <c:v>0.22345099999999998</c:v>
                </c:pt>
                <c:pt idx="9969">
                  <c:v>0.22347299999999998</c:v>
                </c:pt>
                <c:pt idx="9970">
                  <c:v>0.22350649999999997</c:v>
                </c:pt>
                <c:pt idx="9971">
                  <c:v>0.22352649999999996</c:v>
                </c:pt>
                <c:pt idx="9972">
                  <c:v>0.22353649999999994</c:v>
                </c:pt>
                <c:pt idx="9973">
                  <c:v>0.22355299999999992</c:v>
                </c:pt>
                <c:pt idx="9974">
                  <c:v>0.22356599999999993</c:v>
                </c:pt>
                <c:pt idx="9975">
                  <c:v>0.22357849999999996</c:v>
                </c:pt>
                <c:pt idx="9976">
                  <c:v>0.2236024999999999</c:v>
                </c:pt>
                <c:pt idx="9977">
                  <c:v>0.22362049999999989</c:v>
                </c:pt>
                <c:pt idx="9978">
                  <c:v>0.2236364999999999</c:v>
                </c:pt>
                <c:pt idx="9979">
                  <c:v>0.22366199999999992</c:v>
                </c:pt>
                <c:pt idx="9980">
                  <c:v>0.22366749999999994</c:v>
                </c:pt>
                <c:pt idx="9981">
                  <c:v>0.22368199999999994</c:v>
                </c:pt>
                <c:pt idx="9982">
                  <c:v>0.22369299999999995</c:v>
                </c:pt>
                <c:pt idx="9983">
                  <c:v>0.22370599999999996</c:v>
                </c:pt>
                <c:pt idx="9984">
                  <c:v>0.22371699999999994</c:v>
                </c:pt>
                <c:pt idx="9985">
                  <c:v>0.22372899999999996</c:v>
                </c:pt>
                <c:pt idx="9986">
                  <c:v>0.22374449999999993</c:v>
                </c:pt>
                <c:pt idx="9987">
                  <c:v>0.22374599999999994</c:v>
                </c:pt>
                <c:pt idx="9988">
                  <c:v>0.22376549999999995</c:v>
                </c:pt>
                <c:pt idx="9989">
                  <c:v>0.22378349999999997</c:v>
                </c:pt>
                <c:pt idx="9990">
                  <c:v>0.22380199999999995</c:v>
                </c:pt>
                <c:pt idx="9991">
                  <c:v>0.22381449999999994</c:v>
                </c:pt>
                <c:pt idx="9992">
                  <c:v>0.22383149999999993</c:v>
                </c:pt>
                <c:pt idx="9993">
                  <c:v>0.22383649999999991</c:v>
                </c:pt>
                <c:pt idx="9994">
                  <c:v>0.22385399999999994</c:v>
                </c:pt>
                <c:pt idx="9995">
                  <c:v>0.22387499999999994</c:v>
                </c:pt>
                <c:pt idx="9996">
                  <c:v>0.22389299999999987</c:v>
                </c:pt>
                <c:pt idx="9997">
                  <c:v>0.22391499999999986</c:v>
                </c:pt>
                <c:pt idx="9998">
                  <c:v>0.22393499999999986</c:v>
                </c:pt>
                <c:pt idx="9999">
                  <c:v>0.22394899999999981</c:v>
                </c:pt>
                <c:pt idx="10000">
                  <c:v>0.22397049999999979</c:v>
                </c:pt>
                <c:pt idx="10001">
                  <c:v>0.22398849999999981</c:v>
                </c:pt>
                <c:pt idx="10002">
                  <c:v>0.22400099999999981</c:v>
                </c:pt>
                <c:pt idx="10003">
                  <c:v>0.22400349999999983</c:v>
                </c:pt>
                <c:pt idx="10004">
                  <c:v>0.22401449999999984</c:v>
                </c:pt>
                <c:pt idx="10005">
                  <c:v>0.22402449999999979</c:v>
                </c:pt>
                <c:pt idx="10006">
                  <c:v>0.2240354999999998</c:v>
                </c:pt>
                <c:pt idx="10007">
                  <c:v>0.22404449999999979</c:v>
                </c:pt>
                <c:pt idx="10008">
                  <c:v>0.22405599999999978</c:v>
                </c:pt>
                <c:pt idx="10009">
                  <c:v>0.22406949999999978</c:v>
                </c:pt>
                <c:pt idx="10010">
                  <c:v>0.22408299999999978</c:v>
                </c:pt>
                <c:pt idx="10011">
                  <c:v>0.22409599999999977</c:v>
                </c:pt>
                <c:pt idx="10012">
                  <c:v>0.22410499999999978</c:v>
                </c:pt>
                <c:pt idx="10013">
                  <c:v>0.2241134999999998</c:v>
                </c:pt>
                <c:pt idx="10014">
                  <c:v>0.22411949999999983</c:v>
                </c:pt>
                <c:pt idx="10015">
                  <c:v>0.22411099999999984</c:v>
                </c:pt>
                <c:pt idx="10016">
                  <c:v>0.22411699999999984</c:v>
                </c:pt>
                <c:pt idx="10017">
                  <c:v>0.22412199999999988</c:v>
                </c:pt>
                <c:pt idx="10018">
                  <c:v>0.22407399999999986</c:v>
                </c:pt>
                <c:pt idx="10019">
                  <c:v>0.22407899999999983</c:v>
                </c:pt>
                <c:pt idx="10020">
                  <c:v>0.22408149999999988</c:v>
                </c:pt>
                <c:pt idx="10021">
                  <c:v>0.22408249999999988</c:v>
                </c:pt>
                <c:pt idx="10022">
                  <c:v>0.22408249999999988</c:v>
                </c:pt>
                <c:pt idx="10023">
                  <c:v>0.22408449999999991</c:v>
                </c:pt>
                <c:pt idx="10024">
                  <c:v>0.22408349999999991</c:v>
                </c:pt>
                <c:pt idx="10025">
                  <c:v>0.22407999999999992</c:v>
                </c:pt>
                <c:pt idx="10026">
                  <c:v>0.22407899999999992</c:v>
                </c:pt>
                <c:pt idx="10027">
                  <c:v>0.22406449999999992</c:v>
                </c:pt>
                <c:pt idx="10028">
                  <c:v>0.22405799999999995</c:v>
                </c:pt>
                <c:pt idx="10029">
                  <c:v>0.22405099999999994</c:v>
                </c:pt>
                <c:pt idx="10030">
                  <c:v>0.22404949999999996</c:v>
                </c:pt>
                <c:pt idx="10031">
                  <c:v>0.22405199999999997</c:v>
                </c:pt>
                <c:pt idx="10032">
                  <c:v>0.22405999999999998</c:v>
                </c:pt>
                <c:pt idx="10033">
                  <c:v>0.22406899999999999</c:v>
                </c:pt>
                <c:pt idx="10034">
                  <c:v>0.22407700000000003</c:v>
                </c:pt>
                <c:pt idx="10035">
                  <c:v>0.2240905</c:v>
                </c:pt>
                <c:pt idx="10036">
                  <c:v>0.22410049999999998</c:v>
                </c:pt>
                <c:pt idx="10037">
                  <c:v>0.22410799999999997</c:v>
                </c:pt>
                <c:pt idx="10038">
                  <c:v>0.22411949999999997</c:v>
                </c:pt>
                <c:pt idx="10039">
                  <c:v>0.2241235</c:v>
                </c:pt>
                <c:pt idx="10040">
                  <c:v>0.22412949999999998</c:v>
                </c:pt>
                <c:pt idx="10041">
                  <c:v>0.22413550000000002</c:v>
                </c:pt>
                <c:pt idx="10042">
                  <c:v>0.22415700000000002</c:v>
                </c:pt>
                <c:pt idx="10043">
                  <c:v>0.22417000000000006</c:v>
                </c:pt>
                <c:pt idx="10044">
                  <c:v>0.22418150000000003</c:v>
                </c:pt>
                <c:pt idx="10045">
                  <c:v>0.22419400000000006</c:v>
                </c:pt>
                <c:pt idx="10046">
                  <c:v>0.22421200000000005</c:v>
                </c:pt>
                <c:pt idx="10047">
                  <c:v>0.22423900000000002</c:v>
                </c:pt>
                <c:pt idx="10048">
                  <c:v>0.22425400000000004</c:v>
                </c:pt>
                <c:pt idx="10049">
                  <c:v>0.22427100000000003</c:v>
                </c:pt>
                <c:pt idx="10050">
                  <c:v>0.22428200000000006</c:v>
                </c:pt>
                <c:pt idx="10051">
                  <c:v>0.22431550000000008</c:v>
                </c:pt>
                <c:pt idx="10052">
                  <c:v>0.22432250000000006</c:v>
                </c:pt>
                <c:pt idx="10053">
                  <c:v>0.22433200000000009</c:v>
                </c:pt>
                <c:pt idx="10054">
                  <c:v>0.22434250000000008</c:v>
                </c:pt>
                <c:pt idx="10055">
                  <c:v>0.22435200000000008</c:v>
                </c:pt>
                <c:pt idx="10056">
                  <c:v>0.22436400000000009</c:v>
                </c:pt>
                <c:pt idx="10057">
                  <c:v>0.2243730000000001</c:v>
                </c:pt>
                <c:pt idx="10058">
                  <c:v>0.22438600000000011</c:v>
                </c:pt>
                <c:pt idx="10059">
                  <c:v>0.22439150000000013</c:v>
                </c:pt>
                <c:pt idx="10060">
                  <c:v>0.2244050000000001</c:v>
                </c:pt>
                <c:pt idx="10061">
                  <c:v>0.2244165000000001</c:v>
                </c:pt>
                <c:pt idx="10062">
                  <c:v>0.22442100000000009</c:v>
                </c:pt>
                <c:pt idx="10063">
                  <c:v>0.22443000000000013</c:v>
                </c:pt>
                <c:pt idx="10064">
                  <c:v>0.22443500000000013</c:v>
                </c:pt>
                <c:pt idx="10065">
                  <c:v>0.22443900000000014</c:v>
                </c:pt>
                <c:pt idx="10066">
                  <c:v>0.22444000000000017</c:v>
                </c:pt>
                <c:pt idx="10067">
                  <c:v>0.22442900000000016</c:v>
                </c:pt>
                <c:pt idx="10068">
                  <c:v>0.22443450000000012</c:v>
                </c:pt>
                <c:pt idx="10069">
                  <c:v>0.2244425000000001</c:v>
                </c:pt>
                <c:pt idx="10070">
                  <c:v>0.22444800000000009</c:v>
                </c:pt>
                <c:pt idx="10071">
                  <c:v>0.22444800000000012</c:v>
                </c:pt>
                <c:pt idx="10072">
                  <c:v>0.22445350000000011</c:v>
                </c:pt>
                <c:pt idx="10073">
                  <c:v>0.22446100000000013</c:v>
                </c:pt>
                <c:pt idx="10074">
                  <c:v>0.22447300000000009</c:v>
                </c:pt>
                <c:pt idx="10075">
                  <c:v>0.22449150000000009</c:v>
                </c:pt>
                <c:pt idx="10076">
                  <c:v>0.22449900000000006</c:v>
                </c:pt>
                <c:pt idx="10077">
                  <c:v>0.22449850000000005</c:v>
                </c:pt>
                <c:pt idx="10078">
                  <c:v>0.22449900000000003</c:v>
                </c:pt>
                <c:pt idx="10079">
                  <c:v>0.22450550000000002</c:v>
                </c:pt>
                <c:pt idx="10080">
                  <c:v>0.22451399999999999</c:v>
                </c:pt>
                <c:pt idx="10081">
                  <c:v>0.22452050000000001</c:v>
                </c:pt>
                <c:pt idx="10082">
                  <c:v>0.22452850000000002</c:v>
                </c:pt>
                <c:pt idx="10083">
                  <c:v>0.2245385</c:v>
                </c:pt>
                <c:pt idx="10084">
                  <c:v>0.22454800000000003</c:v>
                </c:pt>
                <c:pt idx="10085">
                  <c:v>0.22455999999999998</c:v>
                </c:pt>
                <c:pt idx="10086">
                  <c:v>0.22456949999999998</c:v>
                </c:pt>
                <c:pt idx="10087">
                  <c:v>0.2245645</c:v>
                </c:pt>
                <c:pt idx="10088">
                  <c:v>0.22457199999999999</c:v>
                </c:pt>
                <c:pt idx="10089">
                  <c:v>0.22457299999999999</c:v>
                </c:pt>
                <c:pt idx="10090">
                  <c:v>0.22458099999999995</c:v>
                </c:pt>
                <c:pt idx="10091">
                  <c:v>0.22459299999999999</c:v>
                </c:pt>
                <c:pt idx="10092">
                  <c:v>0.22460299999999997</c:v>
                </c:pt>
                <c:pt idx="10093">
                  <c:v>0.22461700000000001</c:v>
                </c:pt>
                <c:pt idx="10094">
                  <c:v>0.22462949999999998</c:v>
                </c:pt>
                <c:pt idx="10095">
                  <c:v>0.22467299999999998</c:v>
                </c:pt>
                <c:pt idx="10096">
                  <c:v>0.224685</c:v>
                </c:pt>
                <c:pt idx="10097">
                  <c:v>0.22469699999999995</c:v>
                </c:pt>
                <c:pt idx="10098">
                  <c:v>0.22470799999999996</c:v>
                </c:pt>
                <c:pt idx="10099">
                  <c:v>0.22471299999999997</c:v>
                </c:pt>
                <c:pt idx="10100">
                  <c:v>0.22472299999999992</c:v>
                </c:pt>
                <c:pt idx="10101">
                  <c:v>0.22473249999999992</c:v>
                </c:pt>
                <c:pt idx="10102">
                  <c:v>0.22474499999999992</c:v>
                </c:pt>
                <c:pt idx="10103">
                  <c:v>0.22476249999999989</c:v>
                </c:pt>
                <c:pt idx="10104">
                  <c:v>0.22477749999999994</c:v>
                </c:pt>
                <c:pt idx="10105">
                  <c:v>0.22479349999999992</c:v>
                </c:pt>
                <c:pt idx="10106">
                  <c:v>0.22480449999999991</c:v>
                </c:pt>
                <c:pt idx="10107">
                  <c:v>0.22482249999999993</c:v>
                </c:pt>
                <c:pt idx="10108">
                  <c:v>0.22483099999999998</c:v>
                </c:pt>
                <c:pt idx="10109">
                  <c:v>0.22483649999999994</c:v>
                </c:pt>
                <c:pt idx="10110">
                  <c:v>0.22484449999999995</c:v>
                </c:pt>
                <c:pt idx="10111">
                  <c:v>0.22486049999999999</c:v>
                </c:pt>
                <c:pt idx="10112">
                  <c:v>0.22486049999999999</c:v>
                </c:pt>
                <c:pt idx="10113">
                  <c:v>0.22486300000000001</c:v>
                </c:pt>
                <c:pt idx="10114">
                  <c:v>0.22486349999999999</c:v>
                </c:pt>
                <c:pt idx="10115">
                  <c:v>0.22487749999999998</c:v>
                </c:pt>
                <c:pt idx="10116">
                  <c:v>0.22488649999999996</c:v>
                </c:pt>
                <c:pt idx="10117">
                  <c:v>0.22489049999999997</c:v>
                </c:pt>
                <c:pt idx="10118">
                  <c:v>0.22489599999999993</c:v>
                </c:pt>
                <c:pt idx="10119">
                  <c:v>0.22490399999999994</c:v>
                </c:pt>
                <c:pt idx="10120">
                  <c:v>0.22490599999999991</c:v>
                </c:pt>
                <c:pt idx="10121">
                  <c:v>0.22491599999999995</c:v>
                </c:pt>
                <c:pt idx="10122">
                  <c:v>0.22491949999999997</c:v>
                </c:pt>
                <c:pt idx="10123">
                  <c:v>0.22493049999999998</c:v>
                </c:pt>
                <c:pt idx="10124">
                  <c:v>0.22493199999999999</c:v>
                </c:pt>
                <c:pt idx="10125">
                  <c:v>0.22493199999999999</c:v>
                </c:pt>
                <c:pt idx="10126">
                  <c:v>0.22500299999999998</c:v>
                </c:pt>
                <c:pt idx="10127">
                  <c:v>0.22500300000000004</c:v>
                </c:pt>
                <c:pt idx="10128">
                  <c:v>0.22500699999999998</c:v>
                </c:pt>
                <c:pt idx="10129">
                  <c:v>0.22500799999999996</c:v>
                </c:pt>
                <c:pt idx="10130">
                  <c:v>0.22501599999999997</c:v>
                </c:pt>
                <c:pt idx="10131">
                  <c:v>0.22502999999999995</c:v>
                </c:pt>
                <c:pt idx="10132">
                  <c:v>0.22503749999999997</c:v>
                </c:pt>
                <c:pt idx="10133">
                  <c:v>0.22504449999999995</c:v>
                </c:pt>
                <c:pt idx="10134">
                  <c:v>0.22505499999999998</c:v>
                </c:pt>
                <c:pt idx="10135">
                  <c:v>0.22505949999999994</c:v>
                </c:pt>
                <c:pt idx="10136">
                  <c:v>0.2250685</c:v>
                </c:pt>
                <c:pt idx="10137">
                  <c:v>0.22507449999999998</c:v>
                </c:pt>
                <c:pt idx="10138">
                  <c:v>0.22508350000000005</c:v>
                </c:pt>
                <c:pt idx="10139">
                  <c:v>0.22509600000000007</c:v>
                </c:pt>
                <c:pt idx="10140">
                  <c:v>0.22511150000000008</c:v>
                </c:pt>
                <c:pt idx="10141">
                  <c:v>0.22512500000000002</c:v>
                </c:pt>
                <c:pt idx="10142">
                  <c:v>0.22514250000000008</c:v>
                </c:pt>
                <c:pt idx="10143">
                  <c:v>0.22515950000000007</c:v>
                </c:pt>
                <c:pt idx="10144">
                  <c:v>0.22517150000000011</c:v>
                </c:pt>
                <c:pt idx="10145">
                  <c:v>0.22518200000000008</c:v>
                </c:pt>
                <c:pt idx="10146">
                  <c:v>0.22519400000000009</c:v>
                </c:pt>
                <c:pt idx="10147">
                  <c:v>0.22519150000000004</c:v>
                </c:pt>
                <c:pt idx="10148">
                  <c:v>0.22519950000000002</c:v>
                </c:pt>
                <c:pt idx="10149">
                  <c:v>0.22521099999999999</c:v>
                </c:pt>
                <c:pt idx="10150">
                  <c:v>0.225218</c:v>
                </c:pt>
                <c:pt idx="10151">
                  <c:v>0.22522249999999999</c:v>
                </c:pt>
                <c:pt idx="10152">
                  <c:v>0.22522900000000001</c:v>
                </c:pt>
                <c:pt idx="10153">
                  <c:v>0.22523700000000002</c:v>
                </c:pt>
                <c:pt idx="10154">
                  <c:v>0.22524400000000003</c:v>
                </c:pt>
                <c:pt idx="10155">
                  <c:v>0.22524600000000003</c:v>
                </c:pt>
                <c:pt idx="10156">
                  <c:v>0.22530750000000005</c:v>
                </c:pt>
                <c:pt idx="10157">
                  <c:v>0.22531100000000007</c:v>
                </c:pt>
                <c:pt idx="10158">
                  <c:v>0.22530850000000005</c:v>
                </c:pt>
                <c:pt idx="10159">
                  <c:v>0.22529700000000003</c:v>
                </c:pt>
                <c:pt idx="10160">
                  <c:v>0.22529800000000005</c:v>
                </c:pt>
                <c:pt idx="10161">
                  <c:v>0.22529600000000005</c:v>
                </c:pt>
                <c:pt idx="10162">
                  <c:v>0.22530450000000005</c:v>
                </c:pt>
                <c:pt idx="10163">
                  <c:v>0.2253005000000001</c:v>
                </c:pt>
                <c:pt idx="10164">
                  <c:v>0.22530150000000007</c:v>
                </c:pt>
                <c:pt idx="10165">
                  <c:v>0.22529700000000005</c:v>
                </c:pt>
                <c:pt idx="10166">
                  <c:v>0.22529350000000004</c:v>
                </c:pt>
                <c:pt idx="10167">
                  <c:v>0.2252325</c:v>
                </c:pt>
                <c:pt idx="10168">
                  <c:v>0.22523499999999999</c:v>
                </c:pt>
                <c:pt idx="10169">
                  <c:v>0.22523600000000002</c:v>
                </c:pt>
                <c:pt idx="10170">
                  <c:v>0.22521649999999999</c:v>
                </c:pt>
                <c:pt idx="10171">
                  <c:v>0.2252045</c:v>
                </c:pt>
                <c:pt idx="10172">
                  <c:v>0.22519850000000002</c:v>
                </c:pt>
                <c:pt idx="10173">
                  <c:v>0.22519149999999999</c:v>
                </c:pt>
                <c:pt idx="10174">
                  <c:v>0.225187</c:v>
                </c:pt>
                <c:pt idx="10175">
                  <c:v>0.22519150000000004</c:v>
                </c:pt>
                <c:pt idx="10176">
                  <c:v>0.22519250000000002</c:v>
                </c:pt>
                <c:pt idx="10177">
                  <c:v>0.22519000000000006</c:v>
                </c:pt>
                <c:pt idx="10178">
                  <c:v>0.22519400000000003</c:v>
                </c:pt>
                <c:pt idx="10179">
                  <c:v>0.22519800000000004</c:v>
                </c:pt>
                <c:pt idx="10180">
                  <c:v>0.22520350000000003</c:v>
                </c:pt>
                <c:pt idx="10181">
                  <c:v>0.22520550000000003</c:v>
                </c:pt>
                <c:pt idx="10182">
                  <c:v>0.22521550000000001</c:v>
                </c:pt>
                <c:pt idx="10183">
                  <c:v>0.22521650000000001</c:v>
                </c:pt>
                <c:pt idx="10184">
                  <c:v>0.22521350000000001</c:v>
                </c:pt>
                <c:pt idx="10185">
                  <c:v>0.22521150000000001</c:v>
                </c:pt>
                <c:pt idx="10186">
                  <c:v>0.22521050000000006</c:v>
                </c:pt>
                <c:pt idx="10187">
                  <c:v>0.22521050000000006</c:v>
                </c:pt>
                <c:pt idx="10188">
                  <c:v>0.22520750000000006</c:v>
                </c:pt>
                <c:pt idx="10189">
                  <c:v>0.22520450000000009</c:v>
                </c:pt>
                <c:pt idx="10190">
                  <c:v>0.2252020000000001</c:v>
                </c:pt>
                <c:pt idx="10191">
                  <c:v>0.22520850000000006</c:v>
                </c:pt>
                <c:pt idx="10192">
                  <c:v>0.22520550000000006</c:v>
                </c:pt>
                <c:pt idx="10193">
                  <c:v>0.22521600000000011</c:v>
                </c:pt>
                <c:pt idx="10194">
                  <c:v>0.22521300000000011</c:v>
                </c:pt>
                <c:pt idx="10195">
                  <c:v>0.22521150000000009</c:v>
                </c:pt>
                <c:pt idx="10196">
                  <c:v>0.2252020000000001</c:v>
                </c:pt>
                <c:pt idx="10197">
                  <c:v>0.2251895000000001</c:v>
                </c:pt>
                <c:pt idx="10198">
                  <c:v>0.22517800000000013</c:v>
                </c:pt>
                <c:pt idx="10199">
                  <c:v>0.22516700000000012</c:v>
                </c:pt>
                <c:pt idx="10200">
                  <c:v>0.22515450000000009</c:v>
                </c:pt>
                <c:pt idx="10201">
                  <c:v>0.22514800000000007</c:v>
                </c:pt>
                <c:pt idx="10202">
                  <c:v>0.22513600000000009</c:v>
                </c:pt>
                <c:pt idx="10203">
                  <c:v>0.22514000000000009</c:v>
                </c:pt>
                <c:pt idx="10204">
                  <c:v>0.22513800000000014</c:v>
                </c:pt>
                <c:pt idx="10205">
                  <c:v>0.22513300000000014</c:v>
                </c:pt>
                <c:pt idx="10206">
                  <c:v>0.22512900000000016</c:v>
                </c:pt>
                <c:pt idx="10207">
                  <c:v>0.22510750000000018</c:v>
                </c:pt>
                <c:pt idx="10208">
                  <c:v>0.22509550000000023</c:v>
                </c:pt>
                <c:pt idx="10209">
                  <c:v>0.22508150000000021</c:v>
                </c:pt>
                <c:pt idx="10210">
                  <c:v>0.22507000000000019</c:v>
                </c:pt>
                <c:pt idx="10211">
                  <c:v>0.22505950000000016</c:v>
                </c:pt>
                <c:pt idx="10212">
                  <c:v>0.22504750000000018</c:v>
                </c:pt>
                <c:pt idx="10213">
                  <c:v>0.22503900000000016</c:v>
                </c:pt>
                <c:pt idx="10214">
                  <c:v>0.22502650000000021</c:v>
                </c:pt>
                <c:pt idx="10215">
                  <c:v>0.22503300000000018</c:v>
                </c:pt>
                <c:pt idx="10216">
                  <c:v>0.22502100000000017</c:v>
                </c:pt>
                <c:pt idx="10217">
                  <c:v>0.2250165000000002</c:v>
                </c:pt>
                <c:pt idx="10218">
                  <c:v>0.22506050000000016</c:v>
                </c:pt>
                <c:pt idx="10219">
                  <c:v>0.22503700000000013</c:v>
                </c:pt>
                <c:pt idx="10220">
                  <c:v>0.22502700000000012</c:v>
                </c:pt>
                <c:pt idx="10221">
                  <c:v>0.22501550000000012</c:v>
                </c:pt>
                <c:pt idx="10222">
                  <c:v>0.22500200000000009</c:v>
                </c:pt>
                <c:pt idx="10223">
                  <c:v>0.22499050000000012</c:v>
                </c:pt>
                <c:pt idx="10224">
                  <c:v>0.22498050000000011</c:v>
                </c:pt>
                <c:pt idx="10225">
                  <c:v>0.22497250000000013</c:v>
                </c:pt>
                <c:pt idx="10226">
                  <c:v>0.22496350000000007</c:v>
                </c:pt>
                <c:pt idx="10227">
                  <c:v>0.2249655000000001</c:v>
                </c:pt>
                <c:pt idx="10228">
                  <c:v>0.22496100000000005</c:v>
                </c:pt>
                <c:pt idx="10229">
                  <c:v>0.22495900000000002</c:v>
                </c:pt>
                <c:pt idx="10230">
                  <c:v>0.22495200000000001</c:v>
                </c:pt>
                <c:pt idx="10231">
                  <c:v>0.22492800000000002</c:v>
                </c:pt>
                <c:pt idx="10232">
                  <c:v>0.22491649999999999</c:v>
                </c:pt>
                <c:pt idx="10233">
                  <c:v>0.22490749999999998</c:v>
                </c:pt>
                <c:pt idx="10234">
                  <c:v>0.224907</c:v>
                </c:pt>
                <c:pt idx="10235">
                  <c:v>0.22489900000000002</c:v>
                </c:pt>
                <c:pt idx="10236">
                  <c:v>0.22489300000000004</c:v>
                </c:pt>
                <c:pt idx="10237">
                  <c:v>0.22489050000000002</c:v>
                </c:pt>
                <c:pt idx="10238">
                  <c:v>0.22488800000000006</c:v>
                </c:pt>
                <c:pt idx="10239">
                  <c:v>0.22488800000000006</c:v>
                </c:pt>
                <c:pt idx="10240">
                  <c:v>0.22489100000000006</c:v>
                </c:pt>
                <c:pt idx="10241">
                  <c:v>0.22489000000000009</c:v>
                </c:pt>
                <c:pt idx="10242">
                  <c:v>0.22487550000000009</c:v>
                </c:pt>
                <c:pt idx="10243">
                  <c:v>0.2248615000000001</c:v>
                </c:pt>
                <c:pt idx="10244">
                  <c:v>0.22485000000000011</c:v>
                </c:pt>
                <c:pt idx="10245">
                  <c:v>0.22483950000000011</c:v>
                </c:pt>
                <c:pt idx="10246">
                  <c:v>0.22482700000000008</c:v>
                </c:pt>
                <c:pt idx="10247">
                  <c:v>0.22481450000000008</c:v>
                </c:pt>
                <c:pt idx="10248">
                  <c:v>0.22480400000000011</c:v>
                </c:pt>
                <c:pt idx="10249">
                  <c:v>0.22479400000000008</c:v>
                </c:pt>
                <c:pt idx="10250">
                  <c:v>0.22478400000000007</c:v>
                </c:pt>
                <c:pt idx="10251">
                  <c:v>0.22476250000000011</c:v>
                </c:pt>
                <c:pt idx="10252">
                  <c:v>0.22475450000000008</c:v>
                </c:pt>
                <c:pt idx="10253">
                  <c:v>0.22474750000000007</c:v>
                </c:pt>
                <c:pt idx="10254">
                  <c:v>0.22474550000000004</c:v>
                </c:pt>
                <c:pt idx="10255">
                  <c:v>0.22472650000000005</c:v>
                </c:pt>
                <c:pt idx="10256">
                  <c:v>0.22471100000000008</c:v>
                </c:pt>
                <c:pt idx="10257">
                  <c:v>0.22469750000000008</c:v>
                </c:pt>
                <c:pt idx="10258">
                  <c:v>0.22468200000000002</c:v>
                </c:pt>
                <c:pt idx="10259">
                  <c:v>0.22467100000000007</c:v>
                </c:pt>
                <c:pt idx="10260">
                  <c:v>0.22466350000000002</c:v>
                </c:pt>
                <c:pt idx="10261">
                  <c:v>0.22465500000000002</c:v>
                </c:pt>
                <c:pt idx="10262">
                  <c:v>0.22464950000000003</c:v>
                </c:pt>
                <c:pt idx="10263">
                  <c:v>0.2246435</c:v>
                </c:pt>
                <c:pt idx="10264">
                  <c:v>0.22463649999999999</c:v>
                </c:pt>
                <c:pt idx="10265">
                  <c:v>0.22463249999999996</c:v>
                </c:pt>
                <c:pt idx="10266">
                  <c:v>0.22463499999999997</c:v>
                </c:pt>
                <c:pt idx="10267">
                  <c:v>0.22462799999999994</c:v>
                </c:pt>
                <c:pt idx="10268">
                  <c:v>0.22461849999999997</c:v>
                </c:pt>
                <c:pt idx="10269">
                  <c:v>0.22461399999999998</c:v>
                </c:pt>
                <c:pt idx="10270">
                  <c:v>0.22460899999999998</c:v>
                </c:pt>
                <c:pt idx="10271">
                  <c:v>0.22461299999999995</c:v>
                </c:pt>
                <c:pt idx="10272">
                  <c:v>0.22461249999999996</c:v>
                </c:pt>
                <c:pt idx="10273">
                  <c:v>0.22461199999999992</c:v>
                </c:pt>
                <c:pt idx="10274">
                  <c:v>0.22461049999999991</c:v>
                </c:pt>
                <c:pt idx="10275">
                  <c:v>0.22461199999999987</c:v>
                </c:pt>
                <c:pt idx="10276">
                  <c:v>0.22461099999999987</c:v>
                </c:pt>
                <c:pt idx="10277">
                  <c:v>0.22461499999999993</c:v>
                </c:pt>
                <c:pt idx="10278">
                  <c:v>0.22462099999999993</c:v>
                </c:pt>
                <c:pt idx="10279">
                  <c:v>0.22462299999999991</c:v>
                </c:pt>
                <c:pt idx="10280">
                  <c:v>0.22461899999999993</c:v>
                </c:pt>
                <c:pt idx="10281">
                  <c:v>0.22461299999999995</c:v>
                </c:pt>
                <c:pt idx="10282">
                  <c:v>0.22460899999999992</c:v>
                </c:pt>
                <c:pt idx="10283">
                  <c:v>0.22459799999999991</c:v>
                </c:pt>
                <c:pt idx="10284">
                  <c:v>0.22459549999999989</c:v>
                </c:pt>
                <c:pt idx="10285">
                  <c:v>0.22459299999999996</c:v>
                </c:pt>
                <c:pt idx="10286">
                  <c:v>0.22458899999999996</c:v>
                </c:pt>
                <c:pt idx="10287">
                  <c:v>0.22459799999999996</c:v>
                </c:pt>
                <c:pt idx="10288">
                  <c:v>0.22459800000000002</c:v>
                </c:pt>
                <c:pt idx="10289">
                  <c:v>0.22459950000000004</c:v>
                </c:pt>
                <c:pt idx="10290">
                  <c:v>0.22460150000000001</c:v>
                </c:pt>
                <c:pt idx="10291">
                  <c:v>0.22459750000000003</c:v>
                </c:pt>
                <c:pt idx="10292">
                  <c:v>0.22459300000000001</c:v>
                </c:pt>
                <c:pt idx="10293">
                  <c:v>0.22458550000000002</c:v>
                </c:pt>
                <c:pt idx="10294">
                  <c:v>0.22457650000000004</c:v>
                </c:pt>
                <c:pt idx="10295">
                  <c:v>0.22456900000000002</c:v>
                </c:pt>
                <c:pt idx="10296">
                  <c:v>0.22456800000000002</c:v>
                </c:pt>
                <c:pt idx="10297">
                  <c:v>0.22456600000000002</c:v>
                </c:pt>
                <c:pt idx="10298">
                  <c:v>0.2245665</c:v>
                </c:pt>
                <c:pt idx="10299">
                  <c:v>0.22456949999999998</c:v>
                </c:pt>
                <c:pt idx="10300">
                  <c:v>0.2245685</c:v>
                </c:pt>
                <c:pt idx="10301">
                  <c:v>0.22457050000000003</c:v>
                </c:pt>
                <c:pt idx="10302">
                  <c:v>0.22457350000000001</c:v>
                </c:pt>
                <c:pt idx="10303">
                  <c:v>0.22458100000000003</c:v>
                </c:pt>
                <c:pt idx="10304">
                  <c:v>0.22457050000000003</c:v>
                </c:pt>
                <c:pt idx="10305">
                  <c:v>0.22455849999999999</c:v>
                </c:pt>
                <c:pt idx="10306">
                  <c:v>0.22457749999999999</c:v>
                </c:pt>
                <c:pt idx="10307">
                  <c:v>0.22457449999999998</c:v>
                </c:pt>
                <c:pt idx="10308">
                  <c:v>0.22457249999999995</c:v>
                </c:pt>
                <c:pt idx="10309">
                  <c:v>0.22456599999999993</c:v>
                </c:pt>
                <c:pt idx="10310">
                  <c:v>0.22456599999999999</c:v>
                </c:pt>
                <c:pt idx="10311">
                  <c:v>0.22456700000000002</c:v>
                </c:pt>
                <c:pt idx="10312">
                  <c:v>0.22457050000000003</c:v>
                </c:pt>
                <c:pt idx="10313">
                  <c:v>0.22456950000000003</c:v>
                </c:pt>
                <c:pt idx="10314">
                  <c:v>0.22457600000000003</c:v>
                </c:pt>
                <c:pt idx="10315">
                  <c:v>0.22456050000000005</c:v>
                </c:pt>
                <c:pt idx="10316">
                  <c:v>0.22455449999999999</c:v>
                </c:pt>
                <c:pt idx="10317">
                  <c:v>0.22455600000000003</c:v>
                </c:pt>
                <c:pt idx="10318">
                  <c:v>0.22455300000000006</c:v>
                </c:pt>
                <c:pt idx="10319">
                  <c:v>0.22453800000000004</c:v>
                </c:pt>
                <c:pt idx="10320">
                  <c:v>0.22454199999999999</c:v>
                </c:pt>
                <c:pt idx="10321">
                  <c:v>0.22453800000000002</c:v>
                </c:pt>
                <c:pt idx="10322">
                  <c:v>0.22453400000000001</c:v>
                </c:pt>
                <c:pt idx="10323">
                  <c:v>0.22452850000000002</c:v>
                </c:pt>
                <c:pt idx="10324">
                  <c:v>0.22452650000000002</c:v>
                </c:pt>
                <c:pt idx="10325">
                  <c:v>0.22452950000000005</c:v>
                </c:pt>
                <c:pt idx="10326">
                  <c:v>0.22445850000000003</c:v>
                </c:pt>
                <c:pt idx="10327">
                  <c:v>0.22445500000000002</c:v>
                </c:pt>
                <c:pt idx="10328">
                  <c:v>0.22444850000000002</c:v>
                </c:pt>
                <c:pt idx="10329">
                  <c:v>0.22444450000000007</c:v>
                </c:pt>
                <c:pt idx="10330">
                  <c:v>0.22445000000000004</c:v>
                </c:pt>
                <c:pt idx="10331">
                  <c:v>0.2244385000000001</c:v>
                </c:pt>
                <c:pt idx="10332">
                  <c:v>0.22443100000000013</c:v>
                </c:pt>
                <c:pt idx="10333">
                  <c:v>0.22442650000000011</c:v>
                </c:pt>
                <c:pt idx="10334">
                  <c:v>0.22441450000000013</c:v>
                </c:pt>
                <c:pt idx="10335">
                  <c:v>0.2244145000000001</c:v>
                </c:pt>
                <c:pt idx="10336">
                  <c:v>0.22440500000000008</c:v>
                </c:pt>
                <c:pt idx="10337">
                  <c:v>0.22439500000000012</c:v>
                </c:pt>
                <c:pt idx="10338">
                  <c:v>0.22438350000000007</c:v>
                </c:pt>
                <c:pt idx="10339">
                  <c:v>0.22438300000000008</c:v>
                </c:pt>
                <c:pt idx="10340">
                  <c:v>0.2243585000000001</c:v>
                </c:pt>
                <c:pt idx="10341">
                  <c:v>0.22434250000000008</c:v>
                </c:pt>
                <c:pt idx="10342">
                  <c:v>0.2243265000000001</c:v>
                </c:pt>
                <c:pt idx="10343">
                  <c:v>0.22430950000000011</c:v>
                </c:pt>
                <c:pt idx="10344">
                  <c:v>0.22429450000000009</c:v>
                </c:pt>
                <c:pt idx="10345">
                  <c:v>0.22427750000000007</c:v>
                </c:pt>
                <c:pt idx="10346">
                  <c:v>0.22426150000000003</c:v>
                </c:pt>
                <c:pt idx="10347">
                  <c:v>0.22425</c:v>
                </c:pt>
                <c:pt idx="10348">
                  <c:v>0.22423949999999998</c:v>
                </c:pt>
                <c:pt idx="10349">
                  <c:v>0.22422599999999998</c:v>
                </c:pt>
                <c:pt idx="10350">
                  <c:v>0.22421849999999999</c:v>
                </c:pt>
                <c:pt idx="10351">
                  <c:v>0.22420999999999999</c:v>
                </c:pt>
                <c:pt idx="10352">
                  <c:v>0.22419749999999999</c:v>
                </c:pt>
                <c:pt idx="10353">
                  <c:v>0.22418550000000004</c:v>
                </c:pt>
                <c:pt idx="10354">
                  <c:v>0.22417450000000003</c:v>
                </c:pt>
                <c:pt idx="10355">
                  <c:v>0.22417200000000001</c:v>
                </c:pt>
                <c:pt idx="10356">
                  <c:v>0.22416249999999999</c:v>
                </c:pt>
                <c:pt idx="10357">
                  <c:v>0.22415399999999994</c:v>
                </c:pt>
                <c:pt idx="10358">
                  <c:v>0.22414849999999992</c:v>
                </c:pt>
                <c:pt idx="10359">
                  <c:v>0.22414949999999989</c:v>
                </c:pt>
                <c:pt idx="10360">
                  <c:v>0.22414199999999995</c:v>
                </c:pt>
                <c:pt idx="10361">
                  <c:v>0.22413999999999995</c:v>
                </c:pt>
                <c:pt idx="10362">
                  <c:v>0.22412549999999992</c:v>
                </c:pt>
                <c:pt idx="10363">
                  <c:v>0.22412149999999989</c:v>
                </c:pt>
                <c:pt idx="10364">
                  <c:v>0.22411449999999991</c:v>
                </c:pt>
                <c:pt idx="10365">
                  <c:v>0.22411249999999988</c:v>
                </c:pt>
                <c:pt idx="10366">
                  <c:v>0.22411049999999988</c:v>
                </c:pt>
                <c:pt idx="10367">
                  <c:v>0.22410849999999991</c:v>
                </c:pt>
                <c:pt idx="10368">
                  <c:v>0.22411099999999984</c:v>
                </c:pt>
                <c:pt idx="10369">
                  <c:v>0.22410849999999982</c:v>
                </c:pt>
                <c:pt idx="10370">
                  <c:v>0.22411199999999987</c:v>
                </c:pt>
                <c:pt idx="10371">
                  <c:v>0.22412299999999985</c:v>
                </c:pt>
                <c:pt idx="10372">
                  <c:v>0.22413099999999983</c:v>
                </c:pt>
                <c:pt idx="10373">
                  <c:v>0.22413649999999982</c:v>
                </c:pt>
                <c:pt idx="10374">
                  <c:v>0.22413699999999984</c:v>
                </c:pt>
                <c:pt idx="10375">
                  <c:v>0.22412599999999983</c:v>
                </c:pt>
                <c:pt idx="10376">
                  <c:v>0.22411749999999983</c:v>
                </c:pt>
                <c:pt idx="10377">
                  <c:v>0.22410949999999982</c:v>
                </c:pt>
                <c:pt idx="10378">
                  <c:v>0.22409549999999986</c:v>
                </c:pt>
                <c:pt idx="10379">
                  <c:v>0.22408899999999984</c:v>
                </c:pt>
                <c:pt idx="10380">
                  <c:v>0.22408299999999984</c:v>
                </c:pt>
                <c:pt idx="10381">
                  <c:v>0.22407549999999979</c:v>
                </c:pt>
                <c:pt idx="10382">
                  <c:v>0.22406049999999983</c:v>
                </c:pt>
                <c:pt idx="10383">
                  <c:v>0.22405249999999982</c:v>
                </c:pt>
                <c:pt idx="10384">
                  <c:v>0.22404549999999981</c:v>
                </c:pt>
                <c:pt idx="10385">
                  <c:v>0.22403849999999983</c:v>
                </c:pt>
                <c:pt idx="10386">
                  <c:v>0.22402949999999983</c:v>
                </c:pt>
                <c:pt idx="10387">
                  <c:v>0.22400999999999982</c:v>
                </c:pt>
                <c:pt idx="10388">
                  <c:v>0.22399999999999984</c:v>
                </c:pt>
                <c:pt idx="10389">
                  <c:v>0.22398699999999983</c:v>
                </c:pt>
                <c:pt idx="10390">
                  <c:v>0.22397599999999984</c:v>
                </c:pt>
                <c:pt idx="10391">
                  <c:v>0.22396849999999982</c:v>
                </c:pt>
                <c:pt idx="10392">
                  <c:v>0.22396199999999986</c:v>
                </c:pt>
                <c:pt idx="10393">
                  <c:v>0.2239479999999999</c:v>
                </c:pt>
                <c:pt idx="10394">
                  <c:v>0.22393699999999989</c:v>
                </c:pt>
                <c:pt idx="10395">
                  <c:v>0.22392249999999986</c:v>
                </c:pt>
                <c:pt idx="10396">
                  <c:v>0.22391649999999988</c:v>
                </c:pt>
                <c:pt idx="10397">
                  <c:v>0.2239094999999999</c:v>
                </c:pt>
                <c:pt idx="10398">
                  <c:v>0.22390249999999992</c:v>
                </c:pt>
                <c:pt idx="10399">
                  <c:v>0.2239064999999999</c:v>
                </c:pt>
                <c:pt idx="10400">
                  <c:v>0.2238999999999999</c:v>
                </c:pt>
                <c:pt idx="10401">
                  <c:v>0.22389149999999985</c:v>
                </c:pt>
                <c:pt idx="10402">
                  <c:v>0.22388799999999986</c:v>
                </c:pt>
                <c:pt idx="10403">
                  <c:v>0.22388699999999989</c:v>
                </c:pt>
                <c:pt idx="10404">
                  <c:v>0.2238794999999999</c:v>
                </c:pt>
                <c:pt idx="10405">
                  <c:v>0.2238689999999999</c:v>
                </c:pt>
                <c:pt idx="10406">
                  <c:v>0.22386399999999987</c:v>
                </c:pt>
                <c:pt idx="10407">
                  <c:v>0.22387399999999988</c:v>
                </c:pt>
                <c:pt idx="10408">
                  <c:v>0.22387249999999992</c:v>
                </c:pt>
                <c:pt idx="10409">
                  <c:v>0.22387449999999987</c:v>
                </c:pt>
                <c:pt idx="10410">
                  <c:v>0.22387399999999988</c:v>
                </c:pt>
                <c:pt idx="10411">
                  <c:v>0.22387199999999985</c:v>
                </c:pt>
                <c:pt idx="10412">
                  <c:v>0.2238669999999999</c:v>
                </c:pt>
                <c:pt idx="10413">
                  <c:v>0.22386449999999988</c:v>
                </c:pt>
                <c:pt idx="10414">
                  <c:v>0.22386249999999994</c:v>
                </c:pt>
                <c:pt idx="10415">
                  <c:v>0.22386449999999994</c:v>
                </c:pt>
                <c:pt idx="10416">
                  <c:v>0.22386449999999994</c:v>
                </c:pt>
                <c:pt idx="10417">
                  <c:v>0.2238574999999999</c:v>
                </c:pt>
                <c:pt idx="10418">
                  <c:v>0.22385399999999997</c:v>
                </c:pt>
                <c:pt idx="10419">
                  <c:v>0.22386499999999998</c:v>
                </c:pt>
                <c:pt idx="10420">
                  <c:v>0.22386600000000001</c:v>
                </c:pt>
                <c:pt idx="10421">
                  <c:v>0.22387049999999994</c:v>
                </c:pt>
                <c:pt idx="10422">
                  <c:v>0.22387899999999994</c:v>
                </c:pt>
                <c:pt idx="10423">
                  <c:v>0.22388649999999999</c:v>
                </c:pt>
                <c:pt idx="10424">
                  <c:v>0.22389100000000003</c:v>
                </c:pt>
                <c:pt idx="10425">
                  <c:v>0.22389799999999999</c:v>
                </c:pt>
                <c:pt idx="10426">
                  <c:v>0.22389900000000001</c:v>
                </c:pt>
                <c:pt idx="10427">
                  <c:v>0.22390349999999998</c:v>
                </c:pt>
                <c:pt idx="10428">
                  <c:v>0.22390400000000002</c:v>
                </c:pt>
                <c:pt idx="10429">
                  <c:v>0.22390300000000007</c:v>
                </c:pt>
                <c:pt idx="10430">
                  <c:v>0.22390300000000005</c:v>
                </c:pt>
                <c:pt idx="10431">
                  <c:v>0.22392250000000005</c:v>
                </c:pt>
                <c:pt idx="10432">
                  <c:v>0.22392550000000003</c:v>
                </c:pt>
                <c:pt idx="10433">
                  <c:v>0.22392750000000003</c:v>
                </c:pt>
                <c:pt idx="10434">
                  <c:v>0.22391450000000002</c:v>
                </c:pt>
                <c:pt idx="10435">
                  <c:v>0.22391650000000005</c:v>
                </c:pt>
                <c:pt idx="10436">
                  <c:v>0.22391250000000007</c:v>
                </c:pt>
                <c:pt idx="10437">
                  <c:v>0.2239020000000001</c:v>
                </c:pt>
                <c:pt idx="10438">
                  <c:v>0.22389150000000008</c:v>
                </c:pt>
                <c:pt idx="10439">
                  <c:v>0.22387950000000012</c:v>
                </c:pt>
                <c:pt idx="10440">
                  <c:v>0.22386700000000009</c:v>
                </c:pt>
                <c:pt idx="10441">
                  <c:v>0.22386100000000009</c:v>
                </c:pt>
                <c:pt idx="10442">
                  <c:v>0.22385650000000012</c:v>
                </c:pt>
                <c:pt idx="10443">
                  <c:v>0.22386450000000011</c:v>
                </c:pt>
                <c:pt idx="10444">
                  <c:v>0.22386900000000012</c:v>
                </c:pt>
                <c:pt idx="10445">
                  <c:v>0.22386850000000014</c:v>
                </c:pt>
                <c:pt idx="10446">
                  <c:v>0.22386600000000012</c:v>
                </c:pt>
                <c:pt idx="10447">
                  <c:v>0.2238635000000001</c:v>
                </c:pt>
                <c:pt idx="10448">
                  <c:v>0.22385100000000008</c:v>
                </c:pt>
                <c:pt idx="10449">
                  <c:v>0.22384600000000002</c:v>
                </c:pt>
                <c:pt idx="10450">
                  <c:v>0.2238435</c:v>
                </c:pt>
                <c:pt idx="10451">
                  <c:v>0.22384800000000002</c:v>
                </c:pt>
                <c:pt idx="10452">
                  <c:v>0.22385500000000003</c:v>
                </c:pt>
                <c:pt idx="10453">
                  <c:v>0.22386450000000002</c:v>
                </c:pt>
                <c:pt idx="10454">
                  <c:v>0.22386850000000003</c:v>
                </c:pt>
                <c:pt idx="10455">
                  <c:v>0.22388800000000003</c:v>
                </c:pt>
                <c:pt idx="10456">
                  <c:v>0.22390500000000002</c:v>
                </c:pt>
                <c:pt idx="10457">
                  <c:v>0.22392199999999998</c:v>
                </c:pt>
                <c:pt idx="10458">
                  <c:v>0.22393449999999998</c:v>
                </c:pt>
                <c:pt idx="10459">
                  <c:v>0.22396049999999998</c:v>
                </c:pt>
                <c:pt idx="10460">
                  <c:v>0.22397199999999998</c:v>
                </c:pt>
                <c:pt idx="10461">
                  <c:v>0.22398199999999999</c:v>
                </c:pt>
                <c:pt idx="10462">
                  <c:v>0.223993</c:v>
                </c:pt>
                <c:pt idx="10463">
                  <c:v>0.2240045</c:v>
                </c:pt>
                <c:pt idx="10464">
                  <c:v>0.22401800000000002</c:v>
                </c:pt>
                <c:pt idx="10465">
                  <c:v>0.22403300000000001</c:v>
                </c:pt>
                <c:pt idx="10466">
                  <c:v>0.22403300000000001</c:v>
                </c:pt>
                <c:pt idx="10467">
                  <c:v>0.22406500000000001</c:v>
                </c:pt>
                <c:pt idx="10468">
                  <c:v>0.22407850000000004</c:v>
                </c:pt>
                <c:pt idx="10469">
                  <c:v>0.22409350000000003</c:v>
                </c:pt>
                <c:pt idx="10470">
                  <c:v>0.22410850000000007</c:v>
                </c:pt>
                <c:pt idx="10471">
                  <c:v>0.22410700000000006</c:v>
                </c:pt>
                <c:pt idx="10472">
                  <c:v>0.22411150000000002</c:v>
                </c:pt>
                <c:pt idx="10473">
                  <c:v>0.22411300000000001</c:v>
                </c:pt>
                <c:pt idx="10474">
                  <c:v>0.22411350000000002</c:v>
                </c:pt>
                <c:pt idx="10475">
                  <c:v>0.22411650000000002</c:v>
                </c:pt>
                <c:pt idx="10476">
                  <c:v>0.22411799999999998</c:v>
                </c:pt>
                <c:pt idx="10477">
                  <c:v>0.22412650000000003</c:v>
                </c:pt>
                <c:pt idx="10478">
                  <c:v>0.22412650000000003</c:v>
                </c:pt>
                <c:pt idx="10479">
                  <c:v>0.22412450000000006</c:v>
                </c:pt>
                <c:pt idx="10480">
                  <c:v>0.22412750000000004</c:v>
                </c:pt>
                <c:pt idx="10481">
                  <c:v>0.22413400000000003</c:v>
                </c:pt>
                <c:pt idx="10482">
                  <c:v>0.22413800000000003</c:v>
                </c:pt>
                <c:pt idx="10483">
                  <c:v>0.2241435</c:v>
                </c:pt>
                <c:pt idx="10484">
                  <c:v>0.22414350000000002</c:v>
                </c:pt>
                <c:pt idx="10485">
                  <c:v>0.22416199999999997</c:v>
                </c:pt>
                <c:pt idx="10486">
                  <c:v>0.224162</c:v>
                </c:pt>
                <c:pt idx="10487">
                  <c:v>0.22416849999999999</c:v>
                </c:pt>
                <c:pt idx="10488">
                  <c:v>0.22417349999999994</c:v>
                </c:pt>
                <c:pt idx="10489">
                  <c:v>0.22417499999999996</c:v>
                </c:pt>
                <c:pt idx="10490">
                  <c:v>0.2241785</c:v>
                </c:pt>
                <c:pt idx="10491">
                  <c:v>0.22418350000000001</c:v>
                </c:pt>
                <c:pt idx="10492">
                  <c:v>0.22419350000000002</c:v>
                </c:pt>
                <c:pt idx="10493">
                  <c:v>0.22420450000000003</c:v>
                </c:pt>
                <c:pt idx="10494">
                  <c:v>0.22421699999999997</c:v>
                </c:pt>
                <c:pt idx="10495">
                  <c:v>0.22422300000000001</c:v>
                </c:pt>
                <c:pt idx="10496">
                  <c:v>0.22422499999999995</c:v>
                </c:pt>
                <c:pt idx="10497">
                  <c:v>0.22422899999999996</c:v>
                </c:pt>
                <c:pt idx="10498">
                  <c:v>0.22429999999999997</c:v>
                </c:pt>
                <c:pt idx="10499">
                  <c:v>0.22430349999999993</c:v>
                </c:pt>
                <c:pt idx="10500">
                  <c:v>0.22431200000000001</c:v>
                </c:pt>
                <c:pt idx="10501">
                  <c:v>0.22431449999999994</c:v>
                </c:pt>
                <c:pt idx="10502">
                  <c:v>0.22431350000000003</c:v>
                </c:pt>
                <c:pt idx="10503">
                  <c:v>0.22430900000000001</c:v>
                </c:pt>
                <c:pt idx="10504">
                  <c:v>0.22432400000000005</c:v>
                </c:pt>
                <c:pt idx="10505">
                  <c:v>0.22433900000000004</c:v>
                </c:pt>
                <c:pt idx="10506">
                  <c:v>0.22432500000000005</c:v>
                </c:pt>
                <c:pt idx="10507">
                  <c:v>0.22434050000000005</c:v>
                </c:pt>
                <c:pt idx="10508">
                  <c:v>0.22435050000000004</c:v>
                </c:pt>
                <c:pt idx="10509">
                  <c:v>0.22435900000000003</c:v>
                </c:pt>
                <c:pt idx="10510">
                  <c:v>0.22436250000000002</c:v>
                </c:pt>
                <c:pt idx="10511">
                  <c:v>0.22437300000000002</c:v>
                </c:pt>
                <c:pt idx="10512">
                  <c:v>0.22438200000000003</c:v>
                </c:pt>
                <c:pt idx="10513">
                  <c:v>0.22439150000000008</c:v>
                </c:pt>
                <c:pt idx="10514">
                  <c:v>0.22440050000000006</c:v>
                </c:pt>
                <c:pt idx="10515">
                  <c:v>0.22441650000000007</c:v>
                </c:pt>
                <c:pt idx="10516">
                  <c:v>0.22442850000000003</c:v>
                </c:pt>
                <c:pt idx="10517">
                  <c:v>0.22443800000000003</c:v>
                </c:pt>
                <c:pt idx="10518">
                  <c:v>0.22444650000000002</c:v>
                </c:pt>
                <c:pt idx="10519">
                  <c:v>0.22447099999999998</c:v>
                </c:pt>
                <c:pt idx="10520">
                  <c:v>0.2244765</c:v>
                </c:pt>
                <c:pt idx="10521">
                  <c:v>0.22449249999999996</c:v>
                </c:pt>
                <c:pt idx="10522">
                  <c:v>0.22449849999999999</c:v>
                </c:pt>
                <c:pt idx="10523">
                  <c:v>0.22451749999999998</c:v>
                </c:pt>
                <c:pt idx="10524">
                  <c:v>0.22453399999999996</c:v>
                </c:pt>
                <c:pt idx="10525">
                  <c:v>0.22455099999999995</c:v>
                </c:pt>
                <c:pt idx="10526">
                  <c:v>0.22456349999999994</c:v>
                </c:pt>
                <c:pt idx="10527">
                  <c:v>0.22458249999999996</c:v>
                </c:pt>
                <c:pt idx="10528">
                  <c:v>0.22459599999999999</c:v>
                </c:pt>
                <c:pt idx="10529">
                  <c:v>0.22461099999999998</c:v>
                </c:pt>
                <c:pt idx="10530">
                  <c:v>0.22461000000000003</c:v>
                </c:pt>
                <c:pt idx="10531">
                  <c:v>0.22461300000000006</c:v>
                </c:pt>
                <c:pt idx="10532">
                  <c:v>0.22462150000000006</c:v>
                </c:pt>
                <c:pt idx="10533">
                  <c:v>0.22462300000000007</c:v>
                </c:pt>
                <c:pt idx="10534">
                  <c:v>0.22463300000000008</c:v>
                </c:pt>
                <c:pt idx="10535">
                  <c:v>0.22464200000000006</c:v>
                </c:pt>
                <c:pt idx="10536">
                  <c:v>0.22465100000000007</c:v>
                </c:pt>
                <c:pt idx="10537">
                  <c:v>0.22465850000000007</c:v>
                </c:pt>
                <c:pt idx="10538">
                  <c:v>0.22466900000000009</c:v>
                </c:pt>
                <c:pt idx="10539">
                  <c:v>0.22466700000000006</c:v>
                </c:pt>
                <c:pt idx="10540">
                  <c:v>0.22468450000000012</c:v>
                </c:pt>
                <c:pt idx="10541">
                  <c:v>0.22469000000000011</c:v>
                </c:pt>
                <c:pt idx="10542">
                  <c:v>0.2247010000000001</c:v>
                </c:pt>
                <c:pt idx="10543">
                  <c:v>0.22470850000000012</c:v>
                </c:pt>
                <c:pt idx="10544">
                  <c:v>0.22471450000000012</c:v>
                </c:pt>
                <c:pt idx="10545">
                  <c:v>0.2247195000000001</c:v>
                </c:pt>
                <c:pt idx="10546">
                  <c:v>0.22472700000000009</c:v>
                </c:pt>
                <c:pt idx="10547">
                  <c:v>0.22474200000000011</c:v>
                </c:pt>
                <c:pt idx="10548">
                  <c:v>0.2247515000000001</c:v>
                </c:pt>
                <c:pt idx="10549">
                  <c:v>0.22476700000000008</c:v>
                </c:pt>
                <c:pt idx="10550">
                  <c:v>0.22478150000000008</c:v>
                </c:pt>
                <c:pt idx="10551">
                  <c:v>0.22479500000000008</c:v>
                </c:pt>
                <c:pt idx="10552">
                  <c:v>0.22481100000000009</c:v>
                </c:pt>
                <c:pt idx="10553">
                  <c:v>0.22482250000000012</c:v>
                </c:pt>
                <c:pt idx="10554">
                  <c:v>0.22483950000000014</c:v>
                </c:pt>
                <c:pt idx="10555">
                  <c:v>0.22485700000000017</c:v>
                </c:pt>
                <c:pt idx="10556">
                  <c:v>0.22487050000000017</c:v>
                </c:pt>
                <c:pt idx="10557">
                  <c:v>0.22488200000000017</c:v>
                </c:pt>
                <c:pt idx="10558">
                  <c:v>0.22489500000000018</c:v>
                </c:pt>
                <c:pt idx="10559">
                  <c:v>0.22491650000000019</c:v>
                </c:pt>
                <c:pt idx="10560">
                  <c:v>0.22493600000000019</c:v>
                </c:pt>
                <c:pt idx="10561">
                  <c:v>0.22495200000000018</c:v>
                </c:pt>
                <c:pt idx="10562">
                  <c:v>0.22496200000000016</c:v>
                </c:pt>
                <c:pt idx="10563">
                  <c:v>0.22498250000000017</c:v>
                </c:pt>
                <c:pt idx="10564">
                  <c:v>0.22500250000000019</c:v>
                </c:pt>
                <c:pt idx="10565">
                  <c:v>0.22502200000000019</c:v>
                </c:pt>
                <c:pt idx="10566">
                  <c:v>0.22504100000000016</c:v>
                </c:pt>
                <c:pt idx="10567">
                  <c:v>0.22505150000000018</c:v>
                </c:pt>
                <c:pt idx="10568">
                  <c:v>0.22506650000000017</c:v>
                </c:pt>
                <c:pt idx="10569">
                  <c:v>0.2250790000000002</c:v>
                </c:pt>
                <c:pt idx="10570">
                  <c:v>0.22509250000000017</c:v>
                </c:pt>
                <c:pt idx="10571">
                  <c:v>0.22510850000000013</c:v>
                </c:pt>
                <c:pt idx="10572">
                  <c:v>0.22512350000000012</c:v>
                </c:pt>
                <c:pt idx="10573">
                  <c:v>0.22513900000000009</c:v>
                </c:pt>
                <c:pt idx="10574">
                  <c:v>0.22515650000000012</c:v>
                </c:pt>
                <c:pt idx="10575">
                  <c:v>0.22517650000000011</c:v>
                </c:pt>
                <c:pt idx="10576">
                  <c:v>0.22519600000000012</c:v>
                </c:pt>
                <c:pt idx="10577">
                  <c:v>0.2252185000000001</c:v>
                </c:pt>
                <c:pt idx="10578">
                  <c:v>0.22524650000000007</c:v>
                </c:pt>
                <c:pt idx="10579">
                  <c:v>0.22526650000000012</c:v>
                </c:pt>
                <c:pt idx="10580">
                  <c:v>0.22528900000000007</c:v>
                </c:pt>
                <c:pt idx="10581">
                  <c:v>0.22530800000000009</c:v>
                </c:pt>
                <c:pt idx="10582">
                  <c:v>0.22532800000000008</c:v>
                </c:pt>
                <c:pt idx="10583">
                  <c:v>0.22534950000000009</c:v>
                </c:pt>
                <c:pt idx="10584">
                  <c:v>0.22532250000000009</c:v>
                </c:pt>
                <c:pt idx="10585">
                  <c:v>0.22536150000000008</c:v>
                </c:pt>
                <c:pt idx="10586">
                  <c:v>0.22540200000000002</c:v>
                </c:pt>
                <c:pt idx="10587">
                  <c:v>0.22545100000000004</c:v>
                </c:pt>
                <c:pt idx="10588">
                  <c:v>0.22549400000000003</c:v>
                </c:pt>
                <c:pt idx="10589">
                  <c:v>0.22553699999999999</c:v>
                </c:pt>
                <c:pt idx="10590">
                  <c:v>0.22557949999999993</c:v>
                </c:pt>
                <c:pt idx="10591">
                  <c:v>0.22562249999999995</c:v>
                </c:pt>
                <c:pt idx="10592">
                  <c:v>0.22566249999999993</c:v>
                </c:pt>
                <c:pt idx="10593">
                  <c:v>0.22570549999999995</c:v>
                </c:pt>
                <c:pt idx="10594">
                  <c:v>0.22574899999999987</c:v>
                </c:pt>
                <c:pt idx="10595">
                  <c:v>0.22579099999999985</c:v>
                </c:pt>
                <c:pt idx="10596">
                  <c:v>0.22583499999999987</c:v>
                </c:pt>
                <c:pt idx="10597">
                  <c:v>0.22586599999999987</c:v>
                </c:pt>
                <c:pt idx="10598">
                  <c:v>0.22590949999999987</c:v>
                </c:pt>
                <c:pt idx="10599">
                  <c:v>0.22594049999999988</c:v>
                </c:pt>
                <c:pt idx="10600">
                  <c:v>0.22598099999999985</c:v>
                </c:pt>
                <c:pt idx="10601">
                  <c:v>0.22602849999999983</c:v>
                </c:pt>
                <c:pt idx="10602">
                  <c:v>0.22607399999999983</c:v>
                </c:pt>
                <c:pt idx="10603">
                  <c:v>0.22614149999999988</c:v>
                </c:pt>
                <c:pt idx="10604">
                  <c:v>0.22618349999999984</c:v>
                </c:pt>
                <c:pt idx="10605">
                  <c:v>0.22623399999999985</c:v>
                </c:pt>
                <c:pt idx="10606">
                  <c:v>0.22626449999999992</c:v>
                </c:pt>
                <c:pt idx="10607">
                  <c:v>0.22630849999999988</c:v>
                </c:pt>
                <c:pt idx="10608">
                  <c:v>0.22635299999999992</c:v>
                </c:pt>
                <c:pt idx="10609">
                  <c:v>0.22639549999999992</c:v>
                </c:pt>
                <c:pt idx="10610">
                  <c:v>0.22643449999999996</c:v>
                </c:pt>
                <c:pt idx="10611">
                  <c:v>0.2264729999999999</c:v>
                </c:pt>
                <c:pt idx="10612">
                  <c:v>0.2265224999999999</c:v>
                </c:pt>
                <c:pt idx="10613">
                  <c:v>0.22656249999999989</c:v>
                </c:pt>
                <c:pt idx="10614">
                  <c:v>0.22660499999999989</c:v>
                </c:pt>
                <c:pt idx="10615">
                  <c:v>0.2266399999999999</c:v>
                </c:pt>
                <c:pt idx="10616">
                  <c:v>0.22667849999999987</c:v>
                </c:pt>
                <c:pt idx="10617">
                  <c:v>0.22671699999999986</c:v>
                </c:pt>
                <c:pt idx="10618">
                  <c:v>0.22675949999999984</c:v>
                </c:pt>
                <c:pt idx="10619">
                  <c:v>0.2268024999999998</c:v>
                </c:pt>
                <c:pt idx="10620">
                  <c:v>0.22684099999999982</c:v>
                </c:pt>
                <c:pt idx="10621">
                  <c:v>0.22688249999999982</c:v>
                </c:pt>
                <c:pt idx="10622">
                  <c:v>0.22692149999999983</c:v>
                </c:pt>
                <c:pt idx="10623">
                  <c:v>0.22695599999999982</c:v>
                </c:pt>
                <c:pt idx="10624">
                  <c:v>0.2269964999999998</c:v>
                </c:pt>
                <c:pt idx="10625">
                  <c:v>0.22703599999999977</c:v>
                </c:pt>
                <c:pt idx="10626">
                  <c:v>0.22708399999999979</c:v>
                </c:pt>
                <c:pt idx="10627">
                  <c:v>0.22712299999999977</c:v>
                </c:pt>
                <c:pt idx="10628">
                  <c:v>0.22716499999999981</c:v>
                </c:pt>
                <c:pt idx="10629">
                  <c:v>0.22720649999999984</c:v>
                </c:pt>
                <c:pt idx="10630">
                  <c:v>0.22724999999999984</c:v>
                </c:pt>
                <c:pt idx="10631">
                  <c:v>0.22728399999999982</c:v>
                </c:pt>
                <c:pt idx="10632">
                  <c:v>0.22732949999999982</c:v>
                </c:pt>
                <c:pt idx="10633">
                  <c:v>0.22737749999999984</c:v>
                </c:pt>
                <c:pt idx="10634">
                  <c:v>0.22742549999999981</c:v>
                </c:pt>
                <c:pt idx="10635">
                  <c:v>0.22747199999999984</c:v>
                </c:pt>
                <c:pt idx="10636">
                  <c:v>0.22752299999999984</c:v>
                </c:pt>
                <c:pt idx="10637">
                  <c:v>0.22756649999999984</c:v>
                </c:pt>
                <c:pt idx="10638">
                  <c:v>0.22761749999999981</c:v>
                </c:pt>
                <c:pt idx="10639">
                  <c:v>0.22768149999999984</c:v>
                </c:pt>
                <c:pt idx="10640">
                  <c:v>0.22772849999999989</c:v>
                </c:pt>
                <c:pt idx="10641">
                  <c:v>0.22777849999999983</c:v>
                </c:pt>
                <c:pt idx="10642">
                  <c:v>0.22781699999999991</c:v>
                </c:pt>
                <c:pt idx="10643">
                  <c:v>0.22786049999999985</c:v>
                </c:pt>
                <c:pt idx="10644">
                  <c:v>0.22790999999999986</c:v>
                </c:pt>
                <c:pt idx="10645">
                  <c:v>0.22795699999999988</c:v>
                </c:pt>
                <c:pt idx="10646">
                  <c:v>0.22800049999999991</c:v>
                </c:pt>
                <c:pt idx="10647">
                  <c:v>0.22804999999999997</c:v>
                </c:pt>
                <c:pt idx="10648">
                  <c:v>0.22810749999999996</c:v>
                </c:pt>
                <c:pt idx="10649">
                  <c:v>0.22815449999999995</c:v>
                </c:pt>
                <c:pt idx="10650">
                  <c:v>0.22820199999999999</c:v>
                </c:pt>
                <c:pt idx="10651">
                  <c:v>0.228244</c:v>
                </c:pt>
                <c:pt idx="10652">
                  <c:v>0.2282865</c:v>
                </c:pt>
                <c:pt idx="10653">
                  <c:v>0.22832299999999997</c:v>
                </c:pt>
                <c:pt idx="10654">
                  <c:v>0.228357</c:v>
                </c:pt>
                <c:pt idx="10655">
                  <c:v>0.22838499999999992</c:v>
                </c:pt>
                <c:pt idx="10656">
                  <c:v>0.22841949999999994</c:v>
                </c:pt>
                <c:pt idx="10657">
                  <c:v>0.22844899999999996</c:v>
                </c:pt>
                <c:pt idx="10658">
                  <c:v>0.22848599999999994</c:v>
                </c:pt>
                <c:pt idx="10659">
                  <c:v>0.22850699999999996</c:v>
                </c:pt>
                <c:pt idx="10660">
                  <c:v>0.22853599999999993</c:v>
                </c:pt>
                <c:pt idx="10661">
                  <c:v>0.22857099999999997</c:v>
                </c:pt>
                <c:pt idx="10662">
                  <c:v>0.22860749999999996</c:v>
                </c:pt>
                <c:pt idx="10663">
                  <c:v>0.22864400000000004</c:v>
                </c:pt>
                <c:pt idx="10664">
                  <c:v>0.22867850000000003</c:v>
                </c:pt>
                <c:pt idx="10665">
                  <c:v>0.22871000000000002</c:v>
                </c:pt>
                <c:pt idx="10666">
                  <c:v>0.22875150000000002</c:v>
                </c:pt>
                <c:pt idx="10667">
                  <c:v>0.2287855</c:v>
                </c:pt>
                <c:pt idx="10668">
                  <c:v>0.22882100000000002</c:v>
                </c:pt>
                <c:pt idx="10669">
                  <c:v>0.228852</c:v>
                </c:pt>
                <c:pt idx="10670">
                  <c:v>0.22888700000000003</c:v>
                </c:pt>
                <c:pt idx="10671">
                  <c:v>0.228933</c:v>
                </c:pt>
                <c:pt idx="10672">
                  <c:v>0.22897800000000001</c:v>
                </c:pt>
                <c:pt idx="10673">
                  <c:v>0.22901700000000003</c:v>
                </c:pt>
                <c:pt idx="10674">
                  <c:v>0.22905150000000002</c:v>
                </c:pt>
                <c:pt idx="10675">
                  <c:v>0.22905300000000003</c:v>
                </c:pt>
                <c:pt idx="10676">
                  <c:v>0.22909300000000005</c:v>
                </c:pt>
                <c:pt idx="10677">
                  <c:v>0.22913700000000006</c:v>
                </c:pt>
                <c:pt idx="10678">
                  <c:v>0.22917600000000007</c:v>
                </c:pt>
                <c:pt idx="10679">
                  <c:v>0.22922100000000006</c:v>
                </c:pt>
                <c:pt idx="10680">
                  <c:v>0.22927150000000004</c:v>
                </c:pt>
                <c:pt idx="10681">
                  <c:v>0.22931850000000009</c:v>
                </c:pt>
                <c:pt idx="10682">
                  <c:v>0.22936600000000007</c:v>
                </c:pt>
                <c:pt idx="10683">
                  <c:v>0.2294220000000001</c:v>
                </c:pt>
                <c:pt idx="10684">
                  <c:v>0.2294705000000001</c:v>
                </c:pt>
                <c:pt idx="10685">
                  <c:v>0.22950100000000007</c:v>
                </c:pt>
                <c:pt idx="10686">
                  <c:v>0.22955450000000011</c:v>
                </c:pt>
                <c:pt idx="10687">
                  <c:v>0.2296140000000001</c:v>
                </c:pt>
                <c:pt idx="10688">
                  <c:v>0.22965950000000007</c:v>
                </c:pt>
                <c:pt idx="10689">
                  <c:v>0.22970650000000006</c:v>
                </c:pt>
                <c:pt idx="10690">
                  <c:v>0.22975550000000006</c:v>
                </c:pt>
                <c:pt idx="10691">
                  <c:v>0.22980100000000003</c:v>
                </c:pt>
                <c:pt idx="10692">
                  <c:v>0.22984300000000005</c:v>
                </c:pt>
                <c:pt idx="10693">
                  <c:v>0.22989300000000007</c:v>
                </c:pt>
                <c:pt idx="10694">
                  <c:v>0.22994350000000008</c:v>
                </c:pt>
                <c:pt idx="10695">
                  <c:v>0.22999500000000009</c:v>
                </c:pt>
                <c:pt idx="10696">
                  <c:v>0.23004950000000007</c:v>
                </c:pt>
                <c:pt idx="10697">
                  <c:v>0.23010000000000005</c:v>
                </c:pt>
                <c:pt idx="10698">
                  <c:v>0.23007800000000006</c:v>
                </c:pt>
                <c:pt idx="10699">
                  <c:v>0.2301150000000001</c:v>
                </c:pt>
                <c:pt idx="10700">
                  <c:v>0.23059150000000003</c:v>
                </c:pt>
                <c:pt idx="10701">
                  <c:v>0.23257300000000003</c:v>
                </c:pt>
                <c:pt idx="10702">
                  <c:v>0.23031850000000001</c:v>
                </c:pt>
                <c:pt idx="10703">
                  <c:v>0.22845550000000001</c:v>
                </c:pt>
                <c:pt idx="10704">
                  <c:v>0.22670299999999993</c:v>
                </c:pt>
                <c:pt idx="10705">
                  <c:v>0.22569199999999998</c:v>
                </c:pt>
                <c:pt idx="10706">
                  <c:v>0.22387950000000001</c:v>
                </c:pt>
                <c:pt idx="10707">
                  <c:v>0.22252449999999999</c:v>
                </c:pt>
                <c:pt idx="10708">
                  <c:v>0.22079650000000001</c:v>
                </c:pt>
                <c:pt idx="10709">
                  <c:v>0.21930150000000001</c:v>
                </c:pt>
                <c:pt idx="10710">
                  <c:v>0.21750150000000001</c:v>
                </c:pt>
                <c:pt idx="10711">
                  <c:v>0.21594650000000001</c:v>
                </c:pt>
                <c:pt idx="10712">
                  <c:v>0.21471950000000001</c:v>
                </c:pt>
                <c:pt idx="10713">
                  <c:v>0.21275349999999998</c:v>
                </c:pt>
                <c:pt idx="10714">
                  <c:v>0.21105099999999999</c:v>
                </c:pt>
                <c:pt idx="10715">
                  <c:v>0.2098045</c:v>
                </c:pt>
                <c:pt idx="10716">
                  <c:v>0.20819550000000006</c:v>
                </c:pt>
                <c:pt idx="10717">
                  <c:v>0.20652800000000002</c:v>
                </c:pt>
                <c:pt idx="10718">
                  <c:v>0.20472750000000001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947A-4A77-AAE4-A6BBB3BAB5E7}"/>
            </c:ext>
          </c:extLst>
        </c:ser>
        <c:ser>
          <c:idx val="6"/>
          <c:order val="6"/>
          <c:tx>
            <c:strRef>
              <c:f>Simulated!$Q$3</c:f>
              <c:strCache>
                <c:ptCount val="1"/>
                <c:pt idx="0">
                  <c:v>D33 Out, OG</c:v>
                </c:pt>
              </c:strCache>
            </c:strRef>
          </c:tx>
          <c:spPr>
            <a:ln w="19050" cap="rnd">
              <a:solidFill>
                <a:schemeClr val="accent1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Simulated!$Q$6:$Q$186</c:f>
              <c:numCache>
                <c:formatCode>General</c:formatCode>
                <c:ptCount val="181"/>
                <c:pt idx="0">
                  <c:v>0</c:v>
                </c:pt>
                <c:pt idx="1">
                  <c:v>-2.1801560600234748E-8</c:v>
                </c:pt>
                <c:pt idx="2">
                  <c:v>-7.0404015999059322E-8</c:v>
                </c:pt>
                <c:pt idx="3">
                  <c:v>-5.5018039019950893E-7</c:v>
                </c:pt>
                <c:pt idx="4">
                  <c:v>-2.794129738699358E-6</c:v>
                </c:pt>
                <c:pt idx="5">
                  <c:v>-1.0036765218999003E-5</c:v>
                </c:pt>
                <c:pt idx="6">
                  <c:v>-2.8204285151800165E-5</c:v>
                </c:pt>
                <c:pt idx="7">
                  <c:v>-6.6917999286299212E-5</c:v>
                </c:pt>
                <c:pt idx="8">
                  <c:v>-1.3987578680879978E-4</c:v>
                </c:pt>
                <c:pt idx="9">
                  <c:v>-2.6491551395889899E-4</c:v>
                </c:pt>
                <c:pt idx="10">
                  <c:v>-4.6348721184369911E-4</c:v>
                </c:pt>
                <c:pt idx="11">
                  <c:v>-7.5958342459219938E-4</c:v>
                </c:pt>
                <c:pt idx="12">
                  <c:v>-1.1759838184799993E-3</c:v>
                </c:pt>
                <c:pt idx="13">
                  <c:v>-1.7195768138411997E-3</c:v>
                </c:pt>
                <c:pt idx="14">
                  <c:v>-2.3716611895152999E-3</c:v>
                </c:pt>
                <c:pt idx="15">
                  <c:v>-3.0660173693463997E-3</c:v>
                </c:pt>
                <c:pt idx="16">
                  <c:v>-3.7534620963119696E-3</c:v>
                </c:pt>
                <c:pt idx="17">
                  <c:v>-4.4423538931525897E-3</c:v>
                </c:pt>
                <c:pt idx="18">
                  <c:v>-5.1430513765659807E-3</c:v>
                </c:pt>
                <c:pt idx="19">
                  <c:v>-5.8313121750863395E-3</c:v>
                </c:pt>
                <c:pt idx="20">
                  <c:v>-6.3649623349037801E-3</c:v>
                </c:pt>
                <c:pt idx="21">
                  <c:v>-6.7317592437054798E-3</c:v>
                </c:pt>
                <c:pt idx="22">
                  <c:v>-7.06565774120091E-3</c:v>
                </c:pt>
                <c:pt idx="23">
                  <c:v>-7.4011971642029299E-3</c:v>
                </c:pt>
                <c:pt idx="24">
                  <c:v>-7.74506713954179E-3</c:v>
                </c:pt>
                <c:pt idx="25">
                  <c:v>-8.0999180083751489E-3</c:v>
                </c:pt>
                <c:pt idx="26">
                  <c:v>-8.4597316671541703E-3</c:v>
                </c:pt>
                <c:pt idx="27">
                  <c:v>-8.8139206338655202E-3</c:v>
                </c:pt>
                <c:pt idx="28">
                  <c:v>-9.1584003396149895E-3</c:v>
                </c:pt>
                <c:pt idx="29">
                  <c:v>-9.4859076059994104E-3</c:v>
                </c:pt>
                <c:pt idx="30">
                  <c:v>-9.7934683576772208E-3</c:v>
                </c:pt>
                <c:pt idx="31">
                  <c:v>-1.0078569983829029E-2</c:v>
                </c:pt>
                <c:pt idx="32">
                  <c:v>-1.0338499786599599E-2</c:v>
                </c:pt>
                <c:pt idx="33">
                  <c:v>-1.05648406672487E-2</c:v>
                </c:pt>
                <c:pt idx="34">
                  <c:v>-1.07677513165316E-2</c:v>
                </c:pt>
                <c:pt idx="35">
                  <c:v>-1.093461170149632E-2</c:v>
                </c:pt>
                <c:pt idx="36">
                  <c:v>-1.106773203561892E-2</c:v>
                </c:pt>
                <c:pt idx="37">
                  <c:v>-1.117101719652067E-2</c:v>
                </c:pt>
                <c:pt idx="38">
                  <c:v>-1.12448825023925E-2</c:v>
                </c:pt>
                <c:pt idx="39">
                  <c:v>-1.1295036218894579E-2</c:v>
                </c:pt>
                <c:pt idx="40">
                  <c:v>-1.131546490524824E-2</c:v>
                </c:pt>
                <c:pt idx="41">
                  <c:v>-1.1312205707847391E-2</c:v>
                </c:pt>
                <c:pt idx="42">
                  <c:v>-1.128790088594786E-2</c:v>
                </c:pt>
                <c:pt idx="43">
                  <c:v>-1.1246347871629569E-2</c:v>
                </c:pt>
                <c:pt idx="44">
                  <c:v>-1.1193534199127581E-2</c:v>
                </c:pt>
                <c:pt idx="45">
                  <c:v>-1.113256009129812E-2</c:v>
                </c:pt>
                <c:pt idx="46">
                  <c:v>-1.106309988411211E-2</c:v>
                </c:pt>
                <c:pt idx="47">
                  <c:v>-1.0985298802124149E-2</c:v>
                </c:pt>
                <c:pt idx="48">
                  <c:v>-1.0899002509856509E-2</c:v>
                </c:pt>
                <c:pt idx="49">
                  <c:v>-1.080414015593998E-2</c:v>
                </c:pt>
                <c:pt idx="50">
                  <c:v>-1.0700965895726861E-2</c:v>
                </c:pt>
                <c:pt idx="51">
                  <c:v>-1.058978825254628E-2</c:v>
                </c:pt>
                <c:pt idx="52">
                  <c:v>-1.0471140520817969E-2</c:v>
                </c:pt>
                <c:pt idx="53">
                  <c:v>-1.03431925833952E-2</c:v>
                </c:pt>
                <c:pt idx="54">
                  <c:v>-1.020241791547247E-2</c:v>
                </c:pt>
                <c:pt idx="55">
                  <c:v>-1.005020305407942E-2</c:v>
                </c:pt>
                <c:pt idx="56">
                  <c:v>-9.8917403863141105E-3</c:v>
                </c:pt>
                <c:pt idx="57">
                  <c:v>-9.7293074339699099E-3</c:v>
                </c:pt>
                <c:pt idx="58">
                  <c:v>-9.564427629171729E-3</c:v>
                </c:pt>
                <c:pt idx="59">
                  <c:v>-9.3971456873398196E-3</c:v>
                </c:pt>
                <c:pt idx="60">
                  <c:v>-9.2278643951892794E-3</c:v>
                </c:pt>
                <c:pt idx="61">
                  <c:v>-9.05754997609917E-3</c:v>
                </c:pt>
                <c:pt idx="62">
                  <c:v>-8.8865603164567097E-3</c:v>
                </c:pt>
                <c:pt idx="63">
                  <c:v>-8.7145658012044193E-3</c:v>
                </c:pt>
                <c:pt idx="64">
                  <c:v>-8.5419852517198691E-3</c:v>
                </c:pt>
                <c:pt idx="65">
                  <c:v>-8.3681230381493499E-3</c:v>
                </c:pt>
                <c:pt idx="66">
                  <c:v>-8.19330685727368E-3</c:v>
                </c:pt>
                <c:pt idx="67">
                  <c:v>-8.0183960388668686E-3</c:v>
                </c:pt>
                <c:pt idx="68">
                  <c:v>-7.84487173157708E-3</c:v>
                </c:pt>
                <c:pt idx="69">
                  <c:v>-7.6738549673604798E-3</c:v>
                </c:pt>
                <c:pt idx="70">
                  <c:v>-7.5072559769462097E-3</c:v>
                </c:pt>
                <c:pt idx="71">
                  <c:v>-7.3432347363233397E-3</c:v>
                </c:pt>
                <c:pt idx="72">
                  <c:v>-7.1813942435161298E-3</c:v>
                </c:pt>
                <c:pt idx="73">
                  <c:v>-7.0231749424331802E-3</c:v>
                </c:pt>
                <c:pt idx="74">
                  <c:v>-6.8712187649366601E-3</c:v>
                </c:pt>
                <c:pt idx="75">
                  <c:v>-6.7291120316559094E-3</c:v>
                </c:pt>
                <c:pt idx="76">
                  <c:v>-6.5984284597142302E-3</c:v>
                </c:pt>
                <c:pt idx="77">
                  <c:v>-6.48158416806097E-3</c:v>
                </c:pt>
                <c:pt idx="78">
                  <c:v>-6.3787289730776499E-3</c:v>
                </c:pt>
                <c:pt idx="79">
                  <c:v>-6.2898990946358199E-3</c:v>
                </c:pt>
                <c:pt idx="80">
                  <c:v>-6.2149456518944901E-3</c:v>
                </c:pt>
                <c:pt idx="81">
                  <c:v>-6.1543987076139997E-3</c:v>
                </c:pt>
                <c:pt idx="82">
                  <c:v>-6.1077798363728701E-3</c:v>
                </c:pt>
                <c:pt idx="83">
                  <c:v>-6.0742760891518699E-3</c:v>
                </c:pt>
                <c:pt idx="84">
                  <c:v>-6.0534208454976202E-3</c:v>
                </c:pt>
                <c:pt idx="85">
                  <c:v>-6.0447102842142502E-3</c:v>
                </c:pt>
                <c:pt idx="86">
                  <c:v>-6.0468924928280595E-3</c:v>
                </c:pt>
                <c:pt idx="87">
                  <c:v>-6.0586168441511901E-3</c:v>
                </c:pt>
                <c:pt idx="88">
                  <c:v>-6.0782166420136601E-3</c:v>
                </c:pt>
                <c:pt idx="89">
                  <c:v>-6.1038219224096302E-3</c:v>
                </c:pt>
                <c:pt idx="90">
                  <c:v>-6.1333407147312396E-3</c:v>
                </c:pt>
                <c:pt idx="91">
                  <c:v>-6.1643835043034599E-3</c:v>
                </c:pt>
                <c:pt idx="92">
                  <c:v>-6.1943927565754897E-3</c:v>
                </c:pt>
                <c:pt idx="93">
                  <c:v>-6.2222309186066097E-3</c:v>
                </c:pt>
                <c:pt idx="94">
                  <c:v>-6.2480817613285999E-3</c:v>
                </c:pt>
                <c:pt idx="95">
                  <c:v>-6.2721609686899596E-3</c:v>
                </c:pt>
                <c:pt idx="96">
                  <c:v>-6.2946236488836396E-3</c:v>
                </c:pt>
                <c:pt idx="97">
                  <c:v>-6.3157045646189194E-3</c:v>
                </c:pt>
                <c:pt idx="98">
                  <c:v>-6.3355651998331097E-3</c:v>
                </c:pt>
                <c:pt idx="99">
                  <c:v>-6.3543336933813196E-3</c:v>
                </c:pt>
                <c:pt idx="100">
                  <c:v>-6.3721180483810895E-3</c:v>
                </c:pt>
                <c:pt idx="101">
                  <c:v>-6.3640633319761199E-3</c:v>
                </c:pt>
                <c:pt idx="102">
                  <c:v>-6.2122902332539601E-3</c:v>
                </c:pt>
                <c:pt idx="103">
                  <c:v>-5.7939375385451502E-3</c:v>
                </c:pt>
                <c:pt idx="104">
                  <c:v>-5.0139629676481997E-3</c:v>
                </c:pt>
                <c:pt idx="105">
                  <c:v>-3.7600762815448198E-3</c:v>
                </c:pt>
                <c:pt idx="106">
                  <c:v>-1.9638931677335002E-3</c:v>
                </c:pt>
                <c:pt idx="107">
                  <c:v>5.6380926989339948E-4</c:v>
                </c:pt>
                <c:pt idx="108">
                  <c:v>3.623539357111601E-3</c:v>
                </c:pt>
                <c:pt idx="109">
                  <c:v>7.6059483555156997E-3</c:v>
                </c:pt>
                <c:pt idx="110">
                  <c:v>1.2402635428743201E-2</c:v>
                </c:pt>
                <c:pt idx="111">
                  <c:v>1.8294535103024999E-2</c:v>
                </c:pt>
                <c:pt idx="112">
                  <c:v>2.50491277905995E-2</c:v>
                </c:pt>
                <c:pt idx="113">
                  <c:v>3.2338084479499596E-2</c:v>
                </c:pt>
                <c:pt idx="114">
                  <c:v>4.0346652498190999E-2</c:v>
                </c:pt>
                <c:pt idx="115">
                  <c:v>4.7341272654444197E-2</c:v>
                </c:pt>
                <c:pt idx="116">
                  <c:v>5.3169916241568804E-2</c:v>
                </c:pt>
                <c:pt idx="117">
                  <c:v>5.89119859910614E-2</c:v>
                </c:pt>
                <c:pt idx="118">
                  <c:v>6.5133759132296493E-2</c:v>
                </c:pt>
                <c:pt idx="119">
                  <c:v>7.3512965165412003E-2</c:v>
                </c:pt>
                <c:pt idx="120">
                  <c:v>8.2589211008865501E-2</c:v>
                </c:pt>
                <c:pt idx="121">
                  <c:v>9.1944468924365294E-2</c:v>
                </c:pt>
                <c:pt idx="122">
                  <c:v>0.10158345598791829</c:v>
                </c:pt>
                <c:pt idx="123">
                  <c:v>0.1110338432119823</c:v>
                </c:pt>
                <c:pt idx="124">
                  <c:v>0.11993588724628029</c:v>
                </c:pt>
                <c:pt idx="125">
                  <c:v>0.1289270544731593</c:v>
                </c:pt>
                <c:pt idx="126">
                  <c:v>0.1392773114944123</c:v>
                </c:pt>
                <c:pt idx="127">
                  <c:v>0.1503895784702883</c:v>
                </c:pt>
                <c:pt idx="128">
                  <c:v>0.16052715309740029</c:v>
                </c:pt>
                <c:pt idx="129">
                  <c:v>0.1698774978226123</c:v>
                </c:pt>
                <c:pt idx="130">
                  <c:v>0.17903096945283131</c:v>
                </c:pt>
                <c:pt idx="131">
                  <c:v>0.18820713372377229</c:v>
                </c:pt>
                <c:pt idx="132">
                  <c:v>0.19760096677615629</c:v>
                </c:pt>
                <c:pt idx="133">
                  <c:v>0.20702910679397629</c:v>
                </c:pt>
                <c:pt idx="134">
                  <c:v>0.21640450624629229</c:v>
                </c:pt>
                <c:pt idx="135">
                  <c:v>0.22593478404870829</c:v>
                </c:pt>
                <c:pt idx="136">
                  <c:v>0.2358714486336283</c:v>
                </c:pt>
                <c:pt idx="137">
                  <c:v>0.24640900666917928</c:v>
                </c:pt>
                <c:pt idx="138">
                  <c:v>0.25569342817146534</c:v>
                </c:pt>
                <c:pt idx="139">
                  <c:v>0.2642083427132233</c:v>
                </c:pt>
                <c:pt idx="140">
                  <c:v>0.2739215438203213</c:v>
                </c:pt>
                <c:pt idx="141">
                  <c:v>0.28187765874742032</c:v>
                </c:pt>
                <c:pt idx="142">
                  <c:v>0.28915612177431432</c:v>
                </c:pt>
                <c:pt idx="143">
                  <c:v>0.29848386767873331</c:v>
                </c:pt>
                <c:pt idx="144">
                  <c:v>0.30749574579922434</c:v>
                </c:pt>
                <c:pt idx="145">
                  <c:v>0.31540478131881733</c:v>
                </c:pt>
                <c:pt idx="146">
                  <c:v>0.32423966071768434</c:v>
                </c:pt>
                <c:pt idx="147">
                  <c:v>0.33190941875635932</c:v>
                </c:pt>
                <c:pt idx="148">
                  <c:v>0.34026005484258931</c:v>
                </c:pt>
                <c:pt idx="149">
                  <c:v>0.34895960902021633</c:v>
                </c:pt>
                <c:pt idx="150">
                  <c:v>0.35682756829509232</c:v>
                </c:pt>
                <c:pt idx="151">
                  <c:v>0.36468732097106832</c:v>
                </c:pt>
                <c:pt idx="152">
                  <c:v>0.3731513095980743</c:v>
                </c:pt>
                <c:pt idx="153">
                  <c:v>0.37993179428068535</c:v>
                </c:pt>
                <c:pt idx="154">
                  <c:v>0.38761130331567134</c:v>
                </c:pt>
                <c:pt idx="155">
                  <c:v>0.39423279313599535</c:v>
                </c:pt>
                <c:pt idx="156">
                  <c:v>0.40197632700372732</c:v>
                </c:pt>
                <c:pt idx="157">
                  <c:v>0.40864753435418932</c:v>
                </c:pt>
                <c:pt idx="158">
                  <c:v>0.4158964773898543</c:v>
                </c:pt>
                <c:pt idx="159">
                  <c:v>0.42260678242012034</c:v>
                </c:pt>
                <c:pt idx="160">
                  <c:v>0.42891506852898931</c:v>
                </c:pt>
                <c:pt idx="161">
                  <c:v>0.4346219798198373</c:v>
                </c:pt>
                <c:pt idx="162">
                  <c:v>0.4395060548276653</c:v>
                </c:pt>
                <c:pt idx="163">
                  <c:v>0.44386241212774835</c:v>
                </c:pt>
                <c:pt idx="164">
                  <c:v>0.44730109485580033</c:v>
                </c:pt>
                <c:pt idx="165">
                  <c:v>0.45030627983774135</c:v>
                </c:pt>
                <c:pt idx="166">
                  <c:v>0.45222825797152033</c:v>
                </c:pt>
                <c:pt idx="167">
                  <c:v>0.45384600459021934</c:v>
                </c:pt>
                <c:pt idx="168">
                  <c:v>0.45502880315085831</c:v>
                </c:pt>
                <c:pt idx="169">
                  <c:v>0.45516143424316735</c:v>
                </c:pt>
                <c:pt idx="170">
                  <c:v>0.45538770456071631</c:v>
                </c:pt>
                <c:pt idx="171">
                  <c:v>0.45535477996900831</c:v>
                </c:pt>
                <c:pt idx="172">
                  <c:v>0.45480367004652134</c:v>
                </c:pt>
                <c:pt idx="173">
                  <c:v>0.45395389607290032</c:v>
                </c:pt>
                <c:pt idx="174">
                  <c:v>0.45324823126532332</c:v>
                </c:pt>
                <c:pt idx="175">
                  <c:v>0.45273906562677235</c:v>
                </c:pt>
                <c:pt idx="176">
                  <c:v>0.4523612480147543</c:v>
                </c:pt>
                <c:pt idx="177">
                  <c:v>0.45199096941933531</c:v>
                </c:pt>
                <c:pt idx="178">
                  <c:v>0.45159653624307033</c:v>
                </c:pt>
                <c:pt idx="179">
                  <c:v>0.45118304375923934</c:v>
                </c:pt>
                <c:pt idx="180">
                  <c:v>0.45075937247972531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947A-4A77-AAE4-A6BBB3BAB5E7}"/>
            </c:ext>
          </c:extLst>
        </c:ser>
        <c:ser>
          <c:idx val="7"/>
          <c:order val="7"/>
          <c:tx>
            <c:strRef>
              <c:f>Measured!$L$2</c:f>
              <c:strCache>
                <c:ptCount val="1"/>
                <c:pt idx="0">
                  <c:v>Disk-33_Out, 612 A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Measured!$C$5:$C$10723</c:f>
              <c:numCache>
                <c:formatCode>General</c:formatCode>
                <c:ptCount val="10719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</c:numCache>
            </c:numRef>
          </c:xVal>
          <c:yVal>
            <c:numRef>
              <c:f>Measured!$L$5:$L$10723</c:f>
              <c:numCache>
                <c:formatCode>General</c:formatCode>
                <c:ptCount val="10719"/>
                <c:pt idx="0">
                  <c:v>6.6004999999999987E-3</c:v>
                </c:pt>
                <c:pt idx="1">
                  <c:v>6.5910000000000014E-3</c:v>
                </c:pt>
                <c:pt idx="2">
                  <c:v>6.5610000000000009E-3</c:v>
                </c:pt>
                <c:pt idx="3">
                  <c:v>6.5430000000000002E-3</c:v>
                </c:pt>
                <c:pt idx="4">
                  <c:v>6.5404999999999994E-3</c:v>
                </c:pt>
                <c:pt idx="5">
                  <c:v>6.4969999999999984E-3</c:v>
                </c:pt>
                <c:pt idx="6">
                  <c:v>6.4655000000000008E-3</c:v>
                </c:pt>
                <c:pt idx="7">
                  <c:v>6.4410000000000014E-3</c:v>
                </c:pt>
                <c:pt idx="8">
                  <c:v>6.4015000000000018E-3</c:v>
                </c:pt>
                <c:pt idx="9">
                  <c:v>6.3885000000000001E-3</c:v>
                </c:pt>
                <c:pt idx="10">
                  <c:v>6.3535000000000015E-3</c:v>
                </c:pt>
                <c:pt idx="11">
                  <c:v>6.3475000000000016E-3</c:v>
                </c:pt>
                <c:pt idx="12">
                  <c:v>6.3370000000000015E-3</c:v>
                </c:pt>
                <c:pt idx="13">
                  <c:v>6.3130000000000009E-3</c:v>
                </c:pt>
                <c:pt idx="14">
                  <c:v>6.3050000000000007E-3</c:v>
                </c:pt>
                <c:pt idx="15">
                  <c:v>6.2750000000000002E-3</c:v>
                </c:pt>
                <c:pt idx="16">
                  <c:v>6.2729999999999982E-3</c:v>
                </c:pt>
                <c:pt idx="17">
                  <c:v>6.278999999999999E-3</c:v>
                </c:pt>
                <c:pt idx="18">
                  <c:v>6.2895000000000008E-3</c:v>
                </c:pt>
                <c:pt idx="19">
                  <c:v>6.2435000000000008E-3</c:v>
                </c:pt>
                <c:pt idx="20">
                  <c:v>6.2710000000000014E-3</c:v>
                </c:pt>
                <c:pt idx="21">
                  <c:v>6.1910000000000021E-3</c:v>
                </c:pt>
                <c:pt idx="22">
                  <c:v>6.2155000000000023E-3</c:v>
                </c:pt>
                <c:pt idx="23">
                  <c:v>6.1920000000000022E-3</c:v>
                </c:pt>
                <c:pt idx="24">
                  <c:v>6.209000000000001E-3</c:v>
                </c:pt>
                <c:pt idx="25">
                  <c:v>6.1490000000000008E-3</c:v>
                </c:pt>
                <c:pt idx="26">
                  <c:v>6.1374999999999989E-3</c:v>
                </c:pt>
                <c:pt idx="27">
                  <c:v>6.1294999999999995E-3</c:v>
                </c:pt>
                <c:pt idx="28">
                  <c:v>6.0900000000000008E-3</c:v>
                </c:pt>
                <c:pt idx="29">
                  <c:v>6.0905000000000013E-3</c:v>
                </c:pt>
                <c:pt idx="30">
                  <c:v>6.0780000000000009E-3</c:v>
                </c:pt>
                <c:pt idx="31">
                  <c:v>6.0474999999999999E-3</c:v>
                </c:pt>
                <c:pt idx="32">
                  <c:v>5.9754999999999999E-3</c:v>
                </c:pt>
                <c:pt idx="33">
                  <c:v>5.9230000000000003E-3</c:v>
                </c:pt>
                <c:pt idx="34">
                  <c:v>5.885999999999998E-3</c:v>
                </c:pt>
                <c:pt idx="35">
                  <c:v>5.8644999999999973E-3</c:v>
                </c:pt>
                <c:pt idx="36">
                  <c:v>5.7959999999999982E-3</c:v>
                </c:pt>
                <c:pt idx="37">
                  <c:v>5.8564999999999971E-3</c:v>
                </c:pt>
                <c:pt idx="38">
                  <c:v>5.7449999999999958E-3</c:v>
                </c:pt>
                <c:pt idx="39">
                  <c:v>5.6994999999999962E-3</c:v>
                </c:pt>
                <c:pt idx="40">
                  <c:v>5.685999999999994E-3</c:v>
                </c:pt>
                <c:pt idx="41">
                  <c:v>5.7244999999999935E-3</c:v>
                </c:pt>
                <c:pt idx="42">
                  <c:v>5.6694999999999966E-3</c:v>
                </c:pt>
                <c:pt idx="43">
                  <c:v>5.6569999999999954E-3</c:v>
                </c:pt>
                <c:pt idx="44">
                  <c:v>5.6429999999999961E-3</c:v>
                </c:pt>
                <c:pt idx="45">
                  <c:v>5.6034999999999965E-3</c:v>
                </c:pt>
                <c:pt idx="46">
                  <c:v>5.5914999999999958E-3</c:v>
                </c:pt>
                <c:pt idx="47">
                  <c:v>5.5859999999999955E-3</c:v>
                </c:pt>
                <c:pt idx="48">
                  <c:v>5.5699999999999942E-3</c:v>
                </c:pt>
                <c:pt idx="49">
                  <c:v>5.5504999999999947E-3</c:v>
                </c:pt>
                <c:pt idx="50">
                  <c:v>5.5749999999999958E-3</c:v>
                </c:pt>
                <c:pt idx="51">
                  <c:v>5.5724999999999959E-3</c:v>
                </c:pt>
                <c:pt idx="52">
                  <c:v>5.6059999999999973E-3</c:v>
                </c:pt>
                <c:pt idx="53">
                  <c:v>5.605999999999999E-3</c:v>
                </c:pt>
                <c:pt idx="54">
                  <c:v>5.6329999999999991E-3</c:v>
                </c:pt>
                <c:pt idx="55">
                  <c:v>5.6734999999999989E-3</c:v>
                </c:pt>
                <c:pt idx="56">
                  <c:v>5.6794999999999997E-3</c:v>
                </c:pt>
                <c:pt idx="57">
                  <c:v>5.6630000000000005E-3</c:v>
                </c:pt>
                <c:pt idx="58">
                  <c:v>5.6655000000000013E-3</c:v>
                </c:pt>
                <c:pt idx="59">
                  <c:v>5.6270000000000001E-3</c:v>
                </c:pt>
                <c:pt idx="60">
                  <c:v>5.5970000000000013E-3</c:v>
                </c:pt>
                <c:pt idx="61">
                  <c:v>5.6194999999999995E-3</c:v>
                </c:pt>
                <c:pt idx="62">
                  <c:v>5.6270000000000001E-3</c:v>
                </c:pt>
                <c:pt idx="63">
                  <c:v>5.6045000000000001E-3</c:v>
                </c:pt>
                <c:pt idx="64">
                  <c:v>5.6135000000000013E-3</c:v>
                </c:pt>
                <c:pt idx="65">
                  <c:v>5.5335000000000002E-3</c:v>
                </c:pt>
                <c:pt idx="66">
                  <c:v>5.5105000000000006E-3</c:v>
                </c:pt>
                <c:pt idx="67">
                  <c:v>5.4950000000000008E-3</c:v>
                </c:pt>
                <c:pt idx="68">
                  <c:v>5.5015000000000012E-3</c:v>
                </c:pt>
                <c:pt idx="69">
                  <c:v>5.4645000000000006E-3</c:v>
                </c:pt>
                <c:pt idx="70">
                  <c:v>5.4160000000000007E-3</c:v>
                </c:pt>
                <c:pt idx="71">
                  <c:v>5.4134999999999999E-3</c:v>
                </c:pt>
                <c:pt idx="72">
                  <c:v>5.3755000000000001E-3</c:v>
                </c:pt>
                <c:pt idx="73">
                  <c:v>5.3664999999999997E-3</c:v>
                </c:pt>
                <c:pt idx="74">
                  <c:v>5.3395000000000005E-3</c:v>
                </c:pt>
                <c:pt idx="75">
                  <c:v>5.2600000000000017E-3</c:v>
                </c:pt>
                <c:pt idx="76">
                  <c:v>5.2489999999999985E-3</c:v>
                </c:pt>
                <c:pt idx="77">
                  <c:v>5.2629999999999986E-3</c:v>
                </c:pt>
                <c:pt idx="78">
                  <c:v>5.2804999999999987E-3</c:v>
                </c:pt>
                <c:pt idx="79">
                  <c:v>5.2624999999999989E-3</c:v>
                </c:pt>
                <c:pt idx="80">
                  <c:v>5.1849999999999986E-3</c:v>
                </c:pt>
                <c:pt idx="81">
                  <c:v>5.1749999999999999E-3</c:v>
                </c:pt>
                <c:pt idx="82">
                  <c:v>5.2005000000000003E-3</c:v>
                </c:pt>
                <c:pt idx="83">
                  <c:v>5.2300000000000003E-3</c:v>
                </c:pt>
                <c:pt idx="84">
                  <c:v>5.1765000000000005E-3</c:v>
                </c:pt>
                <c:pt idx="85">
                  <c:v>5.1469999999999997E-3</c:v>
                </c:pt>
                <c:pt idx="86">
                  <c:v>5.1049999999999993E-3</c:v>
                </c:pt>
                <c:pt idx="87">
                  <c:v>5.0655000000000006E-3</c:v>
                </c:pt>
                <c:pt idx="88">
                  <c:v>5.0670000000000003E-3</c:v>
                </c:pt>
                <c:pt idx="89">
                  <c:v>5.0750000000000005E-3</c:v>
                </c:pt>
                <c:pt idx="90">
                  <c:v>5.0659999999999993E-3</c:v>
                </c:pt>
                <c:pt idx="91">
                  <c:v>5.0904999999999987E-3</c:v>
                </c:pt>
                <c:pt idx="92">
                  <c:v>5.1015000000000001E-3</c:v>
                </c:pt>
                <c:pt idx="93">
                  <c:v>5.1155000000000003E-3</c:v>
                </c:pt>
                <c:pt idx="94">
                  <c:v>5.1235000000000004E-3</c:v>
                </c:pt>
                <c:pt idx="95">
                  <c:v>5.1415000000000002E-3</c:v>
                </c:pt>
                <c:pt idx="96">
                  <c:v>5.1650000000000003E-3</c:v>
                </c:pt>
                <c:pt idx="97">
                  <c:v>5.1500000000000009E-3</c:v>
                </c:pt>
                <c:pt idx="98">
                  <c:v>5.1305000000000014E-3</c:v>
                </c:pt>
                <c:pt idx="99">
                  <c:v>5.1300000000000009E-3</c:v>
                </c:pt>
                <c:pt idx="100">
                  <c:v>5.1740000000000006E-3</c:v>
                </c:pt>
                <c:pt idx="101">
                  <c:v>5.1415000000000011E-3</c:v>
                </c:pt>
                <c:pt idx="102">
                  <c:v>5.1855000000000009E-3</c:v>
                </c:pt>
                <c:pt idx="103">
                  <c:v>5.2025000000000014E-3</c:v>
                </c:pt>
                <c:pt idx="104">
                  <c:v>5.2514999999999992E-3</c:v>
                </c:pt>
                <c:pt idx="105">
                  <c:v>5.2054999999999983E-3</c:v>
                </c:pt>
                <c:pt idx="106">
                  <c:v>5.2359999999999985E-3</c:v>
                </c:pt>
                <c:pt idx="107">
                  <c:v>5.2924999999999986E-3</c:v>
                </c:pt>
                <c:pt idx="108">
                  <c:v>5.3524999999999988E-3</c:v>
                </c:pt>
                <c:pt idx="109">
                  <c:v>5.3624999999999992E-3</c:v>
                </c:pt>
                <c:pt idx="110">
                  <c:v>5.4284999999999984E-3</c:v>
                </c:pt>
                <c:pt idx="111">
                  <c:v>5.4894999999999996E-3</c:v>
                </c:pt>
                <c:pt idx="112">
                  <c:v>5.5324999999999992E-3</c:v>
                </c:pt>
                <c:pt idx="113">
                  <c:v>5.5729999999999998E-3</c:v>
                </c:pt>
                <c:pt idx="114">
                  <c:v>5.6249999999999998E-3</c:v>
                </c:pt>
                <c:pt idx="115">
                  <c:v>5.6495000000000009E-3</c:v>
                </c:pt>
                <c:pt idx="116">
                  <c:v>5.6264999999999996E-3</c:v>
                </c:pt>
                <c:pt idx="117">
                  <c:v>5.6609999999999985E-3</c:v>
                </c:pt>
                <c:pt idx="118">
                  <c:v>5.6784999999999987E-3</c:v>
                </c:pt>
                <c:pt idx="119">
                  <c:v>5.7429999999999981E-3</c:v>
                </c:pt>
                <c:pt idx="120">
                  <c:v>5.7634999999999978E-3</c:v>
                </c:pt>
                <c:pt idx="121">
                  <c:v>5.8904999999999999E-3</c:v>
                </c:pt>
                <c:pt idx="122">
                  <c:v>5.9525000000000003E-3</c:v>
                </c:pt>
                <c:pt idx="123">
                  <c:v>5.9814999999999981E-3</c:v>
                </c:pt>
                <c:pt idx="124">
                  <c:v>6.0119999999999982E-3</c:v>
                </c:pt>
                <c:pt idx="125">
                  <c:v>6.0039999999999989E-3</c:v>
                </c:pt>
                <c:pt idx="126">
                  <c:v>5.9975000000000002E-3</c:v>
                </c:pt>
                <c:pt idx="127">
                  <c:v>6.0415E-3</c:v>
                </c:pt>
                <c:pt idx="128">
                  <c:v>6.0870000000000004E-3</c:v>
                </c:pt>
                <c:pt idx="129">
                  <c:v>6.1105000000000013E-3</c:v>
                </c:pt>
                <c:pt idx="130">
                  <c:v>6.13E-3</c:v>
                </c:pt>
                <c:pt idx="131">
                  <c:v>6.1449999999999994E-3</c:v>
                </c:pt>
                <c:pt idx="132">
                  <c:v>6.1474999999999993E-3</c:v>
                </c:pt>
                <c:pt idx="133">
                  <c:v>6.176499999999998E-3</c:v>
                </c:pt>
                <c:pt idx="134">
                  <c:v>6.1974999999999981E-3</c:v>
                </c:pt>
                <c:pt idx="135">
                  <c:v>6.2309999999999978E-3</c:v>
                </c:pt>
                <c:pt idx="136">
                  <c:v>6.2599999999999982E-3</c:v>
                </c:pt>
                <c:pt idx="137">
                  <c:v>6.3259999999999983E-3</c:v>
                </c:pt>
                <c:pt idx="138">
                  <c:v>6.3909999999999991E-3</c:v>
                </c:pt>
                <c:pt idx="139">
                  <c:v>6.4519999999999985E-3</c:v>
                </c:pt>
                <c:pt idx="140">
                  <c:v>6.5414999999999978E-3</c:v>
                </c:pt>
                <c:pt idx="141">
                  <c:v>6.6454999999999995E-3</c:v>
                </c:pt>
                <c:pt idx="142">
                  <c:v>6.7009999999999995E-3</c:v>
                </c:pt>
                <c:pt idx="143">
                  <c:v>6.7464999999999999E-3</c:v>
                </c:pt>
                <c:pt idx="144">
                  <c:v>6.7735E-3</c:v>
                </c:pt>
                <c:pt idx="145">
                  <c:v>6.8354999999999996E-3</c:v>
                </c:pt>
                <c:pt idx="146">
                  <c:v>6.8705000000000007E-3</c:v>
                </c:pt>
                <c:pt idx="147">
                  <c:v>6.9544999999999989E-3</c:v>
                </c:pt>
                <c:pt idx="148">
                  <c:v>7.0304999999999994E-3</c:v>
                </c:pt>
                <c:pt idx="149">
                  <c:v>7.1164999999999987E-3</c:v>
                </c:pt>
                <c:pt idx="150">
                  <c:v>7.1414999999999985E-3</c:v>
                </c:pt>
                <c:pt idx="151">
                  <c:v>7.1850000000000013E-3</c:v>
                </c:pt>
                <c:pt idx="152">
                  <c:v>7.2435000000000017E-3</c:v>
                </c:pt>
                <c:pt idx="153">
                  <c:v>7.2575000000000001E-3</c:v>
                </c:pt>
                <c:pt idx="154">
                  <c:v>7.3230000000000014E-3</c:v>
                </c:pt>
                <c:pt idx="155">
                  <c:v>7.3959999999999989E-3</c:v>
                </c:pt>
                <c:pt idx="156">
                  <c:v>7.4184999999999989E-3</c:v>
                </c:pt>
                <c:pt idx="157">
                  <c:v>7.4775000000000006E-3</c:v>
                </c:pt>
                <c:pt idx="158">
                  <c:v>7.5525000000000011E-3</c:v>
                </c:pt>
                <c:pt idx="159">
                  <c:v>7.5795000000000003E-3</c:v>
                </c:pt>
                <c:pt idx="160">
                  <c:v>7.5970000000000005E-3</c:v>
                </c:pt>
                <c:pt idx="161">
                  <c:v>7.6655000000000004E-3</c:v>
                </c:pt>
                <c:pt idx="162">
                  <c:v>7.6775000000000003E-3</c:v>
                </c:pt>
                <c:pt idx="163">
                  <c:v>7.7560000000000007E-3</c:v>
                </c:pt>
                <c:pt idx="164">
                  <c:v>7.8350000000000034E-3</c:v>
                </c:pt>
                <c:pt idx="165">
                  <c:v>7.8485000000000013E-3</c:v>
                </c:pt>
                <c:pt idx="166">
                  <c:v>7.9065000000000021E-3</c:v>
                </c:pt>
                <c:pt idx="167">
                  <c:v>7.9570000000000023E-3</c:v>
                </c:pt>
                <c:pt idx="168">
                  <c:v>8.0605000000000034E-3</c:v>
                </c:pt>
                <c:pt idx="169">
                  <c:v>8.1335000000000018E-3</c:v>
                </c:pt>
                <c:pt idx="170">
                  <c:v>8.1820000000000035E-3</c:v>
                </c:pt>
                <c:pt idx="171">
                  <c:v>8.2595000000000012E-3</c:v>
                </c:pt>
                <c:pt idx="172">
                  <c:v>8.2695000000000008E-3</c:v>
                </c:pt>
                <c:pt idx="173">
                  <c:v>8.3655000000000031E-3</c:v>
                </c:pt>
                <c:pt idx="174">
                  <c:v>8.492000000000003E-3</c:v>
                </c:pt>
                <c:pt idx="175">
                  <c:v>8.5895000000000034E-3</c:v>
                </c:pt>
                <c:pt idx="176">
                  <c:v>8.6355000000000008E-3</c:v>
                </c:pt>
                <c:pt idx="177">
                  <c:v>8.6400000000000018E-3</c:v>
                </c:pt>
                <c:pt idx="178">
                  <c:v>8.6910000000000025E-3</c:v>
                </c:pt>
                <c:pt idx="179">
                  <c:v>8.7415000000000027E-3</c:v>
                </c:pt>
                <c:pt idx="180">
                  <c:v>8.7735000000000018E-3</c:v>
                </c:pt>
                <c:pt idx="181">
                  <c:v>8.8055000000000008E-3</c:v>
                </c:pt>
                <c:pt idx="182">
                  <c:v>8.8685000000000031E-3</c:v>
                </c:pt>
                <c:pt idx="183">
                  <c:v>8.9245000000000001E-3</c:v>
                </c:pt>
                <c:pt idx="184">
                  <c:v>9.0000000000000028E-3</c:v>
                </c:pt>
                <c:pt idx="185">
                  <c:v>9.0595000000000033E-3</c:v>
                </c:pt>
                <c:pt idx="186">
                  <c:v>9.1405000000000028E-3</c:v>
                </c:pt>
                <c:pt idx="187">
                  <c:v>9.1705000000000016E-3</c:v>
                </c:pt>
                <c:pt idx="188">
                  <c:v>9.2315000000000019E-3</c:v>
                </c:pt>
                <c:pt idx="189">
                  <c:v>9.3145000000000016E-3</c:v>
                </c:pt>
                <c:pt idx="190">
                  <c:v>9.3865000000000007E-3</c:v>
                </c:pt>
                <c:pt idx="191">
                  <c:v>9.440500000000001E-3</c:v>
                </c:pt>
                <c:pt idx="192">
                  <c:v>9.5030000000000028E-3</c:v>
                </c:pt>
                <c:pt idx="193">
                  <c:v>9.5660000000000016E-3</c:v>
                </c:pt>
                <c:pt idx="194">
                  <c:v>9.5945000000000006E-3</c:v>
                </c:pt>
                <c:pt idx="195">
                  <c:v>9.6250000000000016E-3</c:v>
                </c:pt>
                <c:pt idx="196">
                  <c:v>9.6800000000000028E-3</c:v>
                </c:pt>
                <c:pt idx="197">
                  <c:v>9.727000000000003E-3</c:v>
                </c:pt>
                <c:pt idx="198">
                  <c:v>9.8070000000000032E-3</c:v>
                </c:pt>
                <c:pt idx="199">
                  <c:v>9.8690000000000028E-3</c:v>
                </c:pt>
                <c:pt idx="200">
                  <c:v>9.9620000000000038E-3</c:v>
                </c:pt>
                <c:pt idx="201">
                  <c:v>1.0046000000000001E-2</c:v>
                </c:pt>
                <c:pt idx="202">
                  <c:v>1.0137000000000002E-2</c:v>
                </c:pt>
                <c:pt idx="203">
                  <c:v>1.0200000000000002E-2</c:v>
                </c:pt>
                <c:pt idx="204">
                  <c:v>1.0224000000000002E-2</c:v>
                </c:pt>
                <c:pt idx="205">
                  <c:v>1.0339000000000003E-2</c:v>
                </c:pt>
                <c:pt idx="206">
                  <c:v>1.0458000000000002E-2</c:v>
                </c:pt>
                <c:pt idx="207">
                  <c:v>1.0528000000000003E-2</c:v>
                </c:pt>
                <c:pt idx="208">
                  <c:v>1.0593500000000002E-2</c:v>
                </c:pt>
                <c:pt idx="209">
                  <c:v>1.0663500000000001E-2</c:v>
                </c:pt>
                <c:pt idx="210">
                  <c:v>1.0717500000000001E-2</c:v>
                </c:pt>
                <c:pt idx="211">
                  <c:v>1.0760000000000002E-2</c:v>
                </c:pt>
                <c:pt idx="212">
                  <c:v>1.0795000000000004E-2</c:v>
                </c:pt>
                <c:pt idx="213">
                  <c:v>1.0862000000000005E-2</c:v>
                </c:pt>
                <c:pt idx="214">
                  <c:v>1.0898500000000004E-2</c:v>
                </c:pt>
                <c:pt idx="215">
                  <c:v>1.0933000000000005E-2</c:v>
                </c:pt>
                <c:pt idx="216">
                  <c:v>1.1012500000000007E-2</c:v>
                </c:pt>
                <c:pt idx="217">
                  <c:v>1.1056500000000004E-2</c:v>
                </c:pt>
                <c:pt idx="218">
                  <c:v>1.1081500000000005E-2</c:v>
                </c:pt>
                <c:pt idx="219">
                  <c:v>1.1203000000000003E-2</c:v>
                </c:pt>
                <c:pt idx="220">
                  <c:v>1.1208500000000001E-2</c:v>
                </c:pt>
                <c:pt idx="221">
                  <c:v>1.1321000000000001E-2</c:v>
                </c:pt>
                <c:pt idx="222">
                  <c:v>1.1343000000000002E-2</c:v>
                </c:pt>
                <c:pt idx="223">
                  <c:v>1.1383500000000001E-2</c:v>
                </c:pt>
                <c:pt idx="224">
                  <c:v>1.1417500000000001E-2</c:v>
                </c:pt>
                <c:pt idx="225">
                  <c:v>1.1515000000000003E-2</c:v>
                </c:pt>
                <c:pt idx="226">
                  <c:v>1.1548000000000004E-2</c:v>
                </c:pt>
                <c:pt idx="227">
                  <c:v>1.1594500000000002E-2</c:v>
                </c:pt>
                <c:pt idx="228">
                  <c:v>1.1704500000000001E-2</c:v>
                </c:pt>
                <c:pt idx="229">
                  <c:v>1.1741500000000002E-2</c:v>
                </c:pt>
                <c:pt idx="230">
                  <c:v>1.1812999999999997E-2</c:v>
                </c:pt>
                <c:pt idx="231">
                  <c:v>1.1887499999999997E-2</c:v>
                </c:pt>
                <c:pt idx="232">
                  <c:v>1.1972500000000002E-2</c:v>
                </c:pt>
                <c:pt idx="233">
                  <c:v>1.2056000000000004E-2</c:v>
                </c:pt>
                <c:pt idx="234">
                  <c:v>1.2109500000000002E-2</c:v>
                </c:pt>
                <c:pt idx="235">
                  <c:v>1.2186499999999999E-2</c:v>
                </c:pt>
                <c:pt idx="236">
                  <c:v>1.2279E-2</c:v>
                </c:pt>
                <c:pt idx="237">
                  <c:v>1.2269999999999998E-2</c:v>
                </c:pt>
                <c:pt idx="238">
                  <c:v>1.2364999999999999E-2</c:v>
                </c:pt>
                <c:pt idx="239">
                  <c:v>1.2433000000000001E-2</c:v>
                </c:pt>
                <c:pt idx="240">
                  <c:v>1.2476000000000001E-2</c:v>
                </c:pt>
                <c:pt idx="241">
                  <c:v>1.2444E-2</c:v>
                </c:pt>
                <c:pt idx="242">
                  <c:v>1.2513000000000002E-2</c:v>
                </c:pt>
                <c:pt idx="243">
                  <c:v>1.25875E-2</c:v>
                </c:pt>
                <c:pt idx="244">
                  <c:v>1.265E-2</c:v>
                </c:pt>
                <c:pt idx="245">
                  <c:v>1.2741000000000001E-2</c:v>
                </c:pt>
                <c:pt idx="246">
                  <c:v>1.2779999999999998E-2</c:v>
                </c:pt>
                <c:pt idx="247">
                  <c:v>1.2795499999999998E-2</c:v>
                </c:pt>
                <c:pt idx="248">
                  <c:v>1.2830499999999998E-2</c:v>
                </c:pt>
                <c:pt idx="249">
                  <c:v>1.2849499999999996E-2</c:v>
                </c:pt>
                <c:pt idx="250">
                  <c:v>1.2805999999999998E-2</c:v>
                </c:pt>
                <c:pt idx="251">
                  <c:v>1.2843999999999998E-2</c:v>
                </c:pt>
                <c:pt idx="252">
                  <c:v>1.2853999999999999E-2</c:v>
                </c:pt>
                <c:pt idx="253">
                  <c:v>1.2866499999999998E-2</c:v>
                </c:pt>
                <c:pt idx="254">
                  <c:v>1.2872999999999999E-2</c:v>
                </c:pt>
                <c:pt idx="255">
                  <c:v>1.28615E-2</c:v>
                </c:pt>
                <c:pt idx="256">
                  <c:v>1.2867499999999999E-2</c:v>
                </c:pt>
                <c:pt idx="257">
                  <c:v>1.2893999999999999E-2</c:v>
                </c:pt>
                <c:pt idx="258">
                  <c:v>1.2895999999999998E-2</c:v>
                </c:pt>
                <c:pt idx="259">
                  <c:v>1.2915999999999999E-2</c:v>
                </c:pt>
                <c:pt idx="260">
                  <c:v>1.2993000000000001E-2</c:v>
                </c:pt>
                <c:pt idx="261">
                  <c:v>1.2973500000000002E-2</c:v>
                </c:pt>
                <c:pt idx="262">
                  <c:v>1.29935E-2</c:v>
                </c:pt>
                <c:pt idx="263">
                  <c:v>1.3070500000000001E-2</c:v>
                </c:pt>
                <c:pt idx="264">
                  <c:v>1.3100000000000002E-2</c:v>
                </c:pt>
                <c:pt idx="265">
                  <c:v>1.3225500000000001E-2</c:v>
                </c:pt>
                <c:pt idx="266">
                  <c:v>1.3255000000000001E-2</c:v>
                </c:pt>
                <c:pt idx="267">
                  <c:v>1.3281000000000001E-2</c:v>
                </c:pt>
                <c:pt idx="268">
                  <c:v>1.33005E-2</c:v>
                </c:pt>
                <c:pt idx="269">
                  <c:v>1.3358500000000001E-2</c:v>
                </c:pt>
                <c:pt idx="270">
                  <c:v>1.3431500000000001E-2</c:v>
                </c:pt>
                <c:pt idx="271">
                  <c:v>1.34585E-2</c:v>
                </c:pt>
                <c:pt idx="272">
                  <c:v>1.3541000000000001E-2</c:v>
                </c:pt>
                <c:pt idx="273">
                  <c:v>1.3607000000000001E-2</c:v>
                </c:pt>
                <c:pt idx="274">
                  <c:v>1.3676499999999998E-2</c:v>
                </c:pt>
                <c:pt idx="275">
                  <c:v>1.3754999999999996E-2</c:v>
                </c:pt>
                <c:pt idx="276">
                  <c:v>1.3825999999999996E-2</c:v>
                </c:pt>
                <c:pt idx="277">
                  <c:v>1.3890499999999998E-2</c:v>
                </c:pt>
                <c:pt idx="278">
                  <c:v>1.3898999999999995E-2</c:v>
                </c:pt>
                <c:pt idx="279">
                  <c:v>1.3950499999999998E-2</c:v>
                </c:pt>
                <c:pt idx="280">
                  <c:v>1.4044499999999994E-2</c:v>
                </c:pt>
                <c:pt idx="281">
                  <c:v>1.4089499999999994E-2</c:v>
                </c:pt>
                <c:pt idx="282">
                  <c:v>1.4115499999999996E-2</c:v>
                </c:pt>
                <c:pt idx="283">
                  <c:v>1.4143499999999993E-2</c:v>
                </c:pt>
                <c:pt idx="284">
                  <c:v>1.4265999999999994E-2</c:v>
                </c:pt>
                <c:pt idx="285">
                  <c:v>1.4355499999999995E-2</c:v>
                </c:pt>
                <c:pt idx="286">
                  <c:v>1.4422999999999995E-2</c:v>
                </c:pt>
                <c:pt idx="287">
                  <c:v>1.4480499999999993E-2</c:v>
                </c:pt>
                <c:pt idx="288">
                  <c:v>1.4539499999999993E-2</c:v>
                </c:pt>
                <c:pt idx="289">
                  <c:v>1.4572499999999997E-2</c:v>
                </c:pt>
                <c:pt idx="290">
                  <c:v>1.4631499999999999E-2</c:v>
                </c:pt>
                <c:pt idx="291">
                  <c:v>1.4691499999999994E-2</c:v>
                </c:pt>
                <c:pt idx="292">
                  <c:v>1.4717999999999995E-2</c:v>
                </c:pt>
                <c:pt idx="293">
                  <c:v>1.4747499999999998E-2</c:v>
                </c:pt>
                <c:pt idx="294">
                  <c:v>1.4782499999999994E-2</c:v>
                </c:pt>
                <c:pt idx="295">
                  <c:v>1.4820999999999996E-2</c:v>
                </c:pt>
                <c:pt idx="296">
                  <c:v>1.4841499999999997E-2</c:v>
                </c:pt>
                <c:pt idx="297">
                  <c:v>1.4929499999999995E-2</c:v>
                </c:pt>
                <c:pt idx="298">
                  <c:v>1.5008999999999996E-2</c:v>
                </c:pt>
                <c:pt idx="299">
                  <c:v>1.5042999999999996E-2</c:v>
                </c:pt>
                <c:pt idx="300">
                  <c:v>1.5034499999999998E-2</c:v>
                </c:pt>
                <c:pt idx="301">
                  <c:v>1.5141499999999997E-2</c:v>
                </c:pt>
                <c:pt idx="302">
                  <c:v>1.5173999999999995E-2</c:v>
                </c:pt>
                <c:pt idx="303">
                  <c:v>1.5241499999999993E-2</c:v>
                </c:pt>
                <c:pt idx="304">
                  <c:v>1.5265999999999995E-2</c:v>
                </c:pt>
                <c:pt idx="305">
                  <c:v>1.5372999999999996E-2</c:v>
                </c:pt>
                <c:pt idx="306">
                  <c:v>1.5405999999999998E-2</c:v>
                </c:pt>
                <c:pt idx="307">
                  <c:v>1.5450499999999999E-2</c:v>
                </c:pt>
                <c:pt idx="308">
                  <c:v>1.5437999999999999E-2</c:v>
                </c:pt>
                <c:pt idx="309">
                  <c:v>1.5475499999999998E-2</c:v>
                </c:pt>
                <c:pt idx="310">
                  <c:v>1.5487500000000001E-2</c:v>
                </c:pt>
                <c:pt idx="311">
                  <c:v>1.5474999999999996E-2</c:v>
                </c:pt>
                <c:pt idx="312">
                  <c:v>1.5485999999999995E-2</c:v>
                </c:pt>
                <c:pt idx="313">
                  <c:v>1.5498999999999999E-2</c:v>
                </c:pt>
                <c:pt idx="314">
                  <c:v>1.5491999999999995E-2</c:v>
                </c:pt>
                <c:pt idx="315">
                  <c:v>1.5518999999999998E-2</c:v>
                </c:pt>
                <c:pt idx="316">
                  <c:v>1.5571999999999999E-2</c:v>
                </c:pt>
                <c:pt idx="317">
                  <c:v>1.5571499999999999E-2</c:v>
                </c:pt>
                <c:pt idx="318">
                  <c:v>1.55955E-2</c:v>
                </c:pt>
                <c:pt idx="319">
                  <c:v>1.5599499999999997E-2</c:v>
                </c:pt>
                <c:pt idx="320">
                  <c:v>1.5587999999999998E-2</c:v>
                </c:pt>
                <c:pt idx="321">
                  <c:v>1.5546999999999995E-2</c:v>
                </c:pt>
                <c:pt idx="322">
                  <c:v>1.5563499999999999E-2</c:v>
                </c:pt>
                <c:pt idx="323">
                  <c:v>1.5575999999999996E-2</c:v>
                </c:pt>
                <c:pt idx="324">
                  <c:v>1.5566999999999998E-2</c:v>
                </c:pt>
                <c:pt idx="325">
                  <c:v>1.5610999999999996E-2</c:v>
                </c:pt>
                <c:pt idx="326">
                  <c:v>1.5667999999999998E-2</c:v>
                </c:pt>
                <c:pt idx="327">
                  <c:v>1.5702499999999998E-2</c:v>
                </c:pt>
                <c:pt idx="328">
                  <c:v>1.5688499999999994E-2</c:v>
                </c:pt>
                <c:pt idx="329">
                  <c:v>1.5663999999999997E-2</c:v>
                </c:pt>
                <c:pt idx="330">
                  <c:v>1.5688499999999994E-2</c:v>
                </c:pt>
                <c:pt idx="331">
                  <c:v>1.5675999999999995E-2</c:v>
                </c:pt>
                <c:pt idx="332">
                  <c:v>1.5696499999999995E-2</c:v>
                </c:pt>
                <c:pt idx="333">
                  <c:v>1.5743499999999994E-2</c:v>
                </c:pt>
                <c:pt idx="334">
                  <c:v>1.5752499999999996E-2</c:v>
                </c:pt>
                <c:pt idx="335">
                  <c:v>1.5768499999999994E-2</c:v>
                </c:pt>
                <c:pt idx="336">
                  <c:v>1.5774499999999997E-2</c:v>
                </c:pt>
                <c:pt idx="337">
                  <c:v>1.5786999999999992E-2</c:v>
                </c:pt>
                <c:pt idx="338">
                  <c:v>1.5783499999999992E-2</c:v>
                </c:pt>
                <c:pt idx="339">
                  <c:v>1.5776999999999992E-2</c:v>
                </c:pt>
                <c:pt idx="340">
                  <c:v>1.5774499999999993E-2</c:v>
                </c:pt>
                <c:pt idx="341">
                  <c:v>1.5751999999999995E-2</c:v>
                </c:pt>
                <c:pt idx="342">
                  <c:v>1.5769999999999996E-2</c:v>
                </c:pt>
                <c:pt idx="343">
                  <c:v>1.5770499999999996E-2</c:v>
                </c:pt>
                <c:pt idx="344">
                  <c:v>1.5775999999999998E-2</c:v>
                </c:pt>
                <c:pt idx="345">
                  <c:v>1.5769999999999996E-2</c:v>
                </c:pt>
                <c:pt idx="346">
                  <c:v>1.5760999999999994E-2</c:v>
                </c:pt>
                <c:pt idx="347">
                  <c:v>1.5740999999999995E-2</c:v>
                </c:pt>
                <c:pt idx="348">
                  <c:v>1.5731999999999999E-2</c:v>
                </c:pt>
                <c:pt idx="349">
                  <c:v>1.5714499999999999E-2</c:v>
                </c:pt>
                <c:pt idx="350">
                  <c:v>1.5698E-2</c:v>
                </c:pt>
                <c:pt idx="351">
                  <c:v>1.5719499999999997E-2</c:v>
                </c:pt>
                <c:pt idx="352">
                  <c:v>1.5749000000000003E-2</c:v>
                </c:pt>
                <c:pt idx="353">
                  <c:v>1.5785000000000004E-2</c:v>
                </c:pt>
                <c:pt idx="354">
                  <c:v>1.5827000000000004E-2</c:v>
                </c:pt>
                <c:pt idx="355">
                  <c:v>1.5796000000000004E-2</c:v>
                </c:pt>
                <c:pt idx="356">
                  <c:v>1.583E-2</c:v>
                </c:pt>
                <c:pt idx="357">
                  <c:v>1.5852500000000002E-2</c:v>
                </c:pt>
                <c:pt idx="358">
                  <c:v>1.5835000000000002E-2</c:v>
                </c:pt>
                <c:pt idx="359">
                  <c:v>1.59125E-2</c:v>
                </c:pt>
                <c:pt idx="360">
                  <c:v>1.5934999999999998E-2</c:v>
                </c:pt>
                <c:pt idx="361">
                  <c:v>1.5949999999999999E-2</c:v>
                </c:pt>
                <c:pt idx="362">
                  <c:v>1.59645E-2</c:v>
                </c:pt>
                <c:pt idx="363">
                  <c:v>1.5945000000000001E-2</c:v>
                </c:pt>
                <c:pt idx="364">
                  <c:v>1.5926499999999996E-2</c:v>
                </c:pt>
                <c:pt idx="365">
                  <c:v>1.5966999999999999E-2</c:v>
                </c:pt>
                <c:pt idx="366">
                  <c:v>1.5979E-2</c:v>
                </c:pt>
                <c:pt idx="367">
                  <c:v>1.6009500000000003E-2</c:v>
                </c:pt>
                <c:pt idx="368">
                  <c:v>1.6064999999999999E-2</c:v>
                </c:pt>
                <c:pt idx="369">
                  <c:v>1.6093000000000003E-2</c:v>
                </c:pt>
                <c:pt idx="370">
                  <c:v>1.6082000000000003E-2</c:v>
                </c:pt>
                <c:pt idx="371">
                  <c:v>1.60655E-2</c:v>
                </c:pt>
                <c:pt idx="372">
                  <c:v>1.6094999999999998E-2</c:v>
                </c:pt>
                <c:pt idx="373">
                  <c:v>1.6098500000000002E-2</c:v>
                </c:pt>
                <c:pt idx="374">
                  <c:v>1.6073500000000001E-2</c:v>
                </c:pt>
                <c:pt idx="375">
                  <c:v>1.6080499999999998E-2</c:v>
                </c:pt>
                <c:pt idx="376">
                  <c:v>1.6081499999999999E-2</c:v>
                </c:pt>
                <c:pt idx="377">
                  <c:v>1.6125999999999998E-2</c:v>
                </c:pt>
                <c:pt idx="378">
                  <c:v>1.6137999999999996E-2</c:v>
                </c:pt>
                <c:pt idx="379">
                  <c:v>1.6129999999999999E-2</c:v>
                </c:pt>
                <c:pt idx="380">
                  <c:v>1.6113999999999996E-2</c:v>
                </c:pt>
                <c:pt idx="381">
                  <c:v>1.6096499999999996E-2</c:v>
                </c:pt>
                <c:pt idx="382">
                  <c:v>1.6126499999999998E-2</c:v>
                </c:pt>
                <c:pt idx="383">
                  <c:v>1.6125499999999997E-2</c:v>
                </c:pt>
                <c:pt idx="384">
                  <c:v>1.6129999999999999E-2</c:v>
                </c:pt>
                <c:pt idx="385">
                  <c:v>1.6136999999999999E-2</c:v>
                </c:pt>
                <c:pt idx="386">
                  <c:v>1.6091999999999999E-2</c:v>
                </c:pt>
                <c:pt idx="387">
                  <c:v>1.6106999999999993E-2</c:v>
                </c:pt>
                <c:pt idx="388">
                  <c:v>1.6089499999999993E-2</c:v>
                </c:pt>
                <c:pt idx="389">
                  <c:v>1.6103499999999996E-2</c:v>
                </c:pt>
                <c:pt idx="390">
                  <c:v>1.6102499999999999E-2</c:v>
                </c:pt>
                <c:pt idx="391">
                  <c:v>1.6100499999999997E-2</c:v>
                </c:pt>
                <c:pt idx="392">
                  <c:v>1.6106499999999996E-2</c:v>
                </c:pt>
                <c:pt idx="393">
                  <c:v>1.6095499999999995E-2</c:v>
                </c:pt>
                <c:pt idx="394">
                  <c:v>1.6107499999999993E-2</c:v>
                </c:pt>
                <c:pt idx="395">
                  <c:v>1.6118499999999994E-2</c:v>
                </c:pt>
                <c:pt idx="396">
                  <c:v>1.6090499999999997E-2</c:v>
                </c:pt>
                <c:pt idx="397">
                  <c:v>1.6072999999999997E-2</c:v>
                </c:pt>
                <c:pt idx="398">
                  <c:v>1.6067499999999998E-2</c:v>
                </c:pt>
                <c:pt idx="399">
                  <c:v>1.6079999999999997E-2</c:v>
                </c:pt>
                <c:pt idx="400">
                  <c:v>1.6091999999999999E-2</c:v>
                </c:pt>
                <c:pt idx="401">
                  <c:v>1.6050499999999999E-2</c:v>
                </c:pt>
                <c:pt idx="402">
                  <c:v>1.6032000000000001E-2</c:v>
                </c:pt>
                <c:pt idx="403">
                  <c:v>1.6035499999999998E-2</c:v>
                </c:pt>
                <c:pt idx="404">
                  <c:v>1.6078499999999996E-2</c:v>
                </c:pt>
                <c:pt idx="405">
                  <c:v>1.6090999999999994E-2</c:v>
                </c:pt>
                <c:pt idx="406">
                  <c:v>1.6036999999999996E-2</c:v>
                </c:pt>
                <c:pt idx="407">
                  <c:v>1.6040499999999999E-2</c:v>
                </c:pt>
                <c:pt idx="408">
                  <c:v>1.6092499999999996E-2</c:v>
                </c:pt>
                <c:pt idx="409">
                  <c:v>1.6078499999999992E-2</c:v>
                </c:pt>
                <c:pt idx="410">
                  <c:v>1.6092499999999996E-2</c:v>
                </c:pt>
                <c:pt idx="411">
                  <c:v>1.6114499999999993E-2</c:v>
                </c:pt>
                <c:pt idx="412">
                  <c:v>1.6115999999999995E-2</c:v>
                </c:pt>
                <c:pt idx="413">
                  <c:v>1.6126499999999992E-2</c:v>
                </c:pt>
                <c:pt idx="414">
                  <c:v>1.6145999999999994E-2</c:v>
                </c:pt>
                <c:pt idx="415">
                  <c:v>1.615649999999999E-2</c:v>
                </c:pt>
                <c:pt idx="416">
                  <c:v>1.6143499999999991E-2</c:v>
                </c:pt>
                <c:pt idx="417">
                  <c:v>1.6143999999999988E-2</c:v>
                </c:pt>
                <c:pt idx="418">
                  <c:v>1.6153499999999991E-2</c:v>
                </c:pt>
                <c:pt idx="419">
                  <c:v>1.6122999999999988E-2</c:v>
                </c:pt>
                <c:pt idx="420">
                  <c:v>1.6134499999999989E-2</c:v>
                </c:pt>
                <c:pt idx="421">
                  <c:v>1.6165499999999992E-2</c:v>
                </c:pt>
                <c:pt idx="422">
                  <c:v>1.6161999999999992E-2</c:v>
                </c:pt>
                <c:pt idx="423">
                  <c:v>1.6196999999999989E-2</c:v>
                </c:pt>
                <c:pt idx="424">
                  <c:v>1.6202999999999988E-2</c:v>
                </c:pt>
                <c:pt idx="425">
                  <c:v>1.6197999999999994E-2</c:v>
                </c:pt>
                <c:pt idx="426">
                  <c:v>1.6224999999999993E-2</c:v>
                </c:pt>
                <c:pt idx="427">
                  <c:v>1.6228499999999989E-2</c:v>
                </c:pt>
                <c:pt idx="428">
                  <c:v>1.6192499999999988E-2</c:v>
                </c:pt>
                <c:pt idx="429">
                  <c:v>1.6185999999999989E-2</c:v>
                </c:pt>
                <c:pt idx="430">
                  <c:v>1.6202999999999992E-2</c:v>
                </c:pt>
                <c:pt idx="431">
                  <c:v>1.6221999999999993E-2</c:v>
                </c:pt>
                <c:pt idx="432">
                  <c:v>1.6388499999999986E-2</c:v>
                </c:pt>
                <c:pt idx="433">
                  <c:v>1.6400499999999995E-2</c:v>
                </c:pt>
                <c:pt idx="434">
                  <c:v>1.6391999999999993E-2</c:v>
                </c:pt>
                <c:pt idx="435">
                  <c:v>1.636049999999999E-2</c:v>
                </c:pt>
                <c:pt idx="436">
                  <c:v>1.6365499999999988E-2</c:v>
                </c:pt>
                <c:pt idx="437">
                  <c:v>1.6394499999999989E-2</c:v>
                </c:pt>
                <c:pt idx="438">
                  <c:v>1.641649999999999E-2</c:v>
                </c:pt>
                <c:pt idx="439">
                  <c:v>1.6424499999999995E-2</c:v>
                </c:pt>
                <c:pt idx="440">
                  <c:v>1.6429999999999993E-2</c:v>
                </c:pt>
                <c:pt idx="441">
                  <c:v>1.647499999999999E-2</c:v>
                </c:pt>
                <c:pt idx="442">
                  <c:v>1.6491499999999992E-2</c:v>
                </c:pt>
                <c:pt idx="443">
                  <c:v>1.6480499999999995E-2</c:v>
                </c:pt>
                <c:pt idx="444">
                  <c:v>1.6460499999999992E-2</c:v>
                </c:pt>
                <c:pt idx="445">
                  <c:v>1.6450999999999997E-2</c:v>
                </c:pt>
                <c:pt idx="446">
                  <c:v>1.6453999999999996E-2</c:v>
                </c:pt>
                <c:pt idx="447">
                  <c:v>1.6469999999999995E-2</c:v>
                </c:pt>
                <c:pt idx="448">
                  <c:v>1.6490999999999992E-2</c:v>
                </c:pt>
                <c:pt idx="449">
                  <c:v>1.6508999999999992E-2</c:v>
                </c:pt>
                <c:pt idx="450">
                  <c:v>1.6584499999999992E-2</c:v>
                </c:pt>
                <c:pt idx="451">
                  <c:v>1.6600999999999991E-2</c:v>
                </c:pt>
                <c:pt idx="452">
                  <c:v>1.6588999999999989E-2</c:v>
                </c:pt>
                <c:pt idx="453">
                  <c:v>1.6608499999999991E-2</c:v>
                </c:pt>
                <c:pt idx="454">
                  <c:v>1.661799999999999E-2</c:v>
                </c:pt>
                <c:pt idx="455">
                  <c:v>1.6627499999999993E-2</c:v>
                </c:pt>
                <c:pt idx="456">
                  <c:v>1.6635999999999988E-2</c:v>
                </c:pt>
                <c:pt idx="457">
                  <c:v>1.6658499999999993E-2</c:v>
                </c:pt>
                <c:pt idx="458">
                  <c:v>1.6704999999999987E-2</c:v>
                </c:pt>
                <c:pt idx="459">
                  <c:v>1.6746499999999991E-2</c:v>
                </c:pt>
                <c:pt idx="460">
                  <c:v>1.6747499999999988E-2</c:v>
                </c:pt>
                <c:pt idx="461">
                  <c:v>1.6776499999999986E-2</c:v>
                </c:pt>
                <c:pt idx="462">
                  <c:v>1.6796999999999989E-2</c:v>
                </c:pt>
                <c:pt idx="463">
                  <c:v>1.6790999999999986E-2</c:v>
                </c:pt>
                <c:pt idx="464">
                  <c:v>1.6801499999999987E-2</c:v>
                </c:pt>
                <c:pt idx="465">
                  <c:v>1.6802499999999988E-2</c:v>
                </c:pt>
                <c:pt idx="466">
                  <c:v>1.6823499999999988E-2</c:v>
                </c:pt>
                <c:pt idx="467">
                  <c:v>1.6828499999999993E-2</c:v>
                </c:pt>
                <c:pt idx="468">
                  <c:v>1.6849499999999989E-2</c:v>
                </c:pt>
                <c:pt idx="469">
                  <c:v>1.687099999999999E-2</c:v>
                </c:pt>
                <c:pt idx="470">
                  <c:v>1.6870999999999994E-2</c:v>
                </c:pt>
                <c:pt idx="471">
                  <c:v>1.6887499999999989E-2</c:v>
                </c:pt>
                <c:pt idx="472">
                  <c:v>1.6895499999999994E-2</c:v>
                </c:pt>
                <c:pt idx="473">
                  <c:v>1.6884999999999994E-2</c:v>
                </c:pt>
                <c:pt idx="474">
                  <c:v>1.6883499999999996E-2</c:v>
                </c:pt>
                <c:pt idx="475">
                  <c:v>1.6898499999999997E-2</c:v>
                </c:pt>
                <c:pt idx="476">
                  <c:v>1.6904999999999993E-2</c:v>
                </c:pt>
                <c:pt idx="477">
                  <c:v>1.6889499999999991E-2</c:v>
                </c:pt>
                <c:pt idx="478">
                  <c:v>1.6907499999999992E-2</c:v>
                </c:pt>
                <c:pt idx="479">
                  <c:v>1.6902999999999991E-2</c:v>
                </c:pt>
                <c:pt idx="480">
                  <c:v>1.6917499999999992E-2</c:v>
                </c:pt>
                <c:pt idx="481">
                  <c:v>1.6938499999999988E-2</c:v>
                </c:pt>
                <c:pt idx="482">
                  <c:v>1.6948499999999991E-2</c:v>
                </c:pt>
                <c:pt idx="483">
                  <c:v>1.6970499999999989E-2</c:v>
                </c:pt>
                <c:pt idx="484">
                  <c:v>1.6955499999999988E-2</c:v>
                </c:pt>
                <c:pt idx="485">
                  <c:v>1.6941999999999988E-2</c:v>
                </c:pt>
                <c:pt idx="486">
                  <c:v>1.695799999999999E-2</c:v>
                </c:pt>
                <c:pt idx="487">
                  <c:v>1.6970499999999989E-2</c:v>
                </c:pt>
                <c:pt idx="488">
                  <c:v>1.6961999999999991E-2</c:v>
                </c:pt>
                <c:pt idx="489">
                  <c:v>1.697149999999999E-2</c:v>
                </c:pt>
                <c:pt idx="490">
                  <c:v>1.6962999999999992E-2</c:v>
                </c:pt>
                <c:pt idx="491">
                  <c:v>1.6939999999999997E-2</c:v>
                </c:pt>
                <c:pt idx="492">
                  <c:v>1.6947499999999994E-2</c:v>
                </c:pt>
                <c:pt idx="493">
                  <c:v>1.6959999999999996E-2</c:v>
                </c:pt>
                <c:pt idx="494">
                  <c:v>1.6980999999999996E-2</c:v>
                </c:pt>
                <c:pt idx="495">
                  <c:v>1.6986999999999995E-2</c:v>
                </c:pt>
                <c:pt idx="496">
                  <c:v>1.7009999999999997E-2</c:v>
                </c:pt>
                <c:pt idx="497">
                  <c:v>1.6997499999999999E-2</c:v>
                </c:pt>
                <c:pt idx="498">
                  <c:v>1.6992499999999997E-2</c:v>
                </c:pt>
                <c:pt idx="499">
                  <c:v>1.7007499999999995E-2</c:v>
                </c:pt>
                <c:pt idx="500">
                  <c:v>1.7041499999999994E-2</c:v>
                </c:pt>
                <c:pt idx="501">
                  <c:v>1.7041499999999994E-2</c:v>
                </c:pt>
                <c:pt idx="502">
                  <c:v>1.7032999999999996E-2</c:v>
                </c:pt>
                <c:pt idx="503">
                  <c:v>1.7027499999999994E-2</c:v>
                </c:pt>
                <c:pt idx="504">
                  <c:v>1.7022999999999996E-2</c:v>
                </c:pt>
                <c:pt idx="505">
                  <c:v>1.7012499999999989E-2</c:v>
                </c:pt>
                <c:pt idx="506">
                  <c:v>1.7018499999999995E-2</c:v>
                </c:pt>
                <c:pt idx="507">
                  <c:v>1.7010499999999994E-2</c:v>
                </c:pt>
                <c:pt idx="508">
                  <c:v>1.7007499999999995E-2</c:v>
                </c:pt>
                <c:pt idx="509">
                  <c:v>1.7042999999999996E-2</c:v>
                </c:pt>
                <c:pt idx="510">
                  <c:v>1.7033999999999994E-2</c:v>
                </c:pt>
                <c:pt idx="511">
                  <c:v>1.704449999999999E-2</c:v>
                </c:pt>
                <c:pt idx="512">
                  <c:v>1.7070499999999992E-2</c:v>
                </c:pt>
                <c:pt idx="513">
                  <c:v>1.7084999999999996E-2</c:v>
                </c:pt>
                <c:pt idx="514">
                  <c:v>1.7110499999999994E-2</c:v>
                </c:pt>
                <c:pt idx="515">
                  <c:v>1.7103499999999994E-2</c:v>
                </c:pt>
                <c:pt idx="516">
                  <c:v>1.7115999999999999E-2</c:v>
                </c:pt>
                <c:pt idx="517">
                  <c:v>1.7122499999999995E-2</c:v>
                </c:pt>
                <c:pt idx="518">
                  <c:v>1.7159499999999994E-2</c:v>
                </c:pt>
                <c:pt idx="519">
                  <c:v>1.7165499999999993E-2</c:v>
                </c:pt>
                <c:pt idx="520">
                  <c:v>1.7177499999999995E-2</c:v>
                </c:pt>
                <c:pt idx="521">
                  <c:v>1.7174999999999992E-2</c:v>
                </c:pt>
                <c:pt idx="522">
                  <c:v>1.7165999999999997E-2</c:v>
                </c:pt>
                <c:pt idx="523">
                  <c:v>1.7174499999999995E-2</c:v>
                </c:pt>
                <c:pt idx="524">
                  <c:v>1.7211500000000001E-2</c:v>
                </c:pt>
                <c:pt idx="525">
                  <c:v>1.7241499999999996E-2</c:v>
                </c:pt>
                <c:pt idx="526">
                  <c:v>1.7241499999999996E-2</c:v>
                </c:pt>
                <c:pt idx="527">
                  <c:v>1.7234499999999996E-2</c:v>
                </c:pt>
                <c:pt idx="528">
                  <c:v>1.7245499999999997E-2</c:v>
                </c:pt>
                <c:pt idx="529">
                  <c:v>1.7283999999999997E-2</c:v>
                </c:pt>
                <c:pt idx="530">
                  <c:v>1.7293500000000003E-2</c:v>
                </c:pt>
                <c:pt idx="531">
                  <c:v>1.7309999999999999E-2</c:v>
                </c:pt>
                <c:pt idx="532">
                  <c:v>1.7323999999999999E-2</c:v>
                </c:pt>
                <c:pt idx="533">
                  <c:v>1.7318E-2</c:v>
                </c:pt>
                <c:pt idx="534">
                  <c:v>1.7340000000000001E-2</c:v>
                </c:pt>
                <c:pt idx="535">
                  <c:v>1.7365500000000002E-2</c:v>
                </c:pt>
                <c:pt idx="536">
                  <c:v>1.738E-2</c:v>
                </c:pt>
                <c:pt idx="537">
                  <c:v>1.7382000000000002E-2</c:v>
                </c:pt>
                <c:pt idx="538">
                  <c:v>1.7374500000000005E-2</c:v>
                </c:pt>
                <c:pt idx="539">
                  <c:v>1.7374500000000001E-2</c:v>
                </c:pt>
                <c:pt idx="540">
                  <c:v>1.7377500000000004E-2</c:v>
                </c:pt>
                <c:pt idx="541">
                  <c:v>1.7393000000000002E-2</c:v>
                </c:pt>
                <c:pt idx="542">
                  <c:v>1.7381500000000005E-2</c:v>
                </c:pt>
                <c:pt idx="543">
                  <c:v>1.7400499999999999E-2</c:v>
                </c:pt>
                <c:pt idx="544">
                  <c:v>1.7441000000000002E-2</c:v>
                </c:pt>
                <c:pt idx="545">
                  <c:v>1.7465000000000005E-2</c:v>
                </c:pt>
                <c:pt idx="546">
                  <c:v>1.7476500000000002E-2</c:v>
                </c:pt>
                <c:pt idx="547">
                  <c:v>1.7497500000000006E-2</c:v>
                </c:pt>
                <c:pt idx="548">
                  <c:v>1.7483000000000005E-2</c:v>
                </c:pt>
                <c:pt idx="549">
                  <c:v>1.7488500000000004E-2</c:v>
                </c:pt>
                <c:pt idx="550">
                  <c:v>1.7510500000000005E-2</c:v>
                </c:pt>
                <c:pt idx="551">
                  <c:v>1.7508000000000003E-2</c:v>
                </c:pt>
                <c:pt idx="552">
                  <c:v>1.7510500000000005E-2</c:v>
                </c:pt>
                <c:pt idx="553">
                  <c:v>1.7525000000000006E-2</c:v>
                </c:pt>
                <c:pt idx="554">
                  <c:v>1.7492000000000004E-2</c:v>
                </c:pt>
                <c:pt idx="555">
                  <c:v>1.7528500000000002E-2</c:v>
                </c:pt>
                <c:pt idx="556">
                  <c:v>1.7520500000000005E-2</c:v>
                </c:pt>
                <c:pt idx="557">
                  <c:v>1.75365E-2</c:v>
                </c:pt>
                <c:pt idx="558">
                  <c:v>1.7557000000000003E-2</c:v>
                </c:pt>
                <c:pt idx="559">
                  <c:v>1.7520000000000001E-2</c:v>
                </c:pt>
                <c:pt idx="560">
                  <c:v>1.7532000000000002E-2</c:v>
                </c:pt>
                <c:pt idx="561">
                  <c:v>1.7544500000000005E-2</c:v>
                </c:pt>
                <c:pt idx="562">
                  <c:v>1.7563500000000006E-2</c:v>
                </c:pt>
                <c:pt idx="563">
                  <c:v>1.7574500000000003E-2</c:v>
                </c:pt>
                <c:pt idx="564">
                  <c:v>1.7587500000000002E-2</c:v>
                </c:pt>
                <c:pt idx="565">
                  <c:v>1.7576000000000001E-2</c:v>
                </c:pt>
                <c:pt idx="566">
                  <c:v>1.7599000000000004E-2</c:v>
                </c:pt>
                <c:pt idx="567">
                  <c:v>1.7580500000000006E-2</c:v>
                </c:pt>
                <c:pt idx="568">
                  <c:v>1.7546000000000006E-2</c:v>
                </c:pt>
                <c:pt idx="569">
                  <c:v>1.7537000000000007E-2</c:v>
                </c:pt>
                <c:pt idx="570">
                  <c:v>1.7550500000000004E-2</c:v>
                </c:pt>
                <c:pt idx="571">
                  <c:v>1.7551000000000004E-2</c:v>
                </c:pt>
                <c:pt idx="572">
                  <c:v>1.7585500000000007E-2</c:v>
                </c:pt>
                <c:pt idx="573">
                  <c:v>1.7585500000000004E-2</c:v>
                </c:pt>
                <c:pt idx="574">
                  <c:v>1.7602500000000007E-2</c:v>
                </c:pt>
                <c:pt idx="575">
                  <c:v>1.7612500000000003E-2</c:v>
                </c:pt>
                <c:pt idx="576">
                  <c:v>1.7630500000000007E-2</c:v>
                </c:pt>
                <c:pt idx="577">
                  <c:v>1.7622000000000002E-2</c:v>
                </c:pt>
                <c:pt idx="578">
                  <c:v>1.7616500000000007E-2</c:v>
                </c:pt>
                <c:pt idx="579">
                  <c:v>1.7613500000000008E-2</c:v>
                </c:pt>
                <c:pt idx="580">
                  <c:v>1.7609500000000007E-2</c:v>
                </c:pt>
                <c:pt idx="581">
                  <c:v>1.7655500000000005E-2</c:v>
                </c:pt>
                <c:pt idx="582">
                  <c:v>1.7647000000000003E-2</c:v>
                </c:pt>
                <c:pt idx="583">
                  <c:v>1.7673000000000008E-2</c:v>
                </c:pt>
                <c:pt idx="584">
                  <c:v>1.7648500000000008E-2</c:v>
                </c:pt>
                <c:pt idx="585">
                  <c:v>1.7662000000000004E-2</c:v>
                </c:pt>
                <c:pt idx="586">
                  <c:v>1.7694000000000005E-2</c:v>
                </c:pt>
                <c:pt idx="587">
                  <c:v>1.7706500000000007E-2</c:v>
                </c:pt>
                <c:pt idx="588">
                  <c:v>1.7736500000000009E-2</c:v>
                </c:pt>
                <c:pt idx="589">
                  <c:v>1.7740000000000009E-2</c:v>
                </c:pt>
                <c:pt idx="590">
                  <c:v>1.7728500000000008E-2</c:v>
                </c:pt>
                <c:pt idx="591">
                  <c:v>1.7734000000000007E-2</c:v>
                </c:pt>
                <c:pt idx="592">
                  <c:v>1.7740500000000006E-2</c:v>
                </c:pt>
                <c:pt idx="593">
                  <c:v>1.7753000000000008E-2</c:v>
                </c:pt>
                <c:pt idx="594">
                  <c:v>1.7761000000000006E-2</c:v>
                </c:pt>
                <c:pt idx="595">
                  <c:v>1.7778000000000009E-2</c:v>
                </c:pt>
                <c:pt idx="596">
                  <c:v>1.7802500000000009E-2</c:v>
                </c:pt>
                <c:pt idx="597">
                  <c:v>1.7820500000000006E-2</c:v>
                </c:pt>
                <c:pt idx="598">
                  <c:v>1.782400000000001E-2</c:v>
                </c:pt>
                <c:pt idx="599">
                  <c:v>1.784150000000001E-2</c:v>
                </c:pt>
                <c:pt idx="600">
                  <c:v>1.7840500000000009E-2</c:v>
                </c:pt>
                <c:pt idx="601">
                  <c:v>1.7864500000000012E-2</c:v>
                </c:pt>
                <c:pt idx="602">
                  <c:v>1.7863000000000007E-2</c:v>
                </c:pt>
                <c:pt idx="603">
                  <c:v>1.7868000000000009E-2</c:v>
                </c:pt>
                <c:pt idx="604">
                  <c:v>1.7846500000000012E-2</c:v>
                </c:pt>
                <c:pt idx="605">
                  <c:v>1.7807500000000011E-2</c:v>
                </c:pt>
                <c:pt idx="606">
                  <c:v>1.782050000000001E-2</c:v>
                </c:pt>
                <c:pt idx="607">
                  <c:v>1.7813000000000009E-2</c:v>
                </c:pt>
                <c:pt idx="608">
                  <c:v>1.7784000000000012E-2</c:v>
                </c:pt>
                <c:pt idx="609">
                  <c:v>1.778250000000001E-2</c:v>
                </c:pt>
                <c:pt idx="610">
                  <c:v>1.7795500000000009E-2</c:v>
                </c:pt>
                <c:pt idx="611">
                  <c:v>1.7793500000000007E-2</c:v>
                </c:pt>
                <c:pt idx="612">
                  <c:v>1.7807500000000007E-2</c:v>
                </c:pt>
                <c:pt idx="613">
                  <c:v>1.7797000000000007E-2</c:v>
                </c:pt>
                <c:pt idx="614">
                  <c:v>1.7804500000000008E-2</c:v>
                </c:pt>
                <c:pt idx="615">
                  <c:v>1.7839000000000008E-2</c:v>
                </c:pt>
                <c:pt idx="616">
                  <c:v>1.7821500000000011E-2</c:v>
                </c:pt>
                <c:pt idx="617">
                  <c:v>1.7816500000000009E-2</c:v>
                </c:pt>
                <c:pt idx="618">
                  <c:v>1.7829000000000012E-2</c:v>
                </c:pt>
                <c:pt idx="619">
                  <c:v>1.7838500000000007E-2</c:v>
                </c:pt>
                <c:pt idx="620">
                  <c:v>1.7837000000000009E-2</c:v>
                </c:pt>
                <c:pt idx="621">
                  <c:v>1.7806500000000006E-2</c:v>
                </c:pt>
                <c:pt idx="622">
                  <c:v>1.7814500000000004E-2</c:v>
                </c:pt>
                <c:pt idx="623">
                  <c:v>1.7797000000000004E-2</c:v>
                </c:pt>
                <c:pt idx="624">
                  <c:v>1.7782000000000006E-2</c:v>
                </c:pt>
                <c:pt idx="625">
                  <c:v>1.7805000000000005E-2</c:v>
                </c:pt>
                <c:pt idx="626">
                  <c:v>1.7800000000000003E-2</c:v>
                </c:pt>
                <c:pt idx="627">
                  <c:v>1.7810000000000003E-2</c:v>
                </c:pt>
                <c:pt idx="628">
                  <c:v>1.7842500000000001E-2</c:v>
                </c:pt>
                <c:pt idx="629">
                  <c:v>1.7859000000000003E-2</c:v>
                </c:pt>
                <c:pt idx="630">
                  <c:v>1.7830500000000006E-2</c:v>
                </c:pt>
                <c:pt idx="631">
                  <c:v>1.7826000000000005E-2</c:v>
                </c:pt>
                <c:pt idx="632">
                  <c:v>1.7688000000000002E-2</c:v>
                </c:pt>
                <c:pt idx="633">
                  <c:v>1.7702000000000002E-2</c:v>
                </c:pt>
                <c:pt idx="634">
                  <c:v>1.7716500000000003E-2</c:v>
                </c:pt>
                <c:pt idx="635">
                  <c:v>1.7719000000000006E-2</c:v>
                </c:pt>
                <c:pt idx="636">
                  <c:v>1.7704500000000005E-2</c:v>
                </c:pt>
                <c:pt idx="637">
                  <c:v>1.7698500000000002E-2</c:v>
                </c:pt>
                <c:pt idx="638">
                  <c:v>1.7693500000000001E-2</c:v>
                </c:pt>
                <c:pt idx="639">
                  <c:v>1.7691000000000002E-2</c:v>
                </c:pt>
                <c:pt idx="640">
                  <c:v>1.7695000000000002E-2</c:v>
                </c:pt>
                <c:pt idx="641">
                  <c:v>1.7699500000000003E-2</c:v>
                </c:pt>
                <c:pt idx="642">
                  <c:v>1.7690500000000005E-2</c:v>
                </c:pt>
                <c:pt idx="643">
                  <c:v>1.7684000000000005E-2</c:v>
                </c:pt>
                <c:pt idx="644">
                  <c:v>1.7687000000000005E-2</c:v>
                </c:pt>
                <c:pt idx="645">
                  <c:v>1.7686000000000007E-2</c:v>
                </c:pt>
                <c:pt idx="646">
                  <c:v>1.7673000000000008E-2</c:v>
                </c:pt>
                <c:pt idx="647">
                  <c:v>1.7673000000000008E-2</c:v>
                </c:pt>
                <c:pt idx="648">
                  <c:v>1.7669000000000008E-2</c:v>
                </c:pt>
                <c:pt idx="649">
                  <c:v>1.766400000000001E-2</c:v>
                </c:pt>
                <c:pt idx="650">
                  <c:v>1.7646500000000009E-2</c:v>
                </c:pt>
                <c:pt idx="651">
                  <c:v>1.763350000000001E-2</c:v>
                </c:pt>
                <c:pt idx="652">
                  <c:v>1.7627000000000011E-2</c:v>
                </c:pt>
                <c:pt idx="653">
                  <c:v>1.7613000000000004E-2</c:v>
                </c:pt>
                <c:pt idx="654">
                  <c:v>1.7602500000000007E-2</c:v>
                </c:pt>
                <c:pt idx="655">
                  <c:v>1.7583500000000009E-2</c:v>
                </c:pt>
                <c:pt idx="656">
                  <c:v>1.7578000000000007E-2</c:v>
                </c:pt>
                <c:pt idx="657">
                  <c:v>1.7568000000000007E-2</c:v>
                </c:pt>
                <c:pt idx="658">
                  <c:v>1.7551500000000008E-2</c:v>
                </c:pt>
                <c:pt idx="659">
                  <c:v>1.754300000000001E-2</c:v>
                </c:pt>
                <c:pt idx="660">
                  <c:v>1.7529000000000006E-2</c:v>
                </c:pt>
                <c:pt idx="661">
                  <c:v>1.7513500000000005E-2</c:v>
                </c:pt>
                <c:pt idx="662">
                  <c:v>1.7493500000000009E-2</c:v>
                </c:pt>
                <c:pt idx="663">
                  <c:v>1.7474500000000007E-2</c:v>
                </c:pt>
                <c:pt idx="664">
                  <c:v>1.7447500000000008E-2</c:v>
                </c:pt>
                <c:pt idx="665">
                  <c:v>1.742150000000001E-2</c:v>
                </c:pt>
                <c:pt idx="666">
                  <c:v>1.7396000000000009E-2</c:v>
                </c:pt>
                <c:pt idx="667">
                  <c:v>1.7381500000000005E-2</c:v>
                </c:pt>
                <c:pt idx="668">
                  <c:v>1.7374500000000008E-2</c:v>
                </c:pt>
                <c:pt idx="669">
                  <c:v>1.7346000000000007E-2</c:v>
                </c:pt>
                <c:pt idx="670">
                  <c:v>1.7320500000000006E-2</c:v>
                </c:pt>
                <c:pt idx="671">
                  <c:v>1.7296500000000006E-2</c:v>
                </c:pt>
                <c:pt idx="672">
                  <c:v>1.7278500000000009E-2</c:v>
                </c:pt>
                <c:pt idx="673">
                  <c:v>1.7260000000000008E-2</c:v>
                </c:pt>
                <c:pt idx="674">
                  <c:v>1.7239500000000008E-2</c:v>
                </c:pt>
                <c:pt idx="675">
                  <c:v>1.7210000000000007E-2</c:v>
                </c:pt>
                <c:pt idx="676">
                  <c:v>1.7177500000000005E-2</c:v>
                </c:pt>
                <c:pt idx="677">
                  <c:v>1.7150500000000006E-2</c:v>
                </c:pt>
                <c:pt idx="678">
                  <c:v>1.7125000000000008E-2</c:v>
                </c:pt>
                <c:pt idx="679">
                  <c:v>1.7100500000000008E-2</c:v>
                </c:pt>
                <c:pt idx="680">
                  <c:v>1.7074000000000009E-2</c:v>
                </c:pt>
                <c:pt idx="681">
                  <c:v>1.7049500000000009E-2</c:v>
                </c:pt>
                <c:pt idx="682">
                  <c:v>1.7016000000000007E-2</c:v>
                </c:pt>
                <c:pt idx="683">
                  <c:v>1.698150000000001E-2</c:v>
                </c:pt>
                <c:pt idx="684">
                  <c:v>1.6953500000000007E-2</c:v>
                </c:pt>
                <c:pt idx="685">
                  <c:v>1.6929000000000007E-2</c:v>
                </c:pt>
                <c:pt idx="686">
                  <c:v>1.6906000000000008E-2</c:v>
                </c:pt>
                <c:pt idx="687">
                  <c:v>1.6878500000000008E-2</c:v>
                </c:pt>
                <c:pt idx="688">
                  <c:v>1.6858000000000012E-2</c:v>
                </c:pt>
                <c:pt idx="689">
                  <c:v>1.6827500000000009E-2</c:v>
                </c:pt>
                <c:pt idx="690">
                  <c:v>1.6802000000000004E-2</c:v>
                </c:pt>
                <c:pt idx="691">
                  <c:v>1.6777500000000008E-2</c:v>
                </c:pt>
                <c:pt idx="692">
                  <c:v>1.6751500000000006E-2</c:v>
                </c:pt>
                <c:pt idx="693">
                  <c:v>1.6723500000000006E-2</c:v>
                </c:pt>
                <c:pt idx="694">
                  <c:v>1.6690000000000003E-2</c:v>
                </c:pt>
                <c:pt idx="695">
                  <c:v>1.6660500000000002E-2</c:v>
                </c:pt>
                <c:pt idx="696">
                  <c:v>1.6635E-2</c:v>
                </c:pt>
                <c:pt idx="697">
                  <c:v>1.6615500000000002E-2</c:v>
                </c:pt>
                <c:pt idx="698">
                  <c:v>1.6587000000000001E-2</c:v>
                </c:pt>
                <c:pt idx="699">
                  <c:v>1.6557500000000006E-2</c:v>
                </c:pt>
                <c:pt idx="700">
                  <c:v>1.6525000000000001E-2</c:v>
                </c:pt>
                <c:pt idx="701">
                  <c:v>1.6491500000000003E-2</c:v>
                </c:pt>
                <c:pt idx="702">
                  <c:v>1.6458000000000007E-2</c:v>
                </c:pt>
                <c:pt idx="703">
                  <c:v>1.6416500000000004E-2</c:v>
                </c:pt>
                <c:pt idx="704">
                  <c:v>1.6379500000000005E-2</c:v>
                </c:pt>
                <c:pt idx="705">
                  <c:v>1.6345500000000002E-2</c:v>
                </c:pt>
                <c:pt idx="706">
                  <c:v>1.6303999999999999E-2</c:v>
                </c:pt>
                <c:pt idx="707">
                  <c:v>1.62565E-2</c:v>
                </c:pt>
                <c:pt idx="708">
                  <c:v>1.6217499999999999E-2</c:v>
                </c:pt>
                <c:pt idx="709">
                  <c:v>1.6177E-2</c:v>
                </c:pt>
                <c:pt idx="710">
                  <c:v>1.6142E-2</c:v>
                </c:pt>
                <c:pt idx="711">
                  <c:v>1.6101000000000004E-2</c:v>
                </c:pt>
                <c:pt idx="712">
                  <c:v>1.60585E-2</c:v>
                </c:pt>
                <c:pt idx="713">
                  <c:v>1.6011500000000001E-2</c:v>
                </c:pt>
                <c:pt idx="714">
                  <c:v>1.5959000000000001E-2</c:v>
                </c:pt>
                <c:pt idx="715">
                  <c:v>1.5914500000000002E-2</c:v>
                </c:pt>
                <c:pt idx="716">
                  <c:v>1.5873499999999999E-2</c:v>
                </c:pt>
                <c:pt idx="717">
                  <c:v>1.5842000000000002E-2</c:v>
                </c:pt>
                <c:pt idx="718">
                  <c:v>1.5802E-2</c:v>
                </c:pt>
                <c:pt idx="719">
                  <c:v>1.5758499999999995E-2</c:v>
                </c:pt>
                <c:pt idx="720">
                  <c:v>1.5706499999999998E-2</c:v>
                </c:pt>
                <c:pt idx="721">
                  <c:v>1.5677499999999997E-2</c:v>
                </c:pt>
                <c:pt idx="722">
                  <c:v>1.5641999999999993E-2</c:v>
                </c:pt>
                <c:pt idx="723">
                  <c:v>1.5594499999999996E-2</c:v>
                </c:pt>
                <c:pt idx="724">
                  <c:v>1.5442499999999994E-2</c:v>
                </c:pt>
                <c:pt idx="725">
                  <c:v>1.5404499999999998E-2</c:v>
                </c:pt>
                <c:pt idx="726">
                  <c:v>1.5356499999999995E-2</c:v>
                </c:pt>
                <c:pt idx="727">
                  <c:v>1.5302499999999991E-2</c:v>
                </c:pt>
                <c:pt idx="728">
                  <c:v>1.5260999999999995E-2</c:v>
                </c:pt>
                <c:pt idx="729">
                  <c:v>1.5210499999999991E-2</c:v>
                </c:pt>
                <c:pt idx="730">
                  <c:v>1.517599999999999E-2</c:v>
                </c:pt>
                <c:pt idx="731">
                  <c:v>1.5127999999999989E-2</c:v>
                </c:pt>
                <c:pt idx="732">
                  <c:v>1.5078999999999988E-2</c:v>
                </c:pt>
                <c:pt idx="733">
                  <c:v>1.502349999999999E-2</c:v>
                </c:pt>
                <c:pt idx="734">
                  <c:v>1.4980499999999987E-2</c:v>
                </c:pt>
                <c:pt idx="735">
                  <c:v>1.4932999999999984E-2</c:v>
                </c:pt>
                <c:pt idx="736">
                  <c:v>1.4874499999999987E-2</c:v>
                </c:pt>
                <c:pt idx="737">
                  <c:v>1.4827499999999987E-2</c:v>
                </c:pt>
                <c:pt idx="738">
                  <c:v>1.4784999999999986E-2</c:v>
                </c:pt>
                <c:pt idx="739">
                  <c:v>1.4740999999999988E-2</c:v>
                </c:pt>
                <c:pt idx="740">
                  <c:v>1.4694499999999985E-2</c:v>
                </c:pt>
                <c:pt idx="741">
                  <c:v>1.4653499999999984E-2</c:v>
                </c:pt>
                <c:pt idx="742">
                  <c:v>1.4611499999999989E-2</c:v>
                </c:pt>
                <c:pt idx="743">
                  <c:v>1.4562499999999989E-2</c:v>
                </c:pt>
                <c:pt idx="744">
                  <c:v>1.4514499999999991E-2</c:v>
                </c:pt>
                <c:pt idx="745">
                  <c:v>1.4458999999999986E-2</c:v>
                </c:pt>
                <c:pt idx="746">
                  <c:v>1.4417999999999988E-2</c:v>
                </c:pt>
                <c:pt idx="747">
                  <c:v>1.437349999999999E-2</c:v>
                </c:pt>
                <c:pt idx="748">
                  <c:v>1.4334999999999987E-2</c:v>
                </c:pt>
                <c:pt idx="749">
                  <c:v>1.4288499999999989E-2</c:v>
                </c:pt>
                <c:pt idx="750">
                  <c:v>1.4247999999999988E-2</c:v>
                </c:pt>
                <c:pt idx="751">
                  <c:v>1.4198999999999988E-2</c:v>
                </c:pt>
                <c:pt idx="752">
                  <c:v>1.4157499999999988E-2</c:v>
                </c:pt>
                <c:pt idx="753">
                  <c:v>1.4111999999999991E-2</c:v>
                </c:pt>
                <c:pt idx="754">
                  <c:v>1.4062499999999992E-2</c:v>
                </c:pt>
                <c:pt idx="755">
                  <c:v>1.4011499999999988E-2</c:v>
                </c:pt>
                <c:pt idx="756">
                  <c:v>1.3986999999999987E-2</c:v>
                </c:pt>
                <c:pt idx="757">
                  <c:v>1.3929999999999989E-2</c:v>
                </c:pt>
                <c:pt idx="758">
                  <c:v>1.3883499999999986E-2</c:v>
                </c:pt>
                <c:pt idx="759">
                  <c:v>1.3833499999999985E-2</c:v>
                </c:pt>
                <c:pt idx="760">
                  <c:v>1.377899999999998E-2</c:v>
                </c:pt>
                <c:pt idx="761">
                  <c:v>1.3733999999999986E-2</c:v>
                </c:pt>
                <c:pt idx="762">
                  <c:v>1.3669999999999984E-2</c:v>
                </c:pt>
                <c:pt idx="763">
                  <c:v>1.3610999999999986E-2</c:v>
                </c:pt>
                <c:pt idx="764">
                  <c:v>1.3541999999999988E-2</c:v>
                </c:pt>
                <c:pt idx="765">
                  <c:v>1.3505999999999987E-2</c:v>
                </c:pt>
                <c:pt idx="766">
                  <c:v>1.3439499999999984E-2</c:v>
                </c:pt>
                <c:pt idx="767">
                  <c:v>1.3385999999999985E-2</c:v>
                </c:pt>
                <c:pt idx="768">
                  <c:v>1.3331499999999989E-2</c:v>
                </c:pt>
                <c:pt idx="769">
                  <c:v>1.3294999999999987E-2</c:v>
                </c:pt>
                <c:pt idx="770">
                  <c:v>1.3247499999999985E-2</c:v>
                </c:pt>
                <c:pt idx="771">
                  <c:v>1.3194499999999987E-2</c:v>
                </c:pt>
                <c:pt idx="772">
                  <c:v>1.3136499999999988E-2</c:v>
                </c:pt>
                <c:pt idx="773">
                  <c:v>1.3079499999999987E-2</c:v>
                </c:pt>
                <c:pt idx="774">
                  <c:v>1.3010499999999989E-2</c:v>
                </c:pt>
                <c:pt idx="775">
                  <c:v>1.2950499999999986E-2</c:v>
                </c:pt>
                <c:pt idx="776">
                  <c:v>1.2905499999999992E-2</c:v>
                </c:pt>
                <c:pt idx="777">
                  <c:v>1.2845999999999991E-2</c:v>
                </c:pt>
                <c:pt idx="778">
                  <c:v>1.277699999999999E-2</c:v>
                </c:pt>
                <c:pt idx="779">
                  <c:v>1.2723499999999992E-2</c:v>
                </c:pt>
                <c:pt idx="780">
                  <c:v>1.2687499999999989E-2</c:v>
                </c:pt>
                <c:pt idx="781">
                  <c:v>1.2610999999999992E-2</c:v>
                </c:pt>
                <c:pt idx="782">
                  <c:v>1.2554499999999991E-2</c:v>
                </c:pt>
                <c:pt idx="783">
                  <c:v>1.2489499999999994E-2</c:v>
                </c:pt>
                <c:pt idx="784">
                  <c:v>1.2460999999999995E-2</c:v>
                </c:pt>
                <c:pt idx="785">
                  <c:v>1.2421499999999997E-2</c:v>
                </c:pt>
                <c:pt idx="786">
                  <c:v>1.2363499999999998E-2</c:v>
                </c:pt>
                <c:pt idx="787">
                  <c:v>1.2306000000000001E-2</c:v>
                </c:pt>
                <c:pt idx="788">
                  <c:v>1.2278500000000001E-2</c:v>
                </c:pt>
                <c:pt idx="789">
                  <c:v>1.2213500000000002E-2</c:v>
                </c:pt>
                <c:pt idx="790">
                  <c:v>1.2156500000000004E-2</c:v>
                </c:pt>
                <c:pt idx="791">
                  <c:v>1.2096500000000001E-2</c:v>
                </c:pt>
                <c:pt idx="792">
                  <c:v>1.204E-2</c:v>
                </c:pt>
                <c:pt idx="793">
                  <c:v>1.1995000000000004E-2</c:v>
                </c:pt>
                <c:pt idx="794">
                  <c:v>1.1957000000000002E-2</c:v>
                </c:pt>
                <c:pt idx="795">
                  <c:v>1.1910500000000001E-2</c:v>
                </c:pt>
                <c:pt idx="796">
                  <c:v>1.1860500000000005E-2</c:v>
                </c:pt>
                <c:pt idx="797">
                  <c:v>1.1815000000000004E-2</c:v>
                </c:pt>
                <c:pt idx="798">
                  <c:v>1.1765500000000005E-2</c:v>
                </c:pt>
                <c:pt idx="799">
                  <c:v>1.1706000000000005E-2</c:v>
                </c:pt>
                <c:pt idx="800">
                  <c:v>1.1652000000000004E-2</c:v>
                </c:pt>
                <c:pt idx="801">
                  <c:v>1.1585500000000004E-2</c:v>
                </c:pt>
                <c:pt idx="802">
                  <c:v>1.1547500000000004E-2</c:v>
                </c:pt>
                <c:pt idx="803">
                  <c:v>1.14865E-2</c:v>
                </c:pt>
                <c:pt idx="804">
                  <c:v>1.1447499999999999E-2</c:v>
                </c:pt>
                <c:pt idx="805">
                  <c:v>1.13905E-2</c:v>
                </c:pt>
                <c:pt idx="806">
                  <c:v>1.1343999999999998E-2</c:v>
                </c:pt>
                <c:pt idx="807">
                  <c:v>1.1300000000000003E-2</c:v>
                </c:pt>
                <c:pt idx="808">
                  <c:v>1.1240000000000003E-2</c:v>
                </c:pt>
                <c:pt idx="809">
                  <c:v>1.1196499999999998E-2</c:v>
                </c:pt>
                <c:pt idx="810">
                  <c:v>1.1139000000000001E-2</c:v>
                </c:pt>
                <c:pt idx="811">
                  <c:v>1.1078500000000002E-2</c:v>
                </c:pt>
                <c:pt idx="812">
                  <c:v>1.1027000000000004E-2</c:v>
                </c:pt>
                <c:pt idx="813">
                  <c:v>1.0973500000000002E-2</c:v>
                </c:pt>
                <c:pt idx="814">
                  <c:v>1.0917000000000003E-2</c:v>
                </c:pt>
                <c:pt idx="815">
                  <c:v>1.0849500000000005E-2</c:v>
                </c:pt>
                <c:pt idx="816">
                  <c:v>1.0805000000000004E-2</c:v>
                </c:pt>
                <c:pt idx="817">
                  <c:v>1.0739000000000004E-2</c:v>
                </c:pt>
                <c:pt idx="818">
                  <c:v>1.0678500000000004E-2</c:v>
                </c:pt>
                <c:pt idx="819">
                  <c:v>1.0605000000000002E-2</c:v>
                </c:pt>
                <c:pt idx="820">
                  <c:v>1.0554500000000001E-2</c:v>
                </c:pt>
                <c:pt idx="821">
                  <c:v>1.0506999999999999E-2</c:v>
                </c:pt>
                <c:pt idx="822">
                  <c:v>1.0453E-2</c:v>
                </c:pt>
                <c:pt idx="823">
                  <c:v>1.0404E-2</c:v>
                </c:pt>
                <c:pt idx="824">
                  <c:v>1.0342499999999998E-2</c:v>
                </c:pt>
                <c:pt idx="825">
                  <c:v>1.0292999999999997E-2</c:v>
                </c:pt>
                <c:pt idx="826">
                  <c:v>1.0220999999999997E-2</c:v>
                </c:pt>
                <c:pt idx="827">
                  <c:v>1.0160499999999996E-2</c:v>
                </c:pt>
                <c:pt idx="828">
                  <c:v>1.0096999999999997E-2</c:v>
                </c:pt>
                <c:pt idx="829">
                  <c:v>1.0039499999999996E-2</c:v>
                </c:pt>
                <c:pt idx="830">
                  <c:v>9.9744999999999955E-3</c:v>
                </c:pt>
                <c:pt idx="831">
                  <c:v>9.9244999999999976E-3</c:v>
                </c:pt>
                <c:pt idx="832">
                  <c:v>9.8589999999999962E-3</c:v>
                </c:pt>
                <c:pt idx="833">
                  <c:v>9.7844999999999963E-3</c:v>
                </c:pt>
                <c:pt idx="834">
                  <c:v>9.7129999999999942E-3</c:v>
                </c:pt>
                <c:pt idx="835">
                  <c:v>9.6314999999999942E-3</c:v>
                </c:pt>
                <c:pt idx="836">
                  <c:v>9.5624999999999946E-3</c:v>
                </c:pt>
                <c:pt idx="837">
                  <c:v>9.4859999999999962E-3</c:v>
                </c:pt>
                <c:pt idx="838">
                  <c:v>9.4264999999999956E-3</c:v>
                </c:pt>
                <c:pt idx="839">
                  <c:v>9.3559999999999963E-3</c:v>
                </c:pt>
                <c:pt idx="840">
                  <c:v>9.2774999999999941E-3</c:v>
                </c:pt>
                <c:pt idx="841">
                  <c:v>9.2009999999999956E-3</c:v>
                </c:pt>
                <c:pt idx="842">
                  <c:v>9.1409999999999929E-3</c:v>
                </c:pt>
                <c:pt idx="843">
                  <c:v>9.0794999999999921E-3</c:v>
                </c:pt>
                <c:pt idx="844">
                  <c:v>9.0079999999999934E-3</c:v>
                </c:pt>
                <c:pt idx="845">
                  <c:v>8.9379999999999928E-3</c:v>
                </c:pt>
                <c:pt idx="846">
                  <c:v>8.8799999999999921E-3</c:v>
                </c:pt>
                <c:pt idx="847">
                  <c:v>8.8234999999999928E-3</c:v>
                </c:pt>
                <c:pt idx="848">
                  <c:v>8.756999999999994E-3</c:v>
                </c:pt>
                <c:pt idx="849">
                  <c:v>8.7029999999999955E-3</c:v>
                </c:pt>
                <c:pt idx="850">
                  <c:v>8.649999999999998E-3</c:v>
                </c:pt>
                <c:pt idx="851">
                  <c:v>8.5744999999999953E-3</c:v>
                </c:pt>
                <c:pt idx="852">
                  <c:v>8.509499999999998E-3</c:v>
                </c:pt>
                <c:pt idx="853">
                  <c:v>8.4559999999999965E-3</c:v>
                </c:pt>
                <c:pt idx="854">
                  <c:v>8.396499999999996E-3</c:v>
                </c:pt>
                <c:pt idx="855">
                  <c:v>8.350999999999999E-3</c:v>
                </c:pt>
                <c:pt idx="856">
                  <c:v>8.2874999999999997E-3</c:v>
                </c:pt>
                <c:pt idx="857">
                  <c:v>8.3464999999999998E-3</c:v>
                </c:pt>
                <c:pt idx="858">
                  <c:v>8.2920000000000008E-3</c:v>
                </c:pt>
                <c:pt idx="859">
                  <c:v>8.2445000000000001E-3</c:v>
                </c:pt>
                <c:pt idx="860">
                  <c:v>8.1780000000000012E-3</c:v>
                </c:pt>
                <c:pt idx="861">
                  <c:v>8.1260000000000013E-3</c:v>
                </c:pt>
                <c:pt idx="862">
                  <c:v>8.068500000000001E-3</c:v>
                </c:pt>
                <c:pt idx="863">
                  <c:v>8.0145000000000008E-3</c:v>
                </c:pt>
                <c:pt idx="864">
                  <c:v>7.9640000000000023E-3</c:v>
                </c:pt>
                <c:pt idx="865">
                  <c:v>7.9135000000000021E-3</c:v>
                </c:pt>
                <c:pt idx="866">
                  <c:v>7.8640000000000029E-3</c:v>
                </c:pt>
                <c:pt idx="867">
                  <c:v>7.8125000000000017E-3</c:v>
                </c:pt>
                <c:pt idx="868">
                  <c:v>7.7450000000000019E-3</c:v>
                </c:pt>
                <c:pt idx="869">
                  <c:v>7.702500000000001E-3</c:v>
                </c:pt>
                <c:pt idx="870">
                  <c:v>7.6550000000000029E-3</c:v>
                </c:pt>
                <c:pt idx="871">
                  <c:v>7.602000000000002E-3</c:v>
                </c:pt>
                <c:pt idx="872">
                  <c:v>7.5520000000000023E-3</c:v>
                </c:pt>
                <c:pt idx="873">
                  <c:v>7.4970000000000028E-3</c:v>
                </c:pt>
                <c:pt idx="874">
                  <c:v>7.4355000000000029E-3</c:v>
                </c:pt>
                <c:pt idx="875">
                  <c:v>7.3875000000000034E-3</c:v>
                </c:pt>
                <c:pt idx="876">
                  <c:v>7.3435000000000037E-3</c:v>
                </c:pt>
                <c:pt idx="877">
                  <c:v>7.3020000000000038E-3</c:v>
                </c:pt>
                <c:pt idx="878">
                  <c:v>7.2475000000000057E-3</c:v>
                </c:pt>
                <c:pt idx="879">
                  <c:v>7.1985000000000044E-3</c:v>
                </c:pt>
                <c:pt idx="880">
                  <c:v>7.1430000000000035E-3</c:v>
                </c:pt>
                <c:pt idx="881">
                  <c:v>7.0920000000000046E-3</c:v>
                </c:pt>
                <c:pt idx="882">
                  <c:v>7.0460000000000045E-3</c:v>
                </c:pt>
                <c:pt idx="883">
                  <c:v>6.9965000000000053E-3</c:v>
                </c:pt>
                <c:pt idx="884">
                  <c:v>6.9490000000000029E-3</c:v>
                </c:pt>
                <c:pt idx="885">
                  <c:v>6.8900000000000029E-3</c:v>
                </c:pt>
                <c:pt idx="886">
                  <c:v>6.8430000000000045E-3</c:v>
                </c:pt>
                <c:pt idx="887">
                  <c:v>6.7965000000000039E-3</c:v>
                </c:pt>
                <c:pt idx="888">
                  <c:v>6.7390000000000054E-3</c:v>
                </c:pt>
                <c:pt idx="889">
                  <c:v>6.6850000000000052E-3</c:v>
                </c:pt>
                <c:pt idx="890">
                  <c:v>6.6335000000000057E-3</c:v>
                </c:pt>
                <c:pt idx="891">
                  <c:v>6.5755000000000067E-3</c:v>
                </c:pt>
                <c:pt idx="892">
                  <c:v>6.5160000000000053E-3</c:v>
                </c:pt>
                <c:pt idx="893">
                  <c:v>6.4600000000000083E-3</c:v>
                </c:pt>
                <c:pt idx="894">
                  <c:v>6.4065000000000059E-3</c:v>
                </c:pt>
                <c:pt idx="895">
                  <c:v>6.3470000000000071E-3</c:v>
                </c:pt>
                <c:pt idx="896">
                  <c:v>6.3005000000000057E-3</c:v>
                </c:pt>
                <c:pt idx="897">
                  <c:v>6.2285000000000066E-3</c:v>
                </c:pt>
                <c:pt idx="898">
                  <c:v>6.1745000000000064E-3</c:v>
                </c:pt>
                <c:pt idx="899">
                  <c:v>6.1245000000000049E-3</c:v>
                </c:pt>
                <c:pt idx="900">
                  <c:v>6.0545000000000069E-3</c:v>
                </c:pt>
                <c:pt idx="901">
                  <c:v>6.0000000000000053E-3</c:v>
                </c:pt>
                <c:pt idx="902">
                  <c:v>5.9350000000000045E-3</c:v>
                </c:pt>
                <c:pt idx="903">
                  <c:v>5.8880000000000069E-3</c:v>
                </c:pt>
                <c:pt idx="904">
                  <c:v>5.8420000000000069E-3</c:v>
                </c:pt>
                <c:pt idx="905">
                  <c:v>5.7940000000000057E-3</c:v>
                </c:pt>
                <c:pt idx="906">
                  <c:v>5.7515000000000049E-3</c:v>
                </c:pt>
                <c:pt idx="907">
                  <c:v>5.7115000000000048E-3</c:v>
                </c:pt>
                <c:pt idx="908">
                  <c:v>5.6610000000000046E-3</c:v>
                </c:pt>
                <c:pt idx="909">
                  <c:v>5.6180000000000032E-3</c:v>
                </c:pt>
                <c:pt idx="910">
                  <c:v>5.573000000000005E-3</c:v>
                </c:pt>
                <c:pt idx="911">
                  <c:v>5.5255000000000035E-3</c:v>
                </c:pt>
                <c:pt idx="912">
                  <c:v>5.4865000000000044E-3</c:v>
                </c:pt>
                <c:pt idx="913">
                  <c:v>5.4415000000000036E-3</c:v>
                </c:pt>
                <c:pt idx="914">
                  <c:v>5.4080000000000039E-3</c:v>
                </c:pt>
                <c:pt idx="915">
                  <c:v>5.3685000000000061E-3</c:v>
                </c:pt>
                <c:pt idx="916">
                  <c:v>5.3080000000000046E-3</c:v>
                </c:pt>
                <c:pt idx="917">
                  <c:v>5.2795000000000047E-3</c:v>
                </c:pt>
                <c:pt idx="918">
                  <c:v>5.231000000000003E-3</c:v>
                </c:pt>
                <c:pt idx="919">
                  <c:v>5.1925000000000018E-3</c:v>
                </c:pt>
                <c:pt idx="920">
                  <c:v>5.1470000000000014E-3</c:v>
                </c:pt>
                <c:pt idx="921">
                  <c:v>5.0940000000000004E-3</c:v>
                </c:pt>
                <c:pt idx="922">
                  <c:v>5.0435000000000011E-3</c:v>
                </c:pt>
                <c:pt idx="923">
                  <c:v>5.0075000000000015E-3</c:v>
                </c:pt>
                <c:pt idx="924">
                  <c:v>5.0695000000000002E-3</c:v>
                </c:pt>
                <c:pt idx="925">
                  <c:v>5.0329999999999993E-3</c:v>
                </c:pt>
                <c:pt idx="926">
                  <c:v>4.9945000000000015E-3</c:v>
                </c:pt>
                <c:pt idx="927">
                  <c:v>4.9655000000000012E-3</c:v>
                </c:pt>
                <c:pt idx="928">
                  <c:v>4.9215000000000005E-3</c:v>
                </c:pt>
                <c:pt idx="929">
                  <c:v>4.8920000000000005E-3</c:v>
                </c:pt>
                <c:pt idx="930">
                  <c:v>4.8305000000000006E-3</c:v>
                </c:pt>
                <c:pt idx="931">
                  <c:v>4.7935000000000009E-3</c:v>
                </c:pt>
                <c:pt idx="932">
                  <c:v>4.7470000000000004E-3</c:v>
                </c:pt>
                <c:pt idx="933">
                  <c:v>4.7170000000000007E-3</c:v>
                </c:pt>
                <c:pt idx="934">
                  <c:v>4.6695000000000009E-3</c:v>
                </c:pt>
                <c:pt idx="935">
                  <c:v>4.6350000000000011E-3</c:v>
                </c:pt>
                <c:pt idx="936">
                  <c:v>4.6025000000000007E-3</c:v>
                </c:pt>
                <c:pt idx="937">
                  <c:v>4.5595000000000011E-3</c:v>
                </c:pt>
                <c:pt idx="938">
                  <c:v>4.5195000000000009E-3</c:v>
                </c:pt>
                <c:pt idx="939">
                  <c:v>4.4710000000000001E-3</c:v>
                </c:pt>
                <c:pt idx="940">
                  <c:v>4.4305000000000013E-3</c:v>
                </c:pt>
                <c:pt idx="941">
                  <c:v>4.3845000000000012E-3</c:v>
                </c:pt>
                <c:pt idx="942">
                  <c:v>4.3395000000000013E-3</c:v>
                </c:pt>
                <c:pt idx="943">
                  <c:v>4.2985000000000002E-3</c:v>
                </c:pt>
                <c:pt idx="944">
                  <c:v>4.2620000000000002E-3</c:v>
                </c:pt>
                <c:pt idx="945">
                  <c:v>4.2365000000000007E-3</c:v>
                </c:pt>
                <c:pt idx="946">
                  <c:v>4.1885000000000004E-3</c:v>
                </c:pt>
                <c:pt idx="947">
                  <c:v>4.1415000000000002E-3</c:v>
                </c:pt>
                <c:pt idx="948">
                  <c:v>4.0974999999999996E-3</c:v>
                </c:pt>
                <c:pt idx="949">
                  <c:v>4.058E-3</c:v>
                </c:pt>
                <c:pt idx="950">
                  <c:v>4.0130000000000001E-3</c:v>
                </c:pt>
                <c:pt idx="951">
                  <c:v>3.9875000000000006E-3</c:v>
                </c:pt>
                <c:pt idx="952">
                  <c:v>3.9554999999999998E-3</c:v>
                </c:pt>
                <c:pt idx="953">
                  <c:v>3.9175E-3</c:v>
                </c:pt>
                <c:pt idx="954">
                  <c:v>3.8784999999999996E-3</c:v>
                </c:pt>
                <c:pt idx="955">
                  <c:v>3.8384999999999999E-3</c:v>
                </c:pt>
                <c:pt idx="956">
                  <c:v>3.7849999999999989E-3</c:v>
                </c:pt>
                <c:pt idx="957">
                  <c:v>3.7509999999999987E-3</c:v>
                </c:pt>
                <c:pt idx="958">
                  <c:v>3.7149999999999996E-3</c:v>
                </c:pt>
                <c:pt idx="959">
                  <c:v>3.6859999999999992E-3</c:v>
                </c:pt>
                <c:pt idx="960">
                  <c:v>3.6619999999999999E-3</c:v>
                </c:pt>
                <c:pt idx="961">
                  <c:v>3.6305E-3</c:v>
                </c:pt>
                <c:pt idx="962">
                  <c:v>3.6105E-3</c:v>
                </c:pt>
                <c:pt idx="963">
                  <c:v>3.5759999999999998E-3</c:v>
                </c:pt>
                <c:pt idx="964">
                  <c:v>3.5504999999999994E-3</c:v>
                </c:pt>
                <c:pt idx="965">
                  <c:v>3.5159999999999996E-3</c:v>
                </c:pt>
                <c:pt idx="966">
                  <c:v>3.4879999999999993E-3</c:v>
                </c:pt>
                <c:pt idx="967">
                  <c:v>3.4624999999999994E-3</c:v>
                </c:pt>
                <c:pt idx="968">
                  <c:v>3.4229999999999994E-3</c:v>
                </c:pt>
                <c:pt idx="969">
                  <c:v>3.3959999999999997E-3</c:v>
                </c:pt>
                <c:pt idx="970">
                  <c:v>3.3650000000000004E-3</c:v>
                </c:pt>
                <c:pt idx="971">
                  <c:v>3.3395000000000005E-3</c:v>
                </c:pt>
                <c:pt idx="972">
                  <c:v>3.3119999999999994E-3</c:v>
                </c:pt>
                <c:pt idx="973">
                  <c:v>3.2954999999999994E-3</c:v>
                </c:pt>
                <c:pt idx="974">
                  <c:v>3.2734999999999991E-3</c:v>
                </c:pt>
                <c:pt idx="975">
                  <c:v>3.2414999999999996E-3</c:v>
                </c:pt>
                <c:pt idx="976">
                  <c:v>3.2039999999999985E-3</c:v>
                </c:pt>
                <c:pt idx="977">
                  <c:v>3.2074999999999994E-3</c:v>
                </c:pt>
                <c:pt idx="978">
                  <c:v>3.1869999999999993E-3</c:v>
                </c:pt>
                <c:pt idx="979">
                  <c:v>3.165499999999999E-3</c:v>
                </c:pt>
                <c:pt idx="980">
                  <c:v>3.1479999999999985E-3</c:v>
                </c:pt>
                <c:pt idx="981">
                  <c:v>3.1189999999999989E-3</c:v>
                </c:pt>
                <c:pt idx="982">
                  <c:v>3.1084999999999997E-3</c:v>
                </c:pt>
                <c:pt idx="983">
                  <c:v>3.0845E-3</c:v>
                </c:pt>
                <c:pt idx="984">
                  <c:v>3.066999999999999E-3</c:v>
                </c:pt>
                <c:pt idx="985">
                  <c:v>3.0369999999999993E-3</c:v>
                </c:pt>
                <c:pt idx="986">
                  <c:v>3.0249999999999995E-3</c:v>
                </c:pt>
                <c:pt idx="987">
                  <c:v>3.0054999999999986E-3</c:v>
                </c:pt>
                <c:pt idx="988">
                  <c:v>2.949499999999999E-3</c:v>
                </c:pt>
                <c:pt idx="989">
                  <c:v>2.9309999999999996E-3</c:v>
                </c:pt>
                <c:pt idx="990">
                  <c:v>2.9090000000000001E-3</c:v>
                </c:pt>
                <c:pt idx="991">
                  <c:v>2.8899999999999998E-3</c:v>
                </c:pt>
                <c:pt idx="992">
                  <c:v>2.8679999999999999E-3</c:v>
                </c:pt>
                <c:pt idx="993">
                  <c:v>2.8314999999999985E-3</c:v>
                </c:pt>
                <c:pt idx="994">
                  <c:v>2.8014999999999989E-3</c:v>
                </c:pt>
                <c:pt idx="995">
                  <c:v>2.7744999999999975E-3</c:v>
                </c:pt>
                <c:pt idx="996">
                  <c:v>2.7514999999999983E-3</c:v>
                </c:pt>
                <c:pt idx="997">
                  <c:v>2.7324999999999984E-3</c:v>
                </c:pt>
                <c:pt idx="998">
                  <c:v>2.7159999999999984E-3</c:v>
                </c:pt>
                <c:pt idx="999">
                  <c:v>2.7004999999999985E-3</c:v>
                </c:pt>
                <c:pt idx="1000">
                  <c:v>2.6844999999999981E-3</c:v>
                </c:pt>
                <c:pt idx="1001">
                  <c:v>2.6724999999999982E-3</c:v>
                </c:pt>
                <c:pt idx="1002">
                  <c:v>2.6469999999999992E-3</c:v>
                </c:pt>
                <c:pt idx="1003">
                  <c:v>2.638999999999999E-3</c:v>
                </c:pt>
                <c:pt idx="1004">
                  <c:v>2.6124999999999998E-3</c:v>
                </c:pt>
                <c:pt idx="1005">
                  <c:v>2.6059999999999998E-3</c:v>
                </c:pt>
                <c:pt idx="1006">
                  <c:v>2.5895000000000007E-3</c:v>
                </c:pt>
                <c:pt idx="1007">
                  <c:v>2.5855000000000006E-3</c:v>
                </c:pt>
                <c:pt idx="1008">
                  <c:v>2.5800000000000003E-3</c:v>
                </c:pt>
                <c:pt idx="1009">
                  <c:v>2.5644999999999999E-3</c:v>
                </c:pt>
                <c:pt idx="1010">
                  <c:v>2.5560000000000005E-3</c:v>
                </c:pt>
                <c:pt idx="1011">
                  <c:v>2.5490000000000014E-3</c:v>
                </c:pt>
                <c:pt idx="1012">
                  <c:v>2.5380000000000012E-3</c:v>
                </c:pt>
                <c:pt idx="1013">
                  <c:v>2.5385000000000017E-3</c:v>
                </c:pt>
                <c:pt idx="1014">
                  <c:v>2.541000000000002E-3</c:v>
                </c:pt>
                <c:pt idx="1015">
                  <c:v>2.5450000000000017E-3</c:v>
                </c:pt>
                <c:pt idx="1016">
                  <c:v>2.5360000000000018E-3</c:v>
                </c:pt>
                <c:pt idx="1017">
                  <c:v>2.5445000000000016E-3</c:v>
                </c:pt>
                <c:pt idx="1018">
                  <c:v>2.5425000000000018E-3</c:v>
                </c:pt>
                <c:pt idx="1019">
                  <c:v>2.5460000000000014E-3</c:v>
                </c:pt>
                <c:pt idx="1020">
                  <c:v>2.5485000000000013E-3</c:v>
                </c:pt>
                <c:pt idx="1021">
                  <c:v>2.4840000000000014E-3</c:v>
                </c:pt>
                <c:pt idx="1022">
                  <c:v>2.5230000000000027E-3</c:v>
                </c:pt>
                <c:pt idx="1023">
                  <c:v>2.5270000000000028E-3</c:v>
                </c:pt>
                <c:pt idx="1024">
                  <c:v>2.5330000000000018E-3</c:v>
                </c:pt>
                <c:pt idx="1025">
                  <c:v>2.5185000000000025E-3</c:v>
                </c:pt>
                <c:pt idx="1026">
                  <c:v>2.5385000000000026E-3</c:v>
                </c:pt>
                <c:pt idx="1027">
                  <c:v>2.547000000000002E-3</c:v>
                </c:pt>
                <c:pt idx="1028">
                  <c:v>2.5445000000000016E-3</c:v>
                </c:pt>
                <c:pt idx="1029">
                  <c:v>2.5475000000000016E-3</c:v>
                </c:pt>
                <c:pt idx="1030">
                  <c:v>2.5515000000000008E-3</c:v>
                </c:pt>
                <c:pt idx="1031">
                  <c:v>2.5435000000000006E-3</c:v>
                </c:pt>
                <c:pt idx="1032">
                  <c:v>2.5575000000000016E-3</c:v>
                </c:pt>
                <c:pt idx="1033">
                  <c:v>2.5625000000000014E-3</c:v>
                </c:pt>
                <c:pt idx="1034">
                  <c:v>2.5805000000000012E-3</c:v>
                </c:pt>
                <c:pt idx="1035">
                  <c:v>2.6055000000000006E-3</c:v>
                </c:pt>
                <c:pt idx="1036">
                  <c:v>2.6150000000000006E-3</c:v>
                </c:pt>
                <c:pt idx="1037">
                  <c:v>2.6260000000000012E-3</c:v>
                </c:pt>
                <c:pt idx="1038">
                  <c:v>2.6265000000000012E-3</c:v>
                </c:pt>
                <c:pt idx="1039">
                  <c:v>2.644000000000001E-3</c:v>
                </c:pt>
                <c:pt idx="1040">
                  <c:v>2.6615000000000011E-3</c:v>
                </c:pt>
                <c:pt idx="1041">
                  <c:v>2.6710000000000011E-3</c:v>
                </c:pt>
                <c:pt idx="1042">
                  <c:v>2.6870000000000006E-3</c:v>
                </c:pt>
                <c:pt idx="1043">
                  <c:v>2.6930000000000009E-3</c:v>
                </c:pt>
                <c:pt idx="1044">
                  <c:v>2.7060000000000014E-3</c:v>
                </c:pt>
                <c:pt idx="1045">
                  <c:v>2.7270000000000011E-3</c:v>
                </c:pt>
                <c:pt idx="1046">
                  <c:v>2.7490000000000014E-3</c:v>
                </c:pt>
                <c:pt idx="1047">
                  <c:v>2.752000000000001E-3</c:v>
                </c:pt>
                <c:pt idx="1048">
                  <c:v>2.7645000000000013E-3</c:v>
                </c:pt>
                <c:pt idx="1049">
                  <c:v>2.7720000000000019E-3</c:v>
                </c:pt>
                <c:pt idx="1050">
                  <c:v>2.7905000000000017E-3</c:v>
                </c:pt>
                <c:pt idx="1051">
                  <c:v>2.8145000000000015E-3</c:v>
                </c:pt>
                <c:pt idx="1052">
                  <c:v>2.8310000000000015E-3</c:v>
                </c:pt>
                <c:pt idx="1053">
                  <c:v>2.8425000000000004E-3</c:v>
                </c:pt>
                <c:pt idx="1054">
                  <c:v>2.8545000000000011E-3</c:v>
                </c:pt>
                <c:pt idx="1055">
                  <c:v>2.8765000000000006E-3</c:v>
                </c:pt>
                <c:pt idx="1056">
                  <c:v>2.8955000000000005E-3</c:v>
                </c:pt>
                <c:pt idx="1057">
                  <c:v>2.7959999999999994E-3</c:v>
                </c:pt>
                <c:pt idx="1058">
                  <c:v>2.8214999999999994E-3</c:v>
                </c:pt>
                <c:pt idx="1059">
                  <c:v>2.8359999999999995E-3</c:v>
                </c:pt>
                <c:pt idx="1060">
                  <c:v>2.766499999999999E-3</c:v>
                </c:pt>
                <c:pt idx="1061">
                  <c:v>2.7969999999999991E-3</c:v>
                </c:pt>
                <c:pt idx="1062">
                  <c:v>2.831999999999999E-3</c:v>
                </c:pt>
                <c:pt idx="1063">
                  <c:v>2.8584999999999986E-3</c:v>
                </c:pt>
                <c:pt idx="1064">
                  <c:v>2.8999999999999985E-3</c:v>
                </c:pt>
                <c:pt idx="1065">
                  <c:v>2.9419999999999989E-3</c:v>
                </c:pt>
                <c:pt idx="1066">
                  <c:v>2.9809999999999988E-3</c:v>
                </c:pt>
                <c:pt idx="1067">
                  <c:v>3.0239999999999985E-3</c:v>
                </c:pt>
                <c:pt idx="1068">
                  <c:v>3.044499999999999E-3</c:v>
                </c:pt>
                <c:pt idx="1069">
                  <c:v>3.0774999999999986E-3</c:v>
                </c:pt>
                <c:pt idx="1070">
                  <c:v>3.1164999999999986E-3</c:v>
                </c:pt>
                <c:pt idx="1071">
                  <c:v>3.1549999999999985E-3</c:v>
                </c:pt>
                <c:pt idx="1072">
                  <c:v>3.1859999999999987E-3</c:v>
                </c:pt>
                <c:pt idx="1073">
                  <c:v>3.2189999999999983E-3</c:v>
                </c:pt>
                <c:pt idx="1074">
                  <c:v>3.2574999999999987E-3</c:v>
                </c:pt>
                <c:pt idx="1075">
                  <c:v>3.2909999999999988E-3</c:v>
                </c:pt>
                <c:pt idx="1076">
                  <c:v>3.331499999999999E-3</c:v>
                </c:pt>
                <c:pt idx="1077">
                  <c:v>3.3569999999999989E-3</c:v>
                </c:pt>
                <c:pt idx="1078">
                  <c:v>3.3989999999999988E-3</c:v>
                </c:pt>
                <c:pt idx="1079">
                  <c:v>3.4274999999999996E-3</c:v>
                </c:pt>
                <c:pt idx="1080">
                  <c:v>3.4614999999999989E-3</c:v>
                </c:pt>
                <c:pt idx="1081">
                  <c:v>3.4894999999999991E-3</c:v>
                </c:pt>
                <c:pt idx="1082">
                  <c:v>3.5360000000000001E-3</c:v>
                </c:pt>
                <c:pt idx="1083">
                  <c:v>3.5774999999999995E-3</c:v>
                </c:pt>
                <c:pt idx="1084">
                  <c:v>3.6129999999999995E-3</c:v>
                </c:pt>
                <c:pt idx="1085">
                  <c:v>3.6489999999999999E-3</c:v>
                </c:pt>
                <c:pt idx="1086">
                  <c:v>3.6724999999999995E-3</c:v>
                </c:pt>
                <c:pt idx="1087">
                  <c:v>3.6944999999999999E-3</c:v>
                </c:pt>
                <c:pt idx="1088">
                  <c:v>3.7184999999999996E-3</c:v>
                </c:pt>
                <c:pt idx="1089">
                  <c:v>3.7519999999999993E-3</c:v>
                </c:pt>
                <c:pt idx="1090">
                  <c:v>3.7824999999999994E-3</c:v>
                </c:pt>
                <c:pt idx="1091">
                  <c:v>3.8134999999999996E-3</c:v>
                </c:pt>
                <c:pt idx="1092">
                  <c:v>3.8565000000000001E-3</c:v>
                </c:pt>
                <c:pt idx="1093">
                  <c:v>3.8844999999999995E-3</c:v>
                </c:pt>
                <c:pt idx="1094">
                  <c:v>3.9189999999999989E-3</c:v>
                </c:pt>
                <c:pt idx="1095">
                  <c:v>3.9629999999999986E-3</c:v>
                </c:pt>
                <c:pt idx="1096">
                  <c:v>3.9974999999999985E-3</c:v>
                </c:pt>
                <c:pt idx="1097">
                  <c:v>4.0249999999999991E-3</c:v>
                </c:pt>
                <c:pt idx="1098">
                  <c:v>4.0590000000000001E-3</c:v>
                </c:pt>
                <c:pt idx="1099">
                  <c:v>4.0945E-3</c:v>
                </c:pt>
                <c:pt idx="1100">
                  <c:v>4.2440000000000004E-3</c:v>
                </c:pt>
                <c:pt idx="1101">
                  <c:v>4.2904999999999992E-3</c:v>
                </c:pt>
                <c:pt idx="1102">
                  <c:v>4.3234999999999992E-3</c:v>
                </c:pt>
                <c:pt idx="1103">
                  <c:v>4.3504999999999993E-3</c:v>
                </c:pt>
                <c:pt idx="1104">
                  <c:v>4.3784999999999996E-3</c:v>
                </c:pt>
                <c:pt idx="1105">
                  <c:v>4.3959999999999997E-3</c:v>
                </c:pt>
                <c:pt idx="1106">
                  <c:v>4.4300000000000008E-3</c:v>
                </c:pt>
                <c:pt idx="1107">
                  <c:v>4.4640000000000001E-3</c:v>
                </c:pt>
                <c:pt idx="1108">
                  <c:v>4.5045000000000007E-3</c:v>
                </c:pt>
                <c:pt idx="1109">
                  <c:v>4.5365000000000015E-3</c:v>
                </c:pt>
                <c:pt idx="1110">
                  <c:v>4.5745000000000004E-3</c:v>
                </c:pt>
                <c:pt idx="1111">
                  <c:v>4.6215000000000006E-3</c:v>
                </c:pt>
                <c:pt idx="1112">
                  <c:v>4.6665000000000005E-3</c:v>
                </c:pt>
                <c:pt idx="1113">
                  <c:v>4.7100000000000006E-3</c:v>
                </c:pt>
                <c:pt idx="1114">
                  <c:v>4.7545000000000009E-3</c:v>
                </c:pt>
                <c:pt idx="1115">
                  <c:v>4.8135000000000018E-3</c:v>
                </c:pt>
                <c:pt idx="1116">
                  <c:v>4.8745000000000012E-3</c:v>
                </c:pt>
                <c:pt idx="1117">
                  <c:v>4.9160000000000011E-3</c:v>
                </c:pt>
                <c:pt idx="1118">
                  <c:v>4.9730000000000017E-3</c:v>
                </c:pt>
                <c:pt idx="1119">
                  <c:v>5.021000000000002E-3</c:v>
                </c:pt>
                <c:pt idx="1120">
                  <c:v>5.0750000000000014E-3</c:v>
                </c:pt>
                <c:pt idx="1121">
                  <c:v>5.1370000000000027E-3</c:v>
                </c:pt>
                <c:pt idx="1122">
                  <c:v>5.1920000000000022E-3</c:v>
                </c:pt>
                <c:pt idx="1123">
                  <c:v>5.2635000000000017E-3</c:v>
                </c:pt>
                <c:pt idx="1124">
                  <c:v>5.3145000000000024E-3</c:v>
                </c:pt>
                <c:pt idx="1125">
                  <c:v>5.3635000000000011E-3</c:v>
                </c:pt>
                <c:pt idx="1126">
                  <c:v>5.4190000000000019E-3</c:v>
                </c:pt>
                <c:pt idx="1127">
                  <c:v>5.4595000000000017E-3</c:v>
                </c:pt>
                <c:pt idx="1128">
                  <c:v>5.5260000000000023E-3</c:v>
                </c:pt>
                <c:pt idx="1129">
                  <c:v>5.5800000000000016E-3</c:v>
                </c:pt>
                <c:pt idx="1130">
                  <c:v>5.6470000000000018E-3</c:v>
                </c:pt>
                <c:pt idx="1131">
                  <c:v>5.7010000000000029E-3</c:v>
                </c:pt>
                <c:pt idx="1132">
                  <c:v>5.7625000000000029E-3</c:v>
                </c:pt>
                <c:pt idx="1133">
                  <c:v>5.8110000000000028E-3</c:v>
                </c:pt>
                <c:pt idx="1134">
                  <c:v>5.8670000000000033E-3</c:v>
                </c:pt>
                <c:pt idx="1135">
                  <c:v>5.9185000000000045E-3</c:v>
                </c:pt>
                <c:pt idx="1136">
                  <c:v>5.9690000000000029E-3</c:v>
                </c:pt>
                <c:pt idx="1137">
                  <c:v>6.0165000000000036E-3</c:v>
                </c:pt>
                <c:pt idx="1138">
                  <c:v>6.1170000000000035E-3</c:v>
                </c:pt>
                <c:pt idx="1139">
                  <c:v>6.1825000000000031E-3</c:v>
                </c:pt>
                <c:pt idx="1140">
                  <c:v>6.2425000000000033E-3</c:v>
                </c:pt>
                <c:pt idx="1141">
                  <c:v>6.2985000000000037E-3</c:v>
                </c:pt>
                <c:pt idx="1142">
                  <c:v>6.3595000000000049E-3</c:v>
                </c:pt>
                <c:pt idx="1143">
                  <c:v>6.4070000000000038E-3</c:v>
                </c:pt>
                <c:pt idx="1144">
                  <c:v>6.4525000000000034E-3</c:v>
                </c:pt>
                <c:pt idx="1145">
                  <c:v>6.4850000000000038E-3</c:v>
                </c:pt>
                <c:pt idx="1146">
                  <c:v>6.5405000000000046E-3</c:v>
                </c:pt>
                <c:pt idx="1147">
                  <c:v>6.5765000000000042E-3</c:v>
                </c:pt>
                <c:pt idx="1148">
                  <c:v>6.6305000000000036E-3</c:v>
                </c:pt>
                <c:pt idx="1149">
                  <c:v>6.6780000000000042E-3</c:v>
                </c:pt>
                <c:pt idx="1150">
                  <c:v>6.7270000000000038E-3</c:v>
                </c:pt>
                <c:pt idx="1151">
                  <c:v>6.7675000000000027E-3</c:v>
                </c:pt>
                <c:pt idx="1152">
                  <c:v>6.8135000000000036E-3</c:v>
                </c:pt>
                <c:pt idx="1153">
                  <c:v>6.8505000000000042E-3</c:v>
                </c:pt>
                <c:pt idx="1154">
                  <c:v>6.9070000000000043E-3</c:v>
                </c:pt>
                <c:pt idx="1155">
                  <c:v>6.9565000000000043E-3</c:v>
                </c:pt>
                <c:pt idx="1156">
                  <c:v>7.0115000000000038E-3</c:v>
                </c:pt>
                <c:pt idx="1157">
                  <c:v>7.056500000000002E-3</c:v>
                </c:pt>
                <c:pt idx="1158">
                  <c:v>7.0980000000000036E-3</c:v>
                </c:pt>
                <c:pt idx="1159">
                  <c:v>7.1160000000000025E-3</c:v>
                </c:pt>
                <c:pt idx="1160">
                  <c:v>7.1635000000000041E-3</c:v>
                </c:pt>
                <c:pt idx="1161">
                  <c:v>7.2080000000000043E-3</c:v>
                </c:pt>
                <c:pt idx="1162">
                  <c:v>7.254500000000004E-3</c:v>
                </c:pt>
                <c:pt idx="1163">
                  <c:v>7.3040000000000041E-3</c:v>
                </c:pt>
                <c:pt idx="1164">
                  <c:v>7.3375000000000037E-3</c:v>
                </c:pt>
                <c:pt idx="1165">
                  <c:v>7.3860000000000037E-3</c:v>
                </c:pt>
                <c:pt idx="1166">
                  <c:v>7.4280000000000023E-3</c:v>
                </c:pt>
                <c:pt idx="1167">
                  <c:v>7.4740000000000041E-3</c:v>
                </c:pt>
                <c:pt idx="1168">
                  <c:v>7.5355000000000031E-3</c:v>
                </c:pt>
                <c:pt idx="1169">
                  <c:v>7.5670000000000051E-3</c:v>
                </c:pt>
                <c:pt idx="1170">
                  <c:v>7.6235000000000044E-3</c:v>
                </c:pt>
                <c:pt idx="1171">
                  <c:v>7.6755000000000052E-3</c:v>
                </c:pt>
                <c:pt idx="1172">
                  <c:v>7.7285000000000036E-3</c:v>
                </c:pt>
                <c:pt idx="1173">
                  <c:v>7.7705000000000057E-3</c:v>
                </c:pt>
                <c:pt idx="1174">
                  <c:v>7.8240000000000046E-3</c:v>
                </c:pt>
                <c:pt idx="1175">
                  <c:v>7.8950000000000062E-3</c:v>
                </c:pt>
                <c:pt idx="1176">
                  <c:v>7.9595000000000048E-3</c:v>
                </c:pt>
                <c:pt idx="1177">
                  <c:v>7.9835000000000062E-3</c:v>
                </c:pt>
                <c:pt idx="1178">
                  <c:v>8.0360000000000049E-3</c:v>
                </c:pt>
                <c:pt idx="1179">
                  <c:v>8.0885000000000054E-3</c:v>
                </c:pt>
                <c:pt idx="1180">
                  <c:v>8.1440000000000054E-3</c:v>
                </c:pt>
                <c:pt idx="1181">
                  <c:v>8.1885000000000065E-3</c:v>
                </c:pt>
                <c:pt idx="1182">
                  <c:v>8.2445000000000053E-3</c:v>
                </c:pt>
                <c:pt idx="1183">
                  <c:v>8.3095000000000044E-3</c:v>
                </c:pt>
                <c:pt idx="1184">
                  <c:v>8.380500000000006E-3</c:v>
                </c:pt>
                <c:pt idx="1185">
                  <c:v>8.4440000000000053E-3</c:v>
                </c:pt>
                <c:pt idx="1186">
                  <c:v>8.5195000000000062E-3</c:v>
                </c:pt>
                <c:pt idx="1187">
                  <c:v>8.5895000000000051E-3</c:v>
                </c:pt>
                <c:pt idx="1188">
                  <c:v>8.6635000000000063E-3</c:v>
                </c:pt>
                <c:pt idx="1189">
                  <c:v>8.7295000000000064E-3</c:v>
                </c:pt>
                <c:pt idx="1190">
                  <c:v>8.8030000000000053E-3</c:v>
                </c:pt>
                <c:pt idx="1191">
                  <c:v>8.8695000000000059E-3</c:v>
                </c:pt>
                <c:pt idx="1192">
                  <c:v>8.940000000000007E-3</c:v>
                </c:pt>
                <c:pt idx="1193">
                  <c:v>9.0180000000000069E-3</c:v>
                </c:pt>
                <c:pt idx="1194">
                  <c:v>9.0780000000000062E-3</c:v>
                </c:pt>
                <c:pt idx="1195">
                  <c:v>9.1460000000000083E-3</c:v>
                </c:pt>
                <c:pt idx="1196">
                  <c:v>9.2040000000000073E-3</c:v>
                </c:pt>
                <c:pt idx="1197">
                  <c:v>9.2795000000000065E-3</c:v>
                </c:pt>
                <c:pt idx="1198">
                  <c:v>9.3400000000000045E-3</c:v>
                </c:pt>
                <c:pt idx="1199">
                  <c:v>9.4125000000000077E-3</c:v>
                </c:pt>
                <c:pt idx="1200">
                  <c:v>9.476000000000007E-3</c:v>
                </c:pt>
                <c:pt idx="1201">
                  <c:v>9.5570000000000065E-3</c:v>
                </c:pt>
                <c:pt idx="1202">
                  <c:v>9.6265000000000048E-3</c:v>
                </c:pt>
                <c:pt idx="1203">
                  <c:v>9.697000000000006E-3</c:v>
                </c:pt>
                <c:pt idx="1204">
                  <c:v>9.7325000000000068E-3</c:v>
                </c:pt>
                <c:pt idx="1205">
                  <c:v>9.8560000000000071E-3</c:v>
                </c:pt>
                <c:pt idx="1206">
                  <c:v>9.9105000000000061E-3</c:v>
                </c:pt>
                <c:pt idx="1207">
                  <c:v>9.9545000000000067E-3</c:v>
                </c:pt>
                <c:pt idx="1208">
                  <c:v>1.0022000000000007E-2</c:v>
                </c:pt>
                <c:pt idx="1209">
                  <c:v>1.0095500000000004E-2</c:v>
                </c:pt>
                <c:pt idx="1210">
                  <c:v>1.0144000000000007E-2</c:v>
                </c:pt>
                <c:pt idx="1211">
                  <c:v>1.0205500000000004E-2</c:v>
                </c:pt>
                <c:pt idx="1212">
                  <c:v>1.0292000000000006E-2</c:v>
                </c:pt>
                <c:pt idx="1213">
                  <c:v>1.0338000000000005E-2</c:v>
                </c:pt>
                <c:pt idx="1214">
                  <c:v>1.0389500000000005E-2</c:v>
                </c:pt>
                <c:pt idx="1215">
                  <c:v>1.0450000000000004E-2</c:v>
                </c:pt>
                <c:pt idx="1216">
                  <c:v>1.0511000000000001E-2</c:v>
                </c:pt>
                <c:pt idx="1217">
                  <c:v>1.0568000000000001E-2</c:v>
                </c:pt>
                <c:pt idx="1218">
                  <c:v>1.0621500000000001E-2</c:v>
                </c:pt>
                <c:pt idx="1219">
                  <c:v>1.0697500000000002E-2</c:v>
                </c:pt>
                <c:pt idx="1220">
                  <c:v>1.0756000000000002E-2</c:v>
                </c:pt>
                <c:pt idx="1221">
                  <c:v>1.0873000000000001E-2</c:v>
                </c:pt>
                <c:pt idx="1222">
                  <c:v>1.0897499999999999E-2</c:v>
                </c:pt>
                <c:pt idx="1223">
                  <c:v>1.0958000000000002E-2</c:v>
                </c:pt>
                <c:pt idx="1224">
                  <c:v>1.1020000000000004E-2</c:v>
                </c:pt>
                <c:pt idx="1225">
                  <c:v>1.1092000000000001E-2</c:v>
                </c:pt>
                <c:pt idx="1226">
                  <c:v>1.1156000000000001E-2</c:v>
                </c:pt>
                <c:pt idx="1227">
                  <c:v>1.12195E-2</c:v>
                </c:pt>
                <c:pt idx="1228">
                  <c:v>1.1281499999999998E-2</c:v>
                </c:pt>
                <c:pt idx="1229">
                  <c:v>1.1341999999999996E-2</c:v>
                </c:pt>
                <c:pt idx="1230">
                  <c:v>1.1412999999999998E-2</c:v>
                </c:pt>
                <c:pt idx="1231">
                  <c:v>1.14705E-2</c:v>
                </c:pt>
                <c:pt idx="1232">
                  <c:v>1.1537499999999999E-2</c:v>
                </c:pt>
                <c:pt idx="1233">
                  <c:v>1.1618499999999999E-2</c:v>
                </c:pt>
                <c:pt idx="1234">
                  <c:v>1.1677999999999999E-2</c:v>
                </c:pt>
                <c:pt idx="1235">
                  <c:v>1.1738499999999999E-2</c:v>
                </c:pt>
                <c:pt idx="1236">
                  <c:v>1.1805999999999997E-2</c:v>
                </c:pt>
                <c:pt idx="1237">
                  <c:v>1.18745E-2</c:v>
                </c:pt>
                <c:pt idx="1238">
                  <c:v>1.1926499999999998E-2</c:v>
                </c:pt>
                <c:pt idx="1239">
                  <c:v>1.1987999999999999E-2</c:v>
                </c:pt>
                <c:pt idx="1240">
                  <c:v>1.2047499999999997E-2</c:v>
                </c:pt>
                <c:pt idx="1241">
                  <c:v>1.2133999999999999E-2</c:v>
                </c:pt>
                <c:pt idx="1242">
                  <c:v>1.2189999999999999E-2</c:v>
                </c:pt>
                <c:pt idx="1243">
                  <c:v>1.2257499999999999E-2</c:v>
                </c:pt>
                <c:pt idx="1244">
                  <c:v>1.2322999999999997E-2</c:v>
                </c:pt>
                <c:pt idx="1245">
                  <c:v>1.2377999999999995E-2</c:v>
                </c:pt>
                <c:pt idx="1246">
                  <c:v>1.2429999999999997E-2</c:v>
                </c:pt>
                <c:pt idx="1247">
                  <c:v>1.2498999999999996E-2</c:v>
                </c:pt>
                <c:pt idx="1248">
                  <c:v>1.2562999999999996E-2</c:v>
                </c:pt>
                <c:pt idx="1249">
                  <c:v>1.2621999999999996E-2</c:v>
                </c:pt>
                <c:pt idx="1250">
                  <c:v>1.2678499999999995E-2</c:v>
                </c:pt>
                <c:pt idx="1251">
                  <c:v>1.2747999999999995E-2</c:v>
                </c:pt>
                <c:pt idx="1252">
                  <c:v>1.2807999999999995E-2</c:v>
                </c:pt>
                <c:pt idx="1253">
                  <c:v>1.2871999999999996E-2</c:v>
                </c:pt>
                <c:pt idx="1254">
                  <c:v>1.2942499999999997E-2</c:v>
                </c:pt>
                <c:pt idx="1255">
                  <c:v>1.2995499999999998E-2</c:v>
                </c:pt>
                <c:pt idx="1256">
                  <c:v>1.3057999999999997E-2</c:v>
                </c:pt>
                <c:pt idx="1257">
                  <c:v>1.3112999999999996E-2</c:v>
                </c:pt>
                <c:pt idx="1258">
                  <c:v>1.3166999999999995E-2</c:v>
                </c:pt>
                <c:pt idx="1259">
                  <c:v>1.3215999999999997E-2</c:v>
                </c:pt>
                <c:pt idx="1260">
                  <c:v>1.3379999999999996E-2</c:v>
                </c:pt>
                <c:pt idx="1261">
                  <c:v>1.3435999999999997E-2</c:v>
                </c:pt>
                <c:pt idx="1262">
                  <c:v>1.3475999999999998E-2</c:v>
                </c:pt>
                <c:pt idx="1263">
                  <c:v>1.3535999999999999E-2</c:v>
                </c:pt>
                <c:pt idx="1264">
                  <c:v>1.3582499999999999E-2</c:v>
                </c:pt>
                <c:pt idx="1265">
                  <c:v>1.3635E-2</c:v>
                </c:pt>
                <c:pt idx="1266">
                  <c:v>1.3687E-2</c:v>
                </c:pt>
                <c:pt idx="1267">
                  <c:v>1.3736000000000002E-2</c:v>
                </c:pt>
                <c:pt idx="1268">
                  <c:v>1.3800000000000002E-2</c:v>
                </c:pt>
                <c:pt idx="1269">
                  <c:v>1.3855500000000003E-2</c:v>
                </c:pt>
                <c:pt idx="1270">
                  <c:v>1.3907000000000003E-2</c:v>
                </c:pt>
                <c:pt idx="1271">
                  <c:v>1.39595E-2</c:v>
                </c:pt>
                <c:pt idx="1272">
                  <c:v>1.4015E-2</c:v>
                </c:pt>
                <c:pt idx="1273">
                  <c:v>1.41105E-2</c:v>
                </c:pt>
                <c:pt idx="1274">
                  <c:v>1.4200999999999998E-2</c:v>
                </c:pt>
                <c:pt idx="1275">
                  <c:v>1.4269E-2</c:v>
                </c:pt>
                <c:pt idx="1276">
                  <c:v>1.4317499999999999E-2</c:v>
                </c:pt>
                <c:pt idx="1277">
                  <c:v>1.4373499999999999E-2</c:v>
                </c:pt>
                <c:pt idx="1278">
                  <c:v>1.4427499999999998E-2</c:v>
                </c:pt>
                <c:pt idx="1279">
                  <c:v>1.4484499999999997E-2</c:v>
                </c:pt>
                <c:pt idx="1280">
                  <c:v>1.4545000000000001E-2</c:v>
                </c:pt>
                <c:pt idx="1281">
                  <c:v>1.4610500000000002E-2</c:v>
                </c:pt>
                <c:pt idx="1282">
                  <c:v>1.4653500000000002E-2</c:v>
                </c:pt>
                <c:pt idx="1283">
                  <c:v>1.4712500000000002E-2</c:v>
                </c:pt>
                <c:pt idx="1284">
                  <c:v>1.4817E-2</c:v>
                </c:pt>
                <c:pt idx="1285">
                  <c:v>1.4879E-2</c:v>
                </c:pt>
                <c:pt idx="1286">
                  <c:v>1.4929000000000001E-2</c:v>
                </c:pt>
                <c:pt idx="1287">
                  <c:v>1.4996000000000001E-2</c:v>
                </c:pt>
                <c:pt idx="1288">
                  <c:v>1.5070500000000001E-2</c:v>
                </c:pt>
                <c:pt idx="1289">
                  <c:v>1.5136E-2</c:v>
                </c:pt>
                <c:pt idx="1290">
                  <c:v>1.5202E-2</c:v>
                </c:pt>
                <c:pt idx="1291">
                  <c:v>1.52725E-2</c:v>
                </c:pt>
                <c:pt idx="1292">
                  <c:v>1.53315E-2</c:v>
                </c:pt>
                <c:pt idx="1293">
                  <c:v>1.5402500000000001E-2</c:v>
                </c:pt>
                <c:pt idx="1294">
                  <c:v>1.5472000000000001E-2</c:v>
                </c:pt>
                <c:pt idx="1295">
                  <c:v>1.5538500000000002E-2</c:v>
                </c:pt>
                <c:pt idx="1296">
                  <c:v>1.5613999999999999E-2</c:v>
                </c:pt>
                <c:pt idx="1297">
                  <c:v>1.5695999999999998E-2</c:v>
                </c:pt>
                <c:pt idx="1298">
                  <c:v>1.5765500000000002E-2</c:v>
                </c:pt>
                <c:pt idx="1299">
                  <c:v>1.5829999999999997E-2</c:v>
                </c:pt>
                <c:pt idx="1300">
                  <c:v>1.5807000000000002E-2</c:v>
                </c:pt>
                <c:pt idx="1301">
                  <c:v>1.5866499999999999E-2</c:v>
                </c:pt>
                <c:pt idx="1302">
                  <c:v>1.5951499999999997E-2</c:v>
                </c:pt>
                <c:pt idx="1303">
                  <c:v>1.6036500000000002E-2</c:v>
                </c:pt>
                <c:pt idx="1304">
                  <c:v>1.6112999999999999E-2</c:v>
                </c:pt>
                <c:pt idx="1305">
                  <c:v>1.6197000000000003E-2</c:v>
                </c:pt>
                <c:pt idx="1306">
                  <c:v>1.6264000000000004E-2</c:v>
                </c:pt>
                <c:pt idx="1307">
                  <c:v>1.6337000000000004E-2</c:v>
                </c:pt>
                <c:pt idx="1308">
                  <c:v>1.6410000000000004E-2</c:v>
                </c:pt>
                <c:pt idx="1309">
                  <c:v>1.6473000000000005E-2</c:v>
                </c:pt>
                <c:pt idx="1310">
                  <c:v>1.6540500000000003E-2</c:v>
                </c:pt>
                <c:pt idx="1311">
                  <c:v>1.6599500000000003E-2</c:v>
                </c:pt>
                <c:pt idx="1312">
                  <c:v>1.6663000000000001E-2</c:v>
                </c:pt>
                <c:pt idx="1313">
                  <c:v>1.6733999999999999E-2</c:v>
                </c:pt>
                <c:pt idx="1314">
                  <c:v>1.6793500000000006E-2</c:v>
                </c:pt>
                <c:pt idx="1315">
                  <c:v>1.6837000000000001E-2</c:v>
                </c:pt>
                <c:pt idx="1316">
                  <c:v>1.68915E-2</c:v>
                </c:pt>
                <c:pt idx="1317">
                  <c:v>1.6929E-2</c:v>
                </c:pt>
                <c:pt idx="1318">
                  <c:v>1.6976999999999999E-2</c:v>
                </c:pt>
                <c:pt idx="1319">
                  <c:v>1.7032000000000002E-2</c:v>
                </c:pt>
                <c:pt idx="1320">
                  <c:v>1.7087999999999999E-2</c:v>
                </c:pt>
                <c:pt idx="1321">
                  <c:v>1.7129999999999999E-2</c:v>
                </c:pt>
                <c:pt idx="1322">
                  <c:v>1.7181500000000002E-2</c:v>
                </c:pt>
                <c:pt idx="1323">
                  <c:v>1.7209499999999999E-2</c:v>
                </c:pt>
                <c:pt idx="1324">
                  <c:v>1.7271499999999999E-2</c:v>
                </c:pt>
                <c:pt idx="1325">
                  <c:v>1.7448999999999999E-2</c:v>
                </c:pt>
                <c:pt idx="1326">
                  <c:v>1.7467499999999997E-2</c:v>
                </c:pt>
                <c:pt idx="1327">
                  <c:v>1.7531499999999998E-2</c:v>
                </c:pt>
                <c:pt idx="1328">
                  <c:v>1.7580999999999999E-2</c:v>
                </c:pt>
                <c:pt idx="1329">
                  <c:v>1.7629499999999996E-2</c:v>
                </c:pt>
                <c:pt idx="1330">
                  <c:v>1.7678499999999996E-2</c:v>
                </c:pt>
                <c:pt idx="1331">
                  <c:v>1.7737499999999996E-2</c:v>
                </c:pt>
                <c:pt idx="1332">
                  <c:v>1.7796999999999993E-2</c:v>
                </c:pt>
                <c:pt idx="1333">
                  <c:v>1.7862499999999993E-2</c:v>
                </c:pt>
                <c:pt idx="1334">
                  <c:v>1.7923499999999995E-2</c:v>
                </c:pt>
                <c:pt idx="1335">
                  <c:v>1.7992999999999992E-2</c:v>
                </c:pt>
                <c:pt idx="1336">
                  <c:v>1.8059999999999993E-2</c:v>
                </c:pt>
                <c:pt idx="1337">
                  <c:v>1.8133499999999997E-2</c:v>
                </c:pt>
                <c:pt idx="1338">
                  <c:v>1.8156999999999993E-2</c:v>
                </c:pt>
                <c:pt idx="1339">
                  <c:v>1.8217499999999991E-2</c:v>
                </c:pt>
                <c:pt idx="1340">
                  <c:v>1.8276499999999991E-2</c:v>
                </c:pt>
                <c:pt idx="1341">
                  <c:v>1.8338999999999991E-2</c:v>
                </c:pt>
                <c:pt idx="1342">
                  <c:v>1.8405999999999992E-2</c:v>
                </c:pt>
                <c:pt idx="1343">
                  <c:v>1.847049999999999E-2</c:v>
                </c:pt>
                <c:pt idx="1344">
                  <c:v>1.8541499999999992E-2</c:v>
                </c:pt>
                <c:pt idx="1345">
                  <c:v>1.8617499999999992E-2</c:v>
                </c:pt>
                <c:pt idx="1346">
                  <c:v>1.8683999999999992E-2</c:v>
                </c:pt>
                <c:pt idx="1347">
                  <c:v>1.8763499999999992E-2</c:v>
                </c:pt>
                <c:pt idx="1348">
                  <c:v>1.8815999999999996E-2</c:v>
                </c:pt>
                <c:pt idx="1349">
                  <c:v>1.8878499999999996E-2</c:v>
                </c:pt>
                <c:pt idx="1350">
                  <c:v>1.8941999999999994E-2</c:v>
                </c:pt>
                <c:pt idx="1351">
                  <c:v>1.9009999999999996E-2</c:v>
                </c:pt>
                <c:pt idx="1352">
                  <c:v>1.9059999999999994E-2</c:v>
                </c:pt>
                <c:pt idx="1353">
                  <c:v>1.9145499999999996E-2</c:v>
                </c:pt>
                <c:pt idx="1354">
                  <c:v>1.9202999999999998E-2</c:v>
                </c:pt>
                <c:pt idx="1355">
                  <c:v>1.9266999999999992E-2</c:v>
                </c:pt>
                <c:pt idx="1356">
                  <c:v>1.93365E-2</c:v>
                </c:pt>
                <c:pt idx="1357">
                  <c:v>1.9386500000000001E-2</c:v>
                </c:pt>
                <c:pt idx="1358">
                  <c:v>1.9453499999999999E-2</c:v>
                </c:pt>
                <c:pt idx="1359">
                  <c:v>1.9542499999999997E-2</c:v>
                </c:pt>
                <c:pt idx="1360">
                  <c:v>1.9594999999999994E-2</c:v>
                </c:pt>
                <c:pt idx="1361">
                  <c:v>1.9653999999999994E-2</c:v>
                </c:pt>
                <c:pt idx="1362">
                  <c:v>1.9704499999999993E-2</c:v>
                </c:pt>
                <c:pt idx="1363">
                  <c:v>1.9767999999999997E-2</c:v>
                </c:pt>
                <c:pt idx="1364">
                  <c:v>1.9838999999999999E-2</c:v>
                </c:pt>
                <c:pt idx="1365">
                  <c:v>1.9904999999999996E-2</c:v>
                </c:pt>
                <c:pt idx="1366">
                  <c:v>1.9971999999999997E-2</c:v>
                </c:pt>
                <c:pt idx="1367">
                  <c:v>2.0033999999999996E-2</c:v>
                </c:pt>
                <c:pt idx="1368">
                  <c:v>2.0097499999999994E-2</c:v>
                </c:pt>
                <c:pt idx="1369">
                  <c:v>2.0174499999999995E-2</c:v>
                </c:pt>
                <c:pt idx="1370">
                  <c:v>2.0237999999999996E-2</c:v>
                </c:pt>
                <c:pt idx="1371">
                  <c:v>2.0309000000000001E-2</c:v>
                </c:pt>
                <c:pt idx="1372">
                  <c:v>2.0376999999999996E-2</c:v>
                </c:pt>
                <c:pt idx="1373">
                  <c:v>2.0442499999999995E-2</c:v>
                </c:pt>
                <c:pt idx="1374">
                  <c:v>2.0507999999999992E-2</c:v>
                </c:pt>
                <c:pt idx="1375">
                  <c:v>2.0554499999999996E-2</c:v>
                </c:pt>
                <c:pt idx="1376">
                  <c:v>2.0609999999999996E-2</c:v>
                </c:pt>
                <c:pt idx="1377">
                  <c:v>2.0681499999999992E-2</c:v>
                </c:pt>
                <c:pt idx="1378">
                  <c:v>2.0746499999999991E-2</c:v>
                </c:pt>
                <c:pt idx="1379">
                  <c:v>2.0800499999999996E-2</c:v>
                </c:pt>
                <c:pt idx="1380">
                  <c:v>2.0868499999999998E-2</c:v>
                </c:pt>
                <c:pt idx="1381">
                  <c:v>2.0933999999999994E-2</c:v>
                </c:pt>
                <c:pt idx="1382">
                  <c:v>2.0989000000000001E-2</c:v>
                </c:pt>
                <c:pt idx="1383">
                  <c:v>2.1045500000000002E-2</c:v>
                </c:pt>
                <c:pt idx="1384">
                  <c:v>2.1093499999999998E-2</c:v>
                </c:pt>
                <c:pt idx="1385">
                  <c:v>2.1141000000000007E-2</c:v>
                </c:pt>
                <c:pt idx="1386">
                  <c:v>2.1172500000000004E-2</c:v>
                </c:pt>
                <c:pt idx="1387">
                  <c:v>2.1210000000000003E-2</c:v>
                </c:pt>
                <c:pt idx="1388">
                  <c:v>2.1256000000000004E-2</c:v>
                </c:pt>
                <c:pt idx="1389">
                  <c:v>2.1300500000000007E-2</c:v>
                </c:pt>
                <c:pt idx="1390">
                  <c:v>2.1347000000000008E-2</c:v>
                </c:pt>
                <c:pt idx="1391">
                  <c:v>2.1400000000000009E-2</c:v>
                </c:pt>
                <c:pt idx="1392">
                  <c:v>2.1435000000000013E-2</c:v>
                </c:pt>
                <c:pt idx="1393">
                  <c:v>2.1469000000000012E-2</c:v>
                </c:pt>
                <c:pt idx="1394">
                  <c:v>2.1511500000000013E-2</c:v>
                </c:pt>
                <c:pt idx="1395">
                  <c:v>2.1548000000000008E-2</c:v>
                </c:pt>
                <c:pt idx="1396">
                  <c:v>2.1601000000000009E-2</c:v>
                </c:pt>
                <c:pt idx="1397">
                  <c:v>2.162650000000001E-2</c:v>
                </c:pt>
                <c:pt idx="1398">
                  <c:v>2.1672500000000011E-2</c:v>
                </c:pt>
                <c:pt idx="1399">
                  <c:v>2.1701500000000009E-2</c:v>
                </c:pt>
                <c:pt idx="1400">
                  <c:v>2.1744500000000007E-2</c:v>
                </c:pt>
                <c:pt idx="1401">
                  <c:v>2.1773500000000001E-2</c:v>
                </c:pt>
                <c:pt idx="1402">
                  <c:v>2.1818500000000008E-2</c:v>
                </c:pt>
                <c:pt idx="1403">
                  <c:v>2.1854500000000009E-2</c:v>
                </c:pt>
                <c:pt idx="1404">
                  <c:v>2.1926500000000005E-2</c:v>
                </c:pt>
                <c:pt idx="1405">
                  <c:v>2.1910500000000003E-2</c:v>
                </c:pt>
                <c:pt idx="1406">
                  <c:v>2.1957499999999998E-2</c:v>
                </c:pt>
                <c:pt idx="1407">
                  <c:v>2.2012999999999998E-2</c:v>
                </c:pt>
                <c:pt idx="1408">
                  <c:v>2.2050999999999998E-2</c:v>
                </c:pt>
                <c:pt idx="1409">
                  <c:v>2.2090499999999996E-2</c:v>
                </c:pt>
                <c:pt idx="1410">
                  <c:v>2.2110999999999995E-2</c:v>
                </c:pt>
                <c:pt idx="1411">
                  <c:v>2.2157E-2</c:v>
                </c:pt>
                <c:pt idx="1412">
                  <c:v>2.2168999999999998E-2</c:v>
                </c:pt>
                <c:pt idx="1413">
                  <c:v>2.2209999999999997E-2</c:v>
                </c:pt>
                <c:pt idx="1414">
                  <c:v>2.2253499999999996E-2</c:v>
                </c:pt>
                <c:pt idx="1415">
                  <c:v>2.2292499999999996E-2</c:v>
                </c:pt>
                <c:pt idx="1416">
                  <c:v>2.2326499999999996E-2</c:v>
                </c:pt>
                <c:pt idx="1417">
                  <c:v>2.2368499999999999E-2</c:v>
                </c:pt>
                <c:pt idx="1418">
                  <c:v>2.2415500000000001E-2</c:v>
                </c:pt>
                <c:pt idx="1419">
                  <c:v>2.2444499999999996E-2</c:v>
                </c:pt>
                <c:pt idx="1420">
                  <c:v>2.2480499999999997E-2</c:v>
                </c:pt>
                <c:pt idx="1421">
                  <c:v>2.2526500000000001E-2</c:v>
                </c:pt>
                <c:pt idx="1422">
                  <c:v>2.25565E-2</c:v>
                </c:pt>
                <c:pt idx="1423">
                  <c:v>2.2582000000000001E-2</c:v>
                </c:pt>
                <c:pt idx="1424">
                  <c:v>2.2622499999999993E-2</c:v>
                </c:pt>
                <c:pt idx="1425">
                  <c:v>2.2659999999999996E-2</c:v>
                </c:pt>
                <c:pt idx="1426">
                  <c:v>2.2691499999999996E-2</c:v>
                </c:pt>
                <c:pt idx="1427">
                  <c:v>2.2720500000000001E-2</c:v>
                </c:pt>
                <c:pt idx="1428">
                  <c:v>2.2758499999999997E-2</c:v>
                </c:pt>
                <c:pt idx="1429">
                  <c:v>2.27955E-2</c:v>
                </c:pt>
                <c:pt idx="1430">
                  <c:v>2.2832999999999996E-2</c:v>
                </c:pt>
                <c:pt idx="1431">
                  <c:v>2.2864499999999999E-2</c:v>
                </c:pt>
                <c:pt idx="1432">
                  <c:v>2.2899500000000003E-2</c:v>
                </c:pt>
                <c:pt idx="1433">
                  <c:v>2.2931500000000004E-2</c:v>
                </c:pt>
                <c:pt idx="1434">
                  <c:v>2.2965000000000003E-2</c:v>
                </c:pt>
                <c:pt idx="1435">
                  <c:v>2.3008500000000001E-2</c:v>
                </c:pt>
                <c:pt idx="1436">
                  <c:v>2.3050500000000005E-2</c:v>
                </c:pt>
                <c:pt idx="1437">
                  <c:v>2.3078500000000002E-2</c:v>
                </c:pt>
                <c:pt idx="1438">
                  <c:v>2.3124500000000006E-2</c:v>
                </c:pt>
                <c:pt idx="1439">
                  <c:v>2.3164500000000001E-2</c:v>
                </c:pt>
                <c:pt idx="1440">
                  <c:v>2.3206000000000001E-2</c:v>
                </c:pt>
                <c:pt idx="1441">
                  <c:v>2.3231000000000005E-2</c:v>
                </c:pt>
                <c:pt idx="1442">
                  <c:v>2.3263500000000003E-2</c:v>
                </c:pt>
                <c:pt idx="1443">
                  <c:v>2.3297499999999999E-2</c:v>
                </c:pt>
                <c:pt idx="1444">
                  <c:v>2.3334999999999998E-2</c:v>
                </c:pt>
                <c:pt idx="1445">
                  <c:v>2.33685E-2</c:v>
                </c:pt>
                <c:pt idx="1446">
                  <c:v>2.3409500000000003E-2</c:v>
                </c:pt>
                <c:pt idx="1447">
                  <c:v>2.3448500000000004E-2</c:v>
                </c:pt>
                <c:pt idx="1448">
                  <c:v>2.3483E-2</c:v>
                </c:pt>
                <c:pt idx="1449">
                  <c:v>2.3520999999999997E-2</c:v>
                </c:pt>
                <c:pt idx="1450">
                  <c:v>2.3552E-2</c:v>
                </c:pt>
                <c:pt idx="1451">
                  <c:v>2.35865E-2</c:v>
                </c:pt>
                <c:pt idx="1452">
                  <c:v>2.3629500000000001E-2</c:v>
                </c:pt>
                <c:pt idx="1453">
                  <c:v>2.3656E-2</c:v>
                </c:pt>
                <c:pt idx="1454">
                  <c:v>2.36905E-2</c:v>
                </c:pt>
                <c:pt idx="1455">
                  <c:v>2.3719999999999995E-2</c:v>
                </c:pt>
                <c:pt idx="1456">
                  <c:v>2.3757499999999997E-2</c:v>
                </c:pt>
                <c:pt idx="1457">
                  <c:v>2.3793500000000002E-2</c:v>
                </c:pt>
                <c:pt idx="1458">
                  <c:v>2.3823000000000004E-2</c:v>
                </c:pt>
                <c:pt idx="1459">
                  <c:v>2.3856499999999999E-2</c:v>
                </c:pt>
                <c:pt idx="1460">
                  <c:v>2.3885E-2</c:v>
                </c:pt>
                <c:pt idx="1461">
                  <c:v>2.3904000000000002E-2</c:v>
                </c:pt>
                <c:pt idx="1462">
                  <c:v>2.4061500000000003E-2</c:v>
                </c:pt>
                <c:pt idx="1463">
                  <c:v>2.40935E-2</c:v>
                </c:pt>
                <c:pt idx="1464">
                  <c:v>2.4139000000000004E-2</c:v>
                </c:pt>
                <c:pt idx="1465">
                  <c:v>2.4172000000000003E-2</c:v>
                </c:pt>
                <c:pt idx="1466">
                  <c:v>2.4193500000000007E-2</c:v>
                </c:pt>
                <c:pt idx="1467">
                  <c:v>2.4223500000000005E-2</c:v>
                </c:pt>
                <c:pt idx="1468">
                  <c:v>2.4259500000000007E-2</c:v>
                </c:pt>
                <c:pt idx="1469">
                  <c:v>2.4285500000000005E-2</c:v>
                </c:pt>
                <c:pt idx="1470">
                  <c:v>2.4320500000000002E-2</c:v>
                </c:pt>
                <c:pt idx="1471">
                  <c:v>2.4358000000000005E-2</c:v>
                </c:pt>
                <c:pt idx="1472">
                  <c:v>2.4390000000000005E-2</c:v>
                </c:pt>
                <c:pt idx="1473">
                  <c:v>2.4394500000000006E-2</c:v>
                </c:pt>
                <c:pt idx="1474">
                  <c:v>2.4402000000000007E-2</c:v>
                </c:pt>
                <c:pt idx="1475">
                  <c:v>2.4421000000000009E-2</c:v>
                </c:pt>
                <c:pt idx="1476">
                  <c:v>2.4458500000000008E-2</c:v>
                </c:pt>
                <c:pt idx="1477">
                  <c:v>2.4499000000000007E-2</c:v>
                </c:pt>
                <c:pt idx="1478">
                  <c:v>2.4535500000000009E-2</c:v>
                </c:pt>
                <c:pt idx="1479">
                  <c:v>2.4572500000000011E-2</c:v>
                </c:pt>
                <c:pt idx="1480">
                  <c:v>2.4605000000000002E-2</c:v>
                </c:pt>
                <c:pt idx="1481">
                  <c:v>2.4663500000000008E-2</c:v>
                </c:pt>
                <c:pt idx="1482">
                  <c:v>2.4700000000000007E-2</c:v>
                </c:pt>
                <c:pt idx="1483">
                  <c:v>2.4739000000000008E-2</c:v>
                </c:pt>
                <c:pt idx="1484">
                  <c:v>2.472100000000001E-2</c:v>
                </c:pt>
                <c:pt idx="1485">
                  <c:v>2.4756000000000011E-2</c:v>
                </c:pt>
                <c:pt idx="1486">
                  <c:v>2.4802000000000012E-2</c:v>
                </c:pt>
                <c:pt idx="1487">
                  <c:v>2.4836500000000008E-2</c:v>
                </c:pt>
                <c:pt idx="1488">
                  <c:v>2.4868500000000009E-2</c:v>
                </c:pt>
                <c:pt idx="1489">
                  <c:v>2.489100000000001E-2</c:v>
                </c:pt>
                <c:pt idx="1490">
                  <c:v>2.4920000000000005E-2</c:v>
                </c:pt>
                <c:pt idx="1491">
                  <c:v>2.4945000000000009E-2</c:v>
                </c:pt>
                <c:pt idx="1492">
                  <c:v>2.498050000000001E-2</c:v>
                </c:pt>
                <c:pt idx="1493">
                  <c:v>2.500900000000001E-2</c:v>
                </c:pt>
                <c:pt idx="1494">
                  <c:v>2.5034500000000008E-2</c:v>
                </c:pt>
                <c:pt idx="1495">
                  <c:v>2.5059500000000002E-2</c:v>
                </c:pt>
                <c:pt idx="1496">
                  <c:v>2.5076500000000009E-2</c:v>
                </c:pt>
                <c:pt idx="1497">
                  <c:v>2.5102000000000006E-2</c:v>
                </c:pt>
                <c:pt idx="1498">
                  <c:v>2.5126000000000002E-2</c:v>
                </c:pt>
                <c:pt idx="1499">
                  <c:v>2.5148500000000001E-2</c:v>
                </c:pt>
                <c:pt idx="1500">
                  <c:v>2.5166499999999998E-2</c:v>
                </c:pt>
                <c:pt idx="1501">
                  <c:v>2.5190999999999998E-2</c:v>
                </c:pt>
                <c:pt idx="1502">
                  <c:v>2.5219999999999999E-2</c:v>
                </c:pt>
                <c:pt idx="1503">
                  <c:v>2.5240499999999996E-2</c:v>
                </c:pt>
                <c:pt idx="1504">
                  <c:v>2.5271999999999996E-2</c:v>
                </c:pt>
                <c:pt idx="1505">
                  <c:v>2.52935E-2</c:v>
                </c:pt>
                <c:pt idx="1506">
                  <c:v>2.5322499999999994E-2</c:v>
                </c:pt>
                <c:pt idx="1507">
                  <c:v>2.5346E-2</c:v>
                </c:pt>
                <c:pt idx="1508">
                  <c:v>2.5367500000000005E-2</c:v>
                </c:pt>
                <c:pt idx="1509">
                  <c:v>2.5406000000000005E-2</c:v>
                </c:pt>
                <c:pt idx="1510">
                  <c:v>2.5436E-2</c:v>
                </c:pt>
                <c:pt idx="1511">
                  <c:v>2.5464500000000001E-2</c:v>
                </c:pt>
                <c:pt idx="1512">
                  <c:v>2.5485500000000001E-2</c:v>
                </c:pt>
                <c:pt idx="1513">
                  <c:v>2.5514000000000002E-2</c:v>
                </c:pt>
                <c:pt idx="1514">
                  <c:v>2.5551499999999998E-2</c:v>
                </c:pt>
                <c:pt idx="1515">
                  <c:v>2.5597499999999999E-2</c:v>
                </c:pt>
                <c:pt idx="1516">
                  <c:v>2.5620999999999991E-2</c:v>
                </c:pt>
                <c:pt idx="1517">
                  <c:v>2.5663999999999992E-2</c:v>
                </c:pt>
                <c:pt idx="1518">
                  <c:v>2.5696499999999994E-2</c:v>
                </c:pt>
                <c:pt idx="1519">
                  <c:v>2.5736999999999989E-2</c:v>
                </c:pt>
                <c:pt idx="1520">
                  <c:v>2.5777999999999988E-2</c:v>
                </c:pt>
                <c:pt idx="1521">
                  <c:v>2.5822499999999991E-2</c:v>
                </c:pt>
                <c:pt idx="1522">
                  <c:v>2.5856499999999994E-2</c:v>
                </c:pt>
                <c:pt idx="1523">
                  <c:v>2.5888999999999992E-2</c:v>
                </c:pt>
                <c:pt idx="1524">
                  <c:v>2.5919499999999995E-2</c:v>
                </c:pt>
                <c:pt idx="1525">
                  <c:v>2.5830999999999996E-2</c:v>
                </c:pt>
                <c:pt idx="1526">
                  <c:v>2.5912999999999999E-2</c:v>
                </c:pt>
                <c:pt idx="1527">
                  <c:v>2.5949499999999993E-2</c:v>
                </c:pt>
                <c:pt idx="1528">
                  <c:v>2.5974999999999991E-2</c:v>
                </c:pt>
                <c:pt idx="1529">
                  <c:v>2.6000499999999996E-2</c:v>
                </c:pt>
                <c:pt idx="1530">
                  <c:v>2.6052999999999993E-2</c:v>
                </c:pt>
                <c:pt idx="1531">
                  <c:v>2.6077499999999993E-2</c:v>
                </c:pt>
                <c:pt idx="1532">
                  <c:v>2.610549999999999E-2</c:v>
                </c:pt>
                <c:pt idx="1533">
                  <c:v>2.6125999999999996E-2</c:v>
                </c:pt>
                <c:pt idx="1534">
                  <c:v>2.6151000000000001E-2</c:v>
                </c:pt>
                <c:pt idx="1535">
                  <c:v>2.6165499999999998E-2</c:v>
                </c:pt>
                <c:pt idx="1536">
                  <c:v>2.6190499999999992E-2</c:v>
                </c:pt>
                <c:pt idx="1537">
                  <c:v>2.621649999999999E-2</c:v>
                </c:pt>
                <c:pt idx="1538">
                  <c:v>2.6235499999999995E-2</c:v>
                </c:pt>
                <c:pt idx="1539">
                  <c:v>2.6254499999999993E-2</c:v>
                </c:pt>
                <c:pt idx="1540">
                  <c:v>2.6285999999999997E-2</c:v>
                </c:pt>
                <c:pt idx="1541">
                  <c:v>2.6305499999999992E-2</c:v>
                </c:pt>
                <c:pt idx="1542">
                  <c:v>2.6324999999999994E-2</c:v>
                </c:pt>
                <c:pt idx="1543">
                  <c:v>2.6360999999999996E-2</c:v>
                </c:pt>
                <c:pt idx="1544">
                  <c:v>2.6383E-2</c:v>
                </c:pt>
                <c:pt idx="1545">
                  <c:v>2.6400000000000007E-2</c:v>
                </c:pt>
                <c:pt idx="1546">
                  <c:v>2.6427000000000006E-2</c:v>
                </c:pt>
                <c:pt idx="1547">
                  <c:v>2.6458000000000009E-2</c:v>
                </c:pt>
                <c:pt idx="1548">
                  <c:v>2.6490500000000004E-2</c:v>
                </c:pt>
                <c:pt idx="1549">
                  <c:v>2.6525500000000007E-2</c:v>
                </c:pt>
                <c:pt idx="1550">
                  <c:v>2.6554000000000001E-2</c:v>
                </c:pt>
                <c:pt idx="1551">
                  <c:v>2.6580999999999997E-2</c:v>
                </c:pt>
                <c:pt idx="1552">
                  <c:v>2.6623499999999994E-2</c:v>
                </c:pt>
                <c:pt idx="1553">
                  <c:v>2.6639499999999997E-2</c:v>
                </c:pt>
                <c:pt idx="1554">
                  <c:v>2.6671999999999998E-2</c:v>
                </c:pt>
                <c:pt idx="1555">
                  <c:v>2.6699499999999998E-2</c:v>
                </c:pt>
                <c:pt idx="1556">
                  <c:v>2.6720499999999994E-2</c:v>
                </c:pt>
                <c:pt idx="1557">
                  <c:v>2.6765999999999998E-2</c:v>
                </c:pt>
                <c:pt idx="1558">
                  <c:v>2.6801999999999996E-2</c:v>
                </c:pt>
                <c:pt idx="1559">
                  <c:v>2.6840499999999996E-2</c:v>
                </c:pt>
                <c:pt idx="1560">
                  <c:v>2.6880499999999995E-2</c:v>
                </c:pt>
                <c:pt idx="1561">
                  <c:v>2.6923999999999997E-2</c:v>
                </c:pt>
                <c:pt idx="1562">
                  <c:v>2.6965999999999997E-2</c:v>
                </c:pt>
                <c:pt idx="1563">
                  <c:v>2.6998000000000001E-2</c:v>
                </c:pt>
                <c:pt idx="1564">
                  <c:v>2.7045499999999997E-2</c:v>
                </c:pt>
                <c:pt idx="1565">
                  <c:v>2.7077999999999998E-2</c:v>
                </c:pt>
                <c:pt idx="1566">
                  <c:v>2.7115500000000001E-2</c:v>
                </c:pt>
                <c:pt idx="1567">
                  <c:v>2.7150500000000008E-2</c:v>
                </c:pt>
                <c:pt idx="1568">
                  <c:v>2.7189500000000005E-2</c:v>
                </c:pt>
                <c:pt idx="1569">
                  <c:v>2.72255E-2</c:v>
                </c:pt>
                <c:pt idx="1570">
                  <c:v>2.7260500000000003E-2</c:v>
                </c:pt>
                <c:pt idx="1571">
                  <c:v>2.7291000000000006E-2</c:v>
                </c:pt>
                <c:pt idx="1572">
                  <c:v>2.7317000000000004E-2</c:v>
                </c:pt>
                <c:pt idx="1573">
                  <c:v>2.7350000000000006E-2</c:v>
                </c:pt>
                <c:pt idx="1574">
                  <c:v>2.7386500000000008E-2</c:v>
                </c:pt>
                <c:pt idx="1575">
                  <c:v>2.7430000000000006E-2</c:v>
                </c:pt>
                <c:pt idx="1576">
                  <c:v>2.7464500000000003E-2</c:v>
                </c:pt>
                <c:pt idx="1577">
                  <c:v>2.7486500000000004E-2</c:v>
                </c:pt>
                <c:pt idx="1578">
                  <c:v>2.7510000000000007E-2</c:v>
                </c:pt>
                <c:pt idx="1579">
                  <c:v>2.7588000000000008E-2</c:v>
                </c:pt>
                <c:pt idx="1580">
                  <c:v>2.7613000000000002E-2</c:v>
                </c:pt>
                <c:pt idx="1581">
                  <c:v>2.7646000000000007E-2</c:v>
                </c:pt>
                <c:pt idx="1582">
                  <c:v>2.7676000000000006E-2</c:v>
                </c:pt>
                <c:pt idx="1583">
                  <c:v>2.7699000000000008E-2</c:v>
                </c:pt>
                <c:pt idx="1584">
                  <c:v>2.7720000000000009E-2</c:v>
                </c:pt>
                <c:pt idx="1585">
                  <c:v>2.7758500000000016E-2</c:v>
                </c:pt>
                <c:pt idx="1586">
                  <c:v>2.7793500000000013E-2</c:v>
                </c:pt>
                <c:pt idx="1587">
                  <c:v>2.7828000000000012E-2</c:v>
                </c:pt>
                <c:pt idx="1588">
                  <c:v>2.7864500000000011E-2</c:v>
                </c:pt>
                <c:pt idx="1589">
                  <c:v>2.7902000000000014E-2</c:v>
                </c:pt>
                <c:pt idx="1590">
                  <c:v>2.8061000000000013E-2</c:v>
                </c:pt>
                <c:pt idx="1591">
                  <c:v>2.8081500000000009E-2</c:v>
                </c:pt>
                <c:pt idx="1592">
                  <c:v>2.8127500000000007E-2</c:v>
                </c:pt>
                <c:pt idx="1593">
                  <c:v>2.8163500000000008E-2</c:v>
                </c:pt>
                <c:pt idx="1594">
                  <c:v>2.8210000000000006E-2</c:v>
                </c:pt>
                <c:pt idx="1595">
                  <c:v>2.8254000000000001E-2</c:v>
                </c:pt>
                <c:pt idx="1596">
                  <c:v>2.8291500000000004E-2</c:v>
                </c:pt>
                <c:pt idx="1597">
                  <c:v>2.8334999999999996E-2</c:v>
                </c:pt>
                <c:pt idx="1598">
                  <c:v>2.8365000000000001E-2</c:v>
                </c:pt>
                <c:pt idx="1599">
                  <c:v>2.84125E-2</c:v>
                </c:pt>
                <c:pt idx="1600">
                  <c:v>2.8456000000000002E-2</c:v>
                </c:pt>
                <c:pt idx="1601">
                  <c:v>2.8502500000000004E-2</c:v>
                </c:pt>
                <c:pt idx="1602">
                  <c:v>2.8536500000000006E-2</c:v>
                </c:pt>
                <c:pt idx="1603">
                  <c:v>2.8578000000000003E-2</c:v>
                </c:pt>
                <c:pt idx="1604">
                  <c:v>2.8618000000000001E-2</c:v>
                </c:pt>
                <c:pt idx="1605">
                  <c:v>2.8654000000000002E-2</c:v>
                </c:pt>
                <c:pt idx="1606">
                  <c:v>2.8690499999999997E-2</c:v>
                </c:pt>
                <c:pt idx="1607">
                  <c:v>2.8720999999999997E-2</c:v>
                </c:pt>
                <c:pt idx="1608">
                  <c:v>2.8756499999999997E-2</c:v>
                </c:pt>
                <c:pt idx="1609">
                  <c:v>2.8793000000000003E-2</c:v>
                </c:pt>
                <c:pt idx="1610">
                  <c:v>2.8866999999999997E-2</c:v>
                </c:pt>
                <c:pt idx="1611">
                  <c:v>2.8901500000000004E-2</c:v>
                </c:pt>
                <c:pt idx="1612">
                  <c:v>2.8937000000000004E-2</c:v>
                </c:pt>
                <c:pt idx="1613">
                  <c:v>2.8972500000000002E-2</c:v>
                </c:pt>
                <c:pt idx="1614">
                  <c:v>2.9001000000000002E-2</c:v>
                </c:pt>
                <c:pt idx="1615">
                  <c:v>2.9037999999999998E-2</c:v>
                </c:pt>
                <c:pt idx="1616">
                  <c:v>2.9072499999999994E-2</c:v>
                </c:pt>
                <c:pt idx="1617">
                  <c:v>2.9110499999999997E-2</c:v>
                </c:pt>
                <c:pt idx="1618">
                  <c:v>2.9146499999999999E-2</c:v>
                </c:pt>
                <c:pt idx="1619">
                  <c:v>2.9188000000000002E-2</c:v>
                </c:pt>
                <c:pt idx="1620">
                  <c:v>2.9227500000000003E-2</c:v>
                </c:pt>
                <c:pt idx="1621">
                  <c:v>2.9260999999999999E-2</c:v>
                </c:pt>
                <c:pt idx="1622">
                  <c:v>2.9296499999999996E-2</c:v>
                </c:pt>
                <c:pt idx="1623">
                  <c:v>2.9345999999999994E-2</c:v>
                </c:pt>
                <c:pt idx="1624">
                  <c:v>2.9387999999999987E-2</c:v>
                </c:pt>
                <c:pt idx="1625">
                  <c:v>2.9418999999999987E-2</c:v>
                </c:pt>
                <c:pt idx="1626">
                  <c:v>2.9458499999999985E-2</c:v>
                </c:pt>
                <c:pt idx="1627">
                  <c:v>2.9486999999999982E-2</c:v>
                </c:pt>
                <c:pt idx="1628">
                  <c:v>2.9525499999999979E-2</c:v>
                </c:pt>
                <c:pt idx="1629">
                  <c:v>2.9562499999999978E-2</c:v>
                </c:pt>
                <c:pt idx="1630">
                  <c:v>2.959949999999998E-2</c:v>
                </c:pt>
                <c:pt idx="1631">
                  <c:v>2.9642499999999974E-2</c:v>
                </c:pt>
                <c:pt idx="1632">
                  <c:v>2.9684999999999972E-2</c:v>
                </c:pt>
                <c:pt idx="1633">
                  <c:v>2.9722999999999975E-2</c:v>
                </c:pt>
                <c:pt idx="1634">
                  <c:v>2.9767999999999975E-2</c:v>
                </c:pt>
                <c:pt idx="1635">
                  <c:v>2.9805999999999978E-2</c:v>
                </c:pt>
                <c:pt idx="1636">
                  <c:v>2.9850499999999974E-2</c:v>
                </c:pt>
                <c:pt idx="1637">
                  <c:v>2.9905499999999977E-2</c:v>
                </c:pt>
                <c:pt idx="1638">
                  <c:v>2.9954499999999981E-2</c:v>
                </c:pt>
                <c:pt idx="1639">
                  <c:v>2.9995999999999978E-2</c:v>
                </c:pt>
                <c:pt idx="1640">
                  <c:v>3.0048499999999975E-2</c:v>
                </c:pt>
                <c:pt idx="1641">
                  <c:v>3.0078499999999973E-2</c:v>
                </c:pt>
                <c:pt idx="1642">
                  <c:v>3.012699999999997E-2</c:v>
                </c:pt>
                <c:pt idx="1643">
                  <c:v>3.0170499999999968E-2</c:v>
                </c:pt>
                <c:pt idx="1644">
                  <c:v>3.021699999999997E-2</c:v>
                </c:pt>
                <c:pt idx="1645">
                  <c:v>3.0263999999999968E-2</c:v>
                </c:pt>
                <c:pt idx="1646">
                  <c:v>3.029699999999997E-2</c:v>
                </c:pt>
                <c:pt idx="1647">
                  <c:v>3.030449999999997E-2</c:v>
                </c:pt>
                <c:pt idx="1648">
                  <c:v>3.0346499999999971E-2</c:v>
                </c:pt>
                <c:pt idx="1649">
                  <c:v>3.038049999999997E-2</c:v>
                </c:pt>
                <c:pt idx="1650">
                  <c:v>3.0419999999999971E-2</c:v>
                </c:pt>
                <c:pt idx="1651">
                  <c:v>3.045349999999997E-2</c:v>
                </c:pt>
                <c:pt idx="1652">
                  <c:v>3.0486499999999968E-2</c:v>
                </c:pt>
                <c:pt idx="1653">
                  <c:v>3.0530499999999967E-2</c:v>
                </c:pt>
                <c:pt idx="1654">
                  <c:v>3.0565499999999964E-2</c:v>
                </c:pt>
                <c:pt idx="1655">
                  <c:v>3.0607499999999965E-2</c:v>
                </c:pt>
                <c:pt idx="1656">
                  <c:v>3.0634999999999964E-2</c:v>
                </c:pt>
                <c:pt idx="1657">
                  <c:v>3.0676999999999965E-2</c:v>
                </c:pt>
                <c:pt idx="1658">
                  <c:v>3.0716499999999959E-2</c:v>
                </c:pt>
                <c:pt idx="1659">
                  <c:v>3.0756999999999958E-2</c:v>
                </c:pt>
                <c:pt idx="1660">
                  <c:v>3.0801999999999961E-2</c:v>
                </c:pt>
                <c:pt idx="1661">
                  <c:v>3.0856499999999964E-2</c:v>
                </c:pt>
                <c:pt idx="1662">
                  <c:v>3.0787499999999957E-2</c:v>
                </c:pt>
                <c:pt idx="1663">
                  <c:v>3.0832999999999958E-2</c:v>
                </c:pt>
                <c:pt idx="1664">
                  <c:v>3.0864999999999962E-2</c:v>
                </c:pt>
                <c:pt idx="1665">
                  <c:v>3.0904499999999956E-2</c:v>
                </c:pt>
                <c:pt idx="1666">
                  <c:v>3.0947499999999958E-2</c:v>
                </c:pt>
                <c:pt idx="1667">
                  <c:v>3.0989999999999959E-2</c:v>
                </c:pt>
                <c:pt idx="1668">
                  <c:v>3.1023999999999958E-2</c:v>
                </c:pt>
                <c:pt idx="1669">
                  <c:v>3.1068999999999961E-2</c:v>
                </c:pt>
                <c:pt idx="1670">
                  <c:v>3.1108499999999963E-2</c:v>
                </c:pt>
                <c:pt idx="1671">
                  <c:v>3.1162499999999961E-2</c:v>
                </c:pt>
                <c:pt idx="1672">
                  <c:v>3.1208499999999962E-2</c:v>
                </c:pt>
                <c:pt idx="1673">
                  <c:v>3.1252999999999968E-2</c:v>
                </c:pt>
                <c:pt idx="1674">
                  <c:v>3.1286999999999961E-2</c:v>
                </c:pt>
                <c:pt idx="1675">
                  <c:v>3.1330499999999963E-2</c:v>
                </c:pt>
                <c:pt idx="1676">
                  <c:v>3.1385499999999962E-2</c:v>
                </c:pt>
                <c:pt idx="1677">
                  <c:v>3.1429499999999964E-2</c:v>
                </c:pt>
                <c:pt idx="1678">
                  <c:v>3.1480999999999974E-2</c:v>
                </c:pt>
                <c:pt idx="1679">
                  <c:v>3.153949999999997E-2</c:v>
                </c:pt>
                <c:pt idx="1680">
                  <c:v>3.1600499999999969E-2</c:v>
                </c:pt>
                <c:pt idx="1681">
                  <c:v>3.1627499999999975E-2</c:v>
                </c:pt>
                <c:pt idx="1682">
                  <c:v>3.1686999999999972E-2</c:v>
                </c:pt>
                <c:pt idx="1683">
                  <c:v>3.1734499999999971E-2</c:v>
                </c:pt>
                <c:pt idx="1684">
                  <c:v>3.178849999999997E-2</c:v>
                </c:pt>
                <c:pt idx="1685">
                  <c:v>3.1838999999999971E-2</c:v>
                </c:pt>
                <c:pt idx="1686">
                  <c:v>3.1898999999999969E-2</c:v>
                </c:pt>
                <c:pt idx="1687">
                  <c:v>3.1955999999999964E-2</c:v>
                </c:pt>
                <c:pt idx="1688">
                  <c:v>3.2017499999999963E-2</c:v>
                </c:pt>
                <c:pt idx="1689">
                  <c:v>3.2091999999999968E-2</c:v>
                </c:pt>
                <c:pt idx="1690">
                  <c:v>3.2147499999999961E-2</c:v>
                </c:pt>
                <c:pt idx="1691">
                  <c:v>3.2202999999999968E-2</c:v>
                </c:pt>
                <c:pt idx="1692">
                  <c:v>3.2266999999999969E-2</c:v>
                </c:pt>
                <c:pt idx="1693">
                  <c:v>3.2327499999999967E-2</c:v>
                </c:pt>
                <c:pt idx="1694">
                  <c:v>3.2394999999999965E-2</c:v>
                </c:pt>
                <c:pt idx="1695">
                  <c:v>3.2469499999999964E-2</c:v>
                </c:pt>
                <c:pt idx="1696">
                  <c:v>3.2513499999999966E-2</c:v>
                </c:pt>
                <c:pt idx="1697">
                  <c:v>3.2566999999999964E-2</c:v>
                </c:pt>
                <c:pt idx="1698">
                  <c:v>3.2611499999999974E-2</c:v>
                </c:pt>
                <c:pt idx="1699">
                  <c:v>3.2669499999999969E-2</c:v>
                </c:pt>
                <c:pt idx="1700">
                  <c:v>3.2713999999999965E-2</c:v>
                </c:pt>
                <c:pt idx="1701">
                  <c:v>3.2763999999999967E-2</c:v>
                </c:pt>
                <c:pt idx="1702">
                  <c:v>3.2811499999999966E-2</c:v>
                </c:pt>
                <c:pt idx="1703">
                  <c:v>3.2858999999999972E-2</c:v>
                </c:pt>
                <c:pt idx="1704">
                  <c:v>3.2901499999999965E-2</c:v>
                </c:pt>
                <c:pt idx="1705">
                  <c:v>3.2948999999999964E-2</c:v>
                </c:pt>
                <c:pt idx="1706">
                  <c:v>3.2997499999999971E-2</c:v>
                </c:pt>
                <c:pt idx="1707">
                  <c:v>3.3040999999999966E-2</c:v>
                </c:pt>
                <c:pt idx="1708">
                  <c:v>3.3082499999999973E-2</c:v>
                </c:pt>
                <c:pt idx="1709">
                  <c:v>3.3222999999999975E-2</c:v>
                </c:pt>
                <c:pt idx="1710">
                  <c:v>3.3261499999999972E-2</c:v>
                </c:pt>
                <c:pt idx="1711">
                  <c:v>3.3310999999999973E-2</c:v>
                </c:pt>
                <c:pt idx="1712">
                  <c:v>3.3356999999999977E-2</c:v>
                </c:pt>
                <c:pt idx="1713">
                  <c:v>3.3397999999999969E-2</c:v>
                </c:pt>
                <c:pt idx="1714">
                  <c:v>3.3442999999999973E-2</c:v>
                </c:pt>
                <c:pt idx="1715">
                  <c:v>3.3475999999999978E-2</c:v>
                </c:pt>
                <c:pt idx="1716">
                  <c:v>3.3530499999999977E-2</c:v>
                </c:pt>
                <c:pt idx="1717">
                  <c:v>3.3561999999999981E-2</c:v>
                </c:pt>
                <c:pt idx="1718">
                  <c:v>3.3614999999999978E-2</c:v>
                </c:pt>
                <c:pt idx="1719">
                  <c:v>3.3654999999999984E-2</c:v>
                </c:pt>
                <c:pt idx="1720">
                  <c:v>3.3688499999999982E-2</c:v>
                </c:pt>
                <c:pt idx="1721">
                  <c:v>3.372049999999998E-2</c:v>
                </c:pt>
                <c:pt idx="1722">
                  <c:v>3.376949999999998E-2</c:v>
                </c:pt>
                <c:pt idx="1723">
                  <c:v>3.3821499999999984E-2</c:v>
                </c:pt>
                <c:pt idx="1724">
                  <c:v>3.3854499999999982E-2</c:v>
                </c:pt>
                <c:pt idx="1725">
                  <c:v>3.3893999999999987E-2</c:v>
                </c:pt>
                <c:pt idx="1726">
                  <c:v>3.393199999999999E-2</c:v>
                </c:pt>
                <c:pt idx="1727">
                  <c:v>3.397349999999999E-2</c:v>
                </c:pt>
                <c:pt idx="1728">
                  <c:v>3.4009499999999991E-2</c:v>
                </c:pt>
                <c:pt idx="1729">
                  <c:v>3.4057499999999991E-2</c:v>
                </c:pt>
                <c:pt idx="1730">
                  <c:v>3.4085499999999998E-2</c:v>
                </c:pt>
                <c:pt idx="1731">
                  <c:v>3.4152500000000002E-2</c:v>
                </c:pt>
                <c:pt idx="1732">
                  <c:v>3.4205000000000006E-2</c:v>
                </c:pt>
                <c:pt idx="1733">
                  <c:v>3.4260500000000006E-2</c:v>
                </c:pt>
                <c:pt idx="1734">
                  <c:v>3.4326500000000003E-2</c:v>
                </c:pt>
                <c:pt idx="1735">
                  <c:v>3.4386500000000007E-2</c:v>
                </c:pt>
                <c:pt idx="1736">
                  <c:v>3.4442500000000001E-2</c:v>
                </c:pt>
                <c:pt idx="1737">
                  <c:v>3.4506500000000002E-2</c:v>
                </c:pt>
                <c:pt idx="1738">
                  <c:v>3.4579000000000006E-2</c:v>
                </c:pt>
                <c:pt idx="1739">
                  <c:v>3.4654000000000011E-2</c:v>
                </c:pt>
                <c:pt idx="1740">
                  <c:v>3.4721000000000009E-2</c:v>
                </c:pt>
                <c:pt idx="1741">
                  <c:v>3.4798000000000003E-2</c:v>
                </c:pt>
                <c:pt idx="1742">
                  <c:v>3.4867000000000002E-2</c:v>
                </c:pt>
                <c:pt idx="1743">
                  <c:v>3.4922000000000002E-2</c:v>
                </c:pt>
                <c:pt idx="1744">
                  <c:v>3.4981000000000005E-2</c:v>
                </c:pt>
                <c:pt idx="1745">
                  <c:v>3.5052E-2</c:v>
                </c:pt>
                <c:pt idx="1746">
                  <c:v>3.5118000000000003E-2</c:v>
                </c:pt>
                <c:pt idx="1747">
                  <c:v>3.5180999999999997E-2</c:v>
                </c:pt>
                <c:pt idx="1748">
                  <c:v>3.5244999999999999E-2</c:v>
                </c:pt>
                <c:pt idx="1749">
                  <c:v>3.5299000000000004E-2</c:v>
                </c:pt>
                <c:pt idx="1750">
                  <c:v>3.53645E-2</c:v>
                </c:pt>
                <c:pt idx="1751">
                  <c:v>3.5427999999999994E-2</c:v>
                </c:pt>
                <c:pt idx="1752">
                  <c:v>3.5493000000000004E-2</c:v>
                </c:pt>
                <c:pt idx="1753">
                  <c:v>3.5556499999999998E-2</c:v>
                </c:pt>
                <c:pt idx="1754">
                  <c:v>3.5623500000000002E-2</c:v>
                </c:pt>
                <c:pt idx="1755">
                  <c:v>3.5693500000000003E-2</c:v>
                </c:pt>
                <c:pt idx="1756">
                  <c:v>3.5700000000000003E-2</c:v>
                </c:pt>
                <c:pt idx="1757">
                  <c:v>3.5758500000000006E-2</c:v>
                </c:pt>
                <c:pt idx="1758">
                  <c:v>3.5824500000000009E-2</c:v>
                </c:pt>
                <c:pt idx="1759">
                  <c:v>3.5864500000000007E-2</c:v>
                </c:pt>
                <c:pt idx="1760">
                  <c:v>3.5928500000000002E-2</c:v>
                </c:pt>
                <c:pt idx="1761">
                  <c:v>3.5982500000000008E-2</c:v>
                </c:pt>
                <c:pt idx="1762">
                  <c:v>3.6039000000000009E-2</c:v>
                </c:pt>
                <c:pt idx="1763">
                  <c:v>3.608950000000001E-2</c:v>
                </c:pt>
                <c:pt idx="1764">
                  <c:v>3.6149000000000008E-2</c:v>
                </c:pt>
                <c:pt idx="1765">
                  <c:v>3.6202500000000006E-2</c:v>
                </c:pt>
                <c:pt idx="1766">
                  <c:v>3.6253500000000008E-2</c:v>
                </c:pt>
                <c:pt idx="1767">
                  <c:v>3.6310500000000002E-2</c:v>
                </c:pt>
                <c:pt idx="1768">
                  <c:v>3.6348500000000013E-2</c:v>
                </c:pt>
                <c:pt idx="1769">
                  <c:v>3.6396500000000012E-2</c:v>
                </c:pt>
                <c:pt idx="1770">
                  <c:v>3.6440500000000015E-2</c:v>
                </c:pt>
                <c:pt idx="1771">
                  <c:v>3.6490000000000015E-2</c:v>
                </c:pt>
                <c:pt idx="1772">
                  <c:v>3.6543500000000013E-2</c:v>
                </c:pt>
                <c:pt idx="1773">
                  <c:v>3.6605000000000019E-2</c:v>
                </c:pt>
                <c:pt idx="1774">
                  <c:v>3.6653500000000012E-2</c:v>
                </c:pt>
                <c:pt idx="1775">
                  <c:v>3.6701500000000019E-2</c:v>
                </c:pt>
                <c:pt idx="1776">
                  <c:v>3.674800000000001E-2</c:v>
                </c:pt>
                <c:pt idx="1777">
                  <c:v>3.6791500000000019E-2</c:v>
                </c:pt>
                <c:pt idx="1778">
                  <c:v>3.6845000000000017E-2</c:v>
                </c:pt>
                <c:pt idx="1779">
                  <c:v>3.6852000000000017E-2</c:v>
                </c:pt>
                <c:pt idx="1780">
                  <c:v>3.6899500000000016E-2</c:v>
                </c:pt>
                <c:pt idx="1781">
                  <c:v>3.6943500000000011E-2</c:v>
                </c:pt>
                <c:pt idx="1782">
                  <c:v>3.7000000000000012E-2</c:v>
                </c:pt>
                <c:pt idx="1783">
                  <c:v>3.706000000000001E-2</c:v>
                </c:pt>
                <c:pt idx="1784">
                  <c:v>3.7130500000000011E-2</c:v>
                </c:pt>
                <c:pt idx="1785">
                  <c:v>3.7194500000000012E-2</c:v>
                </c:pt>
                <c:pt idx="1786">
                  <c:v>3.725450000000001E-2</c:v>
                </c:pt>
                <c:pt idx="1787">
                  <c:v>3.7319500000000012E-2</c:v>
                </c:pt>
                <c:pt idx="1788">
                  <c:v>3.7382000000000012E-2</c:v>
                </c:pt>
                <c:pt idx="1789">
                  <c:v>3.7446500000000014E-2</c:v>
                </c:pt>
                <c:pt idx="1790">
                  <c:v>3.7387000000000011E-2</c:v>
                </c:pt>
                <c:pt idx="1791">
                  <c:v>3.7466000000000006E-2</c:v>
                </c:pt>
                <c:pt idx="1792">
                  <c:v>3.7506500000000005E-2</c:v>
                </c:pt>
                <c:pt idx="1793">
                  <c:v>3.7578000000000007E-2</c:v>
                </c:pt>
                <c:pt idx="1794">
                  <c:v>3.7635000000000002E-2</c:v>
                </c:pt>
                <c:pt idx="1795">
                  <c:v>3.769900000000001E-2</c:v>
                </c:pt>
                <c:pt idx="1796">
                  <c:v>3.7764000000000006E-2</c:v>
                </c:pt>
                <c:pt idx="1797">
                  <c:v>3.7823500000000003E-2</c:v>
                </c:pt>
                <c:pt idx="1798">
                  <c:v>3.7895500000000006E-2</c:v>
                </c:pt>
                <c:pt idx="1799">
                  <c:v>3.7952000000000014E-2</c:v>
                </c:pt>
                <c:pt idx="1800">
                  <c:v>3.801800000000001E-2</c:v>
                </c:pt>
                <c:pt idx="1801">
                  <c:v>3.8068500000000005E-2</c:v>
                </c:pt>
                <c:pt idx="1802">
                  <c:v>3.8128000000000009E-2</c:v>
                </c:pt>
                <c:pt idx="1803">
                  <c:v>3.8191000000000003E-2</c:v>
                </c:pt>
                <c:pt idx="1804">
                  <c:v>3.8262000000000004E-2</c:v>
                </c:pt>
                <c:pt idx="1805">
                  <c:v>3.8335500000000008E-2</c:v>
                </c:pt>
                <c:pt idx="1806">
                  <c:v>3.8400000000000011E-2</c:v>
                </c:pt>
                <c:pt idx="1807">
                  <c:v>3.8470000000000011E-2</c:v>
                </c:pt>
                <c:pt idx="1808">
                  <c:v>3.8530500000000016E-2</c:v>
                </c:pt>
                <c:pt idx="1809">
                  <c:v>3.8598000000000014E-2</c:v>
                </c:pt>
                <c:pt idx="1810">
                  <c:v>3.865900000000002E-2</c:v>
                </c:pt>
                <c:pt idx="1811">
                  <c:v>3.8717500000000023E-2</c:v>
                </c:pt>
                <c:pt idx="1812">
                  <c:v>3.8792000000000021E-2</c:v>
                </c:pt>
                <c:pt idx="1813">
                  <c:v>3.8865000000000018E-2</c:v>
                </c:pt>
                <c:pt idx="1814">
                  <c:v>3.8941500000000018E-2</c:v>
                </c:pt>
                <c:pt idx="1815">
                  <c:v>3.9006000000000013E-2</c:v>
                </c:pt>
                <c:pt idx="1816">
                  <c:v>3.9080000000000011E-2</c:v>
                </c:pt>
                <c:pt idx="1817">
                  <c:v>3.9148000000000009E-2</c:v>
                </c:pt>
                <c:pt idx="1818">
                  <c:v>3.9217500000000009E-2</c:v>
                </c:pt>
                <c:pt idx="1819">
                  <c:v>3.9224500000000009E-2</c:v>
                </c:pt>
                <c:pt idx="1820">
                  <c:v>3.9266500000000003E-2</c:v>
                </c:pt>
                <c:pt idx="1821">
                  <c:v>3.9327000000000008E-2</c:v>
                </c:pt>
                <c:pt idx="1822">
                  <c:v>3.9386500000000005E-2</c:v>
                </c:pt>
                <c:pt idx="1823">
                  <c:v>3.9440000000000003E-2</c:v>
                </c:pt>
                <c:pt idx="1824">
                  <c:v>3.9494000000000001E-2</c:v>
                </c:pt>
                <c:pt idx="1825">
                  <c:v>3.9554499999999999E-2</c:v>
                </c:pt>
                <c:pt idx="1826">
                  <c:v>3.9615500000000005E-2</c:v>
                </c:pt>
                <c:pt idx="1827">
                  <c:v>3.9696000000000002E-2</c:v>
                </c:pt>
                <c:pt idx="1828">
                  <c:v>3.9759999999999997E-2</c:v>
                </c:pt>
                <c:pt idx="1829">
                  <c:v>3.9825000000000006E-2</c:v>
                </c:pt>
                <c:pt idx="1830">
                  <c:v>3.9886999999999999E-2</c:v>
                </c:pt>
                <c:pt idx="1831">
                  <c:v>3.9967999999999997E-2</c:v>
                </c:pt>
                <c:pt idx="1832">
                  <c:v>4.0016499999999997E-2</c:v>
                </c:pt>
                <c:pt idx="1833">
                  <c:v>4.0076500000000001E-2</c:v>
                </c:pt>
                <c:pt idx="1834">
                  <c:v>4.0134499999999997E-2</c:v>
                </c:pt>
                <c:pt idx="1835">
                  <c:v>4.0201000000000001E-2</c:v>
                </c:pt>
                <c:pt idx="1836">
                  <c:v>4.0260000000000004E-2</c:v>
                </c:pt>
                <c:pt idx="1837">
                  <c:v>4.0317499999999999E-2</c:v>
                </c:pt>
                <c:pt idx="1838">
                  <c:v>4.0379999999999992E-2</c:v>
                </c:pt>
                <c:pt idx="1839">
                  <c:v>4.0457E-2</c:v>
                </c:pt>
                <c:pt idx="1840">
                  <c:v>4.0523000000000003E-2</c:v>
                </c:pt>
                <c:pt idx="1841">
                  <c:v>4.0611499999999995E-2</c:v>
                </c:pt>
                <c:pt idx="1842">
                  <c:v>4.0696499999999997E-2</c:v>
                </c:pt>
                <c:pt idx="1843">
                  <c:v>4.0772500000000003E-2</c:v>
                </c:pt>
                <c:pt idx="1844">
                  <c:v>4.0852999999999993E-2</c:v>
                </c:pt>
                <c:pt idx="1845">
                  <c:v>4.0923499999999995E-2</c:v>
                </c:pt>
                <c:pt idx="1846">
                  <c:v>4.1009999999999991E-2</c:v>
                </c:pt>
                <c:pt idx="1847">
                  <c:v>4.1114999999999992E-2</c:v>
                </c:pt>
                <c:pt idx="1848">
                  <c:v>4.1190499999999998E-2</c:v>
                </c:pt>
                <c:pt idx="1849">
                  <c:v>4.1269500000000001E-2</c:v>
                </c:pt>
                <c:pt idx="1850">
                  <c:v>4.1337000000000013E-2</c:v>
                </c:pt>
                <c:pt idx="1851">
                  <c:v>4.1432999999999998E-2</c:v>
                </c:pt>
                <c:pt idx="1852">
                  <c:v>4.1516499999999998E-2</c:v>
                </c:pt>
                <c:pt idx="1853">
                  <c:v>4.1595499999999994E-2</c:v>
                </c:pt>
                <c:pt idx="1854">
                  <c:v>4.1683500000000005E-2</c:v>
                </c:pt>
                <c:pt idx="1855">
                  <c:v>4.1771000000000003E-2</c:v>
                </c:pt>
                <c:pt idx="1856">
                  <c:v>4.1858499999999993E-2</c:v>
                </c:pt>
                <c:pt idx="1857">
                  <c:v>4.1944499999999996E-2</c:v>
                </c:pt>
                <c:pt idx="1858">
                  <c:v>4.2028499999999996E-2</c:v>
                </c:pt>
                <c:pt idx="1859">
                  <c:v>4.21155E-2</c:v>
                </c:pt>
                <c:pt idx="1860">
                  <c:v>4.2203499999999991E-2</c:v>
                </c:pt>
                <c:pt idx="1861">
                  <c:v>4.2284999999999996E-2</c:v>
                </c:pt>
                <c:pt idx="1862">
                  <c:v>4.2363999999999985E-2</c:v>
                </c:pt>
                <c:pt idx="1863">
                  <c:v>4.242449999999999E-2</c:v>
                </c:pt>
                <c:pt idx="1864">
                  <c:v>4.2495499999999985E-2</c:v>
                </c:pt>
                <c:pt idx="1865">
                  <c:v>4.2580999999999987E-2</c:v>
                </c:pt>
                <c:pt idx="1866">
                  <c:v>4.2664999999999988E-2</c:v>
                </c:pt>
                <c:pt idx="1867">
                  <c:v>4.2734999999999974E-2</c:v>
                </c:pt>
                <c:pt idx="1868">
                  <c:v>4.2814999999999978E-2</c:v>
                </c:pt>
                <c:pt idx="1869">
                  <c:v>4.2880999999999975E-2</c:v>
                </c:pt>
                <c:pt idx="1870">
                  <c:v>4.2944999999999976E-2</c:v>
                </c:pt>
                <c:pt idx="1871">
                  <c:v>4.3004999999999967E-2</c:v>
                </c:pt>
                <c:pt idx="1872">
                  <c:v>4.3077499999999977E-2</c:v>
                </c:pt>
                <c:pt idx="1873">
                  <c:v>4.3139499999999976E-2</c:v>
                </c:pt>
                <c:pt idx="1874">
                  <c:v>4.3221499999999968E-2</c:v>
                </c:pt>
                <c:pt idx="1875">
                  <c:v>4.3288499999999973E-2</c:v>
                </c:pt>
                <c:pt idx="1876">
                  <c:v>4.3342999999999979E-2</c:v>
                </c:pt>
                <c:pt idx="1877">
                  <c:v>4.3427999999999987E-2</c:v>
                </c:pt>
                <c:pt idx="1878">
                  <c:v>4.3481999999999979E-2</c:v>
                </c:pt>
                <c:pt idx="1879">
                  <c:v>4.3545999999999987E-2</c:v>
                </c:pt>
                <c:pt idx="1880">
                  <c:v>4.3603499999999976E-2</c:v>
                </c:pt>
                <c:pt idx="1881">
                  <c:v>4.3663999999999981E-2</c:v>
                </c:pt>
                <c:pt idx="1882">
                  <c:v>4.3726499999999981E-2</c:v>
                </c:pt>
                <c:pt idx="1883">
                  <c:v>4.3788999999999988E-2</c:v>
                </c:pt>
                <c:pt idx="1884">
                  <c:v>4.3861999999999984E-2</c:v>
                </c:pt>
                <c:pt idx="1885">
                  <c:v>4.3930999999999998E-2</c:v>
                </c:pt>
                <c:pt idx="1886">
                  <c:v>4.3996499999999987E-2</c:v>
                </c:pt>
                <c:pt idx="1887">
                  <c:v>4.4055499999999997E-2</c:v>
                </c:pt>
                <c:pt idx="1888">
                  <c:v>4.4116499999999996E-2</c:v>
                </c:pt>
                <c:pt idx="1889">
                  <c:v>4.4172999999999997E-2</c:v>
                </c:pt>
                <c:pt idx="1890">
                  <c:v>4.4121999999999995E-2</c:v>
                </c:pt>
                <c:pt idx="1891">
                  <c:v>4.4190999999999987E-2</c:v>
                </c:pt>
                <c:pt idx="1892">
                  <c:v>4.4239999999999988E-2</c:v>
                </c:pt>
                <c:pt idx="1893">
                  <c:v>4.4293499999999993E-2</c:v>
                </c:pt>
                <c:pt idx="1894">
                  <c:v>4.4339499999999997E-2</c:v>
                </c:pt>
                <c:pt idx="1895">
                  <c:v>4.4395499999999991E-2</c:v>
                </c:pt>
                <c:pt idx="1896">
                  <c:v>4.4471999999999998E-2</c:v>
                </c:pt>
                <c:pt idx="1897">
                  <c:v>4.4542499999999992E-2</c:v>
                </c:pt>
                <c:pt idx="1898">
                  <c:v>4.4629499999999996E-2</c:v>
                </c:pt>
                <c:pt idx="1899">
                  <c:v>4.4702499999999992E-2</c:v>
                </c:pt>
                <c:pt idx="1900">
                  <c:v>4.4791999999999985E-2</c:v>
                </c:pt>
                <c:pt idx="1901">
                  <c:v>4.4868499999999985E-2</c:v>
                </c:pt>
                <c:pt idx="1902">
                  <c:v>4.4948499999999988E-2</c:v>
                </c:pt>
                <c:pt idx="1903">
                  <c:v>4.5040499999999997E-2</c:v>
                </c:pt>
                <c:pt idx="1904">
                  <c:v>4.5126499999999986E-2</c:v>
                </c:pt>
                <c:pt idx="1905">
                  <c:v>4.5219999999999982E-2</c:v>
                </c:pt>
                <c:pt idx="1906">
                  <c:v>4.5305499999999992E-2</c:v>
                </c:pt>
                <c:pt idx="1907">
                  <c:v>4.5392999999999989E-2</c:v>
                </c:pt>
                <c:pt idx="1908">
                  <c:v>4.5473999999999994E-2</c:v>
                </c:pt>
                <c:pt idx="1909">
                  <c:v>4.5470999999999998E-2</c:v>
                </c:pt>
                <c:pt idx="1910">
                  <c:v>4.5562999999999992E-2</c:v>
                </c:pt>
                <c:pt idx="1911">
                  <c:v>4.5644999999999998E-2</c:v>
                </c:pt>
                <c:pt idx="1912">
                  <c:v>4.5729500000000006E-2</c:v>
                </c:pt>
                <c:pt idx="1913">
                  <c:v>4.5822000000000002E-2</c:v>
                </c:pt>
                <c:pt idx="1914">
                  <c:v>4.5901500000000005E-2</c:v>
                </c:pt>
                <c:pt idx="1915">
                  <c:v>4.5984999999999998E-2</c:v>
                </c:pt>
                <c:pt idx="1916">
                  <c:v>4.6062000000000006E-2</c:v>
                </c:pt>
                <c:pt idx="1917">
                  <c:v>4.6152000000000006E-2</c:v>
                </c:pt>
                <c:pt idx="1918">
                  <c:v>4.6226000000000003E-2</c:v>
                </c:pt>
                <c:pt idx="1919">
                  <c:v>4.6305500000000006E-2</c:v>
                </c:pt>
                <c:pt idx="1920">
                  <c:v>4.6401999999999999E-2</c:v>
                </c:pt>
                <c:pt idx="1921">
                  <c:v>4.6484000000000004E-2</c:v>
                </c:pt>
                <c:pt idx="1922">
                  <c:v>4.6585000000000008E-2</c:v>
                </c:pt>
                <c:pt idx="1923">
                  <c:v>4.665600000000001E-2</c:v>
                </c:pt>
                <c:pt idx="1924">
                  <c:v>4.6743500000000021E-2</c:v>
                </c:pt>
                <c:pt idx="1925">
                  <c:v>4.6843500000000017E-2</c:v>
                </c:pt>
                <c:pt idx="1926">
                  <c:v>4.6927500000000018E-2</c:v>
                </c:pt>
                <c:pt idx="1927">
                  <c:v>4.7009000000000023E-2</c:v>
                </c:pt>
                <c:pt idx="1928">
                  <c:v>4.7107500000000017E-2</c:v>
                </c:pt>
                <c:pt idx="1929">
                  <c:v>4.7202000000000022E-2</c:v>
                </c:pt>
                <c:pt idx="1930">
                  <c:v>4.7292000000000022E-2</c:v>
                </c:pt>
                <c:pt idx="1931">
                  <c:v>4.7365000000000018E-2</c:v>
                </c:pt>
                <c:pt idx="1932">
                  <c:v>4.7461500000000018E-2</c:v>
                </c:pt>
                <c:pt idx="1933">
                  <c:v>4.754750000000002E-2</c:v>
                </c:pt>
                <c:pt idx="1934">
                  <c:v>4.760600000000003E-2</c:v>
                </c:pt>
                <c:pt idx="1935">
                  <c:v>4.7696500000000024E-2</c:v>
                </c:pt>
                <c:pt idx="1936">
                  <c:v>4.7783000000000027E-2</c:v>
                </c:pt>
                <c:pt idx="1937">
                  <c:v>4.7848000000000022E-2</c:v>
                </c:pt>
                <c:pt idx="1938">
                  <c:v>4.7915000000000013E-2</c:v>
                </c:pt>
                <c:pt idx="1939">
                  <c:v>4.7974000000000003E-2</c:v>
                </c:pt>
                <c:pt idx="1940">
                  <c:v>4.8053500000000006E-2</c:v>
                </c:pt>
                <c:pt idx="1941">
                  <c:v>4.8118500000000015E-2</c:v>
                </c:pt>
                <c:pt idx="1942">
                  <c:v>4.8202500000000009E-2</c:v>
                </c:pt>
                <c:pt idx="1943">
                  <c:v>4.828700000000001E-2</c:v>
                </c:pt>
                <c:pt idx="1944">
                  <c:v>4.8382000000000022E-2</c:v>
                </c:pt>
                <c:pt idx="1945">
                  <c:v>4.8466500000000023E-2</c:v>
                </c:pt>
                <c:pt idx="1946">
                  <c:v>4.8566500000000026E-2</c:v>
                </c:pt>
                <c:pt idx="1947">
                  <c:v>4.8662000000000018E-2</c:v>
                </c:pt>
                <c:pt idx="1948">
                  <c:v>4.8745500000000018E-2</c:v>
                </c:pt>
                <c:pt idx="1949">
                  <c:v>4.8843000000000025E-2</c:v>
                </c:pt>
                <c:pt idx="1950">
                  <c:v>4.8938500000000017E-2</c:v>
                </c:pt>
                <c:pt idx="1951">
                  <c:v>4.9025500000000027E-2</c:v>
                </c:pt>
                <c:pt idx="1952">
                  <c:v>4.9101000000000027E-2</c:v>
                </c:pt>
                <c:pt idx="1953">
                  <c:v>4.9188500000000017E-2</c:v>
                </c:pt>
                <c:pt idx="1954">
                  <c:v>4.9261500000000014E-2</c:v>
                </c:pt>
                <c:pt idx="1955">
                  <c:v>4.9344000000000013E-2</c:v>
                </c:pt>
                <c:pt idx="1956">
                  <c:v>4.9481000000000011E-2</c:v>
                </c:pt>
                <c:pt idx="1957">
                  <c:v>4.9571000000000011E-2</c:v>
                </c:pt>
                <c:pt idx="1958">
                  <c:v>4.9643500000000014E-2</c:v>
                </c:pt>
                <c:pt idx="1959">
                  <c:v>4.9702500000000011E-2</c:v>
                </c:pt>
                <c:pt idx="1960">
                  <c:v>4.977100000000001E-2</c:v>
                </c:pt>
                <c:pt idx="1961">
                  <c:v>4.9841500000000025E-2</c:v>
                </c:pt>
                <c:pt idx="1962">
                  <c:v>4.9918000000000025E-2</c:v>
                </c:pt>
                <c:pt idx="1963">
                  <c:v>5.000350000000002E-2</c:v>
                </c:pt>
                <c:pt idx="1964">
                  <c:v>5.0072500000000006E-2</c:v>
                </c:pt>
                <c:pt idx="1965">
                  <c:v>5.0149000000000006E-2</c:v>
                </c:pt>
                <c:pt idx="1966">
                  <c:v>5.0227000000000022E-2</c:v>
                </c:pt>
                <c:pt idx="1967">
                  <c:v>5.029900000000001E-2</c:v>
                </c:pt>
                <c:pt idx="1968">
                  <c:v>5.0397500000000012E-2</c:v>
                </c:pt>
                <c:pt idx="1969">
                  <c:v>5.0483000000000014E-2</c:v>
                </c:pt>
                <c:pt idx="1970">
                  <c:v>5.0587500000000014E-2</c:v>
                </c:pt>
                <c:pt idx="1971">
                  <c:v>5.0662000000000013E-2</c:v>
                </c:pt>
                <c:pt idx="1972">
                  <c:v>5.0738000000000012E-2</c:v>
                </c:pt>
                <c:pt idx="1973">
                  <c:v>5.08025E-2</c:v>
                </c:pt>
                <c:pt idx="1974">
                  <c:v>5.0867000000000002E-2</c:v>
                </c:pt>
                <c:pt idx="1975">
                  <c:v>5.0937499999999997E-2</c:v>
                </c:pt>
                <c:pt idx="1976">
                  <c:v>5.10245E-2</c:v>
                </c:pt>
                <c:pt idx="1977">
                  <c:v>5.1120499999999999E-2</c:v>
                </c:pt>
                <c:pt idx="1978">
                  <c:v>5.1186500000000003E-2</c:v>
                </c:pt>
                <c:pt idx="1979">
                  <c:v>5.1261000000000008E-2</c:v>
                </c:pt>
                <c:pt idx="1980">
                  <c:v>5.133250000000001E-2</c:v>
                </c:pt>
                <c:pt idx="1981">
                  <c:v>5.1415500000000003E-2</c:v>
                </c:pt>
                <c:pt idx="1982">
                  <c:v>5.1481000000000013E-2</c:v>
                </c:pt>
                <c:pt idx="1983">
                  <c:v>5.1533000000000009E-2</c:v>
                </c:pt>
                <c:pt idx="1984">
                  <c:v>5.1592500000000013E-2</c:v>
                </c:pt>
                <c:pt idx="1985">
                  <c:v>5.1631500000000011E-2</c:v>
                </c:pt>
                <c:pt idx="1986">
                  <c:v>5.170050000000001E-2</c:v>
                </c:pt>
                <c:pt idx="1987">
                  <c:v>5.1761000000000001E-2</c:v>
                </c:pt>
                <c:pt idx="1988">
                  <c:v>5.1817999999999989E-2</c:v>
                </c:pt>
                <c:pt idx="1989">
                  <c:v>5.1863499999999993E-2</c:v>
                </c:pt>
                <c:pt idx="1990">
                  <c:v>5.189899999999998E-2</c:v>
                </c:pt>
                <c:pt idx="1991">
                  <c:v>5.1936499999999983E-2</c:v>
                </c:pt>
                <c:pt idx="1992">
                  <c:v>5.2004499999999981E-2</c:v>
                </c:pt>
                <c:pt idx="1993">
                  <c:v>5.2049499999999985E-2</c:v>
                </c:pt>
                <c:pt idx="1994">
                  <c:v>5.2099999999999994E-2</c:v>
                </c:pt>
                <c:pt idx="1995">
                  <c:v>5.2159499999999998E-2</c:v>
                </c:pt>
                <c:pt idx="1996">
                  <c:v>5.2209499999999992E-2</c:v>
                </c:pt>
                <c:pt idx="1997">
                  <c:v>5.2266999999999994E-2</c:v>
                </c:pt>
                <c:pt idx="1998">
                  <c:v>5.2323499999999995E-2</c:v>
                </c:pt>
                <c:pt idx="1999">
                  <c:v>5.2388999999999991E-2</c:v>
                </c:pt>
                <c:pt idx="2000">
                  <c:v>5.2424499999999999E-2</c:v>
                </c:pt>
                <c:pt idx="2001">
                  <c:v>5.2503499999999995E-2</c:v>
                </c:pt>
                <c:pt idx="2002">
                  <c:v>5.2562499999999984E-2</c:v>
                </c:pt>
                <c:pt idx="2003">
                  <c:v>5.2618999999999992E-2</c:v>
                </c:pt>
                <c:pt idx="2004">
                  <c:v>5.2658999999999991E-2</c:v>
                </c:pt>
                <c:pt idx="2005">
                  <c:v>5.2694999999999992E-2</c:v>
                </c:pt>
                <c:pt idx="2006">
                  <c:v>5.2732999999999988E-2</c:v>
                </c:pt>
                <c:pt idx="2007">
                  <c:v>5.2762999999999997E-2</c:v>
                </c:pt>
                <c:pt idx="2008">
                  <c:v>5.2792999999999993E-2</c:v>
                </c:pt>
                <c:pt idx="2009">
                  <c:v>5.2829500000000001E-2</c:v>
                </c:pt>
                <c:pt idx="2010">
                  <c:v>5.2871000000000008E-2</c:v>
                </c:pt>
                <c:pt idx="2011">
                  <c:v>5.2910500000000013E-2</c:v>
                </c:pt>
                <c:pt idx="2012">
                  <c:v>5.2945000000000013E-2</c:v>
                </c:pt>
                <c:pt idx="2013">
                  <c:v>5.2989500000000002E-2</c:v>
                </c:pt>
                <c:pt idx="2014">
                  <c:v>5.3047000000000011E-2</c:v>
                </c:pt>
                <c:pt idx="2015">
                  <c:v>5.3097500000000013E-2</c:v>
                </c:pt>
                <c:pt idx="2016">
                  <c:v>5.313600000000001E-2</c:v>
                </c:pt>
                <c:pt idx="2017">
                  <c:v>5.3186000000000011E-2</c:v>
                </c:pt>
                <c:pt idx="2018">
                  <c:v>5.3211000000000001E-2</c:v>
                </c:pt>
                <c:pt idx="2019">
                  <c:v>5.3311999999999998E-2</c:v>
                </c:pt>
                <c:pt idx="2020">
                  <c:v>5.3387000000000011E-2</c:v>
                </c:pt>
                <c:pt idx="2021">
                  <c:v>5.3450500000000012E-2</c:v>
                </c:pt>
                <c:pt idx="2022">
                  <c:v>5.3495500000000022E-2</c:v>
                </c:pt>
                <c:pt idx="2023">
                  <c:v>5.3550000000000028E-2</c:v>
                </c:pt>
                <c:pt idx="2024">
                  <c:v>5.3602500000000025E-2</c:v>
                </c:pt>
                <c:pt idx="2025">
                  <c:v>5.364500000000004E-2</c:v>
                </c:pt>
                <c:pt idx="2026">
                  <c:v>5.3687500000000027E-2</c:v>
                </c:pt>
                <c:pt idx="2027">
                  <c:v>5.3717500000000022E-2</c:v>
                </c:pt>
                <c:pt idx="2028">
                  <c:v>5.3752000000000029E-2</c:v>
                </c:pt>
                <c:pt idx="2029">
                  <c:v>5.3765500000000029E-2</c:v>
                </c:pt>
                <c:pt idx="2030">
                  <c:v>5.3798500000000027E-2</c:v>
                </c:pt>
                <c:pt idx="2031">
                  <c:v>5.3824500000000032E-2</c:v>
                </c:pt>
                <c:pt idx="2032">
                  <c:v>5.3862500000000028E-2</c:v>
                </c:pt>
                <c:pt idx="2033">
                  <c:v>5.3909000000000019E-2</c:v>
                </c:pt>
                <c:pt idx="2034">
                  <c:v>5.3945500000000021E-2</c:v>
                </c:pt>
                <c:pt idx="2035">
                  <c:v>5.3975500000000023E-2</c:v>
                </c:pt>
                <c:pt idx="2036">
                  <c:v>5.4013000000000005E-2</c:v>
                </c:pt>
                <c:pt idx="2037">
                  <c:v>5.4050000000000022E-2</c:v>
                </c:pt>
                <c:pt idx="2038">
                  <c:v>5.4091000000000021E-2</c:v>
                </c:pt>
                <c:pt idx="2039">
                  <c:v>5.4119500000000029E-2</c:v>
                </c:pt>
                <c:pt idx="2040">
                  <c:v>5.4142000000000017E-2</c:v>
                </c:pt>
                <c:pt idx="2041">
                  <c:v>5.4159500000000034E-2</c:v>
                </c:pt>
                <c:pt idx="2042">
                  <c:v>5.4168500000000029E-2</c:v>
                </c:pt>
                <c:pt idx="2043">
                  <c:v>5.4189000000000036E-2</c:v>
                </c:pt>
                <c:pt idx="2044">
                  <c:v>5.4184500000000038E-2</c:v>
                </c:pt>
                <c:pt idx="2045">
                  <c:v>5.4203500000000043E-2</c:v>
                </c:pt>
                <c:pt idx="2046">
                  <c:v>5.4219500000000045E-2</c:v>
                </c:pt>
                <c:pt idx="2047">
                  <c:v>5.4237500000000043E-2</c:v>
                </c:pt>
                <c:pt idx="2048">
                  <c:v>5.4275000000000032E-2</c:v>
                </c:pt>
                <c:pt idx="2049">
                  <c:v>5.4326500000000028E-2</c:v>
                </c:pt>
                <c:pt idx="2050">
                  <c:v>5.4361500000000035E-2</c:v>
                </c:pt>
                <c:pt idx="2051">
                  <c:v>5.4382500000000028E-2</c:v>
                </c:pt>
                <c:pt idx="2052">
                  <c:v>5.441950000000003E-2</c:v>
                </c:pt>
                <c:pt idx="2053">
                  <c:v>5.4460000000000015E-2</c:v>
                </c:pt>
                <c:pt idx="2054">
                  <c:v>5.4487500000000022E-2</c:v>
                </c:pt>
                <c:pt idx="2055">
                  <c:v>5.4513500000000034E-2</c:v>
                </c:pt>
                <c:pt idx="2056">
                  <c:v>5.4559500000000039E-2</c:v>
                </c:pt>
                <c:pt idx="2057">
                  <c:v>5.4589500000000034E-2</c:v>
                </c:pt>
                <c:pt idx="2058">
                  <c:v>5.4649000000000031E-2</c:v>
                </c:pt>
                <c:pt idx="2059">
                  <c:v>5.4700500000000034E-2</c:v>
                </c:pt>
                <c:pt idx="2060">
                  <c:v>5.4742000000000013E-2</c:v>
                </c:pt>
                <c:pt idx="2061">
                  <c:v>5.4776500000000013E-2</c:v>
                </c:pt>
                <c:pt idx="2062">
                  <c:v>5.480900000000001E-2</c:v>
                </c:pt>
                <c:pt idx="2063">
                  <c:v>5.4861500000000014E-2</c:v>
                </c:pt>
                <c:pt idx="2064">
                  <c:v>5.4910000000000007E-2</c:v>
                </c:pt>
                <c:pt idx="2065">
                  <c:v>5.4935499999999998E-2</c:v>
                </c:pt>
                <c:pt idx="2066">
                  <c:v>5.4981000000000002E-2</c:v>
                </c:pt>
                <c:pt idx="2067">
                  <c:v>5.50345E-2</c:v>
                </c:pt>
                <c:pt idx="2068">
                  <c:v>5.5077000000000001E-2</c:v>
                </c:pt>
                <c:pt idx="2069">
                  <c:v>5.5107499999999997E-2</c:v>
                </c:pt>
                <c:pt idx="2070">
                  <c:v>5.5147000000000002E-2</c:v>
                </c:pt>
                <c:pt idx="2071">
                  <c:v>5.5177000000000004E-2</c:v>
                </c:pt>
                <c:pt idx="2072">
                  <c:v>5.5202500000000009E-2</c:v>
                </c:pt>
                <c:pt idx="2073">
                  <c:v>5.5229000000000007E-2</c:v>
                </c:pt>
                <c:pt idx="2074">
                  <c:v>5.5246500000000004E-2</c:v>
                </c:pt>
                <c:pt idx="2075">
                  <c:v>5.5271500000000008E-2</c:v>
                </c:pt>
                <c:pt idx="2076">
                  <c:v>5.5299999999999995E-2</c:v>
                </c:pt>
                <c:pt idx="2077">
                  <c:v>5.5313499999999995E-2</c:v>
                </c:pt>
                <c:pt idx="2078">
                  <c:v>5.5351499999999998E-2</c:v>
                </c:pt>
                <c:pt idx="2079">
                  <c:v>5.5372999999999999E-2</c:v>
                </c:pt>
                <c:pt idx="2080">
                  <c:v>5.5404999999999996E-2</c:v>
                </c:pt>
                <c:pt idx="2081">
                  <c:v>5.5438999999999995E-2</c:v>
                </c:pt>
                <c:pt idx="2082">
                  <c:v>5.5449500000000013E-2</c:v>
                </c:pt>
                <c:pt idx="2083">
                  <c:v>5.5480000000000008E-2</c:v>
                </c:pt>
                <c:pt idx="2084">
                  <c:v>5.5496500000000018E-2</c:v>
                </c:pt>
                <c:pt idx="2085">
                  <c:v>5.5512500000000013E-2</c:v>
                </c:pt>
                <c:pt idx="2086">
                  <c:v>5.5524000000000011E-2</c:v>
                </c:pt>
                <c:pt idx="2087">
                  <c:v>5.5563000000000001E-2</c:v>
                </c:pt>
                <c:pt idx="2088">
                  <c:v>5.5591999999999996E-2</c:v>
                </c:pt>
                <c:pt idx="2089">
                  <c:v>5.5618500000000008E-2</c:v>
                </c:pt>
                <c:pt idx="2090">
                  <c:v>5.5774999999999998E-2</c:v>
                </c:pt>
                <c:pt idx="2091">
                  <c:v>5.581499999999999E-2</c:v>
                </c:pt>
                <c:pt idx="2092">
                  <c:v>5.5863999999999997E-2</c:v>
                </c:pt>
                <c:pt idx="2093">
                  <c:v>5.5918499999999989E-2</c:v>
                </c:pt>
                <c:pt idx="2094">
                  <c:v>5.5961999999999998E-2</c:v>
                </c:pt>
                <c:pt idx="2095">
                  <c:v>5.5988499999999997E-2</c:v>
                </c:pt>
                <c:pt idx="2096">
                  <c:v>5.6024999999999991E-2</c:v>
                </c:pt>
                <c:pt idx="2097">
                  <c:v>5.6057999999999997E-2</c:v>
                </c:pt>
                <c:pt idx="2098">
                  <c:v>5.6091499999999996E-2</c:v>
                </c:pt>
                <c:pt idx="2099">
                  <c:v>5.6129499999999999E-2</c:v>
                </c:pt>
                <c:pt idx="2100">
                  <c:v>5.6153499999999988E-2</c:v>
                </c:pt>
                <c:pt idx="2101">
                  <c:v>5.6184999999999985E-2</c:v>
                </c:pt>
                <c:pt idx="2102">
                  <c:v>5.6215999999999981E-2</c:v>
                </c:pt>
                <c:pt idx="2103">
                  <c:v>5.6231499999999983E-2</c:v>
                </c:pt>
                <c:pt idx="2104">
                  <c:v>5.6237499999999982E-2</c:v>
                </c:pt>
                <c:pt idx="2105">
                  <c:v>5.626299999999998E-2</c:v>
                </c:pt>
                <c:pt idx="2106">
                  <c:v>5.6294499999999977E-2</c:v>
                </c:pt>
                <c:pt idx="2107">
                  <c:v>5.6316999999999978E-2</c:v>
                </c:pt>
                <c:pt idx="2108">
                  <c:v>5.6347499999999974E-2</c:v>
                </c:pt>
                <c:pt idx="2109">
                  <c:v>5.6361999999999968E-2</c:v>
                </c:pt>
                <c:pt idx="2110">
                  <c:v>5.6383999999999983E-2</c:v>
                </c:pt>
                <c:pt idx="2111">
                  <c:v>5.6404499999999969E-2</c:v>
                </c:pt>
                <c:pt idx="2112">
                  <c:v>5.6429999999999973E-2</c:v>
                </c:pt>
                <c:pt idx="2113">
                  <c:v>5.6453999999999963E-2</c:v>
                </c:pt>
                <c:pt idx="2114">
                  <c:v>5.6488999999999956E-2</c:v>
                </c:pt>
                <c:pt idx="2115">
                  <c:v>5.651399999999996E-2</c:v>
                </c:pt>
                <c:pt idx="2116">
                  <c:v>5.6547499999999952E-2</c:v>
                </c:pt>
                <c:pt idx="2117">
                  <c:v>5.6578499999999955E-2</c:v>
                </c:pt>
                <c:pt idx="2118">
                  <c:v>5.6607999999999957E-2</c:v>
                </c:pt>
                <c:pt idx="2119">
                  <c:v>5.6636499999999951E-2</c:v>
                </c:pt>
                <c:pt idx="2120">
                  <c:v>5.6654499999999962E-2</c:v>
                </c:pt>
                <c:pt idx="2121">
                  <c:v>5.6680999999999947E-2</c:v>
                </c:pt>
                <c:pt idx="2122">
                  <c:v>5.6667999999999948E-2</c:v>
                </c:pt>
                <c:pt idx="2123">
                  <c:v>5.6693999999999953E-2</c:v>
                </c:pt>
                <c:pt idx="2124">
                  <c:v>5.6727499999999952E-2</c:v>
                </c:pt>
                <c:pt idx="2125">
                  <c:v>5.6755499999999966E-2</c:v>
                </c:pt>
                <c:pt idx="2126">
                  <c:v>5.6780999999999963E-2</c:v>
                </c:pt>
                <c:pt idx="2127">
                  <c:v>5.6805499999999967E-2</c:v>
                </c:pt>
                <c:pt idx="2128">
                  <c:v>5.6828999999999977E-2</c:v>
                </c:pt>
                <c:pt idx="2129">
                  <c:v>5.6842499999999969E-2</c:v>
                </c:pt>
                <c:pt idx="2130">
                  <c:v>5.6853999999999967E-2</c:v>
                </c:pt>
                <c:pt idx="2131">
                  <c:v>5.6876499999999962E-2</c:v>
                </c:pt>
                <c:pt idx="2132">
                  <c:v>5.6882499999999975E-2</c:v>
                </c:pt>
                <c:pt idx="2133">
                  <c:v>5.6893999999999979E-2</c:v>
                </c:pt>
                <c:pt idx="2134">
                  <c:v>5.6916499999999974E-2</c:v>
                </c:pt>
                <c:pt idx="2135">
                  <c:v>5.6926999999999978E-2</c:v>
                </c:pt>
                <c:pt idx="2136">
                  <c:v>5.694749999999997E-2</c:v>
                </c:pt>
                <c:pt idx="2137">
                  <c:v>5.6882499999999975E-2</c:v>
                </c:pt>
                <c:pt idx="2138">
                  <c:v>5.6893999999999972E-2</c:v>
                </c:pt>
                <c:pt idx="2139">
                  <c:v>5.692649999999997E-2</c:v>
                </c:pt>
                <c:pt idx="2140">
                  <c:v>5.6945499999999961E-2</c:v>
                </c:pt>
                <c:pt idx="2141">
                  <c:v>5.6955999999999965E-2</c:v>
                </c:pt>
                <c:pt idx="2142">
                  <c:v>5.6972999999999961E-2</c:v>
                </c:pt>
                <c:pt idx="2143">
                  <c:v>5.6979999999999961E-2</c:v>
                </c:pt>
                <c:pt idx="2144">
                  <c:v>5.6990499999999965E-2</c:v>
                </c:pt>
                <c:pt idx="2145">
                  <c:v>5.7004499999999965E-2</c:v>
                </c:pt>
                <c:pt idx="2146">
                  <c:v>5.6995499999999956E-2</c:v>
                </c:pt>
                <c:pt idx="2147">
                  <c:v>5.6986499999999954E-2</c:v>
                </c:pt>
                <c:pt idx="2148">
                  <c:v>5.699949999999996E-2</c:v>
                </c:pt>
                <c:pt idx="2149">
                  <c:v>5.7002499999999963E-2</c:v>
                </c:pt>
                <c:pt idx="2150">
                  <c:v>5.7003499999999964E-2</c:v>
                </c:pt>
                <c:pt idx="2151">
                  <c:v>5.7012499999999973E-2</c:v>
                </c:pt>
                <c:pt idx="2152">
                  <c:v>5.7021499999999975E-2</c:v>
                </c:pt>
                <c:pt idx="2153">
                  <c:v>5.7025499999999979E-2</c:v>
                </c:pt>
                <c:pt idx="2154">
                  <c:v>5.7044499999999977E-2</c:v>
                </c:pt>
                <c:pt idx="2155">
                  <c:v>5.7066499999999978E-2</c:v>
                </c:pt>
                <c:pt idx="2156">
                  <c:v>5.7098999999999976E-2</c:v>
                </c:pt>
                <c:pt idx="2157">
                  <c:v>5.7118999999999975E-2</c:v>
                </c:pt>
                <c:pt idx="2158">
                  <c:v>5.714799999999997E-2</c:v>
                </c:pt>
                <c:pt idx="2159">
                  <c:v>5.7207999999999988E-2</c:v>
                </c:pt>
                <c:pt idx="2160">
                  <c:v>5.724499999999999E-2</c:v>
                </c:pt>
                <c:pt idx="2161">
                  <c:v>5.7281499999999985E-2</c:v>
                </c:pt>
                <c:pt idx="2162">
                  <c:v>5.7306999999999976E-2</c:v>
                </c:pt>
                <c:pt idx="2163">
                  <c:v>5.7337499999999979E-2</c:v>
                </c:pt>
                <c:pt idx="2164">
                  <c:v>5.7358499999999986E-2</c:v>
                </c:pt>
                <c:pt idx="2165">
                  <c:v>5.7388999999999975E-2</c:v>
                </c:pt>
                <c:pt idx="2166">
                  <c:v>5.7430999999999982E-2</c:v>
                </c:pt>
                <c:pt idx="2167">
                  <c:v>5.7457499999999981E-2</c:v>
                </c:pt>
                <c:pt idx="2168">
                  <c:v>5.7469999999999979E-2</c:v>
                </c:pt>
                <c:pt idx="2169">
                  <c:v>5.749099999999998E-2</c:v>
                </c:pt>
                <c:pt idx="2170">
                  <c:v>5.7497499999999972E-2</c:v>
                </c:pt>
                <c:pt idx="2171">
                  <c:v>5.7531499999999972E-2</c:v>
                </c:pt>
                <c:pt idx="2172">
                  <c:v>5.7550999999999977E-2</c:v>
                </c:pt>
                <c:pt idx="2173">
                  <c:v>5.7592999999999984E-2</c:v>
                </c:pt>
                <c:pt idx="2174">
                  <c:v>5.7639499999999996E-2</c:v>
                </c:pt>
                <c:pt idx="2175">
                  <c:v>5.7676999999999985E-2</c:v>
                </c:pt>
                <c:pt idx="2176">
                  <c:v>5.770949999999999E-2</c:v>
                </c:pt>
                <c:pt idx="2177">
                  <c:v>5.7744499999999997E-2</c:v>
                </c:pt>
                <c:pt idx="2178">
                  <c:v>5.7800500000000005E-2</c:v>
                </c:pt>
                <c:pt idx="2179">
                  <c:v>5.7842499999999998E-2</c:v>
                </c:pt>
                <c:pt idx="2180">
                  <c:v>5.7884000000000005E-2</c:v>
                </c:pt>
                <c:pt idx="2181">
                  <c:v>5.7909000000000009E-2</c:v>
                </c:pt>
                <c:pt idx="2182">
                  <c:v>5.7937500000000003E-2</c:v>
                </c:pt>
                <c:pt idx="2183">
                  <c:v>5.7993499999999996E-2</c:v>
                </c:pt>
                <c:pt idx="2184">
                  <c:v>5.8014999999999997E-2</c:v>
                </c:pt>
                <c:pt idx="2185">
                  <c:v>5.8053999999999994E-2</c:v>
                </c:pt>
                <c:pt idx="2186">
                  <c:v>5.8095000000000001E-2</c:v>
                </c:pt>
                <c:pt idx="2187">
                  <c:v>5.8116499999999995E-2</c:v>
                </c:pt>
                <c:pt idx="2188">
                  <c:v>5.8144000000000001E-2</c:v>
                </c:pt>
                <c:pt idx="2189">
                  <c:v>5.8187499999999996E-2</c:v>
                </c:pt>
                <c:pt idx="2190">
                  <c:v>5.8242500000000003E-2</c:v>
                </c:pt>
                <c:pt idx="2191">
                  <c:v>5.8302500000000014E-2</c:v>
                </c:pt>
                <c:pt idx="2192">
                  <c:v>5.8345500000000008E-2</c:v>
                </c:pt>
                <c:pt idx="2193">
                  <c:v>5.839200000000002E-2</c:v>
                </c:pt>
                <c:pt idx="2194">
                  <c:v>5.8443000000000002E-2</c:v>
                </c:pt>
                <c:pt idx="2195">
                  <c:v>5.8480500000000005E-2</c:v>
                </c:pt>
                <c:pt idx="2196">
                  <c:v>5.8520500000000003E-2</c:v>
                </c:pt>
                <c:pt idx="2197">
                  <c:v>5.8555999999999997E-2</c:v>
                </c:pt>
                <c:pt idx="2198">
                  <c:v>5.8588500000000002E-2</c:v>
                </c:pt>
                <c:pt idx="2199">
                  <c:v>5.8618499999999997E-2</c:v>
                </c:pt>
                <c:pt idx="2200">
                  <c:v>5.8662499999999999E-2</c:v>
                </c:pt>
                <c:pt idx="2201">
                  <c:v>5.8687000000000003E-2</c:v>
                </c:pt>
                <c:pt idx="2202">
                  <c:v>5.8737000000000011E-2</c:v>
                </c:pt>
                <c:pt idx="2203">
                  <c:v>5.8782500000000001E-2</c:v>
                </c:pt>
                <c:pt idx="2204">
                  <c:v>5.8836000000000013E-2</c:v>
                </c:pt>
                <c:pt idx="2205">
                  <c:v>5.8878500000000014E-2</c:v>
                </c:pt>
                <c:pt idx="2206">
                  <c:v>5.8932000000000019E-2</c:v>
                </c:pt>
                <c:pt idx="2207">
                  <c:v>5.9009000000000027E-2</c:v>
                </c:pt>
                <c:pt idx="2208">
                  <c:v>5.9095000000000029E-2</c:v>
                </c:pt>
                <c:pt idx="2209">
                  <c:v>5.9144500000000017E-2</c:v>
                </c:pt>
                <c:pt idx="2210">
                  <c:v>5.9205500000000015E-2</c:v>
                </c:pt>
                <c:pt idx="2211">
                  <c:v>5.9282000000000015E-2</c:v>
                </c:pt>
                <c:pt idx="2212">
                  <c:v>5.9344000000000001E-2</c:v>
                </c:pt>
                <c:pt idx="2213">
                  <c:v>5.9396500000000005E-2</c:v>
                </c:pt>
                <c:pt idx="2214">
                  <c:v>5.943600000000001E-2</c:v>
                </c:pt>
                <c:pt idx="2215">
                  <c:v>5.9497999999999995E-2</c:v>
                </c:pt>
                <c:pt idx="2216">
                  <c:v>5.9553000000000002E-2</c:v>
                </c:pt>
                <c:pt idx="2217">
                  <c:v>5.9612000000000019E-2</c:v>
                </c:pt>
                <c:pt idx="2218">
                  <c:v>5.9679500000000017E-2</c:v>
                </c:pt>
                <c:pt idx="2219">
                  <c:v>5.973750000000002E-2</c:v>
                </c:pt>
                <c:pt idx="2220">
                  <c:v>5.9791000000000018E-2</c:v>
                </c:pt>
                <c:pt idx="2221">
                  <c:v>5.9842000000000013E-2</c:v>
                </c:pt>
                <c:pt idx="2222">
                  <c:v>5.991100000000002E-2</c:v>
                </c:pt>
                <c:pt idx="2223">
                  <c:v>5.9963000000000023E-2</c:v>
                </c:pt>
                <c:pt idx="2224">
                  <c:v>6.0019500000000024E-2</c:v>
                </c:pt>
                <c:pt idx="2225">
                  <c:v>6.0082500000000032E-2</c:v>
                </c:pt>
                <c:pt idx="2226">
                  <c:v>6.0147000000000034E-2</c:v>
                </c:pt>
                <c:pt idx="2227">
                  <c:v>6.0207000000000038E-2</c:v>
                </c:pt>
                <c:pt idx="2228">
                  <c:v>6.0281500000000036E-2</c:v>
                </c:pt>
                <c:pt idx="2229">
                  <c:v>6.0357000000000029E-2</c:v>
                </c:pt>
                <c:pt idx="2230">
                  <c:v>6.0426000000000035E-2</c:v>
                </c:pt>
                <c:pt idx="2231">
                  <c:v>6.049000000000003E-2</c:v>
                </c:pt>
                <c:pt idx="2232">
                  <c:v>6.0567000000000031E-2</c:v>
                </c:pt>
                <c:pt idx="2233">
                  <c:v>6.0639500000000027E-2</c:v>
                </c:pt>
                <c:pt idx="2234">
                  <c:v>6.0708000000000019E-2</c:v>
                </c:pt>
                <c:pt idx="2235">
                  <c:v>6.0783000000000025E-2</c:v>
                </c:pt>
                <c:pt idx="2236">
                  <c:v>6.0848500000000028E-2</c:v>
                </c:pt>
                <c:pt idx="2237">
                  <c:v>6.0923500000000033E-2</c:v>
                </c:pt>
                <c:pt idx="2238">
                  <c:v>6.098250000000003E-2</c:v>
                </c:pt>
                <c:pt idx="2239">
                  <c:v>6.1031500000000023E-2</c:v>
                </c:pt>
                <c:pt idx="2240">
                  <c:v>6.1090500000000027E-2</c:v>
                </c:pt>
                <c:pt idx="2241">
                  <c:v>6.1155500000000022E-2</c:v>
                </c:pt>
                <c:pt idx="2242">
                  <c:v>6.1227000000000024E-2</c:v>
                </c:pt>
                <c:pt idx="2243">
                  <c:v>6.1291000000000026E-2</c:v>
                </c:pt>
                <c:pt idx="2244">
                  <c:v>6.1384500000000022E-2</c:v>
                </c:pt>
                <c:pt idx="2245">
                  <c:v>6.1451000000000026E-2</c:v>
                </c:pt>
                <c:pt idx="2246">
                  <c:v>6.1508500000000028E-2</c:v>
                </c:pt>
                <c:pt idx="2247">
                  <c:v>6.1575000000000026E-2</c:v>
                </c:pt>
                <c:pt idx="2248">
                  <c:v>6.1624500000000026E-2</c:v>
                </c:pt>
                <c:pt idx="2249">
                  <c:v>6.1667500000000028E-2</c:v>
                </c:pt>
                <c:pt idx="2250">
                  <c:v>6.1749500000000006E-2</c:v>
                </c:pt>
                <c:pt idx="2251">
                  <c:v>6.179850000000002E-2</c:v>
                </c:pt>
                <c:pt idx="2252">
                  <c:v>6.1860500000000027E-2</c:v>
                </c:pt>
                <c:pt idx="2253">
                  <c:v>6.1910500000000021E-2</c:v>
                </c:pt>
                <c:pt idx="2254">
                  <c:v>6.1966000000000028E-2</c:v>
                </c:pt>
                <c:pt idx="2255">
                  <c:v>6.2020000000000026E-2</c:v>
                </c:pt>
                <c:pt idx="2256">
                  <c:v>6.2047500000000026E-2</c:v>
                </c:pt>
                <c:pt idx="2257">
                  <c:v>6.209000000000002E-2</c:v>
                </c:pt>
                <c:pt idx="2258">
                  <c:v>6.211100000000002E-2</c:v>
                </c:pt>
                <c:pt idx="2259">
                  <c:v>6.211450000000001E-2</c:v>
                </c:pt>
                <c:pt idx="2260">
                  <c:v>6.2167000000000021E-2</c:v>
                </c:pt>
                <c:pt idx="2261">
                  <c:v>6.219350000000002E-2</c:v>
                </c:pt>
                <c:pt idx="2262">
                  <c:v>6.2232500000000017E-2</c:v>
                </c:pt>
                <c:pt idx="2263">
                  <c:v>6.2271000000000007E-2</c:v>
                </c:pt>
                <c:pt idx="2264">
                  <c:v>6.2310000000000018E-2</c:v>
                </c:pt>
                <c:pt idx="2265">
                  <c:v>6.2364000000000024E-2</c:v>
                </c:pt>
                <c:pt idx="2266">
                  <c:v>6.2392500000000017E-2</c:v>
                </c:pt>
                <c:pt idx="2267">
                  <c:v>6.2424500000000022E-2</c:v>
                </c:pt>
                <c:pt idx="2268">
                  <c:v>6.246800000000003E-2</c:v>
                </c:pt>
                <c:pt idx="2269">
                  <c:v>6.252950000000003E-2</c:v>
                </c:pt>
                <c:pt idx="2270">
                  <c:v>6.2578500000000037E-2</c:v>
                </c:pt>
                <c:pt idx="2271">
                  <c:v>6.264150000000003E-2</c:v>
                </c:pt>
                <c:pt idx="2272">
                  <c:v>6.2689500000000023E-2</c:v>
                </c:pt>
                <c:pt idx="2273">
                  <c:v>6.2750000000000028E-2</c:v>
                </c:pt>
                <c:pt idx="2274">
                  <c:v>6.2816500000000039E-2</c:v>
                </c:pt>
                <c:pt idx="2275">
                  <c:v>6.2885500000000025E-2</c:v>
                </c:pt>
                <c:pt idx="2276">
                  <c:v>6.2939000000000023E-2</c:v>
                </c:pt>
                <c:pt idx="2277">
                  <c:v>6.2968500000000024E-2</c:v>
                </c:pt>
                <c:pt idx="2278">
                  <c:v>6.3031500000000032E-2</c:v>
                </c:pt>
                <c:pt idx="2279">
                  <c:v>6.308550000000003E-2</c:v>
                </c:pt>
                <c:pt idx="2280">
                  <c:v>6.3144000000000033E-2</c:v>
                </c:pt>
                <c:pt idx="2281">
                  <c:v>6.3201000000000035E-2</c:v>
                </c:pt>
                <c:pt idx="2282">
                  <c:v>6.3288500000000039E-2</c:v>
                </c:pt>
                <c:pt idx="2283">
                  <c:v>6.3332500000000028E-2</c:v>
                </c:pt>
                <c:pt idx="2284">
                  <c:v>6.3385500000000039E-2</c:v>
                </c:pt>
                <c:pt idx="2285">
                  <c:v>6.3448500000000033E-2</c:v>
                </c:pt>
                <c:pt idx="2286">
                  <c:v>6.3523000000000038E-2</c:v>
                </c:pt>
                <c:pt idx="2287">
                  <c:v>6.3568000000000027E-2</c:v>
                </c:pt>
                <c:pt idx="2288">
                  <c:v>6.3613500000000031E-2</c:v>
                </c:pt>
                <c:pt idx="2289">
                  <c:v>6.3686500000000007E-2</c:v>
                </c:pt>
                <c:pt idx="2290">
                  <c:v>6.37355E-2</c:v>
                </c:pt>
                <c:pt idx="2291">
                  <c:v>6.3788500000000012E-2</c:v>
                </c:pt>
                <c:pt idx="2292">
                  <c:v>6.3835500000000017E-2</c:v>
                </c:pt>
                <c:pt idx="2293">
                  <c:v>6.3885000000000011E-2</c:v>
                </c:pt>
                <c:pt idx="2294">
                  <c:v>6.395300000000001E-2</c:v>
                </c:pt>
                <c:pt idx="2295">
                  <c:v>6.4016000000000017E-2</c:v>
                </c:pt>
                <c:pt idx="2296">
                  <c:v>6.407800000000001E-2</c:v>
                </c:pt>
                <c:pt idx="2297">
                  <c:v>6.411349999999999E-2</c:v>
                </c:pt>
                <c:pt idx="2298">
                  <c:v>6.4160000000000009E-2</c:v>
                </c:pt>
                <c:pt idx="2299">
                  <c:v>6.4197500000000005E-2</c:v>
                </c:pt>
                <c:pt idx="2300">
                  <c:v>6.4253500000000005E-2</c:v>
                </c:pt>
                <c:pt idx="2301">
                  <c:v>6.4321500000000004E-2</c:v>
                </c:pt>
                <c:pt idx="2302">
                  <c:v>6.4371499999999998E-2</c:v>
                </c:pt>
                <c:pt idx="2303">
                  <c:v>6.4424999999999996E-2</c:v>
                </c:pt>
                <c:pt idx="2304">
                  <c:v>6.4494499999999996E-2</c:v>
                </c:pt>
                <c:pt idx="2305">
                  <c:v>6.4528500000000003E-2</c:v>
                </c:pt>
                <c:pt idx="2306">
                  <c:v>6.4571500000000018E-2</c:v>
                </c:pt>
                <c:pt idx="2307">
                  <c:v>6.4620500000000011E-2</c:v>
                </c:pt>
                <c:pt idx="2308">
                  <c:v>6.4662999999999998E-2</c:v>
                </c:pt>
                <c:pt idx="2309">
                  <c:v>6.4709000000000003E-2</c:v>
                </c:pt>
                <c:pt idx="2310">
                  <c:v>6.4756000000000008E-2</c:v>
                </c:pt>
                <c:pt idx="2311">
                  <c:v>6.4799000000000009E-2</c:v>
                </c:pt>
                <c:pt idx="2312">
                  <c:v>6.4849000000000018E-2</c:v>
                </c:pt>
                <c:pt idx="2313">
                  <c:v>6.4891000000000018E-2</c:v>
                </c:pt>
                <c:pt idx="2314">
                  <c:v>6.4916000000000015E-2</c:v>
                </c:pt>
                <c:pt idx="2315">
                  <c:v>6.4974000000000032E-2</c:v>
                </c:pt>
                <c:pt idx="2316">
                  <c:v>6.5025000000000013E-2</c:v>
                </c:pt>
                <c:pt idx="2317">
                  <c:v>6.5066500000000027E-2</c:v>
                </c:pt>
                <c:pt idx="2318">
                  <c:v>6.5122500000000014E-2</c:v>
                </c:pt>
                <c:pt idx="2319">
                  <c:v>6.5176000000000012E-2</c:v>
                </c:pt>
                <c:pt idx="2320">
                  <c:v>6.5241000000000021E-2</c:v>
                </c:pt>
                <c:pt idx="2321">
                  <c:v>6.5302499999999999E-2</c:v>
                </c:pt>
                <c:pt idx="2322">
                  <c:v>6.5358500000000014E-2</c:v>
                </c:pt>
                <c:pt idx="2323">
                  <c:v>6.5405500000000019E-2</c:v>
                </c:pt>
                <c:pt idx="2324">
                  <c:v>6.5452999999999997E-2</c:v>
                </c:pt>
                <c:pt idx="2325">
                  <c:v>6.5494499999999997E-2</c:v>
                </c:pt>
                <c:pt idx="2326">
                  <c:v>6.5541500000000003E-2</c:v>
                </c:pt>
                <c:pt idx="2327">
                  <c:v>6.5592999999999999E-2</c:v>
                </c:pt>
                <c:pt idx="2328">
                  <c:v>6.5644500000000008E-2</c:v>
                </c:pt>
                <c:pt idx="2329">
                  <c:v>6.5702999999999998E-2</c:v>
                </c:pt>
                <c:pt idx="2330">
                  <c:v>6.5759499999999999E-2</c:v>
                </c:pt>
                <c:pt idx="2331">
                  <c:v>6.5817500000000001E-2</c:v>
                </c:pt>
                <c:pt idx="2332">
                  <c:v>6.5880999999999995E-2</c:v>
                </c:pt>
                <c:pt idx="2333">
                  <c:v>6.5931999999999991E-2</c:v>
                </c:pt>
                <c:pt idx="2334">
                  <c:v>6.5999999999999989E-2</c:v>
                </c:pt>
                <c:pt idx="2335">
                  <c:v>6.606999999999999E-2</c:v>
                </c:pt>
                <c:pt idx="2336">
                  <c:v>6.6131999999999982E-2</c:v>
                </c:pt>
                <c:pt idx="2337">
                  <c:v>6.6274499999999972E-2</c:v>
                </c:pt>
                <c:pt idx="2338">
                  <c:v>6.63435E-2</c:v>
                </c:pt>
                <c:pt idx="2339">
                  <c:v>6.6389999999999991E-2</c:v>
                </c:pt>
                <c:pt idx="2340">
                  <c:v>6.6433999999999993E-2</c:v>
                </c:pt>
                <c:pt idx="2341">
                  <c:v>6.6507499999999983E-2</c:v>
                </c:pt>
                <c:pt idx="2342">
                  <c:v>6.6552999999999973E-2</c:v>
                </c:pt>
                <c:pt idx="2343">
                  <c:v>6.6613499999999964E-2</c:v>
                </c:pt>
                <c:pt idx="2344">
                  <c:v>6.6659499999999983E-2</c:v>
                </c:pt>
                <c:pt idx="2345">
                  <c:v>6.6716999999999971E-2</c:v>
                </c:pt>
                <c:pt idx="2346">
                  <c:v>6.6773499999999986E-2</c:v>
                </c:pt>
                <c:pt idx="2347">
                  <c:v>6.6818499999999975E-2</c:v>
                </c:pt>
                <c:pt idx="2348">
                  <c:v>6.688649999999996E-2</c:v>
                </c:pt>
                <c:pt idx="2349">
                  <c:v>6.6941999999999974E-2</c:v>
                </c:pt>
                <c:pt idx="2350">
                  <c:v>6.7004999999999967E-2</c:v>
                </c:pt>
                <c:pt idx="2351">
                  <c:v>6.7065499999999958E-2</c:v>
                </c:pt>
                <c:pt idx="2352">
                  <c:v>6.7128499999999966E-2</c:v>
                </c:pt>
                <c:pt idx="2353">
                  <c:v>6.7180999999999977E-2</c:v>
                </c:pt>
                <c:pt idx="2354">
                  <c:v>6.7224999999999951E-2</c:v>
                </c:pt>
                <c:pt idx="2355">
                  <c:v>6.7278999999999964E-2</c:v>
                </c:pt>
                <c:pt idx="2356">
                  <c:v>6.7323499999999967E-2</c:v>
                </c:pt>
                <c:pt idx="2357">
                  <c:v>6.7365999999999981E-2</c:v>
                </c:pt>
                <c:pt idx="2358">
                  <c:v>6.7411499999999958E-2</c:v>
                </c:pt>
                <c:pt idx="2359">
                  <c:v>6.7462999999999967E-2</c:v>
                </c:pt>
                <c:pt idx="2360">
                  <c:v>6.7510499999999959E-2</c:v>
                </c:pt>
                <c:pt idx="2361">
                  <c:v>6.7551499999999945E-2</c:v>
                </c:pt>
                <c:pt idx="2362">
                  <c:v>6.7606499999999958E-2</c:v>
                </c:pt>
                <c:pt idx="2363">
                  <c:v>6.7652999999999963E-2</c:v>
                </c:pt>
                <c:pt idx="2364">
                  <c:v>6.7713999999999955E-2</c:v>
                </c:pt>
                <c:pt idx="2365">
                  <c:v>6.7761999999999961E-2</c:v>
                </c:pt>
                <c:pt idx="2366">
                  <c:v>6.7797499999999969E-2</c:v>
                </c:pt>
                <c:pt idx="2367">
                  <c:v>6.7845999999999962E-2</c:v>
                </c:pt>
                <c:pt idx="2368">
                  <c:v>6.7907499999999954E-2</c:v>
                </c:pt>
                <c:pt idx="2369">
                  <c:v>6.7970499999999962E-2</c:v>
                </c:pt>
                <c:pt idx="2370">
                  <c:v>6.8026499999999962E-2</c:v>
                </c:pt>
                <c:pt idx="2371">
                  <c:v>6.8077999999999958E-2</c:v>
                </c:pt>
                <c:pt idx="2372">
                  <c:v>6.8141499999999966E-2</c:v>
                </c:pt>
                <c:pt idx="2373">
                  <c:v>6.8189499999999958E-2</c:v>
                </c:pt>
                <c:pt idx="2374">
                  <c:v>6.8230999999999972E-2</c:v>
                </c:pt>
                <c:pt idx="2375">
                  <c:v>6.8287499999999973E-2</c:v>
                </c:pt>
                <c:pt idx="2376">
                  <c:v>6.8332499999999977E-2</c:v>
                </c:pt>
                <c:pt idx="2377">
                  <c:v>6.8382499999999985E-2</c:v>
                </c:pt>
                <c:pt idx="2378">
                  <c:v>6.8435999999999983E-2</c:v>
                </c:pt>
                <c:pt idx="2379">
                  <c:v>6.8485499999999991E-2</c:v>
                </c:pt>
                <c:pt idx="2380">
                  <c:v>6.8540499999999976E-2</c:v>
                </c:pt>
                <c:pt idx="2381">
                  <c:v>6.8608499999999989E-2</c:v>
                </c:pt>
                <c:pt idx="2382">
                  <c:v>6.8675E-2</c:v>
                </c:pt>
                <c:pt idx="2383">
                  <c:v>6.8641000000000008E-2</c:v>
                </c:pt>
                <c:pt idx="2384">
                  <c:v>6.8691500000000016E-2</c:v>
                </c:pt>
                <c:pt idx="2385">
                  <c:v>6.8770000000000012E-2</c:v>
                </c:pt>
                <c:pt idx="2386">
                  <c:v>6.8816000000000016E-2</c:v>
                </c:pt>
                <c:pt idx="2387">
                  <c:v>6.8873999999999991E-2</c:v>
                </c:pt>
                <c:pt idx="2388">
                  <c:v>6.893450000000001E-2</c:v>
                </c:pt>
                <c:pt idx="2389">
                  <c:v>6.9009500000000001E-2</c:v>
                </c:pt>
                <c:pt idx="2390">
                  <c:v>6.9074500000000011E-2</c:v>
                </c:pt>
                <c:pt idx="2391">
                  <c:v>6.9117499999999998E-2</c:v>
                </c:pt>
                <c:pt idx="2392">
                  <c:v>6.9180500000000006E-2</c:v>
                </c:pt>
                <c:pt idx="2393">
                  <c:v>6.9229500000000013E-2</c:v>
                </c:pt>
                <c:pt idx="2394">
                  <c:v>6.9280000000000022E-2</c:v>
                </c:pt>
                <c:pt idx="2395">
                  <c:v>6.93275E-2</c:v>
                </c:pt>
                <c:pt idx="2396">
                  <c:v>6.9382500000000014E-2</c:v>
                </c:pt>
                <c:pt idx="2397">
                  <c:v>6.9441500000000017E-2</c:v>
                </c:pt>
                <c:pt idx="2398">
                  <c:v>6.9492500000000013E-2</c:v>
                </c:pt>
                <c:pt idx="2399">
                  <c:v>6.9540500000000019E-2</c:v>
                </c:pt>
                <c:pt idx="2400">
                  <c:v>6.9589500000000026E-2</c:v>
                </c:pt>
                <c:pt idx="2401">
                  <c:v>6.9637500000000019E-2</c:v>
                </c:pt>
                <c:pt idx="2402">
                  <c:v>6.9669000000000036E-2</c:v>
                </c:pt>
                <c:pt idx="2403">
                  <c:v>6.9706000000000032E-2</c:v>
                </c:pt>
                <c:pt idx="2404">
                  <c:v>6.9744000000000028E-2</c:v>
                </c:pt>
                <c:pt idx="2405">
                  <c:v>6.9796000000000025E-2</c:v>
                </c:pt>
                <c:pt idx="2406">
                  <c:v>6.9846500000000047E-2</c:v>
                </c:pt>
                <c:pt idx="2407">
                  <c:v>6.9867500000000055E-2</c:v>
                </c:pt>
                <c:pt idx="2408">
                  <c:v>6.9889500000000049E-2</c:v>
                </c:pt>
                <c:pt idx="2409">
                  <c:v>6.9942500000000046E-2</c:v>
                </c:pt>
                <c:pt idx="2410">
                  <c:v>6.9970500000000033E-2</c:v>
                </c:pt>
                <c:pt idx="2411">
                  <c:v>6.9998500000000033E-2</c:v>
                </c:pt>
                <c:pt idx="2412">
                  <c:v>7.0038500000000031E-2</c:v>
                </c:pt>
                <c:pt idx="2413">
                  <c:v>7.0078000000000029E-2</c:v>
                </c:pt>
                <c:pt idx="2414">
                  <c:v>7.0128500000000024E-2</c:v>
                </c:pt>
                <c:pt idx="2415">
                  <c:v>7.0139000000000021E-2</c:v>
                </c:pt>
                <c:pt idx="2416">
                  <c:v>7.0173500000000028E-2</c:v>
                </c:pt>
                <c:pt idx="2417">
                  <c:v>7.0156000000000038E-2</c:v>
                </c:pt>
                <c:pt idx="2418">
                  <c:v>7.0184000000000038E-2</c:v>
                </c:pt>
                <c:pt idx="2419">
                  <c:v>7.0211500000000038E-2</c:v>
                </c:pt>
                <c:pt idx="2420">
                  <c:v>7.0229000000000055E-2</c:v>
                </c:pt>
                <c:pt idx="2421">
                  <c:v>7.0262500000000047E-2</c:v>
                </c:pt>
                <c:pt idx="2422">
                  <c:v>7.0270500000000055E-2</c:v>
                </c:pt>
                <c:pt idx="2423">
                  <c:v>7.0310500000000054E-2</c:v>
                </c:pt>
                <c:pt idx="2424">
                  <c:v>7.0336500000000066E-2</c:v>
                </c:pt>
                <c:pt idx="2425">
                  <c:v>7.0365000000000066E-2</c:v>
                </c:pt>
                <c:pt idx="2426">
                  <c:v>7.0388500000000062E-2</c:v>
                </c:pt>
                <c:pt idx="2427">
                  <c:v>7.0420500000000052E-2</c:v>
                </c:pt>
                <c:pt idx="2428">
                  <c:v>7.0439000000000057E-2</c:v>
                </c:pt>
                <c:pt idx="2429">
                  <c:v>7.049000000000008E-2</c:v>
                </c:pt>
                <c:pt idx="2430">
                  <c:v>7.0512500000000061E-2</c:v>
                </c:pt>
                <c:pt idx="2431">
                  <c:v>7.0523500000000058E-2</c:v>
                </c:pt>
                <c:pt idx="2432">
                  <c:v>7.0546500000000054E-2</c:v>
                </c:pt>
                <c:pt idx="2433">
                  <c:v>7.055300000000006E-2</c:v>
                </c:pt>
                <c:pt idx="2434">
                  <c:v>7.0578500000000058E-2</c:v>
                </c:pt>
                <c:pt idx="2435">
                  <c:v>7.0591500000000071E-2</c:v>
                </c:pt>
                <c:pt idx="2436">
                  <c:v>7.0603500000000069E-2</c:v>
                </c:pt>
                <c:pt idx="2437">
                  <c:v>7.0608500000000088E-2</c:v>
                </c:pt>
                <c:pt idx="2438">
                  <c:v>7.0618500000000084E-2</c:v>
                </c:pt>
                <c:pt idx="2439">
                  <c:v>7.0639000000000077E-2</c:v>
                </c:pt>
                <c:pt idx="2440">
                  <c:v>7.0665000000000075E-2</c:v>
                </c:pt>
                <c:pt idx="2441">
                  <c:v>7.0684500000000081E-2</c:v>
                </c:pt>
                <c:pt idx="2442">
                  <c:v>7.0697000000000065E-2</c:v>
                </c:pt>
                <c:pt idx="2443">
                  <c:v>7.0721000000000075E-2</c:v>
                </c:pt>
                <c:pt idx="2444">
                  <c:v>7.0724500000000065E-2</c:v>
                </c:pt>
                <c:pt idx="2445">
                  <c:v>7.0741000000000054E-2</c:v>
                </c:pt>
                <c:pt idx="2446">
                  <c:v>7.0772500000000058E-2</c:v>
                </c:pt>
                <c:pt idx="2447">
                  <c:v>7.0785000000000056E-2</c:v>
                </c:pt>
                <c:pt idx="2448">
                  <c:v>7.0792000000000049E-2</c:v>
                </c:pt>
                <c:pt idx="2449">
                  <c:v>7.0795000000000052E-2</c:v>
                </c:pt>
                <c:pt idx="2450">
                  <c:v>7.0777000000000048E-2</c:v>
                </c:pt>
                <c:pt idx="2451">
                  <c:v>7.0787500000000045E-2</c:v>
                </c:pt>
                <c:pt idx="2452">
                  <c:v>7.0783500000000055E-2</c:v>
                </c:pt>
                <c:pt idx="2453">
                  <c:v>7.0777000000000048E-2</c:v>
                </c:pt>
                <c:pt idx="2454">
                  <c:v>7.0769500000000055E-2</c:v>
                </c:pt>
                <c:pt idx="2455">
                  <c:v>7.0776500000000062E-2</c:v>
                </c:pt>
                <c:pt idx="2456">
                  <c:v>7.0787000000000044E-2</c:v>
                </c:pt>
                <c:pt idx="2457">
                  <c:v>7.0800000000000057E-2</c:v>
                </c:pt>
                <c:pt idx="2458">
                  <c:v>7.0818000000000048E-2</c:v>
                </c:pt>
                <c:pt idx="2459">
                  <c:v>7.0849500000000051E-2</c:v>
                </c:pt>
                <c:pt idx="2460">
                  <c:v>7.0828000000000058E-2</c:v>
                </c:pt>
                <c:pt idx="2461">
                  <c:v>7.0850500000000052E-2</c:v>
                </c:pt>
                <c:pt idx="2462">
                  <c:v>7.0860000000000062E-2</c:v>
                </c:pt>
                <c:pt idx="2463">
                  <c:v>7.0864000000000052E-2</c:v>
                </c:pt>
                <c:pt idx="2464">
                  <c:v>7.0867500000000055E-2</c:v>
                </c:pt>
                <c:pt idx="2465">
                  <c:v>7.0871500000000059E-2</c:v>
                </c:pt>
                <c:pt idx="2466">
                  <c:v>7.0871500000000046E-2</c:v>
                </c:pt>
                <c:pt idx="2467">
                  <c:v>7.0880500000000041E-2</c:v>
                </c:pt>
                <c:pt idx="2468">
                  <c:v>7.0885500000000046E-2</c:v>
                </c:pt>
                <c:pt idx="2469">
                  <c:v>7.0890500000000037E-2</c:v>
                </c:pt>
                <c:pt idx="2470">
                  <c:v>7.0895500000000042E-2</c:v>
                </c:pt>
                <c:pt idx="2471">
                  <c:v>7.0883000000000029E-2</c:v>
                </c:pt>
                <c:pt idx="2472">
                  <c:v>7.0894500000000041E-2</c:v>
                </c:pt>
                <c:pt idx="2473">
                  <c:v>7.0896500000000043E-2</c:v>
                </c:pt>
                <c:pt idx="2474">
                  <c:v>7.0887000000000033E-2</c:v>
                </c:pt>
                <c:pt idx="2475">
                  <c:v>7.0878500000000025E-2</c:v>
                </c:pt>
                <c:pt idx="2476">
                  <c:v>7.0874500000000021E-2</c:v>
                </c:pt>
                <c:pt idx="2477">
                  <c:v>7.0894500000000027E-2</c:v>
                </c:pt>
                <c:pt idx="2478">
                  <c:v>7.0869000000000029E-2</c:v>
                </c:pt>
                <c:pt idx="2479">
                  <c:v>7.0860500000000021E-2</c:v>
                </c:pt>
                <c:pt idx="2480">
                  <c:v>7.084600000000002E-2</c:v>
                </c:pt>
                <c:pt idx="2481">
                  <c:v>7.0826000000000014E-2</c:v>
                </c:pt>
                <c:pt idx="2482">
                  <c:v>7.0795500000000025E-2</c:v>
                </c:pt>
                <c:pt idx="2483">
                  <c:v>7.0794500000000024E-2</c:v>
                </c:pt>
                <c:pt idx="2484">
                  <c:v>7.078000000000001E-2</c:v>
                </c:pt>
                <c:pt idx="2485">
                  <c:v>7.0770000000000027E-2</c:v>
                </c:pt>
                <c:pt idx="2486">
                  <c:v>7.0755000000000012E-2</c:v>
                </c:pt>
                <c:pt idx="2487">
                  <c:v>7.0729500000000015E-2</c:v>
                </c:pt>
                <c:pt idx="2488">
                  <c:v>7.0717000000000016E-2</c:v>
                </c:pt>
                <c:pt idx="2489">
                  <c:v>7.0675500000000016E-2</c:v>
                </c:pt>
                <c:pt idx="2490">
                  <c:v>7.0646000000000028E-2</c:v>
                </c:pt>
                <c:pt idx="2491">
                  <c:v>7.0619000000000029E-2</c:v>
                </c:pt>
                <c:pt idx="2492">
                  <c:v>7.0585500000000009E-2</c:v>
                </c:pt>
                <c:pt idx="2493">
                  <c:v>7.0535500000000029E-2</c:v>
                </c:pt>
                <c:pt idx="2494">
                  <c:v>7.0497500000000018E-2</c:v>
                </c:pt>
                <c:pt idx="2495">
                  <c:v>7.0464000000000027E-2</c:v>
                </c:pt>
                <c:pt idx="2496">
                  <c:v>7.0441000000000017E-2</c:v>
                </c:pt>
                <c:pt idx="2497">
                  <c:v>7.0434000000000024E-2</c:v>
                </c:pt>
                <c:pt idx="2498">
                  <c:v>7.0408000000000026E-2</c:v>
                </c:pt>
                <c:pt idx="2499">
                  <c:v>7.0385000000000017E-2</c:v>
                </c:pt>
                <c:pt idx="2500">
                  <c:v>7.0348000000000022E-2</c:v>
                </c:pt>
                <c:pt idx="2501">
                  <c:v>7.0308000000000009E-2</c:v>
                </c:pt>
                <c:pt idx="2502">
                  <c:v>7.0285500000000029E-2</c:v>
                </c:pt>
                <c:pt idx="2503">
                  <c:v>7.0261000000000018E-2</c:v>
                </c:pt>
                <c:pt idx="2504">
                  <c:v>7.0247000000000018E-2</c:v>
                </c:pt>
                <c:pt idx="2505">
                  <c:v>7.0232000000000017E-2</c:v>
                </c:pt>
                <c:pt idx="2506">
                  <c:v>7.020750000000002E-2</c:v>
                </c:pt>
                <c:pt idx="2507">
                  <c:v>7.0204500000000017E-2</c:v>
                </c:pt>
                <c:pt idx="2508">
                  <c:v>7.0190500000000003E-2</c:v>
                </c:pt>
                <c:pt idx="2509">
                  <c:v>7.0169000000000009E-2</c:v>
                </c:pt>
                <c:pt idx="2510">
                  <c:v>7.0140000000000008E-2</c:v>
                </c:pt>
                <c:pt idx="2511">
                  <c:v>7.0122000000000018E-2</c:v>
                </c:pt>
                <c:pt idx="2512">
                  <c:v>7.0089500000000027E-2</c:v>
                </c:pt>
                <c:pt idx="2513">
                  <c:v>7.0067500000000019E-2</c:v>
                </c:pt>
                <c:pt idx="2514">
                  <c:v>7.0040000000000019E-2</c:v>
                </c:pt>
                <c:pt idx="2515">
                  <c:v>7.0004000000000011E-2</c:v>
                </c:pt>
                <c:pt idx="2516">
                  <c:v>6.998900000000001E-2</c:v>
                </c:pt>
                <c:pt idx="2517">
                  <c:v>6.9970000000000004E-2</c:v>
                </c:pt>
                <c:pt idx="2518">
                  <c:v>6.9925000000000001E-2</c:v>
                </c:pt>
                <c:pt idx="2519">
                  <c:v>6.9913000000000003E-2</c:v>
                </c:pt>
                <c:pt idx="2520">
                  <c:v>6.9875499999999993E-2</c:v>
                </c:pt>
                <c:pt idx="2521">
                  <c:v>6.9839499999999999E-2</c:v>
                </c:pt>
                <c:pt idx="2522">
                  <c:v>6.98125E-2</c:v>
                </c:pt>
                <c:pt idx="2523">
                  <c:v>6.9782499999999997E-2</c:v>
                </c:pt>
                <c:pt idx="2524">
                  <c:v>6.9741500000000012E-2</c:v>
                </c:pt>
                <c:pt idx="2525">
                  <c:v>6.9720500000000005E-2</c:v>
                </c:pt>
                <c:pt idx="2526">
                  <c:v>6.9712999999999983E-2</c:v>
                </c:pt>
                <c:pt idx="2527">
                  <c:v>6.9683499999999995E-2</c:v>
                </c:pt>
                <c:pt idx="2528">
                  <c:v>6.9653999999999994E-2</c:v>
                </c:pt>
                <c:pt idx="2529">
                  <c:v>6.9616500000000012E-2</c:v>
                </c:pt>
                <c:pt idx="2530">
                  <c:v>6.9584499999999994E-2</c:v>
                </c:pt>
                <c:pt idx="2531">
                  <c:v>6.9540999999999992E-2</c:v>
                </c:pt>
                <c:pt idx="2532">
                  <c:v>6.95075E-2</c:v>
                </c:pt>
                <c:pt idx="2533">
                  <c:v>6.9482000000000002E-2</c:v>
                </c:pt>
                <c:pt idx="2534">
                  <c:v>6.9440500000000002E-2</c:v>
                </c:pt>
                <c:pt idx="2535">
                  <c:v>6.9391499999999995E-2</c:v>
                </c:pt>
                <c:pt idx="2536">
                  <c:v>6.9349499999999994E-2</c:v>
                </c:pt>
                <c:pt idx="2537">
                  <c:v>6.9308499999999995E-2</c:v>
                </c:pt>
                <c:pt idx="2538">
                  <c:v>6.9278499999999993E-2</c:v>
                </c:pt>
                <c:pt idx="2539">
                  <c:v>6.9246000000000002E-2</c:v>
                </c:pt>
                <c:pt idx="2540">
                  <c:v>6.9202499999999986E-2</c:v>
                </c:pt>
                <c:pt idx="2541">
                  <c:v>6.9163999999999989E-2</c:v>
                </c:pt>
                <c:pt idx="2542">
                  <c:v>6.9124999999999992E-2</c:v>
                </c:pt>
                <c:pt idx="2543">
                  <c:v>6.9100999999999996E-2</c:v>
                </c:pt>
                <c:pt idx="2544">
                  <c:v>6.9083999999999979E-2</c:v>
                </c:pt>
                <c:pt idx="2545">
                  <c:v>6.9055499999999978E-2</c:v>
                </c:pt>
                <c:pt idx="2546">
                  <c:v>6.9028999999999979E-2</c:v>
                </c:pt>
                <c:pt idx="2547">
                  <c:v>6.902549999999999E-2</c:v>
                </c:pt>
                <c:pt idx="2548">
                  <c:v>6.8978499999999984E-2</c:v>
                </c:pt>
                <c:pt idx="2549">
                  <c:v>6.8950999999999985E-2</c:v>
                </c:pt>
                <c:pt idx="2550">
                  <c:v>6.8916499999999978E-2</c:v>
                </c:pt>
                <c:pt idx="2551">
                  <c:v>6.8871999999999961E-2</c:v>
                </c:pt>
                <c:pt idx="2552">
                  <c:v>6.8840999999999958E-2</c:v>
                </c:pt>
                <c:pt idx="2553">
                  <c:v>6.8828499999999959E-2</c:v>
                </c:pt>
                <c:pt idx="2554">
                  <c:v>6.8814499999999959E-2</c:v>
                </c:pt>
                <c:pt idx="2555">
                  <c:v>6.878749999999996E-2</c:v>
                </c:pt>
                <c:pt idx="2556">
                  <c:v>6.8756999999999971E-2</c:v>
                </c:pt>
                <c:pt idx="2557">
                  <c:v>6.8737499999999951E-2</c:v>
                </c:pt>
                <c:pt idx="2558">
                  <c:v>6.8697499999999953E-2</c:v>
                </c:pt>
                <c:pt idx="2559">
                  <c:v>6.8679999999999949E-2</c:v>
                </c:pt>
                <c:pt idx="2560">
                  <c:v>6.8640999999999952E-2</c:v>
                </c:pt>
                <c:pt idx="2561">
                  <c:v>6.8617999999999957E-2</c:v>
                </c:pt>
                <c:pt idx="2562">
                  <c:v>6.8577999999999945E-2</c:v>
                </c:pt>
                <c:pt idx="2563">
                  <c:v>6.8557499999999966E-2</c:v>
                </c:pt>
                <c:pt idx="2564">
                  <c:v>6.850049999999995E-2</c:v>
                </c:pt>
                <c:pt idx="2565">
                  <c:v>6.8462999999999954E-2</c:v>
                </c:pt>
                <c:pt idx="2566">
                  <c:v>6.8439499999999959E-2</c:v>
                </c:pt>
                <c:pt idx="2567">
                  <c:v>6.8418999999999952E-2</c:v>
                </c:pt>
                <c:pt idx="2568">
                  <c:v>6.837499999999995E-2</c:v>
                </c:pt>
                <c:pt idx="2569">
                  <c:v>6.8327499999999958E-2</c:v>
                </c:pt>
                <c:pt idx="2570">
                  <c:v>6.8301499999999959E-2</c:v>
                </c:pt>
                <c:pt idx="2571">
                  <c:v>6.8261499999999933E-2</c:v>
                </c:pt>
                <c:pt idx="2572">
                  <c:v>6.8241499999999941E-2</c:v>
                </c:pt>
                <c:pt idx="2573">
                  <c:v>6.820899999999995E-2</c:v>
                </c:pt>
                <c:pt idx="2574">
                  <c:v>6.8182499999999951E-2</c:v>
                </c:pt>
                <c:pt idx="2575">
                  <c:v>6.8155499999999952E-2</c:v>
                </c:pt>
                <c:pt idx="2576">
                  <c:v>6.8130999999999955E-2</c:v>
                </c:pt>
                <c:pt idx="2577">
                  <c:v>6.8099499999999966E-2</c:v>
                </c:pt>
                <c:pt idx="2578">
                  <c:v>6.8059499999999953E-2</c:v>
                </c:pt>
                <c:pt idx="2579">
                  <c:v>6.8034999999999957E-2</c:v>
                </c:pt>
                <c:pt idx="2580">
                  <c:v>6.8022499999999958E-2</c:v>
                </c:pt>
                <c:pt idx="2581">
                  <c:v>6.7979999999999971E-2</c:v>
                </c:pt>
                <c:pt idx="2582">
                  <c:v>6.7943499999999976E-2</c:v>
                </c:pt>
                <c:pt idx="2583">
                  <c:v>6.8015999999999979E-2</c:v>
                </c:pt>
                <c:pt idx="2584">
                  <c:v>6.8015499999999979E-2</c:v>
                </c:pt>
                <c:pt idx="2585">
                  <c:v>6.7976999999999982E-2</c:v>
                </c:pt>
                <c:pt idx="2586">
                  <c:v>6.7957999999999977E-2</c:v>
                </c:pt>
                <c:pt idx="2587">
                  <c:v>6.7959499999999992E-2</c:v>
                </c:pt>
                <c:pt idx="2588">
                  <c:v>6.7880499999999983E-2</c:v>
                </c:pt>
                <c:pt idx="2589">
                  <c:v>6.7852999999999983E-2</c:v>
                </c:pt>
                <c:pt idx="2590">
                  <c:v>6.7828499999999986E-2</c:v>
                </c:pt>
                <c:pt idx="2591">
                  <c:v>6.7811999999999983E-2</c:v>
                </c:pt>
                <c:pt idx="2592">
                  <c:v>6.7788999999999974E-2</c:v>
                </c:pt>
                <c:pt idx="2593">
                  <c:v>6.7776999999999976E-2</c:v>
                </c:pt>
                <c:pt idx="2594">
                  <c:v>6.776649999999998E-2</c:v>
                </c:pt>
                <c:pt idx="2595">
                  <c:v>6.7765499999999979E-2</c:v>
                </c:pt>
                <c:pt idx="2596">
                  <c:v>6.7767999999999981E-2</c:v>
                </c:pt>
                <c:pt idx="2597">
                  <c:v>6.7760500000000001E-2</c:v>
                </c:pt>
                <c:pt idx="2598">
                  <c:v>6.7754499999999981E-2</c:v>
                </c:pt>
                <c:pt idx="2599">
                  <c:v>6.7771499999999985E-2</c:v>
                </c:pt>
                <c:pt idx="2600">
                  <c:v>6.7775500000000002E-2</c:v>
                </c:pt>
                <c:pt idx="2601">
                  <c:v>6.7771999999999999E-2</c:v>
                </c:pt>
                <c:pt idx="2602">
                  <c:v>6.7786000000000013E-2</c:v>
                </c:pt>
                <c:pt idx="2603">
                  <c:v>6.7803999999999989E-2</c:v>
                </c:pt>
                <c:pt idx="2604">
                  <c:v>6.7825499999999997E-2</c:v>
                </c:pt>
                <c:pt idx="2605">
                  <c:v>6.7830000000000001E-2</c:v>
                </c:pt>
                <c:pt idx="2606">
                  <c:v>6.7843999999999974E-2</c:v>
                </c:pt>
                <c:pt idx="2607">
                  <c:v>6.7874999999999991E-2</c:v>
                </c:pt>
                <c:pt idx="2608">
                  <c:v>6.7903499999999978E-2</c:v>
                </c:pt>
                <c:pt idx="2609">
                  <c:v>6.7925999999999973E-2</c:v>
                </c:pt>
                <c:pt idx="2610">
                  <c:v>6.7945499999999978E-2</c:v>
                </c:pt>
                <c:pt idx="2611">
                  <c:v>6.7965999999999985E-2</c:v>
                </c:pt>
                <c:pt idx="2612">
                  <c:v>6.7983499999999975E-2</c:v>
                </c:pt>
                <c:pt idx="2613">
                  <c:v>6.8010499999999974E-2</c:v>
                </c:pt>
                <c:pt idx="2614">
                  <c:v>6.8018999999999996E-2</c:v>
                </c:pt>
                <c:pt idx="2615">
                  <c:v>6.8059999999999996E-2</c:v>
                </c:pt>
                <c:pt idx="2616">
                  <c:v>6.8092999999999987E-2</c:v>
                </c:pt>
                <c:pt idx="2617">
                  <c:v>6.8159499999999998E-2</c:v>
                </c:pt>
                <c:pt idx="2618">
                  <c:v>6.8196500000000007E-2</c:v>
                </c:pt>
                <c:pt idx="2619">
                  <c:v>6.8240499999999982E-2</c:v>
                </c:pt>
                <c:pt idx="2620">
                  <c:v>6.8278499999999992E-2</c:v>
                </c:pt>
                <c:pt idx="2621">
                  <c:v>6.8299499999999999E-2</c:v>
                </c:pt>
                <c:pt idx="2622">
                  <c:v>6.8357999999999988E-2</c:v>
                </c:pt>
                <c:pt idx="2623">
                  <c:v>6.8387000000000003E-2</c:v>
                </c:pt>
                <c:pt idx="2624">
                  <c:v>6.8413499999999988E-2</c:v>
                </c:pt>
                <c:pt idx="2625">
                  <c:v>6.8451000000000012E-2</c:v>
                </c:pt>
                <c:pt idx="2626">
                  <c:v>6.8492499999999984E-2</c:v>
                </c:pt>
                <c:pt idx="2627">
                  <c:v>6.8546999999999997E-2</c:v>
                </c:pt>
                <c:pt idx="2628">
                  <c:v>6.8592499999999987E-2</c:v>
                </c:pt>
                <c:pt idx="2629">
                  <c:v>6.8616999999999984E-2</c:v>
                </c:pt>
                <c:pt idx="2630">
                  <c:v>6.8675999999999973E-2</c:v>
                </c:pt>
                <c:pt idx="2631">
                  <c:v>6.8734999999999977E-2</c:v>
                </c:pt>
                <c:pt idx="2632">
                  <c:v>6.8771499999999999E-2</c:v>
                </c:pt>
                <c:pt idx="2633">
                  <c:v>6.8829999999999988E-2</c:v>
                </c:pt>
                <c:pt idx="2634">
                  <c:v>6.887749999999998E-2</c:v>
                </c:pt>
                <c:pt idx="2635">
                  <c:v>6.8925499999999987E-2</c:v>
                </c:pt>
                <c:pt idx="2636">
                  <c:v>6.8977499999999969E-2</c:v>
                </c:pt>
                <c:pt idx="2637">
                  <c:v>6.9031999999999996E-2</c:v>
                </c:pt>
                <c:pt idx="2638">
                  <c:v>6.908549999999998E-2</c:v>
                </c:pt>
                <c:pt idx="2639">
                  <c:v>6.9138499999999978E-2</c:v>
                </c:pt>
                <c:pt idx="2640">
                  <c:v>6.9196999999999981E-2</c:v>
                </c:pt>
                <c:pt idx="2641">
                  <c:v>6.9267499999999982E-2</c:v>
                </c:pt>
                <c:pt idx="2642">
                  <c:v>6.9314999999999974E-2</c:v>
                </c:pt>
                <c:pt idx="2643">
                  <c:v>6.9369499999999973E-2</c:v>
                </c:pt>
                <c:pt idx="2644">
                  <c:v>6.9434499999999968E-2</c:v>
                </c:pt>
                <c:pt idx="2645">
                  <c:v>6.9494499999999973E-2</c:v>
                </c:pt>
                <c:pt idx="2646">
                  <c:v>6.9543999999999967E-2</c:v>
                </c:pt>
                <c:pt idx="2647">
                  <c:v>6.9602999999999984E-2</c:v>
                </c:pt>
                <c:pt idx="2648">
                  <c:v>6.9674499999999959E-2</c:v>
                </c:pt>
                <c:pt idx="2649">
                  <c:v>6.975099999999998E-2</c:v>
                </c:pt>
                <c:pt idx="2650">
                  <c:v>6.983449999999998E-2</c:v>
                </c:pt>
                <c:pt idx="2651">
                  <c:v>6.9911499999999988E-2</c:v>
                </c:pt>
                <c:pt idx="2652">
                  <c:v>6.9974499999999981E-2</c:v>
                </c:pt>
                <c:pt idx="2653">
                  <c:v>7.0063999999999974E-2</c:v>
                </c:pt>
                <c:pt idx="2654">
                  <c:v>7.0159999999999972E-2</c:v>
                </c:pt>
                <c:pt idx="2655">
                  <c:v>7.0243499999999973E-2</c:v>
                </c:pt>
                <c:pt idx="2656">
                  <c:v>7.0340499999999972E-2</c:v>
                </c:pt>
                <c:pt idx="2657">
                  <c:v>7.0415499999999964E-2</c:v>
                </c:pt>
                <c:pt idx="2658">
                  <c:v>7.0496499999999948E-2</c:v>
                </c:pt>
                <c:pt idx="2659">
                  <c:v>7.0575499999999944E-2</c:v>
                </c:pt>
                <c:pt idx="2660">
                  <c:v>7.066149999999996E-2</c:v>
                </c:pt>
                <c:pt idx="2661">
                  <c:v>7.0733999999999964E-2</c:v>
                </c:pt>
                <c:pt idx="2662">
                  <c:v>7.0828999999999961E-2</c:v>
                </c:pt>
                <c:pt idx="2663">
                  <c:v>7.0925999999999961E-2</c:v>
                </c:pt>
                <c:pt idx="2664">
                  <c:v>7.1018999999999957E-2</c:v>
                </c:pt>
                <c:pt idx="2665">
                  <c:v>7.1096499999999965E-2</c:v>
                </c:pt>
                <c:pt idx="2666">
                  <c:v>7.1180999999999953E-2</c:v>
                </c:pt>
                <c:pt idx="2667">
                  <c:v>7.1261499999999964E-2</c:v>
                </c:pt>
                <c:pt idx="2668">
                  <c:v>7.1359499999999965E-2</c:v>
                </c:pt>
                <c:pt idx="2669">
                  <c:v>7.1442499999999964E-2</c:v>
                </c:pt>
                <c:pt idx="2670">
                  <c:v>7.1538499999999963E-2</c:v>
                </c:pt>
                <c:pt idx="2671">
                  <c:v>7.162849999999997E-2</c:v>
                </c:pt>
                <c:pt idx="2672">
                  <c:v>7.1723499999999982E-2</c:v>
                </c:pt>
                <c:pt idx="2673">
                  <c:v>7.1819999999999967E-2</c:v>
                </c:pt>
                <c:pt idx="2674">
                  <c:v>7.1907499999999971E-2</c:v>
                </c:pt>
                <c:pt idx="2675">
                  <c:v>7.2001499999999982E-2</c:v>
                </c:pt>
                <c:pt idx="2676">
                  <c:v>7.2096499999999966E-2</c:v>
                </c:pt>
                <c:pt idx="2677">
                  <c:v>7.2199999999999986E-2</c:v>
                </c:pt>
                <c:pt idx="2678">
                  <c:v>7.2299999999999975E-2</c:v>
                </c:pt>
                <c:pt idx="2679">
                  <c:v>7.2407999999999972E-2</c:v>
                </c:pt>
                <c:pt idx="2680">
                  <c:v>7.2517999999999971E-2</c:v>
                </c:pt>
                <c:pt idx="2681">
                  <c:v>7.2631999999999974E-2</c:v>
                </c:pt>
                <c:pt idx="2682">
                  <c:v>7.2741999999999987E-2</c:v>
                </c:pt>
                <c:pt idx="2683">
                  <c:v>7.2842499999999977E-2</c:v>
                </c:pt>
                <c:pt idx="2684">
                  <c:v>7.2969999999999965E-2</c:v>
                </c:pt>
                <c:pt idx="2685">
                  <c:v>7.308599999999997E-2</c:v>
                </c:pt>
                <c:pt idx="2686">
                  <c:v>7.3184499999999972E-2</c:v>
                </c:pt>
                <c:pt idx="2687">
                  <c:v>7.3312999999999962E-2</c:v>
                </c:pt>
                <c:pt idx="2688">
                  <c:v>7.3435999999999974E-2</c:v>
                </c:pt>
                <c:pt idx="2689">
                  <c:v>7.3551499999999978E-2</c:v>
                </c:pt>
                <c:pt idx="2690">
                  <c:v>7.3680999999999969E-2</c:v>
                </c:pt>
                <c:pt idx="2691">
                  <c:v>7.3797499999999974E-2</c:v>
                </c:pt>
                <c:pt idx="2692">
                  <c:v>7.3911999999999964E-2</c:v>
                </c:pt>
                <c:pt idx="2693">
                  <c:v>7.4040499999999967E-2</c:v>
                </c:pt>
                <c:pt idx="2694">
                  <c:v>7.415399999999997E-2</c:v>
                </c:pt>
                <c:pt idx="2695">
                  <c:v>7.427499999999998E-2</c:v>
                </c:pt>
                <c:pt idx="2696">
                  <c:v>7.438599999999998E-2</c:v>
                </c:pt>
                <c:pt idx="2697">
                  <c:v>7.4505499999999975E-2</c:v>
                </c:pt>
                <c:pt idx="2698">
                  <c:v>7.4633499999999978E-2</c:v>
                </c:pt>
                <c:pt idx="2699">
                  <c:v>7.4730999999999978E-2</c:v>
                </c:pt>
                <c:pt idx="2700">
                  <c:v>7.4867499999999976E-2</c:v>
                </c:pt>
                <c:pt idx="2701">
                  <c:v>7.4994499999999964E-2</c:v>
                </c:pt>
                <c:pt idx="2702">
                  <c:v>7.5109499999999982E-2</c:v>
                </c:pt>
                <c:pt idx="2703">
                  <c:v>7.5234999999999982E-2</c:v>
                </c:pt>
                <c:pt idx="2704">
                  <c:v>7.5340499999999977E-2</c:v>
                </c:pt>
                <c:pt idx="2705">
                  <c:v>7.5480999999999993E-2</c:v>
                </c:pt>
                <c:pt idx="2706">
                  <c:v>7.5603999999999977E-2</c:v>
                </c:pt>
                <c:pt idx="2707">
                  <c:v>7.570399999999998E-2</c:v>
                </c:pt>
                <c:pt idx="2708">
                  <c:v>7.5833999999999985E-2</c:v>
                </c:pt>
                <c:pt idx="2709">
                  <c:v>7.5948499999999974E-2</c:v>
                </c:pt>
                <c:pt idx="2710">
                  <c:v>7.6086999999999974E-2</c:v>
                </c:pt>
                <c:pt idx="2711">
                  <c:v>7.6222499999999971E-2</c:v>
                </c:pt>
                <c:pt idx="2712">
                  <c:v>7.6363499999999973E-2</c:v>
                </c:pt>
                <c:pt idx="2713">
                  <c:v>7.6487999999999973E-2</c:v>
                </c:pt>
                <c:pt idx="2714">
                  <c:v>7.6623999999999984E-2</c:v>
                </c:pt>
                <c:pt idx="2715">
                  <c:v>7.6739499999999974E-2</c:v>
                </c:pt>
                <c:pt idx="2716">
                  <c:v>7.6850999999999989E-2</c:v>
                </c:pt>
                <c:pt idx="2717">
                  <c:v>7.6979499999999992E-2</c:v>
                </c:pt>
                <c:pt idx="2718">
                  <c:v>7.7127999999999988E-2</c:v>
                </c:pt>
                <c:pt idx="2719">
                  <c:v>7.7232499999999996E-2</c:v>
                </c:pt>
                <c:pt idx="2720">
                  <c:v>7.7364000000000002E-2</c:v>
                </c:pt>
                <c:pt idx="2721">
                  <c:v>7.749049999999999E-2</c:v>
                </c:pt>
                <c:pt idx="2722">
                  <c:v>7.7623499999999998E-2</c:v>
                </c:pt>
                <c:pt idx="2723">
                  <c:v>7.7761499999999997E-2</c:v>
                </c:pt>
                <c:pt idx="2724">
                  <c:v>7.7893999999999991E-2</c:v>
                </c:pt>
                <c:pt idx="2725">
                  <c:v>7.8008000000000008E-2</c:v>
                </c:pt>
                <c:pt idx="2726">
                  <c:v>7.8129000000000004E-2</c:v>
                </c:pt>
                <c:pt idx="2727">
                  <c:v>7.8271999999999994E-2</c:v>
                </c:pt>
                <c:pt idx="2728">
                  <c:v>7.8404500000000002E-2</c:v>
                </c:pt>
                <c:pt idx="2729">
                  <c:v>7.8549000000000022E-2</c:v>
                </c:pt>
                <c:pt idx="2730">
                  <c:v>7.8672000000000006E-2</c:v>
                </c:pt>
                <c:pt idx="2731">
                  <c:v>7.8795500000000004E-2</c:v>
                </c:pt>
                <c:pt idx="2732">
                  <c:v>7.8921500000000006E-2</c:v>
                </c:pt>
                <c:pt idx="2733">
                  <c:v>7.9058500000000004E-2</c:v>
                </c:pt>
                <c:pt idx="2734">
                  <c:v>7.9182000000000002E-2</c:v>
                </c:pt>
                <c:pt idx="2735">
                  <c:v>7.9309500000000005E-2</c:v>
                </c:pt>
                <c:pt idx="2736">
                  <c:v>7.943900000000001E-2</c:v>
                </c:pt>
                <c:pt idx="2737">
                  <c:v>7.9571000000000017E-2</c:v>
                </c:pt>
                <c:pt idx="2738">
                  <c:v>7.9688500000000009E-2</c:v>
                </c:pt>
                <c:pt idx="2739">
                  <c:v>7.9821000000000003E-2</c:v>
                </c:pt>
                <c:pt idx="2740">
                  <c:v>7.9951000000000008E-2</c:v>
                </c:pt>
                <c:pt idx="2741">
                  <c:v>8.007800000000001E-2</c:v>
                </c:pt>
                <c:pt idx="2742">
                  <c:v>8.0234499999999986E-2</c:v>
                </c:pt>
                <c:pt idx="2743">
                  <c:v>8.0340999999999982E-2</c:v>
                </c:pt>
                <c:pt idx="2744">
                  <c:v>8.0452999999999997E-2</c:v>
                </c:pt>
                <c:pt idx="2745">
                  <c:v>8.0560999999999994E-2</c:v>
                </c:pt>
                <c:pt idx="2746">
                  <c:v>8.0673499999999995E-2</c:v>
                </c:pt>
                <c:pt idx="2747">
                  <c:v>8.0774999999999986E-2</c:v>
                </c:pt>
                <c:pt idx="2748">
                  <c:v>8.0889499999999989E-2</c:v>
                </c:pt>
                <c:pt idx="2749">
                  <c:v>8.1021500000000024E-2</c:v>
                </c:pt>
                <c:pt idx="2750">
                  <c:v>8.1135000000000013E-2</c:v>
                </c:pt>
                <c:pt idx="2751">
                  <c:v>8.127100000000001E-2</c:v>
                </c:pt>
                <c:pt idx="2752">
                  <c:v>8.1379500000000021E-2</c:v>
                </c:pt>
                <c:pt idx="2753">
                  <c:v>8.1477500000000008E-2</c:v>
                </c:pt>
                <c:pt idx="2754">
                  <c:v>8.1591999999999998E-2</c:v>
                </c:pt>
                <c:pt idx="2755">
                  <c:v>8.1697000000000006E-2</c:v>
                </c:pt>
                <c:pt idx="2756">
                  <c:v>8.181200000000001E-2</c:v>
                </c:pt>
                <c:pt idx="2757">
                  <c:v>8.1914500000000001E-2</c:v>
                </c:pt>
                <c:pt idx="2758">
                  <c:v>8.2051500000000013E-2</c:v>
                </c:pt>
                <c:pt idx="2759">
                  <c:v>8.214550000000001E-2</c:v>
                </c:pt>
                <c:pt idx="2760">
                  <c:v>8.2252000000000006E-2</c:v>
                </c:pt>
                <c:pt idx="2761">
                  <c:v>8.2364500000000035E-2</c:v>
                </c:pt>
                <c:pt idx="2762">
                  <c:v>8.2494000000000012E-2</c:v>
                </c:pt>
                <c:pt idx="2763">
                  <c:v>8.2609500000000016E-2</c:v>
                </c:pt>
                <c:pt idx="2764">
                  <c:v>8.2735000000000017E-2</c:v>
                </c:pt>
                <c:pt idx="2765">
                  <c:v>8.2859500000000003E-2</c:v>
                </c:pt>
                <c:pt idx="2766">
                  <c:v>8.2965499999999984E-2</c:v>
                </c:pt>
                <c:pt idx="2767">
                  <c:v>8.3059499999999981E-2</c:v>
                </c:pt>
                <c:pt idx="2768">
                  <c:v>8.3184999999999967E-2</c:v>
                </c:pt>
                <c:pt idx="2769">
                  <c:v>8.329899999999997E-2</c:v>
                </c:pt>
                <c:pt idx="2770">
                  <c:v>8.3396999999999971E-2</c:v>
                </c:pt>
                <c:pt idx="2771">
                  <c:v>8.3515499999999965E-2</c:v>
                </c:pt>
                <c:pt idx="2772">
                  <c:v>8.3616999999999969E-2</c:v>
                </c:pt>
                <c:pt idx="2773">
                  <c:v>8.371099999999998E-2</c:v>
                </c:pt>
                <c:pt idx="2774">
                  <c:v>8.3807000000000006E-2</c:v>
                </c:pt>
                <c:pt idx="2775">
                  <c:v>8.3907499999999982E-2</c:v>
                </c:pt>
                <c:pt idx="2776">
                  <c:v>8.4016499999999994E-2</c:v>
                </c:pt>
                <c:pt idx="2777">
                  <c:v>8.4114999999999995E-2</c:v>
                </c:pt>
                <c:pt idx="2778">
                  <c:v>8.422700000000001E-2</c:v>
                </c:pt>
                <c:pt idx="2779">
                  <c:v>8.4318000000000032E-2</c:v>
                </c:pt>
                <c:pt idx="2780">
                  <c:v>8.4392500000000009E-2</c:v>
                </c:pt>
                <c:pt idx="2781">
                  <c:v>8.4513500000000019E-2</c:v>
                </c:pt>
                <c:pt idx="2782">
                  <c:v>8.4624500000000005E-2</c:v>
                </c:pt>
                <c:pt idx="2783">
                  <c:v>8.4711000000000036E-2</c:v>
                </c:pt>
                <c:pt idx="2784">
                  <c:v>8.4796500000000011E-2</c:v>
                </c:pt>
                <c:pt idx="2785">
                  <c:v>8.4915000000000018E-2</c:v>
                </c:pt>
                <c:pt idx="2786">
                  <c:v>8.5017000000000009E-2</c:v>
                </c:pt>
                <c:pt idx="2787">
                  <c:v>8.5100500000000037E-2</c:v>
                </c:pt>
                <c:pt idx="2788">
                  <c:v>8.5273500000000044E-2</c:v>
                </c:pt>
                <c:pt idx="2789">
                  <c:v>8.5375500000000049E-2</c:v>
                </c:pt>
                <c:pt idx="2790">
                  <c:v>8.5469500000000032E-2</c:v>
                </c:pt>
                <c:pt idx="2791">
                  <c:v>8.557300000000001E-2</c:v>
                </c:pt>
                <c:pt idx="2792">
                  <c:v>8.5675000000000029E-2</c:v>
                </c:pt>
                <c:pt idx="2793">
                  <c:v>8.5768000000000025E-2</c:v>
                </c:pt>
                <c:pt idx="2794">
                  <c:v>8.5856500000000016E-2</c:v>
                </c:pt>
                <c:pt idx="2795">
                  <c:v>8.5948500000000011E-2</c:v>
                </c:pt>
                <c:pt idx="2796">
                  <c:v>8.6057500000000009E-2</c:v>
                </c:pt>
                <c:pt idx="2797">
                  <c:v>8.6143999999999984E-2</c:v>
                </c:pt>
                <c:pt idx="2798">
                  <c:v>8.6243500000000015E-2</c:v>
                </c:pt>
                <c:pt idx="2799">
                  <c:v>8.631999999999998E-2</c:v>
                </c:pt>
                <c:pt idx="2800">
                  <c:v>8.6421999999999957E-2</c:v>
                </c:pt>
                <c:pt idx="2801">
                  <c:v>8.6510499999999976E-2</c:v>
                </c:pt>
                <c:pt idx="2802">
                  <c:v>8.6602499999999971E-2</c:v>
                </c:pt>
                <c:pt idx="2803">
                  <c:v>8.6682999999999968E-2</c:v>
                </c:pt>
                <c:pt idx="2804">
                  <c:v>8.676799999999997E-2</c:v>
                </c:pt>
                <c:pt idx="2805">
                  <c:v>8.6872499999999922E-2</c:v>
                </c:pt>
                <c:pt idx="2806">
                  <c:v>8.6964999999999917E-2</c:v>
                </c:pt>
                <c:pt idx="2807">
                  <c:v>8.7049999999999933E-2</c:v>
                </c:pt>
                <c:pt idx="2808">
                  <c:v>8.7139499999999911E-2</c:v>
                </c:pt>
                <c:pt idx="2809">
                  <c:v>8.7210499999999927E-2</c:v>
                </c:pt>
                <c:pt idx="2810">
                  <c:v>8.7303999999999909E-2</c:v>
                </c:pt>
                <c:pt idx="2811">
                  <c:v>8.7374999999999939E-2</c:v>
                </c:pt>
                <c:pt idx="2812">
                  <c:v>8.7447999999999942E-2</c:v>
                </c:pt>
                <c:pt idx="2813">
                  <c:v>8.7526499999999938E-2</c:v>
                </c:pt>
                <c:pt idx="2814">
                  <c:v>8.7610999999999939E-2</c:v>
                </c:pt>
                <c:pt idx="2815">
                  <c:v>8.7676499999999921E-2</c:v>
                </c:pt>
                <c:pt idx="2816">
                  <c:v>8.7733999999999937E-2</c:v>
                </c:pt>
                <c:pt idx="2817">
                  <c:v>8.782049999999994E-2</c:v>
                </c:pt>
                <c:pt idx="2818">
                  <c:v>8.7928499999999937E-2</c:v>
                </c:pt>
                <c:pt idx="2819">
                  <c:v>8.8001999999999928E-2</c:v>
                </c:pt>
                <c:pt idx="2820">
                  <c:v>8.8085499999999928E-2</c:v>
                </c:pt>
                <c:pt idx="2821">
                  <c:v>8.8157499999999944E-2</c:v>
                </c:pt>
                <c:pt idx="2822">
                  <c:v>8.8238499999999942E-2</c:v>
                </c:pt>
                <c:pt idx="2823">
                  <c:v>8.8316499999999964E-2</c:v>
                </c:pt>
                <c:pt idx="2824">
                  <c:v>8.8421499999999986E-2</c:v>
                </c:pt>
                <c:pt idx="2825">
                  <c:v>8.8514999999999955E-2</c:v>
                </c:pt>
                <c:pt idx="2826">
                  <c:v>8.8592999999999963E-2</c:v>
                </c:pt>
                <c:pt idx="2827">
                  <c:v>8.8670499999999972E-2</c:v>
                </c:pt>
                <c:pt idx="2828">
                  <c:v>8.8750999999999983E-2</c:v>
                </c:pt>
                <c:pt idx="2829">
                  <c:v>8.8838499999999973E-2</c:v>
                </c:pt>
                <c:pt idx="2830">
                  <c:v>8.8908499999999974E-2</c:v>
                </c:pt>
                <c:pt idx="2831">
                  <c:v>8.8993999999999962E-2</c:v>
                </c:pt>
                <c:pt idx="2832">
                  <c:v>8.9086999999999958E-2</c:v>
                </c:pt>
                <c:pt idx="2833">
                  <c:v>8.9145499999999961E-2</c:v>
                </c:pt>
                <c:pt idx="2834">
                  <c:v>8.9231499999999964E-2</c:v>
                </c:pt>
                <c:pt idx="2835">
                  <c:v>8.9323999999999973E-2</c:v>
                </c:pt>
                <c:pt idx="2836">
                  <c:v>8.9398499999999964E-2</c:v>
                </c:pt>
                <c:pt idx="2837">
                  <c:v>8.9490499999999945E-2</c:v>
                </c:pt>
                <c:pt idx="2838">
                  <c:v>8.958599999999993E-2</c:v>
                </c:pt>
                <c:pt idx="2839">
                  <c:v>8.9658499999999947E-2</c:v>
                </c:pt>
                <c:pt idx="2840">
                  <c:v>8.9734499999999939E-2</c:v>
                </c:pt>
                <c:pt idx="2841">
                  <c:v>8.9785499999999949E-2</c:v>
                </c:pt>
                <c:pt idx="2842">
                  <c:v>8.9866999999999961E-2</c:v>
                </c:pt>
                <c:pt idx="2843">
                  <c:v>8.9941499999999938E-2</c:v>
                </c:pt>
                <c:pt idx="2844">
                  <c:v>9.0025499999999939E-2</c:v>
                </c:pt>
                <c:pt idx="2845">
                  <c:v>9.009949999999993E-2</c:v>
                </c:pt>
                <c:pt idx="2846">
                  <c:v>9.0186999999999962E-2</c:v>
                </c:pt>
                <c:pt idx="2847">
                  <c:v>9.0271499999999935E-2</c:v>
                </c:pt>
                <c:pt idx="2848">
                  <c:v>9.0346999999999941E-2</c:v>
                </c:pt>
                <c:pt idx="2849">
                  <c:v>9.0423999999999949E-2</c:v>
                </c:pt>
                <c:pt idx="2850">
                  <c:v>9.0501999999999944E-2</c:v>
                </c:pt>
                <c:pt idx="2851">
                  <c:v>9.0578499999999951E-2</c:v>
                </c:pt>
                <c:pt idx="2852">
                  <c:v>9.0660499999999949E-2</c:v>
                </c:pt>
                <c:pt idx="2853">
                  <c:v>9.0732999999999966E-2</c:v>
                </c:pt>
                <c:pt idx="2854">
                  <c:v>9.0786999999999979E-2</c:v>
                </c:pt>
                <c:pt idx="2855">
                  <c:v>9.0845999999999968E-2</c:v>
                </c:pt>
                <c:pt idx="2856">
                  <c:v>9.0897499999999964E-2</c:v>
                </c:pt>
                <c:pt idx="2857">
                  <c:v>9.0968999999999967E-2</c:v>
                </c:pt>
                <c:pt idx="2858">
                  <c:v>9.1034999999999963E-2</c:v>
                </c:pt>
                <c:pt idx="2859">
                  <c:v>9.1110499999999969E-2</c:v>
                </c:pt>
                <c:pt idx="2860">
                  <c:v>9.1189499999999965E-2</c:v>
                </c:pt>
                <c:pt idx="2861">
                  <c:v>9.1271999999999964E-2</c:v>
                </c:pt>
                <c:pt idx="2862">
                  <c:v>9.1325499999999962E-2</c:v>
                </c:pt>
                <c:pt idx="2863">
                  <c:v>9.1389499999999971E-2</c:v>
                </c:pt>
                <c:pt idx="2864">
                  <c:v>9.1450499999999976E-2</c:v>
                </c:pt>
                <c:pt idx="2865">
                  <c:v>9.1523500000000008E-2</c:v>
                </c:pt>
                <c:pt idx="2866">
                  <c:v>9.1607499999999981E-2</c:v>
                </c:pt>
                <c:pt idx="2867">
                  <c:v>9.167999999999997E-2</c:v>
                </c:pt>
                <c:pt idx="2868">
                  <c:v>9.1763999999999998E-2</c:v>
                </c:pt>
                <c:pt idx="2869">
                  <c:v>9.184099999999995E-2</c:v>
                </c:pt>
                <c:pt idx="2870">
                  <c:v>9.1893999999999976E-2</c:v>
                </c:pt>
                <c:pt idx="2871">
                  <c:v>9.1945499999999972E-2</c:v>
                </c:pt>
                <c:pt idx="2872">
                  <c:v>9.1987999999999986E-2</c:v>
                </c:pt>
                <c:pt idx="2873">
                  <c:v>9.2044500000000001E-2</c:v>
                </c:pt>
                <c:pt idx="2874">
                  <c:v>9.2110999999999971E-2</c:v>
                </c:pt>
                <c:pt idx="2875">
                  <c:v>9.217599999999998E-2</c:v>
                </c:pt>
                <c:pt idx="2876">
                  <c:v>9.2257499999999978E-2</c:v>
                </c:pt>
                <c:pt idx="2877">
                  <c:v>9.2320999999999959E-2</c:v>
                </c:pt>
                <c:pt idx="2878">
                  <c:v>9.2395999999999992E-2</c:v>
                </c:pt>
                <c:pt idx="2879">
                  <c:v>9.2455999999999955E-2</c:v>
                </c:pt>
                <c:pt idx="2880">
                  <c:v>9.2528499999999958E-2</c:v>
                </c:pt>
                <c:pt idx="2881">
                  <c:v>9.2592999999999967E-2</c:v>
                </c:pt>
                <c:pt idx="2882">
                  <c:v>9.2660499999999979E-2</c:v>
                </c:pt>
                <c:pt idx="2883">
                  <c:v>9.2725999999999989E-2</c:v>
                </c:pt>
                <c:pt idx="2884">
                  <c:v>9.2778499999999986E-2</c:v>
                </c:pt>
                <c:pt idx="2885">
                  <c:v>9.2830499999999996E-2</c:v>
                </c:pt>
                <c:pt idx="2886">
                  <c:v>9.2894999999999991E-2</c:v>
                </c:pt>
                <c:pt idx="2887">
                  <c:v>9.29595E-2</c:v>
                </c:pt>
                <c:pt idx="2888">
                  <c:v>9.3019499999999991E-2</c:v>
                </c:pt>
                <c:pt idx="2889">
                  <c:v>9.3083499999999986E-2</c:v>
                </c:pt>
                <c:pt idx="2890">
                  <c:v>9.3144499999999991E-2</c:v>
                </c:pt>
                <c:pt idx="2891">
                  <c:v>9.3215499999999979E-2</c:v>
                </c:pt>
                <c:pt idx="2892">
                  <c:v>9.3294999999999989E-2</c:v>
                </c:pt>
                <c:pt idx="2893">
                  <c:v>9.3362000000000001E-2</c:v>
                </c:pt>
                <c:pt idx="2894">
                  <c:v>9.3420000000000017E-2</c:v>
                </c:pt>
                <c:pt idx="2895">
                  <c:v>9.3483500000000011E-2</c:v>
                </c:pt>
                <c:pt idx="2896">
                  <c:v>9.3537000000000023E-2</c:v>
                </c:pt>
                <c:pt idx="2897">
                  <c:v>9.3601500000000004E-2</c:v>
                </c:pt>
                <c:pt idx="2898">
                  <c:v>9.3655000000000002E-2</c:v>
                </c:pt>
                <c:pt idx="2899">
                  <c:v>9.3740500000000018E-2</c:v>
                </c:pt>
                <c:pt idx="2900">
                  <c:v>9.3791000000000013E-2</c:v>
                </c:pt>
                <c:pt idx="2901">
                  <c:v>9.3850000000000017E-2</c:v>
                </c:pt>
                <c:pt idx="2902">
                  <c:v>9.3915499999999999E-2</c:v>
                </c:pt>
                <c:pt idx="2903">
                  <c:v>9.3967000000000009E-2</c:v>
                </c:pt>
                <c:pt idx="2904">
                  <c:v>9.4035000000000035E-2</c:v>
                </c:pt>
                <c:pt idx="2905">
                  <c:v>9.407900000000001E-2</c:v>
                </c:pt>
                <c:pt idx="2906">
                  <c:v>9.4141000000000016E-2</c:v>
                </c:pt>
                <c:pt idx="2907">
                  <c:v>9.4206499999999999E-2</c:v>
                </c:pt>
                <c:pt idx="2908">
                  <c:v>9.4226500000000032E-2</c:v>
                </c:pt>
                <c:pt idx="2909">
                  <c:v>9.428750000000001E-2</c:v>
                </c:pt>
                <c:pt idx="2910">
                  <c:v>9.4359999999999986E-2</c:v>
                </c:pt>
                <c:pt idx="2911">
                  <c:v>9.4406999999999977E-2</c:v>
                </c:pt>
                <c:pt idx="2912">
                  <c:v>9.4460999999999989E-2</c:v>
                </c:pt>
                <c:pt idx="2913">
                  <c:v>9.4516499999999989E-2</c:v>
                </c:pt>
                <c:pt idx="2914">
                  <c:v>9.4583499999999987E-2</c:v>
                </c:pt>
                <c:pt idx="2915">
                  <c:v>9.4658499999999993E-2</c:v>
                </c:pt>
                <c:pt idx="2916">
                  <c:v>9.4723500000000002E-2</c:v>
                </c:pt>
                <c:pt idx="2917">
                  <c:v>9.4783999999999993E-2</c:v>
                </c:pt>
                <c:pt idx="2918">
                  <c:v>9.4834499999999988E-2</c:v>
                </c:pt>
                <c:pt idx="2919">
                  <c:v>9.4906499999999991E-2</c:v>
                </c:pt>
                <c:pt idx="2920">
                  <c:v>9.4965499999999994E-2</c:v>
                </c:pt>
                <c:pt idx="2921">
                  <c:v>9.5026999999999986E-2</c:v>
                </c:pt>
                <c:pt idx="2922">
                  <c:v>9.5110499999999973E-2</c:v>
                </c:pt>
                <c:pt idx="2923">
                  <c:v>9.5176999999999984E-2</c:v>
                </c:pt>
                <c:pt idx="2924">
                  <c:v>9.5250999999999947E-2</c:v>
                </c:pt>
                <c:pt idx="2925">
                  <c:v>9.5316499999999957E-2</c:v>
                </c:pt>
                <c:pt idx="2926">
                  <c:v>9.5359999999999959E-2</c:v>
                </c:pt>
                <c:pt idx="2927">
                  <c:v>9.5410499999999981E-2</c:v>
                </c:pt>
                <c:pt idx="2928">
                  <c:v>9.5454499999999984E-2</c:v>
                </c:pt>
                <c:pt idx="2929">
                  <c:v>9.5515499999999989E-2</c:v>
                </c:pt>
                <c:pt idx="2930">
                  <c:v>9.5585500000000004E-2</c:v>
                </c:pt>
                <c:pt idx="2931">
                  <c:v>9.5662000000000025E-2</c:v>
                </c:pt>
                <c:pt idx="2932">
                  <c:v>9.5734999999999987E-2</c:v>
                </c:pt>
                <c:pt idx="2933">
                  <c:v>9.5804999999999987E-2</c:v>
                </c:pt>
                <c:pt idx="2934">
                  <c:v>9.5891500000000005E-2</c:v>
                </c:pt>
                <c:pt idx="2935">
                  <c:v>9.5961999999999992E-2</c:v>
                </c:pt>
                <c:pt idx="2936">
                  <c:v>9.6023000000000011E-2</c:v>
                </c:pt>
                <c:pt idx="2937">
                  <c:v>9.6074499999999965E-2</c:v>
                </c:pt>
                <c:pt idx="2938">
                  <c:v>9.6140999999999976E-2</c:v>
                </c:pt>
                <c:pt idx="2939">
                  <c:v>9.621049999999999E-2</c:v>
                </c:pt>
                <c:pt idx="2940">
                  <c:v>9.6275999999999987E-2</c:v>
                </c:pt>
                <c:pt idx="2941">
                  <c:v>9.6343999999999971E-2</c:v>
                </c:pt>
                <c:pt idx="2942">
                  <c:v>9.6383999999999984E-2</c:v>
                </c:pt>
                <c:pt idx="2943">
                  <c:v>9.6465499999999996E-2</c:v>
                </c:pt>
                <c:pt idx="2944">
                  <c:v>9.6537000000000012E-2</c:v>
                </c:pt>
                <c:pt idx="2945">
                  <c:v>9.6607999999999986E-2</c:v>
                </c:pt>
                <c:pt idx="2946">
                  <c:v>9.6688500000000011E-2</c:v>
                </c:pt>
                <c:pt idx="2947">
                  <c:v>9.6770999999999954E-2</c:v>
                </c:pt>
                <c:pt idx="2948">
                  <c:v>9.685249999999998E-2</c:v>
                </c:pt>
                <c:pt idx="2949">
                  <c:v>9.6918999999999991E-2</c:v>
                </c:pt>
                <c:pt idx="2950">
                  <c:v>9.6991999999999995E-2</c:v>
                </c:pt>
                <c:pt idx="2951">
                  <c:v>9.7051499999999999E-2</c:v>
                </c:pt>
                <c:pt idx="2952">
                  <c:v>9.7132499999999983E-2</c:v>
                </c:pt>
                <c:pt idx="2953">
                  <c:v>9.7210500000000033E-2</c:v>
                </c:pt>
                <c:pt idx="2954">
                  <c:v>9.7266000000000019E-2</c:v>
                </c:pt>
                <c:pt idx="2955">
                  <c:v>9.7347500000000003E-2</c:v>
                </c:pt>
                <c:pt idx="2956">
                  <c:v>9.7402000000000002E-2</c:v>
                </c:pt>
                <c:pt idx="2957">
                  <c:v>9.7477000000000022E-2</c:v>
                </c:pt>
                <c:pt idx="2958">
                  <c:v>9.753400000000001E-2</c:v>
                </c:pt>
                <c:pt idx="2959">
                  <c:v>9.7612999999999991E-2</c:v>
                </c:pt>
                <c:pt idx="2960">
                  <c:v>9.7700999999999982E-2</c:v>
                </c:pt>
                <c:pt idx="2961">
                  <c:v>9.7765500000000005E-2</c:v>
                </c:pt>
                <c:pt idx="2962">
                  <c:v>9.7831499999999988E-2</c:v>
                </c:pt>
                <c:pt idx="2963">
                  <c:v>9.7889000000000004E-2</c:v>
                </c:pt>
                <c:pt idx="2964">
                  <c:v>9.7964999999999983E-2</c:v>
                </c:pt>
                <c:pt idx="2965">
                  <c:v>9.8034499999999969E-2</c:v>
                </c:pt>
                <c:pt idx="2966">
                  <c:v>9.8110499999999976E-2</c:v>
                </c:pt>
                <c:pt idx="2967">
                  <c:v>9.8201999999999984E-2</c:v>
                </c:pt>
                <c:pt idx="2968">
                  <c:v>9.8277999999999976E-2</c:v>
                </c:pt>
                <c:pt idx="2969">
                  <c:v>9.8372500000000015E-2</c:v>
                </c:pt>
                <c:pt idx="2970">
                  <c:v>9.847149999999999E-2</c:v>
                </c:pt>
                <c:pt idx="2971">
                  <c:v>9.8570500000000033E-2</c:v>
                </c:pt>
                <c:pt idx="2972">
                  <c:v>9.8646500000000012E-2</c:v>
                </c:pt>
                <c:pt idx="2973">
                  <c:v>9.8746000000000028E-2</c:v>
                </c:pt>
                <c:pt idx="2974">
                  <c:v>9.8835500000000034E-2</c:v>
                </c:pt>
                <c:pt idx="2975">
                  <c:v>9.8919500000000007E-2</c:v>
                </c:pt>
                <c:pt idx="2976">
                  <c:v>9.8996500000000029E-2</c:v>
                </c:pt>
                <c:pt idx="2977">
                  <c:v>9.9086000000000021E-2</c:v>
                </c:pt>
                <c:pt idx="2978">
                  <c:v>9.9171499999999982E-2</c:v>
                </c:pt>
                <c:pt idx="2979">
                  <c:v>9.9266999999999966E-2</c:v>
                </c:pt>
                <c:pt idx="2980">
                  <c:v>9.9360500000000004E-2</c:v>
                </c:pt>
                <c:pt idx="2981">
                  <c:v>9.9427499999999988E-2</c:v>
                </c:pt>
                <c:pt idx="2982">
                  <c:v>9.9517499999999967E-2</c:v>
                </c:pt>
                <c:pt idx="2983">
                  <c:v>9.9595999999999976E-2</c:v>
                </c:pt>
                <c:pt idx="2984">
                  <c:v>9.9682000000000007E-2</c:v>
                </c:pt>
                <c:pt idx="2985">
                  <c:v>9.9754000000000009E-2</c:v>
                </c:pt>
                <c:pt idx="2986">
                  <c:v>9.983549999999998E-2</c:v>
                </c:pt>
                <c:pt idx="2987">
                  <c:v>9.9904999999999994E-2</c:v>
                </c:pt>
                <c:pt idx="2988">
                  <c:v>9.9973500000000007E-2</c:v>
                </c:pt>
                <c:pt idx="2989">
                  <c:v>0.1000465</c:v>
                </c:pt>
                <c:pt idx="2990">
                  <c:v>0.10013300000000001</c:v>
                </c:pt>
                <c:pt idx="2991">
                  <c:v>0.10020750000000002</c:v>
                </c:pt>
                <c:pt idx="2992">
                  <c:v>0.10028500000000001</c:v>
                </c:pt>
                <c:pt idx="2993">
                  <c:v>0.10037300000000002</c:v>
                </c:pt>
                <c:pt idx="2994">
                  <c:v>0.10045200000000003</c:v>
                </c:pt>
                <c:pt idx="2995">
                  <c:v>0.10051550000000004</c:v>
                </c:pt>
                <c:pt idx="2996">
                  <c:v>0.10056550000000004</c:v>
                </c:pt>
                <c:pt idx="2997">
                  <c:v>0.10065350000000006</c:v>
                </c:pt>
                <c:pt idx="2998">
                  <c:v>0.10075100000000006</c:v>
                </c:pt>
                <c:pt idx="2999">
                  <c:v>0.10082950000000009</c:v>
                </c:pt>
                <c:pt idx="3000">
                  <c:v>0.10089150000000008</c:v>
                </c:pt>
                <c:pt idx="3001">
                  <c:v>0.10097450000000008</c:v>
                </c:pt>
                <c:pt idx="3002">
                  <c:v>0.10104450000000006</c:v>
                </c:pt>
                <c:pt idx="3003">
                  <c:v>0.10112650000000008</c:v>
                </c:pt>
                <c:pt idx="3004">
                  <c:v>0.10118700000000008</c:v>
                </c:pt>
                <c:pt idx="3005">
                  <c:v>0.10124000000000008</c:v>
                </c:pt>
                <c:pt idx="3006">
                  <c:v>0.10130850000000008</c:v>
                </c:pt>
                <c:pt idx="3007">
                  <c:v>0.10134350000000009</c:v>
                </c:pt>
                <c:pt idx="3008">
                  <c:v>0.10140750000000008</c:v>
                </c:pt>
                <c:pt idx="3009">
                  <c:v>0.10147600000000007</c:v>
                </c:pt>
                <c:pt idx="3010">
                  <c:v>0.10155500000000005</c:v>
                </c:pt>
                <c:pt idx="3011">
                  <c:v>0.10163000000000004</c:v>
                </c:pt>
                <c:pt idx="3012">
                  <c:v>0.10171750000000004</c:v>
                </c:pt>
                <c:pt idx="3013">
                  <c:v>0.10177950000000005</c:v>
                </c:pt>
                <c:pt idx="3014">
                  <c:v>0.10184450000000006</c:v>
                </c:pt>
                <c:pt idx="3015">
                  <c:v>0.10192650000000002</c:v>
                </c:pt>
                <c:pt idx="3016">
                  <c:v>0.10201250000000002</c:v>
                </c:pt>
                <c:pt idx="3017">
                  <c:v>0.10207000000000001</c:v>
                </c:pt>
                <c:pt idx="3018">
                  <c:v>0.1021055</c:v>
                </c:pt>
                <c:pt idx="3019">
                  <c:v>0.10217300000000001</c:v>
                </c:pt>
                <c:pt idx="3020">
                  <c:v>0.10223950000000002</c:v>
                </c:pt>
                <c:pt idx="3021">
                  <c:v>0.10231450000000003</c:v>
                </c:pt>
                <c:pt idx="3022">
                  <c:v>0.10236600000000003</c:v>
                </c:pt>
                <c:pt idx="3023">
                  <c:v>0.10244050000000002</c:v>
                </c:pt>
                <c:pt idx="3024">
                  <c:v>0.10248050000000003</c:v>
                </c:pt>
                <c:pt idx="3025">
                  <c:v>0.10252200000000004</c:v>
                </c:pt>
                <c:pt idx="3026">
                  <c:v>0.10258100000000002</c:v>
                </c:pt>
                <c:pt idx="3027">
                  <c:v>0.10263850000000004</c:v>
                </c:pt>
                <c:pt idx="3028">
                  <c:v>0.10269500000000002</c:v>
                </c:pt>
                <c:pt idx="3029">
                  <c:v>0.10274550000000003</c:v>
                </c:pt>
                <c:pt idx="3030">
                  <c:v>0.10279450000000004</c:v>
                </c:pt>
                <c:pt idx="3031">
                  <c:v>0.10283700000000005</c:v>
                </c:pt>
                <c:pt idx="3032">
                  <c:v>0.10288300000000004</c:v>
                </c:pt>
                <c:pt idx="3033">
                  <c:v>0.10293300000000004</c:v>
                </c:pt>
                <c:pt idx="3034">
                  <c:v>0.10296850000000005</c:v>
                </c:pt>
                <c:pt idx="3035">
                  <c:v>0.10300450000000001</c:v>
                </c:pt>
                <c:pt idx="3036">
                  <c:v>0.10306000000000001</c:v>
                </c:pt>
                <c:pt idx="3037">
                  <c:v>0.10309900000000001</c:v>
                </c:pt>
                <c:pt idx="3038">
                  <c:v>0.10310799999999999</c:v>
                </c:pt>
                <c:pt idx="3039">
                  <c:v>0.10317349999999999</c:v>
                </c:pt>
                <c:pt idx="3040">
                  <c:v>0.10322449999999998</c:v>
                </c:pt>
                <c:pt idx="3041">
                  <c:v>0.10328399999999999</c:v>
                </c:pt>
                <c:pt idx="3042">
                  <c:v>0.10334799999999998</c:v>
                </c:pt>
                <c:pt idx="3043">
                  <c:v>0.1033915</c:v>
                </c:pt>
                <c:pt idx="3044">
                  <c:v>0.10343499999999999</c:v>
                </c:pt>
                <c:pt idx="3045">
                  <c:v>0.10348899999999998</c:v>
                </c:pt>
                <c:pt idx="3046">
                  <c:v>0.10353699999999998</c:v>
                </c:pt>
                <c:pt idx="3047">
                  <c:v>0.10358000000000001</c:v>
                </c:pt>
                <c:pt idx="3048">
                  <c:v>0.1036275</c:v>
                </c:pt>
                <c:pt idx="3049">
                  <c:v>0.103674</c:v>
                </c:pt>
                <c:pt idx="3050">
                  <c:v>0.10374900000000001</c:v>
                </c:pt>
                <c:pt idx="3051">
                  <c:v>0.10380250000000001</c:v>
                </c:pt>
                <c:pt idx="3052">
                  <c:v>0.10385100000000003</c:v>
                </c:pt>
                <c:pt idx="3053">
                  <c:v>0.10390350000000001</c:v>
                </c:pt>
                <c:pt idx="3054">
                  <c:v>0.10395599999999999</c:v>
                </c:pt>
                <c:pt idx="3055">
                  <c:v>0.10401900000000001</c:v>
                </c:pt>
                <c:pt idx="3056">
                  <c:v>0.10408450000000002</c:v>
                </c:pt>
                <c:pt idx="3057">
                  <c:v>0.10414400000000003</c:v>
                </c:pt>
                <c:pt idx="3058">
                  <c:v>0.10420450000000005</c:v>
                </c:pt>
                <c:pt idx="3059">
                  <c:v>0.10426550000000002</c:v>
                </c:pt>
                <c:pt idx="3060">
                  <c:v>0.10431500000000003</c:v>
                </c:pt>
                <c:pt idx="3061">
                  <c:v>0.10436000000000004</c:v>
                </c:pt>
                <c:pt idx="3062">
                  <c:v>0.10447500000000004</c:v>
                </c:pt>
                <c:pt idx="3063">
                  <c:v>0.10453650000000002</c:v>
                </c:pt>
                <c:pt idx="3064">
                  <c:v>0.10459550000000001</c:v>
                </c:pt>
                <c:pt idx="3065">
                  <c:v>0.10465100000000001</c:v>
                </c:pt>
                <c:pt idx="3066">
                  <c:v>0.10470649999999998</c:v>
                </c:pt>
                <c:pt idx="3067">
                  <c:v>0.10476649999999997</c:v>
                </c:pt>
                <c:pt idx="3068">
                  <c:v>0.104791</c:v>
                </c:pt>
                <c:pt idx="3069">
                  <c:v>0.10485249999999999</c:v>
                </c:pt>
                <c:pt idx="3070">
                  <c:v>0.10492449999999998</c:v>
                </c:pt>
                <c:pt idx="3071">
                  <c:v>0.10500749999999998</c:v>
                </c:pt>
                <c:pt idx="3072">
                  <c:v>0.105086</c:v>
                </c:pt>
                <c:pt idx="3073">
                  <c:v>0.10514749999999998</c:v>
                </c:pt>
                <c:pt idx="3074">
                  <c:v>0.10520999999999998</c:v>
                </c:pt>
                <c:pt idx="3075">
                  <c:v>0.10526599999999998</c:v>
                </c:pt>
                <c:pt idx="3076">
                  <c:v>0.10531799999999998</c:v>
                </c:pt>
                <c:pt idx="3077">
                  <c:v>0.10535699999999996</c:v>
                </c:pt>
                <c:pt idx="3078">
                  <c:v>0.10539799999999999</c:v>
                </c:pt>
                <c:pt idx="3079">
                  <c:v>0.10545</c:v>
                </c:pt>
                <c:pt idx="3080">
                  <c:v>0.10549500000000002</c:v>
                </c:pt>
                <c:pt idx="3081">
                  <c:v>0.10554449999999999</c:v>
                </c:pt>
                <c:pt idx="3082">
                  <c:v>0.10558600000000001</c:v>
                </c:pt>
                <c:pt idx="3083">
                  <c:v>0.105646</c:v>
                </c:pt>
                <c:pt idx="3084">
                  <c:v>0.10570650000000001</c:v>
                </c:pt>
                <c:pt idx="3085">
                  <c:v>0.10576100000000004</c:v>
                </c:pt>
                <c:pt idx="3086">
                  <c:v>0.10581200000000004</c:v>
                </c:pt>
                <c:pt idx="3087">
                  <c:v>0.10585300000000002</c:v>
                </c:pt>
                <c:pt idx="3088">
                  <c:v>0.10590250000000001</c:v>
                </c:pt>
                <c:pt idx="3089">
                  <c:v>0.10595850000000001</c:v>
                </c:pt>
                <c:pt idx="3090">
                  <c:v>0.1060045</c:v>
                </c:pt>
                <c:pt idx="3091">
                  <c:v>0.10603600000000001</c:v>
                </c:pt>
                <c:pt idx="3092">
                  <c:v>0.106084</c:v>
                </c:pt>
                <c:pt idx="3093">
                  <c:v>0.10614900000000001</c:v>
                </c:pt>
                <c:pt idx="3094">
                  <c:v>0.10621250000000002</c:v>
                </c:pt>
                <c:pt idx="3095">
                  <c:v>0.10625400000000003</c:v>
                </c:pt>
                <c:pt idx="3096">
                  <c:v>0.10630350000000002</c:v>
                </c:pt>
                <c:pt idx="3097">
                  <c:v>0.10634600000000002</c:v>
                </c:pt>
                <c:pt idx="3098">
                  <c:v>0.10642800000000002</c:v>
                </c:pt>
                <c:pt idx="3099">
                  <c:v>0.10648400000000002</c:v>
                </c:pt>
                <c:pt idx="3100">
                  <c:v>0.10654250000000003</c:v>
                </c:pt>
                <c:pt idx="3101">
                  <c:v>0.10659300000000003</c:v>
                </c:pt>
                <c:pt idx="3102">
                  <c:v>0.10663350000000005</c:v>
                </c:pt>
                <c:pt idx="3103">
                  <c:v>0.10669350000000007</c:v>
                </c:pt>
                <c:pt idx="3104">
                  <c:v>0.10673700000000007</c:v>
                </c:pt>
                <c:pt idx="3105">
                  <c:v>0.10679550000000006</c:v>
                </c:pt>
                <c:pt idx="3106">
                  <c:v>0.10685550000000006</c:v>
                </c:pt>
                <c:pt idx="3107">
                  <c:v>0.10691600000000007</c:v>
                </c:pt>
                <c:pt idx="3108">
                  <c:v>0.10701450000000007</c:v>
                </c:pt>
                <c:pt idx="3109">
                  <c:v>0.10708500000000008</c:v>
                </c:pt>
                <c:pt idx="3110">
                  <c:v>0.10713100000000007</c:v>
                </c:pt>
                <c:pt idx="3111">
                  <c:v>0.10720350000000006</c:v>
                </c:pt>
                <c:pt idx="3112">
                  <c:v>0.10726400000000008</c:v>
                </c:pt>
                <c:pt idx="3113">
                  <c:v>0.1073285000000001</c:v>
                </c:pt>
                <c:pt idx="3114">
                  <c:v>0.1073890000000001</c:v>
                </c:pt>
                <c:pt idx="3115">
                  <c:v>0.1074480000000001</c:v>
                </c:pt>
                <c:pt idx="3116">
                  <c:v>0.10750050000000011</c:v>
                </c:pt>
                <c:pt idx="3117">
                  <c:v>0.10758800000000011</c:v>
                </c:pt>
                <c:pt idx="3118">
                  <c:v>0.1076460000000001</c:v>
                </c:pt>
                <c:pt idx="3119">
                  <c:v>0.10771900000000011</c:v>
                </c:pt>
                <c:pt idx="3120">
                  <c:v>0.10776800000000013</c:v>
                </c:pt>
                <c:pt idx="3121">
                  <c:v>0.1078235000000001</c:v>
                </c:pt>
                <c:pt idx="3122">
                  <c:v>0.10785050000000013</c:v>
                </c:pt>
                <c:pt idx="3123">
                  <c:v>0.10788850000000011</c:v>
                </c:pt>
                <c:pt idx="3124">
                  <c:v>0.10793250000000011</c:v>
                </c:pt>
                <c:pt idx="3125">
                  <c:v>0.10797250000000008</c:v>
                </c:pt>
                <c:pt idx="3126">
                  <c:v>0.10801750000000009</c:v>
                </c:pt>
                <c:pt idx="3127">
                  <c:v>0.1080220000000001</c:v>
                </c:pt>
                <c:pt idx="3128">
                  <c:v>0.10806800000000009</c:v>
                </c:pt>
                <c:pt idx="3129">
                  <c:v>0.10811300000000008</c:v>
                </c:pt>
                <c:pt idx="3130">
                  <c:v>0.10814600000000006</c:v>
                </c:pt>
                <c:pt idx="3131">
                  <c:v>0.10818450000000009</c:v>
                </c:pt>
                <c:pt idx="3132">
                  <c:v>0.10821150000000009</c:v>
                </c:pt>
                <c:pt idx="3133">
                  <c:v>0.10823700000000006</c:v>
                </c:pt>
                <c:pt idx="3134">
                  <c:v>0.10827900000000007</c:v>
                </c:pt>
                <c:pt idx="3135">
                  <c:v>0.10831450000000008</c:v>
                </c:pt>
                <c:pt idx="3136">
                  <c:v>0.10835800000000007</c:v>
                </c:pt>
                <c:pt idx="3137">
                  <c:v>0.10842050000000006</c:v>
                </c:pt>
                <c:pt idx="3138">
                  <c:v>0.10847050000000007</c:v>
                </c:pt>
                <c:pt idx="3139">
                  <c:v>0.10850050000000008</c:v>
                </c:pt>
                <c:pt idx="3140">
                  <c:v>0.10854700000000009</c:v>
                </c:pt>
                <c:pt idx="3141">
                  <c:v>0.1085720000000001</c:v>
                </c:pt>
                <c:pt idx="3142">
                  <c:v>0.1086140000000001</c:v>
                </c:pt>
                <c:pt idx="3143">
                  <c:v>0.10865200000000008</c:v>
                </c:pt>
                <c:pt idx="3144">
                  <c:v>0.10868350000000011</c:v>
                </c:pt>
                <c:pt idx="3145">
                  <c:v>0.10871650000000009</c:v>
                </c:pt>
                <c:pt idx="3146">
                  <c:v>0.10874750000000009</c:v>
                </c:pt>
                <c:pt idx="3147">
                  <c:v>0.10879450000000007</c:v>
                </c:pt>
                <c:pt idx="3148">
                  <c:v>0.10883050000000008</c:v>
                </c:pt>
                <c:pt idx="3149">
                  <c:v>0.10886300000000007</c:v>
                </c:pt>
                <c:pt idx="3150">
                  <c:v>0.10890200000000007</c:v>
                </c:pt>
                <c:pt idx="3151">
                  <c:v>0.10893350000000007</c:v>
                </c:pt>
                <c:pt idx="3152">
                  <c:v>0.10897250000000007</c:v>
                </c:pt>
                <c:pt idx="3153">
                  <c:v>0.10900950000000006</c:v>
                </c:pt>
                <c:pt idx="3154">
                  <c:v>0.10907350000000006</c:v>
                </c:pt>
                <c:pt idx="3155">
                  <c:v>0.10910150000000007</c:v>
                </c:pt>
                <c:pt idx="3156">
                  <c:v>0.10915250000000004</c:v>
                </c:pt>
                <c:pt idx="3157">
                  <c:v>0.10918550000000005</c:v>
                </c:pt>
                <c:pt idx="3158">
                  <c:v>0.10921250000000006</c:v>
                </c:pt>
                <c:pt idx="3159">
                  <c:v>0.10925500000000005</c:v>
                </c:pt>
                <c:pt idx="3160">
                  <c:v>0.10927500000000005</c:v>
                </c:pt>
                <c:pt idx="3161">
                  <c:v>0.10931950000000006</c:v>
                </c:pt>
                <c:pt idx="3162">
                  <c:v>0.10935950000000004</c:v>
                </c:pt>
                <c:pt idx="3163">
                  <c:v>0.10938550000000005</c:v>
                </c:pt>
                <c:pt idx="3164">
                  <c:v>0.10942250000000002</c:v>
                </c:pt>
                <c:pt idx="3165">
                  <c:v>0.10945650000000003</c:v>
                </c:pt>
                <c:pt idx="3166">
                  <c:v>0.10948450000000003</c:v>
                </c:pt>
                <c:pt idx="3167">
                  <c:v>0.10951850000000003</c:v>
                </c:pt>
                <c:pt idx="3168">
                  <c:v>0.10954500000000005</c:v>
                </c:pt>
                <c:pt idx="3169">
                  <c:v>0.10954900000000004</c:v>
                </c:pt>
                <c:pt idx="3170">
                  <c:v>0.10956050000000003</c:v>
                </c:pt>
                <c:pt idx="3171">
                  <c:v>0.10957350000000002</c:v>
                </c:pt>
                <c:pt idx="3172">
                  <c:v>0.10961100000000004</c:v>
                </c:pt>
                <c:pt idx="3173">
                  <c:v>0.10963900000000004</c:v>
                </c:pt>
                <c:pt idx="3174">
                  <c:v>0.10967400000000004</c:v>
                </c:pt>
                <c:pt idx="3175">
                  <c:v>0.10970650000000003</c:v>
                </c:pt>
                <c:pt idx="3176">
                  <c:v>0.10973400000000001</c:v>
                </c:pt>
                <c:pt idx="3177">
                  <c:v>0.10976450000000001</c:v>
                </c:pt>
                <c:pt idx="3178">
                  <c:v>0.10978450000000001</c:v>
                </c:pt>
                <c:pt idx="3179">
                  <c:v>0.10980400000000001</c:v>
                </c:pt>
                <c:pt idx="3180">
                  <c:v>0.10983400000000001</c:v>
                </c:pt>
                <c:pt idx="3181">
                  <c:v>0.10986350000000002</c:v>
                </c:pt>
                <c:pt idx="3182">
                  <c:v>0.10988550000000002</c:v>
                </c:pt>
                <c:pt idx="3183">
                  <c:v>0.10991949999999999</c:v>
                </c:pt>
                <c:pt idx="3184">
                  <c:v>0.10993800000000001</c:v>
                </c:pt>
                <c:pt idx="3185">
                  <c:v>0.109969</c:v>
                </c:pt>
                <c:pt idx="3186">
                  <c:v>0.10998749999999999</c:v>
                </c:pt>
                <c:pt idx="3187">
                  <c:v>0.11001449999999996</c:v>
                </c:pt>
                <c:pt idx="3188">
                  <c:v>0.11003599999999995</c:v>
                </c:pt>
                <c:pt idx="3189">
                  <c:v>0.11006049999999995</c:v>
                </c:pt>
                <c:pt idx="3190">
                  <c:v>0.11008799999999994</c:v>
                </c:pt>
                <c:pt idx="3191">
                  <c:v>0.11011099999999993</c:v>
                </c:pt>
                <c:pt idx="3192">
                  <c:v>0.11013849999999994</c:v>
                </c:pt>
                <c:pt idx="3193">
                  <c:v>0.11015399999999995</c:v>
                </c:pt>
                <c:pt idx="3194">
                  <c:v>0.11016499999999993</c:v>
                </c:pt>
                <c:pt idx="3195">
                  <c:v>0.11019949999999992</c:v>
                </c:pt>
                <c:pt idx="3196">
                  <c:v>0.11022749999999994</c:v>
                </c:pt>
                <c:pt idx="3197">
                  <c:v>0.11024849999999993</c:v>
                </c:pt>
                <c:pt idx="3198">
                  <c:v>0.11024899999999992</c:v>
                </c:pt>
                <c:pt idx="3199">
                  <c:v>0.11025499999999992</c:v>
                </c:pt>
                <c:pt idx="3200">
                  <c:v>0.11028099999999995</c:v>
                </c:pt>
                <c:pt idx="3201">
                  <c:v>0.11030249999999996</c:v>
                </c:pt>
                <c:pt idx="3202">
                  <c:v>0.11032249999999996</c:v>
                </c:pt>
                <c:pt idx="3203">
                  <c:v>0.11032149999999995</c:v>
                </c:pt>
                <c:pt idx="3204">
                  <c:v>0.11035599999999994</c:v>
                </c:pt>
                <c:pt idx="3205">
                  <c:v>0.11038099999999995</c:v>
                </c:pt>
                <c:pt idx="3206">
                  <c:v>0.11039399999999995</c:v>
                </c:pt>
                <c:pt idx="3207">
                  <c:v>0.11044349999999997</c:v>
                </c:pt>
                <c:pt idx="3208">
                  <c:v>0.11045899999999997</c:v>
                </c:pt>
                <c:pt idx="3209">
                  <c:v>0.11048249999999998</c:v>
                </c:pt>
                <c:pt idx="3210">
                  <c:v>0.11049399999999998</c:v>
                </c:pt>
                <c:pt idx="3211">
                  <c:v>0.110513</c:v>
                </c:pt>
                <c:pt idx="3212">
                  <c:v>0.11052549999999998</c:v>
                </c:pt>
                <c:pt idx="3213">
                  <c:v>0.11054399999999996</c:v>
                </c:pt>
                <c:pt idx="3214">
                  <c:v>0.11055649999999996</c:v>
                </c:pt>
                <c:pt idx="3215">
                  <c:v>0.11057449999999998</c:v>
                </c:pt>
                <c:pt idx="3216">
                  <c:v>0.11059549999999999</c:v>
                </c:pt>
                <c:pt idx="3217">
                  <c:v>0.1106065</c:v>
                </c:pt>
                <c:pt idx="3218">
                  <c:v>0.11063549999999997</c:v>
                </c:pt>
                <c:pt idx="3219">
                  <c:v>0.11062549999999999</c:v>
                </c:pt>
                <c:pt idx="3220">
                  <c:v>0.11062799999999996</c:v>
                </c:pt>
                <c:pt idx="3221">
                  <c:v>0.11063799999999997</c:v>
                </c:pt>
                <c:pt idx="3222">
                  <c:v>0.11068299999999999</c:v>
                </c:pt>
                <c:pt idx="3223">
                  <c:v>0.11068399999999999</c:v>
                </c:pt>
                <c:pt idx="3224">
                  <c:v>0.11071899999999997</c:v>
                </c:pt>
                <c:pt idx="3225">
                  <c:v>0.11074999999999997</c:v>
                </c:pt>
                <c:pt idx="3226">
                  <c:v>0.11075399999999998</c:v>
                </c:pt>
                <c:pt idx="3227">
                  <c:v>0.11076049999999997</c:v>
                </c:pt>
                <c:pt idx="3228">
                  <c:v>0.11077399999999996</c:v>
                </c:pt>
                <c:pt idx="3229">
                  <c:v>0.11079049999999997</c:v>
                </c:pt>
                <c:pt idx="3230">
                  <c:v>0.11081599999999997</c:v>
                </c:pt>
                <c:pt idx="3231">
                  <c:v>0.11082849999999997</c:v>
                </c:pt>
                <c:pt idx="3232">
                  <c:v>0.11085149999999999</c:v>
                </c:pt>
                <c:pt idx="3233">
                  <c:v>0.1108855</c:v>
                </c:pt>
                <c:pt idx="3234">
                  <c:v>0.11091649999999997</c:v>
                </c:pt>
                <c:pt idx="3235">
                  <c:v>0.11094749999999999</c:v>
                </c:pt>
                <c:pt idx="3236">
                  <c:v>0.11097449999999999</c:v>
                </c:pt>
                <c:pt idx="3237">
                  <c:v>0.110998</c:v>
                </c:pt>
                <c:pt idx="3238">
                  <c:v>0.1110435</c:v>
                </c:pt>
                <c:pt idx="3239">
                  <c:v>0.11105800000000002</c:v>
                </c:pt>
                <c:pt idx="3240">
                  <c:v>0.11108000000000003</c:v>
                </c:pt>
                <c:pt idx="3241">
                  <c:v>0.11111100000000004</c:v>
                </c:pt>
                <c:pt idx="3242">
                  <c:v>0.11112800000000003</c:v>
                </c:pt>
                <c:pt idx="3243">
                  <c:v>0.11115350000000004</c:v>
                </c:pt>
                <c:pt idx="3244">
                  <c:v>0.11117050000000005</c:v>
                </c:pt>
                <c:pt idx="3245">
                  <c:v>0.11120450000000005</c:v>
                </c:pt>
                <c:pt idx="3246">
                  <c:v>0.11121300000000006</c:v>
                </c:pt>
                <c:pt idx="3247">
                  <c:v>0.11125250000000006</c:v>
                </c:pt>
                <c:pt idx="3248">
                  <c:v>0.11126900000000005</c:v>
                </c:pt>
                <c:pt idx="3249">
                  <c:v>0.11129000000000006</c:v>
                </c:pt>
                <c:pt idx="3250">
                  <c:v>0.11128600000000002</c:v>
                </c:pt>
                <c:pt idx="3251">
                  <c:v>0.11130600000000003</c:v>
                </c:pt>
                <c:pt idx="3252">
                  <c:v>0.11133150000000004</c:v>
                </c:pt>
                <c:pt idx="3253">
                  <c:v>0.11135300000000005</c:v>
                </c:pt>
                <c:pt idx="3254">
                  <c:v>0.11138500000000004</c:v>
                </c:pt>
                <c:pt idx="3255">
                  <c:v>0.11140300000000007</c:v>
                </c:pt>
                <c:pt idx="3256">
                  <c:v>0.11140900000000008</c:v>
                </c:pt>
                <c:pt idx="3257">
                  <c:v>0.11142850000000008</c:v>
                </c:pt>
                <c:pt idx="3258">
                  <c:v>0.11143850000000008</c:v>
                </c:pt>
                <c:pt idx="3259">
                  <c:v>0.11143300000000006</c:v>
                </c:pt>
                <c:pt idx="3260">
                  <c:v>0.11145200000000005</c:v>
                </c:pt>
                <c:pt idx="3261">
                  <c:v>0.11146500000000004</c:v>
                </c:pt>
                <c:pt idx="3262">
                  <c:v>0.11143350000000002</c:v>
                </c:pt>
                <c:pt idx="3263">
                  <c:v>0.11143950000000002</c:v>
                </c:pt>
                <c:pt idx="3264">
                  <c:v>0.11144250000000003</c:v>
                </c:pt>
                <c:pt idx="3265">
                  <c:v>0.11145550000000004</c:v>
                </c:pt>
                <c:pt idx="3266">
                  <c:v>0.1114745</c:v>
                </c:pt>
                <c:pt idx="3267">
                  <c:v>0.11147750000000001</c:v>
                </c:pt>
                <c:pt idx="3268">
                  <c:v>0.11149350000000004</c:v>
                </c:pt>
                <c:pt idx="3269">
                  <c:v>0.11149750000000003</c:v>
                </c:pt>
                <c:pt idx="3270">
                  <c:v>0.11150850000000005</c:v>
                </c:pt>
                <c:pt idx="3271">
                  <c:v>0.11152200000000004</c:v>
                </c:pt>
                <c:pt idx="3272">
                  <c:v>0.11151900000000003</c:v>
                </c:pt>
                <c:pt idx="3273">
                  <c:v>0.11153900000000001</c:v>
                </c:pt>
                <c:pt idx="3274">
                  <c:v>0.1115405</c:v>
                </c:pt>
                <c:pt idx="3275">
                  <c:v>0.11154900000000001</c:v>
                </c:pt>
                <c:pt idx="3276">
                  <c:v>0.11155850000000003</c:v>
                </c:pt>
                <c:pt idx="3277">
                  <c:v>0.11158450000000003</c:v>
                </c:pt>
                <c:pt idx="3278">
                  <c:v>0.11160450000000002</c:v>
                </c:pt>
                <c:pt idx="3279">
                  <c:v>0.11161450000000003</c:v>
                </c:pt>
                <c:pt idx="3280">
                  <c:v>0.11161750000000005</c:v>
                </c:pt>
                <c:pt idx="3281">
                  <c:v>0.11162800000000006</c:v>
                </c:pt>
                <c:pt idx="3282">
                  <c:v>0.11163500000000007</c:v>
                </c:pt>
                <c:pt idx="3283">
                  <c:v>0.11165300000000006</c:v>
                </c:pt>
                <c:pt idx="3284">
                  <c:v>0.11164600000000005</c:v>
                </c:pt>
                <c:pt idx="3285">
                  <c:v>0.11167150000000006</c:v>
                </c:pt>
                <c:pt idx="3286">
                  <c:v>0.11168100000000006</c:v>
                </c:pt>
                <c:pt idx="3287">
                  <c:v>0.11168750000000006</c:v>
                </c:pt>
                <c:pt idx="3288">
                  <c:v>0.11169650000000006</c:v>
                </c:pt>
                <c:pt idx="3289">
                  <c:v>0.11171400000000005</c:v>
                </c:pt>
                <c:pt idx="3290">
                  <c:v>0.11171650000000005</c:v>
                </c:pt>
                <c:pt idx="3291">
                  <c:v>0.11174200000000005</c:v>
                </c:pt>
                <c:pt idx="3292">
                  <c:v>0.11175650000000006</c:v>
                </c:pt>
                <c:pt idx="3293">
                  <c:v>0.11177100000000005</c:v>
                </c:pt>
                <c:pt idx="3294">
                  <c:v>0.11177000000000009</c:v>
                </c:pt>
                <c:pt idx="3295">
                  <c:v>0.11179650000000006</c:v>
                </c:pt>
                <c:pt idx="3296">
                  <c:v>0.11180500000000004</c:v>
                </c:pt>
                <c:pt idx="3297">
                  <c:v>0.11181450000000004</c:v>
                </c:pt>
                <c:pt idx="3298">
                  <c:v>0.11179800000000002</c:v>
                </c:pt>
                <c:pt idx="3299">
                  <c:v>0.11182150000000002</c:v>
                </c:pt>
                <c:pt idx="3300">
                  <c:v>0.11183050000000001</c:v>
                </c:pt>
                <c:pt idx="3301">
                  <c:v>0.11185650000000001</c:v>
                </c:pt>
                <c:pt idx="3302">
                  <c:v>0.11187750000000002</c:v>
                </c:pt>
                <c:pt idx="3303">
                  <c:v>0.111883</c:v>
                </c:pt>
                <c:pt idx="3304">
                  <c:v>0.11189200000000002</c:v>
                </c:pt>
                <c:pt idx="3305">
                  <c:v>0.11190350000000002</c:v>
                </c:pt>
                <c:pt idx="3306">
                  <c:v>0.11191150000000002</c:v>
                </c:pt>
                <c:pt idx="3307">
                  <c:v>0.11190850000000001</c:v>
                </c:pt>
                <c:pt idx="3308">
                  <c:v>0.111905</c:v>
                </c:pt>
                <c:pt idx="3309">
                  <c:v>0.11188499999999997</c:v>
                </c:pt>
                <c:pt idx="3310">
                  <c:v>0.11188799999999999</c:v>
                </c:pt>
                <c:pt idx="3311">
                  <c:v>0.11186649999999997</c:v>
                </c:pt>
                <c:pt idx="3312">
                  <c:v>0.11184849999999993</c:v>
                </c:pt>
                <c:pt idx="3313">
                  <c:v>0.11184149999999994</c:v>
                </c:pt>
                <c:pt idx="3314">
                  <c:v>0.11184749999999996</c:v>
                </c:pt>
                <c:pt idx="3315">
                  <c:v>0.11184599999999995</c:v>
                </c:pt>
                <c:pt idx="3316">
                  <c:v>0.11184349999999994</c:v>
                </c:pt>
                <c:pt idx="3317">
                  <c:v>0.11181449999999997</c:v>
                </c:pt>
                <c:pt idx="3318">
                  <c:v>0.11181499999999996</c:v>
                </c:pt>
                <c:pt idx="3319">
                  <c:v>0.11178599999999998</c:v>
                </c:pt>
                <c:pt idx="3320">
                  <c:v>0.11178899999999996</c:v>
                </c:pt>
                <c:pt idx="3321">
                  <c:v>0.11177849999999996</c:v>
                </c:pt>
                <c:pt idx="3322">
                  <c:v>0.11176799999999995</c:v>
                </c:pt>
                <c:pt idx="3323">
                  <c:v>0.11177699999999995</c:v>
                </c:pt>
                <c:pt idx="3324">
                  <c:v>0.11178349999999995</c:v>
                </c:pt>
                <c:pt idx="3325">
                  <c:v>0.11179299999999996</c:v>
                </c:pt>
                <c:pt idx="3326">
                  <c:v>0.11179999999999994</c:v>
                </c:pt>
                <c:pt idx="3327">
                  <c:v>0.11184349999999994</c:v>
                </c:pt>
                <c:pt idx="3328">
                  <c:v>0.11185399999999995</c:v>
                </c:pt>
                <c:pt idx="3329">
                  <c:v>0.11185649999999997</c:v>
                </c:pt>
                <c:pt idx="3330">
                  <c:v>0.11186199999999998</c:v>
                </c:pt>
                <c:pt idx="3331">
                  <c:v>0.11187049999999997</c:v>
                </c:pt>
                <c:pt idx="3332">
                  <c:v>0.11187499999999999</c:v>
                </c:pt>
                <c:pt idx="3333">
                  <c:v>0.11186749999999999</c:v>
                </c:pt>
                <c:pt idx="3334">
                  <c:v>0.1118615</c:v>
                </c:pt>
                <c:pt idx="3335">
                  <c:v>0.11185300000000002</c:v>
                </c:pt>
                <c:pt idx="3336">
                  <c:v>0.11185249999999999</c:v>
                </c:pt>
                <c:pt idx="3337">
                  <c:v>0.11186050000000002</c:v>
                </c:pt>
                <c:pt idx="3338">
                  <c:v>0.111858</c:v>
                </c:pt>
                <c:pt idx="3339">
                  <c:v>0.11187449999999999</c:v>
                </c:pt>
                <c:pt idx="3340">
                  <c:v>0.11188249999999998</c:v>
                </c:pt>
                <c:pt idx="3341">
                  <c:v>0.11190299999999999</c:v>
                </c:pt>
                <c:pt idx="3342">
                  <c:v>0.1119045</c:v>
                </c:pt>
                <c:pt idx="3343">
                  <c:v>0.11189</c:v>
                </c:pt>
                <c:pt idx="3344">
                  <c:v>0.11190000000000001</c:v>
                </c:pt>
                <c:pt idx="3345">
                  <c:v>0.1119185</c:v>
                </c:pt>
                <c:pt idx="3346">
                  <c:v>0.111917</c:v>
                </c:pt>
                <c:pt idx="3347">
                  <c:v>0.11189599999999998</c:v>
                </c:pt>
                <c:pt idx="3348">
                  <c:v>0.11190749999999998</c:v>
                </c:pt>
                <c:pt idx="3349">
                  <c:v>0.11191099999999998</c:v>
                </c:pt>
                <c:pt idx="3350">
                  <c:v>0.11191249999999998</c:v>
                </c:pt>
                <c:pt idx="3351">
                  <c:v>0.11192249999999998</c:v>
                </c:pt>
                <c:pt idx="3352">
                  <c:v>0.11193699999999997</c:v>
                </c:pt>
                <c:pt idx="3353">
                  <c:v>0.11195699999999997</c:v>
                </c:pt>
                <c:pt idx="3354">
                  <c:v>0.11195149999999997</c:v>
                </c:pt>
                <c:pt idx="3355">
                  <c:v>0.11193949999999997</c:v>
                </c:pt>
                <c:pt idx="3356">
                  <c:v>0.11194549999999998</c:v>
                </c:pt>
                <c:pt idx="3357">
                  <c:v>0.111953</c:v>
                </c:pt>
                <c:pt idx="3358">
                  <c:v>0.11195899999999998</c:v>
                </c:pt>
                <c:pt idx="3359">
                  <c:v>0.111966</c:v>
                </c:pt>
                <c:pt idx="3360">
                  <c:v>0.111998</c:v>
                </c:pt>
                <c:pt idx="3361">
                  <c:v>0.11201649999999999</c:v>
                </c:pt>
                <c:pt idx="3362">
                  <c:v>0.11201649999999999</c:v>
                </c:pt>
                <c:pt idx="3363">
                  <c:v>0.11205350000000001</c:v>
                </c:pt>
                <c:pt idx="3364">
                  <c:v>0.11206250000000001</c:v>
                </c:pt>
                <c:pt idx="3365">
                  <c:v>0.1120795</c:v>
                </c:pt>
                <c:pt idx="3366">
                  <c:v>0.1121055</c:v>
                </c:pt>
                <c:pt idx="3367">
                  <c:v>0.11212</c:v>
                </c:pt>
                <c:pt idx="3368">
                  <c:v>0.1121385</c:v>
                </c:pt>
                <c:pt idx="3369">
                  <c:v>0.11215499999999999</c:v>
                </c:pt>
                <c:pt idx="3370">
                  <c:v>0.11216849999999999</c:v>
                </c:pt>
                <c:pt idx="3371">
                  <c:v>0.11217150000000001</c:v>
                </c:pt>
                <c:pt idx="3372">
                  <c:v>0.11216800000000003</c:v>
                </c:pt>
                <c:pt idx="3373">
                  <c:v>0.112188</c:v>
                </c:pt>
                <c:pt idx="3374">
                  <c:v>0.1121875</c:v>
                </c:pt>
                <c:pt idx="3375">
                  <c:v>0.11217899999999999</c:v>
                </c:pt>
                <c:pt idx="3376">
                  <c:v>0.11217699999999999</c:v>
                </c:pt>
                <c:pt idx="3377">
                  <c:v>0.11217249999999998</c:v>
                </c:pt>
                <c:pt idx="3378">
                  <c:v>0.11217199999999998</c:v>
                </c:pt>
                <c:pt idx="3379">
                  <c:v>0.11218050000000002</c:v>
                </c:pt>
                <c:pt idx="3380">
                  <c:v>0.11216450000000001</c:v>
                </c:pt>
                <c:pt idx="3381">
                  <c:v>0.11217600000000001</c:v>
                </c:pt>
                <c:pt idx="3382">
                  <c:v>0.11218600000000002</c:v>
                </c:pt>
                <c:pt idx="3383">
                  <c:v>0.11218400000000002</c:v>
                </c:pt>
                <c:pt idx="3384">
                  <c:v>0.11219750000000003</c:v>
                </c:pt>
                <c:pt idx="3385">
                  <c:v>0.11218650000000004</c:v>
                </c:pt>
                <c:pt idx="3386">
                  <c:v>0.11218000000000002</c:v>
                </c:pt>
                <c:pt idx="3387">
                  <c:v>0.11220299999999998</c:v>
                </c:pt>
                <c:pt idx="3388">
                  <c:v>0.11220799999999999</c:v>
                </c:pt>
                <c:pt idx="3389">
                  <c:v>0.11220699999999997</c:v>
                </c:pt>
                <c:pt idx="3390">
                  <c:v>0.11219199999999996</c:v>
                </c:pt>
                <c:pt idx="3391">
                  <c:v>0.11221699999999996</c:v>
                </c:pt>
                <c:pt idx="3392">
                  <c:v>0.11222099999999995</c:v>
                </c:pt>
                <c:pt idx="3393">
                  <c:v>0.11224849999999995</c:v>
                </c:pt>
                <c:pt idx="3394">
                  <c:v>0.11227249999999991</c:v>
                </c:pt>
                <c:pt idx="3395">
                  <c:v>0.11228549999999991</c:v>
                </c:pt>
                <c:pt idx="3396">
                  <c:v>0.11229449999999991</c:v>
                </c:pt>
                <c:pt idx="3397">
                  <c:v>0.11229799999999993</c:v>
                </c:pt>
                <c:pt idx="3398">
                  <c:v>0.11229399999999994</c:v>
                </c:pt>
                <c:pt idx="3399">
                  <c:v>0.11231899999999992</c:v>
                </c:pt>
                <c:pt idx="3400">
                  <c:v>0.11233449999999992</c:v>
                </c:pt>
                <c:pt idx="3401">
                  <c:v>0.11234049999999993</c:v>
                </c:pt>
                <c:pt idx="3402">
                  <c:v>0.11234249999999993</c:v>
                </c:pt>
                <c:pt idx="3403">
                  <c:v>0.11236299999999991</c:v>
                </c:pt>
                <c:pt idx="3404">
                  <c:v>0.11235699999999993</c:v>
                </c:pt>
                <c:pt idx="3405">
                  <c:v>0.11236649999999992</c:v>
                </c:pt>
                <c:pt idx="3406">
                  <c:v>0.11237949999999992</c:v>
                </c:pt>
                <c:pt idx="3407">
                  <c:v>0.11238099999999994</c:v>
                </c:pt>
                <c:pt idx="3408">
                  <c:v>0.11237999999999994</c:v>
                </c:pt>
                <c:pt idx="3409">
                  <c:v>0.11237499999999995</c:v>
                </c:pt>
                <c:pt idx="3410">
                  <c:v>0.11236649999999998</c:v>
                </c:pt>
                <c:pt idx="3411">
                  <c:v>0.11237649999999996</c:v>
                </c:pt>
                <c:pt idx="3412">
                  <c:v>0.11237699999999996</c:v>
                </c:pt>
                <c:pt idx="3413">
                  <c:v>0.11237699999999995</c:v>
                </c:pt>
                <c:pt idx="3414">
                  <c:v>0.11239099999999994</c:v>
                </c:pt>
                <c:pt idx="3415">
                  <c:v>0.11239399999999994</c:v>
                </c:pt>
                <c:pt idx="3416">
                  <c:v>0.11240199999999995</c:v>
                </c:pt>
                <c:pt idx="3417">
                  <c:v>0.11241549999999995</c:v>
                </c:pt>
                <c:pt idx="3418">
                  <c:v>0.11240149999999995</c:v>
                </c:pt>
                <c:pt idx="3419">
                  <c:v>0.11242149999999995</c:v>
                </c:pt>
                <c:pt idx="3420">
                  <c:v>0.11243949999999997</c:v>
                </c:pt>
                <c:pt idx="3421">
                  <c:v>0.11247299999999996</c:v>
                </c:pt>
                <c:pt idx="3422">
                  <c:v>0.11246349999999997</c:v>
                </c:pt>
                <c:pt idx="3423">
                  <c:v>0.11246449999999998</c:v>
                </c:pt>
                <c:pt idx="3424">
                  <c:v>0.11245649999999997</c:v>
                </c:pt>
                <c:pt idx="3425">
                  <c:v>0.11245199999999997</c:v>
                </c:pt>
                <c:pt idx="3426">
                  <c:v>0.11247499999999996</c:v>
                </c:pt>
                <c:pt idx="3427">
                  <c:v>0.11249249999999997</c:v>
                </c:pt>
                <c:pt idx="3428">
                  <c:v>0.11250099999999996</c:v>
                </c:pt>
                <c:pt idx="3429">
                  <c:v>0.11252049999999997</c:v>
                </c:pt>
                <c:pt idx="3430">
                  <c:v>0.112525</c:v>
                </c:pt>
                <c:pt idx="3431">
                  <c:v>0.112534</c:v>
                </c:pt>
                <c:pt idx="3432">
                  <c:v>0.11254699999999998</c:v>
                </c:pt>
                <c:pt idx="3433">
                  <c:v>0.11255849999999996</c:v>
                </c:pt>
                <c:pt idx="3434">
                  <c:v>0.11255199999999994</c:v>
                </c:pt>
                <c:pt idx="3435">
                  <c:v>0.11255799999999995</c:v>
                </c:pt>
                <c:pt idx="3436">
                  <c:v>0.11256499999999996</c:v>
                </c:pt>
                <c:pt idx="3437">
                  <c:v>0.11256499999999994</c:v>
                </c:pt>
                <c:pt idx="3438">
                  <c:v>0.11258899999999994</c:v>
                </c:pt>
                <c:pt idx="3439">
                  <c:v>0.11260349999999991</c:v>
                </c:pt>
                <c:pt idx="3440">
                  <c:v>0.11259249999999994</c:v>
                </c:pt>
                <c:pt idx="3441">
                  <c:v>0.11257599999999991</c:v>
                </c:pt>
                <c:pt idx="3442">
                  <c:v>0.1125799999999999</c:v>
                </c:pt>
                <c:pt idx="3443">
                  <c:v>0.1125899999999999</c:v>
                </c:pt>
                <c:pt idx="3444">
                  <c:v>0.11261099999999992</c:v>
                </c:pt>
                <c:pt idx="3445">
                  <c:v>0.11260099999999991</c:v>
                </c:pt>
                <c:pt idx="3446">
                  <c:v>0.11263049999999991</c:v>
                </c:pt>
                <c:pt idx="3447">
                  <c:v>0.11262449999999992</c:v>
                </c:pt>
                <c:pt idx="3448">
                  <c:v>0.11263399999999994</c:v>
                </c:pt>
                <c:pt idx="3449">
                  <c:v>0.11263549999999994</c:v>
                </c:pt>
                <c:pt idx="3450">
                  <c:v>0.11262299999999996</c:v>
                </c:pt>
                <c:pt idx="3451">
                  <c:v>0.11261649999999998</c:v>
                </c:pt>
                <c:pt idx="3452">
                  <c:v>0.11261299999999999</c:v>
                </c:pt>
                <c:pt idx="3453">
                  <c:v>0.11259599999999999</c:v>
                </c:pt>
                <c:pt idx="3454">
                  <c:v>0.11259499999999999</c:v>
                </c:pt>
                <c:pt idx="3455">
                  <c:v>0.11258899999999999</c:v>
                </c:pt>
                <c:pt idx="3456">
                  <c:v>0.11260350000000001</c:v>
                </c:pt>
                <c:pt idx="3457">
                  <c:v>0.11259950000000001</c:v>
                </c:pt>
                <c:pt idx="3458">
                  <c:v>0.11260049999999999</c:v>
                </c:pt>
                <c:pt idx="3459">
                  <c:v>0.11261049999999999</c:v>
                </c:pt>
                <c:pt idx="3460">
                  <c:v>0.11260299999999999</c:v>
                </c:pt>
                <c:pt idx="3461">
                  <c:v>0.11260999999999999</c:v>
                </c:pt>
                <c:pt idx="3462">
                  <c:v>0.11260099999999999</c:v>
                </c:pt>
                <c:pt idx="3463">
                  <c:v>0.11259699999999999</c:v>
                </c:pt>
                <c:pt idx="3464">
                  <c:v>0.1126035</c:v>
                </c:pt>
                <c:pt idx="3465">
                  <c:v>0.11259499999999999</c:v>
                </c:pt>
                <c:pt idx="3466">
                  <c:v>0.11258650000000001</c:v>
                </c:pt>
                <c:pt idx="3467">
                  <c:v>0.112579</c:v>
                </c:pt>
                <c:pt idx="3468">
                  <c:v>0.11258249999999999</c:v>
                </c:pt>
                <c:pt idx="3469">
                  <c:v>0.11258499999999998</c:v>
                </c:pt>
                <c:pt idx="3470">
                  <c:v>0.11257699999999998</c:v>
                </c:pt>
                <c:pt idx="3471">
                  <c:v>0.11256699999999999</c:v>
                </c:pt>
                <c:pt idx="3472">
                  <c:v>0.11257599999999998</c:v>
                </c:pt>
                <c:pt idx="3473">
                  <c:v>0.11256149999999998</c:v>
                </c:pt>
                <c:pt idx="3474">
                  <c:v>0.11257500000000002</c:v>
                </c:pt>
                <c:pt idx="3475">
                  <c:v>0.1125835</c:v>
                </c:pt>
                <c:pt idx="3476">
                  <c:v>0.11258550000000002</c:v>
                </c:pt>
                <c:pt idx="3477">
                  <c:v>0.11258149999999999</c:v>
                </c:pt>
                <c:pt idx="3478">
                  <c:v>0.112594</c:v>
                </c:pt>
                <c:pt idx="3479">
                  <c:v>0.112609</c:v>
                </c:pt>
                <c:pt idx="3480">
                  <c:v>0.11263399999999998</c:v>
                </c:pt>
                <c:pt idx="3481">
                  <c:v>0.11263499999999999</c:v>
                </c:pt>
                <c:pt idx="3482">
                  <c:v>0.11263899999999999</c:v>
                </c:pt>
                <c:pt idx="3483">
                  <c:v>0.11264099999999999</c:v>
                </c:pt>
                <c:pt idx="3484">
                  <c:v>0.11267700000000001</c:v>
                </c:pt>
                <c:pt idx="3485">
                  <c:v>0.11267800000000001</c:v>
                </c:pt>
                <c:pt idx="3486">
                  <c:v>0.11268650000000001</c:v>
                </c:pt>
                <c:pt idx="3487">
                  <c:v>0.11269850000000002</c:v>
                </c:pt>
                <c:pt idx="3488">
                  <c:v>0.11270500000000001</c:v>
                </c:pt>
                <c:pt idx="3489">
                  <c:v>0.11269800000000002</c:v>
                </c:pt>
                <c:pt idx="3490">
                  <c:v>0.11270500000000004</c:v>
                </c:pt>
                <c:pt idx="3491">
                  <c:v>0.11269950000000005</c:v>
                </c:pt>
                <c:pt idx="3492">
                  <c:v>0.11270900000000006</c:v>
                </c:pt>
                <c:pt idx="3493">
                  <c:v>0.11269350000000006</c:v>
                </c:pt>
                <c:pt idx="3494">
                  <c:v>0.11270100000000007</c:v>
                </c:pt>
                <c:pt idx="3495">
                  <c:v>0.11270300000000008</c:v>
                </c:pt>
                <c:pt idx="3496">
                  <c:v>0.11270950000000007</c:v>
                </c:pt>
                <c:pt idx="3497">
                  <c:v>0.11272350000000009</c:v>
                </c:pt>
                <c:pt idx="3498">
                  <c:v>0.11273200000000008</c:v>
                </c:pt>
                <c:pt idx="3499">
                  <c:v>0.11272650000000009</c:v>
                </c:pt>
                <c:pt idx="3500">
                  <c:v>0.1127340000000001</c:v>
                </c:pt>
                <c:pt idx="3501">
                  <c:v>0.1127315000000001</c:v>
                </c:pt>
                <c:pt idx="3502">
                  <c:v>0.11272850000000011</c:v>
                </c:pt>
                <c:pt idx="3503">
                  <c:v>0.11273350000000011</c:v>
                </c:pt>
                <c:pt idx="3504">
                  <c:v>0.11273200000000011</c:v>
                </c:pt>
                <c:pt idx="3505">
                  <c:v>0.11273050000000011</c:v>
                </c:pt>
                <c:pt idx="3506">
                  <c:v>0.11271650000000008</c:v>
                </c:pt>
                <c:pt idx="3507">
                  <c:v>0.11272400000000009</c:v>
                </c:pt>
                <c:pt idx="3508">
                  <c:v>0.11273600000000007</c:v>
                </c:pt>
                <c:pt idx="3509">
                  <c:v>0.11275550000000006</c:v>
                </c:pt>
                <c:pt idx="3510">
                  <c:v>0.11276000000000007</c:v>
                </c:pt>
                <c:pt idx="3511">
                  <c:v>0.11276850000000009</c:v>
                </c:pt>
                <c:pt idx="3512">
                  <c:v>0.11279500000000009</c:v>
                </c:pt>
                <c:pt idx="3513">
                  <c:v>0.11279700000000009</c:v>
                </c:pt>
                <c:pt idx="3514">
                  <c:v>0.11278900000000008</c:v>
                </c:pt>
                <c:pt idx="3515">
                  <c:v>0.11279450000000009</c:v>
                </c:pt>
                <c:pt idx="3516">
                  <c:v>0.11280850000000008</c:v>
                </c:pt>
                <c:pt idx="3517">
                  <c:v>0.11281150000000009</c:v>
                </c:pt>
                <c:pt idx="3518">
                  <c:v>0.11282900000000008</c:v>
                </c:pt>
                <c:pt idx="3519">
                  <c:v>0.11284300000000008</c:v>
                </c:pt>
                <c:pt idx="3520">
                  <c:v>0.1128330000000001</c:v>
                </c:pt>
                <c:pt idx="3521">
                  <c:v>0.11284250000000007</c:v>
                </c:pt>
                <c:pt idx="3522">
                  <c:v>0.11288100000000006</c:v>
                </c:pt>
                <c:pt idx="3523">
                  <c:v>0.11288450000000007</c:v>
                </c:pt>
                <c:pt idx="3524">
                  <c:v>0.11289600000000007</c:v>
                </c:pt>
                <c:pt idx="3525">
                  <c:v>0.1129000000000001</c:v>
                </c:pt>
                <c:pt idx="3526">
                  <c:v>0.11290400000000009</c:v>
                </c:pt>
                <c:pt idx="3527">
                  <c:v>0.1129200000000001</c:v>
                </c:pt>
                <c:pt idx="3528">
                  <c:v>0.1129340000000001</c:v>
                </c:pt>
                <c:pt idx="3529">
                  <c:v>0.1129255000000001</c:v>
                </c:pt>
                <c:pt idx="3530">
                  <c:v>0.1129490000000001</c:v>
                </c:pt>
                <c:pt idx="3531">
                  <c:v>0.1129555000000001</c:v>
                </c:pt>
                <c:pt idx="3532">
                  <c:v>0.11295300000000009</c:v>
                </c:pt>
                <c:pt idx="3533">
                  <c:v>0.1129850000000001</c:v>
                </c:pt>
                <c:pt idx="3534">
                  <c:v>0.1129895000000001</c:v>
                </c:pt>
                <c:pt idx="3535">
                  <c:v>0.1130155000000001</c:v>
                </c:pt>
                <c:pt idx="3536">
                  <c:v>0.11302050000000008</c:v>
                </c:pt>
                <c:pt idx="3537">
                  <c:v>0.11303000000000007</c:v>
                </c:pt>
                <c:pt idx="3538">
                  <c:v>0.1130250000000001</c:v>
                </c:pt>
                <c:pt idx="3539">
                  <c:v>0.11302850000000009</c:v>
                </c:pt>
                <c:pt idx="3540">
                  <c:v>0.11302650000000009</c:v>
                </c:pt>
                <c:pt idx="3541">
                  <c:v>0.11302700000000009</c:v>
                </c:pt>
                <c:pt idx="3542">
                  <c:v>0.1130225000000001</c:v>
                </c:pt>
                <c:pt idx="3543">
                  <c:v>0.1130290000000001</c:v>
                </c:pt>
                <c:pt idx="3544">
                  <c:v>0.11304100000000009</c:v>
                </c:pt>
                <c:pt idx="3545">
                  <c:v>0.11304000000000011</c:v>
                </c:pt>
                <c:pt idx="3546">
                  <c:v>0.1130450000000001</c:v>
                </c:pt>
                <c:pt idx="3547">
                  <c:v>0.1130660000000001</c:v>
                </c:pt>
                <c:pt idx="3548">
                  <c:v>0.11306900000000011</c:v>
                </c:pt>
                <c:pt idx="3549">
                  <c:v>0.11307500000000009</c:v>
                </c:pt>
                <c:pt idx="3550">
                  <c:v>0.11307850000000007</c:v>
                </c:pt>
                <c:pt idx="3551">
                  <c:v>0.1130790000000001</c:v>
                </c:pt>
                <c:pt idx="3552">
                  <c:v>0.1130730000000001</c:v>
                </c:pt>
                <c:pt idx="3553">
                  <c:v>0.1130530000000001</c:v>
                </c:pt>
                <c:pt idx="3554">
                  <c:v>0.11305550000000009</c:v>
                </c:pt>
                <c:pt idx="3555">
                  <c:v>0.11306850000000007</c:v>
                </c:pt>
                <c:pt idx="3556">
                  <c:v>0.11307300000000006</c:v>
                </c:pt>
                <c:pt idx="3557">
                  <c:v>0.11308600000000008</c:v>
                </c:pt>
                <c:pt idx="3558">
                  <c:v>0.11309700000000006</c:v>
                </c:pt>
                <c:pt idx="3559">
                  <c:v>0.11310100000000006</c:v>
                </c:pt>
                <c:pt idx="3560">
                  <c:v>0.11310350000000007</c:v>
                </c:pt>
                <c:pt idx="3561">
                  <c:v>0.11310300000000005</c:v>
                </c:pt>
                <c:pt idx="3562">
                  <c:v>0.11311700000000004</c:v>
                </c:pt>
                <c:pt idx="3563">
                  <c:v>0.11310950000000003</c:v>
                </c:pt>
                <c:pt idx="3564">
                  <c:v>0.11312100000000003</c:v>
                </c:pt>
                <c:pt idx="3565">
                  <c:v>0.11311850000000005</c:v>
                </c:pt>
                <c:pt idx="3566">
                  <c:v>0.11311050000000003</c:v>
                </c:pt>
                <c:pt idx="3567">
                  <c:v>0.11311750000000004</c:v>
                </c:pt>
                <c:pt idx="3568">
                  <c:v>0.11311300000000003</c:v>
                </c:pt>
                <c:pt idx="3569">
                  <c:v>0.11312900000000005</c:v>
                </c:pt>
                <c:pt idx="3570">
                  <c:v>0.11315550000000003</c:v>
                </c:pt>
                <c:pt idx="3571">
                  <c:v>0.11316850000000002</c:v>
                </c:pt>
                <c:pt idx="3572">
                  <c:v>0.11317500000000001</c:v>
                </c:pt>
                <c:pt idx="3573">
                  <c:v>0.11316599999999999</c:v>
                </c:pt>
                <c:pt idx="3574">
                  <c:v>0.113189</c:v>
                </c:pt>
                <c:pt idx="3575">
                  <c:v>0.11322149999999999</c:v>
                </c:pt>
                <c:pt idx="3576">
                  <c:v>0.113237</c:v>
                </c:pt>
                <c:pt idx="3577">
                  <c:v>0.1132575</c:v>
                </c:pt>
                <c:pt idx="3578">
                  <c:v>0.113278</c:v>
                </c:pt>
                <c:pt idx="3579">
                  <c:v>0.113286</c:v>
                </c:pt>
                <c:pt idx="3580">
                  <c:v>0.11330850000000002</c:v>
                </c:pt>
                <c:pt idx="3581">
                  <c:v>0.11333600000000002</c:v>
                </c:pt>
                <c:pt idx="3582">
                  <c:v>0.11334350000000004</c:v>
                </c:pt>
                <c:pt idx="3583">
                  <c:v>0.11334400000000003</c:v>
                </c:pt>
                <c:pt idx="3584">
                  <c:v>0.11336100000000002</c:v>
                </c:pt>
                <c:pt idx="3585">
                  <c:v>0.11339250000000002</c:v>
                </c:pt>
                <c:pt idx="3586">
                  <c:v>0.11342500000000001</c:v>
                </c:pt>
                <c:pt idx="3587">
                  <c:v>0.11343200000000003</c:v>
                </c:pt>
                <c:pt idx="3588">
                  <c:v>0.11344100000000003</c:v>
                </c:pt>
                <c:pt idx="3589">
                  <c:v>0.11346550000000001</c:v>
                </c:pt>
                <c:pt idx="3590">
                  <c:v>0.11348450000000003</c:v>
                </c:pt>
                <c:pt idx="3591">
                  <c:v>0.11347000000000003</c:v>
                </c:pt>
                <c:pt idx="3592">
                  <c:v>0.11347750000000004</c:v>
                </c:pt>
                <c:pt idx="3593">
                  <c:v>0.11347450000000002</c:v>
                </c:pt>
                <c:pt idx="3594">
                  <c:v>0.11348050000000003</c:v>
                </c:pt>
                <c:pt idx="3595">
                  <c:v>0.11349100000000002</c:v>
                </c:pt>
                <c:pt idx="3596">
                  <c:v>0.11348750000000001</c:v>
                </c:pt>
                <c:pt idx="3597">
                  <c:v>0.11348550000000002</c:v>
                </c:pt>
                <c:pt idx="3598">
                  <c:v>0.11349900000000003</c:v>
                </c:pt>
                <c:pt idx="3599">
                  <c:v>0.11350400000000002</c:v>
                </c:pt>
                <c:pt idx="3600">
                  <c:v>0.11352600000000003</c:v>
                </c:pt>
                <c:pt idx="3601">
                  <c:v>0.11352000000000002</c:v>
                </c:pt>
                <c:pt idx="3602">
                  <c:v>0.11351050000000004</c:v>
                </c:pt>
                <c:pt idx="3603">
                  <c:v>0.11349250000000004</c:v>
                </c:pt>
                <c:pt idx="3604">
                  <c:v>0.11350250000000002</c:v>
                </c:pt>
                <c:pt idx="3605">
                  <c:v>0.113513</c:v>
                </c:pt>
                <c:pt idx="3606">
                  <c:v>0.11351400000000002</c:v>
                </c:pt>
                <c:pt idx="3607">
                  <c:v>0.11351550000000002</c:v>
                </c:pt>
                <c:pt idx="3608">
                  <c:v>0.11354450000000002</c:v>
                </c:pt>
                <c:pt idx="3609">
                  <c:v>0.11355500000000002</c:v>
                </c:pt>
                <c:pt idx="3610">
                  <c:v>0.1135655</c:v>
                </c:pt>
                <c:pt idx="3611">
                  <c:v>0.11356100000000001</c:v>
                </c:pt>
                <c:pt idx="3612">
                  <c:v>0.11356150000000004</c:v>
                </c:pt>
                <c:pt idx="3613">
                  <c:v>0.11357200000000002</c:v>
                </c:pt>
                <c:pt idx="3614">
                  <c:v>0.11357000000000003</c:v>
                </c:pt>
                <c:pt idx="3615">
                  <c:v>0.11358700000000002</c:v>
                </c:pt>
                <c:pt idx="3616">
                  <c:v>0.11359900000000002</c:v>
                </c:pt>
                <c:pt idx="3617">
                  <c:v>0.11360800000000003</c:v>
                </c:pt>
                <c:pt idx="3618">
                  <c:v>0.11363450000000003</c:v>
                </c:pt>
                <c:pt idx="3619">
                  <c:v>0.11362400000000003</c:v>
                </c:pt>
                <c:pt idx="3620">
                  <c:v>0.11363050000000005</c:v>
                </c:pt>
                <c:pt idx="3621">
                  <c:v>0.11362950000000005</c:v>
                </c:pt>
                <c:pt idx="3622">
                  <c:v>0.11363500000000004</c:v>
                </c:pt>
                <c:pt idx="3623">
                  <c:v>0.11365700000000006</c:v>
                </c:pt>
                <c:pt idx="3624">
                  <c:v>0.11367800000000006</c:v>
                </c:pt>
                <c:pt idx="3625">
                  <c:v>0.11368650000000008</c:v>
                </c:pt>
                <c:pt idx="3626">
                  <c:v>0.11369050000000006</c:v>
                </c:pt>
                <c:pt idx="3627">
                  <c:v>0.11369350000000007</c:v>
                </c:pt>
                <c:pt idx="3628">
                  <c:v>0.11373000000000007</c:v>
                </c:pt>
                <c:pt idx="3629">
                  <c:v>0.11373050000000004</c:v>
                </c:pt>
                <c:pt idx="3630">
                  <c:v>0.11374350000000004</c:v>
                </c:pt>
                <c:pt idx="3631">
                  <c:v>0.11376750000000004</c:v>
                </c:pt>
                <c:pt idx="3632">
                  <c:v>0.11377900000000003</c:v>
                </c:pt>
                <c:pt idx="3633">
                  <c:v>0.11377700000000004</c:v>
                </c:pt>
                <c:pt idx="3634">
                  <c:v>0.11379800000000005</c:v>
                </c:pt>
                <c:pt idx="3635">
                  <c:v>0.11379400000000006</c:v>
                </c:pt>
                <c:pt idx="3636">
                  <c:v>0.11379100000000004</c:v>
                </c:pt>
                <c:pt idx="3637">
                  <c:v>0.11380150000000004</c:v>
                </c:pt>
                <c:pt idx="3638">
                  <c:v>0.11379000000000004</c:v>
                </c:pt>
                <c:pt idx="3639">
                  <c:v>0.11378350000000005</c:v>
                </c:pt>
                <c:pt idx="3640">
                  <c:v>0.11379700000000004</c:v>
                </c:pt>
                <c:pt idx="3641">
                  <c:v>0.11379850000000005</c:v>
                </c:pt>
                <c:pt idx="3642">
                  <c:v>0.11379950000000004</c:v>
                </c:pt>
                <c:pt idx="3643">
                  <c:v>0.11380150000000003</c:v>
                </c:pt>
                <c:pt idx="3644">
                  <c:v>0.11378650000000004</c:v>
                </c:pt>
                <c:pt idx="3645">
                  <c:v>0.11378600000000003</c:v>
                </c:pt>
                <c:pt idx="3646">
                  <c:v>0.11379600000000004</c:v>
                </c:pt>
                <c:pt idx="3647">
                  <c:v>0.11379500000000004</c:v>
                </c:pt>
                <c:pt idx="3648">
                  <c:v>0.11381350000000005</c:v>
                </c:pt>
                <c:pt idx="3649">
                  <c:v>0.11383350000000007</c:v>
                </c:pt>
                <c:pt idx="3650">
                  <c:v>0.11385550000000007</c:v>
                </c:pt>
                <c:pt idx="3651">
                  <c:v>0.11386000000000006</c:v>
                </c:pt>
                <c:pt idx="3652">
                  <c:v>0.11388050000000005</c:v>
                </c:pt>
                <c:pt idx="3653">
                  <c:v>0.11390550000000006</c:v>
                </c:pt>
                <c:pt idx="3654">
                  <c:v>0.11391600000000007</c:v>
                </c:pt>
                <c:pt idx="3655">
                  <c:v>0.1139545000000001</c:v>
                </c:pt>
                <c:pt idx="3656">
                  <c:v>0.11397900000000009</c:v>
                </c:pt>
                <c:pt idx="3657">
                  <c:v>0.11399250000000009</c:v>
                </c:pt>
                <c:pt idx="3658">
                  <c:v>0.11400400000000011</c:v>
                </c:pt>
                <c:pt idx="3659">
                  <c:v>0.11403100000000009</c:v>
                </c:pt>
                <c:pt idx="3660">
                  <c:v>0.11406350000000008</c:v>
                </c:pt>
                <c:pt idx="3661">
                  <c:v>0.11411500000000009</c:v>
                </c:pt>
                <c:pt idx="3662">
                  <c:v>0.11416100000000007</c:v>
                </c:pt>
                <c:pt idx="3663">
                  <c:v>0.11419450000000009</c:v>
                </c:pt>
                <c:pt idx="3664">
                  <c:v>0.11421550000000007</c:v>
                </c:pt>
                <c:pt idx="3665">
                  <c:v>0.11427050000000008</c:v>
                </c:pt>
                <c:pt idx="3666">
                  <c:v>0.11429400000000008</c:v>
                </c:pt>
                <c:pt idx="3667">
                  <c:v>0.11433300000000007</c:v>
                </c:pt>
                <c:pt idx="3668">
                  <c:v>0.11435200000000009</c:v>
                </c:pt>
                <c:pt idx="3669">
                  <c:v>0.11437450000000009</c:v>
                </c:pt>
                <c:pt idx="3670">
                  <c:v>0.11440600000000009</c:v>
                </c:pt>
                <c:pt idx="3671">
                  <c:v>0.11445100000000007</c:v>
                </c:pt>
                <c:pt idx="3672">
                  <c:v>0.11448600000000006</c:v>
                </c:pt>
                <c:pt idx="3673">
                  <c:v>0.11452400000000004</c:v>
                </c:pt>
                <c:pt idx="3674">
                  <c:v>0.11453700000000006</c:v>
                </c:pt>
                <c:pt idx="3675">
                  <c:v>0.11453150000000002</c:v>
                </c:pt>
                <c:pt idx="3676">
                  <c:v>0.11454100000000005</c:v>
                </c:pt>
                <c:pt idx="3677">
                  <c:v>0.11456950000000003</c:v>
                </c:pt>
                <c:pt idx="3678">
                  <c:v>0.11459600000000003</c:v>
                </c:pt>
                <c:pt idx="3679">
                  <c:v>0.11461300000000002</c:v>
                </c:pt>
                <c:pt idx="3680">
                  <c:v>0.114618</c:v>
                </c:pt>
                <c:pt idx="3681">
                  <c:v>0.11462800000000001</c:v>
                </c:pt>
                <c:pt idx="3682">
                  <c:v>0.11466950000000001</c:v>
                </c:pt>
                <c:pt idx="3683">
                  <c:v>0.11467550000000001</c:v>
                </c:pt>
                <c:pt idx="3684">
                  <c:v>0.11467349999999998</c:v>
                </c:pt>
                <c:pt idx="3685">
                  <c:v>0.11469749999999998</c:v>
                </c:pt>
                <c:pt idx="3686">
                  <c:v>0.11471649999999997</c:v>
                </c:pt>
                <c:pt idx="3687">
                  <c:v>0.11472249999999998</c:v>
                </c:pt>
                <c:pt idx="3688">
                  <c:v>0.11473199999999997</c:v>
                </c:pt>
                <c:pt idx="3689">
                  <c:v>0.11475449999999998</c:v>
                </c:pt>
                <c:pt idx="3690">
                  <c:v>0.11479299999999998</c:v>
                </c:pt>
                <c:pt idx="3691">
                  <c:v>0.11481749999999998</c:v>
                </c:pt>
                <c:pt idx="3692">
                  <c:v>0.11482200000000001</c:v>
                </c:pt>
                <c:pt idx="3693">
                  <c:v>0.11485750000000002</c:v>
                </c:pt>
                <c:pt idx="3694">
                  <c:v>0.11489150000000001</c:v>
                </c:pt>
                <c:pt idx="3695">
                  <c:v>0.11491</c:v>
                </c:pt>
                <c:pt idx="3696">
                  <c:v>0.114926</c:v>
                </c:pt>
                <c:pt idx="3697">
                  <c:v>0.114964</c:v>
                </c:pt>
                <c:pt idx="3698">
                  <c:v>0.11500499999999998</c:v>
                </c:pt>
                <c:pt idx="3699">
                  <c:v>0.11504949999999999</c:v>
                </c:pt>
                <c:pt idx="3700">
                  <c:v>0.11505899999999998</c:v>
                </c:pt>
                <c:pt idx="3701">
                  <c:v>0.11507249999999999</c:v>
                </c:pt>
                <c:pt idx="3702">
                  <c:v>0.11508249999999999</c:v>
                </c:pt>
                <c:pt idx="3703">
                  <c:v>0.11509749999999996</c:v>
                </c:pt>
                <c:pt idx="3704">
                  <c:v>0.11513449999999999</c:v>
                </c:pt>
                <c:pt idx="3705">
                  <c:v>0.11514299999999997</c:v>
                </c:pt>
                <c:pt idx="3706">
                  <c:v>0.11514799999999997</c:v>
                </c:pt>
                <c:pt idx="3707">
                  <c:v>0.115157</c:v>
                </c:pt>
                <c:pt idx="3708">
                  <c:v>0.11515749999999998</c:v>
                </c:pt>
                <c:pt idx="3709">
                  <c:v>0.11517249999999998</c:v>
                </c:pt>
                <c:pt idx="3710">
                  <c:v>0.11513949999999999</c:v>
                </c:pt>
                <c:pt idx="3711">
                  <c:v>0.11515750000000001</c:v>
                </c:pt>
                <c:pt idx="3712">
                  <c:v>0.115145</c:v>
                </c:pt>
                <c:pt idx="3713">
                  <c:v>0.11517050000000001</c:v>
                </c:pt>
                <c:pt idx="3714">
                  <c:v>0.11517300000000001</c:v>
                </c:pt>
                <c:pt idx="3715">
                  <c:v>0.11517250000000001</c:v>
                </c:pt>
                <c:pt idx="3716">
                  <c:v>0.1151605</c:v>
                </c:pt>
                <c:pt idx="3717">
                  <c:v>0.11515549999999999</c:v>
                </c:pt>
                <c:pt idx="3718">
                  <c:v>0.11513999999999998</c:v>
                </c:pt>
                <c:pt idx="3719">
                  <c:v>0.11514349999999998</c:v>
                </c:pt>
                <c:pt idx="3720">
                  <c:v>0.11521899999999997</c:v>
                </c:pt>
                <c:pt idx="3721">
                  <c:v>0.11525199999999999</c:v>
                </c:pt>
                <c:pt idx="3722">
                  <c:v>0.11524</c:v>
                </c:pt>
                <c:pt idx="3723">
                  <c:v>0.11523799999999999</c:v>
                </c:pt>
                <c:pt idx="3724">
                  <c:v>0.11523549999999999</c:v>
                </c:pt>
                <c:pt idx="3725">
                  <c:v>0.11523550000000002</c:v>
                </c:pt>
                <c:pt idx="3726">
                  <c:v>0.11524499999999999</c:v>
                </c:pt>
                <c:pt idx="3727">
                  <c:v>0.11525199999999999</c:v>
                </c:pt>
                <c:pt idx="3728">
                  <c:v>0.11525799999999999</c:v>
                </c:pt>
                <c:pt idx="3729">
                  <c:v>0.11529199999999999</c:v>
                </c:pt>
                <c:pt idx="3730">
                  <c:v>0.1153</c:v>
                </c:pt>
                <c:pt idx="3731">
                  <c:v>0.11528049999999998</c:v>
                </c:pt>
                <c:pt idx="3732">
                  <c:v>0.1152985</c:v>
                </c:pt>
                <c:pt idx="3733">
                  <c:v>0.1153705</c:v>
                </c:pt>
                <c:pt idx="3734">
                  <c:v>0.115383</c:v>
                </c:pt>
                <c:pt idx="3735">
                  <c:v>0.11540950000000003</c:v>
                </c:pt>
                <c:pt idx="3736">
                  <c:v>0.11544000000000003</c:v>
                </c:pt>
                <c:pt idx="3737">
                  <c:v>0.11545950000000003</c:v>
                </c:pt>
                <c:pt idx="3738">
                  <c:v>0.11548700000000001</c:v>
                </c:pt>
                <c:pt idx="3739">
                  <c:v>0.11550299999999999</c:v>
                </c:pt>
                <c:pt idx="3740">
                  <c:v>0.11552749999999999</c:v>
                </c:pt>
                <c:pt idx="3741">
                  <c:v>0.11555699999999999</c:v>
                </c:pt>
                <c:pt idx="3742">
                  <c:v>0.11561249999999999</c:v>
                </c:pt>
                <c:pt idx="3743">
                  <c:v>0.11564099999999999</c:v>
                </c:pt>
                <c:pt idx="3744">
                  <c:v>0.115663</c:v>
                </c:pt>
                <c:pt idx="3745">
                  <c:v>0.115685</c:v>
                </c:pt>
                <c:pt idx="3746">
                  <c:v>0.11571600000000001</c:v>
                </c:pt>
                <c:pt idx="3747">
                  <c:v>0.11574200000000003</c:v>
                </c:pt>
                <c:pt idx="3748">
                  <c:v>0.11575700000000003</c:v>
                </c:pt>
                <c:pt idx="3749">
                  <c:v>0.11578200000000004</c:v>
                </c:pt>
                <c:pt idx="3750">
                  <c:v>0.11579400000000004</c:v>
                </c:pt>
                <c:pt idx="3751">
                  <c:v>0.11583100000000003</c:v>
                </c:pt>
                <c:pt idx="3752">
                  <c:v>0.11584750000000002</c:v>
                </c:pt>
                <c:pt idx="3753">
                  <c:v>0.11587800000000001</c:v>
                </c:pt>
                <c:pt idx="3754">
                  <c:v>0.1159155</c:v>
                </c:pt>
                <c:pt idx="3755">
                  <c:v>0.11595749999999999</c:v>
                </c:pt>
                <c:pt idx="3756">
                  <c:v>0.11598599999999999</c:v>
                </c:pt>
                <c:pt idx="3757">
                  <c:v>0.11600449999999998</c:v>
                </c:pt>
                <c:pt idx="3758">
                  <c:v>0.11602249999999997</c:v>
                </c:pt>
                <c:pt idx="3759">
                  <c:v>0.11603549999999999</c:v>
                </c:pt>
                <c:pt idx="3760">
                  <c:v>0.11605549999999998</c:v>
                </c:pt>
                <c:pt idx="3761">
                  <c:v>0.11607099999999998</c:v>
                </c:pt>
                <c:pt idx="3762">
                  <c:v>0.11607949999999997</c:v>
                </c:pt>
                <c:pt idx="3763">
                  <c:v>0.11608149999999996</c:v>
                </c:pt>
                <c:pt idx="3764">
                  <c:v>0.11609099999999996</c:v>
                </c:pt>
                <c:pt idx="3765">
                  <c:v>0.11610599999999996</c:v>
                </c:pt>
                <c:pt idx="3766">
                  <c:v>0.11614649999999999</c:v>
                </c:pt>
                <c:pt idx="3767">
                  <c:v>0.1161455</c:v>
                </c:pt>
                <c:pt idx="3768">
                  <c:v>0.11619349999999999</c:v>
                </c:pt>
                <c:pt idx="3769">
                  <c:v>0.11620949999999999</c:v>
                </c:pt>
                <c:pt idx="3770">
                  <c:v>0.11619999999999997</c:v>
                </c:pt>
                <c:pt idx="3771">
                  <c:v>0.11620699999999996</c:v>
                </c:pt>
                <c:pt idx="3772">
                  <c:v>0.11623499999999995</c:v>
                </c:pt>
                <c:pt idx="3773">
                  <c:v>0.11626049999999997</c:v>
                </c:pt>
                <c:pt idx="3774">
                  <c:v>0.11626449999999997</c:v>
                </c:pt>
                <c:pt idx="3775">
                  <c:v>0.11628199999999998</c:v>
                </c:pt>
                <c:pt idx="3776">
                  <c:v>0.11631549999999997</c:v>
                </c:pt>
                <c:pt idx="3777">
                  <c:v>0.11633149999999998</c:v>
                </c:pt>
                <c:pt idx="3778">
                  <c:v>0.11634599999999998</c:v>
                </c:pt>
                <c:pt idx="3779">
                  <c:v>0.1163655</c:v>
                </c:pt>
                <c:pt idx="3780">
                  <c:v>0.1164</c:v>
                </c:pt>
                <c:pt idx="3781">
                  <c:v>0.1163855</c:v>
                </c:pt>
                <c:pt idx="3782">
                  <c:v>0.11643700000000001</c:v>
                </c:pt>
                <c:pt idx="3783">
                  <c:v>0.11647299999999999</c:v>
                </c:pt>
                <c:pt idx="3784">
                  <c:v>0.1164905</c:v>
                </c:pt>
                <c:pt idx="3785">
                  <c:v>0.11648399999999999</c:v>
                </c:pt>
                <c:pt idx="3786">
                  <c:v>0.11649899999999996</c:v>
                </c:pt>
                <c:pt idx="3787">
                  <c:v>0.11652299999999999</c:v>
                </c:pt>
                <c:pt idx="3788">
                  <c:v>0.11656599999999999</c:v>
                </c:pt>
                <c:pt idx="3789">
                  <c:v>0.1165905</c:v>
                </c:pt>
                <c:pt idx="3790">
                  <c:v>0.11665499999999998</c:v>
                </c:pt>
                <c:pt idx="3791">
                  <c:v>0.11668749999999997</c:v>
                </c:pt>
                <c:pt idx="3792">
                  <c:v>0.11671049999999998</c:v>
                </c:pt>
                <c:pt idx="3793">
                  <c:v>0.11673499999999999</c:v>
                </c:pt>
                <c:pt idx="3794">
                  <c:v>0.11678699999999997</c:v>
                </c:pt>
                <c:pt idx="3795">
                  <c:v>0.11680949999999997</c:v>
                </c:pt>
                <c:pt idx="3796">
                  <c:v>0.11683349999999998</c:v>
                </c:pt>
                <c:pt idx="3797">
                  <c:v>0.11688149999999999</c:v>
                </c:pt>
                <c:pt idx="3798">
                  <c:v>0.11691399999999998</c:v>
                </c:pt>
                <c:pt idx="3799">
                  <c:v>0.11693949999999999</c:v>
                </c:pt>
                <c:pt idx="3800">
                  <c:v>0.11695850000000001</c:v>
                </c:pt>
                <c:pt idx="3801">
                  <c:v>0.11698750000000001</c:v>
                </c:pt>
                <c:pt idx="3802">
                  <c:v>0.11706350000000003</c:v>
                </c:pt>
                <c:pt idx="3803">
                  <c:v>0.11713000000000003</c:v>
                </c:pt>
                <c:pt idx="3804">
                  <c:v>0.11718550000000004</c:v>
                </c:pt>
                <c:pt idx="3805">
                  <c:v>0.11720650000000005</c:v>
                </c:pt>
                <c:pt idx="3806">
                  <c:v>0.11724350000000003</c:v>
                </c:pt>
                <c:pt idx="3807">
                  <c:v>0.11726750000000004</c:v>
                </c:pt>
                <c:pt idx="3808">
                  <c:v>0.11728500000000004</c:v>
                </c:pt>
                <c:pt idx="3809">
                  <c:v>0.11731200000000003</c:v>
                </c:pt>
                <c:pt idx="3810">
                  <c:v>0.11735800000000003</c:v>
                </c:pt>
                <c:pt idx="3811">
                  <c:v>0.11741600000000002</c:v>
                </c:pt>
                <c:pt idx="3812">
                  <c:v>0.117469</c:v>
                </c:pt>
                <c:pt idx="3813">
                  <c:v>0.11752000000000001</c:v>
                </c:pt>
                <c:pt idx="3814">
                  <c:v>0.11756800000000001</c:v>
                </c:pt>
                <c:pt idx="3815">
                  <c:v>0.1175945</c:v>
                </c:pt>
                <c:pt idx="3816">
                  <c:v>0.11763600000000002</c:v>
                </c:pt>
                <c:pt idx="3817">
                  <c:v>0.11765500000000002</c:v>
                </c:pt>
                <c:pt idx="3818">
                  <c:v>0.11765550000000002</c:v>
                </c:pt>
                <c:pt idx="3819">
                  <c:v>0.11772149999999999</c:v>
                </c:pt>
                <c:pt idx="3820">
                  <c:v>0.11776850000000003</c:v>
                </c:pt>
                <c:pt idx="3821">
                  <c:v>0.11780000000000003</c:v>
                </c:pt>
                <c:pt idx="3822">
                  <c:v>0.11782900000000002</c:v>
                </c:pt>
                <c:pt idx="3823">
                  <c:v>0.11783900000000003</c:v>
                </c:pt>
                <c:pt idx="3824">
                  <c:v>0.11788250000000003</c:v>
                </c:pt>
                <c:pt idx="3825">
                  <c:v>0.11791850000000005</c:v>
                </c:pt>
                <c:pt idx="3826">
                  <c:v>0.11794550000000005</c:v>
                </c:pt>
                <c:pt idx="3827">
                  <c:v>0.11799000000000008</c:v>
                </c:pt>
                <c:pt idx="3828">
                  <c:v>0.11800750000000008</c:v>
                </c:pt>
                <c:pt idx="3829">
                  <c:v>0.11803000000000008</c:v>
                </c:pt>
                <c:pt idx="3830">
                  <c:v>0.11806550000000007</c:v>
                </c:pt>
                <c:pt idx="3831">
                  <c:v>0.11808100000000006</c:v>
                </c:pt>
                <c:pt idx="3832">
                  <c:v>0.11811100000000005</c:v>
                </c:pt>
                <c:pt idx="3833">
                  <c:v>0.11816400000000005</c:v>
                </c:pt>
                <c:pt idx="3834">
                  <c:v>0.11826900000000007</c:v>
                </c:pt>
                <c:pt idx="3835">
                  <c:v>0.11832750000000006</c:v>
                </c:pt>
                <c:pt idx="3836">
                  <c:v>0.11840900000000003</c:v>
                </c:pt>
                <c:pt idx="3837">
                  <c:v>0.11844750000000002</c:v>
                </c:pt>
                <c:pt idx="3838">
                  <c:v>0.11850750000000004</c:v>
                </c:pt>
                <c:pt idx="3839">
                  <c:v>0.11855800000000004</c:v>
                </c:pt>
                <c:pt idx="3840">
                  <c:v>0.11862800000000001</c:v>
                </c:pt>
                <c:pt idx="3841">
                  <c:v>0.11869200000000001</c:v>
                </c:pt>
                <c:pt idx="3842">
                  <c:v>0.11866699999999999</c:v>
                </c:pt>
                <c:pt idx="3843">
                  <c:v>0.11871199999999998</c:v>
                </c:pt>
                <c:pt idx="3844">
                  <c:v>0.11876899999999997</c:v>
                </c:pt>
                <c:pt idx="3845">
                  <c:v>0.11883499999999998</c:v>
                </c:pt>
                <c:pt idx="3846">
                  <c:v>0.11886799999999999</c:v>
                </c:pt>
                <c:pt idx="3847">
                  <c:v>0.11891699999999998</c:v>
                </c:pt>
                <c:pt idx="3848">
                  <c:v>0.11897099999999999</c:v>
                </c:pt>
                <c:pt idx="3849">
                  <c:v>0.11902049999999999</c:v>
                </c:pt>
                <c:pt idx="3850">
                  <c:v>0.11905649999999995</c:v>
                </c:pt>
                <c:pt idx="3851">
                  <c:v>0.11909599999999995</c:v>
                </c:pt>
                <c:pt idx="3852">
                  <c:v>0.11913299999999995</c:v>
                </c:pt>
                <c:pt idx="3853">
                  <c:v>0.11918149999999994</c:v>
                </c:pt>
                <c:pt idx="3854">
                  <c:v>0.11922549999999994</c:v>
                </c:pt>
                <c:pt idx="3855">
                  <c:v>0.11929399999999996</c:v>
                </c:pt>
                <c:pt idx="3856">
                  <c:v>0.11933099999999998</c:v>
                </c:pt>
                <c:pt idx="3857">
                  <c:v>0.119378</c:v>
                </c:pt>
                <c:pt idx="3858">
                  <c:v>0.11942699999999999</c:v>
                </c:pt>
                <c:pt idx="3859">
                  <c:v>0.11947249999999998</c:v>
                </c:pt>
                <c:pt idx="3860">
                  <c:v>0.11954449999999998</c:v>
                </c:pt>
                <c:pt idx="3861">
                  <c:v>0.11955549999999997</c:v>
                </c:pt>
                <c:pt idx="3862">
                  <c:v>0.11958299999999998</c:v>
                </c:pt>
                <c:pt idx="3863">
                  <c:v>0.11962149999999998</c:v>
                </c:pt>
                <c:pt idx="3864">
                  <c:v>0.11966949999999998</c:v>
                </c:pt>
                <c:pt idx="3865">
                  <c:v>0.119668</c:v>
                </c:pt>
                <c:pt idx="3866">
                  <c:v>0.1197225</c:v>
                </c:pt>
                <c:pt idx="3867">
                  <c:v>0.11976899999999999</c:v>
                </c:pt>
                <c:pt idx="3868">
                  <c:v>0.11982699999999998</c:v>
                </c:pt>
                <c:pt idx="3869">
                  <c:v>0.11986799999999997</c:v>
                </c:pt>
                <c:pt idx="3870">
                  <c:v>0.11993449999999996</c:v>
                </c:pt>
                <c:pt idx="3871">
                  <c:v>0.11996649999999998</c:v>
                </c:pt>
                <c:pt idx="3872">
                  <c:v>0.12000449999999997</c:v>
                </c:pt>
                <c:pt idx="3873">
                  <c:v>0.12004949999999998</c:v>
                </c:pt>
                <c:pt idx="3874">
                  <c:v>0.12009799999999998</c:v>
                </c:pt>
                <c:pt idx="3875">
                  <c:v>0.12017449999999999</c:v>
                </c:pt>
                <c:pt idx="3876">
                  <c:v>0.120244</c:v>
                </c:pt>
                <c:pt idx="3877">
                  <c:v>0.120293</c:v>
                </c:pt>
                <c:pt idx="3878">
                  <c:v>0.1203245</c:v>
                </c:pt>
                <c:pt idx="3879">
                  <c:v>0.12037749999999998</c:v>
                </c:pt>
                <c:pt idx="3880">
                  <c:v>0.12043699999999999</c:v>
                </c:pt>
                <c:pt idx="3881">
                  <c:v>0.12050699999999999</c:v>
                </c:pt>
                <c:pt idx="3882">
                  <c:v>0.12055149999999999</c:v>
                </c:pt>
                <c:pt idx="3883">
                  <c:v>0.120616</c:v>
                </c:pt>
                <c:pt idx="3884">
                  <c:v>0.1206945</c:v>
                </c:pt>
                <c:pt idx="3885">
                  <c:v>0.1207255</c:v>
                </c:pt>
                <c:pt idx="3886">
                  <c:v>0.1207775</c:v>
                </c:pt>
                <c:pt idx="3887">
                  <c:v>0.12085300000000002</c:v>
                </c:pt>
                <c:pt idx="3888">
                  <c:v>0.120922</c:v>
                </c:pt>
                <c:pt idx="3889">
                  <c:v>0.1209865</c:v>
                </c:pt>
                <c:pt idx="3890">
                  <c:v>0.12105299999999999</c:v>
                </c:pt>
                <c:pt idx="3891">
                  <c:v>0.12110649999999998</c:v>
                </c:pt>
                <c:pt idx="3892">
                  <c:v>0.12117199999999997</c:v>
                </c:pt>
                <c:pt idx="3893">
                  <c:v>0.12120849999999996</c:v>
                </c:pt>
                <c:pt idx="3894">
                  <c:v>0.12126899999999993</c:v>
                </c:pt>
                <c:pt idx="3895">
                  <c:v>0.12131199999999995</c:v>
                </c:pt>
                <c:pt idx="3896">
                  <c:v>0.12136549999999996</c:v>
                </c:pt>
                <c:pt idx="3897">
                  <c:v>0.12139899999999994</c:v>
                </c:pt>
                <c:pt idx="3898">
                  <c:v>0.12144999999999995</c:v>
                </c:pt>
                <c:pt idx="3899">
                  <c:v>0.12149149999999995</c:v>
                </c:pt>
                <c:pt idx="3900">
                  <c:v>0.12155849999999996</c:v>
                </c:pt>
                <c:pt idx="3901">
                  <c:v>0.12161399999999997</c:v>
                </c:pt>
                <c:pt idx="3902">
                  <c:v>0.12167599999999996</c:v>
                </c:pt>
                <c:pt idx="3903">
                  <c:v>0.12175249999999997</c:v>
                </c:pt>
                <c:pt idx="3904">
                  <c:v>0.12180049999999996</c:v>
                </c:pt>
                <c:pt idx="3905">
                  <c:v>0.1219165</c:v>
                </c:pt>
                <c:pt idx="3906">
                  <c:v>0.12198150000000001</c:v>
                </c:pt>
                <c:pt idx="3907">
                  <c:v>0.12205299999999999</c:v>
                </c:pt>
                <c:pt idx="3908">
                  <c:v>0.12211150000000001</c:v>
                </c:pt>
                <c:pt idx="3909">
                  <c:v>0.12217600000000001</c:v>
                </c:pt>
                <c:pt idx="3910">
                  <c:v>0.12229700000000002</c:v>
                </c:pt>
                <c:pt idx="3911">
                  <c:v>0.12234850000000001</c:v>
                </c:pt>
                <c:pt idx="3912">
                  <c:v>0.12243050000000003</c:v>
                </c:pt>
                <c:pt idx="3913">
                  <c:v>0.12249300000000002</c:v>
                </c:pt>
                <c:pt idx="3914">
                  <c:v>0.12256900000000001</c:v>
                </c:pt>
                <c:pt idx="3915">
                  <c:v>0.1226575</c:v>
                </c:pt>
                <c:pt idx="3916">
                  <c:v>0.122738</c:v>
                </c:pt>
                <c:pt idx="3917">
                  <c:v>0.12280200000000002</c:v>
                </c:pt>
                <c:pt idx="3918">
                  <c:v>0.12292450000000002</c:v>
                </c:pt>
                <c:pt idx="3919">
                  <c:v>0.12299750000000004</c:v>
                </c:pt>
                <c:pt idx="3920">
                  <c:v>0.12301300000000005</c:v>
                </c:pt>
                <c:pt idx="3921">
                  <c:v>0.12304500000000003</c:v>
                </c:pt>
                <c:pt idx="3922">
                  <c:v>0.12313550000000002</c:v>
                </c:pt>
                <c:pt idx="3923">
                  <c:v>0.12323300000000001</c:v>
                </c:pt>
                <c:pt idx="3924">
                  <c:v>0.12331750000000001</c:v>
                </c:pt>
                <c:pt idx="3925">
                  <c:v>0.12341650000000001</c:v>
                </c:pt>
                <c:pt idx="3926">
                  <c:v>0.12351000000000002</c:v>
                </c:pt>
                <c:pt idx="3927">
                  <c:v>0.12359350000000002</c:v>
                </c:pt>
                <c:pt idx="3928">
                  <c:v>0.12368250000000001</c:v>
                </c:pt>
                <c:pt idx="3929">
                  <c:v>0.1237555</c:v>
                </c:pt>
                <c:pt idx="3930">
                  <c:v>0.12383499999999997</c:v>
                </c:pt>
                <c:pt idx="3931">
                  <c:v>0.12395849999999996</c:v>
                </c:pt>
                <c:pt idx="3932">
                  <c:v>0.12405599999999994</c:v>
                </c:pt>
                <c:pt idx="3933">
                  <c:v>0.12408099999999996</c:v>
                </c:pt>
                <c:pt idx="3934">
                  <c:v>0.12416149999999995</c:v>
                </c:pt>
                <c:pt idx="3935">
                  <c:v>0.12423799999999996</c:v>
                </c:pt>
                <c:pt idx="3936">
                  <c:v>0.12430499999999997</c:v>
                </c:pt>
                <c:pt idx="3937">
                  <c:v>0.12437049999999995</c:v>
                </c:pt>
                <c:pt idx="3938">
                  <c:v>0.12445849999999997</c:v>
                </c:pt>
                <c:pt idx="3939">
                  <c:v>0.12453399999999996</c:v>
                </c:pt>
                <c:pt idx="3940">
                  <c:v>0.12461949999999997</c:v>
                </c:pt>
                <c:pt idx="3941">
                  <c:v>0.12469399999999994</c:v>
                </c:pt>
                <c:pt idx="3942">
                  <c:v>0.12477299999999994</c:v>
                </c:pt>
                <c:pt idx="3943">
                  <c:v>0.12483849999999995</c:v>
                </c:pt>
                <c:pt idx="3944">
                  <c:v>0.12490749999999995</c:v>
                </c:pt>
                <c:pt idx="3945">
                  <c:v>0.12499649999999995</c:v>
                </c:pt>
                <c:pt idx="3946">
                  <c:v>0.12506499999999995</c:v>
                </c:pt>
                <c:pt idx="3947">
                  <c:v>0.12514299999999995</c:v>
                </c:pt>
                <c:pt idx="3948">
                  <c:v>0.12521699999999997</c:v>
                </c:pt>
                <c:pt idx="3949">
                  <c:v>0.12526699999999996</c:v>
                </c:pt>
                <c:pt idx="3950">
                  <c:v>0.12536199999999995</c:v>
                </c:pt>
                <c:pt idx="3951">
                  <c:v>0.12543699999999994</c:v>
                </c:pt>
                <c:pt idx="3952">
                  <c:v>0.12552649999999993</c:v>
                </c:pt>
                <c:pt idx="3953">
                  <c:v>0.12560349999999995</c:v>
                </c:pt>
                <c:pt idx="3954">
                  <c:v>0.12568049999999992</c:v>
                </c:pt>
                <c:pt idx="3955">
                  <c:v>0.12575499999999992</c:v>
                </c:pt>
                <c:pt idx="3956">
                  <c:v>0.12584449999999994</c:v>
                </c:pt>
                <c:pt idx="3957">
                  <c:v>0.12593699999999994</c:v>
                </c:pt>
                <c:pt idx="3958">
                  <c:v>0.12601599999999993</c:v>
                </c:pt>
                <c:pt idx="3959">
                  <c:v>0.12609799999999993</c:v>
                </c:pt>
                <c:pt idx="3960">
                  <c:v>0.12614249999999994</c:v>
                </c:pt>
                <c:pt idx="3961">
                  <c:v>0.12623749999999995</c:v>
                </c:pt>
                <c:pt idx="3962">
                  <c:v>0.12633149999999996</c:v>
                </c:pt>
                <c:pt idx="3963">
                  <c:v>0.12641949999999996</c:v>
                </c:pt>
                <c:pt idx="3964">
                  <c:v>0.12651749999999998</c:v>
                </c:pt>
                <c:pt idx="3965">
                  <c:v>0.12661249999999996</c:v>
                </c:pt>
                <c:pt idx="3966">
                  <c:v>0.12667049999999999</c:v>
                </c:pt>
                <c:pt idx="3967">
                  <c:v>0.12676799999999996</c:v>
                </c:pt>
                <c:pt idx="3968">
                  <c:v>0.12682399999999996</c:v>
                </c:pt>
                <c:pt idx="3969">
                  <c:v>0.12688599999999994</c:v>
                </c:pt>
                <c:pt idx="3970">
                  <c:v>0.12700199999999998</c:v>
                </c:pt>
                <c:pt idx="3971">
                  <c:v>0.12707999999999997</c:v>
                </c:pt>
                <c:pt idx="3972">
                  <c:v>0.12715299999999999</c:v>
                </c:pt>
                <c:pt idx="3973">
                  <c:v>0.12725949999999997</c:v>
                </c:pt>
                <c:pt idx="3974">
                  <c:v>0.12734349999999997</c:v>
                </c:pt>
                <c:pt idx="3975">
                  <c:v>0.12741299999999994</c:v>
                </c:pt>
                <c:pt idx="3976">
                  <c:v>0.12748749999999998</c:v>
                </c:pt>
                <c:pt idx="3977">
                  <c:v>0.12758249999999993</c:v>
                </c:pt>
                <c:pt idx="3978">
                  <c:v>0.12766349999999993</c:v>
                </c:pt>
                <c:pt idx="3979">
                  <c:v>0.12774899999999995</c:v>
                </c:pt>
                <c:pt idx="3980">
                  <c:v>0.12784399999999996</c:v>
                </c:pt>
                <c:pt idx="3981">
                  <c:v>0.12793899999999991</c:v>
                </c:pt>
                <c:pt idx="3982">
                  <c:v>0.12800699999999993</c:v>
                </c:pt>
                <c:pt idx="3983">
                  <c:v>0.12809649999999992</c:v>
                </c:pt>
                <c:pt idx="3984">
                  <c:v>0.12817399999999993</c:v>
                </c:pt>
                <c:pt idx="3985">
                  <c:v>0.12827599999999989</c:v>
                </c:pt>
                <c:pt idx="3986">
                  <c:v>0.12836299999999989</c:v>
                </c:pt>
                <c:pt idx="3987">
                  <c:v>0.12844199999999989</c:v>
                </c:pt>
                <c:pt idx="3988">
                  <c:v>0.12852999999999989</c:v>
                </c:pt>
                <c:pt idx="3989">
                  <c:v>0.12859149999999991</c:v>
                </c:pt>
                <c:pt idx="3990">
                  <c:v>0.12862649999999992</c:v>
                </c:pt>
                <c:pt idx="3991">
                  <c:v>0.12872499999999992</c:v>
                </c:pt>
                <c:pt idx="3992">
                  <c:v>0.12881649999999992</c:v>
                </c:pt>
                <c:pt idx="3993">
                  <c:v>0.1289094999999999</c:v>
                </c:pt>
                <c:pt idx="3994">
                  <c:v>0.12897399999999989</c:v>
                </c:pt>
                <c:pt idx="3995">
                  <c:v>0.12906449999999989</c:v>
                </c:pt>
                <c:pt idx="3996">
                  <c:v>0.12915899999999994</c:v>
                </c:pt>
                <c:pt idx="3997">
                  <c:v>0.12922749999999994</c:v>
                </c:pt>
                <c:pt idx="3998">
                  <c:v>0.12931449999999994</c:v>
                </c:pt>
                <c:pt idx="3999">
                  <c:v>0.1293989999999999</c:v>
                </c:pt>
                <c:pt idx="4000">
                  <c:v>0.12948449999999992</c:v>
                </c:pt>
                <c:pt idx="4001">
                  <c:v>0.12959099999999993</c:v>
                </c:pt>
                <c:pt idx="4002">
                  <c:v>0.12961399999999998</c:v>
                </c:pt>
                <c:pt idx="4003">
                  <c:v>0.12967599999999996</c:v>
                </c:pt>
                <c:pt idx="4004">
                  <c:v>0.12971699999999997</c:v>
                </c:pt>
                <c:pt idx="4005">
                  <c:v>0.129806</c:v>
                </c:pt>
                <c:pt idx="4006">
                  <c:v>0.12989800000000001</c:v>
                </c:pt>
                <c:pt idx="4007">
                  <c:v>0.1299845</c:v>
                </c:pt>
                <c:pt idx="4008">
                  <c:v>0.1300675</c:v>
                </c:pt>
                <c:pt idx="4009">
                  <c:v>0.130162</c:v>
                </c:pt>
                <c:pt idx="4010">
                  <c:v>0.13023049999999997</c:v>
                </c:pt>
                <c:pt idx="4011">
                  <c:v>0.13030299999999997</c:v>
                </c:pt>
                <c:pt idx="4012">
                  <c:v>0.13039799999999999</c:v>
                </c:pt>
                <c:pt idx="4013">
                  <c:v>0.130494</c:v>
                </c:pt>
                <c:pt idx="4014">
                  <c:v>0.13056950000000003</c:v>
                </c:pt>
                <c:pt idx="4015">
                  <c:v>0.13064200000000001</c:v>
                </c:pt>
                <c:pt idx="4016">
                  <c:v>0.13071150000000001</c:v>
                </c:pt>
                <c:pt idx="4017">
                  <c:v>0.1308125</c:v>
                </c:pt>
                <c:pt idx="4018">
                  <c:v>0.13091449999999999</c:v>
                </c:pt>
                <c:pt idx="4019">
                  <c:v>0.130995</c:v>
                </c:pt>
                <c:pt idx="4020">
                  <c:v>0.13106400000000001</c:v>
                </c:pt>
                <c:pt idx="4021">
                  <c:v>0.13114049999999997</c:v>
                </c:pt>
                <c:pt idx="4022">
                  <c:v>0.13122899999999998</c:v>
                </c:pt>
                <c:pt idx="4023">
                  <c:v>0.13133499999999998</c:v>
                </c:pt>
                <c:pt idx="4024">
                  <c:v>0.13140199999999999</c:v>
                </c:pt>
                <c:pt idx="4025">
                  <c:v>0.13148549999999998</c:v>
                </c:pt>
                <c:pt idx="4026">
                  <c:v>0.1315895</c:v>
                </c:pt>
                <c:pt idx="4027">
                  <c:v>0.13167049999999997</c:v>
                </c:pt>
                <c:pt idx="4028">
                  <c:v>0.13175799999999999</c:v>
                </c:pt>
                <c:pt idx="4029">
                  <c:v>0.13184799999999997</c:v>
                </c:pt>
                <c:pt idx="4030">
                  <c:v>0.13192899999999999</c:v>
                </c:pt>
                <c:pt idx="4031">
                  <c:v>0.13202900000000001</c:v>
                </c:pt>
                <c:pt idx="4032">
                  <c:v>0.13207400000000002</c:v>
                </c:pt>
                <c:pt idx="4033">
                  <c:v>0.13217100000000001</c:v>
                </c:pt>
                <c:pt idx="4034">
                  <c:v>0.132188</c:v>
                </c:pt>
                <c:pt idx="4035">
                  <c:v>0.13225900000000002</c:v>
                </c:pt>
                <c:pt idx="4036">
                  <c:v>0.13229750000000004</c:v>
                </c:pt>
                <c:pt idx="4037">
                  <c:v>0.13236700000000001</c:v>
                </c:pt>
                <c:pt idx="4038">
                  <c:v>0.13243800000000003</c:v>
                </c:pt>
                <c:pt idx="4039">
                  <c:v>0.13250500000000001</c:v>
                </c:pt>
                <c:pt idx="4040">
                  <c:v>0.13254300000000002</c:v>
                </c:pt>
                <c:pt idx="4041">
                  <c:v>0.13260600000000003</c:v>
                </c:pt>
                <c:pt idx="4042">
                  <c:v>0.13275200000000001</c:v>
                </c:pt>
                <c:pt idx="4043">
                  <c:v>0.13281650000000003</c:v>
                </c:pt>
                <c:pt idx="4044">
                  <c:v>0.13285250000000001</c:v>
                </c:pt>
                <c:pt idx="4045">
                  <c:v>0.13291600000000001</c:v>
                </c:pt>
                <c:pt idx="4046">
                  <c:v>0.13296350000000001</c:v>
                </c:pt>
                <c:pt idx="4047">
                  <c:v>0.13302849999999999</c:v>
                </c:pt>
                <c:pt idx="4048">
                  <c:v>0.13308499999999998</c:v>
                </c:pt>
                <c:pt idx="4049">
                  <c:v>0.13313999999999998</c:v>
                </c:pt>
                <c:pt idx="4050">
                  <c:v>0.13322349999999999</c:v>
                </c:pt>
                <c:pt idx="4051">
                  <c:v>0.13330599999999998</c:v>
                </c:pt>
                <c:pt idx="4052">
                  <c:v>0.13335899999999998</c:v>
                </c:pt>
                <c:pt idx="4053">
                  <c:v>0.13345049999999994</c:v>
                </c:pt>
                <c:pt idx="4054">
                  <c:v>0.13353399999999999</c:v>
                </c:pt>
                <c:pt idx="4055">
                  <c:v>0.13354999999999997</c:v>
                </c:pt>
                <c:pt idx="4056">
                  <c:v>0.13361599999999998</c:v>
                </c:pt>
                <c:pt idx="4057">
                  <c:v>0.13367099999999998</c:v>
                </c:pt>
                <c:pt idx="4058">
                  <c:v>0.13371799999999998</c:v>
                </c:pt>
                <c:pt idx="4059">
                  <c:v>0.13376399999999994</c:v>
                </c:pt>
                <c:pt idx="4060">
                  <c:v>0.13379349999999995</c:v>
                </c:pt>
                <c:pt idx="4061">
                  <c:v>0.13385399999999995</c:v>
                </c:pt>
                <c:pt idx="4062">
                  <c:v>0.13389449999999994</c:v>
                </c:pt>
                <c:pt idx="4063">
                  <c:v>0.13396099999999994</c:v>
                </c:pt>
                <c:pt idx="4064">
                  <c:v>0.13400899999999996</c:v>
                </c:pt>
                <c:pt idx="4065">
                  <c:v>0.13408499999999995</c:v>
                </c:pt>
                <c:pt idx="4066">
                  <c:v>0.13412449999999995</c:v>
                </c:pt>
                <c:pt idx="4067">
                  <c:v>0.13417249999999994</c:v>
                </c:pt>
                <c:pt idx="4068">
                  <c:v>0.13420449999999998</c:v>
                </c:pt>
                <c:pt idx="4069">
                  <c:v>0.13425849999999998</c:v>
                </c:pt>
                <c:pt idx="4070">
                  <c:v>0.13429749999999996</c:v>
                </c:pt>
                <c:pt idx="4071">
                  <c:v>0.13434349999999998</c:v>
                </c:pt>
                <c:pt idx="4072">
                  <c:v>0.13439199999999996</c:v>
                </c:pt>
                <c:pt idx="4073">
                  <c:v>0.13444199999999998</c:v>
                </c:pt>
                <c:pt idx="4074">
                  <c:v>0.1345055</c:v>
                </c:pt>
                <c:pt idx="4075">
                  <c:v>0.13455049999999999</c:v>
                </c:pt>
                <c:pt idx="4076">
                  <c:v>0.13458749999999997</c:v>
                </c:pt>
                <c:pt idx="4077">
                  <c:v>0.13464199999999998</c:v>
                </c:pt>
                <c:pt idx="4078">
                  <c:v>0.13469649999999997</c:v>
                </c:pt>
                <c:pt idx="4079">
                  <c:v>0.13474549999999999</c:v>
                </c:pt>
                <c:pt idx="4080">
                  <c:v>0.13477399999999998</c:v>
                </c:pt>
                <c:pt idx="4081">
                  <c:v>0.134823</c:v>
                </c:pt>
                <c:pt idx="4082">
                  <c:v>0.13486549999999997</c:v>
                </c:pt>
                <c:pt idx="4083">
                  <c:v>0.13489049999999997</c:v>
                </c:pt>
                <c:pt idx="4084">
                  <c:v>0.13493099999999997</c:v>
                </c:pt>
                <c:pt idx="4085">
                  <c:v>0.13496699999999998</c:v>
                </c:pt>
                <c:pt idx="4086">
                  <c:v>0.13501849999999999</c:v>
                </c:pt>
                <c:pt idx="4087">
                  <c:v>0.13506099999999996</c:v>
                </c:pt>
                <c:pt idx="4088">
                  <c:v>0.13510499999999998</c:v>
                </c:pt>
                <c:pt idx="4089">
                  <c:v>0.13514199999999998</c:v>
                </c:pt>
                <c:pt idx="4090">
                  <c:v>0.13515999999999997</c:v>
                </c:pt>
                <c:pt idx="4091">
                  <c:v>0.13520599999999997</c:v>
                </c:pt>
                <c:pt idx="4092">
                  <c:v>0.13524349999999996</c:v>
                </c:pt>
                <c:pt idx="4093">
                  <c:v>0.13528649999999998</c:v>
                </c:pt>
                <c:pt idx="4094">
                  <c:v>0.13530449999999999</c:v>
                </c:pt>
                <c:pt idx="4095">
                  <c:v>0.13536699999999999</c:v>
                </c:pt>
                <c:pt idx="4096">
                  <c:v>0.13543149999999998</c:v>
                </c:pt>
                <c:pt idx="4097">
                  <c:v>0.13548149999999998</c:v>
                </c:pt>
                <c:pt idx="4098">
                  <c:v>0.13550499999999999</c:v>
                </c:pt>
                <c:pt idx="4099">
                  <c:v>0.13553999999999997</c:v>
                </c:pt>
                <c:pt idx="4100">
                  <c:v>0.13558549999999994</c:v>
                </c:pt>
                <c:pt idx="4101">
                  <c:v>0.13561699999999996</c:v>
                </c:pt>
                <c:pt idx="4102">
                  <c:v>0.13567649999999992</c:v>
                </c:pt>
                <c:pt idx="4103">
                  <c:v>0.13570549999999992</c:v>
                </c:pt>
                <c:pt idx="4104">
                  <c:v>0.13575349999999994</c:v>
                </c:pt>
                <c:pt idx="4105">
                  <c:v>0.13573499999999997</c:v>
                </c:pt>
                <c:pt idx="4106">
                  <c:v>0.13580849999999994</c:v>
                </c:pt>
                <c:pt idx="4107">
                  <c:v>0.13584499999999994</c:v>
                </c:pt>
                <c:pt idx="4108">
                  <c:v>0.13589999999999997</c:v>
                </c:pt>
                <c:pt idx="4109">
                  <c:v>0.13593799999999998</c:v>
                </c:pt>
                <c:pt idx="4110">
                  <c:v>0.13596899999999998</c:v>
                </c:pt>
                <c:pt idx="4111">
                  <c:v>0.13603199999999996</c:v>
                </c:pt>
                <c:pt idx="4112">
                  <c:v>0.13607249999999996</c:v>
                </c:pt>
                <c:pt idx="4113">
                  <c:v>0.13611199999999996</c:v>
                </c:pt>
                <c:pt idx="4114">
                  <c:v>0.13615699999999994</c:v>
                </c:pt>
                <c:pt idx="4115">
                  <c:v>0.13619499999999993</c:v>
                </c:pt>
                <c:pt idx="4116">
                  <c:v>0.13622649999999994</c:v>
                </c:pt>
                <c:pt idx="4117">
                  <c:v>0.13628699999999994</c:v>
                </c:pt>
                <c:pt idx="4118">
                  <c:v>0.13629049999999995</c:v>
                </c:pt>
                <c:pt idx="4119">
                  <c:v>0.13633449999999997</c:v>
                </c:pt>
                <c:pt idx="4120">
                  <c:v>0.13638999999999993</c:v>
                </c:pt>
                <c:pt idx="4121">
                  <c:v>0.13647149999999994</c:v>
                </c:pt>
                <c:pt idx="4122">
                  <c:v>0.13651049999999995</c:v>
                </c:pt>
                <c:pt idx="4123">
                  <c:v>0.13653899999999994</c:v>
                </c:pt>
                <c:pt idx="4124">
                  <c:v>0.13658699999999999</c:v>
                </c:pt>
                <c:pt idx="4125">
                  <c:v>0.13662349999999995</c:v>
                </c:pt>
                <c:pt idx="4126">
                  <c:v>0.13664049999999997</c:v>
                </c:pt>
                <c:pt idx="4127">
                  <c:v>0.13666549999999997</c:v>
                </c:pt>
                <c:pt idx="4128">
                  <c:v>0.13668999999999998</c:v>
                </c:pt>
                <c:pt idx="4129">
                  <c:v>0.13671700000000001</c:v>
                </c:pt>
                <c:pt idx="4130">
                  <c:v>0.13674800000000001</c:v>
                </c:pt>
                <c:pt idx="4131">
                  <c:v>0.13675850000000001</c:v>
                </c:pt>
                <c:pt idx="4132">
                  <c:v>0.13676800000000003</c:v>
                </c:pt>
                <c:pt idx="4133">
                  <c:v>0.13679700000000003</c:v>
                </c:pt>
                <c:pt idx="4134">
                  <c:v>0.13684000000000002</c:v>
                </c:pt>
                <c:pt idx="4135">
                  <c:v>0.13686450000000003</c:v>
                </c:pt>
                <c:pt idx="4136">
                  <c:v>0.13692150000000006</c:v>
                </c:pt>
                <c:pt idx="4137">
                  <c:v>0.13697050000000002</c:v>
                </c:pt>
                <c:pt idx="4138">
                  <c:v>0.13700200000000001</c:v>
                </c:pt>
                <c:pt idx="4139">
                  <c:v>0.13704950000000002</c:v>
                </c:pt>
                <c:pt idx="4140">
                  <c:v>0.13709650000000004</c:v>
                </c:pt>
                <c:pt idx="4141">
                  <c:v>0.13714000000000007</c:v>
                </c:pt>
                <c:pt idx="4142">
                  <c:v>0.13715800000000006</c:v>
                </c:pt>
                <c:pt idx="4143">
                  <c:v>0.13722050000000002</c:v>
                </c:pt>
                <c:pt idx="4144">
                  <c:v>0.13725700000000005</c:v>
                </c:pt>
                <c:pt idx="4145">
                  <c:v>0.13728350000000006</c:v>
                </c:pt>
                <c:pt idx="4146">
                  <c:v>0.13733750000000003</c:v>
                </c:pt>
                <c:pt idx="4147">
                  <c:v>0.13738050000000004</c:v>
                </c:pt>
                <c:pt idx="4148">
                  <c:v>0.137434</c:v>
                </c:pt>
                <c:pt idx="4149">
                  <c:v>0.13749750000000002</c:v>
                </c:pt>
                <c:pt idx="4150">
                  <c:v>0.13754400000000003</c:v>
                </c:pt>
                <c:pt idx="4151">
                  <c:v>0.1375905</c:v>
                </c:pt>
                <c:pt idx="4152">
                  <c:v>0.1376465</c:v>
                </c:pt>
                <c:pt idx="4153">
                  <c:v>0.1377255</c:v>
                </c:pt>
                <c:pt idx="4154">
                  <c:v>0.137766</c:v>
                </c:pt>
                <c:pt idx="4155">
                  <c:v>0.1378085</c:v>
                </c:pt>
                <c:pt idx="4156">
                  <c:v>0.13784450000000001</c:v>
                </c:pt>
                <c:pt idx="4157">
                  <c:v>0.13787850000000001</c:v>
                </c:pt>
                <c:pt idx="4158">
                  <c:v>0.13794899999999999</c:v>
                </c:pt>
                <c:pt idx="4159">
                  <c:v>0.13800900000000005</c:v>
                </c:pt>
                <c:pt idx="4160">
                  <c:v>0.13810600000000003</c:v>
                </c:pt>
                <c:pt idx="4161">
                  <c:v>0.13816000000000003</c:v>
                </c:pt>
                <c:pt idx="4162">
                  <c:v>0.13821300000000003</c:v>
                </c:pt>
                <c:pt idx="4163">
                  <c:v>0.1382845</c:v>
                </c:pt>
                <c:pt idx="4164">
                  <c:v>0.13833200000000001</c:v>
                </c:pt>
                <c:pt idx="4165">
                  <c:v>0.13837950000000002</c:v>
                </c:pt>
                <c:pt idx="4166">
                  <c:v>0.13845050000000003</c:v>
                </c:pt>
                <c:pt idx="4167">
                  <c:v>0.13848600000000003</c:v>
                </c:pt>
                <c:pt idx="4168">
                  <c:v>0.13855650000000005</c:v>
                </c:pt>
                <c:pt idx="4169">
                  <c:v>0.13864650000000006</c:v>
                </c:pt>
                <c:pt idx="4170">
                  <c:v>0.13868350000000007</c:v>
                </c:pt>
                <c:pt idx="4171">
                  <c:v>0.13874200000000006</c:v>
                </c:pt>
                <c:pt idx="4172">
                  <c:v>0.13881600000000005</c:v>
                </c:pt>
                <c:pt idx="4173">
                  <c:v>0.13882450000000005</c:v>
                </c:pt>
                <c:pt idx="4174">
                  <c:v>0.13890100000000005</c:v>
                </c:pt>
                <c:pt idx="4175">
                  <c:v>0.13897000000000007</c:v>
                </c:pt>
                <c:pt idx="4176">
                  <c:v>0.13902150000000008</c:v>
                </c:pt>
                <c:pt idx="4177">
                  <c:v>0.13908200000000007</c:v>
                </c:pt>
                <c:pt idx="4178">
                  <c:v>0.13914650000000006</c:v>
                </c:pt>
                <c:pt idx="4179">
                  <c:v>0.13921050000000004</c:v>
                </c:pt>
                <c:pt idx="4180">
                  <c:v>0.13924800000000004</c:v>
                </c:pt>
                <c:pt idx="4181">
                  <c:v>0.13932100000000006</c:v>
                </c:pt>
                <c:pt idx="4182">
                  <c:v>0.13935850000000005</c:v>
                </c:pt>
                <c:pt idx="4183">
                  <c:v>0.13941750000000003</c:v>
                </c:pt>
                <c:pt idx="4184">
                  <c:v>0.13948400000000002</c:v>
                </c:pt>
                <c:pt idx="4185">
                  <c:v>0.13955150000000002</c:v>
                </c:pt>
                <c:pt idx="4186">
                  <c:v>0.13959850000000001</c:v>
                </c:pt>
                <c:pt idx="4187">
                  <c:v>0.13970350000000001</c:v>
                </c:pt>
                <c:pt idx="4188">
                  <c:v>0.13977150000000002</c:v>
                </c:pt>
                <c:pt idx="4189">
                  <c:v>0.13984150000000001</c:v>
                </c:pt>
                <c:pt idx="4190">
                  <c:v>0.13991750000000003</c:v>
                </c:pt>
                <c:pt idx="4191">
                  <c:v>0.139983</c:v>
                </c:pt>
                <c:pt idx="4192">
                  <c:v>0.140042</c:v>
                </c:pt>
                <c:pt idx="4193">
                  <c:v>0.14010549999999999</c:v>
                </c:pt>
                <c:pt idx="4194">
                  <c:v>0.14017249999999998</c:v>
                </c:pt>
                <c:pt idx="4195">
                  <c:v>0.1402465</c:v>
                </c:pt>
                <c:pt idx="4196">
                  <c:v>0.14030699999999999</c:v>
                </c:pt>
                <c:pt idx="4197">
                  <c:v>0.14037249999999998</c:v>
                </c:pt>
                <c:pt idx="4198">
                  <c:v>0.14044849999999998</c:v>
                </c:pt>
                <c:pt idx="4199">
                  <c:v>0.14052499999999998</c:v>
                </c:pt>
                <c:pt idx="4200">
                  <c:v>0.14057649999999997</c:v>
                </c:pt>
                <c:pt idx="4201">
                  <c:v>0.14065299999999997</c:v>
                </c:pt>
                <c:pt idx="4202">
                  <c:v>0.14076299999999997</c:v>
                </c:pt>
                <c:pt idx="4203">
                  <c:v>0.14085949999999997</c:v>
                </c:pt>
                <c:pt idx="4204">
                  <c:v>0.14094199999999996</c:v>
                </c:pt>
                <c:pt idx="4205">
                  <c:v>0.14103099999999996</c:v>
                </c:pt>
                <c:pt idx="4206">
                  <c:v>0.14109199999999997</c:v>
                </c:pt>
                <c:pt idx="4207">
                  <c:v>0.14118849999999997</c:v>
                </c:pt>
                <c:pt idx="4208">
                  <c:v>0.14127299999999995</c:v>
                </c:pt>
                <c:pt idx="4209">
                  <c:v>0.14133249999999997</c:v>
                </c:pt>
                <c:pt idx="4210">
                  <c:v>0.14141749999999997</c:v>
                </c:pt>
                <c:pt idx="4211">
                  <c:v>0.14148399999999997</c:v>
                </c:pt>
                <c:pt idx="4212">
                  <c:v>0.14154399999999998</c:v>
                </c:pt>
                <c:pt idx="4213">
                  <c:v>0.14159299999999997</c:v>
                </c:pt>
                <c:pt idx="4214">
                  <c:v>0.14167349999999998</c:v>
                </c:pt>
                <c:pt idx="4215">
                  <c:v>0.14175599999999997</c:v>
                </c:pt>
                <c:pt idx="4216">
                  <c:v>0.14184199999999997</c:v>
                </c:pt>
                <c:pt idx="4217">
                  <c:v>0.14192149999999998</c:v>
                </c:pt>
                <c:pt idx="4218">
                  <c:v>0.14200849999999998</c:v>
                </c:pt>
                <c:pt idx="4219">
                  <c:v>0.1420825</c:v>
                </c:pt>
                <c:pt idx="4220">
                  <c:v>0.14215900000000001</c:v>
                </c:pt>
                <c:pt idx="4221">
                  <c:v>0.14224100000000001</c:v>
                </c:pt>
                <c:pt idx="4222">
                  <c:v>0.14232449999999999</c:v>
                </c:pt>
                <c:pt idx="4223">
                  <c:v>0.14241749999999997</c:v>
                </c:pt>
                <c:pt idx="4224">
                  <c:v>0.14249949999999997</c:v>
                </c:pt>
                <c:pt idx="4225">
                  <c:v>0.14257749999999994</c:v>
                </c:pt>
                <c:pt idx="4226">
                  <c:v>0.14263199999999995</c:v>
                </c:pt>
                <c:pt idx="4227">
                  <c:v>0.14268549999999997</c:v>
                </c:pt>
                <c:pt idx="4228">
                  <c:v>0.14276699999999998</c:v>
                </c:pt>
                <c:pt idx="4229">
                  <c:v>0.14285549999999997</c:v>
                </c:pt>
                <c:pt idx="4230">
                  <c:v>0.14293099999999997</c:v>
                </c:pt>
                <c:pt idx="4231">
                  <c:v>0.14299949999999997</c:v>
                </c:pt>
                <c:pt idx="4232">
                  <c:v>0.1431055</c:v>
                </c:pt>
                <c:pt idx="4233">
                  <c:v>0.143175</c:v>
                </c:pt>
                <c:pt idx="4234">
                  <c:v>0.143258</c:v>
                </c:pt>
                <c:pt idx="4235">
                  <c:v>0.14333700000000002</c:v>
                </c:pt>
                <c:pt idx="4236">
                  <c:v>0.14344099999999999</c:v>
                </c:pt>
                <c:pt idx="4237">
                  <c:v>0.1435505</c:v>
                </c:pt>
                <c:pt idx="4238">
                  <c:v>0.14362249999999999</c:v>
                </c:pt>
                <c:pt idx="4239">
                  <c:v>0.14372450000000001</c:v>
                </c:pt>
                <c:pt idx="4240">
                  <c:v>0.14383650000000003</c:v>
                </c:pt>
                <c:pt idx="4241">
                  <c:v>0.14392750000000001</c:v>
                </c:pt>
                <c:pt idx="4242">
                  <c:v>0.14401800000000001</c:v>
                </c:pt>
                <c:pt idx="4243">
                  <c:v>0.1441385</c:v>
                </c:pt>
                <c:pt idx="4244">
                  <c:v>0.14427200000000004</c:v>
                </c:pt>
                <c:pt idx="4245">
                  <c:v>0.144372</c:v>
                </c:pt>
                <c:pt idx="4246">
                  <c:v>0.14447800000000005</c:v>
                </c:pt>
                <c:pt idx="4247">
                  <c:v>0.14458600000000005</c:v>
                </c:pt>
                <c:pt idx="4248">
                  <c:v>0.14468350000000002</c:v>
                </c:pt>
                <c:pt idx="4249">
                  <c:v>0.14479050000000002</c:v>
                </c:pt>
                <c:pt idx="4250">
                  <c:v>0.14488150000000002</c:v>
                </c:pt>
                <c:pt idx="4251">
                  <c:v>0.14495200000000005</c:v>
                </c:pt>
                <c:pt idx="4252">
                  <c:v>0.14506500000000003</c:v>
                </c:pt>
                <c:pt idx="4253">
                  <c:v>0.14512350000000004</c:v>
                </c:pt>
                <c:pt idx="4254">
                  <c:v>0.14519900000000002</c:v>
                </c:pt>
                <c:pt idx="4255">
                  <c:v>0.14530150000000003</c:v>
                </c:pt>
                <c:pt idx="4256">
                  <c:v>0.14540050000000002</c:v>
                </c:pt>
                <c:pt idx="4257">
                  <c:v>0.14552200000000004</c:v>
                </c:pt>
                <c:pt idx="4258">
                  <c:v>0.14564000000000002</c:v>
                </c:pt>
                <c:pt idx="4259">
                  <c:v>0.14575250000000001</c:v>
                </c:pt>
                <c:pt idx="4260">
                  <c:v>0.145866</c:v>
                </c:pt>
                <c:pt idx="4261">
                  <c:v>0.14597550000000001</c:v>
                </c:pt>
                <c:pt idx="4262">
                  <c:v>0.14610600000000001</c:v>
                </c:pt>
                <c:pt idx="4263">
                  <c:v>0.14619850000000001</c:v>
                </c:pt>
                <c:pt idx="4264">
                  <c:v>0.14631399999999997</c:v>
                </c:pt>
                <c:pt idx="4265">
                  <c:v>0.1464135</c:v>
                </c:pt>
                <c:pt idx="4266">
                  <c:v>0.14653599999999997</c:v>
                </c:pt>
                <c:pt idx="4267">
                  <c:v>0.14665049999999999</c:v>
                </c:pt>
                <c:pt idx="4268">
                  <c:v>0.14676149999999996</c:v>
                </c:pt>
                <c:pt idx="4269">
                  <c:v>0.146874</c:v>
                </c:pt>
                <c:pt idx="4270">
                  <c:v>0.14697249999999998</c:v>
                </c:pt>
                <c:pt idx="4271">
                  <c:v>0.14709749999999999</c:v>
                </c:pt>
                <c:pt idx="4272">
                  <c:v>0.14722100000000002</c:v>
                </c:pt>
                <c:pt idx="4273">
                  <c:v>0.14732700000000001</c:v>
                </c:pt>
                <c:pt idx="4274">
                  <c:v>0.1474145</c:v>
                </c:pt>
                <c:pt idx="4275">
                  <c:v>0.1475265</c:v>
                </c:pt>
                <c:pt idx="4276">
                  <c:v>0.1476575</c:v>
                </c:pt>
                <c:pt idx="4277">
                  <c:v>0.147785</c:v>
                </c:pt>
                <c:pt idx="4278">
                  <c:v>0.147893</c:v>
                </c:pt>
                <c:pt idx="4279">
                  <c:v>0.14800449999999998</c:v>
                </c:pt>
                <c:pt idx="4280">
                  <c:v>0.14812249999999996</c:v>
                </c:pt>
                <c:pt idx="4281">
                  <c:v>0.14821499999999999</c:v>
                </c:pt>
                <c:pt idx="4282">
                  <c:v>0.14832749999999997</c:v>
                </c:pt>
                <c:pt idx="4283">
                  <c:v>0.14845649999999996</c:v>
                </c:pt>
                <c:pt idx="4284">
                  <c:v>0.14857249999999994</c:v>
                </c:pt>
                <c:pt idx="4285">
                  <c:v>0.14870649999999999</c:v>
                </c:pt>
                <c:pt idx="4286">
                  <c:v>0.14880449999999995</c:v>
                </c:pt>
                <c:pt idx="4287">
                  <c:v>0.14893449999999997</c:v>
                </c:pt>
                <c:pt idx="4288">
                  <c:v>0.14902899999999997</c:v>
                </c:pt>
                <c:pt idx="4289">
                  <c:v>0.14912649999999997</c:v>
                </c:pt>
                <c:pt idx="4290">
                  <c:v>0.14924599999999996</c:v>
                </c:pt>
                <c:pt idx="4291">
                  <c:v>0.14935149999999997</c:v>
                </c:pt>
                <c:pt idx="4292">
                  <c:v>0.14944299999999994</c:v>
                </c:pt>
                <c:pt idx="4293">
                  <c:v>0.14955549999999998</c:v>
                </c:pt>
                <c:pt idx="4294">
                  <c:v>0.14968499999999996</c:v>
                </c:pt>
                <c:pt idx="4295">
                  <c:v>0.14976399999999995</c:v>
                </c:pt>
                <c:pt idx="4296">
                  <c:v>0.14983799999999994</c:v>
                </c:pt>
                <c:pt idx="4297">
                  <c:v>0.14994249999999995</c:v>
                </c:pt>
                <c:pt idx="4298">
                  <c:v>0.15002449999999995</c:v>
                </c:pt>
                <c:pt idx="4299">
                  <c:v>0.15010399999999996</c:v>
                </c:pt>
                <c:pt idx="4300">
                  <c:v>0.15019099999999999</c:v>
                </c:pt>
                <c:pt idx="4301">
                  <c:v>0.15028749999999996</c:v>
                </c:pt>
                <c:pt idx="4302">
                  <c:v>0.15036249999999998</c:v>
                </c:pt>
                <c:pt idx="4303">
                  <c:v>0.15045249999999999</c:v>
                </c:pt>
                <c:pt idx="4304">
                  <c:v>0.15052799999999997</c:v>
                </c:pt>
                <c:pt idx="4305">
                  <c:v>0.15062049999999996</c:v>
                </c:pt>
                <c:pt idx="4306">
                  <c:v>0.15068699999999993</c:v>
                </c:pt>
                <c:pt idx="4307">
                  <c:v>0.15078699999999995</c:v>
                </c:pt>
                <c:pt idx="4308">
                  <c:v>0.15087799999999998</c:v>
                </c:pt>
                <c:pt idx="4309">
                  <c:v>0.15096049999999997</c:v>
                </c:pt>
                <c:pt idx="4310">
                  <c:v>0.15103699999999995</c:v>
                </c:pt>
                <c:pt idx="4311">
                  <c:v>0.15111899999999998</c:v>
                </c:pt>
                <c:pt idx="4312">
                  <c:v>0.15121549999999997</c:v>
                </c:pt>
                <c:pt idx="4313">
                  <c:v>0.15130649999999998</c:v>
                </c:pt>
                <c:pt idx="4314">
                  <c:v>0.15137549999999997</c:v>
                </c:pt>
                <c:pt idx="4315">
                  <c:v>0.15146599999999999</c:v>
                </c:pt>
                <c:pt idx="4316">
                  <c:v>0.15155549999999995</c:v>
                </c:pt>
                <c:pt idx="4317">
                  <c:v>0.15162900000000001</c:v>
                </c:pt>
                <c:pt idx="4318">
                  <c:v>0.15171600000000002</c:v>
                </c:pt>
                <c:pt idx="4319">
                  <c:v>0.15178400000000003</c:v>
                </c:pt>
                <c:pt idx="4320">
                  <c:v>0.15185299999999999</c:v>
                </c:pt>
                <c:pt idx="4321">
                  <c:v>0.15190300000000001</c:v>
                </c:pt>
                <c:pt idx="4322">
                  <c:v>0.15197750000000002</c:v>
                </c:pt>
                <c:pt idx="4323">
                  <c:v>0.152056</c:v>
                </c:pt>
                <c:pt idx="4324">
                  <c:v>0.15210899999999999</c:v>
                </c:pt>
                <c:pt idx="4325">
                  <c:v>0.15216550000000004</c:v>
                </c:pt>
                <c:pt idx="4326">
                  <c:v>0.15224150000000003</c:v>
                </c:pt>
                <c:pt idx="4327">
                  <c:v>0.15231800000000004</c:v>
                </c:pt>
                <c:pt idx="4328">
                  <c:v>0.15239050000000001</c:v>
                </c:pt>
                <c:pt idx="4329">
                  <c:v>0.15244200000000002</c:v>
                </c:pt>
                <c:pt idx="4330">
                  <c:v>0.15251700000000004</c:v>
                </c:pt>
                <c:pt idx="4331">
                  <c:v>0.15259699999999998</c:v>
                </c:pt>
                <c:pt idx="4332">
                  <c:v>0.1526585</c:v>
                </c:pt>
                <c:pt idx="4333">
                  <c:v>0.15271549999999998</c:v>
                </c:pt>
                <c:pt idx="4334">
                  <c:v>0.15278050000000001</c:v>
                </c:pt>
                <c:pt idx="4335">
                  <c:v>0.15284000000000003</c:v>
                </c:pt>
                <c:pt idx="4336">
                  <c:v>0.15286549999999999</c:v>
                </c:pt>
                <c:pt idx="4337">
                  <c:v>0.152892</c:v>
                </c:pt>
                <c:pt idx="4338">
                  <c:v>0.15294049999999998</c:v>
                </c:pt>
                <c:pt idx="4339">
                  <c:v>0.15297699999999997</c:v>
                </c:pt>
                <c:pt idx="4340">
                  <c:v>0.15300549999999999</c:v>
                </c:pt>
                <c:pt idx="4341">
                  <c:v>0.15303549999999999</c:v>
                </c:pt>
                <c:pt idx="4342">
                  <c:v>0.15309399999999998</c:v>
                </c:pt>
                <c:pt idx="4343">
                  <c:v>0.15314150000000001</c:v>
                </c:pt>
                <c:pt idx="4344">
                  <c:v>0.15319549999999998</c:v>
                </c:pt>
                <c:pt idx="4345">
                  <c:v>0.15323199999999998</c:v>
                </c:pt>
                <c:pt idx="4346">
                  <c:v>0.15325499999999997</c:v>
                </c:pt>
                <c:pt idx="4347">
                  <c:v>0.15327749999999996</c:v>
                </c:pt>
                <c:pt idx="4348">
                  <c:v>0.15331399999999995</c:v>
                </c:pt>
                <c:pt idx="4349">
                  <c:v>0.15334849999999997</c:v>
                </c:pt>
                <c:pt idx="4350">
                  <c:v>0.15336849999999999</c:v>
                </c:pt>
                <c:pt idx="4351">
                  <c:v>0.15339749999999999</c:v>
                </c:pt>
                <c:pt idx="4352">
                  <c:v>0.15341999999999997</c:v>
                </c:pt>
                <c:pt idx="4353">
                  <c:v>0.15342199999999995</c:v>
                </c:pt>
                <c:pt idx="4354">
                  <c:v>0.15344049999999995</c:v>
                </c:pt>
                <c:pt idx="4355">
                  <c:v>0.15345749999999997</c:v>
                </c:pt>
                <c:pt idx="4356">
                  <c:v>0.15348749999999994</c:v>
                </c:pt>
                <c:pt idx="4357">
                  <c:v>0.15350499999999995</c:v>
                </c:pt>
                <c:pt idx="4358">
                  <c:v>0.15350899999999995</c:v>
                </c:pt>
                <c:pt idx="4359">
                  <c:v>0.15350049999999993</c:v>
                </c:pt>
                <c:pt idx="4360">
                  <c:v>0.15350199999999994</c:v>
                </c:pt>
                <c:pt idx="4361">
                  <c:v>0.15349949999999996</c:v>
                </c:pt>
                <c:pt idx="4362">
                  <c:v>0.15350299999999997</c:v>
                </c:pt>
                <c:pt idx="4363">
                  <c:v>0.15351099999999998</c:v>
                </c:pt>
                <c:pt idx="4364">
                  <c:v>0.15351899999999999</c:v>
                </c:pt>
                <c:pt idx="4365">
                  <c:v>0.15352850000000001</c:v>
                </c:pt>
                <c:pt idx="4366">
                  <c:v>0.15351799999999996</c:v>
                </c:pt>
                <c:pt idx="4367">
                  <c:v>0.15353749999999999</c:v>
                </c:pt>
                <c:pt idx="4368">
                  <c:v>0.15352399999999999</c:v>
                </c:pt>
                <c:pt idx="4369">
                  <c:v>0.15351300000000001</c:v>
                </c:pt>
                <c:pt idx="4370">
                  <c:v>0.15350849999999999</c:v>
                </c:pt>
                <c:pt idx="4371">
                  <c:v>0.15353049999999999</c:v>
                </c:pt>
                <c:pt idx="4372">
                  <c:v>0.15351699999999999</c:v>
                </c:pt>
                <c:pt idx="4373">
                  <c:v>0.15353700000000001</c:v>
                </c:pt>
                <c:pt idx="4374">
                  <c:v>0.15353450000000002</c:v>
                </c:pt>
                <c:pt idx="4375">
                  <c:v>0.15353550000000002</c:v>
                </c:pt>
                <c:pt idx="4376">
                  <c:v>0.15363350000000003</c:v>
                </c:pt>
                <c:pt idx="4377">
                  <c:v>0.15361100000000005</c:v>
                </c:pt>
                <c:pt idx="4378">
                  <c:v>0.15359550000000002</c:v>
                </c:pt>
                <c:pt idx="4379">
                  <c:v>0.15357300000000002</c:v>
                </c:pt>
                <c:pt idx="4380">
                  <c:v>0.15355100000000005</c:v>
                </c:pt>
                <c:pt idx="4381">
                  <c:v>0.15351500000000004</c:v>
                </c:pt>
                <c:pt idx="4382">
                  <c:v>0.1534925</c:v>
                </c:pt>
                <c:pt idx="4383">
                  <c:v>0.15347600000000003</c:v>
                </c:pt>
                <c:pt idx="4384">
                  <c:v>0.15345250000000005</c:v>
                </c:pt>
                <c:pt idx="4385">
                  <c:v>0.15341800000000005</c:v>
                </c:pt>
                <c:pt idx="4386">
                  <c:v>0.15339650000000005</c:v>
                </c:pt>
                <c:pt idx="4387">
                  <c:v>0.15332500000000004</c:v>
                </c:pt>
                <c:pt idx="4388">
                  <c:v>0.15328550000000005</c:v>
                </c:pt>
                <c:pt idx="4389">
                  <c:v>0.15327200000000005</c:v>
                </c:pt>
                <c:pt idx="4390">
                  <c:v>0.15329200000000007</c:v>
                </c:pt>
                <c:pt idx="4391">
                  <c:v>0.15325200000000008</c:v>
                </c:pt>
                <c:pt idx="4392">
                  <c:v>0.15323500000000009</c:v>
                </c:pt>
                <c:pt idx="4393">
                  <c:v>0.15319400000000005</c:v>
                </c:pt>
                <c:pt idx="4394">
                  <c:v>0.15309550000000002</c:v>
                </c:pt>
                <c:pt idx="4395">
                  <c:v>0.15301750000000008</c:v>
                </c:pt>
                <c:pt idx="4396">
                  <c:v>0.15297450000000004</c:v>
                </c:pt>
                <c:pt idx="4397">
                  <c:v>0.15295000000000003</c:v>
                </c:pt>
                <c:pt idx="4398">
                  <c:v>0.15291350000000004</c:v>
                </c:pt>
                <c:pt idx="4399">
                  <c:v>0.15283200000000002</c:v>
                </c:pt>
                <c:pt idx="4400">
                  <c:v>0.15279450000000003</c:v>
                </c:pt>
                <c:pt idx="4401">
                  <c:v>0.15273300000000001</c:v>
                </c:pt>
                <c:pt idx="4402">
                  <c:v>0.15271500000000005</c:v>
                </c:pt>
                <c:pt idx="4403">
                  <c:v>0.15265600000000004</c:v>
                </c:pt>
                <c:pt idx="4404">
                  <c:v>0.15262750000000003</c:v>
                </c:pt>
                <c:pt idx="4405">
                  <c:v>0.15254050000000002</c:v>
                </c:pt>
                <c:pt idx="4406">
                  <c:v>0.15250550000000002</c:v>
                </c:pt>
                <c:pt idx="4407">
                  <c:v>0.15245549999999999</c:v>
                </c:pt>
                <c:pt idx="4408">
                  <c:v>0.15239700000000003</c:v>
                </c:pt>
                <c:pt idx="4409">
                  <c:v>0.15235699999999999</c:v>
                </c:pt>
                <c:pt idx="4410">
                  <c:v>0.15232200000000004</c:v>
                </c:pt>
                <c:pt idx="4411">
                  <c:v>0.152283</c:v>
                </c:pt>
                <c:pt idx="4412">
                  <c:v>0.15223650000000005</c:v>
                </c:pt>
                <c:pt idx="4413">
                  <c:v>0.15219400000000005</c:v>
                </c:pt>
                <c:pt idx="4414">
                  <c:v>0.15214700000000003</c:v>
                </c:pt>
                <c:pt idx="4415">
                  <c:v>0.15211750000000004</c:v>
                </c:pt>
                <c:pt idx="4416">
                  <c:v>0.15207300000000004</c:v>
                </c:pt>
                <c:pt idx="4417">
                  <c:v>0.15201950000000003</c:v>
                </c:pt>
                <c:pt idx="4418">
                  <c:v>0.15196950000000004</c:v>
                </c:pt>
                <c:pt idx="4419">
                  <c:v>0.15194400000000002</c:v>
                </c:pt>
                <c:pt idx="4420">
                  <c:v>0.15189800000000001</c:v>
                </c:pt>
                <c:pt idx="4421">
                  <c:v>0.15186849999999999</c:v>
                </c:pt>
                <c:pt idx="4422">
                  <c:v>0.1518205</c:v>
                </c:pt>
                <c:pt idx="4423">
                  <c:v>0.15176049999999996</c:v>
                </c:pt>
                <c:pt idx="4424">
                  <c:v>0.15170849999999997</c:v>
                </c:pt>
                <c:pt idx="4425">
                  <c:v>0.15167499999999998</c:v>
                </c:pt>
                <c:pt idx="4426">
                  <c:v>0.15164599999999998</c:v>
                </c:pt>
                <c:pt idx="4427">
                  <c:v>0.15162349999999999</c:v>
                </c:pt>
                <c:pt idx="4428">
                  <c:v>0.15155949999999996</c:v>
                </c:pt>
                <c:pt idx="4429">
                  <c:v>0.15152749999999998</c:v>
                </c:pt>
                <c:pt idx="4430">
                  <c:v>0.1514915</c:v>
                </c:pt>
                <c:pt idx="4431">
                  <c:v>0.15145299999999998</c:v>
                </c:pt>
                <c:pt idx="4432">
                  <c:v>0.15142499999999998</c:v>
                </c:pt>
                <c:pt idx="4433">
                  <c:v>0.15137249999999997</c:v>
                </c:pt>
                <c:pt idx="4434">
                  <c:v>0.15132199999999996</c:v>
                </c:pt>
                <c:pt idx="4435">
                  <c:v>0.15128149999999996</c:v>
                </c:pt>
                <c:pt idx="4436">
                  <c:v>0.15121949999999998</c:v>
                </c:pt>
                <c:pt idx="4437">
                  <c:v>0.15115249999999997</c:v>
                </c:pt>
                <c:pt idx="4438">
                  <c:v>0.15112549999999997</c:v>
                </c:pt>
                <c:pt idx="4439">
                  <c:v>0.15107949999999998</c:v>
                </c:pt>
                <c:pt idx="4440">
                  <c:v>0.15103049999999998</c:v>
                </c:pt>
                <c:pt idx="4441">
                  <c:v>0.15096799999999996</c:v>
                </c:pt>
                <c:pt idx="4442">
                  <c:v>0.15091749999999995</c:v>
                </c:pt>
                <c:pt idx="4443">
                  <c:v>0.15084249999999999</c:v>
                </c:pt>
                <c:pt idx="4444">
                  <c:v>0.15078449999999999</c:v>
                </c:pt>
                <c:pt idx="4445">
                  <c:v>0.150723</c:v>
                </c:pt>
                <c:pt idx="4446">
                  <c:v>0.15066399999999999</c:v>
                </c:pt>
                <c:pt idx="4447">
                  <c:v>0.15060499999999999</c:v>
                </c:pt>
                <c:pt idx="4448">
                  <c:v>0.15055450000000001</c:v>
                </c:pt>
                <c:pt idx="4449">
                  <c:v>0.15048199999999998</c:v>
                </c:pt>
                <c:pt idx="4450">
                  <c:v>0.15041800000000002</c:v>
                </c:pt>
                <c:pt idx="4451">
                  <c:v>0.15038699999999999</c:v>
                </c:pt>
                <c:pt idx="4452">
                  <c:v>0.15032799999999999</c:v>
                </c:pt>
                <c:pt idx="4453">
                  <c:v>0.15026899999999999</c:v>
                </c:pt>
                <c:pt idx="4454">
                  <c:v>0.15021399999999999</c:v>
                </c:pt>
                <c:pt idx="4455">
                  <c:v>0.15014899999999998</c:v>
                </c:pt>
                <c:pt idx="4456">
                  <c:v>0.15009649999999999</c:v>
                </c:pt>
                <c:pt idx="4457">
                  <c:v>0.150029</c:v>
                </c:pt>
                <c:pt idx="4458">
                  <c:v>0.14994099999999999</c:v>
                </c:pt>
                <c:pt idx="4459">
                  <c:v>0.14985799999999996</c:v>
                </c:pt>
                <c:pt idx="4460">
                  <c:v>0.14976299999999998</c:v>
                </c:pt>
                <c:pt idx="4461">
                  <c:v>0.14970199999999997</c:v>
                </c:pt>
                <c:pt idx="4462">
                  <c:v>0.14961849999999996</c:v>
                </c:pt>
                <c:pt idx="4463">
                  <c:v>0.14955649999999993</c:v>
                </c:pt>
                <c:pt idx="4464">
                  <c:v>0.14951099999999995</c:v>
                </c:pt>
                <c:pt idx="4465">
                  <c:v>0.14942799999999992</c:v>
                </c:pt>
                <c:pt idx="4466">
                  <c:v>0.14934599999999995</c:v>
                </c:pt>
                <c:pt idx="4467">
                  <c:v>0.14928349999999996</c:v>
                </c:pt>
                <c:pt idx="4468">
                  <c:v>0.14922299999999999</c:v>
                </c:pt>
                <c:pt idx="4469">
                  <c:v>0.14919699999999997</c:v>
                </c:pt>
                <c:pt idx="4470">
                  <c:v>0.14913599999999999</c:v>
                </c:pt>
                <c:pt idx="4471">
                  <c:v>0.14906249999999996</c:v>
                </c:pt>
                <c:pt idx="4472">
                  <c:v>0.14899249999999997</c:v>
                </c:pt>
                <c:pt idx="4473">
                  <c:v>0.1489325</c:v>
                </c:pt>
                <c:pt idx="4474">
                  <c:v>0.148897</c:v>
                </c:pt>
                <c:pt idx="4475">
                  <c:v>0.14885149999999997</c:v>
                </c:pt>
                <c:pt idx="4476">
                  <c:v>0.14878249999999996</c:v>
                </c:pt>
                <c:pt idx="4477">
                  <c:v>0.14869699999999994</c:v>
                </c:pt>
                <c:pt idx="4478">
                  <c:v>0.14864249999999996</c:v>
                </c:pt>
                <c:pt idx="4479">
                  <c:v>0.14859149999999999</c:v>
                </c:pt>
                <c:pt idx="4480">
                  <c:v>0.14853699999999995</c:v>
                </c:pt>
                <c:pt idx="4481">
                  <c:v>0.14853049999999995</c:v>
                </c:pt>
                <c:pt idx="4482">
                  <c:v>0.14848499999999998</c:v>
                </c:pt>
                <c:pt idx="4483">
                  <c:v>0.14842949999999996</c:v>
                </c:pt>
                <c:pt idx="4484">
                  <c:v>0.14835149999999994</c:v>
                </c:pt>
                <c:pt idx="4485">
                  <c:v>0.14829349999999994</c:v>
                </c:pt>
                <c:pt idx="4486">
                  <c:v>0.14826049999999996</c:v>
                </c:pt>
                <c:pt idx="4487">
                  <c:v>0.14816999999999994</c:v>
                </c:pt>
                <c:pt idx="4488">
                  <c:v>0.14812499999999995</c:v>
                </c:pt>
                <c:pt idx="4489">
                  <c:v>0.14807649999999994</c:v>
                </c:pt>
                <c:pt idx="4490">
                  <c:v>0.14806999999999998</c:v>
                </c:pt>
                <c:pt idx="4491">
                  <c:v>0.14801999999999996</c:v>
                </c:pt>
                <c:pt idx="4492">
                  <c:v>0.14804449999999997</c:v>
                </c:pt>
                <c:pt idx="4493">
                  <c:v>0.14799399999999996</c:v>
                </c:pt>
                <c:pt idx="4494">
                  <c:v>0.14794349999999995</c:v>
                </c:pt>
                <c:pt idx="4495">
                  <c:v>0.14791249999999995</c:v>
                </c:pt>
                <c:pt idx="4496">
                  <c:v>0.14790949999999994</c:v>
                </c:pt>
                <c:pt idx="4497">
                  <c:v>0.14787549999999997</c:v>
                </c:pt>
                <c:pt idx="4498">
                  <c:v>0.14786049999999998</c:v>
                </c:pt>
                <c:pt idx="4499">
                  <c:v>0.14780799999999997</c:v>
                </c:pt>
                <c:pt idx="4500">
                  <c:v>0.14777399999999996</c:v>
                </c:pt>
                <c:pt idx="4501">
                  <c:v>0.14771199999999995</c:v>
                </c:pt>
                <c:pt idx="4502">
                  <c:v>0.14767449999999996</c:v>
                </c:pt>
                <c:pt idx="4503">
                  <c:v>0.14764299999999997</c:v>
                </c:pt>
                <c:pt idx="4504">
                  <c:v>0.14762149999999996</c:v>
                </c:pt>
                <c:pt idx="4505">
                  <c:v>0.14758949999999993</c:v>
                </c:pt>
                <c:pt idx="4506">
                  <c:v>0.14754649999999997</c:v>
                </c:pt>
                <c:pt idx="4507">
                  <c:v>0.14751549999999994</c:v>
                </c:pt>
                <c:pt idx="4508">
                  <c:v>0.14748449999999994</c:v>
                </c:pt>
                <c:pt idx="4509">
                  <c:v>0.14745299999999997</c:v>
                </c:pt>
                <c:pt idx="4510">
                  <c:v>0.14744149999999995</c:v>
                </c:pt>
                <c:pt idx="4511">
                  <c:v>0.14745099999999994</c:v>
                </c:pt>
                <c:pt idx="4512">
                  <c:v>0.14743049999999999</c:v>
                </c:pt>
                <c:pt idx="4513">
                  <c:v>0.14741499999999999</c:v>
                </c:pt>
                <c:pt idx="4514">
                  <c:v>0.14741399999999999</c:v>
                </c:pt>
                <c:pt idx="4515">
                  <c:v>0.14738549999999997</c:v>
                </c:pt>
                <c:pt idx="4516">
                  <c:v>0.147392</c:v>
                </c:pt>
                <c:pt idx="4517">
                  <c:v>0.14740499999999995</c:v>
                </c:pt>
                <c:pt idx="4518">
                  <c:v>0.14740449999999997</c:v>
                </c:pt>
                <c:pt idx="4519">
                  <c:v>0.14742399999999992</c:v>
                </c:pt>
                <c:pt idx="4520">
                  <c:v>0.14738299999999993</c:v>
                </c:pt>
                <c:pt idx="4521">
                  <c:v>0.14739149999999995</c:v>
                </c:pt>
                <c:pt idx="4522">
                  <c:v>0.14741799999999994</c:v>
                </c:pt>
                <c:pt idx="4523">
                  <c:v>0.14742299999999994</c:v>
                </c:pt>
                <c:pt idx="4524">
                  <c:v>0.14744199999999996</c:v>
                </c:pt>
                <c:pt idx="4525">
                  <c:v>0.14744249999999995</c:v>
                </c:pt>
                <c:pt idx="4526">
                  <c:v>0.14744299999999999</c:v>
                </c:pt>
                <c:pt idx="4527">
                  <c:v>0.14743349999999997</c:v>
                </c:pt>
                <c:pt idx="4528">
                  <c:v>0.14743449999999997</c:v>
                </c:pt>
                <c:pt idx="4529">
                  <c:v>0.14749699999999999</c:v>
                </c:pt>
                <c:pt idx="4530">
                  <c:v>0.14750349999999998</c:v>
                </c:pt>
                <c:pt idx="4531">
                  <c:v>0.14749999999999999</c:v>
                </c:pt>
                <c:pt idx="4532">
                  <c:v>0.14752199999999999</c:v>
                </c:pt>
                <c:pt idx="4533">
                  <c:v>0.14752599999999996</c:v>
                </c:pt>
                <c:pt idx="4534">
                  <c:v>0.14752199999999996</c:v>
                </c:pt>
                <c:pt idx="4535">
                  <c:v>0.14752699999999996</c:v>
                </c:pt>
                <c:pt idx="4536">
                  <c:v>0.14753599999999997</c:v>
                </c:pt>
                <c:pt idx="4537">
                  <c:v>0.14757249999999997</c:v>
                </c:pt>
                <c:pt idx="4538">
                  <c:v>0.14758399999999997</c:v>
                </c:pt>
                <c:pt idx="4539">
                  <c:v>0.14760649999999995</c:v>
                </c:pt>
                <c:pt idx="4540">
                  <c:v>0.14762749999999994</c:v>
                </c:pt>
                <c:pt idx="4541">
                  <c:v>0.14764199999999997</c:v>
                </c:pt>
                <c:pt idx="4542">
                  <c:v>0.14765799999999996</c:v>
                </c:pt>
                <c:pt idx="4543">
                  <c:v>0.14770049999999998</c:v>
                </c:pt>
                <c:pt idx="4544">
                  <c:v>0.14770749999999999</c:v>
                </c:pt>
                <c:pt idx="4545">
                  <c:v>0.14775749999999999</c:v>
                </c:pt>
                <c:pt idx="4546">
                  <c:v>0.14781249999999996</c:v>
                </c:pt>
                <c:pt idx="4547">
                  <c:v>0.14784799999999998</c:v>
                </c:pt>
                <c:pt idx="4548">
                  <c:v>0.14787099999999997</c:v>
                </c:pt>
                <c:pt idx="4549">
                  <c:v>0.14788549999999998</c:v>
                </c:pt>
                <c:pt idx="4550">
                  <c:v>0.14789249999999998</c:v>
                </c:pt>
                <c:pt idx="4551">
                  <c:v>0.14791899999999999</c:v>
                </c:pt>
                <c:pt idx="4552">
                  <c:v>0.14793249999999999</c:v>
                </c:pt>
                <c:pt idx="4553">
                  <c:v>0.14795900000000001</c:v>
                </c:pt>
                <c:pt idx="4554">
                  <c:v>0.14799100000000001</c:v>
                </c:pt>
                <c:pt idx="4555">
                  <c:v>0.14802599999999999</c:v>
                </c:pt>
                <c:pt idx="4556">
                  <c:v>0.14805400000000002</c:v>
                </c:pt>
                <c:pt idx="4557">
                  <c:v>0.148092</c:v>
                </c:pt>
                <c:pt idx="4558">
                  <c:v>0.14812649999999999</c:v>
                </c:pt>
                <c:pt idx="4559">
                  <c:v>0.14817349999999999</c:v>
                </c:pt>
                <c:pt idx="4560">
                  <c:v>0.14821100000000001</c:v>
                </c:pt>
                <c:pt idx="4561">
                  <c:v>0.14824699999999999</c:v>
                </c:pt>
                <c:pt idx="4562">
                  <c:v>0.14828450000000001</c:v>
                </c:pt>
                <c:pt idx="4563">
                  <c:v>0.14832100000000001</c:v>
                </c:pt>
                <c:pt idx="4564">
                  <c:v>0.14837599999999998</c:v>
                </c:pt>
                <c:pt idx="4565">
                  <c:v>0.1484055</c:v>
                </c:pt>
                <c:pt idx="4566">
                  <c:v>0.14845800000000001</c:v>
                </c:pt>
                <c:pt idx="4567">
                  <c:v>0.14851349999999999</c:v>
                </c:pt>
                <c:pt idx="4568">
                  <c:v>0.14856049999999998</c:v>
                </c:pt>
                <c:pt idx="4569">
                  <c:v>0.14860200000000001</c:v>
                </c:pt>
                <c:pt idx="4570">
                  <c:v>0.1486605</c:v>
                </c:pt>
                <c:pt idx="4571">
                  <c:v>0.1486875</c:v>
                </c:pt>
                <c:pt idx="4572">
                  <c:v>0.14875200000000002</c:v>
                </c:pt>
                <c:pt idx="4573">
                  <c:v>0.14879300000000004</c:v>
                </c:pt>
                <c:pt idx="4574">
                  <c:v>0.14881000000000005</c:v>
                </c:pt>
                <c:pt idx="4575">
                  <c:v>0.14881950000000002</c:v>
                </c:pt>
                <c:pt idx="4576">
                  <c:v>0.14876450000000002</c:v>
                </c:pt>
                <c:pt idx="4577">
                  <c:v>0.14881400000000006</c:v>
                </c:pt>
                <c:pt idx="4578">
                  <c:v>0.14885400000000004</c:v>
                </c:pt>
                <c:pt idx="4579">
                  <c:v>0.14890300000000004</c:v>
                </c:pt>
                <c:pt idx="4580">
                  <c:v>0.14895100000000003</c:v>
                </c:pt>
                <c:pt idx="4581">
                  <c:v>0.14900450000000004</c:v>
                </c:pt>
                <c:pt idx="4582">
                  <c:v>0.14906400000000006</c:v>
                </c:pt>
                <c:pt idx="4583">
                  <c:v>0.14910050000000002</c:v>
                </c:pt>
                <c:pt idx="4584">
                  <c:v>0.14915350000000005</c:v>
                </c:pt>
                <c:pt idx="4585">
                  <c:v>0.14919700000000002</c:v>
                </c:pt>
                <c:pt idx="4586">
                  <c:v>0.14924650000000003</c:v>
                </c:pt>
                <c:pt idx="4587">
                  <c:v>0.14929650000000005</c:v>
                </c:pt>
                <c:pt idx="4588">
                  <c:v>0.14933400000000002</c:v>
                </c:pt>
                <c:pt idx="4589">
                  <c:v>0.14937850000000003</c:v>
                </c:pt>
                <c:pt idx="4590">
                  <c:v>0.14938550000000003</c:v>
                </c:pt>
                <c:pt idx="4591">
                  <c:v>0.14943400000000001</c:v>
                </c:pt>
                <c:pt idx="4592">
                  <c:v>0.1494685</c:v>
                </c:pt>
                <c:pt idx="4593">
                  <c:v>0.14952350000000003</c:v>
                </c:pt>
                <c:pt idx="4594">
                  <c:v>0.14964700000000003</c:v>
                </c:pt>
                <c:pt idx="4595">
                  <c:v>0.14972250000000004</c:v>
                </c:pt>
                <c:pt idx="4596">
                  <c:v>0.1497925</c:v>
                </c:pt>
                <c:pt idx="4597">
                  <c:v>0.14983250000000001</c:v>
                </c:pt>
                <c:pt idx="4598">
                  <c:v>0.14987549999999999</c:v>
                </c:pt>
                <c:pt idx="4599">
                  <c:v>0.14996000000000001</c:v>
                </c:pt>
                <c:pt idx="4600">
                  <c:v>0.15000849999999999</c:v>
                </c:pt>
                <c:pt idx="4601">
                  <c:v>0.15006449999999996</c:v>
                </c:pt>
                <c:pt idx="4602">
                  <c:v>0.150088</c:v>
                </c:pt>
                <c:pt idx="4603">
                  <c:v>0.150146</c:v>
                </c:pt>
                <c:pt idx="4604">
                  <c:v>0.15016799999999997</c:v>
                </c:pt>
                <c:pt idx="4605">
                  <c:v>0.15025950000000002</c:v>
                </c:pt>
                <c:pt idx="4606">
                  <c:v>0.15030950000000001</c:v>
                </c:pt>
                <c:pt idx="4607">
                  <c:v>0.15035500000000002</c:v>
                </c:pt>
                <c:pt idx="4608">
                  <c:v>0.15041950000000004</c:v>
                </c:pt>
                <c:pt idx="4609">
                  <c:v>0.15046600000000004</c:v>
                </c:pt>
                <c:pt idx="4610">
                  <c:v>0.15051750000000003</c:v>
                </c:pt>
                <c:pt idx="4611">
                  <c:v>0.15058950000000004</c:v>
                </c:pt>
                <c:pt idx="4612">
                  <c:v>0.15063600000000002</c:v>
                </c:pt>
                <c:pt idx="4613">
                  <c:v>0.15068200000000004</c:v>
                </c:pt>
                <c:pt idx="4614">
                  <c:v>0.15075450000000004</c:v>
                </c:pt>
                <c:pt idx="4615">
                  <c:v>0.15080950000000001</c:v>
                </c:pt>
                <c:pt idx="4616">
                  <c:v>0.15083549999999998</c:v>
                </c:pt>
                <c:pt idx="4617">
                  <c:v>0.15089550000000002</c:v>
                </c:pt>
                <c:pt idx="4618">
                  <c:v>0.150948</c:v>
                </c:pt>
                <c:pt idx="4619">
                  <c:v>0.150973</c:v>
                </c:pt>
                <c:pt idx="4620">
                  <c:v>0.15103800000000001</c:v>
                </c:pt>
                <c:pt idx="4621">
                  <c:v>0.151064</c:v>
                </c:pt>
                <c:pt idx="4622">
                  <c:v>0.15110600000000002</c:v>
                </c:pt>
                <c:pt idx="4623">
                  <c:v>0.15116200000000002</c:v>
                </c:pt>
                <c:pt idx="4624">
                  <c:v>0.15120150000000002</c:v>
                </c:pt>
                <c:pt idx="4625">
                  <c:v>0.15124750000000001</c:v>
                </c:pt>
                <c:pt idx="4626">
                  <c:v>0.15128300000000003</c:v>
                </c:pt>
                <c:pt idx="4627">
                  <c:v>0.15130100000000002</c:v>
                </c:pt>
                <c:pt idx="4628">
                  <c:v>0.15133950000000004</c:v>
                </c:pt>
                <c:pt idx="4629">
                  <c:v>0.15137000000000003</c:v>
                </c:pt>
                <c:pt idx="4630">
                  <c:v>0.15141300000000002</c:v>
                </c:pt>
                <c:pt idx="4631">
                  <c:v>0.15145950000000005</c:v>
                </c:pt>
                <c:pt idx="4632">
                  <c:v>0.15148950000000005</c:v>
                </c:pt>
                <c:pt idx="4633">
                  <c:v>0.15153450000000004</c:v>
                </c:pt>
                <c:pt idx="4634">
                  <c:v>0.15158750000000004</c:v>
                </c:pt>
                <c:pt idx="4635">
                  <c:v>0.15161200000000002</c:v>
                </c:pt>
                <c:pt idx="4636">
                  <c:v>0.15164600000000003</c:v>
                </c:pt>
                <c:pt idx="4637">
                  <c:v>0.15169750000000007</c:v>
                </c:pt>
                <c:pt idx="4638">
                  <c:v>0.15173200000000003</c:v>
                </c:pt>
                <c:pt idx="4639">
                  <c:v>0.15174650000000006</c:v>
                </c:pt>
                <c:pt idx="4640">
                  <c:v>0.15177300000000005</c:v>
                </c:pt>
                <c:pt idx="4641">
                  <c:v>0.15183500000000005</c:v>
                </c:pt>
                <c:pt idx="4642">
                  <c:v>0.15186800000000003</c:v>
                </c:pt>
                <c:pt idx="4643">
                  <c:v>0.15190900000000002</c:v>
                </c:pt>
                <c:pt idx="4644">
                  <c:v>0.15194050000000003</c:v>
                </c:pt>
                <c:pt idx="4645">
                  <c:v>0.15198500000000001</c:v>
                </c:pt>
                <c:pt idx="4646">
                  <c:v>0.15203500000000003</c:v>
                </c:pt>
                <c:pt idx="4647">
                  <c:v>0.15206650000000002</c:v>
                </c:pt>
                <c:pt idx="4648">
                  <c:v>0.15209750000000002</c:v>
                </c:pt>
                <c:pt idx="4649">
                  <c:v>0.15212600000000007</c:v>
                </c:pt>
                <c:pt idx="4650">
                  <c:v>0.15217450000000005</c:v>
                </c:pt>
                <c:pt idx="4651">
                  <c:v>0.15221150000000003</c:v>
                </c:pt>
                <c:pt idx="4652">
                  <c:v>0.15226800000000001</c:v>
                </c:pt>
                <c:pt idx="4653">
                  <c:v>0.15231600000000001</c:v>
                </c:pt>
                <c:pt idx="4654">
                  <c:v>0.15235450000000003</c:v>
                </c:pt>
                <c:pt idx="4655">
                  <c:v>0.15241250000000001</c:v>
                </c:pt>
                <c:pt idx="4656">
                  <c:v>0.15243250000000003</c:v>
                </c:pt>
                <c:pt idx="4657">
                  <c:v>0.15246550000000003</c:v>
                </c:pt>
                <c:pt idx="4658">
                  <c:v>0.15253850000000002</c:v>
                </c:pt>
                <c:pt idx="4659">
                  <c:v>0.15261</c:v>
                </c:pt>
                <c:pt idx="4660">
                  <c:v>0.15265900000000002</c:v>
                </c:pt>
                <c:pt idx="4661">
                  <c:v>0.15269049999999998</c:v>
                </c:pt>
                <c:pt idx="4662">
                  <c:v>0.15273850000000003</c:v>
                </c:pt>
                <c:pt idx="4663">
                  <c:v>0.152783</c:v>
                </c:pt>
                <c:pt idx="4664">
                  <c:v>0.1527995</c:v>
                </c:pt>
                <c:pt idx="4665">
                  <c:v>0.15286150000000004</c:v>
                </c:pt>
                <c:pt idx="4666">
                  <c:v>0.15292250000000002</c:v>
                </c:pt>
                <c:pt idx="4667">
                  <c:v>0.15296250000000003</c:v>
                </c:pt>
                <c:pt idx="4668">
                  <c:v>0.15299100000000002</c:v>
                </c:pt>
                <c:pt idx="4669">
                  <c:v>0.15299100000000002</c:v>
                </c:pt>
                <c:pt idx="4670">
                  <c:v>0.15304300000000001</c:v>
                </c:pt>
                <c:pt idx="4671">
                  <c:v>0.15311999999999998</c:v>
                </c:pt>
                <c:pt idx="4672">
                  <c:v>0.15314450000000002</c:v>
                </c:pt>
                <c:pt idx="4673">
                  <c:v>0.153171</c:v>
                </c:pt>
                <c:pt idx="4674">
                  <c:v>0.15317599999999998</c:v>
                </c:pt>
                <c:pt idx="4675">
                  <c:v>0.15318149999999997</c:v>
                </c:pt>
                <c:pt idx="4676">
                  <c:v>0.15318649999999998</c:v>
                </c:pt>
                <c:pt idx="4677">
                  <c:v>0.15320299999999995</c:v>
                </c:pt>
                <c:pt idx="4678">
                  <c:v>0.15322799999999998</c:v>
                </c:pt>
                <c:pt idx="4679">
                  <c:v>0.15321399999999999</c:v>
                </c:pt>
                <c:pt idx="4680">
                  <c:v>0.15324099999999999</c:v>
                </c:pt>
                <c:pt idx="4681">
                  <c:v>0.15321550000000003</c:v>
                </c:pt>
                <c:pt idx="4682">
                  <c:v>0.15322400000000003</c:v>
                </c:pt>
                <c:pt idx="4683">
                  <c:v>0.15323100000000001</c:v>
                </c:pt>
                <c:pt idx="4684">
                  <c:v>0.15324049999999997</c:v>
                </c:pt>
                <c:pt idx="4685">
                  <c:v>0.15325049999999998</c:v>
                </c:pt>
                <c:pt idx="4686">
                  <c:v>0.15325449999999999</c:v>
                </c:pt>
                <c:pt idx="4687">
                  <c:v>0.15328700000000001</c:v>
                </c:pt>
                <c:pt idx="4688">
                  <c:v>0.153308</c:v>
                </c:pt>
                <c:pt idx="4689">
                  <c:v>0.15330649999999998</c:v>
                </c:pt>
                <c:pt idx="4690">
                  <c:v>0.15324999999999997</c:v>
                </c:pt>
                <c:pt idx="4691">
                  <c:v>0.15326049999999999</c:v>
                </c:pt>
                <c:pt idx="4692">
                  <c:v>0.15321949999999998</c:v>
                </c:pt>
                <c:pt idx="4693">
                  <c:v>0.15322750000000002</c:v>
                </c:pt>
                <c:pt idx="4694">
                  <c:v>0.15321850000000001</c:v>
                </c:pt>
                <c:pt idx="4695">
                  <c:v>0.1532135</c:v>
                </c:pt>
                <c:pt idx="4696">
                  <c:v>0.1531865</c:v>
                </c:pt>
                <c:pt idx="4697">
                  <c:v>0.15317949999999997</c:v>
                </c:pt>
                <c:pt idx="4698">
                  <c:v>0.15318550000000003</c:v>
                </c:pt>
                <c:pt idx="4699">
                  <c:v>0.15322450000000001</c:v>
                </c:pt>
                <c:pt idx="4700">
                  <c:v>0.15323600000000001</c:v>
                </c:pt>
                <c:pt idx="4701">
                  <c:v>0.15328600000000001</c:v>
                </c:pt>
                <c:pt idx="4702">
                  <c:v>0.15327849999999998</c:v>
                </c:pt>
                <c:pt idx="4703">
                  <c:v>0.15327449999999998</c:v>
                </c:pt>
                <c:pt idx="4704">
                  <c:v>0.15328149999999999</c:v>
                </c:pt>
                <c:pt idx="4705">
                  <c:v>0.15328799999999998</c:v>
                </c:pt>
                <c:pt idx="4706">
                  <c:v>0.15330899999999997</c:v>
                </c:pt>
                <c:pt idx="4707">
                  <c:v>0.15330249999999998</c:v>
                </c:pt>
                <c:pt idx="4708">
                  <c:v>0.15330749999999996</c:v>
                </c:pt>
                <c:pt idx="4709">
                  <c:v>0.15333499999999994</c:v>
                </c:pt>
                <c:pt idx="4710">
                  <c:v>0.15332149999999997</c:v>
                </c:pt>
                <c:pt idx="4711">
                  <c:v>0.15328599999999995</c:v>
                </c:pt>
                <c:pt idx="4712">
                  <c:v>0.15328049999999996</c:v>
                </c:pt>
                <c:pt idx="4713">
                  <c:v>0.15327149999999995</c:v>
                </c:pt>
                <c:pt idx="4714">
                  <c:v>0.15326799999999996</c:v>
                </c:pt>
                <c:pt idx="4715">
                  <c:v>0.15327299999999996</c:v>
                </c:pt>
                <c:pt idx="4716">
                  <c:v>0.15325899999999995</c:v>
                </c:pt>
                <c:pt idx="4717">
                  <c:v>0.15324849999999995</c:v>
                </c:pt>
                <c:pt idx="4718">
                  <c:v>0.15320949999999994</c:v>
                </c:pt>
                <c:pt idx="4719">
                  <c:v>0.15317799999999995</c:v>
                </c:pt>
                <c:pt idx="4720">
                  <c:v>0.15319699999999992</c:v>
                </c:pt>
                <c:pt idx="4721">
                  <c:v>0.15317049999999993</c:v>
                </c:pt>
                <c:pt idx="4722">
                  <c:v>0.15311349999999993</c:v>
                </c:pt>
                <c:pt idx="4723">
                  <c:v>0.15309199999999995</c:v>
                </c:pt>
                <c:pt idx="4724">
                  <c:v>0.15307199999999993</c:v>
                </c:pt>
                <c:pt idx="4725">
                  <c:v>0.15305699999999994</c:v>
                </c:pt>
                <c:pt idx="4726">
                  <c:v>0.15305549999999993</c:v>
                </c:pt>
                <c:pt idx="4727">
                  <c:v>0.15304499999999993</c:v>
                </c:pt>
                <c:pt idx="4728">
                  <c:v>0.15302149999999995</c:v>
                </c:pt>
                <c:pt idx="4729">
                  <c:v>0.15296399999999991</c:v>
                </c:pt>
                <c:pt idx="4730">
                  <c:v>0.15293049999999991</c:v>
                </c:pt>
                <c:pt idx="4731">
                  <c:v>0.15290949999999992</c:v>
                </c:pt>
                <c:pt idx="4732">
                  <c:v>0.15287099999999992</c:v>
                </c:pt>
                <c:pt idx="4733">
                  <c:v>0.15288299999999994</c:v>
                </c:pt>
                <c:pt idx="4734">
                  <c:v>0.1528584999999999</c:v>
                </c:pt>
                <c:pt idx="4735">
                  <c:v>0.15283399999999991</c:v>
                </c:pt>
                <c:pt idx="4736">
                  <c:v>0.15281699999999993</c:v>
                </c:pt>
                <c:pt idx="4737">
                  <c:v>0.15278399999999992</c:v>
                </c:pt>
                <c:pt idx="4738">
                  <c:v>0.1527494999999999</c:v>
                </c:pt>
                <c:pt idx="4739">
                  <c:v>0.15275699999999992</c:v>
                </c:pt>
                <c:pt idx="4740">
                  <c:v>0.15272899999999992</c:v>
                </c:pt>
                <c:pt idx="4741">
                  <c:v>0.15270549999999994</c:v>
                </c:pt>
                <c:pt idx="4742">
                  <c:v>0.15266099999999991</c:v>
                </c:pt>
                <c:pt idx="4743">
                  <c:v>0.15257699999999993</c:v>
                </c:pt>
                <c:pt idx="4744">
                  <c:v>0.15254949999999989</c:v>
                </c:pt>
                <c:pt idx="4745">
                  <c:v>0.15248449999999988</c:v>
                </c:pt>
                <c:pt idx="4746">
                  <c:v>0.15240899999999988</c:v>
                </c:pt>
                <c:pt idx="4747">
                  <c:v>0.15235999999999988</c:v>
                </c:pt>
                <c:pt idx="4748">
                  <c:v>0.15231099999999992</c:v>
                </c:pt>
                <c:pt idx="4749">
                  <c:v>0.15228849999999988</c:v>
                </c:pt>
                <c:pt idx="4750">
                  <c:v>0.15225799999999989</c:v>
                </c:pt>
                <c:pt idx="4751">
                  <c:v>0.15221049999999989</c:v>
                </c:pt>
                <c:pt idx="4752">
                  <c:v>0.15216399999999988</c:v>
                </c:pt>
                <c:pt idx="4753">
                  <c:v>0.15211699999999989</c:v>
                </c:pt>
                <c:pt idx="4754">
                  <c:v>0.15206399999999992</c:v>
                </c:pt>
                <c:pt idx="4755">
                  <c:v>0.1520254999999999</c:v>
                </c:pt>
                <c:pt idx="4756">
                  <c:v>0.15196599999999991</c:v>
                </c:pt>
                <c:pt idx="4757">
                  <c:v>0.15191399999999991</c:v>
                </c:pt>
                <c:pt idx="4758">
                  <c:v>0.15186899999999992</c:v>
                </c:pt>
                <c:pt idx="4759">
                  <c:v>0.15181749999999991</c:v>
                </c:pt>
                <c:pt idx="4760">
                  <c:v>0.15174149999999989</c:v>
                </c:pt>
                <c:pt idx="4761">
                  <c:v>0.15166899999999991</c:v>
                </c:pt>
                <c:pt idx="4762">
                  <c:v>0.15161699999999992</c:v>
                </c:pt>
                <c:pt idx="4763">
                  <c:v>0.15156249999999991</c:v>
                </c:pt>
                <c:pt idx="4764">
                  <c:v>0.15147699999999992</c:v>
                </c:pt>
                <c:pt idx="4765">
                  <c:v>0.15140649999999989</c:v>
                </c:pt>
                <c:pt idx="4766">
                  <c:v>0.1513394999999999</c:v>
                </c:pt>
                <c:pt idx="4767">
                  <c:v>0.15127499999999988</c:v>
                </c:pt>
                <c:pt idx="4768">
                  <c:v>0.15121149999999989</c:v>
                </c:pt>
                <c:pt idx="4769">
                  <c:v>0.15114949999999988</c:v>
                </c:pt>
                <c:pt idx="4770">
                  <c:v>0.15107799999999988</c:v>
                </c:pt>
                <c:pt idx="4771">
                  <c:v>0.15104799999999988</c:v>
                </c:pt>
                <c:pt idx="4772">
                  <c:v>0.1509619999999999</c:v>
                </c:pt>
                <c:pt idx="4773">
                  <c:v>0.15089949999999988</c:v>
                </c:pt>
                <c:pt idx="4774">
                  <c:v>0.15085799999999985</c:v>
                </c:pt>
                <c:pt idx="4775">
                  <c:v>0.15080849999999985</c:v>
                </c:pt>
                <c:pt idx="4776">
                  <c:v>0.15074999999999983</c:v>
                </c:pt>
                <c:pt idx="4777">
                  <c:v>0.15069349999999984</c:v>
                </c:pt>
                <c:pt idx="4778">
                  <c:v>0.15064599999999984</c:v>
                </c:pt>
                <c:pt idx="4779">
                  <c:v>0.15058449999999987</c:v>
                </c:pt>
                <c:pt idx="4780">
                  <c:v>0.15053249999999985</c:v>
                </c:pt>
                <c:pt idx="4781">
                  <c:v>0.15047399999999989</c:v>
                </c:pt>
                <c:pt idx="4782">
                  <c:v>0.15042049999999985</c:v>
                </c:pt>
                <c:pt idx="4783">
                  <c:v>0.15036149999999984</c:v>
                </c:pt>
                <c:pt idx="4784">
                  <c:v>0.15029799999999988</c:v>
                </c:pt>
                <c:pt idx="4785">
                  <c:v>0.15025649999999988</c:v>
                </c:pt>
                <c:pt idx="4786">
                  <c:v>0.15020249999999988</c:v>
                </c:pt>
                <c:pt idx="4787">
                  <c:v>0.15015249999999986</c:v>
                </c:pt>
                <c:pt idx="4788">
                  <c:v>0.1500949999999999</c:v>
                </c:pt>
                <c:pt idx="4789">
                  <c:v>0.15004449999999989</c:v>
                </c:pt>
                <c:pt idx="4790">
                  <c:v>0.14997149999999987</c:v>
                </c:pt>
                <c:pt idx="4791">
                  <c:v>0.14991799999999988</c:v>
                </c:pt>
                <c:pt idx="4792">
                  <c:v>0.14986149999999987</c:v>
                </c:pt>
                <c:pt idx="4793">
                  <c:v>0.14979199999999987</c:v>
                </c:pt>
                <c:pt idx="4794">
                  <c:v>0.14971399999999987</c:v>
                </c:pt>
                <c:pt idx="4795">
                  <c:v>0.14964849999999991</c:v>
                </c:pt>
                <c:pt idx="4796">
                  <c:v>0.14958799999999989</c:v>
                </c:pt>
                <c:pt idx="4797">
                  <c:v>0.14953799999999989</c:v>
                </c:pt>
                <c:pt idx="4798">
                  <c:v>0.14946099999999993</c:v>
                </c:pt>
                <c:pt idx="4799">
                  <c:v>0.1494019999999999</c:v>
                </c:pt>
                <c:pt idx="4800">
                  <c:v>0.1493479999999999</c:v>
                </c:pt>
                <c:pt idx="4801">
                  <c:v>0.14928449999999993</c:v>
                </c:pt>
                <c:pt idx="4802">
                  <c:v>0.14922499999999991</c:v>
                </c:pt>
                <c:pt idx="4803">
                  <c:v>0.14916149999999992</c:v>
                </c:pt>
                <c:pt idx="4804">
                  <c:v>0.14912549999999991</c:v>
                </c:pt>
                <c:pt idx="4805">
                  <c:v>0.14905849999999993</c:v>
                </c:pt>
                <c:pt idx="4806">
                  <c:v>0.14897999999999992</c:v>
                </c:pt>
                <c:pt idx="4807">
                  <c:v>0.14890449999999994</c:v>
                </c:pt>
                <c:pt idx="4808">
                  <c:v>0.14882399999999996</c:v>
                </c:pt>
                <c:pt idx="4809">
                  <c:v>0.14877399999999993</c:v>
                </c:pt>
                <c:pt idx="4810">
                  <c:v>0.14870049999999999</c:v>
                </c:pt>
                <c:pt idx="4811">
                  <c:v>0.14861649999999996</c:v>
                </c:pt>
                <c:pt idx="4812">
                  <c:v>0.14854699999999996</c:v>
                </c:pt>
                <c:pt idx="4813">
                  <c:v>0.14851549999999997</c:v>
                </c:pt>
                <c:pt idx="4814">
                  <c:v>0.14842949999999996</c:v>
                </c:pt>
                <c:pt idx="4815">
                  <c:v>0.14834349999999996</c:v>
                </c:pt>
                <c:pt idx="4816">
                  <c:v>0.14828899999999998</c:v>
                </c:pt>
                <c:pt idx="4817">
                  <c:v>0.14820649999999999</c:v>
                </c:pt>
                <c:pt idx="4818">
                  <c:v>0.14812700000000001</c:v>
                </c:pt>
                <c:pt idx="4819">
                  <c:v>0.14806850000000002</c:v>
                </c:pt>
                <c:pt idx="4820">
                  <c:v>0.14798499999999998</c:v>
                </c:pt>
                <c:pt idx="4821">
                  <c:v>0.14792250000000001</c:v>
                </c:pt>
                <c:pt idx="4822">
                  <c:v>0.14785500000000001</c:v>
                </c:pt>
                <c:pt idx="4823">
                  <c:v>0.14777399999999999</c:v>
                </c:pt>
                <c:pt idx="4824">
                  <c:v>0.14771500000000004</c:v>
                </c:pt>
                <c:pt idx="4825">
                  <c:v>0.14764900000000003</c:v>
                </c:pt>
                <c:pt idx="4826">
                  <c:v>0.147596</c:v>
                </c:pt>
                <c:pt idx="4827">
                  <c:v>0.14755699999999999</c:v>
                </c:pt>
                <c:pt idx="4828">
                  <c:v>0.1475265</c:v>
                </c:pt>
                <c:pt idx="4829">
                  <c:v>0.14745549999999999</c:v>
                </c:pt>
                <c:pt idx="4830">
                  <c:v>0.14739249999999998</c:v>
                </c:pt>
                <c:pt idx="4831">
                  <c:v>0.1473255</c:v>
                </c:pt>
                <c:pt idx="4832">
                  <c:v>0.14726799999999998</c:v>
                </c:pt>
                <c:pt idx="4833">
                  <c:v>0.14719599999999999</c:v>
                </c:pt>
                <c:pt idx="4834">
                  <c:v>0.14713199999999999</c:v>
                </c:pt>
                <c:pt idx="4835">
                  <c:v>0.14709350000000002</c:v>
                </c:pt>
                <c:pt idx="4836">
                  <c:v>0.14704749999999997</c:v>
                </c:pt>
                <c:pt idx="4837">
                  <c:v>0.14699549999999997</c:v>
                </c:pt>
                <c:pt idx="4838">
                  <c:v>0.14691599999999996</c:v>
                </c:pt>
                <c:pt idx="4839">
                  <c:v>0.14688049999999997</c:v>
                </c:pt>
                <c:pt idx="4840">
                  <c:v>0.14683499999999999</c:v>
                </c:pt>
                <c:pt idx="4841">
                  <c:v>0.146783</c:v>
                </c:pt>
                <c:pt idx="4842">
                  <c:v>0.14674199999999996</c:v>
                </c:pt>
                <c:pt idx="4843">
                  <c:v>0.14670699999999995</c:v>
                </c:pt>
                <c:pt idx="4844">
                  <c:v>0.14666699999999996</c:v>
                </c:pt>
                <c:pt idx="4845">
                  <c:v>0.14663699999999996</c:v>
                </c:pt>
                <c:pt idx="4846">
                  <c:v>0.14659549999999999</c:v>
                </c:pt>
                <c:pt idx="4847">
                  <c:v>0.14656349999999996</c:v>
                </c:pt>
                <c:pt idx="4848">
                  <c:v>0.14651649999999997</c:v>
                </c:pt>
                <c:pt idx="4849">
                  <c:v>0.14648149999999999</c:v>
                </c:pt>
                <c:pt idx="4850">
                  <c:v>0.14642999999999998</c:v>
                </c:pt>
                <c:pt idx="4851">
                  <c:v>0.14636299999999999</c:v>
                </c:pt>
                <c:pt idx="4852">
                  <c:v>0.14629799999999998</c:v>
                </c:pt>
                <c:pt idx="4853">
                  <c:v>0.1462455</c:v>
                </c:pt>
                <c:pt idx="4854">
                  <c:v>0.14619299999999996</c:v>
                </c:pt>
                <c:pt idx="4855">
                  <c:v>0.14613399999999999</c:v>
                </c:pt>
                <c:pt idx="4856">
                  <c:v>0.14609</c:v>
                </c:pt>
                <c:pt idx="4857">
                  <c:v>0.14603849999999999</c:v>
                </c:pt>
                <c:pt idx="4858">
                  <c:v>0.145981</c:v>
                </c:pt>
                <c:pt idx="4859">
                  <c:v>0.14592549999999999</c:v>
                </c:pt>
                <c:pt idx="4860">
                  <c:v>0.145868</c:v>
                </c:pt>
                <c:pt idx="4861">
                  <c:v>0.14581699999999997</c:v>
                </c:pt>
                <c:pt idx="4862">
                  <c:v>0.14579349999999999</c:v>
                </c:pt>
                <c:pt idx="4863">
                  <c:v>0.14575899999999997</c:v>
                </c:pt>
                <c:pt idx="4864">
                  <c:v>0.145729</c:v>
                </c:pt>
                <c:pt idx="4865">
                  <c:v>0.14569499999999999</c:v>
                </c:pt>
                <c:pt idx="4866">
                  <c:v>0.14565549999999999</c:v>
                </c:pt>
                <c:pt idx="4867">
                  <c:v>0.14561099999999999</c:v>
                </c:pt>
                <c:pt idx="4868">
                  <c:v>0.14558750000000001</c:v>
                </c:pt>
                <c:pt idx="4869">
                  <c:v>0.14554800000000001</c:v>
                </c:pt>
                <c:pt idx="4870">
                  <c:v>0.14548499999999998</c:v>
                </c:pt>
                <c:pt idx="4871">
                  <c:v>0.14540649999999999</c:v>
                </c:pt>
                <c:pt idx="4872">
                  <c:v>0.14538100000000001</c:v>
                </c:pt>
                <c:pt idx="4873">
                  <c:v>0.14536399999999999</c:v>
                </c:pt>
                <c:pt idx="4874">
                  <c:v>0.14535100000000004</c:v>
                </c:pt>
                <c:pt idx="4875">
                  <c:v>0.14533900000000002</c:v>
                </c:pt>
                <c:pt idx="4876">
                  <c:v>0.14536750000000001</c:v>
                </c:pt>
                <c:pt idx="4877">
                  <c:v>0.14537650000000002</c:v>
                </c:pt>
                <c:pt idx="4878">
                  <c:v>0.14536400000000005</c:v>
                </c:pt>
                <c:pt idx="4879">
                  <c:v>0.14538200000000004</c:v>
                </c:pt>
                <c:pt idx="4880">
                  <c:v>0.14537100000000003</c:v>
                </c:pt>
                <c:pt idx="4881">
                  <c:v>0.14537950000000005</c:v>
                </c:pt>
                <c:pt idx="4882">
                  <c:v>0.14536900000000005</c:v>
                </c:pt>
                <c:pt idx="4883">
                  <c:v>0.14538150000000005</c:v>
                </c:pt>
                <c:pt idx="4884">
                  <c:v>0.14539350000000006</c:v>
                </c:pt>
                <c:pt idx="4885">
                  <c:v>0.14540200000000006</c:v>
                </c:pt>
                <c:pt idx="4886">
                  <c:v>0.14540400000000003</c:v>
                </c:pt>
                <c:pt idx="4887">
                  <c:v>0.14541050000000003</c:v>
                </c:pt>
                <c:pt idx="4888">
                  <c:v>0.14540100000000003</c:v>
                </c:pt>
                <c:pt idx="4889">
                  <c:v>0.14542950000000004</c:v>
                </c:pt>
                <c:pt idx="4890">
                  <c:v>0.14544700000000002</c:v>
                </c:pt>
                <c:pt idx="4891">
                  <c:v>0.145459</c:v>
                </c:pt>
                <c:pt idx="4892">
                  <c:v>0.14546550000000003</c:v>
                </c:pt>
                <c:pt idx="4893">
                  <c:v>0.14549550000000003</c:v>
                </c:pt>
                <c:pt idx="4894">
                  <c:v>0.14552550000000003</c:v>
                </c:pt>
                <c:pt idx="4895">
                  <c:v>0.14555150000000006</c:v>
                </c:pt>
                <c:pt idx="4896">
                  <c:v>0.14557650000000003</c:v>
                </c:pt>
                <c:pt idx="4897">
                  <c:v>0.14560049999999999</c:v>
                </c:pt>
                <c:pt idx="4898">
                  <c:v>0.14561800000000003</c:v>
                </c:pt>
                <c:pt idx="4899">
                  <c:v>0.14563599999999999</c:v>
                </c:pt>
                <c:pt idx="4900">
                  <c:v>0.14565049999999999</c:v>
                </c:pt>
                <c:pt idx="4901">
                  <c:v>0.145674</c:v>
                </c:pt>
                <c:pt idx="4902">
                  <c:v>0.14573299999999997</c:v>
                </c:pt>
                <c:pt idx="4903">
                  <c:v>0.14576799999999995</c:v>
                </c:pt>
                <c:pt idx="4904">
                  <c:v>0.14580599999999996</c:v>
                </c:pt>
                <c:pt idx="4905">
                  <c:v>0.14585499999999996</c:v>
                </c:pt>
                <c:pt idx="4906">
                  <c:v>0.14590149999999993</c:v>
                </c:pt>
                <c:pt idx="4907">
                  <c:v>0.14595049999999993</c:v>
                </c:pt>
                <c:pt idx="4908">
                  <c:v>0.14598399999999992</c:v>
                </c:pt>
                <c:pt idx="4909">
                  <c:v>0.14602899999999994</c:v>
                </c:pt>
                <c:pt idx="4910">
                  <c:v>0.14607199999999992</c:v>
                </c:pt>
                <c:pt idx="4911">
                  <c:v>0.14611249999999995</c:v>
                </c:pt>
                <c:pt idx="4912">
                  <c:v>0.14617249999999993</c:v>
                </c:pt>
                <c:pt idx="4913">
                  <c:v>0.14621249999999991</c:v>
                </c:pt>
                <c:pt idx="4914">
                  <c:v>0.14627849999999992</c:v>
                </c:pt>
                <c:pt idx="4915">
                  <c:v>0.1463269999999999</c:v>
                </c:pt>
                <c:pt idx="4916">
                  <c:v>0.14639699999999992</c:v>
                </c:pt>
                <c:pt idx="4917">
                  <c:v>0.14644249999999995</c:v>
                </c:pt>
                <c:pt idx="4918">
                  <c:v>0.14652049999999991</c:v>
                </c:pt>
                <c:pt idx="4919">
                  <c:v>0.14658899999999994</c:v>
                </c:pt>
                <c:pt idx="4920">
                  <c:v>0.14666849999999998</c:v>
                </c:pt>
                <c:pt idx="4921">
                  <c:v>0.14674949999999998</c:v>
                </c:pt>
                <c:pt idx="4922">
                  <c:v>0.14683249999999995</c:v>
                </c:pt>
                <c:pt idx="4923">
                  <c:v>0.14690799999999998</c:v>
                </c:pt>
                <c:pt idx="4924">
                  <c:v>0.14697749999999998</c:v>
                </c:pt>
                <c:pt idx="4925">
                  <c:v>0.147061</c:v>
                </c:pt>
                <c:pt idx="4926">
                  <c:v>0.14715300000000001</c:v>
                </c:pt>
                <c:pt idx="4927">
                  <c:v>0.14723299999999998</c:v>
                </c:pt>
                <c:pt idx="4928">
                  <c:v>0.14733099999999996</c:v>
                </c:pt>
                <c:pt idx="4929">
                  <c:v>0.14739949999999996</c:v>
                </c:pt>
                <c:pt idx="4930">
                  <c:v>0.14748600000000001</c:v>
                </c:pt>
                <c:pt idx="4931">
                  <c:v>0.14758299999999999</c:v>
                </c:pt>
                <c:pt idx="4932">
                  <c:v>0.14768299999999998</c:v>
                </c:pt>
                <c:pt idx="4933">
                  <c:v>0.14773999999999998</c:v>
                </c:pt>
                <c:pt idx="4934">
                  <c:v>0.14784049999999996</c:v>
                </c:pt>
                <c:pt idx="4935">
                  <c:v>0.14792499999999995</c:v>
                </c:pt>
                <c:pt idx="4936">
                  <c:v>0.14802099999999993</c:v>
                </c:pt>
                <c:pt idx="4937">
                  <c:v>0.14812449999999994</c:v>
                </c:pt>
                <c:pt idx="4938">
                  <c:v>0.14822349999999992</c:v>
                </c:pt>
                <c:pt idx="4939">
                  <c:v>0.14828749999999996</c:v>
                </c:pt>
                <c:pt idx="4940">
                  <c:v>0.14838299999999993</c:v>
                </c:pt>
                <c:pt idx="4941">
                  <c:v>0.14846999999999994</c:v>
                </c:pt>
                <c:pt idx="4942">
                  <c:v>0.14855249999999995</c:v>
                </c:pt>
                <c:pt idx="4943">
                  <c:v>0.14866849999999995</c:v>
                </c:pt>
                <c:pt idx="4944">
                  <c:v>0.14876799999999993</c:v>
                </c:pt>
                <c:pt idx="4945">
                  <c:v>0.14887599999999995</c:v>
                </c:pt>
                <c:pt idx="4946">
                  <c:v>0.14901099999999995</c:v>
                </c:pt>
                <c:pt idx="4947">
                  <c:v>0.14912599999999998</c:v>
                </c:pt>
                <c:pt idx="4948">
                  <c:v>0.14922799999999994</c:v>
                </c:pt>
                <c:pt idx="4949">
                  <c:v>0.14932649999999997</c:v>
                </c:pt>
                <c:pt idx="4950">
                  <c:v>0.14946099999999998</c:v>
                </c:pt>
                <c:pt idx="4951">
                  <c:v>0.14956999999999998</c:v>
                </c:pt>
                <c:pt idx="4952">
                  <c:v>0.14968299999999998</c:v>
                </c:pt>
                <c:pt idx="4953">
                  <c:v>0.14979699999999996</c:v>
                </c:pt>
                <c:pt idx="4954">
                  <c:v>0.14992349999999996</c:v>
                </c:pt>
                <c:pt idx="4955">
                  <c:v>0.15003699999999998</c:v>
                </c:pt>
                <c:pt idx="4956">
                  <c:v>0.15015649999999994</c:v>
                </c:pt>
                <c:pt idx="4957">
                  <c:v>0.15027699999999997</c:v>
                </c:pt>
                <c:pt idx="4958">
                  <c:v>0.15037849999999997</c:v>
                </c:pt>
                <c:pt idx="4959">
                  <c:v>0.15048599999999998</c:v>
                </c:pt>
                <c:pt idx="4960">
                  <c:v>0.15062149999999996</c:v>
                </c:pt>
                <c:pt idx="4961">
                  <c:v>0.15077099999999993</c:v>
                </c:pt>
                <c:pt idx="4962">
                  <c:v>0.15088449999999998</c:v>
                </c:pt>
                <c:pt idx="4963">
                  <c:v>0.15102449999999995</c:v>
                </c:pt>
                <c:pt idx="4964">
                  <c:v>0.15116549999999995</c:v>
                </c:pt>
                <c:pt idx="4965">
                  <c:v>0.15132349999999994</c:v>
                </c:pt>
                <c:pt idx="4966">
                  <c:v>0.15147049999999992</c:v>
                </c:pt>
                <c:pt idx="4967">
                  <c:v>0.15159949999999994</c:v>
                </c:pt>
                <c:pt idx="4968">
                  <c:v>0.15173699999999993</c:v>
                </c:pt>
                <c:pt idx="4969">
                  <c:v>0.15185449999999995</c:v>
                </c:pt>
                <c:pt idx="4970">
                  <c:v>0.15198649999999991</c:v>
                </c:pt>
                <c:pt idx="4971">
                  <c:v>0.15211599999999995</c:v>
                </c:pt>
                <c:pt idx="4972">
                  <c:v>0.15226949999999995</c:v>
                </c:pt>
                <c:pt idx="4973">
                  <c:v>0.15241749999999998</c:v>
                </c:pt>
                <c:pt idx="4974">
                  <c:v>0.15255749999999996</c:v>
                </c:pt>
                <c:pt idx="4975">
                  <c:v>0.15271549999999998</c:v>
                </c:pt>
                <c:pt idx="4976">
                  <c:v>0.15285299999999999</c:v>
                </c:pt>
                <c:pt idx="4977">
                  <c:v>0.1529845</c:v>
                </c:pt>
                <c:pt idx="4978">
                  <c:v>0.15311699999999998</c:v>
                </c:pt>
                <c:pt idx="4979">
                  <c:v>0.15326499999999998</c:v>
                </c:pt>
                <c:pt idx="4980">
                  <c:v>0.15341149999999998</c:v>
                </c:pt>
                <c:pt idx="4981">
                  <c:v>0.15356549999999999</c:v>
                </c:pt>
                <c:pt idx="4982">
                  <c:v>0.15370700000000001</c:v>
                </c:pt>
                <c:pt idx="4983">
                  <c:v>0.153865</c:v>
                </c:pt>
                <c:pt idx="4984">
                  <c:v>0.15401100000000001</c:v>
                </c:pt>
                <c:pt idx="4985">
                  <c:v>0.15415849999999998</c:v>
                </c:pt>
                <c:pt idx="4986">
                  <c:v>0.15431899999999998</c:v>
                </c:pt>
                <c:pt idx="4987">
                  <c:v>0.1544645</c:v>
                </c:pt>
                <c:pt idx="4988">
                  <c:v>0.15462399999999998</c:v>
                </c:pt>
                <c:pt idx="4989">
                  <c:v>0.15475749999999999</c:v>
                </c:pt>
                <c:pt idx="4990">
                  <c:v>0.15492799999999998</c:v>
                </c:pt>
                <c:pt idx="4991">
                  <c:v>0.15507100000000001</c:v>
                </c:pt>
                <c:pt idx="4992">
                  <c:v>0.15522050000000001</c:v>
                </c:pt>
                <c:pt idx="4993">
                  <c:v>0.15536900000000001</c:v>
                </c:pt>
                <c:pt idx="4994">
                  <c:v>0.15551050000000002</c:v>
                </c:pt>
                <c:pt idx="4995">
                  <c:v>0.15566700000000003</c:v>
                </c:pt>
                <c:pt idx="4996">
                  <c:v>0.15581150000000007</c:v>
                </c:pt>
                <c:pt idx="4997">
                  <c:v>0.15596450000000003</c:v>
                </c:pt>
                <c:pt idx="4998">
                  <c:v>0.15612550000000006</c:v>
                </c:pt>
                <c:pt idx="4999">
                  <c:v>0.15629150000000006</c:v>
                </c:pt>
                <c:pt idx="5000">
                  <c:v>0.15644800000000006</c:v>
                </c:pt>
                <c:pt idx="5001">
                  <c:v>0.15661350000000004</c:v>
                </c:pt>
                <c:pt idx="5002">
                  <c:v>0.15677100000000005</c:v>
                </c:pt>
                <c:pt idx="5003">
                  <c:v>0.15693000000000004</c:v>
                </c:pt>
                <c:pt idx="5004">
                  <c:v>0.15708450000000004</c:v>
                </c:pt>
                <c:pt idx="5005">
                  <c:v>0.15723400000000004</c:v>
                </c:pt>
                <c:pt idx="5006">
                  <c:v>0.15739750000000005</c:v>
                </c:pt>
                <c:pt idx="5007">
                  <c:v>0.15755900000000006</c:v>
                </c:pt>
                <c:pt idx="5008">
                  <c:v>0.15773050000000008</c:v>
                </c:pt>
                <c:pt idx="5009">
                  <c:v>0.15788750000000007</c:v>
                </c:pt>
                <c:pt idx="5010">
                  <c:v>0.15804050000000008</c:v>
                </c:pt>
                <c:pt idx="5011">
                  <c:v>0.15820550000000005</c:v>
                </c:pt>
                <c:pt idx="5012">
                  <c:v>0.15836700000000006</c:v>
                </c:pt>
                <c:pt idx="5013">
                  <c:v>0.15850550000000002</c:v>
                </c:pt>
                <c:pt idx="5014">
                  <c:v>0.15865850000000001</c:v>
                </c:pt>
                <c:pt idx="5015">
                  <c:v>0.15881750000000003</c:v>
                </c:pt>
                <c:pt idx="5016">
                  <c:v>0.15897100000000003</c:v>
                </c:pt>
                <c:pt idx="5017">
                  <c:v>0.15913800000000003</c:v>
                </c:pt>
                <c:pt idx="5018">
                  <c:v>0.15929850000000001</c:v>
                </c:pt>
                <c:pt idx="5019">
                  <c:v>0.15945299999999998</c:v>
                </c:pt>
                <c:pt idx="5020">
                  <c:v>0.15960850000000001</c:v>
                </c:pt>
                <c:pt idx="5021">
                  <c:v>0.15974900000000003</c:v>
                </c:pt>
                <c:pt idx="5022">
                  <c:v>0.15989550000000002</c:v>
                </c:pt>
                <c:pt idx="5023">
                  <c:v>0.16004150000000003</c:v>
                </c:pt>
                <c:pt idx="5024">
                  <c:v>0.16018450000000001</c:v>
                </c:pt>
                <c:pt idx="5025">
                  <c:v>0.16031850000000003</c:v>
                </c:pt>
                <c:pt idx="5026">
                  <c:v>0.16044800000000004</c:v>
                </c:pt>
                <c:pt idx="5027">
                  <c:v>0.16057449999999998</c:v>
                </c:pt>
                <c:pt idx="5028">
                  <c:v>0.16068400000000005</c:v>
                </c:pt>
                <c:pt idx="5029">
                  <c:v>0.16082250000000006</c:v>
                </c:pt>
                <c:pt idx="5030">
                  <c:v>0.16095000000000007</c:v>
                </c:pt>
                <c:pt idx="5031">
                  <c:v>0.16108200000000003</c:v>
                </c:pt>
                <c:pt idx="5032">
                  <c:v>0.161215</c:v>
                </c:pt>
                <c:pt idx="5033">
                  <c:v>0.16134350000000006</c:v>
                </c:pt>
                <c:pt idx="5034">
                  <c:v>0.16147100000000003</c:v>
                </c:pt>
                <c:pt idx="5035">
                  <c:v>0.16159199999999999</c:v>
                </c:pt>
                <c:pt idx="5036">
                  <c:v>0.16171749999999999</c:v>
                </c:pt>
                <c:pt idx="5037">
                  <c:v>0.16184150000000005</c:v>
                </c:pt>
                <c:pt idx="5038">
                  <c:v>0.16198850000000001</c:v>
                </c:pt>
                <c:pt idx="5039">
                  <c:v>0.16211400000000001</c:v>
                </c:pt>
                <c:pt idx="5040">
                  <c:v>0.16224550000000007</c:v>
                </c:pt>
                <c:pt idx="5041">
                  <c:v>0.16237650000000006</c:v>
                </c:pt>
                <c:pt idx="5042">
                  <c:v>0.16250350000000005</c:v>
                </c:pt>
                <c:pt idx="5043">
                  <c:v>0.16262000000000007</c:v>
                </c:pt>
                <c:pt idx="5044">
                  <c:v>0.16274050000000004</c:v>
                </c:pt>
                <c:pt idx="5045">
                  <c:v>0.16284000000000001</c:v>
                </c:pt>
                <c:pt idx="5046">
                  <c:v>0.16295949999999998</c:v>
                </c:pt>
                <c:pt idx="5047">
                  <c:v>0.16307400000000002</c:v>
                </c:pt>
                <c:pt idx="5048">
                  <c:v>0.1631975</c:v>
                </c:pt>
                <c:pt idx="5049">
                  <c:v>0.16331850000000001</c:v>
                </c:pt>
                <c:pt idx="5050">
                  <c:v>0.16343849999999999</c:v>
                </c:pt>
                <c:pt idx="5051">
                  <c:v>0.16358000000000003</c:v>
                </c:pt>
                <c:pt idx="5052">
                  <c:v>0.16370250000000006</c:v>
                </c:pt>
                <c:pt idx="5053">
                  <c:v>0.16382950000000004</c:v>
                </c:pt>
                <c:pt idx="5054">
                  <c:v>0.16395550000000006</c:v>
                </c:pt>
                <c:pt idx="5055">
                  <c:v>0.16407250000000004</c:v>
                </c:pt>
                <c:pt idx="5056">
                  <c:v>0.16419450000000008</c:v>
                </c:pt>
                <c:pt idx="5057">
                  <c:v>0.16432650000000007</c:v>
                </c:pt>
                <c:pt idx="5058">
                  <c:v>0.16445200000000004</c:v>
                </c:pt>
                <c:pt idx="5059">
                  <c:v>0.16456949999999998</c:v>
                </c:pt>
                <c:pt idx="5060">
                  <c:v>0.16471600000000003</c:v>
                </c:pt>
                <c:pt idx="5061">
                  <c:v>0.164857</c:v>
                </c:pt>
                <c:pt idx="5062">
                  <c:v>0.16496450000000004</c:v>
                </c:pt>
                <c:pt idx="5063">
                  <c:v>0.16508200000000006</c:v>
                </c:pt>
                <c:pt idx="5064">
                  <c:v>0.16520050000000006</c:v>
                </c:pt>
                <c:pt idx="5065">
                  <c:v>0.16531800000000008</c:v>
                </c:pt>
                <c:pt idx="5066">
                  <c:v>0.16542050000000003</c:v>
                </c:pt>
                <c:pt idx="5067">
                  <c:v>0.16553400000000004</c:v>
                </c:pt>
                <c:pt idx="5068">
                  <c:v>0.16565350000000006</c:v>
                </c:pt>
                <c:pt idx="5069">
                  <c:v>0.16577350000000007</c:v>
                </c:pt>
                <c:pt idx="5070">
                  <c:v>0.16590300000000005</c:v>
                </c:pt>
                <c:pt idx="5071">
                  <c:v>0.16602450000000007</c:v>
                </c:pt>
                <c:pt idx="5072">
                  <c:v>0.16613850000000008</c:v>
                </c:pt>
                <c:pt idx="5073">
                  <c:v>0.16624200000000006</c:v>
                </c:pt>
                <c:pt idx="5074">
                  <c:v>0.16635000000000005</c:v>
                </c:pt>
                <c:pt idx="5075">
                  <c:v>0.16645400000000005</c:v>
                </c:pt>
                <c:pt idx="5076">
                  <c:v>0.16652350000000005</c:v>
                </c:pt>
                <c:pt idx="5077">
                  <c:v>0.16661300000000004</c:v>
                </c:pt>
                <c:pt idx="5078">
                  <c:v>0.16671000000000002</c:v>
                </c:pt>
                <c:pt idx="5079">
                  <c:v>0.16679650000000007</c:v>
                </c:pt>
                <c:pt idx="5080">
                  <c:v>0.16688500000000006</c:v>
                </c:pt>
                <c:pt idx="5081">
                  <c:v>0.16697100000000004</c:v>
                </c:pt>
                <c:pt idx="5082">
                  <c:v>0.16706950000000007</c:v>
                </c:pt>
                <c:pt idx="5083">
                  <c:v>0.16713750000000005</c:v>
                </c:pt>
                <c:pt idx="5084">
                  <c:v>0.16721900000000001</c:v>
                </c:pt>
                <c:pt idx="5085">
                  <c:v>0.16730850000000003</c:v>
                </c:pt>
                <c:pt idx="5086">
                  <c:v>0.16738200000000003</c:v>
                </c:pt>
                <c:pt idx="5087">
                  <c:v>0.16744700000000001</c:v>
                </c:pt>
                <c:pt idx="5088">
                  <c:v>0.16752249999999999</c:v>
                </c:pt>
                <c:pt idx="5089">
                  <c:v>0.16759050000000003</c:v>
                </c:pt>
                <c:pt idx="5090">
                  <c:v>0.16766350000000002</c:v>
                </c:pt>
                <c:pt idx="5091">
                  <c:v>0.16773100000000002</c:v>
                </c:pt>
                <c:pt idx="5092">
                  <c:v>0.16779750000000004</c:v>
                </c:pt>
                <c:pt idx="5093">
                  <c:v>0.16785250000000007</c:v>
                </c:pt>
                <c:pt idx="5094">
                  <c:v>0.16791350000000008</c:v>
                </c:pt>
                <c:pt idx="5095">
                  <c:v>0.16797800000000007</c:v>
                </c:pt>
                <c:pt idx="5096">
                  <c:v>0.16804650000000007</c:v>
                </c:pt>
                <c:pt idx="5097">
                  <c:v>0.16809950000000004</c:v>
                </c:pt>
                <c:pt idx="5098">
                  <c:v>0.16815100000000005</c:v>
                </c:pt>
                <c:pt idx="5099">
                  <c:v>0.16820750000000004</c:v>
                </c:pt>
                <c:pt idx="5100">
                  <c:v>0.16826750000000007</c:v>
                </c:pt>
                <c:pt idx="5101">
                  <c:v>0.16831500000000005</c:v>
                </c:pt>
                <c:pt idx="5102">
                  <c:v>0.16836550000000006</c:v>
                </c:pt>
                <c:pt idx="5103">
                  <c:v>0.16842200000000002</c:v>
                </c:pt>
                <c:pt idx="5104">
                  <c:v>0.16846250000000002</c:v>
                </c:pt>
                <c:pt idx="5105">
                  <c:v>0.16850550000000003</c:v>
                </c:pt>
                <c:pt idx="5106">
                  <c:v>0.16854550000000004</c:v>
                </c:pt>
                <c:pt idx="5107">
                  <c:v>0.16858100000000004</c:v>
                </c:pt>
                <c:pt idx="5108">
                  <c:v>0.16862150000000004</c:v>
                </c:pt>
                <c:pt idx="5109">
                  <c:v>0.16864000000000004</c:v>
                </c:pt>
                <c:pt idx="5110">
                  <c:v>0.16867950000000004</c:v>
                </c:pt>
                <c:pt idx="5111">
                  <c:v>0.16872000000000004</c:v>
                </c:pt>
                <c:pt idx="5112">
                  <c:v>0.16873550000000001</c:v>
                </c:pt>
                <c:pt idx="5113">
                  <c:v>0.16877100000000009</c:v>
                </c:pt>
                <c:pt idx="5114">
                  <c:v>0.16878000000000007</c:v>
                </c:pt>
                <c:pt idx="5115">
                  <c:v>0.16880000000000006</c:v>
                </c:pt>
                <c:pt idx="5116">
                  <c:v>0.16880600000000004</c:v>
                </c:pt>
                <c:pt idx="5117">
                  <c:v>0.16882250000000001</c:v>
                </c:pt>
                <c:pt idx="5118">
                  <c:v>0.16883900000000004</c:v>
                </c:pt>
                <c:pt idx="5119">
                  <c:v>0.16885800000000004</c:v>
                </c:pt>
                <c:pt idx="5120">
                  <c:v>0.16886250000000003</c:v>
                </c:pt>
                <c:pt idx="5121">
                  <c:v>0.16887700000000005</c:v>
                </c:pt>
                <c:pt idx="5122">
                  <c:v>0.16888550000000005</c:v>
                </c:pt>
                <c:pt idx="5123">
                  <c:v>0.16890000000000005</c:v>
                </c:pt>
                <c:pt idx="5124">
                  <c:v>0.16891050000000005</c:v>
                </c:pt>
                <c:pt idx="5125">
                  <c:v>0.16892100000000007</c:v>
                </c:pt>
                <c:pt idx="5126">
                  <c:v>0.16890700000000006</c:v>
                </c:pt>
                <c:pt idx="5127">
                  <c:v>0.16891900000000004</c:v>
                </c:pt>
                <c:pt idx="5128">
                  <c:v>0.16891800000000004</c:v>
                </c:pt>
                <c:pt idx="5129">
                  <c:v>0.16893849999999999</c:v>
                </c:pt>
                <c:pt idx="5130">
                  <c:v>0.16894700000000004</c:v>
                </c:pt>
                <c:pt idx="5131">
                  <c:v>0.16894600000000001</c:v>
                </c:pt>
                <c:pt idx="5132">
                  <c:v>0.1689515</c:v>
                </c:pt>
                <c:pt idx="5133">
                  <c:v>0.16895500000000002</c:v>
                </c:pt>
                <c:pt idx="5134">
                  <c:v>0.16895250000000001</c:v>
                </c:pt>
                <c:pt idx="5135">
                  <c:v>0.168964</c:v>
                </c:pt>
                <c:pt idx="5136">
                  <c:v>0.16896499999999995</c:v>
                </c:pt>
                <c:pt idx="5137">
                  <c:v>0.16895550000000001</c:v>
                </c:pt>
                <c:pt idx="5138">
                  <c:v>0.16895699999999997</c:v>
                </c:pt>
                <c:pt idx="5139">
                  <c:v>0.16895099999999996</c:v>
                </c:pt>
                <c:pt idx="5140">
                  <c:v>0.16894799999999996</c:v>
                </c:pt>
                <c:pt idx="5141">
                  <c:v>0.16896099999999997</c:v>
                </c:pt>
                <c:pt idx="5142">
                  <c:v>0.16897999999999996</c:v>
                </c:pt>
                <c:pt idx="5143">
                  <c:v>0.16898649999999996</c:v>
                </c:pt>
                <c:pt idx="5144">
                  <c:v>0.16899</c:v>
                </c:pt>
                <c:pt idx="5145">
                  <c:v>0.16899400000000003</c:v>
                </c:pt>
                <c:pt idx="5146">
                  <c:v>0.16898050000000006</c:v>
                </c:pt>
                <c:pt idx="5147">
                  <c:v>0.16897650000000003</c:v>
                </c:pt>
                <c:pt idx="5148">
                  <c:v>0.16898200000000008</c:v>
                </c:pt>
                <c:pt idx="5149">
                  <c:v>0.16898500000000008</c:v>
                </c:pt>
                <c:pt idx="5150">
                  <c:v>0.1689730000000001</c:v>
                </c:pt>
                <c:pt idx="5151">
                  <c:v>0.16897850000000011</c:v>
                </c:pt>
                <c:pt idx="5152">
                  <c:v>0.16898550000000012</c:v>
                </c:pt>
                <c:pt idx="5153">
                  <c:v>0.1689925000000001</c:v>
                </c:pt>
                <c:pt idx="5154">
                  <c:v>0.16898550000000012</c:v>
                </c:pt>
                <c:pt idx="5155">
                  <c:v>0.16898450000000007</c:v>
                </c:pt>
                <c:pt idx="5156">
                  <c:v>0.16898600000000005</c:v>
                </c:pt>
                <c:pt idx="5157">
                  <c:v>0.16898850000000007</c:v>
                </c:pt>
                <c:pt idx="5158">
                  <c:v>0.16900500000000007</c:v>
                </c:pt>
                <c:pt idx="5159">
                  <c:v>0.16902050000000007</c:v>
                </c:pt>
                <c:pt idx="5160">
                  <c:v>0.16902500000000006</c:v>
                </c:pt>
                <c:pt idx="5161">
                  <c:v>0.16901550000000007</c:v>
                </c:pt>
                <c:pt idx="5162">
                  <c:v>0.16902500000000006</c:v>
                </c:pt>
                <c:pt idx="5163">
                  <c:v>0.16900250000000003</c:v>
                </c:pt>
                <c:pt idx="5164">
                  <c:v>0.16899700000000004</c:v>
                </c:pt>
                <c:pt idx="5165">
                  <c:v>0.16898550000000001</c:v>
                </c:pt>
                <c:pt idx="5166">
                  <c:v>0.16896700000000003</c:v>
                </c:pt>
                <c:pt idx="5167">
                  <c:v>0.16895600000000002</c:v>
                </c:pt>
                <c:pt idx="5168">
                  <c:v>0.16894599999999996</c:v>
                </c:pt>
                <c:pt idx="5169">
                  <c:v>0.16895899999999997</c:v>
                </c:pt>
                <c:pt idx="5170">
                  <c:v>0.16895199999999996</c:v>
                </c:pt>
                <c:pt idx="5171">
                  <c:v>0.16892499999999999</c:v>
                </c:pt>
                <c:pt idx="5172">
                  <c:v>0.16890849999999996</c:v>
                </c:pt>
                <c:pt idx="5173">
                  <c:v>0.16888899999999996</c:v>
                </c:pt>
                <c:pt idx="5174">
                  <c:v>0.16887449999999998</c:v>
                </c:pt>
                <c:pt idx="5175">
                  <c:v>0.16885349999999996</c:v>
                </c:pt>
                <c:pt idx="5176">
                  <c:v>0.16884299999999994</c:v>
                </c:pt>
                <c:pt idx="5177">
                  <c:v>0.16883649999999992</c:v>
                </c:pt>
                <c:pt idx="5178">
                  <c:v>0.1688329999999999</c:v>
                </c:pt>
                <c:pt idx="5179">
                  <c:v>0.16882449999999991</c:v>
                </c:pt>
                <c:pt idx="5180">
                  <c:v>0.16881549999999992</c:v>
                </c:pt>
                <c:pt idx="5181">
                  <c:v>0.16880399999999987</c:v>
                </c:pt>
                <c:pt idx="5182">
                  <c:v>0.1687904999999999</c:v>
                </c:pt>
                <c:pt idx="5183">
                  <c:v>0.1687749999999999</c:v>
                </c:pt>
                <c:pt idx="5184">
                  <c:v>0.16877099999999984</c:v>
                </c:pt>
                <c:pt idx="5185">
                  <c:v>0.16875499999999988</c:v>
                </c:pt>
                <c:pt idx="5186">
                  <c:v>0.16873449999999984</c:v>
                </c:pt>
                <c:pt idx="5187">
                  <c:v>0.1687259999999999</c:v>
                </c:pt>
                <c:pt idx="5188">
                  <c:v>0.16870699999999991</c:v>
                </c:pt>
                <c:pt idx="5189">
                  <c:v>0.16869999999999996</c:v>
                </c:pt>
                <c:pt idx="5190">
                  <c:v>0.16867249999999995</c:v>
                </c:pt>
                <c:pt idx="5191">
                  <c:v>0.16865899999999992</c:v>
                </c:pt>
                <c:pt idx="5192">
                  <c:v>0.16864699999999988</c:v>
                </c:pt>
                <c:pt idx="5193">
                  <c:v>0.1686409999999999</c:v>
                </c:pt>
                <c:pt idx="5194">
                  <c:v>0.16864049999999992</c:v>
                </c:pt>
                <c:pt idx="5195">
                  <c:v>0.16862849999999988</c:v>
                </c:pt>
                <c:pt idx="5196">
                  <c:v>0.16861549999999992</c:v>
                </c:pt>
                <c:pt idx="5197">
                  <c:v>0.16859649999999987</c:v>
                </c:pt>
                <c:pt idx="5198">
                  <c:v>0.16858649999999983</c:v>
                </c:pt>
                <c:pt idx="5199">
                  <c:v>0.16855799999999982</c:v>
                </c:pt>
                <c:pt idx="5200">
                  <c:v>0.16853749999999984</c:v>
                </c:pt>
                <c:pt idx="5201">
                  <c:v>0.16850799999999985</c:v>
                </c:pt>
                <c:pt idx="5202">
                  <c:v>0.1684824999999999</c:v>
                </c:pt>
                <c:pt idx="5203">
                  <c:v>0.16845699999999994</c:v>
                </c:pt>
                <c:pt idx="5204">
                  <c:v>0.16843449999999993</c:v>
                </c:pt>
                <c:pt idx="5205">
                  <c:v>0.16841749999999991</c:v>
                </c:pt>
                <c:pt idx="5206">
                  <c:v>0.16839799999999994</c:v>
                </c:pt>
                <c:pt idx="5207">
                  <c:v>0.16838849999999994</c:v>
                </c:pt>
                <c:pt idx="5208">
                  <c:v>0.16835699999999992</c:v>
                </c:pt>
                <c:pt idx="5209">
                  <c:v>0.16833349999999997</c:v>
                </c:pt>
                <c:pt idx="5210">
                  <c:v>0.16831349999999992</c:v>
                </c:pt>
                <c:pt idx="5211">
                  <c:v>0.16828049999999994</c:v>
                </c:pt>
                <c:pt idx="5212">
                  <c:v>0.16826299999999994</c:v>
                </c:pt>
                <c:pt idx="5213">
                  <c:v>0.16823749999999993</c:v>
                </c:pt>
                <c:pt idx="5214">
                  <c:v>0.16821949999999994</c:v>
                </c:pt>
                <c:pt idx="5215">
                  <c:v>0.16820199999999988</c:v>
                </c:pt>
                <c:pt idx="5216">
                  <c:v>0.16818899999999989</c:v>
                </c:pt>
                <c:pt idx="5217">
                  <c:v>0.16817349999999995</c:v>
                </c:pt>
                <c:pt idx="5218">
                  <c:v>0.16816299999999992</c:v>
                </c:pt>
                <c:pt idx="5219">
                  <c:v>0.16814449999999995</c:v>
                </c:pt>
                <c:pt idx="5220">
                  <c:v>0.16813799999999993</c:v>
                </c:pt>
                <c:pt idx="5221">
                  <c:v>0.16813899999999993</c:v>
                </c:pt>
                <c:pt idx="5222">
                  <c:v>0.16813699999999998</c:v>
                </c:pt>
                <c:pt idx="5223">
                  <c:v>0.16813699999999998</c:v>
                </c:pt>
                <c:pt idx="5224">
                  <c:v>0.16813849999999994</c:v>
                </c:pt>
                <c:pt idx="5225">
                  <c:v>0.16813799999999993</c:v>
                </c:pt>
                <c:pt idx="5226">
                  <c:v>0.16814249999999997</c:v>
                </c:pt>
                <c:pt idx="5227">
                  <c:v>0.16814949999999995</c:v>
                </c:pt>
                <c:pt idx="5228">
                  <c:v>0.16815949999999996</c:v>
                </c:pt>
                <c:pt idx="5229">
                  <c:v>0.16816549999999997</c:v>
                </c:pt>
                <c:pt idx="5230">
                  <c:v>0.16817249999999995</c:v>
                </c:pt>
                <c:pt idx="5231">
                  <c:v>0.16818399999999994</c:v>
                </c:pt>
                <c:pt idx="5232">
                  <c:v>0.1681854999999999</c:v>
                </c:pt>
                <c:pt idx="5233">
                  <c:v>0.16819849999999992</c:v>
                </c:pt>
                <c:pt idx="5234">
                  <c:v>0.16820199999999993</c:v>
                </c:pt>
                <c:pt idx="5235">
                  <c:v>0.16820999999999992</c:v>
                </c:pt>
                <c:pt idx="5236">
                  <c:v>0.16821949999999994</c:v>
                </c:pt>
                <c:pt idx="5237">
                  <c:v>0.16822349999999994</c:v>
                </c:pt>
                <c:pt idx="5238">
                  <c:v>0.16822949999999998</c:v>
                </c:pt>
                <c:pt idx="5239">
                  <c:v>0.16823599999999994</c:v>
                </c:pt>
                <c:pt idx="5240">
                  <c:v>0.16823199999999996</c:v>
                </c:pt>
                <c:pt idx="5241">
                  <c:v>0.16822599999999993</c:v>
                </c:pt>
                <c:pt idx="5242">
                  <c:v>0.16822199999999995</c:v>
                </c:pt>
                <c:pt idx="5243">
                  <c:v>0.16821899999999992</c:v>
                </c:pt>
                <c:pt idx="5244">
                  <c:v>0.16821749999999991</c:v>
                </c:pt>
                <c:pt idx="5245">
                  <c:v>0.16822049999999991</c:v>
                </c:pt>
                <c:pt idx="5246">
                  <c:v>0.1682189999999999</c:v>
                </c:pt>
                <c:pt idx="5247">
                  <c:v>0.16821849999999991</c:v>
                </c:pt>
                <c:pt idx="5248">
                  <c:v>0.16821499999999989</c:v>
                </c:pt>
                <c:pt idx="5249">
                  <c:v>0.16821899999999992</c:v>
                </c:pt>
                <c:pt idx="5250">
                  <c:v>0.16822099999999993</c:v>
                </c:pt>
                <c:pt idx="5251">
                  <c:v>0.16822149999999994</c:v>
                </c:pt>
                <c:pt idx="5252">
                  <c:v>0.16822249999999997</c:v>
                </c:pt>
                <c:pt idx="5253">
                  <c:v>0.16822099999999998</c:v>
                </c:pt>
                <c:pt idx="5254">
                  <c:v>0.1682245</c:v>
                </c:pt>
                <c:pt idx="5255">
                  <c:v>0.1682245</c:v>
                </c:pt>
                <c:pt idx="5256">
                  <c:v>0.16822350000000003</c:v>
                </c:pt>
                <c:pt idx="5257">
                  <c:v>0.16821850000000002</c:v>
                </c:pt>
                <c:pt idx="5258">
                  <c:v>0.16821600000000003</c:v>
                </c:pt>
                <c:pt idx="5259">
                  <c:v>0.16821350000000002</c:v>
                </c:pt>
                <c:pt idx="5260">
                  <c:v>0.16820450000000001</c:v>
                </c:pt>
                <c:pt idx="5261">
                  <c:v>0.16819249999999999</c:v>
                </c:pt>
                <c:pt idx="5262">
                  <c:v>0.16818249999999998</c:v>
                </c:pt>
                <c:pt idx="5263">
                  <c:v>0.16817099999999996</c:v>
                </c:pt>
                <c:pt idx="5264">
                  <c:v>0.16815949999999996</c:v>
                </c:pt>
                <c:pt idx="5265">
                  <c:v>0.16815249999999998</c:v>
                </c:pt>
                <c:pt idx="5266">
                  <c:v>0.16814950000000001</c:v>
                </c:pt>
                <c:pt idx="5267">
                  <c:v>0.16814499999999999</c:v>
                </c:pt>
                <c:pt idx="5268">
                  <c:v>0.16813599999999998</c:v>
                </c:pt>
                <c:pt idx="5269">
                  <c:v>0.16812599999999997</c:v>
                </c:pt>
                <c:pt idx="5270">
                  <c:v>0.16811449999999997</c:v>
                </c:pt>
                <c:pt idx="5271">
                  <c:v>0.168104</c:v>
                </c:pt>
                <c:pt idx="5272">
                  <c:v>0.16809449999999998</c:v>
                </c:pt>
                <c:pt idx="5273">
                  <c:v>0.16808399999999998</c:v>
                </c:pt>
                <c:pt idx="5274">
                  <c:v>0.16807899999999998</c:v>
                </c:pt>
                <c:pt idx="5275">
                  <c:v>0.168074</c:v>
                </c:pt>
                <c:pt idx="5276">
                  <c:v>0.16806900000000002</c:v>
                </c:pt>
                <c:pt idx="5277">
                  <c:v>0.16806200000000004</c:v>
                </c:pt>
                <c:pt idx="5278">
                  <c:v>0.16805800000000004</c:v>
                </c:pt>
                <c:pt idx="5279">
                  <c:v>0.16805700000000004</c:v>
                </c:pt>
                <c:pt idx="5280">
                  <c:v>0.16804900000000003</c:v>
                </c:pt>
                <c:pt idx="5281">
                  <c:v>0.16805100000000003</c:v>
                </c:pt>
                <c:pt idx="5282">
                  <c:v>0.16804399999999997</c:v>
                </c:pt>
                <c:pt idx="5283">
                  <c:v>0.16805049999999999</c:v>
                </c:pt>
                <c:pt idx="5284">
                  <c:v>0.16804499999999994</c:v>
                </c:pt>
                <c:pt idx="5285">
                  <c:v>0.16803399999999993</c:v>
                </c:pt>
                <c:pt idx="5286">
                  <c:v>0.1680394999999999</c:v>
                </c:pt>
                <c:pt idx="5287">
                  <c:v>0.16804399999999992</c:v>
                </c:pt>
                <c:pt idx="5288">
                  <c:v>0.16804949999999991</c:v>
                </c:pt>
                <c:pt idx="5289">
                  <c:v>0.16805349999999986</c:v>
                </c:pt>
                <c:pt idx="5290">
                  <c:v>0.16805849999999989</c:v>
                </c:pt>
                <c:pt idx="5291">
                  <c:v>0.16806349999999987</c:v>
                </c:pt>
                <c:pt idx="5292">
                  <c:v>0.16806399999999988</c:v>
                </c:pt>
                <c:pt idx="5293">
                  <c:v>0.16806599999999994</c:v>
                </c:pt>
                <c:pt idx="5294">
                  <c:v>0.16806399999999994</c:v>
                </c:pt>
                <c:pt idx="5295">
                  <c:v>0.16806399999999994</c:v>
                </c:pt>
                <c:pt idx="5296">
                  <c:v>0.16806249999999995</c:v>
                </c:pt>
                <c:pt idx="5297">
                  <c:v>0.16805849999999997</c:v>
                </c:pt>
                <c:pt idx="5298">
                  <c:v>0.16805449999999997</c:v>
                </c:pt>
                <c:pt idx="5299">
                  <c:v>0.16804999999999995</c:v>
                </c:pt>
                <c:pt idx="5300">
                  <c:v>0.16804750000000002</c:v>
                </c:pt>
                <c:pt idx="5301">
                  <c:v>0.168041</c:v>
                </c:pt>
                <c:pt idx="5302">
                  <c:v>0.1680345</c:v>
                </c:pt>
                <c:pt idx="5303">
                  <c:v>0.16802800000000004</c:v>
                </c:pt>
                <c:pt idx="5304">
                  <c:v>0.16802500000000006</c:v>
                </c:pt>
                <c:pt idx="5305">
                  <c:v>0.16801850000000002</c:v>
                </c:pt>
                <c:pt idx="5306">
                  <c:v>0.16801500000000005</c:v>
                </c:pt>
                <c:pt idx="5307">
                  <c:v>0.16801450000000004</c:v>
                </c:pt>
                <c:pt idx="5308">
                  <c:v>0.16801450000000004</c:v>
                </c:pt>
                <c:pt idx="5309">
                  <c:v>0.16801500000000005</c:v>
                </c:pt>
                <c:pt idx="5310">
                  <c:v>0.16801250000000004</c:v>
                </c:pt>
                <c:pt idx="5311">
                  <c:v>0.16801450000000007</c:v>
                </c:pt>
                <c:pt idx="5312">
                  <c:v>0.16801450000000007</c:v>
                </c:pt>
                <c:pt idx="5313">
                  <c:v>0.16801750000000004</c:v>
                </c:pt>
                <c:pt idx="5314">
                  <c:v>0.16801950000000004</c:v>
                </c:pt>
                <c:pt idx="5315">
                  <c:v>0.16802200000000006</c:v>
                </c:pt>
                <c:pt idx="5316">
                  <c:v>0.16802200000000003</c:v>
                </c:pt>
                <c:pt idx="5317">
                  <c:v>0.16802550000000005</c:v>
                </c:pt>
                <c:pt idx="5318">
                  <c:v>0.16802500000000006</c:v>
                </c:pt>
                <c:pt idx="5319">
                  <c:v>0.16802750000000002</c:v>
                </c:pt>
                <c:pt idx="5320">
                  <c:v>0.16803400000000004</c:v>
                </c:pt>
                <c:pt idx="5321">
                  <c:v>0.16803599999999999</c:v>
                </c:pt>
                <c:pt idx="5322">
                  <c:v>0.16803699999999999</c:v>
                </c:pt>
                <c:pt idx="5323">
                  <c:v>0.16803549999999998</c:v>
                </c:pt>
                <c:pt idx="5324">
                  <c:v>0.16803699999999996</c:v>
                </c:pt>
                <c:pt idx="5325">
                  <c:v>0.16803649999999995</c:v>
                </c:pt>
                <c:pt idx="5326">
                  <c:v>0.16803649999999995</c:v>
                </c:pt>
                <c:pt idx="5327">
                  <c:v>0.16803899999999994</c:v>
                </c:pt>
                <c:pt idx="5328">
                  <c:v>0.16804099999999994</c:v>
                </c:pt>
                <c:pt idx="5329">
                  <c:v>0.16804099999999994</c:v>
                </c:pt>
                <c:pt idx="5330">
                  <c:v>0.16803949999999993</c:v>
                </c:pt>
                <c:pt idx="5331">
                  <c:v>0.1680404999999999</c:v>
                </c:pt>
                <c:pt idx="5332">
                  <c:v>0.16804449999999987</c:v>
                </c:pt>
                <c:pt idx="5333">
                  <c:v>0.16804449999999993</c:v>
                </c:pt>
                <c:pt idx="5334">
                  <c:v>0.16804399999999992</c:v>
                </c:pt>
                <c:pt idx="5335">
                  <c:v>0.16804799999999989</c:v>
                </c:pt>
                <c:pt idx="5336">
                  <c:v>0.16805199999999995</c:v>
                </c:pt>
                <c:pt idx="5337">
                  <c:v>0.16805499999999995</c:v>
                </c:pt>
                <c:pt idx="5338">
                  <c:v>0.16805949999999992</c:v>
                </c:pt>
                <c:pt idx="5339">
                  <c:v>0.16806299999999993</c:v>
                </c:pt>
                <c:pt idx="5340">
                  <c:v>0.16806799999999991</c:v>
                </c:pt>
                <c:pt idx="5341">
                  <c:v>0.16807249999999996</c:v>
                </c:pt>
                <c:pt idx="5342">
                  <c:v>0.16807199999999997</c:v>
                </c:pt>
                <c:pt idx="5343">
                  <c:v>0.16807349999999999</c:v>
                </c:pt>
                <c:pt idx="5344">
                  <c:v>0.16807449999999996</c:v>
                </c:pt>
                <c:pt idx="5345">
                  <c:v>0.16807649999999996</c:v>
                </c:pt>
                <c:pt idx="5346">
                  <c:v>0.16807549999999996</c:v>
                </c:pt>
                <c:pt idx="5347">
                  <c:v>0.16807699999999998</c:v>
                </c:pt>
                <c:pt idx="5348">
                  <c:v>0.16808399999999993</c:v>
                </c:pt>
                <c:pt idx="5349">
                  <c:v>0.16808699999999996</c:v>
                </c:pt>
                <c:pt idx="5350">
                  <c:v>0.16808949999999992</c:v>
                </c:pt>
                <c:pt idx="5351">
                  <c:v>0.16808899999999988</c:v>
                </c:pt>
                <c:pt idx="5352">
                  <c:v>0.16809299999999985</c:v>
                </c:pt>
                <c:pt idx="5353">
                  <c:v>0.16809449999999981</c:v>
                </c:pt>
                <c:pt idx="5354">
                  <c:v>0.16810049999999982</c:v>
                </c:pt>
                <c:pt idx="5355">
                  <c:v>0.16810349999999982</c:v>
                </c:pt>
                <c:pt idx="5356">
                  <c:v>0.16811099999999979</c:v>
                </c:pt>
                <c:pt idx="5357">
                  <c:v>0.16811699999999979</c:v>
                </c:pt>
                <c:pt idx="5358">
                  <c:v>0.16812049999999978</c:v>
                </c:pt>
                <c:pt idx="5359">
                  <c:v>0.16812649999999976</c:v>
                </c:pt>
                <c:pt idx="5360">
                  <c:v>0.1681334999999998</c:v>
                </c:pt>
                <c:pt idx="5361">
                  <c:v>0.16813949999999983</c:v>
                </c:pt>
                <c:pt idx="5362">
                  <c:v>0.16814449999999984</c:v>
                </c:pt>
                <c:pt idx="5363">
                  <c:v>0.16814949999999981</c:v>
                </c:pt>
                <c:pt idx="5364">
                  <c:v>0.16815349999999982</c:v>
                </c:pt>
                <c:pt idx="5365">
                  <c:v>0.16815649999999985</c:v>
                </c:pt>
                <c:pt idx="5366">
                  <c:v>0.16816299999999981</c:v>
                </c:pt>
                <c:pt idx="5367">
                  <c:v>0.1681674999999998</c:v>
                </c:pt>
                <c:pt idx="5368">
                  <c:v>0.16817049999999983</c:v>
                </c:pt>
                <c:pt idx="5369">
                  <c:v>0.16817199999999979</c:v>
                </c:pt>
                <c:pt idx="5370">
                  <c:v>0.16817499999999982</c:v>
                </c:pt>
                <c:pt idx="5371">
                  <c:v>0.1681789999999998</c:v>
                </c:pt>
                <c:pt idx="5372">
                  <c:v>0.16818249999999982</c:v>
                </c:pt>
                <c:pt idx="5373">
                  <c:v>0.16818549999999985</c:v>
                </c:pt>
                <c:pt idx="5374">
                  <c:v>0.16819449999999983</c:v>
                </c:pt>
                <c:pt idx="5375">
                  <c:v>0.16819899999999982</c:v>
                </c:pt>
                <c:pt idx="5376">
                  <c:v>0.16819599999999987</c:v>
                </c:pt>
                <c:pt idx="5377">
                  <c:v>0.16819699999999987</c:v>
                </c:pt>
                <c:pt idx="5378">
                  <c:v>0.16819749999999989</c:v>
                </c:pt>
                <c:pt idx="5379">
                  <c:v>0.16819749999999989</c:v>
                </c:pt>
                <c:pt idx="5380">
                  <c:v>0.16819649999999992</c:v>
                </c:pt>
                <c:pt idx="5381">
                  <c:v>0.1681959999999999</c:v>
                </c:pt>
                <c:pt idx="5382">
                  <c:v>0.16819499999999996</c:v>
                </c:pt>
                <c:pt idx="5383">
                  <c:v>0.16819050000000002</c:v>
                </c:pt>
                <c:pt idx="5384">
                  <c:v>0.16819000000000003</c:v>
                </c:pt>
                <c:pt idx="5385">
                  <c:v>0.16818950000000005</c:v>
                </c:pt>
                <c:pt idx="5386">
                  <c:v>0.16818900000000003</c:v>
                </c:pt>
                <c:pt idx="5387">
                  <c:v>0.16817300000000002</c:v>
                </c:pt>
                <c:pt idx="5388">
                  <c:v>0.16817450000000003</c:v>
                </c:pt>
                <c:pt idx="5389">
                  <c:v>0.16817550000000003</c:v>
                </c:pt>
                <c:pt idx="5390">
                  <c:v>0.16818100000000005</c:v>
                </c:pt>
                <c:pt idx="5391">
                  <c:v>0.16818800000000003</c:v>
                </c:pt>
                <c:pt idx="5392">
                  <c:v>0.16819000000000003</c:v>
                </c:pt>
                <c:pt idx="5393">
                  <c:v>0.16819099999999998</c:v>
                </c:pt>
                <c:pt idx="5394">
                  <c:v>0.1681975</c:v>
                </c:pt>
                <c:pt idx="5395">
                  <c:v>0.16820399999999996</c:v>
                </c:pt>
                <c:pt idx="5396">
                  <c:v>0.1682134999999999</c:v>
                </c:pt>
                <c:pt idx="5397">
                  <c:v>0.16822449999999989</c:v>
                </c:pt>
                <c:pt idx="5398">
                  <c:v>0.1682269999999999</c:v>
                </c:pt>
                <c:pt idx="5399">
                  <c:v>0.16823149999999992</c:v>
                </c:pt>
                <c:pt idx="5400">
                  <c:v>0.16824149999999988</c:v>
                </c:pt>
                <c:pt idx="5401">
                  <c:v>0.16825299999999987</c:v>
                </c:pt>
                <c:pt idx="5402">
                  <c:v>0.16826199999999988</c:v>
                </c:pt>
                <c:pt idx="5403">
                  <c:v>0.16825399999999988</c:v>
                </c:pt>
                <c:pt idx="5404">
                  <c:v>0.16825749999999992</c:v>
                </c:pt>
                <c:pt idx="5405">
                  <c:v>0.16826449999999993</c:v>
                </c:pt>
                <c:pt idx="5406">
                  <c:v>0.16826899999999992</c:v>
                </c:pt>
                <c:pt idx="5407">
                  <c:v>0.16827649999999994</c:v>
                </c:pt>
                <c:pt idx="5408">
                  <c:v>0.16828249999999995</c:v>
                </c:pt>
                <c:pt idx="5409">
                  <c:v>0.16829049999999993</c:v>
                </c:pt>
                <c:pt idx="5410">
                  <c:v>0.16829949999999994</c:v>
                </c:pt>
                <c:pt idx="5411">
                  <c:v>0.16830749999999994</c:v>
                </c:pt>
                <c:pt idx="5412">
                  <c:v>0.16831249999999995</c:v>
                </c:pt>
                <c:pt idx="5413">
                  <c:v>0.16832849999999991</c:v>
                </c:pt>
                <c:pt idx="5414">
                  <c:v>0.16832899999999992</c:v>
                </c:pt>
                <c:pt idx="5415">
                  <c:v>0.16833549999999992</c:v>
                </c:pt>
                <c:pt idx="5416">
                  <c:v>0.16833999999999993</c:v>
                </c:pt>
                <c:pt idx="5417">
                  <c:v>0.16834549999999995</c:v>
                </c:pt>
                <c:pt idx="5418">
                  <c:v>0.168346</c:v>
                </c:pt>
                <c:pt idx="5419">
                  <c:v>0.16835049999999999</c:v>
                </c:pt>
                <c:pt idx="5420">
                  <c:v>0.16835150000000002</c:v>
                </c:pt>
                <c:pt idx="5421">
                  <c:v>0.168353</c:v>
                </c:pt>
                <c:pt idx="5422">
                  <c:v>0.16835149999999999</c:v>
                </c:pt>
                <c:pt idx="5423">
                  <c:v>0.16835249999999999</c:v>
                </c:pt>
                <c:pt idx="5424">
                  <c:v>0.16836600000000002</c:v>
                </c:pt>
                <c:pt idx="5425">
                  <c:v>0.16836549999999995</c:v>
                </c:pt>
                <c:pt idx="5426">
                  <c:v>0.16837099999999997</c:v>
                </c:pt>
                <c:pt idx="5427">
                  <c:v>0.16837249999999993</c:v>
                </c:pt>
                <c:pt idx="5428">
                  <c:v>0.16837699999999992</c:v>
                </c:pt>
                <c:pt idx="5429">
                  <c:v>0.16837549999999987</c:v>
                </c:pt>
                <c:pt idx="5430">
                  <c:v>0.16837449999999987</c:v>
                </c:pt>
                <c:pt idx="5431">
                  <c:v>0.16837849999999985</c:v>
                </c:pt>
                <c:pt idx="5432">
                  <c:v>0.16838399999999987</c:v>
                </c:pt>
                <c:pt idx="5433">
                  <c:v>0.16839049999999989</c:v>
                </c:pt>
                <c:pt idx="5434">
                  <c:v>0.16839599999999993</c:v>
                </c:pt>
                <c:pt idx="5435">
                  <c:v>0.16840249999999993</c:v>
                </c:pt>
                <c:pt idx="5436">
                  <c:v>0.16840849999999993</c:v>
                </c:pt>
                <c:pt idx="5437">
                  <c:v>0.16840549999999987</c:v>
                </c:pt>
                <c:pt idx="5438">
                  <c:v>0.16840949999999988</c:v>
                </c:pt>
                <c:pt idx="5439">
                  <c:v>0.16841749999999991</c:v>
                </c:pt>
                <c:pt idx="5440">
                  <c:v>0.16843049999999996</c:v>
                </c:pt>
                <c:pt idx="5441">
                  <c:v>0.16843849999999996</c:v>
                </c:pt>
                <c:pt idx="5442">
                  <c:v>0.16845549999999995</c:v>
                </c:pt>
                <c:pt idx="5443">
                  <c:v>0.16847449999999994</c:v>
                </c:pt>
                <c:pt idx="5444">
                  <c:v>0.16849199999999992</c:v>
                </c:pt>
                <c:pt idx="5445">
                  <c:v>0.16850849999999998</c:v>
                </c:pt>
                <c:pt idx="5446">
                  <c:v>0.16853200000000002</c:v>
                </c:pt>
                <c:pt idx="5447">
                  <c:v>0.16854549999999999</c:v>
                </c:pt>
                <c:pt idx="5448">
                  <c:v>0.16856599999999999</c:v>
                </c:pt>
                <c:pt idx="5449">
                  <c:v>0.16858900000000002</c:v>
                </c:pt>
                <c:pt idx="5450">
                  <c:v>0.16860400000000003</c:v>
                </c:pt>
                <c:pt idx="5451">
                  <c:v>0.16862750000000001</c:v>
                </c:pt>
                <c:pt idx="5452">
                  <c:v>0.16864600000000002</c:v>
                </c:pt>
                <c:pt idx="5453">
                  <c:v>0.16867100000000004</c:v>
                </c:pt>
                <c:pt idx="5454">
                  <c:v>0.16869150000000005</c:v>
                </c:pt>
                <c:pt idx="5455">
                  <c:v>0.16871650000000005</c:v>
                </c:pt>
                <c:pt idx="5456">
                  <c:v>0.1687375000000001</c:v>
                </c:pt>
                <c:pt idx="5457">
                  <c:v>0.16876000000000008</c:v>
                </c:pt>
                <c:pt idx="5458">
                  <c:v>0.16877800000000007</c:v>
                </c:pt>
                <c:pt idx="5459">
                  <c:v>0.16881650000000006</c:v>
                </c:pt>
                <c:pt idx="5460">
                  <c:v>0.1688340000000001</c:v>
                </c:pt>
                <c:pt idx="5461">
                  <c:v>0.16885150000000004</c:v>
                </c:pt>
                <c:pt idx="5462">
                  <c:v>0.16886100000000004</c:v>
                </c:pt>
                <c:pt idx="5463">
                  <c:v>0.16886850000000006</c:v>
                </c:pt>
                <c:pt idx="5464">
                  <c:v>0.16888750000000005</c:v>
                </c:pt>
                <c:pt idx="5465">
                  <c:v>0.16891700000000004</c:v>
                </c:pt>
                <c:pt idx="5466">
                  <c:v>0.16893550000000002</c:v>
                </c:pt>
                <c:pt idx="5467">
                  <c:v>0.16895449999999998</c:v>
                </c:pt>
                <c:pt idx="5468">
                  <c:v>0.16897099999999998</c:v>
                </c:pt>
                <c:pt idx="5469">
                  <c:v>0.16899099999999995</c:v>
                </c:pt>
                <c:pt idx="5470">
                  <c:v>0.16900799999999994</c:v>
                </c:pt>
                <c:pt idx="5471">
                  <c:v>0.16902649999999994</c:v>
                </c:pt>
                <c:pt idx="5472">
                  <c:v>0.16904749999999993</c:v>
                </c:pt>
                <c:pt idx="5473">
                  <c:v>0.16907199999999992</c:v>
                </c:pt>
                <c:pt idx="5474">
                  <c:v>0.16909449999999993</c:v>
                </c:pt>
                <c:pt idx="5475">
                  <c:v>0.16911499999999993</c:v>
                </c:pt>
                <c:pt idx="5476">
                  <c:v>0.16913399999999995</c:v>
                </c:pt>
                <c:pt idx="5477">
                  <c:v>0.16915599999999995</c:v>
                </c:pt>
                <c:pt idx="5478">
                  <c:v>0.16918199999999992</c:v>
                </c:pt>
                <c:pt idx="5479">
                  <c:v>0.16920749999999996</c:v>
                </c:pt>
                <c:pt idx="5480">
                  <c:v>0.16924299999999995</c:v>
                </c:pt>
                <c:pt idx="5481">
                  <c:v>0.16926150000000001</c:v>
                </c:pt>
                <c:pt idx="5482">
                  <c:v>0.16929249999999996</c:v>
                </c:pt>
                <c:pt idx="5483">
                  <c:v>0.16932399999999997</c:v>
                </c:pt>
                <c:pt idx="5484">
                  <c:v>0.16935849999999994</c:v>
                </c:pt>
                <c:pt idx="5485">
                  <c:v>0.16939149999999997</c:v>
                </c:pt>
                <c:pt idx="5486">
                  <c:v>0.16942649999999998</c:v>
                </c:pt>
                <c:pt idx="5487">
                  <c:v>0.16946950000000002</c:v>
                </c:pt>
                <c:pt idx="5488">
                  <c:v>0.16950700000000002</c:v>
                </c:pt>
                <c:pt idx="5489">
                  <c:v>0.16954800000000003</c:v>
                </c:pt>
                <c:pt idx="5490">
                  <c:v>0.16958649999999997</c:v>
                </c:pt>
                <c:pt idx="5491">
                  <c:v>0.16963500000000001</c:v>
                </c:pt>
                <c:pt idx="5492">
                  <c:v>0.16967499999999994</c:v>
                </c:pt>
                <c:pt idx="5493">
                  <c:v>0.16972149999999997</c:v>
                </c:pt>
                <c:pt idx="5494">
                  <c:v>0.16976949999999996</c:v>
                </c:pt>
                <c:pt idx="5495">
                  <c:v>0.16981850000000001</c:v>
                </c:pt>
                <c:pt idx="5496">
                  <c:v>0.16987149999999995</c:v>
                </c:pt>
                <c:pt idx="5497">
                  <c:v>0.16992699999999997</c:v>
                </c:pt>
                <c:pt idx="5498">
                  <c:v>0.16997799999999999</c:v>
                </c:pt>
                <c:pt idx="5499">
                  <c:v>0.16999449999999997</c:v>
                </c:pt>
                <c:pt idx="5500">
                  <c:v>0.17005249999999994</c:v>
                </c:pt>
                <c:pt idx="5501">
                  <c:v>0.17010899999999998</c:v>
                </c:pt>
                <c:pt idx="5502">
                  <c:v>0.17016600000000001</c:v>
                </c:pt>
                <c:pt idx="5503">
                  <c:v>0.17021799999999998</c:v>
                </c:pt>
                <c:pt idx="5504">
                  <c:v>0.170268</c:v>
                </c:pt>
                <c:pt idx="5505">
                  <c:v>0.17032050000000001</c:v>
                </c:pt>
                <c:pt idx="5506">
                  <c:v>0.17037750000000002</c:v>
                </c:pt>
                <c:pt idx="5507">
                  <c:v>0.1704335000000001</c:v>
                </c:pt>
                <c:pt idx="5508">
                  <c:v>0.17048850000000013</c:v>
                </c:pt>
                <c:pt idx="5509">
                  <c:v>0.17053450000000009</c:v>
                </c:pt>
                <c:pt idx="5510">
                  <c:v>0.17058800000000007</c:v>
                </c:pt>
                <c:pt idx="5511">
                  <c:v>0.1706390000000001</c:v>
                </c:pt>
                <c:pt idx="5512">
                  <c:v>0.17068600000000012</c:v>
                </c:pt>
                <c:pt idx="5513">
                  <c:v>0.17073800000000008</c:v>
                </c:pt>
                <c:pt idx="5514">
                  <c:v>0.17078750000000004</c:v>
                </c:pt>
                <c:pt idx="5515">
                  <c:v>0.17084200000000005</c:v>
                </c:pt>
                <c:pt idx="5516">
                  <c:v>0.17089050000000008</c:v>
                </c:pt>
                <c:pt idx="5517">
                  <c:v>0.17093650000000007</c:v>
                </c:pt>
                <c:pt idx="5518">
                  <c:v>0.17098650000000007</c:v>
                </c:pt>
                <c:pt idx="5519">
                  <c:v>0.17103650000000006</c:v>
                </c:pt>
                <c:pt idx="5520">
                  <c:v>0.17108750000000003</c:v>
                </c:pt>
                <c:pt idx="5521">
                  <c:v>0.17113450000000005</c:v>
                </c:pt>
                <c:pt idx="5522">
                  <c:v>0.17118300000000009</c:v>
                </c:pt>
                <c:pt idx="5523">
                  <c:v>0.17123200000000008</c:v>
                </c:pt>
                <c:pt idx="5524">
                  <c:v>0.17127450000000008</c:v>
                </c:pt>
                <c:pt idx="5525">
                  <c:v>0.17133050000000008</c:v>
                </c:pt>
                <c:pt idx="5526">
                  <c:v>0.17138550000000005</c:v>
                </c:pt>
                <c:pt idx="5527">
                  <c:v>0.17143850000000008</c:v>
                </c:pt>
                <c:pt idx="5528">
                  <c:v>0.17149450000000008</c:v>
                </c:pt>
                <c:pt idx="5529">
                  <c:v>0.17154700000000009</c:v>
                </c:pt>
                <c:pt idx="5530">
                  <c:v>0.17160050000000004</c:v>
                </c:pt>
                <c:pt idx="5531">
                  <c:v>0.17166100000000012</c:v>
                </c:pt>
                <c:pt idx="5532">
                  <c:v>0.17171800000000012</c:v>
                </c:pt>
                <c:pt idx="5533">
                  <c:v>0.17176300000000008</c:v>
                </c:pt>
                <c:pt idx="5534">
                  <c:v>0.17181600000000008</c:v>
                </c:pt>
                <c:pt idx="5535">
                  <c:v>0.17186750000000012</c:v>
                </c:pt>
                <c:pt idx="5536">
                  <c:v>0.17191400000000009</c:v>
                </c:pt>
                <c:pt idx="5537">
                  <c:v>0.17196700000000009</c:v>
                </c:pt>
                <c:pt idx="5538">
                  <c:v>0.17201150000000012</c:v>
                </c:pt>
                <c:pt idx="5539">
                  <c:v>0.17206150000000009</c:v>
                </c:pt>
                <c:pt idx="5540">
                  <c:v>0.17211700000000008</c:v>
                </c:pt>
                <c:pt idx="5541">
                  <c:v>0.17215100000000003</c:v>
                </c:pt>
                <c:pt idx="5542">
                  <c:v>0.17220200000000002</c:v>
                </c:pt>
                <c:pt idx="5543">
                  <c:v>0.17224350000000002</c:v>
                </c:pt>
                <c:pt idx="5544">
                  <c:v>0.17228850000000001</c:v>
                </c:pt>
                <c:pt idx="5545">
                  <c:v>0.17233050000000003</c:v>
                </c:pt>
                <c:pt idx="5546">
                  <c:v>0.172373</c:v>
                </c:pt>
                <c:pt idx="5547">
                  <c:v>0.1724155</c:v>
                </c:pt>
                <c:pt idx="5548">
                  <c:v>0.17245250000000001</c:v>
                </c:pt>
                <c:pt idx="5549">
                  <c:v>0.17249100000000003</c:v>
                </c:pt>
                <c:pt idx="5550">
                  <c:v>0.17252800000000001</c:v>
                </c:pt>
                <c:pt idx="5551">
                  <c:v>0.17256900000000006</c:v>
                </c:pt>
                <c:pt idx="5552">
                  <c:v>0.1726065</c:v>
                </c:pt>
                <c:pt idx="5553">
                  <c:v>0.172649</c:v>
                </c:pt>
                <c:pt idx="5554">
                  <c:v>0.17268650000000005</c:v>
                </c:pt>
                <c:pt idx="5555">
                  <c:v>0.17272700000000005</c:v>
                </c:pt>
                <c:pt idx="5556">
                  <c:v>0.17276500000000006</c:v>
                </c:pt>
                <c:pt idx="5557">
                  <c:v>0.17279800000000009</c:v>
                </c:pt>
                <c:pt idx="5558">
                  <c:v>0.17283850000000009</c:v>
                </c:pt>
                <c:pt idx="5559">
                  <c:v>0.1728775000000001</c:v>
                </c:pt>
                <c:pt idx="5560">
                  <c:v>0.17291550000000011</c:v>
                </c:pt>
                <c:pt idx="5561">
                  <c:v>0.17295800000000011</c:v>
                </c:pt>
                <c:pt idx="5562">
                  <c:v>0.17299500000000012</c:v>
                </c:pt>
                <c:pt idx="5563">
                  <c:v>0.17303050000000009</c:v>
                </c:pt>
                <c:pt idx="5564">
                  <c:v>0.1730705000000001</c:v>
                </c:pt>
                <c:pt idx="5565">
                  <c:v>0.17311250000000009</c:v>
                </c:pt>
                <c:pt idx="5566">
                  <c:v>0.1731525000000001</c:v>
                </c:pt>
                <c:pt idx="5567">
                  <c:v>0.17319550000000011</c:v>
                </c:pt>
                <c:pt idx="5568">
                  <c:v>0.17323850000000007</c:v>
                </c:pt>
                <c:pt idx="5569">
                  <c:v>0.17327900000000007</c:v>
                </c:pt>
                <c:pt idx="5570">
                  <c:v>0.17332600000000009</c:v>
                </c:pt>
                <c:pt idx="5571">
                  <c:v>0.1733670000000001</c:v>
                </c:pt>
                <c:pt idx="5572">
                  <c:v>0.17341050000000013</c:v>
                </c:pt>
                <c:pt idx="5573">
                  <c:v>0.17345300000000008</c:v>
                </c:pt>
                <c:pt idx="5574">
                  <c:v>0.17348600000000011</c:v>
                </c:pt>
                <c:pt idx="5575">
                  <c:v>0.17352650000000011</c:v>
                </c:pt>
                <c:pt idx="5576">
                  <c:v>0.17357200000000009</c:v>
                </c:pt>
                <c:pt idx="5577">
                  <c:v>0.17361450000000012</c:v>
                </c:pt>
                <c:pt idx="5578">
                  <c:v>0.17366100000000009</c:v>
                </c:pt>
                <c:pt idx="5579">
                  <c:v>0.17370300000000011</c:v>
                </c:pt>
                <c:pt idx="5580">
                  <c:v>0.17374350000000011</c:v>
                </c:pt>
                <c:pt idx="5581">
                  <c:v>0.17378650000000012</c:v>
                </c:pt>
                <c:pt idx="5582">
                  <c:v>0.1738340000000001</c:v>
                </c:pt>
                <c:pt idx="5583">
                  <c:v>0.17388350000000011</c:v>
                </c:pt>
                <c:pt idx="5584">
                  <c:v>0.17392300000000011</c:v>
                </c:pt>
                <c:pt idx="5585">
                  <c:v>0.17396550000000005</c:v>
                </c:pt>
                <c:pt idx="5586">
                  <c:v>0.17400550000000006</c:v>
                </c:pt>
                <c:pt idx="5587">
                  <c:v>0.17406050000000001</c:v>
                </c:pt>
                <c:pt idx="5588">
                  <c:v>0.17410150000000002</c:v>
                </c:pt>
                <c:pt idx="5589">
                  <c:v>0.17415450000000005</c:v>
                </c:pt>
                <c:pt idx="5590">
                  <c:v>0.17419950000000001</c:v>
                </c:pt>
                <c:pt idx="5591">
                  <c:v>0.17424700000000001</c:v>
                </c:pt>
                <c:pt idx="5592">
                  <c:v>0.17430900000000002</c:v>
                </c:pt>
                <c:pt idx="5593">
                  <c:v>0.17437050000000004</c:v>
                </c:pt>
                <c:pt idx="5594">
                  <c:v>0.1744165</c:v>
                </c:pt>
                <c:pt idx="5595">
                  <c:v>0.17446450000000002</c:v>
                </c:pt>
                <c:pt idx="5596">
                  <c:v>0.174509</c:v>
                </c:pt>
                <c:pt idx="5597">
                  <c:v>0.1745525</c:v>
                </c:pt>
                <c:pt idx="5598">
                  <c:v>0.17460100000000001</c:v>
                </c:pt>
                <c:pt idx="5599">
                  <c:v>0.17465000000000003</c:v>
                </c:pt>
                <c:pt idx="5600">
                  <c:v>0.17469100000000004</c:v>
                </c:pt>
                <c:pt idx="5601">
                  <c:v>0.17473750000000002</c:v>
                </c:pt>
                <c:pt idx="5602">
                  <c:v>0.17478600000000002</c:v>
                </c:pt>
                <c:pt idx="5603">
                  <c:v>0.17485150000000005</c:v>
                </c:pt>
                <c:pt idx="5604">
                  <c:v>0.17490349999999996</c:v>
                </c:pt>
                <c:pt idx="5605">
                  <c:v>0.17498049999999998</c:v>
                </c:pt>
                <c:pt idx="5606">
                  <c:v>0.17502949999999998</c:v>
                </c:pt>
                <c:pt idx="5607">
                  <c:v>0.17508149999999997</c:v>
                </c:pt>
                <c:pt idx="5608">
                  <c:v>0.17513999999999996</c:v>
                </c:pt>
                <c:pt idx="5609">
                  <c:v>0.17519549999999995</c:v>
                </c:pt>
                <c:pt idx="5610">
                  <c:v>0.17524649999999994</c:v>
                </c:pt>
                <c:pt idx="5611">
                  <c:v>0.17530749999999995</c:v>
                </c:pt>
                <c:pt idx="5612">
                  <c:v>0.17536449999999992</c:v>
                </c:pt>
                <c:pt idx="5613">
                  <c:v>0.17541899999999991</c:v>
                </c:pt>
                <c:pt idx="5614">
                  <c:v>0.17548849999999994</c:v>
                </c:pt>
                <c:pt idx="5615">
                  <c:v>0.17554499999999995</c:v>
                </c:pt>
                <c:pt idx="5616">
                  <c:v>0.17560149999999994</c:v>
                </c:pt>
                <c:pt idx="5617">
                  <c:v>0.17566249999999994</c:v>
                </c:pt>
                <c:pt idx="5618">
                  <c:v>0.17572699999999994</c:v>
                </c:pt>
                <c:pt idx="5619">
                  <c:v>0.17578499999999991</c:v>
                </c:pt>
                <c:pt idx="5620">
                  <c:v>0.17584049999999996</c:v>
                </c:pt>
                <c:pt idx="5621">
                  <c:v>0.17589999999999997</c:v>
                </c:pt>
                <c:pt idx="5622">
                  <c:v>0.17596399999999998</c:v>
                </c:pt>
                <c:pt idx="5623">
                  <c:v>0.17602749999999998</c:v>
                </c:pt>
                <c:pt idx="5624">
                  <c:v>0.1760795</c:v>
                </c:pt>
                <c:pt idx="5625">
                  <c:v>0.17614799999999994</c:v>
                </c:pt>
                <c:pt idx="5626">
                  <c:v>0.17620799999999995</c:v>
                </c:pt>
                <c:pt idx="5627">
                  <c:v>0.17627149999999994</c:v>
                </c:pt>
                <c:pt idx="5628">
                  <c:v>0.17633149999999995</c:v>
                </c:pt>
                <c:pt idx="5629">
                  <c:v>0.17639949999999993</c:v>
                </c:pt>
                <c:pt idx="5630">
                  <c:v>0.17647049999999992</c:v>
                </c:pt>
                <c:pt idx="5631">
                  <c:v>0.17653249999999995</c:v>
                </c:pt>
                <c:pt idx="5632">
                  <c:v>0.17659599999999998</c:v>
                </c:pt>
                <c:pt idx="5633">
                  <c:v>0.1766575</c:v>
                </c:pt>
                <c:pt idx="5634">
                  <c:v>0.17672049999999997</c:v>
                </c:pt>
                <c:pt idx="5635">
                  <c:v>0.17677149999999997</c:v>
                </c:pt>
                <c:pt idx="5636">
                  <c:v>0.17682949999999995</c:v>
                </c:pt>
                <c:pt idx="5637">
                  <c:v>0.17689799999999992</c:v>
                </c:pt>
                <c:pt idx="5638">
                  <c:v>0.17696449999999991</c:v>
                </c:pt>
                <c:pt idx="5639">
                  <c:v>0.17702299999999993</c:v>
                </c:pt>
                <c:pt idx="5640">
                  <c:v>0.17707549999999991</c:v>
                </c:pt>
                <c:pt idx="5641">
                  <c:v>0.17713699999999993</c:v>
                </c:pt>
                <c:pt idx="5642">
                  <c:v>0.17719299999999985</c:v>
                </c:pt>
                <c:pt idx="5643">
                  <c:v>0.17724199999999993</c:v>
                </c:pt>
                <c:pt idx="5644">
                  <c:v>0.17729399999999995</c:v>
                </c:pt>
                <c:pt idx="5645">
                  <c:v>0.17734599999999989</c:v>
                </c:pt>
                <c:pt idx="5646">
                  <c:v>0.17739249999999987</c:v>
                </c:pt>
                <c:pt idx="5647">
                  <c:v>0.17744699999999988</c:v>
                </c:pt>
                <c:pt idx="5648">
                  <c:v>0.17749899999999991</c:v>
                </c:pt>
                <c:pt idx="5649">
                  <c:v>0.17754899999999987</c:v>
                </c:pt>
                <c:pt idx="5650">
                  <c:v>0.17760699999999985</c:v>
                </c:pt>
                <c:pt idx="5651">
                  <c:v>0.17765899999999987</c:v>
                </c:pt>
                <c:pt idx="5652">
                  <c:v>0.17771999999999988</c:v>
                </c:pt>
                <c:pt idx="5653">
                  <c:v>0.17777499999999993</c:v>
                </c:pt>
                <c:pt idx="5654">
                  <c:v>0.17783149999999995</c:v>
                </c:pt>
                <c:pt idx="5655">
                  <c:v>0.17788699999999996</c:v>
                </c:pt>
                <c:pt idx="5656">
                  <c:v>0.17794499999999996</c:v>
                </c:pt>
                <c:pt idx="5657">
                  <c:v>0.17799249999999997</c:v>
                </c:pt>
                <c:pt idx="5658">
                  <c:v>0.17804749999999994</c:v>
                </c:pt>
                <c:pt idx="5659">
                  <c:v>0.17808249999999995</c:v>
                </c:pt>
                <c:pt idx="5660">
                  <c:v>0.17813649999999992</c:v>
                </c:pt>
                <c:pt idx="5661">
                  <c:v>0.17819249999999989</c:v>
                </c:pt>
                <c:pt idx="5662">
                  <c:v>0.17825749999999987</c:v>
                </c:pt>
                <c:pt idx="5663">
                  <c:v>0.17831999999999987</c:v>
                </c:pt>
                <c:pt idx="5664">
                  <c:v>0.17837349999999985</c:v>
                </c:pt>
                <c:pt idx="5665">
                  <c:v>0.17841699999999985</c:v>
                </c:pt>
                <c:pt idx="5666">
                  <c:v>0.17847149999999984</c:v>
                </c:pt>
                <c:pt idx="5667">
                  <c:v>0.17852349999999992</c:v>
                </c:pt>
                <c:pt idx="5668">
                  <c:v>0.17857649999999989</c:v>
                </c:pt>
                <c:pt idx="5669">
                  <c:v>0.17862499999999989</c:v>
                </c:pt>
                <c:pt idx="5670">
                  <c:v>0.17867949999999994</c:v>
                </c:pt>
                <c:pt idx="5671">
                  <c:v>0.17873099999999989</c:v>
                </c:pt>
                <c:pt idx="5672">
                  <c:v>0.1787814999999999</c:v>
                </c:pt>
                <c:pt idx="5673">
                  <c:v>0.17883049999999986</c:v>
                </c:pt>
                <c:pt idx="5674">
                  <c:v>0.17888049999999989</c:v>
                </c:pt>
                <c:pt idx="5675">
                  <c:v>0.1789309999999999</c:v>
                </c:pt>
                <c:pt idx="5676">
                  <c:v>0.17897999999999989</c:v>
                </c:pt>
                <c:pt idx="5677">
                  <c:v>0.1790229999999999</c:v>
                </c:pt>
                <c:pt idx="5678">
                  <c:v>0.17906499999999992</c:v>
                </c:pt>
                <c:pt idx="5679">
                  <c:v>0.17910849999999989</c:v>
                </c:pt>
                <c:pt idx="5680">
                  <c:v>0.17914599999999989</c:v>
                </c:pt>
                <c:pt idx="5681">
                  <c:v>0.17918999999999993</c:v>
                </c:pt>
                <c:pt idx="5682">
                  <c:v>0.17923499999999992</c:v>
                </c:pt>
                <c:pt idx="5683">
                  <c:v>0.17927549999999998</c:v>
                </c:pt>
                <c:pt idx="5684">
                  <c:v>0.17931299999999997</c:v>
                </c:pt>
                <c:pt idx="5685">
                  <c:v>0.1793525</c:v>
                </c:pt>
                <c:pt idx="5686">
                  <c:v>0.17939050000000001</c:v>
                </c:pt>
                <c:pt idx="5687">
                  <c:v>0.17942200000000003</c:v>
                </c:pt>
                <c:pt idx="5688">
                  <c:v>0.17945650000000007</c:v>
                </c:pt>
                <c:pt idx="5689">
                  <c:v>0.17949600000000007</c:v>
                </c:pt>
                <c:pt idx="5690">
                  <c:v>0.17953100000000011</c:v>
                </c:pt>
                <c:pt idx="5691">
                  <c:v>0.17955600000000008</c:v>
                </c:pt>
                <c:pt idx="5692">
                  <c:v>0.1795895000000001</c:v>
                </c:pt>
                <c:pt idx="5693">
                  <c:v>0.1796185000000001</c:v>
                </c:pt>
                <c:pt idx="5694">
                  <c:v>0.1796475000000001</c:v>
                </c:pt>
                <c:pt idx="5695">
                  <c:v>0.17967850000000013</c:v>
                </c:pt>
                <c:pt idx="5696">
                  <c:v>0.17970350000000018</c:v>
                </c:pt>
                <c:pt idx="5697">
                  <c:v>0.17972800000000014</c:v>
                </c:pt>
                <c:pt idx="5698">
                  <c:v>0.17975750000000015</c:v>
                </c:pt>
                <c:pt idx="5699">
                  <c:v>0.17982200000000012</c:v>
                </c:pt>
                <c:pt idx="5700">
                  <c:v>0.17984300000000014</c:v>
                </c:pt>
                <c:pt idx="5701">
                  <c:v>0.17986800000000014</c:v>
                </c:pt>
                <c:pt idx="5702">
                  <c:v>0.17989150000000012</c:v>
                </c:pt>
                <c:pt idx="5703">
                  <c:v>0.17992100000000011</c:v>
                </c:pt>
                <c:pt idx="5704">
                  <c:v>0.17995150000000013</c:v>
                </c:pt>
                <c:pt idx="5705">
                  <c:v>0.17997900000000008</c:v>
                </c:pt>
                <c:pt idx="5706">
                  <c:v>0.18000450000000007</c:v>
                </c:pt>
                <c:pt idx="5707">
                  <c:v>0.18002950000000006</c:v>
                </c:pt>
                <c:pt idx="5708">
                  <c:v>0.18005400000000008</c:v>
                </c:pt>
                <c:pt idx="5709">
                  <c:v>0.18009100000000008</c:v>
                </c:pt>
                <c:pt idx="5710">
                  <c:v>0.1801205000000001</c:v>
                </c:pt>
                <c:pt idx="5711">
                  <c:v>0.18014800000000009</c:v>
                </c:pt>
                <c:pt idx="5712">
                  <c:v>0.18018000000000003</c:v>
                </c:pt>
                <c:pt idx="5713">
                  <c:v>0.18020750000000002</c:v>
                </c:pt>
                <c:pt idx="5714">
                  <c:v>0.18023350000000005</c:v>
                </c:pt>
                <c:pt idx="5715">
                  <c:v>0.18025600000000006</c:v>
                </c:pt>
                <c:pt idx="5716">
                  <c:v>0.18028250000000007</c:v>
                </c:pt>
                <c:pt idx="5717">
                  <c:v>0.18030800000000005</c:v>
                </c:pt>
                <c:pt idx="5718">
                  <c:v>0.18033300000000008</c:v>
                </c:pt>
                <c:pt idx="5719">
                  <c:v>0.18034550000000008</c:v>
                </c:pt>
                <c:pt idx="5720">
                  <c:v>0.18035950000000006</c:v>
                </c:pt>
                <c:pt idx="5721">
                  <c:v>0.18037700000000009</c:v>
                </c:pt>
                <c:pt idx="5722">
                  <c:v>0.18039550000000004</c:v>
                </c:pt>
                <c:pt idx="5723">
                  <c:v>0.18041200000000004</c:v>
                </c:pt>
                <c:pt idx="5724">
                  <c:v>0.1804365</c:v>
                </c:pt>
                <c:pt idx="5725">
                  <c:v>0.18044800000000003</c:v>
                </c:pt>
                <c:pt idx="5726">
                  <c:v>0.18046099999999998</c:v>
                </c:pt>
                <c:pt idx="5727">
                  <c:v>0.180474</c:v>
                </c:pt>
                <c:pt idx="5728">
                  <c:v>0.18048800000000001</c:v>
                </c:pt>
                <c:pt idx="5729">
                  <c:v>0.18050300000000002</c:v>
                </c:pt>
                <c:pt idx="5730">
                  <c:v>0.1805205</c:v>
                </c:pt>
                <c:pt idx="5731">
                  <c:v>0.18053050000000004</c:v>
                </c:pt>
                <c:pt idx="5732">
                  <c:v>0.18054400000000001</c:v>
                </c:pt>
                <c:pt idx="5733">
                  <c:v>0.18056750000000005</c:v>
                </c:pt>
                <c:pt idx="5734">
                  <c:v>0.18058550000000001</c:v>
                </c:pt>
                <c:pt idx="5735">
                  <c:v>0.1806005</c:v>
                </c:pt>
                <c:pt idx="5736">
                  <c:v>0.18062350000000002</c:v>
                </c:pt>
                <c:pt idx="5737">
                  <c:v>0.180641</c:v>
                </c:pt>
                <c:pt idx="5738">
                  <c:v>0.18066650000000004</c:v>
                </c:pt>
                <c:pt idx="5739">
                  <c:v>0.18068450000000003</c:v>
                </c:pt>
                <c:pt idx="5740">
                  <c:v>0.18070150000000001</c:v>
                </c:pt>
                <c:pt idx="5741">
                  <c:v>0.18073899999999998</c:v>
                </c:pt>
                <c:pt idx="5742">
                  <c:v>0.18076349999999997</c:v>
                </c:pt>
                <c:pt idx="5743">
                  <c:v>0.18079100000000001</c:v>
                </c:pt>
                <c:pt idx="5744">
                  <c:v>0.18081649999999999</c:v>
                </c:pt>
                <c:pt idx="5745">
                  <c:v>0.18084800000000001</c:v>
                </c:pt>
                <c:pt idx="5746">
                  <c:v>0.18087900000000001</c:v>
                </c:pt>
                <c:pt idx="5747">
                  <c:v>0.18091000000000002</c:v>
                </c:pt>
                <c:pt idx="5748">
                  <c:v>0.18094149999999998</c:v>
                </c:pt>
                <c:pt idx="5749">
                  <c:v>0.180977</c:v>
                </c:pt>
                <c:pt idx="5750">
                  <c:v>0.18101300000000006</c:v>
                </c:pt>
                <c:pt idx="5751">
                  <c:v>0.18104550000000003</c:v>
                </c:pt>
                <c:pt idx="5752">
                  <c:v>0.18108350000000001</c:v>
                </c:pt>
                <c:pt idx="5753">
                  <c:v>0.18111200000000005</c:v>
                </c:pt>
                <c:pt idx="5754">
                  <c:v>0.181141</c:v>
                </c:pt>
                <c:pt idx="5755">
                  <c:v>0.18116849999999998</c:v>
                </c:pt>
                <c:pt idx="5756">
                  <c:v>0.18119600000000002</c:v>
                </c:pt>
                <c:pt idx="5757">
                  <c:v>0.18122850000000004</c:v>
                </c:pt>
                <c:pt idx="5758">
                  <c:v>0.18125150000000001</c:v>
                </c:pt>
                <c:pt idx="5759">
                  <c:v>0.18127799999999999</c:v>
                </c:pt>
                <c:pt idx="5760">
                  <c:v>0.1812995</c:v>
                </c:pt>
                <c:pt idx="5761">
                  <c:v>0.18131999999999995</c:v>
                </c:pt>
                <c:pt idx="5762">
                  <c:v>0.18134549999999997</c:v>
                </c:pt>
                <c:pt idx="5763">
                  <c:v>0.18137400000000001</c:v>
                </c:pt>
                <c:pt idx="5764">
                  <c:v>0.18139799999999998</c:v>
                </c:pt>
                <c:pt idx="5765">
                  <c:v>0.181419</c:v>
                </c:pt>
                <c:pt idx="5766">
                  <c:v>0.18143899999999999</c:v>
                </c:pt>
                <c:pt idx="5767">
                  <c:v>0.1814569999999999</c:v>
                </c:pt>
                <c:pt idx="5768">
                  <c:v>0.18147399999999997</c:v>
                </c:pt>
                <c:pt idx="5769">
                  <c:v>0.18149849999999998</c:v>
                </c:pt>
                <c:pt idx="5770">
                  <c:v>0.18151349999999999</c:v>
                </c:pt>
                <c:pt idx="5771">
                  <c:v>0.18153649999999996</c:v>
                </c:pt>
                <c:pt idx="5772">
                  <c:v>0.18155650000000001</c:v>
                </c:pt>
                <c:pt idx="5773">
                  <c:v>0.18157749999999992</c:v>
                </c:pt>
                <c:pt idx="5774">
                  <c:v>0.18159949999999994</c:v>
                </c:pt>
                <c:pt idx="5775">
                  <c:v>0.18162099999999995</c:v>
                </c:pt>
                <c:pt idx="5776">
                  <c:v>0.18164149999999998</c:v>
                </c:pt>
                <c:pt idx="5777">
                  <c:v>0.18166299999999999</c:v>
                </c:pt>
                <c:pt idx="5778">
                  <c:v>0.1816815</c:v>
                </c:pt>
                <c:pt idx="5779">
                  <c:v>0.18170299999999998</c:v>
                </c:pt>
                <c:pt idx="5780">
                  <c:v>0.181725</c:v>
                </c:pt>
                <c:pt idx="5781">
                  <c:v>0.18174850000000006</c:v>
                </c:pt>
                <c:pt idx="5782">
                  <c:v>0.18176700000000004</c:v>
                </c:pt>
                <c:pt idx="5783">
                  <c:v>0.18178650000000002</c:v>
                </c:pt>
                <c:pt idx="5784">
                  <c:v>0.181811</c:v>
                </c:pt>
                <c:pt idx="5785">
                  <c:v>0.18183400000000002</c:v>
                </c:pt>
                <c:pt idx="5786">
                  <c:v>0.18185649999999998</c:v>
                </c:pt>
                <c:pt idx="5787">
                  <c:v>0.18188299999999993</c:v>
                </c:pt>
                <c:pt idx="5788">
                  <c:v>0.18190799999999993</c:v>
                </c:pt>
                <c:pt idx="5789">
                  <c:v>0.1819234999999999</c:v>
                </c:pt>
                <c:pt idx="5790">
                  <c:v>0.18194149999999989</c:v>
                </c:pt>
                <c:pt idx="5791">
                  <c:v>0.18195449999999994</c:v>
                </c:pt>
                <c:pt idx="5792">
                  <c:v>0.18195649999999994</c:v>
                </c:pt>
                <c:pt idx="5793">
                  <c:v>0.18196049999999991</c:v>
                </c:pt>
                <c:pt idx="5794">
                  <c:v>0.18197699999999994</c:v>
                </c:pt>
                <c:pt idx="5795">
                  <c:v>0.18199299999999996</c:v>
                </c:pt>
                <c:pt idx="5796">
                  <c:v>0.18200699999999997</c:v>
                </c:pt>
                <c:pt idx="5797">
                  <c:v>0.18202399999999996</c:v>
                </c:pt>
                <c:pt idx="5798">
                  <c:v>0.18204199999999995</c:v>
                </c:pt>
                <c:pt idx="5799">
                  <c:v>0.18206099999999995</c:v>
                </c:pt>
                <c:pt idx="5800">
                  <c:v>0.18208149999999992</c:v>
                </c:pt>
                <c:pt idx="5801">
                  <c:v>0.18209549999999988</c:v>
                </c:pt>
                <c:pt idx="5802">
                  <c:v>0.18209949999999989</c:v>
                </c:pt>
                <c:pt idx="5803">
                  <c:v>0.18211199999999991</c:v>
                </c:pt>
                <c:pt idx="5804">
                  <c:v>0.18212699999999987</c:v>
                </c:pt>
                <c:pt idx="5805">
                  <c:v>0.18210999999999986</c:v>
                </c:pt>
                <c:pt idx="5806">
                  <c:v>0.18212649999999986</c:v>
                </c:pt>
                <c:pt idx="5807">
                  <c:v>0.18213199999999985</c:v>
                </c:pt>
                <c:pt idx="5808">
                  <c:v>0.18214099999999983</c:v>
                </c:pt>
                <c:pt idx="5809">
                  <c:v>0.18214849999999988</c:v>
                </c:pt>
                <c:pt idx="5810">
                  <c:v>0.18215699999999987</c:v>
                </c:pt>
                <c:pt idx="5811">
                  <c:v>0.18215599999999987</c:v>
                </c:pt>
                <c:pt idx="5812">
                  <c:v>0.18216049999999989</c:v>
                </c:pt>
                <c:pt idx="5813">
                  <c:v>0.18215399999999995</c:v>
                </c:pt>
                <c:pt idx="5814">
                  <c:v>0.18215399999999995</c:v>
                </c:pt>
                <c:pt idx="5815">
                  <c:v>0.18215599999999996</c:v>
                </c:pt>
                <c:pt idx="5816">
                  <c:v>0.18216549999999995</c:v>
                </c:pt>
                <c:pt idx="5817">
                  <c:v>0.182168</c:v>
                </c:pt>
                <c:pt idx="5818">
                  <c:v>0.18217549999999999</c:v>
                </c:pt>
                <c:pt idx="5819">
                  <c:v>0.18218299999999996</c:v>
                </c:pt>
                <c:pt idx="5820">
                  <c:v>0.18219749999999998</c:v>
                </c:pt>
                <c:pt idx="5821">
                  <c:v>0.18220299999999995</c:v>
                </c:pt>
                <c:pt idx="5822">
                  <c:v>0.1822095</c:v>
                </c:pt>
                <c:pt idx="5823">
                  <c:v>0.18221449999999997</c:v>
                </c:pt>
                <c:pt idx="5824">
                  <c:v>0.18220749999999999</c:v>
                </c:pt>
                <c:pt idx="5825">
                  <c:v>0.18220800000000001</c:v>
                </c:pt>
                <c:pt idx="5826">
                  <c:v>0.1822175</c:v>
                </c:pt>
                <c:pt idx="5827">
                  <c:v>0.18222750000000001</c:v>
                </c:pt>
                <c:pt idx="5828">
                  <c:v>0.18224300000000004</c:v>
                </c:pt>
                <c:pt idx="5829">
                  <c:v>0.18225150000000004</c:v>
                </c:pt>
                <c:pt idx="5830">
                  <c:v>0.18226300000000006</c:v>
                </c:pt>
                <c:pt idx="5831">
                  <c:v>0.18227700000000005</c:v>
                </c:pt>
                <c:pt idx="5832">
                  <c:v>0.18229099999999998</c:v>
                </c:pt>
                <c:pt idx="5833">
                  <c:v>0.18230700000000005</c:v>
                </c:pt>
                <c:pt idx="5834">
                  <c:v>0.18232500000000001</c:v>
                </c:pt>
                <c:pt idx="5835">
                  <c:v>0.18235450000000003</c:v>
                </c:pt>
                <c:pt idx="5836">
                  <c:v>0.18237450000000005</c:v>
                </c:pt>
                <c:pt idx="5837">
                  <c:v>0.18239600000000003</c:v>
                </c:pt>
                <c:pt idx="5838">
                  <c:v>0.18241200000000002</c:v>
                </c:pt>
                <c:pt idx="5839">
                  <c:v>0.18243250000000003</c:v>
                </c:pt>
                <c:pt idx="5840">
                  <c:v>0.18245500000000003</c:v>
                </c:pt>
                <c:pt idx="5841">
                  <c:v>0.18247450000000004</c:v>
                </c:pt>
                <c:pt idx="5842">
                  <c:v>0.18248850000000005</c:v>
                </c:pt>
                <c:pt idx="5843">
                  <c:v>0.18250800000000006</c:v>
                </c:pt>
                <c:pt idx="5844">
                  <c:v>0.18252650000000006</c:v>
                </c:pt>
                <c:pt idx="5845">
                  <c:v>0.18254600000000004</c:v>
                </c:pt>
                <c:pt idx="5846">
                  <c:v>0.18256050000000004</c:v>
                </c:pt>
                <c:pt idx="5847">
                  <c:v>0.18258000000000008</c:v>
                </c:pt>
                <c:pt idx="5848">
                  <c:v>0.18259250000000005</c:v>
                </c:pt>
                <c:pt idx="5849">
                  <c:v>0.18260750000000009</c:v>
                </c:pt>
                <c:pt idx="5850">
                  <c:v>0.1826215000000001</c:v>
                </c:pt>
                <c:pt idx="5851">
                  <c:v>0.18263800000000013</c:v>
                </c:pt>
                <c:pt idx="5852">
                  <c:v>0.1826435000000001</c:v>
                </c:pt>
                <c:pt idx="5853">
                  <c:v>0.18265200000000015</c:v>
                </c:pt>
                <c:pt idx="5854">
                  <c:v>0.18265950000000011</c:v>
                </c:pt>
                <c:pt idx="5855">
                  <c:v>0.18266900000000014</c:v>
                </c:pt>
                <c:pt idx="5856">
                  <c:v>0.18267600000000012</c:v>
                </c:pt>
                <c:pt idx="5857">
                  <c:v>0.18269250000000015</c:v>
                </c:pt>
                <c:pt idx="5858">
                  <c:v>0.1827055000000001</c:v>
                </c:pt>
                <c:pt idx="5859">
                  <c:v>0.18271850000000012</c:v>
                </c:pt>
                <c:pt idx="5860">
                  <c:v>0.18273050000000007</c:v>
                </c:pt>
                <c:pt idx="5861">
                  <c:v>0.18274200000000007</c:v>
                </c:pt>
                <c:pt idx="5862">
                  <c:v>0.18275250000000007</c:v>
                </c:pt>
                <c:pt idx="5863">
                  <c:v>0.18276950000000003</c:v>
                </c:pt>
                <c:pt idx="5864">
                  <c:v>0.182784</c:v>
                </c:pt>
                <c:pt idx="5865">
                  <c:v>0.18280100000000002</c:v>
                </c:pt>
                <c:pt idx="5866">
                  <c:v>0.18281650000000002</c:v>
                </c:pt>
                <c:pt idx="5867">
                  <c:v>0.18283549999999998</c:v>
                </c:pt>
                <c:pt idx="5868">
                  <c:v>0.18285650000000001</c:v>
                </c:pt>
                <c:pt idx="5869">
                  <c:v>0.18287850000000003</c:v>
                </c:pt>
                <c:pt idx="5870">
                  <c:v>0.18290700000000001</c:v>
                </c:pt>
                <c:pt idx="5871">
                  <c:v>0.18292650000000002</c:v>
                </c:pt>
                <c:pt idx="5872">
                  <c:v>0.18294349999999998</c:v>
                </c:pt>
                <c:pt idx="5873">
                  <c:v>0.1829635</c:v>
                </c:pt>
                <c:pt idx="5874">
                  <c:v>0.18298600000000004</c:v>
                </c:pt>
                <c:pt idx="5875">
                  <c:v>0.18300750000000005</c:v>
                </c:pt>
                <c:pt idx="5876">
                  <c:v>0.18303600000000003</c:v>
                </c:pt>
                <c:pt idx="5877">
                  <c:v>0.18306450000000002</c:v>
                </c:pt>
                <c:pt idx="5878">
                  <c:v>0.18309400000000001</c:v>
                </c:pt>
                <c:pt idx="5879">
                  <c:v>0.18311999999999998</c:v>
                </c:pt>
                <c:pt idx="5880">
                  <c:v>0.183145</c:v>
                </c:pt>
                <c:pt idx="5881">
                  <c:v>0.18316949999999999</c:v>
                </c:pt>
                <c:pt idx="5882">
                  <c:v>0.18319250000000001</c:v>
                </c:pt>
                <c:pt idx="5883">
                  <c:v>0.18321700000000005</c:v>
                </c:pt>
                <c:pt idx="5884">
                  <c:v>0.18323800000000007</c:v>
                </c:pt>
                <c:pt idx="5885">
                  <c:v>0.18325900000000003</c:v>
                </c:pt>
                <c:pt idx="5886">
                  <c:v>0.18328300000000006</c:v>
                </c:pt>
                <c:pt idx="5887">
                  <c:v>0.18330250000000003</c:v>
                </c:pt>
                <c:pt idx="5888">
                  <c:v>0.18332650000000006</c:v>
                </c:pt>
                <c:pt idx="5889">
                  <c:v>0.18334050000000005</c:v>
                </c:pt>
                <c:pt idx="5890">
                  <c:v>0.18336450000000004</c:v>
                </c:pt>
                <c:pt idx="5891">
                  <c:v>0.18338450000000006</c:v>
                </c:pt>
                <c:pt idx="5892">
                  <c:v>0.18340750000000003</c:v>
                </c:pt>
                <c:pt idx="5893">
                  <c:v>0.18342349999999999</c:v>
                </c:pt>
                <c:pt idx="5894">
                  <c:v>0.18344349999999998</c:v>
                </c:pt>
                <c:pt idx="5895">
                  <c:v>0.18345950000000003</c:v>
                </c:pt>
                <c:pt idx="5896">
                  <c:v>0.18347700000000003</c:v>
                </c:pt>
                <c:pt idx="5897">
                  <c:v>0.1834945</c:v>
                </c:pt>
                <c:pt idx="5898">
                  <c:v>0.18351100000000004</c:v>
                </c:pt>
                <c:pt idx="5899">
                  <c:v>0.18352299999999999</c:v>
                </c:pt>
                <c:pt idx="5900">
                  <c:v>0.18354000000000004</c:v>
                </c:pt>
                <c:pt idx="5901">
                  <c:v>0.18355300000000002</c:v>
                </c:pt>
                <c:pt idx="5902">
                  <c:v>0.1835705</c:v>
                </c:pt>
                <c:pt idx="5903">
                  <c:v>0.18358300000000002</c:v>
                </c:pt>
                <c:pt idx="5904">
                  <c:v>0.1836005</c:v>
                </c:pt>
                <c:pt idx="5905">
                  <c:v>0.18361350000000004</c:v>
                </c:pt>
                <c:pt idx="5906">
                  <c:v>0.18362700000000001</c:v>
                </c:pt>
                <c:pt idx="5907">
                  <c:v>0.18364150000000001</c:v>
                </c:pt>
                <c:pt idx="5908">
                  <c:v>0.18365750000000006</c:v>
                </c:pt>
                <c:pt idx="5909">
                  <c:v>0.18367150000000002</c:v>
                </c:pt>
                <c:pt idx="5910">
                  <c:v>0.18368600000000002</c:v>
                </c:pt>
                <c:pt idx="5911">
                  <c:v>0.18369950000000002</c:v>
                </c:pt>
                <c:pt idx="5912">
                  <c:v>0.18371550000000003</c:v>
                </c:pt>
                <c:pt idx="5913">
                  <c:v>0.18372700000000006</c:v>
                </c:pt>
                <c:pt idx="5914">
                  <c:v>0.18374550000000003</c:v>
                </c:pt>
                <c:pt idx="5915">
                  <c:v>0.18376450000000005</c:v>
                </c:pt>
                <c:pt idx="5916">
                  <c:v>0.18378900000000001</c:v>
                </c:pt>
                <c:pt idx="5917">
                  <c:v>0.18381349999999996</c:v>
                </c:pt>
                <c:pt idx="5918">
                  <c:v>0.18383849999999999</c:v>
                </c:pt>
                <c:pt idx="5919">
                  <c:v>0.18387100000000001</c:v>
                </c:pt>
                <c:pt idx="5920">
                  <c:v>0.18390399999999996</c:v>
                </c:pt>
                <c:pt idx="5921">
                  <c:v>0.18393749999999998</c:v>
                </c:pt>
                <c:pt idx="5922">
                  <c:v>0.18396949999999998</c:v>
                </c:pt>
                <c:pt idx="5923">
                  <c:v>0.18399999999999994</c:v>
                </c:pt>
                <c:pt idx="5924">
                  <c:v>0.18403099999999994</c:v>
                </c:pt>
                <c:pt idx="5925">
                  <c:v>0.18405949999999993</c:v>
                </c:pt>
                <c:pt idx="5926">
                  <c:v>0.18408799999999995</c:v>
                </c:pt>
                <c:pt idx="5927">
                  <c:v>0.18411699999999998</c:v>
                </c:pt>
                <c:pt idx="5928">
                  <c:v>0.18414399999999995</c:v>
                </c:pt>
                <c:pt idx="5929">
                  <c:v>0.18417399999999995</c:v>
                </c:pt>
                <c:pt idx="5930">
                  <c:v>0.18420249999999994</c:v>
                </c:pt>
                <c:pt idx="5931">
                  <c:v>0.18422849999999991</c:v>
                </c:pt>
                <c:pt idx="5932">
                  <c:v>0.18425599999999992</c:v>
                </c:pt>
                <c:pt idx="5933">
                  <c:v>0.18428599999999989</c:v>
                </c:pt>
                <c:pt idx="5934">
                  <c:v>0.18431249999999988</c:v>
                </c:pt>
                <c:pt idx="5935">
                  <c:v>0.18433999999999987</c:v>
                </c:pt>
                <c:pt idx="5936">
                  <c:v>0.18436599999999984</c:v>
                </c:pt>
                <c:pt idx="5937">
                  <c:v>0.18439049999999985</c:v>
                </c:pt>
                <c:pt idx="5938">
                  <c:v>0.18441599999999983</c:v>
                </c:pt>
                <c:pt idx="5939">
                  <c:v>0.18443949999999984</c:v>
                </c:pt>
                <c:pt idx="5940">
                  <c:v>0.18446199999999979</c:v>
                </c:pt>
                <c:pt idx="5941">
                  <c:v>0.18448299999999981</c:v>
                </c:pt>
                <c:pt idx="5942">
                  <c:v>0.18449949999999984</c:v>
                </c:pt>
                <c:pt idx="5943">
                  <c:v>0.18452299999999983</c:v>
                </c:pt>
                <c:pt idx="5944">
                  <c:v>0.18454099999999979</c:v>
                </c:pt>
                <c:pt idx="5945">
                  <c:v>0.18455949999999977</c:v>
                </c:pt>
                <c:pt idx="5946">
                  <c:v>0.18457699999999977</c:v>
                </c:pt>
                <c:pt idx="5947">
                  <c:v>0.18459549999999983</c:v>
                </c:pt>
                <c:pt idx="5948">
                  <c:v>0.18461449999999985</c:v>
                </c:pt>
                <c:pt idx="5949">
                  <c:v>0.18463099999999988</c:v>
                </c:pt>
                <c:pt idx="5950">
                  <c:v>0.18464949999999991</c:v>
                </c:pt>
                <c:pt idx="5951">
                  <c:v>0.18466849999999993</c:v>
                </c:pt>
                <c:pt idx="5952">
                  <c:v>0.18468049999999994</c:v>
                </c:pt>
                <c:pt idx="5953">
                  <c:v>0.18469849999999999</c:v>
                </c:pt>
                <c:pt idx="5954">
                  <c:v>0.18471700000000002</c:v>
                </c:pt>
                <c:pt idx="5955">
                  <c:v>0.18473550000000002</c:v>
                </c:pt>
                <c:pt idx="5956">
                  <c:v>0.18475300000000006</c:v>
                </c:pt>
                <c:pt idx="5957">
                  <c:v>0.18477250000000009</c:v>
                </c:pt>
                <c:pt idx="5958">
                  <c:v>0.18479150000000008</c:v>
                </c:pt>
                <c:pt idx="5959">
                  <c:v>0.18480900000000008</c:v>
                </c:pt>
                <c:pt idx="5960">
                  <c:v>0.18483000000000011</c:v>
                </c:pt>
                <c:pt idx="5961">
                  <c:v>0.18484700000000015</c:v>
                </c:pt>
                <c:pt idx="5962">
                  <c:v>0.18486300000000017</c:v>
                </c:pt>
                <c:pt idx="5963">
                  <c:v>0.18487800000000021</c:v>
                </c:pt>
                <c:pt idx="5964">
                  <c:v>0.18489300000000022</c:v>
                </c:pt>
                <c:pt idx="5965">
                  <c:v>0.18490900000000018</c:v>
                </c:pt>
                <c:pt idx="5966">
                  <c:v>0.18492950000000019</c:v>
                </c:pt>
                <c:pt idx="5967">
                  <c:v>0.18494600000000022</c:v>
                </c:pt>
                <c:pt idx="5968">
                  <c:v>0.18496250000000025</c:v>
                </c:pt>
                <c:pt idx="5969">
                  <c:v>0.18497650000000024</c:v>
                </c:pt>
                <c:pt idx="5970">
                  <c:v>0.18499150000000023</c:v>
                </c:pt>
                <c:pt idx="5971">
                  <c:v>0.18500550000000018</c:v>
                </c:pt>
                <c:pt idx="5972">
                  <c:v>0.18501700000000018</c:v>
                </c:pt>
                <c:pt idx="5973">
                  <c:v>0.18503000000000014</c:v>
                </c:pt>
                <c:pt idx="5974">
                  <c:v>0.18504100000000015</c:v>
                </c:pt>
                <c:pt idx="5975">
                  <c:v>0.18505100000000013</c:v>
                </c:pt>
                <c:pt idx="5976">
                  <c:v>0.18506050000000013</c:v>
                </c:pt>
                <c:pt idx="5977">
                  <c:v>0.18506900000000012</c:v>
                </c:pt>
                <c:pt idx="5978">
                  <c:v>0.18507500000000007</c:v>
                </c:pt>
                <c:pt idx="5979">
                  <c:v>0.18508200000000008</c:v>
                </c:pt>
                <c:pt idx="5980">
                  <c:v>0.18508900000000009</c:v>
                </c:pt>
                <c:pt idx="5981">
                  <c:v>0.18509050000000005</c:v>
                </c:pt>
                <c:pt idx="5982">
                  <c:v>0.18509400000000006</c:v>
                </c:pt>
                <c:pt idx="5983">
                  <c:v>0.18509950000000003</c:v>
                </c:pt>
                <c:pt idx="5984">
                  <c:v>0.18510099999999999</c:v>
                </c:pt>
                <c:pt idx="5985">
                  <c:v>0.18510550000000003</c:v>
                </c:pt>
                <c:pt idx="5986">
                  <c:v>0.18511050000000001</c:v>
                </c:pt>
                <c:pt idx="5987">
                  <c:v>0.18511149999999998</c:v>
                </c:pt>
                <c:pt idx="5988">
                  <c:v>0.18511149999999998</c:v>
                </c:pt>
                <c:pt idx="5989">
                  <c:v>0.18510899999999997</c:v>
                </c:pt>
                <c:pt idx="5990">
                  <c:v>0.18511049999999993</c:v>
                </c:pt>
                <c:pt idx="5991">
                  <c:v>0.18511349999999993</c:v>
                </c:pt>
                <c:pt idx="5992">
                  <c:v>0.18511549999999993</c:v>
                </c:pt>
                <c:pt idx="5993">
                  <c:v>0.1851144999999999</c:v>
                </c:pt>
                <c:pt idx="5994">
                  <c:v>0.18511299999999992</c:v>
                </c:pt>
                <c:pt idx="5995">
                  <c:v>0.18510999999999986</c:v>
                </c:pt>
                <c:pt idx="5996">
                  <c:v>0.18510949999999987</c:v>
                </c:pt>
                <c:pt idx="5997">
                  <c:v>0.18510799999999988</c:v>
                </c:pt>
                <c:pt idx="5998">
                  <c:v>0.18510599999999988</c:v>
                </c:pt>
                <c:pt idx="5999">
                  <c:v>0.18510399999999991</c:v>
                </c:pt>
                <c:pt idx="6000">
                  <c:v>0.18510149999999989</c:v>
                </c:pt>
                <c:pt idx="6001">
                  <c:v>0.18509899999999996</c:v>
                </c:pt>
                <c:pt idx="6002">
                  <c:v>0.18511099999999994</c:v>
                </c:pt>
                <c:pt idx="6003">
                  <c:v>0.18511149999999998</c:v>
                </c:pt>
                <c:pt idx="6004">
                  <c:v>0.18511249999999993</c:v>
                </c:pt>
                <c:pt idx="6005">
                  <c:v>0.18511649999999996</c:v>
                </c:pt>
                <c:pt idx="6006">
                  <c:v>0.18511849999999991</c:v>
                </c:pt>
                <c:pt idx="6007">
                  <c:v>0.18512449999999991</c:v>
                </c:pt>
                <c:pt idx="6008">
                  <c:v>0.18512699999999987</c:v>
                </c:pt>
                <c:pt idx="6009">
                  <c:v>0.18512949999999989</c:v>
                </c:pt>
                <c:pt idx="6010">
                  <c:v>0.1851334999999999</c:v>
                </c:pt>
                <c:pt idx="6011">
                  <c:v>0.18513749999999984</c:v>
                </c:pt>
                <c:pt idx="6012">
                  <c:v>0.18513699999999986</c:v>
                </c:pt>
                <c:pt idx="6013">
                  <c:v>0.18513799999999989</c:v>
                </c:pt>
                <c:pt idx="6014">
                  <c:v>0.18513199999999988</c:v>
                </c:pt>
                <c:pt idx="6015">
                  <c:v>0.18513149999999989</c:v>
                </c:pt>
                <c:pt idx="6016">
                  <c:v>0.18512449999999991</c:v>
                </c:pt>
                <c:pt idx="6017">
                  <c:v>0.18511749999999988</c:v>
                </c:pt>
                <c:pt idx="6018">
                  <c:v>0.18510449999999992</c:v>
                </c:pt>
                <c:pt idx="6019">
                  <c:v>0.1850999999999999</c:v>
                </c:pt>
                <c:pt idx="6020">
                  <c:v>0.18508949999999991</c:v>
                </c:pt>
                <c:pt idx="6021">
                  <c:v>0.18508499999999997</c:v>
                </c:pt>
                <c:pt idx="6022">
                  <c:v>0.18507850000000001</c:v>
                </c:pt>
                <c:pt idx="6023">
                  <c:v>0.18507150000000003</c:v>
                </c:pt>
                <c:pt idx="6024">
                  <c:v>0.1850735</c:v>
                </c:pt>
                <c:pt idx="6025">
                  <c:v>0.18506999999999998</c:v>
                </c:pt>
                <c:pt idx="6026">
                  <c:v>0.18505950000000002</c:v>
                </c:pt>
                <c:pt idx="6027">
                  <c:v>0.18504950000000003</c:v>
                </c:pt>
                <c:pt idx="6028">
                  <c:v>0.18502750000000001</c:v>
                </c:pt>
                <c:pt idx="6029">
                  <c:v>0.1850175</c:v>
                </c:pt>
                <c:pt idx="6030">
                  <c:v>0.185002</c:v>
                </c:pt>
                <c:pt idx="6031">
                  <c:v>0.18498550000000005</c:v>
                </c:pt>
                <c:pt idx="6032">
                  <c:v>0.18496900000000005</c:v>
                </c:pt>
                <c:pt idx="6033">
                  <c:v>0.18495200000000003</c:v>
                </c:pt>
                <c:pt idx="6034">
                  <c:v>0.18493000000000007</c:v>
                </c:pt>
                <c:pt idx="6035">
                  <c:v>0.18491050000000009</c:v>
                </c:pt>
                <c:pt idx="6036">
                  <c:v>0.18489200000000011</c:v>
                </c:pt>
                <c:pt idx="6037">
                  <c:v>0.18487300000000012</c:v>
                </c:pt>
                <c:pt idx="6038">
                  <c:v>0.18485450000000014</c:v>
                </c:pt>
                <c:pt idx="6039">
                  <c:v>0.18483600000000011</c:v>
                </c:pt>
                <c:pt idx="6040">
                  <c:v>0.18481950000000008</c:v>
                </c:pt>
                <c:pt idx="6041">
                  <c:v>0.18480550000000004</c:v>
                </c:pt>
                <c:pt idx="6042">
                  <c:v>0.18479250000000008</c:v>
                </c:pt>
                <c:pt idx="6043">
                  <c:v>0.18478050000000007</c:v>
                </c:pt>
                <c:pt idx="6044">
                  <c:v>0.18477000000000007</c:v>
                </c:pt>
                <c:pt idx="6045">
                  <c:v>0.18475900000000003</c:v>
                </c:pt>
                <c:pt idx="6046">
                  <c:v>0.184752</c:v>
                </c:pt>
                <c:pt idx="6047">
                  <c:v>0.18474399999999999</c:v>
                </c:pt>
                <c:pt idx="6048">
                  <c:v>0.18473900000000001</c:v>
                </c:pt>
                <c:pt idx="6049">
                  <c:v>0.18473300000000001</c:v>
                </c:pt>
                <c:pt idx="6050">
                  <c:v>0.184724</c:v>
                </c:pt>
                <c:pt idx="6051">
                  <c:v>0.18471149999999997</c:v>
                </c:pt>
                <c:pt idx="6052">
                  <c:v>0.18468849999999995</c:v>
                </c:pt>
                <c:pt idx="6053">
                  <c:v>0.18467649999999997</c:v>
                </c:pt>
                <c:pt idx="6054">
                  <c:v>0.18466549999999998</c:v>
                </c:pt>
                <c:pt idx="6055">
                  <c:v>0.18465299999999998</c:v>
                </c:pt>
                <c:pt idx="6056">
                  <c:v>0.18464449999999999</c:v>
                </c:pt>
                <c:pt idx="6057">
                  <c:v>0.18463550000000001</c:v>
                </c:pt>
                <c:pt idx="6058">
                  <c:v>0.18462400000000007</c:v>
                </c:pt>
                <c:pt idx="6059">
                  <c:v>0.18461900000000003</c:v>
                </c:pt>
                <c:pt idx="6060">
                  <c:v>0.18461450000000007</c:v>
                </c:pt>
                <c:pt idx="6061">
                  <c:v>0.18461150000000004</c:v>
                </c:pt>
                <c:pt idx="6062">
                  <c:v>0.18460050000000006</c:v>
                </c:pt>
                <c:pt idx="6063">
                  <c:v>0.18459000000000006</c:v>
                </c:pt>
                <c:pt idx="6064">
                  <c:v>0.1845780000000001</c:v>
                </c:pt>
                <c:pt idx="6065">
                  <c:v>0.18456400000000009</c:v>
                </c:pt>
                <c:pt idx="6066">
                  <c:v>0.18455150000000015</c:v>
                </c:pt>
                <c:pt idx="6067">
                  <c:v>0.18453850000000013</c:v>
                </c:pt>
                <c:pt idx="6068">
                  <c:v>0.18452750000000012</c:v>
                </c:pt>
                <c:pt idx="6069">
                  <c:v>0.18451900000000013</c:v>
                </c:pt>
                <c:pt idx="6070">
                  <c:v>0.18449900000000014</c:v>
                </c:pt>
                <c:pt idx="6071">
                  <c:v>0.18449100000000018</c:v>
                </c:pt>
                <c:pt idx="6072">
                  <c:v>0.18447400000000017</c:v>
                </c:pt>
                <c:pt idx="6073">
                  <c:v>0.18446300000000018</c:v>
                </c:pt>
                <c:pt idx="6074">
                  <c:v>0.18444450000000018</c:v>
                </c:pt>
                <c:pt idx="6075">
                  <c:v>0.18443950000000014</c:v>
                </c:pt>
                <c:pt idx="6076">
                  <c:v>0.1844245000000001</c:v>
                </c:pt>
                <c:pt idx="6077">
                  <c:v>0.18441600000000016</c:v>
                </c:pt>
                <c:pt idx="6078">
                  <c:v>0.18440400000000015</c:v>
                </c:pt>
                <c:pt idx="6079">
                  <c:v>0.18439700000000017</c:v>
                </c:pt>
                <c:pt idx="6080">
                  <c:v>0.18438600000000016</c:v>
                </c:pt>
                <c:pt idx="6081">
                  <c:v>0.18437500000000015</c:v>
                </c:pt>
                <c:pt idx="6082">
                  <c:v>0.18436550000000015</c:v>
                </c:pt>
                <c:pt idx="6083">
                  <c:v>0.18436300000000014</c:v>
                </c:pt>
                <c:pt idx="6084">
                  <c:v>0.18436100000000011</c:v>
                </c:pt>
                <c:pt idx="6085">
                  <c:v>0.18437450000000008</c:v>
                </c:pt>
                <c:pt idx="6086">
                  <c:v>0.18436500000000014</c:v>
                </c:pt>
                <c:pt idx="6087">
                  <c:v>0.18436600000000014</c:v>
                </c:pt>
                <c:pt idx="6088">
                  <c:v>0.18436350000000007</c:v>
                </c:pt>
                <c:pt idx="6089">
                  <c:v>0.18436750000000007</c:v>
                </c:pt>
                <c:pt idx="6090">
                  <c:v>0.18436800000000012</c:v>
                </c:pt>
                <c:pt idx="6091">
                  <c:v>0.18436650000000007</c:v>
                </c:pt>
                <c:pt idx="6092">
                  <c:v>0.18436500000000006</c:v>
                </c:pt>
                <c:pt idx="6093">
                  <c:v>0.18436300000000005</c:v>
                </c:pt>
                <c:pt idx="6094">
                  <c:v>0.18436350000000004</c:v>
                </c:pt>
                <c:pt idx="6095">
                  <c:v>0.18436950000000002</c:v>
                </c:pt>
                <c:pt idx="6096">
                  <c:v>0.18437500000000004</c:v>
                </c:pt>
                <c:pt idx="6097">
                  <c:v>0.18438050000000003</c:v>
                </c:pt>
                <c:pt idx="6098">
                  <c:v>0.18438200000000005</c:v>
                </c:pt>
                <c:pt idx="6099">
                  <c:v>0.18438800000000005</c:v>
                </c:pt>
                <c:pt idx="6100">
                  <c:v>0.18438450000000003</c:v>
                </c:pt>
                <c:pt idx="6101">
                  <c:v>0.18438850000000001</c:v>
                </c:pt>
                <c:pt idx="6102">
                  <c:v>0.18439050000000001</c:v>
                </c:pt>
                <c:pt idx="6103">
                  <c:v>0.18441000000000002</c:v>
                </c:pt>
                <c:pt idx="6104">
                  <c:v>0.18441200000000005</c:v>
                </c:pt>
                <c:pt idx="6105">
                  <c:v>0.18441900000000003</c:v>
                </c:pt>
                <c:pt idx="6106">
                  <c:v>0.18442600000000006</c:v>
                </c:pt>
                <c:pt idx="6107">
                  <c:v>0.18439650000000005</c:v>
                </c:pt>
                <c:pt idx="6108">
                  <c:v>0.18439899999999998</c:v>
                </c:pt>
                <c:pt idx="6109">
                  <c:v>0.18440049999999999</c:v>
                </c:pt>
                <c:pt idx="6110">
                  <c:v>0.18440000000000001</c:v>
                </c:pt>
                <c:pt idx="6111">
                  <c:v>0.18440200000000001</c:v>
                </c:pt>
                <c:pt idx="6112">
                  <c:v>0.18440000000000004</c:v>
                </c:pt>
                <c:pt idx="6113">
                  <c:v>0.18439350000000004</c:v>
                </c:pt>
                <c:pt idx="6114">
                  <c:v>0.18438450000000003</c:v>
                </c:pt>
                <c:pt idx="6115">
                  <c:v>0.18438200000000002</c:v>
                </c:pt>
                <c:pt idx="6116">
                  <c:v>0.18436999999999998</c:v>
                </c:pt>
                <c:pt idx="6117">
                  <c:v>0.18435949999999998</c:v>
                </c:pt>
                <c:pt idx="6118">
                  <c:v>0.18435300000000004</c:v>
                </c:pt>
                <c:pt idx="6119">
                  <c:v>0.18434700000000004</c:v>
                </c:pt>
                <c:pt idx="6120">
                  <c:v>0.18434400000000001</c:v>
                </c:pt>
                <c:pt idx="6121">
                  <c:v>0.18433950000000002</c:v>
                </c:pt>
                <c:pt idx="6122">
                  <c:v>0.18433950000000002</c:v>
                </c:pt>
                <c:pt idx="6123">
                  <c:v>0.18434200000000003</c:v>
                </c:pt>
                <c:pt idx="6124">
                  <c:v>0.18433899999999998</c:v>
                </c:pt>
                <c:pt idx="6125">
                  <c:v>0.18433849999999999</c:v>
                </c:pt>
                <c:pt idx="6126">
                  <c:v>0.18434150000000002</c:v>
                </c:pt>
                <c:pt idx="6127">
                  <c:v>0.18434650000000002</c:v>
                </c:pt>
                <c:pt idx="6128">
                  <c:v>0.1843520000000001</c:v>
                </c:pt>
                <c:pt idx="6129">
                  <c:v>0.18435350000000006</c:v>
                </c:pt>
                <c:pt idx="6130">
                  <c:v>0.18435450000000006</c:v>
                </c:pt>
                <c:pt idx="6131">
                  <c:v>0.18435450000000006</c:v>
                </c:pt>
                <c:pt idx="6132">
                  <c:v>0.18435799999999999</c:v>
                </c:pt>
                <c:pt idx="6133">
                  <c:v>0.18437150000000002</c:v>
                </c:pt>
                <c:pt idx="6134">
                  <c:v>0.18437750000000008</c:v>
                </c:pt>
                <c:pt idx="6135">
                  <c:v>0.18438450000000009</c:v>
                </c:pt>
                <c:pt idx="6136">
                  <c:v>0.18439250000000007</c:v>
                </c:pt>
                <c:pt idx="6137">
                  <c:v>0.18439900000000009</c:v>
                </c:pt>
                <c:pt idx="6138">
                  <c:v>0.18440650000000006</c:v>
                </c:pt>
                <c:pt idx="6139">
                  <c:v>0.18441550000000007</c:v>
                </c:pt>
                <c:pt idx="6140">
                  <c:v>0.18442150000000004</c:v>
                </c:pt>
                <c:pt idx="6141">
                  <c:v>0.18442350000000005</c:v>
                </c:pt>
                <c:pt idx="6142">
                  <c:v>0.18442450000000007</c:v>
                </c:pt>
                <c:pt idx="6143">
                  <c:v>0.18441500000000008</c:v>
                </c:pt>
                <c:pt idx="6144">
                  <c:v>0.18441800000000008</c:v>
                </c:pt>
                <c:pt idx="6145">
                  <c:v>0.18442000000000008</c:v>
                </c:pt>
                <c:pt idx="6146">
                  <c:v>0.18442250000000013</c:v>
                </c:pt>
                <c:pt idx="6147">
                  <c:v>0.18443000000000009</c:v>
                </c:pt>
                <c:pt idx="6148">
                  <c:v>0.18443050000000005</c:v>
                </c:pt>
                <c:pt idx="6149">
                  <c:v>0.18443900000000008</c:v>
                </c:pt>
                <c:pt idx="6150">
                  <c:v>0.1844455000000001</c:v>
                </c:pt>
                <c:pt idx="6151">
                  <c:v>0.1844600000000001</c:v>
                </c:pt>
                <c:pt idx="6152">
                  <c:v>0.18447900000000012</c:v>
                </c:pt>
                <c:pt idx="6153">
                  <c:v>0.1845035000000001</c:v>
                </c:pt>
                <c:pt idx="6154">
                  <c:v>0.1845180000000001</c:v>
                </c:pt>
                <c:pt idx="6155">
                  <c:v>0.18452750000000012</c:v>
                </c:pt>
                <c:pt idx="6156">
                  <c:v>0.18454150000000008</c:v>
                </c:pt>
                <c:pt idx="6157">
                  <c:v>0.18455750000000012</c:v>
                </c:pt>
                <c:pt idx="6158">
                  <c:v>0.18457800000000013</c:v>
                </c:pt>
                <c:pt idx="6159">
                  <c:v>0.18459600000000009</c:v>
                </c:pt>
                <c:pt idx="6160">
                  <c:v>0.1846175000000001</c:v>
                </c:pt>
                <c:pt idx="6161">
                  <c:v>0.1846425000000001</c:v>
                </c:pt>
                <c:pt idx="6162">
                  <c:v>0.18467100000000009</c:v>
                </c:pt>
                <c:pt idx="6163">
                  <c:v>0.18469200000000008</c:v>
                </c:pt>
                <c:pt idx="6164">
                  <c:v>0.18472200000000008</c:v>
                </c:pt>
                <c:pt idx="6165">
                  <c:v>0.18474450000000009</c:v>
                </c:pt>
                <c:pt idx="6166">
                  <c:v>0.18476550000000011</c:v>
                </c:pt>
                <c:pt idx="6167">
                  <c:v>0.18479350000000008</c:v>
                </c:pt>
                <c:pt idx="6168">
                  <c:v>0.18482450000000006</c:v>
                </c:pt>
                <c:pt idx="6169">
                  <c:v>0.1848520000000001</c:v>
                </c:pt>
                <c:pt idx="6170">
                  <c:v>0.18488250000000009</c:v>
                </c:pt>
                <c:pt idx="6171">
                  <c:v>0.18491350000000006</c:v>
                </c:pt>
                <c:pt idx="6172">
                  <c:v>0.18493450000000006</c:v>
                </c:pt>
                <c:pt idx="6173">
                  <c:v>0.18497000000000008</c:v>
                </c:pt>
                <c:pt idx="6174">
                  <c:v>0.18501350000000005</c:v>
                </c:pt>
                <c:pt idx="6175">
                  <c:v>0.18504950000000009</c:v>
                </c:pt>
                <c:pt idx="6176">
                  <c:v>0.18508250000000004</c:v>
                </c:pt>
                <c:pt idx="6177">
                  <c:v>0.18511300000000003</c:v>
                </c:pt>
                <c:pt idx="6178">
                  <c:v>0.18514600000000001</c:v>
                </c:pt>
                <c:pt idx="6179">
                  <c:v>0.18518100000000004</c:v>
                </c:pt>
                <c:pt idx="6180">
                  <c:v>0.18522050000000001</c:v>
                </c:pt>
                <c:pt idx="6181">
                  <c:v>0.18525800000000001</c:v>
                </c:pt>
                <c:pt idx="6182">
                  <c:v>0.1852975</c:v>
                </c:pt>
                <c:pt idx="6183">
                  <c:v>0.18534149999999999</c:v>
                </c:pt>
                <c:pt idx="6184">
                  <c:v>0.18538600000000002</c:v>
                </c:pt>
                <c:pt idx="6185">
                  <c:v>0.18540850000000003</c:v>
                </c:pt>
                <c:pt idx="6186">
                  <c:v>0.18543550000000003</c:v>
                </c:pt>
                <c:pt idx="6187">
                  <c:v>0.18547100000000005</c:v>
                </c:pt>
                <c:pt idx="6188">
                  <c:v>0.18550700000000006</c:v>
                </c:pt>
                <c:pt idx="6189">
                  <c:v>0.18554100000000007</c:v>
                </c:pt>
                <c:pt idx="6190">
                  <c:v>0.18557600000000005</c:v>
                </c:pt>
                <c:pt idx="6191">
                  <c:v>0.18560500000000002</c:v>
                </c:pt>
                <c:pt idx="6192">
                  <c:v>0.18564300000000003</c:v>
                </c:pt>
                <c:pt idx="6193">
                  <c:v>0.18568100000000001</c:v>
                </c:pt>
                <c:pt idx="6194">
                  <c:v>0.1857375</c:v>
                </c:pt>
                <c:pt idx="6195">
                  <c:v>0.18577150000000003</c:v>
                </c:pt>
                <c:pt idx="6196">
                  <c:v>0.18581400000000003</c:v>
                </c:pt>
                <c:pt idx="6197">
                  <c:v>0.18585100000000002</c:v>
                </c:pt>
                <c:pt idx="6198">
                  <c:v>0.18588800000000003</c:v>
                </c:pt>
                <c:pt idx="6199">
                  <c:v>0.1859275</c:v>
                </c:pt>
                <c:pt idx="6200">
                  <c:v>0.18596799999999994</c:v>
                </c:pt>
                <c:pt idx="6201">
                  <c:v>0.18600899999999995</c:v>
                </c:pt>
                <c:pt idx="6202">
                  <c:v>0.1860449999999999</c:v>
                </c:pt>
                <c:pt idx="6203">
                  <c:v>0.18608549999999993</c:v>
                </c:pt>
                <c:pt idx="6204">
                  <c:v>0.18611749999999996</c:v>
                </c:pt>
                <c:pt idx="6205">
                  <c:v>0.18616099999999991</c:v>
                </c:pt>
                <c:pt idx="6206">
                  <c:v>0.18620249999999994</c:v>
                </c:pt>
                <c:pt idx="6207">
                  <c:v>0.18624499999999997</c:v>
                </c:pt>
                <c:pt idx="6208">
                  <c:v>0.18628749999999997</c:v>
                </c:pt>
                <c:pt idx="6209">
                  <c:v>0.18631949999999997</c:v>
                </c:pt>
                <c:pt idx="6210">
                  <c:v>0.18635799999999997</c:v>
                </c:pt>
                <c:pt idx="6211">
                  <c:v>0.18640249999999997</c:v>
                </c:pt>
                <c:pt idx="6212">
                  <c:v>0.18644849999999999</c:v>
                </c:pt>
                <c:pt idx="6213">
                  <c:v>0.18650049999999996</c:v>
                </c:pt>
                <c:pt idx="6214">
                  <c:v>0.18655299999999997</c:v>
                </c:pt>
                <c:pt idx="6215">
                  <c:v>0.18660299999999996</c:v>
                </c:pt>
                <c:pt idx="6216">
                  <c:v>0.186666</c:v>
                </c:pt>
                <c:pt idx="6217">
                  <c:v>0.18672</c:v>
                </c:pt>
                <c:pt idx="6218">
                  <c:v>0.18678149999999999</c:v>
                </c:pt>
                <c:pt idx="6219">
                  <c:v>0.18683600000000003</c:v>
                </c:pt>
                <c:pt idx="6220">
                  <c:v>0.18689500000000003</c:v>
                </c:pt>
                <c:pt idx="6221">
                  <c:v>0.18695250000000002</c:v>
                </c:pt>
                <c:pt idx="6222">
                  <c:v>0.1870115</c:v>
                </c:pt>
                <c:pt idx="6223">
                  <c:v>0.18707249999999997</c:v>
                </c:pt>
                <c:pt idx="6224">
                  <c:v>0.18713700000000003</c:v>
                </c:pt>
                <c:pt idx="6225">
                  <c:v>0.18719650000000002</c:v>
                </c:pt>
                <c:pt idx="6226">
                  <c:v>0.18725750000000005</c:v>
                </c:pt>
                <c:pt idx="6227">
                  <c:v>0.18731900000000007</c:v>
                </c:pt>
                <c:pt idx="6228">
                  <c:v>0.18738350000000006</c:v>
                </c:pt>
                <c:pt idx="6229">
                  <c:v>0.18744000000000008</c:v>
                </c:pt>
                <c:pt idx="6230">
                  <c:v>0.18747900000000009</c:v>
                </c:pt>
                <c:pt idx="6231">
                  <c:v>0.18753950000000011</c:v>
                </c:pt>
                <c:pt idx="6232">
                  <c:v>0.18760000000000013</c:v>
                </c:pt>
                <c:pt idx="6233">
                  <c:v>0.18765600000000007</c:v>
                </c:pt>
                <c:pt idx="6234">
                  <c:v>0.18771200000000007</c:v>
                </c:pt>
                <c:pt idx="6235">
                  <c:v>0.18776450000000003</c:v>
                </c:pt>
                <c:pt idx="6236">
                  <c:v>0.18781400000000001</c:v>
                </c:pt>
                <c:pt idx="6237">
                  <c:v>0.18786250000000007</c:v>
                </c:pt>
                <c:pt idx="6238">
                  <c:v>0.18791100000000005</c:v>
                </c:pt>
                <c:pt idx="6239">
                  <c:v>0.18797200000000008</c:v>
                </c:pt>
                <c:pt idx="6240">
                  <c:v>0.18802050000000003</c:v>
                </c:pt>
                <c:pt idx="6241">
                  <c:v>0.18806500000000007</c:v>
                </c:pt>
                <c:pt idx="6242">
                  <c:v>0.18810600000000005</c:v>
                </c:pt>
                <c:pt idx="6243">
                  <c:v>0.18815050000000003</c:v>
                </c:pt>
                <c:pt idx="6244">
                  <c:v>0.18819700000000009</c:v>
                </c:pt>
                <c:pt idx="6245">
                  <c:v>0.18824399999999999</c:v>
                </c:pt>
                <c:pt idx="6246">
                  <c:v>0.18829050000000003</c:v>
                </c:pt>
                <c:pt idx="6247">
                  <c:v>0.18834299999999998</c:v>
                </c:pt>
                <c:pt idx="6248">
                  <c:v>0.18838299999999999</c:v>
                </c:pt>
                <c:pt idx="6249">
                  <c:v>0.18843149999999997</c:v>
                </c:pt>
                <c:pt idx="6250">
                  <c:v>0.18847550000000002</c:v>
                </c:pt>
                <c:pt idx="6251">
                  <c:v>0.188524</c:v>
                </c:pt>
                <c:pt idx="6252">
                  <c:v>0.18858899999999998</c:v>
                </c:pt>
                <c:pt idx="6253">
                  <c:v>0.18864400000000001</c:v>
                </c:pt>
                <c:pt idx="6254">
                  <c:v>0.18870899999999996</c:v>
                </c:pt>
                <c:pt idx="6255">
                  <c:v>0.18877849999999999</c:v>
                </c:pt>
                <c:pt idx="6256">
                  <c:v>0.18884349999999997</c:v>
                </c:pt>
                <c:pt idx="6257">
                  <c:v>0.18889899999999998</c:v>
                </c:pt>
                <c:pt idx="6258">
                  <c:v>0.18896649999999998</c:v>
                </c:pt>
                <c:pt idx="6259">
                  <c:v>0.18892149999999996</c:v>
                </c:pt>
                <c:pt idx="6260">
                  <c:v>0.18898400000000001</c:v>
                </c:pt>
                <c:pt idx="6261">
                  <c:v>0.18905650000000002</c:v>
                </c:pt>
                <c:pt idx="6262">
                  <c:v>0.18912799999999996</c:v>
                </c:pt>
                <c:pt idx="6263">
                  <c:v>0.18918750000000004</c:v>
                </c:pt>
                <c:pt idx="6264">
                  <c:v>0.18924950000000007</c:v>
                </c:pt>
                <c:pt idx="6265">
                  <c:v>0.18931000000000003</c:v>
                </c:pt>
                <c:pt idx="6266">
                  <c:v>0.18937650000000006</c:v>
                </c:pt>
                <c:pt idx="6267">
                  <c:v>0.18944100000000003</c:v>
                </c:pt>
                <c:pt idx="6268">
                  <c:v>0.18949950000000002</c:v>
                </c:pt>
                <c:pt idx="6269">
                  <c:v>0.18955650000000002</c:v>
                </c:pt>
                <c:pt idx="6270">
                  <c:v>0.18961450000000002</c:v>
                </c:pt>
                <c:pt idx="6271">
                  <c:v>0.18967150000000005</c:v>
                </c:pt>
                <c:pt idx="6272">
                  <c:v>0.18973699999999996</c:v>
                </c:pt>
                <c:pt idx="6273">
                  <c:v>0.18979600000000002</c:v>
                </c:pt>
                <c:pt idx="6274">
                  <c:v>0.18985749999999998</c:v>
                </c:pt>
                <c:pt idx="6275">
                  <c:v>0.18990900000000002</c:v>
                </c:pt>
                <c:pt idx="6276">
                  <c:v>0.18996450000000006</c:v>
                </c:pt>
                <c:pt idx="6277">
                  <c:v>0.19001200000000004</c:v>
                </c:pt>
                <c:pt idx="6278">
                  <c:v>0.19007150000000006</c:v>
                </c:pt>
                <c:pt idx="6279">
                  <c:v>0.19012500000000002</c:v>
                </c:pt>
                <c:pt idx="6280">
                  <c:v>0.19018600000000002</c:v>
                </c:pt>
                <c:pt idx="6281">
                  <c:v>0.19024850000000001</c:v>
                </c:pt>
                <c:pt idx="6282">
                  <c:v>0.19030900000000003</c:v>
                </c:pt>
                <c:pt idx="6283">
                  <c:v>0.19036300000000003</c:v>
                </c:pt>
                <c:pt idx="6284">
                  <c:v>0.19042200000000001</c:v>
                </c:pt>
                <c:pt idx="6285">
                  <c:v>0.19046500000000002</c:v>
                </c:pt>
                <c:pt idx="6286">
                  <c:v>0.19053199999999998</c:v>
                </c:pt>
                <c:pt idx="6287">
                  <c:v>0.1905895</c:v>
                </c:pt>
                <c:pt idx="6288">
                  <c:v>0.19065499999999996</c:v>
                </c:pt>
                <c:pt idx="6289">
                  <c:v>0.19070900000000002</c:v>
                </c:pt>
                <c:pt idx="6290">
                  <c:v>0.19076199999999996</c:v>
                </c:pt>
                <c:pt idx="6291">
                  <c:v>0.19082249999999998</c:v>
                </c:pt>
                <c:pt idx="6292">
                  <c:v>0.19088349999999998</c:v>
                </c:pt>
                <c:pt idx="6293">
                  <c:v>0.19096049999999998</c:v>
                </c:pt>
                <c:pt idx="6294">
                  <c:v>0.19102949999999996</c:v>
                </c:pt>
                <c:pt idx="6295">
                  <c:v>0.19109649999999997</c:v>
                </c:pt>
                <c:pt idx="6296">
                  <c:v>0.19116350000000001</c:v>
                </c:pt>
                <c:pt idx="6297">
                  <c:v>0.19123349999999995</c:v>
                </c:pt>
                <c:pt idx="6298">
                  <c:v>0.19131149999999994</c:v>
                </c:pt>
                <c:pt idx="6299">
                  <c:v>0.19138999999999995</c:v>
                </c:pt>
                <c:pt idx="6300">
                  <c:v>0.19147499999999998</c:v>
                </c:pt>
                <c:pt idx="6301">
                  <c:v>0.19155499999999998</c:v>
                </c:pt>
                <c:pt idx="6302">
                  <c:v>0.19163600000000003</c:v>
                </c:pt>
                <c:pt idx="6303">
                  <c:v>0.19169900000000001</c:v>
                </c:pt>
                <c:pt idx="6304">
                  <c:v>0.19177949999999999</c:v>
                </c:pt>
                <c:pt idx="6305">
                  <c:v>0.19185499999999997</c:v>
                </c:pt>
                <c:pt idx="6306">
                  <c:v>0.19193200000000002</c:v>
                </c:pt>
                <c:pt idx="6307">
                  <c:v>0.19204699999999997</c:v>
                </c:pt>
                <c:pt idx="6308">
                  <c:v>0.19213049999999995</c:v>
                </c:pt>
                <c:pt idx="6309">
                  <c:v>0.19221499999999991</c:v>
                </c:pt>
                <c:pt idx="6310">
                  <c:v>0.19230049999999996</c:v>
                </c:pt>
                <c:pt idx="6311">
                  <c:v>0.19238899999999995</c:v>
                </c:pt>
                <c:pt idx="6312">
                  <c:v>0.19247699999999998</c:v>
                </c:pt>
                <c:pt idx="6313">
                  <c:v>0.19257249999999995</c:v>
                </c:pt>
                <c:pt idx="6314">
                  <c:v>0.19267199999999995</c:v>
                </c:pt>
                <c:pt idx="6315">
                  <c:v>0.19275999999999996</c:v>
                </c:pt>
                <c:pt idx="6316">
                  <c:v>0.19284699999999994</c:v>
                </c:pt>
                <c:pt idx="6317">
                  <c:v>0.19294149999999999</c:v>
                </c:pt>
                <c:pt idx="6318">
                  <c:v>0.19303649999999997</c:v>
                </c:pt>
                <c:pt idx="6319">
                  <c:v>0.19312799999999999</c:v>
                </c:pt>
                <c:pt idx="6320">
                  <c:v>0.19322150000000002</c:v>
                </c:pt>
                <c:pt idx="6321">
                  <c:v>0.19331100000000004</c:v>
                </c:pt>
                <c:pt idx="6322">
                  <c:v>0.19339650000000005</c:v>
                </c:pt>
                <c:pt idx="6323">
                  <c:v>0.19348200000000004</c:v>
                </c:pt>
                <c:pt idx="6324">
                  <c:v>0.19358050000000004</c:v>
                </c:pt>
                <c:pt idx="6325">
                  <c:v>0.19366350000000004</c:v>
                </c:pt>
                <c:pt idx="6326">
                  <c:v>0.19375250000000005</c:v>
                </c:pt>
                <c:pt idx="6327">
                  <c:v>0.19383800000000007</c:v>
                </c:pt>
                <c:pt idx="6328">
                  <c:v>0.19392500000000004</c:v>
                </c:pt>
                <c:pt idx="6329">
                  <c:v>0.19401450000000003</c:v>
                </c:pt>
                <c:pt idx="6330">
                  <c:v>0.194109</c:v>
                </c:pt>
                <c:pt idx="6331">
                  <c:v>0.19420500000000004</c:v>
                </c:pt>
                <c:pt idx="6332">
                  <c:v>0.19429900000000008</c:v>
                </c:pt>
                <c:pt idx="6333">
                  <c:v>0.19438050000000004</c:v>
                </c:pt>
                <c:pt idx="6334">
                  <c:v>0.19447350000000008</c:v>
                </c:pt>
                <c:pt idx="6335">
                  <c:v>0.19456600000000004</c:v>
                </c:pt>
                <c:pt idx="6336">
                  <c:v>0.19465800000000005</c:v>
                </c:pt>
                <c:pt idx="6337">
                  <c:v>0.19475050000000002</c:v>
                </c:pt>
                <c:pt idx="6338">
                  <c:v>0.19484700000000008</c:v>
                </c:pt>
                <c:pt idx="6339">
                  <c:v>0.19494250000000007</c:v>
                </c:pt>
                <c:pt idx="6340">
                  <c:v>0.19503500000000007</c:v>
                </c:pt>
                <c:pt idx="6341">
                  <c:v>0.19513700000000006</c:v>
                </c:pt>
                <c:pt idx="6342">
                  <c:v>0.1952425000000001</c:v>
                </c:pt>
                <c:pt idx="6343">
                  <c:v>0.19535550000000013</c:v>
                </c:pt>
                <c:pt idx="6344">
                  <c:v>0.19546000000000011</c:v>
                </c:pt>
                <c:pt idx="6345">
                  <c:v>0.19556550000000011</c:v>
                </c:pt>
                <c:pt idx="6346">
                  <c:v>0.19567100000000009</c:v>
                </c:pt>
                <c:pt idx="6347">
                  <c:v>0.1957715000000001</c:v>
                </c:pt>
                <c:pt idx="6348">
                  <c:v>0.1958845000000001</c:v>
                </c:pt>
                <c:pt idx="6349">
                  <c:v>0.19598750000000009</c:v>
                </c:pt>
                <c:pt idx="6350">
                  <c:v>0.19609050000000006</c:v>
                </c:pt>
                <c:pt idx="6351">
                  <c:v>0.1961875000000001</c:v>
                </c:pt>
                <c:pt idx="6352">
                  <c:v>0.19628050000000008</c:v>
                </c:pt>
                <c:pt idx="6353">
                  <c:v>0.19637250000000009</c:v>
                </c:pt>
                <c:pt idx="6354">
                  <c:v>0.19647150000000002</c:v>
                </c:pt>
                <c:pt idx="6355">
                  <c:v>0.19657550000000007</c:v>
                </c:pt>
                <c:pt idx="6356">
                  <c:v>0.19666850000000008</c:v>
                </c:pt>
                <c:pt idx="6357">
                  <c:v>0.19676400000000008</c:v>
                </c:pt>
                <c:pt idx="6358">
                  <c:v>0.19685600000000009</c:v>
                </c:pt>
                <c:pt idx="6359">
                  <c:v>0.19695300000000007</c:v>
                </c:pt>
                <c:pt idx="6360">
                  <c:v>0.19704550000000004</c:v>
                </c:pt>
                <c:pt idx="6361">
                  <c:v>0.19714350000000003</c:v>
                </c:pt>
                <c:pt idx="6362">
                  <c:v>0.19723100000000002</c:v>
                </c:pt>
                <c:pt idx="6363">
                  <c:v>0.19732200000000003</c:v>
                </c:pt>
                <c:pt idx="6364">
                  <c:v>0.19741050000000004</c:v>
                </c:pt>
                <c:pt idx="6365">
                  <c:v>0.19750700000000004</c:v>
                </c:pt>
                <c:pt idx="6366">
                  <c:v>0.19760250000000001</c:v>
                </c:pt>
                <c:pt idx="6367">
                  <c:v>0.19769600000000004</c:v>
                </c:pt>
                <c:pt idx="6368">
                  <c:v>0.19778800000000005</c:v>
                </c:pt>
                <c:pt idx="6369">
                  <c:v>0.19788100000000003</c:v>
                </c:pt>
                <c:pt idx="6370">
                  <c:v>0.1979765</c:v>
                </c:pt>
                <c:pt idx="6371">
                  <c:v>0.19807000000000002</c:v>
                </c:pt>
                <c:pt idx="6372">
                  <c:v>0.19817900000000005</c:v>
                </c:pt>
                <c:pt idx="6373">
                  <c:v>0.19827050000000004</c:v>
                </c:pt>
                <c:pt idx="6374">
                  <c:v>0.19836300000000004</c:v>
                </c:pt>
                <c:pt idx="6375">
                  <c:v>0.19845950000000001</c:v>
                </c:pt>
                <c:pt idx="6376">
                  <c:v>0.19855900000000001</c:v>
                </c:pt>
                <c:pt idx="6377">
                  <c:v>0.19866499999999998</c:v>
                </c:pt>
                <c:pt idx="6378">
                  <c:v>0.19877650000000002</c:v>
                </c:pt>
                <c:pt idx="6379">
                  <c:v>0.19888300000000003</c:v>
                </c:pt>
                <c:pt idx="6380">
                  <c:v>0.19898650000000001</c:v>
                </c:pt>
                <c:pt idx="6381">
                  <c:v>0.19909350000000001</c:v>
                </c:pt>
                <c:pt idx="6382">
                  <c:v>0.1992025</c:v>
                </c:pt>
                <c:pt idx="6383">
                  <c:v>0.1993</c:v>
                </c:pt>
                <c:pt idx="6384">
                  <c:v>0.19940549999999999</c:v>
                </c:pt>
                <c:pt idx="6385">
                  <c:v>0.19952449999999997</c:v>
                </c:pt>
                <c:pt idx="6386">
                  <c:v>0.19964599999999993</c:v>
                </c:pt>
                <c:pt idx="6387">
                  <c:v>0.19975599999999993</c:v>
                </c:pt>
                <c:pt idx="6388">
                  <c:v>0.19986999999999994</c:v>
                </c:pt>
                <c:pt idx="6389">
                  <c:v>0.19998499999999994</c:v>
                </c:pt>
                <c:pt idx="6390">
                  <c:v>0.2000964999999999</c:v>
                </c:pt>
                <c:pt idx="6391">
                  <c:v>0.20021349999999991</c:v>
                </c:pt>
                <c:pt idx="6392">
                  <c:v>0.20032449999999993</c:v>
                </c:pt>
                <c:pt idx="6393">
                  <c:v>0.20043749999999996</c:v>
                </c:pt>
                <c:pt idx="6394">
                  <c:v>0.20053199999999993</c:v>
                </c:pt>
                <c:pt idx="6395">
                  <c:v>0.20065249999999993</c:v>
                </c:pt>
                <c:pt idx="6396">
                  <c:v>0.20076149999999995</c:v>
                </c:pt>
                <c:pt idx="6397">
                  <c:v>0.20087849999999996</c:v>
                </c:pt>
                <c:pt idx="6398">
                  <c:v>0.20099249999999999</c:v>
                </c:pt>
                <c:pt idx="6399">
                  <c:v>0.20109949999999999</c:v>
                </c:pt>
                <c:pt idx="6400">
                  <c:v>0.20121449999999996</c:v>
                </c:pt>
                <c:pt idx="6401">
                  <c:v>0.20132949999999994</c:v>
                </c:pt>
                <c:pt idx="6402">
                  <c:v>0.2014455</c:v>
                </c:pt>
                <c:pt idx="6403">
                  <c:v>0.20155899999999996</c:v>
                </c:pt>
                <c:pt idx="6404">
                  <c:v>0.20167799999999991</c:v>
                </c:pt>
                <c:pt idx="6405">
                  <c:v>0.201789</c:v>
                </c:pt>
                <c:pt idx="6406">
                  <c:v>0.20189899999999997</c:v>
                </c:pt>
                <c:pt idx="6407">
                  <c:v>0.20201299999999997</c:v>
                </c:pt>
                <c:pt idx="6408">
                  <c:v>0.20212249999999998</c:v>
                </c:pt>
                <c:pt idx="6409">
                  <c:v>0.20224749999999997</c:v>
                </c:pt>
                <c:pt idx="6410">
                  <c:v>0.20236299999999993</c:v>
                </c:pt>
                <c:pt idx="6411">
                  <c:v>0.20247349999999989</c:v>
                </c:pt>
                <c:pt idx="6412">
                  <c:v>0.20258649999999992</c:v>
                </c:pt>
                <c:pt idx="6413">
                  <c:v>0.20269699999999993</c:v>
                </c:pt>
                <c:pt idx="6414">
                  <c:v>0.20280699999999993</c:v>
                </c:pt>
                <c:pt idx="6415">
                  <c:v>0.20292049999999989</c:v>
                </c:pt>
                <c:pt idx="6416">
                  <c:v>0.20302249999999986</c:v>
                </c:pt>
                <c:pt idx="6417">
                  <c:v>0.2031339999999999</c:v>
                </c:pt>
                <c:pt idx="6418">
                  <c:v>0.20324149999999994</c:v>
                </c:pt>
                <c:pt idx="6419">
                  <c:v>0.20334649999999996</c:v>
                </c:pt>
                <c:pt idx="6420">
                  <c:v>0.20345349999999995</c:v>
                </c:pt>
                <c:pt idx="6421">
                  <c:v>0.20355899999999993</c:v>
                </c:pt>
                <c:pt idx="6422">
                  <c:v>0.2036635</c:v>
                </c:pt>
                <c:pt idx="6423">
                  <c:v>0.20376749999999999</c:v>
                </c:pt>
                <c:pt idx="6424">
                  <c:v>0.20386849999999995</c:v>
                </c:pt>
                <c:pt idx="6425">
                  <c:v>0.20397199999999999</c:v>
                </c:pt>
                <c:pt idx="6426">
                  <c:v>0.20407799999999998</c:v>
                </c:pt>
                <c:pt idx="6427">
                  <c:v>0.204176</c:v>
                </c:pt>
                <c:pt idx="6428">
                  <c:v>0.2042785</c:v>
                </c:pt>
                <c:pt idx="6429">
                  <c:v>0.20437749999999999</c:v>
                </c:pt>
                <c:pt idx="6430">
                  <c:v>0.20449550000000002</c:v>
                </c:pt>
                <c:pt idx="6431">
                  <c:v>0.20459300000000002</c:v>
                </c:pt>
                <c:pt idx="6432">
                  <c:v>0.20469450000000003</c:v>
                </c:pt>
                <c:pt idx="6433">
                  <c:v>0.20479400000000003</c:v>
                </c:pt>
                <c:pt idx="6434">
                  <c:v>0.20489550000000004</c:v>
                </c:pt>
                <c:pt idx="6435">
                  <c:v>0.20499750000000003</c:v>
                </c:pt>
                <c:pt idx="6436">
                  <c:v>0.2051025000000001</c:v>
                </c:pt>
                <c:pt idx="6437">
                  <c:v>0.20520500000000003</c:v>
                </c:pt>
                <c:pt idx="6438">
                  <c:v>0.20530700000000007</c:v>
                </c:pt>
                <c:pt idx="6439">
                  <c:v>0.20539650000000007</c:v>
                </c:pt>
                <c:pt idx="6440">
                  <c:v>0.20549550000000003</c:v>
                </c:pt>
                <c:pt idx="6441">
                  <c:v>0.20559500000000003</c:v>
                </c:pt>
                <c:pt idx="6442">
                  <c:v>0.20569850000000006</c:v>
                </c:pt>
                <c:pt idx="6443">
                  <c:v>0.20579850000000005</c:v>
                </c:pt>
                <c:pt idx="6444">
                  <c:v>0.20589300000000005</c:v>
                </c:pt>
                <c:pt idx="6445">
                  <c:v>0.20598650000000007</c:v>
                </c:pt>
                <c:pt idx="6446">
                  <c:v>0.20607800000000004</c:v>
                </c:pt>
                <c:pt idx="6447">
                  <c:v>0.20615900000000006</c:v>
                </c:pt>
                <c:pt idx="6448">
                  <c:v>0.20625500000000005</c:v>
                </c:pt>
                <c:pt idx="6449">
                  <c:v>0.20633850000000006</c:v>
                </c:pt>
                <c:pt idx="6450">
                  <c:v>0.2064315000000001</c:v>
                </c:pt>
                <c:pt idx="6451">
                  <c:v>0.2065165000000001</c:v>
                </c:pt>
                <c:pt idx="6452">
                  <c:v>0.20660150000000013</c:v>
                </c:pt>
                <c:pt idx="6453">
                  <c:v>0.20668050000000013</c:v>
                </c:pt>
                <c:pt idx="6454">
                  <c:v>0.20675400000000013</c:v>
                </c:pt>
                <c:pt idx="6455">
                  <c:v>0.20681550000000012</c:v>
                </c:pt>
                <c:pt idx="6456">
                  <c:v>0.20688300000000012</c:v>
                </c:pt>
                <c:pt idx="6457">
                  <c:v>0.20695700000000014</c:v>
                </c:pt>
                <c:pt idx="6458">
                  <c:v>0.20702200000000012</c:v>
                </c:pt>
                <c:pt idx="6459">
                  <c:v>0.20719150000000008</c:v>
                </c:pt>
                <c:pt idx="6460">
                  <c:v>0.20725550000000012</c:v>
                </c:pt>
                <c:pt idx="6461">
                  <c:v>0.20730150000000014</c:v>
                </c:pt>
                <c:pt idx="6462">
                  <c:v>0.20736100000000016</c:v>
                </c:pt>
                <c:pt idx="6463">
                  <c:v>0.20742650000000012</c:v>
                </c:pt>
                <c:pt idx="6464">
                  <c:v>0.20749250000000011</c:v>
                </c:pt>
                <c:pt idx="6465">
                  <c:v>0.20755850000000009</c:v>
                </c:pt>
                <c:pt idx="6466">
                  <c:v>0.20761700000000011</c:v>
                </c:pt>
                <c:pt idx="6467">
                  <c:v>0.20767050000000012</c:v>
                </c:pt>
                <c:pt idx="6468">
                  <c:v>0.20772700000000011</c:v>
                </c:pt>
                <c:pt idx="6469">
                  <c:v>0.20778400000000008</c:v>
                </c:pt>
                <c:pt idx="6470">
                  <c:v>0.20783950000000012</c:v>
                </c:pt>
                <c:pt idx="6471">
                  <c:v>0.20789400000000008</c:v>
                </c:pt>
                <c:pt idx="6472">
                  <c:v>0.20795150000000007</c:v>
                </c:pt>
                <c:pt idx="6473">
                  <c:v>0.20800300000000008</c:v>
                </c:pt>
                <c:pt idx="6474">
                  <c:v>0.20805850000000009</c:v>
                </c:pt>
                <c:pt idx="6475">
                  <c:v>0.20810800000000004</c:v>
                </c:pt>
                <c:pt idx="6476">
                  <c:v>0.20816050000000008</c:v>
                </c:pt>
                <c:pt idx="6477">
                  <c:v>0.20821350000000005</c:v>
                </c:pt>
                <c:pt idx="6478">
                  <c:v>0.20825600000000005</c:v>
                </c:pt>
                <c:pt idx="6479">
                  <c:v>0.20829700000000004</c:v>
                </c:pt>
                <c:pt idx="6480">
                  <c:v>0.20833500000000002</c:v>
                </c:pt>
                <c:pt idx="6481">
                  <c:v>0.20837050000000001</c:v>
                </c:pt>
                <c:pt idx="6482">
                  <c:v>0.20840399999999998</c:v>
                </c:pt>
                <c:pt idx="6483">
                  <c:v>0.20844049999999995</c:v>
                </c:pt>
                <c:pt idx="6484">
                  <c:v>0.20847149999999995</c:v>
                </c:pt>
                <c:pt idx="6485">
                  <c:v>0.20850249999999995</c:v>
                </c:pt>
                <c:pt idx="6486">
                  <c:v>0.20852799999999999</c:v>
                </c:pt>
                <c:pt idx="6487">
                  <c:v>0.2085555</c:v>
                </c:pt>
                <c:pt idx="6488">
                  <c:v>0.20857400000000001</c:v>
                </c:pt>
                <c:pt idx="6489">
                  <c:v>0.20859800000000001</c:v>
                </c:pt>
                <c:pt idx="6490">
                  <c:v>0.20862149999999996</c:v>
                </c:pt>
                <c:pt idx="6491">
                  <c:v>0.20864249999999995</c:v>
                </c:pt>
                <c:pt idx="6492">
                  <c:v>0.20865799999999995</c:v>
                </c:pt>
                <c:pt idx="6493">
                  <c:v>0.20866349999999997</c:v>
                </c:pt>
                <c:pt idx="6494">
                  <c:v>0.20867049999999998</c:v>
                </c:pt>
                <c:pt idx="6495">
                  <c:v>0.20867349999999998</c:v>
                </c:pt>
                <c:pt idx="6496">
                  <c:v>0.208678</c:v>
                </c:pt>
                <c:pt idx="6497">
                  <c:v>0.20867649999999999</c:v>
                </c:pt>
                <c:pt idx="6498">
                  <c:v>0.20867499999999997</c:v>
                </c:pt>
                <c:pt idx="6499">
                  <c:v>0.20867049999999995</c:v>
                </c:pt>
                <c:pt idx="6500">
                  <c:v>0.20866449999999992</c:v>
                </c:pt>
                <c:pt idx="6501">
                  <c:v>0.20865899999999993</c:v>
                </c:pt>
                <c:pt idx="6502">
                  <c:v>0.20865199999999992</c:v>
                </c:pt>
                <c:pt idx="6503">
                  <c:v>0.20864549999999993</c:v>
                </c:pt>
                <c:pt idx="6504">
                  <c:v>0.20863649999999997</c:v>
                </c:pt>
                <c:pt idx="6505">
                  <c:v>0.20863099999999993</c:v>
                </c:pt>
                <c:pt idx="6506">
                  <c:v>0.20861999999999994</c:v>
                </c:pt>
                <c:pt idx="6507">
                  <c:v>0.20860949999999995</c:v>
                </c:pt>
                <c:pt idx="6508">
                  <c:v>0.20859649999999999</c:v>
                </c:pt>
                <c:pt idx="6509">
                  <c:v>0.20858299999999999</c:v>
                </c:pt>
                <c:pt idx="6510">
                  <c:v>0.20856999999999995</c:v>
                </c:pt>
                <c:pt idx="6511">
                  <c:v>0.20855650000000001</c:v>
                </c:pt>
                <c:pt idx="6512">
                  <c:v>0.20853850000000002</c:v>
                </c:pt>
                <c:pt idx="6513">
                  <c:v>0.20852100000000001</c:v>
                </c:pt>
                <c:pt idx="6514">
                  <c:v>0.20849900000000002</c:v>
                </c:pt>
                <c:pt idx="6515">
                  <c:v>0.20848850000000002</c:v>
                </c:pt>
                <c:pt idx="6516">
                  <c:v>0.20847700000000002</c:v>
                </c:pt>
                <c:pt idx="6517">
                  <c:v>0.208457</c:v>
                </c:pt>
                <c:pt idx="6518">
                  <c:v>0.20843200000000003</c:v>
                </c:pt>
                <c:pt idx="6519">
                  <c:v>0.20841200000000004</c:v>
                </c:pt>
                <c:pt idx="6520">
                  <c:v>0.20838349999999997</c:v>
                </c:pt>
                <c:pt idx="6521">
                  <c:v>0.20836099999999999</c:v>
                </c:pt>
                <c:pt idx="6522">
                  <c:v>0.20833599999999999</c:v>
                </c:pt>
                <c:pt idx="6523">
                  <c:v>0.208311</c:v>
                </c:pt>
                <c:pt idx="6524">
                  <c:v>0.20827549999999997</c:v>
                </c:pt>
                <c:pt idx="6525">
                  <c:v>0.20825649999999998</c:v>
                </c:pt>
                <c:pt idx="6526">
                  <c:v>0.20822750000000004</c:v>
                </c:pt>
                <c:pt idx="6527">
                  <c:v>0.20820450000000001</c:v>
                </c:pt>
                <c:pt idx="6528">
                  <c:v>0.20816700000000002</c:v>
                </c:pt>
                <c:pt idx="6529">
                  <c:v>0.20813049999999997</c:v>
                </c:pt>
                <c:pt idx="6530">
                  <c:v>0.20809199999999997</c:v>
                </c:pt>
                <c:pt idx="6531">
                  <c:v>0.20805299999999996</c:v>
                </c:pt>
                <c:pt idx="6532">
                  <c:v>0.208009</c:v>
                </c:pt>
                <c:pt idx="6533">
                  <c:v>0.20797849999999993</c:v>
                </c:pt>
                <c:pt idx="6534">
                  <c:v>0.20792449999999993</c:v>
                </c:pt>
                <c:pt idx="6535">
                  <c:v>0.2078789999999999</c:v>
                </c:pt>
                <c:pt idx="6536">
                  <c:v>0.20783349999999989</c:v>
                </c:pt>
                <c:pt idx="6537">
                  <c:v>0.20778699999999989</c:v>
                </c:pt>
                <c:pt idx="6538">
                  <c:v>0.20773549999999993</c:v>
                </c:pt>
                <c:pt idx="6539">
                  <c:v>0.20768649999999994</c:v>
                </c:pt>
                <c:pt idx="6540">
                  <c:v>0.20764199999999991</c:v>
                </c:pt>
                <c:pt idx="6541">
                  <c:v>0.20759199999999992</c:v>
                </c:pt>
                <c:pt idx="6542">
                  <c:v>0.20754349999999988</c:v>
                </c:pt>
                <c:pt idx="6543">
                  <c:v>0.20749449999999992</c:v>
                </c:pt>
                <c:pt idx="6544">
                  <c:v>0.20744899999999991</c:v>
                </c:pt>
                <c:pt idx="6545">
                  <c:v>0.20739849999999987</c:v>
                </c:pt>
                <c:pt idx="6546">
                  <c:v>0.20735199999999987</c:v>
                </c:pt>
                <c:pt idx="6547">
                  <c:v>0.2072979999999999</c:v>
                </c:pt>
                <c:pt idx="6548">
                  <c:v>0.2072429999999999</c:v>
                </c:pt>
                <c:pt idx="6549">
                  <c:v>0.20718749999999989</c:v>
                </c:pt>
                <c:pt idx="6550">
                  <c:v>0.20713349999999991</c:v>
                </c:pt>
                <c:pt idx="6551">
                  <c:v>0.2070759999999999</c:v>
                </c:pt>
                <c:pt idx="6552">
                  <c:v>0.20701799999999987</c:v>
                </c:pt>
                <c:pt idx="6553">
                  <c:v>0.20696299999999987</c:v>
                </c:pt>
                <c:pt idx="6554">
                  <c:v>0.20690749999999983</c:v>
                </c:pt>
                <c:pt idx="6555">
                  <c:v>0.20685149999999983</c:v>
                </c:pt>
                <c:pt idx="6556">
                  <c:v>0.20680499999999979</c:v>
                </c:pt>
                <c:pt idx="6557">
                  <c:v>0.20675199999999982</c:v>
                </c:pt>
                <c:pt idx="6558">
                  <c:v>0.20669749999999984</c:v>
                </c:pt>
                <c:pt idx="6559">
                  <c:v>0.20664249999999981</c:v>
                </c:pt>
                <c:pt idx="6560">
                  <c:v>0.20658849999999984</c:v>
                </c:pt>
                <c:pt idx="6561">
                  <c:v>0.20652349999999983</c:v>
                </c:pt>
                <c:pt idx="6562">
                  <c:v>0.20646649999999986</c:v>
                </c:pt>
                <c:pt idx="6563">
                  <c:v>0.20641199999999987</c:v>
                </c:pt>
                <c:pt idx="6564">
                  <c:v>0.20635249999999988</c:v>
                </c:pt>
                <c:pt idx="6565">
                  <c:v>0.2062894999999999</c:v>
                </c:pt>
                <c:pt idx="6566">
                  <c:v>0.20623199999999994</c:v>
                </c:pt>
                <c:pt idx="6567">
                  <c:v>0.20617249999999995</c:v>
                </c:pt>
                <c:pt idx="6568">
                  <c:v>0.20611649999999992</c:v>
                </c:pt>
                <c:pt idx="6569">
                  <c:v>0.20605849999999998</c:v>
                </c:pt>
                <c:pt idx="6570">
                  <c:v>0.2059965</c:v>
                </c:pt>
                <c:pt idx="6571">
                  <c:v>0.20593599999999998</c:v>
                </c:pt>
                <c:pt idx="6572">
                  <c:v>0.20587199999999994</c:v>
                </c:pt>
                <c:pt idx="6573">
                  <c:v>0.20581199999999999</c:v>
                </c:pt>
                <c:pt idx="6574">
                  <c:v>0.20574200000000001</c:v>
                </c:pt>
                <c:pt idx="6575">
                  <c:v>0.20567849999999999</c:v>
                </c:pt>
                <c:pt idx="6576">
                  <c:v>0.20561500000000002</c:v>
                </c:pt>
                <c:pt idx="6577">
                  <c:v>0.20555000000000004</c:v>
                </c:pt>
                <c:pt idx="6578">
                  <c:v>0.20547550000000001</c:v>
                </c:pt>
                <c:pt idx="6579">
                  <c:v>0.20540350000000004</c:v>
                </c:pt>
                <c:pt idx="6580">
                  <c:v>0.20533150000000006</c:v>
                </c:pt>
                <c:pt idx="6581">
                  <c:v>0.20525850000000012</c:v>
                </c:pt>
                <c:pt idx="6582">
                  <c:v>0.20518150000000013</c:v>
                </c:pt>
                <c:pt idx="6583">
                  <c:v>0.20510800000000015</c:v>
                </c:pt>
                <c:pt idx="6584">
                  <c:v>0.20503150000000014</c:v>
                </c:pt>
                <c:pt idx="6585">
                  <c:v>0.20495750000000018</c:v>
                </c:pt>
                <c:pt idx="6586">
                  <c:v>0.20488050000000019</c:v>
                </c:pt>
                <c:pt idx="6587">
                  <c:v>0.20483400000000018</c:v>
                </c:pt>
                <c:pt idx="6588">
                  <c:v>0.20475850000000018</c:v>
                </c:pt>
                <c:pt idx="6589">
                  <c:v>0.2046830000000002</c:v>
                </c:pt>
                <c:pt idx="6590">
                  <c:v>0.20460950000000025</c:v>
                </c:pt>
                <c:pt idx="6591">
                  <c:v>0.2045355000000002</c:v>
                </c:pt>
                <c:pt idx="6592">
                  <c:v>0.20446100000000023</c:v>
                </c:pt>
                <c:pt idx="6593">
                  <c:v>0.20438400000000026</c:v>
                </c:pt>
                <c:pt idx="6594">
                  <c:v>0.20430950000000025</c:v>
                </c:pt>
                <c:pt idx="6595">
                  <c:v>0.20422900000000027</c:v>
                </c:pt>
                <c:pt idx="6596">
                  <c:v>0.20415350000000029</c:v>
                </c:pt>
                <c:pt idx="6597">
                  <c:v>0.2040755000000003</c:v>
                </c:pt>
                <c:pt idx="6598">
                  <c:v>0.20400050000000028</c:v>
                </c:pt>
                <c:pt idx="6599">
                  <c:v>0.20392950000000026</c:v>
                </c:pt>
                <c:pt idx="6600">
                  <c:v>0.20385100000000031</c:v>
                </c:pt>
                <c:pt idx="6601">
                  <c:v>0.20377100000000026</c:v>
                </c:pt>
                <c:pt idx="6602">
                  <c:v>0.20369100000000032</c:v>
                </c:pt>
                <c:pt idx="6603">
                  <c:v>0.20360900000000029</c:v>
                </c:pt>
                <c:pt idx="6604">
                  <c:v>0.20352700000000032</c:v>
                </c:pt>
                <c:pt idx="6605">
                  <c:v>0.20344600000000029</c:v>
                </c:pt>
                <c:pt idx="6606">
                  <c:v>0.20336400000000021</c:v>
                </c:pt>
                <c:pt idx="6607">
                  <c:v>0.20327750000000028</c:v>
                </c:pt>
                <c:pt idx="6608">
                  <c:v>0.20319900000000024</c:v>
                </c:pt>
                <c:pt idx="6609">
                  <c:v>0.20312150000000029</c:v>
                </c:pt>
                <c:pt idx="6610">
                  <c:v>0.2030410000000003</c:v>
                </c:pt>
                <c:pt idx="6611">
                  <c:v>0.20296100000000028</c:v>
                </c:pt>
                <c:pt idx="6612">
                  <c:v>0.20287950000000027</c:v>
                </c:pt>
                <c:pt idx="6613">
                  <c:v>0.20279600000000028</c:v>
                </c:pt>
                <c:pt idx="6614">
                  <c:v>0.20271300000000028</c:v>
                </c:pt>
                <c:pt idx="6615">
                  <c:v>0.20263150000000024</c:v>
                </c:pt>
                <c:pt idx="6616">
                  <c:v>0.20254800000000026</c:v>
                </c:pt>
                <c:pt idx="6617">
                  <c:v>0.20246400000000025</c:v>
                </c:pt>
                <c:pt idx="6618">
                  <c:v>0.2023800000000002</c:v>
                </c:pt>
                <c:pt idx="6619">
                  <c:v>0.20229850000000021</c:v>
                </c:pt>
                <c:pt idx="6620">
                  <c:v>0.20221850000000025</c:v>
                </c:pt>
                <c:pt idx="6621">
                  <c:v>0.20213800000000023</c:v>
                </c:pt>
                <c:pt idx="6622">
                  <c:v>0.20205800000000024</c:v>
                </c:pt>
                <c:pt idx="6623">
                  <c:v>0.20197800000000019</c:v>
                </c:pt>
                <c:pt idx="6624">
                  <c:v>0.20189800000000019</c:v>
                </c:pt>
                <c:pt idx="6625">
                  <c:v>0.20181750000000018</c:v>
                </c:pt>
                <c:pt idx="6626">
                  <c:v>0.20173450000000018</c:v>
                </c:pt>
                <c:pt idx="6627">
                  <c:v>0.20165700000000014</c:v>
                </c:pt>
                <c:pt idx="6628">
                  <c:v>0.20158250000000016</c:v>
                </c:pt>
                <c:pt idx="6629">
                  <c:v>0.20150950000000015</c:v>
                </c:pt>
                <c:pt idx="6630">
                  <c:v>0.20144150000000013</c:v>
                </c:pt>
                <c:pt idx="6631">
                  <c:v>0.20137100000000011</c:v>
                </c:pt>
                <c:pt idx="6632">
                  <c:v>0.20129650000000013</c:v>
                </c:pt>
                <c:pt idx="6633">
                  <c:v>0.20122700000000013</c:v>
                </c:pt>
                <c:pt idx="6634">
                  <c:v>0.20116050000000016</c:v>
                </c:pt>
                <c:pt idx="6635">
                  <c:v>0.20109800000000014</c:v>
                </c:pt>
                <c:pt idx="6636">
                  <c:v>0.2010340000000001</c:v>
                </c:pt>
                <c:pt idx="6637">
                  <c:v>0.20097650000000017</c:v>
                </c:pt>
                <c:pt idx="6638">
                  <c:v>0.20091650000000011</c:v>
                </c:pt>
                <c:pt idx="6639">
                  <c:v>0.20086000000000012</c:v>
                </c:pt>
                <c:pt idx="6640">
                  <c:v>0.20080250000000011</c:v>
                </c:pt>
                <c:pt idx="6641">
                  <c:v>0.20074950000000008</c:v>
                </c:pt>
                <c:pt idx="6642">
                  <c:v>0.20069450000000008</c:v>
                </c:pt>
                <c:pt idx="6643">
                  <c:v>0.20064150000000008</c:v>
                </c:pt>
                <c:pt idx="6644">
                  <c:v>0.20059050000000003</c:v>
                </c:pt>
                <c:pt idx="6645">
                  <c:v>0.20053950000000006</c:v>
                </c:pt>
                <c:pt idx="6646">
                  <c:v>0.20048900000000011</c:v>
                </c:pt>
                <c:pt idx="6647">
                  <c:v>0.20044000000000012</c:v>
                </c:pt>
                <c:pt idx="6648">
                  <c:v>0.20039350000000009</c:v>
                </c:pt>
                <c:pt idx="6649">
                  <c:v>0.20034500000000011</c:v>
                </c:pt>
                <c:pt idx="6650">
                  <c:v>0.2002985000000001</c:v>
                </c:pt>
                <c:pt idx="6651">
                  <c:v>0.20025250000000014</c:v>
                </c:pt>
                <c:pt idx="6652">
                  <c:v>0.20020850000000012</c:v>
                </c:pt>
                <c:pt idx="6653">
                  <c:v>0.20016500000000012</c:v>
                </c:pt>
                <c:pt idx="6654">
                  <c:v>0.20011900000000016</c:v>
                </c:pt>
                <c:pt idx="6655">
                  <c:v>0.20007700000000012</c:v>
                </c:pt>
                <c:pt idx="6656">
                  <c:v>0.2000330000000001</c:v>
                </c:pt>
                <c:pt idx="6657">
                  <c:v>0.19999000000000008</c:v>
                </c:pt>
                <c:pt idx="6658">
                  <c:v>0.19994500000000007</c:v>
                </c:pt>
                <c:pt idx="6659">
                  <c:v>0.19990500000000008</c:v>
                </c:pt>
                <c:pt idx="6660">
                  <c:v>0.19986250000000005</c:v>
                </c:pt>
                <c:pt idx="6661">
                  <c:v>0.19982600000000006</c:v>
                </c:pt>
                <c:pt idx="6662">
                  <c:v>0.19978600000000007</c:v>
                </c:pt>
                <c:pt idx="6663">
                  <c:v>0.19974749999999999</c:v>
                </c:pt>
                <c:pt idx="6664">
                  <c:v>0.199708</c:v>
                </c:pt>
                <c:pt idx="6665">
                  <c:v>0.19967099999999999</c:v>
                </c:pt>
                <c:pt idx="6666">
                  <c:v>0.19963550000000002</c:v>
                </c:pt>
                <c:pt idx="6667">
                  <c:v>0.19960150000000002</c:v>
                </c:pt>
                <c:pt idx="6668">
                  <c:v>0.19957350000000001</c:v>
                </c:pt>
                <c:pt idx="6669">
                  <c:v>0.19953950000000006</c:v>
                </c:pt>
                <c:pt idx="6670">
                  <c:v>0.19951150000000006</c:v>
                </c:pt>
                <c:pt idx="6671">
                  <c:v>0.19948199999999999</c:v>
                </c:pt>
                <c:pt idx="6672">
                  <c:v>0.19945149999999998</c:v>
                </c:pt>
                <c:pt idx="6673">
                  <c:v>0.19942499999999999</c:v>
                </c:pt>
                <c:pt idx="6674">
                  <c:v>0.19939799999999994</c:v>
                </c:pt>
                <c:pt idx="6675">
                  <c:v>0.19937949999999996</c:v>
                </c:pt>
                <c:pt idx="6676">
                  <c:v>0.19935649999999999</c:v>
                </c:pt>
                <c:pt idx="6677">
                  <c:v>0.19933800000000002</c:v>
                </c:pt>
                <c:pt idx="6678">
                  <c:v>0.19932100000000003</c:v>
                </c:pt>
                <c:pt idx="6679">
                  <c:v>0.19930999999999999</c:v>
                </c:pt>
                <c:pt idx="6680">
                  <c:v>0.19929649999999999</c:v>
                </c:pt>
                <c:pt idx="6681">
                  <c:v>0.19928250000000003</c:v>
                </c:pt>
                <c:pt idx="6682">
                  <c:v>0.19927050000000002</c:v>
                </c:pt>
                <c:pt idx="6683">
                  <c:v>0.19925699999999999</c:v>
                </c:pt>
                <c:pt idx="6684">
                  <c:v>0.19924600000000001</c:v>
                </c:pt>
                <c:pt idx="6685">
                  <c:v>0.19923549999999995</c:v>
                </c:pt>
                <c:pt idx="6686">
                  <c:v>0.19922549999999997</c:v>
                </c:pt>
                <c:pt idx="6687">
                  <c:v>0.19921649999999996</c:v>
                </c:pt>
                <c:pt idx="6688">
                  <c:v>0.19921149999999999</c:v>
                </c:pt>
                <c:pt idx="6689">
                  <c:v>0.19920499999999997</c:v>
                </c:pt>
                <c:pt idx="6690">
                  <c:v>0.1992025</c:v>
                </c:pt>
                <c:pt idx="6691">
                  <c:v>0.19919649999999997</c:v>
                </c:pt>
                <c:pt idx="6692">
                  <c:v>0.19919449999999994</c:v>
                </c:pt>
                <c:pt idx="6693">
                  <c:v>0.19919249999999994</c:v>
                </c:pt>
                <c:pt idx="6694">
                  <c:v>0.19919349999999994</c:v>
                </c:pt>
                <c:pt idx="6695">
                  <c:v>0.19919599999999996</c:v>
                </c:pt>
                <c:pt idx="6696">
                  <c:v>0.1991975</c:v>
                </c:pt>
                <c:pt idx="6697">
                  <c:v>0.19920199999999999</c:v>
                </c:pt>
                <c:pt idx="6698">
                  <c:v>0.19920099999999993</c:v>
                </c:pt>
                <c:pt idx="6699">
                  <c:v>0.19920249999999995</c:v>
                </c:pt>
                <c:pt idx="6700">
                  <c:v>0.19920299999999996</c:v>
                </c:pt>
                <c:pt idx="6701">
                  <c:v>0.19920499999999997</c:v>
                </c:pt>
                <c:pt idx="6702">
                  <c:v>0.19920499999999997</c:v>
                </c:pt>
                <c:pt idx="6703">
                  <c:v>0.19920599999999997</c:v>
                </c:pt>
                <c:pt idx="6704">
                  <c:v>0.19920649999999998</c:v>
                </c:pt>
                <c:pt idx="6705">
                  <c:v>0.19920749999999998</c:v>
                </c:pt>
                <c:pt idx="6706">
                  <c:v>0.19920599999999997</c:v>
                </c:pt>
                <c:pt idx="6707">
                  <c:v>0.19920849999999996</c:v>
                </c:pt>
                <c:pt idx="6708">
                  <c:v>0.19921349999999993</c:v>
                </c:pt>
                <c:pt idx="6709">
                  <c:v>0.19921899999999998</c:v>
                </c:pt>
                <c:pt idx="6710">
                  <c:v>0.19922449999999997</c:v>
                </c:pt>
                <c:pt idx="6711">
                  <c:v>0.19922849999999998</c:v>
                </c:pt>
                <c:pt idx="6712">
                  <c:v>0.19923799999999992</c:v>
                </c:pt>
                <c:pt idx="6713">
                  <c:v>0.19924249999999996</c:v>
                </c:pt>
                <c:pt idx="6714">
                  <c:v>0.1992489999999999</c:v>
                </c:pt>
                <c:pt idx="6715">
                  <c:v>0.19924949999999989</c:v>
                </c:pt>
                <c:pt idx="6716">
                  <c:v>0.19925899999999988</c:v>
                </c:pt>
                <c:pt idx="6717">
                  <c:v>0.19926399999999986</c:v>
                </c:pt>
                <c:pt idx="6718">
                  <c:v>0.19927499999999987</c:v>
                </c:pt>
                <c:pt idx="6719">
                  <c:v>0.19928349999999986</c:v>
                </c:pt>
                <c:pt idx="6720">
                  <c:v>0.19929949999999991</c:v>
                </c:pt>
                <c:pt idx="6721">
                  <c:v>0.19930949999999992</c:v>
                </c:pt>
                <c:pt idx="6722">
                  <c:v>0.19932849999999991</c:v>
                </c:pt>
                <c:pt idx="6723">
                  <c:v>0.19934299999999991</c:v>
                </c:pt>
                <c:pt idx="6724">
                  <c:v>0.19935899999999987</c:v>
                </c:pt>
                <c:pt idx="6725">
                  <c:v>0.19936699999999988</c:v>
                </c:pt>
                <c:pt idx="6726">
                  <c:v>0.1993764999999999</c:v>
                </c:pt>
                <c:pt idx="6727">
                  <c:v>0.19938149999999993</c:v>
                </c:pt>
                <c:pt idx="6728">
                  <c:v>0.19939599999999991</c:v>
                </c:pt>
                <c:pt idx="6729">
                  <c:v>0.19941149999999994</c:v>
                </c:pt>
                <c:pt idx="6730">
                  <c:v>0.19942249999999992</c:v>
                </c:pt>
                <c:pt idx="6731">
                  <c:v>0.19943749999999993</c:v>
                </c:pt>
                <c:pt idx="6732">
                  <c:v>0.19944949999999995</c:v>
                </c:pt>
                <c:pt idx="6733">
                  <c:v>0.19945249999999995</c:v>
                </c:pt>
                <c:pt idx="6734">
                  <c:v>0.19947249999999997</c:v>
                </c:pt>
                <c:pt idx="6735">
                  <c:v>0.1994834999999999</c:v>
                </c:pt>
                <c:pt idx="6736">
                  <c:v>0.19949199999999995</c:v>
                </c:pt>
                <c:pt idx="6737">
                  <c:v>0.19950699999999993</c:v>
                </c:pt>
                <c:pt idx="6738">
                  <c:v>0.19952249999999994</c:v>
                </c:pt>
                <c:pt idx="6739">
                  <c:v>0.19953449999999992</c:v>
                </c:pt>
                <c:pt idx="6740">
                  <c:v>0.19954949999999994</c:v>
                </c:pt>
                <c:pt idx="6741">
                  <c:v>0.19955899999999996</c:v>
                </c:pt>
                <c:pt idx="6742">
                  <c:v>0.19956499999999999</c:v>
                </c:pt>
                <c:pt idx="6743">
                  <c:v>0.19954899999999998</c:v>
                </c:pt>
                <c:pt idx="6744">
                  <c:v>0.19955000000000001</c:v>
                </c:pt>
                <c:pt idx="6745">
                  <c:v>0.19955000000000001</c:v>
                </c:pt>
                <c:pt idx="6746">
                  <c:v>0.19955050000000005</c:v>
                </c:pt>
                <c:pt idx="6747">
                  <c:v>0.19955550000000005</c:v>
                </c:pt>
                <c:pt idx="6748">
                  <c:v>0.19956000000000007</c:v>
                </c:pt>
                <c:pt idx="6749">
                  <c:v>0.19956500000000005</c:v>
                </c:pt>
                <c:pt idx="6750">
                  <c:v>0.19956750000000006</c:v>
                </c:pt>
                <c:pt idx="6751">
                  <c:v>0.19956800000000008</c:v>
                </c:pt>
                <c:pt idx="6752">
                  <c:v>0.19957850000000008</c:v>
                </c:pt>
                <c:pt idx="6753">
                  <c:v>0.19957650000000007</c:v>
                </c:pt>
                <c:pt idx="6754">
                  <c:v>0.19957500000000011</c:v>
                </c:pt>
                <c:pt idx="6755">
                  <c:v>0.1995785000000001</c:v>
                </c:pt>
                <c:pt idx="6756">
                  <c:v>0.19957250000000012</c:v>
                </c:pt>
                <c:pt idx="6757">
                  <c:v>0.19958350000000014</c:v>
                </c:pt>
                <c:pt idx="6758">
                  <c:v>0.19958350000000014</c:v>
                </c:pt>
                <c:pt idx="6759">
                  <c:v>0.19958100000000012</c:v>
                </c:pt>
                <c:pt idx="6760">
                  <c:v>0.19957650000000007</c:v>
                </c:pt>
                <c:pt idx="6761">
                  <c:v>0.19958150000000011</c:v>
                </c:pt>
                <c:pt idx="6762">
                  <c:v>0.19958500000000004</c:v>
                </c:pt>
                <c:pt idx="6763">
                  <c:v>0.19959200000000007</c:v>
                </c:pt>
                <c:pt idx="6764">
                  <c:v>0.1997510000000001</c:v>
                </c:pt>
                <c:pt idx="6765">
                  <c:v>0.19976200000000011</c:v>
                </c:pt>
                <c:pt idx="6766">
                  <c:v>0.1997560000000001</c:v>
                </c:pt>
                <c:pt idx="6767">
                  <c:v>0.19975400000000007</c:v>
                </c:pt>
                <c:pt idx="6768">
                  <c:v>0.19974850000000002</c:v>
                </c:pt>
                <c:pt idx="6769">
                  <c:v>0.199744</c:v>
                </c:pt>
                <c:pt idx="6770">
                  <c:v>0.199741</c:v>
                </c:pt>
                <c:pt idx="6771">
                  <c:v>0.19973300000000002</c:v>
                </c:pt>
                <c:pt idx="6772">
                  <c:v>0.19973200000000005</c:v>
                </c:pt>
                <c:pt idx="6773">
                  <c:v>0.19972950000000009</c:v>
                </c:pt>
                <c:pt idx="6774">
                  <c:v>0.19972950000000003</c:v>
                </c:pt>
                <c:pt idx="6775">
                  <c:v>0.19972650000000008</c:v>
                </c:pt>
                <c:pt idx="6776">
                  <c:v>0.19972500000000007</c:v>
                </c:pt>
                <c:pt idx="6777">
                  <c:v>0.19971600000000006</c:v>
                </c:pt>
                <c:pt idx="6778">
                  <c:v>0.19970800000000008</c:v>
                </c:pt>
                <c:pt idx="6779">
                  <c:v>0.19970150000000009</c:v>
                </c:pt>
                <c:pt idx="6780">
                  <c:v>0.19969300000000006</c:v>
                </c:pt>
                <c:pt idx="6781">
                  <c:v>0.19968700000000009</c:v>
                </c:pt>
                <c:pt idx="6782">
                  <c:v>0.19968100000000008</c:v>
                </c:pt>
                <c:pt idx="6783">
                  <c:v>0.1996960000000001</c:v>
                </c:pt>
                <c:pt idx="6784">
                  <c:v>0.19968400000000014</c:v>
                </c:pt>
                <c:pt idx="6785">
                  <c:v>0.19967500000000013</c:v>
                </c:pt>
                <c:pt idx="6786">
                  <c:v>0.19966300000000012</c:v>
                </c:pt>
                <c:pt idx="6787">
                  <c:v>0.19962250000000009</c:v>
                </c:pt>
                <c:pt idx="6788">
                  <c:v>0.19960750000000008</c:v>
                </c:pt>
                <c:pt idx="6789">
                  <c:v>0.19959200000000007</c:v>
                </c:pt>
                <c:pt idx="6790">
                  <c:v>0.19957650000000005</c:v>
                </c:pt>
                <c:pt idx="6791">
                  <c:v>0.19956000000000007</c:v>
                </c:pt>
                <c:pt idx="6792">
                  <c:v>0.19954150000000007</c:v>
                </c:pt>
                <c:pt idx="6793">
                  <c:v>0.19952550000000011</c:v>
                </c:pt>
                <c:pt idx="6794">
                  <c:v>0.19950800000000005</c:v>
                </c:pt>
                <c:pt idx="6795">
                  <c:v>0.19949300000000003</c:v>
                </c:pt>
                <c:pt idx="6796">
                  <c:v>0.19947700000000004</c:v>
                </c:pt>
                <c:pt idx="6797">
                  <c:v>0.19946149999999999</c:v>
                </c:pt>
                <c:pt idx="6798">
                  <c:v>0.1994455</c:v>
                </c:pt>
                <c:pt idx="6799">
                  <c:v>0.19943099999999997</c:v>
                </c:pt>
                <c:pt idx="6800">
                  <c:v>0.1994165</c:v>
                </c:pt>
                <c:pt idx="6801">
                  <c:v>0.19940299999999997</c:v>
                </c:pt>
                <c:pt idx="6802">
                  <c:v>0.19938900000000001</c:v>
                </c:pt>
                <c:pt idx="6803">
                  <c:v>0.19937550000000001</c:v>
                </c:pt>
                <c:pt idx="6804">
                  <c:v>0.19936600000000002</c:v>
                </c:pt>
                <c:pt idx="6805">
                  <c:v>0.19935250000000004</c:v>
                </c:pt>
                <c:pt idx="6806">
                  <c:v>0.19934450000000001</c:v>
                </c:pt>
                <c:pt idx="6807">
                  <c:v>0.19933700000000001</c:v>
                </c:pt>
                <c:pt idx="6808">
                  <c:v>0.19932550000000002</c:v>
                </c:pt>
                <c:pt idx="6809">
                  <c:v>0.19931350000000006</c:v>
                </c:pt>
                <c:pt idx="6810">
                  <c:v>0.19930250000000008</c:v>
                </c:pt>
                <c:pt idx="6811">
                  <c:v>0.19929400000000005</c:v>
                </c:pt>
                <c:pt idx="6812">
                  <c:v>0.19928300000000004</c:v>
                </c:pt>
                <c:pt idx="6813">
                  <c:v>0.19927149999999996</c:v>
                </c:pt>
                <c:pt idx="6814">
                  <c:v>0.19926150000000001</c:v>
                </c:pt>
                <c:pt idx="6815">
                  <c:v>0.19924749999999997</c:v>
                </c:pt>
                <c:pt idx="6816">
                  <c:v>0.19922999999999999</c:v>
                </c:pt>
                <c:pt idx="6817">
                  <c:v>0.19921949999999999</c:v>
                </c:pt>
                <c:pt idx="6818">
                  <c:v>0.19920699999999997</c:v>
                </c:pt>
                <c:pt idx="6819">
                  <c:v>0.19919299999999995</c:v>
                </c:pt>
                <c:pt idx="6820">
                  <c:v>0.1991774999999999</c:v>
                </c:pt>
                <c:pt idx="6821">
                  <c:v>0.19915999999999992</c:v>
                </c:pt>
                <c:pt idx="6822">
                  <c:v>0.19913949999999989</c:v>
                </c:pt>
                <c:pt idx="6823">
                  <c:v>0.19911999999999988</c:v>
                </c:pt>
                <c:pt idx="6824">
                  <c:v>0.19910299999999981</c:v>
                </c:pt>
                <c:pt idx="6825">
                  <c:v>0.19908249999999986</c:v>
                </c:pt>
                <c:pt idx="6826">
                  <c:v>0.19906149999999984</c:v>
                </c:pt>
                <c:pt idx="6827">
                  <c:v>0.19903149999999983</c:v>
                </c:pt>
                <c:pt idx="6828">
                  <c:v>0.19900499999999982</c:v>
                </c:pt>
                <c:pt idx="6829">
                  <c:v>0.19898099999999985</c:v>
                </c:pt>
                <c:pt idx="6830">
                  <c:v>0.19894999999999985</c:v>
                </c:pt>
                <c:pt idx="6831">
                  <c:v>0.19892249999999984</c:v>
                </c:pt>
                <c:pt idx="6832">
                  <c:v>0.19889099999999982</c:v>
                </c:pt>
                <c:pt idx="6833">
                  <c:v>0.19886249999999983</c:v>
                </c:pt>
                <c:pt idx="6834">
                  <c:v>0.19883099999999981</c:v>
                </c:pt>
                <c:pt idx="6835">
                  <c:v>0.19879799999999978</c:v>
                </c:pt>
                <c:pt idx="6836">
                  <c:v>0.19875949999999978</c:v>
                </c:pt>
                <c:pt idx="6837">
                  <c:v>0.1987224999999998</c:v>
                </c:pt>
                <c:pt idx="6838">
                  <c:v>0.19868899999999981</c:v>
                </c:pt>
                <c:pt idx="6839">
                  <c:v>0.19865199999999983</c:v>
                </c:pt>
                <c:pt idx="6840">
                  <c:v>0.19863449999999985</c:v>
                </c:pt>
                <c:pt idx="6841">
                  <c:v>0.19859649999999987</c:v>
                </c:pt>
                <c:pt idx="6842">
                  <c:v>0.1985599999999999</c:v>
                </c:pt>
                <c:pt idx="6843">
                  <c:v>0.19852049999999988</c:v>
                </c:pt>
                <c:pt idx="6844">
                  <c:v>0.19848099999999988</c:v>
                </c:pt>
                <c:pt idx="6845">
                  <c:v>0.19844799999999993</c:v>
                </c:pt>
                <c:pt idx="6846">
                  <c:v>0.19840949999999993</c:v>
                </c:pt>
                <c:pt idx="6847">
                  <c:v>0.19836999999999996</c:v>
                </c:pt>
                <c:pt idx="6848">
                  <c:v>0.19832249999999998</c:v>
                </c:pt>
                <c:pt idx="6849">
                  <c:v>0.19827249999999996</c:v>
                </c:pt>
                <c:pt idx="6850">
                  <c:v>0.19822749999999995</c:v>
                </c:pt>
                <c:pt idx="6851">
                  <c:v>0.19818649999999993</c:v>
                </c:pt>
                <c:pt idx="6852">
                  <c:v>0.19814249999999997</c:v>
                </c:pt>
                <c:pt idx="6853">
                  <c:v>0.19809899999999994</c:v>
                </c:pt>
                <c:pt idx="6854">
                  <c:v>0.19805299999999998</c:v>
                </c:pt>
                <c:pt idx="6855">
                  <c:v>0.19800350000000003</c:v>
                </c:pt>
                <c:pt idx="6856">
                  <c:v>0.19795950000000004</c:v>
                </c:pt>
                <c:pt idx="6857">
                  <c:v>0.19791500000000004</c:v>
                </c:pt>
                <c:pt idx="6858">
                  <c:v>0.19786899999999996</c:v>
                </c:pt>
                <c:pt idx="6859">
                  <c:v>0.19781950000000001</c:v>
                </c:pt>
                <c:pt idx="6860">
                  <c:v>0.19777050000000002</c:v>
                </c:pt>
                <c:pt idx="6861">
                  <c:v>0.19771900000000003</c:v>
                </c:pt>
                <c:pt idx="6862">
                  <c:v>0.19766200000000006</c:v>
                </c:pt>
                <c:pt idx="6863">
                  <c:v>0.19760900000000006</c:v>
                </c:pt>
                <c:pt idx="6864">
                  <c:v>0.19755400000000001</c:v>
                </c:pt>
                <c:pt idx="6865">
                  <c:v>0.1974955000000001</c:v>
                </c:pt>
                <c:pt idx="6866">
                  <c:v>0.19744050000000005</c:v>
                </c:pt>
                <c:pt idx="6867">
                  <c:v>0.19738400000000003</c:v>
                </c:pt>
                <c:pt idx="6868">
                  <c:v>0.19732500000000006</c:v>
                </c:pt>
                <c:pt idx="6869">
                  <c:v>0.1972685000000001</c:v>
                </c:pt>
                <c:pt idx="6870">
                  <c:v>0.19720750000000006</c:v>
                </c:pt>
                <c:pt idx="6871">
                  <c:v>0.19714900000000005</c:v>
                </c:pt>
                <c:pt idx="6872">
                  <c:v>0.19709100000000002</c:v>
                </c:pt>
                <c:pt idx="6873">
                  <c:v>0.19702700000000004</c:v>
                </c:pt>
                <c:pt idx="6874">
                  <c:v>0.19696150000000007</c:v>
                </c:pt>
                <c:pt idx="6875">
                  <c:v>0.1968930000000001</c:v>
                </c:pt>
                <c:pt idx="6876">
                  <c:v>0.19683600000000007</c:v>
                </c:pt>
                <c:pt idx="6877">
                  <c:v>0.19676100000000005</c:v>
                </c:pt>
                <c:pt idx="6878">
                  <c:v>0.19669150000000005</c:v>
                </c:pt>
                <c:pt idx="6879">
                  <c:v>0.19661900000000007</c:v>
                </c:pt>
                <c:pt idx="6880">
                  <c:v>0.19654700000000008</c:v>
                </c:pt>
                <c:pt idx="6881">
                  <c:v>0.19648650000000004</c:v>
                </c:pt>
                <c:pt idx="6882">
                  <c:v>0.19641350000000007</c:v>
                </c:pt>
                <c:pt idx="6883">
                  <c:v>0.19634199999999999</c:v>
                </c:pt>
                <c:pt idx="6884">
                  <c:v>0.19627100000000003</c:v>
                </c:pt>
                <c:pt idx="6885">
                  <c:v>0.1961965</c:v>
                </c:pt>
                <c:pt idx="6886">
                  <c:v>0.19612449999999998</c:v>
                </c:pt>
                <c:pt idx="6887">
                  <c:v>0.19605599999999995</c:v>
                </c:pt>
                <c:pt idx="6888">
                  <c:v>0.19597899999999999</c:v>
                </c:pt>
                <c:pt idx="6889">
                  <c:v>0.19590150000000001</c:v>
                </c:pt>
                <c:pt idx="6890">
                  <c:v>0.19582650000000004</c:v>
                </c:pt>
                <c:pt idx="6891">
                  <c:v>0.19575149999999999</c:v>
                </c:pt>
                <c:pt idx="6892">
                  <c:v>0.19567700000000002</c:v>
                </c:pt>
                <c:pt idx="6893">
                  <c:v>0.19559699999999999</c:v>
                </c:pt>
                <c:pt idx="6894">
                  <c:v>0.19551499999999999</c:v>
                </c:pt>
                <c:pt idx="6895">
                  <c:v>0.19540350000000004</c:v>
                </c:pt>
                <c:pt idx="6896">
                  <c:v>0.19532300000000002</c:v>
                </c:pt>
                <c:pt idx="6897">
                  <c:v>0.19523750000000004</c:v>
                </c:pt>
                <c:pt idx="6898">
                  <c:v>0.19515700000000002</c:v>
                </c:pt>
                <c:pt idx="6899">
                  <c:v>0.19507550000000001</c:v>
                </c:pt>
                <c:pt idx="6900">
                  <c:v>0.19499350000000004</c:v>
                </c:pt>
                <c:pt idx="6901">
                  <c:v>0.19489300000000004</c:v>
                </c:pt>
                <c:pt idx="6902">
                  <c:v>0.19480900000000007</c:v>
                </c:pt>
                <c:pt idx="6903">
                  <c:v>0.19472400000000004</c:v>
                </c:pt>
                <c:pt idx="6904">
                  <c:v>0.19463800000000006</c:v>
                </c:pt>
                <c:pt idx="6905">
                  <c:v>0.19455000000000006</c:v>
                </c:pt>
                <c:pt idx="6906">
                  <c:v>0.19446649999999999</c:v>
                </c:pt>
                <c:pt idx="6907">
                  <c:v>0.19437899999999997</c:v>
                </c:pt>
                <c:pt idx="6908">
                  <c:v>0.19428999999999996</c:v>
                </c:pt>
                <c:pt idx="6909">
                  <c:v>0.19419949999999997</c:v>
                </c:pt>
                <c:pt idx="6910">
                  <c:v>0.19410699999999995</c:v>
                </c:pt>
                <c:pt idx="6911">
                  <c:v>0.19401449999999998</c:v>
                </c:pt>
                <c:pt idx="6912">
                  <c:v>0.19392149999999994</c:v>
                </c:pt>
                <c:pt idx="6913">
                  <c:v>0.19383399999999995</c:v>
                </c:pt>
                <c:pt idx="6914">
                  <c:v>0.19374149999999996</c:v>
                </c:pt>
                <c:pt idx="6915">
                  <c:v>0.19364949999999992</c:v>
                </c:pt>
                <c:pt idx="6916">
                  <c:v>0.19355199999999992</c:v>
                </c:pt>
                <c:pt idx="6917">
                  <c:v>0.19346399999999991</c:v>
                </c:pt>
                <c:pt idx="6918">
                  <c:v>0.19336649999999991</c:v>
                </c:pt>
                <c:pt idx="6919">
                  <c:v>0.19327249999999987</c:v>
                </c:pt>
                <c:pt idx="6920">
                  <c:v>0.19317099999999987</c:v>
                </c:pt>
                <c:pt idx="6921">
                  <c:v>0.19307749999999985</c:v>
                </c:pt>
                <c:pt idx="6922">
                  <c:v>0.19297749999999991</c:v>
                </c:pt>
                <c:pt idx="6923">
                  <c:v>0.19288049999999984</c:v>
                </c:pt>
                <c:pt idx="6924">
                  <c:v>0.19278249999999983</c:v>
                </c:pt>
                <c:pt idx="6925">
                  <c:v>0.19269199999999984</c:v>
                </c:pt>
                <c:pt idx="6926">
                  <c:v>0.19259949999999978</c:v>
                </c:pt>
                <c:pt idx="6927">
                  <c:v>0.1925054999999998</c:v>
                </c:pt>
                <c:pt idx="6928">
                  <c:v>0.19241499999999978</c:v>
                </c:pt>
                <c:pt idx="6929">
                  <c:v>0.19232199999999977</c:v>
                </c:pt>
                <c:pt idx="6930">
                  <c:v>0.19223049999999972</c:v>
                </c:pt>
                <c:pt idx="6931">
                  <c:v>0.19214049999999971</c:v>
                </c:pt>
                <c:pt idx="6932">
                  <c:v>0.19205399999999972</c:v>
                </c:pt>
                <c:pt idx="6933">
                  <c:v>0.19196699999999975</c:v>
                </c:pt>
                <c:pt idx="6934">
                  <c:v>0.19186999999999974</c:v>
                </c:pt>
                <c:pt idx="6935">
                  <c:v>0.19178599999999979</c:v>
                </c:pt>
                <c:pt idx="6936">
                  <c:v>0.19169999999999976</c:v>
                </c:pt>
                <c:pt idx="6937">
                  <c:v>0.19161499999999979</c:v>
                </c:pt>
                <c:pt idx="6938">
                  <c:v>0.19152749999999977</c:v>
                </c:pt>
                <c:pt idx="6939">
                  <c:v>0.19144549999999974</c:v>
                </c:pt>
                <c:pt idx="6940">
                  <c:v>0.19135549999999976</c:v>
                </c:pt>
                <c:pt idx="6941">
                  <c:v>0.19127299999999978</c:v>
                </c:pt>
                <c:pt idx="6942">
                  <c:v>0.19118799999999975</c:v>
                </c:pt>
                <c:pt idx="6943">
                  <c:v>0.19113049999999973</c:v>
                </c:pt>
                <c:pt idx="6944">
                  <c:v>0.19105149999999976</c:v>
                </c:pt>
                <c:pt idx="6945">
                  <c:v>0.1909504999999998</c:v>
                </c:pt>
                <c:pt idx="6946">
                  <c:v>0.1908684999999998</c:v>
                </c:pt>
                <c:pt idx="6947">
                  <c:v>0.19078549999999983</c:v>
                </c:pt>
                <c:pt idx="6948">
                  <c:v>0.19070149999999988</c:v>
                </c:pt>
                <c:pt idx="6949">
                  <c:v>0.19062049999999986</c:v>
                </c:pt>
                <c:pt idx="6950">
                  <c:v>0.19054199999999988</c:v>
                </c:pt>
                <c:pt idx="6951">
                  <c:v>0.19046099999999988</c:v>
                </c:pt>
                <c:pt idx="6952">
                  <c:v>0.19037499999999988</c:v>
                </c:pt>
                <c:pt idx="6953">
                  <c:v>0.19028949999999992</c:v>
                </c:pt>
                <c:pt idx="6954">
                  <c:v>0.19020999999999991</c:v>
                </c:pt>
                <c:pt idx="6955">
                  <c:v>0.19012949999999992</c:v>
                </c:pt>
                <c:pt idx="6956">
                  <c:v>0.19005449999999993</c:v>
                </c:pt>
                <c:pt idx="6957">
                  <c:v>0.18996199999999991</c:v>
                </c:pt>
                <c:pt idx="6958">
                  <c:v>0.18988399999999991</c:v>
                </c:pt>
                <c:pt idx="6959">
                  <c:v>0.18980649999999993</c:v>
                </c:pt>
                <c:pt idx="6960">
                  <c:v>0.18974999999999997</c:v>
                </c:pt>
                <c:pt idx="6961">
                  <c:v>0.18967699999999998</c:v>
                </c:pt>
                <c:pt idx="6962">
                  <c:v>0.18960350000000001</c:v>
                </c:pt>
                <c:pt idx="6963">
                  <c:v>0.18952700000000008</c:v>
                </c:pt>
                <c:pt idx="6964">
                  <c:v>0.18929950000000001</c:v>
                </c:pt>
                <c:pt idx="6965">
                  <c:v>0.18922849999999999</c:v>
                </c:pt>
                <c:pt idx="6966">
                  <c:v>0.18916500000000003</c:v>
                </c:pt>
                <c:pt idx="6967">
                  <c:v>0.18909400000000001</c:v>
                </c:pt>
                <c:pt idx="6968">
                  <c:v>0.18903099999999998</c:v>
                </c:pt>
                <c:pt idx="6969">
                  <c:v>0.18897749999999994</c:v>
                </c:pt>
                <c:pt idx="6970">
                  <c:v>0.18891899999999992</c:v>
                </c:pt>
                <c:pt idx="6971">
                  <c:v>0.1888699999999999</c:v>
                </c:pt>
                <c:pt idx="6972">
                  <c:v>0.18880999999999998</c:v>
                </c:pt>
                <c:pt idx="6973">
                  <c:v>0.18875549999999996</c:v>
                </c:pt>
                <c:pt idx="6974">
                  <c:v>0.18869949999999996</c:v>
                </c:pt>
                <c:pt idx="6975">
                  <c:v>0.18864349999999999</c:v>
                </c:pt>
                <c:pt idx="6976">
                  <c:v>0.18860399999999999</c:v>
                </c:pt>
                <c:pt idx="6977">
                  <c:v>0.18855249999999996</c:v>
                </c:pt>
                <c:pt idx="6978">
                  <c:v>0.18850500000000001</c:v>
                </c:pt>
                <c:pt idx="6979">
                  <c:v>0.1884565</c:v>
                </c:pt>
                <c:pt idx="6980">
                  <c:v>0.18840999999999994</c:v>
                </c:pt>
                <c:pt idx="6981">
                  <c:v>0.18836449999999999</c:v>
                </c:pt>
                <c:pt idx="6982">
                  <c:v>0.1883175</c:v>
                </c:pt>
                <c:pt idx="6983">
                  <c:v>0.188251</c:v>
                </c:pt>
                <c:pt idx="6984">
                  <c:v>0.18820900000000002</c:v>
                </c:pt>
                <c:pt idx="6985">
                  <c:v>0.18816350000000001</c:v>
                </c:pt>
                <c:pt idx="6986">
                  <c:v>0.18812050000000002</c:v>
                </c:pt>
                <c:pt idx="6987">
                  <c:v>0.18808250000000001</c:v>
                </c:pt>
                <c:pt idx="6988">
                  <c:v>0.1880435</c:v>
                </c:pt>
                <c:pt idx="6989">
                  <c:v>0.18800699999999998</c:v>
                </c:pt>
                <c:pt idx="6990">
                  <c:v>0.18797049999999996</c:v>
                </c:pt>
                <c:pt idx="6991">
                  <c:v>0.18793499999999994</c:v>
                </c:pt>
                <c:pt idx="6992">
                  <c:v>0.18790299999999996</c:v>
                </c:pt>
                <c:pt idx="6993">
                  <c:v>0.18787349999999992</c:v>
                </c:pt>
                <c:pt idx="6994">
                  <c:v>0.18784399999999996</c:v>
                </c:pt>
                <c:pt idx="6995">
                  <c:v>0.18781599999999998</c:v>
                </c:pt>
                <c:pt idx="6996">
                  <c:v>0.18778849999999994</c:v>
                </c:pt>
                <c:pt idx="6997">
                  <c:v>0.18775949999999994</c:v>
                </c:pt>
                <c:pt idx="6998">
                  <c:v>0.18773399999999998</c:v>
                </c:pt>
                <c:pt idx="6999">
                  <c:v>0.18770700000000001</c:v>
                </c:pt>
                <c:pt idx="7000">
                  <c:v>0.18768249999999997</c:v>
                </c:pt>
                <c:pt idx="7001">
                  <c:v>0.18768449999999998</c:v>
                </c:pt>
                <c:pt idx="7002">
                  <c:v>0.18766649999999999</c:v>
                </c:pt>
                <c:pt idx="7003">
                  <c:v>0.1876505</c:v>
                </c:pt>
                <c:pt idx="7004">
                  <c:v>0.18763649999999998</c:v>
                </c:pt>
                <c:pt idx="7005">
                  <c:v>0.18762349999999997</c:v>
                </c:pt>
                <c:pt idx="7006">
                  <c:v>0.18761299999999997</c:v>
                </c:pt>
                <c:pt idx="7007">
                  <c:v>0.18760099999999999</c:v>
                </c:pt>
                <c:pt idx="7008">
                  <c:v>0.18759400000000004</c:v>
                </c:pt>
                <c:pt idx="7009">
                  <c:v>0.18758400000000003</c:v>
                </c:pt>
                <c:pt idx="7010">
                  <c:v>0.18757599999999996</c:v>
                </c:pt>
                <c:pt idx="7011">
                  <c:v>0.18757549999999998</c:v>
                </c:pt>
                <c:pt idx="7012">
                  <c:v>0.18757750000000001</c:v>
                </c:pt>
                <c:pt idx="7013">
                  <c:v>0.18758249999999996</c:v>
                </c:pt>
                <c:pt idx="7014">
                  <c:v>0.18758849999999999</c:v>
                </c:pt>
                <c:pt idx="7015">
                  <c:v>0.18759599999999993</c:v>
                </c:pt>
                <c:pt idx="7016">
                  <c:v>0.18760949999999998</c:v>
                </c:pt>
                <c:pt idx="7017">
                  <c:v>0.18762049999999994</c:v>
                </c:pt>
                <c:pt idx="7018">
                  <c:v>0.18763749999999998</c:v>
                </c:pt>
                <c:pt idx="7019">
                  <c:v>0.18765299999999999</c:v>
                </c:pt>
                <c:pt idx="7020">
                  <c:v>0.18766099999999997</c:v>
                </c:pt>
                <c:pt idx="7021">
                  <c:v>0.18767749999999997</c:v>
                </c:pt>
                <c:pt idx="7022">
                  <c:v>0.18771000000000002</c:v>
                </c:pt>
                <c:pt idx="7023">
                  <c:v>0.18772749999999994</c:v>
                </c:pt>
                <c:pt idx="7024">
                  <c:v>0.18774249999999998</c:v>
                </c:pt>
                <c:pt idx="7025">
                  <c:v>0.18776250000000005</c:v>
                </c:pt>
                <c:pt idx="7026">
                  <c:v>0.18778399999999998</c:v>
                </c:pt>
                <c:pt idx="7027">
                  <c:v>0.18781249999999999</c:v>
                </c:pt>
                <c:pt idx="7028">
                  <c:v>0.18783350000000001</c:v>
                </c:pt>
                <c:pt idx="7029">
                  <c:v>0.18785399999999999</c:v>
                </c:pt>
                <c:pt idx="7030">
                  <c:v>0.18788300000000008</c:v>
                </c:pt>
                <c:pt idx="7031">
                  <c:v>0.1879025</c:v>
                </c:pt>
                <c:pt idx="7032">
                  <c:v>0.18792899999999998</c:v>
                </c:pt>
                <c:pt idx="7033">
                  <c:v>0.18794899999999995</c:v>
                </c:pt>
                <c:pt idx="7034">
                  <c:v>0.18796899999999997</c:v>
                </c:pt>
                <c:pt idx="7035">
                  <c:v>0.18798649999999995</c:v>
                </c:pt>
                <c:pt idx="7036">
                  <c:v>0.18801249999999997</c:v>
                </c:pt>
                <c:pt idx="7037">
                  <c:v>0.18803099999999998</c:v>
                </c:pt>
                <c:pt idx="7038">
                  <c:v>0.18804699999999996</c:v>
                </c:pt>
                <c:pt idx="7039">
                  <c:v>0.18807299999999993</c:v>
                </c:pt>
                <c:pt idx="7040">
                  <c:v>0.18807499999999994</c:v>
                </c:pt>
                <c:pt idx="7041">
                  <c:v>0.18809399999999993</c:v>
                </c:pt>
                <c:pt idx="7042">
                  <c:v>0.18811599999999995</c:v>
                </c:pt>
                <c:pt idx="7043">
                  <c:v>0.18813649999999996</c:v>
                </c:pt>
                <c:pt idx="7044">
                  <c:v>0.18815399999999996</c:v>
                </c:pt>
                <c:pt idx="7045">
                  <c:v>0.18817300000000001</c:v>
                </c:pt>
                <c:pt idx="7046">
                  <c:v>0.18820000000000001</c:v>
                </c:pt>
                <c:pt idx="7047">
                  <c:v>0.18822949999999999</c:v>
                </c:pt>
                <c:pt idx="7048">
                  <c:v>0.18828549999999997</c:v>
                </c:pt>
                <c:pt idx="7049">
                  <c:v>0.18833449999999996</c:v>
                </c:pt>
                <c:pt idx="7050">
                  <c:v>0.18837699999999999</c:v>
                </c:pt>
                <c:pt idx="7051">
                  <c:v>0.18842499999999998</c:v>
                </c:pt>
                <c:pt idx="7052">
                  <c:v>0.18847849999999997</c:v>
                </c:pt>
                <c:pt idx="7053">
                  <c:v>0.18854650000000001</c:v>
                </c:pt>
                <c:pt idx="7054">
                  <c:v>0.18858650000000002</c:v>
                </c:pt>
                <c:pt idx="7055">
                  <c:v>0.18865500000000002</c:v>
                </c:pt>
                <c:pt idx="7056">
                  <c:v>0.18871749999999998</c:v>
                </c:pt>
                <c:pt idx="7057">
                  <c:v>0.18878549999999997</c:v>
                </c:pt>
                <c:pt idx="7058">
                  <c:v>0.18885699999999994</c:v>
                </c:pt>
                <c:pt idx="7059">
                  <c:v>0.18893099999999993</c:v>
                </c:pt>
                <c:pt idx="7060">
                  <c:v>0.18900549999999999</c:v>
                </c:pt>
                <c:pt idx="7061">
                  <c:v>0.18908299999999997</c:v>
                </c:pt>
                <c:pt idx="7062">
                  <c:v>0.18916949999999996</c:v>
                </c:pt>
                <c:pt idx="7063">
                  <c:v>0.18925199999999998</c:v>
                </c:pt>
                <c:pt idx="7064">
                  <c:v>0.18933799999999998</c:v>
                </c:pt>
                <c:pt idx="7065">
                  <c:v>0.18942599999999998</c:v>
                </c:pt>
                <c:pt idx="7066">
                  <c:v>0.18950800000000001</c:v>
                </c:pt>
                <c:pt idx="7067">
                  <c:v>0.18958449999999999</c:v>
                </c:pt>
                <c:pt idx="7068">
                  <c:v>0.18967099999999998</c:v>
                </c:pt>
                <c:pt idx="7069">
                  <c:v>0.18975900000000004</c:v>
                </c:pt>
                <c:pt idx="7070">
                  <c:v>0.1898495</c:v>
                </c:pt>
                <c:pt idx="7071">
                  <c:v>0.18993500000000002</c:v>
                </c:pt>
                <c:pt idx="7072">
                  <c:v>0.19002050000000001</c:v>
                </c:pt>
                <c:pt idx="7073">
                  <c:v>0.19011199999999995</c:v>
                </c:pt>
                <c:pt idx="7074">
                  <c:v>0.19020499999999996</c:v>
                </c:pt>
                <c:pt idx="7075">
                  <c:v>0.19029399999999999</c:v>
                </c:pt>
                <c:pt idx="7076">
                  <c:v>0.1903755</c:v>
                </c:pt>
                <c:pt idx="7077">
                  <c:v>0.19047349999999999</c:v>
                </c:pt>
                <c:pt idx="7078">
                  <c:v>0.19057100000000002</c:v>
                </c:pt>
                <c:pt idx="7079">
                  <c:v>0.19067000000000003</c:v>
                </c:pt>
                <c:pt idx="7080">
                  <c:v>0.19076599999999996</c:v>
                </c:pt>
                <c:pt idx="7081">
                  <c:v>0.19085650000000001</c:v>
                </c:pt>
                <c:pt idx="7082">
                  <c:v>0.19095949999999998</c:v>
                </c:pt>
                <c:pt idx="7083">
                  <c:v>0.19106449999999994</c:v>
                </c:pt>
                <c:pt idx="7084">
                  <c:v>0.19116899999999998</c:v>
                </c:pt>
                <c:pt idx="7085">
                  <c:v>0.19128200000000001</c:v>
                </c:pt>
                <c:pt idx="7086">
                  <c:v>0.19139149999999996</c:v>
                </c:pt>
                <c:pt idx="7087">
                  <c:v>0.19149799999999995</c:v>
                </c:pt>
                <c:pt idx="7088">
                  <c:v>0.19160899999999995</c:v>
                </c:pt>
                <c:pt idx="7089">
                  <c:v>0.19172549999999994</c:v>
                </c:pt>
                <c:pt idx="7090">
                  <c:v>0.19183849999999991</c:v>
                </c:pt>
                <c:pt idx="7091">
                  <c:v>0.19195549999999997</c:v>
                </c:pt>
                <c:pt idx="7092">
                  <c:v>0.19207349999999998</c:v>
                </c:pt>
                <c:pt idx="7093">
                  <c:v>0.19219599999999995</c:v>
                </c:pt>
                <c:pt idx="7094">
                  <c:v>0.19232099999999996</c:v>
                </c:pt>
                <c:pt idx="7095">
                  <c:v>0.19247599999999998</c:v>
                </c:pt>
                <c:pt idx="7096">
                  <c:v>0.19260749999999999</c:v>
                </c:pt>
                <c:pt idx="7097">
                  <c:v>0.19274000000000002</c:v>
                </c:pt>
                <c:pt idx="7098">
                  <c:v>0.19287000000000001</c:v>
                </c:pt>
                <c:pt idx="7099">
                  <c:v>0.19299849999999999</c:v>
                </c:pt>
                <c:pt idx="7100">
                  <c:v>0.19312550000000001</c:v>
                </c:pt>
                <c:pt idx="7101">
                  <c:v>0.19326000000000004</c:v>
                </c:pt>
                <c:pt idx="7102">
                  <c:v>0.19338100000000005</c:v>
                </c:pt>
                <c:pt idx="7103">
                  <c:v>0.1935115</c:v>
                </c:pt>
                <c:pt idx="7104">
                  <c:v>0.19364450000000002</c:v>
                </c:pt>
                <c:pt idx="7105">
                  <c:v>0.19378099999999995</c:v>
                </c:pt>
                <c:pt idx="7106">
                  <c:v>0.19391649999999999</c:v>
                </c:pt>
                <c:pt idx="7107">
                  <c:v>0.19404949999999999</c:v>
                </c:pt>
                <c:pt idx="7108">
                  <c:v>0.19418849999999999</c:v>
                </c:pt>
                <c:pt idx="7109">
                  <c:v>0.194329</c:v>
                </c:pt>
                <c:pt idx="7110">
                  <c:v>0.19447100000000003</c:v>
                </c:pt>
                <c:pt idx="7111">
                  <c:v>0.19461100000000006</c:v>
                </c:pt>
                <c:pt idx="7112">
                  <c:v>0.19474700000000003</c:v>
                </c:pt>
                <c:pt idx="7113">
                  <c:v>0.19487850000000001</c:v>
                </c:pt>
                <c:pt idx="7114">
                  <c:v>0.1950045</c:v>
                </c:pt>
                <c:pt idx="7115">
                  <c:v>0.195132</c:v>
                </c:pt>
                <c:pt idx="7116">
                  <c:v>0.19526149999999998</c:v>
                </c:pt>
                <c:pt idx="7117">
                  <c:v>0.19538900000000001</c:v>
                </c:pt>
                <c:pt idx="7118">
                  <c:v>0.19551700000000005</c:v>
                </c:pt>
                <c:pt idx="7119">
                  <c:v>0.19564300000000007</c:v>
                </c:pt>
                <c:pt idx="7120">
                  <c:v>0.19577050000000004</c:v>
                </c:pt>
                <c:pt idx="7121">
                  <c:v>0.19589500000000007</c:v>
                </c:pt>
                <c:pt idx="7122">
                  <c:v>0.19601750000000007</c:v>
                </c:pt>
                <c:pt idx="7123">
                  <c:v>0.19613800000000009</c:v>
                </c:pt>
                <c:pt idx="7124">
                  <c:v>0.19626850000000012</c:v>
                </c:pt>
                <c:pt idx="7125">
                  <c:v>0.19638800000000006</c:v>
                </c:pt>
                <c:pt idx="7126">
                  <c:v>0.19650850000000006</c:v>
                </c:pt>
                <c:pt idx="7127">
                  <c:v>0.19663400000000003</c:v>
                </c:pt>
                <c:pt idx="7128">
                  <c:v>0.19675400000000004</c:v>
                </c:pt>
                <c:pt idx="7129">
                  <c:v>0.19687850000000001</c:v>
                </c:pt>
                <c:pt idx="7130">
                  <c:v>0.19700100000000004</c:v>
                </c:pt>
                <c:pt idx="7131">
                  <c:v>0.19712200000000002</c:v>
                </c:pt>
                <c:pt idx="7132">
                  <c:v>0.19724350000000002</c:v>
                </c:pt>
                <c:pt idx="7133">
                  <c:v>0.19736349999999997</c:v>
                </c:pt>
                <c:pt idx="7134">
                  <c:v>0.19749349999999999</c:v>
                </c:pt>
                <c:pt idx="7135">
                  <c:v>0.19761399999999998</c:v>
                </c:pt>
                <c:pt idx="7136">
                  <c:v>0.19773649999999995</c:v>
                </c:pt>
                <c:pt idx="7137">
                  <c:v>0.19785249999999993</c:v>
                </c:pt>
                <c:pt idx="7138">
                  <c:v>0.19796699999999995</c:v>
                </c:pt>
                <c:pt idx="7139">
                  <c:v>0.19807799999999998</c:v>
                </c:pt>
                <c:pt idx="7140">
                  <c:v>0.19819399999999998</c:v>
                </c:pt>
                <c:pt idx="7141">
                  <c:v>0.19830599999999998</c:v>
                </c:pt>
                <c:pt idx="7142">
                  <c:v>0.1984245</c:v>
                </c:pt>
                <c:pt idx="7143">
                  <c:v>0.19853950000000001</c:v>
                </c:pt>
                <c:pt idx="7144">
                  <c:v>0.198656</c:v>
                </c:pt>
                <c:pt idx="7145">
                  <c:v>0.19879150000000004</c:v>
                </c:pt>
                <c:pt idx="7146">
                  <c:v>0.198911</c:v>
                </c:pt>
                <c:pt idx="7147">
                  <c:v>0.19903099999999999</c:v>
                </c:pt>
                <c:pt idx="7148">
                  <c:v>0.19915749999999999</c:v>
                </c:pt>
                <c:pt idx="7149">
                  <c:v>0.19926849999999999</c:v>
                </c:pt>
                <c:pt idx="7150">
                  <c:v>0.19938149999999996</c:v>
                </c:pt>
                <c:pt idx="7151">
                  <c:v>0.19949949999999997</c:v>
                </c:pt>
                <c:pt idx="7152">
                  <c:v>0.19959349999999998</c:v>
                </c:pt>
                <c:pt idx="7153">
                  <c:v>0.19971149999999999</c:v>
                </c:pt>
                <c:pt idx="7154">
                  <c:v>0.19982949999999999</c:v>
                </c:pt>
                <c:pt idx="7155">
                  <c:v>0.19994299999999995</c:v>
                </c:pt>
                <c:pt idx="7156">
                  <c:v>0.20006099999999996</c:v>
                </c:pt>
                <c:pt idx="7157">
                  <c:v>0.20017999999999994</c:v>
                </c:pt>
                <c:pt idx="7158">
                  <c:v>0.20029949999999994</c:v>
                </c:pt>
                <c:pt idx="7159">
                  <c:v>0.20041399999999995</c:v>
                </c:pt>
                <c:pt idx="7160">
                  <c:v>0.20051499999999994</c:v>
                </c:pt>
                <c:pt idx="7161">
                  <c:v>0.20062549999999996</c:v>
                </c:pt>
                <c:pt idx="7162">
                  <c:v>0.20074099999999986</c:v>
                </c:pt>
                <c:pt idx="7163">
                  <c:v>0.20085099999999989</c:v>
                </c:pt>
                <c:pt idx="7164">
                  <c:v>0.20096449999999991</c:v>
                </c:pt>
                <c:pt idx="7165">
                  <c:v>0.20106999999999986</c:v>
                </c:pt>
                <c:pt idx="7166">
                  <c:v>0.20118249999999985</c:v>
                </c:pt>
                <c:pt idx="7167">
                  <c:v>0.20130299999999987</c:v>
                </c:pt>
                <c:pt idx="7168">
                  <c:v>0.20141199999999987</c:v>
                </c:pt>
                <c:pt idx="7169">
                  <c:v>0.20150799999999991</c:v>
                </c:pt>
                <c:pt idx="7170">
                  <c:v>0.2016119999999999</c:v>
                </c:pt>
                <c:pt idx="7171">
                  <c:v>0.20170899999999992</c:v>
                </c:pt>
                <c:pt idx="7172">
                  <c:v>0.20180149999999991</c:v>
                </c:pt>
                <c:pt idx="7173">
                  <c:v>0.20189849999999995</c:v>
                </c:pt>
                <c:pt idx="7174">
                  <c:v>0.20200999999999994</c:v>
                </c:pt>
                <c:pt idx="7175">
                  <c:v>0.20210499999999995</c:v>
                </c:pt>
                <c:pt idx="7176">
                  <c:v>0.20218499999999995</c:v>
                </c:pt>
                <c:pt idx="7177">
                  <c:v>0.20228449999999995</c:v>
                </c:pt>
                <c:pt idx="7178">
                  <c:v>0.202379</c:v>
                </c:pt>
                <c:pt idx="7179">
                  <c:v>0.20247499999999999</c:v>
                </c:pt>
                <c:pt idx="7180">
                  <c:v>0.20255949999999995</c:v>
                </c:pt>
                <c:pt idx="7181">
                  <c:v>0.20264249999999995</c:v>
                </c:pt>
                <c:pt idx="7182">
                  <c:v>0.20272499999999993</c:v>
                </c:pt>
                <c:pt idx="7183">
                  <c:v>0.20280649999999997</c:v>
                </c:pt>
                <c:pt idx="7184">
                  <c:v>0.20288299999999995</c:v>
                </c:pt>
                <c:pt idx="7185">
                  <c:v>0.20296399999999998</c:v>
                </c:pt>
                <c:pt idx="7186">
                  <c:v>0.20304</c:v>
                </c:pt>
                <c:pt idx="7187">
                  <c:v>0.20311299999999999</c:v>
                </c:pt>
                <c:pt idx="7188">
                  <c:v>0.20319099999999998</c:v>
                </c:pt>
                <c:pt idx="7189">
                  <c:v>0.20327099999999998</c:v>
                </c:pt>
                <c:pt idx="7190">
                  <c:v>0.20334849999999999</c:v>
                </c:pt>
                <c:pt idx="7191">
                  <c:v>0.20341950000000003</c:v>
                </c:pt>
                <c:pt idx="7192">
                  <c:v>0.2034965</c:v>
                </c:pt>
                <c:pt idx="7193">
                  <c:v>0.203567</c:v>
                </c:pt>
                <c:pt idx="7194">
                  <c:v>0.20364149999999995</c:v>
                </c:pt>
                <c:pt idx="7195">
                  <c:v>0.20371099999999998</c:v>
                </c:pt>
                <c:pt idx="7196">
                  <c:v>0.20378099999999993</c:v>
                </c:pt>
                <c:pt idx="7197">
                  <c:v>0.20384849999999993</c:v>
                </c:pt>
                <c:pt idx="7198">
                  <c:v>0.20391449999999994</c:v>
                </c:pt>
                <c:pt idx="7199">
                  <c:v>0.20397599999999996</c:v>
                </c:pt>
                <c:pt idx="7200">
                  <c:v>0.20404149999999999</c:v>
                </c:pt>
                <c:pt idx="7201">
                  <c:v>0.20407499999999995</c:v>
                </c:pt>
                <c:pt idx="7202">
                  <c:v>0.20413049999999999</c:v>
                </c:pt>
                <c:pt idx="7203">
                  <c:v>0.20418250000000002</c:v>
                </c:pt>
                <c:pt idx="7204">
                  <c:v>0.20423299999999997</c:v>
                </c:pt>
                <c:pt idx="7205">
                  <c:v>0.20428499999999999</c:v>
                </c:pt>
                <c:pt idx="7206">
                  <c:v>0.20433349999999997</c:v>
                </c:pt>
                <c:pt idx="7207">
                  <c:v>0.20438149999999997</c:v>
                </c:pt>
                <c:pt idx="7208">
                  <c:v>0.20442849999999996</c:v>
                </c:pt>
                <c:pt idx="7209">
                  <c:v>0.20445649999999996</c:v>
                </c:pt>
                <c:pt idx="7210">
                  <c:v>0.20449900000000004</c:v>
                </c:pt>
                <c:pt idx="7211">
                  <c:v>0.20453499999999999</c:v>
                </c:pt>
                <c:pt idx="7212">
                  <c:v>0.20457250000000002</c:v>
                </c:pt>
                <c:pt idx="7213">
                  <c:v>0.20460899999999996</c:v>
                </c:pt>
                <c:pt idx="7214">
                  <c:v>0.20464299999999999</c:v>
                </c:pt>
                <c:pt idx="7215">
                  <c:v>0.20467849999999996</c:v>
                </c:pt>
                <c:pt idx="7216">
                  <c:v>0.20471249999999996</c:v>
                </c:pt>
                <c:pt idx="7217">
                  <c:v>0.20474599999999998</c:v>
                </c:pt>
                <c:pt idx="7218">
                  <c:v>0.20477399999999998</c:v>
                </c:pt>
                <c:pt idx="7219">
                  <c:v>0.20480499999999996</c:v>
                </c:pt>
                <c:pt idx="7220">
                  <c:v>0.20483299999999996</c:v>
                </c:pt>
                <c:pt idx="7221">
                  <c:v>0.20485099999999995</c:v>
                </c:pt>
                <c:pt idx="7222">
                  <c:v>0.20488049999999997</c:v>
                </c:pt>
                <c:pt idx="7223">
                  <c:v>0.20490449999999996</c:v>
                </c:pt>
                <c:pt idx="7224">
                  <c:v>0.20494700000000002</c:v>
                </c:pt>
                <c:pt idx="7225">
                  <c:v>0.204983</c:v>
                </c:pt>
                <c:pt idx="7226">
                  <c:v>0.20501999999999995</c:v>
                </c:pt>
                <c:pt idx="7227">
                  <c:v>0.20505799999999996</c:v>
                </c:pt>
                <c:pt idx="7228">
                  <c:v>0.20510099999999995</c:v>
                </c:pt>
                <c:pt idx="7229">
                  <c:v>0.20514049999999995</c:v>
                </c:pt>
                <c:pt idx="7230">
                  <c:v>0.20517149999999995</c:v>
                </c:pt>
                <c:pt idx="7231">
                  <c:v>0.20521149999999996</c:v>
                </c:pt>
                <c:pt idx="7232">
                  <c:v>0.20523749999999996</c:v>
                </c:pt>
                <c:pt idx="7233">
                  <c:v>0.20527149999999994</c:v>
                </c:pt>
                <c:pt idx="7234">
                  <c:v>0.20530149999999989</c:v>
                </c:pt>
                <c:pt idx="7235">
                  <c:v>0.20532749999999989</c:v>
                </c:pt>
                <c:pt idx="7236">
                  <c:v>0.20536349999999989</c:v>
                </c:pt>
                <c:pt idx="7237">
                  <c:v>0.20539999999999989</c:v>
                </c:pt>
                <c:pt idx="7238">
                  <c:v>0.20543849999999991</c:v>
                </c:pt>
                <c:pt idx="7239">
                  <c:v>0.2054659999999999</c:v>
                </c:pt>
                <c:pt idx="7240">
                  <c:v>0.2055044999999999</c:v>
                </c:pt>
                <c:pt idx="7241">
                  <c:v>0.20553799999999992</c:v>
                </c:pt>
                <c:pt idx="7242">
                  <c:v>0.20557249999999994</c:v>
                </c:pt>
                <c:pt idx="7243">
                  <c:v>0.20561099999999996</c:v>
                </c:pt>
                <c:pt idx="7244">
                  <c:v>0.20564399999999999</c:v>
                </c:pt>
                <c:pt idx="7245">
                  <c:v>0.20566599999999999</c:v>
                </c:pt>
                <c:pt idx="7246">
                  <c:v>0.20568599999999995</c:v>
                </c:pt>
                <c:pt idx="7247">
                  <c:v>0.20571599999999995</c:v>
                </c:pt>
                <c:pt idx="7248">
                  <c:v>0.20570999999999992</c:v>
                </c:pt>
                <c:pt idx="7249">
                  <c:v>0.20572299999999991</c:v>
                </c:pt>
                <c:pt idx="7250">
                  <c:v>0.20573249999999996</c:v>
                </c:pt>
                <c:pt idx="7251">
                  <c:v>0.20573599999999995</c:v>
                </c:pt>
                <c:pt idx="7252">
                  <c:v>0.20573200000000003</c:v>
                </c:pt>
                <c:pt idx="7253">
                  <c:v>0.2057205</c:v>
                </c:pt>
                <c:pt idx="7254">
                  <c:v>0.20573600000000003</c:v>
                </c:pt>
                <c:pt idx="7255">
                  <c:v>0.205735</c:v>
                </c:pt>
                <c:pt idx="7256">
                  <c:v>0.20572500000000002</c:v>
                </c:pt>
                <c:pt idx="7257">
                  <c:v>0.20571300000000001</c:v>
                </c:pt>
                <c:pt idx="7258">
                  <c:v>0.20570049999999998</c:v>
                </c:pt>
                <c:pt idx="7259">
                  <c:v>0.20570699999999997</c:v>
                </c:pt>
                <c:pt idx="7260">
                  <c:v>0.20569500000000002</c:v>
                </c:pt>
                <c:pt idx="7261">
                  <c:v>0.20568649999999999</c:v>
                </c:pt>
                <c:pt idx="7262">
                  <c:v>0.20567799999999997</c:v>
                </c:pt>
                <c:pt idx="7263">
                  <c:v>0.20566750000000003</c:v>
                </c:pt>
                <c:pt idx="7264">
                  <c:v>0.20565900000000004</c:v>
                </c:pt>
                <c:pt idx="7265">
                  <c:v>0.20565149999999999</c:v>
                </c:pt>
                <c:pt idx="7266">
                  <c:v>0.20564349999999998</c:v>
                </c:pt>
                <c:pt idx="7267">
                  <c:v>0.20564249999999998</c:v>
                </c:pt>
                <c:pt idx="7268">
                  <c:v>0.20563299999999995</c:v>
                </c:pt>
                <c:pt idx="7269">
                  <c:v>0.20562299999999997</c:v>
                </c:pt>
                <c:pt idx="7270">
                  <c:v>0.20560699999999993</c:v>
                </c:pt>
                <c:pt idx="7271">
                  <c:v>0.2055954999999999</c:v>
                </c:pt>
                <c:pt idx="7272">
                  <c:v>0.20558299999999996</c:v>
                </c:pt>
                <c:pt idx="7273">
                  <c:v>0.20556999999999995</c:v>
                </c:pt>
                <c:pt idx="7274">
                  <c:v>0.20555649999999998</c:v>
                </c:pt>
                <c:pt idx="7275">
                  <c:v>0.20554999999999995</c:v>
                </c:pt>
                <c:pt idx="7276">
                  <c:v>0.20554099999999995</c:v>
                </c:pt>
                <c:pt idx="7277">
                  <c:v>0.20553199999999999</c:v>
                </c:pt>
                <c:pt idx="7278">
                  <c:v>0.20551699999999998</c:v>
                </c:pt>
                <c:pt idx="7279">
                  <c:v>0.205487</c:v>
                </c:pt>
                <c:pt idx="7280">
                  <c:v>0.20547249999999997</c:v>
                </c:pt>
                <c:pt idx="7281">
                  <c:v>0.20545449999999998</c:v>
                </c:pt>
                <c:pt idx="7282">
                  <c:v>0.2054375</c:v>
                </c:pt>
                <c:pt idx="7283">
                  <c:v>0.2054175</c:v>
                </c:pt>
                <c:pt idx="7284">
                  <c:v>0.205401</c:v>
                </c:pt>
                <c:pt idx="7285">
                  <c:v>0.20537550000000004</c:v>
                </c:pt>
                <c:pt idx="7286">
                  <c:v>0.2053565</c:v>
                </c:pt>
                <c:pt idx="7287">
                  <c:v>0.20533050000000003</c:v>
                </c:pt>
                <c:pt idx="7288">
                  <c:v>0.20530699999999999</c:v>
                </c:pt>
                <c:pt idx="7289">
                  <c:v>0.20528400000000005</c:v>
                </c:pt>
                <c:pt idx="7290">
                  <c:v>0.20526700000000001</c:v>
                </c:pt>
                <c:pt idx="7291">
                  <c:v>0.20528600000000005</c:v>
                </c:pt>
                <c:pt idx="7292">
                  <c:v>0.20526300000000003</c:v>
                </c:pt>
                <c:pt idx="7293">
                  <c:v>0.20523650000000004</c:v>
                </c:pt>
                <c:pt idx="7294">
                  <c:v>0.20519500000000004</c:v>
                </c:pt>
                <c:pt idx="7295">
                  <c:v>0.20517050000000003</c:v>
                </c:pt>
                <c:pt idx="7296">
                  <c:v>0.20514250000000003</c:v>
                </c:pt>
                <c:pt idx="7297">
                  <c:v>0.20511850000000006</c:v>
                </c:pt>
                <c:pt idx="7298">
                  <c:v>0.20509300000000008</c:v>
                </c:pt>
                <c:pt idx="7299">
                  <c:v>0.20507800000000007</c:v>
                </c:pt>
                <c:pt idx="7300">
                  <c:v>0.20506750000000004</c:v>
                </c:pt>
                <c:pt idx="7301">
                  <c:v>0.20506600000000003</c:v>
                </c:pt>
                <c:pt idx="7302">
                  <c:v>0.20506300000000002</c:v>
                </c:pt>
                <c:pt idx="7303">
                  <c:v>0.20505750000000003</c:v>
                </c:pt>
                <c:pt idx="7304">
                  <c:v>0.20505450000000003</c:v>
                </c:pt>
                <c:pt idx="7305">
                  <c:v>0.20504150000000002</c:v>
                </c:pt>
                <c:pt idx="7306">
                  <c:v>0.20502850000000003</c:v>
                </c:pt>
                <c:pt idx="7307">
                  <c:v>0.20501800000000003</c:v>
                </c:pt>
                <c:pt idx="7308">
                  <c:v>0.20500900000000008</c:v>
                </c:pt>
                <c:pt idx="7309">
                  <c:v>0.20499750000000008</c:v>
                </c:pt>
                <c:pt idx="7310">
                  <c:v>0.20498100000000011</c:v>
                </c:pt>
                <c:pt idx="7311">
                  <c:v>0.20496650000000011</c:v>
                </c:pt>
                <c:pt idx="7312">
                  <c:v>0.20495450000000012</c:v>
                </c:pt>
                <c:pt idx="7313">
                  <c:v>0.2049440000000001</c:v>
                </c:pt>
                <c:pt idx="7314">
                  <c:v>0.20493700000000015</c:v>
                </c:pt>
                <c:pt idx="7315">
                  <c:v>0.20491400000000012</c:v>
                </c:pt>
                <c:pt idx="7316">
                  <c:v>0.20490800000000015</c:v>
                </c:pt>
                <c:pt idx="7317">
                  <c:v>0.20490150000000015</c:v>
                </c:pt>
                <c:pt idx="7318">
                  <c:v>0.20489500000000013</c:v>
                </c:pt>
                <c:pt idx="7319">
                  <c:v>0.20488750000000014</c:v>
                </c:pt>
                <c:pt idx="7320">
                  <c:v>0.20488250000000016</c:v>
                </c:pt>
                <c:pt idx="7321">
                  <c:v>0.2048725000000001</c:v>
                </c:pt>
                <c:pt idx="7322">
                  <c:v>0.20486450000000012</c:v>
                </c:pt>
                <c:pt idx="7323">
                  <c:v>0.20486200000000016</c:v>
                </c:pt>
                <c:pt idx="7324">
                  <c:v>0.20484350000000009</c:v>
                </c:pt>
                <c:pt idx="7325">
                  <c:v>0.20483350000000011</c:v>
                </c:pt>
                <c:pt idx="7326">
                  <c:v>0.20482500000000015</c:v>
                </c:pt>
                <c:pt idx="7327">
                  <c:v>0.20481450000000012</c:v>
                </c:pt>
                <c:pt idx="7328">
                  <c:v>0.20481100000000008</c:v>
                </c:pt>
                <c:pt idx="7329">
                  <c:v>0.20479600000000009</c:v>
                </c:pt>
                <c:pt idx="7330">
                  <c:v>0.20478550000000012</c:v>
                </c:pt>
                <c:pt idx="7331">
                  <c:v>0.20476150000000007</c:v>
                </c:pt>
                <c:pt idx="7332">
                  <c:v>0.20475950000000004</c:v>
                </c:pt>
                <c:pt idx="7333">
                  <c:v>0.20475050000000003</c:v>
                </c:pt>
                <c:pt idx="7334">
                  <c:v>0.20474100000000012</c:v>
                </c:pt>
                <c:pt idx="7335">
                  <c:v>0.2047385000000001</c:v>
                </c:pt>
                <c:pt idx="7336">
                  <c:v>0.20473750000000007</c:v>
                </c:pt>
                <c:pt idx="7337">
                  <c:v>0.20473500000000006</c:v>
                </c:pt>
                <c:pt idx="7338">
                  <c:v>0.20474150000000002</c:v>
                </c:pt>
                <c:pt idx="7339">
                  <c:v>0.20475500000000005</c:v>
                </c:pt>
                <c:pt idx="7340">
                  <c:v>0.20476050000000001</c:v>
                </c:pt>
                <c:pt idx="7341">
                  <c:v>0.20476800000000001</c:v>
                </c:pt>
                <c:pt idx="7342">
                  <c:v>0.2047745</c:v>
                </c:pt>
                <c:pt idx="7343">
                  <c:v>0.2047795</c:v>
                </c:pt>
                <c:pt idx="7344">
                  <c:v>0.20478299999999997</c:v>
                </c:pt>
                <c:pt idx="7345">
                  <c:v>0.20479599999999998</c:v>
                </c:pt>
                <c:pt idx="7346">
                  <c:v>0.20480849999999992</c:v>
                </c:pt>
                <c:pt idx="7347">
                  <c:v>0.204818</c:v>
                </c:pt>
                <c:pt idx="7348">
                  <c:v>0.20482049999999996</c:v>
                </c:pt>
                <c:pt idx="7349">
                  <c:v>0.20484949999999999</c:v>
                </c:pt>
                <c:pt idx="7350">
                  <c:v>0.20486100000000002</c:v>
                </c:pt>
                <c:pt idx="7351">
                  <c:v>0.20487799999999992</c:v>
                </c:pt>
                <c:pt idx="7352">
                  <c:v>0.20491249999999994</c:v>
                </c:pt>
                <c:pt idx="7353">
                  <c:v>0.204927</c:v>
                </c:pt>
                <c:pt idx="7354">
                  <c:v>0.20493900000000001</c:v>
                </c:pt>
                <c:pt idx="7355">
                  <c:v>0.20487299999999997</c:v>
                </c:pt>
                <c:pt idx="7356">
                  <c:v>0.20488449999999997</c:v>
                </c:pt>
                <c:pt idx="7357">
                  <c:v>0.20489950000000001</c:v>
                </c:pt>
                <c:pt idx="7358">
                  <c:v>0.20491449999999997</c:v>
                </c:pt>
                <c:pt idx="7359">
                  <c:v>0.20493349999999996</c:v>
                </c:pt>
                <c:pt idx="7360">
                  <c:v>0.20492649999999993</c:v>
                </c:pt>
                <c:pt idx="7361">
                  <c:v>0.20493649999999988</c:v>
                </c:pt>
                <c:pt idx="7362">
                  <c:v>0.20494849999999989</c:v>
                </c:pt>
                <c:pt idx="7363">
                  <c:v>0.20495399999999989</c:v>
                </c:pt>
                <c:pt idx="7364">
                  <c:v>0.20496749999999989</c:v>
                </c:pt>
                <c:pt idx="7365">
                  <c:v>0.20497699999999985</c:v>
                </c:pt>
                <c:pt idx="7366">
                  <c:v>0.20498549999999988</c:v>
                </c:pt>
                <c:pt idx="7367">
                  <c:v>0.20498649999999985</c:v>
                </c:pt>
                <c:pt idx="7368">
                  <c:v>0.20499449999999986</c:v>
                </c:pt>
                <c:pt idx="7369">
                  <c:v>0.20500799999999983</c:v>
                </c:pt>
                <c:pt idx="7370">
                  <c:v>0.20501649999999988</c:v>
                </c:pt>
                <c:pt idx="7371">
                  <c:v>0.2050249999999999</c:v>
                </c:pt>
                <c:pt idx="7372">
                  <c:v>0.20504399999999987</c:v>
                </c:pt>
                <c:pt idx="7373">
                  <c:v>0.20505099999999984</c:v>
                </c:pt>
                <c:pt idx="7374">
                  <c:v>0.20504399999999987</c:v>
                </c:pt>
                <c:pt idx="7375">
                  <c:v>0.20505299999999987</c:v>
                </c:pt>
                <c:pt idx="7376">
                  <c:v>0.20505999999999991</c:v>
                </c:pt>
                <c:pt idx="7377">
                  <c:v>0.2050644999999999</c:v>
                </c:pt>
                <c:pt idx="7378">
                  <c:v>0.20506999999999992</c:v>
                </c:pt>
                <c:pt idx="7379">
                  <c:v>0.20507849999999994</c:v>
                </c:pt>
                <c:pt idx="7380">
                  <c:v>0.20509799999999997</c:v>
                </c:pt>
                <c:pt idx="7381">
                  <c:v>0.20511949999999993</c:v>
                </c:pt>
                <c:pt idx="7382">
                  <c:v>0.20513399999999993</c:v>
                </c:pt>
                <c:pt idx="7383">
                  <c:v>0.20515799999999995</c:v>
                </c:pt>
                <c:pt idx="7384">
                  <c:v>0.20518849999999994</c:v>
                </c:pt>
                <c:pt idx="7385">
                  <c:v>0.20521549999999997</c:v>
                </c:pt>
                <c:pt idx="7386">
                  <c:v>0.20524799999999999</c:v>
                </c:pt>
                <c:pt idx="7387">
                  <c:v>0.20528500000000002</c:v>
                </c:pt>
                <c:pt idx="7388">
                  <c:v>0.20531150000000004</c:v>
                </c:pt>
                <c:pt idx="7389">
                  <c:v>0.20533250000000006</c:v>
                </c:pt>
                <c:pt idx="7390">
                  <c:v>0.20535700000000007</c:v>
                </c:pt>
                <c:pt idx="7391">
                  <c:v>0.20538150000000005</c:v>
                </c:pt>
                <c:pt idx="7392">
                  <c:v>0.20540800000000004</c:v>
                </c:pt>
                <c:pt idx="7393">
                  <c:v>0.20543700000000004</c:v>
                </c:pt>
                <c:pt idx="7394">
                  <c:v>0.20546249999999999</c:v>
                </c:pt>
                <c:pt idx="7395">
                  <c:v>0.2054935</c:v>
                </c:pt>
                <c:pt idx="7396">
                  <c:v>0.20552249999999997</c:v>
                </c:pt>
                <c:pt idx="7397">
                  <c:v>0.20555549999999997</c:v>
                </c:pt>
                <c:pt idx="7398">
                  <c:v>0.20559049999999995</c:v>
                </c:pt>
                <c:pt idx="7399">
                  <c:v>0.20562449999999996</c:v>
                </c:pt>
                <c:pt idx="7400">
                  <c:v>0.20565199999999995</c:v>
                </c:pt>
                <c:pt idx="7401">
                  <c:v>0.2056794999999999</c:v>
                </c:pt>
                <c:pt idx="7402">
                  <c:v>0.20570499999999992</c:v>
                </c:pt>
                <c:pt idx="7403">
                  <c:v>0.20572699999999991</c:v>
                </c:pt>
                <c:pt idx="7404">
                  <c:v>0.20575799999999994</c:v>
                </c:pt>
                <c:pt idx="7405">
                  <c:v>0.20577999999999994</c:v>
                </c:pt>
                <c:pt idx="7406">
                  <c:v>0.20580749999999995</c:v>
                </c:pt>
                <c:pt idx="7407">
                  <c:v>0.20583549999999995</c:v>
                </c:pt>
                <c:pt idx="7408">
                  <c:v>0.20584749999999996</c:v>
                </c:pt>
                <c:pt idx="7409">
                  <c:v>0.20589499999999994</c:v>
                </c:pt>
                <c:pt idx="7410">
                  <c:v>0.20592549999999996</c:v>
                </c:pt>
                <c:pt idx="7411">
                  <c:v>0.20595399999999994</c:v>
                </c:pt>
                <c:pt idx="7412">
                  <c:v>0.20597899999999997</c:v>
                </c:pt>
                <c:pt idx="7413">
                  <c:v>0.20600199999999996</c:v>
                </c:pt>
                <c:pt idx="7414">
                  <c:v>0.20602549999999997</c:v>
                </c:pt>
                <c:pt idx="7415">
                  <c:v>0.20605599999999996</c:v>
                </c:pt>
                <c:pt idx="7416">
                  <c:v>0.20606849999999999</c:v>
                </c:pt>
                <c:pt idx="7417">
                  <c:v>0.20609000000000002</c:v>
                </c:pt>
                <c:pt idx="7418">
                  <c:v>0.20611450000000001</c:v>
                </c:pt>
                <c:pt idx="7419">
                  <c:v>0.20613600000000001</c:v>
                </c:pt>
                <c:pt idx="7420">
                  <c:v>0.20616399999999996</c:v>
                </c:pt>
                <c:pt idx="7421">
                  <c:v>0.20620349999999998</c:v>
                </c:pt>
                <c:pt idx="7422">
                  <c:v>0.20621299999999995</c:v>
                </c:pt>
                <c:pt idx="7423">
                  <c:v>0.20624149999999997</c:v>
                </c:pt>
                <c:pt idx="7424">
                  <c:v>0.20625099999999996</c:v>
                </c:pt>
                <c:pt idx="7425">
                  <c:v>0.20626099999999997</c:v>
                </c:pt>
                <c:pt idx="7426">
                  <c:v>0.20627249999999997</c:v>
                </c:pt>
                <c:pt idx="7427">
                  <c:v>0.20629099999999997</c:v>
                </c:pt>
                <c:pt idx="7428">
                  <c:v>0.20629899999999998</c:v>
                </c:pt>
                <c:pt idx="7429">
                  <c:v>0.20633199999999996</c:v>
                </c:pt>
                <c:pt idx="7430">
                  <c:v>0.20634999999999995</c:v>
                </c:pt>
                <c:pt idx="7431">
                  <c:v>0.20636649999999995</c:v>
                </c:pt>
                <c:pt idx="7432">
                  <c:v>0.20639399999999991</c:v>
                </c:pt>
                <c:pt idx="7433">
                  <c:v>0.20641799999999988</c:v>
                </c:pt>
                <c:pt idx="7434">
                  <c:v>0.20644349999999992</c:v>
                </c:pt>
                <c:pt idx="7435">
                  <c:v>0.20647749999999992</c:v>
                </c:pt>
                <c:pt idx="7436">
                  <c:v>0.2064899999999999</c:v>
                </c:pt>
                <c:pt idx="7437">
                  <c:v>0.20650399999999994</c:v>
                </c:pt>
                <c:pt idx="7438">
                  <c:v>0.20651849999999994</c:v>
                </c:pt>
                <c:pt idx="7439">
                  <c:v>0.20653499999999994</c:v>
                </c:pt>
                <c:pt idx="7440">
                  <c:v>0.20654899999999995</c:v>
                </c:pt>
                <c:pt idx="7441">
                  <c:v>0.20656849999999999</c:v>
                </c:pt>
                <c:pt idx="7442">
                  <c:v>0.20658750000000001</c:v>
                </c:pt>
                <c:pt idx="7443">
                  <c:v>0.20660100000000001</c:v>
                </c:pt>
                <c:pt idx="7444">
                  <c:v>0.20660950000000003</c:v>
                </c:pt>
                <c:pt idx="7445">
                  <c:v>0.20663550000000006</c:v>
                </c:pt>
                <c:pt idx="7446">
                  <c:v>0.20666450000000006</c:v>
                </c:pt>
                <c:pt idx="7447">
                  <c:v>0.20668650000000008</c:v>
                </c:pt>
                <c:pt idx="7448">
                  <c:v>0.20671150000000005</c:v>
                </c:pt>
                <c:pt idx="7449">
                  <c:v>0.20673450000000007</c:v>
                </c:pt>
                <c:pt idx="7450">
                  <c:v>0.20675900000000005</c:v>
                </c:pt>
                <c:pt idx="7451">
                  <c:v>0.20678500000000008</c:v>
                </c:pt>
                <c:pt idx="7452">
                  <c:v>0.20681300000000002</c:v>
                </c:pt>
                <c:pt idx="7453">
                  <c:v>0.20683450000000003</c:v>
                </c:pt>
                <c:pt idx="7454">
                  <c:v>0.20685800000000007</c:v>
                </c:pt>
                <c:pt idx="7455">
                  <c:v>0.20687500000000006</c:v>
                </c:pt>
                <c:pt idx="7456">
                  <c:v>0.2069045000000001</c:v>
                </c:pt>
                <c:pt idx="7457">
                  <c:v>0.20693100000000009</c:v>
                </c:pt>
                <c:pt idx="7458">
                  <c:v>0.20695750000000004</c:v>
                </c:pt>
                <c:pt idx="7459">
                  <c:v>0.206959</c:v>
                </c:pt>
                <c:pt idx="7460">
                  <c:v>0.20698349999999999</c:v>
                </c:pt>
                <c:pt idx="7461">
                  <c:v>0.20700149999999998</c:v>
                </c:pt>
                <c:pt idx="7462">
                  <c:v>0.20702199999999993</c:v>
                </c:pt>
                <c:pt idx="7463">
                  <c:v>0.20704249999999999</c:v>
                </c:pt>
                <c:pt idx="7464">
                  <c:v>0.20706349999999996</c:v>
                </c:pt>
                <c:pt idx="7465">
                  <c:v>0.207091</c:v>
                </c:pt>
                <c:pt idx="7466">
                  <c:v>0.20710949999999997</c:v>
                </c:pt>
                <c:pt idx="7467">
                  <c:v>0.20713300000000001</c:v>
                </c:pt>
                <c:pt idx="7468">
                  <c:v>0.20715249999999996</c:v>
                </c:pt>
                <c:pt idx="7469">
                  <c:v>0.20717150000000001</c:v>
                </c:pt>
                <c:pt idx="7470">
                  <c:v>0.2071955</c:v>
                </c:pt>
                <c:pt idx="7471">
                  <c:v>0.2072195</c:v>
                </c:pt>
                <c:pt idx="7472">
                  <c:v>0.20724399999999998</c:v>
                </c:pt>
                <c:pt idx="7473">
                  <c:v>0.20726800000000001</c:v>
                </c:pt>
                <c:pt idx="7474">
                  <c:v>0.20728750000000001</c:v>
                </c:pt>
                <c:pt idx="7475">
                  <c:v>0.20724450000000005</c:v>
                </c:pt>
                <c:pt idx="7476">
                  <c:v>0.20726900000000006</c:v>
                </c:pt>
                <c:pt idx="7477">
                  <c:v>0.20730050000000005</c:v>
                </c:pt>
                <c:pt idx="7478">
                  <c:v>0.20733150000000003</c:v>
                </c:pt>
                <c:pt idx="7479">
                  <c:v>0.20737500000000003</c:v>
                </c:pt>
                <c:pt idx="7480">
                  <c:v>0.20740700000000004</c:v>
                </c:pt>
                <c:pt idx="7481">
                  <c:v>0.20743450000000002</c:v>
                </c:pt>
                <c:pt idx="7482">
                  <c:v>0.20746550000000002</c:v>
                </c:pt>
                <c:pt idx="7483">
                  <c:v>0.20749350000000003</c:v>
                </c:pt>
                <c:pt idx="7484">
                  <c:v>0.2075205</c:v>
                </c:pt>
                <c:pt idx="7485">
                  <c:v>0.20754999999999998</c:v>
                </c:pt>
                <c:pt idx="7486">
                  <c:v>0.20757350000000002</c:v>
                </c:pt>
                <c:pt idx="7487">
                  <c:v>0.20760900000000004</c:v>
                </c:pt>
                <c:pt idx="7488">
                  <c:v>0.20763650000000006</c:v>
                </c:pt>
                <c:pt idx="7489">
                  <c:v>0.20766650000000003</c:v>
                </c:pt>
                <c:pt idx="7490">
                  <c:v>0.20769050000000003</c:v>
                </c:pt>
                <c:pt idx="7491">
                  <c:v>0.20768050000000002</c:v>
                </c:pt>
                <c:pt idx="7492">
                  <c:v>0.20770800000000006</c:v>
                </c:pt>
                <c:pt idx="7493">
                  <c:v>0.20773950000000008</c:v>
                </c:pt>
                <c:pt idx="7494">
                  <c:v>0.20778450000000004</c:v>
                </c:pt>
                <c:pt idx="7495">
                  <c:v>0.20781400000000005</c:v>
                </c:pt>
                <c:pt idx="7496">
                  <c:v>0.20783500000000005</c:v>
                </c:pt>
                <c:pt idx="7497">
                  <c:v>0.20785800000000004</c:v>
                </c:pt>
                <c:pt idx="7498">
                  <c:v>0.2078840000000001</c:v>
                </c:pt>
                <c:pt idx="7499">
                  <c:v>0.20789950000000013</c:v>
                </c:pt>
                <c:pt idx="7500">
                  <c:v>0.20791550000000014</c:v>
                </c:pt>
                <c:pt idx="7501">
                  <c:v>0.20793350000000013</c:v>
                </c:pt>
                <c:pt idx="7502">
                  <c:v>0.20795200000000011</c:v>
                </c:pt>
                <c:pt idx="7503">
                  <c:v>0.20796450000000019</c:v>
                </c:pt>
                <c:pt idx="7504">
                  <c:v>0.2079735000000002</c:v>
                </c:pt>
                <c:pt idx="7505">
                  <c:v>0.20799150000000019</c:v>
                </c:pt>
                <c:pt idx="7506">
                  <c:v>0.20801100000000022</c:v>
                </c:pt>
                <c:pt idx="7507">
                  <c:v>0.20804500000000026</c:v>
                </c:pt>
                <c:pt idx="7508">
                  <c:v>0.20803750000000026</c:v>
                </c:pt>
                <c:pt idx="7509">
                  <c:v>0.20805250000000025</c:v>
                </c:pt>
                <c:pt idx="7510">
                  <c:v>0.20807200000000026</c:v>
                </c:pt>
                <c:pt idx="7511">
                  <c:v>0.20810350000000027</c:v>
                </c:pt>
                <c:pt idx="7512">
                  <c:v>0.20812600000000028</c:v>
                </c:pt>
                <c:pt idx="7513">
                  <c:v>0.20815300000000025</c:v>
                </c:pt>
                <c:pt idx="7514">
                  <c:v>0.20818300000000026</c:v>
                </c:pt>
                <c:pt idx="7515">
                  <c:v>0.20822400000000024</c:v>
                </c:pt>
                <c:pt idx="7516">
                  <c:v>0.20825050000000023</c:v>
                </c:pt>
                <c:pt idx="7517">
                  <c:v>0.20827600000000021</c:v>
                </c:pt>
                <c:pt idx="7518">
                  <c:v>0.20830350000000025</c:v>
                </c:pt>
                <c:pt idx="7519">
                  <c:v>0.20831000000000024</c:v>
                </c:pt>
                <c:pt idx="7520">
                  <c:v>0.20833600000000024</c:v>
                </c:pt>
                <c:pt idx="7521">
                  <c:v>0.20837050000000026</c:v>
                </c:pt>
                <c:pt idx="7522">
                  <c:v>0.20840450000000024</c:v>
                </c:pt>
                <c:pt idx="7523">
                  <c:v>0.20843750000000025</c:v>
                </c:pt>
                <c:pt idx="7524">
                  <c:v>0.20847550000000026</c:v>
                </c:pt>
                <c:pt idx="7525">
                  <c:v>0.20851600000000026</c:v>
                </c:pt>
                <c:pt idx="7526">
                  <c:v>0.20855400000000021</c:v>
                </c:pt>
                <c:pt idx="7527">
                  <c:v>0.20859250000000021</c:v>
                </c:pt>
                <c:pt idx="7528">
                  <c:v>0.20862450000000021</c:v>
                </c:pt>
                <c:pt idx="7529">
                  <c:v>0.20866600000000018</c:v>
                </c:pt>
                <c:pt idx="7530">
                  <c:v>0.20870600000000017</c:v>
                </c:pt>
                <c:pt idx="7531">
                  <c:v>0.20876750000000019</c:v>
                </c:pt>
                <c:pt idx="7532">
                  <c:v>0.20879750000000022</c:v>
                </c:pt>
                <c:pt idx="7533">
                  <c:v>0.20883150000000017</c:v>
                </c:pt>
                <c:pt idx="7534">
                  <c:v>0.20887000000000019</c:v>
                </c:pt>
                <c:pt idx="7535">
                  <c:v>0.20890150000000018</c:v>
                </c:pt>
                <c:pt idx="7536">
                  <c:v>0.2089350000000002</c:v>
                </c:pt>
                <c:pt idx="7537">
                  <c:v>0.20898050000000024</c:v>
                </c:pt>
                <c:pt idx="7538">
                  <c:v>0.2090110000000002</c:v>
                </c:pt>
                <c:pt idx="7539">
                  <c:v>0.20903300000000016</c:v>
                </c:pt>
                <c:pt idx="7540">
                  <c:v>0.20905950000000018</c:v>
                </c:pt>
                <c:pt idx="7541">
                  <c:v>0.20909100000000017</c:v>
                </c:pt>
                <c:pt idx="7542">
                  <c:v>0.20911800000000014</c:v>
                </c:pt>
                <c:pt idx="7543">
                  <c:v>0.20914450000000012</c:v>
                </c:pt>
                <c:pt idx="7544">
                  <c:v>0.20917100000000016</c:v>
                </c:pt>
                <c:pt idx="7545">
                  <c:v>0.20919700000000013</c:v>
                </c:pt>
                <c:pt idx="7546">
                  <c:v>0.20921700000000013</c:v>
                </c:pt>
                <c:pt idx="7547">
                  <c:v>0.20924250000000008</c:v>
                </c:pt>
                <c:pt idx="7548">
                  <c:v>0.20926650000000011</c:v>
                </c:pt>
                <c:pt idx="7549">
                  <c:v>0.20927600000000005</c:v>
                </c:pt>
                <c:pt idx="7550">
                  <c:v>0.20930100000000004</c:v>
                </c:pt>
                <c:pt idx="7551">
                  <c:v>0.20931850000000005</c:v>
                </c:pt>
                <c:pt idx="7552">
                  <c:v>0.20934450000000002</c:v>
                </c:pt>
                <c:pt idx="7553">
                  <c:v>0.209371</c:v>
                </c:pt>
                <c:pt idx="7554">
                  <c:v>0.2094</c:v>
                </c:pt>
                <c:pt idx="7555">
                  <c:v>0.20951649999999999</c:v>
                </c:pt>
                <c:pt idx="7556">
                  <c:v>0.2095465</c:v>
                </c:pt>
                <c:pt idx="7557">
                  <c:v>0.20957150000000002</c:v>
                </c:pt>
                <c:pt idx="7558">
                  <c:v>0.20959450000000002</c:v>
                </c:pt>
                <c:pt idx="7559">
                  <c:v>0.209621</c:v>
                </c:pt>
                <c:pt idx="7560">
                  <c:v>0.2096605</c:v>
                </c:pt>
                <c:pt idx="7561">
                  <c:v>0.20969399999999999</c:v>
                </c:pt>
                <c:pt idx="7562">
                  <c:v>0.20971999999999999</c:v>
                </c:pt>
                <c:pt idx="7563">
                  <c:v>0.20976000000000003</c:v>
                </c:pt>
                <c:pt idx="7564">
                  <c:v>0.20978700000000003</c:v>
                </c:pt>
                <c:pt idx="7565">
                  <c:v>0.20982050000000002</c:v>
                </c:pt>
                <c:pt idx="7566">
                  <c:v>0.20983349999999998</c:v>
                </c:pt>
                <c:pt idx="7567">
                  <c:v>0.20986999999999997</c:v>
                </c:pt>
                <c:pt idx="7568">
                  <c:v>0.20990049999999996</c:v>
                </c:pt>
                <c:pt idx="7569">
                  <c:v>0.20992999999999998</c:v>
                </c:pt>
                <c:pt idx="7570">
                  <c:v>0.2099625</c:v>
                </c:pt>
                <c:pt idx="7571">
                  <c:v>0.20999500000000001</c:v>
                </c:pt>
                <c:pt idx="7572">
                  <c:v>0.21002250000000003</c:v>
                </c:pt>
                <c:pt idx="7573">
                  <c:v>0.21005600000000002</c:v>
                </c:pt>
                <c:pt idx="7574">
                  <c:v>0.210089</c:v>
                </c:pt>
                <c:pt idx="7575">
                  <c:v>0.21010450000000003</c:v>
                </c:pt>
                <c:pt idx="7576">
                  <c:v>0.21013600000000004</c:v>
                </c:pt>
                <c:pt idx="7577">
                  <c:v>0.21016700000000005</c:v>
                </c:pt>
                <c:pt idx="7578">
                  <c:v>0.21020150000000001</c:v>
                </c:pt>
                <c:pt idx="7579">
                  <c:v>0.2102175</c:v>
                </c:pt>
                <c:pt idx="7580">
                  <c:v>0.21025400000000005</c:v>
                </c:pt>
                <c:pt idx="7581">
                  <c:v>0.21027950000000001</c:v>
                </c:pt>
                <c:pt idx="7582">
                  <c:v>0.21031899999999998</c:v>
                </c:pt>
                <c:pt idx="7583">
                  <c:v>0.21039499999999997</c:v>
                </c:pt>
                <c:pt idx="7584">
                  <c:v>0.21042249999999998</c:v>
                </c:pt>
                <c:pt idx="7585">
                  <c:v>0.21045049999999993</c:v>
                </c:pt>
                <c:pt idx="7586">
                  <c:v>0.21047599999999997</c:v>
                </c:pt>
                <c:pt idx="7587">
                  <c:v>0.21050149999999995</c:v>
                </c:pt>
                <c:pt idx="7588">
                  <c:v>0.21053249999999996</c:v>
                </c:pt>
                <c:pt idx="7589">
                  <c:v>0.21056549999999999</c:v>
                </c:pt>
                <c:pt idx="7590">
                  <c:v>0.21059749999999994</c:v>
                </c:pt>
                <c:pt idx="7591">
                  <c:v>0.21066149999999995</c:v>
                </c:pt>
                <c:pt idx="7592">
                  <c:v>0.2106944999999999</c:v>
                </c:pt>
                <c:pt idx="7593">
                  <c:v>0.2107224999999999</c:v>
                </c:pt>
                <c:pt idx="7594">
                  <c:v>0.21075199999999991</c:v>
                </c:pt>
                <c:pt idx="7595">
                  <c:v>0.21078199999999991</c:v>
                </c:pt>
                <c:pt idx="7596">
                  <c:v>0.21080999999999991</c:v>
                </c:pt>
                <c:pt idx="7597">
                  <c:v>0.21083349999999995</c:v>
                </c:pt>
                <c:pt idx="7598">
                  <c:v>0.21085549999999997</c:v>
                </c:pt>
                <c:pt idx="7599">
                  <c:v>0.21088449999999995</c:v>
                </c:pt>
                <c:pt idx="7600">
                  <c:v>0.21091299999999996</c:v>
                </c:pt>
                <c:pt idx="7601">
                  <c:v>0.21094750000000001</c:v>
                </c:pt>
                <c:pt idx="7602">
                  <c:v>0.21098500000000001</c:v>
                </c:pt>
                <c:pt idx="7603">
                  <c:v>0.21102849999999995</c:v>
                </c:pt>
                <c:pt idx="7604">
                  <c:v>0.21107199999999995</c:v>
                </c:pt>
                <c:pt idx="7605">
                  <c:v>0.21112399999999998</c:v>
                </c:pt>
                <c:pt idx="7606">
                  <c:v>0.21116899999999997</c:v>
                </c:pt>
                <c:pt idx="7607">
                  <c:v>0.21121199999999998</c:v>
                </c:pt>
                <c:pt idx="7608">
                  <c:v>0.21126599999999995</c:v>
                </c:pt>
                <c:pt idx="7609">
                  <c:v>0.21130249999999998</c:v>
                </c:pt>
                <c:pt idx="7610">
                  <c:v>0.21134349999999993</c:v>
                </c:pt>
                <c:pt idx="7611">
                  <c:v>0.21138099999999993</c:v>
                </c:pt>
                <c:pt idx="7612">
                  <c:v>0.21142399999999992</c:v>
                </c:pt>
                <c:pt idx="7613">
                  <c:v>0.21146749999999995</c:v>
                </c:pt>
                <c:pt idx="7614">
                  <c:v>0.21152099999999993</c:v>
                </c:pt>
                <c:pt idx="7615">
                  <c:v>0.21155499999999997</c:v>
                </c:pt>
                <c:pt idx="7616">
                  <c:v>0.21160999999999994</c:v>
                </c:pt>
                <c:pt idx="7617">
                  <c:v>0.21164049999999993</c:v>
                </c:pt>
                <c:pt idx="7618">
                  <c:v>0.21167699999999992</c:v>
                </c:pt>
                <c:pt idx="7619">
                  <c:v>0.21171849999999992</c:v>
                </c:pt>
                <c:pt idx="7620">
                  <c:v>0.21175699999999992</c:v>
                </c:pt>
                <c:pt idx="7621">
                  <c:v>0.21178999999999995</c:v>
                </c:pt>
                <c:pt idx="7622">
                  <c:v>0.21182649999999992</c:v>
                </c:pt>
                <c:pt idx="7623">
                  <c:v>0.21185799999999996</c:v>
                </c:pt>
                <c:pt idx="7624">
                  <c:v>0.21189749999999996</c:v>
                </c:pt>
                <c:pt idx="7625">
                  <c:v>0.21194049999999998</c:v>
                </c:pt>
                <c:pt idx="7626">
                  <c:v>0.21197849999999996</c:v>
                </c:pt>
                <c:pt idx="7627">
                  <c:v>0.21201599999999998</c:v>
                </c:pt>
                <c:pt idx="7628">
                  <c:v>0.21204450000000002</c:v>
                </c:pt>
                <c:pt idx="7629">
                  <c:v>0.21205800000000002</c:v>
                </c:pt>
                <c:pt idx="7630">
                  <c:v>0.21209749999999999</c:v>
                </c:pt>
                <c:pt idx="7631">
                  <c:v>0.21212900000000001</c:v>
                </c:pt>
                <c:pt idx="7632">
                  <c:v>0.2121615</c:v>
                </c:pt>
                <c:pt idx="7633">
                  <c:v>0.21218850000000003</c:v>
                </c:pt>
                <c:pt idx="7634">
                  <c:v>0.21222200000000005</c:v>
                </c:pt>
                <c:pt idx="7635">
                  <c:v>0.21224500000000007</c:v>
                </c:pt>
                <c:pt idx="7636">
                  <c:v>0.21230000000000004</c:v>
                </c:pt>
                <c:pt idx="7637">
                  <c:v>0.21233000000000005</c:v>
                </c:pt>
                <c:pt idx="7638">
                  <c:v>0.212363</c:v>
                </c:pt>
                <c:pt idx="7639">
                  <c:v>0.21239749999999996</c:v>
                </c:pt>
                <c:pt idx="7640">
                  <c:v>0.2124365</c:v>
                </c:pt>
                <c:pt idx="7641">
                  <c:v>0.21248250000000002</c:v>
                </c:pt>
                <c:pt idx="7642">
                  <c:v>0.21252199999999999</c:v>
                </c:pt>
                <c:pt idx="7643">
                  <c:v>0.212558</c:v>
                </c:pt>
                <c:pt idx="7644">
                  <c:v>0.21261200000000002</c:v>
                </c:pt>
                <c:pt idx="7645">
                  <c:v>0.21265300000000004</c:v>
                </c:pt>
                <c:pt idx="7646">
                  <c:v>0.21269299999999997</c:v>
                </c:pt>
                <c:pt idx="7647">
                  <c:v>0.212728</c:v>
                </c:pt>
                <c:pt idx="7648">
                  <c:v>0.21277599999999999</c:v>
                </c:pt>
                <c:pt idx="7649">
                  <c:v>0.21281950000000002</c:v>
                </c:pt>
                <c:pt idx="7650">
                  <c:v>0.21285499999999999</c:v>
                </c:pt>
                <c:pt idx="7651">
                  <c:v>0.21290600000000004</c:v>
                </c:pt>
                <c:pt idx="7652">
                  <c:v>0.21294600000000002</c:v>
                </c:pt>
                <c:pt idx="7653">
                  <c:v>0.21298650000000002</c:v>
                </c:pt>
                <c:pt idx="7654">
                  <c:v>0.21302900000000002</c:v>
                </c:pt>
                <c:pt idx="7655">
                  <c:v>0.21306899999999995</c:v>
                </c:pt>
                <c:pt idx="7656">
                  <c:v>0.21310949999999995</c:v>
                </c:pt>
                <c:pt idx="7657">
                  <c:v>0.21315299999999998</c:v>
                </c:pt>
                <c:pt idx="7658">
                  <c:v>0.21319199999999999</c:v>
                </c:pt>
                <c:pt idx="7659">
                  <c:v>0.21323550000000002</c:v>
                </c:pt>
                <c:pt idx="7660">
                  <c:v>0.21326050000000002</c:v>
                </c:pt>
                <c:pt idx="7661">
                  <c:v>0.21330200000000005</c:v>
                </c:pt>
                <c:pt idx="7662">
                  <c:v>0.21333800000000003</c:v>
                </c:pt>
                <c:pt idx="7663">
                  <c:v>0.21337449999999999</c:v>
                </c:pt>
                <c:pt idx="7664">
                  <c:v>0.21340900000000002</c:v>
                </c:pt>
                <c:pt idx="7665">
                  <c:v>0.2134375</c:v>
                </c:pt>
                <c:pt idx="7666">
                  <c:v>0.21347550000000001</c:v>
                </c:pt>
                <c:pt idx="7667">
                  <c:v>0.21351550000000002</c:v>
                </c:pt>
                <c:pt idx="7668">
                  <c:v>0.21354350000000002</c:v>
                </c:pt>
                <c:pt idx="7669">
                  <c:v>0.21358050000000003</c:v>
                </c:pt>
                <c:pt idx="7670">
                  <c:v>0.21361650000000001</c:v>
                </c:pt>
                <c:pt idx="7671">
                  <c:v>0.21365200000000001</c:v>
                </c:pt>
                <c:pt idx="7672">
                  <c:v>0.21368849999999998</c:v>
                </c:pt>
                <c:pt idx="7673">
                  <c:v>0.21372299999999997</c:v>
                </c:pt>
                <c:pt idx="7674">
                  <c:v>0.21376099999999998</c:v>
                </c:pt>
                <c:pt idx="7675">
                  <c:v>0.21385850000000001</c:v>
                </c:pt>
                <c:pt idx="7676">
                  <c:v>0.21389449999999999</c:v>
                </c:pt>
                <c:pt idx="7677">
                  <c:v>0.21392099999999994</c:v>
                </c:pt>
                <c:pt idx="7678">
                  <c:v>0.21394649999999996</c:v>
                </c:pt>
                <c:pt idx="7679">
                  <c:v>0.21398799999999996</c:v>
                </c:pt>
                <c:pt idx="7680">
                  <c:v>0.21401699999999999</c:v>
                </c:pt>
                <c:pt idx="7681">
                  <c:v>0.21404999999999996</c:v>
                </c:pt>
                <c:pt idx="7682">
                  <c:v>0.21407799999999999</c:v>
                </c:pt>
                <c:pt idx="7683">
                  <c:v>0.21410899999999999</c:v>
                </c:pt>
                <c:pt idx="7684">
                  <c:v>0.21413899999999997</c:v>
                </c:pt>
                <c:pt idx="7685">
                  <c:v>0.21416999999999994</c:v>
                </c:pt>
                <c:pt idx="7686">
                  <c:v>0.21420799999999995</c:v>
                </c:pt>
                <c:pt idx="7687">
                  <c:v>0.21423999999999996</c:v>
                </c:pt>
                <c:pt idx="7688">
                  <c:v>0.21427299999999996</c:v>
                </c:pt>
                <c:pt idx="7689">
                  <c:v>0.21430099999999999</c:v>
                </c:pt>
                <c:pt idx="7690">
                  <c:v>0.21432899999999996</c:v>
                </c:pt>
                <c:pt idx="7691">
                  <c:v>0.21435599999999996</c:v>
                </c:pt>
                <c:pt idx="7692">
                  <c:v>0.21438450000000001</c:v>
                </c:pt>
                <c:pt idx="7693">
                  <c:v>0.21441450000000001</c:v>
                </c:pt>
                <c:pt idx="7694">
                  <c:v>0.21444300000000002</c:v>
                </c:pt>
                <c:pt idx="7695">
                  <c:v>0.21447150000000001</c:v>
                </c:pt>
                <c:pt idx="7696">
                  <c:v>0.21450549999999999</c:v>
                </c:pt>
                <c:pt idx="7697">
                  <c:v>0.21454600000000001</c:v>
                </c:pt>
                <c:pt idx="7698">
                  <c:v>0.21458049999999995</c:v>
                </c:pt>
                <c:pt idx="7699">
                  <c:v>0.214618</c:v>
                </c:pt>
                <c:pt idx="7700">
                  <c:v>0.2146555</c:v>
                </c:pt>
                <c:pt idx="7701">
                  <c:v>0.21468849999999995</c:v>
                </c:pt>
                <c:pt idx="7702">
                  <c:v>0.21472100000000002</c:v>
                </c:pt>
                <c:pt idx="7703">
                  <c:v>0.214752</c:v>
                </c:pt>
                <c:pt idx="7704">
                  <c:v>0.214784</c:v>
                </c:pt>
                <c:pt idx="7705">
                  <c:v>0.21481650000000002</c:v>
                </c:pt>
                <c:pt idx="7706">
                  <c:v>0.21485350000000003</c:v>
                </c:pt>
                <c:pt idx="7707">
                  <c:v>0.21486949999999999</c:v>
                </c:pt>
                <c:pt idx="7708">
                  <c:v>0.21492149999999999</c:v>
                </c:pt>
                <c:pt idx="7709">
                  <c:v>0.21495500000000003</c:v>
                </c:pt>
                <c:pt idx="7710">
                  <c:v>0.2149885</c:v>
                </c:pt>
                <c:pt idx="7711">
                  <c:v>0.215004</c:v>
                </c:pt>
                <c:pt idx="7712">
                  <c:v>0.21503550000000002</c:v>
                </c:pt>
                <c:pt idx="7713">
                  <c:v>0.215062</c:v>
                </c:pt>
                <c:pt idx="7714">
                  <c:v>0.215089</c:v>
                </c:pt>
                <c:pt idx="7715">
                  <c:v>0.21511949999999999</c:v>
                </c:pt>
                <c:pt idx="7716">
                  <c:v>0.21514899999999998</c:v>
                </c:pt>
                <c:pt idx="7717">
                  <c:v>0.21517749999999991</c:v>
                </c:pt>
                <c:pt idx="7718">
                  <c:v>0.21520499999999992</c:v>
                </c:pt>
                <c:pt idx="7719">
                  <c:v>0.21525249999999996</c:v>
                </c:pt>
                <c:pt idx="7720">
                  <c:v>0.21527849999999993</c:v>
                </c:pt>
                <c:pt idx="7721">
                  <c:v>0.21530199999999994</c:v>
                </c:pt>
                <c:pt idx="7722">
                  <c:v>0.21532599999999996</c:v>
                </c:pt>
                <c:pt idx="7723">
                  <c:v>0.21535249999999997</c:v>
                </c:pt>
                <c:pt idx="7724">
                  <c:v>0.21537499999999998</c:v>
                </c:pt>
                <c:pt idx="7725">
                  <c:v>0.21539849999999996</c:v>
                </c:pt>
                <c:pt idx="7726">
                  <c:v>0.21542149999999999</c:v>
                </c:pt>
                <c:pt idx="7727">
                  <c:v>0.21544199999999999</c:v>
                </c:pt>
                <c:pt idx="7728">
                  <c:v>0.21546999999999997</c:v>
                </c:pt>
                <c:pt idx="7729">
                  <c:v>0.21549750000000001</c:v>
                </c:pt>
                <c:pt idx="7730">
                  <c:v>0.21552400000000005</c:v>
                </c:pt>
                <c:pt idx="7731">
                  <c:v>0.21554200000000001</c:v>
                </c:pt>
                <c:pt idx="7732">
                  <c:v>0.21556950000000005</c:v>
                </c:pt>
                <c:pt idx="7733">
                  <c:v>0.21560150000000003</c:v>
                </c:pt>
                <c:pt idx="7734">
                  <c:v>0.21563050000000009</c:v>
                </c:pt>
                <c:pt idx="7735">
                  <c:v>0.21566950000000007</c:v>
                </c:pt>
                <c:pt idx="7736">
                  <c:v>0.21569350000000009</c:v>
                </c:pt>
                <c:pt idx="7737">
                  <c:v>0.2157100000000001</c:v>
                </c:pt>
                <c:pt idx="7738">
                  <c:v>0.21573400000000009</c:v>
                </c:pt>
                <c:pt idx="7739">
                  <c:v>0.21575800000000012</c:v>
                </c:pt>
                <c:pt idx="7740">
                  <c:v>0.21579850000000012</c:v>
                </c:pt>
                <c:pt idx="7741">
                  <c:v>0.21582850000000015</c:v>
                </c:pt>
                <c:pt idx="7742">
                  <c:v>0.21586200000000016</c:v>
                </c:pt>
                <c:pt idx="7743">
                  <c:v>0.21589850000000013</c:v>
                </c:pt>
                <c:pt idx="7744">
                  <c:v>0.21593300000000018</c:v>
                </c:pt>
                <c:pt idx="7745">
                  <c:v>0.21596450000000011</c:v>
                </c:pt>
                <c:pt idx="7746">
                  <c:v>0.21599750000000012</c:v>
                </c:pt>
                <c:pt idx="7747">
                  <c:v>0.21603100000000008</c:v>
                </c:pt>
                <c:pt idx="7748">
                  <c:v>0.21606000000000009</c:v>
                </c:pt>
                <c:pt idx="7749">
                  <c:v>0.21609250000000008</c:v>
                </c:pt>
                <c:pt idx="7750">
                  <c:v>0.21612300000000009</c:v>
                </c:pt>
                <c:pt idx="7751">
                  <c:v>0.21615600000000004</c:v>
                </c:pt>
                <c:pt idx="7752">
                  <c:v>0.21618750000000006</c:v>
                </c:pt>
                <c:pt idx="7753">
                  <c:v>0.21621600000000005</c:v>
                </c:pt>
                <c:pt idx="7754">
                  <c:v>0.21624400000000002</c:v>
                </c:pt>
                <c:pt idx="7755">
                  <c:v>0.21625900000000001</c:v>
                </c:pt>
                <c:pt idx="7756">
                  <c:v>0.2162695</c:v>
                </c:pt>
                <c:pt idx="7757">
                  <c:v>0.21629550000000003</c:v>
                </c:pt>
                <c:pt idx="7758">
                  <c:v>0.2163205</c:v>
                </c:pt>
                <c:pt idx="7759">
                  <c:v>0.21633749999999999</c:v>
                </c:pt>
                <c:pt idx="7760">
                  <c:v>0.216367</c:v>
                </c:pt>
                <c:pt idx="7761">
                  <c:v>0.21638749999999998</c:v>
                </c:pt>
                <c:pt idx="7762">
                  <c:v>0.21641050000000001</c:v>
                </c:pt>
                <c:pt idx="7763">
                  <c:v>0.21643549999999998</c:v>
                </c:pt>
                <c:pt idx="7764">
                  <c:v>0.2164585</c:v>
                </c:pt>
                <c:pt idx="7765">
                  <c:v>0.21648099999999995</c:v>
                </c:pt>
                <c:pt idx="7766">
                  <c:v>0.21652199999999999</c:v>
                </c:pt>
                <c:pt idx="7767">
                  <c:v>0.21654300000000007</c:v>
                </c:pt>
                <c:pt idx="7768">
                  <c:v>0.21656700000000004</c:v>
                </c:pt>
                <c:pt idx="7769">
                  <c:v>0.21659200000000009</c:v>
                </c:pt>
                <c:pt idx="7770">
                  <c:v>0.2166165000000001</c:v>
                </c:pt>
                <c:pt idx="7771">
                  <c:v>0.2166435000000001</c:v>
                </c:pt>
                <c:pt idx="7772">
                  <c:v>0.21666800000000008</c:v>
                </c:pt>
                <c:pt idx="7773">
                  <c:v>0.21669150000000012</c:v>
                </c:pt>
                <c:pt idx="7774">
                  <c:v>0.21671950000000018</c:v>
                </c:pt>
                <c:pt idx="7775">
                  <c:v>0.21676350000000014</c:v>
                </c:pt>
                <c:pt idx="7776">
                  <c:v>0.21678900000000012</c:v>
                </c:pt>
                <c:pt idx="7777">
                  <c:v>0.2168230000000001</c:v>
                </c:pt>
                <c:pt idx="7778">
                  <c:v>0.21685700000000008</c:v>
                </c:pt>
                <c:pt idx="7779">
                  <c:v>0.21690450000000006</c:v>
                </c:pt>
                <c:pt idx="7780">
                  <c:v>0.21692900000000009</c:v>
                </c:pt>
                <c:pt idx="7781">
                  <c:v>0.21696250000000006</c:v>
                </c:pt>
                <c:pt idx="7782">
                  <c:v>0.21699100000000004</c:v>
                </c:pt>
                <c:pt idx="7783">
                  <c:v>0.21697000000000005</c:v>
                </c:pt>
                <c:pt idx="7784">
                  <c:v>0.21699900000000003</c:v>
                </c:pt>
                <c:pt idx="7785">
                  <c:v>0.21702950000000001</c:v>
                </c:pt>
                <c:pt idx="7786">
                  <c:v>0.21706000000000003</c:v>
                </c:pt>
                <c:pt idx="7787">
                  <c:v>0.21708750000000002</c:v>
                </c:pt>
                <c:pt idx="7788">
                  <c:v>0.21711700000000003</c:v>
                </c:pt>
                <c:pt idx="7789">
                  <c:v>0.21714750000000002</c:v>
                </c:pt>
                <c:pt idx="7790">
                  <c:v>0.21717549999999999</c:v>
                </c:pt>
                <c:pt idx="7791">
                  <c:v>0.21717900000000004</c:v>
                </c:pt>
                <c:pt idx="7792">
                  <c:v>0.21720050000000002</c:v>
                </c:pt>
                <c:pt idx="7793">
                  <c:v>0.217227</c:v>
                </c:pt>
                <c:pt idx="7794">
                  <c:v>0.21725249999999999</c:v>
                </c:pt>
                <c:pt idx="7795">
                  <c:v>0.21727099999999999</c:v>
                </c:pt>
                <c:pt idx="7796">
                  <c:v>0.21728999999999998</c:v>
                </c:pt>
                <c:pt idx="7797">
                  <c:v>0.21731200000000006</c:v>
                </c:pt>
                <c:pt idx="7798">
                  <c:v>0.21733450000000004</c:v>
                </c:pt>
                <c:pt idx="7799">
                  <c:v>0.21731950000000005</c:v>
                </c:pt>
                <c:pt idx="7800">
                  <c:v>0.21734350000000005</c:v>
                </c:pt>
                <c:pt idx="7801">
                  <c:v>0.21736500000000003</c:v>
                </c:pt>
                <c:pt idx="7802">
                  <c:v>0.21738550000000004</c:v>
                </c:pt>
                <c:pt idx="7803">
                  <c:v>0.21740400000000004</c:v>
                </c:pt>
                <c:pt idx="7804">
                  <c:v>0.21741150000000001</c:v>
                </c:pt>
                <c:pt idx="7805">
                  <c:v>0.21741900000000006</c:v>
                </c:pt>
                <c:pt idx="7806">
                  <c:v>0.21742500000000003</c:v>
                </c:pt>
                <c:pt idx="7807">
                  <c:v>0.21743400000000002</c:v>
                </c:pt>
                <c:pt idx="7808">
                  <c:v>0.217443</c:v>
                </c:pt>
                <c:pt idx="7809">
                  <c:v>0.21745199999999998</c:v>
                </c:pt>
                <c:pt idx="7810">
                  <c:v>0.21745999999999996</c:v>
                </c:pt>
                <c:pt idx="7811">
                  <c:v>0.21747049999999998</c:v>
                </c:pt>
                <c:pt idx="7812">
                  <c:v>0.21747949999999996</c:v>
                </c:pt>
                <c:pt idx="7813">
                  <c:v>0.21748949999999997</c:v>
                </c:pt>
                <c:pt idx="7814">
                  <c:v>0.21748999999999996</c:v>
                </c:pt>
                <c:pt idx="7815">
                  <c:v>0.21749999999999997</c:v>
                </c:pt>
                <c:pt idx="7816">
                  <c:v>0.21750699999999995</c:v>
                </c:pt>
                <c:pt idx="7817">
                  <c:v>0.21752549999999996</c:v>
                </c:pt>
                <c:pt idx="7818">
                  <c:v>0.2175399999999999</c:v>
                </c:pt>
                <c:pt idx="7819">
                  <c:v>0.21754899999999991</c:v>
                </c:pt>
                <c:pt idx="7820">
                  <c:v>0.2175639999999999</c:v>
                </c:pt>
                <c:pt idx="7821">
                  <c:v>0.21757849999999987</c:v>
                </c:pt>
                <c:pt idx="7822">
                  <c:v>0.21759399999999984</c:v>
                </c:pt>
                <c:pt idx="7823">
                  <c:v>0.21761149999999987</c:v>
                </c:pt>
                <c:pt idx="7824">
                  <c:v>0.21762899999999991</c:v>
                </c:pt>
                <c:pt idx="7825">
                  <c:v>0.21764849999999991</c:v>
                </c:pt>
                <c:pt idx="7826">
                  <c:v>0.21766499999999986</c:v>
                </c:pt>
                <c:pt idx="7827">
                  <c:v>0.2176779999999999</c:v>
                </c:pt>
                <c:pt idx="7828">
                  <c:v>0.21770449999999988</c:v>
                </c:pt>
                <c:pt idx="7829">
                  <c:v>0.21772599999999995</c:v>
                </c:pt>
                <c:pt idx="7830">
                  <c:v>0.21773999999999993</c:v>
                </c:pt>
                <c:pt idx="7831">
                  <c:v>0.21775849999999994</c:v>
                </c:pt>
                <c:pt idx="7832">
                  <c:v>0.21777549999999996</c:v>
                </c:pt>
                <c:pt idx="7833">
                  <c:v>0.21779599999999991</c:v>
                </c:pt>
                <c:pt idx="7834">
                  <c:v>0.21781599999999993</c:v>
                </c:pt>
                <c:pt idx="7835">
                  <c:v>0.21784349999999994</c:v>
                </c:pt>
                <c:pt idx="7836">
                  <c:v>0.21784949999999995</c:v>
                </c:pt>
                <c:pt idx="7837">
                  <c:v>0.21787999999999993</c:v>
                </c:pt>
                <c:pt idx="7838">
                  <c:v>0.21790549999999997</c:v>
                </c:pt>
                <c:pt idx="7839">
                  <c:v>0.21792999999999996</c:v>
                </c:pt>
                <c:pt idx="7840">
                  <c:v>0.21794849999999996</c:v>
                </c:pt>
                <c:pt idx="7841">
                  <c:v>0.21795749999999994</c:v>
                </c:pt>
                <c:pt idx="7842">
                  <c:v>0.21797049999999993</c:v>
                </c:pt>
                <c:pt idx="7843">
                  <c:v>0.21799049999999995</c:v>
                </c:pt>
                <c:pt idx="7844">
                  <c:v>0.21799599999999991</c:v>
                </c:pt>
                <c:pt idx="7845">
                  <c:v>0.21800849999999991</c:v>
                </c:pt>
                <c:pt idx="7846">
                  <c:v>0.21802049999999995</c:v>
                </c:pt>
                <c:pt idx="7847">
                  <c:v>0.21804649999999989</c:v>
                </c:pt>
                <c:pt idx="7848">
                  <c:v>0.2180574999999999</c:v>
                </c:pt>
                <c:pt idx="7849">
                  <c:v>0.2180709999999999</c:v>
                </c:pt>
                <c:pt idx="7850">
                  <c:v>0.2180899999999999</c:v>
                </c:pt>
                <c:pt idx="7851">
                  <c:v>0.2180909999999999</c:v>
                </c:pt>
                <c:pt idx="7852">
                  <c:v>0.21810349999999989</c:v>
                </c:pt>
                <c:pt idx="7853">
                  <c:v>0.21811449999999991</c:v>
                </c:pt>
                <c:pt idx="7854">
                  <c:v>0.21812799999999988</c:v>
                </c:pt>
                <c:pt idx="7855">
                  <c:v>0.21814649999999985</c:v>
                </c:pt>
                <c:pt idx="7856">
                  <c:v>0.21815449999999992</c:v>
                </c:pt>
                <c:pt idx="7857">
                  <c:v>0.21816099999999991</c:v>
                </c:pt>
                <c:pt idx="7858">
                  <c:v>0.21817199999999992</c:v>
                </c:pt>
                <c:pt idx="7859">
                  <c:v>0.21818249999999995</c:v>
                </c:pt>
                <c:pt idx="7860">
                  <c:v>0.21820949999999997</c:v>
                </c:pt>
                <c:pt idx="7861">
                  <c:v>0.21822349999999993</c:v>
                </c:pt>
                <c:pt idx="7862">
                  <c:v>0.21823599999999996</c:v>
                </c:pt>
                <c:pt idx="7863">
                  <c:v>0.21825099999999995</c:v>
                </c:pt>
                <c:pt idx="7864">
                  <c:v>0.21826299999999996</c:v>
                </c:pt>
                <c:pt idx="7865">
                  <c:v>0.21827249999999995</c:v>
                </c:pt>
                <c:pt idx="7866">
                  <c:v>0.21828599999999995</c:v>
                </c:pt>
                <c:pt idx="7867">
                  <c:v>0.21829449999999995</c:v>
                </c:pt>
                <c:pt idx="7868">
                  <c:v>0.21831299999999992</c:v>
                </c:pt>
                <c:pt idx="7869">
                  <c:v>0.21832699999999988</c:v>
                </c:pt>
                <c:pt idx="7870">
                  <c:v>0.21834049999999988</c:v>
                </c:pt>
                <c:pt idx="7871">
                  <c:v>0.21835849999999987</c:v>
                </c:pt>
                <c:pt idx="7872">
                  <c:v>0.21837599999999988</c:v>
                </c:pt>
                <c:pt idx="7873">
                  <c:v>0.21839649999999988</c:v>
                </c:pt>
                <c:pt idx="7874">
                  <c:v>0.21841449999999987</c:v>
                </c:pt>
                <c:pt idx="7875">
                  <c:v>0.21843649999999989</c:v>
                </c:pt>
                <c:pt idx="7876">
                  <c:v>0.21845099999999987</c:v>
                </c:pt>
                <c:pt idx="7877">
                  <c:v>0.21846999999999991</c:v>
                </c:pt>
                <c:pt idx="7878">
                  <c:v>0.21848749999999989</c:v>
                </c:pt>
                <c:pt idx="7879">
                  <c:v>0.2184924999999999</c:v>
                </c:pt>
                <c:pt idx="7880">
                  <c:v>0.21850999999999993</c:v>
                </c:pt>
                <c:pt idx="7881">
                  <c:v>0.21854349999999997</c:v>
                </c:pt>
                <c:pt idx="7882">
                  <c:v>0.21856149999999988</c:v>
                </c:pt>
                <c:pt idx="7883">
                  <c:v>0.21857999999999989</c:v>
                </c:pt>
                <c:pt idx="7884">
                  <c:v>0.21859849999999986</c:v>
                </c:pt>
                <c:pt idx="7885">
                  <c:v>0.21861849999999991</c:v>
                </c:pt>
                <c:pt idx="7886">
                  <c:v>0.21863299999999997</c:v>
                </c:pt>
                <c:pt idx="7887">
                  <c:v>0.21864749999999994</c:v>
                </c:pt>
                <c:pt idx="7888">
                  <c:v>0.21866899999999989</c:v>
                </c:pt>
                <c:pt idx="7889">
                  <c:v>0.21868899999999988</c:v>
                </c:pt>
                <c:pt idx="7890">
                  <c:v>0.21870649999999991</c:v>
                </c:pt>
                <c:pt idx="7891">
                  <c:v>0.21872549999999993</c:v>
                </c:pt>
                <c:pt idx="7892">
                  <c:v>0.21874149999999992</c:v>
                </c:pt>
                <c:pt idx="7893">
                  <c:v>0.21875349999999991</c:v>
                </c:pt>
                <c:pt idx="7894">
                  <c:v>0.2187639999999999</c:v>
                </c:pt>
                <c:pt idx="7895">
                  <c:v>0.2187839999999999</c:v>
                </c:pt>
                <c:pt idx="7896">
                  <c:v>0.21879499999999985</c:v>
                </c:pt>
                <c:pt idx="7897">
                  <c:v>0.21879949999999984</c:v>
                </c:pt>
                <c:pt idx="7898">
                  <c:v>0.21880699999999981</c:v>
                </c:pt>
                <c:pt idx="7899">
                  <c:v>0.21881499999999984</c:v>
                </c:pt>
                <c:pt idx="7900">
                  <c:v>0.21882049999999986</c:v>
                </c:pt>
                <c:pt idx="7901">
                  <c:v>0.21882999999999986</c:v>
                </c:pt>
                <c:pt idx="7902">
                  <c:v>0.2188394999999998</c:v>
                </c:pt>
                <c:pt idx="7903">
                  <c:v>0.2188519999999998</c:v>
                </c:pt>
                <c:pt idx="7904">
                  <c:v>0.21886049999999979</c:v>
                </c:pt>
                <c:pt idx="7905">
                  <c:v>0.21886749999999983</c:v>
                </c:pt>
                <c:pt idx="7906">
                  <c:v>0.2188704999999998</c:v>
                </c:pt>
                <c:pt idx="7907">
                  <c:v>0.21887649999999984</c:v>
                </c:pt>
                <c:pt idx="7908">
                  <c:v>0.21888699999999983</c:v>
                </c:pt>
                <c:pt idx="7909">
                  <c:v>0.21889599999999984</c:v>
                </c:pt>
                <c:pt idx="7910">
                  <c:v>0.21890699999999982</c:v>
                </c:pt>
                <c:pt idx="7911">
                  <c:v>0.21892349999999974</c:v>
                </c:pt>
                <c:pt idx="7912">
                  <c:v>0.21893599999999971</c:v>
                </c:pt>
                <c:pt idx="7913">
                  <c:v>0.21894899999999967</c:v>
                </c:pt>
                <c:pt idx="7914">
                  <c:v>0.21896449999999976</c:v>
                </c:pt>
                <c:pt idx="7915">
                  <c:v>0.21897999999999967</c:v>
                </c:pt>
                <c:pt idx="7916">
                  <c:v>0.21899699999999972</c:v>
                </c:pt>
                <c:pt idx="7917">
                  <c:v>0.21900999999999968</c:v>
                </c:pt>
                <c:pt idx="7918">
                  <c:v>0.21902649999999968</c:v>
                </c:pt>
                <c:pt idx="7919">
                  <c:v>0.2190434999999997</c:v>
                </c:pt>
                <c:pt idx="7920">
                  <c:v>0.21906249999999972</c:v>
                </c:pt>
                <c:pt idx="7921">
                  <c:v>0.21908199999999972</c:v>
                </c:pt>
                <c:pt idx="7922">
                  <c:v>0.21910399999999977</c:v>
                </c:pt>
                <c:pt idx="7923">
                  <c:v>0.21911899999999979</c:v>
                </c:pt>
                <c:pt idx="7924">
                  <c:v>0.21914099999999975</c:v>
                </c:pt>
                <c:pt idx="7925">
                  <c:v>0.21915899999999977</c:v>
                </c:pt>
                <c:pt idx="7926">
                  <c:v>0.21917999999999974</c:v>
                </c:pt>
                <c:pt idx="7927">
                  <c:v>0.21919949999999974</c:v>
                </c:pt>
                <c:pt idx="7928">
                  <c:v>0.21921449999999981</c:v>
                </c:pt>
                <c:pt idx="7929">
                  <c:v>0.21922699999999981</c:v>
                </c:pt>
                <c:pt idx="7930">
                  <c:v>0.21923849999999984</c:v>
                </c:pt>
                <c:pt idx="7931">
                  <c:v>0.2191579999999998</c:v>
                </c:pt>
                <c:pt idx="7932">
                  <c:v>0.21917149999999985</c:v>
                </c:pt>
                <c:pt idx="7933">
                  <c:v>0.21918199999999982</c:v>
                </c:pt>
                <c:pt idx="7934">
                  <c:v>0.21919299999999978</c:v>
                </c:pt>
                <c:pt idx="7935">
                  <c:v>0.21919199999999975</c:v>
                </c:pt>
                <c:pt idx="7936">
                  <c:v>0.21921899999999975</c:v>
                </c:pt>
                <c:pt idx="7937">
                  <c:v>0.2192199999999998</c:v>
                </c:pt>
                <c:pt idx="7938">
                  <c:v>0.21922999999999976</c:v>
                </c:pt>
                <c:pt idx="7939">
                  <c:v>0.21923999999999977</c:v>
                </c:pt>
                <c:pt idx="7940">
                  <c:v>0.21923649999999978</c:v>
                </c:pt>
                <c:pt idx="7941">
                  <c:v>0.21923799999999974</c:v>
                </c:pt>
                <c:pt idx="7942">
                  <c:v>0.21923849999999973</c:v>
                </c:pt>
                <c:pt idx="7943">
                  <c:v>0.21924099999999974</c:v>
                </c:pt>
                <c:pt idx="7944">
                  <c:v>0.21924699999999972</c:v>
                </c:pt>
                <c:pt idx="7945">
                  <c:v>0.21924899999999972</c:v>
                </c:pt>
                <c:pt idx="7946">
                  <c:v>0.21925099999999972</c:v>
                </c:pt>
                <c:pt idx="7947">
                  <c:v>0.21925349999999974</c:v>
                </c:pt>
                <c:pt idx="7948">
                  <c:v>0.21926049999999972</c:v>
                </c:pt>
                <c:pt idx="7949">
                  <c:v>0.21926799999999971</c:v>
                </c:pt>
                <c:pt idx="7950">
                  <c:v>0.21927499999999978</c:v>
                </c:pt>
                <c:pt idx="7951">
                  <c:v>0.21929099999999974</c:v>
                </c:pt>
                <c:pt idx="7952">
                  <c:v>0.21929199999999979</c:v>
                </c:pt>
                <c:pt idx="7953">
                  <c:v>0.21929699999999983</c:v>
                </c:pt>
                <c:pt idx="7954">
                  <c:v>0.21930149999999979</c:v>
                </c:pt>
                <c:pt idx="7955">
                  <c:v>0.21930799999999981</c:v>
                </c:pt>
                <c:pt idx="7956">
                  <c:v>0.2193319999999998</c:v>
                </c:pt>
                <c:pt idx="7957">
                  <c:v>0.21934249999999977</c:v>
                </c:pt>
                <c:pt idx="7958">
                  <c:v>0.2193559999999998</c:v>
                </c:pt>
                <c:pt idx="7959">
                  <c:v>0.21937299999999976</c:v>
                </c:pt>
                <c:pt idx="7960">
                  <c:v>0.21938799999999981</c:v>
                </c:pt>
                <c:pt idx="7961">
                  <c:v>0.21940149999999981</c:v>
                </c:pt>
                <c:pt idx="7962">
                  <c:v>0.21941449999999979</c:v>
                </c:pt>
                <c:pt idx="7963">
                  <c:v>0.21942699999999982</c:v>
                </c:pt>
                <c:pt idx="7964">
                  <c:v>0.21943549999999981</c:v>
                </c:pt>
                <c:pt idx="7965">
                  <c:v>0.21944349999999982</c:v>
                </c:pt>
                <c:pt idx="7966">
                  <c:v>0.21945199999999992</c:v>
                </c:pt>
                <c:pt idx="7967">
                  <c:v>0.21946299999999985</c:v>
                </c:pt>
                <c:pt idx="7968">
                  <c:v>0.21947099999999989</c:v>
                </c:pt>
                <c:pt idx="7969">
                  <c:v>0.2194789999999999</c:v>
                </c:pt>
                <c:pt idx="7970">
                  <c:v>0.21948699999999996</c:v>
                </c:pt>
                <c:pt idx="7971">
                  <c:v>0.21949249999999992</c:v>
                </c:pt>
                <c:pt idx="7972">
                  <c:v>0.21950549999999996</c:v>
                </c:pt>
                <c:pt idx="7973">
                  <c:v>0.21951499999999996</c:v>
                </c:pt>
                <c:pt idx="7974">
                  <c:v>0.21952099999999994</c:v>
                </c:pt>
                <c:pt idx="7975">
                  <c:v>0.21952949999999993</c:v>
                </c:pt>
                <c:pt idx="7976">
                  <c:v>0.21953599999999987</c:v>
                </c:pt>
                <c:pt idx="7977">
                  <c:v>0.21953499999999984</c:v>
                </c:pt>
                <c:pt idx="7978">
                  <c:v>0.21953299999999984</c:v>
                </c:pt>
                <c:pt idx="7979">
                  <c:v>0.21953349999999985</c:v>
                </c:pt>
                <c:pt idx="7980">
                  <c:v>0.21953449999999985</c:v>
                </c:pt>
                <c:pt idx="7981">
                  <c:v>0.21953749999999983</c:v>
                </c:pt>
                <c:pt idx="7982">
                  <c:v>0.21953749999999986</c:v>
                </c:pt>
                <c:pt idx="7983">
                  <c:v>0.21954299999999982</c:v>
                </c:pt>
                <c:pt idx="7984">
                  <c:v>0.21954549999999984</c:v>
                </c:pt>
                <c:pt idx="7985">
                  <c:v>0.21954749999999987</c:v>
                </c:pt>
                <c:pt idx="7986">
                  <c:v>0.21955049999999993</c:v>
                </c:pt>
                <c:pt idx="7987">
                  <c:v>0.21954099999999988</c:v>
                </c:pt>
                <c:pt idx="7988">
                  <c:v>0.21955399999999992</c:v>
                </c:pt>
                <c:pt idx="7989">
                  <c:v>0.21954899999999994</c:v>
                </c:pt>
                <c:pt idx="7990">
                  <c:v>0.21954799999999991</c:v>
                </c:pt>
                <c:pt idx="7991">
                  <c:v>0.21954899999999999</c:v>
                </c:pt>
                <c:pt idx="7992">
                  <c:v>0.21955199999999994</c:v>
                </c:pt>
                <c:pt idx="7993">
                  <c:v>0.21955649999999996</c:v>
                </c:pt>
                <c:pt idx="7994">
                  <c:v>0.21955899999999995</c:v>
                </c:pt>
                <c:pt idx="7995">
                  <c:v>0.21956349999999994</c:v>
                </c:pt>
                <c:pt idx="7996">
                  <c:v>0.21957249999999998</c:v>
                </c:pt>
                <c:pt idx="7997">
                  <c:v>0.21958199999999997</c:v>
                </c:pt>
                <c:pt idx="7998">
                  <c:v>0.21958599999999998</c:v>
                </c:pt>
                <c:pt idx="7999">
                  <c:v>0.21962599999999999</c:v>
                </c:pt>
                <c:pt idx="8000">
                  <c:v>0.21962799999999993</c:v>
                </c:pt>
                <c:pt idx="8001">
                  <c:v>0.21962949999999995</c:v>
                </c:pt>
                <c:pt idx="8002">
                  <c:v>0.21962999999999994</c:v>
                </c:pt>
                <c:pt idx="8003">
                  <c:v>0.21963149999999992</c:v>
                </c:pt>
                <c:pt idx="8004">
                  <c:v>0.21963749999999999</c:v>
                </c:pt>
                <c:pt idx="8005">
                  <c:v>0.21964049999999996</c:v>
                </c:pt>
                <c:pt idx="8006">
                  <c:v>0.2196459999999999</c:v>
                </c:pt>
                <c:pt idx="8007">
                  <c:v>0.21965199999999988</c:v>
                </c:pt>
                <c:pt idx="8008">
                  <c:v>0.21966049999999993</c:v>
                </c:pt>
                <c:pt idx="8009">
                  <c:v>0.21966799999999992</c:v>
                </c:pt>
                <c:pt idx="8010">
                  <c:v>0.21967649999999991</c:v>
                </c:pt>
                <c:pt idx="8011">
                  <c:v>0.2196729999999999</c:v>
                </c:pt>
                <c:pt idx="8012">
                  <c:v>0.21967699999999998</c:v>
                </c:pt>
                <c:pt idx="8013">
                  <c:v>0.21967699999999998</c:v>
                </c:pt>
                <c:pt idx="8014">
                  <c:v>0.21967950000000003</c:v>
                </c:pt>
                <c:pt idx="8015">
                  <c:v>0.21968100000000004</c:v>
                </c:pt>
                <c:pt idx="8016">
                  <c:v>0.21968950000000004</c:v>
                </c:pt>
                <c:pt idx="8017">
                  <c:v>0.21969600000000003</c:v>
                </c:pt>
                <c:pt idx="8018">
                  <c:v>0.21970000000000006</c:v>
                </c:pt>
                <c:pt idx="8019">
                  <c:v>0.21971049999999998</c:v>
                </c:pt>
                <c:pt idx="8020">
                  <c:v>0.21971499999999997</c:v>
                </c:pt>
                <c:pt idx="8021">
                  <c:v>0.21971949999999996</c:v>
                </c:pt>
                <c:pt idx="8022">
                  <c:v>0.21972199999999997</c:v>
                </c:pt>
                <c:pt idx="8023">
                  <c:v>0.21972299999999995</c:v>
                </c:pt>
                <c:pt idx="8024">
                  <c:v>0.21971999999999992</c:v>
                </c:pt>
                <c:pt idx="8025">
                  <c:v>0.21971149999999995</c:v>
                </c:pt>
                <c:pt idx="8026">
                  <c:v>0.21970349999999994</c:v>
                </c:pt>
                <c:pt idx="8027">
                  <c:v>0.21969799999999992</c:v>
                </c:pt>
                <c:pt idx="8028">
                  <c:v>0.21969249999999993</c:v>
                </c:pt>
                <c:pt idx="8029">
                  <c:v>0.21968549999999998</c:v>
                </c:pt>
                <c:pt idx="8030">
                  <c:v>0.21967799999999993</c:v>
                </c:pt>
                <c:pt idx="8031">
                  <c:v>0.21967699999999998</c:v>
                </c:pt>
                <c:pt idx="8032">
                  <c:v>0.21967500000000001</c:v>
                </c:pt>
                <c:pt idx="8033">
                  <c:v>0.21967499999999998</c:v>
                </c:pt>
                <c:pt idx="8034">
                  <c:v>0.21967399999999995</c:v>
                </c:pt>
                <c:pt idx="8035">
                  <c:v>0.21967100000000003</c:v>
                </c:pt>
                <c:pt idx="8036">
                  <c:v>0.21967049999999999</c:v>
                </c:pt>
                <c:pt idx="8037">
                  <c:v>0.21966499999999997</c:v>
                </c:pt>
                <c:pt idx="8038">
                  <c:v>0.21966099999999997</c:v>
                </c:pt>
                <c:pt idx="8039">
                  <c:v>0.21965799999999994</c:v>
                </c:pt>
                <c:pt idx="8040">
                  <c:v>0.21965149999999997</c:v>
                </c:pt>
                <c:pt idx="8041">
                  <c:v>0.21964399999999995</c:v>
                </c:pt>
                <c:pt idx="8042">
                  <c:v>0.21963999999999995</c:v>
                </c:pt>
                <c:pt idx="8043">
                  <c:v>0.21963749999999999</c:v>
                </c:pt>
                <c:pt idx="8044">
                  <c:v>0.21964749999999994</c:v>
                </c:pt>
                <c:pt idx="8045">
                  <c:v>0.21964999999999993</c:v>
                </c:pt>
                <c:pt idx="8046">
                  <c:v>0.21965149999999997</c:v>
                </c:pt>
                <c:pt idx="8047">
                  <c:v>0.21964049999999993</c:v>
                </c:pt>
                <c:pt idx="8048">
                  <c:v>0.2196449999999999</c:v>
                </c:pt>
                <c:pt idx="8049">
                  <c:v>0.21964299999999987</c:v>
                </c:pt>
                <c:pt idx="8050">
                  <c:v>0.21964549999999988</c:v>
                </c:pt>
                <c:pt idx="8051">
                  <c:v>0.21965899999999991</c:v>
                </c:pt>
                <c:pt idx="8052">
                  <c:v>0.21966499999999986</c:v>
                </c:pt>
                <c:pt idx="8053">
                  <c:v>0.21967549999999988</c:v>
                </c:pt>
                <c:pt idx="8054">
                  <c:v>0.21968249999999995</c:v>
                </c:pt>
                <c:pt idx="8055">
                  <c:v>0.21968449999999989</c:v>
                </c:pt>
                <c:pt idx="8056">
                  <c:v>0.21969649999999993</c:v>
                </c:pt>
                <c:pt idx="8057">
                  <c:v>0.21970749999999983</c:v>
                </c:pt>
                <c:pt idx="8058">
                  <c:v>0.21971799999999989</c:v>
                </c:pt>
                <c:pt idx="8059">
                  <c:v>0.21972949999999991</c:v>
                </c:pt>
                <c:pt idx="8060">
                  <c:v>0.21973849999999989</c:v>
                </c:pt>
                <c:pt idx="8061">
                  <c:v>0.21974199999999988</c:v>
                </c:pt>
                <c:pt idx="8062">
                  <c:v>0.21974849999999993</c:v>
                </c:pt>
                <c:pt idx="8063">
                  <c:v>0.21975299999999989</c:v>
                </c:pt>
                <c:pt idx="8064">
                  <c:v>0.21976449999999986</c:v>
                </c:pt>
                <c:pt idx="8065">
                  <c:v>0.21977649999999987</c:v>
                </c:pt>
                <c:pt idx="8066">
                  <c:v>0.21978499999999987</c:v>
                </c:pt>
                <c:pt idx="8067">
                  <c:v>0.21979349999999989</c:v>
                </c:pt>
                <c:pt idx="8068">
                  <c:v>0.21980449999999987</c:v>
                </c:pt>
                <c:pt idx="8069">
                  <c:v>0.21981299999999987</c:v>
                </c:pt>
                <c:pt idx="8070">
                  <c:v>0.21982049999999986</c:v>
                </c:pt>
                <c:pt idx="8071">
                  <c:v>0.21982449999999989</c:v>
                </c:pt>
                <c:pt idx="8072">
                  <c:v>0.21982949999999987</c:v>
                </c:pt>
                <c:pt idx="8073">
                  <c:v>0.21982949999999984</c:v>
                </c:pt>
                <c:pt idx="8074">
                  <c:v>0.2198314999999999</c:v>
                </c:pt>
                <c:pt idx="8075">
                  <c:v>0.21983049999999993</c:v>
                </c:pt>
                <c:pt idx="8076">
                  <c:v>0.21983899999999992</c:v>
                </c:pt>
                <c:pt idx="8077">
                  <c:v>0.21984149999999991</c:v>
                </c:pt>
                <c:pt idx="8078">
                  <c:v>0.21984749999999992</c:v>
                </c:pt>
                <c:pt idx="8079">
                  <c:v>0.21985249999999992</c:v>
                </c:pt>
                <c:pt idx="8080">
                  <c:v>0.21985899999999992</c:v>
                </c:pt>
                <c:pt idx="8081">
                  <c:v>0.21984899999999988</c:v>
                </c:pt>
                <c:pt idx="8082">
                  <c:v>0.2198544999999999</c:v>
                </c:pt>
                <c:pt idx="8083">
                  <c:v>0.21987099999999987</c:v>
                </c:pt>
                <c:pt idx="8084">
                  <c:v>0.21987499999999988</c:v>
                </c:pt>
                <c:pt idx="8085">
                  <c:v>0.21987749999999984</c:v>
                </c:pt>
                <c:pt idx="8086">
                  <c:v>0.21987999999999983</c:v>
                </c:pt>
                <c:pt idx="8087">
                  <c:v>0.21988299999999986</c:v>
                </c:pt>
                <c:pt idx="8088">
                  <c:v>0.2198859999999998</c:v>
                </c:pt>
                <c:pt idx="8089">
                  <c:v>0.21989299999999978</c:v>
                </c:pt>
                <c:pt idx="8090">
                  <c:v>0.21989899999999982</c:v>
                </c:pt>
                <c:pt idx="8091">
                  <c:v>0.21990399999999982</c:v>
                </c:pt>
                <c:pt idx="8092">
                  <c:v>0.21991499999999989</c:v>
                </c:pt>
                <c:pt idx="8093">
                  <c:v>0.21992149999999988</c:v>
                </c:pt>
                <c:pt idx="8094">
                  <c:v>0.21993499999999991</c:v>
                </c:pt>
                <c:pt idx="8095">
                  <c:v>0.21994349999999988</c:v>
                </c:pt>
                <c:pt idx="8096">
                  <c:v>0.21995399999999987</c:v>
                </c:pt>
                <c:pt idx="8097">
                  <c:v>0.21996249999999987</c:v>
                </c:pt>
                <c:pt idx="8098">
                  <c:v>0.21997199999999986</c:v>
                </c:pt>
                <c:pt idx="8099">
                  <c:v>0.21998099999999987</c:v>
                </c:pt>
                <c:pt idx="8100">
                  <c:v>0.21999499999999983</c:v>
                </c:pt>
                <c:pt idx="8101">
                  <c:v>0.22000499999999984</c:v>
                </c:pt>
                <c:pt idx="8102">
                  <c:v>0.22001499999999985</c:v>
                </c:pt>
                <c:pt idx="8103">
                  <c:v>0.22002249999999987</c:v>
                </c:pt>
                <c:pt idx="8104">
                  <c:v>0.22003549999999986</c:v>
                </c:pt>
                <c:pt idx="8105">
                  <c:v>0.22004749999999984</c:v>
                </c:pt>
                <c:pt idx="8106">
                  <c:v>0.22005899999999984</c:v>
                </c:pt>
                <c:pt idx="8107">
                  <c:v>0.22006999999999985</c:v>
                </c:pt>
                <c:pt idx="8108">
                  <c:v>0.22007799999999986</c:v>
                </c:pt>
                <c:pt idx="8109">
                  <c:v>0.22008299999999989</c:v>
                </c:pt>
                <c:pt idx="8110">
                  <c:v>0.22008599999999984</c:v>
                </c:pt>
                <c:pt idx="8111">
                  <c:v>0.22008899999999987</c:v>
                </c:pt>
                <c:pt idx="8112">
                  <c:v>0.22009149999999983</c:v>
                </c:pt>
                <c:pt idx="8113">
                  <c:v>0.22009699999999985</c:v>
                </c:pt>
                <c:pt idx="8114">
                  <c:v>0.22009849999999986</c:v>
                </c:pt>
                <c:pt idx="8115">
                  <c:v>0.22009849999999986</c:v>
                </c:pt>
                <c:pt idx="8116">
                  <c:v>0.22009499999999985</c:v>
                </c:pt>
                <c:pt idx="8117">
                  <c:v>0.22009799999999985</c:v>
                </c:pt>
                <c:pt idx="8118">
                  <c:v>0.22009649999999986</c:v>
                </c:pt>
                <c:pt idx="8119">
                  <c:v>0.22010399999999986</c:v>
                </c:pt>
                <c:pt idx="8120">
                  <c:v>0.22009749999999986</c:v>
                </c:pt>
                <c:pt idx="8121">
                  <c:v>0.22009249999999989</c:v>
                </c:pt>
                <c:pt idx="8122">
                  <c:v>0.22008499999999984</c:v>
                </c:pt>
                <c:pt idx="8123">
                  <c:v>0.2200804999999999</c:v>
                </c:pt>
                <c:pt idx="8124">
                  <c:v>0.2200774999999999</c:v>
                </c:pt>
                <c:pt idx="8125">
                  <c:v>0.22007449999999992</c:v>
                </c:pt>
                <c:pt idx="8126">
                  <c:v>0.22007149999999992</c:v>
                </c:pt>
                <c:pt idx="8127">
                  <c:v>0.22006849999999989</c:v>
                </c:pt>
                <c:pt idx="8128">
                  <c:v>0.2200679999999999</c:v>
                </c:pt>
                <c:pt idx="8129">
                  <c:v>0.22006849999999989</c:v>
                </c:pt>
                <c:pt idx="8130">
                  <c:v>0.22007099999999988</c:v>
                </c:pt>
                <c:pt idx="8131">
                  <c:v>0.22016399999999983</c:v>
                </c:pt>
                <c:pt idx="8132">
                  <c:v>0.22016249999999982</c:v>
                </c:pt>
                <c:pt idx="8133">
                  <c:v>0.22016299999999983</c:v>
                </c:pt>
                <c:pt idx="8134">
                  <c:v>0.22016299999999986</c:v>
                </c:pt>
                <c:pt idx="8135">
                  <c:v>0.22016349999999985</c:v>
                </c:pt>
                <c:pt idx="8136">
                  <c:v>0.22015599999999982</c:v>
                </c:pt>
                <c:pt idx="8137">
                  <c:v>0.22017199999999981</c:v>
                </c:pt>
                <c:pt idx="8138">
                  <c:v>0.22017849999999986</c:v>
                </c:pt>
                <c:pt idx="8139">
                  <c:v>0.22018899999999988</c:v>
                </c:pt>
                <c:pt idx="8140">
                  <c:v>0.22019799999999989</c:v>
                </c:pt>
                <c:pt idx="8141">
                  <c:v>0.22020949999999992</c:v>
                </c:pt>
                <c:pt idx="8142">
                  <c:v>0.22022199999999995</c:v>
                </c:pt>
                <c:pt idx="8143">
                  <c:v>0.22023099999999998</c:v>
                </c:pt>
                <c:pt idx="8144">
                  <c:v>0.22024249999999995</c:v>
                </c:pt>
                <c:pt idx="8145">
                  <c:v>0.22025049999999996</c:v>
                </c:pt>
                <c:pt idx="8146">
                  <c:v>0.22025949999999994</c:v>
                </c:pt>
                <c:pt idx="8147">
                  <c:v>0.22022149999999996</c:v>
                </c:pt>
                <c:pt idx="8148">
                  <c:v>0.22023399999999996</c:v>
                </c:pt>
                <c:pt idx="8149">
                  <c:v>0.22024499999999997</c:v>
                </c:pt>
                <c:pt idx="8150">
                  <c:v>0.22025549999999997</c:v>
                </c:pt>
                <c:pt idx="8151">
                  <c:v>0.22025549999999997</c:v>
                </c:pt>
                <c:pt idx="8152">
                  <c:v>0.22026649999999998</c:v>
                </c:pt>
                <c:pt idx="8153">
                  <c:v>0.220279</c:v>
                </c:pt>
                <c:pt idx="8154">
                  <c:v>0.22028999999999996</c:v>
                </c:pt>
                <c:pt idx="8155">
                  <c:v>0.22030149999999998</c:v>
                </c:pt>
                <c:pt idx="8156">
                  <c:v>0.22030399999999997</c:v>
                </c:pt>
                <c:pt idx="8157">
                  <c:v>0.220306</c:v>
                </c:pt>
                <c:pt idx="8158">
                  <c:v>0.22030699999999995</c:v>
                </c:pt>
                <c:pt idx="8159">
                  <c:v>0.22030549999999999</c:v>
                </c:pt>
                <c:pt idx="8160">
                  <c:v>0.22030799999999995</c:v>
                </c:pt>
                <c:pt idx="8161">
                  <c:v>0.22030899999999995</c:v>
                </c:pt>
                <c:pt idx="8162">
                  <c:v>0.22030999999999992</c:v>
                </c:pt>
                <c:pt idx="8163">
                  <c:v>0.22031099999999992</c:v>
                </c:pt>
                <c:pt idx="8164">
                  <c:v>0.22031899999999996</c:v>
                </c:pt>
                <c:pt idx="8165">
                  <c:v>0.22032749999999995</c:v>
                </c:pt>
                <c:pt idx="8166">
                  <c:v>0.22033399999999997</c:v>
                </c:pt>
                <c:pt idx="8167">
                  <c:v>0.22034049999999997</c:v>
                </c:pt>
                <c:pt idx="8168">
                  <c:v>0.2203465</c:v>
                </c:pt>
                <c:pt idx="8169">
                  <c:v>0.22035199999999999</c:v>
                </c:pt>
                <c:pt idx="8170">
                  <c:v>0.22035549999999998</c:v>
                </c:pt>
                <c:pt idx="8171">
                  <c:v>0.22036</c:v>
                </c:pt>
                <c:pt idx="8172">
                  <c:v>0.22036350000000002</c:v>
                </c:pt>
                <c:pt idx="8173">
                  <c:v>0.22036900000000004</c:v>
                </c:pt>
                <c:pt idx="8174">
                  <c:v>0.22037849999999998</c:v>
                </c:pt>
                <c:pt idx="8175">
                  <c:v>0.22038550000000004</c:v>
                </c:pt>
                <c:pt idx="8176">
                  <c:v>0.2203995</c:v>
                </c:pt>
                <c:pt idx="8177">
                  <c:v>0.22041100000000002</c:v>
                </c:pt>
                <c:pt idx="8178">
                  <c:v>0.22042300000000009</c:v>
                </c:pt>
                <c:pt idx="8179">
                  <c:v>0.22044850000000005</c:v>
                </c:pt>
                <c:pt idx="8180">
                  <c:v>0.22045850000000008</c:v>
                </c:pt>
                <c:pt idx="8181">
                  <c:v>0.22046500000000005</c:v>
                </c:pt>
                <c:pt idx="8182">
                  <c:v>0.22047500000000009</c:v>
                </c:pt>
                <c:pt idx="8183">
                  <c:v>0.22047950000000008</c:v>
                </c:pt>
                <c:pt idx="8184">
                  <c:v>0.22048750000000009</c:v>
                </c:pt>
                <c:pt idx="8185">
                  <c:v>0.22049600000000008</c:v>
                </c:pt>
                <c:pt idx="8186">
                  <c:v>0.22050350000000007</c:v>
                </c:pt>
                <c:pt idx="8187">
                  <c:v>0.22052000000000008</c:v>
                </c:pt>
                <c:pt idx="8188">
                  <c:v>0.22051050000000011</c:v>
                </c:pt>
                <c:pt idx="8189">
                  <c:v>0.22052100000000011</c:v>
                </c:pt>
                <c:pt idx="8190">
                  <c:v>0.22052900000000009</c:v>
                </c:pt>
                <c:pt idx="8191">
                  <c:v>0.2205265000000001</c:v>
                </c:pt>
                <c:pt idx="8192">
                  <c:v>0.2205325000000001</c:v>
                </c:pt>
                <c:pt idx="8193">
                  <c:v>0.22053600000000004</c:v>
                </c:pt>
                <c:pt idx="8194">
                  <c:v>0.22053800000000007</c:v>
                </c:pt>
                <c:pt idx="8195">
                  <c:v>0.22054400000000002</c:v>
                </c:pt>
                <c:pt idx="8196">
                  <c:v>0.22054749999999998</c:v>
                </c:pt>
                <c:pt idx="8197">
                  <c:v>0.22055</c:v>
                </c:pt>
                <c:pt idx="8198">
                  <c:v>0.22055549999999996</c:v>
                </c:pt>
                <c:pt idx="8199">
                  <c:v>0.22055949999999999</c:v>
                </c:pt>
                <c:pt idx="8200">
                  <c:v>0.22056399999999995</c:v>
                </c:pt>
                <c:pt idx="8201">
                  <c:v>0.22056849999999997</c:v>
                </c:pt>
                <c:pt idx="8202">
                  <c:v>0.22057599999999997</c:v>
                </c:pt>
                <c:pt idx="8203">
                  <c:v>0.22058499999999995</c:v>
                </c:pt>
                <c:pt idx="8204">
                  <c:v>0.22058549999999996</c:v>
                </c:pt>
                <c:pt idx="8205">
                  <c:v>0.22059049999999999</c:v>
                </c:pt>
                <c:pt idx="8206">
                  <c:v>0.22058899999999995</c:v>
                </c:pt>
                <c:pt idx="8207">
                  <c:v>0.2205909999999999</c:v>
                </c:pt>
                <c:pt idx="8208">
                  <c:v>0.22059249999999991</c:v>
                </c:pt>
                <c:pt idx="8209">
                  <c:v>0.22059949999999995</c:v>
                </c:pt>
                <c:pt idx="8210">
                  <c:v>0.22060249999999995</c:v>
                </c:pt>
                <c:pt idx="8211">
                  <c:v>0.22061649999999997</c:v>
                </c:pt>
                <c:pt idx="8212">
                  <c:v>0.2206215</c:v>
                </c:pt>
                <c:pt idx="8213">
                  <c:v>0.22062799999999994</c:v>
                </c:pt>
                <c:pt idx="8214">
                  <c:v>0.22063299999999994</c:v>
                </c:pt>
                <c:pt idx="8215">
                  <c:v>0.22064699999999995</c:v>
                </c:pt>
                <c:pt idx="8216">
                  <c:v>0.22064699999999995</c:v>
                </c:pt>
                <c:pt idx="8217">
                  <c:v>0.22064999999999993</c:v>
                </c:pt>
                <c:pt idx="8218">
                  <c:v>0.22064949999999989</c:v>
                </c:pt>
                <c:pt idx="8219">
                  <c:v>0.22064949999999989</c:v>
                </c:pt>
                <c:pt idx="8220">
                  <c:v>0.22065199999999988</c:v>
                </c:pt>
                <c:pt idx="8221">
                  <c:v>0.22065599999999985</c:v>
                </c:pt>
                <c:pt idx="8222">
                  <c:v>0.22065999999999986</c:v>
                </c:pt>
                <c:pt idx="8223">
                  <c:v>0.22067249999999988</c:v>
                </c:pt>
                <c:pt idx="8224">
                  <c:v>0.22068199999999991</c:v>
                </c:pt>
                <c:pt idx="8225">
                  <c:v>0.22069399999999986</c:v>
                </c:pt>
                <c:pt idx="8226">
                  <c:v>0.22070949999999981</c:v>
                </c:pt>
                <c:pt idx="8227">
                  <c:v>0.22072399999999986</c:v>
                </c:pt>
                <c:pt idx="8228">
                  <c:v>0.22073799999999988</c:v>
                </c:pt>
                <c:pt idx="8229">
                  <c:v>0.22075199999999989</c:v>
                </c:pt>
                <c:pt idx="8230">
                  <c:v>0.22076599999999988</c:v>
                </c:pt>
                <c:pt idx="8231">
                  <c:v>0.22077799999999989</c:v>
                </c:pt>
                <c:pt idx="8232">
                  <c:v>0.22079199999999993</c:v>
                </c:pt>
                <c:pt idx="8233">
                  <c:v>0.22080199999999994</c:v>
                </c:pt>
                <c:pt idx="8234">
                  <c:v>0.22081099999999995</c:v>
                </c:pt>
                <c:pt idx="8235">
                  <c:v>0.22081849999999992</c:v>
                </c:pt>
                <c:pt idx="8236">
                  <c:v>0.22082349999999992</c:v>
                </c:pt>
                <c:pt idx="8237">
                  <c:v>0.22083349999999988</c:v>
                </c:pt>
                <c:pt idx="8238">
                  <c:v>0.22084149999999991</c:v>
                </c:pt>
                <c:pt idx="8239">
                  <c:v>0.22084899999999991</c:v>
                </c:pt>
                <c:pt idx="8240">
                  <c:v>0.22085899999999992</c:v>
                </c:pt>
                <c:pt idx="8241">
                  <c:v>0.2208699999999999</c:v>
                </c:pt>
                <c:pt idx="8242">
                  <c:v>0.22087799999999991</c:v>
                </c:pt>
                <c:pt idx="8243">
                  <c:v>0.22088399999999989</c:v>
                </c:pt>
                <c:pt idx="8244">
                  <c:v>0.22089099999999987</c:v>
                </c:pt>
                <c:pt idx="8245">
                  <c:v>0.2208939999999999</c:v>
                </c:pt>
                <c:pt idx="8246">
                  <c:v>0.2208979999999999</c:v>
                </c:pt>
                <c:pt idx="8247">
                  <c:v>0.22090299999999988</c:v>
                </c:pt>
                <c:pt idx="8248">
                  <c:v>0.22090349999999989</c:v>
                </c:pt>
                <c:pt idx="8249">
                  <c:v>0.22090799999999988</c:v>
                </c:pt>
                <c:pt idx="8250">
                  <c:v>0.2209094999999999</c:v>
                </c:pt>
                <c:pt idx="8251">
                  <c:v>0.2208959999999999</c:v>
                </c:pt>
                <c:pt idx="8252">
                  <c:v>0.22089199999999987</c:v>
                </c:pt>
                <c:pt idx="8253">
                  <c:v>0.2208874999999999</c:v>
                </c:pt>
                <c:pt idx="8254">
                  <c:v>0.2208844999999999</c:v>
                </c:pt>
                <c:pt idx="8255">
                  <c:v>0.22088399999999994</c:v>
                </c:pt>
                <c:pt idx="8256">
                  <c:v>0.22088099999999991</c:v>
                </c:pt>
                <c:pt idx="8257">
                  <c:v>0.2208834999999999</c:v>
                </c:pt>
                <c:pt idx="8258">
                  <c:v>0.22088049999999992</c:v>
                </c:pt>
                <c:pt idx="8259">
                  <c:v>0.22087799999999991</c:v>
                </c:pt>
                <c:pt idx="8260">
                  <c:v>0.22087849999999989</c:v>
                </c:pt>
                <c:pt idx="8261">
                  <c:v>0.22087999999999991</c:v>
                </c:pt>
                <c:pt idx="8262">
                  <c:v>0.22088199999999997</c:v>
                </c:pt>
                <c:pt idx="8263">
                  <c:v>0.22089949999999992</c:v>
                </c:pt>
                <c:pt idx="8264">
                  <c:v>0.22089599999999993</c:v>
                </c:pt>
                <c:pt idx="8265">
                  <c:v>0.22089199999999995</c:v>
                </c:pt>
                <c:pt idx="8266">
                  <c:v>0.22089149999999991</c:v>
                </c:pt>
                <c:pt idx="8267">
                  <c:v>0.22089449999999988</c:v>
                </c:pt>
                <c:pt idx="8268">
                  <c:v>0.2209009999999999</c:v>
                </c:pt>
                <c:pt idx="8269">
                  <c:v>0.22090549999999989</c:v>
                </c:pt>
                <c:pt idx="8270">
                  <c:v>0.22091249999999987</c:v>
                </c:pt>
                <c:pt idx="8271">
                  <c:v>0.22091949999999991</c:v>
                </c:pt>
                <c:pt idx="8272">
                  <c:v>0.2209229999999999</c:v>
                </c:pt>
                <c:pt idx="8273">
                  <c:v>0.22092999999999993</c:v>
                </c:pt>
                <c:pt idx="8274">
                  <c:v>0.2209364999999999</c:v>
                </c:pt>
                <c:pt idx="8275">
                  <c:v>0.22093449999999989</c:v>
                </c:pt>
                <c:pt idx="8276">
                  <c:v>0.22092799999999993</c:v>
                </c:pt>
                <c:pt idx="8277">
                  <c:v>0.22092649999999994</c:v>
                </c:pt>
                <c:pt idx="8278">
                  <c:v>0.22092599999999998</c:v>
                </c:pt>
                <c:pt idx="8279">
                  <c:v>0.22092949999999997</c:v>
                </c:pt>
                <c:pt idx="8280">
                  <c:v>0.22092900000000001</c:v>
                </c:pt>
                <c:pt idx="8281">
                  <c:v>0.22092900000000001</c:v>
                </c:pt>
                <c:pt idx="8282">
                  <c:v>0.22092700000000004</c:v>
                </c:pt>
                <c:pt idx="8283">
                  <c:v>0.22091450000000001</c:v>
                </c:pt>
                <c:pt idx="8284">
                  <c:v>0.220913</c:v>
                </c:pt>
                <c:pt idx="8285">
                  <c:v>0.22091250000000001</c:v>
                </c:pt>
                <c:pt idx="8286">
                  <c:v>0.220911</c:v>
                </c:pt>
                <c:pt idx="8287">
                  <c:v>0.22090899999999997</c:v>
                </c:pt>
                <c:pt idx="8288">
                  <c:v>0.22090399999999999</c:v>
                </c:pt>
                <c:pt idx="8289">
                  <c:v>0.22089499999999998</c:v>
                </c:pt>
                <c:pt idx="8290">
                  <c:v>0.22088649999999999</c:v>
                </c:pt>
                <c:pt idx="8291">
                  <c:v>0.22087499999999996</c:v>
                </c:pt>
                <c:pt idx="8292">
                  <c:v>0.22086449999999996</c:v>
                </c:pt>
                <c:pt idx="8293">
                  <c:v>0.22085949999999993</c:v>
                </c:pt>
                <c:pt idx="8294">
                  <c:v>0.2208485</c:v>
                </c:pt>
                <c:pt idx="8295">
                  <c:v>0.22083299999999995</c:v>
                </c:pt>
                <c:pt idx="8296">
                  <c:v>0.22082399999999996</c:v>
                </c:pt>
                <c:pt idx="8297">
                  <c:v>0.22081399999999998</c:v>
                </c:pt>
                <c:pt idx="8298">
                  <c:v>0.22080349999999996</c:v>
                </c:pt>
                <c:pt idx="8299">
                  <c:v>0.22077099999999997</c:v>
                </c:pt>
                <c:pt idx="8300">
                  <c:v>0.22075599999999998</c:v>
                </c:pt>
                <c:pt idx="8301">
                  <c:v>0.22074199999999997</c:v>
                </c:pt>
                <c:pt idx="8302">
                  <c:v>0.22072849999999999</c:v>
                </c:pt>
                <c:pt idx="8303">
                  <c:v>0.22071499999999997</c:v>
                </c:pt>
                <c:pt idx="8304">
                  <c:v>0.22070100000000001</c:v>
                </c:pt>
                <c:pt idx="8305">
                  <c:v>0.22068749999999998</c:v>
                </c:pt>
                <c:pt idx="8306">
                  <c:v>0.22067599999999998</c:v>
                </c:pt>
                <c:pt idx="8307">
                  <c:v>0.22066699999999997</c:v>
                </c:pt>
                <c:pt idx="8308">
                  <c:v>0.22065399999999996</c:v>
                </c:pt>
                <c:pt idx="8309">
                  <c:v>0.22064449999999997</c:v>
                </c:pt>
                <c:pt idx="8310">
                  <c:v>0.22063649999999993</c:v>
                </c:pt>
                <c:pt idx="8311">
                  <c:v>0.22060049999999992</c:v>
                </c:pt>
                <c:pt idx="8312">
                  <c:v>0.22059049999999991</c:v>
                </c:pt>
                <c:pt idx="8313">
                  <c:v>0.22058049999999996</c:v>
                </c:pt>
                <c:pt idx="8314">
                  <c:v>0.22057449999999992</c:v>
                </c:pt>
                <c:pt idx="8315">
                  <c:v>0.22056849999999995</c:v>
                </c:pt>
                <c:pt idx="8316">
                  <c:v>0.22056549999999991</c:v>
                </c:pt>
                <c:pt idx="8317">
                  <c:v>0.22055899999999989</c:v>
                </c:pt>
                <c:pt idx="8318">
                  <c:v>0.22055699999999992</c:v>
                </c:pt>
                <c:pt idx="8319">
                  <c:v>0.22055199999999989</c:v>
                </c:pt>
                <c:pt idx="8320">
                  <c:v>0.2205524999999999</c:v>
                </c:pt>
                <c:pt idx="8321">
                  <c:v>0.22055199999999997</c:v>
                </c:pt>
                <c:pt idx="8322">
                  <c:v>0.22054949999999995</c:v>
                </c:pt>
                <c:pt idx="8323">
                  <c:v>0.22054949999999995</c:v>
                </c:pt>
                <c:pt idx="8324">
                  <c:v>0.22054399999999993</c:v>
                </c:pt>
                <c:pt idx="8325">
                  <c:v>0.2205409999999999</c:v>
                </c:pt>
                <c:pt idx="8326">
                  <c:v>0.22053649999999991</c:v>
                </c:pt>
                <c:pt idx="8327">
                  <c:v>0.22053699999999993</c:v>
                </c:pt>
                <c:pt idx="8328">
                  <c:v>0.2205349999999999</c:v>
                </c:pt>
                <c:pt idx="8329">
                  <c:v>0.22053399999999987</c:v>
                </c:pt>
                <c:pt idx="8330">
                  <c:v>0.22053049999999988</c:v>
                </c:pt>
                <c:pt idx="8331">
                  <c:v>0.22052799999999986</c:v>
                </c:pt>
                <c:pt idx="8332">
                  <c:v>0.22052699999999986</c:v>
                </c:pt>
                <c:pt idx="8333">
                  <c:v>0.22052449999999979</c:v>
                </c:pt>
                <c:pt idx="8334">
                  <c:v>0.22052449999999979</c:v>
                </c:pt>
                <c:pt idx="8335">
                  <c:v>0.22055549999999979</c:v>
                </c:pt>
                <c:pt idx="8336">
                  <c:v>0.22054549999999981</c:v>
                </c:pt>
                <c:pt idx="8337">
                  <c:v>0.22053599999999984</c:v>
                </c:pt>
                <c:pt idx="8338">
                  <c:v>0.22052699999999983</c:v>
                </c:pt>
                <c:pt idx="8339">
                  <c:v>0.22054149999999986</c:v>
                </c:pt>
                <c:pt idx="8340">
                  <c:v>0.22053549999999983</c:v>
                </c:pt>
                <c:pt idx="8341">
                  <c:v>0.22052649999999985</c:v>
                </c:pt>
                <c:pt idx="8342">
                  <c:v>0.22051649999999989</c:v>
                </c:pt>
                <c:pt idx="8343">
                  <c:v>0.22050799999999993</c:v>
                </c:pt>
                <c:pt idx="8344">
                  <c:v>0.22049499999999994</c:v>
                </c:pt>
                <c:pt idx="8345">
                  <c:v>0.22048899999999996</c:v>
                </c:pt>
                <c:pt idx="8346">
                  <c:v>0.22048199999999998</c:v>
                </c:pt>
                <c:pt idx="8347">
                  <c:v>0.22049599999999997</c:v>
                </c:pt>
                <c:pt idx="8348">
                  <c:v>0.2204845</c:v>
                </c:pt>
                <c:pt idx="8349">
                  <c:v>0.22047099999999997</c:v>
                </c:pt>
                <c:pt idx="8350">
                  <c:v>0.22046000000000002</c:v>
                </c:pt>
                <c:pt idx="8351">
                  <c:v>0.22045250000000002</c:v>
                </c:pt>
                <c:pt idx="8352">
                  <c:v>0.22044750000000002</c:v>
                </c:pt>
                <c:pt idx="8353">
                  <c:v>0.22043700000000005</c:v>
                </c:pt>
                <c:pt idx="8354">
                  <c:v>0.22042900000000004</c:v>
                </c:pt>
                <c:pt idx="8355">
                  <c:v>0.22042200000000003</c:v>
                </c:pt>
                <c:pt idx="8356">
                  <c:v>0.22041700000000003</c:v>
                </c:pt>
                <c:pt idx="8357">
                  <c:v>0.22041400000000003</c:v>
                </c:pt>
                <c:pt idx="8358">
                  <c:v>0.22041100000000002</c:v>
                </c:pt>
                <c:pt idx="8359">
                  <c:v>0.22041250000000004</c:v>
                </c:pt>
                <c:pt idx="8360">
                  <c:v>0.22040650000000006</c:v>
                </c:pt>
                <c:pt idx="8361">
                  <c:v>0.22040350000000009</c:v>
                </c:pt>
                <c:pt idx="8362">
                  <c:v>0.22040000000000007</c:v>
                </c:pt>
                <c:pt idx="8363">
                  <c:v>0.22039950000000005</c:v>
                </c:pt>
                <c:pt idx="8364">
                  <c:v>0.22039400000000009</c:v>
                </c:pt>
                <c:pt idx="8365">
                  <c:v>0.22038900000000006</c:v>
                </c:pt>
                <c:pt idx="8366">
                  <c:v>0.22038650000000007</c:v>
                </c:pt>
                <c:pt idx="8367">
                  <c:v>0.22038150000000009</c:v>
                </c:pt>
                <c:pt idx="8368">
                  <c:v>0.22037800000000007</c:v>
                </c:pt>
                <c:pt idx="8369">
                  <c:v>0.22037500000000004</c:v>
                </c:pt>
                <c:pt idx="8370">
                  <c:v>0.22037000000000007</c:v>
                </c:pt>
                <c:pt idx="8371">
                  <c:v>0.22042600000000007</c:v>
                </c:pt>
                <c:pt idx="8372">
                  <c:v>0.22042050000000007</c:v>
                </c:pt>
                <c:pt idx="8373">
                  <c:v>0.22041150000000009</c:v>
                </c:pt>
                <c:pt idx="8374">
                  <c:v>0.22040050000000008</c:v>
                </c:pt>
                <c:pt idx="8375">
                  <c:v>0.22038100000000008</c:v>
                </c:pt>
                <c:pt idx="8376">
                  <c:v>0.22037150000000005</c:v>
                </c:pt>
                <c:pt idx="8377">
                  <c:v>0.2203645000000001</c:v>
                </c:pt>
                <c:pt idx="8378">
                  <c:v>0.22035800000000005</c:v>
                </c:pt>
                <c:pt idx="8379">
                  <c:v>0.22033300000000003</c:v>
                </c:pt>
                <c:pt idx="8380">
                  <c:v>0.22032500000000002</c:v>
                </c:pt>
                <c:pt idx="8381">
                  <c:v>0.22031550000000003</c:v>
                </c:pt>
                <c:pt idx="8382">
                  <c:v>0.22030850000000005</c:v>
                </c:pt>
                <c:pt idx="8383">
                  <c:v>0.22031000000000009</c:v>
                </c:pt>
                <c:pt idx="8384">
                  <c:v>0.22029850000000009</c:v>
                </c:pt>
                <c:pt idx="8385">
                  <c:v>0.22028550000000013</c:v>
                </c:pt>
                <c:pt idx="8386">
                  <c:v>0.22027450000000004</c:v>
                </c:pt>
                <c:pt idx="8387">
                  <c:v>0.22026950000000009</c:v>
                </c:pt>
                <c:pt idx="8388">
                  <c:v>0.22026450000000009</c:v>
                </c:pt>
                <c:pt idx="8389">
                  <c:v>0.22025800000000012</c:v>
                </c:pt>
                <c:pt idx="8390">
                  <c:v>0.2202515000000001</c:v>
                </c:pt>
                <c:pt idx="8391">
                  <c:v>0.22025300000000009</c:v>
                </c:pt>
                <c:pt idx="8392">
                  <c:v>0.22024700000000011</c:v>
                </c:pt>
                <c:pt idx="8393">
                  <c:v>0.22023800000000004</c:v>
                </c:pt>
                <c:pt idx="8394">
                  <c:v>0.22023700000000013</c:v>
                </c:pt>
                <c:pt idx="8395">
                  <c:v>0.2202350000000001</c:v>
                </c:pt>
                <c:pt idx="8396">
                  <c:v>0.22022750000000005</c:v>
                </c:pt>
                <c:pt idx="8397">
                  <c:v>0.22022200000000008</c:v>
                </c:pt>
                <c:pt idx="8398">
                  <c:v>0.22021700000000002</c:v>
                </c:pt>
                <c:pt idx="8399">
                  <c:v>0.22021750000000004</c:v>
                </c:pt>
                <c:pt idx="8400">
                  <c:v>0.22021650000000001</c:v>
                </c:pt>
                <c:pt idx="8401">
                  <c:v>0.22021950000000001</c:v>
                </c:pt>
                <c:pt idx="8402">
                  <c:v>0.22021900000000005</c:v>
                </c:pt>
                <c:pt idx="8403">
                  <c:v>0.22021850000000001</c:v>
                </c:pt>
                <c:pt idx="8404">
                  <c:v>0.22022149999999999</c:v>
                </c:pt>
                <c:pt idx="8405">
                  <c:v>0.22022100000000003</c:v>
                </c:pt>
                <c:pt idx="8406">
                  <c:v>0.22022650000000002</c:v>
                </c:pt>
                <c:pt idx="8407">
                  <c:v>0.22025650000000002</c:v>
                </c:pt>
                <c:pt idx="8408">
                  <c:v>0.22025400000000001</c:v>
                </c:pt>
                <c:pt idx="8409">
                  <c:v>0.22024900000000006</c:v>
                </c:pt>
                <c:pt idx="8410">
                  <c:v>0.22024500000000002</c:v>
                </c:pt>
                <c:pt idx="8411">
                  <c:v>0.22024700000000003</c:v>
                </c:pt>
                <c:pt idx="8412">
                  <c:v>0.22024299999999999</c:v>
                </c:pt>
                <c:pt idx="8413">
                  <c:v>0.22024199999999999</c:v>
                </c:pt>
                <c:pt idx="8414">
                  <c:v>0.2202395</c:v>
                </c:pt>
                <c:pt idx="8415">
                  <c:v>0.22022900000000001</c:v>
                </c:pt>
                <c:pt idx="8416">
                  <c:v>0.22022250000000007</c:v>
                </c:pt>
                <c:pt idx="8417">
                  <c:v>0.22021650000000004</c:v>
                </c:pt>
                <c:pt idx="8418">
                  <c:v>0.22021600000000002</c:v>
                </c:pt>
                <c:pt idx="8419">
                  <c:v>0.22019950000000005</c:v>
                </c:pt>
                <c:pt idx="8420">
                  <c:v>0.22019250000000007</c:v>
                </c:pt>
                <c:pt idx="8421">
                  <c:v>0.22018200000000007</c:v>
                </c:pt>
                <c:pt idx="8422">
                  <c:v>0.22017500000000009</c:v>
                </c:pt>
                <c:pt idx="8423">
                  <c:v>0.22016300000000011</c:v>
                </c:pt>
                <c:pt idx="8424">
                  <c:v>0.22015350000000009</c:v>
                </c:pt>
                <c:pt idx="8425">
                  <c:v>0.22014400000000009</c:v>
                </c:pt>
                <c:pt idx="8426">
                  <c:v>0.22013650000000001</c:v>
                </c:pt>
                <c:pt idx="8427">
                  <c:v>0.2201265</c:v>
                </c:pt>
                <c:pt idx="8428">
                  <c:v>0.22011449999999999</c:v>
                </c:pt>
                <c:pt idx="8429">
                  <c:v>0.22010649999999995</c:v>
                </c:pt>
                <c:pt idx="8430">
                  <c:v>0.22009499999999999</c:v>
                </c:pt>
                <c:pt idx="8431">
                  <c:v>0.22008800000000001</c:v>
                </c:pt>
                <c:pt idx="8432">
                  <c:v>0.22007349999999998</c:v>
                </c:pt>
                <c:pt idx="8433">
                  <c:v>0.22006099999999992</c:v>
                </c:pt>
                <c:pt idx="8434">
                  <c:v>0.22004749999999998</c:v>
                </c:pt>
                <c:pt idx="8435">
                  <c:v>0.22003149999999999</c:v>
                </c:pt>
                <c:pt idx="8436">
                  <c:v>0.22002299999999994</c:v>
                </c:pt>
                <c:pt idx="8437">
                  <c:v>0.2200109999999999</c:v>
                </c:pt>
                <c:pt idx="8438">
                  <c:v>0.22000199999999992</c:v>
                </c:pt>
                <c:pt idx="8439">
                  <c:v>0.21999399999999988</c:v>
                </c:pt>
                <c:pt idx="8440">
                  <c:v>0.21998899999999985</c:v>
                </c:pt>
                <c:pt idx="8441">
                  <c:v>0.21998249999999989</c:v>
                </c:pt>
                <c:pt idx="8442">
                  <c:v>0.21997699999999987</c:v>
                </c:pt>
                <c:pt idx="8443">
                  <c:v>0.22001399999999993</c:v>
                </c:pt>
                <c:pt idx="8444">
                  <c:v>0.2200079999999999</c:v>
                </c:pt>
                <c:pt idx="8445">
                  <c:v>0.22000499999999984</c:v>
                </c:pt>
                <c:pt idx="8446">
                  <c:v>0.22000249999999982</c:v>
                </c:pt>
                <c:pt idx="8447">
                  <c:v>0.22000199999999989</c:v>
                </c:pt>
                <c:pt idx="8448">
                  <c:v>0.21999849999999985</c:v>
                </c:pt>
                <c:pt idx="8449">
                  <c:v>0.21999999999999989</c:v>
                </c:pt>
                <c:pt idx="8450">
                  <c:v>0.2200004999999999</c:v>
                </c:pt>
                <c:pt idx="8451">
                  <c:v>0.22000799999999987</c:v>
                </c:pt>
                <c:pt idx="8452">
                  <c:v>0.22001249999999989</c:v>
                </c:pt>
                <c:pt idx="8453">
                  <c:v>0.22001549999999995</c:v>
                </c:pt>
                <c:pt idx="8454">
                  <c:v>0.22001949999999992</c:v>
                </c:pt>
                <c:pt idx="8455">
                  <c:v>0.22001649999999992</c:v>
                </c:pt>
                <c:pt idx="8456">
                  <c:v>0.22001949999999987</c:v>
                </c:pt>
                <c:pt idx="8457">
                  <c:v>0.22001799999999982</c:v>
                </c:pt>
                <c:pt idx="8458">
                  <c:v>0.2200199999999998</c:v>
                </c:pt>
                <c:pt idx="8459">
                  <c:v>0.22002149999999981</c:v>
                </c:pt>
                <c:pt idx="8460">
                  <c:v>0.22002449999999985</c:v>
                </c:pt>
                <c:pt idx="8461">
                  <c:v>0.22002849999999985</c:v>
                </c:pt>
                <c:pt idx="8462">
                  <c:v>0.22002799999999978</c:v>
                </c:pt>
                <c:pt idx="8463">
                  <c:v>0.22001249999999975</c:v>
                </c:pt>
                <c:pt idx="8464">
                  <c:v>0.22001049999999978</c:v>
                </c:pt>
                <c:pt idx="8465">
                  <c:v>0.22001199999999979</c:v>
                </c:pt>
                <c:pt idx="8466">
                  <c:v>0.22000999999999973</c:v>
                </c:pt>
                <c:pt idx="8467">
                  <c:v>0.22000799999999976</c:v>
                </c:pt>
                <c:pt idx="8468">
                  <c:v>0.21999949999999976</c:v>
                </c:pt>
                <c:pt idx="8469">
                  <c:v>0.2199899999999998</c:v>
                </c:pt>
                <c:pt idx="8470">
                  <c:v>0.21998599999999982</c:v>
                </c:pt>
                <c:pt idx="8471">
                  <c:v>0.2198964999999998</c:v>
                </c:pt>
                <c:pt idx="8472">
                  <c:v>0.21989149999999974</c:v>
                </c:pt>
                <c:pt idx="8473">
                  <c:v>0.21988449999999976</c:v>
                </c:pt>
                <c:pt idx="8474">
                  <c:v>0.21987849999999973</c:v>
                </c:pt>
                <c:pt idx="8475">
                  <c:v>0.21988349999999976</c:v>
                </c:pt>
                <c:pt idx="8476">
                  <c:v>0.21988399999999977</c:v>
                </c:pt>
                <c:pt idx="8477">
                  <c:v>0.21988349999999976</c:v>
                </c:pt>
                <c:pt idx="8478">
                  <c:v>0.21987999999999974</c:v>
                </c:pt>
                <c:pt idx="8479">
                  <c:v>0.21987199999999979</c:v>
                </c:pt>
                <c:pt idx="8480">
                  <c:v>0.21986599999999976</c:v>
                </c:pt>
                <c:pt idx="8481">
                  <c:v>0.21986249999999977</c:v>
                </c:pt>
                <c:pt idx="8482">
                  <c:v>0.21985849999999979</c:v>
                </c:pt>
                <c:pt idx="8483">
                  <c:v>0.21985499999999983</c:v>
                </c:pt>
                <c:pt idx="8484">
                  <c:v>0.21985049999999984</c:v>
                </c:pt>
                <c:pt idx="8485">
                  <c:v>0.21984499999999982</c:v>
                </c:pt>
                <c:pt idx="8486">
                  <c:v>0.21984299999999979</c:v>
                </c:pt>
                <c:pt idx="8487">
                  <c:v>0.21982999999999975</c:v>
                </c:pt>
                <c:pt idx="8488">
                  <c:v>0.21983349999999979</c:v>
                </c:pt>
                <c:pt idx="8489">
                  <c:v>0.21983949999999983</c:v>
                </c:pt>
                <c:pt idx="8490">
                  <c:v>0.21984749999999983</c:v>
                </c:pt>
                <c:pt idx="8491">
                  <c:v>0.21986399999999981</c:v>
                </c:pt>
                <c:pt idx="8492">
                  <c:v>0.21987099999999984</c:v>
                </c:pt>
                <c:pt idx="8493">
                  <c:v>0.21987599999999979</c:v>
                </c:pt>
                <c:pt idx="8494">
                  <c:v>0.21988349999999987</c:v>
                </c:pt>
                <c:pt idx="8495">
                  <c:v>0.21991549999999985</c:v>
                </c:pt>
                <c:pt idx="8496">
                  <c:v>0.21992699999999993</c:v>
                </c:pt>
                <c:pt idx="8497">
                  <c:v>0.21993999999999989</c:v>
                </c:pt>
                <c:pt idx="8498">
                  <c:v>0.21995249999999994</c:v>
                </c:pt>
                <c:pt idx="8499">
                  <c:v>0.21998699999999996</c:v>
                </c:pt>
                <c:pt idx="8500">
                  <c:v>0.21999749999999998</c:v>
                </c:pt>
                <c:pt idx="8501">
                  <c:v>0.22001350000000003</c:v>
                </c:pt>
                <c:pt idx="8502">
                  <c:v>0.22002500000000003</c:v>
                </c:pt>
                <c:pt idx="8503">
                  <c:v>0.2200395</c:v>
                </c:pt>
                <c:pt idx="8504">
                  <c:v>0.22004700000000002</c:v>
                </c:pt>
                <c:pt idx="8505">
                  <c:v>0.22005650000000002</c:v>
                </c:pt>
                <c:pt idx="8506">
                  <c:v>0.22006200000000006</c:v>
                </c:pt>
                <c:pt idx="8507">
                  <c:v>0.22008600000000006</c:v>
                </c:pt>
                <c:pt idx="8508">
                  <c:v>0.22009700000000001</c:v>
                </c:pt>
                <c:pt idx="8509">
                  <c:v>0.22010550000000001</c:v>
                </c:pt>
                <c:pt idx="8510">
                  <c:v>0.22011350000000007</c:v>
                </c:pt>
                <c:pt idx="8511">
                  <c:v>0.22014600000000006</c:v>
                </c:pt>
                <c:pt idx="8512">
                  <c:v>0.22015250000000006</c:v>
                </c:pt>
                <c:pt idx="8513">
                  <c:v>0.22015550000000006</c:v>
                </c:pt>
                <c:pt idx="8514">
                  <c:v>0.22016200000000011</c:v>
                </c:pt>
                <c:pt idx="8515">
                  <c:v>0.2201645000000001</c:v>
                </c:pt>
                <c:pt idx="8516">
                  <c:v>0.22016300000000008</c:v>
                </c:pt>
                <c:pt idx="8517">
                  <c:v>0.2201675000000001</c:v>
                </c:pt>
                <c:pt idx="8518">
                  <c:v>0.22017150000000016</c:v>
                </c:pt>
                <c:pt idx="8519">
                  <c:v>0.22019400000000014</c:v>
                </c:pt>
                <c:pt idx="8520">
                  <c:v>0.22019400000000008</c:v>
                </c:pt>
                <c:pt idx="8521">
                  <c:v>0.22019300000000011</c:v>
                </c:pt>
                <c:pt idx="8522">
                  <c:v>0.22019050000000015</c:v>
                </c:pt>
                <c:pt idx="8523">
                  <c:v>0.22018800000000013</c:v>
                </c:pt>
                <c:pt idx="8524">
                  <c:v>0.22018750000000017</c:v>
                </c:pt>
                <c:pt idx="8525">
                  <c:v>0.22018650000000015</c:v>
                </c:pt>
                <c:pt idx="8526">
                  <c:v>0.22018300000000018</c:v>
                </c:pt>
                <c:pt idx="8527">
                  <c:v>0.22022950000000019</c:v>
                </c:pt>
                <c:pt idx="8528">
                  <c:v>0.22022600000000023</c:v>
                </c:pt>
                <c:pt idx="8529">
                  <c:v>0.22022450000000024</c:v>
                </c:pt>
                <c:pt idx="8530">
                  <c:v>0.22022400000000025</c:v>
                </c:pt>
                <c:pt idx="8531">
                  <c:v>0.22022700000000026</c:v>
                </c:pt>
                <c:pt idx="8532">
                  <c:v>0.2202290000000002</c:v>
                </c:pt>
                <c:pt idx="8533">
                  <c:v>0.22023200000000021</c:v>
                </c:pt>
                <c:pt idx="8534">
                  <c:v>0.22023400000000015</c:v>
                </c:pt>
                <c:pt idx="8535">
                  <c:v>0.22020550000000025</c:v>
                </c:pt>
                <c:pt idx="8536">
                  <c:v>0.22020400000000018</c:v>
                </c:pt>
                <c:pt idx="8537">
                  <c:v>0.22021500000000016</c:v>
                </c:pt>
                <c:pt idx="8538">
                  <c:v>0.22022750000000013</c:v>
                </c:pt>
                <c:pt idx="8539">
                  <c:v>0.22019900000000014</c:v>
                </c:pt>
                <c:pt idx="8540">
                  <c:v>0.22020750000000006</c:v>
                </c:pt>
                <c:pt idx="8541">
                  <c:v>0.22022050000000007</c:v>
                </c:pt>
                <c:pt idx="8542">
                  <c:v>0.22023350000000011</c:v>
                </c:pt>
                <c:pt idx="8543">
                  <c:v>0.2202505000000001</c:v>
                </c:pt>
                <c:pt idx="8544">
                  <c:v>0.22026750000000006</c:v>
                </c:pt>
                <c:pt idx="8545">
                  <c:v>0.2202825000000001</c:v>
                </c:pt>
                <c:pt idx="8546">
                  <c:v>0.22029900000000013</c:v>
                </c:pt>
                <c:pt idx="8547">
                  <c:v>0.22033750000000013</c:v>
                </c:pt>
                <c:pt idx="8548">
                  <c:v>0.22035450000000018</c:v>
                </c:pt>
                <c:pt idx="8549">
                  <c:v>0.22036850000000016</c:v>
                </c:pt>
                <c:pt idx="8550">
                  <c:v>0.22038700000000014</c:v>
                </c:pt>
                <c:pt idx="8551">
                  <c:v>0.22040600000000007</c:v>
                </c:pt>
                <c:pt idx="8552">
                  <c:v>0.22042350000000005</c:v>
                </c:pt>
                <c:pt idx="8553">
                  <c:v>0.22043550000000003</c:v>
                </c:pt>
                <c:pt idx="8554">
                  <c:v>0.22044849999999996</c:v>
                </c:pt>
                <c:pt idx="8555">
                  <c:v>0.22046549999999995</c:v>
                </c:pt>
                <c:pt idx="8556">
                  <c:v>0.22047849999999994</c:v>
                </c:pt>
                <c:pt idx="8557">
                  <c:v>0.22048799999999993</c:v>
                </c:pt>
                <c:pt idx="8558">
                  <c:v>0.22049599999999991</c:v>
                </c:pt>
                <c:pt idx="8559">
                  <c:v>0.22050849999999989</c:v>
                </c:pt>
                <c:pt idx="8560">
                  <c:v>0.22051899999999994</c:v>
                </c:pt>
                <c:pt idx="8561">
                  <c:v>0.22052949999999993</c:v>
                </c:pt>
                <c:pt idx="8562">
                  <c:v>0.2205419999999999</c:v>
                </c:pt>
                <c:pt idx="8563">
                  <c:v>0.22053449999999991</c:v>
                </c:pt>
                <c:pt idx="8564">
                  <c:v>0.22054349999999989</c:v>
                </c:pt>
                <c:pt idx="8565">
                  <c:v>0.22054999999999991</c:v>
                </c:pt>
                <c:pt idx="8566">
                  <c:v>0.22055799999999995</c:v>
                </c:pt>
                <c:pt idx="8567">
                  <c:v>0.22058299999999992</c:v>
                </c:pt>
                <c:pt idx="8568">
                  <c:v>0.22059299999999987</c:v>
                </c:pt>
                <c:pt idx="8569">
                  <c:v>0.22060099999999988</c:v>
                </c:pt>
                <c:pt idx="8570">
                  <c:v>0.22061149999999988</c:v>
                </c:pt>
                <c:pt idx="8571">
                  <c:v>0.22056099999999992</c:v>
                </c:pt>
                <c:pt idx="8572">
                  <c:v>0.22057449999999995</c:v>
                </c:pt>
                <c:pt idx="8573">
                  <c:v>0.2204255</c:v>
                </c:pt>
                <c:pt idx="8574">
                  <c:v>0.22044899999999998</c:v>
                </c:pt>
                <c:pt idx="8575">
                  <c:v>0.22047049999999999</c:v>
                </c:pt>
                <c:pt idx="8576">
                  <c:v>0.22049199999999999</c:v>
                </c:pt>
                <c:pt idx="8577">
                  <c:v>0.22051300000000001</c:v>
                </c:pt>
                <c:pt idx="8578">
                  <c:v>0.22053599999999998</c:v>
                </c:pt>
                <c:pt idx="8579">
                  <c:v>0.22055350000000001</c:v>
                </c:pt>
                <c:pt idx="8580">
                  <c:v>0.22058049999999998</c:v>
                </c:pt>
                <c:pt idx="8581">
                  <c:v>0.22060899999999997</c:v>
                </c:pt>
                <c:pt idx="8582">
                  <c:v>0.22063549999999996</c:v>
                </c:pt>
                <c:pt idx="8583">
                  <c:v>0.22065799999999997</c:v>
                </c:pt>
                <c:pt idx="8584">
                  <c:v>0.22068499999999994</c:v>
                </c:pt>
                <c:pt idx="8585">
                  <c:v>0.22071499999999994</c:v>
                </c:pt>
                <c:pt idx="8586">
                  <c:v>0.22074549999999993</c:v>
                </c:pt>
                <c:pt idx="8587">
                  <c:v>0.22077299999999997</c:v>
                </c:pt>
                <c:pt idx="8588">
                  <c:v>0.22079899999999994</c:v>
                </c:pt>
                <c:pt idx="8589">
                  <c:v>0.22082499999999994</c:v>
                </c:pt>
                <c:pt idx="8590">
                  <c:v>0.22085249999999995</c:v>
                </c:pt>
                <c:pt idx="8591">
                  <c:v>0.22087799999999994</c:v>
                </c:pt>
                <c:pt idx="8592">
                  <c:v>0.22090399999999999</c:v>
                </c:pt>
                <c:pt idx="8593">
                  <c:v>0.22093299999999996</c:v>
                </c:pt>
                <c:pt idx="8594">
                  <c:v>0.22096049999999995</c:v>
                </c:pt>
                <c:pt idx="8595">
                  <c:v>0.22098599999999999</c:v>
                </c:pt>
                <c:pt idx="8596">
                  <c:v>0.22101699999999994</c:v>
                </c:pt>
                <c:pt idx="8597">
                  <c:v>0.22104549999999992</c:v>
                </c:pt>
                <c:pt idx="8598">
                  <c:v>0.2210744999999999</c:v>
                </c:pt>
                <c:pt idx="8599">
                  <c:v>0.2211304999999999</c:v>
                </c:pt>
                <c:pt idx="8600">
                  <c:v>0.22115449999999984</c:v>
                </c:pt>
                <c:pt idx="8601">
                  <c:v>0.22117949999999986</c:v>
                </c:pt>
                <c:pt idx="8602">
                  <c:v>0.22119999999999987</c:v>
                </c:pt>
                <c:pt idx="8603">
                  <c:v>0.22122799999999987</c:v>
                </c:pt>
                <c:pt idx="8604">
                  <c:v>0.22125249999999988</c:v>
                </c:pt>
                <c:pt idx="8605">
                  <c:v>0.22127549999999993</c:v>
                </c:pt>
                <c:pt idx="8606">
                  <c:v>0.22129949999999993</c:v>
                </c:pt>
                <c:pt idx="8607">
                  <c:v>0.22129399999999991</c:v>
                </c:pt>
                <c:pt idx="8608">
                  <c:v>0.22132149999999995</c:v>
                </c:pt>
                <c:pt idx="8609">
                  <c:v>0.22134599999999996</c:v>
                </c:pt>
                <c:pt idx="8610">
                  <c:v>0.22137349999999997</c:v>
                </c:pt>
                <c:pt idx="8611">
                  <c:v>0.22138399999999997</c:v>
                </c:pt>
                <c:pt idx="8612">
                  <c:v>0.22141049999999995</c:v>
                </c:pt>
                <c:pt idx="8613">
                  <c:v>0.22143599999999997</c:v>
                </c:pt>
                <c:pt idx="8614">
                  <c:v>0.22145999999999996</c:v>
                </c:pt>
                <c:pt idx="8615">
                  <c:v>0.22148999999999996</c:v>
                </c:pt>
                <c:pt idx="8616">
                  <c:v>0.22151749999999995</c:v>
                </c:pt>
                <c:pt idx="8617">
                  <c:v>0.22154299999999996</c:v>
                </c:pt>
                <c:pt idx="8618">
                  <c:v>0.22156799999999993</c:v>
                </c:pt>
                <c:pt idx="8619">
                  <c:v>0.22160599999999994</c:v>
                </c:pt>
                <c:pt idx="8620">
                  <c:v>0.22163249999999998</c:v>
                </c:pt>
                <c:pt idx="8621">
                  <c:v>0.22166249999999998</c:v>
                </c:pt>
                <c:pt idx="8622">
                  <c:v>0.22169049999999998</c:v>
                </c:pt>
                <c:pt idx="8623">
                  <c:v>0.22171850000000004</c:v>
                </c:pt>
                <c:pt idx="8624">
                  <c:v>0.22174600000000005</c:v>
                </c:pt>
                <c:pt idx="8625">
                  <c:v>0.22177350000000004</c:v>
                </c:pt>
                <c:pt idx="8626">
                  <c:v>0.22180700000000006</c:v>
                </c:pt>
                <c:pt idx="8627">
                  <c:v>0.2218305000000001</c:v>
                </c:pt>
                <c:pt idx="8628">
                  <c:v>0.22182950000000004</c:v>
                </c:pt>
                <c:pt idx="8629">
                  <c:v>0.22185550000000007</c:v>
                </c:pt>
                <c:pt idx="8630">
                  <c:v>0.22188000000000002</c:v>
                </c:pt>
                <c:pt idx="8631">
                  <c:v>0.22189500000000004</c:v>
                </c:pt>
                <c:pt idx="8632">
                  <c:v>0.22192350000000002</c:v>
                </c:pt>
                <c:pt idx="8633">
                  <c:v>0.2219505</c:v>
                </c:pt>
                <c:pt idx="8634">
                  <c:v>0.22198149999999997</c:v>
                </c:pt>
                <c:pt idx="8635">
                  <c:v>0.22204749999999998</c:v>
                </c:pt>
                <c:pt idx="8636">
                  <c:v>0.22209049999999997</c:v>
                </c:pt>
                <c:pt idx="8637">
                  <c:v>0.22211999999999998</c:v>
                </c:pt>
                <c:pt idx="8638">
                  <c:v>0.22215299999999996</c:v>
                </c:pt>
                <c:pt idx="8639">
                  <c:v>0.22217799999999996</c:v>
                </c:pt>
                <c:pt idx="8640">
                  <c:v>0.22220899999999999</c:v>
                </c:pt>
                <c:pt idx="8641">
                  <c:v>0.22223899999999996</c:v>
                </c:pt>
                <c:pt idx="8642">
                  <c:v>0.22226849999999998</c:v>
                </c:pt>
                <c:pt idx="8643">
                  <c:v>0.22225750000000002</c:v>
                </c:pt>
                <c:pt idx="8644">
                  <c:v>0.22228700000000004</c:v>
                </c:pt>
                <c:pt idx="8645">
                  <c:v>0.22231700000000004</c:v>
                </c:pt>
                <c:pt idx="8646">
                  <c:v>0.22234350000000003</c:v>
                </c:pt>
                <c:pt idx="8647">
                  <c:v>0.22236450000000005</c:v>
                </c:pt>
                <c:pt idx="8648">
                  <c:v>0.22239100000000003</c:v>
                </c:pt>
                <c:pt idx="8649">
                  <c:v>0.22241950000000002</c:v>
                </c:pt>
                <c:pt idx="8650">
                  <c:v>0.22244850000000008</c:v>
                </c:pt>
                <c:pt idx="8651">
                  <c:v>0.22248050000000011</c:v>
                </c:pt>
                <c:pt idx="8652">
                  <c:v>0.22251100000000013</c:v>
                </c:pt>
                <c:pt idx="8653">
                  <c:v>0.22254350000000012</c:v>
                </c:pt>
                <c:pt idx="8654">
                  <c:v>0.22257300000000016</c:v>
                </c:pt>
                <c:pt idx="8655">
                  <c:v>0.22260850000000013</c:v>
                </c:pt>
                <c:pt idx="8656">
                  <c:v>0.22263550000000012</c:v>
                </c:pt>
                <c:pt idx="8657">
                  <c:v>0.2226635000000001</c:v>
                </c:pt>
                <c:pt idx="8658">
                  <c:v>0.2226945000000001</c:v>
                </c:pt>
                <c:pt idx="8659">
                  <c:v>0.22273050000000008</c:v>
                </c:pt>
                <c:pt idx="8660">
                  <c:v>0.22275750000000008</c:v>
                </c:pt>
                <c:pt idx="8661">
                  <c:v>0.22278400000000004</c:v>
                </c:pt>
                <c:pt idx="8662">
                  <c:v>0.22282000000000007</c:v>
                </c:pt>
                <c:pt idx="8663">
                  <c:v>0.2228480000000001</c:v>
                </c:pt>
                <c:pt idx="8664">
                  <c:v>0.22288300000000011</c:v>
                </c:pt>
                <c:pt idx="8665">
                  <c:v>0.22291650000000007</c:v>
                </c:pt>
                <c:pt idx="8666">
                  <c:v>0.22295050000000011</c:v>
                </c:pt>
                <c:pt idx="8667">
                  <c:v>0.22298300000000013</c:v>
                </c:pt>
                <c:pt idx="8668">
                  <c:v>0.22301800000000011</c:v>
                </c:pt>
                <c:pt idx="8669">
                  <c:v>0.22305700000000012</c:v>
                </c:pt>
                <c:pt idx="8670">
                  <c:v>0.22308950000000013</c:v>
                </c:pt>
                <c:pt idx="8671">
                  <c:v>0.22323050000000014</c:v>
                </c:pt>
                <c:pt idx="8672">
                  <c:v>0.22326700000000016</c:v>
                </c:pt>
                <c:pt idx="8673">
                  <c:v>0.22330700000000014</c:v>
                </c:pt>
                <c:pt idx="8674">
                  <c:v>0.22334650000000014</c:v>
                </c:pt>
                <c:pt idx="8675">
                  <c:v>0.22338550000000015</c:v>
                </c:pt>
                <c:pt idx="8676">
                  <c:v>0.22342650000000017</c:v>
                </c:pt>
                <c:pt idx="8677">
                  <c:v>0.22346750000000015</c:v>
                </c:pt>
                <c:pt idx="8678">
                  <c:v>0.22350750000000011</c:v>
                </c:pt>
                <c:pt idx="8679">
                  <c:v>0.22354950000000012</c:v>
                </c:pt>
                <c:pt idx="8680">
                  <c:v>0.22359550000000014</c:v>
                </c:pt>
                <c:pt idx="8681">
                  <c:v>0.22363700000000011</c:v>
                </c:pt>
                <c:pt idx="8682">
                  <c:v>0.22368200000000013</c:v>
                </c:pt>
                <c:pt idx="8683">
                  <c:v>0.22370450000000011</c:v>
                </c:pt>
                <c:pt idx="8684">
                  <c:v>0.22374900000000011</c:v>
                </c:pt>
                <c:pt idx="8685">
                  <c:v>0.22379600000000008</c:v>
                </c:pt>
                <c:pt idx="8686">
                  <c:v>0.22383850000000011</c:v>
                </c:pt>
                <c:pt idx="8687">
                  <c:v>0.22389400000000009</c:v>
                </c:pt>
                <c:pt idx="8688">
                  <c:v>0.22393500000000011</c:v>
                </c:pt>
                <c:pt idx="8689">
                  <c:v>0.22397700000000012</c:v>
                </c:pt>
                <c:pt idx="8690">
                  <c:v>0.2240150000000001</c:v>
                </c:pt>
                <c:pt idx="8691">
                  <c:v>0.22404600000000008</c:v>
                </c:pt>
                <c:pt idx="8692">
                  <c:v>0.22408200000000009</c:v>
                </c:pt>
                <c:pt idx="8693">
                  <c:v>0.22412150000000008</c:v>
                </c:pt>
                <c:pt idx="8694">
                  <c:v>0.22416000000000008</c:v>
                </c:pt>
                <c:pt idx="8695">
                  <c:v>0.22417350000000005</c:v>
                </c:pt>
                <c:pt idx="8696">
                  <c:v>0.22420400000000007</c:v>
                </c:pt>
                <c:pt idx="8697">
                  <c:v>0.22423650000000006</c:v>
                </c:pt>
                <c:pt idx="8698">
                  <c:v>0.22426850000000007</c:v>
                </c:pt>
                <c:pt idx="8699">
                  <c:v>0.22430450000000005</c:v>
                </c:pt>
                <c:pt idx="8700">
                  <c:v>0.22433500000000003</c:v>
                </c:pt>
                <c:pt idx="8701">
                  <c:v>0.22436650000000002</c:v>
                </c:pt>
                <c:pt idx="8702">
                  <c:v>0.22440200000000002</c:v>
                </c:pt>
                <c:pt idx="8703">
                  <c:v>0.224435</c:v>
                </c:pt>
                <c:pt idx="8704">
                  <c:v>0.22447450000000002</c:v>
                </c:pt>
                <c:pt idx="8705">
                  <c:v>0.22451100000000004</c:v>
                </c:pt>
                <c:pt idx="8706">
                  <c:v>0.22455100000000006</c:v>
                </c:pt>
                <c:pt idx="8707">
                  <c:v>0.22463250000000001</c:v>
                </c:pt>
                <c:pt idx="8708">
                  <c:v>0.22466900000000004</c:v>
                </c:pt>
                <c:pt idx="8709">
                  <c:v>0.2247015</c:v>
                </c:pt>
                <c:pt idx="8710">
                  <c:v>0.22474400000000003</c:v>
                </c:pt>
                <c:pt idx="8711">
                  <c:v>0.22479750000000004</c:v>
                </c:pt>
                <c:pt idx="8712">
                  <c:v>0.22483900000000009</c:v>
                </c:pt>
                <c:pt idx="8713">
                  <c:v>0.22488400000000008</c:v>
                </c:pt>
                <c:pt idx="8714">
                  <c:v>0.22492500000000007</c:v>
                </c:pt>
                <c:pt idx="8715">
                  <c:v>0.2249695000000001</c:v>
                </c:pt>
                <c:pt idx="8716">
                  <c:v>0.22501650000000009</c:v>
                </c:pt>
                <c:pt idx="8717">
                  <c:v>0.22505950000000008</c:v>
                </c:pt>
                <c:pt idx="8718">
                  <c:v>0.22510100000000008</c:v>
                </c:pt>
                <c:pt idx="8719">
                  <c:v>0.2251115000000001</c:v>
                </c:pt>
                <c:pt idx="8720">
                  <c:v>0.22515850000000007</c:v>
                </c:pt>
                <c:pt idx="8721">
                  <c:v>0.22519700000000012</c:v>
                </c:pt>
                <c:pt idx="8722">
                  <c:v>0.22524750000000007</c:v>
                </c:pt>
                <c:pt idx="8723">
                  <c:v>0.22529850000000007</c:v>
                </c:pt>
                <c:pt idx="8724">
                  <c:v>0.22534700000000005</c:v>
                </c:pt>
                <c:pt idx="8725">
                  <c:v>0.22539500000000001</c:v>
                </c:pt>
                <c:pt idx="8726">
                  <c:v>0.22544649999999999</c:v>
                </c:pt>
                <c:pt idx="8727">
                  <c:v>0.2254485</c:v>
                </c:pt>
                <c:pt idx="8728">
                  <c:v>0.22550149999999994</c:v>
                </c:pt>
                <c:pt idx="8729">
                  <c:v>0.22554899999999997</c:v>
                </c:pt>
                <c:pt idx="8730">
                  <c:v>0.22559749999999995</c:v>
                </c:pt>
                <c:pt idx="8731">
                  <c:v>0.22564649999999994</c:v>
                </c:pt>
                <c:pt idx="8732">
                  <c:v>0.2256949999999999</c:v>
                </c:pt>
                <c:pt idx="8733">
                  <c:v>0.22574399999999989</c:v>
                </c:pt>
                <c:pt idx="8734">
                  <c:v>0.2257974999999999</c:v>
                </c:pt>
                <c:pt idx="8735">
                  <c:v>0.2258494999999999</c:v>
                </c:pt>
                <c:pt idx="8736">
                  <c:v>0.2259064999999999</c:v>
                </c:pt>
                <c:pt idx="8737">
                  <c:v>0.22595199999999988</c:v>
                </c:pt>
                <c:pt idx="8738">
                  <c:v>0.2259954999999999</c:v>
                </c:pt>
                <c:pt idx="8739">
                  <c:v>0.22605599999999992</c:v>
                </c:pt>
                <c:pt idx="8740">
                  <c:v>0.22609749999999992</c:v>
                </c:pt>
                <c:pt idx="8741">
                  <c:v>0.2261389999999999</c:v>
                </c:pt>
                <c:pt idx="8742">
                  <c:v>0.22628049999999994</c:v>
                </c:pt>
                <c:pt idx="8743">
                  <c:v>0.22638499999999989</c:v>
                </c:pt>
                <c:pt idx="8744">
                  <c:v>0.22642299999999987</c:v>
                </c:pt>
                <c:pt idx="8745">
                  <c:v>0.22645949999999992</c:v>
                </c:pt>
                <c:pt idx="8746">
                  <c:v>0.22649799999999989</c:v>
                </c:pt>
                <c:pt idx="8747">
                  <c:v>0.22653649999999989</c:v>
                </c:pt>
                <c:pt idx="8748">
                  <c:v>0.22657199999999991</c:v>
                </c:pt>
                <c:pt idx="8749">
                  <c:v>0.22661349999999994</c:v>
                </c:pt>
                <c:pt idx="8750">
                  <c:v>0.22665049999999998</c:v>
                </c:pt>
                <c:pt idx="8751">
                  <c:v>0.22668599999999994</c:v>
                </c:pt>
                <c:pt idx="8752">
                  <c:v>0.22672349999999994</c:v>
                </c:pt>
                <c:pt idx="8753">
                  <c:v>0.226767</c:v>
                </c:pt>
                <c:pt idx="8754">
                  <c:v>0.2268085</c:v>
                </c:pt>
                <c:pt idx="8755">
                  <c:v>0.22684100000000001</c:v>
                </c:pt>
                <c:pt idx="8756">
                  <c:v>0.226886</c:v>
                </c:pt>
                <c:pt idx="8757">
                  <c:v>0.22693250000000004</c:v>
                </c:pt>
                <c:pt idx="8758">
                  <c:v>0.22697650000000003</c:v>
                </c:pt>
                <c:pt idx="8759">
                  <c:v>0.22701850000000001</c:v>
                </c:pt>
                <c:pt idx="8760">
                  <c:v>0.22705349999999999</c:v>
                </c:pt>
                <c:pt idx="8761">
                  <c:v>0.22710000000000005</c:v>
                </c:pt>
                <c:pt idx="8762">
                  <c:v>0.22714450000000003</c:v>
                </c:pt>
                <c:pt idx="8763">
                  <c:v>0.22720800000000005</c:v>
                </c:pt>
                <c:pt idx="8764">
                  <c:v>0.22725600000000007</c:v>
                </c:pt>
                <c:pt idx="8765">
                  <c:v>0.22730850000000008</c:v>
                </c:pt>
                <c:pt idx="8766">
                  <c:v>0.22736200000000006</c:v>
                </c:pt>
                <c:pt idx="8767">
                  <c:v>0.22739350000000008</c:v>
                </c:pt>
                <c:pt idx="8768">
                  <c:v>0.22744450000000008</c:v>
                </c:pt>
                <c:pt idx="8769">
                  <c:v>0.22749800000000009</c:v>
                </c:pt>
                <c:pt idx="8770">
                  <c:v>0.2275475000000001</c:v>
                </c:pt>
                <c:pt idx="8771">
                  <c:v>0.22760600000000003</c:v>
                </c:pt>
                <c:pt idx="8772">
                  <c:v>0.22765800000000003</c:v>
                </c:pt>
                <c:pt idx="8773">
                  <c:v>0.22787600000000002</c:v>
                </c:pt>
                <c:pt idx="8774">
                  <c:v>0.22792300000000001</c:v>
                </c:pt>
                <c:pt idx="8775">
                  <c:v>0.22798350000000003</c:v>
                </c:pt>
                <c:pt idx="8776">
                  <c:v>0.22803249999999994</c:v>
                </c:pt>
                <c:pt idx="8777">
                  <c:v>0.22808199999999995</c:v>
                </c:pt>
                <c:pt idx="8778">
                  <c:v>0.22813049999999996</c:v>
                </c:pt>
                <c:pt idx="8779">
                  <c:v>0.22823599999999997</c:v>
                </c:pt>
                <c:pt idx="8780">
                  <c:v>0.22825399999999996</c:v>
                </c:pt>
                <c:pt idx="8781">
                  <c:v>0.22829549999999993</c:v>
                </c:pt>
                <c:pt idx="8782">
                  <c:v>0.22834149999999995</c:v>
                </c:pt>
                <c:pt idx="8783">
                  <c:v>0.22837849999999993</c:v>
                </c:pt>
                <c:pt idx="8784">
                  <c:v>0.22842599999999996</c:v>
                </c:pt>
                <c:pt idx="8785">
                  <c:v>0.22847149999999997</c:v>
                </c:pt>
                <c:pt idx="8786">
                  <c:v>0.22851449999999995</c:v>
                </c:pt>
                <c:pt idx="8787">
                  <c:v>0.22855699999999998</c:v>
                </c:pt>
                <c:pt idx="8788">
                  <c:v>0.22860099999999994</c:v>
                </c:pt>
                <c:pt idx="8789">
                  <c:v>0.22864749999999998</c:v>
                </c:pt>
                <c:pt idx="8790">
                  <c:v>0.22869549999999997</c:v>
                </c:pt>
                <c:pt idx="8791">
                  <c:v>0.22868949999999999</c:v>
                </c:pt>
                <c:pt idx="8792">
                  <c:v>0.22873849999999993</c:v>
                </c:pt>
                <c:pt idx="8793">
                  <c:v>0.22878349999999995</c:v>
                </c:pt>
                <c:pt idx="8794">
                  <c:v>0.22882649999999993</c:v>
                </c:pt>
                <c:pt idx="8795">
                  <c:v>0.22886399999999996</c:v>
                </c:pt>
                <c:pt idx="8796">
                  <c:v>0.22890849999999993</c:v>
                </c:pt>
                <c:pt idx="8797">
                  <c:v>0.22894949999999994</c:v>
                </c:pt>
                <c:pt idx="8798">
                  <c:v>0.22900049999999997</c:v>
                </c:pt>
                <c:pt idx="8799">
                  <c:v>0.22901299999999999</c:v>
                </c:pt>
                <c:pt idx="8800">
                  <c:v>0.22905449999999999</c:v>
                </c:pt>
                <c:pt idx="8801">
                  <c:v>0.22909549999999995</c:v>
                </c:pt>
                <c:pt idx="8802">
                  <c:v>0.22914199999999993</c:v>
                </c:pt>
                <c:pt idx="8803">
                  <c:v>0.22917949999999998</c:v>
                </c:pt>
                <c:pt idx="8804">
                  <c:v>0.22923249999999995</c:v>
                </c:pt>
                <c:pt idx="8805">
                  <c:v>0.22927649999999997</c:v>
                </c:pt>
                <c:pt idx="8806">
                  <c:v>0.22931999999999994</c:v>
                </c:pt>
                <c:pt idx="8807">
                  <c:v>0.22936649999999997</c:v>
                </c:pt>
                <c:pt idx="8808">
                  <c:v>0.22940949999999993</c:v>
                </c:pt>
                <c:pt idx="8809">
                  <c:v>0.22945649999999992</c:v>
                </c:pt>
                <c:pt idx="8810">
                  <c:v>0.22950349999999994</c:v>
                </c:pt>
                <c:pt idx="8811">
                  <c:v>0.22956299999999991</c:v>
                </c:pt>
                <c:pt idx="8812">
                  <c:v>0.22963999999999993</c:v>
                </c:pt>
                <c:pt idx="8813">
                  <c:v>0.22972749999999995</c:v>
                </c:pt>
                <c:pt idx="8814">
                  <c:v>0.22981849999999998</c:v>
                </c:pt>
                <c:pt idx="8815">
                  <c:v>0.22990449999999996</c:v>
                </c:pt>
                <c:pt idx="8816">
                  <c:v>0.22999549999999996</c:v>
                </c:pt>
                <c:pt idx="8817">
                  <c:v>0.23008749999999994</c:v>
                </c:pt>
                <c:pt idx="8818">
                  <c:v>0.23017749999999995</c:v>
                </c:pt>
                <c:pt idx="8819">
                  <c:v>0.23027349999999994</c:v>
                </c:pt>
                <c:pt idx="8820">
                  <c:v>0.23036399999999996</c:v>
                </c:pt>
                <c:pt idx="8821">
                  <c:v>0.23045199999999993</c:v>
                </c:pt>
                <c:pt idx="8822">
                  <c:v>0.23053999999999991</c:v>
                </c:pt>
                <c:pt idx="8823">
                  <c:v>0.23062999999999995</c:v>
                </c:pt>
                <c:pt idx="8824">
                  <c:v>0.23071849999999994</c:v>
                </c:pt>
                <c:pt idx="8825">
                  <c:v>0.23080599999999993</c:v>
                </c:pt>
                <c:pt idx="8826">
                  <c:v>0.23088999999999996</c:v>
                </c:pt>
                <c:pt idx="8827">
                  <c:v>0.23095199999999999</c:v>
                </c:pt>
                <c:pt idx="8828">
                  <c:v>0.23108549999999997</c:v>
                </c:pt>
                <c:pt idx="8829">
                  <c:v>0.23117549999999998</c:v>
                </c:pt>
                <c:pt idx="8830">
                  <c:v>0.23128149999999997</c:v>
                </c:pt>
                <c:pt idx="8831">
                  <c:v>0.23138449999999999</c:v>
                </c:pt>
                <c:pt idx="8832">
                  <c:v>0.23147249999999997</c:v>
                </c:pt>
                <c:pt idx="8833">
                  <c:v>0.23156099999999999</c:v>
                </c:pt>
                <c:pt idx="8834">
                  <c:v>0.23164699999999996</c:v>
                </c:pt>
                <c:pt idx="8835">
                  <c:v>0.23170399999999994</c:v>
                </c:pt>
                <c:pt idx="8836">
                  <c:v>0.23177249999999994</c:v>
                </c:pt>
                <c:pt idx="8837">
                  <c:v>0.23185549999999996</c:v>
                </c:pt>
                <c:pt idx="8838">
                  <c:v>0.23193749999999999</c:v>
                </c:pt>
                <c:pt idx="8839">
                  <c:v>0.23202299999999998</c:v>
                </c:pt>
                <c:pt idx="8840">
                  <c:v>0.23210699999999998</c:v>
                </c:pt>
                <c:pt idx="8841">
                  <c:v>0.23218900000000001</c:v>
                </c:pt>
                <c:pt idx="8842">
                  <c:v>0.23227099999999998</c:v>
                </c:pt>
                <c:pt idx="8843">
                  <c:v>0.23235499999999998</c:v>
                </c:pt>
                <c:pt idx="8844">
                  <c:v>0.23243649999999999</c:v>
                </c:pt>
                <c:pt idx="8845">
                  <c:v>0.23252099999999998</c:v>
                </c:pt>
                <c:pt idx="8846">
                  <c:v>0.23260650000000002</c:v>
                </c:pt>
                <c:pt idx="8847">
                  <c:v>0.23268999999999998</c:v>
                </c:pt>
                <c:pt idx="8848">
                  <c:v>0.23277349999999999</c:v>
                </c:pt>
                <c:pt idx="8849">
                  <c:v>0.23285049999999999</c:v>
                </c:pt>
                <c:pt idx="8850">
                  <c:v>0.23293049999999998</c:v>
                </c:pt>
                <c:pt idx="8851">
                  <c:v>0.23300949999999998</c:v>
                </c:pt>
                <c:pt idx="8852">
                  <c:v>0.2330845</c:v>
                </c:pt>
                <c:pt idx="8853">
                  <c:v>0.23316500000000001</c:v>
                </c:pt>
                <c:pt idx="8854">
                  <c:v>0.23324349999999999</c:v>
                </c:pt>
                <c:pt idx="8855">
                  <c:v>0.23332099999999997</c:v>
                </c:pt>
                <c:pt idx="8856">
                  <c:v>0.23340949999999999</c:v>
                </c:pt>
                <c:pt idx="8857">
                  <c:v>0.23349699999999998</c:v>
                </c:pt>
                <c:pt idx="8858">
                  <c:v>0.23357999999999993</c:v>
                </c:pt>
                <c:pt idx="8859">
                  <c:v>0.23365949999999999</c:v>
                </c:pt>
                <c:pt idx="8860">
                  <c:v>0.23374649999999997</c:v>
                </c:pt>
                <c:pt idx="8861">
                  <c:v>0.2338329999999999</c:v>
                </c:pt>
                <c:pt idx="8862">
                  <c:v>0.23392499999999999</c:v>
                </c:pt>
                <c:pt idx="8863">
                  <c:v>0.23399649999999994</c:v>
                </c:pt>
                <c:pt idx="8864">
                  <c:v>0.23408099999999998</c:v>
                </c:pt>
                <c:pt idx="8865">
                  <c:v>0.23416449999999997</c:v>
                </c:pt>
                <c:pt idx="8866">
                  <c:v>0.23426149999999993</c:v>
                </c:pt>
                <c:pt idx="8867">
                  <c:v>0.23434549999999996</c:v>
                </c:pt>
                <c:pt idx="8868">
                  <c:v>0.23442999999999992</c:v>
                </c:pt>
                <c:pt idx="8869">
                  <c:v>0.23451349999999999</c:v>
                </c:pt>
                <c:pt idx="8870">
                  <c:v>0.2345954999999999</c:v>
                </c:pt>
                <c:pt idx="8871">
                  <c:v>0.23465649999999991</c:v>
                </c:pt>
                <c:pt idx="8872">
                  <c:v>0.23473849999999991</c:v>
                </c:pt>
                <c:pt idx="8873">
                  <c:v>0.234821</c:v>
                </c:pt>
                <c:pt idx="8874">
                  <c:v>0.23490199999999997</c:v>
                </c:pt>
                <c:pt idx="8875">
                  <c:v>0.23498399999999997</c:v>
                </c:pt>
                <c:pt idx="8876">
                  <c:v>0.23506099999999988</c:v>
                </c:pt>
                <c:pt idx="8877">
                  <c:v>0.23513649999999994</c:v>
                </c:pt>
                <c:pt idx="8878">
                  <c:v>0.23521249999999994</c:v>
                </c:pt>
                <c:pt idx="8879">
                  <c:v>0.23529399999999995</c:v>
                </c:pt>
                <c:pt idx="8880">
                  <c:v>0.23536049999999992</c:v>
                </c:pt>
                <c:pt idx="8881">
                  <c:v>0.23544749999999998</c:v>
                </c:pt>
                <c:pt idx="8882">
                  <c:v>0.23552349999999997</c:v>
                </c:pt>
                <c:pt idx="8883">
                  <c:v>0.23561899999999994</c:v>
                </c:pt>
                <c:pt idx="8884">
                  <c:v>0.23568999999999996</c:v>
                </c:pt>
                <c:pt idx="8885">
                  <c:v>0.23576249999999999</c:v>
                </c:pt>
                <c:pt idx="8886">
                  <c:v>0.23583549999999995</c:v>
                </c:pt>
                <c:pt idx="8887">
                  <c:v>0.23593699999999995</c:v>
                </c:pt>
                <c:pt idx="8888">
                  <c:v>0.236012</c:v>
                </c:pt>
                <c:pt idx="8889">
                  <c:v>0.23607849999999991</c:v>
                </c:pt>
                <c:pt idx="8890">
                  <c:v>0.23615049999999996</c:v>
                </c:pt>
                <c:pt idx="8891">
                  <c:v>0.23623899999999998</c:v>
                </c:pt>
                <c:pt idx="8892">
                  <c:v>0.23631749999999993</c:v>
                </c:pt>
                <c:pt idx="8893">
                  <c:v>0.23643599999999998</c:v>
                </c:pt>
                <c:pt idx="8894">
                  <c:v>0.23651549999999996</c:v>
                </c:pt>
                <c:pt idx="8895">
                  <c:v>0.23658849999999995</c:v>
                </c:pt>
                <c:pt idx="8896">
                  <c:v>0.23666600000000002</c:v>
                </c:pt>
                <c:pt idx="8897">
                  <c:v>0.23674100000000003</c:v>
                </c:pt>
                <c:pt idx="8898">
                  <c:v>0.23681600000000003</c:v>
                </c:pt>
                <c:pt idx="8899">
                  <c:v>0.23690500000000003</c:v>
                </c:pt>
                <c:pt idx="8900">
                  <c:v>0.23698500000000003</c:v>
                </c:pt>
                <c:pt idx="8901">
                  <c:v>0.23706250000000004</c:v>
                </c:pt>
                <c:pt idx="8902">
                  <c:v>0.2371385</c:v>
                </c:pt>
                <c:pt idx="8903">
                  <c:v>0.23721649999999997</c:v>
                </c:pt>
                <c:pt idx="8904">
                  <c:v>0.23729299999999998</c:v>
                </c:pt>
                <c:pt idx="8905">
                  <c:v>0.23737050000000001</c:v>
                </c:pt>
                <c:pt idx="8906">
                  <c:v>0.23744799999999994</c:v>
                </c:pt>
                <c:pt idx="8907">
                  <c:v>0.23746299999999998</c:v>
                </c:pt>
                <c:pt idx="8908">
                  <c:v>0.23753899999999992</c:v>
                </c:pt>
                <c:pt idx="8909">
                  <c:v>0.2376424999999999</c:v>
                </c:pt>
                <c:pt idx="8910">
                  <c:v>0.23770699999999992</c:v>
                </c:pt>
                <c:pt idx="8911">
                  <c:v>0.23776899999999995</c:v>
                </c:pt>
                <c:pt idx="8912">
                  <c:v>0.23784449999999993</c:v>
                </c:pt>
                <c:pt idx="8913">
                  <c:v>0.23791449999999986</c:v>
                </c:pt>
                <c:pt idx="8914">
                  <c:v>0.23798399999999995</c:v>
                </c:pt>
                <c:pt idx="8915">
                  <c:v>0.23809149999999993</c:v>
                </c:pt>
                <c:pt idx="8916">
                  <c:v>0.23816299999999987</c:v>
                </c:pt>
                <c:pt idx="8917">
                  <c:v>0.23823549999999988</c:v>
                </c:pt>
                <c:pt idx="8918">
                  <c:v>0.23830849999999984</c:v>
                </c:pt>
                <c:pt idx="8919">
                  <c:v>0.23838899999999988</c:v>
                </c:pt>
                <c:pt idx="8920">
                  <c:v>0.23845199999999989</c:v>
                </c:pt>
                <c:pt idx="8921">
                  <c:v>0.23852199999999985</c:v>
                </c:pt>
                <c:pt idx="8922">
                  <c:v>0.23858449999999984</c:v>
                </c:pt>
                <c:pt idx="8923">
                  <c:v>0.23864449999999984</c:v>
                </c:pt>
                <c:pt idx="8924">
                  <c:v>0.23870799999999984</c:v>
                </c:pt>
                <c:pt idx="8925">
                  <c:v>0.23877249999999989</c:v>
                </c:pt>
                <c:pt idx="8926">
                  <c:v>0.23883649999999992</c:v>
                </c:pt>
                <c:pt idx="8927">
                  <c:v>0.23882349999999988</c:v>
                </c:pt>
                <c:pt idx="8928">
                  <c:v>0.23887849999999988</c:v>
                </c:pt>
                <c:pt idx="8929">
                  <c:v>0.23893699999999987</c:v>
                </c:pt>
                <c:pt idx="8930">
                  <c:v>0.23899449999999994</c:v>
                </c:pt>
                <c:pt idx="8931">
                  <c:v>0.23904649999999994</c:v>
                </c:pt>
                <c:pt idx="8932">
                  <c:v>0.23909899999999992</c:v>
                </c:pt>
                <c:pt idx="8933">
                  <c:v>0.23915249999999993</c:v>
                </c:pt>
                <c:pt idx="8934">
                  <c:v>0.23922799999999991</c:v>
                </c:pt>
                <c:pt idx="8935">
                  <c:v>0.23936199999999994</c:v>
                </c:pt>
                <c:pt idx="8936">
                  <c:v>0.23941549999999992</c:v>
                </c:pt>
                <c:pt idx="8937">
                  <c:v>0.23946799999999993</c:v>
                </c:pt>
                <c:pt idx="8938">
                  <c:v>0.23952199999999987</c:v>
                </c:pt>
                <c:pt idx="8939">
                  <c:v>0.23956599999999986</c:v>
                </c:pt>
                <c:pt idx="8940">
                  <c:v>0.23962099999999986</c:v>
                </c:pt>
                <c:pt idx="8941">
                  <c:v>0.23967499999999983</c:v>
                </c:pt>
                <c:pt idx="8942">
                  <c:v>0.23963049999999986</c:v>
                </c:pt>
                <c:pt idx="8943">
                  <c:v>0.23961499999999986</c:v>
                </c:pt>
                <c:pt idx="8944">
                  <c:v>0.23966799999999985</c:v>
                </c:pt>
                <c:pt idx="8945">
                  <c:v>0.23972449999999987</c:v>
                </c:pt>
                <c:pt idx="8946">
                  <c:v>0.23977449999999989</c:v>
                </c:pt>
                <c:pt idx="8947">
                  <c:v>0.23982799999999987</c:v>
                </c:pt>
                <c:pt idx="8948">
                  <c:v>0.23988349999999989</c:v>
                </c:pt>
                <c:pt idx="8949">
                  <c:v>0.23994399999999996</c:v>
                </c:pt>
                <c:pt idx="8950">
                  <c:v>0.23999699999999993</c:v>
                </c:pt>
                <c:pt idx="8951">
                  <c:v>0.24004899999999993</c:v>
                </c:pt>
                <c:pt idx="8952">
                  <c:v>0.24009749999999991</c:v>
                </c:pt>
                <c:pt idx="8953">
                  <c:v>0.24014799999999994</c:v>
                </c:pt>
                <c:pt idx="8954">
                  <c:v>0.24019899999999997</c:v>
                </c:pt>
                <c:pt idx="8955">
                  <c:v>0.24025799999999994</c:v>
                </c:pt>
                <c:pt idx="8956">
                  <c:v>0.24031499999999995</c:v>
                </c:pt>
                <c:pt idx="8957">
                  <c:v>0.24036749999999996</c:v>
                </c:pt>
                <c:pt idx="8958">
                  <c:v>0.24042599999999997</c:v>
                </c:pt>
                <c:pt idx="8959">
                  <c:v>0.24048299999999997</c:v>
                </c:pt>
                <c:pt idx="8960">
                  <c:v>0.24055149999999992</c:v>
                </c:pt>
                <c:pt idx="8961">
                  <c:v>0.24060649999999995</c:v>
                </c:pt>
                <c:pt idx="8962">
                  <c:v>0.24066149999999994</c:v>
                </c:pt>
                <c:pt idx="8963">
                  <c:v>0.24069699999999997</c:v>
                </c:pt>
                <c:pt idx="8964">
                  <c:v>0.24075299999999991</c:v>
                </c:pt>
                <c:pt idx="8965">
                  <c:v>0.24080699999999994</c:v>
                </c:pt>
                <c:pt idx="8966">
                  <c:v>0.24085849999999989</c:v>
                </c:pt>
                <c:pt idx="8967">
                  <c:v>0.24091599999999988</c:v>
                </c:pt>
                <c:pt idx="8968">
                  <c:v>0.24096849999999992</c:v>
                </c:pt>
                <c:pt idx="8969">
                  <c:v>0.24102149999999992</c:v>
                </c:pt>
                <c:pt idx="8970">
                  <c:v>0.24107799999999999</c:v>
                </c:pt>
                <c:pt idx="8971">
                  <c:v>0.24117649999999999</c:v>
                </c:pt>
                <c:pt idx="8972">
                  <c:v>0.241226</c:v>
                </c:pt>
                <c:pt idx="8973">
                  <c:v>0.2412745</c:v>
                </c:pt>
                <c:pt idx="8974">
                  <c:v>0.24131949999999999</c:v>
                </c:pt>
                <c:pt idx="8975">
                  <c:v>0.24137400000000001</c:v>
                </c:pt>
                <c:pt idx="8976">
                  <c:v>0.24141850000000006</c:v>
                </c:pt>
                <c:pt idx="8977">
                  <c:v>0.24146550000000006</c:v>
                </c:pt>
                <c:pt idx="8978">
                  <c:v>0.24151200000000006</c:v>
                </c:pt>
                <c:pt idx="8979">
                  <c:v>0.24150800000000008</c:v>
                </c:pt>
                <c:pt idx="8980">
                  <c:v>0.24158250000000006</c:v>
                </c:pt>
                <c:pt idx="8981">
                  <c:v>0.24163500000000007</c:v>
                </c:pt>
                <c:pt idx="8982">
                  <c:v>0.24168200000000004</c:v>
                </c:pt>
                <c:pt idx="8983">
                  <c:v>0.24172900000000003</c:v>
                </c:pt>
                <c:pt idx="8984">
                  <c:v>0.24178050000000004</c:v>
                </c:pt>
                <c:pt idx="8985">
                  <c:v>0.24183150000000006</c:v>
                </c:pt>
                <c:pt idx="8986">
                  <c:v>0.24188500000000004</c:v>
                </c:pt>
                <c:pt idx="8987">
                  <c:v>0.24193850000000008</c:v>
                </c:pt>
                <c:pt idx="8988">
                  <c:v>0.24198950000000011</c:v>
                </c:pt>
                <c:pt idx="8989">
                  <c:v>0.24203900000000012</c:v>
                </c:pt>
                <c:pt idx="8990">
                  <c:v>0.24208550000000009</c:v>
                </c:pt>
                <c:pt idx="8991">
                  <c:v>0.24218700000000012</c:v>
                </c:pt>
                <c:pt idx="8992">
                  <c:v>0.24223500000000006</c:v>
                </c:pt>
                <c:pt idx="8993">
                  <c:v>0.24228650000000004</c:v>
                </c:pt>
                <c:pt idx="8994">
                  <c:v>0.24233850000000001</c:v>
                </c:pt>
                <c:pt idx="8995">
                  <c:v>0.24240000000000003</c:v>
                </c:pt>
                <c:pt idx="8996">
                  <c:v>0.242453</c:v>
                </c:pt>
                <c:pt idx="8997">
                  <c:v>0.24251150000000002</c:v>
                </c:pt>
                <c:pt idx="8998">
                  <c:v>0.24255950000000007</c:v>
                </c:pt>
                <c:pt idx="8999">
                  <c:v>0.24261650000000004</c:v>
                </c:pt>
                <c:pt idx="9000">
                  <c:v>0.24267599999999998</c:v>
                </c:pt>
                <c:pt idx="9001">
                  <c:v>0.24273299999999995</c:v>
                </c:pt>
                <c:pt idx="9002">
                  <c:v>0.242788</c:v>
                </c:pt>
                <c:pt idx="9003">
                  <c:v>0.24284799999999998</c:v>
                </c:pt>
                <c:pt idx="9004">
                  <c:v>0.242892</c:v>
                </c:pt>
                <c:pt idx="9005">
                  <c:v>0.24294749999999998</c:v>
                </c:pt>
                <c:pt idx="9006">
                  <c:v>0.24300300000000002</c:v>
                </c:pt>
                <c:pt idx="9007">
                  <c:v>0.24305950000000004</c:v>
                </c:pt>
                <c:pt idx="9008">
                  <c:v>0.24311100000000002</c:v>
                </c:pt>
                <c:pt idx="9009">
                  <c:v>0.24316550000000001</c:v>
                </c:pt>
                <c:pt idx="9010">
                  <c:v>0.24321700000000007</c:v>
                </c:pt>
                <c:pt idx="9011">
                  <c:v>0.24327150000000006</c:v>
                </c:pt>
                <c:pt idx="9012">
                  <c:v>0.24329400000000001</c:v>
                </c:pt>
                <c:pt idx="9013">
                  <c:v>0.24330149999999995</c:v>
                </c:pt>
                <c:pt idx="9014">
                  <c:v>0.24331</c:v>
                </c:pt>
                <c:pt idx="9015">
                  <c:v>0.24331549999999999</c:v>
                </c:pt>
                <c:pt idx="9016">
                  <c:v>0.24333199999999999</c:v>
                </c:pt>
                <c:pt idx="9017">
                  <c:v>0.24333850000000001</c:v>
                </c:pt>
                <c:pt idx="9018">
                  <c:v>0.24334299999999995</c:v>
                </c:pt>
                <c:pt idx="9019">
                  <c:v>0.24332999999999999</c:v>
                </c:pt>
                <c:pt idx="9020">
                  <c:v>0.2433384999999999</c:v>
                </c:pt>
                <c:pt idx="9021">
                  <c:v>0.24334499999999992</c:v>
                </c:pt>
                <c:pt idx="9022">
                  <c:v>0.24335249999999992</c:v>
                </c:pt>
                <c:pt idx="9023">
                  <c:v>0.24336399999999991</c:v>
                </c:pt>
                <c:pt idx="9024">
                  <c:v>0.24336899999999989</c:v>
                </c:pt>
                <c:pt idx="9025">
                  <c:v>0.24337899999999993</c:v>
                </c:pt>
                <c:pt idx="9026">
                  <c:v>0.24338799999999991</c:v>
                </c:pt>
                <c:pt idx="9027">
                  <c:v>0.24342249999999993</c:v>
                </c:pt>
                <c:pt idx="9028">
                  <c:v>0.24341449999999992</c:v>
                </c:pt>
                <c:pt idx="9029">
                  <c:v>0.24341799999999988</c:v>
                </c:pt>
                <c:pt idx="9030">
                  <c:v>0.24340999999999988</c:v>
                </c:pt>
                <c:pt idx="9031">
                  <c:v>0.24341299999999982</c:v>
                </c:pt>
                <c:pt idx="9032">
                  <c:v>0.24341799999999986</c:v>
                </c:pt>
                <c:pt idx="9033">
                  <c:v>0.24342449999999985</c:v>
                </c:pt>
                <c:pt idx="9034">
                  <c:v>0.24343049999999988</c:v>
                </c:pt>
                <c:pt idx="9035">
                  <c:v>0.2434329999999999</c:v>
                </c:pt>
                <c:pt idx="9036">
                  <c:v>0.24344799999999991</c:v>
                </c:pt>
                <c:pt idx="9037">
                  <c:v>0.24346449999999989</c:v>
                </c:pt>
                <c:pt idx="9038">
                  <c:v>0.24347699999999989</c:v>
                </c:pt>
                <c:pt idx="9039">
                  <c:v>0.24349199999999993</c:v>
                </c:pt>
                <c:pt idx="9040">
                  <c:v>0.24349999999999991</c:v>
                </c:pt>
                <c:pt idx="9041">
                  <c:v>0.24351399999999987</c:v>
                </c:pt>
                <c:pt idx="9042">
                  <c:v>0.24352899999999983</c:v>
                </c:pt>
                <c:pt idx="9043">
                  <c:v>0.24356649999999988</c:v>
                </c:pt>
                <c:pt idx="9044">
                  <c:v>0.24357999999999985</c:v>
                </c:pt>
                <c:pt idx="9045">
                  <c:v>0.24358849999999987</c:v>
                </c:pt>
                <c:pt idx="9046">
                  <c:v>0.24359799999999987</c:v>
                </c:pt>
                <c:pt idx="9047">
                  <c:v>0.2436269999999999</c:v>
                </c:pt>
                <c:pt idx="9048">
                  <c:v>0.24364049999999995</c:v>
                </c:pt>
                <c:pt idx="9049">
                  <c:v>0.24365099999999992</c:v>
                </c:pt>
                <c:pt idx="9050">
                  <c:v>0.24366199999999999</c:v>
                </c:pt>
                <c:pt idx="9051">
                  <c:v>0.24366849999999998</c:v>
                </c:pt>
                <c:pt idx="9052">
                  <c:v>0.24367799999999998</c:v>
                </c:pt>
                <c:pt idx="9053">
                  <c:v>0.24368249999999997</c:v>
                </c:pt>
                <c:pt idx="9054">
                  <c:v>0.24368700000000001</c:v>
                </c:pt>
                <c:pt idx="9055">
                  <c:v>0.24367999999999995</c:v>
                </c:pt>
                <c:pt idx="9056">
                  <c:v>0.24367999999999995</c:v>
                </c:pt>
                <c:pt idx="9057">
                  <c:v>0.24367949999999997</c:v>
                </c:pt>
                <c:pt idx="9058">
                  <c:v>0.24368149999999994</c:v>
                </c:pt>
                <c:pt idx="9059">
                  <c:v>0.24367849999999996</c:v>
                </c:pt>
                <c:pt idx="9060">
                  <c:v>0.24367549999999993</c:v>
                </c:pt>
                <c:pt idx="9061">
                  <c:v>0.24367399999999997</c:v>
                </c:pt>
                <c:pt idx="9062">
                  <c:v>0.24365899999999996</c:v>
                </c:pt>
                <c:pt idx="9063">
                  <c:v>0.24367049999999993</c:v>
                </c:pt>
                <c:pt idx="9064">
                  <c:v>0.24366799999999997</c:v>
                </c:pt>
                <c:pt idx="9065">
                  <c:v>0.24366299999999999</c:v>
                </c:pt>
                <c:pt idx="9066">
                  <c:v>0.243645</c:v>
                </c:pt>
                <c:pt idx="9067">
                  <c:v>0.24364049999999998</c:v>
                </c:pt>
                <c:pt idx="9068">
                  <c:v>0.24363600000000005</c:v>
                </c:pt>
                <c:pt idx="9069">
                  <c:v>0.24362800000000004</c:v>
                </c:pt>
                <c:pt idx="9070">
                  <c:v>0.243615</c:v>
                </c:pt>
                <c:pt idx="9071">
                  <c:v>0.24360900000000002</c:v>
                </c:pt>
                <c:pt idx="9072">
                  <c:v>0.24360600000000002</c:v>
                </c:pt>
                <c:pt idx="9073">
                  <c:v>0.24359799999999995</c:v>
                </c:pt>
                <c:pt idx="9074">
                  <c:v>0.24358999999999997</c:v>
                </c:pt>
                <c:pt idx="9075">
                  <c:v>0.24358050000000003</c:v>
                </c:pt>
                <c:pt idx="9076">
                  <c:v>0.24357500000000001</c:v>
                </c:pt>
                <c:pt idx="9077">
                  <c:v>0.24356900000000001</c:v>
                </c:pt>
                <c:pt idx="9078">
                  <c:v>0.24356550000000002</c:v>
                </c:pt>
                <c:pt idx="9079">
                  <c:v>0.24358099999999999</c:v>
                </c:pt>
                <c:pt idx="9080">
                  <c:v>0.24358850000000004</c:v>
                </c:pt>
                <c:pt idx="9081">
                  <c:v>0.24357949999999995</c:v>
                </c:pt>
                <c:pt idx="9082">
                  <c:v>0.24357749999999995</c:v>
                </c:pt>
                <c:pt idx="9083">
                  <c:v>0.24357599999999999</c:v>
                </c:pt>
                <c:pt idx="9084">
                  <c:v>0.24358099999999996</c:v>
                </c:pt>
                <c:pt idx="9085">
                  <c:v>0.24358149999999995</c:v>
                </c:pt>
                <c:pt idx="9086">
                  <c:v>0.24358349999999998</c:v>
                </c:pt>
                <c:pt idx="9087">
                  <c:v>0.24355850000000001</c:v>
                </c:pt>
                <c:pt idx="9088">
                  <c:v>0.243558</c:v>
                </c:pt>
                <c:pt idx="9089">
                  <c:v>0.24356399999999997</c:v>
                </c:pt>
                <c:pt idx="9090">
                  <c:v>0.24356999999999995</c:v>
                </c:pt>
                <c:pt idx="9091">
                  <c:v>0.24356249999999996</c:v>
                </c:pt>
                <c:pt idx="9092">
                  <c:v>0.24356149999999999</c:v>
                </c:pt>
                <c:pt idx="9093">
                  <c:v>0.24351700000000001</c:v>
                </c:pt>
                <c:pt idx="9094">
                  <c:v>0.24351750000000003</c:v>
                </c:pt>
                <c:pt idx="9095">
                  <c:v>0.24351199999999998</c:v>
                </c:pt>
                <c:pt idx="9096">
                  <c:v>0.24351100000000006</c:v>
                </c:pt>
                <c:pt idx="9097">
                  <c:v>0.24350850000000007</c:v>
                </c:pt>
                <c:pt idx="9098">
                  <c:v>0.24350700000000006</c:v>
                </c:pt>
                <c:pt idx="9099">
                  <c:v>0.2434845000000001</c:v>
                </c:pt>
                <c:pt idx="9100">
                  <c:v>0.24347800000000006</c:v>
                </c:pt>
                <c:pt idx="9101">
                  <c:v>0.24347000000000005</c:v>
                </c:pt>
                <c:pt idx="9102">
                  <c:v>0.24346150000000005</c:v>
                </c:pt>
                <c:pt idx="9103">
                  <c:v>0.24345250000000007</c:v>
                </c:pt>
                <c:pt idx="9104">
                  <c:v>0.24344450000000006</c:v>
                </c:pt>
                <c:pt idx="9105">
                  <c:v>0.2434395</c:v>
                </c:pt>
                <c:pt idx="9106">
                  <c:v>0.243424</c:v>
                </c:pt>
                <c:pt idx="9107">
                  <c:v>0.24341400000000005</c:v>
                </c:pt>
                <c:pt idx="9108">
                  <c:v>0.24340050000000002</c:v>
                </c:pt>
                <c:pt idx="9109">
                  <c:v>0.243365</c:v>
                </c:pt>
                <c:pt idx="9110">
                  <c:v>0.24335900000000002</c:v>
                </c:pt>
                <c:pt idx="9111">
                  <c:v>0.24334549999999999</c:v>
                </c:pt>
                <c:pt idx="9112">
                  <c:v>0.24332849999999998</c:v>
                </c:pt>
                <c:pt idx="9113">
                  <c:v>0.24331549999999999</c:v>
                </c:pt>
                <c:pt idx="9114">
                  <c:v>0.24330199999999993</c:v>
                </c:pt>
                <c:pt idx="9115">
                  <c:v>0.24328499999999992</c:v>
                </c:pt>
                <c:pt idx="9116">
                  <c:v>0.24327149999999992</c:v>
                </c:pt>
                <c:pt idx="9117">
                  <c:v>0.24325599999999994</c:v>
                </c:pt>
                <c:pt idx="9118">
                  <c:v>0.24323949999999994</c:v>
                </c:pt>
                <c:pt idx="9119">
                  <c:v>0.24322849999999993</c:v>
                </c:pt>
                <c:pt idx="9120">
                  <c:v>0.24322299999999991</c:v>
                </c:pt>
                <c:pt idx="9121">
                  <c:v>0.24322149999999992</c:v>
                </c:pt>
                <c:pt idx="9122">
                  <c:v>0.2432159999999999</c:v>
                </c:pt>
                <c:pt idx="9123">
                  <c:v>0.24320849999999988</c:v>
                </c:pt>
                <c:pt idx="9124">
                  <c:v>0.24320099999999992</c:v>
                </c:pt>
                <c:pt idx="9125">
                  <c:v>0.24318949999999995</c:v>
                </c:pt>
                <c:pt idx="9126">
                  <c:v>0.24317999999999995</c:v>
                </c:pt>
                <c:pt idx="9127">
                  <c:v>0.24323299999999989</c:v>
                </c:pt>
                <c:pt idx="9128">
                  <c:v>0.24322849999999993</c:v>
                </c:pt>
                <c:pt idx="9129">
                  <c:v>0.24321949999999995</c:v>
                </c:pt>
                <c:pt idx="9130">
                  <c:v>0.24321599999999993</c:v>
                </c:pt>
                <c:pt idx="9131">
                  <c:v>0.24321199999999993</c:v>
                </c:pt>
                <c:pt idx="9132">
                  <c:v>0.24320699999999992</c:v>
                </c:pt>
                <c:pt idx="9133">
                  <c:v>0.2432014999999999</c:v>
                </c:pt>
                <c:pt idx="9134">
                  <c:v>0.24316799999999986</c:v>
                </c:pt>
                <c:pt idx="9135">
                  <c:v>0.24307699999999982</c:v>
                </c:pt>
                <c:pt idx="9136">
                  <c:v>0.24306849999999991</c:v>
                </c:pt>
                <c:pt idx="9137">
                  <c:v>0.24306149999999985</c:v>
                </c:pt>
                <c:pt idx="9138">
                  <c:v>0.24305199999999985</c:v>
                </c:pt>
                <c:pt idx="9139">
                  <c:v>0.24305199999999988</c:v>
                </c:pt>
                <c:pt idx="9140">
                  <c:v>0.24304899999999982</c:v>
                </c:pt>
                <c:pt idx="9141">
                  <c:v>0.24304099999999984</c:v>
                </c:pt>
                <c:pt idx="9142">
                  <c:v>0.24303999999999984</c:v>
                </c:pt>
                <c:pt idx="9143">
                  <c:v>0.24303749999999988</c:v>
                </c:pt>
                <c:pt idx="9144">
                  <c:v>0.24303499999999986</c:v>
                </c:pt>
                <c:pt idx="9145">
                  <c:v>0.24303099999999983</c:v>
                </c:pt>
                <c:pt idx="9146">
                  <c:v>0.24303049999999984</c:v>
                </c:pt>
                <c:pt idx="9147">
                  <c:v>0.24302599999999985</c:v>
                </c:pt>
                <c:pt idx="9148">
                  <c:v>0.24302049999999986</c:v>
                </c:pt>
                <c:pt idx="9149">
                  <c:v>0.24300949999999982</c:v>
                </c:pt>
                <c:pt idx="9150">
                  <c:v>0.24300349999999987</c:v>
                </c:pt>
                <c:pt idx="9151">
                  <c:v>0.24300649999999988</c:v>
                </c:pt>
                <c:pt idx="9152">
                  <c:v>0.24300099999999991</c:v>
                </c:pt>
                <c:pt idx="9153">
                  <c:v>0.24299899999999994</c:v>
                </c:pt>
                <c:pt idx="9154">
                  <c:v>0.24298749999999991</c:v>
                </c:pt>
                <c:pt idx="9155">
                  <c:v>0.24298199999999992</c:v>
                </c:pt>
                <c:pt idx="9156">
                  <c:v>0.24297099999999994</c:v>
                </c:pt>
                <c:pt idx="9157">
                  <c:v>0.24296699999999993</c:v>
                </c:pt>
                <c:pt idx="9158">
                  <c:v>0.24295699999999998</c:v>
                </c:pt>
                <c:pt idx="9159">
                  <c:v>0.242947</c:v>
                </c:pt>
                <c:pt idx="9160">
                  <c:v>0.24294049999999995</c:v>
                </c:pt>
                <c:pt idx="9161">
                  <c:v>0.24292949999999996</c:v>
                </c:pt>
                <c:pt idx="9162">
                  <c:v>0.24291549999999998</c:v>
                </c:pt>
                <c:pt idx="9163">
                  <c:v>0.24290899999999996</c:v>
                </c:pt>
                <c:pt idx="9164">
                  <c:v>0.24289249999999996</c:v>
                </c:pt>
                <c:pt idx="9165">
                  <c:v>0.24287849999999994</c:v>
                </c:pt>
                <c:pt idx="9166">
                  <c:v>0.24286049999999995</c:v>
                </c:pt>
                <c:pt idx="9167">
                  <c:v>0.24284949999999994</c:v>
                </c:pt>
                <c:pt idx="9168">
                  <c:v>0.24283999999999994</c:v>
                </c:pt>
                <c:pt idx="9169">
                  <c:v>0.24282999999999999</c:v>
                </c:pt>
                <c:pt idx="9170">
                  <c:v>0.24281750000000002</c:v>
                </c:pt>
                <c:pt idx="9171">
                  <c:v>0.24275750000000001</c:v>
                </c:pt>
                <c:pt idx="9172">
                  <c:v>0.24275400000000003</c:v>
                </c:pt>
                <c:pt idx="9173">
                  <c:v>0.24274850000000003</c:v>
                </c:pt>
                <c:pt idx="9174">
                  <c:v>0.24274800000000002</c:v>
                </c:pt>
                <c:pt idx="9175">
                  <c:v>0.24274150000000005</c:v>
                </c:pt>
                <c:pt idx="9176">
                  <c:v>0.24274000000000004</c:v>
                </c:pt>
                <c:pt idx="9177">
                  <c:v>0.24273700000000006</c:v>
                </c:pt>
                <c:pt idx="9178">
                  <c:v>0.24273050000000002</c:v>
                </c:pt>
                <c:pt idx="9179">
                  <c:v>0.24273250000000002</c:v>
                </c:pt>
                <c:pt idx="9180">
                  <c:v>0.24273250000000002</c:v>
                </c:pt>
                <c:pt idx="9181">
                  <c:v>0.24273250000000005</c:v>
                </c:pt>
                <c:pt idx="9182">
                  <c:v>0.24273250000000007</c:v>
                </c:pt>
                <c:pt idx="9183">
                  <c:v>0.24274150000000008</c:v>
                </c:pt>
                <c:pt idx="9184">
                  <c:v>0.24273649999999999</c:v>
                </c:pt>
                <c:pt idx="9185">
                  <c:v>0.24273500000000003</c:v>
                </c:pt>
                <c:pt idx="9186">
                  <c:v>0.24272950000000001</c:v>
                </c:pt>
                <c:pt idx="9187">
                  <c:v>0.24269600000000005</c:v>
                </c:pt>
                <c:pt idx="9188">
                  <c:v>0.24268950000000003</c:v>
                </c:pt>
                <c:pt idx="9189">
                  <c:v>0.24268200000000001</c:v>
                </c:pt>
                <c:pt idx="9190">
                  <c:v>0.24267250000000001</c:v>
                </c:pt>
                <c:pt idx="9191">
                  <c:v>0.24266450000000003</c:v>
                </c:pt>
                <c:pt idx="9192">
                  <c:v>0.24265349999999997</c:v>
                </c:pt>
                <c:pt idx="9193">
                  <c:v>0.24264499999999997</c:v>
                </c:pt>
                <c:pt idx="9194">
                  <c:v>0.24263399999999996</c:v>
                </c:pt>
                <c:pt idx="9195">
                  <c:v>0.24261749999999999</c:v>
                </c:pt>
                <c:pt idx="9196">
                  <c:v>0.2426025</c:v>
                </c:pt>
                <c:pt idx="9197">
                  <c:v>0.24258649999999998</c:v>
                </c:pt>
                <c:pt idx="9198">
                  <c:v>0.242565</c:v>
                </c:pt>
                <c:pt idx="9199">
                  <c:v>0.24252700000000002</c:v>
                </c:pt>
                <c:pt idx="9200">
                  <c:v>0.24250400000000005</c:v>
                </c:pt>
                <c:pt idx="9201">
                  <c:v>0.24248350000000005</c:v>
                </c:pt>
                <c:pt idx="9202">
                  <c:v>0.24245650000000013</c:v>
                </c:pt>
                <c:pt idx="9203">
                  <c:v>0.2424305000000001</c:v>
                </c:pt>
                <c:pt idx="9204">
                  <c:v>0.24241150000000009</c:v>
                </c:pt>
                <c:pt idx="9205">
                  <c:v>0.24238650000000003</c:v>
                </c:pt>
                <c:pt idx="9206">
                  <c:v>0.24236350000000012</c:v>
                </c:pt>
                <c:pt idx="9207">
                  <c:v>0.24234000000000008</c:v>
                </c:pt>
                <c:pt idx="9208">
                  <c:v>0.24232350000000008</c:v>
                </c:pt>
                <c:pt idx="9209">
                  <c:v>0.24230350000000009</c:v>
                </c:pt>
                <c:pt idx="9210">
                  <c:v>0.24228450000000012</c:v>
                </c:pt>
                <c:pt idx="9211">
                  <c:v>0.24225400000000011</c:v>
                </c:pt>
                <c:pt idx="9212">
                  <c:v>0.24223200000000009</c:v>
                </c:pt>
                <c:pt idx="9213">
                  <c:v>0.24221300000000009</c:v>
                </c:pt>
                <c:pt idx="9214">
                  <c:v>0.24219350000000012</c:v>
                </c:pt>
                <c:pt idx="9215">
                  <c:v>0.24219450000000009</c:v>
                </c:pt>
                <c:pt idx="9216">
                  <c:v>0.24217250000000007</c:v>
                </c:pt>
                <c:pt idx="9217">
                  <c:v>0.24215550000000011</c:v>
                </c:pt>
                <c:pt idx="9218">
                  <c:v>0.24214250000000009</c:v>
                </c:pt>
                <c:pt idx="9219">
                  <c:v>0.24214000000000005</c:v>
                </c:pt>
                <c:pt idx="9220">
                  <c:v>0.24212450000000008</c:v>
                </c:pt>
                <c:pt idx="9221">
                  <c:v>0.24211200000000008</c:v>
                </c:pt>
                <c:pt idx="9222">
                  <c:v>0.24210100000000007</c:v>
                </c:pt>
                <c:pt idx="9223">
                  <c:v>0.24207950000000011</c:v>
                </c:pt>
                <c:pt idx="9224">
                  <c:v>0.24206800000000009</c:v>
                </c:pt>
                <c:pt idx="9225">
                  <c:v>0.2420500000000001</c:v>
                </c:pt>
                <c:pt idx="9226">
                  <c:v>0.24202650000000006</c:v>
                </c:pt>
                <c:pt idx="9227">
                  <c:v>0.24201400000000006</c:v>
                </c:pt>
                <c:pt idx="9228">
                  <c:v>0.24199300000000012</c:v>
                </c:pt>
                <c:pt idx="9229">
                  <c:v>0.24197900000000011</c:v>
                </c:pt>
                <c:pt idx="9230">
                  <c:v>0.24196550000000008</c:v>
                </c:pt>
                <c:pt idx="9231">
                  <c:v>0.24194700000000002</c:v>
                </c:pt>
                <c:pt idx="9232">
                  <c:v>0.24193300000000001</c:v>
                </c:pt>
                <c:pt idx="9233">
                  <c:v>0.24192150000000001</c:v>
                </c:pt>
                <c:pt idx="9234">
                  <c:v>0.24190950000000006</c:v>
                </c:pt>
                <c:pt idx="9235">
                  <c:v>0.24190300000000003</c:v>
                </c:pt>
                <c:pt idx="9236">
                  <c:v>0.241872</c:v>
                </c:pt>
                <c:pt idx="9237">
                  <c:v>0.24184249999999999</c:v>
                </c:pt>
                <c:pt idx="9238">
                  <c:v>0.24181349999999999</c:v>
                </c:pt>
                <c:pt idx="9239">
                  <c:v>0.24178249999999996</c:v>
                </c:pt>
                <c:pt idx="9240">
                  <c:v>0.24175250000000001</c:v>
                </c:pt>
                <c:pt idx="9241">
                  <c:v>0.24172099999999999</c:v>
                </c:pt>
                <c:pt idx="9242">
                  <c:v>0.24169199999999996</c:v>
                </c:pt>
                <c:pt idx="9243">
                  <c:v>0.24163650000000003</c:v>
                </c:pt>
                <c:pt idx="9244">
                  <c:v>0.24160800000000004</c:v>
                </c:pt>
                <c:pt idx="9245">
                  <c:v>0.24157799999999999</c:v>
                </c:pt>
                <c:pt idx="9246">
                  <c:v>0.24155300000000002</c:v>
                </c:pt>
                <c:pt idx="9247">
                  <c:v>0.24148849999999999</c:v>
                </c:pt>
                <c:pt idx="9248">
                  <c:v>0.24145450000000002</c:v>
                </c:pt>
                <c:pt idx="9249">
                  <c:v>0.24142399999999997</c:v>
                </c:pt>
                <c:pt idx="9250">
                  <c:v>0.24139050000000001</c:v>
                </c:pt>
                <c:pt idx="9251">
                  <c:v>0.24135949999999998</c:v>
                </c:pt>
                <c:pt idx="9252">
                  <c:v>0.24132899999999999</c:v>
                </c:pt>
                <c:pt idx="9253">
                  <c:v>0.24129749999999997</c:v>
                </c:pt>
                <c:pt idx="9254">
                  <c:v>0.24127199999999999</c:v>
                </c:pt>
                <c:pt idx="9255">
                  <c:v>0.24125699999999997</c:v>
                </c:pt>
                <c:pt idx="9256">
                  <c:v>0.24122349999999998</c:v>
                </c:pt>
                <c:pt idx="9257">
                  <c:v>0.24119499999999994</c:v>
                </c:pt>
                <c:pt idx="9258">
                  <c:v>0.24116499999999996</c:v>
                </c:pt>
                <c:pt idx="9259">
                  <c:v>0.24112999999999993</c:v>
                </c:pt>
                <c:pt idx="9260">
                  <c:v>0.24109449999999991</c:v>
                </c:pt>
                <c:pt idx="9261">
                  <c:v>0.24105449999999995</c:v>
                </c:pt>
                <c:pt idx="9262">
                  <c:v>0.24102749999999998</c:v>
                </c:pt>
                <c:pt idx="9263">
                  <c:v>0.24100099999999997</c:v>
                </c:pt>
                <c:pt idx="9264">
                  <c:v>0.24096799999999999</c:v>
                </c:pt>
                <c:pt idx="9265">
                  <c:v>0.24093800000000001</c:v>
                </c:pt>
                <c:pt idx="9266">
                  <c:v>0.24090949999999997</c:v>
                </c:pt>
                <c:pt idx="9267">
                  <c:v>0.24087699999999998</c:v>
                </c:pt>
                <c:pt idx="9268">
                  <c:v>0.24084899999999995</c:v>
                </c:pt>
                <c:pt idx="9269">
                  <c:v>0.24082649999999994</c:v>
                </c:pt>
                <c:pt idx="9270">
                  <c:v>0.24080999999999997</c:v>
                </c:pt>
                <c:pt idx="9271">
                  <c:v>0.24079749999999994</c:v>
                </c:pt>
                <c:pt idx="9272">
                  <c:v>0.24076749999999997</c:v>
                </c:pt>
                <c:pt idx="9273">
                  <c:v>0.24074349999999994</c:v>
                </c:pt>
                <c:pt idx="9274">
                  <c:v>0.24072099999999996</c:v>
                </c:pt>
                <c:pt idx="9275">
                  <c:v>0.24071799999999999</c:v>
                </c:pt>
                <c:pt idx="9276">
                  <c:v>0.24069600000000002</c:v>
                </c:pt>
                <c:pt idx="9277">
                  <c:v>0.24067949999999999</c:v>
                </c:pt>
                <c:pt idx="9278">
                  <c:v>0.24065999999999999</c:v>
                </c:pt>
                <c:pt idx="9279">
                  <c:v>0.24061250000000001</c:v>
                </c:pt>
                <c:pt idx="9280">
                  <c:v>0.24058650000000004</c:v>
                </c:pt>
                <c:pt idx="9281">
                  <c:v>0.24056250000000007</c:v>
                </c:pt>
                <c:pt idx="9282">
                  <c:v>0.24053850000000004</c:v>
                </c:pt>
                <c:pt idx="9283">
                  <c:v>0.24051300000000009</c:v>
                </c:pt>
                <c:pt idx="9284">
                  <c:v>0.24049750000000006</c:v>
                </c:pt>
                <c:pt idx="9285">
                  <c:v>0.24046950000000006</c:v>
                </c:pt>
                <c:pt idx="9286">
                  <c:v>0.24043900000000007</c:v>
                </c:pt>
                <c:pt idx="9287">
                  <c:v>0.24040800000000004</c:v>
                </c:pt>
                <c:pt idx="9288">
                  <c:v>0.24037250000000004</c:v>
                </c:pt>
                <c:pt idx="9289">
                  <c:v>0.24034400000000006</c:v>
                </c:pt>
                <c:pt idx="9290">
                  <c:v>0.24031349999999999</c:v>
                </c:pt>
                <c:pt idx="9291">
                  <c:v>0.24028000000000005</c:v>
                </c:pt>
                <c:pt idx="9292">
                  <c:v>0.24025300000000005</c:v>
                </c:pt>
                <c:pt idx="9293">
                  <c:v>0.24022550000000006</c:v>
                </c:pt>
                <c:pt idx="9294">
                  <c:v>0.24019200000000004</c:v>
                </c:pt>
                <c:pt idx="9295">
                  <c:v>0.24017950000000002</c:v>
                </c:pt>
                <c:pt idx="9296">
                  <c:v>0.24014750000000007</c:v>
                </c:pt>
                <c:pt idx="9297">
                  <c:v>0.2401205000000001</c:v>
                </c:pt>
                <c:pt idx="9298">
                  <c:v>0.2400905000000001</c:v>
                </c:pt>
                <c:pt idx="9299">
                  <c:v>0.24006700000000009</c:v>
                </c:pt>
                <c:pt idx="9300">
                  <c:v>0.24004600000000009</c:v>
                </c:pt>
                <c:pt idx="9301">
                  <c:v>0.24002550000000014</c:v>
                </c:pt>
                <c:pt idx="9302">
                  <c:v>0.24000400000000011</c:v>
                </c:pt>
                <c:pt idx="9303">
                  <c:v>0.23998700000000009</c:v>
                </c:pt>
                <c:pt idx="9304">
                  <c:v>0.23996700000000012</c:v>
                </c:pt>
                <c:pt idx="9305">
                  <c:v>0.23994400000000016</c:v>
                </c:pt>
                <c:pt idx="9306">
                  <c:v>0.23993150000000019</c:v>
                </c:pt>
                <c:pt idx="9307">
                  <c:v>0.2398935000000002</c:v>
                </c:pt>
                <c:pt idx="9308">
                  <c:v>0.23987600000000017</c:v>
                </c:pt>
                <c:pt idx="9309">
                  <c:v>0.23986200000000019</c:v>
                </c:pt>
                <c:pt idx="9310">
                  <c:v>0.23984600000000017</c:v>
                </c:pt>
                <c:pt idx="9311">
                  <c:v>0.23983500000000016</c:v>
                </c:pt>
                <c:pt idx="9312">
                  <c:v>0.23982150000000016</c:v>
                </c:pt>
                <c:pt idx="9313">
                  <c:v>0.23980250000000017</c:v>
                </c:pt>
                <c:pt idx="9314">
                  <c:v>0.23979300000000012</c:v>
                </c:pt>
                <c:pt idx="9315">
                  <c:v>0.23975100000000016</c:v>
                </c:pt>
                <c:pt idx="9316">
                  <c:v>0.23974300000000015</c:v>
                </c:pt>
                <c:pt idx="9317">
                  <c:v>0.23973200000000014</c:v>
                </c:pt>
                <c:pt idx="9318">
                  <c:v>0.23972000000000013</c:v>
                </c:pt>
                <c:pt idx="9319">
                  <c:v>0.23972000000000016</c:v>
                </c:pt>
                <c:pt idx="9320">
                  <c:v>0.23970850000000013</c:v>
                </c:pt>
                <c:pt idx="9321">
                  <c:v>0.23969350000000017</c:v>
                </c:pt>
                <c:pt idx="9322">
                  <c:v>0.23968050000000016</c:v>
                </c:pt>
                <c:pt idx="9323">
                  <c:v>0.23967150000000015</c:v>
                </c:pt>
                <c:pt idx="9324">
                  <c:v>0.23966300000000015</c:v>
                </c:pt>
                <c:pt idx="9325">
                  <c:v>0.23965700000000015</c:v>
                </c:pt>
                <c:pt idx="9326">
                  <c:v>0.23964800000000019</c:v>
                </c:pt>
                <c:pt idx="9327">
                  <c:v>0.23965050000000016</c:v>
                </c:pt>
                <c:pt idx="9328">
                  <c:v>0.23964200000000016</c:v>
                </c:pt>
                <c:pt idx="9329">
                  <c:v>0.23963650000000014</c:v>
                </c:pt>
                <c:pt idx="9330">
                  <c:v>0.23962850000000013</c:v>
                </c:pt>
                <c:pt idx="9331">
                  <c:v>0.23961800000000014</c:v>
                </c:pt>
                <c:pt idx="9332">
                  <c:v>0.23960800000000013</c:v>
                </c:pt>
                <c:pt idx="9333">
                  <c:v>0.23959500000000011</c:v>
                </c:pt>
                <c:pt idx="9334">
                  <c:v>0.23960600000000012</c:v>
                </c:pt>
                <c:pt idx="9335">
                  <c:v>0.23959300000000014</c:v>
                </c:pt>
                <c:pt idx="9336">
                  <c:v>0.23958150000000014</c:v>
                </c:pt>
                <c:pt idx="9337">
                  <c:v>0.23957050000000013</c:v>
                </c:pt>
                <c:pt idx="9338">
                  <c:v>0.23956100000000016</c:v>
                </c:pt>
                <c:pt idx="9339">
                  <c:v>0.23955150000000014</c:v>
                </c:pt>
                <c:pt idx="9340">
                  <c:v>0.23953900000000014</c:v>
                </c:pt>
                <c:pt idx="9341">
                  <c:v>0.23953050000000012</c:v>
                </c:pt>
                <c:pt idx="9342">
                  <c:v>0.23951200000000014</c:v>
                </c:pt>
                <c:pt idx="9343">
                  <c:v>0.23949000000000015</c:v>
                </c:pt>
                <c:pt idx="9344">
                  <c:v>0.23947200000000021</c:v>
                </c:pt>
                <c:pt idx="9345">
                  <c:v>0.23945700000000017</c:v>
                </c:pt>
                <c:pt idx="9346">
                  <c:v>0.23944100000000013</c:v>
                </c:pt>
                <c:pt idx="9347">
                  <c:v>0.23942550000000012</c:v>
                </c:pt>
                <c:pt idx="9348">
                  <c:v>0.23941450000000011</c:v>
                </c:pt>
                <c:pt idx="9349">
                  <c:v>0.23939600000000008</c:v>
                </c:pt>
                <c:pt idx="9350">
                  <c:v>0.23938500000000004</c:v>
                </c:pt>
                <c:pt idx="9351">
                  <c:v>0.23936200000000002</c:v>
                </c:pt>
                <c:pt idx="9352">
                  <c:v>0.23935050000000008</c:v>
                </c:pt>
                <c:pt idx="9353">
                  <c:v>0.23934000000000008</c:v>
                </c:pt>
                <c:pt idx="9354">
                  <c:v>0.2393350000000001</c:v>
                </c:pt>
                <c:pt idx="9355">
                  <c:v>0.23931000000000008</c:v>
                </c:pt>
                <c:pt idx="9356">
                  <c:v>0.23929550000000002</c:v>
                </c:pt>
                <c:pt idx="9357">
                  <c:v>0.23928000000000005</c:v>
                </c:pt>
                <c:pt idx="9358">
                  <c:v>0.23926650000000005</c:v>
                </c:pt>
                <c:pt idx="9359">
                  <c:v>0.23925299999999999</c:v>
                </c:pt>
                <c:pt idx="9360">
                  <c:v>0.23923600000000003</c:v>
                </c:pt>
                <c:pt idx="9361">
                  <c:v>0.23922500000000002</c:v>
                </c:pt>
                <c:pt idx="9362">
                  <c:v>0.23921950000000003</c:v>
                </c:pt>
                <c:pt idx="9363">
                  <c:v>0.23922150000000003</c:v>
                </c:pt>
                <c:pt idx="9364">
                  <c:v>0.23921550000000003</c:v>
                </c:pt>
                <c:pt idx="9365">
                  <c:v>0.23920849999999999</c:v>
                </c:pt>
                <c:pt idx="9366">
                  <c:v>0.23920549999999999</c:v>
                </c:pt>
                <c:pt idx="9367">
                  <c:v>0.23919149999999997</c:v>
                </c:pt>
                <c:pt idx="9368">
                  <c:v>0.23917249999999998</c:v>
                </c:pt>
                <c:pt idx="9369">
                  <c:v>0.23915900000000001</c:v>
                </c:pt>
                <c:pt idx="9370">
                  <c:v>0.23914549999999998</c:v>
                </c:pt>
                <c:pt idx="9371">
                  <c:v>0.23913999999999994</c:v>
                </c:pt>
                <c:pt idx="9372">
                  <c:v>0.23911999999999992</c:v>
                </c:pt>
                <c:pt idx="9373">
                  <c:v>0.23910099999999992</c:v>
                </c:pt>
                <c:pt idx="9374">
                  <c:v>0.2390769999999999</c:v>
                </c:pt>
                <c:pt idx="9375">
                  <c:v>0.23905049999999992</c:v>
                </c:pt>
                <c:pt idx="9376">
                  <c:v>0.23902899999999988</c:v>
                </c:pt>
                <c:pt idx="9377">
                  <c:v>0.23900599999999991</c:v>
                </c:pt>
                <c:pt idx="9378">
                  <c:v>0.23898449999999993</c:v>
                </c:pt>
                <c:pt idx="9379">
                  <c:v>0.23892149999999993</c:v>
                </c:pt>
                <c:pt idx="9380">
                  <c:v>0.23889199999999991</c:v>
                </c:pt>
                <c:pt idx="9381">
                  <c:v>0.23886049999999995</c:v>
                </c:pt>
                <c:pt idx="9382">
                  <c:v>0.23882949999999994</c:v>
                </c:pt>
                <c:pt idx="9383">
                  <c:v>0.23880749999999998</c:v>
                </c:pt>
                <c:pt idx="9384">
                  <c:v>0.23878449999999998</c:v>
                </c:pt>
                <c:pt idx="9385">
                  <c:v>0.23875750000000001</c:v>
                </c:pt>
                <c:pt idx="9386">
                  <c:v>0.238732</c:v>
                </c:pt>
                <c:pt idx="9387">
                  <c:v>0.23873450000000002</c:v>
                </c:pt>
                <c:pt idx="9388">
                  <c:v>0.23871350000000002</c:v>
                </c:pt>
                <c:pt idx="9389">
                  <c:v>0.2386945</c:v>
                </c:pt>
                <c:pt idx="9390">
                  <c:v>0.23867650000000001</c:v>
                </c:pt>
                <c:pt idx="9391">
                  <c:v>0.23864199999999997</c:v>
                </c:pt>
                <c:pt idx="9392">
                  <c:v>0.23861999999999994</c:v>
                </c:pt>
                <c:pt idx="9393">
                  <c:v>0.23859900000000001</c:v>
                </c:pt>
                <c:pt idx="9394">
                  <c:v>0.23857499999999998</c:v>
                </c:pt>
                <c:pt idx="9395">
                  <c:v>0.23855699999999999</c:v>
                </c:pt>
                <c:pt idx="9396">
                  <c:v>0.2385495</c:v>
                </c:pt>
                <c:pt idx="9397">
                  <c:v>0.238533</c:v>
                </c:pt>
                <c:pt idx="9398">
                  <c:v>0.23852150000000003</c:v>
                </c:pt>
                <c:pt idx="9399">
                  <c:v>0.2385265</c:v>
                </c:pt>
                <c:pt idx="9400">
                  <c:v>0.23852000000000001</c:v>
                </c:pt>
                <c:pt idx="9401">
                  <c:v>0.238514</c:v>
                </c:pt>
                <c:pt idx="9402">
                  <c:v>0.23851600000000001</c:v>
                </c:pt>
                <c:pt idx="9403">
                  <c:v>0.23850499999999999</c:v>
                </c:pt>
                <c:pt idx="9404">
                  <c:v>0.23849699999999999</c:v>
                </c:pt>
                <c:pt idx="9405">
                  <c:v>0.23849499999999998</c:v>
                </c:pt>
                <c:pt idx="9406">
                  <c:v>0.23848799999999998</c:v>
                </c:pt>
                <c:pt idx="9407">
                  <c:v>0.23847699999999997</c:v>
                </c:pt>
                <c:pt idx="9408">
                  <c:v>0.2384679999999999</c:v>
                </c:pt>
                <c:pt idx="9409">
                  <c:v>0.23846499999999993</c:v>
                </c:pt>
                <c:pt idx="9410">
                  <c:v>0.23845999999999992</c:v>
                </c:pt>
                <c:pt idx="9411">
                  <c:v>0.23846349999999994</c:v>
                </c:pt>
                <c:pt idx="9412">
                  <c:v>0.23846149999999994</c:v>
                </c:pt>
                <c:pt idx="9413">
                  <c:v>0.23846149999999999</c:v>
                </c:pt>
                <c:pt idx="9414">
                  <c:v>0.23845899999999998</c:v>
                </c:pt>
                <c:pt idx="9415">
                  <c:v>0.23841449999999997</c:v>
                </c:pt>
                <c:pt idx="9416">
                  <c:v>0.23840699999999998</c:v>
                </c:pt>
                <c:pt idx="9417">
                  <c:v>0.23840149999999999</c:v>
                </c:pt>
                <c:pt idx="9418">
                  <c:v>0.23839999999999997</c:v>
                </c:pt>
                <c:pt idx="9419">
                  <c:v>0.23839449999999995</c:v>
                </c:pt>
                <c:pt idx="9420">
                  <c:v>0.23839199999999999</c:v>
                </c:pt>
                <c:pt idx="9421">
                  <c:v>0.23838849999999998</c:v>
                </c:pt>
                <c:pt idx="9422">
                  <c:v>0.23838300000000001</c:v>
                </c:pt>
                <c:pt idx="9423">
                  <c:v>0.23837949999999997</c:v>
                </c:pt>
                <c:pt idx="9424">
                  <c:v>0.23837449999999996</c:v>
                </c:pt>
                <c:pt idx="9425">
                  <c:v>0.23837150000000001</c:v>
                </c:pt>
                <c:pt idx="9426">
                  <c:v>0.23837349999999996</c:v>
                </c:pt>
                <c:pt idx="9427">
                  <c:v>0.23835649999999997</c:v>
                </c:pt>
                <c:pt idx="9428">
                  <c:v>0.23834049999999998</c:v>
                </c:pt>
                <c:pt idx="9429">
                  <c:v>0.23833199999999999</c:v>
                </c:pt>
                <c:pt idx="9430">
                  <c:v>0.23832100000000001</c:v>
                </c:pt>
                <c:pt idx="9431">
                  <c:v>0.23832449999999997</c:v>
                </c:pt>
                <c:pt idx="9432">
                  <c:v>0.23831949999999999</c:v>
                </c:pt>
                <c:pt idx="9433">
                  <c:v>0.23831349999999996</c:v>
                </c:pt>
                <c:pt idx="9434">
                  <c:v>0.23830699999999999</c:v>
                </c:pt>
                <c:pt idx="9435">
                  <c:v>0.23830200000000001</c:v>
                </c:pt>
                <c:pt idx="9436">
                  <c:v>0.23830750000000001</c:v>
                </c:pt>
                <c:pt idx="9437">
                  <c:v>0.23831550000000004</c:v>
                </c:pt>
                <c:pt idx="9438">
                  <c:v>0.23832350000000002</c:v>
                </c:pt>
                <c:pt idx="9439">
                  <c:v>0.23833600000000005</c:v>
                </c:pt>
                <c:pt idx="9440">
                  <c:v>0.23834350000000004</c:v>
                </c:pt>
                <c:pt idx="9441">
                  <c:v>0.23835150000000005</c:v>
                </c:pt>
                <c:pt idx="9442">
                  <c:v>0.23835700000000004</c:v>
                </c:pt>
                <c:pt idx="9443">
                  <c:v>0.23836300000000005</c:v>
                </c:pt>
                <c:pt idx="9444">
                  <c:v>0.23837250000000004</c:v>
                </c:pt>
                <c:pt idx="9445">
                  <c:v>0.23838450000000008</c:v>
                </c:pt>
                <c:pt idx="9446">
                  <c:v>0.23839350000000009</c:v>
                </c:pt>
                <c:pt idx="9447">
                  <c:v>0.23842500000000011</c:v>
                </c:pt>
                <c:pt idx="9448">
                  <c:v>0.2384430000000001</c:v>
                </c:pt>
                <c:pt idx="9449">
                  <c:v>0.23846000000000006</c:v>
                </c:pt>
                <c:pt idx="9450">
                  <c:v>0.23847850000000009</c:v>
                </c:pt>
                <c:pt idx="9451">
                  <c:v>0.23851300000000009</c:v>
                </c:pt>
                <c:pt idx="9452">
                  <c:v>0.23852950000000006</c:v>
                </c:pt>
                <c:pt idx="9453">
                  <c:v>0.23854700000000004</c:v>
                </c:pt>
                <c:pt idx="9454">
                  <c:v>0.23855850000000006</c:v>
                </c:pt>
                <c:pt idx="9455">
                  <c:v>0.23858000000000007</c:v>
                </c:pt>
                <c:pt idx="9456">
                  <c:v>0.23859850000000007</c:v>
                </c:pt>
                <c:pt idx="9457">
                  <c:v>0.2386140000000001</c:v>
                </c:pt>
                <c:pt idx="9458">
                  <c:v>0.23862950000000008</c:v>
                </c:pt>
                <c:pt idx="9459">
                  <c:v>0.23866700000000005</c:v>
                </c:pt>
                <c:pt idx="9460">
                  <c:v>0.23868950000000008</c:v>
                </c:pt>
                <c:pt idx="9461">
                  <c:v>0.23871800000000007</c:v>
                </c:pt>
                <c:pt idx="9462">
                  <c:v>0.23873500000000006</c:v>
                </c:pt>
                <c:pt idx="9463">
                  <c:v>0.2387605000000001</c:v>
                </c:pt>
                <c:pt idx="9464">
                  <c:v>0.23878050000000009</c:v>
                </c:pt>
                <c:pt idx="9465">
                  <c:v>0.23879750000000011</c:v>
                </c:pt>
                <c:pt idx="9466">
                  <c:v>0.2388175000000001</c:v>
                </c:pt>
                <c:pt idx="9467">
                  <c:v>0.23883100000000013</c:v>
                </c:pt>
                <c:pt idx="9468">
                  <c:v>0.23885100000000015</c:v>
                </c:pt>
                <c:pt idx="9469">
                  <c:v>0.23886300000000013</c:v>
                </c:pt>
                <c:pt idx="9470">
                  <c:v>0.2388785000000001</c:v>
                </c:pt>
                <c:pt idx="9471">
                  <c:v>0.23888000000000015</c:v>
                </c:pt>
                <c:pt idx="9472">
                  <c:v>0.23890450000000016</c:v>
                </c:pt>
                <c:pt idx="9473">
                  <c:v>0.23891700000000018</c:v>
                </c:pt>
                <c:pt idx="9474">
                  <c:v>0.2389300000000002</c:v>
                </c:pt>
                <c:pt idx="9475">
                  <c:v>0.23891500000000021</c:v>
                </c:pt>
                <c:pt idx="9476">
                  <c:v>0.23892450000000018</c:v>
                </c:pt>
                <c:pt idx="9477">
                  <c:v>0.23893050000000016</c:v>
                </c:pt>
                <c:pt idx="9478">
                  <c:v>0.23893550000000019</c:v>
                </c:pt>
                <c:pt idx="9479">
                  <c:v>0.23896200000000023</c:v>
                </c:pt>
                <c:pt idx="9480">
                  <c:v>0.2389755000000002</c:v>
                </c:pt>
                <c:pt idx="9481">
                  <c:v>0.2389785000000002</c:v>
                </c:pt>
                <c:pt idx="9482">
                  <c:v>0.23898950000000022</c:v>
                </c:pt>
                <c:pt idx="9483">
                  <c:v>0.23900300000000022</c:v>
                </c:pt>
                <c:pt idx="9484">
                  <c:v>0.23899750000000022</c:v>
                </c:pt>
                <c:pt idx="9485">
                  <c:v>0.23901600000000023</c:v>
                </c:pt>
                <c:pt idx="9486">
                  <c:v>0.23903400000000027</c:v>
                </c:pt>
                <c:pt idx="9487">
                  <c:v>0.23909300000000022</c:v>
                </c:pt>
                <c:pt idx="9488">
                  <c:v>0.23911300000000024</c:v>
                </c:pt>
                <c:pt idx="9489">
                  <c:v>0.23913250000000022</c:v>
                </c:pt>
                <c:pt idx="9490">
                  <c:v>0.23915150000000021</c:v>
                </c:pt>
                <c:pt idx="9491">
                  <c:v>0.23917450000000021</c:v>
                </c:pt>
                <c:pt idx="9492">
                  <c:v>0.23919550000000023</c:v>
                </c:pt>
                <c:pt idx="9493">
                  <c:v>0.23921950000000028</c:v>
                </c:pt>
                <c:pt idx="9494">
                  <c:v>0.23924700000000027</c:v>
                </c:pt>
                <c:pt idx="9495">
                  <c:v>0.23926500000000028</c:v>
                </c:pt>
                <c:pt idx="9496">
                  <c:v>0.23929900000000029</c:v>
                </c:pt>
                <c:pt idx="9497">
                  <c:v>0.23933050000000025</c:v>
                </c:pt>
                <c:pt idx="9498">
                  <c:v>0.23936500000000027</c:v>
                </c:pt>
                <c:pt idx="9499">
                  <c:v>0.23940850000000025</c:v>
                </c:pt>
                <c:pt idx="9500">
                  <c:v>0.23943750000000028</c:v>
                </c:pt>
                <c:pt idx="9501">
                  <c:v>0.23946400000000026</c:v>
                </c:pt>
                <c:pt idx="9502">
                  <c:v>0.23953400000000027</c:v>
                </c:pt>
                <c:pt idx="9503">
                  <c:v>0.23956200000000025</c:v>
                </c:pt>
                <c:pt idx="9504">
                  <c:v>0.23959550000000024</c:v>
                </c:pt>
                <c:pt idx="9505">
                  <c:v>0.23962750000000022</c:v>
                </c:pt>
                <c:pt idx="9506">
                  <c:v>0.23965550000000019</c:v>
                </c:pt>
                <c:pt idx="9507">
                  <c:v>0.23971100000000017</c:v>
                </c:pt>
                <c:pt idx="9508">
                  <c:v>0.23974300000000021</c:v>
                </c:pt>
                <c:pt idx="9509">
                  <c:v>0.23977600000000021</c:v>
                </c:pt>
                <c:pt idx="9510">
                  <c:v>0.23980700000000024</c:v>
                </c:pt>
                <c:pt idx="9511">
                  <c:v>0.23981850000000024</c:v>
                </c:pt>
                <c:pt idx="9512">
                  <c:v>0.23984200000000017</c:v>
                </c:pt>
                <c:pt idx="9513">
                  <c:v>0.23987050000000018</c:v>
                </c:pt>
                <c:pt idx="9514">
                  <c:v>0.23988650000000017</c:v>
                </c:pt>
                <c:pt idx="9515">
                  <c:v>0.23990400000000012</c:v>
                </c:pt>
                <c:pt idx="9516">
                  <c:v>0.23992500000000014</c:v>
                </c:pt>
                <c:pt idx="9517">
                  <c:v>0.23994700000000019</c:v>
                </c:pt>
                <c:pt idx="9518">
                  <c:v>0.2399705000000002</c:v>
                </c:pt>
                <c:pt idx="9519">
                  <c:v>0.23997450000000017</c:v>
                </c:pt>
                <c:pt idx="9520">
                  <c:v>0.23999400000000015</c:v>
                </c:pt>
                <c:pt idx="9521">
                  <c:v>0.24001150000000013</c:v>
                </c:pt>
                <c:pt idx="9522">
                  <c:v>0.24002550000000014</c:v>
                </c:pt>
                <c:pt idx="9523">
                  <c:v>0.24006200000000022</c:v>
                </c:pt>
                <c:pt idx="9524">
                  <c:v>0.24007350000000019</c:v>
                </c:pt>
                <c:pt idx="9525">
                  <c:v>0.24008300000000016</c:v>
                </c:pt>
                <c:pt idx="9526">
                  <c:v>0.24009650000000016</c:v>
                </c:pt>
                <c:pt idx="9527">
                  <c:v>0.24010500000000018</c:v>
                </c:pt>
                <c:pt idx="9528">
                  <c:v>0.24011700000000016</c:v>
                </c:pt>
                <c:pt idx="9529">
                  <c:v>0.24014450000000018</c:v>
                </c:pt>
                <c:pt idx="9530">
                  <c:v>0.24015550000000016</c:v>
                </c:pt>
                <c:pt idx="9531">
                  <c:v>0.24016950000000015</c:v>
                </c:pt>
                <c:pt idx="9532">
                  <c:v>0.24018850000000011</c:v>
                </c:pt>
                <c:pt idx="9533">
                  <c:v>0.24021100000000006</c:v>
                </c:pt>
                <c:pt idx="9534">
                  <c:v>0.24021150000000011</c:v>
                </c:pt>
                <c:pt idx="9535">
                  <c:v>0.24021950000000009</c:v>
                </c:pt>
                <c:pt idx="9536">
                  <c:v>0.24023900000000009</c:v>
                </c:pt>
                <c:pt idx="9537">
                  <c:v>0.24025750000000007</c:v>
                </c:pt>
                <c:pt idx="9538">
                  <c:v>0.24027600000000007</c:v>
                </c:pt>
                <c:pt idx="9539">
                  <c:v>0.24030200000000007</c:v>
                </c:pt>
                <c:pt idx="9540">
                  <c:v>0.2403260000000001</c:v>
                </c:pt>
                <c:pt idx="9541">
                  <c:v>0.24034450000000004</c:v>
                </c:pt>
                <c:pt idx="9542">
                  <c:v>0.24036750000000004</c:v>
                </c:pt>
                <c:pt idx="9543">
                  <c:v>0.24039850000000004</c:v>
                </c:pt>
                <c:pt idx="9544">
                  <c:v>0.240423</c:v>
                </c:pt>
                <c:pt idx="9545">
                  <c:v>0.24044850000000001</c:v>
                </c:pt>
                <c:pt idx="9546">
                  <c:v>0.24047050000000006</c:v>
                </c:pt>
                <c:pt idx="9547">
                  <c:v>0.24048700000000006</c:v>
                </c:pt>
                <c:pt idx="9548">
                  <c:v>0.24050550000000001</c:v>
                </c:pt>
                <c:pt idx="9549">
                  <c:v>0.24053200000000005</c:v>
                </c:pt>
                <c:pt idx="9550">
                  <c:v>0.24055150000000006</c:v>
                </c:pt>
                <c:pt idx="9551">
                  <c:v>0.24057700000000007</c:v>
                </c:pt>
                <c:pt idx="9552">
                  <c:v>0.24060100000000001</c:v>
                </c:pt>
                <c:pt idx="9553">
                  <c:v>0.24062200000000003</c:v>
                </c:pt>
                <c:pt idx="9554">
                  <c:v>0.24064500000000003</c:v>
                </c:pt>
                <c:pt idx="9555">
                  <c:v>0.24067700000000009</c:v>
                </c:pt>
                <c:pt idx="9556">
                  <c:v>0.24070000000000008</c:v>
                </c:pt>
                <c:pt idx="9557">
                  <c:v>0.24072200000000013</c:v>
                </c:pt>
                <c:pt idx="9558">
                  <c:v>0.24074300000000015</c:v>
                </c:pt>
                <c:pt idx="9559">
                  <c:v>0.24077450000000014</c:v>
                </c:pt>
                <c:pt idx="9560">
                  <c:v>0.24079750000000014</c:v>
                </c:pt>
                <c:pt idx="9561">
                  <c:v>0.24081400000000008</c:v>
                </c:pt>
                <c:pt idx="9562">
                  <c:v>0.24082800000000013</c:v>
                </c:pt>
                <c:pt idx="9563">
                  <c:v>0.2408465000000001</c:v>
                </c:pt>
                <c:pt idx="9564">
                  <c:v>0.24086350000000015</c:v>
                </c:pt>
                <c:pt idx="9565">
                  <c:v>0.24088250000000014</c:v>
                </c:pt>
                <c:pt idx="9566">
                  <c:v>0.24089850000000015</c:v>
                </c:pt>
                <c:pt idx="9567">
                  <c:v>0.24091800000000016</c:v>
                </c:pt>
                <c:pt idx="9568">
                  <c:v>0.24094200000000018</c:v>
                </c:pt>
                <c:pt idx="9569">
                  <c:v>0.24095850000000016</c:v>
                </c:pt>
                <c:pt idx="9570">
                  <c:v>0.24097600000000022</c:v>
                </c:pt>
                <c:pt idx="9571">
                  <c:v>0.24096250000000019</c:v>
                </c:pt>
                <c:pt idx="9572">
                  <c:v>0.24097800000000025</c:v>
                </c:pt>
                <c:pt idx="9573">
                  <c:v>0.24099350000000022</c:v>
                </c:pt>
                <c:pt idx="9574">
                  <c:v>0.24101150000000027</c:v>
                </c:pt>
                <c:pt idx="9575">
                  <c:v>0.24107200000000029</c:v>
                </c:pt>
                <c:pt idx="9576">
                  <c:v>0.24108900000000028</c:v>
                </c:pt>
                <c:pt idx="9577">
                  <c:v>0.24111400000000024</c:v>
                </c:pt>
                <c:pt idx="9578">
                  <c:v>0.24112600000000026</c:v>
                </c:pt>
                <c:pt idx="9579">
                  <c:v>0.24117550000000026</c:v>
                </c:pt>
                <c:pt idx="9580">
                  <c:v>0.24119700000000027</c:v>
                </c:pt>
                <c:pt idx="9581">
                  <c:v>0.24121700000000029</c:v>
                </c:pt>
                <c:pt idx="9582">
                  <c:v>0.24123950000000025</c:v>
                </c:pt>
                <c:pt idx="9583">
                  <c:v>0.24125050000000023</c:v>
                </c:pt>
                <c:pt idx="9584">
                  <c:v>0.24126350000000019</c:v>
                </c:pt>
                <c:pt idx="9585">
                  <c:v>0.24127900000000019</c:v>
                </c:pt>
                <c:pt idx="9586">
                  <c:v>0.24129400000000023</c:v>
                </c:pt>
                <c:pt idx="9587">
                  <c:v>0.24131750000000024</c:v>
                </c:pt>
                <c:pt idx="9588">
                  <c:v>0.24133900000000025</c:v>
                </c:pt>
                <c:pt idx="9589">
                  <c:v>0.24135800000000029</c:v>
                </c:pt>
                <c:pt idx="9590">
                  <c:v>0.24138250000000025</c:v>
                </c:pt>
                <c:pt idx="9591">
                  <c:v>0.24141850000000026</c:v>
                </c:pt>
                <c:pt idx="9592">
                  <c:v>0.24144550000000028</c:v>
                </c:pt>
                <c:pt idx="9593">
                  <c:v>0.24147400000000027</c:v>
                </c:pt>
                <c:pt idx="9594">
                  <c:v>0.24150500000000025</c:v>
                </c:pt>
                <c:pt idx="9595">
                  <c:v>0.24153950000000027</c:v>
                </c:pt>
                <c:pt idx="9596">
                  <c:v>0.24156000000000025</c:v>
                </c:pt>
                <c:pt idx="9597">
                  <c:v>0.24158750000000023</c:v>
                </c:pt>
                <c:pt idx="9598">
                  <c:v>0.24161800000000022</c:v>
                </c:pt>
                <c:pt idx="9599">
                  <c:v>0.24164950000000021</c:v>
                </c:pt>
                <c:pt idx="9600">
                  <c:v>0.2416780000000002</c:v>
                </c:pt>
                <c:pt idx="9601">
                  <c:v>0.24170100000000022</c:v>
                </c:pt>
                <c:pt idx="9602">
                  <c:v>0.24172900000000022</c:v>
                </c:pt>
                <c:pt idx="9603">
                  <c:v>0.24176600000000023</c:v>
                </c:pt>
                <c:pt idx="9604">
                  <c:v>0.24179400000000026</c:v>
                </c:pt>
                <c:pt idx="9605">
                  <c:v>0.24182400000000023</c:v>
                </c:pt>
                <c:pt idx="9606">
                  <c:v>0.24185400000000024</c:v>
                </c:pt>
                <c:pt idx="9607">
                  <c:v>0.24187700000000023</c:v>
                </c:pt>
                <c:pt idx="9608">
                  <c:v>0.24190450000000019</c:v>
                </c:pt>
                <c:pt idx="9609">
                  <c:v>0.24189500000000025</c:v>
                </c:pt>
                <c:pt idx="9610">
                  <c:v>0.24192200000000022</c:v>
                </c:pt>
                <c:pt idx="9611">
                  <c:v>0.24194400000000019</c:v>
                </c:pt>
                <c:pt idx="9612">
                  <c:v>0.24196800000000018</c:v>
                </c:pt>
                <c:pt idx="9613">
                  <c:v>0.24199600000000018</c:v>
                </c:pt>
                <c:pt idx="9614">
                  <c:v>0.24202300000000015</c:v>
                </c:pt>
                <c:pt idx="9615">
                  <c:v>0.24207550000000017</c:v>
                </c:pt>
                <c:pt idx="9616">
                  <c:v>0.24210400000000018</c:v>
                </c:pt>
                <c:pt idx="9617">
                  <c:v>0.24213850000000017</c:v>
                </c:pt>
                <c:pt idx="9618">
                  <c:v>0.24216650000000015</c:v>
                </c:pt>
                <c:pt idx="9619">
                  <c:v>0.2421935000000002</c:v>
                </c:pt>
                <c:pt idx="9620">
                  <c:v>0.24222000000000016</c:v>
                </c:pt>
                <c:pt idx="9621">
                  <c:v>0.24224400000000013</c:v>
                </c:pt>
                <c:pt idx="9622">
                  <c:v>0.24227250000000009</c:v>
                </c:pt>
                <c:pt idx="9623">
                  <c:v>0.2423030000000001</c:v>
                </c:pt>
                <c:pt idx="9624">
                  <c:v>0.24233350000000006</c:v>
                </c:pt>
                <c:pt idx="9625">
                  <c:v>0.24236650000000004</c:v>
                </c:pt>
                <c:pt idx="9626">
                  <c:v>0.24239700000000006</c:v>
                </c:pt>
                <c:pt idx="9627">
                  <c:v>0.24244200000000002</c:v>
                </c:pt>
                <c:pt idx="9628">
                  <c:v>0.24249899999999999</c:v>
                </c:pt>
                <c:pt idx="9629">
                  <c:v>0.24253550000000001</c:v>
                </c:pt>
                <c:pt idx="9630">
                  <c:v>0.24258249999999998</c:v>
                </c:pt>
                <c:pt idx="9631">
                  <c:v>0.24263949999999998</c:v>
                </c:pt>
                <c:pt idx="9632">
                  <c:v>0.24267349999999996</c:v>
                </c:pt>
                <c:pt idx="9633">
                  <c:v>0.24271099999999993</c:v>
                </c:pt>
                <c:pt idx="9634">
                  <c:v>0.24274749999999995</c:v>
                </c:pt>
                <c:pt idx="9635">
                  <c:v>0.24278449999999993</c:v>
                </c:pt>
                <c:pt idx="9636">
                  <c:v>0.24282299999999993</c:v>
                </c:pt>
                <c:pt idx="9637">
                  <c:v>0.24285599999999991</c:v>
                </c:pt>
                <c:pt idx="9638">
                  <c:v>0.24289199999999994</c:v>
                </c:pt>
                <c:pt idx="9639">
                  <c:v>0.24292499999999995</c:v>
                </c:pt>
                <c:pt idx="9640">
                  <c:v>0.24296549999999997</c:v>
                </c:pt>
                <c:pt idx="9641">
                  <c:v>0.24300199999999997</c:v>
                </c:pt>
                <c:pt idx="9642">
                  <c:v>0.24304099999999995</c:v>
                </c:pt>
                <c:pt idx="9643">
                  <c:v>0.24304499999999998</c:v>
                </c:pt>
                <c:pt idx="9644">
                  <c:v>0.24307499999999993</c:v>
                </c:pt>
                <c:pt idx="9645">
                  <c:v>0.24310649999999995</c:v>
                </c:pt>
                <c:pt idx="9646">
                  <c:v>0.24313649999999995</c:v>
                </c:pt>
                <c:pt idx="9647">
                  <c:v>0.24316199999999999</c:v>
                </c:pt>
                <c:pt idx="9648">
                  <c:v>0.24319450000000001</c:v>
                </c:pt>
                <c:pt idx="9649">
                  <c:v>0.243227</c:v>
                </c:pt>
                <c:pt idx="9650">
                  <c:v>0.24325599999999997</c:v>
                </c:pt>
                <c:pt idx="9651">
                  <c:v>0.24326749999999997</c:v>
                </c:pt>
                <c:pt idx="9652">
                  <c:v>0.24329999999999999</c:v>
                </c:pt>
                <c:pt idx="9653">
                  <c:v>0.24333350000000004</c:v>
                </c:pt>
                <c:pt idx="9654">
                  <c:v>0.24336849999999999</c:v>
                </c:pt>
                <c:pt idx="9655">
                  <c:v>0.24339199999999997</c:v>
                </c:pt>
                <c:pt idx="9656">
                  <c:v>0.24342099999999994</c:v>
                </c:pt>
                <c:pt idx="9657">
                  <c:v>0.2434474999999999</c:v>
                </c:pt>
                <c:pt idx="9658">
                  <c:v>0.24347449999999993</c:v>
                </c:pt>
                <c:pt idx="9659">
                  <c:v>0.24349099999999993</c:v>
                </c:pt>
                <c:pt idx="9660">
                  <c:v>0.24352449999999995</c:v>
                </c:pt>
                <c:pt idx="9661">
                  <c:v>0.24355599999999991</c:v>
                </c:pt>
                <c:pt idx="9662">
                  <c:v>0.24358649999999993</c:v>
                </c:pt>
                <c:pt idx="9663">
                  <c:v>0.24361099999999997</c:v>
                </c:pt>
                <c:pt idx="9664">
                  <c:v>0.24364399999999997</c:v>
                </c:pt>
                <c:pt idx="9665">
                  <c:v>0.24368149999999997</c:v>
                </c:pt>
                <c:pt idx="9666">
                  <c:v>0.24371399999999993</c:v>
                </c:pt>
                <c:pt idx="9667">
                  <c:v>0.24381049999999999</c:v>
                </c:pt>
                <c:pt idx="9668">
                  <c:v>0.24383999999999997</c:v>
                </c:pt>
                <c:pt idx="9669">
                  <c:v>0.2438765</c:v>
                </c:pt>
                <c:pt idx="9670">
                  <c:v>0.24391149999999995</c:v>
                </c:pt>
                <c:pt idx="9671">
                  <c:v>0.24395399999999998</c:v>
                </c:pt>
                <c:pt idx="9672">
                  <c:v>0.24398099999999995</c:v>
                </c:pt>
                <c:pt idx="9673">
                  <c:v>0.24402199999999996</c:v>
                </c:pt>
                <c:pt idx="9674">
                  <c:v>0.24406150000000001</c:v>
                </c:pt>
                <c:pt idx="9675">
                  <c:v>0.24410499999999999</c:v>
                </c:pt>
                <c:pt idx="9676">
                  <c:v>0.24414800000000003</c:v>
                </c:pt>
                <c:pt idx="9677">
                  <c:v>0.24419000000000002</c:v>
                </c:pt>
                <c:pt idx="9678">
                  <c:v>0.24423499999999998</c:v>
                </c:pt>
                <c:pt idx="9679">
                  <c:v>0.24425750000000002</c:v>
                </c:pt>
                <c:pt idx="9680">
                  <c:v>0.24429100000000001</c:v>
                </c:pt>
                <c:pt idx="9681">
                  <c:v>0.24433400000000002</c:v>
                </c:pt>
                <c:pt idx="9682">
                  <c:v>0.24437149999999999</c:v>
                </c:pt>
                <c:pt idx="9683">
                  <c:v>0.24441350000000003</c:v>
                </c:pt>
                <c:pt idx="9684">
                  <c:v>0.2444625</c:v>
                </c:pt>
                <c:pt idx="9685">
                  <c:v>0.24449899999999999</c:v>
                </c:pt>
                <c:pt idx="9686">
                  <c:v>0.24453949999999999</c:v>
                </c:pt>
                <c:pt idx="9687">
                  <c:v>0.24453749999999999</c:v>
                </c:pt>
                <c:pt idx="9688">
                  <c:v>0.24458350000000004</c:v>
                </c:pt>
                <c:pt idx="9689">
                  <c:v>0.24461800000000003</c:v>
                </c:pt>
                <c:pt idx="9690">
                  <c:v>0.24465400000000007</c:v>
                </c:pt>
                <c:pt idx="9691">
                  <c:v>0.2446785000000001</c:v>
                </c:pt>
                <c:pt idx="9692">
                  <c:v>0.24470750000000005</c:v>
                </c:pt>
                <c:pt idx="9693">
                  <c:v>0.24473250000000005</c:v>
                </c:pt>
                <c:pt idx="9694">
                  <c:v>0.24475750000000002</c:v>
                </c:pt>
                <c:pt idx="9695">
                  <c:v>0.24477699999999999</c:v>
                </c:pt>
                <c:pt idx="9696">
                  <c:v>0.24479850000000003</c:v>
                </c:pt>
                <c:pt idx="9697">
                  <c:v>0.24482550000000003</c:v>
                </c:pt>
                <c:pt idx="9698">
                  <c:v>0.24485400000000004</c:v>
                </c:pt>
                <c:pt idx="9699">
                  <c:v>0.24487050000000007</c:v>
                </c:pt>
                <c:pt idx="9700">
                  <c:v>0.24489400000000006</c:v>
                </c:pt>
                <c:pt idx="9701">
                  <c:v>0.24492350000000004</c:v>
                </c:pt>
                <c:pt idx="9702">
                  <c:v>0.24491200000000007</c:v>
                </c:pt>
                <c:pt idx="9703">
                  <c:v>0.24493700000000004</c:v>
                </c:pt>
                <c:pt idx="9704">
                  <c:v>0.24494750000000004</c:v>
                </c:pt>
                <c:pt idx="9705">
                  <c:v>0.24496100000000001</c:v>
                </c:pt>
                <c:pt idx="9706">
                  <c:v>0.24498500000000004</c:v>
                </c:pt>
                <c:pt idx="9707">
                  <c:v>0.24498800000000004</c:v>
                </c:pt>
                <c:pt idx="9708">
                  <c:v>0.24501200000000001</c:v>
                </c:pt>
                <c:pt idx="9709">
                  <c:v>0.24503</c:v>
                </c:pt>
                <c:pt idx="9710">
                  <c:v>0.24505449999999995</c:v>
                </c:pt>
                <c:pt idx="9711">
                  <c:v>0.24509699999999995</c:v>
                </c:pt>
                <c:pt idx="9712">
                  <c:v>0.24513299999999996</c:v>
                </c:pt>
                <c:pt idx="9713">
                  <c:v>0.24516399999999994</c:v>
                </c:pt>
                <c:pt idx="9714">
                  <c:v>0.24519899999999997</c:v>
                </c:pt>
                <c:pt idx="9715">
                  <c:v>0.24523849999999991</c:v>
                </c:pt>
                <c:pt idx="9716">
                  <c:v>0.24526549999999994</c:v>
                </c:pt>
                <c:pt idx="9717">
                  <c:v>0.2452969999999999</c:v>
                </c:pt>
                <c:pt idx="9718">
                  <c:v>0.24533099999999991</c:v>
                </c:pt>
                <c:pt idx="9719">
                  <c:v>0.24536849999999991</c:v>
                </c:pt>
                <c:pt idx="9720">
                  <c:v>0.2454079999999999</c:v>
                </c:pt>
                <c:pt idx="9721">
                  <c:v>0.24544749999999987</c:v>
                </c:pt>
                <c:pt idx="9722">
                  <c:v>0.24549299999999988</c:v>
                </c:pt>
                <c:pt idx="9723">
                  <c:v>0.24551349999999986</c:v>
                </c:pt>
                <c:pt idx="9724">
                  <c:v>0.24555999999999989</c:v>
                </c:pt>
                <c:pt idx="9725">
                  <c:v>0.24560899999999988</c:v>
                </c:pt>
                <c:pt idx="9726">
                  <c:v>0.24565349999999991</c:v>
                </c:pt>
                <c:pt idx="9727">
                  <c:v>0.24570249999999991</c:v>
                </c:pt>
                <c:pt idx="9728">
                  <c:v>0.24574699999999988</c:v>
                </c:pt>
                <c:pt idx="9729">
                  <c:v>0.2457774999999999</c:v>
                </c:pt>
                <c:pt idx="9730">
                  <c:v>0.24582649999999989</c:v>
                </c:pt>
                <c:pt idx="9731">
                  <c:v>0.24585949999999987</c:v>
                </c:pt>
                <c:pt idx="9732">
                  <c:v>0.24590049999999988</c:v>
                </c:pt>
                <c:pt idx="9733">
                  <c:v>0.24593949999999989</c:v>
                </c:pt>
                <c:pt idx="9734">
                  <c:v>0.24597899999999989</c:v>
                </c:pt>
                <c:pt idx="9735">
                  <c:v>0.24603649999999991</c:v>
                </c:pt>
                <c:pt idx="9736">
                  <c:v>0.24607849999999989</c:v>
                </c:pt>
                <c:pt idx="9737">
                  <c:v>0.24611849999999993</c:v>
                </c:pt>
                <c:pt idx="9738">
                  <c:v>0.24616049999999989</c:v>
                </c:pt>
                <c:pt idx="9739">
                  <c:v>0.24618749999999992</c:v>
                </c:pt>
                <c:pt idx="9740">
                  <c:v>0.24621849999999992</c:v>
                </c:pt>
                <c:pt idx="9741">
                  <c:v>0.2462514999999999</c:v>
                </c:pt>
                <c:pt idx="9742">
                  <c:v>0.24629049999999991</c:v>
                </c:pt>
                <c:pt idx="9743">
                  <c:v>0.24632799999999994</c:v>
                </c:pt>
                <c:pt idx="9744">
                  <c:v>0.24636999999999992</c:v>
                </c:pt>
                <c:pt idx="9745">
                  <c:v>0.24640649999999997</c:v>
                </c:pt>
                <c:pt idx="9746">
                  <c:v>0.24644649999999999</c:v>
                </c:pt>
                <c:pt idx="9747">
                  <c:v>0.24648300000000004</c:v>
                </c:pt>
                <c:pt idx="9748">
                  <c:v>0.24652099999999996</c:v>
                </c:pt>
                <c:pt idx="9749">
                  <c:v>0.24655249999999998</c:v>
                </c:pt>
                <c:pt idx="9750">
                  <c:v>0.24658799999999995</c:v>
                </c:pt>
                <c:pt idx="9751">
                  <c:v>0.24661350000000001</c:v>
                </c:pt>
                <c:pt idx="9752">
                  <c:v>0.24664000000000003</c:v>
                </c:pt>
                <c:pt idx="9753">
                  <c:v>0.24667249999999999</c:v>
                </c:pt>
                <c:pt idx="9754">
                  <c:v>0.24670249999999999</c:v>
                </c:pt>
                <c:pt idx="9755">
                  <c:v>0.24674649999999995</c:v>
                </c:pt>
                <c:pt idx="9756">
                  <c:v>0.24677849999999996</c:v>
                </c:pt>
                <c:pt idx="9757">
                  <c:v>0.24681199999999998</c:v>
                </c:pt>
                <c:pt idx="9758">
                  <c:v>0.24684799999999996</c:v>
                </c:pt>
                <c:pt idx="9759">
                  <c:v>0.24687449999999994</c:v>
                </c:pt>
                <c:pt idx="9760">
                  <c:v>0.24690799999999996</c:v>
                </c:pt>
                <c:pt idx="9761">
                  <c:v>0.24694299999999991</c:v>
                </c:pt>
                <c:pt idx="9762">
                  <c:v>0.24699099999999991</c:v>
                </c:pt>
                <c:pt idx="9763">
                  <c:v>0.24703549999999994</c:v>
                </c:pt>
                <c:pt idx="9764">
                  <c:v>0.24707449999999995</c:v>
                </c:pt>
                <c:pt idx="9765">
                  <c:v>0.24710599999999994</c:v>
                </c:pt>
                <c:pt idx="9766">
                  <c:v>0.24714499999999995</c:v>
                </c:pt>
                <c:pt idx="9767">
                  <c:v>0.24716999999999995</c:v>
                </c:pt>
                <c:pt idx="9768">
                  <c:v>0.24721899999999997</c:v>
                </c:pt>
                <c:pt idx="9769">
                  <c:v>0.24726249999999997</c:v>
                </c:pt>
                <c:pt idx="9770">
                  <c:v>0.24731349999999996</c:v>
                </c:pt>
                <c:pt idx="9771">
                  <c:v>0.24738849999999993</c:v>
                </c:pt>
                <c:pt idx="9772">
                  <c:v>0.24744349999999993</c:v>
                </c:pt>
                <c:pt idx="9773">
                  <c:v>0.24749849999999995</c:v>
                </c:pt>
                <c:pt idx="9774">
                  <c:v>0.24755399999999997</c:v>
                </c:pt>
                <c:pt idx="9775">
                  <c:v>0.24756249999999999</c:v>
                </c:pt>
                <c:pt idx="9776">
                  <c:v>0.24760099999999999</c:v>
                </c:pt>
                <c:pt idx="9777">
                  <c:v>0.24764250000000002</c:v>
                </c:pt>
                <c:pt idx="9778">
                  <c:v>0.247696</c:v>
                </c:pt>
                <c:pt idx="9779">
                  <c:v>0.24774100000000002</c:v>
                </c:pt>
                <c:pt idx="9780">
                  <c:v>0.24779200000000004</c:v>
                </c:pt>
                <c:pt idx="9781">
                  <c:v>0.247838</c:v>
                </c:pt>
                <c:pt idx="9782">
                  <c:v>0.24788899999999994</c:v>
                </c:pt>
                <c:pt idx="9783">
                  <c:v>0.24794050000000001</c:v>
                </c:pt>
                <c:pt idx="9784">
                  <c:v>0.24799849999999998</c:v>
                </c:pt>
                <c:pt idx="9785">
                  <c:v>0.24805149999999998</c:v>
                </c:pt>
                <c:pt idx="9786">
                  <c:v>0.24810499999999996</c:v>
                </c:pt>
                <c:pt idx="9787">
                  <c:v>0.24816050000000001</c:v>
                </c:pt>
                <c:pt idx="9788">
                  <c:v>0.24819850000000007</c:v>
                </c:pt>
                <c:pt idx="9789">
                  <c:v>0.24824650000000006</c:v>
                </c:pt>
                <c:pt idx="9790">
                  <c:v>0.2482835000000001</c:v>
                </c:pt>
                <c:pt idx="9791">
                  <c:v>0.24832550000000009</c:v>
                </c:pt>
                <c:pt idx="9792">
                  <c:v>0.24835900000000011</c:v>
                </c:pt>
                <c:pt idx="9793">
                  <c:v>0.24839250000000007</c:v>
                </c:pt>
                <c:pt idx="9794">
                  <c:v>0.24842800000000007</c:v>
                </c:pt>
                <c:pt idx="9795">
                  <c:v>0.2484535000000001</c:v>
                </c:pt>
                <c:pt idx="9796">
                  <c:v>0.24848250000000011</c:v>
                </c:pt>
                <c:pt idx="9797">
                  <c:v>0.24851300000000009</c:v>
                </c:pt>
                <c:pt idx="9798">
                  <c:v>0.24854150000000008</c:v>
                </c:pt>
                <c:pt idx="9799">
                  <c:v>0.24857950000000009</c:v>
                </c:pt>
                <c:pt idx="9800">
                  <c:v>0.24860800000000008</c:v>
                </c:pt>
                <c:pt idx="9801">
                  <c:v>0.24864000000000008</c:v>
                </c:pt>
                <c:pt idx="9802">
                  <c:v>0.24867700000000009</c:v>
                </c:pt>
                <c:pt idx="9803">
                  <c:v>0.24870700000000007</c:v>
                </c:pt>
                <c:pt idx="9804">
                  <c:v>0.24873450000000005</c:v>
                </c:pt>
                <c:pt idx="9805">
                  <c:v>0.24876150000000002</c:v>
                </c:pt>
                <c:pt idx="9806">
                  <c:v>0.2487935</c:v>
                </c:pt>
                <c:pt idx="9807">
                  <c:v>0.24883550000000004</c:v>
                </c:pt>
                <c:pt idx="9808">
                  <c:v>0.24887450000000005</c:v>
                </c:pt>
                <c:pt idx="9809">
                  <c:v>0.24893749999999998</c:v>
                </c:pt>
                <c:pt idx="9810">
                  <c:v>0.24896399999999996</c:v>
                </c:pt>
                <c:pt idx="9811">
                  <c:v>0.24900149999999996</c:v>
                </c:pt>
                <c:pt idx="9812">
                  <c:v>0.24903549999999999</c:v>
                </c:pt>
                <c:pt idx="9813">
                  <c:v>0.24906249999999996</c:v>
                </c:pt>
                <c:pt idx="9814">
                  <c:v>0.24909499999999996</c:v>
                </c:pt>
                <c:pt idx="9815">
                  <c:v>0.24911999999999992</c:v>
                </c:pt>
                <c:pt idx="9816">
                  <c:v>0.24915099999999993</c:v>
                </c:pt>
                <c:pt idx="9817">
                  <c:v>0.24917999999999987</c:v>
                </c:pt>
                <c:pt idx="9818">
                  <c:v>0.24920399999999993</c:v>
                </c:pt>
                <c:pt idx="9819">
                  <c:v>0.24923799999999996</c:v>
                </c:pt>
                <c:pt idx="9820">
                  <c:v>0.24926699999999996</c:v>
                </c:pt>
                <c:pt idx="9821">
                  <c:v>0.24930649999999996</c:v>
                </c:pt>
                <c:pt idx="9822">
                  <c:v>0.24933699999999995</c:v>
                </c:pt>
                <c:pt idx="9823">
                  <c:v>0.24936849999999994</c:v>
                </c:pt>
                <c:pt idx="9824">
                  <c:v>0.24939800000000001</c:v>
                </c:pt>
                <c:pt idx="9825">
                  <c:v>0.24942800000000001</c:v>
                </c:pt>
                <c:pt idx="9826">
                  <c:v>0.24946900000000002</c:v>
                </c:pt>
                <c:pt idx="9827">
                  <c:v>0.24950000000000003</c:v>
                </c:pt>
                <c:pt idx="9828">
                  <c:v>0.24952550000000001</c:v>
                </c:pt>
                <c:pt idx="9829">
                  <c:v>0.24955500000000005</c:v>
                </c:pt>
                <c:pt idx="9830">
                  <c:v>0.24957700000000002</c:v>
                </c:pt>
                <c:pt idx="9831">
                  <c:v>0.24957000000000004</c:v>
                </c:pt>
                <c:pt idx="9832">
                  <c:v>0.24959750000000006</c:v>
                </c:pt>
                <c:pt idx="9833">
                  <c:v>0.24961700000000009</c:v>
                </c:pt>
                <c:pt idx="9834">
                  <c:v>0.24964100000000009</c:v>
                </c:pt>
                <c:pt idx="9835">
                  <c:v>0.24965150000000008</c:v>
                </c:pt>
                <c:pt idx="9836">
                  <c:v>0.24966850000000013</c:v>
                </c:pt>
                <c:pt idx="9837">
                  <c:v>0.2496945000000001</c:v>
                </c:pt>
                <c:pt idx="9838">
                  <c:v>0.24971400000000013</c:v>
                </c:pt>
                <c:pt idx="9839">
                  <c:v>0.24974100000000007</c:v>
                </c:pt>
                <c:pt idx="9840">
                  <c:v>0.24976000000000009</c:v>
                </c:pt>
                <c:pt idx="9841">
                  <c:v>0.2497835000000001</c:v>
                </c:pt>
                <c:pt idx="9842">
                  <c:v>0.24980150000000009</c:v>
                </c:pt>
                <c:pt idx="9843">
                  <c:v>0.24985750000000009</c:v>
                </c:pt>
                <c:pt idx="9844">
                  <c:v>0.24988150000000009</c:v>
                </c:pt>
                <c:pt idx="9845">
                  <c:v>0.24990250000000003</c:v>
                </c:pt>
                <c:pt idx="9846">
                  <c:v>0.24992450000000005</c:v>
                </c:pt>
                <c:pt idx="9847">
                  <c:v>0.24994250000000004</c:v>
                </c:pt>
                <c:pt idx="9848">
                  <c:v>0.24996150000000003</c:v>
                </c:pt>
                <c:pt idx="9849">
                  <c:v>0.24997850000000008</c:v>
                </c:pt>
                <c:pt idx="9850">
                  <c:v>0.25000350000000005</c:v>
                </c:pt>
                <c:pt idx="9851">
                  <c:v>0.25001800000000002</c:v>
                </c:pt>
                <c:pt idx="9852">
                  <c:v>0.25004550000000003</c:v>
                </c:pt>
                <c:pt idx="9853">
                  <c:v>0.25006550000000005</c:v>
                </c:pt>
                <c:pt idx="9854">
                  <c:v>0.25008650000000004</c:v>
                </c:pt>
                <c:pt idx="9855">
                  <c:v>0.25011500000000009</c:v>
                </c:pt>
                <c:pt idx="9856">
                  <c:v>0.25014350000000013</c:v>
                </c:pt>
                <c:pt idx="9857">
                  <c:v>0.25017300000000015</c:v>
                </c:pt>
                <c:pt idx="9858">
                  <c:v>0.25020250000000011</c:v>
                </c:pt>
                <c:pt idx="9859">
                  <c:v>0.2502350000000001</c:v>
                </c:pt>
                <c:pt idx="9860">
                  <c:v>0.25025500000000006</c:v>
                </c:pt>
                <c:pt idx="9861">
                  <c:v>0.25027850000000007</c:v>
                </c:pt>
                <c:pt idx="9862">
                  <c:v>0.25030450000000004</c:v>
                </c:pt>
                <c:pt idx="9863">
                  <c:v>0.25032500000000008</c:v>
                </c:pt>
                <c:pt idx="9864">
                  <c:v>0.25034950000000006</c:v>
                </c:pt>
                <c:pt idx="9865">
                  <c:v>0.25037300000000007</c:v>
                </c:pt>
                <c:pt idx="9866">
                  <c:v>0.25039700000000009</c:v>
                </c:pt>
                <c:pt idx="9867">
                  <c:v>0.25036600000000009</c:v>
                </c:pt>
                <c:pt idx="9868">
                  <c:v>0.25039100000000009</c:v>
                </c:pt>
                <c:pt idx="9869">
                  <c:v>0.25041200000000008</c:v>
                </c:pt>
                <c:pt idx="9870">
                  <c:v>0.25043200000000004</c:v>
                </c:pt>
                <c:pt idx="9871">
                  <c:v>0.25044850000000007</c:v>
                </c:pt>
                <c:pt idx="9872">
                  <c:v>0.25047150000000007</c:v>
                </c:pt>
                <c:pt idx="9873">
                  <c:v>0.25049000000000005</c:v>
                </c:pt>
                <c:pt idx="9874">
                  <c:v>0.25052050000000003</c:v>
                </c:pt>
                <c:pt idx="9875">
                  <c:v>0.25052950000000007</c:v>
                </c:pt>
                <c:pt idx="9876">
                  <c:v>0.25054750000000003</c:v>
                </c:pt>
                <c:pt idx="9877">
                  <c:v>0.25056600000000007</c:v>
                </c:pt>
                <c:pt idx="9878">
                  <c:v>0.25058500000000006</c:v>
                </c:pt>
                <c:pt idx="9879">
                  <c:v>0.25060450000000012</c:v>
                </c:pt>
                <c:pt idx="9880">
                  <c:v>0.2506250000000001</c:v>
                </c:pt>
                <c:pt idx="9881">
                  <c:v>0.25064300000000012</c:v>
                </c:pt>
                <c:pt idx="9882">
                  <c:v>0.25065900000000008</c:v>
                </c:pt>
                <c:pt idx="9883">
                  <c:v>0.2506695000000001</c:v>
                </c:pt>
                <c:pt idx="9884">
                  <c:v>0.25068350000000011</c:v>
                </c:pt>
                <c:pt idx="9885">
                  <c:v>0.25069700000000011</c:v>
                </c:pt>
                <c:pt idx="9886">
                  <c:v>0.25071100000000013</c:v>
                </c:pt>
                <c:pt idx="9887">
                  <c:v>0.25072500000000014</c:v>
                </c:pt>
                <c:pt idx="9888">
                  <c:v>0.25073250000000014</c:v>
                </c:pt>
                <c:pt idx="9889">
                  <c:v>0.25074900000000011</c:v>
                </c:pt>
                <c:pt idx="9890">
                  <c:v>0.25075750000000008</c:v>
                </c:pt>
                <c:pt idx="9891">
                  <c:v>0.25077400000000011</c:v>
                </c:pt>
                <c:pt idx="9892">
                  <c:v>0.25078800000000012</c:v>
                </c:pt>
                <c:pt idx="9893">
                  <c:v>0.25080300000000011</c:v>
                </c:pt>
                <c:pt idx="9894">
                  <c:v>0.25081500000000001</c:v>
                </c:pt>
                <c:pt idx="9895">
                  <c:v>0.25080700000000006</c:v>
                </c:pt>
                <c:pt idx="9896">
                  <c:v>0.25082350000000003</c:v>
                </c:pt>
                <c:pt idx="9897">
                  <c:v>0.25083149999999999</c:v>
                </c:pt>
                <c:pt idx="9898">
                  <c:v>0.25083949999999999</c:v>
                </c:pt>
                <c:pt idx="9899">
                  <c:v>0.2508475</c:v>
                </c:pt>
                <c:pt idx="9900">
                  <c:v>0.250861</c:v>
                </c:pt>
                <c:pt idx="9901">
                  <c:v>0.2508705</c:v>
                </c:pt>
                <c:pt idx="9902">
                  <c:v>0.25087699999999996</c:v>
                </c:pt>
                <c:pt idx="9903">
                  <c:v>0.25088700000000003</c:v>
                </c:pt>
                <c:pt idx="9904">
                  <c:v>0.25090500000000004</c:v>
                </c:pt>
                <c:pt idx="9905">
                  <c:v>0.25092500000000006</c:v>
                </c:pt>
                <c:pt idx="9906">
                  <c:v>0.25093549999999998</c:v>
                </c:pt>
                <c:pt idx="9907">
                  <c:v>0.2509595</c:v>
                </c:pt>
                <c:pt idx="9908">
                  <c:v>0.25097250000000004</c:v>
                </c:pt>
                <c:pt idx="9909">
                  <c:v>0.25099200000000005</c:v>
                </c:pt>
                <c:pt idx="9910">
                  <c:v>0.25102649999999999</c:v>
                </c:pt>
                <c:pt idx="9911">
                  <c:v>0.25103250000000005</c:v>
                </c:pt>
                <c:pt idx="9912">
                  <c:v>0.25104800000000005</c:v>
                </c:pt>
                <c:pt idx="9913">
                  <c:v>0.25107050000000003</c:v>
                </c:pt>
                <c:pt idx="9914">
                  <c:v>0.25109099999999995</c:v>
                </c:pt>
                <c:pt idx="9915">
                  <c:v>0.25110150000000003</c:v>
                </c:pt>
                <c:pt idx="9916">
                  <c:v>0.25112249999999997</c:v>
                </c:pt>
                <c:pt idx="9917">
                  <c:v>0.25113849999999999</c:v>
                </c:pt>
                <c:pt idx="9918">
                  <c:v>0.25115499999999996</c:v>
                </c:pt>
                <c:pt idx="9919">
                  <c:v>0.25116949999999999</c:v>
                </c:pt>
                <c:pt idx="9920">
                  <c:v>0.25118600000000002</c:v>
                </c:pt>
                <c:pt idx="9921">
                  <c:v>0.25119550000000002</c:v>
                </c:pt>
                <c:pt idx="9922">
                  <c:v>0.25121150000000009</c:v>
                </c:pt>
                <c:pt idx="9923">
                  <c:v>0.2512255000000001</c:v>
                </c:pt>
                <c:pt idx="9924">
                  <c:v>0.25123350000000011</c:v>
                </c:pt>
                <c:pt idx="9925">
                  <c:v>0.25124300000000011</c:v>
                </c:pt>
                <c:pt idx="9926">
                  <c:v>0.2512545000000001</c:v>
                </c:pt>
                <c:pt idx="9927">
                  <c:v>0.25126700000000013</c:v>
                </c:pt>
                <c:pt idx="9928">
                  <c:v>0.25128050000000007</c:v>
                </c:pt>
                <c:pt idx="9929">
                  <c:v>0.2512930000000001</c:v>
                </c:pt>
                <c:pt idx="9930">
                  <c:v>0.25130150000000012</c:v>
                </c:pt>
                <c:pt idx="9931">
                  <c:v>0.25132900000000014</c:v>
                </c:pt>
                <c:pt idx="9932">
                  <c:v>0.25134300000000009</c:v>
                </c:pt>
                <c:pt idx="9933">
                  <c:v>0.2513585000000001</c:v>
                </c:pt>
                <c:pt idx="9934">
                  <c:v>0.25137300000000012</c:v>
                </c:pt>
                <c:pt idx="9935">
                  <c:v>0.25138250000000012</c:v>
                </c:pt>
                <c:pt idx="9936">
                  <c:v>0.25139750000000011</c:v>
                </c:pt>
                <c:pt idx="9937">
                  <c:v>0.25141600000000008</c:v>
                </c:pt>
                <c:pt idx="9938">
                  <c:v>0.25143200000000016</c:v>
                </c:pt>
                <c:pt idx="9939">
                  <c:v>0.25145650000000014</c:v>
                </c:pt>
                <c:pt idx="9940">
                  <c:v>0.25147850000000016</c:v>
                </c:pt>
                <c:pt idx="9941">
                  <c:v>0.25150250000000018</c:v>
                </c:pt>
                <c:pt idx="9942">
                  <c:v>0.25151800000000013</c:v>
                </c:pt>
                <c:pt idx="9943">
                  <c:v>0.25153250000000016</c:v>
                </c:pt>
                <c:pt idx="9944">
                  <c:v>0.25155050000000018</c:v>
                </c:pt>
                <c:pt idx="9945">
                  <c:v>0.25157150000000017</c:v>
                </c:pt>
                <c:pt idx="9946">
                  <c:v>0.2515900000000002</c:v>
                </c:pt>
                <c:pt idx="9947">
                  <c:v>0.25162800000000024</c:v>
                </c:pt>
                <c:pt idx="9948">
                  <c:v>0.25164850000000022</c:v>
                </c:pt>
                <c:pt idx="9949">
                  <c:v>0.25167050000000024</c:v>
                </c:pt>
                <c:pt idx="9950">
                  <c:v>0.25169450000000021</c:v>
                </c:pt>
                <c:pt idx="9951">
                  <c:v>0.25172600000000017</c:v>
                </c:pt>
                <c:pt idx="9952">
                  <c:v>0.25175800000000015</c:v>
                </c:pt>
                <c:pt idx="9953">
                  <c:v>0.25178200000000012</c:v>
                </c:pt>
                <c:pt idx="9954">
                  <c:v>0.25180950000000013</c:v>
                </c:pt>
                <c:pt idx="9955">
                  <c:v>0.2518200000000001</c:v>
                </c:pt>
                <c:pt idx="9956">
                  <c:v>0.25184750000000011</c:v>
                </c:pt>
                <c:pt idx="9957">
                  <c:v>0.25187750000000009</c:v>
                </c:pt>
                <c:pt idx="9958">
                  <c:v>0.25190800000000008</c:v>
                </c:pt>
                <c:pt idx="9959">
                  <c:v>0.25193350000000014</c:v>
                </c:pt>
                <c:pt idx="9960">
                  <c:v>0.25196000000000013</c:v>
                </c:pt>
                <c:pt idx="9961">
                  <c:v>0.25199100000000013</c:v>
                </c:pt>
                <c:pt idx="9962">
                  <c:v>0.25201050000000008</c:v>
                </c:pt>
                <c:pt idx="9963">
                  <c:v>0.25203000000000009</c:v>
                </c:pt>
                <c:pt idx="9964">
                  <c:v>0.25205650000000007</c:v>
                </c:pt>
                <c:pt idx="9965">
                  <c:v>0.25208600000000009</c:v>
                </c:pt>
                <c:pt idx="9966">
                  <c:v>0.25211300000000014</c:v>
                </c:pt>
                <c:pt idx="9967">
                  <c:v>0.2522100000000001</c:v>
                </c:pt>
                <c:pt idx="9968">
                  <c:v>0.25222050000000013</c:v>
                </c:pt>
                <c:pt idx="9969">
                  <c:v>0.25224250000000015</c:v>
                </c:pt>
                <c:pt idx="9970">
                  <c:v>0.25226250000000011</c:v>
                </c:pt>
                <c:pt idx="9971">
                  <c:v>0.25227300000000008</c:v>
                </c:pt>
                <c:pt idx="9972">
                  <c:v>0.25228450000000019</c:v>
                </c:pt>
                <c:pt idx="9973">
                  <c:v>0.25230050000000021</c:v>
                </c:pt>
                <c:pt idx="9974">
                  <c:v>0.25231100000000017</c:v>
                </c:pt>
                <c:pt idx="9975">
                  <c:v>0.25232600000000016</c:v>
                </c:pt>
                <c:pt idx="9976">
                  <c:v>0.25235000000000019</c:v>
                </c:pt>
                <c:pt idx="9977">
                  <c:v>0.25236850000000016</c:v>
                </c:pt>
                <c:pt idx="9978">
                  <c:v>0.25238600000000022</c:v>
                </c:pt>
                <c:pt idx="9979">
                  <c:v>0.25240550000000023</c:v>
                </c:pt>
                <c:pt idx="9980">
                  <c:v>0.25241600000000014</c:v>
                </c:pt>
                <c:pt idx="9981">
                  <c:v>0.25243750000000015</c:v>
                </c:pt>
                <c:pt idx="9982">
                  <c:v>0.25244750000000016</c:v>
                </c:pt>
                <c:pt idx="9983">
                  <c:v>0.2524605000000002</c:v>
                </c:pt>
                <c:pt idx="9984">
                  <c:v>0.25247100000000017</c:v>
                </c:pt>
                <c:pt idx="9985">
                  <c:v>0.2524800000000002</c:v>
                </c:pt>
                <c:pt idx="9986">
                  <c:v>0.2524935000000002</c:v>
                </c:pt>
                <c:pt idx="9987">
                  <c:v>0.25249750000000021</c:v>
                </c:pt>
                <c:pt idx="9988">
                  <c:v>0.25252300000000022</c:v>
                </c:pt>
                <c:pt idx="9989">
                  <c:v>0.25254250000000023</c:v>
                </c:pt>
                <c:pt idx="9990">
                  <c:v>0.25256550000000016</c:v>
                </c:pt>
                <c:pt idx="9991">
                  <c:v>0.25258200000000014</c:v>
                </c:pt>
                <c:pt idx="9992">
                  <c:v>0.25261000000000017</c:v>
                </c:pt>
                <c:pt idx="9993">
                  <c:v>0.25262450000000014</c:v>
                </c:pt>
                <c:pt idx="9994">
                  <c:v>0.25264800000000009</c:v>
                </c:pt>
                <c:pt idx="9995">
                  <c:v>0.25267800000000012</c:v>
                </c:pt>
                <c:pt idx="9996">
                  <c:v>0.25270750000000014</c:v>
                </c:pt>
                <c:pt idx="9997">
                  <c:v>0.25274100000000016</c:v>
                </c:pt>
                <c:pt idx="9998">
                  <c:v>0.25277200000000016</c:v>
                </c:pt>
                <c:pt idx="9999">
                  <c:v>0.25279000000000018</c:v>
                </c:pt>
                <c:pt idx="10000">
                  <c:v>0.25282050000000017</c:v>
                </c:pt>
                <c:pt idx="10001">
                  <c:v>0.25284900000000016</c:v>
                </c:pt>
                <c:pt idx="10002">
                  <c:v>0.25287000000000015</c:v>
                </c:pt>
                <c:pt idx="10003">
                  <c:v>0.25288350000000015</c:v>
                </c:pt>
                <c:pt idx="10004">
                  <c:v>0.25291100000000011</c:v>
                </c:pt>
                <c:pt idx="10005">
                  <c:v>0.25293650000000012</c:v>
                </c:pt>
                <c:pt idx="10006">
                  <c:v>0.25296150000000017</c:v>
                </c:pt>
                <c:pt idx="10007">
                  <c:v>0.2529860000000001</c:v>
                </c:pt>
                <c:pt idx="10008">
                  <c:v>0.25300550000000016</c:v>
                </c:pt>
                <c:pt idx="10009">
                  <c:v>0.2530325000000001</c:v>
                </c:pt>
                <c:pt idx="10010">
                  <c:v>0.25306400000000007</c:v>
                </c:pt>
                <c:pt idx="10011">
                  <c:v>0.25308800000000004</c:v>
                </c:pt>
                <c:pt idx="10012">
                  <c:v>0.25311400000000001</c:v>
                </c:pt>
                <c:pt idx="10013">
                  <c:v>0.25314000000000009</c:v>
                </c:pt>
                <c:pt idx="10014">
                  <c:v>0.25316450000000007</c:v>
                </c:pt>
                <c:pt idx="10015">
                  <c:v>0.25317550000000005</c:v>
                </c:pt>
                <c:pt idx="10016">
                  <c:v>0.25320000000000009</c:v>
                </c:pt>
                <c:pt idx="10017">
                  <c:v>0.25322</c:v>
                </c:pt>
                <c:pt idx="10018">
                  <c:v>0.25319400000000003</c:v>
                </c:pt>
                <c:pt idx="10019">
                  <c:v>0.25322050000000007</c:v>
                </c:pt>
                <c:pt idx="10020">
                  <c:v>0.25324400000000002</c:v>
                </c:pt>
                <c:pt idx="10021">
                  <c:v>0.2532640000000001</c:v>
                </c:pt>
                <c:pt idx="10022">
                  <c:v>0.25328400000000006</c:v>
                </c:pt>
                <c:pt idx="10023">
                  <c:v>0.2533065000000001</c:v>
                </c:pt>
                <c:pt idx="10024">
                  <c:v>0.25332800000000011</c:v>
                </c:pt>
                <c:pt idx="10025">
                  <c:v>0.25334800000000007</c:v>
                </c:pt>
                <c:pt idx="10026">
                  <c:v>0.25335700000000011</c:v>
                </c:pt>
                <c:pt idx="10027">
                  <c:v>0.25337000000000015</c:v>
                </c:pt>
                <c:pt idx="10028">
                  <c:v>0.25338350000000009</c:v>
                </c:pt>
                <c:pt idx="10029">
                  <c:v>0.2533990000000001</c:v>
                </c:pt>
                <c:pt idx="10030">
                  <c:v>0.25341800000000014</c:v>
                </c:pt>
                <c:pt idx="10031">
                  <c:v>0.25344300000000008</c:v>
                </c:pt>
                <c:pt idx="10032">
                  <c:v>0.25346900000000011</c:v>
                </c:pt>
                <c:pt idx="10033">
                  <c:v>0.25349600000000017</c:v>
                </c:pt>
                <c:pt idx="10034">
                  <c:v>0.25352400000000014</c:v>
                </c:pt>
                <c:pt idx="10035">
                  <c:v>0.25355850000000008</c:v>
                </c:pt>
                <c:pt idx="10036">
                  <c:v>0.25359100000000012</c:v>
                </c:pt>
                <c:pt idx="10037">
                  <c:v>0.25361900000000015</c:v>
                </c:pt>
                <c:pt idx="10038">
                  <c:v>0.25365000000000004</c:v>
                </c:pt>
                <c:pt idx="10039">
                  <c:v>0.25366950000000005</c:v>
                </c:pt>
                <c:pt idx="10040">
                  <c:v>0.25369600000000003</c:v>
                </c:pt>
                <c:pt idx="10041">
                  <c:v>0.2537235000000001</c:v>
                </c:pt>
                <c:pt idx="10042">
                  <c:v>0.25375500000000001</c:v>
                </c:pt>
                <c:pt idx="10043">
                  <c:v>0.25378400000000001</c:v>
                </c:pt>
                <c:pt idx="10044">
                  <c:v>0.25381500000000001</c:v>
                </c:pt>
                <c:pt idx="10045">
                  <c:v>0.25385099999999999</c:v>
                </c:pt>
                <c:pt idx="10046">
                  <c:v>0.25388999999999995</c:v>
                </c:pt>
                <c:pt idx="10047">
                  <c:v>0.25393550000000004</c:v>
                </c:pt>
                <c:pt idx="10048">
                  <c:v>0.25397449999999999</c:v>
                </c:pt>
                <c:pt idx="10049">
                  <c:v>0.25401849999999998</c:v>
                </c:pt>
                <c:pt idx="10050">
                  <c:v>0.25405550000000005</c:v>
                </c:pt>
                <c:pt idx="10051">
                  <c:v>0.25411300000000003</c:v>
                </c:pt>
                <c:pt idx="10052">
                  <c:v>0.25414500000000001</c:v>
                </c:pt>
                <c:pt idx="10053">
                  <c:v>0.2541795</c:v>
                </c:pt>
                <c:pt idx="10054">
                  <c:v>0.25421500000000008</c:v>
                </c:pt>
                <c:pt idx="10055">
                  <c:v>0.254247</c:v>
                </c:pt>
                <c:pt idx="10056">
                  <c:v>0.25427950000000005</c:v>
                </c:pt>
                <c:pt idx="10057">
                  <c:v>0.25431099999999995</c:v>
                </c:pt>
                <c:pt idx="10058">
                  <c:v>0.25434649999999998</c:v>
                </c:pt>
                <c:pt idx="10059">
                  <c:v>0.25437400000000004</c:v>
                </c:pt>
                <c:pt idx="10060">
                  <c:v>0.25441049999999998</c:v>
                </c:pt>
                <c:pt idx="10061">
                  <c:v>0.25444299999999997</c:v>
                </c:pt>
                <c:pt idx="10062">
                  <c:v>0.25447549999999997</c:v>
                </c:pt>
                <c:pt idx="10063">
                  <c:v>0.25451049999999997</c:v>
                </c:pt>
                <c:pt idx="10064">
                  <c:v>0.25453999999999999</c:v>
                </c:pt>
                <c:pt idx="10065">
                  <c:v>0.25456899999999999</c:v>
                </c:pt>
                <c:pt idx="10066">
                  <c:v>0.2545965</c:v>
                </c:pt>
                <c:pt idx="10067">
                  <c:v>0.25461049999999996</c:v>
                </c:pt>
                <c:pt idx="10068">
                  <c:v>0.25464049999999999</c:v>
                </c:pt>
                <c:pt idx="10069">
                  <c:v>0.25467150000000005</c:v>
                </c:pt>
                <c:pt idx="10070">
                  <c:v>0.25470150000000003</c:v>
                </c:pt>
                <c:pt idx="10071">
                  <c:v>0.25472899999999998</c:v>
                </c:pt>
                <c:pt idx="10072">
                  <c:v>0.25475799999999998</c:v>
                </c:pt>
                <c:pt idx="10073">
                  <c:v>0.25478850000000003</c:v>
                </c:pt>
                <c:pt idx="10074">
                  <c:v>0.25481000000000004</c:v>
                </c:pt>
                <c:pt idx="10075">
                  <c:v>0.25485449999999998</c:v>
                </c:pt>
                <c:pt idx="10076">
                  <c:v>0.25488699999999997</c:v>
                </c:pt>
                <c:pt idx="10077">
                  <c:v>0.25491249999999999</c:v>
                </c:pt>
                <c:pt idx="10078">
                  <c:v>0.25494149999999999</c:v>
                </c:pt>
                <c:pt idx="10079">
                  <c:v>0.25497500000000001</c:v>
                </c:pt>
                <c:pt idx="10080">
                  <c:v>0.25500899999999993</c:v>
                </c:pt>
                <c:pt idx="10081">
                  <c:v>0.25504250000000001</c:v>
                </c:pt>
                <c:pt idx="10082">
                  <c:v>0.25507849999999999</c:v>
                </c:pt>
                <c:pt idx="10083">
                  <c:v>0.25511450000000002</c:v>
                </c:pt>
                <c:pt idx="10084">
                  <c:v>0.25515049999999995</c:v>
                </c:pt>
                <c:pt idx="10085">
                  <c:v>0.25518849999999998</c:v>
                </c:pt>
                <c:pt idx="10086">
                  <c:v>0.25522699999999998</c:v>
                </c:pt>
                <c:pt idx="10087">
                  <c:v>0.25525350000000002</c:v>
                </c:pt>
                <c:pt idx="10088">
                  <c:v>0.25529149999999995</c:v>
                </c:pt>
                <c:pt idx="10089">
                  <c:v>0.25532599999999994</c:v>
                </c:pt>
                <c:pt idx="10090">
                  <c:v>0.25539149999999994</c:v>
                </c:pt>
                <c:pt idx="10091">
                  <c:v>0.25543999999999994</c:v>
                </c:pt>
                <c:pt idx="10092">
                  <c:v>0.25548599999999988</c:v>
                </c:pt>
                <c:pt idx="10093">
                  <c:v>0.25553849999999989</c:v>
                </c:pt>
                <c:pt idx="10094">
                  <c:v>0.25558849999999994</c:v>
                </c:pt>
                <c:pt idx="10095">
                  <c:v>0.25566899999999992</c:v>
                </c:pt>
                <c:pt idx="10096">
                  <c:v>0.25571899999999992</c:v>
                </c:pt>
                <c:pt idx="10097">
                  <c:v>0.25577399999999989</c:v>
                </c:pt>
                <c:pt idx="10098">
                  <c:v>0.25582549999999993</c:v>
                </c:pt>
                <c:pt idx="10099">
                  <c:v>0.25587149999999992</c:v>
                </c:pt>
                <c:pt idx="10100">
                  <c:v>0.2559189999999999</c:v>
                </c:pt>
                <c:pt idx="10101">
                  <c:v>0.25596699999999989</c:v>
                </c:pt>
                <c:pt idx="10102">
                  <c:v>0.2560174999999999</c:v>
                </c:pt>
                <c:pt idx="10103">
                  <c:v>0.25606899999999994</c:v>
                </c:pt>
                <c:pt idx="10104">
                  <c:v>0.25612049999999992</c:v>
                </c:pt>
                <c:pt idx="10105">
                  <c:v>0.2561699999999999</c:v>
                </c:pt>
                <c:pt idx="10106">
                  <c:v>0.25621799999999989</c:v>
                </c:pt>
                <c:pt idx="10107">
                  <c:v>0.25626999999999994</c:v>
                </c:pt>
                <c:pt idx="10108">
                  <c:v>0.25631749999999992</c:v>
                </c:pt>
                <c:pt idx="10109">
                  <c:v>0.25635999999999992</c:v>
                </c:pt>
                <c:pt idx="10110">
                  <c:v>0.25638349999999988</c:v>
                </c:pt>
                <c:pt idx="10111">
                  <c:v>0.25643849999999996</c:v>
                </c:pt>
                <c:pt idx="10112">
                  <c:v>0.2564729999999999</c:v>
                </c:pt>
                <c:pt idx="10113">
                  <c:v>0.25651349999999995</c:v>
                </c:pt>
                <c:pt idx="10114">
                  <c:v>0.25654699999999997</c:v>
                </c:pt>
                <c:pt idx="10115">
                  <c:v>0.25659749999999998</c:v>
                </c:pt>
                <c:pt idx="10116">
                  <c:v>0.25664299999999995</c:v>
                </c:pt>
                <c:pt idx="10117">
                  <c:v>0.25668149999999995</c:v>
                </c:pt>
                <c:pt idx="10118">
                  <c:v>0.25671899999999997</c:v>
                </c:pt>
                <c:pt idx="10119">
                  <c:v>0.25675999999999993</c:v>
                </c:pt>
                <c:pt idx="10120">
                  <c:v>0.25679249999999998</c:v>
                </c:pt>
                <c:pt idx="10121">
                  <c:v>0.25684099999999999</c:v>
                </c:pt>
                <c:pt idx="10122">
                  <c:v>0.25688099999999997</c:v>
                </c:pt>
                <c:pt idx="10123">
                  <c:v>0.25693199999999994</c:v>
                </c:pt>
                <c:pt idx="10124">
                  <c:v>0.2569789999999999</c:v>
                </c:pt>
                <c:pt idx="10125">
                  <c:v>0.25702299999999989</c:v>
                </c:pt>
                <c:pt idx="10126">
                  <c:v>0.25712249999999987</c:v>
                </c:pt>
                <c:pt idx="10127">
                  <c:v>0.25716849999999991</c:v>
                </c:pt>
                <c:pt idx="10128">
                  <c:v>0.25721449999999996</c:v>
                </c:pt>
                <c:pt idx="10129">
                  <c:v>0.25726049999999989</c:v>
                </c:pt>
                <c:pt idx="10130">
                  <c:v>0.25731299999999996</c:v>
                </c:pt>
                <c:pt idx="10131">
                  <c:v>0.25736849999999994</c:v>
                </c:pt>
                <c:pt idx="10132">
                  <c:v>0.25741799999999998</c:v>
                </c:pt>
                <c:pt idx="10133">
                  <c:v>0.25747049999999999</c:v>
                </c:pt>
                <c:pt idx="10134">
                  <c:v>0.25749299999999997</c:v>
                </c:pt>
                <c:pt idx="10135">
                  <c:v>0.25753849999999995</c:v>
                </c:pt>
                <c:pt idx="10136">
                  <c:v>0.25758999999999999</c:v>
                </c:pt>
                <c:pt idx="10137">
                  <c:v>0.25764049999999994</c:v>
                </c:pt>
                <c:pt idx="10138">
                  <c:v>0.25769399999999998</c:v>
                </c:pt>
                <c:pt idx="10139">
                  <c:v>0.25775049999999999</c:v>
                </c:pt>
                <c:pt idx="10140">
                  <c:v>0.25780700000000001</c:v>
                </c:pt>
                <c:pt idx="10141">
                  <c:v>0.25786149999999997</c:v>
                </c:pt>
                <c:pt idx="10142">
                  <c:v>0.25792149999999997</c:v>
                </c:pt>
                <c:pt idx="10143">
                  <c:v>0.25797899999999996</c:v>
                </c:pt>
                <c:pt idx="10144">
                  <c:v>0.25803299999999996</c:v>
                </c:pt>
                <c:pt idx="10145">
                  <c:v>0.25808549999999991</c:v>
                </c:pt>
                <c:pt idx="10146">
                  <c:v>0.25813949999999997</c:v>
                </c:pt>
                <c:pt idx="10147">
                  <c:v>0.25818099999999988</c:v>
                </c:pt>
                <c:pt idx="10148">
                  <c:v>0.25823399999999991</c:v>
                </c:pt>
                <c:pt idx="10149">
                  <c:v>0.25829399999999991</c:v>
                </c:pt>
                <c:pt idx="10150">
                  <c:v>0.25834699999999999</c:v>
                </c:pt>
                <c:pt idx="10151">
                  <c:v>0.25839699999999999</c:v>
                </c:pt>
                <c:pt idx="10152">
                  <c:v>0.25845000000000001</c:v>
                </c:pt>
                <c:pt idx="10153">
                  <c:v>0.25850050000000002</c:v>
                </c:pt>
                <c:pt idx="10154">
                  <c:v>0.25855200000000006</c:v>
                </c:pt>
                <c:pt idx="10155">
                  <c:v>0.25859850000000006</c:v>
                </c:pt>
                <c:pt idx="10156">
                  <c:v>0.25864700000000007</c:v>
                </c:pt>
                <c:pt idx="10157">
                  <c:v>0.25869100000000006</c:v>
                </c:pt>
                <c:pt idx="10158">
                  <c:v>0.25873250000000003</c:v>
                </c:pt>
                <c:pt idx="10159">
                  <c:v>0.25877100000000008</c:v>
                </c:pt>
                <c:pt idx="10160">
                  <c:v>0.25881900000000008</c:v>
                </c:pt>
                <c:pt idx="10161">
                  <c:v>0.25886350000000008</c:v>
                </c:pt>
                <c:pt idx="10162">
                  <c:v>0.25891150000000007</c:v>
                </c:pt>
                <c:pt idx="10163">
                  <c:v>0.25895250000000009</c:v>
                </c:pt>
                <c:pt idx="10164">
                  <c:v>0.25899650000000007</c:v>
                </c:pt>
                <c:pt idx="10165">
                  <c:v>0.25903900000000007</c:v>
                </c:pt>
                <c:pt idx="10166">
                  <c:v>0.25907950000000007</c:v>
                </c:pt>
                <c:pt idx="10167">
                  <c:v>0.25906600000000013</c:v>
                </c:pt>
                <c:pt idx="10168">
                  <c:v>0.25911450000000014</c:v>
                </c:pt>
                <c:pt idx="10169">
                  <c:v>0.25916300000000009</c:v>
                </c:pt>
                <c:pt idx="10170">
                  <c:v>0.25922000000000012</c:v>
                </c:pt>
                <c:pt idx="10171">
                  <c:v>0.25926400000000011</c:v>
                </c:pt>
                <c:pt idx="10172">
                  <c:v>0.25930750000000014</c:v>
                </c:pt>
                <c:pt idx="10173">
                  <c:v>0.25934800000000008</c:v>
                </c:pt>
                <c:pt idx="10174">
                  <c:v>0.25940500000000011</c:v>
                </c:pt>
                <c:pt idx="10175">
                  <c:v>0.25945900000000011</c:v>
                </c:pt>
                <c:pt idx="10176">
                  <c:v>0.25951350000000012</c:v>
                </c:pt>
                <c:pt idx="10177">
                  <c:v>0.25956350000000017</c:v>
                </c:pt>
                <c:pt idx="10178">
                  <c:v>0.25961900000000016</c:v>
                </c:pt>
                <c:pt idx="10179">
                  <c:v>0.25967350000000011</c:v>
                </c:pt>
                <c:pt idx="10180">
                  <c:v>0.25973000000000013</c:v>
                </c:pt>
                <c:pt idx="10181">
                  <c:v>0.25978250000000014</c:v>
                </c:pt>
                <c:pt idx="10182">
                  <c:v>0.25984500000000016</c:v>
                </c:pt>
                <c:pt idx="10183">
                  <c:v>0.25990000000000019</c:v>
                </c:pt>
                <c:pt idx="10184">
                  <c:v>0.25994900000000015</c:v>
                </c:pt>
                <c:pt idx="10185">
                  <c:v>0.26000500000000015</c:v>
                </c:pt>
                <c:pt idx="10186">
                  <c:v>0.26006000000000018</c:v>
                </c:pt>
                <c:pt idx="10187">
                  <c:v>0.26011900000000021</c:v>
                </c:pt>
                <c:pt idx="10188">
                  <c:v>0.26017200000000013</c:v>
                </c:pt>
                <c:pt idx="10189">
                  <c:v>0.26022300000000015</c:v>
                </c:pt>
                <c:pt idx="10190">
                  <c:v>0.2602750000000002</c:v>
                </c:pt>
                <c:pt idx="10191">
                  <c:v>0.26033250000000013</c:v>
                </c:pt>
                <c:pt idx="10192">
                  <c:v>0.26038550000000016</c:v>
                </c:pt>
                <c:pt idx="10193">
                  <c:v>0.26045300000000016</c:v>
                </c:pt>
                <c:pt idx="10194">
                  <c:v>0.26050650000000014</c:v>
                </c:pt>
                <c:pt idx="10195">
                  <c:v>0.26056550000000017</c:v>
                </c:pt>
                <c:pt idx="10196">
                  <c:v>0.26061550000000017</c:v>
                </c:pt>
                <c:pt idx="10197">
                  <c:v>0.26066150000000016</c:v>
                </c:pt>
                <c:pt idx="10198">
                  <c:v>0.26070900000000019</c:v>
                </c:pt>
                <c:pt idx="10199">
                  <c:v>0.26076200000000016</c:v>
                </c:pt>
                <c:pt idx="10200">
                  <c:v>0.26080850000000022</c:v>
                </c:pt>
                <c:pt idx="10201">
                  <c:v>0.2608600000000002</c:v>
                </c:pt>
                <c:pt idx="10202">
                  <c:v>0.26090650000000015</c:v>
                </c:pt>
                <c:pt idx="10203">
                  <c:v>0.26096650000000016</c:v>
                </c:pt>
                <c:pt idx="10204">
                  <c:v>0.26102000000000014</c:v>
                </c:pt>
                <c:pt idx="10205">
                  <c:v>0.26107000000000014</c:v>
                </c:pt>
                <c:pt idx="10206">
                  <c:v>0.26112250000000015</c:v>
                </c:pt>
                <c:pt idx="10207">
                  <c:v>0.2611590000000002</c:v>
                </c:pt>
                <c:pt idx="10208">
                  <c:v>0.26120900000000019</c:v>
                </c:pt>
                <c:pt idx="10209">
                  <c:v>0.26125450000000017</c:v>
                </c:pt>
                <c:pt idx="10210">
                  <c:v>0.26129900000000023</c:v>
                </c:pt>
                <c:pt idx="10211">
                  <c:v>0.26134700000000022</c:v>
                </c:pt>
                <c:pt idx="10212">
                  <c:v>0.26139550000000022</c:v>
                </c:pt>
                <c:pt idx="10213">
                  <c:v>0.26144750000000022</c:v>
                </c:pt>
                <c:pt idx="10214">
                  <c:v>0.26149400000000023</c:v>
                </c:pt>
                <c:pt idx="10215">
                  <c:v>0.26156200000000018</c:v>
                </c:pt>
                <c:pt idx="10216">
                  <c:v>0.26160950000000022</c:v>
                </c:pt>
                <c:pt idx="10217">
                  <c:v>0.26166750000000016</c:v>
                </c:pt>
                <c:pt idx="10218">
                  <c:v>0.26177000000000017</c:v>
                </c:pt>
                <c:pt idx="10219">
                  <c:v>0.26180600000000015</c:v>
                </c:pt>
                <c:pt idx="10220">
                  <c:v>0.26185500000000017</c:v>
                </c:pt>
                <c:pt idx="10221">
                  <c:v>0.26190050000000015</c:v>
                </c:pt>
                <c:pt idx="10222">
                  <c:v>0.26194100000000015</c:v>
                </c:pt>
                <c:pt idx="10223">
                  <c:v>0.26198900000000014</c:v>
                </c:pt>
                <c:pt idx="10224">
                  <c:v>0.26203850000000012</c:v>
                </c:pt>
                <c:pt idx="10225">
                  <c:v>0.26208650000000011</c:v>
                </c:pt>
                <c:pt idx="10226">
                  <c:v>0.26213600000000015</c:v>
                </c:pt>
                <c:pt idx="10227">
                  <c:v>0.26219250000000011</c:v>
                </c:pt>
                <c:pt idx="10228">
                  <c:v>0.26224800000000009</c:v>
                </c:pt>
                <c:pt idx="10229">
                  <c:v>0.26230500000000012</c:v>
                </c:pt>
                <c:pt idx="10230">
                  <c:v>0.26236000000000009</c:v>
                </c:pt>
                <c:pt idx="10231">
                  <c:v>0.26240050000000009</c:v>
                </c:pt>
                <c:pt idx="10232">
                  <c:v>0.26245550000000006</c:v>
                </c:pt>
                <c:pt idx="10233">
                  <c:v>0.26251000000000008</c:v>
                </c:pt>
                <c:pt idx="10234">
                  <c:v>0.26256400000000008</c:v>
                </c:pt>
                <c:pt idx="10235">
                  <c:v>0.26261800000000002</c:v>
                </c:pt>
                <c:pt idx="10236">
                  <c:v>0.26267200000000002</c:v>
                </c:pt>
                <c:pt idx="10237">
                  <c:v>0.26272699999999999</c:v>
                </c:pt>
                <c:pt idx="10238">
                  <c:v>0.2627835</c:v>
                </c:pt>
                <c:pt idx="10239">
                  <c:v>0.26284549999999995</c:v>
                </c:pt>
                <c:pt idx="10240">
                  <c:v>0.26290549999999996</c:v>
                </c:pt>
                <c:pt idx="10241">
                  <c:v>0.26295999999999997</c:v>
                </c:pt>
                <c:pt idx="10242">
                  <c:v>0.26301350000000001</c:v>
                </c:pt>
                <c:pt idx="10243">
                  <c:v>0.26306250000000003</c:v>
                </c:pt>
                <c:pt idx="10244">
                  <c:v>0.26311599999999996</c:v>
                </c:pt>
                <c:pt idx="10245">
                  <c:v>0.26316849999999997</c:v>
                </c:pt>
                <c:pt idx="10246">
                  <c:v>0.26321699999999998</c:v>
                </c:pt>
                <c:pt idx="10247">
                  <c:v>0.26326900000000003</c:v>
                </c:pt>
                <c:pt idx="10248">
                  <c:v>0.26331850000000001</c:v>
                </c:pt>
                <c:pt idx="10249">
                  <c:v>0.26336650000000006</c:v>
                </c:pt>
                <c:pt idx="10250">
                  <c:v>0.26341550000000002</c:v>
                </c:pt>
                <c:pt idx="10251">
                  <c:v>0.26345400000000008</c:v>
                </c:pt>
                <c:pt idx="10252">
                  <c:v>0.26350400000000013</c:v>
                </c:pt>
                <c:pt idx="10253">
                  <c:v>0.26355600000000001</c:v>
                </c:pt>
                <c:pt idx="10254">
                  <c:v>0.26360950000000005</c:v>
                </c:pt>
                <c:pt idx="10255">
                  <c:v>0.26365450000000001</c:v>
                </c:pt>
                <c:pt idx="10256">
                  <c:v>0.26370500000000002</c:v>
                </c:pt>
                <c:pt idx="10257">
                  <c:v>0.26375649999999995</c:v>
                </c:pt>
                <c:pt idx="10258">
                  <c:v>0.26380599999999998</c:v>
                </c:pt>
                <c:pt idx="10259">
                  <c:v>0.26385599999999992</c:v>
                </c:pt>
                <c:pt idx="10260">
                  <c:v>0.26390899999999995</c:v>
                </c:pt>
                <c:pt idx="10261">
                  <c:v>0.26396199999999992</c:v>
                </c:pt>
                <c:pt idx="10262">
                  <c:v>0.26401599999999986</c:v>
                </c:pt>
                <c:pt idx="10263">
                  <c:v>0.26407049999999987</c:v>
                </c:pt>
                <c:pt idx="10264">
                  <c:v>0.26412699999999989</c:v>
                </c:pt>
                <c:pt idx="10265">
                  <c:v>0.26418549999999985</c:v>
                </c:pt>
                <c:pt idx="10266">
                  <c:v>0.26424599999999987</c:v>
                </c:pt>
                <c:pt idx="10267">
                  <c:v>0.26430199999999987</c:v>
                </c:pt>
                <c:pt idx="10268">
                  <c:v>0.26435699999999984</c:v>
                </c:pt>
                <c:pt idx="10269">
                  <c:v>0.26441849999999989</c:v>
                </c:pt>
                <c:pt idx="10270">
                  <c:v>0.26447999999999983</c:v>
                </c:pt>
                <c:pt idx="10271">
                  <c:v>0.26454699999999987</c:v>
                </c:pt>
                <c:pt idx="10272">
                  <c:v>0.2646104999999998</c:v>
                </c:pt>
                <c:pt idx="10273">
                  <c:v>0.26467399999999985</c:v>
                </c:pt>
                <c:pt idx="10274">
                  <c:v>0.2647359999999998</c:v>
                </c:pt>
                <c:pt idx="10275">
                  <c:v>0.26479849999999983</c:v>
                </c:pt>
                <c:pt idx="10276">
                  <c:v>0.26486099999999979</c:v>
                </c:pt>
                <c:pt idx="10277">
                  <c:v>0.26492749999999982</c:v>
                </c:pt>
                <c:pt idx="10278">
                  <c:v>0.2649944999999998</c:v>
                </c:pt>
                <c:pt idx="10279">
                  <c:v>0.26506349999999979</c:v>
                </c:pt>
                <c:pt idx="10280">
                  <c:v>0.26512549999999985</c:v>
                </c:pt>
                <c:pt idx="10281">
                  <c:v>0.26518699999999984</c:v>
                </c:pt>
                <c:pt idx="10282">
                  <c:v>0.26524699999999979</c:v>
                </c:pt>
                <c:pt idx="10283">
                  <c:v>0.26529849999999988</c:v>
                </c:pt>
                <c:pt idx="10284">
                  <c:v>0.2653554999999998</c:v>
                </c:pt>
                <c:pt idx="10285">
                  <c:v>0.26541649999999978</c:v>
                </c:pt>
                <c:pt idx="10286">
                  <c:v>0.26546999999999976</c:v>
                </c:pt>
                <c:pt idx="10287">
                  <c:v>0.26553699999999975</c:v>
                </c:pt>
                <c:pt idx="10288">
                  <c:v>0.26559549999999976</c:v>
                </c:pt>
                <c:pt idx="10289">
                  <c:v>0.26565399999999972</c:v>
                </c:pt>
                <c:pt idx="10290">
                  <c:v>0.26569249999999972</c:v>
                </c:pt>
                <c:pt idx="10291">
                  <c:v>0.26574999999999971</c:v>
                </c:pt>
                <c:pt idx="10292">
                  <c:v>0.26580449999999972</c:v>
                </c:pt>
                <c:pt idx="10293">
                  <c:v>0.26585499999999973</c:v>
                </c:pt>
                <c:pt idx="10294">
                  <c:v>0.26590449999999977</c:v>
                </c:pt>
                <c:pt idx="10295">
                  <c:v>0.26595199999999969</c:v>
                </c:pt>
                <c:pt idx="10296">
                  <c:v>0.26600449999999981</c:v>
                </c:pt>
                <c:pt idx="10297">
                  <c:v>0.26605299999999976</c:v>
                </c:pt>
                <c:pt idx="10298">
                  <c:v>0.26610399999999979</c:v>
                </c:pt>
                <c:pt idx="10299">
                  <c:v>0.26616249999999975</c:v>
                </c:pt>
                <c:pt idx="10300">
                  <c:v>0.26621799999999979</c:v>
                </c:pt>
                <c:pt idx="10301">
                  <c:v>0.26627099999999981</c:v>
                </c:pt>
                <c:pt idx="10302">
                  <c:v>0.26632549999999983</c:v>
                </c:pt>
                <c:pt idx="10303">
                  <c:v>0.2663899999999999</c:v>
                </c:pt>
                <c:pt idx="10304">
                  <c:v>0.2664399999999999</c:v>
                </c:pt>
                <c:pt idx="10305">
                  <c:v>0.26648749999999988</c:v>
                </c:pt>
                <c:pt idx="10306">
                  <c:v>0.26654649999999991</c:v>
                </c:pt>
                <c:pt idx="10307">
                  <c:v>0.26660049999999991</c:v>
                </c:pt>
                <c:pt idx="10308">
                  <c:v>0.26665349999999988</c:v>
                </c:pt>
                <c:pt idx="10309">
                  <c:v>0.26670099999999991</c:v>
                </c:pt>
                <c:pt idx="10310">
                  <c:v>0.26675649999999984</c:v>
                </c:pt>
                <c:pt idx="10311">
                  <c:v>0.26680999999999988</c:v>
                </c:pt>
                <c:pt idx="10312">
                  <c:v>0.26686749999999987</c:v>
                </c:pt>
                <c:pt idx="10313">
                  <c:v>0.26691949999999987</c:v>
                </c:pt>
                <c:pt idx="10314">
                  <c:v>0.26697999999999988</c:v>
                </c:pt>
                <c:pt idx="10315">
                  <c:v>0.26702149999999997</c:v>
                </c:pt>
                <c:pt idx="10316">
                  <c:v>0.26707499999999995</c:v>
                </c:pt>
                <c:pt idx="10317">
                  <c:v>0.26713749999999992</c:v>
                </c:pt>
                <c:pt idx="10318">
                  <c:v>0.26719649999999995</c:v>
                </c:pt>
                <c:pt idx="10319">
                  <c:v>0.26724300000000001</c:v>
                </c:pt>
                <c:pt idx="10320">
                  <c:v>0.26730599999999999</c:v>
                </c:pt>
                <c:pt idx="10321">
                  <c:v>0.26735599999999998</c:v>
                </c:pt>
                <c:pt idx="10322">
                  <c:v>0.26740799999999998</c:v>
                </c:pt>
                <c:pt idx="10323">
                  <c:v>0.26745600000000003</c:v>
                </c:pt>
                <c:pt idx="10324">
                  <c:v>0.26750799999999997</c:v>
                </c:pt>
                <c:pt idx="10325">
                  <c:v>0.26756400000000002</c:v>
                </c:pt>
                <c:pt idx="10326">
                  <c:v>0.267563</c:v>
                </c:pt>
                <c:pt idx="10327">
                  <c:v>0.26761449999999998</c:v>
                </c:pt>
                <c:pt idx="10328">
                  <c:v>0.26766800000000002</c:v>
                </c:pt>
                <c:pt idx="10329">
                  <c:v>0.26772299999999999</c:v>
                </c:pt>
                <c:pt idx="10330">
                  <c:v>0.267766</c:v>
                </c:pt>
                <c:pt idx="10331">
                  <c:v>0.26780650000000006</c:v>
                </c:pt>
                <c:pt idx="10332">
                  <c:v>0.26785300000000006</c:v>
                </c:pt>
                <c:pt idx="10333">
                  <c:v>0.26789950000000007</c:v>
                </c:pt>
                <c:pt idx="10334">
                  <c:v>0.26797450000000006</c:v>
                </c:pt>
                <c:pt idx="10335">
                  <c:v>0.26802950000000009</c:v>
                </c:pt>
                <c:pt idx="10336">
                  <c:v>0.26807650000000005</c:v>
                </c:pt>
                <c:pt idx="10337">
                  <c:v>0.26811900000000011</c:v>
                </c:pt>
                <c:pt idx="10338">
                  <c:v>0.26816400000000007</c:v>
                </c:pt>
                <c:pt idx="10339">
                  <c:v>0.26822000000000012</c:v>
                </c:pt>
                <c:pt idx="10340">
                  <c:v>0.26825750000000015</c:v>
                </c:pt>
                <c:pt idx="10341">
                  <c:v>0.26830250000000017</c:v>
                </c:pt>
                <c:pt idx="10342">
                  <c:v>0.26833950000000018</c:v>
                </c:pt>
                <c:pt idx="10343">
                  <c:v>0.26838250000000013</c:v>
                </c:pt>
                <c:pt idx="10344">
                  <c:v>0.26842600000000016</c:v>
                </c:pt>
                <c:pt idx="10345">
                  <c:v>0.26846700000000018</c:v>
                </c:pt>
                <c:pt idx="10346">
                  <c:v>0.26851050000000015</c:v>
                </c:pt>
                <c:pt idx="10347">
                  <c:v>0.26855600000000018</c:v>
                </c:pt>
                <c:pt idx="10348">
                  <c:v>0.2685990000000002</c:v>
                </c:pt>
                <c:pt idx="10349">
                  <c:v>0.26863850000000022</c:v>
                </c:pt>
                <c:pt idx="10350">
                  <c:v>0.2686840000000002</c:v>
                </c:pt>
                <c:pt idx="10351">
                  <c:v>0.26873000000000019</c:v>
                </c:pt>
                <c:pt idx="10352">
                  <c:v>0.26877350000000017</c:v>
                </c:pt>
                <c:pt idx="10353">
                  <c:v>0.2688190000000002</c:v>
                </c:pt>
                <c:pt idx="10354">
                  <c:v>0.2688635000000002</c:v>
                </c:pt>
                <c:pt idx="10355">
                  <c:v>0.26891500000000018</c:v>
                </c:pt>
                <c:pt idx="10356">
                  <c:v>0.26896100000000023</c:v>
                </c:pt>
                <c:pt idx="10357">
                  <c:v>0.26900800000000019</c:v>
                </c:pt>
                <c:pt idx="10358">
                  <c:v>0.26905650000000025</c:v>
                </c:pt>
                <c:pt idx="10359">
                  <c:v>0.26910950000000022</c:v>
                </c:pt>
                <c:pt idx="10360">
                  <c:v>0.26915550000000021</c:v>
                </c:pt>
                <c:pt idx="10361">
                  <c:v>0.26920400000000022</c:v>
                </c:pt>
                <c:pt idx="10362">
                  <c:v>0.26925050000000023</c:v>
                </c:pt>
                <c:pt idx="10363">
                  <c:v>0.26929950000000025</c:v>
                </c:pt>
                <c:pt idx="10364">
                  <c:v>0.26935100000000023</c:v>
                </c:pt>
                <c:pt idx="10365">
                  <c:v>0.26940600000000026</c:v>
                </c:pt>
                <c:pt idx="10366">
                  <c:v>0.26945850000000021</c:v>
                </c:pt>
                <c:pt idx="10367">
                  <c:v>0.26950950000000018</c:v>
                </c:pt>
                <c:pt idx="10368">
                  <c:v>0.26956600000000025</c:v>
                </c:pt>
                <c:pt idx="10369">
                  <c:v>0.26961750000000023</c:v>
                </c:pt>
                <c:pt idx="10370">
                  <c:v>0.26965400000000023</c:v>
                </c:pt>
                <c:pt idx="10371">
                  <c:v>0.2697130000000002</c:v>
                </c:pt>
                <c:pt idx="10372">
                  <c:v>0.26977100000000021</c:v>
                </c:pt>
                <c:pt idx="10373">
                  <c:v>0.26983150000000022</c:v>
                </c:pt>
                <c:pt idx="10374">
                  <c:v>0.26987400000000028</c:v>
                </c:pt>
                <c:pt idx="10375">
                  <c:v>0.26991800000000027</c:v>
                </c:pt>
                <c:pt idx="10376">
                  <c:v>0.26996300000000029</c:v>
                </c:pt>
                <c:pt idx="10377">
                  <c:v>0.27000850000000021</c:v>
                </c:pt>
                <c:pt idx="10378">
                  <c:v>0.27004650000000019</c:v>
                </c:pt>
                <c:pt idx="10379">
                  <c:v>0.27009200000000022</c:v>
                </c:pt>
                <c:pt idx="10380">
                  <c:v>0.27013700000000024</c:v>
                </c:pt>
                <c:pt idx="10381">
                  <c:v>0.27018400000000026</c:v>
                </c:pt>
                <c:pt idx="10382">
                  <c:v>0.27022300000000021</c:v>
                </c:pt>
                <c:pt idx="10383">
                  <c:v>0.27026600000000023</c:v>
                </c:pt>
                <c:pt idx="10384">
                  <c:v>0.27031400000000017</c:v>
                </c:pt>
                <c:pt idx="10385">
                  <c:v>0.27035850000000017</c:v>
                </c:pt>
                <c:pt idx="10386">
                  <c:v>0.27040250000000021</c:v>
                </c:pt>
                <c:pt idx="10387">
                  <c:v>0.27043200000000023</c:v>
                </c:pt>
                <c:pt idx="10388">
                  <c:v>0.2704755000000002</c:v>
                </c:pt>
                <c:pt idx="10389">
                  <c:v>0.27051600000000015</c:v>
                </c:pt>
                <c:pt idx="10390">
                  <c:v>0.27057650000000016</c:v>
                </c:pt>
                <c:pt idx="10391">
                  <c:v>0.27062250000000015</c:v>
                </c:pt>
                <c:pt idx="10392">
                  <c:v>0.27065800000000012</c:v>
                </c:pt>
                <c:pt idx="10393">
                  <c:v>0.27069250000000017</c:v>
                </c:pt>
                <c:pt idx="10394">
                  <c:v>0.2707325000000001</c:v>
                </c:pt>
                <c:pt idx="10395">
                  <c:v>0.27076000000000011</c:v>
                </c:pt>
                <c:pt idx="10396">
                  <c:v>0.27079850000000016</c:v>
                </c:pt>
                <c:pt idx="10397">
                  <c:v>0.27083750000000012</c:v>
                </c:pt>
                <c:pt idx="10398">
                  <c:v>0.27087050000000013</c:v>
                </c:pt>
                <c:pt idx="10399">
                  <c:v>0.27091100000000012</c:v>
                </c:pt>
                <c:pt idx="10400">
                  <c:v>0.27094900000000011</c:v>
                </c:pt>
                <c:pt idx="10401">
                  <c:v>0.27098500000000014</c:v>
                </c:pt>
                <c:pt idx="10402">
                  <c:v>0.27102100000000012</c:v>
                </c:pt>
                <c:pt idx="10403">
                  <c:v>0.27106500000000017</c:v>
                </c:pt>
                <c:pt idx="10404">
                  <c:v>0.27110450000000014</c:v>
                </c:pt>
                <c:pt idx="10405">
                  <c:v>0.27114200000000011</c:v>
                </c:pt>
                <c:pt idx="10406">
                  <c:v>0.2711805000000001</c:v>
                </c:pt>
                <c:pt idx="10407">
                  <c:v>0.27123300000000006</c:v>
                </c:pt>
                <c:pt idx="10408">
                  <c:v>0.27127100000000015</c:v>
                </c:pt>
                <c:pt idx="10409">
                  <c:v>0.2713135000000001</c:v>
                </c:pt>
                <c:pt idx="10410">
                  <c:v>0.27135700000000013</c:v>
                </c:pt>
                <c:pt idx="10411">
                  <c:v>0.27139950000000007</c:v>
                </c:pt>
                <c:pt idx="10412">
                  <c:v>0.27143600000000007</c:v>
                </c:pt>
                <c:pt idx="10413">
                  <c:v>0.27147600000000005</c:v>
                </c:pt>
                <c:pt idx="10414">
                  <c:v>0.27151750000000008</c:v>
                </c:pt>
                <c:pt idx="10415">
                  <c:v>0.27155900000000011</c:v>
                </c:pt>
                <c:pt idx="10416">
                  <c:v>0.27159750000000005</c:v>
                </c:pt>
                <c:pt idx="10417">
                  <c:v>0.27162950000000008</c:v>
                </c:pt>
                <c:pt idx="10418">
                  <c:v>0.27166200000000007</c:v>
                </c:pt>
                <c:pt idx="10419">
                  <c:v>0.27170550000000004</c:v>
                </c:pt>
                <c:pt idx="10420">
                  <c:v>0.27174150000000002</c:v>
                </c:pt>
                <c:pt idx="10421">
                  <c:v>0.27178200000000002</c:v>
                </c:pt>
                <c:pt idx="10422">
                  <c:v>0.27183200000000002</c:v>
                </c:pt>
                <c:pt idx="10423">
                  <c:v>0.27187650000000002</c:v>
                </c:pt>
                <c:pt idx="10424">
                  <c:v>0.27191900000000002</c:v>
                </c:pt>
                <c:pt idx="10425">
                  <c:v>0.27196300000000001</c:v>
                </c:pt>
                <c:pt idx="10426">
                  <c:v>0.27200249999999998</c:v>
                </c:pt>
                <c:pt idx="10427">
                  <c:v>0.27204100000000003</c:v>
                </c:pt>
                <c:pt idx="10428">
                  <c:v>0.2720765</c:v>
                </c:pt>
                <c:pt idx="10429">
                  <c:v>0.27211099999999999</c:v>
                </c:pt>
                <c:pt idx="10430">
                  <c:v>0.27213949999999998</c:v>
                </c:pt>
                <c:pt idx="10431">
                  <c:v>0.27219099999999996</c:v>
                </c:pt>
                <c:pt idx="10432">
                  <c:v>0.27221699999999999</c:v>
                </c:pt>
                <c:pt idx="10433">
                  <c:v>0.27224649999999995</c:v>
                </c:pt>
                <c:pt idx="10434">
                  <c:v>0.27226999999999996</c:v>
                </c:pt>
                <c:pt idx="10435">
                  <c:v>0.27229449999999994</c:v>
                </c:pt>
                <c:pt idx="10436">
                  <c:v>0.27232399999999995</c:v>
                </c:pt>
                <c:pt idx="10437">
                  <c:v>0.27234599999999998</c:v>
                </c:pt>
                <c:pt idx="10438">
                  <c:v>0.27237299999999998</c:v>
                </c:pt>
                <c:pt idx="10439">
                  <c:v>0.27238799999999996</c:v>
                </c:pt>
                <c:pt idx="10440">
                  <c:v>0.27240849999999994</c:v>
                </c:pt>
                <c:pt idx="10441">
                  <c:v>0.27243349999999994</c:v>
                </c:pt>
                <c:pt idx="10442">
                  <c:v>0.27246049999999988</c:v>
                </c:pt>
                <c:pt idx="10443">
                  <c:v>0.2724959999999999</c:v>
                </c:pt>
                <c:pt idx="10444">
                  <c:v>0.27251999999999993</c:v>
                </c:pt>
                <c:pt idx="10445">
                  <c:v>0.27254299999999992</c:v>
                </c:pt>
                <c:pt idx="10446">
                  <c:v>0.27256349999999985</c:v>
                </c:pt>
                <c:pt idx="10447">
                  <c:v>0.27258449999999984</c:v>
                </c:pt>
                <c:pt idx="10448">
                  <c:v>0.27259499999999987</c:v>
                </c:pt>
                <c:pt idx="10449">
                  <c:v>0.27261649999999993</c:v>
                </c:pt>
                <c:pt idx="10450">
                  <c:v>0.27263949999999992</c:v>
                </c:pt>
                <c:pt idx="10451">
                  <c:v>0.27266449999999987</c:v>
                </c:pt>
                <c:pt idx="10452">
                  <c:v>0.27268999999999988</c:v>
                </c:pt>
                <c:pt idx="10453">
                  <c:v>0.27271499999999987</c:v>
                </c:pt>
                <c:pt idx="10454">
                  <c:v>0.27273949999999991</c:v>
                </c:pt>
                <c:pt idx="10455">
                  <c:v>0.27277099999999982</c:v>
                </c:pt>
                <c:pt idx="10456">
                  <c:v>0.27279899999999985</c:v>
                </c:pt>
                <c:pt idx="10457">
                  <c:v>0.27282699999999988</c:v>
                </c:pt>
                <c:pt idx="10458">
                  <c:v>0.27285299999999979</c:v>
                </c:pt>
                <c:pt idx="10459">
                  <c:v>0.27289799999999981</c:v>
                </c:pt>
                <c:pt idx="10460">
                  <c:v>0.27292549999999982</c:v>
                </c:pt>
                <c:pt idx="10461">
                  <c:v>0.27295399999999981</c:v>
                </c:pt>
                <c:pt idx="10462">
                  <c:v>0.27298099999999981</c:v>
                </c:pt>
                <c:pt idx="10463">
                  <c:v>0.27300349999999979</c:v>
                </c:pt>
                <c:pt idx="10464">
                  <c:v>0.2730269999999998</c:v>
                </c:pt>
                <c:pt idx="10465">
                  <c:v>0.27304799999999974</c:v>
                </c:pt>
                <c:pt idx="10466">
                  <c:v>0.27305849999999976</c:v>
                </c:pt>
                <c:pt idx="10467">
                  <c:v>0.27309599999999978</c:v>
                </c:pt>
                <c:pt idx="10468">
                  <c:v>0.27311899999999978</c:v>
                </c:pt>
                <c:pt idx="10469">
                  <c:v>0.27313999999999977</c:v>
                </c:pt>
                <c:pt idx="10470">
                  <c:v>0.27315599999999979</c:v>
                </c:pt>
                <c:pt idx="10471">
                  <c:v>0.27316549999999973</c:v>
                </c:pt>
                <c:pt idx="10472">
                  <c:v>0.2731774999999998</c:v>
                </c:pt>
                <c:pt idx="10473">
                  <c:v>0.27318799999999976</c:v>
                </c:pt>
                <c:pt idx="10474">
                  <c:v>0.27318899999999979</c:v>
                </c:pt>
                <c:pt idx="10475">
                  <c:v>0.27319549999999976</c:v>
                </c:pt>
                <c:pt idx="10476">
                  <c:v>0.2731989999999998</c:v>
                </c:pt>
                <c:pt idx="10477">
                  <c:v>0.27320999999999979</c:v>
                </c:pt>
                <c:pt idx="10478">
                  <c:v>0.27321149999999983</c:v>
                </c:pt>
                <c:pt idx="10479">
                  <c:v>0.27320599999999984</c:v>
                </c:pt>
                <c:pt idx="10480">
                  <c:v>0.27320799999999978</c:v>
                </c:pt>
                <c:pt idx="10481">
                  <c:v>0.27320749999999983</c:v>
                </c:pt>
                <c:pt idx="10482">
                  <c:v>0.27320649999999985</c:v>
                </c:pt>
                <c:pt idx="10483">
                  <c:v>0.2732104999999998</c:v>
                </c:pt>
                <c:pt idx="10484">
                  <c:v>0.27320649999999985</c:v>
                </c:pt>
                <c:pt idx="10485">
                  <c:v>0.27321949999999978</c:v>
                </c:pt>
                <c:pt idx="10486">
                  <c:v>0.27321649999999975</c:v>
                </c:pt>
                <c:pt idx="10487">
                  <c:v>0.27321799999999979</c:v>
                </c:pt>
                <c:pt idx="10488">
                  <c:v>0.27322049999999981</c:v>
                </c:pt>
                <c:pt idx="10489">
                  <c:v>0.27321699999999977</c:v>
                </c:pt>
                <c:pt idx="10490">
                  <c:v>0.27321149999999983</c:v>
                </c:pt>
                <c:pt idx="10491">
                  <c:v>0.27320149999999982</c:v>
                </c:pt>
                <c:pt idx="10492">
                  <c:v>0.27319799999999989</c:v>
                </c:pt>
                <c:pt idx="10493">
                  <c:v>0.27319499999999985</c:v>
                </c:pt>
                <c:pt idx="10494">
                  <c:v>0.27319399999999988</c:v>
                </c:pt>
                <c:pt idx="10495">
                  <c:v>0.27318149999999985</c:v>
                </c:pt>
                <c:pt idx="10496">
                  <c:v>0.27317799999999987</c:v>
                </c:pt>
                <c:pt idx="10497">
                  <c:v>0.27317749999999985</c:v>
                </c:pt>
                <c:pt idx="10498">
                  <c:v>0.27323399999999987</c:v>
                </c:pt>
                <c:pt idx="10499">
                  <c:v>0.2732234999999999</c:v>
                </c:pt>
                <c:pt idx="10500">
                  <c:v>0.27321499999999993</c:v>
                </c:pt>
                <c:pt idx="10501">
                  <c:v>0.27320649999999991</c:v>
                </c:pt>
                <c:pt idx="10502">
                  <c:v>0.27319599999999988</c:v>
                </c:pt>
                <c:pt idx="10503">
                  <c:v>0.27317449999999988</c:v>
                </c:pt>
                <c:pt idx="10504">
                  <c:v>0.2731714999999999</c:v>
                </c:pt>
                <c:pt idx="10505">
                  <c:v>0.27316999999999986</c:v>
                </c:pt>
                <c:pt idx="10506">
                  <c:v>0.27315549999999988</c:v>
                </c:pt>
                <c:pt idx="10507">
                  <c:v>0.27315599999999984</c:v>
                </c:pt>
                <c:pt idx="10508">
                  <c:v>0.27314899999999986</c:v>
                </c:pt>
                <c:pt idx="10509">
                  <c:v>0.27316849999999987</c:v>
                </c:pt>
                <c:pt idx="10510">
                  <c:v>0.27314949999999988</c:v>
                </c:pt>
                <c:pt idx="10511">
                  <c:v>0.27313649999999989</c:v>
                </c:pt>
                <c:pt idx="10512">
                  <c:v>0.27311999999999986</c:v>
                </c:pt>
                <c:pt idx="10513">
                  <c:v>0.27310499999999988</c:v>
                </c:pt>
                <c:pt idx="10514">
                  <c:v>0.27308949999999987</c:v>
                </c:pt>
                <c:pt idx="10515">
                  <c:v>0.27308049999999989</c:v>
                </c:pt>
                <c:pt idx="10516">
                  <c:v>0.27306449999999988</c:v>
                </c:pt>
                <c:pt idx="10517">
                  <c:v>0.27304749999999989</c:v>
                </c:pt>
                <c:pt idx="10518">
                  <c:v>0.27302499999999985</c:v>
                </c:pt>
                <c:pt idx="10519">
                  <c:v>0.27301849999999989</c:v>
                </c:pt>
                <c:pt idx="10520">
                  <c:v>0.27300099999999988</c:v>
                </c:pt>
                <c:pt idx="10521">
                  <c:v>0.27298949999999989</c:v>
                </c:pt>
                <c:pt idx="10522">
                  <c:v>0.27297299999999991</c:v>
                </c:pt>
                <c:pt idx="10523">
                  <c:v>0.2729534999999999</c:v>
                </c:pt>
                <c:pt idx="10524">
                  <c:v>0.27293149999999988</c:v>
                </c:pt>
                <c:pt idx="10525">
                  <c:v>0.27290949999999986</c:v>
                </c:pt>
                <c:pt idx="10526">
                  <c:v>0.27288299999999988</c:v>
                </c:pt>
                <c:pt idx="10527">
                  <c:v>0.27285649999999984</c:v>
                </c:pt>
                <c:pt idx="10528">
                  <c:v>0.27282299999999987</c:v>
                </c:pt>
                <c:pt idx="10529">
                  <c:v>0.27278899999999989</c:v>
                </c:pt>
                <c:pt idx="10530">
                  <c:v>0.27274699999999991</c:v>
                </c:pt>
                <c:pt idx="10531">
                  <c:v>0.27270799999999989</c:v>
                </c:pt>
                <c:pt idx="10532">
                  <c:v>0.27267849999999993</c:v>
                </c:pt>
                <c:pt idx="10533">
                  <c:v>0.27264299999999997</c:v>
                </c:pt>
                <c:pt idx="10534">
                  <c:v>0.27259949999999994</c:v>
                </c:pt>
                <c:pt idx="10535">
                  <c:v>0.27256049999999993</c:v>
                </c:pt>
                <c:pt idx="10536">
                  <c:v>0.2725229999999999</c:v>
                </c:pt>
                <c:pt idx="10537">
                  <c:v>0.27248199999999995</c:v>
                </c:pt>
                <c:pt idx="10538">
                  <c:v>0.27244249999999992</c:v>
                </c:pt>
                <c:pt idx="10539">
                  <c:v>0.27239049999999998</c:v>
                </c:pt>
                <c:pt idx="10540">
                  <c:v>0.27233799999999991</c:v>
                </c:pt>
                <c:pt idx="10541">
                  <c:v>0.27229099999999995</c:v>
                </c:pt>
                <c:pt idx="10542">
                  <c:v>0.27225199999999999</c:v>
                </c:pt>
                <c:pt idx="10543">
                  <c:v>0.27221099999999993</c:v>
                </c:pt>
                <c:pt idx="10544">
                  <c:v>0.27216699999999994</c:v>
                </c:pt>
                <c:pt idx="10545">
                  <c:v>0.27212249999999999</c:v>
                </c:pt>
                <c:pt idx="10546">
                  <c:v>0.27207349999999997</c:v>
                </c:pt>
                <c:pt idx="10547">
                  <c:v>0.27202949999999998</c:v>
                </c:pt>
                <c:pt idx="10548">
                  <c:v>0.271984</c:v>
                </c:pt>
                <c:pt idx="10549">
                  <c:v>0.27194300000000005</c:v>
                </c:pt>
                <c:pt idx="10550">
                  <c:v>0.27190350000000002</c:v>
                </c:pt>
                <c:pt idx="10551">
                  <c:v>0.2718585</c:v>
                </c:pt>
                <c:pt idx="10552">
                  <c:v>0.27181450000000007</c:v>
                </c:pt>
                <c:pt idx="10553">
                  <c:v>0.27176900000000009</c:v>
                </c:pt>
                <c:pt idx="10554">
                  <c:v>0.27173150000000007</c:v>
                </c:pt>
                <c:pt idx="10555">
                  <c:v>0.27169350000000003</c:v>
                </c:pt>
                <c:pt idx="10556">
                  <c:v>0.27164800000000006</c:v>
                </c:pt>
                <c:pt idx="10557">
                  <c:v>0.27160250000000002</c:v>
                </c:pt>
                <c:pt idx="10558">
                  <c:v>0.27155400000000007</c:v>
                </c:pt>
                <c:pt idx="10559">
                  <c:v>0.27150750000000007</c:v>
                </c:pt>
                <c:pt idx="10560">
                  <c:v>0.27145850000000005</c:v>
                </c:pt>
                <c:pt idx="10561">
                  <c:v>0.27141950000000004</c:v>
                </c:pt>
                <c:pt idx="10562">
                  <c:v>0.27136549999999998</c:v>
                </c:pt>
                <c:pt idx="10563">
                  <c:v>0.27132150000000005</c:v>
                </c:pt>
                <c:pt idx="10564">
                  <c:v>0.27126950000000005</c:v>
                </c:pt>
                <c:pt idx="10565">
                  <c:v>0.27121850000000003</c:v>
                </c:pt>
                <c:pt idx="10566">
                  <c:v>0.27119100000000007</c:v>
                </c:pt>
                <c:pt idx="10567">
                  <c:v>0.27113150000000008</c:v>
                </c:pt>
                <c:pt idx="10568">
                  <c:v>0.27107650000000011</c:v>
                </c:pt>
                <c:pt idx="10569">
                  <c:v>0.27102000000000009</c:v>
                </c:pt>
                <c:pt idx="10570">
                  <c:v>0.27096650000000011</c:v>
                </c:pt>
                <c:pt idx="10571">
                  <c:v>0.27090750000000008</c:v>
                </c:pt>
                <c:pt idx="10572">
                  <c:v>0.2708445000000001</c:v>
                </c:pt>
                <c:pt idx="10573">
                  <c:v>0.27078100000000016</c:v>
                </c:pt>
                <c:pt idx="10574">
                  <c:v>0.27072150000000017</c:v>
                </c:pt>
                <c:pt idx="10575">
                  <c:v>0.27066050000000014</c:v>
                </c:pt>
                <c:pt idx="10576">
                  <c:v>0.27060000000000012</c:v>
                </c:pt>
                <c:pt idx="10577">
                  <c:v>0.2705415000000001</c:v>
                </c:pt>
                <c:pt idx="10578">
                  <c:v>0.27049300000000015</c:v>
                </c:pt>
                <c:pt idx="10579">
                  <c:v>0.27044000000000007</c:v>
                </c:pt>
                <c:pt idx="10580">
                  <c:v>0.27039150000000012</c:v>
                </c:pt>
                <c:pt idx="10581">
                  <c:v>0.27033550000000006</c:v>
                </c:pt>
                <c:pt idx="10582">
                  <c:v>0.27027950000000012</c:v>
                </c:pt>
                <c:pt idx="10583">
                  <c:v>0.27022050000000009</c:v>
                </c:pt>
                <c:pt idx="10584">
                  <c:v>0.27011000000000007</c:v>
                </c:pt>
                <c:pt idx="10585">
                  <c:v>0.27006350000000007</c:v>
                </c:pt>
                <c:pt idx="10586">
                  <c:v>0.27002050000000016</c:v>
                </c:pt>
                <c:pt idx="10587">
                  <c:v>0.26998650000000013</c:v>
                </c:pt>
                <c:pt idx="10588">
                  <c:v>0.26994000000000012</c:v>
                </c:pt>
                <c:pt idx="10589">
                  <c:v>0.26989100000000016</c:v>
                </c:pt>
                <c:pt idx="10590">
                  <c:v>0.26982250000000013</c:v>
                </c:pt>
                <c:pt idx="10591">
                  <c:v>0.26977500000000015</c:v>
                </c:pt>
                <c:pt idx="10592">
                  <c:v>0.26973150000000012</c:v>
                </c:pt>
                <c:pt idx="10593">
                  <c:v>0.26968550000000019</c:v>
                </c:pt>
                <c:pt idx="10594">
                  <c:v>0.26963800000000016</c:v>
                </c:pt>
                <c:pt idx="10595">
                  <c:v>0.26959300000000019</c:v>
                </c:pt>
                <c:pt idx="10596">
                  <c:v>0.26954650000000013</c:v>
                </c:pt>
                <c:pt idx="10597">
                  <c:v>0.26948400000000017</c:v>
                </c:pt>
                <c:pt idx="10598">
                  <c:v>0.26943950000000016</c:v>
                </c:pt>
                <c:pt idx="10599">
                  <c:v>0.2693865000000002</c:v>
                </c:pt>
                <c:pt idx="10600">
                  <c:v>0.26933700000000016</c:v>
                </c:pt>
                <c:pt idx="10601">
                  <c:v>0.2692940000000002</c:v>
                </c:pt>
                <c:pt idx="10602">
                  <c:v>0.26925300000000019</c:v>
                </c:pt>
                <c:pt idx="10603">
                  <c:v>0.26923400000000014</c:v>
                </c:pt>
                <c:pt idx="10604">
                  <c:v>0.26918550000000019</c:v>
                </c:pt>
                <c:pt idx="10605">
                  <c:v>0.26914100000000013</c:v>
                </c:pt>
                <c:pt idx="10606">
                  <c:v>0.26908500000000013</c:v>
                </c:pt>
                <c:pt idx="10607">
                  <c:v>0.26903450000000018</c:v>
                </c:pt>
                <c:pt idx="10608">
                  <c:v>0.26898550000000016</c:v>
                </c:pt>
                <c:pt idx="10609">
                  <c:v>0.26893500000000015</c:v>
                </c:pt>
                <c:pt idx="10610">
                  <c:v>0.2688795000000001</c:v>
                </c:pt>
                <c:pt idx="10611">
                  <c:v>0.26882300000000009</c:v>
                </c:pt>
                <c:pt idx="10612">
                  <c:v>0.26877550000000011</c:v>
                </c:pt>
                <c:pt idx="10613">
                  <c:v>0.26871950000000017</c:v>
                </c:pt>
                <c:pt idx="10614">
                  <c:v>0.26866550000000017</c:v>
                </c:pt>
                <c:pt idx="10615">
                  <c:v>0.26860450000000013</c:v>
                </c:pt>
                <c:pt idx="10616">
                  <c:v>0.26855350000000011</c:v>
                </c:pt>
                <c:pt idx="10617">
                  <c:v>0.26849950000000006</c:v>
                </c:pt>
                <c:pt idx="10618">
                  <c:v>0.26845050000000009</c:v>
                </c:pt>
                <c:pt idx="10619">
                  <c:v>0.26840200000000008</c:v>
                </c:pt>
                <c:pt idx="10620">
                  <c:v>0.26834900000000012</c:v>
                </c:pt>
                <c:pt idx="10621">
                  <c:v>0.26829550000000013</c:v>
                </c:pt>
                <c:pt idx="10622">
                  <c:v>0.26823950000000013</c:v>
                </c:pt>
                <c:pt idx="10623">
                  <c:v>0.26818050000000004</c:v>
                </c:pt>
                <c:pt idx="10624">
                  <c:v>0.2681245000000001</c:v>
                </c:pt>
                <c:pt idx="10625">
                  <c:v>0.26806800000000008</c:v>
                </c:pt>
                <c:pt idx="10626">
                  <c:v>0.26802050000000011</c:v>
                </c:pt>
                <c:pt idx="10627">
                  <c:v>0.26796600000000004</c:v>
                </c:pt>
                <c:pt idx="10628">
                  <c:v>0.26791450000000006</c:v>
                </c:pt>
                <c:pt idx="10629">
                  <c:v>0.26785950000000008</c:v>
                </c:pt>
                <c:pt idx="10630">
                  <c:v>0.26780950000000009</c:v>
                </c:pt>
                <c:pt idx="10631">
                  <c:v>0.26774450000000011</c:v>
                </c:pt>
                <c:pt idx="10632">
                  <c:v>0.26769700000000007</c:v>
                </c:pt>
                <c:pt idx="10633">
                  <c:v>0.26765000000000005</c:v>
                </c:pt>
                <c:pt idx="10634">
                  <c:v>0.26760150000000005</c:v>
                </c:pt>
                <c:pt idx="10635">
                  <c:v>0.26755950000000006</c:v>
                </c:pt>
                <c:pt idx="10636">
                  <c:v>0.26750750000000006</c:v>
                </c:pt>
                <c:pt idx="10637">
                  <c:v>0.26745850000000004</c:v>
                </c:pt>
                <c:pt idx="10638">
                  <c:v>0.26740500000000006</c:v>
                </c:pt>
                <c:pt idx="10639">
                  <c:v>0.267374</c:v>
                </c:pt>
                <c:pt idx="10640">
                  <c:v>0.26732100000000009</c:v>
                </c:pt>
                <c:pt idx="10641">
                  <c:v>0.26727150000000005</c:v>
                </c:pt>
                <c:pt idx="10642">
                  <c:v>0.26720950000000004</c:v>
                </c:pt>
                <c:pt idx="10643">
                  <c:v>0.26715</c:v>
                </c:pt>
                <c:pt idx="10644">
                  <c:v>0.26710200000000006</c:v>
                </c:pt>
                <c:pt idx="10645">
                  <c:v>0.26704750000000005</c:v>
                </c:pt>
                <c:pt idx="10646">
                  <c:v>0.26699300000000004</c:v>
                </c:pt>
                <c:pt idx="10647">
                  <c:v>0.26694050000000002</c:v>
                </c:pt>
                <c:pt idx="10648">
                  <c:v>0.26689750000000001</c:v>
                </c:pt>
                <c:pt idx="10649">
                  <c:v>0.26684099999999999</c:v>
                </c:pt>
                <c:pt idx="10650">
                  <c:v>0.26678199999999996</c:v>
                </c:pt>
                <c:pt idx="10651">
                  <c:v>0.26672600000000002</c:v>
                </c:pt>
                <c:pt idx="10652">
                  <c:v>0.26667099999999999</c:v>
                </c:pt>
                <c:pt idx="10653">
                  <c:v>0.2666135</c:v>
                </c:pt>
                <c:pt idx="10654">
                  <c:v>0.26654849999999991</c:v>
                </c:pt>
                <c:pt idx="10655">
                  <c:v>0.26648149999999993</c:v>
                </c:pt>
                <c:pt idx="10656">
                  <c:v>0.26641999999999993</c:v>
                </c:pt>
                <c:pt idx="10657">
                  <c:v>0.26635349999999997</c:v>
                </c:pt>
                <c:pt idx="10658">
                  <c:v>0.2662914999999999</c:v>
                </c:pt>
                <c:pt idx="10659">
                  <c:v>0.26620949999999993</c:v>
                </c:pt>
                <c:pt idx="10660">
                  <c:v>0.26614149999999992</c:v>
                </c:pt>
                <c:pt idx="10661">
                  <c:v>0.26607599999999992</c:v>
                </c:pt>
                <c:pt idx="10662">
                  <c:v>0.26600549999999989</c:v>
                </c:pt>
                <c:pt idx="10663">
                  <c:v>0.26594799999999991</c:v>
                </c:pt>
                <c:pt idx="10664">
                  <c:v>0.2658879999999999</c:v>
                </c:pt>
                <c:pt idx="10665">
                  <c:v>0.26582549999999988</c:v>
                </c:pt>
                <c:pt idx="10666">
                  <c:v>0.26576799999999989</c:v>
                </c:pt>
                <c:pt idx="10667">
                  <c:v>0.26570749999999993</c:v>
                </c:pt>
                <c:pt idx="10668">
                  <c:v>0.26564199999999993</c:v>
                </c:pt>
                <c:pt idx="10669">
                  <c:v>0.26557499999999989</c:v>
                </c:pt>
                <c:pt idx="10670">
                  <c:v>0.26551299999999989</c:v>
                </c:pt>
                <c:pt idx="10671">
                  <c:v>0.26545799999999992</c:v>
                </c:pt>
                <c:pt idx="10672">
                  <c:v>0.26540449999999988</c:v>
                </c:pt>
                <c:pt idx="10673">
                  <c:v>0.26534099999999983</c:v>
                </c:pt>
                <c:pt idx="10674">
                  <c:v>0.26527999999999985</c:v>
                </c:pt>
                <c:pt idx="10675">
                  <c:v>0.26518449999999988</c:v>
                </c:pt>
                <c:pt idx="10676">
                  <c:v>0.26512949999999991</c:v>
                </c:pt>
                <c:pt idx="10677">
                  <c:v>0.26507349999999991</c:v>
                </c:pt>
                <c:pt idx="10678">
                  <c:v>0.26501649999999988</c:v>
                </c:pt>
                <c:pt idx="10679">
                  <c:v>0.26496949999999986</c:v>
                </c:pt>
                <c:pt idx="10680">
                  <c:v>0.26492749999999987</c:v>
                </c:pt>
                <c:pt idx="10681">
                  <c:v>0.26488049999999991</c:v>
                </c:pt>
                <c:pt idx="10682">
                  <c:v>0.26483999999999985</c:v>
                </c:pt>
                <c:pt idx="10683">
                  <c:v>0.26480749999999992</c:v>
                </c:pt>
                <c:pt idx="10684">
                  <c:v>0.26477149999999994</c:v>
                </c:pt>
                <c:pt idx="10685">
                  <c:v>0.26471399999999989</c:v>
                </c:pt>
                <c:pt idx="10686">
                  <c:v>0.26468049999999993</c:v>
                </c:pt>
                <c:pt idx="10687">
                  <c:v>0.26465149999999993</c:v>
                </c:pt>
                <c:pt idx="10688">
                  <c:v>0.26460849999999991</c:v>
                </c:pt>
                <c:pt idx="10689">
                  <c:v>0.26456899999999994</c:v>
                </c:pt>
                <c:pt idx="10690">
                  <c:v>0.26453499999999991</c:v>
                </c:pt>
                <c:pt idx="10691">
                  <c:v>0.26448949999999999</c:v>
                </c:pt>
                <c:pt idx="10692">
                  <c:v>0.26444749999999995</c:v>
                </c:pt>
                <c:pt idx="10693">
                  <c:v>0.26441399999999998</c:v>
                </c:pt>
                <c:pt idx="10694">
                  <c:v>0.26438149999999999</c:v>
                </c:pt>
                <c:pt idx="10695">
                  <c:v>0.26435650000000005</c:v>
                </c:pt>
                <c:pt idx="10696">
                  <c:v>0.26432499999999998</c:v>
                </c:pt>
                <c:pt idx="10697">
                  <c:v>0.26428950000000001</c:v>
                </c:pt>
                <c:pt idx="10698">
                  <c:v>0.26420900000000003</c:v>
                </c:pt>
                <c:pt idx="10699">
                  <c:v>0.26416350000000005</c:v>
                </c:pt>
                <c:pt idx="10700">
                  <c:v>0.26393150000000004</c:v>
                </c:pt>
                <c:pt idx="10701">
                  <c:v>0.26833450000000009</c:v>
                </c:pt>
                <c:pt idx="10702">
                  <c:v>0.26592700000000008</c:v>
                </c:pt>
                <c:pt idx="10703">
                  <c:v>0.26348350000000009</c:v>
                </c:pt>
                <c:pt idx="10704">
                  <c:v>0.26169900000000007</c:v>
                </c:pt>
                <c:pt idx="10705">
                  <c:v>0.26051250000000015</c:v>
                </c:pt>
                <c:pt idx="10706">
                  <c:v>0.2590050000000001</c:v>
                </c:pt>
                <c:pt idx="10707">
                  <c:v>0.25742150000000014</c:v>
                </c:pt>
                <c:pt idx="10708">
                  <c:v>0.25545200000000012</c:v>
                </c:pt>
                <c:pt idx="10709">
                  <c:v>0.25371700000000014</c:v>
                </c:pt>
                <c:pt idx="10710">
                  <c:v>0.25167900000000015</c:v>
                </c:pt>
                <c:pt idx="10711">
                  <c:v>0.24986200000000014</c:v>
                </c:pt>
                <c:pt idx="10712">
                  <c:v>0.24836650000000016</c:v>
                </c:pt>
                <c:pt idx="10713">
                  <c:v>0.24621200000000021</c:v>
                </c:pt>
                <c:pt idx="10714">
                  <c:v>0.24433800000000019</c:v>
                </c:pt>
                <c:pt idx="10715">
                  <c:v>0.24291450000000014</c:v>
                </c:pt>
                <c:pt idx="10716">
                  <c:v>0.24112550000000016</c:v>
                </c:pt>
                <c:pt idx="10717">
                  <c:v>0.23928050000000023</c:v>
                </c:pt>
                <c:pt idx="10718">
                  <c:v>0.2374185000000002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947A-4A77-AAE4-A6BBB3BAB5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8048688"/>
        <c:axId val="213036832"/>
      </c:scatterChart>
      <c:scatterChart>
        <c:scatterStyle val="lineMarker"/>
        <c:varyColors val="0"/>
        <c:ser>
          <c:idx val="4"/>
          <c:order val="4"/>
          <c:tx>
            <c:strRef>
              <c:f>'edge friction'!$P$4</c:f>
              <c:strCache>
                <c:ptCount val="1"/>
                <c:pt idx="0">
                  <c:v>D33_IN, gap_off+low mod OB+edge frict.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8"/>
            <c:spPr>
              <a:solidFill>
                <a:srgbClr val="00FF00"/>
              </a:solidFill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'edge friction'!$C$6:$C$7</c:f>
              <c:numCache>
                <c:formatCode>General</c:formatCode>
                <c:ptCount val="2"/>
                <c:pt idx="0">
                  <c:v>0</c:v>
                </c:pt>
                <c:pt idx="1">
                  <c:v>586.01</c:v>
                </c:pt>
              </c:numCache>
            </c:numRef>
          </c:xVal>
          <c:yVal>
            <c:numRef>
              <c:f>'edge friction'!$P$6:$P$7</c:f>
              <c:numCache>
                <c:formatCode>General</c:formatCode>
                <c:ptCount val="2"/>
                <c:pt idx="0">
                  <c:v>0</c:v>
                </c:pt>
                <c:pt idx="1">
                  <c:v>0.34603240000000002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947A-4A77-AAE4-A6BBB3BAB5E7}"/>
            </c:ext>
          </c:extLst>
        </c:ser>
        <c:ser>
          <c:idx val="5"/>
          <c:order val="5"/>
          <c:tx>
            <c:strRef>
              <c:f>'edge friction'!$Q$4</c:f>
              <c:strCache>
                <c:ptCount val="1"/>
                <c:pt idx="0">
                  <c:v>D_33_OUT, gap_off+low mod OB+edge frict.</c:v>
                </c:pt>
              </c:strCache>
            </c:strRef>
          </c:tx>
          <c:spPr>
            <a:ln w="19050" cap="rnd">
              <a:noFill/>
              <a:round/>
            </a:ln>
            <a:effectLst/>
          </c:spPr>
          <c:marker>
            <c:symbol val="circle"/>
            <c:size val="8"/>
            <c:spPr>
              <a:solidFill>
                <a:srgbClr val="00FFFF"/>
              </a:solidFill>
              <a:ln w="9525">
                <a:solidFill>
                  <a:schemeClr val="tx1"/>
                </a:solidFill>
              </a:ln>
              <a:effectLst/>
            </c:spPr>
          </c:marker>
          <c:xVal>
            <c:numRef>
              <c:f>'edge friction'!$C$6:$C$7</c:f>
              <c:numCache>
                <c:formatCode>General</c:formatCode>
                <c:ptCount val="2"/>
                <c:pt idx="0">
                  <c:v>0</c:v>
                </c:pt>
                <c:pt idx="1">
                  <c:v>586.01</c:v>
                </c:pt>
              </c:numCache>
            </c:numRef>
          </c:xVal>
          <c:yVal>
            <c:numRef>
              <c:f>'edge friction'!$Q$6:$Q$7</c:f>
              <c:numCache>
                <c:formatCode>General</c:formatCode>
                <c:ptCount val="2"/>
                <c:pt idx="0">
                  <c:v>0</c:v>
                </c:pt>
                <c:pt idx="1">
                  <c:v>0.37882919999999998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947A-4A77-AAE4-A6BBB3BAB5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8048688"/>
        <c:axId val="213036832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'OB low elastic mod'!$P$3</c15:sqref>
                        </c15:formulaRef>
                      </c:ext>
                    </c:extLst>
                    <c:strCache>
                      <c:ptCount val="1"/>
                      <c:pt idx="0">
                        <c:v>D33_IN, gap_off+low mod OB</c:v>
                      </c:pt>
                    </c:strCache>
                  </c:strRef>
                </c:tx>
                <c:spPr>
                  <a:ln w="19050" cap="rnd">
                    <a:solidFill>
                      <a:srgbClr val="00B0F0"/>
                    </a:solidFill>
                    <a:round/>
                  </a:ln>
                  <a:effectLst/>
                </c:spPr>
                <c:marker>
                  <c:symbol val="circle"/>
                  <c:size val="5"/>
                  <c:spPr>
                    <a:solidFill>
                      <a:srgbClr val="00B0F0"/>
                    </a:solidFill>
                    <a:ln w="9525">
                      <a:solidFill>
                        <a:srgbClr val="00B0F0"/>
                      </a:solidFill>
                    </a:ln>
                    <a:effectLst/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'OB low elastic mod'!$C$5:$C$6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0</c:v>
                      </c:pt>
                      <c:pt idx="1">
                        <c:v>586.01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'OB low elastic mod'!$P$5:$P$6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0</c:v>
                      </c:pt>
                      <c:pt idx="1">
                        <c:v>0.30495240000000001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6-947A-4A77-AAE4-A6BBB3BAB5E7}"/>
                  </c:ext>
                </c:extLst>
              </c15:ser>
            </c15:filteredScatterSeries>
            <c15:filteredScatte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gap_off!$Y$3</c15:sqref>
                        </c15:formulaRef>
                      </c:ext>
                    </c:extLst>
                    <c:strCache>
                      <c:ptCount val="1"/>
                      <c:pt idx="0">
                        <c:v>D33 In, gap_off</c:v>
                      </c:pt>
                    </c:strCache>
                  </c:strRef>
                </c:tx>
                <c:spPr>
                  <a:ln w="19050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gap_off!$W$5:$W$6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0</c:v>
                      </c:pt>
                      <c:pt idx="1">
                        <c:v>600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gap_off!$Y$5:$Y$6</c15:sqref>
                        </c15:formulaRef>
                      </c:ext>
                    </c:extLst>
                    <c:numCache>
                      <c:formatCode>General</c:formatCode>
                      <c:ptCount val="2"/>
                      <c:pt idx="0">
                        <c:v>0</c:v>
                      </c:pt>
                      <c:pt idx="1">
                        <c:v>0.32538299999999998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947A-4A77-AAE4-A6BBB3BAB5E7}"/>
                  </c:ext>
                </c:extLst>
              </c15:ser>
            </c15:filteredScatterSeries>
          </c:ext>
        </c:extLst>
      </c:scatterChart>
      <c:valAx>
        <c:axId val="448048688"/>
        <c:scaling>
          <c:orientation val="minMax"/>
          <c:max val="612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Insert Current [A]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3036832"/>
        <c:crossesAt val="-0.2"/>
        <c:crossBetween val="midCat"/>
      </c:valAx>
      <c:valAx>
        <c:axId val="213036832"/>
        <c:scaling>
          <c:orientation val="minMax"/>
          <c:max val="0.5"/>
          <c:min val="-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Inboard &amp; Outboard strain [%]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8048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310274515813436"/>
          <c:y val="5.0925925925925923E-2"/>
          <c:w val="0.62302378519504986"/>
          <c:h val="0.73773986355936205"/>
        </c:manualLayout>
      </c:layout>
      <c:scatterChart>
        <c:scatterStyle val="lineMarker"/>
        <c:varyColors val="0"/>
        <c:ser>
          <c:idx val="2"/>
          <c:order val="2"/>
          <c:tx>
            <c:strRef>
              <c:f>'DO to 612A'!$BJ$1</c:f>
              <c:strCache>
                <c:ptCount val="1"/>
                <c:pt idx="0">
                  <c:v>Disk-33_In, 612 A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'DO to 612A'!$C$4:$C$10881</c:f>
              <c:numCache>
                <c:formatCode>General</c:formatCode>
                <c:ptCount val="10878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  <c:pt idx="10719">
                  <c:v>604.96137999999996</c:v>
                </c:pt>
                <c:pt idx="10720">
                  <c:v>605.00765999999999</c:v>
                </c:pt>
                <c:pt idx="10721">
                  <c:v>604.98481000000004</c:v>
                </c:pt>
                <c:pt idx="10722">
                  <c:v>605.05519000000004</c:v>
                </c:pt>
                <c:pt idx="10723">
                  <c:v>605.07003999999995</c:v>
                </c:pt>
                <c:pt idx="10724">
                  <c:v>605.15632000000005</c:v>
                </c:pt>
                <c:pt idx="10725">
                  <c:v>605.27000999999996</c:v>
                </c:pt>
                <c:pt idx="10726">
                  <c:v>605.31484</c:v>
                </c:pt>
                <c:pt idx="10727">
                  <c:v>605.36878000000002</c:v>
                </c:pt>
                <c:pt idx="10728">
                  <c:v>605.39102000000003</c:v>
                </c:pt>
                <c:pt idx="10729">
                  <c:v>605.44685000000004</c:v>
                </c:pt>
                <c:pt idx="10730">
                  <c:v>605.50134000000003</c:v>
                </c:pt>
                <c:pt idx="10731">
                  <c:v>605.56691999999998</c:v>
                </c:pt>
                <c:pt idx="10732">
                  <c:v>605.60324000000003</c:v>
                </c:pt>
                <c:pt idx="10733">
                  <c:v>605.63252</c:v>
                </c:pt>
                <c:pt idx="10734">
                  <c:v>605.67742999999996</c:v>
                </c:pt>
                <c:pt idx="10735">
                  <c:v>605.72191999999995</c:v>
                </c:pt>
                <c:pt idx="10736">
                  <c:v>605.76008999999999</c:v>
                </c:pt>
                <c:pt idx="10737">
                  <c:v>605.84860000000003</c:v>
                </c:pt>
                <c:pt idx="10738">
                  <c:v>605.91323999999997</c:v>
                </c:pt>
                <c:pt idx="10739">
                  <c:v>605.95579999999995</c:v>
                </c:pt>
                <c:pt idx="10740">
                  <c:v>606.01941999999997</c:v>
                </c:pt>
                <c:pt idx="10741">
                  <c:v>606.07542000000001</c:v>
                </c:pt>
                <c:pt idx="10742">
                  <c:v>606.11118999999997</c:v>
                </c:pt>
                <c:pt idx="10743">
                  <c:v>606.16264000000001</c:v>
                </c:pt>
                <c:pt idx="10744">
                  <c:v>606.24179000000004</c:v>
                </c:pt>
                <c:pt idx="10745">
                  <c:v>606.26022</c:v>
                </c:pt>
                <c:pt idx="10746">
                  <c:v>606.26682000000005</c:v>
                </c:pt>
                <c:pt idx="10747">
                  <c:v>606.33063000000004</c:v>
                </c:pt>
                <c:pt idx="10748">
                  <c:v>606.37843999999996</c:v>
                </c:pt>
                <c:pt idx="10749">
                  <c:v>606.48154</c:v>
                </c:pt>
                <c:pt idx="10750">
                  <c:v>606.51133000000004</c:v>
                </c:pt>
                <c:pt idx="10751">
                  <c:v>606.56002999999998</c:v>
                </c:pt>
                <c:pt idx="10752">
                  <c:v>606.60149000000001</c:v>
                </c:pt>
                <c:pt idx="10753">
                  <c:v>606.65030999999999</c:v>
                </c:pt>
                <c:pt idx="10754">
                  <c:v>606.69925000000001</c:v>
                </c:pt>
                <c:pt idx="10755">
                  <c:v>606.76103999999998</c:v>
                </c:pt>
                <c:pt idx="10756">
                  <c:v>606.83149000000003</c:v>
                </c:pt>
                <c:pt idx="10757">
                  <c:v>606.85527000000002</c:v>
                </c:pt>
                <c:pt idx="10758">
                  <c:v>606.88819999999998</c:v>
                </c:pt>
                <c:pt idx="10759">
                  <c:v>606.91476</c:v>
                </c:pt>
                <c:pt idx="10760">
                  <c:v>606.94564000000003</c:v>
                </c:pt>
                <c:pt idx="10761">
                  <c:v>607.00084000000004</c:v>
                </c:pt>
                <c:pt idx="10762">
                  <c:v>607.09731999999997</c:v>
                </c:pt>
                <c:pt idx="10763">
                  <c:v>607.12624000000005</c:v>
                </c:pt>
                <c:pt idx="10764">
                  <c:v>607.20276999999999</c:v>
                </c:pt>
                <c:pt idx="10765">
                  <c:v>607.26590999999996</c:v>
                </c:pt>
                <c:pt idx="10766">
                  <c:v>607.28749000000005</c:v>
                </c:pt>
                <c:pt idx="10767">
                  <c:v>607.31886999999995</c:v>
                </c:pt>
                <c:pt idx="10768">
                  <c:v>607.40878999999995</c:v>
                </c:pt>
                <c:pt idx="10769">
                  <c:v>607.43380999999999</c:v>
                </c:pt>
                <c:pt idx="10770">
                  <c:v>607.44444999999996</c:v>
                </c:pt>
                <c:pt idx="10771">
                  <c:v>607.50193999999999</c:v>
                </c:pt>
                <c:pt idx="10772">
                  <c:v>607.54549999999995</c:v>
                </c:pt>
                <c:pt idx="10773">
                  <c:v>607.64322000000004</c:v>
                </c:pt>
                <c:pt idx="10774">
                  <c:v>607.68715999999995</c:v>
                </c:pt>
                <c:pt idx="10775">
                  <c:v>607.72421999999995</c:v>
                </c:pt>
                <c:pt idx="10776">
                  <c:v>607.77889000000005</c:v>
                </c:pt>
                <c:pt idx="10777">
                  <c:v>607.84231999999997</c:v>
                </c:pt>
                <c:pt idx="10778">
                  <c:v>607.89720999999997</c:v>
                </c:pt>
                <c:pt idx="10779">
                  <c:v>607.94096999999999</c:v>
                </c:pt>
                <c:pt idx="10780">
                  <c:v>607.99359000000004</c:v>
                </c:pt>
                <c:pt idx="10781">
                  <c:v>608.04440999999997</c:v>
                </c:pt>
                <c:pt idx="10782">
                  <c:v>608.04235000000006</c:v>
                </c:pt>
                <c:pt idx="10783">
                  <c:v>608.07761000000005</c:v>
                </c:pt>
                <c:pt idx="10784">
                  <c:v>608.10154</c:v>
                </c:pt>
                <c:pt idx="10785">
                  <c:v>608.21758999999997</c:v>
                </c:pt>
                <c:pt idx="10786">
                  <c:v>608.29223999999999</c:v>
                </c:pt>
                <c:pt idx="10787">
                  <c:v>608.33741999999995</c:v>
                </c:pt>
                <c:pt idx="10788">
                  <c:v>608.39801999999997</c:v>
                </c:pt>
                <c:pt idx="10789">
                  <c:v>608.41007999999999</c:v>
                </c:pt>
                <c:pt idx="10790">
                  <c:v>608.50390000000004</c:v>
                </c:pt>
                <c:pt idx="10791">
                  <c:v>608.53962999999999</c:v>
                </c:pt>
                <c:pt idx="10792">
                  <c:v>608.61102000000005</c:v>
                </c:pt>
                <c:pt idx="10793">
                  <c:v>608.63405</c:v>
                </c:pt>
                <c:pt idx="10794">
                  <c:v>608.65349000000003</c:v>
                </c:pt>
                <c:pt idx="10795">
                  <c:v>608.63655000000006</c:v>
                </c:pt>
                <c:pt idx="10796">
                  <c:v>608.69419000000005</c:v>
                </c:pt>
                <c:pt idx="10797">
                  <c:v>608.81536000000006</c:v>
                </c:pt>
                <c:pt idx="10798">
                  <c:v>608.87303999999995</c:v>
                </c:pt>
                <c:pt idx="10799">
                  <c:v>608.91502000000003</c:v>
                </c:pt>
                <c:pt idx="10800">
                  <c:v>608.97892000000002</c:v>
                </c:pt>
                <c:pt idx="10801">
                  <c:v>609.07002999999997</c:v>
                </c:pt>
                <c:pt idx="10802">
                  <c:v>609.13287000000003</c:v>
                </c:pt>
                <c:pt idx="10803">
                  <c:v>609.16544999999996</c:v>
                </c:pt>
                <c:pt idx="10804">
                  <c:v>609.22329000000002</c:v>
                </c:pt>
                <c:pt idx="10805">
                  <c:v>609.19451000000004</c:v>
                </c:pt>
                <c:pt idx="10806">
                  <c:v>609.21157000000005</c:v>
                </c:pt>
                <c:pt idx="10807">
                  <c:v>609.28029000000004</c:v>
                </c:pt>
                <c:pt idx="10808">
                  <c:v>609.31979999999999</c:v>
                </c:pt>
                <c:pt idx="10809">
                  <c:v>609.43542000000002</c:v>
                </c:pt>
                <c:pt idx="10810">
                  <c:v>609.48176000000001</c:v>
                </c:pt>
                <c:pt idx="10811">
                  <c:v>609.54760999999996</c:v>
                </c:pt>
                <c:pt idx="10812">
                  <c:v>609.61220000000003</c:v>
                </c:pt>
                <c:pt idx="10813">
                  <c:v>609.65404000000001</c:v>
                </c:pt>
                <c:pt idx="10814">
                  <c:v>609.71322999999995</c:v>
                </c:pt>
                <c:pt idx="10815">
                  <c:v>609.76112999999998</c:v>
                </c:pt>
                <c:pt idx="10816">
                  <c:v>609.79836</c:v>
                </c:pt>
                <c:pt idx="10817">
                  <c:v>609.79150000000004</c:v>
                </c:pt>
                <c:pt idx="10818">
                  <c:v>609.77907000000005</c:v>
                </c:pt>
                <c:pt idx="10819">
                  <c:v>609.84475999999995</c:v>
                </c:pt>
                <c:pt idx="10820">
                  <c:v>609.92400999999995</c:v>
                </c:pt>
                <c:pt idx="10821">
                  <c:v>610.02737999999999</c:v>
                </c:pt>
                <c:pt idx="10822">
                  <c:v>610.05647999999997</c:v>
                </c:pt>
                <c:pt idx="10823">
                  <c:v>610.14791000000002</c:v>
                </c:pt>
                <c:pt idx="10824">
                  <c:v>610.18763000000001</c:v>
                </c:pt>
                <c:pt idx="10825">
                  <c:v>610.25531000000001</c:v>
                </c:pt>
                <c:pt idx="10826">
                  <c:v>610.30367999999999</c:v>
                </c:pt>
                <c:pt idx="10827">
                  <c:v>610.37468999999999</c:v>
                </c:pt>
                <c:pt idx="10828">
                  <c:v>610.41737999999998</c:v>
                </c:pt>
                <c:pt idx="10829">
                  <c:v>610.45464000000004</c:v>
                </c:pt>
                <c:pt idx="10830">
                  <c:v>610.44755999999995</c:v>
                </c:pt>
                <c:pt idx="10831">
                  <c:v>610.46190000000001</c:v>
                </c:pt>
                <c:pt idx="10832">
                  <c:v>610.54629</c:v>
                </c:pt>
                <c:pt idx="10833">
                  <c:v>610.64138000000003</c:v>
                </c:pt>
                <c:pt idx="10834">
                  <c:v>610.67017999999996</c:v>
                </c:pt>
                <c:pt idx="10835">
                  <c:v>610.69439999999997</c:v>
                </c:pt>
                <c:pt idx="10836">
                  <c:v>610.76601000000005</c:v>
                </c:pt>
                <c:pt idx="10837">
                  <c:v>610.82057999999995</c:v>
                </c:pt>
                <c:pt idx="10838">
                  <c:v>610.87413000000004</c:v>
                </c:pt>
                <c:pt idx="10839">
                  <c:v>610.91281000000004</c:v>
                </c:pt>
                <c:pt idx="10840">
                  <c:v>610.98095000000001</c:v>
                </c:pt>
                <c:pt idx="10841">
                  <c:v>610.95961</c:v>
                </c:pt>
                <c:pt idx="10842">
                  <c:v>611.04391999999996</c:v>
                </c:pt>
                <c:pt idx="10843">
                  <c:v>611.05179999999996</c:v>
                </c:pt>
                <c:pt idx="10844">
                  <c:v>611.07601</c:v>
                </c:pt>
                <c:pt idx="10845">
                  <c:v>611.21929</c:v>
                </c:pt>
                <c:pt idx="10846">
                  <c:v>611.23062000000004</c:v>
                </c:pt>
                <c:pt idx="10847">
                  <c:v>611.29109000000005</c:v>
                </c:pt>
                <c:pt idx="10848">
                  <c:v>611.31924000000004</c:v>
                </c:pt>
                <c:pt idx="10849">
                  <c:v>611.41575</c:v>
                </c:pt>
                <c:pt idx="10850">
                  <c:v>611.46456999999998</c:v>
                </c:pt>
                <c:pt idx="10851">
                  <c:v>611.50306999999998</c:v>
                </c:pt>
                <c:pt idx="10852">
                  <c:v>611.55143999999996</c:v>
                </c:pt>
                <c:pt idx="10853">
                  <c:v>611.62039000000004</c:v>
                </c:pt>
                <c:pt idx="10854">
                  <c:v>611.64229999999998</c:v>
                </c:pt>
                <c:pt idx="10855">
                  <c:v>611.65179999999998</c:v>
                </c:pt>
                <c:pt idx="10856">
                  <c:v>611.69615999999996</c:v>
                </c:pt>
                <c:pt idx="10857">
                  <c:v>611.80836999999997</c:v>
                </c:pt>
                <c:pt idx="10858">
                  <c:v>611.86400000000003</c:v>
                </c:pt>
                <c:pt idx="10859">
                  <c:v>611.91858000000002</c:v>
                </c:pt>
                <c:pt idx="10860">
                  <c:v>611.96808999999996</c:v>
                </c:pt>
                <c:pt idx="10861">
                  <c:v>612.01391999999998</c:v>
                </c:pt>
                <c:pt idx="10862">
                  <c:v>612.07506999999998</c:v>
                </c:pt>
                <c:pt idx="10863">
                  <c:v>612.13279</c:v>
                </c:pt>
                <c:pt idx="10864">
                  <c:v>612.19242999999994</c:v>
                </c:pt>
                <c:pt idx="10865">
                  <c:v>612.17195000000004</c:v>
                </c:pt>
                <c:pt idx="10866">
                  <c:v>612.18970000000002</c:v>
                </c:pt>
                <c:pt idx="10867">
                  <c:v>612.26634999999999</c:v>
                </c:pt>
                <c:pt idx="10868">
                  <c:v>612.28597000000002</c:v>
                </c:pt>
                <c:pt idx="10869">
                  <c:v>612.41607999999997</c:v>
                </c:pt>
                <c:pt idx="10870">
                  <c:v>612.46088999999995</c:v>
                </c:pt>
                <c:pt idx="10871">
                  <c:v>612.51828999999998</c:v>
                </c:pt>
                <c:pt idx="10872">
                  <c:v>612.55971</c:v>
                </c:pt>
                <c:pt idx="10873">
                  <c:v>612.59725000000003</c:v>
                </c:pt>
                <c:pt idx="10874">
                  <c:v>612.65759000000003</c:v>
                </c:pt>
                <c:pt idx="10875">
                  <c:v>612.71632</c:v>
                </c:pt>
                <c:pt idx="10876">
                  <c:v>612.75233000000003</c:v>
                </c:pt>
                <c:pt idx="10877">
                  <c:v>612.78228000000001</c:v>
                </c:pt>
              </c:numCache>
            </c:numRef>
          </c:xVal>
          <c:yVal>
            <c:numRef>
              <c:f>'DO to 612A'!$BJ$4:$BJ$10881</c:f>
              <c:numCache>
                <c:formatCode>General</c:formatCode>
                <c:ptCount val="10878"/>
                <c:pt idx="0">
                  <c:v>5.8729999999999997E-3</c:v>
                </c:pt>
                <c:pt idx="1">
                  <c:v>5.8505000000000007E-3</c:v>
                </c:pt>
                <c:pt idx="2">
                  <c:v>5.816E-3</c:v>
                </c:pt>
                <c:pt idx="3">
                  <c:v>5.7845000000000006E-3</c:v>
                </c:pt>
                <c:pt idx="4">
                  <c:v>5.771499999999998E-3</c:v>
                </c:pt>
                <c:pt idx="5">
                  <c:v>5.7159999999999989E-3</c:v>
                </c:pt>
                <c:pt idx="6">
                  <c:v>5.6759999999999996E-3</c:v>
                </c:pt>
                <c:pt idx="7">
                  <c:v>5.6384999999999994E-3</c:v>
                </c:pt>
                <c:pt idx="8">
                  <c:v>5.5905000000000017E-3</c:v>
                </c:pt>
                <c:pt idx="9">
                  <c:v>5.5680000000000026E-3</c:v>
                </c:pt>
                <c:pt idx="10">
                  <c:v>5.5230000000000027E-3</c:v>
                </c:pt>
                <c:pt idx="11">
                  <c:v>5.5030000000000027E-3</c:v>
                </c:pt>
                <c:pt idx="12">
                  <c:v>5.4785000000000007E-3</c:v>
                </c:pt>
                <c:pt idx="13">
                  <c:v>5.4419999999999998E-3</c:v>
                </c:pt>
                <c:pt idx="14">
                  <c:v>5.4225000000000011E-3</c:v>
                </c:pt>
                <c:pt idx="15">
                  <c:v>5.3830000000000024E-3</c:v>
                </c:pt>
                <c:pt idx="16">
                  <c:v>5.3715000000000021E-3</c:v>
                </c:pt>
                <c:pt idx="17">
                  <c:v>5.3635000000000019E-3</c:v>
                </c:pt>
                <c:pt idx="18">
                  <c:v>5.3570000000000033E-3</c:v>
                </c:pt>
                <c:pt idx="19">
                  <c:v>5.3010000000000028E-3</c:v>
                </c:pt>
                <c:pt idx="20">
                  <c:v>5.316000000000003E-3</c:v>
                </c:pt>
                <c:pt idx="21">
                  <c:v>5.2220000000000018E-3</c:v>
                </c:pt>
                <c:pt idx="22">
                  <c:v>5.233500000000002E-3</c:v>
                </c:pt>
                <c:pt idx="23">
                  <c:v>5.1985000000000017E-3</c:v>
                </c:pt>
                <c:pt idx="24">
                  <c:v>5.2035000000000007E-3</c:v>
                </c:pt>
                <c:pt idx="25">
                  <c:v>5.1350000000000007E-3</c:v>
                </c:pt>
                <c:pt idx="26">
                  <c:v>5.1085000000000002E-3</c:v>
                </c:pt>
                <c:pt idx="27">
                  <c:v>5.0875E-3</c:v>
                </c:pt>
                <c:pt idx="28">
                  <c:v>5.0334999999999998E-3</c:v>
                </c:pt>
                <c:pt idx="29">
                  <c:v>5.0200000000000002E-3</c:v>
                </c:pt>
                <c:pt idx="30">
                  <c:v>4.9939999999999993E-3</c:v>
                </c:pt>
                <c:pt idx="31">
                  <c:v>4.947E-3</c:v>
                </c:pt>
                <c:pt idx="32">
                  <c:v>4.8679999999999999E-3</c:v>
                </c:pt>
                <c:pt idx="33">
                  <c:v>4.7999999999999996E-3</c:v>
                </c:pt>
                <c:pt idx="34">
                  <c:v>4.7515000000000005E-3</c:v>
                </c:pt>
                <c:pt idx="35">
                  <c:v>4.7195000000000006E-3</c:v>
                </c:pt>
                <c:pt idx="36">
                  <c:v>4.6365000000000009E-3</c:v>
                </c:pt>
                <c:pt idx="37">
                  <c:v>4.6825000000000018E-3</c:v>
                </c:pt>
                <c:pt idx="38">
                  <c:v>4.556000000000001E-3</c:v>
                </c:pt>
                <c:pt idx="39">
                  <c:v>4.4984999999999999E-3</c:v>
                </c:pt>
                <c:pt idx="40">
                  <c:v>4.4735000000000009E-3</c:v>
                </c:pt>
                <c:pt idx="41">
                  <c:v>4.4930000000000013E-3</c:v>
                </c:pt>
                <c:pt idx="42">
                  <c:v>4.4190000000000011E-3</c:v>
                </c:pt>
                <c:pt idx="43">
                  <c:v>4.3775000000000012E-3</c:v>
                </c:pt>
                <c:pt idx="44">
                  <c:v>4.3490000000000022E-3</c:v>
                </c:pt>
                <c:pt idx="45">
                  <c:v>4.2915000000000019E-3</c:v>
                </c:pt>
                <c:pt idx="46">
                  <c:v>4.2575E-3</c:v>
                </c:pt>
                <c:pt idx="47">
                  <c:v>4.2335000000000003E-3</c:v>
                </c:pt>
                <c:pt idx="48">
                  <c:v>4.1955000000000004E-3</c:v>
                </c:pt>
                <c:pt idx="49">
                  <c:v>4.1549999999999998E-3</c:v>
                </c:pt>
                <c:pt idx="50">
                  <c:v>4.1525000000000008E-3</c:v>
                </c:pt>
                <c:pt idx="51">
                  <c:v>4.1380000000000002E-3</c:v>
                </c:pt>
                <c:pt idx="52">
                  <c:v>4.1530000000000013E-3</c:v>
                </c:pt>
                <c:pt idx="53">
                  <c:v>4.1390000000000003E-3</c:v>
                </c:pt>
                <c:pt idx="54">
                  <c:v>4.1485000000000003E-3</c:v>
                </c:pt>
                <c:pt idx="55">
                  <c:v>4.1765000000000005E-3</c:v>
                </c:pt>
                <c:pt idx="56">
                  <c:v>4.1750000000000016E-3</c:v>
                </c:pt>
                <c:pt idx="57">
                  <c:v>4.1370000000000009E-3</c:v>
                </c:pt>
                <c:pt idx="58">
                  <c:v>4.1235000000000013E-3</c:v>
                </c:pt>
                <c:pt idx="59">
                  <c:v>4.0690000000000014E-3</c:v>
                </c:pt>
                <c:pt idx="60">
                  <c:v>4.0230000000000014E-3</c:v>
                </c:pt>
                <c:pt idx="61">
                  <c:v>4.0355000000000018E-3</c:v>
                </c:pt>
                <c:pt idx="62">
                  <c:v>4.0225000000000018E-3</c:v>
                </c:pt>
                <c:pt idx="63">
                  <c:v>3.9825000000000025E-3</c:v>
                </c:pt>
                <c:pt idx="64">
                  <c:v>3.9765000000000026E-3</c:v>
                </c:pt>
                <c:pt idx="65">
                  <c:v>3.884000000000002E-3</c:v>
                </c:pt>
                <c:pt idx="66">
                  <c:v>3.8495000000000022E-3</c:v>
                </c:pt>
                <c:pt idx="67">
                  <c:v>3.8245000000000028E-3</c:v>
                </c:pt>
                <c:pt idx="68">
                  <c:v>3.8165000000000017E-3</c:v>
                </c:pt>
                <c:pt idx="69">
                  <c:v>3.7690000000000011E-3</c:v>
                </c:pt>
                <c:pt idx="70">
                  <c:v>3.7105000000000016E-3</c:v>
                </c:pt>
                <c:pt idx="71">
                  <c:v>3.7010000000000012E-3</c:v>
                </c:pt>
                <c:pt idx="72">
                  <c:v>3.6535000000000014E-3</c:v>
                </c:pt>
                <c:pt idx="73">
                  <c:v>3.6345000000000001E-3</c:v>
                </c:pt>
                <c:pt idx="74">
                  <c:v>3.5965000000000012E-3</c:v>
                </c:pt>
                <c:pt idx="75">
                  <c:v>3.5085000000000012E-3</c:v>
                </c:pt>
                <c:pt idx="76">
                  <c:v>3.4885000000000011E-3</c:v>
                </c:pt>
                <c:pt idx="77">
                  <c:v>3.4880000000000006E-3</c:v>
                </c:pt>
                <c:pt idx="78">
                  <c:v>3.4889999999999999E-3</c:v>
                </c:pt>
                <c:pt idx="79">
                  <c:v>3.4604999999999996E-3</c:v>
                </c:pt>
                <c:pt idx="80">
                  <c:v>3.3679999999999995E-3</c:v>
                </c:pt>
                <c:pt idx="81">
                  <c:v>3.3384999999999982E-3</c:v>
                </c:pt>
                <c:pt idx="82">
                  <c:v>3.3514999999999986E-3</c:v>
                </c:pt>
                <c:pt idx="83">
                  <c:v>3.3699999999999984E-3</c:v>
                </c:pt>
                <c:pt idx="84">
                  <c:v>3.3019999999999976E-3</c:v>
                </c:pt>
                <c:pt idx="85">
                  <c:v>3.2594999999999981E-3</c:v>
                </c:pt>
                <c:pt idx="86">
                  <c:v>3.2049999999999982E-3</c:v>
                </c:pt>
                <c:pt idx="87">
                  <c:v>3.1524999999999982E-3</c:v>
                </c:pt>
                <c:pt idx="88">
                  <c:v>3.1389999999999986E-3</c:v>
                </c:pt>
                <c:pt idx="89">
                  <c:v>3.131499999999998E-3</c:v>
                </c:pt>
                <c:pt idx="90">
                  <c:v>3.1034999999999978E-3</c:v>
                </c:pt>
                <c:pt idx="91">
                  <c:v>3.1054999999999985E-3</c:v>
                </c:pt>
                <c:pt idx="92">
                  <c:v>3.0979999999999983E-3</c:v>
                </c:pt>
                <c:pt idx="93">
                  <c:v>3.0929999999999985E-3</c:v>
                </c:pt>
                <c:pt idx="94">
                  <c:v>3.0769999999999986E-3</c:v>
                </c:pt>
                <c:pt idx="95">
                  <c:v>3.0714999999999987E-3</c:v>
                </c:pt>
                <c:pt idx="96">
                  <c:v>3.0789999999999997E-3</c:v>
                </c:pt>
                <c:pt idx="97">
                  <c:v>3.0464999999999989E-3</c:v>
                </c:pt>
                <c:pt idx="98">
                  <c:v>3.0059999999999987E-3</c:v>
                </c:pt>
                <c:pt idx="99">
                  <c:v>2.9824999999999977E-3</c:v>
                </c:pt>
                <c:pt idx="100">
                  <c:v>3.0109999999999981E-3</c:v>
                </c:pt>
                <c:pt idx="101">
                  <c:v>2.9629999999999978E-3</c:v>
                </c:pt>
                <c:pt idx="102">
                  <c:v>2.9889999999999977E-3</c:v>
                </c:pt>
                <c:pt idx="103">
                  <c:v>2.9834999999999979E-3</c:v>
                </c:pt>
                <c:pt idx="104">
                  <c:v>3.0164999999999988E-3</c:v>
                </c:pt>
                <c:pt idx="105">
                  <c:v>2.9559999999999981E-3</c:v>
                </c:pt>
                <c:pt idx="106">
                  <c:v>2.9614999999999984E-3</c:v>
                </c:pt>
                <c:pt idx="107">
                  <c:v>2.9944999999999985E-3</c:v>
                </c:pt>
                <c:pt idx="108">
                  <c:v>3.0304999999999976E-3</c:v>
                </c:pt>
                <c:pt idx="109">
                  <c:v>3.0239999999999985E-3</c:v>
                </c:pt>
                <c:pt idx="110">
                  <c:v>3.0674999999999982E-3</c:v>
                </c:pt>
                <c:pt idx="111">
                  <c:v>3.111999999999998E-3</c:v>
                </c:pt>
                <c:pt idx="112">
                  <c:v>3.1299999999999991E-3</c:v>
                </c:pt>
                <c:pt idx="113">
                  <c:v>3.148499999999999E-3</c:v>
                </c:pt>
                <c:pt idx="114">
                  <c:v>3.1759999999999996E-3</c:v>
                </c:pt>
                <c:pt idx="115">
                  <c:v>3.1744999999999994E-3</c:v>
                </c:pt>
                <c:pt idx="116">
                  <c:v>3.1260000000000012E-3</c:v>
                </c:pt>
                <c:pt idx="117">
                  <c:v>3.1385000000000011E-3</c:v>
                </c:pt>
                <c:pt idx="118">
                  <c:v>3.1345000000000006E-3</c:v>
                </c:pt>
                <c:pt idx="119">
                  <c:v>3.1735000000000023E-3</c:v>
                </c:pt>
                <c:pt idx="120">
                  <c:v>3.1720000000000025E-3</c:v>
                </c:pt>
                <c:pt idx="121">
                  <c:v>3.2790000000000024E-3</c:v>
                </c:pt>
                <c:pt idx="122">
                  <c:v>3.3045000000000023E-3</c:v>
                </c:pt>
                <c:pt idx="123">
                  <c:v>3.3140000000000018E-3</c:v>
                </c:pt>
                <c:pt idx="124">
                  <c:v>3.3280000000000011E-3</c:v>
                </c:pt>
                <c:pt idx="125">
                  <c:v>3.2955000000000007E-3</c:v>
                </c:pt>
                <c:pt idx="126">
                  <c:v>3.2615000000000005E-3</c:v>
                </c:pt>
                <c:pt idx="127">
                  <c:v>3.2865000000000012E-3</c:v>
                </c:pt>
                <c:pt idx="128">
                  <c:v>3.2990000000000007E-3</c:v>
                </c:pt>
                <c:pt idx="129">
                  <c:v>3.2990000000000016E-3</c:v>
                </c:pt>
                <c:pt idx="130">
                  <c:v>3.2955000000000011E-3</c:v>
                </c:pt>
                <c:pt idx="131">
                  <c:v>3.2895000000000012E-3</c:v>
                </c:pt>
                <c:pt idx="132">
                  <c:v>3.258500000000001E-3</c:v>
                </c:pt>
                <c:pt idx="133">
                  <c:v>3.2635000000000012E-3</c:v>
                </c:pt>
                <c:pt idx="134">
                  <c:v>3.2580000000000009E-3</c:v>
                </c:pt>
                <c:pt idx="135">
                  <c:v>3.2725000000000011E-3</c:v>
                </c:pt>
                <c:pt idx="136">
                  <c:v>3.2835000000000004E-3</c:v>
                </c:pt>
                <c:pt idx="137">
                  <c:v>3.3440000000000011E-3</c:v>
                </c:pt>
                <c:pt idx="138">
                  <c:v>3.379500000000001E-3</c:v>
                </c:pt>
                <c:pt idx="139">
                  <c:v>3.4140000000000004E-3</c:v>
                </c:pt>
                <c:pt idx="140">
                  <c:v>3.4805000000000014E-3</c:v>
                </c:pt>
                <c:pt idx="141">
                  <c:v>3.556000000000001E-3</c:v>
                </c:pt>
                <c:pt idx="142">
                  <c:v>3.5865000000000003E-3</c:v>
                </c:pt>
                <c:pt idx="143">
                  <c:v>3.615000000000001E-3</c:v>
                </c:pt>
                <c:pt idx="144">
                  <c:v>3.621000000000001E-3</c:v>
                </c:pt>
                <c:pt idx="145">
                  <c:v>3.6590000000000008E-3</c:v>
                </c:pt>
                <c:pt idx="146">
                  <c:v>3.6695000000000005E-3</c:v>
                </c:pt>
                <c:pt idx="147">
                  <c:v>3.7235000000000002E-3</c:v>
                </c:pt>
                <c:pt idx="148">
                  <c:v>3.7725000000000002E-3</c:v>
                </c:pt>
                <c:pt idx="149">
                  <c:v>3.8334999999999997E-3</c:v>
                </c:pt>
                <c:pt idx="150">
                  <c:v>3.8219999999999999E-3</c:v>
                </c:pt>
                <c:pt idx="151">
                  <c:v>3.8419999999999995E-3</c:v>
                </c:pt>
                <c:pt idx="152">
                  <c:v>3.872E-3</c:v>
                </c:pt>
                <c:pt idx="153">
                  <c:v>3.8529999999999997E-3</c:v>
                </c:pt>
                <c:pt idx="154">
                  <c:v>3.8885000000000005E-3</c:v>
                </c:pt>
                <c:pt idx="155">
                  <c:v>3.9274999999999996E-3</c:v>
                </c:pt>
                <c:pt idx="156">
                  <c:v>3.9199999999999999E-3</c:v>
                </c:pt>
                <c:pt idx="157">
                  <c:v>3.9429999999999995E-3</c:v>
                </c:pt>
                <c:pt idx="158">
                  <c:v>3.9884999999999999E-3</c:v>
                </c:pt>
                <c:pt idx="159">
                  <c:v>3.9799999999999992E-3</c:v>
                </c:pt>
                <c:pt idx="160">
                  <c:v>3.9639999999999996E-3</c:v>
                </c:pt>
                <c:pt idx="161">
                  <c:v>4.001499999999999E-3</c:v>
                </c:pt>
                <c:pt idx="162">
                  <c:v>3.9784999999999994E-3</c:v>
                </c:pt>
                <c:pt idx="163">
                  <c:v>4.0254999999999996E-3</c:v>
                </c:pt>
                <c:pt idx="164">
                  <c:v>4.071E-3</c:v>
                </c:pt>
                <c:pt idx="165">
                  <c:v>4.0514999999999995E-3</c:v>
                </c:pt>
                <c:pt idx="166">
                  <c:v>4.0749999999999996E-3</c:v>
                </c:pt>
                <c:pt idx="167">
                  <c:v>4.0959999999999989E-3</c:v>
                </c:pt>
                <c:pt idx="168">
                  <c:v>4.1624999999999995E-3</c:v>
                </c:pt>
                <c:pt idx="169">
                  <c:v>4.1984999999999991E-3</c:v>
                </c:pt>
                <c:pt idx="170">
                  <c:v>4.2164999999999989E-3</c:v>
                </c:pt>
                <c:pt idx="171">
                  <c:v>4.2574999999999983E-3</c:v>
                </c:pt>
                <c:pt idx="172">
                  <c:v>4.233999999999999E-3</c:v>
                </c:pt>
                <c:pt idx="173">
                  <c:v>4.2994999999999986E-3</c:v>
                </c:pt>
                <c:pt idx="174">
                  <c:v>4.3904999999999986E-3</c:v>
                </c:pt>
                <c:pt idx="175">
                  <c:v>4.4534999999999983E-3</c:v>
                </c:pt>
                <c:pt idx="176">
                  <c:v>4.4654999999999999E-3</c:v>
                </c:pt>
                <c:pt idx="177">
                  <c:v>4.435999999999999E-3</c:v>
                </c:pt>
                <c:pt idx="178">
                  <c:v>4.4489999999999981E-3</c:v>
                </c:pt>
                <c:pt idx="179">
                  <c:v>4.4580000000000002E-3</c:v>
                </c:pt>
                <c:pt idx="180">
                  <c:v>4.4544999999999993E-3</c:v>
                </c:pt>
                <c:pt idx="181">
                  <c:v>4.452499999999999E-3</c:v>
                </c:pt>
                <c:pt idx="182">
                  <c:v>4.4795E-3</c:v>
                </c:pt>
                <c:pt idx="183">
                  <c:v>4.5024999999999996E-3</c:v>
                </c:pt>
                <c:pt idx="184">
                  <c:v>4.540999999999999E-3</c:v>
                </c:pt>
                <c:pt idx="185">
                  <c:v>4.5624999999999988E-3</c:v>
                </c:pt>
                <c:pt idx="186">
                  <c:v>4.6124999999999994E-3</c:v>
                </c:pt>
                <c:pt idx="187">
                  <c:v>4.6104999999999991E-3</c:v>
                </c:pt>
                <c:pt idx="188">
                  <c:v>4.6364999999999991E-3</c:v>
                </c:pt>
                <c:pt idx="189">
                  <c:v>4.6889999999999987E-3</c:v>
                </c:pt>
                <c:pt idx="190">
                  <c:v>4.7339999999999995E-3</c:v>
                </c:pt>
                <c:pt idx="191">
                  <c:v>4.7564999999999994E-3</c:v>
                </c:pt>
                <c:pt idx="192">
                  <c:v>4.7945000000000002E-3</c:v>
                </c:pt>
                <c:pt idx="193">
                  <c:v>4.8285000000000003E-3</c:v>
                </c:pt>
                <c:pt idx="194">
                  <c:v>4.8334999999999993E-3</c:v>
                </c:pt>
                <c:pt idx="195">
                  <c:v>4.8424999999999987E-3</c:v>
                </c:pt>
                <c:pt idx="196">
                  <c:v>4.8700000000000002E-3</c:v>
                </c:pt>
                <c:pt idx="197">
                  <c:v>4.8884999999999996E-3</c:v>
                </c:pt>
                <c:pt idx="198">
                  <c:v>4.9429999999999995E-3</c:v>
                </c:pt>
                <c:pt idx="199">
                  <c:v>4.9779999999999998E-3</c:v>
                </c:pt>
                <c:pt idx="200">
                  <c:v>5.0434999999999994E-3</c:v>
                </c:pt>
                <c:pt idx="201">
                  <c:v>5.1059999999999994E-3</c:v>
                </c:pt>
                <c:pt idx="202">
                  <c:v>5.1699999999999992E-3</c:v>
                </c:pt>
                <c:pt idx="203">
                  <c:v>5.2074999999999995E-3</c:v>
                </c:pt>
                <c:pt idx="204">
                  <c:v>5.210499999999999E-3</c:v>
                </c:pt>
                <c:pt idx="205">
                  <c:v>5.3009999999999993E-3</c:v>
                </c:pt>
                <c:pt idx="206">
                  <c:v>5.3969999999999982E-3</c:v>
                </c:pt>
                <c:pt idx="207">
                  <c:v>5.4544999999999984E-3</c:v>
                </c:pt>
                <c:pt idx="208">
                  <c:v>5.4964999999999988E-3</c:v>
                </c:pt>
                <c:pt idx="209">
                  <c:v>5.5434999999999989E-3</c:v>
                </c:pt>
                <c:pt idx="210">
                  <c:v>5.5754999999999997E-3</c:v>
                </c:pt>
                <c:pt idx="211">
                  <c:v>5.6010000000000001E-3</c:v>
                </c:pt>
                <c:pt idx="212">
                  <c:v>5.6194999999999995E-3</c:v>
                </c:pt>
                <c:pt idx="213">
                  <c:v>5.6755E-3</c:v>
                </c:pt>
                <c:pt idx="214">
                  <c:v>5.6910000000000007E-3</c:v>
                </c:pt>
                <c:pt idx="215">
                  <c:v>5.7045000000000004E-3</c:v>
                </c:pt>
                <c:pt idx="216">
                  <c:v>5.7604999999999991E-3</c:v>
                </c:pt>
                <c:pt idx="217">
                  <c:v>5.7879999999999997E-3</c:v>
                </c:pt>
                <c:pt idx="218">
                  <c:v>5.7970000000000009E-3</c:v>
                </c:pt>
                <c:pt idx="219">
                  <c:v>5.8930000000000015E-3</c:v>
                </c:pt>
                <c:pt idx="220">
                  <c:v>5.8755000000000014E-3</c:v>
                </c:pt>
                <c:pt idx="221">
                  <c:v>5.9665000000000013E-3</c:v>
                </c:pt>
                <c:pt idx="222">
                  <c:v>5.9710000000000015E-3</c:v>
                </c:pt>
                <c:pt idx="223">
                  <c:v>5.9905000000000019E-3</c:v>
                </c:pt>
                <c:pt idx="224">
                  <c:v>6.0040000000000015E-3</c:v>
                </c:pt>
                <c:pt idx="225">
                  <c:v>6.0765000000000012E-3</c:v>
                </c:pt>
                <c:pt idx="226">
                  <c:v>6.0889999999999998E-3</c:v>
                </c:pt>
                <c:pt idx="227">
                  <c:v>6.1220000000000007E-3</c:v>
                </c:pt>
                <c:pt idx="228">
                  <c:v>6.2104999999999999E-3</c:v>
                </c:pt>
                <c:pt idx="229">
                  <c:v>6.2309999999999996E-3</c:v>
                </c:pt>
                <c:pt idx="230">
                  <c:v>6.2810000000000001E-3</c:v>
                </c:pt>
                <c:pt idx="231">
                  <c:v>6.3324999999999987E-3</c:v>
                </c:pt>
                <c:pt idx="232">
                  <c:v>6.3919999999999984E-3</c:v>
                </c:pt>
                <c:pt idx="233">
                  <c:v>6.4544999999999976E-3</c:v>
                </c:pt>
                <c:pt idx="234">
                  <c:v>6.490499999999998E-3</c:v>
                </c:pt>
                <c:pt idx="235">
                  <c:v>6.5474999999999986E-3</c:v>
                </c:pt>
                <c:pt idx="236">
                  <c:v>6.6209999999999967E-3</c:v>
                </c:pt>
                <c:pt idx="237">
                  <c:v>6.5934999999999987E-3</c:v>
                </c:pt>
                <c:pt idx="238">
                  <c:v>6.6694999999999992E-3</c:v>
                </c:pt>
                <c:pt idx="239">
                  <c:v>6.7179999999999983E-3</c:v>
                </c:pt>
                <c:pt idx="240">
                  <c:v>6.7509999999999983E-3</c:v>
                </c:pt>
                <c:pt idx="241">
                  <c:v>6.6959999999999988E-3</c:v>
                </c:pt>
                <c:pt idx="242">
                  <c:v>6.7479999999999971E-3</c:v>
                </c:pt>
                <c:pt idx="243">
                  <c:v>6.8059999999999987E-3</c:v>
                </c:pt>
                <c:pt idx="244">
                  <c:v>6.8514999999999956E-3</c:v>
                </c:pt>
                <c:pt idx="245">
                  <c:v>6.9274999999999988E-3</c:v>
                </c:pt>
                <c:pt idx="246">
                  <c:v>6.948999999999996E-3</c:v>
                </c:pt>
                <c:pt idx="247">
                  <c:v>6.9474999999999979E-3</c:v>
                </c:pt>
                <c:pt idx="248">
                  <c:v>6.9694999999999974E-3</c:v>
                </c:pt>
                <c:pt idx="249">
                  <c:v>6.975999999999997E-3</c:v>
                </c:pt>
                <c:pt idx="250">
                  <c:v>6.9204999999999961E-3</c:v>
                </c:pt>
                <c:pt idx="251">
                  <c:v>6.9474999999999945E-3</c:v>
                </c:pt>
                <c:pt idx="252">
                  <c:v>6.942999999999996E-3</c:v>
                </c:pt>
                <c:pt idx="253">
                  <c:v>6.942999999999996E-3</c:v>
                </c:pt>
                <c:pt idx="254">
                  <c:v>6.9384999999999968E-3</c:v>
                </c:pt>
                <c:pt idx="255">
                  <c:v>6.909999999999996E-3</c:v>
                </c:pt>
                <c:pt idx="256">
                  <c:v>6.8999999999999947E-3</c:v>
                </c:pt>
                <c:pt idx="257">
                  <c:v>6.9199999999999947E-3</c:v>
                </c:pt>
                <c:pt idx="258">
                  <c:v>6.9084999999999954E-3</c:v>
                </c:pt>
                <c:pt idx="259">
                  <c:v>6.917499999999994E-3</c:v>
                </c:pt>
                <c:pt idx="260">
                  <c:v>6.9814999999999938E-3</c:v>
                </c:pt>
                <c:pt idx="261">
                  <c:v>6.9474999999999953E-3</c:v>
                </c:pt>
                <c:pt idx="262">
                  <c:v>6.9624999999999947E-3</c:v>
                </c:pt>
                <c:pt idx="263">
                  <c:v>7.0314999999999935E-3</c:v>
                </c:pt>
                <c:pt idx="264">
                  <c:v>7.052999999999995E-3</c:v>
                </c:pt>
                <c:pt idx="265">
                  <c:v>7.1644999999999947E-3</c:v>
                </c:pt>
                <c:pt idx="266">
                  <c:v>7.1869999999999937E-3</c:v>
                </c:pt>
                <c:pt idx="267">
                  <c:v>7.2034999999999964E-3</c:v>
                </c:pt>
                <c:pt idx="268">
                  <c:v>7.2109999999999943E-3</c:v>
                </c:pt>
                <c:pt idx="269">
                  <c:v>7.245499999999995E-3</c:v>
                </c:pt>
                <c:pt idx="270">
                  <c:v>7.3069999999999958E-3</c:v>
                </c:pt>
                <c:pt idx="271">
                  <c:v>7.3199999999999958E-3</c:v>
                </c:pt>
                <c:pt idx="272">
                  <c:v>7.3909999999999965E-3</c:v>
                </c:pt>
                <c:pt idx="273">
                  <c:v>7.4509999999999967E-3</c:v>
                </c:pt>
                <c:pt idx="274">
                  <c:v>7.5079999999999947E-3</c:v>
                </c:pt>
                <c:pt idx="275">
                  <c:v>7.5769999999999961E-3</c:v>
                </c:pt>
                <c:pt idx="276">
                  <c:v>7.6374999999999959E-3</c:v>
                </c:pt>
                <c:pt idx="277">
                  <c:v>7.695499999999994E-3</c:v>
                </c:pt>
                <c:pt idx="278">
                  <c:v>7.6979999999999956E-3</c:v>
                </c:pt>
                <c:pt idx="279">
                  <c:v>7.7459999999999959E-3</c:v>
                </c:pt>
                <c:pt idx="280">
                  <c:v>7.8354999999999952E-3</c:v>
                </c:pt>
                <c:pt idx="281">
                  <c:v>7.8719999999999953E-3</c:v>
                </c:pt>
                <c:pt idx="282">
                  <c:v>7.8904999999999965E-3</c:v>
                </c:pt>
                <c:pt idx="283">
                  <c:v>7.9124999999999959E-3</c:v>
                </c:pt>
                <c:pt idx="284">
                  <c:v>8.0374999999999978E-3</c:v>
                </c:pt>
                <c:pt idx="285">
                  <c:v>8.119999999999997E-3</c:v>
                </c:pt>
                <c:pt idx="286">
                  <c:v>8.177999999999996E-3</c:v>
                </c:pt>
                <c:pt idx="287">
                  <c:v>8.2244999999999974E-3</c:v>
                </c:pt>
                <c:pt idx="288">
                  <c:v>8.2779999999999972E-3</c:v>
                </c:pt>
                <c:pt idx="289">
                  <c:v>8.3069999999999949E-3</c:v>
                </c:pt>
                <c:pt idx="290">
                  <c:v>8.3634999999999977E-3</c:v>
                </c:pt>
                <c:pt idx="291">
                  <c:v>8.4189999999999977E-3</c:v>
                </c:pt>
                <c:pt idx="292">
                  <c:v>8.4419999999999981E-3</c:v>
                </c:pt>
                <c:pt idx="293">
                  <c:v>8.4649999999999968E-3</c:v>
                </c:pt>
                <c:pt idx="294">
                  <c:v>8.4989999999999979E-3</c:v>
                </c:pt>
                <c:pt idx="295">
                  <c:v>8.537999999999997E-3</c:v>
                </c:pt>
                <c:pt idx="296">
                  <c:v>8.5534999999999986E-3</c:v>
                </c:pt>
                <c:pt idx="297">
                  <c:v>8.6370000000000006E-3</c:v>
                </c:pt>
                <c:pt idx="298">
                  <c:v>8.7079999999999987E-3</c:v>
                </c:pt>
                <c:pt idx="299">
                  <c:v>8.7445000000000005E-3</c:v>
                </c:pt>
                <c:pt idx="300">
                  <c:v>8.7290000000000006E-3</c:v>
                </c:pt>
                <c:pt idx="301">
                  <c:v>8.8355000000000013E-3</c:v>
                </c:pt>
                <c:pt idx="302">
                  <c:v>8.8635000000000016E-3</c:v>
                </c:pt>
                <c:pt idx="303">
                  <c:v>8.9325000000000012E-3</c:v>
                </c:pt>
                <c:pt idx="304">
                  <c:v>8.9565000000000009E-3</c:v>
                </c:pt>
                <c:pt idx="305">
                  <c:v>9.0560000000000015E-3</c:v>
                </c:pt>
                <c:pt idx="306">
                  <c:v>9.0889999999999999E-3</c:v>
                </c:pt>
                <c:pt idx="307">
                  <c:v>9.1324999999999983E-3</c:v>
                </c:pt>
                <c:pt idx="308">
                  <c:v>9.1200000000000014E-3</c:v>
                </c:pt>
                <c:pt idx="309">
                  <c:v>9.1555000000000022E-3</c:v>
                </c:pt>
                <c:pt idx="310">
                  <c:v>9.1660000000000005E-3</c:v>
                </c:pt>
                <c:pt idx="311">
                  <c:v>9.1450000000000004E-3</c:v>
                </c:pt>
                <c:pt idx="312">
                  <c:v>9.159500000000001E-3</c:v>
                </c:pt>
                <c:pt idx="313">
                  <c:v>9.167500000000002E-3</c:v>
                </c:pt>
                <c:pt idx="314">
                  <c:v>9.1595000000000027E-3</c:v>
                </c:pt>
                <c:pt idx="315">
                  <c:v>9.185500000000001E-3</c:v>
                </c:pt>
                <c:pt idx="316">
                  <c:v>9.2365000000000017E-3</c:v>
                </c:pt>
                <c:pt idx="317">
                  <c:v>9.2380000000000014E-3</c:v>
                </c:pt>
                <c:pt idx="318">
                  <c:v>9.2660000000000017E-3</c:v>
                </c:pt>
                <c:pt idx="319">
                  <c:v>9.277500000000001E-3</c:v>
                </c:pt>
                <c:pt idx="320">
                  <c:v>9.2675000000000014E-3</c:v>
                </c:pt>
                <c:pt idx="321">
                  <c:v>9.2344999999999997E-3</c:v>
                </c:pt>
                <c:pt idx="322">
                  <c:v>9.2630000000000004E-3</c:v>
                </c:pt>
                <c:pt idx="323">
                  <c:v>9.2795000000000013E-3</c:v>
                </c:pt>
                <c:pt idx="324">
                  <c:v>9.2800000000000018E-3</c:v>
                </c:pt>
                <c:pt idx="325">
                  <c:v>9.330500000000002E-3</c:v>
                </c:pt>
                <c:pt idx="326">
                  <c:v>9.3970000000000008E-3</c:v>
                </c:pt>
                <c:pt idx="327">
                  <c:v>9.4330000000000021E-3</c:v>
                </c:pt>
                <c:pt idx="328">
                  <c:v>9.4340000000000014E-3</c:v>
                </c:pt>
                <c:pt idx="329">
                  <c:v>9.415500000000002E-3</c:v>
                </c:pt>
                <c:pt idx="330">
                  <c:v>9.4480000000000015E-3</c:v>
                </c:pt>
                <c:pt idx="331">
                  <c:v>9.4335000000000009E-3</c:v>
                </c:pt>
                <c:pt idx="332">
                  <c:v>9.4730000000000005E-3</c:v>
                </c:pt>
                <c:pt idx="333">
                  <c:v>9.529000000000001E-3</c:v>
                </c:pt>
                <c:pt idx="334">
                  <c:v>9.5499999999999995E-3</c:v>
                </c:pt>
                <c:pt idx="335">
                  <c:v>9.5770000000000004E-3</c:v>
                </c:pt>
                <c:pt idx="336">
                  <c:v>9.5830000000000012E-3</c:v>
                </c:pt>
                <c:pt idx="337">
                  <c:v>9.6029999999999987E-3</c:v>
                </c:pt>
                <c:pt idx="338">
                  <c:v>9.6089999999999995E-3</c:v>
                </c:pt>
                <c:pt idx="339">
                  <c:v>9.6079999999999985E-3</c:v>
                </c:pt>
                <c:pt idx="340">
                  <c:v>9.6134999999999988E-3</c:v>
                </c:pt>
                <c:pt idx="341">
                  <c:v>9.5979999999999989E-3</c:v>
                </c:pt>
                <c:pt idx="342">
                  <c:v>9.6209999999999976E-3</c:v>
                </c:pt>
                <c:pt idx="343">
                  <c:v>9.6259999999999991E-3</c:v>
                </c:pt>
                <c:pt idx="344">
                  <c:v>9.6379999999999973E-3</c:v>
                </c:pt>
                <c:pt idx="345">
                  <c:v>9.639499999999997E-3</c:v>
                </c:pt>
                <c:pt idx="346">
                  <c:v>9.6424999999999966E-3</c:v>
                </c:pt>
                <c:pt idx="347">
                  <c:v>9.6299999999999979E-3</c:v>
                </c:pt>
                <c:pt idx="348">
                  <c:v>9.6299999999999962E-3</c:v>
                </c:pt>
                <c:pt idx="349">
                  <c:v>9.6249999999999981E-3</c:v>
                </c:pt>
                <c:pt idx="350">
                  <c:v>9.6249999999999981E-3</c:v>
                </c:pt>
                <c:pt idx="351">
                  <c:v>9.6504999999999994E-3</c:v>
                </c:pt>
                <c:pt idx="352">
                  <c:v>9.6939999999999978E-3</c:v>
                </c:pt>
                <c:pt idx="353">
                  <c:v>9.7459999999999977E-3</c:v>
                </c:pt>
                <c:pt idx="354">
                  <c:v>9.8009999999999955E-3</c:v>
                </c:pt>
                <c:pt idx="355">
                  <c:v>9.7884999999999969E-3</c:v>
                </c:pt>
                <c:pt idx="356">
                  <c:v>9.8404999999999951E-3</c:v>
                </c:pt>
                <c:pt idx="357">
                  <c:v>9.8799999999999982E-3</c:v>
                </c:pt>
                <c:pt idx="358">
                  <c:v>9.8744999999999979E-3</c:v>
                </c:pt>
                <c:pt idx="359">
                  <c:v>9.9704999999999985E-3</c:v>
                </c:pt>
                <c:pt idx="360">
                  <c:v>1.0003499999999999E-2</c:v>
                </c:pt>
                <c:pt idx="361">
                  <c:v>1.0034499999999997E-2</c:v>
                </c:pt>
                <c:pt idx="362">
                  <c:v>1.0064999999999998E-2</c:v>
                </c:pt>
                <c:pt idx="363">
                  <c:v>1.0056999999999996E-2</c:v>
                </c:pt>
                <c:pt idx="364">
                  <c:v>1.0049499999999996E-2</c:v>
                </c:pt>
                <c:pt idx="365">
                  <c:v>1.0100999999999995E-2</c:v>
                </c:pt>
                <c:pt idx="366">
                  <c:v>1.0128499999999995E-2</c:v>
                </c:pt>
                <c:pt idx="367">
                  <c:v>1.0174499999999998E-2</c:v>
                </c:pt>
                <c:pt idx="368">
                  <c:v>1.0249999999999999E-2</c:v>
                </c:pt>
                <c:pt idx="369">
                  <c:v>1.0300999999999998E-2</c:v>
                </c:pt>
                <c:pt idx="370">
                  <c:v>1.0307999999999999E-2</c:v>
                </c:pt>
                <c:pt idx="371">
                  <c:v>1.0308499999999996E-2</c:v>
                </c:pt>
                <c:pt idx="372">
                  <c:v>1.0356499999999996E-2</c:v>
                </c:pt>
                <c:pt idx="373">
                  <c:v>1.0371499999999999E-2</c:v>
                </c:pt>
                <c:pt idx="374">
                  <c:v>1.0360499999999996E-2</c:v>
                </c:pt>
                <c:pt idx="375">
                  <c:v>1.0382999999999998E-2</c:v>
                </c:pt>
                <c:pt idx="376">
                  <c:v>1.0397999999999996E-2</c:v>
                </c:pt>
                <c:pt idx="377">
                  <c:v>1.0454499999999995E-2</c:v>
                </c:pt>
                <c:pt idx="378">
                  <c:v>1.0480999999999996E-2</c:v>
                </c:pt>
                <c:pt idx="379">
                  <c:v>1.0488499999999994E-2</c:v>
                </c:pt>
                <c:pt idx="380">
                  <c:v>1.0489999999999994E-2</c:v>
                </c:pt>
                <c:pt idx="381">
                  <c:v>1.0483499999999995E-2</c:v>
                </c:pt>
                <c:pt idx="382">
                  <c:v>1.0526999999999998E-2</c:v>
                </c:pt>
                <c:pt idx="383">
                  <c:v>1.0534999999999996E-2</c:v>
                </c:pt>
                <c:pt idx="384">
                  <c:v>1.0552499999999994E-2</c:v>
                </c:pt>
                <c:pt idx="385">
                  <c:v>1.0574999999999994E-2</c:v>
                </c:pt>
                <c:pt idx="386">
                  <c:v>1.0537499999999995E-2</c:v>
                </c:pt>
                <c:pt idx="387">
                  <c:v>1.0563999999999995E-2</c:v>
                </c:pt>
                <c:pt idx="388">
                  <c:v>1.0559499999999998E-2</c:v>
                </c:pt>
                <c:pt idx="389">
                  <c:v>1.0581999999999996E-2</c:v>
                </c:pt>
                <c:pt idx="390">
                  <c:v>1.0587499999999994E-2</c:v>
                </c:pt>
                <c:pt idx="391">
                  <c:v>1.0592999999999995E-2</c:v>
                </c:pt>
                <c:pt idx="392">
                  <c:v>1.0601999999999993E-2</c:v>
                </c:pt>
                <c:pt idx="393">
                  <c:v>1.0599499999999993E-2</c:v>
                </c:pt>
                <c:pt idx="394">
                  <c:v>1.0615999999999992E-2</c:v>
                </c:pt>
                <c:pt idx="395">
                  <c:v>1.0628999999999993E-2</c:v>
                </c:pt>
                <c:pt idx="396">
                  <c:v>1.0611499999999994E-2</c:v>
                </c:pt>
                <c:pt idx="397">
                  <c:v>1.0596499999999993E-2</c:v>
                </c:pt>
                <c:pt idx="398">
                  <c:v>1.0598999999999994E-2</c:v>
                </c:pt>
                <c:pt idx="399">
                  <c:v>1.0620999999999993E-2</c:v>
                </c:pt>
                <c:pt idx="400">
                  <c:v>1.0633499999999994E-2</c:v>
                </c:pt>
                <c:pt idx="401">
                  <c:v>1.0594999999999992E-2</c:v>
                </c:pt>
                <c:pt idx="402">
                  <c:v>1.0577999999999994E-2</c:v>
                </c:pt>
                <c:pt idx="403">
                  <c:v>1.0588999999999994E-2</c:v>
                </c:pt>
                <c:pt idx="404">
                  <c:v>1.0636999999999994E-2</c:v>
                </c:pt>
                <c:pt idx="405">
                  <c:v>1.0651499999999996E-2</c:v>
                </c:pt>
                <c:pt idx="406">
                  <c:v>1.0597499999999989E-2</c:v>
                </c:pt>
                <c:pt idx="407">
                  <c:v>1.0596999999999992E-2</c:v>
                </c:pt>
                <c:pt idx="408">
                  <c:v>1.0649999999999993E-2</c:v>
                </c:pt>
                <c:pt idx="409">
                  <c:v>1.0636999999999997E-2</c:v>
                </c:pt>
                <c:pt idx="410">
                  <c:v>1.0648999999999995E-2</c:v>
                </c:pt>
                <c:pt idx="411">
                  <c:v>1.0666999999999996E-2</c:v>
                </c:pt>
                <c:pt idx="412">
                  <c:v>1.0668999999999994E-2</c:v>
                </c:pt>
                <c:pt idx="413">
                  <c:v>1.0671499999999995E-2</c:v>
                </c:pt>
                <c:pt idx="414">
                  <c:v>1.0688499999999995E-2</c:v>
                </c:pt>
                <c:pt idx="415">
                  <c:v>1.0698999999999993E-2</c:v>
                </c:pt>
                <c:pt idx="416">
                  <c:v>1.0689499999999994E-2</c:v>
                </c:pt>
                <c:pt idx="417">
                  <c:v>1.0687499999999994E-2</c:v>
                </c:pt>
                <c:pt idx="418">
                  <c:v>1.0697999999999994E-2</c:v>
                </c:pt>
                <c:pt idx="419">
                  <c:v>1.0673999999999993E-2</c:v>
                </c:pt>
                <c:pt idx="420">
                  <c:v>1.0688499999999991E-2</c:v>
                </c:pt>
                <c:pt idx="421">
                  <c:v>1.0726499999999995E-2</c:v>
                </c:pt>
                <c:pt idx="422">
                  <c:v>1.0723999999999994E-2</c:v>
                </c:pt>
                <c:pt idx="423">
                  <c:v>1.0756499999999993E-2</c:v>
                </c:pt>
                <c:pt idx="424">
                  <c:v>1.0764999999999993E-2</c:v>
                </c:pt>
                <c:pt idx="425">
                  <c:v>1.0767499999999996E-2</c:v>
                </c:pt>
                <c:pt idx="426">
                  <c:v>1.0797499999999995E-2</c:v>
                </c:pt>
                <c:pt idx="427">
                  <c:v>1.0798999999999996E-2</c:v>
                </c:pt>
                <c:pt idx="428">
                  <c:v>1.0772499999999996E-2</c:v>
                </c:pt>
                <c:pt idx="429">
                  <c:v>1.0769999999999997E-2</c:v>
                </c:pt>
                <c:pt idx="430">
                  <c:v>1.0794499999999999E-2</c:v>
                </c:pt>
                <c:pt idx="431">
                  <c:v>1.0821499999999998E-2</c:v>
                </c:pt>
                <c:pt idx="432">
                  <c:v>1.0995E-2</c:v>
                </c:pt>
                <c:pt idx="433">
                  <c:v>1.1018499999999997E-2</c:v>
                </c:pt>
                <c:pt idx="434">
                  <c:v>1.1012999999999997E-2</c:v>
                </c:pt>
                <c:pt idx="435">
                  <c:v>1.0984499999999999E-2</c:v>
                </c:pt>
                <c:pt idx="436">
                  <c:v>1.0993499999999996E-2</c:v>
                </c:pt>
                <c:pt idx="437">
                  <c:v>1.1024999999999997E-2</c:v>
                </c:pt>
                <c:pt idx="438">
                  <c:v>1.1051999999999996E-2</c:v>
                </c:pt>
                <c:pt idx="439">
                  <c:v>1.1062999999999996E-2</c:v>
                </c:pt>
                <c:pt idx="440">
                  <c:v>1.1066999999999995E-2</c:v>
                </c:pt>
                <c:pt idx="441">
                  <c:v>1.1116499999999996E-2</c:v>
                </c:pt>
                <c:pt idx="442">
                  <c:v>1.1134499999999993E-2</c:v>
                </c:pt>
                <c:pt idx="443">
                  <c:v>1.1128499999999993E-2</c:v>
                </c:pt>
                <c:pt idx="444">
                  <c:v>1.1110499999999992E-2</c:v>
                </c:pt>
                <c:pt idx="445">
                  <c:v>1.1098499999999994E-2</c:v>
                </c:pt>
                <c:pt idx="446">
                  <c:v>1.1106499999999995E-2</c:v>
                </c:pt>
                <c:pt idx="447">
                  <c:v>1.1126499999999999E-2</c:v>
                </c:pt>
                <c:pt idx="448">
                  <c:v>1.1146999999999997E-2</c:v>
                </c:pt>
                <c:pt idx="449">
                  <c:v>1.1161999999999997E-2</c:v>
                </c:pt>
                <c:pt idx="450">
                  <c:v>1.1237999999999996E-2</c:v>
                </c:pt>
                <c:pt idx="451">
                  <c:v>1.1255499999999996E-2</c:v>
                </c:pt>
                <c:pt idx="452">
                  <c:v>1.1246999999999998E-2</c:v>
                </c:pt>
                <c:pt idx="453">
                  <c:v>1.1267499999999995E-2</c:v>
                </c:pt>
                <c:pt idx="454">
                  <c:v>1.1280999999999996E-2</c:v>
                </c:pt>
                <c:pt idx="455">
                  <c:v>1.1295499999999997E-2</c:v>
                </c:pt>
                <c:pt idx="456">
                  <c:v>1.1308999999999998E-2</c:v>
                </c:pt>
                <c:pt idx="457">
                  <c:v>1.1331999999999995E-2</c:v>
                </c:pt>
                <c:pt idx="458">
                  <c:v>1.1380999999999995E-2</c:v>
                </c:pt>
                <c:pt idx="459">
                  <c:v>1.1425499999999995E-2</c:v>
                </c:pt>
                <c:pt idx="460">
                  <c:v>1.1433499999999996E-2</c:v>
                </c:pt>
                <c:pt idx="461">
                  <c:v>1.1464499999999997E-2</c:v>
                </c:pt>
                <c:pt idx="462">
                  <c:v>1.1485999999999996E-2</c:v>
                </c:pt>
                <c:pt idx="463">
                  <c:v>1.1480999999999996E-2</c:v>
                </c:pt>
                <c:pt idx="464">
                  <c:v>1.1492999999999996E-2</c:v>
                </c:pt>
                <c:pt idx="465">
                  <c:v>1.1498999999999997E-2</c:v>
                </c:pt>
                <c:pt idx="466">
                  <c:v>1.15245E-2</c:v>
                </c:pt>
                <c:pt idx="467">
                  <c:v>1.1533E-2</c:v>
                </c:pt>
                <c:pt idx="468">
                  <c:v>1.15595E-2</c:v>
                </c:pt>
                <c:pt idx="469">
                  <c:v>1.1589000000000002E-2</c:v>
                </c:pt>
                <c:pt idx="470">
                  <c:v>1.15925E-2</c:v>
                </c:pt>
                <c:pt idx="471">
                  <c:v>1.1613E-2</c:v>
                </c:pt>
                <c:pt idx="472">
                  <c:v>1.16285E-2</c:v>
                </c:pt>
                <c:pt idx="473">
                  <c:v>1.1618999999999997E-2</c:v>
                </c:pt>
                <c:pt idx="474">
                  <c:v>1.1621999999999999E-2</c:v>
                </c:pt>
                <c:pt idx="475">
                  <c:v>1.1638499999999998E-2</c:v>
                </c:pt>
                <c:pt idx="476">
                  <c:v>1.1650999999999998E-2</c:v>
                </c:pt>
                <c:pt idx="477">
                  <c:v>1.1635499999999998E-2</c:v>
                </c:pt>
                <c:pt idx="478">
                  <c:v>1.1659000000000001E-2</c:v>
                </c:pt>
                <c:pt idx="479">
                  <c:v>1.1653E-2</c:v>
                </c:pt>
                <c:pt idx="480">
                  <c:v>1.1672E-2</c:v>
                </c:pt>
                <c:pt idx="481">
                  <c:v>1.1700499999999997E-2</c:v>
                </c:pt>
                <c:pt idx="482">
                  <c:v>1.1716999999999998E-2</c:v>
                </c:pt>
                <c:pt idx="483">
                  <c:v>1.1740500000000001E-2</c:v>
                </c:pt>
                <c:pt idx="484">
                  <c:v>1.1722499999999999E-2</c:v>
                </c:pt>
                <c:pt idx="485">
                  <c:v>1.1713999999999995E-2</c:v>
                </c:pt>
                <c:pt idx="486">
                  <c:v>1.1733999999999998E-2</c:v>
                </c:pt>
                <c:pt idx="487">
                  <c:v>1.1754499999999996E-2</c:v>
                </c:pt>
                <c:pt idx="488">
                  <c:v>1.1751499999999993E-2</c:v>
                </c:pt>
                <c:pt idx="489">
                  <c:v>1.1767499999999993E-2</c:v>
                </c:pt>
                <c:pt idx="490">
                  <c:v>1.1764499999999997E-2</c:v>
                </c:pt>
                <c:pt idx="491">
                  <c:v>1.1751499999999996E-2</c:v>
                </c:pt>
                <c:pt idx="492">
                  <c:v>1.1768999999999996E-2</c:v>
                </c:pt>
                <c:pt idx="493">
                  <c:v>1.1790499999999997E-2</c:v>
                </c:pt>
                <c:pt idx="494">
                  <c:v>1.1818999999999998E-2</c:v>
                </c:pt>
                <c:pt idx="495">
                  <c:v>1.1828499999999999E-2</c:v>
                </c:pt>
                <c:pt idx="496">
                  <c:v>1.1859999999999999E-2</c:v>
                </c:pt>
                <c:pt idx="497">
                  <c:v>1.18505E-2</c:v>
                </c:pt>
                <c:pt idx="498">
                  <c:v>1.1857499999999998E-2</c:v>
                </c:pt>
                <c:pt idx="499">
                  <c:v>1.1878E-2</c:v>
                </c:pt>
                <c:pt idx="500">
                  <c:v>1.1919499999999996E-2</c:v>
                </c:pt>
                <c:pt idx="501">
                  <c:v>1.1920999999999998E-2</c:v>
                </c:pt>
                <c:pt idx="502">
                  <c:v>1.1916499999999997E-2</c:v>
                </c:pt>
                <c:pt idx="503">
                  <c:v>1.1913499999999999E-2</c:v>
                </c:pt>
                <c:pt idx="504">
                  <c:v>1.1909999999999999E-2</c:v>
                </c:pt>
                <c:pt idx="505">
                  <c:v>1.1902499999999998E-2</c:v>
                </c:pt>
                <c:pt idx="506">
                  <c:v>1.1914999999999999E-2</c:v>
                </c:pt>
                <c:pt idx="507">
                  <c:v>1.1910499999999999E-2</c:v>
                </c:pt>
                <c:pt idx="508">
                  <c:v>1.1908999999999996E-2</c:v>
                </c:pt>
                <c:pt idx="509">
                  <c:v>1.1942499999999993E-2</c:v>
                </c:pt>
                <c:pt idx="510">
                  <c:v>1.1935999999999997E-2</c:v>
                </c:pt>
                <c:pt idx="511">
                  <c:v>1.1951499999999993E-2</c:v>
                </c:pt>
                <c:pt idx="512">
                  <c:v>1.1979999999999996E-2</c:v>
                </c:pt>
                <c:pt idx="513">
                  <c:v>1.2001499999999998E-2</c:v>
                </c:pt>
                <c:pt idx="514">
                  <c:v>1.2030499999999994E-2</c:v>
                </c:pt>
                <c:pt idx="515">
                  <c:v>1.2029999999999994E-2</c:v>
                </c:pt>
                <c:pt idx="516">
                  <c:v>1.2044999999999993E-2</c:v>
                </c:pt>
                <c:pt idx="517">
                  <c:v>1.2052499999999992E-2</c:v>
                </c:pt>
                <c:pt idx="518">
                  <c:v>1.2089499999999993E-2</c:v>
                </c:pt>
                <c:pt idx="519">
                  <c:v>1.2093999999999994E-2</c:v>
                </c:pt>
                <c:pt idx="520">
                  <c:v>1.2107999999999992E-2</c:v>
                </c:pt>
                <c:pt idx="521">
                  <c:v>1.2106999999999993E-2</c:v>
                </c:pt>
                <c:pt idx="522">
                  <c:v>1.2100499999999991E-2</c:v>
                </c:pt>
                <c:pt idx="523">
                  <c:v>1.211299999999999E-2</c:v>
                </c:pt>
                <c:pt idx="524">
                  <c:v>1.214799999999999E-2</c:v>
                </c:pt>
                <c:pt idx="525">
                  <c:v>1.2180499999999988E-2</c:v>
                </c:pt>
                <c:pt idx="526">
                  <c:v>1.2181499999999987E-2</c:v>
                </c:pt>
                <c:pt idx="527">
                  <c:v>1.2176499999999993E-2</c:v>
                </c:pt>
                <c:pt idx="528">
                  <c:v>1.2186499999999994E-2</c:v>
                </c:pt>
                <c:pt idx="529">
                  <c:v>1.222599999999999E-2</c:v>
                </c:pt>
                <c:pt idx="530">
                  <c:v>1.2230499999999991E-2</c:v>
                </c:pt>
                <c:pt idx="531">
                  <c:v>1.2251499999999992E-2</c:v>
                </c:pt>
                <c:pt idx="532">
                  <c:v>1.2262999999999991E-2</c:v>
                </c:pt>
                <c:pt idx="533">
                  <c:v>1.2257999999999993E-2</c:v>
                </c:pt>
                <c:pt idx="534">
                  <c:v>1.2276499999999994E-2</c:v>
                </c:pt>
                <c:pt idx="535">
                  <c:v>1.2300499999999994E-2</c:v>
                </c:pt>
                <c:pt idx="536">
                  <c:v>1.2320499999999995E-2</c:v>
                </c:pt>
                <c:pt idx="537">
                  <c:v>1.2321999999999994E-2</c:v>
                </c:pt>
                <c:pt idx="538">
                  <c:v>1.2313499999999995E-2</c:v>
                </c:pt>
                <c:pt idx="539">
                  <c:v>1.2317999999999996E-2</c:v>
                </c:pt>
                <c:pt idx="540">
                  <c:v>1.2320499999999996E-2</c:v>
                </c:pt>
                <c:pt idx="541">
                  <c:v>1.2338499999999997E-2</c:v>
                </c:pt>
                <c:pt idx="542">
                  <c:v>1.2331499999999995E-2</c:v>
                </c:pt>
                <c:pt idx="543">
                  <c:v>1.2350999999999999E-2</c:v>
                </c:pt>
                <c:pt idx="544">
                  <c:v>1.2396999999999998E-2</c:v>
                </c:pt>
                <c:pt idx="545">
                  <c:v>1.2423499999999999E-2</c:v>
                </c:pt>
                <c:pt idx="546">
                  <c:v>1.2436999999999998E-2</c:v>
                </c:pt>
                <c:pt idx="547">
                  <c:v>1.2459499999999998E-2</c:v>
                </c:pt>
                <c:pt idx="548">
                  <c:v>1.2448500000000003E-2</c:v>
                </c:pt>
                <c:pt idx="549">
                  <c:v>1.2456E-2</c:v>
                </c:pt>
                <c:pt idx="550">
                  <c:v>1.2486500000000001E-2</c:v>
                </c:pt>
                <c:pt idx="551">
                  <c:v>1.2489500000000001E-2</c:v>
                </c:pt>
                <c:pt idx="552">
                  <c:v>1.2496499999999999E-2</c:v>
                </c:pt>
                <c:pt idx="553">
                  <c:v>1.2514499999999998E-2</c:v>
                </c:pt>
                <c:pt idx="554">
                  <c:v>1.2486999999999996E-2</c:v>
                </c:pt>
                <c:pt idx="555">
                  <c:v>1.2522999999999996E-2</c:v>
                </c:pt>
                <c:pt idx="556">
                  <c:v>1.2518499999999997E-2</c:v>
                </c:pt>
                <c:pt idx="557">
                  <c:v>1.2536499999999996E-2</c:v>
                </c:pt>
                <c:pt idx="558">
                  <c:v>1.2561499999999996E-2</c:v>
                </c:pt>
                <c:pt idx="559">
                  <c:v>1.2527499999999994E-2</c:v>
                </c:pt>
                <c:pt idx="560">
                  <c:v>1.2548999999999992E-2</c:v>
                </c:pt>
                <c:pt idx="561">
                  <c:v>1.2563999999999995E-2</c:v>
                </c:pt>
                <c:pt idx="562">
                  <c:v>1.2589999999999995E-2</c:v>
                </c:pt>
                <c:pt idx="563">
                  <c:v>1.2607999999999994E-2</c:v>
                </c:pt>
                <c:pt idx="564">
                  <c:v>1.2629499999999998E-2</c:v>
                </c:pt>
                <c:pt idx="565">
                  <c:v>1.2624999999999996E-2</c:v>
                </c:pt>
                <c:pt idx="566">
                  <c:v>1.2654499999999996E-2</c:v>
                </c:pt>
                <c:pt idx="567">
                  <c:v>1.2639999999999993E-2</c:v>
                </c:pt>
                <c:pt idx="568">
                  <c:v>1.2607999999999998E-2</c:v>
                </c:pt>
                <c:pt idx="569">
                  <c:v>1.2600499999999997E-2</c:v>
                </c:pt>
                <c:pt idx="570">
                  <c:v>1.2617499999999997E-2</c:v>
                </c:pt>
                <c:pt idx="571">
                  <c:v>1.2625499999999998E-2</c:v>
                </c:pt>
                <c:pt idx="572">
                  <c:v>1.2658499999999996E-2</c:v>
                </c:pt>
                <c:pt idx="573">
                  <c:v>1.2666499999999999E-2</c:v>
                </c:pt>
                <c:pt idx="574">
                  <c:v>1.2686499999999996E-2</c:v>
                </c:pt>
                <c:pt idx="575">
                  <c:v>1.2700499999999995E-2</c:v>
                </c:pt>
                <c:pt idx="576">
                  <c:v>1.2721999999999997E-2</c:v>
                </c:pt>
                <c:pt idx="577">
                  <c:v>1.27195E-2</c:v>
                </c:pt>
                <c:pt idx="578">
                  <c:v>1.2717500000000001E-2</c:v>
                </c:pt>
                <c:pt idx="579">
                  <c:v>1.272E-2</c:v>
                </c:pt>
                <c:pt idx="580">
                  <c:v>1.2721500000000002E-2</c:v>
                </c:pt>
                <c:pt idx="581">
                  <c:v>1.2773000000000001E-2</c:v>
                </c:pt>
                <c:pt idx="582">
                  <c:v>1.2768499999999999E-2</c:v>
                </c:pt>
                <c:pt idx="583">
                  <c:v>1.2799999999999995E-2</c:v>
                </c:pt>
                <c:pt idx="584">
                  <c:v>1.2780499999999997E-2</c:v>
                </c:pt>
                <c:pt idx="585">
                  <c:v>1.2798999999999996E-2</c:v>
                </c:pt>
                <c:pt idx="586">
                  <c:v>1.2838999999999996E-2</c:v>
                </c:pt>
                <c:pt idx="587">
                  <c:v>1.2859499999999994E-2</c:v>
                </c:pt>
                <c:pt idx="588">
                  <c:v>1.2892499999999996E-2</c:v>
                </c:pt>
                <c:pt idx="589">
                  <c:v>1.2902499999999997E-2</c:v>
                </c:pt>
                <c:pt idx="590">
                  <c:v>1.2895499999999997E-2</c:v>
                </c:pt>
                <c:pt idx="591">
                  <c:v>1.2909999999999998E-2</c:v>
                </c:pt>
                <c:pt idx="592">
                  <c:v>1.2923999999999998E-2</c:v>
                </c:pt>
                <c:pt idx="593">
                  <c:v>1.2943999999999997E-2</c:v>
                </c:pt>
                <c:pt idx="594">
                  <c:v>1.2956999999999998E-2</c:v>
                </c:pt>
                <c:pt idx="595">
                  <c:v>1.2980499999999999E-2</c:v>
                </c:pt>
                <c:pt idx="596">
                  <c:v>1.3007999999999999E-2</c:v>
                </c:pt>
                <c:pt idx="597">
                  <c:v>1.30385E-2</c:v>
                </c:pt>
                <c:pt idx="598">
                  <c:v>1.3046E-2</c:v>
                </c:pt>
                <c:pt idx="599">
                  <c:v>1.3066500000000002E-2</c:v>
                </c:pt>
                <c:pt idx="600">
                  <c:v>1.3073000000000003E-2</c:v>
                </c:pt>
                <c:pt idx="601">
                  <c:v>1.3103500000000004E-2</c:v>
                </c:pt>
                <c:pt idx="602">
                  <c:v>1.3106000000000007E-2</c:v>
                </c:pt>
                <c:pt idx="603">
                  <c:v>1.3116500000000005E-2</c:v>
                </c:pt>
                <c:pt idx="604">
                  <c:v>1.3096500000000004E-2</c:v>
                </c:pt>
                <c:pt idx="605">
                  <c:v>1.3067000000000006E-2</c:v>
                </c:pt>
                <c:pt idx="606">
                  <c:v>1.3086000000000004E-2</c:v>
                </c:pt>
                <c:pt idx="607">
                  <c:v>1.3086000000000007E-2</c:v>
                </c:pt>
                <c:pt idx="608">
                  <c:v>1.3063000000000007E-2</c:v>
                </c:pt>
                <c:pt idx="609">
                  <c:v>1.3067000000000006E-2</c:v>
                </c:pt>
                <c:pt idx="610">
                  <c:v>1.3087000000000007E-2</c:v>
                </c:pt>
                <c:pt idx="611">
                  <c:v>1.3094000000000005E-2</c:v>
                </c:pt>
                <c:pt idx="612">
                  <c:v>1.3114000000000006E-2</c:v>
                </c:pt>
                <c:pt idx="613">
                  <c:v>1.3109500000000005E-2</c:v>
                </c:pt>
                <c:pt idx="614">
                  <c:v>1.3129000000000004E-2</c:v>
                </c:pt>
                <c:pt idx="615">
                  <c:v>1.3170000000000006E-2</c:v>
                </c:pt>
                <c:pt idx="616">
                  <c:v>1.3160500000000006E-2</c:v>
                </c:pt>
                <c:pt idx="617">
                  <c:v>1.3161000000000008E-2</c:v>
                </c:pt>
                <c:pt idx="618">
                  <c:v>1.3175000000000006E-2</c:v>
                </c:pt>
                <c:pt idx="619">
                  <c:v>1.3190000000000009E-2</c:v>
                </c:pt>
                <c:pt idx="620">
                  <c:v>1.3195500000000009E-2</c:v>
                </c:pt>
                <c:pt idx="621">
                  <c:v>1.3172000000000007E-2</c:v>
                </c:pt>
                <c:pt idx="622">
                  <c:v>1.3188000000000009E-2</c:v>
                </c:pt>
                <c:pt idx="623">
                  <c:v>1.3184500000000009E-2</c:v>
                </c:pt>
                <c:pt idx="624">
                  <c:v>1.317750000000001E-2</c:v>
                </c:pt>
                <c:pt idx="625">
                  <c:v>1.320650000000001E-2</c:v>
                </c:pt>
                <c:pt idx="626">
                  <c:v>1.3213000000000006E-2</c:v>
                </c:pt>
                <c:pt idx="627">
                  <c:v>1.3231000000000008E-2</c:v>
                </c:pt>
                <c:pt idx="628">
                  <c:v>1.327050000000001E-2</c:v>
                </c:pt>
                <c:pt idx="629">
                  <c:v>1.3294000000000007E-2</c:v>
                </c:pt>
                <c:pt idx="630">
                  <c:v>1.327100000000001E-2</c:v>
                </c:pt>
                <c:pt idx="631">
                  <c:v>1.327250000000001E-2</c:v>
                </c:pt>
                <c:pt idx="632">
                  <c:v>1.3143500000000009E-2</c:v>
                </c:pt>
                <c:pt idx="633">
                  <c:v>1.3161000000000009E-2</c:v>
                </c:pt>
                <c:pt idx="634">
                  <c:v>1.3183000000000009E-2</c:v>
                </c:pt>
                <c:pt idx="635">
                  <c:v>1.3192500000000012E-2</c:v>
                </c:pt>
                <c:pt idx="636">
                  <c:v>1.318450000000001E-2</c:v>
                </c:pt>
                <c:pt idx="637">
                  <c:v>1.3186000000000008E-2</c:v>
                </c:pt>
                <c:pt idx="638">
                  <c:v>1.3190500000000008E-2</c:v>
                </c:pt>
                <c:pt idx="639">
                  <c:v>1.3198500000000009E-2</c:v>
                </c:pt>
                <c:pt idx="640">
                  <c:v>1.3214500000000009E-2</c:v>
                </c:pt>
                <c:pt idx="641">
                  <c:v>1.3230000000000009E-2</c:v>
                </c:pt>
                <c:pt idx="642">
                  <c:v>1.3235500000000009E-2</c:v>
                </c:pt>
                <c:pt idx="643">
                  <c:v>1.3238500000000011E-2</c:v>
                </c:pt>
                <c:pt idx="644">
                  <c:v>1.3255500000000009E-2</c:v>
                </c:pt>
                <c:pt idx="645">
                  <c:v>1.3269000000000008E-2</c:v>
                </c:pt>
                <c:pt idx="646">
                  <c:v>1.3268000000000011E-2</c:v>
                </c:pt>
                <c:pt idx="647">
                  <c:v>1.3281500000000009E-2</c:v>
                </c:pt>
                <c:pt idx="648">
                  <c:v>1.3290000000000008E-2</c:v>
                </c:pt>
                <c:pt idx="649">
                  <c:v>1.3298000000000011E-2</c:v>
                </c:pt>
                <c:pt idx="650">
                  <c:v>1.3296000000000007E-2</c:v>
                </c:pt>
                <c:pt idx="651">
                  <c:v>1.329550000000001E-2</c:v>
                </c:pt>
                <c:pt idx="652">
                  <c:v>1.3304000000000012E-2</c:v>
                </c:pt>
                <c:pt idx="653">
                  <c:v>1.3306500000000008E-2</c:v>
                </c:pt>
                <c:pt idx="654">
                  <c:v>1.3311000000000009E-2</c:v>
                </c:pt>
                <c:pt idx="655">
                  <c:v>1.3305500000000005E-2</c:v>
                </c:pt>
                <c:pt idx="656">
                  <c:v>1.3313500000000008E-2</c:v>
                </c:pt>
                <c:pt idx="657">
                  <c:v>1.3316500000000004E-2</c:v>
                </c:pt>
                <c:pt idx="658">
                  <c:v>1.3318500000000006E-2</c:v>
                </c:pt>
                <c:pt idx="659">
                  <c:v>1.3321500000000009E-2</c:v>
                </c:pt>
                <c:pt idx="660">
                  <c:v>1.3322000000000006E-2</c:v>
                </c:pt>
                <c:pt idx="661">
                  <c:v>1.3326500000000003E-2</c:v>
                </c:pt>
                <c:pt idx="662">
                  <c:v>1.3325000000000005E-2</c:v>
                </c:pt>
                <c:pt idx="663">
                  <c:v>1.3323000000000007E-2</c:v>
                </c:pt>
                <c:pt idx="664">
                  <c:v>1.3311500000000007E-2</c:v>
                </c:pt>
                <c:pt idx="665">
                  <c:v>1.3302000000000005E-2</c:v>
                </c:pt>
                <c:pt idx="666">
                  <c:v>1.3290500000000005E-2</c:v>
                </c:pt>
                <c:pt idx="667">
                  <c:v>1.3292500000000006E-2</c:v>
                </c:pt>
                <c:pt idx="668">
                  <c:v>1.3302500000000002E-2</c:v>
                </c:pt>
                <c:pt idx="669">
                  <c:v>1.32935E-2</c:v>
                </c:pt>
                <c:pt idx="670">
                  <c:v>1.3290999999999999E-2</c:v>
                </c:pt>
                <c:pt idx="671">
                  <c:v>1.3284999999999998E-2</c:v>
                </c:pt>
                <c:pt idx="672">
                  <c:v>1.3285E-2</c:v>
                </c:pt>
                <c:pt idx="673">
                  <c:v>1.3282499999999997E-2</c:v>
                </c:pt>
                <c:pt idx="674">
                  <c:v>1.3283999999999997E-2</c:v>
                </c:pt>
                <c:pt idx="675">
                  <c:v>1.3274499999999998E-2</c:v>
                </c:pt>
                <c:pt idx="676">
                  <c:v>1.3262499999999997E-2</c:v>
                </c:pt>
                <c:pt idx="677">
                  <c:v>1.3258999999999996E-2</c:v>
                </c:pt>
                <c:pt idx="678">
                  <c:v>1.3255499999999996E-2</c:v>
                </c:pt>
                <c:pt idx="679">
                  <c:v>1.3253999999999993E-2</c:v>
                </c:pt>
                <c:pt idx="680">
                  <c:v>1.3248999999999993E-2</c:v>
                </c:pt>
                <c:pt idx="681">
                  <c:v>1.324599999999999E-2</c:v>
                </c:pt>
                <c:pt idx="682">
                  <c:v>1.3235499999999994E-2</c:v>
                </c:pt>
                <c:pt idx="683">
                  <c:v>1.3226999999999994E-2</c:v>
                </c:pt>
                <c:pt idx="684">
                  <c:v>1.3223999999999991E-2</c:v>
                </c:pt>
                <c:pt idx="685">
                  <c:v>1.3223499999999994E-2</c:v>
                </c:pt>
                <c:pt idx="686">
                  <c:v>1.3227499999999993E-2</c:v>
                </c:pt>
                <c:pt idx="687">
                  <c:v>1.3227999999999992E-2</c:v>
                </c:pt>
                <c:pt idx="688">
                  <c:v>1.3232999999999993E-2</c:v>
                </c:pt>
                <c:pt idx="689">
                  <c:v>1.3227999999999995E-2</c:v>
                </c:pt>
                <c:pt idx="690">
                  <c:v>1.3228499999999992E-2</c:v>
                </c:pt>
                <c:pt idx="691">
                  <c:v>1.3227999999999992E-2</c:v>
                </c:pt>
                <c:pt idx="692">
                  <c:v>1.3225999999999991E-2</c:v>
                </c:pt>
                <c:pt idx="693">
                  <c:v>1.3223999999999993E-2</c:v>
                </c:pt>
                <c:pt idx="694">
                  <c:v>1.3214999999999992E-2</c:v>
                </c:pt>
                <c:pt idx="695">
                  <c:v>1.321299999999999E-2</c:v>
                </c:pt>
                <c:pt idx="696">
                  <c:v>1.3213499999999994E-2</c:v>
                </c:pt>
                <c:pt idx="697">
                  <c:v>1.3211999999999993E-2</c:v>
                </c:pt>
                <c:pt idx="698">
                  <c:v>1.320349999999999E-2</c:v>
                </c:pt>
                <c:pt idx="699">
                  <c:v>1.3198999999999992E-2</c:v>
                </c:pt>
                <c:pt idx="700">
                  <c:v>1.3191499999999991E-2</c:v>
                </c:pt>
                <c:pt idx="701">
                  <c:v>1.3181999999999992E-2</c:v>
                </c:pt>
                <c:pt idx="702">
                  <c:v>1.3174999999999991E-2</c:v>
                </c:pt>
                <c:pt idx="703">
                  <c:v>1.316199999999999E-2</c:v>
                </c:pt>
                <c:pt idx="704">
                  <c:v>1.315399999999999E-2</c:v>
                </c:pt>
                <c:pt idx="705">
                  <c:v>1.3148999999999996E-2</c:v>
                </c:pt>
                <c:pt idx="706">
                  <c:v>1.3136499999999994E-2</c:v>
                </c:pt>
                <c:pt idx="707">
                  <c:v>1.3118999999999994E-2</c:v>
                </c:pt>
                <c:pt idx="708">
                  <c:v>1.3109999999999997E-2</c:v>
                </c:pt>
                <c:pt idx="709">
                  <c:v>1.3106499999999998E-2</c:v>
                </c:pt>
                <c:pt idx="710">
                  <c:v>1.3101999999999992E-2</c:v>
                </c:pt>
                <c:pt idx="711">
                  <c:v>1.3094499999999999E-2</c:v>
                </c:pt>
                <c:pt idx="712">
                  <c:v>1.3084999999999996E-2</c:v>
                </c:pt>
                <c:pt idx="713">
                  <c:v>1.3073499999999995E-2</c:v>
                </c:pt>
                <c:pt idx="714">
                  <c:v>1.3054499999999998E-2</c:v>
                </c:pt>
                <c:pt idx="715">
                  <c:v>1.3044999999999996E-2</c:v>
                </c:pt>
                <c:pt idx="716">
                  <c:v>1.3039499999999996E-2</c:v>
                </c:pt>
                <c:pt idx="717">
                  <c:v>1.304249999999999E-2</c:v>
                </c:pt>
                <c:pt idx="718">
                  <c:v>1.3036999999999991E-2</c:v>
                </c:pt>
                <c:pt idx="719">
                  <c:v>1.3030499999999993E-2</c:v>
                </c:pt>
                <c:pt idx="720">
                  <c:v>1.3016999999999996E-2</c:v>
                </c:pt>
                <c:pt idx="721">
                  <c:v>1.30245E-2</c:v>
                </c:pt>
                <c:pt idx="722">
                  <c:v>1.3024499999999996E-2</c:v>
                </c:pt>
                <c:pt idx="723">
                  <c:v>1.3015499999999998E-2</c:v>
                </c:pt>
                <c:pt idx="724">
                  <c:v>1.2906999999999995E-2</c:v>
                </c:pt>
                <c:pt idx="725">
                  <c:v>1.2905999999999997E-2</c:v>
                </c:pt>
                <c:pt idx="726">
                  <c:v>1.2895500000000002E-2</c:v>
                </c:pt>
                <c:pt idx="727">
                  <c:v>1.28805E-2</c:v>
                </c:pt>
                <c:pt idx="728">
                  <c:v>1.2877000000000001E-2</c:v>
                </c:pt>
                <c:pt idx="729">
                  <c:v>1.2864499999999999E-2</c:v>
                </c:pt>
                <c:pt idx="730">
                  <c:v>1.2862500000000001E-2</c:v>
                </c:pt>
                <c:pt idx="731">
                  <c:v>1.28545E-2</c:v>
                </c:pt>
                <c:pt idx="732">
                  <c:v>1.2848500000000001E-2</c:v>
                </c:pt>
                <c:pt idx="733">
                  <c:v>1.2833000000000004E-2</c:v>
                </c:pt>
                <c:pt idx="734">
                  <c:v>1.2830000000000003E-2</c:v>
                </c:pt>
                <c:pt idx="735">
                  <c:v>1.282E-2</c:v>
                </c:pt>
                <c:pt idx="736">
                  <c:v>1.2802000000000001E-2</c:v>
                </c:pt>
                <c:pt idx="737">
                  <c:v>1.2796500000000002E-2</c:v>
                </c:pt>
                <c:pt idx="738">
                  <c:v>1.2795000000000001E-2</c:v>
                </c:pt>
                <c:pt idx="739">
                  <c:v>1.2792000000000001E-2</c:v>
                </c:pt>
                <c:pt idx="740">
                  <c:v>1.2787000000000003E-2</c:v>
                </c:pt>
                <c:pt idx="741">
                  <c:v>1.2787500000000002E-2</c:v>
                </c:pt>
                <c:pt idx="742">
                  <c:v>1.2786500000000003E-2</c:v>
                </c:pt>
                <c:pt idx="743">
                  <c:v>1.2781000000000002E-2</c:v>
                </c:pt>
                <c:pt idx="744">
                  <c:v>1.2774000000000002E-2</c:v>
                </c:pt>
                <c:pt idx="745">
                  <c:v>1.2761500000000005E-2</c:v>
                </c:pt>
                <c:pt idx="746">
                  <c:v>1.2761500000000005E-2</c:v>
                </c:pt>
                <c:pt idx="747">
                  <c:v>1.2760500000000001E-2</c:v>
                </c:pt>
                <c:pt idx="748">
                  <c:v>1.2764000000000005E-2</c:v>
                </c:pt>
                <c:pt idx="749">
                  <c:v>1.2758500000000006E-2</c:v>
                </c:pt>
                <c:pt idx="750">
                  <c:v>1.2757000000000008E-2</c:v>
                </c:pt>
                <c:pt idx="751">
                  <c:v>1.2750000000000008E-2</c:v>
                </c:pt>
                <c:pt idx="752">
                  <c:v>1.2748500000000006E-2</c:v>
                </c:pt>
                <c:pt idx="753">
                  <c:v>1.274300000000001E-2</c:v>
                </c:pt>
                <c:pt idx="754">
                  <c:v>1.2737500000000007E-2</c:v>
                </c:pt>
                <c:pt idx="755">
                  <c:v>1.2735000000000007E-2</c:v>
                </c:pt>
                <c:pt idx="756">
                  <c:v>1.2750500000000012E-2</c:v>
                </c:pt>
                <c:pt idx="757">
                  <c:v>1.2741000000000009E-2</c:v>
                </c:pt>
                <c:pt idx="758">
                  <c:v>1.274050000000001E-2</c:v>
                </c:pt>
                <c:pt idx="759">
                  <c:v>1.2737500000000007E-2</c:v>
                </c:pt>
                <c:pt idx="760">
                  <c:v>1.2728000000000008E-2</c:v>
                </c:pt>
                <c:pt idx="761">
                  <c:v>1.2730500000000004E-2</c:v>
                </c:pt>
                <c:pt idx="762">
                  <c:v>1.2711000000000007E-2</c:v>
                </c:pt>
                <c:pt idx="763">
                  <c:v>1.2697000000000009E-2</c:v>
                </c:pt>
                <c:pt idx="764">
                  <c:v>1.2674000000000003E-2</c:v>
                </c:pt>
                <c:pt idx="765">
                  <c:v>1.2686000000000006E-2</c:v>
                </c:pt>
                <c:pt idx="766">
                  <c:v>1.2666500000000002E-2</c:v>
                </c:pt>
                <c:pt idx="767">
                  <c:v>1.2661500000000001E-2</c:v>
                </c:pt>
                <c:pt idx="768">
                  <c:v>1.2653500000000002E-2</c:v>
                </c:pt>
                <c:pt idx="769">
                  <c:v>1.2664500000000002E-2</c:v>
                </c:pt>
                <c:pt idx="770">
                  <c:v>1.26645E-2</c:v>
                </c:pt>
                <c:pt idx="771">
                  <c:v>1.2660500000000005E-2</c:v>
                </c:pt>
                <c:pt idx="772">
                  <c:v>1.2655500000000007E-2</c:v>
                </c:pt>
                <c:pt idx="773">
                  <c:v>1.2647000000000005E-2</c:v>
                </c:pt>
                <c:pt idx="774">
                  <c:v>1.2630000000000001E-2</c:v>
                </c:pt>
                <c:pt idx="775">
                  <c:v>1.2623500000000001E-2</c:v>
                </c:pt>
                <c:pt idx="776">
                  <c:v>1.2629500000000002E-2</c:v>
                </c:pt>
                <c:pt idx="777">
                  <c:v>1.26245E-2</c:v>
                </c:pt>
                <c:pt idx="778">
                  <c:v>1.2609499999999997E-2</c:v>
                </c:pt>
                <c:pt idx="779">
                  <c:v>1.2608999999999997E-2</c:v>
                </c:pt>
                <c:pt idx="780">
                  <c:v>1.2625500000000001E-2</c:v>
                </c:pt>
                <c:pt idx="781">
                  <c:v>1.2605499999999999E-2</c:v>
                </c:pt>
                <c:pt idx="782">
                  <c:v>1.2602499999999999E-2</c:v>
                </c:pt>
                <c:pt idx="783">
                  <c:v>1.2591000000000001E-2</c:v>
                </c:pt>
                <c:pt idx="784">
                  <c:v>1.2617999999999997E-2</c:v>
                </c:pt>
                <c:pt idx="785">
                  <c:v>1.2632499999999998E-2</c:v>
                </c:pt>
                <c:pt idx="786">
                  <c:v>1.2632000000000001E-2</c:v>
                </c:pt>
                <c:pt idx="787">
                  <c:v>1.2627000000000001E-2</c:v>
                </c:pt>
                <c:pt idx="788">
                  <c:v>1.2660000000000003E-2</c:v>
                </c:pt>
                <c:pt idx="789">
                  <c:v>1.2650999999999999E-2</c:v>
                </c:pt>
                <c:pt idx="790">
                  <c:v>1.2651000000000001E-2</c:v>
                </c:pt>
                <c:pt idx="791">
                  <c:v>1.2650000000000002E-2</c:v>
                </c:pt>
                <c:pt idx="792">
                  <c:v>1.2656499999999999E-2</c:v>
                </c:pt>
                <c:pt idx="793">
                  <c:v>1.2666499999999999E-2</c:v>
                </c:pt>
                <c:pt idx="794">
                  <c:v>1.2686499999999998E-2</c:v>
                </c:pt>
                <c:pt idx="795">
                  <c:v>1.2700499999999998E-2</c:v>
                </c:pt>
                <c:pt idx="796">
                  <c:v>1.2709999999999997E-2</c:v>
                </c:pt>
                <c:pt idx="797">
                  <c:v>1.2722000000000001E-2</c:v>
                </c:pt>
                <c:pt idx="798">
                  <c:v>1.2730999999999998E-2</c:v>
                </c:pt>
                <c:pt idx="799">
                  <c:v>1.2730499999999999E-2</c:v>
                </c:pt>
                <c:pt idx="800">
                  <c:v>1.2735999999999999E-2</c:v>
                </c:pt>
                <c:pt idx="801">
                  <c:v>1.2733999999999997E-2</c:v>
                </c:pt>
                <c:pt idx="802">
                  <c:v>1.2752999999999999E-2</c:v>
                </c:pt>
                <c:pt idx="803">
                  <c:v>1.2752999999999997E-2</c:v>
                </c:pt>
                <c:pt idx="804">
                  <c:v>1.2775000000000003E-2</c:v>
                </c:pt>
                <c:pt idx="805">
                  <c:v>1.2781500000000001E-2</c:v>
                </c:pt>
                <c:pt idx="806">
                  <c:v>1.2797500000000002E-2</c:v>
                </c:pt>
                <c:pt idx="807">
                  <c:v>1.2810499999999997E-2</c:v>
                </c:pt>
                <c:pt idx="808">
                  <c:v>1.2810500000000001E-2</c:v>
                </c:pt>
                <c:pt idx="809">
                  <c:v>1.2829499999999999E-2</c:v>
                </c:pt>
                <c:pt idx="810">
                  <c:v>1.2834999999999999E-2</c:v>
                </c:pt>
                <c:pt idx="811">
                  <c:v>1.2836499999999999E-2</c:v>
                </c:pt>
                <c:pt idx="812">
                  <c:v>1.2846499999999997E-2</c:v>
                </c:pt>
                <c:pt idx="813">
                  <c:v>1.2854999999999998E-2</c:v>
                </c:pt>
                <c:pt idx="814">
                  <c:v>1.2861499999999996E-2</c:v>
                </c:pt>
                <c:pt idx="815">
                  <c:v>1.2858499999999997E-2</c:v>
                </c:pt>
                <c:pt idx="816">
                  <c:v>1.2874999999999994E-2</c:v>
                </c:pt>
                <c:pt idx="817">
                  <c:v>1.2873999999999998E-2</c:v>
                </c:pt>
                <c:pt idx="818">
                  <c:v>1.2878499999999999E-2</c:v>
                </c:pt>
                <c:pt idx="819">
                  <c:v>1.2871E-2</c:v>
                </c:pt>
                <c:pt idx="820">
                  <c:v>1.2888500000000001E-2</c:v>
                </c:pt>
                <c:pt idx="821">
                  <c:v>1.2903E-2</c:v>
                </c:pt>
                <c:pt idx="822">
                  <c:v>1.29125E-2</c:v>
                </c:pt>
                <c:pt idx="823">
                  <c:v>1.2923E-2</c:v>
                </c:pt>
                <c:pt idx="824">
                  <c:v>1.2926E-2</c:v>
                </c:pt>
                <c:pt idx="825">
                  <c:v>1.2941000000000001E-2</c:v>
                </c:pt>
                <c:pt idx="826">
                  <c:v>1.2931499999999999E-2</c:v>
                </c:pt>
                <c:pt idx="827">
                  <c:v>1.2934500000000002E-2</c:v>
                </c:pt>
                <c:pt idx="828">
                  <c:v>1.2934000000000003E-2</c:v>
                </c:pt>
                <c:pt idx="829">
                  <c:v>1.2938000000000003E-2</c:v>
                </c:pt>
                <c:pt idx="830">
                  <c:v>1.2940000000000005E-2</c:v>
                </c:pt>
                <c:pt idx="831">
                  <c:v>1.2954000000000005E-2</c:v>
                </c:pt>
                <c:pt idx="832">
                  <c:v>1.2968500000000004E-2</c:v>
                </c:pt>
                <c:pt idx="833">
                  <c:v>1.2959500000000002E-2</c:v>
                </c:pt>
                <c:pt idx="834">
                  <c:v>1.2956000000000001E-2</c:v>
                </c:pt>
                <c:pt idx="835">
                  <c:v>1.2939000000000003E-2</c:v>
                </c:pt>
                <c:pt idx="836">
                  <c:v>1.2939000000000004E-2</c:v>
                </c:pt>
                <c:pt idx="837">
                  <c:v>1.29325E-2</c:v>
                </c:pt>
                <c:pt idx="838">
                  <c:v>1.29395E-2</c:v>
                </c:pt>
                <c:pt idx="839">
                  <c:v>1.2936500000000002E-2</c:v>
                </c:pt>
                <c:pt idx="840">
                  <c:v>1.2925499999999999E-2</c:v>
                </c:pt>
                <c:pt idx="841">
                  <c:v>1.2916999999999998E-2</c:v>
                </c:pt>
                <c:pt idx="842">
                  <c:v>1.2923499999999999E-2</c:v>
                </c:pt>
                <c:pt idx="843">
                  <c:v>1.29295E-2</c:v>
                </c:pt>
                <c:pt idx="844">
                  <c:v>1.2924000000000001E-2</c:v>
                </c:pt>
                <c:pt idx="845">
                  <c:v>1.2920000000000001E-2</c:v>
                </c:pt>
                <c:pt idx="846">
                  <c:v>1.2930000000000002E-2</c:v>
                </c:pt>
                <c:pt idx="847">
                  <c:v>1.2939000000000003E-2</c:v>
                </c:pt>
                <c:pt idx="848">
                  <c:v>1.2940500000000001E-2</c:v>
                </c:pt>
                <c:pt idx="849">
                  <c:v>1.2954500000000002E-2</c:v>
                </c:pt>
                <c:pt idx="850">
                  <c:v>1.2966000000000002E-2</c:v>
                </c:pt>
                <c:pt idx="851">
                  <c:v>1.2960500000000007E-2</c:v>
                </c:pt>
                <c:pt idx="852">
                  <c:v>1.2961000000000002E-2</c:v>
                </c:pt>
                <c:pt idx="853">
                  <c:v>1.2973000000000005E-2</c:v>
                </c:pt>
                <c:pt idx="854">
                  <c:v>1.2978500000000004E-2</c:v>
                </c:pt>
                <c:pt idx="855">
                  <c:v>1.3001000000000002E-2</c:v>
                </c:pt>
                <c:pt idx="856">
                  <c:v>1.3005000000000006E-2</c:v>
                </c:pt>
                <c:pt idx="857">
                  <c:v>1.3133500000000006E-2</c:v>
                </c:pt>
                <c:pt idx="858">
                  <c:v>1.3143500000000008E-2</c:v>
                </c:pt>
                <c:pt idx="859">
                  <c:v>1.3161500000000008E-2</c:v>
                </c:pt>
                <c:pt idx="860">
                  <c:v>1.3161500000000007E-2</c:v>
                </c:pt>
                <c:pt idx="861">
                  <c:v>1.3175500000000007E-2</c:v>
                </c:pt>
                <c:pt idx="862">
                  <c:v>1.3184000000000006E-2</c:v>
                </c:pt>
                <c:pt idx="863">
                  <c:v>1.3195000000000004E-2</c:v>
                </c:pt>
                <c:pt idx="864">
                  <c:v>1.3210000000000001E-2</c:v>
                </c:pt>
                <c:pt idx="865">
                  <c:v>1.3226500000000004E-2</c:v>
                </c:pt>
                <c:pt idx="866">
                  <c:v>1.3248000000000003E-2</c:v>
                </c:pt>
                <c:pt idx="867">
                  <c:v>1.3263000000000002E-2</c:v>
                </c:pt>
                <c:pt idx="868">
                  <c:v>1.3262000000000001E-2</c:v>
                </c:pt>
                <c:pt idx="869">
                  <c:v>1.32855E-2</c:v>
                </c:pt>
                <c:pt idx="870">
                  <c:v>1.3295500000000002E-2</c:v>
                </c:pt>
                <c:pt idx="871">
                  <c:v>1.3309E-2</c:v>
                </c:pt>
                <c:pt idx="872">
                  <c:v>1.33215E-2</c:v>
                </c:pt>
                <c:pt idx="873">
                  <c:v>1.33305E-2</c:v>
                </c:pt>
                <c:pt idx="874">
                  <c:v>1.3332E-2</c:v>
                </c:pt>
                <c:pt idx="875">
                  <c:v>1.3347999999999997E-2</c:v>
                </c:pt>
                <c:pt idx="876">
                  <c:v>1.3366500000000002E-2</c:v>
                </c:pt>
                <c:pt idx="877">
                  <c:v>1.3386000000000002E-2</c:v>
                </c:pt>
                <c:pt idx="878">
                  <c:v>1.3391999999999999E-2</c:v>
                </c:pt>
                <c:pt idx="879">
                  <c:v>1.3403999999999998E-2</c:v>
                </c:pt>
                <c:pt idx="880">
                  <c:v>1.3408999999999999E-2</c:v>
                </c:pt>
                <c:pt idx="881">
                  <c:v>1.3415999999999999E-2</c:v>
                </c:pt>
                <c:pt idx="882">
                  <c:v>1.3430499999999998E-2</c:v>
                </c:pt>
                <c:pt idx="883">
                  <c:v>1.3438999999999996E-2</c:v>
                </c:pt>
                <c:pt idx="884">
                  <c:v>1.3447999999999998E-2</c:v>
                </c:pt>
                <c:pt idx="885">
                  <c:v>1.3448499999999997E-2</c:v>
                </c:pt>
                <c:pt idx="886">
                  <c:v>1.3457999999999999E-2</c:v>
                </c:pt>
                <c:pt idx="887">
                  <c:v>1.3465499999999998E-2</c:v>
                </c:pt>
                <c:pt idx="888">
                  <c:v>1.3463000000000001E-2</c:v>
                </c:pt>
                <c:pt idx="889">
                  <c:v>1.3464499999999999E-2</c:v>
                </c:pt>
                <c:pt idx="890">
                  <c:v>1.3466999999999998E-2</c:v>
                </c:pt>
                <c:pt idx="891">
                  <c:v>1.3463999999999997E-2</c:v>
                </c:pt>
                <c:pt idx="892">
                  <c:v>1.3459499999999999E-2</c:v>
                </c:pt>
                <c:pt idx="893">
                  <c:v>1.3459499999999998E-2</c:v>
                </c:pt>
                <c:pt idx="894">
                  <c:v>1.3462999999999998E-2</c:v>
                </c:pt>
                <c:pt idx="895">
                  <c:v>1.3459499999999996E-2</c:v>
                </c:pt>
                <c:pt idx="896">
                  <c:v>1.3465999999999994E-2</c:v>
                </c:pt>
                <c:pt idx="897">
                  <c:v>1.3459999999999995E-2</c:v>
                </c:pt>
                <c:pt idx="898">
                  <c:v>1.3466499999999994E-2</c:v>
                </c:pt>
                <c:pt idx="899">
                  <c:v>1.3469499999999994E-2</c:v>
                </c:pt>
                <c:pt idx="900">
                  <c:v>1.3456999999999995E-2</c:v>
                </c:pt>
                <c:pt idx="901">
                  <c:v>1.3461999999999991E-2</c:v>
                </c:pt>
                <c:pt idx="902">
                  <c:v>1.3452999999999993E-2</c:v>
                </c:pt>
                <c:pt idx="903">
                  <c:v>1.3461999999999995E-2</c:v>
                </c:pt>
                <c:pt idx="904">
                  <c:v>1.3471499999999994E-2</c:v>
                </c:pt>
                <c:pt idx="905">
                  <c:v>1.3479499999999995E-2</c:v>
                </c:pt>
                <c:pt idx="906">
                  <c:v>1.3488499999999994E-2</c:v>
                </c:pt>
                <c:pt idx="907">
                  <c:v>1.3502999999999994E-2</c:v>
                </c:pt>
                <c:pt idx="908">
                  <c:v>1.3509499999999994E-2</c:v>
                </c:pt>
                <c:pt idx="909">
                  <c:v>1.3517999999999995E-2</c:v>
                </c:pt>
                <c:pt idx="910">
                  <c:v>1.3529499999999995E-2</c:v>
                </c:pt>
                <c:pt idx="911">
                  <c:v>1.3537499999999991E-2</c:v>
                </c:pt>
                <c:pt idx="912">
                  <c:v>1.3553999999999995E-2</c:v>
                </c:pt>
                <c:pt idx="913">
                  <c:v>1.3563499999999992E-2</c:v>
                </c:pt>
                <c:pt idx="914">
                  <c:v>1.3580999999999992E-2</c:v>
                </c:pt>
                <c:pt idx="915">
                  <c:v>1.3594999999999993E-2</c:v>
                </c:pt>
                <c:pt idx="916">
                  <c:v>1.3592999999999996E-2</c:v>
                </c:pt>
                <c:pt idx="917">
                  <c:v>1.3617999999999998E-2</c:v>
                </c:pt>
                <c:pt idx="918">
                  <c:v>1.3622499999999997E-2</c:v>
                </c:pt>
                <c:pt idx="919">
                  <c:v>1.36355E-2</c:v>
                </c:pt>
                <c:pt idx="920">
                  <c:v>1.3645000000000001E-2</c:v>
                </c:pt>
                <c:pt idx="921">
                  <c:v>1.3643000000000001E-2</c:v>
                </c:pt>
                <c:pt idx="922">
                  <c:v>1.3646E-2</c:v>
                </c:pt>
                <c:pt idx="923">
                  <c:v>1.3663000000000002E-2</c:v>
                </c:pt>
                <c:pt idx="924">
                  <c:v>1.3775500000000003E-2</c:v>
                </c:pt>
                <c:pt idx="925">
                  <c:v>1.3792500000000001E-2</c:v>
                </c:pt>
                <c:pt idx="926">
                  <c:v>1.3809000000000002E-2</c:v>
                </c:pt>
                <c:pt idx="927">
                  <c:v>1.3831000000000003E-2</c:v>
                </c:pt>
                <c:pt idx="928">
                  <c:v>1.3842000000000004E-2</c:v>
                </c:pt>
                <c:pt idx="929">
                  <c:v>1.3866000000000005E-2</c:v>
                </c:pt>
                <c:pt idx="930">
                  <c:v>1.3862500000000005E-2</c:v>
                </c:pt>
                <c:pt idx="931">
                  <c:v>1.3877000000000006E-2</c:v>
                </c:pt>
                <c:pt idx="932">
                  <c:v>1.3879500000000006E-2</c:v>
                </c:pt>
                <c:pt idx="933">
                  <c:v>1.3900000000000006E-2</c:v>
                </c:pt>
                <c:pt idx="934">
                  <c:v>1.3905500000000006E-2</c:v>
                </c:pt>
                <c:pt idx="935">
                  <c:v>1.3924500000000006E-2</c:v>
                </c:pt>
                <c:pt idx="936">
                  <c:v>1.3944000000000005E-2</c:v>
                </c:pt>
                <c:pt idx="937">
                  <c:v>1.3955000000000006E-2</c:v>
                </c:pt>
                <c:pt idx="938">
                  <c:v>1.3965500000000004E-2</c:v>
                </c:pt>
                <c:pt idx="939">
                  <c:v>1.3967000000000002E-2</c:v>
                </c:pt>
                <c:pt idx="940">
                  <c:v>1.3977500000000006E-2</c:v>
                </c:pt>
                <c:pt idx="941">
                  <c:v>1.3980000000000008E-2</c:v>
                </c:pt>
                <c:pt idx="942">
                  <c:v>1.3986000000000007E-2</c:v>
                </c:pt>
                <c:pt idx="943">
                  <c:v>1.3993500000000006E-2</c:v>
                </c:pt>
                <c:pt idx="944">
                  <c:v>1.4003000000000005E-2</c:v>
                </c:pt>
                <c:pt idx="945">
                  <c:v>1.4023500000000005E-2</c:v>
                </c:pt>
                <c:pt idx="946">
                  <c:v>1.4022500000000002E-2</c:v>
                </c:pt>
                <c:pt idx="947">
                  <c:v>1.4021499999999999E-2</c:v>
                </c:pt>
                <c:pt idx="948">
                  <c:v>1.40225E-2</c:v>
                </c:pt>
                <c:pt idx="949">
                  <c:v>1.40305E-2</c:v>
                </c:pt>
                <c:pt idx="950">
                  <c:v>1.40305E-2</c:v>
                </c:pt>
                <c:pt idx="951">
                  <c:v>1.405E-2</c:v>
                </c:pt>
                <c:pt idx="952">
                  <c:v>1.4064500000000001E-2</c:v>
                </c:pt>
                <c:pt idx="953">
                  <c:v>1.4074499999999998E-2</c:v>
                </c:pt>
                <c:pt idx="954">
                  <c:v>1.4084000000000003E-2</c:v>
                </c:pt>
                <c:pt idx="955">
                  <c:v>1.4087000000000002E-2</c:v>
                </c:pt>
                <c:pt idx="956">
                  <c:v>1.4083500000000004E-2</c:v>
                </c:pt>
                <c:pt idx="957">
                  <c:v>1.4092500000000006E-2</c:v>
                </c:pt>
                <c:pt idx="958">
                  <c:v>1.4098000000000005E-2</c:v>
                </c:pt>
                <c:pt idx="959">
                  <c:v>1.4110500000000008E-2</c:v>
                </c:pt>
                <c:pt idx="960">
                  <c:v>1.4130500000000004E-2</c:v>
                </c:pt>
                <c:pt idx="961">
                  <c:v>1.4140500000000002E-2</c:v>
                </c:pt>
                <c:pt idx="962">
                  <c:v>1.4163500000000004E-2</c:v>
                </c:pt>
                <c:pt idx="963">
                  <c:v>1.4172000000000004E-2</c:v>
                </c:pt>
                <c:pt idx="964">
                  <c:v>1.4189000000000002E-2</c:v>
                </c:pt>
                <c:pt idx="965">
                  <c:v>1.4195500000000005E-2</c:v>
                </c:pt>
                <c:pt idx="966">
                  <c:v>1.4210500000000006E-2</c:v>
                </c:pt>
                <c:pt idx="967">
                  <c:v>1.4222000000000004E-2</c:v>
                </c:pt>
                <c:pt idx="968">
                  <c:v>1.4227000000000004E-2</c:v>
                </c:pt>
                <c:pt idx="969">
                  <c:v>1.4241500000000001E-2</c:v>
                </c:pt>
                <c:pt idx="970">
                  <c:v>1.4250000000000001E-2</c:v>
                </c:pt>
                <c:pt idx="971">
                  <c:v>1.4260500000000001E-2</c:v>
                </c:pt>
                <c:pt idx="972">
                  <c:v>1.4271000000000001E-2</c:v>
                </c:pt>
                <c:pt idx="973">
                  <c:v>1.4291500000000002E-2</c:v>
                </c:pt>
                <c:pt idx="974">
                  <c:v>1.4304500000000003E-2</c:v>
                </c:pt>
                <c:pt idx="975">
                  <c:v>1.4306500000000005E-2</c:v>
                </c:pt>
                <c:pt idx="976">
                  <c:v>1.4309000000000002E-2</c:v>
                </c:pt>
                <c:pt idx="977">
                  <c:v>1.435E-2</c:v>
                </c:pt>
                <c:pt idx="978">
                  <c:v>1.43625E-2</c:v>
                </c:pt>
                <c:pt idx="979">
                  <c:v>1.4375499999999999E-2</c:v>
                </c:pt>
                <c:pt idx="980">
                  <c:v>1.43895E-2</c:v>
                </c:pt>
                <c:pt idx="981">
                  <c:v>1.4389500000000001E-2</c:v>
                </c:pt>
                <c:pt idx="982">
                  <c:v>1.4410000000000001E-2</c:v>
                </c:pt>
                <c:pt idx="983">
                  <c:v>1.4419499999999998E-2</c:v>
                </c:pt>
                <c:pt idx="984">
                  <c:v>1.4430999999999998E-2</c:v>
                </c:pt>
                <c:pt idx="985">
                  <c:v>1.4429999999999998E-2</c:v>
                </c:pt>
                <c:pt idx="986">
                  <c:v>1.4441499999999996E-2</c:v>
                </c:pt>
                <c:pt idx="987">
                  <c:v>1.4447999999999999E-2</c:v>
                </c:pt>
                <c:pt idx="988">
                  <c:v>1.4417499999999996E-2</c:v>
                </c:pt>
                <c:pt idx="989">
                  <c:v>1.4430999999999996E-2</c:v>
                </c:pt>
                <c:pt idx="990">
                  <c:v>1.4434499999999994E-2</c:v>
                </c:pt>
                <c:pt idx="991">
                  <c:v>1.4442999999999994E-2</c:v>
                </c:pt>
                <c:pt idx="992">
                  <c:v>1.4440999999999996E-2</c:v>
                </c:pt>
                <c:pt idx="993">
                  <c:v>1.4432499999999994E-2</c:v>
                </c:pt>
                <c:pt idx="994">
                  <c:v>1.4429499999999993E-2</c:v>
                </c:pt>
                <c:pt idx="995">
                  <c:v>1.4423999999999992E-2</c:v>
                </c:pt>
                <c:pt idx="996">
                  <c:v>1.4423999999999992E-2</c:v>
                </c:pt>
                <c:pt idx="997">
                  <c:v>1.4425499999999994E-2</c:v>
                </c:pt>
                <c:pt idx="998">
                  <c:v>1.4432499999999994E-2</c:v>
                </c:pt>
                <c:pt idx="999">
                  <c:v>1.4439999999999993E-2</c:v>
                </c:pt>
                <c:pt idx="1000">
                  <c:v>1.4442999999999994E-2</c:v>
                </c:pt>
                <c:pt idx="1001">
                  <c:v>1.4446499999999996E-2</c:v>
                </c:pt>
                <c:pt idx="1002">
                  <c:v>1.4446499999999996E-2</c:v>
                </c:pt>
                <c:pt idx="1003">
                  <c:v>1.4453999999999993E-2</c:v>
                </c:pt>
                <c:pt idx="1004">
                  <c:v>1.4448999999999995E-2</c:v>
                </c:pt>
                <c:pt idx="1005">
                  <c:v>1.4457999999999995E-2</c:v>
                </c:pt>
                <c:pt idx="1006">
                  <c:v>1.4458999999999993E-2</c:v>
                </c:pt>
                <c:pt idx="1007">
                  <c:v>1.4475999999999994E-2</c:v>
                </c:pt>
                <c:pt idx="1008">
                  <c:v>1.4488499999999993E-2</c:v>
                </c:pt>
                <c:pt idx="1009">
                  <c:v>1.4491999999999998E-2</c:v>
                </c:pt>
                <c:pt idx="1010">
                  <c:v>1.4498999999999998E-2</c:v>
                </c:pt>
                <c:pt idx="1011">
                  <c:v>1.4510999999999996E-2</c:v>
                </c:pt>
                <c:pt idx="1012">
                  <c:v>1.4511999999999994E-2</c:v>
                </c:pt>
                <c:pt idx="1013">
                  <c:v>1.4528499999999993E-2</c:v>
                </c:pt>
                <c:pt idx="1014">
                  <c:v>1.4541999999999998E-2</c:v>
                </c:pt>
                <c:pt idx="1015">
                  <c:v>1.4559499999999996E-2</c:v>
                </c:pt>
                <c:pt idx="1016">
                  <c:v>1.4560999999999992E-2</c:v>
                </c:pt>
                <c:pt idx="1017">
                  <c:v>1.4580999999999995E-2</c:v>
                </c:pt>
                <c:pt idx="1018">
                  <c:v>1.4592499999999998E-2</c:v>
                </c:pt>
                <c:pt idx="1019">
                  <c:v>1.4606499999999993E-2</c:v>
                </c:pt>
                <c:pt idx="1020">
                  <c:v>1.4615499999999997E-2</c:v>
                </c:pt>
                <c:pt idx="1021">
                  <c:v>1.4564999999999995E-2</c:v>
                </c:pt>
                <c:pt idx="1022">
                  <c:v>1.4612E-2</c:v>
                </c:pt>
                <c:pt idx="1023">
                  <c:v>1.4629499999999997E-2</c:v>
                </c:pt>
                <c:pt idx="1024">
                  <c:v>1.4648E-2</c:v>
                </c:pt>
                <c:pt idx="1025">
                  <c:v>1.4645499999999999E-2</c:v>
                </c:pt>
                <c:pt idx="1026">
                  <c:v>1.4676999999999996E-2</c:v>
                </c:pt>
                <c:pt idx="1027">
                  <c:v>1.4695499999999993E-2</c:v>
                </c:pt>
                <c:pt idx="1028">
                  <c:v>1.4704499999999995E-2</c:v>
                </c:pt>
                <c:pt idx="1029">
                  <c:v>1.4717999999999995E-2</c:v>
                </c:pt>
                <c:pt idx="1030">
                  <c:v>1.4731999999999993E-2</c:v>
                </c:pt>
                <c:pt idx="1031">
                  <c:v>1.4730999999999996E-2</c:v>
                </c:pt>
                <c:pt idx="1032">
                  <c:v>1.4738999999999993E-2</c:v>
                </c:pt>
                <c:pt idx="1033">
                  <c:v>1.4752499999999991E-2</c:v>
                </c:pt>
                <c:pt idx="1034">
                  <c:v>1.4779999999999993E-2</c:v>
                </c:pt>
                <c:pt idx="1035">
                  <c:v>1.4815999999999991E-2</c:v>
                </c:pt>
                <c:pt idx="1036">
                  <c:v>1.4825999999999992E-2</c:v>
                </c:pt>
                <c:pt idx="1037">
                  <c:v>1.4842999999999988E-2</c:v>
                </c:pt>
                <c:pt idx="1038">
                  <c:v>1.4848999999999992E-2</c:v>
                </c:pt>
                <c:pt idx="1039">
                  <c:v>1.4871999999999991E-2</c:v>
                </c:pt>
                <c:pt idx="1040">
                  <c:v>1.4896999999999988E-2</c:v>
                </c:pt>
                <c:pt idx="1041">
                  <c:v>1.4913499999999991E-2</c:v>
                </c:pt>
                <c:pt idx="1042">
                  <c:v>1.4934999999999992E-2</c:v>
                </c:pt>
                <c:pt idx="1043">
                  <c:v>1.4947999999999987E-2</c:v>
                </c:pt>
                <c:pt idx="1044">
                  <c:v>1.4968999999999989E-2</c:v>
                </c:pt>
                <c:pt idx="1045">
                  <c:v>1.4992499999999994E-2</c:v>
                </c:pt>
                <c:pt idx="1046">
                  <c:v>1.5018999999999994E-2</c:v>
                </c:pt>
                <c:pt idx="1047">
                  <c:v>1.5027999999999991E-2</c:v>
                </c:pt>
                <c:pt idx="1048">
                  <c:v>1.5049999999999992E-2</c:v>
                </c:pt>
                <c:pt idx="1049">
                  <c:v>1.5062999999999993E-2</c:v>
                </c:pt>
                <c:pt idx="1050">
                  <c:v>1.5086499999999994E-2</c:v>
                </c:pt>
                <c:pt idx="1051">
                  <c:v>1.5110499999999994E-2</c:v>
                </c:pt>
                <c:pt idx="1052">
                  <c:v>1.5131999999999993E-2</c:v>
                </c:pt>
                <c:pt idx="1053">
                  <c:v>1.5147499999999991E-2</c:v>
                </c:pt>
                <c:pt idx="1054">
                  <c:v>1.5161999999999993E-2</c:v>
                </c:pt>
                <c:pt idx="1055">
                  <c:v>1.5185499999999996E-2</c:v>
                </c:pt>
                <c:pt idx="1056">
                  <c:v>1.5208499999999991E-2</c:v>
                </c:pt>
                <c:pt idx="1057">
                  <c:v>1.5110999999999994E-2</c:v>
                </c:pt>
                <c:pt idx="1058">
                  <c:v>1.5137499999999993E-2</c:v>
                </c:pt>
                <c:pt idx="1059">
                  <c:v>1.5153999999999994E-2</c:v>
                </c:pt>
                <c:pt idx="1060">
                  <c:v>1.5085999999999994E-2</c:v>
                </c:pt>
                <c:pt idx="1061">
                  <c:v>1.5114499999999996E-2</c:v>
                </c:pt>
                <c:pt idx="1062">
                  <c:v>1.5145999999999995E-2</c:v>
                </c:pt>
                <c:pt idx="1063">
                  <c:v>1.5175999999999997E-2</c:v>
                </c:pt>
                <c:pt idx="1064">
                  <c:v>1.5213999999999995E-2</c:v>
                </c:pt>
                <c:pt idx="1065">
                  <c:v>1.5252999999999994E-2</c:v>
                </c:pt>
                <c:pt idx="1066">
                  <c:v>1.5283499999999995E-2</c:v>
                </c:pt>
                <c:pt idx="1067">
                  <c:v>1.5321499999999995E-2</c:v>
                </c:pt>
                <c:pt idx="1068">
                  <c:v>1.5337999999999996E-2</c:v>
                </c:pt>
                <c:pt idx="1069">
                  <c:v>1.5362999999999998E-2</c:v>
                </c:pt>
                <c:pt idx="1070">
                  <c:v>1.5403999999999996E-2</c:v>
                </c:pt>
                <c:pt idx="1071">
                  <c:v>1.5436999999999992E-2</c:v>
                </c:pt>
                <c:pt idx="1072">
                  <c:v>1.5466499999999994E-2</c:v>
                </c:pt>
                <c:pt idx="1073">
                  <c:v>1.5495499999999994E-2</c:v>
                </c:pt>
                <c:pt idx="1074">
                  <c:v>1.5534499999999996E-2</c:v>
                </c:pt>
                <c:pt idx="1075">
                  <c:v>1.5562499999999993E-2</c:v>
                </c:pt>
                <c:pt idx="1076">
                  <c:v>1.5599999999999996E-2</c:v>
                </c:pt>
                <c:pt idx="1077">
                  <c:v>1.5623999999999994E-2</c:v>
                </c:pt>
                <c:pt idx="1078">
                  <c:v>1.5662999999999993E-2</c:v>
                </c:pt>
                <c:pt idx="1079">
                  <c:v>1.5689499999999992E-2</c:v>
                </c:pt>
                <c:pt idx="1080">
                  <c:v>1.5722499999999993E-2</c:v>
                </c:pt>
                <c:pt idx="1081">
                  <c:v>1.5746999999999997E-2</c:v>
                </c:pt>
                <c:pt idx="1082">
                  <c:v>1.5784999999999993E-2</c:v>
                </c:pt>
                <c:pt idx="1083">
                  <c:v>1.5821999999999992E-2</c:v>
                </c:pt>
                <c:pt idx="1084">
                  <c:v>1.5856499999999992E-2</c:v>
                </c:pt>
                <c:pt idx="1085">
                  <c:v>1.5885999999999994E-2</c:v>
                </c:pt>
                <c:pt idx="1086">
                  <c:v>1.5905499999999996E-2</c:v>
                </c:pt>
                <c:pt idx="1087">
                  <c:v>1.5928000000000001E-2</c:v>
                </c:pt>
                <c:pt idx="1088">
                  <c:v>1.5950499999999992E-2</c:v>
                </c:pt>
                <c:pt idx="1089">
                  <c:v>1.5981999999999996E-2</c:v>
                </c:pt>
                <c:pt idx="1090">
                  <c:v>1.6003999999999997E-2</c:v>
                </c:pt>
                <c:pt idx="1091">
                  <c:v>1.6032499999999995E-2</c:v>
                </c:pt>
                <c:pt idx="1092">
                  <c:v>1.6070499999999998E-2</c:v>
                </c:pt>
                <c:pt idx="1093">
                  <c:v>1.6093999999999994E-2</c:v>
                </c:pt>
                <c:pt idx="1094">
                  <c:v>1.6121499999999997E-2</c:v>
                </c:pt>
                <c:pt idx="1095">
                  <c:v>1.6155999999999993E-2</c:v>
                </c:pt>
                <c:pt idx="1096">
                  <c:v>1.6183999999999994E-2</c:v>
                </c:pt>
                <c:pt idx="1097">
                  <c:v>1.6205999999999995E-2</c:v>
                </c:pt>
                <c:pt idx="1098">
                  <c:v>1.6231499999999996E-2</c:v>
                </c:pt>
                <c:pt idx="1099">
                  <c:v>1.6258999999999996E-2</c:v>
                </c:pt>
                <c:pt idx="1100">
                  <c:v>1.6403999999999998E-2</c:v>
                </c:pt>
                <c:pt idx="1101">
                  <c:v>1.6437999999999998E-2</c:v>
                </c:pt>
                <c:pt idx="1102">
                  <c:v>1.6461499999999997E-2</c:v>
                </c:pt>
                <c:pt idx="1103">
                  <c:v>1.6480500000000002E-2</c:v>
                </c:pt>
                <c:pt idx="1104">
                  <c:v>1.6494500000000002E-2</c:v>
                </c:pt>
                <c:pt idx="1105">
                  <c:v>1.65025E-2</c:v>
                </c:pt>
                <c:pt idx="1106">
                  <c:v>1.6527E-2</c:v>
                </c:pt>
                <c:pt idx="1107">
                  <c:v>1.6548E-2</c:v>
                </c:pt>
                <c:pt idx="1108">
                  <c:v>1.6579E-2</c:v>
                </c:pt>
                <c:pt idx="1109">
                  <c:v>1.6597500000000001E-2</c:v>
                </c:pt>
                <c:pt idx="1110">
                  <c:v>1.6621500000000001E-2</c:v>
                </c:pt>
                <c:pt idx="1111">
                  <c:v>1.6654000000000002E-2</c:v>
                </c:pt>
                <c:pt idx="1112">
                  <c:v>1.6682499999999999E-2</c:v>
                </c:pt>
                <c:pt idx="1113">
                  <c:v>1.6708500000000001E-2</c:v>
                </c:pt>
                <c:pt idx="1114">
                  <c:v>1.6740000000000001E-2</c:v>
                </c:pt>
                <c:pt idx="1115">
                  <c:v>1.6779000000000002E-2</c:v>
                </c:pt>
                <c:pt idx="1116">
                  <c:v>1.6815500000000001E-2</c:v>
                </c:pt>
                <c:pt idx="1117">
                  <c:v>1.6839500000000004E-2</c:v>
                </c:pt>
                <c:pt idx="1118">
                  <c:v>1.6881000000000007E-2</c:v>
                </c:pt>
                <c:pt idx="1119">
                  <c:v>1.6911500000000003E-2</c:v>
                </c:pt>
                <c:pt idx="1120">
                  <c:v>1.6945500000000006E-2</c:v>
                </c:pt>
                <c:pt idx="1121">
                  <c:v>1.6988E-2</c:v>
                </c:pt>
                <c:pt idx="1122">
                  <c:v>1.70265E-2</c:v>
                </c:pt>
                <c:pt idx="1123">
                  <c:v>1.70785E-2</c:v>
                </c:pt>
                <c:pt idx="1124">
                  <c:v>1.7112499999999999E-2</c:v>
                </c:pt>
                <c:pt idx="1125">
                  <c:v>1.7144E-2</c:v>
                </c:pt>
                <c:pt idx="1126">
                  <c:v>1.7177499999999998E-2</c:v>
                </c:pt>
                <c:pt idx="1127">
                  <c:v>1.7198500000000002E-2</c:v>
                </c:pt>
                <c:pt idx="1128">
                  <c:v>1.7243000000000005E-2</c:v>
                </c:pt>
                <c:pt idx="1129">
                  <c:v>1.7272999999999997E-2</c:v>
                </c:pt>
                <c:pt idx="1130">
                  <c:v>1.7319500000000002E-2</c:v>
                </c:pt>
                <c:pt idx="1131">
                  <c:v>1.7350000000000004E-2</c:v>
                </c:pt>
                <c:pt idx="1132">
                  <c:v>1.7388000000000001E-2</c:v>
                </c:pt>
                <c:pt idx="1133">
                  <c:v>1.7412E-2</c:v>
                </c:pt>
                <c:pt idx="1134">
                  <c:v>1.7440000000000001E-2</c:v>
                </c:pt>
                <c:pt idx="1135">
                  <c:v>1.7465000000000001E-2</c:v>
                </c:pt>
                <c:pt idx="1136">
                  <c:v>1.74875E-2</c:v>
                </c:pt>
                <c:pt idx="1137">
                  <c:v>1.7509E-2</c:v>
                </c:pt>
                <c:pt idx="1138">
                  <c:v>1.7576999999999999E-2</c:v>
                </c:pt>
                <c:pt idx="1139">
                  <c:v>1.7612000000000003E-2</c:v>
                </c:pt>
                <c:pt idx="1140">
                  <c:v>1.7641000000000004E-2</c:v>
                </c:pt>
                <c:pt idx="1141">
                  <c:v>1.7670000000000005E-2</c:v>
                </c:pt>
                <c:pt idx="1142">
                  <c:v>1.7700500000000004E-2</c:v>
                </c:pt>
                <c:pt idx="1143">
                  <c:v>1.7720500000000004E-2</c:v>
                </c:pt>
                <c:pt idx="1144">
                  <c:v>1.7740500000000006E-2</c:v>
                </c:pt>
                <c:pt idx="1145">
                  <c:v>1.7748000000000003E-2</c:v>
                </c:pt>
                <c:pt idx="1146">
                  <c:v>1.7777000000000001E-2</c:v>
                </c:pt>
                <c:pt idx="1147">
                  <c:v>1.7785000000000006E-2</c:v>
                </c:pt>
                <c:pt idx="1148">
                  <c:v>1.7812500000000005E-2</c:v>
                </c:pt>
                <c:pt idx="1149">
                  <c:v>1.7830000000000006E-2</c:v>
                </c:pt>
                <c:pt idx="1150">
                  <c:v>1.7851500000000006E-2</c:v>
                </c:pt>
                <c:pt idx="1151">
                  <c:v>1.7867500000000008E-2</c:v>
                </c:pt>
                <c:pt idx="1152">
                  <c:v>1.7884000000000004E-2</c:v>
                </c:pt>
                <c:pt idx="1153">
                  <c:v>1.7893500000000007E-2</c:v>
                </c:pt>
                <c:pt idx="1154">
                  <c:v>1.7916000000000005E-2</c:v>
                </c:pt>
                <c:pt idx="1155">
                  <c:v>1.7937000000000005E-2</c:v>
                </c:pt>
                <c:pt idx="1156">
                  <c:v>1.7958000000000005E-2</c:v>
                </c:pt>
                <c:pt idx="1157">
                  <c:v>1.7972500000000002E-2</c:v>
                </c:pt>
                <c:pt idx="1158">
                  <c:v>1.7983500000000003E-2</c:v>
                </c:pt>
                <c:pt idx="1159">
                  <c:v>1.7969500000000006E-2</c:v>
                </c:pt>
                <c:pt idx="1160">
                  <c:v>1.7983500000000003E-2</c:v>
                </c:pt>
                <c:pt idx="1161">
                  <c:v>1.7996000000000002E-2</c:v>
                </c:pt>
                <c:pt idx="1162">
                  <c:v>1.8012000000000007E-2</c:v>
                </c:pt>
                <c:pt idx="1163">
                  <c:v>1.8028500000000006E-2</c:v>
                </c:pt>
                <c:pt idx="1164">
                  <c:v>1.8031500000000006E-2</c:v>
                </c:pt>
                <c:pt idx="1165">
                  <c:v>1.8046000000000003E-2</c:v>
                </c:pt>
                <c:pt idx="1166">
                  <c:v>1.8055000000000002E-2</c:v>
                </c:pt>
                <c:pt idx="1167">
                  <c:v>1.8071000000000004E-2</c:v>
                </c:pt>
                <c:pt idx="1168">
                  <c:v>1.8099500000000001E-2</c:v>
                </c:pt>
                <c:pt idx="1169">
                  <c:v>1.8100999999999999E-2</c:v>
                </c:pt>
                <c:pt idx="1170">
                  <c:v>1.8120000000000004E-2</c:v>
                </c:pt>
                <c:pt idx="1171">
                  <c:v>1.8139000000000002E-2</c:v>
                </c:pt>
                <c:pt idx="1172">
                  <c:v>1.81575E-2</c:v>
                </c:pt>
                <c:pt idx="1173">
                  <c:v>1.8168500000000001E-2</c:v>
                </c:pt>
                <c:pt idx="1174">
                  <c:v>1.8189500000000001E-2</c:v>
                </c:pt>
                <c:pt idx="1175">
                  <c:v>1.8230000000000003E-2</c:v>
                </c:pt>
                <c:pt idx="1176">
                  <c:v>1.8257500000000003E-2</c:v>
                </c:pt>
                <c:pt idx="1177">
                  <c:v>1.8245999999999998E-2</c:v>
                </c:pt>
                <c:pt idx="1178">
                  <c:v>1.8269500000000001E-2</c:v>
                </c:pt>
                <c:pt idx="1179">
                  <c:v>1.8286000000000004E-2</c:v>
                </c:pt>
                <c:pt idx="1180">
                  <c:v>1.8318500000000001E-2</c:v>
                </c:pt>
                <c:pt idx="1181">
                  <c:v>1.8338000000000004E-2</c:v>
                </c:pt>
                <c:pt idx="1182">
                  <c:v>1.8368500000000003E-2</c:v>
                </c:pt>
                <c:pt idx="1183">
                  <c:v>1.8403500000000003E-2</c:v>
                </c:pt>
                <c:pt idx="1184">
                  <c:v>1.8445000000000003E-2</c:v>
                </c:pt>
                <c:pt idx="1185">
                  <c:v>1.84805E-2</c:v>
                </c:pt>
                <c:pt idx="1186">
                  <c:v>1.8527999999999999E-2</c:v>
                </c:pt>
                <c:pt idx="1187">
                  <c:v>1.8571000000000001E-2</c:v>
                </c:pt>
                <c:pt idx="1188">
                  <c:v>1.8615E-2</c:v>
                </c:pt>
                <c:pt idx="1189">
                  <c:v>1.8647499999999997E-2</c:v>
                </c:pt>
                <c:pt idx="1190">
                  <c:v>1.8695999999999997E-2</c:v>
                </c:pt>
                <c:pt idx="1191">
                  <c:v>1.8734999999999998E-2</c:v>
                </c:pt>
                <c:pt idx="1192">
                  <c:v>1.87745E-2</c:v>
                </c:pt>
                <c:pt idx="1193">
                  <c:v>1.8821500000000001E-2</c:v>
                </c:pt>
                <c:pt idx="1194">
                  <c:v>1.8847500000000003E-2</c:v>
                </c:pt>
                <c:pt idx="1195">
                  <c:v>1.8888499999999999E-2</c:v>
                </c:pt>
                <c:pt idx="1196">
                  <c:v>1.8918500000000001E-2</c:v>
                </c:pt>
                <c:pt idx="1197">
                  <c:v>1.8966500000000001E-2</c:v>
                </c:pt>
                <c:pt idx="1198">
                  <c:v>1.8998000000000004E-2</c:v>
                </c:pt>
                <c:pt idx="1199">
                  <c:v>1.9038000000000003E-2</c:v>
                </c:pt>
                <c:pt idx="1200">
                  <c:v>1.9074000000000001E-2</c:v>
                </c:pt>
                <c:pt idx="1201">
                  <c:v>1.9121500000000003E-2</c:v>
                </c:pt>
                <c:pt idx="1202">
                  <c:v>1.9156500000000003E-2</c:v>
                </c:pt>
                <c:pt idx="1203">
                  <c:v>1.9204500000000003E-2</c:v>
                </c:pt>
                <c:pt idx="1204">
                  <c:v>1.9236000000000003E-2</c:v>
                </c:pt>
                <c:pt idx="1205">
                  <c:v>1.9337E-2</c:v>
                </c:pt>
                <c:pt idx="1206">
                  <c:v>1.9366999999999995E-2</c:v>
                </c:pt>
                <c:pt idx="1207">
                  <c:v>1.9386499999999997E-2</c:v>
                </c:pt>
                <c:pt idx="1208">
                  <c:v>1.9425999999999999E-2</c:v>
                </c:pt>
                <c:pt idx="1209">
                  <c:v>1.9471499999999999E-2</c:v>
                </c:pt>
                <c:pt idx="1210">
                  <c:v>1.9498499999999995E-2</c:v>
                </c:pt>
                <c:pt idx="1211">
                  <c:v>1.9531499999999997E-2</c:v>
                </c:pt>
                <c:pt idx="1212">
                  <c:v>1.9596499999999999E-2</c:v>
                </c:pt>
                <c:pt idx="1213">
                  <c:v>1.9618499999999997E-2</c:v>
                </c:pt>
                <c:pt idx="1214">
                  <c:v>1.9645499999999996E-2</c:v>
                </c:pt>
                <c:pt idx="1215">
                  <c:v>1.9681499999999998E-2</c:v>
                </c:pt>
                <c:pt idx="1216">
                  <c:v>1.9720000000000001E-2</c:v>
                </c:pt>
                <c:pt idx="1217">
                  <c:v>1.9761499999999998E-2</c:v>
                </c:pt>
                <c:pt idx="1218">
                  <c:v>1.9791E-2</c:v>
                </c:pt>
                <c:pt idx="1219">
                  <c:v>1.9842499999999999E-2</c:v>
                </c:pt>
                <c:pt idx="1220">
                  <c:v>1.9878000000000003E-2</c:v>
                </c:pt>
                <c:pt idx="1221">
                  <c:v>1.9969999999999998E-2</c:v>
                </c:pt>
                <c:pt idx="1222">
                  <c:v>1.9967499999999996E-2</c:v>
                </c:pt>
                <c:pt idx="1223">
                  <c:v>2.0000999999999998E-2</c:v>
                </c:pt>
                <c:pt idx="1224">
                  <c:v>2.0036000000000002E-2</c:v>
                </c:pt>
                <c:pt idx="1225">
                  <c:v>2.0076500000000001E-2</c:v>
                </c:pt>
                <c:pt idx="1226">
                  <c:v>2.0111499999999997E-2</c:v>
                </c:pt>
                <c:pt idx="1227">
                  <c:v>2.0146999999999995E-2</c:v>
                </c:pt>
                <c:pt idx="1228">
                  <c:v>2.0180999999999994E-2</c:v>
                </c:pt>
                <c:pt idx="1229">
                  <c:v>2.0213499999999995E-2</c:v>
                </c:pt>
                <c:pt idx="1230">
                  <c:v>2.0256999999999997E-2</c:v>
                </c:pt>
                <c:pt idx="1231">
                  <c:v>2.0285999999999998E-2</c:v>
                </c:pt>
                <c:pt idx="1232">
                  <c:v>2.0325499999999996E-2</c:v>
                </c:pt>
                <c:pt idx="1233">
                  <c:v>2.0373999999999993E-2</c:v>
                </c:pt>
                <c:pt idx="1234">
                  <c:v>2.0400999999999999E-2</c:v>
                </c:pt>
                <c:pt idx="1235">
                  <c:v>2.0431999999999995E-2</c:v>
                </c:pt>
                <c:pt idx="1236">
                  <c:v>2.0474000000000003E-2</c:v>
                </c:pt>
                <c:pt idx="1237">
                  <c:v>2.0510999999999998E-2</c:v>
                </c:pt>
                <c:pt idx="1238">
                  <c:v>2.0540500000000003E-2</c:v>
                </c:pt>
                <c:pt idx="1239">
                  <c:v>2.0577000000000002E-2</c:v>
                </c:pt>
                <c:pt idx="1240">
                  <c:v>2.0608999999999999E-2</c:v>
                </c:pt>
                <c:pt idx="1241">
                  <c:v>2.0659999999999998E-2</c:v>
                </c:pt>
                <c:pt idx="1242">
                  <c:v>2.0680500000000001E-2</c:v>
                </c:pt>
                <c:pt idx="1243">
                  <c:v>2.0715500000000001E-2</c:v>
                </c:pt>
                <c:pt idx="1244">
                  <c:v>2.0749E-2</c:v>
                </c:pt>
                <c:pt idx="1245">
                  <c:v>2.0775999999999999E-2</c:v>
                </c:pt>
                <c:pt idx="1246">
                  <c:v>2.0798000000000004E-2</c:v>
                </c:pt>
                <c:pt idx="1247">
                  <c:v>2.0832000000000007E-2</c:v>
                </c:pt>
                <c:pt idx="1248">
                  <c:v>2.0856500000000007E-2</c:v>
                </c:pt>
                <c:pt idx="1249">
                  <c:v>2.0882500000000009E-2</c:v>
                </c:pt>
                <c:pt idx="1250">
                  <c:v>2.0904000000000006E-2</c:v>
                </c:pt>
                <c:pt idx="1251">
                  <c:v>2.0941000000000008E-2</c:v>
                </c:pt>
                <c:pt idx="1252">
                  <c:v>2.0968500000000004E-2</c:v>
                </c:pt>
                <c:pt idx="1253">
                  <c:v>2.0995000000000007E-2</c:v>
                </c:pt>
                <c:pt idx="1254">
                  <c:v>2.1030500000000004E-2</c:v>
                </c:pt>
                <c:pt idx="1255">
                  <c:v>2.1049000000000005E-2</c:v>
                </c:pt>
                <c:pt idx="1256">
                  <c:v>2.1072000000000007E-2</c:v>
                </c:pt>
                <c:pt idx="1257">
                  <c:v>2.1094500000000002E-2</c:v>
                </c:pt>
                <c:pt idx="1258">
                  <c:v>2.1112500000000006E-2</c:v>
                </c:pt>
                <c:pt idx="1259">
                  <c:v>2.1127500000000007E-2</c:v>
                </c:pt>
                <c:pt idx="1260">
                  <c:v>2.1250500000000002E-2</c:v>
                </c:pt>
                <c:pt idx="1261">
                  <c:v>2.1268000000000002E-2</c:v>
                </c:pt>
                <c:pt idx="1262">
                  <c:v>2.1275500000000003E-2</c:v>
                </c:pt>
                <c:pt idx="1263">
                  <c:v>2.1294500000000004E-2</c:v>
                </c:pt>
                <c:pt idx="1264">
                  <c:v>2.1303500000000003E-2</c:v>
                </c:pt>
                <c:pt idx="1265">
                  <c:v>2.1322500000000005E-2</c:v>
                </c:pt>
                <c:pt idx="1266">
                  <c:v>2.1341500000000003E-2</c:v>
                </c:pt>
                <c:pt idx="1267">
                  <c:v>2.1350000000000008E-2</c:v>
                </c:pt>
                <c:pt idx="1268">
                  <c:v>2.1378000000000005E-2</c:v>
                </c:pt>
                <c:pt idx="1269">
                  <c:v>2.1398E-2</c:v>
                </c:pt>
                <c:pt idx="1270">
                  <c:v>2.1406999999999999E-2</c:v>
                </c:pt>
                <c:pt idx="1271">
                  <c:v>2.1418500000000004E-2</c:v>
                </c:pt>
                <c:pt idx="1272">
                  <c:v>2.1434500000000006E-2</c:v>
                </c:pt>
                <c:pt idx="1273">
                  <c:v>2.1508999999999997E-2</c:v>
                </c:pt>
                <c:pt idx="1274">
                  <c:v>2.1558999999999995E-2</c:v>
                </c:pt>
                <c:pt idx="1275">
                  <c:v>2.1593499999999995E-2</c:v>
                </c:pt>
                <c:pt idx="1276">
                  <c:v>2.1603499999999998E-2</c:v>
                </c:pt>
                <c:pt idx="1277">
                  <c:v>2.1621499999999995E-2</c:v>
                </c:pt>
                <c:pt idx="1278">
                  <c:v>2.1643499999999996E-2</c:v>
                </c:pt>
                <c:pt idx="1279">
                  <c:v>2.1658499999999997E-2</c:v>
                </c:pt>
                <c:pt idx="1280">
                  <c:v>2.1682499999999997E-2</c:v>
                </c:pt>
                <c:pt idx="1281">
                  <c:v>2.1711000000000008E-2</c:v>
                </c:pt>
                <c:pt idx="1282">
                  <c:v>2.1726500000000003E-2</c:v>
                </c:pt>
                <c:pt idx="1283">
                  <c:v>2.1745000000000011E-2</c:v>
                </c:pt>
                <c:pt idx="1284">
                  <c:v>2.1826000000000012E-2</c:v>
                </c:pt>
                <c:pt idx="1285">
                  <c:v>2.1867000000000015E-2</c:v>
                </c:pt>
                <c:pt idx="1286">
                  <c:v>2.1888000000000019E-2</c:v>
                </c:pt>
                <c:pt idx="1287">
                  <c:v>2.1920000000000019E-2</c:v>
                </c:pt>
                <c:pt idx="1288">
                  <c:v>2.1960000000000025E-2</c:v>
                </c:pt>
                <c:pt idx="1289">
                  <c:v>2.1989000000000022E-2</c:v>
                </c:pt>
                <c:pt idx="1290">
                  <c:v>2.2022500000000021E-2</c:v>
                </c:pt>
                <c:pt idx="1291">
                  <c:v>2.2056000000000024E-2</c:v>
                </c:pt>
                <c:pt idx="1292">
                  <c:v>2.208350000000002E-2</c:v>
                </c:pt>
                <c:pt idx="1293">
                  <c:v>2.211800000000002E-2</c:v>
                </c:pt>
                <c:pt idx="1294">
                  <c:v>2.2149500000000023E-2</c:v>
                </c:pt>
                <c:pt idx="1295">
                  <c:v>2.2182500000000022E-2</c:v>
                </c:pt>
                <c:pt idx="1296">
                  <c:v>2.222250000000002E-2</c:v>
                </c:pt>
                <c:pt idx="1297">
                  <c:v>2.226400000000002E-2</c:v>
                </c:pt>
                <c:pt idx="1298">
                  <c:v>2.2300500000000022E-2</c:v>
                </c:pt>
                <c:pt idx="1299">
                  <c:v>2.2335500000000015E-2</c:v>
                </c:pt>
                <c:pt idx="1300">
                  <c:v>2.2274000000000013E-2</c:v>
                </c:pt>
                <c:pt idx="1301">
                  <c:v>2.2301500000000009E-2</c:v>
                </c:pt>
                <c:pt idx="1302">
                  <c:v>2.2353000000000015E-2</c:v>
                </c:pt>
                <c:pt idx="1303">
                  <c:v>2.2403000000000013E-2</c:v>
                </c:pt>
                <c:pt idx="1304">
                  <c:v>2.245150000000001E-2</c:v>
                </c:pt>
                <c:pt idx="1305">
                  <c:v>2.2506000000000012E-2</c:v>
                </c:pt>
                <c:pt idx="1306">
                  <c:v>2.254250000000001E-2</c:v>
                </c:pt>
                <c:pt idx="1307">
                  <c:v>2.2583000000000009E-2</c:v>
                </c:pt>
                <c:pt idx="1308">
                  <c:v>2.2617500000000006E-2</c:v>
                </c:pt>
                <c:pt idx="1309">
                  <c:v>2.2652000000000009E-2</c:v>
                </c:pt>
                <c:pt idx="1310">
                  <c:v>2.2689500000000008E-2</c:v>
                </c:pt>
                <c:pt idx="1311">
                  <c:v>2.2716000000000007E-2</c:v>
                </c:pt>
                <c:pt idx="1312">
                  <c:v>2.2748500000000001E-2</c:v>
                </c:pt>
                <c:pt idx="1313">
                  <c:v>2.2780000000000002E-2</c:v>
                </c:pt>
                <c:pt idx="1314">
                  <c:v>2.2807000000000001E-2</c:v>
                </c:pt>
                <c:pt idx="1315">
                  <c:v>2.2827500000000001E-2</c:v>
                </c:pt>
                <c:pt idx="1316">
                  <c:v>2.2853000000000002E-2</c:v>
                </c:pt>
                <c:pt idx="1317">
                  <c:v>2.2861500000000007E-2</c:v>
                </c:pt>
                <c:pt idx="1318">
                  <c:v>2.2880500000000002E-2</c:v>
                </c:pt>
                <c:pt idx="1319">
                  <c:v>2.2909500000000006E-2</c:v>
                </c:pt>
                <c:pt idx="1320">
                  <c:v>2.2936500000000005E-2</c:v>
                </c:pt>
                <c:pt idx="1321">
                  <c:v>2.2950000000000009E-2</c:v>
                </c:pt>
                <c:pt idx="1322">
                  <c:v>2.2965500000000003E-2</c:v>
                </c:pt>
                <c:pt idx="1323">
                  <c:v>2.2965000000000003E-2</c:v>
                </c:pt>
                <c:pt idx="1324">
                  <c:v>2.2993E-2</c:v>
                </c:pt>
                <c:pt idx="1325">
                  <c:v>2.3165000000000005E-2</c:v>
                </c:pt>
                <c:pt idx="1326">
                  <c:v>2.3164500000000001E-2</c:v>
                </c:pt>
                <c:pt idx="1327">
                  <c:v>2.3200999999999999E-2</c:v>
                </c:pt>
                <c:pt idx="1328">
                  <c:v>2.3219E-2</c:v>
                </c:pt>
                <c:pt idx="1329">
                  <c:v>2.3237999999999998E-2</c:v>
                </c:pt>
                <c:pt idx="1330">
                  <c:v>2.3254999999999998E-2</c:v>
                </c:pt>
                <c:pt idx="1331">
                  <c:v>2.3282499999999994E-2</c:v>
                </c:pt>
                <c:pt idx="1332">
                  <c:v>2.3304999999999992E-2</c:v>
                </c:pt>
                <c:pt idx="1333">
                  <c:v>2.3340999999999994E-2</c:v>
                </c:pt>
                <c:pt idx="1334">
                  <c:v>2.3375999999999994E-2</c:v>
                </c:pt>
                <c:pt idx="1335">
                  <c:v>2.3411499999999995E-2</c:v>
                </c:pt>
                <c:pt idx="1336">
                  <c:v>2.3453999999999996E-2</c:v>
                </c:pt>
                <c:pt idx="1337">
                  <c:v>2.3496999999999994E-2</c:v>
                </c:pt>
                <c:pt idx="1338">
                  <c:v>2.3491499999999998E-2</c:v>
                </c:pt>
                <c:pt idx="1339">
                  <c:v>2.3525000000000001E-2</c:v>
                </c:pt>
                <c:pt idx="1340">
                  <c:v>2.3558000000000003E-2</c:v>
                </c:pt>
                <c:pt idx="1341">
                  <c:v>2.3596000000000002E-2</c:v>
                </c:pt>
                <c:pt idx="1342">
                  <c:v>2.3632000000000004E-2</c:v>
                </c:pt>
                <c:pt idx="1343">
                  <c:v>2.3672000000000009E-2</c:v>
                </c:pt>
                <c:pt idx="1344">
                  <c:v>2.3714000000000009E-2</c:v>
                </c:pt>
                <c:pt idx="1345">
                  <c:v>2.3766500000000006E-2</c:v>
                </c:pt>
                <c:pt idx="1346">
                  <c:v>2.3805000000000007E-2</c:v>
                </c:pt>
                <c:pt idx="1347">
                  <c:v>2.3858000000000004E-2</c:v>
                </c:pt>
                <c:pt idx="1348">
                  <c:v>2.3885500000000007E-2</c:v>
                </c:pt>
                <c:pt idx="1349">
                  <c:v>2.3924500000000005E-2</c:v>
                </c:pt>
                <c:pt idx="1350">
                  <c:v>2.3964000000000006E-2</c:v>
                </c:pt>
                <c:pt idx="1351">
                  <c:v>2.4000000000000007E-2</c:v>
                </c:pt>
                <c:pt idx="1352">
                  <c:v>2.4035000000000008E-2</c:v>
                </c:pt>
                <c:pt idx="1353">
                  <c:v>2.4088500000000006E-2</c:v>
                </c:pt>
                <c:pt idx="1354">
                  <c:v>2.412100000000001E-2</c:v>
                </c:pt>
                <c:pt idx="1355">
                  <c:v>2.4160500000000015E-2</c:v>
                </c:pt>
                <c:pt idx="1356">
                  <c:v>2.4206000000000016E-2</c:v>
                </c:pt>
                <c:pt idx="1357">
                  <c:v>2.4251500000000016E-2</c:v>
                </c:pt>
                <c:pt idx="1358">
                  <c:v>2.4298000000000014E-2</c:v>
                </c:pt>
                <c:pt idx="1359">
                  <c:v>2.4367500000000018E-2</c:v>
                </c:pt>
                <c:pt idx="1360">
                  <c:v>2.439750000000002E-2</c:v>
                </c:pt>
                <c:pt idx="1361">
                  <c:v>2.4430000000000021E-2</c:v>
                </c:pt>
                <c:pt idx="1362">
                  <c:v>2.4457500000000021E-2</c:v>
                </c:pt>
                <c:pt idx="1363">
                  <c:v>2.449800000000002E-2</c:v>
                </c:pt>
                <c:pt idx="1364">
                  <c:v>2.454700000000002E-2</c:v>
                </c:pt>
                <c:pt idx="1365">
                  <c:v>2.4586000000000018E-2</c:v>
                </c:pt>
                <c:pt idx="1366">
                  <c:v>2.4625000000000018E-2</c:v>
                </c:pt>
                <c:pt idx="1367">
                  <c:v>2.4662000000000021E-2</c:v>
                </c:pt>
                <c:pt idx="1368">
                  <c:v>2.4695000000000019E-2</c:v>
                </c:pt>
                <c:pt idx="1369">
                  <c:v>2.4740000000000019E-2</c:v>
                </c:pt>
                <c:pt idx="1370">
                  <c:v>2.4780500000000018E-2</c:v>
                </c:pt>
                <c:pt idx="1371">
                  <c:v>2.4823500000000019E-2</c:v>
                </c:pt>
                <c:pt idx="1372">
                  <c:v>2.4860000000000021E-2</c:v>
                </c:pt>
                <c:pt idx="1373">
                  <c:v>2.4899500000000022E-2</c:v>
                </c:pt>
                <c:pt idx="1374">
                  <c:v>2.4938000000000016E-2</c:v>
                </c:pt>
                <c:pt idx="1375">
                  <c:v>2.4957000000000021E-2</c:v>
                </c:pt>
                <c:pt idx="1376">
                  <c:v>2.4985000000000021E-2</c:v>
                </c:pt>
                <c:pt idx="1377">
                  <c:v>2.5024000000000018E-2</c:v>
                </c:pt>
                <c:pt idx="1378">
                  <c:v>2.5060000000000016E-2</c:v>
                </c:pt>
                <c:pt idx="1379">
                  <c:v>2.5092500000000014E-2</c:v>
                </c:pt>
                <c:pt idx="1380">
                  <c:v>2.5120500000000018E-2</c:v>
                </c:pt>
                <c:pt idx="1381">
                  <c:v>2.5156000000000019E-2</c:v>
                </c:pt>
                <c:pt idx="1382">
                  <c:v>2.5187500000000019E-2</c:v>
                </c:pt>
                <c:pt idx="1383">
                  <c:v>2.5212000000000016E-2</c:v>
                </c:pt>
                <c:pt idx="1384">
                  <c:v>2.5227000000000017E-2</c:v>
                </c:pt>
                <c:pt idx="1385">
                  <c:v>2.5246500000000015E-2</c:v>
                </c:pt>
                <c:pt idx="1386">
                  <c:v>2.5245500000000018E-2</c:v>
                </c:pt>
                <c:pt idx="1387">
                  <c:v>2.5257000000000019E-2</c:v>
                </c:pt>
                <c:pt idx="1388">
                  <c:v>2.5276000000000014E-2</c:v>
                </c:pt>
                <c:pt idx="1389">
                  <c:v>2.5294500000000015E-2</c:v>
                </c:pt>
                <c:pt idx="1390">
                  <c:v>2.5314500000000014E-2</c:v>
                </c:pt>
                <c:pt idx="1391">
                  <c:v>2.5333000000000015E-2</c:v>
                </c:pt>
                <c:pt idx="1392">
                  <c:v>2.5344000000000012E-2</c:v>
                </c:pt>
                <c:pt idx="1393">
                  <c:v>2.5354000000000015E-2</c:v>
                </c:pt>
                <c:pt idx="1394">
                  <c:v>2.5376500000000014E-2</c:v>
                </c:pt>
                <c:pt idx="1395">
                  <c:v>2.5384500000000015E-2</c:v>
                </c:pt>
                <c:pt idx="1396">
                  <c:v>2.5402500000000012E-2</c:v>
                </c:pt>
                <c:pt idx="1397">
                  <c:v>2.5406500000000012E-2</c:v>
                </c:pt>
                <c:pt idx="1398">
                  <c:v>2.542800000000001E-2</c:v>
                </c:pt>
                <c:pt idx="1399">
                  <c:v>2.5434000000000016E-2</c:v>
                </c:pt>
                <c:pt idx="1400">
                  <c:v>2.5449500000000014E-2</c:v>
                </c:pt>
                <c:pt idx="1401">
                  <c:v>2.5457500000000011E-2</c:v>
                </c:pt>
                <c:pt idx="1402">
                  <c:v>2.5479500000000016E-2</c:v>
                </c:pt>
                <c:pt idx="1403">
                  <c:v>2.5487500000000014E-2</c:v>
                </c:pt>
                <c:pt idx="1404">
                  <c:v>2.5510000000000015E-2</c:v>
                </c:pt>
                <c:pt idx="1405">
                  <c:v>2.5465000000000019E-2</c:v>
                </c:pt>
                <c:pt idx="1406">
                  <c:v>2.5484000000000014E-2</c:v>
                </c:pt>
                <c:pt idx="1407">
                  <c:v>2.5510000000000019E-2</c:v>
                </c:pt>
                <c:pt idx="1408">
                  <c:v>2.5527500000000019E-2</c:v>
                </c:pt>
                <c:pt idx="1409">
                  <c:v>2.5538000000000019E-2</c:v>
                </c:pt>
                <c:pt idx="1410">
                  <c:v>2.5533000000000014E-2</c:v>
                </c:pt>
                <c:pt idx="1411">
                  <c:v>2.5554500000000015E-2</c:v>
                </c:pt>
                <c:pt idx="1412">
                  <c:v>2.5542000000000016E-2</c:v>
                </c:pt>
                <c:pt idx="1413">
                  <c:v>2.556350000000002E-2</c:v>
                </c:pt>
                <c:pt idx="1414">
                  <c:v>2.5582500000000011E-2</c:v>
                </c:pt>
                <c:pt idx="1415">
                  <c:v>2.5596500000000008E-2</c:v>
                </c:pt>
                <c:pt idx="1416">
                  <c:v>2.560900000000001E-2</c:v>
                </c:pt>
                <c:pt idx="1417">
                  <c:v>2.5615000000000013E-2</c:v>
                </c:pt>
                <c:pt idx="1418">
                  <c:v>2.5634000000000014E-2</c:v>
                </c:pt>
                <c:pt idx="1419">
                  <c:v>2.5634000000000014E-2</c:v>
                </c:pt>
                <c:pt idx="1420">
                  <c:v>2.5644500000000011E-2</c:v>
                </c:pt>
                <c:pt idx="1421">
                  <c:v>2.5661500000000014E-2</c:v>
                </c:pt>
                <c:pt idx="1422">
                  <c:v>2.5668500000000014E-2</c:v>
                </c:pt>
                <c:pt idx="1423">
                  <c:v>2.5675500000000011E-2</c:v>
                </c:pt>
                <c:pt idx="1424">
                  <c:v>2.5688500000000006E-2</c:v>
                </c:pt>
                <c:pt idx="1425">
                  <c:v>2.5701500000000009E-2</c:v>
                </c:pt>
                <c:pt idx="1426">
                  <c:v>2.5704000000000008E-2</c:v>
                </c:pt>
                <c:pt idx="1427">
                  <c:v>2.5710500000000011E-2</c:v>
                </c:pt>
                <c:pt idx="1428">
                  <c:v>2.5725000000000012E-2</c:v>
                </c:pt>
                <c:pt idx="1429">
                  <c:v>2.5736000000000012E-2</c:v>
                </c:pt>
                <c:pt idx="1430">
                  <c:v>2.5745500000000011E-2</c:v>
                </c:pt>
                <c:pt idx="1431">
                  <c:v>2.5764500000000017E-2</c:v>
                </c:pt>
                <c:pt idx="1432">
                  <c:v>2.5772000000000007E-2</c:v>
                </c:pt>
                <c:pt idx="1433">
                  <c:v>2.5782500000000007E-2</c:v>
                </c:pt>
                <c:pt idx="1434">
                  <c:v>2.5797000000000007E-2</c:v>
                </c:pt>
                <c:pt idx="1435">
                  <c:v>2.5814500000000008E-2</c:v>
                </c:pt>
                <c:pt idx="1436">
                  <c:v>2.5835000000000004E-2</c:v>
                </c:pt>
                <c:pt idx="1437">
                  <c:v>2.5844500000000006E-2</c:v>
                </c:pt>
                <c:pt idx="1438">
                  <c:v>2.5860000000000005E-2</c:v>
                </c:pt>
                <c:pt idx="1439">
                  <c:v>2.5870000000000008E-2</c:v>
                </c:pt>
                <c:pt idx="1440">
                  <c:v>2.5885500000000006E-2</c:v>
                </c:pt>
                <c:pt idx="1441">
                  <c:v>2.5893500000000003E-2</c:v>
                </c:pt>
                <c:pt idx="1442">
                  <c:v>2.5912000000000004E-2</c:v>
                </c:pt>
                <c:pt idx="1443">
                  <c:v>2.5923000000000002E-2</c:v>
                </c:pt>
                <c:pt idx="1444">
                  <c:v>2.5934499999999999E-2</c:v>
                </c:pt>
                <c:pt idx="1445">
                  <c:v>2.5945999999999997E-2</c:v>
                </c:pt>
                <c:pt idx="1446">
                  <c:v>2.5963499999999997E-2</c:v>
                </c:pt>
                <c:pt idx="1447">
                  <c:v>2.5982499999999999E-2</c:v>
                </c:pt>
                <c:pt idx="1448">
                  <c:v>2.5997499999999993E-2</c:v>
                </c:pt>
                <c:pt idx="1449">
                  <c:v>2.6014499999999999E-2</c:v>
                </c:pt>
                <c:pt idx="1450">
                  <c:v>2.6027500000000002E-2</c:v>
                </c:pt>
                <c:pt idx="1451">
                  <c:v>2.6039999999999997E-2</c:v>
                </c:pt>
                <c:pt idx="1452">
                  <c:v>2.6059499999999999E-2</c:v>
                </c:pt>
                <c:pt idx="1453">
                  <c:v>2.6072000000000005E-2</c:v>
                </c:pt>
                <c:pt idx="1454">
                  <c:v>2.6089500000000002E-2</c:v>
                </c:pt>
                <c:pt idx="1455">
                  <c:v>2.6100999999999999E-2</c:v>
                </c:pt>
                <c:pt idx="1456">
                  <c:v>2.6121500000000002E-2</c:v>
                </c:pt>
                <c:pt idx="1457">
                  <c:v>2.6133000000000003E-2</c:v>
                </c:pt>
                <c:pt idx="1458">
                  <c:v>2.6146500000000003E-2</c:v>
                </c:pt>
                <c:pt idx="1459">
                  <c:v>2.6161500000000008E-2</c:v>
                </c:pt>
                <c:pt idx="1460">
                  <c:v>2.6175000000000007E-2</c:v>
                </c:pt>
                <c:pt idx="1461">
                  <c:v>2.6180000000000009E-2</c:v>
                </c:pt>
                <c:pt idx="1462">
                  <c:v>2.6314500000000005E-2</c:v>
                </c:pt>
                <c:pt idx="1463">
                  <c:v>2.6325500000000005E-2</c:v>
                </c:pt>
                <c:pt idx="1464">
                  <c:v>2.635450000000001E-2</c:v>
                </c:pt>
                <c:pt idx="1465">
                  <c:v>2.6363500000000005E-2</c:v>
                </c:pt>
                <c:pt idx="1466">
                  <c:v>2.6367000000000008E-2</c:v>
                </c:pt>
                <c:pt idx="1467">
                  <c:v>2.6382500000000007E-2</c:v>
                </c:pt>
                <c:pt idx="1468">
                  <c:v>2.6393000000000003E-2</c:v>
                </c:pt>
                <c:pt idx="1469">
                  <c:v>2.6404500000000008E-2</c:v>
                </c:pt>
                <c:pt idx="1470">
                  <c:v>2.6422500000000005E-2</c:v>
                </c:pt>
                <c:pt idx="1471">
                  <c:v>2.6443000000000008E-2</c:v>
                </c:pt>
                <c:pt idx="1472">
                  <c:v>2.645900000000001E-2</c:v>
                </c:pt>
                <c:pt idx="1473">
                  <c:v>2.6432500000000012E-2</c:v>
                </c:pt>
                <c:pt idx="1474">
                  <c:v>2.641750000000001E-2</c:v>
                </c:pt>
                <c:pt idx="1475">
                  <c:v>2.6420500000000006E-2</c:v>
                </c:pt>
                <c:pt idx="1476">
                  <c:v>2.6444000000000009E-2</c:v>
                </c:pt>
                <c:pt idx="1477">
                  <c:v>2.6468500000000009E-2</c:v>
                </c:pt>
                <c:pt idx="1478">
                  <c:v>2.6485000000000012E-2</c:v>
                </c:pt>
                <c:pt idx="1479">
                  <c:v>2.6511500000000018E-2</c:v>
                </c:pt>
                <c:pt idx="1480">
                  <c:v>2.6528000000000017E-2</c:v>
                </c:pt>
                <c:pt idx="1481">
                  <c:v>2.6569500000000013E-2</c:v>
                </c:pt>
                <c:pt idx="1482">
                  <c:v>2.6584500000000021E-2</c:v>
                </c:pt>
                <c:pt idx="1483">
                  <c:v>2.6604500000000014E-2</c:v>
                </c:pt>
                <c:pt idx="1484">
                  <c:v>2.6556000000000014E-2</c:v>
                </c:pt>
                <c:pt idx="1485">
                  <c:v>2.6558000000000016E-2</c:v>
                </c:pt>
                <c:pt idx="1486">
                  <c:v>2.6582000000000015E-2</c:v>
                </c:pt>
                <c:pt idx="1487">
                  <c:v>2.6596000000000015E-2</c:v>
                </c:pt>
                <c:pt idx="1488">
                  <c:v>2.6605500000000015E-2</c:v>
                </c:pt>
                <c:pt idx="1489">
                  <c:v>2.6616000000000018E-2</c:v>
                </c:pt>
                <c:pt idx="1490">
                  <c:v>2.6623000000000018E-2</c:v>
                </c:pt>
                <c:pt idx="1491">
                  <c:v>2.6628000000000016E-2</c:v>
                </c:pt>
                <c:pt idx="1492">
                  <c:v>2.6643000000000017E-2</c:v>
                </c:pt>
                <c:pt idx="1493">
                  <c:v>2.6647500000000018E-2</c:v>
                </c:pt>
                <c:pt idx="1494">
                  <c:v>2.6661500000000019E-2</c:v>
                </c:pt>
                <c:pt idx="1495">
                  <c:v>2.6674500000000018E-2</c:v>
                </c:pt>
                <c:pt idx="1496">
                  <c:v>2.6675000000000018E-2</c:v>
                </c:pt>
                <c:pt idx="1497">
                  <c:v>2.669100000000002E-2</c:v>
                </c:pt>
                <c:pt idx="1498">
                  <c:v>2.6697000000000016E-2</c:v>
                </c:pt>
                <c:pt idx="1499">
                  <c:v>2.6703500000000019E-2</c:v>
                </c:pt>
                <c:pt idx="1500">
                  <c:v>2.6705500000000021E-2</c:v>
                </c:pt>
                <c:pt idx="1501">
                  <c:v>2.6719500000000021E-2</c:v>
                </c:pt>
                <c:pt idx="1502">
                  <c:v>2.673200000000002E-2</c:v>
                </c:pt>
                <c:pt idx="1503">
                  <c:v>2.6731500000000019E-2</c:v>
                </c:pt>
                <c:pt idx="1504">
                  <c:v>2.6738000000000019E-2</c:v>
                </c:pt>
                <c:pt idx="1505">
                  <c:v>2.6737500000000018E-2</c:v>
                </c:pt>
                <c:pt idx="1506">
                  <c:v>2.6752000000000015E-2</c:v>
                </c:pt>
                <c:pt idx="1507">
                  <c:v>2.6759500000000016E-2</c:v>
                </c:pt>
                <c:pt idx="1508">
                  <c:v>2.6766000000000015E-2</c:v>
                </c:pt>
                <c:pt idx="1509">
                  <c:v>2.6780500000000013E-2</c:v>
                </c:pt>
                <c:pt idx="1510">
                  <c:v>2.6787000000000009E-2</c:v>
                </c:pt>
                <c:pt idx="1511">
                  <c:v>2.6799000000000007E-2</c:v>
                </c:pt>
                <c:pt idx="1512">
                  <c:v>2.6808500000000009E-2</c:v>
                </c:pt>
                <c:pt idx="1513">
                  <c:v>2.6824500000000008E-2</c:v>
                </c:pt>
                <c:pt idx="1514">
                  <c:v>2.6845500000000008E-2</c:v>
                </c:pt>
                <c:pt idx="1515">
                  <c:v>2.6861500000000003E-2</c:v>
                </c:pt>
                <c:pt idx="1516">
                  <c:v>2.6870500000000005E-2</c:v>
                </c:pt>
                <c:pt idx="1517">
                  <c:v>2.68965E-2</c:v>
                </c:pt>
                <c:pt idx="1518">
                  <c:v>2.6915000000000005E-2</c:v>
                </c:pt>
                <c:pt idx="1519">
                  <c:v>2.6936500000000002E-2</c:v>
                </c:pt>
                <c:pt idx="1520">
                  <c:v>2.6954500000000006E-2</c:v>
                </c:pt>
                <c:pt idx="1521">
                  <c:v>2.6975500000000006E-2</c:v>
                </c:pt>
                <c:pt idx="1522">
                  <c:v>2.6993500000000004E-2</c:v>
                </c:pt>
                <c:pt idx="1523">
                  <c:v>2.7004000000000007E-2</c:v>
                </c:pt>
                <c:pt idx="1524">
                  <c:v>2.7008500000000008E-2</c:v>
                </c:pt>
                <c:pt idx="1525">
                  <c:v>2.6872500000000011E-2</c:v>
                </c:pt>
                <c:pt idx="1526">
                  <c:v>2.6916500000000006E-2</c:v>
                </c:pt>
                <c:pt idx="1527">
                  <c:v>2.6928500000000008E-2</c:v>
                </c:pt>
                <c:pt idx="1528">
                  <c:v>2.6937000000000006E-2</c:v>
                </c:pt>
                <c:pt idx="1529">
                  <c:v>2.6968500000000003E-2</c:v>
                </c:pt>
                <c:pt idx="1530">
                  <c:v>2.7008000000000004E-2</c:v>
                </c:pt>
                <c:pt idx="1531">
                  <c:v>2.7016500000000009E-2</c:v>
                </c:pt>
                <c:pt idx="1532">
                  <c:v>2.7037500000000006E-2</c:v>
                </c:pt>
                <c:pt idx="1533">
                  <c:v>2.7045000000000013E-2</c:v>
                </c:pt>
                <c:pt idx="1534">
                  <c:v>2.705550000000001E-2</c:v>
                </c:pt>
                <c:pt idx="1535">
                  <c:v>2.7060000000000008E-2</c:v>
                </c:pt>
                <c:pt idx="1536">
                  <c:v>2.7068000000000009E-2</c:v>
                </c:pt>
                <c:pt idx="1537">
                  <c:v>2.7078000000000005E-2</c:v>
                </c:pt>
                <c:pt idx="1538">
                  <c:v>2.7091500000000011E-2</c:v>
                </c:pt>
                <c:pt idx="1539">
                  <c:v>2.7103500000000006E-2</c:v>
                </c:pt>
                <c:pt idx="1540">
                  <c:v>2.7124000000000006E-2</c:v>
                </c:pt>
                <c:pt idx="1541">
                  <c:v>2.7134000000000005E-2</c:v>
                </c:pt>
                <c:pt idx="1542">
                  <c:v>2.7147500000000005E-2</c:v>
                </c:pt>
                <c:pt idx="1543">
                  <c:v>2.7164000000000008E-2</c:v>
                </c:pt>
                <c:pt idx="1544">
                  <c:v>2.7175000000000008E-2</c:v>
                </c:pt>
                <c:pt idx="1545">
                  <c:v>2.7182000000000008E-2</c:v>
                </c:pt>
                <c:pt idx="1546">
                  <c:v>2.719450000000001E-2</c:v>
                </c:pt>
                <c:pt idx="1547">
                  <c:v>2.721150000000001E-2</c:v>
                </c:pt>
                <c:pt idx="1548">
                  <c:v>2.7229500000000007E-2</c:v>
                </c:pt>
                <c:pt idx="1549">
                  <c:v>2.724600000000001E-2</c:v>
                </c:pt>
                <c:pt idx="1550">
                  <c:v>2.7262500000000002E-2</c:v>
                </c:pt>
                <c:pt idx="1551">
                  <c:v>2.7278500000000001E-2</c:v>
                </c:pt>
                <c:pt idx="1552">
                  <c:v>2.7297500000000002E-2</c:v>
                </c:pt>
                <c:pt idx="1553">
                  <c:v>2.7306999999999998E-2</c:v>
                </c:pt>
                <c:pt idx="1554">
                  <c:v>2.7330500000000001E-2</c:v>
                </c:pt>
                <c:pt idx="1555">
                  <c:v>2.7348499999999998E-2</c:v>
                </c:pt>
                <c:pt idx="1556">
                  <c:v>2.7352999999999995E-2</c:v>
                </c:pt>
                <c:pt idx="1557">
                  <c:v>2.7362999999999995E-2</c:v>
                </c:pt>
                <c:pt idx="1558">
                  <c:v>2.7384999999999996E-2</c:v>
                </c:pt>
                <c:pt idx="1559">
                  <c:v>2.7401999999999992E-2</c:v>
                </c:pt>
                <c:pt idx="1560">
                  <c:v>2.7427499999999997E-2</c:v>
                </c:pt>
                <c:pt idx="1561">
                  <c:v>2.7457499999999992E-2</c:v>
                </c:pt>
                <c:pt idx="1562">
                  <c:v>2.7481499999999996E-2</c:v>
                </c:pt>
                <c:pt idx="1563">
                  <c:v>2.7496999999999994E-2</c:v>
                </c:pt>
                <c:pt idx="1564">
                  <c:v>2.7522499999999995E-2</c:v>
                </c:pt>
                <c:pt idx="1565">
                  <c:v>2.75445E-2</c:v>
                </c:pt>
                <c:pt idx="1566">
                  <c:v>2.7570999999999995E-2</c:v>
                </c:pt>
                <c:pt idx="1567">
                  <c:v>2.7591999999999995E-2</c:v>
                </c:pt>
                <c:pt idx="1568">
                  <c:v>2.7620499999999996E-2</c:v>
                </c:pt>
                <c:pt idx="1569">
                  <c:v>2.7645499999999993E-2</c:v>
                </c:pt>
                <c:pt idx="1570">
                  <c:v>2.7668999999999989E-2</c:v>
                </c:pt>
                <c:pt idx="1571">
                  <c:v>2.768749999999999E-2</c:v>
                </c:pt>
                <c:pt idx="1572">
                  <c:v>2.7708999999999987E-2</c:v>
                </c:pt>
                <c:pt idx="1573">
                  <c:v>2.7732999999999987E-2</c:v>
                </c:pt>
                <c:pt idx="1574">
                  <c:v>2.7760499999999983E-2</c:v>
                </c:pt>
                <c:pt idx="1575">
                  <c:v>2.7792999999999988E-2</c:v>
                </c:pt>
                <c:pt idx="1576">
                  <c:v>2.7821999999999986E-2</c:v>
                </c:pt>
                <c:pt idx="1577">
                  <c:v>2.7840999999999987E-2</c:v>
                </c:pt>
                <c:pt idx="1578">
                  <c:v>2.7859999999999985E-2</c:v>
                </c:pt>
                <c:pt idx="1579">
                  <c:v>2.7914999999999988E-2</c:v>
                </c:pt>
                <c:pt idx="1580">
                  <c:v>2.7934999999999991E-2</c:v>
                </c:pt>
                <c:pt idx="1581">
                  <c:v>2.795799999999999E-2</c:v>
                </c:pt>
                <c:pt idx="1582">
                  <c:v>2.7971499999999989E-2</c:v>
                </c:pt>
                <c:pt idx="1583">
                  <c:v>2.7990999999999992E-2</c:v>
                </c:pt>
                <c:pt idx="1584">
                  <c:v>2.8013999999999994E-2</c:v>
                </c:pt>
                <c:pt idx="1585">
                  <c:v>2.8040499999999993E-2</c:v>
                </c:pt>
                <c:pt idx="1586">
                  <c:v>2.8068999999999993E-2</c:v>
                </c:pt>
                <c:pt idx="1587">
                  <c:v>2.8091999999999992E-2</c:v>
                </c:pt>
                <c:pt idx="1588">
                  <c:v>2.8120999999999993E-2</c:v>
                </c:pt>
                <c:pt idx="1589">
                  <c:v>2.8143999999999992E-2</c:v>
                </c:pt>
                <c:pt idx="1590">
                  <c:v>2.8282499999999992E-2</c:v>
                </c:pt>
                <c:pt idx="1591">
                  <c:v>2.8289999999999992E-2</c:v>
                </c:pt>
                <c:pt idx="1592">
                  <c:v>2.8317999999999989E-2</c:v>
                </c:pt>
                <c:pt idx="1593">
                  <c:v>2.8333499999999994E-2</c:v>
                </c:pt>
                <c:pt idx="1594">
                  <c:v>2.8365499999999995E-2</c:v>
                </c:pt>
                <c:pt idx="1595">
                  <c:v>2.8397999999999989E-2</c:v>
                </c:pt>
                <c:pt idx="1596">
                  <c:v>2.8423499999999987E-2</c:v>
                </c:pt>
                <c:pt idx="1597">
                  <c:v>2.8450499999999993E-2</c:v>
                </c:pt>
                <c:pt idx="1598">
                  <c:v>2.846849999999999E-2</c:v>
                </c:pt>
                <c:pt idx="1599">
                  <c:v>2.8503999999999988E-2</c:v>
                </c:pt>
                <c:pt idx="1600">
                  <c:v>2.8526499999999982E-2</c:v>
                </c:pt>
                <c:pt idx="1601">
                  <c:v>2.8552499999999981E-2</c:v>
                </c:pt>
                <c:pt idx="1602">
                  <c:v>2.8570999999999982E-2</c:v>
                </c:pt>
                <c:pt idx="1603">
                  <c:v>2.8595999999999983E-2</c:v>
                </c:pt>
                <c:pt idx="1604">
                  <c:v>2.862099999999998E-2</c:v>
                </c:pt>
                <c:pt idx="1605">
                  <c:v>2.8642999999999984E-2</c:v>
                </c:pt>
                <c:pt idx="1606">
                  <c:v>2.8660999999999989E-2</c:v>
                </c:pt>
                <c:pt idx="1607">
                  <c:v>2.8673999999999991E-2</c:v>
                </c:pt>
                <c:pt idx="1608">
                  <c:v>2.868699999999999E-2</c:v>
                </c:pt>
                <c:pt idx="1609">
                  <c:v>2.8709499999999989E-2</c:v>
                </c:pt>
                <c:pt idx="1610">
                  <c:v>2.8759999999999987E-2</c:v>
                </c:pt>
                <c:pt idx="1611">
                  <c:v>2.8774499999999988E-2</c:v>
                </c:pt>
                <c:pt idx="1612">
                  <c:v>2.8797999999999987E-2</c:v>
                </c:pt>
                <c:pt idx="1613">
                  <c:v>2.8812999999999988E-2</c:v>
                </c:pt>
                <c:pt idx="1614">
                  <c:v>2.8829499999999987E-2</c:v>
                </c:pt>
                <c:pt idx="1615">
                  <c:v>2.884599999999999E-2</c:v>
                </c:pt>
                <c:pt idx="1616">
                  <c:v>2.8866999999999993E-2</c:v>
                </c:pt>
                <c:pt idx="1617">
                  <c:v>2.889099999999999E-2</c:v>
                </c:pt>
                <c:pt idx="1618">
                  <c:v>2.8908999999999994E-2</c:v>
                </c:pt>
                <c:pt idx="1619">
                  <c:v>2.8937499999999994E-2</c:v>
                </c:pt>
                <c:pt idx="1620">
                  <c:v>2.896E-2</c:v>
                </c:pt>
                <c:pt idx="1621">
                  <c:v>2.8980499999999999E-2</c:v>
                </c:pt>
                <c:pt idx="1622">
                  <c:v>2.9003000000000001E-2</c:v>
                </c:pt>
                <c:pt idx="1623">
                  <c:v>2.9027000000000004E-2</c:v>
                </c:pt>
                <c:pt idx="1624">
                  <c:v>2.9050500000000007E-2</c:v>
                </c:pt>
                <c:pt idx="1625">
                  <c:v>2.9068E-2</c:v>
                </c:pt>
                <c:pt idx="1626">
                  <c:v>2.9091999999999996E-2</c:v>
                </c:pt>
                <c:pt idx="1627">
                  <c:v>2.9106500000000004E-2</c:v>
                </c:pt>
                <c:pt idx="1628">
                  <c:v>2.9135500000000002E-2</c:v>
                </c:pt>
                <c:pt idx="1629">
                  <c:v>2.9159000000000001E-2</c:v>
                </c:pt>
                <c:pt idx="1630">
                  <c:v>2.9183000000000001E-2</c:v>
                </c:pt>
                <c:pt idx="1631">
                  <c:v>2.9201000000000001E-2</c:v>
                </c:pt>
                <c:pt idx="1632">
                  <c:v>2.9229000000000008E-2</c:v>
                </c:pt>
                <c:pt idx="1633">
                  <c:v>2.9250500000000006E-2</c:v>
                </c:pt>
                <c:pt idx="1634">
                  <c:v>2.9275500000000006E-2</c:v>
                </c:pt>
                <c:pt idx="1635">
                  <c:v>2.9310000000000006E-2</c:v>
                </c:pt>
                <c:pt idx="1636">
                  <c:v>2.93385E-2</c:v>
                </c:pt>
                <c:pt idx="1637">
                  <c:v>2.9371500000000005E-2</c:v>
                </c:pt>
                <c:pt idx="1638">
                  <c:v>2.9405500000000005E-2</c:v>
                </c:pt>
                <c:pt idx="1639">
                  <c:v>2.9442000000000003E-2</c:v>
                </c:pt>
                <c:pt idx="1640">
                  <c:v>2.9472000000000005E-2</c:v>
                </c:pt>
                <c:pt idx="1641">
                  <c:v>2.9484500000000007E-2</c:v>
                </c:pt>
                <c:pt idx="1642">
                  <c:v>2.9511000000000006E-2</c:v>
                </c:pt>
                <c:pt idx="1643">
                  <c:v>2.9540500000000011E-2</c:v>
                </c:pt>
                <c:pt idx="1644">
                  <c:v>2.9567000000000006E-2</c:v>
                </c:pt>
                <c:pt idx="1645">
                  <c:v>2.9598500000000007E-2</c:v>
                </c:pt>
                <c:pt idx="1646">
                  <c:v>2.9620500000000004E-2</c:v>
                </c:pt>
                <c:pt idx="1647">
                  <c:v>2.9618000000000005E-2</c:v>
                </c:pt>
                <c:pt idx="1648">
                  <c:v>2.9646500000000006E-2</c:v>
                </c:pt>
                <c:pt idx="1649">
                  <c:v>2.966750000000001E-2</c:v>
                </c:pt>
                <c:pt idx="1650">
                  <c:v>2.9689000000000011E-2</c:v>
                </c:pt>
                <c:pt idx="1651">
                  <c:v>2.9713500000000007E-2</c:v>
                </c:pt>
                <c:pt idx="1652">
                  <c:v>2.9730000000000006E-2</c:v>
                </c:pt>
                <c:pt idx="1653">
                  <c:v>2.975400000000001E-2</c:v>
                </c:pt>
                <c:pt idx="1654">
                  <c:v>2.9775000000000006E-2</c:v>
                </c:pt>
                <c:pt idx="1655">
                  <c:v>2.9803500000000004E-2</c:v>
                </c:pt>
                <c:pt idx="1656">
                  <c:v>2.9816000000000006E-2</c:v>
                </c:pt>
                <c:pt idx="1657">
                  <c:v>2.9843000000000005E-2</c:v>
                </c:pt>
                <c:pt idx="1658">
                  <c:v>2.9867000000000008E-2</c:v>
                </c:pt>
                <c:pt idx="1659">
                  <c:v>2.9890500000000007E-2</c:v>
                </c:pt>
                <c:pt idx="1660">
                  <c:v>2.9920000000000009E-2</c:v>
                </c:pt>
                <c:pt idx="1661">
                  <c:v>2.9952500000000007E-2</c:v>
                </c:pt>
                <c:pt idx="1662">
                  <c:v>2.9875000000000006E-2</c:v>
                </c:pt>
                <c:pt idx="1663">
                  <c:v>2.9903500000000006E-2</c:v>
                </c:pt>
                <c:pt idx="1664">
                  <c:v>2.992100000000001E-2</c:v>
                </c:pt>
                <c:pt idx="1665">
                  <c:v>2.9942500000000014E-2</c:v>
                </c:pt>
                <c:pt idx="1666">
                  <c:v>2.9975500000000013E-2</c:v>
                </c:pt>
                <c:pt idx="1667">
                  <c:v>2.9999000000000015E-2</c:v>
                </c:pt>
                <c:pt idx="1668">
                  <c:v>3.0031500000000017E-2</c:v>
                </c:pt>
                <c:pt idx="1669">
                  <c:v>3.0059000000000013E-2</c:v>
                </c:pt>
                <c:pt idx="1670">
                  <c:v>3.008400000000001E-2</c:v>
                </c:pt>
                <c:pt idx="1671">
                  <c:v>3.0114000000000005E-2</c:v>
                </c:pt>
                <c:pt idx="1672">
                  <c:v>3.0138000000000002E-2</c:v>
                </c:pt>
                <c:pt idx="1673">
                  <c:v>3.0158500000000005E-2</c:v>
                </c:pt>
                <c:pt idx="1674">
                  <c:v>3.0174500000000007E-2</c:v>
                </c:pt>
                <c:pt idx="1675">
                  <c:v>3.0193000000000005E-2</c:v>
                </c:pt>
                <c:pt idx="1676">
                  <c:v>3.0212000000000003E-2</c:v>
                </c:pt>
                <c:pt idx="1677">
                  <c:v>3.0231500000000001E-2</c:v>
                </c:pt>
                <c:pt idx="1678">
                  <c:v>3.0256500000000002E-2</c:v>
                </c:pt>
                <c:pt idx="1679">
                  <c:v>3.0281500000000003E-2</c:v>
                </c:pt>
                <c:pt idx="1680">
                  <c:v>3.0308000000000005E-2</c:v>
                </c:pt>
                <c:pt idx="1681">
                  <c:v>3.0305000000000006E-2</c:v>
                </c:pt>
                <c:pt idx="1682">
                  <c:v>3.0344000000000006E-2</c:v>
                </c:pt>
                <c:pt idx="1683">
                  <c:v>3.0375500000000003E-2</c:v>
                </c:pt>
                <c:pt idx="1684">
                  <c:v>3.0406500000000003E-2</c:v>
                </c:pt>
                <c:pt idx="1685">
                  <c:v>3.0440000000000002E-2</c:v>
                </c:pt>
                <c:pt idx="1686">
                  <c:v>3.0473499999999997E-2</c:v>
                </c:pt>
                <c:pt idx="1687">
                  <c:v>3.05045E-2</c:v>
                </c:pt>
                <c:pt idx="1688">
                  <c:v>3.0550499999999994E-2</c:v>
                </c:pt>
                <c:pt idx="1689">
                  <c:v>3.0595499999999994E-2</c:v>
                </c:pt>
                <c:pt idx="1690">
                  <c:v>3.0631999999999989E-2</c:v>
                </c:pt>
                <c:pt idx="1691">
                  <c:v>3.0672999999999992E-2</c:v>
                </c:pt>
                <c:pt idx="1692">
                  <c:v>3.0708499999999996E-2</c:v>
                </c:pt>
                <c:pt idx="1693">
                  <c:v>3.0748999999999992E-2</c:v>
                </c:pt>
                <c:pt idx="1694">
                  <c:v>3.078899999999999E-2</c:v>
                </c:pt>
                <c:pt idx="1695">
                  <c:v>3.082399999999999E-2</c:v>
                </c:pt>
                <c:pt idx="1696">
                  <c:v>3.0859499999999988E-2</c:v>
                </c:pt>
                <c:pt idx="1697">
                  <c:v>3.0895499999999992E-2</c:v>
                </c:pt>
                <c:pt idx="1698">
                  <c:v>3.0926999999999989E-2</c:v>
                </c:pt>
                <c:pt idx="1699">
                  <c:v>3.0968999999999993E-2</c:v>
                </c:pt>
                <c:pt idx="1700">
                  <c:v>3.1003999999999997E-2</c:v>
                </c:pt>
                <c:pt idx="1701">
                  <c:v>3.1035999999999994E-2</c:v>
                </c:pt>
                <c:pt idx="1702">
                  <c:v>3.1066499999999993E-2</c:v>
                </c:pt>
                <c:pt idx="1703">
                  <c:v>3.1099499999999988E-2</c:v>
                </c:pt>
                <c:pt idx="1704">
                  <c:v>3.1126999999999995E-2</c:v>
                </c:pt>
                <c:pt idx="1705">
                  <c:v>3.1163499999999993E-2</c:v>
                </c:pt>
                <c:pt idx="1706">
                  <c:v>3.1192499999999991E-2</c:v>
                </c:pt>
                <c:pt idx="1707">
                  <c:v>3.1220999999999992E-2</c:v>
                </c:pt>
                <c:pt idx="1708">
                  <c:v>3.1250499999999994E-2</c:v>
                </c:pt>
                <c:pt idx="1709">
                  <c:v>3.1372999999999998E-2</c:v>
                </c:pt>
                <c:pt idx="1710">
                  <c:v>3.1390000000000001E-2</c:v>
                </c:pt>
                <c:pt idx="1711">
                  <c:v>3.1412499999999996E-2</c:v>
                </c:pt>
                <c:pt idx="1712">
                  <c:v>3.1438000000000001E-2</c:v>
                </c:pt>
                <c:pt idx="1713">
                  <c:v>3.1468500000000003E-2</c:v>
                </c:pt>
                <c:pt idx="1714">
                  <c:v>3.14925E-2</c:v>
                </c:pt>
                <c:pt idx="1715">
                  <c:v>3.1516000000000002E-2</c:v>
                </c:pt>
                <c:pt idx="1716">
                  <c:v>3.1553500000000005E-2</c:v>
                </c:pt>
                <c:pt idx="1717">
                  <c:v>3.1569000000000007E-2</c:v>
                </c:pt>
                <c:pt idx="1718">
                  <c:v>3.1594000000000004E-2</c:v>
                </c:pt>
                <c:pt idx="1719">
                  <c:v>3.1616500000000006E-2</c:v>
                </c:pt>
                <c:pt idx="1720">
                  <c:v>3.1643000000000004E-2</c:v>
                </c:pt>
                <c:pt idx="1721">
                  <c:v>3.1667000000000008E-2</c:v>
                </c:pt>
                <c:pt idx="1722">
                  <c:v>3.1695000000000008E-2</c:v>
                </c:pt>
                <c:pt idx="1723">
                  <c:v>3.1732000000000003E-2</c:v>
                </c:pt>
                <c:pt idx="1724">
                  <c:v>3.1760500000000004E-2</c:v>
                </c:pt>
                <c:pt idx="1725">
                  <c:v>3.1788000000000011E-2</c:v>
                </c:pt>
                <c:pt idx="1726">
                  <c:v>3.1812500000000007E-2</c:v>
                </c:pt>
                <c:pt idx="1727">
                  <c:v>3.1847500000000008E-2</c:v>
                </c:pt>
                <c:pt idx="1728">
                  <c:v>3.1882500000000008E-2</c:v>
                </c:pt>
                <c:pt idx="1729">
                  <c:v>3.1897500000000002E-2</c:v>
                </c:pt>
                <c:pt idx="1730">
                  <c:v>3.1902000000000007E-2</c:v>
                </c:pt>
                <c:pt idx="1731">
                  <c:v>3.1942000000000005E-2</c:v>
                </c:pt>
                <c:pt idx="1732">
                  <c:v>3.1974000000000002E-2</c:v>
                </c:pt>
                <c:pt idx="1733">
                  <c:v>3.2008500000000009E-2</c:v>
                </c:pt>
                <c:pt idx="1734">
                  <c:v>3.20475E-2</c:v>
                </c:pt>
                <c:pt idx="1735">
                  <c:v>3.2084500000000002E-2</c:v>
                </c:pt>
                <c:pt idx="1736">
                  <c:v>3.2112000000000002E-2</c:v>
                </c:pt>
                <c:pt idx="1737">
                  <c:v>3.2146500000000001E-2</c:v>
                </c:pt>
                <c:pt idx="1738">
                  <c:v>3.2181499999999995E-2</c:v>
                </c:pt>
                <c:pt idx="1739">
                  <c:v>3.2212500000000005E-2</c:v>
                </c:pt>
                <c:pt idx="1740">
                  <c:v>3.2245500000000003E-2</c:v>
                </c:pt>
                <c:pt idx="1741">
                  <c:v>3.2282500000000006E-2</c:v>
                </c:pt>
                <c:pt idx="1742">
                  <c:v>3.2308000000000003E-2</c:v>
                </c:pt>
                <c:pt idx="1743">
                  <c:v>3.2336000000000011E-2</c:v>
                </c:pt>
                <c:pt idx="1744">
                  <c:v>3.2373000000000006E-2</c:v>
                </c:pt>
                <c:pt idx="1745">
                  <c:v>3.2395000000000007E-2</c:v>
                </c:pt>
                <c:pt idx="1746">
                  <c:v>3.2421500000000006E-2</c:v>
                </c:pt>
                <c:pt idx="1747">
                  <c:v>3.2454500000000011E-2</c:v>
                </c:pt>
                <c:pt idx="1748">
                  <c:v>3.2487000000000009E-2</c:v>
                </c:pt>
                <c:pt idx="1749">
                  <c:v>3.2508000000000009E-2</c:v>
                </c:pt>
                <c:pt idx="1750">
                  <c:v>3.2537500000000011E-2</c:v>
                </c:pt>
                <c:pt idx="1751">
                  <c:v>3.256450000000001E-2</c:v>
                </c:pt>
                <c:pt idx="1752">
                  <c:v>3.2581000000000013E-2</c:v>
                </c:pt>
                <c:pt idx="1753">
                  <c:v>3.2606500000000004E-2</c:v>
                </c:pt>
                <c:pt idx="1754">
                  <c:v>3.2636500000000013E-2</c:v>
                </c:pt>
                <c:pt idx="1755">
                  <c:v>3.2662500000000011E-2</c:v>
                </c:pt>
                <c:pt idx="1756">
                  <c:v>3.2644000000000006E-2</c:v>
                </c:pt>
                <c:pt idx="1757">
                  <c:v>3.2671500000000006E-2</c:v>
                </c:pt>
                <c:pt idx="1758">
                  <c:v>3.2712500000000012E-2</c:v>
                </c:pt>
                <c:pt idx="1759">
                  <c:v>3.273100000000001E-2</c:v>
                </c:pt>
                <c:pt idx="1760">
                  <c:v>3.2761000000000012E-2</c:v>
                </c:pt>
                <c:pt idx="1761">
                  <c:v>3.2786000000000003E-2</c:v>
                </c:pt>
                <c:pt idx="1762">
                  <c:v>3.2809000000000005E-2</c:v>
                </c:pt>
                <c:pt idx="1763">
                  <c:v>3.282800000000001E-2</c:v>
                </c:pt>
                <c:pt idx="1764">
                  <c:v>3.2846000000000014E-2</c:v>
                </c:pt>
                <c:pt idx="1765">
                  <c:v>3.2869000000000016E-2</c:v>
                </c:pt>
                <c:pt idx="1766">
                  <c:v>3.2887000000000013E-2</c:v>
                </c:pt>
                <c:pt idx="1767">
                  <c:v>3.2915000000000014E-2</c:v>
                </c:pt>
                <c:pt idx="1768">
                  <c:v>3.2926000000000018E-2</c:v>
                </c:pt>
                <c:pt idx="1769">
                  <c:v>3.2953000000000017E-2</c:v>
                </c:pt>
                <c:pt idx="1770">
                  <c:v>3.2969000000000019E-2</c:v>
                </c:pt>
                <c:pt idx="1771">
                  <c:v>3.299750000000002E-2</c:v>
                </c:pt>
                <c:pt idx="1772">
                  <c:v>3.3017000000000019E-2</c:v>
                </c:pt>
                <c:pt idx="1773">
                  <c:v>3.3046500000000013E-2</c:v>
                </c:pt>
                <c:pt idx="1774">
                  <c:v>3.3063500000000016E-2</c:v>
                </c:pt>
                <c:pt idx="1775">
                  <c:v>3.3084000000000009E-2</c:v>
                </c:pt>
                <c:pt idx="1776">
                  <c:v>3.3109000000000013E-2</c:v>
                </c:pt>
                <c:pt idx="1777">
                  <c:v>3.3132500000000016E-2</c:v>
                </c:pt>
                <c:pt idx="1778">
                  <c:v>3.3158000000000014E-2</c:v>
                </c:pt>
                <c:pt idx="1779">
                  <c:v>3.3149500000000005E-2</c:v>
                </c:pt>
                <c:pt idx="1780">
                  <c:v>3.3170000000000005E-2</c:v>
                </c:pt>
                <c:pt idx="1781">
                  <c:v>3.3190500000000005E-2</c:v>
                </c:pt>
                <c:pt idx="1782">
                  <c:v>3.3221000000000007E-2</c:v>
                </c:pt>
                <c:pt idx="1783">
                  <c:v>3.3249500000000015E-2</c:v>
                </c:pt>
                <c:pt idx="1784">
                  <c:v>3.3277500000000015E-2</c:v>
                </c:pt>
                <c:pt idx="1785">
                  <c:v>3.3309500000000013E-2</c:v>
                </c:pt>
                <c:pt idx="1786">
                  <c:v>3.3332500000000008E-2</c:v>
                </c:pt>
                <c:pt idx="1787">
                  <c:v>3.3360500000000008E-2</c:v>
                </c:pt>
                <c:pt idx="1788">
                  <c:v>3.3381500000000001E-2</c:v>
                </c:pt>
                <c:pt idx="1789">
                  <c:v>3.3417000000000002E-2</c:v>
                </c:pt>
                <c:pt idx="1790">
                  <c:v>3.3321000000000003E-2</c:v>
                </c:pt>
                <c:pt idx="1791">
                  <c:v>3.3361000000000002E-2</c:v>
                </c:pt>
                <c:pt idx="1792">
                  <c:v>3.3372000000000006E-2</c:v>
                </c:pt>
                <c:pt idx="1793">
                  <c:v>3.3412500000000005E-2</c:v>
                </c:pt>
                <c:pt idx="1794">
                  <c:v>3.3440999999999999E-2</c:v>
                </c:pt>
                <c:pt idx="1795">
                  <c:v>3.3472500000000002E-2</c:v>
                </c:pt>
                <c:pt idx="1796">
                  <c:v>3.3498500000000007E-2</c:v>
                </c:pt>
                <c:pt idx="1797">
                  <c:v>3.3524999999999999E-2</c:v>
                </c:pt>
                <c:pt idx="1798">
                  <c:v>3.3550000000000003E-2</c:v>
                </c:pt>
                <c:pt idx="1799">
                  <c:v>3.3567000000000007E-2</c:v>
                </c:pt>
                <c:pt idx="1800">
                  <c:v>3.3606500000000004E-2</c:v>
                </c:pt>
                <c:pt idx="1801">
                  <c:v>3.3633500000000004E-2</c:v>
                </c:pt>
                <c:pt idx="1802">
                  <c:v>3.3663000000000005E-2</c:v>
                </c:pt>
                <c:pt idx="1803">
                  <c:v>3.3690499999999998E-2</c:v>
                </c:pt>
                <c:pt idx="1804">
                  <c:v>3.3722000000000002E-2</c:v>
                </c:pt>
                <c:pt idx="1805">
                  <c:v>3.3750499999999996E-2</c:v>
                </c:pt>
                <c:pt idx="1806">
                  <c:v>3.3773499999999998E-2</c:v>
                </c:pt>
                <c:pt idx="1807">
                  <c:v>3.3804999999999995E-2</c:v>
                </c:pt>
                <c:pt idx="1808">
                  <c:v>3.3832999999999995E-2</c:v>
                </c:pt>
                <c:pt idx="1809">
                  <c:v>3.38655E-2</c:v>
                </c:pt>
                <c:pt idx="1810">
                  <c:v>3.3892999999999993E-2</c:v>
                </c:pt>
                <c:pt idx="1811">
                  <c:v>3.3912999999999999E-2</c:v>
                </c:pt>
                <c:pt idx="1812">
                  <c:v>3.3939499999999997E-2</c:v>
                </c:pt>
                <c:pt idx="1813">
                  <c:v>3.3960499999999991E-2</c:v>
                </c:pt>
                <c:pt idx="1814">
                  <c:v>3.3987499999999997E-2</c:v>
                </c:pt>
                <c:pt idx="1815">
                  <c:v>3.4012999999999995E-2</c:v>
                </c:pt>
                <c:pt idx="1816">
                  <c:v>3.4033000000000001E-2</c:v>
                </c:pt>
                <c:pt idx="1817">
                  <c:v>3.4062999999999996E-2</c:v>
                </c:pt>
                <c:pt idx="1818">
                  <c:v>3.4091499999999997E-2</c:v>
                </c:pt>
                <c:pt idx="1819">
                  <c:v>3.4051499999999998E-2</c:v>
                </c:pt>
                <c:pt idx="1820">
                  <c:v>3.4049000000000003E-2</c:v>
                </c:pt>
                <c:pt idx="1821">
                  <c:v>3.4065999999999999E-2</c:v>
                </c:pt>
                <c:pt idx="1822">
                  <c:v>3.4089500000000002E-2</c:v>
                </c:pt>
                <c:pt idx="1823">
                  <c:v>3.4113999999999998E-2</c:v>
                </c:pt>
                <c:pt idx="1824">
                  <c:v>3.4126499999999997E-2</c:v>
                </c:pt>
                <c:pt idx="1825">
                  <c:v>3.4145000000000002E-2</c:v>
                </c:pt>
                <c:pt idx="1826">
                  <c:v>3.4164999999999994E-2</c:v>
                </c:pt>
                <c:pt idx="1827">
                  <c:v>3.4193000000000001E-2</c:v>
                </c:pt>
                <c:pt idx="1828">
                  <c:v>3.4205500000000007E-2</c:v>
                </c:pt>
                <c:pt idx="1829">
                  <c:v>3.4231999999999999E-2</c:v>
                </c:pt>
                <c:pt idx="1830">
                  <c:v>3.4248000000000001E-2</c:v>
                </c:pt>
                <c:pt idx="1831">
                  <c:v>3.4275499999999993E-2</c:v>
                </c:pt>
                <c:pt idx="1832">
                  <c:v>3.4291999999999996E-2</c:v>
                </c:pt>
                <c:pt idx="1833">
                  <c:v>3.43165E-2</c:v>
                </c:pt>
                <c:pt idx="1834">
                  <c:v>3.4336499999999999E-2</c:v>
                </c:pt>
                <c:pt idx="1835">
                  <c:v>3.4356499999999998E-2</c:v>
                </c:pt>
                <c:pt idx="1836">
                  <c:v>3.4371499999999992E-2</c:v>
                </c:pt>
                <c:pt idx="1837">
                  <c:v>3.4393499999999994E-2</c:v>
                </c:pt>
                <c:pt idx="1838">
                  <c:v>3.4415499999999995E-2</c:v>
                </c:pt>
                <c:pt idx="1839">
                  <c:v>3.44275E-2</c:v>
                </c:pt>
                <c:pt idx="1840">
                  <c:v>3.4453999999999999E-2</c:v>
                </c:pt>
                <c:pt idx="1841">
                  <c:v>3.4488999999999999E-2</c:v>
                </c:pt>
                <c:pt idx="1842">
                  <c:v>3.4520000000000002E-2</c:v>
                </c:pt>
                <c:pt idx="1843">
                  <c:v>3.4547000000000001E-2</c:v>
                </c:pt>
                <c:pt idx="1844">
                  <c:v>3.4579000000000006E-2</c:v>
                </c:pt>
                <c:pt idx="1845">
                  <c:v>3.4597500000000003E-2</c:v>
                </c:pt>
                <c:pt idx="1846">
                  <c:v>3.4632500000000004E-2</c:v>
                </c:pt>
                <c:pt idx="1847">
                  <c:v>3.4676000000000005E-2</c:v>
                </c:pt>
                <c:pt idx="1848">
                  <c:v>3.4692000000000001E-2</c:v>
                </c:pt>
                <c:pt idx="1849">
                  <c:v>3.4721000000000002E-2</c:v>
                </c:pt>
                <c:pt idx="1850">
                  <c:v>3.4747500000000008E-2</c:v>
                </c:pt>
                <c:pt idx="1851">
                  <c:v>3.4772000000000004E-2</c:v>
                </c:pt>
                <c:pt idx="1852">
                  <c:v>3.4800500000000005E-2</c:v>
                </c:pt>
                <c:pt idx="1853">
                  <c:v>3.4822500000000006E-2</c:v>
                </c:pt>
                <c:pt idx="1854">
                  <c:v>3.4841000000000004E-2</c:v>
                </c:pt>
                <c:pt idx="1855">
                  <c:v>3.4863500000000006E-2</c:v>
                </c:pt>
                <c:pt idx="1856">
                  <c:v>3.4888500000000003E-2</c:v>
                </c:pt>
                <c:pt idx="1857">
                  <c:v>3.4916000000000003E-2</c:v>
                </c:pt>
                <c:pt idx="1858">
                  <c:v>3.4939000000000005E-2</c:v>
                </c:pt>
                <c:pt idx="1859">
                  <c:v>3.4965500000000004E-2</c:v>
                </c:pt>
                <c:pt idx="1860">
                  <c:v>3.4981000000000012E-2</c:v>
                </c:pt>
                <c:pt idx="1861">
                  <c:v>3.4999000000000009E-2</c:v>
                </c:pt>
                <c:pt idx="1862">
                  <c:v>3.5010000000000013E-2</c:v>
                </c:pt>
                <c:pt idx="1863">
                  <c:v>3.5022000000000018E-2</c:v>
                </c:pt>
                <c:pt idx="1864">
                  <c:v>3.5042000000000011E-2</c:v>
                </c:pt>
                <c:pt idx="1865">
                  <c:v>3.5069500000000003E-2</c:v>
                </c:pt>
                <c:pt idx="1866">
                  <c:v>3.508950000000001E-2</c:v>
                </c:pt>
                <c:pt idx="1867">
                  <c:v>3.5100500000000007E-2</c:v>
                </c:pt>
                <c:pt idx="1868">
                  <c:v>3.511750000000001E-2</c:v>
                </c:pt>
                <c:pt idx="1869">
                  <c:v>3.5126500000000005E-2</c:v>
                </c:pt>
                <c:pt idx="1870">
                  <c:v>3.5138500000000003E-2</c:v>
                </c:pt>
                <c:pt idx="1871">
                  <c:v>3.5152000000000003E-2</c:v>
                </c:pt>
                <c:pt idx="1872">
                  <c:v>3.5171500000000001E-2</c:v>
                </c:pt>
                <c:pt idx="1873">
                  <c:v>3.5186500000000002E-2</c:v>
                </c:pt>
                <c:pt idx="1874">
                  <c:v>3.5212E-2</c:v>
                </c:pt>
                <c:pt idx="1875">
                  <c:v>3.5237000000000004E-2</c:v>
                </c:pt>
                <c:pt idx="1876">
                  <c:v>3.5258499999999998E-2</c:v>
                </c:pt>
                <c:pt idx="1877">
                  <c:v>3.5289000000000001E-2</c:v>
                </c:pt>
                <c:pt idx="1878">
                  <c:v>3.5292000000000004E-2</c:v>
                </c:pt>
                <c:pt idx="1879">
                  <c:v>3.5309E-2</c:v>
                </c:pt>
                <c:pt idx="1880">
                  <c:v>3.533E-2</c:v>
                </c:pt>
                <c:pt idx="1881">
                  <c:v>3.5349000000000005E-2</c:v>
                </c:pt>
                <c:pt idx="1882">
                  <c:v>3.5363499999999999E-2</c:v>
                </c:pt>
                <c:pt idx="1883">
                  <c:v>3.5375000000000004E-2</c:v>
                </c:pt>
                <c:pt idx="1884">
                  <c:v>3.5386000000000001E-2</c:v>
                </c:pt>
                <c:pt idx="1885">
                  <c:v>3.5401500000000002E-2</c:v>
                </c:pt>
                <c:pt idx="1886">
                  <c:v>3.5409000000000003E-2</c:v>
                </c:pt>
                <c:pt idx="1887">
                  <c:v>3.542E-2</c:v>
                </c:pt>
                <c:pt idx="1888">
                  <c:v>3.5420000000000007E-2</c:v>
                </c:pt>
                <c:pt idx="1889">
                  <c:v>3.5423000000000003E-2</c:v>
                </c:pt>
                <c:pt idx="1890">
                  <c:v>3.5320500000000005E-2</c:v>
                </c:pt>
                <c:pt idx="1891">
                  <c:v>3.5334000000000004E-2</c:v>
                </c:pt>
                <c:pt idx="1892">
                  <c:v>3.5351000000000007E-2</c:v>
                </c:pt>
                <c:pt idx="1893">
                  <c:v>3.5379000000000008E-2</c:v>
                </c:pt>
                <c:pt idx="1894">
                  <c:v>3.5399000000000014E-2</c:v>
                </c:pt>
                <c:pt idx="1895">
                  <c:v>3.5432500000000006E-2</c:v>
                </c:pt>
                <c:pt idx="1896">
                  <c:v>3.545800000000001E-2</c:v>
                </c:pt>
                <c:pt idx="1897">
                  <c:v>3.5481000000000013E-2</c:v>
                </c:pt>
                <c:pt idx="1898">
                  <c:v>3.5520500000000017E-2</c:v>
                </c:pt>
                <c:pt idx="1899">
                  <c:v>3.5547500000000017E-2</c:v>
                </c:pt>
                <c:pt idx="1900">
                  <c:v>3.5579000000000013E-2</c:v>
                </c:pt>
                <c:pt idx="1901">
                  <c:v>3.561000000000001E-2</c:v>
                </c:pt>
                <c:pt idx="1902">
                  <c:v>3.5637500000000016E-2</c:v>
                </c:pt>
                <c:pt idx="1903">
                  <c:v>3.5668500000000013E-2</c:v>
                </c:pt>
                <c:pt idx="1904">
                  <c:v>3.5702000000000012E-2</c:v>
                </c:pt>
                <c:pt idx="1905">
                  <c:v>3.5734500000000009E-2</c:v>
                </c:pt>
                <c:pt idx="1906">
                  <c:v>3.5765500000000013E-2</c:v>
                </c:pt>
                <c:pt idx="1907">
                  <c:v>3.5796500000000016E-2</c:v>
                </c:pt>
                <c:pt idx="1908">
                  <c:v>3.5820000000000012E-2</c:v>
                </c:pt>
                <c:pt idx="1909">
                  <c:v>3.5767500000000021E-2</c:v>
                </c:pt>
                <c:pt idx="1910">
                  <c:v>3.5820500000000012E-2</c:v>
                </c:pt>
                <c:pt idx="1911">
                  <c:v>3.5867000000000017E-2</c:v>
                </c:pt>
                <c:pt idx="1912">
                  <c:v>3.5898500000000014E-2</c:v>
                </c:pt>
                <c:pt idx="1913">
                  <c:v>3.5927500000000022E-2</c:v>
                </c:pt>
                <c:pt idx="1914">
                  <c:v>3.595300000000002E-2</c:v>
                </c:pt>
                <c:pt idx="1915">
                  <c:v>3.5983000000000022E-2</c:v>
                </c:pt>
                <c:pt idx="1916">
                  <c:v>3.6008000000000019E-2</c:v>
                </c:pt>
                <c:pt idx="1917">
                  <c:v>3.603700000000002E-2</c:v>
                </c:pt>
                <c:pt idx="1918">
                  <c:v>3.6062000000000025E-2</c:v>
                </c:pt>
                <c:pt idx="1919">
                  <c:v>3.6089500000000017E-2</c:v>
                </c:pt>
                <c:pt idx="1920">
                  <c:v>3.6117000000000024E-2</c:v>
                </c:pt>
                <c:pt idx="1921">
                  <c:v>3.614100000000002E-2</c:v>
                </c:pt>
                <c:pt idx="1922">
                  <c:v>3.6172500000000017E-2</c:v>
                </c:pt>
                <c:pt idx="1923">
                  <c:v>3.6195500000000019E-2</c:v>
                </c:pt>
                <c:pt idx="1924">
                  <c:v>3.6225500000000008E-2</c:v>
                </c:pt>
                <c:pt idx="1925">
                  <c:v>3.625550000000001E-2</c:v>
                </c:pt>
                <c:pt idx="1926">
                  <c:v>3.628300000000001E-2</c:v>
                </c:pt>
                <c:pt idx="1927">
                  <c:v>3.6299500000000005E-2</c:v>
                </c:pt>
                <c:pt idx="1928">
                  <c:v>3.6321000000000006E-2</c:v>
                </c:pt>
                <c:pt idx="1929">
                  <c:v>3.6344500000000009E-2</c:v>
                </c:pt>
                <c:pt idx="1930">
                  <c:v>3.6375000000000005E-2</c:v>
                </c:pt>
                <c:pt idx="1931">
                  <c:v>3.640100000000001E-2</c:v>
                </c:pt>
                <c:pt idx="1932">
                  <c:v>3.6434000000000001E-2</c:v>
                </c:pt>
                <c:pt idx="1933">
                  <c:v>3.6458499999999998E-2</c:v>
                </c:pt>
                <c:pt idx="1934">
                  <c:v>3.6475E-2</c:v>
                </c:pt>
                <c:pt idx="1935">
                  <c:v>3.6500499999999998E-2</c:v>
                </c:pt>
                <c:pt idx="1936">
                  <c:v>3.6525000000000002E-2</c:v>
                </c:pt>
                <c:pt idx="1937">
                  <c:v>3.6541999999999998E-2</c:v>
                </c:pt>
                <c:pt idx="1938">
                  <c:v>3.6563999999999999E-2</c:v>
                </c:pt>
                <c:pt idx="1939">
                  <c:v>3.6580000000000001E-2</c:v>
                </c:pt>
                <c:pt idx="1940">
                  <c:v>3.6602500000000003E-2</c:v>
                </c:pt>
                <c:pt idx="1941">
                  <c:v>3.6616000000000003E-2</c:v>
                </c:pt>
                <c:pt idx="1942">
                  <c:v>3.6644000000000003E-2</c:v>
                </c:pt>
                <c:pt idx="1943">
                  <c:v>3.6667499999999999E-2</c:v>
                </c:pt>
                <c:pt idx="1944">
                  <c:v>3.6687500000000005E-2</c:v>
                </c:pt>
                <c:pt idx="1945">
                  <c:v>3.6717000000000007E-2</c:v>
                </c:pt>
                <c:pt idx="1946">
                  <c:v>3.6769000000000003E-2</c:v>
                </c:pt>
                <c:pt idx="1947">
                  <c:v>3.6803000000000002E-2</c:v>
                </c:pt>
                <c:pt idx="1948">
                  <c:v>3.68215E-2</c:v>
                </c:pt>
                <c:pt idx="1949">
                  <c:v>3.6856499999999993E-2</c:v>
                </c:pt>
                <c:pt idx="1950">
                  <c:v>3.688049999999999E-2</c:v>
                </c:pt>
                <c:pt idx="1951">
                  <c:v>3.691599999999999E-2</c:v>
                </c:pt>
                <c:pt idx="1952">
                  <c:v>3.6944499999999998E-2</c:v>
                </c:pt>
                <c:pt idx="1953">
                  <c:v>3.6968999999999995E-2</c:v>
                </c:pt>
                <c:pt idx="1954">
                  <c:v>3.6981499999999994E-2</c:v>
                </c:pt>
                <c:pt idx="1955">
                  <c:v>3.7011999999999996E-2</c:v>
                </c:pt>
                <c:pt idx="1956">
                  <c:v>3.7096999999999991E-2</c:v>
                </c:pt>
                <c:pt idx="1957">
                  <c:v>3.7117499999999998E-2</c:v>
                </c:pt>
                <c:pt idx="1958">
                  <c:v>3.7128999999999995E-2</c:v>
                </c:pt>
                <c:pt idx="1959">
                  <c:v>3.7140499999999993E-2</c:v>
                </c:pt>
                <c:pt idx="1960">
                  <c:v>3.7166499999999998E-2</c:v>
                </c:pt>
                <c:pt idx="1961">
                  <c:v>3.7183499999999994E-2</c:v>
                </c:pt>
                <c:pt idx="1962">
                  <c:v>3.721349999999999E-2</c:v>
                </c:pt>
                <c:pt idx="1963">
                  <c:v>3.7253000000000001E-2</c:v>
                </c:pt>
                <c:pt idx="1964">
                  <c:v>3.7281999999999996E-2</c:v>
                </c:pt>
                <c:pt idx="1965">
                  <c:v>3.7308000000000001E-2</c:v>
                </c:pt>
                <c:pt idx="1966">
                  <c:v>3.7332999999999998E-2</c:v>
                </c:pt>
                <c:pt idx="1967">
                  <c:v>3.7352499999999997E-2</c:v>
                </c:pt>
                <c:pt idx="1968">
                  <c:v>3.7384999999999995E-2</c:v>
                </c:pt>
                <c:pt idx="1969">
                  <c:v>3.7399499999999988E-2</c:v>
                </c:pt>
                <c:pt idx="1970">
                  <c:v>3.7426499999999994E-2</c:v>
                </c:pt>
                <c:pt idx="1971">
                  <c:v>3.744249999999999E-2</c:v>
                </c:pt>
                <c:pt idx="1972">
                  <c:v>3.7474499999999987E-2</c:v>
                </c:pt>
                <c:pt idx="1973">
                  <c:v>3.7481499999999987E-2</c:v>
                </c:pt>
                <c:pt idx="1974">
                  <c:v>3.7502999999999988E-2</c:v>
                </c:pt>
                <c:pt idx="1975">
                  <c:v>3.7521499999999978E-2</c:v>
                </c:pt>
                <c:pt idx="1976">
                  <c:v>3.7541999999999985E-2</c:v>
                </c:pt>
                <c:pt idx="1977">
                  <c:v>3.757449999999999E-2</c:v>
                </c:pt>
                <c:pt idx="1978">
                  <c:v>3.7592999999999988E-2</c:v>
                </c:pt>
                <c:pt idx="1979">
                  <c:v>3.7614999999999982E-2</c:v>
                </c:pt>
                <c:pt idx="1980">
                  <c:v>3.7631999999999992E-2</c:v>
                </c:pt>
                <c:pt idx="1981">
                  <c:v>3.7654999999999987E-2</c:v>
                </c:pt>
                <c:pt idx="1982">
                  <c:v>3.7672999999999984E-2</c:v>
                </c:pt>
                <c:pt idx="1983">
                  <c:v>3.7687499999999985E-2</c:v>
                </c:pt>
                <c:pt idx="1984">
                  <c:v>3.7704499999999988E-2</c:v>
                </c:pt>
                <c:pt idx="1985">
                  <c:v>3.7710499999999987E-2</c:v>
                </c:pt>
                <c:pt idx="1986">
                  <c:v>3.7738999999999988E-2</c:v>
                </c:pt>
                <c:pt idx="1987">
                  <c:v>3.7763999999999978E-2</c:v>
                </c:pt>
                <c:pt idx="1988">
                  <c:v>3.7783499999999984E-2</c:v>
                </c:pt>
                <c:pt idx="1989">
                  <c:v>3.7795499999999989E-2</c:v>
                </c:pt>
                <c:pt idx="1990">
                  <c:v>3.7806499999999993E-2</c:v>
                </c:pt>
                <c:pt idx="1991">
                  <c:v>3.781099999999999E-2</c:v>
                </c:pt>
                <c:pt idx="1992">
                  <c:v>3.7841499999999993E-2</c:v>
                </c:pt>
                <c:pt idx="1993">
                  <c:v>3.7855999999999994E-2</c:v>
                </c:pt>
                <c:pt idx="1994">
                  <c:v>3.7861999999999993E-2</c:v>
                </c:pt>
                <c:pt idx="1995">
                  <c:v>3.787299999999999E-2</c:v>
                </c:pt>
                <c:pt idx="1996">
                  <c:v>3.7895499999999992E-2</c:v>
                </c:pt>
                <c:pt idx="1997">
                  <c:v>3.7922499999999991E-2</c:v>
                </c:pt>
                <c:pt idx="1998">
                  <c:v>3.7939499999999987E-2</c:v>
                </c:pt>
                <c:pt idx="1999">
                  <c:v>3.7965999999999986E-2</c:v>
                </c:pt>
                <c:pt idx="2000">
                  <c:v>3.7992499999999992E-2</c:v>
                </c:pt>
                <c:pt idx="2001">
                  <c:v>3.803299999999999E-2</c:v>
                </c:pt>
                <c:pt idx="2002">
                  <c:v>3.8052499999999996E-2</c:v>
                </c:pt>
                <c:pt idx="2003">
                  <c:v>3.8073499999999989E-2</c:v>
                </c:pt>
                <c:pt idx="2004">
                  <c:v>3.8083499999999992E-2</c:v>
                </c:pt>
                <c:pt idx="2005">
                  <c:v>3.8098999999999994E-2</c:v>
                </c:pt>
                <c:pt idx="2006">
                  <c:v>3.8124499999999992E-2</c:v>
                </c:pt>
                <c:pt idx="2007">
                  <c:v>3.8134499999999995E-2</c:v>
                </c:pt>
                <c:pt idx="2008">
                  <c:v>3.8142499999999996E-2</c:v>
                </c:pt>
                <c:pt idx="2009">
                  <c:v>3.8151999999999991E-2</c:v>
                </c:pt>
                <c:pt idx="2010">
                  <c:v>3.8172499999999991E-2</c:v>
                </c:pt>
                <c:pt idx="2011">
                  <c:v>3.8191999999999997E-2</c:v>
                </c:pt>
                <c:pt idx="2012">
                  <c:v>3.8213999999999991E-2</c:v>
                </c:pt>
                <c:pt idx="2013">
                  <c:v>3.8245999999999995E-2</c:v>
                </c:pt>
                <c:pt idx="2014">
                  <c:v>3.8289499999999997E-2</c:v>
                </c:pt>
                <c:pt idx="2015">
                  <c:v>3.8311499999999998E-2</c:v>
                </c:pt>
                <c:pt idx="2016">
                  <c:v>3.8335000000000001E-2</c:v>
                </c:pt>
                <c:pt idx="2017">
                  <c:v>3.8363500000000002E-2</c:v>
                </c:pt>
                <c:pt idx="2018">
                  <c:v>3.8383000000000007E-2</c:v>
                </c:pt>
                <c:pt idx="2019">
                  <c:v>3.8469000000000003E-2</c:v>
                </c:pt>
                <c:pt idx="2020">
                  <c:v>3.8521000000000014E-2</c:v>
                </c:pt>
                <c:pt idx="2021">
                  <c:v>3.8550500000000015E-2</c:v>
                </c:pt>
                <c:pt idx="2022">
                  <c:v>3.8570000000000007E-2</c:v>
                </c:pt>
                <c:pt idx="2023">
                  <c:v>3.8599000000000008E-2</c:v>
                </c:pt>
                <c:pt idx="2024">
                  <c:v>3.8623500000000005E-2</c:v>
                </c:pt>
                <c:pt idx="2025">
                  <c:v>3.8645000000000013E-2</c:v>
                </c:pt>
                <c:pt idx="2026">
                  <c:v>3.8671000000000011E-2</c:v>
                </c:pt>
                <c:pt idx="2027">
                  <c:v>3.8693500000000006E-2</c:v>
                </c:pt>
                <c:pt idx="2028">
                  <c:v>3.871850000000001E-2</c:v>
                </c:pt>
                <c:pt idx="2029">
                  <c:v>3.8733500000000018E-2</c:v>
                </c:pt>
                <c:pt idx="2030">
                  <c:v>3.8752000000000016E-2</c:v>
                </c:pt>
                <c:pt idx="2031">
                  <c:v>3.8774000000000017E-2</c:v>
                </c:pt>
                <c:pt idx="2032">
                  <c:v>3.8795500000000017E-2</c:v>
                </c:pt>
                <c:pt idx="2033">
                  <c:v>3.8818000000000012E-2</c:v>
                </c:pt>
                <c:pt idx="2034">
                  <c:v>3.8841000000000007E-2</c:v>
                </c:pt>
                <c:pt idx="2035">
                  <c:v>3.8849000000000015E-2</c:v>
                </c:pt>
                <c:pt idx="2036">
                  <c:v>3.8872000000000011E-2</c:v>
                </c:pt>
                <c:pt idx="2037">
                  <c:v>3.8890000000000008E-2</c:v>
                </c:pt>
                <c:pt idx="2038">
                  <c:v>3.8911000000000015E-2</c:v>
                </c:pt>
                <c:pt idx="2039">
                  <c:v>3.8940500000000017E-2</c:v>
                </c:pt>
                <c:pt idx="2040">
                  <c:v>3.8957500000000013E-2</c:v>
                </c:pt>
                <c:pt idx="2041">
                  <c:v>3.8974500000000016E-2</c:v>
                </c:pt>
                <c:pt idx="2042">
                  <c:v>3.898250000000001E-2</c:v>
                </c:pt>
                <c:pt idx="2043">
                  <c:v>3.8993000000000014E-2</c:v>
                </c:pt>
                <c:pt idx="2044">
                  <c:v>3.9014000000000014E-2</c:v>
                </c:pt>
                <c:pt idx="2045">
                  <c:v>3.9045000000000017E-2</c:v>
                </c:pt>
                <c:pt idx="2046">
                  <c:v>3.9068000000000019E-2</c:v>
                </c:pt>
                <c:pt idx="2047">
                  <c:v>3.9098500000000015E-2</c:v>
                </c:pt>
                <c:pt idx="2048">
                  <c:v>3.9150000000000011E-2</c:v>
                </c:pt>
                <c:pt idx="2049">
                  <c:v>3.9193000000000013E-2</c:v>
                </c:pt>
                <c:pt idx="2050">
                  <c:v>3.9218500000000017E-2</c:v>
                </c:pt>
                <c:pt idx="2051">
                  <c:v>3.9260000000000017E-2</c:v>
                </c:pt>
                <c:pt idx="2052">
                  <c:v>3.9299500000000022E-2</c:v>
                </c:pt>
                <c:pt idx="2053">
                  <c:v>3.9348000000000022E-2</c:v>
                </c:pt>
                <c:pt idx="2054">
                  <c:v>3.9398000000000023E-2</c:v>
                </c:pt>
                <c:pt idx="2055">
                  <c:v>3.9437500000000021E-2</c:v>
                </c:pt>
                <c:pt idx="2056">
                  <c:v>3.9490500000000012E-2</c:v>
                </c:pt>
                <c:pt idx="2057">
                  <c:v>3.953300000000002E-2</c:v>
                </c:pt>
                <c:pt idx="2058">
                  <c:v>3.9585500000000017E-2</c:v>
                </c:pt>
                <c:pt idx="2059">
                  <c:v>3.9637000000000013E-2</c:v>
                </c:pt>
                <c:pt idx="2060">
                  <c:v>3.9692000000000019E-2</c:v>
                </c:pt>
                <c:pt idx="2061">
                  <c:v>3.974150000000002E-2</c:v>
                </c:pt>
                <c:pt idx="2062">
                  <c:v>3.9793500000000016E-2</c:v>
                </c:pt>
                <c:pt idx="2063">
                  <c:v>3.9850500000000018E-2</c:v>
                </c:pt>
                <c:pt idx="2064">
                  <c:v>3.9895000000000021E-2</c:v>
                </c:pt>
                <c:pt idx="2065">
                  <c:v>3.9930500000000022E-2</c:v>
                </c:pt>
                <c:pt idx="2066">
                  <c:v>3.9976500000000019E-2</c:v>
                </c:pt>
                <c:pt idx="2067">
                  <c:v>4.0039500000000013E-2</c:v>
                </c:pt>
                <c:pt idx="2068">
                  <c:v>4.0074000000000026E-2</c:v>
                </c:pt>
                <c:pt idx="2069">
                  <c:v>4.0121500000000025E-2</c:v>
                </c:pt>
                <c:pt idx="2070">
                  <c:v>4.017150000000002E-2</c:v>
                </c:pt>
                <c:pt idx="2071">
                  <c:v>4.0214000000000014E-2</c:v>
                </c:pt>
                <c:pt idx="2072">
                  <c:v>4.0251500000000016E-2</c:v>
                </c:pt>
                <c:pt idx="2073">
                  <c:v>4.0281000000000032E-2</c:v>
                </c:pt>
                <c:pt idx="2074">
                  <c:v>4.0311000000000013E-2</c:v>
                </c:pt>
                <c:pt idx="2075">
                  <c:v>4.0337000000000012E-2</c:v>
                </c:pt>
                <c:pt idx="2076">
                  <c:v>4.0376000000000023E-2</c:v>
                </c:pt>
                <c:pt idx="2077">
                  <c:v>4.0396500000000016E-2</c:v>
                </c:pt>
                <c:pt idx="2078">
                  <c:v>4.0441500000000019E-2</c:v>
                </c:pt>
                <c:pt idx="2079">
                  <c:v>4.0476500000000019E-2</c:v>
                </c:pt>
                <c:pt idx="2080">
                  <c:v>4.0507500000000016E-2</c:v>
                </c:pt>
                <c:pt idx="2081">
                  <c:v>4.0548000000000008E-2</c:v>
                </c:pt>
                <c:pt idx="2082">
                  <c:v>4.0567500000000006E-2</c:v>
                </c:pt>
                <c:pt idx="2083">
                  <c:v>4.059900000000001E-2</c:v>
                </c:pt>
                <c:pt idx="2084">
                  <c:v>4.0633000000000016E-2</c:v>
                </c:pt>
                <c:pt idx="2085">
                  <c:v>4.0659500000000015E-2</c:v>
                </c:pt>
                <c:pt idx="2086">
                  <c:v>4.0697000000000011E-2</c:v>
                </c:pt>
                <c:pt idx="2087">
                  <c:v>4.0737000000000016E-2</c:v>
                </c:pt>
                <c:pt idx="2088">
                  <c:v>4.0775500000000013E-2</c:v>
                </c:pt>
                <c:pt idx="2089">
                  <c:v>4.0816000000000019E-2</c:v>
                </c:pt>
                <c:pt idx="2090">
                  <c:v>4.0971000000000007E-2</c:v>
                </c:pt>
                <c:pt idx="2091">
                  <c:v>4.1010500000000019E-2</c:v>
                </c:pt>
                <c:pt idx="2092">
                  <c:v>4.1044500000000018E-2</c:v>
                </c:pt>
                <c:pt idx="2093">
                  <c:v>4.1073000000000019E-2</c:v>
                </c:pt>
                <c:pt idx="2094">
                  <c:v>4.110150000000002E-2</c:v>
                </c:pt>
                <c:pt idx="2095">
                  <c:v>4.1128000000000012E-2</c:v>
                </c:pt>
                <c:pt idx="2096">
                  <c:v>4.1164500000000014E-2</c:v>
                </c:pt>
                <c:pt idx="2097">
                  <c:v>4.119150000000002E-2</c:v>
                </c:pt>
                <c:pt idx="2098">
                  <c:v>4.1218000000000005E-2</c:v>
                </c:pt>
                <c:pt idx="2099">
                  <c:v>4.1242500000000008E-2</c:v>
                </c:pt>
                <c:pt idx="2100">
                  <c:v>4.1260500000000012E-2</c:v>
                </c:pt>
                <c:pt idx="2101">
                  <c:v>4.1287000000000011E-2</c:v>
                </c:pt>
                <c:pt idx="2102">
                  <c:v>4.1316000000000005E-2</c:v>
                </c:pt>
                <c:pt idx="2103">
                  <c:v>4.1346000000000008E-2</c:v>
                </c:pt>
                <c:pt idx="2104">
                  <c:v>4.1365999999999993E-2</c:v>
                </c:pt>
                <c:pt idx="2105">
                  <c:v>4.1395499999999988E-2</c:v>
                </c:pt>
                <c:pt idx="2106">
                  <c:v>4.1427999999999986E-2</c:v>
                </c:pt>
                <c:pt idx="2107">
                  <c:v>4.1457499999999994E-2</c:v>
                </c:pt>
                <c:pt idx="2108">
                  <c:v>4.1496499999999992E-2</c:v>
                </c:pt>
                <c:pt idx="2109">
                  <c:v>4.1512500000000001E-2</c:v>
                </c:pt>
                <c:pt idx="2110">
                  <c:v>4.1529499999999997E-2</c:v>
                </c:pt>
                <c:pt idx="2111">
                  <c:v>4.1540999999999995E-2</c:v>
                </c:pt>
                <c:pt idx="2112">
                  <c:v>4.1569500000000002E-2</c:v>
                </c:pt>
                <c:pt idx="2113">
                  <c:v>4.1595499999999994E-2</c:v>
                </c:pt>
                <c:pt idx="2114">
                  <c:v>4.1635999999999999E-2</c:v>
                </c:pt>
                <c:pt idx="2115">
                  <c:v>4.1666500000000009E-2</c:v>
                </c:pt>
                <c:pt idx="2116">
                  <c:v>4.1698000000000006E-2</c:v>
                </c:pt>
                <c:pt idx="2117">
                  <c:v>4.1729000000000002E-2</c:v>
                </c:pt>
                <c:pt idx="2118">
                  <c:v>4.1757499999999996E-2</c:v>
                </c:pt>
                <c:pt idx="2119">
                  <c:v>4.1797000000000001E-2</c:v>
                </c:pt>
                <c:pt idx="2120">
                  <c:v>4.1826000000000009E-2</c:v>
                </c:pt>
                <c:pt idx="2121">
                  <c:v>4.1859000000000007E-2</c:v>
                </c:pt>
                <c:pt idx="2122">
                  <c:v>4.1890499999999997E-2</c:v>
                </c:pt>
                <c:pt idx="2123">
                  <c:v>4.1922499999999994E-2</c:v>
                </c:pt>
                <c:pt idx="2124">
                  <c:v>4.1956499999999994E-2</c:v>
                </c:pt>
                <c:pt idx="2125">
                  <c:v>4.1996000000000006E-2</c:v>
                </c:pt>
                <c:pt idx="2126">
                  <c:v>4.2032E-2</c:v>
                </c:pt>
                <c:pt idx="2127">
                  <c:v>4.2072500000000013E-2</c:v>
                </c:pt>
                <c:pt idx="2128">
                  <c:v>4.2106500000000012E-2</c:v>
                </c:pt>
                <c:pt idx="2129">
                  <c:v>4.2137000000000008E-2</c:v>
                </c:pt>
                <c:pt idx="2130">
                  <c:v>4.2162000000000005E-2</c:v>
                </c:pt>
                <c:pt idx="2131">
                  <c:v>4.2189499999999998E-2</c:v>
                </c:pt>
                <c:pt idx="2132">
                  <c:v>4.2213499999999994E-2</c:v>
                </c:pt>
                <c:pt idx="2133">
                  <c:v>4.2244999999999991E-2</c:v>
                </c:pt>
                <c:pt idx="2134">
                  <c:v>4.2273999999999985E-2</c:v>
                </c:pt>
                <c:pt idx="2135">
                  <c:v>4.2301999999999972E-2</c:v>
                </c:pt>
                <c:pt idx="2136">
                  <c:v>4.2342499999999977E-2</c:v>
                </c:pt>
                <c:pt idx="2137">
                  <c:v>4.2294499999999971E-2</c:v>
                </c:pt>
                <c:pt idx="2138">
                  <c:v>4.232149999999997E-2</c:v>
                </c:pt>
                <c:pt idx="2139">
                  <c:v>4.2364999999999965E-2</c:v>
                </c:pt>
                <c:pt idx="2140">
                  <c:v>4.2393999999999959E-2</c:v>
                </c:pt>
                <c:pt idx="2141">
                  <c:v>4.2428499999999959E-2</c:v>
                </c:pt>
                <c:pt idx="2142">
                  <c:v>4.2467499999999971E-2</c:v>
                </c:pt>
                <c:pt idx="2143">
                  <c:v>4.2489499999999972E-2</c:v>
                </c:pt>
                <c:pt idx="2144">
                  <c:v>4.2526499999999974E-2</c:v>
                </c:pt>
                <c:pt idx="2145">
                  <c:v>4.2565999999999972E-2</c:v>
                </c:pt>
                <c:pt idx="2146">
                  <c:v>4.2563999999999963E-2</c:v>
                </c:pt>
                <c:pt idx="2147">
                  <c:v>4.2577499999999976E-2</c:v>
                </c:pt>
                <c:pt idx="2148">
                  <c:v>4.261549999999998E-2</c:v>
                </c:pt>
                <c:pt idx="2149">
                  <c:v>4.2647499999999984E-2</c:v>
                </c:pt>
                <c:pt idx="2150">
                  <c:v>4.2672999999999989E-2</c:v>
                </c:pt>
                <c:pt idx="2151">
                  <c:v>4.2697499999999985E-2</c:v>
                </c:pt>
                <c:pt idx="2152">
                  <c:v>4.2739499999999993E-2</c:v>
                </c:pt>
                <c:pt idx="2153">
                  <c:v>4.277549999999998E-2</c:v>
                </c:pt>
                <c:pt idx="2154">
                  <c:v>4.2812999999999969E-2</c:v>
                </c:pt>
                <c:pt idx="2155">
                  <c:v>4.2848999999999977E-2</c:v>
                </c:pt>
                <c:pt idx="2156">
                  <c:v>4.2880999999999982E-2</c:v>
                </c:pt>
                <c:pt idx="2157">
                  <c:v>4.292799999999998E-2</c:v>
                </c:pt>
                <c:pt idx="2158">
                  <c:v>4.2961999999999979E-2</c:v>
                </c:pt>
                <c:pt idx="2159">
                  <c:v>4.3020999999999983E-2</c:v>
                </c:pt>
                <c:pt idx="2160">
                  <c:v>4.3059999999999994E-2</c:v>
                </c:pt>
                <c:pt idx="2161">
                  <c:v>4.3097999999999984E-2</c:v>
                </c:pt>
                <c:pt idx="2162">
                  <c:v>4.3129499999999987E-2</c:v>
                </c:pt>
                <c:pt idx="2163">
                  <c:v>4.3160999999999984E-2</c:v>
                </c:pt>
                <c:pt idx="2164">
                  <c:v>4.3196499999999992E-2</c:v>
                </c:pt>
                <c:pt idx="2165">
                  <c:v>4.323299999999998E-2</c:v>
                </c:pt>
                <c:pt idx="2166">
                  <c:v>4.327149999999997E-2</c:v>
                </c:pt>
                <c:pt idx="2167">
                  <c:v>4.3305999999999976E-2</c:v>
                </c:pt>
                <c:pt idx="2168">
                  <c:v>4.3331499999999981E-2</c:v>
                </c:pt>
                <c:pt idx="2169">
                  <c:v>4.3369999999999978E-2</c:v>
                </c:pt>
                <c:pt idx="2170">
                  <c:v>4.3406499999999973E-2</c:v>
                </c:pt>
                <c:pt idx="2171">
                  <c:v>4.3442499999999988E-2</c:v>
                </c:pt>
                <c:pt idx="2172">
                  <c:v>4.3468E-2</c:v>
                </c:pt>
                <c:pt idx="2173">
                  <c:v>4.3509499999999993E-2</c:v>
                </c:pt>
                <c:pt idx="2174">
                  <c:v>4.3545499999999987E-2</c:v>
                </c:pt>
                <c:pt idx="2175">
                  <c:v>4.358349999999999E-2</c:v>
                </c:pt>
                <c:pt idx="2176">
                  <c:v>4.3616999999999989E-2</c:v>
                </c:pt>
                <c:pt idx="2177">
                  <c:v>4.3649999999999994E-2</c:v>
                </c:pt>
                <c:pt idx="2178">
                  <c:v>4.3686999999999976E-2</c:v>
                </c:pt>
                <c:pt idx="2179">
                  <c:v>4.3723999999999978E-2</c:v>
                </c:pt>
                <c:pt idx="2180">
                  <c:v>4.3765999999999992E-2</c:v>
                </c:pt>
                <c:pt idx="2181">
                  <c:v>4.3795499999999994E-2</c:v>
                </c:pt>
                <c:pt idx="2182">
                  <c:v>4.3823999999999995E-2</c:v>
                </c:pt>
                <c:pt idx="2183">
                  <c:v>4.3863000000000006E-2</c:v>
                </c:pt>
                <c:pt idx="2184">
                  <c:v>4.3880999999999996E-2</c:v>
                </c:pt>
                <c:pt idx="2185">
                  <c:v>4.3917000000000005E-2</c:v>
                </c:pt>
                <c:pt idx="2186">
                  <c:v>4.3944000000000004E-2</c:v>
                </c:pt>
                <c:pt idx="2187">
                  <c:v>4.3966499999999992E-2</c:v>
                </c:pt>
                <c:pt idx="2188">
                  <c:v>4.3994499999999999E-2</c:v>
                </c:pt>
                <c:pt idx="2189">
                  <c:v>4.4024500000000001E-2</c:v>
                </c:pt>
                <c:pt idx="2190">
                  <c:v>4.4073499999999995E-2</c:v>
                </c:pt>
                <c:pt idx="2191">
                  <c:v>4.4118499999999991E-2</c:v>
                </c:pt>
                <c:pt idx="2192">
                  <c:v>4.4147499999999999E-2</c:v>
                </c:pt>
                <c:pt idx="2193">
                  <c:v>4.4179499999999997E-2</c:v>
                </c:pt>
                <c:pt idx="2194">
                  <c:v>4.4212000000000001E-2</c:v>
                </c:pt>
                <c:pt idx="2195">
                  <c:v>4.4246000000000008E-2</c:v>
                </c:pt>
                <c:pt idx="2196">
                  <c:v>4.4282000000000016E-2</c:v>
                </c:pt>
                <c:pt idx="2197">
                  <c:v>4.4307500000000014E-2</c:v>
                </c:pt>
                <c:pt idx="2198">
                  <c:v>4.4342500000000007E-2</c:v>
                </c:pt>
                <c:pt idx="2199">
                  <c:v>4.4377000000000007E-2</c:v>
                </c:pt>
                <c:pt idx="2200">
                  <c:v>4.4390499999999999E-2</c:v>
                </c:pt>
                <c:pt idx="2201">
                  <c:v>4.4404000000000006E-2</c:v>
                </c:pt>
                <c:pt idx="2202">
                  <c:v>4.4436999999999997E-2</c:v>
                </c:pt>
                <c:pt idx="2203">
                  <c:v>4.4469000000000002E-2</c:v>
                </c:pt>
                <c:pt idx="2204">
                  <c:v>4.4502500000000007E-2</c:v>
                </c:pt>
                <c:pt idx="2205">
                  <c:v>4.4531000000000008E-2</c:v>
                </c:pt>
                <c:pt idx="2206">
                  <c:v>4.4569500000000012E-2</c:v>
                </c:pt>
                <c:pt idx="2207">
                  <c:v>4.4621000000000001E-2</c:v>
                </c:pt>
                <c:pt idx="2208">
                  <c:v>4.4676500000000008E-2</c:v>
                </c:pt>
                <c:pt idx="2209">
                  <c:v>4.4712499999999995E-2</c:v>
                </c:pt>
                <c:pt idx="2210">
                  <c:v>4.4754500000000003E-2</c:v>
                </c:pt>
                <c:pt idx="2211">
                  <c:v>4.4802000000000002E-2</c:v>
                </c:pt>
                <c:pt idx="2212">
                  <c:v>4.4840500000000005E-2</c:v>
                </c:pt>
                <c:pt idx="2213">
                  <c:v>4.4877500000000001E-2</c:v>
                </c:pt>
                <c:pt idx="2214">
                  <c:v>4.4902999999999985E-2</c:v>
                </c:pt>
                <c:pt idx="2215">
                  <c:v>4.4949499999999996E-2</c:v>
                </c:pt>
                <c:pt idx="2216">
                  <c:v>4.4992999999999998E-2</c:v>
                </c:pt>
                <c:pt idx="2217">
                  <c:v>4.5016499999999994E-2</c:v>
                </c:pt>
                <c:pt idx="2218">
                  <c:v>4.5056999999999993E-2</c:v>
                </c:pt>
                <c:pt idx="2219">
                  <c:v>4.5093999999999995E-2</c:v>
                </c:pt>
                <c:pt idx="2220">
                  <c:v>4.512999999999999E-2</c:v>
                </c:pt>
                <c:pt idx="2221">
                  <c:v>4.5171999999999997E-2</c:v>
                </c:pt>
                <c:pt idx="2222">
                  <c:v>4.5216000000000013E-2</c:v>
                </c:pt>
                <c:pt idx="2223">
                  <c:v>4.5250000000000005E-2</c:v>
                </c:pt>
                <c:pt idx="2224">
                  <c:v>4.5295000000000016E-2</c:v>
                </c:pt>
                <c:pt idx="2225">
                  <c:v>4.5346500000000012E-2</c:v>
                </c:pt>
                <c:pt idx="2226">
                  <c:v>4.5385500000000016E-2</c:v>
                </c:pt>
                <c:pt idx="2227">
                  <c:v>4.5429500000000005E-2</c:v>
                </c:pt>
                <c:pt idx="2228">
                  <c:v>4.5476000000000003E-2</c:v>
                </c:pt>
                <c:pt idx="2229">
                  <c:v>4.5517000000000002E-2</c:v>
                </c:pt>
                <c:pt idx="2230">
                  <c:v>4.5570000000000006E-2</c:v>
                </c:pt>
                <c:pt idx="2231">
                  <c:v>4.5621499999999988E-2</c:v>
                </c:pt>
                <c:pt idx="2232">
                  <c:v>4.5669500000000002E-2</c:v>
                </c:pt>
                <c:pt idx="2233">
                  <c:v>4.5709499999999986E-2</c:v>
                </c:pt>
                <c:pt idx="2234">
                  <c:v>4.5754999999999997E-2</c:v>
                </c:pt>
                <c:pt idx="2235">
                  <c:v>4.5804499999999991E-2</c:v>
                </c:pt>
                <c:pt idx="2236">
                  <c:v>4.5841999999999994E-2</c:v>
                </c:pt>
                <c:pt idx="2237">
                  <c:v>4.5888499999999999E-2</c:v>
                </c:pt>
                <c:pt idx="2238">
                  <c:v>4.5920499999999996E-2</c:v>
                </c:pt>
                <c:pt idx="2239">
                  <c:v>4.5947499999999995E-2</c:v>
                </c:pt>
                <c:pt idx="2240">
                  <c:v>4.5986999999999972E-2</c:v>
                </c:pt>
                <c:pt idx="2241">
                  <c:v>4.602199999999998E-2</c:v>
                </c:pt>
                <c:pt idx="2242">
                  <c:v>4.6068999999999985E-2</c:v>
                </c:pt>
                <c:pt idx="2243">
                  <c:v>4.6107999999999982E-2</c:v>
                </c:pt>
                <c:pt idx="2244">
                  <c:v>4.614349999999999E-2</c:v>
                </c:pt>
                <c:pt idx="2245">
                  <c:v>4.6175499999999987E-2</c:v>
                </c:pt>
                <c:pt idx="2246">
                  <c:v>4.6197999999999982E-2</c:v>
                </c:pt>
                <c:pt idx="2247">
                  <c:v>4.6226999999999976E-2</c:v>
                </c:pt>
                <c:pt idx="2248">
                  <c:v>4.6246999999999969E-2</c:v>
                </c:pt>
                <c:pt idx="2249">
                  <c:v>4.6265999999999974E-2</c:v>
                </c:pt>
                <c:pt idx="2250">
                  <c:v>4.6312499999999972E-2</c:v>
                </c:pt>
                <c:pt idx="2251">
                  <c:v>4.6335999999999967E-2</c:v>
                </c:pt>
                <c:pt idx="2252">
                  <c:v>4.6370999999999968E-2</c:v>
                </c:pt>
                <c:pt idx="2253">
                  <c:v>4.6382999999999973E-2</c:v>
                </c:pt>
                <c:pt idx="2254">
                  <c:v>4.6393999999999977E-2</c:v>
                </c:pt>
                <c:pt idx="2255">
                  <c:v>4.6410499999999973E-2</c:v>
                </c:pt>
                <c:pt idx="2256">
                  <c:v>4.641499999999997E-2</c:v>
                </c:pt>
                <c:pt idx="2257">
                  <c:v>4.6428499999999963E-2</c:v>
                </c:pt>
                <c:pt idx="2258">
                  <c:v>4.6436999999999992E-2</c:v>
                </c:pt>
                <c:pt idx="2259">
                  <c:v>4.6429499999999992E-2</c:v>
                </c:pt>
                <c:pt idx="2260">
                  <c:v>4.6447999999999989E-2</c:v>
                </c:pt>
                <c:pt idx="2261">
                  <c:v>4.6459E-2</c:v>
                </c:pt>
                <c:pt idx="2262">
                  <c:v>4.6467500000000002E-2</c:v>
                </c:pt>
                <c:pt idx="2263">
                  <c:v>4.6474500000000002E-2</c:v>
                </c:pt>
                <c:pt idx="2264">
                  <c:v>4.6489000000000003E-2</c:v>
                </c:pt>
                <c:pt idx="2265">
                  <c:v>4.6508500000000001E-2</c:v>
                </c:pt>
                <c:pt idx="2266">
                  <c:v>4.6522000000000008E-2</c:v>
                </c:pt>
                <c:pt idx="2267">
                  <c:v>4.6527000000000006E-2</c:v>
                </c:pt>
                <c:pt idx="2268">
                  <c:v>4.6557500000000002E-2</c:v>
                </c:pt>
                <c:pt idx="2269">
                  <c:v>4.6581499999999991E-2</c:v>
                </c:pt>
                <c:pt idx="2270">
                  <c:v>4.6599499999999995E-2</c:v>
                </c:pt>
                <c:pt idx="2271">
                  <c:v>4.6625499999999986E-2</c:v>
                </c:pt>
                <c:pt idx="2272">
                  <c:v>4.6642999999999997E-2</c:v>
                </c:pt>
                <c:pt idx="2273">
                  <c:v>4.667749999999999E-2</c:v>
                </c:pt>
                <c:pt idx="2274">
                  <c:v>4.6710499999999995E-2</c:v>
                </c:pt>
                <c:pt idx="2275">
                  <c:v>4.6745000000000002E-2</c:v>
                </c:pt>
                <c:pt idx="2276">
                  <c:v>4.6759500000000002E-2</c:v>
                </c:pt>
                <c:pt idx="2277">
                  <c:v>4.6763000000000006E-2</c:v>
                </c:pt>
                <c:pt idx="2278">
                  <c:v>4.6793500000000016E-2</c:v>
                </c:pt>
                <c:pt idx="2279">
                  <c:v>4.6813000000000021E-2</c:v>
                </c:pt>
                <c:pt idx="2280">
                  <c:v>4.6839000000000013E-2</c:v>
                </c:pt>
                <c:pt idx="2281">
                  <c:v>4.6865500000000004E-2</c:v>
                </c:pt>
                <c:pt idx="2282">
                  <c:v>4.6909500000000007E-2</c:v>
                </c:pt>
                <c:pt idx="2283">
                  <c:v>4.6938500000000015E-2</c:v>
                </c:pt>
                <c:pt idx="2284">
                  <c:v>4.6968000000000003E-2</c:v>
                </c:pt>
                <c:pt idx="2285">
                  <c:v>4.7005500000000013E-2</c:v>
                </c:pt>
                <c:pt idx="2286">
                  <c:v>4.7037000000000002E-2</c:v>
                </c:pt>
                <c:pt idx="2287">
                  <c:v>4.7063500000000015E-2</c:v>
                </c:pt>
                <c:pt idx="2288">
                  <c:v>4.7092000000000009E-2</c:v>
                </c:pt>
                <c:pt idx="2289">
                  <c:v>4.7121499999999997E-2</c:v>
                </c:pt>
                <c:pt idx="2290">
                  <c:v>4.7154999999999989E-2</c:v>
                </c:pt>
                <c:pt idx="2291">
                  <c:v>4.7190499999999996E-2</c:v>
                </c:pt>
                <c:pt idx="2292">
                  <c:v>4.7216500000000002E-2</c:v>
                </c:pt>
                <c:pt idx="2293">
                  <c:v>4.7237500000000002E-2</c:v>
                </c:pt>
                <c:pt idx="2294">
                  <c:v>4.726749999999999E-2</c:v>
                </c:pt>
                <c:pt idx="2295">
                  <c:v>4.7290499999999999E-2</c:v>
                </c:pt>
                <c:pt idx="2296">
                  <c:v>4.7311500000000006E-2</c:v>
                </c:pt>
                <c:pt idx="2297">
                  <c:v>4.7321000000000002E-2</c:v>
                </c:pt>
                <c:pt idx="2298">
                  <c:v>4.7336000000000003E-2</c:v>
                </c:pt>
                <c:pt idx="2299">
                  <c:v>4.7358999999999998E-2</c:v>
                </c:pt>
                <c:pt idx="2300">
                  <c:v>4.7399500000000004E-2</c:v>
                </c:pt>
                <c:pt idx="2301">
                  <c:v>4.7419500000000003E-2</c:v>
                </c:pt>
                <c:pt idx="2302">
                  <c:v>4.7444000000000007E-2</c:v>
                </c:pt>
                <c:pt idx="2303">
                  <c:v>4.7461000000000003E-2</c:v>
                </c:pt>
                <c:pt idx="2304">
                  <c:v>4.749550000000001E-2</c:v>
                </c:pt>
                <c:pt idx="2305">
                  <c:v>4.7507500000000001E-2</c:v>
                </c:pt>
                <c:pt idx="2306">
                  <c:v>4.7525500000000012E-2</c:v>
                </c:pt>
                <c:pt idx="2307">
                  <c:v>4.7550999999999996E-2</c:v>
                </c:pt>
                <c:pt idx="2308">
                  <c:v>4.7575000000000006E-2</c:v>
                </c:pt>
                <c:pt idx="2309">
                  <c:v>4.7594999999999998E-2</c:v>
                </c:pt>
                <c:pt idx="2310">
                  <c:v>4.7615999999999999E-2</c:v>
                </c:pt>
                <c:pt idx="2311">
                  <c:v>4.7641499999999996E-2</c:v>
                </c:pt>
                <c:pt idx="2312">
                  <c:v>4.7659E-2</c:v>
                </c:pt>
                <c:pt idx="2313">
                  <c:v>4.7678500000000013E-2</c:v>
                </c:pt>
                <c:pt idx="2314">
                  <c:v>4.7687000000000014E-2</c:v>
                </c:pt>
                <c:pt idx="2315">
                  <c:v>4.7716000000000008E-2</c:v>
                </c:pt>
                <c:pt idx="2316">
                  <c:v>4.7736500000000008E-2</c:v>
                </c:pt>
                <c:pt idx="2317">
                  <c:v>4.7760499999999997E-2</c:v>
                </c:pt>
                <c:pt idx="2318">
                  <c:v>4.7784000000000014E-2</c:v>
                </c:pt>
                <c:pt idx="2319">
                  <c:v>4.7797500000000021E-2</c:v>
                </c:pt>
                <c:pt idx="2320">
                  <c:v>4.7830000000000018E-2</c:v>
                </c:pt>
                <c:pt idx="2321">
                  <c:v>4.7849500000000017E-2</c:v>
                </c:pt>
                <c:pt idx="2322">
                  <c:v>4.7860000000000014E-2</c:v>
                </c:pt>
                <c:pt idx="2323">
                  <c:v>4.7874000000000014E-2</c:v>
                </c:pt>
                <c:pt idx="2324">
                  <c:v>4.7889000000000029E-2</c:v>
                </c:pt>
                <c:pt idx="2325">
                  <c:v>4.7901000000000013E-2</c:v>
                </c:pt>
                <c:pt idx="2326">
                  <c:v>4.7917000000000015E-2</c:v>
                </c:pt>
                <c:pt idx="2327">
                  <c:v>4.7939500000000024E-2</c:v>
                </c:pt>
                <c:pt idx="2328">
                  <c:v>4.7954500000000018E-2</c:v>
                </c:pt>
                <c:pt idx="2329">
                  <c:v>4.797350000000003E-2</c:v>
                </c:pt>
                <c:pt idx="2330">
                  <c:v>4.7997500000000033E-2</c:v>
                </c:pt>
                <c:pt idx="2331">
                  <c:v>4.8024000000000011E-2</c:v>
                </c:pt>
                <c:pt idx="2332">
                  <c:v>4.8047500000000028E-2</c:v>
                </c:pt>
                <c:pt idx="2333">
                  <c:v>4.8060000000000019E-2</c:v>
                </c:pt>
                <c:pt idx="2334">
                  <c:v>4.808850000000002E-2</c:v>
                </c:pt>
                <c:pt idx="2335">
                  <c:v>4.8115000000000026E-2</c:v>
                </c:pt>
                <c:pt idx="2336">
                  <c:v>4.8134500000000024E-2</c:v>
                </c:pt>
                <c:pt idx="2337">
                  <c:v>4.8233500000000012E-2</c:v>
                </c:pt>
                <c:pt idx="2338">
                  <c:v>4.826900000000002E-2</c:v>
                </c:pt>
                <c:pt idx="2339">
                  <c:v>4.8284500000000008E-2</c:v>
                </c:pt>
                <c:pt idx="2340">
                  <c:v>4.8308500000000018E-2</c:v>
                </c:pt>
                <c:pt idx="2341">
                  <c:v>4.8331500000000006E-2</c:v>
                </c:pt>
                <c:pt idx="2342">
                  <c:v>4.834900000000001E-2</c:v>
                </c:pt>
                <c:pt idx="2343">
                  <c:v>4.838400000000001E-2</c:v>
                </c:pt>
                <c:pt idx="2344">
                  <c:v>4.839750000000001E-2</c:v>
                </c:pt>
                <c:pt idx="2345">
                  <c:v>4.8417500000000023E-2</c:v>
                </c:pt>
                <c:pt idx="2346">
                  <c:v>4.8450500000000021E-2</c:v>
                </c:pt>
                <c:pt idx="2347">
                  <c:v>4.847000000000002E-2</c:v>
                </c:pt>
                <c:pt idx="2348">
                  <c:v>4.8495000000000024E-2</c:v>
                </c:pt>
                <c:pt idx="2349">
                  <c:v>4.8511000000000026E-2</c:v>
                </c:pt>
                <c:pt idx="2350">
                  <c:v>4.8545500000000026E-2</c:v>
                </c:pt>
                <c:pt idx="2351">
                  <c:v>4.8574500000000027E-2</c:v>
                </c:pt>
                <c:pt idx="2352">
                  <c:v>4.8596500000000029E-2</c:v>
                </c:pt>
                <c:pt idx="2353">
                  <c:v>4.8615000000000033E-2</c:v>
                </c:pt>
                <c:pt idx="2354">
                  <c:v>4.8635500000000026E-2</c:v>
                </c:pt>
                <c:pt idx="2355">
                  <c:v>4.865700000000002E-2</c:v>
                </c:pt>
                <c:pt idx="2356">
                  <c:v>4.8680000000000022E-2</c:v>
                </c:pt>
                <c:pt idx="2357">
                  <c:v>4.8694500000000022E-2</c:v>
                </c:pt>
                <c:pt idx="2358">
                  <c:v>4.8714500000000022E-2</c:v>
                </c:pt>
                <c:pt idx="2359">
                  <c:v>4.873400000000002E-2</c:v>
                </c:pt>
                <c:pt idx="2360">
                  <c:v>4.8748500000000014E-2</c:v>
                </c:pt>
                <c:pt idx="2361">
                  <c:v>4.8772000000000003E-2</c:v>
                </c:pt>
                <c:pt idx="2362">
                  <c:v>4.8792999999999996E-2</c:v>
                </c:pt>
                <c:pt idx="2363">
                  <c:v>4.8811999999999994E-2</c:v>
                </c:pt>
                <c:pt idx="2364">
                  <c:v>4.8837999999999993E-2</c:v>
                </c:pt>
                <c:pt idx="2365">
                  <c:v>4.8860500000000001E-2</c:v>
                </c:pt>
                <c:pt idx="2366">
                  <c:v>4.8884499999999997E-2</c:v>
                </c:pt>
                <c:pt idx="2367">
                  <c:v>4.8898999999999998E-2</c:v>
                </c:pt>
                <c:pt idx="2368">
                  <c:v>4.8935999999999993E-2</c:v>
                </c:pt>
                <c:pt idx="2369">
                  <c:v>4.8958499999999995E-2</c:v>
                </c:pt>
                <c:pt idx="2370">
                  <c:v>4.8985999999999995E-2</c:v>
                </c:pt>
                <c:pt idx="2371">
                  <c:v>4.9011499999999993E-2</c:v>
                </c:pt>
                <c:pt idx="2372">
                  <c:v>4.9041500000000002E-2</c:v>
                </c:pt>
                <c:pt idx="2373">
                  <c:v>4.9076000000000002E-2</c:v>
                </c:pt>
                <c:pt idx="2374">
                  <c:v>4.9105999999999997E-2</c:v>
                </c:pt>
                <c:pt idx="2375">
                  <c:v>4.9131499999999988E-2</c:v>
                </c:pt>
                <c:pt idx="2376">
                  <c:v>4.9158499999999987E-2</c:v>
                </c:pt>
                <c:pt idx="2377">
                  <c:v>4.9185499999999986E-2</c:v>
                </c:pt>
                <c:pt idx="2378">
                  <c:v>4.9221499999999994E-2</c:v>
                </c:pt>
                <c:pt idx="2379">
                  <c:v>4.9253999999999992E-2</c:v>
                </c:pt>
                <c:pt idx="2380">
                  <c:v>4.9283999999999988E-2</c:v>
                </c:pt>
                <c:pt idx="2381">
                  <c:v>4.9325999999999988E-2</c:v>
                </c:pt>
                <c:pt idx="2382">
                  <c:v>4.9361499999999989E-2</c:v>
                </c:pt>
                <c:pt idx="2383">
                  <c:v>4.9310499999999979E-2</c:v>
                </c:pt>
                <c:pt idx="2384">
                  <c:v>4.934849999999999E-2</c:v>
                </c:pt>
                <c:pt idx="2385">
                  <c:v>4.9391499999999977E-2</c:v>
                </c:pt>
                <c:pt idx="2386">
                  <c:v>4.942199999999998E-2</c:v>
                </c:pt>
                <c:pt idx="2387">
                  <c:v>4.9455499999999993E-2</c:v>
                </c:pt>
                <c:pt idx="2388">
                  <c:v>4.9495499999999984E-2</c:v>
                </c:pt>
                <c:pt idx="2389">
                  <c:v>4.9539999999999987E-2</c:v>
                </c:pt>
                <c:pt idx="2390">
                  <c:v>4.956749999999998E-2</c:v>
                </c:pt>
                <c:pt idx="2391">
                  <c:v>4.9603499999999981E-2</c:v>
                </c:pt>
                <c:pt idx="2392">
                  <c:v>4.9650499999999979E-2</c:v>
                </c:pt>
                <c:pt idx="2393">
                  <c:v>4.9683999999999992E-2</c:v>
                </c:pt>
                <c:pt idx="2394">
                  <c:v>4.9717999999999984E-2</c:v>
                </c:pt>
                <c:pt idx="2395">
                  <c:v>4.9745499999999991E-2</c:v>
                </c:pt>
                <c:pt idx="2396">
                  <c:v>4.9774499999999992E-2</c:v>
                </c:pt>
                <c:pt idx="2397">
                  <c:v>4.9800999999999991E-2</c:v>
                </c:pt>
                <c:pt idx="2398">
                  <c:v>4.9831499999999994E-2</c:v>
                </c:pt>
                <c:pt idx="2399">
                  <c:v>4.9852999999999995E-2</c:v>
                </c:pt>
                <c:pt idx="2400">
                  <c:v>4.9881500000000002E-2</c:v>
                </c:pt>
                <c:pt idx="2401">
                  <c:v>4.9910500000000003E-2</c:v>
                </c:pt>
                <c:pt idx="2402">
                  <c:v>4.9942000000000014E-2</c:v>
                </c:pt>
                <c:pt idx="2403">
                  <c:v>4.9966500000000004E-2</c:v>
                </c:pt>
                <c:pt idx="2404">
                  <c:v>4.9993500000000003E-2</c:v>
                </c:pt>
                <c:pt idx="2405">
                  <c:v>5.00185E-2</c:v>
                </c:pt>
                <c:pt idx="2406">
                  <c:v>5.003450000000001E-2</c:v>
                </c:pt>
                <c:pt idx="2407">
                  <c:v>5.0050500000000019E-2</c:v>
                </c:pt>
                <c:pt idx="2408">
                  <c:v>5.0062000000000023E-2</c:v>
                </c:pt>
                <c:pt idx="2409">
                  <c:v>5.0084500000000018E-2</c:v>
                </c:pt>
                <c:pt idx="2410">
                  <c:v>5.0101500000000014E-2</c:v>
                </c:pt>
                <c:pt idx="2411">
                  <c:v>5.0112000000000004E-2</c:v>
                </c:pt>
                <c:pt idx="2412">
                  <c:v>5.0124500000000002E-2</c:v>
                </c:pt>
                <c:pt idx="2413">
                  <c:v>5.0143000000000014E-2</c:v>
                </c:pt>
                <c:pt idx="2414">
                  <c:v>5.0163000000000013E-2</c:v>
                </c:pt>
                <c:pt idx="2415">
                  <c:v>5.0174000000000024E-2</c:v>
                </c:pt>
                <c:pt idx="2416">
                  <c:v>5.0179000000000029E-2</c:v>
                </c:pt>
                <c:pt idx="2417">
                  <c:v>5.0151000000000022E-2</c:v>
                </c:pt>
                <c:pt idx="2418">
                  <c:v>5.0154000000000025E-2</c:v>
                </c:pt>
                <c:pt idx="2419">
                  <c:v>5.0165000000000022E-2</c:v>
                </c:pt>
                <c:pt idx="2420">
                  <c:v>5.0169000000000026E-2</c:v>
                </c:pt>
                <c:pt idx="2421">
                  <c:v>5.0180000000000023E-2</c:v>
                </c:pt>
                <c:pt idx="2422">
                  <c:v>5.0175000000000039E-2</c:v>
                </c:pt>
                <c:pt idx="2423">
                  <c:v>5.0185500000000036E-2</c:v>
                </c:pt>
                <c:pt idx="2424">
                  <c:v>5.0195500000000039E-2</c:v>
                </c:pt>
                <c:pt idx="2425">
                  <c:v>5.0201000000000037E-2</c:v>
                </c:pt>
                <c:pt idx="2426">
                  <c:v>5.0214500000000044E-2</c:v>
                </c:pt>
                <c:pt idx="2427">
                  <c:v>5.0218500000000041E-2</c:v>
                </c:pt>
                <c:pt idx="2428">
                  <c:v>5.0222000000000044E-2</c:v>
                </c:pt>
                <c:pt idx="2429">
                  <c:v>5.023450000000005E-2</c:v>
                </c:pt>
                <c:pt idx="2430">
                  <c:v>5.0237500000000053E-2</c:v>
                </c:pt>
                <c:pt idx="2431">
                  <c:v>5.0234000000000043E-2</c:v>
                </c:pt>
                <c:pt idx="2432">
                  <c:v>5.0233000000000035E-2</c:v>
                </c:pt>
                <c:pt idx="2433">
                  <c:v>5.0233500000000035E-2</c:v>
                </c:pt>
                <c:pt idx="2434">
                  <c:v>5.0235500000000037E-2</c:v>
                </c:pt>
                <c:pt idx="2435">
                  <c:v>5.0236500000000038E-2</c:v>
                </c:pt>
                <c:pt idx="2436">
                  <c:v>5.0239000000000041E-2</c:v>
                </c:pt>
                <c:pt idx="2437">
                  <c:v>5.0229000000000038E-2</c:v>
                </c:pt>
                <c:pt idx="2438">
                  <c:v>5.0236500000000038E-2</c:v>
                </c:pt>
                <c:pt idx="2439">
                  <c:v>5.0237500000000025E-2</c:v>
                </c:pt>
                <c:pt idx="2440">
                  <c:v>5.0236500000000024E-2</c:v>
                </c:pt>
                <c:pt idx="2441">
                  <c:v>5.023900000000002E-2</c:v>
                </c:pt>
                <c:pt idx="2442">
                  <c:v>5.0231500000000019E-2</c:v>
                </c:pt>
                <c:pt idx="2443">
                  <c:v>5.0233500000000021E-2</c:v>
                </c:pt>
                <c:pt idx="2444">
                  <c:v>5.0224000000000019E-2</c:v>
                </c:pt>
                <c:pt idx="2445">
                  <c:v>5.0211000000000033E-2</c:v>
                </c:pt>
                <c:pt idx="2446">
                  <c:v>5.0208500000000017E-2</c:v>
                </c:pt>
                <c:pt idx="2447">
                  <c:v>5.0206000000000028E-2</c:v>
                </c:pt>
                <c:pt idx="2448">
                  <c:v>5.0187500000000017E-2</c:v>
                </c:pt>
                <c:pt idx="2449">
                  <c:v>5.0174500000000018E-2</c:v>
                </c:pt>
                <c:pt idx="2450">
                  <c:v>5.0158000000000015E-2</c:v>
                </c:pt>
                <c:pt idx="2451">
                  <c:v>5.0147500000000012E-2</c:v>
                </c:pt>
                <c:pt idx="2452">
                  <c:v>5.0131500000000016E-2</c:v>
                </c:pt>
                <c:pt idx="2453">
                  <c:v>5.0119000000000004E-2</c:v>
                </c:pt>
                <c:pt idx="2454">
                  <c:v>5.0108499999999993E-2</c:v>
                </c:pt>
                <c:pt idx="2455">
                  <c:v>5.0115999999999994E-2</c:v>
                </c:pt>
                <c:pt idx="2456">
                  <c:v>5.0115E-2</c:v>
                </c:pt>
                <c:pt idx="2457">
                  <c:v>5.0120500000000005E-2</c:v>
                </c:pt>
                <c:pt idx="2458">
                  <c:v>5.0132000000000003E-2</c:v>
                </c:pt>
                <c:pt idx="2459">
                  <c:v>5.0150000000000007E-2</c:v>
                </c:pt>
                <c:pt idx="2460">
                  <c:v>5.0137999999999995E-2</c:v>
                </c:pt>
                <c:pt idx="2461">
                  <c:v>5.0140999999999998E-2</c:v>
                </c:pt>
                <c:pt idx="2462">
                  <c:v>5.0140999999999998E-2</c:v>
                </c:pt>
                <c:pt idx="2463">
                  <c:v>5.0141499999999992E-2</c:v>
                </c:pt>
                <c:pt idx="2464">
                  <c:v>5.0138999999999989E-2</c:v>
                </c:pt>
                <c:pt idx="2465">
                  <c:v>5.013699999999998E-2</c:v>
                </c:pt>
                <c:pt idx="2466">
                  <c:v>5.0142499999999986E-2</c:v>
                </c:pt>
                <c:pt idx="2467">
                  <c:v>5.0141999999999992E-2</c:v>
                </c:pt>
                <c:pt idx="2468">
                  <c:v>5.0135499999999986E-2</c:v>
                </c:pt>
                <c:pt idx="2469">
                  <c:v>5.0134499999999992E-2</c:v>
                </c:pt>
                <c:pt idx="2470">
                  <c:v>5.0129499999999994E-2</c:v>
                </c:pt>
                <c:pt idx="2471">
                  <c:v>5.0123499999999981E-2</c:v>
                </c:pt>
                <c:pt idx="2472">
                  <c:v>5.012299999999998E-2</c:v>
                </c:pt>
                <c:pt idx="2473">
                  <c:v>5.0123999999999988E-2</c:v>
                </c:pt>
                <c:pt idx="2474">
                  <c:v>5.0128999999999986E-2</c:v>
                </c:pt>
                <c:pt idx="2475">
                  <c:v>5.0130499999999988E-2</c:v>
                </c:pt>
                <c:pt idx="2476">
                  <c:v>5.0133499999999984E-2</c:v>
                </c:pt>
                <c:pt idx="2477">
                  <c:v>5.015349999999999E-2</c:v>
                </c:pt>
                <c:pt idx="2478">
                  <c:v>5.014349999999998E-2</c:v>
                </c:pt>
                <c:pt idx="2479">
                  <c:v>5.0151999999999974E-2</c:v>
                </c:pt>
                <c:pt idx="2480">
                  <c:v>5.0145499999999975E-2</c:v>
                </c:pt>
                <c:pt idx="2481">
                  <c:v>5.0136999999999973E-2</c:v>
                </c:pt>
                <c:pt idx="2482">
                  <c:v>5.0122499999999973E-2</c:v>
                </c:pt>
                <c:pt idx="2483">
                  <c:v>5.0114999999999972E-2</c:v>
                </c:pt>
                <c:pt idx="2484">
                  <c:v>5.0095499999999973E-2</c:v>
                </c:pt>
                <c:pt idx="2485">
                  <c:v>5.0084499999999962E-2</c:v>
                </c:pt>
                <c:pt idx="2486">
                  <c:v>5.0078999999999957E-2</c:v>
                </c:pt>
                <c:pt idx="2487">
                  <c:v>5.0063999999999956E-2</c:v>
                </c:pt>
                <c:pt idx="2488">
                  <c:v>5.0047499999999953E-2</c:v>
                </c:pt>
                <c:pt idx="2489">
                  <c:v>5.0032999999999959E-2</c:v>
                </c:pt>
                <c:pt idx="2490">
                  <c:v>5.0011499999999959E-2</c:v>
                </c:pt>
                <c:pt idx="2491">
                  <c:v>4.9987999999999977E-2</c:v>
                </c:pt>
                <c:pt idx="2492">
                  <c:v>4.9968999999999972E-2</c:v>
                </c:pt>
                <c:pt idx="2493">
                  <c:v>4.9948499999999986E-2</c:v>
                </c:pt>
                <c:pt idx="2494">
                  <c:v>4.9933499999999992E-2</c:v>
                </c:pt>
                <c:pt idx="2495">
                  <c:v>4.9916999999999989E-2</c:v>
                </c:pt>
                <c:pt idx="2496">
                  <c:v>4.9898999999999999E-2</c:v>
                </c:pt>
                <c:pt idx="2497">
                  <c:v>4.9906999999999993E-2</c:v>
                </c:pt>
                <c:pt idx="2498">
                  <c:v>4.9889500000000003E-2</c:v>
                </c:pt>
                <c:pt idx="2499">
                  <c:v>4.9874999999999982E-2</c:v>
                </c:pt>
                <c:pt idx="2500">
                  <c:v>4.9839999999999988E-2</c:v>
                </c:pt>
                <c:pt idx="2501">
                  <c:v>4.9818999999999988E-2</c:v>
                </c:pt>
                <c:pt idx="2502">
                  <c:v>4.980649999999999E-2</c:v>
                </c:pt>
                <c:pt idx="2503">
                  <c:v>4.9794499999999992E-2</c:v>
                </c:pt>
                <c:pt idx="2504">
                  <c:v>4.9794999999999999E-2</c:v>
                </c:pt>
                <c:pt idx="2505">
                  <c:v>4.9786999999999991E-2</c:v>
                </c:pt>
                <c:pt idx="2506">
                  <c:v>4.9776499999999987E-2</c:v>
                </c:pt>
                <c:pt idx="2507">
                  <c:v>4.9768E-2</c:v>
                </c:pt>
                <c:pt idx="2508">
                  <c:v>4.9756999999999989E-2</c:v>
                </c:pt>
                <c:pt idx="2509">
                  <c:v>4.9752999999999999E-2</c:v>
                </c:pt>
                <c:pt idx="2510">
                  <c:v>4.9754000000000007E-2</c:v>
                </c:pt>
                <c:pt idx="2511">
                  <c:v>4.9749499999999995E-2</c:v>
                </c:pt>
                <c:pt idx="2512">
                  <c:v>4.9746500000000006E-2</c:v>
                </c:pt>
                <c:pt idx="2513">
                  <c:v>4.9745999999999985E-2</c:v>
                </c:pt>
                <c:pt idx="2514">
                  <c:v>4.9739999999999993E-2</c:v>
                </c:pt>
                <c:pt idx="2515">
                  <c:v>4.9727499999999987E-2</c:v>
                </c:pt>
                <c:pt idx="2516">
                  <c:v>4.9729999999999996E-2</c:v>
                </c:pt>
                <c:pt idx="2517">
                  <c:v>4.9729999999999989E-2</c:v>
                </c:pt>
                <c:pt idx="2518">
                  <c:v>4.9712500000000007E-2</c:v>
                </c:pt>
                <c:pt idx="2519">
                  <c:v>4.9717499999999998E-2</c:v>
                </c:pt>
                <c:pt idx="2520">
                  <c:v>4.9705500000000014E-2</c:v>
                </c:pt>
                <c:pt idx="2521">
                  <c:v>4.9710000000000018E-2</c:v>
                </c:pt>
                <c:pt idx="2522">
                  <c:v>4.9715500000000017E-2</c:v>
                </c:pt>
                <c:pt idx="2523">
                  <c:v>4.9714999999999995E-2</c:v>
                </c:pt>
                <c:pt idx="2524">
                  <c:v>4.9724500000000005E-2</c:v>
                </c:pt>
                <c:pt idx="2525">
                  <c:v>4.9728500000000002E-2</c:v>
                </c:pt>
                <c:pt idx="2526">
                  <c:v>4.9730500000000004E-2</c:v>
                </c:pt>
                <c:pt idx="2527">
                  <c:v>4.9725000000000012E-2</c:v>
                </c:pt>
                <c:pt idx="2528">
                  <c:v>4.973250000000002E-2</c:v>
                </c:pt>
                <c:pt idx="2529">
                  <c:v>4.9741000000000014E-2</c:v>
                </c:pt>
                <c:pt idx="2530">
                  <c:v>4.9741500000000015E-2</c:v>
                </c:pt>
                <c:pt idx="2531">
                  <c:v>4.9744000000000017E-2</c:v>
                </c:pt>
                <c:pt idx="2532">
                  <c:v>4.9738000000000018E-2</c:v>
                </c:pt>
                <c:pt idx="2533">
                  <c:v>4.9749000000000008E-2</c:v>
                </c:pt>
                <c:pt idx="2534">
                  <c:v>4.97475E-2</c:v>
                </c:pt>
                <c:pt idx="2535">
                  <c:v>4.9745500000000005E-2</c:v>
                </c:pt>
                <c:pt idx="2536">
                  <c:v>4.9738499999999998E-2</c:v>
                </c:pt>
                <c:pt idx="2537">
                  <c:v>4.9739999999999993E-2</c:v>
                </c:pt>
                <c:pt idx="2538">
                  <c:v>4.9734499999999994E-2</c:v>
                </c:pt>
                <c:pt idx="2539">
                  <c:v>4.9729999999999996E-2</c:v>
                </c:pt>
                <c:pt idx="2540">
                  <c:v>4.9728499999999995E-2</c:v>
                </c:pt>
                <c:pt idx="2541">
                  <c:v>4.9730999999999997E-2</c:v>
                </c:pt>
                <c:pt idx="2542">
                  <c:v>4.9728000000000001E-2</c:v>
                </c:pt>
                <c:pt idx="2543">
                  <c:v>4.9729500000000003E-2</c:v>
                </c:pt>
                <c:pt idx="2544">
                  <c:v>4.9734500000000008E-2</c:v>
                </c:pt>
                <c:pt idx="2545">
                  <c:v>4.9741000000000007E-2</c:v>
                </c:pt>
                <c:pt idx="2546">
                  <c:v>4.9762000000000001E-2</c:v>
                </c:pt>
                <c:pt idx="2547">
                  <c:v>4.9774000000000006E-2</c:v>
                </c:pt>
                <c:pt idx="2548">
                  <c:v>4.9779499999999997E-2</c:v>
                </c:pt>
                <c:pt idx="2549">
                  <c:v>4.9792500000000003E-2</c:v>
                </c:pt>
                <c:pt idx="2550">
                  <c:v>4.9798000000000002E-2</c:v>
                </c:pt>
                <c:pt idx="2551">
                  <c:v>4.979900000000001E-2</c:v>
                </c:pt>
                <c:pt idx="2552">
                  <c:v>4.9815000000000005E-2</c:v>
                </c:pt>
                <c:pt idx="2553">
                  <c:v>4.9832500000000009E-2</c:v>
                </c:pt>
                <c:pt idx="2554">
                  <c:v>4.9847000000000009E-2</c:v>
                </c:pt>
                <c:pt idx="2555">
                  <c:v>4.9860500000000002E-2</c:v>
                </c:pt>
                <c:pt idx="2556">
                  <c:v>4.9860000000000015E-2</c:v>
                </c:pt>
                <c:pt idx="2557">
                  <c:v>4.987800000000002E-2</c:v>
                </c:pt>
                <c:pt idx="2558">
                  <c:v>4.9901000000000015E-2</c:v>
                </c:pt>
                <c:pt idx="2559">
                  <c:v>4.9922000000000015E-2</c:v>
                </c:pt>
                <c:pt idx="2560">
                  <c:v>4.9934500000000014E-2</c:v>
                </c:pt>
                <c:pt idx="2561">
                  <c:v>4.9951000000000023E-2</c:v>
                </c:pt>
                <c:pt idx="2562">
                  <c:v>4.9967000000000025E-2</c:v>
                </c:pt>
                <c:pt idx="2563">
                  <c:v>4.9976500000000021E-2</c:v>
                </c:pt>
                <c:pt idx="2564">
                  <c:v>4.9963500000000022E-2</c:v>
                </c:pt>
                <c:pt idx="2565">
                  <c:v>4.9968000000000033E-2</c:v>
                </c:pt>
                <c:pt idx="2566">
                  <c:v>4.9976500000000028E-2</c:v>
                </c:pt>
                <c:pt idx="2567">
                  <c:v>4.9988000000000019E-2</c:v>
                </c:pt>
                <c:pt idx="2568">
                  <c:v>4.9993000000000024E-2</c:v>
                </c:pt>
                <c:pt idx="2569">
                  <c:v>5.0008500000000025E-2</c:v>
                </c:pt>
                <c:pt idx="2570">
                  <c:v>5.002150000000001E-2</c:v>
                </c:pt>
                <c:pt idx="2571">
                  <c:v>5.0025500000000028E-2</c:v>
                </c:pt>
                <c:pt idx="2572">
                  <c:v>5.004150000000003E-2</c:v>
                </c:pt>
                <c:pt idx="2573">
                  <c:v>5.0039500000000035E-2</c:v>
                </c:pt>
                <c:pt idx="2574">
                  <c:v>5.004150000000003E-2</c:v>
                </c:pt>
                <c:pt idx="2575">
                  <c:v>5.0045500000000027E-2</c:v>
                </c:pt>
                <c:pt idx="2576">
                  <c:v>5.0053000000000021E-2</c:v>
                </c:pt>
                <c:pt idx="2577">
                  <c:v>5.0050500000000026E-2</c:v>
                </c:pt>
                <c:pt idx="2578">
                  <c:v>5.0044500000000013E-2</c:v>
                </c:pt>
                <c:pt idx="2579">
                  <c:v>5.0046000000000014E-2</c:v>
                </c:pt>
                <c:pt idx="2580">
                  <c:v>5.0049500000000018E-2</c:v>
                </c:pt>
                <c:pt idx="2581">
                  <c:v>5.0038500000000027E-2</c:v>
                </c:pt>
                <c:pt idx="2582">
                  <c:v>5.0039500000000021E-2</c:v>
                </c:pt>
                <c:pt idx="2583">
                  <c:v>5.0133500000000025E-2</c:v>
                </c:pt>
                <c:pt idx="2584">
                  <c:v>5.015900000000003E-2</c:v>
                </c:pt>
                <c:pt idx="2585">
                  <c:v>5.0151500000000022E-2</c:v>
                </c:pt>
                <c:pt idx="2586">
                  <c:v>5.0163000000000027E-2</c:v>
                </c:pt>
                <c:pt idx="2587">
                  <c:v>5.016950000000002E-2</c:v>
                </c:pt>
                <c:pt idx="2588">
                  <c:v>5.0117000000000023E-2</c:v>
                </c:pt>
                <c:pt idx="2589">
                  <c:v>5.0115500000000014E-2</c:v>
                </c:pt>
                <c:pt idx="2590">
                  <c:v>5.0133999999999998E-2</c:v>
                </c:pt>
                <c:pt idx="2591">
                  <c:v>5.0142500000000013E-2</c:v>
                </c:pt>
                <c:pt idx="2592">
                  <c:v>5.0150000000000007E-2</c:v>
                </c:pt>
                <c:pt idx="2593">
                  <c:v>5.0162000000000005E-2</c:v>
                </c:pt>
                <c:pt idx="2594">
                  <c:v>5.0192000000000007E-2</c:v>
                </c:pt>
                <c:pt idx="2595">
                  <c:v>5.0226000000000007E-2</c:v>
                </c:pt>
                <c:pt idx="2596">
                  <c:v>5.0254500000000001E-2</c:v>
                </c:pt>
                <c:pt idx="2597">
                  <c:v>5.0287000000000005E-2</c:v>
                </c:pt>
                <c:pt idx="2598">
                  <c:v>5.0321999999999999E-2</c:v>
                </c:pt>
                <c:pt idx="2599">
                  <c:v>5.0357499999999993E-2</c:v>
                </c:pt>
                <c:pt idx="2600">
                  <c:v>5.0391499999999992E-2</c:v>
                </c:pt>
                <c:pt idx="2601">
                  <c:v>5.0423499999999989E-2</c:v>
                </c:pt>
                <c:pt idx="2602">
                  <c:v>5.0453999999999999E-2</c:v>
                </c:pt>
                <c:pt idx="2603">
                  <c:v>5.0495999999999992E-2</c:v>
                </c:pt>
                <c:pt idx="2604">
                  <c:v>5.0529999999999985E-2</c:v>
                </c:pt>
                <c:pt idx="2605">
                  <c:v>5.0571999999999992E-2</c:v>
                </c:pt>
                <c:pt idx="2606">
                  <c:v>5.0618999999999997E-2</c:v>
                </c:pt>
                <c:pt idx="2607">
                  <c:v>5.0664499999999994E-2</c:v>
                </c:pt>
                <c:pt idx="2608">
                  <c:v>5.0704999999999993E-2</c:v>
                </c:pt>
                <c:pt idx="2609">
                  <c:v>5.0753499999999986E-2</c:v>
                </c:pt>
                <c:pt idx="2610">
                  <c:v>5.0783499999999988E-2</c:v>
                </c:pt>
                <c:pt idx="2611">
                  <c:v>5.0828999999999985E-2</c:v>
                </c:pt>
                <c:pt idx="2612">
                  <c:v>5.0876499999999991E-2</c:v>
                </c:pt>
                <c:pt idx="2613">
                  <c:v>5.0924499999999984E-2</c:v>
                </c:pt>
                <c:pt idx="2614">
                  <c:v>5.0952999999999998E-2</c:v>
                </c:pt>
                <c:pt idx="2615">
                  <c:v>5.0993000000000004E-2</c:v>
                </c:pt>
                <c:pt idx="2616">
                  <c:v>5.1050000000000005E-2</c:v>
                </c:pt>
                <c:pt idx="2617">
                  <c:v>5.1129500000000008E-2</c:v>
                </c:pt>
                <c:pt idx="2618">
                  <c:v>5.1181000000000004E-2</c:v>
                </c:pt>
                <c:pt idx="2619">
                  <c:v>5.1221499999999996E-2</c:v>
                </c:pt>
                <c:pt idx="2620">
                  <c:v>5.1276999999999996E-2</c:v>
                </c:pt>
                <c:pt idx="2621">
                  <c:v>5.1319999999999998E-2</c:v>
                </c:pt>
                <c:pt idx="2622">
                  <c:v>5.1388999999999997E-2</c:v>
                </c:pt>
                <c:pt idx="2623">
                  <c:v>5.1433499999999993E-2</c:v>
                </c:pt>
                <c:pt idx="2624">
                  <c:v>5.1474999999999993E-2</c:v>
                </c:pt>
                <c:pt idx="2625">
                  <c:v>5.1518999999999995E-2</c:v>
                </c:pt>
                <c:pt idx="2626">
                  <c:v>5.1564499999999985E-2</c:v>
                </c:pt>
                <c:pt idx="2627">
                  <c:v>5.1629499999999995E-2</c:v>
                </c:pt>
                <c:pt idx="2628">
                  <c:v>5.1689499999999985E-2</c:v>
                </c:pt>
                <c:pt idx="2629">
                  <c:v>5.1734499999999989E-2</c:v>
                </c:pt>
                <c:pt idx="2630">
                  <c:v>5.1790500000000003E-2</c:v>
                </c:pt>
                <c:pt idx="2631">
                  <c:v>5.1847499999999984E-2</c:v>
                </c:pt>
                <c:pt idx="2632">
                  <c:v>5.1903499999999984E-2</c:v>
                </c:pt>
                <c:pt idx="2633">
                  <c:v>5.1963999999999989E-2</c:v>
                </c:pt>
                <c:pt idx="2634">
                  <c:v>5.2024999999999988E-2</c:v>
                </c:pt>
                <c:pt idx="2635">
                  <c:v>5.208249999999999E-2</c:v>
                </c:pt>
                <c:pt idx="2636">
                  <c:v>5.2146499999999998E-2</c:v>
                </c:pt>
                <c:pt idx="2637">
                  <c:v>5.2212499999999988E-2</c:v>
                </c:pt>
                <c:pt idx="2638">
                  <c:v>5.2262499999999983E-2</c:v>
                </c:pt>
                <c:pt idx="2639">
                  <c:v>5.2335499999999986E-2</c:v>
                </c:pt>
                <c:pt idx="2640">
                  <c:v>5.2400999999999982E-2</c:v>
                </c:pt>
                <c:pt idx="2641">
                  <c:v>5.2469499999999988E-2</c:v>
                </c:pt>
                <c:pt idx="2642">
                  <c:v>5.2538499999999988E-2</c:v>
                </c:pt>
                <c:pt idx="2643">
                  <c:v>5.2616499999999983E-2</c:v>
                </c:pt>
                <c:pt idx="2644">
                  <c:v>5.2690999999999981E-2</c:v>
                </c:pt>
                <c:pt idx="2645">
                  <c:v>5.2767999999999989E-2</c:v>
                </c:pt>
                <c:pt idx="2646">
                  <c:v>5.2841499999999986E-2</c:v>
                </c:pt>
                <c:pt idx="2647">
                  <c:v>5.2908999999999991E-2</c:v>
                </c:pt>
                <c:pt idx="2648">
                  <c:v>5.2991999999999991E-2</c:v>
                </c:pt>
                <c:pt idx="2649">
                  <c:v>5.3072499999999988E-2</c:v>
                </c:pt>
                <c:pt idx="2650">
                  <c:v>5.3149999999999996E-2</c:v>
                </c:pt>
                <c:pt idx="2651">
                  <c:v>5.3224999999999988E-2</c:v>
                </c:pt>
                <c:pt idx="2652">
                  <c:v>5.3281499999999989E-2</c:v>
                </c:pt>
                <c:pt idx="2653">
                  <c:v>5.3365499999999982E-2</c:v>
                </c:pt>
                <c:pt idx="2654">
                  <c:v>5.3454499999999988E-2</c:v>
                </c:pt>
                <c:pt idx="2655">
                  <c:v>5.3526999999999984E-2</c:v>
                </c:pt>
                <c:pt idx="2656">
                  <c:v>5.3618499999999986E-2</c:v>
                </c:pt>
                <c:pt idx="2657">
                  <c:v>5.3685499999999983E-2</c:v>
                </c:pt>
                <c:pt idx="2658">
                  <c:v>5.3761499999999983E-2</c:v>
                </c:pt>
                <c:pt idx="2659">
                  <c:v>5.383099999999999E-2</c:v>
                </c:pt>
                <c:pt idx="2660">
                  <c:v>5.3913499999999989E-2</c:v>
                </c:pt>
                <c:pt idx="2661">
                  <c:v>5.399049999999999E-2</c:v>
                </c:pt>
                <c:pt idx="2662">
                  <c:v>5.4073999999999983E-2</c:v>
                </c:pt>
                <c:pt idx="2663">
                  <c:v>5.4164499999999983E-2</c:v>
                </c:pt>
                <c:pt idx="2664">
                  <c:v>5.4241999999999985E-2</c:v>
                </c:pt>
                <c:pt idx="2665">
                  <c:v>5.4321499999999974E-2</c:v>
                </c:pt>
                <c:pt idx="2666">
                  <c:v>5.4391499999999961E-2</c:v>
                </c:pt>
                <c:pt idx="2667">
                  <c:v>5.4480499999999966E-2</c:v>
                </c:pt>
                <c:pt idx="2668">
                  <c:v>5.4566499999999962E-2</c:v>
                </c:pt>
                <c:pt idx="2669">
                  <c:v>5.4653499999999966E-2</c:v>
                </c:pt>
                <c:pt idx="2670">
                  <c:v>5.4735999999999965E-2</c:v>
                </c:pt>
                <c:pt idx="2671">
                  <c:v>5.4809499999999976E-2</c:v>
                </c:pt>
                <c:pt idx="2672">
                  <c:v>5.4894499999999971E-2</c:v>
                </c:pt>
                <c:pt idx="2673">
                  <c:v>5.4980499999999981E-2</c:v>
                </c:pt>
                <c:pt idx="2674">
                  <c:v>5.5050999999999989E-2</c:v>
                </c:pt>
                <c:pt idx="2675">
                  <c:v>5.5127999999999976E-2</c:v>
                </c:pt>
                <c:pt idx="2676">
                  <c:v>5.5207499999999979E-2</c:v>
                </c:pt>
                <c:pt idx="2677">
                  <c:v>5.5289999999999992E-2</c:v>
                </c:pt>
                <c:pt idx="2678">
                  <c:v>5.5380999999999993E-2</c:v>
                </c:pt>
                <c:pt idx="2679">
                  <c:v>5.5457499999999993E-2</c:v>
                </c:pt>
                <c:pt idx="2680">
                  <c:v>5.5543999999999996E-2</c:v>
                </c:pt>
                <c:pt idx="2681">
                  <c:v>5.5640999999999996E-2</c:v>
                </c:pt>
                <c:pt idx="2682">
                  <c:v>5.572899999999998E-2</c:v>
                </c:pt>
                <c:pt idx="2683">
                  <c:v>5.5806499999999995E-2</c:v>
                </c:pt>
                <c:pt idx="2684">
                  <c:v>5.590599999999999E-2</c:v>
                </c:pt>
                <c:pt idx="2685">
                  <c:v>5.5993499999999995E-2</c:v>
                </c:pt>
                <c:pt idx="2686">
                  <c:v>5.6068499999999986E-2</c:v>
                </c:pt>
                <c:pt idx="2687">
                  <c:v>5.6157999999999993E-2</c:v>
                </c:pt>
                <c:pt idx="2688">
                  <c:v>5.624249999999998E-2</c:v>
                </c:pt>
                <c:pt idx="2689">
                  <c:v>5.6325499999999987E-2</c:v>
                </c:pt>
                <c:pt idx="2690">
                  <c:v>5.6408999999999987E-2</c:v>
                </c:pt>
                <c:pt idx="2691">
                  <c:v>5.6497999999999979E-2</c:v>
                </c:pt>
                <c:pt idx="2692">
                  <c:v>5.6590499999999988E-2</c:v>
                </c:pt>
                <c:pt idx="2693">
                  <c:v>5.6671499999999986E-2</c:v>
                </c:pt>
                <c:pt idx="2694">
                  <c:v>5.6755499999999993E-2</c:v>
                </c:pt>
                <c:pt idx="2695">
                  <c:v>5.6841999999999976E-2</c:v>
                </c:pt>
                <c:pt idx="2696">
                  <c:v>5.6930499999999974E-2</c:v>
                </c:pt>
                <c:pt idx="2697">
                  <c:v>5.7014999999999975E-2</c:v>
                </c:pt>
                <c:pt idx="2698">
                  <c:v>5.711699999999998E-2</c:v>
                </c:pt>
                <c:pt idx="2699">
                  <c:v>5.7202499999999983E-2</c:v>
                </c:pt>
                <c:pt idx="2700">
                  <c:v>5.7311999999999988E-2</c:v>
                </c:pt>
                <c:pt idx="2701">
                  <c:v>5.7402999999999989E-2</c:v>
                </c:pt>
                <c:pt idx="2702">
                  <c:v>5.7494499999999997E-2</c:v>
                </c:pt>
                <c:pt idx="2703">
                  <c:v>5.7587500000000007E-2</c:v>
                </c:pt>
                <c:pt idx="2704">
                  <c:v>5.7655000000000005E-2</c:v>
                </c:pt>
                <c:pt idx="2705">
                  <c:v>5.7763000000000016E-2</c:v>
                </c:pt>
                <c:pt idx="2706">
                  <c:v>5.7845000000000021E-2</c:v>
                </c:pt>
                <c:pt idx="2707">
                  <c:v>5.7936000000000015E-2</c:v>
                </c:pt>
                <c:pt idx="2708">
                  <c:v>5.8027000000000016E-2</c:v>
                </c:pt>
                <c:pt idx="2709">
                  <c:v>5.8113000000000012E-2</c:v>
                </c:pt>
                <c:pt idx="2710">
                  <c:v>5.8196000000000019E-2</c:v>
                </c:pt>
                <c:pt idx="2711">
                  <c:v>5.828750000000002E-2</c:v>
                </c:pt>
                <c:pt idx="2712">
                  <c:v>5.8386000000000021E-2</c:v>
                </c:pt>
                <c:pt idx="2713">
                  <c:v>5.8475000000000027E-2</c:v>
                </c:pt>
                <c:pt idx="2714">
                  <c:v>5.8559000000000035E-2</c:v>
                </c:pt>
                <c:pt idx="2715">
                  <c:v>5.8645000000000023E-2</c:v>
                </c:pt>
                <c:pt idx="2716">
                  <c:v>5.8723500000000019E-2</c:v>
                </c:pt>
                <c:pt idx="2717">
                  <c:v>5.8806500000000025E-2</c:v>
                </c:pt>
                <c:pt idx="2718">
                  <c:v>5.8904500000000019E-2</c:v>
                </c:pt>
                <c:pt idx="2719">
                  <c:v>5.8983000000000015E-2</c:v>
                </c:pt>
                <c:pt idx="2720">
                  <c:v>5.9072500000000021E-2</c:v>
                </c:pt>
                <c:pt idx="2721">
                  <c:v>5.9145000000000038E-2</c:v>
                </c:pt>
                <c:pt idx="2722">
                  <c:v>5.922050000000003E-2</c:v>
                </c:pt>
                <c:pt idx="2723">
                  <c:v>5.9306000000000039E-2</c:v>
                </c:pt>
                <c:pt idx="2724">
                  <c:v>5.9369500000000033E-2</c:v>
                </c:pt>
                <c:pt idx="2725">
                  <c:v>5.9442500000000037E-2</c:v>
                </c:pt>
                <c:pt idx="2726">
                  <c:v>5.9519000000000044E-2</c:v>
                </c:pt>
                <c:pt idx="2727">
                  <c:v>5.9607500000000042E-2</c:v>
                </c:pt>
                <c:pt idx="2728">
                  <c:v>5.968400000000005E-2</c:v>
                </c:pt>
                <c:pt idx="2729">
                  <c:v>5.9761500000000044E-2</c:v>
                </c:pt>
                <c:pt idx="2730">
                  <c:v>5.9835500000000048E-2</c:v>
                </c:pt>
                <c:pt idx="2731">
                  <c:v>5.9908500000000045E-2</c:v>
                </c:pt>
                <c:pt idx="2732">
                  <c:v>5.9993000000000046E-2</c:v>
                </c:pt>
                <c:pt idx="2733">
                  <c:v>6.0075000000000038E-2</c:v>
                </c:pt>
                <c:pt idx="2734">
                  <c:v>6.0146500000000047E-2</c:v>
                </c:pt>
                <c:pt idx="2735">
                  <c:v>6.0225000000000035E-2</c:v>
                </c:pt>
                <c:pt idx="2736">
                  <c:v>6.0310500000000052E-2</c:v>
                </c:pt>
                <c:pt idx="2737">
                  <c:v>6.0393000000000037E-2</c:v>
                </c:pt>
                <c:pt idx="2738">
                  <c:v>6.0462500000000051E-2</c:v>
                </c:pt>
                <c:pt idx="2739">
                  <c:v>6.0550000000000041E-2</c:v>
                </c:pt>
                <c:pt idx="2740">
                  <c:v>6.0630500000000059E-2</c:v>
                </c:pt>
                <c:pt idx="2741">
                  <c:v>6.0710500000000049E-2</c:v>
                </c:pt>
                <c:pt idx="2742">
                  <c:v>6.0809500000000051E-2</c:v>
                </c:pt>
                <c:pt idx="2743">
                  <c:v>6.0883000000000048E-2</c:v>
                </c:pt>
                <c:pt idx="2744">
                  <c:v>6.095450000000005E-2</c:v>
                </c:pt>
                <c:pt idx="2745">
                  <c:v>6.1018000000000058E-2</c:v>
                </c:pt>
                <c:pt idx="2746">
                  <c:v>6.107250000000005E-2</c:v>
                </c:pt>
                <c:pt idx="2747">
                  <c:v>6.1142000000000064E-2</c:v>
                </c:pt>
                <c:pt idx="2748">
                  <c:v>6.1213500000000066E-2</c:v>
                </c:pt>
                <c:pt idx="2749">
                  <c:v>6.1288000000000072E-2</c:v>
                </c:pt>
                <c:pt idx="2750">
                  <c:v>6.135600000000007E-2</c:v>
                </c:pt>
                <c:pt idx="2751">
                  <c:v>6.1435000000000066E-2</c:v>
                </c:pt>
                <c:pt idx="2752">
                  <c:v>6.1489000000000064E-2</c:v>
                </c:pt>
                <c:pt idx="2753">
                  <c:v>6.1550000000000063E-2</c:v>
                </c:pt>
                <c:pt idx="2754">
                  <c:v>6.1621500000000079E-2</c:v>
                </c:pt>
                <c:pt idx="2755">
                  <c:v>6.1685000000000073E-2</c:v>
                </c:pt>
                <c:pt idx="2756">
                  <c:v>6.1755000000000074E-2</c:v>
                </c:pt>
                <c:pt idx="2757">
                  <c:v>6.1803000000000087E-2</c:v>
                </c:pt>
                <c:pt idx="2758">
                  <c:v>6.1861000000000076E-2</c:v>
                </c:pt>
                <c:pt idx="2759">
                  <c:v>6.1915500000000075E-2</c:v>
                </c:pt>
                <c:pt idx="2760">
                  <c:v>6.1966500000000077E-2</c:v>
                </c:pt>
                <c:pt idx="2761">
                  <c:v>6.20240000000001E-2</c:v>
                </c:pt>
                <c:pt idx="2762">
                  <c:v>6.2085000000000098E-2</c:v>
                </c:pt>
                <c:pt idx="2763">
                  <c:v>6.21495000000001E-2</c:v>
                </c:pt>
                <c:pt idx="2764">
                  <c:v>6.2224500000000092E-2</c:v>
                </c:pt>
                <c:pt idx="2765">
                  <c:v>6.2287500000000086E-2</c:v>
                </c:pt>
                <c:pt idx="2766">
                  <c:v>6.2346000000000082E-2</c:v>
                </c:pt>
                <c:pt idx="2767">
                  <c:v>6.2405500000000079E-2</c:v>
                </c:pt>
                <c:pt idx="2768">
                  <c:v>6.2463000000000088E-2</c:v>
                </c:pt>
                <c:pt idx="2769">
                  <c:v>6.2522500000000078E-2</c:v>
                </c:pt>
                <c:pt idx="2770">
                  <c:v>6.258350000000007E-2</c:v>
                </c:pt>
                <c:pt idx="2771">
                  <c:v>6.2655000000000072E-2</c:v>
                </c:pt>
                <c:pt idx="2772">
                  <c:v>6.2720000000000067E-2</c:v>
                </c:pt>
                <c:pt idx="2773">
                  <c:v>6.2781500000000073E-2</c:v>
                </c:pt>
                <c:pt idx="2774">
                  <c:v>6.2854000000000076E-2</c:v>
                </c:pt>
                <c:pt idx="2775">
                  <c:v>6.2924500000000078E-2</c:v>
                </c:pt>
                <c:pt idx="2776">
                  <c:v>6.2988500000000072E-2</c:v>
                </c:pt>
                <c:pt idx="2777">
                  <c:v>6.3058000000000086E-2</c:v>
                </c:pt>
                <c:pt idx="2778">
                  <c:v>6.3132000000000091E-2</c:v>
                </c:pt>
                <c:pt idx="2779">
                  <c:v>6.3193000000000096E-2</c:v>
                </c:pt>
                <c:pt idx="2780">
                  <c:v>6.3259000000000093E-2</c:v>
                </c:pt>
                <c:pt idx="2781">
                  <c:v>6.3338000000000075E-2</c:v>
                </c:pt>
                <c:pt idx="2782">
                  <c:v>6.3409000000000063E-2</c:v>
                </c:pt>
                <c:pt idx="2783">
                  <c:v>6.3473000000000057E-2</c:v>
                </c:pt>
                <c:pt idx="2784">
                  <c:v>6.3512000000000055E-2</c:v>
                </c:pt>
                <c:pt idx="2785">
                  <c:v>6.3588000000000047E-2</c:v>
                </c:pt>
                <c:pt idx="2786">
                  <c:v>6.3655000000000059E-2</c:v>
                </c:pt>
                <c:pt idx="2787">
                  <c:v>6.3724000000000058E-2</c:v>
                </c:pt>
                <c:pt idx="2788">
                  <c:v>6.3849000000000058E-2</c:v>
                </c:pt>
                <c:pt idx="2789">
                  <c:v>6.3923000000000063E-2</c:v>
                </c:pt>
                <c:pt idx="2790">
                  <c:v>6.3977500000000076E-2</c:v>
                </c:pt>
                <c:pt idx="2791">
                  <c:v>6.4044000000000059E-2</c:v>
                </c:pt>
                <c:pt idx="2792">
                  <c:v>6.4112000000000058E-2</c:v>
                </c:pt>
                <c:pt idx="2793">
                  <c:v>6.4190000000000053E-2</c:v>
                </c:pt>
                <c:pt idx="2794">
                  <c:v>6.4234500000000055E-2</c:v>
                </c:pt>
                <c:pt idx="2795">
                  <c:v>6.428100000000006E-2</c:v>
                </c:pt>
                <c:pt idx="2796">
                  <c:v>6.4343500000000053E-2</c:v>
                </c:pt>
                <c:pt idx="2797">
                  <c:v>6.4390000000000058E-2</c:v>
                </c:pt>
                <c:pt idx="2798">
                  <c:v>6.4440000000000053E-2</c:v>
                </c:pt>
                <c:pt idx="2799">
                  <c:v>6.4488000000000059E-2</c:v>
                </c:pt>
                <c:pt idx="2800">
                  <c:v>6.4540500000000042E-2</c:v>
                </c:pt>
                <c:pt idx="2801">
                  <c:v>6.4583000000000043E-2</c:v>
                </c:pt>
                <c:pt idx="2802">
                  <c:v>6.4629500000000034E-2</c:v>
                </c:pt>
                <c:pt idx="2803">
                  <c:v>6.4672000000000021E-2</c:v>
                </c:pt>
                <c:pt idx="2804">
                  <c:v>6.4727000000000035E-2</c:v>
                </c:pt>
                <c:pt idx="2805">
                  <c:v>6.4772000000000038E-2</c:v>
                </c:pt>
                <c:pt idx="2806">
                  <c:v>6.4814000000000038E-2</c:v>
                </c:pt>
                <c:pt idx="2807">
                  <c:v>6.4857500000000026E-2</c:v>
                </c:pt>
                <c:pt idx="2808">
                  <c:v>6.4911000000000024E-2</c:v>
                </c:pt>
                <c:pt idx="2809">
                  <c:v>6.4947500000000019E-2</c:v>
                </c:pt>
                <c:pt idx="2810">
                  <c:v>6.4998000000000028E-2</c:v>
                </c:pt>
                <c:pt idx="2811">
                  <c:v>6.5043000000000017E-2</c:v>
                </c:pt>
                <c:pt idx="2812">
                  <c:v>6.5086500000000019E-2</c:v>
                </c:pt>
                <c:pt idx="2813">
                  <c:v>6.5136500000000014E-2</c:v>
                </c:pt>
                <c:pt idx="2814">
                  <c:v>6.5190500000000012E-2</c:v>
                </c:pt>
                <c:pt idx="2815">
                  <c:v>6.522550000000002E-2</c:v>
                </c:pt>
                <c:pt idx="2816">
                  <c:v>6.5255000000000021E-2</c:v>
                </c:pt>
                <c:pt idx="2817">
                  <c:v>6.5313500000000024E-2</c:v>
                </c:pt>
                <c:pt idx="2818">
                  <c:v>6.5392000000000033E-2</c:v>
                </c:pt>
                <c:pt idx="2819">
                  <c:v>6.5451000000000037E-2</c:v>
                </c:pt>
                <c:pt idx="2820">
                  <c:v>6.5497000000000027E-2</c:v>
                </c:pt>
                <c:pt idx="2821">
                  <c:v>6.5553000000000014E-2</c:v>
                </c:pt>
                <c:pt idx="2822">
                  <c:v>6.5594500000000042E-2</c:v>
                </c:pt>
                <c:pt idx="2823">
                  <c:v>6.5650000000000028E-2</c:v>
                </c:pt>
                <c:pt idx="2824">
                  <c:v>6.5709500000000032E-2</c:v>
                </c:pt>
                <c:pt idx="2825">
                  <c:v>6.5765000000000018E-2</c:v>
                </c:pt>
                <c:pt idx="2826">
                  <c:v>6.5825500000000023E-2</c:v>
                </c:pt>
                <c:pt idx="2827">
                  <c:v>6.5865000000000021E-2</c:v>
                </c:pt>
                <c:pt idx="2828">
                  <c:v>6.5914000000000014E-2</c:v>
                </c:pt>
                <c:pt idx="2829">
                  <c:v>6.5959500000000004E-2</c:v>
                </c:pt>
                <c:pt idx="2830">
                  <c:v>6.601700000000002E-2</c:v>
                </c:pt>
                <c:pt idx="2831">
                  <c:v>6.6065500000000027E-2</c:v>
                </c:pt>
                <c:pt idx="2832">
                  <c:v>6.611400000000002E-2</c:v>
                </c:pt>
                <c:pt idx="2833">
                  <c:v>6.6164500000000015E-2</c:v>
                </c:pt>
                <c:pt idx="2834">
                  <c:v>6.6200000000000023E-2</c:v>
                </c:pt>
                <c:pt idx="2835">
                  <c:v>6.626700000000002E-2</c:v>
                </c:pt>
                <c:pt idx="2836">
                  <c:v>6.6303000000000001E-2</c:v>
                </c:pt>
                <c:pt idx="2837">
                  <c:v>6.6366500000000009E-2</c:v>
                </c:pt>
                <c:pt idx="2838">
                  <c:v>6.6424499999999997E-2</c:v>
                </c:pt>
                <c:pt idx="2839">
                  <c:v>6.6469000000000014E-2</c:v>
                </c:pt>
                <c:pt idx="2840">
                  <c:v>6.6521000000000011E-2</c:v>
                </c:pt>
                <c:pt idx="2841">
                  <c:v>6.6567000000000001E-2</c:v>
                </c:pt>
                <c:pt idx="2842">
                  <c:v>6.6605500000000012E-2</c:v>
                </c:pt>
                <c:pt idx="2843">
                  <c:v>6.6647000000000012E-2</c:v>
                </c:pt>
                <c:pt idx="2844">
                  <c:v>6.6703500000000013E-2</c:v>
                </c:pt>
                <c:pt idx="2845">
                  <c:v>6.6746000000000014E-2</c:v>
                </c:pt>
                <c:pt idx="2846">
                  <c:v>6.6800000000000012E-2</c:v>
                </c:pt>
                <c:pt idx="2847">
                  <c:v>6.6864000000000021E-2</c:v>
                </c:pt>
                <c:pt idx="2848">
                  <c:v>6.6907000000000022E-2</c:v>
                </c:pt>
                <c:pt idx="2849">
                  <c:v>6.6952000000000012E-2</c:v>
                </c:pt>
                <c:pt idx="2850">
                  <c:v>6.7000000000000018E-2</c:v>
                </c:pt>
                <c:pt idx="2851">
                  <c:v>6.7053000000000029E-2</c:v>
                </c:pt>
                <c:pt idx="2852">
                  <c:v>6.7112500000000019E-2</c:v>
                </c:pt>
                <c:pt idx="2853">
                  <c:v>6.7161000000000026E-2</c:v>
                </c:pt>
                <c:pt idx="2854">
                  <c:v>6.7193000000000017E-2</c:v>
                </c:pt>
                <c:pt idx="2855">
                  <c:v>6.7232500000000014E-2</c:v>
                </c:pt>
                <c:pt idx="2856">
                  <c:v>6.7301000000000014E-2</c:v>
                </c:pt>
                <c:pt idx="2857">
                  <c:v>6.7345500000000016E-2</c:v>
                </c:pt>
                <c:pt idx="2858">
                  <c:v>6.7380000000000023E-2</c:v>
                </c:pt>
                <c:pt idx="2859">
                  <c:v>6.7427500000000015E-2</c:v>
                </c:pt>
                <c:pt idx="2860">
                  <c:v>6.7469000000000015E-2</c:v>
                </c:pt>
                <c:pt idx="2861">
                  <c:v>6.7513500000000018E-2</c:v>
                </c:pt>
                <c:pt idx="2862">
                  <c:v>6.757450000000001E-2</c:v>
                </c:pt>
                <c:pt idx="2863">
                  <c:v>6.7615000000000022E-2</c:v>
                </c:pt>
                <c:pt idx="2864">
                  <c:v>6.7661000000000027E-2</c:v>
                </c:pt>
                <c:pt idx="2865">
                  <c:v>6.7706500000000003E-2</c:v>
                </c:pt>
                <c:pt idx="2866">
                  <c:v>6.7757999999999999E-2</c:v>
                </c:pt>
                <c:pt idx="2867">
                  <c:v>6.7799000000000012E-2</c:v>
                </c:pt>
                <c:pt idx="2868">
                  <c:v>6.7864500000000008E-2</c:v>
                </c:pt>
                <c:pt idx="2869">
                  <c:v>6.7907499999999996E-2</c:v>
                </c:pt>
                <c:pt idx="2870">
                  <c:v>6.7959000000000006E-2</c:v>
                </c:pt>
                <c:pt idx="2871">
                  <c:v>6.8016000000000007E-2</c:v>
                </c:pt>
                <c:pt idx="2872">
                  <c:v>6.8043000000000006E-2</c:v>
                </c:pt>
                <c:pt idx="2873">
                  <c:v>6.8079500000000015E-2</c:v>
                </c:pt>
                <c:pt idx="2874">
                  <c:v>6.8122500000000002E-2</c:v>
                </c:pt>
                <c:pt idx="2875">
                  <c:v>6.816800000000002E-2</c:v>
                </c:pt>
                <c:pt idx="2876">
                  <c:v>6.822350000000002E-2</c:v>
                </c:pt>
                <c:pt idx="2877">
                  <c:v>6.8281000000000022E-2</c:v>
                </c:pt>
                <c:pt idx="2878">
                  <c:v>6.8325000000000011E-2</c:v>
                </c:pt>
                <c:pt idx="2879">
                  <c:v>6.8368500000000013E-2</c:v>
                </c:pt>
                <c:pt idx="2880">
                  <c:v>6.8427500000000016E-2</c:v>
                </c:pt>
                <c:pt idx="2881">
                  <c:v>6.846900000000003E-2</c:v>
                </c:pt>
                <c:pt idx="2882">
                  <c:v>6.851450000000002E-2</c:v>
                </c:pt>
                <c:pt idx="2883">
                  <c:v>6.857000000000002E-2</c:v>
                </c:pt>
                <c:pt idx="2884">
                  <c:v>6.8647500000000014E-2</c:v>
                </c:pt>
                <c:pt idx="2885">
                  <c:v>6.8689500000000014E-2</c:v>
                </c:pt>
                <c:pt idx="2886">
                  <c:v>6.8745000000000014E-2</c:v>
                </c:pt>
                <c:pt idx="2887">
                  <c:v>6.8805500000000033E-2</c:v>
                </c:pt>
                <c:pt idx="2888">
                  <c:v>6.886800000000004E-2</c:v>
                </c:pt>
                <c:pt idx="2889">
                  <c:v>6.8922500000000039E-2</c:v>
                </c:pt>
                <c:pt idx="2890">
                  <c:v>6.8988000000000035E-2</c:v>
                </c:pt>
                <c:pt idx="2891">
                  <c:v>6.9047500000000039E-2</c:v>
                </c:pt>
                <c:pt idx="2892">
                  <c:v>6.9096500000000033E-2</c:v>
                </c:pt>
                <c:pt idx="2893">
                  <c:v>6.9162000000000029E-2</c:v>
                </c:pt>
                <c:pt idx="2894">
                  <c:v>6.9211500000000037E-2</c:v>
                </c:pt>
                <c:pt idx="2895">
                  <c:v>6.926050000000003E-2</c:v>
                </c:pt>
                <c:pt idx="2896">
                  <c:v>6.9305000000000033E-2</c:v>
                </c:pt>
                <c:pt idx="2897">
                  <c:v>6.935700000000003E-2</c:v>
                </c:pt>
                <c:pt idx="2898">
                  <c:v>6.9406000000000023E-2</c:v>
                </c:pt>
                <c:pt idx="2899">
                  <c:v>6.9459000000000021E-2</c:v>
                </c:pt>
                <c:pt idx="2900">
                  <c:v>6.9502500000000023E-2</c:v>
                </c:pt>
                <c:pt idx="2901">
                  <c:v>6.9561500000000026E-2</c:v>
                </c:pt>
                <c:pt idx="2902">
                  <c:v>6.9605500000000028E-2</c:v>
                </c:pt>
                <c:pt idx="2903">
                  <c:v>6.9650500000000018E-2</c:v>
                </c:pt>
                <c:pt idx="2904">
                  <c:v>6.970400000000003E-2</c:v>
                </c:pt>
                <c:pt idx="2905">
                  <c:v>6.9739500000000024E-2</c:v>
                </c:pt>
                <c:pt idx="2906">
                  <c:v>6.979100000000002E-2</c:v>
                </c:pt>
                <c:pt idx="2907">
                  <c:v>6.9837000000000024E-2</c:v>
                </c:pt>
                <c:pt idx="2908">
                  <c:v>6.9851000000000024E-2</c:v>
                </c:pt>
                <c:pt idx="2909">
                  <c:v>6.9892500000000024E-2</c:v>
                </c:pt>
                <c:pt idx="2910">
                  <c:v>6.9966000000000014E-2</c:v>
                </c:pt>
                <c:pt idx="2911">
                  <c:v>7.0010500000000017E-2</c:v>
                </c:pt>
                <c:pt idx="2912">
                  <c:v>7.0044000000000009E-2</c:v>
                </c:pt>
                <c:pt idx="2913">
                  <c:v>7.0090500000000014E-2</c:v>
                </c:pt>
                <c:pt idx="2914">
                  <c:v>7.0147500000000015E-2</c:v>
                </c:pt>
                <c:pt idx="2915">
                  <c:v>7.0197000000000023E-2</c:v>
                </c:pt>
                <c:pt idx="2916">
                  <c:v>7.025300000000001E-2</c:v>
                </c:pt>
                <c:pt idx="2917">
                  <c:v>7.030900000000001E-2</c:v>
                </c:pt>
                <c:pt idx="2918">
                  <c:v>7.037400000000002E-2</c:v>
                </c:pt>
                <c:pt idx="2919">
                  <c:v>7.042600000000003E-2</c:v>
                </c:pt>
                <c:pt idx="2920">
                  <c:v>7.0482500000000017E-2</c:v>
                </c:pt>
                <c:pt idx="2921">
                  <c:v>7.0542000000000021E-2</c:v>
                </c:pt>
                <c:pt idx="2922">
                  <c:v>7.0611500000000008E-2</c:v>
                </c:pt>
                <c:pt idx="2923">
                  <c:v>7.0667500000000022E-2</c:v>
                </c:pt>
                <c:pt idx="2924">
                  <c:v>7.0727000000000012E-2</c:v>
                </c:pt>
                <c:pt idx="2925">
                  <c:v>7.0788500000000004E-2</c:v>
                </c:pt>
                <c:pt idx="2926">
                  <c:v>7.0842500000000017E-2</c:v>
                </c:pt>
                <c:pt idx="2927">
                  <c:v>7.08955E-2</c:v>
                </c:pt>
                <c:pt idx="2928">
                  <c:v>7.0942500000000006E-2</c:v>
                </c:pt>
                <c:pt idx="2929">
                  <c:v>7.1005499999999999E-2</c:v>
                </c:pt>
                <c:pt idx="2930">
                  <c:v>7.1080499999999991E-2</c:v>
                </c:pt>
                <c:pt idx="2931">
                  <c:v>7.1134499999999989E-2</c:v>
                </c:pt>
                <c:pt idx="2932">
                  <c:v>7.1192499999999978E-2</c:v>
                </c:pt>
                <c:pt idx="2933">
                  <c:v>7.1239999999999984E-2</c:v>
                </c:pt>
                <c:pt idx="2934">
                  <c:v>7.1310499999999985E-2</c:v>
                </c:pt>
                <c:pt idx="2935">
                  <c:v>7.1377499999999997E-2</c:v>
                </c:pt>
                <c:pt idx="2936">
                  <c:v>7.1439499999999989E-2</c:v>
                </c:pt>
                <c:pt idx="2937">
                  <c:v>7.149549999999999E-2</c:v>
                </c:pt>
                <c:pt idx="2938">
                  <c:v>7.1558999999999984E-2</c:v>
                </c:pt>
                <c:pt idx="2939">
                  <c:v>7.1625999999999981E-2</c:v>
                </c:pt>
                <c:pt idx="2940">
                  <c:v>7.1679499999999979E-2</c:v>
                </c:pt>
                <c:pt idx="2941">
                  <c:v>7.1740499999999971E-2</c:v>
                </c:pt>
                <c:pt idx="2942">
                  <c:v>7.1778499999999981E-2</c:v>
                </c:pt>
                <c:pt idx="2943">
                  <c:v>7.1839499999999987E-2</c:v>
                </c:pt>
                <c:pt idx="2944">
                  <c:v>7.1908499999999986E-2</c:v>
                </c:pt>
                <c:pt idx="2945">
                  <c:v>7.1978499999999987E-2</c:v>
                </c:pt>
                <c:pt idx="2946">
                  <c:v>7.2043499999999996E-2</c:v>
                </c:pt>
                <c:pt idx="2947">
                  <c:v>7.210999999999998E-2</c:v>
                </c:pt>
                <c:pt idx="2948">
                  <c:v>7.2169499999999984E-2</c:v>
                </c:pt>
                <c:pt idx="2949">
                  <c:v>7.2224999999999998E-2</c:v>
                </c:pt>
                <c:pt idx="2950">
                  <c:v>7.2282999999999986E-2</c:v>
                </c:pt>
                <c:pt idx="2951">
                  <c:v>7.233450000000001E-2</c:v>
                </c:pt>
                <c:pt idx="2952">
                  <c:v>7.2404999999999997E-2</c:v>
                </c:pt>
                <c:pt idx="2953">
                  <c:v>7.2466499999999975E-2</c:v>
                </c:pt>
                <c:pt idx="2954">
                  <c:v>7.2509499999999991E-2</c:v>
                </c:pt>
                <c:pt idx="2955">
                  <c:v>7.2564999999999991E-2</c:v>
                </c:pt>
                <c:pt idx="2956">
                  <c:v>7.260999999999998E-2</c:v>
                </c:pt>
                <c:pt idx="2957">
                  <c:v>7.2683499999999998E-2</c:v>
                </c:pt>
                <c:pt idx="2958">
                  <c:v>7.2732999999999992E-2</c:v>
                </c:pt>
                <c:pt idx="2959">
                  <c:v>7.2795499999999999E-2</c:v>
                </c:pt>
                <c:pt idx="2960">
                  <c:v>7.2875499999999996E-2</c:v>
                </c:pt>
                <c:pt idx="2961">
                  <c:v>7.2934499999999985E-2</c:v>
                </c:pt>
                <c:pt idx="2962">
                  <c:v>7.3003499999999985E-2</c:v>
                </c:pt>
                <c:pt idx="2963">
                  <c:v>7.3071499999999998E-2</c:v>
                </c:pt>
                <c:pt idx="2964">
                  <c:v>7.3136499999999979E-2</c:v>
                </c:pt>
                <c:pt idx="2965">
                  <c:v>7.3204999999999978E-2</c:v>
                </c:pt>
                <c:pt idx="2966">
                  <c:v>7.3284999999999975E-2</c:v>
                </c:pt>
                <c:pt idx="2967">
                  <c:v>7.3367499999999974E-2</c:v>
                </c:pt>
                <c:pt idx="2968">
                  <c:v>7.3441499999999993E-2</c:v>
                </c:pt>
                <c:pt idx="2969">
                  <c:v>7.3520499999999961E-2</c:v>
                </c:pt>
                <c:pt idx="2970">
                  <c:v>7.3591999999999977E-2</c:v>
                </c:pt>
                <c:pt idx="2971">
                  <c:v>7.3670499999999972E-2</c:v>
                </c:pt>
                <c:pt idx="2972">
                  <c:v>7.3732499999999979E-2</c:v>
                </c:pt>
                <c:pt idx="2973">
                  <c:v>7.3806499999999983E-2</c:v>
                </c:pt>
                <c:pt idx="2974">
                  <c:v>7.3867499999999975E-2</c:v>
                </c:pt>
                <c:pt idx="2975">
                  <c:v>7.3937999999999976E-2</c:v>
                </c:pt>
                <c:pt idx="2976">
                  <c:v>7.4012499999999981E-2</c:v>
                </c:pt>
                <c:pt idx="2977">
                  <c:v>7.408849999999996E-2</c:v>
                </c:pt>
                <c:pt idx="2978">
                  <c:v>7.4160499999999976E-2</c:v>
                </c:pt>
                <c:pt idx="2979">
                  <c:v>7.4240499999999987E-2</c:v>
                </c:pt>
                <c:pt idx="2980">
                  <c:v>7.431649999999998E-2</c:v>
                </c:pt>
                <c:pt idx="2981">
                  <c:v>7.4379999999999988E-2</c:v>
                </c:pt>
                <c:pt idx="2982">
                  <c:v>7.4453499999999978E-2</c:v>
                </c:pt>
                <c:pt idx="2983">
                  <c:v>7.4517999999999973E-2</c:v>
                </c:pt>
                <c:pt idx="2984">
                  <c:v>7.4598499999999984E-2</c:v>
                </c:pt>
                <c:pt idx="2985">
                  <c:v>7.466399999999998E-2</c:v>
                </c:pt>
                <c:pt idx="2986">
                  <c:v>7.4727499999999975E-2</c:v>
                </c:pt>
                <c:pt idx="2987">
                  <c:v>7.4796499999999988E-2</c:v>
                </c:pt>
                <c:pt idx="2988">
                  <c:v>7.4869999999999978E-2</c:v>
                </c:pt>
                <c:pt idx="2989">
                  <c:v>7.4934999999999988E-2</c:v>
                </c:pt>
                <c:pt idx="2990">
                  <c:v>7.5003999999999987E-2</c:v>
                </c:pt>
                <c:pt idx="2991">
                  <c:v>7.5064999999999993E-2</c:v>
                </c:pt>
                <c:pt idx="2992">
                  <c:v>7.5126499999999985E-2</c:v>
                </c:pt>
                <c:pt idx="2993">
                  <c:v>7.5180499999999983E-2</c:v>
                </c:pt>
                <c:pt idx="2994">
                  <c:v>7.5253999999999988E-2</c:v>
                </c:pt>
                <c:pt idx="2995">
                  <c:v>7.532599999999999E-2</c:v>
                </c:pt>
                <c:pt idx="2996">
                  <c:v>7.5380499999999989E-2</c:v>
                </c:pt>
                <c:pt idx="2997">
                  <c:v>7.5453500000000007E-2</c:v>
                </c:pt>
                <c:pt idx="2998">
                  <c:v>7.5565499999999994E-2</c:v>
                </c:pt>
                <c:pt idx="2999">
                  <c:v>7.5643500000000002E-2</c:v>
                </c:pt>
                <c:pt idx="3000">
                  <c:v>7.5709999999999986E-2</c:v>
                </c:pt>
                <c:pt idx="3001">
                  <c:v>7.578349999999999E-2</c:v>
                </c:pt>
                <c:pt idx="3002">
                  <c:v>7.5861499999999985E-2</c:v>
                </c:pt>
                <c:pt idx="3003">
                  <c:v>7.5942499999999982E-2</c:v>
                </c:pt>
                <c:pt idx="3004">
                  <c:v>7.6008499999999979E-2</c:v>
                </c:pt>
                <c:pt idx="3005">
                  <c:v>7.609249999999998E-2</c:v>
                </c:pt>
                <c:pt idx="3006">
                  <c:v>7.6170999999999975E-2</c:v>
                </c:pt>
                <c:pt idx="3007">
                  <c:v>7.6222499999999999E-2</c:v>
                </c:pt>
                <c:pt idx="3008">
                  <c:v>7.6297999999999991E-2</c:v>
                </c:pt>
                <c:pt idx="3009">
                  <c:v>7.6379499999999989E-2</c:v>
                </c:pt>
                <c:pt idx="3010">
                  <c:v>7.6469999999999982E-2</c:v>
                </c:pt>
                <c:pt idx="3011">
                  <c:v>7.6550499999999994E-2</c:v>
                </c:pt>
                <c:pt idx="3012">
                  <c:v>7.662999999999999E-2</c:v>
                </c:pt>
                <c:pt idx="3013">
                  <c:v>7.6690499999999981E-2</c:v>
                </c:pt>
                <c:pt idx="3014">
                  <c:v>7.6762999999999984E-2</c:v>
                </c:pt>
                <c:pt idx="3015">
                  <c:v>7.6849500000000001E-2</c:v>
                </c:pt>
                <c:pt idx="3016">
                  <c:v>7.6940499999999995E-2</c:v>
                </c:pt>
                <c:pt idx="3017">
                  <c:v>7.7022499999999994E-2</c:v>
                </c:pt>
                <c:pt idx="3018">
                  <c:v>7.7064999999999995E-2</c:v>
                </c:pt>
                <c:pt idx="3019">
                  <c:v>7.7131500000000006E-2</c:v>
                </c:pt>
                <c:pt idx="3020">
                  <c:v>7.7199500000000004E-2</c:v>
                </c:pt>
                <c:pt idx="3021">
                  <c:v>7.7270000000000005E-2</c:v>
                </c:pt>
                <c:pt idx="3022">
                  <c:v>7.7345500000000011E-2</c:v>
                </c:pt>
                <c:pt idx="3023">
                  <c:v>7.7412999999999996E-2</c:v>
                </c:pt>
                <c:pt idx="3024">
                  <c:v>7.7483499999999997E-2</c:v>
                </c:pt>
                <c:pt idx="3025">
                  <c:v>7.7554500000000012E-2</c:v>
                </c:pt>
                <c:pt idx="3026">
                  <c:v>7.7614500000000003E-2</c:v>
                </c:pt>
                <c:pt idx="3027">
                  <c:v>7.7679500000000012E-2</c:v>
                </c:pt>
                <c:pt idx="3028">
                  <c:v>7.7748500000000012E-2</c:v>
                </c:pt>
                <c:pt idx="3029">
                  <c:v>7.7806500000000015E-2</c:v>
                </c:pt>
                <c:pt idx="3030">
                  <c:v>7.7865500000000004E-2</c:v>
                </c:pt>
                <c:pt idx="3031">
                  <c:v>7.7931000000000014E-2</c:v>
                </c:pt>
                <c:pt idx="3032">
                  <c:v>7.7999500000000013E-2</c:v>
                </c:pt>
                <c:pt idx="3033">
                  <c:v>7.8078000000000009E-2</c:v>
                </c:pt>
                <c:pt idx="3034">
                  <c:v>7.8157500000000019E-2</c:v>
                </c:pt>
                <c:pt idx="3035">
                  <c:v>7.8206500000000012E-2</c:v>
                </c:pt>
                <c:pt idx="3036">
                  <c:v>7.8291000000000027E-2</c:v>
                </c:pt>
                <c:pt idx="3037">
                  <c:v>7.8354500000000021E-2</c:v>
                </c:pt>
                <c:pt idx="3038">
                  <c:v>7.8429500000000013E-2</c:v>
                </c:pt>
                <c:pt idx="3039">
                  <c:v>7.8504500000000019E-2</c:v>
                </c:pt>
                <c:pt idx="3040">
                  <c:v>7.8572000000000031E-2</c:v>
                </c:pt>
                <c:pt idx="3041">
                  <c:v>7.8645000000000034E-2</c:v>
                </c:pt>
                <c:pt idx="3042">
                  <c:v>7.8723000000000043E-2</c:v>
                </c:pt>
                <c:pt idx="3043">
                  <c:v>7.8798000000000035E-2</c:v>
                </c:pt>
                <c:pt idx="3044">
                  <c:v>7.8864500000000018E-2</c:v>
                </c:pt>
                <c:pt idx="3045">
                  <c:v>7.8948000000000032E-2</c:v>
                </c:pt>
                <c:pt idx="3046">
                  <c:v>7.9017500000000032E-2</c:v>
                </c:pt>
                <c:pt idx="3047">
                  <c:v>7.9085500000000031E-2</c:v>
                </c:pt>
                <c:pt idx="3048">
                  <c:v>7.9167000000000043E-2</c:v>
                </c:pt>
                <c:pt idx="3049">
                  <c:v>7.9248500000000027E-2</c:v>
                </c:pt>
                <c:pt idx="3050">
                  <c:v>7.9350500000000018E-2</c:v>
                </c:pt>
                <c:pt idx="3051">
                  <c:v>7.9425500000000024E-2</c:v>
                </c:pt>
                <c:pt idx="3052">
                  <c:v>7.9509000000000024E-2</c:v>
                </c:pt>
                <c:pt idx="3053">
                  <c:v>7.9593000000000011E-2</c:v>
                </c:pt>
                <c:pt idx="3054">
                  <c:v>7.9680500000000015E-2</c:v>
                </c:pt>
                <c:pt idx="3055">
                  <c:v>7.9770500000000008E-2</c:v>
                </c:pt>
                <c:pt idx="3056">
                  <c:v>7.9818500000000014E-2</c:v>
                </c:pt>
                <c:pt idx="3057">
                  <c:v>7.9910000000000009E-2</c:v>
                </c:pt>
                <c:pt idx="3058">
                  <c:v>7.9999500000000015E-2</c:v>
                </c:pt>
                <c:pt idx="3059">
                  <c:v>8.0090999999999996E-2</c:v>
                </c:pt>
                <c:pt idx="3060">
                  <c:v>8.0175500000000011E-2</c:v>
                </c:pt>
                <c:pt idx="3061">
                  <c:v>8.0267500000000019E-2</c:v>
                </c:pt>
                <c:pt idx="3062">
                  <c:v>8.0390500000000017E-2</c:v>
                </c:pt>
                <c:pt idx="3063">
                  <c:v>8.048050000000001E-2</c:v>
                </c:pt>
                <c:pt idx="3064">
                  <c:v>8.0567500000000014E-2</c:v>
                </c:pt>
                <c:pt idx="3065">
                  <c:v>8.0658000000000035E-2</c:v>
                </c:pt>
                <c:pt idx="3066">
                  <c:v>8.0743500000000024E-2</c:v>
                </c:pt>
                <c:pt idx="3067">
                  <c:v>8.0830000000000013E-2</c:v>
                </c:pt>
                <c:pt idx="3068">
                  <c:v>8.0897999999999998E-2</c:v>
                </c:pt>
                <c:pt idx="3069">
                  <c:v>8.0982999999999999E-2</c:v>
                </c:pt>
                <c:pt idx="3070">
                  <c:v>8.1072500000000006E-2</c:v>
                </c:pt>
                <c:pt idx="3071">
                  <c:v>8.1168499999999991E-2</c:v>
                </c:pt>
                <c:pt idx="3072">
                  <c:v>8.1281999999999993E-2</c:v>
                </c:pt>
                <c:pt idx="3073">
                  <c:v>8.1377500000000005E-2</c:v>
                </c:pt>
                <c:pt idx="3074">
                  <c:v>8.1477999999999995E-2</c:v>
                </c:pt>
                <c:pt idx="3075">
                  <c:v>8.1568000000000002E-2</c:v>
                </c:pt>
                <c:pt idx="3076">
                  <c:v>8.1651999999999988E-2</c:v>
                </c:pt>
                <c:pt idx="3077">
                  <c:v>8.1732500000000013E-2</c:v>
                </c:pt>
                <c:pt idx="3078">
                  <c:v>8.1826999999999983E-2</c:v>
                </c:pt>
                <c:pt idx="3079">
                  <c:v>8.1898499999999985E-2</c:v>
                </c:pt>
                <c:pt idx="3080">
                  <c:v>8.1981499999999971E-2</c:v>
                </c:pt>
                <c:pt idx="3081">
                  <c:v>8.2064999999999971E-2</c:v>
                </c:pt>
                <c:pt idx="3082">
                  <c:v>8.2155999999999979E-2</c:v>
                </c:pt>
                <c:pt idx="3083">
                  <c:v>8.2247499999999987E-2</c:v>
                </c:pt>
                <c:pt idx="3084">
                  <c:v>8.2310499999999995E-2</c:v>
                </c:pt>
                <c:pt idx="3085">
                  <c:v>8.2408999999999996E-2</c:v>
                </c:pt>
                <c:pt idx="3086">
                  <c:v>8.2497499999999988E-2</c:v>
                </c:pt>
                <c:pt idx="3087">
                  <c:v>8.2580499999999987E-2</c:v>
                </c:pt>
                <c:pt idx="3088">
                  <c:v>8.266699999999999E-2</c:v>
                </c:pt>
                <c:pt idx="3089">
                  <c:v>8.2759499999999958E-2</c:v>
                </c:pt>
                <c:pt idx="3090">
                  <c:v>8.2841999999999985E-2</c:v>
                </c:pt>
                <c:pt idx="3091">
                  <c:v>8.2922999999999997E-2</c:v>
                </c:pt>
                <c:pt idx="3092">
                  <c:v>8.3014999999999992E-2</c:v>
                </c:pt>
                <c:pt idx="3093">
                  <c:v>8.3111999999999991E-2</c:v>
                </c:pt>
                <c:pt idx="3094">
                  <c:v>8.3205999999999988E-2</c:v>
                </c:pt>
                <c:pt idx="3095">
                  <c:v>8.3302000000000001E-2</c:v>
                </c:pt>
                <c:pt idx="3096">
                  <c:v>8.3397499999999986E-2</c:v>
                </c:pt>
                <c:pt idx="3097">
                  <c:v>8.3490499999999995E-2</c:v>
                </c:pt>
                <c:pt idx="3098">
                  <c:v>8.3572000000000007E-2</c:v>
                </c:pt>
                <c:pt idx="3099">
                  <c:v>8.3680499999999991E-2</c:v>
                </c:pt>
                <c:pt idx="3100">
                  <c:v>8.3778999999999992E-2</c:v>
                </c:pt>
                <c:pt idx="3101">
                  <c:v>8.3877500000000008E-2</c:v>
                </c:pt>
                <c:pt idx="3102">
                  <c:v>8.3982000000000015E-2</c:v>
                </c:pt>
                <c:pt idx="3103">
                  <c:v>8.4090500000000012E-2</c:v>
                </c:pt>
                <c:pt idx="3104">
                  <c:v>8.4197000000000008E-2</c:v>
                </c:pt>
                <c:pt idx="3105">
                  <c:v>8.4303500000000003E-2</c:v>
                </c:pt>
                <c:pt idx="3106">
                  <c:v>8.4415500000000018E-2</c:v>
                </c:pt>
                <c:pt idx="3107">
                  <c:v>8.4528499999999993E-2</c:v>
                </c:pt>
                <c:pt idx="3108">
                  <c:v>8.4669500000000009E-2</c:v>
                </c:pt>
                <c:pt idx="3109">
                  <c:v>8.4786500000000015E-2</c:v>
                </c:pt>
                <c:pt idx="3110">
                  <c:v>8.4870500000000001E-2</c:v>
                </c:pt>
                <c:pt idx="3111">
                  <c:v>8.4982999999999989E-2</c:v>
                </c:pt>
                <c:pt idx="3112">
                  <c:v>8.5096499999999964E-2</c:v>
                </c:pt>
                <c:pt idx="3113">
                  <c:v>8.5210000000000008E-2</c:v>
                </c:pt>
                <c:pt idx="3114">
                  <c:v>8.5315499999999989E-2</c:v>
                </c:pt>
                <c:pt idx="3115">
                  <c:v>8.5417500000000007E-2</c:v>
                </c:pt>
                <c:pt idx="3116">
                  <c:v>8.5514499999999993E-2</c:v>
                </c:pt>
                <c:pt idx="3117">
                  <c:v>8.5637499999999978E-2</c:v>
                </c:pt>
                <c:pt idx="3118">
                  <c:v>8.5727999999999957E-2</c:v>
                </c:pt>
                <c:pt idx="3119">
                  <c:v>8.5840999999999973E-2</c:v>
                </c:pt>
                <c:pt idx="3120">
                  <c:v>8.5929499999999978E-2</c:v>
                </c:pt>
                <c:pt idx="3121">
                  <c:v>8.6023999999999989E-2</c:v>
                </c:pt>
                <c:pt idx="3122">
                  <c:v>8.6103999999999986E-2</c:v>
                </c:pt>
                <c:pt idx="3123">
                  <c:v>8.6198499999999983E-2</c:v>
                </c:pt>
                <c:pt idx="3124">
                  <c:v>8.6289999999999992E-2</c:v>
                </c:pt>
                <c:pt idx="3125">
                  <c:v>8.6378499999999997E-2</c:v>
                </c:pt>
                <c:pt idx="3126">
                  <c:v>8.647500000000001E-2</c:v>
                </c:pt>
                <c:pt idx="3127">
                  <c:v>8.6504999999999999E-2</c:v>
                </c:pt>
                <c:pt idx="3128">
                  <c:v>8.6592499999999989E-2</c:v>
                </c:pt>
                <c:pt idx="3129">
                  <c:v>8.6667499999999981E-2</c:v>
                </c:pt>
                <c:pt idx="3130">
                  <c:v>8.6734499999999992E-2</c:v>
                </c:pt>
                <c:pt idx="3131">
                  <c:v>8.6820000000000008E-2</c:v>
                </c:pt>
                <c:pt idx="3132">
                  <c:v>8.6891999999999997E-2</c:v>
                </c:pt>
                <c:pt idx="3133">
                  <c:v>8.7003999999999984E-2</c:v>
                </c:pt>
                <c:pt idx="3134">
                  <c:v>8.7113499999999996E-2</c:v>
                </c:pt>
                <c:pt idx="3135">
                  <c:v>8.7208999999999981E-2</c:v>
                </c:pt>
                <c:pt idx="3136">
                  <c:v>8.7315999999999991E-2</c:v>
                </c:pt>
                <c:pt idx="3137">
                  <c:v>8.742599999999999E-2</c:v>
                </c:pt>
                <c:pt idx="3138">
                  <c:v>8.753900000000002E-2</c:v>
                </c:pt>
                <c:pt idx="3139">
                  <c:v>8.7635499999999991E-2</c:v>
                </c:pt>
                <c:pt idx="3140">
                  <c:v>8.7746499999999977E-2</c:v>
                </c:pt>
                <c:pt idx="3141">
                  <c:v>8.7844999999999979E-2</c:v>
                </c:pt>
                <c:pt idx="3142">
                  <c:v>8.7956499999999979E-2</c:v>
                </c:pt>
                <c:pt idx="3143">
                  <c:v>8.8059499999999971E-2</c:v>
                </c:pt>
                <c:pt idx="3144">
                  <c:v>8.8152499999999995E-2</c:v>
                </c:pt>
                <c:pt idx="3145">
                  <c:v>8.8242499999999974E-2</c:v>
                </c:pt>
                <c:pt idx="3146">
                  <c:v>8.8341999999999976E-2</c:v>
                </c:pt>
                <c:pt idx="3147">
                  <c:v>8.8444999999999968E-2</c:v>
                </c:pt>
                <c:pt idx="3148">
                  <c:v>8.8536999999999963E-2</c:v>
                </c:pt>
                <c:pt idx="3149">
                  <c:v>8.8642499999999971E-2</c:v>
                </c:pt>
                <c:pt idx="3150">
                  <c:v>8.8742999999999975E-2</c:v>
                </c:pt>
                <c:pt idx="3151">
                  <c:v>8.884499999999998E-2</c:v>
                </c:pt>
                <c:pt idx="3152">
                  <c:v>8.894249999999998E-2</c:v>
                </c:pt>
                <c:pt idx="3153">
                  <c:v>8.9046999999999987E-2</c:v>
                </c:pt>
                <c:pt idx="3154">
                  <c:v>8.9154499999999984E-2</c:v>
                </c:pt>
                <c:pt idx="3155">
                  <c:v>8.9250499999999955E-2</c:v>
                </c:pt>
                <c:pt idx="3156">
                  <c:v>8.936649999999996E-2</c:v>
                </c:pt>
                <c:pt idx="3157">
                  <c:v>8.9463999999999974E-2</c:v>
                </c:pt>
                <c:pt idx="3158">
                  <c:v>8.9562499999999989E-2</c:v>
                </c:pt>
                <c:pt idx="3159">
                  <c:v>8.9662499999999992E-2</c:v>
                </c:pt>
                <c:pt idx="3160">
                  <c:v>8.9757000000000003E-2</c:v>
                </c:pt>
                <c:pt idx="3161">
                  <c:v>8.9856499999999978E-2</c:v>
                </c:pt>
                <c:pt idx="3162">
                  <c:v>8.9945999999999998E-2</c:v>
                </c:pt>
                <c:pt idx="3163">
                  <c:v>9.0032999999999988E-2</c:v>
                </c:pt>
                <c:pt idx="3164">
                  <c:v>9.0131000000000003E-2</c:v>
                </c:pt>
                <c:pt idx="3165">
                  <c:v>9.0225499999999972E-2</c:v>
                </c:pt>
                <c:pt idx="3166">
                  <c:v>9.0306999999999998E-2</c:v>
                </c:pt>
                <c:pt idx="3167">
                  <c:v>9.0393499999999988E-2</c:v>
                </c:pt>
                <c:pt idx="3168">
                  <c:v>9.0476499999999987E-2</c:v>
                </c:pt>
                <c:pt idx="3169">
                  <c:v>9.0546999999999989E-2</c:v>
                </c:pt>
                <c:pt idx="3170">
                  <c:v>9.0628999999999987E-2</c:v>
                </c:pt>
                <c:pt idx="3171">
                  <c:v>9.0699499999999988E-2</c:v>
                </c:pt>
                <c:pt idx="3172">
                  <c:v>9.0791000000000011E-2</c:v>
                </c:pt>
                <c:pt idx="3173">
                  <c:v>9.087099999999998E-2</c:v>
                </c:pt>
                <c:pt idx="3174">
                  <c:v>9.0955499999999953E-2</c:v>
                </c:pt>
                <c:pt idx="3175">
                  <c:v>9.1036499999999979E-2</c:v>
                </c:pt>
                <c:pt idx="3176">
                  <c:v>9.1106499999999965E-2</c:v>
                </c:pt>
                <c:pt idx="3177">
                  <c:v>9.1178499999999954E-2</c:v>
                </c:pt>
                <c:pt idx="3178">
                  <c:v>9.1246999999999995E-2</c:v>
                </c:pt>
                <c:pt idx="3179">
                  <c:v>9.1313499999999992E-2</c:v>
                </c:pt>
                <c:pt idx="3180">
                  <c:v>9.1376499999999972E-2</c:v>
                </c:pt>
                <c:pt idx="3181">
                  <c:v>9.1452999999999965E-2</c:v>
                </c:pt>
                <c:pt idx="3182">
                  <c:v>9.1523000000000007E-2</c:v>
                </c:pt>
                <c:pt idx="3183">
                  <c:v>9.1589999999999991E-2</c:v>
                </c:pt>
                <c:pt idx="3184">
                  <c:v>9.166249999999998E-2</c:v>
                </c:pt>
                <c:pt idx="3185">
                  <c:v>9.173400000000001E-2</c:v>
                </c:pt>
                <c:pt idx="3186">
                  <c:v>9.1803999999999983E-2</c:v>
                </c:pt>
                <c:pt idx="3187">
                  <c:v>9.1865999999999989E-2</c:v>
                </c:pt>
                <c:pt idx="3188">
                  <c:v>9.1927000000000009E-2</c:v>
                </c:pt>
                <c:pt idx="3189">
                  <c:v>9.1982999999999995E-2</c:v>
                </c:pt>
                <c:pt idx="3190">
                  <c:v>9.2044499999999974E-2</c:v>
                </c:pt>
                <c:pt idx="3191">
                  <c:v>9.2110499999999984E-2</c:v>
                </c:pt>
                <c:pt idx="3192">
                  <c:v>9.2175000000000007E-2</c:v>
                </c:pt>
                <c:pt idx="3193">
                  <c:v>9.2232000000000008E-2</c:v>
                </c:pt>
                <c:pt idx="3194">
                  <c:v>9.2287499999999995E-2</c:v>
                </c:pt>
                <c:pt idx="3195">
                  <c:v>9.2343500000000009E-2</c:v>
                </c:pt>
                <c:pt idx="3196">
                  <c:v>9.2398500000000022E-2</c:v>
                </c:pt>
                <c:pt idx="3197">
                  <c:v>9.2452500000000021E-2</c:v>
                </c:pt>
                <c:pt idx="3198">
                  <c:v>9.2462000000000016E-2</c:v>
                </c:pt>
                <c:pt idx="3199">
                  <c:v>9.2502000000000015E-2</c:v>
                </c:pt>
                <c:pt idx="3200">
                  <c:v>9.2558000000000001E-2</c:v>
                </c:pt>
                <c:pt idx="3201">
                  <c:v>9.2611500000000013E-2</c:v>
                </c:pt>
                <c:pt idx="3202">
                  <c:v>9.265000000000001E-2</c:v>
                </c:pt>
                <c:pt idx="3203">
                  <c:v>9.2683000000000001E-2</c:v>
                </c:pt>
                <c:pt idx="3204">
                  <c:v>9.2730499999999993E-2</c:v>
                </c:pt>
                <c:pt idx="3205">
                  <c:v>9.2766999999999961E-2</c:v>
                </c:pt>
                <c:pt idx="3206">
                  <c:v>9.2808499999999974E-2</c:v>
                </c:pt>
                <c:pt idx="3207">
                  <c:v>9.2870999999999981E-2</c:v>
                </c:pt>
                <c:pt idx="3208">
                  <c:v>9.2908499999999977E-2</c:v>
                </c:pt>
                <c:pt idx="3209">
                  <c:v>9.2943499999999957E-2</c:v>
                </c:pt>
                <c:pt idx="3210">
                  <c:v>9.2970499999999956E-2</c:v>
                </c:pt>
                <c:pt idx="3211">
                  <c:v>9.2998499999999956E-2</c:v>
                </c:pt>
                <c:pt idx="3212">
                  <c:v>9.3031999999999948E-2</c:v>
                </c:pt>
                <c:pt idx="3213">
                  <c:v>9.3070999999999932E-2</c:v>
                </c:pt>
                <c:pt idx="3214">
                  <c:v>9.310349999999995E-2</c:v>
                </c:pt>
                <c:pt idx="3215">
                  <c:v>9.3131499999999937E-2</c:v>
                </c:pt>
                <c:pt idx="3216">
                  <c:v>9.3160499999999938E-2</c:v>
                </c:pt>
                <c:pt idx="3217">
                  <c:v>9.3180499999999958E-2</c:v>
                </c:pt>
                <c:pt idx="3218">
                  <c:v>9.3218999999999941E-2</c:v>
                </c:pt>
                <c:pt idx="3219">
                  <c:v>9.3243999999999966E-2</c:v>
                </c:pt>
                <c:pt idx="3220">
                  <c:v>9.3273499999999968E-2</c:v>
                </c:pt>
                <c:pt idx="3221">
                  <c:v>9.3291999999999972E-2</c:v>
                </c:pt>
                <c:pt idx="3222">
                  <c:v>9.333899999999995E-2</c:v>
                </c:pt>
                <c:pt idx="3223">
                  <c:v>9.3362499999999946E-2</c:v>
                </c:pt>
                <c:pt idx="3224">
                  <c:v>9.3386999999999942E-2</c:v>
                </c:pt>
                <c:pt idx="3225">
                  <c:v>9.3403999999999959E-2</c:v>
                </c:pt>
                <c:pt idx="3226">
                  <c:v>9.3426999999999941E-2</c:v>
                </c:pt>
                <c:pt idx="3227">
                  <c:v>9.3455499999999955E-2</c:v>
                </c:pt>
                <c:pt idx="3228">
                  <c:v>9.3466499999999952E-2</c:v>
                </c:pt>
                <c:pt idx="3229">
                  <c:v>9.3508499999999953E-2</c:v>
                </c:pt>
                <c:pt idx="3230">
                  <c:v>9.3528999999999959E-2</c:v>
                </c:pt>
                <c:pt idx="3231">
                  <c:v>9.3551499999999982E-2</c:v>
                </c:pt>
                <c:pt idx="3232">
                  <c:v>9.3571499999999974E-2</c:v>
                </c:pt>
                <c:pt idx="3233">
                  <c:v>9.3581499999999984E-2</c:v>
                </c:pt>
                <c:pt idx="3234">
                  <c:v>9.3599999999999975E-2</c:v>
                </c:pt>
                <c:pt idx="3235">
                  <c:v>9.3619999999999981E-2</c:v>
                </c:pt>
                <c:pt idx="3236">
                  <c:v>9.3633499999999981E-2</c:v>
                </c:pt>
                <c:pt idx="3237">
                  <c:v>9.3643499999999977E-2</c:v>
                </c:pt>
                <c:pt idx="3238">
                  <c:v>9.3657999999999977E-2</c:v>
                </c:pt>
                <c:pt idx="3239">
                  <c:v>9.36665E-2</c:v>
                </c:pt>
                <c:pt idx="3240">
                  <c:v>9.3676000000000009E-2</c:v>
                </c:pt>
                <c:pt idx="3241">
                  <c:v>9.3685000000000004E-2</c:v>
                </c:pt>
                <c:pt idx="3242">
                  <c:v>9.3706000000000025E-2</c:v>
                </c:pt>
                <c:pt idx="3243">
                  <c:v>9.3710500000000016E-2</c:v>
                </c:pt>
                <c:pt idx="3244">
                  <c:v>9.3717500000000009E-2</c:v>
                </c:pt>
                <c:pt idx="3245">
                  <c:v>9.371800000000001E-2</c:v>
                </c:pt>
                <c:pt idx="3246">
                  <c:v>9.3716500000000008E-2</c:v>
                </c:pt>
                <c:pt idx="3247">
                  <c:v>9.3716000000000008E-2</c:v>
                </c:pt>
                <c:pt idx="3248">
                  <c:v>9.3716000000000008E-2</c:v>
                </c:pt>
                <c:pt idx="3249">
                  <c:v>9.3713000000000019E-2</c:v>
                </c:pt>
                <c:pt idx="3250">
                  <c:v>9.3692500000000026E-2</c:v>
                </c:pt>
                <c:pt idx="3251">
                  <c:v>9.3692000000000025E-2</c:v>
                </c:pt>
                <c:pt idx="3252">
                  <c:v>9.3685500000000033E-2</c:v>
                </c:pt>
                <c:pt idx="3253">
                  <c:v>9.3681500000000015E-2</c:v>
                </c:pt>
                <c:pt idx="3254">
                  <c:v>9.3682000000000057E-2</c:v>
                </c:pt>
                <c:pt idx="3255">
                  <c:v>9.3671500000000046E-2</c:v>
                </c:pt>
                <c:pt idx="3256">
                  <c:v>9.3664500000000039E-2</c:v>
                </c:pt>
                <c:pt idx="3257">
                  <c:v>9.3655500000000058E-2</c:v>
                </c:pt>
                <c:pt idx="3258">
                  <c:v>9.3639000000000042E-2</c:v>
                </c:pt>
                <c:pt idx="3259">
                  <c:v>9.3614500000000045E-2</c:v>
                </c:pt>
                <c:pt idx="3260">
                  <c:v>9.359600000000004E-2</c:v>
                </c:pt>
                <c:pt idx="3261">
                  <c:v>9.3573000000000059E-2</c:v>
                </c:pt>
                <c:pt idx="3262">
                  <c:v>9.3501500000000071E-2</c:v>
                </c:pt>
                <c:pt idx="3263">
                  <c:v>9.3479000000000062E-2</c:v>
                </c:pt>
                <c:pt idx="3264">
                  <c:v>9.3456500000000067E-2</c:v>
                </c:pt>
                <c:pt idx="3265">
                  <c:v>9.3433500000000044E-2</c:v>
                </c:pt>
                <c:pt idx="3266">
                  <c:v>9.3407000000000059E-2</c:v>
                </c:pt>
                <c:pt idx="3267">
                  <c:v>9.3375000000000041E-2</c:v>
                </c:pt>
                <c:pt idx="3268">
                  <c:v>9.3343000000000065E-2</c:v>
                </c:pt>
                <c:pt idx="3269">
                  <c:v>9.3314500000000036E-2</c:v>
                </c:pt>
                <c:pt idx="3270">
                  <c:v>9.3285000000000035E-2</c:v>
                </c:pt>
                <c:pt idx="3271">
                  <c:v>9.3245000000000036E-2</c:v>
                </c:pt>
                <c:pt idx="3272">
                  <c:v>9.321150000000003E-2</c:v>
                </c:pt>
                <c:pt idx="3273">
                  <c:v>9.3177000000000038E-2</c:v>
                </c:pt>
                <c:pt idx="3274">
                  <c:v>9.3136000000000052E-2</c:v>
                </c:pt>
                <c:pt idx="3275">
                  <c:v>9.3101500000000073E-2</c:v>
                </c:pt>
                <c:pt idx="3276">
                  <c:v>9.3071000000000056E-2</c:v>
                </c:pt>
                <c:pt idx="3277">
                  <c:v>9.3048000000000061E-2</c:v>
                </c:pt>
                <c:pt idx="3278">
                  <c:v>9.300500000000006E-2</c:v>
                </c:pt>
                <c:pt idx="3279">
                  <c:v>9.299550000000005E-2</c:v>
                </c:pt>
                <c:pt idx="3280">
                  <c:v>9.2953500000000022E-2</c:v>
                </c:pt>
                <c:pt idx="3281">
                  <c:v>9.291950000000003E-2</c:v>
                </c:pt>
                <c:pt idx="3282">
                  <c:v>9.287400000000004E-2</c:v>
                </c:pt>
                <c:pt idx="3283">
                  <c:v>9.284000000000002E-2</c:v>
                </c:pt>
                <c:pt idx="3284">
                  <c:v>9.279850000000002E-2</c:v>
                </c:pt>
                <c:pt idx="3285">
                  <c:v>9.2757000000000034E-2</c:v>
                </c:pt>
                <c:pt idx="3286">
                  <c:v>9.2721000000000012E-2</c:v>
                </c:pt>
                <c:pt idx="3287">
                  <c:v>9.2684000000000016E-2</c:v>
                </c:pt>
                <c:pt idx="3288">
                  <c:v>9.264200000000003E-2</c:v>
                </c:pt>
                <c:pt idx="3289">
                  <c:v>9.259700000000004E-2</c:v>
                </c:pt>
                <c:pt idx="3290">
                  <c:v>9.2551500000000037E-2</c:v>
                </c:pt>
                <c:pt idx="3291">
                  <c:v>9.2515500000000028E-2</c:v>
                </c:pt>
                <c:pt idx="3292">
                  <c:v>9.2474500000000043E-2</c:v>
                </c:pt>
                <c:pt idx="3293">
                  <c:v>9.2441000000000037E-2</c:v>
                </c:pt>
                <c:pt idx="3294">
                  <c:v>9.2397000000000007E-2</c:v>
                </c:pt>
                <c:pt idx="3295">
                  <c:v>9.2353500000000033E-2</c:v>
                </c:pt>
                <c:pt idx="3296">
                  <c:v>9.2313500000000048E-2</c:v>
                </c:pt>
                <c:pt idx="3297">
                  <c:v>9.2270500000000061E-2</c:v>
                </c:pt>
                <c:pt idx="3298">
                  <c:v>9.2238500000000043E-2</c:v>
                </c:pt>
                <c:pt idx="3299">
                  <c:v>9.2182000000000014E-2</c:v>
                </c:pt>
                <c:pt idx="3300">
                  <c:v>9.2133000000000062E-2</c:v>
                </c:pt>
                <c:pt idx="3301">
                  <c:v>9.2082500000000053E-2</c:v>
                </c:pt>
                <c:pt idx="3302">
                  <c:v>9.2027500000000054E-2</c:v>
                </c:pt>
                <c:pt idx="3303">
                  <c:v>9.1972500000000054E-2</c:v>
                </c:pt>
                <c:pt idx="3304">
                  <c:v>9.1919000000000042E-2</c:v>
                </c:pt>
                <c:pt idx="3305">
                  <c:v>9.1860500000000067E-2</c:v>
                </c:pt>
                <c:pt idx="3306">
                  <c:v>9.1801000000000063E-2</c:v>
                </c:pt>
                <c:pt idx="3307">
                  <c:v>9.1737000000000068E-2</c:v>
                </c:pt>
                <c:pt idx="3308">
                  <c:v>9.1669000000000056E-2</c:v>
                </c:pt>
                <c:pt idx="3309">
                  <c:v>9.1600000000000056E-2</c:v>
                </c:pt>
                <c:pt idx="3310">
                  <c:v>9.1537500000000063E-2</c:v>
                </c:pt>
                <c:pt idx="3311">
                  <c:v>9.1469000000000036E-2</c:v>
                </c:pt>
                <c:pt idx="3312">
                  <c:v>9.1402000000000025E-2</c:v>
                </c:pt>
                <c:pt idx="3313">
                  <c:v>9.132800000000002E-2</c:v>
                </c:pt>
                <c:pt idx="3314">
                  <c:v>9.1265000000000013E-2</c:v>
                </c:pt>
                <c:pt idx="3315">
                  <c:v>9.1207000000000024E-2</c:v>
                </c:pt>
                <c:pt idx="3316">
                  <c:v>9.1153500000000012E-2</c:v>
                </c:pt>
                <c:pt idx="3317">
                  <c:v>9.1077000000000019E-2</c:v>
                </c:pt>
                <c:pt idx="3318">
                  <c:v>9.1025000000000009E-2</c:v>
                </c:pt>
                <c:pt idx="3319">
                  <c:v>9.0945500000000012E-2</c:v>
                </c:pt>
                <c:pt idx="3320">
                  <c:v>9.0891500000000042E-2</c:v>
                </c:pt>
                <c:pt idx="3321">
                  <c:v>9.0831500000000037E-2</c:v>
                </c:pt>
                <c:pt idx="3322">
                  <c:v>9.0783000000000044E-2</c:v>
                </c:pt>
                <c:pt idx="3323">
                  <c:v>9.072900000000006E-2</c:v>
                </c:pt>
                <c:pt idx="3324">
                  <c:v>9.0685000000000057E-2</c:v>
                </c:pt>
                <c:pt idx="3325">
                  <c:v>9.063200000000006E-2</c:v>
                </c:pt>
                <c:pt idx="3326">
                  <c:v>9.057650000000006E-2</c:v>
                </c:pt>
                <c:pt idx="3327">
                  <c:v>9.058450000000004E-2</c:v>
                </c:pt>
                <c:pt idx="3328">
                  <c:v>9.0544500000000069E-2</c:v>
                </c:pt>
                <c:pt idx="3329">
                  <c:v>9.0503000000000056E-2</c:v>
                </c:pt>
                <c:pt idx="3330">
                  <c:v>9.045600000000005E-2</c:v>
                </c:pt>
                <c:pt idx="3331">
                  <c:v>9.0409500000000059E-2</c:v>
                </c:pt>
                <c:pt idx="3332">
                  <c:v>9.0368000000000059E-2</c:v>
                </c:pt>
                <c:pt idx="3333">
                  <c:v>9.0297500000000058E-2</c:v>
                </c:pt>
                <c:pt idx="3334">
                  <c:v>9.0211500000000056E-2</c:v>
                </c:pt>
                <c:pt idx="3335">
                  <c:v>9.0136000000000049E-2</c:v>
                </c:pt>
                <c:pt idx="3336">
                  <c:v>9.0059000000000056E-2</c:v>
                </c:pt>
                <c:pt idx="3337">
                  <c:v>8.9987500000000054E-2</c:v>
                </c:pt>
                <c:pt idx="3338">
                  <c:v>8.9908500000000058E-2</c:v>
                </c:pt>
                <c:pt idx="3339">
                  <c:v>8.9841000000000032E-2</c:v>
                </c:pt>
                <c:pt idx="3340">
                  <c:v>8.9770500000000031E-2</c:v>
                </c:pt>
                <c:pt idx="3341">
                  <c:v>8.970450000000002E-2</c:v>
                </c:pt>
                <c:pt idx="3342">
                  <c:v>8.9628500000000014E-2</c:v>
                </c:pt>
                <c:pt idx="3343">
                  <c:v>8.9564000000000019E-2</c:v>
                </c:pt>
                <c:pt idx="3344">
                  <c:v>8.9501000000000011E-2</c:v>
                </c:pt>
                <c:pt idx="3345">
                  <c:v>8.9449000000000001E-2</c:v>
                </c:pt>
                <c:pt idx="3346">
                  <c:v>8.9380000000000001E-2</c:v>
                </c:pt>
                <c:pt idx="3347">
                  <c:v>8.9307999999999985E-2</c:v>
                </c:pt>
                <c:pt idx="3348">
                  <c:v>8.9247999999999994E-2</c:v>
                </c:pt>
                <c:pt idx="3349">
                  <c:v>8.9176499999999978E-2</c:v>
                </c:pt>
                <c:pt idx="3350">
                  <c:v>8.9111499999999996E-2</c:v>
                </c:pt>
                <c:pt idx="3351">
                  <c:v>8.9044999999999985E-2</c:v>
                </c:pt>
                <c:pt idx="3352">
                  <c:v>8.8980499999999962E-2</c:v>
                </c:pt>
                <c:pt idx="3353">
                  <c:v>8.8916499999999968E-2</c:v>
                </c:pt>
                <c:pt idx="3354">
                  <c:v>8.8860499999999995E-2</c:v>
                </c:pt>
                <c:pt idx="3355">
                  <c:v>8.8801999999999992E-2</c:v>
                </c:pt>
                <c:pt idx="3356">
                  <c:v>8.8741999999999988E-2</c:v>
                </c:pt>
                <c:pt idx="3357">
                  <c:v>8.8683999999999999E-2</c:v>
                </c:pt>
                <c:pt idx="3358">
                  <c:v>8.8627499999999998E-2</c:v>
                </c:pt>
                <c:pt idx="3359">
                  <c:v>8.8567000000000007E-2</c:v>
                </c:pt>
                <c:pt idx="3360">
                  <c:v>8.8507000000000002E-2</c:v>
                </c:pt>
                <c:pt idx="3361">
                  <c:v>8.8447499999999971E-2</c:v>
                </c:pt>
                <c:pt idx="3362">
                  <c:v>8.8391499999999984E-2</c:v>
                </c:pt>
                <c:pt idx="3363">
                  <c:v>8.833549999999997E-2</c:v>
                </c:pt>
                <c:pt idx="3364">
                  <c:v>8.8277999999999995E-2</c:v>
                </c:pt>
                <c:pt idx="3365">
                  <c:v>8.8224999999999984E-2</c:v>
                </c:pt>
                <c:pt idx="3366">
                  <c:v>8.81715E-2</c:v>
                </c:pt>
                <c:pt idx="3367">
                  <c:v>8.8114999999999999E-2</c:v>
                </c:pt>
                <c:pt idx="3368">
                  <c:v>8.8065999999999992E-2</c:v>
                </c:pt>
                <c:pt idx="3369">
                  <c:v>8.8012999999999994E-2</c:v>
                </c:pt>
                <c:pt idx="3370">
                  <c:v>8.7962000000000012E-2</c:v>
                </c:pt>
                <c:pt idx="3371">
                  <c:v>8.7910500000000003E-2</c:v>
                </c:pt>
                <c:pt idx="3372">
                  <c:v>8.7850500000000012E-2</c:v>
                </c:pt>
                <c:pt idx="3373">
                  <c:v>8.7804500000000008E-2</c:v>
                </c:pt>
                <c:pt idx="3374">
                  <c:v>8.7752500000000011E-2</c:v>
                </c:pt>
                <c:pt idx="3375">
                  <c:v>8.7700000000000014E-2</c:v>
                </c:pt>
                <c:pt idx="3376">
                  <c:v>8.7643000000000026E-2</c:v>
                </c:pt>
                <c:pt idx="3377">
                  <c:v>8.7593000000000018E-2</c:v>
                </c:pt>
                <c:pt idx="3378">
                  <c:v>8.7544499999999997E-2</c:v>
                </c:pt>
                <c:pt idx="3379">
                  <c:v>8.7500500000000023E-2</c:v>
                </c:pt>
                <c:pt idx="3380">
                  <c:v>8.7459000000000023E-2</c:v>
                </c:pt>
                <c:pt idx="3381">
                  <c:v>8.7413000000000046E-2</c:v>
                </c:pt>
                <c:pt idx="3382">
                  <c:v>8.736550000000004E-2</c:v>
                </c:pt>
                <c:pt idx="3383">
                  <c:v>8.7323500000000054E-2</c:v>
                </c:pt>
                <c:pt idx="3384">
                  <c:v>8.7279500000000051E-2</c:v>
                </c:pt>
                <c:pt idx="3385">
                  <c:v>8.7234000000000075E-2</c:v>
                </c:pt>
                <c:pt idx="3386">
                  <c:v>8.7193500000000076E-2</c:v>
                </c:pt>
                <c:pt idx="3387">
                  <c:v>8.716500000000009E-2</c:v>
                </c:pt>
                <c:pt idx="3388">
                  <c:v>8.7124500000000063E-2</c:v>
                </c:pt>
                <c:pt idx="3389">
                  <c:v>8.7095000000000075E-2</c:v>
                </c:pt>
                <c:pt idx="3390">
                  <c:v>8.7063000000000057E-2</c:v>
                </c:pt>
                <c:pt idx="3391">
                  <c:v>8.7033000000000041E-2</c:v>
                </c:pt>
                <c:pt idx="3392">
                  <c:v>8.6999000000000035E-2</c:v>
                </c:pt>
                <c:pt idx="3393">
                  <c:v>8.6974000000000037E-2</c:v>
                </c:pt>
                <c:pt idx="3394">
                  <c:v>8.6942500000000034E-2</c:v>
                </c:pt>
                <c:pt idx="3395">
                  <c:v>8.6914000000000047E-2</c:v>
                </c:pt>
                <c:pt idx="3396">
                  <c:v>8.6886000000000047E-2</c:v>
                </c:pt>
                <c:pt idx="3397">
                  <c:v>8.6855000000000029E-2</c:v>
                </c:pt>
                <c:pt idx="3398">
                  <c:v>8.6826000000000028E-2</c:v>
                </c:pt>
                <c:pt idx="3399">
                  <c:v>8.680199999999999E-2</c:v>
                </c:pt>
                <c:pt idx="3400">
                  <c:v>8.6767499999999997E-2</c:v>
                </c:pt>
                <c:pt idx="3401">
                  <c:v>8.6739499999999997E-2</c:v>
                </c:pt>
                <c:pt idx="3402">
                  <c:v>8.6712499999999984E-2</c:v>
                </c:pt>
                <c:pt idx="3403">
                  <c:v>8.669099999999999E-2</c:v>
                </c:pt>
                <c:pt idx="3404">
                  <c:v>8.6661500000000002E-2</c:v>
                </c:pt>
                <c:pt idx="3405">
                  <c:v>8.6633000000000016E-2</c:v>
                </c:pt>
                <c:pt idx="3406">
                  <c:v>8.6600499999999997E-2</c:v>
                </c:pt>
                <c:pt idx="3407">
                  <c:v>8.6570500000000022E-2</c:v>
                </c:pt>
                <c:pt idx="3408">
                  <c:v>8.6539000000000005E-2</c:v>
                </c:pt>
                <c:pt idx="3409">
                  <c:v>8.6505000000000012E-2</c:v>
                </c:pt>
                <c:pt idx="3410">
                  <c:v>8.6481499999999989E-2</c:v>
                </c:pt>
                <c:pt idx="3411">
                  <c:v>8.6462499999999998E-2</c:v>
                </c:pt>
                <c:pt idx="3412">
                  <c:v>8.6433499999999983E-2</c:v>
                </c:pt>
                <c:pt idx="3413">
                  <c:v>8.6404999999999996E-2</c:v>
                </c:pt>
                <c:pt idx="3414">
                  <c:v>8.6382E-2</c:v>
                </c:pt>
                <c:pt idx="3415">
                  <c:v>8.6362499999999981E-2</c:v>
                </c:pt>
                <c:pt idx="3416">
                  <c:v>8.6336999999999969E-2</c:v>
                </c:pt>
                <c:pt idx="3417">
                  <c:v>8.6320499999999981E-2</c:v>
                </c:pt>
                <c:pt idx="3418">
                  <c:v>8.6295999999999984E-2</c:v>
                </c:pt>
                <c:pt idx="3419">
                  <c:v>8.6284999999999973E-2</c:v>
                </c:pt>
                <c:pt idx="3420">
                  <c:v>8.6278499999999966E-2</c:v>
                </c:pt>
                <c:pt idx="3421">
                  <c:v>8.627199999999996E-2</c:v>
                </c:pt>
                <c:pt idx="3422">
                  <c:v>8.6241499999999971E-2</c:v>
                </c:pt>
                <c:pt idx="3423">
                  <c:v>8.6227499999999943E-2</c:v>
                </c:pt>
                <c:pt idx="3424">
                  <c:v>8.6221499999999965E-2</c:v>
                </c:pt>
                <c:pt idx="3425">
                  <c:v>8.6212499999999984E-2</c:v>
                </c:pt>
                <c:pt idx="3426">
                  <c:v>8.6201499999999973E-2</c:v>
                </c:pt>
                <c:pt idx="3427">
                  <c:v>8.6185999999999985E-2</c:v>
                </c:pt>
                <c:pt idx="3428">
                  <c:v>8.6188999999999988E-2</c:v>
                </c:pt>
                <c:pt idx="3429">
                  <c:v>8.617749999999999E-2</c:v>
                </c:pt>
                <c:pt idx="3430">
                  <c:v>8.6167500000000008E-2</c:v>
                </c:pt>
                <c:pt idx="3431">
                  <c:v>8.6155499999999996E-2</c:v>
                </c:pt>
                <c:pt idx="3432">
                  <c:v>8.6149500000000004E-2</c:v>
                </c:pt>
                <c:pt idx="3433">
                  <c:v>8.6132499999999987E-2</c:v>
                </c:pt>
                <c:pt idx="3434">
                  <c:v>8.6120500000000003E-2</c:v>
                </c:pt>
                <c:pt idx="3435">
                  <c:v>8.6115000000000011E-2</c:v>
                </c:pt>
                <c:pt idx="3436">
                  <c:v>8.6105000000000015E-2</c:v>
                </c:pt>
                <c:pt idx="3437">
                  <c:v>8.6096000000000006E-2</c:v>
                </c:pt>
                <c:pt idx="3438">
                  <c:v>8.6081500000000005E-2</c:v>
                </c:pt>
                <c:pt idx="3439">
                  <c:v>8.6075500000000013E-2</c:v>
                </c:pt>
                <c:pt idx="3440">
                  <c:v>8.6059499999999997E-2</c:v>
                </c:pt>
                <c:pt idx="3441">
                  <c:v>8.6051499999999989E-2</c:v>
                </c:pt>
                <c:pt idx="3442">
                  <c:v>8.6036499999999946E-2</c:v>
                </c:pt>
                <c:pt idx="3443">
                  <c:v>8.6032499999999942E-2</c:v>
                </c:pt>
                <c:pt idx="3444">
                  <c:v>8.6023999999999962E-2</c:v>
                </c:pt>
                <c:pt idx="3445">
                  <c:v>8.6017499999999955E-2</c:v>
                </c:pt>
                <c:pt idx="3446">
                  <c:v>8.6066499999999949E-2</c:v>
                </c:pt>
                <c:pt idx="3447">
                  <c:v>8.6058499999999968E-2</c:v>
                </c:pt>
                <c:pt idx="3448">
                  <c:v>8.6053999999999964E-2</c:v>
                </c:pt>
                <c:pt idx="3449">
                  <c:v>8.6044999999999969E-2</c:v>
                </c:pt>
                <c:pt idx="3450">
                  <c:v>8.6033499999999971E-2</c:v>
                </c:pt>
                <c:pt idx="3451">
                  <c:v>8.6029499999999967E-2</c:v>
                </c:pt>
                <c:pt idx="3452">
                  <c:v>8.6023499999999975E-2</c:v>
                </c:pt>
                <c:pt idx="3453">
                  <c:v>8.6009499999999961E-2</c:v>
                </c:pt>
                <c:pt idx="3454">
                  <c:v>8.5998999999999964E-2</c:v>
                </c:pt>
                <c:pt idx="3455">
                  <c:v>8.5987999999999967E-2</c:v>
                </c:pt>
                <c:pt idx="3456">
                  <c:v>8.598699999999998E-2</c:v>
                </c:pt>
                <c:pt idx="3457">
                  <c:v>8.5978499999999972E-2</c:v>
                </c:pt>
                <c:pt idx="3458">
                  <c:v>8.5979999999999987E-2</c:v>
                </c:pt>
                <c:pt idx="3459">
                  <c:v>8.5985500000000006E-2</c:v>
                </c:pt>
                <c:pt idx="3460">
                  <c:v>8.5991499999999998E-2</c:v>
                </c:pt>
                <c:pt idx="3461">
                  <c:v>8.5995499999999975E-2</c:v>
                </c:pt>
                <c:pt idx="3462">
                  <c:v>8.5999499999999979E-2</c:v>
                </c:pt>
                <c:pt idx="3463">
                  <c:v>8.5997999999999977E-2</c:v>
                </c:pt>
                <c:pt idx="3464">
                  <c:v>8.6005499999999985E-2</c:v>
                </c:pt>
                <c:pt idx="3465">
                  <c:v>8.6001999999999995E-2</c:v>
                </c:pt>
                <c:pt idx="3466">
                  <c:v>8.601300000000002E-2</c:v>
                </c:pt>
                <c:pt idx="3467">
                  <c:v>8.6021500000000015E-2</c:v>
                </c:pt>
                <c:pt idx="3468">
                  <c:v>8.6029500000000023E-2</c:v>
                </c:pt>
                <c:pt idx="3469">
                  <c:v>8.6027000000000034E-2</c:v>
                </c:pt>
                <c:pt idx="3470">
                  <c:v>8.6027000000000006E-2</c:v>
                </c:pt>
                <c:pt idx="3471">
                  <c:v>8.6033500000000013E-2</c:v>
                </c:pt>
                <c:pt idx="3472">
                  <c:v>8.6033500000000013E-2</c:v>
                </c:pt>
                <c:pt idx="3473">
                  <c:v>8.6028000000000007E-2</c:v>
                </c:pt>
                <c:pt idx="3474">
                  <c:v>8.6033999999999985E-2</c:v>
                </c:pt>
                <c:pt idx="3475">
                  <c:v>8.603849999999999E-2</c:v>
                </c:pt>
                <c:pt idx="3476">
                  <c:v>8.6037500000000017E-2</c:v>
                </c:pt>
                <c:pt idx="3477">
                  <c:v>8.6033000000000012E-2</c:v>
                </c:pt>
                <c:pt idx="3478">
                  <c:v>8.603849999999999E-2</c:v>
                </c:pt>
                <c:pt idx="3479">
                  <c:v>8.6039999999999991E-2</c:v>
                </c:pt>
                <c:pt idx="3480">
                  <c:v>8.6048999999999987E-2</c:v>
                </c:pt>
                <c:pt idx="3481">
                  <c:v>8.6051499999999989E-2</c:v>
                </c:pt>
                <c:pt idx="3482">
                  <c:v>8.6058499999999968E-2</c:v>
                </c:pt>
                <c:pt idx="3483">
                  <c:v>8.6062999999999987E-2</c:v>
                </c:pt>
                <c:pt idx="3484">
                  <c:v>8.6076999999999973E-2</c:v>
                </c:pt>
                <c:pt idx="3485">
                  <c:v>8.6086499999999996E-2</c:v>
                </c:pt>
                <c:pt idx="3486">
                  <c:v>8.608399999999998E-2</c:v>
                </c:pt>
                <c:pt idx="3487">
                  <c:v>8.6078999999999961E-2</c:v>
                </c:pt>
                <c:pt idx="3488">
                  <c:v>8.6080500000000004E-2</c:v>
                </c:pt>
                <c:pt idx="3489">
                  <c:v>8.6084000000000008E-2</c:v>
                </c:pt>
                <c:pt idx="3490">
                  <c:v>8.6087999999999984E-2</c:v>
                </c:pt>
                <c:pt idx="3491">
                  <c:v>8.6087500000000011E-2</c:v>
                </c:pt>
                <c:pt idx="3492">
                  <c:v>8.6091500000000015E-2</c:v>
                </c:pt>
                <c:pt idx="3493">
                  <c:v>8.6083499999999979E-2</c:v>
                </c:pt>
                <c:pt idx="3494">
                  <c:v>8.6085999999999968E-2</c:v>
                </c:pt>
                <c:pt idx="3495">
                  <c:v>8.6084499999999994E-2</c:v>
                </c:pt>
                <c:pt idx="3496">
                  <c:v>8.608399999999998E-2</c:v>
                </c:pt>
                <c:pt idx="3497">
                  <c:v>8.6081999999999978E-2</c:v>
                </c:pt>
                <c:pt idx="3498">
                  <c:v>8.6074999999999985E-2</c:v>
                </c:pt>
                <c:pt idx="3499">
                  <c:v>8.6081499999999977E-2</c:v>
                </c:pt>
                <c:pt idx="3500">
                  <c:v>8.6081499999999977E-2</c:v>
                </c:pt>
                <c:pt idx="3501">
                  <c:v>8.6082500000000006E-2</c:v>
                </c:pt>
                <c:pt idx="3502">
                  <c:v>8.6085499999999995E-2</c:v>
                </c:pt>
                <c:pt idx="3503">
                  <c:v>8.6083499999999993E-2</c:v>
                </c:pt>
                <c:pt idx="3504">
                  <c:v>8.6075499999999999E-2</c:v>
                </c:pt>
                <c:pt idx="3505">
                  <c:v>8.6075499999999999E-2</c:v>
                </c:pt>
                <c:pt idx="3506">
                  <c:v>8.6069000000000007E-2</c:v>
                </c:pt>
                <c:pt idx="3507">
                  <c:v>8.6067000000000018E-2</c:v>
                </c:pt>
                <c:pt idx="3508">
                  <c:v>8.6076000000000014E-2</c:v>
                </c:pt>
                <c:pt idx="3509">
                  <c:v>8.608250000000002E-2</c:v>
                </c:pt>
                <c:pt idx="3510">
                  <c:v>8.6091500000000015E-2</c:v>
                </c:pt>
                <c:pt idx="3511">
                  <c:v>8.6095000000000005E-2</c:v>
                </c:pt>
                <c:pt idx="3512">
                  <c:v>8.6100000000000024E-2</c:v>
                </c:pt>
                <c:pt idx="3513">
                  <c:v>8.6105500000000029E-2</c:v>
                </c:pt>
                <c:pt idx="3514">
                  <c:v>8.610600000000003E-2</c:v>
                </c:pt>
                <c:pt idx="3515">
                  <c:v>8.6107000000000031E-2</c:v>
                </c:pt>
                <c:pt idx="3516">
                  <c:v>8.6108000000000032E-2</c:v>
                </c:pt>
                <c:pt idx="3517">
                  <c:v>8.6103500000000027E-2</c:v>
                </c:pt>
                <c:pt idx="3518">
                  <c:v>8.6108500000000032E-2</c:v>
                </c:pt>
                <c:pt idx="3519">
                  <c:v>8.6117500000000027E-2</c:v>
                </c:pt>
                <c:pt idx="3520">
                  <c:v>8.6118500000000028E-2</c:v>
                </c:pt>
                <c:pt idx="3521">
                  <c:v>8.6129500000000012E-2</c:v>
                </c:pt>
                <c:pt idx="3522">
                  <c:v>8.6132000000000028E-2</c:v>
                </c:pt>
                <c:pt idx="3523">
                  <c:v>8.6136500000000032E-2</c:v>
                </c:pt>
                <c:pt idx="3524">
                  <c:v>8.6146000000000028E-2</c:v>
                </c:pt>
                <c:pt idx="3525">
                  <c:v>8.6152500000000035E-2</c:v>
                </c:pt>
                <c:pt idx="3526">
                  <c:v>8.6157000000000039E-2</c:v>
                </c:pt>
                <c:pt idx="3527">
                  <c:v>8.6160500000000029E-2</c:v>
                </c:pt>
                <c:pt idx="3528">
                  <c:v>8.6166000000000034E-2</c:v>
                </c:pt>
                <c:pt idx="3529">
                  <c:v>8.6164000000000046E-2</c:v>
                </c:pt>
                <c:pt idx="3530">
                  <c:v>8.617600000000003E-2</c:v>
                </c:pt>
                <c:pt idx="3531">
                  <c:v>8.6174000000000056E-2</c:v>
                </c:pt>
                <c:pt idx="3532">
                  <c:v>8.6175000000000071E-2</c:v>
                </c:pt>
                <c:pt idx="3533">
                  <c:v>8.617750000000006E-2</c:v>
                </c:pt>
                <c:pt idx="3534">
                  <c:v>8.618200000000005E-2</c:v>
                </c:pt>
                <c:pt idx="3535">
                  <c:v>8.6198000000000066E-2</c:v>
                </c:pt>
                <c:pt idx="3536">
                  <c:v>8.6198000000000066E-2</c:v>
                </c:pt>
                <c:pt idx="3537">
                  <c:v>8.6199000000000053E-2</c:v>
                </c:pt>
                <c:pt idx="3538">
                  <c:v>8.6196500000000051E-2</c:v>
                </c:pt>
                <c:pt idx="3539">
                  <c:v>8.6196000000000036E-2</c:v>
                </c:pt>
                <c:pt idx="3540">
                  <c:v>8.6193500000000048E-2</c:v>
                </c:pt>
                <c:pt idx="3541">
                  <c:v>8.6190000000000044E-2</c:v>
                </c:pt>
                <c:pt idx="3542">
                  <c:v>8.6194500000000021E-2</c:v>
                </c:pt>
                <c:pt idx="3543">
                  <c:v>8.6184000000000011E-2</c:v>
                </c:pt>
                <c:pt idx="3544">
                  <c:v>8.6182000000000022E-2</c:v>
                </c:pt>
                <c:pt idx="3545">
                  <c:v>8.6178500000000019E-2</c:v>
                </c:pt>
                <c:pt idx="3546">
                  <c:v>8.617550000000003E-2</c:v>
                </c:pt>
                <c:pt idx="3547">
                  <c:v>8.6178500000000019E-2</c:v>
                </c:pt>
                <c:pt idx="3548">
                  <c:v>8.617950000000002E-2</c:v>
                </c:pt>
                <c:pt idx="3549">
                  <c:v>8.6178500000000047E-2</c:v>
                </c:pt>
                <c:pt idx="3550">
                  <c:v>8.6173000000000041E-2</c:v>
                </c:pt>
                <c:pt idx="3551">
                  <c:v>8.6174000000000014E-2</c:v>
                </c:pt>
                <c:pt idx="3552">
                  <c:v>8.6177000000000004E-2</c:v>
                </c:pt>
                <c:pt idx="3553">
                  <c:v>8.6175000000000015E-2</c:v>
                </c:pt>
                <c:pt idx="3554">
                  <c:v>8.6177000000000031E-2</c:v>
                </c:pt>
                <c:pt idx="3555">
                  <c:v>8.6175500000000016E-2</c:v>
                </c:pt>
                <c:pt idx="3556">
                  <c:v>8.6177500000000032E-2</c:v>
                </c:pt>
                <c:pt idx="3557">
                  <c:v>8.6180500000000035E-2</c:v>
                </c:pt>
                <c:pt idx="3558">
                  <c:v>8.6175500000000044E-2</c:v>
                </c:pt>
                <c:pt idx="3559">
                  <c:v>8.6175000000000029E-2</c:v>
                </c:pt>
                <c:pt idx="3560">
                  <c:v>8.6174500000000015E-2</c:v>
                </c:pt>
                <c:pt idx="3561">
                  <c:v>8.6181500000000022E-2</c:v>
                </c:pt>
                <c:pt idx="3562">
                  <c:v>8.6184000000000024E-2</c:v>
                </c:pt>
                <c:pt idx="3563">
                  <c:v>8.6190500000000031E-2</c:v>
                </c:pt>
                <c:pt idx="3564">
                  <c:v>8.6197000000000037E-2</c:v>
                </c:pt>
                <c:pt idx="3565">
                  <c:v>8.6197000000000037E-2</c:v>
                </c:pt>
                <c:pt idx="3566">
                  <c:v>8.6200000000000013E-2</c:v>
                </c:pt>
                <c:pt idx="3567">
                  <c:v>8.6208000000000021E-2</c:v>
                </c:pt>
                <c:pt idx="3568">
                  <c:v>8.6208000000000021E-2</c:v>
                </c:pt>
                <c:pt idx="3569">
                  <c:v>8.6222000000000035E-2</c:v>
                </c:pt>
                <c:pt idx="3570">
                  <c:v>8.622700000000004E-2</c:v>
                </c:pt>
                <c:pt idx="3571">
                  <c:v>8.6234500000000047E-2</c:v>
                </c:pt>
                <c:pt idx="3572">
                  <c:v>8.6241500000000054E-2</c:v>
                </c:pt>
                <c:pt idx="3573">
                  <c:v>8.6237000000000064E-2</c:v>
                </c:pt>
                <c:pt idx="3574">
                  <c:v>8.6248000000000061E-2</c:v>
                </c:pt>
                <c:pt idx="3575">
                  <c:v>8.6256000000000055E-2</c:v>
                </c:pt>
                <c:pt idx="3576">
                  <c:v>8.6267000000000066E-2</c:v>
                </c:pt>
                <c:pt idx="3577">
                  <c:v>8.6283000000000068E-2</c:v>
                </c:pt>
                <c:pt idx="3578">
                  <c:v>8.628550000000007E-2</c:v>
                </c:pt>
                <c:pt idx="3579">
                  <c:v>8.6286500000000099E-2</c:v>
                </c:pt>
                <c:pt idx="3580">
                  <c:v>8.6285000000000098E-2</c:v>
                </c:pt>
                <c:pt idx="3581">
                  <c:v>8.6289000000000088E-2</c:v>
                </c:pt>
                <c:pt idx="3582">
                  <c:v>8.6286000000000099E-2</c:v>
                </c:pt>
                <c:pt idx="3583">
                  <c:v>8.6293000000000092E-2</c:v>
                </c:pt>
                <c:pt idx="3584">
                  <c:v>8.630500000000009E-2</c:v>
                </c:pt>
                <c:pt idx="3585">
                  <c:v>8.6310500000000068E-2</c:v>
                </c:pt>
                <c:pt idx="3586">
                  <c:v>8.6305500000000063E-2</c:v>
                </c:pt>
                <c:pt idx="3587">
                  <c:v>8.6297500000000069E-2</c:v>
                </c:pt>
                <c:pt idx="3588">
                  <c:v>8.6297500000000082E-2</c:v>
                </c:pt>
                <c:pt idx="3589">
                  <c:v>8.6298000000000041E-2</c:v>
                </c:pt>
                <c:pt idx="3590">
                  <c:v>8.6288000000000059E-2</c:v>
                </c:pt>
                <c:pt idx="3591">
                  <c:v>8.6267500000000052E-2</c:v>
                </c:pt>
                <c:pt idx="3592">
                  <c:v>8.6262000000000061E-2</c:v>
                </c:pt>
                <c:pt idx="3593">
                  <c:v>8.6260000000000059E-2</c:v>
                </c:pt>
                <c:pt idx="3594">
                  <c:v>8.6258000000000071E-2</c:v>
                </c:pt>
                <c:pt idx="3595">
                  <c:v>8.6251500000000064E-2</c:v>
                </c:pt>
                <c:pt idx="3596">
                  <c:v>8.624750000000006E-2</c:v>
                </c:pt>
                <c:pt idx="3597">
                  <c:v>8.6250500000000049E-2</c:v>
                </c:pt>
                <c:pt idx="3598">
                  <c:v>8.6248500000000033E-2</c:v>
                </c:pt>
                <c:pt idx="3599">
                  <c:v>8.625150000000005E-2</c:v>
                </c:pt>
                <c:pt idx="3600">
                  <c:v>8.6260500000000059E-2</c:v>
                </c:pt>
                <c:pt idx="3601">
                  <c:v>8.6280000000000079E-2</c:v>
                </c:pt>
                <c:pt idx="3602">
                  <c:v>8.6271500000000056E-2</c:v>
                </c:pt>
                <c:pt idx="3603">
                  <c:v>8.6268000000000067E-2</c:v>
                </c:pt>
                <c:pt idx="3604">
                  <c:v>8.6282000000000081E-2</c:v>
                </c:pt>
                <c:pt idx="3605">
                  <c:v>8.6288000000000073E-2</c:v>
                </c:pt>
                <c:pt idx="3606">
                  <c:v>8.6300500000000072E-2</c:v>
                </c:pt>
                <c:pt idx="3607">
                  <c:v>8.6306000000000063E-2</c:v>
                </c:pt>
                <c:pt idx="3608">
                  <c:v>8.6330000000000046E-2</c:v>
                </c:pt>
                <c:pt idx="3609">
                  <c:v>8.6345000000000033E-2</c:v>
                </c:pt>
                <c:pt idx="3610">
                  <c:v>8.6353000000000027E-2</c:v>
                </c:pt>
                <c:pt idx="3611">
                  <c:v>8.6355000000000015E-2</c:v>
                </c:pt>
                <c:pt idx="3612">
                  <c:v>8.6369000000000029E-2</c:v>
                </c:pt>
                <c:pt idx="3613">
                  <c:v>8.6385500000000004E-2</c:v>
                </c:pt>
                <c:pt idx="3614">
                  <c:v>8.6390499999999995E-2</c:v>
                </c:pt>
                <c:pt idx="3615">
                  <c:v>8.6407500000000012E-2</c:v>
                </c:pt>
                <c:pt idx="3616">
                  <c:v>8.6426500000000017E-2</c:v>
                </c:pt>
                <c:pt idx="3617">
                  <c:v>8.6440500000000003E-2</c:v>
                </c:pt>
                <c:pt idx="3618">
                  <c:v>8.6452499999999988E-2</c:v>
                </c:pt>
                <c:pt idx="3619">
                  <c:v>8.6445999999999981E-2</c:v>
                </c:pt>
                <c:pt idx="3620">
                  <c:v>8.6457999999999993E-2</c:v>
                </c:pt>
                <c:pt idx="3621">
                  <c:v>8.6463999999999999E-2</c:v>
                </c:pt>
                <c:pt idx="3622">
                  <c:v>8.6471999999999979E-2</c:v>
                </c:pt>
                <c:pt idx="3623">
                  <c:v>8.649049999999997E-2</c:v>
                </c:pt>
                <c:pt idx="3624">
                  <c:v>8.6496499999999976E-2</c:v>
                </c:pt>
                <c:pt idx="3625">
                  <c:v>8.6501999999999982E-2</c:v>
                </c:pt>
                <c:pt idx="3626">
                  <c:v>8.6512999999999993E-2</c:v>
                </c:pt>
                <c:pt idx="3627">
                  <c:v>8.6524999999999977E-2</c:v>
                </c:pt>
                <c:pt idx="3628">
                  <c:v>8.6543499999999995E-2</c:v>
                </c:pt>
                <c:pt idx="3629">
                  <c:v>8.655599999999998E-2</c:v>
                </c:pt>
                <c:pt idx="3630">
                  <c:v>8.6571999999999982E-2</c:v>
                </c:pt>
                <c:pt idx="3631">
                  <c:v>8.6588499999999999E-2</c:v>
                </c:pt>
                <c:pt idx="3632">
                  <c:v>8.6598999999999982E-2</c:v>
                </c:pt>
                <c:pt idx="3633">
                  <c:v>8.6612999999999996E-2</c:v>
                </c:pt>
                <c:pt idx="3634">
                  <c:v>8.6624499999999993E-2</c:v>
                </c:pt>
                <c:pt idx="3635">
                  <c:v>8.66315E-2</c:v>
                </c:pt>
                <c:pt idx="3636">
                  <c:v>8.6642500000000011E-2</c:v>
                </c:pt>
                <c:pt idx="3637">
                  <c:v>8.6650500000000005E-2</c:v>
                </c:pt>
                <c:pt idx="3638">
                  <c:v>8.6665500000000006E-2</c:v>
                </c:pt>
                <c:pt idx="3639">
                  <c:v>8.6676500000000017E-2</c:v>
                </c:pt>
                <c:pt idx="3640">
                  <c:v>8.6695500000000023E-2</c:v>
                </c:pt>
                <c:pt idx="3641">
                  <c:v>8.6690500000000018E-2</c:v>
                </c:pt>
                <c:pt idx="3642">
                  <c:v>8.6701500000000029E-2</c:v>
                </c:pt>
                <c:pt idx="3643">
                  <c:v>8.6703500000000031E-2</c:v>
                </c:pt>
                <c:pt idx="3644">
                  <c:v>8.6719000000000046E-2</c:v>
                </c:pt>
                <c:pt idx="3645">
                  <c:v>8.6733000000000032E-2</c:v>
                </c:pt>
                <c:pt idx="3646">
                  <c:v>8.6692500000000033E-2</c:v>
                </c:pt>
                <c:pt idx="3647">
                  <c:v>8.6708000000000035E-2</c:v>
                </c:pt>
                <c:pt idx="3648">
                  <c:v>8.6722500000000022E-2</c:v>
                </c:pt>
                <c:pt idx="3649">
                  <c:v>8.6743000000000001E-2</c:v>
                </c:pt>
                <c:pt idx="3650">
                  <c:v>8.6760500000000004E-2</c:v>
                </c:pt>
                <c:pt idx="3651">
                  <c:v>8.6759500000000003E-2</c:v>
                </c:pt>
                <c:pt idx="3652">
                  <c:v>8.678050000000001E-2</c:v>
                </c:pt>
                <c:pt idx="3653">
                  <c:v>8.6805000000000007E-2</c:v>
                </c:pt>
                <c:pt idx="3654">
                  <c:v>8.6820499999999981E-2</c:v>
                </c:pt>
                <c:pt idx="3655">
                  <c:v>8.6866999999999972E-2</c:v>
                </c:pt>
                <c:pt idx="3656">
                  <c:v>8.6883999999999975E-2</c:v>
                </c:pt>
                <c:pt idx="3657">
                  <c:v>8.6904999999999968E-2</c:v>
                </c:pt>
                <c:pt idx="3658">
                  <c:v>8.6913499999999949E-2</c:v>
                </c:pt>
                <c:pt idx="3659">
                  <c:v>8.6937999999999918E-2</c:v>
                </c:pt>
                <c:pt idx="3660">
                  <c:v>8.6956499999999937E-2</c:v>
                </c:pt>
                <c:pt idx="3661">
                  <c:v>8.6972499999999939E-2</c:v>
                </c:pt>
                <c:pt idx="3662">
                  <c:v>8.7007999999999933E-2</c:v>
                </c:pt>
                <c:pt idx="3663">
                  <c:v>8.7041499999999911E-2</c:v>
                </c:pt>
                <c:pt idx="3664">
                  <c:v>8.7056999999999954E-2</c:v>
                </c:pt>
                <c:pt idx="3665">
                  <c:v>8.7090499999999946E-2</c:v>
                </c:pt>
                <c:pt idx="3666">
                  <c:v>8.7108999999999936E-2</c:v>
                </c:pt>
                <c:pt idx="3667">
                  <c:v>8.7131999999999932E-2</c:v>
                </c:pt>
                <c:pt idx="3668">
                  <c:v>8.7153999999999954E-2</c:v>
                </c:pt>
                <c:pt idx="3669">
                  <c:v>8.718599999999993E-2</c:v>
                </c:pt>
                <c:pt idx="3670">
                  <c:v>8.721949999999995E-2</c:v>
                </c:pt>
                <c:pt idx="3671">
                  <c:v>8.7256999999999973E-2</c:v>
                </c:pt>
                <c:pt idx="3672">
                  <c:v>8.7288999999999978E-2</c:v>
                </c:pt>
                <c:pt idx="3673">
                  <c:v>8.7326999999999988E-2</c:v>
                </c:pt>
                <c:pt idx="3674">
                  <c:v>8.7351999999999985E-2</c:v>
                </c:pt>
                <c:pt idx="3675">
                  <c:v>8.7357499999999991E-2</c:v>
                </c:pt>
                <c:pt idx="3676">
                  <c:v>8.7393499999999985E-2</c:v>
                </c:pt>
                <c:pt idx="3677">
                  <c:v>8.7423500000000001E-2</c:v>
                </c:pt>
                <c:pt idx="3678">
                  <c:v>8.7450500000000014E-2</c:v>
                </c:pt>
                <c:pt idx="3679">
                  <c:v>8.7477000000000013E-2</c:v>
                </c:pt>
                <c:pt idx="3680">
                  <c:v>8.7506E-2</c:v>
                </c:pt>
                <c:pt idx="3681">
                  <c:v>8.7531499999999998E-2</c:v>
                </c:pt>
                <c:pt idx="3682">
                  <c:v>8.7563000000000016E-2</c:v>
                </c:pt>
                <c:pt idx="3683">
                  <c:v>8.7583000000000008E-2</c:v>
                </c:pt>
                <c:pt idx="3684">
                  <c:v>8.7603000000000014E-2</c:v>
                </c:pt>
                <c:pt idx="3685">
                  <c:v>8.7635999999999992E-2</c:v>
                </c:pt>
                <c:pt idx="3686">
                  <c:v>8.7672999999999987E-2</c:v>
                </c:pt>
                <c:pt idx="3687">
                  <c:v>8.7687999999999988E-2</c:v>
                </c:pt>
                <c:pt idx="3688">
                  <c:v>8.7720499999999979E-2</c:v>
                </c:pt>
                <c:pt idx="3689">
                  <c:v>8.7753999999999971E-2</c:v>
                </c:pt>
                <c:pt idx="3690">
                  <c:v>8.7791499999999981E-2</c:v>
                </c:pt>
                <c:pt idx="3691">
                  <c:v>8.7816999999999978E-2</c:v>
                </c:pt>
                <c:pt idx="3692">
                  <c:v>8.7845999999999952E-2</c:v>
                </c:pt>
                <c:pt idx="3693">
                  <c:v>8.7876999999999955E-2</c:v>
                </c:pt>
                <c:pt idx="3694">
                  <c:v>8.7912999999999963E-2</c:v>
                </c:pt>
                <c:pt idx="3695">
                  <c:v>8.7950499999999959E-2</c:v>
                </c:pt>
                <c:pt idx="3696">
                  <c:v>8.7985499999999967E-2</c:v>
                </c:pt>
                <c:pt idx="3697">
                  <c:v>8.8033499999999945E-2</c:v>
                </c:pt>
                <c:pt idx="3698">
                  <c:v>8.8069999999999968E-2</c:v>
                </c:pt>
                <c:pt idx="3699">
                  <c:v>8.8111999999999954E-2</c:v>
                </c:pt>
                <c:pt idx="3700">
                  <c:v>8.8135499999999978E-2</c:v>
                </c:pt>
                <c:pt idx="3701">
                  <c:v>8.8156999999999958E-2</c:v>
                </c:pt>
                <c:pt idx="3702">
                  <c:v>8.8175999999999949E-2</c:v>
                </c:pt>
                <c:pt idx="3703">
                  <c:v>8.8210499999999956E-2</c:v>
                </c:pt>
                <c:pt idx="3704">
                  <c:v>8.8240499999999944E-2</c:v>
                </c:pt>
                <c:pt idx="3705">
                  <c:v>8.827049999999996E-2</c:v>
                </c:pt>
                <c:pt idx="3706">
                  <c:v>8.829999999999999E-2</c:v>
                </c:pt>
                <c:pt idx="3707">
                  <c:v>8.8328999999999991E-2</c:v>
                </c:pt>
                <c:pt idx="3708">
                  <c:v>8.834249999999999E-2</c:v>
                </c:pt>
                <c:pt idx="3709">
                  <c:v>8.8362999999999997E-2</c:v>
                </c:pt>
                <c:pt idx="3710">
                  <c:v>8.8340000000000002E-2</c:v>
                </c:pt>
                <c:pt idx="3711">
                  <c:v>8.8365999999999986E-2</c:v>
                </c:pt>
                <c:pt idx="3712">
                  <c:v>8.8401999999999994E-2</c:v>
                </c:pt>
                <c:pt idx="3713">
                  <c:v>8.8431999999999997E-2</c:v>
                </c:pt>
                <c:pt idx="3714">
                  <c:v>8.8451999999999989E-2</c:v>
                </c:pt>
                <c:pt idx="3715">
                  <c:v>8.8464999999999974E-2</c:v>
                </c:pt>
                <c:pt idx="3716">
                  <c:v>8.8471999999999967E-2</c:v>
                </c:pt>
                <c:pt idx="3717">
                  <c:v>8.8488999999999984E-2</c:v>
                </c:pt>
                <c:pt idx="3718">
                  <c:v>8.8483499999999979E-2</c:v>
                </c:pt>
                <c:pt idx="3719">
                  <c:v>8.849499999999999E-2</c:v>
                </c:pt>
                <c:pt idx="3720">
                  <c:v>8.849899999999998E-2</c:v>
                </c:pt>
                <c:pt idx="3721">
                  <c:v>8.85185E-2</c:v>
                </c:pt>
                <c:pt idx="3722">
                  <c:v>8.8528500000000024E-2</c:v>
                </c:pt>
                <c:pt idx="3723">
                  <c:v>8.8535000000000003E-2</c:v>
                </c:pt>
                <c:pt idx="3724">
                  <c:v>8.853850000000002E-2</c:v>
                </c:pt>
                <c:pt idx="3725">
                  <c:v>8.8545499999999999E-2</c:v>
                </c:pt>
                <c:pt idx="3726">
                  <c:v>8.85605E-2</c:v>
                </c:pt>
                <c:pt idx="3727">
                  <c:v>8.8572499999999985E-2</c:v>
                </c:pt>
                <c:pt idx="3728">
                  <c:v>8.8591499999999976E-2</c:v>
                </c:pt>
                <c:pt idx="3729">
                  <c:v>8.8618999999999989E-2</c:v>
                </c:pt>
                <c:pt idx="3730">
                  <c:v>8.8639999999999997E-2</c:v>
                </c:pt>
                <c:pt idx="3731">
                  <c:v>8.8636499999999979E-2</c:v>
                </c:pt>
                <c:pt idx="3732">
                  <c:v>8.8656499999999971E-2</c:v>
                </c:pt>
                <c:pt idx="3733">
                  <c:v>8.8672499999999946E-2</c:v>
                </c:pt>
                <c:pt idx="3734">
                  <c:v>8.8705499999999979E-2</c:v>
                </c:pt>
                <c:pt idx="3735">
                  <c:v>8.872849999999996E-2</c:v>
                </c:pt>
                <c:pt idx="3736">
                  <c:v>8.8758999999999963E-2</c:v>
                </c:pt>
                <c:pt idx="3737">
                  <c:v>8.8792499999999969E-2</c:v>
                </c:pt>
                <c:pt idx="3738">
                  <c:v>8.8827499999999976E-2</c:v>
                </c:pt>
                <c:pt idx="3739">
                  <c:v>8.8856999999999978E-2</c:v>
                </c:pt>
                <c:pt idx="3740">
                  <c:v>8.8885499999999965E-2</c:v>
                </c:pt>
                <c:pt idx="3741">
                  <c:v>8.8922499999999974E-2</c:v>
                </c:pt>
                <c:pt idx="3742">
                  <c:v>8.8977499999999987E-2</c:v>
                </c:pt>
                <c:pt idx="3743">
                  <c:v>8.9016499999999971E-2</c:v>
                </c:pt>
                <c:pt idx="3744">
                  <c:v>8.9051999999999965E-2</c:v>
                </c:pt>
                <c:pt idx="3745">
                  <c:v>8.9083499999999982E-2</c:v>
                </c:pt>
                <c:pt idx="3746">
                  <c:v>8.9102500000000001E-2</c:v>
                </c:pt>
                <c:pt idx="3747">
                  <c:v>8.9140499999999998E-2</c:v>
                </c:pt>
                <c:pt idx="3748">
                  <c:v>8.9163500000000007E-2</c:v>
                </c:pt>
                <c:pt idx="3749">
                  <c:v>8.9166999999999982E-2</c:v>
                </c:pt>
                <c:pt idx="3750">
                  <c:v>8.9208999999999997E-2</c:v>
                </c:pt>
                <c:pt idx="3751">
                  <c:v>8.9237999999999984E-2</c:v>
                </c:pt>
                <c:pt idx="3752">
                  <c:v>8.9260999999999965E-2</c:v>
                </c:pt>
                <c:pt idx="3753">
                  <c:v>8.9293500000000012E-2</c:v>
                </c:pt>
                <c:pt idx="3754">
                  <c:v>8.9322000000000012E-2</c:v>
                </c:pt>
                <c:pt idx="3755">
                  <c:v>8.9351E-2</c:v>
                </c:pt>
                <c:pt idx="3756">
                  <c:v>8.9379000000000014E-2</c:v>
                </c:pt>
                <c:pt idx="3757">
                  <c:v>8.9395000000000002E-2</c:v>
                </c:pt>
                <c:pt idx="3758">
                  <c:v>8.9418999999999998E-2</c:v>
                </c:pt>
                <c:pt idx="3759">
                  <c:v>8.9429500000000009E-2</c:v>
                </c:pt>
                <c:pt idx="3760">
                  <c:v>8.9454000000000033E-2</c:v>
                </c:pt>
                <c:pt idx="3761">
                  <c:v>8.9465000000000003E-2</c:v>
                </c:pt>
                <c:pt idx="3762">
                  <c:v>8.951199999999998E-2</c:v>
                </c:pt>
                <c:pt idx="3763">
                  <c:v>8.9520499999999975E-2</c:v>
                </c:pt>
                <c:pt idx="3764">
                  <c:v>8.9538499999999993E-2</c:v>
                </c:pt>
                <c:pt idx="3765">
                  <c:v>8.954949999999999E-2</c:v>
                </c:pt>
                <c:pt idx="3766">
                  <c:v>8.9579500000000006E-2</c:v>
                </c:pt>
                <c:pt idx="3767">
                  <c:v>8.9585999999999985E-2</c:v>
                </c:pt>
                <c:pt idx="3768">
                  <c:v>8.9625499999999997E-2</c:v>
                </c:pt>
                <c:pt idx="3769">
                  <c:v>8.9648499999999978E-2</c:v>
                </c:pt>
                <c:pt idx="3770">
                  <c:v>8.9668500000000012E-2</c:v>
                </c:pt>
                <c:pt idx="3771">
                  <c:v>8.9681999999999984E-2</c:v>
                </c:pt>
                <c:pt idx="3772">
                  <c:v>8.9705500000000007E-2</c:v>
                </c:pt>
                <c:pt idx="3773">
                  <c:v>8.9741500000000002E-2</c:v>
                </c:pt>
                <c:pt idx="3774">
                  <c:v>8.9750999999999997E-2</c:v>
                </c:pt>
                <c:pt idx="3775">
                  <c:v>8.9777499999999968E-2</c:v>
                </c:pt>
                <c:pt idx="3776">
                  <c:v>8.9830999999999966E-2</c:v>
                </c:pt>
                <c:pt idx="3777">
                  <c:v>8.9859499999999967E-2</c:v>
                </c:pt>
                <c:pt idx="3778">
                  <c:v>8.9898499999999965E-2</c:v>
                </c:pt>
                <c:pt idx="3779">
                  <c:v>8.9923999999999962E-2</c:v>
                </c:pt>
                <c:pt idx="3780">
                  <c:v>8.99615E-2</c:v>
                </c:pt>
                <c:pt idx="3781">
                  <c:v>8.997150000000001E-2</c:v>
                </c:pt>
                <c:pt idx="3782">
                  <c:v>9.002899999999997E-2</c:v>
                </c:pt>
                <c:pt idx="3783">
                  <c:v>9.0055499999999955E-2</c:v>
                </c:pt>
                <c:pt idx="3784">
                  <c:v>9.0098999999999985E-2</c:v>
                </c:pt>
                <c:pt idx="3785">
                  <c:v>9.0118999999999977E-2</c:v>
                </c:pt>
                <c:pt idx="3786">
                  <c:v>9.0164499999999967E-2</c:v>
                </c:pt>
                <c:pt idx="3787">
                  <c:v>9.0208499999999969E-2</c:v>
                </c:pt>
                <c:pt idx="3788">
                  <c:v>9.0245499999999979E-2</c:v>
                </c:pt>
                <c:pt idx="3789">
                  <c:v>9.0286999999999992E-2</c:v>
                </c:pt>
                <c:pt idx="3790">
                  <c:v>9.034799999999997E-2</c:v>
                </c:pt>
                <c:pt idx="3791">
                  <c:v>9.0405499999999958E-2</c:v>
                </c:pt>
                <c:pt idx="3792">
                  <c:v>9.0428999999999954E-2</c:v>
                </c:pt>
                <c:pt idx="3793">
                  <c:v>9.0464499999999948E-2</c:v>
                </c:pt>
                <c:pt idx="3794">
                  <c:v>9.0520999999999963E-2</c:v>
                </c:pt>
                <c:pt idx="3795">
                  <c:v>9.0561999999999948E-2</c:v>
                </c:pt>
                <c:pt idx="3796">
                  <c:v>9.0609999999999982E-2</c:v>
                </c:pt>
                <c:pt idx="3797">
                  <c:v>9.0659499999999976E-2</c:v>
                </c:pt>
                <c:pt idx="3798">
                  <c:v>9.0702999999999992E-2</c:v>
                </c:pt>
                <c:pt idx="3799">
                  <c:v>9.0737499999999985E-2</c:v>
                </c:pt>
                <c:pt idx="3800">
                  <c:v>9.0772499999999978E-2</c:v>
                </c:pt>
                <c:pt idx="3801">
                  <c:v>9.078E-2</c:v>
                </c:pt>
                <c:pt idx="3802">
                  <c:v>9.0860499999999969E-2</c:v>
                </c:pt>
                <c:pt idx="3803">
                  <c:v>9.0912499999999993E-2</c:v>
                </c:pt>
                <c:pt idx="3804">
                  <c:v>9.0960999999999986E-2</c:v>
                </c:pt>
                <c:pt idx="3805">
                  <c:v>9.1005499999999961E-2</c:v>
                </c:pt>
                <c:pt idx="3806">
                  <c:v>9.1042499999999985E-2</c:v>
                </c:pt>
                <c:pt idx="3807">
                  <c:v>9.106549999999998E-2</c:v>
                </c:pt>
                <c:pt idx="3808">
                  <c:v>9.1094999999999982E-2</c:v>
                </c:pt>
                <c:pt idx="3809">
                  <c:v>9.113149999999999E-2</c:v>
                </c:pt>
                <c:pt idx="3810">
                  <c:v>9.1168999999999972E-2</c:v>
                </c:pt>
                <c:pt idx="3811">
                  <c:v>9.1188499999999978E-2</c:v>
                </c:pt>
                <c:pt idx="3812">
                  <c:v>9.122249999999997E-2</c:v>
                </c:pt>
                <c:pt idx="3813">
                  <c:v>9.1263499999999984E-2</c:v>
                </c:pt>
                <c:pt idx="3814">
                  <c:v>9.1311000000000003E-2</c:v>
                </c:pt>
                <c:pt idx="3815">
                  <c:v>9.1348499999999999E-2</c:v>
                </c:pt>
                <c:pt idx="3816">
                  <c:v>9.1382499999999992E-2</c:v>
                </c:pt>
                <c:pt idx="3817">
                  <c:v>9.1412000000000007E-2</c:v>
                </c:pt>
                <c:pt idx="3818">
                  <c:v>9.1413500000000023E-2</c:v>
                </c:pt>
                <c:pt idx="3819">
                  <c:v>9.1464999999999991E-2</c:v>
                </c:pt>
                <c:pt idx="3820">
                  <c:v>9.1495999999999994E-2</c:v>
                </c:pt>
                <c:pt idx="3821">
                  <c:v>9.1531500000000002E-2</c:v>
                </c:pt>
                <c:pt idx="3822">
                  <c:v>9.156400000000002E-2</c:v>
                </c:pt>
                <c:pt idx="3823">
                  <c:v>9.1595500000000024E-2</c:v>
                </c:pt>
                <c:pt idx="3824">
                  <c:v>9.1642500000000029E-2</c:v>
                </c:pt>
                <c:pt idx="3825">
                  <c:v>9.1681500000000041E-2</c:v>
                </c:pt>
                <c:pt idx="3826">
                  <c:v>9.1715500000000075E-2</c:v>
                </c:pt>
                <c:pt idx="3827">
                  <c:v>9.1751500000000041E-2</c:v>
                </c:pt>
                <c:pt idx="3828">
                  <c:v>9.1775500000000051E-2</c:v>
                </c:pt>
                <c:pt idx="3829">
                  <c:v>9.1806000000000054E-2</c:v>
                </c:pt>
                <c:pt idx="3830">
                  <c:v>9.1841000000000048E-2</c:v>
                </c:pt>
                <c:pt idx="3831">
                  <c:v>9.1862000000000027E-2</c:v>
                </c:pt>
                <c:pt idx="3832">
                  <c:v>9.1899000000000036E-2</c:v>
                </c:pt>
                <c:pt idx="3833">
                  <c:v>9.1943500000000053E-2</c:v>
                </c:pt>
                <c:pt idx="3834">
                  <c:v>9.2050500000000049E-2</c:v>
                </c:pt>
                <c:pt idx="3835">
                  <c:v>9.2096500000000039E-2</c:v>
                </c:pt>
                <c:pt idx="3836">
                  <c:v>9.216300000000005E-2</c:v>
                </c:pt>
                <c:pt idx="3837">
                  <c:v>9.2205500000000065E-2</c:v>
                </c:pt>
                <c:pt idx="3838">
                  <c:v>9.2248000000000038E-2</c:v>
                </c:pt>
                <c:pt idx="3839">
                  <c:v>9.2300000000000021E-2</c:v>
                </c:pt>
                <c:pt idx="3840">
                  <c:v>9.2352500000000018E-2</c:v>
                </c:pt>
                <c:pt idx="3841">
                  <c:v>9.2411000000000035E-2</c:v>
                </c:pt>
                <c:pt idx="3842">
                  <c:v>9.2454000000000036E-2</c:v>
                </c:pt>
                <c:pt idx="3843">
                  <c:v>9.2498500000000039E-2</c:v>
                </c:pt>
                <c:pt idx="3844">
                  <c:v>9.2540500000000012E-2</c:v>
                </c:pt>
                <c:pt idx="3845">
                  <c:v>9.2583500000000013E-2</c:v>
                </c:pt>
                <c:pt idx="3846">
                  <c:v>9.2636500000000038E-2</c:v>
                </c:pt>
                <c:pt idx="3847">
                  <c:v>9.2679000000000025E-2</c:v>
                </c:pt>
                <c:pt idx="3848">
                  <c:v>9.2724500000000015E-2</c:v>
                </c:pt>
                <c:pt idx="3849">
                  <c:v>9.2778500000000014E-2</c:v>
                </c:pt>
                <c:pt idx="3850">
                  <c:v>9.2817000000000011E-2</c:v>
                </c:pt>
                <c:pt idx="3851">
                  <c:v>9.2864000000000002E-2</c:v>
                </c:pt>
                <c:pt idx="3852">
                  <c:v>9.2910500000000007E-2</c:v>
                </c:pt>
                <c:pt idx="3853">
                  <c:v>9.2953999999999967E-2</c:v>
                </c:pt>
                <c:pt idx="3854">
                  <c:v>9.3006499999999992E-2</c:v>
                </c:pt>
                <c:pt idx="3855">
                  <c:v>9.3033499999999977E-2</c:v>
                </c:pt>
                <c:pt idx="3856">
                  <c:v>9.3079999999999996E-2</c:v>
                </c:pt>
                <c:pt idx="3857">
                  <c:v>9.3119500000000008E-2</c:v>
                </c:pt>
                <c:pt idx="3858">
                  <c:v>9.3171500000000018E-2</c:v>
                </c:pt>
                <c:pt idx="3859">
                  <c:v>9.3205500000000011E-2</c:v>
                </c:pt>
                <c:pt idx="3860">
                  <c:v>9.3287500000000009E-2</c:v>
                </c:pt>
                <c:pt idx="3861">
                  <c:v>9.3330500000000025E-2</c:v>
                </c:pt>
                <c:pt idx="3862">
                  <c:v>9.3352500000000019E-2</c:v>
                </c:pt>
                <c:pt idx="3863">
                  <c:v>9.3383000000000022E-2</c:v>
                </c:pt>
                <c:pt idx="3864">
                  <c:v>9.343350000000003E-2</c:v>
                </c:pt>
                <c:pt idx="3865">
                  <c:v>9.3468000000000037E-2</c:v>
                </c:pt>
                <c:pt idx="3866">
                  <c:v>9.3510000000000024E-2</c:v>
                </c:pt>
                <c:pt idx="3867">
                  <c:v>9.3555500000000041E-2</c:v>
                </c:pt>
                <c:pt idx="3868">
                  <c:v>9.3606500000000037E-2</c:v>
                </c:pt>
                <c:pt idx="3869">
                  <c:v>9.3652000000000027E-2</c:v>
                </c:pt>
                <c:pt idx="3870">
                  <c:v>9.3706500000000026E-2</c:v>
                </c:pt>
                <c:pt idx="3871">
                  <c:v>9.3741000000000033E-2</c:v>
                </c:pt>
                <c:pt idx="3872">
                  <c:v>9.3787500000000024E-2</c:v>
                </c:pt>
                <c:pt idx="3873">
                  <c:v>9.3819000000000041E-2</c:v>
                </c:pt>
                <c:pt idx="3874">
                  <c:v>9.3848500000000043E-2</c:v>
                </c:pt>
                <c:pt idx="3875">
                  <c:v>9.3924500000000036E-2</c:v>
                </c:pt>
                <c:pt idx="3876">
                  <c:v>9.3968500000000024E-2</c:v>
                </c:pt>
                <c:pt idx="3877">
                  <c:v>9.4013000000000027E-2</c:v>
                </c:pt>
                <c:pt idx="3878">
                  <c:v>9.4084500000000057E-2</c:v>
                </c:pt>
                <c:pt idx="3879">
                  <c:v>9.4126000000000043E-2</c:v>
                </c:pt>
                <c:pt idx="3880">
                  <c:v>9.4172000000000061E-2</c:v>
                </c:pt>
                <c:pt idx="3881">
                  <c:v>9.4225500000000045E-2</c:v>
                </c:pt>
                <c:pt idx="3882">
                  <c:v>9.4279000000000057E-2</c:v>
                </c:pt>
                <c:pt idx="3883">
                  <c:v>9.4341000000000064E-2</c:v>
                </c:pt>
                <c:pt idx="3884">
                  <c:v>9.4427000000000053E-2</c:v>
                </c:pt>
                <c:pt idx="3885">
                  <c:v>9.444850000000006E-2</c:v>
                </c:pt>
                <c:pt idx="3886">
                  <c:v>9.4494000000000036E-2</c:v>
                </c:pt>
                <c:pt idx="3887">
                  <c:v>9.4571500000000058E-2</c:v>
                </c:pt>
                <c:pt idx="3888">
                  <c:v>9.4625500000000043E-2</c:v>
                </c:pt>
                <c:pt idx="3889">
                  <c:v>9.4685000000000019E-2</c:v>
                </c:pt>
                <c:pt idx="3890">
                  <c:v>9.4736500000000029E-2</c:v>
                </c:pt>
                <c:pt idx="3891">
                  <c:v>9.4793500000000058E-2</c:v>
                </c:pt>
                <c:pt idx="3892">
                  <c:v>9.4850000000000032E-2</c:v>
                </c:pt>
                <c:pt idx="3893">
                  <c:v>9.4897000000000023E-2</c:v>
                </c:pt>
                <c:pt idx="3894">
                  <c:v>9.4947000000000031E-2</c:v>
                </c:pt>
                <c:pt idx="3895">
                  <c:v>9.4996500000000025E-2</c:v>
                </c:pt>
                <c:pt idx="3896">
                  <c:v>9.5029000000000002E-2</c:v>
                </c:pt>
                <c:pt idx="3897">
                  <c:v>9.5066999999999999E-2</c:v>
                </c:pt>
                <c:pt idx="3898">
                  <c:v>9.5111499999999988E-2</c:v>
                </c:pt>
                <c:pt idx="3899">
                  <c:v>9.5158500000000007E-2</c:v>
                </c:pt>
                <c:pt idx="3900">
                  <c:v>9.5218000000000025E-2</c:v>
                </c:pt>
                <c:pt idx="3901">
                  <c:v>9.5281000000000018E-2</c:v>
                </c:pt>
                <c:pt idx="3902">
                  <c:v>9.5342500000000024E-2</c:v>
                </c:pt>
                <c:pt idx="3903">
                  <c:v>9.5398500000000011E-2</c:v>
                </c:pt>
                <c:pt idx="3904">
                  <c:v>9.5462500000000006E-2</c:v>
                </c:pt>
                <c:pt idx="3905">
                  <c:v>9.5570500000000003E-2</c:v>
                </c:pt>
                <c:pt idx="3906">
                  <c:v>9.5640000000000003E-2</c:v>
                </c:pt>
                <c:pt idx="3907">
                  <c:v>9.5700000000000007E-2</c:v>
                </c:pt>
                <c:pt idx="3908">
                  <c:v>9.5763000000000015E-2</c:v>
                </c:pt>
                <c:pt idx="3909">
                  <c:v>9.5844499999999999E-2</c:v>
                </c:pt>
                <c:pt idx="3910">
                  <c:v>9.5942000000000013E-2</c:v>
                </c:pt>
                <c:pt idx="3911">
                  <c:v>9.6006499999999995E-2</c:v>
                </c:pt>
                <c:pt idx="3912">
                  <c:v>9.6059500000000006E-2</c:v>
                </c:pt>
                <c:pt idx="3913">
                  <c:v>9.6120500000000011E-2</c:v>
                </c:pt>
                <c:pt idx="3914">
                  <c:v>9.6185500000000007E-2</c:v>
                </c:pt>
                <c:pt idx="3915">
                  <c:v>9.6270500000000023E-2</c:v>
                </c:pt>
                <c:pt idx="3916">
                  <c:v>9.6344000000000013E-2</c:v>
                </c:pt>
                <c:pt idx="3917">
                  <c:v>9.640650000000002E-2</c:v>
                </c:pt>
                <c:pt idx="3918">
                  <c:v>9.6519000000000035E-2</c:v>
                </c:pt>
                <c:pt idx="3919">
                  <c:v>9.6591000000000024E-2</c:v>
                </c:pt>
                <c:pt idx="3920">
                  <c:v>9.6657500000000049E-2</c:v>
                </c:pt>
                <c:pt idx="3921">
                  <c:v>9.6730500000000039E-2</c:v>
                </c:pt>
                <c:pt idx="3922">
                  <c:v>9.6812500000000024E-2</c:v>
                </c:pt>
                <c:pt idx="3923">
                  <c:v>9.6895000000000023E-2</c:v>
                </c:pt>
                <c:pt idx="3924">
                  <c:v>9.6976000000000007E-2</c:v>
                </c:pt>
                <c:pt idx="3925">
                  <c:v>9.7061000000000008E-2</c:v>
                </c:pt>
                <c:pt idx="3926">
                  <c:v>9.7171500000000022E-2</c:v>
                </c:pt>
                <c:pt idx="3927">
                  <c:v>9.7247000000000028E-2</c:v>
                </c:pt>
                <c:pt idx="3928">
                  <c:v>9.7331000000000001E-2</c:v>
                </c:pt>
                <c:pt idx="3929">
                  <c:v>9.7398000000000012E-2</c:v>
                </c:pt>
                <c:pt idx="3930">
                  <c:v>9.7468500000000013E-2</c:v>
                </c:pt>
                <c:pt idx="3931">
                  <c:v>9.757250000000002E-2</c:v>
                </c:pt>
                <c:pt idx="3932">
                  <c:v>9.7639500000000018E-2</c:v>
                </c:pt>
                <c:pt idx="3933">
                  <c:v>9.7711500000000021E-2</c:v>
                </c:pt>
                <c:pt idx="3934">
                  <c:v>9.7777500000000017E-2</c:v>
                </c:pt>
                <c:pt idx="3935">
                  <c:v>9.7845000000000015E-2</c:v>
                </c:pt>
                <c:pt idx="3936">
                  <c:v>9.791950000000002E-2</c:v>
                </c:pt>
                <c:pt idx="3937">
                  <c:v>9.797850000000001E-2</c:v>
                </c:pt>
                <c:pt idx="3938">
                  <c:v>9.8044999999999993E-2</c:v>
                </c:pt>
                <c:pt idx="3939">
                  <c:v>9.8112499999999978E-2</c:v>
                </c:pt>
                <c:pt idx="3940">
                  <c:v>9.8183999999999994E-2</c:v>
                </c:pt>
                <c:pt idx="3941">
                  <c:v>9.8247999999999974E-2</c:v>
                </c:pt>
                <c:pt idx="3942">
                  <c:v>9.831349999999997E-2</c:v>
                </c:pt>
                <c:pt idx="3943">
                  <c:v>9.8368999999999998E-2</c:v>
                </c:pt>
                <c:pt idx="3944">
                  <c:v>9.8431999999999992E-2</c:v>
                </c:pt>
                <c:pt idx="3945">
                  <c:v>9.8504499999999981E-2</c:v>
                </c:pt>
                <c:pt idx="3946">
                  <c:v>9.8585499999999993E-2</c:v>
                </c:pt>
                <c:pt idx="3947">
                  <c:v>9.8644999999999983E-2</c:v>
                </c:pt>
                <c:pt idx="3948">
                  <c:v>9.8719999999999961E-2</c:v>
                </c:pt>
                <c:pt idx="3949">
                  <c:v>9.8799499999999957E-2</c:v>
                </c:pt>
                <c:pt idx="3950">
                  <c:v>9.8867999999999956E-2</c:v>
                </c:pt>
                <c:pt idx="3951">
                  <c:v>9.8939999999999972E-2</c:v>
                </c:pt>
                <c:pt idx="3952">
                  <c:v>9.9017499999999967E-2</c:v>
                </c:pt>
                <c:pt idx="3953">
                  <c:v>9.9080499999999974E-2</c:v>
                </c:pt>
                <c:pt idx="3954">
                  <c:v>9.9150999999999975E-2</c:v>
                </c:pt>
                <c:pt idx="3955">
                  <c:v>9.9225999999999995E-2</c:v>
                </c:pt>
                <c:pt idx="3956">
                  <c:v>9.9293499999999993E-2</c:v>
                </c:pt>
                <c:pt idx="3957">
                  <c:v>9.9379999999999982E-2</c:v>
                </c:pt>
                <c:pt idx="3958">
                  <c:v>9.945699999999999E-2</c:v>
                </c:pt>
                <c:pt idx="3959">
                  <c:v>9.9545999999999996E-2</c:v>
                </c:pt>
                <c:pt idx="3960">
                  <c:v>9.9643999999999996E-2</c:v>
                </c:pt>
                <c:pt idx="3961">
                  <c:v>9.9722999999999992E-2</c:v>
                </c:pt>
                <c:pt idx="3962">
                  <c:v>9.9772499999999986E-2</c:v>
                </c:pt>
                <c:pt idx="3963">
                  <c:v>9.9859999999999977E-2</c:v>
                </c:pt>
                <c:pt idx="3964">
                  <c:v>9.9943999999999991E-2</c:v>
                </c:pt>
                <c:pt idx="3965">
                  <c:v>0.10002749999999999</c:v>
                </c:pt>
                <c:pt idx="3966">
                  <c:v>0.10006649999999999</c:v>
                </c:pt>
                <c:pt idx="3967">
                  <c:v>0.1001515</c:v>
                </c:pt>
                <c:pt idx="3968">
                  <c:v>0.10020800000000002</c:v>
                </c:pt>
                <c:pt idx="3969">
                  <c:v>0.10028250000000004</c:v>
                </c:pt>
                <c:pt idx="3970">
                  <c:v>0.10036000000000003</c:v>
                </c:pt>
                <c:pt idx="3971">
                  <c:v>0.10043300000000002</c:v>
                </c:pt>
                <c:pt idx="3972">
                  <c:v>0.10050150000000002</c:v>
                </c:pt>
                <c:pt idx="3973">
                  <c:v>0.10054150000000003</c:v>
                </c:pt>
                <c:pt idx="3974">
                  <c:v>0.10061600000000004</c:v>
                </c:pt>
                <c:pt idx="3975">
                  <c:v>0.10067500000000003</c:v>
                </c:pt>
                <c:pt idx="3976">
                  <c:v>0.10071200000000005</c:v>
                </c:pt>
                <c:pt idx="3977">
                  <c:v>0.10077800000000008</c:v>
                </c:pt>
                <c:pt idx="3978">
                  <c:v>0.10083650000000008</c:v>
                </c:pt>
                <c:pt idx="3979">
                  <c:v>0.10091350000000006</c:v>
                </c:pt>
                <c:pt idx="3980">
                  <c:v>0.10092800000000005</c:v>
                </c:pt>
                <c:pt idx="3981">
                  <c:v>0.10100750000000006</c:v>
                </c:pt>
                <c:pt idx="3982">
                  <c:v>0.10105600000000005</c:v>
                </c:pt>
                <c:pt idx="3983">
                  <c:v>0.10111550000000005</c:v>
                </c:pt>
                <c:pt idx="3984">
                  <c:v>0.10115900000000005</c:v>
                </c:pt>
                <c:pt idx="3985">
                  <c:v>0.10122350000000005</c:v>
                </c:pt>
                <c:pt idx="3986">
                  <c:v>0.10128000000000005</c:v>
                </c:pt>
                <c:pt idx="3987">
                  <c:v>0.10133250000000003</c:v>
                </c:pt>
                <c:pt idx="3988">
                  <c:v>0.10138350000000004</c:v>
                </c:pt>
                <c:pt idx="3989">
                  <c:v>0.10143050000000002</c:v>
                </c:pt>
                <c:pt idx="3990">
                  <c:v>0.10146750000000003</c:v>
                </c:pt>
                <c:pt idx="3991">
                  <c:v>0.10152900000000002</c:v>
                </c:pt>
                <c:pt idx="3992">
                  <c:v>0.1016085</c:v>
                </c:pt>
                <c:pt idx="3993">
                  <c:v>0.10165999999999999</c:v>
                </c:pt>
                <c:pt idx="3994">
                  <c:v>0.10170149999999997</c:v>
                </c:pt>
                <c:pt idx="3995">
                  <c:v>0.10176699999999998</c:v>
                </c:pt>
                <c:pt idx="3996">
                  <c:v>0.10181549999999998</c:v>
                </c:pt>
                <c:pt idx="3997">
                  <c:v>0.10186249999999999</c:v>
                </c:pt>
                <c:pt idx="3998">
                  <c:v>0.10191799999999999</c:v>
                </c:pt>
                <c:pt idx="3999">
                  <c:v>0.10200999999999999</c:v>
                </c:pt>
                <c:pt idx="4000">
                  <c:v>0.10207700000000001</c:v>
                </c:pt>
                <c:pt idx="4001">
                  <c:v>0.10214549999999999</c:v>
                </c:pt>
                <c:pt idx="4002">
                  <c:v>0.102171</c:v>
                </c:pt>
                <c:pt idx="4003">
                  <c:v>0.10221549999999997</c:v>
                </c:pt>
                <c:pt idx="4004">
                  <c:v>0.10224049999999997</c:v>
                </c:pt>
                <c:pt idx="4005">
                  <c:v>0.10228349999999997</c:v>
                </c:pt>
                <c:pt idx="4006">
                  <c:v>0.10234199999999997</c:v>
                </c:pt>
                <c:pt idx="4007">
                  <c:v>0.10242299999999997</c:v>
                </c:pt>
                <c:pt idx="4008">
                  <c:v>0.10247399999999997</c:v>
                </c:pt>
                <c:pt idx="4009">
                  <c:v>0.10252449999999998</c:v>
                </c:pt>
                <c:pt idx="4010">
                  <c:v>0.10257449999999999</c:v>
                </c:pt>
                <c:pt idx="4011">
                  <c:v>0.10265899999999994</c:v>
                </c:pt>
                <c:pt idx="4012">
                  <c:v>0.10271149999999996</c:v>
                </c:pt>
                <c:pt idx="4013">
                  <c:v>0.10278049999999996</c:v>
                </c:pt>
                <c:pt idx="4014">
                  <c:v>0.10283249999999995</c:v>
                </c:pt>
                <c:pt idx="4015">
                  <c:v>0.10289549999999997</c:v>
                </c:pt>
                <c:pt idx="4016">
                  <c:v>0.10294899999999993</c:v>
                </c:pt>
                <c:pt idx="4017">
                  <c:v>0.10301599999999994</c:v>
                </c:pt>
                <c:pt idx="4018">
                  <c:v>0.10310749999999995</c:v>
                </c:pt>
                <c:pt idx="4019">
                  <c:v>0.10317099999999994</c:v>
                </c:pt>
                <c:pt idx="4020">
                  <c:v>0.10323499999999994</c:v>
                </c:pt>
                <c:pt idx="4021">
                  <c:v>0.10330099999999991</c:v>
                </c:pt>
                <c:pt idx="4022">
                  <c:v>0.10336849999999992</c:v>
                </c:pt>
                <c:pt idx="4023">
                  <c:v>0.10343599999999994</c:v>
                </c:pt>
                <c:pt idx="4024">
                  <c:v>0.10348299999999995</c:v>
                </c:pt>
                <c:pt idx="4025">
                  <c:v>0.10354949999999995</c:v>
                </c:pt>
                <c:pt idx="4026">
                  <c:v>0.10361699999999993</c:v>
                </c:pt>
                <c:pt idx="4027">
                  <c:v>0.10368849999999993</c:v>
                </c:pt>
                <c:pt idx="4028">
                  <c:v>0.10375199999999994</c:v>
                </c:pt>
                <c:pt idx="4029">
                  <c:v>0.10381749999999995</c:v>
                </c:pt>
                <c:pt idx="4030">
                  <c:v>0.10387899999999994</c:v>
                </c:pt>
                <c:pt idx="4031">
                  <c:v>0.10395649999999995</c:v>
                </c:pt>
                <c:pt idx="4032">
                  <c:v>0.10401799999999996</c:v>
                </c:pt>
                <c:pt idx="4033">
                  <c:v>0.10410399999999997</c:v>
                </c:pt>
                <c:pt idx="4034">
                  <c:v>0.10410199999999997</c:v>
                </c:pt>
                <c:pt idx="4035">
                  <c:v>0.104155</c:v>
                </c:pt>
                <c:pt idx="4036">
                  <c:v>0.10417949999999999</c:v>
                </c:pt>
                <c:pt idx="4037">
                  <c:v>0.10423499999999999</c:v>
                </c:pt>
                <c:pt idx="4038">
                  <c:v>0.10428199999999999</c:v>
                </c:pt>
                <c:pt idx="4039">
                  <c:v>0.104323</c:v>
                </c:pt>
                <c:pt idx="4040">
                  <c:v>0.10435549999999999</c:v>
                </c:pt>
                <c:pt idx="4041">
                  <c:v>0.10440049999999999</c:v>
                </c:pt>
                <c:pt idx="4042">
                  <c:v>0.10444199999999998</c:v>
                </c:pt>
                <c:pt idx="4043">
                  <c:v>0.10448699999999998</c:v>
                </c:pt>
                <c:pt idx="4044">
                  <c:v>0.10452649999999998</c:v>
                </c:pt>
                <c:pt idx="4045">
                  <c:v>0.10457550000000002</c:v>
                </c:pt>
                <c:pt idx="4046">
                  <c:v>0.10461000000000001</c:v>
                </c:pt>
                <c:pt idx="4047">
                  <c:v>0.10465100000000001</c:v>
                </c:pt>
                <c:pt idx="4048">
                  <c:v>0.10469300000000001</c:v>
                </c:pt>
                <c:pt idx="4049">
                  <c:v>0.10472300000000001</c:v>
                </c:pt>
                <c:pt idx="4050">
                  <c:v>0.10477200000000002</c:v>
                </c:pt>
                <c:pt idx="4051">
                  <c:v>0.10482750000000002</c:v>
                </c:pt>
                <c:pt idx="4052">
                  <c:v>0.10485850000000001</c:v>
                </c:pt>
                <c:pt idx="4053">
                  <c:v>0.10493150000000001</c:v>
                </c:pt>
                <c:pt idx="4054">
                  <c:v>0.10498900000000003</c:v>
                </c:pt>
                <c:pt idx="4055">
                  <c:v>0.10502950000000003</c:v>
                </c:pt>
                <c:pt idx="4056">
                  <c:v>0.10507250000000003</c:v>
                </c:pt>
                <c:pt idx="4057">
                  <c:v>0.105116</c:v>
                </c:pt>
                <c:pt idx="4058">
                  <c:v>0.10514950000000002</c:v>
                </c:pt>
                <c:pt idx="4059">
                  <c:v>0.10519400000000002</c:v>
                </c:pt>
                <c:pt idx="4060">
                  <c:v>0.10520200000000003</c:v>
                </c:pt>
                <c:pt idx="4061">
                  <c:v>0.10523850000000003</c:v>
                </c:pt>
                <c:pt idx="4062">
                  <c:v>0.10527550000000004</c:v>
                </c:pt>
                <c:pt idx="4063">
                  <c:v>0.10531700000000002</c:v>
                </c:pt>
                <c:pt idx="4064">
                  <c:v>0.10534550000000004</c:v>
                </c:pt>
                <c:pt idx="4065">
                  <c:v>0.10538050000000002</c:v>
                </c:pt>
                <c:pt idx="4066">
                  <c:v>0.10541450000000002</c:v>
                </c:pt>
                <c:pt idx="4067">
                  <c:v>0.10545000000000002</c:v>
                </c:pt>
                <c:pt idx="4068">
                  <c:v>0.10547900000000002</c:v>
                </c:pt>
                <c:pt idx="4069">
                  <c:v>0.10550800000000002</c:v>
                </c:pt>
                <c:pt idx="4070">
                  <c:v>0.10552549999999999</c:v>
                </c:pt>
                <c:pt idx="4071">
                  <c:v>0.105557</c:v>
                </c:pt>
                <c:pt idx="4072">
                  <c:v>0.1055875</c:v>
                </c:pt>
                <c:pt idx="4073">
                  <c:v>0.1056325</c:v>
                </c:pt>
                <c:pt idx="4074">
                  <c:v>0.10568250000000001</c:v>
                </c:pt>
                <c:pt idx="4075">
                  <c:v>0.10570799999999998</c:v>
                </c:pt>
                <c:pt idx="4076">
                  <c:v>0.10572649999999997</c:v>
                </c:pt>
                <c:pt idx="4077">
                  <c:v>0.1057625</c:v>
                </c:pt>
                <c:pt idx="4078">
                  <c:v>0.10576600000000001</c:v>
                </c:pt>
                <c:pt idx="4079">
                  <c:v>0.10580600000000001</c:v>
                </c:pt>
                <c:pt idx="4080">
                  <c:v>0.105823</c:v>
                </c:pt>
                <c:pt idx="4081">
                  <c:v>0.10584950000000001</c:v>
                </c:pt>
                <c:pt idx="4082">
                  <c:v>0.10588000000000002</c:v>
                </c:pt>
                <c:pt idx="4083">
                  <c:v>0.10589350000000002</c:v>
                </c:pt>
                <c:pt idx="4084">
                  <c:v>0.10589100000000001</c:v>
                </c:pt>
                <c:pt idx="4085">
                  <c:v>0.10592650000000005</c:v>
                </c:pt>
                <c:pt idx="4086">
                  <c:v>0.10595500000000004</c:v>
                </c:pt>
                <c:pt idx="4087">
                  <c:v>0.10597500000000004</c:v>
                </c:pt>
                <c:pt idx="4088">
                  <c:v>0.10599750000000004</c:v>
                </c:pt>
                <c:pt idx="4089">
                  <c:v>0.10601300000000002</c:v>
                </c:pt>
                <c:pt idx="4090">
                  <c:v>0.10603750000000002</c:v>
                </c:pt>
                <c:pt idx="4091">
                  <c:v>0.10606850000000001</c:v>
                </c:pt>
                <c:pt idx="4092">
                  <c:v>0.10608300000000001</c:v>
                </c:pt>
                <c:pt idx="4093">
                  <c:v>0.10611500000000001</c:v>
                </c:pt>
                <c:pt idx="4094">
                  <c:v>0.10613950000000001</c:v>
                </c:pt>
                <c:pt idx="4095">
                  <c:v>0.1061705</c:v>
                </c:pt>
                <c:pt idx="4096">
                  <c:v>0.1062155</c:v>
                </c:pt>
                <c:pt idx="4097">
                  <c:v>0.10623900000000001</c:v>
                </c:pt>
                <c:pt idx="4098">
                  <c:v>0.10627350000000002</c:v>
                </c:pt>
                <c:pt idx="4099">
                  <c:v>0.1062855</c:v>
                </c:pt>
                <c:pt idx="4100">
                  <c:v>0.10631500000000001</c:v>
                </c:pt>
                <c:pt idx="4101">
                  <c:v>0.1063405</c:v>
                </c:pt>
                <c:pt idx="4102">
                  <c:v>0.10636999999999999</c:v>
                </c:pt>
                <c:pt idx="4103">
                  <c:v>0.10638549999999997</c:v>
                </c:pt>
                <c:pt idx="4104">
                  <c:v>0.10640299999999998</c:v>
                </c:pt>
                <c:pt idx="4105">
                  <c:v>0.10637999999999996</c:v>
                </c:pt>
                <c:pt idx="4106">
                  <c:v>0.10640899999999999</c:v>
                </c:pt>
                <c:pt idx="4107">
                  <c:v>0.10643749999999999</c:v>
                </c:pt>
                <c:pt idx="4108">
                  <c:v>0.10646649999999998</c:v>
                </c:pt>
                <c:pt idx="4109">
                  <c:v>0.10647699999999999</c:v>
                </c:pt>
                <c:pt idx="4110">
                  <c:v>0.10651099999999998</c:v>
                </c:pt>
                <c:pt idx="4111">
                  <c:v>0.10653299999999997</c:v>
                </c:pt>
                <c:pt idx="4112">
                  <c:v>0.10655049999999999</c:v>
                </c:pt>
                <c:pt idx="4113">
                  <c:v>0.10657699999999998</c:v>
                </c:pt>
                <c:pt idx="4114">
                  <c:v>0.10660449999999999</c:v>
                </c:pt>
                <c:pt idx="4115">
                  <c:v>0.10661949999999999</c:v>
                </c:pt>
                <c:pt idx="4116">
                  <c:v>0.10664449999999999</c:v>
                </c:pt>
                <c:pt idx="4117">
                  <c:v>0.10667199999999999</c:v>
                </c:pt>
                <c:pt idx="4118">
                  <c:v>0.10666699999999998</c:v>
                </c:pt>
                <c:pt idx="4119">
                  <c:v>0.10669099999999998</c:v>
                </c:pt>
                <c:pt idx="4120">
                  <c:v>0.106738</c:v>
                </c:pt>
                <c:pt idx="4121">
                  <c:v>0.1067545</c:v>
                </c:pt>
                <c:pt idx="4122">
                  <c:v>0.106768</c:v>
                </c:pt>
                <c:pt idx="4123">
                  <c:v>0.10678500000000002</c:v>
                </c:pt>
                <c:pt idx="4124">
                  <c:v>0.10681250000000002</c:v>
                </c:pt>
                <c:pt idx="4125">
                  <c:v>0.10683000000000002</c:v>
                </c:pt>
                <c:pt idx="4126">
                  <c:v>0.106812</c:v>
                </c:pt>
                <c:pt idx="4127">
                  <c:v>0.106823</c:v>
                </c:pt>
                <c:pt idx="4128">
                  <c:v>0.10682249999999999</c:v>
                </c:pt>
                <c:pt idx="4129">
                  <c:v>0.10683799999999997</c:v>
                </c:pt>
                <c:pt idx="4130">
                  <c:v>0.10684899999999997</c:v>
                </c:pt>
                <c:pt idx="4131">
                  <c:v>0.10685799999999997</c:v>
                </c:pt>
                <c:pt idx="4132">
                  <c:v>0.10688899999999997</c:v>
                </c:pt>
                <c:pt idx="4133">
                  <c:v>0.10691299999999997</c:v>
                </c:pt>
                <c:pt idx="4134">
                  <c:v>0.10692799999999995</c:v>
                </c:pt>
                <c:pt idx="4135">
                  <c:v>0.10694349999999994</c:v>
                </c:pt>
                <c:pt idx="4136">
                  <c:v>0.10696049999999993</c:v>
                </c:pt>
                <c:pt idx="4137">
                  <c:v>0.10698849999999994</c:v>
                </c:pt>
                <c:pt idx="4138">
                  <c:v>0.10700049999999996</c:v>
                </c:pt>
                <c:pt idx="4139">
                  <c:v>0.10701049999999995</c:v>
                </c:pt>
                <c:pt idx="4140">
                  <c:v>0.10702849999999994</c:v>
                </c:pt>
                <c:pt idx="4141">
                  <c:v>0.10704799999999998</c:v>
                </c:pt>
                <c:pt idx="4142">
                  <c:v>0.10703499999999998</c:v>
                </c:pt>
                <c:pt idx="4143">
                  <c:v>0.10706549999999998</c:v>
                </c:pt>
                <c:pt idx="4144">
                  <c:v>0.107081</c:v>
                </c:pt>
                <c:pt idx="4145">
                  <c:v>0.107081</c:v>
                </c:pt>
                <c:pt idx="4146">
                  <c:v>0.10710949999999998</c:v>
                </c:pt>
                <c:pt idx="4147">
                  <c:v>0.107126</c:v>
                </c:pt>
                <c:pt idx="4148">
                  <c:v>0.10714599999999999</c:v>
                </c:pt>
                <c:pt idx="4149">
                  <c:v>0.10717800000000001</c:v>
                </c:pt>
                <c:pt idx="4150">
                  <c:v>0.10718849999999998</c:v>
                </c:pt>
                <c:pt idx="4151">
                  <c:v>0.10720049999999998</c:v>
                </c:pt>
                <c:pt idx="4152">
                  <c:v>0.10722</c:v>
                </c:pt>
                <c:pt idx="4153">
                  <c:v>0.10724100000000002</c:v>
                </c:pt>
                <c:pt idx="4154">
                  <c:v>0.107256</c:v>
                </c:pt>
                <c:pt idx="4155">
                  <c:v>0.10726500000000001</c:v>
                </c:pt>
                <c:pt idx="4156">
                  <c:v>0.10728050000000003</c:v>
                </c:pt>
                <c:pt idx="4157">
                  <c:v>0.10729400000000004</c:v>
                </c:pt>
                <c:pt idx="4158">
                  <c:v>0.10731600000000004</c:v>
                </c:pt>
                <c:pt idx="4159">
                  <c:v>0.10732700000000003</c:v>
                </c:pt>
                <c:pt idx="4160">
                  <c:v>0.10732050000000003</c:v>
                </c:pt>
                <c:pt idx="4161">
                  <c:v>0.10734200000000003</c:v>
                </c:pt>
                <c:pt idx="4162">
                  <c:v>0.10735100000000002</c:v>
                </c:pt>
                <c:pt idx="4163">
                  <c:v>0.10736050000000003</c:v>
                </c:pt>
                <c:pt idx="4164">
                  <c:v>0.10736599999999999</c:v>
                </c:pt>
                <c:pt idx="4165">
                  <c:v>0.10738199999999999</c:v>
                </c:pt>
                <c:pt idx="4166">
                  <c:v>0.10742049999999999</c:v>
                </c:pt>
                <c:pt idx="4167">
                  <c:v>0.10742449999999998</c:v>
                </c:pt>
                <c:pt idx="4168">
                  <c:v>0.10744349999999997</c:v>
                </c:pt>
                <c:pt idx="4169">
                  <c:v>0.10745399999999998</c:v>
                </c:pt>
                <c:pt idx="4170">
                  <c:v>0.107461</c:v>
                </c:pt>
                <c:pt idx="4171">
                  <c:v>0.10747799999999998</c:v>
                </c:pt>
                <c:pt idx="4172">
                  <c:v>0.10750399999999997</c:v>
                </c:pt>
                <c:pt idx="4173">
                  <c:v>0.10753549999999996</c:v>
                </c:pt>
                <c:pt idx="4174">
                  <c:v>0.10756449999999998</c:v>
                </c:pt>
                <c:pt idx="4175">
                  <c:v>0.10758099999999997</c:v>
                </c:pt>
                <c:pt idx="4176">
                  <c:v>0.10760199999999999</c:v>
                </c:pt>
                <c:pt idx="4177">
                  <c:v>0.1076155</c:v>
                </c:pt>
                <c:pt idx="4178">
                  <c:v>0.10762949999999999</c:v>
                </c:pt>
                <c:pt idx="4179">
                  <c:v>0.10764449999999998</c:v>
                </c:pt>
                <c:pt idx="4180">
                  <c:v>0.10770999999999997</c:v>
                </c:pt>
                <c:pt idx="4181">
                  <c:v>0.10773649999999996</c:v>
                </c:pt>
                <c:pt idx="4182">
                  <c:v>0.10775249999999997</c:v>
                </c:pt>
                <c:pt idx="4183">
                  <c:v>0.10777499999999998</c:v>
                </c:pt>
                <c:pt idx="4184">
                  <c:v>0.10779399999999999</c:v>
                </c:pt>
                <c:pt idx="4185">
                  <c:v>0.10782249999999997</c:v>
                </c:pt>
                <c:pt idx="4186">
                  <c:v>0.10783649999999997</c:v>
                </c:pt>
                <c:pt idx="4187">
                  <c:v>0.10787099999999997</c:v>
                </c:pt>
                <c:pt idx="4188">
                  <c:v>0.10790449999999996</c:v>
                </c:pt>
                <c:pt idx="4189">
                  <c:v>0.10793349999999999</c:v>
                </c:pt>
                <c:pt idx="4190">
                  <c:v>0.10795499999999998</c:v>
                </c:pt>
                <c:pt idx="4191">
                  <c:v>0.10797449999999997</c:v>
                </c:pt>
                <c:pt idx="4192">
                  <c:v>0.10799049999999996</c:v>
                </c:pt>
                <c:pt idx="4193">
                  <c:v>0.10801599999999993</c:v>
                </c:pt>
                <c:pt idx="4194">
                  <c:v>0.10804699999999993</c:v>
                </c:pt>
                <c:pt idx="4195">
                  <c:v>0.10806449999999992</c:v>
                </c:pt>
                <c:pt idx="4196">
                  <c:v>0.10808599999999993</c:v>
                </c:pt>
                <c:pt idx="4197">
                  <c:v>0.10810999999999993</c:v>
                </c:pt>
                <c:pt idx="4198">
                  <c:v>0.10813649999999995</c:v>
                </c:pt>
                <c:pt idx="4199">
                  <c:v>0.10812449999999994</c:v>
                </c:pt>
                <c:pt idx="4200">
                  <c:v>0.10814249999999996</c:v>
                </c:pt>
                <c:pt idx="4201">
                  <c:v>0.10816449999999998</c:v>
                </c:pt>
                <c:pt idx="4202">
                  <c:v>0.10819299999999997</c:v>
                </c:pt>
                <c:pt idx="4203">
                  <c:v>0.10821949999999997</c:v>
                </c:pt>
                <c:pt idx="4204">
                  <c:v>0.10825799999999995</c:v>
                </c:pt>
                <c:pt idx="4205">
                  <c:v>0.10829499999999996</c:v>
                </c:pt>
                <c:pt idx="4206">
                  <c:v>0.10831849999999996</c:v>
                </c:pt>
                <c:pt idx="4207">
                  <c:v>0.10834099999999997</c:v>
                </c:pt>
                <c:pt idx="4208">
                  <c:v>0.10836549999999998</c:v>
                </c:pt>
                <c:pt idx="4209">
                  <c:v>0.10838999999999997</c:v>
                </c:pt>
                <c:pt idx="4210">
                  <c:v>0.10841499999999998</c:v>
                </c:pt>
                <c:pt idx="4211">
                  <c:v>0.10842949999999998</c:v>
                </c:pt>
                <c:pt idx="4212">
                  <c:v>0.10846099999999997</c:v>
                </c:pt>
                <c:pt idx="4213">
                  <c:v>0.10846899999999998</c:v>
                </c:pt>
                <c:pt idx="4214">
                  <c:v>0.1085</c:v>
                </c:pt>
                <c:pt idx="4215">
                  <c:v>0.1085135</c:v>
                </c:pt>
                <c:pt idx="4216">
                  <c:v>0.108539</c:v>
                </c:pt>
                <c:pt idx="4217">
                  <c:v>0.1085455</c:v>
                </c:pt>
                <c:pt idx="4218">
                  <c:v>0.108566</c:v>
                </c:pt>
                <c:pt idx="4219">
                  <c:v>0.108575</c:v>
                </c:pt>
                <c:pt idx="4220">
                  <c:v>0.10858050000000001</c:v>
                </c:pt>
                <c:pt idx="4221">
                  <c:v>0.10859449999999998</c:v>
                </c:pt>
                <c:pt idx="4222">
                  <c:v>0.10860300000000001</c:v>
                </c:pt>
                <c:pt idx="4223">
                  <c:v>0.108612</c:v>
                </c:pt>
                <c:pt idx="4224">
                  <c:v>0.10862249999999998</c:v>
                </c:pt>
                <c:pt idx="4225">
                  <c:v>0.10863249999999997</c:v>
                </c:pt>
                <c:pt idx="4226">
                  <c:v>0.10864349999999998</c:v>
                </c:pt>
                <c:pt idx="4227">
                  <c:v>0.10864449999999998</c:v>
                </c:pt>
                <c:pt idx="4228">
                  <c:v>0.10865449999999997</c:v>
                </c:pt>
                <c:pt idx="4229">
                  <c:v>0.1086685</c:v>
                </c:pt>
                <c:pt idx="4230">
                  <c:v>0.1086775</c:v>
                </c:pt>
                <c:pt idx="4231">
                  <c:v>0.1086815</c:v>
                </c:pt>
                <c:pt idx="4232">
                  <c:v>0.10869699999999999</c:v>
                </c:pt>
                <c:pt idx="4233">
                  <c:v>0.108686</c:v>
                </c:pt>
                <c:pt idx="4234">
                  <c:v>0.10869849999999999</c:v>
                </c:pt>
                <c:pt idx="4235">
                  <c:v>0.10872600000000002</c:v>
                </c:pt>
                <c:pt idx="4236">
                  <c:v>0.10875600000000002</c:v>
                </c:pt>
                <c:pt idx="4237">
                  <c:v>0.10877750000000001</c:v>
                </c:pt>
                <c:pt idx="4238">
                  <c:v>0.108804</c:v>
                </c:pt>
                <c:pt idx="4239">
                  <c:v>0.10882150000000002</c:v>
                </c:pt>
                <c:pt idx="4240">
                  <c:v>0.10885150000000002</c:v>
                </c:pt>
                <c:pt idx="4241">
                  <c:v>0.10888400000000001</c:v>
                </c:pt>
                <c:pt idx="4242">
                  <c:v>0.1089175</c:v>
                </c:pt>
                <c:pt idx="4243">
                  <c:v>0.10895150000000001</c:v>
                </c:pt>
                <c:pt idx="4244">
                  <c:v>0.10898500000000003</c:v>
                </c:pt>
                <c:pt idx="4245">
                  <c:v>0.10900650000000002</c:v>
                </c:pt>
                <c:pt idx="4246">
                  <c:v>0.10904100000000003</c:v>
                </c:pt>
                <c:pt idx="4247">
                  <c:v>0.10907950000000005</c:v>
                </c:pt>
                <c:pt idx="4248">
                  <c:v>0.10910650000000004</c:v>
                </c:pt>
                <c:pt idx="4249">
                  <c:v>0.10912850000000006</c:v>
                </c:pt>
                <c:pt idx="4250">
                  <c:v>0.10914150000000003</c:v>
                </c:pt>
                <c:pt idx="4251">
                  <c:v>0.10913300000000004</c:v>
                </c:pt>
                <c:pt idx="4252">
                  <c:v>0.10915749999999999</c:v>
                </c:pt>
                <c:pt idx="4253">
                  <c:v>0.10914</c:v>
                </c:pt>
                <c:pt idx="4254">
                  <c:v>0.10914149999999999</c:v>
                </c:pt>
                <c:pt idx="4255">
                  <c:v>0.10915649999999998</c:v>
                </c:pt>
                <c:pt idx="4256">
                  <c:v>0.109165</c:v>
                </c:pt>
                <c:pt idx="4257">
                  <c:v>0.10919000000000001</c:v>
                </c:pt>
                <c:pt idx="4258">
                  <c:v>0.109213</c:v>
                </c:pt>
                <c:pt idx="4259">
                  <c:v>0.10922799999999999</c:v>
                </c:pt>
                <c:pt idx="4260">
                  <c:v>0.10924299999999999</c:v>
                </c:pt>
                <c:pt idx="4261">
                  <c:v>0.10926299999999997</c:v>
                </c:pt>
                <c:pt idx="4262">
                  <c:v>0.10928849999999997</c:v>
                </c:pt>
                <c:pt idx="4263">
                  <c:v>0.10930299999999996</c:v>
                </c:pt>
                <c:pt idx="4264">
                  <c:v>0.10932899999999995</c:v>
                </c:pt>
                <c:pt idx="4265">
                  <c:v>0.10934649999999994</c:v>
                </c:pt>
                <c:pt idx="4266">
                  <c:v>0.10935899999999994</c:v>
                </c:pt>
                <c:pt idx="4267">
                  <c:v>0.10938399999999994</c:v>
                </c:pt>
                <c:pt idx="4268">
                  <c:v>0.10940649999999995</c:v>
                </c:pt>
                <c:pt idx="4269">
                  <c:v>0.10942299999999994</c:v>
                </c:pt>
                <c:pt idx="4270">
                  <c:v>0.10943399999999995</c:v>
                </c:pt>
                <c:pt idx="4271">
                  <c:v>0.10945199999999997</c:v>
                </c:pt>
                <c:pt idx="4272">
                  <c:v>0.10947299999999997</c:v>
                </c:pt>
                <c:pt idx="4273">
                  <c:v>0.10948849999999996</c:v>
                </c:pt>
                <c:pt idx="4274">
                  <c:v>0.10950849999999997</c:v>
                </c:pt>
                <c:pt idx="4275">
                  <c:v>0.10952499999999996</c:v>
                </c:pt>
                <c:pt idx="4276">
                  <c:v>0.10954999999999995</c:v>
                </c:pt>
                <c:pt idx="4277">
                  <c:v>0.10957199999999996</c:v>
                </c:pt>
                <c:pt idx="4278">
                  <c:v>0.10959249999999995</c:v>
                </c:pt>
                <c:pt idx="4279">
                  <c:v>0.10961349999999995</c:v>
                </c:pt>
                <c:pt idx="4280">
                  <c:v>0.10964249999999996</c:v>
                </c:pt>
                <c:pt idx="4281">
                  <c:v>0.10966199999999997</c:v>
                </c:pt>
                <c:pt idx="4282">
                  <c:v>0.10967699999999997</c:v>
                </c:pt>
                <c:pt idx="4283">
                  <c:v>0.10970299999999997</c:v>
                </c:pt>
                <c:pt idx="4284">
                  <c:v>0.10972549999999996</c:v>
                </c:pt>
                <c:pt idx="4285">
                  <c:v>0.10975599999999998</c:v>
                </c:pt>
                <c:pt idx="4286">
                  <c:v>0.10977599999999998</c:v>
                </c:pt>
                <c:pt idx="4287">
                  <c:v>0.10980699999999999</c:v>
                </c:pt>
                <c:pt idx="4288">
                  <c:v>0.10982049999999999</c:v>
                </c:pt>
                <c:pt idx="4289">
                  <c:v>0.10982799999999995</c:v>
                </c:pt>
                <c:pt idx="4290">
                  <c:v>0.10984999999999999</c:v>
                </c:pt>
                <c:pt idx="4291">
                  <c:v>0.10986299999999999</c:v>
                </c:pt>
                <c:pt idx="4292">
                  <c:v>0.10987949999999998</c:v>
                </c:pt>
                <c:pt idx="4293">
                  <c:v>0.10989399999999998</c:v>
                </c:pt>
                <c:pt idx="4294">
                  <c:v>0.10991349999999998</c:v>
                </c:pt>
                <c:pt idx="4295">
                  <c:v>0.10991149999999998</c:v>
                </c:pt>
                <c:pt idx="4296">
                  <c:v>0.10993349999999999</c:v>
                </c:pt>
                <c:pt idx="4297">
                  <c:v>0.1099615</c:v>
                </c:pt>
                <c:pt idx="4298">
                  <c:v>0.10996750000000001</c:v>
                </c:pt>
                <c:pt idx="4299">
                  <c:v>0.10997999999999999</c:v>
                </c:pt>
                <c:pt idx="4300">
                  <c:v>0.10998849999999999</c:v>
                </c:pt>
                <c:pt idx="4301">
                  <c:v>0.109996</c:v>
                </c:pt>
                <c:pt idx="4302">
                  <c:v>0.11000049999999999</c:v>
                </c:pt>
                <c:pt idx="4303">
                  <c:v>0.11002049999999999</c:v>
                </c:pt>
                <c:pt idx="4304">
                  <c:v>0.11003649999999998</c:v>
                </c:pt>
                <c:pt idx="4305">
                  <c:v>0.11004399999999999</c:v>
                </c:pt>
                <c:pt idx="4306">
                  <c:v>0.11004750000000002</c:v>
                </c:pt>
                <c:pt idx="4307">
                  <c:v>0.11005500000000001</c:v>
                </c:pt>
                <c:pt idx="4308">
                  <c:v>0.11006850000000001</c:v>
                </c:pt>
                <c:pt idx="4309">
                  <c:v>0.11007749999999999</c:v>
                </c:pt>
                <c:pt idx="4310">
                  <c:v>0.11008600000000002</c:v>
                </c:pt>
                <c:pt idx="4311">
                  <c:v>0.11010250000000003</c:v>
                </c:pt>
                <c:pt idx="4312">
                  <c:v>0.110121</c:v>
                </c:pt>
                <c:pt idx="4313">
                  <c:v>0.1101285</c:v>
                </c:pt>
                <c:pt idx="4314">
                  <c:v>0.11013700000000001</c:v>
                </c:pt>
                <c:pt idx="4315">
                  <c:v>0.11015100000000003</c:v>
                </c:pt>
                <c:pt idx="4316">
                  <c:v>0.11016950000000003</c:v>
                </c:pt>
                <c:pt idx="4317">
                  <c:v>0.11017600000000004</c:v>
                </c:pt>
                <c:pt idx="4318">
                  <c:v>0.11019100000000004</c:v>
                </c:pt>
                <c:pt idx="4319">
                  <c:v>0.11020400000000002</c:v>
                </c:pt>
                <c:pt idx="4320">
                  <c:v>0.110221</c:v>
                </c:pt>
                <c:pt idx="4321">
                  <c:v>0.11022999999999999</c:v>
                </c:pt>
                <c:pt idx="4322">
                  <c:v>0.110238</c:v>
                </c:pt>
                <c:pt idx="4323">
                  <c:v>0.11025349999999999</c:v>
                </c:pt>
                <c:pt idx="4324">
                  <c:v>0.11025299999999998</c:v>
                </c:pt>
                <c:pt idx="4325">
                  <c:v>0.11027099999999997</c:v>
                </c:pt>
                <c:pt idx="4326">
                  <c:v>0.11028899999999998</c:v>
                </c:pt>
                <c:pt idx="4327">
                  <c:v>0.11031249999999997</c:v>
                </c:pt>
                <c:pt idx="4328">
                  <c:v>0.11033099999999996</c:v>
                </c:pt>
                <c:pt idx="4329">
                  <c:v>0.11034899999999999</c:v>
                </c:pt>
                <c:pt idx="4330">
                  <c:v>0.11036199999999997</c:v>
                </c:pt>
                <c:pt idx="4331">
                  <c:v>0.11038200000000002</c:v>
                </c:pt>
                <c:pt idx="4332">
                  <c:v>0.11038799999999999</c:v>
                </c:pt>
                <c:pt idx="4333">
                  <c:v>0.11040199999999999</c:v>
                </c:pt>
                <c:pt idx="4334">
                  <c:v>0.11042400000000001</c:v>
                </c:pt>
                <c:pt idx="4335">
                  <c:v>0.11044799999999999</c:v>
                </c:pt>
                <c:pt idx="4336">
                  <c:v>0.11046299999999999</c:v>
                </c:pt>
                <c:pt idx="4337">
                  <c:v>0.11047000000000001</c:v>
                </c:pt>
                <c:pt idx="4338">
                  <c:v>0.11049800000000001</c:v>
                </c:pt>
                <c:pt idx="4339">
                  <c:v>0.11051650000000002</c:v>
                </c:pt>
                <c:pt idx="4340">
                  <c:v>0.1105295</c:v>
                </c:pt>
                <c:pt idx="4341">
                  <c:v>0.11054299999999997</c:v>
                </c:pt>
                <c:pt idx="4342">
                  <c:v>0.11057449999999999</c:v>
                </c:pt>
                <c:pt idx="4343">
                  <c:v>0.11059049999999998</c:v>
                </c:pt>
                <c:pt idx="4344">
                  <c:v>0.11061299999999999</c:v>
                </c:pt>
                <c:pt idx="4345">
                  <c:v>0.11063099999999997</c:v>
                </c:pt>
                <c:pt idx="4346">
                  <c:v>0.11063849999999997</c:v>
                </c:pt>
                <c:pt idx="4347">
                  <c:v>0.11065849999999999</c:v>
                </c:pt>
                <c:pt idx="4348">
                  <c:v>0.11067649999999997</c:v>
                </c:pt>
                <c:pt idx="4349">
                  <c:v>0.11069249999999997</c:v>
                </c:pt>
                <c:pt idx="4350">
                  <c:v>0.11070849999999996</c:v>
                </c:pt>
                <c:pt idx="4351">
                  <c:v>0.11072799999999998</c:v>
                </c:pt>
                <c:pt idx="4352">
                  <c:v>0.11073449999999997</c:v>
                </c:pt>
                <c:pt idx="4353">
                  <c:v>0.11074949999999997</c:v>
                </c:pt>
                <c:pt idx="4354">
                  <c:v>0.11076499999999997</c:v>
                </c:pt>
                <c:pt idx="4355">
                  <c:v>0.11077599999999997</c:v>
                </c:pt>
                <c:pt idx="4356">
                  <c:v>0.11079599999999998</c:v>
                </c:pt>
                <c:pt idx="4357">
                  <c:v>0.11080399999999996</c:v>
                </c:pt>
                <c:pt idx="4358">
                  <c:v>0.11081049999999998</c:v>
                </c:pt>
                <c:pt idx="4359">
                  <c:v>0.11082349999999996</c:v>
                </c:pt>
                <c:pt idx="4360">
                  <c:v>0.11082599999999995</c:v>
                </c:pt>
                <c:pt idx="4361">
                  <c:v>0.11083849999999996</c:v>
                </c:pt>
                <c:pt idx="4362">
                  <c:v>0.11085999999999997</c:v>
                </c:pt>
                <c:pt idx="4363">
                  <c:v>0.11087699999999996</c:v>
                </c:pt>
                <c:pt idx="4364">
                  <c:v>0.11089499999999995</c:v>
                </c:pt>
                <c:pt idx="4365">
                  <c:v>0.11091299999999997</c:v>
                </c:pt>
                <c:pt idx="4366">
                  <c:v>0.11092899999999997</c:v>
                </c:pt>
                <c:pt idx="4367">
                  <c:v>0.11096299999999996</c:v>
                </c:pt>
                <c:pt idx="4368">
                  <c:v>0.11098249999999998</c:v>
                </c:pt>
                <c:pt idx="4369">
                  <c:v>0.11099999999999997</c:v>
                </c:pt>
                <c:pt idx="4370">
                  <c:v>0.11101799999999998</c:v>
                </c:pt>
                <c:pt idx="4371">
                  <c:v>0.11104649999999996</c:v>
                </c:pt>
                <c:pt idx="4372">
                  <c:v>0.11105449999999997</c:v>
                </c:pt>
                <c:pt idx="4373">
                  <c:v>0.11108649999999999</c:v>
                </c:pt>
                <c:pt idx="4374">
                  <c:v>0.11110249999999997</c:v>
                </c:pt>
                <c:pt idx="4375">
                  <c:v>0.11113199999999997</c:v>
                </c:pt>
                <c:pt idx="4376">
                  <c:v>0.11115249999999997</c:v>
                </c:pt>
                <c:pt idx="4377">
                  <c:v>0.11116499999999999</c:v>
                </c:pt>
                <c:pt idx="4378">
                  <c:v>0.11118699999999997</c:v>
                </c:pt>
                <c:pt idx="4379">
                  <c:v>0.11120049999999995</c:v>
                </c:pt>
                <c:pt idx="4380">
                  <c:v>0.11121099999999995</c:v>
                </c:pt>
                <c:pt idx="4381">
                  <c:v>0.11122099999999996</c:v>
                </c:pt>
                <c:pt idx="4382">
                  <c:v>0.11123199999999997</c:v>
                </c:pt>
                <c:pt idx="4383">
                  <c:v>0.11125999999999997</c:v>
                </c:pt>
                <c:pt idx="4384">
                  <c:v>0.11127749999999999</c:v>
                </c:pt>
                <c:pt idx="4385">
                  <c:v>0.11129299999999998</c:v>
                </c:pt>
                <c:pt idx="4386">
                  <c:v>0.11130999999999998</c:v>
                </c:pt>
                <c:pt idx="4387">
                  <c:v>0.11130449999999997</c:v>
                </c:pt>
                <c:pt idx="4388">
                  <c:v>0.11131849999999996</c:v>
                </c:pt>
                <c:pt idx="4389">
                  <c:v>0.11132499999999997</c:v>
                </c:pt>
                <c:pt idx="4390">
                  <c:v>0.11137449999999997</c:v>
                </c:pt>
                <c:pt idx="4391">
                  <c:v>0.11139149999999998</c:v>
                </c:pt>
                <c:pt idx="4392">
                  <c:v>0.11140850000000001</c:v>
                </c:pt>
                <c:pt idx="4393">
                  <c:v>0.11142049999999999</c:v>
                </c:pt>
                <c:pt idx="4394">
                  <c:v>0.111415</c:v>
                </c:pt>
                <c:pt idx="4395">
                  <c:v>0.11140700000000001</c:v>
                </c:pt>
                <c:pt idx="4396">
                  <c:v>0.11141450000000003</c:v>
                </c:pt>
                <c:pt idx="4397">
                  <c:v>0.11141900000000003</c:v>
                </c:pt>
                <c:pt idx="4398">
                  <c:v>0.11142500000000002</c:v>
                </c:pt>
                <c:pt idx="4399">
                  <c:v>0.1114005</c:v>
                </c:pt>
                <c:pt idx="4400">
                  <c:v>0.11140100000000003</c:v>
                </c:pt>
                <c:pt idx="4401">
                  <c:v>0.11140600000000001</c:v>
                </c:pt>
                <c:pt idx="4402">
                  <c:v>0.11139700000000001</c:v>
                </c:pt>
                <c:pt idx="4403">
                  <c:v>0.11140450000000003</c:v>
                </c:pt>
                <c:pt idx="4404">
                  <c:v>0.11140600000000005</c:v>
                </c:pt>
                <c:pt idx="4405">
                  <c:v>0.11138350000000004</c:v>
                </c:pt>
                <c:pt idx="4406">
                  <c:v>0.11138800000000003</c:v>
                </c:pt>
                <c:pt idx="4407">
                  <c:v>0.11138950000000003</c:v>
                </c:pt>
                <c:pt idx="4408">
                  <c:v>0.11139150000000003</c:v>
                </c:pt>
                <c:pt idx="4409">
                  <c:v>0.11139650000000001</c:v>
                </c:pt>
                <c:pt idx="4410">
                  <c:v>0.11141250000000003</c:v>
                </c:pt>
                <c:pt idx="4411">
                  <c:v>0.11142600000000005</c:v>
                </c:pt>
                <c:pt idx="4412">
                  <c:v>0.11142800000000004</c:v>
                </c:pt>
                <c:pt idx="4413">
                  <c:v>0.11145550000000005</c:v>
                </c:pt>
                <c:pt idx="4414">
                  <c:v>0.11145100000000006</c:v>
                </c:pt>
                <c:pt idx="4415">
                  <c:v>0.11144550000000007</c:v>
                </c:pt>
                <c:pt idx="4416">
                  <c:v>0.11144800000000007</c:v>
                </c:pt>
                <c:pt idx="4417">
                  <c:v>0.11146450000000006</c:v>
                </c:pt>
                <c:pt idx="4418">
                  <c:v>0.11147600000000008</c:v>
                </c:pt>
                <c:pt idx="4419">
                  <c:v>0.11151800000000009</c:v>
                </c:pt>
                <c:pt idx="4420">
                  <c:v>0.1115435000000001</c:v>
                </c:pt>
                <c:pt idx="4421">
                  <c:v>0.11155450000000008</c:v>
                </c:pt>
                <c:pt idx="4422">
                  <c:v>0.11157000000000009</c:v>
                </c:pt>
                <c:pt idx="4423">
                  <c:v>0.1115835000000001</c:v>
                </c:pt>
                <c:pt idx="4424">
                  <c:v>0.1116025000000001</c:v>
                </c:pt>
                <c:pt idx="4425">
                  <c:v>0.11163400000000008</c:v>
                </c:pt>
                <c:pt idx="4426">
                  <c:v>0.11164350000000008</c:v>
                </c:pt>
                <c:pt idx="4427">
                  <c:v>0.11166300000000011</c:v>
                </c:pt>
                <c:pt idx="4428">
                  <c:v>0.11167500000000011</c:v>
                </c:pt>
                <c:pt idx="4429">
                  <c:v>0.11169250000000011</c:v>
                </c:pt>
                <c:pt idx="4430">
                  <c:v>0.1117080000000001</c:v>
                </c:pt>
                <c:pt idx="4431">
                  <c:v>0.1117205000000001</c:v>
                </c:pt>
                <c:pt idx="4432">
                  <c:v>0.1117235000000001</c:v>
                </c:pt>
                <c:pt idx="4433">
                  <c:v>0.11173200000000011</c:v>
                </c:pt>
                <c:pt idx="4434">
                  <c:v>0.1117395000000001</c:v>
                </c:pt>
                <c:pt idx="4435">
                  <c:v>0.11173350000000014</c:v>
                </c:pt>
                <c:pt idx="4436">
                  <c:v>0.11176150000000012</c:v>
                </c:pt>
                <c:pt idx="4437">
                  <c:v>0.11176150000000012</c:v>
                </c:pt>
                <c:pt idx="4438">
                  <c:v>0.11177350000000011</c:v>
                </c:pt>
                <c:pt idx="4439">
                  <c:v>0.11179050000000011</c:v>
                </c:pt>
                <c:pt idx="4440">
                  <c:v>0.11180000000000011</c:v>
                </c:pt>
                <c:pt idx="4441">
                  <c:v>0.1118070000000001</c:v>
                </c:pt>
                <c:pt idx="4442">
                  <c:v>0.11181550000000011</c:v>
                </c:pt>
                <c:pt idx="4443">
                  <c:v>0.11180900000000012</c:v>
                </c:pt>
                <c:pt idx="4444">
                  <c:v>0.1118100000000001</c:v>
                </c:pt>
                <c:pt idx="4445">
                  <c:v>0.11181900000000007</c:v>
                </c:pt>
                <c:pt idx="4446">
                  <c:v>0.11181300000000008</c:v>
                </c:pt>
                <c:pt idx="4447">
                  <c:v>0.11180800000000007</c:v>
                </c:pt>
                <c:pt idx="4448">
                  <c:v>0.11180500000000006</c:v>
                </c:pt>
                <c:pt idx="4449">
                  <c:v>0.11180300000000006</c:v>
                </c:pt>
                <c:pt idx="4450">
                  <c:v>0.11180800000000007</c:v>
                </c:pt>
                <c:pt idx="4451">
                  <c:v>0.11183650000000006</c:v>
                </c:pt>
                <c:pt idx="4452">
                  <c:v>0.11184500000000006</c:v>
                </c:pt>
                <c:pt idx="4453">
                  <c:v>0.11186000000000006</c:v>
                </c:pt>
                <c:pt idx="4454">
                  <c:v>0.11189650000000005</c:v>
                </c:pt>
                <c:pt idx="4455">
                  <c:v>0.11190000000000005</c:v>
                </c:pt>
                <c:pt idx="4456">
                  <c:v>0.11192200000000005</c:v>
                </c:pt>
                <c:pt idx="4457">
                  <c:v>0.11189650000000004</c:v>
                </c:pt>
                <c:pt idx="4458">
                  <c:v>0.11190350000000004</c:v>
                </c:pt>
                <c:pt idx="4459">
                  <c:v>0.11191550000000004</c:v>
                </c:pt>
                <c:pt idx="4460">
                  <c:v>0.11191750000000004</c:v>
                </c:pt>
                <c:pt idx="4461">
                  <c:v>0.11191300000000004</c:v>
                </c:pt>
                <c:pt idx="4462">
                  <c:v>0.11192150000000005</c:v>
                </c:pt>
                <c:pt idx="4463">
                  <c:v>0.11193650000000005</c:v>
                </c:pt>
                <c:pt idx="4464">
                  <c:v>0.11195050000000005</c:v>
                </c:pt>
                <c:pt idx="4465">
                  <c:v>0.11194350000000006</c:v>
                </c:pt>
                <c:pt idx="4466">
                  <c:v>0.11196550000000005</c:v>
                </c:pt>
                <c:pt idx="4467">
                  <c:v>0.11198000000000005</c:v>
                </c:pt>
                <c:pt idx="4468">
                  <c:v>0.11199850000000006</c:v>
                </c:pt>
                <c:pt idx="4469">
                  <c:v>0.11207000000000006</c:v>
                </c:pt>
                <c:pt idx="4470">
                  <c:v>0.11209700000000003</c:v>
                </c:pt>
                <c:pt idx="4471">
                  <c:v>0.11212250000000003</c:v>
                </c:pt>
                <c:pt idx="4472">
                  <c:v>0.11214700000000004</c:v>
                </c:pt>
                <c:pt idx="4473">
                  <c:v>0.11218750000000004</c:v>
                </c:pt>
                <c:pt idx="4474">
                  <c:v>0.11220600000000004</c:v>
                </c:pt>
                <c:pt idx="4475">
                  <c:v>0.11223000000000004</c:v>
                </c:pt>
                <c:pt idx="4476">
                  <c:v>0.11224950000000003</c:v>
                </c:pt>
                <c:pt idx="4477">
                  <c:v>0.11226100000000004</c:v>
                </c:pt>
                <c:pt idx="4478">
                  <c:v>0.11229250000000005</c:v>
                </c:pt>
                <c:pt idx="4479">
                  <c:v>0.11231700000000004</c:v>
                </c:pt>
                <c:pt idx="4480">
                  <c:v>0.11234300000000003</c:v>
                </c:pt>
                <c:pt idx="4481">
                  <c:v>0.11240350000000002</c:v>
                </c:pt>
                <c:pt idx="4482">
                  <c:v>0.11244199999999999</c:v>
                </c:pt>
                <c:pt idx="4483">
                  <c:v>0.1124645</c:v>
                </c:pt>
                <c:pt idx="4484">
                  <c:v>0.11247799999999998</c:v>
                </c:pt>
                <c:pt idx="4485">
                  <c:v>0.112495</c:v>
                </c:pt>
                <c:pt idx="4486">
                  <c:v>0.11251549999999998</c:v>
                </c:pt>
                <c:pt idx="4487">
                  <c:v>0.11251299999999999</c:v>
                </c:pt>
                <c:pt idx="4488">
                  <c:v>0.11254749999999998</c:v>
                </c:pt>
                <c:pt idx="4489">
                  <c:v>0.11257999999999999</c:v>
                </c:pt>
                <c:pt idx="4490">
                  <c:v>0.11264549999999998</c:v>
                </c:pt>
                <c:pt idx="4491">
                  <c:v>0.11266699999999999</c:v>
                </c:pt>
                <c:pt idx="4492">
                  <c:v>0.11273149999999997</c:v>
                </c:pt>
                <c:pt idx="4493">
                  <c:v>0.11275549999999997</c:v>
                </c:pt>
                <c:pt idx="4494">
                  <c:v>0.11275899999999997</c:v>
                </c:pt>
                <c:pt idx="4495">
                  <c:v>0.11279149999999996</c:v>
                </c:pt>
                <c:pt idx="4496">
                  <c:v>0.11281899999999996</c:v>
                </c:pt>
                <c:pt idx="4497">
                  <c:v>0.11284149999999998</c:v>
                </c:pt>
                <c:pt idx="4498">
                  <c:v>0.11287899999999999</c:v>
                </c:pt>
                <c:pt idx="4499">
                  <c:v>0.11288799999999999</c:v>
                </c:pt>
                <c:pt idx="4500">
                  <c:v>0.11292799999999997</c:v>
                </c:pt>
                <c:pt idx="4501">
                  <c:v>0.112965</c:v>
                </c:pt>
                <c:pt idx="4502">
                  <c:v>0.112996</c:v>
                </c:pt>
                <c:pt idx="4503">
                  <c:v>0.11302749999999998</c:v>
                </c:pt>
                <c:pt idx="4504">
                  <c:v>0.11305849999999998</c:v>
                </c:pt>
                <c:pt idx="4505">
                  <c:v>0.11308849999999999</c:v>
                </c:pt>
                <c:pt idx="4506">
                  <c:v>0.11310499999999997</c:v>
                </c:pt>
                <c:pt idx="4507">
                  <c:v>0.11314099999999998</c:v>
                </c:pt>
                <c:pt idx="4508">
                  <c:v>0.11316649999999998</c:v>
                </c:pt>
                <c:pt idx="4509">
                  <c:v>0.11319549999999998</c:v>
                </c:pt>
                <c:pt idx="4510">
                  <c:v>0.11322699999999995</c:v>
                </c:pt>
                <c:pt idx="4511">
                  <c:v>0.11326949999999997</c:v>
                </c:pt>
                <c:pt idx="4512">
                  <c:v>0.11330249999999996</c:v>
                </c:pt>
                <c:pt idx="4513">
                  <c:v>0.11334299999999993</c:v>
                </c:pt>
                <c:pt idx="4514">
                  <c:v>0.11337799999999994</c:v>
                </c:pt>
                <c:pt idx="4515">
                  <c:v>0.11339849999999993</c:v>
                </c:pt>
                <c:pt idx="4516">
                  <c:v>0.11343399999999994</c:v>
                </c:pt>
                <c:pt idx="4517">
                  <c:v>0.11346299999999994</c:v>
                </c:pt>
                <c:pt idx="4518">
                  <c:v>0.11351449999999992</c:v>
                </c:pt>
                <c:pt idx="4519">
                  <c:v>0.11355699999999995</c:v>
                </c:pt>
                <c:pt idx="4520">
                  <c:v>0.11354999999999997</c:v>
                </c:pt>
                <c:pt idx="4521">
                  <c:v>0.11358949999999997</c:v>
                </c:pt>
                <c:pt idx="4522">
                  <c:v>0.11362099999999996</c:v>
                </c:pt>
                <c:pt idx="4523">
                  <c:v>0.11365899999999994</c:v>
                </c:pt>
                <c:pt idx="4524">
                  <c:v>0.11370349999999994</c:v>
                </c:pt>
                <c:pt idx="4525">
                  <c:v>0.11373399999999995</c:v>
                </c:pt>
                <c:pt idx="4526">
                  <c:v>0.11376299999999995</c:v>
                </c:pt>
                <c:pt idx="4527">
                  <c:v>0.11379399999999996</c:v>
                </c:pt>
                <c:pt idx="4528">
                  <c:v>0.11382449999999997</c:v>
                </c:pt>
                <c:pt idx="4529">
                  <c:v>0.11385649999999997</c:v>
                </c:pt>
                <c:pt idx="4530">
                  <c:v>0.11389999999999997</c:v>
                </c:pt>
                <c:pt idx="4531">
                  <c:v>0.11394049999999999</c:v>
                </c:pt>
                <c:pt idx="4532">
                  <c:v>0.11398049999999996</c:v>
                </c:pt>
                <c:pt idx="4533">
                  <c:v>0.11401249999999996</c:v>
                </c:pt>
                <c:pt idx="4534">
                  <c:v>0.11403799999999993</c:v>
                </c:pt>
                <c:pt idx="4535">
                  <c:v>0.11406049999999994</c:v>
                </c:pt>
                <c:pt idx="4536">
                  <c:v>0.11408349999999993</c:v>
                </c:pt>
                <c:pt idx="4537">
                  <c:v>0.11410999999999995</c:v>
                </c:pt>
                <c:pt idx="4538">
                  <c:v>0.11413149999999994</c:v>
                </c:pt>
                <c:pt idx="4539">
                  <c:v>0.11416799999999995</c:v>
                </c:pt>
                <c:pt idx="4540">
                  <c:v>0.11419399999999995</c:v>
                </c:pt>
                <c:pt idx="4541">
                  <c:v>0.11421949999999996</c:v>
                </c:pt>
                <c:pt idx="4542">
                  <c:v>0.11424099999999998</c:v>
                </c:pt>
                <c:pt idx="4543">
                  <c:v>0.11428699999999997</c:v>
                </c:pt>
                <c:pt idx="4544">
                  <c:v>0.11430149999999997</c:v>
                </c:pt>
                <c:pt idx="4545">
                  <c:v>0.11433699999999997</c:v>
                </c:pt>
                <c:pt idx="4546">
                  <c:v>0.11439199999999998</c:v>
                </c:pt>
                <c:pt idx="4547">
                  <c:v>0.11442349999999997</c:v>
                </c:pt>
                <c:pt idx="4548">
                  <c:v>0.11444199999999999</c:v>
                </c:pt>
                <c:pt idx="4549">
                  <c:v>0.11446399999999998</c:v>
                </c:pt>
                <c:pt idx="4550">
                  <c:v>0.11448449999999998</c:v>
                </c:pt>
                <c:pt idx="4551">
                  <c:v>0.11451899999999997</c:v>
                </c:pt>
                <c:pt idx="4552">
                  <c:v>0.11455649999999996</c:v>
                </c:pt>
                <c:pt idx="4553">
                  <c:v>0.11458699999999998</c:v>
                </c:pt>
                <c:pt idx="4554">
                  <c:v>0.11462</c:v>
                </c:pt>
                <c:pt idx="4555">
                  <c:v>0.11466299999999999</c:v>
                </c:pt>
                <c:pt idx="4556">
                  <c:v>0.11469999999999998</c:v>
                </c:pt>
                <c:pt idx="4557">
                  <c:v>0.1147405</c:v>
                </c:pt>
                <c:pt idx="4558">
                  <c:v>0.114785</c:v>
                </c:pt>
                <c:pt idx="4559">
                  <c:v>0.11482449999999998</c:v>
                </c:pt>
                <c:pt idx="4560">
                  <c:v>0.11487399999999999</c:v>
                </c:pt>
                <c:pt idx="4561">
                  <c:v>0.11491849999999999</c:v>
                </c:pt>
                <c:pt idx="4562">
                  <c:v>0.114956</c:v>
                </c:pt>
                <c:pt idx="4563">
                  <c:v>0.114995</c:v>
                </c:pt>
                <c:pt idx="4564">
                  <c:v>0.11505549999999999</c:v>
                </c:pt>
                <c:pt idx="4565">
                  <c:v>0.11508850000000001</c:v>
                </c:pt>
                <c:pt idx="4566">
                  <c:v>0.11513600000000002</c:v>
                </c:pt>
                <c:pt idx="4567">
                  <c:v>0.11516900000000004</c:v>
                </c:pt>
                <c:pt idx="4568">
                  <c:v>0.11520150000000003</c:v>
                </c:pt>
                <c:pt idx="4569">
                  <c:v>0.11522850000000001</c:v>
                </c:pt>
                <c:pt idx="4570">
                  <c:v>0.11528700000000004</c:v>
                </c:pt>
                <c:pt idx="4571">
                  <c:v>0.11531100000000004</c:v>
                </c:pt>
                <c:pt idx="4572">
                  <c:v>0.11535500000000004</c:v>
                </c:pt>
                <c:pt idx="4573">
                  <c:v>0.11537700000000006</c:v>
                </c:pt>
                <c:pt idx="4574">
                  <c:v>0.11541350000000007</c:v>
                </c:pt>
                <c:pt idx="4575">
                  <c:v>0.11543050000000006</c:v>
                </c:pt>
                <c:pt idx="4576">
                  <c:v>0.11545750000000009</c:v>
                </c:pt>
                <c:pt idx="4577">
                  <c:v>0.11549450000000007</c:v>
                </c:pt>
                <c:pt idx="4578">
                  <c:v>0.11552650000000007</c:v>
                </c:pt>
                <c:pt idx="4579">
                  <c:v>0.11556100000000007</c:v>
                </c:pt>
                <c:pt idx="4580">
                  <c:v>0.11560200000000005</c:v>
                </c:pt>
                <c:pt idx="4581">
                  <c:v>0.11563500000000007</c:v>
                </c:pt>
                <c:pt idx="4582">
                  <c:v>0.11566950000000005</c:v>
                </c:pt>
                <c:pt idx="4583">
                  <c:v>0.11570250000000007</c:v>
                </c:pt>
                <c:pt idx="4584">
                  <c:v>0.11574250000000007</c:v>
                </c:pt>
                <c:pt idx="4585">
                  <c:v>0.11576600000000006</c:v>
                </c:pt>
                <c:pt idx="4586">
                  <c:v>0.11578850000000009</c:v>
                </c:pt>
                <c:pt idx="4587">
                  <c:v>0.11582550000000007</c:v>
                </c:pt>
                <c:pt idx="4588">
                  <c:v>0.11585000000000008</c:v>
                </c:pt>
                <c:pt idx="4589">
                  <c:v>0.11588900000000008</c:v>
                </c:pt>
                <c:pt idx="4590">
                  <c:v>0.11588650000000006</c:v>
                </c:pt>
                <c:pt idx="4591">
                  <c:v>0.11591550000000005</c:v>
                </c:pt>
                <c:pt idx="4592">
                  <c:v>0.11594950000000007</c:v>
                </c:pt>
                <c:pt idx="4593">
                  <c:v>0.11598450000000007</c:v>
                </c:pt>
                <c:pt idx="4594">
                  <c:v>0.11602600000000006</c:v>
                </c:pt>
                <c:pt idx="4595">
                  <c:v>0.11608450000000009</c:v>
                </c:pt>
                <c:pt idx="4596">
                  <c:v>0.11612900000000007</c:v>
                </c:pt>
                <c:pt idx="4597">
                  <c:v>0.11616450000000007</c:v>
                </c:pt>
                <c:pt idx="4598">
                  <c:v>0.11619850000000008</c:v>
                </c:pt>
                <c:pt idx="4599">
                  <c:v>0.11626700000000008</c:v>
                </c:pt>
                <c:pt idx="4600">
                  <c:v>0.11630450000000007</c:v>
                </c:pt>
                <c:pt idx="4601">
                  <c:v>0.1163405000000001</c:v>
                </c:pt>
                <c:pt idx="4602">
                  <c:v>0.11639650000000008</c:v>
                </c:pt>
                <c:pt idx="4603">
                  <c:v>0.11644050000000009</c:v>
                </c:pt>
                <c:pt idx="4604">
                  <c:v>0.11646250000000009</c:v>
                </c:pt>
                <c:pt idx="4605">
                  <c:v>0.11653050000000009</c:v>
                </c:pt>
                <c:pt idx="4606">
                  <c:v>0.11657200000000011</c:v>
                </c:pt>
                <c:pt idx="4607">
                  <c:v>0.11660850000000009</c:v>
                </c:pt>
                <c:pt idx="4608">
                  <c:v>0.1166590000000001</c:v>
                </c:pt>
                <c:pt idx="4609">
                  <c:v>0.1167020000000001</c:v>
                </c:pt>
                <c:pt idx="4610">
                  <c:v>0.11674050000000009</c:v>
                </c:pt>
                <c:pt idx="4611">
                  <c:v>0.1167880000000001</c:v>
                </c:pt>
                <c:pt idx="4612">
                  <c:v>0.11683400000000009</c:v>
                </c:pt>
                <c:pt idx="4613">
                  <c:v>0.11685400000000012</c:v>
                </c:pt>
                <c:pt idx="4614">
                  <c:v>0.11690000000000014</c:v>
                </c:pt>
                <c:pt idx="4615">
                  <c:v>0.11696450000000011</c:v>
                </c:pt>
                <c:pt idx="4616">
                  <c:v>0.11701050000000009</c:v>
                </c:pt>
                <c:pt idx="4617">
                  <c:v>0.1170560000000001</c:v>
                </c:pt>
                <c:pt idx="4618">
                  <c:v>0.11709400000000009</c:v>
                </c:pt>
                <c:pt idx="4619">
                  <c:v>0.11710950000000009</c:v>
                </c:pt>
                <c:pt idx="4620">
                  <c:v>0.1171465000000001</c:v>
                </c:pt>
                <c:pt idx="4621">
                  <c:v>0.11718400000000008</c:v>
                </c:pt>
                <c:pt idx="4622">
                  <c:v>0.1172200000000001</c:v>
                </c:pt>
                <c:pt idx="4623">
                  <c:v>0.1172575000000001</c:v>
                </c:pt>
                <c:pt idx="4624">
                  <c:v>0.1172905000000001</c:v>
                </c:pt>
                <c:pt idx="4625">
                  <c:v>0.1173140000000001</c:v>
                </c:pt>
                <c:pt idx="4626">
                  <c:v>0.11735000000000008</c:v>
                </c:pt>
                <c:pt idx="4627">
                  <c:v>0.11737850000000009</c:v>
                </c:pt>
                <c:pt idx="4628">
                  <c:v>0.11741500000000009</c:v>
                </c:pt>
                <c:pt idx="4629">
                  <c:v>0.11744900000000008</c:v>
                </c:pt>
                <c:pt idx="4630">
                  <c:v>0.11749100000000007</c:v>
                </c:pt>
                <c:pt idx="4631">
                  <c:v>0.11753400000000008</c:v>
                </c:pt>
                <c:pt idx="4632">
                  <c:v>0.11758000000000006</c:v>
                </c:pt>
                <c:pt idx="4633">
                  <c:v>0.11762900000000005</c:v>
                </c:pt>
                <c:pt idx="4634">
                  <c:v>0.11766800000000005</c:v>
                </c:pt>
                <c:pt idx="4635">
                  <c:v>0.11769900000000005</c:v>
                </c:pt>
                <c:pt idx="4636">
                  <c:v>0.11770650000000005</c:v>
                </c:pt>
                <c:pt idx="4637">
                  <c:v>0.11775500000000004</c:v>
                </c:pt>
                <c:pt idx="4638">
                  <c:v>0.11779100000000005</c:v>
                </c:pt>
                <c:pt idx="4639">
                  <c:v>0.11780850000000007</c:v>
                </c:pt>
                <c:pt idx="4640">
                  <c:v>0.11783450000000009</c:v>
                </c:pt>
                <c:pt idx="4641">
                  <c:v>0.11784850000000009</c:v>
                </c:pt>
                <c:pt idx="4642">
                  <c:v>0.11787750000000007</c:v>
                </c:pt>
                <c:pt idx="4643">
                  <c:v>0.11792150000000007</c:v>
                </c:pt>
                <c:pt idx="4644">
                  <c:v>0.11795900000000009</c:v>
                </c:pt>
                <c:pt idx="4645">
                  <c:v>0.11799600000000007</c:v>
                </c:pt>
                <c:pt idx="4646">
                  <c:v>0.11803650000000006</c:v>
                </c:pt>
                <c:pt idx="4647">
                  <c:v>0.11807350000000007</c:v>
                </c:pt>
                <c:pt idx="4648">
                  <c:v>0.11811650000000005</c:v>
                </c:pt>
                <c:pt idx="4649">
                  <c:v>0.11813650000000006</c:v>
                </c:pt>
                <c:pt idx="4650">
                  <c:v>0.11818150000000006</c:v>
                </c:pt>
                <c:pt idx="4651">
                  <c:v>0.11822350000000005</c:v>
                </c:pt>
                <c:pt idx="4652">
                  <c:v>0.11826850000000005</c:v>
                </c:pt>
                <c:pt idx="4653">
                  <c:v>0.11830600000000006</c:v>
                </c:pt>
                <c:pt idx="4654">
                  <c:v>0.11831700000000005</c:v>
                </c:pt>
                <c:pt idx="4655">
                  <c:v>0.11836300000000005</c:v>
                </c:pt>
                <c:pt idx="4656">
                  <c:v>0.11839200000000005</c:v>
                </c:pt>
                <c:pt idx="4657">
                  <c:v>0.11846250000000005</c:v>
                </c:pt>
                <c:pt idx="4658">
                  <c:v>0.11851400000000002</c:v>
                </c:pt>
                <c:pt idx="4659">
                  <c:v>0.11855450000000001</c:v>
                </c:pt>
                <c:pt idx="4660">
                  <c:v>0.11859650000000002</c:v>
                </c:pt>
                <c:pt idx="4661">
                  <c:v>0.11865750000000003</c:v>
                </c:pt>
                <c:pt idx="4662">
                  <c:v>0.11869150000000003</c:v>
                </c:pt>
                <c:pt idx="4663">
                  <c:v>0.11872400000000004</c:v>
                </c:pt>
                <c:pt idx="4664">
                  <c:v>0.11875750000000006</c:v>
                </c:pt>
                <c:pt idx="4665">
                  <c:v>0.11881500000000003</c:v>
                </c:pt>
                <c:pt idx="4666">
                  <c:v>0.11885450000000003</c:v>
                </c:pt>
                <c:pt idx="4667">
                  <c:v>0.11888650000000002</c:v>
                </c:pt>
                <c:pt idx="4668">
                  <c:v>0.11891550000000001</c:v>
                </c:pt>
                <c:pt idx="4669">
                  <c:v>0.11889600000000002</c:v>
                </c:pt>
                <c:pt idx="4670">
                  <c:v>0.11892500000000002</c:v>
                </c:pt>
                <c:pt idx="4671">
                  <c:v>0.11894850000000001</c:v>
                </c:pt>
                <c:pt idx="4672">
                  <c:v>0.11896450000000003</c:v>
                </c:pt>
                <c:pt idx="4673">
                  <c:v>0.11896900000000001</c:v>
                </c:pt>
                <c:pt idx="4674">
                  <c:v>0.11899250000000001</c:v>
                </c:pt>
                <c:pt idx="4675">
                  <c:v>0.1190185</c:v>
                </c:pt>
                <c:pt idx="4676">
                  <c:v>0.11903049999999998</c:v>
                </c:pt>
                <c:pt idx="4677">
                  <c:v>0.119042</c:v>
                </c:pt>
                <c:pt idx="4678">
                  <c:v>0.119048</c:v>
                </c:pt>
                <c:pt idx="4679">
                  <c:v>0.11903999999999999</c:v>
                </c:pt>
                <c:pt idx="4680">
                  <c:v>0.11904649999999999</c:v>
                </c:pt>
                <c:pt idx="4681">
                  <c:v>0.11901500000000001</c:v>
                </c:pt>
                <c:pt idx="4682">
                  <c:v>0.11901199999999998</c:v>
                </c:pt>
                <c:pt idx="4683">
                  <c:v>0.11902249999999999</c:v>
                </c:pt>
                <c:pt idx="4684">
                  <c:v>0.11902899999999997</c:v>
                </c:pt>
                <c:pt idx="4685">
                  <c:v>0.119037</c:v>
                </c:pt>
                <c:pt idx="4686">
                  <c:v>0.119048</c:v>
                </c:pt>
                <c:pt idx="4687">
                  <c:v>0.11906650000000002</c:v>
                </c:pt>
                <c:pt idx="4688">
                  <c:v>0.11906950000000002</c:v>
                </c:pt>
                <c:pt idx="4689">
                  <c:v>0.11907650000000002</c:v>
                </c:pt>
                <c:pt idx="4690">
                  <c:v>0.1190305</c:v>
                </c:pt>
                <c:pt idx="4691">
                  <c:v>0.11903799999999999</c:v>
                </c:pt>
                <c:pt idx="4692">
                  <c:v>0.11901099999999998</c:v>
                </c:pt>
                <c:pt idx="4693">
                  <c:v>0.119018</c:v>
                </c:pt>
                <c:pt idx="4694">
                  <c:v>0.11903999999999998</c:v>
                </c:pt>
                <c:pt idx="4695">
                  <c:v>0.11903499999999999</c:v>
                </c:pt>
                <c:pt idx="4696">
                  <c:v>0.11902949999999998</c:v>
                </c:pt>
                <c:pt idx="4697">
                  <c:v>0.1190305</c:v>
                </c:pt>
                <c:pt idx="4698">
                  <c:v>0.11903600000000003</c:v>
                </c:pt>
                <c:pt idx="4699">
                  <c:v>0.11905550000000004</c:v>
                </c:pt>
                <c:pt idx="4700">
                  <c:v>0.11904400000000002</c:v>
                </c:pt>
                <c:pt idx="4701">
                  <c:v>0.11904050000000004</c:v>
                </c:pt>
                <c:pt idx="4702">
                  <c:v>0.11899650000000003</c:v>
                </c:pt>
                <c:pt idx="4703">
                  <c:v>0.11899150000000004</c:v>
                </c:pt>
                <c:pt idx="4704">
                  <c:v>0.11899100000000003</c:v>
                </c:pt>
                <c:pt idx="4705">
                  <c:v>0.11898550000000002</c:v>
                </c:pt>
                <c:pt idx="4706">
                  <c:v>0.11899450000000002</c:v>
                </c:pt>
                <c:pt idx="4707">
                  <c:v>0.1189795</c:v>
                </c:pt>
                <c:pt idx="4708">
                  <c:v>0.11898300000000001</c:v>
                </c:pt>
                <c:pt idx="4709">
                  <c:v>0.11897300000000001</c:v>
                </c:pt>
                <c:pt idx="4710">
                  <c:v>0.11896449999999997</c:v>
                </c:pt>
                <c:pt idx="4711">
                  <c:v>0.11893600000000001</c:v>
                </c:pt>
                <c:pt idx="4712">
                  <c:v>0.11892400000000002</c:v>
                </c:pt>
                <c:pt idx="4713">
                  <c:v>0.11890400000000001</c:v>
                </c:pt>
                <c:pt idx="4714">
                  <c:v>0.118895</c:v>
                </c:pt>
                <c:pt idx="4715">
                  <c:v>0.11890150000000001</c:v>
                </c:pt>
                <c:pt idx="4716">
                  <c:v>0.1188955</c:v>
                </c:pt>
                <c:pt idx="4717">
                  <c:v>0.11887449999999998</c:v>
                </c:pt>
                <c:pt idx="4718">
                  <c:v>0.11884499999999999</c:v>
                </c:pt>
                <c:pt idx="4719">
                  <c:v>0.11882649999999999</c:v>
                </c:pt>
                <c:pt idx="4720">
                  <c:v>0.11884299999999999</c:v>
                </c:pt>
                <c:pt idx="4721">
                  <c:v>0.1188205</c:v>
                </c:pt>
                <c:pt idx="4722">
                  <c:v>0.118796</c:v>
                </c:pt>
                <c:pt idx="4723">
                  <c:v>0.118773</c:v>
                </c:pt>
                <c:pt idx="4724">
                  <c:v>0.11876100000000001</c:v>
                </c:pt>
                <c:pt idx="4725">
                  <c:v>0.118742</c:v>
                </c:pt>
                <c:pt idx="4726">
                  <c:v>0.11872850000000001</c:v>
                </c:pt>
                <c:pt idx="4727">
                  <c:v>0.11870700000000003</c:v>
                </c:pt>
                <c:pt idx="4728">
                  <c:v>0.11868850000000002</c:v>
                </c:pt>
                <c:pt idx="4729">
                  <c:v>0.1186685</c:v>
                </c:pt>
                <c:pt idx="4730">
                  <c:v>0.11864949999999999</c:v>
                </c:pt>
                <c:pt idx="4731">
                  <c:v>0.11861899999999999</c:v>
                </c:pt>
                <c:pt idx="4732">
                  <c:v>0.11858099999999999</c:v>
                </c:pt>
                <c:pt idx="4733">
                  <c:v>0.11857849999999998</c:v>
                </c:pt>
                <c:pt idx="4734">
                  <c:v>0.11854449999999998</c:v>
                </c:pt>
                <c:pt idx="4735">
                  <c:v>0.11851499999999998</c:v>
                </c:pt>
                <c:pt idx="4736">
                  <c:v>0.11848699999999997</c:v>
                </c:pt>
                <c:pt idx="4737">
                  <c:v>0.11846849999999996</c:v>
                </c:pt>
                <c:pt idx="4738">
                  <c:v>0.11843499999999997</c:v>
                </c:pt>
                <c:pt idx="4739">
                  <c:v>0.11840599999999998</c:v>
                </c:pt>
                <c:pt idx="4740">
                  <c:v>0.11837599999999998</c:v>
                </c:pt>
                <c:pt idx="4741">
                  <c:v>0.11834649999999999</c:v>
                </c:pt>
                <c:pt idx="4742">
                  <c:v>0.11831000000000001</c:v>
                </c:pt>
                <c:pt idx="4743">
                  <c:v>0.1182415</c:v>
                </c:pt>
                <c:pt idx="4744">
                  <c:v>0.11821949999999999</c:v>
                </c:pt>
                <c:pt idx="4745">
                  <c:v>0.11818049999999999</c:v>
                </c:pt>
                <c:pt idx="4746">
                  <c:v>0.11811449999999998</c:v>
                </c:pt>
                <c:pt idx="4747">
                  <c:v>0.11806449999999998</c:v>
                </c:pt>
                <c:pt idx="4748">
                  <c:v>0.1180185</c:v>
                </c:pt>
                <c:pt idx="4749">
                  <c:v>0.11798900000000001</c:v>
                </c:pt>
                <c:pt idx="4750">
                  <c:v>0.11794600000000002</c:v>
                </c:pt>
                <c:pt idx="4751">
                  <c:v>0.11788800000000002</c:v>
                </c:pt>
                <c:pt idx="4752">
                  <c:v>0.11783450000000001</c:v>
                </c:pt>
                <c:pt idx="4753">
                  <c:v>0.11777900000000001</c:v>
                </c:pt>
                <c:pt idx="4754">
                  <c:v>0.11771749999999999</c:v>
                </c:pt>
                <c:pt idx="4755">
                  <c:v>0.11766649999999998</c:v>
                </c:pt>
                <c:pt idx="4756">
                  <c:v>0.11759300000000002</c:v>
                </c:pt>
                <c:pt idx="4757">
                  <c:v>0.11752400000000002</c:v>
                </c:pt>
                <c:pt idx="4758">
                  <c:v>0.11745300000000002</c:v>
                </c:pt>
                <c:pt idx="4759">
                  <c:v>0.11738700000000003</c:v>
                </c:pt>
                <c:pt idx="4760">
                  <c:v>0.11731750000000003</c:v>
                </c:pt>
                <c:pt idx="4761">
                  <c:v>0.11722700000000003</c:v>
                </c:pt>
                <c:pt idx="4762">
                  <c:v>0.11716950000000004</c:v>
                </c:pt>
                <c:pt idx="4763">
                  <c:v>0.11710800000000003</c:v>
                </c:pt>
                <c:pt idx="4764">
                  <c:v>0.11702100000000001</c:v>
                </c:pt>
                <c:pt idx="4765">
                  <c:v>0.11695200000000001</c:v>
                </c:pt>
                <c:pt idx="4766">
                  <c:v>0.11688100000000003</c:v>
                </c:pt>
                <c:pt idx="4767">
                  <c:v>0.11682100000000002</c:v>
                </c:pt>
                <c:pt idx="4768">
                  <c:v>0.11675450000000004</c:v>
                </c:pt>
                <c:pt idx="4769">
                  <c:v>0.11669500000000001</c:v>
                </c:pt>
                <c:pt idx="4770">
                  <c:v>0.11661000000000003</c:v>
                </c:pt>
                <c:pt idx="4771">
                  <c:v>0.11656050000000001</c:v>
                </c:pt>
                <c:pt idx="4772">
                  <c:v>0.116484</c:v>
                </c:pt>
                <c:pt idx="4773">
                  <c:v>0.11643050000000001</c:v>
                </c:pt>
                <c:pt idx="4774">
                  <c:v>0.11635650000000002</c:v>
                </c:pt>
                <c:pt idx="4775">
                  <c:v>0.11630550000000005</c:v>
                </c:pt>
                <c:pt idx="4776">
                  <c:v>0.11624800000000002</c:v>
                </c:pt>
                <c:pt idx="4777">
                  <c:v>0.11619000000000002</c:v>
                </c:pt>
                <c:pt idx="4778">
                  <c:v>0.11613150000000003</c:v>
                </c:pt>
                <c:pt idx="4779">
                  <c:v>0.11607050000000005</c:v>
                </c:pt>
                <c:pt idx="4780">
                  <c:v>0.11600750000000001</c:v>
                </c:pt>
                <c:pt idx="4781">
                  <c:v>0.11593750000000005</c:v>
                </c:pt>
                <c:pt idx="4782">
                  <c:v>0.11586950000000001</c:v>
                </c:pt>
                <c:pt idx="4783">
                  <c:v>0.11579600000000002</c:v>
                </c:pt>
                <c:pt idx="4784">
                  <c:v>0.11572300000000006</c:v>
                </c:pt>
                <c:pt idx="4785">
                  <c:v>0.11566550000000003</c:v>
                </c:pt>
                <c:pt idx="4786">
                  <c:v>0.11560650000000004</c:v>
                </c:pt>
                <c:pt idx="4787">
                  <c:v>0.11554050000000003</c:v>
                </c:pt>
                <c:pt idx="4788">
                  <c:v>0.11547950000000004</c:v>
                </c:pt>
                <c:pt idx="4789">
                  <c:v>0.11541650000000005</c:v>
                </c:pt>
                <c:pt idx="4790">
                  <c:v>0.11535250000000002</c:v>
                </c:pt>
                <c:pt idx="4791">
                  <c:v>0.11528950000000002</c:v>
                </c:pt>
                <c:pt idx="4792">
                  <c:v>0.11522000000000004</c:v>
                </c:pt>
                <c:pt idx="4793">
                  <c:v>0.11515250000000003</c:v>
                </c:pt>
                <c:pt idx="4794">
                  <c:v>0.11508950000000004</c:v>
                </c:pt>
                <c:pt idx="4795">
                  <c:v>0.11500950000000003</c:v>
                </c:pt>
                <c:pt idx="4796">
                  <c:v>0.11493550000000007</c:v>
                </c:pt>
                <c:pt idx="4797">
                  <c:v>0.11485950000000004</c:v>
                </c:pt>
                <c:pt idx="4798">
                  <c:v>0.11478250000000002</c:v>
                </c:pt>
                <c:pt idx="4799">
                  <c:v>0.11471100000000006</c:v>
                </c:pt>
                <c:pt idx="4800">
                  <c:v>0.11463200000000004</c:v>
                </c:pt>
                <c:pt idx="4801">
                  <c:v>0.11455500000000006</c:v>
                </c:pt>
                <c:pt idx="4802">
                  <c:v>0.11447350000000006</c:v>
                </c:pt>
                <c:pt idx="4803">
                  <c:v>0.11439200000000005</c:v>
                </c:pt>
                <c:pt idx="4804">
                  <c:v>0.11433250000000005</c:v>
                </c:pt>
                <c:pt idx="4805">
                  <c:v>0.11425050000000005</c:v>
                </c:pt>
                <c:pt idx="4806">
                  <c:v>0.11416150000000004</c:v>
                </c:pt>
                <c:pt idx="4807">
                  <c:v>0.11407750000000005</c:v>
                </c:pt>
                <c:pt idx="4808">
                  <c:v>0.11398450000000004</c:v>
                </c:pt>
                <c:pt idx="4809">
                  <c:v>0.11390800000000004</c:v>
                </c:pt>
                <c:pt idx="4810">
                  <c:v>0.11381550000000004</c:v>
                </c:pt>
                <c:pt idx="4811">
                  <c:v>0.11372650000000005</c:v>
                </c:pt>
                <c:pt idx="4812">
                  <c:v>0.11364450000000005</c:v>
                </c:pt>
                <c:pt idx="4813">
                  <c:v>0.11356300000000007</c:v>
                </c:pt>
                <c:pt idx="4814">
                  <c:v>0.11348650000000005</c:v>
                </c:pt>
                <c:pt idx="4815">
                  <c:v>0.11339300000000006</c:v>
                </c:pt>
                <c:pt idx="4816">
                  <c:v>0.11331050000000006</c:v>
                </c:pt>
                <c:pt idx="4817">
                  <c:v>0.11321950000000004</c:v>
                </c:pt>
                <c:pt idx="4818">
                  <c:v>0.11313300000000004</c:v>
                </c:pt>
                <c:pt idx="4819">
                  <c:v>0.11304950000000001</c:v>
                </c:pt>
                <c:pt idx="4820">
                  <c:v>0.11296350000000001</c:v>
                </c:pt>
                <c:pt idx="4821">
                  <c:v>0.11289050000000003</c:v>
                </c:pt>
                <c:pt idx="4822">
                  <c:v>0.11281350000000001</c:v>
                </c:pt>
                <c:pt idx="4823">
                  <c:v>0.11273050000000001</c:v>
                </c:pt>
                <c:pt idx="4824">
                  <c:v>0.11266200000000003</c:v>
                </c:pt>
                <c:pt idx="4825">
                  <c:v>0.11260200000000001</c:v>
                </c:pt>
                <c:pt idx="4826">
                  <c:v>0.11253900000000006</c:v>
                </c:pt>
                <c:pt idx="4827">
                  <c:v>0.11247250000000004</c:v>
                </c:pt>
                <c:pt idx="4828">
                  <c:v>0.11240050000000006</c:v>
                </c:pt>
                <c:pt idx="4829">
                  <c:v>0.11232250000000006</c:v>
                </c:pt>
                <c:pt idx="4830">
                  <c:v>0.11224850000000003</c:v>
                </c:pt>
                <c:pt idx="4831">
                  <c:v>0.11218000000000003</c:v>
                </c:pt>
                <c:pt idx="4832">
                  <c:v>0.11211450000000001</c:v>
                </c:pt>
                <c:pt idx="4833">
                  <c:v>0.112025</c:v>
                </c:pt>
                <c:pt idx="4834">
                  <c:v>0.111956</c:v>
                </c:pt>
                <c:pt idx="4835">
                  <c:v>0.11187750000000002</c:v>
                </c:pt>
                <c:pt idx="4836">
                  <c:v>0.11182499999999999</c:v>
                </c:pt>
                <c:pt idx="4837">
                  <c:v>0.11176350000000002</c:v>
                </c:pt>
                <c:pt idx="4838">
                  <c:v>0.11169600000000005</c:v>
                </c:pt>
                <c:pt idx="4839">
                  <c:v>0.11164750000000001</c:v>
                </c:pt>
                <c:pt idx="4840">
                  <c:v>0.11159700000000003</c:v>
                </c:pt>
                <c:pt idx="4841">
                  <c:v>0.11155899999999999</c:v>
                </c:pt>
                <c:pt idx="4842">
                  <c:v>0.11150800000000002</c:v>
                </c:pt>
                <c:pt idx="4843">
                  <c:v>0.11145850000000003</c:v>
                </c:pt>
                <c:pt idx="4844">
                  <c:v>0.11141300000000001</c:v>
                </c:pt>
                <c:pt idx="4845">
                  <c:v>0.11137350000000001</c:v>
                </c:pt>
                <c:pt idx="4846">
                  <c:v>0.11133700000000005</c:v>
                </c:pt>
                <c:pt idx="4847">
                  <c:v>0.11130050000000002</c:v>
                </c:pt>
                <c:pt idx="4848">
                  <c:v>0.11126500000000002</c:v>
                </c:pt>
                <c:pt idx="4849">
                  <c:v>0.111248</c:v>
                </c:pt>
                <c:pt idx="4850">
                  <c:v>0.11120700000000004</c:v>
                </c:pt>
                <c:pt idx="4851">
                  <c:v>0.11115850000000004</c:v>
                </c:pt>
                <c:pt idx="4852">
                  <c:v>0.11111850000000001</c:v>
                </c:pt>
                <c:pt idx="4853">
                  <c:v>0.11108000000000001</c:v>
                </c:pt>
                <c:pt idx="4854">
                  <c:v>0.11104750000000002</c:v>
                </c:pt>
                <c:pt idx="4855">
                  <c:v>0.11100900000000002</c:v>
                </c:pt>
                <c:pt idx="4856">
                  <c:v>0.11098450000000003</c:v>
                </c:pt>
                <c:pt idx="4857">
                  <c:v>0.11094750000000002</c:v>
                </c:pt>
                <c:pt idx="4858">
                  <c:v>0.11091900000000003</c:v>
                </c:pt>
                <c:pt idx="4859">
                  <c:v>0.11089000000000002</c:v>
                </c:pt>
                <c:pt idx="4860">
                  <c:v>0.11086400000000003</c:v>
                </c:pt>
                <c:pt idx="4861">
                  <c:v>0.11083200000000001</c:v>
                </c:pt>
                <c:pt idx="4862">
                  <c:v>0.11081200000000002</c:v>
                </c:pt>
                <c:pt idx="4863">
                  <c:v>0.11079200000000002</c:v>
                </c:pt>
                <c:pt idx="4864">
                  <c:v>0.11076750000000002</c:v>
                </c:pt>
                <c:pt idx="4865">
                  <c:v>0.11075149999999999</c:v>
                </c:pt>
                <c:pt idx="4866">
                  <c:v>0.1107315</c:v>
                </c:pt>
                <c:pt idx="4867">
                  <c:v>0.11071</c:v>
                </c:pt>
                <c:pt idx="4868">
                  <c:v>0.11070150000000002</c:v>
                </c:pt>
                <c:pt idx="4869">
                  <c:v>0.11069349999999999</c:v>
                </c:pt>
                <c:pt idx="4870">
                  <c:v>0.11067749999999998</c:v>
                </c:pt>
                <c:pt idx="4871">
                  <c:v>0.11067500000000001</c:v>
                </c:pt>
                <c:pt idx="4872">
                  <c:v>0.11068200000000003</c:v>
                </c:pt>
                <c:pt idx="4873">
                  <c:v>0.11068699999999999</c:v>
                </c:pt>
                <c:pt idx="4874">
                  <c:v>0.11068650000000003</c:v>
                </c:pt>
                <c:pt idx="4875">
                  <c:v>0.1106885</c:v>
                </c:pt>
                <c:pt idx="4876">
                  <c:v>0.11072400000000002</c:v>
                </c:pt>
                <c:pt idx="4877">
                  <c:v>0.11074550000000002</c:v>
                </c:pt>
                <c:pt idx="4878">
                  <c:v>0.11076250000000001</c:v>
                </c:pt>
                <c:pt idx="4879">
                  <c:v>0.11080150000000001</c:v>
                </c:pt>
                <c:pt idx="4880">
                  <c:v>0.11082750000000001</c:v>
                </c:pt>
                <c:pt idx="4881">
                  <c:v>0.11084849999999999</c:v>
                </c:pt>
                <c:pt idx="4882">
                  <c:v>0.11087499999999999</c:v>
                </c:pt>
                <c:pt idx="4883">
                  <c:v>0.11090900000000001</c:v>
                </c:pt>
                <c:pt idx="4884">
                  <c:v>0.110948</c:v>
                </c:pt>
                <c:pt idx="4885">
                  <c:v>0.11098700000000003</c:v>
                </c:pt>
                <c:pt idx="4886">
                  <c:v>0.11102300000000004</c:v>
                </c:pt>
                <c:pt idx="4887">
                  <c:v>0.11107050000000003</c:v>
                </c:pt>
                <c:pt idx="4888">
                  <c:v>0.11109900000000002</c:v>
                </c:pt>
                <c:pt idx="4889">
                  <c:v>0.11114100000000002</c:v>
                </c:pt>
                <c:pt idx="4890">
                  <c:v>0.11118400000000001</c:v>
                </c:pt>
                <c:pt idx="4891">
                  <c:v>0.11122150000000001</c:v>
                </c:pt>
                <c:pt idx="4892">
                  <c:v>0.111263</c:v>
                </c:pt>
                <c:pt idx="4893">
                  <c:v>0.11130850000000002</c:v>
                </c:pt>
                <c:pt idx="4894">
                  <c:v>0.11135400000000001</c:v>
                </c:pt>
                <c:pt idx="4895">
                  <c:v>0.11141450000000003</c:v>
                </c:pt>
                <c:pt idx="4896">
                  <c:v>0.11146400000000004</c:v>
                </c:pt>
                <c:pt idx="4897">
                  <c:v>0.11150600000000002</c:v>
                </c:pt>
                <c:pt idx="4898">
                  <c:v>0.11155450000000001</c:v>
                </c:pt>
                <c:pt idx="4899">
                  <c:v>0.11160450000000002</c:v>
                </c:pt>
                <c:pt idx="4900">
                  <c:v>0.11165950000000002</c:v>
                </c:pt>
                <c:pt idx="4901">
                  <c:v>0.11171250000000006</c:v>
                </c:pt>
                <c:pt idx="4902">
                  <c:v>0.11182450000000003</c:v>
                </c:pt>
                <c:pt idx="4903">
                  <c:v>0.11188950000000003</c:v>
                </c:pt>
                <c:pt idx="4904">
                  <c:v>0.11195250000000005</c:v>
                </c:pt>
                <c:pt idx="4905">
                  <c:v>0.11202400000000003</c:v>
                </c:pt>
                <c:pt idx="4906">
                  <c:v>0.11209250000000004</c:v>
                </c:pt>
                <c:pt idx="4907">
                  <c:v>0.11216450000000004</c:v>
                </c:pt>
                <c:pt idx="4908">
                  <c:v>0.11223450000000001</c:v>
                </c:pt>
                <c:pt idx="4909">
                  <c:v>0.112316</c:v>
                </c:pt>
                <c:pt idx="4910">
                  <c:v>0.11238600000000001</c:v>
                </c:pt>
                <c:pt idx="4911">
                  <c:v>0.11246350000000004</c:v>
                </c:pt>
                <c:pt idx="4912">
                  <c:v>0.11255850000000002</c:v>
                </c:pt>
                <c:pt idx="4913">
                  <c:v>0.11263550000000003</c:v>
                </c:pt>
                <c:pt idx="4914">
                  <c:v>0.112724</c:v>
                </c:pt>
                <c:pt idx="4915">
                  <c:v>0.11279950000000001</c:v>
                </c:pt>
                <c:pt idx="4916">
                  <c:v>0.11286950000000001</c:v>
                </c:pt>
                <c:pt idx="4917">
                  <c:v>0.11297300000000003</c:v>
                </c:pt>
                <c:pt idx="4918">
                  <c:v>0.11306750000000003</c:v>
                </c:pt>
                <c:pt idx="4919">
                  <c:v>0.11315850000000001</c:v>
                </c:pt>
                <c:pt idx="4920">
                  <c:v>0.11325900000000003</c:v>
                </c:pt>
                <c:pt idx="4921">
                  <c:v>0.11336050000000002</c:v>
                </c:pt>
                <c:pt idx="4922">
                  <c:v>0.11348500000000003</c:v>
                </c:pt>
                <c:pt idx="4923">
                  <c:v>0.11359</c:v>
                </c:pt>
                <c:pt idx="4924">
                  <c:v>0.1136815</c:v>
                </c:pt>
                <c:pt idx="4925">
                  <c:v>0.11378300000000001</c:v>
                </c:pt>
                <c:pt idx="4926">
                  <c:v>0.11388850000000002</c:v>
                </c:pt>
                <c:pt idx="4927">
                  <c:v>0.1139985</c:v>
                </c:pt>
                <c:pt idx="4928">
                  <c:v>0.11411000000000002</c:v>
                </c:pt>
                <c:pt idx="4929">
                  <c:v>0.11421700000000001</c:v>
                </c:pt>
                <c:pt idx="4930">
                  <c:v>0.11432250000000002</c:v>
                </c:pt>
                <c:pt idx="4931">
                  <c:v>0.11444100000000003</c:v>
                </c:pt>
                <c:pt idx="4932">
                  <c:v>0.11457050000000002</c:v>
                </c:pt>
                <c:pt idx="4933">
                  <c:v>0.11466700000000002</c:v>
                </c:pt>
                <c:pt idx="4934">
                  <c:v>0.11479150000000002</c:v>
                </c:pt>
                <c:pt idx="4935">
                  <c:v>0.11491250000000001</c:v>
                </c:pt>
                <c:pt idx="4936">
                  <c:v>0.11503800000000002</c:v>
                </c:pt>
                <c:pt idx="4937">
                  <c:v>0.11515550000000001</c:v>
                </c:pt>
                <c:pt idx="4938">
                  <c:v>0.11527800000000005</c:v>
                </c:pt>
                <c:pt idx="4939">
                  <c:v>0.11539250000000005</c:v>
                </c:pt>
                <c:pt idx="4940">
                  <c:v>0.11551300000000005</c:v>
                </c:pt>
                <c:pt idx="4941">
                  <c:v>0.11563500000000007</c:v>
                </c:pt>
                <c:pt idx="4942">
                  <c:v>0.11575300000000005</c:v>
                </c:pt>
                <c:pt idx="4943">
                  <c:v>0.11589100000000005</c:v>
                </c:pt>
                <c:pt idx="4944">
                  <c:v>0.11600750000000006</c:v>
                </c:pt>
                <c:pt idx="4945">
                  <c:v>0.11613400000000006</c:v>
                </c:pt>
                <c:pt idx="4946">
                  <c:v>0.11626800000000005</c:v>
                </c:pt>
                <c:pt idx="4947">
                  <c:v>0.11640900000000004</c:v>
                </c:pt>
                <c:pt idx="4948">
                  <c:v>0.11654150000000003</c:v>
                </c:pt>
                <c:pt idx="4949">
                  <c:v>0.11667250000000003</c:v>
                </c:pt>
                <c:pt idx="4950">
                  <c:v>0.11682050000000002</c:v>
                </c:pt>
                <c:pt idx="4951">
                  <c:v>0.1169625</c:v>
                </c:pt>
                <c:pt idx="4952">
                  <c:v>0.117103</c:v>
                </c:pt>
                <c:pt idx="4953">
                  <c:v>0.11725400000000001</c:v>
                </c:pt>
                <c:pt idx="4954">
                  <c:v>0.11740399999999999</c:v>
                </c:pt>
                <c:pt idx="4955">
                  <c:v>0.1175465</c:v>
                </c:pt>
                <c:pt idx="4956">
                  <c:v>0.11770349999999999</c:v>
                </c:pt>
                <c:pt idx="4957">
                  <c:v>0.11785699999999996</c:v>
                </c:pt>
                <c:pt idx="4958">
                  <c:v>0.11801049999999996</c:v>
                </c:pt>
                <c:pt idx="4959">
                  <c:v>0.11816699999999999</c:v>
                </c:pt>
                <c:pt idx="4960">
                  <c:v>0.11832149999999998</c:v>
                </c:pt>
                <c:pt idx="4961">
                  <c:v>0.11849549999999998</c:v>
                </c:pt>
                <c:pt idx="4962">
                  <c:v>0.11864199999999997</c:v>
                </c:pt>
                <c:pt idx="4963">
                  <c:v>0.11879899999999997</c:v>
                </c:pt>
                <c:pt idx="4964">
                  <c:v>0.11895849999999998</c:v>
                </c:pt>
                <c:pt idx="4965">
                  <c:v>0.11912099999999998</c:v>
                </c:pt>
                <c:pt idx="4966">
                  <c:v>0.11927749999999998</c:v>
                </c:pt>
                <c:pt idx="4967">
                  <c:v>0.11942899999999998</c:v>
                </c:pt>
                <c:pt idx="4968">
                  <c:v>0.1195845</c:v>
                </c:pt>
                <c:pt idx="4969">
                  <c:v>0.11973249999999998</c:v>
                </c:pt>
                <c:pt idx="4970">
                  <c:v>0.119878</c:v>
                </c:pt>
                <c:pt idx="4971">
                  <c:v>0.12002899999999997</c:v>
                </c:pt>
                <c:pt idx="4972">
                  <c:v>0.12019499999999997</c:v>
                </c:pt>
                <c:pt idx="4973">
                  <c:v>0.12034049999999998</c:v>
                </c:pt>
                <c:pt idx="4974">
                  <c:v>0.12048649999999997</c:v>
                </c:pt>
                <c:pt idx="4975">
                  <c:v>0.12063049999999997</c:v>
                </c:pt>
                <c:pt idx="4976">
                  <c:v>0.12078449999999996</c:v>
                </c:pt>
                <c:pt idx="4977">
                  <c:v>0.12092749999999995</c:v>
                </c:pt>
                <c:pt idx="4978">
                  <c:v>0.12106799999999998</c:v>
                </c:pt>
                <c:pt idx="4979">
                  <c:v>0.12121099999999997</c:v>
                </c:pt>
                <c:pt idx="4980">
                  <c:v>0.12135899999999998</c:v>
                </c:pt>
                <c:pt idx="4981">
                  <c:v>0.12151449999999997</c:v>
                </c:pt>
                <c:pt idx="4982">
                  <c:v>0.12167149999999996</c:v>
                </c:pt>
                <c:pt idx="4983">
                  <c:v>0.12181649999999995</c:v>
                </c:pt>
                <c:pt idx="4984">
                  <c:v>0.12195999999999999</c:v>
                </c:pt>
                <c:pt idx="4985">
                  <c:v>0.12210999999999997</c:v>
                </c:pt>
                <c:pt idx="4986">
                  <c:v>0.12226649999999997</c:v>
                </c:pt>
                <c:pt idx="4987">
                  <c:v>0.12241249999999999</c:v>
                </c:pt>
                <c:pt idx="4988">
                  <c:v>0.12255849999999997</c:v>
                </c:pt>
                <c:pt idx="4989">
                  <c:v>0.12269949999999998</c:v>
                </c:pt>
                <c:pt idx="4990">
                  <c:v>0.12284249999999998</c:v>
                </c:pt>
                <c:pt idx="4991">
                  <c:v>0.12297999999999998</c:v>
                </c:pt>
                <c:pt idx="4992">
                  <c:v>0.12312099999999998</c:v>
                </c:pt>
                <c:pt idx="4993">
                  <c:v>0.12326249999999998</c:v>
                </c:pt>
                <c:pt idx="4994">
                  <c:v>0.12339049999999999</c:v>
                </c:pt>
                <c:pt idx="4995">
                  <c:v>0.12353749999999998</c:v>
                </c:pt>
                <c:pt idx="4996">
                  <c:v>0.12368349999999997</c:v>
                </c:pt>
                <c:pt idx="4997">
                  <c:v>0.12383649999999999</c:v>
                </c:pt>
                <c:pt idx="4998">
                  <c:v>0.12398349999999998</c:v>
                </c:pt>
                <c:pt idx="4999">
                  <c:v>0.12412899999999999</c:v>
                </c:pt>
                <c:pt idx="5000">
                  <c:v>0.12428449999999999</c:v>
                </c:pt>
                <c:pt idx="5001">
                  <c:v>0.12443599999999998</c:v>
                </c:pt>
                <c:pt idx="5002">
                  <c:v>0.1245815</c:v>
                </c:pt>
                <c:pt idx="5003">
                  <c:v>0.1247235</c:v>
                </c:pt>
                <c:pt idx="5004">
                  <c:v>0.1248725</c:v>
                </c:pt>
                <c:pt idx="5005">
                  <c:v>0.1250125</c:v>
                </c:pt>
                <c:pt idx="5006">
                  <c:v>0.125163</c:v>
                </c:pt>
                <c:pt idx="5007">
                  <c:v>0.125309</c:v>
                </c:pt>
                <c:pt idx="5008">
                  <c:v>0.1254595</c:v>
                </c:pt>
                <c:pt idx="5009">
                  <c:v>0.125606</c:v>
                </c:pt>
                <c:pt idx="5010">
                  <c:v>0.12575550000000002</c:v>
                </c:pt>
                <c:pt idx="5011">
                  <c:v>0.12589700000000004</c:v>
                </c:pt>
                <c:pt idx="5012">
                  <c:v>0.12603650000000002</c:v>
                </c:pt>
                <c:pt idx="5013">
                  <c:v>0.12617900000000001</c:v>
                </c:pt>
                <c:pt idx="5014">
                  <c:v>0.12631100000000001</c:v>
                </c:pt>
                <c:pt idx="5015">
                  <c:v>0.12645049999999999</c:v>
                </c:pt>
                <c:pt idx="5016">
                  <c:v>0.12658700000000001</c:v>
                </c:pt>
                <c:pt idx="5017">
                  <c:v>0.1267305</c:v>
                </c:pt>
                <c:pt idx="5018">
                  <c:v>0.12687300000000001</c:v>
                </c:pt>
                <c:pt idx="5019">
                  <c:v>0.12701449999999997</c:v>
                </c:pt>
                <c:pt idx="5020">
                  <c:v>0.12715500000000002</c:v>
                </c:pt>
                <c:pt idx="5021">
                  <c:v>0.12729750000000004</c:v>
                </c:pt>
                <c:pt idx="5022">
                  <c:v>0.12744150000000001</c:v>
                </c:pt>
                <c:pt idx="5023">
                  <c:v>0.12758799999999998</c:v>
                </c:pt>
                <c:pt idx="5024">
                  <c:v>0.12772949999999997</c:v>
                </c:pt>
                <c:pt idx="5025">
                  <c:v>0.12785650000000001</c:v>
                </c:pt>
                <c:pt idx="5026">
                  <c:v>0.127993</c:v>
                </c:pt>
                <c:pt idx="5027">
                  <c:v>0.12813250000000001</c:v>
                </c:pt>
                <c:pt idx="5028">
                  <c:v>0.12827199999999997</c:v>
                </c:pt>
                <c:pt idx="5029">
                  <c:v>0.12841599999999997</c:v>
                </c:pt>
                <c:pt idx="5030">
                  <c:v>0.12855399999999995</c:v>
                </c:pt>
                <c:pt idx="5031">
                  <c:v>0.12868950000000001</c:v>
                </c:pt>
                <c:pt idx="5032">
                  <c:v>0.12882549999999995</c:v>
                </c:pt>
                <c:pt idx="5033">
                  <c:v>0.12896849999999999</c:v>
                </c:pt>
                <c:pt idx="5034">
                  <c:v>0.12910549999999996</c:v>
                </c:pt>
                <c:pt idx="5035">
                  <c:v>0.12926299999999996</c:v>
                </c:pt>
                <c:pt idx="5036">
                  <c:v>0.12939049999999996</c:v>
                </c:pt>
                <c:pt idx="5037">
                  <c:v>0.12951649999999995</c:v>
                </c:pt>
                <c:pt idx="5038">
                  <c:v>0.12964849999999994</c:v>
                </c:pt>
                <c:pt idx="5039">
                  <c:v>0.12977599999999995</c:v>
                </c:pt>
                <c:pt idx="5040">
                  <c:v>0.12990549999999995</c:v>
                </c:pt>
                <c:pt idx="5041">
                  <c:v>0.13003099999999992</c:v>
                </c:pt>
                <c:pt idx="5042">
                  <c:v>0.13015499999999994</c:v>
                </c:pt>
                <c:pt idx="5043">
                  <c:v>0.13027699999999992</c:v>
                </c:pt>
                <c:pt idx="5044">
                  <c:v>0.13039099999999992</c:v>
                </c:pt>
                <c:pt idx="5045">
                  <c:v>0.13049899999999992</c:v>
                </c:pt>
                <c:pt idx="5046">
                  <c:v>0.1306074999999999</c:v>
                </c:pt>
                <c:pt idx="5047">
                  <c:v>0.13071299999999991</c:v>
                </c:pt>
                <c:pt idx="5048">
                  <c:v>0.13081699999999993</c:v>
                </c:pt>
                <c:pt idx="5049">
                  <c:v>0.13092799999999993</c:v>
                </c:pt>
                <c:pt idx="5050">
                  <c:v>0.13103799999999993</c:v>
                </c:pt>
                <c:pt idx="5051">
                  <c:v>0.13115649999999993</c:v>
                </c:pt>
                <c:pt idx="5052">
                  <c:v>0.13125949999999992</c:v>
                </c:pt>
                <c:pt idx="5053">
                  <c:v>0.13136249999999991</c:v>
                </c:pt>
                <c:pt idx="5054">
                  <c:v>0.13145899999999991</c:v>
                </c:pt>
                <c:pt idx="5055">
                  <c:v>0.13155649999999994</c:v>
                </c:pt>
                <c:pt idx="5056">
                  <c:v>0.13165049999999995</c:v>
                </c:pt>
                <c:pt idx="5057">
                  <c:v>0.13175149999999994</c:v>
                </c:pt>
                <c:pt idx="5058">
                  <c:v>0.13183799999999996</c:v>
                </c:pt>
                <c:pt idx="5059">
                  <c:v>0.13192999999999996</c:v>
                </c:pt>
                <c:pt idx="5060">
                  <c:v>0.13202249999999999</c:v>
                </c:pt>
                <c:pt idx="5061">
                  <c:v>0.13211349999999999</c:v>
                </c:pt>
                <c:pt idx="5062">
                  <c:v>0.13220100000000001</c:v>
                </c:pt>
                <c:pt idx="5063">
                  <c:v>0.13229100000000002</c:v>
                </c:pt>
                <c:pt idx="5064">
                  <c:v>0.13238100000000003</c:v>
                </c:pt>
                <c:pt idx="5065">
                  <c:v>0.132466</c:v>
                </c:pt>
                <c:pt idx="5066">
                  <c:v>0.13254350000000001</c:v>
                </c:pt>
                <c:pt idx="5067">
                  <c:v>0.13262399999999999</c:v>
                </c:pt>
                <c:pt idx="5068">
                  <c:v>0.13269349999999996</c:v>
                </c:pt>
                <c:pt idx="5069">
                  <c:v>0.13276799999999994</c:v>
                </c:pt>
                <c:pt idx="5070">
                  <c:v>0.13284699999999997</c:v>
                </c:pt>
                <c:pt idx="5071">
                  <c:v>0.13291349999999996</c:v>
                </c:pt>
                <c:pt idx="5072">
                  <c:v>0.13297649999999997</c:v>
                </c:pt>
                <c:pt idx="5073">
                  <c:v>0.13304199999999999</c:v>
                </c:pt>
                <c:pt idx="5074">
                  <c:v>0.13311249999999999</c:v>
                </c:pt>
                <c:pt idx="5075">
                  <c:v>0.1331755</c:v>
                </c:pt>
                <c:pt idx="5076">
                  <c:v>0.13322699999999998</c:v>
                </c:pt>
                <c:pt idx="5077">
                  <c:v>0.13328799999999996</c:v>
                </c:pt>
                <c:pt idx="5078">
                  <c:v>0.13334899999999997</c:v>
                </c:pt>
                <c:pt idx="5079">
                  <c:v>0.13340149999999995</c:v>
                </c:pt>
                <c:pt idx="5080">
                  <c:v>0.13345699999999999</c:v>
                </c:pt>
                <c:pt idx="5081">
                  <c:v>0.13352199999999997</c:v>
                </c:pt>
                <c:pt idx="5082">
                  <c:v>0.13357450000000001</c:v>
                </c:pt>
                <c:pt idx="5083">
                  <c:v>0.13364500000000001</c:v>
                </c:pt>
                <c:pt idx="5084">
                  <c:v>0.13369449999999999</c:v>
                </c:pt>
                <c:pt idx="5085">
                  <c:v>0.133747</c:v>
                </c:pt>
                <c:pt idx="5086">
                  <c:v>0.13379649999999998</c:v>
                </c:pt>
                <c:pt idx="5087">
                  <c:v>0.13383850000000003</c:v>
                </c:pt>
                <c:pt idx="5088">
                  <c:v>0.13389500000000001</c:v>
                </c:pt>
                <c:pt idx="5089">
                  <c:v>0.133941</c:v>
                </c:pt>
                <c:pt idx="5090">
                  <c:v>0.13399449999999999</c:v>
                </c:pt>
                <c:pt idx="5091">
                  <c:v>0.13404349999999998</c:v>
                </c:pt>
                <c:pt idx="5092">
                  <c:v>0.13409349999999998</c:v>
                </c:pt>
                <c:pt idx="5093">
                  <c:v>0.13413599999999995</c:v>
                </c:pt>
                <c:pt idx="5094">
                  <c:v>0.13418399999999997</c:v>
                </c:pt>
                <c:pt idx="5095">
                  <c:v>0.13422849999999997</c:v>
                </c:pt>
                <c:pt idx="5096">
                  <c:v>0.13427099999999997</c:v>
                </c:pt>
                <c:pt idx="5097">
                  <c:v>0.13431449999999998</c:v>
                </c:pt>
                <c:pt idx="5098">
                  <c:v>0.13435149999999996</c:v>
                </c:pt>
                <c:pt idx="5099">
                  <c:v>0.13439899999999994</c:v>
                </c:pt>
                <c:pt idx="5100">
                  <c:v>0.13444249999999994</c:v>
                </c:pt>
                <c:pt idx="5101">
                  <c:v>0.13448449999999995</c:v>
                </c:pt>
                <c:pt idx="5102">
                  <c:v>0.13451849999999993</c:v>
                </c:pt>
                <c:pt idx="5103">
                  <c:v>0.13455149999999994</c:v>
                </c:pt>
                <c:pt idx="5104">
                  <c:v>0.13458249999999994</c:v>
                </c:pt>
                <c:pt idx="5105">
                  <c:v>0.1346139999999999</c:v>
                </c:pt>
                <c:pt idx="5106">
                  <c:v>0.13464499999999993</c:v>
                </c:pt>
                <c:pt idx="5107">
                  <c:v>0.13467649999999992</c:v>
                </c:pt>
                <c:pt idx="5108">
                  <c:v>0.13470299999999991</c:v>
                </c:pt>
                <c:pt idx="5109">
                  <c:v>0.13472849999999992</c:v>
                </c:pt>
                <c:pt idx="5110">
                  <c:v>0.13475499999999993</c:v>
                </c:pt>
                <c:pt idx="5111">
                  <c:v>0.13478049999999994</c:v>
                </c:pt>
                <c:pt idx="5112">
                  <c:v>0.13478499999999993</c:v>
                </c:pt>
                <c:pt idx="5113">
                  <c:v>0.13481049999999992</c:v>
                </c:pt>
                <c:pt idx="5114">
                  <c:v>0.13482199999999994</c:v>
                </c:pt>
                <c:pt idx="5115">
                  <c:v>0.13484099999999991</c:v>
                </c:pt>
                <c:pt idx="5116">
                  <c:v>0.1348629999999999</c:v>
                </c:pt>
                <c:pt idx="5117">
                  <c:v>0.13488549999999991</c:v>
                </c:pt>
                <c:pt idx="5118">
                  <c:v>0.13489649999999995</c:v>
                </c:pt>
                <c:pt idx="5119">
                  <c:v>0.13491099999999995</c:v>
                </c:pt>
                <c:pt idx="5120">
                  <c:v>0.13491749999999991</c:v>
                </c:pt>
                <c:pt idx="5121">
                  <c:v>0.13493199999999994</c:v>
                </c:pt>
                <c:pt idx="5122">
                  <c:v>0.13493799999999992</c:v>
                </c:pt>
                <c:pt idx="5123">
                  <c:v>0.13494749999999994</c:v>
                </c:pt>
                <c:pt idx="5124">
                  <c:v>0.13495849999999993</c:v>
                </c:pt>
                <c:pt idx="5125">
                  <c:v>0.13496999999999995</c:v>
                </c:pt>
                <c:pt idx="5126">
                  <c:v>0.13497699999999996</c:v>
                </c:pt>
                <c:pt idx="5127">
                  <c:v>0.13498649999999995</c:v>
                </c:pt>
                <c:pt idx="5128">
                  <c:v>0.13499449999999996</c:v>
                </c:pt>
                <c:pt idx="5129">
                  <c:v>0.13500599999999996</c:v>
                </c:pt>
                <c:pt idx="5130">
                  <c:v>0.13501249999999995</c:v>
                </c:pt>
                <c:pt idx="5131">
                  <c:v>0.13501699999999997</c:v>
                </c:pt>
                <c:pt idx="5132">
                  <c:v>0.13501999999999995</c:v>
                </c:pt>
                <c:pt idx="5133">
                  <c:v>0.13502549999999996</c:v>
                </c:pt>
                <c:pt idx="5134">
                  <c:v>0.13503499999999993</c:v>
                </c:pt>
                <c:pt idx="5135">
                  <c:v>0.13504149999999995</c:v>
                </c:pt>
                <c:pt idx="5136">
                  <c:v>0.13504549999999993</c:v>
                </c:pt>
                <c:pt idx="5137">
                  <c:v>0.13505099999999992</c:v>
                </c:pt>
                <c:pt idx="5138">
                  <c:v>0.1350619999999999</c:v>
                </c:pt>
                <c:pt idx="5139">
                  <c:v>0.13507299999999989</c:v>
                </c:pt>
                <c:pt idx="5140">
                  <c:v>0.13508349999999988</c:v>
                </c:pt>
                <c:pt idx="5141">
                  <c:v>0.13509349999999989</c:v>
                </c:pt>
                <c:pt idx="5142">
                  <c:v>0.13510849999999994</c:v>
                </c:pt>
                <c:pt idx="5143">
                  <c:v>0.13511749999999989</c:v>
                </c:pt>
                <c:pt idx="5144">
                  <c:v>0.13513249999999988</c:v>
                </c:pt>
                <c:pt idx="5145">
                  <c:v>0.13514099999999987</c:v>
                </c:pt>
                <c:pt idx="5146">
                  <c:v>0.13514499999999988</c:v>
                </c:pt>
                <c:pt idx="5147">
                  <c:v>0.13514849999999984</c:v>
                </c:pt>
                <c:pt idx="5148">
                  <c:v>0.13516249999999988</c:v>
                </c:pt>
                <c:pt idx="5149">
                  <c:v>0.13517049999999989</c:v>
                </c:pt>
                <c:pt idx="5150">
                  <c:v>0.13517049999999989</c:v>
                </c:pt>
                <c:pt idx="5151">
                  <c:v>0.13517599999999994</c:v>
                </c:pt>
                <c:pt idx="5152">
                  <c:v>0.13517599999999994</c:v>
                </c:pt>
                <c:pt idx="5153">
                  <c:v>0.13517349999999992</c:v>
                </c:pt>
                <c:pt idx="5154">
                  <c:v>0.13517299999999993</c:v>
                </c:pt>
                <c:pt idx="5155">
                  <c:v>0.1351709999999999</c:v>
                </c:pt>
                <c:pt idx="5156">
                  <c:v>0.13516699999999993</c:v>
                </c:pt>
                <c:pt idx="5157">
                  <c:v>0.13516599999999993</c:v>
                </c:pt>
                <c:pt idx="5158">
                  <c:v>0.13516399999999995</c:v>
                </c:pt>
                <c:pt idx="5159">
                  <c:v>0.13515649999999993</c:v>
                </c:pt>
                <c:pt idx="5160">
                  <c:v>0.13514999999999996</c:v>
                </c:pt>
                <c:pt idx="5161">
                  <c:v>0.13514299999999996</c:v>
                </c:pt>
                <c:pt idx="5162">
                  <c:v>0.13513699999999992</c:v>
                </c:pt>
                <c:pt idx="5163">
                  <c:v>0.13512549999999993</c:v>
                </c:pt>
                <c:pt idx="5164">
                  <c:v>0.1351119999999999</c:v>
                </c:pt>
                <c:pt idx="5165">
                  <c:v>0.13510049999999987</c:v>
                </c:pt>
                <c:pt idx="5166">
                  <c:v>0.13508899999999988</c:v>
                </c:pt>
                <c:pt idx="5167">
                  <c:v>0.13507699999999986</c:v>
                </c:pt>
                <c:pt idx="5168">
                  <c:v>0.13506899999999988</c:v>
                </c:pt>
                <c:pt idx="5169">
                  <c:v>0.13506649999999987</c:v>
                </c:pt>
                <c:pt idx="5170">
                  <c:v>0.13506649999999987</c:v>
                </c:pt>
                <c:pt idx="5171">
                  <c:v>0.13505249999999985</c:v>
                </c:pt>
                <c:pt idx="5172">
                  <c:v>0.13503749999999987</c:v>
                </c:pt>
                <c:pt idx="5173">
                  <c:v>0.13503449999999992</c:v>
                </c:pt>
                <c:pt idx="5174">
                  <c:v>0.13503799999999994</c:v>
                </c:pt>
                <c:pt idx="5175">
                  <c:v>0.13503849999999992</c:v>
                </c:pt>
                <c:pt idx="5176">
                  <c:v>0.13503249999999994</c:v>
                </c:pt>
                <c:pt idx="5177">
                  <c:v>0.13502999999999996</c:v>
                </c:pt>
                <c:pt idx="5178">
                  <c:v>0.13503349999999995</c:v>
                </c:pt>
                <c:pt idx="5179">
                  <c:v>0.13503749999999998</c:v>
                </c:pt>
                <c:pt idx="5180">
                  <c:v>0.13503849999999995</c:v>
                </c:pt>
                <c:pt idx="5181">
                  <c:v>0.13504450000000001</c:v>
                </c:pt>
                <c:pt idx="5182">
                  <c:v>0.13504299999999997</c:v>
                </c:pt>
                <c:pt idx="5183">
                  <c:v>0.135049</c:v>
                </c:pt>
                <c:pt idx="5184">
                  <c:v>0.13505699999999998</c:v>
                </c:pt>
                <c:pt idx="5185">
                  <c:v>0.13506150000000003</c:v>
                </c:pt>
                <c:pt idx="5186">
                  <c:v>0.13506599999999999</c:v>
                </c:pt>
                <c:pt idx="5187">
                  <c:v>0.135078</c:v>
                </c:pt>
                <c:pt idx="5188">
                  <c:v>0.13508699999999998</c:v>
                </c:pt>
                <c:pt idx="5189">
                  <c:v>0.13509599999999999</c:v>
                </c:pt>
                <c:pt idx="5190">
                  <c:v>0.135107</c:v>
                </c:pt>
                <c:pt idx="5191">
                  <c:v>0.1351175</c:v>
                </c:pt>
                <c:pt idx="5192">
                  <c:v>0.135131</c:v>
                </c:pt>
                <c:pt idx="5193">
                  <c:v>0.1351465</c:v>
                </c:pt>
                <c:pt idx="5194">
                  <c:v>0.1351745</c:v>
                </c:pt>
                <c:pt idx="5195">
                  <c:v>0.13519</c:v>
                </c:pt>
                <c:pt idx="5196">
                  <c:v>0.13520849999999998</c:v>
                </c:pt>
                <c:pt idx="5197">
                  <c:v>0.13522449999999997</c:v>
                </c:pt>
                <c:pt idx="5198">
                  <c:v>0.13524449999999996</c:v>
                </c:pt>
                <c:pt idx="5199">
                  <c:v>0.13526449999999998</c:v>
                </c:pt>
                <c:pt idx="5200">
                  <c:v>0.13527999999999996</c:v>
                </c:pt>
                <c:pt idx="5201">
                  <c:v>0.135297</c:v>
                </c:pt>
                <c:pt idx="5202">
                  <c:v>0.13531750000000001</c:v>
                </c:pt>
                <c:pt idx="5203">
                  <c:v>0.13534150000000003</c:v>
                </c:pt>
                <c:pt idx="5204">
                  <c:v>0.13536100000000004</c:v>
                </c:pt>
                <c:pt idx="5205">
                  <c:v>0.13538650000000002</c:v>
                </c:pt>
                <c:pt idx="5206">
                  <c:v>0.13540900000000003</c:v>
                </c:pt>
                <c:pt idx="5207">
                  <c:v>0.13543750000000002</c:v>
                </c:pt>
                <c:pt idx="5208">
                  <c:v>0.135459</c:v>
                </c:pt>
                <c:pt idx="5209">
                  <c:v>0.13547549999999997</c:v>
                </c:pt>
                <c:pt idx="5210">
                  <c:v>0.13549949999999999</c:v>
                </c:pt>
                <c:pt idx="5211">
                  <c:v>0.13552349999999999</c:v>
                </c:pt>
                <c:pt idx="5212">
                  <c:v>0.13555099999999998</c:v>
                </c:pt>
                <c:pt idx="5213">
                  <c:v>0.13557649999999996</c:v>
                </c:pt>
                <c:pt idx="5214">
                  <c:v>0.13560599999999998</c:v>
                </c:pt>
                <c:pt idx="5215">
                  <c:v>0.13563649999999997</c:v>
                </c:pt>
                <c:pt idx="5216">
                  <c:v>0.13566849999999997</c:v>
                </c:pt>
                <c:pt idx="5217">
                  <c:v>0.13569999999999996</c:v>
                </c:pt>
                <c:pt idx="5218">
                  <c:v>0.13573249999999995</c:v>
                </c:pt>
                <c:pt idx="5219">
                  <c:v>0.13576299999999997</c:v>
                </c:pt>
                <c:pt idx="5220">
                  <c:v>0.13579599999999997</c:v>
                </c:pt>
                <c:pt idx="5221">
                  <c:v>0.13582249999999998</c:v>
                </c:pt>
                <c:pt idx="5222">
                  <c:v>0.13585299999999997</c:v>
                </c:pt>
                <c:pt idx="5223">
                  <c:v>0.13588499999999998</c:v>
                </c:pt>
                <c:pt idx="5224">
                  <c:v>0.13591449999999997</c:v>
                </c:pt>
                <c:pt idx="5225">
                  <c:v>0.13594599999999998</c:v>
                </c:pt>
                <c:pt idx="5226">
                  <c:v>0.13597799999999999</c:v>
                </c:pt>
                <c:pt idx="5227">
                  <c:v>0.13601249999999998</c:v>
                </c:pt>
                <c:pt idx="5228">
                  <c:v>0.13604899999999998</c:v>
                </c:pt>
                <c:pt idx="5229">
                  <c:v>0.13608499999999998</c:v>
                </c:pt>
                <c:pt idx="5230">
                  <c:v>0.13611999999999999</c:v>
                </c:pt>
                <c:pt idx="5231">
                  <c:v>0.13615749999999999</c:v>
                </c:pt>
                <c:pt idx="5232">
                  <c:v>0.136188</c:v>
                </c:pt>
                <c:pt idx="5233">
                  <c:v>0.13622849999999997</c:v>
                </c:pt>
                <c:pt idx="5234">
                  <c:v>0.13626749999999996</c:v>
                </c:pt>
                <c:pt idx="5235">
                  <c:v>0.13630949999999994</c:v>
                </c:pt>
                <c:pt idx="5236">
                  <c:v>0.13635249999999993</c:v>
                </c:pt>
                <c:pt idx="5237">
                  <c:v>0.13639899999999994</c:v>
                </c:pt>
                <c:pt idx="5238">
                  <c:v>0.13644599999999993</c:v>
                </c:pt>
                <c:pt idx="5239">
                  <c:v>0.13649249999999991</c:v>
                </c:pt>
                <c:pt idx="5240">
                  <c:v>0.1365374999999999</c:v>
                </c:pt>
                <c:pt idx="5241">
                  <c:v>0.1365819999999999</c:v>
                </c:pt>
                <c:pt idx="5242">
                  <c:v>0.13662999999999992</c:v>
                </c:pt>
                <c:pt idx="5243">
                  <c:v>0.13667499999999991</c:v>
                </c:pt>
                <c:pt idx="5244">
                  <c:v>0.13672449999999992</c:v>
                </c:pt>
                <c:pt idx="5245">
                  <c:v>0.13677499999999992</c:v>
                </c:pt>
                <c:pt idx="5246">
                  <c:v>0.13682549999999993</c:v>
                </c:pt>
                <c:pt idx="5247">
                  <c:v>0.13687599999999994</c:v>
                </c:pt>
                <c:pt idx="5248">
                  <c:v>0.13692499999999994</c:v>
                </c:pt>
                <c:pt idx="5249">
                  <c:v>0.13697549999999994</c:v>
                </c:pt>
                <c:pt idx="5250">
                  <c:v>0.13702649999999994</c:v>
                </c:pt>
                <c:pt idx="5251">
                  <c:v>0.13707799999999995</c:v>
                </c:pt>
                <c:pt idx="5252">
                  <c:v>0.13713349999999994</c:v>
                </c:pt>
                <c:pt idx="5253">
                  <c:v>0.13718699999999998</c:v>
                </c:pt>
                <c:pt idx="5254">
                  <c:v>0.13724399999999995</c:v>
                </c:pt>
                <c:pt idx="5255">
                  <c:v>0.13730299999999993</c:v>
                </c:pt>
                <c:pt idx="5256">
                  <c:v>0.13735949999999991</c:v>
                </c:pt>
                <c:pt idx="5257">
                  <c:v>0.13741849999999992</c:v>
                </c:pt>
                <c:pt idx="5258">
                  <c:v>0.13747849999999992</c:v>
                </c:pt>
                <c:pt idx="5259">
                  <c:v>0.1375424999999999</c:v>
                </c:pt>
                <c:pt idx="5260">
                  <c:v>0.13760649999999988</c:v>
                </c:pt>
                <c:pt idx="5261">
                  <c:v>0.13767349999999989</c:v>
                </c:pt>
                <c:pt idx="5262">
                  <c:v>0.13774099999999989</c:v>
                </c:pt>
                <c:pt idx="5263">
                  <c:v>0.13780999999999988</c:v>
                </c:pt>
                <c:pt idx="5264">
                  <c:v>0.13788099999999986</c:v>
                </c:pt>
                <c:pt idx="5265">
                  <c:v>0.13795299999999988</c:v>
                </c:pt>
                <c:pt idx="5266">
                  <c:v>0.13802999999999988</c:v>
                </c:pt>
                <c:pt idx="5267">
                  <c:v>0.13810699999999987</c:v>
                </c:pt>
                <c:pt idx="5268">
                  <c:v>0.13818549999999988</c:v>
                </c:pt>
                <c:pt idx="5269">
                  <c:v>0.1382644999999999</c:v>
                </c:pt>
                <c:pt idx="5270">
                  <c:v>0.13834499999999988</c:v>
                </c:pt>
                <c:pt idx="5271">
                  <c:v>0.1384274999999999</c:v>
                </c:pt>
                <c:pt idx="5272">
                  <c:v>0.1385084999999999</c:v>
                </c:pt>
                <c:pt idx="5273">
                  <c:v>0.13858999999999988</c:v>
                </c:pt>
                <c:pt idx="5274">
                  <c:v>0.13867299999999988</c:v>
                </c:pt>
                <c:pt idx="5275">
                  <c:v>0.13875749999999989</c:v>
                </c:pt>
                <c:pt idx="5276">
                  <c:v>0.1388424999999999</c:v>
                </c:pt>
                <c:pt idx="5277">
                  <c:v>0.13893049999999993</c:v>
                </c:pt>
                <c:pt idx="5278">
                  <c:v>0.13901799999999992</c:v>
                </c:pt>
                <c:pt idx="5279">
                  <c:v>0.13910699999999993</c:v>
                </c:pt>
                <c:pt idx="5280">
                  <c:v>0.13919499999999993</c:v>
                </c:pt>
                <c:pt idx="5281">
                  <c:v>0.13928399999999991</c:v>
                </c:pt>
                <c:pt idx="5282">
                  <c:v>0.13937149999999993</c:v>
                </c:pt>
                <c:pt idx="5283">
                  <c:v>0.13943749999999991</c:v>
                </c:pt>
                <c:pt idx="5284">
                  <c:v>0.1395249999999999</c:v>
                </c:pt>
                <c:pt idx="5285">
                  <c:v>0.1396139999999999</c:v>
                </c:pt>
                <c:pt idx="5286">
                  <c:v>0.13970199999999991</c:v>
                </c:pt>
                <c:pt idx="5287">
                  <c:v>0.13979399999999989</c:v>
                </c:pt>
                <c:pt idx="5288">
                  <c:v>0.13988449999999988</c:v>
                </c:pt>
                <c:pt idx="5289">
                  <c:v>0.13997699999999991</c:v>
                </c:pt>
                <c:pt idx="5290">
                  <c:v>0.1400694999999999</c:v>
                </c:pt>
                <c:pt idx="5291">
                  <c:v>0.1401649999999999</c:v>
                </c:pt>
                <c:pt idx="5292">
                  <c:v>0.14025799999999991</c:v>
                </c:pt>
                <c:pt idx="5293">
                  <c:v>0.14035349999999991</c:v>
                </c:pt>
                <c:pt idx="5294">
                  <c:v>0.14044699999999991</c:v>
                </c:pt>
                <c:pt idx="5295">
                  <c:v>0.14054049999999993</c:v>
                </c:pt>
                <c:pt idx="5296">
                  <c:v>0.14063649999999994</c:v>
                </c:pt>
                <c:pt idx="5297">
                  <c:v>0.14073149999999995</c:v>
                </c:pt>
                <c:pt idx="5298">
                  <c:v>0.14082749999999997</c:v>
                </c:pt>
                <c:pt idx="5299">
                  <c:v>0.14092349999999995</c:v>
                </c:pt>
                <c:pt idx="5300">
                  <c:v>0.14101949999999996</c:v>
                </c:pt>
                <c:pt idx="5301">
                  <c:v>0.14111649999999995</c:v>
                </c:pt>
                <c:pt idx="5302">
                  <c:v>0.14121399999999998</c:v>
                </c:pt>
                <c:pt idx="5303">
                  <c:v>0.14131399999999997</c:v>
                </c:pt>
                <c:pt idx="5304">
                  <c:v>0.1414155</c:v>
                </c:pt>
                <c:pt idx="5305">
                  <c:v>0.14151749999999999</c:v>
                </c:pt>
                <c:pt idx="5306">
                  <c:v>0.14161899999999997</c:v>
                </c:pt>
                <c:pt idx="5307">
                  <c:v>0.1417215</c:v>
                </c:pt>
                <c:pt idx="5308">
                  <c:v>0.14182699999999998</c:v>
                </c:pt>
                <c:pt idx="5309">
                  <c:v>0.14193099999999997</c:v>
                </c:pt>
                <c:pt idx="5310">
                  <c:v>0.14203949999999999</c:v>
                </c:pt>
                <c:pt idx="5311">
                  <c:v>0.14214799999999997</c:v>
                </c:pt>
                <c:pt idx="5312">
                  <c:v>0.14225899999999997</c:v>
                </c:pt>
                <c:pt idx="5313">
                  <c:v>0.14237099999999997</c:v>
                </c:pt>
                <c:pt idx="5314">
                  <c:v>0.14248449999999996</c:v>
                </c:pt>
                <c:pt idx="5315">
                  <c:v>0.14259849999999996</c:v>
                </c:pt>
                <c:pt idx="5316">
                  <c:v>0.14271349999999997</c:v>
                </c:pt>
                <c:pt idx="5317">
                  <c:v>0.14282699999999998</c:v>
                </c:pt>
                <c:pt idx="5318">
                  <c:v>0.14294000000000001</c:v>
                </c:pt>
                <c:pt idx="5319">
                  <c:v>0.14305549999999997</c:v>
                </c:pt>
                <c:pt idx="5320">
                  <c:v>0.14317199999999997</c:v>
                </c:pt>
                <c:pt idx="5321">
                  <c:v>0.14328550000000001</c:v>
                </c:pt>
                <c:pt idx="5322">
                  <c:v>0.1434</c:v>
                </c:pt>
                <c:pt idx="5323">
                  <c:v>0.14351399999999997</c:v>
                </c:pt>
                <c:pt idx="5324">
                  <c:v>0.14362949999999997</c:v>
                </c:pt>
                <c:pt idx="5325">
                  <c:v>0.14374299999999998</c:v>
                </c:pt>
                <c:pt idx="5326">
                  <c:v>0.14385799999999999</c:v>
                </c:pt>
                <c:pt idx="5327">
                  <c:v>0.14397300000000002</c:v>
                </c:pt>
                <c:pt idx="5328">
                  <c:v>0.14409050000000001</c:v>
                </c:pt>
                <c:pt idx="5329">
                  <c:v>0.144207</c:v>
                </c:pt>
                <c:pt idx="5330">
                  <c:v>0.14432349999999999</c:v>
                </c:pt>
                <c:pt idx="5331">
                  <c:v>0.14443700000000001</c:v>
                </c:pt>
                <c:pt idx="5332">
                  <c:v>0.14455399999999999</c:v>
                </c:pt>
                <c:pt idx="5333">
                  <c:v>0.14466900000000002</c:v>
                </c:pt>
                <c:pt idx="5334">
                  <c:v>0.144784</c:v>
                </c:pt>
                <c:pt idx="5335">
                  <c:v>0.14490099999999997</c:v>
                </c:pt>
                <c:pt idx="5336">
                  <c:v>0.14501649999999996</c:v>
                </c:pt>
                <c:pt idx="5337">
                  <c:v>0.14513399999999999</c:v>
                </c:pt>
                <c:pt idx="5338">
                  <c:v>0.14525049999999998</c:v>
                </c:pt>
                <c:pt idx="5339">
                  <c:v>0.145367</c:v>
                </c:pt>
                <c:pt idx="5340">
                  <c:v>0.145484</c:v>
                </c:pt>
                <c:pt idx="5341">
                  <c:v>0.14560300000000001</c:v>
                </c:pt>
                <c:pt idx="5342">
                  <c:v>0.14571999999999999</c:v>
                </c:pt>
                <c:pt idx="5343">
                  <c:v>0.14583750000000001</c:v>
                </c:pt>
                <c:pt idx="5344">
                  <c:v>0.145955</c:v>
                </c:pt>
                <c:pt idx="5345">
                  <c:v>0.14607450000000002</c:v>
                </c:pt>
                <c:pt idx="5346">
                  <c:v>0.14619400000000005</c:v>
                </c:pt>
                <c:pt idx="5347">
                  <c:v>0.14631200000000005</c:v>
                </c:pt>
                <c:pt idx="5348">
                  <c:v>0.14643550000000002</c:v>
                </c:pt>
                <c:pt idx="5349">
                  <c:v>0.14655550000000003</c:v>
                </c:pt>
                <c:pt idx="5350">
                  <c:v>0.14667750000000004</c:v>
                </c:pt>
                <c:pt idx="5351">
                  <c:v>0.14679800000000004</c:v>
                </c:pt>
                <c:pt idx="5352">
                  <c:v>0.14692200000000002</c:v>
                </c:pt>
                <c:pt idx="5353">
                  <c:v>0.14704650000000005</c:v>
                </c:pt>
                <c:pt idx="5354">
                  <c:v>0.14717200000000005</c:v>
                </c:pt>
                <c:pt idx="5355">
                  <c:v>0.14729800000000004</c:v>
                </c:pt>
                <c:pt idx="5356">
                  <c:v>0.14742350000000004</c:v>
                </c:pt>
                <c:pt idx="5357">
                  <c:v>0.14754950000000006</c:v>
                </c:pt>
                <c:pt idx="5358">
                  <c:v>0.14767500000000006</c:v>
                </c:pt>
                <c:pt idx="5359">
                  <c:v>0.14780150000000003</c:v>
                </c:pt>
                <c:pt idx="5360">
                  <c:v>0.14792900000000006</c:v>
                </c:pt>
                <c:pt idx="5361">
                  <c:v>0.14805550000000006</c:v>
                </c:pt>
                <c:pt idx="5362">
                  <c:v>0.14818300000000004</c:v>
                </c:pt>
                <c:pt idx="5363">
                  <c:v>0.14830950000000001</c:v>
                </c:pt>
                <c:pt idx="5364">
                  <c:v>0.14843650000000003</c:v>
                </c:pt>
                <c:pt idx="5365">
                  <c:v>0.14856150000000004</c:v>
                </c:pt>
                <c:pt idx="5366">
                  <c:v>0.14868700000000007</c:v>
                </c:pt>
                <c:pt idx="5367">
                  <c:v>0.14881050000000004</c:v>
                </c:pt>
                <c:pt idx="5368">
                  <c:v>0.14893350000000008</c:v>
                </c:pt>
                <c:pt idx="5369">
                  <c:v>0.14905750000000006</c:v>
                </c:pt>
                <c:pt idx="5370">
                  <c:v>0.14917850000000005</c:v>
                </c:pt>
                <c:pt idx="5371">
                  <c:v>0.14929950000000003</c:v>
                </c:pt>
                <c:pt idx="5372">
                  <c:v>0.14941900000000005</c:v>
                </c:pt>
                <c:pt idx="5373">
                  <c:v>0.14953700000000003</c:v>
                </c:pt>
                <c:pt idx="5374">
                  <c:v>0.14966200000000002</c:v>
                </c:pt>
                <c:pt idx="5375">
                  <c:v>0.149781</c:v>
                </c:pt>
                <c:pt idx="5376">
                  <c:v>0.14989350000000001</c:v>
                </c:pt>
                <c:pt idx="5377">
                  <c:v>0.15000750000000002</c:v>
                </c:pt>
                <c:pt idx="5378">
                  <c:v>0.15012250000000005</c:v>
                </c:pt>
                <c:pt idx="5379">
                  <c:v>0.15023500000000004</c:v>
                </c:pt>
                <c:pt idx="5380">
                  <c:v>0.15034550000000002</c:v>
                </c:pt>
                <c:pt idx="5381">
                  <c:v>0.15045650000000002</c:v>
                </c:pt>
                <c:pt idx="5382">
                  <c:v>0.15057400000000004</c:v>
                </c:pt>
                <c:pt idx="5383">
                  <c:v>0.15067850000000005</c:v>
                </c:pt>
                <c:pt idx="5384">
                  <c:v>0.15078650000000002</c:v>
                </c:pt>
                <c:pt idx="5385">
                  <c:v>0.15089550000000002</c:v>
                </c:pt>
                <c:pt idx="5386">
                  <c:v>0.15100300000000003</c:v>
                </c:pt>
                <c:pt idx="5387">
                  <c:v>0.15109550000000002</c:v>
                </c:pt>
                <c:pt idx="5388">
                  <c:v>0.15120150000000002</c:v>
                </c:pt>
                <c:pt idx="5389">
                  <c:v>0.15130700000000002</c:v>
                </c:pt>
                <c:pt idx="5390">
                  <c:v>0.15141499999999999</c:v>
                </c:pt>
                <c:pt idx="5391">
                  <c:v>0.15152399999999999</c:v>
                </c:pt>
                <c:pt idx="5392">
                  <c:v>0.15162700000000001</c:v>
                </c:pt>
                <c:pt idx="5393">
                  <c:v>0.15173150000000002</c:v>
                </c:pt>
                <c:pt idx="5394">
                  <c:v>0.15183500000000003</c:v>
                </c:pt>
                <c:pt idx="5395">
                  <c:v>0.15193950000000001</c:v>
                </c:pt>
                <c:pt idx="5396">
                  <c:v>0.15204349999999997</c:v>
                </c:pt>
                <c:pt idx="5397">
                  <c:v>0.15214749999999996</c:v>
                </c:pt>
                <c:pt idx="5398">
                  <c:v>0.15225349999999999</c:v>
                </c:pt>
                <c:pt idx="5399">
                  <c:v>0.1523485</c:v>
                </c:pt>
                <c:pt idx="5400">
                  <c:v>0.15244899999999997</c:v>
                </c:pt>
                <c:pt idx="5401">
                  <c:v>0.15254850000000003</c:v>
                </c:pt>
                <c:pt idx="5402">
                  <c:v>0.15264400000000003</c:v>
                </c:pt>
                <c:pt idx="5403">
                  <c:v>0.15271950000000001</c:v>
                </c:pt>
                <c:pt idx="5404">
                  <c:v>0.152809</c:v>
                </c:pt>
                <c:pt idx="5405">
                  <c:v>0.15290200000000001</c:v>
                </c:pt>
                <c:pt idx="5406">
                  <c:v>0.1529905</c:v>
                </c:pt>
                <c:pt idx="5407">
                  <c:v>0.15307899999999999</c:v>
                </c:pt>
                <c:pt idx="5408">
                  <c:v>0.15316999999999997</c:v>
                </c:pt>
                <c:pt idx="5409">
                  <c:v>0.15325899999999998</c:v>
                </c:pt>
                <c:pt idx="5410">
                  <c:v>0.15334300000000001</c:v>
                </c:pt>
                <c:pt idx="5411">
                  <c:v>0.15342849999999997</c:v>
                </c:pt>
                <c:pt idx="5412">
                  <c:v>0.15351099999999998</c:v>
                </c:pt>
                <c:pt idx="5413">
                  <c:v>0.15359449999999997</c:v>
                </c:pt>
                <c:pt idx="5414">
                  <c:v>0.15366849999999999</c:v>
                </c:pt>
                <c:pt idx="5415">
                  <c:v>0.15375099999999997</c:v>
                </c:pt>
                <c:pt idx="5416">
                  <c:v>0.15383050000000001</c:v>
                </c:pt>
                <c:pt idx="5417">
                  <c:v>0.15390949999999998</c:v>
                </c:pt>
                <c:pt idx="5418">
                  <c:v>0.1539835</c:v>
                </c:pt>
                <c:pt idx="5419">
                  <c:v>0.15405599999999997</c:v>
                </c:pt>
                <c:pt idx="5420">
                  <c:v>0.15412499999999998</c:v>
                </c:pt>
                <c:pt idx="5421">
                  <c:v>0.15419349999999998</c:v>
                </c:pt>
                <c:pt idx="5422">
                  <c:v>0.15425750000000002</c:v>
                </c:pt>
                <c:pt idx="5423">
                  <c:v>0.15432100000000001</c:v>
                </c:pt>
                <c:pt idx="5424">
                  <c:v>0.15438350000000001</c:v>
                </c:pt>
                <c:pt idx="5425">
                  <c:v>0.15444099999999999</c:v>
                </c:pt>
                <c:pt idx="5426">
                  <c:v>0.15450200000000003</c:v>
                </c:pt>
                <c:pt idx="5427">
                  <c:v>0.15456150000000005</c:v>
                </c:pt>
                <c:pt idx="5428">
                  <c:v>0.15461800000000003</c:v>
                </c:pt>
                <c:pt idx="5429">
                  <c:v>0.15467100000000003</c:v>
                </c:pt>
                <c:pt idx="5430">
                  <c:v>0.15472350000000004</c:v>
                </c:pt>
                <c:pt idx="5431">
                  <c:v>0.15477700000000005</c:v>
                </c:pt>
                <c:pt idx="5432">
                  <c:v>0.15483000000000005</c:v>
                </c:pt>
                <c:pt idx="5433">
                  <c:v>0.15488050000000006</c:v>
                </c:pt>
                <c:pt idx="5434">
                  <c:v>0.15493200000000004</c:v>
                </c:pt>
                <c:pt idx="5435">
                  <c:v>0.15497950000000002</c:v>
                </c:pt>
                <c:pt idx="5436">
                  <c:v>0.15502700000000005</c:v>
                </c:pt>
                <c:pt idx="5437">
                  <c:v>0.15507600000000005</c:v>
                </c:pt>
                <c:pt idx="5438">
                  <c:v>0.15511500000000003</c:v>
                </c:pt>
                <c:pt idx="5439">
                  <c:v>0.15515950000000003</c:v>
                </c:pt>
                <c:pt idx="5440">
                  <c:v>0.15520250000000002</c:v>
                </c:pt>
                <c:pt idx="5441">
                  <c:v>0.15524400000000002</c:v>
                </c:pt>
                <c:pt idx="5442">
                  <c:v>0.15528950000000002</c:v>
                </c:pt>
                <c:pt idx="5443">
                  <c:v>0.15533900000000003</c:v>
                </c:pt>
                <c:pt idx="5444">
                  <c:v>0.15537999999999999</c:v>
                </c:pt>
                <c:pt idx="5445">
                  <c:v>0.15542050000000004</c:v>
                </c:pt>
                <c:pt idx="5446">
                  <c:v>0.155469</c:v>
                </c:pt>
                <c:pt idx="5447">
                  <c:v>0.15550550000000002</c:v>
                </c:pt>
                <c:pt idx="5448">
                  <c:v>0.15554299999999999</c:v>
                </c:pt>
                <c:pt idx="5449">
                  <c:v>0.15558250000000004</c:v>
                </c:pt>
                <c:pt idx="5450">
                  <c:v>0.15561300000000003</c:v>
                </c:pt>
                <c:pt idx="5451">
                  <c:v>0.15564500000000003</c:v>
                </c:pt>
                <c:pt idx="5452">
                  <c:v>0.15567300000000006</c:v>
                </c:pt>
                <c:pt idx="5453">
                  <c:v>0.15570350000000008</c:v>
                </c:pt>
                <c:pt idx="5454">
                  <c:v>0.15573050000000005</c:v>
                </c:pt>
                <c:pt idx="5455">
                  <c:v>0.15575600000000009</c:v>
                </c:pt>
                <c:pt idx="5456">
                  <c:v>0.15577450000000007</c:v>
                </c:pt>
                <c:pt idx="5457">
                  <c:v>0.15579300000000007</c:v>
                </c:pt>
                <c:pt idx="5458">
                  <c:v>0.15581000000000009</c:v>
                </c:pt>
                <c:pt idx="5459">
                  <c:v>0.15582350000000009</c:v>
                </c:pt>
                <c:pt idx="5460">
                  <c:v>0.15583350000000004</c:v>
                </c:pt>
                <c:pt idx="5461">
                  <c:v>0.15584500000000004</c:v>
                </c:pt>
                <c:pt idx="5462">
                  <c:v>0.15584600000000004</c:v>
                </c:pt>
                <c:pt idx="5463">
                  <c:v>0.15583950000000005</c:v>
                </c:pt>
                <c:pt idx="5464">
                  <c:v>0.15584050000000002</c:v>
                </c:pt>
                <c:pt idx="5465">
                  <c:v>0.15584750000000006</c:v>
                </c:pt>
                <c:pt idx="5466">
                  <c:v>0.15584500000000007</c:v>
                </c:pt>
                <c:pt idx="5467">
                  <c:v>0.15584450000000002</c:v>
                </c:pt>
                <c:pt idx="5468">
                  <c:v>0.15583750000000005</c:v>
                </c:pt>
                <c:pt idx="5469">
                  <c:v>0.15583200000000008</c:v>
                </c:pt>
                <c:pt idx="5470">
                  <c:v>0.15582250000000009</c:v>
                </c:pt>
                <c:pt idx="5471">
                  <c:v>0.15580950000000005</c:v>
                </c:pt>
                <c:pt idx="5472">
                  <c:v>0.15579750000000009</c:v>
                </c:pt>
                <c:pt idx="5473">
                  <c:v>0.15578700000000009</c:v>
                </c:pt>
                <c:pt idx="5474">
                  <c:v>0.15577400000000011</c:v>
                </c:pt>
                <c:pt idx="5475">
                  <c:v>0.15575500000000006</c:v>
                </c:pt>
                <c:pt idx="5476">
                  <c:v>0.15573450000000005</c:v>
                </c:pt>
                <c:pt idx="5477">
                  <c:v>0.15571100000000007</c:v>
                </c:pt>
                <c:pt idx="5478">
                  <c:v>0.15569050000000006</c:v>
                </c:pt>
                <c:pt idx="5479">
                  <c:v>0.15566600000000005</c:v>
                </c:pt>
                <c:pt idx="5480">
                  <c:v>0.15565150000000008</c:v>
                </c:pt>
                <c:pt idx="5481">
                  <c:v>0.15562350000000005</c:v>
                </c:pt>
                <c:pt idx="5482">
                  <c:v>0.15559800000000007</c:v>
                </c:pt>
                <c:pt idx="5483">
                  <c:v>0.1555700000000001</c:v>
                </c:pt>
                <c:pt idx="5484">
                  <c:v>0.15554450000000009</c:v>
                </c:pt>
                <c:pt idx="5485">
                  <c:v>0.15551450000000011</c:v>
                </c:pt>
                <c:pt idx="5486">
                  <c:v>0.15548200000000012</c:v>
                </c:pt>
                <c:pt idx="5487">
                  <c:v>0.15545650000000011</c:v>
                </c:pt>
                <c:pt idx="5488">
                  <c:v>0.15541800000000014</c:v>
                </c:pt>
                <c:pt idx="5489">
                  <c:v>0.15538000000000013</c:v>
                </c:pt>
                <c:pt idx="5490">
                  <c:v>0.15533800000000014</c:v>
                </c:pt>
                <c:pt idx="5491">
                  <c:v>0.15529850000000012</c:v>
                </c:pt>
                <c:pt idx="5492">
                  <c:v>0.15525200000000011</c:v>
                </c:pt>
                <c:pt idx="5493">
                  <c:v>0.15520950000000014</c:v>
                </c:pt>
                <c:pt idx="5494">
                  <c:v>0.1551665000000001</c:v>
                </c:pt>
                <c:pt idx="5495">
                  <c:v>0.15512150000000013</c:v>
                </c:pt>
                <c:pt idx="5496">
                  <c:v>0.15507750000000012</c:v>
                </c:pt>
                <c:pt idx="5497">
                  <c:v>0.15502700000000014</c:v>
                </c:pt>
                <c:pt idx="5498">
                  <c:v>0.15497900000000014</c:v>
                </c:pt>
                <c:pt idx="5499">
                  <c:v>0.15489550000000013</c:v>
                </c:pt>
                <c:pt idx="5500">
                  <c:v>0.15485100000000013</c:v>
                </c:pt>
                <c:pt idx="5501">
                  <c:v>0.15480250000000012</c:v>
                </c:pt>
                <c:pt idx="5502">
                  <c:v>0.15475200000000014</c:v>
                </c:pt>
                <c:pt idx="5503">
                  <c:v>0.15469550000000012</c:v>
                </c:pt>
                <c:pt idx="5504">
                  <c:v>0.15464000000000011</c:v>
                </c:pt>
                <c:pt idx="5505">
                  <c:v>0.15457850000000012</c:v>
                </c:pt>
                <c:pt idx="5506">
                  <c:v>0.15451500000000012</c:v>
                </c:pt>
                <c:pt idx="5507">
                  <c:v>0.15445750000000014</c:v>
                </c:pt>
                <c:pt idx="5508">
                  <c:v>0.15439550000000016</c:v>
                </c:pt>
                <c:pt idx="5509">
                  <c:v>0.15433100000000013</c:v>
                </c:pt>
                <c:pt idx="5510">
                  <c:v>0.15426650000000014</c:v>
                </c:pt>
                <c:pt idx="5511">
                  <c:v>0.15419950000000016</c:v>
                </c:pt>
                <c:pt idx="5512">
                  <c:v>0.15412750000000014</c:v>
                </c:pt>
                <c:pt idx="5513">
                  <c:v>0.15405900000000014</c:v>
                </c:pt>
                <c:pt idx="5514">
                  <c:v>0.15398850000000014</c:v>
                </c:pt>
                <c:pt idx="5515">
                  <c:v>0.15391900000000014</c:v>
                </c:pt>
                <c:pt idx="5516">
                  <c:v>0.15384200000000012</c:v>
                </c:pt>
                <c:pt idx="5517">
                  <c:v>0.15376300000000009</c:v>
                </c:pt>
                <c:pt idx="5518">
                  <c:v>0.15368550000000011</c:v>
                </c:pt>
                <c:pt idx="5519">
                  <c:v>0.15360450000000012</c:v>
                </c:pt>
                <c:pt idx="5520">
                  <c:v>0.1535285000000001</c:v>
                </c:pt>
                <c:pt idx="5521">
                  <c:v>0.15344700000000008</c:v>
                </c:pt>
                <c:pt idx="5522">
                  <c:v>0.15336100000000008</c:v>
                </c:pt>
                <c:pt idx="5523">
                  <c:v>0.15327500000000011</c:v>
                </c:pt>
                <c:pt idx="5524">
                  <c:v>0.15317900000000009</c:v>
                </c:pt>
                <c:pt idx="5525">
                  <c:v>0.15310350000000009</c:v>
                </c:pt>
                <c:pt idx="5526">
                  <c:v>0.15302200000000007</c:v>
                </c:pt>
                <c:pt idx="5527">
                  <c:v>0.15294000000000008</c:v>
                </c:pt>
                <c:pt idx="5528">
                  <c:v>0.15285550000000009</c:v>
                </c:pt>
                <c:pt idx="5529">
                  <c:v>0.15277250000000009</c:v>
                </c:pt>
                <c:pt idx="5530">
                  <c:v>0.15268500000000007</c:v>
                </c:pt>
                <c:pt idx="5531">
                  <c:v>0.15260750000000009</c:v>
                </c:pt>
                <c:pt idx="5532">
                  <c:v>0.15252800000000008</c:v>
                </c:pt>
                <c:pt idx="5533">
                  <c:v>0.1524515000000001</c:v>
                </c:pt>
                <c:pt idx="5534">
                  <c:v>0.15237100000000012</c:v>
                </c:pt>
                <c:pt idx="5535">
                  <c:v>0.15229000000000012</c:v>
                </c:pt>
                <c:pt idx="5536">
                  <c:v>0.1522005000000001</c:v>
                </c:pt>
                <c:pt idx="5537">
                  <c:v>0.15212100000000009</c:v>
                </c:pt>
                <c:pt idx="5538">
                  <c:v>0.15203600000000009</c:v>
                </c:pt>
                <c:pt idx="5539">
                  <c:v>0.15195900000000009</c:v>
                </c:pt>
                <c:pt idx="5540">
                  <c:v>0.15187750000000011</c:v>
                </c:pt>
                <c:pt idx="5541">
                  <c:v>0.15179550000000011</c:v>
                </c:pt>
                <c:pt idx="5542">
                  <c:v>0.15171250000000008</c:v>
                </c:pt>
                <c:pt idx="5543">
                  <c:v>0.15162300000000012</c:v>
                </c:pt>
                <c:pt idx="5544">
                  <c:v>0.15153500000000009</c:v>
                </c:pt>
                <c:pt idx="5545">
                  <c:v>0.15144400000000013</c:v>
                </c:pt>
                <c:pt idx="5546">
                  <c:v>0.15135550000000011</c:v>
                </c:pt>
                <c:pt idx="5547">
                  <c:v>0.15126600000000012</c:v>
                </c:pt>
                <c:pt idx="5548">
                  <c:v>0.15116750000000012</c:v>
                </c:pt>
                <c:pt idx="5549">
                  <c:v>0.15107400000000012</c:v>
                </c:pt>
                <c:pt idx="5550">
                  <c:v>0.15097850000000007</c:v>
                </c:pt>
                <c:pt idx="5551">
                  <c:v>0.15088750000000009</c:v>
                </c:pt>
                <c:pt idx="5552">
                  <c:v>0.15079400000000009</c:v>
                </c:pt>
                <c:pt idx="5553">
                  <c:v>0.15070250000000007</c:v>
                </c:pt>
                <c:pt idx="5554">
                  <c:v>0.15060650000000009</c:v>
                </c:pt>
                <c:pt idx="5555">
                  <c:v>0.15051400000000009</c:v>
                </c:pt>
                <c:pt idx="5556">
                  <c:v>0.15042200000000006</c:v>
                </c:pt>
                <c:pt idx="5557">
                  <c:v>0.15032650000000009</c:v>
                </c:pt>
                <c:pt idx="5558">
                  <c:v>0.15023950000000011</c:v>
                </c:pt>
                <c:pt idx="5559">
                  <c:v>0.15015600000000012</c:v>
                </c:pt>
                <c:pt idx="5560">
                  <c:v>0.15006900000000012</c:v>
                </c:pt>
                <c:pt idx="5561">
                  <c:v>0.14998700000000009</c:v>
                </c:pt>
                <c:pt idx="5562">
                  <c:v>0.14990000000000009</c:v>
                </c:pt>
                <c:pt idx="5563">
                  <c:v>0.14981250000000013</c:v>
                </c:pt>
                <c:pt idx="5564">
                  <c:v>0.14973000000000009</c:v>
                </c:pt>
                <c:pt idx="5565">
                  <c:v>0.14965000000000012</c:v>
                </c:pt>
                <c:pt idx="5566">
                  <c:v>0.14957100000000007</c:v>
                </c:pt>
                <c:pt idx="5567">
                  <c:v>0.14949000000000007</c:v>
                </c:pt>
                <c:pt idx="5568">
                  <c:v>0.14941250000000006</c:v>
                </c:pt>
                <c:pt idx="5569">
                  <c:v>0.14933250000000006</c:v>
                </c:pt>
                <c:pt idx="5570">
                  <c:v>0.14926150000000005</c:v>
                </c:pt>
                <c:pt idx="5571">
                  <c:v>0.14918700000000007</c:v>
                </c:pt>
                <c:pt idx="5572">
                  <c:v>0.14911450000000007</c:v>
                </c:pt>
                <c:pt idx="5573">
                  <c:v>0.14904500000000007</c:v>
                </c:pt>
                <c:pt idx="5574">
                  <c:v>0.14896450000000006</c:v>
                </c:pt>
                <c:pt idx="5575">
                  <c:v>0.14889250000000009</c:v>
                </c:pt>
                <c:pt idx="5576">
                  <c:v>0.1488270000000001</c:v>
                </c:pt>
                <c:pt idx="5577">
                  <c:v>0.14876650000000008</c:v>
                </c:pt>
                <c:pt idx="5578">
                  <c:v>0.1487015000000001</c:v>
                </c:pt>
                <c:pt idx="5579">
                  <c:v>0.14863750000000009</c:v>
                </c:pt>
                <c:pt idx="5580">
                  <c:v>0.14857100000000009</c:v>
                </c:pt>
                <c:pt idx="5581">
                  <c:v>0.14851050000000007</c:v>
                </c:pt>
                <c:pt idx="5582">
                  <c:v>0.14844450000000009</c:v>
                </c:pt>
                <c:pt idx="5583">
                  <c:v>0.14838900000000008</c:v>
                </c:pt>
                <c:pt idx="5584">
                  <c:v>0.14832950000000009</c:v>
                </c:pt>
                <c:pt idx="5585">
                  <c:v>0.14827150000000006</c:v>
                </c:pt>
                <c:pt idx="5586">
                  <c:v>0.14821050000000008</c:v>
                </c:pt>
                <c:pt idx="5587">
                  <c:v>0.14816450000000006</c:v>
                </c:pt>
                <c:pt idx="5588">
                  <c:v>0.14810550000000006</c:v>
                </c:pt>
                <c:pt idx="5589">
                  <c:v>0.14804800000000007</c:v>
                </c:pt>
                <c:pt idx="5590">
                  <c:v>0.14799200000000007</c:v>
                </c:pt>
                <c:pt idx="5591">
                  <c:v>0.14793500000000004</c:v>
                </c:pt>
                <c:pt idx="5592">
                  <c:v>0.14788400000000004</c:v>
                </c:pt>
                <c:pt idx="5593">
                  <c:v>0.14782900000000004</c:v>
                </c:pt>
                <c:pt idx="5594">
                  <c:v>0.14777400000000004</c:v>
                </c:pt>
                <c:pt idx="5595">
                  <c:v>0.14771900000000002</c:v>
                </c:pt>
                <c:pt idx="5596">
                  <c:v>0.1476635</c:v>
                </c:pt>
                <c:pt idx="5597">
                  <c:v>0.14760750000000003</c:v>
                </c:pt>
                <c:pt idx="5598">
                  <c:v>0.14755100000000002</c:v>
                </c:pt>
                <c:pt idx="5599">
                  <c:v>0.14750200000000002</c:v>
                </c:pt>
                <c:pt idx="5600">
                  <c:v>0.14745100000000003</c:v>
                </c:pt>
                <c:pt idx="5601">
                  <c:v>0.14740250000000002</c:v>
                </c:pt>
                <c:pt idx="5602">
                  <c:v>0.14736300000000002</c:v>
                </c:pt>
                <c:pt idx="5603">
                  <c:v>0.14734300000000003</c:v>
                </c:pt>
                <c:pt idx="5604">
                  <c:v>0.14730800000000002</c:v>
                </c:pt>
                <c:pt idx="5605">
                  <c:v>0.14729450000000002</c:v>
                </c:pt>
                <c:pt idx="5606">
                  <c:v>0.14725850000000004</c:v>
                </c:pt>
                <c:pt idx="5607">
                  <c:v>0.14722650000000004</c:v>
                </c:pt>
                <c:pt idx="5608">
                  <c:v>0.14719650000000001</c:v>
                </c:pt>
                <c:pt idx="5609">
                  <c:v>0.14716950000000001</c:v>
                </c:pt>
                <c:pt idx="5610">
                  <c:v>0.14714450000000001</c:v>
                </c:pt>
                <c:pt idx="5611">
                  <c:v>0.14712050000000002</c:v>
                </c:pt>
                <c:pt idx="5612">
                  <c:v>0.14709899999999998</c:v>
                </c:pt>
                <c:pt idx="5613">
                  <c:v>0.14707499999999998</c:v>
                </c:pt>
                <c:pt idx="5614">
                  <c:v>0.14706500000000003</c:v>
                </c:pt>
                <c:pt idx="5615">
                  <c:v>0.14703750000000002</c:v>
                </c:pt>
                <c:pt idx="5616">
                  <c:v>0.147012</c:v>
                </c:pt>
                <c:pt idx="5617">
                  <c:v>0.1469895</c:v>
                </c:pt>
                <c:pt idx="5618">
                  <c:v>0.14697000000000002</c:v>
                </c:pt>
                <c:pt idx="5619">
                  <c:v>0.14695</c:v>
                </c:pt>
                <c:pt idx="5620">
                  <c:v>0.14692550000000001</c:v>
                </c:pt>
                <c:pt idx="5621">
                  <c:v>0.14690550000000002</c:v>
                </c:pt>
                <c:pt idx="5622">
                  <c:v>0.14688900000000002</c:v>
                </c:pt>
                <c:pt idx="5623">
                  <c:v>0.14687249999999999</c:v>
                </c:pt>
                <c:pt idx="5624">
                  <c:v>0.14685300000000001</c:v>
                </c:pt>
                <c:pt idx="5625">
                  <c:v>0.14684499999999998</c:v>
                </c:pt>
                <c:pt idx="5626">
                  <c:v>0.14682349999999997</c:v>
                </c:pt>
                <c:pt idx="5627">
                  <c:v>0.14680399999999996</c:v>
                </c:pt>
                <c:pt idx="5628">
                  <c:v>0.14678599999999997</c:v>
                </c:pt>
                <c:pt idx="5629">
                  <c:v>0.14677249999999994</c:v>
                </c:pt>
                <c:pt idx="5630">
                  <c:v>0.14675899999999995</c:v>
                </c:pt>
                <c:pt idx="5631">
                  <c:v>0.14674299999999996</c:v>
                </c:pt>
                <c:pt idx="5632">
                  <c:v>0.14672749999999996</c:v>
                </c:pt>
                <c:pt idx="5633">
                  <c:v>0.14671199999999993</c:v>
                </c:pt>
                <c:pt idx="5634">
                  <c:v>0.14669549999999995</c:v>
                </c:pt>
                <c:pt idx="5635">
                  <c:v>0.14666949999999992</c:v>
                </c:pt>
                <c:pt idx="5636">
                  <c:v>0.14664999999999995</c:v>
                </c:pt>
                <c:pt idx="5637">
                  <c:v>0.14662899999999995</c:v>
                </c:pt>
                <c:pt idx="5638">
                  <c:v>0.14661749999999996</c:v>
                </c:pt>
                <c:pt idx="5639">
                  <c:v>0.14660099999999998</c:v>
                </c:pt>
                <c:pt idx="5640">
                  <c:v>0.14658349999999995</c:v>
                </c:pt>
                <c:pt idx="5641">
                  <c:v>0.14656999999999998</c:v>
                </c:pt>
                <c:pt idx="5642">
                  <c:v>0.14655249999999997</c:v>
                </c:pt>
                <c:pt idx="5643">
                  <c:v>0.14652799999999996</c:v>
                </c:pt>
                <c:pt idx="5644">
                  <c:v>0.14650799999999994</c:v>
                </c:pt>
                <c:pt idx="5645">
                  <c:v>0.14648749999999994</c:v>
                </c:pt>
                <c:pt idx="5646">
                  <c:v>0.14646099999999992</c:v>
                </c:pt>
                <c:pt idx="5647">
                  <c:v>0.14644599999999991</c:v>
                </c:pt>
                <c:pt idx="5648">
                  <c:v>0.14642899999999992</c:v>
                </c:pt>
                <c:pt idx="5649">
                  <c:v>0.14641249999999992</c:v>
                </c:pt>
                <c:pt idx="5650">
                  <c:v>0.14640349999999991</c:v>
                </c:pt>
                <c:pt idx="5651">
                  <c:v>0.14639349999999987</c:v>
                </c:pt>
                <c:pt idx="5652">
                  <c:v>0.14638549999999989</c:v>
                </c:pt>
                <c:pt idx="5653">
                  <c:v>0.14637649999999988</c:v>
                </c:pt>
                <c:pt idx="5654">
                  <c:v>0.14636899999999989</c:v>
                </c:pt>
                <c:pt idx="5655">
                  <c:v>0.14636349999999992</c:v>
                </c:pt>
                <c:pt idx="5656">
                  <c:v>0.14636449999999993</c:v>
                </c:pt>
                <c:pt idx="5657">
                  <c:v>0.14635699999999993</c:v>
                </c:pt>
                <c:pt idx="5658">
                  <c:v>0.1463579999999999</c:v>
                </c:pt>
                <c:pt idx="5659">
                  <c:v>0.14636149999999992</c:v>
                </c:pt>
                <c:pt idx="5660">
                  <c:v>0.1463664999999999</c:v>
                </c:pt>
                <c:pt idx="5661">
                  <c:v>0.14636999999999989</c:v>
                </c:pt>
                <c:pt idx="5662">
                  <c:v>0.1463839999999999</c:v>
                </c:pt>
                <c:pt idx="5663">
                  <c:v>0.14640099999999989</c:v>
                </c:pt>
                <c:pt idx="5664">
                  <c:v>0.14641199999999988</c:v>
                </c:pt>
                <c:pt idx="5665">
                  <c:v>0.14641699999999991</c:v>
                </c:pt>
                <c:pt idx="5666">
                  <c:v>0.14642749999999988</c:v>
                </c:pt>
                <c:pt idx="5667">
                  <c:v>0.14643149999999991</c:v>
                </c:pt>
                <c:pt idx="5668">
                  <c:v>0.14644149999999989</c:v>
                </c:pt>
                <c:pt idx="5669">
                  <c:v>0.14644799999999988</c:v>
                </c:pt>
                <c:pt idx="5670">
                  <c:v>0.1464599999999999</c:v>
                </c:pt>
                <c:pt idx="5671">
                  <c:v>0.14647199999999988</c:v>
                </c:pt>
                <c:pt idx="5672">
                  <c:v>0.14648349999999988</c:v>
                </c:pt>
                <c:pt idx="5673">
                  <c:v>0.14649349999999986</c:v>
                </c:pt>
                <c:pt idx="5674">
                  <c:v>0.14650699999999986</c:v>
                </c:pt>
                <c:pt idx="5675">
                  <c:v>0.14652349999999989</c:v>
                </c:pt>
                <c:pt idx="5676">
                  <c:v>0.14654049999999985</c:v>
                </c:pt>
                <c:pt idx="5677">
                  <c:v>0.14655549999999989</c:v>
                </c:pt>
                <c:pt idx="5678">
                  <c:v>0.14656849999999988</c:v>
                </c:pt>
                <c:pt idx="5679">
                  <c:v>0.14658599999999988</c:v>
                </c:pt>
                <c:pt idx="5680">
                  <c:v>0.14659549999999988</c:v>
                </c:pt>
                <c:pt idx="5681">
                  <c:v>0.14661449999999987</c:v>
                </c:pt>
                <c:pt idx="5682">
                  <c:v>0.14663999999999985</c:v>
                </c:pt>
                <c:pt idx="5683">
                  <c:v>0.14665949999999989</c:v>
                </c:pt>
                <c:pt idx="5684">
                  <c:v>0.14667699999999986</c:v>
                </c:pt>
                <c:pt idx="5685">
                  <c:v>0.1466954999999999</c:v>
                </c:pt>
                <c:pt idx="5686">
                  <c:v>0.14671799999999988</c:v>
                </c:pt>
                <c:pt idx="5687">
                  <c:v>0.14672649999999987</c:v>
                </c:pt>
                <c:pt idx="5688">
                  <c:v>0.14675099999999985</c:v>
                </c:pt>
                <c:pt idx="5689">
                  <c:v>0.14677749999999989</c:v>
                </c:pt>
                <c:pt idx="5690">
                  <c:v>0.1467999999999999</c:v>
                </c:pt>
                <c:pt idx="5691">
                  <c:v>0.14682149999999985</c:v>
                </c:pt>
                <c:pt idx="5692">
                  <c:v>0.14684849999999988</c:v>
                </c:pt>
                <c:pt idx="5693">
                  <c:v>0.14687099999999986</c:v>
                </c:pt>
                <c:pt idx="5694">
                  <c:v>0.14689499999999989</c:v>
                </c:pt>
                <c:pt idx="5695">
                  <c:v>0.14692349999999985</c:v>
                </c:pt>
                <c:pt idx="5696">
                  <c:v>0.14694799999999986</c:v>
                </c:pt>
                <c:pt idx="5697">
                  <c:v>0.14697849999999987</c:v>
                </c:pt>
                <c:pt idx="5698">
                  <c:v>0.1470064999999999</c:v>
                </c:pt>
                <c:pt idx="5699">
                  <c:v>0.14706799999999989</c:v>
                </c:pt>
                <c:pt idx="5700">
                  <c:v>0.14709199999999989</c:v>
                </c:pt>
                <c:pt idx="5701">
                  <c:v>0.1471154999999999</c:v>
                </c:pt>
                <c:pt idx="5702">
                  <c:v>0.14713699999999991</c:v>
                </c:pt>
                <c:pt idx="5703">
                  <c:v>0.14716499999999988</c:v>
                </c:pt>
                <c:pt idx="5704">
                  <c:v>0.14718799999999987</c:v>
                </c:pt>
                <c:pt idx="5705">
                  <c:v>0.14721549999999989</c:v>
                </c:pt>
                <c:pt idx="5706">
                  <c:v>0.14724499999999988</c:v>
                </c:pt>
                <c:pt idx="5707">
                  <c:v>0.14726949999999991</c:v>
                </c:pt>
                <c:pt idx="5708">
                  <c:v>0.1472929999999999</c:v>
                </c:pt>
                <c:pt idx="5709">
                  <c:v>0.14732499999999987</c:v>
                </c:pt>
                <c:pt idx="5710">
                  <c:v>0.14735099999999987</c:v>
                </c:pt>
                <c:pt idx="5711">
                  <c:v>0.1473799999999999</c:v>
                </c:pt>
                <c:pt idx="5712">
                  <c:v>0.14741049999999989</c:v>
                </c:pt>
                <c:pt idx="5713">
                  <c:v>0.14743749999999992</c:v>
                </c:pt>
                <c:pt idx="5714">
                  <c:v>0.14746849999999989</c:v>
                </c:pt>
                <c:pt idx="5715">
                  <c:v>0.14749949999999989</c:v>
                </c:pt>
                <c:pt idx="5716">
                  <c:v>0.1475304999999999</c:v>
                </c:pt>
                <c:pt idx="5717">
                  <c:v>0.14756449999999993</c:v>
                </c:pt>
                <c:pt idx="5718">
                  <c:v>0.14759649999999991</c:v>
                </c:pt>
                <c:pt idx="5719">
                  <c:v>0.14762099999999992</c:v>
                </c:pt>
                <c:pt idx="5720">
                  <c:v>0.14764299999999989</c:v>
                </c:pt>
                <c:pt idx="5721">
                  <c:v>0.1476714999999999</c:v>
                </c:pt>
                <c:pt idx="5722">
                  <c:v>0.14769449999999992</c:v>
                </c:pt>
                <c:pt idx="5723">
                  <c:v>0.14771499999999993</c:v>
                </c:pt>
                <c:pt idx="5724">
                  <c:v>0.14774499999999993</c:v>
                </c:pt>
                <c:pt idx="5725">
                  <c:v>0.1477574999999999</c:v>
                </c:pt>
                <c:pt idx="5726">
                  <c:v>0.14777399999999991</c:v>
                </c:pt>
                <c:pt idx="5727">
                  <c:v>0.14779099999999989</c:v>
                </c:pt>
                <c:pt idx="5728">
                  <c:v>0.14780699999999988</c:v>
                </c:pt>
                <c:pt idx="5729">
                  <c:v>0.1478219999999999</c:v>
                </c:pt>
                <c:pt idx="5730">
                  <c:v>0.14784199999999989</c:v>
                </c:pt>
                <c:pt idx="5731">
                  <c:v>0.14785499999999988</c:v>
                </c:pt>
                <c:pt idx="5732">
                  <c:v>0.14786949999999988</c:v>
                </c:pt>
                <c:pt idx="5733">
                  <c:v>0.1478799999999999</c:v>
                </c:pt>
                <c:pt idx="5734">
                  <c:v>0.14789449999999993</c:v>
                </c:pt>
                <c:pt idx="5735">
                  <c:v>0.14790849999999994</c:v>
                </c:pt>
                <c:pt idx="5736">
                  <c:v>0.14793049999999994</c:v>
                </c:pt>
                <c:pt idx="5737">
                  <c:v>0.14794249999999998</c:v>
                </c:pt>
                <c:pt idx="5738">
                  <c:v>0.14796149999999997</c:v>
                </c:pt>
                <c:pt idx="5739">
                  <c:v>0.14797049999999998</c:v>
                </c:pt>
                <c:pt idx="5740">
                  <c:v>0.14798599999999998</c:v>
                </c:pt>
                <c:pt idx="5741">
                  <c:v>0.14800249999999998</c:v>
                </c:pt>
                <c:pt idx="5742">
                  <c:v>0.14802699999999999</c:v>
                </c:pt>
                <c:pt idx="5743">
                  <c:v>0.1480515</c:v>
                </c:pt>
                <c:pt idx="5744">
                  <c:v>0.14807299999999998</c:v>
                </c:pt>
                <c:pt idx="5745">
                  <c:v>0.14809849999999997</c:v>
                </c:pt>
                <c:pt idx="5746">
                  <c:v>0.14812049999999999</c:v>
                </c:pt>
                <c:pt idx="5747">
                  <c:v>0.14814299999999997</c:v>
                </c:pt>
                <c:pt idx="5748">
                  <c:v>0.14817399999999997</c:v>
                </c:pt>
                <c:pt idx="5749">
                  <c:v>0.14820149999999996</c:v>
                </c:pt>
                <c:pt idx="5750">
                  <c:v>0.14823099999999997</c:v>
                </c:pt>
                <c:pt idx="5751">
                  <c:v>0.14825749999999999</c:v>
                </c:pt>
                <c:pt idx="5752">
                  <c:v>0.14828999999999998</c:v>
                </c:pt>
                <c:pt idx="5753">
                  <c:v>0.14831499999999997</c:v>
                </c:pt>
                <c:pt idx="5754">
                  <c:v>0.14834349999999996</c:v>
                </c:pt>
                <c:pt idx="5755">
                  <c:v>0.14836799999999997</c:v>
                </c:pt>
                <c:pt idx="5756">
                  <c:v>0.14839349999999996</c:v>
                </c:pt>
                <c:pt idx="5757">
                  <c:v>0.14842249999999996</c:v>
                </c:pt>
                <c:pt idx="5758">
                  <c:v>0.14844399999999994</c:v>
                </c:pt>
                <c:pt idx="5759">
                  <c:v>0.14846149999999991</c:v>
                </c:pt>
                <c:pt idx="5760">
                  <c:v>0.14847899999999994</c:v>
                </c:pt>
                <c:pt idx="5761">
                  <c:v>0.14849399999999993</c:v>
                </c:pt>
                <c:pt idx="5762">
                  <c:v>0.14851049999999993</c:v>
                </c:pt>
                <c:pt idx="5763">
                  <c:v>0.14853049999999993</c:v>
                </c:pt>
                <c:pt idx="5764">
                  <c:v>0.14854299999999993</c:v>
                </c:pt>
                <c:pt idx="5765">
                  <c:v>0.14855999999999994</c:v>
                </c:pt>
                <c:pt idx="5766">
                  <c:v>0.14857249999999994</c:v>
                </c:pt>
                <c:pt idx="5767">
                  <c:v>0.14858699999999994</c:v>
                </c:pt>
                <c:pt idx="5768">
                  <c:v>0.14859649999999994</c:v>
                </c:pt>
                <c:pt idx="5769">
                  <c:v>0.14861399999999994</c:v>
                </c:pt>
                <c:pt idx="5770">
                  <c:v>0.14862349999999994</c:v>
                </c:pt>
                <c:pt idx="5771">
                  <c:v>0.14863449999999995</c:v>
                </c:pt>
                <c:pt idx="5772">
                  <c:v>0.14864499999999994</c:v>
                </c:pt>
                <c:pt idx="5773">
                  <c:v>0.14865599999999993</c:v>
                </c:pt>
                <c:pt idx="5774">
                  <c:v>0.14866649999999995</c:v>
                </c:pt>
                <c:pt idx="5775">
                  <c:v>0.14867649999999993</c:v>
                </c:pt>
                <c:pt idx="5776">
                  <c:v>0.14868499999999993</c:v>
                </c:pt>
                <c:pt idx="5777">
                  <c:v>0.14868899999999993</c:v>
                </c:pt>
                <c:pt idx="5778">
                  <c:v>0.14869449999999992</c:v>
                </c:pt>
                <c:pt idx="5779">
                  <c:v>0.1487024999999999</c:v>
                </c:pt>
                <c:pt idx="5780">
                  <c:v>0.14871149999999991</c:v>
                </c:pt>
                <c:pt idx="5781">
                  <c:v>0.14871799999999991</c:v>
                </c:pt>
                <c:pt idx="5782">
                  <c:v>0.14872199999999988</c:v>
                </c:pt>
                <c:pt idx="5783">
                  <c:v>0.14872949999999988</c:v>
                </c:pt>
                <c:pt idx="5784">
                  <c:v>0.14873499999999987</c:v>
                </c:pt>
                <c:pt idx="5785">
                  <c:v>0.14874049999999986</c:v>
                </c:pt>
                <c:pt idx="5786">
                  <c:v>0.14874799999999985</c:v>
                </c:pt>
                <c:pt idx="5787">
                  <c:v>0.14875799999999986</c:v>
                </c:pt>
                <c:pt idx="5788">
                  <c:v>0.14876449999999986</c:v>
                </c:pt>
                <c:pt idx="5789">
                  <c:v>0.14877349999999989</c:v>
                </c:pt>
                <c:pt idx="5790">
                  <c:v>0.14877649999999989</c:v>
                </c:pt>
                <c:pt idx="5791">
                  <c:v>0.14878049999999987</c:v>
                </c:pt>
                <c:pt idx="5792">
                  <c:v>0.14878349999999987</c:v>
                </c:pt>
                <c:pt idx="5793">
                  <c:v>0.14879099999999984</c:v>
                </c:pt>
                <c:pt idx="5794">
                  <c:v>0.14879499999999984</c:v>
                </c:pt>
                <c:pt idx="5795">
                  <c:v>0.14879949999999986</c:v>
                </c:pt>
                <c:pt idx="5796">
                  <c:v>0.14880149999999986</c:v>
                </c:pt>
                <c:pt idx="5797">
                  <c:v>0.14880599999999986</c:v>
                </c:pt>
                <c:pt idx="5798">
                  <c:v>0.14880899999999989</c:v>
                </c:pt>
                <c:pt idx="5799">
                  <c:v>0.14882049999999988</c:v>
                </c:pt>
                <c:pt idx="5800">
                  <c:v>0.14882799999999988</c:v>
                </c:pt>
                <c:pt idx="5801">
                  <c:v>0.14883249999999987</c:v>
                </c:pt>
                <c:pt idx="5802">
                  <c:v>0.14881899999999987</c:v>
                </c:pt>
                <c:pt idx="5803">
                  <c:v>0.14881349999999985</c:v>
                </c:pt>
                <c:pt idx="5804">
                  <c:v>0.14880949999999987</c:v>
                </c:pt>
                <c:pt idx="5805">
                  <c:v>0.14877899999999986</c:v>
                </c:pt>
                <c:pt idx="5806">
                  <c:v>0.14877499999999985</c:v>
                </c:pt>
                <c:pt idx="5807">
                  <c:v>0.14876649999999988</c:v>
                </c:pt>
                <c:pt idx="5808">
                  <c:v>0.14875899999999984</c:v>
                </c:pt>
                <c:pt idx="5809">
                  <c:v>0.14874849999999984</c:v>
                </c:pt>
                <c:pt idx="5810">
                  <c:v>0.14873949999999983</c:v>
                </c:pt>
                <c:pt idx="5811">
                  <c:v>0.14872799999999983</c:v>
                </c:pt>
                <c:pt idx="5812">
                  <c:v>0.14871449999999981</c:v>
                </c:pt>
                <c:pt idx="5813">
                  <c:v>0.14870149999999982</c:v>
                </c:pt>
                <c:pt idx="5814">
                  <c:v>0.14868749999999981</c:v>
                </c:pt>
                <c:pt idx="5815">
                  <c:v>0.14868199999999981</c:v>
                </c:pt>
                <c:pt idx="5816">
                  <c:v>0.14868099999999981</c:v>
                </c:pt>
                <c:pt idx="5817">
                  <c:v>0.14867599999999984</c:v>
                </c:pt>
                <c:pt idx="5818">
                  <c:v>0.14867449999999982</c:v>
                </c:pt>
                <c:pt idx="5819">
                  <c:v>0.14867299999999983</c:v>
                </c:pt>
                <c:pt idx="5820">
                  <c:v>0.14867899999999981</c:v>
                </c:pt>
                <c:pt idx="5821">
                  <c:v>0.14867849999999982</c:v>
                </c:pt>
                <c:pt idx="5822">
                  <c:v>0.14867849999999982</c:v>
                </c:pt>
                <c:pt idx="5823">
                  <c:v>0.14867899999999981</c:v>
                </c:pt>
                <c:pt idx="5824">
                  <c:v>0.1486814999999998</c:v>
                </c:pt>
                <c:pt idx="5825">
                  <c:v>0.14867599999999981</c:v>
                </c:pt>
                <c:pt idx="5826">
                  <c:v>0.14868049999999977</c:v>
                </c:pt>
                <c:pt idx="5827">
                  <c:v>0.14868799999999979</c:v>
                </c:pt>
                <c:pt idx="5828">
                  <c:v>0.14869699999999977</c:v>
                </c:pt>
                <c:pt idx="5829">
                  <c:v>0.14869749999999976</c:v>
                </c:pt>
                <c:pt idx="5830">
                  <c:v>0.14869999999999975</c:v>
                </c:pt>
                <c:pt idx="5831">
                  <c:v>0.14870549999999974</c:v>
                </c:pt>
                <c:pt idx="5832">
                  <c:v>0.14871249999999972</c:v>
                </c:pt>
                <c:pt idx="5833">
                  <c:v>0.14872299999999974</c:v>
                </c:pt>
                <c:pt idx="5834">
                  <c:v>0.14873549999999974</c:v>
                </c:pt>
                <c:pt idx="5835">
                  <c:v>0.14875999999999975</c:v>
                </c:pt>
                <c:pt idx="5836">
                  <c:v>0.14877349999999973</c:v>
                </c:pt>
                <c:pt idx="5837">
                  <c:v>0.14878799999999978</c:v>
                </c:pt>
                <c:pt idx="5838">
                  <c:v>0.14880099999999977</c:v>
                </c:pt>
                <c:pt idx="5839">
                  <c:v>0.14881649999999977</c:v>
                </c:pt>
                <c:pt idx="5840">
                  <c:v>0.14883499999999977</c:v>
                </c:pt>
                <c:pt idx="5841">
                  <c:v>0.14884699999999979</c:v>
                </c:pt>
                <c:pt idx="5842">
                  <c:v>0.14885699999999977</c:v>
                </c:pt>
                <c:pt idx="5843">
                  <c:v>0.14887099999999978</c:v>
                </c:pt>
                <c:pt idx="5844">
                  <c:v>0.14888299999999979</c:v>
                </c:pt>
                <c:pt idx="5845">
                  <c:v>0.14889499999999981</c:v>
                </c:pt>
                <c:pt idx="5846">
                  <c:v>0.14890699999999979</c:v>
                </c:pt>
                <c:pt idx="5847">
                  <c:v>0.14891899999999983</c:v>
                </c:pt>
                <c:pt idx="5848">
                  <c:v>0.14893049999999983</c:v>
                </c:pt>
                <c:pt idx="5849">
                  <c:v>0.14894149999999984</c:v>
                </c:pt>
                <c:pt idx="5850">
                  <c:v>0.14894999999999986</c:v>
                </c:pt>
                <c:pt idx="5851">
                  <c:v>0.14895849999999988</c:v>
                </c:pt>
                <c:pt idx="5852">
                  <c:v>0.14896649999999986</c:v>
                </c:pt>
                <c:pt idx="5853">
                  <c:v>0.14897249999999987</c:v>
                </c:pt>
                <c:pt idx="5854">
                  <c:v>0.14897749999999987</c:v>
                </c:pt>
                <c:pt idx="5855">
                  <c:v>0.14898249999999988</c:v>
                </c:pt>
                <c:pt idx="5856">
                  <c:v>0.14898599999999987</c:v>
                </c:pt>
                <c:pt idx="5857">
                  <c:v>0.14899349999999989</c:v>
                </c:pt>
                <c:pt idx="5858">
                  <c:v>0.14899299999999985</c:v>
                </c:pt>
                <c:pt idx="5859">
                  <c:v>0.14899099999999987</c:v>
                </c:pt>
                <c:pt idx="5860">
                  <c:v>0.14898999999999984</c:v>
                </c:pt>
                <c:pt idx="5861">
                  <c:v>0.14898799999999984</c:v>
                </c:pt>
                <c:pt idx="5862">
                  <c:v>0.14898249999999988</c:v>
                </c:pt>
                <c:pt idx="5863">
                  <c:v>0.14898299999999987</c:v>
                </c:pt>
                <c:pt idx="5864">
                  <c:v>0.14897649999999987</c:v>
                </c:pt>
                <c:pt idx="5865">
                  <c:v>0.1489724999999999</c:v>
                </c:pt>
                <c:pt idx="5866">
                  <c:v>0.14896999999999988</c:v>
                </c:pt>
                <c:pt idx="5867">
                  <c:v>0.1489724999999999</c:v>
                </c:pt>
                <c:pt idx="5868">
                  <c:v>0.1489724999999999</c:v>
                </c:pt>
                <c:pt idx="5869">
                  <c:v>0.14897599999999989</c:v>
                </c:pt>
                <c:pt idx="5870">
                  <c:v>0.14897449999999987</c:v>
                </c:pt>
                <c:pt idx="5871">
                  <c:v>0.14897399999999988</c:v>
                </c:pt>
                <c:pt idx="5872">
                  <c:v>0.14897299999999988</c:v>
                </c:pt>
                <c:pt idx="5873">
                  <c:v>0.1489724999999999</c:v>
                </c:pt>
                <c:pt idx="5874">
                  <c:v>0.14896999999999991</c:v>
                </c:pt>
                <c:pt idx="5875">
                  <c:v>0.14897099999999991</c:v>
                </c:pt>
                <c:pt idx="5876">
                  <c:v>0.14897199999999991</c:v>
                </c:pt>
                <c:pt idx="5877">
                  <c:v>0.1489754999999999</c:v>
                </c:pt>
                <c:pt idx="5878">
                  <c:v>0.14897799999999992</c:v>
                </c:pt>
                <c:pt idx="5879">
                  <c:v>0.1489784999999999</c:v>
                </c:pt>
                <c:pt idx="5880">
                  <c:v>0.1489744999999999</c:v>
                </c:pt>
                <c:pt idx="5881">
                  <c:v>0.14897599999999989</c:v>
                </c:pt>
                <c:pt idx="5882">
                  <c:v>0.14896699999999988</c:v>
                </c:pt>
                <c:pt idx="5883">
                  <c:v>0.14896549999999989</c:v>
                </c:pt>
                <c:pt idx="5884">
                  <c:v>0.1489639999999999</c:v>
                </c:pt>
                <c:pt idx="5885">
                  <c:v>0.1489589999999999</c:v>
                </c:pt>
                <c:pt idx="5886">
                  <c:v>0.14895399999999989</c:v>
                </c:pt>
                <c:pt idx="5887">
                  <c:v>0.14895099999999989</c:v>
                </c:pt>
                <c:pt idx="5888">
                  <c:v>0.14894799999999989</c:v>
                </c:pt>
                <c:pt idx="5889">
                  <c:v>0.14893849999999989</c:v>
                </c:pt>
                <c:pt idx="5890">
                  <c:v>0.14893849999999992</c:v>
                </c:pt>
                <c:pt idx="5891">
                  <c:v>0.14893249999999991</c:v>
                </c:pt>
                <c:pt idx="5892">
                  <c:v>0.14892649999999991</c:v>
                </c:pt>
                <c:pt idx="5893">
                  <c:v>0.14891999999999989</c:v>
                </c:pt>
                <c:pt idx="5894">
                  <c:v>0.14891299999999991</c:v>
                </c:pt>
                <c:pt idx="5895">
                  <c:v>0.1489039999999999</c:v>
                </c:pt>
                <c:pt idx="5896">
                  <c:v>0.1488954999999999</c:v>
                </c:pt>
                <c:pt idx="5897">
                  <c:v>0.14888749999999992</c:v>
                </c:pt>
                <c:pt idx="5898">
                  <c:v>0.14887949999999989</c:v>
                </c:pt>
                <c:pt idx="5899">
                  <c:v>0.14887349999999988</c:v>
                </c:pt>
                <c:pt idx="5900">
                  <c:v>0.1488664999999999</c:v>
                </c:pt>
                <c:pt idx="5901">
                  <c:v>0.14886199999999988</c:v>
                </c:pt>
                <c:pt idx="5902">
                  <c:v>0.14886099999999985</c:v>
                </c:pt>
                <c:pt idx="5903">
                  <c:v>0.14885649999999986</c:v>
                </c:pt>
                <c:pt idx="5904">
                  <c:v>0.14885649999999986</c:v>
                </c:pt>
                <c:pt idx="5905">
                  <c:v>0.14885449999999986</c:v>
                </c:pt>
                <c:pt idx="5906">
                  <c:v>0.14885349999999986</c:v>
                </c:pt>
                <c:pt idx="5907">
                  <c:v>0.14885099999999984</c:v>
                </c:pt>
                <c:pt idx="5908">
                  <c:v>0.14885199999999985</c:v>
                </c:pt>
                <c:pt idx="5909">
                  <c:v>0.14884799999999984</c:v>
                </c:pt>
                <c:pt idx="5910">
                  <c:v>0.14884799999999987</c:v>
                </c:pt>
                <c:pt idx="5911">
                  <c:v>0.14884549999999985</c:v>
                </c:pt>
                <c:pt idx="5912">
                  <c:v>0.14884449999999985</c:v>
                </c:pt>
                <c:pt idx="5913">
                  <c:v>0.14884049999999985</c:v>
                </c:pt>
                <c:pt idx="5914">
                  <c:v>0.14883699999999986</c:v>
                </c:pt>
                <c:pt idx="5915">
                  <c:v>0.14882949999999984</c:v>
                </c:pt>
                <c:pt idx="5916">
                  <c:v>0.14882849999999986</c:v>
                </c:pt>
                <c:pt idx="5917">
                  <c:v>0.14882449999999983</c:v>
                </c:pt>
                <c:pt idx="5918">
                  <c:v>0.14882149999999986</c:v>
                </c:pt>
                <c:pt idx="5919">
                  <c:v>0.14882699999999985</c:v>
                </c:pt>
                <c:pt idx="5920">
                  <c:v>0.14883199999999985</c:v>
                </c:pt>
                <c:pt idx="5921">
                  <c:v>0.14883549999999987</c:v>
                </c:pt>
                <c:pt idx="5922">
                  <c:v>0.14884849999999988</c:v>
                </c:pt>
                <c:pt idx="5923">
                  <c:v>0.14886199999999988</c:v>
                </c:pt>
                <c:pt idx="5924">
                  <c:v>0.14887549999999991</c:v>
                </c:pt>
                <c:pt idx="5925">
                  <c:v>0.14888399999999991</c:v>
                </c:pt>
                <c:pt idx="5926">
                  <c:v>0.1488944999999999</c:v>
                </c:pt>
                <c:pt idx="5927">
                  <c:v>0.1489049999999999</c:v>
                </c:pt>
                <c:pt idx="5928">
                  <c:v>0.14891549999999992</c:v>
                </c:pt>
                <c:pt idx="5929">
                  <c:v>0.14892599999999992</c:v>
                </c:pt>
                <c:pt idx="5930">
                  <c:v>0.14893549999999992</c:v>
                </c:pt>
                <c:pt idx="5931">
                  <c:v>0.14894499999999991</c:v>
                </c:pt>
                <c:pt idx="5932">
                  <c:v>0.14895449999999993</c:v>
                </c:pt>
                <c:pt idx="5933">
                  <c:v>0.14896349999999994</c:v>
                </c:pt>
                <c:pt idx="5934">
                  <c:v>0.14897349999999995</c:v>
                </c:pt>
                <c:pt idx="5935">
                  <c:v>0.14898299999999995</c:v>
                </c:pt>
                <c:pt idx="5936">
                  <c:v>0.14899499999999993</c:v>
                </c:pt>
                <c:pt idx="5937">
                  <c:v>0.14900449999999993</c:v>
                </c:pt>
                <c:pt idx="5938">
                  <c:v>0.14901599999999993</c:v>
                </c:pt>
                <c:pt idx="5939">
                  <c:v>0.14902599999999994</c:v>
                </c:pt>
                <c:pt idx="5940">
                  <c:v>0.14903749999999993</c:v>
                </c:pt>
                <c:pt idx="5941">
                  <c:v>0.1490459999999999</c:v>
                </c:pt>
                <c:pt idx="5942">
                  <c:v>0.14904849999999989</c:v>
                </c:pt>
                <c:pt idx="5943">
                  <c:v>0.14905949999999987</c:v>
                </c:pt>
                <c:pt idx="5944">
                  <c:v>0.14906999999999987</c:v>
                </c:pt>
                <c:pt idx="5945">
                  <c:v>0.14907999999999985</c:v>
                </c:pt>
                <c:pt idx="5946">
                  <c:v>0.14908949999999987</c:v>
                </c:pt>
                <c:pt idx="5947">
                  <c:v>0.14909949999999983</c:v>
                </c:pt>
                <c:pt idx="5948">
                  <c:v>0.14910899999999985</c:v>
                </c:pt>
                <c:pt idx="5949">
                  <c:v>0.14911849999999985</c:v>
                </c:pt>
                <c:pt idx="5950">
                  <c:v>0.14912849999999986</c:v>
                </c:pt>
                <c:pt idx="5951">
                  <c:v>0.14913699999999985</c:v>
                </c:pt>
                <c:pt idx="5952">
                  <c:v>0.14914049999999984</c:v>
                </c:pt>
                <c:pt idx="5953">
                  <c:v>0.14915049999999985</c:v>
                </c:pt>
                <c:pt idx="5954">
                  <c:v>0.14916099999999985</c:v>
                </c:pt>
                <c:pt idx="5955">
                  <c:v>0.14917249999999987</c:v>
                </c:pt>
                <c:pt idx="5956">
                  <c:v>0.14918249999999986</c:v>
                </c:pt>
                <c:pt idx="5957">
                  <c:v>0.14919249999999987</c:v>
                </c:pt>
                <c:pt idx="5958">
                  <c:v>0.14920099999999986</c:v>
                </c:pt>
                <c:pt idx="5959">
                  <c:v>0.14921099999999987</c:v>
                </c:pt>
                <c:pt idx="5960">
                  <c:v>0.14922249999999987</c:v>
                </c:pt>
                <c:pt idx="5961">
                  <c:v>0.14923349999999988</c:v>
                </c:pt>
                <c:pt idx="5962">
                  <c:v>0.14924649999999992</c:v>
                </c:pt>
                <c:pt idx="5963">
                  <c:v>0.14925749999999993</c:v>
                </c:pt>
                <c:pt idx="5964">
                  <c:v>0.1492699999999999</c:v>
                </c:pt>
                <c:pt idx="5965">
                  <c:v>0.14927849999999993</c:v>
                </c:pt>
                <c:pt idx="5966">
                  <c:v>0.14928749999999991</c:v>
                </c:pt>
                <c:pt idx="5967">
                  <c:v>0.1492979999999999</c:v>
                </c:pt>
                <c:pt idx="5968">
                  <c:v>0.1493104999999999</c:v>
                </c:pt>
                <c:pt idx="5969">
                  <c:v>0.14931799999999992</c:v>
                </c:pt>
                <c:pt idx="5970">
                  <c:v>0.1493249999999999</c:v>
                </c:pt>
                <c:pt idx="5971">
                  <c:v>0.14933499999999991</c:v>
                </c:pt>
                <c:pt idx="5972">
                  <c:v>0.1493404999999999</c:v>
                </c:pt>
                <c:pt idx="5973">
                  <c:v>0.14934599999999992</c:v>
                </c:pt>
                <c:pt idx="5974">
                  <c:v>0.14935749999999992</c:v>
                </c:pt>
                <c:pt idx="5975">
                  <c:v>0.14936549999999993</c:v>
                </c:pt>
                <c:pt idx="5976">
                  <c:v>0.14937299999999992</c:v>
                </c:pt>
                <c:pt idx="5977">
                  <c:v>0.14937949999999992</c:v>
                </c:pt>
                <c:pt idx="5978">
                  <c:v>0.14938649999999992</c:v>
                </c:pt>
                <c:pt idx="5979">
                  <c:v>0.14939399999999992</c:v>
                </c:pt>
                <c:pt idx="5980">
                  <c:v>0.14940249999999991</c:v>
                </c:pt>
                <c:pt idx="5981">
                  <c:v>0.14940949999999989</c:v>
                </c:pt>
                <c:pt idx="5982">
                  <c:v>0.1494184999999999</c:v>
                </c:pt>
                <c:pt idx="5983">
                  <c:v>0.14942649999999991</c:v>
                </c:pt>
                <c:pt idx="5984">
                  <c:v>0.14943249999999991</c:v>
                </c:pt>
                <c:pt idx="5985">
                  <c:v>0.14943949999999989</c:v>
                </c:pt>
                <c:pt idx="5986">
                  <c:v>0.14944399999999991</c:v>
                </c:pt>
                <c:pt idx="5987">
                  <c:v>0.14944899999999992</c:v>
                </c:pt>
                <c:pt idx="5988">
                  <c:v>0.14945549999999991</c:v>
                </c:pt>
                <c:pt idx="5989">
                  <c:v>0.14946049999999991</c:v>
                </c:pt>
                <c:pt idx="5990">
                  <c:v>0.14946749999999992</c:v>
                </c:pt>
                <c:pt idx="5991">
                  <c:v>0.14947549999999993</c:v>
                </c:pt>
                <c:pt idx="5992">
                  <c:v>0.14948249999999991</c:v>
                </c:pt>
                <c:pt idx="5993">
                  <c:v>0.1494869999999999</c:v>
                </c:pt>
                <c:pt idx="5994">
                  <c:v>0.14949549999999992</c:v>
                </c:pt>
                <c:pt idx="5995">
                  <c:v>0.14950099999999991</c:v>
                </c:pt>
                <c:pt idx="5996">
                  <c:v>0.14950949999999991</c:v>
                </c:pt>
                <c:pt idx="5997">
                  <c:v>0.1495169999999999</c:v>
                </c:pt>
                <c:pt idx="5998">
                  <c:v>0.14952299999999991</c:v>
                </c:pt>
                <c:pt idx="5999">
                  <c:v>0.14952449999999992</c:v>
                </c:pt>
                <c:pt idx="6000">
                  <c:v>0.14952549999999992</c:v>
                </c:pt>
                <c:pt idx="6001">
                  <c:v>0.14952899999999991</c:v>
                </c:pt>
                <c:pt idx="6002">
                  <c:v>0.14954749999999994</c:v>
                </c:pt>
                <c:pt idx="6003">
                  <c:v>0.14955549999999992</c:v>
                </c:pt>
                <c:pt idx="6004">
                  <c:v>0.14955899999999991</c:v>
                </c:pt>
                <c:pt idx="6005">
                  <c:v>0.14956899999999992</c:v>
                </c:pt>
                <c:pt idx="6006">
                  <c:v>0.14957899999999991</c:v>
                </c:pt>
                <c:pt idx="6007">
                  <c:v>0.14958949999999993</c:v>
                </c:pt>
                <c:pt idx="6008">
                  <c:v>0.14959899999999993</c:v>
                </c:pt>
                <c:pt idx="6009">
                  <c:v>0.14961049999999995</c:v>
                </c:pt>
                <c:pt idx="6010">
                  <c:v>0.14962099999999995</c:v>
                </c:pt>
                <c:pt idx="6011">
                  <c:v>0.14962749999999997</c:v>
                </c:pt>
                <c:pt idx="6012">
                  <c:v>0.14963399999999999</c:v>
                </c:pt>
                <c:pt idx="6013">
                  <c:v>0.14964199999999997</c:v>
                </c:pt>
                <c:pt idx="6014">
                  <c:v>0.14964899999999998</c:v>
                </c:pt>
                <c:pt idx="6015">
                  <c:v>0.14965199999999995</c:v>
                </c:pt>
                <c:pt idx="6016">
                  <c:v>0.14965449999999991</c:v>
                </c:pt>
                <c:pt idx="6017">
                  <c:v>0.14965399999999993</c:v>
                </c:pt>
                <c:pt idx="6018">
                  <c:v>0.14965099999999992</c:v>
                </c:pt>
                <c:pt idx="6019">
                  <c:v>0.14965049999999994</c:v>
                </c:pt>
                <c:pt idx="6020">
                  <c:v>0.14964799999999992</c:v>
                </c:pt>
                <c:pt idx="6021">
                  <c:v>0.14964599999999989</c:v>
                </c:pt>
                <c:pt idx="6022">
                  <c:v>0.1496434999999999</c:v>
                </c:pt>
                <c:pt idx="6023">
                  <c:v>0.1496384999999999</c:v>
                </c:pt>
                <c:pt idx="6024">
                  <c:v>0.14963499999999988</c:v>
                </c:pt>
                <c:pt idx="6025">
                  <c:v>0.14963249999999986</c:v>
                </c:pt>
                <c:pt idx="6026">
                  <c:v>0.14962899999999987</c:v>
                </c:pt>
                <c:pt idx="6027">
                  <c:v>0.14962149999999988</c:v>
                </c:pt>
                <c:pt idx="6028">
                  <c:v>0.14961199999999986</c:v>
                </c:pt>
                <c:pt idx="6029">
                  <c:v>0.14961249999999984</c:v>
                </c:pt>
                <c:pt idx="6030">
                  <c:v>0.14961049999999987</c:v>
                </c:pt>
                <c:pt idx="6031">
                  <c:v>0.14960549999999986</c:v>
                </c:pt>
                <c:pt idx="6032">
                  <c:v>0.14959949999999986</c:v>
                </c:pt>
                <c:pt idx="6033">
                  <c:v>0.14959099999999986</c:v>
                </c:pt>
                <c:pt idx="6034">
                  <c:v>0.14958099999999988</c:v>
                </c:pt>
                <c:pt idx="6035">
                  <c:v>0.1495739999999999</c:v>
                </c:pt>
                <c:pt idx="6036">
                  <c:v>0.14956549999999988</c:v>
                </c:pt>
                <c:pt idx="6037">
                  <c:v>0.14955549999999987</c:v>
                </c:pt>
                <c:pt idx="6038">
                  <c:v>0.14954699999999987</c:v>
                </c:pt>
                <c:pt idx="6039">
                  <c:v>0.14955349999999989</c:v>
                </c:pt>
                <c:pt idx="6040">
                  <c:v>0.1495449999999999</c:v>
                </c:pt>
                <c:pt idx="6041">
                  <c:v>0.14953999999999992</c:v>
                </c:pt>
                <c:pt idx="6042">
                  <c:v>0.14953649999999991</c:v>
                </c:pt>
                <c:pt idx="6043">
                  <c:v>0.14953149999999993</c:v>
                </c:pt>
                <c:pt idx="6044">
                  <c:v>0.14953149999999993</c:v>
                </c:pt>
                <c:pt idx="6045">
                  <c:v>0.14953049999999993</c:v>
                </c:pt>
                <c:pt idx="6046">
                  <c:v>0.14952949999999995</c:v>
                </c:pt>
                <c:pt idx="6047">
                  <c:v>0.14952899999999991</c:v>
                </c:pt>
                <c:pt idx="6048">
                  <c:v>0.14952999999999991</c:v>
                </c:pt>
                <c:pt idx="6049">
                  <c:v>0.14952949999999995</c:v>
                </c:pt>
                <c:pt idx="6050">
                  <c:v>0.14952949999999993</c:v>
                </c:pt>
                <c:pt idx="6051">
                  <c:v>0.14952849999999993</c:v>
                </c:pt>
                <c:pt idx="6052">
                  <c:v>0.14951149999999991</c:v>
                </c:pt>
                <c:pt idx="6053">
                  <c:v>0.14950699999999992</c:v>
                </c:pt>
                <c:pt idx="6054">
                  <c:v>0.14950399999999989</c:v>
                </c:pt>
                <c:pt idx="6055">
                  <c:v>0.14950049999999987</c:v>
                </c:pt>
                <c:pt idx="6056">
                  <c:v>0.1494994999999999</c:v>
                </c:pt>
                <c:pt idx="6057">
                  <c:v>0.1495004999999999</c:v>
                </c:pt>
                <c:pt idx="6058">
                  <c:v>0.1495004999999999</c:v>
                </c:pt>
                <c:pt idx="6059">
                  <c:v>0.14950249999999987</c:v>
                </c:pt>
                <c:pt idx="6060">
                  <c:v>0.14950199999999991</c:v>
                </c:pt>
                <c:pt idx="6061">
                  <c:v>0.14950199999999988</c:v>
                </c:pt>
                <c:pt idx="6062">
                  <c:v>0.1495044999999999</c:v>
                </c:pt>
                <c:pt idx="6063">
                  <c:v>0.1495034999999999</c:v>
                </c:pt>
                <c:pt idx="6064">
                  <c:v>0.1495044999999999</c:v>
                </c:pt>
                <c:pt idx="6065">
                  <c:v>0.14950399999999991</c:v>
                </c:pt>
                <c:pt idx="6066">
                  <c:v>0.14950399999999991</c:v>
                </c:pt>
                <c:pt idx="6067">
                  <c:v>0.14950399999999991</c:v>
                </c:pt>
                <c:pt idx="6068">
                  <c:v>0.14950799999999992</c:v>
                </c:pt>
                <c:pt idx="6069">
                  <c:v>0.14951249999999991</c:v>
                </c:pt>
                <c:pt idx="6070">
                  <c:v>0.14951699999999993</c:v>
                </c:pt>
                <c:pt idx="6071">
                  <c:v>0.14952199999999993</c:v>
                </c:pt>
                <c:pt idx="6072">
                  <c:v>0.14951599999999993</c:v>
                </c:pt>
                <c:pt idx="6073">
                  <c:v>0.14951699999999993</c:v>
                </c:pt>
                <c:pt idx="6074">
                  <c:v>0.14951849999999994</c:v>
                </c:pt>
                <c:pt idx="6075">
                  <c:v>0.14952499999999994</c:v>
                </c:pt>
                <c:pt idx="6076">
                  <c:v>0.14952749999999995</c:v>
                </c:pt>
                <c:pt idx="6077">
                  <c:v>0.14953199999999994</c:v>
                </c:pt>
                <c:pt idx="6078">
                  <c:v>0.14953699999999995</c:v>
                </c:pt>
                <c:pt idx="6079">
                  <c:v>0.14954399999999995</c:v>
                </c:pt>
                <c:pt idx="6080">
                  <c:v>0.14955199999999996</c:v>
                </c:pt>
                <c:pt idx="6081">
                  <c:v>0.14955599999999997</c:v>
                </c:pt>
                <c:pt idx="6082">
                  <c:v>0.14956549999999999</c:v>
                </c:pt>
                <c:pt idx="6083">
                  <c:v>0.14957699999999996</c:v>
                </c:pt>
                <c:pt idx="6084">
                  <c:v>0.14958749999999996</c:v>
                </c:pt>
                <c:pt idx="6085">
                  <c:v>0.14961449999999996</c:v>
                </c:pt>
                <c:pt idx="6086">
                  <c:v>0.14962649999999997</c:v>
                </c:pt>
                <c:pt idx="6087">
                  <c:v>0.14963899999999997</c:v>
                </c:pt>
                <c:pt idx="6088">
                  <c:v>0.14964999999999998</c:v>
                </c:pt>
                <c:pt idx="6089">
                  <c:v>0.14966599999999997</c:v>
                </c:pt>
                <c:pt idx="6090">
                  <c:v>0.14968000000000001</c:v>
                </c:pt>
                <c:pt idx="6091">
                  <c:v>0.14968999999999999</c:v>
                </c:pt>
                <c:pt idx="6092">
                  <c:v>0.149703</c:v>
                </c:pt>
                <c:pt idx="6093">
                  <c:v>0.14971699999999999</c:v>
                </c:pt>
                <c:pt idx="6094">
                  <c:v>0.149731</c:v>
                </c:pt>
                <c:pt idx="6095">
                  <c:v>0.14974599999999999</c:v>
                </c:pt>
                <c:pt idx="6096">
                  <c:v>0.14976299999999998</c:v>
                </c:pt>
                <c:pt idx="6097">
                  <c:v>0.14977950000000001</c:v>
                </c:pt>
                <c:pt idx="6098">
                  <c:v>0.14979200000000001</c:v>
                </c:pt>
                <c:pt idx="6099">
                  <c:v>0.149807</c:v>
                </c:pt>
                <c:pt idx="6100">
                  <c:v>0.14981650000000002</c:v>
                </c:pt>
                <c:pt idx="6101">
                  <c:v>0.1498295</c:v>
                </c:pt>
                <c:pt idx="6102">
                  <c:v>0.14984499999999998</c:v>
                </c:pt>
                <c:pt idx="6103">
                  <c:v>0.14986149999999998</c:v>
                </c:pt>
                <c:pt idx="6104">
                  <c:v>0.1498765</c:v>
                </c:pt>
                <c:pt idx="6105">
                  <c:v>0.149894</c:v>
                </c:pt>
                <c:pt idx="6106">
                  <c:v>0.14991450000000001</c:v>
                </c:pt>
                <c:pt idx="6107">
                  <c:v>0.1499075</c:v>
                </c:pt>
                <c:pt idx="6108">
                  <c:v>0.149922</c:v>
                </c:pt>
                <c:pt idx="6109">
                  <c:v>0.14993749999999997</c:v>
                </c:pt>
                <c:pt idx="6110">
                  <c:v>0.14995149999999999</c:v>
                </c:pt>
                <c:pt idx="6111">
                  <c:v>0.14996700000000002</c:v>
                </c:pt>
                <c:pt idx="6112">
                  <c:v>0.14998250000000002</c:v>
                </c:pt>
                <c:pt idx="6113">
                  <c:v>0.15000350000000001</c:v>
                </c:pt>
                <c:pt idx="6114">
                  <c:v>0.15002100000000002</c:v>
                </c:pt>
                <c:pt idx="6115">
                  <c:v>0.15004500000000001</c:v>
                </c:pt>
                <c:pt idx="6116">
                  <c:v>0.150059</c:v>
                </c:pt>
                <c:pt idx="6117">
                  <c:v>0.15007799999999999</c:v>
                </c:pt>
                <c:pt idx="6118">
                  <c:v>0.15010099999999998</c:v>
                </c:pt>
                <c:pt idx="6119">
                  <c:v>0.15012349999999997</c:v>
                </c:pt>
                <c:pt idx="6120">
                  <c:v>0.150147</c:v>
                </c:pt>
                <c:pt idx="6121">
                  <c:v>0.150173</c:v>
                </c:pt>
                <c:pt idx="6122">
                  <c:v>0.15019949999999999</c:v>
                </c:pt>
                <c:pt idx="6123">
                  <c:v>0.15022849999999999</c:v>
                </c:pt>
                <c:pt idx="6124">
                  <c:v>0.15025250000000001</c:v>
                </c:pt>
                <c:pt idx="6125">
                  <c:v>0.15028349999999999</c:v>
                </c:pt>
                <c:pt idx="6126">
                  <c:v>0.15031149999999999</c:v>
                </c:pt>
                <c:pt idx="6127">
                  <c:v>0.15034400000000001</c:v>
                </c:pt>
                <c:pt idx="6128">
                  <c:v>0.1503765</c:v>
                </c:pt>
                <c:pt idx="6129">
                  <c:v>0.15040599999999998</c:v>
                </c:pt>
                <c:pt idx="6130">
                  <c:v>0.1504375</c:v>
                </c:pt>
                <c:pt idx="6131">
                  <c:v>0.1504665</c:v>
                </c:pt>
                <c:pt idx="6132">
                  <c:v>0.15049650000000001</c:v>
                </c:pt>
                <c:pt idx="6133">
                  <c:v>0.15052550000000001</c:v>
                </c:pt>
                <c:pt idx="6134">
                  <c:v>0.15055399999999999</c:v>
                </c:pt>
                <c:pt idx="6135">
                  <c:v>0.15058449999999998</c:v>
                </c:pt>
                <c:pt idx="6136">
                  <c:v>0.15061349999999998</c:v>
                </c:pt>
                <c:pt idx="6137">
                  <c:v>0.15064649999999996</c:v>
                </c:pt>
                <c:pt idx="6138">
                  <c:v>0.15067749999999994</c:v>
                </c:pt>
                <c:pt idx="6139">
                  <c:v>0.15071049999999994</c:v>
                </c:pt>
                <c:pt idx="6140">
                  <c:v>0.15074099999999993</c:v>
                </c:pt>
                <c:pt idx="6141">
                  <c:v>0.15077049999999992</c:v>
                </c:pt>
                <c:pt idx="6142">
                  <c:v>0.15079449999999991</c:v>
                </c:pt>
                <c:pt idx="6143">
                  <c:v>0.15081599999999992</c:v>
                </c:pt>
                <c:pt idx="6144">
                  <c:v>0.15084149999999993</c:v>
                </c:pt>
                <c:pt idx="6145">
                  <c:v>0.15086899999999992</c:v>
                </c:pt>
                <c:pt idx="6146">
                  <c:v>0.15089599999999992</c:v>
                </c:pt>
                <c:pt idx="6147">
                  <c:v>0.1509319999999999</c:v>
                </c:pt>
                <c:pt idx="6148">
                  <c:v>0.15095499999999992</c:v>
                </c:pt>
                <c:pt idx="6149">
                  <c:v>0.15098249999999994</c:v>
                </c:pt>
                <c:pt idx="6150">
                  <c:v>0.15101249999999991</c:v>
                </c:pt>
                <c:pt idx="6151">
                  <c:v>0.1510479999999999</c:v>
                </c:pt>
                <c:pt idx="6152">
                  <c:v>0.15107549999999992</c:v>
                </c:pt>
                <c:pt idx="6153">
                  <c:v>0.15110799999999991</c:v>
                </c:pt>
                <c:pt idx="6154">
                  <c:v>0.15112949999999992</c:v>
                </c:pt>
                <c:pt idx="6155">
                  <c:v>0.15114999999999992</c:v>
                </c:pt>
                <c:pt idx="6156">
                  <c:v>0.15117099999999994</c:v>
                </c:pt>
                <c:pt idx="6157">
                  <c:v>0.15119399999999991</c:v>
                </c:pt>
                <c:pt idx="6158">
                  <c:v>0.15121999999999994</c:v>
                </c:pt>
                <c:pt idx="6159">
                  <c:v>0.15124599999999991</c:v>
                </c:pt>
                <c:pt idx="6160">
                  <c:v>0.15126949999999992</c:v>
                </c:pt>
                <c:pt idx="6161">
                  <c:v>0.15129399999999993</c:v>
                </c:pt>
                <c:pt idx="6162">
                  <c:v>0.15132349999999989</c:v>
                </c:pt>
                <c:pt idx="6163">
                  <c:v>0.15134749999999988</c:v>
                </c:pt>
                <c:pt idx="6164">
                  <c:v>0.15138049999999992</c:v>
                </c:pt>
                <c:pt idx="6165">
                  <c:v>0.15140449999999991</c:v>
                </c:pt>
                <c:pt idx="6166">
                  <c:v>0.15143049999999991</c:v>
                </c:pt>
                <c:pt idx="6167">
                  <c:v>0.15145849999999991</c:v>
                </c:pt>
                <c:pt idx="6168">
                  <c:v>0.15148599999999993</c:v>
                </c:pt>
                <c:pt idx="6169">
                  <c:v>0.15151499999999993</c:v>
                </c:pt>
                <c:pt idx="6170">
                  <c:v>0.1515439999999999</c:v>
                </c:pt>
                <c:pt idx="6171">
                  <c:v>0.15157549999999989</c:v>
                </c:pt>
                <c:pt idx="6172">
                  <c:v>0.15159449999999991</c:v>
                </c:pt>
                <c:pt idx="6173">
                  <c:v>0.15163249999999989</c:v>
                </c:pt>
                <c:pt idx="6174">
                  <c:v>0.15166499999999991</c:v>
                </c:pt>
                <c:pt idx="6175">
                  <c:v>0.15169699999999989</c:v>
                </c:pt>
                <c:pt idx="6176">
                  <c:v>0.15172999999999989</c:v>
                </c:pt>
                <c:pt idx="6177">
                  <c:v>0.15175699999999992</c:v>
                </c:pt>
                <c:pt idx="6178">
                  <c:v>0.15178749999999991</c:v>
                </c:pt>
                <c:pt idx="6179">
                  <c:v>0.15181699999999992</c:v>
                </c:pt>
                <c:pt idx="6180">
                  <c:v>0.15184899999999993</c:v>
                </c:pt>
                <c:pt idx="6181">
                  <c:v>0.15188349999999992</c:v>
                </c:pt>
                <c:pt idx="6182">
                  <c:v>0.1519144999999999</c:v>
                </c:pt>
                <c:pt idx="6183">
                  <c:v>0.15194399999999988</c:v>
                </c:pt>
                <c:pt idx="6184">
                  <c:v>0.15197949999999991</c:v>
                </c:pt>
                <c:pt idx="6185">
                  <c:v>0.15202149999999989</c:v>
                </c:pt>
                <c:pt idx="6186">
                  <c:v>0.15205799999999992</c:v>
                </c:pt>
                <c:pt idx="6187">
                  <c:v>0.15209249999999991</c:v>
                </c:pt>
                <c:pt idx="6188">
                  <c:v>0.15212599999999993</c:v>
                </c:pt>
                <c:pt idx="6189">
                  <c:v>0.15215799999999993</c:v>
                </c:pt>
                <c:pt idx="6190">
                  <c:v>0.15218899999999994</c:v>
                </c:pt>
                <c:pt idx="6191">
                  <c:v>0.15221699999999994</c:v>
                </c:pt>
                <c:pt idx="6192">
                  <c:v>0.15225349999999993</c:v>
                </c:pt>
                <c:pt idx="6193">
                  <c:v>0.15228949999999991</c:v>
                </c:pt>
                <c:pt idx="6194">
                  <c:v>0.1523449999999999</c:v>
                </c:pt>
                <c:pt idx="6195">
                  <c:v>0.15237749999999994</c:v>
                </c:pt>
                <c:pt idx="6196">
                  <c:v>0.15241349999999992</c:v>
                </c:pt>
                <c:pt idx="6197">
                  <c:v>0.15244899999999995</c:v>
                </c:pt>
                <c:pt idx="6198">
                  <c:v>0.15248399999999995</c:v>
                </c:pt>
                <c:pt idx="6199">
                  <c:v>0.15251699999999993</c:v>
                </c:pt>
                <c:pt idx="6200">
                  <c:v>0.15255549999999996</c:v>
                </c:pt>
                <c:pt idx="6201">
                  <c:v>0.15259399999999995</c:v>
                </c:pt>
                <c:pt idx="6202">
                  <c:v>0.15262849999999994</c:v>
                </c:pt>
                <c:pt idx="6203">
                  <c:v>0.15266749999999993</c:v>
                </c:pt>
                <c:pt idx="6204">
                  <c:v>0.15269949999999993</c:v>
                </c:pt>
                <c:pt idx="6205">
                  <c:v>0.15273799999999993</c:v>
                </c:pt>
                <c:pt idx="6206">
                  <c:v>0.15277599999999991</c:v>
                </c:pt>
                <c:pt idx="6207">
                  <c:v>0.15281549999999994</c:v>
                </c:pt>
                <c:pt idx="6208">
                  <c:v>0.15285799999999991</c:v>
                </c:pt>
                <c:pt idx="6209">
                  <c:v>0.15288349999999995</c:v>
                </c:pt>
                <c:pt idx="6210">
                  <c:v>0.15291449999999995</c:v>
                </c:pt>
                <c:pt idx="6211">
                  <c:v>0.15295299999999995</c:v>
                </c:pt>
                <c:pt idx="6212">
                  <c:v>0.15298999999999996</c:v>
                </c:pt>
                <c:pt idx="6213">
                  <c:v>0.15302849999999996</c:v>
                </c:pt>
                <c:pt idx="6214">
                  <c:v>0.15306399999999992</c:v>
                </c:pt>
                <c:pt idx="6215">
                  <c:v>0.15310349999999992</c:v>
                </c:pt>
                <c:pt idx="6216">
                  <c:v>0.15314699999999992</c:v>
                </c:pt>
                <c:pt idx="6217">
                  <c:v>0.15318449999999995</c:v>
                </c:pt>
                <c:pt idx="6218">
                  <c:v>0.15322549999999993</c:v>
                </c:pt>
                <c:pt idx="6219">
                  <c:v>0.15326499999999993</c:v>
                </c:pt>
                <c:pt idx="6220">
                  <c:v>0.15330649999999993</c:v>
                </c:pt>
                <c:pt idx="6221">
                  <c:v>0.15335049999999995</c:v>
                </c:pt>
                <c:pt idx="6222">
                  <c:v>0.15339299999999997</c:v>
                </c:pt>
                <c:pt idx="6223">
                  <c:v>0.15343649999999998</c:v>
                </c:pt>
                <c:pt idx="6224">
                  <c:v>0.15348199999999998</c:v>
                </c:pt>
                <c:pt idx="6225">
                  <c:v>0.15352649999999998</c:v>
                </c:pt>
                <c:pt idx="6226">
                  <c:v>0.15357199999999999</c:v>
                </c:pt>
                <c:pt idx="6227">
                  <c:v>0.15362399999999998</c:v>
                </c:pt>
                <c:pt idx="6228">
                  <c:v>0.15366949999999999</c:v>
                </c:pt>
                <c:pt idx="6229">
                  <c:v>0.15371099999999996</c:v>
                </c:pt>
                <c:pt idx="6230">
                  <c:v>0.15374199999999996</c:v>
                </c:pt>
                <c:pt idx="6231">
                  <c:v>0.15378799999999995</c:v>
                </c:pt>
                <c:pt idx="6232">
                  <c:v>0.15382949999999998</c:v>
                </c:pt>
                <c:pt idx="6233">
                  <c:v>0.15387000000000001</c:v>
                </c:pt>
                <c:pt idx="6234">
                  <c:v>0.15390950000000003</c:v>
                </c:pt>
                <c:pt idx="6235">
                  <c:v>0.15394500000000003</c:v>
                </c:pt>
                <c:pt idx="6236">
                  <c:v>0.15398450000000002</c:v>
                </c:pt>
                <c:pt idx="6237">
                  <c:v>0.15402150000000003</c:v>
                </c:pt>
                <c:pt idx="6238">
                  <c:v>0.15405850000000001</c:v>
                </c:pt>
                <c:pt idx="6239">
                  <c:v>0.15409150000000002</c:v>
                </c:pt>
                <c:pt idx="6240">
                  <c:v>0.15412550000000003</c:v>
                </c:pt>
                <c:pt idx="6241">
                  <c:v>0.15416300000000002</c:v>
                </c:pt>
                <c:pt idx="6242">
                  <c:v>0.154198</c:v>
                </c:pt>
                <c:pt idx="6243">
                  <c:v>0.15423350000000002</c:v>
                </c:pt>
                <c:pt idx="6244">
                  <c:v>0.1542695</c:v>
                </c:pt>
                <c:pt idx="6245">
                  <c:v>0.15430800000000003</c:v>
                </c:pt>
                <c:pt idx="6246">
                  <c:v>0.15434500000000007</c:v>
                </c:pt>
                <c:pt idx="6247">
                  <c:v>0.15438750000000001</c:v>
                </c:pt>
                <c:pt idx="6248">
                  <c:v>0.15443350000000003</c:v>
                </c:pt>
                <c:pt idx="6249">
                  <c:v>0.15447650000000002</c:v>
                </c:pt>
                <c:pt idx="6250">
                  <c:v>0.15452950000000001</c:v>
                </c:pt>
                <c:pt idx="6251">
                  <c:v>0.15457700000000002</c:v>
                </c:pt>
                <c:pt idx="6252">
                  <c:v>0.15463250000000001</c:v>
                </c:pt>
                <c:pt idx="6253">
                  <c:v>0.15468750000000001</c:v>
                </c:pt>
                <c:pt idx="6254">
                  <c:v>0.15474200000000002</c:v>
                </c:pt>
                <c:pt idx="6255">
                  <c:v>0.15479800000000002</c:v>
                </c:pt>
                <c:pt idx="6256">
                  <c:v>0.15484800000000001</c:v>
                </c:pt>
                <c:pt idx="6257">
                  <c:v>0.15490200000000001</c:v>
                </c:pt>
                <c:pt idx="6258">
                  <c:v>0.15495400000000001</c:v>
                </c:pt>
                <c:pt idx="6259">
                  <c:v>0.1548995</c:v>
                </c:pt>
                <c:pt idx="6260">
                  <c:v>0.15495350000000002</c:v>
                </c:pt>
                <c:pt idx="6261">
                  <c:v>0.1550155</c:v>
                </c:pt>
                <c:pt idx="6262">
                  <c:v>0.1550715</c:v>
                </c:pt>
                <c:pt idx="6263">
                  <c:v>0.15512899999999996</c:v>
                </c:pt>
                <c:pt idx="6264">
                  <c:v>0.15518700000000002</c:v>
                </c:pt>
                <c:pt idx="6265">
                  <c:v>0.15524650000000001</c:v>
                </c:pt>
                <c:pt idx="6266">
                  <c:v>0.155306</c:v>
                </c:pt>
                <c:pt idx="6267">
                  <c:v>0.15536700000000001</c:v>
                </c:pt>
                <c:pt idx="6268">
                  <c:v>0.15541800000000003</c:v>
                </c:pt>
                <c:pt idx="6269">
                  <c:v>0.15547050000000001</c:v>
                </c:pt>
                <c:pt idx="6270">
                  <c:v>0.155524</c:v>
                </c:pt>
                <c:pt idx="6271">
                  <c:v>0.15557800000000002</c:v>
                </c:pt>
                <c:pt idx="6272">
                  <c:v>0.15563950000000001</c:v>
                </c:pt>
                <c:pt idx="6273">
                  <c:v>0.15569550000000001</c:v>
                </c:pt>
                <c:pt idx="6274">
                  <c:v>0.15574850000000001</c:v>
                </c:pt>
                <c:pt idx="6275">
                  <c:v>0.15579700000000002</c:v>
                </c:pt>
                <c:pt idx="6276">
                  <c:v>0.15584900000000002</c:v>
                </c:pt>
                <c:pt idx="6277">
                  <c:v>0.15589350000000002</c:v>
                </c:pt>
                <c:pt idx="6278">
                  <c:v>0.15594750000000004</c:v>
                </c:pt>
                <c:pt idx="6279">
                  <c:v>0.15599650000000007</c:v>
                </c:pt>
                <c:pt idx="6280">
                  <c:v>0.15605100000000005</c:v>
                </c:pt>
                <c:pt idx="6281">
                  <c:v>0.15610450000000006</c:v>
                </c:pt>
                <c:pt idx="6282">
                  <c:v>0.15615800000000005</c:v>
                </c:pt>
                <c:pt idx="6283">
                  <c:v>0.15620950000000003</c:v>
                </c:pt>
                <c:pt idx="6284">
                  <c:v>0.15626300000000001</c:v>
                </c:pt>
                <c:pt idx="6285">
                  <c:v>0.15630200000000002</c:v>
                </c:pt>
                <c:pt idx="6286">
                  <c:v>0.15635950000000004</c:v>
                </c:pt>
                <c:pt idx="6287">
                  <c:v>0.15641350000000004</c:v>
                </c:pt>
                <c:pt idx="6288">
                  <c:v>0.15646900000000005</c:v>
                </c:pt>
                <c:pt idx="6289">
                  <c:v>0.15652100000000002</c:v>
                </c:pt>
                <c:pt idx="6290">
                  <c:v>0.15657500000000002</c:v>
                </c:pt>
                <c:pt idx="6291">
                  <c:v>0.15663349999999998</c:v>
                </c:pt>
                <c:pt idx="6292">
                  <c:v>0.15670000000000001</c:v>
                </c:pt>
                <c:pt idx="6293">
                  <c:v>0.15676100000000001</c:v>
                </c:pt>
                <c:pt idx="6294">
                  <c:v>0.15682000000000001</c:v>
                </c:pt>
                <c:pt idx="6295">
                  <c:v>0.1568765</c:v>
                </c:pt>
                <c:pt idx="6296">
                  <c:v>0.15693550000000001</c:v>
                </c:pt>
                <c:pt idx="6297">
                  <c:v>0.15699350000000004</c:v>
                </c:pt>
                <c:pt idx="6298">
                  <c:v>0.15705700000000003</c:v>
                </c:pt>
                <c:pt idx="6299">
                  <c:v>0.15711700000000003</c:v>
                </c:pt>
                <c:pt idx="6300">
                  <c:v>0.15718300000000002</c:v>
                </c:pt>
                <c:pt idx="6301">
                  <c:v>0.15724500000000002</c:v>
                </c:pt>
                <c:pt idx="6302">
                  <c:v>0.15730350000000004</c:v>
                </c:pt>
                <c:pt idx="6303">
                  <c:v>0.15736050000000001</c:v>
                </c:pt>
                <c:pt idx="6304">
                  <c:v>0.15741900000000003</c:v>
                </c:pt>
                <c:pt idx="6305">
                  <c:v>0.15747450000000002</c:v>
                </c:pt>
                <c:pt idx="6306">
                  <c:v>0.15752800000000003</c:v>
                </c:pt>
                <c:pt idx="6307">
                  <c:v>0.15760950000000004</c:v>
                </c:pt>
                <c:pt idx="6308">
                  <c:v>0.157669</c:v>
                </c:pt>
                <c:pt idx="6309">
                  <c:v>0.15772650000000002</c:v>
                </c:pt>
                <c:pt idx="6310">
                  <c:v>0.15778650000000005</c:v>
                </c:pt>
                <c:pt idx="6311">
                  <c:v>0.15784700000000004</c:v>
                </c:pt>
                <c:pt idx="6312">
                  <c:v>0.15790650000000006</c:v>
                </c:pt>
                <c:pt idx="6313">
                  <c:v>0.15795900000000007</c:v>
                </c:pt>
                <c:pt idx="6314">
                  <c:v>0.15801550000000006</c:v>
                </c:pt>
                <c:pt idx="6315">
                  <c:v>0.15806400000000007</c:v>
                </c:pt>
                <c:pt idx="6316">
                  <c:v>0.15811150000000007</c:v>
                </c:pt>
                <c:pt idx="6317">
                  <c:v>0.15816550000000007</c:v>
                </c:pt>
                <c:pt idx="6318">
                  <c:v>0.15821950000000007</c:v>
                </c:pt>
                <c:pt idx="6319">
                  <c:v>0.15826950000000006</c:v>
                </c:pt>
                <c:pt idx="6320">
                  <c:v>0.15832500000000008</c:v>
                </c:pt>
                <c:pt idx="6321">
                  <c:v>0.15837100000000007</c:v>
                </c:pt>
                <c:pt idx="6322">
                  <c:v>0.15841800000000006</c:v>
                </c:pt>
                <c:pt idx="6323">
                  <c:v>0.15846050000000006</c:v>
                </c:pt>
                <c:pt idx="6324">
                  <c:v>0.15851500000000004</c:v>
                </c:pt>
                <c:pt idx="6325">
                  <c:v>0.15855500000000006</c:v>
                </c:pt>
                <c:pt idx="6326">
                  <c:v>0.15860250000000006</c:v>
                </c:pt>
                <c:pt idx="6327">
                  <c:v>0.15864500000000004</c:v>
                </c:pt>
                <c:pt idx="6328">
                  <c:v>0.15869000000000005</c:v>
                </c:pt>
                <c:pt idx="6329">
                  <c:v>0.15873400000000004</c:v>
                </c:pt>
                <c:pt idx="6330">
                  <c:v>0.15878000000000003</c:v>
                </c:pt>
                <c:pt idx="6331">
                  <c:v>0.15883000000000003</c:v>
                </c:pt>
                <c:pt idx="6332">
                  <c:v>0.15887550000000003</c:v>
                </c:pt>
                <c:pt idx="6333">
                  <c:v>0.15892350000000002</c:v>
                </c:pt>
                <c:pt idx="6334">
                  <c:v>0.15897250000000004</c:v>
                </c:pt>
                <c:pt idx="6335">
                  <c:v>0.15901850000000006</c:v>
                </c:pt>
                <c:pt idx="6336">
                  <c:v>0.15906350000000005</c:v>
                </c:pt>
                <c:pt idx="6337">
                  <c:v>0.15910500000000008</c:v>
                </c:pt>
                <c:pt idx="6338">
                  <c:v>0.15914800000000004</c:v>
                </c:pt>
                <c:pt idx="6339">
                  <c:v>0.15919250000000004</c:v>
                </c:pt>
                <c:pt idx="6340">
                  <c:v>0.15923500000000007</c:v>
                </c:pt>
                <c:pt idx="6341">
                  <c:v>0.15928200000000006</c:v>
                </c:pt>
                <c:pt idx="6342">
                  <c:v>0.15933250000000004</c:v>
                </c:pt>
                <c:pt idx="6343">
                  <c:v>0.15938200000000008</c:v>
                </c:pt>
                <c:pt idx="6344">
                  <c:v>0.15942850000000008</c:v>
                </c:pt>
                <c:pt idx="6345">
                  <c:v>0.15947900000000007</c:v>
                </c:pt>
                <c:pt idx="6346">
                  <c:v>0.15952050000000007</c:v>
                </c:pt>
                <c:pt idx="6347">
                  <c:v>0.15955600000000009</c:v>
                </c:pt>
                <c:pt idx="6348">
                  <c:v>0.1596020000000001</c:v>
                </c:pt>
                <c:pt idx="6349">
                  <c:v>0.15964500000000009</c:v>
                </c:pt>
                <c:pt idx="6350">
                  <c:v>0.15968350000000009</c:v>
                </c:pt>
                <c:pt idx="6351">
                  <c:v>0.1597175000000001</c:v>
                </c:pt>
                <c:pt idx="6352">
                  <c:v>0.15975700000000009</c:v>
                </c:pt>
                <c:pt idx="6353">
                  <c:v>0.15979250000000009</c:v>
                </c:pt>
                <c:pt idx="6354">
                  <c:v>0.15983600000000009</c:v>
                </c:pt>
                <c:pt idx="6355">
                  <c:v>0.15987900000000008</c:v>
                </c:pt>
                <c:pt idx="6356">
                  <c:v>0.1599205000000001</c:v>
                </c:pt>
                <c:pt idx="6357">
                  <c:v>0.15996400000000008</c:v>
                </c:pt>
                <c:pt idx="6358">
                  <c:v>0.16000100000000006</c:v>
                </c:pt>
                <c:pt idx="6359">
                  <c:v>0.16003950000000011</c:v>
                </c:pt>
                <c:pt idx="6360">
                  <c:v>0.1600825000000001</c:v>
                </c:pt>
                <c:pt idx="6361">
                  <c:v>0.16012150000000008</c:v>
                </c:pt>
                <c:pt idx="6362">
                  <c:v>0.16015450000000009</c:v>
                </c:pt>
                <c:pt idx="6363">
                  <c:v>0.16019000000000005</c:v>
                </c:pt>
                <c:pt idx="6364">
                  <c:v>0.16022150000000007</c:v>
                </c:pt>
                <c:pt idx="6365">
                  <c:v>0.16025950000000005</c:v>
                </c:pt>
                <c:pt idx="6366">
                  <c:v>0.16029850000000007</c:v>
                </c:pt>
                <c:pt idx="6367">
                  <c:v>0.1603345000000001</c:v>
                </c:pt>
                <c:pt idx="6368">
                  <c:v>0.16037350000000006</c:v>
                </c:pt>
                <c:pt idx="6369">
                  <c:v>0.16040750000000006</c:v>
                </c:pt>
                <c:pt idx="6370">
                  <c:v>0.16044400000000006</c:v>
                </c:pt>
                <c:pt idx="6371">
                  <c:v>0.16047550000000005</c:v>
                </c:pt>
                <c:pt idx="6372">
                  <c:v>0.16052550000000007</c:v>
                </c:pt>
                <c:pt idx="6373">
                  <c:v>0.16055150000000007</c:v>
                </c:pt>
                <c:pt idx="6374">
                  <c:v>0.16058500000000009</c:v>
                </c:pt>
                <c:pt idx="6375">
                  <c:v>0.16061750000000008</c:v>
                </c:pt>
                <c:pt idx="6376">
                  <c:v>0.16065350000000009</c:v>
                </c:pt>
                <c:pt idx="6377">
                  <c:v>0.16069200000000006</c:v>
                </c:pt>
                <c:pt idx="6378">
                  <c:v>0.16073150000000008</c:v>
                </c:pt>
                <c:pt idx="6379">
                  <c:v>0.16076600000000008</c:v>
                </c:pt>
                <c:pt idx="6380">
                  <c:v>0.16079900000000008</c:v>
                </c:pt>
                <c:pt idx="6381">
                  <c:v>0.16082800000000005</c:v>
                </c:pt>
                <c:pt idx="6382">
                  <c:v>0.16086500000000012</c:v>
                </c:pt>
                <c:pt idx="6383">
                  <c:v>0.16089950000000011</c:v>
                </c:pt>
                <c:pt idx="6384">
                  <c:v>0.16093250000000009</c:v>
                </c:pt>
                <c:pt idx="6385">
                  <c:v>0.16095500000000007</c:v>
                </c:pt>
                <c:pt idx="6386">
                  <c:v>0.16098650000000009</c:v>
                </c:pt>
                <c:pt idx="6387">
                  <c:v>0.16101600000000013</c:v>
                </c:pt>
                <c:pt idx="6388">
                  <c:v>0.16104650000000009</c:v>
                </c:pt>
                <c:pt idx="6389">
                  <c:v>0.16107750000000012</c:v>
                </c:pt>
                <c:pt idx="6390">
                  <c:v>0.16110850000000013</c:v>
                </c:pt>
                <c:pt idx="6391">
                  <c:v>0.16114000000000014</c:v>
                </c:pt>
                <c:pt idx="6392">
                  <c:v>0.16116600000000017</c:v>
                </c:pt>
                <c:pt idx="6393">
                  <c:v>0.16119150000000013</c:v>
                </c:pt>
                <c:pt idx="6394">
                  <c:v>0.16119600000000009</c:v>
                </c:pt>
                <c:pt idx="6395">
                  <c:v>0.1612255000000001</c:v>
                </c:pt>
                <c:pt idx="6396">
                  <c:v>0.1612495000000001</c:v>
                </c:pt>
                <c:pt idx="6397">
                  <c:v>0.1612745000000001</c:v>
                </c:pt>
                <c:pt idx="6398">
                  <c:v>0.16129900000000011</c:v>
                </c:pt>
                <c:pt idx="6399">
                  <c:v>0.1613160000000001</c:v>
                </c:pt>
                <c:pt idx="6400">
                  <c:v>0.16134000000000012</c:v>
                </c:pt>
                <c:pt idx="6401">
                  <c:v>0.16136350000000008</c:v>
                </c:pt>
                <c:pt idx="6402">
                  <c:v>0.16138900000000012</c:v>
                </c:pt>
                <c:pt idx="6403">
                  <c:v>0.16141200000000008</c:v>
                </c:pt>
                <c:pt idx="6404">
                  <c:v>0.16144550000000005</c:v>
                </c:pt>
                <c:pt idx="6405">
                  <c:v>0.16146700000000005</c:v>
                </c:pt>
                <c:pt idx="6406">
                  <c:v>0.16149000000000005</c:v>
                </c:pt>
                <c:pt idx="6407">
                  <c:v>0.16151200000000002</c:v>
                </c:pt>
                <c:pt idx="6408">
                  <c:v>0.16152700000000003</c:v>
                </c:pt>
                <c:pt idx="6409">
                  <c:v>0.16156200000000001</c:v>
                </c:pt>
                <c:pt idx="6410">
                  <c:v>0.16159100000000001</c:v>
                </c:pt>
                <c:pt idx="6411">
                  <c:v>0.16161400000000001</c:v>
                </c:pt>
                <c:pt idx="6412">
                  <c:v>0.16164100000000001</c:v>
                </c:pt>
                <c:pt idx="6413">
                  <c:v>0.16166599999999998</c:v>
                </c:pt>
                <c:pt idx="6414">
                  <c:v>0.16169049999999999</c:v>
                </c:pt>
                <c:pt idx="6415">
                  <c:v>0.16171049999999998</c:v>
                </c:pt>
                <c:pt idx="6416">
                  <c:v>0.16172849999999997</c:v>
                </c:pt>
                <c:pt idx="6417">
                  <c:v>0.16175749999999994</c:v>
                </c:pt>
                <c:pt idx="6418">
                  <c:v>0.16178599999999999</c:v>
                </c:pt>
                <c:pt idx="6419">
                  <c:v>0.16181300000000001</c:v>
                </c:pt>
                <c:pt idx="6420">
                  <c:v>0.16183699999999998</c:v>
                </c:pt>
                <c:pt idx="6421">
                  <c:v>0.16186149999999999</c:v>
                </c:pt>
                <c:pt idx="6422">
                  <c:v>0.16188899999999998</c:v>
                </c:pt>
                <c:pt idx="6423">
                  <c:v>0.16191549999999999</c:v>
                </c:pt>
                <c:pt idx="6424">
                  <c:v>0.16193600000000002</c:v>
                </c:pt>
                <c:pt idx="6425">
                  <c:v>0.16195899999999999</c:v>
                </c:pt>
                <c:pt idx="6426">
                  <c:v>0.16198549999999995</c:v>
                </c:pt>
                <c:pt idx="6427">
                  <c:v>0.16200049999999996</c:v>
                </c:pt>
                <c:pt idx="6428">
                  <c:v>0.16202449999999999</c:v>
                </c:pt>
                <c:pt idx="6429">
                  <c:v>0.16204650000000001</c:v>
                </c:pt>
                <c:pt idx="6430">
                  <c:v>0.16207900000000003</c:v>
                </c:pt>
                <c:pt idx="6431">
                  <c:v>0.16209899999999997</c:v>
                </c:pt>
                <c:pt idx="6432">
                  <c:v>0.16212299999999996</c:v>
                </c:pt>
                <c:pt idx="6433">
                  <c:v>0.16214699999999993</c:v>
                </c:pt>
                <c:pt idx="6434">
                  <c:v>0.16217049999999997</c:v>
                </c:pt>
                <c:pt idx="6435">
                  <c:v>0.16219349999999999</c:v>
                </c:pt>
                <c:pt idx="6436">
                  <c:v>0.16221650000000001</c:v>
                </c:pt>
                <c:pt idx="6437">
                  <c:v>0.16224000000000005</c:v>
                </c:pt>
                <c:pt idx="6438">
                  <c:v>0.1622615</c:v>
                </c:pt>
                <c:pt idx="6439">
                  <c:v>0.16227149999999999</c:v>
                </c:pt>
                <c:pt idx="6440">
                  <c:v>0.16229400000000002</c:v>
                </c:pt>
                <c:pt idx="6441">
                  <c:v>0.16231250000000003</c:v>
                </c:pt>
                <c:pt idx="6442">
                  <c:v>0.16233250000000002</c:v>
                </c:pt>
                <c:pt idx="6443">
                  <c:v>0.16235450000000001</c:v>
                </c:pt>
                <c:pt idx="6444">
                  <c:v>0.1623735</c:v>
                </c:pt>
                <c:pt idx="6445">
                  <c:v>0.16239049999999999</c:v>
                </c:pt>
                <c:pt idx="6446">
                  <c:v>0.162409</c:v>
                </c:pt>
                <c:pt idx="6447">
                  <c:v>0.16241900000000001</c:v>
                </c:pt>
                <c:pt idx="6448">
                  <c:v>0.16242700000000002</c:v>
                </c:pt>
                <c:pt idx="6449">
                  <c:v>0.162437</c:v>
                </c:pt>
                <c:pt idx="6450">
                  <c:v>0.16243949999999999</c:v>
                </c:pt>
                <c:pt idx="6451">
                  <c:v>0.16244699999999998</c:v>
                </c:pt>
                <c:pt idx="6452">
                  <c:v>0.16246199999999994</c:v>
                </c:pt>
                <c:pt idx="6453">
                  <c:v>0.16246749999999996</c:v>
                </c:pt>
                <c:pt idx="6454">
                  <c:v>0.16247449999999997</c:v>
                </c:pt>
                <c:pt idx="6455">
                  <c:v>0.16247699999999998</c:v>
                </c:pt>
                <c:pt idx="6456">
                  <c:v>0.1624855</c:v>
                </c:pt>
                <c:pt idx="6457">
                  <c:v>0.16249</c:v>
                </c:pt>
                <c:pt idx="6458">
                  <c:v>0.16249749999999999</c:v>
                </c:pt>
                <c:pt idx="6459">
                  <c:v>0.16261099999999998</c:v>
                </c:pt>
                <c:pt idx="6460">
                  <c:v>0.1626175</c:v>
                </c:pt>
                <c:pt idx="6461">
                  <c:v>0.16261600000000001</c:v>
                </c:pt>
                <c:pt idx="6462">
                  <c:v>0.16261950000000003</c:v>
                </c:pt>
                <c:pt idx="6463">
                  <c:v>0.16261699999999998</c:v>
                </c:pt>
                <c:pt idx="6464">
                  <c:v>0.16261950000000003</c:v>
                </c:pt>
                <c:pt idx="6465">
                  <c:v>0.16262150000000003</c:v>
                </c:pt>
                <c:pt idx="6466">
                  <c:v>0.16262400000000007</c:v>
                </c:pt>
                <c:pt idx="6467">
                  <c:v>0.16262150000000003</c:v>
                </c:pt>
                <c:pt idx="6468">
                  <c:v>0.16262650000000001</c:v>
                </c:pt>
                <c:pt idx="6469">
                  <c:v>0.16262850000000004</c:v>
                </c:pt>
                <c:pt idx="6470">
                  <c:v>0.16263249999999999</c:v>
                </c:pt>
                <c:pt idx="6471">
                  <c:v>0.162634</c:v>
                </c:pt>
                <c:pt idx="6472">
                  <c:v>0.16264000000000003</c:v>
                </c:pt>
                <c:pt idx="6473">
                  <c:v>0.16264399999999998</c:v>
                </c:pt>
                <c:pt idx="6474">
                  <c:v>0.16265149999999998</c:v>
                </c:pt>
                <c:pt idx="6475">
                  <c:v>0.16265650000000001</c:v>
                </c:pt>
                <c:pt idx="6476">
                  <c:v>0.16266350000000002</c:v>
                </c:pt>
                <c:pt idx="6477">
                  <c:v>0.16267600000000002</c:v>
                </c:pt>
                <c:pt idx="6478">
                  <c:v>0.1626785</c:v>
                </c:pt>
                <c:pt idx="6479">
                  <c:v>0.16268149999999995</c:v>
                </c:pt>
                <c:pt idx="6480">
                  <c:v>0.16268149999999998</c:v>
                </c:pt>
                <c:pt idx="6481">
                  <c:v>0.16268349999999998</c:v>
                </c:pt>
                <c:pt idx="6482">
                  <c:v>0.16268149999999995</c:v>
                </c:pt>
                <c:pt idx="6483">
                  <c:v>0.16268199999999997</c:v>
                </c:pt>
                <c:pt idx="6484">
                  <c:v>0.16267949999999995</c:v>
                </c:pt>
                <c:pt idx="6485">
                  <c:v>0.16267949999999995</c:v>
                </c:pt>
                <c:pt idx="6486">
                  <c:v>0.16267499999999996</c:v>
                </c:pt>
                <c:pt idx="6487">
                  <c:v>0.16267549999999997</c:v>
                </c:pt>
                <c:pt idx="6488">
                  <c:v>0.16267449999999994</c:v>
                </c:pt>
                <c:pt idx="6489">
                  <c:v>0.16267299999999996</c:v>
                </c:pt>
                <c:pt idx="6490">
                  <c:v>0.16266849999999991</c:v>
                </c:pt>
                <c:pt idx="6491">
                  <c:v>0.16266599999999992</c:v>
                </c:pt>
                <c:pt idx="6492">
                  <c:v>0.16265399999999988</c:v>
                </c:pt>
                <c:pt idx="6493">
                  <c:v>0.16264649999999989</c:v>
                </c:pt>
                <c:pt idx="6494">
                  <c:v>0.16264199999999993</c:v>
                </c:pt>
                <c:pt idx="6495">
                  <c:v>0.16263999999999992</c:v>
                </c:pt>
                <c:pt idx="6496">
                  <c:v>0.1626344999999999</c:v>
                </c:pt>
                <c:pt idx="6497">
                  <c:v>0.1626314999999999</c:v>
                </c:pt>
                <c:pt idx="6498">
                  <c:v>0.16262799999999991</c:v>
                </c:pt>
                <c:pt idx="6499">
                  <c:v>0.16262599999999988</c:v>
                </c:pt>
                <c:pt idx="6500">
                  <c:v>0.16262349999999987</c:v>
                </c:pt>
                <c:pt idx="6501">
                  <c:v>0.16262399999999988</c:v>
                </c:pt>
                <c:pt idx="6502">
                  <c:v>0.16262499999999991</c:v>
                </c:pt>
                <c:pt idx="6503">
                  <c:v>0.16262449999999989</c:v>
                </c:pt>
                <c:pt idx="6504">
                  <c:v>0.16262449999999995</c:v>
                </c:pt>
                <c:pt idx="6505">
                  <c:v>0.16262449999999995</c:v>
                </c:pt>
                <c:pt idx="6506">
                  <c:v>0.16262349999999995</c:v>
                </c:pt>
                <c:pt idx="6507">
                  <c:v>0.16262349999999998</c:v>
                </c:pt>
                <c:pt idx="6508">
                  <c:v>0.16262399999999996</c:v>
                </c:pt>
                <c:pt idx="6509">
                  <c:v>0.16262649999999998</c:v>
                </c:pt>
                <c:pt idx="6510">
                  <c:v>0.16263149999999998</c:v>
                </c:pt>
                <c:pt idx="6511">
                  <c:v>0.16263549999999999</c:v>
                </c:pt>
                <c:pt idx="6512">
                  <c:v>0.16263850000000002</c:v>
                </c:pt>
                <c:pt idx="6513">
                  <c:v>0.16264399999999998</c:v>
                </c:pt>
                <c:pt idx="6514">
                  <c:v>0.16264399999999998</c:v>
                </c:pt>
                <c:pt idx="6515">
                  <c:v>0.16264600000000001</c:v>
                </c:pt>
                <c:pt idx="6516">
                  <c:v>0.162658</c:v>
                </c:pt>
                <c:pt idx="6517">
                  <c:v>0.16266249999999996</c:v>
                </c:pt>
                <c:pt idx="6518">
                  <c:v>0.16266199999999995</c:v>
                </c:pt>
                <c:pt idx="6519">
                  <c:v>0.16266799999999992</c:v>
                </c:pt>
                <c:pt idx="6520">
                  <c:v>0.16266349999999993</c:v>
                </c:pt>
                <c:pt idx="6521">
                  <c:v>0.16266799999999995</c:v>
                </c:pt>
                <c:pt idx="6522">
                  <c:v>0.16266849999999994</c:v>
                </c:pt>
                <c:pt idx="6523">
                  <c:v>0.16266999999999995</c:v>
                </c:pt>
                <c:pt idx="6524">
                  <c:v>0.16266599999999992</c:v>
                </c:pt>
                <c:pt idx="6525">
                  <c:v>0.16267249999999994</c:v>
                </c:pt>
                <c:pt idx="6526">
                  <c:v>0.16267299999999987</c:v>
                </c:pt>
                <c:pt idx="6527">
                  <c:v>0.16267449999999994</c:v>
                </c:pt>
                <c:pt idx="6528">
                  <c:v>0.16267299999999996</c:v>
                </c:pt>
                <c:pt idx="6529">
                  <c:v>0.16267399999999996</c:v>
                </c:pt>
                <c:pt idx="6530">
                  <c:v>0.16267549999999992</c:v>
                </c:pt>
                <c:pt idx="6531">
                  <c:v>0.16267199999999998</c:v>
                </c:pt>
                <c:pt idx="6532">
                  <c:v>0.16267399999999999</c:v>
                </c:pt>
                <c:pt idx="6533">
                  <c:v>0.16267499999999999</c:v>
                </c:pt>
                <c:pt idx="6534">
                  <c:v>0.16267499999999999</c:v>
                </c:pt>
                <c:pt idx="6535">
                  <c:v>0.1626755</c:v>
                </c:pt>
                <c:pt idx="6536">
                  <c:v>0.16267599999999999</c:v>
                </c:pt>
                <c:pt idx="6537">
                  <c:v>0.1626755</c:v>
                </c:pt>
                <c:pt idx="6538">
                  <c:v>0.16267400000000001</c:v>
                </c:pt>
                <c:pt idx="6539">
                  <c:v>0.16267000000000004</c:v>
                </c:pt>
                <c:pt idx="6540">
                  <c:v>0.16266950000000002</c:v>
                </c:pt>
                <c:pt idx="6541">
                  <c:v>0.16266600000000003</c:v>
                </c:pt>
                <c:pt idx="6542">
                  <c:v>0.16266450000000002</c:v>
                </c:pt>
                <c:pt idx="6543">
                  <c:v>0.16266249999999999</c:v>
                </c:pt>
                <c:pt idx="6544">
                  <c:v>0.16266000000000003</c:v>
                </c:pt>
                <c:pt idx="6545">
                  <c:v>0.16265650000000001</c:v>
                </c:pt>
                <c:pt idx="6546">
                  <c:v>0.16266250000000007</c:v>
                </c:pt>
                <c:pt idx="6547">
                  <c:v>0.16266150000000007</c:v>
                </c:pt>
                <c:pt idx="6548">
                  <c:v>0.16266050000000004</c:v>
                </c:pt>
                <c:pt idx="6549">
                  <c:v>0.16265850000000004</c:v>
                </c:pt>
                <c:pt idx="6550">
                  <c:v>0.16265950000000004</c:v>
                </c:pt>
                <c:pt idx="6551">
                  <c:v>0.16265600000000002</c:v>
                </c:pt>
                <c:pt idx="6552">
                  <c:v>0.162657</c:v>
                </c:pt>
                <c:pt idx="6553">
                  <c:v>0.16265999999999997</c:v>
                </c:pt>
                <c:pt idx="6554">
                  <c:v>0.16266149999999999</c:v>
                </c:pt>
                <c:pt idx="6555">
                  <c:v>0.16266249999999999</c:v>
                </c:pt>
                <c:pt idx="6556">
                  <c:v>0.16266900000000001</c:v>
                </c:pt>
                <c:pt idx="6557">
                  <c:v>0.16266949999999997</c:v>
                </c:pt>
                <c:pt idx="6558">
                  <c:v>0.16267299999999996</c:v>
                </c:pt>
                <c:pt idx="6559">
                  <c:v>0.16267449999999994</c:v>
                </c:pt>
                <c:pt idx="6560">
                  <c:v>0.16267549999999997</c:v>
                </c:pt>
                <c:pt idx="6561">
                  <c:v>0.1626749999999999</c:v>
                </c:pt>
                <c:pt idx="6562">
                  <c:v>0.16267749999999992</c:v>
                </c:pt>
                <c:pt idx="6563">
                  <c:v>0.16267999999999991</c:v>
                </c:pt>
                <c:pt idx="6564">
                  <c:v>0.16268149999999995</c:v>
                </c:pt>
                <c:pt idx="6565">
                  <c:v>0.16268199999999997</c:v>
                </c:pt>
                <c:pt idx="6566">
                  <c:v>0.16268549999999998</c:v>
                </c:pt>
                <c:pt idx="6567">
                  <c:v>0.16268799999999994</c:v>
                </c:pt>
                <c:pt idx="6568">
                  <c:v>0.16269149999999993</c:v>
                </c:pt>
                <c:pt idx="6569">
                  <c:v>0.16269499999999992</c:v>
                </c:pt>
                <c:pt idx="6570">
                  <c:v>0.16269799999999995</c:v>
                </c:pt>
                <c:pt idx="6571">
                  <c:v>0.16270449999999997</c:v>
                </c:pt>
                <c:pt idx="6572">
                  <c:v>0.1627075</c:v>
                </c:pt>
                <c:pt idx="6573">
                  <c:v>0.16271499999999997</c:v>
                </c:pt>
                <c:pt idx="6574">
                  <c:v>0.16271549999999993</c:v>
                </c:pt>
                <c:pt idx="6575">
                  <c:v>0.16272099999999995</c:v>
                </c:pt>
                <c:pt idx="6576">
                  <c:v>0.16272399999999998</c:v>
                </c:pt>
                <c:pt idx="6577">
                  <c:v>0.16273149999999997</c:v>
                </c:pt>
                <c:pt idx="6578">
                  <c:v>0.16273499999999996</c:v>
                </c:pt>
                <c:pt idx="6579">
                  <c:v>0.16274349999999996</c:v>
                </c:pt>
                <c:pt idx="6580">
                  <c:v>0.1627519999999999</c:v>
                </c:pt>
                <c:pt idx="6581">
                  <c:v>0.16276299999999991</c:v>
                </c:pt>
                <c:pt idx="6582">
                  <c:v>0.16276849999999993</c:v>
                </c:pt>
                <c:pt idx="6583">
                  <c:v>0.16277849999999994</c:v>
                </c:pt>
                <c:pt idx="6584">
                  <c:v>0.16278949999999995</c:v>
                </c:pt>
                <c:pt idx="6585">
                  <c:v>0.16280149999999996</c:v>
                </c:pt>
                <c:pt idx="6586">
                  <c:v>0.1628155</c:v>
                </c:pt>
                <c:pt idx="6587">
                  <c:v>0.16284499999999999</c:v>
                </c:pt>
                <c:pt idx="6588">
                  <c:v>0.16286249999999997</c:v>
                </c:pt>
                <c:pt idx="6589">
                  <c:v>0.16287949999999993</c:v>
                </c:pt>
                <c:pt idx="6590">
                  <c:v>0.16289999999999999</c:v>
                </c:pt>
                <c:pt idx="6591">
                  <c:v>0.16291999999999998</c:v>
                </c:pt>
                <c:pt idx="6592">
                  <c:v>0.16293799999999997</c:v>
                </c:pt>
                <c:pt idx="6593">
                  <c:v>0.16295749999999998</c:v>
                </c:pt>
                <c:pt idx="6594">
                  <c:v>0.16297949999999997</c:v>
                </c:pt>
                <c:pt idx="6595">
                  <c:v>0.16299949999999999</c:v>
                </c:pt>
                <c:pt idx="6596">
                  <c:v>0.163018</c:v>
                </c:pt>
                <c:pt idx="6597">
                  <c:v>0.16303699999999999</c:v>
                </c:pt>
                <c:pt idx="6598">
                  <c:v>0.16305250000000002</c:v>
                </c:pt>
                <c:pt idx="6599">
                  <c:v>0.163078</c:v>
                </c:pt>
                <c:pt idx="6600">
                  <c:v>0.16309300000000004</c:v>
                </c:pt>
                <c:pt idx="6601">
                  <c:v>0.16310900000000003</c:v>
                </c:pt>
                <c:pt idx="6602">
                  <c:v>0.16311699999999998</c:v>
                </c:pt>
                <c:pt idx="6603">
                  <c:v>0.16312949999999998</c:v>
                </c:pt>
                <c:pt idx="6604">
                  <c:v>0.16313399999999997</c:v>
                </c:pt>
                <c:pt idx="6605">
                  <c:v>0.1631455</c:v>
                </c:pt>
                <c:pt idx="6606">
                  <c:v>0.16315950000000004</c:v>
                </c:pt>
                <c:pt idx="6607">
                  <c:v>0.16316800000000001</c:v>
                </c:pt>
                <c:pt idx="6608">
                  <c:v>0.16318450000000001</c:v>
                </c:pt>
                <c:pt idx="6609">
                  <c:v>0.16320050000000003</c:v>
                </c:pt>
                <c:pt idx="6610">
                  <c:v>0.16321200000000002</c:v>
                </c:pt>
                <c:pt idx="6611">
                  <c:v>0.1632255</c:v>
                </c:pt>
                <c:pt idx="6612">
                  <c:v>0.163239</c:v>
                </c:pt>
                <c:pt idx="6613">
                  <c:v>0.16324999999999995</c:v>
                </c:pt>
                <c:pt idx="6614">
                  <c:v>0.16326300000000005</c:v>
                </c:pt>
                <c:pt idx="6615">
                  <c:v>0.16328200000000004</c:v>
                </c:pt>
                <c:pt idx="6616">
                  <c:v>0.16329399999999999</c:v>
                </c:pt>
                <c:pt idx="6617">
                  <c:v>0.16330349999999999</c:v>
                </c:pt>
                <c:pt idx="6618">
                  <c:v>0.16331249999999997</c:v>
                </c:pt>
                <c:pt idx="6619">
                  <c:v>0.16332049999999995</c:v>
                </c:pt>
                <c:pt idx="6620">
                  <c:v>0.16333349999999996</c:v>
                </c:pt>
                <c:pt idx="6621">
                  <c:v>0.16334399999999996</c:v>
                </c:pt>
                <c:pt idx="6622">
                  <c:v>0.16335249999999998</c:v>
                </c:pt>
                <c:pt idx="6623">
                  <c:v>0.16336149999999997</c:v>
                </c:pt>
                <c:pt idx="6624">
                  <c:v>0.16337449999999998</c:v>
                </c:pt>
                <c:pt idx="6625">
                  <c:v>0.16338349999999996</c:v>
                </c:pt>
                <c:pt idx="6626">
                  <c:v>0.16339149999999997</c:v>
                </c:pt>
                <c:pt idx="6627">
                  <c:v>0.16340149999999995</c:v>
                </c:pt>
                <c:pt idx="6628">
                  <c:v>0.16341249999999991</c:v>
                </c:pt>
                <c:pt idx="6629">
                  <c:v>0.1634249999999999</c:v>
                </c:pt>
                <c:pt idx="6630">
                  <c:v>0.16343899999999986</c:v>
                </c:pt>
                <c:pt idx="6631">
                  <c:v>0.16344949999999991</c:v>
                </c:pt>
                <c:pt idx="6632">
                  <c:v>0.16346199999999991</c:v>
                </c:pt>
                <c:pt idx="6633">
                  <c:v>0.16347449999999991</c:v>
                </c:pt>
                <c:pt idx="6634">
                  <c:v>0.16348699999999994</c:v>
                </c:pt>
                <c:pt idx="6635">
                  <c:v>0.16350449999999989</c:v>
                </c:pt>
                <c:pt idx="6636">
                  <c:v>0.16351949999999987</c:v>
                </c:pt>
                <c:pt idx="6637">
                  <c:v>0.16353899999999982</c:v>
                </c:pt>
                <c:pt idx="6638">
                  <c:v>0.16355799999999981</c:v>
                </c:pt>
                <c:pt idx="6639">
                  <c:v>0.16357749999999982</c:v>
                </c:pt>
                <c:pt idx="6640">
                  <c:v>0.16359749999999981</c:v>
                </c:pt>
                <c:pt idx="6641">
                  <c:v>0.16361849999999983</c:v>
                </c:pt>
                <c:pt idx="6642">
                  <c:v>0.16363899999999987</c:v>
                </c:pt>
                <c:pt idx="6643">
                  <c:v>0.16365849999999987</c:v>
                </c:pt>
                <c:pt idx="6644">
                  <c:v>0.1636739999999999</c:v>
                </c:pt>
                <c:pt idx="6645">
                  <c:v>0.16368849999999988</c:v>
                </c:pt>
                <c:pt idx="6646">
                  <c:v>0.16370299999999985</c:v>
                </c:pt>
                <c:pt idx="6647">
                  <c:v>0.16371749999999985</c:v>
                </c:pt>
                <c:pt idx="6648">
                  <c:v>0.16373199999999982</c:v>
                </c:pt>
                <c:pt idx="6649">
                  <c:v>0.16374699999999984</c:v>
                </c:pt>
                <c:pt idx="6650">
                  <c:v>0.16375799999999988</c:v>
                </c:pt>
                <c:pt idx="6651">
                  <c:v>0.16376849999999987</c:v>
                </c:pt>
                <c:pt idx="6652">
                  <c:v>0.16378249999999991</c:v>
                </c:pt>
                <c:pt idx="6653">
                  <c:v>0.16379199999999991</c:v>
                </c:pt>
                <c:pt idx="6654">
                  <c:v>0.1637994999999999</c:v>
                </c:pt>
                <c:pt idx="6655">
                  <c:v>0.16381099999999985</c:v>
                </c:pt>
                <c:pt idx="6656">
                  <c:v>0.16381849999999989</c:v>
                </c:pt>
                <c:pt idx="6657">
                  <c:v>0.16382649999999988</c:v>
                </c:pt>
                <c:pt idx="6658">
                  <c:v>0.16383399999999992</c:v>
                </c:pt>
                <c:pt idx="6659">
                  <c:v>0.16383849999999991</c:v>
                </c:pt>
                <c:pt idx="6660">
                  <c:v>0.16384249999999986</c:v>
                </c:pt>
                <c:pt idx="6661">
                  <c:v>0.16384899999999991</c:v>
                </c:pt>
                <c:pt idx="6662">
                  <c:v>0.16385049999999993</c:v>
                </c:pt>
                <c:pt idx="6663">
                  <c:v>0.16386049999999994</c:v>
                </c:pt>
                <c:pt idx="6664">
                  <c:v>0.16386449999999994</c:v>
                </c:pt>
                <c:pt idx="6665">
                  <c:v>0.16386949999999995</c:v>
                </c:pt>
                <c:pt idx="6666">
                  <c:v>0.16387499999999991</c:v>
                </c:pt>
                <c:pt idx="6667">
                  <c:v>0.16387699999999994</c:v>
                </c:pt>
                <c:pt idx="6668">
                  <c:v>0.16388199999999994</c:v>
                </c:pt>
                <c:pt idx="6669">
                  <c:v>0.16387899999999994</c:v>
                </c:pt>
                <c:pt idx="6670">
                  <c:v>0.16387699999999994</c:v>
                </c:pt>
                <c:pt idx="6671">
                  <c:v>0.16387599999999997</c:v>
                </c:pt>
                <c:pt idx="6672">
                  <c:v>0.16387399999999994</c:v>
                </c:pt>
                <c:pt idx="6673">
                  <c:v>0.16387249999999992</c:v>
                </c:pt>
                <c:pt idx="6674">
                  <c:v>0.16386999999999993</c:v>
                </c:pt>
                <c:pt idx="6675">
                  <c:v>0.16386949999999992</c:v>
                </c:pt>
                <c:pt idx="6676">
                  <c:v>0.16386549999999991</c:v>
                </c:pt>
                <c:pt idx="6677">
                  <c:v>0.16386199999999992</c:v>
                </c:pt>
                <c:pt idx="6678">
                  <c:v>0.16385799999999995</c:v>
                </c:pt>
                <c:pt idx="6679">
                  <c:v>0.16385899999999995</c:v>
                </c:pt>
                <c:pt idx="6680">
                  <c:v>0.16385899999999995</c:v>
                </c:pt>
                <c:pt idx="6681">
                  <c:v>0.16385900000000003</c:v>
                </c:pt>
                <c:pt idx="6682">
                  <c:v>0.16385950000000002</c:v>
                </c:pt>
                <c:pt idx="6683">
                  <c:v>0.16385700000000003</c:v>
                </c:pt>
                <c:pt idx="6684">
                  <c:v>0.16385800000000003</c:v>
                </c:pt>
                <c:pt idx="6685">
                  <c:v>0.16385549999999999</c:v>
                </c:pt>
                <c:pt idx="6686">
                  <c:v>0.163854</c:v>
                </c:pt>
                <c:pt idx="6687">
                  <c:v>0.16385249999999998</c:v>
                </c:pt>
                <c:pt idx="6688">
                  <c:v>0.16385100000000005</c:v>
                </c:pt>
                <c:pt idx="6689">
                  <c:v>0.16385000000000002</c:v>
                </c:pt>
                <c:pt idx="6690">
                  <c:v>0.16385050000000004</c:v>
                </c:pt>
                <c:pt idx="6691">
                  <c:v>0.16385100000000002</c:v>
                </c:pt>
                <c:pt idx="6692">
                  <c:v>0.16384950000000001</c:v>
                </c:pt>
                <c:pt idx="6693">
                  <c:v>0.16384950000000001</c:v>
                </c:pt>
                <c:pt idx="6694">
                  <c:v>0.16384750000000003</c:v>
                </c:pt>
                <c:pt idx="6695">
                  <c:v>0.16384500000000002</c:v>
                </c:pt>
                <c:pt idx="6696">
                  <c:v>0.16384100000000007</c:v>
                </c:pt>
                <c:pt idx="6697">
                  <c:v>0.16383750000000005</c:v>
                </c:pt>
                <c:pt idx="6698">
                  <c:v>0.16383249999999999</c:v>
                </c:pt>
                <c:pt idx="6699">
                  <c:v>0.16382700000000003</c:v>
                </c:pt>
                <c:pt idx="6700">
                  <c:v>0.16382100000000002</c:v>
                </c:pt>
                <c:pt idx="6701">
                  <c:v>0.16381550000000009</c:v>
                </c:pt>
                <c:pt idx="6702">
                  <c:v>0.16381000000000007</c:v>
                </c:pt>
                <c:pt idx="6703">
                  <c:v>0.16380750000000005</c:v>
                </c:pt>
                <c:pt idx="6704">
                  <c:v>0.16380200000000006</c:v>
                </c:pt>
                <c:pt idx="6705">
                  <c:v>0.16379900000000003</c:v>
                </c:pt>
                <c:pt idx="6706">
                  <c:v>0.16379350000000006</c:v>
                </c:pt>
                <c:pt idx="6707">
                  <c:v>0.16378900000000005</c:v>
                </c:pt>
                <c:pt idx="6708">
                  <c:v>0.1637835</c:v>
                </c:pt>
                <c:pt idx="6709">
                  <c:v>0.16377950000000002</c:v>
                </c:pt>
                <c:pt idx="6710">
                  <c:v>0.16377299999999997</c:v>
                </c:pt>
                <c:pt idx="6711">
                  <c:v>0.16376599999999997</c:v>
                </c:pt>
                <c:pt idx="6712">
                  <c:v>0.16376199999999994</c:v>
                </c:pt>
                <c:pt idx="6713">
                  <c:v>0.16375699999999999</c:v>
                </c:pt>
                <c:pt idx="6714">
                  <c:v>0.16375499999999996</c:v>
                </c:pt>
                <c:pt idx="6715">
                  <c:v>0.16376149999999995</c:v>
                </c:pt>
                <c:pt idx="6716">
                  <c:v>0.16376149999999992</c:v>
                </c:pt>
                <c:pt idx="6717">
                  <c:v>0.16375749999999992</c:v>
                </c:pt>
                <c:pt idx="6718">
                  <c:v>0.16375699999999999</c:v>
                </c:pt>
                <c:pt idx="6719">
                  <c:v>0.16375299999999998</c:v>
                </c:pt>
                <c:pt idx="6720">
                  <c:v>0.16375500000000001</c:v>
                </c:pt>
                <c:pt idx="6721">
                  <c:v>0.16375299999999998</c:v>
                </c:pt>
                <c:pt idx="6722">
                  <c:v>0.1637585</c:v>
                </c:pt>
                <c:pt idx="6723">
                  <c:v>0.16376299999999999</c:v>
                </c:pt>
                <c:pt idx="6724">
                  <c:v>0.16376499999999999</c:v>
                </c:pt>
                <c:pt idx="6725">
                  <c:v>0.16376450000000001</c:v>
                </c:pt>
                <c:pt idx="6726">
                  <c:v>0.16376299999999999</c:v>
                </c:pt>
                <c:pt idx="6727">
                  <c:v>0.16376399999999999</c:v>
                </c:pt>
                <c:pt idx="6728">
                  <c:v>0.16376450000000006</c:v>
                </c:pt>
                <c:pt idx="6729">
                  <c:v>0.16376600000000008</c:v>
                </c:pt>
                <c:pt idx="6730">
                  <c:v>0.16376150000000006</c:v>
                </c:pt>
                <c:pt idx="6731">
                  <c:v>0.16376250000000006</c:v>
                </c:pt>
                <c:pt idx="6732">
                  <c:v>0.16375900000000004</c:v>
                </c:pt>
                <c:pt idx="6733">
                  <c:v>0.16375650000000003</c:v>
                </c:pt>
                <c:pt idx="6734">
                  <c:v>0.16375050000000005</c:v>
                </c:pt>
                <c:pt idx="6735">
                  <c:v>0.16375300000000007</c:v>
                </c:pt>
                <c:pt idx="6736">
                  <c:v>0.16374750000000005</c:v>
                </c:pt>
                <c:pt idx="6737">
                  <c:v>0.1637445000000001</c:v>
                </c:pt>
                <c:pt idx="6738">
                  <c:v>0.16374050000000012</c:v>
                </c:pt>
                <c:pt idx="6739">
                  <c:v>0.16374300000000008</c:v>
                </c:pt>
                <c:pt idx="6740">
                  <c:v>0.1637475000000001</c:v>
                </c:pt>
                <c:pt idx="6741">
                  <c:v>0.16375350000000005</c:v>
                </c:pt>
                <c:pt idx="6742">
                  <c:v>0.16375150000000002</c:v>
                </c:pt>
                <c:pt idx="6743">
                  <c:v>0.16374399999999997</c:v>
                </c:pt>
                <c:pt idx="6744">
                  <c:v>0.16374699999999998</c:v>
                </c:pt>
                <c:pt idx="6745">
                  <c:v>0.16374699999999998</c:v>
                </c:pt>
                <c:pt idx="6746">
                  <c:v>0.16374900000000001</c:v>
                </c:pt>
                <c:pt idx="6747">
                  <c:v>0.16375250000000002</c:v>
                </c:pt>
                <c:pt idx="6748">
                  <c:v>0.16375750000000003</c:v>
                </c:pt>
                <c:pt idx="6749">
                  <c:v>0.16376450000000001</c:v>
                </c:pt>
                <c:pt idx="6750">
                  <c:v>0.16376649999999998</c:v>
                </c:pt>
                <c:pt idx="6751">
                  <c:v>0.163771</c:v>
                </c:pt>
                <c:pt idx="6752">
                  <c:v>0.16377949999999999</c:v>
                </c:pt>
                <c:pt idx="6753">
                  <c:v>0.16377800000000001</c:v>
                </c:pt>
                <c:pt idx="6754">
                  <c:v>0.1637805</c:v>
                </c:pt>
                <c:pt idx="6755">
                  <c:v>0.16378549999999997</c:v>
                </c:pt>
                <c:pt idx="6756">
                  <c:v>0.16378599999999996</c:v>
                </c:pt>
                <c:pt idx="6757">
                  <c:v>0.16379099999999996</c:v>
                </c:pt>
                <c:pt idx="6758">
                  <c:v>0.16379599999999997</c:v>
                </c:pt>
                <c:pt idx="6759">
                  <c:v>0.16379999999999995</c:v>
                </c:pt>
                <c:pt idx="6760">
                  <c:v>0.16380349999999996</c:v>
                </c:pt>
                <c:pt idx="6761">
                  <c:v>0.16381249999999997</c:v>
                </c:pt>
                <c:pt idx="6762">
                  <c:v>0.1638175</c:v>
                </c:pt>
                <c:pt idx="6763">
                  <c:v>0.16382649999999999</c:v>
                </c:pt>
                <c:pt idx="6764">
                  <c:v>0.16383249999999999</c:v>
                </c:pt>
                <c:pt idx="6765">
                  <c:v>0.16384950000000004</c:v>
                </c:pt>
                <c:pt idx="6766">
                  <c:v>0.16384850000000001</c:v>
                </c:pt>
                <c:pt idx="6767">
                  <c:v>0.16384900000000005</c:v>
                </c:pt>
                <c:pt idx="6768">
                  <c:v>0.16384750000000003</c:v>
                </c:pt>
                <c:pt idx="6769">
                  <c:v>0.16384850000000004</c:v>
                </c:pt>
                <c:pt idx="6770">
                  <c:v>0.16384850000000004</c:v>
                </c:pt>
                <c:pt idx="6771">
                  <c:v>0.1638445</c:v>
                </c:pt>
                <c:pt idx="6772">
                  <c:v>0.16384299999999999</c:v>
                </c:pt>
                <c:pt idx="6773">
                  <c:v>0.16384150000000003</c:v>
                </c:pt>
                <c:pt idx="6774">
                  <c:v>0.16384100000000001</c:v>
                </c:pt>
                <c:pt idx="6775">
                  <c:v>0.16383900000000001</c:v>
                </c:pt>
                <c:pt idx="6776">
                  <c:v>0.16383600000000001</c:v>
                </c:pt>
                <c:pt idx="6777">
                  <c:v>0.16382699999999997</c:v>
                </c:pt>
                <c:pt idx="6778">
                  <c:v>0.16381949999999995</c:v>
                </c:pt>
                <c:pt idx="6779">
                  <c:v>0.16380999999999993</c:v>
                </c:pt>
                <c:pt idx="6780">
                  <c:v>0.16379949999999993</c:v>
                </c:pt>
                <c:pt idx="6781">
                  <c:v>0.16378749999999992</c:v>
                </c:pt>
                <c:pt idx="6782">
                  <c:v>0.16377699999999995</c:v>
                </c:pt>
                <c:pt idx="6783">
                  <c:v>0.16378549999999997</c:v>
                </c:pt>
                <c:pt idx="6784">
                  <c:v>0.16376749999999998</c:v>
                </c:pt>
                <c:pt idx="6785">
                  <c:v>0.16375199999999995</c:v>
                </c:pt>
                <c:pt idx="6786">
                  <c:v>0.16373500000000005</c:v>
                </c:pt>
                <c:pt idx="6787">
                  <c:v>0.16370399999999999</c:v>
                </c:pt>
                <c:pt idx="6788">
                  <c:v>0.16368199999999999</c:v>
                </c:pt>
                <c:pt idx="6789">
                  <c:v>0.16366150000000002</c:v>
                </c:pt>
                <c:pt idx="6790">
                  <c:v>0.16363899999999998</c:v>
                </c:pt>
                <c:pt idx="6791">
                  <c:v>0.16361549999999997</c:v>
                </c:pt>
                <c:pt idx="6792">
                  <c:v>0.16359199999999999</c:v>
                </c:pt>
                <c:pt idx="6793">
                  <c:v>0.16356899999999996</c:v>
                </c:pt>
                <c:pt idx="6794">
                  <c:v>0.16354499999999997</c:v>
                </c:pt>
                <c:pt idx="6795">
                  <c:v>0.16352249999999999</c:v>
                </c:pt>
                <c:pt idx="6796">
                  <c:v>0.16350299999999993</c:v>
                </c:pt>
                <c:pt idx="6797">
                  <c:v>0.16347999999999999</c:v>
                </c:pt>
                <c:pt idx="6798">
                  <c:v>0.16346050000000001</c:v>
                </c:pt>
                <c:pt idx="6799">
                  <c:v>0.16343949999999999</c:v>
                </c:pt>
                <c:pt idx="6800">
                  <c:v>0.16341799999999998</c:v>
                </c:pt>
                <c:pt idx="6801">
                  <c:v>0.16339449999999997</c:v>
                </c:pt>
                <c:pt idx="6802">
                  <c:v>0.16337149999999998</c:v>
                </c:pt>
                <c:pt idx="6803">
                  <c:v>0.16334900000000002</c:v>
                </c:pt>
                <c:pt idx="6804">
                  <c:v>0.16333500000000001</c:v>
                </c:pt>
                <c:pt idx="6805">
                  <c:v>0.16331500000000004</c:v>
                </c:pt>
                <c:pt idx="6806">
                  <c:v>0.16329100000000005</c:v>
                </c:pt>
                <c:pt idx="6807">
                  <c:v>0.16327150000000004</c:v>
                </c:pt>
                <c:pt idx="6808">
                  <c:v>0.16324500000000003</c:v>
                </c:pt>
                <c:pt idx="6809">
                  <c:v>0.16321850000000004</c:v>
                </c:pt>
                <c:pt idx="6810">
                  <c:v>0.16319500000000006</c:v>
                </c:pt>
                <c:pt idx="6811">
                  <c:v>0.16317000000000004</c:v>
                </c:pt>
                <c:pt idx="6812">
                  <c:v>0.16314300000000004</c:v>
                </c:pt>
                <c:pt idx="6813">
                  <c:v>0.16311499999999995</c:v>
                </c:pt>
                <c:pt idx="6814">
                  <c:v>0.1630865</c:v>
                </c:pt>
                <c:pt idx="6815">
                  <c:v>0.16305449999999996</c:v>
                </c:pt>
                <c:pt idx="6816">
                  <c:v>0.16302050000000001</c:v>
                </c:pt>
                <c:pt idx="6817">
                  <c:v>0.16299200000000003</c:v>
                </c:pt>
                <c:pt idx="6818">
                  <c:v>0.16295799999999999</c:v>
                </c:pt>
                <c:pt idx="6819">
                  <c:v>0.16292699999999999</c:v>
                </c:pt>
                <c:pt idx="6820">
                  <c:v>0.16289400000000004</c:v>
                </c:pt>
                <c:pt idx="6821">
                  <c:v>0.16285849999999999</c:v>
                </c:pt>
                <c:pt idx="6822">
                  <c:v>0.16282099999999999</c:v>
                </c:pt>
                <c:pt idx="6823">
                  <c:v>0.16278449999999997</c:v>
                </c:pt>
                <c:pt idx="6824">
                  <c:v>0.162748</c:v>
                </c:pt>
                <c:pt idx="6825">
                  <c:v>0.16271250000000001</c:v>
                </c:pt>
                <c:pt idx="6826">
                  <c:v>0.16267300000000001</c:v>
                </c:pt>
                <c:pt idx="6827">
                  <c:v>0.16262900000000002</c:v>
                </c:pt>
                <c:pt idx="6828">
                  <c:v>0.16258850000000002</c:v>
                </c:pt>
                <c:pt idx="6829">
                  <c:v>0.162547</c:v>
                </c:pt>
                <c:pt idx="6830">
                  <c:v>0.16250449999999997</c:v>
                </c:pt>
                <c:pt idx="6831">
                  <c:v>0.16246249999999995</c:v>
                </c:pt>
                <c:pt idx="6832">
                  <c:v>0.16241499999999998</c:v>
                </c:pt>
                <c:pt idx="6833">
                  <c:v>0.16236949999999994</c:v>
                </c:pt>
                <c:pt idx="6834">
                  <c:v>0.16232449999999995</c:v>
                </c:pt>
                <c:pt idx="6835">
                  <c:v>0.162274</c:v>
                </c:pt>
                <c:pt idx="6836">
                  <c:v>0.16221850000000004</c:v>
                </c:pt>
                <c:pt idx="6837">
                  <c:v>0.16216799999999998</c:v>
                </c:pt>
                <c:pt idx="6838">
                  <c:v>0.16211850000000003</c:v>
                </c:pt>
                <c:pt idx="6839">
                  <c:v>0.1620635</c:v>
                </c:pt>
                <c:pt idx="6840">
                  <c:v>0.1620075</c:v>
                </c:pt>
                <c:pt idx="6841">
                  <c:v>0.1619555</c:v>
                </c:pt>
                <c:pt idx="6842">
                  <c:v>0.16189900000000002</c:v>
                </c:pt>
                <c:pt idx="6843">
                  <c:v>0.16184150000000003</c:v>
                </c:pt>
                <c:pt idx="6844">
                  <c:v>0.16178949999999997</c:v>
                </c:pt>
                <c:pt idx="6845">
                  <c:v>0.16173099999999999</c:v>
                </c:pt>
                <c:pt idx="6846">
                  <c:v>0.16167649999999997</c:v>
                </c:pt>
                <c:pt idx="6847">
                  <c:v>0.16162399999999999</c:v>
                </c:pt>
                <c:pt idx="6848">
                  <c:v>0.16157149999999995</c:v>
                </c:pt>
                <c:pt idx="6849">
                  <c:v>0.16150799999999996</c:v>
                </c:pt>
                <c:pt idx="6850">
                  <c:v>0.16145399999999999</c:v>
                </c:pt>
                <c:pt idx="6851">
                  <c:v>0.16140249999999998</c:v>
                </c:pt>
                <c:pt idx="6852">
                  <c:v>0.16134449999999995</c:v>
                </c:pt>
                <c:pt idx="6853">
                  <c:v>0.16128799999999996</c:v>
                </c:pt>
                <c:pt idx="6854">
                  <c:v>0.16122999999999993</c:v>
                </c:pt>
                <c:pt idx="6855">
                  <c:v>0.16116999999999998</c:v>
                </c:pt>
                <c:pt idx="6856">
                  <c:v>0.16111099999999998</c:v>
                </c:pt>
                <c:pt idx="6857">
                  <c:v>0.16104849999999996</c:v>
                </c:pt>
                <c:pt idx="6858">
                  <c:v>0.16098499999999993</c:v>
                </c:pt>
                <c:pt idx="6859">
                  <c:v>0.16092049999999997</c:v>
                </c:pt>
                <c:pt idx="6860">
                  <c:v>0.16085249999999998</c:v>
                </c:pt>
                <c:pt idx="6861">
                  <c:v>0.16078299999999995</c:v>
                </c:pt>
                <c:pt idx="6862">
                  <c:v>0.16071399999999994</c:v>
                </c:pt>
                <c:pt idx="6863">
                  <c:v>0.16064299999999992</c:v>
                </c:pt>
                <c:pt idx="6864">
                  <c:v>0.16057599999999991</c:v>
                </c:pt>
                <c:pt idx="6865">
                  <c:v>0.16050399999999992</c:v>
                </c:pt>
                <c:pt idx="6866">
                  <c:v>0.16043149999999995</c:v>
                </c:pt>
                <c:pt idx="6867">
                  <c:v>0.16035999999999992</c:v>
                </c:pt>
                <c:pt idx="6868">
                  <c:v>0.16028649999999992</c:v>
                </c:pt>
                <c:pt idx="6869">
                  <c:v>0.16021899999999992</c:v>
                </c:pt>
                <c:pt idx="6870">
                  <c:v>0.16014849999999992</c:v>
                </c:pt>
                <c:pt idx="6871">
                  <c:v>0.16007349999999995</c:v>
                </c:pt>
                <c:pt idx="6872">
                  <c:v>0.16000499999999995</c:v>
                </c:pt>
                <c:pt idx="6873">
                  <c:v>0.15993149999999998</c:v>
                </c:pt>
                <c:pt idx="6874">
                  <c:v>0.15985699999999997</c:v>
                </c:pt>
                <c:pt idx="6875">
                  <c:v>0.15978249999999997</c:v>
                </c:pt>
                <c:pt idx="6876">
                  <c:v>0.15970799999999996</c:v>
                </c:pt>
                <c:pt idx="6877">
                  <c:v>0.15962849999999995</c:v>
                </c:pt>
                <c:pt idx="6878">
                  <c:v>0.15955249999999999</c:v>
                </c:pt>
                <c:pt idx="6879">
                  <c:v>0.15947399999999998</c:v>
                </c:pt>
                <c:pt idx="6880">
                  <c:v>0.15939399999999995</c:v>
                </c:pt>
                <c:pt idx="6881">
                  <c:v>0.15930949999999994</c:v>
                </c:pt>
                <c:pt idx="6882">
                  <c:v>0.15922699999999992</c:v>
                </c:pt>
                <c:pt idx="6883">
                  <c:v>0.15914499999999993</c:v>
                </c:pt>
                <c:pt idx="6884">
                  <c:v>0.15906099999999992</c:v>
                </c:pt>
                <c:pt idx="6885">
                  <c:v>0.15897799999999992</c:v>
                </c:pt>
                <c:pt idx="6886">
                  <c:v>0.15889549999999994</c:v>
                </c:pt>
                <c:pt idx="6887">
                  <c:v>0.15881149999999994</c:v>
                </c:pt>
                <c:pt idx="6888">
                  <c:v>0.15872299999999995</c:v>
                </c:pt>
                <c:pt idx="6889">
                  <c:v>0.15863599999999997</c:v>
                </c:pt>
                <c:pt idx="6890">
                  <c:v>0.15854899999999994</c:v>
                </c:pt>
                <c:pt idx="6891">
                  <c:v>0.15846599999999994</c:v>
                </c:pt>
                <c:pt idx="6892">
                  <c:v>0.15838099999999997</c:v>
                </c:pt>
                <c:pt idx="6893">
                  <c:v>0.15828899999999996</c:v>
                </c:pt>
                <c:pt idx="6894">
                  <c:v>0.15819749999999994</c:v>
                </c:pt>
                <c:pt idx="6895">
                  <c:v>0.15807449999999992</c:v>
                </c:pt>
                <c:pt idx="6896">
                  <c:v>0.15798299999999996</c:v>
                </c:pt>
                <c:pt idx="6897">
                  <c:v>0.15788549999999996</c:v>
                </c:pt>
                <c:pt idx="6898">
                  <c:v>0.15778999999999996</c:v>
                </c:pt>
                <c:pt idx="6899">
                  <c:v>0.15769199999999992</c:v>
                </c:pt>
                <c:pt idx="6900">
                  <c:v>0.1575929999999999</c:v>
                </c:pt>
                <c:pt idx="6901">
                  <c:v>0.15747299999999989</c:v>
                </c:pt>
                <c:pt idx="6902">
                  <c:v>0.1573699999999999</c:v>
                </c:pt>
                <c:pt idx="6903">
                  <c:v>0.15726499999999993</c:v>
                </c:pt>
                <c:pt idx="6904">
                  <c:v>0.15716149999999993</c:v>
                </c:pt>
                <c:pt idx="6905">
                  <c:v>0.15705349999999993</c:v>
                </c:pt>
                <c:pt idx="6906">
                  <c:v>0.15694599999999992</c:v>
                </c:pt>
                <c:pt idx="6907">
                  <c:v>0.15683999999999992</c:v>
                </c:pt>
                <c:pt idx="6908">
                  <c:v>0.15673199999999993</c:v>
                </c:pt>
                <c:pt idx="6909">
                  <c:v>0.1566249999999999</c:v>
                </c:pt>
                <c:pt idx="6910">
                  <c:v>0.15651449999999995</c:v>
                </c:pt>
                <c:pt idx="6911">
                  <c:v>0.15640499999999988</c:v>
                </c:pt>
                <c:pt idx="6912">
                  <c:v>0.1562929999999999</c:v>
                </c:pt>
                <c:pt idx="6913">
                  <c:v>0.1561819999999999</c:v>
                </c:pt>
                <c:pt idx="6914">
                  <c:v>0.15606749999999991</c:v>
                </c:pt>
                <c:pt idx="6915">
                  <c:v>0.15594799999999989</c:v>
                </c:pt>
                <c:pt idx="6916">
                  <c:v>0.15583099999999994</c:v>
                </c:pt>
                <c:pt idx="6917">
                  <c:v>0.15571699999999988</c:v>
                </c:pt>
                <c:pt idx="6918">
                  <c:v>0.15560199999999988</c:v>
                </c:pt>
                <c:pt idx="6919">
                  <c:v>0.1555004999999999</c:v>
                </c:pt>
                <c:pt idx="6920">
                  <c:v>0.15538499999999991</c:v>
                </c:pt>
                <c:pt idx="6921">
                  <c:v>0.15527199999999991</c:v>
                </c:pt>
                <c:pt idx="6922">
                  <c:v>0.15515349999999986</c:v>
                </c:pt>
                <c:pt idx="6923">
                  <c:v>0.1550379999999999</c:v>
                </c:pt>
                <c:pt idx="6924">
                  <c:v>0.1549249999999999</c:v>
                </c:pt>
                <c:pt idx="6925">
                  <c:v>0.15481249999999991</c:v>
                </c:pt>
                <c:pt idx="6926">
                  <c:v>0.15469699999999989</c:v>
                </c:pt>
                <c:pt idx="6927">
                  <c:v>0.15458149999999993</c:v>
                </c:pt>
                <c:pt idx="6928">
                  <c:v>0.15446699999999994</c:v>
                </c:pt>
                <c:pt idx="6929">
                  <c:v>0.15435199999999993</c:v>
                </c:pt>
                <c:pt idx="6930">
                  <c:v>0.15423849999999989</c:v>
                </c:pt>
                <c:pt idx="6931">
                  <c:v>0.15412399999999993</c:v>
                </c:pt>
                <c:pt idx="6932">
                  <c:v>0.1540109999999999</c:v>
                </c:pt>
                <c:pt idx="6933">
                  <c:v>0.15389899999999992</c:v>
                </c:pt>
                <c:pt idx="6934">
                  <c:v>0.15377299999999991</c:v>
                </c:pt>
                <c:pt idx="6935">
                  <c:v>0.15365549999999994</c:v>
                </c:pt>
                <c:pt idx="6936">
                  <c:v>0.15354699999999993</c:v>
                </c:pt>
                <c:pt idx="6937">
                  <c:v>0.15343899999999994</c:v>
                </c:pt>
                <c:pt idx="6938">
                  <c:v>0.15333199999999994</c:v>
                </c:pt>
                <c:pt idx="6939">
                  <c:v>0.15322099999999994</c:v>
                </c:pt>
                <c:pt idx="6940">
                  <c:v>0.15310299999999993</c:v>
                </c:pt>
                <c:pt idx="6941">
                  <c:v>0.15298699999999993</c:v>
                </c:pt>
                <c:pt idx="6942">
                  <c:v>0.15287849999999994</c:v>
                </c:pt>
                <c:pt idx="6943">
                  <c:v>0.1527774999999999</c:v>
                </c:pt>
                <c:pt idx="6944">
                  <c:v>0.1526684999999999</c:v>
                </c:pt>
                <c:pt idx="6945">
                  <c:v>0.15252999999999992</c:v>
                </c:pt>
                <c:pt idx="6946">
                  <c:v>0.15241399999999994</c:v>
                </c:pt>
                <c:pt idx="6947">
                  <c:v>0.15230299999999991</c:v>
                </c:pt>
                <c:pt idx="6948">
                  <c:v>0.15219249999999993</c:v>
                </c:pt>
                <c:pt idx="6949">
                  <c:v>0.15208149999999993</c:v>
                </c:pt>
                <c:pt idx="6950">
                  <c:v>0.15197599999999994</c:v>
                </c:pt>
                <c:pt idx="6951">
                  <c:v>0.15187049999999994</c:v>
                </c:pt>
                <c:pt idx="6952">
                  <c:v>0.15175999999999995</c:v>
                </c:pt>
                <c:pt idx="6953">
                  <c:v>0.15165399999999996</c:v>
                </c:pt>
                <c:pt idx="6954">
                  <c:v>0.15154949999999998</c:v>
                </c:pt>
                <c:pt idx="6955">
                  <c:v>0.15145249999999996</c:v>
                </c:pt>
                <c:pt idx="6956">
                  <c:v>0.15135199999999999</c:v>
                </c:pt>
                <c:pt idx="6957">
                  <c:v>0.15124749999999998</c:v>
                </c:pt>
                <c:pt idx="6958">
                  <c:v>0.15114650000000002</c:v>
                </c:pt>
                <c:pt idx="6959">
                  <c:v>0.1510485</c:v>
                </c:pt>
                <c:pt idx="6960">
                  <c:v>0.15094849999999999</c:v>
                </c:pt>
                <c:pt idx="6961">
                  <c:v>0.15084999999999998</c:v>
                </c:pt>
                <c:pt idx="6962">
                  <c:v>0.15075450000000001</c:v>
                </c:pt>
                <c:pt idx="6963">
                  <c:v>0.15065399999999995</c:v>
                </c:pt>
                <c:pt idx="6964">
                  <c:v>0.15055750000000001</c:v>
                </c:pt>
                <c:pt idx="6965">
                  <c:v>0.15045700000000001</c:v>
                </c:pt>
                <c:pt idx="6966">
                  <c:v>0.15037050000000002</c:v>
                </c:pt>
                <c:pt idx="6967">
                  <c:v>0.150284</c:v>
                </c:pt>
                <c:pt idx="6968">
                  <c:v>0.15019900000000003</c:v>
                </c:pt>
                <c:pt idx="6969">
                  <c:v>0.15011999999999998</c:v>
                </c:pt>
                <c:pt idx="6970">
                  <c:v>0.15003900000000001</c:v>
                </c:pt>
                <c:pt idx="6971">
                  <c:v>0.14996350000000003</c:v>
                </c:pt>
                <c:pt idx="6972">
                  <c:v>0.14988600000000002</c:v>
                </c:pt>
                <c:pt idx="6973">
                  <c:v>0.14981050000000004</c:v>
                </c:pt>
                <c:pt idx="6974">
                  <c:v>0.14973450000000002</c:v>
                </c:pt>
                <c:pt idx="6975">
                  <c:v>0.14966200000000002</c:v>
                </c:pt>
                <c:pt idx="6976">
                  <c:v>0.1496055</c:v>
                </c:pt>
                <c:pt idx="6977">
                  <c:v>0.149538</c:v>
                </c:pt>
                <c:pt idx="6978">
                  <c:v>0.14947250000000001</c:v>
                </c:pt>
                <c:pt idx="6979">
                  <c:v>0.1494065</c:v>
                </c:pt>
                <c:pt idx="6980">
                  <c:v>0.149341</c:v>
                </c:pt>
                <c:pt idx="6981">
                  <c:v>0.14926750000000003</c:v>
                </c:pt>
                <c:pt idx="6982">
                  <c:v>0.14920600000000003</c:v>
                </c:pt>
                <c:pt idx="6983">
                  <c:v>0.14912600000000001</c:v>
                </c:pt>
                <c:pt idx="6984">
                  <c:v>0.14907000000000001</c:v>
                </c:pt>
                <c:pt idx="6985">
                  <c:v>0.14901200000000003</c:v>
                </c:pt>
                <c:pt idx="6986">
                  <c:v>0.14895450000000002</c:v>
                </c:pt>
                <c:pt idx="6987">
                  <c:v>0.14890000000000003</c:v>
                </c:pt>
                <c:pt idx="6988">
                  <c:v>0.14885450000000003</c:v>
                </c:pt>
                <c:pt idx="6989">
                  <c:v>0.14880000000000002</c:v>
                </c:pt>
                <c:pt idx="6990">
                  <c:v>0.14875050000000006</c:v>
                </c:pt>
                <c:pt idx="6991">
                  <c:v>0.14870300000000006</c:v>
                </c:pt>
                <c:pt idx="6992">
                  <c:v>0.14866100000000004</c:v>
                </c:pt>
                <c:pt idx="6993">
                  <c:v>0.14862400000000003</c:v>
                </c:pt>
                <c:pt idx="6994">
                  <c:v>0.14858300000000008</c:v>
                </c:pt>
                <c:pt idx="6995">
                  <c:v>0.14854350000000005</c:v>
                </c:pt>
                <c:pt idx="6996">
                  <c:v>0.14850600000000005</c:v>
                </c:pt>
                <c:pt idx="6997">
                  <c:v>0.14847100000000005</c:v>
                </c:pt>
                <c:pt idx="6998">
                  <c:v>0.14843950000000003</c:v>
                </c:pt>
                <c:pt idx="6999">
                  <c:v>0.14840800000000004</c:v>
                </c:pt>
                <c:pt idx="7000">
                  <c:v>0.14837950000000005</c:v>
                </c:pt>
                <c:pt idx="7001">
                  <c:v>0.14837750000000005</c:v>
                </c:pt>
                <c:pt idx="7002">
                  <c:v>0.14836150000000001</c:v>
                </c:pt>
                <c:pt idx="7003">
                  <c:v>0.148341</c:v>
                </c:pt>
                <c:pt idx="7004">
                  <c:v>0.14832400000000004</c:v>
                </c:pt>
                <c:pt idx="7005">
                  <c:v>0.14830850000000001</c:v>
                </c:pt>
                <c:pt idx="7006">
                  <c:v>0.14829600000000004</c:v>
                </c:pt>
                <c:pt idx="7007">
                  <c:v>0.14828450000000004</c:v>
                </c:pt>
                <c:pt idx="7008">
                  <c:v>0.14827800000000002</c:v>
                </c:pt>
                <c:pt idx="7009">
                  <c:v>0.14827300000000002</c:v>
                </c:pt>
                <c:pt idx="7010">
                  <c:v>0.14826600000000004</c:v>
                </c:pt>
                <c:pt idx="7011">
                  <c:v>0.1482705</c:v>
                </c:pt>
                <c:pt idx="7012">
                  <c:v>0.14827599999999999</c:v>
                </c:pt>
                <c:pt idx="7013">
                  <c:v>0.14828450000000001</c:v>
                </c:pt>
                <c:pt idx="7014">
                  <c:v>0.14829400000000001</c:v>
                </c:pt>
                <c:pt idx="7015">
                  <c:v>0.14830650000000001</c:v>
                </c:pt>
                <c:pt idx="7016">
                  <c:v>0.14832350000000002</c:v>
                </c:pt>
                <c:pt idx="7017">
                  <c:v>0.14834250000000002</c:v>
                </c:pt>
                <c:pt idx="7018">
                  <c:v>0.148368</c:v>
                </c:pt>
                <c:pt idx="7019">
                  <c:v>0.148391</c:v>
                </c:pt>
                <c:pt idx="7020">
                  <c:v>0.14841100000000002</c:v>
                </c:pt>
                <c:pt idx="7021">
                  <c:v>0.1484375</c:v>
                </c:pt>
                <c:pt idx="7022">
                  <c:v>0.14848249999999999</c:v>
                </c:pt>
                <c:pt idx="7023">
                  <c:v>0.1485165</c:v>
                </c:pt>
                <c:pt idx="7024">
                  <c:v>0.14854999999999999</c:v>
                </c:pt>
                <c:pt idx="7025">
                  <c:v>0.14858549999999998</c:v>
                </c:pt>
                <c:pt idx="7026">
                  <c:v>0.14862399999999998</c:v>
                </c:pt>
                <c:pt idx="7027">
                  <c:v>0.148672</c:v>
                </c:pt>
                <c:pt idx="7028">
                  <c:v>0.14871499999999999</c:v>
                </c:pt>
                <c:pt idx="7029">
                  <c:v>0.14876</c:v>
                </c:pt>
                <c:pt idx="7030">
                  <c:v>0.148814</c:v>
                </c:pt>
                <c:pt idx="7031">
                  <c:v>0.14886250000000001</c:v>
                </c:pt>
                <c:pt idx="7032">
                  <c:v>0.14891950000000004</c:v>
                </c:pt>
                <c:pt idx="7033">
                  <c:v>0.14897450000000004</c:v>
                </c:pt>
                <c:pt idx="7034">
                  <c:v>0.14903050000000004</c:v>
                </c:pt>
                <c:pt idx="7035">
                  <c:v>0.14908800000000008</c:v>
                </c:pt>
                <c:pt idx="7036">
                  <c:v>0.14915900000000007</c:v>
                </c:pt>
                <c:pt idx="7037">
                  <c:v>0.14922300000000005</c:v>
                </c:pt>
                <c:pt idx="7038">
                  <c:v>0.14929050000000005</c:v>
                </c:pt>
                <c:pt idx="7039">
                  <c:v>0.14936400000000005</c:v>
                </c:pt>
                <c:pt idx="7040">
                  <c:v>0.14944150000000006</c:v>
                </c:pt>
                <c:pt idx="7041">
                  <c:v>0.14951700000000004</c:v>
                </c:pt>
                <c:pt idx="7042">
                  <c:v>0.14960100000000004</c:v>
                </c:pt>
                <c:pt idx="7043">
                  <c:v>0.14968450000000005</c:v>
                </c:pt>
                <c:pt idx="7044">
                  <c:v>0.14976250000000005</c:v>
                </c:pt>
                <c:pt idx="7045">
                  <c:v>0.14985600000000007</c:v>
                </c:pt>
                <c:pt idx="7046">
                  <c:v>0.14994800000000008</c:v>
                </c:pt>
                <c:pt idx="7047">
                  <c:v>0.15004000000000006</c:v>
                </c:pt>
                <c:pt idx="7048">
                  <c:v>0.15013200000000004</c:v>
                </c:pt>
                <c:pt idx="7049">
                  <c:v>0.15024100000000007</c:v>
                </c:pt>
                <c:pt idx="7050">
                  <c:v>0.15034000000000006</c:v>
                </c:pt>
                <c:pt idx="7051">
                  <c:v>0.15044200000000005</c:v>
                </c:pt>
                <c:pt idx="7052">
                  <c:v>0.15054850000000006</c:v>
                </c:pt>
                <c:pt idx="7053">
                  <c:v>0.15069100000000005</c:v>
                </c:pt>
                <c:pt idx="7054">
                  <c:v>0.15078450000000004</c:v>
                </c:pt>
                <c:pt idx="7055">
                  <c:v>0.15089950000000005</c:v>
                </c:pt>
                <c:pt idx="7056">
                  <c:v>0.15101450000000008</c:v>
                </c:pt>
                <c:pt idx="7057">
                  <c:v>0.15113250000000006</c:v>
                </c:pt>
                <c:pt idx="7058">
                  <c:v>0.15125550000000007</c:v>
                </c:pt>
                <c:pt idx="7059">
                  <c:v>0.15138150000000009</c:v>
                </c:pt>
                <c:pt idx="7060">
                  <c:v>0.15151050000000008</c:v>
                </c:pt>
                <c:pt idx="7061">
                  <c:v>0.15163700000000008</c:v>
                </c:pt>
                <c:pt idx="7062">
                  <c:v>0.15177150000000009</c:v>
                </c:pt>
                <c:pt idx="7063">
                  <c:v>0.15190200000000006</c:v>
                </c:pt>
                <c:pt idx="7064">
                  <c:v>0.15203150000000007</c:v>
                </c:pt>
                <c:pt idx="7065">
                  <c:v>0.15216200000000005</c:v>
                </c:pt>
                <c:pt idx="7066">
                  <c:v>0.15229000000000004</c:v>
                </c:pt>
                <c:pt idx="7067">
                  <c:v>0.15244200000000002</c:v>
                </c:pt>
                <c:pt idx="7068">
                  <c:v>0.15257450000000003</c:v>
                </c:pt>
                <c:pt idx="7069">
                  <c:v>0.15270600000000001</c:v>
                </c:pt>
                <c:pt idx="7070">
                  <c:v>0.15284150000000005</c:v>
                </c:pt>
                <c:pt idx="7071">
                  <c:v>0.15297850000000005</c:v>
                </c:pt>
                <c:pt idx="7072">
                  <c:v>0.15310800000000005</c:v>
                </c:pt>
                <c:pt idx="7073">
                  <c:v>0.15324500000000002</c:v>
                </c:pt>
                <c:pt idx="7074">
                  <c:v>0.15338200000000002</c:v>
                </c:pt>
                <c:pt idx="7075">
                  <c:v>0.15351600000000004</c:v>
                </c:pt>
                <c:pt idx="7076">
                  <c:v>0.15364900000000006</c:v>
                </c:pt>
                <c:pt idx="7077">
                  <c:v>0.15378650000000008</c:v>
                </c:pt>
                <c:pt idx="7078">
                  <c:v>0.15391950000000004</c:v>
                </c:pt>
                <c:pt idx="7079">
                  <c:v>0.15405250000000004</c:v>
                </c:pt>
                <c:pt idx="7080">
                  <c:v>0.15418600000000005</c:v>
                </c:pt>
                <c:pt idx="7081">
                  <c:v>0.15432100000000004</c:v>
                </c:pt>
                <c:pt idx="7082">
                  <c:v>0.15445600000000004</c:v>
                </c:pt>
                <c:pt idx="7083">
                  <c:v>0.15459200000000003</c:v>
                </c:pt>
                <c:pt idx="7084">
                  <c:v>0.15472800000000003</c:v>
                </c:pt>
                <c:pt idx="7085">
                  <c:v>0.15486650000000005</c:v>
                </c:pt>
                <c:pt idx="7086">
                  <c:v>0.15500150000000004</c:v>
                </c:pt>
                <c:pt idx="7087">
                  <c:v>0.15513850000000004</c:v>
                </c:pt>
                <c:pt idx="7088">
                  <c:v>0.15527750000000004</c:v>
                </c:pt>
                <c:pt idx="7089">
                  <c:v>0.15541750000000001</c:v>
                </c:pt>
                <c:pt idx="7090">
                  <c:v>0.15555500000000005</c:v>
                </c:pt>
                <c:pt idx="7091">
                  <c:v>0.15569000000000005</c:v>
                </c:pt>
                <c:pt idx="7092">
                  <c:v>0.15582750000000004</c:v>
                </c:pt>
                <c:pt idx="7093">
                  <c:v>0.15597100000000005</c:v>
                </c:pt>
                <c:pt idx="7094">
                  <c:v>0.15611500000000006</c:v>
                </c:pt>
                <c:pt idx="7095">
                  <c:v>0.15629100000000004</c:v>
                </c:pt>
                <c:pt idx="7096">
                  <c:v>0.15643850000000004</c:v>
                </c:pt>
                <c:pt idx="7097">
                  <c:v>0.15659000000000003</c:v>
                </c:pt>
                <c:pt idx="7098">
                  <c:v>0.15674100000000005</c:v>
                </c:pt>
                <c:pt idx="7099">
                  <c:v>0.15689150000000004</c:v>
                </c:pt>
                <c:pt idx="7100">
                  <c:v>0.15703150000000002</c:v>
                </c:pt>
                <c:pt idx="7101">
                  <c:v>0.15719650000000004</c:v>
                </c:pt>
                <c:pt idx="7102">
                  <c:v>0.15734650000000006</c:v>
                </c:pt>
                <c:pt idx="7103">
                  <c:v>0.15750050000000004</c:v>
                </c:pt>
                <c:pt idx="7104">
                  <c:v>0.15765350000000006</c:v>
                </c:pt>
                <c:pt idx="7105">
                  <c:v>0.15781000000000006</c:v>
                </c:pt>
                <c:pt idx="7106">
                  <c:v>0.15796800000000005</c:v>
                </c:pt>
                <c:pt idx="7107">
                  <c:v>0.15812200000000007</c:v>
                </c:pt>
                <c:pt idx="7108">
                  <c:v>0.15828050000000005</c:v>
                </c:pt>
                <c:pt idx="7109">
                  <c:v>0.15843500000000005</c:v>
                </c:pt>
                <c:pt idx="7110">
                  <c:v>0.15859300000000004</c:v>
                </c:pt>
                <c:pt idx="7111">
                  <c:v>0.15875000000000003</c:v>
                </c:pt>
                <c:pt idx="7112">
                  <c:v>0.15890500000000005</c:v>
                </c:pt>
                <c:pt idx="7113">
                  <c:v>0.15906500000000004</c:v>
                </c:pt>
                <c:pt idx="7114">
                  <c:v>0.15922350000000005</c:v>
                </c:pt>
                <c:pt idx="7115">
                  <c:v>0.15937900000000005</c:v>
                </c:pt>
                <c:pt idx="7116">
                  <c:v>0.15954000000000007</c:v>
                </c:pt>
                <c:pt idx="7117">
                  <c:v>0.15969750000000008</c:v>
                </c:pt>
                <c:pt idx="7118">
                  <c:v>0.15985700000000008</c:v>
                </c:pt>
                <c:pt idx="7119">
                  <c:v>0.1599995000000001</c:v>
                </c:pt>
                <c:pt idx="7120">
                  <c:v>0.16015850000000012</c:v>
                </c:pt>
                <c:pt idx="7121">
                  <c:v>0.16031750000000008</c:v>
                </c:pt>
                <c:pt idx="7122">
                  <c:v>0.16047700000000006</c:v>
                </c:pt>
                <c:pt idx="7123">
                  <c:v>0.16063250000000007</c:v>
                </c:pt>
                <c:pt idx="7124">
                  <c:v>0.16079000000000007</c:v>
                </c:pt>
                <c:pt idx="7125">
                  <c:v>0.16094750000000005</c:v>
                </c:pt>
                <c:pt idx="7126">
                  <c:v>0.16110750000000007</c:v>
                </c:pt>
                <c:pt idx="7127">
                  <c:v>0.16127000000000005</c:v>
                </c:pt>
                <c:pt idx="7128">
                  <c:v>0.1614255</c:v>
                </c:pt>
                <c:pt idx="7129">
                  <c:v>0.1615895</c:v>
                </c:pt>
                <c:pt idx="7130">
                  <c:v>0.16175149999999999</c:v>
                </c:pt>
                <c:pt idx="7131">
                  <c:v>0.16191349999999999</c:v>
                </c:pt>
                <c:pt idx="7132">
                  <c:v>0.16207549999999998</c:v>
                </c:pt>
                <c:pt idx="7133">
                  <c:v>0.16223749999999998</c:v>
                </c:pt>
                <c:pt idx="7134">
                  <c:v>0.16241550000000005</c:v>
                </c:pt>
                <c:pt idx="7135">
                  <c:v>0.162573</c:v>
                </c:pt>
                <c:pt idx="7136">
                  <c:v>0.16273750000000001</c:v>
                </c:pt>
                <c:pt idx="7137">
                  <c:v>0.16290000000000002</c:v>
                </c:pt>
                <c:pt idx="7138">
                  <c:v>0.16306150000000005</c:v>
                </c:pt>
                <c:pt idx="7139">
                  <c:v>0.16321950000000005</c:v>
                </c:pt>
                <c:pt idx="7140">
                  <c:v>0.16338450000000004</c:v>
                </c:pt>
                <c:pt idx="7141">
                  <c:v>0.16354200000000005</c:v>
                </c:pt>
                <c:pt idx="7142">
                  <c:v>0.16370400000000004</c:v>
                </c:pt>
                <c:pt idx="7143">
                  <c:v>0.16386400000000001</c:v>
                </c:pt>
                <c:pt idx="7144">
                  <c:v>0.16402550000000002</c:v>
                </c:pt>
                <c:pt idx="7145">
                  <c:v>0.16421050000000001</c:v>
                </c:pt>
                <c:pt idx="7146">
                  <c:v>0.16437299999999999</c:v>
                </c:pt>
                <c:pt idx="7147">
                  <c:v>0.16453199999999998</c:v>
                </c:pt>
                <c:pt idx="7148">
                  <c:v>0.16469049999999999</c:v>
                </c:pt>
                <c:pt idx="7149">
                  <c:v>0.16484199999999999</c:v>
                </c:pt>
                <c:pt idx="7150">
                  <c:v>0.16499299999999997</c:v>
                </c:pt>
                <c:pt idx="7151">
                  <c:v>0.1651465</c:v>
                </c:pt>
                <c:pt idx="7152">
                  <c:v>0.16530600000000001</c:v>
                </c:pt>
                <c:pt idx="7153">
                  <c:v>0.16546</c:v>
                </c:pt>
                <c:pt idx="7154">
                  <c:v>0.16561299999999998</c:v>
                </c:pt>
                <c:pt idx="7155">
                  <c:v>0.16575750000000003</c:v>
                </c:pt>
                <c:pt idx="7156">
                  <c:v>0.165909</c:v>
                </c:pt>
                <c:pt idx="7157">
                  <c:v>0.16606100000000004</c:v>
                </c:pt>
                <c:pt idx="7158">
                  <c:v>0.16620950000000004</c:v>
                </c:pt>
                <c:pt idx="7159">
                  <c:v>0.16635650000000005</c:v>
                </c:pt>
                <c:pt idx="7160">
                  <c:v>0.16650850000000006</c:v>
                </c:pt>
                <c:pt idx="7161">
                  <c:v>0.16665350000000007</c:v>
                </c:pt>
                <c:pt idx="7162">
                  <c:v>0.16679950000000004</c:v>
                </c:pt>
                <c:pt idx="7163">
                  <c:v>0.16693350000000001</c:v>
                </c:pt>
                <c:pt idx="7164">
                  <c:v>0.16708100000000001</c:v>
                </c:pt>
                <c:pt idx="7165">
                  <c:v>0.16721749999999999</c:v>
                </c:pt>
                <c:pt idx="7166">
                  <c:v>0.16735949999999999</c:v>
                </c:pt>
                <c:pt idx="7167">
                  <c:v>0.16750199999999996</c:v>
                </c:pt>
                <c:pt idx="7168">
                  <c:v>0.16764099999999996</c:v>
                </c:pt>
                <c:pt idx="7169">
                  <c:v>0.16777099999999995</c:v>
                </c:pt>
                <c:pt idx="7170">
                  <c:v>0.16790399999999994</c:v>
                </c:pt>
                <c:pt idx="7171">
                  <c:v>0.16803399999999996</c:v>
                </c:pt>
                <c:pt idx="7172">
                  <c:v>0.16815699999999997</c:v>
                </c:pt>
                <c:pt idx="7173">
                  <c:v>0.16828749999999995</c:v>
                </c:pt>
                <c:pt idx="7174">
                  <c:v>0.16841349999999994</c:v>
                </c:pt>
                <c:pt idx="7175">
                  <c:v>0.16853699999999996</c:v>
                </c:pt>
                <c:pt idx="7176">
                  <c:v>0.16864749999999998</c:v>
                </c:pt>
                <c:pt idx="7177">
                  <c:v>0.16877449999999997</c:v>
                </c:pt>
                <c:pt idx="7178">
                  <c:v>0.16889699999999996</c:v>
                </c:pt>
                <c:pt idx="7179">
                  <c:v>0.16902249999999999</c:v>
                </c:pt>
                <c:pt idx="7180">
                  <c:v>0.16914499999999999</c:v>
                </c:pt>
                <c:pt idx="7181">
                  <c:v>0.1692755</c:v>
                </c:pt>
                <c:pt idx="7182">
                  <c:v>0.1693945</c:v>
                </c:pt>
                <c:pt idx="7183">
                  <c:v>0.16950950000000004</c:v>
                </c:pt>
                <c:pt idx="7184">
                  <c:v>0.169622</c:v>
                </c:pt>
                <c:pt idx="7185">
                  <c:v>0.16973549999999998</c:v>
                </c:pt>
                <c:pt idx="7186">
                  <c:v>0.169846</c:v>
                </c:pt>
                <c:pt idx="7187">
                  <c:v>0.16995350000000006</c:v>
                </c:pt>
                <c:pt idx="7188">
                  <c:v>0.17005450000000003</c:v>
                </c:pt>
                <c:pt idx="7189">
                  <c:v>0.17016600000000004</c:v>
                </c:pt>
                <c:pt idx="7190">
                  <c:v>0.17027600000000004</c:v>
                </c:pt>
                <c:pt idx="7191">
                  <c:v>0.17037349999999996</c:v>
                </c:pt>
                <c:pt idx="7192">
                  <c:v>0.17047599999999996</c:v>
                </c:pt>
                <c:pt idx="7193">
                  <c:v>0.17056850000000001</c:v>
                </c:pt>
                <c:pt idx="7194">
                  <c:v>0.1706685</c:v>
                </c:pt>
                <c:pt idx="7195">
                  <c:v>0.17077349999999997</c:v>
                </c:pt>
                <c:pt idx="7196">
                  <c:v>0.17086399999999999</c:v>
                </c:pt>
                <c:pt idx="7197">
                  <c:v>0.17095349999999995</c:v>
                </c:pt>
                <c:pt idx="7198">
                  <c:v>0.17104250000000001</c:v>
                </c:pt>
                <c:pt idx="7199">
                  <c:v>0.17112299999999997</c:v>
                </c:pt>
                <c:pt idx="7200">
                  <c:v>0.17121299999999998</c:v>
                </c:pt>
                <c:pt idx="7201">
                  <c:v>0.1712735</c:v>
                </c:pt>
                <c:pt idx="7202">
                  <c:v>0.17135449999999999</c:v>
                </c:pt>
                <c:pt idx="7203">
                  <c:v>0.17143300000000003</c:v>
                </c:pt>
                <c:pt idx="7204">
                  <c:v>0.17151050000000004</c:v>
                </c:pt>
                <c:pt idx="7205">
                  <c:v>0.17158800000000007</c:v>
                </c:pt>
                <c:pt idx="7206">
                  <c:v>0.17166550000000005</c:v>
                </c:pt>
                <c:pt idx="7207">
                  <c:v>0.17173750000000004</c:v>
                </c:pt>
                <c:pt idx="7208">
                  <c:v>0.17181250000000003</c:v>
                </c:pt>
                <c:pt idx="7209">
                  <c:v>0.17186500000000002</c:v>
                </c:pt>
                <c:pt idx="7210">
                  <c:v>0.17193600000000001</c:v>
                </c:pt>
                <c:pt idx="7211">
                  <c:v>0.17199800000000004</c:v>
                </c:pt>
                <c:pt idx="7212">
                  <c:v>0.17206050000000001</c:v>
                </c:pt>
                <c:pt idx="7213">
                  <c:v>0.17212349999999998</c:v>
                </c:pt>
                <c:pt idx="7214">
                  <c:v>0.17218349999999996</c:v>
                </c:pt>
                <c:pt idx="7215">
                  <c:v>0.17224599999999998</c:v>
                </c:pt>
                <c:pt idx="7216">
                  <c:v>0.1723085</c:v>
                </c:pt>
                <c:pt idx="7217">
                  <c:v>0.17236599999999999</c:v>
                </c:pt>
                <c:pt idx="7218">
                  <c:v>0.17242049999999998</c:v>
                </c:pt>
                <c:pt idx="7219">
                  <c:v>0.17247599999999999</c:v>
                </c:pt>
                <c:pt idx="7220">
                  <c:v>0.17252399999999998</c:v>
                </c:pt>
                <c:pt idx="7221">
                  <c:v>0.17257649999999999</c:v>
                </c:pt>
                <c:pt idx="7222">
                  <c:v>0.17262199999999997</c:v>
                </c:pt>
                <c:pt idx="7223">
                  <c:v>0.1726635</c:v>
                </c:pt>
                <c:pt idx="7224">
                  <c:v>0.1727215</c:v>
                </c:pt>
                <c:pt idx="7225">
                  <c:v>0.1727785</c:v>
                </c:pt>
                <c:pt idx="7226">
                  <c:v>0.17283400000000002</c:v>
                </c:pt>
                <c:pt idx="7227">
                  <c:v>0.17288700000000001</c:v>
                </c:pt>
                <c:pt idx="7228">
                  <c:v>0.17294300000000007</c:v>
                </c:pt>
                <c:pt idx="7229">
                  <c:v>0.17299550000000011</c:v>
                </c:pt>
                <c:pt idx="7230">
                  <c:v>0.17303850000000012</c:v>
                </c:pt>
                <c:pt idx="7231">
                  <c:v>0.17309500000000008</c:v>
                </c:pt>
                <c:pt idx="7232">
                  <c:v>0.17313550000000005</c:v>
                </c:pt>
                <c:pt idx="7233">
                  <c:v>0.17317600000000011</c:v>
                </c:pt>
                <c:pt idx="7234">
                  <c:v>0.17321950000000005</c:v>
                </c:pt>
                <c:pt idx="7235">
                  <c:v>0.17325300000000005</c:v>
                </c:pt>
                <c:pt idx="7236">
                  <c:v>0.17329050000000007</c:v>
                </c:pt>
                <c:pt idx="7237">
                  <c:v>0.17332700000000004</c:v>
                </c:pt>
                <c:pt idx="7238">
                  <c:v>0.1733615</c:v>
                </c:pt>
                <c:pt idx="7239">
                  <c:v>0.1733915</c:v>
                </c:pt>
                <c:pt idx="7240">
                  <c:v>0.17342150000000003</c:v>
                </c:pt>
                <c:pt idx="7241">
                  <c:v>0.17344700000000002</c:v>
                </c:pt>
                <c:pt idx="7242">
                  <c:v>0.17347000000000004</c:v>
                </c:pt>
                <c:pt idx="7243">
                  <c:v>0.17349900000000001</c:v>
                </c:pt>
                <c:pt idx="7244">
                  <c:v>0.17352449999999997</c:v>
                </c:pt>
                <c:pt idx="7245">
                  <c:v>0.17353950000000001</c:v>
                </c:pt>
                <c:pt idx="7246">
                  <c:v>0.17355399999999996</c:v>
                </c:pt>
                <c:pt idx="7247">
                  <c:v>0.17357699999999998</c:v>
                </c:pt>
                <c:pt idx="7248">
                  <c:v>0.173593</c:v>
                </c:pt>
                <c:pt idx="7249">
                  <c:v>0.17360799999999998</c:v>
                </c:pt>
                <c:pt idx="7250">
                  <c:v>0.17362649999999996</c:v>
                </c:pt>
                <c:pt idx="7251">
                  <c:v>0.17364149999999995</c:v>
                </c:pt>
                <c:pt idx="7252">
                  <c:v>0.17365199999999992</c:v>
                </c:pt>
                <c:pt idx="7253">
                  <c:v>0.1736349999999999</c:v>
                </c:pt>
                <c:pt idx="7254">
                  <c:v>0.17366749999999992</c:v>
                </c:pt>
                <c:pt idx="7255">
                  <c:v>0.1736784999999999</c:v>
                </c:pt>
                <c:pt idx="7256">
                  <c:v>0.17368449999999988</c:v>
                </c:pt>
                <c:pt idx="7257">
                  <c:v>0.17369549999999986</c:v>
                </c:pt>
                <c:pt idx="7258">
                  <c:v>0.17370349999999987</c:v>
                </c:pt>
                <c:pt idx="7259">
                  <c:v>0.17372849999999984</c:v>
                </c:pt>
                <c:pt idx="7260">
                  <c:v>0.17373849999999988</c:v>
                </c:pt>
                <c:pt idx="7261">
                  <c:v>0.1737544999999999</c:v>
                </c:pt>
                <c:pt idx="7262">
                  <c:v>0.17376799999999989</c:v>
                </c:pt>
                <c:pt idx="7263">
                  <c:v>0.17378299999999985</c:v>
                </c:pt>
                <c:pt idx="7264">
                  <c:v>0.1737969999999999</c:v>
                </c:pt>
                <c:pt idx="7265">
                  <c:v>0.17381949999999993</c:v>
                </c:pt>
                <c:pt idx="7266">
                  <c:v>0.17383599999999994</c:v>
                </c:pt>
                <c:pt idx="7267">
                  <c:v>0.17382949999999994</c:v>
                </c:pt>
                <c:pt idx="7268">
                  <c:v>0.17384599999999992</c:v>
                </c:pt>
                <c:pt idx="7269">
                  <c:v>0.17386299999999991</c:v>
                </c:pt>
                <c:pt idx="7270">
                  <c:v>0.17387499999999995</c:v>
                </c:pt>
                <c:pt idx="7271">
                  <c:v>0.17389049999999998</c:v>
                </c:pt>
                <c:pt idx="7272">
                  <c:v>0.17390799999999995</c:v>
                </c:pt>
                <c:pt idx="7273">
                  <c:v>0.17392299999999999</c:v>
                </c:pt>
                <c:pt idx="7274">
                  <c:v>0.17393999999999996</c:v>
                </c:pt>
                <c:pt idx="7275">
                  <c:v>0.17395749999999996</c:v>
                </c:pt>
                <c:pt idx="7276">
                  <c:v>0.17397799999999997</c:v>
                </c:pt>
                <c:pt idx="7277">
                  <c:v>0.17399849999999997</c:v>
                </c:pt>
                <c:pt idx="7278">
                  <c:v>0.17402199999999998</c:v>
                </c:pt>
                <c:pt idx="7279">
                  <c:v>0.17402999999999996</c:v>
                </c:pt>
                <c:pt idx="7280">
                  <c:v>0.1740539999999999</c:v>
                </c:pt>
                <c:pt idx="7281">
                  <c:v>0.1740779999999999</c:v>
                </c:pt>
                <c:pt idx="7282">
                  <c:v>0.17410349999999991</c:v>
                </c:pt>
                <c:pt idx="7283">
                  <c:v>0.17412649999999993</c:v>
                </c:pt>
                <c:pt idx="7284">
                  <c:v>0.17415299999999995</c:v>
                </c:pt>
                <c:pt idx="7285">
                  <c:v>0.17417649999999996</c:v>
                </c:pt>
                <c:pt idx="7286">
                  <c:v>0.17420499999999994</c:v>
                </c:pt>
                <c:pt idx="7287">
                  <c:v>0.17425799999999991</c:v>
                </c:pt>
                <c:pt idx="7288">
                  <c:v>0.17428199999999996</c:v>
                </c:pt>
                <c:pt idx="7289">
                  <c:v>0.17430799999999999</c:v>
                </c:pt>
                <c:pt idx="7290">
                  <c:v>0.17433449999999998</c:v>
                </c:pt>
                <c:pt idx="7291">
                  <c:v>0.17438799999999996</c:v>
                </c:pt>
                <c:pt idx="7292">
                  <c:v>0.17441449999999997</c:v>
                </c:pt>
                <c:pt idx="7293">
                  <c:v>0.17443899999999996</c:v>
                </c:pt>
                <c:pt idx="7294">
                  <c:v>0.17446499999999998</c:v>
                </c:pt>
                <c:pt idx="7295">
                  <c:v>0.17449099999999998</c:v>
                </c:pt>
                <c:pt idx="7296">
                  <c:v>0.17451799999999998</c:v>
                </c:pt>
                <c:pt idx="7297">
                  <c:v>0.17454449999999994</c:v>
                </c:pt>
                <c:pt idx="7298">
                  <c:v>0.17456849999999999</c:v>
                </c:pt>
                <c:pt idx="7299">
                  <c:v>0.17459949999999999</c:v>
                </c:pt>
                <c:pt idx="7300">
                  <c:v>0.17464150000000001</c:v>
                </c:pt>
                <c:pt idx="7301">
                  <c:v>0.17467399999999997</c:v>
                </c:pt>
                <c:pt idx="7302">
                  <c:v>0.17470949999999999</c:v>
                </c:pt>
                <c:pt idx="7303">
                  <c:v>0.17474449999999997</c:v>
                </c:pt>
                <c:pt idx="7304">
                  <c:v>0.17477899999999993</c:v>
                </c:pt>
                <c:pt idx="7305">
                  <c:v>0.17481299999999997</c:v>
                </c:pt>
                <c:pt idx="7306">
                  <c:v>0.17484749999999993</c:v>
                </c:pt>
                <c:pt idx="7307">
                  <c:v>0.17488399999999996</c:v>
                </c:pt>
                <c:pt idx="7308">
                  <c:v>0.17492449999999996</c:v>
                </c:pt>
                <c:pt idx="7309">
                  <c:v>0.17497149999999992</c:v>
                </c:pt>
                <c:pt idx="7310">
                  <c:v>0.17500999999999994</c:v>
                </c:pt>
                <c:pt idx="7311">
                  <c:v>0.17505049999999994</c:v>
                </c:pt>
                <c:pt idx="7312">
                  <c:v>0.17509249999999996</c:v>
                </c:pt>
                <c:pt idx="7313">
                  <c:v>0.17512949999999997</c:v>
                </c:pt>
                <c:pt idx="7314">
                  <c:v>0.1751645</c:v>
                </c:pt>
                <c:pt idx="7315">
                  <c:v>0.17520449999999993</c:v>
                </c:pt>
                <c:pt idx="7316">
                  <c:v>0.17524099999999992</c:v>
                </c:pt>
                <c:pt idx="7317">
                  <c:v>0.17527849999999995</c:v>
                </c:pt>
                <c:pt idx="7318">
                  <c:v>0.17531299999999994</c:v>
                </c:pt>
                <c:pt idx="7319">
                  <c:v>0.17535349999999991</c:v>
                </c:pt>
                <c:pt idx="7320">
                  <c:v>0.17539049999999992</c:v>
                </c:pt>
                <c:pt idx="7321">
                  <c:v>0.17542099999999991</c:v>
                </c:pt>
                <c:pt idx="7322">
                  <c:v>0.17545249999999993</c:v>
                </c:pt>
                <c:pt idx="7323">
                  <c:v>0.17548399999999995</c:v>
                </c:pt>
                <c:pt idx="7324">
                  <c:v>0.17550999999999992</c:v>
                </c:pt>
                <c:pt idx="7325">
                  <c:v>0.17553799999999994</c:v>
                </c:pt>
                <c:pt idx="7326">
                  <c:v>0.17556849999999993</c:v>
                </c:pt>
                <c:pt idx="7327">
                  <c:v>0.17561149999999998</c:v>
                </c:pt>
                <c:pt idx="7328">
                  <c:v>0.17564999999999997</c:v>
                </c:pt>
                <c:pt idx="7329">
                  <c:v>0.17567099999999997</c:v>
                </c:pt>
                <c:pt idx="7330">
                  <c:v>0.17569599999999994</c:v>
                </c:pt>
                <c:pt idx="7331">
                  <c:v>0.17570949999999996</c:v>
                </c:pt>
                <c:pt idx="7332">
                  <c:v>0.17573799999999995</c:v>
                </c:pt>
                <c:pt idx="7333">
                  <c:v>0.17575999999999994</c:v>
                </c:pt>
                <c:pt idx="7334">
                  <c:v>0.17578399999999991</c:v>
                </c:pt>
                <c:pt idx="7335">
                  <c:v>0.17581399999999991</c:v>
                </c:pt>
                <c:pt idx="7336">
                  <c:v>0.17583599999999994</c:v>
                </c:pt>
                <c:pt idx="7337">
                  <c:v>0.17585999999999991</c:v>
                </c:pt>
                <c:pt idx="7338">
                  <c:v>0.17588499999999993</c:v>
                </c:pt>
                <c:pt idx="7339">
                  <c:v>0.17591249999999992</c:v>
                </c:pt>
                <c:pt idx="7340">
                  <c:v>0.17593249999999991</c:v>
                </c:pt>
                <c:pt idx="7341">
                  <c:v>0.17595949999999988</c:v>
                </c:pt>
                <c:pt idx="7342">
                  <c:v>0.17598299999999989</c:v>
                </c:pt>
                <c:pt idx="7343">
                  <c:v>0.17601049999999979</c:v>
                </c:pt>
                <c:pt idx="7344">
                  <c:v>0.17603999999999981</c:v>
                </c:pt>
                <c:pt idx="7345">
                  <c:v>0.17607199999999984</c:v>
                </c:pt>
                <c:pt idx="7346">
                  <c:v>0.17610599999999985</c:v>
                </c:pt>
                <c:pt idx="7347">
                  <c:v>0.17613749999999981</c:v>
                </c:pt>
                <c:pt idx="7348">
                  <c:v>0.17616949999999984</c:v>
                </c:pt>
                <c:pt idx="7349">
                  <c:v>0.17621899999999982</c:v>
                </c:pt>
                <c:pt idx="7350">
                  <c:v>0.17625349999999984</c:v>
                </c:pt>
                <c:pt idx="7351">
                  <c:v>0.17628899999999983</c:v>
                </c:pt>
                <c:pt idx="7352">
                  <c:v>0.17631499999999986</c:v>
                </c:pt>
                <c:pt idx="7353">
                  <c:v>0.17634849999999985</c:v>
                </c:pt>
                <c:pt idx="7354">
                  <c:v>0.17637999999999987</c:v>
                </c:pt>
                <c:pt idx="7355">
                  <c:v>0.17634149999999987</c:v>
                </c:pt>
                <c:pt idx="7356">
                  <c:v>0.17637649999999991</c:v>
                </c:pt>
                <c:pt idx="7357">
                  <c:v>0.17641049999999991</c:v>
                </c:pt>
                <c:pt idx="7358">
                  <c:v>0.17644899999999988</c:v>
                </c:pt>
                <c:pt idx="7359">
                  <c:v>0.17648649999999988</c:v>
                </c:pt>
                <c:pt idx="7360">
                  <c:v>0.17650299999999994</c:v>
                </c:pt>
                <c:pt idx="7361">
                  <c:v>0.17653599999999997</c:v>
                </c:pt>
                <c:pt idx="7362">
                  <c:v>0.17656799999999995</c:v>
                </c:pt>
                <c:pt idx="7363">
                  <c:v>0.17661149999999992</c:v>
                </c:pt>
                <c:pt idx="7364">
                  <c:v>0.17664299999999994</c:v>
                </c:pt>
                <c:pt idx="7365">
                  <c:v>0.17667749999999993</c:v>
                </c:pt>
                <c:pt idx="7366">
                  <c:v>0.17670599999999997</c:v>
                </c:pt>
                <c:pt idx="7367">
                  <c:v>0.17673049999999996</c:v>
                </c:pt>
                <c:pt idx="7368">
                  <c:v>0.17676349999999996</c:v>
                </c:pt>
                <c:pt idx="7369">
                  <c:v>0.1767999999999999</c:v>
                </c:pt>
                <c:pt idx="7370">
                  <c:v>0.17683449999999992</c:v>
                </c:pt>
                <c:pt idx="7371">
                  <c:v>0.17686949999999996</c:v>
                </c:pt>
                <c:pt idx="7372">
                  <c:v>0.17691399999999993</c:v>
                </c:pt>
                <c:pt idx="7373">
                  <c:v>0.17694549999999995</c:v>
                </c:pt>
                <c:pt idx="7374">
                  <c:v>0.17698299999999997</c:v>
                </c:pt>
                <c:pt idx="7375">
                  <c:v>0.17702049999999986</c:v>
                </c:pt>
                <c:pt idx="7376">
                  <c:v>0.17705499999999991</c:v>
                </c:pt>
                <c:pt idx="7377">
                  <c:v>0.17708849999999987</c:v>
                </c:pt>
                <c:pt idx="7378">
                  <c:v>0.17712399999999989</c:v>
                </c:pt>
                <c:pt idx="7379">
                  <c:v>0.17716049999999989</c:v>
                </c:pt>
                <c:pt idx="7380">
                  <c:v>0.17720249999999993</c:v>
                </c:pt>
                <c:pt idx="7381">
                  <c:v>0.17724649999999995</c:v>
                </c:pt>
                <c:pt idx="7382">
                  <c:v>0.17728099999999997</c:v>
                </c:pt>
                <c:pt idx="7383">
                  <c:v>0.17732849999999994</c:v>
                </c:pt>
                <c:pt idx="7384">
                  <c:v>0.17737849999999994</c:v>
                </c:pt>
                <c:pt idx="7385">
                  <c:v>0.17742849999999996</c:v>
                </c:pt>
                <c:pt idx="7386">
                  <c:v>0.17748199999999995</c:v>
                </c:pt>
                <c:pt idx="7387">
                  <c:v>0.17753449999999998</c:v>
                </c:pt>
                <c:pt idx="7388">
                  <c:v>0.17758550000000003</c:v>
                </c:pt>
                <c:pt idx="7389">
                  <c:v>0.17763500000000002</c:v>
                </c:pt>
                <c:pt idx="7390">
                  <c:v>0.17768100000000001</c:v>
                </c:pt>
                <c:pt idx="7391">
                  <c:v>0.17773649999999999</c:v>
                </c:pt>
                <c:pt idx="7392">
                  <c:v>0.17779</c:v>
                </c:pt>
                <c:pt idx="7393">
                  <c:v>0.17784750000000002</c:v>
                </c:pt>
                <c:pt idx="7394">
                  <c:v>0.17790400000000006</c:v>
                </c:pt>
                <c:pt idx="7395">
                  <c:v>0.17795500000000009</c:v>
                </c:pt>
                <c:pt idx="7396">
                  <c:v>0.17801650000000005</c:v>
                </c:pt>
                <c:pt idx="7397">
                  <c:v>0.17808150000000006</c:v>
                </c:pt>
                <c:pt idx="7398">
                  <c:v>0.17815100000000009</c:v>
                </c:pt>
                <c:pt idx="7399">
                  <c:v>0.17821250000000002</c:v>
                </c:pt>
                <c:pt idx="7400">
                  <c:v>0.17827550000000003</c:v>
                </c:pt>
                <c:pt idx="7401">
                  <c:v>0.17833300000000005</c:v>
                </c:pt>
                <c:pt idx="7402">
                  <c:v>0.17839650000000007</c:v>
                </c:pt>
                <c:pt idx="7403">
                  <c:v>0.17845700000000003</c:v>
                </c:pt>
                <c:pt idx="7404">
                  <c:v>0.17852600000000007</c:v>
                </c:pt>
                <c:pt idx="7405">
                  <c:v>0.17860550000000008</c:v>
                </c:pt>
                <c:pt idx="7406">
                  <c:v>0.17867000000000005</c:v>
                </c:pt>
                <c:pt idx="7407">
                  <c:v>0.17874050000000005</c:v>
                </c:pt>
                <c:pt idx="7408">
                  <c:v>0.17879300000000001</c:v>
                </c:pt>
                <c:pt idx="7409">
                  <c:v>0.1788805</c:v>
                </c:pt>
                <c:pt idx="7410">
                  <c:v>0.17895250000000001</c:v>
                </c:pt>
                <c:pt idx="7411">
                  <c:v>0.17902450000000003</c:v>
                </c:pt>
                <c:pt idx="7412">
                  <c:v>0.17909650000000002</c:v>
                </c:pt>
                <c:pt idx="7413">
                  <c:v>0.17916500000000002</c:v>
                </c:pt>
                <c:pt idx="7414">
                  <c:v>0.17923700000000006</c:v>
                </c:pt>
                <c:pt idx="7415">
                  <c:v>0.17932400000000004</c:v>
                </c:pt>
                <c:pt idx="7416">
                  <c:v>0.17938550000000003</c:v>
                </c:pt>
                <c:pt idx="7417">
                  <c:v>0.17945700000000006</c:v>
                </c:pt>
                <c:pt idx="7418">
                  <c:v>0.17953000000000002</c:v>
                </c:pt>
                <c:pt idx="7419">
                  <c:v>0.17960300000000004</c:v>
                </c:pt>
                <c:pt idx="7420">
                  <c:v>0.17968450000000005</c:v>
                </c:pt>
                <c:pt idx="7421">
                  <c:v>0.17976400000000006</c:v>
                </c:pt>
                <c:pt idx="7422">
                  <c:v>0.17983100000000005</c:v>
                </c:pt>
                <c:pt idx="7423">
                  <c:v>0.17991950000000004</c:v>
                </c:pt>
                <c:pt idx="7424">
                  <c:v>0.17998400000000003</c:v>
                </c:pt>
                <c:pt idx="7425">
                  <c:v>0.18004750000000003</c:v>
                </c:pt>
                <c:pt idx="7426">
                  <c:v>0.18011400000000002</c:v>
                </c:pt>
                <c:pt idx="7427">
                  <c:v>0.18019100000000005</c:v>
                </c:pt>
                <c:pt idx="7428">
                  <c:v>0.180256</c:v>
                </c:pt>
                <c:pt idx="7429">
                  <c:v>0.18034650000000002</c:v>
                </c:pt>
                <c:pt idx="7430">
                  <c:v>0.18041750000000004</c:v>
                </c:pt>
                <c:pt idx="7431">
                  <c:v>0.18048550000000002</c:v>
                </c:pt>
                <c:pt idx="7432">
                  <c:v>0.18056600000000003</c:v>
                </c:pt>
                <c:pt idx="7433">
                  <c:v>0.18064650000000004</c:v>
                </c:pt>
                <c:pt idx="7434">
                  <c:v>0.18072500000000005</c:v>
                </c:pt>
                <c:pt idx="7435">
                  <c:v>0.18081400000000003</c:v>
                </c:pt>
                <c:pt idx="7436">
                  <c:v>0.18089150000000004</c:v>
                </c:pt>
                <c:pt idx="7437">
                  <c:v>0.18096800000000005</c:v>
                </c:pt>
                <c:pt idx="7438">
                  <c:v>0.18105050000000006</c:v>
                </c:pt>
                <c:pt idx="7439">
                  <c:v>0.1811305</c:v>
                </c:pt>
                <c:pt idx="7440">
                  <c:v>0.1812155</c:v>
                </c:pt>
                <c:pt idx="7441">
                  <c:v>0.18130100000000002</c:v>
                </c:pt>
                <c:pt idx="7442">
                  <c:v>0.18138899999999999</c:v>
                </c:pt>
                <c:pt idx="7443">
                  <c:v>0.18147150000000001</c:v>
                </c:pt>
                <c:pt idx="7444">
                  <c:v>0.181564</c:v>
                </c:pt>
                <c:pt idx="7445">
                  <c:v>0.1816575</c:v>
                </c:pt>
                <c:pt idx="7446">
                  <c:v>0.18174999999999999</c:v>
                </c:pt>
                <c:pt idx="7447">
                  <c:v>0.18183250000000001</c:v>
                </c:pt>
                <c:pt idx="7448">
                  <c:v>0.18191399999999999</c:v>
                </c:pt>
                <c:pt idx="7449">
                  <c:v>0.18199749999999998</c:v>
                </c:pt>
                <c:pt idx="7450">
                  <c:v>0.18208499999999997</c:v>
                </c:pt>
                <c:pt idx="7451">
                  <c:v>0.18217649999999999</c:v>
                </c:pt>
                <c:pt idx="7452">
                  <c:v>0.1822665</c:v>
                </c:pt>
                <c:pt idx="7453">
                  <c:v>0.18235049999999997</c:v>
                </c:pt>
                <c:pt idx="7454">
                  <c:v>0.1824325</c:v>
                </c:pt>
                <c:pt idx="7455">
                  <c:v>0.18251749999999997</c:v>
                </c:pt>
                <c:pt idx="7456">
                  <c:v>0.18261050000000001</c:v>
                </c:pt>
                <c:pt idx="7457">
                  <c:v>0.182701</c:v>
                </c:pt>
                <c:pt idx="7458">
                  <c:v>0.18279399999999998</c:v>
                </c:pt>
                <c:pt idx="7459">
                  <c:v>0.18287449999999997</c:v>
                </c:pt>
                <c:pt idx="7460">
                  <c:v>0.1829655</c:v>
                </c:pt>
                <c:pt idx="7461">
                  <c:v>0.18305149999999998</c:v>
                </c:pt>
                <c:pt idx="7462">
                  <c:v>0.18314399999999995</c:v>
                </c:pt>
                <c:pt idx="7463">
                  <c:v>0.183226</c:v>
                </c:pt>
                <c:pt idx="7464">
                  <c:v>0.1833205</c:v>
                </c:pt>
                <c:pt idx="7465">
                  <c:v>0.18341550000000006</c:v>
                </c:pt>
                <c:pt idx="7466">
                  <c:v>0.18350550000000004</c:v>
                </c:pt>
                <c:pt idx="7467">
                  <c:v>0.18360550000000003</c:v>
                </c:pt>
                <c:pt idx="7468">
                  <c:v>0.18369900000000008</c:v>
                </c:pt>
                <c:pt idx="7469">
                  <c:v>0.18379600000000007</c:v>
                </c:pt>
                <c:pt idx="7470">
                  <c:v>0.18389850000000008</c:v>
                </c:pt>
                <c:pt idx="7471">
                  <c:v>0.18400050000000007</c:v>
                </c:pt>
                <c:pt idx="7472">
                  <c:v>0.18410050000000008</c:v>
                </c:pt>
                <c:pt idx="7473">
                  <c:v>0.1842005000000001</c:v>
                </c:pt>
                <c:pt idx="7474">
                  <c:v>0.18430050000000012</c:v>
                </c:pt>
                <c:pt idx="7475">
                  <c:v>0.18433500000000014</c:v>
                </c:pt>
                <c:pt idx="7476">
                  <c:v>0.1844380000000001</c:v>
                </c:pt>
                <c:pt idx="7477">
                  <c:v>0.1845470000000001</c:v>
                </c:pt>
                <c:pt idx="7478">
                  <c:v>0.1846560000000001</c:v>
                </c:pt>
                <c:pt idx="7479">
                  <c:v>0.18478200000000006</c:v>
                </c:pt>
                <c:pt idx="7480">
                  <c:v>0.18489450000000004</c:v>
                </c:pt>
                <c:pt idx="7481">
                  <c:v>0.18500700000000006</c:v>
                </c:pt>
                <c:pt idx="7482">
                  <c:v>0.18511900000000003</c:v>
                </c:pt>
                <c:pt idx="7483">
                  <c:v>0.18523050000000005</c:v>
                </c:pt>
                <c:pt idx="7484">
                  <c:v>0.18534200000000006</c:v>
                </c:pt>
                <c:pt idx="7485">
                  <c:v>0.18545550000000005</c:v>
                </c:pt>
                <c:pt idx="7486">
                  <c:v>0.18556450000000005</c:v>
                </c:pt>
                <c:pt idx="7487">
                  <c:v>0.18566600000000005</c:v>
                </c:pt>
                <c:pt idx="7488">
                  <c:v>0.18578050000000002</c:v>
                </c:pt>
                <c:pt idx="7489">
                  <c:v>0.18589800000000004</c:v>
                </c:pt>
                <c:pt idx="7490">
                  <c:v>0.18602000000000005</c:v>
                </c:pt>
                <c:pt idx="7491">
                  <c:v>0.18611300000000003</c:v>
                </c:pt>
                <c:pt idx="7492">
                  <c:v>0.18623400000000007</c:v>
                </c:pt>
                <c:pt idx="7493">
                  <c:v>0.18635950000000009</c:v>
                </c:pt>
                <c:pt idx="7494">
                  <c:v>0.18648500000000007</c:v>
                </c:pt>
                <c:pt idx="7495">
                  <c:v>0.18661950000000008</c:v>
                </c:pt>
                <c:pt idx="7496">
                  <c:v>0.18674350000000006</c:v>
                </c:pt>
                <c:pt idx="7497">
                  <c:v>0.18686200000000006</c:v>
                </c:pt>
                <c:pt idx="7498">
                  <c:v>0.18698350000000008</c:v>
                </c:pt>
                <c:pt idx="7499">
                  <c:v>0.18711300000000008</c:v>
                </c:pt>
                <c:pt idx="7500">
                  <c:v>0.18723550000000005</c:v>
                </c:pt>
                <c:pt idx="7501">
                  <c:v>0.18736200000000008</c:v>
                </c:pt>
                <c:pt idx="7502">
                  <c:v>0.18748550000000005</c:v>
                </c:pt>
                <c:pt idx="7503">
                  <c:v>0.18760600000000008</c:v>
                </c:pt>
                <c:pt idx="7504">
                  <c:v>0.1877275000000001</c:v>
                </c:pt>
                <c:pt idx="7505">
                  <c:v>0.18785350000000012</c:v>
                </c:pt>
                <c:pt idx="7506">
                  <c:v>0.18797450000000016</c:v>
                </c:pt>
                <c:pt idx="7507">
                  <c:v>0.18809800000000018</c:v>
                </c:pt>
                <c:pt idx="7508">
                  <c:v>0.18819950000000013</c:v>
                </c:pt>
                <c:pt idx="7509">
                  <c:v>0.18831400000000012</c:v>
                </c:pt>
                <c:pt idx="7510">
                  <c:v>0.18843300000000013</c:v>
                </c:pt>
                <c:pt idx="7511">
                  <c:v>0.18856400000000015</c:v>
                </c:pt>
                <c:pt idx="7512">
                  <c:v>0.18868300000000013</c:v>
                </c:pt>
                <c:pt idx="7513">
                  <c:v>0.18880250000000015</c:v>
                </c:pt>
                <c:pt idx="7514">
                  <c:v>0.18893050000000014</c:v>
                </c:pt>
                <c:pt idx="7515">
                  <c:v>0.18905250000000018</c:v>
                </c:pt>
                <c:pt idx="7516">
                  <c:v>0.18917400000000012</c:v>
                </c:pt>
                <c:pt idx="7517">
                  <c:v>0.18929950000000012</c:v>
                </c:pt>
                <c:pt idx="7518">
                  <c:v>0.18942450000000011</c:v>
                </c:pt>
                <c:pt idx="7519">
                  <c:v>0.18954350000000011</c:v>
                </c:pt>
                <c:pt idx="7520">
                  <c:v>0.18966400000000011</c:v>
                </c:pt>
                <c:pt idx="7521">
                  <c:v>0.18979550000000006</c:v>
                </c:pt>
                <c:pt idx="7522">
                  <c:v>0.18992450000000005</c:v>
                </c:pt>
                <c:pt idx="7523">
                  <c:v>0.1901075000000001</c:v>
                </c:pt>
                <c:pt idx="7524">
                  <c:v>0.1902400000000001</c:v>
                </c:pt>
                <c:pt idx="7525">
                  <c:v>0.19037700000000007</c:v>
                </c:pt>
                <c:pt idx="7526">
                  <c:v>0.19051300000000015</c:v>
                </c:pt>
                <c:pt idx="7527">
                  <c:v>0.19063150000000012</c:v>
                </c:pt>
                <c:pt idx="7528">
                  <c:v>0.19075900000000015</c:v>
                </c:pt>
                <c:pt idx="7529">
                  <c:v>0.19089700000000007</c:v>
                </c:pt>
                <c:pt idx="7530">
                  <c:v>0.19103200000000004</c:v>
                </c:pt>
                <c:pt idx="7531">
                  <c:v>0.19118250000000003</c:v>
                </c:pt>
                <c:pt idx="7532">
                  <c:v>0.19131000000000004</c:v>
                </c:pt>
                <c:pt idx="7533">
                  <c:v>0.19144100000000006</c:v>
                </c:pt>
                <c:pt idx="7534">
                  <c:v>0.19157350000000009</c:v>
                </c:pt>
                <c:pt idx="7535">
                  <c:v>0.1917045</c:v>
                </c:pt>
                <c:pt idx="7536">
                  <c:v>0.19183350000000005</c:v>
                </c:pt>
                <c:pt idx="7537">
                  <c:v>0.19197250000000005</c:v>
                </c:pt>
                <c:pt idx="7538">
                  <c:v>0.19210350000000009</c:v>
                </c:pt>
                <c:pt idx="7539">
                  <c:v>0.19223250000000008</c:v>
                </c:pt>
                <c:pt idx="7540">
                  <c:v>0.19236400000000003</c:v>
                </c:pt>
                <c:pt idx="7541">
                  <c:v>0.19249600000000006</c:v>
                </c:pt>
                <c:pt idx="7542">
                  <c:v>0.19262400000000007</c:v>
                </c:pt>
                <c:pt idx="7543">
                  <c:v>0.19274750000000007</c:v>
                </c:pt>
                <c:pt idx="7544">
                  <c:v>0.19286900000000007</c:v>
                </c:pt>
                <c:pt idx="7545">
                  <c:v>0.19299400000000008</c:v>
                </c:pt>
                <c:pt idx="7546">
                  <c:v>0.1931180000000001</c:v>
                </c:pt>
                <c:pt idx="7547">
                  <c:v>0.1932445000000001</c:v>
                </c:pt>
                <c:pt idx="7548">
                  <c:v>0.19337050000000017</c:v>
                </c:pt>
                <c:pt idx="7549">
                  <c:v>0.19348100000000015</c:v>
                </c:pt>
                <c:pt idx="7550">
                  <c:v>0.1936260000000001</c:v>
                </c:pt>
                <c:pt idx="7551">
                  <c:v>0.19374950000000013</c:v>
                </c:pt>
                <c:pt idx="7552">
                  <c:v>0.19387650000000015</c:v>
                </c:pt>
                <c:pt idx="7553">
                  <c:v>0.19400700000000007</c:v>
                </c:pt>
                <c:pt idx="7554">
                  <c:v>0.19413750000000007</c:v>
                </c:pt>
                <c:pt idx="7555">
                  <c:v>0.19434150000000008</c:v>
                </c:pt>
                <c:pt idx="7556">
                  <c:v>0.19447000000000009</c:v>
                </c:pt>
                <c:pt idx="7557">
                  <c:v>0.19459750000000003</c:v>
                </c:pt>
                <c:pt idx="7558">
                  <c:v>0.19472200000000009</c:v>
                </c:pt>
                <c:pt idx="7559">
                  <c:v>0.19485050000000004</c:v>
                </c:pt>
                <c:pt idx="7560">
                  <c:v>0.19498850000000009</c:v>
                </c:pt>
                <c:pt idx="7561">
                  <c:v>0.19512050000000006</c:v>
                </c:pt>
                <c:pt idx="7562">
                  <c:v>0.19525050000000005</c:v>
                </c:pt>
                <c:pt idx="7563">
                  <c:v>0.19538550000000007</c:v>
                </c:pt>
                <c:pt idx="7564">
                  <c:v>0.19551650000000009</c:v>
                </c:pt>
                <c:pt idx="7565">
                  <c:v>0.19564950000000006</c:v>
                </c:pt>
                <c:pt idx="7566">
                  <c:v>0.19578450000000008</c:v>
                </c:pt>
                <c:pt idx="7567">
                  <c:v>0.19591799999999998</c:v>
                </c:pt>
                <c:pt idx="7568">
                  <c:v>0.19605150000000002</c:v>
                </c:pt>
                <c:pt idx="7569">
                  <c:v>0.19618300000000002</c:v>
                </c:pt>
                <c:pt idx="7570">
                  <c:v>0.19631849999999995</c:v>
                </c:pt>
                <c:pt idx="7571">
                  <c:v>0.19645099999999999</c:v>
                </c:pt>
                <c:pt idx="7572">
                  <c:v>0.19657800000000003</c:v>
                </c:pt>
                <c:pt idx="7573">
                  <c:v>0.19670799999999997</c:v>
                </c:pt>
                <c:pt idx="7574">
                  <c:v>0.19684100000000002</c:v>
                </c:pt>
                <c:pt idx="7575">
                  <c:v>0.19695599999999996</c:v>
                </c:pt>
                <c:pt idx="7576">
                  <c:v>0.1970865</c:v>
                </c:pt>
                <c:pt idx="7577">
                  <c:v>0.19721949999999999</c:v>
                </c:pt>
                <c:pt idx="7578">
                  <c:v>0.19735099999999994</c:v>
                </c:pt>
                <c:pt idx="7579">
                  <c:v>0.19748049999999995</c:v>
                </c:pt>
                <c:pt idx="7580">
                  <c:v>0.19761049999999994</c:v>
                </c:pt>
                <c:pt idx="7581">
                  <c:v>0.19774299999999989</c:v>
                </c:pt>
                <c:pt idx="7582">
                  <c:v>0.19787649999999996</c:v>
                </c:pt>
                <c:pt idx="7583">
                  <c:v>0.19804849999999991</c:v>
                </c:pt>
                <c:pt idx="7584">
                  <c:v>0.19817149999999992</c:v>
                </c:pt>
                <c:pt idx="7585">
                  <c:v>0.19829099999999997</c:v>
                </c:pt>
                <c:pt idx="7586">
                  <c:v>0.19840949999999993</c:v>
                </c:pt>
                <c:pt idx="7587">
                  <c:v>0.19853099999999999</c:v>
                </c:pt>
                <c:pt idx="7588">
                  <c:v>0.19865499999999991</c:v>
                </c:pt>
                <c:pt idx="7589">
                  <c:v>0.19877999999999993</c:v>
                </c:pt>
                <c:pt idx="7590">
                  <c:v>0.19890549999999999</c:v>
                </c:pt>
                <c:pt idx="7591">
                  <c:v>0.19904599999999995</c:v>
                </c:pt>
                <c:pt idx="7592">
                  <c:v>0.19917199999999999</c:v>
                </c:pt>
                <c:pt idx="7593">
                  <c:v>0.19929049999999995</c:v>
                </c:pt>
                <c:pt idx="7594">
                  <c:v>0.19940649999999999</c:v>
                </c:pt>
                <c:pt idx="7595">
                  <c:v>0.19951999999999998</c:v>
                </c:pt>
                <c:pt idx="7596">
                  <c:v>0.19963699999999998</c:v>
                </c:pt>
                <c:pt idx="7597">
                  <c:v>0.19975049999999997</c:v>
                </c:pt>
                <c:pt idx="7598">
                  <c:v>0.19986099999999996</c:v>
                </c:pt>
                <c:pt idx="7599">
                  <c:v>0.199989</c:v>
                </c:pt>
                <c:pt idx="7600">
                  <c:v>0.200102</c:v>
                </c:pt>
                <c:pt idx="7601">
                  <c:v>0.20022700000000002</c:v>
                </c:pt>
                <c:pt idx="7602">
                  <c:v>0.200347</c:v>
                </c:pt>
                <c:pt idx="7603">
                  <c:v>0.20047300000000004</c:v>
                </c:pt>
                <c:pt idx="7604">
                  <c:v>0.20059650000000004</c:v>
                </c:pt>
                <c:pt idx="7605">
                  <c:v>0.20070650000000007</c:v>
                </c:pt>
                <c:pt idx="7606">
                  <c:v>0.20082950000000008</c:v>
                </c:pt>
                <c:pt idx="7607">
                  <c:v>0.20094900000000007</c:v>
                </c:pt>
                <c:pt idx="7608">
                  <c:v>0.20107900000000004</c:v>
                </c:pt>
                <c:pt idx="7609">
                  <c:v>0.20119300000000009</c:v>
                </c:pt>
                <c:pt idx="7610">
                  <c:v>0.20130800000000007</c:v>
                </c:pt>
                <c:pt idx="7611">
                  <c:v>0.20141350000000002</c:v>
                </c:pt>
                <c:pt idx="7612">
                  <c:v>0.20152050000000007</c:v>
                </c:pt>
                <c:pt idx="7613">
                  <c:v>0.20162800000000008</c:v>
                </c:pt>
                <c:pt idx="7614">
                  <c:v>0.20174300000000009</c:v>
                </c:pt>
                <c:pt idx="7615">
                  <c:v>0.20183000000000006</c:v>
                </c:pt>
                <c:pt idx="7616">
                  <c:v>0.20194250000000011</c:v>
                </c:pt>
                <c:pt idx="7617">
                  <c:v>0.2020290000000001</c:v>
                </c:pt>
                <c:pt idx="7618">
                  <c:v>0.20212300000000011</c:v>
                </c:pt>
                <c:pt idx="7619">
                  <c:v>0.20221950000000011</c:v>
                </c:pt>
                <c:pt idx="7620">
                  <c:v>0.20231650000000009</c:v>
                </c:pt>
                <c:pt idx="7621">
                  <c:v>0.20240700000000011</c:v>
                </c:pt>
                <c:pt idx="7622">
                  <c:v>0.20250300000000007</c:v>
                </c:pt>
                <c:pt idx="7623">
                  <c:v>0.20258550000000006</c:v>
                </c:pt>
                <c:pt idx="7624">
                  <c:v>0.20268050000000007</c:v>
                </c:pt>
                <c:pt idx="7625">
                  <c:v>0.20277700000000007</c:v>
                </c:pt>
                <c:pt idx="7626">
                  <c:v>0.20286850000000001</c:v>
                </c:pt>
                <c:pt idx="7627">
                  <c:v>0.20296200000000003</c:v>
                </c:pt>
                <c:pt idx="7628">
                  <c:v>0.20303750000000001</c:v>
                </c:pt>
                <c:pt idx="7629">
                  <c:v>0.20309900000000003</c:v>
                </c:pt>
                <c:pt idx="7630">
                  <c:v>0.20318800000000001</c:v>
                </c:pt>
                <c:pt idx="7631">
                  <c:v>0.20326849999999999</c:v>
                </c:pt>
                <c:pt idx="7632">
                  <c:v>0.20342649999999998</c:v>
                </c:pt>
                <c:pt idx="7633">
                  <c:v>0.20349599999999998</c:v>
                </c:pt>
                <c:pt idx="7634">
                  <c:v>0.20356649999999998</c:v>
                </c:pt>
                <c:pt idx="7635">
                  <c:v>0.20363199999999992</c:v>
                </c:pt>
                <c:pt idx="7636">
                  <c:v>0.20369999999999994</c:v>
                </c:pt>
                <c:pt idx="7637">
                  <c:v>0.20376199999999986</c:v>
                </c:pt>
                <c:pt idx="7638">
                  <c:v>0.20382049999999988</c:v>
                </c:pt>
                <c:pt idx="7639">
                  <c:v>0.20388549999999991</c:v>
                </c:pt>
                <c:pt idx="7640">
                  <c:v>0.2039449999999999</c:v>
                </c:pt>
                <c:pt idx="7641">
                  <c:v>0.20400199999999991</c:v>
                </c:pt>
                <c:pt idx="7642">
                  <c:v>0.20406249999999992</c:v>
                </c:pt>
                <c:pt idx="7643">
                  <c:v>0.20411399999999993</c:v>
                </c:pt>
                <c:pt idx="7644">
                  <c:v>0.20416799999999996</c:v>
                </c:pt>
                <c:pt idx="7645">
                  <c:v>0.20422649999999995</c:v>
                </c:pt>
                <c:pt idx="7646">
                  <c:v>0.20427999999999993</c:v>
                </c:pt>
                <c:pt idx="7647">
                  <c:v>0.20433649999999989</c:v>
                </c:pt>
                <c:pt idx="7648">
                  <c:v>0.20439899999999991</c:v>
                </c:pt>
                <c:pt idx="7649">
                  <c:v>0.20445399999999989</c:v>
                </c:pt>
                <c:pt idx="7650">
                  <c:v>0.20450999999999986</c:v>
                </c:pt>
                <c:pt idx="7651">
                  <c:v>0.2045559999999999</c:v>
                </c:pt>
                <c:pt idx="7652">
                  <c:v>0.20460349999999991</c:v>
                </c:pt>
                <c:pt idx="7653">
                  <c:v>0.20464749999999995</c:v>
                </c:pt>
                <c:pt idx="7654">
                  <c:v>0.20469499999999993</c:v>
                </c:pt>
                <c:pt idx="7655">
                  <c:v>0.20475749999999998</c:v>
                </c:pt>
                <c:pt idx="7656">
                  <c:v>0.20480149999999994</c:v>
                </c:pt>
                <c:pt idx="7657">
                  <c:v>0.20484299999999994</c:v>
                </c:pt>
                <c:pt idx="7658">
                  <c:v>0.20487949999999991</c:v>
                </c:pt>
                <c:pt idx="7659">
                  <c:v>0.20491199999999987</c:v>
                </c:pt>
                <c:pt idx="7660">
                  <c:v>0.20496649999999988</c:v>
                </c:pt>
                <c:pt idx="7661">
                  <c:v>0.20500399999999988</c:v>
                </c:pt>
                <c:pt idx="7662">
                  <c:v>0.20503499999999991</c:v>
                </c:pt>
                <c:pt idx="7663">
                  <c:v>0.2050694999999999</c:v>
                </c:pt>
                <c:pt idx="7664">
                  <c:v>0.2050954999999999</c:v>
                </c:pt>
                <c:pt idx="7665">
                  <c:v>0.20512499999999989</c:v>
                </c:pt>
                <c:pt idx="7666">
                  <c:v>0.20516449999999989</c:v>
                </c:pt>
                <c:pt idx="7667">
                  <c:v>0.20519549999999989</c:v>
                </c:pt>
                <c:pt idx="7668">
                  <c:v>0.20521949999999986</c:v>
                </c:pt>
                <c:pt idx="7669">
                  <c:v>0.20524999999999988</c:v>
                </c:pt>
                <c:pt idx="7670">
                  <c:v>0.20527899999999988</c:v>
                </c:pt>
                <c:pt idx="7671">
                  <c:v>0.20530849999999989</c:v>
                </c:pt>
                <c:pt idx="7672">
                  <c:v>0.20533899999999988</c:v>
                </c:pt>
                <c:pt idx="7673">
                  <c:v>0.20536599999999988</c:v>
                </c:pt>
                <c:pt idx="7674">
                  <c:v>0.20539099999999991</c:v>
                </c:pt>
                <c:pt idx="7675">
                  <c:v>0.20548099999999989</c:v>
                </c:pt>
                <c:pt idx="7676">
                  <c:v>0.20550549999999995</c:v>
                </c:pt>
                <c:pt idx="7677">
                  <c:v>0.20551749999999991</c:v>
                </c:pt>
                <c:pt idx="7678">
                  <c:v>0.20553149999999992</c:v>
                </c:pt>
                <c:pt idx="7679">
                  <c:v>0.20553199999999991</c:v>
                </c:pt>
                <c:pt idx="7680">
                  <c:v>0.20554299999999992</c:v>
                </c:pt>
                <c:pt idx="7681">
                  <c:v>0.20555599999999991</c:v>
                </c:pt>
                <c:pt idx="7682">
                  <c:v>0.20556499999999991</c:v>
                </c:pt>
                <c:pt idx="7683">
                  <c:v>0.20557799999999993</c:v>
                </c:pt>
                <c:pt idx="7684">
                  <c:v>0.20558649999999992</c:v>
                </c:pt>
                <c:pt idx="7685">
                  <c:v>0.20559499999999989</c:v>
                </c:pt>
                <c:pt idx="7686">
                  <c:v>0.20560199999999992</c:v>
                </c:pt>
                <c:pt idx="7687">
                  <c:v>0.20559199999999994</c:v>
                </c:pt>
                <c:pt idx="7688">
                  <c:v>0.20559749999999993</c:v>
                </c:pt>
                <c:pt idx="7689">
                  <c:v>0.20559549999999993</c:v>
                </c:pt>
                <c:pt idx="7690">
                  <c:v>0.20558949999999993</c:v>
                </c:pt>
                <c:pt idx="7691">
                  <c:v>0.20558599999999991</c:v>
                </c:pt>
                <c:pt idx="7692">
                  <c:v>0.20557549999999991</c:v>
                </c:pt>
                <c:pt idx="7693">
                  <c:v>0.20556299999999988</c:v>
                </c:pt>
                <c:pt idx="7694">
                  <c:v>0.2055479999999999</c:v>
                </c:pt>
                <c:pt idx="7695">
                  <c:v>0.20552299999999993</c:v>
                </c:pt>
                <c:pt idx="7696">
                  <c:v>0.20550799999999989</c:v>
                </c:pt>
                <c:pt idx="7697">
                  <c:v>0.20550549999999987</c:v>
                </c:pt>
                <c:pt idx="7698">
                  <c:v>0.20549999999999982</c:v>
                </c:pt>
                <c:pt idx="7699">
                  <c:v>0.20548399999999986</c:v>
                </c:pt>
                <c:pt idx="7700">
                  <c:v>0.20546949999999986</c:v>
                </c:pt>
                <c:pt idx="7701">
                  <c:v>0.20545399999999986</c:v>
                </c:pt>
                <c:pt idx="7702">
                  <c:v>0.20543449999999988</c:v>
                </c:pt>
                <c:pt idx="7703">
                  <c:v>0.20541549999999986</c:v>
                </c:pt>
                <c:pt idx="7704">
                  <c:v>0.2053994999999999</c:v>
                </c:pt>
                <c:pt idx="7705">
                  <c:v>0.20537849999999991</c:v>
                </c:pt>
                <c:pt idx="7706">
                  <c:v>0.20536699999999997</c:v>
                </c:pt>
                <c:pt idx="7707">
                  <c:v>0.20534499999999994</c:v>
                </c:pt>
                <c:pt idx="7708">
                  <c:v>0.20533749999999995</c:v>
                </c:pt>
                <c:pt idx="7709">
                  <c:v>0.20531349999999995</c:v>
                </c:pt>
                <c:pt idx="7710">
                  <c:v>0.20529099999999997</c:v>
                </c:pt>
                <c:pt idx="7711">
                  <c:v>0.20525549999999995</c:v>
                </c:pt>
                <c:pt idx="7712">
                  <c:v>0.20523899999999995</c:v>
                </c:pt>
                <c:pt idx="7713">
                  <c:v>0.20521299999999992</c:v>
                </c:pt>
                <c:pt idx="7714">
                  <c:v>0.20518299999999992</c:v>
                </c:pt>
                <c:pt idx="7715">
                  <c:v>0.20515849999999994</c:v>
                </c:pt>
                <c:pt idx="7716">
                  <c:v>0.2051339999999999</c:v>
                </c:pt>
                <c:pt idx="7717">
                  <c:v>0.20510399999999993</c:v>
                </c:pt>
                <c:pt idx="7718">
                  <c:v>0.20507299999999995</c:v>
                </c:pt>
                <c:pt idx="7719">
                  <c:v>0.20504399999999992</c:v>
                </c:pt>
                <c:pt idx="7720">
                  <c:v>0.20501199999999994</c:v>
                </c:pt>
                <c:pt idx="7721">
                  <c:v>0.20497549999999989</c:v>
                </c:pt>
                <c:pt idx="7722">
                  <c:v>0.20493749999999991</c:v>
                </c:pt>
                <c:pt idx="7723">
                  <c:v>0.20484349999999987</c:v>
                </c:pt>
                <c:pt idx="7724">
                  <c:v>0.20480649999999989</c:v>
                </c:pt>
                <c:pt idx="7725">
                  <c:v>0.20477799999999988</c:v>
                </c:pt>
                <c:pt idx="7726">
                  <c:v>0.20473499999999986</c:v>
                </c:pt>
                <c:pt idx="7727">
                  <c:v>0.20469199999999987</c:v>
                </c:pt>
                <c:pt idx="7728">
                  <c:v>0.20465599999999984</c:v>
                </c:pt>
                <c:pt idx="7729">
                  <c:v>0.20461999999999983</c:v>
                </c:pt>
                <c:pt idx="7730">
                  <c:v>0.20458549999999981</c:v>
                </c:pt>
                <c:pt idx="7731">
                  <c:v>0.20454099999999983</c:v>
                </c:pt>
                <c:pt idx="7732">
                  <c:v>0.2045069999999998</c:v>
                </c:pt>
                <c:pt idx="7733">
                  <c:v>0.20447249999999978</c:v>
                </c:pt>
                <c:pt idx="7734">
                  <c:v>0.20443099999999984</c:v>
                </c:pt>
                <c:pt idx="7735">
                  <c:v>0.20440099999999983</c:v>
                </c:pt>
                <c:pt idx="7736">
                  <c:v>0.20436049999999983</c:v>
                </c:pt>
                <c:pt idx="7737">
                  <c:v>0.20430799999999982</c:v>
                </c:pt>
                <c:pt idx="7738">
                  <c:v>0.20426349999999985</c:v>
                </c:pt>
                <c:pt idx="7739">
                  <c:v>0.20421699999999984</c:v>
                </c:pt>
                <c:pt idx="7740">
                  <c:v>0.20418899999999984</c:v>
                </c:pt>
                <c:pt idx="7741">
                  <c:v>0.2041509999999998</c:v>
                </c:pt>
                <c:pt idx="7742">
                  <c:v>0.20411699999999983</c:v>
                </c:pt>
                <c:pt idx="7743">
                  <c:v>0.20408599999999985</c:v>
                </c:pt>
                <c:pt idx="7744">
                  <c:v>0.20404949999999986</c:v>
                </c:pt>
                <c:pt idx="7745">
                  <c:v>0.20400999999999986</c:v>
                </c:pt>
                <c:pt idx="7746">
                  <c:v>0.20396799999999984</c:v>
                </c:pt>
                <c:pt idx="7747">
                  <c:v>0.20392149999999987</c:v>
                </c:pt>
                <c:pt idx="7748">
                  <c:v>0.20387349999999987</c:v>
                </c:pt>
                <c:pt idx="7749">
                  <c:v>0.20383149999999983</c:v>
                </c:pt>
                <c:pt idx="7750">
                  <c:v>0.20376249999999985</c:v>
                </c:pt>
                <c:pt idx="7751">
                  <c:v>0.20371099999999986</c:v>
                </c:pt>
                <c:pt idx="7752">
                  <c:v>0.20366399999999987</c:v>
                </c:pt>
                <c:pt idx="7753">
                  <c:v>0.2036079999999999</c:v>
                </c:pt>
                <c:pt idx="7754">
                  <c:v>0.20355549999999994</c:v>
                </c:pt>
                <c:pt idx="7755">
                  <c:v>0.20352599999999996</c:v>
                </c:pt>
                <c:pt idx="7756">
                  <c:v>0.20345799999999997</c:v>
                </c:pt>
                <c:pt idx="7757">
                  <c:v>0.203404</c:v>
                </c:pt>
                <c:pt idx="7758">
                  <c:v>0.20334550000000001</c:v>
                </c:pt>
                <c:pt idx="7759">
                  <c:v>0.20328899999999997</c:v>
                </c:pt>
                <c:pt idx="7760">
                  <c:v>0.20323699999999995</c:v>
                </c:pt>
                <c:pt idx="7761">
                  <c:v>0.20317699999999994</c:v>
                </c:pt>
                <c:pt idx="7762">
                  <c:v>0.20311749999999992</c:v>
                </c:pt>
                <c:pt idx="7763">
                  <c:v>0.20304949999999994</c:v>
                </c:pt>
                <c:pt idx="7764">
                  <c:v>0.20299049999999996</c:v>
                </c:pt>
                <c:pt idx="7765">
                  <c:v>0.20293049999999993</c:v>
                </c:pt>
                <c:pt idx="7766">
                  <c:v>0.20286949999999992</c:v>
                </c:pt>
                <c:pt idx="7767">
                  <c:v>0.20281299999999994</c:v>
                </c:pt>
                <c:pt idx="7768">
                  <c:v>0.20274749999999994</c:v>
                </c:pt>
                <c:pt idx="7769">
                  <c:v>0.202683</c:v>
                </c:pt>
                <c:pt idx="7770">
                  <c:v>0.20261600000000002</c:v>
                </c:pt>
                <c:pt idx="7771">
                  <c:v>0.20255199999999998</c:v>
                </c:pt>
                <c:pt idx="7772">
                  <c:v>0.20248999999999998</c:v>
                </c:pt>
                <c:pt idx="7773">
                  <c:v>0.20242999999999994</c:v>
                </c:pt>
                <c:pt idx="7774">
                  <c:v>0.20236649999999998</c:v>
                </c:pt>
                <c:pt idx="7775">
                  <c:v>0.202321</c:v>
                </c:pt>
                <c:pt idx="7776">
                  <c:v>0.20224949999999997</c:v>
                </c:pt>
                <c:pt idx="7777">
                  <c:v>0.20218449999999996</c:v>
                </c:pt>
                <c:pt idx="7778">
                  <c:v>0.20212149999999998</c:v>
                </c:pt>
                <c:pt idx="7779">
                  <c:v>0.20205749999999992</c:v>
                </c:pt>
                <c:pt idx="7780">
                  <c:v>0.20198949999999993</c:v>
                </c:pt>
                <c:pt idx="7781">
                  <c:v>0.20191699999999999</c:v>
                </c:pt>
                <c:pt idx="7782">
                  <c:v>0.20185050000000002</c:v>
                </c:pt>
                <c:pt idx="7783">
                  <c:v>0.20173300000000002</c:v>
                </c:pt>
                <c:pt idx="7784">
                  <c:v>0.20166750000000003</c:v>
                </c:pt>
                <c:pt idx="7785">
                  <c:v>0.20160400000000003</c:v>
                </c:pt>
                <c:pt idx="7786">
                  <c:v>0.20153900000000002</c:v>
                </c:pt>
                <c:pt idx="7787">
                  <c:v>0.20147250000000003</c:v>
                </c:pt>
                <c:pt idx="7788">
                  <c:v>0.20140650000000004</c:v>
                </c:pt>
                <c:pt idx="7789">
                  <c:v>0.20133700000000004</c:v>
                </c:pt>
                <c:pt idx="7790">
                  <c:v>0.20126650000000004</c:v>
                </c:pt>
                <c:pt idx="7791">
                  <c:v>0.20118350000000007</c:v>
                </c:pt>
                <c:pt idx="7792">
                  <c:v>0.2011065000000001</c:v>
                </c:pt>
                <c:pt idx="7793">
                  <c:v>0.20103650000000009</c:v>
                </c:pt>
                <c:pt idx="7794">
                  <c:v>0.20096550000000005</c:v>
                </c:pt>
                <c:pt idx="7795">
                  <c:v>0.20090550000000004</c:v>
                </c:pt>
                <c:pt idx="7796">
                  <c:v>0.20083150000000011</c:v>
                </c:pt>
                <c:pt idx="7797">
                  <c:v>0.20075750000000003</c:v>
                </c:pt>
                <c:pt idx="7798">
                  <c:v>0.20067800000000005</c:v>
                </c:pt>
                <c:pt idx="7799">
                  <c:v>0.20056400000000005</c:v>
                </c:pt>
                <c:pt idx="7800">
                  <c:v>0.20048750000000004</c:v>
                </c:pt>
                <c:pt idx="7801">
                  <c:v>0.20040950000000005</c:v>
                </c:pt>
                <c:pt idx="7802">
                  <c:v>0.20033000000000009</c:v>
                </c:pt>
                <c:pt idx="7803">
                  <c:v>0.20024900000000009</c:v>
                </c:pt>
                <c:pt idx="7804">
                  <c:v>0.20015850000000016</c:v>
                </c:pt>
                <c:pt idx="7805">
                  <c:v>0.20007050000000015</c:v>
                </c:pt>
                <c:pt idx="7806">
                  <c:v>0.19997950000000009</c:v>
                </c:pt>
                <c:pt idx="7807">
                  <c:v>0.19989150000000014</c:v>
                </c:pt>
                <c:pt idx="7808">
                  <c:v>0.19980350000000013</c:v>
                </c:pt>
                <c:pt idx="7809">
                  <c:v>0.19971250000000013</c:v>
                </c:pt>
                <c:pt idx="7810">
                  <c:v>0.19962200000000013</c:v>
                </c:pt>
                <c:pt idx="7811">
                  <c:v>0.19953500000000013</c:v>
                </c:pt>
                <c:pt idx="7812">
                  <c:v>0.19945100000000016</c:v>
                </c:pt>
                <c:pt idx="7813">
                  <c:v>0.19936900000000018</c:v>
                </c:pt>
                <c:pt idx="7814">
                  <c:v>0.19927750000000016</c:v>
                </c:pt>
                <c:pt idx="7815">
                  <c:v>0.19919600000000021</c:v>
                </c:pt>
                <c:pt idx="7816">
                  <c:v>0.19911350000000019</c:v>
                </c:pt>
                <c:pt idx="7817">
                  <c:v>0.19904600000000017</c:v>
                </c:pt>
                <c:pt idx="7818">
                  <c:v>0.19897600000000018</c:v>
                </c:pt>
                <c:pt idx="7819">
                  <c:v>0.19890400000000022</c:v>
                </c:pt>
                <c:pt idx="7820">
                  <c:v>0.19883050000000016</c:v>
                </c:pt>
                <c:pt idx="7821">
                  <c:v>0.1987555000000002</c:v>
                </c:pt>
                <c:pt idx="7822">
                  <c:v>0.19867900000000019</c:v>
                </c:pt>
                <c:pt idx="7823">
                  <c:v>0.19860850000000016</c:v>
                </c:pt>
                <c:pt idx="7824">
                  <c:v>0.19853800000000019</c:v>
                </c:pt>
                <c:pt idx="7825">
                  <c:v>0.19846350000000024</c:v>
                </c:pt>
                <c:pt idx="7826">
                  <c:v>0.1983880000000002</c:v>
                </c:pt>
                <c:pt idx="7827">
                  <c:v>0.19830400000000017</c:v>
                </c:pt>
                <c:pt idx="7828">
                  <c:v>0.19824650000000024</c:v>
                </c:pt>
                <c:pt idx="7829">
                  <c:v>0.19818050000000018</c:v>
                </c:pt>
                <c:pt idx="7830">
                  <c:v>0.19810850000000016</c:v>
                </c:pt>
                <c:pt idx="7831">
                  <c:v>0.19803200000000007</c:v>
                </c:pt>
                <c:pt idx="7832">
                  <c:v>0.19788250000000007</c:v>
                </c:pt>
                <c:pt idx="7833">
                  <c:v>0.19781950000000006</c:v>
                </c:pt>
                <c:pt idx="7834">
                  <c:v>0.19775750000000009</c:v>
                </c:pt>
                <c:pt idx="7835">
                  <c:v>0.19769700000000007</c:v>
                </c:pt>
                <c:pt idx="7836">
                  <c:v>0.1976365000000001</c:v>
                </c:pt>
                <c:pt idx="7837">
                  <c:v>0.19758300000000009</c:v>
                </c:pt>
                <c:pt idx="7838">
                  <c:v>0.19752500000000009</c:v>
                </c:pt>
                <c:pt idx="7839">
                  <c:v>0.1974675000000001</c:v>
                </c:pt>
                <c:pt idx="7840">
                  <c:v>0.19740700000000011</c:v>
                </c:pt>
                <c:pt idx="7841">
                  <c:v>0.19734900000000011</c:v>
                </c:pt>
                <c:pt idx="7842">
                  <c:v>0.19728450000000014</c:v>
                </c:pt>
                <c:pt idx="7843">
                  <c:v>0.19722950000000011</c:v>
                </c:pt>
                <c:pt idx="7844">
                  <c:v>0.19716300000000012</c:v>
                </c:pt>
                <c:pt idx="7845">
                  <c:v>0.19709800000000011</c:v>
                </c:pt>
                <c:pt idx="7846">
                  <c:v>0.19703700000000013</c:v>
                </c:pt>
                <c:pt idx="7847">
                  <c:v>0.19698800000000008</c:v>
                </c:pt>
                <c:pt idx="7848">
                  <c:v>0.19692650000000014</c:v>
                </c:pt>
                <c:pt idx="7849">
                  <c:v>0.1968650000000001</c:v>
                </c:pt>
                <c:pt idx="7850">
                  <c:v>0.1967975000000001</c:v>
                </c:pt>
                <c:pt idx="7851">
                  <c:v>0.19673599999999999</c:v>
                </c:pt>
                <c:pt idx="7852">
                  <c:v>0.19667700000000005</c:v>
                </c:pt>
                <c:pt idx="7853">
                  <c:v>0.19662100000000002</c:v>
                </c:pt>
                <c:pt idx="7854">
                  <c:v>0.1965645</c:v>
                </c:pt>
                <c:pt idx="7855">
                  <c:v>0.19649050000000001</c:v>
                </c:pt>
                <c:pt idx="7856">
                  <c:v>0.19642950000000006</c:v>
                </c:pt>
                <c:pt idx="7857">
                  <c:v>0.19637150000000006</c:v>
                </c:pt>
                <c:pt idx="7858">
                  <c:v>0.19631350000000006</c:v>
                </c:pt>
                <c:pt idx="7859">
                  <c:v>0.19626950000000007</c:v>
                </c:pt>
                <c:pt idx="7860">
                  <c:v>0.19619750000000008</c:v>
                </c:pt>
                <c:pt idx="7861">
                  <c:v>0.1961430000000001</c:v>
                </c:pt>
                <c:pt idx="7862">
                  <c:v>0.1960890000000001</c:v>
                </c:pt>
                <c:pt idx="7863">
                  <c:v>0.19604400000000002</c:v>
                </c:pt>
                <c:pt idx="7864">
                  <c:v>0.19599150000000001</c:v>
                </c:pt>
                <c:pt idx="7865">
                  <c:v>0.19592750000000003</c:v>
                </c:pt>
                <c:pt idx="7866">
                  <c:v>0.19587000000000004</c:v>
                </c:pt>
                <c:pt idx="7867">
                  <c:v>0.19581200000000001</c:v>
                </c:pt>
                <c:pt idx="7868">
                  <c:v>0.19576049999999998</c:v>
                </c:pt>
                <c:pt idx="7869">
                  <c:v>0.1957025</c:v>
                </c:pt>
                <c:pt idx="7870">
                  <c:v>0.19564200000000007</c:v>
                </c:pt>
                <c:pt idx="7871">
                  <c:v>0.19559050000000003</c:v>
                </c:pt>
                <c:pt idx="7872">
                  <c:v>0.19553000000000009</c:v>
                </c:pt>
                <c:pt idx="7873">
                  <c:v>0.19547500000000007</c:v>
                </c:pt>
                <c:pt idx="7874">
                  <c:v>0.19542000000000009</c:v>
                </c:pt>
                <c:pt idx="7875">
                  <c:v>0.19536799999999999</c:v>
                </c:pt>
                <c:pt idx="7876">
                  <c:v>0.1953115</c:v>
                </c:pt>
                <c:pt idx="7877">
                  <c:v>0.19526400000000002</c:v>
                </c:pt>
                <c:pt idx="7878">
                  <c:v>0.19521150000000001</c:v>
                </c:pt>
                <c:pt idx="7879">
                  <c:v>0.19517199999999996</c:v>
                </c:pt>
                <c:pt idx="7880">
                  <c:v>0.19511999999999996</c:v>
                </c:pt>
                <c:pt idx="7881">
                  <c:v>0.19508749999999997</c:v>
                </c:pt>
                <c:pt idx="7882">
                  <c:v>0.19503999999999991</c:v>
                </c:pt>
                <c:pt idx="7883">
                  <c:v>0.19498899999999997</c:v>
                </c:pt>
                <c:pt idx="7884">
                  <c:v>0.19494549999999988</c:v>
                </c:pt>
                <c:pt idx="7885">
                  <c:v>0.19490199999999994</c:v>
                </c:pt>
                <c:pt idx="7886">
                  <c:v>0.19486149999999994</c:v>
                </c:pt>
                <c:pt idx="7887">
                  <c:v>0.19481899999999996</c:v>
                </c:pt>
                <c:pt idx="7888">
                  <c:v>0.19477999999999998</c:v>
                </c:pt>
                <c:pt idx="7889">
                  <c:v>0.19474349999999999</c:v>
                </c:pt>
                <c:pt idx="7890">
                  <c:v>0.1947055</c:v>
                </c:pt>
                <c:pt idx="7891">
                  <c:v>0.19466849999999997</c:v>
                </c:pt>
                <c:pt idx="7892">
                  <c:v>0.1946344999999999</c:v>
                </c:pt>
                <c:pt idx="7893">
                  <c:v>0.19459749999999995</c:v>
                </c:pt>
                <c:pt idx="7894">
                  <c:v>0.19455949999999994</c:v>
                </c:pt>
                <c:pt idx="7895">
                  <c:v>0.19453549999999992</c:v>
                </c:pt>
                <c:pt idx="7896">
                  <c:v>0.19449949999999991</c:v>
                </c:pt>
                <c:pt idx="7897">
                  <c:v>0.19445849999999992</c:v>
                </c:pt>
                <c:pt idx="7898">
                  <c:v>0.1944179999999999</c:v>
                </c:pt>
                <c:pt idx="7899">
                  <c:v>0.19437549999999992</c:v>
                </c:pt>
                <c:pt idx="7900">
                  <c:v>0.19434149999999992</c:v>
                </c:pt>
                <c:pt idx="7901">
                  <c:v>0.1943079999999999</c:v>
                </c:pt>
                <c:pt idx="7902">
                  <c:v>0.19427649999999988</c:v>
                </c:pt>
                <c:pt idx="7903">
                  <c:v>0.19424499999999992</c:v>
                </c:pt>
                <c:pt idx="7904">
                  <c:v>0.1942094999999999</c:v>
                </c:pt>
                <c:pt idx="7905">
                  <c:v>0.19417249999999989</c:v>
                </c:pt>
                <c:pt idx="7906">
                  <c:v>0.19413149999999987</c:v>
                </c:pt>
                <c:pt idx="7907">
                  <c:v>0.19410099999999983</c:v>
                </c:pt>
                <c:pt idx="7908">
                  <c:v>0.19407249999999984</c:v>
                </c:pt>
                <c:pt idx="7909">
                  <c:v>0.19404199999999983</c:v>
                </c:pt>
                <c:pt idx="7910">
                  <c:v>0.19401399999999988</c:v>
                </c:pt>
                <c:pt idx="7911">
                  <c:v>0.19398599999999988</c:v>
                </c:pt>
                <c:pt idx="7912">
                  <c:v>0.19395299999999993</c:v>
                </c:pt>
                <c:pt idx="7913">
                  <c:v>0.19392899999999993</c:v>
                </c:pt>
                <c:pt idx="7914">
                  <c:v>0.19390699999999991</c:v>
                </c:pt>
                <c:pt idx="7915">
                  <c:v>0.19388349999999996</c:v>
                </c:pt>
                <c:pt idx="7916">
                  <c:v>0.19386349999999999</c:v>
                </c:pt>
                <c:pt idx="7917">
                  <c:v>0.19384399999999996</c:v>
                </c:pt>
                <c:pt idx="7918">
                  <c:v>0.19382700000000003</c:v>
                </c:pt>
                <c:pt idx="7919">
                  <c:v>0.19381199999999996</c:v>
                </c:pt>
                <c:pt idx="7920">
                  <c:v>0.19379699999999991</c:v>
                </c:pt>
                <c:pt idx="7921">
                  <c:v>0.1937819999999999</c:v>
                </c:pt>
                <c:pt idx="7922">
                  <c:v>0.19376999999999989</c:v>
                </c:pt>
                <c:pt idx="7923">
                  <c:v>0.19376249999999989</c:v>
                </c:pt>
                <c:pt idx="7924">
                  <c:v>0.19375199999999984</c:v>
                </c:pt>
                <c:pt idx="7925">
                  <c:v>0.19372749999999989</c:v>
                </c:pt>
                <c:pt idx="7926">
                  <c:v>0.19371799999999995</c:v>
                </c:pt>
                <c:pt idx="7927">
                  <c:v>0.19370399999999985</c:v>
                </c:pt>
                <c:pt idx="7928">
                  <c:v>0.19369099999999992</c:v>
                </c:pt>
                <c:pt idx="7929">
                  <c:v>0.19367449999999986</c:v>
                </c:pt>
                <c:pt idx="7930">
                  <c:v>0.19365549999999992</c:v>
                </c:pt>
                <c:pt idx="7931">
                  <c:v>0.19356599999999985</c:v>
                </c:pt>
                <c:pt idx="7932">
                  <c:v>0.19355399999999989</c:v>
                </c:pt>
                <c:pt idx="7933">
                  <c:v>0.19353949999999986</c:v>
                </c:pt>
                <c:pt idx="7934">
                  <c:v>0.19352799999999984</c:v>
                </c:pt>
                <c:pt idx="7935">
                  <c:v>0.19350499999999987</c:v>
                </c:pt>
                <c:pt idx="7936">
                  <c:v>0.19349349999999979</c:v>
                </c:pt>
                <c:pt idx="7937">
                  <c:v>0.19347549999999983</c:v>
                </c:pt>
                <c:pt idx="7938">
                  <c:v>0.19346399999999986</c:v>
                </c:pt>
                <c:pt idx="7939">
                  <c:v>0.19345449999999986</c:v>
                </c:pt>
                <c:pt idx="7940">
                  <c:v>0.19342699999999979</c:v>
                </c:pt>
                <c:pt idx="7941">
                  <c:v>0.1934049999999998</c:v>
                </c:pt>
                <c:pt idx="7942">
                  <c:v>0.19338149999999982</c:v>
                </c:pt>
                <c:pt idx="7943">
                  <c:v>0.19337149999999981</c:v>
                </c:pt>
                <c:pt idx="7944">
                  <c:v>0.19335499999999983</c:v>
                </c:pt>
                <c:pt idx="7945">
                  <c:v>0.19333749999999977</c:v>
                </c:pt>
                <c:pt idx="7946">
                  <c:v>0.1933209999999998</c:v>
                </c:pt>
                <c:pt idx="7947">
                  <c:v>0.19330999999999979</c:v>
                </c:pt>
                <c:pt idx="7948">
                  <c:v>0.19330099999999972</c:v>
                </c:pt>
                <c:pt idx="7949">
                  <c:v>0.19328949999999975</c:v>
                </c:pt>
                <c:pt idx="7950">
                  <c:v>0.19328399999999973</c:v>
                </c:pt>
                <c:pt idx="7951">
                  <c:v>0.19327949999999977</c:v>
                </c:pt>
                <c:pt idx="7952">
                  <c:v>0.19326649999999979</c:v>
                </c:pt>
                <c:pt idx="7953">
                  <c:v>0.19325949999999981</c:v>
                </c:pt>
                <c:pt idx="7954">
                  <c:v>0.19324949999999982</c:v>
                </c:pt>
                <c:pt idx="7955">
                  <c:v>0.19321249999999984</c:v>
                </c:pt>
                <c:pt idx="7956">
                  <c:v>0.19321849999999985</c:v>
                </c:pt>
                <c:pt idx="7957">
                  <c:v>0.19321399999999983</c:v>
                </c:pt>
                <c:pt idx="7958">
                  <c:v>0.19321549999999985</c:v>
                </c:pt>
                <c:pt idx="7959">
                  <c:v>0.19321099999999983</c:v>
                </c:pt>
                <c:pt idx="7960">
                  <c:v>0.19321199999999983</c:v>
                </c:pt>
                <c:pt idx="7961">
                  <c:v>0.19321349999999984</c:v>
                </c:pt>
                <c:pt idx="7962">
                  <c:v>0.19321599999999986</c:v>
                </c:pt>
                <c:pt idx="7963">
                  <c:v>0.19324199999999986</c:v>
                </c:pt>
                <c:pt idx="7964">
                  <c:v>0.19323649999999987</c:v>
                </c:pt>
                <c:pt idx="7965">
                  <c:v>0.19323049999999989</c:v>
                </c:pt>
                <c:pt idx="7966">
                  <c:v>0.1932259999999999</c:v>
                </c:pt>
                <c:pt idx="7967">
                  <c:v>0.19321599999999994</c:v>
                </c:pt>
                <c:pt idx="7968">
                  <c:v>0.1932164999999999</c:v>
                </c:pt>
                <c:pt idx="7969">
                  <c:v>0.19321899999999989</c:v>
                </c:pt>
                <c:pt idx="7970">
                  <c:v>0.19322099999999992</c:v>
                </c:pt>
                <c:pt idx="7971">
                  <c:v>0.19322149999999993</c:v>
                </c:pt>
                <c:pt idx="7972">
                  <c:v>0.19322499999999995</c:v>
                </c:pt>
                <c:pt idx="7973">
                  <c:v>0.19322499999999995</c:v>
                </c:pt>
                <c:pt idx="7974">
                  <c:v>0.19322599999999995</c:v>
                </c:pt>
                <c:pt idx="7975">
                  <c:v>0.19322549999999997</c:v>
                </c:pt>
                <c:pt idx="7976">
                  <c:v>0.19323099999999996</c:v>
                </c:pt>
                <c:pt idx="7977">
                  <c:v>0.19322599999999995</c:v>
                </c:pt>
                <c:pt idx="7978">
                  <c:v>0.19322299999999998</c:v>
                </c:pt>
                <c:pt idx="7979">
                  <c:v>0.19321050000000001</c:v>
                </c:pt>
                <c:pt idx="7980">
                  <c:v>0.19321100000000005</c:v>
                </c:pt>
                <c:pt idx="7981">
                  <c:v>0.19321249999999998</c:v>
                </c:pt>
                <c:pt idx="7982">
                  <c:v>0.19321900000000003</c:v>
                </c:pt>
                <c:pt idx="7983">
                  <c:v>0.19322449999999999</c:v>
                </c:pt>
                <c:pt idx="7984">
                  <c:v>0.1932275</c:v>
                </c:pt>
                <c:pt idx="7985">
                  <c:v>0.19323100000000004</c:v>
                </c:pt>
                <c:pt idx="7986">
                  <c:v>0.19323599999999999</c:v>
                </c:pt>
                <c:pt idx="7987">
                  <c:v>0.19323899999999999</c:v>
                </c:pt>
                <c:pt idx="7988">
                  <c:v>0.19325500000000007</c:v>
                </c:pt>
                <c:pt idx="7989">
                  <c:v>0.19325550000000002</c:v>
                </c:pt>
                <c:pt idx="7990">
                  <c:v>0.19325750000000003</c:v>
                </c:pt>
                <c:pt idx="7991">
                  <c:v>0.19325800000000001</c:v>
                </c:pt>
                <c:pt idx="7992">
                  <c:v>0.19326450000000001</c:v>
                </c:pt>
                <c:pt idx="7993">
                  <c:v>0.19327100000000003</c:v>
                </c:pt>
                <c:pt idx="7994">
                  <c:v>0.19327749999999999</c:v>
                </c:pt>
                <c:pt idx="7995">
                  <c:v>0.19327399999999997</c:v>
                </c:pt>
                <c:pt idx="7996">
                  <c:v>0.1932835</c:v>
                </c:pt>
                <c:pt idx="7997">
                  <c:v>0.19329349999999995</c:v>
                </c:pt>
                <c:pt idx="7998">
                  <c:v>0.19330549999999996</c:v>
                </c:pt>
                <c:pt idx="7999">
                  <c:v>0.19334899999999991</c:v>
                </c:pt>
                <c:pt idx="8000">
                  <c:v>0.19335549999999987</c:v>
                </c:pt>
                <c:pt idx="8001">
                  <c:v>0.19335849999999991</c:v>
                </c:pt>
                <c:pt idx="8002">
                  <c:v>0.19336199999999992</c:v>
                </c:pt>
                <c:pt idx="8003">
                  <c:v>0.1933629999999999</c:v>
                </c:pt>
                <c:pt idx="8004">
                  <c:v>0.19337149999999995</c:v>
                </c:pt>
                <c:pt idx="8005">
                  <c:v>0.19337599999999994</c:v>
                </c:pt>
                <c:pt idx="8006">
                  <c:v>0.19338549999999993</c:v>
                </c:pt>
                <c:pt idx="8007">
                  <c:v>0.19339399999999998</c:v>
                </c:pt>
                <c:pt idx="8008">
                  <c:v>0.19340349999999998</c:v>
                </c:pt>
                <c:pt idx="8009">
                  <c:v>0.19341649999999999</c:v>
                </c:pt>
                <c:pt idx="8010">
                  <c:v>0.19342899999999999</c:v>
                </c:pt>
                <c:pt idx="8011">
                  <c:v>0.19344499999999998</c:v>
                </c:pt>
                <c:pt idx="8012">
                  <c:v>0.1934525</c:v>
                </c:pt>
                <c:pt idx="8013">
                  <c:v>0.19345749999999998</c:v>
                </c:pt>
                <c:pt idx="8014">
                  <c:v>0.193464</c:v>
                </c:pt>
                <c:pt idx="8015">
                  <c:v>0.19346550000000004</c:v>
                </c:pt>
                <c:pt idx="8016">
                  <c:v>0.19347700000000004</c:v>
                </c:pt>
                <c:pt idx="8017">
                  <c:v>0.19348750000000003</c:v>
                </c:pt>
                <c:pt idx="8018">
                  <c:v>0.193492</c:v>
                </c:pt>
                <c:pt idx="8019">
                  <c:v>0.19349899999999998</c:v>
                </c:pt>
                <c:pt idx="8020">
                  <c:v>0.19350450000000002</c:v>
                </c:pt>
                <c:pt idx="8021">
                  <c:v>0.19351500000000002</c:v>
                </c:pt>
                <c:pt idx="8022">
                  <c:v>0.193521</c:v>
                </c:pt>
                <c:pt idx="8023">
                  <c:v>0.19352000000000003</c:v>
                </c:pt>
                <c:pt idx="8024">
                  <c:v>0.19351500000000002</c:v>
                </c:pt>
                <c:pt idx="8025">
                  <c:v>0.19351200000000002</c:v>
                </c:pt>
                <c:pt idx="8026">
                  <c:v>0.19351150000000003</c:v>
                </c:pt>
                <c:pt idx="8027">
                  <c:v>0.19351950000000001</c:v>
                </c:pt>
                <c:pt idx="8028">
                  <c:v>0.19351750000000004</c:v>
                </c:pt>
                <c:pt idx="8029">
                  <c:v>0.19351450000000003</c:v>
                </c:pt>
                <c:pt idx="8030">
                  <c:v>0.19351400000000005</c:v>
                </c:pt>
                <c:pt idx="8031">
                  <c:v>0.19352300000000003</c:v>
                </c:pt>
                <c:pt idx="8032">
                  <c:v>0.19352600000000003</c:v>
                </c:pt>
                <c:pt idx="8033">
                  <c:v>0.19353300000000004</c:v>
                </c:pt>
                <c:pt idx="8034">
                  <c:v>0.19353650000000006</c:v>
                </c:pt>
                <c:pt idx="8035">
                  <c:v>0.19354150000000009</c:v>
                </c:pt>
                <c:pt idx="8036">
                  <c:v>0.19354550000000004</c:v>
                </c:pt>
                <c:pt idx="8037">
                  <c:v>0.19354600000000005</c:v>
                </c:pt>
                <c:pt idx="8038">
                  <c:v>0.19354750000000007</c:v>
                </c:pt>
                <c:pt idx="8039">
                  <c:v>0.19355300000000006</c:v>
                </c:pt>
                <c:pt idx="8040">
                  <c:v>0.19355650000000008</c:v>
                </c:pt>
                <c:pt idx="8041">
                  <c:v>0.19356050000000011</c:v>
                </c:pt>
                <c:pt idx="8042">
                  <c:v>0.19356350000000011</c:v>
                </c:pt>
                <c:pt idx="8043">
                  <c:v>0.19356650000000009</c:v>
                </c:pt>
                <c:pt idx="8044">
                  <c:v>0.1935765000000001</c:v>
                </c:pt>
                <c:pt idx="8045">
                  <c:v>0.19358300000000012</c:v>
                </c:pt>
                <c:pt idx="8046">
                  <c:v>0.19358850000000011</c:v>
                </c:pt>
                <c:pt idx="8047">
                  <c:v>0.19358000000000009</c:v>
                </c:pt>
                <c:pt idx="8048">
                  <c:v>0.19358750000000008</c:v>
                </c:pt>
                <c:pt idx="8049">
                  <c:v>0.1935920000000001</c:v>
                </c:pt>
                <c:pt idx="8050">
                  <c:v>0.19359850000000006</c:v>
                </c:pt>
                <c:pt idx="8051">
                  <c:v>0.19360200000000005</c:v>
                </c:pt>
                <c:pt idx="8052">
                  <c:v>0.19361000000000003</c:v>
                </c:pt>
                <c:pt idx="8053">
                  <c:v>0.19361950000000003</c:v>
                </c:pt>
                <c:pt idx="8054">
                  <c:v>0.19362850000000001</c:v>
                </c:pt>
                <c:pt idx="8055">
                  <c:v>0.19363649999999999</c:v>
                </c:pt>
                <c:pt idx="8056">
                  <c:v>0.19364900000000002</c:v>
                </c:pt>
                <c:pt idx="8057">
                  <c:v>0.19365950000000001</c:v>
                </c:pt>
                <c:pt idx="8058">
                  <c:v>0.1936715</c:v>
                </c:pt>
                <c:pt idx="8059">
                  <c:v>0.19366149999999999</c:v>
                </c:pt>
                <c:pt idx="8060">
                  <c:v>0.19367449999999997</c:v>
                </c:pt>
                <c:pt idx="8061">
                  <c:v>0.19368149999999995</c:v>
                </c:pt>
                <c:pt idx="8062">
                  <c:v>0.19368850000000001</c:v>
                </c:pt>
                <c:pt idx="8063">
                  <c:v>0.19369450000000005</c:v>
                </c:pt>
                <c:pt idx="8064">
                  <c:v>0.19370850000000001</c:v>
                </c:pt>
                <c:pt idx="8065">
                  <c:v>0.19372050000000002</c:v>
                </c:pt>
                <c:pt idx="8066">
                  <c:v>0.19372700000000001</c:v>
                </c:pt>
                <c:pt idx="8067">
                  <c:v>0.19373449999999998</c:v>
                </c:pt>
                <c:pt idx="8068">
                  <c:v>0.19374349999999996</c:v>
                </c:pt>
                <c:pt idx="8069">
                  <c:v>0.19375649999999997</c:v>
                </c:pt>
                <c:pt idx="8070">
                  <c:v>0.19376549999999998</c:v>
                </c:pt>
                <c:pt idx="8071">
                  <c:v>0.19376999999999994</c:v>
                </c:pt>
                <c:pt idx="8072">
                  <c:v>0.19378399999999998</c:v>
                </c:pt>
                <c:pt idx="8073">
                  <c:v>0.1937875</c:v>
                </c:pt>
                <c:pt idx="8074">
                  <c:v>0.19379299999999999</c:v>
                </c:pt>
                <c:pt idx="8075">
                  <c:v>0.19379700000000002</c:v>
                </c:pt>
                <c:pt idx="8076">
                  <c:v>0.19381250000000003</c:v>
                </c:pt>
                <c:pt idx="8077">
                  <c:v>0.19382250000000006</c:v>
                </c:pt>
                <c:pt idx="8078">
                  <c:v>0.19383550000000002</c:v>
                </c:pt>
                <c:pt idx="8079">
                  <c:v>0.19384750000000006</c:v>
                </c:pt>
                <c:pt idx="8080">
                  <c:v>0.19386250000000008</c:v>
                </c:pt>
                <c:pt idx="8081">
                  <c:v>0.1938575000000001</c:v>
                </c:pt>
                <c:pt idx="8082">
                  <c:v>0.19386650000000011</c:v>
                </c:pt>
                <c:pt idx="8083">
                  <c:v>0.19387450000000012</c:v>
                </c:pt>
                <c:pt idx="8084">
                  <c:v>0.19388150000000015</c:v>
                </c:pt>
                <c:pt idx="8085">
                  <c:v>0.19388350000000013</c:v>
                </c:pt>
                <c:pt idx="8086">
                  <c:v>0.19388600000000011</c:v>
                </c:pt>
                <c:pt idx="8087">
                  <c:v>0.19389350000000011</c:v>
                </c:pt>
                <c:pt idx="8088">
                  <c:v>0.1939020000000001</c:v>
                </c:pt>
                <c:pt idx="8089">
                  <c:v>0.19391000000000008</c:v>
                </c:pt>
                <c:pt idx="8090">
                  <c:v>0.19391450000000013</c:v>
                </c:pt>
                <c:pt idx="8091">
                  <c:v>0.19391750000000016</c:v>
                </c:pt>
                <c:pt idx="8092">
                  <c:v>0.19393150000000017</c:v>
                </c:pt>
                <c:pt idx="8093">
                  <c:v>0.19393250000000017</c:v>
                </c:pt>
                <c:pt idx="8094">
                  <c:v>0.19394950000000022</c:v>
                </c:pt>
                <c:pt idx="8095">
                  <c:v>0.19394450000000027</c:v>
                </c:pt>
                <c:pt idx="8096">
                  <c:v>0.19394950000000022</c:v>
                </c:pt>
                <c:pt idx="8097">
                  <c:v>0.19395250000000022</c:v>
                </c:pt>
                <c:pt idx="8098">
                  <c:v>0.19395700000000024</c:v>
                </c:pt>
                <c:pt idx="8099">
                  <c:v>0.19396750000000021</c:v>
                </c:pt>
                <c:pt idx="8100">
                  <c:v>0.19397500000000023</c:v>
                </c:pt>
                <c:pt idx="8101">
                  <c:v>0.19398050000000022</c:v>
                </c:pt>
                <c:pt idx="8102">
                  <c:v>0.19398550000000028</c:v>
                </c:pt>
                <c:pt idx="8103">
                  <c:v>0.1939910000000003</c:v>
                </c:pt>
                <c:pt idx="8104">
                  <c:v>0.19399850000000027</c:v>
                </c:pt>
                <c:pt idx="8105">
                  <c:v>0.19401250000000023</c:v>
                </c:pt>
                <c:pt idx="8106">
                  <c:v>0.19402050000000023</c:v>
                </c:pt>
                <c:pt idx="8107">
                  <c:v>0.19402400000000025</c:v>
                </c:pt>
                <c:pt idx="8108">
                  <c:v>0.19402850000000027</c:v>
                </c:pt>
                <c:pt idx="8109">
                  <c:v>0.19403150000000022</c:v>
                </c:pt>
                <c:pt idx="8110">
                  <c:v>0.19403300000000021</c:v>
                </c:pt>
                <c:pt idx="8111">
                  <c:v>0.19403500000000018</c:v>
                </c:pt>
                <c:pt idx="8112">
                  <c:v>0.19403550000000019</c:v>
                </c:pt>
                <c:pt idx="8113">
                  <c:v>0.19404100000000021</c:v>
                </c:pt>
                <c:pt idx="8114">
                  <c:v>0.1940405000000002</c:v>
                </c:pt>
                <c:pt idx="8115">
                  <c:v>0.19403850000000017</c:v>
                </c:pt>
                <c:pt idx="8116">
                  <c:v>0.19403200000000015</c:v>
                </c:pt>
                <c:pt idx="8117">
                  <c:v>0.19402900000000012</c:v>
                </c:pt>
                <c:pt idx="8118">
                  <c:v>0.19402500000000014</c:v>
                </c:pt>
                <c:pt idx="8119">
                  <c:v>0.19402200000000014</c:v>
                </c:pt>
                <c:pt idx="8120">
                  <c:v>0.19401500000000013</c:v>
                </c:pt>
                <c:pt idx="8121">
                  <c:v>0.19401000000000018</c:v>
                </c:pt>
                <c:pt idx="8122">
                  <c:v>0.19400450000000014</c:v>
                </c:pt>
                <c:pt idx="8123">
                  <c:v>0.19399700000000017</c:v>
                </c:pt>
                <c:pt idx="8124">
                  <c:v>0.19399150000000012</c:v>
                </c:pt>
                <c:pt idx="8125">
                  <c:v>0.19398600000000013</c:v>
                </c:pt>
                <c:pt idx="8126">
                  <c:v>0.1939800000000001</c:v>
                </c:pt>
                <c:pt idx="8127">
                  <c:v>0.19397800000000007</c:v>
                </c:pt>
                <c:pt idx="8128">
                  <c:v>0.19397000000000009</c:v>
                </c:pt>
                <c:pt idx="8129">
                  <c:v>0.19396500000000003</c:v>
                </c:pt>
                <c:pt idx="8130">
                  <c:v>0.19396099999999999</c:v>
                </c:pt>
                <c:pt idx="8131">
                  <c:v>0.19403100000000001</c:v>
                </c:pt>
                <c:pt idx="8132">
                  <c:v>0.194023</c:v>
                </c:pt>
                <c:pt idx="8133">
                  <c:v>0.19401900000000002</c:v>
                </c:pt>
                <c:pt idx="8134">
                  <c:v>0.19401450000000003</c:v>
                </c:pt>
                <c:pt idx="8135">
                  <c:v>0.19401100000000007</c:v>
                </c:pt>
                <c:pt idx="8136">
                  <c:v>0.19401300000000002</c:v>
                </c:pt>
                <c:pt idx="8137">
                  <c:v>0.194021</c:v>
                </c:pt>
                <c:pt idx="8138">
                  <c:v>0.19402249999999999</c:v>
                </c:pt>
                <c:pt idx="8139">
                  <c:v>0.194024</c:v>
                </c:pt>
                <c:pt idx="8140">
                  <c:v>0.1940315</c:v>
                </c:pt>
                <c:pt idx="8141">
                  <c:v>0.19403600000000001</c:v>
                </c:pt>
                <c:pt idx="8142">
                  <c:v>0.19404299999999999</c:v>
                </c:pt>
                <c:pt idx="8143">
                  <c:v>0.1940345</c:v>
                </c:pt>
                <c:pt idx="8144">
                  <c:v>0.19404249999999998</c:v>
                </c:pt>
                <c:pt idx="8145">
                  <c:v>0.194045</c:v>
                </c:pt>
                <c:pt idx="8146">
                  <c:v>0.19404849999999998</c:v>
                </c:pt>
                <c:pt idx="8147">
                  <c:v>0.19400399999999998</c:v>
                </c:pt>
                <c:pt idx="8148">
                  <c:v>0.19401299999999996</c:v>
                </c:pt>
                <c:pt idx="8149">
                  <c:v>0.19402149999999999</c:v>
                </c:pt>
                <c:pt idx="8150">
                  <c:v>0.19402399999999997</c:v>
                </c:pt>
                <c:pt idx="8151">
                  <c:v>0.19402849999999996</c:v>
                </c:pt>
                <c:pt idx="8152">
                  <c:v>0.19403099999999998</c:v>
                </c:pt>
                <c:pt idx="8153">
                  <c:v>0.19403749999999995</c:v>
                </c:pt>
                <c:pt idx="8154">
                  <c:v>0.19404499999999994</c:v>
                </c:pt>
                <c:pt idx="8155">
                  <c:v>0.19405199999999995</c:v>
                </c:pt>
                <c:pt idx="8156">
                  <c:v>0.19404399999999997</c:v>
                </c:pt>
                <c:pt idx="8157">
                  <c:v>0.19403799999999996</c:v>
                </c:pt>
                <c:pt idx="8158">
                  <c:v>0.19403049999999997</c:v>
                </c:pt>
                <c:pt idx="8159">
                  <c:v>0.19402349999999999</c:v>
                </c:pt>
                <c:pt idx="8160">
                  <c:v>0.19401649999999995</c:v>
                </c:pt>
                <c:pt idx="8161">
                  <c:v>0.19400949999999997</c:v>
                </c:pt>
                <c:pt idx="8162">
                  <c:v>0.19400199999999995</c:v>
                </c:pt>
                <c:pt idx="8163">
                  <c:v>0.19398549999999998</c:v>
                </c:pt>
                <c:pt idx="8164">
                  <c:v>0.19399099999999994</c:v>
                </c:pt>
                <c:pt idx="8165">
                  <c:v>0.19399749999999991</c:v>
                </c:pt>
                <c:pt idx="8166">
                  <c:v>0.19400249999999994</c:v>
                </c:pt>
                <c:pt idx="8167">
                  <c:v>0.19401549999999998</c:v>
                </c:pt>
                <c:pt idx="8168">
                  <c:v>0.19401849999999995</c:v>
                </c:pt>
                <c:pt idx="8169">
                  <c:v>0.19401299999999996</c:v>
                </c:pt>
                <c:pt idx="8170">
                  <c:v>0.19401399999999996</c:v>
                </c:pt>
                <c:pt idx="8171">
                  <c:v>0.19401849999999993</c:v>
                </c:pt>
                <c:pt idx="8172">
                  <c:v>0.19401299999999991</c:v>
                </c:pt>
                <c:pt idx="8173">
                  <c:v>0.1940144999999999</c:v>
                </c:pt>
                <c:pt idx="8174">
                  <c:v>0.19401749999999993</c:v>
                </c:pt>
                <c:pt idx="8175">
                  <c:v>0.19402099999999994</c:v>
                </c:pt>
                <c:pt idx="8176">
                  <c:v>0.19403099999999993</c:v>
                </c:pt>
                <c:pt idx="8177">
                  <c:v>0.19404149999999995</c:v>
                </c:pt>
                <c:pt idx="8178">
                  <c:v>0.19404449999999993</c:v>
                </c:pt>
                <c:pt idx="8179">
                  <c:v>0.19406099999999998</c:v>
                </c:pt>
                <c:pt idx="8180">
                  <c:v>0.19406199999999996</c:v>
                </c:pt>
                <c:pt idx="8181">
                  <c:v>0.19406499999999999</c:v>
                </c:pt>
                <c:pt idx="8182">
                  <c:v>0.19406399999999999</c:v>
                </c:pt>
                <c:pt idx="8183">
                  <c:v>0.19405750000000002</c:v>
                </c:pt>
                <c:pt idx="8184">
                  <c:v>0.19405250000000007</c:v>
                </c:pt>
                <c:pt idx="8185">
                  <c:v>0.19405150000000007</c:v>
                </c:pt>
                <c:pt idx="8186">
                  <c:v>0.19405050000000007</c:v>
                </c:pt>
                <c:pt idx="8187">
                  <c:v>0.19405250000000007</c:v>
                </c:pt>
                <c:pt idx="8188">
                  <c:v>0.19403950000000009</c:v>
                </c:pt>
                <c:pt idx="8189">
                  <c:v>0.19404550000000007</c:v>
                </c:pt>
                <c:pt idx="8190">
                  <c:v>0.19405000000000008</c:v>
                </c:pt>
                <c:pt idx="8191">
                  <c:v>0.19406350000000011</c:v>
                </c:pt>
                <c:pt idx="8192">
                  <c:v>0.1940680000000001</c:v>
                </c:pt>
                <c:pt idx="8193">
                  <c:v>0.19406800000000007</c:v>
                </c:pt>
                <c:pt idx="8194">
                  <c:v>0.19406750000000006</c:v>
                </c:pt>
                <c:pt idx="8195">
                  <c:v>0.19406700000000005</c:v>
                </c:pt>
                <c:pt idx="8196">
                  <c:v>0.19406650000000003</c:v>
                </c:pt>
                <c:pt idx="8197">
                  <c:v>0.1940665</c:v>
                </c:pt>
                <c:pt idx="8198">
                  <c:v>0.19406399999999999</c:v>
                </c:pt>
                <c:pt idx="8199">
                  <c:v>0.1940635</c:v>
                </c:pt>
                <c:pt idx="8200">
                  <c:v>0.19406349999999997</c:v>
                </c:pt>
                <c:pt idx="8201">
                  <c:v>0.19406599999999996</c:v>
                </c:pt>
                <c:pt idx="8202">
                  <c:v>0.19406999999999996</c:v>
                </c:pt>
                <c:pt idx="8203">
                  <c:v>0.19407199999999997</c:v>
                </c:pt>
                <c:pt idx="8204">
                  <c:v>0.19407149999999995</c:v>
                </c:pt>
                <c:pt idx="8205">
                  <c:v>0.19407899999999995</c:v>
                </c:pt>
                <c:pt idx="8206">
                  <c:v>0.19407699999999992</c:v>
                </c:pt>
                <c:pt idx="8207">
                  <c:v>0.19407899999999995</c:v>
                </c:pt>
                <c:pt idx="8208">
                  <c:v>0.19408149999999991</c:v>
                </c:pt>
                <c:pt idx="8209">
                  <c:v>0.1940849999999999</c:v>
                </c:pt>
                <c:pt idx="8210">
                  <c:v>0.19408499999999987</c:v>
                </c:pt>
                <c:pt idx="8211">
                  <c:v>0.19408449999999985</c:v>
                </c:pt>
                <c:pt idx="8212">
                  <c:v>0.19408599999999987</c:v>
                </c:pt>
                <c:pt idx="8213">
                  <c:v>0.19408999999999982</c:v>
                </c:pt>
                <c:pt idx="8214">
                  <c:v>0.19409299999999979</c:v>
                </c:pt>
                <c:pt idx="8215">
                  <c:v>0.19410199999999977</c:v>
                </c:pt>
                <c:pt idx="8216">
                  <c:v>0.19410149999999984</c:v>
                </c:pt>
                <c:pt idx="8217">
                  <c:v>0.19410249999999976</c:v>
                </c:pt>
                <c:pt idx="8218">
                  <c:v>0.19409949999999973</c:v>
                </c:pt>
                <c:pt idx="8219">
                  <c:v>0.19409749999999973</c:v>
                </c:pt>
                <c:pt idx="8220">
                  <c:v>0.19409749999999973</c:v>
                </c:pt>
                <c:pt idx="8221">
                  <c:v>0.19409499999999977</c:v>
                </c:pt>
                <c:pt idx="8222">
                  <c:v>0.19409599999999977</c:v>
                </c:pt>
                <c:pt idx="8223">
                  <c:v>0.19410699999999972</c:v>
                </c:pt>
                <c:pt idx="8224">
                  <c:v>0.19411649999999978</c:v>
                </c:pt>
                <c:pt idx="8225">
                  <c:v>0.19412699999999977</c:v>
                </c:pt>
                <c:pt idx="8226">
                  <c:v>0.1941379999999997</c:v>
                </c:pt>
                <c:pt idx="8227">
                  <c:v>0.19414199999999973</c:v>
                </c:pt>
                <c:pt idx="8228">
                  <c:v>0.19415149999999975</c:v>
                </c:pt>
                <c:pt idx="8229">
                  <c:v>0.19416349999999979</c:v>
                </c:pt>
                <c:pt idx="8230">
                  <c:v>0.1941724999999998</c:v>
                </c:pt>
                <c:pt idx="8231">
                  <c:v>0.19417999999999985</c:v>
                </c:pt>
                <c:pt idx="8232">
                  <c:v>0.19418749999999987</c:v>
                </c:pt>
                <c:pt idx="8233">
                  <c:v>0.19419349999999988</c:v>
                </c:pt>
                <c:pt idx="8234">
                  <c:v>0.19419999999999987</c:v>
                </c:pt>
                <c:pt idx="8235">
                  <c:v>0.19420599999999991</c:v>
                </c:pt>
                <c:pt idx="8236">
                  <c:v>0.19421199999999991</c:v>
                </c:pt>
                <c:pt idx="8237">
                  <c:v>0.19422099999999989</c:v>
                </c:pt>
                <c:pt idx="8238">
                  <c:v>0.19422949999999989</c:v>
                </c:pt>
                <c:pt idx="8239">
                  <c:v>0.19423399999999988</c:v>
                </c:pt>
                <c:pt idx="8240">
                  <c:v>0.19423899999999986</c:v>
                </c:pt>
                <c:pt idx="8241">
                  <c:v>0.19424249999999987</c:v>
                </c:pt>
                <c:pt idx="8242">
                  <c:v>0.19424699999999986</c:v>
                </c:pt>
                <c:pt idx="8243">
                  <c:v>0.19424949999999988</c:v>
                </c:pt>
                <c:pt idx="8244">
                  <c:v>0.19425549999999991</c:v>
                </c:pt>
                <c:pt idx="8245">
                  <c:v>0.19425849999999997</c:v>
                </c:pt>
                <c:pt idx="8246">
                  <c:v>0.19426649999999995</c:v>
                </c:pt>
                <c:pt idx="8247">
                  <c:v>0.19427699999999998</c:v>
                </c:pt>
                <c:pt idx="8248">
                  <c:v>0.19427799999999998</c:v>
                </c:pt>
                <c:pt idx="8249">
                  <c:v>0.19428199999999995</c:v>
                </c:pt>
                <c:pt idx="8250">
                  <c:v>0.19428399999999993</c:v>
                </c:pt>
                <c:pt idx="8251">
                  <c:v>0.19429399999999994</c:v>
                </c:pt>
                <c:pt idx="8252">
                  <c:v>0.19429249999999995</c:v>
                </c:pt>
                <c:pt idx="8253">
                  <c:v>0.19429100000000002</c:v>
                </c:pt>
                <c:pt idx="8254">
                  <c:v>0.19429150000000001</c:v>
                </c:pt>
                <c:pt idx="8255">
                  <c:v>0.19429149999999992</c:v>
                </c:pt>
                <c:pt idx="8256">
                  <c:v>0.19429249999999992</c:v>
                </c:pt>
                <c:pt idx="8257">
                  <c:v>0.19429399999999997</c:v>
                </c:pt>
                <c:pt idx="8258">
                  <c:v>0.19429449999999998</c:v>
                </c:pt>
                <c:pt idx="8259">
                  <c:v>0.19430249999999993</c:v>
                </c:pt>
                <c:pt idx="8260">
                  <c:v>0.19430099999999995</c:v>
                </c:pt>
                <c:pt idx="8261">
                  <c:v>0.19430299999999995</c:v>
                </c:pt>
                <c:pt idx="8262">
                  <c:v>0.19430549999999994</c:v>
                </c:pt>
                <c:pt idx="8263">
                  <c:v>0.19431699999999996</c:v>
                </c:pt>
                <c:pt idx="8264">
                  <c:v>0.19431449999999986</c:v>
                </c:pt>
                <c:pt idx="8265">
                  <c:v>0.19431549999999992</c:v>
                </c:pt>
                <c:pt idx="8266">
                  <c:v>0.19431749999999989</c:v>
                </c:pt>
                <c:pt idx="8267">
                  <c:v>0.1943244999999999</c:v>
                </c:pt>
                <c:pt idx="8268">
                  <c:v>0.19433299999999989</c:v>
                </c:pt>
                <c:pt idx="8269">
                  <c:v>0.19433349999999991</c:v>
                </c:pt>
                <c:pt idx="8270">
                  <c:v>0.19433949999999989</c:v>
                </c:pt>
                <c:pt idx="8271">
                  <c:v>0.19434099999999993</c:v>
                </c:pt>
                <c:pt idx="8272">
                  <c:v>0.19434099999999999</c:v>
                </c:pt>
                <c:pt idx="8273">
                  <c:v>0.19434899999999997</c:v>
                </c:pt>
                <c:pt idx="8274">
                  <c:v>0.19435599999999997</c:v>
                </c:pt>
                <c:pt idx="8275">
                  <c:v>0.19434999999999999</c:v>
                </c:pt>
                <c:pt idx="8276">
                  <c:v>0.19434200000000001</c:v>
                </c:pt>
                <c:pt idx="8277">
                  <c:v>0.19433700000000001</c:v>
                </c:pt>
                <c:pt idx="8278">
                  <c:v>0.19433149999999999</c:v>
                </c:pt>
                <c:pt idx="8279">
                  <c:v>0.19433299999999995</c:v>
                </c:pt>
                <c:pt idx="8280">
                  <c:v>0.1943274999999999</c:v>
                </c:pt>
                <c:pt idx="8281">
                  <c:v>0.19432249999999993</c:v>
                </c:pt>
                <c:pt idx="8282">
                  <c:v>0.1943194999999999</c:v>
                </c:pt>
                <c:pt idx="8283">
                  <c:v>0.19431949999999992</c:v>
                </c:pt>
                <c:pt idx="8284">
                  <c:v>0.19431299999999996</c:v>
                </c:pt>
                <c:pt idx="8285">
                  <c:v>0.19431249999999994</c:v>
                </c:pt>
                <c:pt idx="8286">
                  <c:v>0.19430949999999997</c:v>
                </c:pt>
                <c:pt idx="8287">
                  <c:v>0.19430449999999994</c:v>
                </c:pt>
                <c:pt idx="8288">
                  <c:v>0.19429249999999992</c:v>
                </c:pt>
                <c:pt idx="8289">
                  <c:v>0.19427799999999998</c:v>
                </c:pt>
                <c:pt idx="8290">
                  <c:v>0.19426749999999998</c:v>
                </c:pt>
                <c:pt idx="8291">
                  <c:v>0.1942575</c:v>
                </c:pt>
                <c:pt idx="8292">
                  <c:v>0.19424250000000001</c:v>
                </c:pt>
                <c:pt idx="8293">
                  <c:v>0.19424</c:v>
                </c:pt>
                <c:pt idx="8294">
                  <c:v>0.19422350000000005</c:v>
                </c:pt>
                <c:pt idx="8295">
                  <c:v>0.19421550000000007</c:v>
                </c:pt>
                <c:pt idx="8296">
                  <c:v>0.19420750000000006</c:v>
                </c:pt>
                <c:pt idx="8297">
                  <c:v>0.19420050000000008</c:v>
                </c:pt>
                <c:pt idx="8298">
                  <c:v>0.19419150000000004</c:v>
                </c:pt>
                <c:pt idx="8299">
                  <c:v>0.19415450000000006</c:v>
                </c:pt>
                <c:pt idx="8300">
                  <c:v>0.19414000000000006</c:v>
                </c:pt>
                <c:pt idx="8301">
                  <c:v>0.19412650000000006</c:v>
                </c:pt>
                <c:pt idx="8302">
                  <c:v>0.19411250000000005</c:v>
                </c:pt>
                <c:pt idx="8303">
                  <c:v>0.19409650000000006</c:v>
                </c:pt>
                <c:pt idx="8304">
                  <c:v>0.19408300000000009</c:v>
                </c:pt>
                <c:pt idx="8305">
                  <c:v>0.19406450000000003</c:v>
                </c:pt>
                <c:pt idx="8306">
                  <c:v>0.19405250000000002</c:v>
                </c:pt>
                <c:pt idx="8307">
                  <c:v>0.1940405</c:v>
                </c:pt>
                <c:pt idx="8308">
                  <c:v>0.19402700000000001</c:v>
                </c:pt>
                <c:pt idx="8309">
                  <c:v>0.19401549999999998</c:v>
                </c:pt>
                <c:pt idx="8310">
                  <c:v>0.19400449999999997</c:v>
                </c:pt>
                <c:pt idx="8311">
                  <c:v>0.19396349999999996</c:v>
                </c:pt>
                <c:pt idx="8312">
                  <c:v>0.19395049999999997</c:v>
                </c:pt>
                <c:pt idx="8313">
                  <c:v>0.19393149999999998</c:v>
                </c:pt>
                <c:pt idx="8314">
                  <c:v>0.19392000000000004</c:v>
                </c:pt>
                <c:pt idx="8315">
                  <c:v>0.19390950000000004</c:v>
                </c:pt>
                <c:pt idx="8316">
                  <c:v>0.19390000000000004</c:v>
                </c:pt>
                <c:pt idx="8317">
                  <c:v>0.193888</c:v>
                </c:pt>
                <c:pt idx="8318">
                  <c:v>0.19387549999999998</c:v>
                </c:pt>
                <c:pt idx="8319">
                  <c:v>0.19386899999999996</c:v>
                </c:pt>
                <c:pt idx="8320">
                  <c:v>0.19386150000000002</c:v>
                </c:pt>
                <c:pt idx="8321">
                  <c:v>0.193853</c:v>
                </c:pt>
                <c:pt idx="8322">
                  <c:v>0.19384249999999997</c:v>
                </c:pt>
                <c:pt idx="8323">
                  <c:v>0.19383499999999995</c:v>
                </c:pt>
                <c:pt idx="8324">
                  <c:v>0.19382249999999995</c:v>
                </c:pt>
                <c:pt idx="8325">
                  <c:v>0.19381049999999994</c:v>
                </c:pt>
                <c:pt idx="8326">
                  <c:v>0.19379999999999994</c:v>
                </c:pt>
                <c:pt idx="8327">
                  <c:v>0.19379049999999995</c:v>
                </c:pt>
                <c:pt idx="8328">
                  <c:v>0.19378299999999996</c:v>
                </c:pt>
                <c:pt idx="8329">
                  <c:v>0.193774</c:v>
                </c:pt>
                <c:pt idx="8330">
                  <c:v>0.19376599999999999</c:v>
                </c:pt>
                <c:pt idx="8331">
                  <c:v>0.19375900000000001</c:v>
                </c:pt>
                <c:pt idx="8332">
                  <c:v>0.19375100000000006</c:v>
                </c:pt>
                <c:pt idx="8333">
                  <c:v>0.19374300000000005</c:v>
                </c:pt>
                <c:pt idx="8334">
                  <c:v>0.19373800000000008</c:v>
                </c:pt>
                <c:pt idx="8335">
                  <c:v>0.19376200000000007</c:v>
                </c:pt>
                <c:pt idx="8336">
                  <c:v>0.1937475000000001</c:v>
                </c:pt>
                <c:pt idx="8337">
                  <c:v>0.19373450000000009</c:v>
                </c:pt>
                <c:pt idx="8338">
                  <c:v>0.19371950000000004</c:v>
                </c:pt>
                <c:pt idx="8339">
                  <c:v>0.19373300000000007</c:v>
                </c:pt>
                <c:pt idx="8340">
                  <c:v>0.19371800000000008</c:v>
                </c:pt>
                <c:pt idx="8341">
                  <c:v>0.19370450000000006</c:v>
                </c:pt>
                <c:pt idx="8342">
                  <c:v>0.19369100000000011</c:v>
                </c:pt>
                <c:pt idx="8343">
                  <c:v>0.19367900000000013</c:v>
                </c:pt>
                <c:pt idx="8344">
                  <c:v>0.19366000000000014</c:v>
                </c:pt>
                <c:pt idx="8345">
                  <c:v>0.19364750000000014</c:v>
                </c:pt>
                <c:pt idx="8346">
                  <c:v>0.19363300000000017</c:v>
                </c:pt>
                <c:pt idx="8347">
                  <c:v>0.19364150000000019</c:v>
                </c:pt>
                <c:pt idx="8348">
                  <c:v>0.19361800000000018</c:v>
                </c:pt>
                <c:pt idx="8349">
                  <c:v>0.19359500000000016</c:v>
                </c:pt>
                <c:pt idx="8350">
                  <c:v>0.19357750000000018</c:v>
                </c:pt>
                <c:pt idx="8351">
                  <c:v>0.19356200000000015</c:v>
                </c:pt>
                <c:pt idx="8352">
                  <c:v>0.1935530000000002</c:v>
                </c:pt>
                <c:pt idx="8353">
                  <c:v>0.19353800000000021</c:v>
                </c:pt>
                <c:pt idx="8354">
                  <c:v>0.19352400000000017</c:v>
                </c:pt>
                <c:pt idx="8355">
                  <c:v>0.19351150000000017</c:v>
                </c:pt>
                <c:pt idx="8356">
                  <c:v>0.19350800000000018</c:v>
                </c:pt>
                <c:pt idx="8357">
                  <c:v>0.19350400000000018</c:v>
                </c:pt>
                <c:pt idx="8358">
                  <c:v>0.1935000000000002</c:v>
                </c:pt>
                <c:pt idx="8359">
                  <c:v>0.19349750000000021</c:v>
                </c:pt>
                <c:pt idx="8360">
                  <c:v>0.19349000000000022</c:v>
                </c:pt>
                <c:pt idx="8361">
                  <c:v>0.19348450000000025</c:v>
                </c:pt>
                <c:pt idx="8362">
                  <c:v>0.19347850000000025</c:v>
                </c:pt>
                <c:pt idx="8363">
                  <c:v>0.19347150000000024</c:v>
                </c:pt>
                <c:pt idx="8364">
                  <c:v>0.19346100000000022</c:v>
                </c:pt>
                <c:pt idx="8365">
                  <c:v>0.19345150000000014</c:v>
                </c:pt>
                <c:pt idx="8366">
                  <c:v>0.19344350000000013</c:v>
                </c:pt>
                <c:pt idx="8367">
                  <c:v>0.1934330000000001</c:v>
                </c:pt>
                <c:pt idx="8368">
                  <c:v>0.19342350000000008</c:v>
                </c:pt>
                <c:pt idx="8369">
                  <c:v>0.19342100000000009</c:v>
                </c:pt>
                <c:pt idx="8370">
                  <c:v>0.19341050000000007</c:v>
                </c:pt>
                <c:pt idx="8371">
                  <c:v>0.19345500000000007</c:v>
                </c:pt>
                <c:pt idx="8372">
                  <c:v>0.19344700000000006</c:v>
                </c:pt>
                <c:pt idx="8373">
                  <c:v>0.19343050000000006</c:v>
                </c:pt>
                <c:pt idx="8374">
                  <c:v>0.19341450000000004</c:v>
                </c:pt>
                <c:pt idx="8375">
                  <c:v>0.19339600000000007</c:v>
                </c:pt>
                <c:pt idx="8376">
                  <c:v>0.19338250000000007</c:v>
                </c:pt>
                <c:pt idx="8377">
                  <c:v>0.19336850000000005</c:v>
                </c:pt>
                <c:pt idx="8378">
                  <c:v>0.19336150000000005</c:v>
                </c:pt>
                <c:pt idx="8379">
                  <c:v>0.19334700000000002</c:v>
                </c:pt>
                <c:pt idx="8380">
                  <c:v>0.19333700000000001</c:v>
                </c:pt>
                <c:pt idx="8381">
                  <c:v>0.19332349999999995</c:v>
                </c:pt>
                <c:pt idx="8382">
                  <c:v>0.19331199999999996</c:v>
                </c:pt>
                <c:pt idx="8383">
                  <c:v>0.19331099999999998</c:v>
                </c:pt>
                <c:pt idx="8384">
                  <c:v>0.19330249999999999</c:v>
                </c:pt>
                <c:pt idx="8385">
                  <c:v>0.19328850000000003</c:v>
                </c:pt>
                <c:pt idx="8386">
                  <c:v>0.193276</c:v>
                </c:pt>
                <c:pt idx="8387">
                  <c:v>0.193268</c:v>
                </c:pt>
                <c:pt idx="8388">
                  <c:v>0.19325800000000001</c:v>
                </c:pt>
                <c:pt idx="8389">
                  <c:v>0.19324650000000004</c:v>
                </c:pt>
                <c:pt idx="8390">
                  <c:v>0.19323600000000002</c:v>
                </c:pt>
                <c:pt idx="8391">
                  <c:v>0.19321849999999999</c:v>
                </c:pt>
                <c:pt idx="8392">
                  <c:v>0.1932065</c:v>
                </c:pt>
                <c:pt idx="8393">
                  <c:v>0.19319600000000001</c:v>
                </c:pt>
                <c:pt idx="8394">
                  <c:v>0.193189</c:v>
                </c:pt>
                <c:pt idx="8395">
                  <c:v>0.19318449999999998</c:v>
                </c:pt>
                <c:pt idx="8396">
                  <c:v>0.1931765</c:v>
                </c:pt>
                <c:pt idx="8397">
                  <c:v>0.19316849999999997</c:v>
                </c:pt>
                <c:pt idx="8398">
                  <c:v>0.19316250000000001</c:v>
                </c:pt>
                <c:pt idx="8399">
                  <c:v>0.19315100000000004</c:v>
                </c:pt>
                <c:pt idx="8400">
                  <c:v>0.19314750000000003</c:v>
                </c:pt>
                <c:pt idx="8401">
                  <c:v>0.19314500000000001</c:v>
                </c:pt>
                <c:pt idx="8402">
                  <c:v>0.19314050000000005</c:v>
                </c:pt>
                <c:pt idx="8403">
                  <c:v>0.19314200000000004</c:v>
                </c:pt>
                <c:pt idx="8404">
                  <c:v>0.19313900000000003</c:v>
                </c:pt>
                <c:pt idx="8405">
                  <c:v>0.19313300000000005</c:v>
                </c:pt>
                <c:pt idx="8406">
                  <c:v>0.19313200000000003</c:v>
                </c:pt>
                <c:pt idx="8407">
                  <c:v>0.19315700000000008</c:v>
                </c:pt>
                <c:pt idx="8408">
                  <c:v>0.19315100000000004</c:v>
                </c:pt>
                <c:pt idx="8409">
                  <c:v>0.19314450000000008</c:v>
                </c:pt>
                <c:pt idx="8410">
                  <c:v>0.19314050000000005</c:v>
                </c:pt>
                <c:pt idx="8411">
                  <c:v>0.19314050000000005</c:v>
                </c:pt>
                <c:pt idx="8412">
                  <c:v>0.19313800000000009</c:v>
                </c:pt>
                <c:pt idx="8413">
                  <c:v>0.19313700000000003</c:v>
                </c:pt>
                <c:pt idx="8414">
                  <c:v>0.19313500000000008</c:v>
                </c:pt>
                <c:pt idx="8415">
                  <c:v>0.19313050000000004</c:v>
                </c:pt>
                <c:pt idx="8416">
                  <c:v>0.19312100000000004</c:v>
                </c:pt>
                <c:pt idx="8417">
                  <c:v>0.19311500000000009</c:v>
                </c:pt>
                <c:pt idx="8418">
                  <c:v>0.19311850000000003</c:v>
                </c:pt>
                <c:pt idx="8419">
                  <c:v>0.19310700000000003</c:v>
                </c:pt>
                <c:pt idx="8420">
                  <c:v>0.19310500000000005</c:v>
                </c:pt>
                <c:pt idx="8421">
                  <c:v>0.19310200000000008</c:v>
                </c:pt>
                <c:pt idx="8422">
                  <c:v>0.19309550000000006</c:v>
                </c:pt>
                <c:pt idx="8423">
                  <c:v>0.19308800000000001</c:v>
                </c:pt>
                <c:pt idx="8424">
                  <c:v>0.19308100000000006</c:v>
                </c:pt>
                <c:pt idx="8425">
                  <c:v>0.19307500000000005</c:v>
                </c:pt>
                <c:pt idx="8426">
                  <c:v>0.19306750000000006</c:v>
                </c:pt>
                <c:pt idx="8427">
                  <c:v>0.19305700000000009</c:v>
                </c:pt>
                <c:pt idx="8428">
                  <c:v>0.19304700000000008</c:v>
                </c:pt>
                <c:pt idx="8429">
                  <c:v>0.19303900000000007</c:v>
                </c:pt>
                <c:pt idx="8430">
                  <c:v>0.19303050000000005</c:v>
                </c:pt>
                <c:pt idx="8431">
                  <c:v>0.19302750000000007</c:v>
                </c:pt>
                <c:pt idx="8432">
                  <c:v>0.19301700000000008</c:v>
                </c:pt>
                <c:pt idx="8433">
                  <c:v>0.19300500000000007</c:v>
                </c:pt>
                <c:pt idx="8434">
                  <c:v>0.19299550000000004</c:v>
                </c:pt>
                <c:pt idx="8435">
                  <c:v>0.19298599999999999</c:v>
                </c:pt>
                <c:pt idx="8436">
                  <c:v>0.1929795</c:v>
                </c:pt>
                <c:pt idx="8437">
                  <c:v>0.19296850000000007</c:v>
                </c:pt>
                <c:pt idx="8438">
                  <c:v>0.19295999999999999</c:v>
                </c:pt>
                <c:pt idx="8439">
                  <c:v>0.19295250000000003</c:v>
                </c:pt>
                <c:pt idx="8440">
                  <c:v>0.19294550000000002</c:v>
                </c:pt>
                <c:pt idx="8441">
                  <c:v>0.19294100000000003</c:v>
                </c:pt>
                <c:pt idx="8442">
                  <c:v>0.19293749999999996</c:v>
                </c:pt>
                <c:pt idx="8443">
                  <c:v>0.19298350000000003</c:v>
                </c:pt>
                <c:pt idx="8444">
                  <c:v>0.19298749999999998</c:v>
                </c:pt>
                <c:pt idx="8445">
                  <c:v>0.19298999999999999</c:v>
                </c:pt>
                <c:pt idx="8446">
                  <c:v>0.19299300000000003</c:v>
                </c:pt>
                <c:pt idx="8447">
                  <c:v>0.19299450000000001</c:v>
                </c:pt>
                <c:pt idx="8448">
                  <c:v>0.19299750000000007</c:v>
                </c:pt>
                <c:pt idx="8449">
                  <c:v>0.19300250000000008</c:v>
                </c:pt>
                <c:pt idx="8450">
                  <c:v>0.19300950000000008</c:v>
                </c:pt>
                <c:pt idx="8451">
                  <c:v>0.19301200000000007</c:v>
                </c:pt>
                <c:pt idx="8452">
                  <c:v>0.19302100000000005</c:v>
                </c:pt>
                <c:pt idx="8453">
                  <c:v>0.19305100000000003</c:v>
                </c:pt>
                <c:pt idx="8454">
                  <c:v>0.19306150000000011</c:v>
                </c:pt>
                <c:pt idx="8455">
                  <c:v>0.19305800000000006</c:v>
                </c:pt>
                <c:pt idx="8456">
                  <c:v>0.19307200000000008</c:v>
                </c:pt>
                <c:pt idx="8457">
                  <c:v>0.19308250000000013</c:v>
                </c:pt>
                <c:pt idx="8458">
                  <c:v>0.1930930000000001</c:v>
                </c:pt>
                <c:pt idx="8459">
                  <c:v>0.19310150000000015</c:v>
                </c:pt>
                <c:pt idx="8460">
                  <c:v>0.19311300000000017</c:v>
                </c:pt>
                <c:pt idx="8461">
                  <c:v>0.19312500000000019</c:v>
                </c:pt>
                <c:pt idx="8462">
                  <c:v>0.19313450000000013</c:v>
                </c:pt>
                <c:pt idx="8463">
                  <c:v>0.19313300000000011</c:v>
                </c:pt>
                <c:pt idx="8464">
                  <c:v>0.19313850000000005</c:v>
                </c:pt>
                <c:pt idx="8465">
                  <c:v>0.19314550000000005</c:v>
                </c:pt>
                <c:pt idx="8466">
                  <c:v>0.19315100000000004</c:v>
                </c:pt>
                <c:pt idx="8467">
                  <c:v>0.19316050000000007</c:v>
                </c:pt>
                <c:pt idx="8468">
                  <c:v>0.19316200000000008</c:v>
                </c:pt>
                <c:pt idx="8469">
                  <c:v>0.19316400000000009</c:v>
                </c:pt>
                <c:pt idx="8470">
                  <c:v>0.19316250000000007</c:v>
                </c:pt>
                <c:pt idx="8471">
                  <c:v>0.19307700000000008</c:v>
                </c:pt>
                <c:pt idx="8472">
                  <c:v>0.19307350000000009</c:v>
                </c:pt>
                <c:pt idx="8473">
                  <c:v>0.1930690000000001</c:v>
                </c:pt>
                <c:pt idx="8474">
                  <c:v>0.1930640000000001</c:v>
                </c:pt>
                <c:pt idx="8475">
                  <c:v>0.19307200000000013</c:v>
                </c:pt>
                <c:pt idx="8476">
                  <c:v>0.19307000000000013</c:v>
                </c:pt>
                <c:pt idx="8477">
                  <c:v>0.19306850000000012</c:v>
                </c:pt>
                <c:pt idx="8478">
                  <c:v>0.1930660000000001</c:v>
                </c:pt>
                <c:pt idx="8479">
                  <c:v>0.19305900000000015</c:v>
                </c:pt>
                <c:pt idx="8480">
                  <c:v>0.19305550000000016</c:v>
                </c:pt>
                <c:pt idx="8481">
                  <c:v>0.19305550000000007</c:v>
                </c:pt>
                <c:pt idx="8482">
                  <c:v>0.19305400000000006</c:v>
                </c:pt>
                <c:pt idx="8483">
                  <c:v>0.19305300000000003</c:v>
                </c:pt>
                <c:pt idx="8484">
                  <c:v>0.19305150000000001</c:v>
                </c:pt>
                <c:pt idx="8485">
                  <c:v>0.19305000000000005</c:v>
                </c:pt>
                <c:pt idx="8486">
                  <c:v>0.19304200000000007</c:v>
                </c:pt>
                <c:pt idx="8487">
                  <c:v>0.19303300000000007</c:v>
                </c:pt>
                <c:pt idx="8488">
                  <c:v>0.19304200000000005</c:v>
                </c:pt>
                <c:pt idx="8489">
                  <c:v>0.19305350000000004</c:v>
                </c:pt>
                <c:pt idx="8490">
                  <c:v>0.19306800000000007</c:v>
                </c:pt>
                <c:pt idx="8491">
                  <c:v>0.19308950000000003</c:v>
                </c:pt>
                <c:pt idx="8492">
                  <c:v>0.19309800000000002</c:v>
                </c:pt>
                <c:pt idx="8493">
                  <c:v>0.19310900000000003</c:v>
                </c:pt>
                <c:pt idx="8494">
                  <c:v>0.19312000000000001</c:v>
                </c:pt>
                <c:pt idx="8495">
                  <c:v>0.19315499999999999</c:v>
                </c:pt>
                <c:pt idx="8496">
                  <c:v>0.19317000000000004</c:v>
                </c:pt>
                <c:pt idx="8497">
                  <c:v>0.19318450000000001</c:v>
                </c:pt>
                <c:pt idx="8498">
                  <c:v>0.19320100000000007</c:v>
                </c:pt>
                <c:pt idx="8499">
                  <c:v>0.19324050000000006</c:v>
                </c:pt>
                <c:pt idx="8500">
                  <c:v>0.19325450000000008</c:v>
                </c:pt>
                <c:pt idx="8501">
                  <c:v>0.19327500000000009</c:v>
                </c:pt>
                <c:pt idx="8502">
                  <c:v>0.19329100000000007</c:v>
                </c:pt>
                <c:pt idx="8503">
                  <c:v>0.1933065000000001</c:v>
                </c:pt>
                <c:pt idx="8504">
                  <c:v>0.19331850000000006</c:v>
                </c:pt>
                <c:pt idx="8505">
                  <c:v>0.19333150000000004</c:v>
                </c:pt>
                <c:pt idx="8506">
                  <c:v>0.1933415</c:v>
                </c:pt>
                <c:pt idx="8507">
                  <c:v>0.19336750000000003</c:v>
                </c:pt>
                <c:pt idx="8508">
                  <c:v>0.19337900000000005</c:v>
                </c:pt>
                <c:pt idx="8509">
                  <c:v>0.19339000000000006</c:v>
                </c:pt>
                <c:pt idx="8510">
                  <c:v>0.19340150000000009</c:v>
                </c:pt>
                <c:pt idx="8511">
                  <c:v>0.19343800000000008</c:v>
                </c:pt>
                <c:pt idx="8512">
                  <c:v>0.19344900000000009</c:v>
                </c:pt>
                <c:pt idx="8513">
                  <c:v>0.19346050000000006</c:v>
                </c:pt>
                <c:pt idx="8514">
                  <c:v>0.19347150000000002</c:v>
                </c:pt>
                <c:pt idx="8515">
                  <c:v>0.19348000000000007</c:v>
                </c:pt>
                <c:pt idx="8516">
                  <c:v>0.19348600000000007</c:v>
                </c:pt>
                <c:pt idx="8517">
                  <c:v>0.19349700000000006</c:v>
                </c:pt>
                <c:pt idx="8518">
                  <c:v>0.19350400000000004</c:v>
                </c:pt>
                <c:pt idx="8519">
                  <c:v>0.19353500000000007</c:v>
                </c:pt>
                <c:pt idx="8520">
                  <c:v>0.19354250000000003</c:v>
                </c:pt>
                <c:pt idx="8521">
                  <c:v>0.19354850000000001</c:v>
                </c:pt>
                <c:pt idx="8522">
                  <c:v>0.19355550000000002</c:v>
                </c:pt>
                <c:pt idx="8523">
                  <c:v>0.19356350000000005</c:v>
                </c:pt>
                <c:pt idx="8524">
                  <c:v>0.19357350000000006</c:v>
                </c:pt>
                <c:pt idx="8525">
                  <c:v>0.19358250000000002</c:v>
                </c:pt>
                <c:pt idx="8526">
                  <c:v>0.19358850000000005</c:v>
                </c:pt>
                <c:pt idx="8527">
                  <c:v>0.19364500000000004</c:v>
                </c:pt>
                <c:pt idx="8528">
                  <c:v>0.19364799999999999</c:v>
                </c:pt>
                <c:pt idx="8529">
                  <c:v>0.19365399999999997</c:v>
                </c:pt>
                <c:pt idx="8530">
                  <c:v>0.19365999999999997</c:v>
                </c:pt>
                <c:pt idx="8531">
                  <c:v>0.19366750000000002</c:v>
                </c:pt>
                <c:pt idx="8532">
                  <c:v>0.19367499999999999</c:v>
                </c:pt>
                <c:pt idx="8533">
                  <c:v>0.19368350000000004</c:v>
                </c:pt>
                <c:pt idx="8534">
                  <c:v>0.19369000000000006</c:v>
                </c:pt>
                <c:pt idx="8535">
                  <c:v>0.19366900000000004</c:v>
                </c:pt>
                <c:pt idx="8536">
                  <c:v>0.19367300000000007</c:v>
                </c:pt>
                <c:pt idx="8537">
                  <c:v>0.19368850000000001</c:v>
                </c:pt>
                <c:pt idx="8538">
                  <c:v>0.19370600000000004</c:v>
                </c:pt>
                <c:pt idx="8539">
                  <c:v>0.19367600000000007</c:v>
                </c:pt>
                <c:pt idx="8540">
                  <c:v>0.19368900000000003</c:v>
                </c:pt>
                <c:pt idx="8541">
                  <c:v>0.1937055</c:v>
                </c:pt>
                <c:pt idx="8542">
                  <c:v>0.19371950000000002</c:v>
                </c:pt>
                <c:pt idx="8543">
                  <c:v>0.19374049999999998</c:v>
                </c:pt>
                <c:pt idx="8544">
                  <c:v>0.19376149999999995</c:v>
                </c:pt>
                <c:pt idx="8545">
                  <c:v>0.19378199999999995</c:v>
                </c:pt>
                <c:pt idx="8546">
                  <c:v>0.19380249999999991</c:v>
                </c:pt>
                <c:pt idx="8547">
                  <c:v>0.19384549999999998</c:v>
                </c:pt>
                <c:pt idx="8548">
                  <c:v>0.19386949999999994</c:v>
                </c:pt>
                <c:pt idx="8549">
                  <c:v>0.19389099999999995</c:v>
                </c:pt>
                <c:pt idx="8550">
                  <c:v>0.19391649999999991</c:v>
                </c:pt>
                <c:pt idx="8551">
                  <c:v>0.1939354999999999</c:v>
                </c:pt>
                <c:pt idx="8552">
                  <c:v>0.19395699999999988</c:v>
                </c:pt>
                <c:pt idx="8553">
                  <c:v>0.19397199999999992</c:v>
                </c:pt>
                <c:pt idx="8554">
                  <c:v>0.19398849999999992</c:v>
                </c:pt>
                <c:pt idx="8555">
                  <c:v>0.19400849999999994</c:v>
                </c:pt>
                <c:pt idx="8556">
                  <c:v>0.19402599999999995</c:v>
                </c:pt>
                <c:pt idx="8557">
                  <c:v>0.19403899999999996</c:v>
                </c:pt>
                <c:pt idx="8558">
                  <c:v>0.19405049999999996</c:v>
                </c:pt>
                <c:pt idx="8559">
                  <c:v>0.1940619999999999</c:v>
                </c:pt>
                <c:pt idx="8560">
                  <c:v>0.19407599999999994</c:v>
                </c:pt>
                <c:pt idx="8561">
                  <c:v>0.19408799999999996</c:v>
                </c:pt>
                <c:pt idx="8562">
                  <c:v>0.19410149999999998</c:v>
                </c:pt>
                <c:pt idx="8563">
                  <c:v>0.19409099999999999</c:v>
                </c:pt>
                <c:pt idx="8564">
                  <c:v>0.19409650000000001</c:v>
                </c:pt>
                <c:pt idx="8565">
                  <c:v>0.19409950000000001</c:v>
                </c:pt>
                <c:pt idx="8566">
                  <c:v>0.194105</c:v>
                </c:pt>
                <c:pt idx="8567">
                  <c:v>0.19412699999999997</c:v>
                </c:pt>
                <c:pt idx="8568">
                  <c:v>0.19413099999999997</c:v>
                </c:pt>
                <c:pt idx="8569">
                  <c:v>0.19413449999999999</c:v>
                </c:pt>
                <c:pt idx="8570">
                  <c:v>0.19413849999999996</c:v>
                </c:pt>
                <c:pt idx="8571">
                  <c:v>0.19408549999999999</c:v>
                </c:pt>
                <c:pt idx="8572">
                  <c:v>0.1940945</c:v>
                </c:pt>
                <c:pt idx="8573">
                  <c:v>0.19394199999999998</c:v>
                </c:pt>
                <c:pt idx="8574">
                  <c:v>0.19396049999999998</c:v>
                </c:pt>
                <c:pt idx="8575">
                  <c:v>0.19396949999999996</c:v>
                </c:pt>
                <c:pt idx="8576">
                  <c:v>0.19398249999999997</c:v>
                </c:pt>
                <c:pt idx="8577">
                  <c:v>0.193997</c:v>
                </c:pt>
                <c:pt idx="8578">
                  <c:v>0.19401250000000003</c:v>
                </c:pt>
                <c:pt idx="8579">
                  <c:v>0.19402350000000004</c:v>
                </c:pt>
                <c:pt idx="8580">
                  <c:v>0.19404400000000005</c:v>
                </c:pt>
                <c:pt idx="8581">
                  <c:v>0.1940620000000001</c:v>
                </c:pt>
                <c:pt idx="8582">
                  <c:v>0.19408200000000003</c:v>
                </c:pt>
                <c:pt idx="8583">
                  <c:v>0.1940980000000001</c:v>
                </c:pt>
                <c:pt idx="8584">
                  <c:v>0.1941180000000001</c:v>
                </c:pt>
                <c:pt idx="8585">
                  <c:v>0.19413900000000009</c:v>
                </c:pt>
                <c:pt idx="8586">
                  <c:v>0.19416150000000013</c:v>
                </c:pt>
                <c:pt idx="8587">
                  <c:v>0.19416500000000009</c:v>
                </c:pt>
                <c:pt idx="8588">
                  <c:v>0.19418400000000013</c:v>
                </c:pt>
                <c:pt idx="8589">
                  <c:v>0.19420150000000003</c:v>
                </c:pt>
                <c:pt idx="8590">
                  <c:v>0.19421850000000007</c:v>
                </c:pt>
                <c:pt idx="8591">
                  <c:v>0.19423600000000005</c:v>
                </c:pt>
                <c:pt idx="8592">
                  <c:v>0.19425050000000002</c:v>
                </c:pt>
                <c:pt idx="8593">
                  <c:v>0.19427100000000003</c:v>
                </c:pt>
                <c:pt idx="8594">
                  <c:v>0.19428950000000003</c:v>
                </c:pt>
                <c:pt idx="8595">
                  <c:v>0.19430450000000005</c:v>
                </c:pt>
                <c:pt idx="8596">
                  <c:v>0.19432200000000005</c:v>
                </c:pt>
                <c:pt idx="8597">
                  <c:v>0.19434000000000007</c:v>
                </c:pt>
                <c:pt idx="8598">
                  <c:v>0.19435900000000003</c:v>
                </c:pt>
                <c:pt idx="8599">
                  <c:v>0.19441100000000008</c:v>
                </c:pt>
                <c:pt idx="8600">
                  <c:v>0.19442600000000007</c:v>
                </c:pt>
                <c:pt idx="8601">
                  <c:v>0.19444050000000007</c:v>
                </c:pt>
                <c:pt idx="8602">
                  <c:v>0.19446650000000013</c:v>
                </c:pt>
                <c:pt idx="8603">
                  <c:v>0.19448250000000011</c:v>
                </c:pt>
                <c:pt idx="8604">
                  <c:v>0.19449650000000004</c:v>
                </c:pt>
                <c:pt idx="8605">
                  <c:v>0.19450750000000014</c:v>
                </c:pt>
                <c:pt idx="8606">
                  <c:v>0.19452150000000007</c:v>
                </c:pt>
                <c:pt idx="8607">
                  <c:v>0.1945060000000001</c:v>
                </c:pt>
                <c:pt idx="8608">
                  <c:v>0.19452050000000004</c:v>
                </c:pt>
                <c:pt idx="8609">
                  <c:v>0.19453400000000012</c:v>
                </c:pt>
                <c:pt idx="8610">
                  <c:v>0.19455000000000008</c:v>
                </c:pt>
                <c:pt idx="8611">
                  <c:v>0.19454900000000008</c:v>
                </c:pt>
                <c:pt idx="8612">
                  <c:v>0.19456250000000011</c:v>
                </c:pt>
                <c:pt idx="8613">
                  <c:v>0.19457700000000014</c:v>
                </c:pt>
                <c:pt idx="8614">
                  <c:v>0.19458950000000011</c:v>
                </c:pt>
                <c:pt idx="8615">
                  <c:v>0.19460800000000009</c:v>
                </c:pt>
                <c:pt idx="8616">
                  <c:v>0.19462750000000009</c:v>
                </c:pt>
                <c:pt idx="8617">
                  <c:v>0.19464550000000005</c:v>
                </c:pt>
                <c:pt idx="8618">
                  <c:v>0.19465800000000005</c:v>
                </c:pt>
                <c:pt idx="8619">
                  <c:v>0.19468150000000006</c:v>
                </c:pt>
                <c:pt idx="8620">
                  <c:v>0.19469500000000003</c:v>
                </c:pt>
                <c:pt idx="8621">
                  <c:v>0.19471050000000009</c:v>
                </c:pt>
                <c:pt idx="8622">
                  <c:v>0.19472950000000008</c:v>
                </c:pt>
                <c:pt idx="8623">
                  <c:v>0.19473450000000012</c:v>
                </c:pt>
                <c:pt idx="8624">
                  <c:v>0.19475250000000013</c:v>
                </c:pt>
                <c:pt idx="8625">
                  <c:v>0.19476750000000012</c:v>
                </c:pt>
                <c:pt idx="8626">
                  <c:v>0.19478450000000017</c:v>
                </c:pt>
                <c:pt idx="8627">
                  <c:v>0.19479900000000011</c:v>
                </c:pt>
                <c:pt idx="8628">
                  <c:v>0.19481750000000017</c:v>
                </c:pt>
                <c:pt idx="8629">
                  <c:v>0.19483400000000009</c:v>
                </c:pt>
                <c:pt idx="8630">
                  <c:v>0.19484950000000012</c:v>
                </c:pt>
                <c:pt idx="8631">
                  <c:v>0.19485500000000008</c:v>
                </c:pt>
                <c:pt idx="8632">
                  <c:v>0.19487300000000013</c:v>
                </c:pt>
                <c:pt idx="8633">
                  <c:v>0.19489100000000012</c:v>
                </c:pt>
                <c:pt idx="8634">
                  <c:v>0.19490950000000004</c:v>
                </c:pt>
                <c:pt idx="8635">
                  <c:v>0.19495950000000006</c:v>
                </c:pt>
                <c:pt idx="8636">
                  <c:v>0.19506000000000007</c:v>
                </c:pt>
                <c:pt idx="8637">
                  <c:v>0.19507600000000003</c:v>
                </c:pt>
                <c:pt idx="8638">
                  <c:v>0.19509450000000006</c:v>
                </c:pt>
                <c:pt idx="8639">
                  <c:v>0.19510800000000003</c:v>
                </c:pt>
                <c:pt idx="8640">
                  <c:v>0.19513050000000004</c:v>
                </c:pt>
                <c:pt idx="8641">
                  <c:v>0.19514850000000009</c:v>
                </c:pt>
                <c:pt idx="8642">
                  <c:v>0.19516850000000005</c:v>
                </c:pt>
                <c:pt idx="8643">
                  <c:v>0.19514050000000008</c:v>
                </c:pt>
                <c:pt idx="8644">
                  <c:v>0.19515300000000008</c:v>
                </c:pt>
                <c:pt idx="8645">
                  <c:v>0.19516950000000008</c:v>
                </c:pt>
                <c:pt idx="8646">
                  <c:v>0.19517950000000006</c:v>
                </c:pt>
                <c:pt idx="8647">
                  <c:v>0.19518550000000004</c:v>
                </c:pt>
                <c:pt idx="8648">
                  <c:v>0.19519750000000002</c:v>
                </c:pt>
                <c:pt idx="8649">
                  <c:v>0.19522300000000001</c:v>
                </c:pt>
                <c:pt idx="8650">
                  <c:v>0.19523850000000004</c:v>
                </c:pt>
                <c:pt idx="8651">
                  <c:v>0.19526050000000006</c:v>
                </c:pt>
                <c:pt idx="8652">
                  <c:v>0.19528100000000007</c:v>
                </c:pt>
                <c:pt idx="8653">
                  <c:v>0.19528050000000008</c:v>
                </c:pt>
                <c:pt idx="8654">
                  <c:v>0.19529850000000004</c:v>
                </c:pt>
                <c:pt idx="8655">
                  <c:v>0.19533000000000006</c:v>
                </c:pt>
                <c:pt idx="8656">
                  <c:v>0.19534200000000002</c:v>
                </c:pt>
                <c:pt idx="8657">
                  <c:v>0.19535550000000002</c:v>
                </c:pt>
                <c:pt idx="8658">
                  <c:v>0.1953725</c:v>
                </c:pt>
                <c:pt idx="8659">
                  <c:v>0.19538899999999998</c:v>
                </c:pt>
                <c:pt idx="8660">
                  <c:v>0.19540299999999999</c:v>
                </c:pt>
                <c:pt idx="8661">
                  <c:v>0.19541649999999999</c:v>
                </c:pt>
                <c:pt idx="8662">
                  <c:v>0.19543200000000002</c:v>
                </c:pt>
                <c:pt idx="8663">
                  <c:v>0.19544900000000001</c:v>
                </c:pt>
                <c:pt idx="8664">
                  <c:v>0.19547349999999997</c:v>
                </c:pt>
                <c:pt idx="8665">
                  <c:v>0.19549450000000002</c:v>
                </c:pt>
                <c:pt idx="8666">
                  <c:v>0.19551499999999999</c:v>
                </c:pt>
                <c:pt idx="8667">
                  <c:v>0.19552900000000001</c:v>
                </c:pt>
                <c:pt idx="8668">
                  <c:v>0.19555049999999999</c:v>
                </c:pt>
                <c:pt idx="8669">
                  <c:v>0.19557300000000002</c:v>
                </c:pt>
                <c:pt idx="8670">
                  <c:v>0.195599</c:v>
                </c:pt>
                <c:pt idx="8671">
                  <c:v>0.19573249999999998</c:v>
                </c:pt>
                <c:pt idx="8672">
                  <c:v>0.19576149999999998</c:v>
                </c:pt>
                <c:pt idx="8673">
                  <c:v>0.19579199999999997</c:v>
                </c:pt>
                <c:pt idx="8674">
                  <c:v>0.195823</c:v>
                </c:pt>
                <c:pt idx="8675">
                  <c:v>0.19585699999999995</c:v>
                </c:pt>
                <c:pt idx="8676">
                  <c:v>0.19589299999999998</c:v>
                </c:pt>
                <c:pt idx="8677">
                  <c:v>0.19592849999999998</c:v>
                </c:pt>
                <c:pt idx="8678">
                  <c:v>0.19596249999999998</c:v>
                </c:pt>
                <c:pt idx="8679">
                  <c:v>0.19599649999999993</c:v>
                </c:pt>
                <c:pt idx="8680">
                  <c:v>0.19603249999999994</c:v>
                </c:pt>
                <c:pt idx="8681">
                  <c:v>0.19606599999999993</c:v>
                </c:pt>
                <c:pt idx="8682">
                  <c:v>0.196102</c:v>
                </c:pt>
                <c:pt idx="8683">
                  <c:v>0.19611549999999997</c:v>
                </c:pt>
                <c:pt idx="8684">
                  <c:v>0.19615199999999999</c:v>
                </c:pt>
                <c:pt idx="8685">
                  <c:v>0.19618949999999999</c:v>
                </c:pt>
                <c:pt idx="8686">
                  <c:v>0.19623200000000005</c:v>
                </c:pt>
                <c:pt idx="8687">
                  <c:v>0.19627400000000006</c:v>
                </c:pt>
                <c:pt idx="8688">
                  <c:v>0.19630350000000008</c:v>
                </c:pt>
                <c:pt idx="8689">
                  <c:v>0.19633350000000008</c:v>
                </c:pt>
                <c:pt idx="8690">
                  <c:v>0.19635850000000002</c:v>
                </c:pt>
                <c:pt idx="8691">
                  <c:v>0.19637550000000004</c:v>
                </c:pt>
                <c:pt idx="8692">
                  <c:v>0.19640150000000001</c:v>
                </c:pt>
                <c:pt idx="8693">
                  <c:v>0.19642650000000003</c:v>
                </c:pt>
                <c:pt idx="8694">
                  <c:v>0.1964535</c:v>
                </c:pt>
                <c:pt idx="8695">
                  <c:v>0.19645200000000002</c:v>
                </c:pt>
                <c:pt idx="8696">
                  <c:v>0.19647100000000001</c:v>
                </c:pt>
                <c:pt idx="8697">
                  <c:v>0.19649250000000001</c:v>
                </c:pt>
                <c:pt idx="8698">
                  <c:v>0.19651250000000001</c:v>
                </c:pt>
                <c:pt idx="8699">
                  <c:v>0.19653499999999999</c:v>
                </c:pt>
                <c:pt idx="8700">
                  <c:v>0.19655699999999998</c:v>
                </c:pt>
                <c:pt idx="8701">
                  <c:v>0.196575</c:v>
                </c:pt>
                <c:pt idx="8702">
                  <c:v>0.19660049999999998</c:v>
                </c:pt>
                <c:pt idx="8703">
                  <c:v>0.19662649999999995</c:v>
                </c:pt>
                <c:pt idx="8704">
                  <c:v>0.19665299999999991</c:v>
                </c:pt>
                <c:pt idx="8705">
                  <c:v>0.19668099999999991</c:v>
                </c:pt>
                <c:pt idx="8706">
                  <c:v>0.19671099999999991</c:v>
                </c:pt>
                <c:pt idx="8707">
                  <c:v>0.19678549999999986</c:v>
                </c:pt>
                <c:pt idx="8708">
                  <c:v>0.19681349999999986</c:v>
                </c:pt>
                <c:pt idx="8709">
                  <c:v>0.19682849999999985</c:v>
                </c:pt>
                <c:pt idx="8710">
                  <c:v>0.19685799999999987</c:v>
                </c:pt>
                <c:pt idx="8711">
                  <c:v>0.19690949999999988</c:v>
                </c:pt>
                <c:pt idx="8712">
                  <c:v>0.19694549999999988</c:v>
                </c:pt>
                <c:pt idx="8713">
                  <c:v>0.19698099999999991</c:v>
                </c:pt>
                <c:pt idx="8714">
                  <c:v>0.19701599999999989</c:v>
                </c:pt>
                <c:pt idx="8715">
                  <c:v>0.19705099999999987</c:v>
                </c:pt>
                <c:pt idx="8716">
                  <c:v>0.19709049999999986</c:v>
                </c:pt>
                <c:pt idx="8717">
                  <c:v>0.19712549999999987</c:v>
                </c:pt>
                <c:pt idx="8718">
                  <c:v>0.1971659999999999</c:v>
                </c:pt>
                <c:pt idx="8719">
                  <c:v>0.19715399999999986</c:v>
                </c:pt>
                <c:pt idx="8720">
                  <c:v>0.19718899999999984</c:v>
                </c:pt>
                <c:pt idx="8721">
                  <c:v>0.19722549999999983</c:v>
                </c:pt>
                <c:pt idx="8722">
                  <c:v>0.1972639999999998</c:v>
                </c:pt>
                <c:pt idx="8723">
                  <c:v>0.19730449999999977</c:v>
                </c:pt>
                <c:pt idx="8724">
                  <c:v>0.19734199999999982</c:v>
                </c:pt>
                <c:pt idx="8725">
                  <c:v>0.19738049999999979</c:v>
                </c:pt>
                <c:pt idx="8726">
                  <c:v>0.19742199999999982</c:v>
                </c:pt>
                <c:pt idx="8727">
                  <c:v>0.1974134999999998</c:v>
                </c:pt>
                <c:pt idx="8728">
                  <c:v>0.19745699999999983</c:v>
                </c:pt>
                <c:pt idx="8729">
                  <c:v>0.19749599999999984</c:v>
                </c:pt>
                <c:pt idx="8730">
                  <c:v>0.19753349999999983</c:v>
                </c:pt>
                <c:pt idx="8731">
                  <c:v>0.19756899999999983</c:v>
                </c:pt>
                <c:pt idx="8732">
                  <c:v>0.19760499999999984</c:v>
                </c:pt>
                <c:pt idx="8733">
                  <c:v>0.19764099999999984</c:v>
                </c:pt>
                <c:pt idx="8734">
                  <c:v>0.19767949999999981</c:v>
                </c:pt>
                <c:pt idx="8735">
                  <c:v>0.19771749999999982</c:v>
                </c:pt>
                <c:pt idx="8736">
                  <c:v>0.19776249999999984</c:v>
                </c:pt>
                <c:pt idx="8737">
                  <c:v>0.19779899999999981</c:v>
                </c:pt>
                <c:pt idx="8738">
                  <c:v>0.19783099999999984</c:v>
                </c:pt>
                <c:pt idx="8739">
                  <c:v>0.19788499999999984</c:v>
                </c:pt>
                <c:pt idx="8740">
                  <c:v>0.19791749999999986</c:v>
                </c:pt>
                <c:pt idx="8741">
                  <c:v>0.19795149999999986</c:v>
                </c:pt>
                <c:pt idx="8742">
                  <c:v>0.19808499999999987</c:v>
                </c:pt>
                <c:pt idx="8743">
                  <c:v>0.19817649999999984</c:v>
                </c:pt>
                <c:pt idx="8744">
                  <c:v>0.19820199999999985</c:v>
                </c:pt>
                <c:pt idx="8745">
                  <c:v>0.19822299999999987</c:v>
                </c:pt>
                <c:pt idx="8746">
                  <c:v>0.19825099999999987</c:v>
                </c:pt>
                <c:pt idx="8747">
                  <c:v>0.1982779999999999</c:v>
                </c:pt>
                <c:pt idx="8748">
                  <c:v>0.19830149999999985</c:v>
                </c:pt>
                <c:pt idx="8749">
                  <c:v>0.19832799999999989</c:v>
                </c:pt>
                <c:pt idx="8750">
                  <c:v>0.19835099999999989</c:v>
                </c:pt>
                <c:pt idx="8751">
                  <c:v>0.19838049999999993</c:v>
                </c:pt>
                <c:pt idx="8752">
                  <c:v>0.19840999999999989</c:v>
                </c:pt>
                <c:pt idx="8753">
                  <c:v>0.19844249999999997</c:v>
                </c:pt>
                <c:pt idx="8754">
                  <c:v>0.19846949999999999</c:v>
                </c:pt>
                <c:pt idx="8755">
                  <c:v>0.19848950000000001</c:v>
                </c:pt>
                <c:pt idx="8756">
                  <c:v>0.19851549999999998</c:v>
                </c:pt>
                <c:pt idx="8757">
                  <c:v>0.198547</c:v>
                </c:pt>
                <c:pt idx="8758">
                  <c:v>0.19857900000000001</c:v>
                </c:pt>
                <c:pt idx="8759">
                  <c:v>0.19860700000000001</c:v>
                </c:pt>
                <c:pt idx="8760">
                  <c:v>0.19863450000000005</c:v>
                </c:pt>
                <c:pt idx="8761">
                  <c:v>0.19866550000000008</c:v>
                </c:pt>
                <c:pt idx="8762">
                  <c:v>0.19869750000000003</c:v>
                </c:pt>
                <c:pt idx="8763">
                  <c:v>0.19875100000000004</c:v>
                </c:pt>
                <c:pt idx="8764">
                  <c:v>0.19879100000000002</c:v>
                </c:pt>
                <c:pt idx="8765">
                  <c:v>0.19883500000000001</c:v>
                </c:pt>
                <c:pt idx="8766">
                  <c:v>0.19887650000000004</c:v>
                </c:pt>
                <c:pt idx="8767">
                  <c:v>0.1988925</c:v>
                </c:pt>
                <c:pt idx="8768">
                  <c:v>0.198933</c:v>
                </c:pt>
                <c:pt idx="8769">
                  <c:v>0.19897600000000001</c:v>
                </c:pt>
                <c:pt idx="8770">
                  <c:v>0.19902050000000002</c:v>
                </c:pt>
                <c:pt idx="8771">
                  <c:v>0.19906950000000007</c:v>
                </c:pt>
                <c:pt idx="8772">
                  <c:v>0.19911250000000005</c:v>
                </c:pt>
                <c:pt idx="8773">
                  <c:v>0.1993215000000001</c:v>
                </c:pt>
                <c:pt idx="8774">
                  <c:v>0.19936000000000009</c:v>
                </c:pt>
                <c:pt idx="8775">
                  <c:v>0.19940900000000009</c:v>
                </c:pt>
                <c:pt idx="8776">
                  <c:v>0.19945050000000011</c:v>
                </c:pt>
                <c:pt idx="8777">
                  <c:v>0.1994945000000001</c:v>
                </c:pt>
                <c:pt idx="8778">
                  <c:v>0.19953350000000009</c:v>
                </c:pt>
                <c:pt idx="8779">
                  <c:v>0.19962950000000007</c:v>
                </c:pt>
                <c:pt idx="8780">
                  <c:v>0.19964350000000006</c:v>
                </c:pt>
                <c:pt idx="8781">
                  <c:v>0.19967450000000003</c:v>
                </c:pt>
                <c:pt idx="8782">
                  <c:v>0.19970700000000005</c:v>
                </c:pt>
                <c:pt idx="8783">
                  <c:v>0.19973500000000002</c:v>
                </c:pt>
                <c:pt idx="8784">
                  <c:v>0.19977050000000002</c:v>
                </c:pt>
                <c:pt idx="8785">
                  <c:v>0.19980700000000001</c:v>
                </c:pt>
                <c:pt idx="8786">
                  <c:v>0.19983899999999999</c:v>
                </c:pt>
                <c:pt idx="8787">
                  <c:v>0.19988449999999996</c:v>
                </c:pt>
                <c:pt idx="8788">
                  <c:v>0.1999175</c:v>
                </c:pt>
                <c:pt idx="8789">
                  <c:v>0.19995149999999998</c:v>
                </c:pt>
                <c:pt idx="8790">
                  <c:v>0.19998849999999999</c:v>
                </c:pt>
                <c:pt idx="8791">
                  <c:v>0.19996749999999996</c:v>
                </c:pt>
                <c:pt idx="8792">
                  <c:v>0.20000249999999994</c:v>
                </c:pt>
                <c:pt idx="8793">
                  <c:v>0.20003249999999992</c:v>
                </c:pt>
                <c:pt idx="8794">
                  <c:v>0.20006249999999992</c:v>
                </c:pt>
                <c:pt idx="8795">
                  <c:v>0.20009049999999987</c:v>
                </c:pt>
                <c:pt idx="8796">
                  <c:v>0.20012399999999991</c:v>
                </c:pt>
                <c:pt idx="8797">
                  <c:v>0.20015299999999991</c:v>
                </c:pt>
                <c:pt idx="8798">
                  <c:v>0.20019149999999988</c:v>
                </c:pt>
                <c:pt idx="8799">
                  <c:v>0.20019549999999992</c:v>
                </c:pt>
                <c:pt idx="8800">
                  <c:v>0.20022649999999992</c:v>
                </c:pt>
                <c:pt idx="8801">
                  <c:v>0.20025949999999995</c:v>
                </c:pt>
                <c:pt idx="8802">
                  <c:v>0.2002819999999999</c:v>
                </c:pt>
                <c:pt idx="8803">
                  <c:v>0.20031749999999993</c:v>
                </c:pt>
                <c:pt idx="8804">
                  <c:v>0.20034999999999992</c:v>
                </c:pt>
                <c:pt idx="8805">
                  <c:v>0.20038349999999994</c:v>
                </c:pt>
                <c:pt idx="8806">
                  <c:v>0.20041549999999994</c:v>
                </c:pt>
                <c:pt idx="8807">
                  <c:v>0.20045699999999997</c:v>
                </c:pt>
                <c:pt idx="8808">
                  <c:v>0.20049149999999996</c:v>
                </c:pt>
                <c:pt idx="8809">
                  <c:v>0.20052799999999998</c:v>
                </c:pt>
                <c:pt idx="8810">
                  <c:v>0.20056299999999996</c:v>
                </c:pt>
                <c:pt idx="8811">
                  <c:v>0.20061349999999997</c:v>
                </c:pt>
                <c:pt idx="8812">
                  <c:v>0.20062099999999994</c:v>
                </c:pt>
                <c:pt idx="8813">
                  <c:v>0.20067149999999992</c:v>
                </c:pt>
                <c:pt idx="8814">
                  <c:v>0.20072349999999994</c:v>
                </c:pt>
                <c:pt idx="8815">
                  <c:v>0.20076799999999995</c:v>
                </c:pt>
                <c:pt idx="8816">
                  <c:v>0.20081649999999993</c:v>
                </c:pt>
                <c:pt idx="8817">
                  <c:v>0.20086249999999992</c:v>
                </c:pt>
                <c:pt idx="8818">
                  <c:v>0.20090949999999994</c:v>
                </c:pt>
                <c:pt idx="8819">
                  <c:v>0.20096199999999992</c:v>
                </c:pt>
                <c:pt idx="8820">
                  <c:v>0.20100999999999991</c:v>
                </c:pt>
                <c:pt idx="8821">
                  <c:v>0.20105749999999994</c:v>
                </c:pt>
                <c:pt idx="8822">
                  <c:v>0.20110249999999996</c:v>
                </c:pt>
                <c:pt idx="8823">
                  <c:v>0.20116149999999997</c:v>
                </c:pt>
                <c:pt idx="8824">
                  <c:v>0.20120850000000001</c:v>
                </c:pt>
                <c:pt idx="8825">
                  <c:v>0.20125499999999999</c:v>
                </c:pt>
                <c:pt idx="8826">
                  <c:v>0.20130350000000002</c:v>
                </c:pt>
                <c:pt idx="8827">
                  <c:v>0.20132150000000004</c:v>
                </c:pt>
                <c:pt idx="8828">
                  <c:v>0.2013665</c:v>
                </c:pt>
                <c:pt idx="8829">
                  <c:v>0.2014195</c:v>
                </c:pt>
                <c:pt idx="8830">
                  <c:v>0.20146949999999997</c:v>
                </c:pt>
                <c:pt idx="8831">
                  <c:v>0.20152799999999998</c:v>
                </c:pt>
                <c:pt idx="8832">
                  <c:v>0.20157849999999999</c:v>
                </c:pt>
                <c:pt idx="8833">
                  <c:v>0.20162949999999999</c:v>
                </c:pt>
                <c:pt idx="8834">
                  <c:v>0.20167649999999993</c:v>
                </c:pt>
                <c:pt idx="8835">
                  <c:v>0.20169849999999989</c:v>
                </c:pt>
                <c:pt idx="8836">
                  <c:v>0.20166149999999991</c:v>
                </c:pt>
                <c:pt idx="8837">
                  <c:v>0.20171299999999992</c:v>
                </c:pt>
                <c:pt idx="8838">
                  <c:v>0.20176299999999991</c:v>
                </c:pt>
                <c:pt idx="8839">
                  <c:v>0.20181249999999995</c:v>
                </c:pt>
                <c:pt idx="8840">
                  <c:v>0.20185849999999991</c:v>
                </c:pt>
                <c:pt idx="8841">
                  <c:v>0.2019054999999999</c:v>
                </c:pt>
                <c:pt idx="8842">
                  <c:v>0.20194849999999989</c:v>
                </c:pt>
                <c:pt idx="8843">
                  <c:v>0.20199549999999991</c:v>
                </c:pt>
                <c:pt idx="8844">
                  <c:v>0.20204099999999989</c:v>
                </c:pt>
                <c:pt idx="8845">
                  <c:v>0.20208299999999993</c:v>
                </c:pt>
                <c:pt idx="8846">
                  <c:v>0.20213149999999996</c:v>
                </c:pt>
                <c:pt idx="8847">
                  <c:v>0.20218199999999989</c:v>
                </c:pt>
                <c:pt idx="8848">
                  <c:v>0.20223549999999993</c:v>
                </c:pt>
                <c:pt idx="8849">
                  <c:v>0.20227049999999985</c:v>
                </c:pt>
                <c:pt idx="8850">
                  <c:v>0.20231549999999984</c:v>
                </c:pt>
                <c:pt idx="8851">
                  <c:v>0.20235199999999992</c:v>
                </c:pt>
                <c:pt idx="8852">
                  <c:v>0.20239399999999994</c:v>
                </c:pt>
                <c:pt idx="8853">
                  <c:v>0.20243749999999991</c:v>
                </c:pt>
                <c:pt idx="8854">
                  <c:v>0.20247899999999994</c:v>
                </c:pt>
                <c:pt idx="8855">
                  <c:v>0.20251699999999995</c:v>
                </c:pt>
                <c:pt idx="8856">
                  <c:v>0.20256899999999992</c:v>
                </c:pt>
                <c:pt idx="8857">
                  <c:v>0.2026214999999999</c:v>
                </c:pt>
                <c:pt idx="8858">
                  <c:v>0.20266799999999999</c:v>
                </c:pt>
                <c:pt idx="8859">
                  <c:v>0.20271749999999999</c:v>
                </c:pt>
                <c:pt idx="8860">
                  <c:v>0.20276700000000003</c:v>
                </c:pt>
                <c:pt idx="8861">
                  <c:v>0.202819</c:v>
                </c:pt>
                <c:pt idx="8862">
                  <c:v>0.20288350000000002</c:v>
                </c:pt>
                <c:pt idx="8863">
                  <c:v>0.20292200000000002</c:v>
                </c:pt>
                <c:pt idx="8864">
                  <c:v>0.20296900000000001</c:v>
                </c:pt>
                <c:pt idx="8865">
                  <c:v>0.20301849999999994</c:v>
                </c:pt>
                <c:pt idx="8866">
                  <c:v>0.20307049999999993</c:v>
                </c:pt>
                <c:pt idx="8867">
                  <c:v>0.20311949999999995</c:v>
                </c:pt>
                <c:pt idx="8868">
                  <c:v>0.20317249999999998</c:v>
                </c:pt>
                <c:pt idx="8869">
                  <c:v>0.20322499999999993</c:v>
                </c:pt>
                <c:pt idx="8870">
                  <c:v>0.20327549999999991</c:v>
                </c:pt>
                <c:pt idx="8871">
                  <c:v>0.20330299999999993</c:v>
                </c:pt>
                <c:pt idx="8872">
                  <c:v>0.20335299999999998</c:v>
                </c:pt>
                <c:pt idx="8873">
                  <c:v>0.20340299999999994</c:v>
                </c:pt>
                <c:pt idx="8874">
                  <c:v>0.20345200000000002</c:v>
                </c:pt>
                <c:pt idx="8875">
                  <c:v>0.20349499999999998</c:v>
                </c:pt>
                <c:pt idx="8876">
                  <c:v>0.20353850000000001</c:v>
                </c:pt>
                <c:pt idx="8877">
                  <c:v>0.2035805</c:v>
                </c:pt>
                <c:pt idx="8878">
                  <c:v>0.20362250000000004</c:v>
                </c:pt>
                <c:pt idx="8879">
                  <c:v>0.20366900000000007</c:v>
                </c:pt>
                <c:pt idx="8880">
                  <c:v>0.20372350000000009</c:v>
                </c:pt>
                <c:pt idx="8881">
                  <c:v>0.20377600000000007</c:v>
                </c:pt>
                <c:pt idx="8882">
                  <c:v>0.20381949999999999</c:v>
                </c:pt>
                <c:pt idx="8883">
                  <c:v>0.20388300000000001</c:v>
                </c:pt>
                <c:pt idx="8884">
                  <c:v>0.20392200000000002</c:v>
                </c:pt>
                <c:pt idx="8885">
                  <c:v>0.20396150000000002</c:v>
                </c:pt>
                <c:pt idx="8886">
                  <c:v>0.20400300000000002</c:v>
                </c:pt>
                <c:pt idx="8887">
                  <c:v>0.20407350000000002</c:v>
                </c:pt>
                <c:pt idx="8888">
                  <c:v>0.20411349999999998</c:v>
                </c:pt>
                <c:pt idx="8889">
                  <c:v>0.204148</c:v>
                </c:pt>
                <c:pt idx="8890">
                  <c:v>0.20418700000000001</c:v>
                </c:pt>
                <c:pt idx="8891">
                  <c:v>0.20424350000000005</c:v>
                </c:pt>
                <c:pt idx="8892">
                  <c:v>0.20428850000000001</c:v>
                </c:pt>
                <c:pt idx="8893">
                  <c:v>0.2043315</c:v>
                </c:pt>
                <c:pt idx="8894">
                  <c:v>0.204378</c:v>
                </c:pt>
                <c:pt idx="8895">
                  <c:v>0.20442349999999998</c:v>
                </c:pt>
                <c:pt idx="8896">
                  <c:v>0.20446999999999999</c:v>
                </c:pt>
                <c:pt idx="8897">
                  <c:v>0.204514</c:v>
                </c:pt>
                <c:pt idx="8898">
                  <c:v>0.20455999999999999</c:v>
                </c:pt>
                <c:pt idx="8899">
                  <c:v>0.20461699999999997</c:v>
                </c:pt>
                <c:pt idx="8900">
                  <c:v>0.20466300000000001</c:v>
                </c:pt>
                <c:pt idx="8901">
                  <c:v>0.20470999999999998</c:v>
                </c:pt>
                <c:pt idx="8902">
                  <c:v>0.2047525</c:v>
                </c:pt>
                <c:pt idx="8903">
                  <c:v>0.2048005</c:v>
                </c:pt>
                <c:pt idx="8904">
                  <c:v>0.204847</c:v>
                </c:pt>
                <c:pt idx="8905">
                  <c:v>0.20489249999999998</c:v>
                </c:pt>
                <c:pt idx="8906">
                  <c:v>0.2049385</c:v>
                </c:pt>
                <c:pt idx="8907">
                  <c:v>0.20492199999999999</c:v>
                </c:pt>
                <c:pt idx="8908">
                  <c:v>0.20496549999999999</c:v>
                </c:pt>
                <c:pt idx="8909">
                  <c:v>0.2050245</c:v>
                </c:pt>
                <c:pt idx="8910">
                  <c:v>0.20506450000000001</c:v>
                </c:pt>
                <c:pt idx="8911">
                  <c:v>0.20508600000000002</c:v>
                </c:pt>
                <c:pt idx="8912">
                  <c:v>0.20512650000000004</c:v>
                </c:pt>
                <c:pt idx="8913">
                  <c:v>0.20516550000000003</c:v>
                </c:pt>
                <c:pt idx="8914">
                  <c:v>0.20520200000000002</c:v>
                </c:pt>
                <c:pt idx="8915">
                  <c:v>0.20527300000000004</c:v>
                </c:pt>
                <c:pt idx="8916">
                  <c:v>0.20531000000000005</c:v>
                </c:pt>
                <c:pt idx="8917">
                  <c:v>0.20535000000000003</c:v>
                </c:pt>
                <c:pt idx="8918">
                  <c:v>0.20539350000000003</c:v>
                </c:pt>
                <c:pt idx="8919">
                  <c:v>0.20545500000000005</c:v>
                </c:pt>
                <c:pt idx="8920">
                  <c:v>0.20549250000000005</c:v>
                </c:pt>
                <c:pt idx="8921">
                  <c:v>0.20553000000000005</c:v>
                </c:pt>
                <c:pt idx="8922">
                  <c:v>0.20556800000000003</c:v>
                </c:pt>
                <c:pt idx="8923">
                  <c:v>0.20559800000000003</c:v>
                </c:pt>
                <c:pt idx="8924">
                  <c:v>0.20562900000000003</c:v>
                </c:pt>
                <c:pt idx="8925">
                  <c:v>0.20565900000000004</c:v>
                </c:pt>
                <c:pt idx="8926">
                  <c:v>0.20568800000000004</c:v>
                </c:pt>
                <c:pt idx="8927">
                  <c:v>0.20564750000000007</c:v>
                </c:pt>
                <c:pt idx="8928">
                  <c:v>0.20567400000000002</c:v>
                </c:pt>
                <c:pt idx="8929">
                  <c:v>0.20570700000000003</c:v>
                </c:pt>
                <c:pt idx="8930">
                  <c:v>0.20574249999999999</c:v>
                </c:pt>
                <c:pt idx="8931">
                  <c:v>0.20577749999999997</c:v>
                </c:pt>
                <c:pt idx="8932">
                  <c:v>0.20581099999999999</c:v>
                </c:pt>
                <c:pt idx="8933">
                  <c:v>0.20584350000000004</c:v>
                </c:pt>
                <c:pt idx="8934">
                  <c:v>0.20587549999999999</c:v>
                </c:pt>
                <c:pt idx="8935">
                  <c:v>0.20598449999999996</c:v>
                </c:pt>
                <c:pt idx="8936">
                  <c:v>0.20601250000000002</c:v>
                </c:pt>
                <c:pt idx="8937">
                  <c:v>0.20603950000000001</c:v>
                </c:pt>
                <c:pt idx="8938">
                  <c:v>0.206069</c:v>
                </c:pt>
                <c:pt idx="8939">
                  <c:v>0.20609000000000002</c:v>
                </c:pt>
                <c:pt idx="8940">
                  <c:v>0.20612249999999996</c:v>
                </c:pt>
                <c:pt idx="8941">
                  <c:v>0.20615249999999996</c:v>
                </c:pt>
                <c:pt idx="8942">
                  <c:v>0.20608449999999998</c:v>
                </c:pt>
                <c:pt idx="8943">
                  <c:v>0.20605099999999996</c:v>
                </c:pt>
                <c:pt idx="8944">
                  <c:v>0.20608199999999993</c:v>
                </c:pt>
                <c:pt idx="8945">
                  <c:v>0.20611950000000001</c:v>
                </c:pt>
                <c:pt idx="8946">
                  <c:v>0.20614900000000005</c:v>
                </c:pt>
                <c:pt idx="8947">
                  <c:v>0.20617100000000005</c:v>
                </c:pt>
                <c:pt idx="8948">
                  <c:v>0.20620100000000005</c:v>
                </c:pt>
                <c:pt idx="8949">
                  <c:v>0.20623000000000008</c:v>
                </c:pt>
                <c:pt idx="8950">
                  <c:v>0.20625750000000007</c:v>
                </c:pt>
                <c:pt idx="8951">
                  <c:v>0.20628250000000001</c:v>
                </c:pt>
                <c:pt idx="8952">
                  <c:v>0.20630600000000004</c:v>
                </c:pt>
                <c:pt idx="8953">
                  <c:v>0.20633500000000002</c:v>
                </c:pt>
                <c:pt idx="8954">
                  <c:v>0.20636550000000006</c:v>
                </c:pt>
                <c:pt idx="8955">
                  <c:v>0.2064</c:v>
                </c:pt>
                <c:pt idx="8956">
                  <c:v>0.20644000000000001</c:v>
                </c:pt>
                <c:pt idx="8957">
                  <c:v>0.20647100000000004</c:v>
                </c:pt>
                <c:pt idx="8958">
                  <c:v>0.20650400000000005</c:v>
                </c:pt>
                <c:pt idx="8959">
                  <c:v>0.206536</c:v>
                </c:pt>
                <c:pt idx="8960">
                  <c:v>0.20657200000000003</c:v>
                </c:pt>
                <c:pt idx="8961">
                  <c:v>0.20660350000000005</c:v>
                </c:pt>
                <c:pt idx="8962">
                  <c:v>0.20663300000000009</c:v>
                </c:pt>
                <c:pt idx="8963">
                  <c:v>0.20664500000000011</c:v>
                </c:pt>
                <c:pt idx="8964">
                  <c:v>0.20667600000000008</c:v>
                </c:pt>
                <c:pt idx="8965">
                  <c:v>0.20670800000000014</c:v>
                </c:pt>
                <c:pt idx="8966">
                  <c:v>0.20673800000000006</c:v>
                </c:pt>
                <c:pt idx="8967">
                  <c:v>0.20677650000000011</c:v>
                </c:pt>
                <c:pt idx="8968">
                  <c:v>0.20680700000000013</c:v>
                </c:pt>
                <c:pt idx="8969">
                  <c:v>0.2068360000000001</c:v>
                </c:pt>
                <c:pt idx="8970">
                  <c:v>0.20686600000000002</c:v>
                </c:pt>
                <c:pt idx="8971">
                  <c:v>0.20693800000000004</c:v>
                </c:pt>
                <c:pt idx="8972">
                  <c:v>0.20696350000000005</c:v>
                </c:pt>
                <c:pt idx="8973">
                  <c:v>0.20698650000000005</c:v>
                </c:pt>
                <c:pt idx="8974">
                  <c:v>0.20700750000000007</c:v>
                </c:pt>
                <c:pt idx="8975">
                  <c:v>0.20703250000000004</c:v>
                </c:pt>
                <c:pt idx="8976">
                  <c:v>0.20705500000000004</c:v>
                </c:pt>
                <c:pt idx="8977">
                  <c:v>0.20707650000000005</c:v>
                </c:pt>
                <c:pt idx="8978">
                  <c:v>0.20709950000000002</c:v>
                </c:pt>
                <c:pt idx="8979">
                  <c:v>0.20707300000000003</c:v>
                </c:pt>
                <c:pt idx="8980">
                  <c:v>0.20711750000000007</c:v>
                </c:pt>
                <c:pt idx="8981">
                  <c:v>0.20714850000000007</c:v>
                </c:pt>
                <c:pt idx="8982">
                  <c:v>0.20717350000000004</c:v>
                </c:pt>
                <c:pt idx="8983">
                  <c:v>0.20719000000000001</c:v>
                </c:pt>
                <c:pt idx="8984">
                  <c:v>0.20721350000000005</c:v>
                </c:pt>
                <c:pt idx="8985">
                  <c:v>0.20723650000000007</c:v>
                </c:pt>
                <c:pt idx="8986">
                  <c:v>0.20726150000000004</c:v>
                </c:pt>
                <c:pt idx="8987">
                  <c:v>0.20728700000000003</c:v>
                </c:pt>
                <c:pt idx="8988">
                  <c:v>0.20731150000000004</c:v>
                </c:pt>
                <c:pt idx="8989">
                  <c:v>0.20733500000000002</c:v>
                </c:pt>
                <c:pt idx="8990">
                  <c:v>0.20735600000000001</c:v>
                </c:pt>
                <c:pt idx="8991">
                  <c:v>0.20743249999999999</c:v>
                </c:pt>
                <c:pt idx="8992">
                  <c:v>0.20745950000000002</c:v>
                </c:pt>
                <c:pt idx="8993">
                  <c:v>0.20748550000000002</c:v>
                </c:pt>
                <c:pt idx="8994">
                  <c:v>0.20751200000000003</c:v>
                </c:pt>
                <c:pt idx="8995">
                  <c:v>0.20755150000000003</c:v>
                </c:pt>
                <c:pt idx="8996">
                  <c:v>0.20757750000000005</c:v>
                </c:pt>
                <c:pt idx="8997">
                  <c:v>0.20760800000000007</c:v>
                </c:pt>
                <c:pt idx="8998">
                  <c:v>0.20762700000000003</c:v>
                </c:pt>
                <c:pt idx="8999">
                  <c:v>0.20765650000000005</c:v>
                </c:pt>
                <c:pt idx="9000">
                  <c:v>0.20768900000000001</c:v>
                </c:pt>
                <c:pt idx="9001">
                  <c:v>0.20771649999999997</c:v>
                </c:pt>
                <c:pt idx="9002">
                  <c:v>0.20774400000000001</c:v>
                </c:pt>
                <c:pt idx="9003">
                  <c:v>0.20777000000000001</c:v>
                </c:pt>
                <c:pt idx="9004">
                  <c:v>0.2077995</c:v>
                </c:pt>
                <c:pt idx="9005">
                  <c:v>0.20782749999999997</c:v>
                </c:pt>
                <c:pt idx="9006">
                  <c:v>0.20785699999999999</c:v>
                </c:pt>
                <c:pt idx="9007">
                  <c:v>0.20787799999999998</c:v>
                </c:pt>
                <c:pt idx="9008">
                  <c:v>0.20790349999999994</c:v>
                </c:pt>
                <c:pt idx="9009">
                  <c:v>0.20792849999999991</c:v>
                </c:pt>
                <c:pt idx="9010">
                  <c:v>0.20795299999999992</c:v>
                </c:pt>
                <c:pt idx="9011">
                  <c:v>0.2079764999999999</c:v>
                </c:pt>
                <c:pt idx="9012">
                  <c:v>0.20803099999999991</c:v>
                </c:pt>
                <c:pt idx="9013">
                  <c:v>0.20803949999999991</c:v>
                </c:pt>
                <c:pt idx="9014">
                  <c:v>0.20804999999999993</c:v>
                </c:pt>
                <c:pt idx="9015">
                  <c:v>0.20806249999999996</c:v>
                </c:pt>
                <c:pt idx="9016">
                  <c:v>0.20808349999999995</c:v>
                </c:pt>
                <c:pt idx="9017">
                  <c:v>0.20809499999999992</c:v>
                </c:pt>
                <c:pt idx="9018">
                  <c:v>0.20810399999999996</c:v>
                </c:pt>
                <c:pt idx="9019">
                  <c:v>0.20809649999999991</c:v>
                </c:pt>
                <c:pt idx="9020">
                  <c:v>0.20810549999999992</c:v>
                </c:pt>
                <c:pt idx="9021">
                  <c:v>0.20811249999999989</c:v>
                </c:pt>
                <c:pt idx="9022">
                  <c:v>0.20812299999999997</c:v>
                </c:pt>
                <c:pt idx="9023">
                  <c:v>0.20813849999999998</c:v>
                </c:pt>
                <c:pt idx="9024">
                  <c:v>0.208146</c:v>
                </c:pt>
                <c:pt idx="9025">
                  <c:v>0.20815899999999993</c:v>
                </c:pt>
                <c:pt idx="9026">
                  <c:v>0.20817449999999998</c:v>
                </c:pt>
                <c:pt idx="9027">
                  <c:v>0.2082135</c:v>
                </c:pt>
                <c:pt idx="9028">
                  <c:v>0.20822699999999991</c:v>
                </c:pt>
                <c:pt idx="9029">
                  <c:v>0.20823199999999992</c:v>
                </c:pt>
                <c:pt idx="9030">
                  <c:v>0.20824099999999995</c:v>
                </c:pt>
                <c:pt idx="9031">
                  <c:v>0.20825249999999998</c:v>
                </c:pt>
                <c:pt idx="9032">
                  <c:v>0.20825899999999997</c:v>
                </c:pt>
                <c:pt idx="9033">
                  <c:v>0.20826749999999997</c:v>
                </c:pt>
                <c:pt idx="9034">
                  <c:v>0.20827649999999995</c:v>
                </c:pt>
                <c:pt idx="9035">
                  <c:v>0.20827949999999998</c:v>
                </c:pt>
                <c:pt idx="9036">
                  <c:v>0.20829400000000001</c:v>
                </c:pt>
                <c:pt idx="9037">
                  <c:v>0.20831050000000001</c:v>
                </c:pt>
                <c:pt idx="9038">
                  <c:v>0.20832349999999994</c:v>
                </c:pt>
                <c:pt idx="9039">
                  <c:v>0.20833899999999997</c:v>
                </c:pt>
                <c:pt idx="9040">
                  <c:v>0.20834999999999998</c:v>
                </c:pt>
                <c:pt idx="9041">
                  <c:v>0.20836499999999994</c:v>
                </c:pt>
                <c:pt idx="9042">
                  <c:v>0.20838349999999994</c:v>
                </c:pt>
                <c:pt idx="9043">
                  <c:v>0.20841849999999998</c:v>
                </c:pt>
                <c:pt idx="9044">
                  <c:v>0.20843149999999994</c:v>
                </c:pt>
                <c:pt idx="9045">
                  <c:v>0.20844699999999999</c:v>
                </c:pt>
                <c:pt idx="9046">
                  <c:v>0.20845599999999995</c:v>
                </c:pt>
                <c:pt idx="9047">
                  <c:v>0.20848649999999996</c:v>
                </c:pt>
                <c:pt idx="9048">
                  <c:v>0.20849599999999996</c:v>
                </c:pt>
                <c:pt idx="9049">
                  <c:v>0.20850949999999993</c:v>
                </c:pt>
                <c:pt idx="9050">
                  <c:v>0.20852249999999994</c:v>
                </c:pt>
                <c:pt idx="9051">
                  <c:v>0.20853649999999996</c:v>
                </c:pt>
                <c:pt idx="9052">
                  <c:v>0.20854249999999991</c:v>
                </c:pt>
                <c:pt idx="9053">
                  <c:v>0.20855099999999993</c:v>
                </c:pt>
                <c:pt idx="9054">
                  <c:v>0.20855899999999991</c:v>
                </c:pt>
                <c:pt idx="9055">
                  <c:v>0.20855549999999995</c:v>
                </c:pt>
                <c:pt idx="9056">
                  <c:v>0.20855499999999996</c:v>
                </c:pt>
                <c:pt idx="9057">
                  <c:v>0.20855349999999998</c:v>
                </c:pt>
                <c:pt idx="9058">
                  <c:v>0.20855699999999991</c:v>
                </c:pt>
                <c:pt idx="9059">
                  <c:v>0.20855699999999999</c:v>
                </c:pt>
                <c:pt idx="9060">
                  <c:v>0.20855949999999993</c:v>
                </c:pt>
                <c:pt idx="9061">
                  <c:v>0.20856199999999997</c:v>
                </c:pt>
                <c:pt idx="9062">
                  <c:v>0.20855049999999994</c:v>
                </c:pt>
                <c:pt idx="9063">
                  <c:v>0.208563</c:v>
                </c:pt>
                <c:pt idx="9064">
                  <c:v>0.20856200000000003</c:v>
                </c:pt>
                <c:pt idx="9065">
                  <c:v>0.20855899999999999</c:v>
                </c:pt>
                <c:pt idx="9066">
                  <c:v>0.20855699999999999</c:v>
                </c:pt>
                <c:pt idx="9067">
                  <c:v>0.20855950000000001</c:v>
                </c:pt>
                <c:pt idx="9068">
                  <c:v>0.20855250000000003</c:v>
                </c:pt>
                <c:pt idx="9069">
                  <c:v>0.20854550000000008</c:v>
                </c:pt>
                <c:pt idx="9070">
                  <c:v>0.20854650000000008</c:v>
                </c:pt>
                <c:pt idx="9071">
                  <c:v>0.20854500000000001</c:v>
                </c:pt>
                <c:pt idx="9072">
                  <c:v>0.20854400000000001</c:v>
                </c:pt>
                <c:pt idx="9073">
                  <c:v>0.20854200000000003</c:v>
                </c:pt>
                <c:pt idx="9074">
                  <c:v>0.20853900000000003</c:v>
                </c:pt>
                <c:pt idx="9075">
                  <c:v>0.20854250000000005</c:v>
                </c:pt>
                <c:pt idx="9076">
                  <c:v>0.20854300000000003</c:v>
                </c:pt>
                <c:pt idx="9077">
                  <c:v>0.20854500000000006</c:v>
                </c:pt>
                <c:pt idx="9078">
                  <c:v>0.20855000000000004</c:v>
                </c:pt>
                <c:pt idx="9079">
                  <c:v>0.20857300000000006</c:v>
                </c:pt>
                <c:pt idx="9080">
                  <c:v>0.20856400000000008</c:v>
                </c:pt>
                <c:pt idx="9081">
                  <c:v>0.20855800000000013</c:v>
                </c:pt>
                <c:pt idx="9082">
                  <c:v>0.20855900000000008</c:v>
                </c:pt>
                <c:pt idx="9083">
                  <c:v>0.20856350000000012</c:v>
                </c:pt>
                <c:pt idx="9084">
                  <c:v>0.20857350000000011</c:v>
                </c:pt>
                <c:pt idx="9085">
                  <c:v>0.20857900000000013</c:v>
                </c:pt>
                <c:pt idx="9086">
                  <c:v>0.20858700000000013</c:v>
                </c:pt>
                <c:pt idx="9087">
                  <c:v>0.2085655000000001</c:v>
                </c:pt>
                <c:pt idx="9088">
                  <c:v>0.20857500000000012</c:v>
                </c:pt>
                <c:pt idx="9089">
                  <c:v>0.20858850000000007</c:v>
                </c:pt>
                <c:pt idx="9090">
                  <c:v>0.20860200000000007</c:v>
                </c:pt>
                <c:pt idx="9091">
                  <c:v>0.20860000000000004</c:v>
                </c:pt>
                <c:pt idx="9092">
                  <c:v>0.20860500000000004</c:v>
                </c:pt>
                <c:pt idx="9093">
                  <c:v>0.20861200000000005</c:v>
                </c:pt>
                <c:pt idx="9094">
                  <c:v>0.20861300000000008</c:v>
                </c:pt>
                <c:pt idx="9095">
                  <c:v>0.20861550000000004</c:v>
                </c:pt>
                <c:pt idx="9096">
                  <c:v>0.20862300000000006</c:v>
                </c:pt>
                <c:pt idx="9097">
                  <c:v>0.20863150000000008</c:v>
                </c:pt>
                <c:pt idx="9098">
                  <c:v>0.20863650000000006</c:v>
                </c:pt>
                <c:pt idx="9099">
                  <c:v>0.20862800000000006</c:v>
                </c:pt>
                <c:pt idx="9100">
                  <c:v>0.20863250000000011</c:v>
                </c:pt>
                <c:pt idx="9101">
                  <c:v>0.2086350000000001</c:v>
                </c:pt>
                <c:pt idx="9102">
                  <c:v>0.20863950000000009</c:v>
                </c:pt>
                <c:pt idx="9103">
                  <c:v>0.20863800000000007</c:v>
                </c:pt>
                <c:pt idx="9104">
                  <c:v>0.20863700000000013</c:v>
                </c:pt>
                <c:pt idx="9105">
                  <c:v>0.2086360000000001</c:v>
                </c:pt>
                <c:pt idx="9106">
                  <c:v>0.20863350000000011</c:v>
                </c:pt>
                <c:pt idx="9107">
                  <c:v>0.2086350000000001</c:v>
                </c:pt>
                <c:pt idx="9108">
                  <c:v>0.20863650000000011</c:v>
                </c:pt>
                <c:pt idx="9109">
                  <c:v>0.20863650000000006</c:v>
                </c:pt>
                <c:pt idx="9110">
                  <c:v>0.20864000000000005</c:v>
                </c:pt>
                <c:pt idx="9111">
                  <c:v>0.20864200000000008</c:v>
                </c:pt>
                <c:pt idx="9112">
                  <c:v>0.20863850000000006</c:v>
                </c:pt>
                <c:pt idx="9113">
                  <c:v>0.20863750000000006</c:v>
                </c:pt>
                <c:pt idx="9114">
                  <c:v>0.20863700000000004</c:v>
                </c:pt>
                <c:pt idx="9115">
                  <c:v>0.20863650000000003</c:v>
                </c:pt>
                <c:pt idx="9116">
                  <c:v>0.20863550000000003</c:v>
                </c:pt>
                <c:pt idx="9117">
                  <c:v>0.2086325</c:v>
                </c:pt>
                <c:pt idx="9118">
                  <c:v>0.20862300000000006</c:v>
                </c:pt>
                <c:pt idx="9119">
                  <c:v>0.20862350000000007</c:v>
                </c:pt>
                <c:pt idx="9120">
                  <c:v>0.20862700000000003</c:v>
                </c:pt>
                <c:pt idx="9121">
                  <c:v>0.20863050000000002</c:v>
                </c:pt>
                <c:pt idx="9122">
                  <c:v>0.20863150000000005</c:v>
                </c:pt>
                <c:pt idx="9123">
                  <c:v>0.20863700000000004</c:v>
                </c:pt>
                <c:pt idx="9124">
                  <c:v>0.20864650000000007</c:v>
                </c:pt>
                <c:pt idx="9125">
                  <c:v>0.20865350000000008</c:v>
                </c:pt>
                <c:pt idx="9126">
                  <c:v>0.20866250000000006</c:v>
                </c:pt>
                <c:pt idx="9127">
                  <c:v>0.20872600000000005</c:v>
                </c:pt>
                <c:pt idx="9128">
                  <c:v>0.20873400000000003</c:v>
                </c:pt>
                <c:pt idx="9129">
                  <c:v>0.20873550000000002</c:v>
                </c:pt>
                <c:pt idx="9130">
                  <c:v>0.20873700000000003</c:v>
                </c:pt>
                <c:pt idx="9131">
                  <c:v>0.20874350000000003</c:v>
                </c:pt>
                <c:pt idx="9132">
                  <c:v>0.20874750000000003</c:v>
                </c:pt>
                <c:pt idx="9133">
                  <c:v>0.20875400000000002</c:v>
                </c:pt>
                <c:pt idx="9134">
                  <c:v>0.20875800000000005</c:v>
                </c:pt>
                <c:pt idx="9135">
                  <c:v>0.20868200000000006</c:v>
                </c:pt>
                <c:pt idx="9136">
                  <c:v>0.2086900000000001</c:v>
                </c:pt>
                <c:pt idx="9137">
                  <c:v>0.2086950000000001</c:v>
                </c:pt>
                <c:pt idx="9138">
                  <c:v>0.20870000000000008</c:v>
                </c:pt>
                <c:pt idx="9139">
                  <c:v>0.20870550000000004</c:v>
                </c:pt>
                <c:pt idx="9140">
                  <c:v>0.20870650000000004</c:v>
                </c:pt>
                <c:pt idx="9141">
                  <c:v>0.20870450000000002</c:v>
                </c:pt>
                <c:pt idx="9142">
                  <c:v>0.20871850000000003</c:v>
                </c:pt>
                <c:pt idx="9143">
                  <c:v>0.2087215</c:v>
                </c:pt>
                <c:pt idx="9144">
                  <c:v>0.20872599999999999</c:v>
                </c:pt>
                <c:pt idx="9145">
                  <c:v>0.20872799999999994</c:v>
                </c:pt>
                <c:pt idx="9146">
                  <c:v>0.20873249999999996</c:v>
                </c:pt>
                <c:pt idx="9147">
                  <c:v>0.20874749999999995</c:v>
                </c:pt>
                <c:pt idx="9148">
                  <c:v>0.20875399999999997</c:v>
                </c:pt>
                <c:pt idx="9149">
                  <c:v>0.20876249999999996</c:v>
                </c:pt>
                <c:pt idx="9150">
                  <c:v>0.20877099999999996</c:v>
                </c:pt>
                <c:pt idx="9151">
                  <c:v>0.20878249999999998</c:v>
                </c:pt>
                <c:pt idx="9152">
                  <c:v>0.20878649999999993</c:v>
                </c:pt>
                <c:pt idx="9153">
                  <c:v>0.20879049999999999</c:v>
                </c:pt>
                <c:pt idx="9154">
                  <c:v>0.20879049999999999</c:v>
                </c:pt>
                <c:pt idx="9155">
                  <c:v>0.20879350000000002</c:v>
                </c:pt>
                <c:pt idx="9156">
                  <c:v>0.20878800000000003</c:v>
                </c:pt>
                <c:pt idx="9157">
                  <c:v>0.208789</c:v>
                </c:pt>
                <c:pt idx="9158">
                  <c:v>0.20878850000000004</c:v>
                </c:pt>
                <c:pt idx="9159">
                  <c:v>0.20879000000000006</c:v>
                </c:pt>
                <c:pt idx="9160">
                  <c:v>0.20879350000000002</c:v>
                </c:pt>
                <c:pt idx="9161">
                  <c:v>0.20879550000000002</c:v>
                </c:pt>
                <c:pt idx="9162">
                  <c:v>0.20879850000000005</c:v>
                </c:pt>
                <c:pt idx="9163">
                  <c:v>0.20880650000000003</c:v>
                </c:pt>
                <c:pt idx="9164">
                  <c:v>0.20880400000000002</c:v>
                </c:pt>
                <c:pt idx="9165">
                  <c:v>0.20880250000000003</c:v>
                </c:pt>
                <c:pt idx="9166">
                  <c:v>0.20879799999999998</c:v>
                </c:pt>
                <c:pt idx="9167">
                  <c:v>0.20879700000000004</c:v>
                </c:pt>
                <c:pt idx="9168">
                  <c:v>0.20879650000000002</c:v>
                </c:pt>
                <c:pt idx="9169">
                  <c:v>0.20879600000000001</c:v>
                </c:pt>
                <c:pt idx="9170">
                  <c:v>0.20879300000000001</c:v>
                </c:pt>
                <c:pt idx="9171">
                  <c:v>0.2087455</c:v>
                </c:pt>
                <c:pt idx="9172">
                  <c:v>0.20875150000000001</c:v>
                </c:pt>
                <c:pt idx="9173">
                  <c:v>0.20875699999999997</c:v>
                </c:pt>
                <c:pt idx="9174">
                  <c:v>0.20876599999999995</c:v>
                </c:pt>
                <c:pt idx="9175">
                  <c:v>0.20877449999999997</c:v>
                </c:pt>
                <c:pt idx="9176">
                  <c:v>0.20878049999999995</c:v>
                </c:pt>
                <c:pt idx="9177">
                  <c:v>0.20878349999999993</c:v>
                </c:pt>
                <c:pt idx="9178">
                  <c:v>0.20878649999999993</c:v>
                </c:pt>
                <c:pt idx="9179">
                  <c:v>0.20880249999999992</c:v>
                </c:pt>
                <c:pt idx="9180">
                  <c:v>0.20881299999999989</c:v>
                </c:pt>
                <c:pt idx="9181">
                  <c:v>0.20882499999999987</c:v>
                </c:pt>
                <c:pt idx="9182">
                  <c:v>0.20883849999999984</c:v>
                </c:pt>
                <c:pt idx="9183">
                  <c:v>0.2088644999999999</c:v>
                </c:pt>
                <c:pt idx="9184">
                  <c:v>0.20887699999999992</c:v>
                </c:pt>
                <c:pt idx="9185">
                  <c:v>0.2088914999999999</c:v>
                </c:pt>
                <c:pt idx="9186">
                  <c:v>0.2089059999999999</c:v>
                </c:pt>
                <c:pt idx="9187">
                  <c:v>0.2088924999999999</c:v>
                </c:pt>
                <c:pt idx="9188">
                  <c:v>0.20890299999999992</c:v>
                </c:pt>
                <c:pt idx="9189">
                  <c:v>0.20891249999999986</c:v>
                </c:pt>
                <c:pt idx="9190">
                  <c:v>0.2089234999999999</c:v>
                </c:pt>
                <c:pt idx="9191">
                  <c:v>0.20893799999999987</c:v>
                </c:pt>
                <c:pt idx="9192">
                  <c:v>0.20894499999999985</c:v>
                </c:pt>
                <c:pt idx="9193">
                  <c:v>0.20895599999999986</c:v>
                </c:pt>
                <c:pt idx="9194">
                  <c:v>0.20896449999999989</c:v>
                </c:pt>
                <c:pt idx="9195">
                  <c:v>0.20896099999999992</c:v>
                </c:pt>
                <c:pt idx="9196">
                  <c:v>0.20896499999999993</c:v>
                </c:pt>
                <c:pt idx="9197">
                  <c:v>0.2089689999999999</c:v>
                </c:pt>
                <c:pt idx="9198">
                  <c:v>0.20897199999999994</c:v>
                </c:pt>
                <c:pt idx="9199">
                  <c:v>0.20895499999999995</c:v>
                </c:pt>
                <c:pt idx="9200">
                  <c:v>0.20895249999999993</c:v>
                </c:pt>
                <c:pt idx="9201">
                  <c:v>0.20895149999999993</c:v>
                </c:pt>
                <c:pt idx="9202">
                  <c:v>0.20894749999999995</c:v>
                </c:pt>
                <c:pt idx="9203">
                  <c:v>0.20894149999999997</c:v>
                </c:pt>
                <c:pt idx="9204">
                  <c:v>0.20893899999999996</c:v>
                </c:pt>
                <c:pt idx="9205">
                  <c:v>0.2089415</c:v>
                </c:pt>
                <c:pt idx="9206">
                  <c:v>0.20893949999999997</c:v>
                </c:pt>
                <c:pt idx="9207">
                  <c:v>0.20893699999999996</c:v>
                </c:pt>
                <c:pt idx="9208">
                  <c:v>0.20893749999999994</c:v>
                </c:pt>
                <c:pt idx="9209">
                  <c:v>0.20893749999999997</c:v>
                </c:pt>
                <c:pt idx="9210">
                  <c:v>0.20893749999999997</c:v>
                </c:pt>
                <c:pt idx="9211">
                  <c:v>0.20893249999999994</c:v>
                </c:pt>
                <c:pt idx="9212">
                  <c:v>0.2089329999999999</c:v>
                </c:pt>
                <c:pt idx="9213">
                  <c:v>0.2089329999999999</c:v>
                </c:pt>
                <c:pt idx="9214">
                  <c:v>0.20893149999999988</c:v>
                </c:pt>
                <c:pt idx="9215">
                  <c:v>0.20895099999999989</c:v>
                </c:pt>
                <c:pt idx="9216">
                  <c:v>0.20894549999999992</c:v>
                </c:pt>
                <c:pt idx="9217">
                  <c:v>0.20894699999999994</c:v>
                </c:pt>
                <c:pt idx="9218">
                  <c:v>0.20894999999999991</c:v>
                </c:pt>
                <c:pt idx="9219">
                  <c:v>0.20896599999999993</c:v>
                </c:pt>
                <c:pt idx="9220">
                  <c:v>0.20897149999999998</c:v>
                </c:pt>
                <c:pt idx="9221">
                  <c:v>0.20898</c:v>
                </c:pt>
                <c:pt idx="9222">
                  <c:v>0.20898750000000002</c:v>
                </c:pt>
                <c:pt idx="9223">
                  <c:v>0.20898750000000002</c:v>
                </c:pt>
                <c:pt idx="9224">
                  <c:v>0.20899400000000004</c:v>
                </c:pt>
                <c:pt idx="9225">
                  <c:v>0.20899700000000002</c:v>
                </c:pt>
                <c:pt idx="9226">
                  <c:v>0.20899300000000004</c:v>
                </c:pt>
                <c:pt idx="9227">
                  <c:v>0.20900500000000005</c:v>
                </c:pt>
                <c:pt idx="9228">
                  <c:v>0.20901000000000006</c:v>
                </c:pt>
                <c:pt idx="9229">
                  <c:v>0.2090155000000001</c:v>
                </c:pt>
                <c:pt idx="9230">
                  <c:v>0.20902150000000008</c:v>
                </c:pt>
                <c:pt idx="9231">
                  <c:v>0.20901900000000009</c:v>
                </c:pt>
                <c:pt idx="9232">
                  <c:v>0.2090260000000001</c:v>
                </c:pt>
                <c:pt idx="9233">
                  <c:v>0.20903100000000013</c:v>
                </c:pt>
                <c:pt idx="9234">
                  <c:v>0.20903850000000013</c:v>
                </c:pt>
                <c:pt idx="9235">
                  <c:v>0.20905350000000011</c:v>
                </c:pt>
                <c:pt idx="9236">
                  <c:v>0.20905000000000012</c:v>
                </c:pt>
                <c:pt idx="9237">
                  <c:v>0.20904450000000011</c:v>
                </c:pt>
                <c:pt idx="9238">
                  <c:v>0.20903800000000011</c:v>
                </c:pt>
                <c:pt idx="9239">
                  <c:v>0.2090355000000001</c:v>
                </c:pt>
                <c:pt idx="9240">
                  <c:v>0.20903300000000008</c:v>
                </c:pt>
                <c:pt idx="9241">
                  <c:v>0.20902750000000009</c:v>
                </c:pt>
                <c:pt idx="9242">
                  <c:v>0.20902100000000012</c:v>
                </c:pt>
                <c:pt idx="9243">
                  <c:v>0.2089950000000001</c:v>
                </c:pt>
                <c:pt idx="9244">
                  <c:v>0.20899050000000013</c:v>
                </c:pt>
                <c:pt idx="9245">
                  <c:v>0.20898600000000009</c:v>
                </c:pt>
                <c:pt idx="9246">
                  <c:v>0.20898500000000006</c:v>
                </c:pt>
                <c:pt idx="9247">
                  <c:v>0.20894600000000005</c:v>
                </c:pt>
                <c:pt idx="9248">
                  <c:v>0.20893700000000007</c:v>
                </c:pt>
                <c:pt idx="9249">
                  <c:v>0.2089295000000001</c:v>
                </c:pt>
                <c:pt idx="9250">
                  <c:v>0.20892050000000012</c:v>
                </c:pt>
                <c:pt idx="9251">
                  <c:v>0.20891550000000014</c:v>
                </c:pt>
                <c:pt idx="9252">
                  <c:v>0.20891300000000015</c:v>
                </c:pt>
                <c:pt idx="9253">
                  <c:v>0.20890550000000016</c:v>
                </c:pt>
                <c:pt idx="9254">
                  <c:v>0.20890450000000016</c:v>
                </c:pt>
                <c:pt idx="9255">
                  <c:v>0.20891700000000019</c:v>
                </c:pt>
                <c:pt idx="9256">
                  <c:v>0.2089125000000002</c:v>
                </c:pt>
                <c:pt idx="9257">
                  <c:v>0.20891100000000018</c:v>
                </c:pt>
                <c:pt idx="9258">
                  <c:v>0.20890950000000022</c:v>
                </c:pt>
                <c:pt idx="9259">
                  <c:v>0.20890800000000023</c:v>
                </c:pt>
                <c:pt idx="9260">
                  <c:v>0.20889950000000024</c:v>
                </c:pt>
                <c:pt idx="9261">
                  <c:v>0.20888900000000024</c:v>
                </c:pt>
                <c:pt idx="9262">
                  <c:v>0.20888150000000025</c:v>
                </c:pt>
                <c:pt idx="9263">
                  <c:v>0.20888100000000023</c:v>
                </c:pt>
                <c:pt idx="9264">
                  <c:v>0.20887750000000022</c:v>
                </c:pt>
                <c:pt idx="9265">
                  <c:v>0.20887550000000021</c:v>
                </c:pt>
                <c:pt idx="9266">
                  <c:v>0.20887000000000019</c:v>
                </c:pt>
                <c:pt idx="9267">
                  <c:v>0.20886250000000015</c:v>
                </c:pt>
                <c:pt idx="9268">
                  <c:v>0.20886100000000013</c:v>
                </c:pt>
                <c:pt idx="9269">
                  <c:v>0.20886050000000014</c:v>
                </c:pt>
                <c:pt idx="9270">
                  <c:v>0.20885400000000012</c:v>
                </c:pt>
                <c:pt idx="9271">
                  <c:v>0.20886450000000015</c:v>
                </c:pt>
                <c:pt idx="9272">
                  <c:v>0.20885950000000011</c:v>
                </c:pt>
                <c:pt idx="9273">
                  <c:v>0.20885600000000015</c:v>
                </c:pt>
                <c:pt idx="9274">
                  <c:v>0.2088560000000001</c:v>
                </c:pt>
                <c:pt idx="9275">
                  <c:v>0.20887450000000007</c:v>
                </c:pt>
                <c:pt idx="9276">
                  <c:v>0.20887400000000014</c:v>
                </c:pt>
                <c:pt idx="9277">
                  <c:v>0.20887650000000016</c:v>
                </c:pt>
                <c:pt idx="9278">
                  <c:v>0.20887700000000009</c:v>
                </c:pt>
                <c:pt idx="9279">
                  <c:v>0.20885300000000001</c:v>
                </c:pt>
                <c:pt idx="9280">
                  <c:v>0.20885200000000004</c:v>
                </c:pt>
                <c:pt idx="9281">
                  <c:v>0.2088535</c:v>
                </c:pt>
                <c:pt idx="9282">
                  <c:v>0.2088545</c:v>
                </c:pt>
                <c:pt idx="9283">
                  <c:v>0.20885350000000003</c:v>
                </c:pt>
                <c:pt idx="9284">
                  <c:v>0.20886050000000003</c:v>
                </c:pt>
                <c:pt idx="9285">
                  <c:v>0.20885950000000009</c:v>
                </c:pt>
                <c:pt idx="9286">
                  <c:v>0.20885600000000007</c:v>
                </c:pt>
                <c:pt idx="9287">
                  <c:v>0.20885650000000006</c:v>
                </c:pt>
                <c:pt idx="9288">
                  <c:v>0.20884700000000006</c:v>
                </c:pt>
                <c:pt idx="9289">
                  <c:v>0.20884400000000014</c:v>
                </c:pt>
                <c:pt idx="9290">
                  <c:v>0.20884050000000012</c:v>
                </c:pt>
                <c:pt idx="9291">
                  <c:v>0.20883200000000013</c:v>
                </c:pt>
                <c:pt idx="9292">
                  <c:v>0.20883100000000021</c:v>
                </c:pt>
                <c:pt idx="9293">
                  <c:v>0.20883000000000018</c:v>
                </c:pt>
                <c:pt idx="9294">
                  <c:v>0.20882800000000012</c:v>
                </c:pt>
                <c:pt idx="9295">
                  <c:v>0.20884250000000015</c:v>
                </c:pt>
                <c:pt idx="9296">
                  <c:v>0.20883450000000012</c:v>
                </c:pt>
                <c:pt idx="9297">
                  <c:v>0.20882750000000011</c:v>
                </c:pt>
                <c:pt idx="9298">
                  <c:v>0.20882600000000007</c:v>
                </c:pt>
                <c:pt idx="9299">
                  <c:v>0.20882350000000005</c:v>
                </c:pt>
                <c:pt idx="9300">
                  <c:v>0.20882150000000002</c:v>
                </c:pt>
                <c:pt idx="9301">
                  <c:v>0.20882100000000009</c:v>
                </c:pt>
                <c:pt idx="9302">
                  <c:v>0.20881900000000012</c:v>
                </c:pt>
                <c:pt idx="9303">
                  <c:v>0.20881900000000009</c:v>
                </c:pt>
                <c:pt idx="9304">
                  <c:v>0.20882049999999999</c:v>
                </c:pt>
                <c:pt idx="9305">
                  <c:v>0.20882150000000002</c:v>
                </c:pt>
                <c:pt idx="9306">
                  <c:v>0.20882400000000004</c:v>
                </c:pt>
                <c:pt idx="9307">
                  <c:v>0.20880250000000009</c:v>
                </c:pt>
                <c:pt idx="9308">
                  <c:v>0.20880250000000003</c:v>
                </c:pt>
                <c:pt idx="9309">
                  <c:v>0.2088035</c:v>
                </c:pt>
                <c:pt idx="9310">
                  <c:v>0.20880400000000002</c:v>
                </c:pt>
                <c:pt idx="9311">
                  <c:v>0.20881250000000001</c:v>
                </c:pt>
                <c:pt idx="9312">
                  <c:v>0.20881699999999997</c:v>
                </c:pt>
                <c:pt idx="9313">
                  <c:v>0.20882150000000002</c:v>
                </c:pt>
                <c:pt idx="9314">
                  <c:v>0.2088295</c:v>
                </c:pt>
                <c:pt idx="9315">
                  <c:v>0.20880400000000002</c:v>
                </c:pt>
                <c:pt idx="9316">
                  <c:v>0.208814</c:v>
                </c:pt>
                <c:pt idx="9317">
                  <c:v>0.20882199999999998</c:v>
                </c:pt>
                <c:pt idx="9318">
                  <c:v>0.20883049999999989</c:v>
                </c:pt>
                <c:pt idx="9319">
                  <c:v>0.20884899999999992</c:v>
                </c:pt>
                <c:pt idx="9320">
                  <c:v>0.20885499999999987</c:v>
                </c:pt>
                <c:pt idx="9321">
                  <c:v>0.20885749999999986</c:v>
                </c:pt>
                <c:pt idx="9322">
                  <c:v>0.20886049999999987</c:v>
                </c:pt>
                <c:pt idx="9323">
                  <c:v>0.20886399999999988</c:v>
                </c:pt>
                <c:pt idx="9324">
                  <c:v>0.20886699999999991</c:v>
                </c:pt>
                <c:pt idx="9325">
                  <c:v>0.20887249999999991</c:v>
                </c:pt>
                <c:pt idx="9326">
                  <c:v>0.20887499999999992</c:v>
                </c:pt>
                <c:pt idx="9327">
                  <c:v>0.20889099999999997</c:v>
                </c:pt>
                <c:pt idx="9328">
                  <c:v>0.20889599999999994</c:v>
                </c:pt>
                <c:pt idx="9329">
                  <c:v>0.20890199999999992</c:v>
                </c:pt>
                <c:pt idx="9330">
                  <c:v>0.20890749999999994</c:v>
                </c:pt>
                <c:pt idx="9331">
                  <c:v>0.20890899999999987</c:v>
                </c:pt>
                <c:pt idx="9332">
                  <c:v>0.20890949999999986</c:v>
                </c:pt>
                <c:pt idx="9333">
                  <c:v>0.2089059999999999</c:v>
                </c:pt>
                <c:pt idx="9334">
                  <c:v>0.20890349999999991</c:v>
                </c:pt>
                <c:pt idx="9335">
                  <c:v>0.20889999999999989</c:v>
                </c:pt>
                <c:pt idx="9336">
                  <c:v>0.20889799999999986</c:v>
                </c:pt>
                <c:pt idx="9337">
                  <c:v>0.20889849999999985</c:v>
                </c:pt>
                <c:pt idx="9338">
                  <c:v>0.20889949999999985</c:v>
                </c:pt>
                <c:pt idx="9339">
                  <c:v>0.20890699999999984</c:v>
                </c:pt>
                <c:pt idx="9340">
                  <c:v>0.20891099999999979</c:v>
                </c:pt>
                <c:pt idx="9341">
                  <c:v>0.20891849999999984</c:v>
                </c:pt>
                <c:pt idx="9342">
                  <c:v>0.20890749999999983</c:v>
                </c:pt>
                <c:pt idx="9343">
                  <c:v>0.20890199999999981</c:v>
                </c:pt>
                <c:pt idx="9344">
                  <c:v>0.20889699999999986</c:v>
                </c:pt>
                <c:pt idx="9345">
                  <c:v>0.20889649999999985</c:v>
                </c:pt>
                <c:pt idx="9346">
                  <c:v>0.20889549999999982</c:v>
                </c:pt>
                <c:pt idx="9347">
                  <c:v>0.20889299999999986</c:v>
                </c:pt>
                <c:pt idx="9348">
                  <c:v>0.20889449999999979</c:v>
                </c:pt>
                <c:pt idx="9349">
                  <c:v>0.2088929999999998</c:v>
                </c:pt>
                <c:pt idx="9350">
                  <c:v>0.20889449999999979</c:v>
                </c:pt>
                <c:pt idx="9351">
                  <c:v>0.20889249999999979</c:v>
                </c:pt>
                <c:pt idx="9352">
                  <c:v>0.20889549999999979</c:v>
                </c:pt>
                <c:pt idx="9353">
                  <c:v>0.20889899999999975</c:v>
                </c:pt>
                <c:pt idx="9354">
                  <c:v>0.20890799999999982</c:v>
                </c:pt>
                <c:pt idx="9355">
                  <c:v>0.20890399999999981</c:v>
                </c:pt>
                <c:pt idx="9356">
                  <c:v>0.20890799999999984</c:v>
                </c:pt>
                <c:pt idx="9357">
                  <c:v>0.20891099999999979</c:v>
                </c:pt>
                <c:pt idx="9358">
                  <c:v>0.20891399999999982</c:v>
                </c:pt>
                <c:pt idx="9359">
                  <c:v>0.20892099999999986</c:v>
                </c:pt>
                <c:pt idx="9360">
                  <c:v>0.20892299999999986</c:v>
                </c:pt>
                <c:pt idx="9361">
                  <c:v>0.20892749999999985</c:v>
                </c:pt>
                <c:pt idx="9362">
                  <c:v>0.20893249999999988</c:v>
                </c:pt>
                <c:pt idx="9363">
                  <c:v>0.20894699999999988</c:v>
                </c:pt>
                <c:pt idx="9364">
                  <c:v>0.2089534999999999</c:v>
                </c:pt>
                <c:pt idx="9365">
                  <c:v>0.20895799999999989</c:v>
                </c:pt>
                <c:pt idx="9366">
                  <c:v>0.2089649999999999</c:v>
                </c:pt>
                <c:pt idx="9367">
                  <c:v>0.20896849999999989</c:v>
                </c:pt>
                <c:pt idx="9368">
                  <c:v>0.20897049999999989</c:v>
                </c:pt>
                <c:pt idx="9369">
                  <c:v>0.20897249999999989</c:v>
                </c:pt>
                <c:pt idx="9370">
                  <c:v>0.20897549999999981</c:v>
                </c:pt>
                <c:pt idx="9371">
                  <c:v>0.20898999999999987</c:v>
                </c:pt>
                <c:pt idx="9372">
                  <c:v>0.20899199999999987</c:v>
                </c:pt>
                <c:pt idx="9373">
                  <c:v>0.20899199999999987</c:v>
                </c:pt>
                <c:pt idx="9374">
                  <c:v>0.20898899999999984</c:v>
                </c:pt>
                <c:pt idx="9375">
                  <c:v>0.20898399999999984</c:v>
                </c:pt>
                <c:pt idx="9376">
                  <c:v>0.20898249999999982</c:v>
                </c:pt>
                <c:pt idx="9377">
                  <c:v>0.20898099999999986</c:v>
                </c:pt>
                <c:pt idx="9378">
                  <c:v>0.20898149999999988</c:v>
                </c:pt>
                <c:pt idx="9379">
                  <c:v>0.2089329999999999</c:v>
                </c:pt>
                <c:pt idx="9380">
                  <c:v>0.20892099999999988</c:v>
                </c:pt>
                <c:pt idx="9381">
                  <c:v>0.20890649999999986</c:v>
                </c:pt>
                <c:pt idx="9382">
                  <c:v>0.20889149999999987</c:v>
                </c:pt>
                <c:pt idx="9383">
                  <c:v>0.20888549999999989</c:v>
                </c:pt>
                <c:pt idx="9384">
                  <c:v>0.20887799999999987</c:v>
                </c:pt>
                <c:pt idx="9385">
                  <c:v>0.20886849999999987</c:v>
                </c:pt>
                <c:pt idx="9386">
                  <c:v>0.20885849999999992</c:v>
                </c:pt>
                <c:pt idx="9387">
                  <c:v>0.20887499999999989</c:v>
                </c:pt>
                <c:pt idx="9388">
                  <c:v>0.20886799999999994</c:v>
                </c:pt>
                <c:pt idx="9389">
                  <c:v>0.20886299999999994</c:v>
                </c:pt>
                <c:pt idx="9390">
                  <c:v>0.20885699999999996</c:v>
                </c:pt>
                <c:pt idx="9391">
                  <c:v>0.20883499999999999</c:v>
                </c:pt>
                <c:pt idx="9392">
                  <c:v>0.20882750000000003</c:v>
                </c:pt>
                <c:pt idx="9393">
                  <c:v>0.20881950000000005</c:v>
                </c:pt>
                <c:pt idx="9394">
                  <c:v>0.20881700000000006</c:v>
                </c:pt>
                <c:pt idx="9395">
                  <c:v>0.20881550000000004</c:v>
                </c:pt>
                <c:pt idx="9396">
                  <c:v>0.20881900000000006</c:v>
                </c:pt>
                <c:pt idx="9397">
                  <c:v>0.20881500000000008</c:v>
                </c:pt>
                <c:pt idx="9398">
                  <c:v>0.20881450000000007</c:v>
                </c:pt>
                <c:pt idx="9399">
                  <c:v>0.20883100000000007</c:v>
                </c:pt>
                <c:pt idx="9400">
                  <c:v>0.20883400000000008</c:v>
                </c:pt>
                <c:pt idx="9401">
                  <c:v>0.20884200000000003</c:v>
                </c:pt>
                <c:pt idx="9402">
                  <c:v>0.20885050000000002</c:v>
                </c:pt>
                <c:pt idx="9403">
                  <c:v>0.20885500000000004</c:v>
                </c:pt>
                <c:pt idx="9404">
                  <c:v>0.20886100000000002</c:v>
                </c:pt>
                <c:pt idx="9405">
                  <c:v>0.20886350000000004</c:v>
                </c:pt>
                <c:pt idx="9406">
                  <c:v>0.20886900000000005</c:v>
                </c:pt>
                <c:pt idx="9407">
                  <c:v>0.20887250000000002</c:v>
                </c:pt>
                <c:pt idx="9408">
                  <c:v>0.20887650000000005</c:v>
                </c:pt>
                <c:pt idx="9409">
                  <c:v>0.20888649999999997</c:v>
                </c:pt>
                <c:pt idx="9410">
                  <c:v>0.20889550000000001</c:v>
                </c:pt>
                <c:pt idx="9411">
                  <c:v>0.20890749999999997</c:v>
                </c:pt>
                <c:pt idx="9412">
                  <c:v>0.20891699999999999</c:v>
                </c:pt>
                <c:pt idx="9413">
                  <c:v>0.20892699999999997</c:v>
                </c:pt>
                <c:pt idx="9414">
                  <c:v>0.20893799999999998</c:v>
                </c:pt>
                <c:pt idx="9415">
                  <c:v>0.20890400000000001</c:v>
                </c:pt>
                <c:pt idx="9416">
                  <c:v>0.20890999999999996</c:v>
                </c:pt>
                <c:pt idx="9417">
                  <c:v>0.20891649999999998</c:v>
                </c:pt>
                <c:pt idx="9418">
                  <c:v>0.208921</c:v>
                </c:pt>
                <c:pt idx="9419">
                  <c:v>0.20892549999999996</c:v>
                </c:pt>
                <c:pt idx="9420">
                  <c:v>0.20892949999999999</c:v>
                </c:pt>
                <c:pt idx="9421">
                  <c:v>0.20893350000000002</c:v>
                </c:pt>
                <c:pt idx="9422">
                  <c:v>0.20893599999999996</c:v>
                </c:pt>
                <c:pt idx="9423">
                  <c:v>0.20893849999999997</c:v>
                </c:pt>
                <c:pt idx="9424">
                  <c:v>0.20894149999999992</c:v>
                </c:pt>
                <c:pt idx="9425">
                  <c:v>0.20894699999999988</c:v>
                </c:pt>
                <c:pt idx="9426">
                  <c:v>0.20895449999999993</c:v>
                </c:pt>
                <c:pt idx="9427">
                  <c:v>0.20894149999999997</c:v>
                </c:pt>
                <c:pt idx="9428">
                  <c:v>0.20892799999999997</c:v>
                </c:pt>
                <c:pt idx="9429">
                  <c:v>0.208927</c:v>
                </c:pt>
                <c:pt idx="9430">
                  <c:v>0.20894650000000003</c:v>
                </c:pt>
                <c:pt idx="9431">
                  <c:v>0.20895899999999998</c:v>
                </c:pt>
                <c:pt idx="9432">
                  <c:v>0.20896100000000001</c:v>
                </c:pt>
                <c:pt idx="9433">
                  <c:v>0.20896349999999991</c:v>
                </c:pt>
                <c:pt idx="9434">
                  <c:v>0.20896449999999991</c:v>
                </c:pt>
                <c:pt idx="9435">
                  <c:v>0.20896299999999993</c:v>
                </c:pt>
                <c:pt idx="9436">
                  <c:v>0.20897049999999992</c:v>
                </c:pt>
                <c:pt idx="9437">
                  <c:v>0.20898099999999989</c:v>
                </c:pt>
                <c:pt idx="9438">
                  <c:v>0.20899249999999989</c:v>
                </c:pt>
                <c:pt idx="9439">
                  <c:v>0.20899999999999988</c:v>
                </c:pt>
                <c:pt idx="9440">
                  <c:v>0.20900799999999986</c:v>
                </c:pt>
                <c:pt idx="9441">
                  <c:v>0.20901799999999984</c:v>
                </c:pt>
                <c:pt idx="9442">
                  <c:v>0.20902899999999988</c:v>
                </c:pt>
                <c:pt idx="9443">
                  <c:v>0.20903599999999983</c:v>
                </c:pt>
                <c:pt idx="9444">
                  <c:v>0.20904999999999987</c:v>
                </c:pt>
                <c:pt idx="9445">
                  <c:v>0.20906549999999985</c:v>
                </c:pt>
                <c:pt idx="9446">
                  <c:v>0.2090779999999999</c:v>
                </c:pt>
                <c:pt idx="9447">
                  <c:v>0.20910849999999986</c:v>
                </c:pt>
                <c:pt idx="9448">
                  <c:v>0.20912749999999988</c:v>
                </c:pt>
                <c:pt idx="9449">
                  <c:v>0.20914499999999986</c:v>
                </c:pt>
                <c:pt idx="9450">
                  <c:v>0.20916449999999986</c:v>
                </c:pt>
                <c:pt idx="9451">
                  <c:v>0.20919499999999991</c:v>
                </c:pt>
                <c:pt idx="9452">
                  <c:v>0.20921099999999992</c:v>
                </c:pt>
                <c:pt idx="9453">
                  <c:v>0.20922849999999996</c:v>
                </c:pt>
                <c:pt idx="9454">
                  <c:v>0.20924049999999994</c:v>
                </c:pt>
                <c:pt idx="9455">
                  <c:v>0.20925999999999989</c:v>
                </c:pt>
                <c:pt idx="9456">
                  <c:v>0.20927749999999992</c:v>
                </c:pt>
                <c:pt idx="9457">
                  <c:v>0.2092929999999999</c:v>
                </c:pt>
                <c:pt idx="9458">
                  <c:v>0.20930799999999994</c:v>
                </c:pt>
                <c:pt idx="9459">
                  <c:v>0.20934049999999993</c:v>
                </c:pt>
                <c:pt idx="9460">
                  <c:v>0.20936049999999992</c:v>
                </c:pt>
                <c:pt idx="9461">
                  <c:v>0.20938199999999987</c:v>
                </c:pt>
                <c:pt idx="9462">
                  <c:v>0.20940099999999995</c:v>
                </c:pt>
                <c:pt idx="9463">
                  <c:v>0.20942499999999992</c:v>
                </c:pt>
                <c:pt idx="9464">
                  <c:v>0.20944249999999989</c:v>
                </c:pt>
                <c:pt idx="9465">
                  <c:v>0.20945799999999992</c:v>
                </c:pt>
                <c:pt idx="9466">
                  <c:v>0.20947699999999994</c:v>
                </c:pt>
                <c:pt idx="9467">
                  <c:v>0.20948899999999993</c:v>
                </c:pt>
                <c:pt idx="9468">
                  <c:v>0.2095094999999999</c:v>
                </c:pt>
                <c:pt idx="9469">
                  <c:v>0.20952649999999987</c:v>
                </c:pt>
                <c:pt idx="9470">
                  <c:v>0.20954449999999988</c:v>
                </c:pt>
                <c:pt idx="9471">
                  <c:v>0.20954849999999986</c:v>
                </c:pt>
                <c:pt idx="9472">
                  <c:v>0.20957349999999988</c:v>
                </c:pt>
                <c:pt idx="9473">
                  <c:v>0.20958999999999989</c:v>
                </c:pt>
                <c:pt idx="9474">
                  <c:v>0.20961499999999986</c:v>
                </c:pt>
                <c:pt idx="9475">
                  <c:v>0.20959949999999988</c:v>
                </c:pt>
                <c:pt idx="9476">
                  <c:v>0.20961049999999989</c:v>
                </c:pt>
                <c:pt idx="9477">
                  <c:v>0.20961849999999987</c:v>
                </c:pt>
                <c:pt idx="9478">
                  <c:v>0.20962549999999991</c:v>
                </c:pt>
                <c:pt idx="9479">
                  <c:v>0.2096484999999999</c:v>
                </c:pt>
                <c:pt idx="9480">
                  <c:v>0.20966149999999992</c:v>
                </c:pt>
                <c:pt idx="9481">
                  <c:v>0.20966449999999992</c:v>
                </c:pt>
                <c:pt idx="9482">
                  <c:v>0.20967549999999993</c:v>
                </c:pt>
                <c:pt idx="9483">
                  <c:v>0.20968749999999986</c:v>
                </c:pt>
                <c:pt idx="9484">
                  <c:v>0.20968199999999984</c:v>
                </c:pt>
                <c:pt idx="9485">
                  <c:v>0.20969699999999988</c:v>
                </c:pt>
                <c:pt idx="9486">
                  <c:v>0.20970899999999992</c:v>
                </c:pt>
                <c:pt idx="9487">
                  <c:v>0.20976149999999996</c:v>
                </c:pt>
                <c:pt idx="9488">
                  <c:v>0.20978100000000002</c:v>
                </c:pt>
                <c:pt idx="9489">
                  <c:v>0.20979650000000002</c:v>
                </c:pt>
                <c:pt idx="9490">
                  <c:v>0.20981050000000004</c:v>
                </c:pt>
                <c:pt idx="9491">
                  <c:v>0.20983150000000003</c:v>
                </c:pt>
                <c:pt idx="9492">
                  <c:v>0.20985099999999998</c:v>
                </c:pt>
                <c:pt idx="9493">
                  <c:v>0.20987099999999997</c:v>
                </c:pt>
                <c:pt idx="9494">
                  <c:v>0.209895</c:v>
                </c:pt>
                <c:pt idx="9495">
                  <c:v>0.20990700000000001</c:v>
                </c:pt>
                <c:pt idx="9496">
                  <c:v>0.20993700000000004</c:v>
                </c:pt>
                <c:pt idx="9497">
                  <c:v>0.20996550000000005</c:v>
                </c:pt>
                <c:pt idx="9498">
                  <c:v>0.20999350000000006</c:v>
                </c:pt>
                <c:pt idx="9499">
                  <c:v>0.21003400000000003</c:v>
                </c:pt>
                <c:pt idx="9500">
                  <c:v>0.21006200000000003</c:v>
                </c:pt>
                <c:pt idx="9501">
                  <c:v>0.21008650000000009</c:v>
                </c:pt>
                <c:pt idx="9502">
                  <c:v>0.21011400000000008</c:v>
                </c:pt>
                <c:pt idx="9503">
                  <c:v>0.21014400000000003</c:v>
                </c:pt>
                <c:pt idx="9504">
                  <c:v>0.21017750000000007</c:v>
                </c:pt>
                <c:pt idx="9505">
                  <c:v>0.21020950000000005</c:v>
                </c:pt>
                <c:pt idx="9506">
                  <c:v>0.21023800000000004</c:v>
                </c:pt>
                <c:pt idx="9507">
                  <c:v>0.21029250000000008</c:v>
                </c:pt>
                <c:pt idx="9508">
                  <c:v>0.21032300000000007</c:v>
                </c:pt>
                <c:pt idx="9509">
                  <c:v>0.21035550000000008</c:v>
                </c:pt>
                <c:pt idx="9510">
                  <c:v>0.21038450000000009</c:v>
                </c:pt>
                <c:pt idx="9511">
                  <c:v>0.21039700000000006</c:v>
                </c:pt>
                <c:pt idx="9512">
                  <c:v>0.21042150000000007</c:v>
                </c:pt>
                <c:pt idx="9513">
                  <c:v>0.21044550000000004</c:v>
                </c:pt>
                <c:pt idx="9514">
                  <c:v>0.21046150000000011</c:v>
                </c:pt>
                <c:pt idx="9515">
                  <c:v>0.21048150000000013</c:v>
                </c:pt>
                <c:pt idx="9516">
                  <c:v>0.21050250000000015</c:v>
                </c:pt>
                <c:pt idx="9517">
                  <c:v>0.21052050000000011</c:v>
                </c:pt>
                <c:pt idx="9518">
                  <c:v>0.21054100000000012</c:v>
                </c:pt>
                <c:pt idx="9519">
                  <c:v>0.21054250000000019</c:v>
                </c:pt>
                <c:pt idx="9520">
                  <c:v>0.21055950000000012</c:v>
                </c:pt>
                <c:pt idx="9521">
                  <c:v>0.21057850000000017</c:v>
                </c:pt>
                <c:pt idx="9522">
                  <c:v>0.21059500000000017</c:v>
                </c:pt>
                <c:pt idx="9523">
                  <c:v>0.21063400000000018</c:v>
                </c:pt>
                <c:pt idx="9524">
                  <c:v>0.21064650000000015</c:v>
                </c:pt>
                <c:pt idx="9525">
                  <c:v>0.21065700000000009</c:v>
                </c:pt>
                <c:pt idx="9526">
                  <c:v>0.21067300000000011</c:v>
                </c:pt>
                <c:pt idx="9527">
                  <c:v>0.21068450000000014</c:v>
                </c:pt>
                <c:pt idx="9528">
                  <c:v>0.21070050000000012</c:v>
                </c:pt>
                <c:pt idx="9529">
                  <c:v>0.21073100000000011</c:v>
                </c:pt>
                <c:pt idx="9530">
                  <c:v>0.21074650000000011</c:v>
                </c:pt>
                <c:pt idx="9531">
                  <c:v>0.21075800000000011</c:v>
                </c:pt>
                <c:pt idx="9532">
                  <c:v>0.21077850000000012</c:v>
                </c:pt>
                <c:pt idx="9533">
                  <c:v>0.2108010000000001</c:v>
                </c:pt>
                <c:pt idx="9534">
                  <c:v>0.21082250000000008</c:v>
                </c:pt>
                <c:pt idx="9535">
                  <c:v>0.21083350000000006</c:v>
                </c:pt>
                <c:pt idx="9536">
                  <c:v>0.21085500000000007</c:v>
                </c:pt>
                <c:pt idx="9537">
                  <c:v>0.21087550000000008</c:v>
                </c:pt>
                <c:pt idx="9538">
                  <c:v>0.21089700000000003</c:v>
                </c:pt>
                <c:pt idx="9539">
                  <c:v>0.21092700000000003</c:v>
                </c:pt>
                <c:pt idx="9540">
                  <c:v>0.21095450000000004</c:v>
                </c:pt>
                <c:pt idx="9541">
                  <c:v>0.21097700000000003</c:v>
                </c:pt>
                <c:pt idx="9542">
                  <c:v>0.21100200000000005</c:v>
                </c:pt>
                <c:pt idx="9543">
                  <c:v>0.21103350000000007</c:v>
                </c:pt>
                <c:pt idx="9544">
                  <c:v>0.211065</c:v>
                </c:pt>
                <c:pt idx="9545">
                  <c:v>0.211094</c:v>
                </c:pt>
                <c:pt idx="9546">
                  <c:v>0.21112050000000004</c:v>
                </c:pt>
                <c:pt idx="9547">
                  <c:v>0.21114150000000001</c:v>
                </c:pt>
                <c:pt idx="9548">
                  <c:v>0.21116500000000005</c:v>
                </c:pt>
                <c:pt idx="9549">
                  <c:v>0.21119000000000007</c:v>
                </c:pt>
                <c:pt idx="9550">
                  <c:v>0.21121250000000008</c:v>
                </c:pt>
                <c:pt idx="9551">
                  <c:v>0.21123950000000008</c:v>
                </c:pt>
                <c:pt idx="9552">
                  <c:v>0.21126650000000005</c:v>
                </c:pt>
                <c:pt idx="9553">
                  <c:v>0.21129400000000007</c:v>
                </c:pt>
                <c:pt idx="9554">
                  <c:v>0.21131850000000005</c:v>
                </c:pt>
                <c:pt idx="9555">
                  <c:v>0.21135100000000001</c:v>
                </c:pt>
                <c:pt idx="9556">
                  <c:v>0.21137800000000001</c:v>
                </c:pt>
                <c:pt idx="9557">
                  <c:v>0.21140550000000005</c:v>
                </c:pt>
                <c:pt idx="9558">
                  <c:v>0.21143150000000005</c:v>
                </c:pt>
                <c:pt idx="9559">
                  <c:v>0.21146550000000006</c:v>
                </c:pt>
                <c:pt idx="9560">
                  <c:v>0.21149150000000005</c:v>
                </c:pt>
                <c:pt idx="9561">
                  <c:v>0.21151250000000002</c:v>
                </c:pt>
                <c:pt idx="9562">
                  <c:v>0.21153050000000001</c:v>
                </c:pt>
                <c:pt idx="9563">
                  <c:v>0.21155350000000003</c:v>
                </c:pt>
                <c:pt idx="9564">
                  <c:v>0.21157699999999996</c:v>
                </c:pt>
                <c:pt idx="9565">
                  <c:v>0.21160000000000001</c:v>
                </c:pt>
                <c:pt idx="9566">
                  <c:v>0.21162549999999999</c:v>
                </c:pt>
                <c:pt idx="9567">
                  <c:v>0.21165099999999995</c:v>
                </c:pt>
                <c:pt idx="9568">
                  <c:v>0.21167949999999996</c:v>
                </c:pt>
                <c:pt idx="9569">
                  <c:v>0.21170699999999998</c:v>
                </c:pt>
                <c:pt idx="9570">
                  <c:v>0.21173299999999998</c:v>
                </c:pt>
                <c:pt idx="9571">
                  <c:v>0.21172150000000001</c:v>
                </c:pt>
                <c:pt idx="9572">
                  <c:v>0.21173949999999997</c:v>
                </c:pt>
                <c:pt idx="9573">
                  <c:v>0.21175949999999996</c:v>
                </c:pt>
                <c:pt idx="9574">
                  <c:v>0.21177949999999993</c:v>
                </c:pt>
                <c:pt idx="9575">
                  <c:v>0.21184249999999991</c:v>
                </c:pt>
                <c:pt idx="9576">
                  <c:v>0.21186449999999993</c:v>
                </c:pt>
                <c:pt idx="9577">
                  <c:v>0.21189349999999998</c:v>
                </c:pt>
                <c:pt idx="9578">
                  <c:v>0.21191299999999999</c:v>
                </c:pt>
                <c:pt idx="9579">
                  <c:v>0.21196849999999995</c:v>
                </c:pt>
                <c:pt idx="9580">
                  <c:v>0.21199899999999997</c:v>
                </c:pt>
                <c:pt idx="9581">
                  <c:v>0.21202599999999996</c:v>
                </c:pt>
                <c:pt idx="9582">
                  <c:v>0.21205449999999995</c:v>
                </c:pt>
                <c:pt idx="9583">
                  <c:v>0.21207499999999999</c:v>
                </c:pt>
                <c:pt idx="9584">
                  <c:v>0.21209599999999995</c:v>
                </c:pt>
                <c:pt idx="9585">
                  <c:v>0.21211549999999996</c:v>
                </c:pt>
                <c:pt idx="9586">
                  <c:v>0.21213599999999996</c:v>
                </c:pt>
                <c:pt idx="9587">
                  <c:v>0.21216399999999996</c:v>
                </c:pt>
                <c:pt idx="9588">
                  <c:v>0.21218849999999997</c:v>
                </c:pt>
                <c:pt idx="9589">
                  <c:v>0.21221449999999997</c:v>
                </c:pt>
                <c:pt idx="9590">
                  <c:v>0.21223999999999996</c:v>
                </c:pt>
                <c:pt idx="9591">
                  <c:v>0.21227799999999999</c:v>
                </c:pt>
                <c:pt idx="9592">
                  <c:v>0.21230599999999991</c:v>
                </c:pt>
                <c:pt idx="9593">
                  <c:v>0.2123364999999999</c:v>
                </c:pt>
                <c:pt idx="9594">
                  <c:v>0.21236099999999991</c:v>
                </c:pt>
                <c:pt idx="9595">
                  <c:v>0.21239499999999986</c:v>
                </c:pt>
                <c:pt idx="9596">
                  <c:v>0.21241799999999988</c:v>
                </c:pt>
                <c:pt idx="9597">
                  <c:v>0.21244849999999982</c:v>
                </c:pt>
                <c:pt idx="9598">
                  <c:v>0.21247899999999983</c:v>
                </c:pt>
                <c:pt idx="9599">
                  <c:v>0.21250999999999984</c:v>
                </c:pt>
                <c:pt idx="9600">
                  <c:v>0.21254149999999986</c:v>
                </c:pt>
                <c:pt idx="9601">
                  <c:v>0.21256799999999987</c:v>
                </c:pt>
                <c:pt idx="9602">
                  <c:v>0.21259849999999986</c:v>
                </c:pt>
                <c:pt idx="9603">
                  <c:v>0.21263449999999984</c:v>
                </c:pt>
                <c:pt idx="9604">
                  <c:v>0.21266499999999985</c:v>
                </c:pt>
                <c:pt idx="9605">
                  <c:v>0.21269499999999983</c:v>
                </c:pt>
                <c:pt idx="9606">
                  <c:v>0.21272499999999983</c:v>
                </c:pt>
                <c:pt idx="9607">
                  <c:v>0.21274649999999981</c:v>
                </c:pt>
                <c:pt idx="9608">
                  <c:v>0.21277049999999978</c:v>
                </c:pt>
                <c:pt idx="9609">
                  <c:v>0.2127914999999998</c:v>
                </c:pt>
                <c:pt idx="9610">
                  <c:v>0.21282149999999983</c:v>
                </c:pt>
                <c:pt idx="9611">
                  <c:v>0.21284499999999987</c:v>
                </c:pt>
                <c:pt idx="9612">
                  <c:v>0.21286899999999989</c:v>
                </c:pt>
                <c:pt idx="9613">
                  <c:v>0.21289599999999989</c:v>
                </c:pt>
                <c:pt idx="9614">
                  <c:v>0.2129194999999999</c:v>
                </c:pt>
                <c:pt idx="9615">
                  <c:v>0.21296949999999992</c:v>
                </c:pt>
                <c:pt idx="9616">
                  <c:v>0.21299599999999991</c:v>
                </c:pt>
                <c:pt idx="9617">
                  <c:v>0.21302599999999991</c:v>
                </c:pt>
                <c:pt idx="9618">
                  <c:v>0.21305899999999994</c:v>
                </c:pt>
                <c:pt idx="9619">
                  <c:v>0.21308549999999996</c:v>
                </c:pt>
                <c:pt idx="9620">
                  <c:v>0.21311099999999997</c:v>
                </c:pt>
                <c:pt idx="9621">
                  <c:v>0.21313499999999996</c:v>
                </c:pt>
                <c:pt idx="9622">
                  <c:v>0.21316199999999999</c:v>
                </c:pt>
                <c:pt idx="9623">
                  <c:v>0.21319100000000002</c:v>
                </c:pt>
                <c:pt idx="9624">
                  <c:v>0.21322200000000005</c:v>
                </c:pt>
                <c:pt idx="9625">
                  <c:v>0.21325200000000005</c:v>
                </c:pt>
                <c:pt idx="9626">
                  <c:v>0.21328100000000003</c:v>
                </c:pt>
                <c:pt idx="9627">
                  <c:v>0.21332250000000003</c:v>
                </c:pt>
                <c:pt idx="9628">
                  <c:v>0.21337350000000008</c:v>
                </c:pt>
                <c:pt idx="9629">
                  <c:v>0.21340650000000008</c:v>
                </c:pt>
                <c:pt idx="9630">
                  <c:v>0.21342150000000007</c:v>
                </c:pt>
                <c:pt idx="9631">
                  <c:v>0.21347050000000004</c:v>
                </c:pt>
                <c:pt idx="9632">
                  <c:v>0.21350050000000004</c:v>
                </c:pt>
                <c:pt idx="9633">
                  <c:v>0.21353200000000006</c:v>
                </c:pt>
                <c:pt idx="9634">
                  <c:v>0.21356250000000002</c:v>
                </c:pt>
                <c:pt idx="9635">
                  <c:v>0.21359750000000005</c:v>
                </c:pt>
                <c:pt idx="9636">
                  <c:v>0.21363150000000009</c:v>
                </c:pt>
                <c:pt idx="9637">
                  <c:v>0.21366150000000009</c:v>
                </c:pt>
                <c:pt idx="9638">
                  <c:v>0.21369550000000012</c:v>
                </c:pt>
                <c:pt idx="9639">
                  <c:v>0.21373000000000011</c:v>
                </c:pt>
                <c:pt idx="9640">
                  <c:v>0.21376500000000015</c:v>
                </c:pt>
                <c:pt idx="9641">
                  <c:v>0.21379900000000018</c:v>
                </c:pt>
                <c:pt idx="9642">
                  <c:v>0.21383350000000018</c:v>
                </c:pt>
                <c:pt idx="9643">
                  <c:v>0.21383600000000016</c:v>
                </c:pt>
                <c:pt idx="9644">
                  <c:v>0.21386250000000015</c:v>
                </c:pt>
                <c:pt idx="9645">
                  <c:v>0.21388800000000019</c:v>
                </c:pt>
                <c:pt idx="9646">
                  <c:v>0.21391550000000012</c:v>
                </c:pt>
                <c:pt idx="9647">
                  <c:v>0.21394400000000016</c:v>
                </c:pt>
                <c:pt idx="9648">
                  <c:v>0.21397200000000016</c:v>
                </c:pt>
                <c:pt idx="9649">
                  <c:v>0.21400100000000016</c:v>
                </c:pt>
                <c:pt idx="9650">
                  <c:v>0.21402250000000017</c:v>
                </c:pt>
                <c:pt idx="9651">
                  <c:v>0.21403450000000018</c:v>
                </c:pt>
                <c:pt idx="9652">
                  <c:v>0.21406450000000019</c:v>
                </c:pt>
                <c:pt idx="9653">
                  <c:v>0.2140940000000002</c:v>
                </c:pt>
                <c:pt idx="9654">
                  <c:v>0.21412450000000022</c:v>
                </c:pt>
                <c:pt idx="9655">
                  <c:v>0.2141470000000002</c:v>
                </c:pt>
                <c:pt idx="9656">
                  <c:v>0.21417200000000022</c:v>
                </c:pt>
                <c:pt idx="9657">
                  <c:v>0.21419650000000018</c:v>
                </c:pt>
                <c:pt idx="9658">
                  <c:v>0.21422050000000017</c:v>
                </c:pt>
                <c:pt idx="9659">
                  <c:v>0.21423300000000015</c:v>
                </c:pt>
                <c:pt idx="9660">
                  <c:v>0.21426300000000015</c:v>
                </c:pt>
                <c:pt idx="9661">
                  <c:v>0.21429400000000015</c:v>
                </c:pt>
                <c:pt idx="9662">
                  <c:v>0.21432600000000016</c:v>
                </c:pt>
                <c:pt idx="9663">
                  <c:v>0.21434750000000011</c:v>
                </c:pt>
                <c:pt idx="9664">
                  <c:v>0.21437850000000011</c:v>
                </c:pt>
                <c:pt idx="9665">
                  <c:v>0.2144110000000001</c:v>
                </c:pt>
                <c:pt idx="9666">
                  <c:v>0.21444800000000011</c:v>
                </c:pt>
                <c:pt idx="9667">
                  <c:v>0.21453800000000009</c:v>
                </c:pt>
                <c:pt idx="9668">
                  <c:v>0.21456500000000009</c:v>
                </c:pt>
                <c:pt idx="9669">
                  <c:v>0.21459700000000004</c:v>
                </c:pt>
                <c:pt idx="9670">
                  <c:v>0.21462850000000006</c:v>
                </c:pt>
                <c:pt idx="9671">
                  <c:v>0.21466700000000005</c:v>
                </c:pt>
                <c:pt idx="9672">
                  <c:v>0.21469550000000009</c:v>
                </c:pt>
                <c:pt idx="9673">
                  <c:v>0.21473250000000005</c:v>
                </c:pt>
                <c:pt idx="9674">
                  <c:v>0.21475550000000002</c:v>
                </c:pt>
                <c:pt idx="9675">
                  <c:v>0.21479950000000006</c:v>
                </c:pt>
                <c:pt idx="9676">
                  <c:v>0.21483950000000004</c:v>
                </c:pt>
                <c:pt idx="9677">
                  <c:v>0.21487950000000006</c:v>
                </c:pt>
                <c:pt idx="9678">
                  <c:v>0.214921</c:v>
                </c:pt>
                <c:pt idx="9679">
                  <c:v>0.21494550000000001</c:v>
                </c:pt>
                <c:pt idx="9680">
                  <c:v>0.21497900000000006</c:v>
                </c:pt>
                <c:pt idx="9681">
                  <c:v>0.21502000000000002</c:v>
                </c:pt>
                <c:pt idx="9682">
                  <c:v>0.21505400000000002</c:v>
                </c:pt>
                <c:pt idx="9683">
                  <c:v>0.21509350000000002</c:v>
                </c:pt>
                <c:pt idx="9684">
                  <c:v>0.21514050000000001</c:v>
                </c:pt>
                <c:pt idx="9685">
                  <c:v>0.21517449999999999</c:v>
                </c:pt>
                <c:pt idx="9686">
                  <c:v>0.21521400000000004</c:v>
                </c:pt>
                <c:pt idx="9687">
                  <c:v>0.21520800000000001</c:v>
                </c:pt>
                <c:pt idx="9688">
                  <c:v>0.21524550000000001</c:v>
                </c:pt>
                <c:pt idx="9689">
                  <c:v>0.21527950000000001</c:v>
                </c:pt>
                <c:pt idx="9690">
                  <c:v>0.21531249999999999</c:v>
                </c:pt>
                <c:pt idx="9691">
                  <c:v>0.21533549999999999</c:v>
                </c:pt>
                <c:pt idx="9692">
                  <c:v>0.21536299999999994</c:v>
                </c:pt>
                <c:pt idx="9693">
                  <c:v>0.21538699999999994</c:v>
                </c:pt>
                <c:pt idx="9694">
                  <c:v>0.21541349999999995</c:v>
                </c:pt>
                <c:pt idx="9695">
                  <c:v>0.21543149999999994</c:v>
                </c:pt>
                <c:pt idx="9696">
                  <c:v>0.21545199999999998</c:v>
                </c:pt>
                <c:pt idx="9697">
                  <c:v>0.21547799999999992</c:v>
                </c:pt>
                <c:pt idx="9698">
                  <c:v>0.21550099999999994</c:v>
                </c:pt>
                <c:pt idx="9699">
                  <c:v>0.21550999999999992</c:v>
                </c:pt>
                <c:pt idx="9700">
                  <c:v>0.21553199999999995</c:v>
                </c:pt>
                <c:pt idx="9701">
                  <c:v>0.21555749999999996</c:v>
                </c:pt>
                <c:pt idx="9702">
                  <c:v>0.21557999999999994</c:v>
                </c:pt>
                <c:pt idx="9703">
                  <c:v>0.21560349999999989</c:v>
                </c:pt>
                <c:pt idx="9704">
                  <c:v>0.21561149999999987</c:v>
                </c:pt>
                <c:pt idx="9705">
                  <c:v>0.2156269999999999</c:v>
                </c:pt>
                <c:pt idx="9706">
                  <c:v>0.21564699999999987</c:v>
                </c:pt>
                <c:pt idx="9707">
                  <c:v>0.21565049999999988</c:v>
                </c:pt>
                <c:pt idx="9708">
                  <c:v>0.21567149999999988</c:v>
                </c:pt>
                <c:pt idx="9709">
                  <c:v>0.21568849999999989</c:v>
                </c:pt>
                <c:pt idx="9710">
                  <c:v>0.2157119999999999</c:v>
                </c:pt>
                <c:pt idx="9711">
                  <c:v>0.21574649999999992</c:v>
                </c:pt>
                <c:pt idx="9712">
                  <c:v>0.21577299999999988</c:v>
                </c:pt>
                <c:pt idx="9713">
                  <c:v>0.21580049999999987</c:v>
                </c:pt>
                <c:pt idx="9714">
                  <c:v>0.21583049999999987</c:v>
                </c:pt>
                <c:pt idx="9715">
                  <c:v>0.21585399999999988</c:v>
                </c:pt>
                <c:pt idx="9716">
                  <c:v>0.21587799999999988</c:v>
                </c:pt>
                <c:pt idx="9717">
                  <c:v>0.21590749999999989</c:v>
                </c:pt>
                <c:pt idx="9718">
                  <c:v>0.21594199999999994</c:v>
                </c:pt>
                <c:pt idx="9719">
                  <c:v>0.21597749999999993</c:v>
                </c:pt>
                <c:pt idx="9720">
                  <c:v>0.21601449999999991</c:v>
                </c:pt>
                <c:pt idx="9721">
                  <c:v>0.21604999999999996</c:v>
                </c:pt>
                <c:pt idx="9722">
                  <c:v>0.21609049999999999</c:v>
                </c:pt>
                <c:pt idx="9723">
                  <c:v>0.21610700000000002</c:v>
                </c:pt>
                <c:pt idx="9724">
                  <c:v>0.21614849999999997</c:v>
                </c:pt>
                <c:pt idx="9725">
                  <c:v>0.21619599999999994</c:v>
                </c:pt>
                <c:pt idx="9726">
                  <c:v>0.21624599999999994</c:v>
                </c:pt>
                <c:pt idx="9727">
                  <c:v>0.21629099999999993</c:v>
                </c:pt>
                <c:pt idx="9728">
                  <c:v>0.2163304999999999</c:v>
                </c:pt>
                <c:pt idx="9729">
                  <c:v>0.21635649999999992</c:v>
                </c:pt>
                <c:pt idx="9730">
                  <c:v>0.21639999999999993</c:v>
                </c:pt>
                <c:pt idx="9731">
                  <c:v>0.21643949999999992</c:v>
                </c:pt>
                <c:pt idx="9732">
                  <c:v>0.21648149999999994</c:v>
                </c:pt>
                <c:pt idx="9733">
                  <c:v>0.21652299999999994</c:v>
                </c:pt>
                <c:pt idx="9734">
                  <c:v>0.21656949999999991</c:v>
                </c:pt>
                <c:pt idx="9735">
                  <c:v>0.21662699999999993</c:v>
                </c:pt>
                <c:pt idx="9736">
                  <c:v>0.21667049999999993</c:v>
                </c:pt>
                <c:pt idx="9737">
                  <c:v>0.21671199999999996</c:v>
                </c:pt>
                <c:pt idx="9738">
                  <c:v>0.21675299999999992</c:v>
                </c:pt>
                <c:pt idx="9739">
                  <c:v>0.21678299999999998</c:v>
                </c:pt>
                <c:pt idx="9740">
                  <c:v>0.21681299999999992</c:v>
                </c:pt>
                <c:pt idx="9741">
                  <c:v>0.21684649999999994</c:v>
                </c:pt>
                <c:pt idx="9742">
                  <c:v>0.21688049999999992</c:v>
                </c:pt>
                <c:pt idx="9743">
                  <c:v>0.21691549999999993</c:v>
                </c:pt>
                <c:pt idx="9744">
                  <c:v>0.21695099999999992</c:v>
                </c:pt>
                <c:pt idx="9745">
                  <c:v>0.21698449999999991</c:v>
                </c:pt>
                <c:pt idx="9746">
                  <c:v>0.21701899999999996</c:v>
                </c:pt>
                <c:pt idx="9747">
                  <c:v>0.21705349999999993</c:v>
                </c:pt>
                <c:pt idx="9748">
                  <c:v>0.21708649999999996</c:v>
                </c:pt>
                <c:pt idx="9749">
                  <c:v>0.21712049999999994</c:v>
                </c:pt>
                <c:pt idx="9750">
                  <c:v>0.21715399999999993</c:v>
                </c:pt>
                <c:pt idx="9751">
                  <c:v>0.21717649999999991</c:v>
                </c:pt>
                <c:pt idx="9752">
                  <c:v>0.21720149999999994</c:v>
                </c:pt>
                <c:pt idx="9753">
                  <c:v>0.21722999999999992</c:v>
                </c:pt>
                <c:pt idx="9754">
                  <c:v>0.21725949999999991</c:v>
                </c:pt>
                <c:pt idx="9755">
                  <c:v>0.21730199999999988</c:v>
                </c:pt>
                <c:pt idx="9756">
                  <c:v>0.21733349999999987</c:v>
                </c:pt>
                <c:pt idx="9757">
                  <c:v>0.21736399999999986</c:v>
                </c:pt>
                <c:pt idx="9758">
                  <c:v>0.21739799999999987</c:v>
                </c:pt>
                <c:pt idx="9759">
                  <c:v>0.21742099999999986</c:v>
                </c:pt>
                <c:pt idx="9760">
                  <c:v>0.21745549999999988</c:v>
                </c:pt>
                <c:pt idx="9761">
                  <c:v>0.21748849999999989</c:v>
                </c:pt>
                <c:pt idx="9762">
                  <c:v>0.21753299999999992</c:v>
                </c:pt>
                <c:pt idx="9763">
                  <c:v>0.21757399999999991</c:v>
                </c:pt>
                <c:pt idx="9764">
                  <c:v>0.21760749999999995</c:v>
                </c:pt>
                <c:pt idx="9765">
                  <c:v>0.217635</c:v>
                </c:pt>
                <c:pt idx="9766">
                  <c:v>0.21766550000000001</c:v>
                </c:pt>
                <c:pt idx="9767">
                  <c:v>0.21768350000000003</c:v>
                </c:pt>
                <c:pt idx="9768">
                  <c:v>0.21772050000000001</c:v>
                </c:pt>
                <c:pt idx="9769">
                  <c:v>0.21775249999999999</c:v>
                </c:pt>
                <c:pt idx="9770">
                  <c:v>0.21779099999999998</c:v>
                </c:pt>
                <c:pt idx="9771">
                  <c:v>0.2178525</c:v>
                </c:pt>
                <c:pt idx="9772">
                  <c:v>0.21789849999999994</c:v>
                </c:pt>
                <c:pt idx="9773">
                  <c:v>0.21794299999999997</c:v>
                </c:pt>
                <c:pt idx="9774">
                  <c:v>0.21798899999999996</c:v>
                </c:pt>
                <c:pt idx="9775">
                  <c:v>0.21799299999999996</c:v>
                </c:pt>
                <c:pt idx="9776">
                  <c:v>0.21802349999999998</c:v>
                </c:pt>
                <c:pt idx="9777">
                  <c:v>0.218058</c:v>
                </c:pt>
                <c:pt idx="9778">
                  <c:v>0.21809999999999999</c:v>
                </c:pt>
                <c:pt idx="9779">
                  <c:v>0.2181285</c:v>
                </c:pt>
                <c:pt idx="9780">
                  <c:v>0.218172</c:v>
                </c:pt>
                <c:pt idx="9781">
                  <c:v>0.21821400000000002</c:v>
                </c:pt>
                <c:pt idx="9782">
                  <c:v>0.21825599999999998</c:v>
                </c:pt>
                <c:pt idx="9783">
                  <c:v>0.21829949999999992</c:v>
                </c:pt>
                <c:pt idx="9784">
                  <c:v>0.21834699999999996</c:v>
                </c:pt>
                <c:pt idx="9785">
                  <c:v>0.21839249999999993</c:v>
                </c:pt>
                <c:pt idx="9786">
                  <c:v>0.21843749999999992</c:v>
                </c:pt>
                <c:pt idx="9787">
                  <c:v>0.21849099999999988</c:v>
                </c:pt>
                <c:pt idx="9788">
                  <c:v>0.21852899999999986</c:v>
                </c:pt>
                <c:pt idx="9789">
                  <c:v>0.21856999999999988</c:v>
                </c:pt>
                <c:pt idx="9790">
                  <c:v>0.2186074999999999</c:v>
                </c:pt>
                <c:pt idx="9791">
                  <c:v>0.21864549999999988</c:v>
                </c:pt>
                <c:pt idx="9792">
                  <c:v>0.21868349999999986</c:v>
                </c:pt>
                <c:pt idx="9793">
                  <c:v>0.21872149999999987</c:v>
                </c:pt>
                <c:pt idx="9794">
                  <c:v>0.21875999999999984</c:v>
                </c:pt>
                <c:pt idx="9795">
                  <c:v>0.21879049999999986</c:v>
                </c:pt>
                <c:pt idx="9796">
                  <c:v>0.21882849999999984</c:v>
                </c:pt>
                <c:pt idx="9797">
                  <c:v>0.21886449999999982</c:v>
                </c:pt>
                <c:pt idx="9798">
                  <c:v>0.21889949999999986</c:v>
                </c:pt>
                <c:pt idx="9799">
                  <c:v>0.21893899999999988</c:v>
                </c:pt>
                <c:pt idx="9800">
                  <c:v>0.21897099999999989</c:v>
                </c:pt>
                <c:pt idx="9801">
                  <c:v>0.21900549999999988</c:v>
                </c:pt>
                <c:pt idx="9802">
                  <c:v>0.21904599999999985</c:v>
                </c:pt>
                <c:pt idx="9803">
                  <c:v>0.21907949999999984</c:v>
                </c:pt>
                <c:pt idx="9804">
                  <c:v>0.21911449999999988</c:v>
                </c:pt>
                <c:pt idx="9805">
                  <c:v>0.21915199999999987</c:v>
                </c:pt>
                <c:pt idx="9806">
                  <c:v>0.21918949999999987</c:v>
                </c:pt>
                <c:pt idx="9807">
                  <c:v>0.21923949999999992</c:v>
                </c:pt>
                <c:pt idx="9808">
                  <c:v>0.21928349999999991</c:v>
                </c:pt>
                <c:pt idx="9809">
                  <c:v>0.21932399999999991</c:v>
                </c:pt>
                <c:pt idx="9810">
                  <c:v>0.21935649999999995</c:v>
                </c:pt>
                <c:pt idx="9811">
                  <c:v>0.21939949999999991</c:v>
                </c:pt>
                <c:pt idx="9812">
                  <c:v>0.21944249999999993</c:v>
                </c:pt>
                <c:pt idx="9813">
                  <c:v>0.21948299999999996</c:v>
                </c:pt>
                <c:pt idx="9814">
                  <c:v>0.21953049999999993</c:v>
                </c:pt>
                <c:pt idx="9815">
                  <c:v>0.21956999999999993</c:v>
                </c:pt>
                <c:pt idx="9816">
                  <c:v>0.21961599999999987</c:v>
                </c:pt>
                <c:pt idx="9817">
                  <c:v>0.21965949999999984</c:v>
                </c:pt>
                <c:pt idx="9818">
                  <c:v>0.21969949999999991</c:v>
                </c:pt>
                <c:pt idx="9819">
                  <c:v>0.21974699999999989</c:v>
                </c:pt>
                <c:pt idx="9820">
                  <c:v>0.21979399999999988</c:v>
                </c:pt>
                <c:pt idx="9821">
                  <c:v>0.21984399999999987</c:v>
                </c:pt>
                <c:pt idx="9822">
                  <c:v>0.21989049999999988</c:v>
                </c:pt>
                <c:pt idx="9823">
                  <c:v>0.21993849999999993</c:v>
                </c:pt>
                <c:pt idx="9824">
                  <c:v>0.21998449999999992</c:v>
                </c:pt>
                <c:pt idx="9825">
                  <c:v>0.22003049999999991</c:v>
                </c:pt>
                <c:pt idx="9826">
                  <c:v>0.2200784999999999</c:v>
                </c:pt>
                <c:pt idx="9827">
                  <c:v>0.22012799999999996</c:v>
                </c:pt>
                <c:pt idx="9828">
                  <c:v>0.22017149999999996</c:v>
                </c:pt>
                <c:pt idx="9829">
                  <c:v>0.22021799999999994</c:v>
                </c:pt>
                <c:pt idx="9830">
                  <c:v>0.22026099999999998</c:v>
                </c:pt>
                <c:pt idx="9831">
                  <c:v>0.220275</c:v>
                </c:pt>
                <c:pt idx="9832">
                  <c:v>0.22031600000000001</c:v>
                </c:pt>
                <c:pt idx="9833">
                  <c:v>0.22035099999999999</c:v>
                </c:pt>
                <c:pt idx="9834">
                  <c:v>0.22039249999999999</c:v>
                </c:pt>
                <c:pt idx="9835">
                  <c:v>0.22041699999999997</c:v>
                </c:pt>
                <c:pt idx="9836">
                  <c:v>0.22044850000000005</c:v>
                </c:pt>
                <c:pt idx="9837">
                  <c:v>0.22048500000000001</c:v>
                </c:pt>
                <c:pt idx="9838">
                  <c:v>0.22051600000000005</c:v>
                </c:pt>
                <c:pt idx="9839">
                  <c:v>0.22055200000000005</c:v>
                </c:pt>
                <c:pt idx="9840">
                  <c:v>0.22058450000000007</c:v>
                </c:pt>
                <c:pt idx="9841">
                  <c:v>0.22061800000000009</c:v>
                </c:pt>
                <c:pt idx="9842">
                  <c:v>0.22064850000000008</c:v>
                </c:pt>
                <c:pt idx="9843">
                  <c:v>0.22071550000000006</c:v>
                </c:pt>
                <c:pt idx="9844">
                  <c:v>0.22075050000000004</c:v>
                </c:pt>
                <c:pt idx="9845">
                  <c:v>0.22078750000000005</c:v>
                </c:pt>
                <c:pt idx="9846">
                  <c:v>0.22082049999999998</c:v>
                </c:pt>
                <c:pt idx="9847">
                  <c:v>0.22084300000000007</c:v>
                </c:pt>
                <c:pt idx="9848">
                  <c:v>0.22087550000000003</c:v>
                </c:pt>
                <c:pt idx="9849">
                  <c:v>0.22090850000000004</c:v>
                </c:pt>
                <c:pt idx="9850">
                  <c:v>0.22094950000000005</c:v>
                </c:pt>
                <c:pt idx="9851">
                  <c:v>0.22097500000000003</c:v>
                </c:pt>
                <c:pt idx="9852">
                  <c:v>0.22101150000000008</c:v>
                </c:pt>
                <c:pt idx="9853">
                  <c:v>0.22104250000000009</c:v>
                </c:pt>
                <c:pt idx="9854">
                  <c:v>0.2210740000000001</c:v>
                </c:pt>
                <c:pt idx="9855">
                  <c:v>0.2211125000000001</c:v>
                </c:pt>
                <c:pt idx="9856">
                  <c:v>0.22115050000000014</c:v>
                </c:pt>
                <c:pt idx="9857">
                  <c:v>0.22119050000000012</c:v>
                </c:pt>
                <c:pt idx="9858">
                  <c:v>0.22122850000000013</c:v>
                </c:pt>
                <c:pt idx="9859">
                  <c:v>0.22126850000000015</c:v>
                </c:pt>
                <c:pt idx="9860">
                  <c:v>0.22129900000000013</c:v>
                </c:pt>
                <c:pt idx="9861">
                  <c:v>0.22133000000000014</c:v>
                </c:pt>
                <c:pt idx="9862">
                  <c:v>0.22136700000000015</c:v>
                </c:pt>
                <c:pt idx="9863">
                  <c:v>0.22139750000000014</c:v>
                </c:pt>
                <c:pt idx="9864">
                  <c:v>0.22143150000000011</c:v>
                </c:pt>
                <c:pt idx="9865">
                  <c:v>0.22146600000000011</c:v>
                </c:pt>
                <c:pt idx="9866">
                  <c:v>0.22149350000000012</c:v>
                </c:pt>
                <c:pt idx="9867">
                  <c:v>0.22147350000000013</c:v>
                </c:pt>
                <c:pt idx="9868">
                  <c:v>0.22150800000000012</c:v>
                </c:pt>
                <c:pt idx="9869">
                  <c:v>0.22153750000000008</c:v>
                </c:pt>
                <c:pt idx="9870">
                  <c:v>0.22156600000000012</c:v>
                </c:pt>
                <c:pt idx="9871">
                  <c:v>0.22159300000000015</c:v>
                </c:pt>
                <c:pt idx="9872">
                  <c:v>0.22161950000000016</c:v>
                </c:pt>
                <c:pt idx="9873">
                  <c:v>0.22164400000000012</c:v>
                </c:pt>
                <c:pt idx="9874">
                  <c:v>0.22167050000000008</c:v>
                </c:pt>
                <c:pt idx="9875">
                  <c:v>0.2216830000000001</c:v>
                </c:pt>
                <c:pt idx="9876">
                  <c:v>0.22170850000000006</c:v>
                </c:pt>
                <c:pt idx="9877">
                  <c:v>0.22173400000000007</c:v>
                </c:pt>
                <c:pt idx="9878">
                  <c:v>0.22176000000000007</c:v>
                </c:pt>
                <c:pt idx="9879">
                  <c:v>0.22178600000000007</c:v>
                </c:pt>
                <c:pt idx="9880">
                  <c:v>0.22181150000000005</c:v>
                </c:pt>
                <c:pt idx="9881">
                  <c:v>0.22183900000000001</c:v>
                </c:pt>
                <c:pt idx="9882">
                  <c:v>0.22186500000000003</c:v>
                </c:pt>
                <c:pt idx="9883">
                  <c:v>0.22188200000000005</c:v>
                </c:pt>
                <c:pt idx="9884">
                  <c:v>0.22190150000000006</c:v>
                </c:pt>
                <c:pt idx="9885">
                  <c:v>0.22192200000000006</c:v>
                </c:pt>
                <c:pt idx="9886">
                  <c:v>0.2219435000000001</c:v>
                </c:pt>
                <c:pt idx="9887">
                  <c:v>0.22196700000000008</c:v>
                </c:pt>
                <c:pt idx="9888">
                  <c:v>0.22198650000000011</c:v>
                </c:pt>
                <c:pt idx="9889">
                  <c:v>0.22201200000000007</c:v>
                </c:pt>
                <c:pt idx="9890">
                  <c:v>0.22203250000000008</c:v>
                </c:pt>
                <c:pt idx="9891">
                  <c:v>0.22205800000000012</c:v>
                </c:pt>
                <c:pt idx="9892">
                  <c:v>0.22207850000000007</c:v>
                </c:pt>
                <c:pt idx="9893">
                  <c:v>0.22210150000000009</c:v>
                </c:pt>
                <c:pt idx="9894">
                  <c:v>0.22212050000000005</c:v>
                </c:pt>
                <c:pt idx="9895">
                  <c:v>0.22211850000000005</c:v>
                </c:pt>
                <c:pt idx="9896">
                  <c:v>0.22214050000000007</c:v>
                </c:pt>
                <c:pt idx="9897">
                  <c:v>0.22215750000000004</c:v>
                </c:pt>
                <c:pt idx="9898">
                  <c:v>0.22217400000000004</c:v>
                </c:pt>
                <c:pt idx="9899">
                  <c:v>0.22219500000000006</c:v>
                </c:pt>
                <c:pt idx="9900">
                  <c:v>0.22221400000000011</c:v>
                </c:pt>
                <c:pt idx="9901">
                  <c:v>0.22223050000000011</c:v>
                </c:pt>
                <c:pt idx="9902">
                  <c:v>0.22224650000000004</c:v>
                </c:pt>
                <c:pt idx="9903">
                  <c:v>0.22226000000000007</c:v>
                </c:pt>
                <c:pt idx="9904">
                  <c:v>0.22228550000000008</c:v>
                </c:pt>
                <c:pt idx="9905">
                  <c:v>0.22230500000000009</c:v>
                </c:pt>
                <c:pt idx="9906">
                  <c:v>0.22232200000000005</c:v>
                </c:pt>
                <c:pt idx="9907">
                  <c:v>0.22234750000000009</c:v>
                </c:pt>
                <c:pt idx="9908">
                  <c:v>0.22236550000000002</c:v>
                </c:pt>
                <c:pt idx="9909">
                  <c:v>0.22238950000000002</c:v>
                </c:pt>
                <c:pt idx="9910">
                  <c:v>0.22240850000000006</c:v>
                </c:pt>
                <c:pt idx="9911">
                  <c:v>0.22241950000000002</c:v>
                </c:pt>
                <c:pt idx="9912">
                  <c:v>0.22243900000000003</c:v>
                </c:pt>
                <c:pt idx="9913">
                  <c:v>0.22246100000000002</c:v>
                </c:pt>
                <c:pt idx="9914">
                  <c:v>0.22248200000000001</c:v>
                </c:pt>
                <c:pt idx="9915">
                  <c:v>0.22250600000000001</c:v>
                </c:pt>
                <c:pt idx="9916">
                  <c:v>0.22252850000000002</c:v>
                </c:pt>
                <c:pt idx="9917">
                  <c:v>0.22254649999999998</c:v>
                </c:pt>
                <c:pt idx="9918">
                  <c:v>0.22256000000000001</c:v>
                </c:pt>
                <c:pt idx="9919">
                  <c:v>0.22257300000000002</c:v>
                </c:pt>
                <c:pt idx="9920">
                  <c:v>0.22258900000000001</c:v>
                </c:pt>
                <c:pt idx="9921">
                  <c:v>0.22259950000000001</c:v>
                </c:pt>
                <c:pt idx="9922">
                  <c:v>0.22261599999999998</c:v>
                </c:pt>
                <c:pt idx="9923">
                  <c:v>0.22263200000000002</c:v>
                </c:pt>
                <c:pt idx="9924">
                  <c:v>0.22264699999999998</c:v>
                </c:pt>
                <c:pt idx="9925">
                  <c:v>0.2226594999999999</c:v>
                </c:pt>
                <c:pt idx="9926">
                  <c:v>0.22266549999999988</c:v>
                </c:pt>
                <c:pt idx="9927">
                  <c:v>0.22268199999999991</c:v>
                </c:pt>
                <c:pt idx="9928">
                  <c:v>0.22269849999999991</c:v>
                </c:pt>
                <c:pt idx="9929">
                  <c:v>0.2227154999999999</c:v>
                </c:pt>
                <c:pt idx="9930">
                  <c:v>0.22272849999999994</c:v>
                </c:pt>
                <c:pt idx="9931">
                  <c:v>0.22274849999999993</c:v>
                </c:pt>
                <c:pt idx="9932">
                  <c:v>0.22276049999999997</c:v>
                </c:pt>
                <c:pt idx="9933">
                  <c:v>0.22277399999999997</c:v>
                </c:pt>
                <c:pt idx="9934">
                  <c:v>0.22278349999999991</c:v>
                </c:pt>
                <c:pt idx="9935">
                  <c:v>0.22278999999999996</c:v>
                </c:pt>
                <c:pt idx="9936">
                  <c:v>0.22280149999999996</c:v>
                </c:pt>
                <c:pt idx="9937">
                  <c:v>0.2228155</c:v>
                </c:pt>
                <c:pt idx="9938">
                  <c:v>0.22282949999999996</c:v>
                </c:pt>
                <c:pt idx="9939">
                  <c:v>0.22284699999999996</c:v>
                </c:pt>
                <c:pt idx="9940">
                  <c:v>0.22286549999999994</c:v>
                </c:pt>
                <c:pt idx="9941">
                  <c:v>0.22288449999999999</c:v>
                </c:pt>
                <c:pt idx="9942">
                  <c:v>0.22290199999999996</c:v>
                </c:pt>
                <c:pt idx="9943">
                  <c:v>0.22291499999999995</c:v>
                </c:pt>
                <c:pt idx="9944">
                  <c:v>0.22293399999999994</c:v>
                </c:pt>
                <c:pt idx="9945">
                  <c:v>0.22295499999999993</c:v>
                </c:pt>
                <c:pt idx="9946">
                  <c:v>0.22297299999999998</c:v>
                </c:pt>
                <c:pt idx="9947">
                  <c:v>0.22300649999999997</c:v>
                </c:pt>
                <c:pt idx="9948">
                  <c:v>0.22302549999999996</c:v>
                </c:pt>
                <c:pt idx="9949">
                  <c:v>0.22304249999999992</c:v>
                </c:pt>
                <c:pt idx="9950">
                  <c:v>0.22306299999999996</c:v>
                </c:pt>
                <c:pt idx="9951">
                  <c:v>0.2230905</c:v>
                </c:pt>
                <c:pt idx="9952">
                  <c:v>0.22311799999999996</c:v>
                </c:pt>
                <c:pt idx="9953">
                  <c:v>0.22313749999999996</c:v>
                </c:pt>
                <c:pt idx="9954">
                  <c:v>0.22315999999999994</c:v>
                </c:pt>
                <c:pt idx="9955">
                  <c:v>0.22316699999999998</c:v>
                </c:pt>
                <c:pt idx="9956">
                  <c:v>0.22313</c:v>
                </c:pt>
                <c:pt idx="9957">
                  <c:v>0.22315249999999998</c:v>
                </c:pt>
                <c:pt idx="9958">
                  <c:v>0.22317449999999997</c:v>
                </c:pt>
                <c:pt idx="9959">
                  <c:v>0.2231995</c:v>
                </c:pt>
                <c:pt idx="9960">
                  <c:v>0.22321899999999995</c:v>
                </c:pt>
                <c:pt idx="9961">
                  <c:v>0.22324349999999998</c:v>
                </c:pt>
                <c:pt idx="9962">
                  <c:v>0.22326050000000003</c:v>
                </c:pt>
                <c:pt idx="9963">
                  <c:v>0.22327450000000001</c:v>
                </c:pt>
                <c:pt idx="9964">
                  <c:v>0.22329450000000001</c:v>
                </c:pt>
                <c:pt idx="9965">
                  <c:v>0.22332250000000001</c:v>
                </c:pt>
                <c:pt idx="9966">
                  <c:v>0.22334500000000002</c:v>
                </c:pt>
                <c:pt idx="9967">
                  <c:v>0.22344</c:v>
                </c:pt>
                <c:pt idx="9968">
                  <c:v>0.22345099999999998</c:v>
                </c:pt>
                <c:pt idx="9969">
                  <c:v>0.22347299999999998</c:v>
                </c:pt>
                <c:pt idx="9970">
                  <c:v>0.22350649999999997</c:v>
                </c:pt>
                <c:pt idx="9971">
                  <c:v>0.22352649999999996</c:v>
                </c:pt>
                <c:pt idx="9972">
                  <c:v>0.22353649999999994</c:v>
                </c:pt>
                <c:pt idx="9973">
                  <c:v>0.22355299999999992</c:v>
                </c:pt>
                <c:pt idx="9974">
                  <c:v>0.22356599999999993</c:v>
                </c:pt>
                <c:pt idx="9975">
                  <c:v>0.22357849999999996</c:v>
                </c:pt>
                <c:pt idx="9976">
                  <c:v>0.2236024999999999</c:v>
                </c:pt>
                <c:pt idx="9977">
                  <c:v>0.22362049999999989</c:v>
                </c:pt>
                <c:pt idx="9978">
                  <c:v>0.2236364999999999</c:v>
                </c:pt>
                <c:pt idx="9979">
                  <c:v>0.22366199999999992</c:v>
                </c:pt>
                <c:pt idx="9980">
                  <c:v>0.22366749999999994</c:v>
                </c:pt>
                <c:pt idx="9981">
                  <c:v>0.22368199999999994</c:v>
                </c:pt>
                <c:pt idx="9982">
                  <c:v>0.22369299999999995</c:v>
                </c:pt>
                <c:pt idx="9983">
                  <c:v>0.22370599999999996</c:v>
                </c:pt>
                <c:pt idx="9984">
                  <c:v>0.22371699999999994</c:v>
                </c:pt>
                <c:pt idx="9985">
                  <c:v>0.22372899999999996</c:v>
                </c:pt>
                <c:pt idx="9986">
                  <c:v>0.22374449999999993</c:v>
                </c:pt>
                <c:pt idx="9987">
                  <c:v>0.22374599999999994</c:v>
                </c:pt>
                <c:pt idx="9988">
                  <c:v>0.22376549999999995</c:v>
                </c:pt>
                <c:pt idx="9989">
                  <c:v>0.22378349999999997</c:v>
                </c:pt>
                <c:pt idx="9990">
                  <c:v>0.22380199999999995</c:v>
                </c:pt>
                <c:pt idx="9991">
                  <c:v>0.22381449999999994</c:v>
                </c:pt>
                <c:pt idx="9992">
                  <c:v>0.22383149999999993</c:v>
                </c:pt>
                <c:pt idx="9993">
                  <c:v>0.22383649999999991</c:v>
                </c:pt>
                <c:pt idx="9994">
                  <c:v>0.22385399999999994</c:v>
                </c:pt>
                <c:pt idx="9995">
                  <c:v>0.22387499999999994</c:v>
                </c:pt>
                <c:pt idx="9996">
                  <c:v>0.22389299999999987</c:v>
                </c:pt>
                <c:pt idx="9997">
                  <c:v>0.22391499999999986</c:v>
                </c:pt>
                <c:pt idx="9998">
                  <c:v>0.22393499999999986</c:v>
                </c:pt>
                <c:pt idx="9999">
                  <c:v>0.22394899999999981</c:v>
                </c:pt>
                <c:pt idx="10000">
                  <c:v>0.22397049999999979</c:v>
                </c:pt>
                <c:pt idx="10001">
                  <c:v>0.22398849999999981</c:v>
                </c:pt>
                <c:pt idx="10002">
                  <c:v>0.22400099999999981</c:v>
                </c:pt>
                <c:pt idx="10003">
                  <c:v>0.22400349999999983</c:v>
                </c:pt>
                <c:pt idx="10004">
                  <c:v>0.22401449999999984</c:v>
                </c:pt>
                <c:pt idx="10005">
                  <c:v>0.22402449999999979</c:v>
                </c:pt>
                <c:pt idx="10006">
                  <c:v>0.2240354999999998</c:v>
                </c:pt>
                <c:pt idx="10007">
                  <c:v>0.22404449999999979</c:v>
                </c:pt>
                <c:pt idx="10008">
                  <c:v>0.22405599999999978</c:v>
                </c:pt>
                <c:pt idx="10009">
                  <c:v>0.22406949999999978</c:v>
                </c:pt>
                <c:pt idx="10010">
                  <c:v>0.22408299999999978</c:v>
                </c:pt>
                <c:pt idx="10011">
                  <c:v>0.22409599999999977</c:v>
                </c:pt>
                <c:pt idx="10012">
                  <c:v>0.22410499999999978</c:v>
                </c:pt>
                <c:pt idx="10013">
                  <c:v>0.2241134999999998</c:v>
                </c:pt>
                <c:pt idx="10014">
                  <c:v>0.22411949999999983</c:v>
                </c:pt>
                <c:pt idx="10015">
                  <c:v>0.22411099999999984</c:v>
                </c:pt>
                <c:pt idx="10016">
                  <c:v>0.22411699999999984</c:v>
                </c:pt>
                <c:pt idx="10017">
                  <c:v>0.22412199999999988</c:v>
                </c:pt>
                <c:pt idx="10018">
                  <c:v>0.22407399999999986</c:v>
                </c:pt>
                <c:pt idx="10019">
                  <c:v>0.22407899999999983</c:v>
                </c:pt>
                <c:pt idx="10020">
                  <c:v>0.22408149999999988</c:v>
                </c:pt>
                <c:pt idx="10021">
                  <c:v>0.22408249999999988</c:v>
                </c:pt>
                <c:pt idx="10022">
                  <c:v>0.22408249999999988</c:v>
                </c:pt>
                <c:pt idx="10023">
                  <c:v>0.22408449999999991</c:v>
                </c:pt>
                <c:pt idx="10024">
                  <c:v>0.22408349999999991</c:v>
                </c:pt>
                <c:pt idx="10025">
                  <c:v>0.22407999999999992</c:v>
                </c:pt>
                <c:pt idx="10026">
                  <c:v>0.22407899999999992</c:v>
                </c:pt>
                <c:pt idx="10027">
                  <c:v>0.22406449999999992</c:v>
                </c:pt>
                <c:pt idx="10028">
                  <c:v>0.22405799999999995</c:v>
                </c:pt>
                <c:pt idx="10029">
                  <c:v>0.22405099999999994</c:v>
                </c:pt>
                <c:pt idx="10030">
                  <c:v>0.22404949999999996</c:v>
                </c:pt>
                <c:pt idx="10031">
                  <c:v>0.22405199999999997</c:v>
                </c:pt>
                <c:pt idx="10032">
                  <c:v>0.22405999999999998</c:v>
                </c:pt>
                <c:pt idx="10033">
                  <c:v>0.22406899999999999</c:v>
                </c:pt>
                <c:pt idx="10034">
                  <c:v>0.22407700000000003</c:v>
                </c:pt>
                <c:pt idx="10035">
                  <c:v>0.2240905</c:v>
                </c:pt>
                <c:pt idx="10036">
                  <c:v>0.22410049999999998</c:v>
                </c:pt>
                <c:pt idx="10037">
                  <c:v>0.22410799999999997</c:v>
                </c:pt>
                <c:pt idx="10038">
                  <c:v>0.22411949999999997</c:v>
                </c:pt>
                <c:pt idx="10039">
                  <c:v>0.2241235</c:v>
                </c:pt>
                <c:pt idx="10040">
                  <c:v>0.22412949999999998</c:v>
                </c:pt>
                <c:pt idx="10041">
                  <c:v>0.22413550000000002</c:v>
                </c:pt>
                <c:pt idx="10042">
                  <c:v>0.22415700000000002</c:v>
                </c:pt>
                <c:pt idx="10043">
                  <c:v>0.22417000000000006</c:v>
                </c:pt>
                <c:pt idx="10044">
                  <c:v>0.22418150000000003</c:v>
                </c:pt>
                <c:pt idx="10045">
                  <c:v>0.22419400000000006</c:v>
                </c:pt>
                <c:pt idx="10046">
                  <c:v>0.22421200000000005</c:v>
                </c:pt>
                <c:pt idx="10047">
                  <c:v>0.22423900000000002</c:v>
                </c:pt>
                <c:pt idx="10048">
                  <c:v>0.22425400000000004</c:v>
                </c:pt>
                <c:pt idx="10049">
                  <c:v>0.22427100000000003</c:v>
                </c:pt>
                <c:pt idx="10050">
                  <c:v>0.22428200000000006</c:v>
                </c:pt>
                <c:pt idx="10051">
                  <c:v>0.22431550000000008</c:v>
                </c:pt>
                <c:pt idx="10052">
                  <c:v>0.22432250000000006</c:v>
                </c:pt>
                <c:pt idx="10053">
                  <c:v>0.22433200000000009</c:v>
                </c:pt>
                <c:pt idx="10054">
                  <c:v>0.22434250000000008</c:v>
                </c:pt>
                <c:pt idx="10055">
                  <c:v>0.22435200000000008</c:v>
                </c:pt>
                <c:pt idx="10056">
                  <c:v>0.22436400000000009</c:v>
                </c:pt>
                <c:pt idx="10057">
                  <c:v>0.2243730000000001</c:v>
                </c:pt>
                <c:pt idx="10058">
                  <c:v>0.22438600000000011</c:v>
                </c:pt>
                <c:pt idx="10059">
                  <c:v>0.22439150000000013</c:v>
                </c:pt>
                <c:pt idx="10060">
                  <c:v>0.2244050000000001</c:v>
                </c:pt>
                <c:pt idx="10061">
                  <c:v>0.2244165000000001</c:v>
                </c:pt>
                <c:pt idx="10062">
                  <c:v>0.22442100000000009</c:v>
                </c:pt>
                <c:pt idx="10063">
                  <c:v>0.22443000000000013</c:v>
                </c:pt>
                <c:pt idx="10064">
                  <c:v>0.22443500000000013</c:v>
                </c:pt>
                <c:pt idx="10065">
                  <c:v>0.22443900000000014</c:v>
                </c:pt>
                <c:pt idx="10066">
                  <c:v>0.22444000000000017</c:v>
                </c:pt>
                <c:pt idx="10067">
                  <c:v>0.22442900000000016</c:v>
                </c:pt>
                <c:pt idx="10068">
                  <c:v>0.22443450000000012</c:v>
                </c:pt>
                <c:pt idx="10069">
                  <c:v>0.2244425000000001</c:v>
                </c:pt>
                <c:pt idx="10070">
                  <c:v>0.22444800000000009</c:v>
                </c:pt>
                <c:pt idx="10071">
                  <c:v>0.22444800000000012</c:v>
                </c:pt>
                <c:pt idx="10072">
                  <c:v>0.22445350000000011</c:v>
                </c:pt>
                <c:pt idx="10073">
                  <c:v>0.22446100000000013</c:v>
                </c:pt>
                <c:pt idx="10074">
                  <c:v>0.22447300000000009</c:v>
                </c:pt>
                <c:pt idx="10075">
                  <c:v>0.22449150000000009</c:v>
                </c:pt>
                <c:pt idx="10076">
                  <c:v>0.22449900000000006</c:v>
                </c:pt>
                <c:pt idx="10077">
                  <c:v>0.22449850000000005</c:v>
                </c:pt>
                <c:pt idx="10078">
                  <c:v>0.22449900000000003</c:v>
                </c:pt>
                <c:pt idx="10079">
                  <c:v>0.22450550000000002</c:v>
                </c:pt>
                <c:pt idx="10080">
                  <c:v>0.22451399999999999</c:v>
                </c:pt>
                <c:pt idx="10081">
                  <c:v>0.22452050000000001</c:v>
                </c:pt>
                <c:pt idx="10082">
                  <c:v>0.22452850000000002</c:v>
                </c:pt>
                <c:pt idx="10083">
                  <c:v>0.2245385</c:v>
                </c:pt>
                <c:pt idx="10084">
                  <c:v>0.22454800000000003</c:v>
                </c:pt>
                <c:pt idx="10085">
                  <c:v>0.22455999999999998</c:v>
                </c:pt>
                <c:pt idx="10086">
                  <c:v>0.22456949999999998</c:v>
                </c:pt>
                <c:pt idx="10087">
                  <c:v>0.2245645</c:v>
                </c:pt>
                <c:pt idx="10088">
                  <c:v>0.22457199999999999</c:v>
                </c:pt>
                <c:pt idx="10089">
                  <c:v>0.22457299999999999</c:v>
                </c:pt>
                <c:pt idx="10090">
                  <c:v>0.22458099999999995</c:v>
                </c:pt>
                <c:pt idx="10091">
                  <c:v>0.22459299999999999</c:v>
                </c:pt>
                <c:pt idx="10092">
                  <c:v>0.22460299999999997</c:v>
                </c:pt>
                <c:pt idx="10093">
                  <c:v>0.22461700000000001</c:v>
                </c:pt>
                <c:pt idx="10094">
                  <c:v>0.22462949999999998</c:v>
                </c:pt>
                <c:pt idx="10095">
                  <c:v>0.22467299999999998</c:v>
                </c:pt>
                <c:pt idx="10096">
                  <c:v>0.224685</c:v>
                </c:pt>
                <c:pt idx="10097">
                  <c:v>0.22469699999999995</c:v>
                </c:pt>
                <c:pt idx="10098">
                  <c:v>0.22470799999999996</c:v>
                </c:pt>
                <c:pt idx="10099">
                  <c:v>0.22471299999999997</c:v>
                </c:pt>
                <c:pt idx="10100">
                  <c:v>0.22472299999999992</c:v>
                </c:pt>
                <c:pt idx="10101">
                  <c:v>0.22473249999999992</c:v>
                </c:pt>
                <c:pt idx="10102">
                  <c:v>0.22474499999999992</c:v>
                </c:pt>
                <c:pt idx="10103">
                  <c:v>0.22476249999999989</c:v>
                </c:pt>
                <c:pt idx="10104">
                  <c:v>0.22477749999999994</c:v>
                </c:pt>
                <c:pt idx="10105">
                  <c:v>0.22479349999999992</c:v>
                </c:pt>
                <c:pt idx="10106">
                  <c:v>0.22480449999999991</c:v>
                </c:pt>
                <c:pt idx="10107">
                  <c:v>0.22482249999999993</c:v>
                </c:pt>
                <c:pt idx="10108">
                  <c:v>0.22483099999999998</c:v>
                </c:pt>
                <c:pt idx="10109">
                  <c:v>0.22483649999999994</c:v>
                </c:pt>
                <c:pt idx="10110">
                  <c:v>0.22484449999999995</c:v>
                </c:pt>
                <c:pt idx="10111">
                  <c:v>0.22486049999999999</c:v>
                </c:pt>
                <c:pt idx="10112">
                  <c:v>0.22486049999999999</c:v>
                </c:pt>
                <c:pt idx="10113">
                  <c:v>0.22486300000000001</c:v>
                </c:pt>
                <c:pt idx="10114">
                  <c:v>0.22486349999999999</c:v>
                </c:pt>
                <c:pt idx="10115">
                  <c:v>0.22487749999999998</c:v>
                </c:pt>
                <c:pt idx="10116">
                  <c:v>0.22488649999999996</c:v>
                </c:pt>
                <c:pt idx="10117">
                  <c:v>0.22489049999999997</c:v>
                </c:pt>
                <c:pt idx="10118">
                  <c:v>0.22489599999999993</c:v>
                </c:pt>
                <c:pt idx="10119">
                  <c:v>0.22490399999999994</c:v>
                </c:pt>
                <c:pt idx="10120">
                  <c:v>0.22490599999999991</c:v>
                </c:pt>
                <c:pt idx="10121">
                  <c:v>0.22491599999999995</c:v>
                </c:pt>
                <c:pt idx="10122">
                  <c:v>0.22491949999999997</c:v>
                </c:pt>
                <c:pt idx="10123">
                  <c:v>0.22493049999999998</c:v>
                </c:pt>
                <c:pt idx="10124">
                  <c:v>0.22493199999999999</c:v>
                </c:pt>
                <c:pt idx="10125">
                  <c:v>0.22493199999999999</c:v>
                </c:pt>
                <c:pt idx="10126">
                  <c:v>0.22500299999999998</c:v>
                </c:pt>
                <c:pt idx="10127">
                  <c:v>0.22500300000000004</c:v>
                </c:pt>
                <c:pt idx="10128">
                  <c:v>0.22500699999999998</c:v>
                </c:pt>
                <c:pt idx="10129">
                  <c:v>0.22500799999999996</c:v>
                </c:pt>
                <c:pt idx="10130">
                  <c:v>0.22501599999999997</c:v>
                </c:pt>
                <c:pt idx="10131">
                  <c:v>0.22502999999999995</c:v>
                </c:pt>
                <c:pt idx="10132">
                  <c:v>0.22503749999999997</c:v>
                </c:pt>
                <c:pt idx="10133">
                  <c:v>0.22504449999999995</c:v>
                </c:pt>
                <c:pt idx="10134">
                  <c:v>0.22505499999999998</c:v>
                </c:pt>
                <c:pt idx="10135">
                  <c:v>0.22505949999999994</c:v>
                </c:pt>
                <c:pt idx="10136">
                  <c:v>0.2250685</c:v>
                </c:pt>
                <c:pt idx="10137">
                  <c:v>0.22507449999999998</c:v>
                </c:pt>
                <c:pt idx="10138">
                  <c:v>0.22508350000000005</c:v>
                </c:pt>
                <c:pt idx="10139">
                  <c:v>0.22509600000000007</c:v>
                </c:pt>
                <c:pt idx="10140">
                  <c:v>0.22511150000000008</c:v>
                </c:pt>
                <c:pt idx="10141">
                  <c:v>0.22512500000000002</c:v>
                </c:pt>
                <c:pt idx="10142">
                  <c:v>0.22514250000000008</c:v>
                </c:pt>
                <c:pt idx="10143">
                  <c:v>0.22515950000000007</c:v>
                </c:pt>
                <c:pt idx="10144">
                  <c:v>0.22517150000000011</c:v>
                </c:pt>
                <c:pt idx="10145">
                  <c:v>0.22518200000000008</c:v>
                </c:pt>
                <c:pt idx="10146">
                  <c:v>0.22519400000000009</c:v>
                </c:pt>
                <c:pt idx="10147">
                  <c:v>0.22519150000000004</c:v>
                </c:pt>
                <c:pt idx="10148">
                  <c:v>0.22519950000000002</c:v>
                </c:pt>
                <c:pt idx="10149">
                  <c:v>0.22521099999999999</c:v>
                </c:pt>
                <c:pt idx="10150">
                  <c:v>0.225218</c:v>
                </c:pt>
                <c:pt idx="10151">
                  <c:v>0.22522249999999999</c:v>
                </c:pt>
                <c:pt idx="10152">
                  <c:v>0.22522900000000001</c:v>
                </c:pt>
                <c:pt idx="10153">
                  <c:v>0.22523700000000002</c:v>
                </c:pt>
                <c:pt idx="10154">
                  <c:v>0.22524400000000003</c:v>
                </c:pt>
                <c:pt idx="10155">
                  <c:v>0.22524600000000003</c:v>
                </c:pt>
                <c:pt idx="10156">
                  <c:v>0.22530750000000005</c:v>
                </c:pt>
                <c:pt idx="10157">
                  <c:v>0.22531100000000007</c:v>
                </c:pt>
                <c:pt idx="10158">
                  <c:v>0.22530850000000005</c:v>
                </c:pt>
                <c:pt idx="10159">
                  <c:v>0.22529700000000003</c:v>
                </c:pt>
                <c:pt idx="10160">
                  <c:v>0.22529800000000005</c:v>
                </c:pt>
                <c:pt idx="10161">
                  <c:v>0.22529600000000005</c:v>
                </c:pt>
                <c:pt idx="10162">
                  <c:v>0.22530450000000005</c:v>
                </c:pt>
                <c:pt idx="10163">
                  <c:v>0.2253005000000001</c:v>
                </c:pt>
                <c:pt idx="10164">
                  <c:v>0.22530150000000007</c:v>
                </c:pt>
                <c:pt idx="10165">
                  <c:v>0.22529700000000005</c:v>
                </c:pt>
                <c:pt idx="10166">
                  <c:v>0.22529350000000004</c:v>
                </c:pt>
                <c:pt idx="10167">
                  <c:v>0.2252325</c:v>
                </c:pt>
                <c:pt idx="10168">
                  <c:v>0.22523499999999999</c:v>
                </c:pt>
                <c:pt idx="10169">
                  <c:v>0.22523600000000002</c:v>
                </c:pt>
                <c:pt idx="10170">
                  <c:v>0.22521649999999999</c:v>
                </c:pt>
                <c:pt idx="10171">
                  <c:v>0.2252045</c:v>
                </c:pt>
                <c:pt idx="10172">
                  <c:v>0.22519850000000002</c:v>
                </c:pt>
                <c:pt idx="10173">
                  <c:v>0.22519149999999999</c:v>
                </c:pt>
                <c:pt idx="10174">
                  <c:v>0.225187</c:v>
                </c:pt>
                <c:pt idx="10175">
                  <c:v>0.22519150000000004</c:v>
                </c:pt>
                <c:pt idx="10176">
                  <c:v>0.22519250000000002</c:v>
                </c:pt>
                <c:pt idx="10177">
                  <c:v>0.22519000000000006</c:v>
                </c:pt>
                <c:pt idx="10178">
                  <c:v>0.22519400000000003</c:v>
                </c:pt>
                <c:pt idx="10179">
                  <c:v>0.22519800000000004</c:v>
                </c:pt>
                <c:pt idx="10180">
                  <c:v>0.22520350000000003</c:v>
                </c:pt>
                <c:pt idx="10181">
                  <c:v>0.22520550000000003</c:v>
                </c:pt>
                <c:pt idx="10182">
                  <c:v>0.22521550000000001</c:v>
                </c:pt>
                <c:pt idx="10183">
                  <c:v>0.22521650000000001</c:v>
                </c:pt>
                <c:pt idx="10184">
                  <c:v>0.22521350000000001</c:v>
                </c:pt>
                <c:pt idx="10185">
                  <c:v>0.22521150000000001</c:v>
                </c:pt>
                <c:pt idx="10186">
                  <c:v>0.22521050000000006</c:v>
                </c:pt>
                <c:pt idx="10187">
                  <c:v>0.22521050000000006</c:v>
                </c:pt>
                <c:pt idx="10188">
                  <c:v>0.22520750000000006</c:v>
                </c:pt>
                <c:pt idx="10189">
                  <c:v>0.22520450000000009</c:v>
                </c:pt>
                <c:pt idx="10190">
                  <c:v>0.2252020000000001</c:v>
                </c:pt>
                <c:pt idx="10191">
                  <c:v>0.22520850000000006</c:v>
                </c:pt>
                <c:pt idx="10192">
                  <c:v>0.22520550000000006</c:v>
                </c:pt>
                <c:pt idx="10193">
                  <c:v>0.22521600000000011</c:v>
                </c:pt>
                <c:pt idx="10194">
                  <c:v>0.22521300000000011</c:v>
                </c:pt>
                <c:pt idx="10195">
                  <c:v>0.22521150000000009</c:v>
                </c:pt>
                <c:pt idx="10196">
                  <c:v>0.2252020000000001</c:v>
                </c:pt>
                <c:pt idx="10197">
                  <c:v>0.2251895000000001</c:v>
                </c:pt>
                <c:pt idx="10198">
                  <c:v>0.22517800000000013</c:v>
                </c:pt>
                <c:pt idx="10199">
                  <c:v>0.22516700000000012</c:v>
                </c:pt>
                <c:pt idx="10200">
                  <c:v>0.22515450000000009</c:v>
                </c:pt>
                <c:pt idx="10201">
                  <c:v>0.22514800000000007</c:v>
                </c:pt>
                <c:pt idx="10202">
                  <c:v>0.22513600000000009</c:v>
                </c:pt>
                <c:pt idx="10203">
                  <c:v>0.22514000000000009</c:v>
                </c:pt>
                <c:pt idx="10204">
                  <c:v>0.22513800000000014</c:v>
                </c:pt>
                <c:pt idx="10205">
                  <c:v>0.22513300000000014</c:v>
                </c:pt>
                <c:pt idx="10206">
                  <c:v>0.22512900000000016</c:v>
                </c:pt>
                <c:pt idx="10207">
                  <c:v>0.22510750000000018</c:v>
                </c:pt>
                <c:pt idx="10208">
                  <c:v>0.22509550000000023</c:v>
                </c:pt>
                <c:pt idx="10209">
                  <c:v>0.22508150000000021</c:v>
                </c:pt>
                <c:pt idx="10210">
                  <c:v>0.22507000000000019</c:v>
                </c:pt>
                <c:pt idx="10211">
                  <c:v>0.22505950000000016</c:v>
                </c:pt>
                <c:pt idx="10212">
                  <c:v>0.22504750000000018</c:v>
                </c:pt>
                <c:pt idx="10213">
                  <c:v>0.22503900000000016</c:v>
                </c:pt>
                <c:pt idx="10214">
                  <c:v>0.22502650000000021</c:v>
                </c:pt>
                <c:pt idx="10215">
                  <c:v>0.22503300000000018</c:v>
                </c:pt>
                <c:pt idx="10216">
                  <c:v>0.22502100000000017</c:v>
                </c:pt>
                <c:pt idx="10217">
                  <c:v>0.2250165000000002</c:v>
                </c:pt>
                <c:pt idx="10218">
                  <c:v>0.22506050000000016</c:v>
                </c:pt>
                <c:pt idx="10219">
                  <c:v>0.22503700000000013</c:v>
                </c:pt>
                <c:pt idx="10220">
                  <c:v>0.22502700000000012</c:v>
                </c:pt>
                <c:pt idx="10221">
                  <c:v>0.22501550000000012</c:v>
                </c:pt>
                <c:pt idx="10222">
                  <c:v>0.22500200000000009</c:v>
                </c:pt>
                <c:pt idx="10223">
                  <c:v>0.22499050000000012</c:v>
                </c:pt>
                <c:pt idx="10224">
                  <c:v>0.22498050000000011</c:v>
                </c:pt>
                <c:pt idx="10225">
                  <c:v>0.22497250000000013</c:v>
                </c:pt>
                <c:pt idx="10226">
                  <c:v>0.22496350000000007</c:v>
                </c:pt>
                <c:pt idx="10227">
                  <c:v>0.2249655000000001</c:v>
                </c:pt>
                <c:pt idx="10228">
                  <c:v>0.22496100000000005</c:v>
                </c:pt>
                <c:pt idx="10229">
                  <c:v>0.22495900000000002</c:v>
                </c:pt>
                <c:pt idx="10230">
                  <c:v>0.22495200000000001</c:v>
                </c:pt>
                <c:pt idx="10231">
                  <c:v>0.22492800000000002</c:v>
                </c:pt>
                <c:pt idx="10232">
                  <c:v>0.22491649999999999</c:v>
                </c:pt>
                <c:pt idx="10233">
                  <c:v>0.22490749999999998</c:v>
                </c:pt>
                <c:pt idx="10234">
                  <c:v>0.224907</c:v>
                </c:pt>
                <c:pt idx="10235">
                  <c:v>0.22489900000000002</c:v>
                </c:pt>
                <c:pt idx="10236">
                  <c:v>0.22489300000000004</c:v>
                </c:pt>
                <c:pt idx="10237">
                  <c:v>0.22489050000000002</c:v>
                </c:pt>
                <c:pt idx="10238">
                  <c:v>0.22488800000000006</c:v>
                </c:pt>
                <c:pt idx="10239">
                  <c:v>0.22488800000000006</c:v>
                </c:pt>
                <c:pt idx="10240">
                  <c:v>0.22489100000000006</c:v>
                </c:pt>
                <c:pt idx="10241">
                  <c:v>0.22489000000000009</c:v>
                </c:pt>
                <c:pt idx="10242">
                  <c:v>0.22487550000000009</c:v>
                </c:pt>
                <c:pt idx="10243">
                  <c:v>0.2248615000000001</c:v>
                </c:pt>
                <c:pt idx="10244">
                  <c:v>0.22485000000000011</c:v>
                </c:pt>
                <c:pt idx="10245">
                  <c:v>0.22483950000000011</c:v>
                </c:pt>
                <c:pt idx="10246">
                  <c:v>0.22482700000000008</c:v>
                </c:pt>
                <c:pt idx="10247">
                  <c:v>0.22481450000000008</c:v>
                </c:pt>
                <c:pt idx="10248">
                  <c:v>0.22480400000000011</c:v>
                </c:pt>
                <c:pt idx="10249">
                  <c:v>0.22479400000000008</c:v>
                </c:pt>
                <c:pt idx="10250">
                  <c:v>0.22478400000000007</c:v>
                </c:pt>
                <c:pt idx="10251">
                  <c:v>0.22476250000000011</c:v>
                </c:pt>
                <c:pt idx="10252">
                  <c:v>0.22475450000000008</c:v>
                </c:pt>
                <c:pt idx="10253">
                  <c:v>0.22474750000000007</c:v>
                </c:pt>
                <c:pt idx="10254">
                  <c:v>0.22474550000000004</c:v>
                </c:pt>
                <c:pt idx="10255">
                  <c:v>0.22472650000000005</c:v>
                </c:pt>
                <c:pt idx="10256">
                  <c:v>0.22471100000000008</c:v>
                </c:pt>
                <c:pt idx="10257">
                  <c:v>0.22469750000000008</c:v>
                </c:pt>
                <c:pt idx="10258">
                  <c:v>0.22468200000000002</c:v>
                </c:pt>
                <c:pt idx="10259">
                  <c:v>0.22467100000000007</c:v>
                </c:pt>
                <c:pt idx="10260">
                  <c:v>0.22466350000000002</c:v>
                </c:pt>
                <c:pt idx="10261">
                  <c:v>0.22465500000000002</c:v>
                </c:pt>
                <c:pt idx="10262">
                  <c:v>0.22464950000000003</c:v>
                </c:pt>
                <c:pt idx="10263">
                  <c:v>0.2246435</c:v>
                </c:pt>
                <c:pt idx="10264">
                  <c:v>0.22463649999999999</c:v>
                </c:pt>
                <c:pt idx="10265">
                  <c:v>0.22463249999999996</c:v>
                </c:pt>
                <c:pt idx="10266">
                  <c:v>0.22463499999999997</c:v>
                </c:pt>
                <c:pt idx="10267">
                  <c:v>0.22462799999999994</c:v>
                </c:pt>
                <c:pt idx="10268">
                  <c:v>0.22461849999999997</c:v>
                </c:pt>
                <c:pt idx="10269">
                  <c:v>0.22461399999999998</c:v>
                </c:pt>
                <c:pt idx="10270">
                  <c:v>0.22460899999999998</c:v>
                </c:pt>
                <c:pt idx="10271">
                  <c:v>0.22461299999999995</c:v>
                </c:pt>
                <c:pt idx="10272">
                  <c:v>0.22461249999999996</c:v>
                </c:pt>
                <c:pt idx="10273">
                  <c:v>0.22461199999999992</c:v>
                </c:pt>
                <c:pt idx="10274">
                  <c:v>0.22461049999999991</c:v>
                </c:pt>
                <c:pt idx="10275">
                  <c:v>0.22461199999999987</c:v>
                </c:pt>
                <c:pt idx="10276">
                  <c:v>0.22461099999999987</c:v>
                </c:pt>
                <c:pt idx="10277">
                  <c:v>0.22461499999999993</c:v>
                </c:pt>
                <c:pt idx="10278">
                  <c:v>0.22462099999999993</c:v>
                </c:pt>
                <c:pt idx="10279">
                  <c:v>0.22462299999999991</c:v>
                </c:pt>
                <c:pt idx="10280">
                  <c:v>0.22461899999999993</c:v>
                </c:pt>
                <c:pt idx="10281">
                  <c:v>0.22461299999999995</c:v>
                </c:pt>
                <c:pt idx="10282">
                  <c:v>0.22460899999999992</c:v>
                </c:pt>
                <c:pt idx="10283">
                  <c:v>0.22459799999999991</c:v>
                </c:pt>
                <c:pt idx="10284">
                  <c:v>0.22459549999999989</c:v>
                </c:pt>
                <c:pt idx="10285">
                  <c:v>0.22459299999999996</c:v>
                </c:pt>
                <c:pt idx="10286">
                  <c:v>0.22458899999999996</c:v>
                </c:pt>
                <c:pt idx="10287">
                  <c:v>0.22459799999999996</c:v>
                </c:pt>
                <c:pt idx="10288">
                  <c:v>0.22459800000000002</c:v>
                </c:pt>
                <c:pt idx="10289">
                  <c:v>0.22459950000000004</c:v>
                </c:pt>
                <c:pt idx="10290">
                  <c:v>0.22460150000000001</c:v>
                </c:pt>
                <c:pt idx="10291">
                  <c:v>0.22459750000000003</c:v>
                </c:pt>
                <c:pt idx="10292">
                  <c:v>0.22459300000000001</c:v>
                </c:pt>
                <c:pt idx="10293">
                  <c:v>0.22458550000000002</c:v>
                </c:pt>
                <c:pt idx="10294">
                  <c:v>0.22457650000000004</c:v>
                </c:pt>
                <c:pt idx="10295">
                  <c:v>0.22456900000000002</c:v>
                </c:pt>
                <c:pt idx="10296">
                  <c:v>0.22456800000000002</c:v>
                </c:pt>
                <c:pt idx="10297">
                  <c:v>0.22456600000000002</c:v>
                </c:pt>
                <c:pt idx="10298">
                  <c:v>0.2245665</c:v>
                </c:pt>
                <c:pt idx="10299">
                  <c:v>0.22456949999999998</c:v>
                </c:pt>
                <c:pt idx="10300">
                  <c:v>0.2245685</c:v>
                </c:pt>
                <c:pt idx="10301">
                  <c:v>0.22457050000000003</c:v>
                </c:pt>
                <c:pt idx="10302">
                  <c:v>0.22457350000000001</c:v>
                </c:pt>
                <c:pt idx="10303">
                  <c:v>0.22458100000000003</c:v>
                </c:pt>
                <c:pt idx="10304">
                  <c:v>0.22457050000000003</c:v>
                </c:pt>
                <c:pt idx="10305">
                  <c:v>0.22455849999999999</c:v>
                </c:pt>
                <c:pt idx="10306">
                  <c:v>0.22457749999999999</c:v>
                </c:pt>
                <c:pt idx="10307">
                  <c:v>0.22457449999999998</c:v>
                </c:pt>
                <c:pt idx="10308">
                  <c:v>0.22457249999999995</c:v>
                </c:pt>
                <c:pt idx="10309">
                  <c:v>0.22456599999999993</c:v>
                </c:pt>
                <c:pt idx="10310">
                  <c:v>0.22456599999999999</c:v>
                </c:pt>
                <c:pt idx="10311">
                  <c:v>0.22456700000000002</c:v>
                </c:pt>
                <c:pt idx="10312">
                  <c:v>0.22457050000000003</c:v>
                </c:pt>
                <c:pt idx="10313">
                  <c:v>0.22456950000000003</c:v>
                </c:pt>
                <c:pt idx="10314">
                  <c:v>0.22457600000000003</c:v>
                </c:pt>
                <c:pt idx="10315">
                  <c:v>0.22456050000000005</c:v>
                </c:pt>
                <c:pt idx="10316">
                  <c:v>0.22455449999999999</c:v>
                </c:pt>
                <c:pt idx="10317">
                  <c:v>0.22455600000000003</c:v>
                </c:pt>
                <c:pt idx="10318">
                  <c:v>0.22455300000000006</c:v>
                </c:pt>
                <c:pt idx="10319">
                  <c:v>0.22453800000000004</c:v>
                </c:pt>
                <c:pt idx="10320">
                  <c:v>0.22454199999999999</c:v>
                </c:pt>
                <c:pt idx="10321">
                  <c:v>0.22453800000000002</c:v>
                </c:pt>
                <c:pt idx="10322">
                  <c:v>0.22453400000000001</c:v>
                </c:pt>
                <c:pt idx="10323">
                  <c:v>0.22452850000000002</c:v>
                </c:pt>
                <c:pt idx="10324">
                  <c:v>0.22452650000000002</c:v>
                </c:pt>
                <c:pt idx="10325">
                  <c:v>0.22452950000000005</c:v>
                </c:pt>
                <c:pt idx="10326">
                  <c:v>0.22445850000000003</c:v>
                </c:pt>
                <c:pt idx="10327">
                  <c:v>0.22445500000000002</c:v>
                </c:pt>
                <c:pt idx="10328">
                  <c:v>0.22444850000000002</c:v>
                </c:pt>
                <c:pt idx="10329">
                  <c:v>0.22444450000000007</c:v>
                </c:pt>
                <c:pt idx="10330">
                  <c:v>0.22445000000000004</c:v>
                </c:pt>
                <c:pt idx="10331">
                  <c:v>0.2244385000000001</c:v>
                </c:pt>
                <c:pt idx="10332">
                  <c:v>0.22443100000000013</c:v>
                </c:pt>
                <c:pt idx="10333">
                  <c:v>0.22442650000000011</c:v>
                </c:pt>
                <c:pt idx="10334">
                  <c:v>0.22441450000000013</c:v>
                </c:pt>
                <c:pt idx="10335">
                  <c:v>0.2244145000000001</c:v>
                </c:pt>
                <c:pt idx="10336">
                  <c:v>0.22440500000000008</c:v>
                </c:pt>
                <c:pt idx="10337">
                  <c:v>0.22439500000000012</c:v>
                </c:pt>
                <c:pt idx="10338">
                  <c:v>0.22438350000000007</c:v>
                </c:pt>
                <c:pt idx="10339">
                  <c:v>0.22438300000000008</c:v>
                </c:pt>
                <c:pt idx="10340">
                  <c:v>0.2243585000000001</c:v>
                </c:pt>
                <c:pt idx="10341">
                  <c:v>0.22434250000000008</c:v>
                </c:pt>
                <c:pt idx="10342">
                  <c:v>0.2243265000000001</c:v>
                </c:pt>
                <c:pt idx="10343">
                  <c:v>0.22430950000000011</c:v>
                </c:pt>
                <c:pt idx="10344">
                  <c:v>0.22429450000000009</c:v>
                </c:pt>
                <c:pt idx="10345">
                  <c:v>0.22427750000000007</c:v>
                </c:pt>
                <c:pt idx="10346">
                  <c:v>0.22426150000000003</c:v>
                </c:pt>
                <c:pt idx="10347">
                  <c:v>0.22425</c:v>
                </c:pt>
                <c:pt idx="10348">
                  <c:v>0.22423949999999998</c:v>
                </c:pt>
                <c:pt idx="10349">
                  <c:v>0.22422599999999998</c:v>
                </c:pt>
                <c:pt idx="10350">
                  <c:v>0.22421849999999999</c:v>
                </c:pt>
                <c:pt idx="10351">
                  <c:v>0.22420999999999999</c:v>
                </c:pt>
                <c:pt idx="10352">
                  <c:v>0.22419749999999999</c:v>
                </c:pt>
                <c:pt idx="10353">
                  <c:v>0.22418550000000004</c:v>
                </c:pt>
                <c:pt idx="10354">
                  <c:v>0.22417450000000003</c:v>
                </c:pt>
                <c:pt idx="10355">
                  <c:v>0.22417200000000001</c:v>
                </c:pt>
                <c:pt idx="10356">
                  <c:v>0.22416249999999999</c:v>
                </c:pt>
                <c:pt idx="10357">
                  <c:v>0.22415399999999994</c:v>
                </c:pt>
                <c:pt idx="10358">
                  <c:v>0.22414849999999992</c:v>
                </c:pt>
                <c:pt idx="10359">
                  <c:v>0.22414949999999989</c:v>
                </c:pt>
                <c:pt idx="10360">
                  <c:v>0.22414199999999995</c:v>
                </c:pt>
                <c:pt idx="10361">
                  <c:v>0.22413999999999995</c:v>
                </c:pt>
                <c:pt idx="10362">
                  <c:v>0.22412549999999992</c:v>
                </c:pt>
                <c:pt idx="10363">
                  <c:v>0.22412149999999989</c:v>
                </c:pt>
                <c:pt idx="10364">
                  <c:v>0.22411449999999991</c:v>
                </c:pt>
                <c:pt idx="10365">
                  <c:v>0.22411249999999988</c:v>
                </c:pt>
                <c:pt idx="10366">
                  <c:v>0.22411049999999988</c:v>
                </c:pt>
                <c:pt idx="10367">
                  <c:v>0.22410849999999991</c:v>
                </c:pt>
                <c:pt idx="10368">
                  <c:v>0.22411099999999984</c:v>
                </c:pt>
                <c:pt idx="10369">
                  <c:v>0.22410849999999982</c:v>
                </c:pt>
                <c:pt idx="10370">
                  <c:v>0.22411199999999987</c:v>
                </c:pt>
                <c:pt idx="10371">
                  <c:v>0.22412299999999985</c:v>
                </c:pt>
                <c:pt idx="10372">
                  <c:v>0.22413099999999983</c:v>
                </c:pt>
                <c:pt idx="10373">
                  <c:v>0.22413649999999982</c:v>
                </c:pt>
                <c:pt idx="10374">
                  <c:v>0.22413699999999984</c:v>
                </c:pt>
                <c:pt idx="10375">
                  <c:v>0.22412599999999983</c:v>
                </c:pt>
                <c:pt idx="10376">
                  <c:v>0.22411749999999983</c:v>
                </c:pt>
                <c:pt idx="10377">
                  <c:v>0.22410949999999982</c:v>
                </c:pt>
                <c:pt idx="10378">
                  <c:v>0.22409549999999986</c:v>
                </c:pt>
                <c:pt idx="10379">
                  <c:v>0.22408899999999984</c:v>
                </c:pt>
                <c:pt idx="10380">
                  <c:v>0.22408299999999984</c:v>
                </c:pt>
                <c:pt idx="10381">
                  <c:v>0.22407549999999979</c:v>
                </c:pt>
                <c:pt idx="10382">
                  <c:v>0.22406049999999983</c:v>
                </c:pt>
                <c:pt idx="10383">
                  <c:v>0.22405249999999982</c:v>
                </c:pt>
                <c:pt idx="10384">
                  <c:v>0.22404549999999981</c:v>
                </c:pt>
                <c:pt idx="10385">
                  <c:v>0.22403849999999983</c:v>
                </c:pt>
                <c:pt idx="10386">
                  <c:v>0.22402949999999983</c:v>
                </c:pt>
                <c:pt idx="10387">
                  <c:v>0.22400999999999982</c:v>
                </c:pt>
                <c:pt idx="10388">
                  <c:v>0.22399999999999984</c:v>
                </c:pt>
                <c:pt idx="10389">
                  <c:v>0.22398699999999983</c:v>
                </c:pt>
                <c:pt idx="10390">
                  <c:v>0.22397599999999984</c:v>
                </c:pt>
                <c:pt idx="10391">
                  <c:v>0.22396849999999982</c:v>
                </c:pt>
                <c:pt idx="10392">
                  <c:v>0.22396199999999986</c:v>
                </c:pt>
                <c:pt idx="10393">
                  <c:v>0.2239479999999999</c:v>
                </c:pt>
                <c:pt idx="10394">
                  <c:v>0.22393699999999989</c:v>
                </c:pt>
                <c:pt idx="10395">
                  <c:v>0.22392249999999986</c:v>
                </c:pt>
                <c:pt idx="10396">
                  <c:v>0.22391649999999988</c:v>
                </c:pt>
                <c:pt idx="10397">
                  <c:v>0.2239094999999999</c:v>
                </c:pt>
                <c:pt idx="10398">
                  <c:v>0.22390249999999992</c:v>
                </c:pt>
                <c:pt idx="10399">
                  <c:v>0.2239064999999999</c:v>
                </c:pt>
                <c:pt idx="10400">
                  <c:v>0.2238999999999999</c:v>
                </c:pt>
                <c:pt idx="10401">
                  <c:v>0.22389149999999985</c:v>
                </c:pt>
                <c:pt idx="10402">
                  <c:v>0.22388799999999986</c:v>
                </c:pt>
                <c:pt idx="10403">
                  <c:v>0.22388699999999989</c:v>
                </c:pt>
                <c:pt idx="10404">
                  <c:v>0.2238794999999999</c:v>
                </c:pt>
                <c:pt idx="10405">
                  <c:v>0.2238689999999999</c:v>
                </c:pt>
                <c:pt idx="10406">
                  <c:v>0.22386399999999987</c:v>
                </c:pt>
                <c:pt idx="10407">
                  <c:v>0.22387399999999988</c:v>
                </c:pt>
                <c:pt idx="10408">
                  <c:v>0.22387249999999992</c:v>
                </c:pt>
                <c:pt idx="10409">
                  <c:v>0.22387449999999987</c:v>
                </c:pt>
                <c:pt idx="10410">
                  <c:v>0.22387399999999988</c:v>
                </c:pt>
                <c:pt idx="10411">
                  <c:v>0.22387199999999985</c:v>
                </c:pt>
                <c:pt idx="10412">
                  <c:v>0.2238669999999999</c:v>
                </c:pt>
                <c:pt idx="10413">
                  <c:v>0.22386449999999988</c:v>
                </c:pt>
                <c:pt idx="10414">
                  <c:v>0.22386249999999994</c:v>
                </c:pt>
                <c:pt idx="10415">
                  <c:v>0.22386449999999994</c:v>
                </c:pt>
                <c:pt idx="10416">
                  <c:v>0.22386449999999994</c:v>
                </c:pt>
                <c:pt idx="10417">
                  <c:v>0.2238574999999999</c:v>
                </c:pt>
                <c:pt idx="10418">
                  <c:v>0.22385399999999997</c:v>
                </c:pt>
                <c:pt idx="10419">
                  <c:v>0.22386499999999998</c:v>
                </c:pt>
                <c:pt idx="10420">
                  <c:v>0.22386600000000001</c:v>
                </c:pt>
                <c:pt idx="10421">
                  <c:v>0.22387049999999994</c:v>
                </c:pt>
                <c:pt idx="10422">
                  <c:v>0.22387899999999994</c:v>
                </c:pt>
                <c:pt idx="10423">
                  <c:v>0.22388649999999999</c:v>
                </c:pt>
                <c:pt idx="10424">
                  <c:v>0.22389100000000003</c:v>
                </c:pt>
                <c:pt idx="10425">
                  <c:v>0.22389799999999999</c:v>
                </c:pt>
                <c:pt idx="10426">
                  <c:v>0.22389900000000001</c:v>
                </c:pt>
                <c:pt idx="10427">
                  <c:v>0.22390349999999998</c:v>
                </c:pt>
                <c:pt idx="10428">
                  <c:v>0.22390400000000002</c:v>
                </c:pt>
                <c:pt idx="10429">
                  <c:v>0.22390300000000007</c:v>
                </c:pt>
                <c:pt idx="10430">
                  <c:v>0.22390300000000005</c:v>
                </c:pt>
                <c:pt idx="10431">
                  <c:v>0.22392250000000005</c:v>
                </c:pt>
                <c:pt idx="10432">
                  <c:v>0.22392550000000003</c:v>
                </c:pt>
                <c:pt idx="10433">
                  <c:v>0.22392750000000003</c:v>
                </c:pt>
                <c:pt idx="10434">
                  <c:v>0.22391450000000002</c:v>
                </c:pt>
                <c:pt idx="10435">
                  <c:v>0.22391650000000005</c:v>
                </c:pt>
                <c:pt idx="10436">
                  <c:v>0.22391250000000007</c:v>
                </c:pt>
                <c:pt idx="10437">
                  <c:v>0.2239020000000001</c:v>
                </c:pt>
                <c:pt idx="10438">
                  <c:v>0.22389150000000008</c:v>
                </c:pt>
                <c:pt idx="10439">
                  <c:v>0.22387950000000012</c:v>
                </c:pt>
                <c:pt idx="10440">
                  <c:v>0.22386700000000009</c:v>
                </c:pt>
                <c:pt idx="10441">
                  <c:v>0.22386100000000009</c:v>
                </c:pt>
                <c:pt idx="10442">
                  <c:v>0.22385650000000012</c:v>
                </c:pt>
                <c:pt idx="10443">
                  <c:v>0.22386450000000011</c:v>
                </c:pt>
                <c:pt idx="10444">
                  <c:v>0.22386900000000012</c:v>
                </c:pt>
                <c:pt idx="10445">
                  <c:v>0.22386850000000014</c:v>
                </c:pt>
                <c:pt idx="10446">
                  <c:v>0.22386600000000012</c:v>
                </c:pt>
                <c:pt idx="10447">
                  <c:v>0.2238635000000001</c:v>
                </c:pt>
                <c:pt idx="10448">
                  <c:v>0.22385100000000008</c:v>
                </c:pt>
                <c:pt idx="10449">
                  <c:v>0.22384600000000002</c:v>
                </c:pt>
                <c:pt idx="10450">
                  <c:v>0.2238435</c:v>
                </c:pt>
                <c:pt idx="10451">
                  <c:v>0.22384800000000002</c:v>
                </c:pt>
                <c:pt idx="10452">
                  <c:v>0.22385500000000003</c:v>
                </c:pt>
                <c:pt idx="10453">
                  <c:v>0.22386450000000002</c:v>
                </c:pt>
                <c:pt idx="10454">
                  <c:v>0.22386850000000003</c:v>
                </c:pt>
                <c:pt idx="10455">
                  <c:v>0.22388800000000003</c:v>
                </c:pt>
                <c:pt idx="10456">
                  <c:v>0.22390500000000002</c:v>
                </c:pt>
                <c:pt idx="10457">
                  <c:v>0.22392199999999998</c:v>
                </c:pt>
                <c:pt idx="10458">
                  <c:v>0.22393449999999998</c:v>
                </c:pt>
                <c:pt idx="10459">
                  <c:v>0.22396049999999998</c:v>
                </c:pt>
                <c:pt idx="10460">
                  <c:v>0.22397199999999998</c:v>
                </c:pt>
                <c:pt idx="10461">
                  <c:v>0.22398199999999999</c:v>
                </c:pt>
                <c:pt idx="10462">
                  <c:v>0.223993</c:v>
                </c:pt>
                <c:pt idx="10463">
                  <c:v>0.2240045</c:v>
                </c:pt>
                <c:pt idx="10464">
                  <c:v>0.22401800000000002</c:v>
                </c:pt>
                <c:pt idx="10465">
                  <c:v>0.22403300000000001</c:v>
                </c:pt>
                <c:pt idx="10466">
                  <c:v>0.22403300000000001</c:v>
                </c:pt>
                <c:pt idx="10467">
                  <c:v>0.22406500000000001</c:v>
                </c:pt>
                <c:pt idx="10468">
                  <c:v>0.22407850000000004</c:v>
                </c:pt>
                <c:pt idx="10469">
                  <c:v>0.22409350000000003</c:v>
                </c:pt>
                <c:pt idx="10470">
                  <c:v>0.22410850000000007</c:v>
                </c:pt>
                <c:pt idx="10471">
                  <c:v>0.22410700000000006</c:v>
                </c:pt>
                <c:pt idx="10472">
                  <c:v>0.22411150000000002</c:v>
                </c:pt>
                <c:pt idx="10473">
                  <c:v>0.22411300000000001</c:v>
                </c:pt>
                <c:pt idx="10474">
                  <c:v>0.22411350000000002</c:v>
                </c:pt>
                <c:pt idx="10475">
                  <c:v>0.22411650000000002</c:v>
                </c:pt>
                <c:pt idx="10476">
                  <c:v>0.22411799999999998</c:v>
                </c:pt>
                <c:pt idx="10477">
                  <c:v>0.22412650000000003</c:v>
                </c:pt>
                <c:pt idx="10478">
                  <c:v>0.22412650000000003</c:v>
                </c:pt>
                <c:pt idx="10479">
                  <c:v>0.22412450000000006</c:v>
                </c:pt>
                <c:pt idx="10480">
                  <c:v>0.22412750000000004</c:v>
                </c:pt>
                <c:pt idx="10481">
                  <c:v>0.22413400000000003</c:v>
                </c:pt>
                <c:pt idx="10482">
                  <c:v>0.22413800000000003</c:v>
                </c:pt>
                <c:pt idx="10483">
                  <c:v>0.2241435</c:v>
                </c:pt>
                <c:pt idx="10484">
                  <c:v>0.22414350000000002</c:v>
                </c:pt>
                <c:pt idx="10485">
                  <c:v>0.22416199999999997</c:v>
                </c:pt>
                <c:pt idx="10486">
                  <c:v>0.224162</c:v>
                </c:pt>
                <c:pt idx="10487">
                  <c:v>0.22416849999999999</c:v>
                </c:pt>
                <c:pt idx="10488">
                  <c:v>0.22417349999999994</c:v>
                </c:pt>
                <c:pt idx="10489">
                  <c:v>0.22417499999999996</c:v>
                </c:pt>
                <c:pt idx="10490">
                  <c:v>0.2241785</c:v>
                </c:pt>
                <c:pt idx="10491">
                  <c:v>0.22418350000000001</c:v>
                </c:pt>
                <c:pt idx="10492">
                  <c:v>0.22419350000000002</c:v>
                </c:pt>
                <c:pt idx="10493">
                  <c:v>0.22420450000000003</c:v>
                </c:pt>
                <c:pt idx="10494">
                  <c:v>0.22421699999999997</c:v>
                </c:pt>
                <c:pt idx="10495">
                  <c:v>0.22422300000000001</c:v>
                </c:pt>
                <c:pt idx="10496">
                  <c:v>0.22422499999999995</c:v>
                </c:pt>
                <c:pt idx="10497">
                  <c:v>0.22422899999999996</c:v>
                </c:pt>
                <c:pt idx="10498">
                  <c:v>0.22429999999999997</c:v>
                </c:pt>
                <c:pt idx="10499">
                  <c:v>0.22430349999999993</c:v>
                </c:pt>
                <c:pt idx="10500">
                  <c:v>0.22431200000000001</c:v>
                </c:pt>
                <c:pt idx="10501">
                  <c:v>0.22431449999999994</c:v>
                </c:pt>
                <c:pt idx="10502">
                  <c:v>0.22431350000000003</c:v>
                </c:pt>
                <c:pt idx="10503">
                  <c:v>0.22430900000000001</c:v>
                </c:pt>
                <c:pt idx="10504">
                  <c:v>0.22432400000000005</c:v>
                </c:pt>
                <c:pt idx="10505">
                  <c:v>0.22433900000000004</c:v>
                </c:pt>
                <c:pt idx="10506">
                  <c:v>0.22432500000000005</c:v>
                </c:pt>
                <c:pt idx="10507">
                  <c:v>0.22434050000000005</c:v>
                </c:pt>
                <c:pt idx="10508">
                  <c:v>0.22435050000000004</c:v>
                </c:pt>
                <c:pt idx="10509">
                  <c:v>0.22435900000000003</c:v>
                </c:pt>
                <c:pt idx="10510">
                  <c:v>0.22436250000000002</c:v>
                </c:pt>
                <c:pt idx="10511">
                  <c:v>0.22437300000000002</c:v>
                </c:pt>
                <c:pt idx="10512">
                  <c:v>0.22438200000000003</c:v>
                </c:pt>
                <c:pt idx="10513">
                  <c:v>0.22439150000000008</c:v>
                </c:pt>
                <c:pt idx="10514">
                  <c:v>0.22440050000000006</c:v>
                </c:pt>
                <c:pt idx="10515">
                  <c:v>0.22441650000000007</c:v>
                </c:pt>
                <c:pt idx="10516">
                  <c:v>0.22442850000000003</c:v>
                </c:pt>
                <c:pt idx="10517">
                  <c:v>0.22443800000000003</c:v>
                </c:pt>
                <c:pt idx="10518">
                  <c:v>0.22444650000000002</c:v>
                </c:pt>
                <c:pt idx="10519">
                  <c:v>0.22447099999999998</c:v>
                </c:pt>
                <c:pt idx="10520">
                  <c:v>0.2244765</c:v>
                </c:pt>
                <c:pt idx="10521">
                  <c:v>0.22449249999999996</c:v>
                </c:pt>
                <c:pt idx="10522">
                  <c:v>0.22449849999999999</c:v>
                </c:pt>
                <c:pt idx="10523">
                  <c:v>0.22451749999999998</c:v>
                </c:pt>
                <c:pt idx="10524">
                  <c:v>0.22453399999999996</c:v>
                </c:pt>
                <c:pt idx="10525">
                  <c:v>0.22455099999999995</c:v>
                </c:pt>
                <c:pt idx="10526">
                  <c:v>0.22456349999999994</c:v>
                </c:pt>
                <c:pt idx="10527">
                  <c:v>0.22458249999999996</c:v>
                </c:pt>
                <c:pt idx="10528">
                  <c:v>0.22459599999999999</c:v>
                </c:pt>
                <c:pt idx="10529">
                  <c:v>0.22461099999999998</c:v>
                </c:pt>
                <c:pt idx="10530">
                  <c:v>0.22461000000000003</c:v>
                </c:pt>
                <c:pt idx="10531">
                  <c:v>0.22461300000000006</c:v>
                </c:pt>
                <c:pt idx="10532">
                  <c:v>0.22462150000000006</c:v>
                </c:pt>
                <c:pt idx="10533">
                  <c:v>0.22462300000000007</c:v>
                </c:pt>
                <c:pt idx="10534">
                  <c:v>0.22463300000000008</c:v>
                </c:pt>
                <c:pt idx="10535">
                  <c:v>0.22464200000000006</c:v>
                </c:pt>
                <c:pt idx="10536">
                  <c:v>0.22465100000000007</c:v>
                </c:pt>
                <c:pt idx="10537">
                  <c:v>0.22465850000000007</c:v>
                </c:pt>
                <c:pt idx="10538">
                  <c:v>0.22466900000000009</c:v>
                </c:pt>
                <c:pt idx="10539">
                  <c:v>0.22466700000000006</c:v>
                </c:pt>
                <c:pt idx="10540">
                  <c:v>0.22468450000000012</c:v>
                </c:pt>
                <c:pt idx="10541">
                  <c:v>0.22469000000000011</c:v>
                </c:pt>
                <c:pt idx="10542">
                  <c:v>0.2247010000000001</c:v>
                </c:pt>
                <c:pt idx="10543">
                  <c:v>0.22470850000000012</c:v>
                </c:pt>
                <c:pt idx="10544">
                  <c:v>0.22471450000000012</c:v>
                </c:pt>
                <c:pt idx="10545">
                  <c:v>0.2247195000000001</c:v>
                </c:pt>
                <c:pt idx="10546">
                  <c:v>0.22472700000000009</c:v>
                </c:pt>
                <c:pt idx="10547">
                  <c:v>0.22474200000000011</c:v>
                </c:pt>
                <c:pt idx="10548">
                  <c:v>0.2247515000000001</c:v>
                </c:pt>
                <c:pt idx="10549">
                  <c:v>0.22476700000000008</c:v>
                </c:pt>
                <c:pt idx="10550">
                  <c:v>0.22478150000000008</c:v>
                </c:pt>
                <c:pt idx="10551">
                  <c:v>0.22479500000000008</c:v>
                </c:pt>
                <c:pt idx="10552">
                  <c:v>0.22481100000000009</c:v>
                </c:pt>
                <c:pt idx="10553">
                  <c:v>0.22482250000000012</c:v>
                </c:pt>
                <c:pt idx="10554">
                  <c:v>0.22483950000000014</c:v>
                </c:pt>
                <c:pt idx="10555">
                  <c:v>0.22485700000000017</c:v>
                </c:pt>
                <c:pt idx="10556">
                  <c:v>0.22487050000000017</c:v>
                </c:pt>
                <c:pt idx="10557">
                  <c:v>0.22488200000000017</c:v>
                </c:pt>
                <c:pt idx="10558">
                  <c:v>0.22489500000000018</c:v>
                </c:pt>
                <c:pt idx="10559">
                  <c:v>0.22491650000000019</c:v>
                </c:pt>
                <c:pt idx="10560">
                  <c:v>0.22493600000000019</c:v>
                </c:pt>
                <c:pt idx="10561">
                  <c:v>0.22495200000000018</c:v>
                </c:pt>
                <c:pt idx="10562">
                  <c:v>0.22496200000000016</c:v>
                </c:pt>
                <c:pt idx="10563">
                  <c:v>0.22498250000000017</c:v>
                </c:pt>
                <c:pt idx="10564">
                  <c:v>0.22500250000000019</c:v>
                </c:pt>
                <c:pt idx="10565">
                  <c:v>0.22502200000000019</c:v>
                </c:pt>
                <c:pt idx="10566">
                  <c:v>0.22504100000000016</c:v>
                </c:pt>
                <c:pt idx="10567">
                  <c:v>0.22505150000000018</c:v>
                </c:pt>
                <c:pt idx="10568">
                  <c:v>0.22506650000000017</c:v>
                </c:pt>
                <c:pt idx="10569">
                  <c:v>0.2250790000000002</c:v>
                </c:pt>
                <c:pt idx="10570">
                  <c:v>0.22509250000000017</c:v>
                </c:pt>
                <c:pt idx="10571">
                  <c:v>0.22510850000000013</c:v>
                </c:pt>
                <c:pt idx="10572">
                  <c:v>0.22512350000000012</c:v>
                </c:pt>
                <c:pt idx="10573">
                  <c:v>0.22513900000000009</c:v>
                </c:pt>
                <c:pt idx="10574">
                  <c:v>0.22515650000000012</c:v>
                </c:pt>
                <c:pt idx="10575">
                  <c:v>0.22517650000000011</c:v>
                </c:pt>
                <c:pt idx="10576">
                  <c:v>0.22519600000000012</c:v>
                </c:pt>
                <c:pt idx="10577">
                  <c:v>0.2252185000000001</c:v>
                </c:pt>
                <c:pt idx="10578">
                  <c:v>0.22524650000000007</c:v>
                </c:pt>
                <c:pt idx="10579">
                  <c:v>0.22526650000000012</c:v>
                </c:pt>
                <c:pt idx="10580">
                  <c:v>0.22528900000000007</c:v>
                </c:pt>
                <c:pt idx="10581">
                  <c:v>0.22530800000000009</c:v>
                </c:pt>
                <c:pt idx="10582">
                  <c:v>0.22532800000000008</c:v>
                </c:pt>
                <c:pt idx="10583">
                  <c:v>0.22534950000000009</c:v>
                </c:pt>
                <c:pt idx="10584">
                  <c:v>0.22532250000000009</c:v>
                </c:pt>
                <c:pt idx="10585">
                  <c:v>0.22536150000000008</c:v>
                </c:pt>
                <c:pt idx="10586">
                  <c:v>0.22540200000000002</c:v>
                </c:pt>
                <c:pt idx="10587">
                  <c:v>0.22545100000000004</c:v>
                </c:pt>
                <c:pt idx="10588">
                  <c:v>0.22549400000000003</c:v>
                </c:pt>
                <c:pt idx="10589">
                  <c:v>0.22553699999999999</c:v>
                </c:pt>
                <c:pt idx="10590">
                  <c:v>0.22557949999999993</c:v>
                </c:pt>
                <c:pt idx="10591">
                  <c:v>0.22562249999999995</c:v>
                </c:pt>
                <c:pt idx="10592">
                  <c:v>0.22566249999999993</c:v>
                </c:pt>
                <c:pt idx="10593">
                  <c:v>0.22570549999999995</c:v>
                </c:pt>
                <c:pt idx="10594">
                  <c:v>0.22574899999999987</c:v>
                </c:pt>
                <c:pt idx="10595">
                  <c:v>0.22579099999999985</c:v>
                </c:pt>
                <c:pt idx="10596">
                  <c:v>0.22583499999999987</c:v>
                </c:pt>
                <c:pt idx="10597">
                  <c:v>0.22586599999999987</c:v>
                </c:pt>
                <c:pt idx="10598">
                  <c:v>0.22590949999999987</c:v>
                </c:pt>
                <c:pt idx="10599">
                  <c:v>0.22594049999999988</c:v>
                </c:pt>
                <c:pt idx="10600">
                  <c:v>0.22598099999999985</c:v>
                </c:pt>
                <c:pt idx="10601">
                  <c:v>0.22602849999999983</c:v>
                </c:pt>
                <c:pt idx="10602">
                  <c:v>0.22607399999999983</c:v>
                </c:pt>
                <c:pt idx="10603">
                  <c:v>0.22614149999999988</c:v>
                </c:pt>
                <c:pt idx="10604">
                  <c:v>0.22618349999999984</c:v>
                </c:pt>
                <c:pt idx="10605">
                  <c:v>0.22623399999999985</c:v>
                </c:pt>
                <c:pt idx="10606">
                  <c:v>0.22626449999999992</c:v>
                </c:pt>
                <c:pt idx="10607">
                  <c:v>0.22630849999999988</c:v>
                </c:pt>
                <c:pt idx="10608">
                  <c:v>0.22635299999999992</c:v>
                </c:pt>
                <c:pt idx="10609">
                  <c:v>0.22639549999999992</c:v>
                </c:pt>
                <c:pt idx="10610">
                  <c:v>0.22643449999999996</c:v>
                </c:pt>
                <c:pt idx="10611">
                  <c:v>0.2264729999999999</c:v>
                </c:pt>
                <c:pt idx="10612">
                  <c:v>0.2265224999999999</c:v>
                </c:pt>
                <c:pt idx="10613">
                  <c:v>0.22656249999999989</c:v>
                </c:pt>
                <c:pt idx="10614">
                  <c:v>0.22660499999999989</c:v>
                </c:pt>
                <c:pt idx="10615">
                  <c:v>0.2266399999999999</c:v>
                </c:pt>
                <c:pt idx="10616">
                  <c:v>0.22667849999999987</c:v>
                </c:pt>
                <c:pt idx="10617">
                  <c:v>0.22671699999999986</c:v>
                </c:pt>
                <c:pt idx="10618">
                  <c:v>0.22675949999999984</c:v>
                </c:pt>
                <c:pt idx="10619">
                  <c:v>0.2268024999999998</c:v>
                </c:pt>
                <c:pt idx="10620">
                  <c:v>0.22684099999999982</c:v>
                </c:pt>
                <c:pt idx="10621">
                  <c:v>0.22688249999999982</c:v>
                </c:pt>
                <c:pt idx="10622">
                  <c:v>0.22692149999999983</c:v>
                </c:pt>
                <c:pt idx="10623">
                  <c:v>0.22695599999999982</c:v>
                </c:pt>
                <c:pt idx="10624">
                  <c:v>0.2269964999999998</c:v>
                </c:pt>
                <c:pt idx="10625">
                  <c:v>0.22703599999999977</c:v>
                </c:pt>
                <c:pt idx="10626">
                  <c:v>0.22708399999999979</c:v>
                </c:pt>
                <c:pt idx="10627">
                  <c:v>0.22712299999999977</c:v>
                </c:pt>
                <c:pt idx="10628">
                  <c:v>0.22716499999999981</c:v>
                </c:pt>
                <c:pt idx="10629">
                  <c:v>0.22720649999999984</c:v>
                </c:pt>
                <c:pt idx="10630">
                  <c:v>0.22724999999999984</c:v>
                </c:pt>
                <c:pt idx="10631">
                  <c:v>0.22728399999999982</c:v>
                </c:pt>
                <c:pt idx="10632">
                  <c:v>0.22732949999999982</c:v>
                </c:pt>
                <c:pt idx="10633">
                  <c:v>0.22737749999999984</c:v>
                </c:pt>
                <c:pt idx="10634">
                  <c:v>0.22742549999999981</c:v>
                </c:pt>
                <c:pt idx="10635">
                  <c:v>0.22747199999999984</c:v>
                </c:pt>
                <c:pt idx="10636">
                  <c:v>0.22752299999999984</c:v>
                </c:pt>
                <c:pt idx="10637">
                  <c:v>0.22756649999999984</c:v>
                </c:pt>
                <c:pt idx="10638">
                  <c:v>0.22761749999999981</c:v>
                </c:pt>
                <c:pt idx="10639">
                  <c:v>0.22768149999999984</c:v>
                </c:pt>
                <c:pt idx="10640">
                  <c:v>0.22772849999999989</c:v>
                </c:pt>
                <c:pt idx="10641">
                  <c:v>0.22777849999999983</c:v>
                </c:pt>
                <c:pt idx="10642">
                  <c:v>0.22781699999999991</c:v>
                </c:pt>
                <c:pt idx="10643">
                  <c:v>0.22786049999999985</c:v>
                </c:pt>
                <c:pt idx="10644">
                  <c:v>0.22790999999999986</c:v>
                </c:pt>
                <c:pt idx="10645">
                  <c:v>0.22795699999999988</c:v>
                </c:pt>
                <c:pt idx="10646">
                  <c:v>0.22800049999999991</c:v>
                </c:pt>
                <c:pt idx="10647">
                  <c:v>0.22804999999999997</c:v>
                </c:pt>
                <c:pt idx="10648">
                  <c:v>0.22810749999999996</c:v>
                </c:pt>
                <c:pt idx="10649">
                  <c:v>0.22815449999999995</c:v>
                </c:pt>
                <c:pt idx="10650">
                  <c:v>0.22820199999999999</c:v>
                </c:pt>
                <c:pt idx="10651">
                  <c:v>0.228244</c:v>
                </c:pt>
                <c:pt idx="10652">
                  <c:v>0.2282865</c:v>
                </c:pt>
                <c:pt idx="10653">
                  <c:v>0.22832299999999997</c:v>
                </c:pt>
                <c:pt idx="10654">
                  <c:v>0.228357</c:v>
                </c:pt>
                <c:pt idx="10655">
                  <c:v>0.22838499999999992</c:v>
                </c:pt>
                <c:pt idx="10656">
                  <c:v>0.22841949999999994</c:v>
                </c:pt>
                <c:pt idx="10657">
                  <c:v>0.22844899999999996</c:v>
                </c:pt>
                <c:pt idx="10658">
                  <c:v>0.22848599999999994</c:v>
                </c:pt>
                <c:pt idx="10659">
                  <c:v>0.22850699999999996</c:v>
                </c:pt>
                <c:pt idx="10660">
                  <c:v>0.22853599999999993</c:v>
                </c:pt>
                <c:pt idx="10661">
                  <c:v>0.22857099999999997</c:v>
                </c:pt>
                <c:pt idx="10662">
                  <c:v>0.22860749999999996</c:v>
                </c:pt>
                <c:pt idx="10663">
                  <c:v>0.22864400000000004</c:v>
                </c:pt>
                <c:pt idx="10664">
                  <c:v>0.22867850000000003</c:v>
                </c:pt>
                <c:pt idx="10665">
                  <c:v>0.22871000000000002</c:v>
                </c:pt>
                <c:pt idx="10666">
                  <c:v>0.22875150000000002</c:v>
                </c:pt>
                <c:pt idx="10667">
                  <c:v>0.2287855</c:v>
                </c:pt>
                <c:pt idx="10668">
                  <c:v>0.22882100000000002</c:v>
                </c:pt>
                <c:pt idx="10669">
                  <c:v>0.228852</c:v>
                </c:pt>
                <c:pt idx="10670">
                  <c:v>0.22888700000000003</c:v>
                </c:pt>
                <c:pt idx="10671">
                  <c:v>0.228933</c:v>
                </c:pt>
                <c:pt idx="10672">
                  <c:v>0.22897800000000001</c:v>
                </c:pt>
                <c:pt idx="10673">
                  <c:v>0.22901700000000003</c:v>
                </c:pt>
                <c:pt idx="10674">
                  <c:v>0.22905150000000002</c:v>
                </c:pt>
                <c:pt idx="10675">
                  <c:v>0.22905300000000003</c:v>
                </c:pt>
                <c:pt idx="10676">
                  <c:v>0.22909300000000005</c:v>
                </c:pt>
                <c:pt idx="10677">
                  <c:v>0.22913700000000006</c:v>
                </c:pt>
                <c:pt idx="10678">
                  <c:v>0.22917600000000007</c:v>
                </c:pt>
                <c:pt idx="10679">
                  <c:v>0.22922100000000006</c:v>
                </c:pt>
                <c:pt idx="10680">
                  <c:v>0.22927150000000004</c:v>
                </c:pt>
                <c:pt idx="10681">
                  <c:v>0.22931850000000009</c:v>
                </c:pt>
                <c:pt idx="10682">
                  <c:v>0.22936600000000007</c:v>
                </c:pt>
                <c:pt idx="10683">
                  <c:v>0.2294220000000001</c:v>
                </c:pt>
                <c:pt idx="10684">
                  <c:v>0.2294705000000001</c:v>
                </c:pt>
                <c:pt idx="10685">
                  <c:v>0.22950100000000007</c:v>
                </c:pt>
                <c:pt idx="10686">
                  <c:v>0.22955450000000011</c:v>
                </c:pt>
                <c:pt idx="10687">
                  <c:v>0.2296140000000001</c:v>
                </c:pt>
                <c:pt idx="10688">
                  <c:v>0.22965950000000007</c:v>
                </c:pt>
                <c:pt idx="10689">
                  <c:v>0.22970650000000006</c:v>
                </c:pt>
                <c:pt idx="10690">
                  <c:v>0.22975550000000006</c:v>
                </c:pt>
                <c:pt idx="10691">
                  <c:v>0.22980100000000003</c:v>
                </c:pt>
                <c:pt idx="10692">
                  <c:v>0.22984300000000005</c:v>
                </c:pt>
                <c:pt idx="10693">
                  <c:v>0.22989300000000007</c:v>
                </c:pt>
                <c:pt idx="10694">
                  <c:v>0.22994350000000008</c:v>
                </c:pt>
                <c:pt idx="10695">
                  <c:v>0.22999500000000009</c:v>
                </c:pt>
                <c:pt idx="10696">
                  <c:v>0.23004950000000007</c:v>
                </c:pt>
                <c:pt idx="10697">
                  <c:v>0.23010000000000005</c:v>
                </c:pt>
                <c:pt idx="10698">
                  <c:v>0.23007800000000006</c:v>
                </c:pt>
                <c:pt idx="10699">
                  <c:v>0.2301150000000001</c:v>
                </c:pt>
                <c:pt idx="10700">
                  <c:v>0.23059150000000003</c:v>
                </c:pt>
                <c:pt idx="10701">
                  <c:v>0.23257300000000003</c:v>
                </c:pt>
                <c:pt idx="10702">
                  <c:v>0.23031850000000001</c:v>
                </c:pt>
                <c:pt idx="10703">
                  <c:v>0.22845550000000001</c:v>
                </c:pt>
                <c:pt idx="10704">
                  <c:v>0.22670299999999993</c:v>
                </c:pt>
                <c:pt idx="10705">
                  <c:v>0.22569199999999998</c:v>
                </c:pt>
                <c:pt idx="10706">
                  <c:v>0.22387950000000001</c:v>
                </c:pt>
                <c:pt idx="10707">
                  <c:v>0.22252449999999999</c:v>
                </c:pt>
                <c:pt idx="10708">
                  <c:v>0.22079650000000001</c:v>
                </c:pt>
                <c:pt idx="10709">
                  <c:v>0.21930150000000001</c:v>
                </c:pt>
                <c:pt idx="10710">
                  <c:v>0.21750150000000001</c:v>
                </c:pt>
                <c:pt idx="10711">
                  <c:v>0.21594650000000001</c:v>
                </c:pt>
                <c:pt idx="10712">
                  <c:v>0.21471950000000001</c:v>
                </c:pt>
                <c:pt idx="10713">
                  <c:v>0.21275349999999998</c:v>
                </c:pt>
                <c:pt idx="10714">
                  <c:v>0.21105099999999999</c:v>
                </c:pt>
                <c:pt idx="10715">
                  <c:v>0.2098045</c:v>
                </c:pt>
                <c:pt idx="10716">
                  <c:v>0.20819550000000006</c:v>
                </c:pt>
                <c:pt idx="10717">
                  <c:v>0.20652800000000002</c:v>
                </c:pt>
                <c:pt idx="10718">
                  <c:v>0.20472750000000001</c:v>
                </c:pt>
                <c:pt idx="10719">
                  <c:v>0.20108749999999997</c:v>
                </c:pt>
                <c:pt idx="10720">
                  <c:v>0.19945600000000002</c:v>
                </c:pt>
                <c:pt idx="10721">
                  <c:v>0.1977825</c:v>
                </c:pt>
                <c:pt idx="10722">
                  <c:v>0.19616449999999996</c:v>
                </c:pt>
                <c:pt idx="10723">
                  <c:v>0.19635249999999999</c:v>
                </c:pt>
                <c:pt idx="10724">
                  <c:v>0.19652299999999998</c:v>
                </c:pt>
                <c:pt idx="10725">
                  <c:v>0.19392999999999994</c:v>
                </c:pt>
                <c:pt idx="10726">
                  <c:v>0.19261099999999995</c:v>
                </c:pt>
                <c:pt idx="10727">
                  <c:v>0.19052099999999991</c:v>
                </c:pt>
                <c:pt idx="10728">
                  <c:v>0.18911299999999989</c:v>
                </c:pt>
                <c:pt idx="10729">
                  <c:v>0.1832129999999999</c:v>
                </c:pt>
                <c:pt idx="10730">
                  <c:v>0.18206449999999991</c:v>
                </c:pt>
                <c:pt idx="10731">
                  <c:v>0.18470049999999991</c:v>
                </c:pt>
                <c:pt idx="10732">
                  <c:v>0.18302099999999988</c:v>
                </c:pt>
                <c:pt idx="10733">
                  <c:v>0.1800834999999999</c:v>
                </c:pt>
                <c:pt idx="10734">
                  <c:v>0.17999149999999994</c:v>
                </c:pt>
                <c:pt idx="10735">
                  <c:v>0.17664599999999989</c:v>
                </c:pt>
                <c:pt idx="10736">
                  <c:v>0.17457899999999987</c:v>
                </c:pt>
                <c:pt idx="10737">
                  <c:v>0.17285949999999986</c:v>
                </c:pt>
                <c:pt idx="10738">
                  <c:v>0.16601499999999983</c:v>
                </c:pt>
                <c:pt idx="10739">
                  <c:v>0.16362549999999981</c:v>
                </c:pt>
                <c:pt idx="10740">
                  <c:v>0.15791249999999984</c:v>
                </c:pt>
                <c:pt idx="10741">
                  <c:v>0.15386899999999984</c:v>
                </c:pt>
                <c:pt idx="10742">
                  <c:v>0.14794949999999985</c:v>
                </c:pt>
                <c:pt idx="10743">
                  <c:v>0.14461699999999986</c:v>
                </c:pt>
                <c:pt idx="10744">
                  <c:v>0.1452569999999998</c:v>
                </c:pt>
                <c:pt idx="10745">
                  <c:v>0.14288799999999985</c:v>
                </c:pt>
                <c:pt idx="10746">
                  <c:v>0.14118249999999982</c:v>
                </c:pt>
                <c:pt idx="10747">
                  <c:v>0.14021399999999987</c:v>
                </c:pt>
                <c:pt idx="10748">
                  <c:v>0.13798049999999984</c:v>
                </c:pt>
                <c:pt idx="10749">
                  <c:v>0.13668699999999989</c:v>
                </c:pt>
                <c:pt idx="10750">
                  <c:v>0.13547449999999989</c:v>
                </c:pt>
                <c:pt idx="10751">
                  <c:v>0.13350249999999991</c:v>
                </c:pt>
                <c:pt idx="10752">
                  <c:v>0.13170399999999993</c:v>
                </c:pt>
                <c:pt idx="10753">
                  <c:v>0.13000549999999991</c:v>
                </c:pt>
                <c:pt idx="10754">
                  <c:v>0.12809199999999996</c:v>
                </c:pt>
                <c:pt idx="10755">
                  <c:v>0.12622749999999999</c:v>
                </c:pt>
                <c:pt idx="10756">
                  <c:v>0.12445599999999997</c:v>
                </c:pt>
                <c:pt idx="10757">
                  <c:v>0.12268949999999998</c:v>
                </c:pt>
                <c:pt idx="10758">
                  <c:v>0.120807</c:v>
                </c:pt>
                <c:pt idx="10759">
                  <c:v>0.1190575</c:v>
                </c:pt>
                <c:pt idx="10760">
                  <c:v>0.11719450000000002</c:v>
                </c:pt>
                <c:pt idx="10761">
                  <c:v>0.11541700000000005</c:v>
                </c:pt>
                <c:pt idx="10762">
                  <c:v>0.11352900000000002</c:v>
                </c:pt>
                <c:pt idx="10763">
                  <c:v>0.11176100000000001</c:v>
                </c:pt>
                <c:pt idx="10764">
                  <c:v>0.10995550000000005</c:v>
                </c:pt>
                <c:pt idx="10765">
                  <c:v>0.10824150000000006</c:v>
                </c:pt>
                <c:pt idx="10766">
                  <c:v>0.10715300000000008</c:v>
                </c:pt>
                <c:pt idx="10767">
                  <c:v>0.10520750000000008</c:v>
                </c:pt>
                <c:pt idx="10768">
                  <c:v>0.10350300000000008</c:v>
                </c:pt>
                <c:pt idx="10769">
                  <c:v>0.10184800000000011</c:v>
                </c:pt>
                <c:pt idx="10770">
                  <c:v>0.10013900000000006</c:v>
                </c:pt>
                <c:pt idx="10771">
                  <c:v>9.8272500000000082E-2</c:v>
                </c:pt>
                <c:pt idx="10772">
                  <c:v>9.6341000000000093E-2</c:v>
                </c:pt>
                <c:pt idx="10773">
                  <c:v>9.4537500000000108E-2</c:v>
                </c:pt>
                <c:pt idx="10774">
                  <c:v>9.2686000000000088E-2</c:v>
                </c:pt>
                <c:pt idx="10775">
                  <c:v>9.0806500000000095E-2</c:v>
                </c:pt>
                <c:pt idx="10776">
                  <c:v>8.9008000000000087E-2</c:v>
                </c:pt>
                <c:pt idx="10777">
                  <c:v>8.7252500000000066E-2</c:v>
                </c:pt>
                <c:pt idx="10778">
                  <c:v>8.6039500000000088E-2</c:v>
                </c:pt>
                <c:pt idx="10779">
                  <c:v>8.4371000000000057E-2</c:v>
                </c:pt>
                <c:pt idx="10780">
                  <c:v>8.2648000000000041E-2</c:v>
                </c:pt>
                <c:pt idx="10781">
                  <c:v>8.0994500000000039E-2</c:v>
                </c:pt>
                <c:pt idx="10782">
                  <c:v>7.9317000000000054E-2</c:v>
                </c:pt>
                <c:pt idx="10783">
                  <c:v>7.7632000000000062E-2</c:v>
                </c:pt>
                <c:pt idx="10784">
                  <c:v>7.6124500000000067E-2</c:v>
                </c:pt>
                <c:pt idx="10785">
                  <c:v>7.4537000000000075E-2</c:v>
                </c:pt>
                <c:pt idx="10786">
                  <c:v>7.2469500000000048E-2</c:v>
                </c:pt>
                <c:pt idx="10787">
                  <c:v>7.0826000000000069E-2</c:v>
                </c:pt>
                <c:pt idx="10788">
                  <c:v>6.9007000000000082E-2</c:v>
                </c:pt>
                <c:pt idx="10789">
                  <c:v>6.7225500000000077E-2</c:v>
                </c:pt>
                <c:pt idx="10790">
                  <c:v>6.5309000000000048E-2</c:v>
                </c:pt>
                <c:pt idx="10791">
                  <c:v>6.347850000000009E-2</c:v>
                </c:pt>
                <c:pt idx="10792">
                  <c:v>6.165450000000007E-2</c:v>
                </c:pt>
                <c:pt idx="10793">
                  <c:v>5.9882500000000054E-2</c:v>
                </c:pt>
                <c:pt idx="10794">
                  <c:v>5.8036500000000074E-2</c:v>
                </c:pt>
                <c:pt idx="10795">
                  <c:v>5.6179000000000076E-2</c:v>
                </c:pt>
                <c:pt idx="10796">
                  <c:v>5.4377500000000065E-2</c:v>
                </c:pt>
                <c:pt idx="10797">
                  <c:v>5.2630500000000108E-2</c:v>
                </c:pt>
                <c:pt idx="10798">
                  <c:v>5.0792500000000081E-2</c:v>
                </c:pt>
                <c:pt idx="10799">
                  <c:v>4.8951500000000071E-2</c:v>
                </c:pt>
                <c:pt idx="10800">
                  <c:v>4.7237500000000099E-2</c:v>
                </c:pt>
                <c:pt idx="10801">
                  <c:v>4.5436500000000095E-2</c:v>
                </c:pt>
                <c:pt idx="10802">
                  <c:v>4.3600500000000084E-2</c:v>
                </c:pt>
                <c:pt idx="10803">
                  <c:v>4.1710500000000081E-2</c:v>
                </c:pt>
                <c:pt idx="10804">
                  <c:v>3.9890000000000064E-2</c:v>
                </c:pt>
                <c:pt idx="10805">
                  <c:v>3.8034500000000089E-2</c:v>
                </c:pt>
                <c:pt idx="10806">
                  <c:v>3.6253000000000084E-2</c:v>
                </c:pt>
                <c:pt idx="10807">
                  <c:v>3.4442500000000105E-2</c:v>
                </c:pt>
                <c:pt idx="10808">
                  <c:v>3.2663000000000088E-2</c:v>
                </c:pt>
                <c:pt idx="10809">
                  <c:v>3.0909000000000061E-2</c:v>
                </c:pt>
                <c:pt idx="10810">
                  <c:v>2.9127000000000083E-2</c:v>
                </c:pt>
                <c:pt idx="10811">
                  <c:v>2.7325000000000078E-2</c:v>
                </c:pt>
                <c:pt idx="10812">
                  <c:v>2.550500000000008E-2</c:v>
                </c:pt>
                <c:pt idx="10813">
                  <c:v>2.3647000000000081E-2</c:v>
                </c:pt>
                <c:pt idx="10814">
                  <c:v>2.1820000000000079E-2</c:v>
                </c:pt>
                <c:pt idx="10815">
                  <c:v>2.0084000000000084E-2</c:v>
                </c:pt>
                <c:pt idx="10816">
                  <c:v>1.8266000000000081E-2</c:v>
                </c:pt>
                <c:pt idx="10817">
                  <c:v>1.6482000000000087E-2</c:v>
                </c:pt>
                <c:pt idx="10818">
                  <c:v>1.4657000000000088E-2</c:v>
                </c:pt>
                <c:pt idx="10819">
                  <c:v>1.2871500000000089E-2</c:v>
                </c:pt>
                <c:pt idx="10820">
                  <c:v>1.1109500000000074E-2</c:v>
                </c:pt>
                <c:pt idx="10821">
                  <c:v>9.3720000000000817E-3</c:v>
                </c:pt>
                <c:pt idx="10822">
                  <c:v>7.5905000000000798E-3</c:v>
                </c:pt>
                <c:pt idx="10823">
                  <c:v>5.8795000000000566E-3</c:v>
                </c:pt>
                <c:pt idx="10824">
                  <c:v>4.0850000000000383E-3</c:v>
                </c:pt>
                <c:pt idx="10825">
                  <c:v>2.3840000000000467E-3</c:v>
                </c:pt>
                <c:pt idx="10826">
                  <c:v>5.9500000000004222E-4</c:v>
                </c:pt>
                <c:pt idx="10827">
                  <c:v>-1.1389999999999497E-3</c:v>
                </c:pt>
                <c:pt idx="10828">
                  <c:v>-2.8719999999999466E-3</c:v>
                </c:pt>
                <c:pt idx="10829">
                  <c:v>-4.5339999999999391E-3</c:v>
                </c:pt>
                <c:pt idx="10830">
                  <c:v>-6.218999999999932E-3</c:v>
                </c:pt>
                <c:pt idx="10831">
                  <c:v>-8.0049999999999462E-3</c:v>
                </c:pt>
                <c:pt idx="10832">
                  <c:v>-9.6544999999999253E-3</c:v>
                </c:pt>
                <c:pt idx="10833">
                  <c:v>-1.1358999999999944E-2</c:v>
                </c:pt>
                <c:pt idx="10834">
                  <c:v>-1.3004999999999944E-2</c:v>
                </c:pt>
                <c:pt idx="10835">
                  <c:v>-1.4709499999999976E-2</c:v>
                </c:pt>
                <c:pt idx="10836">
                  <c:v>-1.6339499999999972E-2</c:v>
                </c:pt>
                <c:pt idx="10837">
                  <c:v>-1.7953999999999998E-2</c:v>
                </c:pt>
                <c:pt idx="10838">
                  <c:v>-1.9605499999999984E-2</c:v>
                </c:pt>
                <c:pt idx="10839">
                  <c:v>-2.1322999999999995E-2</c:v>
                </c:pt>
                <c:pt idx="10840">
                  <c:v>-2.2943999999999985E-2</c:v>
                </c:pt>
                <c:pt idx="10841">
                  <c:v>-2.4589999999999983E-2</c:v>
                </c:pt>
                <c:pt idx="10842">
                  <c:v>-2.6228499999999988E-2</c:v>
                </c:pt>
                <c:pt idx="10843">
                  <c:v>-2.7839499999999982E-2</c:v>
                </c:pt>
                <c:pt idx="10844">
                  <c:v>-2.9498499999999987E-2</c:v>
                </c:pt>
                <c:pt idx="10845">
                  <c:v>-3.1136499999999984E-2</c:v>
                </c:pt>
                <c:pt idx="10846">
                  <c:v>-3.2736499999999988E-2</c:v>
                </c:pt>
                <c:pt idx="10847">
                  <c:v>-3.435949999999998E-2</c:v>
                </c:pt>
                <c:pt idx="10848">
                  <c:v>-3.5994499999999985E-2</c:v>
                </c:pt>
                <c:pt idx="10849">
                  <c:v>-3.7599999999999995E-2</c:v>
                </c:pt>
                <c:pt idx="10850">
                  <c:v>-3.9164999999999985E-2</c:v>
                </c:pt>
                <c:pt idx="10851">
                  <c:v>-4.0777000000000001E-2</c:v>
                </c:pt>
                <c:pt idx="10852">
                  <c:v>-4.2405999999999985E-2</c:v>
                </c:pt>
                <c:pt idx="10853">
                  <c:v>-4.39605E-2</c:v>
                </c:pt>
                <c:pt idx="10854">
                  <c:v>-4.5582999999999992E-2</c:v>
                </c:pt>
                <c:pt idx="10855">
                  <c:v>-4.7143500000000012E-2</c:v>
                </c:pt>
                <c:pt idx="10856">
                  <c:v>-4.8755500000000014E-2</c:v>
                </c:pt>
                <c:pt idx="10857">
                  <c:v>-5.0344000000000007E-2</c:v>
                </c:pt>
                <c:pt idx="10858">
                  <c:v>-5.1947000000000021E-2</c:v>
                </c:pt>
                <c:pt idx="10859">
                  <c:v>-5.3524499999999982E-2</c:v>
                </c:pt>
                <c:pt idx="10860">
                  <c:v>-5.5095000000000012E-2</c:v>
                </c:pt>
                <c:pt idx="10861">
                  <c:v>-5.6670000000000005E-2</c:v>
                </c:pt>
                <c:pt idx="10862">
                  <c:v>-5.8241000000000015E-2</c:v>
                </c:pt>
                <c:pt idx="10863">
                  <c:v>-5.983150000000001E-2</c:v>
                </c:pt>
                <c:pt idx="10864">
                  <c:v>-6.1390500000000028E-2</c:v>
                </c:pt>
                <c:pt idx="10865">
                  <c:v>-6.2928500000000026E-2</c:v>
                </c:pt>
                <c:pt idx="10866">
                  <c:v>-6.4471000000000028E-2</c:v>
                </c:pt>
                <c:pt idx="10867">
                  <c:v>-6.6024500000000014E-2</c:v>
                </c:pt>
                <c:pt idx="10868">
                  <c:v>-6.7561000000000024E-2</c:v>
                </c:pt>
                <c:pt idx="10869">
                  <c:v>-6.9099000000000008E-2</c:v>
                </c:pt>
                <c:pt idx="10870">
                  <c:v>-7.0610000000000006E-2</c:v>
                </c:pt>
                <c:pt idx="10871">
                  <c:v>-7.2147499999999989E-2</c:v>
                </c:pt>
                <c:pt idx="10872">
                  <c:v>-7.3672500000000016E-2</c:v>
                </c:pt>
                <c:pt idx="10873">
                  <c:v>-7.5158500000000017E-2</c:v>
                </c:pt>
                <c:pt idx="10874">
                  <c:v>-7.6662000000000008E-2</c:v>
                </c:pt>
                <c:pt idx="10875">
                  <c:v>-7.8129000000000004E-2</c:v>
                </c:pt>
                <c:pt idx="10876">
                  <c:v>-7.9624500000000001E-2</c:v>
                </c:pt>
                <c:pt idx="10877">
                  <c:v>-8.1128999999999979E-2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1D9-4626-B10B-E46163BFF884}"/>
            </c:ext>
          </c:extLst>
        </c:ser>
        <c:ser>
          <c:idx val="3"/>
          <c:order val="3"/>
          <c:tx>
            <c:strRef>
              <c:f>'DO to 612A'!$BK$1</c:f>
              <c:strCache>
                <c:ptCount val="1"/>
                <c:pt idx="0">
                  <c:v>Disk-33_Out, 612 A</c:v>
                </c:pt>
              </c:strCache>
            </c:strRef>
          </c:tx>
          <c:spPr>
            <a:ln w="19050" cap="rnd">
              <a:solidFill>
                <a:schemeClr val="accent5">
                  <a:lumMod val="75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'DO to 612A'!$C$4:$C$10881</c:f>
              <c:numCache>
                <c:formatCode>General</c:formatCode>
                <c:ptCount val="10878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  <c:pt idx="10719">
                  <c:v>604.96137999999996</c:v>
                </c:pt>
                <c:pt idx="10720">
                  <c:v>605.00765999999999</c:v>
                </c:pt>
                <c:pt idx="10721">
                  <c:v>604.98481000000004</c:v>
                </c:pt>
                <c:pt idx="10722">
                  <c:v>605.05519000000004</c:v>
                </c:pt>
                <c:pt idx="10723">
                  <c:v>605.07003999999995</c:v>
                </c:pt>
                <c:pt idx="10724">
                  <c:v>605.15632000000005</c:v>
                </c:pt>
                <c:pt idx="10725">
                  <c:v>605.27000999999996</c:v>
                </c:pt>
                <c:pt idx="10726">
                  <c:v>605.31484</c:v>
                </c:pt>
                <c:pt idx="10727">
                  <c:v>605.36878000000002</c:v>
                </c:pt>
                <c:pt idx="10728">
                  <c:v>605.39102000000003</c:v>
                </c:pt>
                <c:pt idx="10729">
                  <c:v>605.44685000000004</c:v>
                </c:pt>
                <c:pt idx="10730">
                  <c:v>605.50134000000003</c:v>
                </c:pt>
                <c:pt idx="10731">
                  <c:v>605.56691999999998</c:v>
                </c:pt>
                <c:pt idx="10732">
                  <c:v>605.60324000000003</c:v>
                </c:pt>
                <c:pt idx="10733">
                  <c:v>605.63252</c:v>
                </c:pt>
                <c:pt idx="10734">
                  <c:v>605.67742999999996</c:v>
                </c:pt>
                <c:pt idx="10735">
                  <c:v>605.72191999999995</c:v>
                </c:pt>
                <c:pt idx="10736">
                  <c:v>605.76008999999999</c:v>
                </c:pt>
                <c:pt idx="10737">
                  <c:v>605.84860000000003</c:v>
                </c:pt>
                <c:pt idx="10738">
                  <c:v>605.91323999999997</c:v>
                </c:pt>
                <c:pt idx="10739">
                  <c:v>605.95579999999995</c:v>
                </c:pt>
                <c:pt idx="10740">
                  <c:v>606.01941999999997</c:v>
                </c:pt>
                <c:pt idx="10741">
                  <c:v>606.07542000000001</c:v>
                </c:pt>
                <c:pt idx="10742">
                  <c:v>606.11118999999997</c:v>
                </c:pt>
                <c:pt idx="10743">
                  <c:v>606.16264000000001</c:v>
                </c:pt>
                <c:pt idx="10744">
                  <c:v>606.24179000000004</c:v>
                </c:pt>
                <c:pt idx="10745">
                  <c:v>606.26022</c:v>
                </c:pt>
                <c:pt idx="10746">
                  <c:v>606.26682000000005</c:v>
                </c:pt>
                <c:pt idx="10747">
                  <c:v>606.33063000000004</c:v>
                </c:pt>
                <c:pt idx="10748">
                  <c:v>606.37843999999996</c:v>
                </c:pt>
                <c:pt idx="10749">
                  <c:v>606.48154</c:v>
                </c:pt>
                <c:pt idx="10750">
                  <c:v>606.51133000000004</c:v>
                </c:pt>
                <c:pt idx="10751">
                  <c:v>606.56002999999998</c:v>
                </c:pt>
                <c:pt idx="10752">
                  <c:v>606.60149000000001</c:v>
                </c:pt>
                <c:pt idx="10753">
                  <c:v>606.65030999999999</c:v>
                </c:pt>
                <c:pt idx="10754">
                  <c:v>606.69925000000001</c:v>
                </c:pt>
                <c:pt idx="10755">
                  <c:v>606.76103999999998</c:v>
                </c:pt>
                <c:pt idx="10756">
                  <c:v>606.83149000000003</c:v>
                </c:pt>
                <c:pt idx="10757">
                  <c:v>606.85527000000002</c:v>
                </c:pt>
                <c:pt idx="10758">
                  <c:v>606.88819999999998</c:v>
                </c:pt>
                <c:pt idx="10759">
                  <c:v>606.91476</c:v>
                </c:pt>
                <c:pt idx="10760">
                  <c:v>606.94564000000003</c:v>
                </c:pt>
                <c:pt idx="10761">
                  <c:v>607.00084000000004</c:v>
                </c:pt>
                <c:pt idx="10762">
                  <c:v>607.09731999999997</c:v>
                </c:pt>
                <c:pt idx="10763">
                  <c:v>607.12624000000005</c:v>
                </c:pt>
                <c:pt idx="10764">
                  <c:v>607.20276999999999</c:v>
                </c:pt>
                <c:pt idx="10765">
                  <c:v>607.26590999999996</c:v>
                </c:pt>
                <c:pt idx="10766">
                  <c:v>607.28749000000005</c:v>
                </c:pt>
                <c:pt idx="10767">
                  <c:v>607.31886999999995</c:v>
                </c:pt>
                <c:pt idx="10768">
                  <c:v>607.40878999999995</c:v>
                </c:pt>
                <c:pt idx="10769">
                  <c:v>607.43380999999999</c:v>
                </c:pt>
                <c:pt idx="10770">
                  <c:v>607.44444999999996</c:v>
                </c:pt>
                <c:pt idx="10771">
                  <c:v>607.50193999999999</c:v>
                </c:pt>
                <c:pt idx="10772">
                  <c:v>607.54549999999995</c:v>
                </c:pt>
                <c:pt idx="10773">
                  <c:v>607.64322000000004</c:v>
                </c:pt>
                <c:pt idx="10774">
                  <c:v>607.68715999999995</c:v>
                </c:pt>
                <c:pt idx="10775">
                  <c:v>607.72421999999995</c:v>
                </c:pt>
                <c:pt idx="10776">
                  <c:v>607.77889000000005</c:v>
                </c:pt>
                <c:pt idx="10777">
                  <c:v>607.84231999999997</c:v>
                </c:pt>
                <c:pt idx="10778">
                  <c:v>607.89720999999997</c:v>
                </c:pt>
                <c:pt idx="10779">
                  <c:v>607.94096999999999</c:v>
                </c:pt>
                <c:pt idx="10780">
                  <c:v>607.99359000000004</c:v>
                </c:pt>
                <c:pt idx="10781">
                  <c:v>608.04440999999997</c:v>
                </c:pt>
                <c:pt idx="10782">
                  <c:v>608.04235000000006</c:v>
                </c:pt>
                <c:pt idx="10783">
                  <c:v>608.07761000000005</c:v>
                </c:pt>
                <c:pt idx="10784">
                  <c:v>608.10154</c:v>
                </c:pt>
                <c:pt idx="10785">
                  <c:v>608.21758999999997</c:v>
                </c:pt>
                <c:pt idx="10786">
                  <c:v>608.29223999999999</c:v>
                </c:pt>
                <c:pt idx="10787">
                  <c:v>608.33741999999995</c:v>
                </c:pt>
                <c:pt idx="10788">
                  <c:v>608.39801999999997</c:v>
                </c:pt>
                <c:pt idx="10789">
                  <c:v>608.41007999999999</c:v>
                </c:pt>
                <c:pt idx="10790">
                  <c:v>608.50390000000004</c:v>
                </c:pt>
                <c:pt idx="10791">
                  <c:v>608.53962999999999</c:v>
                </c:pt>
                <c:pt idx="10792">
                  <c:v>608.61102000000005</c:v>
                </c:pt>
                <c:pt idx="10793">
                  <c:v>608.63405</c:v>
                </c:pt>
                <c:pt idx="10794">
                  <c:v>608.65349000000003</c:v>
                </c:pt>
                <c:pt idx="10795">
                  <c:v>608.63655000000006</c:v>
                </c:pt>
                <c:pt idx="10796">
                  <c:v>608.69419000000005</c:v>
                </c:pt>
                <c:pt idx="10797">
                  <c:v>608.81536000000006</c:v>
                </c:pt>
                <c:pt idx="10798">
                  <c:v>608.87303999999995</c:v>
                </c:pt>
                <c:pt idx="10799">
                  <c:v>608.91502000000003</c:v>
                </c:pt>
                <c:pt idx="10800">
                  <c:v>608.97892000000002</c:v>
                </c:pt>
                <c:pt idx="10801">
                  <c:v>609.07002999999997</c:v>
                </c:pt>
                <c:pt idx="10802">
                  <c:v>609.13287000000003</c:v>
                </c:pt>
                <c:pt idx="10803">
                  <c:v>609.16544999999996</c:v>
                </c:pt>
                <c:pt idx="10804">
                  <c:v>609.22329000000002</c:v>
                </c:pt>
                <c:pt idx="10805">
                  <c:v>609.19451000000004</c:v>
                </c:pt>
                <c:pt idx="10806">
                  <c:v>609.21157000000005</c:v>
                </c:pt>
                <c:pt idx="10807">
                  <c:v>609.28029000000004</c:v>
                </c:pt>
                <c:pt idx="10808">
                  <c:v>609.31979999999999</c:v>
                </c:pt>
                <c:pt idx="10809">
                  <c:v>609.43542000000002</c:v>
                </c:pt>
                <c:pt idx="10810">
                  <c:v>609.48176000000001</c:v>
                </c:pt>
                <c:pt idx="10811">
                  <c:v>609.54760999999996</c:v>
                </c:pt>
                <c:pt idx="10812">
                  <c:v>609.61220000000003</c:v>
                </c:pt>
                <c:pt idx="10813">
                  <c:v>609.65404000000001</c:v>
                </c:pt>
                <c:pt idx="10814">
                  <c:v>609.71322999999995</c:v>
                </c:pt>
                <c:pt idx="10815">
                  <c:v>609.76112999999998</c:v>
                </c:pt>
                <c:pt idx="10816">
                  <c:v>609.79836</c:v>
                </c:pt>
                <c:pt idx="10817">
                  <c:v>609.79150000000004</c:v>
                </c:pt>
                <c:pt idx="10818">
                  <c:v>609.77907000000005</c:v>
                </c:pt>
                <c:pt idx="10819">
                  <c:v>609.84475999999995</c:v>
                </c:pt>
                <c:pt idx="10820">
                  <c:v>609.92400999999995</c:v>
                </c:pt>
                <c:pt idx="10821">
                  <c:v>610.02737999999999</c:v>
                </c:pt>
                <c:pt idx="10822">
                  <c:v>610.05647999999997</c:v>
                </c:pt>
                <c:pt idx="10823">
                  <c:v>610.14791000000002</c:v>
                </c:pt>
                <c:pt idx="10824">
                  <c:v>610.18763000000001</c:v>
                </c:pt>
                <c:pt idx="10825">
                  <c:v>610.25531000000001</c:v>
                </c:pt>
                <c:pt idx="10826">
                  <c:v>610.30367999999999</c:v>
                </c:pt>
                <c:pt idx="10827">
                  <c:v>610.37468999999999</c:v>
                </c:pt>
                <c:pt idx="10828">
                  <c:v>610.41737999999998</c:v>
                </c:pt>
                <c:pt idx="10829">
                  <c:v>610.45464000000004</c:v>
                </c:pt>
                <c:pt idx="10830">
                  <c:v>610.44755999999995</c:v>
                </c:pt>
                <c:pt idx="10831">
                  <c:v>610.46190000000001</c:v>
                </c:pt>
                <c:pt idx="10832">
                  <c:v>610.54629</c:v>
                </c:pt>
                <c:pt idx="10833">
                  <c:v>610.64138000000003</c:v>
                </c:pt>
                <c:pt idx="10834">
                  <c:v>610.67017999999996</c:v>
                </c:pt>
                <c:pt idx="10835">
                  <c:v>610.69439999999997</c:v>
                </c:pt>
                <c:pt idx="10836">
                  <c:v>610.76601000000005</c:v>
                </c:pt>
                <c:pt idx="10837">
                  <c:v>610.82057999999995</c:v>
                </c:pt>
                <c:pt idx="10838">
                  <c:v>610.87413000000004</c:v>
                </c:pt>
                <c:pt idx="10839">
                  <c:v>610.91281000000004</c:v>
                </c:pt>
                <c:pt idx="10840">
                  <c:v>610.98095000000001</c:v>
                </c:pt>
                <c:pt idx="10841">
                  <c:v>610.95961</c:v>
                </c:pt>
                <c:pt idx="10842">
                  <c:v>611.04391999999996</c:v>
                </c:pt>
                <c:pt idx="10843">
                  <c:v>611.05179999999996</c:v>
                </c:pt>
                <c:pt idx="10844">
                  <c:v>611.07601</c:v>
                </c:pt>
                <c:pt idx="10845">
                  <c:v>611.21929</c:v>
                </c:pt>
                <c:pt idx="10846">
                  <c:v>611.23062000000004</c:v>
                </c:pt>
                <c:pt idx="10847">
                  <c:v>611.29109000000005</c:v>
                </c:pt>
                <c:pt idx="10848">
                  <c:v>611.31924000000004</c:v>
                </c:pt>
                <c:pt idx="10849">
                  <c:v>611.41575</c:v>
                </c:pt>
                <c:pt idx="10850">
                  <c:v>611.46456999999998</c:v>
                </c:pt>
                <c:pt idx="10851">
                  <c:v>611.50306999999998</c:v>
                </c:pt>
                <c:pt idx="10852">
                  <c:v>611.55143999999996</c:v>
                </c:pt>
                <c:pt idx="10853">
                  <c:v>611.62039000000004</c:v>
                </c:pt>
                <c:pt idx="10854">
                  <c:v>611.64229999999998</c:v>
                </c:pt>
                <c:pt idx="10855">
                  <c:v>611.65179999999998</c:v>
                </c:pt>
                <c:pt idx="10856">
                  <c:v>611.69615999999996</c:v>
                </c:pt>
                <c:pt idx="10857">
                  <c:v>611.80836999999997</c:v>
                </c:pt>
                <c:pt idx="10858">
                  <c:v>611.86400000000003</c:v>
                </c:pt>
                <c:pt idx="10859">
                  <c:v>611.91858000000002</c:v>
                </c:pt>
                <c:pt idx="10860">
                  <c:v>611.96808999999996</c:v>
                </c:pt>
                <c:pt idx="10861">
                  <c:v>612.01391999999998</c:v>
                </c:pt>
                <c:pt idx="10862">
                  <c:v>612.07506999999998</c:v>
                </c:pt>
                <c:pt idx="10863">
                  <c:v>612.13279</c:v>
                </c:pt>
                <c:pt idx="10864">
                  <c:v>612.19242999999994</c:v>
                </c:pt>
                <c:pt idx="10865">
                  <c:v>612.17195000000004</c:v>
                </c:pt>
                <c:pt idx="10866">
                  <c:v>612.18970000000002</c:v>
                </c:pt>
                <c:pt idx="10867">
                  <c:v>612.26634999999999</c:v>
                </c:pt>
                <c:pt idx="10868">
                  <c:v>612.28597000000002</c:v>
                </c:pt>
                <c:pt idx="10869">
                  <c:v>612.41607999999997</c:v>
                </c:pt>
                <c:pt idx="10870">
                  <c:v>612.46088999999995</c:v>
                </c:pt>
                <c:pt idx="10871">
                  <c:v>612.51828999999998</c:v>
                </c:pt>
                <c:pt idx="10872">
                  <c:v>612.55971</c:v>
                </c:pt>
                <c:pt idx="10873">
                  <c:v>612.59725000000003</c:v>
                </c:pt>
                <c:pt idx="10874">
                  <c:v>612.65759000000003</c:v>
                </c:pt>
                <c:pt idx="10875">
                  <c:v>612.71632</c:v>
                </c:pt>
                <c:pt idx="10876">
                  <c:v>612.75233000000003</c:v>
                </c:pt>
                <c:pt idx="10877">
                  <c:v>612.78228000000001</c:v>
                </c:pt>
              </c:numCache>
            </c:numRef>
          </c:xVal>
          <c:yVal>
            <c:numRef>
              <c:f>'DO to 612A'!$BK$4:$BK$10881</c:f>
              <c:numCache>
                <c:formatCode>General</c:formatCode>
                <c:ptCount val="10878"/>
                <c:pt idx="0">
                  <c:v>6.6004999999999987E-3</c:v>
                </c:pt>
                <c:pt idx="1">
                  <c:v>6.5910000000000014E-3</c:v>
                </c:pt>
                <c:pt idx="2">
                  <c:v>6.5610000000000009E-3</c:v>
                </c:pt>
                <c:pt idx="3">
                  <c:v>6.5430000000000002E-3</c:v>
                </c:pt>
                <c:pt idx="4">
                  <c:v>6.5404999999999994E-3</c:v>
                </c:pt>
                <c:pt idx="5">
                  <c:v>6.4969999999999984E-3</c:v>
                </c:pt>
                <c:pt idx="6">
                  <c:v>6.4655000000000008E-3</c:v>
                </c:pt>
                <c:pt idx="7">
                  <c:v>6.4410000000000014E-3</c:v>
                </c:pt>
                <c:pt idx="8">
                  <c:v>6.4015000000000018E-3</c:v>
                </c:pt>
                <c:pt idx="9">
                  <c:v>6.3885000000000001E-3</c:v>
                </c:pt>
                <c:pt idx="10">
                  <c:v>6.3535000000000015E-3</c:v>
                </c:pt>
                <c:pt idx="11">
                  <c:v>6.3475000000000016E-3</c:v>
                </c:pt>
                <c:pt idx="12">
                  <c:v>6.3370000000000015E-3</c:v>
                </c:pt>
                <c:pt idx="13">
                  <c:v>6.3130000000000009E-3</c:v>
                </c:pt>
                <c:pt idx="14">
                  <c:v>6.3050000000000007E-3</c:v>
                </c:pt>
                <c:pt idx="15">
                  <c:v>6.2750000000000002E-3</c:v>
                </c:pt>
                <c:pt idx="16">
                  <c:v>6.2729999999999982E-3</c:v>
                </c:pt>
                <c:pt idx="17">
                  <c:v>6.278999999999999E-3</c:v>
                </c:pt>
                <c:pt idx="18">
                  <c:v>6.2895000000000008E-3</c:v>
                </c:pt>
                <c:pt idx="19">
                  <c:v>6.2435000000000008E-3</c:v>
                </c:pt>
                <c:pt idx="20">
                  <c:v>6.2710000000000014E-3</c:v>
                </c:pt>
                <c:pt idx="21">
                  <c:v>6.1910000000000021E-3</c:v>
                </c:pt>
                <c:pt idx="22">
                  <c:v>6.2155000000000023E-3</c:v>
                </c:pt>
                <c:pt idx="23">
                  <c:v>6.1920000000000022E-3</c:v>
                </c:pt>
                <c:pt idx="24">
                  <c:v>6.209000000000001E-3</c:v>
                </c:pt>
                <c:pt idx="25">
                  <c:v>6.1490000000000008E-3</c:v>
                </c:pt>
                <c:pt idx="26">
                  <c:v>6.1374999999999989E-3</c:v>
                </c:pt>
                <c:pt idx="27">
                  <c:v>6.1294999999999995E-3</c:v>
                </c:pt>
                <c:pt idx="28">
                  <c:v>6.0900000000000008E-3</c:v>
                </c:pt>
                <c:pt idx="29">
                  <c:v>6.0905000000000013E-3</c:v>
                </c:pt>
                <c:pt idx="30">
                  <c:v>6.0780000000000009E-3</c:v>
                </c:pt>
                <c:pt idx="31">
                  <c:v>6.0474999999999999E-3</c:v>
                </c:pt>
                <c:pt idx="32">
                  <c:v>5.9754999999999999E-3</c:v>
                </c:pt>
                <c:pt idx="33">
                  <c:v>5.9230000000000003E-3</c:v>
                </c:pt>
                <c:pt idx="34">
                  <c:v>5.885999999999998E-3</c:v>
                </c:pt>
                <c:pt idx="35">
                  <c:v>5.8644999999999973E-3</c:v>
                </c:pt>
                <c:pt idx="36">
                  <c:v>5.7959999999999982E-3</c:v>
                </c:pt>
                <c:pt idx="37">
                  <c:v>5.8564999999999971E-3</c:v>
                </c:pt>
                <c:pt idx="38">
                  <c:v>5.7449999999999958E-3</c:v>
                </c:pt>
                <c:pt idx="39">
                  <c:v>5.6994999999999962E-3</c:v>
                </c:pt>
                <c:pt idx="40">
                  <c:v>5.685999999999994E-3</c:v>
                </c:pt>
                <c:pt idx="41">
                  <c:v>5.7244999999999935E-3</c:v>
                </c:pt>
                <c:pt idx="42">
                  <c:v>5.6694999999999966E-3</c:v>
                </c:pt>
                <c:pt idx="43">
                  <c:v>5.6569999999999954E-3</c:v>
                </c:pt>
                <c:pt idx="44">
                  <c:v>5.6429999999999961E-3</c:v>
                </c:pt>
                <c:pt idx="45">
                  <c:v>5.6034999999999965E-3</c:v>
                </c:pt>
                <c:pt idx="46">
                  <c:v>5.5914999999999958E-3</c:v>
                </c:pt>
                <c:pt idx="47">
                  <c:v>5.5859999999999955E-3</c:v>
                </c:pt>
                <c:pt idx="48">
                  <c:v>5.5699999999999942E-3</c:v>
                </c:pt>
                <c:pt idx="49">
                  <c:v>5.5504999999999947E-3</c:v>
                </c:pt>
                <c:pt idx="50">
                  <c:v>5.5749999999999958E-3</c:v>
                </c:pt>
                <c:pt idx="51">
                  <c:v>5.5724999999999959E-3</c:v>
                </c:pt>
                <c:pt idx="52">
                  <c:v>5.6059999999999973E-3</c:v>
                </c:pt>
                <c:pt idx="53">
                  <c:v>5.605999999999999E-3</c:v>
                </c:pt>
                <c:pt idx="54">
                  <c:v>5.6329999999999991E-3</c:v>
                </c:pt>
                <c:pt idx="55">
                  <c:v>5.6734999999999989E-3</c:v>
                </c:pt>
                <c:pt idx="56">
                  <c:v>5.6794999999999997E-3</c:v>
                </c:pt>
                <c:pt idx="57">
                  <c:v>5.6630000000000005E-3</c:v>
                </c:pt>
                <c:pt idx="58">
                  <c:v>5.6655000000000013E-3</c:v>
                </c:pt>
                <c:pt idx="59">
                  <c:v>5.6270000000000001E-3</c:v>
                </c:pt>
                <c:pt idx="60">
                  <c:v>5.5970000000000013E-3</c:v>
                </c:pt>
                <c:pt idx="61">
                  <c:v>5.6194999999999995E-3</c:v>
                </c:pt>
                <c:pt idx="62">
                  <c:v>5.6270000000000001E-3</c:v>
                </c:pt>
                <c:pt idx="63">
                  <c:v>5.6045000000000001E-3</c:v>
                </c:pt>
                <c:pt idx="64">
                  <c:v>5.6135000000000013E-3</c:v>
                </c:pt>
                <c:pt idx="65">
                  <c:v>5.5335000000000002E-3</c:v>
                </c:pt>
                <c:pt idx="66">
                  <c:v>5.5105000000000006E-3</c:v>
                </c:pt>
                <c:pt idx="67">
                  <c:v>5.4950000000000008E-3</c:v>
                </c:pt>
                <c:pt idx="68">
                  <c:v>5.5015000000000012E-3</c:v>
                </c:pt>
                <c:pt idx="69">
                  <c:v>5.4645000000000006E-3</c:v>
                </c:pt>
                <c:pt idx="70">
                  <c:v>5.4160000000000007E-3</c:v>
                </c:pt>
                <c:pt idx="71">
                  <c:v>5.4134999999999999E-3</c:v>
                </c:pt>
                <c:pt idx="72">
                  <c:v>5.3755000000000001E-3</c:v>
                </c:pt>
                <c:pt idx="73">
                  <c:v>5.3664999999999997E-3</c:v>
                </c:pt>
                <c:pt idx="74">
                  <c:v>5.3395000000000005E-3</c:v>
                </c:pt>
                <c:pt idx="75">
                  <c:v>5.2600000000000017E-3</c:v>
                </c:pt>
                <c:pt idx="76">
                  <c:v>5.2489999999999985E-3</c:v>
                </c:pt>
                <c:pt idx="77">
                  <c:v>5.2629999999999986E-3</c:v>
                </c:pt>
                <c:pt idx="78">
                  <c:v>5.2804999999999987E-3</c:v>
                </c:pt>
                <c:pt idx="79">
                  <c:v>5.2624999999999989E-3</c:v>
                </c:pt>
                <c:pt idx="80">
                  <c:v>5.1849999999999986E-3</c:v>
                </c:pt>
                <c:pt idx="81">
                  <c:v>5.1749999999999999E-3</c:v>
                </c:pt>
                <c:pt idx="82">
                  <c:v>5.2005000000000003E-3</c:v>
                </c:pt>
                <c:pt idx="83">
                  <c:v>5.2300000000000003E-3</c:v>
                </c:pt>
                <c:pt idx="84">
                  <c:v>5.1765000000000005E-3</c:v>
                </c:pt>
                <c:pt idx="85">
                  <c:v>5.1469999999999997E-3</c:v>
                </c:pt>
                <c:pt idx="86">
                  <c:v>5.1049999999999993E-3</c:v>
                </c:pt>
                <c:pt idx="87">
                  <c:v>5.0655000000000006E-3</c:v>
                </c:pt>
                <c:pt idx="88">
                  <c:v>5.0670000000000003E-3</c:v>
                </c:pt>
                <c:pt idx="89">
                  <c:v>5.0750000000000005E-3</c:v>
                </c:pt>
                <c:pt idx="90">
                  <c:v>5.0659999999999993E-3</c:v>
                </c:pt>
                <c:pt idx="91">
                  <c:v>5.0904999999999987E-3</c:v>
                </c:pt>
                <c:pt idx="92">
                  <c:v>5.1015000000000001E-3</c:v>
                </c:pt>
                <c:pt idx="93">
                  <c:v>5.1155000000000003E-3</c:v>
                </c:pt>
                <c:pt idx="94">
                  <c:v>5.1235000000000004E-3</c:v>
                </c:pt>
                <c:pt idx="95">
                  <c:v>5.1415000000000002E-3</c:v>
                </c:pt>
                <c:pt idx="96">
                  <c:v>5.1650000000000003E-3</c:v>
                </c:pt>
                <c:pt idx="97">
                  <c:v>5.1500000000000009E-3</c:v>
                </c:pt>
                <c:pt idx="98">
                  <c:v>5.1305000000000014E-3</c:v>
                </c:pt>
                <c:pt idx="99">
                  <c:v>5.1300000000000009E-3</c:v>
                </c:pt>
                <c:pt idx="100">
                  <c:v>5.1740000000000006E-3</c:v>
                </c:pt>
                <c:pt idx="101">
                  <c:v>5.1415000000000011E-3</c:v>
                </c:pt>
                <c:pt idx="102">
                  <c:v>5.1855000000000009E-3</c:v>
                </c:pt>
                <c:pt idx="103">
                  <c:v>5.2025000000000014E-3</c:v>
                </c:pt>
                <c:pt idx="104">
                  <c:v>5.2514999999999992E-3</c:v>
                </c:pt>
                <c:pt idx="105">
                  <c:v>5.2054999999999983E-3</c:v>
                </c:pt>
                <c:pt idx="106">
                  <c:v>5.2359999999999985E-3</c:v>
                </c:pt>
                <c:pt idx="107">
                  <c:v>5.2924999999999986E-3</c:v>
                </c:pt>
                <c:pt idx="108">
                  <c:v>5.3524999999999988E-3</c:v>
                </c:pt>
                <c:pt idx="109">
                  <c:v>5.3624999999999992E-3</c:v>
                </c:pt>
                <c:pt idx="110">
                  <c:v>5.4284999999999984E-3</c:v>
                </c:pt>
                <c:pt idx="111">
                  <c:v>5.4894999999999996E-3</c:v>
                </c:pt>
                <c:pt idx="112">
                  <c:v>5.5324999999999992E-3</c:v>
                </c:pt>
                <c:pt idx="113">
                  <c:v>5.5729999999999998E-3</c:v>
                </c:pt>
                <c:pt idx="114">
                  <c:v>5.6249999999999998E-3</c:v>
                </c:pt>
                <c:pt idx="115">
                  <c:v>5.6495000000000009E-3</c:v>
                </c:pt>
                <c:pt idx="116">
                  <c:v>5.6264999999999996E-3</c:v>
                </c:pt>
                <c:pt idx="117">
                  <c:v>5.6609999999999985E-3</c:v>
                </c:pt>
                <c:pt idx="118">
                  <c:v>5.6784999999999987E-3</c:v>
                </c:pt>
                <c:pt idx="119">
                  <c:v>5.7429999999999981E-3</c:v>
                </c:pt>
                <c:pt idx="120">
                  <c:v>5.7634999999999978E-3</c:v>
                </c:pt>
                <c:pt idx="121">
                  <c:v>5.8904999999999999E-3</c:v>
                </c:pt>
                <c:pt idx="122">
                  <c:v>5.9525000000000003E-3</c:v>
                </c:pt>
                <c:pt idx="123">
                  <c:v>5.9814999999999981E-3</c:v>
                </c:pt>
                <c:pt idx="124">
                  <c:v>6.0119999999999982E-3</c:v>
                </c:pt>
                <c:pt idx="125">
                  <c:v>6.0039999999999989E-3</c:v>
                </c:pt>
                <c:pt idx="126">
                  <c:v>5.9975000000000002E-3</c:v>
                </c:pt>
                <c:pt idx="127">
                  <c:v>6.0415E-3</c:v>
                </c:pt>
                <c:pt idx="128">
                  <c:v>6.0870000000000004E-3</c:v>
                </c:pt>
                <c:pt idx="129">
                  <c:v>6.1105000000000013E-3</c:v>
                </c:pt>
                <c:pt idx="130">
                  <c:v>6.13E-3</c:v>
                </c:pt>
                <c:pt idx="131">
                  <c:v>6.1449999999999994E-3</c:v>
                </c:pt>
                <c:pt idx="132">
                  <c:v>6.1474999999999993E-3</c:v>
                </c:pt>
                <c:pt idx="133">
                  <c:v>6.176499999999998E-3</c:v>
                </c:pt>
                <c:pt idx="134">
                  <c:v>6.1974999999999981E-3</c:v>
                </c:pt>
                <c:pt idx="135">
                  <c:v>6.2309999999999978E-3</c:v>
                </c:pt>
                <c:pt idx="136">
                  <c:v>6.2599999999999982E-3</c:v>
                </c:pt>
                <c:pt idx="137">
                  <c:v>6.3259999999999983E-3</c:v>
                </c:pt>
                <c:pt idx="138">
                  <c:v>6.3909999999999991E-3</c:v>
                </c:pt>
                <c:pt idx="139">
                  <c:v>6.4519999999999985E-3</c:v>
                </c:pt>
                <c:pt idx="140">
                  <c:v>6.5414999999999978E-3</c:v>
                </c:pt>
                <c:pt idx="141">
                  <c:v>6.6454999999999995E-3</c:v>
                </c:pt>
                <c:pt idx="142">
                  <c:v>6.7009999999999995E-3</c:v>
                </c:pt>
                <c:pt idx="143">
                  <c:v>6.7464999999999999E-3</c:v>
                </c:pt>
                <c:pt idx="144">
                  <c:v>6.7735E-3</c:v>
                </c:pt>
                <c:pt idx="145">
                  <c:v>6.8354999999999996E-3</c:v>
                </c:pt>
                <c:pt idx="146">
                  <c:v>6.8705000000000007E-3</c:v>
                </c:pt>
                <c:pt idx="147">
                  <c:v>6.9544999999999989E-3</c:v>
                </c:pt>
                <c:pt idx="148">
                  <c:v>7.0304999999999994E-3</c:v>
                </c:pt>
                <c:pt idx="149">
                  <c:v>7.1164999999999987E-3</c:v>
                </c:pt>
                <c:pt idx="150">
                  <c:v>7.1414999999999985E-3</c:v>
                </c:pt>
                <c:pt idx="151">
                  <c:v>7.1850000000000013E-3</c:v>
                </c:pt>
                <c:pt idx="152">
                  <c:v>7.2435000000000017E-3</c:v>
                </c:pt>
                <c:pt idx="153">
                  <c:v>7.2575000000000001E-3</c:v>
                </c:pt>
                <c:pt idx="154">
                  <c:v>7.3230000000000014E-3</c:v>
                </c:pt>
                <c:pt idx="155">
                  <c:v>7.3959999999999989E-3</c:v>
                </c:pt>
                <c:pt idx="156">
                  <c:v>7.4184999999999989E-3</c:v>
                </c:pt>
                <c:pt idx="157">
                  <c:v>7.4775000000000006E-3</c:v>
                </c:pt>
                <c:pt idx="158">
                  <c:v>7.5525000000000011E-3</c:v>
                </c:pt>
                <c:pt idx="159">
                  <c:v>7.5795000000000003E-3</c:v>
                </c:pt>
                <c:pt idx="160">
                  <c:v>7.5970000000000005E-3</c:v>
                </c:pt>
                <c:pt idx="161">
                  <c:v>7.6655000000000004E-3</c:v>
                </c:pt>
                <c:pt idx="162">
                  <c:v>7.6775000000000003E-3</c:v>
                </c:pt>
                <c:pt idx="163">
                  <c:v>7.7560000000000007E-3</c:v>
                </c:pt>
                <c:pt idx="164">
                  <c:v>7.8350000000000034E-3</c:v>
                </c:pt>
                <c:pt idx="165">
                  <c:v>7.8485000000000013E-3</c:v>
                </c:pt>
                <c:pt idx="166">
                  <c:v>7.9065000000000021E-3</c:v>
                </c:pt>
                <c:pt idx="167">
                  <c:v>7.9570000000000023E-3</c:v>
                </c:pt>
                <c:pt idx="168">
                  <c:v>8.0605000000000034E-3</c:v>
                </c:pt>
                <c:pt idx="169">
                  <c:v>8.1335000000000018E-3</c:v>
                </c:pt>
                <c:pt idx="170">
                  <c:v>8.1820000000000035E-3</c:v>
                </c:pt>
                <c:pt idx="171">
                  <c:v>8.2595000000000012E-3</c:v>
                </c:pt>
                <c:pt idx="172">
                  <c:v>8.2695000000000008E-3</c:v>
                </c:pt>
                <c:pt idx="173">
                  <c:v>8.3655000000000031E-3</c:v>
                </c:pt>
                <c:pt idx="174">
                  <c:v>8.492000000000003E-3</c:v>
                </c:pt>
                <c:pt idx="175">
                  <c:v>8.5895000000000034E-3</c:v>
                </c:pt>
                <c:pt idx="176">
                  <c:v>8.6355000000000008E-3</c:v>
                </c:pt>
                <c:pt idx="177">
                  <c:v>8.6400000000000018E-3</c:v>
                </c:pt>
                <c:pt idx="178">
                  <c:v>8.6910000000000025E-3</c:v>
                </c:pt>
                <c:pt idx="179">
                  <c:v>8.7415000000000027E-3</c:v>
                </c:pt>
                <c:pt idx="180">
                  <c:v>8.7735000000000018E-3</c:v>
                </c:pt>
                <c:pt idx="181">
                  <c:v>8.8055000000000008E-3</c:v>
                </c:pt>
                <c:pt idx="182">
                  <c:v>8.8685000000000031E-3</c:v>
                </c:pt>
                <c:pt idx="183">
                  <c:v>8.9245000000000001E-3</c:v>
                </c:pt>
                <c:pt idx="184">
                  <c:v>9.0000000000000028E-3</c:v>
                </c:pt>
                <c:pt idx="185">
                  <c:v>9.0595000000000033E-3</c:v>
                </c:pt>
                <c:pt idx="186">
                  <c:v>9.1405000000000028E-3</c:v>
                </c:pt>
                <c:pt idx="187">
                  <c:v>9.1705000000000016E-3</c:v>
                </c:pt>
                <c:pt idx="188">
                  <c:v>9.2315000000000019E-3</c:v>
                </c:pt>
                <c:pt idx="189">
                  <c:v>9.3145000000000016E-3</c:v>
                </c:pt>
                <c:pt idx="190">
                  <c:v>9.3865000000000007E-3</c:v>
                </c:pt>
                <c:pt idx="191">
                  <c:v>9.440500000000001E-3</c:v>
                </c:pt>
                <c:pt idx="192">
                  <c:v>9.5030000000000028E-3</c:v>
                </c:pt>
                <c:pt idx="193">
                  <c:v>9.5660000000000016E-3</c:v>
                </c:pt>
                <c:pt idx="194">
                  <c:v>9.5945000000000006E-3</c:v>
                </c:pt>
                <c:pt idx="195">
                  <c:v>9.6250000000000016E-3</c:v>
                </c:pt>
                <c:pt idx="196">
                  <c:v>9.6800000000000028E-3</c:v>
                </c:pt>
                <c:pt idx="197">
                  <c:v>9.727000000000003E-3</c:v>
                </c:pt>
                <c:pt idx="198">
                  <c:v>9.8070000000000032E-3</c:v>
                </c:pt>
                <c:pt idx="199">
                  <c:v>9.8690000000000028E-3</c:v>
                </c:pt>
                <c:pt idx="200">
                  <c:v>9.9620000000000038E-3</c:v>
                </c:pt>
                <c:pt idx="201">
                  <c:v>1.0046000000000001E-2</c:v>
                </c:pt>
                <c:pt idx="202">
                  <c:v>1.0137000000000002E-2</c:v>
                </c:pt>
                <c:pt idx="203">
                  <c:v>1.0200000000000002E-2</c:v>
                </c:pt>
                <c:pt idx="204">
                  <c:v>1.0224000000000002E-2</c:v>
                </c:pt>
                <c:pt idx="205">
                  <c:v>1.0339000000000003E-2</c:v>
                </c:pt>
                <c:pt idx="206">
                  <c:v>1.0458000000000002E-2</c:v>
                </c:pt>
                <c:pt idx="207">
                  <c:v>1.0528000000000003E-2</c:v>
                </c:pt>
                <c:pt idx="208">
                  <c:v>1.0593500000000002E-2</c:v>
                </c:pt>
                <c:pt idx="209">
                  <c:v>1.0663500000000001E-2</c:v>
                </c:pt>
                <c:pt idx="210">
                  <c:v>1.0717500000000001E-2</c:v>
                </c:pt>
                <c:pt idx="211">
                  <c:v>1.0760000000000002E-2</c:v>
                </c:pt>
                <c:pt idx="212">
                  <c:v>1.0795000000000004E-2</c:v>
                </c:pt>
                <c:pt idx="213">
                  <c:v>1.0862000000000005E-2</c:v>
                </c:pt>
                <c:pt idx="214">
                  <c:v>1.0898500000000004E-2</c:v>
                </c:pt>
                <c:pt idx="215">
                  <c:v>1.0933000000000005E-2</c:v>
                </c:pt>
                <c:pt idx="216">
                  <c:v>1.1012500000000007E-2</c:v>
                </c:pt>
                <c:pt idx="217">
                  <c:v>1.1056500000000004E-2</c:v>
                </c:pt>
                <c:pt idx="218">
                  <c:v>1.1081500000000005E-2</c:v>
                </c:pt>
                <c:pt idx="219">
                  <c:v>1.1203000000000003E-2</c:v>
                </c:pt>
                <c:pt idx="220">
                  <c:v>1.1208500000000001E-2</c:v>
                </c:pt>
                <c:pt idx="221">
                  <c:v>1.1321000000000001E-2</c:v>
                </c:pt>
                <c:pt idx="222">
                  <c:v>1.1343000000000002E-2</c:v>
                </c:pt>
                <c:pt idx="223">
                  <c:v>1.1383500000000001E-2</c:v>
                </c:pt>
                <c:pt idx="224">
                  <c:v>1.1417500000000001E-2</c:v>
                </c:pt>
                <c:pt idx="225">
                  <c:v>1.1515000000000003E-2</c:v>
                </c:pt>
                <c:pt idx="226">
                  <c:v>1.1548000000000004E-2</c:v>
                </c:pt>
                <c:pt idx="227">
                  <c:v>1.1594500000000002E-2</c:v>
                </c:pt>
                <c:pt idx="228">
                  <c:v>1.1704500000000001E-2</c:v>
                </c:pt>
                <c:pt idx="229">
                  <c:v>1.1741500000000002E-2</c:v>
                </c:pt>
                <c:pt idx="230">
                  <c:v>1.1812999999999997E-2</c:v>
                </c:pt>
                <c:pt idx="231">
                  <c:v>1.1887499999999997E-2</c:v>
                </c:pt>
                <c:pt idx="232">
                  <c:v>1.1972500000000002E-2</c:v>
                </c:pt>
                <c:pt idx="233">
                  <c:v>1.2056000000000004E-2</c:v>
                </c:pt>
                <c:pt idx="234">
                  <c:v>1.2109500000000002E-2</c:v>
                </c:pt>
                <c:pt idx="235">
                  <c:v>1.2186499999999999E-2</c:v>
                </c:pt>
                <c:pt idx="236">
                  <c:v>1.2279E-2</c:v>
                </c:pt>
                <c:pt idx="237">
                  <c:v>1.2269999999999998E-2</c:v>
                </c:pt>
                <c:pt idx="238">
                  <c:v>1.2364999999999999E-2</c:v>
                </c:pt>
                <c:pt idx="239">
                  <c:v>1.2433000000000001E-2</c:v>
                </c:pt>
                <c:pt idx="240">
                  <c:v>1.2476000000000001E-2</c:v>
                </c:pt>
                <c:pt idx="241">
                  <c:v>1.2444E-2</c:v>
                </c:pt>
                <c:pt idx="242">
                  <c:v>1.2513000000000002E-2</c:v>
                </c:pt>
                <c:pt idx="243">
                  <c:v>1.25875E-2</c:v>
                </c:pt>
                <c:pt idx="244">
                  <c:v>1.265E-2</c:v>
                </c:pt>
                <c:pt idx="245">
                  <c:v>1.2741000000000001E-2</c:v>
                </c:pt>
                <c:pt idx="246">
                  <c:v>1.2779999999999998E-2</c:v>
                </c:pt>
                <c:pt idx="247">
                  <c:v>1.2795499999999998E-2</c:v>
                </c:pt>
                <c:pt idx="248">
                  <c:v>1.2830499999999998E-2</c:v>
                </c:pt>
                <c:pt idx="249">
                  <c:v>1.2849499999999996E-2</c:v>
                </c:pt>
                <c:pt idx="250">
                  <c:v>1.2805999999999998E-2</c:v>
                </c:pt>
                <c:pt idx="251">
                  <c:v>1.2843999999999998E-2</c:v>
                </c:pt>
                <c:pt idx="252">
                  <c:v>1.2853999999999999E-2</c:v>
                </c:pt>
                <c:pt idx="253">
                  <c:v>1.2866499999999998E-2</c:v>
                </c:pt>
                <c:pt idx="254">
                  <c:v>1.2872999999999999E-2</c:v>
                </c:pt>
                <c:pt idx="255">
                  <c:v>1.28615E-2</c:v>
                </c:pt>
                <c:pt idx="256">
                  <c:v>1.2867499999999999E-2</c:v>
                </c:pt>
                <c:pt idx="257">
                  <c:v>1.2893999999999999E-2</c:v>
                </c:pt>
                <c:pt idx="258">
                  <c:v>1.2895999999999998E-2</c:v>
                </c:pt>
                <c:pt idx="259">
                  <c:v>1.2915999999999999E-2</c:v>
                </c:pt>
                <c:pt idx="260">
                  <c:v>1.2993000000000001E-2</c:v>
                </c:pt>
                <c:pt idx="261">
                  <c:v>1.2973500000000002E-2</c:v>
                </c:pt>
                <c:pt idx="262">
                  <c:v>1.29935E-2</c:v>
                </c:pt>
                <c:pt idx="263">
                  <c:v>1.3070500000000001E-2</c:v>
                </c:pt>
                <c:pt idx="264">
                  <c:v>1.3100000000000002E-2</c:v>
                </c:pt>
                <c:pt idx="265">
                  <c:v>1.3225500000000001E-2</c:v>
                </c:pt>
                <c:pt idx="266">
                  <c:v>1.3255000000000001E-2</c:v>
                </c:pt>
                <c:pt idx="267">
                  <c:v>1.3281000000000001E-2</c:v>
                </c:pt>
                <c:pt idx="268">
                  <c:v>1.33005E-2</c:v>
                </c:pt>
                <c:pt idx="269">
                  <c:v>1.3358500000000001E-2</c:v>
                </c:pt>
                <c:pt idx="270">
                  <c:v>1.3431500000000001E-2</c:v>
                </c:pt>
                <c:pt idx="271">
                  <c:v>1.34585E-2</c:v>
                </c:pt>
                <c:pt idx="272">
                  <c:v>1.3541000000000001E-2</c:v>
                </c:pt>
                <c:pt idx="273">
                  <c:v>1.3607000000000001E-2</c:v>
                </c:pt>
                <c:pt idx="274">
                  <c:v>1.3676499999999998E-2</c:v>
                </c:pt>
                <c:pt idx="275">
                  <c:v>1.3754999999999996E-2</c:v>
                </c:pt>
                <c:pt idx="276">
                  <c:v>1.3825999999999996E-2</c:v>
                </c:pt>
                <c:pt idx="277">
                  <c:v>1.3890499999999998E-2</c:v>
                </c:pt>
                <c:pt idx="278">
                  <c:v>1.3898999999999995E-2</c:v>
                </c:pt>
                <c:pt idx="279">
                  <c:v>1.3950499999999998E-2</c:v>
                </c:pt>
                <c:pt idx="280">
                  <c:v>1.4044499999999994E-2</c:v>
                </c:pt>
                <c:pt idx="281">
                  <c:v>1.4089499999999994E-2</c:v>
                </c:pt>
                <c:pt idx="282">
                  <c:v>1.4115499999999996E-2</c:v>
                </c:pt>
                <c:pt idx="283">
                  <c:v>1.4143499999999993E-2</c:v>
                </c:pt>
                <c:pt idx="284">
                  <c:v>1.4265999999999994E-2</c:v>
                </c:pt>
                <c:pt idx="285">
                  <c:v>1.4355499999999995E-2</c:v>
                </c:pt>
                <c:pt idx="286">
                  <c:v>1.4422999999999995E-2</c:v>
                </c:pt>
                <c:pt idx="287">
                  <c:v>1.4480499999999993E-2</c:v>
                </c:pt>
                <c:pt idx="288">
                  <c:v>1.4539499999999993E-2</c:v>
                </c:pt>
                <c:pt idx="289">
                  <c:v>1.4572499999999997E-2</c:v>
                </c:pt>
                <c:pt idx="290">
                  <c:v>1.4631499999999999E-2</c:v>
                </c:pt>
                <c:pt idx="291">
                  <c:v>1.4691499999999994E-2</c:v>
                </c:pt>
                <c:pt idx="292">
                  <c:v>1.4717999999999995E-2</c:v>
                </c:pt>
                <c:pt idx="293">
                  <c:v>1.4747499999999998E-2</c:v>
                </c:pt>
                <c:pt idx="294">
                  <c:v>1.4782499999999994E-2</c:v>
                </c:pt>
                <c:pt idx="295">
                  <c:v>1.4820999999999996E-2</c:v>
                </c:pt>
                <c:pt idx="296">
                  <c:v>1.4841499999999997E-2</c:v>
                </c:pt>
                <c:pt idx="297">
                  <c:v>1.4929499999999995E-2</c:v>
                </c:pt>
                <c:pt idx="298">
                  <c:v>1.5008999999999996E-2</c:v>
                </c:pt>
                <c:pt idx="299">
                  <c:v>1.5042999999999996E-2</c:v>
                </c:pt>
                <c:pt idx="300">
                  <c:v>1.5034499999999998E-2</c:v>
                </c:pt>
                <c:pt idx="301">
                  <c:v>1.5141499999999997E-2</c:v>
                </c:pt>
                <c:pt idx="302">
                  <c:v>1.5173999999999995E-2</c:v>
                </c:pt>
                <c:pt idx="303">
                  <c:v>1.5241499999999993E-2</c:v>
                </c:pt>
                <c:pt idx="304">
                  <c:v>1.5265999999999995E-2</c:v>
                </c:pt>
                <c:pt idx="305">
                  <c:v>1.5372999999999996E-2</c:v>
                </c:pt>
                <c:pt idx="306">
                  <c:v>1.5405999999999998E-2</c:v>
                </c:pt>
                <c:pt idx="307">
                  <c:v>1.5450499999999999E-2</c:v>
                </c:pt>
                <c:pt idx="308">
                  <c:v>1.5437999999999999E-2</c:v>
                </c:pt>
                <c:pt idx="309">
                  <c:v>1.5475499999999998E-2</c:v>
                </c:pt>
                <c:pt idx="310">
                  <c:v>1.5487500000000001E-2</c:v>
                </c:pt>
                <c:pt idx="311">
                  <c:v>1.5474999999999996E-2</c:v>
                </c:pt>
                <c:pt idx="312">
                  <c:v>1.5485999999999995E-2</c:v>
                </c:pt>
                <c:pt idx="313">
                  <c:v>1.5498999999999999E-2</c:v>
                </c:pt>
                <c:pt idx="314">
                  <c:v>1.5491999999999995E-2</c:v>
                </c:pt>
                <c:pt idx="315">
                  <c:v>1.5518999999999998E-2</c:v>
                </c:pt>
                <c:pt idx="316">
                  <c:v>1.5571999999999999E-2</c:v>
                </c:pt>
                <c:pt idx="317">
                  <c:v>1.5571499999999999E-2</c:v>
                </c:pt>
                <c:pt idx="318">
                  <c:v>1.55955E-2</c:v>
                </c:pt>
                <c:pt idx="319">
                  <c:v>1.5599499999999997E-2</c:v>
                </c:pt>
                <c:pt idx="320">
                  <c:v>1.5587999999999998E-2</c:v>
                </c:pt>
                <c:pt idx="321">
                  <c:v>1.5546999999999995E-2</c:v>
                </c:pt>
                <c:pt idx="322">
                  <c:v>1.5563499999999999E-2</c:v>
                </c:pt>
                <c:pt idx="323">
                  <c:v>1.5575999999999996E-2</c:v>
                </c:pt>
                <c:pt idx="324">
                  <c:v>1.5566999999999998E-2</c:v>
                </c:pt>
                <c:pt idx="325">
                  <c:v>1.5610999999999996E-2</c:v>
                </c:pt>
                <c:pt idx="326">
                  <c:v>1.5667999999999998E-2</c:v>
                </c:pt>
                <c:pt idx="327">
                  <c:v>1.5702499999999998E-2</c:v>
                </c:pt>
                <c:pt idx="328">
                  <c:v>1.5688499999999994E-2</c:v>
                </c:pt>
                <c:pt idx="329">
                  <c:v>1.5663999999999997E-2</c:v>
                </c:pt>
                <c:pt idx="330">
                  <c:v>1.5688499999999994E-2</c:v>
                </c:pt>
                <c:pt idx="331">
                  <c:v>1.5675999999999995E-2</c:v>
                </c:pt>
                <c:pt idx="332">
                  <c:v>1.5696499999999995E-2</c:v>
                </c:pt>
                <c:pt idx="333">
                  <c:v>1.5743499999999994E-2</c:v>
                </c:pt>
                <c:pt idx="334">
                  <c:v>1.5752499999999996E-2</c:v>
                </c:pt>
                <c:pt idx="335">
                  <c:v>1.5768499999999994E-2</c:v>
                </c:pt>
                <c:pt idx="336">
                  <c:v>1.5774499999999997E-2</c:v>
                </c:pt>
                <c:pt idx="337">
                  <c:v>1.5786999999999992E-2</c:v>
                </c:pt>
                <c:pt idx="338">
                  <c:v>1.5783499999999992E-2</c:v>
                </c:pt>
                <c:pt idx="339">
                  <c:v>1.5776999999999992E-2</c:v>
                </c:pt>
                <c:pt idx="340">
                  <c:v>1.5774499999999993E-2</c:v>
                </c:pt>
                <c:pt idx="341">
                  <c:v>1.5751999999999995E-2</c:v>
                </c:pt>
                <c:pt idx="342">
                  <c:v>1.5769999999999996E-2</c:v>
                </c:pt>
                <c:pt idx="343">
                  <c:v>1.5770499999999996E-2</c:v>
                </c:pt>
                <c:pt idx="344">
                  <c:v>1.5775999999999998E-2</c:v>
                </c:pt>
                <c:pt idx="345">
                  <c:v>1.5769999999999996E-2</c:v>
                </c:pt>
                <c:pt idx="346">
                  <c:v>1.5760999999999994E-2</c:v>
                </c:pt>
                <c:pt idx="347">
                  <c:v>1.5740999999999995E-2</c:v>
                </c:pt>
                <c:pt idx="348">
                  <c:v>1.5731999999999999E-2</c:v>
                </c:pt>
                <c:pt idx="349">
                  <c:v>1.5714499999999999E-2</c:v>
                </c:pt>
                <c:pt idx="350">
                  <c:v>1.5698E-2</c:v>
                </c:pt>
                <c:pt idx="351">
                  <c:v>1.5719499999999997E-2</c:v>
                </c:pt>
                <c:pt idx="352">
                  <c:v>1.5749000000000003E-2</c:v>
                </c:pt>
                <c:pt idx="353">
                  <c:v>1.5785000000000004E-2</c:v>
                </c:pt>
                <c:pt idx="354">
                  <c:v>1.5827000000000004E-2</c:v>
                </c:pt>
                <c:pt idx="355">
                  <c:v>1.5796000000000004E-2</c:v>
                </c:pt>
                <c:pt idx="356">
                  <c:v>1.583E-2</c:v>
                </c:pt>
                <c:pt idx="357">
                  <c:v>1.5852500000000002E-2</c:v>
                </c:pt>
                <c:pt idx="358">
                  <c:v>1.5835000000000002E-2</c:v>
                </c:pt>
                <c:pt idx="359">
                  <c:v>1.59125E-2</c:v>
                </c:pt>
                <c:pt idx="360">
                  <c:v>1.5934999999999998E-2</c:v>
                </c:pt>
                <c:pt idx="361">
                  <c:v>1.5949999999999999E-2</c:v>
                </c:pt>
                <c:pt idx="362">
                  <c:v>1.59645E-2</c:v>
                </c:pt>
                <c:pt idx="363">
                  <c:v>1.5945000000000001E-2</c:v>
                </c:pt>
                <c:pt idx="364">
                  <c:v>1.5926499999999996E-2</c:v>
                </c:pt>
                <c:pt idx="365">
                  <c:v>1.5966999999999999E-2</c:v>
                </c:pt>
                <c:pt idx="366">
                  <c:v>1.5979E-2</c:v>
                </c:pt>
                <c:pt idx="367">
                  <c:v>1.6009500000000003E-2</c:v>
                </c:pt>
                <c:pt idx="368">
                  <c:v>1.6064999999999999E-2</c:v>
                </c:pt>
                <c:pt idx="369">
                  <c:v>1.6093000000000003E-2</c:v>
                </c:pt>
                <c:pt idx="370">
                  <c:v>1.6082000000000003E-2</c:v>
                </c:pt>
                <c:pt idx="371">
                  <c:v>1.60655E-2</c:v>
                </c:pt>
                <c:pt idx="372">
                  <c:v>1.6094999999999998E-2</c:v>
                </c:pt>
                <c:pt idx="373">
                  <c:v>1.6098500000000002E-2</c:v>
                </c:pt>
                <c:pt idx="374">
                  <c:v>1.6073500000000001E-2</c:v>
                </c:pt>
                <c:pt idx="375">
                  <c:v>1.6080499999999998E-2</c:v>
                </c:pt>
                <c:pt idx="376">
                  <c:v>1.6081499999999999E-2</c:v>
                </c:pt>
                <c:pt idx="377">
                  <c:v>1.6125999999999998E-2</c:v>
                </c:pt>
                <c:pt idx="378">
                  <c:v>1.6137999999999996E-2</c:v>
                </c:pt>
                <c:pt idx="379">
                  <c:v>1.6129999999999999E-2</c:v>
                </c:pt>
                <c:pt idx="380">
                  <c:v>1.6113999999999996E-2</c:v>
                </c:pt>
                <c:pt idx="381">
                  <c:v>1.6096499999999996E-2</c:v>
                </c:pt>
                <c:pt idx="382">
                  <c:v>1.6126499999999998E-2</c:v>
                </c:pt>
                <c:pt idx="383">
                  <c:v>1.6125499999999997E-2</c:v>
                </c:pt>
                <c:pt idx="384">
                  <c:v>1.6129999999999999E-2</c:v>
                </c:pt>
                <c:pt idx="385">
                  <c:v>1.6136999999999999E-2</c:v>
                </c:pt>
                <c:pt idx="386">
                  <c:v>1.6091999999999999E-2</c:v>
                </c:pt>
                <c:pt idx="387">
                  <c:v>1.6106999999999993E-2</c:v>
                </c:pt>
                <c:pt idx="388">
                  <c:v>1.6089499999999993E-2</c:v>
                </c:pt>
                <c:pt idx="389">
                  <c:v>1.6103499999999996E-2</c:v>
                </c:pt>
                <c:pt idx="390">
                  <c:v>1.6102499999999999E-2</c:v>
                </c:pt>
                <c:pt idx="391">
                  <c:v>1.6100499999999997E-2</c:v>
                </c:pt>
                <c:pt idx="392">
                  <c:v>1.6106499999999996E-2</c:v>
                </c:pt>
                <c:pt idx="393">
                  <c:v>1.6095499999999995E-2</c:v>
                </c:pt>
                <c:pt idx="394">
                  <c:v>1.6107499999999993E-2</c:v>
                </c:pt>
                <c:pt idx="395">
                  <c:v>1.6118499999999994E-2</c:v>
                </c:pt>
                <c:pt idx="396">
                  <c:v>1.6090499999999997E-2</c:v>
                </c:pt>
                <c:pt idx="397">
                  <c:v>1.6072999999999997E-2</c:v>
                </c:pt>
                <c:pt idx="398">
                  <c:v>1.6067499999999998E-2</c:v>
                </c:pt>
                <c:pt idx="399">
                  <c:v>1.6079999999999997E-2</c:v>
                </c:pt>
                <c:pt idx="400">
                  <c:v>1.6091999999999999E-2</c:v>
                </c:pt>
                <c:pt idx="401">
                  <c:v>1.6050499999999999E-2</c:v>
                </c:pt>
                <c:pt idx="402">
                  <c:v>1.6032000000000001E-2</c:v>
                </c:pt>
                <c:pt idx="403">
                  <c:v>1.6035499999999998E-2</c:v>
                </c:pt>
                <c:pt idx="404">
                  <c:v>1.6078499999999996E-2</c:v>
                </c:pt>
                <c:pt idx="405">
                  <c:v>1.6090999999999994E-2</c:v>
                </c:pt>
                <c:pt idx="406">
                  <c:v>1.6036999999999996E-2</c:v>
                </c:pt>
                <c:pt idx="407">
                  <c:v>1.6040499999999999E-2</c:v>
                </c:pt>
                <c:pt idx="408">
                  <c:v>1.6092499999999996E-2</c:v>
                </c:pt>
                <c:pt idx="409">
                  <c:v>1.6078499999999992E-2</c:v>
                </c:pt>
                <c:pt idx="410">
                  <c:v>1.6092499999999996E-2</c:v>
                </c:pt>
                <c:pt idx="411">
                  <c:v>1.6114499999999993E-2</c:v>
                </c:pt>
                <c:pt idx="412">
                  <c:v>1.6115999999999995E-2</c:v>
                </c:pt>
                <c:pt idx="413">
                  <c:v>1.6126499999999992E-2</c:v>
                </c:pt>
                <c:pt idx="414">
                  <c:v>1.6145999999999994E-2</c:v>
                </c:pt>
                <c:pt idx="415">
                  <c:v>1.615649999999999E-2</c:v>
                </c:pt>
                <c:pt idx="416">
                  <c:v>1.6143499999999991E-2</c:v>
                </c:pt>
                <c:pt idx="417">
                  <c:v>1.6143999999999988E-2</c:v>
                </c:pt>
                <c:pt idx="418">
                  <c:v>1.6153499999999991E-2</c:v>
                </c:pt>
                <c:pt idx="419">
                  <c:v>1.6122999999999988E-2</c:v>
                </c:pt>
                <c:pt idx="420">
                  <c:v>1.6134499999999989E-2</c:v>
                </c:pt>
                <c:pt idx="421">
                  <c:v>1.6165499999999992E-2</c:v>
                </c:pt>
                <c:pt idx="422">
                  <c:v>1.6161999999999992E-2</c:v>
                </c:pt>
                <c:pt idx="423">
                  <c:v>1.6196999999999989E-2</c:v>
                </c:pt>
                <c:pt idx="424">
                  <c:v>1.6202999999999988E-2</c:v>
                </c:pt>
                <c:pt idx="425">
                  <c:v>1.6197999999999994E-2</c:v>
                </c:pt>
                <c:pt idx="426">
                  <c:v>1.6224999999999993E-2</c:v>
                </c:pt>
                <c:pt idx="427">
                  <c:v>1.6228499999999989E-2</c:v>
                </c:pt>
                <c:pt idx="428">
                  <c:v>1.6192499999999988E-2</c:v>
                </c:pt>
                <c:pt idx="429">
                  <c:v>1.6185999999999989E-2</c:v>
                </c:pt>
                <c:pt idx="430">
                  <c:v>1.6202999999999992E-2</c:v>
                </c:pt>
                <c:pt idx="431">
                  <c:v>1.6221999999999993E-2</c:v>
                </c:pt>
                <c:pt idx="432">
                  <c:v>1.6388499999999986E-2</c:v>
                </c:pt>
                <c:pt idx="433">
                  <c:v>1.6400499999999995E-2</c:v>
                </c:pt>
                <c:pt idx="434">
                  <c:v>1.6391999999999993E-2</c:v>
                </c:pt>
                <c:pt idx="435">
                  <c:v>1.636049999999999E-2</c:v>
                </c:pt>
                <c:pt idx="436">
                  <c:v>1.6365499999999988E-2</c:v>
                </c:pt>
                <c:pt idx="437">
                  <c:v>1.6394499999999989E-2</c:v>
                </c:pt>
                <c:pt idx="438">
                  <c:v>1.641649999999999E-2</c:v>
                </c:pt>
                <c:pt idx="439">
                  <c:v>1.6424499999999995E-2</c:v>
                </c:pt>
                <c:pt idx="440">
                  <c:v>1.6429999999999993E-2</c:v>
                </c:pt>
                <c:pt idx="441">
                  <c:v>1.647499999999999E-2</c:v>
                </c:pt>
                <c:pt idx="442">
                  <c:v>1.6491499999999992E-2</c:v>
                </c:pt>
                <c:pt idx="443">
                  <c:v>1.6480499999999995E-2</c:v>
                </c:pt>
                <c:pt idx="444">
                  <c:v>1.6460499999999992E-2</c:v>
                </c:pt>
                <c:pt idx="445">
                  <c:v>1.6450999999999997E-2</c:v>
                </c:pt>
                <c:pt idx="446">
                  <c:v>1.6453999999999996E-2</c:v>
                </c:pt>
                <c:pt idx="447">
                  <c:v>1.6469999999999995E-2</c:v>
                </c:pt>
                <c:pt idx="448">
                  <c:v>1.6490999999999992E-2</c:v>
                </c:pt>
                <c:pt idx="449">
                  <c:v>1.6508999999999992E-2</c:v>
                </c:pt>
                <c:pt idx="450">
                  <c:v>1.6584499999999992E-2</c:v>
                </c:pt>
                <c:pt idx="451">
                  <c:v>1.6600999999999991E-2</c:v>
                </c:pt>
                <c:pt idx="452">
                  <c:v>1.6588999999999989E-2</c:v>
                </c:pt>
                <c:pt idx="453">
                  <c:v>1.6608499999999991E-2</c:v>
                </c:pt>
                <c:pt idx="454">
                  <c:v>1.661799999999999E-2</c:v>
                </c:pt>
                <c:pt idx="455">
                  <c:v>1.6627499999999993E-2</c:v>
                </c:pt>
                <c:pt idx="456">
                  <c:v>1.6635999999999988E-2</c:v>
                </c:pt>
                <c:pt idx="457">
                  <c:v>1.6658499999999993E-2</c:v>
                </c:pt>
                <c:pt idx="458">
                  <c:v>1.6704999999999987E-2</c:v>
                </c:pt>
                <c:pt idx="459">
                  <c:v>1.6746499999999991E-2</c:v>
                </c:pt>
                <c:pt idx="460">
                  <c:v>1.6747499999999988E-2</c:v>
                </c:pt>
                <c:pt idx="461">
                  <c:v>1.6776499999999986E-2</c:v>
                </c:pt>
                <c:pt idx="462">
                  <c:v>1.6796999999999989E-2</c:v>
                </c:pt>
                <c:pt idx="463">
                  <c:v>1.6790999999999986E-2</c:v>
                </c:pt>
                <c:pt idx="464">
                  <c:v>1.6801499999999987E-2</c:v>
                </c:pt>
                <c:pt idx="465">
                  <c:v>1.6802499999999988E-2</c:v>
                </c:pt>
                <c:pt idx="466">
                  <c:v>1.6823499999999988E-2</c:v>
                </c:pt>
                <c:pt idx="467">
                  <c:v>1.6828499999999993E-2</c:v>
                </c:pt>
                <c:pt idx="468">
                  <c:v>1.6849499999999989E-2</c:v>
                </c:pt>
                <c:pt idx="469">
                  <c:v>1.687099999999999E-2</c:v>
                </c:pt>
                <c:pt idx="470">
                  <c:v>1.6870999999999994E-2</c:v>
                </c:pt>
                <c:pt idx="471">
                  <c:v>1.6887499999999989E-2</c:v>
                </c:pt>
                <c:pt idx="472">
                  <c:v>1.6895499999999994E-2</c:v>
                </c:pt>
                <c:pt idx="473">
                  <c:v>1.6884999999999994E-2</c:v>
                </c:pt>
                <c:pt idx="474">
                  <c:v>1.6883499999999996E-2</c:v>
                </c:pt>
                <c:pt idx="475">
                  <c:v>1.6898499999999997E-2</c:v>
                </c:pt>
                <c:pt idx="476">
                  <c:v>1.6904999999999993E-2</c:v>
                </c:pt>
                <c:pt idx="477">
                  <c:v>1.6889499999999991E-2</c:v>
                </c:pt>
                <c:pt idx="478">
                  <c:v>1.6907499999999992E-2</c:v>
                </c:pt>
                <c:pt idx="479">
                  <c:v>1.6902999999999991E-2</c:v>
                </c:pt>
                <c:pt idx="480">
                  <c:v>1.6917499999999992E-2</c:v>
                </c:pt>
                <c:pt idx="481">
                  <c:v>1.6938499999999988E-2</c:v>
                </c:pt>
                <c:pt idx="482">
                  <c:v>1.6948499999999991E-2</c:v>
                </c:pt>
                <c:pt idx="483">
                  <c:v>1.6970499999999989E-2</c:v>
                </c:pt>
                <c:pt idx="484">
                  <c:v>1.6955499999999988E-2</c:v>
                </c:pt>
                <c:pt idx="485">
                  <c:v>1.6941999999999988E-2</c:v>
                </c:pt>
                <c:pt idx="486">
                  <c:v>1.695799999999999E-2</c:v>
                </c:pt>
                <c:pt idx="487">
                  <c:v>1.6970499999999989E-2</c:v>
                </c:pt>
                <c:pt idx="488">
                  <c:v>1.6961999999999991E-2</c:v>
                </c:pt>
                <c:pt idx="489">
                  <c:v>1.697149999999999E-2</c:v>
                </c:pt>
                <c:pt idx="490">
                  <c:v>1.6962999999999992E-2</c:v>
                </c:pt>
                <c:pt idx="491">
                  <c:v>1.6939999999999997E-2</c:v>
                </c:pt>
                <c:pt idx="492">
                  <c:v>1.6947499999999994E-2</c:v>
                </c:pt>
                <c:pt idx="493">
                  <c:v>1.6959999999999996E-2</c:v>
                </c:pt>
                <c:pt idx="494">
                  <c:v>1.6980999999999996E-2</c:v>
                </c:pt>
                <c:pt idx="495">
                  <c:v>1.6986999999999995E-2</c:v>
                </c:pt>
                <c:pt idx="496">
                  <c:v>1.7009999999999997E-2</c:v>
                </c:pt>
                <c:pt idx="497">
                  <c:v>1.6997499999999999E-2</c:v>
                </c:pt>
                <c:pt idx="498">
                  <c:v>1.6992499999999997E-2</c:v>
                </c:pt>
                <c:pt idx="499">
                  <c:v>1.7007499999999995E-2</c:v>
                </c:pt>
                <c:pt idx="500">
                  <c:v>1.7041499999999994E-2</c:v>
                </c:pt>
                <c:pt idx="501">
                  <c:v>1.7041499999999994E-2</c:v>
                </c:pt>
                <c:pt idx="502">
                  <c:v>1.7032999999999996E-2</c:v>
                </c:pt>
                <c:pt idx="503">
                  <c:v>1.7027499999999994E-2</c:v>
                </c:pt>
                <c:pt idx="504">
                  <c:v>1.7022999999999996E-2</c:v>
                </c:pt>
                <c:pt idx="505">
                  <c:v>1.7012499999999989E-2</c:v>
                </c:pt>
                <c:pt idx="506">
                  <c:v>1.7018499999999995E-2</c:v>
                </c:pt>
                <c:pt idx="507">
                  <c:v>1.7010499999999994E-2</c:v>
                </c:pt>
                <c:pt idx="508">
                  <c:v>1.7007499999999995E-2</c:v>
                </c:pt>
                <c:pt idx="509">
                  <c:v>1.7042999999999996E-2</c:v>
                </c:pt>
                <c:pt idx="510">
                  <c:v>1.7033999999999994E-2</c:v>
                </c:pt>
                <c:pt idx="511">
                  <c:v>1.704449999999999E-2</c:v>
                </c:pt>
                <c:pt idx="512">
                  <c:v>1.7070499999999992E-2</c:v>
                </c:pt>
                <c:pt idx="513">
                  <c:v>1.7084999999999996E-2</c:v>
                </c:pt>
                <c:pt idx="514">
                  <c:v>1.7110499999999994E-2</c:v>
                </c:pt>
                <c:pt idx="515">
                  <c:v>1.7103499999999994E-2</c:v>
                </c:pt>
                <c:pt idx="516">
                  <c:v>1.7115999999999999E-2</c:v>
                </c:pt>
                <c:pt idx="517">
                  <c:v>1.7122499999999995E-2</c:v>
                </c:pt>
                <c:pt idx="518">
                  <c:v>1.7159499999999994E-2</c:v>
                </c:pt>
                <c:pt idx="519">
                  <c:v>1.7165499999999993E-2</c:v>
                </c:pt>
                <c:pt idx="520">
                  <c:v>1.7177499999999995E-2</c:v>
                </c:pt>
                <c:pt idx="521">
                  <c:v>1.7174999999999992E-2</c:v>
                </c:pt>
                <c:pt idx="522">
                  <c:v>1.7165999999999997E-2</c:v>
                </c:pt>
                <c:pt idx="523">
                  <c:v>1.7174499999999995E-2</c:v>
                </c:pt>
                <c:pt idx="524">
                  <c:v>1.7211500000000001E-2</c:v>
                </c:pt>
                <c:pt idx="525">
                  <c:v>1.7241499999999996E-2</c:v>
                </c:pt>
                <c:pt idx="526">
                  <c:v>1.7241499999999996E-2</c:v>
                </c:pt>
                <c:pt idx="527">
                  <c:v>1.7234499999999996E-2</c:v>
                </c:pt>
                <c:pt idx="528">
                  <c:v>1.7245499999999997E-2</c:v>
                </c:pt>
                <c:pt idx="529">
                  <c:v>1.7283999999999997E-2</c:v>
                </c:pt>
                <c:pt idx="530">
                  <c:v>1.7293500000000003E-2</c:v>
                </c:pt>
                <c:pt idx="531">
                  <c:v>1.7309999999999999E-2</c:v>
                </c:pt>
                <c:pt idx="532">
                  <c:v>1.7323999999999999E-2</c:v>
                </c:pt>
                <c:pt idx="533">
                  <c:v>1.7318E-2</c:v>
                </c:pt>
                <c:pt idx="534">
                  <c:v>1.7340000000000001E-2</c:v>
                </c:pt>
                <c:pt idx="535">
                  <c:v>1.7365500000000002E-2</c:v>
                </c:pt>
                <c:pt idx="536">
                  <c:v>1.738E-2</c:v>
                </c:pt>
                <c:pt idx="537">
                  <c:v>1.7382000000000002E-2</c:v>
                </c:pt>
                <c:pt idx="538">
                  <c:v>1.7374500000000005E-2</c:v>
                </c:pt>
                <c:pt idx="539">
                  <c:v>1.7374500000000001E-2</c:v>
                </c:pt>
                <c:pt idx="540">
                  <c:v>1.7377500000000004E-2</c:v>
                </c:pt>
                <c:pt idx="541">
                  <c:v>1.7393000000000002E-2</c:v>
                </c:pt>
                <c:pt idx="542">
                  <c:v>1.7381500000000005E-2</c:v>
                </c:pt>
                <c:pt idx="543">
                  <c:v>1.7400499999999999E-2</c:v>
                </c:pt>
                <c:pt idx="544">
                  <c:v>1.7441000000000002E-2</c:v>
                </c:pt>
                <c:pt idx="545">
                  <c:v>1.7465000000000005E-2</c:v>
                </c:pt>
                <c:pt idx="546">
                  <c:v>1.7476500000000002E-2</c:v>
                </c:pt>
                <c:pt idx="547">
                  <c:v>1.7497500000000006E-2</c:v>
                </c:pt>
                <c:pt idx="548">
                  <c:v>1.7483000000000005E-2</c:v>
                </c:pt>
                <c:pt idx="549">
                  <c:v>1.7488500000000004E-2</c:v>
                </c:pt>
                <c:pt idx="550">
                  <c:v>1.7510500000000005E-2</c:v>
                </c:pt>
                <c:pt idx="551">
                  <c:v>1.7508000000000003E-2</c:v>
                </c:pt>
                <c:pt idx="552">
                  <c:v>1.7510500000000005E-2</c:v>
                </c:pt>
                <c:pt idx="553">
                  <c:v>1.7525000000000006E-2</c:v>
                </c:pt>
                <c:pt idx="554">
                  <c:v>1.7492000000000004E-2</c:v>
                </c:pt>
                <c:pt idx="555">
                  <c:v>1.7528500000000002E-2</c:v>
                </c:pt>
                <c:pt idx="556">
                  <c:v>1.7520500000000005E-2</c:v>
                </c:pt>
                <c:pt idx="557">
                  <c:v>1.75365E-2</c:v>
                </c:pt>
                <c:pt idx="558">
                  <c:v>1.7557000000000003E-2</c:v>
                </c:pt>
                <c:pt idx="559">
                  <c:v>1.7520000000000001E-2</c:v>
                </c:pt>
                <c:pt idx="560">
                  <c:v>1.7532000000000002E-2</c:v>
                </c:pt>
                <c:pt idx="561">
                  <c:v>1.7544500000000005E-2</c:v>
                </c:pt>
                <c:pt idx="562">
                  <c:v>1.7563500000000006E-2</c:v>
                </c:pt>
                <c:pt idx="563">
                  <c:v>1.7574500000000003E-2</c:v>
                </c:pt>
                <c:pt idx="564">
                  <c:v>1.7587500000000002E-2</c:v>
                </c:pt>
                <c:pt idx="565">
                  <c:v>1.7576000000000001E-2</c:v>
                </c:pt>
                <c:pt idx="566">
                  <c:v>1.7599000000000004E-2</c:v>
                </c:pt>
                <c:pt idx="567">
                  <c:v>1.7580500000000006E-2</c:v>
                </c:pt>
                <c:pt idx="568">
                  <c:v>1.7546000000000006E-2</c:v>
                </c:pt>
                <c:pt idx="569">
                  <c:v>1.7537000000000007E-2</c:v>
                </c:pt>
                <c:pt idx="570">
                  <c:v>1.7550500000000004E-2</c:v>
                </c:pt>
                <c:pt idx="571">
                  <c:v>1.7551000000000004E-2</c:v>
                </c:pt>
                <c:pt idx="572">
                  <c:v>1.7585500000000007E-2</c:v>
                </c:pt>
                <c:pt idx="573">
                  <c:v>1.7585500000000004E-2</c:v>
                </c:pt>
                <c:pt idx="574">
                  <c:v>1.7602500000000007E-2</c:v>
                </c:pt>
                <c:pt idx="575">
                  <c:v>1.7612500000000003E-2</c:v>
                </c:pt>
                <c:pt idx="576">
                  <c:v>1.7630500000000007E-2</c:v>
                </c:pt>
                <c:pt idx="577">
                  <c:v>1.7622000000000002E-2</c:v>
                </c:pt>
                <c:pt idx="578">
                  <c:v>1.7616500000000007E-2</c:v>
                </c:pt>
                <c:pt idx="579">
                  <c:v>1.7613500000000008E-2</c:v>
                </c:pt>
                <c:pt idx="580">
                  <c:v>1.7609500000000007E-2</c:v>
                </c:pt>
                <c:pt idx="581">
                  <c:v>1.7655500000000005E-2</c:v>
                </c:pt>
                <c:pt idx="582">
                  <c:v>1.7647000000000003E-2</c:v>
                </c:pt>
                <c:pt idx="583">
                  <c:v>1.7673000000000008E-2</c:v>
                </c:pt>
                <c:pt idx="584">
                  <c:v>1.7648500000000008E-2</c:v>
                </c:pt>
                <c:pt idx="585">
                  <c:v>1.7662000000000004E-2</c:v>
                </c:pt>
                <c:pt idx="586">
                  <c:v>1.7694000000000005E-2</c:v>
                </c:pt>
                <c:pt idx="587">
                  <c:v>1.7706500000000007E-2</c:v>
                </c:pt>
                <c:pt idx="588">
                  <c:v>1.7736500000000009E-2</c:v>
                </c:pt>
                <c:pt idx="589">
                  <c:v>1.7740000000000009E-2</c:v>
                </c:pt>
                <c:pt idx="590">
                  <c:v>1.7728500000000008E-2</c:v>
                </c:pt>
                <c:pt idx="591">
                  <c:v>1.7734000000000007E-2</c:v>
                </c:pt>
                <c:pt idx="592">
                  <c:v>1.7740500000000006E-2</c:v>
                </c:pt>
                <c:pt idx="593">
                  <c:v>1.7753000000000008E-2</c:v>
                </c:pt>
                <c:pt idx="594">
                  <c:v>1.7761000000000006E-2</c:v>
                </c:pt>
                <c:pt idx="595">
                  <c:v>1.7778000000000009E-2</c:v>
                </c:pt>
                <c:pt idx="596">
                  <c:v>1.7802500000000009E-2</c:v>
                </c:pt>
                <c:pt idx="597">
                  <c:v>1.7820500000000006E-2</c:v>
                </c:pt>
                <c:pt idx="598">
                  <c:v>1.782400000000001E-2</c:v>
                </c:pt>
                <c:pt idx="599">
                  <c:v>1.784150000000001E-2</c:v>
                </c:pt>
                <c:pt idx="600">
                  <c:v>1.7840500000000009E-2</c:v>
                </c:pt>
                <c:pt idx="601">
                  <c:v>1.7864500000000012E-2</c:v>
                </c:pt>
                <c:pt idx="602">
                  <c:v>1.7863000000000007E-2</c:v>
                </c:pt>
                <c:pt idx="603">
                  <c:v>1.7868000000000009E-2</c:v>
                </c:pt>
                <c:pt idx="604">
                  <c:v>1.7846500000000012E-2</c:v>
                </c:pt>
                <c:pt idx="605">
                  <c:v>1.7807500000000011E-2</c:v>
                </c:pt>
                <c:pt idx="606">
                  <c:v>1.782050000000001E-2</c:v>
                </c:pt>
                <c:pt idx="607">
                  <c:v>1.7813000000000009E-2</c:v>
                </c:pt>
                <c:pt idx="608">
                  <c:v>1.7784000000000012E-2</c:v>
                </c:pt>
                <c:pt idx="609">
                  <c:v>1.778250000000001E-2</c:v>
                </c:pt>
                <c:pt idx="610">
                  <c:v>1.7795500000000009E-2</c:v>
                </c:pt>
                <c:pt idx="611">
                  <c:v>1.7793500000000007E-2</c:v>
                </c:pt>
                <c:pt idx="612">
                  <c:v>1.7807500000000007E-2</c:v>
                </c:pt>
                <c:pt idx="613">
                  <c:v>1.7797000000000007E-2</c:v>
                </c:pt>
                <c:pt idx="614">
                  <c:v>1.7804500000000008E-2</c:v>
                </c:pt>
                <c:pt idx="615">
                  <c:v>1.7839000000000008E-2</c:v>
                </c:pt>
                <c:pt idx="616">
                  <c:v>1.7821500000000011E-2</c:v>
                </c:pt>
                <c:pt idx="617">
                  <c:v>1.7816500000000009E-2</c:v>
                </c:pt>
                <c:pt idx="618">
                  <c:v>1.7829000000000012E-2</c:v>
                </c:pt>
                <c:pt idx="619">
                  <c:v>1.7838500000000007E-2</c:v>
                </c:pt>
                <c:pt idx="620">
                  <c:v>1.7837000000000009E-2</c:v>
                </c:pt>
                <c:pt idx="621">
                  <c:v>1.7806500000000006E-2</c:v>
                </c:pt>
                <c:pt idx="622">
                  <c:v>1.7814500000000004E-2</c:v>
                </c:pt>
                <c:pt idx="623">
                  <c:v>1.7797000000000004E-2</c:v>
                </c:pt>
                <c:pt idx="624">
                  <c:v>1.7782000000000006E-2</c:v>
                </c:pt>
                <c:pt idx="625">
                  <c:v>1.7805000000000005E-2</c:v>
                </c:pt>
                <c:pt idx="626">
                  <c:v>1.7800000000000003E-2</c:v>
                </c:pt>
                <c:pt idx="627">
                  <c:v>1.7810000000000003E-2</c:v>
                </c:pt>
                <c:pt idx="628">
                  <c:v>1.7842500000000001E-2</c:v>
                </c:pt>
                <c:pt idx="629">
                  <c:v>1.7859000000000003E-2</c:v>
                </c:pt>
                <c:pt idx="630">
                  <c:v>1.7830500000000006E-2</c:v>
                </c:pt>
                <c:pt idx="631">
                  <c:v>1.7826000000000005E-2</c:v>
                </c:pt>
                <c:pt idx="632">
                  <c:v>1.7688000000000002E-2</c:v>
                </c:pt>
                <c:pt idx="633">
                  <c:v>1.7702000000000002E-2</c:v>
                </c:pt>
                <c:pt idx="634">
                  <c:v>1.7716500000000003E-2</c:v>
                </c:pt>
                <c:pt idx="635">
                  <c:v>1.7719000000000006E-2</c:v>
                </c:pt>
                <c:pt idx="636">
                  <c:v>1.7704500000000005E-2</c:v>
                </c:pt>
                <c:pt idx="637">
                  <c:v>1.7698500000000002E-2</c:v>
                </c:pt>
                <c:pt idx="638">
                  <c:v>1.7693500000000001E-2</c:v>
                </c:pt>
                <c:pt idx="639">
                  <c:v>1.7691000000000002E-2</c:v>
                </c:pt>
                <c:pt idx="640">
                  <c:v>1.7695000000000002E-2</c:v>
                </c:pt>
                <c:pt idx="641">
                  <c:v>1.7699500000000003E-2</c:v>
                </c:pt>
                <c:pt idx="642">
                  <c:v>1.7690500000000005E-2</c:v>
                </c:pt>
                <c:pt idx="643">
                  <c:v>1.7684000000000005E-2</c:v>
                </c:pt>
                <c:pt idx="644">
                  <c:v>1.7687000000000005E-2</c:v>
                </c:pt>
                <c:pt idx="645">
                  <c:v>1.7686000000000007E-2</c:v>
                </c:pt>
                <c:pt idx="646">
                  <c:v>1.7673000000000008E-2</c:v>
                </c:pt>
                <c:pt idx="647">
                  <c:v>1.7673000000000008E-2</c:v>
                </c:pt>
                <c:pt idx="648">
                  <c:v>1.7669000000000008E-2</c:v>
                </c:pt>
                <c:pt idx="649">
                  <c:v>1.766400000000001E-2</c:v>
                </c:pt>
                <c:pt idx="650">
                  <c:v>1.7646500000000009E-2</c:v>
                </c:pt>
                <c:pt idx="651">
                  <c:v>1.763350000000001E-2</c:v>
                </c:pt>
                <c:pt idx="652">
                  <c:v>1.7627000000000011E-2</c:v>
                </c:pt>
                <c:pt idx="653">
                  <c:v>1.7613000000000004E-2</c:v>
                </c:pt>
                <c:pt idx="654">
                  <c:v>1.7602500000000007E-2</c:v>
                </c:pt>
                <c:pt idx="655">
                  <c:v>1.7583500000000009E-2</c:v>
                </c:pt>
                <c:pt idx="656">
                  <c:v>1.7578000000000007E-2</c:v>
                </c:pt>
                <c:pt idx="657">
                  <c:v>1.7568000000000007E-2</c:v>
                </c:pt>
                <c:pt idx="658">
                  <c:v>1.7551500000000008E-2</c:v>
                </c:pt>
                <c:pt idx="659">
                  <c:v>1.754300000000001E-2</c:v>
                </c:pt>
                <c:pt idx="660">
                  <c:v>1.7529000000000006E-2</c:v>
                </c:pt>
                <c:pt idx="661">
                  <c:v>1.7513500000000005E-2</c:v>
                </c:pt>
                <c:pt idx="662">
                  <c:v>1.7493500000000009E-2</c:v>
                </c:pt>
                <c:pt idx="663">
                  <c:v>1.7474500000000007E-2</c:v>
                </c:pt>
                <c:pt idx="664">
                  <c:v>1.7447500000000008E-2</c:v>
                </c:pt>
                <c:pt idx="665">
                  <c:v>1.742150000000001E-2</c:v>
                </c:pt>
                <c:pt idx="666">
                  <c:v>1.7396000000000009E-2</c:v>
                </c:pt>
                <c:pt idx="667">
                  <c:v>1.7381500000000005E-2</c:v>
                </c:pt>
                <c:pt idx="668">
                  <c:v>1.7374500000000008E-2</c:v>
                </c:pt>
                <c:pt idx="669">
                  <c:v>1.7346000000000007E-2</c:v>
                </c:pt>
                <c:pt idx="670">
                  <c:v>1.7320500000000006E-2</c:v>
                </c:pt>
                <c:pt idx="671">
                  <c:v>1.7296500000000006E-2</c:v>
                </c:pt>
                <c:pt idx="672">
                  <c:v>1.7278500000000009E-2</c:v>
                </c:pt>
                <c:pt idx="673">
                  <c:v>1.7260000000000008E-2</c:v>
                </c:pt>
                <c:pt idx="674">
                  <c:v>1.7239500000000008E-2</c:v>
                </c:pt>
                <c:pt idx="675">
                  <c:v>1.7210000000000007E-2</c:v>
                </c:pt>
                <c:pt idx="676">
                  <c:v>1.7177500000000005E-2</c:v>
                </c:pt>
                <c:pt idx="677">
                  <c:v>1.7150500000000006E-2</c:v>
                </c:pt>
                <c:pt idx="678">
                  <c:v>1.7125000000000008E-2</c:v>
                </c:pt>
                <c:pt idx="679">
                  <c:v>1.7100500000000008E-2</c:v>
                </c:pt>
                <c:pt idx="680">
                  <c:v>1.7074000000000009E-2</c:v>
                </c:pt>
                <c:pt idx="681">
                  <c:v>1.7049500000000009E-2</c:v>
                </c:pt>
                <c:pt idx="682">
                  <c:v>1.7016000000000007E-2</c:v>
                </c:pt>
                <c:pt idx="683">
                  <c:v>1.698150000000001E-2</c:v>
                </c:pt>
                <c:pt idx="684">
                  <c:v>1.6953500000000007E-2</c:v>
                </c:pt>
                <c:pt idx="685">
                  <c:v>1.6929000000000007E-2</c:v>
                </c:pt>
                <c:pt idx="686">
                  <c:v>1.6906000000000008E-2</c:v>
                </c:pt>
                <c:pt idx="687">
                  <c:v>1.6878500000000008E-2</c:v>
                </c:pt>
                <c:pt idx="688">
                  <c:v>1.6858000000000012E-2</c:v>
                </c:pt>
                <c:pt idx="689">
                  <c:v>1.6827500000000009E-2</c:v>
                </c:pt>
                <c:pt idx="690">
                  <c:v>1.6802000000000004E-2</c:v>
                </c:pt>
                <c:pt idx="691">
                  <c:v>1.6777500000000008E-2</c:v>
                </c:pt>
                <c:pt idx="692">
                  <c:v>1.6751500000000006E-2</c:v>
                </c:pt>
                <c:pt idx="693">
                  <c:v>1.6723500000000006E-2</c:v>
                </c:pt>
                <c:pt idx="694">
                  <c:v>1.6690000000000003E-2</c:v>
                </c:pt>
                <c:pt idx="695">
                  <c:v>1.6660500000000002E-2</c:v>
                </c:pt>
                <c:pt idx="696">
                  <c:v>1.6635E-2</c:v>
                </c:pt>
                <c:pt idx="697">
                  <c:v>1.6615500000000002E-2</c:v>
                </c:pt>
                <c:pt idx="698">
                  <c:v>1.6587000000000001E-2</c:v>
                </c:pt>
                <c:pt idx="699">
                  <c:v>1.6557500000000006E-2</c:v>
                </c:pt>
                <c:pt idx="700">
                  <c:v>1.6525000000000001E-2</c:v>
                </c:pt>
                <c:pt idx="701">
                  <c:v>1.6491500000000003E-2</c:v>
                </c:pt>
                <c:pt idx="702">
                  <c:v>1.6458000000000007E-2</c:v>
                </c:pt>
                <c:pt idx="703">
                  <c:v>1.6416500000000004E-2</c:v>
                </c:pt>
                <c:pt idx="704">
                  <c:v>1.6379500000000005E-2</c:v>
                </c:pt>
                <c:pt idx="705">
                  <c:v>1.6345500000000002E-2</c:v>
                </c:pt>
                <c:pt idx="706">
                  <c:v>1.6303999999999999E-2</c:v>
                </c:pt>
                <c:pt idx="707">
                  <c:v>1.62565E-2</c:v>
                </c:pt>
                <c:pt idx="708">
                  <c:v>1.6217499999999999E-2</c:v>
                </c:pt>
                <c:pt idx="709">
                  <c:v>1.6177E-2</c:v>
                </c:pt>
                <c:pt idx="710">
                  <c:v>1.6142E-2</c:v>
                </c:pt>
                <c:pt idx="711">
                  <c:v>1.6101000000000004E-2</c:v>
                </c:pt>
                <c:pt idx="712">
                  <c:v>1.60585E-2</c:v>
                </c:pt>
                <c:pt idx="713">
                  <c:v>1.6011500000000001E-2</c:v>
                </c:pt>
                <c:pt idx="714">
                  <c:v>1.5959000000000001E-2</c:v>
                </c:pt>
                <c:pt idx="715">
                  <c:v>1.5914500000000002E-2</c:v>
                </c:pt>
                <c:pt idx="716">
                  <c:v>1.5873499999999999E-2</c:v>
                </c:pt>
                <c:pt idx="717">
                  <c:v>1.5842000000000002E-2</c:v>
                </c:pt>
                <c:pt idx="718">
                  <c:v>1.5802E-2</c:v>
                </c:pt>
                <c:pt idx="719">
                  <c:v>1.5758499999999995E-2</c:v>
                </c:pt>
                <c:pt idx="720">
                  <c:v>1.5706499999999998E-2</c:v>
                </c:pt>
                <c:pt idx="721">
                  <c:v>1.5677499999999997E-2</c:v>
                </c:pt>
                <c:pt idx="722">
                  <c:v>1.5641999999999993E-2</c:v>
                </c:pt>
                <c:pt idx="723">
                  <c:v>1.5594499999999996E-2</c:v>
                </c:pt>
                <c:pt idx="724">
                  <c:v>1.5442499999999994E-2</c:v>
                </c:pt>
                <c:pt idx="725">
                  <c:v>1.5404499999999998E-2</c:v>
                </c:pt>
                <c:pt idx="726">
                  <c:v>1.5356499999999995E-2</c:v>
                </c:pt>
                <c:pt idx="727">
                  <c:v>1.5302499999999991E-2</c:v>
                </c:pt>
                <c:pt idx="728">
                  <c:v>1.5260999999999995E-2</c:v>
                </c:pt>
                <c:pt idx="729">
                  <c:v>1.5210499999999991E-2</c:v>
                </c:pt>
                <c:pt idx="730">
                  <c:v>1.517599999999999E-2</c:v>
                </c:pt>
                <c:pt idx="731">
                  <c:v>1.5127999999999989E-2</c:v>
                </c:pt>
                <c:pt idx="732">
                  <c:v>1.5078999999999988E-2</c:v>
                </c:pt>
                <c:pt idx="733">
                  <c:v>1.502349999999999E-2</c:v>
                </c:pt>
                <c:pt idx="734">
                  <c:v>1.4980499999999987E-2</c:v>
                </c:pt>
                <c:pt idx="735">
                  <c:v>1.4932999999999984E-2</c:v>
                </c:pt>
                <c:pt idx="736">
                  <c:v>1.4874499999999987E-2</c:v>
                </c:pt>
                <c:pt idx="737">
                  <c:v>1.4827499999999987E-2</c:v>
                </c:pt>
                <c:pt idx="738">
                  <c:v>1.4784999999999986E-2</c:v>
                </c:pt>
                <c:pt idx="739">
                  <c:v>1.4740999999999988E-2</c:v>
                </c:pt>
                <c:pt idx="740">
                  <c:v>1.4694499999999985E-2</c:v>
                </c:pt>
                <c:pt idx="741">
                  <c:v>1.4653499999999984E-2</c:v>
                </c:pt>
                <c:pt idx="742">
                  <c:v>1.4611499999999989E-2</c:v>
                </c:pt>
                <c:pt idx="743">
                  <c:v>1.4562499999999989E-2</c:v>
                </c:pt>
                <c:pt idx="744">
                  <c:v>1.4514499999999991E-2</c:v>
                </c:pt>
                <c:pt idx="745">
                  <c:v>1.4458999999999986E-2</c:v>
                </c:pt>
                <c:pt idx="746">
                  <c:v>1.4417999999999988E-2</c:v>
                </c:pt>
                <c:pt idx="747">
                  <c:v>1.437349999999999E-2</c:v>
                </c:pt>
                <c:pt idx="748">
                  <c:v>1.4334999999999987E-2</c:v>
                </c:pt>
                <c:pt idx="749">
                  <c:v>1.4288499999999989E-2</c:v>
                </c:pt>
                <c:pt idx="750">
                  <c:v>1.4247999999999988E-2</c:v>
                </c:pt>
                <c:pt idx="751">
                  <c:v>1.4198999999999988E-2</c:v>
                </c:pt>
                <c:pt idx="752">
                  <c:v>1.4157499999999988E-2</c:v>
                </c:pt>
                <c:pt idx="753">
                  <c:v>1.4111999999999991E-2</c:v>
                </c:pt>
                <c:pt idx="754">
                  <c:v>1.4062499999999992E-2</c:v>
                </c:pt>
                <c:pt idx="755">
                  <c:v>1.4011499999999988E-2</c:v>
                </c:pt>
                <c:pt idx="756">
                  <c:v>1.3986999999999987E-2</c:v>
                </c:pt>
                <c:pt idx="757">
                  <c:v>1.3929999999999989E-2</c:v>
                </c:pt>
                <c:pt idx="758">
                  <c:v>1.3883499999999986E-2</c:v>
                </c:pt>
                <c:pt idx="759">
                  <c:v>1.3833499999999985E-2</c:v>
                </c:pt>
                <c:pt idx="760">
                  <c:v>1.377899999999998E-2</c:v>
                </c:pt>
                <c:pt idx="761">
                  <c:v>1.3733999999999986E-2</c:v>
                </c:pt>
                <c:pt idx="762">
                  <c:v>1.3669999999999984E-2</c:v>
                </c:pt>
                <c:pt idx="763">
                  <c:v>1.3610999999999986E-2</c:v>
                </c:pt>
                <c:pt idx="764">
                  <c:v>1.3541999999999988E-2</c:v>
                </c:pt>
                <c:pt idx="765">
                  <c:v>1.3505999999999987E-2</c:v>
                </c:pt>
                <c:pt idx="766">
                  <c:v>1.3439499999999984E-2</c:v>
                </c:pt>
                <c:pt idx="767">
                  <c:v>1.3385999999999985E-2</c:v>
                </c:pt>
                <c:pt idx="768">
                  <c:v>1.3331499999999989E-2</c:v>
                </c:pt>
                <c:pt idx="769">
                  <c:v>1.3294999999999987E-2</c:v>
                </c:pt>
                <c:pt idx="770">
                  <c:v>1.3247499999999985E-2</c:v>
                </c:pt>
                <c:pt idx="771">
                  <c:v>1.3194499999999987E-2</c:v>
                </c:pt>
                <c:pt idx="772">
                  <c:v>1.3136499999999988E-2</c:v>
                </c:pt>
                <c:pt idx="773">
                  <c:v>1.3079499999999987E-2</c:v>
                </c:pt>
                <c:pt idx="774">
                  <c:v>1.3010499999999989E-2</c:v>
                </c:pt>
                <c:pt idx="775">
                  <c:v>1.2950499999999986E-2</c:v>
                </c:pt>
                <c:pt idx="776">
                  <c:v>1.2905499999999992E-2</c:v>
                </c:pt>
                <c:pt idx="777">
                  <c:v>1.2845999999999991E-2</c:v>
                </c:pt>
                <c:pt idx="778">
                  <c:v>1.277699999999999E-2</c:v>
                </c:pt>
                <c:pt idx="779">
                  <c:v>1.2723499999999992E-2</c:v>
                </c:pt>
                <c:pt idx="780">
                  <c:v>1.2687499999999989E-2</c:v>
                </c:pt>
                <c:pt idx="781">
                  <c:v>1.2610999999999992E-2</c:v>
                </c:pt>
                <c:pt idx="782">
                  <c:v>1.2554499999999991E-2</c:v>
                </c:pt>
                <c:pt idx="783">
                  <c:v>1.2489499999999994E-2</c:v>
                </c:pt>
                <c:pt idx="784">
                  <c:v>1.2460999999999995E-2</c:v>
                </c:pt>
                <c:pt idx="785">
                  <c:v>1.2421499999999997E-2</c:v>
                </c:pt>
                <c:pt idx="786">
                  <c:v>1.2363499999999998E-2</c:v>
                </c:pt>
                <c:pt idx="787">
                  <c:v>1.2306000000000001E-2</c:v>
                </c:pt>
                <c:pt idx="788">
                  <c:v>1.2278500000000001E-2</c:v>
                </c:pt>
                <c:pt idx="789">
                  <c:v>1.2213500000000002E-2</c:v>
                </c:pt>
                <c:pt idx="790">
                  <c:v>1.2156500000000004E-2</c:v>
                </c:pt>
                <c:pt idx="791">
                  <c:v>1.2096500000000001E-2</c:v>
                </c:pt>
                <c:pt idx="792">
                  <c:v>1.204E-2</c:v>
                </c:pt>
                <c:pt idx="793">
                  <c:v>1.1995000000000004E-2</c:v>
                </c:pt>
                <c:pt idx="794">
                  <c:v>1.1957000000000002E-2</c:v>
                </c:pt>
                <c:pt idx="795">
                  <c:v>1.1910500000000001E-2</c:v>
                </c:pt>
                <c:pt idx="796">
                  <c:v>1.1860500000000005E-2</c:v>
                </c:pt>
                <c:pt idx="797">
                  <c:v>1.1815000000000004E-2</c:v>
                </c:pt>
                <c:pt idx="798">
                  <c:v>1.1765500000000005E-2</c:v>
                </c:pt>
                <c:pt idx="799">
                  <c:v>1.1706000000000005E-2</c:v>
                </c:pt>
                <c:pt idx="800">
                  <c:v>1.1652000000000004E-2</c:v>
                </c:pt>
                <c:pt idx="801">
                  <c:v>1.1585500000000004E-2</c:v>
                </c:pt>
                <c:pt idx="802">
                  <c:v>1.1547500000000004E-2</c:v>
                </c:pt>
                <c:pt idx="803">
                  <c:v>1.14865E-2</c:v>
                </c:pt>
                <c:pt idx="804">
                  <c:v>1.1447499999999999E-2</c:v>
                </c:pt>
                <c:pt idx="805">
                  <c:v>1.13905E-2</c:v>
                </c:pt>
                <c:pt idx="806">
                  <c:v>1.1343999999999998E-2</c:v>
                </c:pt>
                <c:pt idx="807">
                  <c:v>1.1300000000000003E-2</c:v>
                </c:pt>
                <c:pt idx="808">
                  <c:v>1.1240000000000003E-2</c:v>
                </c:pt>
                <c:pt idx="809">
                  <c:v>1.1196499999999998E-2</c:v>
                </c:pt>
                <c:pt idx="810">
                  <c:v>1.1139000000000001E-2</c:v>
                </c:pt>
                <c:pt idx="811">
                  <c:v>1.1078500000000002E-2</c:v>
                </c:pt>
                <c:pt idx="812">
                  <c:v>1.1027000000000004E-2</c:v>
                </c:pt>
                <c:pt idx="813">
                  <c:v>1.0973500000000002E-2</c:v>
                </c:pt>
                <c:pt idx="814">
                  <c:v>1.0917000000000003E-2</c:v>
                </c:pt>
                <c:pt idx="815">
                  <c:v>1.0849500000000005E-2</c:v>
                </c:pt>
                <c:pt idx="816">
                  <c:v>1.0805000000000004E-2</c:v>
                </c:pt>
                <c:pt idx="817">
                  <c:v>1.0739000000000004E-2</c:v>
                </c:pt>
                <c:pt idx="818">
                  <c:v>1.0678500000000004E-2</c:v>
                </c:pt>
                <c:pt idx="819">
                  <c:v>1.0605000000000002E-2</c:v>
                </c:pt>
                <c:pt idx="820">
                  <c:v>1.0554500000000001E-2</c:v>
                </c:pt>
                <c:pt idx="821">
                  <c:v>1.0506999999999999E-2</c:v>
                </c:pt>
                <c:pt idx="822">
                  <c:v>1.0453E-2</c:v>
                </c:pt>
                <c:pt idx="823">
                  <c:v>1.0404E-2</c:v>
                </c:pt>
                <c:pt idx="824">
                  <c:v>1.0342499999999998E-2</c:v>
                </c:pt>
                <c:pt idx="825">
                  <c:v>1.0292999999999997E-2</c:v>
                </c:pt>
                <c:pt idx="826">
                  <c:v>1.0220999999999997E-2</c:v>
                </c:pt>
                <c:pt idx="827">
                  <c:v>1.0160499999999996E-2</c:v>
                </c:pt>
                <c:pt idx="828">
                  <c:v>1.0096999999999997E-2</c:v>
                </c:pt>
                <c:pt idx="829">
                  <c:v>1.0039499999999996E-2</c:v>
                </c:pt>
                <c:pt idx="830">
                  <c:v>9.9744999999999955E-3</c:v>
                </c:pt>
                <c:pt idx="831">
                  <c:v>9.9244999999999976E-3</c:v>
                </c:pt>
                <c:pt idx="832">
                  <c:v>9.8589999999999962E-3</c:v>
                </c:pt>
                <c:pt idx="833">
                  <c:v>9.7844999999999963E-3</c:v>
                </c:pt>
                <c:pt idx="834">
                  <c:v>9.7129999999999942E-3</c:v>
                </c:pt>
                <c:pt idx="835">
                  <c:v>9.6314999999999942E-3</c:v>
                </c:pt>
                <c:pt idx="836">
                  <c:v>9.5624999999999946E-3</c:v>
                </c:pt>
                <c:pt idx="837">
                  <c:v>9.4859999999999962E-3</c:v>
                </c:pt>
                <c:pt idx="838">
                  <c:v>9.4264999999999956E-3</c:v>
                </c:pt>
                <c:pt idx="839">
                  <c:v>9.3559999999999963E-3</c:v>
                </c:pt>
                <c:pt idx="840">
                  <c:v>9.2774999999999941E-3</c:v>
                </c:pt>
                <c:pt idx="841">
                  <c:v>9.2009999999999956E-3</c:v>
                </c:pt>
                <c:pt idx="842">
                  <c:v>9.1409999999999929E-3</c:v>
                </c:pt>
                <c:pt idx="843">
                  <c:v>9.0794999999999921E-3</c:v>
                </c:pt>
                <c:pt idx="844">
                  <c:v>9.0079999999999934E-3</c:v>
                </c:pt>
                <c:pt idx="845">
                  <c:v>8.9379999999999928E-3</c:v>
                </c:pt>
                <c:pt idx="846">
                  <c:v>8.8799999999999921E-3</c:v>
                </c:pt>
                <c:pt idx="847">
                  <c:v>8.8234999999999928E-3</c:v>
                </c:pt>
                <c:pt idx="848">
                  <c:v>8.756999999999994E-3</c:v>
                </c:pt>
                <c:pt idx="849">
                  <c:v>8.7029999999999955E-3</c:v>
                </c:pt>
                <c:pt idx="850">
                  <c:v>8.649999999999998E-3</c:v>
                </c:pt>
                <c:pt idx="851">
                  <c:v>8.5744999999999953E-3</c:v>
                </c:pt>
                <c:pt idx="852">
                  <c:v>8.509499999999998E-3</c:v>
                </c:pt>
                <c:pt idx="853">
                  <c:v>8.4559999999999965E-3</c:v>
                </c:pt>
                <c:pt idx="854">
                  <c:v>8.396499999999996E-3</c:v>
                </c:pt>
                <c:pt idx="855">
                  <c:v>8.350999999999999E-3</c:v>
                </c:pt>
                <c:pt idx="856">
                  <c:v>8.2874999999999997E-3</c:v>
                </c:pt>
                <c:pt idx="857">
                  <c:v>8.3464999999999998E-3</c:v>
                </c:pt>
                <c:pt idx="858">
                  <c:v>8.2920000000000008E-3</c:v>
                </c:pt>
                <c:pt idx="859">
                  <c:v>8.2445000000000001E-3</c:v>
                </c:pt>
                <c:pt idx="860">
                  <c:v>8.1780000000000012E-3</c:v>
                </c:pt>
                <c:pt idx="861">
                  <c:v>8.1260000000000013E-3</c:v>
                </c:pt>
                <c:pt idx="862">
                  <c:v>8.068500000000001E-3</c:v>
                </c:pt>
                <c:pt idx="863">
                  <c:v>8.0145000000000008E-3</c:v>
                </c:pt>
                <c:pt idx="864">
                  <c:v>7.9640000000000023E-3</c:v>
                </c:pt>
                <c:pt idx="865">
                  <c:v>7.9135000000000021E-3</c:v>
                </c:pt>
                <c:pt idx="866">
                  <c:v>7.8640000000000029E-3</c:v>
                </c:pt>
                <c:pt idx="867">
                  <c:v>7.8125000000000017E-3</c:v>
                </c:pt>
                <c:pt idx="868">
                  <c:v>7.7450000000000019E-3</c:v>
                </c:pt>
                <c:pt idx="869">
                  <c:v>7.702500000000001E-3</c:v>
                </c:pt>
                <c:pt idx="870">
                  <c:v>7.6550000000000029E-3</c:v>
                </c:pt>
                <c:pt idx="871">
                  <c:v>7.602000000000002E-3</c:v>
                </c:pt>
                <c:pt idx="872">
                  <c:v>7.5520000000000023E-3</c:v>
                </c:pt>
                <c:pt idx="873">
                  <c:v>7.4970000000000028E-3</c:v>
                </c:pt>
                <c:pt idx="874">
                  <c:v>7.4355000000000029E-3</c:v>
                </c:pt>
                <c:pt idx="875">
                  <c:v>7.3875000000000034E-3</c:v>
                </c:pt>
                <c:pt idx="876">
                  <c:v>7.3435000000000037E-3</c:v>
                </c:pt>
                <c:pt idx="877">
                  <c:v>7.3020000000000038E-3</c:v>
                </c:pt>
                <c:pt idx="878">
                  <c:v>7.2475000000000057E-3</c:v>
                </c:pt>
                <c:pt idx="879">
                  <c:v>7.1985000000000044E-3</c:v>
                </c:pt>
                <c:pt idx="880">
                  <c:v>7.1430000000000035E-3</c:v>
                </c:pt>
                <c:pt idx="881">
                  <c:v>7.0920000000000046E-3</c:v>
                </c:pt>
                <c:pt idx="882">
                  <c:v>7.0460000000000045E-3</c:v>
                </c:pt>
                <c:pt idx="883">
                  <c:v>6.9965000000000053E-3</c:v>
                </c:pt>
                <c:pt idx="884">
                  <c:v>6.9490000000000029E-3</c:v>
                </c:pt>
                <c:pt idx="885">
                  <c:v>6.8900000000000029E-3</c:v>
                </c:pt>
                <c:pt idx="886">
                  <c:v>6.8430000000000045E-3</c:v>
                </c:pt>
                <c:pt idx="887">
                  <c:v>6.7965000000000039E-3</c:v>
                </c:pt>
                <c:pt idx="888">
                  <c:v>6.7390000000000054E-3</c:v>
                </c:pt>
                <c:pt idx="889">
                  <c:v>6.6850000000000052E-3</c:v>
                </c:pt>
                <c:pt idx="890">
                  <c:v>6.6335000000000057E-3</c:v>
                </c:pt>
                <c:pt idx="891">
                  <c:v>6.5755000000000067E-3</c:v>
                </c:pt>
                <c:pt idx="892">
                  <c:v>6.5160000000000053E-3</c:v>
                </c:pt>
                <c:pt idx="893">
                  <c:v>6.4600000000000083E-3</c:v>
                </c:pt>
                <c:pt idx="894">
                  <c:v>6.4065000000000059E-3</c:v>
                </c:pt>
                <c:pt idx="895">
                  <c:v>6.3470000000000071E-3</c:v>
                </c:pt>
                <c:pt idx="896">
                  <c:v>6.3005000000000057E-3</c:v>
                </c:pt>
                <c:pt idx="897">
                  <c:v>6.2285000000000066E-3</c:v>
                </c:pt>
                <c:pt idx="898">
                  <c:v>6.1745000000000064E-3</c:v>
                </c:pt>
                <c:pt idx="899">
                  <c:v>6.1245000000000049E-3</c:v>
                </c:pt>
                <c:pt idx="900">
                  <c:v>6.0545000000000069E-3</c:v>
                </c:pt>
                <c:pt idx="901">
                  <c:v>6.0000000000000053E-3</c:v>
                </c:pt>
                <c:pt idx="902">
                  <c:v>5.9350000000000045E-3</c:v>
                </c:pt>
                <c:pt idx="903">
                  <c:v>5.8880000000000069E-3</c:v>
                </c:pt>
                <c:pt idx="904">
                  <c:v>5.8420000000000069E-3</c:v>
                </c:pt>
                <c:pt idx="905">
                  <c:v>5.7940000000000057E-3</c:v>
                </c:pt>
                <c:pt idx="906">
                  <c:v>5.7515000000000049E-3</c:v>
                </c:pt>
                <c:pt idx="907">
                  <c:v>5.7115000000000048E-3</c:v>
                </c:pt>
                <c:pt idx="908">
                  <c:v>5.6610000000000046E-3</c:v>
                </c:pt>
                <c:pt idx="909">
                  <c:v>5.6180000000000032E-3</c:v>
                </c:pt>
                <c:pt idx="910">
                  <c:v>5.573000000000005E-3</c:v>
                </c:pt>
                <c:pt idx="911">
                  <c:v>5.5255000000000035E-3</c:v>
                </c:pt>
                <c:pt idx="912">
                  <c:v>5.4865000000000044E-3</c:v>
                </c:pt>
                <c:pt idx="913">
                  <c:v>5.4415000000000036E-3</c:v>
                </c:pt>
                <c:pt idx="914">
                  <c:v>5.4080000000000039E-3</c:v>
                </c:pt>
                <c:pt idx="915">
                  <c:v>5.3685000000000061E-3</c:v>
                </c:pt>
                <c:pt idx="916">
                  <c:v>5.3080000000000046E-3</c:v>
                </c:pt>
                <c:pt idx="917">
                  <c:v>5.2795000000000047E-3</c:v>
                </c:pt>
                <c:pt idx="918">
                  <c:v>5.231000000000003E-3</c:v>
                </c:pt>
                <c:pt idx="919">
                  <c:v>5.1925000000000018E-3</c:v>
                </c:pt>
                <c:pt idx="920">
                  <c:v>5.1470000000000014E-3</c:v>
                </c:pt>
                <c:pt idx="921">
                  <c:v>5.0940000000000004E-3</c:v>
                </c:pt>
                <c:pt idx="922">
                  <c:v>5.0435000000000011E-3</c:v>
                </c:pt>
                <c:pt idx="923">
                  <c:v>5.0075000000000015E-3</c:v>
                </c:pt>
                <c:pt idx="924">
                  <c:v>5.0695000000000002E-3</c:v>
                </c:pt>
                <c:pt idx="925">
                  <c:v>5.0329999999999993E-3</c:v>
                </c:pt>
                <c:pt idx="926">
                  <c:v>4.9945000000000015E-3</c:v>
                </c:pt>
                <c:pt idx="927">
                  <c:v>4.9655000000000012E-3</c:v>
                </c:pt>
                <c:pt idx="928">
                  <c:v>4.9215000000000005E-3</c:v>
                </c:pt>
                <c:pt idx="929">
                  <c:v>4.8920000000000005E-3</c:v>
                </c:pt>
                <c:pt idx="930">
                  <c:v>4.8305000000000006E-3</c:v>
                </c:pt>
                <c:pt idx="931">
                  <c:v>4.7935000000000009E-3</c:v>
                </c:pt>
                <c:pt idx="932">
                  <c:v>4.7470000000000004E-3</c:v>
                </c:pt>
                <c:pt idx="933">
                  <c:v>4.7170000000000007E-3</c:v>
                </c:pt>
                <c:pt idx="934">
                  <c:v>4.6695000000000009E-3</c:v>
                </c:pt>
                <c:pt idx="935">
                  <c:v>4.6350000000000011E-3</c:v>
                </c:pt>
                <c:pt idx="936">
                  <c:v>4.6025000000000007E-3</c:v>
                </c:pt>
                <c:pt idx="937">
                  <c:v>4.5595000000000011E-3</c:v>
                </c:pt>
                <c:pt idx="938">
                  <c:v>4.5195000000000009E-3</c:v>
                </c:pt>
                <c:pt idx="939">
                  <c:v>4.4710000000000001E-3</c:v>
                </c:pt>
                <c:pt idx="940">
                  <c:v>4.4305000000000013E-3</c:v>
                </c:pt>
                <c:pt idx="941">
                  <c:v>4.3845000000000012E-3</c:v>
                </c:pt>
                <c:pt idx="942">
                  <c:v>4.3395000000000013E-3</c:v>
                </c:pt>
                <c:pt idx="943">
                  <c:v>4.2985000000000002E-3</c:v>
                </c:pt>
                <c:pt idx="944">
                  <c:v>4.2620000000000002E-3</c:v>
                </c:pt>
                <c:pt idx="945">
                  <c:v>4.2365000000000007E-3</c:v>
                </c:pt>
                <c:pt idx="946">
                  <c:v>4.1885000000000004E-3</c:v>
                </c:pt>
                <c:pt idx="947">
                  <c:v>4.1415000000000002E-3</c:v>
                </c:pt>
                <c:pt idx="948">
                  <c:v>4.0974999999999996E-3</c:v>
                </c:pt>
                <c:pt idx="949">
                  <c:v>4.058E-3</c:v>
                </c:pt>
                <c:pt idx="950">
                  <c:v>4.0130000000000001E-3</c:v>
                </c:pt>
                <c:pt idx="951">
                  <c:v>3.9875000000000006E-3</c:v>
                </c:pt>
                <c:pt idx="952">
                  <c:v>3.9554999999999998E-3</c:v>
                </c:pt>
                <c:pt idx="953">
                  <c:v>3.9175E-3</c:v>
                </c:pt>
                <c:pt idx="954">
                  <c:v>3.8784999999999996E-3</c:v>
                </c:pt>
                <c:pt idx="955">
                  <c:v>3.8384999999999999E-3</c:v>
                </c:pt>
                <c:pt idx="956">
                  <c:v>3.7849999999999989E-3</c:v>
                </c:pt>
                <c:pt idx="957">
                  <c:v>3.7509999999999987E-3</c:v>
                </c:pt>
                <c:pt idx="958">
                  <c:v>3.7149999999999996E-3</c:v>
                </c:pt>
                <c:pt idx="959">
                  <c:v>3.6859999999999992E-3</c:v>
                </c:pt>
                <c:pt idx="960">
                  <c:v>3.6619999999999999E-3</c:v>
                </c:pt>
                <c:pt idx="961">
                  <c:v>3.6305E-3</c:v>
                </c:pt>
                <c:pt idx="962">
                  <c:v>3.6105E-3</c:v>
                </c:pt>
                <c:pt idx="963">
                  <c:v>3.5759999999999998E-3</c:v>
                </c:pt>
                <c:pt idx="964">
                  <c:v>3.5504999999999994E-3</c:v>
                </c:pt>
                <c:pt idx="965">
                  <c:v>3.5159999999999996E-3</c:v>
                </c:pt>
                <c:pt idx="966">
                  <c:v>3.4879999999999993E-3</c:v>
                </c:pt>
                <c:pt idx="967">
                  <c:v>3.4624999999999994E-3</c:v>
                </c:pt>
                <c:pt idx="968">
                  <c:v>3.4229999999999994E-3</c:v>
                </c:pt>
                <c:pt idx="969">
                  <c:v>3.3959999999999997E-3</c:v>
                </c:pt>
                <c:pt idx="970">
                  <c:v>3.3650000000000004E-3</c:v>
                </c:pt>
                <c:pt idx="971">
                  <c:v>3.3395000000000005E-3</c:v>
                </c:pt>
                <c:pt idx="972">
                  <c:v>3.3119999999999994E-3</c:v>
                </c:pt>
                <c:pt idx="973">
                  <c:v>3.2954999999999994E-3</c:v>
                </c:pt>
                <c:pt idx="974">
                  <c:v>3.2734999999999991E-3</c:v>
                </c:pt>
                <c:pt idx="975">
                  <c:v>3.2414999999999996E-3</c:v>
                </c:pt>
                <c:pt idx="976">
                  <c:v>3.2039999999999985E-3</c:v>
                </c:pt>
                <c:pt idx="977">
                  <c:v>3.2074999999999994E-3</c:v>
                </c:pt>
                <c:pt idx="978">
                  <c:v>3.1869999999999993E-3</c:v>
                </c:pt>
                <c:pt idx="979">
                  <c:v>3.165499999999999E-3</c:v>
                </c:pt>
                <c:pt idx="980">
                  <c:v>3.1479999999999985E-3</c:v>
                </c:pt>
                <c:pt idx="981">
                  <c:v>3.1189999999999989E-3</c:v>
                </c:pt>
                <c:pt idx="982">
                  <c:v>3.1084999999999997E-3</c:v>
                </c:pt>
                <c:pt idx="983">
                  <c:v>3.0845E-3</c:v>
                </c:pt>
                <c:pt idx="984">
                  <c:v>3.066999999999999E-3</c:v>
                </c:pt>
                <c:pt idx="985">
                  <c:v>3.0369999999999993E-3</c:v>
                </c:pt>
                <c:pt idx="986">
                  <c:v>3.0249999999999995E-3</c:v>
                </c:pt>
                <c:pt idx="987">
                  <c:v>3.0054999999999986E-3</c:v>
                </c:pt>
                <c:pt idx="988">
                  <c:v>2.949499999999999E-3</c:v>
                </c:pt>
                <c:pt idx="989">
                  <c:v>2.9309999999999996E-3</c:v>
                </c:pt>
                <c:pt idx="990">
                  <c:v>2.9090000000000001E-3</c:v>
                </c:pt>
                <c:pt idx="991">
                  <c:v>2.8899999999999998E-3</c:v>
                </c:pt>
                <c:pt idx="992">
                  <c:v>2.8679999999999999E-3</c:v>
                </c:pt>
                <c:pt idx="993">
                  <c:v>2.8314999999999985E-3</c:v>
                </c:pt>
                <c:pt idx="994">
                  <c:v>2.8014999999999989E-3</c:v>
                </c:pt>
                <c:pt idx="995">
                  <c:v>2.7744999999999975E-3</c:v>
                </c:pt>
                <c:pt idx="996">
                  <c:v>2.7514999999999983E-3</c:v>
                </c:pt>
                <c:pt idx="997">
                  <c:v>2.7324999999999984E-3</c:v>
                </c:pt>
                <c:pt idx="998">
                  <c:v>2.7159999999999984E-3</c:v>
                </c:pt>
                <c:pt idx="999">
                  <c:v>2.7004999999999985E-3</c:v>
                </c:pt>
                <c:pt idx="1000">
                  <c:v>2.6844999999999981E-3</c:v>
                </c:pt>
                <c:pt idx="1001">
                  <c:v>2.6724999999999982E-3</c:v>
                </c:pt>
                <c:pt idx="1002">
                  <c:v>2.6469999999999992E-3</c:v>
                </c:pt>
                <c:pt idx="1003">
                  <c:v>2.638999999999999E-3</c:v>
                </c:pt>
                <c:pt idx="1004">
                  <c:v>2.6124999999999998E-3</c:v>
                </c:pt>
                <c:pt idx="1005">
                  <c:v>2.6059999999999998E-3</c:v>
                </c:pt>
                <c:pt idx="1006">
                  <c:v>2.5895000000000007E-3</c:v>
                </c:pt>
                <c:pt idx="1007">
                  <c:v>2.5855000000000006E-3</c:v>
                </c:pt>
                <c:pt idx="1008">
                  <c:v>2.5800000000000003E-3</c:v>
                </c:pt>
                <c:pt idx="1009">
                  <c:v>2.5644999999999999E-3</c:v>
                </c:pt>
                <c:pt idx="1010">
                  <c:v>2.5560000000000005E-3</c:v>
                </c:pt>
                <c:pt idx="1011">
                  <c:v>2.5490000000000014E-3</c:v>
                </c:pt>
                <c:pt idx="1012">
                  <c:v>2.5380000000000012E-3</c:v>
                </c:pt>
                <c:pt idx="1013">
                  <c:v>2.5385000000000017E-3</c:v>
                </c:pt>
                <c:pt idx="1014">
                  <c:v>2.541000000000002E-3</c:v>
                </c:pt>
                <c:pt idx="1015">
                  <c:v>2.5450000000000017E-3</c:v>
                </c:pt>
                <c:pt idx="1016">
                  <c:v>2.5360000000000018E-3</c:v>
                </c:pt>
                <c:pt idx="1017">
                  <c:v>2.5445000000000016E-3</c:v>
                </c:pt>
                <c:pt idx="1018">
                  <c:v>2.5425000000000018E-3</c:v>
                </c:pt>
                <c:pt idx="1019">
                  <c:v>2.5460000000000014E-3</c:v>
                </c:pt>
                <c:pt idx="1020">
                  <c:v>2.5485000000000013E-3</c:v>
                </c:pt>
                <c:pt idx="1021">
                  <c:v>2.4840000000000014E-3</c:v>
                </c:pt>
                <c:pt idx="1022">
                  <c:v>2.5230000000000027E-3</c:v>
                </c:pt>
                <c:pt idx="1023">
                  <c:v>2.5270000000000028E-3</c:v>
                </c:pt>
                <c:pt idx="1024">
                  <c:v>2.5330000000000018E-3</c:v>
                </c:pt>
                <c:pt idx="1025">
                  <c:v>2.5185000000000025E-3</c:v>
                </c:pt>
                <c:pt idx="1026">
                  <c:v>2.5385000000000026E-3</c:v>
                </c:pt>
                <c:pt idx="1027">
                  <c:v>2.547000000000002E-3</c:v>
                </c:pt>
                <c:pt idx="1028">
                  <c:v>2.5445000000000016E-3</c:v>
                </c:pt>
                <c:pt idx="1029">
                  <c:v>2.5475000000000016E-3</c:v>
                </c:pt>
                <c:pt idx="1030">
                  <c:v>2.5515000000000008E-3</c:v>
                </c:pt>
                <c:pt idx="1031">
                  <c:v>2.5435000000000006E-3</c:v>
                </c:pt>
                <c:pt idx="1032">
                  <c:v>2.5575000000000016E-3</c:v>
                </c:pt>
                <c:pt idx="1033">
                  <c:v>2.5625000000000014E-3</c:v>
                </c:pt>
                <c:pt idx="1034">
                  <c:v>2.5805000000000012E-3</c:v>
                </c:pt>
                <c:pt idx="1035">
                  <c:v>2.6055000000000006E-3</c:v>
                </c:pt>
                <c:pt idx="1036">
                  <c:v>2.6150000000000006E-3</c:v>
                </c:pt>
                <c:pt idx="1037">
                  <c:v>2.6260000000000012E-3</c:v>
                </c:pt>
                <c:pt idx="1038">
                  <c:v>2.6265000000000012E-3</c:v>
                </c:pt>
                <c:pt idx="1039">
                  <c:v>2.644000000000001E-3</c:v>
                </c:pt>
                <c:pt idx="1040">
                  <c:v>2.6615000000000011E-3</c:v>
                </c:pt>
                <c:pt idx="1041">
                  <c:v>2.6710000000000011E-3</c:v>
                </c:pt>
                <c:pt idx="1042">
                  <c:v>2.6870000000000006E-3</c:v>
                </c:pt>
                <c:pt idx="1043">
                  <c:v>2.6930000000000009E-3</c:v>
                </c:pt>
                <c:pt idx="1044">
                  <c:v>2.7060000000000014E-3</c:v>
                </c:pt>
                <c:pt idx="1045">
                  <c:v>2.7270000000000011E-3</c:v>
                </c:pt>
                <c:pt idx="1046">
                  <c:v>2.7490000000000014E-3</c:v>
                </c:pt>
                <c:pt idx="1047">
                  <c:v>2.752000000000001E-3</c:v>
                </c:pt>
                <c:pt idx="1048">
                  <c:v>2.7645000000000013E-3</c:v>
                </c:pt>
                <c:pt idx="1049">
                  <c:v>2.7720000000000019E-3</c:v>
                </c:pt>
                <c:pt idx="1050">
                  <c:v>2.7905000000000017E-3</c:v>
                </c:pt>
                <c:pt idx="1051">
                  <c:v>2.8145000000000015E-3</c:v>
                </c:pt>
                <c:pt idx="1052">
                  <c:v>2.8310000000000015E-3</c:v>
                </c:pt>
                <c:pt idx="1053">
                  <c:v>2.8425000000000004E-3</c:v>
                </c:pt>
                <c:pt idx="1054">
                  <c:v>2.8545000000000011E-3</c:v>
                </c:pt>
                <c:pt idx="1055">
                  <c:v>2.8765000000000006E-3</c:v>
                </c:pt>
                <c:pt idx="1056">
                  <c:v>2.8955000000000005E-3</c:v>
                </c:pt>
                <c:pt idx="1057">
                  <c:v>2.7959999999999994E-3</c:v>
                </c:pt>
                <c:pt idx="1058">
                  <c:v>2.8214999999999994E-3</c:v>
                </c:pt>
                <c:pt idx="1059">
                  <c:v>2.8359999999999995E-3</c:v>
                </c:pt>
                <c:pt idx="1060">
                  <c:v>2.766499999999999E-3</c:v>
                </c:pt>
                <c:pt idx="1061">
                  <c:v>2.7969999999999991E-3</c:v>
                </c:pt>
                <c:pt idx="1062">
                  <c:v>2.831999999999999E-3</c:v>
                </c:pt>
                <c:pt idx="1063">
                  <c:v>2.8584999999999986E-3</c:v>
                </c:pt>
                <c:pt idx="1064">
                  <c:v>2.8999999999999985E-3</c:v>
                </c:pt>
                <c:pt idx="1065">
                  <c:v>2.9419999999999989E-3</c:v>
                </c:pt>
                <c:pt idx="1066">
                  <c:v>2.9809999999999988E-3</c:v>
                </c:pt>
                <c:pt idx="1067">
                  <c:v>3.0239999999999985E-3</c:v>
                </c:pt>
                <c:pt idx="1068">
                  <c:v>3.044499999999999E-3</c:v>
                </c:pt>
                <c:pt idx="1069">
                  <c:v>3.0774999999999986E-3</c:v>
                </c:pt>
                <c:pt idx="1070">
                  <c:v>3.1164999999999986E-3</c:v>
                </c:pt>
                <c:pt idx="1071">
                  <c:v>3.1549999999999985E-3</c:v>
                </c:pt>
                <c:pt idx="1072">
                  <c:v>3.1859999999999987E-3</c:v>
                </c:pt>
                <c:pt idx="1073">
                  <c:v>3.2189999999999983E-3</c:v>
                </c:pt>
                <c:pt idx="1074">
                  <c:v>3.2574999999999987E-3</c:v>
                </c:pt>
                <c:pt idx="1075">
                  <c:v>3.2909999999999988E-3</c:v>
                </c:pt>
                <c:pt idx="1076">
                  <c:v>3.331499999999999E-3</c:v>
                </c:pt>
                <c:pt idx="1077">
                  <c:v>3.3569999999999989E-3</c:v>
                </c:pt>
                <c:pt idx="1078">
                  <c:v>3.3989999999999988E-3</c:v>
                </c:pt>
                <c:pt idx="1079">
                  <c:v>3.4274999999999996E-3</c:v>
                </c:pt>
                <c:pt idx="1080">
                  <c:v>3.4614999999999989E-3</c:v>
                </c:pt>
                <c:pt idx="1081">
                  <c:v>3.4894999999999991E-3</c:v>
                </c:pt>
                <c:pt idx="1082">
                  <c:v>3.5360000000000001E-3</c:v>
                </c:pt>
                <c:pt idx="1083">
                  <c:v>3.5774999999999995E-3</c:v>
                </c:pt>
                <c:pt idx="1084">
                  <c:v>3.6129999999999995E-3</c:v>
                </c:pt>
                <c:pt idx="1085">
                  <c:v>3.6489999999999999E-3</c:v>
                </c:pt>
                <c:pt idx="1086">
                  <c:v>3.6724999999999995E-3</c:v>
                </c:pt>
                <c:pt idx="1087">
                  <c:v>3.6944999999999999E-3</c:v>
                </c:pt>
                <c:pt idx="1088">
                  <c:v>3.7184999999999996E-3</c:v>
                </c:pt>
                <c:pt idx="1089">
                  <c:v>3.7519999999999993E-3</c:v>
                </c:pt>
                <c:pt idx="1090">
                  <c:v>3.7824999999999994E-3</c:v>
                </c:pt>
                <c:pt idx="1091">
                  <c:v>3.8134999999999996E-3</c:v>
                </c:pt>
                <c:pt idx="1092">
                  <c:v>3.8565000000000001E-3</c:v>
                </c:pt>
                <c:pt idx="1093">
                  <c:v>3.8844999999999995E-3</c:v>
                </c:pt>
                <c:pt idx="1094">
                  <c:v>3.9189999999999989E-3</c:v>
                </c:pt>
                <c:pt idx="1095">
                  <c:v>3.9629999999999986E-3</c:v>
                </c:pt>
                <c:pt idx="1096">
                  <c:v>3.9974999999999985E-3</c:v>
                </c:pt>
                <c:pt idx="1097">
                  <c:v>4.0249999999999991E-3</c:v>
                </c:pt>
                <c:pt idx="1098">
                  <c:v>4.0590000000000001E-3</c:v>
                </c:pt>
                <c:pt idx="1099">
                  <c:v>4.0945E-3</c:v>
                </c:pt>
                <c:pt idx="1100">
                  <c:v>4.2440000000000004E-3</c:v>
                </c:pt>
                <c:pt idx="1101">
                  <c:v>4.2904999999999992E-3</c:v>
                </c:pt>
                <c:pt idx="1102">
                  <c:v>4.3234999999999992E-3</c:v>
                </c:pt>
                <c:pt idx="1103">
                  <c:v>4.3504999999999993E-3</c:v>
                </c:pt>
                <c:pt idx="1104">
                  <c:v>4.3784999999999996E-3</c:v>
                </c:pt>
                <c:pt idx="1105">
                  <c:v>4.3959999999999997E-3</c:v>
                </c:pt>
                <c:pt idx="1106">
                  <c:v>4.4300000000000008E-3</c:v>
                </c:pt>
                <c:pt idx="1107">
                  <c:v>4.4640000000000001E-3</c:v>
                </c:pt>
                <c:pt idx="1108">
                  <c:v>4.5045000000000007E-3</c:v>
                </c:pt>
                <c:pt idx="1109">
                  <c:v>4.5365000000000015E-3</c:v>
                </c:pt>
                <c:pt idx="1110">
                  <c:v>4.5745000000000004E-3</c:v>
                </c:pt>
                <c:pt idx="1111">
                  <c:v>4.6215000000000006E-3</c:v>
                </c:pt>
                <c:pt idx="1112">
                  <c:v>4.6665000000000005E-3</c:v>
                </c:pt>
                <c:pt idx="1113">
                  <c:v>4.7100000000000006E-3</c:v>
                </c:pt>
                <c:pt idx="1114">
                  <c:v>4.7545000000000009E-3</c:v>
                </c:pt>
                <c:pt idx="1115">
                  <c:v>4.8135000000000018E-3</c:v>
                </c:pt>
                <c:pt idx="1116">
                  <c:v>4.8745000000000012E-3</c:v>
                </c:pt>
                <c:pt idx="1117">
                  <c:v>4.9160000000000011E-3</c:v>
                </c:pt>
                <c:pt idx="1118">
                  <c:v>4.9730000000000017E-3</c:v>
                </c:pt>
                <c:pt idx="1119">
                  <c:v>5.021000000000002E-3</c:v>
                </c:pt>
                <c:pt idx="1120">
                  <c:v>5.0750000000000014E-3</c:v>
                </c:pt>
                <c:pt idx="1121">
                  <c:v>5.1370000000000027E-3</c:v>
                </c:pt>
                <c:pt idx="1122">
                  <c:v>5.1920000000000022E-3</c:v>
                </c:pt>
                <c:pt idx="1123">
                  <c:v>5.2635000000000017E-3</c:v>
                </c:pt>
                <c:pt idx="1124">
                  <c:v>5.3145000000000024E-3</c:v>
                </c:pt>
                <c:pt idx="1125">
                  <c:v>5.3635000000000011E-3</c:v>
                </c:pt>
                <c:pt idx="1126">
                  <c:v>5.4190000000000019E-3</c:v>
                </c:pt>
                <c:pt idx="1127">
                  <c:v>5.4595000000000017E-3</c:v>
                </c:pt>
                <c:pt idx="1128">
                  <c:v>5.5260000000000023E-3</c:v>
                </c:pt>
                <c:pt idx="1129">
                  <c:v>5.5800000000000016E-3</c:v>
                </c:pt>
                <c:pt idx="1130">
                  <c:v>5.6470000000000018E-3</c:v>
                </c:pt>
                <c:pt idx="1131">
                  <c:v>5.7010000000000029E-3</c:v>
                </c:pt>
                <c:pt idx="1132">
                  <c:v>5.7625000000000029E-3</c:v>
                </c:pt>
                <c:pt idx="1133">
                  <c:v>5.8110000000000028E-3</c:v>
                </c:pt>
                <c:pt idx="1134">
                  <c:v>5.8670000000000033E-3</c:v>
                </c:pt>
                <c:pt idx="1135">
                  <c:v>5.9185000000000045E-3</c:v>
                </c:pt>
                <c:pt idx="1136">
                  <c:v>5.9690000000000029E-3</c:v>
                </c:pt>
                <c:pt idx="1137">
                  <c:v>6.0165000000000036E-3</c:v>
                </c:pt>
                <c:pt idx="1138">
                  <c:v>6.1170000000000035E-3</c:v>
                </c:pt>
                <c:pt idx="1139">
                  <c:v>6.1825000000000031E-3</c:v>
                </c:pt>
                <c:pt idx="1140">
                  <c:v>6.2425000000000033E-3</c:v>
                </c:pt>
                <c:pt idx="1141">
                  <c:v>6.2985000000000037E-3</c:v>
                </c:pt>
                <c:pt idx="1142">
                  <c:v>6.3595000000000049E-3</c:v>
                </c:pt>
                <c:pt idx="1143">
                  <c:v>6.4070000000000038E-3</c:v>
                </c:pt>
                <c:pt idx="1144">
                  <c:v>6.4525000000000034E-3</c:v>
                </c:pt>
                <c:pt idx="1145">
                  <c:v>6.4850000000000038E-3</c:v>
                </c:pt>
                <c:pt idx="1146">
                  <c:v>6.5405000000000046E-3</c:v>
                </c:pt>
                <c:pt idx="1147">
                  <c:v>6.5765000000000042E-3</c:v>
                </c:pt>
                <c:pt idx="1148">
                  <c:v>6.6305000000000036E-3</c:v>
                </c:pt>
                <c:pt idx="1149">
                  <c:v>6.6780000000000042E-3</c:v>
                </c:pt>
                <c:pt idx="1150">
                  <c:v>6.7270000000000038E-3</c:v>
                </c:pt>
                <c:pt idx="1151">
                  <c:v>6.7675000000000027E-3</c:v>
                </c:pt>
                <c:pt idx="1152">
                  <c:v>6.8135000000000036E-3</c:v>
                </c:pt>
                <c:pt idx="1153">
                  <c:v>6.8505000000000042E-3</c:v>
                </c:pt>
                <c:pt idx="1154">
                  <c:v>6.9070000000000043E-3</c:v>
                </c:pt>
                <c:pt idx="1155">
                  <c:v>6.9565000000000043E-3</c:v>
                </c:pt>
                <c:pt idx="1156">
                  <c:v>7.0115000000000038E-3</c:v>
                </c:pt>
                <c:pt idx="1157">
                  <c:v>7.056500000000002E-3</c:v>
                </c:pt>
                <c:pt idx="1158">
                  <c:v>7.0980000000000036E-3</c:v>
                </c:pt>
                <c:pt idx="1159">
                  <c:v>7.1160000000000025E-3</c:v>
                </c:pt>
                <c:pt idx="1160">
                  <c:v>7.1635000000000041E-3</c:v>
                </c:pt>
                <c:pt idx="1161">
                  <c:v>7.2080000000000043E-3</c:v>
                </c:pt>
                <c:pt idx="1162">
                  <c:v>7.254500000000004E-3</c:v>
                </c:pt>
                <c:pt idx="1163">
                  <c:v>7.3040000000000041E-3</c:v>
                </c:pt>
                <c:pt idx="1164">
                  <c:v>7.3375000000000037E-3</c:v>
                </c:pt>
                <c:pt idx="1165">
                  <c:v>7.3860000000000037E-3</c:v>
                </c:pt>
                <c:pt idx="1166">
                  <c:v>7.4280000000000023E-3</c:v>
                </c:pt>
                <c:pt idx="1167">
                  <c:v>7.4740000000000041E-3</c:v>
                </c:pt>
                <c:pt idx="1168">
                  <c:v>7.5355000000000031E-3</c:v>
                </c:pt>
                <c:pt idx="1169">
                  <c:v>7.5670000000000051E-3</c:v>
                </c:pt>
                <c:pt idx="1170">
                  <c:v>7.6235000000000044E-3</c:v>
                </c:pt>
                <c:pt idx="1171">
                  <c:v>7.6755000000000052E-3</c:v>
                </c:pt>
                <c:pt idx="1172">
                  <c:v>7.7285000000000036E-3</c:v>
                </c:pt>
                <c:pt idx="1173">
                  <c:v>7.7705000000000057E-3</c:v>
                </c:pt>
                <c:pt idx="1174">
                  <c:v>7.8240000000000046E-3</c:v>
                </c:pt>
                <c:pt idx="1175">
                  <c:v>7.8950000000000062E-3</c:v>
                </c:pt>
                <c:pt idx="1176">
                  <c:v>7.9595000000000048E-3</c:v>
                </c:pt>
                <c:pt idx="1177">
                  <c:v>7.9835000000000062E-3</c:v>
                </c:pt>
                <c:pt idx="1178">
                  <c:v>8.0360000000000049E-3</c:v>
                </c:pt>
                <c:pt idx="1179">
                  <c:v>8.0885000000000054E-3</c:v>
                </c:pt>
                <c:pt idx="1180">
                  <c:v>8.1440000000000054E-3</c:v>
                </c:pt>
                <c:pt idx="1181">
                  <c:v>8.1885000000000065E-3</c:v>
                </c:pt>
                <c:pt idx="1182">
                  <c:v>8.2445000000000053E-3</c:v>
                </c:pt>
                <c:pt idx="1183">
                  <c:v>8.3095000000000044E-3</c:v>
                </c:pt>
                <c:pt idx="1184">
                  <c:v>8.380500000000006E-3</c:v>
                </c:pt>
                <c:pt idx="1185">
                  <c:v>8.4440000000000053E-3</c:v>
                </c:pt>
                <c:pt idx="1186">
                  <c:v>8.5195000000000062E-3</c:v>
                </c:pt>
                <c:pt idx="1187">
                  <c:v>8.5895000000000051E-3</c:v>
                </c:pt>
                <c:pt idx="1188">
                  <c:v>8.6635000000000063E-3</c:v>
                </c:pt>
                <c:pt idx="1189">
                  <c:v>8.7295000000000064E-3</c:v>
                </c:pt>
                <c:pt idx="1190">
                  <c:v>8.8030000000000053E-3</c:v>
                </c:pt>
                <c:pt idx="1191">
                  <c:v>8.8695000000000059E-3</c:v>
                </c:pt>
                <c:pt idx="1192">
                  <c:v>8.940000000000007E-3</c:v>
                </c:pt>
                <c:pt idx="1193">
                  <c:v>9.0180000000000069E-3</c:v>
                </c:pt>
                <c:pt idx="1194">
                  <c:v>9.0780000000000062E-3</c:v>
                </c:pt>
                <c:pt idx="1195">
                  <c:v>9.1460000000000083E-3</c:v>
                </c:pt>
                <c:pt idx="1196">
                  <c:v>9.2040000000000073E-3</c:v>
                </c:pt>
                <c:pt idx="1197">
                  <c:v>9.2795000000000065E-3</c:v>
                </c:pt>
                <c:pt idx="1198">
                  <c:v>9.3400000000000045E-3</c:v>
                </c:pt>
                <c:pt idx="1199">
                  <c:v>9.4125000000000077E-3</c:v>
                </c:pt>
                <c:pt idx="1200">
                  <c:v>9.476000000000007E-3</c:v>
                </c:pt>
                <c:pt idx="1201">
                  <c:v>9.5570000000000065E-3</c:v>
                </c:pt>
                <c:pt idx="1202">
                  <c:v>9.6265000000000048E-3</c:v>
                </c:pt>
                <c:pt idx="1203">
                  <c:v>9.697000000000006E-3</c:v>
                </c:pt>
                <c:pt idx="1204">
                  <c:v>9.7325000000000068E-3</c:v>
                </c:pt>
                <c:pt idx="1205">
                  <c:v>9.8560000000000071E-3</c:v>
                </c:pt>
                <c:pt idx="1206">
                  <c:v>9.9105000000000061E-3</c:v>
                </c:pt>
                <c:pt idx="1207">
                  <c:v>9.9545000000000067E-3</c:v>
                </c:pt>
                <c:pt idx="1208">
                  <c:v>1.0022000000000007E-2</c:v>
                </c:pt>
                <c:pt idx="1209">
                  <c:v>1.0095500000000004E-2</c:v>
                </c:pt>
                <c:pt idx="1210">
                  <c:v>1.0144000000000007E-2</c:v>
                </c:pt>
                <c:pt idx="1211">
                  <c:v>1.0205500000000004E-2</c:v>
                </c:pt>
                <c:pt idx="1212">
                  <c:v>1.0292000000000006E-2</c:v>
                </c:pt>
                <c:pt idx="1213">
                  <c:v>1.0338000000000005E-2</c:v>
                </c:pt>
                <c:pt idx="1214">
                  <c:v>1.0389500000000005E-2</c:v>
                </c:pt>
                <c:pt idx="1215">
                  <c:v>1.0450000000000004E-2</c:v>
                </c:pt>
                <c:pt idx="1216">
                  <c:v>1.0511000000000001E-2</c:v>
                </c:pt>
                <c:pt idx="1217">
                  <c:v>1.0568000000000001E-2</c:v>
                </c:pt>
                <c:pt idx="1218">
                  <c:v>1.0621500000000001E-2</c:v>
                </c:pt>
                <c:pt idx="1219">
                  <c:v>1.0697500000000002E-2</c:v>
                </c:pt>
                <c:pt idx="1220">
                  <c:v>1.0756000000000002E-2</c:v>
                </c:pt>
                <c:pt idx="1221">
                  <c:v>1.0873000000000001E-2</c:v>
                </c:pt>
                <c:pt idx="1222">
                  <c:v>1.0897499999999999E-2</c:v>
                </c:pt>
                <c:pt idx="1223">
                  <c:v>1.0958000000000002E-2</c:v>
                </c:pt>
                <c:pt idx="1224">
                  <c:v>1.1020000000000004E-2</c:v>
                </c:pt>
                <c:pt idx="1225">
                  <c:v>1.1092000000000001E-2</c:v>
                </c:pt>
                <c:pt idx="1226">
                  <c:v>1.1156000000000001E-2</c:v>
                </c:pt>
                <c:pt idx="1227">
                  <c:v>1.12195E-2</c:v>
                </c:pt>
                <c:pt idx="1228">
                  <c:v>1.1281499999999998E-2</c:v>
                </c:pt>
                <c:pt idx="1229">
                  <c:v>1.1341999999999996E-2</c:v>
                </c:pt>
                <c:pt idx="1230">
                  <c:v>1.1412999999999998E-2</c:v>
                </c:pt>
                <c:pt idx="1231">
                  <c:v>1.14705E-2</c:v>
                </c:pt>
                <c:pt idx="1232">
                  <c:v>1.1537499999999999E-2</c:v>
                </c:pt>
                <c:pt idx="1233">
                  <c:v>1.1618499999999999E-2</c:v>
                </c:pt>
                <c:pt idx="1234">
                  <c:v>1.1677999999999999E-2</c:v>
                </c:pt>
                <c:pt idx="1235">
                  <c:v>1.1738499999999999E-2</c:v>
                </c:pt>
                <c:pt idx="1236">
                  <c:v>1.1805999999999997E-2</c:v>
                </c:pt>
                <c:pt idx="1237">
                  <c:v>1.18745E-2</c:v>
                </c:pt>
                <c:pt idx="1238">
                  <c:v>1.1926499999999998E-2</c:v>
                </c:pt>
                <c:pt idx="1239">
                  <c:v>1.1987999999999999E-2</c:v>
                </c:pt>
                <c:pt idx="1240">
                  <c:v>1.2047499999999997E-2</c:v>
                </c:pt>
                <c:pt idx="1241">
                  <c:v>1.2133999999999999E-2</c:v>
                </c:pt>
                <c:pt idx="1242">
                  <c:v>1.2189999999999999E-2</c:v>
                </c:pt>
                <c:pt idx="1243">
                  <c:v>1.2257499999999999E-2</c:v>
                </c:pt>
                <c:pt idx="1244">
                  <c:v>1.2322999999999997E-2</c:v>
                </c:pt>
                <c:pt idx="1245">
                  <c:v>1.2377999999999995E-2</c:v>
                </c:pt>
                <c:pt idx="1246">
                  <c:v>1.2429999999999997E-2</c:v>
                </c:pt>
                <c:pt idx="1247">
                  <c:v>1.2498999999999996E-2</c:v>
                </c:pt>
                <c:pt idx="1248">
                  <c:v>1.2562999999999996E-2</c:v>
                </c:pt>
                <c:pt idx="1249">
                  <c:v>1.2621999999999996E-2</c:v>
                </c:pt>
                <c:pt idx="1250">
                  <c:v>1.2678499999999995E-2</c:v>
                </c:pt>
                <c:pt idx="1251">
                  <c:v>1.2747999999999995E-2</c:v>
                </c:pt>
                <c:pt idx="1252">
                  <c:v>1.2807999999999995E-2</c:v>
                </c:pt>
                <c:pt idx="1253">
                  <c:v>1.2871999999999996E-2</c:v>
                </c:pt>
                <c:pt idx="1254">
                  <c:v>1.2942499999999997E-2</c:v>
                </c:pt>
                <c:pt idx="1255">
                  <c:v>1.2995499999999998E-2</c:v>
                </c:pt>
                <c:pt idx="1256">
                  <c:v>1.3057999999999997E-2</c:v>
                </c:pt>
                <c:pt idx="1257">
                  <c:v>1.3112999999999996E-2</c:v>
                </c:pt>
                <c:pt idx="1258">
                  <c:v>1.3166999999999995E-2</c:v>
                </c:pt>
                <c:pt idx="1259">
                  <c:v>1.3215999999999997E-2</c:v>
                </c:pt>
                <c:pt idx="1260">
                  <c:v>1.3379999999999996E-2</c:v>
                </c:pt>
                <c:pt idx="1261">
                  <c:v>1.3435999999999997E-2</c:v>
                </c:pt>
                <c:pt idx="1262">
                  <c:v>1.3475999999999998E-2</c:v>
                </c:pt>
                <c:pt idx="1263">
                  <c:v>1.3535999999999999E-2</c:v>
                </c:pt>
                <c:pt idx="1264">
                  <c:v>1.3582499999999999E-2</c:v>
                </c:pt>
                <c:pt idx="1265">
                  <c:v>1.3635E-2</c:v>
                </c:pt>
                <c:pt idx="1266">
                  <c:v>1.3687E-2</c:v>
                </c:pt>
                <c:pt idx="1267">
                  <c:v>1.3736000000000002E-2</c:v>
                </c:pt>
                <c:pt idx="1268">
                  <c:v>1.3800000000000002E-2</c:v>
                </c:pt>
                <c:pt idx="1269">
                  <c:v>1.3855500000000003E-2</c:v>
                </c:pt>
                <c:pt idx="1270">
                  <c:v>1.3907000000000003E-2</c:v>
                </c:pt>
                <c:pt idx="1271">
                  <c:v>1.39595E-2</c:v>
                </c:pt>
                <c:pt idx="1272">
                  <c:v>1.4015E-2</c:v>
                </c:pt>
                <c:pt idx="1273">
                  <c:v>1.41105E-2</c:v>
                </c:pt>
                <c:pt idx="1274">
                  <c:v>1.4200999999999998E-2</c:v>
                </c:pt>
                <c:pt idx="1275">
                  <c:v>1.4269E-2</c:v>
                </c:pt>
                <c:pt idx="1276">
                  <c:v>1.4317499999999999E-2</c:v>
                </c:pt>
                <c:pt idx="1277">
                  <c:v>1.4373499999999999E-2</c:v>
                </c:pt>
                <c:pt idx="1278">
                  <c:v>1.4427499999999998E-2</c:v>
                </c:pt>
                <c:pt idx="1279">
                  <c:v>1.4484499999999997E-2</c:v>
                </c:pt>
                <c:pt idx="1280">
                  <c:v>1.4545000000000001E-2</c:v>
                </c:pt>
                <c:pt idx="1281">
                  <c:v>1.4610500000000002E-2</c:v>
                </c:pt>
                <c:pt idx="1282">
                  <c:v>1.4653500000000002E-2</c:v>
                </c:pt>
                <c:pt idx="1283">
                  <c:v>1.4712500000000002E-2</c:v>
                </c:pt>
                <c:pt idx="1284">
                  <c:v>1.4817E-2</c:v>
                </c:pt>
                <c:pt idx="1285">
                  <c:v>1.4879E-2</c:v>
                </c:pt>
                <c:pt idx="1286">
                  <c:v>1.4929000000000001E-2</c:v>
                </c:pt>
                <c:pt idx="1287">
                  <c:v>1.4996000000000001E-2</c:v>
                </c:pt>
                <c:pt idx="1288">
                  <c:v>1.5070500000000001E-2</c:v>
                </c:pt>
                <c:pt idx="1289">
                  <c:v>1.5136E-2</c:v>
                </c:pt>
                <c:pt idx="1290">
                  <c:v>1.5202E-2</c:v>
                </c:pt>
                <c:pt idx="1291">
                  <c:v>1.52725E-2</c:v>
                </c:pt>
                <c:pt idx="1292">
                  <c:v>1.53315E-2</c:v>
                </c:pt>
                <c:pt idx="1293">
                  <c:v>1.5402500000000001E-2</c:v>
                </c:pt>
                <c:pt idx="1294">
                  <c:v>1.5472000000000001E-2</c:v>
                </c:pt>
                <c:pt idx="1295">
                  <c:v>1.5538500000000002E-2</c:v>
                </c:pt>
                <c:pt idx="1296">
                  <c:v>1.5613999999999999E-2</c:v>
                </c:pt>
                <c:pt idx="1297">
                  <c:v>1.5695999999999998E-2</c:v>
                </c:pt>
                <c:pt idx="1298">
                  <c:v>1.5765500000000002E-2</c:v>
                </c:pt>
                <c:pt idx="1299">
                  <c:v>1.5829999999999997E-2</c:v>
                </c:pt>
                <c:pt idx="1300">
                  <c:v>1.5807000000000002E-2</c:v>
                </c:pt>
                <c:pt idx="1301">
                  <c:v>1.5866499999999999E-2</c:v>
                </c:pt>
                <c:pt idx="1302">
                  <c:v>1.5951499999999997E-2</c:v>
                </c:pt>
                <c:pt idx="1303">
                  <c:v>1.6036500000000002E-2</c:v>
                </c:pt>
                <c:pt idx="1304">
                  <c:v>1.6112999999999999E-2</c:v>
                </c:pt>
                <c:pt idx="1305">
                  <c:v>1.6197000000000003E-2</c:v>
                </c:pt>
                <c:pt idx="1306">
                  <c:v>1.6264000000000004E-2</c:v>
                </c:pt>
                <c:pt idx="1307">
                  <c:v>1.6337000000000004E-2</c:v>
                </c:pt>
                <c:pt idx="1308">
                  <c:v>1.6410000000000004E-2</c:v>
                </c:pt>
                <c:pt idx="1309">
                  <c:v>1.6473000000000005E-2</c:v>
                </c:pt>
                <c:pt idx="1310">
                  <c:v>1.6540500000000003E-2</c:v>
                </c:pt>
                <c:pt idx="1311">
                  <c:v>1.6599500000000003E-2</c:v>
                </c:pt>
                <c:pt idx="1312">
                  <c:v>1.6663000000000001E-2</c:v>
                </c:pt>
                <c:pt idx="1313">
                  <c:v>1.6733999999999999E-2</c:v>
                </c:pt>
                <c:pt idx="1314">
                  <c:v>1.6793500000000006E-2</c:v>
                </c:pt>
                <c:pt idx="1315">
                  <c:v>1.6837000000000001E-2</c:v>
                </c:pt>
                <c:pt idx="1316">
                  <c:v>1.68915E-2</c:v>
                </c:pt>
                <c:pt idx="1317">
                  <c:v>1.6929E-2</c:v>
                </c:pt>
                <c:pt idx="1318">
                  <c:v>1.6976999999999999E-2</c:v>
                </c:pt>
                <c:pt idx="1319">
                  <c:v>1.7032000000000002E-2</c:v>
                </c:pt>
                <c:pt idx="1320">
                  <c:v>1.7087999999999999E-2</c:v>
                </c:pt>
                <c:pt idx="1321">
                  <c:v>1.7129999999999999E-2</c:v>
                </c:pt>
                <c:pt idx="1322">
                  <c:v>1.7181500000000002E-2</c:v>
                </c:pt>
                <c:pt idx="1323">
                  <c:v>1.7209499999999999E-2</c:v>
                </c:pt>
                <c:pt idx="1324">
                  <c:v>1.7271499999999999E-2</c:v>
                </c:pt>
                <c:pt idx="1325">
                  <c:v>1.7448999999999999E-2</c:v>
                </c:pt>
                <c:pt idx="1326">
                  <c:v>1.7467499999999997E-2</c:v>
                </c:pt>
                <c:pt idx="1327">
                  <c:v>1.7531499999999998E-2</c:v>
                </c:pt>
                <c:pt idx="1328">
                  <c:v>1.7580999999999999E-2</c:v>
                </c:pt>
                <c:pt idx="1329">
                  <c:v>1.7629499999999996E-2</c:v>
                </c:pt>
                <c:pt idx="1330">
                  <c:v>1.7678499999999996E-2</c:v>
                </c:pt>
                <c:pt idx="1331">
                  <c:v>1.7737499999999996E-2</c:v>
                </c:pt>
                <c:pt idx="1332">
                  <c:v>1.7796999999999993E-2</c:v>
                </c:pt>
                <c:pt idx="1333">
                  <c:v>1.7862499999999993E-2</c:v>
                </c:pt>
                <c:pt idx="1334">
                  <c:v>1.7923499999999995E-2</c:v>
                </c:pt>
                <c:pt idx="1335">
                  <c:v>1.7992999999999992E-2</c:v>
                </c:pt>
                <c:pt idx="1336">
                  <c:v>1.8059999999999993E-2</c:v>
                </c:pt>
                <c:pt idx="1337">
                  <c:v>1.8133499999999997E-2</c:v>
                </c:pt>
                <c:pt idx="1338">
                  <c:v>1.8156999999999993E-2</c:v>
                </c:pt>
                <c:pt idx="1339">
                  <c:v>1.8217499999999991E-2</c:v>
                </c:pt>
                <c:pt idx="1340">
                  <c:v>1.8276499999999991E-2</c:v>
                </c:pt>
                <c:pt idx="1341">
                  <c:v>1.8338999999999991E-2</c:v>
                </c:pt>
                <c:pt idx="1342">
                  <c:v>1.8405999999999992E-2</c:v>
                </c:pt>
                <c:pt idx="1343">
                  <c:v>1.847049999999999E-2</c:v>
                </c:pt>
                <c:pt idx="1344">
                  <c:v>1.8541499999999992E-2</c:v>
                </c:pt>
                <c:pt idx="1345">
                  <c:v>1.8617499999999992E-2</c:v>
                </c:pt>
                <c:pt idx="1346">
                  <c:v>1.8683999999999992E-2</c:v>
                </c:pt>
                <c:pt idx="1347">
                  <c:v>1.8763499999999992E-2</c:v>
                </c:pt>
                <c:pt idx="1348">
                  <c:v>1.8815999999999996E-2</c:v>
                </c:pt>
                <c:pt idx="1349">
                  <c:v>1.8878499999999996E-2</c:v>
                </c:pt>
                <c:pt idx="1350">
                  <c:v>1.8941999999999994E-2</c:v>
                </c:pt>
                <c:pt idx="1351">
                  <c:v>1.9009999999999996E-2</c:v>
                </c:pt>
                <c:pt idx="1352">
                  <c:v>1.9059999999999994E-2</c:v>
                </c:pt>
                <c:pt idx="1353">
                  <c:v>1.9145499999999996E-2</c:v>
                </c:pt>
                <c:pt idx="1354">
                  <c:v>1.9202999999999998E-2</c:v>
                </c:pt>
                <c:pt idx="1355">
                  <c:v>1.9266999999999992E-2</c:v>
                </c:pt>
                <c:pt idx="1356">
                  <c:v>1.93365E-2</c:v>
                </c:pt>
                <c:pt idx="1357">
                  <c:v>1.9386500000000001E-2</c:v>
                </c:pt>
                <c:pt idx="1358">
                  <c:v>1.9453499999999999E-2</c:v>
                </c:pt>
                <c:pt idx="1359">
                  <c:v>1.9542499999999997E-2</c:v>
                </c:pt>
                <c:pt idx="1360">
                  <c:v>1.9594999999999994E-2</c:v>
                </c:pt>
                <c:pt idx="1361">
                  <c:v>1.9653999999999994E-2</c:v>
                </c:pt>
                <c:pt idx="1362">
                  <c:v>1.9704499999999993E-2</c:v>
                </c:pt>
                <c:pt idx="1363">
                  <c:v>1.9767999999999997E-2</c:v>
                </c:pt>
                <c:pt idx="1364">
                  <c:v>1.9838999999999999E-2</c:v>
                </c:pt>
                <c:pt idx="1365">
                  <c:v>1.9904999999999996E-2</c:v>
                </c:pt>
                <c:pt idx="1366">
                  <c:v>1.9971999999999997E-2</c:v>
                </c:pt>
                <c:pt idx="1367">
                  <c:v>2.0033999999999996E-2</c:v>
                </c:pt>
                <c:pt idx="1368">
                  <c:v>2.0097499999999994E-2</c:v>
                </c:pt>
                <c:pt idx="1369">
                  <c:v>2.0174499999999995E-2</c:v>
                </c:pt>
                <c:pt idx="1370">
                  <c:v>2.0237999999999996E-2</c:v>
                </c:pt>
                <c:pt idx="1371">
                  <c:v>2.0309000000000001E-2</c:v>
                </c:pt>
                <c:pt idx="1372">
                  <c:v>2.0376999999999996E-2</c:v>
                </c:pt>
                <c:pt idx="1373">
                  <c:v>2.0442499999999995E-2</c:v>
                </c:pt>
                <c:pt idx="1374">
                  <c:v>2.0507999999999992E-2</c:v>
                </c:pt>
                <c:pt idx="1375">
                  <c:v>2.0554499999999996E-2</c:v>
                </c:pt>
                <c:pt idx="1376">
                  <c:v>2.0609999999999996E-2</c:v>
                </c:pt>
                <c:pt idx="1377">
                  <c:v>2.0681499999999992E-2</c:v>
                </c:pt>
                <c:pt idx="1378">
                  <c:v>2.0746499999999991E-2</c:v>
                </c:pt>
                <c:pt idx="1379">
                  <c:v>2.0800499999999996E-2</c:v>
                </c:pt>
                <c:pt idx="1380">
                  <c:v>2.0868499999999998E-2</c:v>
                </c:pt>
                <c:pt idx="1381">
                  <c:v>2.0933999999999994E-2</c:v>
                </c:pt>
                <c:pt idx="1382">
                  <c:v>2.0989000000000001E-2</c:v>
                </c:pt>
                <c:pt idx="1383">
                  <c:v>2.1045500000000002E-2</c:v>
                </c:pt>
                <c:pt idx="1384">
                  <c:v>2.1093499999999998E-2</c:v>
                </c:pt>
                <c:pt idx="1385">
                  <c:v>2.1141000000000007E-2</c:v>
                </c:pt>
                <c:pt idx="1386">
                  <c:v>2.1172500000000004E-2</c:v>
                </c:pt>
                <c:pt idx="1387">
                  <c:v>2.1210000000000003E-2</c:v>
                </c:pt>
                <c:pt idx="1388">
                  <c:v>2.1256000000000004E-2</c:v>
                </c:pt>
                <c:pt idx="1389">
                  <c:v>2.1300500000000007E-2</c:v>
                </c:pt>
                <c:pt idx="1390">
                  <c:v>2.1347000000000008E-2</c:v>
                </c:pt>
                <c:pt idx="1391">
                  <c:v>2.1400000000000009E-2</c:v>
                </c:pt>
                <c:pt idx="1392">
                  <c:v>2.1435000000000013E-2</c:v>
                </c:pt>
                <c:pt idx="1393">
                  <c:v>2.1469000000000012E-2</c:v>
                </c:pt>
                <c:pt idx="1394">
                  <c:v>2.1511500000000013E-2</c:v>
                </c:pt>
                <c:pt idx="1395">
                  <c:v>2.1548000000000008E-2</c:v>
                </c:pt>
                <c:pt idx="1396">
                  <c:v>2.1601000000000009E-2</c:v>
                </c:pt>
                <c:pt idx="1397">
                  <c:v>2.162650000000001E-2</c:v>
                </c:pt>
                <c:pt idx="1398">
                  <c:v>2.1672500000000011E-2</c:v>
                </c:pt>
                <c:pt idx="1399">
                  <c:v>2.1701500000000009E-2</c:v>
                </c:pt>
                <c:pt idx="1400">
                  <c:v>2.1744500000000007E-2</c:v>
                </c:pt>
                <c:pt idx="1401">
                  <c:v>2.1773500000000001E-2</c:v>
                </c:pt>
                <c:pt idx="1402">
                  <c:v>2.1818500000000008E-2</c:v>
                </c:pt>
                <c:pt idx="1403">
                  <c:v>2.1854500000000009E-2</c:v>
                </c:pt>
                <c:pt idx="1404">
                  <c:v>2.1926500000000005E-2</c:v>
                </c:pt>
                <c:pt idx="1405">
                  <c:v>2.1910500000000003E-2</c:v>
                </c:pt>
                <c:pt idx="1406">
                  <c:v>2.1957499999999998E-2</c:v>
                </c:pt>
                <c:pt idx="1407">
                  <c:v>2.2012999999999998E-2</c:v>
                </c:pt>
                <c:pt idx="1408">
                  <c:v>2.2050999999999998E-2</c:v>
                </c:pt>
                <c:pt idx="1409">
                  <c:v>2.2090499999999996E-2</c:v>
                </c:pt>
                <c:pt idx="1410">
                  <c:v>2.2110999999999995E-2</c:v>
                </c:pt>
                <c:pt idx="1411">
                  <c:v>2.2157E-2</c:v>
                </c:pt>
                <c:pt idx="1412">
                  <c:v>2.2168999999999998E-2</c:v>
                </c:pt>
                <c:pt idx="1413">
                  <c:v>2.2209999999999997E-2</c:v>
                </c:pt>
                <c:pt idx="1414">
                  <c:v>2.2253499999999996E-2</c:v>
                </c:pt>
                <c:pt idx="1415">
                  <c:v>2.2292499999999996E-2</c:v>
                </c:pt>
                <c:pt idx="1416">
                  <c:v>2.2326499999999996E-2</c:v>
                </c:pt>
                <c:pt idx="1417">
                  <c:v>2.2368499999999999E-2</c:v>
                </c:pt>
                <c:pt idx="1418">
                  <c:v>2.2415500000000001E-2</c:v>
                </c:pt>
                <c:pt idx="1419">
                  <c:v>2.2444499999999996E-2</c:v>
                </c:pt>
                <c:pt idx="1420">
                  <c:v>2.2480499999999997E-2</c:v>
                </c:pt>
                <c:pt idx="1421">
                  <c:v>2.2526500000000001E-2</c:v>
                </c:pt>
                <c:pt idx="1422">
                  <c:v>2.25565E-2</c:v>
                </c:pt>
                <c:pt idx="1423">
                  <c:v>2.2582000000000001E-2</c:v>
                </c:pt>
                <c:pt idx="1424">
                  <c:v>2.2622499999999993E-2</c:v>
                </c:pt>
                <c:pt idx="1425">
                  <c:v>2.2659999999999996E-2</c:v>
                </c:pt>
                <c:pt idx="1426">
                  <c:v>2.2691499999999996E-2</c:v>
                </c:pt>
                <c:pt idx="1427">
                  <c:v>2.2720500000000001E-2</c:v>
                </c:pt>
                <c:pt idx="1428">
                  <c:v>2.2758499999999997E-2</c:v>
                </c:pt>
                <c:pt idx="1429">
                  <c:v>2.27955E-2</c:v>
                </c:pt>
                <c:pt idx="1430">
                  <c:v>2.2832999999999996E-2</c:v>
                </c:pt>
                <c:pt idx="1431">
                  <c:v>2.2864499999999999E-2</c:v>
                </c:pt>
                <c:pt idx="1432">
                  <c:v>2.2899500000000003E-2</c:v>
                </c:pt>
                <c:pt idx="1433">
                  <c:v>2.2931500000000004E-2</c:v>
                </c:pt>
                <c:pt idx="1434">
                  <c:v>2.2965000000000003E-2</c:v>
                </c:pt>
                <c:pt idx="1435">
                  <c:v>2.3008500000000001E-2</c:v>
                </c:pt>
                <c:pt idx="1436">
                  <c:v>2.3050500000000005E-2</c:v>
                </c:pt>
                <c:pt idx="1437">
                  <c:v>2.3078500000000002E-2</c:v>
                </c:pt>
                <c:pt idx="1438">
                  <c:v>2.3124500000000006E-2</c:v>
                </c:pt>
                <c:pt idx="1439">
                  <c:v>2.3164500000000001E-2</c:v>
                </c:pt>
                <c:pt idx="1440">
                  <c:v>2.3206000000000001E-2</c:v>
                </c:pt>
                <c:pt idx="1441">
                  <c:v>2.3231000000000005E-2</c:v>
                </c:pt>
                <c:pt idx="1442">
                  <c:v>2.3263500000000003E-2</c:v>
                </c:pt>
                <c:pt idx="1443">
                  <c:v>2.3297499999999999E-2</c:v>
                </c:pt>
                <c:pt idx="1444">
                  <c:v>2.3334999999999998E-2</c:v>
                </c:pt>
                <c:pt idx="1445">
                  <c:v>2.33685E-2</c:v>
                </c:pt>
                <c:pt idx="1446">
                  <c:v>2.3409500000000003E-2</c:v>
                </c:pt>
                <c:pt idx="1447">
                  <c:v>2.3448500000000004E-2</c:v>
                </c:pt>
                <c:pt idx="1448">
                  <c:v>2.3483E-2</c:v>
                </c:pt>
                <c:pt idx="1449">
                  <c:v>2.3520999999999997E-2</c:v>
                </c:pt>
                <c:pt idx="1450">
                  <c:v>2.3552E-2</c:v>
                </c:pt>
                <c:pt idx="1451">
                  <c:v>2.35865E-2</c:v>
                </c:pt>
                <c:pt idx="1452">
                  <c:v>2.3629500000000001E-2</c:v>
                </c:pt>
                <c:pt idx="1453">
                  <c:v>2.3656E-2</c:v>
                </c:pt>
                <c:pt idx="1454">
                  <c:v>2.36905E-2</c:v>
                </c:pt>
                <c:pt idx="1455">
                  <c:v>2.3719999999999995E-2</c:v>
                </c:pt>
                <c:pt idx="1456">
                  <c:v>2.3757499999999997E-2</c:v>
                </c:pt>
                <c:pt idx="1457">
                  <c:v>2.3793500000000002E-2</c:v>
                </c:pt>
                <c:pt idx="1458">
                  <c:v>2.3823000000000004E-2</c:v>
                </c:pt>
                <c:pt idx="1459">
                  <c:v>2.3856499999999999E-2</c:v>
                </c:pt>
                <c:pt idx="1460">
                  <c:v>2.3885E-2</c:v>
                </c:pt>
                <c:pt idx="1461">
                  <c:v>2.3904000000000002E-2</c:v>
                </c:pt>
                <c:pt idx="1462">
                  <c:v>2.4061500000000003E-2</c:v>
                </c:pt>
                <c:pt idx="1463">
                  <c:v>2.40935E-2</c:v>
                </c:pt>
                <c:pt idx="1464">
                  <c:v>2.4139000000000004E-2</c:v>
                </c:pt>
                <c:pt idx="1465">
                  <c:v>2.4172000000000003E-2</c:v>
                </c:pt>
                <c:pt idx="1466">
                  <c:v>2.4193500000000007E-2</c:v>
                </c:pt>
                <c:pt idx="1467">
                  <c:v>2.4223500000000005E-2</c:v>
                </c:pt>
                <c:pt idx="1468">
                  <c:v>2.4259500000000007E-2</c:v>
                </c:pt>
                <c:pt idx="1469">
                  <c:v>2.4285500000000005E-2</c:v>
                </c:pt>
                <c:pt idx="1470">
                  <c:v>2.4320500000000002E-2</c:v>
                </c:pt>
                <c:pt idx="1471">
                  <c:v>2.4358000000000005E-2</c:v>
                </c:pt>
                <c:pt idx="1472">
                  <c:v>2.4390000000000005E-2</c:v>
                </c:pt>
                <c:pt idx="1473">
                  <c:v>2.4394500000000006E-2</c:v>
                </c:pt>
                <c:pt idx="1474">
                  <c:v>2.4402000000000007E-2</c:v>
                </c:pt>
                <c:pt idx="1475">
                  <c:v>2.4421000000000009E-2</c:v>
                </c:pt>
                <c:pt idx="1476">
                  <c:v>2.4458500000000008E-2</c:v>
                </c:pt>
                <c:pt idx="1477">
                  <c:v>2.4499000000000007E-2</c:v>
                </c:pt>
                <c:pt idx="1478">
                  <c:v>2.4535500000000009E-2</c:v>
                </c:pt>
                <c:pt idx="1479">
                  <c:v>2.4572500000000011E-2</c:v>
                </c:pt>
                <c:pt idx="1480">
                  <c:v>2.4605000000000002E-2</c:v>
                </c:pt>
                <c:pt idx="1481">
                  <c:v>2.4663500000000008E-2</c:v>
                </c:pt>
                <c:pt idx="1482">
                  <c:v>2.4700000000000007E-2</c:v>
                </c:pt>
                <c:pt idx="1483">
                  <c:v>2.4739000000000008E-2</c:v>
                </c:pt>
                <c:pt idx="1484">
                  <c:v>2.472100000000001E-2</c:v>
                </c:pt>
                <c:pt idx="1485">
                  <c:v>2.4756000000000011E-2</c:v>
                </c:pt>
                <c:pt idx="1486">
                  <c:v>2.4802000000000012E-2</c:v>
                </c:pt>
                <c:pt idx="1487">
                  <c:v>2.4836500000000008E-2</c:v>
                </c:pt>
                <c:pt idx="1488">
                  <c:v>2.4868500000000009E-2</c:v>
                </c:pt>
                <c:pt idx="1489">
                  <c:v>2.489100000000001E-2</c:v>
                </c:pt>
                <c:pt idx="1490">
                  <c:v>2.4920000000000005E-2</c:v>
                </c:pt>
                <c:pt idx="1491">
                  <c:v>2.4945000000000009E-2</c:v>
                </c:pt>
                <c:pt idx="1492">
                  <c:v>2.498050000000001E-2</c:v>
                </c:pt>
                <c:pt idx="1493">
                  <c:v>2.500900000000001E-2</c:v>
                </c:pt>
                <c:pt idx="1494">
                  <c:v>2.5034500000000008E-2</c:v>
                </c:pt>
                <c:pt idx="1495">
                  <c:v>2.5059500000000002E-2</c:v>
                </c:pt>
                <c:pt idx="1496">
                  <c:v>2.5076500000000009E-2</c:v>
                </c:pt>
                <c:pt idx="1497">
                  <c:v>2.5102000000000006E-2</c:v>
                </c:pt>
                <c:pt idx="1498">
                  <c:v>2.5126000000000002E-2</c:v>
                </c:pt>
                <c:pt idx="1499">
                  <c:v>2.5148500000000001E-2</c:v>
                </c:pt>
                <c:pt idx="1500">
                  <c:v>2.5166499999999998E-2</c:v>
                </c:pt>
                <c:pt idx="1501">
                  <c:v>2.5190999999999998E-2</c:v>
                </c:pt>
                <c:pt idx="1502">
                  <c:v>2.5219999999999999E-2</c:v>
                </c:pt>
                <c:pt idx="1503">
                  <c:v>2.5240499999999996E-2</c:v>
                </c:pt>
                <c:pt idx="1504">
                  <c:v>2.5271999999999996E-2</c:v>
                </c:pt>
                <c:pt idx="1505">
                  <c:v>2.52935E-2</c:v>
                </c:pt>
                <c:pt idx="1506">
                  <c:v>2.5322499999999994E-2</c:v>
                </c:pt>
                <c:pt idx="1507">
                  <c:v>2.5346E-2</c:v>
                </c:pt>
                <c:pt idx="1508">
                  <c:v>2.5367500000000005E-2</c:v>
                </c:pt>
                <c:pt idx="1509">
                  <c:v>2.5406000000000005E-2</c:v>
                </c:pt>
                <c:pt idx="1510">
                  <c:v>2.5436E-2</c:v>
                </c:pt>
                <c:pt idx="1511">
                  <c:v>2.5464500000000001E-2</c:v>
                </c:pt>
                <c:pt idx="1512">
                  <c:v>2.5485500000000001E-2</c:v>
                </c:pt>
                <c:pt idx="1513">
                  <c:v>2.5514000000000002E-2</c:v>
                </c:pt>
                <c:pt idx="1514">
                  <c:v>2.5551499999999998E-2</c:v>
                </c:pt>
                <c:pt idx="1515">
                  <c:v>2.5597499999999999E-2</c:v>
                </c:pt>
                <c:pt idx="1516">
                  <c:v>2.5620999999999991E-2</c:v>
                </c:pt>
                <c:pt idx="1517">
                  <c:v>2.5663999999999992E-2</c:v>
                </c:pt>
                <c:pt idx="1518">
                  <c:v>2.5696499999999994E-2</c:v>
                </c:pt>
                <c:pt idx="1519">
                  <c:v>2.5736999999999989E-2</c:v>
                </c:pt>
                <c:pt idx="1520">
                  <c:v>2.5777999999999988E-2</c:v>
                </c:pt>
                <c:pt idx="1521">
                  <c:v>2.5822499999999991E-2</c:v>
                </c:pt>
                <c:pt idx="1522">
                  <c:v>2.5856499999999994E-2</c:v>
                </c:pt>
                <c:pt idx="1523">
                  <c:v>2.5888999999999992E-2</c:v>
                </c:pt>
                <c:pt idx="1524">
                  <c:v>2.5919499999999995E-2</c:v>
                </c:pt>
                <c:pt idx="1525">
                  <c:v>2.5830999999999996E-2</c:v>
                </c:pt>
                <c:pt idx="1526">
                  <c:v>2.5912999999999999E-2</c:v>
                </c:pt>
                <c:pt idx="1527">
                  <c:v>2.5949499999999993E-2</c:v>
                </c:pt>
                <c:pt idx="1528">
                  <c:v>2.5974999999999991E-2</c:v>
                </c:pt>
                <c:pt idx="1529">
                  <c:v>2.6000499999999996E-2</c:v>
                </c:pt>
                <c:pt idx="1530">
                  <c:v>2.6052999999999993E-2</c:v>
                </c:pt>
                <c:pt idx="1531">
                  <c:v>2.6077499999999993E-2</c:v>
                </c:pt>
                <c:pt idx="1532">
                  <c:v>2.610549999999999E-2</c:v>
                </c:pt>
                <c:pt idx="1533">
                  <c:v>2.6125999999999996E-2</c:v>
                </c:pt>
                <c:pt idx="1534">
                  <c:v>2.6151000000000001E-2</c:v>
                </c:pt>
                <c:pt idx="1535">
                  <c:v>2.6165499999999998E-2</c:v>
                </c:pt>
                <c:pt idx="1536">
                  <c:v>2.6190499999999992E-2</c:v>
                </c:pt>
                <c:pt idx="1537">
                  <c:v>2.621649999999999E-2</c:v>
                </c:pt>
                <c:pt idx="1538">
                  <c:v>2.6235499999999995E-2</c:v>
                </c:pt>
                <c:pt idx="1539">
                  <c:v>2.6254499999999993E-2</c:v>
                </c:pt>
                <c:pt idx="1540">
                  <c:v>2.6285999999999997E-2</c:v>
                </c:pt>
                <c:pt idx="1541">
                  <c:v>2.6305499999999992E-2</c:v>
                </c:pt>
                <c:pt idx="1542">
                  <c:v>2.6324999999999994E-2</c:v>
                </c:pt>
                <c:pt idx="1543">
                  <c:v>2.6360999999999996E-2</c:v>
                </c:pt>
                <c:pt idx="1544">
                  <c:v>2.6383E-2</c:v>
                </c:pt>
                <c:pt idx="1545">
                  <c:v>2.6400000000000007E-2</c:v>
                </c:pt>
                <c:pt idx="1546">
                  <c:v>2.6427000000000006E-2</c:v>
                </c:pt>
                <c:pt idx="1547">
                  <c:v>2.6458000000000009E-2</c:v>
                </c:pt>
                <c:pt idx="1548">
                  <c:v>2.6490500000000004E-2</c:v>
                </c:pt>
                <c:pt idx="1549">
                  <c:v>2.6525500000000007E-2</c:v>
                </c:pt>
                <c:pt idx="1550">
                  <c:v>2.6554000000000001E-2</c:v>
                </c:pt>
                <c:pt idx="1551">
                  <c:v>2.6580999999999997E-2</c:v>
                </c:pt>
                <c:pt idx="1552">
                  <c:v>2.6623499999999994E-2</c:v>
                </c:pt>
                <c:pt idx="1553">
                  <c:v>2.6639499999999997E-2</c:v>
                </c:pt>
                <c:pt idx="1554">
                  <c:v>2.6671999999999998E-2</c:v>
                </c:pt>
                <c:pt idx="1555">
                  <c:v>2.6699499999999998E-2</c:v>
                </c:pt>
                <c:pt idx="1556">
                  <c:v>2.6720499999999994E-2</c:v>
                </c:pt>
                <c:pt idx="1557">
                  <c:v>2.6765999999999998E-2</c:v>
                </c:pt>
                <c:pt idx="1558">
                  <c:v>2.6801999999999996E-2</c:v>
                </c:pt>
                <c:pt idx="1559">
                  <c:v>2.6840499999999996E-2</c:v>
                </c:pt>
                <c:pt idx="1560">
                  <c:v>2.6880499999999995E-2</c:v>
                </c:pt>
                <c:pt idx="1561">
                  <c:v>2.6923999999999997E-2</c:v>
                </c:pt>
                <c:pt idx="1562">
                  <c:v>2.6965999999999997E-2</c:v>
                </c:pt>
                <c:pt idx="1563">
                  <c:v>2.6998000000000001E-2</c:v>
                </c:pt>
                <c:pt idx="1564">
                  <c:v>2.7045499999999997E-2</c:v>
                </c:pt>
                <c:pt idx="1565">
                  <c:v>2.7077999999999998E-2</c:v>
                </c:pt>
                <c:pt idx="1566">
                  <c:v>2.7115500000000001E-2</c:v>
                </c:pt>
                <c:pt idx="1567">
                  <c:v>2.7150500000000008E-2</c:v>
                </c:pt>
                <c:pt idx="1568">
                  <c:v>2.7189500000000005E-2</c:v>
                </c:pt>
                <c:pt idx="1569">
                  <c:v>2.72255E-2</c:v>
                </c:pt>
                <c:pt idx="1570">
                  <c:v>2.7260500000000003E-2</c:v>
                </c:pt>
                <c:pt idx="1571">
                  <c:v>2.7291000000000006E-2</c:v>
                </c:pt>
                <c:pt idx="1572">
                  <c:v>2.7317000000000004E-2</c:v>
                </c:pt>
                <c:pt idx="1573">
                  <c:v>2.7350000000000006E-2</c:v>
                </c:pt>
                <c:pt idx="1574">
                  <c:v>2.7386500000000008E-2</c:v>
                </c:pt>
                <c:pt idx="1575">
                  <c:v>2.7430000000000006E-2</c:v>
                </c:pt>
                <c:pt idx="1576">
                  <c:v>2.7464500000000003E-2</c:v>
                </c:pt>
                <c:pt idx="1577">
                  <c:v>2.7486500000000004E-2</c:v>
                </c:pt>
                <c:pt idx="1578">
                  <c:v>2.7510000000000007E-2</c:v>
                </c:pt>
                <c:pt idx="1579">
                  <c:v>2.7588000000000008E-2</c:v>
                </c:pt>
                <c:pt idx="1580">
                  <c:v>2.7613000000000002E-2</c:v>
                </c:pt>
                <c:pt idx="1581">
                  <c:v>2.7646000000000007E-2</c:v>
                </c:pt>
                <c:pt idx="1582">
                  <c:v>2.7676000000000006E-2</c:v>
                </c:pt>
                <c:pt idx="1583">
                  <c:v>2.7699000000000008E-2</c:v>
                </c:pt>
                <c:pt idx="1584">
                  <c:v>2.7720000000000009E-2</c:v>
                </c:pt>
                <c:pt idx="1585">
                  <c:v>2.7758500000000016E-2</c:v>
                </c:pt>
                <c:pt idx="1586">
                  <c:v>2.7793500000000013E-2</c:v>
                </c:pt>
                <c:pt idx="1587">
                  <c:v>2.7828000000000012E-2</c:v>
                </c:pt>
                <c:pt idx="1588">
                  <c:v>2.7864500000000011E-2</c:v>
                </c:pt>
                <c:pt idx="1589">
                  <c:v>2.7902000000000014E-2</c:v>
                </c:pt>
                <c:pt idx="1590">
                  <c:v>2.8061000000000013E-2</c:v>
                </c:pt>
                <c:pt idx="1591">
                  <c:v>2.8081500000000009E-2</c:v>
                </c:pt>
                <c:pt idx="1592">
                  <c:v>2.8127500000000007E-2</c:v>
                </c:pt>
                <c:pt idx="1593">
                  <c:v>2.8163500000000008E-2</c:v>
                </c:pt>
                <c:pt idx="1594">
                  <c:v>2.8210000000000006E-2</c:v>
                </c:pt>
                <c:pt idx="1595">
                  <c:v>2.8254000000000001E-2</c:v>
                </c:pt>
                <c:pt idx="1596">
                  <c:v>2.8291500000000004E-2</c:v>
                </c:pt>
                <c:pt idx="1597">
                  <c:v>2.8334999999999996E-2</c:v>
                </c:pt>
                <c:pt idx="1598">
                  <c:v>2.8365000000000001E-2</c:v>
                </c:pt>
                <c:pt idx="1599">
                  <c:v>2.84125E-2</c:v>
                </c:pt>
                <c:pt idx="1600">
                  <c:v>2.8456000000000002E-2</c:v>
                </c:pt>
                <c:pt idx="1601">
                  <c:v>2.8502500000000004E-2</c:v>
                </c:pt>
                <c:pt idx="1602">
                  <c:v>2.8536500000000006E-2</c:v>
                </c:pt>
                <c:pt idx="1603">
                  <c:v>2.8578000000000003E-2</c:v>
                </c:pt>
                <c:pt idx="1604">
                  <c:v>2.8618000000000001E-2</c:v>
                </c:pt>
                <c:pt idx="1605">
                  <c:v>2.8654000000000002E-2</c:v>
                </c:pt>
                <c:pt idx="1606">
                  <c:v>2.8690499999999997E-2</c:v>
                </c:pt>
                <c:pt idx="1607">
                  <c:v>2.8720999999999997E-2</c:v>
                </c:pt>
                <c:pt idx="1608">
                  <c:v>2.8756499999999997E-2</c:v>
                </c:pt>
                <c:pt idx="1609">
                  <c:v>2.8793000000000003E-2</c:v>
                </c:pt>
                <c:pt idx="1610">
                  <c:v>2.8866999999999997E-2</c:v>
                </c:pt>
                <c:pt idx="1611">
                  <c:v>2.8901500000000004E-2</c:v>
                </c:pt>
                <c:pt idx="1612">
                  <c:v>2.8937000000000004E-2</c:v>
                </c:pt>
                <c:pt idx="1613">
                  <c:v>2.8972500000000002E-2</c:v>
                </c:pt>
                <c:pt idx="1614">
                  <c:v>2.9001000000000002E-2</c:v>
                </c:pt>
                <c:pt idx="1615">
                  <c:v>2.9037999999999998E-2</c:v>
                </c:pt>
                <c:pt idx="1616">
                  <c:v>2.9072499999999994E-2</c:v>
                </c:pt>
                <c:pt idx="1617">
                  <c:v>2.9110499999999997E-2</c:v>
                </c:pt>
                <c:pt idx="1618">
                  <c:v>2.9146499999999999E-2</c:v>
                </c:pt>
                <c:pt idx="1619">
                  <c:v>2.9188000000000002E-2</c:v>
                </c:pt>
                <c:pt idx="1620">
                  <c:v>2.9227500000000003E-2</c:v>
                </c:pt>
                <c:pt idx="1621">
                  <c:v>2.9260999999999999E-2</c:v>
                </c:pt>
                <c:pt idx="1622">
                  <c:v>2.9296499999999996E-2</c:v>
                </c:pt>
                <c:pt idx="1623">
                  <c:v>2.9345999999999994E-2</c:v>
                </c:pt>
                <c:pt idx="1624">
                  <c:v>2.9387999999999987E-2</c:v>
                </c:pt>
                <c:pt idx="1625">
                  <c:v>2.9418999999999987E-2</c:v>
                </c:pt>
                <c:pt idx="1626">
                  <c:v>2.9458499999999985E-2</c:v>
                </c:pt>
                <c:pt idx="1627">
                  <c:v>2.9486999999999982E-2</c:v>
                </c:pt>
                <c:pt idx="1628">
                  <c:v>2.9525499999999979E-2</c:v>
                </c:pt>
                <c:pt idx="1629">
                  <c:v>2.9562499999999978E-2</c:v>
                </c:pt>
                <c:pt idx="1630">
                  <c:v>2.959949999999998E-2</c:v>
                </c:pt>
                <c:pt idx="1631">
                  <c:v>2.9642499999999974E-2</c:v>
                </c:pt>
                <c:pt idx="1632">
                  <c:v>2.9684999999999972E-2</c:v>
                </c:pt>
                <c:pt idx="1633">
                  <c:v>2.9722999999999975E-2</c:v>
                </c:pt>
                <c:pt idx="1634">
                  <c:v>2.9767999999999975E-2</c:v>
                </c:pt>
                <c:pt idx="1635">
                  <c:v>2.9805999999999978E-2</c:v>
                </c:pt>
                <c:pt idx="1636">
                  <c:v>2.9850499999999974E-2</c:v>
                </c:pt>
                <c:pt idx="1637">
                  <c:v>2.9905499999999977E-2</c:v>
                </c:pt>
                <c:pt idx="1638">
                  <c:v>2.9954499999999981E-2</c:v>
                </c:pt>
                <c:pt idx="1639">
                  <c:v>2.9995999999999978E-2</c:v>
                </c:pt>
                <c:pt idx="1640">
                  <c:v>3.0048499999999975E-2</c:v>
                </c:pt>
                <c:pt idx="1641">
                  <c:v>3.0078499999999973E-2</c:v>
                </c:pt>
                <c:pt idx="1642">
                  <c:v>3.012699999999997E-2</c:v>
                </c:pt>
                <c:pt idx="1643">
                  <c:v>3.0170499999999968E-2</c:v>
                </c:pt>
                <c:pt idx="1644">
                  <c:v>3.021699999999997E-2</c:v>
                </c:pt>
                <c:pt idx="1645">
                  <c:v>3.0263999999999968E-2</c:v>
                </c:pt>
                <c:pt idx="1646">
                  <c:v>3.029699999999997E-2</c:v>
                </c:pt>
                <c:pt idx="1647">
                  <c:v>3.030449999999997E-2</c:v>
                </c:pt>
                <c:pt idx="1648">
                  <c:v>3.0346499999999971E-2</c:v>
                </c:pt>
                <c:pt idx="1649">
                  <c:v>3.038049999999997E-2</c:v>
                </c:pt>
                <c:pt idx="1650">
                  <c:v>3.0419999999999971E-2</c:v>
                </c:pt>
                <c:pt idx="1651">
                  <c:v>3.045349999999997E-2</c:v>
                </c:pt>
                <c:pt idx="1652">
                  <c:v>3.0486499999999968E-2</c:v>
                </c:pt>
                <c:pt idx="1653">
                  <c:v>3.0530499999999967E-2</c:v>
                </c:pt>
                <c:pt idx="1654">
                  <c:v>3.0565499999999964E-2</c:v>
                </c:pt>
                <c:pt idx="1655">
                  <c:v>3.0607499999999965E-2</c:v>
                </c:pt>
                <c:pt idx="1656">
                  <c:v>3.0634999999999964E-2</c:v>
                </c:pt>
                <c:pt idx="1657">
                  <c:v>3.0676999999999965E-2</c:v>
                </c:pt>
                <c:pt idx="1658">
                  <c:v>3.0716499999999959E-2</c:v>
                </c:pt>
                <c:pt idx="1659">
                  <c:v>3.0756999999999958E-2</c:v>
                </c:pt>
                <c:pt idx="1660">
                  <c:v>3.0801999999999961E-2</c:v>
                </c:pt>
                <c:pt idx="1661">
                  <c:v>3.0856499999999964E-2</c:v>
                </c:pt>
                <c:pt idx="1662">
                  <c:v>3.0787499999999957E-2</c:v>
                </c:pt>
                <c:pt idx="1663">
                  <c:v>3.0832999999999958E-2</c:v>
                </c:pt>
                <c:pt idx="1664">
                  <c:v>3.0864999999999962E-2</c:v>
                </c:pt>
                <c:pt idx="1665">
                  <c:v>3.0904499999999956E-2</c:v>
                </c:pt>
                <c:pt idx="1666">
                  <c:v>3.0947499999999958E-2</c:v>
                </c:pt>
                <c:pt idx="1667">
                  <c:v>3.0989999999999959E-2</c:v>
                </c:pt>
                <c:pt idx="1668">
                  <c:v>3.1023999999999958E-2</c:v>
                </c:pt>
                <c:pt idx="1669">
                  <c:v>3.1068999999999961E-2</c:v>
                </c:pt>
                <c:pt idx="1670">
                  <c:v>3.1108499999999963E-2</c:v>
                </c:pt>
                <c:pt idx="1671">
                  <c:v>3.1162499999999961E-2</c:v>
                </c:pt>
                <c:pt idx="1672">
                  <c:v>3.1208499999999962E-2</c:v>
                </c:pt>
                <c:pt idx="1673">
                  <c:v>3.1252999999999968E-2</c:v>
                </c:pt>
                <c:pt idx="1674">
                  <c:v>3.1286999999999961E-2</c:v>
                </c:pt>
                <c:pt idx="1675">
                  <c:v>3.1330499999999963E-2</c:v>
                </c:pt>
                <c:pt idx="1676">
                  <c:v>3.1385499999999962E-2</c:v>
                </c:pt>
                <c:pt idx="1677">
                  <c:v>3.1429499999999964E-2</c:v>
                </c:pt>
                <c:pt idx="1678">
                  <c:v>3.1480999999999974E-2</c:v>
                </c:pt>
                <c:pt idx="1679">
                  <c:v>3.153949999999997E-2</c:v>
                </c:pt>
                <c:pt idx="1680">
                  <c:v>3.1600499999999969E-2</c:v>
                </c:pt>
                <c:pt idx="1681">
                  <c:v>3.1627499999999975E-2</c:v>
                </c:pt>
                <c:pt idx="1682">
                  <c:v>3.1686999999999972E-2</c:v>
                </c:pt>
                <c:pt idx="1683">
                  <c:v>3.1734499999999971E-2</c:v>
                </c:pt>
                <c:pt idx="1684">
                  <c:v>3.178849999999997E-2</c:v>
                </c:pt>
                <c:pt idx="1685">
                  <c:v>3.1838999999999971E-2</c:v>
                </c:pt>
                <c:pt idx="1686">
                  <c:v>3.1898999999999969E-2</c:v>
                </c:pt>
                <c:pt idx="1687">
                  <c:v>3.1955999999999964E-2</c:v>
                </c:pt>
                <c:pt idx="1688">
                  <c:v>3.2017499999999963E-2</c:v>
                </c:pt>
                <c:pt idx="1689">
                  <c:v>3.2091999999999968E-2</c:v>
                </c:pt>
                <c:pt idx="1690">
                  <c:v>3.2147499999999961E-2</c:v>
                </c:pt>
                <c:pt idx="1691">
                  <c:v>3.2202999999999968E-2</c:v>
                </c:pt>
                <c:pt idx="1692">
                  <c:v>3.2266999999999969E-2</c:v>
                </c:pt>
                <c:pt idx="1693">
                  <c:v>3.2327499999999967E-2</c:v>
                </c:pt>
                <c:pt idx="1694">
                  <c:v>3.2394999999999965E-2</c:v>
                </c:pt>
                <c:pt idx="1695">
                  <c:v>3.2469499999999964E-2</c:v>
                </c:pt>
                <c:pt idx="1696">
                  <c:v>3.2513499999999966E-2</c:v>
                </c:pt>
                <c:pt idx="1697">
                  <c:v>3.2566999999999964E-2</c:v>
                </c:pt>
                <c:pt idx="1698">
                  <c:v>3.2611499999999974E-2</c:v>
                </c:pt>
                <c:pt idx="1699">
                  <c:v>3.2669499999999969E-2</c:v>
                </c:pt>
                <c:pt idx="1700">
                  <c:v>3.2713999999999965E-2</c:v>
                </c:pt>
                <c:pt idx="1701">
                  <c:v>3.2763999999999967E-2</c:v>
                </c:pt>
                <c:pt idx="1702">
                  <c:v>3.2811499999999966E-2</c:v>
                </c:pt>
                <c:pt idx="1703">
                  <c:v>3.2858999999999972E-2</c:v>
                </c:pt>
                <c:pt idx="1704">
                  <c:v>3.2901499999999965E-2</c:v>
                </c:pt>
                <c:pt idx="1705">
                  <c:v>3.2948999999999964E-2</c:v>
                </c:pt>
                <c:pt idx="1706">
                  <c:v>3.2997499999999971E-2</c:v>
                </c:pt>
                <c:pt idx="1707">
                  <c:v>3.3040999999999966E-2</c:v>
                </c:pt>
                <c:pt idx="1708">
                  <c:v>3.3082499999999973E-2</c:v>
                </c:pt>
                <c:pt idx="1709">
                  <c:v>3.3222999999999975E-2</c:v>
                </c:pt>
                <c:pt idx="1710">
                  <c:v>3.3261499999999972E-2</c:v>
                </c:pt>
                <c:pt idx="1711">
                  <c:v>3.3310999999999973E-2</c:v>
                </c:pt>
                <c:pt idx="1712">
                  <c:v>3.3356999999999977E-2</c:v>
                </c:pt>
                <c:pt idx="1713">
                  <c:v>3.3397999999999969E-2</c:v>
                </c:pt>
                <c:pt idx="1714">
                  <c:v>3.3442999999999973E-2</c:v>
                </c:pt>
                <c:pt idx="1715">
                  <c:v>3.3475999999999978E-2</c:v>
                </c:pt>
                <c:pt idx="1716">
                  <c:v>3.3530499999999977E-2</c:v>
                </c:pt>
                <c:pt idx="1717">
                  <c:v>3.3561999999999981E-2</c:v>
                </c:pt>
                <c:pt idx="1718">
                  <c:v>3.3614999999999978E-2</c:v>
                </c:pt>
                <c:pt idx="1719">
                  <c:v>3.3654999999999984E-2</c:v>
                </c:pt>
                <c:pt idx="1720">
                  <c:v>3.3688499999999982E-2</c:v>
                </c:pt>
                <c:pt idx="1721">
                  <c:v>3.372049999999998E-2</c:v>
                </c:pt>
                <c:pt idx="1722">
                  <c:v>3.376949999999998E-2</c:v>
                </c:pt>
                <c:pt idx="1723">
                  <c:v>3.3821499999999984E-2</c:v>
                </c:pt>
                <c:pt idx="1724">
                  <c:v>3.3854499999999982E-2</c:v>
                </c:pt>
                <c:pt idx="1725">
                  <c:v>3.3893999999999987E-2</c:v>
                </c:pt>
                <c:pt idx="1726">
                  <c:v>3.393199999999999E-2</c:v>
                </c:pt>
                <c:pt idx="1727">
                  <c:v>3.397349999999999E-2</c:v>
                </c:pt>
                <c:pt idx="1728">
                  <c:v>3.4009499999999991E-2</c:v>
                </c:pt>
                <c:pt idx="1729">
                  <c:v>3.4057499999999991E-2</c:v>
                </c:pt>
                <c:pt idx="1730">
                  <c:v>3.4085499999999998E-2</c:v>
                </c:pt>
                <c:pt idx="1731">
                  <c:v>3.4152500000000002E-2</c:v>
                </c:pt>
                <c:pt idx="1732">
                  <c:v>3.4205000000000006E-2</c:v>
                </c:pt>
                <c:pt idx="1733">
                  <c:v>3.4260500000000006E-2</c:v>
                </c:pt>
                <c:pt idx="1734">
                  <c:v>3.4326500000000003E-2</c:v>
                </c:pt>
                <c:pt idx="1735">
                  <c:v>3.4386500000000007E-2</c:v>
                </c:pt>
                <c:pt idx="1736">
                  <c:v>3.4442500000000001E-2</c:v>
                </c:pt>
                <c:pt idx="1737">
                  <c:v>3.4506500000000002E-2</c:v>
                </c:pt>
                <c:pt idx="1738">
                  <c:v>3.4579000000000006E-2</c:v>
                </c:pt>
                <c:pt idx="1739">
                  <c:v>3.4654000000000011E-2</c:v>
                </c:pt>
                <c:pt idx="1740">
                  <c:v>3.4721000000000009E-2</c:v>
                </c:pt>
                <c:pt idx="1741">
                  <c:v>3.4798000000000003E-2</c:v>
                </c:pt>
                <c:pt idx="1742">
                  <c:v>3.4867000000000002E-2</c:v>
                </c:pt>
                <c:pt idx="1743">
                  <c:v>3.4922000000000002E-2</c:v>
                </c:pt>
                <c:pt idx="1744">
                  <c:v>3.4981000000000005E-2</c:v>
                </c:pt>
                <c:pt idx="1745">
                  <c:v>3.5052E-2</c:v>
                </c:pt>
                <c:pt idx="1746">
                  <c:v>3.5118000000000003E-2</c:v>
                </c:pt>
                <c:pt idx="1747">
                  <c:v>3.5180999999999997E-2</c:v>
                </c:pt>
                <c:pt idx="1748">
                  <c:v>3.5244999999999999E-2</c:v>
                </c:pt>
                <c:pt idx="1749">
                  <c:v>3.5299000000000004E-2</c:v>
                </c:pt>
                <c:pt idx="1750">
                  <c:v>3.53645E-2</c:v>
                </c:pt>
                <c:pt idx="1751">
                  <c:v>3.5427999999999994E-2</c:v>
                </c:pt>
                <c:pt idx="1752">
                  <c:v>3.5493000000000004E-2</c:v>
                </c:pt>
                <c:pt idx="1753">
                  <c:v>3.5556499999999998E-2</c:v>
                </c:pt>
                <c:pt idx="1754">
                  <c:v>3.5623500000000002E-2</c:v>
                </c:pt>
                <c:pt idx="1755">
                  <c:v>3.5693500000000003E-2</c:v>
                </c:pt>
                <c:pt idx="1756">
                  <c:v>3.5700000000000003E-2</c:v>
                </c:pt>
                <c:pt idx="1757">
                  <c:v>3.5758500000000006E-2</c:v>
                </c:pt>
                <c:pt idx="1758">
                  <c:v>3.5824500000000009E-2</c:v>
                </c:pt>
                <c:pt idx="1759">
                  <c:v>3.5864500000000007E-2</c:v>
                </c:pt>
                <c:pt idx="1760">
                  <c:v>3.5928500000000002E-2</c:v>
                </c:pt>
                <c:pt idx="1761">
                  <c:v>3.5982500000000008E-2</c:v>
                </c:pt>
                <c:pt idx="1762">
                  <c:v>3.6039000000000009E-2</c:v>
                </c:pt>
                <c:pt idx="1763">
                  <c:v>3.608950000000001E-2</c:v>
                </c:pt>
                <c:pt idx="1764">
                  <c:v>3.6149000000000008E-2</c:v>
                </c:pt>
                <c:pt idx="1765">
                  <c:v>3.6202500000000006E-2</c:v>
                </c:pt>
                <c:pt idx="1766">
                  <c:v>3.6253500000000008E-2</c:v>
                </c:pt>
                <c:pt idx="1767">
                  <c:v>3.6310500000000002E-2</c:v>
                </c:pt>
                <c:pt idx="1768">
                  <c:v>3.6348500000000013E-2</c:v>
                </c:pt>
                <c:pt idx="1769">
                  <c:v>3.6396500000000012E-2</c:v>
                </c:pt>
                <c:pt idx="1770">
                  <c:v>3.6440500000000015E-2</c:v>
                </c:pt>
                <c:pt idx="1771">
                  <c:v>3.6490000000000015E-2</c:v>
                </c:pt>
                <c:pt idx="1772">
                  <c:v>3.6543500000000013E-2</c:v>
                </c:pt>
                <c:pt idx="1773">
                  <c:v>3.6605000000000019E-2</c:v>
                </c:pt>
                <c:pt idx="1774">
                  <c:v>3.6653500000000012E-2</c:v>
                </c:pt>
                <c:pt idx="1775">
                  <c:v>3.6701500000000019E-2</c:v>
                </c:pt>
                <c:pt idx="1776">
                  <c:v>3.674800000000001E-2</c:v>
                </c:pt>
                <c:pt idx="1777">
                  <c:v>3.6791500000000019E-2</c:v>
                </c:pt>
                <c:pt idx="1778">
                  <c:v>3.6845000000000017E-2</c:v>
                </c:pt>
                <c:pt idx="1779">
                  <c:v>3.6852000000000017E-2</c:v>
                </c:pt>
                <c:pt idx="1780">
                  <c:v>3.6899500000000016E-2</c:v>
                </c:pt>
                <c:pt idx="1781">
                  <c:v>3.6943500000000011E-2</c:v>
                </c:pt>
                <c:pt idx="1782">
                  <c:v>3.7000000000000012E-2</c:v>
                </c:pt>
                <c:pt idx="1783">
                  <c:v>3.706000000000001E-2</c:v>
                </c:pt>
                <c:pt idx="1784">
                  <c:v>3.7130500000000011E-2</c:v>
                </c:pt>
                <c:pt idx="1785">
                  <c:v>3.7194500000000012E-2</c:v>
                </c:pt>
                <c:pt idx="1786">
                  <c:v>3.725450000000001E-2</c:v>
                </c:pt>
                <c:pt idx="1787">
                  <c:v>3.7319500000000012E-2</c:v>
                </c:pt>
                <c:pt idx="1788">
                  <c:v>3.7382000000000012E-2</c:v>
                </c:pt>
                <c:pt idx="1789">
                  <c:v>3.7446500000000014E-2</c:v>
                </c:pt>
                <c:pt idx="1790">
                  <c:v>3.7387000000000011E-2</c:v>
                </c:pt>
                <c:pt idx="1791">
                  <c:v>3.7466000000000006E-2</c:v>
                </c:pt>
                <c:pt idx="1792">
                  <c:v>3.7506500000000005E-2</c:v>
                </c:pt>
                <c:pt idx="1793">
                  <c:v>3.7578000000000007E-2</c:v>
                </c:pt>
                <c:pt idx="1794">
                  <c:v>3.7635000000000002E-2</c:v>
                </c:pt>
                <c:pt idx="1795">
                  <c:v>3.769900000000001E-2</c:v>
                </c:pt>
                <c:pt idx="1796">
                  <c:v>3.7764000000000006E-2</c:v>
                </c:pt>
                <c:pt idx="1797">
                  <c:v>3.7823500000000003E-2</c:v>
                </c:pt>
                <c:pt idx="1798">
                  <c:v>3.7895500000000006E-2</c:v>
                </c:pt>
                <c:pt idx="1799">
                  <c:v>3.7952000000000014E-2</c:v>
                </c:pt>
                <c:pt idx="1800">
                  <c:v>3.801800000000001E-2</c:v>
                </c:pt>
                <c:pt idx="1801">
                  <c:v>3.8068500000000005E-2</c:v>
                </c:pt>
                <c:pt idx="1802">
                  <c:v>3.8128000000000009E-2</c:v>
                </c:pt>
                <c:pt idx="1803">
                  <c:v>3.8191000000000003E-2</c:v>
                </c:pt>
                <c:pt idx="1804">
                  <c:v>3.8262000000000004E-2</c:v>
                </c:pt>
                <c:pt idx="1805">
                  <c:v>3.8335500000000008E-2</c:v>
                </c:pt>
                <c:pt idx="1806">
                  <c:v>3.8400000000000011E-2</c:v>
                </c:pt>
                <c:pt idx="1807">
                  <c:v>3.8470000000000011E-2</c:v>
                </c:pt>
                <c:pt idx="1808">
                  <c:v>3.8530500000000016E-2</c:v>
                </c:pt>
                <c:pt idx="1809">
                  <c:v>3.8598000000000014E-2</c:v>
                </c:pt>
                <c:pt idx="1810">
                  <c:v>3.865900000000002E-2</c:v>
                </c:pt>
                <c:pt idx="1811">
                  <c:v>3.8717500000000023E-2</c:v>
                </c:pt>
                <c:pt idx="1812">
                  <c:v>3.8792000000000021E-2</c:v>
                </c:pt>
                <c:pt idx="1813">
                  <c:v>3.8865000000000018E-2</c:v>
                </c:pt>
                <c:pt idx="1814">
                  <c:v>3.8941500000000018E-2</c:v>
                </c:pt>
                <c:pt idx="1815">
                  <c:v>3.9006000000000013E-2</c:v>
                </c:pt>
                <c:pt idx="1816">
                  <c:v>3.9080000000000011E-2</c:v>
                </c:pt>
                <c:pt idx="1817">
                  <c:v>3.9148000000000009E-2</c:v>
                </c:pt>
                <c:pt idx="1818">
                  <c:v>3.9217500000000009E-2</c:v>
                </c:pt>
                <c:pt idx="1819">
                  <c:v>3.9224500000000009E-2</c:v>
                </c:pt>
                <c:pt idx="1820">
                  <c:v>3.9266500000000003E-2</c:v>
                </c:pt>
                <c:pt idx="1821">
                  <c:v>3.9327000000000008E-2</c:v>
                </c:pt>
                <c:pt idx="1822">
                  <c:v>3.9386500000000005E-2</c:v>
                </c:pt>
                <c:pt idx="1823">
                  <c:v>3.9440000000000003E-2</c:v>
                </c:pt>
                <c:pt idx="1824">
                  <c:v>3.9494000000000001E-2</c:v>
                </c:pt>
                <c:pt idx="1825">
                  <c:v>3.9554499999999999E-2</c:v>
                </c:pt>
                <c:pt idx="1826">
                  <c:v>3.9615500000000005E-2</c:v>
                </c:pt>
                <c:pt idx="1827">
                  <c:v>3.9696000000000002E-2</c:v>
                </c:pt>
                <c:pt idx="1828">
                  <c:v>3.9759999999999997E-2</c:v>
                </c:pt>
                <c:pt idx="1829">
                  <c:v>3.9825000000000006E-2</c:v>
                </c:pt>
                <c:pt idx="1830">
                  <c:v>3.9886999999999999E-2</c:v>
                </c:pt>
                <c:pt idx="1831">
                  <c:v>3.9967999999999997E-2</c:v>
                </c:pt>
                <c:pt idx="1832">
                  <c:v>4.0016499999999997E-2</c:v>
                </c:pt>
                <c:pt idx="1833">
                  <c:v>4.0076500000000001E-2</c:v>
                </c:pt>
                <c:pt idx="1834">
                  <c:v>4.0134499999999997E-2</c:v>
                </c:pt>
                <c:pt idx="1835">
                  <c:v>4.0201000000000001E-2</c:v>
                </c:pt>
                <c:pt idx="1836">
                  <c:v>4.0260000000000004E-2</c:v>
                </c:pt>
                <c:pt idx="1837">
                  <c:v>4.0317499999999999E-2</c:v>
                </c:pt>
                <c:pt idx="1838">
                  <c:v>4.0379999999999992E-2</c:v>
                </c:pt>
                <c:pt idx="1839">
                  <c:v>4.0457E-2</c:v>
                </c:pt>
                <c:pt idx="1840">
                  <c:v>4.0523000000000003E-2</c:v>
                </c:pt>
                <c:pt idx="1841">
                  <c:v>4.0611499999999995E-2</c:v>
                </c:pt>
                <c:pt idx="1842">
                  <c:v>4.0696499999999997E-2</c:v>
                </c:pt>
                <c:pt idx="1843">
                  <c:v>4.0772500000000003E-2</c:v>
                </c:pt>
                <c:pt idx="1844">
                  <c:v>4.0852999999999993E-2</c:v>
                </c:pt>
                <c:pt idx="1845">
                  <c:v>4.0923499999999995E-2</c:v>
                </c:pt>
                <c:pt idx="1846">
                  <c:v>4.1009999999999991E-2</c:v>
                </c:pt>
                <c:pt idx="1847">
                  <c:v>4.1114999999999992E-2</c:v>
                </c:pt>
                <c:pt idx="1848">
                  <c:v>4.1190499999999998E-2</c:v>
                </c:pt>
                <c:pt idx="1849">
                  <c:v>4.1269500000000001E-2</c:v>
                </c:pt>
                <c:pt idx="1850">
                  <c:v>4.1337000000000013E-2</c:v>
                </c:pt>
                <c:pt idx="1851">
                  <c:v>4.1432999999999998E-2</c:v>
                </c:pt>
                <c:pt idx="1852">
                  <c:v>4.1516499999999998E-2</c:v>
                </c:pt>
                <c:pt idx="1853">
                  <c:v>4.1595499999999994E-2</c:v>
                </c:pt>
                <c:pt idx="1854">
                  <c:v>4.1683500000000005E-2</c:v>
                </c:pt>
                <c:pt idx="1855">
                  <c:v>4.1771000000000003E-2</c:v>
                </c:pt>
                <c:pt idx="1856">
                  <c:v>4.1858499999999993E-2</c:v>
                </c:pt>
                <c:pt idx="1857">
                  <c:v>4.1944499999999996E-2</c:v>
                </c:pt>
                <c:pt idx="1858">
                  <c:v>4.2028499999999996E-2</c:v>
                </c:pt>
                <c:pt idx="1859">
                  <c:v>4.21155E-2</c:v>
                </c:pt>
                <c:pt idx="1860">
                  <c:v>4.2203499999999991E-2</c:v>
                </c:pt>
                <c:pt idx="1861">
                  <c:v>4.2284999999999996E-2</c:v>
                </c:pt>
                <c:pt idx="1862">
                  <c:v>4.2363999999999985E-2</c:v>
                </c:pt>
                <c:pt idx="1863">
                  <c:v>4.242449999999999E-2</c:v>
                </c:pt>
                <c:pt idx="1864">
                  <c:v>4.2495499999999985E-2</c:v>
                </c:pt>
                <c:pt idx="1865">
                  <c:v>4.2580999999999987E-2</c:v>
                </c:pt>
                <c:pt idx="1866">
                  <c:v>4.2664999999999988E-2</c:v>
                </c:pt>
                <c:pt idx="1867">
                  <c:v>4.2734999999999974E-2</c:v>
                </c:pt>
                <c:pt idx="1868">
                  <c:v>4.2814999999999978E-2</c:v>
                </c:pt>
                <c:pt idx="1869">
                  <c:v>4.2880999999999975E-2</c:v>
                </c:pt>
                <c:pt idx="1870">
                  <c:v>4.2944999999999976E-2</c:v>
                </c:pt>
                <c:pt idx="1871">
                  <c:v>4.3004999999999967E-2</c:v>
                </c:pt>
                <c:pt idx="1872">
                  <c:v>4.3077499999999977E-2</c:v>
                </c:pt>
                <c:pt idx="1873">
                  <c:v>4.3139499999999976E-2</c:v>
                </c:pt>
                <c:pt idx="1874">
                  <c:v>4.3221499999999968E-2</c:v>
                </c:pt>
                <c:pt idx="1875">
                  <c:v>4.3288499999999973E-2</c:v>
                </c:pt>
                <c:pt idx="1876">
                  <c:v>4.3342999999999979E-2</c:v>
                </c:pt>
                <c:pt idx="1877">
                  <c:v>4.3427999999999987E-2</c:v>
                </c:pt>
                <c:pt idx="1878">
                  <c:v>4.3481999999999979E-2</c:v>
                </c:pt>
                <c:pt idx="1879">
                  <c:v>4.3545999999999987E-2</c:v>
                </c:pt>
                <c:pt idx="1880">
                  <c:v>4.3603499999999976E-2</c:v>
                </c:pt>
                <c:pt idx="1881">
                  <c:v>4.3663999999999981E-2</c:v>
                </c:pt>
                <c:pt idx="1882">
                  <c:v>4.3726499999999981E-2</c:v>
                </c:pt>
                <c:pt idx="1883">
                  <c:v>4.3788999999999988E-2</c:v>
                </c:pt>
                <c:pt idx="1884">
                  <c:v>4.3861999999999984E-2</c:v>
                </c:pt>
                <c:pt idx="1885">
                  <c:v>4.3930999999999998E-2</c:v>
                </c:pt>
                <c:pt idx="1886">
                  <c:v>4.3996499999999987E-2</c:v>
                </c:pt>
                <c:pt idx="1887">
                  <c:v>4.4055499999999997E-2</c:v>
                </c:pt>
                <c:pt idx="1888">
                  <c:v>4.4116499999999996E-2</c:v>
                </c:pt>
                <c:pt idx="1889">
                  <c:v>4.4172999999999997E-2</c:v>
                </c:pt>
                <c:pt idx="1890">
                  <c:v>4.4121999999999995E-2</c:v>
                </c:pt>
                <c:pt idx="1891">
                  <c:v>4.4190999999999987E-2</c:v>
                </c:pt>
                <c:pt idx="1892">
                  <c:v>4.4239999999999988E-2</c:v>
                </c:pt>
                <c:pt idx="1893">
                  <c:v>4.4293499999999993E-2</c:v>
                </c:pt>
                <c:pt idx="1894">
                  <c:v>4.4339499999999997E-2</c:v>
                </c:pt>
                <c:pt idx="1895">
                  <c:v>4.4395499999999991E-2</c:v>
                </c:pt>
                <c:pt idx="1896">
                  <c:v>4.4471999999999998E-2</c:v>
                </c:pt>
                <c:pt idx="1897">
                  <c:v>4.4542499999999992E-2</c:v>
                </c:pt>
                <c:pt idx="1898">
                  <c:v>4.4629499999999996E-2</c:v>
                </c:pt>
                <c:pt idx="1899">
                  <c:v>4.4702499999999992E-2</c:v>
                </c:pt>
                <c:pt idx="1900">
                  <c:v>4.4791999999999985E-2</c:v>
                </c:pt>
                <c:pt idx="1901">
                  <c:v>4.4868499999999985E-2</c:v>
                </c:pt>
                <c:pt idx="1902">
                  <c:v>4.4948499999999988E-2</c:v>
                </c:pt>
                <c:pt idx="1903">
                  <c:v>4.5040499999999997E-2</c:v>
                </c:pt>
                <c:pt idx="1904">
                  <c:v>4.5126499999999986E-2</c:v>
                </c:pt>
                <c:pt idx="1905">
                  <c:v>4.5219999999999982E-2</c:v>
                </c:pt>
                <c:pt idx="1906">
                  <c:v>4.5305499999999992E-2</c:v>
                </c:pt>
                <c:pt idx="1907">
                  <c:v>4.5392999999999989E-2</c:v>
                </c:pt>
                <c:pt idx="1908">
                  <c:v>4.5473999999999994E-2</c:v>
                </c:pt>
                <c:pt idx="1909">
                  <c:v>4.5470999999999998E-2</c:v>
                </c:pt>
                <c:pt idx="1910">
                  <c:v>4.5562999999999992E-2</c:v>
                </c:pt>
                <c:pt idx="1911">
                  <c:v>4.5644999999999998E-2</c:v>
                </c:pt>
                <c:pt idx="1912">
                  <c:v>4.5729500000000006E-2</c:v>
                </c:pt>
                <c:pt idx="1913">
                  <c:v>4.5822000000000002E-2</c:v>
                </c:pt>
                <c:pt idx="1914">
                  <c:v>4.5901500000000005E-2</c:v>
                </c:pt>
                <c:pt idx="1915">
                  <c:v>4.5984999999999998E-2</c:v>
                </c:pt>
                <c:pt idx="1916">
                  <c:v>4.6062000000000006E-2</c:v>
                </c:pt>
                <c:pt idx="1917">
                  <c:v>4.6152000000000006E-2</c:v>
                </c:pt>
                <c:pt idx="1918">
                  <c:v>4.6226000000000003E-2</c:v>
                </c:pt>
                <c:pt idx="1919">
                  <c:v>4.6305500000000006E-2</c:v>
                </c:pt>
                <c:pt idx="1920">
                  <c:v>4.6401999999999999E-2</c:v>
                </c:pt>
                <c:pt idx="1921">
                  <c:v>4.6484000000000004E-2</c:v>
                </c:pt>
                <c:pt idx="1922">
                  <c:v>4.6585000000000008E-2</c:v>
                </c:pt>
                <c:pt idx="1923">
                  <c:v>4.665600000000001E-2</c:v>
                </c:pt>
                <c:pt idx="1924">
                  <c:v>4.6743500000000021E-2</c:v>
                </c:pt>
                <c:pt idx="1925">
                  <c:v>4.6843500000000017E-2</c:v>
                </c:pt>
                <c:pt idx="1926">
                  <c:v>4.6927500000000018E-2</c:v>
                </c:pt>
                <c:pt idx="1927">
                  <c:v>4.7009000000000023E-2</c:v>
                </c:pt>
                <c:pt idx="1928">
                  <c:v>4.7107500000000017E-2</c:v>
                </c:pt>
                <c:pt idx="1929">
                  <c:v>4.7202000000000022E-2</c:v>
                </c:pt>
                <c:pt idx="1930">
                  <c:v>4.7292000000000022E-2</c:v>
                </c:pt>
                <c:pt idx="1931">
                  <c:v>4.7365000000000018E-2</c:v>
                </c:pt>
                <c:pt idx="1932">
                  <c:v>4.7461500000000018E-2</c:v>
                </c:pt>
                <c:pt idx="1933">
                  <c:v>4.754750000000002E-2</c:v>
                </c:pt>
                <c:pt idx="1934">
                  <c:v>4.760600000000003E-2</c:v>
                </c:pt>
                <c:pt idx="1935">
                  <c:v>4.7696500000000024E-2</c:v>
                </c:pt>
                <c:pt idx="1936">
                  <c:v>4.7783000000000027E-2</c:v>
                </c:pt>
                <c:pt idx="1937">
                  <c:v>4.7848000000000022E-2</c:v>
                </c:pt>
                <c:pt idx="1938">
                  <c:v>4.7915000000000013E-2</c:v>
                </c:pt>
                <c:pt idx="1939">
                  <c:v>4.7974000000000003E-2</c:v>
                </c:pt>
                <c:pt idx="1940">
                  <c:v>4.8053500000000006E-2</c:v>
                </c:pt>
                <c:pt idx="1941">
                  <c:v>4.8118500000000015E-2</c:v>
                </c:pt>
                <c:pt idx="1942">
                  <c:v>4.8202500000000009E-2</c:v>
                </c:pt>
                <c:pt idx="1943">
                  <c:v>4.828700000000001E-2</c:v>
                </c:pt>
                <c:pt idx="1944">
                  <c:v>4.8382000000000022E-2</c:v>
                </c:pt>
                <c:pt idx="1945">
                  <c:v>4.8466500000000023E-2</c:v>
                </c:pt>
                <c:pt idx="1946">
                  <c:v>4.8566500000000026E-2</c:v>
                </c:pt>
                <c:pt idx="1947">
                  <c:v>4.8662000000000018E-2</c:v>
                </c:pt>
                <c:pt idx="1948">
                  <c:v>4.8745500000000018E-2</c:v>
                </c:pt>
                <c:pt idx="1949">
                  <c:v>4.8843000000000025E-2</c:v>
                </c:pt>
                <c:pt idx="1950">
                  <c:v>4.8938500000000017E-2</c:v>
                </c:pt>
                <c:pt idx="1951">
                  <c:v>4.9025500000000027E-2</c:v>
                </c:pt>
                <c:pt idx="1952">
                  <c:v>4.9101000000000027E-2</c:v>
                </c:pt>
                <c:pt idx="1953">
                  <c:v>4.9188500000000017E-2</c:v>
                </c:pt>
                <c:pt idx="1954">
                  <c:v>4.9261500000000014E-2</c:v>
                </c:pt>
                <c:pt idx="1955">
                  <c:v>4.9344000000000013E-2</c:v>
                </c:pt>
                <c:pt idx="1956">
                  <c:v>4.9481000000000011E-2</c:v>
                </c:pt>
                <c:pt idx="1957">
                  <c:v>4.9571000000000011E-2</c:v>
                </c:pt>
                <c:pt idx="1958">
                  <c:v>4.9643500000000014E-2</c:v>
                </c:pt>
                <c:pt idx="1959">
                  <c:v>4.9702500000000011E-2</c:v>
                </c:pt>
                <c:pt idx="1960">
                  <c:v>4.977100000000001E-2</c:v>
                </c:pt>
                <c:pt idx="1961">
                  <c:v>4.9841500000000025E-2</c:v>
                </c:pt>
                <c:pt idx="1962">
                  <c:v>4.9918000000000025E-2</c:v>
                </c:pt>
                <c:pt idx="1963">
                  <c:v>5.000350000000002E-2</c:v>
                </c:pt>
                <c:pt idx="1964">
                  <c:v>5.0072500000000006E-2</c:v>
                </c:pt>
                <c:pt idx="1965">
                  <c:v>5.0149000000000006E-2</c:v>
                </c:pt>
                <c:pt idx="1966">
                  <c:v>5.0227000000000022E-2</c:v>
                </c:pt>
                <c:pt idx="1967">
                  <c:v>5.029900000000001E-2</c:v>
                </c:pt>
                <c:pt idx="1968">
                  <c:v>5.0397500000000012E-2</c:v>
                </c:pt>
                <c:pt idx="1969">
                  <c:v>5.0483000000000014E-2</c:v>
                </c:pt>
                <c:pt idx="1970">
                  <c:v>5.0587500000000014E-2</c:v>
                </c:pt>
                <c:pt idx="1971">
                  <c:v>5.0662000000000013E-2</c:v>
                </c:pt>
                <c:pt idx="1972">
                  <c:v>5.0738000000000012E-2</c:v>
                </c:pt>
                <c:pt idx="1973">
                  <c:v>5.08025E-2</c:v>
                </c:pt>
                <c:pt idx="1974">
                  <c:v>5.0867000000000002E-2</c:v>
                </c:pt>
                <c:pt idx="1975">
                  <c:v>5.0937499999999997E-2</c:v>
                </c:pt>
                <c:pt idx="1976">
                  <c:v>5.10245E-2</c:v>
                </c:pt>
                <c:pt idx="1977">
                  <c:v>5.1120499999999999E-2</c:v>
                </c:pt>
                <c:pt idx="1978">
                  <c:v>5.1186500000000003E-2</c:v>
                </c:pt>
                <c:pt idx="1979">
                  <c:v>5.1261000000000008E-2</c:v>
                </c:pt>
                <c:pt idx="1980">
                  <c:v>5.133250000000001E-2</c:v>
                </c:pt>
                <c:pt idx="1981">
                  <c:v>5.1415500000000003E-2</c:v>
                </c:pt>
                <c:pt idx="1982">
                  <c:v>5.1481000000000013E-2</c:v>
                </c:pt>
                <c:pt idx="1983">
                  <c:v>5.1533000000000009E-2</c:v>
                </c:pt>
                <c:pt idx="1984">
                  <c:v>5.1592500000000013E-2</c:v>
                </c:pt>
                <c:pt idx="1985">
                  <c:v>5.1631500000000011E-2</c:v>
                </c:pt>
                <c:pt idx="1986">
                  <c:v>5.170050000000001E-2</c:v>
                </c:pt>
                <c:pt idx="1987">
                  <c:v>5.1761000000000001E-2</c:v>
                </c:pt>
                <c:pt idx="1988">
                  <c:v>5.1817999999999989E-2</c:v>
                </c:pt>
                <c:pt idx="1989">
                  <c:v>5.1863499999999993E-2</c:v>
                </c:pt>
                <c:pt idx="1990">
                  <c:v>5.189899999999998E-2</c:v>
                </c:pt>
                <c:pt idx="1991">
                  <c:v>5.1936499999999983E-2</c:v>
                </c:pt>
                <c:pt idx="1992">
                  <c:v>5.2004499999999981E-2</c:v>
                </c:pt>
                <c:pt idx="1993">
                  <c:v>5.2049499999999985E-2</c:v>
                </c:pt>
                <c:pt idx="1994">
                  <c:v>5.2099999999999994E-2</c:v>
                </c:pt>
                <c:pt idx="1995">
                  <c:v>5.2159499999999998E-2</c:v>
                </c:pt>
                <c:pt idx="1996">
                  <c:v>5.2209499999999992E-2</c:v>
                </c:pt>
                <c:pt idx="1997">
                  <c:v>5.2266999999999994E-2</c:v>
                </c:pt>
                <c:pt idx="1998">
                  <c:v>5.2323499999999995E-2</c:v>
                </c:pt>
                <c:pt idx="1999">
                  <c:v>5.2388999999999991E-2</c:v>
                </c:pt>
                <c:pt idx="2000">
                  <c:v>5.2424499999999999E-2</c:v>
                </c:pt>
                <c:pt idx="2001">
                  <c:v>5.2503499999999995E-2</c:v>
                </c:pt>
                <c:pt idx="2002">
                  <c:v>5.2562499999999984E-2</c:v>
                </c:pt>
                <c:pt idx="2003">
                  <c:v>5.2618999999999992E-2</c:v>
                </c:pt>
                <c:pt idx="2004">
                  <c:v>5.2658999999999991E-2</c:v>
                </c:pt>
                <c:pt idx="2005">
                  <c:v>5.2694999999999992E-2</c:v>
                </c:pt>
                <c:pt idx="2006">
                  <c:v>5.2732999999999988E-2</c:v>
                </c:pt>
                <c:pt idx="2007">
                  <c:v>5.2762999999999997E-2</c:v>
                </c:pt>
                <c:pt idx="2008">
                  <c:v>5.2792999999999993E-2</c:v>
                </c:pt>
                <c:pt idx="2009">
                  <c:v>5.2829500000000001E-2</c:v>
                </c:pt>
                <c:pt idx="2010">
                  <c:v>5.2871000000000008E-2</c:v>
                </c:pt>
                <c:pt idx="2011">
                  <c:v>5.2910500000000013E-2</c:v>
                </c:pt>
                <c:pt idx="2012">
                  <c:v>5.2945000000000013E-2</c:v>
                </c:pt>
                <c:pt idx="2013">
                  <c:v>5.2989500000000002E-2</c:v>
                </c:pt>
                <c:pt idx="2014">
                  <c:v>5.3047000000000011E-2</c:v>
                </c:pt>
                <c:pt idx="2015">
                  <c:v>5.3097500000000013E-2</c:v>
                </c:pt>
                <c:pt idx="2016">
                  <c:v>5.313600000000001E-2</c:v>
                </c:pt>
                <c:pt idx="2017">
                  <c:v>5.3186000000000011E-2</c:v>
                </c:pt>
                <c:pt idx="2018">
                  <c:v>5.3211000000000001E-2</c:v>
                </c:pt>
                <c:pt idx="2019">
                  <c:v>5.3311999999999998E-2</c:v>
                </c:pt>
                <c:pt idx="2020">
                  <c:v>5.3387000000000011E-2</c:v>
                </c:pt>
                <c:pt idx="2021">
                  <c:v>5.3450500000000012E-2</c:v>
                </c:pt>
                <c:pt idx="2022">
                  <c:v>5.3495500000000022E-2</c:v>
                </c:pt>
                <c:pt idx="2023">
                  <c:v>5.3550000000000028E-2</c:v>
                </c:pt>
                <c:pt idx="2024">
                  <c:v>5.3602500000000025E-2</c:v>
                </c:pt>
                <c:pt idx="2025">
                  <c:v>5.364500000000004E-2</c:v>
                </c:pt>
                <c:pt idx="2026">
                  <c:v>5.3687500000000027E-2</c:v>
                </c:pt>
                <c:pt idx="2027">
                  <c:v>5.3717500000000022E-2</c:v>
                </c:pt>
                <c:pt idx="2028">
                  <c:v>5.3752000000000029E-2</c:v>
                </c:pt>
                <c:pt idx="2029">
                  <c:v>5.3765500000000029E-2</c:v>
                </c:pt>
                <c:pt idx="2030">
                  <c:v>5.3798500000000027E-2</c:v>
                </c:pt>
                <c:pt idx="2031">
                  <c:v>5.3824500000000032E-2</c:v>
                </c:pt>
                <c:pt idx="2032">
                  <c:v>5.3862500000000028E-2</c:v>
                </c:pt>
                <c:pt idx="2033">
                  <c:v>5.3909000000000019E-2</c:v>
                </c:pt>
                <c:pt idx="2034">
                  <c:v>5.3945500000000021E-2</c:v>
                </c:pt>
                <c:pt idx="2035">
                  <c:v>5.3975500000000023E-2</c:v>
                </c:pt>
                <c:pt idx="2036">
                  <c:v>5.4013000000000005E-2</c:v>
                </c:pt>
                <c:pt idx="2037">
                  <c:v>5.4050000000000022E-2</c:v>
                </c:pt>
                <c:pt idx="2038">
                  <c:v>5.4091000000000021E-2</c:v>
                </c:pt>
                <c:pt idx="2039">
                  <c:v>5.4119500000000029E-2</c:v>
                </c:pt>
                <c:pt idx="2040">
                  <c:v>5.4142000000000017E-2</c:v>
                </c:pt>
                <c:pt idx="2041">
                  <c:v>5.4159500000000034E-2</c:v>
                </c:pt>
                <c:pt idx="2042">
                  <c:v>5.4168500000000029E-2</c:v>
                </c:pt>
                <c:pt idx="2043">
                  <c:v>5.4189000000000036E-2</c:v>
                </c:pt>
                <c:pt idx="2044">
                  <c:v>5.4184500000000038E-2</c:v>
                </c:pt>
                <c:pt idx="2045">
                  <c:v>5.4203500000000043E-2</c:v>
                </c:pt>
                <c:pt idx="2046">
                  <c:v>5.4219500000000045E-2</c:v>
                </c:pt>
                <c:pt idx="2047">
                  <c:v>5.4237500000000043E-2</c:v>
                </c:pt>
                <c:pt idx="2048">
                  <c:v>5.4275000000000032E-2</c:v>
                </c:pt>
                <c:pt idx="2049">
                  <c:v>5.4326500000000028E-2</c:v>
                </c:pt>
                <c:pt idx="2050">
                  <c:v>5.4361500000000035E-2</c:v>
                </c:pt>
                <c:pt idx="2051">
                  <c:v>5.4382500000000028E-2</c:v>
                </c:pt>
                <c:pt idx="2052">
                  <c:v>5.441950000000003E-2</c:v>
                </c:pt>
                <c:pt idx="2053">
                  <c:v>5.4460000000000015E-2</c:v>
                </c:pt>
                <c:pt idx="2054">
                  <c:v>5.4487500000000022E-2</c:v>
                </c:pt>
                <c:pt idx="2055">
                  <c:v>5.4513500000000034E-2</c:v>
                </c:pt>
                <c:pt idx="2056">
                  <c:v>5.4559500000000039E-2</c:v>
                </c:pt>
                <c:pt idx="2057">
                  <c:v>5.4589500000000034E-2</c:v>
                </c:pt>
                <c:pt idx="2058">
                  <c:v>5.4649000000000031E-2</c:v>
                </c:pt>
                <c:pt idx="2059">
                  <c:v>5.4700500000000034E-2</c:v>
                </c:pt>
                <c:pt idx="2060">
                  <c:v>5.4742000000000013E-2</c:v>
                </c:pt>
                <c:pt idx="2061">
                  <c:v>5.4776500000000013E-2</c:v>
                </c:pt>
                <c:pt idx="2062">
                  <c:v>5.480900000000001E-2</c:v>
                </c:pt>
                <c:pt idx="2063">
                  <c:v>5.4861500000000014E-2</c:v>
                </c:pt>
                <c:pt idx="2064">
                  <c:v>5.4910000000000007E-2</c:v>
                </c:pt>
                <c:pt idx="2065">
                  <c:v>5.4935499999999998E-2</c:v>
                </c:pt>
                <c:pt idx="2066">
                  <c:v>5.4981000000000002E-2</c:v>
                </c:pt>
                <c:pt idx="2067">
                  <c:v>5.50345E-2</c:v>
                </c:pt>
                <c:pt idx="2068">
                  <c:v>5.5077000000000001E-2</c:v>
                </c:pt>
                <c:pt idx="2069">
                  <c:v>5.5107499999999997E-2</c:v>
                </c:pt>
                <c:pt idx="2070">
                  <c:v>5.5147000000000002E-2</c:v>
                </c:pt>
                <c:pt idx="2071">
                  <c:v>5.5177000000000004E-2</c:v>
                </c:pt>
                <c:pt idx="2072">
                  <c:v>5.5202500000000009E-2</c:v>
                </c:pt>
                <c:pt idx="2073">
                  <c:v>5.5229000000000007E-2</c:v>
                </c:pt>
                <c:pt idx="2074">
                  <c:v>5.5246500000000004E-2</c:v>
                </c:pt>
                <c:pt idx="2075">
                  <c:v>5.5271500000000008E-2</c:v>
                </c:pt>
                <c:pt idx="2076">
                  <c:v>5.5299999999999995E-2</c:v>
                </c:pt>
                <c:pt idx="2077">
                  <c:v>5.5313499999999995E-2</c:v>
                </c:pt>
                <c:pt idx="2078">
                  <c:v>5.5351499999999998E-2</c:v>
                </c:pt>
                <c:pt idx="2079">
                  <c:v>5.5372999999999999E-2</c:v>
                </c:pt>
                <c:pt idx="2080">
                  <c:v>5.5404999999999996E-2</c:v>
                </c:pt>
                <c:pt idx="2081">
                  <c:v>5.5438999999999995E-2</c:v>
                </c:pt>
                <c:pt idx="2082">
                  <c:v>5.5449500000000013E-2</c:v>
                </c:pt>
                <c:pt idx="2083">
                  <c:v>5.5480000000000008E-2</c:v>
                </c:pt>
                <c:pt idx="2084">
                  <c:v>5.5496500000000018E-2</c:v>
                </c:pt>
                <c:pt idx="2085">
                  <c:v>5.5512500000000013E-2</c:v>
                </c:pt>
                <c:pt idx="2086">
                  <c:v>5.5524000000000011E-2</c:v>
                </c:pt>
                <c:pt idx="2087">
                  <c:v>5.5563000000000001E-2</c:v>
                </c:pt>
                <c:pt idx="2088">
                  <c:v>5.5591999999999996E-2</c:v>
                </c:pt>
                <c:pt idx="2089">
                  <c:v>5.5618500000000008E-2</c:v>
                </c:pt>
                <c:pt idx="2090">
                  <c:v>5.5774999999999998E-2</c:v>
                </c:pt>
                <c:pt idx="2091">
                  <c:v>5.581499999999999E-2</c:v>
                </c:pt>
                <c:pt idx="2092">
                  <c:v>5.5863999999999997E-2</c:v>
                </c:pt>
                <c:pt idx="2093">
                  <c:v>5.5918499999999989E-2</c:v>
                </c:pt>
                <c:pt idx="2094">
                  <c:v>5.5961999999999998E-2</c:v>
                </c:pt>
                <c:pt idx="2095">
                  <c:v>5.5988499999999997E-2</c:v>
                </c:pt>
                <c:pt idx="2096">
                  <c:v>5.6024999999999991E-2</c:v>
                </c:pt>
                <c:pt idx="2097">
                  <c:v>5.6057999999999997E-2</c:v>
                </c:pt>
                <c:pt idx="2098">
                  <c:v>5.6091499999999996E-2</c:v>
                </c:pt>
                <c:pt idx="2099">
                  <c:v>5.6129499999999999E-2</c:v>
                </c:pt>
                <c:pt idx="2100">
                  <c:v>5.6153499999999988E-2</c:v>
                </c:pt>
                <c:pt idx="2101">
                  <c:v>5.6184999999999985E-2</c:v>
                </c:pt>
                <c:pt idx="2102">
                  <c:v>5.6215999999999981E-2</c:v>
                </c:pt>
                <c:pt idx="2103">
                  <c:v>5.6231499999999983E-2</c:v>
                </c:pt>
                <c:pt idx="2104">
                  <c:v>5.6237499999999982E-2</c:v>
                </c:pt>
                <c:pt idx="2105">
                  <c:v>5.626299999999998E-2</c:v>
                </c:pt>
                <c:pt idx="2106">
                  <c:v>5.6294499999999977E-2</c:v>
                </c:pt>
                <c:pt idx="2107">
                  <c:v>5.6316999999999978E-2</c:v>
                </c:pt>
                <c:pt idx="2108">
                  <c:v>5.6347499999999974E-2</c:v>
                </c:pt>
                <c:pt idx="2109">
                  <c:v>5.6361999999999968E-2</c:v>
                </c:pt>
                <c:pt idx="2110">
                  <c:v>5.6383999999999983E-2</c:v>
                </c:pt>
                <c:pt idx="2111">
                  <c:v>5.6404499999999969E-2</c:v>
                </c:pt>
                <c:pt idx="2112">
                  <c:v>5.6429999999999973E-2</c:v>
                </c:pt>
                <c:pt idx="2113">
                  <c:v>5.6453999999999963E-2</c:v>
                </c:pt>
                <c:pt idx="2114">
                  <c:v>5.6488999999999956E-2</c:v>
                </c:pt>
                <c:pt idx="2115">
                  <c:v>5.651399999999996E-2</c:v>
                </c:pt>
                <c:pt idx="2116">
                  <c:v>5.6547499999999952E-2</c:v>
                </c:pt>
                <c:pt idx="2117">
                  <c:v>5.6578499999999955E-2</c:v>
                </c:pt>
                <c:pt idx="2118">
                  <c:v>5.6607999999999957E-2</c:v>
                </c:pt>
                <c:pt idx="2119">
                  <c:v>5.6636499999999951E-2</c:v>
                </c:pt>
                <c:pt idx="2120">
                  <c:v>5.6654499999999962E-2</c:v>
                </c:pt>
                <c:pt idx="2121">
                  <c:v>5.6680999999999947E-2</c:v>
                </c:pt>
                <c:pt idx="2122">
                  <c:v>5.6667999999999948E-2</c:v>
                </c:pt>
                <c:pt idx="2123">
                  <c:v>5.6693999999999953E-2</c:v>
                </c:pt>
                <c:pt idx="2124">
                  <c:v>5.6727499999999952E-2</c:v>
                </c:pt>
                <c:pt idx="2125">
                  <c:v>5.6755499999999966E-2</c:v>
                </c:pt>
                <c:pt idx="2126">
                  <c:v>5.6780999999999963E-2</c:v>
                </c:pt>
                <c:pt idx="2127">
                  <c:v>5.6805499999999967E-2</c:v>
                </c:pt>
                <c:pt idx="2128">
                  <c:v>5.6828999999999977E-2</c:v>
                </c:pt>
                <c:pt idx="2129">
                  <c:v>5.6842499999999969E-2</c:v>
                </c:pt>
                <c:pt idx="2130">
                  <c:v>5.6853999999999967E-2</c:v>
                </c:pt>
                <c:pt idx="2131">
                  <c:v>5.6876499999999962E-2</c:v>
                </c:pt>
                <c:pt idx="2132">
                  <c:v>5.6882499999999975E-2</c:v>
                </c:pt>
                <c:pt idx="2133">
                  <c:v>5.6893999999999979E-2</c:v>
                </c:pt>
                <c:pt idx="2134">
                  <c:v>5.6916499999999974E-2</c:v>
                </c:pt>
                <c:pt idx="2135">
                  <c:v>5.6926999999999978E-2</c:v>
                </c:pt>
                <c:pt idx="2136">
                  <c:v>5.694749999999997E-2</c:v>
                </c:pt>
                <c:pt idx="2137">
                  <c:v>5.6882499999999975E-2</c:v>
                </c:pt>
                <c:pt idx="2138">
                  <c:v>5.6893999999999972E-2</c:v>
                </c:pt>
                <c:pt idx="2139">
                  <c:v>5.692649999999997E-2</c:v>
                </c:pt>
                <c:pt idx="2140">
                  <c:v>5.6945499999999961E-2</c:v>
                </c:pt>
                <c:pt idx="2141">
                  <c:v>5.6955999999999965E-2</c:v>
                </c:pt>
                <c:pt idx="2142">
                  <c:v>5.6972999999999961E-2</c:v>
                </c:pt>
                <c:pt idx="2143">
                  <c:v>5.6979999999999961E-2</c:v>
                </c:pt>
                <c:pt idx="2144">
                  <c:v>5.6990499999999965E-2</c:v>
                </c:pt>
                <c:pt idx="2145">
                  <c:v>5.7004499999999965E-2</c:v>
                </c:pt>
                <c:pt idx="2146">
                  <c:v>5.6995499999999956E-2</c:v>
                </c:pt>
                <c:pt idx="2147">
                  <c:v>5.6986499999999954E-2</c:v>
                </c:pt>
                <c:pt idx="2148">
                  <c:v>5.699949999999996E-2</c:v>
                </c:pt>
                <c:pt idx="2149">
                  <c:v>5.7002499999999963E-2</c:v>
                </c:pt>
                <c:pt idx="2150">
                  <c:v>5.7003499999999964E-2</c:v>
                </c:pt>
                <c:pt idx="2151">
                  <c:v>5.7012499999999973E-2</c:v>
                </c:pt>
                <c:pt idx="2152">
                  <c:v>5.7021499999999975E-2</c:v>
                </c:pt>
                <c:pt idx="2153">
                  <c:v>5.7025499999999979E-2</c:v>
                </c:pt>
                <c:pt idx="2154">
                  <c:v>5.7044499999999977E-2</c:v>
                </c:pt>
                <c:pt idx="2155">
                  <c:v>5.7066499999999978E-2</c:v>
                </c:pt>
                <c:pt idx="2156">
                  <c:v>5.7098999999999976E-2</c:v>
                </c:pt>
                <c:pt idx="2157">
                  <c:v>5.7118999999999975E-2</c:v>
                </c:pt>
                <c:pt idx="2158">
                  <c:v>5.714799999999997E-2</c:v>
                </c:pt>
                <c:pt idx="2159">
                  <c:v>5.7207999999999988E-2</c:v>
                </c:pt>
                <c:pt idx="2160">
                  <c:v>5.724499999999999E-2</c:v>
                </c:pt>
                <c:pt idx="2161">
                  <c:v>5.7281499999999985E-2</c:v>
                </c:pt>
                <c:pt idx="2162">
                  <c:v>5.7306999999999976E-2</c:v>
                </c:pt>
                <c:pt idx="2163">
                  <c:v>5.7337499999999979E-2</c:v>
                </c:pt>
                <c:pt idx="2164">
                  <c:v>5.7358499999999986E-2</c:v>
                </c:pt>
                <c:pt idx="2165">
                  <c:v>5.7388999999999975E-2</c:v>
                </c:pt>
                <c:pt idx="2166">
                  <c:v>5.7430999999999982E-2</c:v>
                </c:pt>
                <c:pt idx="2167">
                  <c:v>5.7457499999999981E-2</c:v>
                </c:pt>
                <c:pt idx="2168">
                  <c:v>5.7469999999999979E-2</c:v>
                </c:pt>
                <c:pt idx="2169">
                  <c:v>5.749099999999998E-2</c:v>
                </c:pt>
                <c:pt idx="2170">
                  <c:v>5.7497499999999972E-2</c:v>
                </c:pt>
                <c:pt idx="2171">
                  <c:v>5.7531499999999972E-2</c:v>
                </c:pt>
                <c:pt idx="2172">
                  <c:v>5.7550999999999977E-2</c:v>
                </c:pt>
                <c:pt idx="2173">
                  <c:v>5.7592999999999984E-2</c:v>
                </c:pt>
                <c:pt idx="2174">
                  <c:v>5.7639499999999996E-2</c:v>
                </c:pt>
                <c:pt idx="2175">
                  <c:v>5.7676999999999985E-2</c:v>
                </c:pt>
                <c:pt idx="2176">
                  <c:v>5.770949999999999E-2</c:v>
                </c:pt>
                <c:pt idx="2177">
                  <c:v>5.7744499999999997E-2</c:v>
                </c:pt>
                <c:pt idx="2178">
                  <c:v>5.7800500000000005E-2</c:v>
                </c:pt>
                <c:pt idx="2179">
                  <c:v>5.7842499999999998E-2</c:v>
                </c:pt>
                <c:pt idx="2180">
                  <c:v>5.7884000000000005E-2</c:v>
                </c:pt>
                <c:pt idx="2181">
                  <c:v>5.7909000000000009E-2</c:v>
                </c:pt>
                <c:pt idx="2182">
                  <c:v>5.7937500000000003E-2</c:v>
                </c:pt>
                <c:pt idx="2183">
                  <c:v>5.7993499999999996E-2</c:v>
                </c:pt>
                <c:pt idx="2184">
                  <c:v>5.8014999999999997E-2</c:v>
                </c:pt>
                <c:pt idx="2185">
                  <c:v>5.8053999999999994E-2</c:v>
                </c:pt>
                <c:pt idx="2186">
                  <c:v>5.8095000000000001E-2</c:v>
                </c:pt>
                <c:pt idx="2187">
                  <c:v>5.8116499999999995E-2</c:v>
                </c:pt>
                <c:pt idx="2188">
                  <c:v>5.8144000000000001E-2</c:v>
                </c:pt>
                <c:pt idx="2189">
                  <c:v>5.8187499999999996E-2</c:v>
                </c:pt>
                <c:pt idx="2190">
                  <c:v>5.8242500000000003E-2</c:v>
                </c:pt>
                <c:pt idx="2191">
                  <c:v>5.8302500000000014E-2</c:v>
                </c:pt>
                <c:pt idx="2192">
                  <c:v>5.8345500000000008E-2</c:v>
                </c:pt>
                <c:pt idx="2193">
                  <c:v>5.839200000000002E-2</c:v>
                </c:pt>
                <c:pt idx="2194">
                  <c:v>5.8443000000000002E-2</c:v>
                </c:pt>
                <c:pt idx="2195">
                  <c:v>5.8480500000000005E-2</c:v>
                </c:pt>
                <c:pt idx="2196">
                  <c:v>5.8520500000000003E-2</c:v>
                </c:pt>
                <c:pt idx="2197">
                  <c:v>5.8555999999999997E-2</c:v>
                </c:pt>
                <c:pt idx="2198">
                  <c:v>5.8588500000000002E-2</c:v>
                </c:pt>
                <c:pt idx="2199">
                  <c:v>5.8618499999999997E-2</c:v>
                </c:pt>
                <c:pt idx="2200">
                  <c:v>5.8662499999999999E-2</c:v>
                </c:pt>
                <c:pt idx="2201">
                  <c:v>5.8687000000000003E-2</c:v>
                </c:pt>
                <c:pt idx="2202">
                  <c:v>5.8737000000000011E-2</c:v>
                </c:pt>
                <c:pt idx="2203">
                  <c:v>5.8782500000000001E-2</c:v>
                </c:pt>
                <c:pt idx="2204">
                  <c:v>5.8836000000000013E-2</c:v>
                </c:pt>
                <c:pt idx="2205">
                  <c:v>5.8878500000000014E-2</c:v>
                </c:pt>
                <c:pt idx="2206">
                  <c:v>5.8932000000000019E-2</c:v>
                </c:pt>
                <c:pt idx="2207">
                  <c:v>5.9009000000000027E-2</c:v>
                </c:pt>
                <c:pt idx="2208">
                  <c:v>5.9095000000000029E-2</c:v>
                </c:pt>
                <c:pt idx="2209">
                  <c:v>5.9144500000000017E-2</c:v>
                </c:pt>
                <c:pt idx="2210">
                  <c:v>5.9205500000000015E-2</c:v>
                </c:pt>
                <c:pt idx="2211">
                  <c:v>5.9282000000000015E-2</c:v>
                </c:pt>
                <c:pt idx="2212">
                  <c:v>5.9344000000000001E-2</c:v>
                </c:pt>
                <c:pt idx="2213">
                  <c:v>5.9396500000000005E-2</c:v>
                </c:pt>
                <c:pt idx="2214">
                  <c:v>5.943600000000001E-2</c:v>
                </c:pt>
                <c:pt idx="2215">
                  <c:v>5.9497999999999995E-2</c:v>
                </c:pt>
                <c:pt idx="2216">
                  <c:v>5.9553000000000002E-2</c:v>
                </c:pt>
                <c:pt idx="2217">
                  <c:v>5.9612000000000019E-2</c:v>
                </c:pt>
                <c:pt idx="2218">
                  <c:v>5.9679500000000017E-2</c:v>
                </c:pt>
                <c:pt idx="2219">
                  <c:v>5.973750000000002E-2</c:v>
                </c:pt>
                <c:pt idx="2220">
                  <c:v>5.9791000000000018E-2</c:v>
                </c:pt>
                <c:pt idx="2221">
                  <c:v>5.9842000000000013E-2</c:v>
                </c:pt>
                <c:pt idx="2222">
                  <c:v>5.991100000000002E-2</c:v>
                </c:pt>
                <c:pt idx="2223">
                  <c:v>5.9963000000000023E-2</c:v>
                </c:pt>
                <c:pt idx="2224">
                  <c:v>6.0019500000000024E-2</c:v>
                </c:pt>
                <c:pt idx="2225">
                  <c:v>6.0082500000000032E-2</c:v>
                </c:pt>
                <c:pt idx="2226">
                  <c:v>6.0147000000000034E-2</c:v>
                </c:pt>
                <c:pt idx="2227">
                  <c:v>6.0207000000000038E-2</c:v>
                </c:pt>
                <c:pt idx="2228">
                  <c:v>6.0281500000000036E-2</c:v>
                </c:pt>
                <c:pt idx="2229">
                  <c:v>6.0357000000000029E-2</c:v>
                </c:pt>
                <c:pt idx="2230">
                  <c:v>6.0426000000000035E-2</c:v>
                </c:pt>
                <c:pt idx="2231">
                  <c:v>6.049000000000003E-2</c:v>
                </c:pt>
                <c:pt idx="2232">
                  <c:v>6.0567000000000031E-2</c:v>
                </c:pt>
                <c:pt idx="2233">
                  <c:v>6.0639500000000027E-2</c:v>
                </c:pt>
                <c:pt idx="2234">
                  <c:v>6.0708000000000019E-2</c:v>
                </c:pt>
                <c:pt idx="2235">
                  <c:v>6.0783000000000025E-2</c:v>
                </c:pt>
                <c:pt idx="2236">
                  <c:v>6.0848500000000028E-2</c:v>
                </c:pt>
                <c:pt idx="2237">
                  <c:v>6.0923500000000033E-2</c:v>
                </c:pt>
                <c:pt idx="2238">
                  <c:v>6.098250000000003E-2</c:v>
                </c:pt>
                <c:pt idx="2239">
                  <c:v>6.1031500000000023E-2</c:v>
                </c:pt>
                <c:pt idx="2240">
                  <c:v>6.1090500000000027E-2</c:v>
                </c:pt>
                <c:pt idx="2241">
                  <c:v>6.1155500000000022E-2</c:v>
                </c:pt>
                <c:pt idx="2242">
                  <c:v>6.1227000000000024E-2</c:v>
                </c:pt>
                <c:pt idx="2243">
                  <c:v>6.1291000000000026E-2</c:v>
                </c:pt>
                <c:pt idx="2244">
                  <c:v>6.1384500000000022E-2</c:v>
                </c:pt>
                <c:pt idx="2245">
                  <c:v>6.1451000000000026E-2</c:v>
                </c:pt>
                <c:pt idx="2246">
                  <c:v>6.1508500000000028E-2</c:v>
                </c:pt>
                <c:pt idx="2247">
                  <c:v>6.1575000000000026E-2</c:v>
                </c:pt>
                <c:pt idx="2248">
                  <c:v>6.1624500000000026E-2</c:v>
                </c:pt>
                <c:pt idx="2249">
                  <c:v>6.1667500000000028E-2</c:v>
                </c:pt>
                <c:pt idx="2250">
                  <c:v>6.1749500000000006E-2</c:v>
                </c:pt>
                <c:pt idx="2251">
                  <c:v>6.179850000000002E-2</c:v>
                </c:pt>
                <c:pt idx="2252">
                  <c:v>6.1860500000000027E-2</c:v>
                </c:pt>
                <c:pt idx="2253">
                  <c:v>6.1910500000000021E-2</c:v>
                </c:pt>
                <c:pt idx="2254">
                  <c:v>6.1966000000000028E-2</c:v>
                </c:pt>
                <c:pt idx="2255">
                  <c:v>6.2020000000000026E-2</c:v>
                </c:pt>
                <c:pt idx="2256">
                  <c:v>6.2047500000000026E-2</c:v>
                </c:pt>
                <c:pt idx="2257">
                  <c:v>6.209000000000002E-2</c:v>
                </c:pt>
                <c:pt idx="2258">
                  <c:v>6.211100000000002E-2</c:v>
                </c:pt>
                <c:pt idx="2259">
                  <c:v>6.211450000000001E-2</c:v>
                </c:pt>
                <c:pt idx="2260">
                  <c:v>6.2167000000000021E-2</c:v>
                </c:pt>
                <c:pt idx="2261">
                  <c:v>6.219350000000002E-2</c:v>
                </c:pt>
                <c:pt idx="2262">
                  <c:v>6.2232500000000017E-2</c:v>
                </c:pt>
                <c:pt idx="2263">
                  <c:v>6.2271000000000007E-2</c:v>
                </c:pt>
                <c:pt idx="2264">
                  <c:v>6.2310000000000018E-2</c:v>
                </c:pt>
                <c:pt idx="2265">
                  <c:v>6.2364000000000024E-2</c:v>
                </c:pt>
                <c:pt idx="2266">
                  <c:v>6.2392500000000017E-2</c:v>
                </c:pt>
                <c:pt idx="2267">
                  <c:v>6.2424500000000022E-2</c:v>
                </c:pt>
                <c:pt idx="2268">
                  <c:v>6.246800000000003E-2</c:v>
                </c:pt>
                <c:pt idx="2269">
                  <c:v>6.252950000000003E-2</c:v>
                </c:pt>
                <c:pt idx="2270">
                  <c:v>6.2578500000000037E-2</c:v>
                </c:pt>
                <c:pt idx="2271">
                  <c:v>6.264150000000003E-2</c:v>
                </c:pt>
                <c:pt idx="2272">
                  <c:v>6.2689500000000023E-2</c:v>
                </c:pt>
                <c:pt idx="2273">
                  <c:v>6.2750000000000028E-2</c:v>
                </c:pt>
                <c:pt idx="2274">
                  <c:v>6.2816500000000039E-2</c:v>
                </c:pt>
                <c:pt idx="2275">
                  <c:v>6.2885500000000025E-2</c:v>
                </c:pt>
                <c:pt idx="2276">
                  <c:v>6.2939000000000023E-2</c:v>
                </c:pt>
                <c:pt idx="2277">
                  <c:v>6.2968500000000024E-2</c:v>
                </c:pt>
                <c:pt idx="2278">
                  <c:v>6.3031500000000032E-2</c:v>
                </c:pt>
                <c:pt idx="2279">
                  <c:v>6.308550000000003E-2</c:v>
                </c:pt>
                <c:pt idx="2280">
                  <c:v>6.3144000000000033E-2</c:v>
                </c:pt>
                <c:pt idx="2281">
                  <c:v>6.3201000000000035E-2</c:v>
                </c:pt>
                <c:pt idx="2282">
                  <c:v>6.3288500000000039E-2</c:v>
                </c:pt>
                <c:pt idx="2283">
                  <c:v>6.3332500000000028E-2</c:v>
                </c:pt>
                <c:pt idx="2284">
                  <c:v>6.3385500000000039E-2</c:v>
                </c:pt>
                <c:pt idx="2285">
                  <c:v>6.3448500000000033E-2</c:v>
                </c:pt>
                <c:pt idx="2286">
                  <c:v>6.3523000000000038E-2</c:v>
                </c:pt>
                <c:pt idx="2287">
                  <c:v>6.3568000000000027E-2</c:v>
                </c:pt>
                <c:pt idx="2288">
                  <c:v>6.3613500000000031E-2</c:v>
                </c:pt>
                <c:pt idx="2289">
                  <c:v>6.3686500000000007E-2</c:v>
                </c:pt>
                <c:pt idx="2290">
                  <c:v>6.37355E-2</c:v>
                </c:pt>
                <c:pt idx="2291">
                  <c:v>6.3788500000000012E-2</c:v>
                </c:pt>
                <c:pt idx="2292">
                  <c:v>6.3835500000000017E-2</c:v>
                </c:pt>
                <c:pt idx="2293">
                  <c:v>6.3885000000000011E-2</c:v>
                </c:pt>
                <c:pt idx="2294">
                  <c:v>6.395300000000001E-2</c:v>
                </c:pt>
                <c:pt idx="2295">
                  <c:v>6.4016000000000017E-2</c:v>
                </c:pt>
                <c:pt idx="2296">
                  <c:v>6.407800000000001E-2</c:v>
                </c:pt>
                <c:pt idx="2297">
                  <c:v>6.411349999999999E-2</c:v>
                </c:pt>
                <c:pt idx="2298">
                  <c:v>6.4160000000000009E-2</c:v>
                </c:pt>
                <c:pt idx="2299">
                  <c:v>6.4197500000000005E-2</c:v>
                </c:pt>
                <c:pt idx="2300">
                  <c:v>6.4253500000000005E-2</c:v>
                </c:pt>
                <c:pt idx="2301">
                  <c:v>6.4321500000000004E-2</c:v>
                </c:pt>
                <c:pt idx="2302">
                  <c:v>6.4371499999999998E-2</c:v>
                </c:pt>
                <c:pt idx="2303">
                  <c:v>6.4424999999999996E-2</c:v>
                </c:pt>
                <c:pt idx="2304">
                  <c:v>6.4494499999999996E-2</c:v>
                </c:pt>
                <c:pt idx="2305">
                  <c:v>6.4528500000000003E-2</c:v>
                </c:pt>
                <c:pt idx="2306">
                  <c:v>6.4571500000000018E-2</c:v>
                </c:pt>
                <c:pt idx="2307">
                  <c:v>6.4620500000000011E-2</c:v>
                </c:pt>
                <c:pt idx="2308">
                  <c:v>6.4662999999999998E-2</c:v>
                </c:pt>
                <c:pt idx="2309">
                  <c:v>6.4709000000000003E-2</c:v>
                </c:pt>
                <c:pt idx="2310">
                  <c:v>6.4756000000000008E-2</c:v>
                </c:pt>
                <c:pt idx="2311">
                  <c:v>6.4799000000000009E-2</c:v>
                </c:pt>
                <c:pt idx="2312">
                  <c:v>6.4849000000000018E-2</c:v>
                </c:pt>
                <c:pt idx="2313">
                  <c:v>6.4891000000000018E-2</c:v>
                </c:pt>
                <c:pt idx="2314">
                  <c:v>6.4916000000000015E-2</c:v>
                </c:pt>
                <c:pt idx="2315">
                  <c:v>6.4974000000000032E-2</c:v>
                </c:pt>
                <c:pt idx="2316">
                  <c:v>6.5025000000000013E-2</c:v>
                </c:pt>
                <c:pt idx="2317">
                  <c:v>6.5066500000000027E-2</c:v>
                </c:pt>
                <c:pt idx="2318">
                  <c:v>6.5122500000000014E-2</c:v>
                </c:pt>
                <c:pt idx="2319">
                  <c:v>6.5176000000000012E-2</c:v>
                </c:pt>
                <c:pt idx="2320">
                  <c:v>6.5241000000000021E-2</c:v>
                </c:pt>
                <c:pt idx="2321">
                  <c:v>6.5302499999999999E-2</c:v>
                </c:pt>
                <c:pt idx="2322">
                  <c:v>6.5358500000000014E-2</c:v>
                </c:pt>
                <c:pt idx="2323">
                  <c:v>6.5405500000000019E-2</c:v>
                </c:pt>
                <c:pt idx="2324">
                  <c:v>6.5452999999999997E-2</c:v>
                </c:pt>
                <c:pt idx="2325">
                  <c:v>6.5494499999999997E-2</c:v>
                </c:pt>
                <c:pt idx="2326">
                  <c:v>6.5541500000000003E-2</c:v>
                </c:pt>
                <c:pt idx="2327">
                  <c:v>6.5592999999999999E-2</c:v>
                </c:pt>
                <c:pt idx="2328">
                  <c:v>6.5644500000000008E-2</c:v>
                </c:pt>
                <c:pt idx="2329">
                  <c:v>6.5702999999999998E-2</c:v>
                </c:pt>
                <c:pt idx="2330">
                  <c:v>6.5759499999999999E-2</c:v>
                </c:pt>
                <c:pt idx="2331">
                  <c:v>6.5817500000000001E-2</c:v>
                </c:pt>
                <c:pt idx="2332">
                  <c:v>6.5880999999999995E-2</c:v>
                </c:pt>
                <c:pt idx="2333">
                  <c:v>6.5931999999999991E-2</c:v>
                </c:pt>
                <c:pt idx="2334">
                  <c:v>6.5999999999999989E-2</c:v>
                </c:pt>
                <c:pt idx="2335">
                  <c:v>6.606999999999999E-2</c:v>
                </c:pt>
                <c:pt idx="2336">
                  <c:v>6.6131999999999982E-2</c:v>
                </c:pt>
                <c:pt idx="2337">
                  <c:v>6.6274499999999972E-2</c:v>
                </c:pt>
                <c:pt idx="2338">
                  <c:v>6.63435E-2</c:v>
                </c:pt>
                <c:pt idx="2339">
                  <c:v>6.6389999999999991E-2</c:v>
                </c:pt>
                <c:pt idx="2340">
                  <c:v>6.6433999999999993E-2</c:v>
                </c:pt>
                <c:pt idx="2341">
                  <c:v>6.6507499999999983E-2</c:v>
                </c:pt>
                <c:pt idx="2342">
                  <c:v>6.6552999999999973E-2</c:v>
                </c:pt>
                <c:pt idx="2343">
                  <c:v>6.6613499999999964E-2</c:v>
                </c:pt>
                <c:pt idx="2344">
                  <c:v>6.6659499999999983E-2</c:v>
                </c:pt>
                <c:pt idx="2345">
                  <c:v>6.6716999999999971E-2</c:v>
                </c:pt>
                <c:pt idx="2346">
                  <c:v>6.6773499999999986E-2</c:v>
                </c:pt>
                <c:pt idx="2347">
                  <c:v>6.6818499999999975E-2</c:v>
                </c:pt>
                <c:pt idx="2348">
                  <c:v>6.688649999999996E-2</c:v>
                </c:pt>
                <c:pt idx="2349">
                  <c:v>6.6941999999999974E-2</c:v>
                </c:pt>
                <c:pt idx="2350">
                  <c:v>6.7004999999999967E-2</c:v>
                </c:pt>
                <c:pt idx="2351">
                  <c:v>6.7065499999999958E-2</c:v>
                </c:pt>
                <c:pt idx="2352">
                  <c:v>6.7128499999999966E-2</c:v>
                </c:pt>
                <c:pt idx="2353">
                  <c:v>6.7180999999999977E-2</c:v>
                </c:pt>
                <c:pt idx="2354">
                  <c:v>6.7224999999999951E-2</c:v>
                </c:pt>
                <c:pt idx="2355">
                  <c:v>6.7278999999999964E-2</c:v>
                </c:pt>
                <c:pt idx="2356">
                  <c:v>6.7323499999999967E-2</c:v>
                </c:pt>
                <c:pt idx="2357">
                  <c:v>6.7365999999999981E-2</c:v>
                </c:pt>
                <c:pt idx="2358">
                  <c:v>6.7411499999999958E-2</c:v>
                </c:pt>
                <c:pt idx="2359">
                  <c:v>6.7462999999999967E-2</c:v>
                </c:pt>
                <c:pt idx="2360">
                  <c:v>6.7510499999999959E-2</c:v>
                </c:pt>
                <c:pt idx="2361">
                  <c:v>6.7551499999999945E-2</c:v>
                </c:pt>
                <c:pt idx="2362">
                  <c:v>6.7606499999999958E-2</c:v>
                </c:pt>
                <c:pt idx="2363">
                  <c:v>6.7652999999999963E-2</c:v>
                </c:pt>
                <c:pt idx="2364">
                  <c:v>6.7713999999999955E-2</c:v>
                </c:pt>
                <c:pt idx="2365">
                  <c:v>6.7761999999999961E-2</c:v>
                </c:pt>
                <c:pt idx="2366">
                  <c:v>6.7797499999999969E-2</c:v>
                </c:pt>
                <c:pt idx="2367">
                  <c:v>6.7845999999999962E-2</c:v>
                </c:pt>
                <c:pt idx="2368">
                  <c:v>6.7907499999999954E-2</c:v>
                </c:pt>
                <c:pt idx="2369">
                  <c:v>6.7970499999999962E-2</c:v>
                </c:pt>
                <c:pt idx="2370">
                  <c:v>6.8026499999999962E-2</c:v>
                </c:pt>
                <c:pt idx="2371">
                  <c:v>6.8077999999999958E-2</c:v>
                </c:pt>
                <c:pt idx="2372">
                  <c:v>6.8141499999999966E-2</c:v>
                </c:pt>
                <c:pt idx="2373">
                  <c:v>6.8189499999999958E-2</c:v>
                </c:pt>
                <c:pt idx="2374">
                  <c:v>6.8230999999999972E-2</c:v>
                </c:pt>
                <c:pt idx="2375">
                  <c:v>6.8287499999999973E-2</c:v>
                </c:pt>
                <c:pt idx="2376">
                  <c:v>6.8332499999999977E-2</c:v>
                </c:pt>
                <c:pt idx="2377">
                  <c:v>6.8382499999999985E-2</c:v>
                </c:pt>
                <c:pt idx="2378">
                  <c:v>6.8435999999999983E-2</c:v>
                </c:pt>
                <c:pt idx="2379">
                  <c:v>6.8485499999999991E-2</c:v>
                </c:pt>
                <c:pt idx="2380">
                  <c:v>6.8540499999999976E-2</c:v>
                </c:pt>
                <c:pt idx="2381">
                  <c:v>6.8608499999999989E-2</c:v>
                </c:pt>
                <c:pt idx="2382">
                  <c:v>6.8675E-2</c:v>
                </c:pt>
                <c:pt idx="2383">
                  <c:v>6.8641000000000008E-2</c:v>
                </c:pt>
                <c:pt idx="2384">
                  <c:v>6.8691500000000016E-2</c:v>
                </c:pt>
                <c:pt idx="2385">
                  <c:v>6.8770000000000012E-2</c:v>
                </c:pt>
                <c:pt idx="2386">
                  <c:v>6.8816000000000016E-2</c:v>
                </c:pt>
                <c:pt idx="2387">
                  <c:v>6.8873999999999991E-2</c:v>
                </c:pt>
                <c:pt idx="2388">
                  <c:v>6.893450000000001E-2</c:v>
                </c:pt>
                <c:pt idx="2389">
                  <c:v>6.9009500000000001E-2</c:v>
                </c:pt>
                <c:pt idx="2390">
                  <c:v>6.9074500000000011E-2</c:v>
                </c:pt>
                <c:pt idx="2391">
                  <c:v>6.9117499999999998E-2</c:v>
                </c:pt>
                <c:pt idx="2392">
                  <c:v>6.9180500000000006E-2</c:v>
                </c:pt>
                <c:pt idx="2393">
                  <c:v>6.9229500000000013E-2</c:v>
                </c:pt>
                <c:pt idx="2394">
                  <c:v>6.9280000000000022E-2</c:v>
                </c:pt>
                <c:pt idx="2395">
                  <c:v>6.93275E-2</c:v>
                </c:pt>
                <c:pt idx="2396">
                  <c:v>6.9382500000000014E-2</c:v>
                </c:pt>
                <c:pt idx="2397">
                  <c:v>6.9441500000000017E-2</c:v>
                </c:pt>
                <c:pt idx="2398">
                  <c:v>6.9492500000000013E-2</c:v>
                </c:pt>
                <c:pt idx="2399">
                  <c:v>6.9540500000000019E-2</c:v>
                </c:pt>
                <c:pt idx="2400">
                  <c:v>6.9589500000000026E-2</c:v>
                </c:pt>
                <c:pt idx="2401">
                  <c:v>6.9637500000000019E-2</c:v>
                </c:pt>
                <c:pt idx="2402">
                  <c:v>6.9669000000000036E-2</c:v>
                </c:pt>
                <c:pt idx="2403">
                  <c:v>6.9706000000000032E-2</c:v>
                </c:pt>
                <c:pt idx="2404">
                  <c:v>6.9744000000000028E-2</c:v>
                </c:pt>
                <c:pt idx="2405">
                  <c:v>6.9796000000000025E-2</c:v>
                </c:pt>
                <c:pt idx="2406">
                  <c:v>6.9846500000000047E-2</c:v>
                </c:pt>
                <c:pt idx="2407">
                  <c:v>6.9867500000000055E-2</c:v>
                </c:pt>
                <c:pt idx="2408">
                  <c:v>6.9889500000000049E-2</c:v>
                </c:pt>
                <c:pt idx="2409">
                  <c:v>6.9942500000000046E-2</c:v>
                </c:pt>
                <c:pt idx="2410">
                  <c:v>6.9970500000000033E-2</c:v>
                </c:pt>
                <c:pt idx="2411">
                  <c:v>6.9998500000000033E-2</c:v>
                </c:pt>
                <c:pt idx="2412">
                  <c:v>7.0038500000000031E-2</c:v>
                </c:pt>
                <c:pt idx="2413">
                  <c:v>7.0078000000000029E-2</c:v>
                </c:pt>
                <c:pt idx="2414">
                  <c:v>7.0128500000000024E-2</c:v>
                </c:pt>
                <c:pt idx="2415">
                  <c:v>7.0139000000000021E-2</c:v>
                </c:pt>
                <c:pt idx="2416">
                  <c:v>7.0173500000000028E-2</c:v>
                </c:pt>
                <c:pt idx="2417">
                  <c:v>7.0156000000000038E-2</c:v>
                </c:pt>
                <c:pt idx="2418">
                  <c:v>7.0184000000000038E-2</c:v>
                </c:pt>
                <c:pt idx="2419">
                  <c:v>7.0211500000000038E-2</c:v>
                </c:pt>
                <c:pt idx="2420">
                  <c:v>7.0229000000000055E-2</c:v>
                </c:pt>
                <c:pt idx="2421">
                  <c:v>7.0262500000000047E-2</c:v>
                </c:pt>
                <c:pt idx="2422">
                  <c:v>7.0270500000000055E-2</c:v>
                </c:pt>
                <c:pt idx="2423">
                  <c:v>7.0310500000000054E-2</c:v>
                </c:pt>
                <c:pt idx="2424">
                  <c:v>7.0336500000000066E-2</c:v>
                </c:pt>
                <c:pt idx="2425">
                  <c:v>7.0365000000000066E-2</c:v>
                </c:pt>
                <c:pt idx="2426">
                  <c:v>7.0388500000000062E-2</c:v>
                </c:pt>
                <c:pt idx="2427">
                  <c:v>7.0420500000000052E-2</c:v>
                </c:pt>
                <c:pt idx="2428">
                  <c:v>7.0439000000000057E-2</c:v>
                </c:pt>
                <c:pt idx="2429">
                  <c:v>7.049000000000008E-2</c:v>
                </c:pt>
                <c:pt idx="2430">
                  <c:v>7.0512500000000061E-2</c:v>
                </c:pt>
                <c:pt idx="2431">
                  <c:v>7.0523500000000058E-2</c:v>
                </c:pt>
                <c:pt idx="2432">
                  <c:v>7.0546500000000054E-2</c:v>
                </c:pt>
                <c:pt idx="2433">
                  <c:v>7.055300000000006E-2</c:v>
                </c:pt>
                <c:pt idx="2434">
                  <c:v>7.0578500000000058E-2</c:v>
                </c:pt>
                <c:pt idx="2435">
                  <c:v>7.0591500000000071E-2</c:v>
                </c:pt>
                <c:pt idx="2436">
                  <c:v>7.0603500000000069E-2</c:v>
                </c:pt>
                <c:pt idx="2437">
                  <c:v>7.0608500000000088E-2</c:v>
                </c:pt>
                <c:pt idx="2438">
                  <c:v>7.0618500000000084E-2</c:v>
                </c:pt>
                <c:pt idx="2439">
                  <c:v>7.0639000000000077E-2</c:v>
                </c:pt>
                <c:pt idx="2440">
                  <c:v>7.0665000000000075E-2</c:v>
                </c:pt>
                <c:pt idx="2441">
                  <c:v>7.0684500000000081E-2</c:v>
                </c:pt>
                <c:pt idx="2442">
                  <c:v>7.0697000000000065E-2</c:v>
                </c:pt>
                <c:pt idx="2443">
                  <c:v>7.0721000000000075E-2</c:v>
                </c:pt>
                <c:pt idx="2444">
                  <c:v>7.0724500000000065E-2</c:v>
                </c:pt>
                <c:pt idx="2445">
                  <c:v>7.0741000000000054E-2</c:v>
                </c:pt>
                <c:pt idx="2446">
                  <c:v>7.0772500000000058E-2</c:v>
                </c:pt>
                <c:pt idx="2447">
                  <c:v>7.0785000000000056E-2</c:v>
                </c:pt>
                <c:pt idx="2448">
                  <c:v>7.0792000000000049E-2</c:v>
                </c:pt>
                <c:pt idx="2449">
                  <c:v>7.0795000000000052E-2</c:v>
                </c:pt>
                <c:pt idx="2450">
                  <c:v>7.0777000000000048E-2</c:v>
                </c:pt>
                <c:pt idx="2451">
                  <c:v>7.0787500000000045E-2</c:v>
                </c:pt>
                <c:pt idx="2452">
                  <c:v>7.0783500000000055E-2</c:v>
                </c:pt>
                <c:pt idx="2453">
                  <c:v>7.0777000000000048E-2</c:v>
                </c:pt>
                <c:pt idx="2454">
                  <c:v>7.0769500000000055E-2</c:v>
                </c:pt>
                <c:pt idx="2455">
                  <c:v>7.0776500000000062E-2</c:v>
                </c:pt>
                <c:pt idx="2456">
                  <c:v>7.0787000000000044E-2</c:v>
                </c:pt>
                <c:pt idx="2457">
                  <c:v>7.0800000000000057E-2</c:v>
                </c:pt>
                <c:pt idx="2458">
                  <c:v>7.0818000000000048E-2</c:v>
                </c:pt>
                <c:pt idx="2459">
                  <c:v>7.0849500000000051E-2</c:v>
                </c:pt>
                <c:pt idx="2460">
                  <c:v>7.0828000000000058E-2</c:v>
                </c:pt>
                <c:pt idx="2461">
                  <c:v>7.0850500000000052E-2</c:v>
                </c:pt>
                <c:pt idx="2462">
                  <c:v>7.0860000000000062E-2</c:v>
                </c:pt>
                <c:pt idx="2463">
                  <c:v>7.0864000000000052E-2</c:v>
                </c:pt>
                <c:pt idx="2464">
                  <c:v>7.0867500000000055E-2</c:v>
                </c:pt>
                <c:pt idx="2465">
                  <c:v>7.0871500000000059E-2</c:v>
                </c:pt>
                <c:pt idx="2466">
                  <c:v>7.0871500000000046E-2</c:v>
                </c:pt>
                <c:pt idx="2467">
                  <c:v>7.0880500000000041E-2</c:v>
                </c:pt>
                <c:pt idx="2468">
                  <c:v>7.0885500000000046E-2</c:v>
                </c:pt>
                <c:pt idx="2469">
                  <c:v>7.0890500000000037E-2</c:v>
                </c:pt>
                <c:pt idx="2470">
                  <c:v>7.0895500000000042E-2</c:v>
                </c:pt>
                <c:pt idx="2471">
                  <c:v>7.0883000000000029E-2</c:v>
                </c:pt>
                <c:pt idx="2472">
                  <c:v>7.0894500000000041E-2</c:v>
                </c:pt>
                <c:pt idx="2473">
                  <c:v>7.0896500000000043E-2</c:v>
                </c:pt>
                <c:pt idx="2474">
                  <c:v>7.0887000000000033E-2</c:v>
                </c:pt>
                <c:pt idx="2475">
                  <c:v>7.0878500000000025E-2</c:v>
                </c:pt>
                <c:pt idx="2476">
                  <c:v>7.0874500000000021E-2</c:v>
                </c:pt>
                <c:pt idx="2477">
                  <c:v>7.0894500000000027E-2</c:v>
                </c:pt>
                <c:pt idx="2478">
                  <c:v>7.0869000000000029E-2</c:v>
                </c:pt>
                <c:pt idx="2479">
                  <c:v>7.0860500000000021E-2</c:v>
                </c:pt>
                <c:pt idx="2480">
                  <c:v>7.084600000000002E-2</c:v>
                </c:pt>
                <c:pt idx="2481">
                  <c:v>7.0826000000000014E-2</c:v>
                </c:pt>
                <c:pt idx="2482">
                  <c:v>7.0795500000000025E-2</c:v>
                </c:pt>
                <c:pt idx="2483">
                  <c:v>7.0794500000000024E-2</c:v>
                </c:pt>
                <c:pt idx="2484">
                  <c:v>7.078000000000001E-2</c:v>
                </c:pt>
                <c:pt idx="2485">
                  <c:v>7.0770000000000027E-2</c:v>
                </c:pt>
                <c:pt idx="2486">
                  <c:v>7.0755000000000012E-2</c:v>
                </c:pt>
                <c:pt idx="2487">
                  <c:v>7.0729500000000015E-2</c:v>
                </c:pt>
                <c:pt idx="2488">
                  <c:v>7.0717000000000016E-2</c:v>
                </c:pt>
                <c:pt idx="2489">
                  <c:v>7.0675500000000016E-2</c:v>
                </c:pt>
                <c:pt idx="2490">
                  <c:v>7.0646000000000028E-2</c:v>
                </c:pt>
                <c:pt idx="2491">
                  <c:v>7.0619000000000029E-2</c:v>
                </c:pt>
                <c:pt idx="2492">
                  <c:v>7.0585500000000009E-2</c:v>
                </c:pt>
                <c:pt idx="2493">
                  <c:v>7.0535500000000029E-2</c:v>
                </c:pt>
                <c:pt idx="2494">
                  <c:v>7.0497500000000018E-2</c:v>
                </c:pt>
                <c:pt idx="2495">
                  <c:v>7.0464000000000027E-2</c:v>
                </c:pt>
                <c:pt idx="2496">
                  <c:v>7.0441000000000017E-2</c:v>
                </c:pt>
                <c:pt idx="2497">
                  <c:v>7.0434000000000024E-2</c:v>
                </c:pt>
                <c:pt idx="2498">
                  <c:v>7.0408000000000026E-2</c:v>
                </c:pt>
                <c:pt idx="2499">
                  <c:v>7.0385000000000017E-2</c:v>
                </c:pt>
                <c:pt idx="2500">
                  <c:v>7.0348000000000022E-2</c:v>
                </c:pt>
                <c:pt idx="2501">
                  <c:v>7.0308000000000009E-2</c:v>
                </c:pt>
                <c:pt idx="2502">
                  <c:v>7.0285500000000029E-2</c:v>
                </c:pt>
                <c:pt idx="2503">
                  <c:v>7.0261000000000018E-2</c:v>
                </c:pt>
                <c:pt idx="2504">
                  <c:v>7.0247000000000018E-2</c:v>
                </c:pt>
                <c:pt idx="2505">
                  <c:v>7.0232000000000017E-2</c:v>
                </c:pt>
                <c:pt idx="2506">
                  <c:v>7.020750000000002E-2</c:v>
                </c:pt>
                <c:pt idx="2507">
                  <c:v>7.0204500000000017E-2</c:v>
                </c:pt>
                <c:pt idx="2508">
                  <c:v>7.0190500000000003E-2</c:v>
                </c:pt>
                <c:pt idx="2509">
                  <c:v>7.0169000000000009E-2</c:v>
                </c:pt>
                <c:pt idx="2510">
                  <c:v>7.0140000000000008E-2</c:v>
                </c:pt>
                <c:pt idx="2511">
                  <c:v>7.0122000000000018E-2</c:v>
                </c:pt>
                <c:pt idx="2512">
                  <c:v>7.0089500000000027E-2</c:v>
                </c:pt>
                <c:pt idx="2513">
                  <c:v>7.0067500000000019E-2</c:v>
                </c:pt>
                <c:pt idx="2514">
                  <c:v>7.0040000000000019E-2</c:v>
                </c:pt>
                <c:pt idx="2515">
                  <c:v>7.0004000000000011E-2</c:v>
                </c:pt>
                <c:pt idx="2516">
                  <c:v>6.998900000000001E-2</c:v>
                </c:pt>
                <c:pt idx="2517">
                  <c:v>6.9970000000000004E-2</c:v>
                </c:pt>
                <c:pt idx="2518">
                  <c:v>6.9925000000000001E-2</c:v>
                </c:pt>
                <c:pt idx="2519">
                  <c:v>6.9913000000000003E-2</c:v>
                </c:pt>
                <c:pt idx="2520">
                  <c:v>6.9875499999999993E-2</c:v>
                </c:pt>
                <c:pt idx="2521">
                  <c:v>6.9839499999999999E-2</c:v>
                </c:pt>
                <c:pt idx="2522">
                  <c:v>6.98125E-2</c:v>
                </c:pt>
                <c:pt idx="2523">
                  <c:v>6.9782499999999997E-2</c:v>
                </c:pt>
                <c:pt idx="2524">
                  <c:v>6.9741500000000012E-2</c:v>
                </c:pt>
                <c:pt idx="2525">
                  <c:v>6.9720500000000005E-2</c:v>
                </c:pt>
                <c:pt idx="2526">
                  <c:v>6.9712999999999983E-2</c:v>
                </c:pt>
                <c:pt idx="2527">
                  <c:v>6.9683499999999995E-2</c:v>
                </c:pt>
                <c:pt idx="2528">
                  <c:v>6.9653999999999994E-2</c:v>
                </c:pt>
                <c:pt idx="2529">
                  <c:v>6.9616500000000012E-2</c:v>
                </c:pt>
                <c:pt idx="2530">
                  <c:v>6.9584499999999994E-2</c:v>
                </c:pt>
                <c:pt idx="2531">
                  <c:v>6.9540999999999992E-2</c:v>
                </c:pt>
                <c:pt idx="2532">
                  <c:v>6.95075E-2</c:v>
                </c:pt>
                <c:pt idx="2533">
                  <c:v>6.9482000000000002E-2</c:v>
                </c:pt>
                <c:pt idx="2534">
                  <c:v>6.9440500000000002E-2</c:v>
                </c:pt>
                <c:pt idx="2535">
                  <c:v>6.9391499999999995E-2</c:v>
                </c:pt>
                <c:pt idx="2536">
                  <c:v>6.9349499999999994E-2</c:v>
                </c:pt>
                <c:pt idx="2537">
                  <c:v>6.9308499999999995E-2</c:v>
                </c:pt>
                <c:pt idx="2538">
                  <c:v>6.9278499999999993E-2</c:v>
                </c:pt>
                <c:pt idx="2539">
                  <c:v>6.9246000000000002E-2</c:v>
                </c:pt>
                <c:pt idx="2540">
                  <c:v>6.9202499999999986E-2</c:v>
                </c:pt>
                <c:pt idx="2541">
                  <c:v>6.9163999999999989E-2</c:v>
                </c:pt>
                <c:pt idx="2542">
                  <c:v>6.9124999999999992E-2</c:v>
                </c:pt>
                <c:pt idx="2543">
                  <c:v>6.9100999999999996E-2</c:v>
                </c:pt>
                <c:pt idx="2544">
                  <c:v>6.9083999999999979E-2</c:v>
                </c:pt>
                <c:pt idx="2545">
                  <c:v>6.9055499999999978E-2</c:v>
                </c:pt>
                <c:pt idx="2546">
                  <c:v>6.9028999999999979E-2</c:v>
                </c:pt>
                <c:pt idx="2547">
                  <c:v>6.902549999999999E-2</c:v>
                </c:pt>
                <c:pt idx="2548">
                  <c:v>6.8978499999999984E-2</c:v>
                </c:pt>
                <c:pt idx="2549">
                  <c:v>6.8950999999999985E-2</c:v>
                </c:pt>
                <c:pt idx="2550">
                  <c:v>6.8916499999999978E-2</c:v>
                </c:pt>
                <c:pt idx="2551">
                  <c:v>6.8871999999999961E-2</c:v>
                </c:pt>
                <c:pt idx="2552">
                  <c:v>6.8840999999999958E-2</c:v>
                </c:pt>
                <c:pt idx="2553">
                  <c:v>6.8828499999999959E-2</c:v>
                </c:pt>
                <c:pt idx="2554">
                  <c:v>6.8814499999999959E-2</c:v>
                </c:pt>
                <c:pt idx="2555">
                  <c:v>6.878749999999996E-2</c:v>
                </c:pt>
                <c:pt idx="2556">
                  <c:v>6.8756999999999971E-2</c:v>
                </c:pt>
                <c:pt idx="2557">
                  <c:v>6.8737499999999951E-2</c:v>
                </c:pt>
                <c:pt idx="2558">
                  <c:v>6.8697499999999953E-2</c:v>
                </c:pt>
                <c:pt idx="2559">
                  <c:v>6.8679999999999949E-2</c:v>
                </c:pt>
                <c:pt idx="2560">
                  <c:v>6.8640999999999952E-2</c:v>
                </c:pt>
                <c:pt idx="2561">
                  <c:v>6.8617999999999957E-2</c:v>
                </c:pt>
                <c:pt idx="2562">
                  <c:v>6.8577999999999945E-2</c:v>
                </c:pt>
                <c:pt idx="2563">
                  <c:v>6.8557499999999966E-2</c:v>
                </c:pt>
                <c:pt idx="2564">
                  <c:v>6.850049999999995E-2</c:v>
                </c:pt>
                <c:pt idx="2565">
                  <c:v>6.8462999999999954E-2</c:v>
                </c:pt>
                <c:pt idx="2566">
                  <c:v>6.8439499999999959E-2</c:v>
                </c:pt>
                <c:pt idx="2567">
                  <c:v>6.8418999999999952E-2</c:v>
                </c:pt>
                <c:pt idx="2568">
                  <c:v>6.837499999999995E-2</c:v>
                </c:pt>
                <c:pt idx="2569">
                  <c:v>6.8327499999999958E-2</c:v>
                </c:pt>
                <c:pt idx="2570">
                  <c:v>6.8301499999999959E-2</c:v>
                </c:pt>
                <c:pt idx="2571">
                  <c:v>6.8261499999999933E-2</c:v>
                </c:pt>
                <c:pt idx="2572">
                  <c:v>6.8241499999999941E-2</c:v>
                </c:pt>
                <c:pt idx="2573">
                  <c:v>6.820899999999995E-2</c:v>
                </c:pt>
                <c:pt idx="2574">
                  <c:v>6.8182499999999951E-2</c:v>
                </c:pt>
                <c:pt idx="2575">
                  <c:v>6.8155499999999952E-2</c:v>
                </c:pt>
                <c:pt idx="2576">
                  <c:v>6.8130999999999955E-2</c:v>
                </c:pt>
                <c:pt idx="2577">
                  <c:v>6.8099499999999966E-2</c:v>
                </c:pt>
                <c:pt idx="2578">
                  <c:v>6.8059499999999953E-2</c:v>
                </c:pt>
                <c:pt idx="2579">
                  <c:v>6.8034999999999957E-2</c:v>
                </c:pt>
                <c:pt idx="2580">
                  <c:v>6.8022499999999958E-2</c:v>
                </c:pt>
                <c:pt idx="2581">
                  <c:v>6.7979999999999971E-2</c:v>
                </c:pt>
                <c:pt idx="2582">
                  <c:v>6.7943499999999976E-2</c:v>
                </c:pt>
                <c:pt idx="2583">
                  <c:v>6.8015999999999979E-2</c:v>
                </c:pt>
                <c:pt idx="2584">
                  <c:v>6.8015499999999979E-2</c:v>
                </c:pt>
                <c:pt idx="2585">
                  <c:v>6.7976999999999982E-2</c:v>
                </c:pt>
                <c:pt idx="2586">
                  <c:v>6.7957999999999977E-2</c:v>
                </c:pt>
                <c:pt idx="2587">
                  <c:v>6.7959499999999992E-2</c:v>
                </c:pt>
                <c:pt idx="2588">
                  <c:v>6.7880499999999983E-2</c:v>
                </c:pt>
                <c:pt idx="2589">
                  <c:v>6.7852999999999983E-2</c:v>
                </c:pt>
                <c:pt idx="2590">
                  <c:v>6.7828499999999986E-2</c:v>
                </c:pt>
                <c:pt idx="2591">
                  <c:v>6.7811999999999983E-2</c:v>
                </c:pt>
                <c:pt idx="2592">
                  <c:v>6.7788999999999974E-2</c:v>
                </c:pt>
                <c:pt idx="2593">
                  <c:v>6.7776999999999976E-2</c:v>
                </c:pt>
                <c:pt idx="2594">
                  <c:v>6.776649999999998E-2</c:v>
                </c:pt>
                <c:pt idx="2595">
                  <c:v>6.7765499999999979E-2</c:v>
                </c:pt>
                <c:pt idx="2596">
                  <c:v>6.7767999999999981E-2</c:v>
                </c:pt>
                <c:pt idx="2597">
                  <c:v>6.7760500000000001E-2</c:v>
                </c:pt>
                <c:pt idx="2598">
                  <c:v>6.7754499999999981E-2</c:v>
                </c:pt>
                <c:pt idx="2599">
                  <c:v>6.7771499999999985E-2</c:v>
                </c:pt>
                <c:pt idx="2600">
                  <c:v>6.7775500000000002E-2</c:v>
                </c:pt>
                <c:pt idx="2601">
                  <c:v>6.7771999999999999E-2</c:v>
                </c:pt>
                <c:pt idx="2602">
                  <c:v>6.7786000000000013E-2</c:v>
                </c:pt>
                <c:pt idx="2603">
                  <c:v>6.7803999999999989E-2</c:v>
                </c:pt>
                <c:pt idx="2604">
                  <c:v>6.7825499999999997E-2</c:v>
                </c:pt>
                <c:pt idx="2605">
                  <c:v>6.7830000000000001E-2</c:v>
                </c:pt>
                <c:pt idx="2606">
                  <c:v>6.7843999999999974E-2</c:v>
                </c:pt>
                <c:pt idx="2607">
                  <c:v>6.7874999999999991E-2</c:v>
                </c:pt>
                <c:pt idx="2608">
                  <c:v>6.7903499999999978E-2</c:v>
                </c:pt>
                <c:pt idx="2609">
                  <c:v>6.7925999999999973E-2</c:v>
                </c:pt>
                <c:pt idx="2610">
                  <c:v>6.7945499999999978E-2</c:v>
                </c:pt>
                <c:pt idx="2611">
                  <c:v>6.7965999999999985E-2</c:v>
                </c:pt>
                <c:pt idx="2612">
                  <c:v>6.7983499999999975E-2</c:v>
                </c:pt>
                <c:pt idx="2613">
                  <c:v>6.8010499999999974E-2</c:v>
                </c:pt>
                <c:pt idx="2614">
                  <c:v>6.8018999999999996E-2</c:v>
                </c:pt>
                <c:pt idx="2615">
                  <c:v>6.8059999999999996E-2</c:v>
                </c:pt>
                <c:pt idx="2616">
                  <c:v>6.8092999999999987E-2</c:v>
                </c:pt>
                <c:pt idx="2617">
                  <c:v>6.8159499999999998E-2</c:v>
                </c:pt>
                <c:pt idx="2618">
                  <c:v>6.8196500000000007E-2</c:v>
                </c:pt>
                <c:pt idx="2619">
                  <c:v>6.8240499999999982E-2</c:v>
                </c:pt>
                <c:pt idx="2620">
                  <c:v>6.8278499999999992E-2</c:v>
                </c:pt>
                <c:pt idx="2621">
                  <c:v>6.8299499999999999E-2</c:v>
                </c:pt>
                <c:pt idx="2622">
                  <c:v>6.8357999999999988E-2</c:v>
                </c:pt>
                <c:pt idx="2623">
                  <c:v>6.8387000000000003E-2</c:v>
                </c:pt>
                <c:pt idx="2624">
                  <c:v>6.8413499999999988E-2</c:v>
                </c:pt>
                <c:pt idx="2625">
                  <c:v>6.8451000000000012E-2</c:v>
                </c:pt>
                <c:pt idx="2626">
                  <c:v>6.8492499999999984E-2</c:v>
                </c:pt>
                <c:pt idx="2627">
                  <c:v>6.8546999999999997E-2</c:v>
                </c:pt>
                <c:pt idx="2628">
                  <c:v>6.8592499999999987E-2</c:v>
                </c:pt>
                <c:pt idx="2629">
                  <c:v>6.8616999999999984E-2</c:v>
                </c:pt>
                <c:pt idx="2630">
                  <c:v>6.8675999999999973E-2</c:v>
                </c:pt>
                <c:pt idx="2631">
                  <c:v>6.8734999999999977E-2</c:v>
                </c:pt>
                <c:pt idx="2632">
                  <c:v>6.8771499999999999E-2</c:v>
                </c:pt>
                <c:pt idx="2633">
                  <c:v>6.8829999999999988E-2</c:v>
                </c:pt>
                <c:pt idx="2634">
                  <c:v>6.887749999999998E-2</c:v>
                </c:pt>
                <c:pt idx="2635">
                  <c:v>6.8925499999999987E-2</c:v>
                </c:pt>
                <c:pt idx="2636">
                  <c:v>6.8977499999999969E-2</c:v>
                </c:pt>
                <c:pt idx="2637">
                  <c:v>6.9031999999999996E-2</c:v>
                </c:pt>
                <c:pt idx="2638">
                  <c:v>6.908549999999998E-2</c:v>
                </c:pt>
                <c:pt idx="2639">
                  <c:v>6.9138499999999978E-2</c:v>
                </c:pt>
                <c:pt idx="2640">
                  <c:v>6.9196999999999981E-2</c:v>
                </c:pt>
                <c:pt idx="2641">
                  <c:v>6.9267499999999982E-2</c:v>
                </c:pt>
                <c:pt idx="2642">
                  <c:v>6.9314999999999974E-2</c:v>
                </c:pt>
                <c:pt idx="2643">
                  <c:v>6.9369499999999973E-2</c:v>
                </c:pt>
                <c:pt idx="2644">
                  <c:v>6.9434499999999968E-2</c:v>
                </c:pt>
                <c:pt idx="2645">
                  <c:v>6.9494499999999973E-2</c:v>
                </c:pt>
                <c:pt idx="2646">
                  <c:v>6.9543999999999967E-2</c:v>
                </c:pt>
                <c:pt idx="2647">
                  <c:v>6.9602999999999984E-2</c:v>
                </c:pt>
                <c:pt idx="2648">
                  <c:v>6.9674499999999959E-2</c:v>
                </c:pt>
                <c:pt idx="2649">
                  <c:v>6.975099999999998E-2</c:v>
                </c:pt>
                <c:pt idx="2650">
                  <c:v>6.983449999999998E-2</c:v>
                </c:pt>
                <c:pt idx="2651">
                  <c:v>6.9911499999999988E-2</c:v>
                </c:pt>
                <c:pt idx="2652">
                  <c:v>6.9974499999999981E-2</c:v>
                </c:pt>
                <c:pt idx="2653">
                  <c:v>7.0063999999999974E-2</c:v>
                </c:pt>
                <c:pt idx="2654">
                  <c:v>7.0159999999999972E-2</c:v>
                </c:pt>
                <c:pt idx="2655">
                  <c:v>7.0243499999999973E-2</c:v>
                </c:pt>
                <c:pt idx="2656">
                  <c:v>7.0340499999999972E-2</c:v>
                </c:pt>
                <c:pt idx="2657">
                  <c:v>7.0415499999999964E-2</c:v>
                </c:pt>
                <c:pt idx="2658">
                  <c:v>7.0496499999999948E-2</c:v>
                </c:pt>
                <c:pt idx="2659">
                  <c:v>7.0575499999999944E-2</c:v>
                </c:pt>
                <c:pt idx="2660">
                  <c:v>7.066149999999996E-2</c:v>
                </c:pt>
                <c:pt idx="2661">
                  <c:v>7.0733999999999964E-2</c:v>
                </c:pt>
                <c:pt idx="2662">
                  <c:v>7.0828999999999961E-2</c:v>
                </c:pt>
                <c:pt idx="2663">
                  <c:v>7.0925999999999961E-2</c:v>
                </c:pt>
                <c:pt idx="2664">
                  <c:v>7.1018999999999957E-2</c:v>
                </c:pt>
                <c:pt idx="2665">
                  <c:v>7.1096499999999965E-2</c:v>
                </c:pt>
                <c:pt idx="2666">
                  <c:v>7.1180999999999953E-2</c:v>
                </c:pt>
                <c:pt idx="2667">
                  <c:v>7.1261499999999964E-2</c:v>
                </c:pt>
                <c:pt idx="2668">
                  <c:v>7.1359499999999965E-2</c:v>
                </c:pt>
                <c:pt idx="2669">
                  <c:v>7.1442499999999964E-2</c:v>
                </c:pt>
                <c:pt idx="2670">
                  <c:v>7.1538499999999963E-2</c:v>
                </c:pt>
                <c:pt idx="2671">
                  <c:v>7.162849999999997E-2</c:v>
                </c:pt>
                <c:pt idx="2672">
                  <c:v>7.1723499999999982E-2</c:v>
                </c:pt>
                <c:pt idx="2673">
                  <c:v>7.1819999999999967E-2</c:v>
                </c:pt>
                <c:pt idx="2674">
                  <c:v>7.1907499999999971E-2</c:v>
                </c:pt>
                <c:pt idx="2675">
                  <c:v>7.2001499999999982E-2</c:v>
                </c:pt>
                <c:pt idx="2676">
                  <c:v>7.2096499999999966E-2</c:v>
                </c:pt>
                <c:pt idx="2677">
                  <c:v>7.2199999999999986E-2</c:v>
                </c:pt>
                <c:pt idx="2678">
                  <c:v>7.2299999999999975E-2</c:v>
                </c:pt>
                <c:pt idx="2679">
                  <c:v>7.2407999999999972E-2</c:v>
                </c:pt>
                <c:pt idx="2680">
                  <c:v>7.2517999999999971E-2</c:v>
                </c:pt>
                <c:pt idx="2681">
                  <c:v>7.2631999999999974E-2</c:v>
                </c:pt>
                <c:pt idx="2682">
                  <c:v>7.2741999999999987E-2</c:v>
                </c:pt>
                <c:pt idx="2683">
                  <c:v>7.2842499999999977E-2</c:v>
                </c:pt>
                <c:pt idx="2684">
                  <c:v>7.2969999999999965E-2</c:v>
                </c:pt>
                <c:pt idx="2685">
                  <c:v>7.308599999999997E-2</c:v>
                </c:pt>
                <c:pt idx="2686">
                  <c:v>7.3184499999999972E-2</c:v>
                </c:pt>
                <c:pt idx="2687">
                  <c:v>7.3312999999999962E-2</c:v>
                </c:pt>
                <c:pt idx="2688">
                  <c:v>7.3435999999999974E-2</c:v>
                </c:pt>
                <c:pt idx="2689">
                  <c:v>7.3551499999999978E-2</c:v>
                </c:pt>
                <c:pt idx="2690">
                  <c:v>7.3680999999999969E-2</c:v>
                </c:pt>
                <c:pt idx="2691">
                  <c:v>7.3797499999999974E-2</c:v>
                </c:pt>
                <c:pt idx="2692">
                  <c:v>7.3911999999999964E-2</c:v>
                </c:pt>
                <c:pt idx="2693">
                  <c:v>7.4040499999999967E-2</c:v>
                </c:pt>
                <c:pt idx="2694">
                  <c:v>7.415399999999997E-2</c:v>
                </c:pt>
                <c:pt idx="2695">
                  <c:v>7.427499999999998E-2</c:v>
                </c:pt>
                <c:pt idx="2696">
                  <c:v>7.438599999999998E-2</c:v>
                </c:pt>
                <c:pt idx="2697">
                  <c:v>7.4505499999999975E-2</c:v>
                </c:pt>
                <c:pt idx="2698">
                  <c:v>7.4633499999999978E-2</c:v>
                </c:pt>
                <c:pt idx="2699">
                  <c:v>7.4730999999999978E-2</c:v>
                </c:pt>
                <c:pt idx="2700">
                  <c:v>7.4867499999999976E-2</c:v>
                </c:pt>
                <c:pt idx="2701">
                  <c:v>7.4994499999999964E-2</c:v>
                </c:pt>
                <c:pt idx="2702">
                  <c:v>7.5109499999999982E-2</c:v>
                </c:pt>
                <c:pt idx="2703">
                  <c:v>7.5234999999999982E-2</c:v>
                </c:pt>
                <c:pt idx="2704">
                  <c:v>7.5340499999999977E-2</c:v>
                </c:pt>
                <c:pt idx="2705">
                  <c:v>7.5480999999999993E-2</c:v>
                </c:pt>
                <c:pt idx="2706">
                  <c:v>7.5603999999999977E-2</c:v>
                </c:pt>
                <c:pt idx="2707">
                  <c:v>7.570399999999998E-2</c:v>
                </c:pt>
                <c:pt idx="2708">
                  <c:v>7.5833999999999985E-2</c:v>
                </c:pt>
                <c:pt idx="2709">
                  <c:v>7.5948499999999974E-2</c:v>
                </c:pt>
                <c:pt idx="2710">
                  <c:v>7.6086999999999974E-2</c:v>
                </c:pt>
                <c:pt idx="2711">
                  <c:v>7.6222499999999971E-2</c:v>
                </c:pt>
                <c:pt idx="2712">
                  <c:v>7.6363499999999973E-2</c:v>
                </c:pt>
                <c:pt idx="2713">
                  <c:v>7.6487999999999973E-2</c:v>
                </c:pt>
                <c:pt idx="2714">
                  <c:v>7.6623999999999984E-2</c:v>
                </c:pt>
                <c:pt idx="2715">
                  <c:v>7.6739499999999974E-2</c:v>
                </c:pt>
                <c:pt idx="2716">
                  <c:v>7.6850999999999989E-2</c:v>
                </c:pt>
                <c:pt idx="2717">
                  <c:v>7.6979499999999992E-2</c:v>
                </c:pt>
                <c:pt idx="2718">
                  <c:v>7.7127999999999988E-2</c:v>
                </c:pt>
                <c:pt idx="2719">
                  <c:v>7.7232499999999996E-2</c:v>
                </c:pt>
                <c:pt idx="2720">
                  <c:v>7.7364000000000002E-2</c:v>
                </c:pt>
                <c:pt idx="2721">
                  <c:v>7.749049999999999E-2</c:v>
                </c:pt>
                <c:pt idx="2722">
                  <c:v>7.7623499999999998E-2</c:v>
                </c:pt>
                <c:pt idx="2723">
                  <c:v>7.7761499999999997E-2</c:v>
                </c:pt>
                <c:pt idx="2724">
                  <c:v>7.7893999999999991E-2</c:v>
                </c:pt>
                <c:pt idx="2725">
                  <c:v>7.8008000000000008E-2</c:v>
                </c:pt>
                <c:pt idx="2726">
                  <c:v>7.8129000000000004E-2</c:v>
                </c:pt>
                <c:pt idx="2727">
                  <c:v>7.8271999999999994E-2</c:v>
                </c:pt>
                <c:pt idx="2728">
                  <c:v>7.8404500000000002E-2</c:v>
                </c:pt>
                <c:pt idx="2729">
                  <c:v>7.8549000000000022E-2</c:v>
                </c:pt>
                <c:pt idx="2730">
                  <c:v>7.8672000000000006E-2</c:v>
                </c:pt>
                <c:pt idx="2731">
                  <c:v>7.8795500000000004E-2</c:v>
                </c:pt>
                <c:pt idx="2732">
                  <c:v>7.8921500000000006E-2</c:v>
                </c:pt>
                <c:pt idx="2733">
                  <c:v>7.9058500000000004E-2</c:v>
                </c:pt>
                <c:pt idx="2734">
                  <c:v>7.9182000000000002E-2</c:v>
                </c:pt>
                <c:pt idx="2735">
                  <c:v>7.9309500000000005E-2</c:v>
                </c:pt>
                <c:pt idx="2736">
                  <c:v>7.943900000000001E-2</c:v>
                </c:pt>
                <c:pt idx="2737">
                  <c:v>7.9571000000000017E-2</c:v>
                </c:pt>
                <c:pt idx="2738">
                  <c:v>7.9688500000000009E-2</c:v>
                </c:pt>
                <c:pt idx="2739">
                  <c:v>7.9821000000000003E-2</c:v>
                </c:pt>
                <c:pt idx="2740">
                  <c:v>7.9951000000000008E-2</c:v>
                </c:pt>
                <c:pt idx="2741">
                  <c:v>8.007800000000001E-2</c:v>
                </c:pt>
                <c:pt idx="2742">
                  <c:v>8.0234499999999986E-2</c:v>
                </c:pt>
                <c:pt idx="2743">
                  <c:v>8.0340999999999982E-2</c:v>
                </c:pt>
                <c:pt idx="2744">
                  <c:v>8.0452999999999997E-2</c:v>
                </c:pt>
                <c:pt idx="2745">
                  <c:v>8.0560999999999994E-2</c:v>
                </c:pt>
                <c:pt idx="2746">
                  <c:v>8.0673499999999995E-2</c:v>
                </c:pt>
                <c:pt idx="2747">
                  <c:v>8.0774999999999986E-2</c:v>
                </c:pt>
                <c:pt idx="2748">
                  <c:v>8.0889499999999989E-2</c:v>
                </c:pt>
                <c:pt idx="2749">
                  <c:v>8.1021500000000024E-2</c:v>
                </c:pt>
                <c:pt idx="2750">
                  <c:v>8.1135000000000013E-2</c:v>
                </c:pt>
                <c:pt idx="2751">
                  <c:v>8.127100000000001E-2</c:v>
                </c:pt>
                <c:pt idx="2752">
                  <c:v>8.1379500000000021E-2</c:v>
                </c:pt>
                <c:pt idx="2753">
                  <c:v>8.1477500000000008E-2</c:v>
                </c:pt>
                <c:pt idx="2754">
                  <c:v>8.1591999999999998E-2</c:v>
                </c:pt>
                <c:pt idx="2755">
                  <c:v>8.1697000000000006E-2</c:v>
                </c:pt>
                <c:pt idx="2756">
                  <c:v>8.181200000000001E-2</c:v>
                </c:pt>
                <c:pt idx="2757">
                  <c:v>8.1914500000000001E-2</c:v>
                </c:pt>
                <c:pt idx="2758">
                  <c:v>8.2051500000000013E-2</c:v>
                </c:pt>
                <c:pt idx="2759">
                  <c:v>8.214550000000001E-2</c:v>
                </c:pt>
                <c:pt idx="2760">
                  <c:v>8.2252000000000006E-2</c:v>
                </c:pt>
                <c:pt idx="2761">
                  <c:v>8.2364500000000035E-2</c:v>
                </c:pt>
                <c:pt idx="2762">
                  <c:v>8.2494000000000012E-2</c:v>
                </c:pt>
                <c:pt idx="2763">
                  <c:v>8.2609500000000016E-2</c:v>
                </c:pt>
                <c:pt idx="2764">
                  <c:v>8.2735000000000017E-2</c:v>
                </c:pt>
                <c:pt idx="2765">
                  <c:v>8.2859500000000003E-2</c:v>
                </c:pt>
                <c:pt idx="2766">
                  <c:v>8.2965499999999984E-2</c:v>
                </c:pt>
                <c:pt idx="2767">
                  <c:v>8.3059499999999981E-2</c:v>
                </c:pt>
                <c:pt idx="2768">
                  <c:v>8.3184999999999967E-2</c:v>
                </c:pt>
                <c:pt idx="2769">
                  <c:v>8.329899999999997E-2</c:v>
                </c:pt>
                <c:pt idx="2770">
                  <c:v>8.3396999999999971E-2</c:v>
                </c:pt>
                <c:pt idx="2771">
                  <c:v>8.3515499999999965E-2</c:v>
                </c:pt>
                <c:pt idx="2772">
                  <c:v>8.3616999999999969E-2</c:v>
                </c:pt>
                <c:pt idx="2773">
                  <c:v>8.371099999999998E-2</c:v>
                </c:pt>
                <c:pt idx="2774">
                  <c:v>8.3807000000000006E-2</c:v>
                </c:pt>
                <c:pt idx="2775">
                  <c:v>8.3907499999999982E-2</c:v>
                </c:pt>
                <c:pt idx="2776">
                  <c:v>8.4016499999999994E-2</c:v>
                </c:pt>
                <c:pt idx="2777">
                  <c:v>8.4114999999999995E-2</c:v>
                </c:pt>
                <c:pt idx="2778">
                  <c:v>8.422700000000001E-2</c:v>
                </c:pt>
                <c:pt idx="2779">
                  <c:v>8.4318000000000032E-2</c:v>
                </c:pt>
                <c:pt idx="2780">
                  <c:v>8.4392500000000009E-2</c:v>
                </c:pt>
                <c:pt idx="2781">
                  <c:v>8.4513500000000019E-2</c:v>
                </c:pt>
                <c:pt idx="2782">
                  <c:v>8.4624500000000005E-2</c:v>
                </c:pt>
                <c:pt idx="2783">
                  <c:v>8.4711000000000036E-2</c:v>
                </c:pt>
                <c:pt idx="2784">
                  <c:v>8.4796500000000011E-2</c:v>
                </c:pt>
                <c:pt idx="2785">
                  <c:v>8.4915000000000018E-2</c:v>
                </c:pt>
                <c:pt idx="2786">
                  <c:v>8.5017000000000009E-2</c:v>
                </c:pt>
                <c:pt idx="2787">
                  <c:v>8.5100500000000037E-2</c:v>
                </c:pt>
                <c:pt idx="2788">
                  <c:v>8.5273500000000044E-2</c:v>
                </c:pt>
                <c:pt idx="2789">
                  <c:v>8.5375500000000049E-2</c:v>
                </c:pt>
                <c:pt idx="2790">
                  <c:v>8.5469500000000032E-2</c:v>
                </c:pt>
                <c:pt idx="2791">
                  <c:v>8.557300000000001E-2</c:v>
                </c:pt>
                <c:pt idx="2792">
                  <c:v>8.5675000000000029E-2</c:v>
                </c:pt>
                <c:pt idx="2793">
                  <c:v>8.5768000000000025E-2</c:v>
                </c:pt>
                <c:pt idx="2794">
                  <c:v>8.5856500000000016E-2</c:v>
                </c:pt>
                <c:pt idx="2795">
                  <c:v>8.5948500000000011E-2</c:v>
                </c:pt>
                <c:pt idx="2796">
                  <c:v>8.6057500000000009E-2</c:v>
                </c:pt>
                <c:pt idx="2797">
                  <c:v>8.6143999999999984E-2</c:v>
                </c:pt>
                <c:pt idx="2798">
                  <c:v>8.6243500000000015E-2</c:v>
                </c:pt>
                <c:pt idx="2799">
                  <c:v>8.631999999999998E-2</c:v>
                </c:pt>
                <c:pt idx="2800">
                  <c:v>8.6421999999999957E-2</c:v>
                </c:pt>
                <c:pt idx="2801">
                  <c:v>8.6510499999999976E-2</c:v>
                </c:pt>
                <c:pt idx="2802">
                  <c:v>8.6602499999999971E-2</c:v>
                </c:pt>
                <c:pt idx="2803">
                  <c:v>8.6682999999999968E-2</c:v>
                </c:pt>
                <c:pt idx="2804">
                  <c:v>8.676799999999997E-2</c:v>
                </c:pt>
                <c:pt idx="2805">
                  <c:v>8.6872499999999922E-2</c:v>
                </c:pt>
                <c:pt idx="2806">
                  <c:v>8.6964999999999917E-2</c:v>
                </c:pt>
                <c:pt idx="2807">
                  <c:v>8.7049999999999933E-2</c:v>
                </c:pt>
                <c:pt idx="2808">
                  <c:v>8.7139499999999911E-2</c:v>
                </c:pt>
                <c:pt idx="2809">
                  <c:v>8.7210499999999927E-2</c:v>
                </c:pt>
                <c:pt idx="2810">
                  <c:v>8.7303999999999909E-2</c:v>
                </c:pt>
                <c:pt idx="2811">
                  <c:v>8.7374999999999939E-2</c:v>
                </c:pt>
                <c:pt idx="2812">
                  <c:v>8.7447999999999942E-2</c:v>
                </c:pt>
                <c:pt idx="2813">
                  <c:v>8.7526499999999938E-2</c:v>
                </c:pt>
                <c:pt idx="2814">
                  <c:v>8.7610999999999939E-2</c:v>
                </c:pt>
                <c:pt idx="2815">
                  <c:v>8.7676499999999921E-2</c:v>
                </c:pt>
                <c:pt idx="2816">
                  <c:v>8.7733999999999937E-2</c:v>
                </c:pt>
                <c:pt idx="2817">
                  <c:v>8.782049999999994E-2</c:v>
                </c:pt>
                <c:pt idx="2818">
                  <c:v>8.7928499999999937E-2</c:v>
                </c:pt>
                <c:pt idx="2819">
                  <c:v>8.8001999999999928E-2</c:v>
                </c:pt>
                <c:pt idx="2820">
                  <c:v>8.8085499999999928E-2</c:v>
                </c:pt>
                <c:pt idx="2821">
                  <c:v>8.8157499999999944E-2</c:v>
                </c:pt>
                <c:pt idx="2822">
                  <c:v>8.8238499999999942E-2</c:v>
                </c:pt>
                <c:pt idx="2823">
                  <c:v>8.8316499999999964E-2</c:v>
                </c:pt>
                <c:pt idx="2824">
                  <c:v>8.8421499999999986E-2</c:v>
                </c:pt>
                <c:pt idx="2825">
                  <c:v>8.8514999999999955E-2</c:v>
                </c:pt>
                <c:pt idx="2826">
                  <c:v>8.8592999999999963E-2</c:v>
                </c:pt>
                <c:pt idx="2827">
                  <c:v>8.8670499999999972E-2</c:v>
                </c:pt>
                <c:pt idx="2828">
                  <c:v>8.8750999999999983E-2</c:v>
                </c:pt>
                <c:pt idx="2829">
                  <c:v>8.8838499999999973E-2</c:v>
                </c:pt>
                <c:pt idx="2830">
                  <c:v>8.8908499999999974E-2</c:v>
                </c:pt>
                <c:pt idx="2831">
                  <c:v>8.8993999999999962E-2</c:v>
                </c:pt>
                <c:pt idx="2832">
                  <c:v>8.9086999999999958E-2</c:v>
                </c:pt>
                <c:pt idx="2833">
                  <c:v>8.9145499999999961E-2</c:v>
                </c:pt>
                <c:pt idx="2834">
                  <c:v>8.9231499999999964E-2</c:v>
                </c:pt>
                <c:pt idx="2835">
                  <c:v>8.9323999999999973E-2</c:v>
                </c:pt>
                <c:pt idx="2836">
                  <c:v>8.9398499999999964E-2</c:v>
                </c:pt>
                <c:pt idx="2837">
                  <c:v>8.9490499999999945E-2</c:v>
                </c:pt>
                <c:pt idx="2838">
                  <c:v>8.958599999999993E-2</c:v>
                </c:pt>
                <c:pt idx="2839">
                  <c:v>8.9658499999999947E-2</c:v>
                </c:pt>
                <c:pt idx="2840">
                  <c:v>8.9734499999999939E-2</c:v>
                </c:pt>
                <c:pt idx="2841">
                  <c:v>8.9785499999999949E-2</c:v>
                </c:pt>
                <c:pt idx="2842">
                  <c:v>8.9866999999999961E-2</c:v>
                </c:pt>
                <c:pt idx="2843">
                  <c:v>8.9941499999999938E-2</c:v>
                </c:pt>
                <c:pt idx="2844">
                  <c:v>9.0025499999999939E-2</c:v>
                </c:pt>
                <c:pt idx="2845">
                  <c:v>9.009949999999993E-2</c:v>
                </c:pt>
                <c:pt idx="2846">
                  <c:v>9.0186999999999962E-2</c:v>
                </c:pt>
                <c:pt idx="2847">
                  <c:v>9.0271499999999935E-2</c:v>
                </c:pt>
                <c:pt idx="2848">
                  <c:v>9.0346999999999941E-2</c:v>
                </c:pt>
                <c:pt idx="2849">
                  <c:v>9.0423999999999949E-2</c:v>
                </c:pt>
                <c:pt idx="2850">
                  <c:v>9.0501999999999944E-2</c:v>
                </c:pt>
                <c:pt idx="2851">
                  <c:v>9.0578499999999951E-2</c:v>
                </c:pt>
                <c:pt idx="2852">
                  <c:v>9.0660499999999949E-2</c:v>
                </c:pt>
                <c:pt idx="2853">
                  <c:v>9.0732999999999966E-2</c:v>
                </c:pt>
                <c:pt idx="2854">
                  <c:v>9.0786999999999979E-2</c:v>
                </c:pt>
                <c:pt idx="2855">
                  <c:v>9.0845999999999968E-2</c:v>
                </c:pt>
                <c:pt idx="2856">
                  <c:v>9.0897499999999964E-2</c:v>
                </c:pt>
                <c:pt idx="2857">
                  <c:v>9.0968999999999967E-2</c:v>
                </c:pt>
                <c:pt idx="2858">
                  <c:v>9.1034999999999963E-2</c:v>
                </c:pt>
                <c:pt idx="2859">
                  <c:v>9.1110499999999969E-2</c:v>
                </c:pt>
                <c:pt idx="2860">
                  <c:v>9.1189499999999965E-2</c:v>
                </c:pt>
                <c:pt idx="2861">
                  <c:v>9.1271999999999964E-2</c:v>
                </c:pt>
                <c:pt idx="2862">
                  <c:v>9.1325499999999962E-2</c:v>
                </c:pt>
                <c:pt idx="2863">
                  <c:v>9.1389499999999971E-2</c:v>
                </c:pt>
                <c:pt idx="2864">
                  <c:v>9.1450499999999976E-2</c:v>
                </c:pt>
                <c:pt idx="2865">
                  <c:v>9.1523500000000008E-2</c:v>
                </c:pt>
                <c:pt idx="2866">
                  <c:v>9.1607499999999981E-2</c:v>
                </c:pt>
                <c:pt idx="2867">
                  <c:v>9.167999999999997E-2</c:v>
                </c:pt>
                <c:pt idx="2868">
                  <c:v>9.1763999999999998E-2</c:v>
                </c:pt>
                <c:pt idx="2869">
                  <c:v>9.184099999999995E-2</c:v>
                </c:pt>
                <c:pt idx="2870">
                  <c:v>9.1893999999999976E-2</c:v>
                </c:pt>
                <c:pt idx="2871">
                  <c:v>9.1945499999999972E-2</c:v>
                </c:pt>
                <c:pt idx="2872">
                  <c:v>9.1987999999999986E-2</c:v>
                </c:pt>
                <c:pt idx="2873">
                  <c:v>9.2044500000000001E-2</c:v>
                </c:pt>
                <c:pt idx="2874">
                  <c:v>9.2110999999999971E-2</c:v>
                </c:pt>
                <c:pt idx="2875">
                  <c:v>9.217599999999998E-2</c:v>
                </c:pt>
                <c:pt idx="2876">
                  <c:v>9.2257499999999978E-2</c:v>
                </c:pt>
                <c:pt idx="2877">
                  <c:v>9.2320999999999959E-2</c:v>
                </c:pt>
                <c:pt idx="2878">
                  <c:v>9.2395999999999992E-2</c:v>
                </c:pt>
                <c:pt idx="2879">
                  <c:v>9.2455999999999955E-2</c:v>
                </c:pt>
                <c:pt idx="2880">
                  <c:v>9.2528499999999958E-2</c:v>
                </c:pt>
                <c:pt idx="2881">
                  <c:v>9.2592999999999967E-2</c:v>
                </c:pt>
                <c:pt idx="2882">
                  <c:v>9.2660499999999979E-2</c:v>
                </c:pt>
                <c:pt idx="2883">
                  <c:v>9.2725999999999989E-2</c:v>
                </c:pt>
                <c:pt idx="2884">
                  <c:v>9.2778499999999986E-2</c:v>
                </c:pt>
                <c:pt idx="2885">
                  <c:v>9.2830499999999996E-2</c:v>
                </c:pt>
                <c:pt idx="2886">
                  <c:v>9.2894999999999991E-2</c:v>
                </c:pt>
                <c:pt idx="2887">
                  <c:v>9.29595E-2</c:v>
                </c:pt>
                <c:pt idx="2888">
                  <c:v>9.3019499999999991E-2</c:v>
                </c:pt>
                <c:pt idx="2889">
                  <c:v>9.3083499999999986E-2</c:v>
                </c:pt>
                <c:pt idx="2890">
                  <c:v>9.3144499999999991E-2</c:v>
                </c:pt>
                <c:pt idx="2891">
                  <c:v>9.3215499999999979E-2</c:v>
                </c:pt>
                <c:pt idx="2892">
                  <c:v>9.3294999999999989E-2</c:v>
                </c:pt>
                <c:pt idx="2893">
                  <c:v>9.3362000000000001E-2</c:v>
                </c:pt>
                <c:pt idx="2894">
                  <c:v>9.3420000000000017E-2</c:v>
                </c:pt>
                <c:pt idx="2895">
                  <c:v>9.3483500000000011E-2</c:v>
                </c:pt>
                <c:pt idx="2896">
                  <c:v>9.3537000000000023E-2</c:v>
                </c:pt>
                <c:pt idx="2897">
                  <c:v>9.3601500000000004E-2</c:v>
                </c:pt>
                <c:pt idx="2898">
                  <c:v>9.3655000000000002E-2</c:v>
                </c:pt>
                <c:pt idx="2899">
                  <c:v>9.3740500000000018E-2</c:v>
                </c:pt>
                <c:pt idx="2900">
                  <c:v>9.3791000000000013E-2</c:v>
                </c:pt>
                <c:pt idx="2901">
                  <c:v>9.3850000000000017E-2</c:v>
                </c:pt>
                <c:pt idx="2902">
                  <c:v>9.3915499999999999E-2</c:v>
                </c:pt>
                <c:pt idx="2903">
                  <c:v>9.3967000000000009E-2</c:v>
                </c:pt>
                <c:pt idx="2904">
                  <c:v>9.4035000000000035E-2</c:v>
                </c:pt>
                <c:pt idx="2905">
                  <c:v>9.407900000000001E-2</c:v>
                </c:pt>
                <c:pt idx="2906">
                  <c:v>9.4141000000000016E-2</c:v>
                </c:pt>
                <c:pt idx="2907">
                  <c:v>9.4206499999999999E-2</c:v>
                </c:pt>
                <c:pt idx="2908">
                  <c:v>9.4226500000000032E-2</c:v>
                </c:pt>
                <c:pt idx="2909">
                  <c:v>9.428750000000001E-2</c:v>
                </c:pt>
                <c:pt idx="2910">
                  <c:v>9.4359999999999986E-2</c:v>
                </c:pt>
                <c:pt idx="2911">
                  <c:v>9.4406999999999977E-2</c:v>
                </c:pt>
                <c:pt idx="2912">
                  <c:v>9.4460999999999989E-2</c:v>
                </c:pt>
                <c:pt idx="2913">
                  <c:v>9.4516499999999989E-2</c:v>
                </c:pt>
                <c:pt idx="2914">
                  <c:v>9.4583499999999987E-2</c:v>
                </c:pt>
                <c:pt idx="2915">
                  <c:v>9.4658499999999993E-2</c:v>
                </c:pt>
                <c:pt idx="2916">
                  <c:v>9.4723500000000002E-2</c:v>
                </c:pt>
                <c:pt idx="2917">
                  <c:v>9.4783999999999993E-2</c:v>
                </c:pt>
                <c:pt idx="2918">
                  <c:v>9.4834499999999988E-2</c:v>
                </c:pt>
                <c:pt idx="2919">
                  <c:v>9.4906499999999991E-2</c:v>
                </c:pt>
                <c:pt idx="2920">
                  <c:v>9.4965499999999994E-2</c:v>
                </c:pt>
                <c:pt idx="2921">
                  <c:v>9.5026999999999986E-2</c:v>
                </c:pt>
                <c:pt idx="2922">
                  <c:v>9.5110499999999973E-2</c:v>
                </c:pt>
                <c:pt idx="2923">
                  <c:v>9.5176999999999984E-2</c:v>
                </c:pt>
                <c:pt idx="2924">
                  <c:v>9.5250999999999947E-2</c:v>
                </c:pt>
                <c:pt idx="2925">
                  <c:v>9.5316499999999957E-2</c:v>
                </c:pt>
                <c:pt idx="2926">
                  <c:v>9.5359999999999959E-2</c:v>
                </c:pt>
                <c:pt idx="2927">
                  <c:v>9.5410499999999981E-2</c:v>
                </c:pt>
                <c:pt idx="2928">
                  <c:v>9.5454499999999984E-2</c:v>
                </c:pt>
                <c:pt idx="2929">
                  <c:v>9.5515499999999989E-2</c:v>
                </c:pt>
                <c:pt idx="2930">
                  <c:v>9.5585500000000004E-2</c:v>
                </c:pt>
                <c:pt idx="2931">
                  <c:v>9.5662000000000025E-2</c:v>
                </c:pt>
                <c:pt idx="2932">
                  <c:v>9.5734999999999987E-2</c:v>
                </c:pt>
                <c:pt idx="2933">
                  <c:v>9.5804999999999987E-2</c:v>
                </c:pt>
                <c:pt idx="2934">
                  <c:v>9.5891500000000005E-2</c:v>
                </c:pt>
                <c:pt idx="2935">
                  <c:v>9.5961999999999992E-2</c:v>
                </c:pt>
                <c:pt idx="2936">
                  <c:v>9.6023000000000011E-2</c:v>
                </c:pt>
                <c:pt idx="2937">
                  <c:v>9.6074499999999965E-2</c:v>
                </c:pt>
                <c:pt idx="2938">
                  <c:v>9.6140999999999976E-2</c:v>
                </c:pt>
                <c:pt idx="2939">
                  <c:v>9.621049999999999E-2</c:v>
                </c:pt>
                <c:pt idx="2940">
                  <c:v>9.6275999999999987E-2</c:v>
                </c:pt>
                <c:pt idx="2941">
                  <c:v>9.6343999999999971E-2</c:v>
                </c:pt>
                <c:pt idx="2942">
                  <c:v>9.6383999999999984E-2</c:v>
                </c:pt>
                <c:pt idx="2943">
                  <c:v>9.6465499999999996E-2</c:v>
                </c:pt>
                <c:pt idx="2944">
                  <c:v>9.6537000000000012E-2</c:v>
                </c:pt>
                <c:pt idx="2945">
                  <c:v>9.6607999999999986E-2</c:v>
                </c:pt>
                <c:pt idx="2946">
                  <c:v>9.6688500000000011E-2</c:v>
                </c:pt>
                <c:pt idx="2947">
                  <c:v>9.6770999999999954E-2</c:v>
                </c:pt>
                <c:pt idx="2948">
                  <c:v>9.685249999999998E-2</c:v>
                </c:pt>
                <c:pt idx="2949">
                  <c:v>9.6918999999999991E-2</c:v>
                </c:pt>
                <c:pt idx="2950">
                  <c:v>9.6991999999999995E-2</c:v>
                </c:pt>
                <c:pt idx="2951">
                  <c:v>9.7051499999999999E-2</c:v>
                </c:pt>
                <c:pt idx="2952">
                  <c:v>9.7132499999999983E-2</c:v>
                </c:pt>
                <c:pt idx="2953">
                  <c:v>9.7210500000000033E-2</c:v>
                </c:pt>
                <c:pt idx="2954">
                  <c:v>9.7266000000000019E-2</c:v>
                </c:pt>
                <c:pt idx="2955">
                  <c:v>9.7347500000000003E-2</c:v>
                </c:pt>
                <c:pt idx="2956">
                  <c:v>9.7402000000000002E-2</c:v>
                </c:pt>
                <c:pt idx="2957">
                  <c:v>9.7477000000000022E-2</c:v>
                </c:pt>
                <c:pt idx="2958">
                  <c:v>9.753400000000001E-2</c:v>
                </c:pt>
                <c:pt idx="2959">
                  <c:v>9.7612999999999991E-2</c:v>
                </c:pt>
                <c:pt idx="2960">
                  <c:v>9.7700999999999982E-2</c:v>
                </c:pt>
                <c:pt idx="2961">
                  <c:v>9.7765500000000005E-2</c:v>
                </c:pt>
                <c:pt idx="2962">
                  <c:v>9.7831499999999988E-2</c:v>
                </c:pt>
                <c:pt idx="2963">
                  <c:v>9.7889000000000004E-2</c:v>
                </c:pt>
                <c:pt idx="2964">
                  <c:v>9.7964999999999983E-2</c:v>
                </c:pt>
                <c:pt idx="2965">
                  <c:v>9.8034499999999969E-2</c:v>
                </c:pt>
                <c:pt idx="2966">
                  <c:v>9.8110499999999976E-2</c:v>
                </c:pt>
                <c:pt idx="2967">
                  <c:v>9.8201999999999984E-2</c:v>
                </c:pt>
                <c:pt idx="2968">
                  <c:v>9.8277999999999976E-2</c:v>
                </c:pt>
                <c:pt idx="2969">
                  <c:v>9.8372500000000015E-2</c:v>
                </c:pt>
                <c:pt idx="2970">
                  <c:v>9.847149999999999E-2</c:v>
                </c:pt>
                <c:pt idx="2971">
                  <c:v>9.8570500000000033E-2</c:v>
                </c:pt>
                <c:pt idx="2972">
                  <c:v>9.8646500000000012E-2</c:v>
                </c:pt>
                <c:pt idx="2973">
                  <c:v>9.8746000000000028E-2</c:v>
                </c:pt>
                <c:pt idx="2974">
                  <c:v>9.8835500000000034E-2</c:v>
                </c:pt>
                <c:pt idx="2975">
                  <c:v>9.8919500000000007E-2</c:v>
                </c:pt>
                <c:pt idx="2976">
                  <c:v>9.8996500000000029E-2</c:v>
                </c:pt>
                <c:pt idx="2977">
                  <c:v>9.9086000000000021E-2</c:v>
                </c:pt>
                <c:pt idx="2978">
                  <c:v>9.9171499999999982E-2</c:v>
                </c:pt>
                <c:pt idx="2979">
                  <c:v>9.9266999999999966E-2</c:v>
                </c:pt>
                <c:pt idx="2980">
                  <c:v>9.9360500000000004E-2</c:v>
                </c:pt>
                <c:pt idx="2981">
                  <c:v>9.9427499999999988E-2</c:v>
                </c:pt>
                <c:pt idx="2982">
                  <c:v>9.9517499999999967E-2</c:v>
                </c:pt>
                <c:pt idx="2983">
                  <c:v>9.9595999999999976E-2</c:v>
                </c:pt>
                <c:pt idx="2984">
                  <c:v>9.9682000000000007E-2</c:v>
                </c:pt>
                <c:pt idx="2985">
                  <c:v>9.9754000000000009E-2</c:v>
                </c:pt>
                <c:pt idx="2986">
                  <c:v>9.983549999999998E-2</c:v>
                </c:pt>
                <c:pt idx="2987">
                  <c:v>9.9904999999999994E-2</c:v>
                </c:pt>
                <c:pt idx="2988">
                  <c:v>9.9973500000000007E-2</c:v>
                </c:pt>
                <c:pt idx="2989">
                  <c:v>0.1000465</c:v>
                </c:pt>
                <c:pt idx="2990">
                  <c:v>0.10013300000000001</c:v>
                </c:pt>
                <c:pt idx="2991">
                  <c:v>0.10020750000000002</c:v>
                </c:pt>
                <c:pt idx="2992">
                  <c:v>0.10028500000000001</c:v>
                </c:pt>
                <c:pt idx="2993">
                  <c:v>0.10037300000000002</c:v>
                </c:pt>
                <c:pt idx="2994">
                  <c:v>0.10045200000000003</c:v>
                </c:pt>
                <c:pt idx="2995">
                  <c:v>0.10051550000000004</c:v>
                </c:pt>
                <c:pt idx="2996">
                  <c:v>0.10056550000000004</c:v>
                </c:pt>
                <c:pt idx="2997">
                  <c:v>0.10065350000000006</c:v>
                </c:pt>
                <c:pt idx="2998">
                  <c:v>0.10075100000000006</c:v>
                </c:pt>
                <c:pt idx="2999">
                  <c:v>0.10082950000000009</c:v>
                </c:pt>
                <c:pt idx="3000">
                  <c:v>0.10089150000000008</c:v>
                </c:pt>
                <c:pt idx="3001">
                  <c:v>0.10097450000000008</c:v>
                </c:pt>
                <c:pt idx="3002">
                  <c:v>0.10104450000000006</c:v>
                </c:pt>
                <c:pt idx="3003">
                  <c:v>0.10112650000000008</c:v>
                </c:pt>
                <c:pt idx="3004">
                  <c:v>0.10118700000000008</c:v>
                </c:pt>
                <c:pt idx="3005">
                  <c:v>0.10124000000000008</c:v>
                </c:pt>
                <c:pt idx="3006">
                  <c:v>0.10130850000000008</c:v>
                </c:pt>
                <c:pt idx="3007">
                  <c:v>0.10134350000000009</c:v>
                </c:pt>
                <c:pt idx="3008">
                  <c:v>0.10140750000000008</c:v>
                </c:pt>
                <c:pt idx="3009">
                  <c:v>0.10147600000000007</c:v>
                </c:pt>
                <c:pt idx="3010">
                  <c:v>0.10155500000000005</c:v>
                </c:pt>
                <c:pt idx="3011">
                  <c:v>0.10163000000000004</c:v>
                </c:pt>
                <c:pt idx="3012">
                  <c:v>0.10171750000000004</c:v>
                </c:pt>
                <c:pt idx="3013">
                  <c:v>0.10177950000000005</c:v>
                </c:pt>
                <c:pt idx="3014">
                  <c:v>0.10184450000000006</c:v>
                </c:pt>
                <c:pt idx="3015">
                  <c:v>0.10192650000000002</c:v>
                </c:pt>
                <c:pt idx="3016">
                  <c:v>0.10201250000000002</c:v>
                </c:pt>
                <c:pt idx="3017">
                  <c:v>0.10207000000000001</c:v>
                </c:pt>
                <c:pt idx="3018">
                  <c:v>0.1021055</c:v>
                </c:pt>
                <c:pt idx="3019">
                  <c:v>0.10217300000000001</c:v>
                </c:pt>
                <c:pt idx="3020">
                  <c:v>0.10223950000000002</c:v>
                </c:pt>
                <c:pt idx="3021">
                  <c:v>0.10231450000000003</c:v>
                </c:pt>
                <c:pt idx="3022">
                  <c:v>0.10236600000000003</c:v>
                </c:pt>
                <c:pt idx="3023">
                  <c:v>0.10244050000000002</c:v>
                </c:pt>
                <c:pt idx="3024">
                  <c:v>0.10248050000000003</c:v>
                </c:pt>
                <c:pt idx="3025">
                  <c:v>0.10252200000000004</c:v>
                </c:pt>
                <c:pt idx="3026">
                  <c:v>0.10258100000000002</c:v>
                </c:pt>
                <c:pt idx="3027">
                  <c:v>0.10263850000000004</c:v>
                </c:pt>
                <c:pt idx="3028">
                  <c:v>0.10269500000000002</c:v>
                </c:pt>
                <c:pt idx="3029">
                  <c:v>0.10274550000000003</c:v>
                </c:pt>
                <c:pt idx="3030">
                  <c:v>0.10279450000000004</c:v>
                </c:pt>
                <c:pt idx="3031">
                  <c:v>0.10283700000000005</c:v>
                </c:pt>
                <c:pt idx="3032">
                  <c:v>0.10288300000000004</c:v>
                </c:pt>
                <c:pt idx="3033">
                  <c:v>0.10293300000000004</c:v>
                </c:pt>
                <c:pt idx="3034">
                  <c:v>0.10296850000000005</c:v>
                </c:pt>
                <c:pt idx="3035">
                  <c:v>0.10300450000000001</c:v>
                </c:pt>
                <c:pt idx="3036">
                  <c:v>0.10306000000000001</c:v>
                </c:pt>
                <c:pt idx="3037">
                  <c:v>0.10309900000000001</c:v>
                </c:pt>
                <c:pt idx="3038">
                  <c:v>0.10310799999999999</c:v>
                </c:pt>
                <c:pt idx="3039">
                  <c:v>0.10317349999999999</c:v>
                </c:pt>
                <c:pt idx="3040">
                  <c:v>0.10322449999999998</c:v>
                </c:pt>
                <c:pt idx="3041">
                  <c:v>0.10328399999999999</c:v>
                </c:pt>
                <c:pt idx="3042">
                  <c:v>0.10334799999999998</c:v>
                </c:pt>
                <c:pt idx="3043">
                  <c:v>0.1033915</c:v>
                </c:pt>
                <c:pt idx="3044">
                  <c:v>0.10343499999999999</c:v>
                </c:pt>
                <c:pt idx="3045">
                  <c:v>0.10348899999999998</c:v>
                </c:pt>
                <c:pt idx="3046">
                  <c:v>0.10353699999999998</c:v>
                </c:pt>
                <c:pt idx="3047">
                  <c:v>0.10358000000000001</c:v>
                </c:pt>
                <c:pt idx="3048">
                  <c:v>0.1036275</c:v>
                </c:pt>
                <c:pt idx="3049">
                  <c:v>0.103674</c:v>
                </c:pt>
                <c:pt idx="3050">
                  <c:v>0.10374900000000001</c:v>
                </c:pt>
                <c:pt idx="3051">
                  <c:v>0.10380250000000001</c:v>
                </c:pt>
                <c:pt idx="3052">
                  <c:v>0.10385100000000003</c:v>
                </c:pt>
                <c:pt idx="3053">
                  <c:v>0.10390350000000001</c:v>
                </c:pt>
                <c:pt idx="3054">
                  <c:v>0.10395599999999999</c:v>
                </c:pt>
                <c:pt idx="3055">
                  <c:v>0.10401900000000001</c:v>
                </c:pt>
                <c:pt idx="3056">
                  <c:v>0.10408450000000002</c:v>
                </c:pt>
                <c:pt idx="3057">
                  <c:v>0.10414400000000003</c:v>
                </c:pt>
                <c:pt idx="3058">
                  <c:v>0.10420450000000005</c:v>
                </c:pt>
                <c:pt idx="3059">
                  <c:v>0.10426550000000002</c:v>
                </c:pt>
                <c:pt idx="3060">
                  <c:v>0.10431500000000003</c:v>
                </c:pt>
                <c:pt idx="3061">
                  <c:v>0.10436000000000004</c:v>
                </c:pt>
                <c:pt idx="3062">
                  <c:v>0.10447500000000004</c:v>
                </c:pt>
                <c:pt idx="3063">
                  <c:v>0.10453650000000002</c:v>
                </c:pt>
                <c:pt idx="3064">
                  <c:v>0.10459550000000001</c:v>
                </c:pt>
                <c:pt idx="3065">
                  <c:v>0.10465100000000001</c:v>
                </c:pt>
                <c:pt idx="3066">
                  <c:v>0.10470649999999998</c:v>
                </c:pt>
                <c:pt idx="3067">
                  <c:v>0.10476649999999997</c:v>
                </c:pt>
                <c:pt idx="3068">
                  <c:v>0.104791</c:v>
                </c:pt>
                <c:pt idx="3069">
                  <c:v>0.10485249999999999</c:v>
                </c:pt>
                <c:pt idx="3070">
                  <c:v>0.10492449999999998</c:v>
                </c:pt>
                <c:pt idx="3071">
                  <c:v>0.10500749999999998</c:v>
                </c:pt>
                <c:pt idx="3072">
                  <c:v>0.105086</c:v>
                </c:pt>
                <c:pt idx="3073">
                  <c:v>0.10514749999999998</c:v>
                </c:pt>
                <c:pt idx="3074">
                  <c:v>0.10520999999999998</c:v>
                </c:pt>
                <c:pt idx="3075">
                  <c:v>0.10526599999999998</c:v>
                </c:pt>
                <c:pt idx="3076">
                  <c:v>0.10531799999999998</c:v>
                </c:pt>
                <c:pt idx="3077">
                  <c:v>0.10535699999999996</c:v>
                </c:pt>
                <c:pt idx="3078">
                  <c:v>0.10539799999999999</c:v>
                </c:pt>
                <c:pt idx="3079">
                  <c:v>0.10545</c:v>
                </c:pt>
                <c:pt idx="3080">
                  <c:v>0.10549500000000002</c:v>
                </c:pt>
                <c:pt idx="3081">
                  <c:v>0.10554449999999999</c:v>
                </c:pt>
                <c:pt idx="3082">
                  <c:v>0.10558600000000001</c:v>
                </c:pt>
                <c:pt idx="3083">
                  <c:v>0.105646</c:v>
                </c:pt>
                <c:pt idx="3084">
                  <c:v>0.10570650000000001</c:v>
                </c:pt>
                <c:pt idx="3085">
                  <c:v>0.10576100000000004</c:v>
                </c:pt>
                <c:pt idx="3086">
                  <c:v>0.10581200000000004</c:v>
                </c:pt>
                <c:pt idx="3087">
                  <c:v>0.10585300000000002</c:v>
                </c:pt>
                <c:pt idx="3088">
                  <c:v>0.10590250000000001</c:v>
                </c:pt>
                <c:pt idx="3089">
                  <c:v>0.10595850000000001</c:v>
                </c:pt>
                <c:pt idx="3090">
                  <c:v>0.1060045</c:v>
                </c:pt>
                <c:pt idx="3091">
                  <c:v>0.10603600000000001</c:v>
                </c:pt>
                <c:pt idx="3092">
                  <c:v>0.106084</c:v>
                </c:pt>
                <c:pt idx="3093">
                  <c:v>0.10614900000000001</c:v>
                </c:pt>
                <c:pt idx="3094">
                  <c:v>0.10621250000000002</c:v>
                </c:pt>
                <c:pt idx="3095">
                  <c:v>0.10625400000000003</c:v>
                </c:pt>
                <c:pt idx="3096">
                  <c:v>0.10630350000000002</c:v>
                </c:pt>
                <c:pt idx="3097">
                  <c:v>0.10634600000000002</c:v>
                </c:pt>
                <c:pt idx="3098">
                  <c:v>0.10642800000000002</c:v>
                </c:pt>
                <c:pt idx="3099">
                  <c:v>0.10648400000000002</c:v>
                </c:pt>
                <c:pt idx="3100">
                  <c:v>0.10654250000000003</c:v>
                </c:pt>
                <c:pt idx="3101">
                  <c:v>0.10659300000000003</c:v>
                </c:pt>
                <c:pt idx="3102">
                  <c:v>0.10663350000000005</c:v>
                </c:pt>
                <c:pt idx="3103">
                  <c:v>0.10669350000000007</c:v>
                </c:pt>
                <c:pt idx="3104">
                  <c:v>0.10673700000000007</c:v>
                </c:pt>
                <c:pt idx="3105">
                  <c:v>0.10679550000000006</c:v>
                </c:pt>
                <c:pt idx="3106">
                  <c:v>0.10685550000000006</c:v>
                </c:pt>
                <c:pt idx="3107">
                  <c:v>0.10691600000000007</c:v>
                </c:pt>
                <c:pt idx="3108">
                  <c:v>0.10701450000000007</c:v>
                </c:pt>
                <c:pt idx="3109">
                  <c:v>0.10708500000000008</c:v>
                </c:pt>
                <c:pt idx="3110">
                  <c:v>0.10713100000000007</c:v>
                </c:pt>
                <c:pt idx="3111">
                  <c:v>0.10720350000000006</c:v>
                </c:pt>
                <c:pt idx="3112">
                  <c:v>0.10726400000000008</c:v>
                </c:pt>
                <c:pt idx="3113">
                  <c:v>0.1073285000000001</c:v>
                </c:pt>
                <c:pt idx="3114">
                  <c:v>0.1073890000000001</c:v>
                </c:pt>
                <c:pt idx="3115">
                  <c:v>0.1074480000000001</c:v>
                </c:pt>
                <c:pt idx="3116">
                  <c:v>0.10750050000000011</c:v>
                </c:pt>
                <c:pt idx="3117">
                  <c:v>0.10758800000000011</c:v>
                </c:pt>
                <c:pt idx="3118">
                  <c:v>0.1076460000000001</c:v>
                </c:pt>
                <c:pt idx="3119">
                  <c:v>0.10771900000000011</c:v>
                </c:pt>
                <c:pt idx="3120">
                  <c:v>0.10776800000000013</c:v>
                </c:pt>
                <c:pt idx="3121">
                  <c:v>0.1078235000000001</c:v>
                </c:pt>
                <c:pt idx="3122">
                  <c:v>0.10785050000000013</c:v>
                </c:pt>
                <c:pt idx="3123">
                  <c:v>0.10788850000000011</c:v>
                </c:pt>
                <c:pt idx="3124">
                  <c:v>0.10793250000000011</c:v>
                </c:pt>
                <c:pt idx="3125">
                  <c:v>0.10797250000000008</c:v>
                </c:pt>
                <c:pt idx="3126">
                  <c:v>0.10801750000000009</c:v>
                </c:pt>
                <c:pt idx="3127">
                  <c:v>0.1080220000000001</c:v>
                </c:pt>
                <c:pt idx="3128">
                  <c:v>0.10806800000000009</c:v>
                </c:pt>
                <c:pt idx="3129">
                  <c:v>0.10811300000000008</c:v>
                </c:pt>
                <c:pt idx="3130">
                  <c:v>0.10814600000000006</c:v>
                </c:pt>
                <c:pt idx="3131">
                  <c:v>0.10818450000000009</c:v>
                </c:pt>
                <c:pt idx="3132">
                  <c:v>0.10821150000000009</c:v>
                </c:pt>
                <c:pt idx="3133">
                  <c:v>0.10823700000000006</c:v>
                </c:pt>
                <c:pt idx="3134">
                  <c:v>0.10827900000000007</c:v>
                </c:pt>
                <c:pt idx="3135">
                  <c:v>0.10831450000000008</c:v>
                </c:pt>
                <c:pt idx="3136">
                  <c:v>0.10835800000000007</c:v>
                </c:pt>
                <c:pt idx="3137">
                  <c:v>0.10842050000000006</c:v>
                </c:pt>
                <c:pt idx="3138">
                  <c:v>0.10847050000000007</c:v>
                </c:pt>
                <c:pt idx="3139">
                  <c:v>0.10850050000000008</c:v>
                </c:pt>
                <c:pt idx="3140">
                  <c:v>0.10854700000000009</c:v>
                </c:pt>
                <c:pt idx="3141">
                  <c:v>0.1085720000000001</c:v>
                </c:pt>
                <c:pt idx="3142">
                  <c:v>0.1086140000000001</c:v>
                </c:pt>
                <c:pt idx="3143">
                  <c:v>0.10865200000000008</c:v>
                </c:pt>
                <c:pt idx="3144">
                  <c:v>0.10868350000000011</c:v>
                </c:pt>
                <c:pt idx="3145">
                  <c:v>0.10871650000000009</c:v>
                </c:pt>
                <c:pt idx="3146">
                  <c:v>0.10874750000000009</c:v>
                </c:pt>
                <c:pt idx="3147">
                  <c:v>0.10879450000000007</c:v>
                </c:pt>
                <c:pt idx="3148">
                  <c:v>0.10883050000000008</c:v>
                </c:pt>
                <c:pt idx="3149">
                  <c:v>0.10886300000000007</c:v>
                </c:pt>
                <c:pt idx="3150">
                  <c:v>0.10890200000000007</c:v>
                </c:pt>
                <c:pt idx="3151">
                  <c:v>0.10893350000000007</c:v>
                </c:pt>
                <c:pt idx="3152">
                  <c:v>0.10897250000000007</c:v>
                </c:pt>
                <c:pt idx="3153">
                  <c:v>0.10900950000000006</c:v>
                </c:pt>
                <c:pt idx="3154">
                  <c:v>0.10907350000000006</c:v>
                </c:pt>
                <c:pt idx="3155">
                  <c:v>0.10910150000000007</c:v>
                </c:pt>
                <c:pt idx="3156">
                  <c:v>0.10915250000000004</c:v>
                </c:pt>
                <c:pt idx="3157">
                  <c:v>0.10918550000000005</c:v>
                </c:pt>
                <c:pt idx="3158">
                  <c:v>0.10921250000000006</c:v>
                </c:pt>
                <c:pt idx="3159">
                  <c:v>0.10925500000000005</c:v>
                </c:pt>
                <c:pt idx="3160">
                  <c:v>0.10927500000000005</c:v>
                </c:pt>
                <c:pt idx="3161">
                  <c:v>0.10931950000000006</c:v>
                </c:pt>
                <c:pt idx="3162">
                  <c:v>0.10935950000000004</c:v>
                </c:pt>
                <c:pt idx="3163">
                  <c:v>0.10938550000000005</c:v>
                </c:pt>
                <c:pt idx="3164">
                  <c:v>0.10942250000000002</c:v>
                </c:pt>
                <c:pt idx="3165">
                  <c:v>0.10945650000000003</c:v>
                </c:pt>
                <c:pt idx="3166">
                  <c:v>0.10948450000000003</c:v>
                </c:pt>
                <c:pt idx="3167">
                  <c:v>0.10951850000000003</c:v>
                </c:pt>
                <c:pt idx="3168">
                  <c:v>0.10954500000000005</c:v>
                </c:pt>
                <c:pt idx="3169">
                  <c:v>0.10954900000000004</c:v>
                </c:pt>
                <c:pt idx="3170">
                  <c:v>0.10956050000000003</c:v>
                </c:pt>
                <c:pt idx="3171">
                  <c:v>0.10957350000000002</c:v>
                </c:pt>
                <c:pt idx="3172">
                  <c:v>0.10961100000000004</c:v>
                </c:pt>
                <c:pt idx="3173">
                  <c:v>0.10963900000000004</c:v>
                </c:pt>
                <c:pt idx="3174">
                  <c:v>0.10967400000000004</c:v>
                </c:pt>
                <c:pt idx="3175">
                  <c:v>0.10970650000000003</c:v>
                </c:pt>
                <c:pt idx="3176">
                  <c:v>0.10973400000000001</c:v>
                </c:pt>
                <c:pt idx="3177">
                  <c:v>0.10976450000000001</c:v>
                </c:pt>
                <c:pt idx="3178">
                  <c:v>0.10978450000000001</c:v>
                </c:pt>
                <c:pt idx="3179">
                  <c:v>0.10980400000000001</c:v>
                </c:pt>
                <c:pt idx="3180">
                  <c:v>0.10983400000000001</c:v>
                </c:pt>
                <c:pt idx="3181">
                  <c:v>0.10986350000000002</c:v>
                </c:pt>
                <c:pt idx="3182">
                  <c:v>0.10988550000000002</c:v>
                </c:pt>
                <c:pt idx="3183">
                  <c:v>0.10991949999999999</c:v>
                </c:pt>
                <c:pt idx="3184">
                  <c:v>0.10993800000000001</c:v>
                </c:pt>
                <c:pt idx="3185">
                  <c:v>0.109969</c:v>
                </c:pt>
                <c:pt idx="3186">
                  <c:v>0.10998749999999999</c:v>
                </c:pt>
                <c:pt idx="3187">
                  <c:v>0.11001449999999996</c:v>
                </c:pt>
                <c:pt idx="3188">
                  <c:v>0.11003599999999995</c:v>
                </c:pt>
                <c:pt idx="3189">
                  <c:v>0.11006049999999995</c:v>
                </c:pt>
                <c:pt idx="3190">
                  <c:v>0.11008799999999994</c:v>
                </c:pt>
                <c:pt idx="3191">
                  <c:v>0.11011099999999993</c:v>
                </c:pt>
                <c:pt idx="3192">
                  <c:v>0.11013849999999994</c:v>
                </c:pt>
                <c:pt idx="3193">
                  <c:v>0.11015399999999995</c:v>
                </c:pt>
                <c:pt idx="3194">
                  <c:v>0.11016499999999993</c:v>
                </c:pt>
                <c:pt idx="3195">
                  <c:v>0.11019949999999992</c:v>
                </c:pt>
                <c:pt idx="3196">
                  <c:v>0.11022749999999994</c:v>
                </c:pt>
                <c:pt idx="3197">
                  <c:v>0.11024849999999993</c:v>
                </c:pt>
                <c:pt idx="3198">
                  <c:v>0.11024899999999992</c:v>
                </c:pt>
                <c:pt idx="3199">
                  <c:v>0.11025499999999992</c:v>
                </c:pt>
                <c:pt idx="3200">
                  <c:v>0.11028099999999995</c:v>
                </c:pt>
                <c:pt idx="3201">
                  <c:v>0.11030249999999996</c:v>
                </c:pt>
                <c:pt idx="3202">
                  <c:v>0.11032249999999996</c:v>
                </c:pt>
                <c:pt idx="3203">
                  <c:v>0.11032149999999995</c:v>
                </c:pt>
                <c:pt idx="3204">
                  <c:v>0.11035599999999994</c:v>
                </c:pt>
                <c:pt idx="3205">
                  <c:v>0.11038099999999995</c:v>
                </c:pt>
                <c:pt idx="3206">
                  <c:v>0.11039399999999995</c:v>
                </c:pt>
                <c:pt idx="3207">
                  <c:v>0.11044349999999997</c:v>
                </c:pt>
                <c:pt idx="3208">
                  <c:v>0.11045899999999997</c:v>
                </c:pt>
                <c:pt idx="3209">
                  <c:v>0.11048249999999998</c:v>
                </c:pt>
                <c:pt idx="3210">
                  <c:v>0.11049399999999998</c:v>
                </c:pt>
                <c:pt idx="3211">
                  <c:v>0.110513</c:v>
                </c:pt>
                <c:pt idx="3212">
                  <c:v>0.11052549999999998</c:v>
                </c:pt>
                <c:pt idx="3213">
                  <c:v>0.11054399999999996</c:v>
                </c:pt>
                <c:pt idx="3214">
                  <c:v>0.11055649999999996</c:v>
                </c:pt>
                <c:pt idx="3215">
                  <c:v>0.11057449999999998</c:v>
                </c:pt>
                <c:pt idx="3216">
                  <c:v>0.11059549999999999</c:v>
                </c:pt>
                <c:pt idx="3217">
                  <c:v>0.1106065</c:v>
                </c:pt>
                <c:pt idx="3218">
                  <c:v>0.11063549999999997</c:v>
                </c:pt>
                <c:pt idx="3219">
                  <c:v>0.11062549999999999</c:v>
                </c:pt>
                <c:pt idx="3220">
                  <c:v>0.11062799999999996</c:v>
                </c:pt>
                <c:pt idx="3221">
                  <c:v>0.11063799999999997</c:v>
                </c:pt>
                <c:pt idx="3222">
                  <c:v>0.11068299999999999</c:v>
                </c:pt>
                <c:pt idx="3223">
                  <c:v>0.11068399999999999</c:v>
                </c:pt>
                <c:pt idx="3224">
                  <c:v>0.11071899999999997</c:v>
                </c:pt>
                <c:pt idx="3225">
                  <c:v>0.11074999999999997</c:v>
                </c:pt>
                <c:pt idx="3226">
                  <c:v>0.11075399999999998</c:v>
                </c:pt>
                <c:pt idx="3227">
                  <c:v>0.11076049999999997</c:v>
                </c:pt>
                <c:pt idx="3228">
                  <c:v>0.11077399999999996</c:v>
                </c:pt>
                <c:pt idx="3229">
                  <c:v>0.11079049999999997</c:v>
                </c:pt>
                <c:pt idx="3230">
                  <c:v>0.11081599999999997</c:v>
                </c:pt>
                <c:pt idx="3231">
                  <c:v>0.11082849999999997</c:v>
                </c:pt>
                <c:pt idx="3232">
                  <c:v>0.11085149999999999</c:v>
                </c:pt>
                <c:pt idx="3233">
                  <c:v>0.1108855</c:v>
                </c:pt>
                <c:pt idx="3234">
                  <c:v>0.11091649999999997</c:v>
                </c:pt>
                <c:pt idx="3235">
                  <c:v>0.11094749999999999</c:v>
                </c:pt>
                <c:pt idx="3236">
                  <c:v>0.11097449999999999</c:v>
                </c:pt>
                <c:pt idx="3237">
                  <c:v>0.110998</c:v>
                </c:pt>
                <c:pt idx="3238">
                  <c:v>0.1110435</c:v>
                </c:pt>
                <c:pt idx="3239">
                  <c:v>0.11105800000000002</c:v>
                </c:pt>
                <c:pt idx="3240">
                  <c:v>0.11108000000000003</c:v>
                </c:pt>
                <c:pt idx="3241">
                  <c:v>0.11111100000000004</c:v>
                </c:pt>
                <c:pt idx="3242">
                  <c:v>0.11112800000000003</c:v>
                </c:pt>
                <c:pt idx="3243">
                  <c:v>0.11115350000000004</c:v>
                </c:pt>
                <c:pt idx="3244">
                  <c:v>0.11117050000000005</c:v>
                </c:pt>
                <c:pt idx="3245">
                  <c:v>0.11120450000000005</c:v>
                </c:pt>
                <c:pt idx="3246">
                  <c:v>0.11121300000000006</c:v>
                </c:pt>
                <c:pt idx="3247">
                  <c:v>0.11125250000000006</c:v>
                </c:pt>
                <c:pt idx="3248">
                  <c:v>0.11126900000000005</c:v>
                </c:pt>
                <c:pt idx="3249">
                  <c:v>0.11129000000000006</c:v>
                </c:pt>
                <c:pt idx="3250">
                  <c:v>0.11128600000000002</c:v>
                </c:pt>
                <c:pt idx="3251">
                  <c:v>0.11130600000000003</c:v>
                </c:pt>
                <c:pt idx="3252">
                  <c:v>0.11133150000000004</c:v>
                </c:pt>
                <c:pt idx="3253">
                  <c:v>0.11135300000000005</c:v>
                </c:pt>
                <c:pt idx="3254">
                  <c:v>0.11138500000000004</c:v>
                </c:pt>
                <c:pt idx="3255">
                  <c:v>0.11140300000000007</c:v>
                </c:pt>
                <c:pt idx="3256">
                  <c:v>0.11140900000000008</c:v>
                </c:pt>
                <c:pt idx="3257">
                  <c:v>0.11142850000000008</c:v>
                </c:pt>
                <c:pt idx="3258">
                  <c:v>0.11143850000000008</c:v>
                </c:pt>
                <c:pt idx="3259">
                  <c:v>0.11143300000000006</c:v>
                </c:pt>
                <c:pt idx="3260">
                  <c:v>0.11145200000000005</c:v>
                </c:pt>
                <c:pt idx="3261">
                  <c:v>0.11146500000000004</c:v>
                </c:pt>
                <c:pt idx="3262">
                  <c:v>0.11143350000000002</c:v>
                </c:pt>
                <c:pt idx="3263">
                  <c:v>0.11143950000000002</c:v>
                </c:pt>
                <c:pt idx="3264">
                  <c:v>0.11144250000000003</c:v>
                </c:pt>
                <c:pt idx="3265">
                  <c:v>0.11145550000000004</c:v>
                </c:pt>
                <c:pt idx="3266">
                  <c:v>0.1114745</c:v>
                </c:pt>
                <c:pt idx="3267">
                  <c:v>0.11147750000000001</c:v>
                </c:pt>
                <c:pt idx="3268">
                  <c:v>0.11149350000000004</c:v>
                </c:pt>
                <c:pt idx="3269">
                  <c:v>0.11149750000000003</c:v>
                </c:pt>
                <c:pt idx="3270">
                  <c:v>0.11150850000000005</c:v>
                </c:pt>
                <c:pt idx="3271">
                  <c:v>0.11152200000000004</c:v>
                </c:pt>
                <c:pt idx="3272">
                  <c:v>0.11151900000000003</c:v>
                </c:pt>
                <c:pt idx="3273">
                  <c:v>0.11153900000000001</c:v>
                </c:pt>
                <c:pt idx="3274">
                  <c:v>0.1115405</c:v>
                </c:pt>
                <c:pt idx="3275">
                  <c:v>0.11154900000000001</c:v>
                </c:pt>
                <c:pt idx="3276">
                  <c:v>0.11155850000000003</c:v>
                </c:pt>
                <c:pt idx="3277">
                  <c:v>0.11158450000000003</c:v>
                </c:pt>
                <c:pt idx="3278">
                  <c:v>0.11160450000000002</c:v>
                </c:pt>
                <c:pt idx="3279">
                  <c:v>0.11161450000000003</c:v>
                </c:pt>
                <c:pt idx="3280">
                  <c:v>0.11161750000000005</c:v>
                </c:pt>
                <c:pt idx="3281">
                  <c:v>0.11162800000000006</c:v>
                </c:pt>
                <c:pt idx="3282">
                  <c:v>0.11163500000000007</c:v>
                </c:pt>
                <c:pt idx="3283">
                  <c:v>0.11165300000000006</c:v>
                </c:pt>
                <c:pt idx="3284">
                  <c:v>0.11164600000000005</c:v>
                </c:pt>
                <c:pt idx="3285">
                  <c:v>0.11167150000000006</c:v>
                </c:pt>
                <c:pt idx="3286">
                  <c:v>0.11168100000000006</c:v>
                </c:pt>
                <c:pt idx="3287">
                  <c:v>0.11168750000000006</c:v>
                </c:pt>
                <c:pt idx="3288">
                  <c:v>0.11169650000000006</c:v>
                </c:pt>
                <c:pt idx="3289">
                  <c:v>0.11171400000000005</c:v>
                </c:pt>
                <c:pt idx="3290">
                  <c:v>0.11171650000000005</c:v>
                </c:pt>
                <c:pt idx="3291">
                  <c:v>0.11174200000000005</c:v>
                </c:pt>
                <c:pt idx="3292">
                  <c:v>0.11175650000000006</c:v>
                </c:pt>
                <c:pt idx="3293">
                  <c:v>0.11177100000000005</c:v>
                </c:pt>
                <c:pt idx="3294">
                  <c:v>0.11177000000000009</c:v>
                </c:pt>
                <c:pt idx="3295">
                  <c:v>0.11179650000000006</c:v>
                </c:pt>
                <c:pt idx="3296">
                  <c:v>0.11180500000000004</c:v>
                </c:pt>
                <c:pt idx="3297">
                  <c:v>0.11181450000000004</c:v>
                </c:pt>
                <c:pt idx="3298">
                  <c:v>0.11179800000000002</c:v>
                </c:pt>
                <c:pt idx="3299">
                  <c:v>0.11182150000000002</c:v>
                </c:pt>
                <c:pt idx="3300">
                  <c:v>0.11183050000000001</c:v>
                </c:pt>
                <c:pt idx="3301">
                  <c:v>0.11185650000000001</c:v>
                </c:pt>
                <c:pt idx="3302">
                  <c:v>0.11187750000000002</c:v>
                </c:pt>
                <c:pt idx="3303">
                  <c:v>0.111883</c:v>
                </c:pt>
                <c:pt idx="3304">
                  <c:v>0.11189200000000002</c:v>
                </c:pt>
                <c:pt idx="3305">
                  <c:v>0.11190350000000002</c:v>
                </c:pt>
                <c:pt idx="3306">
                  <c:v>0.11191150000000002</c:v>
                </c:pt>
                <c:pt idx="3307">
                  <c:v>0.11190850000000001</c:v>
                </c:pt>
                <c:pt idx="3308">
                  <c:v>0.111905</c:v>
                </c:pt>
                <c:pt idx="3309">
                  <c:v>0.11188499999999997</c:v>
                </c:pt>
                <c:pt idx="3310">
                  <c:v>0.11188799999999999</c:v>
                </c:pt>
                <c:pt idx="3311">
                  <c:v>0.11186649999999997</c:v>
                </c:pt>
                <c:pt idx="3312">
                  <c:v>0.11184849999999993</c:v>
                </c:pt>
                <c:pt idx="3313">
                  <c:v>0.11184149999999994</c:v>
                </c:pt>
                <c:pt idx="3314">
                  <c:v>0.11184749999999996</c:v>
                </c:pt>
                <c:pt idx="3315">
                  <c:v>0.11184599999999995</c:v>
                </c:pt>
                <c:pt idx="3316">
                  <c:v>0.11184349999999994</c:v>
                </c:pt>
                <c:pt idx="3317">
                  <c:v>0.11181449999999997</c:v>
                </c:pt>
                <c:pt idx="3318">
                  <c:v>0.11181499999999996</c:v>
                </c:pt>
                <c:pt idx="3319">
                  <c:v>0.11178599999999998</c:v>
                </c:pt>
                <c:pt idx="3320">
                  <c:v>0.11178899999999996</c:v>
                </c:pt>
                <c:pt idx="3321">
                  <c:v>0.11177849999999996</c:v>
                </c:pt>
                <c:pt idx="3322">
                  <c:v>0.11176799999999995</c:v>
                </c:pt>
                <c:pt idx="3323">
                  <c:v>0.11177699999999995</c:v>
                </c:pt>
                <c:pt idx="3324">
                  <c:v>0.11178349999999995</c:v>
                </c:pt>
                <c:pt idx="3325">
                  <c:v>0.11179299999999996</c:v>
                </c:pt>
                <c:pt idx="3326">
                  <c:v>0.11179999999999994</c:v>
                </c:pt>
                <c:pt idx="3327">
                  <c:v>0.11184349999999994</c:v>
                </c:pt>
                <c:pt idx="3328">
                  <c:v>0.11185399999999995</c:v>
                </c:pt>
                <c:pt idx="3329">
                  <c:v>0.11185649999999997</c:v>
                </c:pt>
                <c:pt idx="3330">
                  <c:v>0.11186199999999998</c:v>
                </c:pt>
                <c:pt idx="3331">
                  <c:v>0.11187049999999997</c:v>
                </c:pt>
                <c:pt idx="3332">
                  <c:v>0.11187499999999999</c:v>
                </c:pt>
                <c:pt idx="3333">
                  <c:v>0.11186749999999999</c:v>
                </c:pt>
                <c:pt idx="3334">
                  <c:v>0.1118615</c:v>
                </c:pt>
                <c:pt idx="3335">
                  <c:v>0.11185300000000002</c:v>
                </c:pt>
                <c:pt idx="3336">
                  <c:v>0.11185249999999999</c:v>
                </c:pt>
                <c:pt idx="3337">
                  <c:v>0.11186050000000002</c:v>
                </c:pt>
                <c:pt idx="3338">
                  <c:v>0.111858</c:v>
                </c:pt>
                <c:pt idx="3339">
                  <c:v>0.11187449999999999</c:v>
                </c:pt>
                <c:pt idx="3340">
                  <c:v>0.11188249999999998</c:v>
                </c:pt>
                <c:pt idx="3341">
                  <c:v>0.11190299999999999</c:v>
                </c:pt>
                <c:pt idx="3342">
                  <c:v>0.1119045</c:v>
                </c:pt>
                <c:pt idx="3343">
                  <c:v>0.11189</c:v>
                </c:pt>
                <c:pt idx="3344">
                  <c:v>0.11190000000000001</c:v>
                </c:pt>
                <c:pt idx="3345">
                  <c:v>0.1119185</c:v>
                </c:pt>
                <c:pt idx="3346">
                  <c:v>0.111917</c:v>
                </c:pt>
                <c:pt idx="3347">
                  <c:v>0.11189599999999998</c:v>
                </c:pt>
                <c:pt idx="3348">
                  <c:v>0.11190749999999998</c:v>
                </c:pt>
                <c:pt idx="3349">
                  <c:v>0.11191099999999998</c:v>
                </c:pt>
                <c:pt idx="3350">
                  <c:v>0.11191249999999998</c:v>
                </c:pt>
                <c:pt idx="3351">
                  <c:v>0.11192249999999998</c:v>
                </c:pt>
                <c:pt idx="3352">
                  <c:v>0.11193699999999997</c:v>
                </c:pt>
                <c:pt idx="3353">
                  <c:v>0.11195699999999997</c:v>
                </c:pt>
                <c:pt idx="3354">
                  <c:v>0.11195149999999997</c:v>
                </c:pt>
                <c:pt idx="3355">
                  <c:v>0.11193949999999997</c:v>
                </c:pt>
                <c:pt idx="3356">
                  <c:v>0.11194549999999998</c:v>
                </c:pt>
                <c:pt idx="3357">
                  <c:v>0.111953</c:v>
                </c:pt>
                <c:pt idx="3358">
                  <c:v>0.11195899999999998</c:v>
                </c:pt>
                <c:pt idx="3359">
                  <c:v>0.111966</c:v>
                </c:pt>
                <c:pt idx="3360">
                  <c:v>0.111998</c:v>
                </c:pt>
                <c:pt idx="3361">
                  <c:v>0.11201649999999999</c:v>
                </c:pt>
                <c:pt idx="3362">
                  <c:v>0.11201649999999999</c:v>
                </c:pt>
                <c:pt idx="3363">
                  <c:v>0.11205350000000001</c:v>
                </c:pt>
                <c:pt idx="3364">
                  <c:v>0.11206250000000001</c:v>
                </c:pt>
                <c:pt idx="3365">
                  <c:v>0.1120795</c:v>
                </c:pt>
                <c:pt idx="3366">
                  <c:v>0.1121055</c:v>
                </c:pt>
                <c:pt idx="3367">
                  <c:v>0.11212</c:v>
                </c:pt>
                <c:pt idx="3368">
                  <c:v>0.1121385</c:v>
                </c:pt>
                <c:pt idx="3369">
                  <c:v>0.11215499999999999</c:v>
                </c:pt>
                <c:pt idx="3370">
                  <c:v>0.11216849999999999</c:v>
                </c:pt>
                <c:pt idx="3371">
                  <c:v>0.11217150000000001</c:v>
                </c:pt>
                <c:pt idx="3372">
                  <c:v>0.11216800000000003</c:v>
                </c:pt>
                <c:pt idx="3373">
                  <c:v>0.112188</c:v>
                </c:pt>
                <c:pt idx="3374">
                  <c:v>0.1121875</c:v>
                </c:pt>
                <c:pt idx="3375">
                  <c:v>0.11217899999999999</c:v>
                </c:pt>
                <c:pt idx="3376">
                  <c:v>0.11217699999999999</c:v>
                </c:pt>
                <c:pt idx="3377">
                  <c:v>0.11217249999999998</c:v>
                </c:pt>
                <c:pt idx="3378">
                  <c:v>0.11217199999999998</c:v>
                </c:pt>
                <c:pt idx="3379">
                  <c:v>0.11218050000000002</c:v>
                </c:pt>
                <c:pt idx="3380">
                  <c:v>0.11216450000000001</c:v>
                </c:pt>
                <c:pt idx="3381">
                  <c:v>0.11217600000000001</c:v>
                </c:pt>
                <c:pt idx="3382">
                  <c:v>0.11218600000000002</c:v>
                </c:pt>
                <c:pt idx="3383">
                  <c:v>0.11218400000000002</c:v>
                </c:pt>
                <c:pt idx="3384">
                  <c:v>0.11219750000000003</c:v>
                </c:pt>
                <c:pt idx="3385">
                  <c:v>0.11218650000000004</c:v>
                </c:pt>
                <c:pt idx="3386">
                  <c:v>0.11218000000000002</c:v>
                </c:pt>
                <c:pt idx="3387">
                  <c:v>0.11220299999999998</c:v>
                </c:pt>
                <c:pt idx="3388">
                  <c:v>0.11220799999999999</c:v>
                </c:pt>
                <c:pt idx="3389">
                  <c:v>0.11220699999999997</c:v>
                </c:pt>
                <c:pt idx="3390">
                  <c:v>0.11219199999999996</c:v>
                </c:pt>
                <c:pt idx="3391">
                  <c:v>0.11221699999999996</c:v>
                </c:pt>
                <c:pt idx="3392">
                  <c:v>0.11222099999999995</c:v>
                </c:pt>
                <c:pt idx="3393">
                  <c:v>0.11224849999999995</c:v>
                </c:pt>
                <c:pt idx="3394">
                  <c:v>0.11227249999999991</c:v>
                </c:pt>
                <c:pt idx="3395">
                  <c:v>0.11228549999999991</c:v>
                </c:pt>
                <c:pt idx="3396">
                  <c:v>0.11229449999999991</c:v>
                </c:pt>
                <c:pt idx="3397">
                  <c:v>0.11229799999999993</c:v>
                </c:pt>
                <c:pt idx="3398">
                  <c:v>0.11229399999999994</c:v>
                </c:pt>
                <c:pt idx="3399">
                  <c:v>0.11231899999999992</c:v>
                </c:pt>
                <c:pt idx="3400">
                  <c:v>0.11233449999999992</c:v>
                </c:pt>
                <c:pt idx="3401">
                  <c:v>0.11234049999999993</c:v>
                </c:pt>
                <c:pt idx="3402">
                  <c:v>0.11234249999999993</c:v>
                </c:pt>
                <c:pt idx="3403">
                  <c:v>0.11236299999999991</c:v>
                </c:pt>
                <c:pt idx="3404">
                  <c:v>0.11235699999999993</c:v>
                </c:pt>
                <c:pt idx="3405">
                  <c:v>0.11236649999999992</c:v>
                </c:pt>
                <c:pt idx="3406">
                  <c:v>0.11237949999999992</c:v>
                </c:pt>
                <c:pt idx="3407">
                  <c:v>0.11238099999999994</c:v>
                </c:pt>
                <c:pt idx="3408">
                  <c:v>0.11237999999999994</c:v>
                </c:pt>
                <c:pt idx="3409">
                  <c:v>0.11237499999999995</c:v>
                </c:pt>
                <c:pt idx="3410">
                  <c:v>0.11236649999999998</c:v>
                </c:pt>
                <c:pt idx="3411">
                  <c:v>0.11237649999999996</c:v>
                </c:pt>
                <c:pt idx="3412">
                  <c:v>0.11237699999999996</c:v>
                </c:pt>
                <c:pt idx="3413">
                  <c:v>0.11237699999999995</c:v>
                </c:pt>
                <c:pt idx="3414">
                  <c:v>0.11239099999999994</c:v>
                </c:pt>
                <c:pt idx="3415">
                  <c:v>0.11239399999999994</c:v>
                </c:pt>
                <c:pt idx="3416">
                  <c:v>0.11240199999999995</c:v>
                </c:pt>
                <c:pt idx="3417">
                  <c:v>0.11241549999999995</c:v>
                </c:pt>
                <c:pt idx="3418">
                  <c:v>0.11240149999999995</c:v>
                </c:pt>
                <c:pt idx="3419">
                  <c:v>0.11242149999999995</c:v>
                </c:pt>
                <c:pt idx="3420">
                  <c:v>0.11243949999999997</c:v>
                </c:pt>
                <c:pt idx="3421">
                  <c:v>0.11247299999999996</c:v>
                </c:pt>
                <c:pt idx="3422">
                  <c:v>0.11246349999999997</c:v>
                </c:pt>
                <c:pt idx="3423">
                  <c:v>0.11246449999999998</c:v>
                </c:pt>
                <c:pt idx="3424">
                  <c:v>0.11245649999999997</c:v>
                </c:pt>
                <c:pt idx="3425">
                  <c:v>0.11245199999999997</c:v>
                </c:pt>
                <c:pt idx="3426">
                  <c:v>0.11247499999999996</c:v>
                </c:pt>
                <c:pt idx="3427">
                  <c:v>0.11249249999999997</c:v>
                </c:pt>
                <c:pt idx="3428">
                  <c:v>0.11250099999999996</c:v>
                </c:pt>
                <c:pt idx="3429">
                  <c:v>0.11252049999999997</c:v>
                </c:pt>
                <c:pt idx="3430">
                  <c:v>0.112525</c:v>
                </c:pt>
                <c:pt idx="3431">
                  <c:v>0.112534</c:v>
                </c:pt>
                <c:pt idx="3432">
                  <c:v>0.11254699999999998</c:v>
                </c:pt>
                <c:pt idx="3433">
                  <c:v>0.11255849999999996</c:v>
                </c:pt>
                <c:pt idx="3434">
                  <c:v>0.11255199999999994</c:v>
                </c:pt>
                <c:pt idx="3435">
                  <c:v>0.11255799999999995</c:v>
                </c:pt>
                <c:pt idx="3436">
                  <c:v>0.11256499999999996</c:v>
                </c:pt>
                <c:pt idx="3437">
                  <c:v>0.11256499999999994</c:v>
                </c:pt>
                <c:pt idx="3438">
                  <c:v>0.11258899999999994</c:v>
                </c:pt>
                <c:pt idx="3439">
                  <c:v>0.11260349999999991</c:v>
                </c:pt>
                <c:pt idx="3440">
                  <c:v>0.11259249999999994</c:v>
                </c:pt>
                <c:pt idx="3441">
                  <c:v>0.11257599999999991</c:v>
                </c:pt>
                <c:pt idx="3442">
                  <c:v>0.1125799999999999</c:v>
                </c:pt>
                <c:pt idx="3443">
                  <c:v>0.1125899999999999</c:v>
                </c:pt>
                <c:pt idx="3444">
                  <c:v>0.11261099999999992</c:v>
                </c:pt>
                <c:pt idx="3445">
                  <c:v>0.11260099999999991</c:v>
                </c:pt>
                <c:pt idx="3446">
                  <c:v>0.11263049999999991</c:v>
                </c:pt>
                <c:pt idx="3447">
                  <c:v>0.11262449999999992</c:v>
                </c:pt>
                <c:pt idx="3448">
                  <c:v>0.11263399999999994</c:v>
                </c:pt>
                <c:pt idx="3449">
                  <c:v>0.11263549999999994</c:v>
                </c:pt>
                <c:pt idx="3450">
                  <c:v>0.11262299999999996</c:v>
                </c:pt>
                <c:pt idx="3451">
                  <c:v>0.11261649999999998</c:v>
                </c:pt>
                <c:pt idx="3452">
                  <c:v>0.11261299999999999</c:v>
                </c:pt>
                <c:pt idx="3453">
                  <c:v>0.11259599999999999</c:v>
                </c:pt>
                <c:pt idx="3454">
                  <c:v>0.11259499999999999</c:v>
                </c:pt>
                <c:pt idx="3455">
                  <c:v>0.11258899999999999</c:v>
                </c:pt>
                <c:pt idx="3456">
                  <c:v>0.11260350000000001</c:v>
                </c:pt>
                <c:pt idx="3457">
                  <c:v>0.11259950000000001</c:v>
                </c:pt>
                <c:pt idx="3458">
                  <c:v>0.11260049999999999</c:v>
                </c:pt>
                <c:pt idx="3459">
                  <c:v>0.11261049999999999</c:v>
                </c:pt>
                <c:pt idx="3460">
                  <c:v>0.11260299999999999</c:v>
                </c:pt>
                <c:pt idx="3461">
                  <c:v>0.11260999999999999</c:v>
                </c:pt>
                <c:pt idx="3462">
                  <c:v>0.11260099999999999</c:v>
                </c:pt>
                <c:pt idx="3463">
                  <c:v>0.11259699999999999</c:v>
                </c:pt>
                <c:pt idx="3464">
                  <c:v>0.1126035</c:v>
                </c:pt>
                <c:pt idx="3465">
                  <c:v>0.11259499999999999</c:v>
                </c:pt>
                <c:pt idx="3466">
                  <c:v>0.11258650000000001</c:v>
                </c:pt>
                <c:pt idx="3467">
                  <c:v>0.112579</c:v>
                </c:pt>
                <c:pt idx="3468">
                  <c:v>0.11258249999999999</c:v>
                </c:pt>
                <c:pt idx="3469">
                  <c:v>0.11258499999999998</c:v>
                </c:pt>
                <c:pt idx="3470">
                  <c:v>0.11257699999999998</c:v>
                </c:pt>
                <c:pt idx="3471">
                  <c:v>0.11256699999999999</c:v>
                </c:pt>
                <c:pt idx="3472">
                  <c:v>0.11257599999999998</c:v>
                </c:pt>
                <c:pt idx="3473">
                  <c:v>0.11256149999999998</c:v>
                </c:pt>
                <c:pt idx="3474">
                  <c:v>0.11257500000000002</c:v>
                </c:pt>
                <c:pt idx="3475">
                  <c:v>0.1125835</c:v>
                </c:pt>
                <c:pt idx="3476">
                  <c:v>0.11258550000000002</c:v>
                </c:pt>
                <c:pt idx="3477">
                  <c:v>0.11258149999999999</c:v>
                </c:pt>
                <c:pt idx="3478">
                  <c:v>0.112594</c:v>
                </c:pt>
                <c:pt idx="3479">
                  <c:v>0.112609</c:v>
                </c:pt>
                <c:pt idx="3480">
                  <c:v>0.11263399999999998</c:v>
                </c:pt>
                <c:pt idx="3481">
                  <c:v>0.11263499999999999</c:v>
                </c:pt>
                <c:pt idx="3482">
                  <c:v>0.11263899999999999</c:v>
                </c:pt>
                <c:pt idx="3483">
                  <c:v>0.11264099999999999</c:v>
                </c:pt>
                <c:pt idx="3484">
                  <c:v>0.11267700000000001</c:v>
                </c:pt>
                <c:pt idx="3485">
                  <c:v>0.11267800000000001</c:v>
                </c:pt>
                <c:pt idx="3486">
                  <c:v>0.11268650000000001</c:v>
                </c:pt>
                <c:pt idx="3487">
                  <c:v>0.11269850000000002</c:v>
                </c:pt>
                <c:pt idx="3488">
                  <c:v>0.11270500000000001</c:v>
                </c:pt>
                <c:pt idx="3489">
                  <c:v>0.11269800000000002</c:v>
                </c:pt>
                <c:pt idx="3490">
                  <c:v>0.11270500000000004</c:v>
                </c:pt>
                <c:pt idx="3491">
                  <c:v>0.11269950000000005</c:v>
                </c:pt>
                <c:pt idx="3492">
                  <c:v>0.11270900000000006</c:v>
                </c:pt>
                <c:pt idx="3493">
                  <c:v>0.11269350000000006</c:v>
                </c:pt>
                <c:pt idx="3494">
                  <c:v>0.11270100000000007</c:v>
                </c:pt>
                <c:pt idx="3495">
                  <c:v>0.11270300000000008</c:v>
                </c:pt>
                <c:pt idx="3496">
                  <c:v>0.11270950000000007</c:v>
                </c:pt>
                <c:pt idx="3497">
                  <c:v>0.11272350000000009</c:v>
                </c:pt>
                <c:pt idx="3498">
                  <c:v>0.11273200000000008</c:v>
                </c:pt>
                <c:pt idx="3499">
                  <c:v>0.11272650000000009</c:v>
                </c:pt>
                <c:pt idx="3500">
                  <c:v>0.1127340000000001</c:v>
                </c:pt>
                <c:pt idx="3501">
                  <c:v>0.1127315000000001</c:v>
                </c:pt>
                <c:pt idx="3502">
                  <c:v>0.11272850000000011</c:v>
                </c:pt>
                <c:pt idx="3503">
                  <c:v>0.11273350000000011</c:v>
                </c:pt>
                <c:pt idx="3504">
                  <c:v>0.11273200000000011</c:v>
                </c:pt>
                <c:pt idx="3505">
                  <c:v>0.11273050000000011</c:v>
                </c:pt>
                <c:pt idx="3506">
                  <c:v>0.11271650000000008</c:v>
                </c:pt>
                <c:pt idx="3507">
                  <c:v>0.11272400000000009</c:v>
                </c:pt>
                <c:pt idx="3508">
                  <c:v>0.11273600000000007</c:v>
                </c:pt>
                <c:pt idx="3509">
                  <c:v>0.11275550000000006</c:v>
                </c:pt>
                <c:pt idx="3510">
                  <c:v>0.11276000000000007</c:v>
                </c:pt>
                <c:pt idx="3511">
                  <c:v>0.11276850000000009</c:v>
                </c:pt>
                <c:pt idx="3512">
                  <c:v>0.11279500000000009</c:v>
                </c:pt>
                <c:pt idx="3513">
                  <c:v>0.11279700000000009</c:v>
                </c:pt>
                <c:pt idx="3514">
                  <c:v>0.11278900000000008</c:v>
                </c:pt>
                <c:pt idx="3515">
                  <c:v>0.11279450000000009</c:v>
                </c:pt>
                <c:pt idx="3516">
                  <c:v>0.11280850000000008</c:v>
                </c:pt>
                <c:pt idx="3517">
                  <c:v>0.11281150000000009</c:v>
                </c:pt>
                <c:pt idx="3518">
                  <c:v>0.11282900000000008</c:v>
                </c:pt>
                <c:pt idx="3519">
                  <c:v>0.11284300000000008</c:v>
                </c:pt>
                <c:pt idx="3520">
                  <c:v>0.1128330000000001</c:v>
                </c:pt>
                <c:pt idx="3521">
                  <c:v>0.11284250000000007</c:v>
                </c:pt>
                <c:pt idx="3522">
                  <c:v>0.11288100000000006</c:v>
                </c:pt>
                <c:pt idx="3523">
                  <c:v>0.11288450000000007</c:v>
                </c:pt>
                <c:pt idx="3524">
                  <c:v>0.11289600000000007</c:v>
                </c:pt>
                <c:pt idx="3525">
                  <c:v>0.1129000000000001</c:v>
                </c:pt>
                <c:pt idx="3526">
                  <c:v>0.11290400000000009</c:v>
                </c:pt>
                <c:pt idx="3527">
                  <c:v>0.1129200000000001</c:v>
                </c:pt>
                <c:pt idx="3528">
                  <c:v>0.1129340000000001</c:v>
                </c:pt>
                <c:pt idx="3529">
                  <c:v>0.1129255000000001</c:v>
                </c:pt>
                <c:pt idx="3530">
                  <c:v>0.1129490000000001</c:v>
                </c:pt>
                <c:pt idx="3531">
                  <c:v>0.1129555000000001</c:v>
                </c:pt>
                <c:pt idx="3532">
                  <c:v>0.11295300000000009</c:v>
                </c:pt>
                <c:pt idx="3533">
                  <c:v>0.1129850000000001</c:v>
                </c:pt>
                <c:pt idx="3534">
                  <c:v>0.1129895000000001</c:v>
                </c:pt>
                <c:pt idx="3535">
                  <c:v>0.1130155000000001</c:v>
                </c:pt>
                <c:pt idx="3536">
                  <c:v>0.11302050000000008</c:v>
                </c:pt>
                <c:pt idx="3537">
                  <c:v>0.11303000000000007</c:v>
                </c:pt>
                <c:pt idx="3538">
                  <c:v>0.1130250000000001</c:v>
                </c:pt>
                <c:pt idx="3539">
                  <c:v>0.11302850000000009</c:v>
                </c:pt>
                <c:pt idx="3540">
                  <c:v>0.11302650000000009</c:v>
                </c:pt>
                <c:pt idx="3541">
                  <c:v>0.11302700000000009</c:v>
                </c:pt>
                <c:pt idx="3542">
                  <c:v>0.1130225000000001</c:v>
                </c:pt>
                <c:pt idx="3543">
                  <c:v>0.1130290000000001</c:v>
                </c:pt>
                <c:pt idx="3544">
                  <c:v>0.11304100000000009</c:v>
                </c:pt>
                <c:pt idx="3545">
                  <c:v>0.11304000000000011</c:v>
                </c:pt>
                <c:pt idx="3546">
                  <c:v>0.1130450000000001</c:v>
                </c:pt>
                <c:pt idx="3547">
                  <c:v>0.1130660000000001</c:v>
                </c:pt>
                <c:pt idx="3548">
                  <c:v>0.11306900000000011</c:v>
                </c:pt>
                <c:pt idx="3549">
                  <c:v>0.11307500000000009</c:v>
                </c:pt>
                <c:pt idx="3550">
                  <c:v>0.11307850000000007</c:v>
                </c:pt>
                <c:pt idx="3551">
                  <c:v>0.1130790000000001</c:v>
                </c:pt>
                <c:pt idx="3552">
                  <c:v>0.1130730000000001</c:v>
                </c:pt>
                <c:pt idx="3553">
                  <c:v>0.1130530000000001</c:v>
                </c:pt>
                <c:pt idx="3554">
                  <c:v>0.11305550000000009</c:v>
                </c:pt>
                <c:pt idx="3555">
                  <c:v>0.11306850000000007</c:v>
                </c:pt>
                <c:pt idx="3556">
                  <c:v>0.11307300000000006</c:v>
                </c:pt>
                <c:pt idx="3557">
                  <c:v>0.11308600000000008</c:v>
                </c:pt>
                <c:pt idx="3558">
                  <c:v>0.11309700000000006</c:v>
                </c:pt>
                <c:pt idx="3559">
                  <c:v>0.11310100000000006</c:v>
                </c:pt>
                <c:pt idx="3560">
                  <c:v>0.11310350000000007</c:v>
                </c:pt>
                <c:pt idx="3561">
                  <c:v>0.11310300000000005</c:v>
                </c:pt>
                <c:pt idx="3562">
                  <c:v>0.11311700000000004</c:v>
                </c:pt>
                <c:pt idx="3563">
                  <c:v>0.11310950000000003</c:v>
                </c:pt>
                <c:pt idx="3564">
                  <c:v>0.11312100000000003</c:v>
                </c:pt>
                <c:pt idx="3565">
                  <c:v>0.11311850000000005</c:v>
                </c:pt>
                <c:pt idx="3566">
                  <c:v>0.11311050000000003</c:v>
                </c:pt>
                <c:pt idx="3567">
                  <c:v>0.11311750000000004</c:v>
                </c:pt>
                <c:pt idx="3568">
                  <c:v>0.11311300000000003</c:v>
                </c:pt>
                <c:pt idx="3569">
                  <c:v>0.11312900000000005</c:v>
                </c:pt>
                <c:pt idx="3570">
                  <c:v>0.11315550000000003</c:v>
                </c:pt>
                <c:pt idx="3571">
                  <c:v>0.11316850000000002</c:v>
                </c:pt>
                <c:pt idx="3572">
                  <c:v>0.11317500000000001</c:v>
                </c:pt>
                <c:pt idx="3573">
                  <c:v>0.11316599999999999</c:v>
                </c:pt>
                <c:pt idx="3574">
                  <c:v>0.113189</c:v>
                </c:pt>
                <c:pt idx="3575">
                  <c:v>0.11322149999999999</c:v>
                </c:pt>
                <c:pt idx="3576">
                  <c:v>0.113237</c:v>
                </c:pt>
                <c:pt idx="3577">
                  <c:v>0.1132575</c:v>
                </c:pt>
                <c:pt idx="3578">
                  <c:v>0.113278</c:v>
                </c:pt>
                <c:pt idx="3579">
                  <c:v>0.113286</c:v>
                </c:pt>
                <c:pt idx="3580">
                  <c:v>0.11330850000000002</c:v>
                </c:pt>
                <c:pt idx="3581">
                  <c:v>0.11333600000000002</c:v>
                </c:pt>
                <c:pt idx="3582">
                  <c:v>0.11334350000000004</c:v>
                </c:pt>
                <c:pt idx="3583">
                  <c:v>0.11334400000000003</c:v>
                </c:pt>
                <c:pt idx="3584">
                  <c:v>0.11336100000000002</c:v>
                </c:pt>
                <c:pt idx="3585">
                  <c:v>0.11339250000000002</c:v>
                </c:pt>
                <c:pt idx="3586">
                  <c:v>0.11342500000000001</c:v>
                </c:pt>
                <c:pt idx="3587">
                  <c:v>0.11343200000000003</c:v>
                </c:pt>
                <c:pt idx="3588">
                  <c:v>0.11344100000000003</c:v>
                </c:pt>
                <c:pt idx="3589">
                  <c:v>0.11346550000000001</c:v>
                </c:pt>
                <c:pt idx="3590">
                  <c:v>0.11348450000000003</c:v>
                </c:pt>
                <c:pt idx="3591">
                  <c:v>0.11347000000000003</c:v>
                </c:pt>
                <c:pt idx="3592">
                  <c:v>0.11347750000000004</c:v>
                </c:pt>
                <c:pt idx="3593">
                  <c:v>0.11347450000000002</c:v>
                </c:pt>
                <c:pt idx="3594">
                  <c:v>0.11348050000000003</c:v>
                </c:pt>
                <c:pt idx="3595">
                  <c:v>0.11349100000000002</c:v>
                </c:pt>
                <c:pt idx="3596">
                  <c:v>0.11348750000000001</c:v>
                </c:pt>
                <c:pt idx="3597">
                  <c:v>0.11348550000000002</c:v>
                </c:pt>
                <c:pt idx="3598">
                  <c:v>0.11349900000000003</c:v>
                </c:pt>
                <c:pt idx="3599">
                  <c:v>0.11350400000000002</c:v>
                </c:pt>
                <c:pt idx="3600">
                  <c:v>0.11352600000000003</c:v>
                </c:pt>
                <c:pt idx="3601">
                  <c:v>0.11352000000000002</c:v>
                </c:pt>
                <c:pt idx="3602">
                  <c:v>0.11351050000000004</c:v>
                </c:pt>
                <c:pt idx="3603">
                  <c:v>0.11349250000000004</c:v>
                </c:pt>
                <c:pt idx="3604">
                  <c:v>0.11350250000000002</c:v>
                </c:pt>
                <c:pt idx="3605">
                  <c:v>0.113513</c:v>
                </c:pt>
                <c:pt idx="3606">
                  <c:v>0.11351400000000002</c:v>
                </c:pt>
                <c:pt idx="3607">
                  <c:v>0.11351550000000002</c:v>
                </c:pt>
                <c:pt idx="3608">
                  <c:v>0.11354450000000002</c:v>
                </c:pt>
                <c:pt idx="3609">
                  <c:v>0.11355500000000002</c:v>
                </c:pt>
                <c:pt idx="3610">
                  <c:v>0.1135655</c:v>
                </c:pt>
                <c:pt idx="3611">
                  <c:v>0.11356100000000001</c:v>
                </c:pt>
                <c:pt idx="3612">
                  <c:v>0.11356150000000004</c:v>
                </c:pt>
                <c:pt idx="3613">
                  <c:v>0.11357200000000002</c:v>
                </c:pt>
                <c:pt idx="3614">
                  <c:v>0.11357000000000003</c:v>
                </c:pt>
                <c:pt idx="3615">
                  <c:v>0.11358700000000002</c:v>
                </c:pt>
                <c:pt idx="3616">
                  <c:v>0.11359900000000002</c:v>
                </c:pt>
                <c:pt idx="3617">
                  <c:v>0.11360800000000003</c:v>
                </c:pt>
                <c:pt idx="3618">
                  <c:v>0.11363450000000003</c:v>
                </c:pt>
                <c:pt idx="3619">
                  <c:v>0.11362400000000003</c:v>
                </c:pt>
                <c:pt idx="3620">
                  <c:v>0.11363050000000005</c:v>
                </c:pt>
                <c:pt idx="3621">
                  <c:v>0.11362950000000005</c:v>
                </c:pt>
                <c:pt idx="3622">
                  <c:v>0.11363500000000004</c:v>
                </c:pt>
                <c:pt idx="3623">
                  <c:v>0.11365700000000006</c:v>
                </c:pt>
                <c:pt idx="3624">
                  <c:v>0.11367800000000006</c:v>
                </c:pt>
                <c:pt idx="3625">
                  <c:v>0.11368650000000008</c:v>
                </c:pt>
                <c:pt idx="3626">
                  <c:v>0.11369050000000006</c:v>
                </c:pt>
                <c:pt idx="3627">
                  <c:v>0.11369350000000007</c:v>
                </c:pt>
                <c:pt idx="3628">
                  <c:v>0.11373000000000007</c:v>
                </c:pt>
                <c:pt idx="3629">
                  <c:v>0.11373050000000004</c:v>
                </c:pt>
                <c:pt idx="3630">
                  <c:v>0.11374350000000004</c:v>
                </c:pt>
                <c:pt idx="3631">
                  <c:v>0.11376750000000004</c:v>
                </c:pt>
                <c:pt idx="3632">
                  <c:v>0.11377900000000003</c:v>
                </c:pt>
                <c:pt idx="3633">
                  <c:v>0.11377700000000004</c:v>
                </c:pt>
                <c:pt idx="3634">
                  <c:v>0.11379800000000005</c:v>
                </c:pt>
                <c:pt idx="3635">
                  <c:v>0.11379400000000006</c:v>
                </c:pt>
                <c:pt idx="3636">
                  <c:v>0.11379100000000004</c:v>
                </c:pt>
                <c:pt idx="3637">
                  <c:v>0.11380150000000004</c:v>
                </c:pt>
                <c:pt idx="3638">
                  <c:v>0.11379000000000004</c:v>
                </c:pt>
                <c:pt idx="3639">
                  <c:v>0.11378350000000005</c:v>
                </c:pt>
                <c:pt idx="3640">
                  <c:v>0.11379700000000004</c:v>
                </c:pt>
                <c:pt idx="3641">
                  <c:v>0.11379850000000005</c:v>
                </c:pt>
                <c:pt idx="3642">
                  <c:v>0.11379950000000004</c:v>
                </c:pt>
                <c:pt idx="3643">
                  <c:v>0.11380150000000003</c:v>
                </c:pt>
                <c:pt idx="3644">
                  <c:v>0.11378650000000004</c:v>
                </c:pt>
                <c:pt idx="3645">
                  <c:v>0.11378600000000003</c:v>
                </c:pt>
                <c:pt idx="3646">
                  <c:v>0.11379600000000004</c:v>
                </c:pt>
                <c:pt idx="3647">
                  <c:v>0.11379500000000004</c:v>
                </c:pt>
                <c:pt idx="3648">
                  <c:v>0.11381350000000005</c:v>
                </c:pt>
                <c:pt idx="3649">
                  <c:v>0.11383350000000007</c:v>
                </c:pt>
                <c:pt idx="3650">
                  <c:v>0.11385550000000007</c:v>
                </c:pt>
                <c:pt idx="3651">
                  <c:v>0.11386000000000006</c:v>
                </c:pt>
                <c:pt idx="3652">
                  <c:v>0.11388050000000005</c:v>
                </c:pt>
                <c:pt idx="3653">
                  <c:v>0.11390550000000006</c:v>
                </c:pt>
                <c:pt idx="3654">
                  <c:v>0.11391600000000007</c:v>
                </c:pt>
                <c:pt idx="3655">
                  <c:v>0.1139545000000001</c:v>
                </c:pt>
                <c:pt idx="3656">
                  <c:v>0.11397900000000009</c:v>
                </c:pt>
                <c:pt idx="3657">
                  <c:v>0.11399250000000009</c:v>
                </c:pt>
                <c:pt idx="3658">
                  <c:v>0.11400400000000011</c:v>
                </c:pt>
                <c:pt idx="3659">
                  <c:v>0.11403100000000009</c:v>
                </c:pt>
                <c:pt idx="3660">
                  <c:v>0.11406350000000008</c:v>
                </c:pt>
                <c:pt idx="3661">
                  <c:v>0.11411500000000009</c:v>
                </c:pt>
                <c:pt idx="3662">
                  <c:v>0.11416100000000007</c:v>
                </c:pt>
                <c:pt idx="3663">
                  <c:v>0.11419450000000009</c:v>
                </c:pt>
                <c:pt idx="3664">
                  <c:v>0.11421550000000007</c:v>
                </c:pt>
                <c:pt idx="3665">
                  <c:v>0.11427050000000008</c:v>
                </c:pt>
                <c:pt idx="3666">
                  <c:v>0.11429400000000008</c:v>
                </c:pt>
                <c:pt idx="3667">
                  <c:v>0.11433300000000007</c:v>
                </c:pt>
                <c:pt idx="3668">
                  <c:v>0.11435200000000009</c:v>
                </c:pt>
                <c:pt idx="3669">
                  <c:v>0.11437450000000009</c:v>
                </c:pt>
                <c:pt idx="3670">
                  <c:v>0.11440600000000009</c:v>
                </c:pt>
                <c:pt idx="3671">
                  <c:v>0.11445100000000007</c:v>
                </c:pt>
                <c:pt idx="3672">
                  <c:v>0.11448600000000006</c:v>
                </c:pt>
                <c:pt idx="3673">
                  <c:v>0.11452400000000004</c:v>
                </c:pt>
                <c:pt idx="3674">
                  <c:v>0.11453700000000006</c:v>
                </c:pt>
                <c:pt idx="3675">
                  <c:v>0.11453150000000002</c:v>
                </c:pt>
                <c:pt idx="3676">
                  <c:v>0.11454100000000005</c:v>
                </c:pt>
                <c:pt idx="3677">
                  <c:v>0.11456950000000003</c:v>
                </c:pt>
                <c:pt idx="3678">
                  <c:v>0.11459600000000003</c:v>
                </c:pt>
                <c:pt idx="3679">
                  <c:v>0.11461300000000002</c:v>
                </c:pt>
                <c:pt idx="3680">
                  <c:v>0.114618</c:v>
                </c:pt>
                <c:pt idx="3681">
                  <c:v>0.11462800000000001</c:v>
                </c:pt>
                <c:pt idx="3682">
                  <c:v>0.11466950000000001</c:v>
                </c:pt>
                <c:pt idx="3683">
                  <c:v>0.11467550000000001</c:v>
                </c:pt>
                <c:pt idx="3684">
                  <c:v>0.11467349999999998</c:v>
                </c:pt>
                <c:pt idx="3685">
                  <c:v>0.11469749999999998</c:v>
                </c:pt>
                <c:pt idx="3686">
                  <c:v>0.11471649999999997</c:v>
                </c:pt>
                <c:pt idx="3687">
                  <c:v>0.11472249999999998</c:v>
                </c:pt>
                <c:pt idx="3688">
                  <c:v>0.11473199999999997</c:v>
                </c:pt>
                <c:pt idx="3689">
                  <c:v>0.11475449999999998</c:v>
                </c:pt>
                <c:pt idx="3690">
                  <c:v>0.11479299999999998</c:v>
                </c:pt>
                <c:pt idx="3691">
                  <c:v>0.11481749999999998</c:v>
                </c:pt>
                <c:pt idx="3692">
                  <c:v>0.11482200000000001</c:v>
                </c:pt>
                <c:pt idx="3693">
                  <c:v>0.11485750000000002</c:v>
                </c:pt>
                <c:pt idx="3694">
                  <c:v>0.11489150000000001</c:v>
                </c:pt>
                <c:pt idx="3695">
                  <c:v>0.11491</c:v>
                </c:pt>
                <c:pt idx="3696">
                  <c:v>0.114926</c:v>
                </c:pt>
                <c:pt idx="3697">
                  <c:v>0.114964</c:v>
                </c:pt>
                <c:pt idx="3698">
                  <c:v>0.11500499999999998</c:v>
                </c:pt>
                <c:pt idx="3699">
                  <c:v>0.11504949999999999</c:v>
                </c:pt>
                <c:pt idx="3700">
                  <c:v>0.11505899999999998</c:v>
                </c:pt>
                <c:pt idx="3701">
                  <c:v>0.11507249999999999</c:v>
                </c:pt>
                <c:pt idx="3702">
                  <c:v>0.11508249999999999</c:v>
                </c:pt>
                <c:pt idx="3703">
                  <c:v>0.11509749999999996</c:v>
                </c:pt>
                <c:pt idx="3704">
                  <c:v>0.11513449999999999</c:v>
                </c:pt>
                <c:pt idx="3705">
                  <c:v>0.11514299999999997</c:v>
                </c:pt>
                <c:pt idx="3706">
                  <c:v>0.11514799999999997</c:v>
                </c:pt>
                <c:pt idx="3707">
                  <c:v>0.115157</c:v>
                </c:pt>
                <c:pt idx="3708">
                  <c:v>0.11515749999999998</c:v>
                </c:pt>
                <c:pt idx="3709">
                  <c:v>0.11517249999999998</c:v>
                </c:pt>
                <c:pt idx="3710">
                  <c:v>0.11513949999999999</c:v>
                </c:pt>
                <c:pt idx="3711">
                  <c:v>0.11515750000000001</c:v>
                </c:pt>
                <c:pt idx="3712">
                  <c:v>0.115145</c:v>
                </c:pt>
                <c:pt idx="3713">
                  <c:v>0.11517050000000001</c:v>
                </c:pt>
                <c:pt idx="3714">
                  <c:v>0.11517300000000001</c:v>
                </c:pt>
                <c:pt idx="3715">
                  <c:v>0.11517250000000001</c:v>
                </c:pt>
                <c:pt idx="3716">
                  <c:v>0.1151605</c:v>
                </c:pt>
                <c:pt idx="3717">
                  <c:v>0.11515549999999999</c:v>
                </c:pt>
                <c:pt idx="3718">
                  <c:v>0.11513999999999998</c:v>
                </c:pt>
                <c:pt idx="3719">
                  <c:v>0.11514349999999998</c:v>
                </c:pt>
                <c:pt idx="3720">
                  <c:v>0.11521899999999997</c:v>
                </c:pt>
                <c:pt idx="3721">
                  <c:v>0.11525199999999999</c:v>
                </c:pt>
                <c:pt idx="3722">
                  <c:v>0.11524</c:v>
                </c:pt>
                <c:pt idx="3723">
                  <c:v>0.11523799999999999</c:v>
                </c:pt>
                <c:pt idx="3724">
                  <c:v>0.11523549999999999</c:v>
                </c:pt>
                <c:pt idx="3725">
                  <c:v>0.11523550000000002</c:v>
                </c:pt>
                <c:pt idx="3726">
                  <c:v>0.11524499999999999</c:v>
                </c:pt>
                <c:pt idx="3727">
                  <c:v>0.11525199999999999</c:v>
                </c:pt>
                <c:pt idx="3728">
                  <c:v>0.11525799999999999</c:v>
                </c:pt>
                <c:pt idx="3729">
                  <c:v>0.11529199999999999</c:v>
                </c:pt>
                <c:pt idx="3730">
                  <c:v>0.1153</c:v>
                </c:pt>
                <c:pt idx="3731">
                  <c:v>0.11528049999999998</c:v>
                </c:pt>
                <c:pt idx="3732">
                  <c:v>0.1152985</c:v>
                </c:pt>
                <c:pt idx="3733">
                  <c:v>0.1153705</c:v>
                </c:pt>
                <c:pt idx="3734">
                  <c:v>0.115383</c:v>
                </c:pt>
                <c:pt idx="3735">
                  <c:v>0.11540950000000003</c:v>
                </c:pt>
                <c:pt idx="3736">
                  <c:v>0.11544000000000003</c:v>
                </c:pt>
                <c:pt idx="3737">
                  <c:v>0.11545950000000003</c:v>
                </c:pt>
                <c:pt idx="3738">
                  <c:v>0.11548700000000001</c:v>
                </c:pt>
                <c:pt idx="3739">
                  <c:v>0.11550299999999999</c:v>
                </c:pt>
                <c:pt idx="3740">
                  <c:v>0.11552749999999999</c:v>
                </c:pt>
                <c:pt idx="3741">
                  <c:v>0.11555699999999999</c:v>
                </c:pt>
                <c:pt idx="3742">
                  <c:v>0.11561249999999999</c:v>
                </c:pt>
                <c:pt idx="3743">
                  <c:v>0.11564099999999999</c:v>
                </c:pt>
                <c:pt idx="3744">
                  <c:v>0.115663</c:v>
                </c:pt>
                <c:pt idx="3745">
                  <c:v>0.115685</c:v>
                </c:pt>
                <c:pt idx="3746">
                  <c:v>0.11571600000000001</c:v>
                </c:pt>
                <c:pt idx="3747">
                  <c:v>0.11574200000000003</c:v>
                </c:pt>
                <c:pt idx="3748">
                  <c:v>0.11575700000000003</c:v>
                </c:pt>
                <c:pt idx="3749">
                  <c:v>0.11578200000000004</c:v>
                </c:pt>
                <c:pt idx="3750">
                  <c:v>0.11579400000000004</c:v>
                </c:pt>
                <c:pt idx="3751">
                  <c:v>0.11583100000000003</c:v>
                </c:pt>
                <c:pt idx="3752">
                  <c:v>0.11584750000000002</c:v>
                </c:pt>
                <c:pt idx="3753">
                  <c:v>0.11587800000000001</c:v>
                </c:pt>
                <c:pt idx="3754">
                  <c:v>0.1159155</c:v>
                </c:pt>
                <c:pt idx="3755">
                  <c:v>0.11595749999999999</c:v>
                </c:pt>
                <c:pt idx="3756">
                  <c:v>0.11598599999999999</c:v>
                </c:pt>
                <c:pt idx="3757">
                  <c:v>0.11600449999999998</c:v>
                </c:pt>
                <c:pt idx="3758">
                  <c:v>0.11602249999999997</c:v>
                </c:pt>
                <c:pt idx="3759">
                  <c:v>0.11603549999999999</c:v>
                </c:pt>
                <c:pt idx="3760">
                  <c:v>0.11605549999999998</c:v>
                </c:pt>
                <c:pt idx="3761">
                  <c:v>0.11607099999999998</c:v>
                </c:pt>
                <c:pt idx="3762">
                  <c:v>0.11607949999999997</c:v>
                </c:pt>
                <c:pt idx="3763">
                  <c:v>0.11608149999999996</c:v>
                </c:pt>
                <c:pt idx="3764">
                  <c:v>0.11609099999999996</c:v>
                </c:pt>
                <c:pt idx="3765">
                  <c:v>0.11610599999999996</c:v>
                </c:pt>
                <c:pt idx="3766">
                  <c:v>0.11614649999999999</c:v>
                </c:pt>
                <c:pt idx="3767">
                  <c:v>0.1161455</c:v>
                </c:pt>
                <c:pt idx="3768">
                  <c:v>0.11619349999999999</c:v>
                </c:pt>
                <c:pt idx="3769">
                  <c:v>0.11620949999999999</c:v>
                </c:pt>
                <c:pt idx="3770">
                  <c:v>0.11619999999999997</c:v>
                </c:pt>
                <c:pt idx="3771">
                  <c:v>0.11620699999999996</c:v>
                </c:pt>
                <c:pt idx="3772">
                  <c:v>0.11623499999999995</c:v>
                </c:pt>
                <c:pt idx="3773">
                  <c:v>0.11626049999999997</c:v>
                </c:pt>
                <c:pt idx="3774">
                  <c:v>0.11626449999999997</c:v>
                </c:pt>
                <c:pt idx="3775">
                  <c:v>0.11628199999999998</c:v>
                </c:pt>
                <c:pt idx="3776">
                  <c:v>0.11631549999999997</c:v>
                </c:pt>
                <c:pt idx="3777">
                  <c:v>0.11633149999999998</c:v>
                </c:pt>
                <c:pt idx="3778">
                  <c:v>0.11634599999999998</c:v>
                </c:pt>
                <c:pt idx="3779">
                  <c:v>0.1163655</c:v>
                </c:pt>
                <c:pt idx="3780">
                  <c:v>0.1164</c:v>
                </c:pt>
                <c:pt idx="3781">
                  <c:v>0.1163855</c:v>
                </c:pt>
                <c:pt idx="3782">
                  <c:v>0.11643700000000001</c:v>
                </c:pt>
                <c:pt idx="3783">
                  <c:v>0.11647299999999999</c:v>
                </c:pt>
                <c:pt idx="3784">
                  <c:v>0.1164905</c:v>
                </c:pt>
                <c:pt idx="3785">
                  <c:v>0.11648399999999999</c:v>
                </c:pt>
                <c:pt idx="3786">
                  <c:v>0.11649899999999996</c:v>
                </c:pt>
                <c:pt idx="3787">
                  <c:v>0.11652299999999999</c:v>
                </c:pt>
                <c:pt idx="3788">
                  <c:v>0.11656599999999999</c:v>
                </c:pt>
                <c:pt idx="3789">
                  <c:v>0.1165905</c:v>
                </c:pt>
                <c:pt idx="3790">
                  <c:v>0.11665499999999998</c:v>
                </c:pt>
                <c:pt idx="3791">
                  <c:v>0.11668749999999997</c:v>
                </c:pt>
                <c:pt idx="3792">
                  <c:v>0.11671049999999998</c:v>
                </c:pt>
                <c:pt idx="3793">
                  <c:v>0.11673499999999999</c:v>
                </c:pt>
                <c:pt idx="3794">
                  <c:v>0.11678699999999997</c:v>
                </c:pt>
                <c:pt idx="3795">
                  <c:v>0.11680949999999997</c:v>
                </c:pt>
                <c:pt idx="3796">
                  <c:v>0.11683349999999998</c:v>
                </c:pt>
                <c:pt idx="3797">
                  <c:v>0.11688149999999999</c:v>
                </c:pt>
                <c:pt idx="3798">
                  <c:v>0.11691399999999998</c:v>
                </c:pt>
                <c:pt idx="3799">
                  <c:v>0.11693949999999999</c:v>
                </c:pt>
                <c:pt idx="3800">
                  <c:v>0.11695850000000001</c:v>
                </c:pt>
                <c:pt idx="3801">
                  <c:v>0.11698750000000001</c:v>
                </c:pt>
                <c:pt idx="3802">
                  <c:v>0.11706350000000003</c:v>
                </c:pt>
                <c:pt idx="3803">
                  <c:v>0.11713000000000003</c:v>
                </c:pt>
                <c:pt idx="3804">
                  <c:v>0.11718550000000004</c:v>
                </c:pt>
                <c:pt idx="3805">
                  <c:v>0.11720650000000005</c:v>
                </c:pt>
                <c:pt idx="3806">
                  <c:v>0.11724350000000003</c:v>
                </c:pt>
                <c:pt idx="3807">
                  <c:v>0.11726750000000004</c:v>
                </c:pt>
                <c:pt idx="3808">
                  <c:v>0.11728500000000004</c:v>
                </c:pt>
                <c:pt idx="3809">
                  <c:v>0.11731200000000003</c:v>
                </c:pt>
                <c:pt idx="3810">
                  <c:v>0.11735800000000003</c:v>
                </c:pt>
                <c:pt idx="3811">
                  <c:v>0.11741600000000002</c:v>
                </c:pt>
                <c:pt idx="3812">
                  <c:v>0.117469</c:v>
                </c:pt>
                <c:pt idx="3813">
                  <c:v>0.11752000000000001</c:v>
                </c:pt>
                <c:pt idx="3814">
                  <c:v>0.11756800000000001</c:v>
                </c:pt>
                <c:pt idx="3815">
                  <c:v>0.1175945</c:v>
                </c:pt>
                <c:pt idx="3816">
                  <c:v>0.11763600000000002</c:v>
                </c:pt>
                <c:pt idx="3817">
                  <c:v>0.11765500000000002</c:v>
                </c:pt>
                <c:pt idx="3818">
                  <c:v>0.11765550000000002</c:v>
                </c:pt>
                <c:pt idx="3819">
                  <c:v>0.11772149999999999</c:v>
                </c:pt>
                <c:pt idx="3820">
                  <c:v>0.11776850000000003</c:v>
                </c:pt>
                <c:pt idx="3821">
                  <c:v>0.11780000000000003</c:v>
                </c:pt>
                <c:pt idx="3822">
                  <c:v>0.11782900000000002</c:v>
                </c:pt>
                <c:pt idx="3823">
                  <c:v>0.11783900000000003</c:v>
                </c:pt>
                <c:pt idx="3824">
                  <c:v>0.11788250000000003</c:v>
                </c:pt>
                <c:pt idx="3825">
                  <c:v>0.11791850000000005</c:v>
                </c:pt>
                <c:pt idx="3826">
                  <c:v>0.11794550000000005</c:v>
                </c:pt>
                <c:pt idx="3827">
                  <c:v>0.11799000000000008</c:v>
                </c:pt>
                <c:pt idx="3828">
                  <c:v>0.11800750000000008</c:v>
                </c:pt>
                <c:pt idx="3829">
                  <c:v>0.11803000000000008</c:v>
                </c:pt>
                <c:pt idx="3830">
                  <c:v>0.11806550000000007</c:v>
                </c:pt>
                <c:pt idx="3831">
                  <c:v>0.11808100000000006</c:v>
                </c:pt>
                <c:pt idx="3832">
                  <c:v>0.11811100000000005</c:v>
                </c:pt>
                <c:pt idx="3833">
                  <c:v>0.11816400000000005</c:v>
                </c:pt>
                <c:pt idx="3834">
                  <c:v>0.11826900000000007</c:v>
                </c:pt>
                <c:pt idx="3835">
                  <c:v>0.11832750000000006</c:v>
                </c:pt>
                <c:pt idx="3836">
                  <c:v>0.11840900000000003</c:v>
                </c:pt>
                <c:pt idx="3837">
                  <c:v>0.11844750000000002</c:v>
                </c:pt>
                <c:pt idx="3838">
                  <c:v>0.11850750000000004</c:v>
                </c:pt>
                <c:pt idx="3839">
                  <c:v>0.11855800000000004</c:v>
                </c:pt>
                <c:pt idx="3840">
                  <c:v>0.11862800000000001</c:v>
                </c:pt>
                <c:pt idx="3841">
                  <c:v>0.11869200000000001</c:v>
                </c:pt>
                <c:pt idx="3842">
                  <c:v>0.11866699999999999</c:v>
                </c:pt>
                <c:pt idx="3843">
                  <c:v>0.11871199999999998</c:v>
                </c:pt>
                <c:pt idx="3844">
                  <c:v>0.11876899999999997</c:v>
                </c:pt>
                <c:pt idx="3845">
                  <c:v>0.11883499999999998</c:v>
                </c:pt>
                <c:pt idx="3846">
                  <c:v>0.11886799999999999</c:v>
                </c:pt>
                <c:pt idx="3847">
                  <c:v>0.11891699999999998</c:v>
                </c:pt>
                <c:pt idx="3848">
                  <c:v>0.11897099999999999</c:v>
                </c:pt>
                <c:pt idx="3849">
                  <c:v>0.11902049999999999</c:v>
                </c:pt>
                <c:pt idx="3850">
                  <c:v>0.11905649999999995</c:v>
                </c:pt>
                <c:pt idx="3851">
                  <c:v>0.11909599999999995</c:v>
                </c:pt>
                <c:pt idx="3852">
                  <c:v>0.11913299999999995</c:v>
                </c:pt>
                <c:pt idx="3853">
                  <c:v>0.11918149999999994</c:v>
                </c:pt>
                <c:pt idx="3854">
                  <c:v>0.11922549999999994</c:v>
                </c:pt>
                <c:pt idx="3855">
                  <c:v>0.11929399999999996</c:v>
                </c:pt>
                <c:pt idx="3856">
                  <c:v>0.11933099999999998</c:v>
                </c:pt>
                <c:pt idx="3857">
                  <c:v>0.119378</c:v>
                </c:pt>
                <c:pt idx="3858">
                  <c:v>0.11942699999999999</c:v>
                </c:pt>
                <c:pt idx="3859">
                  <c:v>0.11947249999999998</c:v>
                </c:pt>
                <c:pt idx="3860">
                  <c:v>0.11954449999999998</c:v>
                </c:pt>
                <c:pt idx="3861">
                  <c:v>0.11955549999999997</c:v>
                </c:pt>
                <c:pt idx="3862">
                  <c:v>0.11958299999999998</c:v>
                </c:pt>
                <c:pt idx="3863">
                  <c:v>0.11962149999999998</c:v>
                </c:pt>
                <c:pt idx="3864">
                  <c:v>0.11966949999999998</c:v>
                </c:pt>
                <c:pt idx="3865">
                  <c:v>0.119668</c:v>
                </c:pt>
                <c:pt idx="3866">
                  <c:v>0.1197225</c:v>
                </c:pt>
                <c:pt idx="3867">
                  <c:v>0.11976899999999999</c:v>
                </c:pt>
                <c:pt idx="3868">
                  <c:v>0.11982699999999998</c:v>
                </c:pt>
                <c:pt idx="3869">
                  <c:v>0.11986799999999997</c:v>
                </c:pt>
                <c:pt idx="3870">
                  <c:v>0.11993449999999996</c:v>
                </c:pt>
                <c:pt idx="3871">
                  <c:v>0.11996649999999998</c:v>
                </c:pt>
                <c:pt idx="3872">
                  <c:v>0.12000449999999997</c:v>
                </c:pt>
                <c:pt idx="3873">
                  <c:v>0.12004949999999998</c:v>
                </c:pt>
                <c:pt idx="3874">
                  <c:v>0.12009799999999998</c:v>
                </c:pt>
                <c:pt idx="3875">
                  <c:v>0.12017449999999999</c:v>
                </c:pt>
                <c:pt idx="3876">
                  <c:v>0.120244</c:v>
                </c:pt>
                <c:pt idx="3877">
                  <c:v>0.120293</c:v>
                </c:pt>
                <c:pt idx="3878">
                  <c:v>0.1203245</c:v>
                </c:pt>
                <c:pt idx="3879">
                  <c:v>0.12037749999999998</c:v>
                </c:pt>
                <c:pt idx="3880">
                  <c:v>0.12043699999999999</c:v>
                </c:pt>
                <c:pt idx="3881">
                  <c:v>0.12050699999999999</c:v>
                </c:pt>
                <c:pt idx="3882">
                  <c:v>0.12055149999999999</c:v>
                </c:pt>
                <c:pt idx="3883">
                  <c:v>0.120616</c:v>
                </c:pt>
                <c:pt idx="3884">
                  <c:v>0.1206945</c:v>
                </c:pt>
                <c:pt idx="3885">
                  <c:v>0.1207255</c:v>
                </c:pt>
                <c:pt idx="3886">
                  <c:v>0.1207775</c:v>
                </c:pt>
                <c:pt idx="3887">
                  <c:v>0.12085300000000002</c:v>
                </c:pt>
                <c:pt idx="3888">
                  <c:v>0.120922</c:v>
                </c:pt>
                <c:pt idx="3889">
                  <c:v>0.1209865</c:v>
                </c:pt>
                <c:pt idx="3890">
                  <c:v>0.12105299999999999</c:v>
                </c:pt>
                <c:pt idx="3891">
                  <c:v>0.12110649999999998</c:v>
                </c:pt>
                <c:pt idx="3892">
                  <c:v>0.12117199999999997</c:v>
                </c:pt>
                <c:pt idx="3893">
                  <c:v>0.12120849999999996</c:v>
                </c:pt>
                <c:pt idx="3894">
                  <c:v>0.12126899999999993</c:v>
                </c:pt>
                <c:pt idx="3895">
                  <c:v>0.12131199999999995</c:v>
                </c:pt>
                <c:pt idx="3896">
                  <c:v>0.12136549999999996</c:v>
                </c:pt>
                <c:pt idx="3897">
                  <c:v>0.12139899999999994</c:v>
                </c:pt>
                <c:pt idx="3898">
                  <c:v>0.12144999999999995</c:v>
                </c:pt>
                <c:pt idx="3899">
                  <c:v>0.12149149999999995</c:v>
                </c:pt>
                <c:pt idx="3900">
                  <c:v>0.12155849999999996</c:v>
                </c:pt>
                <c:pt idx="3901">
                  <c:v>0.12161399999999997</c:v>
                </c:pt>
                <c:pt idx="3902">
                  <c:v>0.12167599999999996</c:v>
                </c:pt>
                <c:pt idx="3903">
                  <c:v>0.12175249999999997</c:v>
                </c:pt>
                <c:pt idx="3904">
                  <c:v>0.12180049999999996</c:v>
                </c:pt>
                <c:pt idx="3905">
                  <c:v>0.1219165</c:v>
                </c:pt>
                <c:pt idx="3906">
                  <c:v>0.12198150000000001</c:v>
                </c:pt>
                <c:pt idx="3907">
                  <c:v>0.12205299999999999</c:v>
                </c:pt>
                <c:pt idx="3908">
                  <c:v>0.12211150000000001</c:v>
                </c:pt>
                <c:pt idx="3909">
                  <c:v>0.12217600000000001</c:v>
                </c:pt>
                <c:pt idx="3910">
                  <c:v>0.12229700000000002</c:v>
                </c:pt>
                <c:pt idx="3911">
                  <c:v>0.12234850000000001</c:v>
                </c:pt>
                <c:pt idx="3912">
                  <c:v>0.12243050000000003</c:v>
                </c:pt>
                <c:pt idx="3913">
                  <c:v>0.12249300000000002</c:v>
                </c:pt>
                <c:pt idx="3914">
                  <c:v>0.12256900000000001</c:v>
                </c:pt>
                <c:pt idx="3915">
                  <c:v>0.1226575</c:v>
                </c:pt>
                <c:pt idx="3916">
                  <c:v>0.122738</c:v>
                </c:pt>
                <c:pt idx="3917">
                  <c:v>0.12280200000000002</c:v>
                </c:pt>
                <c:pt idx="3918">
                  <c:v>0.12292450000000002</c:v>
                </c:pt>
                <c:pt idx="3919">
                  <c:v>0.12299750000000004</c:v>
                </c:pt>
                <c:pt idx="3920">
                  <c:v>0.12301300000000005</c:v>
                </c:pt>
                <c:pt idx="3921">
                  <c:v>0.12304500000000003</c:v>
                </c:pt>
                <c:pt idx="3922">
                  <c:v>0.12313550000000002</c:v>
                </c:pt>
                <c:pt idx="3923">
                  <c:v>0.12323300000000001</c:v>
                </c:pt>
                <c:pt idx="3924">
                  <c:v>0.12331750000000001</c:v>
                </c:pt>
                <c:pt idx="3925">
                  <c:v>0.12341650000000001</c:v>
                </c:pt>
                <c:pt idx="3926">
                  <c:v>0.12351000000000002</c:v>
                </c:pt>
                <c:pt idx="3927">
                  <c:v>0.12359350000000002</c:v>
                </c:pt>
                <c:pt idx="3928">
                  <c:v>0.12368250000000001</c:v>
                </c:pt>
                <c:pt idx="3929">
                  <c:v>0.1237555</c:v>
                </c:pt>
                <c:pt idx="3930">
                  <c:v>0.12383499999999997</c:v>
                </c:pt>
                <c:pt idx="3931">
                  <c:v>0.12395849999999996</c:v>
                </c:pt>
                <c:pt idx="3932">
                  <c:v>0.12405599999999994</c:v>
                </c:pt>
                <c:pt idx="3933">
                  <c:v>0.12408099999999996</c:v>
                </c:pt>
                <c:pt idx="3934">
                  <c:v>0.12416149999999995</c:v>
                </c:pt>
                <c:pt idx="3935">
                  <c:v>0.12423799999999996</c:v>
                </c:pt>
                <c:pt idx="3936">
                  <c:v>0.12430499999999997</c:v>
                </c:pt>
                <c:pt idx="3937">
                  <c:v>0.12437049999999995</c:v>
                </c:pt>
                <c:pt idx="3938">
                  <c:v>0.12445849999999997</c:v>
                </c:pt>
                <c:pt idx="3939">
                  <c:v>0.12453399999999996</c:v>
                </c:pt>
                <c:pt idx="3940">
                  <c:v>0.12461949999999997</c:v>
                </c:pt>
                <c:pt idx="3941">
                  <c:v>0.12469399999999994</c:v>
                </c:pt>
                <c:pt idx="3942">
                  <c:v>0.12477299999999994</c:v>
                </c:pt>
                <c:pt idx="3943">
                  <c:v>0.12483849999999995</c:v>
                </c:pt>
                <c:pt idx="3944">
                  <c:v>0.12490749999999995</c:v>
                </c:pt>
                <c:pt idx="3945">
                  <c:v>0.12499649999999995</c:v>
                </c:pt>
                <c:pt idx="3946">
                  <c:v>0.12506499999999995</c:v>
                </c:pt>
                <c:pt idx="3947">
                  <c:v>0.12514299999999995</c:v>
                </c:pt>
                <c:pt idx="3948">
                  <c:v>0.12521699999999997</c:v>
                </c:pt>
                <c:pt idx="3949">
                  <c:v>0.12526699999999996</c:v>
                </c:pt>
                <c:pt idx="3950">
                  <c:v>0.12536199999999995</c:v>
                </c:pt>
                <c:pt idx="3951">
                  <c:v>0.12543699999999994</c:v>
                </c:pt>
                <c:pt idx="3952">
                  <c:v>0.12552649999999993</c:v>
                </c:pt>
                <c:pt idx="3953">
                  <c:v>0.12560349999999995</c:v>
                </c:pt>
                <c:pt idx="3954">
                  <c:v>0.12568049999999992</c:v>
                </c:pt>
                <c:pt idx="3955">
                  <c:v>0.12575499999999992</c:v>
                </c:pt>
                <c:pt idx="3956">
                  <c:v>0.12584449999999994</c:v>
                </c:pt>
                <c:pt idx="3957">
                  <c:v>0.12593699999999994</c:v>
                </c:pt>
                <c:pt idx="3958">
                  <c:v>0.12601599999999993</c:v>
                </c:pt>
                <c:pt idx="3959">
                  <c:v>0.12609799999999993</c:v>
                </c:pt>
                <c:pt idx="3960">
                  <c:v>0.12614249999999994</c:v>
                </c:pt>
                <c:pt idx="3961">
                  <c:v>0.12623749999999995</c:v>
                </c:pt>
                <c:pt idx="3962">
                  <c:v>0.12633149999999996</c:v>
                </c:pt>
                <c:pt idx="3963">
                  <c:v>0.12641949999999996</c:v>
                </c:pt>
                <c:pt idx="3964">
                  <c:v>0.12651749999999998</c:v>
                </c:pt>
                <c:pt idx="3965">
                  <c:v>0.12661249999999996</c:v>
                </c:pt>
                <c:pt idx="3966">
                  <c:v>0.12667049999999999</c:v>
                </c:pt>
                <c:pt idx="3967">
                  <c:v>0.12676799999999996</c:v>
                </c:pt>
                <c:pt idx="3968">
                  <c:v>0.12682399999999996</c:v>
                </c:pt>
                <c:pt idx="3969">
                  <c:v>0.12688599999999994</c:v>
                </c:pt>
                <c:pt idx="3970">
                  <c:v>0.12700199999999998</c:v>
                </c:pt>
                <c:pt idx="3971">
                  <c:v>0.12707999999999997</c:v>
                </c:pt>
                <c:pt idx="3972">
                  <c:v>0.12715299999999999</c:v>
                </c:pt>
                <c:pt idx="3973">
                  <c:v>0.12725949999999997</c:v>
                </c:pt>
                <c:pt idx="3974">
                  <c:v>0.12734349999999997</c:v>
                </c:pt>
                <c:pt idx="3975">
                  <c:v>0.12741299999999994</c:v>
                </c:pt>
                <c:pt idx="3976">
                  <c:v>0.12748749999999998</c:v>
                </c:pt>
                <c:pt idx="3977">
                  <c:v>0.12758249999999993</c:v>
                </c:pt>
                <c:pt idx="3978">
                  <c:v>0.12766349999999993</c:v>
                </c:pt>
                <c:pt idx="3979">
                  <c:v>0.12774899999999995</c:v>
                </c:pt>
                <c:pt idx="3980">
                  <c:v>0.12784399999999996</c:v>
                </c:pt>
                <c:pt idx="3981">
                  <c:v>0.12793899999999991</c:v>
                </c:pt>
                <c:pt idx="3982">
                  <c:v>0.12800699999999993</c:v>
                </c:pt>
                <c:pt idx="3983">
                  <c:v>0.12809649999999992</c:v>
                </c:pt>
                <c:pt idx="3984">
                  <c:v>0.12817399999999993</c:v>
                </c:pt>
                <c:pt idx="3985">
                  <c:v>0.12827599999999989</c:v>
                </c:pt>
                <c:pt idx="3986">
                  <c:v>0.12836299999999989</c:v>
                </c:pt>
                <c:pt idx="3987">
                  <c:v>0.12844199999999989</c:v>
                </c:pt>
                <c:pt idx="3988">
                  <c:v>0.12852999999999989</c:v>
                </c:pt>
                <c:pt idx="3989">
                  <c:v>0.12859149999999991</c:v>
                </c:pt>
                <c:pt idx="3990">
                  <c:v>0.12862649999999992</c:v>
                </c:pt>
                <c:pt idx="3991">
                  <c:v>0.12872499999999992</c:v>
                </c:pt>
                <c:pt idx="3992">
                  <c:v>0.12881649999999992</c:v>
                </c:pt>
                <c:pt idx="3993">
                  <c:v>0.1289094999999999</c:v>
                </c:pt>
                <c:pt idx="3994">
                  <c:v>0.12897399999999989</c:v>
                </c:pt>
                <c:pt idx="3995">
                  <c:v>0.12906449999999989</c:v>
                </c:pt>
                <c:pt idx="3996">
                  <c:v>0.12915899999999994</c:v>
                </c:pt>
                <c:pt idx="3997">
                  <c:v>0.12922749999999994</c:v>
                </c:pt>
                <c:pt idx="3998">
                  <c:v>0.12931449999999994</c:v>
                </c:pt>
                <c:pt idx="3999">
                  <c:v>0.1293989999999999</c:v>
                </c:pt>
                <c:pt idx="4000">
                  <c:v>0.12948449999999992</c:v>
                </c:pt>
                <c:pt idx="4001">
                  <c:v>0.12959099999999993</c:v>
                </c:pt>
                <c:pt idx="4002">
                  <c:v>0.12961399999999998</c:v>
                </c:pt>
                <c:pt idx="4003">
                  <c:v>0.12967599999999996</c:v>
                </c:pt>
                <c:pt idx="4004">
                  <c:v>0.12971699999999997</c:v>
                </c:pt>
                <c:pt idx="4005">
                  <c:v>0.129806</c:v>
                </c:pt>
                <c:pt idx="4006">
                  <c:v>0.12989800000000001</c:v>
                </c:pt>
                <c:pt idx="4007">
                  <c:v>0.1299845</c:v>
                </c:pt>
                <c:pt idx="4008">
                  <c:v>0.1300675</c:v>
                </c:pt>
                <c:pt idx="4009">
                  <c:v>0.130162</c:v>
                </c:pt>
                <c:pt idx="4010">
                  <c:v>0.13023049999999997</c:v>
                </c:pt>
                <c:pt idx="4011">
                  <c:v>0.13030299999999997</c:v>
                </c:pt>
                <c:pt idx="4012">
                  <c:v>0.13039799999999999</c:v>
                </c:pt>
                <c:pt idx="4013">
                  <c:v>0.130494</c:v>
                </c:pt>
                <c:pt idx="4014">
                  <c:v>0.13056950000000003</c:v>
                </c:pt>
                <c:pt idx="4015">
                  <c:v>0.13064200000000001</c:v>
                </c:pt>
                <c:pt idx="4016">
                  <c:v>0.13071150000000001</c:v>
                </c:pt>
                <c:pt idx="4017">
                  <c:v>0.1308125</c:v>
                </c:pt>
                <c:pt idx="4018">
                  <c:v>0.13091449999999999</c:v>
                </c:pt>
                <c:pt idx="4019">
                  <c:v>0.130995</c:v>
                </c:pt>
                <c:pt idx="4020">
                  <c:v>0.13106400000000001</c:v>
                </c:pt>
                <c:pt idx="4021">
                  <c:v>0.13114049999999997</c:v>
                </c:pt>
                <c:pt idx="4022">
                  <c:v>0.13122899999999998</c:v>
                </c:pt>
                <c:pt idx="4023">
                  <c:v>0.13133499999999998</c:v>
                </c:pt>
                <c:pt idx="4024">
                  <c:v>0.13140199999999999</c:v>
                </c:pt>
                <c:pt idx="4025">
                  <c:v>0.13148549999999998</c:v>
                </c:pt>
                <c:pt idx="4026">
                  <c:v>0.1315895</c:v>
                </c:pt>
                <c:pt idx="4027">
                  <c:v>0.13167049999999997</c:v>
                </c:pt>
                <c:pt idx="4028">
                  <c:v>0.13175799999999999</c:v>
                </c:pt>
                <c:pt idx="4029">
                  <c:v>0.13184799999999997</c:v>
                </c:pt>
                <c:pt idx="4030">
                  <c:v>0.13192899999999999</c:v>
                </c:pt>
                <c:pt idx="4031">
                  <c:v>0.13202900000000001</c:v>
                </c:pt>
                <c:pt idx="4032">
                  <c:v>0.13207400000000002</c:v>
                </c:pt>
                <c:pt idx="4033">
                  <c:v>0.13217100000000001</c:v>
                </c:pt>
                <c:pt idx="4034">
                  <c:v>0.132188</c:v>
                </c:pt>
                <c:pt idx="4035">
                  <c:v>0.13225900000000002</c:v>
                </c:pt>
                <c:pt idx="4036">
                  <c:v>0.13229750000000004</c:v>
                </c:pt>
                <c:pt idx="4037">
                  <c:v>0.13236700000000001</c:v>
                </c:pt>
                <c:pt idx="4038">
                  <c:v>0.13243800000000003</c:v>
                </c:pt>
                <c:pt idx="4039">
                  <c:v>0.13250500000000001</c:v>
                </c:pt>
                <c:pt idx="4040">
                  <c:v>0.13254300000000002</c:v>
                </c:pt>
                <c:pt idx="4041">
                  <c:v>0.13260600000000003</c:v>
                </c:pt>
                <c:pt idx="4042">
                  <c:v>0.13275200000000001</c:v>
                </c:pt>
                <c:pt idx="4043">
                  <c:v>0.13281650000000003</c:v>
                </c:pt>
                <c:pt idx="4044">
                  <c:v>0.13285250000000001</c:v>
                </c:pt>
                <c:pt idx="4045">
                  <c:v>0.13291600000000001</c:v>
                </c:pt>
                <c:pt idx="4046">
                  <c:v>0.13296350000000001</c:v>
                </c:pt>
                <c:pt idx="4047">
                  <c:v>0.13302849999999999</c:v>
                </c:pt>
                <c:pt idx="4048">
                  <c:v>0.13308499999999998</c:v>
                </c:pt>
                <c:pt idx="4049">
                  <c:v>0.13313999999999998</c:v>
                </c:pt>
                <c:pt idx="4050">
                  <c:v>0.13322349999999999</c:v>
                </c:pt>
                <c:pt idx="4051">
                  <c:v>0.13330599999999998</c:v>
                </c:pt>
                <c:pt idx="4052">
                  <c:v>0.13335899999999998</c:v>
                </c:pt>
                <c:pt idx="4053">
                  <c:v>0.13345049999999994</c:v>
                </c:pt>
                <c:pt idx="4054">
                  <c:v>0.13353399999999999</c:v>
                </c:pt>
                <c:pt idx="4055">
                  <c:v>0.13354999999999997</c:v>
                </c:pt>
                <c:pt idx="4056">
                  <c:v>0.13361599999999998</c:v>
                </c:pt>
                <c:pt idx="4057">
                  <c:v>0.13367099999999998</c:v>
                </c:pt>
                <c:pt idx="4058">
                  <c:v>0.13371799999999998</c:v>
                </c:pt>
                <c:pt idx="4059">
                  <c:v>0.13376399999999994</c:v>
                </c:pt>
                <c:pt idx="4060">
                  <c:v>0.13379349999999995</c:v>
                </c:pt>
                <c:pt idx="4061">
                  <c:v>0.13385399999999995</c:v>
                </c:pt>
                <c:pt idx="4062">
                  <c:v>0.13389449999999994</c:v>
                </c:pt>
                <c:pt idx="4063">
                  <c:v>0.13396099999999994</c:v>
                </c:pt>
                <c:pt idx="4064">
                  <c:v>0.13400899999999996</c:v>
                </c:pt>
                <c:pt idx="4065">
                  <c:v>0.13408499999999995</c:v>
                </c:pt>
                <c:pt idx="4066">
                  <c:v>0.13412449999999995</c:v>
                </c:pt>
                <c:pt idx="4067">
                  <c:v>0.13417249999999994</c:v>
                </c:pt>
                <c:pt idx="4068">
                  <c:v>0.13420449999999998</c:v>
                </c:pt>
                <c:pt idx="4069">
                  <c:v>0.13425849999999998</c:v>
                </c:pt>
                <c:pt idx="4070">
                  <c:v>0.13429749999999996</c:v>
                </c:pt>
                <c:pt idx="4071">
                  <c:v>0.13434349999999998</c:v>
                </c:pt>
                <c:pt idx="4072">
                  <c:v>0.13439199999999996</c:v>
                </c:pt>
                <c:pt idx="4073">
                  <c:v>0.13444199999999998</c:v>
                </c:pt>
                <c:pt idx="4074">
                  <c:v>0.1345055</c:v>
                </c:pt>
                <c:pt idx="4075">
                  <c:v>0.13455049999999999</c:v>
                </c:pt>
                <c:pt idx="4076">
                  <c:v>0.13458749999999997</c:v>
                </c:pt>
                <c:pt idx="4077">
                  <c:v>0.13464199999999998</c:v>
                </c:pt>
                <c:pt idx="4078">
                  <c:v>0.13469649999999997</c:v>
                </c:pt>
                <c:pt idx="4079">
                  <c:v>0.13474549999999999</c:v>
                </c:pt>
                <c:pt idx="4080">
                  <c:v>0.13477399999999998</c:v>
                </c:pt>
                <c:pt idx="4081">
                  <c:v>0.134823</c:v>
                </c:pt>
                <c:pt idx="4082">
                  <c:v>0.13486549999999997</c:v>
                </c:pt>
                <c:pt idx="4083">
                  <c:v>0.13489049999999997</c:v>
                </c:pt>
                <c:pt idx="4084">
                  <c:v>0.13493099999999997</c:v>
                </c:pt>
                <c:pt idx="4085">
                  <c:v>0.13496699999999998</c:v>
                </c:pt>
                <c:pt idx="4086">
                  <c:v>0.13501849999999999</c:v>
                </c:pt>
                <c:pt idx="4087">
                  <c:v>0.13506099999999996</c:v>
                </c:pt>
                <c:pt idx="4088">
                  <c:v>0.13510499999999998</c:v>
                </c:pt>
                <c:pt idx="4089">
                  <c:v>0.13514199999999998</c:v>
                </c:pt>
                <c:pt idx="4090">
                  <c:v>0.13515999999999997</c:v>
                </c:pt>
                <c:pt idx="4091">
                  <c:v>0.13520599999999997</c:v>
                </c:pt>
                <c:pt idx="4092">
                  <c:v>0.13524349999999996</c:v>
                </c:pt>
                <c:pt idx="4093">
                  <c:v>0.13528649999999998</c:v>
                </c:pt>
                <c:pt idx="4094">
                  <c:v>0.13530449999999999</c:v>
                </c:pt>
                <c:pt idx="4095">
                  <c:v>0.13536699999999999</c:v>
                </c:pt>
                <c:pt idx="4096">
                  <c:v>0.13543149999999998</c:v>
                </c:pt>
                <c:pt idx="4097">
                  <c:v>0.13548149999999998</c:v>
                </c:pt>
                <c:pt idx="4098">
                  <c:v>0.13550499999999999</c:v>
                </c:pt>
                <c:pt idx="4099">
                  <c:v>0.13553999999999997</c:v>
                </c:pt>
                <c:pt idx="4100">
                  <c:v>0.13558549999999994</c:v>
                </c:pt>
                <c:pt idx="4101">
                  <c:v>0.13561699999999996</c:v>
                </c:pt>
                <c:pt idx="4102">
                  <c:v>0.13567649999999992</c:v>
                </c:pt>
                <c:pt idx="4103">
                  <c:v>0.13570549999999992</c:v>
                </c:pt>
                <c:pt idx="4104">
                  <c:v>0.13575349999999994</c:v>
                </c:pt>
                <c:pt idx="4105">
                  <c:v>0.13573499999999997</c:v>
                </c:pt>
                <c:pt idx="4106">
                  <c:v>0.13580849999999994</c:v>
                </c:pt>
                <c:pt idx="4107">
                  <c:v>0.13584499999999994</c:v>
                </c:pt>
                <c:pt idx="4108">
                  <c:v>0.13589999999999997</c:v>
                </c:pt>
                <c:pt idx="4109">
                  <c:v>0.13593799999999998</c:v>
                </c:pt>
                <c:pt idx="4110">
                  <c:v>0.13596899999999998</c:v>
                </c:pt>
                <c:pt idx="4111">
                  <c:v>0.13603199999999996</c:v>
                </c:pt>
                <c:pt idx="4112">
                  <c:v>0.13607249999999996</c:v>
                </c:pt>
                <c:pt idx="4113">
                  <c:v>0.13611199999999996</c:v>
                </c:pt>
                <c:pt idx="4114">
                  <c:v>0.13615699999999994</c:v>
                </c:pt>
                <c:pt idx="4115">
                  <c:v>0.13619499999999993</c:v>
                </c:pt>
                <c:pt idx="4116">
                  <c:v>0.13622649999999994</c:v>
                </c:pt>
                <c:pt idx="4117">
                  <c:v>0.13628699999999994</c:v>
                </c:pt>
                <c:pt idx="4118">
                  <c:v>0.13629049999999995</c:v>
                </c:pt>
                <c:pt idx="4119">
                  <c:v>0.13633449999999997</c:v>
                </c:pt>
                <c:pt idx="4120">
                  <c:v>0.13638999999999993</c:v>
                </c:pt>
                <c:pt idx="4121">
                  <c:v>0.13647149999999994</c:v>
                </c:pt>
                <c:pt idx="4122">
                  <c:v>0.13651049999999995</c:v>
                </c:pt>
                <c:pt idx="4123">
                  <c:v>0.13653899999999994</c:v>
                </c:pt>
                <c:pt idx="4124">
                  <c:v>0.13658699999999999</c:v>
                </c:pt>
                <c:pt idx="4125">
                  <c:v>0.13662349999999995</c:v>
                </c:pt>
                <c:pt idx="4126">
                  <c:v>0.13664049999999997</c:v>
                </c:pt>
                <c:pt idx="4127">
                  <c:v>0.13666549999999997</c:v>
                </c:pt>
                <c:pt idx="4128">
                  <c:v>0.13668999999999998</c:v>
                </c:pt>
                <c:pt idx="4129">
                  <c:v>0.13671700000000001</c:v>
                </c:pt>
                <c:pt idx="4130">
                  <c:v>0.13674800000000001</c:v>
                </c:pt>
                <c:pt idx="4131">
                  <c:v>0.13675850000000001</c:v>
                </c:pt>
                <c:pt idx="4132">
                  <c:v>0.13676800000000003</c:v>
                </c:pt>
                <c:pt idx="4133">
                  <c:v>0.13679700000000003</c:v>
                </c:pt>
                <c:pt idx="4134">
                  <c:v>0.13684000000000002</c:v>
                </c:pt>
                <c:pt idx="4135">
                  <c:v>0.13686450000000003</c:v>
                </c:pt>
                <c:pt idx="4136">
                  <c:v>0.13692150000000006</c:v>
                </c:pt>
                <c:pt idx="4137">
                  <c:v>0.13697050000000002</c:v>
                </c:pt>
                <c:pt idx="4138">
                  <c:v>0.13700200000000001</c:v>
                </c:pt>
                <c:pt idx="4139">
                  <c:v>0.13704950000000002</c:v>
                </c:pt>
                <c:pt idx="4140">
                  <c:v>0.13709650000000004</c:v>
                </c:pt>
                <c:pt idx="4141">
                  <c:v>0.13714000000000007</c:v>
                </c:pt>
                <c:pt idx="4142">
                  <c:v>0.13715800000000006</c:v>
                </c:pt>
                <c:pt idx="4143">
                  <c:v>0.13722050000000002</c:v>
                </c:pt>
                <c:pt idx="4144">
                  <c:v>0.13725700000000005</c:v>
                </c:pt>
                <c:pt idx="4145">
                  <c:v>0.13728350000000006</c:v>
                </c:pt>
                <c:pt idx="4146">
                  <c:v>0.13733750000000003</c:v>
                </c:pt>
                <c:pt idx="4147">
                  <c:v>0.13738050000000004</c:v>
                </c:pt>
                <c:pt idx="4148">
                  <c:v>0.137434</c:v>
                </c:pt>
                <c:pt idx="4149">
                  <c:v>0.13749750000000002</c:v>
                </c:pt>
                <c:pt idx="4150">
                  <c:v>0.13754400000000003</c:v>
                </c:pt>
                <c:pt idx="4151">
                  <c:v>0.1375905</c:v>
                </c:pt>
                <c:pt idx="4152">
                  <c:v>0.1376465</c:v>
                </c:pt>
                <c:pt idx="4153">
                  <c:v>0.1377255</c:v>
                </c:pt>
                <c:pt idx="4154">
                  <c:v>0.137766</c:v>
                </c:pt>
                <c:pt idx="4155">
                  <c:v>0.1378085</c:v>
                </c:pt>
                <c:pt idx="4156">
                  <c:v>0.13784450000000001</c:v>
                </c:pt>
                <c:pt idx="4157">
                  <c:v>0.13787850000000001</c:v>
                </c:pt>
                <c:pt idx="4158">
                  <c:v>0.13794899999999999</c:v>
                </c:pt>
                <c:pt idx="4159">
                  <c:v>0.13800900000000005</c:v>
                </c:pt>
                <c:pt idx="4160">
                  <c:v>0.13810600000000003</c:v>
                </c:pt>
                <c:pt idx="4161">
                  <c:v>0.13816000000000003</c:v>
                </c:pt>
                <c:pt idx="4162">
                  <c:v>0.13821300000000003</c:v>
                </c:pt>
                <c:pt idx="4163">
                  <c:v>0.1382845</c:v>
                </c:pt>
                <c:pt idx="4164">
                  <c:v>0.13833200000000001</c:v>
                </c:pt>
                <c:pt idx="4165">
                  <c:v>0.13837950000000002</c:v>
                </c:pt>
                <c:pt idx="4166">
                  <c:v>0.13845050000000003</c:v>
                </c:pt>
                <c:pt idx="4167">
                  <c:v>0.13848600000000003</c:v>
                </c:pt>
                <c:pt idx="4168">
                  <c:v>0.13855650000000005</c:v>
                </c:pt>
                <c:pt idx="4169">
                  <c:v>0.13864650000000006</c:v>
                </c:pt>
                <c:pt idx="4170">
                  <c:v>0.13868350000000007</c:v>
                </c:pt>
                <c:pt idx="4171">
                  <c:v>0.13874200000000006</c:v>
                </c:pt>
                <c:pt idx="4172">
                  <c:v>0.13881600000000005</c:v>
                </c:pt>
                <c:pt idx="4173">
                  <c:v>0.13882450000000005</c:v>
                </c:pt>
                <c:pt idx="4174">
                  <c:v>0.13890100000000005</c:v>
                </c:pt>
                <c:pt idx="4175">
                  <c:v>0.13897000000000007</c:v>
                </c:pt>
                <c:pt idx="4176">
                  <c:v>0.13902150000000008</c:v>
                </c:pt>
                <c:pt idx="4177">
                  <c:v>0.13908200000000007</c:v>
                </c:pt>
                <c:pt idx="4178">
                  <c:v>0.13914650000000006</c:v>
                </c:pt>
                <c:pt idx="4179">
                  <c:v>0.13921050000000004</c:v>
                </c:pt>
                <c:pt idx="4180">
                  <c:v>0.13924800000000004</c:v>
                </c:pt>
                <c:pt idx="4181">
                  <c:v>0.13932100000000006</c:v>
                </c:pt>
                <c:pt idx="4182">
                  <c:v>0.13935850000000005</c:v>
                </c:pt>
                <c:pt idx="4183">
                  <c:v>0.13941750000000003</c:v>
                </c:pt>
                <c:pt idx="4184">
                  <c:v>0.13948400000000002</c:v>
                </c:pt>
                <c:pt idx="4185">
                  <c:v>0.13955150000000002</c:v>
                </c:pt>
                <c:pt idx="4186">
                  <c:v>0.13959850000000001</c:v>
                </c:pt>
                <c:pt idx="4187">
                  <c:v>0.13970350000000001</c:v>
                </c:pt>
                <c:pt idx="4188">
                  <c:v>0.13977150000000002</c:v>
                </c:pt>
                <c:pt idx="4189">
                  <c:v>0.13984150000000001</c:v>
                </c:pt>
                <c:pt idx="4190">
                  <c:v>0.13991750000000003</c:v>
                </c:pt>
                <c:pt idx="4191">
                  <c:v>0.139983</c:v>
                </c:pt>
                <c:pt idx="4192">
                  <c:v>0.140042</c:v>
                </c:pt>
                <c:pt idx="4193">
                  <c:v>0.14010549999999999</c:v>
                </c:pt>
                <c:pt idx="4194">
                  <c:v>0.14017249999999998</c:v>
                </c:pt>
                <c:pt idx="4195">
                  <c:v>0.1402465</c:v>
                </c:pt>
                <c:pt idx="4196">
                  <c:v>0.14030699999999999</c:v>
                </c:pt>
                <c:pt idx="4197">
                  <c:v>0.14037249999999998</c:v>
                </c:pt>
                <c:pt idx="4198">
                  <c:v>0.14044849999999998</c:v>
                </c:pt>
                <c:pt idx="4199">
                  <c:v>0.14052499999999998</c:v>
                </c:pt>
                <c:pt idx="4200">
                  <c:v>0.14057649999999997</c:v>
                </c:pt>
                <c:pt idx="4201">
                  <c:v>0.14065299999999997</c:v>
                </c:pt>
                <c:pt idx="4202">
                  <c:v>0.14076299999999997</c:v>
                </c:pt>
                <c:pt idx="4203">
                  <c:v>0.14085949999999997</c:v>
                </c:pt>
                <c:pt idx="4204">
                  <c:v>0.14094199999999996</c:v>
                </c:pt>
                <c:pt idx="4205">
                  <c:v>0.14103099999999996</c:v>
                </c:pt>
                <c:pt idx="4206">
                  <c:v>0.14109199999999997</c:v>
                </c:pt>
                <c:pt idx="4207">
                  <c:v>0.14118849999999997</c:v>
                </c:pt>
                <c:pt idx="4208">
                  <c:v>0.14127299999999995</c:v>
                </c:pt>
                <c:pt idx="4209">
                  <c:v>0.14133249999999997</c:v>
                </c:pt>
                <c:pt idx="4210">
                  <c:v>0.14141749999999997</c:v>
                </c:pt>
                <c:pt idx="4211">
                  <c:v>0.14148399999999997</c:v>
                </c:pt>
                <c:pt idx="4212">
                  <c:v>0.14154399999999998</c:v>
                </c:pt>
                <c:pt idx="4213">
                  <c:v>0.14159299999999997</c:v>
                </c:pt>
                <c:pt idx="4214">
                  <c:v>0.14167349999999998</c:v>
                </c:pt>
                <c:pt idx="4215">
                  <c:v>0.14175599999999997</c:v>
                </c:pt>
                <c:pt idx="4216">
                  <c:v>0.14184199999999997</c:v>
                </c:pt>
                <c:pt idx="4217">
                  <c:v>0.14192149999999998</c:v>
                </c:pt>
                <c:pt idx="4218">
                  <c:v>0.14200849999999998</c:v>
                </c:pt>
                <c:pt idx="4219">
                  <c:v>0.1420825</c:v>
                </c:pt>
                <c:pt idx="4220">
                  <c:v>0.14215900000000001</c:v>
                </c:pt>
                <c:pt idx="4221">
                  <c:v>0.14224100000000001</c:v>
                </c:pt>
                <c:pt idx="4222">
                  <c:v>0.14232449999999999</c:v>
                </c:pt>
                <c:pt idx="4223">
                  <c:v>0.14241749999999997</c:v>
                </c:pt>
                <c:pt idx="4224">
                  <c:v>0.14249949999999997</c:v>
                </c:pt>
                <c:pt idx="4225">
                  <c:v>0.14257749999999994</c:v>
                </c:pt>
                <c:pt idx="4226">
                  <c:v>0.14263199999999995</c:v>
                </c:pt>
                <c:pt idx="4227">
                  <c:v>0.14268549999999997</c:v>
                </c:pt>
                <c:pt idx="4228">
                  <c:v>0.14276699999999998</c:v>
                </c:pt>
                <c:pt idx="4229">
                  <c:v>0.14285549999999997</c:v>
                </c:pt>
                <c:pt idx="4230">
                  <c:v>0.14293099999999997</c:v>
                </c:pt>
                <c:pt idx="4231">
                  <c:v>0.14299949999999997</c:v>
                </c:pt>
                <c:pt idx="4232">
                  <c:v>0.1431055</c:v>
                </c:pt>
                <c:pt idx="4233">
                  <c:v>0.143175</c:v>
                </c:pt>
                <c:pt idx="4234">
                  <c:v>0.143258</c:v>
                </c:pt>
                <c:pt idx="4235">
                  <c:v>0.14333700000000002</c:v>
                </c:pt>
                <c:pt idx="4236">
                  <c:v>0.14344099999999999</c:v>
                </c:pt>
                <c:pt idx="4237">
                  <c:v>0.1435505</c:v>
                </c:pt>
                <c:pt idx="4238">
                  <c:v>0.14362249999999999</c:v>
                </c:pt>
                <c:pt idx="4239">
                  <c:v>0.14372450000000001</c:v>
                </c:pt>
                <c:pt idx="4240">
                  <c:v>0.14383650000000003</c:v>
                </c:pt>
                <c:pt idx="4241">
                  <c:v>0.14392750000000001</c:v>
                </c:pt>
                <c:pt idx="4242">
                  <c:v>0.14401800000000001</c:v>
                </c:pt>
                <c:pt idx="4243">
                  <c:v>0.1441385</c:v>
                </c:pt>
                <c:pt idx="4244">
                  <c:v>0.14427200000000004</c:v>
                </c:pt>
                <c:pt idx="4245">
                  <c:v>0.144372</c:v>
                </c:pt>
                <c:pt idx="4246">
                  <c:v>0.14447800000000005</c:v>
                </c:pt>
                <c:pt idx="4247">
                  <c:v>0.14458600000000005</c:v>
                </c:pt>
                <c:pt idx="4248">
                  <c:v>0.14468350000000002</c:v>
                </c:pt>
                <c:pt idx="4249">
                  <c:v>0.14479050000000002</c:v>
                </c:pt>
                <c:pt idx="4250">
                  <c:v>0.14488150000000002</c:v>
                </c:pt>
                <c:pt idx="4251">
                  <c:v>0.14495200000000005</c:v>
                </c:pt>
                <c:pt idx="4252">
                  <c:v>0.14506500000000003</c:v>
                </c:pt>
                <c:pt idx="4253">
                  <c:v>0.14512350000000004</c:v>
                </c:pt>
                <c:pt idx="4254">
                  <c:v>0.14519900000000002</c:v>
                </c:pt>
                <c:pt idx="4255">
                  <c:v>0.14530150000000003</c:v>
                </c:pt>
                <c:pt idx="4256">
                  <c:v>0.14540050000000002</c:v>
                </c:pt>
                <c:pt idx="4257">
                  <c:v>0.14552200000000004</c:v>
                </c:pt>
                <c:pt idx="4258">
                  <c:v>0.14564000000000002</c:v>
                </c:pt>
                <c:pt idx="4259">
                  <c:v>0.14575250000000001</c:v>
                </c:pt>
                <c:pt idx="4260">
                  <c:v>0.145866</c:v>
                </c:pt>
                <c:pt idx="4261">
                  <c:v>0.14597550000000001</c:v>
                </c:pt>
                <c:pt idx="4262">
                  <c:v>0.14610600000000001</c:v>
                </c:pt>
                <c:pt idx="4263">
                  <c:v>0.14619850000000001</c:v>
                </c:pt>
                <c:pt idx="4264">
                  <c:v>0.14631399999999997</c:v>
                </c:pt>
                <c:pt idx="4265">
                  <c:v>0.1464135</c:v>
                </c:pt>
                <c:pt idx="4266">
                  <c:v>0.14653599999999997</c:v>
                </c:pt>
                <c:pt idx="4267">
                  <c:v>0.14665049999999999</c:v>
                </c:pt>
                <c:pt idx="4268">
                  <c:v>0.14676149999999996</c:v>
                </c:pt>
                <c:pt idx="4269">
                  <c:v>0.146874</c:v>
                </c:pt>
                <c:pt idx="4270">
                  <c:v>0.14697249999999998</c:v>
                </c:pt>
                <c:pt idx="4271">
                  <c:v>0.14709749999999999</c:v>
                </c:pt>
                <c:pt idx="4272">
                  <c:v>0.14722100000000002</c:v>
                </c:pt>
                <c:pt idx="4273">
                  <c:v>0.14732700000000001</c:v>
                </c:pt>
                <c:pt idx="4274">
                  <c:v>0.1474145</c:v>
                </c:pt>
                <c:pt idx="4275">
                  <c:v>0.1475265</c:v>
                </c:pt>
                <c:pt idx="4276">
                  <c:v>0.1476575</c:v>
                </c:pt>
                <c:pt idx="4277">
                  <c:v>0.147785</c:v>
                </c:pt>
                <c:pt idx="4278">
                  <c:v>0.147893</c:v>
                </c:pt>
                <c:pt idx="4279">
                  <c:v>0.14800449999999998</c:v>
                </c:pt>
                <c:pt idx="4280">
                  <c:v>0.14812249999999996</c:v>
                </c:pt>
                <c:pt idx="4281">
                  <c:v>0.14821499999999999</c:v>
                </c:pt>
                <c:pt idx="4282">
                  <c:v>0.14832749999999997</c:v>
                </c:pt>
                <c:pt idx="4283">
                  <c:v>0.14845649999999996</c:v>
                </c:pt>
                <c:pt idx="4284">
                  <c:v>0.14857249999999994</c:v>
                </c:pt>
                <c:pt idx="4285">
                  <c:v>0.14870649999999999</c:v>
                </c:pt>
                <c:pt idx="4286">
                  <c:v>0.14880449999999995</c:v>
                </c:pt>
                <c:pt idx="4287">
                  <c:v>0.14893449999999997</c:v>
                </c:pt>
                <c:pt idx="4288">
                  <c:v>0.14902899999999997</c:v>
                </c:pt>
                <c:pt idx="4289">
                  <c:v>0.14912649999999997</c:v>
                </c:pt>
                <c:pt idx="4290">
                  <c:v>0.14924599999999996</c:v>
                </c:pt>
                <c:pt idx="4291">
                  <c:v>0.14935149999999997</c:v>
                </c:pt>
                <c:pt idx="4292">
                  <c:v>0.14944299999999994</c:v>
                </c:pt>
                <c:pt idx="4293">
                  <c:v>0.14955549999999998</c:v>
                </c:pt>
                <c:pt idx="4294">
                  <c:v>0.14968499999999996</c:v>
                </c:pt>
                <c:pt idx="4295">
                  <c:v>0.14976399999999995</c:v>
                </c:pt>
                <c:pt idx="4296">
                  <c:v>0.14983799999999994</c:v>
                </c:pt>
                <c:pt idx="4297">
                  <c:v>0.14994249999999995</c:v>
                </c:pt>
                <c:pt idx="4298">
                  <c:v>0.15002449999999995</c:v>
                </c:pt>
                <c:pt idx="4299">
                  <c:v>0.15010399999999996</c:v>
                </c:pt>
                <c:pt idx="4300">
                  <c:v>0.15019099999999999</c:v>
                </c:pt>
                <c:pt idx="4301">
                  <c:v>0.15028749999999996</c:v>
                </c:pt>
                <c:pt idx="4302">
                  <c:v>0.15036249999999998</c:v>
                </c:pt>
                <c:pt idx="4303">
                  <c:v>0.15045249999999999</c:v>
                </c:pt>
                <c:pt idx="4304">
                  <c:v>0.15052799999999997</c:v>
                </c:pt>
                <c:pt idx="4305">
                  <c:v>0.15062049999999996</c:v>
                </c:pt>
                <c:pt idx="4306">
                  <c:v>0.15068699999999993</c:v>
                </c:pt>
                <c:pt idx="4307">
                  <c:v>0.15078699999999995</c:v>
                </c:pt>
                <c:pt idx="4308">
                  <c:v>0.15087799999999998</c:v>
                </c:pt>
                <c:pt idx="4309">
                  <c:v>0.15096049999999997</c:v>
                </c:pt>
                <c:pt idx="4310">
                  <c:v>0.15103699999999995</c:v>
                </c:pt>
                <c:pt idx="4311">
                  <c:v>0.15111899999999998</c:v>
                </c:pt>
                <c:pt idx="4312">
                  <c:v>0.15121549999999997</c:v>
                </c:pt>
                <c:pt idx="4313">
                  <c:v>0.15130649999999998</c:v>
                </c:pt>
                <c:pt idx="4314">
                  <c:v>0.15137549999999997</c:v>
                </c:pt>
                <c:pt idx="4315">
                  <c:v>0.15146599999999999</c:v>
                </c:pt>
                <c:pt idx="4316">
                  <c:v>0.15155549999999995</c:v>
                </c:pt>
                <c:pt idx="4317">
                  <c:v>0.15162900000000001</c:v>
                </c:pt>
                <c:pt idx="4318">
                  <c:v>0.15171600000000002</c:v>
                </c:pt>
                <c:pt idx="4319">
                  <c:v>0.15178400000000003</c:v>
                </c:pt>
                <c:pt idx="4320">
                  <c:v>0.15185299999999999</c:v>
                </c:pt>
                <c:pt idx="4321">
                  <c:v>0.15190300000000001</c:v>
                </c:pt>
                <c:pt idx="4322">
                  <c:v>0.15197750000000002</c:v>
                </c:pt>
                <c:pt idx="4323">
                  <c:v>0.152056</c:v>
                </c:pt>
                <c:pt idx="4324">
                  <c:v>0.15210899999999999</c:v>
                </c:pt>
                <c:pt idx="4325">
                  <c:v>0.15216550000000004</c:v>
                </c:pt>
                <c:pt idx="4326">
                  <c:v>0.15224150000000003</c:v>
                </c:pt>
                <c:pt idx="4327">
                  <c:v>0.15231800000000004</c:v>
                </c:pt>
                <c:pt idx="4328">
                  <c:v>0.15239050000000001</c:v>
                </c:pt>
                <c:pt idx="4329">
                  <c:v>0.15244200000000002</c:v>
                </c:pt>
                <c:pt idx="4330">
                  <c:v>0.15251700000000004</c:v>
                </c:pt>
                <c:pt idx="4331">
                  <c:v>0.15259699999999998</c:v>
                </c:pt>
                <c:pt idx="4332">
                  <c:v>0.1526585</c:v>
                </c:pt>
                <c:pt idx="4333">
                  <c:v>0.15271549999999998</c:v>
                </c:pt>
                <c:pt idx="4334">
                  <c:v>0.15278050000000001</c:v>
                </c:pt>
                <c:pt idx="4335">
                  <c:v>0.15284000000000003</c:v>
                </c:pt>
                <c:pt idx="4336">
                  <c:v>0.15286549999999999</c:v>
                </c:pt>
                <c:pt idx="4337">
                  <c:v>0.152892</c:v>
                </c:pt>
                <c:pt idx="4338">
                  <c:v>0.15294049999999998</c:v>
                </c:pt>
                <c:pt idx="4339">
                  <c:v>0.15297699999999997</c:v>
                </c:pt>
                <c:pt idx="4340">
                  <c:v>0.15300549999999999</c:v>
                </c:pt>
                <c:pt idx="4341">
                  <c:v>0.15303549999999999</c:v>
                </c:pt>
                <c:pt idx="4342">
                  <c:v>0.15309399999999998</c:v>
                </c:pt>
                <c:pt idx="4343">
                  <c:v>0.15314150000000001</c:v>
                </c:pt>
                <c:pt idx="4344">
                  <c:v>0.15319549999999998</c:v>
                </c:pt>
                <c:pt idx="4345">
                  <c:v>0.15323199999999998</c:v>
                </c:pt>
                <c:pt idx="4346">
                  <c:v>0.15325499999999997</c:v>
                </c:pt>
                <c:pt idx="4347">
                  <c:v>0.15327749999999996</c:v>
                </c:pt>
                <c:pt idx="4348">
                  <c:v>0.15331399999999995</c:v>
                </c:pt>
                <c:pt idx="4349">
                  <c:v>0.15334849999999997</c:v>
                </c:pt>
                <c:pt idx="4350">
                  <c:v>0.15336849999999999</c:v>
                </c:pt>
                <c:pt idx="4351">
                  <c:v>0.15339749999999999</c:v>
                </c:pt>
                <c:pt idx="4352">
                  <c:v>0.15341999999999997</c:v>
                </c:pt>
                <c:pt idx="4353">
                  <c:v>0.15342199999999995</c:v>
                </c:pt>
                <c:pt idx="4354">
                  <c:v>0.15344049999999995</c:v>
                </c:pt>
                <c:pt idx="4355">
                  <c:v>0.15345749999999997</c:v>
                </c:pt>
                <c:pt idx="4356">
                  <c:v>0.15348749999999994</c:v>
                </c:pt>
                <c:pt idx="4357">
                  <c:v>0.15350499999999995</c:v>
                </c:pt>
                <c:pt idx="4358">
                  <c:v>0.15350899999999995</c:v>
                </c:pt>
                <c:pt idx="4359">
                  <c:v>0.15350049999999993</c:v>
                </c:pt>
                <c:pt idx="4360">
                  <c:v>0.15350199999999994</c:v>
                </c:pt>
                <c:pt idx="4361">
                  <c:v>0.15349949999999996</c:v>
                </c:pt>
                <c:pt idx="4362">
                  <c:v>0.15350299999999997</c:v>
                </c:pt>
                <c:pt idx="4363">
                  <c:v>0.15351099999999998</c:v>
                </c:pt>
                <c:pt idx="4364">
                  <c:v>0.15351899999999999</c:v>
                </c:pt>
                <c:pt idx="4365">
                  <c:v>0.15352850000000001</c:v>
                </c:pt>
                <c:pt idx="4366">
                  <c:v>0.15351799999999996</c:v>
                </c:pt>
                <c:pt idx="4367">
                  <c:v>0.15353749999999999</c:v>
                </c:pt>
                <c:pt idx="4368">
                  <c:v>0.15352399999999999</c:v>
                </c:pt>
                <c:pt idx="4369">
                  <c:v>0.15351300000000001</c:v>
                </c:pt>
                <c:pt idx="4370">
                  <c:v>0.15350849999999999</c:v>
                </c:pt>
                <c:pt idx="4371">
                  <c:v>0.15353049999999999</c:v>
                </c:pt>
                <c:pt idx="4372">
                  <c:v>0.15351699999999999</c:v>
                </c:pt>
                <c:pt idx="4373">
                  <c:v>0.15353700000000001</c:v>
                </c:pt>
                <c:pt idx="4374">
                  <c:v>0.15353450000000002</c:v>
                </c:pt>
                <c:pt idx="4375">
                  <c:v>0.15353550000000002</c:v>
                </c:pt>
                <c:pt idx="4376">
                  <c:v>0.15363350000000003</c:v>
                </c:pt>
                <c:pt idx="4377">
                  <c:v>0.15361100000000005</c:v>
                </c:pt>
                <c:pt idx="4378">
                  <c:v>0.15359550000000002</c:v>
                </c:pt>
                <c:pt idx="4379">
                  <c:v>0.15357300000000002</c:v>
                </c:pt>
                <c:pt idx="4380">
                  <c:v>0.15355100000000005</c:v>
                </c:pt>
                <c:pt idx="4381">
                  <c:v>0.15351500000000004</c:v>
                </c:pt>
                <c:pt idx="4382">
                  <c:v>0.1534925</c:v>
                </c:pt>
                <c:pt idx="4383">
                  <c:v>0.15347600000000003</c:v>
                </c:pt>
                <c:pt idx="4384">
                  <c:v>0.15345250000000005</c:v>
                </c:pt>
                <c:pt idx="4385">
                  <c:v>0.15341800000000005</c:v>
                </c:pt>
                <c:pt idx="4386">
                  <c:v>0.15339650000000005</c:v>
                </c:pt>
                <c:pt idx="4387">
                  <c:v>0.15332500000000004</c:v>
                </c:pt>
                <c:pt idx="4388">
                  <c:v>0.15328550000000005</c:v>
                </c:pt>
                <c:pt idx="4389">
                  <c:v>0.15327200000000005</c:v>
                </c:pt>
                <c:pt idx="4390">
                  <c:v>0.15329200000000007</c:v>
                </c:pt>
                <c:pt idx="4391">
                  <c:v>0.15325200000000008</c:v>
                </c:pt>
                <c:pt idx="4392">
                  <c:v>0.15323500000000009</c:v>
                </c:pt>
                <c:pt idx="4393">
                  <c:v>0.15319400000000005</c:v>
                </c:pt>
                <c:pt idx="4394">
                  <c:v>0.15309550000000002</c:v>
                </c:pt>
                <c:pt idx="4395">
                  <c:v>0.15301750000000008</c:v>
                </c:pt>
                <c:pt idx="4396">
                  <c:v>0.15297450000000004</c:v>
                </c:pt>
                <c:pt idx="4397">
                  <c:v>0.15295000000000003</c:v>
                </c:pt>
                <c:pt idx="4398">
                  <c:v>0.15291350000000004</c:v>
                </c:pt>
                <c:pt idx="4399">
                  <c:v>0.15283200000000002</c:v>
                </c:pt>
                <c:pt idx="4400">
                  <c:v>0.15279450000000003</c:v>
                </c:pt>
                <c:pt idx="4401">
                  <c:v>0.15273300000000001</c:v>
                </c:pt>
                <c:pt idx="4402">
                  <c:v>0.15271500000000005</c:v>
                </c:pt>
                <c:pt idx="4403">
                  <c:v>0.15265600000000004</c:v>
                </c:pt>
                <c:pt idx="4404">
                  <c:v>0.15262750000000003</c:v>
                </c:pt>
                <c:pt idx="4405">
                  <c:v>0.15254050000000002</c:v>
                </c:pt>
                <c:pt idx="4406">
                  <c:v>0.15250550000000002</c:v>
                </c:pt>
                <c:pt idx="4407">
                  <c:v>0.15245549999999999</c:v>
                </c:pt>
                <c:pt idx="4408">
                  <c:v>0.15239700000000003</c:v>
                </c:pt>
                <c:pt idx="4409">
                  <c:v>0.15235699999999999</c:v>
                </c:pt>
                <c:pt idx="4410">
                  <c:v>0.15232200000000004</c:v>
                </c:pt>
                <c:pt idx="4411">
                  <c:v>0.152283</c:v>
                </c:pt>
                <c:pt idx="4412">
                  <c:v>0.15223650000000005</c:v>
                </c:pt>
                <c:pt idx="4413">
                  <c:v>0.15219400000000005</c:v>
                </c:pt>
                <c:pt idx="4414">
                  <c:v>0.15214700000000003</c:v>
                </c:pt>
                <c:pt idx="4415">
                  <c:v>0.15211750000000004</c:v>
                </c:pt>
                <c:pt idx="4416">
                  <c:v>0.15207300000000004</c:v>
                </c:pt>
                <c:pt idx="4417">
                  <c:v>0.15201950000000003</c:v>
                </c:pt>
                <c:pt idx="4418">
                  <c:v>0.15196950000000004</c:v>
                </c:pt>
                <c:pt idx="4419">
                  <c:v>0.15194400000000002</c:v>
                </c:pt>
                <c:pt idx="4420">
                  <c:v>0.15189800000000001</c:v>
                </c:pt>
                <c:pt idx="4421">
                  <c:v>0.15186849999999999</c:v>
                </c:pt>
                <c:pt idx="4422">
                  <c:v>0.1518205</c:v>
                </c:pt>
                <c:pt idx="4423">
                  <c:v>0.15176049999999996</c:v>
                </c:pt>
                <c:pt idx="4424">
                  <c:v>0.15170849999999997</c:v>
                </c:pt>
                <c:pt idx="4425">
                  <c:v>0.15167499999999998</c:v>
                </c:pt>
                <c:pt idx="4426">
                  <c:v>0.15164599999999998</c:v>
                </c:pt>
                <c:pt idx="4427">
                  <c:v>0.15162349999999999</c:v>
                </c:pt>
                <c:pt idx="4428">
                  <c:v>0.15155949999999996</c:v>
                </c:pt>
                <c:pt idx="4429">
                  <c:v>0.15152749999999998</c:v>
                </c:pt>
                <c:pt idx="4430">
                  <c:v>0.1514915</c:v>
                </c:pt>
                <c:pt idx="4431">
                  <c:v>0.15145299999999998</c:v>
                </c:pt>
                <c:pt idx="4432">
                  <c:v>0.15142499999999998</c:v>
                </c:pt>
                <c:pt idx="4433">
                  <c:v>0.15137249999999997</c:v>
                </c:pt>
                <c:pt idx="4434">
                  <c:v>0.15132199999999996</c:v>
                </c:pt>
                <c:pt idx="4435">
                  <c:v>0.15128149999999996</c:v>
                </c:pt>
                <c:pt idx="4436">
                  <c:v>0.15121949999999998</c:v>
                </c:pt>
                <c:pt idx="4437">
                  <c:v>0.15115249999999997</c:v>
                </c:pt>
                <c:pt idx="4438">
                  <c:v>0.15112549999999997</c:v>
                </c:pt>
                <c:pt idx="4439">
                  <c:v>0.15107949999999998</c:v>
                </c:pt>
                <c:pt idx="4440">
                  <c:v>0.15103049999999998</c:v>
                </c:pt>
                <c:pt idx="4441">
                  <c:v>0.15096799999999996</c:v>
                </c:pt>
                <c:pt idx="4442">
                  <c:v>0.15091749999999995</c:v>
                </c:pt>
                <c:pt idx="4443">
                  <c:v>0.15084249999999999</c:v>
                </c:pt>
                <c:pt idx="4444">
                  <c:v>0.15078449999999999</c:v>
                </c:pt>
                <c:pt idx="4445">
                  <c:v>0.150723</c:v>
                </c:pt>
                <c:pt idx="4446">
                  <c:v>0.15066399999999999</c:v>
                </c:pt>
                <c:pt idx="4447">
                  <c:v>0.15060499999999999</c:v>
                </c:pt>
                <c:pt idx="4448">
                  <c:v>0.15055450000000001</c:v>
                </c:pt>
                <c:pt idx="4449">
                  <c:v>0.15048199999999998</c:v>
                </c:pt>
                <c:pt idx="4450">
                  <c:v>0.15041800000000002</c:v>
                </c:pt>
                <c:pt idx="4451">
                  <c:v>0.15038699999999999</c:v>
                </c:pt>
                <c:pt idx="4452">
                  <c:v>0.15032799999999999</c:v>
                </c:pt>
                <c:pt idx="4453">
                  <c:v>0.15026899999999999</c:v>
                </c:pt>
                <c:pt idx="4454">
                  <c:v>0.15021399999999999</c:v>
                </c:pt>
                <c:pt idx="4455">
                  <c:v>0.15014899999999998</c:v>
                </c:pt>
                <c:pt idx="4456">
                  <c:v>0.15009649999999999</c:v>
                </c:pt>
                <c:pt idx="4457">
                  <c:v>0.150029</c:v>
                </c:pt>
                <c:pt idx="4458">
                  <c:v>0.14994099999999999</c:v>
                </c:pt>
                <c:pt idx="4459">
                  <c:v>0.14985799999999996</c:v>
                </c:pt>
                <c:pt idx="4460">
                  <c:v>0.14976299999999998</c:v>
                </c:pt>
                <c:pt idx="4461">
                  <c:v>0.14970199999999997</c:v>
                </c:pt>
                <c:pt idx="4462">
                  <c:v>0.14961849999999996</c:v>
                </c:pt>
                <c:pt idx="4463">
                  <c:v>0.14955649999999993</c:v>
                </c:pt>
                <c:pt idx="4464">
                  <c:v>0.14951099999999995</c:v>
                </c:pt>
                <c:pt idx="4465">
                  <c:v>0.14942799999999992</c:v>
                </c:pt>
                <c:pt idx="4466">
                  <c:v>0.14934599999999995</c:v>
                </c:pt>
                <c:pt idx="4467">
                  <c:v>0.14928349999999996</c:v>
                </c:pt>
                <c:pt idx="4468">
                  <c:v>0.14922299999999999</c:v>
                </c:pt>
                <c:pt idx="4469">
                  <c:v>0.14919699999999997</c:v>
                </c:pt>
                <c:pt idx="4470">
                  <c:v>0.14913599999999999</c:v>
                </c:pt>
                <c:pt idx="4471">
                  <c:v>0.14906249999999996</c:v>
                </c:pt>
                <c:pt idx="4472">
                  <c:v>0.14899249999999997</c:v>
                </c:pt>
                <c:pt idx="4473">
                  <c:v>0.1489325</c:v>
                </c:pt>
                <c:pt idx="4474">
                  <c:v>0.148897</c:v>
                </c:pt>
                <c:pt idx="4475">
                  <c:v>0.14885149999999997</c:v>
                </c:pt>
                <c:pt idx="4476">
                  <c:v>0.14878249999999996</c:v>
                </c:pt>
                <c:pt idx="4477">
                  <c:v>0.14869699999999994</c:v>
                </c:pt>
                <c:pt idx="4478">
                  <c:v>0.14864249999999996</c:v>
                </c:pt>
                <c:pt idx="4479">
                  <c:v>0.14859149999999999</c:v>
                </c:pt>
                <c:pt idx="4480">
                  <c:v>0.14853699999999995</c:v>
                </c:pt>
                <c:pt idx="4481">
                  <c:v>0.14853049999999995</c:v>
                </c:pt>
                <c:pt idx="4482">
                  <c:v>0.14848499999999998</c:v>
                </c:pt>
                <c:pt idx="4483">
                  <c:v>0.14842949999999996</c:v>
                </c:pt>
                <c:pt idx="4484">
                  <c:v>0.14835149999999994</c:v>
                </c:pt>
                <c:pt idx="4485">
                  <c:v>0.14829349999999994</c:v>
                </c:pt>
                <c:pt idx="4486">
                  <c:v>0.14826049999999996</c:v>
                </c:pt>
                <c:pt idx="4487">
                  <c:v>0.14816999999999994</c:v>
                </c:pt>
                <c:pt idx="4488">
                  <c:v>0.14812499999999995</c:v>
                </c:pt>
                <c:pt idx="4489">
                  <c:v>0.14807649999999994</c:v>
                </c:pt>
                <c:pt idx="4490">
                  <c:v>0.14806999999999998</c:v>
                </c:pt>
                <c:pt idx="4491">
                  <c:v>0.14801999999999996</c:v>
                </c:pt>
                <c:pt idx="4492">
                  <c:v>0.14804449999999997</c:v>
                </c:pt>
                <c:pt idx="4493">
                  <c:v>0.14799399999999996</c:v>
                </c:pt>
                <c:pt idx="4494">
                  <c:v>0.14794349999999995</c:v>
                </c:pt>
                <c:pt idx="4495">
                  <c:v>0.14791249999999995</c:v>
                </c:pt>
                <c:pt idx="4496">
                  <c:v>0.14790949999999994</c:v>
                </c:pt>
                <c:pt idx="4497">
                  <c:v>0.14787549999999997</c:v>
                </c:pt>
                <c:pt idx="4498">
                  <c:v>0.14786049999999998</c:v>
                </c:pt>
                <c:pt idx="4499">
                  <c:v>0.14780799999999997</c:v>
                </c:pt>
                <c:pt idx="4500">
                  <c:v>0.14777399999999996</c:v>
                </c:pt>
                <c:pt idx="4501">
                  <c:v>0.14771199999999995</c:v>
                </c:pt>
                <c:pt idx="4502">
                  <c:v>0.14767449999999996</c:v>
                </c:pt>
                <c:pt idx="4503">
                  <c:v>0.14764299999999997</c:v>
                </c:pt>
                <c:pt idx="4504">
                  <c:v>0.14762149999999996</c:v>
                </c:pt>
                <c:pt idx="4505">
                  <c:v>0.14758949999999993</c:v>
                </c:pt>
                <c:pt idx="4506">
                  <c:v>0.14754649999999997</c:v>
                </c:pt>
                <c:pt idx="4507">
                  <c:v>0.14751549999999994</c:v>
                </c:pt>
                <c:pt idx="4508">
                  <c:v>0.14748449999999994</c:v>
                </c:pt>
                <c:pt idx="4509">
                  <c:v>0.14745299999999997</c:v>
                </c:pt>
                <c:pt idx="4510">
                  <c:v>0.14744149999999995</c:v>
                </c:pt>
                <c:pt idx="4511">
                  <c:v>0.14745099999999994</c:v>
                </c:pt>
                <c:pt idx="4512">
                  <c:v>0.14743049999999999</c:v>
                </c:pt>
                <c:pt idx="4513">
                  <c:v>0.14741499999999999</c:v>
                </c:pt>
                <c:pt idx="4514">
                  <c:v>0.14741399999999999</c:v>
                </c:pt>
                <c:pt idx="4515">
                  <c:v>0.14738549999999997</c:v>
                </c:pt>
                <c:pt idx="4516">
                  <c:v>0.147392</c:v>
                </c:pt>
                <c:pt idx="4517">
                  <c:v>0.14740499999999995</c:v>
                </c:pt>
                <c:pt idx="4518">
                  <c:v>0.14740449999999997</c:v>
                </c:pt>
                <c:pt idx="4519">
                  <c:v>0.14742399999999992</c:v>
                </c:pt>
                <c:pt idx="4520">
                  <c:v>0.14738299999999993</c:v>
                </c:pt>
                <c:pt idx="4521">
                  <c:v>0.14739149999999995</c:v>
                </c:pt>
                <c:pt idx="4522">
                  <c:v>0.14741799999999994</c:v>
                </c:pt>
                <c:pt idx="4523">
                  <c:v>0.14742299999999994</c:v>
                </c:pt>
                <c:pt idx="4524">
                  <c:v>0.14744199999999996</c:v>
                </c:pt>
                <c:pt idx="4525">
                  <c:v>0.14744249999999995</c:v>
                </c:pt>
                <c:pt idx="4526">
                  <c:v>0.14744299999999999</c:v>
                </c:pt>
                <c:pt idx="4527">
                  <c:v>0.14743349999999997</c:v>
                </c:pt>
                <c:pt idx="4528">
                  <c:v>0.14743449999999997</c:v>
                </c:pt>
                <c:pt idx="4529">
                  <c:v>0.14749699999999999</c:v>
                </c:pt>
                <c:pt idx="4530">
                  <c:v>0.14750349999999998</c:v>
                </c:pt>
                <c:pt idx="4531">
                  <c:v>0.14749999999999999</c:v>
                </c:pt>
                <c:pt idx="4532">
                  <c:v>0.14752199999999999</c:v>
                </c:pt>
                <c:pt idx="4533">
                  <c:v>0.14752599999999996</c:v>
                </c:pt>
                <c:pt idx="4534">
                  <c:v>0.14752199999999996</c:v>
                </c:pt>
                <c:pt idx="4535">
                  <c:v>0.14752699999999996</c:v>
                </c:pt>
                <c:pt idx="4536">
                  <c:v>0.14753599999999997</c:v>
                </c:pt>
                <c:pt idx="4537">
                  <c:v>0.14757249999999997</c:v>
                </c:pt>
                <c:pt idx="4538">
                  <c:v>0.14758399999999997</c:v>
                </c:pt>
                <c:pt idx="4539">
                  <c:v>0.14760649999999995</c:v>
                </c:pt>
                <c:pt idx="4540">
                  <c:v>0.14762749999999994</c:v>
                </c:pt>
                <c:pt idx="4541">
                  <c:v>0.14764199999999997</c:v>
                </c:pt>
                <c:pt idx="4542">
                  <c:v>0.14765799999999996</c:v>
                </c:pt>
                <c:pt idx="4543">
                  <c:v>0.14770049999999998</c:v>
                </c:pt>
                <c:pt idx="4544">
                  <c:v>0.14770749999999999</c:v>
                </c:pt>
                <c:pt idx="4545">
                  <c:v>0.14775749999999999</c:v>
                </c:pt>
                <c:pt idx="4546">
                  <c:v>0.14781249999999996</c:v>
                </c:pt>
                <c:pt idx="4547">
                  <c:v>0.14784799999999998</c:v>
                </c:pt>
                <c:pt idx="4548">
                  <c:v>0.14787099999999997</c:v>
                </c:pt>
                <c:pt idx="4549">
                  <c:v>0.14788549999999998</c:v>
                </c:pt>
                <c:pt idx="4550">
                  <c:v>0.14789249999999998</c:v>
                </c:pt>
                <c:pt idx="4551">
                  <c:v>0.14791899999999999</c:v>
                </c:pt>
                <c:pt idx="4552">
                  <c:v>0.14793249999999999</c:v>
                </c:pt>
                <c:pt idx="4553">
                  <c:v>0.14795900000000001</c:v>
                </c:pt>
                <c:pt idx="4554">
                  <c:v>0.14799100000000001</c:v>
                </c:pt>
                <c:pt idx="4555">
                  <c:v>0.14802599999999999</c:v>
                </c:pt>
                <c:pt idx="4556">
                  <c:v>0.14805400000000002</c:v>
                </c:pt>
                <c:pt idx="4557">
                  <c:v>0.148092</c:v>
                </c:pt>
                <c:pt idx="4558">
                  <c:v>0.14812649999999999</c:v>
                </c:pt>
                <c:pt idx="4559">
                  <c:v>0.14817349999999999</c:v>
                </c:pt>
                <c:pt idx="4560">
                  <c:v>0.14821100000000001</c:v>
                </c:pt>
                <c:pt idx="4561">
                  <c:v>0.14824699999999999</c:v>
                </c:pt>
                <c:pt idx="4562">
                  <c:v>0.14828450000000001</c:v>
                </c:pt>
                <c:pt idx="4563">
                  <c:v>0.14832100000000001</c:v>
                </c:pt>
                <c:pt idx="4564">
                  <c:v>0.14837599999999998</c:v>
                </c:pt>
                <c:pt idx="4565">
                  <c:v>0.1484055</c:v>
                </c:pt>
                <c:pt idx="4566">
                  <c:v>0.14845800000000001</c:v>
                </c:pt>
                <c:pt idx="4567">
                  <c:v>0.14851349999999999</c:v>
                </c:pt>
                <c:pt idx="4568">
                  <c:v>0.14856049999999998</c:v>
                </c:pt>
                <c:pt idx="4569">
                  <c:v>0.14860200000000001</c:v>
                </c:pt>
                <c:pt idx="4570">
                  <c:v>0.1486605</c:v>
                </c:pt>
                <c:pt idx="4571">
                  <c:v>0.1486875</c:v>
                </c:pt>
                <c:pt idx="4572">
                  <c:v>0.14875200000000002</c:v>
                </c:pt>
                <c:pt idx="4573">
                  <c:v>0.14879300000000004</c:v>
                </c:pt>
                <c:pt idx="4574">
                  <c:v>0.14881000000000005</c:v>
                </c:pt>
                <c:pt idx="4575">
                  <c:v>0.14881950000000002</c:v>
                </c:pt>
                <c:pt idx="4576">
                  <c:v>0.14876450000000002</c:v>
                </c:pt>
                <c:pt idx="4577">
                  <c:v>0.14881400000000006</c:v>
                </c:pt>
                <c:pt idx="4578">
                  <c:v>0.14885400000000004</c:v>
                </c:pt>
                <c:pt idx="4579">
                  <c:v>0.14890300000000004</c:v>
                </c:pt>
                <c:pt idx="4580">
                  <c:v>0.14895100000000003</c:v>
                </c:pt>
                <c:pt idx="4581">
                  <c:v>0.14900450000000004</c:v>
                </c:pt>
                <c:pt idx="4582">
                  <c:v>0.14906400000000006</c:v>
                </c:pt>
                <c:pt idx="4583">
                  <c:v>0.14910050000000002</c:v>
                </c:pt>
                <c:pt idx="4584">
                  <c:v>0.14915350000000005</c:v>
                </c:pt>
                <c:pt idx="4585">
                  <c:v>0.14919700000000002</c:v>
                </c:pt>
                <c:pt idx="4586">
                  <c:v>0.14924650000000003</c:v>
                </c:pt>
                <c:pt idx="4587">
                  <c:v>0.14929650000000005</c:v>
                </c:pt>
                <c:pt idx="4588">
                  <c:v>0.14933400000000002</c:v>
                </c:pt>
                <c:pt idx="4589">
                  <c:v>0.14937850000000003</c:v>
                </c:pt>
                <c:pt idx="4590">
                  <c:v>0.14938550000000003</c:v>
                </c:pt>
                <c:pt idx="4591">
                  <c:v>0.14943400000000001</c:v>
                </c:pt>
                <c:pt idx="4592">
                  <c:v>0.1494685</c:v>
                </c:pt>
                <c:pt idx="4593">
                  <c:v>0.14952350000000003</c:v>
                </c:pt>
                <c:pt idx="4594">
                  <c:v>0.14964700000000003</c:v>
                </c:pt>
                <c:pt idx="4595">
                  <c:v>0.14972250000000004</c:v>
                </c:pt>
                <c:pt idx="4596">
                  <c:v>0.1497925</c:v>
                </c:pt>
                <c:pt idx="4597">
                  <c:v>0.14983250000000001</c:v>
                </c:pt>
                <c:pt idx="4598">
                  <c:v>0.14987549999999999</c:v>
                </c:pt>
                <c:pt idx="4599">
                  <c:v>0.14996000000000001</c:v>
                </c:pt>
                <c:pt idx="4600">
                  <c:v>0.15000849999999999</c:v>
                </c:pt>
                <c:pt idx="4601">
                  <c:v>0.15006449999999996</c:v>
                </c:pt>
                <c:pt idx="4602">
                  <c:v>0.150088</c:v>
                </c:pt>
                <c:pt idx="4603">
                  <c:v>0.150146</c:v>
                </c:pt>
                <c:pt idx="4604">
                  <c:v>0.15016799999999997</c:v>
                </c:pt>
                <c:pt idx="4605">
                  <c:v>0.15025950000000002</c:v>
                </c:pt>
                <c:pt idx="4606">
                  <c:v>0.15030950000000001</c:v>
                </c:pt>
                <c:pt idx="4607">
                  <c:v>0.15035500000000002</c:v>
                </c:pt>
                <c:pt idx="4608">
                  <c:v>0.15041950000000004</c:v>
                </c:pt>
                <c:pt idx="4609">
                  <c:v>0.15046600000000004</c:v>
                </c:pt>
                <c:pt idx="4610">
                  <c:v>0.15051750000000003</c:v>
                </c:pt>
                <c:pt idx="4611">
                  <c:v>0.15058950000000004</c:v>
                </c:pt>
                <c:pt idx="4612">
                  <c:v>0.15063600000000002</c:v>
                </c:pt>
                <c:pt idx="4613">
                  <c:v>0.15068200000000004</c:v>
                </c:pt>
                <c:pt idx="4614">
                  <c:v>0.15075450000000004</c:v>
                </c:pt>
                <c:pt idx="4615">
                  <c:v>0.15080950000000001</c:v>
                </c:pt>
                <c:pt idx="4616">
                  <c:v>0.15083549999999998</c:v>
                </c:pt>
                <c:pt idx="4617">
                  <c:v>0.15089550000000002</c:v>
                </c:pt>
                <c:pt idx="4618">
                  <c:v>0.150948</c:v>
                </c:pt>
                <c:pt idx="4619">
                  <c:v>0.150973</c:v>
                </c:pt>
                <c:pt idx="4620">
                  <c:v>0.15103800000000001</c:v>
                </c:pt>
                <c:pt idx="4621">
                  <c:v>0.151064</c:v>
                </c:pt>
                <c:pt idx="4622">
                  <c:v>0.15110600000000002</c:v>
                </c:pt>
                <c:pt idx="4623">
                  <c:v>0.15116200000000002</c:v>
                </c:pt>
                <c:pt idx="4624">
                  <c:v>0.15120150000000002</c:v>
                </c:pt>
                <c:pt idx="4625">
                  <c:v>0.15124750000000001</c:v>
                </c:pt>
                <c:pt idx="4626">
                  <c:v>0.15128300000000003</c:v>
                </c:pt>
                <c:pt idx="4627">
                  <c:v>0.15130100000000002</c:v>
                </c:pt>
                <c:pt idx="4628">
                  <c:v>0.15133950000000004</c:v>
                </c:pt>
                <c:pt idx="4629">
                  <c:v>0.15137000000000003</c:v>
                </c:pt>
                <c:pt idx="4630">
                  <c:v>0.15141300000000002</c:v>
                </c:pt>
                <c:pt idx="4631">
                  <c:v>0.15145950000000005</c:v>
                </c:pt>
                <c:pt idx="4632">
                  <c:v>0.15148950000000005</c:v>
                </c:pt>
                <c:pt idx="4633">
                  <c:v>0.15153450000000004</c:v>
                </c:pt>
                <c:pt idx="4634">
                  <c:v>0.15158750000000004</c:v>
                </c:pt>
                <c:pt idx="4635">
                  <c:v>0.15161200000000002</c:v>
                </c:pt>
                <c:pt idx="4636">
                  <c:v>0.15164600000000003</c:v>
                </c:pt>
                <c:pt idx="4637">
                  <c:v>0.15169750000000007</c:v>
                </c:pt>
                <c:pt idx="4638">
                  <c:v>0.15173200000000003</c:v>
                </c:pt>
                <c:pt idx="4639">
                  <c:v>0.15174650000000006</c:v>
                </c:pt>
                <c:pt idx="4640">
                  <c:v>0.15177300000000005</c:v>
                </c:pt>
                <c:pt idx="4641">
                  <c:v>0.15183500000000005</c:v>
                </c:pt>
                <c:pt idx="4642">
                  <c:v>0.15186800000000003</c:v>
                </c:pt>
                <c:pt idx="4643">
                  <c:v>0.15190900000000002</c:v>
                </c:pt>
                <c:pt idx="4644">
                  <c:v>0.15194050000000003</c:v>
                </c:pt>
                <c:pt idx="4645">
                  <c:v>0.15198500000000001</c:v>
                </c:pt>
                <c:pt idx="4646">
                  <c:v>0.15203500000000003</c:v>
                </c:pt>
                <c:pt idx="4647">
                  <c:v>0.15206650000000002</c:v>
                </c:pt>
                <c:pt idx="4648">
                  <c:v>0.15209750000000002</c:v>
                </c:pt>
                <c:pt idx="4649">
                  <c:v>0.15212600000000007</c:v>
                </c:pt>
                <c:pt idx="4650">
                  <c:v>0.15217450000000005</c:v>
                </c:pt>
                <c:pt idx="4651">
                  <c:v>0.15221150000000003</c:v>
                </c:pt>
                <c:pt idx="4652">
                  <c:v>0.15226800000000001</c:v>
                </c:pt>
                <c:pt idx="4653">
                  <c:v>0.15231600000000001</c:v>
                </c:pt>
                <c:pt idx="4654">
                  <c:v>0.15235450000000003</c:v>
                </c:pt>
                <c:pt idx="4655">
                  <c:v>0.15241250000000001</c:v>
                </c:pt>
                <c:pt idx="4656">
                  <c:v>0.15243250000000003</c:v>
                </c:pt>
                <c:pt idx="4657">
                  <c:v>0.15246550000000003</c:v>
                </c:pt>
                <c:pt idx="4658">
                  <c:v>0.15253850000000002</c:v>
                </c:pt>
                <c:pt idx="4659">
                  <c:v>0.15261</c:v>
                </c:pt>
                <c:pt idx="4660">
                  <c:v>0.15265900000000002</c:v>
                </c:pt>
                <c:pt idx="4661">
                  <c:v>0.15269049999999998</c:v>
                </c:pt>
                <c:pt idx="4662">
                  <c:v>0.15273850000000003</c:v>
                </c:pt>
                <c:pt idx="4663">
                  <c:v>0.152783</c:v>
                </c:pt>
                <c:pt idx="4664">
                  <c:v>0.1527995</c:v>
                </c:pt>
                <c:pt idx="4665">
                  <c:v>0.15286150000000004</c:v>
                </c:pt>
                <c:pt idx="4666">
                  <c:v>0.15292250000000002</c:v>
                </c:pt>
                <c:pt idx="4667">
                  <c:v>0.15296250000000003</c:v>
                </c:pt>
                <c:pt idx="4668">
                  <c:v>0.15299100000000002</c:v>
                </c:pt>
                <c:pt idx="4669">
                  <c:v>0.15299100000000002</c:v>
                </c:pt>
                <c:pt idx="4670">
                  <c:v>0.15304300000000001</c:v>
                </c:pt>
                <c:pt idx="4671">
                  <c:v>0.15311999999999998</c:v>
                </c:pt>
                <c:pt idx="4672">
                  <c:v>0.15314450000000002</c:v>
                </c:pt>
                <c:pt idx="4673">
                  <c:v>0.153171</c:v>
                </c:pt>
                <c:pt idx="4674">
                  <c:v>0.15317599999999998</c:v>
                </c:pt>
                <c:pt idx="4675">
                  <c:v>0.15318149999999997</c:v>
                </c:pt>
                <c:pt idx="4676">
                  <c:v>0.15318649999999998</c:v>
                </c:pt>
                <c:pt idx="4677">
                  <c:v>0.15320299999999995</c:v>
                </c:pt>
                <c:pt idx="4678">
                  <c:v>0.15322799999999998</c:v>
                </c:pt>
                <c:pt idx="4679">
                  <c:v>0.15321399999999999</c:v>
                </c:pt>
                <c:pt idx="4680">
                  <c:v>0.15324099999999999</c:v>
                </c:pt>
                <c:pt idx="4681">
                  <c:v>0.15321550000000003</c:v>
                </c:pt>
                <c:pt idx="4682">
                  <c:v>0.15322400000000003</c:v>
                </c:pt>
                <c:pt idx="4683">
                  <c:v>0.15323100000000001</c:v>
                </c:pt>
                <c:pt idx="4684">
                  <c:v>0.15324049999999997</c:v>
                </c:pt>
                <c:pt idx="4685">
                  <c:v>0.15325049999999998</c:v>
                </c:pt>
                <c:pt idx="4686">
                  <c:v>0.15325449999999999</c:v>
                </c:pt>
                <c:pt idx="4687">
                  <c:v>0.15328700000000001</c:v>
                </c:pt>
                <c:pt idx="4688">
                  <c:v>0.153308</c:v>
                </c:pt>
                <c:pt idx="4689">
                  <c:v>0.15330649999999998</c:v>
                </c:pt>
                <c:pt idx="4690">
                  <c:v>0.15324999999999997</c:v>
                </c:pt>
                <c:pt idx="4691">
                  <c:v>0.15326049999999999</c:v>
                </c:pt>
                <c:pt idx="4692">
                  <c:v>0.15321949999999998</c:v>
                </c:pt>
                <c:pt idx="4693">
                  <c:v>0.15322750000000002</c:v>
                </c:pt>
                <c:pt idx="4694">
                  <c:v>0.15321850000000001</c:v>
                </c:pt>
                <c:pt idx="4695">
                  <c:v>0.1532135</c:v>
                </c:pt>
                <c:pt idx="4696">
                  <c:v>0.1531865</c:v>
                </c:pt>
                <c:pt idx="4697">
                  <c:v>0.15317949999999997</c:v>
                </c:pt>
                <c:pt idx="4698">
                  <c:v>0.15318550000000003</c:v>
                </c:pt>
                <c:pt idx="4699">
                  <c:v>0.15322450000000001</c:v>
                </c:pt>
                <c:pt idx="4700">
                  <c:v>0.15323600000000001</c:v>
                </c:pt>
                <c:pt idx="4701">
                  <c:v>0.15328600000000001</c:v>
                </c:pt>
                <c:pt idx="4702">
                  <c:v>0.15327849999999998</c:v>
                </c:pt>
                <c:pt idx="4703">
                  <c:v>0.15327449999999998</c:v>
                </c:pt>
                <c:pt idx="4704">
                  <c:v>0.15328149999999999</c:v>
                </c:pt>
                <c:pt idx="4705">
                  <c:v>0.15328799999999998</c:v>
                </c:pt>
                <c:pt idx="4706">
                  <c:v>0.15330899999999997</c:v>
                </c:pt>
                <c:pt idx="4707">
                  <c:v>0.15330249999999998</c:v>
                </c:pt>
                <c:pt idx="4708">
                  <c:v>0.15330749999999996</c:v>
                </c:pt>
                <c:pt idx="4709">
                  <c:v>0.15333499999999994</c:v>
                </c:pt>
                <c:pt idx="4710">
                  <c:v>0.15332149999999997</c:v>
                </c:pt>
                <c:pt idx="4711">
                  <c:v>0.15328599999999995</c:v>
                </c:pt>
                <c:pt idx="4712">
                  <c:v>0.15328049999999996</c:v>
                </c:pt>
                <c:pt idx="4713">
                  <c:v>0.15327149999999995</c:v>
                </c:pt>
                <c:pt idx="4714">
                  <c:v>0.15326799999999996</c:v>
                </c:pt>
                <c:pt idx="4715">
                  <c:v>0.15327299999999996</c:v>
                </c:pt>
                <c:pt idx="4716">
                  <c:v>0.15325899999999995</c:v>
                </c:pt>
                <c:pt idx="4717">
                  <c:v>0.15324849999999995</c:v>
                </c:pt>
                <c:pt idx="4718">
                  <c:v>0.15320949999999994</c:v>
                </c:pt>
                <c:pt idx="4719">
                  <c:v>0.15317799999999995</c:v>
                </c:pt>
                <c:pt idx="4720">
                  <c:v>0.15319699999999992</c:v>
                </c:pt>
                <c:pt idx="4721">
                  <c:v>0.15317049999999993</c:v>
                </c:pt>
                <c:pt idx="4722">
                  <c:v>0.15311349999999993</c:v>
                </c:pt>
                <c:pt idx="4723">
                  <c:v>0.15309199999999995</c:v>
                </c:pt>
                <c:pt idx="4724">
                  <c:v>0.15307199999999993</c:v>
                </c:pt>
                <c:pt idx="4725">
                  <c:v>0.15305699999999994</c:v>
                </c:pt>
                <c:pt idx="4726">
                  <c:v>0.15305549999999993</c:v>
                </c:pt>
                <c:pt idx="4727">
                  <c:v>0.15304499999999993</c:v>
                </c:pt>
                <c:pt idx="4728">
                  <c:v>0.15302149999999995</c:v>
                </c:pt>
                <c:pt idx="4729">
                  <c:v>0.15296399999999991</c:v>
                </c:pt>
                <c:pt idx="4730">
                  <c:v>0.15293049999999991</c:v>
                </c:pt>
                <c:pt idx="4731">
                  <c:v>0.15290949999999992</c:v>
                </c:pt>
                <c:pt idx="4732">
                  <c:v>0.15287099999999992</c:v>
                </c:pt>
                <c:pt idx="4733">
                  <c:v>0.15288299999999994</c:v>
                </c:pt>
                <c:pt idx="4734">
                  <c:v>0.1528584999999999</c:v>
                </c:pt>
                <c:pt idx="4735">
                  <c:v>0.15283399999999991</c:v>
                </c:pt>
                <c:pt idx="4736">
                  <c:v>0.15281699999999993</c:v>
                </c:pt>
                <c:pt idx="4737">
                  <c:v>0.15278399999999992</c:v>
                </c:pt>
                <c:pt idx="4738">
                  <c:v>0.1527494999999999</c:v>
                </c:pt>
                <c:pt idx="4739">
                  <c:v>0.15275699999999992</c:v>
                </c:pt>
                <c:pt idx="4740">
                  <c:v>0.15272899999999992</c:v>
                </c:pt>
                <c:pt idx="4741">
                  <c:v>0.15270549999999994</c:v>
                </c:pt>
                <c:pt idx="4742">
                  <c:v>0.15266099999999991</c:v>
                </c:pt>
                <c:pt idx="4743">
                  <c:v>0.15257699999999993</c:v>
                </c:pt>
                <c:pt idx="4744">
                  <c:v>0.15254949999999989</c:v>
                </c:pt>
                <c:pt idx="4745">
                  <c:v>0.15248449999999988</c:v>
                </c:pt>
                <c:pt idx="4746">
                  <c:v>0.15240899999999988</c:v>
                </c:pt>
                <c:pt idx="4747">
                  <c:v>0.15235999999999988</c:v>
                </c:pt>
                <c:pt idx="4748">
                  <c:v>0.15231099999999992</c:v>
                </c:pt>
                <c:pt idx="4749">
                  <c:v>0.15228849999999988</c:v>
                </c:pt>
                <c:pt idx="4750">
                  <c:v>0.15225799999999989</c:v>
                </c:pt>
                <c:pt idx="4751">
                  <c:v>0.15221049999999989</c:v>
                </c:pt>
                <c:pt idx="4752">
                  <c:v>0.15216399999999988</c:v>
                </c:pt>
                <c:pt idx="4753">
                  <c:v>0.15211699999999989</c:v>
                </c:pt>
                <c:pt idx="4754">
                  <c:v>0.15206399999999992</c:v>
                </c:pt>
                <c:pt idx="4755">
                  <c:v>0.1520254999999999</c:v>
                </c:pt>
                <c:pt idx="4756">
                  <c:v>0.15196599999999991</c:v>
                </c:pt>
                <c:pt idx="4757">
                  <c:v>0.15191399999999991</c:v>
                </c:pt>
                <c:pt idx="4758">
                  <c:v>0.15186899999999992</c:v>
                </c:pt>
                <c:pt idx="4759">
                  <c:v>0.15181749999999991</c:v>
                </c:pt>
                <c:pt idx="4760">
                  <c:v>0.15174149999999989</c:v>
                </c:pt>
                <c:pt idx="4761">
                  <c:v>0.15166899999999991</c:v>
                </c:pt>
                <c:pt idx="4762">
                  <c:v>0.15161699999999992</c:v>
                </c:pt>
                <c:pt idx="4763">
                  <c:v>0.15156249999999991</c:v>
                </c:pt>
                <c:pt idx="4764">
                  <c:v>0.15147699999999992</c:v>
                </c:pt>
                <c:pt idx="4765">
                  <c:v>0.15140649999999989</c:v>
                </c:pt>
                <c:pt idx="4766">
                  <c:v>0.1513394999999999</c:v>
                </c:pt>
                <c:pt idx="4767">
                  <c:v>0.15127499999999988</c:v>
                </c:pt>
                <c:pt idx="4768">
                  <c:v>0.15121149999999989</c:v>
                </c:pt>
                <c:pt idx="4769">
                  <c:v>0.15114949999999988</c:v>
                </c:pt>
                <c:pt idx="4770">
                  <c:v>0.15107799999999988</c:v>
                </c:pt>
                <c:pt idx="4771">
                  <c:v>0.15104799999999988</c:v>
                </c:pt>
                <c:pt idx="4772">
                  <c:v>0.1509619999999999</c:v>
                </c:pt>
                <c:pt idx="4773">
                  <c:v>0.15089949999999988</c:v>
                </c:pt>
                <c:pt idx="4774">
                  <c:v>0.15085799999999985</c:v>
                </c:pt>
                <c:pt idx="4775">
                  <c:v>0.15080849999999985</c:v>
                </c:pt>
                <c:pt idx="4776">
                  <c:v>0.15074999999999983</c:v>
                </c:pt>
                <c:pt idx="4777">
                  <c:v>0.15069349999999984</c:v>
                </c:pt>
                <c:pt idx="4778">
                  <c:v>0.15064599999999984</c:v>
                </c:pt>
                <c:pt idx="4779">
                  <c:v>0.15058449999999987</c:v>
                </c:pt>
                <c:pt idx="4780">
                  <c:v>0.15053249999999985</c:v>
                </c:pt>
                <c:pt idx="4781">
                  <c:v>0.15047399999999989</c:v>
                </c:pt>
                <c:pt idx="4782">
                  <c:v>0.15042049999999985</c:v>
                </c:pt>
                <c:pt idx="4783">
                  <c:v>0.15036149999999984</c:v>
                </c:pt>
                <c:pt idx="4784">
                  <c:v>0.15029799999999988</c:v>
                </c:pt>
                <c:pt idx="4785">
                  <c:v>0.15025649999999988</c:v>
                </c:pt>
                <c:pt idx="4786">
                  <c:v>0.15020249999999988</c:v>
                </c:pt>
                <c:pt idx="4787">
                  <c:v>0.15015249999999986</c:v>
                </c:pt>
                <c:pt idx="4788">
                  <c:v>0.1500949999999999</c:v>
                </c:pt>
                <c:pt idx="4789">
                  <c:v>0.15004449999999989</c:v>
                </c:pt>
                <c:pt idx="4790">
                  <c:v>0.14997149999999987</c:v>
                </c:pt>
                <c:pt idx="4791">
                  <c:v>0.14991799999999988</c:v>
                </c:pt>
                <c:pt idx="4792">
                  <c:v>0.14986149999999987</c:v>
                </c:pt>
                <c:pt idx="4793">
                  <c:v>0.14979199999999987</c:v>
                </c:pt>
                <c:pt idx="4794">
                  <c:v>0.14971399999999987</c:v>
                </c:pt>
                <c:pt idx="4795">
                  <c:v>0.14964849999999991</c:v>
                </c:pt>
                <c:pt idx="4796">
                  <c:v>0.14958799999999989</c:v>
                </c:pt>
                <c:pt idx="4797">
                  <c:v>0.14953799999999989</c:v>
                </c:pt>
                <c:pt idx="4798">
                  <c:v>0.14946099999999993</c:v>
                </c:pt>
                <c:pt idx="4799">
                  <c:v>0.1494019999999999</c:v>
                </c:pt>
                <c:pt idx="4800">
                  <c:v>0.1493479999999999</c:v>
                </c:pt>
                <c:pt idx="4801">
                  <c:v>0.14928449999999993</c:v>
                </c:pt>
                <c:pt idx="4802">
                  <c:v>0.14922499999999991</c:v>
                </c:pt>
                <c:pt idx="4803">
                  <c:v>0.14916149999999992</c:v>
                </c:pt>
                <c:pt idx="4804">
                  <c:v>0.14912549999999991</c:v>
                </c:pt>
                <c:pt idx="4805">
                  <c:v>0.14905849999999993</c:v>
                </c:pt>
                <c:pt idx="4806">
                  <c:v>0.14897999999999992</c:v>
                </c:pt>
                <c:pt idx="4807">
                  <c:v>0.14890449999999994</c:v>
                </c:pt>
                <c:pt idx="4808">
                  <c:v>0.14882399999999996</c:v>
                </c:pt>
                <c:pt idx="4809">
                  <c:v>0.14877399999999993</c:v>
                </c:pt>
                <c:pt idx="4810">
                  <c:v>0.14870049999999999</c:v>
                </c:pt>
                <c:pt idx="4811">
                  <c:v>0.14861649999999996</c:v>
                </c:pt>
                <c:pt idx="4812">
                  <c:v>0.14854699999999996</c:v>
                </c:pt>
                <c:pt idx="4813">
                  <c:v>0.14851549999999997</c:v>
                </c:pt>
                <c:pt idx="4814">
                  <c:v>0.14842949999999996</c:v>
                </c:pt>
                <c:pt idx="4815">
                  <c:v>0.14834349999999996</c:v>
                </c:pt>
                <c:pt idx="4816">
                  <c:v>0.14828899999999998</c:v>
                </c:pt>
                <c:pt idx="4817">
                  <c:v>0.14820649999999999</c:v>
                </c:pt>
                <c:pt idx="4818">
                  <c:v>0.14812700000000001</c:v>
                </c:pt>
                <c:pt idx="4819">
                  <c:v>0.14806850000000002</c:v>
                </c:pt>
                <c:pt idx="4820">
                  <c:v>0.14798499999999998</c:v>
                </c:pt>
                <c:pt idx="4821">
                  <c:v>0.14792250000000001</c:v>
                </c:pt>
                <c:pt idx="4822">
                  <c:v>0.14785500000000001</c:v>
                </c:pt>
                <c:pt idx="4823">
                  <c:v>0.14777399999999999</c:v>
                </c:pt>
                <c:pt idx="4824">
                  <c:v>0.14771500000000004</c:v>
                </c:pt>
                <c:pt idx="4825">
                  <c:v>0.14764900000000003</c:v>
                </c:pt>
                <c:pt idx="4826">
                  <c:v>0.147596</c:v>
                </c:pt>
                <c:pt idx="4827">
                  <c:v>0.14755699999999999</c:v>
                </c:pt>
                <c:pt idx="4828">
                  <c:v>0.1475265</c:v>
                </c:pt>
                <c:pt idx="4829">
                  <c:v>0.14745549999999999</c:v>
                </c:pt>
                <c:pt idx="4830">
                  <c:v>0.14739249999999998</c:v>
                </c:pt>
                <c:pt idx="4831">
                  <c:v>0.1473255</c:v>
                </c:pt>
                <c:pt idx="4832">
                  <c:v>0.14726799999999998</c:v>
                </c:pt>
                <c:pt idx="4833">
                  <c:v>0.14719599999999999</c:v>
                </c:pt>
                <c:pt idx="4834">
                  <c:v>0.14713199999999999</c:v>
                </c:pt>
                <c:pt idx="4835">
                  <c:v>0.14709350000000002</c:v>
                </c:pt>
                <c:pt idx="4836">
                  <c:v>0.14704749999999997</c:v>
                </c:pt>
                <c:pt idx="4837">
                  <c:v>0.14699549999999997</c:v>
                </c:pt>
                <c:pt idx="4838">
                  <c:v>0.14691599999999996</c:v>
                </c:pt>
                <c:pt idx="4839">
                  <c:v>0.14688049999999997</c:v>
                </c:pt>
                <c:pt idx="4840">
                  <c:v>0.14683499999999999</c:v>
                </c:pt>
                <c:pt idx="4841">
                  <c:v>0.146783</c:v>
                </c:pt>
                <c:pt idx="4842">
                  <c:v>0.14674199999999996</c:v>
                </c:pt>
                <c:pt idx="4843">
                  <c:v>0.14670699999999995</c:v>
                </c:pt>
                <c:pt idx="4844">
                  <c:v>0.14666699999999996</c:v>
                </c:pt>
                <c:pt idx="4845">
                  <c:v>0.14663699999999996</c:v>
                </c:pt>
                <c:pt idx="4846">
                  <c:v>0.14659549999999999</c:v>
                </c:pt>
                <c:pt idx="4847">
                  <c:v>0.14656349999999996</c:v>
                </c:pt>
                <c:pt idx="4848">
                  <c:v>0.14651649999999997</c:v>
                </c:pt>
                <c:pt idx="4849">
                  <c:v>0.14648149999999999</c:v>
                </c:pt>
                <c:pt idx="4850">
                  <c:v>0.14642999999999998</c:v>
                </c:pt>
                <c:pt idx="4851">
                  <c:v>0.14636299999999999</c:v>
                </c:pt>
                <c:pt idx="4852">
                  <c:v>0.14629799999999998</c:v>
                </c:pt>
                <c:pt idx="4853">
                  <c:v>0.1462455</c:v>
                </c:pt>
                <c:pt idx="4854">
                  <c:v>0.14619299999999996</c:v>
                </c:pt>
                <c:pt idx="4855">
                  <c:v>0.14613399999999999</c:v>
                </c:pt>
                <c:pt idx="4856">
                  <c:v>0.14609</c:v>
                </c:pt>
                <c:pt idx="4857">
                  <c:v>0.14603849999999999</c:v>
                </c:pt>
                <c:pt idx="4858">
                  <c:v>0.145981</c:v>
                </c:pt>
                <c:pt idx="4859">
                  <c:v>0.14592549999999999</c:v>
                </c:pt>
                <c:pt idx="4860">
                  <c:v>0.145868</c:v>
                </c:pt>
                <c:pt idx="4861">
                  <c:v>0.14581699999999997</c:v>
                </c:pt>
                <c:pt idx="4862">
                  <c:v>0.14579349999999999</c:v>
                </c:pt>
                <c:pt idx="4863">
                  <c:v>0.14575899999999997</c:v>
                </c:pt>
                <c:pt idx="4864">
                  <c:v>0.145729</c:v>
                </c:pt>
                <c:pt idx="4865">
                  <c:v>0.14569499999999999</c:v>
                </c:pt>
                <c:pt idx="4866">
                  <c:v>0.14565549999999999</c:v>
                </c:pt>
                <c:pt idx="4867">
                  <c:v>0.14561099999999999</c:v>
                </c:pt>
                <c:pt idx="4868">
                  <c:v>0.14558750000000001</c:v>
                </c:pt>
                <c:pt idx="4869">
                  <c:v>0.14554800000000001</c:v>
                </c:pt>
                <c:pt idx="4870">
                  <c:v>0.14548499999999998</c:v>
                </c:pt>
                <c:pt idx="4871">
                  <c:v>0.14540649999999999</c:v>
                </c:pt>
                <c:pt idx="4872">
                  <c:v>0.14538100000000001</c:v>
                </c:pt>
                <c:pt idx="4873">
                  <c:v>0.14536399999999999</c:v>
                </c:pt>
                <c:pt idx="4874">
                  <c:v>0.14535100000000004</c:v>
                </c:pt>
                <c:pt idx="4875">
                  <c:v>0.14533900000000002</c:v>
                </c:pt>
                <c:pt idx="4876">
                  <c:v>0.14536750000000001</c:v>
                </c:pt>
                <c:pt idx="4877">
                  <c:v>0.14537650000000002</c:v>
                </c:pt>
                <c:pt idx="4878">
                  <c:v>0.14536400000000005</c:v>
                </c:pt>
                <c:pt idx="4879">
                  <c:v>0.14538200000000004</c:v>
                </c:pt>
                <c:pt idx="4880">
                  <c:v>0.14537100000000003</c:v>
                </c:pt>
                <c:pt idx="4881">
                  <c:v>0.14537950000000005</c:v>
                </c:pt>
                <c:pt idx="4882">
                  <c:v>0.14536900000000005</c:v>
                </c:pt>
                <c:pt idx="4883">
                  <c:v>0.14538150000000005</c:v>
                </c:pt>
                <c:pt idx="4884">
                  <c:v>0.14539350000000006</c:v>
                </c:pt>
                <c:pt idx="4885">
                  <c:v>0.14540200000000006</c:v>
                </c:pt>
                <c:pt idx="4886">
                  <c:v>0.14540400000000003</c:v>
                </c:pt>
                <c:pt idx="4887">
                  <c:v>0.14541050000000003</c:v>
                </c:pt>
                <c:pt idx="4888">
                  <c:v>0.14540100000000003</c:v>
                </c:pt>
                <c:pt idx="4889">
                  <c:v>0.14542950000000004</c:v>
                </c:pt>
                <c:pt idx="4890">
                  <c:v>0.14544700000000002</c:v>
                </c:pt>
                <c:pt idx="4891">
                  <c:v>0.145459</c:v>
                </c:pt>
                <c:pt idx="4892">
                  <c:v>0.14546550000000003</c:v>
                </c:pt>
                <c:pt idx="4893">
                  <c:v>0.14549550000000003</c:v>
                </c:pt>
                <c:pt idx="4894">
                  <c:v>0.14552550000000003</c:v>
                </c:pt>
                <c:pt idx="4895">
                  <c:v>0.14555150000000006</c:v>
                </c:pt>
                <c:pt idx="4896">
                  <c:v>0.14557650000000003</c:v>
                </c:pt>
                <c:pt idx="4897">
                  <c:v>0.14560049999999999</c:v>
                </c:pt>
                <c:pt idx="4898">
                  <c:v>0.14561800000000003</c:v>
                </c:pt>
                <c:pt idx="4899">
                  <c:v>0.14563599999999999</c:v>
                </c:pt>
                <c:pt idx="4900">
                  <c:v>0.14565049999999999</c:v>
                </c:pt>
                <c:pt idx="4901">
                  <c:v>0.145674</c:v>
                </c:pt>
                <c:pt idx="4902">
                  <c:v>0.14573299999999997</c:v>
                </c:pt>
                <c:pt idx="4903">
                  <c:v>0.14576799999999995</c:v>
                </c:pt>
                <c:pt idx="4904">
                  <c:v>0.14580599999999996</c:v>
                </c:pt>
                <c:pt idx="4905">
                  <c:v>0.14585499999999996</c:v>
                </c:pt>
                <c:pt idx="4906">
                  <c:v>0.14590149999999993</c:v>
                </c:pt>
                <c:pt idx="4907">
                  <c:v>0.14595049999999993</c:v>
                </c:pt>
                <c:pt idx="4908">
                  <c:v>0.14598399999999992</c:v>
                </c:pt>
                <c:pt idx="4909">
                  <c:v>0.14602899999999994</c:v>
                </c:pt>
                <c:pt idx="4910">
                  <c:v>0.14607199999999992</c:v>
                </c:pt>
                <c:pt idx="4911">
                  <c:v>0.14611249999999995</c:v>
                </c:pt>
                <c:pt idx="4912">
                  <c:v>0.14617249999999993</c:v>
                </c:pt>
                <c:pt idx="4913">
                  <c:v>0.14621249999999991</c:v>
                </c:pt>
                <c:pt idx="4914">
                  <c:v>0.14627849999999992</c:v>
                </c:pt>
                <c:pt idx="4915">
                  <c:v>0.1463269999999999</c:v>
                </c:pt>
                <c:pt idx="4916">
                  <c:v>0.14639699999999992</c:v>
                </c:pt>
                <c:pt idx="4917">
                  <c:v>0.14644249999999995</c:v>
                </c:pt>
                <c:pt idx="4918">
                  <c:v>0.14652049999999991</c:v>
                </c:pt>
                <c:pt idx="4919">
                  <c:v>0.14658899999999994</c:v>
                </c:pt>
                <c:pt idx="4920">
                  <c:v>0.14666849999999998</c:v>
                </c:pt>
                <c:pt idx="4921">
                  <c:v>0.14674949999999998</c:v>
                </c:pt>
                <c:pt idx="4922">
                  <c:v>0.14683249999999995</c:v>
                </c:pt>
                <c:pt idx="4923">
                  <c:v>0.14690799999999998</c:v>
                </c:pt>
                <c:pt idx="4924">
                  <c:v>0.14697749999999998</c:v>
                </c:pt>
                <c:pt idx="4925">
                  <c:v>0.147061</c:v>
                </c:pt>
                <c:pt idx="4926">
                  <c:v>0.14715300000000001</c:v>
                </c:pt>
                <c:pt idx="4927">
                  <c:v>0.14723299999999998</c:v>
                </c:pt>
                <c:pt idx="4928">
                  <c:v>0.14733099999999996</c:v>
                </c:pt>
                <c:pt idx="4929">
                  <c:v>0.14739949999999996</c:v>
                </c:pt>
                <c:pt idx="4930">
                  <c:v>0.14748600000000001</c:v>
                </c:pt>
                <c:pt idx="4931">
                  <c:v>0.14758299999999999</c:v>
                </c:pt>
                <c:pt idx="4932">
                  <c:v>0.14768299999999998</c:v>
                </c:pt>
                <c:pt idx="4933">
                  <c:v>0.14773999999999998</c:v>
                </c:pt>
                <c:pt idx="4934">
                  <c:v>0.14784049999999996</c:v>
                </c:pt>
                <c:pt idx="4935">
                  <c:v>0.14792499999999995</c:v>
                </c:pt>
                <c:pt idx="4936">
                  <c:v>0.14802099999999993</c:v>
                </c:pt>
                <c:pt idx="4937">
                  <c:v>0.14812449999999994</c:v>
                </c:pt>
                <c:pt idx="4938">
                  <c:v>0.14822349999999992</c:v>
                </c:pt>
                <c:pt idx="4939">
                  <c:v>0.14828749999999996</c:v>
                </c:pt>
                <c:pt idx="4940">
                  <c:v>0.14838299999999993</c:v>
                </c:pt>
                <c:pt idx="4941">
                  <c:v>0.14846999999999994</c:v>
                </c:pt>
                <c:pt idx="4942">
                  <c:v>0.14855249999999995</c:v>
                </c:pt>
                <c:pt idx="4943">
                  <c:v>0.14866849999999995</c:v>
                </c:pt>
                <c:pt idx="4944">
                  <c:v>0.14876799999999993</c:v>
                </c:pt>
                <c:pt idx="4945">
                  <c:v>0.14887599999999995</c:v>
                </c:pt>
                <c:pt idx="4946">
                  <c:v>0.14901099999999995</c:v>
                </c:pt>
                <c:pt idx="4947">
                  <c:v>0.14912599999999998</c:v>
                </c:pt>
                <c:pt idx="4948">
                  <c:v>0.14922799999999994</c:v>
                </c:pt>
                <c:pt idx="4949">
                  <c:v>0.14932649999999997</c:v>
                </c:pt>
                <c:pt idx="4950">
                  <c:v>0.14946099999999998</c:v>
                </c:pt>
                <c:pt idx="4951">
                  <c:v>0.14956999999999998</c:v>
                </c:pt>
                <c:pt idx="4952">
                  <c:v>0.14968299999999998</c:v>
                </c:pt>
                <c:pt idx="4953">
                  <c:v>0.14979699999999996</c:v>
                </c:pt>
                <c:pt idx="4954">
                  <c:v>0.14992349999999996</c:v>
                </c:pt>
                <c:pt idx="4955">
                  <c:v>0.15003699999999998</c:v>
                </c:pt>
                <c:pt idx="4956">
                  <c:v>0.15015649999999994</c:v>
                </c:pt>
                <c:pt idx="4957">
                  <c:v>0.15027699999999997</c:v>
                </c:pt>
                <c:pt idx="4958">
                  <c:v>0.15037849999999997</c:v>
                </c:pt>
                <c:pt idx="4959">
                  <c:v>0.15048599999999998</c:v>
                </c:pt>
                <c:pt idx="4960">
                  <c:v>0.15062149999999996</c:v>
                </c:pt>
                <c:pt idx="4961">
                  <c:v>0.15077099999999993</c:v>
                </c:pt>
                <c:pt idx="4962">
                  <c:v>0.15088449999999998</c:v>
                </c:pt>
                <c:pt idx="4963">
                  <c:v>0.15102449999999995</c:v>
                </c:pt>
                <c:pt idx="4964">
                  <c:v>0.15116549999999995</c:v>
                </c:pt>
                <c:pt idx="4965">
                  <c:v>0.15132349999999994</c:v>
                </c:pt>
                <c:pt idx="4966">
                  <c:v>0.15147049999999992</c:v>
                </c:pt>
                <c:pt idx="4967">
                  <c:v>0.15159949999999994</c:v>
                </c:pt>
                <c:pt idx="4968">
                  <c:v>0.15173699999999993</c:v>
                </c:pt>
                <c:pt idx="4969">
                  <c:v>0.15185449999999995</c:v>
                </c:pt>
                <c:pt idx="4970">
                  <c:v>0.15198649999999991</c:v>
                </c:pt>
                <c:pt idx="4971">
                  <c:v>0.15211599999999995</c:v>
                </c:pt>
                <c:pt idx="4972">
                  <c:v>0.15226949999999995</c:v>
                </c:pt>
                <c:pt idx="4973">
                  <c:v>0.15241749999999998</c:v>
                </c:pt>
                <c:pt idx="4974">
                  <c:v>0.15255749999999996</c:v>
                </c:pt>
                <c:pt idx="4975">
                  <c:v>0.15271549999999998</c:v>
                </c:pt>
                <c:pt idx="4976">
                  <c:v>0.15285299999999999</c:v>
                </c:pt>
                <c:pt idx="4977">
                  <c:v>0.1529845</c:v>
                </c:pt>
                <c:pt idx="4978">
                  <c:v>0.15311699999999998</c:v>
                </c:pt>
                <c:pt idx="4979">
                  <c:v>0.15326499999999998</c:v>
                </c:pt>
                <c:pt idx="4980">
                  <c:v>0.15341149999999998</c:v>
                </c:pt>
                <c:pt idx="4981">
                  <c:v>0.15356549999999999</c:v>
                </c:pt>
                <c:pt idx="4982">
                  <c:v>0.15370700000000001</c:v>
                </c:pt>
                <c:pt idx="4983">
                  <c:v>0.153865</c:v>
                </c:pt>
                <c:pt idx="4984">
                  <c:v>0.15401100000000001</c:v>
                </c:pt>
                <c:pt idx="4985">
                  <c:v>0.15415849999999998</c:v>
                </c:pt>
                <c:pt idx="4986">
                  <c:v>0.15431899999999998</c:v>
                </c:pt>
                <c:pt idx="4987">
                  <c:v>0.1544645</c:v>
                </c:pt>
                <c:pt idx="4988">
                  <c:v>0.15462399999999998</c:v>
                </c:pt>
                <c:pt idx="4989">
                  <c:v>0.15475749999999999</c:v>
                </c:pt>
                <c:pt idx="4990">
                  <c:v>0.15492799999999998</c:v>
                </c:pt>
                <c:pt idx="4991">
                  <c:v>0.15507100000000001</c:v>
                </c:pt>
                <c:pt idx="4992">
                  <c:v>0.15522050000000001</c:v>
                </c:pt>
                <c:pt idx="4993">
                  <c:v>0.15536900000000001</c:v>
                </c:pt>
                <c:pt idx="4994">
                  <c:v>0.15551050000000002</c:v>
                </c:pt>
                <c:pt idx="4995">
                  <c:v>0.15566700000000003</c:v>
                </c:pt>
                <c:pt idx="4996">
                  <c:v>0.15581150000000007</c:v>
                </c:pt>
                <c:pt idx="4997">
                  <c:v>0.15596450000000003</c:v>
                </c:pt>
                <c:pt idx="4998">
                  <c:v>0.15612550000000006</c:v>
                </c:pt>
                <c:pt idx="4999">
                  <c:v>0.15629150000000006</c:v>
                </c:pt>
                <c:pt idx="5000">
                  <c:v>0.15644800000000006</c:v>
                </c:pt>
                <c:pt idx="5001">
                  <c:v>0.15661350000000004</c:v>
                </c:pt>
                <c:pt idx="5002">
                  <c:v>0.15677100000000005</c:v>
                </c:pt>
                <c:pt idx="5003">
                  <c:v>0.15693000000000004</c:v>
                </c:pt>
                <c:pt idx="5004">
                  <c:v>0.15708450000000004</c:v>
                </c:pt>
                <c:pt idx="5005">
                  <c:v>0.15723400000000004</c:v>
                </c:pt>
                <c:pt idx="5006">
                  <c:v>0.15739750000000005</c:v>
                </c:pt>
                <c:pt idx="5007">
                  <c:v>0.15755900000000006</c:v>
                </c:pt>
                <c:pt idx="5008">
                  <c:v>0.15773050000000008</c:v>
                </c:pt>
                <c:pt idx="5009">
                  <c:v>0.15788750000000007</c:v>
                </c:pt>
                <c:pt idx="5010">
                  <c:v>0.15804050000000008</c:v>
                </c:pt>
                <c:pt idx="5011">
                  <c:v>0.15820550000000005</c:v>
                </c:pt>
                <c:pt idx="5012">
                  <c:v>0.15836700000000006</c:v>
                </c:pt>
                <c:pt idx="5013">
                  <c:v>0.15850550000000002</c:v>
                </c:pt>
                <c:pt idx="5014">
                  <c:v>0.15865850000000001</c:v>
                </c:pt>
                <c:pt idx="5015">
                  <c:v>0.15881750000000003</c:v>
                </c:pt>
                <c:pt idx="5016">
                  <c:v>0.15897100000000003</c:v>
                </c:pt>
                <c:pt idx="5017">
                  <c:v>0.15913800000000003</c:v>
                </c:pt>
                <c:pt idx="5018">
                  <c:v>0.15929850000000001</c:v>
                </c:pt>
                <c:pt idx="5019">
                  <c:v>0.15945299999999998</c:v>
                </c:pt>
                <c:pt idx="5020">
                  <c:v>0.15960850000000001</c:v>
                </c:pt>
                <c:pt idx="5021">
                  <c:v>0.15974900000000003</c:v>
                </c:pt>
                <c:pt idx="5022">
                  <c:v>0.15989550000000002</c:v>
                </c:pt>
                <c:pt idx="5023">
                  <c:v>0.16004150000000003</c:v>
                </c:pt>
                <c:pt idx="5024">
                  <c:v>0.16018450000000001</c:v>
                </c:pt>
                <c:pt idx="5025">
                  <c:v>0.16031850000000003</c:v>
                </c:pt>
                <c:pt idx="5026">
                  <c:v>0.16044800000000004</c:v>
                </c:pt>
                <c:pt idx="5027">
                  <c:v>0.16057449999999998</c:v>
                </c:pt>
                <c:pt idx="5028">
                  <c:v>0.16068400000000005</c:v>
                </c:pt>
                <c:pt idx="5029">
                  <c:v>0.16082250000000006</c:v>
                </c:pt>
                <c:pt idx="5030">
                  <c:v>0.16095000000000007</c:v>
                </c:pt>
                <c:pt idx="5031">
                  <c:v>0.16108200000000003</c:v>
                </c:pt>
                <c:pt idx="5032">
                  <c:v>0.161215</c:v>
                </c:pt>
                <c:pt idx="5033">
                  <c:v>0.16134350000000006</c:v>
                </c:pt>
                <c:pt idx="5034">
                  <c:v>0.16147100000000003</c:v>
                </c:pt>
                <c:pt idx="5035">
                  <c:v>0.16159199999999999</c:v>
                </c:pt>
                <c:pt idx="5036">
                  <c:v>0.16171749999999999</c:v>
                </c:pt>
                <c:pt idx="5037">
                  <c:v>0.16184150000000005</c:v>
                </c:pt>
                <c:pt idx="5038">
                  <c:v>0.16198850000000001</c:v>
                </c:pt>
                <c:pt idx="5039">
                  <c:v>0.16211400000000001</c:v>
                </c:pt>
                <c:pt idx="5040">
                  <c:v>0.16224550000000007</c:v>
                </c:pt>
                <c:pt idx="5041">
                  <c:v>0.16237650000000006</c:v>
                </c:pt>
                <c:pt idx="5042">
                  <c:v>0.16250350000000005</c:v>
                </c:pt>
                <c:pt idx="5043">
                  <c:v>0.16262000000000007</c:v>
                </c:pt>
                <c:pt idx="5044">
                  <c:v>0.16274050000000004</c:v>
                </c:pt>
                <c:pt idx="5045">
                  <c:v>0.16284000000000001</c:v>
                </c:pt>
                <c:pt idx="5046">
                  <c:v>0.16295949999999998</c:v>
                </c:pt>
                <c:pt idx="5047">
                  <c:v>0.16307400000000002</c:v>
                </c:pt>
                <c:pt idx="5048">
                  <c:v>0.1631975</c:v>
                </c:pt>
                <c:pt idx="5049">
                  <c:v>0.16331850000000001</c:v>
                </c:pt>
                <c:pt idx="5050">
                  <c:v>0.16343849999999999</c:v>
                </c:pt>
                <c:pt idx="5051">
                  <c:v>0.16358000000000003</c:v>
                </c:pt>
                <c:pt idx="5052">
                  <c:v>0.16370250000000006</c:v>
                </c:pt>
                <c:pt idx="5053">
                  <c:v>0.16382950000000004</c:v>
                </c:pt>
                <c:pt idx="5054">
                  <c:v>0.16395550000000006</c:v>
                </c:pt>
                <c:pt idx="5055">
                  <c:v>0.16407250000000004</c:v>
                </c:pt>
                <c:pt idx="5056">
                  <c:v>0.16419450000000008</c:v>
                </c:pt>
                <c:pt idx="5057">
                  <c:v>0.16432650000000007</c:v>
                </c:pt>
                <c:pt idx="5058">
                  <c:v>0.16445200000000004</c:v>
                </c:pt>
                <c:pt idx="5059">
                  <c:v>0.16456949999999998</c:v>
                </c:pt>
                <c:pt idx="5060">
                  <c:v>0.16471600000000003</c:v>
                </c:pt>
                <c:pt idx="5061">
                  <c:v>0.164857</c:v>
                </c:pt>
                <c:pt idx="5062">
                  <c:v>0.16496450000000004</c:v>
                </c:pt>
                <c:pt idx="5063">
                  <c:v>0.16508200000000006</c:v>
                </c:pt>
                <c:pt idx="5064">
                  <c:v>0.16520050000000006</c:v>
                </c:pt>
                <c:pt idx="5065">
                  <c:v>0.16531800000000008</c:v>
                </c:pt>
                <c:pt idx="5066">
                  <c:v>0.16542050000000003</c:v>
                </c:pt>
                <c:pt idx="5067">
                  <c:v>0.16553400000000004</c:v>
                </c:pt>
                <c:pt idx="5068">
                  <c:v>0.16565350000000006</c:v>
                </c:pt>
                <c:pt idx="5069">
                  <c:v>0.16577350000000007</c:v>
                </c:pt>
                <c:pt idx="5070">
                  <c:v>0.16590300000000005</c:v>
                </c:pt>
                <c:pt idx="5071">
                  <c:v>0.16602450000000007</c:v>
                </c:pt>
                <c:pt idx="5072">
                  <c:v>0.16613850000000008</c:v>
                </c:pt>
                <c:pt idx="5073">
                  <c:v>0.16624200000000006</c:v>
                </c:pt>
                <c:pt idx="5074">
                  <c:v>0.16635000000000005</c:v>
                </c:pt>
                <c:pt idx="5075">
                  <c:v>0.16645400000000005</c:v>
                </c:pt>
                <c:pt idx="5076">
                  <c:v>0.16652350000000005</c:v>
                </c:pt>
                <c:pt idx="5077">
                  <c:v>0.16661300000000004</c:v>
                </c:pt>
                <c:pt idx="5078">
                  <c:v>0.16671000000000002</c:v>
                </c:pt>
                <c:pt idx="5079">
                  <c:v>0.16679650000000007</c:v>
                </c:pt>
                <c:pt idx="5080">
                  <c:v>0.16688500000000006</c:v>
                </c:pt>
                <c:pt idx="5081">
                  <c:v>0.16697100000000004</c:v>
                </c:pt>
                <c:pt idx="5082">
                  <c:v>0.16706950000000007</c:v>
                </c:pt>
                <c:pt idx="5083">
                  <c:v>0.16713750000000005</c:v>
                </c:pt>
                <c:pt idx="5084">
                  <c:v>0.16721900000000001</c:v>
                </c:pt>
                <c:pt idx="5085">
                  <c:v>0.16730850000000003</c:v>
                </c:pt>
                <c:pt idx="5086">
                  <c:v>0.16738200000000003</c:v>
                </c:pt>
                <c:pt idx="5087">
                  <c:v>0.16744700000000001</c:v>
                </c:pt>
                <c:pt idx="5088">
                  <c:v>0.16752249999999999</c:v>
                </c:pt>
                <c:pt idx="5089">
                  <c:v>0.16759050000000003</c:v>
                </c:pt>
                <c:pt idx="5090">
                  <c:v>0.16766350000000002</c:v>
                </c:pt>
                <c:pt idx="5091">
                  <c:v>0.16773100000000002</c:v>
                </c:pt>
                <c:pt idx="5092">
                  <c:v>0.16779750000000004</c:v>
                </c:pt>
                <c:pt idx="5093">
                  <c:v>0.16785250000000007</c:v>
                </c:pt>
                <c:pt idx="5094">
                  <c:v>0.16791350000000008</c:v>
                </c:pt>
                <c:pt idx="5095">
                  <c:v>0.16797800000000007</c:v>
                </c:pt>
                <c:pt idx="5096">
                  <c:v>0.16804650000000007</c:v>
                </c:pt>
                <c:pt idx="5097">
                  <c:v>0.16809950000000004</c:v>
                </c:pt>
                <c:pt idx="5098">
                  <c:v>0.16815100000000005</c:v>
                </c:pt>
                <c:pt idx="5099">
                  <c:v>0.16820750000000004</c:v>
                </c:pt>
                <c:pt idx="5100">
                  <c:v>0.16826750000000007</c:v>
                </c:pt>
                <c:pt idx="5101">
                  <c:v>0.16831500000000005</c:v>
                </c:pt>
                <c:pt idx="5102">
                  <c:v>0.16836550000000006</c:v>
                </c:pt>
                <c:pt idx="5103">
                  <c:v>0.16842200000000002</c:v>
                </c:pt>
                <c:pt idx="5104">
                  <c:v>0.16846250000000002</c:v>
                </c:pt>
                <c:pt idx="5105">
                  <c:v>0.16850550000000003</c:v>
                </c:pt>
                <c:pt idx="5106">
                  <c:v>0.16854550000000004</c:v>
                </c:pt>
                <c:pt idx="5107">
                  <c:v>0.16858100000000004</c:v>
                </c:pt>
                <c:pt idx="5108">
                  <c:v>0.16862150000000004</c:v>
                </c:pt>
                <c:pt idx="5109">
                  <c:v>0.16864000000000004</c:v>
                </c:pt>
                <c:pt idx="5110">
                  <c:v>0.16867950000000004</c:v>
                </c:pt>
                <c:pt idx="5111">
                  <c:v>0.16872000000000004</c:v>
                </c:pt>
                <c:pt idx="5112">
                  <c:v>0.16873550000000001</c:v>
                </c:pt>
                <c:pt idx="5113">
                  <c:v>0.16877100000000009</c:v>
                </c:pt>
                <c:pt idx="5114">
                  <c:v>0.16878000000000007</c:v>
                </c:pt>
                <c:pt idx="5115">
                  <c:v>0.16880000000000006</c:v>
                </c:pt>
                <c:pt idx="5116">
                  <c:v>0.16880600000000004</c:v>
                </c:pt>
                <c:pt idx="5117">
                  <c:v>0.16882250000000001</c:v>
                </c:pt>
                <c:pt idx="5118">
                  <c:v>0.16883900000000004</c:v>
                </c:pt>
                <c:pt idx="5119">
                  <c:v>0.16885800000000004</c:v>
                </c:pt>
                <c:pt idx="5120">
                  <c:v>0.16886250000000003</c:v>
                </c:pt>
                <c:pt idx="5121">
                  <c:v>0.16887700000000005</c:v>
                </c:pt>
                <c:pt idx="5122">
                  <c:v>0.16888550000000005</c:v>
                </c:pt>
                <c:pt idx="5123">
                  <c:v>0.16890000000000005</c:v>
                </c:pt>
                <c:pt idx="5124">
                  <c:v>0.16891050000000005</c:v>
                </c:pt>
                <c:pt idx="5125">
                  <c:v>0.16892100000000007</c:v>
                </c:pt>
                <c:pt idx="5126">
                  <c:v>0.16890700000000006</c:v>
                </c:pt>
                <c:pt idx="5127">
                  <c:v>0.16891900000000004</c:v>
                </c:pt>
                <c:pt idx="5128">
                  <c:v>0.16891800000000004</c:v>
                </c:pt>
                <c:pt idx="5129">
                  <c:v>0.16893849999999999</c:v>
                </c:pt>
                <c:pt idx="5130">
                  <c:v>0.16894700000000004</c:v>
                </c:pt>
                <c:pt idx="5131">
                  <c:v>0.16894600000000001</c:v>
                </c:pt>
                <c:pt idx="5132">
                  <c:v>0.1689515</c:v>
                </c:pt>
                <c:pt idx="5133">
                  <c:v>0.16895500000000002</c:v>
                </c:pt>
                <c:pt idx="5134">
                  <c:v>0.16895250000000001</c:v>
                </c:pt>
                <c:pt idx="5135">
                  <c:v>0.168964</c:v>
                </c:pt>
                <c:pt idx="5136">
                  <c:v>0.16896499999999995</c:v>
                </c:pt>
                <c:pt idx="5137">
                  <c:v>0.16895550000000001</c:v>
                </c:pt>
                <c:pt idx="5138">
                  <c:v>0.16895699999999997</c:v>
                </c:pt>
                <c:pt idx="5139">
                  <c:v>0.16895099999999996</c:v>
                </c:pt>
                <c:pt idx="5140">
                  <c:v>0.16894799999999996</c:v>
                </c:pt>
                <c:pt idx="5141">
                  <c:v>0.16896099999999997</c:v>
                </c:pt>
                <c:pt idx="5142">
                  <c:v>0.16897999999999996</c:v>
                </c:pt>
                <c:pt idx="5143">
                  <c:v>0.16898649999999996</c:v>
                </c:pt>
                <c:pt idx="5144">
                  <c:v>0.16899</c:v>
                </c:pt>
                <c:pt idx="5145">
                  <c:v>0.16899400000000003</c:v>
                </c:pt>
                <c:pt idx="5146">
                  <c:v>0.16898050000000006</c:v>
                </c:pt>
                <c:pt idx="5147">
                  <c:v>0.16897650000000003</c:v>
                </c:pt>
                <c:pt idx="5148">
                  <c:v>0.16898200000000008</c:v>
                </c:pt>
                <c:pt idx="5149">
                  <c:v>0.16898500000000008</c:v>
                </c:pt>
                <c:pt idx="5150">
                  <c:v>0.1689730000000001</c:v>
                </c:pt>
                <c:pt idx="5151">
                  <c:v>0.16897850000000011</c:v>
                </c:pt>
                <c:pt idx="5152">
                  <c:v>0.16898550000000012</c:v>
                </c:pt>
                <c:pt idx="5153">
                  <c:v>0.1689925000000001</c:v>
                </c:pt>
                <c:pt idx="5154">
                  <c:v>0.16898550000000012</c:v>
                </c:pt>
                <c:pt idx="5155">
                  <c:v>0.16898450000000007</c:v>
                </c:pt>
                <c:pt idx="5156">
                  <c:v>0.16898600000000005</c:v>
                </c:pt>
                <c:pt idx="5157">
                  <c:v>0.16898850000000007</c:v>
                </c:pt>
                <c:pt idx="5158">
                  <c:v>0.16900500000000007</c:v>
                </c:pt>
                <c:pt idx="5159">
                  <c:v>0.16902050000000007</c:v>
                </c:pt>
                <c:pt idx="5160">
                  <c:v>0.16902500000000006</c:v>
                </c:pt>
                <c:pt idx="5161">
                  <c:v>0.16901550000000007</c:v>
                </c:pt>
                <c:pt idx="5162">
                  <c:v>0.16902500000000006</c:v>
                </c:pt>
                <c:pt idx="5163">
                  <c:v>0.16900250000000003</c:v>
                </c:pt>
                <c:pt idx="5164">
                  <c:v>0.16899700000000004</c:v>
                </c:pt>
                <c:pt idx="5165">
                  <c:v>0.16898550000000001</c:v>
                </c:pt>
                <c:pt idx="5166">
                  <c:v>0.16896700000000003</c:v>
                </c:pt>
                <c:pt idx="5167">
                  <c:v>0.16895600000000002</c:v>
                </c:pt>
                <c:pt idx="5168">
                  <c:v>0.16894599999999996</c:v>
                </c:pt>
                <c:pt idx="5169">
                  <c:v>0.16895899999999997</c:v>
                </c:pt>
                <c:pt idx="5170">
                  <c:v>0.16895199999999996</c:v>
                </c:pt>
                <c:pt idx="5171">
                  <c:v>0.16892499999999999</c:v>
                </c:pt>
                <c:pt idx="5172">
                  <c:v>0.16890849999999996</c:v>
                </c:pt>
                <c:pt idx="5173">
                  <c:v>0.16888899999999996</c:v>
                </c:pt>
                <c:pt idx="5174">
                  <c:v>0.16887449999999998</c:v>
                </c:pt>
                <c:pt idx="5175">
                  <c:v>0.16885349999999996</c:v>
                </c:pt>
                <c:pt idx="5176">
                  <c:v>0.16884299999999994</c:v>
                </c:pt>
                <c:pt idx="5177">
                  <c:v>0.16883649999999992</c:v>
                </c:pt>
                <c:pt idx="5178">
                  <c:v>0.1688329999999999</c:v>
                </c:pt>
                <c:pt idx="5179">
                  <c:v>0.16882449999999991</c:v>
                </c:pt>
                <c:pt idx="5180">
                  <c:v>0.16881549999999992</c:v>
                </c:pt>
                <c:pt idx="5181">
                  <c:v>0.16880399999999987</c:v>
                </c:pt>
                <c:pt idx="5182">
                  <c:v>0.1687904999999999</c:v>
                </c:pt>
                <c:pt idx="5183">
                  <c:v>0.1687749999999999</c:v>
                </c:pt>
                <c:pt idx="5184">
                  <c:v>0.16877099999999984</c:v>
                </c:pt>
                <c:pt idx="5185">
                  <c:v>0.16875499999999988</c:v>
                </c:pt>
                <c:pt idx="5186">
                  <c:v>0.16873449999999984</c:v>
                </c:pt>
                <c:pt idx="5187">
                  <c:v>0.1687259999999999</c:v>
                </c:pt>
                <c:pt idx="5188">
                  <c:v>0.16870699999999991</c:v>
                </c:pt>
                <c:pt idx="5189">
                  <c:v>0.16869999999999996</c:v>
                </c:pt>
                <c:pt idx="5190">
                  <c:v>0.16867249999999995</c:v>
                </c:pt>
                <c:pt idx="5191">
                  <c:v>0.16865899999999992</c:v>
                </c:pt>
                <c:pt idx="5192">
                  <c:v>0.16864699999999988</c:v>
                </c:pt>
                <c:pt idx="5193">
                  <c:v>0.1686409999999999</c:v>
                </c:pt>
                <c:pt idx="5194">
                  <c:v>0.16864049999999992</c:v>
                </c:pt>
                <c:pt idx="5195">
                  <c:v>0.16862849999999988</c:v>
                </c:pt>
                <c:pt idx="5196">
                  <c:v>0.16861549999999992</c:v>
                </c:pt>
                <c:pt idx="5197">
                  <c:v>0.16859649999999987</c:v>
                </c:pt>
                <c:pt idx="5198">
                  <c:v>0.16858649999999983</c:v>
                </c:pt>
                <c:pt idx="5199">
                  <c:v>0.16855799999999982</c:v>
                </c:pt>
                <c:pt idx="5200">
                  <c:v>0.16853749999999984</c:v>
                </c:pt>
                <c:pt idx="5201">
                  <c:v>0.16850799999999985</c:v>
                </c:pt>
                <c:pt idx="5202">
                  <c:v>0.1684824999999999</c:v>
                </c:pt>
                <c:pt idx="5203">
                  <c:v>0.16845699999999994</c:v>
                </c:pt>
                <c:pt idx="5204">
                  <c:v>0.16843449999999993</c:v>
                </c:pt>
                <c:pt idx="5205">
                  <c:v>0.16841749999999991</c:v>
                </c:pt>
                <c:pt idx="5206">
                  <c:v>0.16839799999999994</c:v>
                </c:pt>
                <c:pt idx="5207">
                  <c:v>0.16838849999999994</c:v>
                </c:pt>
                <c:pt idx="5208">
                  <c:v>0.16835699999999992</c:v>
                </c:pt>
                <c:pt idx="5209">
                  <c:v>0.16833349999999997</c:v>
                </c:pt>
                <c:pt idx="5210">
                  <c:v>0.16831349999999992</c:v>
                </c:pt>
                <c:pt idx="5211">
                  <c:v>0.16828049999999994</c:v>
                </c:pt>
                <c:pt idx="5212">
                  <c:v>0.16826299999999994</c:v>
                </c:pt>
                <c:pt idx="5213">
                  <c:v>0.16823749999999993</c:v>
                </c:pt>
                <c:pt idx="5214">
                  <c:v>0.16821949999999994</c:v>
                </c:pt>
                <c:pt idx="5215">
                  <c:v>0.16820199999999988</c:v>
                </c:pt>
                <c:pt idx="5216">
                  <c:v>0.16818899999999989</c:v>
                </c:pt>
                <c:pt idx="5217">
                  <c:v>0.16817349999999995</c:v>
                </c:pt>
                <c:pt idx="5218">
                  <c:v>0.16816299999999992</c:v>
                </c:pt>
                <c:pt idx="5219">
                  <c:v>0.16814449999999995</c:v>
                </c:pt>
                <c:pt idx="5220">
                  <c:v>0.16813799999999993</c:v>
                </c:pt>
                <c:pt idx="5221">
                  <c:v>0.16813899999999993</c:v>
                </c:pt>
                <c:pt idx="5222">
                  <c:v>0.16813699999999998</c:v>
                </c:pt>
                <c:pt idx="5223">
                  <c:v>0.16813699999999998</c:v>
                </c:pt>
                <c:pt idx="5224">
                  <c:v>0.16813849999999994</c:v>
                </c:pt>
                <c:pt idx="5225">
                  <c:v>0.16813799999999993</c:v>
                </c:pt>
                <c:pt idx="5226">
                  <c:v>0.16814249999999997</c:v>
                </c:pt>
                <c:pt idx="5227">
                  <c:v>0.16814949999999995</c:v>
                </c:pt>
                <c:pt idx="5228">
                  <c:v>0.16815949999999996</c:v>
                </c:pt>
                <c:pt idx="5229">
                  <c:v>0.16816549999999997</c:v>
                </c:pt>
                <c:pt idx="5230">
                  <c:v>0.16817249999999995</c:v>
                </c:pt>
                <c:pt idx="5231">
                  <c:v>0.16818399999999994</c:v>
                </c:pt>
                <c:pt idx="5232">
                  <c:v>0.1681854999999999</c:v>
                </c:pt>
                <c:pt idx="5233">
                  <c:v>0.16819849999999992</c:v>
                </c:pt>
                <c:pt idx="5234">
                  <c:v>0.16820199999999993</c:v>
                </c:pt>
                <c:pt idx="5235">
                  <c:v>0.16820999999999992</c:v>
                </c:pt>
                <c:pt idx="5236">
                  <c:v>0.16821949999999994</c:v>
                </c:pt>
                <c:pt idx="5237">
                  <c:v>0.16822349999999994</c:v>
                </c:pt>
                <c:pt idx="5238">
                  <c:v>0.16822949999999998</c:v>
                </c:pt>
                <c:pt idx="5239">
                  <c:v>0.16823599999999994</c:v>
                </c:pt>
                <c:pt idx="5240">
                  <c:v>0.16823199999999996</c:v>
                </c:pt>
                <c:pt idx="5241">
                  <c:v>0.16822599999999993</c:v>
                </c:pt>
                <c:pt idx="5242">
                  <c:v>0.16822199999999995</c:v>
                </c:pt>
                <c:pt idx="5243">
                  <c:v>0.16821899999999992</c:v>
                </c:pt>
                <c:pt idx="5244">
                  <c:v>0.16821749999999991</c:v>
                </c:pt>
                <c:pt idx="5245">
                  <c:v>0.16822049999999991</c:v>
                </c:pt>
                <c:pt idx="5246">
                  <c:v>0.1682189999999999</c:v>
                </c:pt>
                <c:pt idx="5247">
                  <c:v>0.16821849999999991</c:v>
                </c:pt>
                <c:pt idx="5248">
                  <c:v>0.16821499999999989</c:v>
                </c:pt>
                <c:pt idx="5249">
                  <c:v>0.16821899999999992</c:v>
                </c:pt>
                <c:pt idx="5250">
                  <c:v>0.16822099999999993</c:v>
                </c:pt>
                <c:pt idx="5251">
                  <c:v>0.16822149999999994</c:v>
                </c:pt>
                <c:pt idx="5252">
                  <c:v>0.16822249999999997</c:v>
                </c:pt>
                <c:pt idx="5253">
                  <c:v>0.16822099999999998</c:v>
                </c:pt>
                <c:pt idx="5254">
                  <c:v>0.1682245</c:v>
                </c:pt>
                <c:pt idx="5255">
                  <c:v>0.1682245</c:v>
                </c:pt>
                <c:pt idx="5256">
                  <c:v>0.16822350000000003</c:v>
                </c:pt>
                <c:pt idx="5257">
                  <c:v>0.16821850000000002</c:v>
                </c:pt>
                <c:pt idx="5258">
                  <c:v>0.16821600000000003</c:v>
                </c:pt>
                <c:pt idx="5259">
                  <c:v>0.16821350000000002</c:v>
                </c:pt>
                <c:pt idx="5260">
                  <c:v>0.16820450000000001</c:v>
                </c:pt>
                <c:pt idx="5261">
                  <c:v>0.16819249999999999</c:v>
                </c:pt>
                <c:pt idx="5262">
                  <c:v>0.16818249999999998</c:v>
                </c:pt>
                <c:pt idx="5263">
                  <c:v>0.16817099999999996</c:v>
                </c:pt>
                <c:pt idx="5264">
                  <c:v>0.16815949999999996</c:v>
                </c:pt>
                <c:pt idx="5265">
                  <c:v>0.16815249999999998</c:v>
                </c:pt>
                <c:pt idx="5266">
                  <c:v>0.16814950000000001</c:v>
                </c:pt>
                <c:pt idx="5267">
                  <c:v>0.16814499999999999</c:v>
                </c:pt>
                <c:pt idx="5268">
                  <c:v>0.16813599999999998</c:v>
                </c:pt>
                <c:pt idx="5269">
                  <c:v>0.16812599999999997</c:v>
                </c:pt>
                <c:pt idx="5270">
                  <c:v>0.16811449999999997</c:v>
                </c:pt>
                <c:pt idx="5271">
                  <c:v>0.168104</c:v>
                </c:pt>
                <c:pt idx="5272">
                  <c:v>0.16809449999999998</c:v>
                </c:pt>
                <c:pt idx="5273">
                  <c:v>0.16808399999999998</c:v>
                </c:pt>
                <c:pt idx="5274">
                  <c:v>0.16807899999999998</c:v>
                </c:pt>
                <c:pt idx="5275">
                  <c:v>0.168074</c:v>
                </c:pt>
                <c:pt idx="5276">
                  <c:v>0.16806900000000002</c:v>
                </c:pt>
                <c:pt idx="5277">
                  <c:v>0.16806200000000004</c:v>
                </c:pt>
                <c:pt idx="5278">
                  <c:v>0.16805800000000004</c:v>
                </c:pt>
                <c:pt idx="5279">
                  <c:v>0.16805700000000004</c:v>
                </c:pt>
                <c:pt idx="5280">
                  <c:v>0.16804900000000003</c:v>
                </c:pt>
                <c:pt idx="5281">
                  <c:v>0.16805100000000003</c:v>
                </c:pt>
                <c:pt idx="5282">
                  <c:v>0.16804399999999997</c:v>
                </c:pt>
                <c:pt idx="5283">
                  <c:v>0.16805049999999999</c:v>
                </c:pt>
                <c:pt idx="5284">
                  <c:v>0.16804499999999994</c:v>
                </c:pt>
                <c:pt idx="5285">
                  <c:v>0.16803399999999993</c:v>
                </c:pt>
                <c:pt idx="5286">
                  <c:v>0.1680394999999999</c:v>
                </c:pt>
                <c:pt idx="5287">
                  <c:v>0.16804399999999992</c:v>
                </c:pt>
                <c:pt idx="5288">
                  <c:v>0.16804949999999991</c:v>
                </c:pt>
                <c:pt idx="5289">
                  <c:v>0.16805349999999986</c:v>
                </c:pt>
                <c:pt idx="5290">
                  <c:v>0.16805849999999989</c:v>
                </c:pt>
                <c:pt idx="5291">
                  <c:v>0.16806349999999987</c:v>
                </c:pt>
                <c:pt idx="5292">
                  <c:v>0.16806399999999988</c:v>
                </c:pt>
                <c:pt idx="5293">
                  <c:v>0.16806599999999994</c:v>
                </c:pt>
                <c:pt idx="5294">
                  <c:v>0.16806399999999994</c:v>
                </c:pt>
                <c:pt idx="5295">
                  <c:v>0.16806399999999994</c:v>
                </c:pt>
                <c:pt idx="5296">
                  <c:v>0.16806249999999995</c:v>
                </c:pt>
                <c:pt idx="5297">
                  <c:v>0.16805849999999997</c:v>
                </c:pt>
                <c:pt idx="5298">
                  <c:v>0.16805449999999997</c:v>
                </c:pt>
                <c:pt idx="5299">
                  <c:v>0.16804999999999995</c:v>
                </c:pt>
                <c:pt idx="5300">
                  <c:v>0.16804750000000002</c:v>
                </c:pt>
                <c:pt idx="5301">
                  <c:v>0.168041</c:v>
                </c:pt>
                <c:pt idx="5302">
                  <c:v>0.1680345</c:v>
                </c:pt>
                <c:pt idx="5303">
                  <c:v>0.16802800000000004</c:v>
                </c:pt>
                <c:pt idx="5304">
                  <c:v>0.16802500000000006</c:v>
                </c:pt>
                <c:pt idx="5305">
                  <c:v>0.16801850000000002</c:v>
                </c:pt>
                <c:pt idx="5306">
                  <c:v>0.16801500000000005</c:v>
                </c:pt>
                <c:pt idx="5307">
                  <c:v>0.16801450000000004</c:v>
                </c:pt>
                <c:pt idx="5308">
                  <c:v>0.16801450000000004</c:v>
                </c:pt>
                <c:pt idx="5309">
                  <c:v>0.16801500000000005</c:v>
                </c:pt>
                <c:pt idx="5310">
                  <c:v>0.16801250000000004</c:v>
                </c:pt>
                <c:pt idx="5311">
                  <c:v>0.16801450000000007</c:v>
                </c:pt>
                <c:pt idx="5312">
                  <c:v>0.16801450000000007</c:v>
                </c:pt>
                <c:pt idx="5313">
                  <c:v>0.16801750000000004</c:v>
                </c:pt>
                <c:pt idx="5314">
                  <c:v>0.16801950000000004</c:v>
                </c:pt>
                <c:pt idx="5315">
                  <c:v>0.16802200000000006</c:v>
                </c:pt>
                <c:pt idx="5316">
                  <c:v>0.16802200000000003</c:v>
                </c:pt>
                <c:pt idx="5317">
                  <c:v>0.16802550000000005</c:v>
                </c:pt>
                <c:pt idx="5318">
                  <c:v>0.16802500000000006</c:v>
                </c:pt>
                <c:pt idx="5319">
                  <c:v>0.16802750000000002</c:v>
                </c:pt>
                <c:pt idx="5320">
                  <c:v>0.16803400000000004</c:v>
                </c:pt>
                <c:pt idx="5321">
                  <c:v>0.16803599999999999</c:v>
                </c:pt>
                <c:pt idx="5322">
                  <c:v>0.16803699999999999</c:v>
                </c:pt>
                <c:pt idx="5323">
                  <c:v>0.16803549999999998</c:v>
                </c:pt>
                <c:pt idx="5324">
                  <c:v>0.16803699999999996</c:v>
                </c:pt>
                <c:pt idx="5325">
                  <c:v>0.16803649999999995</c:v>
                </c:pt>
                <c:pt idx="5326">
                  <c:v>0.16803649999999995</c:v>
                </c:pt>
                <c:pt idx="5327">
                  <c:v>0.16803899999999994</c:v>
                </c:pt>
                <c:pt idx="5328">
                  <c:v>0.16804099999999994</c:v>
                </c:pt>
                <c:pt idx="5329">
                  <c:v>0.16804099999999994</c:v>
                </c:pt>
                <c:pt idx="5330">
                  <c:v>0.16803949999999993</c:v>
                </c:pt>
                <c:pt idx="5331">
                  <c:v>0.1680404999999999</c:v>
                </c:pt>
                <c:pt idx="5332">
                  <c:v>0.16804449999999987</c:v>
                </c:pt>
                <c:pt idx="5333">
                  <c:v>0.16804449999999993</c:v>
                </c:pt>
                <c:pt idx="5334">
                  <c:v>0.16804399999999992</c:v>
                </c:pt>
                <c:pt idx="5335">
                  <c:v>0.16804799999999989</c:v>
                </c:pt>
                <c:pt idx="5336">
                  <c:v>0.16805199999999995</c:v>
                </c:pt>
                <c:pt idx="5337">
                  <c:v>0.16805499999999995</c:v>
                </c:pt>
                <c:pt idx="5338">
                  <c:v>0.16805949999999992</c:v>
                </c:pt>
                <c:pt idx="5339">
                  <c:v>0.16806299999999993</c:v>
                </c:pt>
                <c:pt idx="5340">
                  <c:v>0.16806799999999991</c:v>
                </c:pt>
                <c:pt idx="5341">
                  <c:v>0.16807249999999996</c:v>
                </c:pt>
                <c:pt idx="5342">
                  <c:v>0.16807199999999997</c:v>
                </c:pt>
                <c:pt idx="5343">
                  <c:v>0.16807349999999999</c:v>
                </c:pt>
                <c:pt idx="5344">
                  <c:v>0.16807449999999996</c:v>
                </c:pt>
                <c:pt idx="5345">
                  <c:v>0.16807649999999996</c:v>
                </c:pt>
                <c:pt idx="5346">
                  <c:v>0.16807549999999996</c:v>
                </c:pt>
                <c:pt idx="5347">
                  <c:v>0.16807699999999998</c:v>
                </c:pt>
                <c:pt idx="5348">
                  <c:v>0.16808399999999993</c:v>
                </c:pt>
                <c:pt idx="5349">
                  <c:v>0.16808699999999996</c:v>
                </c:pt>
                <c:pt idx="5350">
                  <c:v>0.16808949999999992</c:v>
                </c:pt>
                <c:pt idx="5351">
                  <c:v>0.16808899999999988</c:v>
                </c:pt>
                <c:pt idx="5352">
                  <c:v>0.16809299999999985</c:v>
                </c:pt>
                <c:pt idx="5353">
                  <c:v>0.16809449999999981</c:v>
                </c:pt>
                <c:pt idx="5354">
                  <c:v>0.16810049999999982</c:v>
                </c:pt>
                <c:pt idx="5355">
                  <c:v>0.16810349999999982</c:v>
                </c:pt>
                <c:pt idx="5356">
                  <c:v>0.16811099999999979</c:v>
                </c:pt>
                <c:pt idx="5357">
                  <c:v>0.16811699999999979</c:v>
                </c:pt>
                <c:pt idx="5358">
                  <c:v>0.16812049999999978</c:v>
                </c:pt>
                <c:pt idx="5359">
                  <c:v>0.16812649999999976</c:v>
                </c:pt>
                <c:pt idx="5360">
                  <c:v>0.1681334999999998</c:v>
                </c:pt>
                <c:pt idx="5361">
                  <c:v>0.16813949999999983</c:v>
                </c:pt>
                <c:pt idx="5362">
                  <c:v>0.16814449999999984</c:v>
                </c:pt>
                <c:pt idx="5363">
                  <c:v>0.16814949999999981</c:v>
                </c:pt>
                <c:pt idx="5364">
                  <c:v>0.16815349999999982</c:v>
                </c:pt>
                <c:pt idx="5365">
                  <c:v>0.16815649999999985</c:v>
                </c:pt>
                <c:pt idx="5366">
                  <c:v>0.16816299999999981</c:v>
                </c:pt>
                <c:pt idx="5367">
                  <c:v>0.1681674999999998</c:v>
                </c:pt>
                <c:pt idx="5368">
                  <c:v>0.16817049999999983</c:v>
                </c:pt>
                <c:pt idx="5369">
                  <c:v>0.16817199999999979</c:v>
                </c:pt>
                <c:pt idx="5370">
                  <c:v>0.16817499999999982</c:v>
                </c:pt>
                <c:pt idx="5371">
                  <c:v>0.1681789999999998</c:v>
                </c:pt>
                <c:pt idx="5372">
                  <c:v>0.16818249999999982</c:v>
                </c:pt>
                <c:pt idx="5373">
                  <c:v>0.16818549999999985</c:v>
                </c:pt>
                <c:pt idx="5374">
                  <c:v>0.16819449999999983</c:v>
                </c:pt>
                <c:pt idx="5375">
                  <c:v>0.16819899999999982</c:v>
                </c:pt>
                <c:pt idx="5376">
                  <c:v>0.16819599999999987</c:v>
                </c:pt>
                <c:pt idx="5377">
                  <c:v>0.16819699999999987</c:v>
                </c:pt>
                <c:pt idx="5378">
                  <c:v>0.16819749999999989</c:v>
                </c:pt>
                <c:pt idx="5379">
                  <c:v>0.16819749999999989</c:v>
                </c:pt>
                <c:pt idx="5380">
                  <c:v>0.16819649999999992</c:v>
                </c:pt>
                <c:pt idx="5381">
                  <c:v>0.1681959999999999</c:v>
                </c:pt>
                <c:pt idx="5382">
                  <c:v>0.16819499999999996</c:v>
                </c:pt>
                <c:pt idx="5383">
                  <c:v>0.16819050000000002</c:v>
                </c:pt>
                <c:pt idx="5384">
                  <c:v>0.16819000000000003</c:v>
                </c:pt>
                <c:pt idx="5385">
                  <c:v>0.16818950000000005</c:v>
                </c:pt>
                <c:pt idx="5386">
                  <c:v>0.16818900000000003</c:v>
                </c:pt>
                <c:pt idx="5387">
                  <c:v>0.16817300000000002</c:v>
                </c:pt>
                <c:pt idx="5388">
                  <c:v>0.16817450000000003</c:v>
                </c:pt>
                <c:pt idx="5389">
                  <c:v>0.16817550000000003</c:v>
                </c:pt>
                <c:pt idx="5390">
                  <c:v>0.16818100000000005</c:v>
                </c:pt>
                <c:pt idx="5391">
                  <c:v>0.16818800000000003</c:v>
                </c:pt>
                <c:pt idx="5392">
                  <c:v>0.16819000000000003</c:v>
                </c:pt>
                <c:pt idx="5393">
                  <c:v>0.16819099999999998</c:v>
                </c:pt>
                <c:pt idx="5394">
                  <c:v>0.1681975</c:v>
                </c:pt>
                <c:pt idx="5395">
                  <c:v>0.16820399999999996</c:v>
                </c:pt>
                <c:pt idx="5396">
                  <c:v>0.1682134999999999</c:v>
                </c:pt>
                <c:pt idx="5397">
                  <c:v>0.16822449999999989</c:v>
                </c:pt>
                <c:pt idx="5398">
                  <c:v>0.1682269999999999</c:v>
                </c:pt>
                <c:pt idx="5399">
                  <c:v>0.16823149999999992</c:v>
                </c:pt>
                <c:pt idx="5400">
                  <c:v>0.16824149999999988</c:v>
                </c:pt>
                <c:pt idx="5401">
                  <c:v>0.16825299999999987</c:v>
                </c:pt>
                <c:pt idx="5402">
                  <c:v>0.16826199999999988</c:v>
                </c:pt>
                <c:pt idx="5403">
                  <c:v>0.16825399999999988</c:v>
                </c:pt>
                <c:pt idx="5404">
                  <c:v>0.16825749999999992</c:v>
                </c:pt>
                <c:pt idx="5405">
                  <c:v>0.16826449999999993</c:v>
                </c:pt>
                <c:pt idx="5406">
                  <c:v>0.16826899999999992</c:v>
                </c:pt>
                <c:pt idx="5407">
                  <c:v>0.16827649999999994</c:v>
                </c:pt>
                <c:pt idx="5408">
                  <c:v>0.16828249999999995</c:v>
                </c:pt>
                <c:pt idx="5409">
                  <c:v>0.16829049999999993</c:v>
                </c:pt>
                <c:pt idx="5410">
                  <c:v>0.16829949999999994</c:v>
                </c:pt>
                <c:pt idx="5411">
                  <c:v>0.16830749999999994</c:v>
                </c:pt>
                <c:pt idx="5412">
                  <c:v>0.16831249999999995</c:v>
                </c:pt>
                <c:pt idx="5413">
                  <c:v>0.16832849999999991</c:v>
                </c:pt>
                <c:pt idx="5414">
                  <c:v>0.16832899999999992</c:v>
                </c:pt>
                <c:pt idx="5415">
                  <c:v>0.16833549999999992</c:v>
                </c:pt>
                <c:pt idx="5416">
                  <c:v>0.16833999999999993</c:v>
                </c:pt>
                <c:pt idx="5417">
                  <c:v>0.16834549999999995</c:v>
                </c:pt>
                <c:pt idx="5418">
                  <c:v>0.168346</c:v>
                </c:pt>
                <c:pt idx="5419">
                  <c:v>0.16835049999999999</c:v>
                </c:pt>
                <c:pt idx="5420">
                  <c:v>0.16835150000000002</c:v>
                </c:pt>
                <c:pt idx="5421">
                  <c:v>0.168353</c:v>
                </c:pt>
                <c:pt idx="5422">
                  <c:v>0.16835149999999999</c:v>
                </c:pt>
                <c:pt idx="5423">
                  <c:v>0.16835249999999999</c:v>
                </c:pt>
                <c:pt idx="5424">
                  <c:v>0.16836600000000002</c:v>
                </c:pt>
                <c:pt idx="5425">
                  <c:v>0.16836549999999995</c:v>
                </c:pt>
                <c:pt idx="5426">
                  <c:v>0.16837099999999997</c:v>
                </c:pt>
                <c:pt idx="5427">
                  <c:v>0.16837249999999993</c:v>
                </c:pt>
                <c:pt idx="5428">
                  <c:v>0.16837699999999992</c:v>
                </c:pt>
                <c:pt idx="5429">
                  <c:v>0.16837549999999987</c:v>
                </c:pt>
                <c:pt idx="5430">
                  <c:v>0.16837449999999987</c:v>
                </c:pt>
                <c:pt idx="5431">
                  <c:v>0.16837849999999985</c:v>
                </c:pt>
                <c:pt idx="5432">
                  <c:v>0.16838399999999987</c:v>
                </c:pt>
                <c:pt idx="5433">
                  <c:v>0.16839049999999989</c:v>
                </c:pt>
                <c:pt idx="5434">
                  <c:v>0.16839599999999993</c:v>
                </c:pt>
                <c:pt idx="5435">
                  <c:v>0.16840249999999993</c:v>
                </c:pt>
                <c:pt idx="5436">
                  <c:v>0.16840849999999993</c:v>
                </c:pt>
                <c:pt idx="5437">
                  <c:v>0.16840549999999987</c:v>
                </c:pt>
                <c:pt idx="5438">
                  <c:v>0.16840949999999988</c:v>
                </c:pt>
                <c:pt idx="5439">
                  <c:v>0.16841749999999991</c:v>
                </c:pt>
                <c:pt idx="5440">
                  <c:v>0.16843049999999996</c:v>
                </c:pt>
                <c:pt idx="5441">
                  <c:v>0.16843849999999996</c:v>
                </c:pt>
                <c:pt idx="5442">
                  <c:v>0.16845549999999995</c:v>
                </c:pt>
                <c:pt idx="5443">
                  <c:v>0.16847449999999994</c:v>
                </c:pt>
                <c:pt idx="5444">
                  <c:v>0.16849199999999992</c:v>
                </c:pt>
                <c:pt idx="5445">
                  <c:v>0.16850849999999998</c:v>
                </c:pt>
                <c:pt idx="5446">
                  <c:v>0.16853200000000002</c:v>
                </c:pt>
                <c:pt idx="5447">
                  <c:v>0.16854549999999999</c:v>
                </c:pt>
                <c:pt idx="5448">
                  <c:v>0.16856599999999999</c:v>
                </c:pt>
                <c:pt idx="5449">
                  <c:v>0.16858900000000002</c:v>
                </c:pt>
                <c:pt idx="5450">
                  <c:v>0.16860400000000003</c:v>
                </c:pt>
                <c:pt idx="5451">
                  <c:v>0.16862750000000001</c:v>
                </c:pt>
                <c:pt idx="5452">
                  <c:v>0.16864600000000002</c:v>
                </c:pt>
                <c:pt idx="5453">
                  <c:v>0.16867100000000004</c:v>
                </c:pt>
                <c:pt idx="5454">
                  <c:v>0.16869150000000005</c:v>
                </c:pt>
                <c:pt idx="5455">
                  <c:v>0.16871650000000005</c:v>
                </c:pt>
                <c:pt idx="5456">
                  <c:v>0.1687375000000001</c:v>
                </c:pt>
                <c:pt idx="5457">
                  <c:v>0.16876000000000008</c:v>
                </c:pt>
                <c:pt idx="5458">
                  <c:v>0.16877800000000007</c:v>
                </c:pt>
                <c:pt idx="5459">
                  <c:v>0.16881650000000006</c:v>
                </c:pt>
                <c:pt idx="5460">
                  <c:v>0.1688340000000001</c:v>
                </c:pt>
                <c:pt idx="5461">
                  <c:v>0.16885150000000004</c:v>
                </c:pt>
                <c:pt idx="5462">
                  <c:v>0.16886100000000004</c:v>
                </c:pt>
                <c:pt idx="5463">
                  <c:v>0.16886850000000006</c:v>
                </c:pt>
                <c:pt idx="5464">
                  <c:v>0.16888750000000005</c:v>
                </c:pt>
                <c:pt idx="5465">
                  <c:v>0.16891700000000004</c:v>
                </c:pt>
                <c:pt idx="5466">
                  <c:v>0.16893550000000002</c:v>
                </c:pt>
                <c:pt idx="5467">
                  <c:v>0.16895449999999998</c:v>
                </c:pt>
                <c:pt idx="5468">
                  <c:v>0.16897099999999998</c:v>
                </c:pt>
                <c:pt idx="5469">
                  <c:v>0.16899099999999995</c:v>
                </c:pt>
                <c:pt idx="5470">
                  <c:v>0.16900799999999994</c:v>
                </c:pt>
                <c:pt idx="5471">
                  <c:v>0.16902649999999994</c:v>
                </c:pt>
                <c:pt idx="5472">
                  <c:v>0.16904749999999993</c:v>
                </c:pt>
                <c:pt idx="5473">
                  <c:v>0.16907199999999992</c:v>
                </c:pt>
                <c:pt idx="5474">
                  <c:v>0.16909449999999993</c:v>
                </c:pt>
                <c:pt idx="5475">
                  <c:v>0.16911499999999993</c:v>
                </c:pt>
                <c:pt idx="5476">
                  <c:v>0.16913399999999995</c:v>
                </c:pt>
                <c:pt idx="5477">
                  <c:v>0.16915599999999995</c:v>
                </c:pt>
                <c:pt idx="5478">
                  <c:v>0.16918199999999992</c:v>
                </c:pt>
                <c:pt idx="5479">
                  <c:v>0.16920749999999996</c:v>
                </c:pt>
                <c:pt idx="5480">
                  <c:v>0.16924299999999995</c:v>
                </c:pt>
                <c:pt idx="5481">
                  <c:v>0.16926150000000001</c:v>
                </c:pt>
                <c:pt idx="5482">
                  <c:v>0.16929249999999996</c:v>
                </c:pt>
                <c:pt idx="5483">
                  <c:v>0.16932399999999997</c:v>
                </c:pt>
                <c:pt idx="5484">
                  <c:v>0.16935849999999994</c:v>
                </c:pt>
                <c:pt idx="5485">
                  <c:v>0.16939149999999997</c:v>
                </c:pt>
                <c:pt idx="5486">
                  <c:v>0.16942649999999998</c:v>
                </c:pt>
                <c:pt idx="5487">
                  <c:v>0.16946950000000002</c:v>
                </c:pt>
                <c:pt idx="5488">
                  <c:v>0.16950700000000002</c:v>
                </c:pt>
                <c:pt idx="5489">
                  <c:v>0.16954800000000003</c:v>
                </c:pt>
                <c:pt idx="5490">
                  <c:v>0.16958649999999997</c:v>
                </c:pt>
                <c:pt idx="5491">
                  <c:v>0.16963500000000001</c:v>
                </c:pt>
                <c:pt idx="5492">
                  <c:v>0.16967499999999994</c:v>
                </c:pt>
                <c:pt idx="5493">
                  <c:v>0.16972149999999997</c:v>
                </c:pt>
                <c:pt idx="5494">
                  <c:v>0.16976949999999996</c:v>
                </c:pt>
                <c:pt idx="5495">
                  <c:v>0.16981850000000001</c:v>
                </c:pt>
                <c:pt idx="5496">
                  <c:v>0.16987149999999995</c:v>
                </c:pt>
                <c:pt idx="5497">
                  <c:v>0.16992699999999997</c:v>
                </c:pt>
                <c:pt idx="5498">
                  <c:v>0.16997799999999999</c:v>
                </c:pt>
                <c:pt idx="5499">
                  <c:v>0.16999449999999997</c:v>
                </c:pt>
                <c:pt idx="5500">
                  <c:v>0.17005249999999994</c:v>
                </c:pt>
                <c:pt idx="5501">
                  <c:v>0.17010899999999998</c:v>
                </c:pt>
                <c:pt idx="5502">
                  <c:v>0.17016600000000001</c:v>
                </c:pt>
                <c:pt idx="5503">
                  <c:v>0.17021799999999998</c:v>
                </c:pt>
                <c:pt idx="5504">
                  <c:v>0.170268</c:v>
                </c:pt>
                <c:pt idx="5505">
                  <c:v>0.17032050000000001</c:v>
                </c:pt>
                <c:pt idx="5506">
                  <c:v>0.17037750000000002</c:v>
                </c:pt>
                <c:pt idx="5507">
                  <c:v>0.1704335000000001</c:v>
                </c:pt>
                <c:pt idx="5508">
                  <c:v>0.17048850000000013</c:v>
                </c:pt>
                <c:pt idx="5509">
                  <c:v>0.17053450000000009</c:v>
                </c:pt>
                <c:pt idx="5510">
                  <c:v>0.17058800000000007</c:v>
                </c:pt>
                <c:pt idx="5511">
                  <c:v>0.1706390000000001</c:v>
                </c:pt>
                <c:pt idx="5512">
                  <c:v>0.17068600000000012</c:v>
                </c:pt>
                <c:pt idx="5513">
                  <c:v>0.17073800000000008</c:v>
                </c:pt>
                <c:pt idx="5514">
                  <c:v>0.17078750000000004</c:v>
                </c:pt>
                <c:pt idx="5515">
                  <c:v>0.17084200000000005</c:v>
                </c:pt>
                <c:pt idx="5516">
                  <c:v>0.17089050000000008</c:v>
                </c:pt>
                <c:pt idx="5517">
                  <c:v>0.17093650000000007</c:v>
                </c:pt>
                <c:pt idx="5518">
                  <c:v>0.17098650000000007</c:v>
                </c:pt>
                <c:pt idx="5519">
                  <c:v>0.17103650000000006</c:v>
                </c:pt>
                <c:pt idx="5520">
                  <c:v>0.17108750000000003</c:v>
                </c:pt>
                <c:pt idx="5521">
                  <c:v>0.17113450000000005</c:v>
                </c:pt>
                <c:pt idx="5522">
                  <c:v>0.17118300000000009</c:v>
                </c:pt>
                <c:pt idx="5523">
                  <c:v>0.17123200000000008</c:v>
                </c:pt>
                <c:pt idx="5524">
                  <c:v>0.17127450000000008</c:v>
                </c:pt>
                <c:pt idx="5525">
                  <c:v>0.17133050000000008</c:v>
                </c:pt>
                <c:pt idx="5526">
                  <c:v>0.17138550000000005</c:v>
                </c:pt>
                <c:pt idx="5527">
                  <c:v>0.17143850000000008</c:v>
                </c:pt>
                <c:pt idx="5528">
                  <c:v>0.17149450000000008</c:v>
                </c:pt>
                <c:pt idx="5529">
                  <c:v>0.17154700000000009</c:v>
                </c:pt>
                <c:pt idx="5530">
                  <c:v>0.17160050000000004</c:v>
                </c:pt>
                <c:pt idx="5531">
                  <c:v>0.17166100000000012</c:v>
                </c:pt>
                <c:pt idx="5532">
                  <c:v>0.17171800000000012</c:v>
                </c:pt>
                <c:pt idx="5533">
                  <c:v>0.17176300000000008</c:v>
                </c:pt>
                <c:pt idx="5534">
                  <c:v>0.17181600000000008</c:v>
                </c:pt>
                <c:pt idx="5535">
                  <c:v>0.17186750000000012</c:v>
                </c:pt>
                <c:pt idx="5536">
                  <c:v>0.17191400000000009</c:v>
                </c:pt>
                <c:pt idx="5537">
                  <c:v>0.17196700000000009</c:v>
                </c:pt>
                <c:pt idx="5538">
                  <c:v>0.17201150000000012</c:v>
                </c:pt>
                <c:pt idx="5539">
                  <c:v>0.17206150000000009</c:v>
                </c:pt>
                <c:pt idx="5540">
                  <c:v>0.17211700000000008</c:v>
                </c:pt>
                <c:pt idx="5541">
                  <c:v>0.17215100000000003</c:v>
                </c:pt>
                <c:pt idx="5542">
                  <c:v>0.17220200000000002</c:v>
                </c:pt>
                <c:pt idx="5543">
                  <c:v>0.17224350000000002</c:v>
                </c:pt>
                <c:pt idx="5544">
                  <c:v>0.17228850000000001</c:v>
                </c:pt>
                <c:pt idx="5545">
                  <c:v>0.17233050000000003</c:v>
                </c:pt>
                <c:pt idx="5546">
                  <c:v>0.172373</c:v>
                </c:pt>
                <c:pt idx="5547">
                  <c:v>0.1724155</c:v>
                </c:pt>
                <c:pt idx="5548">
                  <c:v>0.17245250000000001</c:v>
                </c:pt>
                <c:pt idx="5549">
                  <c:v>0.17249100000000003</c:v>
                </c:pt>
                <c:pt idx="5550">
                  <c:v>0.17252800000000001</c:v>
                </c:pt>
                <c:pt idx="5551">
                  <c:v>0.17256900000000006</c:v>
                </c:pt>
                <c:pt idx="5552">
                  <c:v>0.1726065</c:v>
                </c:pt>
                <c:pt idx="5553">
                  <c:v>0.172649</c:v>
                </c:pt>
                <c:pt idx="5554">
                  <c:v>0.17268650000000005</c:v>
                </c:pt>
                <c:pt idx="5555">
                  <c:v>0.17272700000000005</c:v>
                </c:pt>
                <c:pt idx="5556">
                  <c:v>0.17276500000000006</c:v>
                </c:pt>
                <c:pt idx="5557">
                  <c:v>0.17279800000000009</c:v>
                </c:pt>
                <c:pt idx="5558">
                  <c:v>0.17283850000000009</c:v>
                </c:pt>
                <c:pt idx="5559">
                  <c:v>0.1728775000000001</c:v>
                </c:pt>
                <c:pt idx="5560">
                  <c:v>0.17291550000000011</c:v>
                </c:pt>
                <c:pt idx="5561">
                  <c:v>0.17295800000000011</c:v>
                </c:pt>
                <c:pt idx="5562">
                  <c:v>0.17299500000000012</c:v>
                </c:pt>
                <c:pt idx="5563">
                  <c:v>0.17303050000000009</c:v>
                </c:pt>
                <c:pt idx="5564">
                  <c:v>0.1730705000000001</c:v>
                </c:pt>
                <c:pt idx="5565">
                  <c:v>0.17311250000000009</c:v>
                </c:pt>
                <c:pt idx="5566">
                  <c:v>0.1731525000000001</c:v>
                </c:pt>
                <c:pt idx="5567">
                  <c:v>0.17319550000000011</c:v>
                </c:pt>
                <c:pt idx="5568">
                  <c:v>0.17323850000000007</c:v>
                </c:pt>
                <c:pt idx="5569">
                  <c:v>0.17327900000000007</c:v>
                </c:pt>
                <c:pt idx="5570">
                  <c:v>0.17332600000000009</c:v>
                </c:pt>
                <c:pt idx="5571">
                  <c:v>0.1733670000000001</c:v>
                </c:pt>
                <c:pt idx="5572">
                  <c:v>0.17341050000000013</c:v>
                </c:pt>
                <c:pt idx="5573">
                  <c:v>0.17345300000000008</c:v>
                </c:pt>
                <c:pt idx="5574">
                  <c:v>0.17348600000000011</c:v>
                </c:pt>
                <c:pt idx="5575">
                  <c:v>0.17352650000000011</c:v>
                </c:pt>
                <c:pt idx="5576">
                  <c:v>0.17357200000000009</c:v>
                </c:pt>
                <c:pt idx="5577">
                  <c:v>0.17361450000000012</c:v>
                </c:pt>
                <c:pt idx="5578">
                  <c:v>0.17366100000000009</c:v>
                </c:pt>
                <c:pt idx="5579">
                  <c:v>0.17370300000000011</c:v>
                </c:pt>
                <c:pt idx="5580">
                  <c:v>0.17374350000000011</c:v>
                </c:pt>
                <c:pt idx="5581">
                  <c:v>0.17378650000000012</c:v>
                </c:pt>
                <c:pt idx="5582">
                  <c:v>0.1738340000000001</c:v>
                </c:pt>
                <c:pt idx="5583">
                  <c:v>0.17388350000000011</c:v>
                </c:pt>
                <c:pt idx="5584">
                  <c:v>0.17392300000000011</c:v>
                </c:pt>
                <c:pt idx="5585">
                  <c:v>0.17396550000000005</c:v>
                </c:pt>
                <c:pt idx="5586">
                  <c:v>0.17400550000000006</c:v>
                </c:pt>
                <c:pt idx="5587">
                  <c:v>0.17406050000000001</c:v>
                </c:pt>
                <c:pt idx="5588">
                  <c:v>0.17410150000000002</c:v>
                </c:pt>
                <c:pt idx="5589">
                  <c:v>0.17415450000000005</c:v>
                </c:pt>
                <c:pt idx="5590">
                  <c:v>0.17419950000000001</c:v>
                </c:pt>
                <c:pt idx="5591">
                  <c:v>0.17424700000000001</c:v>
                </c:pt>
                <c:pt idx="5592">
                  <c:v>0.17430900000000002</c:v>
                </c:pt>
                <c:pt idx="5593">
                  <c:v>0.17437050000000004</c:v>
                </c:pt>
                <c:pt idx="5594">
                  <c:v>0.1744165</c:v>
                </c:pt>
                <c:pt idx="5595">
                  <c:v>0.17446450000000002</c:v>
                </c:pt>
                <c:pt idx="5596">
                  <c:v>0.174509</c:v>
                </c:pt>
                <c:pt idx="5597">
                  <c:v>0.1745525</c:v>
                </c:pt>
                <c:pt idx="5598">
                  <c:v>0.17460100000000001</c:v>
                </c:pt>
                <c:pt idx="5599">
                  <c:v>0.17465000000000003</c:v>
                </c:pt>
                <c:pt idx="5600">
                  <c:v>0.17469100000000004</c:v>
                </c:pt>
                <c:pt idx="5601">
                  <c:v>0.17473750000000002</c:v>
                </c:pt>
                <c:pt idx="5602">
                  <c:v>0.17478600000000002</c:v>
                </c:pt>
                <c:pt idx="5603">
                  <c:v>0.17485150000000005</c:v>
                </c:pt>
                <c:pt idx="5604">
                  <c:v>0.17490349999999996</c:v>
                </c:pt>
                <c:pt idx="5605">
                  <c:v>0.17498049999999998</c:v>
                </c:pt>
                <c:pt idx="5606">
                  <c:v>0.17502949999999998</c:v>
                </c:pt>
                <c:pt idx="5607">
                  <c:v>0.17508149999999997</c:v>
                </c:pt>
                <c:pt idx="5608">
                  <c:v>0.17513999999999996</c:v>
                </c:pt>
                <c:pt idx="5609">
                  <c:v>0.17519549999999995</c:v>
                </c:pt>
                <c:pt idx="5610">
                  <c:v>0.17524649999999994</c:v>
                </c:pt>
                <c:pt idx="5611">
                  <c:v>0.17530749999999995</c:v>
                </c:pt>
                <c:pt idx="5612">
                  <c:v>0.17536449999999992</c:v>
                </c:pt>
                <c:pt idx="5613">
                  <c:v>0.17541899999999991</c:v>
                </c:pt>
                <c:pt idx="5614">
                  <c:v>0.17548849999999994</c:v>
                </c:pt>
                <c:pt idx="5615">
                  <c:v>0.17554499999999995</c:v>
                </c:pt>
                <c:pt idx="5616">
                  <c:v>0.17560149999999994</c:v>
                </c:pt>
                <c:pt idx="5617">
                  <c:v>0.17566249999999994</c:v>
                </c:pt>
                <c:pt idx="5618">
                  <c:v>0.17572699999999994</c:v>
                </c:pt>
                <c:pt idx="5619">
                  <c:v>0.17578499999999991</c:v>
                </c:pt>
                <c:pt idx="5620">
                  <c:v>0.17584049999999996</c:v>
                </c:pt>
                <c:pt idx="5621">
                  <c:v>0.17589999999999997</c:v>
                </c:pt>
                <c:pt idx="5622">
                  <c:v>0.17596399999999998</c:v>
                </c:pt>
                <c:pt idx="5623">
                  <c:v>0.17602749999999998</c:v>
                </c:pt>
                <c:pt idx="5624">
                  <c:v>0.1760795</c:v>
                </c:pt>
                <c:pt idx="5625">
                  <c:v>0.17614799999999994</c:v>
                </c:pt>
                <c:pt idx="5626">
                  <c:v>0.17620799999999995</c:v>
                </c:pt>
                <c:pt idx="5627">
                  <c:v>0.17627149999999994</c:v>
                </c:pt>
                <c:pt idx="5628">
                  <c:v>0.17633149999999995</c:v>
                </c:pt>
                <c:pt idx="5629">
                  <c:v>0.17639949999999993</c:v>
                </c:pt>
                <c:pt idx="5630">
                  <c:v>0.17647049999999992</c:v>
                </c:pt>
                <c:pt idx="5631">
                  <c:v>0.17653249999999995</c:v>
                </c:pt>
                <c:pt idx="5632">
                  <c:v>0.17659599999999998</c:v>
                </c:pt>
                <c:pt idx="5633">
                  <c:v>0.1766575</c:v>
                </c:pt>
                <c:pt idx="5634">
                  <c:v>0.17672049999999997</c:v>
                </c:pt>
                <c:pt idx="5635">
                  <c:v>0.17677149999999997</c:v>
                </c:pt>
                <c:pt idx="5636">
                  <c:v>0.17682949999999995</c:v>
                </c:pt>
                <c:pt idx="5637">
                  <c:v>0.17689799999999992</c:v>
                </c:pt>
                <c:pt idx="5638">
                  <c:v>0.17696449999999991</c:v>
                </c:pt>
                <c:pt idx="5639">
                  <c:v>0.17702299999999993</c:v>
                </c:pt>
                <c:pt idx="5640">
                  <c:v>0.17707549999999991</c:v>
                </c:pt>
                <c:pt idx="5641">
                  <c:v>0.17713699999999993</c:v>
                </c:pt>
                <c:pt idx="5642">
                  <c:v>0.17719299999999985</c:v>
                </c:pt>
                <c:pt idx="5643">
                  <c:v>0.17724199999999993</c:v>
                </c:pt>
                <c:pt idx="5644">
                  <c:v>0.17729399999999995</c:v>
                </c:pt>
                <c:pt idx="5645">
                  <c:v>0.17734599999999989</c:v>
                </c:pt>
                <c:pt idx="5646">
                  <c:v>0.17739249999999987</c:v>
                </c:pt>
                <c:pt idx="5647">
                  <c:v>0.17744699999999988</c:v>
                </c:pt>
                <c:pt idx="5648">
                  <c:v>0.17749899999999991</c:v>
                </c:pt>
                <c:pt idx="5649">
                  <c:v>0.17754899999999987</c:v>
                </c:pt>
                <c:pt idx="5650">
                  <c:v>0.17760699999999985</c:v>
                </c:pt>
                <c:pt idx="5651">
                  <c:v>0.17765899999999987</c:v>
                </c:pt>
                <c:pt idx="5652">
                  <c:v>0.17771999999999988</c:v>
                </c:pt>
                <c:pt idx="5653">
                  <c:v>0.17777499999999993</c:v>
                </c:pt>
                <c:pt idx="5654">
                  <c:v>0.17783149999999995</c:v>
                </c:pt>
                <c:pt idx="5655">
                  <c:v>0.17788699999999996</c:v>
                </c:pt>
                <c:pt idx="5656">
                  <c:v>0.17794499999999996</c:v>
                </c:pt>
                <c:pt idx="5657">
                  <c:v>0.17799249999999997</c:v>
                </c:pt>
                <c:pt idx="5658">
                  <c:v>0.17804749999999994</c:v>
                </c:pt>
                <c:pt idx="5659">
                  <c:v>0.17808249999999995</c:v>
                </c:pt>
                <c:pt idx="5660">
                  <c:v>0.17813649999999992</c:v>
                </c:pt>
                <c:pt idx="5661">
                  <c:v>0.17819249999999989</c:v>
                </c:pt>
                <c:pt idx="5662">
                  <c:v>0.17825749999999987</c:v>
                </c:pt>
                <c:pt idx="5663">
                  <c:v>0.17831999999999987</c:v>
                </c:pt>
                <c:pt idx="5664">
                  <c:v>0.17837349999999985</c:v>
                </c:pt>
                <c:pt idx="5665">
                  <c:v>0.17841699999999985</c:v>
                </c:pt>
                <c:pt idx="5666">
                  <c:v>0.17847149999999984</c:v>
                </c:pt>
                <c:pt idx="5667">
                  <c:v>0.17852349999999992</c:v>
                </c:pt>
                <c:pt idx="5668">
                  <c:v>0.17857649999999989</c:v>
                </c:pt>
                <c:pt idx="5669">
                  <c:v>0.17862499999999989</c:v>
                </c:pt>
                <c:pt idx="5670">
                  <c:v>0.17867949999999994</c:v>
                </c:pt>
                <c:pt idx="5671">
                  <c:v>0.17873099999999989</c:v>
                </c:pt>
                <c:pt idx="5672">
                  <c:v>0.1787814999999999</c:v>
                </c:pt>
                <c:pt idx="5673">
                  <c:v>0.17883049999999986</c:v>
                </c:pt>
                <c:pt idx="5674">
                  <c:v>0.17888049999999989</c:v>
                </c:pt>
                <c:pt idx="5675">
                  <c:v>0.1789309999999999</c:v>
                </c:pt>
                <c:pt idx="5676">
                  <c:v>0.17897999999999989</c:v>
                </c:pt>
                <c:pt idx="5677">
                  <c:v>0.1790229999999999</c:v>
                </c:pt>
                <c:pt idx="5678">
                  <c:v>0.17906499999999992</c:v>
                </c:pt>
                <c:pt idx="5679">
                  <c:v>0.17910849999999989</c:v>
                </c:pt>
                <c:pt idx="5680">
                  <c:v>0.17914599999999989</c:v>
                </c:pt>
                <c:pt idx="5681">
                  <c:v>0.17918999999999993</c:v>
                </c:pt>
                <c:pt idx="5682">
                  <c:v>0.17923499999999992</c:v>
                </c:pt>
                <c:pt idx="5683">
                  <c:v>0.17927549999999998</c:v>
                </c:pt>
                <c:pt idx="5684">
                  <c:v>0.17931299999999997</c:v>
                </c:pt>
                <c:pt idx="5685">
                  <c:v>0.1793525</c:v>
                </c:pt>
                <c:pt idx="5686">
                  <c:v>0.17939050000000001</c:v>
                </c:pt>
                <c:pt idx="5687">
                  <c:v>0.17942200000000003</c:v>
                </c:pt>
                <c:pt idx="5688">
                  <c:v>0.17945650000000007</c:v>
                </c:pt>
                <c:pt idx="5689">
                  <c:v>0.17949600000000007</c:v>
                </c:pt>
                <c:pt idx="5690">
                  <c:v>0.17953100000000011</c:v>
                </c:pt>
                <c:pt idx="5691">
                  <c:v>0.17955600000000008</c:v>
                </c:pt>
                <c:pt idx="5692">
                  <c:v>0.1795895000000001</c:v>
                </c:pt>
                <c:pt idx="5693">
                  <c:v>0.1796185000000001</c:v>
                </c:pt>
                <c:pt idx="5694">
                  <c:v>0.1796475000000001</c:v>
                </c:pt>
                <c:pt idx="5695">
                  <c:v>0.17967850000000013</c:v>
                </c:pt>
                <c:pt idx="5696">
                  <c:v>0.17970350000000018</c:v>
                </c:pt>
                <c:pt idx="5697">
                  <c:v>0.17972800000000014</c:v>
                </c:pt>
                <c:pt idx="5698">
                  <c:v>0.17975750000000015</c:v>
                </c:pt>
                <c:pt idx="5699">
                  <c:v>0.17982200000000012</c:v>
                </c:pt>
                <c:pt idx="5700">
                  <c:v>0.17984300000000014</c:v>
                </c:pt>
                <c:pt idx="5701">
                  <c:v>0.17986800000000014</c:v>
                </c:pt>
                <c:pt idx="5702">
                  <c:v>0.17989150000000012</c:v>
                </c:pt>
                <c:pt idx="5703">
                  <c:v>0.17992100000000011</c:v>
                </c:pt>
                <c:pt idx="5704">
                  <c:v>0.17995150000000013</c:v>
                </c:pt>
                <c:pt idx="5705">
                  <c:v>0.17997900000000008</c:v>
                </c:pt>
                <c:pt idx="5706">
                  <c:v>0.18000450000000007</c:v>
                </c:pt>
                <c:pt idx="5707">
                  <c:v>0.18002950000000006</c:v>
                </c:pt>
                <c:pt idx="5708">
                  <c:v>0.18005400000000008</c:v>
                </c:pt>
                <c:pt idx="5709">
                  <c:v>0.18009100000000008</c:v>
                </c:pt>
                <c:pt idx="5710">
                  <c:v>0.1801205000000001</c:v>
                </c:pt>
                <c:pt idx="5711">
                  <c:v>0.18014800000000009</c:v>
                </c:pt>
                <c:pt idx="5712">
                  <c:v>0.18018000000000003</c:v>
                </c:pt>
                <c:pt idx="5713">
                  <c:v>0.18020750000000002</c:v>
                </c:pt>
                <c:pt idx="5714">
                  <c:v>0.18023350000000005</c:v>
                </c:pt>
                <c:pt idx="5715">
                  <c:v>0.18025600000000006</c:v>
                </c:pt>
                <c:pt idx="5716">
                  <c:v>0.18028250000000007</c:v>
                </c:pt>
                <c:pt idx="5717">
                  <c:v>0.18030800000000005</c:v>
                </c:pt>
                <c:pt idx="5718">
                  <c:v>0.18033300000000008</c:v>
                </c:pt>
                <c:pt idx="5719">
                  <c:v>0.18034550000000008</c:v>
                </c:pt>
                <c:pt idx="5720">
                  <c:v>0.18035950000000006</c:v>
                </c:pt>
                <c:pt idx="5721">
                  <c:v>0.18037700000000009</c:v>
                </c:pt>
                <c:pt idx="5722">
                  <c:v>0.18039550000000004</c:v>
                </c:pt>
                <c:pt idx="5723">
                  <c:v>0.18041200000000004</c:v>
                </c:pt>
                <c:pt idx="5724">
                  <c:v>0.1804365</c:v>
                </c:pt>
                <c:pt idx="5725">
                  <c:v>0.18044800000000003</c:v>
                </c:pt>
                <c:pt idx="5726">
                  <c:v>0.18046099999999998</c:v>
                </c:pt>
                <c:pt idx="5727">
                  <c:v>0.180474</c:v>
                </c:pt>
                <c:pt idx="5728">
                  <c:v>0.18048800000000001</c:v>
                </c:pt>
                <c:pt idx="5729">
                  <c:v>0.18050300000000002</c:v>
                </c:pt>
                <c:pt idx="5730">
                  <c:v>0.1805205</c:v>
                </c:pt>
                <c:pt idx="5731">
                  <c:v>0.18053050000000004</c:v>
                </c:pt>
                <c:pt idx="5732">
                  <c:v>0.18054400000000001</c:v>
                </c:pt>
                <c:pt idx="5733">
                  <c:v>0.18056750000000005</c:v>
                </c:pt>
                <c:pt idx="5734">
                  <c:v>0.18058550000000001</c:v>
                </c:pt>
                <c:pt idx="5735">
                  <c:v>0.1806005</c:v>
                </c:pt>
                <c:pt idx="5736">
                  <c:v>0.18062350000000002</c:v>
                </c:pt>
                <c:pt idx="5737">
                  <c:v>0.180641</c:v>
                </c:pt>
                <c:pt idx="5738">
                  <c:v>0.18066650000000004</c:v>
                </c:pt>
                <c:pt idx="5739">
                  <c:v>0.18068450000000003</c:v>
                </c:pt>
                <c:pt idx="5740">
                  <c:v>0.18070150000000001</c:v>
                </c:pt>
                <c:pt idx="5741">
                  <c:v>0.18073899999999998</c:v>
                </c:pt>
                <c:pt idx="5742">
                  <c:v>0.18076349999999997</c:v>
                </c:pt>
                <c:pt idx="5743">
                  <c:v>0.18079100000000001</c:v>
                </c:pt>
                <c:pt idx="5744">
                  <c:v>0.18081649999999999</c:v>
                </c:pt>
                <c:pt idx="5745">
                  <c:v>0.18084800000000001</c:v>
                </c:pt>
                <c:pt idx="5746">
                  <c:v>0.18087900000000001</c:v>
                </c:pt>
                <c:pt idx="5747">
                  <c:v>0.18091000000000002</c:v>
                </c:pt>
                <c:pt idx="5748">
                  <c:v>0.18094149999999998</c:v>
                </c:pt>
                <c:pt idx="5749">
                  <c:v>0.180977</c:v>
                </c:pt>
                <c:pt idx="5750">
                  <c:v>0.18101300000000006</c:v>
                </c:pt>
                <c:pt idx="5751">
                  <c:v>0.18104550000000003</c:v>
                </c:pt>
                <c:pt idx="5752">
                  <c:v>0.18108350000000001</c:v>
                </c:pt>
                <c:pt idx="5753">
                  <c:v>0.18111200000000005</c:v>
                </c:pt>
                <c:pt idx="5754">
                  <c:v>0.181141</c:v>
                </c:pt>
                <c:pt idx="5755">
                  <c:v>0.18116849999999998</c:v>
                </c:pt>
                <c:pt idx="5756">
                  <c:v>0.18119600000000002</c:v>
                </c:pt>
                <c:pt idx="5757">
                  <c:v>0.18122850000000004</c:v>
                </c:pt>
                <c:pt idx="5758">
                  <c:v>0.18125150000000001</c:v>
                </c:pt>
                <c:pt idx="5759">
                  <c:v>0.18127799999999999</c:v>
                </c:pt>
                <c:pt idx="5760">
                  <c:v>0.1812995</c:v>
                </c:pt>
                <c:pt idx="5761">
                  <c:v>0.18131999999999995</c:v>
                </c:pt>
                <c:pt idx="5762">
                  <c:v>0.18134549999999997</c:v>
                </c:pt>
                <c:pt idx="5763">
                  <c:v>0.18137400000000001</c:v>
                </c:pt>
                <c:pt idx="5764">
                  <c:v>0.18139799999999998</c:v>
                </c:pt>
                <c:pt idx="5765">
                  <c:v>0.181419</c:v>
                </c:pt>
                <c:pt idx="5766">
                  <c:v>0.18143899999999999</c:v>
                </c:pt>
                <c:pt idx="5767">
                  <c:v>0.1814569999999999</c:v>
                </c:pt>
                <c:pt idx="5768">
                  <c:v>0.18147399999999997</c:v>
                </c:pt>
                <c:pt idx="5769">
                  <c:v>0.18149849999999998</c:v>
                </c:pt>
                <c:pt idx="5770">
                  <c:v>0.18151349999999999</c:v>
                </c:pt>
                <c:pt idx="5771">
                  <c:v>0.18153649999999996</c:v>
                </c:pt>
                <c:pt idx="5772">
                  <c:v>0.18155650000000001</c:v>
                </c:pt>
                <c:pt idx="5773">
                  <c:v>0.18157749999999992</c:v>
                </c:pt>
                <c:pt idx="5774">
                  <c:v>0.18159949999999994</c:v>
                </c:pt>
                <c:pt idx="5775">
                  <c:v>0.18162099999999995</c:v>
                </c:pt>
                <c:pt idx="5776">
                  <c:v>0.18164149999999998</c:v>
                </c:pt>
                <c:pt idx="5777">
                  <c:v>0.18166299999999999</c:v>
                </c:pt>
                <c:pt idx="5778">
                  <c:v>0.1816815</c:v>
                </c:pt>
                <c:pt idx="5779">
                  <c:v>0.18170299999999998</c:v>
                </c:pt>
                <c:pt idx="5780">
                  <c:v>0.181725</c:v>
                </c:pt>
                <c:pt idx="5781">
                  <c:v>0.18174850000000006</c:v>
                </c:pt>
                <c:pt idx="5782">
                  <c:v>0.18176700000000004</c:v>
                </c:pt>
                <c:pt idx="5783">
                  <c:v>0.18178650000000002</c:v>
                </c:pt>
                <c:pt idx="5784">
                  <c:v>0.181811</c:v>
                </c:pt>
                <c:pt idx="5785">
                  <c:v>0.18183400000000002</c:v>
                </c:pt>
                <c:pt idx="5786">
                  <c:v>0.18185649999999998</c:v>
                </c:pt>
                <c:pt idx="5787">
                  <c:v>0.18188299999999993</c:v>
                </c:pt>
                <c:pt idx="5788">
                  <c:v>0.18190799999999993</c:v>
                </c:pt>
                <c:pt idx="5789">
                  <c:v>0.1819234999999999</c:v>
                </c:pt>
                <c:pt idx="5790">
                  <c:v>0.18194149999999989</c:v>
                </c:pt>
                <c:pt idx="5791">
                  <c:v>0.18195449999999994</c:v>
                </c:pt>
                <c:pt idx="5792">
                  <c:v>0.18195649999999994</c:v>
                </c:pt>
                <c:pt idx="5793">
                  <c:v>0.18196049999999991</c:v>
                </c:pt>
                <c:pt idx="5794">
                  <c:v>0.18197699999999994</c:v>
                </c:pt>
                <c:pt idx="5795">
                  <c:v>0.18199299999999996</c:v>
                </c:pt>
                <c:pt idx="5796">
                  <c:v>0.18200699999999997</c:v>
                </c:pt>
                <c:pt idx="5797">
                  <c:v>0.18202399999999996</c:v>
                </c:pt>
                <c:pt idx="5798">
                  <c:v>0.18204199999999995</c:v>
                </c:pt>
                <c:pt idx="5799">
                  <c:v>0.18206099999999995</c:v>
                </c:pt>
                <c:pt idx="5800">
                  <c:v>0.18208149999999992</c:v>
                </c:pt>
                <c:pt idx="5801">
                  <c:v>0.18209549999999988</c:v>
                </c:pt>
                <c:pt idx="5802">
                  <c:v>0.18209949999999989</c:v>
                </c:pt>
                <c:pt idx="5803">
                  <c:v>0.18211199999999991</c:v>
                </c:pt>
                <c:pt idx="5804">
                  <c:v>0.18212699999999987</c:v>
                </c:pt>
                <c:pt idx="5805">
                  <c:v>0.18210999999999986</c:v>
                </c:pt>
                <c:pt idx="5806">
                  <c:v>0.18212649999999986</c:v>
                </c:pt>
                <c:pt idx="5807">
                  <c:v>0.18213199999999985</c:v>
                </c:pt>
                <c:pt idx="5808">
                  <c:v>0.18214099999999983</c:v>
                </c:pt>
                <c:pt idx="5809">
                  <c:v>0.18214849999999988</c:v>
                </c:pt>
                <c:pt idx="5810">
                  <c:v>0.18215699999999987</c:v>
                </c:pt>
                <c:pt idx="5811">
                  <c:v>0.18215599999999987</c:v>
                </c:pt>
                <c:pt idx="5812">
                  <c:v>0.18216049999999989</c:v>
                </c:pt>
                <c:pt idx="5813">
                  <c:v>0.18215399999999995</c:v>
                </c:pt>
                <c:pt idx="5814">
                  <c:v>0.18215399999999995</c:v>
                </c:pt>
                <c:pt idx="5815">
                  <c:v>0.18215599999999996</c:v>
                </c:pt>
                <c:pt idx="5816">
                  <c:v>0.18216549999999995</c:v>
                </c:pt>
                <c:pt idx="5817">
                  <c:v>0.182168</c:v>
                </c:pt>
                <c:pt idx="5818">
                  <c:v>0.18217549999999999</c:v>
                </c:pt>
                <c:pt idx="5819">
                  <c:v>0.18218299999999996</c:v>
                </c:pt>
                <c:pt idx="5820">
                  <c:v>0.18219749999999998</c:v>
                </c:pt>
                <c:pt idx="5821">
                  <c:v>0.18220299999999995</c:v>
                </c:pt>
                <c:pt idx="5822">
                  <c:v>0.1822095</c:v>
                </c:pt>
                <c:pt idx="5823">
                  <c:v>0.18221449999999997</c:v>
                </c:pt>
                <c:pt idx="5824">
                  <c:v>0.18220749999999999</c:v>
                </c:pt>
                <c:pt idx="5825">
                  <c:v>0.18220800000000001</c:v>
                </c:pt>
                <c:pt idx="5826">
                  <c:v>0.1822175</c:v>
                </c:pt>
                <c:pt idx="5827">
                  <c:v>0.18222750000000001</c:v>
                </c:pt>
                <c:pt idx="5828">
                  <c:v>0.18224300000000004</c:v>
                </c:pt>
                <c:pt idx="5829">
                  <c:v>0.18225150000000004</c:v>
                </c:pt>
                <c:pt idx="5830">
                  <c:v>0.18226300000000006</c:v>
                </c:pt>
                <c:pt idx="5831">
                  <c:v>0.18227700000000005</c:v>
                </c:pt>
                <c:pt idx="5832">
                  <c:v>0.18229099999999998</c:v>
                </c:pt>
                <c:pt idx="5833">
                  <c:v>0.18230700000000005</c:v>
                </c:pt>
                <c:pt idx="5834">
                  <c:v>0.18232500000000001</c:v>
                </c:pt>
                <c:pt idx="5835">
                  <c:v>0.18235450000000003</c:v>
                </c:pt>
                <c:pt idx="5836">
                  <c:v>0.18237450000000005</c:v>
                </c:pt>
                <c:pt idx="5837">
                  <c:v>0.18239600000000003</c:v>
                </c:pt>
                <c:pt idx="5838">
                  <c:v>0.18241200000000002</c:v>
                </c:pt>
                <c:pt idx="5839">
                  <c:v>0.18243250000000003</c:v>
                </c:pt>
                <c:pt idx="5840">
                  <c:v>0.18245500000000003</c:v>
                </c:pt>
                <c:pt idx="5841">
                  <c:v>0.18247450000000004</c:v>
                </c:pt>
                <c:pt idx="5842">
                  <c:v>0.18248850000000005</c:v>
                </c:pt>
                <c:pt idx="5843">
                  <c:v>0.18250800000000006</c:v>
                </c:pt>
                <c:pt idx="5844">
                  <c:v>0.18252650000000006</c:v>
                </c:pt>
                <c:pt idx="5845">
                  <c:v>0.18254600000000004</c:v>
                </c:pt>
                <c:pt idx="5846">
                  <c:v>0.18256050000000004</c:v>
                </c:pt>
                <c:pt idx="5847">
                  <c:v>0.18258000000000008</c:v>
                </c:pt>
                <c:pt idx="5848">
                  <c:v>0.18259250000000005</c:v>
                </c:pt>
                <c:pt idx="5849">
                  <c:v>0.18260750000000009</c:v>
                </c:pt>
                <c:pt idx="5850">
                  <c:v>0.1826215000000001</c:v>
                </c:pt>
                <c:pt idx="5851">
                  <c:v>0.18263800000000013</c:v>
                </c:pt>
                <c:pt idx="5852">
                  <c:v>0.1826435000000001</c:v>
                </c:pt>
                <c:pt idx="5853">
                  <c:v>0.18265200000000015</c:v>
                </c:pt>
                <c:pt idx="5854">
                  <c:v>0.18265950000000011</c:v>
                </c:pt>
                <c:pt idx="5855">
                  <c:v>0.18266900000000014</c:v>
                </c:pt>
                <c:pt idx="5856">
                  <c:v>0.18267600000000012</c:v>
                </c:pt>
                <c:pt idx="5857">
                  <c:v>0.18269250000000015</c:v>
                </c:pt>
                <c:pt idx="5858">
                  <c:v>0.1827055000000001</c:v>
                </c:pt>
                <c:pt idx="5859">
                  <c:v>0.18271850000000012</c:v>
                </c:pt>
                <c:pt idx="5860">
                  <c:v>0.18273050000000007</c:v>
                </c:pt>
                <c:pt idx="5861">
                  <c:v>0.18274200000000007</c:v>
                </c:pt>
                <c:pt idx="5862">
                  <c:v>0.18275250000000007</c:v>
                </c:pt>
                <c:pt idx="5863">
                  <c:v>0.18276950000000003</c:v>
                </c:pt>
                <c:pt idx="5864">
                  <c:v>0.182784</c:v>
                </c:pt>
                <c:pt idx="5865">
                  <c:v>0.18280100000000002</c:v>
                </c:pt>
                <c:pt idx="5866">
                  <c:v>0.18281650000000002</c:v>
                </c:pt>
                <c:pt idx="5867">
                  <c:v>0.18283549999999998</c:v>
                </c:pt>
                <c:pt idx="5868">
                  <c:v>0.18285650000000001</c:v>
                </c:pt>
                <c:pt idx="5869">
                  <c:v>0.18287850000000003</c:v>
                </c:pt>
                <c:pt idx="5870">
                  <c:v>0.18290700000000001</c:v>
                </c:pt>
                <c:pt idx="5871">
                  <c:v>0.18292650000000002</c:v>
                </c:pt>
                <c:pt idx="5872">
                  <c:v>0.18294349999999998</c:v>
                </c:pt>
                <c:pt idx="5873">
                  <c:v>0.1829635</c:v>
                </c:pt>
                <c:pt idx="5874">
                  <c:v>0.18298600000000004</c:v>
                </c:pt>
                <c:pt idx="5875">
                  <c:v>0.18300750000000005</c:v>
                </c:pt>
                <c:pt idx="5876">
                  <c:v>0.18303600000000003</c:v>
                </c:pt>
                <c:pt idx="5877">
                  <c:v>0.18306450000000002</c:v>
                </c:pt>
                <c:pt idx="5878">
                  <c:v>0.18309400000000001</c:v>
                </c:pt>
                <c:pt idx="5879">
                  <c:v>0.18311999999999998</c:v>
                </c:pt>
                <c:pt idx="5880">
                  <c:v>0.183145</c:v>
                </c:pt>
                <c:pt idx="5881">
                  <c:v>0.18316949999999999</c:v>
                </c:pt>
                <c:pt idx="5882">
                  <c:v>0.18319250000000001</c:v>
                </c:pt>
                <c:pt idx="5883">
                  <c:v>0.18321700000000005</c:v>
                </c:pt>
                <c:pt idx="5884">
                  <c:v>0.18323800000000007</c:v>
                </c:pt>
                <c:pt idx="5885">
                  <c:v>0.18325900000000003</c:v>
                </c:pt>
                <c:pt idx="5886">
                  <c:v>0.18328300000000006</c:v>
                </c:pt>
                <c:pt idx="5887">
                  <c:v>0.18330250000000003</c:v>
                </c:pt>
                <c:pt idx="5888">
                  <c:v>0.18332650000000006</c:v>
                </c:pt>
                <c:pt idx="5889">
                  <c:v>0.18334050000000005</c:v>
                </c:pt>
                <c:pt idx="5890">
                  <c:v>0.18336450000000004</c:v>
                </c:pt>
                <c:pt idx="5891">
                  <c:v>0.18338450000000006</c:v>
                </c:pt>
                <c:pt idx="5892">
                  <c:v>0.18340750000000003</c:v>
                </c:pt>
                <c:pt idx="5893">
                  <c:v>0.18342349999999999</c:v>
                </c:pt>
                <c:pt idx="5894">
                  <c:v>0.18344349999999998</c:v>
                </c:pt>
                <c:pt idx="5895">
                  <c:v>0.18345950000000003</c:v>
                </c:pt>
                <c:pt idx="5896">
                  <c:v>0.18347700000000003</c:v>
                </c:pt>
                <c:pt idx="5897">
                  <c:v>0.1834945</c:v>
                </c:pt>
                <c:pt idx="5898">
                  <c:v>0.18351100000000004</c:v>
                </c:pt>
                <c:pt idx="5899">
                  <c:v>0.18352299999999999</c:v>
                </c:pt>
                <c:pt idx="5900">
                  <c:v>0.18354000000000004</c:v>
                </c:pt>
                <c:pt idx="5901">
                  <c:v>0.18355300000000002</c:v>
                </c:pt>
                <c:pt idx="5902">
                  <c:v>0.1835705</c:v>
                </c:pt>
                <c:pt idx="5903">
                  <c:v>0.18358300000000002</c:v>
                </c:pt>
                <c:pt idx="5904">
                  <c:v>0.1836005</c:v>
                </c:pt>
                <c:pt idx="5905">
                  <c:v>0.18361350000000004</c:v>
                </c:pt>
                <c:pt idx="5906">
                  <c:v>0.18362700000000001</c:v>
                </c:pt>
                <c:pt idx="5907">
                  <c:v>0.18364150000000001</c:v>
                </c:pt>
                <c:pt idx="5908">
                  <c:v>0.18365750000000006</c:v>
                </c:pt>
                <c:pt idx="5909">
                  <c:v>0.18367150000000002</c:v>
                </c:pt>
                <c:pt idx="5910">
                  <c:v>0.18368600000000002</c:v>
                </c:pt>
                <c:pt idx="5911">
                  <c:v>0.18369950000000002</c:v>
                </c:pt>
                <c:pt idx="5912">
                  <c:v>0.18371550000000003</c:v>
                </c:pt>
                <c:pt idx="5913">
                  <c:v>0.18372700000000006</c:v>
                </c:pt>
                <c:pt idx="5914">
                  <c:v>0.18374550000000003</c:v>
                </c:pt>
                <c:pt idx="5915">
                  <c:v>0.18376450000000005</c:v>
                </c:pt>
                <c:pt idx="5916">
                  <c:v>0.18378900000000001</c:v>
                </c:pt>
                <c:pt idx="5917">
                  <c:v>0.18381349999999996</c:v>
                </c:pt>
                <c:pt idx="5918">
                  <c:v>0.18383849999999999</c:v>
                </c:pt>
                <c:pt idx="5919">
                  <c:v>0.18387100000000001</c:v>
                </c:pt>
                <c:pt idx="5920">
                  <c:v>0.18390399999999996</c:v>
                </c:pt>
                <c:pt idx="5921">
                  <c:v>0.18393749999999998</c:v>
                </c:pt>
                <c:pt idx="5922">
                  <c:v>0.18396949999999998</c:v>
                </c:pt>
                <c:pt idx="5923">
                  <c:v>0.18399999999999994</c:v>
                </c:pt>
                <c:pt idx="5924">
                  <c:v>0.18403099999999994</c:v>
                </c:pt>
                <c:pt idx="5925">
                  <c:v>0.18405949999999993</c:v>
                </c:pt>
                <c:pt idx="5926">
                  <c:v>0.18408799999999995</c:v>
                </c:pt>
                <c:pt idx="5927">
                  <c:v>0.18411699999999998</c:v>
                </c:pt>
                <c:pt idx="5928">
                  <c:v>0.18414399999999995</c:v>
                </c:pt>
                <c:pt idx="5929">
                  <c:v>0.18417399999999995</c:v>
                </c:pt>
                <c:pt idx="5930">
                  <c:v>0.18420249999999994</c:v>
                </c:pt>
                <c:pt idx="5931">
                  <c:v>0.18422849999999991</c:v>
                </c:pt>
                <c:pt idx="5932">
                  <c:v>0.18425599999999992</c:v>
                </c:pt>
                <c:pt idx="5933">
                  <c:v>0.18428599999999989</c:v>
                </c:pt>
                <c:pt idx="5934">
                  <c:v>0.18431249999999988</c:v>
                </c:pt>
                <c:pt idx="5935">
                  <c:v>0.18433999999999987</c:v>
                </c:pt>
                <c:pt idx="5936">
                  <c:v>0.18436599999999984</c:v>
                </c:pt>
                <c:pt idx="5937">
                  <c:v>0.18439049999999985</c:v>
                </c:pt>
                <c:pt idx="5938">
                  <c:v>0.18441599999999983</c:v>
                </c:pt>
                <c:pt idx="5939">
                  <c:v>0.18443949999999984</c:v>
                </c:pt>
                <c:pt idx="5940">
                  <c:v>0.18446199999999979</c:v>
                </c:pt>
                <c:pt idx="5941">
                  <c:v>0.18448299999999981</c:v>
                </c:pt>
                <c:pt idx="5942">
                  <c:v>0.18449949999999984</c:v>
                </c:pt>
                <c:pt idx="5943">
                  <c:v>0.18452299999999983</c:v>
                </c:pt>
                <c:pt idx="5944">
                  <c:v>0.18454099999999979</c:v>
                </c:pt>
                <c:pt idx="5945">
                  <c:v>0.18455949999999977</c:v>
                </c:pt>
                <c:pt idx="5946">
                  <c:v>0.18457699999999977</c:v>
                </c:pt>
                <c:pt idx="5947">
                  <c:v>0.18459549999999983</c:v>
                </c:pt>
                <c:pt idx="5948">
                  <c:v>0.18461449999999985</c:v>
                </c:pt>
                <c:pt idx="5949">
                  <c:v>0.18463099999999988</c:v>
                </c:pt>
                <c:pt idx="5950">
                  <c:v>0.18464949999999991</c:v>
                </c:pt>
                <c:pt idx="5951">
                  <c:v>0.18466849999999993</c:v>
                </c:pt>
                <c:pt idx="5952">
                  <c:v>0.18468049999999994</c:v>
                </c:pt>
                <c:pt idx="5953">
                  <c:v>0.18469849999999999</c:v>
                </c:pt>
                <c:pt idx="5954">
                  <c:v>0.18471700000000002</c:v>
                </c:pt>
                <c:pt idx="5955">
                  <c:v>0.18473550000000002</c:v>
                </c:pt>
                <c:pt idx="5956">
                  <c:v>0.18475300000000006</c:v>
                </c:pt>
                <c:pt idx="5957">
                  <c:v>0.18477250000000009</c:v>
                </c:pt>
                <c:pt idx="5958">
                  <c:v>0.18479150000000008</c:v>
                </c:pt>
                <c:pt idx="5959">
                  <c:v>0.18480900000000008</c:v>
                </c:pt>
                <c:pt idx="5960">
                  <c:v>0.18483000000000011</c:v>
                </c:pt>
                <c:pt idx="5961">
                  <c:v>0.18484700000000015</c:v>
                </c:pt>
                <c:pt idx="5962">
                  <c:v>0.18486300000000017</c:v>
                </c:pt>
                <c:pt idx="5963">
                  <c:v>0.18487800000000021</c:v>
                </c:pt>
                <c:pt idx="5964">
                  <c:v>0.18489300000000022</c:v>
                </c:pt>
                <c:pt idx="5965">
                  <c:v>0.18490900000000018</c:v>
                </c:pt>
                <c:pt idx="5966">
                  <c:v>0.18492950000000019</c:v>
                </c:pt>
                <c:pt idx="5967">
                  <c:v>0.18494600000000022</c:v>
                </c:pt>
                <c:pt idx="5968">
                  <c:v>0.18496250000000025</c:v>
                </c:pt>
                <c:pt idx="5969">
                  <c:v>0.18497650000000024</c:v>
                </c:pt>
                <c:pt idx="5970">
                  <c:v>0.18499150000000023</c:v>
                </c:pt>
                <c:pt idx="5971">
                  <c:v>0.18500550000000018</c:v>
                </c:pt>
                <c:pt idx="5972">
                  <c:v>0.18501700000000018</c:v>
                </c:pt>
                <c:pt idx="5973">
                  <c:v>0.18503000000000014</c:v>
                </c:pt>
                <c:pt idx="5974">
                  <c:v>0.18504100000000015</c:v>
                </c:pt>
                <c:pt idx="5975">
                  <c:v>0.18505100000000013</c:v>
                </c:pt>
                <c:pt idx="5976">
                  <c:v>0.18506050000000013</c:v>
                </c:pt>
                <c:pt idx="5977">
                  <c:v>0.18506900000000012</c:v>
                </c:pt>
                <c:pt idx="5978">
                  <c:v>0.18507500000000007</c:v>
                </c:pt>
                <c:pt idx="5979">
                  <c:v>0.18508200000000008</c:v>
                </c:pt>
                <c:pt idx="5980">
                  <c:v>0.18508900000000009</c:v>
                </c:pt>
                <c:pt idx="5981">
                  <c:v>0.18509050000000005</c:v>
                </c:pt>
                <c:pt idx="5982">
                  <c:v>0.18509400000000006</c:v>
                </c:pt>
                <c:pt idx="5983">
                  <c:v>0.18509950000000003</c:v>
                </c:pt>
                <c:pt idx="5984">
                  <c:v>0.18510099999999999</c:v>
                </c:pt>
                <c:pt idx="5985">
                  <c:v>0.18510550000000003</c:v>
                </c:pt>
                <c:pt idx="5986">
                  <c:v>0.18511050000000001</c:v>
                </c:pt>
                <c:pt idx="5987">
                  <c:v>0.18511149999999998</c:v>
                </c:pt>
                <c:pt idx="5988">
                  <c:v>0.18511149999999998</c:v>
                </c:pt>
                <c:pt idx="5989">
                  <c:v>0.18510899999999997</c:v>
                </c:pt>
                <c:pt idx="5990">
                  <c:v>0.18511049999999993</c:v>
                </c:pt>
                <c:pt idx="5991">
                  <c:v>0.18511349999999993</c:v>
                </c:pt>
                <c:pt idx="5992">
                  <c:v>0.18511549999999993</c:v>
                </c:pt>
                <c:pt idx="5993">
                  <c:v>0.1851144999999999</c:v>
                </c:pt>
                <c:pt idx="5994">
                  <c:v>0.18511299999999992</c:v>
                </c:pt>
                <c:pt idx="5995">
                  <c:v>0.18510999999999986</c:v>
                </c:pt>
                <c:pt idx="5996">
                  <c:v>0.18510949999999987</c:v>
                </c:pt>
                <c:pt idx="5997">
                  <c:v>0.18510799999999988</c:v>
                </c:pt>
                <c:pt idx="5998">
                  <c:v>0.18510599999999988</c:v>
                </c:pt>
                <c:pt idx="5999">
                  <c:v>0.18510399999999991</c:v>
                </c:pt>
                <c:pt idx="6000">
                  <c:v>0.18510149999999989</c:v>
                </c:pt>
                <c:pt idx="6001">
                  <c:v>0.18509899999999996</c:v>
                </c:pt>
                <c:pt idx="6002">
                  <c:v>0.18511099999999994</c:v>
                </c:pt>
                <c:pt idx="6003">
                  <c:v>0.18511149999999998</c:v>
                </c:pt>
                <c:pt idx="6004">
                  <c:v>0.18511249999999993</c:v>
                </c:pt>
                <c:pt idx="6005">
                  <c:v>0.18511649999999996</c:v>
                </c:pt>
                <c:pt idx="6006">
                  <c:v>0.18511849999999991</c:v>
                </c:pt>
                <c:pt idx="6007">
                  <c:v>0.18512449999999991</c:v>
                </c:pt>
                <c:pt idx="6008">
                  <c:v>0.18512699999999987</c:v>
                </c:pt>
                <c:pt idx="6009">
                  <c:v>0.18512949999999989</c:v>
                </c:pt>
                <c:pt idx="6010">
                  <c:v>0.1851334999999999</c:v>
                </c:pt>
                <c:pt idx="6011">
                  <c:v>0.18513749999999984</c:v>
                </c:pt>
                <c:pt idx="6012">
                  <c:v>0.18513699999999986</c:v>
                </c:pt>
                <c:pt idx="6013">
                  <c:v>0.18513799999999989</c:v>
                </c:pt>
                <c:pt idx="6014">
                  <c:v>0.18513199999999988</c:v>
                </c:pt>
                <c:pt idx="6015">
                  <c:v>0.18513149999999989</c:v>
                </c:pt>
                <c:pt idx="6016">
                  <c:v>0.18512449999999991</c:v>
                </c:pt>
                <c:pt idx="6017">
                  <c:v>0.18511749999999988</c:v>
                </c:pt>
                <c:pt idx="6018">
                  <c:v>0.18510449999999992</c:v>
                </c:pt>
                <c:pt idx="6019">
                  <c:v>0.1850999999999999</c:v>
                </c:pt>
                <c:pt idx="6020">
                  <c:v>0.18508949999999991</c:v>
                </c:pt>
                <c:pt idx="6021">
                  <c:v>0.18508499999999997</c:v>
                </c:pt>
                <c:pt idx="6022">
                  <c:v>0.18507850000000001</c:v>
                </c:pt>
                <c:pt idx="6023">
                  <c:v>0.18507150000000003</c:v>
                </c:pt>
                <c:pt idx="6024">
                  <c:v>0.1850735</c:v>
                </c:pt>
                <c:pt idx="6025">
                  <c:v>0.18506999999999998</c:v>
                </c:pt>
                <c:pt idx="6026">
                  <c:v>0.18505950000000002</c:v>
                </c:pt>
                <c:pt idx="6027">
                  <c:v>0.18504950000000003</c:v>
                </c:pt>
                <c:pt idx="6028">
                  <c:v>0.18502750000000001</c:v>
                </c:pt>
                <c:pt idx="6029">
                  <c:v>0.1850175</c:v>
                </c:pt>
                <c:pt idx="6030">
                  <c:v>0.185002</c:v>
                </c:pt>
                <c:pt idx="6031">
                  <c:v>0.18498550000000005</c:v>
                </c:pt>
                <c:pt idx="6032">
                  <c:v>0.18496900000000005</c:v>
                </c:pt>
                <c:pt idx="6033">
                  <c:v>0.18495200000000003</c:v>
                </c:pt>
                <c:pt idx="6034">
                  <c:v>0.18493000000000007</c:v>
                </c:pt>
                <c:pt idx="6035">
                  <c:v>0.18491050000000009</c:v>
                </c:pt>
                <c:pt idx="6036">
                  <c:v>0.18489200000000011</c:v>
                </c:pt>
                <c:pt idx="6037">
                  <c:v>0.18487300000000012</c:v>
                </c:pt>
                <c:pt idx="6038">
                  <c:v>0.18485450000000014</c:v>
                </c:pt>
                <c:pt idx="6039">
                  <c:v>0.18483600000000011</c:v>
                </c:pt>
                <c:pt idx="6040">
                  <c:v>0.18481950000000008</c:v>
                </c:pt>
                <c:pt idx="6041">
                  <c:v>0.18480550000000004</c:v>
                </c:pt>
                <c:pt idx="6042">
                  <c:v>0.18479250000000008</c:v>
                </c:pt>
                <c:pt idx="6043">
                  <c:v>0.18478050000000007</c:v>
                </c:pt>
                <c:pt idx="6044">
                  <c:v>0.18477000000000007</c:v>
                </c:pt>
                <c:pt idx="6045">
                  <c:v>0.18475900000000003</c:v>
                </c:pt>
                <c:pt idx="6046">
                  <c:v>0.184752</c:v>
                </c:pt>
                <c:pt idx="6047">
                  <c:v>0.18474399999999999</c:v>
                </c:pt>
                <c:pt idx="6048">
                  <c:v>0.18473900000000001</c:v>
                </c:pt>
                <c:pt idx="6049">
                  <c:v>0.18473300000000001</c:v>
                </c:pt>
                <c:pt idx="6050">
                  <c:v>0.184724</c:v>
                </c:pt>
                <c:pt idx="6051">
                  <c:v>0.18471149999999997</c:v>
                </c:pt>
                <c:pt idx="6052">
                  <c:v>0.18468849999999995</c:v>
                </c:pt>
                <c:pt idx="6053">
                  <c:v>0.18467649999999997</c:v>
                </c:pt>
                <c:pt idx="6054">
                  <c:v>0.18466549999999998</c:v>
                </c:pt>
                <c:pt idx="6055">
                  <c:v>0.18465299999999998</c:v>
                </c:pt>
                <c:pt idx="6056">
                  <c:v>0.18464449999999999</c:v>
                </c:pt>
                <c:pt idx="6057">
                  <c:v>0.18463550000000001</c:v>
                </c:pt>
                <c:pt idx="6058">
                  <c:v>0.18462400000000007</c:v>
                </c:pt>
                <c:pt idx="6059">
                  <c:v>0.18461900000000003</c:v>
                </c:pt>
                <c:pt idx="6060">
                  <c:v>0.18461450000000007</c:v>
                </c:pt>
                <c:pt idx="6061">
                  <c:v>0.18461150000000004</c:v>
                </c:pt>
                <c:pt idx="6062">
                  <c:v>0.18460050000000006</c:v>
                </c:pt>
                <c:pt idx="6063">
                  <c:v>0.18459000000000006</c:v>
                </c:pt>
                <c:pt idx="6064">
                  <c:v>0.1845780000000001</c:v>
                </c:pt>
                <c:pt idx="6065">
                  <c:v>0.18456400000000009</c:v>
                </c:pt>
                <c:pt idx="6066">
                  <c:v>0.18455150000000015</c:v>
                </c:pt>
                <c:pt idx="6067">
                  <c:v>0.18453850000000013</c:v>
                </c:pt>
                <c:pt idx="6068">
                  <c:v>0.18452750000000012</c:v>
                </c:pt>
                <c:pt idx="6069">
                  <c:v>0.18451900000000013</c:v>
                </c:pt>
                <c:pt idx="6070">
                  <c:v>0.18449900000000014</c:v>
                </c:pt>
                <c:pt idx="6071">
                  <c:v>0.18449100000000018</c:v>
                </c:pt>
                <c:pt idx="6072">
                  <c:v>0.18447400000000017</c:v>
                </c:pt>
                <c:pt idx="6073">
                  <c:v>0.18446300000000018</c:v>
                </c:pt>
                <c:pt idx="6074">
                  <c:v>0.18444450000000018</c:v>
                </c:pt>
                <c:pt idx="6075">
                  <c:v>0.18443950000000014</c:v>
                </c:pt>
                <c:pt idx="6076">
                  <c:v>0.1844245000000001</c:v>
                </c:pt>
                <c:pt idx="6077">
                  <c:v>0.18441600000000016</c:v>
                </c:pt>
                <c:pt idx="6078">
                  <c:v>0.18440400000000015</c:v>
                </c:pt>
                <c:pt idx="6079">
                  <c:v>0.18439700000000017</c:v>
                </c:pt>
                <c:pt idx="6080">
                  <c:v>0.18438600000000016</c:v>
                </c:pt>
                <c:pt idx="6081">
                  <c:v>0.18437500000000015</c:v>
                </c:pt>
                <c:pt idx="6082">
                  <c:v>0.18436550000000015</c:v>
                </c:pt>
                <c:pt idx="6083">
                  <c:v>0.18436300000000014</c:v>
                </c:pt>
                <c:pt idx="6084">
                  <c:v>0.18436100000000011</c:v>
                </c:pt>
                <c:pt idx="6085">
                  <c:v>0.18437450000000008</c:v>
                </c:pt>
                <c:pt idx="6086">
                  <c:v>0.18436500000000014</c:v>
                </c:pt>
                <c:pt idx="6087">
                  <c:v>0.18436600000000014</c:v>
                </c:pt>
                <c:pt idx="6088">
                  <c:v>0.18436350000000007</c:v>
                </c:pt>
                <c:pt idx="6089">
                  <c:v>0.18436750000000007</c:v>
                </c:pt>
                <c:pt idx="6090">
                  <c:v>0.18436800000000012</c:v>
                </c:pt>
                <c:pt idx="6091">
                  <c:v>0.18436650000000007</c:v>
                </c:pt>
                <c:pt idx="6092">
                  <c:v>0.18436500000000006</c:v>
                </c:pt>
                <c:pt idx="6093">
                  <c:v>0.18436300000000005</c:v>
                </c:pt>
                <c:pt idx="6094">
                  <c:v>0.18436350000000004</c:v>
                </c:pt>
                <c:pt idx="6095">
                  <c:v>0.18436950000000002</c:v>
                </c:pt>
                <c:pt idx="6096">
                  <c:v>0.18437500000000004</c:v>
                </c:pt>
                <c:pt idx="6097">
                  <c:v>0.18438050000000003</c:v>
                </c:pt>
                <c:pt idx="6098">
                  <c:v>0.18438200000000005</c:v>
                </c:pt>
                <c:pt idx="6099">
                  <c:v>0.18438800000000005</c:v>
                </c:pt>
                <c:pt idx="6100">
                  <c:v>0.18438450000000003</c:v>
                </c:pt>
                <c:pt idx="6101">
                  <c:v>0.18438850000000001</c:v>
                </c:pt>
                <c:pt idx="6102">
                  <c:v>0.18439050000000001</c:v>
                </c:pt>
                <c:pt idx="6103">
                  <c:v>0.18441000000000002</c:v>
                </c:pt>
                <c:pt idx="6104">
                  <c:v>0.18441200000000005</c:v>
                </c:pt>
                <c:pt idx="6105">
                  <c:v>0.18441900000000003</c:v>
                </c:pt>
                <c:pt idx="6106">
                  <c:v>0.18442600000000006</c:v>
                </c:pt>
                <c:pt idx="6107">
                  <c:v>0.18439650000000005</c:v>
                </c:pt>
                <c:pt idx="6108">
                  <c:v>0.18439899999999998</c:v>
                </c:pt>
                <c:pt idx="6109">
                  <c:v>0.18440049999999999</c:v>
                </c:pt>
                <c:pt idx="6110">
                  <c:v>0.18440000000000001</c:v>
                </c:pt>
                <c:pt idx="6111">
                  <c:v>0.18440200000000001</c:v>
                </c:pt>
                <c:pt idx="6112">
                  <c:v>0.18440000000000004</c:v>
                </c:pt>
                <c:pt idx="6113">
                  <c:v>0.18439350000000004</c:v>
                </c:pt>
                <c:pt idx="6114">
                  <c:v>0.18438450000000003</c:v>
                </c:pt>
                <c:pt idx="6115">
                  <c:v>0.18438200000000002</c:v>
                </c:pt>
                <c:pt idx="6116">
                  <c:v>0.18436999999999998</c:v>
                </c:pt>
                <c:pt idx="6117">
                  <c:v>0.18435949999999998</c:v>
                </c:pt>
                <c:pt idx="6118">
                  <c:v>0.18435300000000004</c:v>
                </c:pt>
                <c:pt idx="6119">
                  <c:v>0.18434700000000004</c:v>
                </c:pt>
                <c:pt idx="6120">
                  <c:v>0.18434400000000001</c:v>
                </c:pt>
                <c:pt idx="6121">
                  <c:v>0.18433950000000002</c:v>
                </c:pt>
                <c:pt idx="6122">
                  <c:v>0.18433950000000002</c:v>
                </c:pt>
                <c:pt idx="6123">
                  <c:v>0.18434200000000003</c:v>
                </c:pt>
                <c:pt idx="6124">
                  <c:v>0.18433899999999998</c:v>
                </c:pt>
                <c:pt idx="6125">
                  <c:v>0.18433849999999999</c:v>
                </c:pt>
                <c:pt idx="6126">
                  <c:v>0.18434150000000002</c:v>
                </c:pt>
                <c:pt idx="6127">
                  <c:v>0.18434650000000002</c:v>
                </c:pt>
                <c:pt idx="6128">
                  <c:v>0.1843520000000001</c:v>
                </c:pt>
                <c:pt idx="6129">
                  <c:v>0.18435350000000006</c:v>
                </c:pt>
                <c:pt idx="6130">
                  <c:v>0.18435450000000006</c:v>
                </c:pt>
                <c:pt idx="6131">
                  <c:v>0.18435450000000006</c:v>
                </c:pt>
                <c:pt idx="6132">
                  <c:v>0.18435799999999999</c:v>
                </c:pt>
                <c:pt idx="6133">
                  <c:v>0.18437150000000002</c:v>
                </c:pt>
                <c:pt idx="6134">
                  <c:v>0.18437750000000008</c:v>
                </c:pt>
                <c:pt idx="6135">
                  <c:v>0.18438450000000009</c:v>
                </c:pt>
                <c:pt idx="6136">
                  <c:v>0.18439250000000007</c:v>
                </c:pt>
                <c:pt idx="6137">
                  <c:v>0.18439900000000009</c:v>
                </c:pt>
                <c:pt idx="6138">
                  <c:v>0.18440650000000006</c:v>
                </c:pt>
                <c:pt idx="6139">
                  <c:v>0.18441550000000007</c:v>
                </c:pt>
                <c:pt idx="6140">
                  <c:v>0.18442150000000004</c:v>
                </c:pt>
                <c:pt idx="6141">
                  <c:v>0.18442350000000005</c:v>
                </c:pt>
                <c:pt idx="6142">
                  <c:v>0.18442450000000007</c:v>
                </c:pt>
                <c:pt idx="6143">
                  <c:v>0.18441500000000008</c:v>
                </c:pt>
                <c:pt idx="6144">
                  <c:v>0.18441800000000008</c:v>
                </c:pt>
                <c:pt idx="6145">
                  <c:v>0.18442000000000008</c:v>
                </c:pt>
                <c:pt idx="6146">
                  <c:v>0.18442250000000013</c:v>
                </c:pt>
                <c:pt idx="6147">
                  <c:v>0.18443000000000009</c:v>
                </c:pt>
                <c:pt idx="6148">
                  <c:v>0.18443050000000005</c:v>
                </c:pt>
                <c:pt idx="6149">
                  <c:v>0.18443900000000008</c:v>
                </c:pt>
                <c:pt idx="6150">
                  <c:v>0.1844455000000001</c:v>
                </c:pt>
                <c:pt idx="6151">
                  <c:v>0.1844600000000001</c:v>
                </c:pt>
                <c:pt idx="6152">
                  <c:v>0.18447900000000012</c:v>
                </c:pt>
                <c:pt idx="6153">
                  <c:v>0.1845035000000001</c:v>
                </c:pt>
                <c:pt idx="6154">
                  <c:v>0.1845180000000001</c:v>
                </c:pt>
                <c:pt idx="6155">
                  <c:v>0.18452750000000012</c:v>
                </c:pt>
                <c:pt idx="6156">
                  <c:v>0.18454150000000008</c:v>
                </c:pt>
                <c:pt idx="6157">
                  <c:v>0.18455750000000012</c:v>
                </c:pt>
                <c:pt idx="6158">
                  <c:v>0.18457800000000013</c:v>
                </c:pt>
                <c:pt idx="6159">
                  <c:v>0.18459600000000009</c:v>
                </c:pt>
                <c:pt idx="6160">
                  <c:v>0.1846175000000001</c:v>
                </c:pt>
                <c:pt idx="6161">
                  <c:v>0.1846425000000001</c:v>
                </c:pt>
                <c:pt idx="6162">
                  <c:v>0.18467100000000009</c:v>
                </c:pt>
                <c:pt idx="6163">
                  <c:v>0.18469200000000008</c:v>
                </c:pt>
                <c:pt idx="6164">
                  <c:v>0.18472200000000008</c:v>
                </c:pt>
                <c:pt idx="6165">
                  <c:v>0.18474450000000009</c:v>
                </c:pt>
                <c:pt idx="6166">
                  <c:v>0.18476550000000011</c:v>
                </c:pt>
                <c:pt idx="6167">
                  <c:v>0.18479350000000008</c:v>
                </c:pt>
                <c:pt idx="6168">
                  <c:v>0.18482450000000006</c:v>
                </c:pt>
                <c:pt idx="6169">
                  <c:v>0.1848520000000001</c:v>
                </c:pt>
                <c:pt idx="6170">
                  <c:v>0.18488250000000009</c:v>
                </c:pt>
                <c:pt idx="6171">
                  <c:v>0.18491350000000006</c:v>
                </c:pt>
                <c:pt idx="6172">
                  <c:v>0.18493450000000006</c:v>
                </c:pt>
                <c:pt idx="6173">
                  <c:v>0.18497000000000008</c:v>
                </c:pt>
                <c:pt idx="6174">
                  <c:v>0.18501350000000005</c:v>
                </c:pt>
                <c:pt idx="6175">
                  <c:v>0.18504950000000009</c:v>
                </c:pt>
                <c:pt idx="6176">
                  <c:v>0.18508250000000004</c:v>
                </c:pt>
                <c:pt idx="6177">
                  <c:v>0.18511300000000003</c:v>
                </c:pt>
                <c:pt idx="6178">
                  <c:v>0.18514600000000001</c:v>
                </c:pt>
                <c:pt idx="6179">
                  <c:v>0.18518100000000004</c:v>
                </c:pt>
                <c:pt idx="6180">
                  <c:v>0.18522050000000001</c:v>
                </c:pt>
                <c:pt idx="6181">
                  <c:v>0.18525800000000001</c:v>
                </c:pt>
                <c:pt idx="6182">
                  <c:v>0.1852975</c:v>
                </c:pt>
                <c:pt idx="6183">
                  <c:v>0.18534149999999999</c:v>
                </c:pt>
                <c:pt idx="6184">
                  <c:v>0.18538600000000002</c:v>
                </c:pt>
                <c:pt idx="6185">
                  <c:v>0.18540850000000003</c:v>
                </c:pt>
                <c:pt idx="6186">
                  <c:v>0.18543550000000003</c:v>
                </c:pt>
                <c:pt idx="6187">
                  <c:v>0.18547100000000005</c:v>
                </c:pt>
                <c:pt idx="6188">
                  <c:v>0.18550700000000006</c:v>
                </c:pt>
                <c:pt idx="6189">
                  <c:v>0.18554100000000007</c:v>
                </c:pt>
                <c:pt idx="6190">
                  <c:v>0.18557600000000005</c:v>
                </c:pt>
                <c:pt idx="6191">
                  <c:v>0.18560500000000002</c:v>
                </c:pt>
                <c:pt idx="6192">
                  <c:v>0.18564300000000003</c:v>
                </c:pt>
                <c:pt idx="6193">
                  <c:v>0.18568100000000001</c:v>
                </c:pt>
                <c:pt idx="6194">
                  <c:v>0.1857375</c:v>
                </c:pt>
                <c:pt idx="6195">
                  <c:v>0.18577150000000003</c:v>
                </c:pt>
                <c:pt idx="6196">
                  <c:v>0.18581400000000003</c:v>
                </c:pt>
                <c:pt idx="6197">
                  <c:v>0.18585100000000002</c:v>
                </c:pt>
                <c:pt idx="6198">
                  <c:v>0.18588800000000003</c:v>
                </c:pt>
                <c:pt idx="6199">
                  <c:v>0.1859275</c:v>
                </c:pt>
                <c:pt idx="6200">
                  <c:v>0.18596799999999994</c:v>
                </c:pt>
                <c:pt idx="6201">
                  <c:v>0.18600899999999995</c:v>
                </c:pt>
                <c:pt idx="6202">
                  <c:v>0.1860449999999999</c:v>
                </c:pt>
                <c:pt idx="6203">
                  <c:v>0.18608549999999993</c:v>
                </c:pt>
                <c:pt idx="6204">
                  <c:v>0.18611749999999996</c:v>
                </c:pt>
                <c:pt idx="6205">
                  <c:v>0.18616099999999991</c:v>
                </c:pt>
                <c:pt idx="6206">
                  <c:v>0.18620249999999994</c:v>
                </c:pt>
                <c:pt idx="6207">
                  <c:v>0.18624499999999997</c:v>
                </c:pt>
                <c:pt idx="6208">
                  <c:v>0.18628749999999997</c:v>
                </c:pt>
                <c:pt idx="6209">
                  <c:v>0.18631949999999997</c:v>
                </c:pt>
                <c:pt idx="6210">
                  <c:v>0.18635799999999997</c:v>
                </c:pt>
                <c:pt idx="6211">
                  <c:v>0.18640249999999997</c:v>
                </c:pt>
                <c:pt idx="6212">
                  <c:v>0.18644849999999999</c:v>
                </c:pt>
                <c:pt idx="6213">
                  <c:v>0.18650049999999996</c:v>
                </c:pt>
                <c:pt idx="6214">
                  <c:v>0.18655299999999997</c:v>
                </c:pt>
                <c:pt idx="6215">
                  <c:v>0.18660299999999996</c:v>
                </c:pt>
                <c:pt idx="6216">
                  <c:v>0.186666</c:v>
                </c:pt>
                <c:pt idx="6217">
                  <c:v>0.18672</c:v>
                </c:pt>
                <c:pt idx="6218">
                  <c:v>0.18678149999999999</c:v>
                </c:pt>
                <c:pt idx="6219">
                  <c:v>0.18683600000000003</c:v>
                </c:pt>
                <c:pt idx="6220">
                  <c:v>0.18689500000000003</c:v>
                </c:pt>
                <c:pt idx="6221">
                  <c:v>0.18695250000000002</c:v>
                </c:pt>
                <c:pt idx="6222">
                  <c:v>0.1870115</c:v>
                </c:pt>
                <c:pt idx="6223">
                  <c:v>0.18707249999999997</c:v>
                </c:pt>
                <c:pt idx="6224">
                  <c:v>0.18713700000000003</c:v>
                </c:pt>
                <c:pt idx="6225">
                  <c:v>0.18719650000000002</c:v>
                </c:pt>
                <c:pt idx="6226">
                  <c:v>0.18725750000000005</c:v>
                </c:pt>
                <c:pt idx="6227">
                  <c:v>0.18731900000000007</c:v>
                </c:pt>
                <c:pt idx="6228">
                  <c:v>0.18738350000000006</c:v>
                </c:pt>
                <c:pt idx="6229">
                  <c:v>0.18744000000000008</c:v>
                </c:pt>
                <c:pt idx="6230">
                  <c:v>0.18747900000000009</c:v>
                </c:pt>
                <c:pt idx="6231">
                  <c:v>0.18753950000000011</c:v>
                </c:pt>
                <c:pt idx="6232">
                  <c:v>0.18760000000000013</c:v>
                </c:pt>
                <c:pt idx="6233">
                  <c:v>0.18765600000000007</c:v>
                </c:pt>
                <c:pt idx="6234">
                  <c:v>0.18771200000000007</c:v>
                </c:pt>
                <c:pt idx="6235">
                  <c:v>0.18776450000000003</c:v>
                </c:pt>
                <c:pt idx="6236">
                  <c:v>0.18781400000000001</c:v>
                </c:pt>
                <c:pt idx="6237">
                  <c:v>0.18786250000000007</c:v>
                </c:pt>
                <c:pt idx="6238">
                  <c:v>0.18791100000000005</c:v>
                </c:pt>
                <c:pt idx="6239">
                  <c:v>0.18797200000000008</c:v>
                </c:pt>
                <c:pt idx="6240">
                  <c:v>0.18802050000000003</c:v>
                </c:pt>
                <c:pt idx="6241">
                  <c:v>0.18806500000000007</c:v>
                </c:pt>
                <c:pt idx="6242">
                  <c:v>0.18810600000000005</c:v>
                </c:pt>
                <c:pt idx="6243">
                  <c:v>0.18815050000000003</c:v>
                </c:pt>
                <c:pt idx="6244">
                  <c:v>0.18819700000000009</c:v>
                </c:pt>
                <c:pt idx="6245">
                  <c:v>0.18824399999999999</c:v>
                </c:pt>
                <c:pt idx="6246">
                  <c:v>0.18829050000000003</c:v>
                </c:pt>
                <c:pt idx="6247">
                  <c:v>0.18834299999999998</c:v>
                </c:pt>
                <c:pt idx="6248">
                  <c:v>0.18838299999999999</c:v>
                </c:pt>
                <c:pt idx="6249">
                  <c:v>0.18843149999999997</c:v>
                </c:pt>
                <c:pt idx="6250">
                  <c:v>0.18847550000000002</c:v>
                </c:pt>
                <c:pt idx="6251">
                  <c:v>0.188524</c:v>
                </c:pt>
                <c:pt idx="6252">
                  <c:v>0.18858899999999998</c:v>
                </c:pt>
                <c:pt idx="6253">
                  <c:v>0.18864400000000001</c:v>
                </c:pt>
                <c:pt idx="6254">
                  <c:v>0.18870899999999996</c:v>
                </c:pt>
                <c:pt idx="6255">
                  <c:v>0.18877849999999999</c:v>
                </c:pt>
                <c:pt idx="6256">
                  <c:v>0.18884349999999997</c:v>
                </c:pt>
                <c:pt idx="6257">
                  <c:v>0.18889899999999998</c:v>
                </c:pt>
                <c:pt idx="6258">
                  <c:v>0.18896649999999998</c:v>
                </c:pt>
                <c:pt idx="6259">
                  <c:v>0.18892149999999996</c:v>
                </c:pt>
                <c:pt idx="6260">
                  <c:v>0.18898400000000001</c:v>
                </c:pt>
                <c:pt idx="6261">
                  <c:v>0.18905650000000002</c:v>
                </c:pt>
                <c:pt idx="6262">
                  <c:v>0.18912799999999996</c:v>
                </c:pt>
                <c:pt idx="6263">
                  <c:v>0.18918750000000004</c:v>
                </c:pt>
                <c:pt idx="6264">
                  <c:v>0.18924950000000007</c:v>
                </c:pt>
                <c:pt idx="6265">
                  <c:v>0.18931000000000003</c:v>
                </c:pt>
                <c:pt idx="6266">
                  <c:v>0.18937650000000006</c:v>
                </c:pt>
                <c:pt idx="6267">
                  <c:v>0.18944100000000003</c:v>
                </c:pt>
                <c:pt idx="6268">
                  <c:v>0.18949950000000002</c:v>
                </c:pt>
                <c:pt idx="6269">
                  <c:v>0.18955650000000002</c:v>
                </c:pt>
                <c:pt idx="6270">
                  <c:v>0.18961450000000002</c:v>
                </c:pt>
                <c:pt idx="6271">
                  <c:v>0.18967150000000005</c:v>
                </c:pt>
                <c:pt idx="6272">
                  <c:v>0.18973699999999996</c:v>
                </c:pt>
                <c:pt idx="6273">
                  <c:v>0.18979600000000002</c:v>
                </c:pt>
                <c:pt idx="6274">
                  <c:v>0.18985749999999998</c:v>
                </c:pt>
                <c:pt idx="6275">
                  <c:v>0.18990900000000002</c:v>
                </c:pt>
                <c:pt idx="6276">
                  <c:v>0.18996450000000006</c:v>
                </c:pt>
                <c:pt idx="6277">
                  <c:v>0.19001200000000004</c:v>
                </c:pt>
                <c:pt idx="6278">
                  <c:v>0.19007150000000006</c:v>
                </c:pt>
                <c:pt idx="6279">
                  <c:v>0.19012500000000002</c:v>
                </c:pt>
                <c:pt idx="6280">
                  <c:v>0.19018600000000002</c:v>
                </c:pt>
                <c:pt idx="6281">
                  <c:v>0.19024850000000001</c:v>
                </c:pt>
                <c:pt idx="6282">
                  <c:v>0.19030900000000003</c:v>
                </c:pt>
                <c:pt idx="6283">
                  <c:v>0.19036300000000003</c:v>
                </c:pt>
                <c:pt idx="6284">
                  <c:v>0.19042200000000001</c:v>
                </c:pt>
                <c:pt idx="6285">
                  <c:v>0.19046500000000002</c:v>
                </c:pt>
                <c:pt idx="6286">
                  <c:v>0.19053199999999998</c:v>
                </c:pt>
                <c:pt idx="6287">
                  <c:v>0.1905895</c:v>
                </c:pt>
                <c:pt idx="6288">
                  <c:v>0.19065499999999996</c:v>
                </c:pt>
                <c:pt idx="6289">
                  <c:v>0.19070900000000002</c:v>
                </c:pt>
                <c:pt idx="6290">
                  <c:v>0.19076199999999996</c:v>
                </c:pt>
                <c:pt idx="6291">
                  <c:v>0.19082249999999998</c:v>
                </c:pt>
                <c:pt idx="6292">
                  <c:v>0.19088349999999998</c:v>
                </c:pt>
                <c:pt idx="6293">
                  <c:v>0.19096049999999998</c:v>
                </c:pt>
                <c:pt idx="6294">
                  <c:v>0.19102949999999996</c:v>
                </c:pt>
                <c:pt idx="6295">
                  <c:v>0.19109649999999997</c:v>
                </c:pt>
                <c:pt idx="6296">
                  <c:v>0.19116350000000001</c:v>
                </c:pt>
                <c:pt idx="6297">
                  <c:v>0.19123349999999995</c:v>
                </c:pt>
                <c:pt idx="6298">
                  <c:v>0.19131149999999994</c:v>
                </c:pt>
                <c:pt idx="6299">
                  <c:v>0.19138999999999995</c:v>
                </c:pt>
                <c:pt idx="6300">
                  <c:v>0.19147499999999998</c:v>
                </c:pt>
                <c:pt idx="6301">
                  <c:v>0.19155499999999998</c:v>
                </c:pt>
                <c:pt idx="6302">
                  <c:v>0.19163600000000003</c:v>
                </c:pt>
                <c:pt idx="6303">
                  <c:v>0.19169900000000001</c:v>
                </c:pt>
                <c:pt idx="6304">
                  <c:v>0.19177949999999999</c:v>
                </c:pt>
                <c:pt idx="6305">
                  <c:v>0.19185499999999997</c:v>
                </c:pt>
                <c:pt idx="6306">
                  <c:v>0.19193200000000002</c:v>
                </c:pt>
                <c:pt idx="6307">
                  <c:v>0.19204699999999997</c:v>
                </c:pt>
                <c:pt idx="6308">
                  <c:v>0.19213049999999995</c:v>
                </c:pt>
                <c:pt idx="6309">
                  <c:v>0.19221499999999991</c:v>
                </c:pt>
                <c:pt idx="6310">
                  <c:v>0.19230049999999996</c:v>
                </c:pt>
                <c:pt idx="6311">
                  <c:v>0.19238899999999995</c:v>
                </c:pt>
                <c:pt idx="6312">
                  <c:v>0.19247699999999998</c:v>
                </c:pt>
                <c:pt idx="6313">
                  <c:v>0.19257249999999995</c:v>
                </c:pt>
                <c:pt idx="6314">
                  <c:v>0.19267199999999995</c:v>
                </c:pt>
                <c:pt idx="6315">
                  <c:v>0.19275999999999996</c:v>
                </c:pt>
                <c:pt idx="6316">
                  <c:v>0.19284699999999994</c:v>
                </c:pt>
                <c:pt idx="6317">
                  <c:v>0.19294149999999999</c:v>
                </c:pt>
                <c:pt idx="6318">
                  <c:v>0.19303649999999997</c:v>
                </c:pt>
                <c:pt idx="6319">
                  <c:v>0.19312799999999999</c:v>
                </c:pt>
                <c:pt idx="6320">
                  <c:v>0.19322150000000002</c:v>
                </c:pt>
                <c:pt idx="6321">
                  <c:v>0.19331100000000004</c:v>
                </c:pt>
                <c:pt idx="6322">
                  <c:v>0.19339650000000005</c:v>
                </c:pt>
                <c:pt idx="6323">
                  <c:v>0.19348200000000004</c:v>
                </c:pt>
                <c:pt idx="6324">
                  <c:v>0.19358050000000004</c:v>
                </c:pt>
                <c:pt idx="6325">
                  <c:v>0.19366350000000004</c:v>
                </c:pt>
                <c:pt idx="6326">
                  <c:v>0.19375250000000005</c:v>
                </c:pt>
                <c:pt idx="6327">
                  <c:v>0.19383800000000007</c:v>
                </c:pt>
                <c:pt idx="6328">
                  <c:v>0.19392500000000004</c:v>
                </c:pt>
                <c:pt idx="6329">
                  <c:v>0.19401450000000003</c:v>
                </c:pt>
                <c:pt idx="6330">
                  <c:v>0.194109</c:v>
                </c:pt>
                <c:pt idx="6331">
                  <c:v>0.19420500000000004</c:v>
                </c:pt>
                <c:pt idx="6332">
                  <c:v>0.19429900000000008</c:v>
                </c:pt>
                <c:pt idx="6333">
                  <c:v>0.19438050000000004</c:v>
                </c:pt>
                <c:pt idx="6334">
                  <c:v>0.19447350000000008</c:v>
                </c:pt>
                <c:pt idx="6335">
                  <c:v>0.19456600000000004</c:v>
                </c:pt>
                <c:pt idx="6336">
                  <c:v>0.19465800000000005</c:v>
                </c:pt>
                <c:pt idx="6337">
                  <c:v>0.19475050000000002</c:v>
                </c:pt>
                <c:pt idx="6338">
                  <c:v>0.19484700000000008</c:v>
                </c:pt>
                <c:pt idx="6339">
                  <c:v>0.19494250000000007</c:v>
                </c:pt>
                <c:pt idx="6340">
                  <c:v>0.19503500000000007</c:v>
                </c:pt>
                <c:pt idx="6341">
                  <c:v>0.19513700000000006</c:v>
                </c:pt>
                <c:pt idx="6342">
                  <c:v>0.1952425000000001</c:v>
                </c:pt>
                <c:pt idx="6343">
                  <c:v>0.19535550000000013</c:v>
                </c:pt>
                <c:pt idx="6344">
                  <c:v>0.19546000000000011</c:v>
                </c:pt>
                <c:pt idx="6345">
                  <c:v>0.19556550000000011</c:v>
                </c:pt>
                <c:pt idx="6346">
                  <c:v>0.19567100000000009</c:v>
                </c:pt>
                <c:pt idx="6347">
                  <c:v>0.1957715000000001</c:v>
                </c:pt>
                <c:pt idx="6348">
                  <c:v>0.1958845000000001</c:v>
                </c:pt>
                <c:pt idx="6349">
                  <c:v>0.19598750000000009</c:v>
                </c:pt>
                <c:pt idx="6350">
                  <c:v>0.19609050000000006</c:v>
                </c:pt>
                <c:pt idx="6351">
                  <c:v>0.1961875000000001</c:v>
                </c:pt>
                <c:pt idx="6352">
                  <c:v>0.19628050000000008</c:v>
                </c:pt>
                <c:pt idx="6353">
                  <c:v>0.19637250000000009</c:v>
                </c:pt>
                <c:pt idx="6354">
                  <c:v>0.19647150000000002</c:v>
                </c:pt>
                <c:pt idx="6355">
                  <c:v>0.19657550000000007</c:v>
                </c:pt>
                <c:pt idx="6356">
                  <c:v>0.19666850000000008</c:v>
                </c:pt>
                <c:pt idx="6357">
                  <c:v>0.19676400000000008</c:v>
                </c:pt>
                <c:pt idx="6358">
                  <c:v>0.19685600000000009</c:v>
                </c:pt>
                <c:pt idx="6359">
                  <c:v>0.19695300000000007</c:v>
                </c:pt>
                <c:pt idx="6360">
                  <c:v>0.19704550000000004</c:v>
                </c:pt>
                <c:pt idx="6361">
                  <c:v>0.19714350000000003</c:v>
                </c:pt>
                <c:pt idx="6362">
                  <c:v>0.19723100000000002</c:v>
                </c:pt>
                <c:pt idx="6363">
                  <c:v>0.19732200000000003</c:v>
                </c:pt>
                <c:pt idx="6364">
                  <c:v>0.19741050000000004</c:v>
                </c:pt>
                <c:pt idx="6365">
                  <c:v>0.19750700000000004</c:v>
                </c:pt>
                <c:pt idx="6366">
                  <c:v>0.19760250000000001</c:v>
                </c:pt>
                <c:pt idx="6367">
                  <c:v>0.19769600000000004</c:v>
                </c:pt>
                <c:pt idx="6368">
                  <c:v>0.19778800000000005</c:v>
                </c:pt>
                <c:pt idx="6369">
                  <c:v>0.19788100000000003</c:v>
                </c:pt>
                <c:pt idx="6370">
                  <c:v>0.1979765</c:v>
                </c:pt>
                <c:pt idx="6371">
                  <c:v>0.19807000000000002</c:v>
                </c:pt>
                <c:pt idx="6372">
                  <c:v>0.19817900000000005</c:v>
                </c:pt>
                <c:pt idx="6373">
                  <c:v>0.19827050000000004</c:v>
                </c:pt>
                <c:pt idx="6374">
                  <c:v>0.19836300000000004</c:v>
                </c:pt>
                <c:pt idx="6375">
                  <c:v>0.19845950000000001</c:v>
                </c:pt>
                <c:pt idx="6376">
                  <c:v>0.19855900000000001</c:v>
                </c:pt>
                <c:pt idx="6377">
                  <c:v>0.19866499999999998</c:v>
                </c:pt>
                <c:pt idx="6378">
                  <c:v>0.19877650000000002</c:v>
                </c:pt>
                <c:pt idx="6379">
                  <c:v>0.19888300000000003</c:v>
                </c:pt>
                <c:pt idx="6380">
                  <c:v>0.19898650000000001</c:v>
                </c:pt>
                <c:pt idx="6381">
                  <c:v>0.19909350000000001</c:v>
                </c:pt>
                <c:pt idx="6382">
                  <c:v>0.1992025</c:v>
                </c:pt>
                <c:pt idx="6383">
                  <c:v>0.1993</c:v>
                </c:pt>
                <c:pt idx="6384">
                  <c:v>0.19940549999999999</c:v>
                </c:pt>
                <c:pt idx="6385">
                  <c:v>0.19952449999999997</c:v>
                </c:pt>
                <c:pt idx="6386">
                  <c:v>0.19964599999999993</c:v>
                </c:pt>
                <c:pt idx="6387">
                  <c:v>0.19975599999999993</c:v>
                </c:pt>
                <c:pt idx="6388">
                  <c:v>0.19986999999999994</c:v>
                </c:pt>
                <c:pt idx="6389">
                  <c:v>0.19998499999999994</c:v>
                </c:pt>
                <c:pt idx="6390">
                  <c:v>0.2000964999999999</c:v>
                </c:pt>
                <c:pt idx="6391">
                  <c:v>0.20021349999999991</c:v>
                </c:pt>
                <c:pt idx="6392">
                  <c:v>0.20032449999999993</c:v>
                </c:pt>
                <c:pt idx="6393">
                  <c:v>0.20043749999999996</c:v>
                </c:pt>
                <c:pt idx="6394">
                  <c:v>0.20053199999999993</c:v>
                </c:pt>
                <c:pt idx="6395">
                  <c:v>0.20065249999999993</c:v>
                </c:pt>
                <c:pt idx="6396">
                  <c:v>0.20076149999999995</c:v>
                </c:pt>
                <c:pt idx="6397">
                  <c:v>0.20087849999999996</c:v>
                </c:pt>
                <c:pt idx="6398">
                  <c:v>0.20099249999999999</c:v>
                </c:pt>
                <c:pt idx="6399">
                  <c:v>0.20109949999999999</c:v>
                </c:pt>
                <c:pt idx="6400">
                  <c:v>0.20121449999999996</c:v>
                </c:pt>
                <c:pt idx="6401">
                  <c:v>0.20132949999999994</c:v>
                </c:pt>
                <c:pt idx="6402">
                  <c:v>0.2014455</c:v>
                </c:pt>
                <c:pt idx="6403">
                  <c:v>0.20155899999999996</c:v>
                </c:pt>
                <c:pt idx="6404">
                  <c:v>0.20167799999999991</c:v>
                </c:pt>
                <c:pt idx="6405">
                  <c:v>0.201789</c:v>
                </c:pt>
                <c:pt idx="6406">
                  <c:v>0.20189899999999997</c:v>
                </c:pt>
                <c:pt idx="6407">
                  <c:v>0.20201299999999997</c:v>
                </c:pt>
                <c:pt idx="6408">
                  <c:v>0.20212249999999998</c:v>
                </c:pt>
                <c:pt idx="6409">
                  <c:v>0.20224749999999997</c:v>
                </c:pt>
                <c:pt idx="6410">
                  <c:v>0.20236299999999993</c:v>
                </c:pt>
                <c:pt idx="6411">
                  <c:v>0.20247349999999989</c:v>
                </c:pt>
                <c:pt idx="6412">
                  <c:v>0.20258649999999992</c:v>
                </c:pt>
                <c:pt idx="6413">
                  <c:v>0.20269699999999993</c:v>
                </c:pt>
                <c:pt idx="6414">
                  <c:v>0.20280699999999993</c:v>
                </c:pt>
                <c:pt idx="6415">
                  <c:v>0.20292049999999989</c:v>
                </c:pt>
                <c:pt idx="6416">
                  <c:v>0.20302249999999986</c:v>
                </c:pt>
                <c:pt idx="6417">
                  <c:v>0.2031339999999999</c:v>
                </c:pt>
                <c:pt idx="6418">
                  <c:v>0.20324149999999994</c:v>
                </c:pt>
                <c:pt idx="6419">
                  <c:v>0.20334649999999996</c:v>
                </c:pt>
                <c:pt idx="6420">
                  <c:v>0.20345349999999995</c:v>
                </c:pt>
                <c:pt idx="6421">
                  <c:v>0.20355899999999993</c:v>
                </c:pt>
                <c:pt idx="6422">
                  <c:v>0.2036635</c:v>
                </c:pt>
                <c:pt idx="6423">
                  <c:v>0.20376749999999999</c:v>
                </c:pt>
                <c:pt idx="6424">
                  <c:v>0.20386849999999995</c:v>
                </c:pt>
                <c:pt idx="6425">
                  <c:v>0.20397199999999999</c:v>
                </c:pt>
                <c:pt idx="6426">
                  <c:v>0.20407799999999998</c:v>
                </c:pt>
                <c:pt idx="6427">
                  <c:v>0.204176</c:v>
                </c:pt>
                <c:pt idx="6428">
                  <c:v>0.2042785</c:v>
                </c:pt>
                <c:pt idx="6429">
                  <c:v>0.20437749999999999</c:v>
                </c:pt>
                <c:pt idx="6430">
                  <c:v>0.20449550000000002</c:v>
                </c:pt>
                <c:pt idx="6431">
                  <c:v>0.20459300000000002</c:v>
                </c:pt>
                <c:pt idx="6432">
                  <c:v>0.20469450000000003</c:v>
                </c:pt>
                <c:pt idx="6433">
                  <c:v>0.20479400000000003</c:v>
                </c:pt>
                <c:pt idx="6434">
                  <c:v>0.20489550000000004</c:v>
                </c:pt>
                <c:pt idx="6435">
                  <c:v>0.20499750000000003</c:v>
                </c:pt>
                <c:pt idx="6436">
                  <c:v>0.2051025000000001</c:v>
                </c:pt>
                <c:pt idx="6437">
                  <c:v>0.20520500000000003</c:v>
                </c:pt>
                <c:pt idx="6438">
                  <c:v>0.20530700000000007</c:v>
                </c:pt>
                <c:pt idx="6439">
                  <c:v>0.20539650000000007</c:v>
                </c:pt>
                <c:pt idx="6440">
                  <c:v>0.20549550000000003</c:v>
                </c:pt>
                <c:pt idx="6441">
                  <c:v>0.20559500000000003</c:v>
                </c:pt>
                <c:pt idx="6442">
                  <c:v>0.20569850000000006</c:v>
                </c:pt>
                <c:pt idx="6443">
                  <c:v>0.20579850000000005</c:v>
                </c:pt>
                <c:pt idx="6444">
                  <c:v>0.20589300000000005</c:v>
                </c:pt>
                <c:pt idx="6445">
                  <c:v>0.20598650000000007</c:v>
                </c:pt>
                <c:pt idx="6446">
                  <c:v>0.20607800000000004</c:v>
                </c:pt>
                <c:pt idx="6447">
                  <c:v>0.20615900000000006</c:v>
                </c:pt>
                <c:pt idx="6448">
                  <c:v>0.20625500000000005</c:v>
                </c:pt>
                <c:pt idx="6449">
                  <c:v>0.20633850000000006</c:v>
                </c:pt>
                <c:pt idx="6450">
                  <c:v>0.2064315000000001</c:v>
                </c:pt>
                <c:pt idx="6451">
                  <c:v>0.2065165000000001</c:v>
                </c:pt>
                <c:pt idx="6452">
                  <c:v>0.20660150000000013</c:v>
                </c:pt>
                <c:pt idx="6453">
                  <c:v>0.20668050000000013</c:v>
                </c:pt>
                <c:pt idx="6454">
                  <c:v>0.20675400000000013</c:v>
                </c:pt>
                <c:pt idx="6455">
                  <c:v>0.20681550000000012</c:v>
                </c:pt>
                <c:pt idx="6456">
                  <c:v>0.20688300000000012</c:v>
                </c:pt>
                <c:pt idx="6457">
                  <c:v>0.20695700000000014</c:v>
                </c:pt>
                <c:pt idx="6458">
                  <c:v>0.20702200000000012</c:v>
                </c:pt>
                <c:pt idx="6459">
                  <c:v>0.20719150000000008</c:v>
                </c:pt>
                <c:pt idx="6460">
                  <c:v>0.20725550000000012</c:v>
                </c:pt>
                <c:pt idx="6461">
                  <c:v>0.20730150000000014</c:v>
                </c:pt>
                <c:pt idx="6462">
                  <c:v>0.20736100000000016</c:v>
                </c:pt>
                <c:pt idx="6463">
                  <c:v>0.20742650000000012</c:v>
                </c:pt>
                <c:pt idx="6464">
                  <c:v>0.20749250000000011</c:v>
                </c:pt>
                <c:pt idx="6465">
                  <c:v>0.20755850000000009</c:v>
                </c:pt>
                <c:pt idx="6466">
                  <c:v>0.20761700000000011</c:v>
                </c:pt>
                <c:pt idx="6467">
                  <c:v>0.20767050000000012</c:v>
                </c:pt>
                <c:pt idx="6468">
                  <c:v>0.20772700000000011</c:v>
                </c:pt>
                <c:pt idx="6469">
                  <c:v>0.20778400000000008</c:v>
                </c:pt>
                <c:pt idx="6470">
                  <c:v>0.20783950000000012</c:v>
                </c:pt>
                <c:pt idx="6471">
                  <c:v>0.20789400000000008</c:v>
                </c:pt>
                <c:pt idx="6472">
                  <c:v>0.20795150000000007</c:v>
                </c:pt>
                <c:pt idx="6473">
                  <c:v>0.20800300000000008</c:v>
                </c:pt>
                <c:pt idx="6474">
                  <c:v>0.20805850000000009</c:v>
                </c:pt>
                <c:pt idx="6475">
                  <c:v>0.20810800000000004</c:v>
                </c:pt>
                <c:pt idx="6476">
                  <c:v>0.20816050000000008</c:v>
                </c:pt>
                <c:pt idx="6477">
                  <c:v>0.20821350000000005</c:v>
                </c:pt>
                <c:pt idx="6478">
                  <c:v>0.20825600000000005</c:v>
                </c:pt>
                <c:pt idx="6479">
                  <c:v>0.20829700000000004</c:v>
                </c:pt>
                <c:pt idx="6480">
                  <c:v>0.20833500000000002</c:v>
                </c:pt>
                <c:pt idx="6481">
                  <c:v>0.20837050000000001</c:v>
                </c:pt>
                <c:pt idx="6482">
                  <c:v>0.20840399999999998</c:v>
                </c:pt>
                <c:pt idx="6483">
                  <c:v>0.20844049999999995</c:v>
                </c:pt>
                <c:pt idx="6484">
                  <c:v>0.20847149999999995</c:v>
                </c:pt>
                <c:pt idx="6485">
                  <c:v>0.20850249999999995</c:v>
                </c:pt>
                <c:pt idx="6486">
                  <c:v>0.20852799999999999</c:v>
                </c:pt>
                <c:pt idx="6487">
                  <c:v>0.2085555</c:v>
                </c:pt>
                <c:pt idx="6488">
                  <c:v>0.20857400000000001</c:v>
                </c:pt>
                <c:pt idx="6489">
                  <c:v>0.20859800000000001</c:v>
                </c:pt>
                <c:pt idx="6490">
                  <c:v>0.20862149999999996</c:v>
                </c:pt>
                <c:pt idx="6491">
                  <c:v>0.20864249999999995</c:v>
                </c:pt>
                <c:pt idx="6492">
                  <c:v>0.20865799999999995</c:v>
                </c:pt>
                <c:pt idx="6493">
                  <c:v>0.20866349999999997</c:v>
                </c:pt>
                <c:pt idx="6494">
                  <c:v>0.20867049999999998</c:v>
                </c:pt>
                <c:pt idx="6495">
                  <c:v>0.20867349999999998</c:v>
                </c:pt>
                <c:pt idx="6496">
                  <c:v>0.208678</c:v>
                </c:pt>
                <c:pt idx="6497">
                  <c:v>0.20867649999999999</c:v>
                </c:pt>
                <c:pt idx="6498">
                  <c:v>0.20867499999999997</c:v>
                </c:pt>
                <c:pt idx="6499">
                  <c:v>0.20867049999999995</c:v>
                </c:pt>
                <c:pt idx="6500">
                  <c:v>0.20866449999999992</c:v>
                </c:pt>
                <c:pt idx="6501">
                  <c:v>0.20865899999999993</c:v>
                </c:pt>
                <c:pt idx="6502">
                  <c:v>0.20865199999999992</c:v>
                </c:pt>
                <c:pt idx="6503">
                  <c:v>0.20864549999999993</c:v>
                </c:pt>
                <c:pt idx="6504">
                  <c:v>0.20863649999999997</c:v>
                </c:pt>
                <c:pt idx="6505">
                  <c:v>0.20863099999999993</c:v>
                </c:pt>
                <c:pt idx="6506">
                  <c:v>0.20861999999999994</c:v>
                </c:pt>
                <c:pt idx="6507">
                  <c:v>0.20860949999999995</c:v>
                </c:pt>
                <c:pt idx="6508">
                  <c:v>0.20859649999999999</c:v>
                </c:pt>
                <c:pt idx="6509">
                  <c:v>0.20858299999999999</c:v>
                </c:pt>
                <c:pt idx="6510">
                  <c:v>0.20856999999999995</c:v>
                </c:pt>
                <c:pt idx="6511">
                  <c:v>0.20855650000000001</c:v>
                </c:pt>
                <c:pt idx="6512">
                  <c:v>0.20853850000000002</c:v>
                </c:pt>
                <c:pt idx="6513">
                  <c:v>0.20852100000000001</c:v>
                </c:pt>
                <c:pt idx="6514">
                  <c:v>0.20849900000000002</c:v>
                </c:pt>
                <c:pt idx="6515">
                  <c:v>0.20848850000000002</c:v>
                </c:pt>
                <c:pt idx="6516">
                  <c:v>0.20847700000000002</c:v>
                </c:pt>
                <c:pt idx="6517">
                  <c:v>0.208457</c:v>
                </c:pt>
                <c:pt idx="6518">
                  <c:v>0.20843200000000003</c:v>
                </c:pt>
                <c:pt idx="6519">
                  <c:v>0.20841200000000004</c:v>
                </c:pt>
                <c:pt idx="6520">
                  <c:v>0.20838349999999997</c:v>
                </c:pt>
                <c:pt idx="6521">
                  <c:v>0.20836099999999999</c:v>
                </c:pt>
                <c:pt idx="6522">
                  <c:v>0.20833599999999999</c:v>
                </c:pt>
                <c:pt idx="6523">
                  <c:v>0.208311</c:v>
                </c:pt>
                <c:pt idx="6524">
                  <c:v>0.20827549999999997</c:v>
                </c:pt>
                <c:pt idx="6525">
                  <c:v>0.20825649999999998</c:v>
                </c:pt>
                <c:pt idx="6526">
                  <c:v>0.20822750000000004</c:v>
                </c:pt>
                <c:pt idx="6527">
                  <c:v>0.20820450000000001</c:v>
                </c:pt>
                <c:pt idx="6528">
                  <c:v>0.20816700000000002</c:v>
                </c:pt>
                <c:pt idx="6529">
                  <c:v>0.20813049999999997</c:v>
                </c:pt>
                <c:pt idx="6530">
                  <c:v>0.20809199999999997</c:v>
                </c:pt>
                <c:pt idx="6531">
                  <c:v>0.20805299999999996</c:v>
                </c:pt>
                <c:pt idx="6532">
                  <c:v>0.208009</c:v>
                </c:pt>
                <c:pt idx="6533">
                  <c:v>0.20797849999999993</c:v>
                </c:pt>
                <c:pt idx="6534">
                  <c:v>0.20792449999999993</c:v>
                </c:pt>
                <c:pt idx="6535">
                  <c:v>0.2078789999999999</c:v>
                </c:pt>
                <c:pt idx="6536">
                  <c:v>0.20783349999999989</c:v>
                </c:pt>
                <c:pt idx="6537">
                  <c:v>0.20778699999999989</c:v>
                </c:pt>
                <c:pt idx="6538">
                  <c:v>0.20773549999999993</c:v>
                </c:pt>
                <c:pt idx="6539">
                  <c:v>0.20768649999999994</c:v>
                </c:pt>
                <c:pt idx="6540">
                  <c:v>0.20764199999999991</c:v>
                </c:pt>
                <c:pt idx="6541">
                  <c:v>0.20759199999999992</c:v>
                </c:pt>
                <c:pt idx="6542">
                  <c:v>0.20754349999999988</c:v>
                </c:pt>
                <c:pt idx="6543">
                  <c:v>0.20749449999999992</c:v>
                </c:pt>
                <c:pt idx="6544">
                  <c:v>0.20744899999999991</c:v>
                </c:pt>
                <c:pt idx="6545">
                  <c:v>0.20739849999999987</c:v>
                </c:pt>
                <c:pt idx="6546">
                  <c:v>0.20735199999999987</c:v>
                </c:pt>
                <c:pt idx="6547">
                  <c:v>0.2072979999999999</c:v>
                </c:pt>
                <c:pt idx="6548">
                  <c:v>0.2072429999999999</c:v>
                </c:pt>
                <c:pt idx="6549">
                  <c:v>0.20718749999999989</c:v>
                </c:pt>
                <c:pt idx="6550">
                  <c:v>0.20713349999999991</c:v>
                </c:pt>
                <c:pt idx="6551">
                  <c:v>0.2070759999999999</c:v>
                </c:pt>
                <c:pt idx="6552">
                  <c:v>0.20701799999999987</c:v>
                </c:pt>
                <c:pt idx="6553">
                  <c:v>0.20696299999999987</c:v>
                </c:pt>
                <c:pt idx="6554">
                  <c:v>0.20690749999999983</c:v>
                </c:pt>
                <c:pt idx="6555">
                  <c:v>0.20685149999999983</c:v>
                </c:pt>
                <c:pt idx="6556">
                  <c:v>0.20680499999999979</c:v>
                </c:pt>
                <c:pt idx="6557">
                  <c:v>0.20675199999999982</c:v>
                </c:pt>
                <c:pt idx="6558">
                  <c:v>0.20669749999999984</c:v>
                </c:pt>
                <c:pt idx="6559">
                  <c:v>0.20664249999999981</c:v>
                </c:pt>
                <c:pt idx="6560">
                  <c:v>0.20658849999999984</c:v>
                </c:pt>
                <c:pt idx="6561">
                  <c:v>0.20652349999999983</c:v>
                </c:pt>
                <c:pt idx="6562">
                  <c:v>0.20646649999999986</c:v>
                </c:pt>
                <c:pt idx="6563">
                  <c:v>0.20641199999999987</c:v>
                </c:pt>
                <c:pt idx="6564">
                  <c:v>0.20635249999999988</c:v>
                </c:pt>
                <c:pt idx="6565">
                  <c:v>0.2062894999999999</c:v>
                </c:pt>
                <c:pt idx="6566">
                  <c:v>0.20623199999999994</c:v>
                </c:pt>
                <c:pt idx="6567">
                  <c:v>0.20617249999999995</c:v>
                </c:pt>
                <c:pt idx="6568">
                  <c:v>0.20611649999999992</c:v>
                </c:pt>
                <c:pt idx="6569">
                  <c:v>0.20605849999999998</c:v>
                </c:pt>
                <c:pt idx="6570">
                  <c:v>0.2059965</c:v>
                </c:pt>
                <c:pt idx="6571">
                  <c:v>0.20593599999999998</c:v>
                </c:pt>
                <c:pt idx="6572">
                  <c:v>0.20587199999999994</c:v>
                </c:pt>
                <c:pt idx="6573">
                  <c:v>0.20581199999999999</c:v>
                </c:pt>
                <c:pt idx="6574">
                  <c:v>0.20574200000000001</c:v>
                </c:pt>
                <c:pt idx="6575">
                  <c:v>0.20567849999999999</c:v>
                </c:pt>
                <c:pt idx="6576">
                  <c:v>0.20561500000000002</c:v>
                </c:pt>
                <c:pt idx="6577">
                  <c:v>0.20555000000000004</c:v>
                </c:pt>
                <c:pt idx="6578">
                  <c:v>0.20547550000000001</c:v>
                </c:pt>
                <c:pt idx="6579">
                  <c:v>0.20540350000000004</c:v>
                </c:pt>
                <c:pt idx="6580">
                  <c:v>0.20533150000000006</c:v>
                </c:pt>
                <c:pt idx="6581">
                  <c:v>0.20525850000000012</c:v>
                </c:pt>
                <c:pt idx="6582">
                  <c:v>0.20518150000000013</c:v>
                </c:pt>
                <c:pt idx="6583">
                  <c:v>0.20510800000000015</c:v>
                </c:pt>
                <c:pt idx="6584">
                  <c:v>0.20503150000000014</c:v>
                </c:pt>
                <c:pt idx="6585">
                  <c:v>0.20495750000000018</c:v>
                </c:pt>
                <c:pt idx="6586">
                  <c:v>0.20488050000000019</c:v>
                </c:pt>
                <c:pt idx="6587">
                  <c:v>0.20483400000000018</c:v>
                </c:pt>
                <c:pt idx="6588">
                  <c:v>0.20475850000000018</c:v>
                </c:pt>
                <c:pt idx="6589">
                  <c:v>0.2046830000000002</c:v>
                </c:pt>
                <c:pt idx="6590">
                  <c:v>0.20460950000000025</c:v>
                </c:pt>
                <c:pt idx="6591">
                  <c:v>0.2045355000000002</c:v>
                </c:pt>
                <c:pt idx="6592">
                  <c:v>0.20446100000000023</c:v>
                </c:pt>
                <c:pt idx="6593">
                  <c:v>0.20438400000000026</c:v>
                </c:pt>
                <c:pt idx="6594">
                  <c:v>0.20430950000000025</c:v>
                </c:pt>
                <c:pt idx="6595">
                  <c:v>0.20422900000000027</c:v>
                </c:pt>
                <c:pt idx="6596">
                  <c:v>0.20415350000000029</c:v>
                </c:pt>
                <c:pt idx="6597">
                  <c:v>0.2040755000000003</c:v>
                </c:pt>
                <c:pt idx="6598">
                  <c:v>0.20400050000000028</c:v>
                </c:pt>
                <c:pt idx="6599">
                  <c:v>0.20392950000000026</c:v>
                </c:pt>
                <c:pt idx="6600">
                  <c:v>0.20385100000000031</c:v>
                </c:pt>
                <c:pt idx="6601">
                  <c:v>0.20377100000000026</c:v>
                </c:pt>
                <c:pt idx="6602">
                  <c:v>0.20369100000000032</c:v>
                </c:pt>
                <c:pt idx="6603">
                  <c:v>0.20360900000000029</c:v>
                </c:pt>
                <c:pt idx="6604">
                  <c:v>0.20352700000000032</c:v>
                </c:pt>
                <c:pt idx="6605">
                  <c:v>0.20344600000000029</c:v>
                </c:pt>
                <c:pt idx="6606">
                  <c:v>0.20336400000000021</c:v>
                </c:pt>
                <c:pt idx="6607">
                  <c:v>0.20327750000000028</c:v>
                </c:pt>
                <c:pt idx="6608">
                  <c:v>0.20319900000000024</c:v>
                </c:pt>
                <c:pt idx="6609">
                  <c:v>0.20312150000000029</c:v>
                </c:pt>
                <c:pt idx="6610">
                  <c:v>0.2030410000000003</c:v>
                </c:pt>
                <c:pt idx="6611">
                  <c:v>0.20296100000000028</c:v>
                </c:pt>
                <c:pt idx="6612">
                  <c:v>0.20287950000000027</c:v>
                </c:pt>
                <c:pt idx="6613">
                  <c:v>0.20279600000000028</c:v>
                </c:pt>
                <c:pt idx="6614">
                  <c:v>0.20271300000000028</c:v>
                </c:pt>
                <c:pt idx="6615">
                  <c:v>0.20263150000000024</c:v>
                </c:pt>
                <c:pt idx="6616">
                  <c:v>0.20254800000000026</c:v>
                </c:pt>
                <c:pt idx="6617">
                  <c:v>0.20246400000000025</c:v>
                </c:pt>
                <c:pt idx="6618">
                  <c:v>0.2023800000000002</c:v>
                </c:pt>
                <c:pt idx="6619">
                  <c:v>0.20229850000000021</c:v>
                </c:pt>
                <c:pt idx="6620">
                  <c:v>0.20221850000000025</c:v>
                </c:pt>
                <c:pt idx="6621">
                  <c:v>0.20213800000000023</c:v>
                </c:pt>
                <c:pt idx="6622">
                  <c:v>0.20205800000000024</c:v>
                </c:pt>
                <c:pt idx="6623">
                  <c:v>0.20197800000000019</c:v>
                </c:pt>
                <c:pt idx="6624">
                  <c:v>0.20189800000000019</c:v>
                </c:pt>
                <c:pt idx="6625">
                  <c:v>0.20181750000000018</c:v>
                </c:pt>
                <c:pt idx="6626">
                  <c:v>0.20173450000000018</c:v>
                </c:pt>
                <c:pt idx="6627">
                  <c:v>0.20165700000000014</c:v>
                </c:pt>
                <c:pt idx="6628">
                  <c:v>0.20158250000000016</c:v>
                </c:pt>
                <c:pt idx="6629">
                  <c:v>0.20150950000000015</c:v>
                </c:pt>
                <c:pt idx="6630">
                  <c:v>0.20144150000000013</c:v>
                </c:pt>
                <c:pt idx="6631">
                  <c:v>0.20137100000000011</c:v>
                </c:pt>
                <c:pt idx="6632">
                  <c:v>0.20129650000000013</c:v>
                </c:pt>
                <c:pt idx="6633">
                  <c:v>0.20122700000000013</c:v>
                </c:pt>
                <c:pt idx="6634">
                  <c:v>0.20116050000000016</c:v>
                </c:pt>
                <c:pt idx="6635">
                  <c:v>0.20109800000000014</c:v>
                </c:pt>
                <c:pt idx="6636">
                  <c:v>0.2010340000000001</c:v>
                </c:pt>
                <c:pt idx="6637">
                  <c:v>0.20097650000000017</c:v>
                </c:pt>
                <c:pt idx="6638">
                  <c:v>0.20091650000000011</c:v>
                </c:pt>
                <c:pt idx="6639">
                  <c:v>0.20086000000000012</c:v>
                </c:pt>
                <c:pt idx="6640">
                  <c:v>0.20080250000000011</c:v>
                </c:pt>
                <c:pt idx="6641">
                  <c:v>0.20074950000000008</c:v>
                </c:pt>
                <c:pt idx="6642">
                  <c:v>0.20069450000000008</c:v>
                </c:pt>
                <c:pt idx="6643">
                  <c:v>0.20064150000000008</c:v>
                </c:pt>
                <c:pt idx="6644">
                  <c:v>0.20059050000000003</c:v>
                </c:pt>
                <c:pt idx="6645">
                  <c:v>0.20053950000000006</c:v>
                </c:pt>
                <c:pt idx="6646">
                  <c:v>0.20048900000000011</c:v>
                </c:pt>
                <c:pt idx="6647">
                  <c:v>0.20044000000000012</c:v>
                </c:pt>
                <c:pt idx="6648">
                  <c:v>0.20039350000000009</c:v>
                </c:pt>
                <c:pt idx="6649">
                  <c:v>0.20034500000000011</c:v>
                </c:pt>
                <c:pt idx="6650">
                  <c:v>0.2002985000000001</c:v>
                </c:pt>
                <c:pt idx="6651">
                  <c:v>0.20025250000000014</c:v>
                </c:pt>
                <c:pt idx="6652">
                  <c:v>0.20020850000000012</c:v>
                </c:pt>
                <c:pt idx="6653">
                  <c:v>0.20016500000000012</c:v>
                </c:pt>
                <c:pt idx="6654">
                  <c:v>0.20011900000000016</c:v>
                </c:pt>
                <c:pt idx="6655">
                  <c:v>0.20007700000000012</c:v>
                </c:pt>
                <c:pt idx="6656">
                  <c:v>0.2000330000000001</c:v>
                </c:pt>
                <c:pt idx="6657">
                  <c:v>0.19999000000000008</c:v>
                </c:pt>
                <c:pt idx="6658">
                  <c:v>0.19994500000000007</c:v>
                </c:pt>
                <c:pt idx="6659">
                  <c:v>0.19990500000000008</c:v>
                </c:pt>
                <c:pt idx="6660">
                  <c:v>0.19986250000000005</c:v>
                </c:pt>
                <c:pt idx="6661">
                  <c:v>0.19982600000000006</c:v>
                </c:pt>
                <c:pt idx="6662">
                  <c:v>0.19978600000000007</c:v>
                </c:pt>
                <c:pt idx="6663">
                  <c:v>0.19974749999999999</c:v>
                </c:pt>
                <c:pt idx="6664">
                  <c:v>0.199708</c:v>
                </c:pt>
                <c:pt idx="6665">
                  <c:v>0.19967099999999999</c:v>
                </c:pt>
                <c:pt idx="6666">
                  <c:v>0.19963550000000002</c:v>
                </c:pt>
                <c:pt idx="6667">
                  <c:v>0.19960150000000002</c:v>
                </c:pt>
                <c:pt idx="6668">
                  <c:v>0.19957350000000001</c:v>
                </c:pt>
                <c:pt idx="6669">
                  <c:v>0.19953950000000006</c:v>
                </c:pt>
                <c:pt idx="6670">
                  <c:v>0.19951150000000006</c:v>
                </c:pt>
                <c:pt idx="6671">
                  <c:v>0.19948199999999999</c:v>
                </c:pt>
                <c:pt idx="6672">
                  <c:v>0.19945149999999998</c:v>
                </c:pt>
                <c:pt idx="6673">
                  <c:v>0.19942499999999999</c:v>
                </c:pt>
                <c:pt idx="6674">
                  <c:v>0.19939799999999994</c:v>
                </c:pt>
                <c:pt idx="6675">
                  <c:v>0.19937949999999996</c:v>
                </c:pt>
                <c:pt idx="6676">
                  <c:v>0.19935649999999999</c:v>
                </c:pt>
                <c:pt idx="6677">
                  <c:v>0.19933800000000002</c:v>
                </c:pt>
                <c:pt idx="6678">
                  <c:v>0.19932100000000003</c:v>
                </c:pt>
                <c:pt idx="6679">
                  <c:v>0.19930999999999999</c:v>
                </c:pt>
                <c:pt idx="6680">
                  <c:v>0.19929649999999999</c:v>
                </c:pt>
                <c:pt idx="6681">
                  <c:v>0.19928250000000003</c:v>
                </c:pt>
                <c:pt idx="6682">
                  <c:v>0.19927050000000002</c:v>
                </c:pt>
                <c:pt idx="6683">
                  <c:v>0.19925699999999999</c:v>
                </c:pt>
                <c:pt idx="6684">
                  <c:v>0.19924600000000001</c:v>
                </c:pt>
                <c:pt idx="6685">
                  <c:v>0.19923549999999995</c:v>
                </c:pt>
                <c:pt idx="6686">
                  <c:v>0.19922549999999997</c:v>
                </c:pt>
                <c:pt idx="6687">
                  <c:v>0.19921649999999996</c:v>
                </c:pt>
                <c:pt idx="6688">
                  <c:v>0.19921149999999999</c:v>
                </c:pt>
                <c:pt idx="6689">
                  <c:v>0.19920499999999997</c:v>
                </c:pt>
                <c:pt idx="6690">
                  <c:v>0.1992025</c:v>
                </c:pt>
                <c:pt idx="6691">
                  <c:v>0.19919649999999997</c:v>
                </c:pt>
                <c:pt idx="6692">
                  <c:v>0.19919449999999994</c:v>
                </c:pt>
                <c:pt idx="6693">
                  <c:v>0.19919249999999994</c:v>
                </c:pt>
                <c:pt idx="6694">
                  <c:v>0.19919349999999994</c:v>
                </c:pt>
                <c:pt idx="6695">
                  <c:v>0.19919599999999996</c:v>
                </c:pt>
                <c:pt idx="6696">
                  <c:v>0.1991975</c:v>
                </c:pt>
                <c:pt idx="6697">
                  <c:v>0.19920199999999999</c:v>
                </c:pt>
                <c:pt idx="6698">
                  <c:v>0.19920099999999993</c:v>
                </c:pt>
                <c:pt idx="6699">
                  <c:v>0.19920249999999995</c:v>
                </c:pt>
                <c:pt idx="6700">
                  <c:v>0.19920299999999996</c:v>
                </c:pt>
                <c:pt idx="6701">
                  <c:v>0.19920499999999997</c:v>
                </c:pt>
                <c:pt idx="6702">
                  <c:v>0.19920499999999997</c:v>
                </c:pt>
                <c:pt idx="6703">
                  <c:v>0.19920599999999997</c:v>
                </c:pt>
                <c:pt idx="6704">
                  <c:v>0.19920649999999998</c:v>
                </c:pt>
                <c:pt idx="6705">
                  <c:v>0.19920749999999998</c:v>
                </c:pt>
                <c:pt idx="6706">
                  <c:v>0.19920599999999997</c:v>
                </c:pt>
                <c:pt idx="6707">
                  <c:v>0.19920849999999996</c:v>
                </c:pt>
                <c:pt idx="6708">
                  <c:v>0.19921349999999993</c:v>
                </c:pt>
                <c:pt idx="6709">
                  <c:v>0.19921899999999998</c:v>
                </c:pt>
                <c:pt idx="6710">
                  <c:v>0.19922449999999997</c:v>
                </c:pt>
                <c:pt idx="6711">
                  <c:v>0.19922849999999998</c:v>
                </c:pt>
                <c:pt idx="6712">
                  <c:v>0.19923799999999992</c:v>
                </c:pt>
                <c:pt idx="6713">
                  <c:v>0.19924249999999996</c:v>
                </c:pt>
                <c:pt idx="6714">
                  <c:v>0.1992489999999999</c:v>
                </c:pt>
                <c:pt idx="6715">
                  <c:v>0.19924949999999989</c:v>
                </c:pt>
                <c:pt idx="6716">
                  <c:v>0.19925899999999988</c:v>
                </c:pt>
                <c:pt idx="6717">
                  <c:v>0.19926399999999986</c:v>
                </c:pt>
                <c:pt idx="6718">
                  <c:v>0.19927499999999987</c:v>
                </c:pt>
                <c:pt idx="6719">
                  <c:v>0.19928349999999986</c:v>
                </c:pt>
                <c:pt idx="6720">
                  <c:v>0.19929949999999991</c:v>
                </c:pt>
                <c:pt idx="6721">
                  <c:v>0.19930949999999992</c:v>
                </c:pt>
                <c:pt idx="6722">
                  <c:v>0.19932849999999991</c:v>
                </c:pt>
                <c:pt idx="6723">
                  <c:v>0.19934299999999991</c:v>
                </c:pt>
                <c:pt idx="6724">
                  <c:v>0.19935899999999987</c:v>
                </c:pt>
                <c:pt idx="6725">
                  <c:v>0.19936699999999988</c:v>
                </c:pt>
                <c:pt idx="6726">
                  <c:v>0.1993764999999999</c:v>
                </c:pt>
                <c:pt idx="6727">
                  <c:v>0.19938149999999993</c:v>
                </c:pt>
                <c:pt idx="6728">
                  <c:v>0.19939599999999991</c:v>
                </c:pt>
                <c:pt idx="6729">
                  <c:v>0.19941149999999994</c:v>
                </c:pt>
                <c:pt idx="6730">
                  <c:v>0.19942249999999992</c:v>
                </c:pt>
                <c:pt idx="6731">
                  <c:v>0.19943749999999993</c:v>
                </c:pt>
                <c:pt idx="6732">
                  <c:v>0.19944949999999995</c:v>
                </c:pt>
                <c:pt idx="6733">
                  <c:v>0.19945249999999995</c:v>
                </c:pt>
                <c:pt idx="6734">
                  <c:v>0.19947249999999997</c:v>
                </c:pt>
                <c:pt idx="6735">
                  <c:v>0.1994834999999999</c:v>
                </c:pt>
                <c:pt idx="6736">
                  <c:v>0.19949199999999995</c:v>
                </c:pt>
                <c:pt idx="6737">
                  <c:v>0.19950699999999993</c:v>
                </c:pt>
                <c:pt idx="6738">
                  <c:v>0.19952249999999994</c:v>
                </c:pt>
                <c:pt idx="6739">
                  <c:v>0.19953449999999992</c:v>
                </c:pt>
                <c:pt idx="6740">
                  <c:v>0.19954949999999994</c:v>
                </c:pt>
                <c:pt idx="6741">
                  <c:v>0.19955899999999996</c:v>
                </c:pt>
                <c:pt idx="6742">
                  <c:v>0.19956499999999999</c:v>
                </c:pt>
                <c:pt idx="6743">
                  <c:v>0.19954899999999998</c:v>
                </c:pt>
                <c:pt idx="6744">
                  <c:v>0.19955000000000001</c:v>
                </c:pt>
                <c:pt idx="6745">
                  <c:v>0.19955000000000001</c:v>
                </c:pt>
                <c:pt idx="6746">
                  <c:v>0.19955050000000005</c:v>
                </c:pt>
                <c:pt idx="6747">
                  <c:v>0.19955550000000005</c:v>
                </c:pt>
                <c:pt idx="6748">
                  <c:v>0.19956000000000007</c:v>
                </c:pt>
                <c:pt idx="6749">
                  <c:v>0.19956500000000005</c:v>
                </c:pt>
                <c:pt idx="6750">
                  <c:v>0.19956750000000006</c:v>
                </c:pt>
                <c:pt idx="6751">
                  <c:v>0.19956800000000008</c:v>
                </c:pt>
                <c:pt idx="6752">
                  <c:v>0.19957850000000008</c:v>
                </c:pt>
                <c:pt idx="6753">
                  <c:v>0.19957650000000007</c:v>
                </c:pt>
                <c:pt idx="6754">
                  <c:v>0.19957500000000011</c:v>
                </c:pt>
                <c:pt idx="6755">
                  <c:v>0.1995785000000001</c:v>
                </c:pt>
                <c:pt idx="6756">
                  <c:v>0.19957250000000012</c:v>
                </c:pt>
                <c:pt idx="6757">
                  <c:v>0.19958350000000014</c:v>
                </c:pt>
                <c:pt idx="6758">
                  <c:v>0.19958350000000014</c:v>
                </c:pt>
                <c:pt idx="6759">
                  <c:v>0.19958100000000012</c:v>
                </c:pt>
                <c:pt idx="6760">
                  <c:v>0.19957650000000007</c:v>
                </c:pt>
                <c:pt idx="6761">
                  <c:v>0.19958150000000011</c:v>
                </c:pt>
                <c:pt idx="6762">
                  <c:v>0.19958500000000004</c:v>
                </c:pt>
                <c:pt idx="6763">
                  <c:v>0.19959200000000007</c:v>
                </c:pt>
                <c:pt idx="6764">
                  <c:v>0.1997510000000001</c:v>
                </c:pt>
                <c:pt idx="6765">
                  <c:v>0.19976200000000011</c:v>
                </c:pt>
                <c:pt idx="6766">
                  <c:v>0.1997560000000001</c:v>
                </c:pt>
                <c:pt idx="6767">
                  <c:v>0.19975400000000007</c:v>
                </c:pt>
                <c:pt idx="6768">
                  <c:v>0.19974850000000002</c:v>
                </c:pt>
                <c:pt idx="6769">
                  <c:v>0.199744</c:v>
                </c:pt>
                <c:pt idx="6770">
                  <c:v>0.199741</c:v>
                </c:pt>
                <c:pt idx="6771">
                  <c:v>0.19973300000000002</c:v>
                </c:pt>
                <c:pt idx="6772">
                  <c:v>0.19973200000000005</c:v>
                </c:pt>
                <c:pt idx="6773">
                  <c:v>0.19972950000000009</c:v>
                </c:pt>
                <c:pt idx="6774">
                  <c:v>0.19972950000000003</c:v>
                </c:pt>
                <c:pt idx="6775">
                  <c:v>0.19972650000000008</c:v>
                </c:pt>
                <c:pt idx="6776">
                  <c:v>0.19972500000000007</c:v>
                </c:pt>
                <c:pt idx="6777">
                  <c:v>0.19971600000000006</c:v>
                </c:pt>
                <c:pt idx="6778">
                  <c:v>0.19970800000000008</c:v>
                </c:pt>
                <c:pt idx="6779">
                  <c:v>0.19970150000000009</c:v>
                </c:pt>
                <c:pt idx="6780">
                  <c:v>0.19969300000000006</c:v>
                </c:pt>
                <c:pt idx="6781">
                  <c:v>0.19968700000000009</c:v>
                </c:pt>
                <c:pt idx="6782">
                  <c:v>0.19968100000000008</c:v>
                </c:pt>
                <c:pt idx="6783">
                  <c:v>0.1996960000000001</c:v>
                </c:pt>
                <c:pt idx="6784">
                  <c:v>0.19968400000000014</c:v>
                </c:pt>
                <c:pt idx="6785">
                  <c:v>0.19967500000000013</c:v>
                </c:pt>
                <c:pt idx="6786">
                  <c:v>0.19966300000000012</c:v>
                </c:pt>
                <c:pt idx="6787">
                  <c:v>0.19962250000000009</c:v>
                </c:pt>
                <c:pt idx="6788">
                  <c:v>0.19960750000000008</c:v>
                </c:pt>
                <c:pt idx="6789">
                  <c:v>0.19959200000000007</c:v>
                </c:pt>
                <c:pt idx="6790">
                  <c:v>0.19957650000000005</c:v>
                </c:pt>
                <c:pt idx="6791">
                  <c:v>0.19956000000000007</c:v>
                </c:pt>
                <c:pt idx="6792">
                  <c:v>0.19954150000000007</c:v>
                </c:pt>
                <c:pt idx="6793">
                  <c:v>0.19952550000000011</c:v>
                </c:pt>
                <c:pt idx="6794">
                  <c:v>0.19950800000000005</c:v>
                </c:pt>
                <c:pt idx="6795">
                  <c:v>0.19949300000000003</c:v>
                </c:pt>
                <c:pt idx="6796">
                  <c:v>0.19947700000000004</c:v>
                </c:pt>
                <c:pt idx="6797">
                  <c:v>0.19946149999999999</c:v>
                </c:pt>
                <c:pt idx="6798">
                  <c:v>0.1994455</c:v>
                </c:pt>
                <c:pt idx="6799">
                  <c:v>0.19943099999999997</c:v>
                </c:pt>
                <c:pt idx="6800">
                  <c:v>0.1994165</c:v>
                </c:pt>
                <c:pt idx="6801">
                  <c:v>0.19940299999999997</c:v>
                </c:pt>
                <c:pt idx="6802">
                  <c:v>0.19938900000000001</c:v>
                </c:pt>
                <c:pt idx="6803">
                  <c:v>0.19937550000000001</c:v>
                </c:pt>
                <c:pt idx="6804">
                  <c:v>0.19936600000000002</c:v>
                </c:pt>
                <c:pt idx="6805">
                  <c:v>0.19935250000000004</c:v>
                </c:pt>
                <c:pt idx="6806">
                  <c:v>0.19934450000000001</c:v>
                </c:pt>
                <c:pt idx="6807">
                  <c:v>0.19933700000000001</c:v>
                </c:pt>
                <c:pt idx="6808">
                  <c:v>0.19932550000000002</c:v>
                </c:pt>
                <c:pt idx="6809">
                  <c:v>0.19931350000000006</c:v>
                </c:pt>
                <c:pt idx="6810">
                  <c:v>0.19930250000000008</c:v>
                </c:pt>
                <c:pt idx="6811">
                  <c:v>0.19929400000000005</c:v>
                </c:pt>
                <c:pt idx="6812">
                  <c:v>0.19928300000000004</c:v>
                </c:pt>
                <c:pt idx="6813">
                  <c:v>0.19927149999999996</c:v>
                </c:pt>
                <c:pt idx="6814">
                  <c:v>0.19926150000000001</c:v>
                </c:pt>
                <c:pt idx="6815">
                  <c:v>0.19924749999999997</c:v>
                </c:pt>
                <c:pt idx="6816">
                  <c:v>0.19922999999999999</c:v>
                </c:pt>
                <c:pt idx="6817">
                  <c:v>0.19921949999999999</c:v>
                </c:pt>
                <c:pt idx="6818">
                  <c:v>0.19920699999999997</c:v>
                </c:pt>
                <c:pt idx="6819">
                  <c:v>0.19919299999999995</c:v>
                </c:pt>
                <c:pt idx="6820">
                  <c:v>0.1991774999999999</c:v>
                </c:pt>
                <c:pt idx="6821">
                  <c:v>0.19915999999999992</c:v>
                </c:pt>
                <c:pt idx="6822">
                  <c:v>0.19913949999999989</c:v>
                </c:pt>
                <c:pt idx="6823">
                  <c:v>0.19911999999999988</c:v>
                </c:pt>
                <c:pt idx="6824">
                  <c:v>0.19910299999999981</c:v>
                </c:pt>
                <c:pt idx="6825">
                  <c:v>0.19908249999999986</c:v>
                </c:pt>
                <c:pt idx="6826">
                  <c:v>0.19906149999999984</c:v>
                </c:pt>
                <c:pt idx="6827">
                  <c:v>0.19903149999999983</c:v>
                </c:pt>
                <c:pt idx="6828">
                  <c:v>0.19900499999999982</c:v>
                </c:pt>
                <c:pt idx="6829">
                  <c:v>0.19898099999999985</c:v>
                </c:pt>
                <c:pt idx="6830">
                  <c:v>0.19894999999999985</c:v>
                </c:pt>
                <c:pt idx="6831">
                  <c:v>0.19892249999999984</c:v>
                </c:pt>
                <c:pt idx="6832">
                  <c:v>0.19889099999999982</c:v>
                </c:pt>
                <c:pt idx="6833">
                  <c:v>0.19886249999999983</c:v>
                </c:pt>
                <c:pt idx="6834">
                  <c:v>0.19883099999999981</c:v>
                </c:pt>
                <c:pt idx="6835">
                  <c:v>0.19879799999999978</c:v>
                </c:pt>
                <c:pt idx="6836">
                  <c:v>0.19875949999999978</c:v>
                </c:pt>
                <c:pt idx="6837">
                  <c:v>0.1987224999999998</c:v>
                </c:pt>
                <c:pt idx="6838">
                  <c:v>0.19868899999999981</c:v>
                </c:pt>
                <c:pt idx="6839">
                  <c:v>0.19865199999999983</c:v>
                </c:pt>
                <c:pt idx="6840">
                  <c:v>0.19863449999999985</c:v>
                </c:pt>
                <c:pt idx="6841">
                  <c:v>0.19859649999999987</c:v>
                </c:pt>
                <c:pt idx="6842">
                  <c:v>0.1985599999999999</c:v>
                </c:pt>
                <c:pt idx="6843">
                  <c:v>0.19852049999999988</c:v>
                </c:pt>
                <c:pt idx="6844">
                  <c:v>0.19848099999999988</c:v>
                </c:pt>
                <c:pt idx="6845">
                  <c:v>0.19844799999999993</c:v>
                </c:pt>
                <c:pt idx="6846">
                  <c:v>0.19840949999999993</c:v>
                </c:pt>
                <c:pt idx="6847">
                  <c:v>0.19836999999999996</c:v>
                </c:pt>
                <c:pt idx="6848">
                  <c:v>0.19832249999999998</c:v>
                </c:pt>
                <c:pt idx="6849">
                  <c:v>0.19827249999999996</c:v>
                </c:pt>
                <c:pt idx="6850">
                  <c:v>0.19822749999999995</c:v>
                </c:pt>
                <c:pt idx="6851">
                  <c:v>0.19818649999999993</c:v>
                </c:pt>
                <c:pt idx="6852">
                  <c:v>0.19814249999999997</c:v>
                </c:pt>
                <c:pt idx="6853">
                  <c:v>0.19809899999999994</c:v>
                </c:pt>
                <c:pt idx="6854">
                  <c:v>0.19805299999999998</c:v>
                </c:pt>
                <c:pt idx="6855">
                  <c:v>0.19800350000000003</c:v>
                </c:pt>
                <c:pt idx="6856">
                  <c:v>0.19795950000000004</c:v>
                </c:pt>
                <c:pt idx="6857">
                  <c:v>0.19791500000000004</c:v>
                </c:pt>
                <c:pt idx="6858">
                  <c:v>0.19786899999999996</c:v>
                </c:pt>
                <c:pt idx="6859">
                  <c:v>0.19781950000000001</c:v>
                </c:pt>
                <c:pt idx="6860">
                  <c:v>0.19777050000000002</c:v>
                </c:pt>
                <c:pt idx="6861">
                  <c:v>0.19771900000000003</c:v>
                </c:pt>
                <c:pt idx="6862">
                  <c:v>0.19766200000000006</c:v>
                </c:pt>
                <c:pt idx="6863">
                  <c:v>0.19760900000000006</c:v>
                </c:pt>
                <c:pt idx="6864">
                  <c:v>0.19755400000000001</c:v>
                </c:pt>
                <c:pt idx="6865">
                  <c:v>0.1974955000000001</c:v>
                </c:pt>
                <c:pt idx="6866">
                  <c:v>0.19744050000000005</c:v>
                </c:pt>
                <c:pt idx="6867">
                  <c:v>0.19738400000000003</c:v>
                </c:pt>
                <c:pt idx="6868">
                  <c:v>0.19732500000000006</c:v>
                </c:pt>
                <c:pt idx="6869">
                  <c:v>0.1972685000000001</c:v>
                </c:pt>
                <c:pt idx="6870">
                  <c:v>0.19720750000000006</c:v>
                </c:pt>
                <c:pt idx="6871">
                  <c:v>0.19714900000000005</c:v>
                </c:pt>
                <c:pt idx="6872">
                  <c:v>0.19709100000000002</c:v>
                </c:pt>
                <c:pt idx="6873">
                  <c:v>0.19702700000000004</c:v>
                </c:pt>
                <c:pt idx="6874">
                  <c:v>0.19696150000000007</c:v>
                </c:pt>
                <c:pt idx="6875">
                  <c:v>0.1968930000000001</c:v>
                </c:pt>
                <c:pt idx="6876">
                  <c:v>0.19683600000000007</c:v>
                </c:pt>
                <c:pt idx="6877">
                  <c:v>0.19676100000000005</c:v>
                </c:pt>
                <c:pt idx="6878">
                  <c:v>0.19669150000000005</c:v>
                </c:pt>
                <c:pt idx="6879">
                  <c:v>0.19661900000000007</c:v>
                </c:pt>
                <c:pt idx="6880">
                  <c:v>0.19654700000000008</c:v>
                </c:pt>
                <c:pt idx="6881">
                  <c:v>0.19648650000000004</c:v>
                </c:pt>
                <c:pt idx="6882">
                  <c:v>0.19641350000000007</c:v>
                </c:pt>
                <c:pt idx="6883">
                  <c:v>0.19634199999999999</c:v>
                </c:pt>
                <c:pt idx="6884">
                  <c:v>0.19627100000000003</c:v>
                </c:pt>
                <c:pt idx="6885">
                  <c:v>0.1961965</c:v>
                </c:pt>
                <c:pt idx="6886">
                  <c:v>0.19612449999999998</c:v>
                </c:pt>
                <c:pt idx="6887">
                  <c:v>0.19605599999999995</c:v>
                </c:pt>
                <c:pt idx="6888">
                  <c:v>0.19597899999999999</c:v>
                </c:pt>
                <c:pt idx="6889">
                  <c:v>0.19590150000000001</c:v>
                </c:pt>
                <c:pt idx="6890">
                  <c:v>0.19582650000000004</c:v>
                </c:pt>
                <c:pt idx="6891">
                  <c:v>0.19575149999999999</c:v>
                </c:pt>
                <c:pt idx="6892">
                  <c:v>0.19567700000000002</c:v>
                </c:pt>
                <c:pt idx="6893">
                  <c:v>0.19559699999999999</c:v>
                </c:pt>
                <c:pt idx="6894">
                  <c:v>0.19551499999999999</c:v>
                </c:pt>
                <c:pt idx="6895">
                  <c:v>0.19540350000000004</c:v>
                </c:pt>
                <c:pt idx="6896">
                  <c:v>0.19532300000000002</c:v>
                </c:pt>
                <c:pt idx="6897">
                  <c:v>0.19523750000000004</c:v>
                </c:pt>
                <c:pt idx="6898">
                  <c:v>0.19515700000000002</c:v>
                </c:pt>
                <c:pt idx="6899">
                  <c:v>0.19507550000000001</c:v>
                </c:pt>
                <c:pt idx="6900">
                  <c:v>0.19499350000000004</c:v>
                </c:pt>
                <c:pt idx="6901">
                  <c:v>0.19489300000000004</c:v>
                </c:pt>
                <c:pt idx="6902">
                  <c:v>0.19480900000000007</c:v>
                </c:pt>
                <c:pt idx="6903">
                  <c:v>0.19472400000000004</c:v>
                </c:pt>
                <c:pt idx="6904">
                  <c:v>0.19463800000000006</c:v>
                </c:pt>
                <c:pt idx="6905">
                  <c:v>0.19455000000000006</c:v>
                </c:pt>
                <c:pt idx="6906">
                  <c:v>0.19446649999999999</c:v>
                </c:pt>
                <c:pt idx="6907">
                  <c:v>0.19437899999999997</c:v>
                </c:pt>
                <c:pt idx="6908">
                  <c:v>0.19428999999999996</c:v>
                </c:pt>
                <c:pt idx="6909">
                  <c:v>0.19419949999999997</c:v>
                </c:pt>
                <c:pt idx="6910">
                  <c:v>0.19410699999999995</c:v>
                </c:pt>
                <c:pt idx="6911">
                  <c:v>0.19401449999999998</c:v>
                </c:pt>
                <c:pt idx="6912">
                  <c:v>0.19392149999999994</c:v>
                </c:pt>
                <c:pt idx="6913">
                  <c:v>0.19383399999999995</c:v>
                </c:pt>
                <c:pt idx="6914">
                  <c:v>0.19374149999999996</c:v>
                </c:pt>
                <c:pt idx="6915">
                  <c:v>0.19364949999999992</c:v>
                </c:pt>
                <c:pt idx="6916">
                  <c:v>0.19355199999999992</c:v>
                </c:pt>
                <c:pt idx="6917">
                  <c:v>0.19346399999999991</c:v>
                </c:pt>
                <c:pt idx="6918">
                  <c:v>0.19336649999999991</c:v>
                </c:pt>
                <c:pt idx="6919">
                  <c:v>0.19327249999999987</c:v>
                </c:pt>
                <c:pt idx="6920">
                  <c:v>0.19317099999999987</c:v>
                </c:pt>
                <c:pt idx="6921">
                  <c:v>0.19307749999999985</c:v>
                </c:pt>
                <c:pt idx="6922">
                  <c:v>0.19297749999999991</c:v>
                </c:pt>
                <c:pt idx="6923">
                  <c:v>0.19288049999999984</c:v>
                </c:pt>
                <c:pt idx="6924">
                  <c:v>0.19278249999999983</c:v>
                </c:pt>
                <c:pt idx="6925">
                  <c:v>0.19269199999999984</c:v>
                </c:pt>
                <c:pt idx="6926">
                  <c:v>0.19259949999999978</c:v>
                </c:pt>
                <c:pt idx="6927">
                  <c:v>0.1925054999999998</c:v>
                </c:pt>
                <c:pt idx="6928">
                  <c:v>0.19241499999999978</c:v>
                </c:pt>
                <c:pt idx="6929">
                  <c:v>0.19232199999999977</c:v>
                </c:pt>
                <c:pt idx="6930">
                  <c:v>0.19223049999999972</c:v>
                </c:pt>
                <c:pt idx="6931">
                  <c:v>0.19214049999999971</c:v>
                </c:pt>
                <c:pt idx="6932">
                  <c:v>0.19205399999999972</c:v>
                </c:pt>
                <c:pt idx="6933">
                  <c:v>0.19196699999999975</c:v>
                </c:pt>
                <c:pt idx="6934">
                  <c:v>0.19186999999999974</c:v>
                </c:pt>
                <c:pt idx="6935">
                  <c:v>0.19178599999999979</c:v>
                </c:pt>
                <c:pt idx="6936">
                  <c:v>0.19169999999999976</c:v>
                </c:pt>
                <c:pt idx="6937">
                  <c:v>0.19161499999999979</c:v>
                </c:pt>
                <c:pt idx="6938">
                  <c:v>0.19152749999999977</c:v>
                </c:pt>
                <c:pt idx="6939">
                  <c:v>0.19144549999999974</c:v>
                </c:pt>
                <c:pt idx="6940">
                  <c:v>0.19135549999999976</c:v>
                </c:pt>
                <c:pt idx="6941">
                  <c:v>0.19127299999999978</c:v>
                </c:pt>
                <c:pt idx="6942">
                  <c:v>0.19118799999999975</c:v>
                </c:pt>
                <c:pt idx="6943">
                  <c:v>0.19113049999999973</c:v>
                </c:pt>
                <c:pt idx="6944">
                  <c:v>0.19105149999999976</c:v>
                </c:pt>
                <c:pt idx="6945">
                  <c:v>0.1909504999999998</c:v>
                </c:pt>
                <c:pt idx="6946">
                  <c:v>0.1908684999999998</c:v>
                </c:pt>
                <c:pt idx="6947">
                  <c:v>0.19078549999999983</c:v>
                </c:pt>
                <c:pt idx="6948">
                  <c:v>0.19070149999999988</c:v>
                </c:pt>
                <c:pt idx="6949">
                  <c:v>0.19062049999999986</c:v>
                </c:pt>
                <c:pt idx="6950">
                  <c:v>0.19054199999999988</c:v>
                </c:pt>
                <c:pt idx="6951">
                  <c:v>0.19046099999999988</c:v>
                </c:pt>
                <c:pt idx="6952">
                  <c:v>0.19037499999999988</c:v>
                </c:pt>
                <c:pt idx="6953">
                  <c:v>0.19028949999999992</c:v>
                </c:pt>
                <c:pt idx="6954">
                  <c:v>0.19020999999999991</c:v>
                </c:pt>
                <c:pt idx="6955">
                  <c:v>0.19012949999999992</c:v>
                </c:pt>
                <c:pt idx="6956">
                  <c:v>0.19005449999999993</c:v>
                </c:pt>
                <c:pt idx="6957">
                  <c:v>0.18996199999999991</c:v>
                </c:pt>
                <c:pt idx="6958">
                  <c:v>0.18988399999999991</c:v>
                </c:pt>
                <c:pt idx="6959">
                  <c:v>0.18980649999999993</c:v>
                </c:pt>
                <c:pt idx="6960">
                  <c:v>0.18974999999999997</c:v>
                </c:pt>
                <c:pt idx="6961">
                  <c:v>0.18967699999999998</c:v>
                </c:pt>
                <c:pt idx="6962">
                  <c:v>0.18960350000000001</c:v>
                </c:pt>
                <c:pt idx="6963">
                  <c:v>0.18952700000000008</c:v>
                </c:pt>
                <c:pt idx="6964">
                  <c:v>0.18929950000000001</c:v>
                </c:pt>
                <c:pt idx="6965">
                  <c:v>0.18922849999999999</c:v>
                </c:pt>
                <c:pt idx="6966">
                  <c:v>0.18916500000000003</c:v>
                </c:pt>
                <c:pt idx="6967">
                  <c:v>0.18909400000000001</c:v>
                </c:pt>
                <c:pt idx="6968">
                  <c:v>0.18903099999999998</c:v>
                </c:pt>
                <c:pt idx="6969">
                  <c:v>0.18897749999999994</c:v>
                </c:pt>
                <c:pt idx="6970">
                  <c:v>0.18891899999999992</c:v>
                </c:pt>
                <c:pt idx="6971">
                  <c:v>0.1888699999999999</c:v>
                </c:pt>
                <c:pt idx="6972">
                  <c:v>0.18880999999999998</c:v>
                </c:pt>
                <c:pt idx="6973">
                  <c:v>0.18875549999999996</c:v>
                </c:pt>
                <c:pt idx="6974">
                  <c:v>0.18869949999999996</c:v>
                </c:pt>
                <c:pt idx="6975">
                  <c:v>0.18864349999999999</c:v>
                </c:pt>
                <c:pt idx="6976">
                  <c:v>0.18860399999999999</c:v>
                </c:pt>
                <c:pt idx="6977">
                  <c:v>0.18855249999999996</c:v>
                </c:pt>
                <c:pt idx="6978">
                  <c:v>0.18850500000000001</c:v>
                </c:pt>
                <c:pt idx="6979">
                  <c:v>0.1884565</c:v>
                </c:pt>
                <c:pt idx="6980">
                  <c:v>0.18840999999999994</c:v>
                </c:pt>
                <c:pt idx="6981">
                  <c:v>0.18836449999999999</c:v>
                </c:pt>
                <c:pt idx="6982">
                  <c:v>0.1883175</c:v>
                </c:pt>
                <c:pt idx="6983">
                  <c:v>0.188251</c:v>
                </c:pt>
                <c:pt idx="6984">
                  <c:v>0.18820900000000002</c:v>
                </c:pt>
                <c:pt idx="6985">
                  <c:v>0.18816350000000001</c:v>
                </c:pt>
                <c:pt idx="6986">
                  <c:v>0.18812050000000002</c:v>
                </c:pt>
                <c:pt idx="6987">
                  <c:v>0.18808250000000001</c:v>
                </c:pt>
                <c:pt idx="6988">
                  <c:v>0.1880435</c:v>
                </c:pt>
                <c:pt idx="6989">
                  <c:v>0.18800699999999998</c:v>
                </c:pt>
                <c:pt idx="6990">
                  <c:v>0.18797049999999996</c:v>
                </c:pt>
                <c:pt idx="6991">
                  <c:v>0.18793499999999994</c:v>
                </c:pt>
                <c:pt idx="6992">
                  <c:v>0.18790299999999996</c:v>
                </c:pt>
                <c:pt idx="6993">
                  <c:v>0.18787349999999992</c:v>
                </c:pt>
                <c:pt idx="6994">
                  <c:v>0.18784399999999996</c:v>
                </c:pt>
                <c:pt idx="6995">
                  <c:v>0.18781599999999998</c:v>
                </c:pt>
                <c:pt idx="6996">
                  <c:v>0.18778849999999994</c:v>
                </c:pt>
                <c:pt idx="6997">
                  <c:v>0.18775949999999994</c:v>
                </c:pt>
                <c:pt idx="6998">
                  <c:v>0.18773399999999998</c:v>
                </c:pt>
                <c:pt idx="6999">
                  <c:v>0.18770700000000001</c:v>
                </c:pt>
                <c:pt idx="7000">
                  <c:v>0.18768249999999997</c:v>
                </c:pt>
                <c:pt idx="7001">
                  <c:v>0.18768449999999998</c:v>
                </c:pt>
                <c:pt idx="7002">
                  <c:v>0.18766649999999999</c:v>
                </c:pt>
                <c:pt idx="7003">
                  <c:v>0.1876505</c:v>
                </c:pt>
                <c:pt idx="7004">
                  <c:v>0.18763649999999998</c:v>
                </c:pt>
                <c:pt idx="7005">
                  <c:v>0.18762349999999997</c:v>
                </c:pt>
                <c:pt idx="7006">
                  <c:v>0.18761299999999997</c:v>
                </c:pt>
                <c:pt idx="7007">
                  <c:v>0.18760099999999999</c:v>
                </c:pt>
                <c:pt idx="7008">
                  <c:v>0.18759400000000004</c:v>
                </c:pt>
                <c:pt idx="7009">
                  <c:v>0.18758400000000003</c:v>
                </c:pt>
                <c:pt idx="7010">
                  <c:v>0.18757599999999996</c:v>
                </c:pt>
                <c:pt idx="7011">
                  <c:v>0.18757549999999998</c:v>
                </c:pt>
                <c:pt idx="7012">
                  <c:v>0.18757750000000001</c:v>
                </c:pt>
                <c:pt idx="7013">
                  <c:v>0.18758249999999996</c:v>
                </c:pt>
                <c:pt idx="7014">
                  <c:v>0.18758849999999999</c:v>
                </c:pt>
                <c:pt idx="7015">
                  <c:v>0.18759599999999993</c:v>
                </c:pt>
                <c:pt idx="7016">
                  <c:v>0.18760949999999998</c:v>
                </c:pt>
                <c:pt idx="7017">
                  <c:v>0.18762049999999994</c:v>
                </c:pt>
                <c:pt idx="7018">
                  <c:v>0.18763749999999998</c:v>
                </c:pt>
                <c:pt idx="7019">
                  <c:v>0.18765299999999999</c:v>
                </c:pt>
                <c:pt idx="7020">
                  <c:v>0.18766099999999997</c:v>
                </c:pt>
                <c:pt idx="7021">
                  <c:v>0.18767749999999997</c:v>
                </c:pt>
                <c:pt idx="7022">
                  <c:v>0.18771000000000002</c:v>
                </c:pt>
                <c:pt idx="7023">
                  <c:v>0.18772749999999994</c:v>
                </c:pt>
                <c:pt idx="7024">
                  <c:v>0.18774249999999998</c:v>
                </c:pt>
                <c:pt idx="7025">
                  <c:v>0.18776250000000005</c:v>
                </c:pt>
                <c:pt idx="7026">
                  <c:v>0.18778399999999998</c:v>
                </c:pt>
                <c:pt idx="7027">
                  <c:v>0.18781249999999999</c:v>
                </c:pt>
                <c:pt idx="7028">
                  <c:v>0.18783350000000001</c:v>
                </c:pt>
                <c:pt idx="7029">
                  <c:v>0.18785399999999999</c:v>
                </c:pt>
                <c:pt idx="7030">
                  <c:v>0.18788300000000008</c:v>
                </c:pt>
                <c:pt idx="7031">
                  <c:v>0.1879025</c:v>
                </c:pt>
                <c:pt idx="7032">
                  <c:v>0.18792899999999998</c:v>
                </c:pt>
                <c:pt idx="7033">
                  <c:v>0.18794899999999995</c:v>
                </c:pt>
                <c:pt idx="7034">
                  <c:v>0.18796899999999997</c:v>
                </c:pt>
                <c:pt idx="7035">
                  <c:v>0.18798649999999995</c:v>
                </c:pt>
                <c:pt idx="7036">
                  <c:v>0.18801249999999997</c:v>
                </c:pt>
                <c:pt idx="7037">
                  <c:v>0.18803099999999998</c:v>
                </c:pt>
                <c:pt idx="7038">
                  <c:v>0.18804699999999996</c:v>
                </c:pt>
                <c:pt idx="7039">
                  <c:v>0.18807299999999993</c:v>
                </c:pt>
                <c:pt idx="7040">
                  <c:v>0.18807499999999994</c:v>
                </c:pt>
                <c:pt idx="7041">
                  <c:v>0.18809399999999993</c:v>
                </c:pt>
                <c:pt idx="7042">
                  <c:v>0.18811599999999995</c:v>
                </c:pt>
                <c:pt idx="7043">
                  <c:v>0.18813649999999996</c:v>
                </c:pt>
                <c:pt idx="7044">
                  <c:v>0.18815399999999996</c:v>
                </c:pt>
                <c:pt idx="7045">
                  <c:v>0.18817300000000001</c:v>
                </c:pt>
                <c:pt idx="7046">
                  <c:v>0.18820000000000001</c:v>
                </c:pt>
                <c:pt idx="7047">
                  <c:v>0.18822949999999999</c:v>
                </c:pt>
                <c:pt idx="7048">
                  <c:v>0.18828549999999997</c:v>
                </c:pt>
                <c:pt idx="7049">
                  <c:v>0.18833449999999996</c:v>
                </c:pt>
                <c:pt idx="7050">
                  <c:v>0.18837699999999999</c:v>
                </c:pt>
                <c:pt idx="7051">
                  <c:v>0.18842499999999998</c:v>
                </c:pt>
                <c:pt idx="7052">
                  <c:v>0.18847849999999997</c:v>
                </c:pt>
                <c:pt idx="7053">
                  <c:v>0.18854650000000001</c:v>
                </c:pt>
                <c:pt idx="7054">
                  <c:v>0.18858650000000002</c:v>
                </c:pt>
                <c:pt idx="7055">
                  <c:v>0.18865500000000002</c:v>
                </c:pt>
                <c:pt idx="7056">
                  <c:v>0.18871749999999998</c:v>
                </c:pt>
                <c:pt idx="7057">
                  <c:v>0.18878549999999997</c:v>
                </c:pt>
                <c:pt idx="7058">
                  <c:v>0.18885699999999994</c:v>
                </c:pt>
                <c:pt idx="7059">
                  <c:v>0.18893099999999993</c:v>
                </c:pt>
                <c:pt idx="7060">
                  <c:v>0.18900549999999999</c:v>
                </c:pt>
                <c:pt idx="7061">
                  <c:v>0.18908299999999997</c:v>
                </c:pt>
                <c:pt idx="7062">
                  <c:v>0.18916949999999996</c:v>
                </c:pt>
                <c:pt idx="7063">
                  <c:v>0.18925199999999998</c:v>
                </c:pt>
                <c:pt idx="7064">
                  <c:v>0.18933799999999998</c:v>
                </c:pt>
                <c:pt idx="7065">
                  <c:v>0.18942599999999998</c:v>
                </c:pt>
                <c:pt idx="7066">
                  <c:v>0.18950800000000001</c:v>
                </c:pt>
                <c:pt idx="7067">
                  <c:v>0.18958449999999999</c:v>
                </c:pt>
                <c:pt idx="7068">
                  <c:v>0.18967099999999998</c:v>
                </c:pt>
                <c:pt idx="7069">
                  <c:v>0.18975900000000004</c:v>
                </c:pt>
                <c:pt idx="7070">
                  <c:v>0.1898495</c:v>
                </c:pt>
                <c:pt idx="7071">
                  <c:v>0.18993500000000002</c:v>
                </c:pt>
                <c:pt idx="7072">
                  <c:v>0.19002050000000001</c:v>
                </c:pt>
                <c:pt idx="7073">
                  <c:v>0.19011199999999995</c:v>
                </c:pt>
                <c:pt idx="7074">
                  <c:v>0.19020499999999996</c:v>
                </c:pt>
                <c:pt idx="7075">
                  <c:v>0.19029399999999999</c:v>
                </c:pt>
                <c:pt idx="7076">
                  <c:v>0.1903755</c:v>
                </c:pt>
                <c:pt idx="7077">
                  <c:v>0.19047349999999999</c:v>
                </c:pt>
                <c:pt idx="7078">
                  <c:v>0.19057100000000002</c:v>
                </c:pt>
                <c:pt idx="7079">
                  <c:v>0.19067000000000003</c:v>
                </c:pt>
                <c:pt idx="7080">
                  <c:v>0.19076599999999996</c:v>
                </c:pt>
                <c:pt idx="7081">
                  <c:v>0.19085650000000001</c:v>
                </c:pt>
                <c:pt idx="7082">
                  <c:v>0.19095949999999998</c:v>
                </c:pt>
                <c:pt idx="7083">
                  <c:v>0.19106449999999994</c:v>
                </c:pt>
                <c:pt idx="7084">
                  <c:v>0.19116899999999998</c:v>
                </c:pt>
                <c:pt idx="7085">
                  <c:v>0.19128200000000001</c:v>
                </c:pt>
                <c:pt idx="7086">
                  <c:v>0.19139149999999996</c:v>
                </c:pt>
                <c:pt idx="7087">
                  <c:v>0.19149799999999995</c:v>
                </c:pt>
                <c:pt idx="7088">
                  <c:v>0.19160899999999995</c:v>
                </c:pt>
                <c:pt idx="7089">
                  <c:v>0.19172549999999994</c:v>
                </c:pt>
                <c:pt idx="7090">
                  <c:v>0.19183849999999991</c:v>
                </c:pt>
                <c:pt idx="7091">
                  <c:v>0.19195549999999997</c:v>
                </c:pt>
                <c:pt idx="7092">
                  <c:v>0.19207349999999998</c:v>
                </c:pt>
                <c:pt idx="7093">
                  <c:v>0.19219599999999995</c:v>
                </c:pt>
                <c:pt idx="7094">
                  <c:v>0.19232099999999996</c:v>
                </c:pt>
                <c:pt idx="7095">
                  <c:v>0.19247599999999998</c:v>
                </c:pt>
                <c:pt idx="7096">
                  <c:v>0.19260749999999999</c:v>
                </c:pt>
                <c:pt idx="7097">
                  <c:v>0.19274000000000002</c:v>
                </c:pt>
                <c:pt idx="7098">
                  <c:v>0.19287000000000001</c:v>
                </c:pt>
                <c:pt idx="7099">
                  <c:v>0.19299849999999999</c:v>
                </c:pt>
                <c:pt idx="7100">
                  <c:v>0.19312550000000001</c:v>
                </c:pt>
                <c:pt idx="7101">
                  <c:v>0.19326000000000004</c:v>
                </c:pt>
                <c:pt idx="7102">
                  <c:v>0.19338100000000005</c:v>
                </c:pt>
                <c:pt idx="7103">
                  <c:v>0.1935115</c:v>
                </c:pt>
                <c:pt idx="7104">
                  <c:v>0.19364450000000002</c:v>
                </c:pt>
                <c:pt idx="7105">
                  <c:v>0.19378099999999995</c:v>
                </c:pt>
                <c:pt idx="7106">
                  <c:v>0.19391649999999999</c:v>
                </c:pt>
                <c:pt idx="7107">
                  <c:v>0.19404949999999999</c:v>
                </c:pt>
                <c:pt idx="7108">
                  <c:v>0.19418849999999999</c:v>
                </c:pt>
                <c:pt idx="7109">
                  <c:v>0.194329</c:v>
                </c:pt>
                <c:pt idx="7110">
                  <c:v>0.19447100000000003</c:v>
                </c:pt>
                <c:pt idx="7111">
                  <c:v>0.19461100000000006</c:v>
                </c:pt>
                <c:pt idx="7112">
                  <c:v>0.19474700000000003</c:v>
                </c:pt>
                <c:pt idx="7113">
                  <c:v>0.19487850000000001</c:v>
                </c:pt>
                <c:pt idx="7114">
                  <c:v>0.1950045</c:v>
                </c:pt>
                <c:pt idx="7115">
                  <c:v>0.195132</c:v>
                </c:pt>
                <c:pt idx="7116">
                  <c:v>0.19526149999999998</c:v>
                </c:pt>
                <c:pt idx="7117">
                  <c:v>0.19538900000000001</c:v>
                </c:pt>
                <c:pt idx="7118">
                  <c:v>0.19551700000000005</c:v>
                </c:pt>
                <c:pt idx="7119">
                  <c:v>0.19564300000000007</c:v>
                </c:pt>
                <c:pt idx="7120">
                  <c:v>0.19577050000000004</c:v>
                </c:pt>
                <c:pt idx="7121">
                  <c:v>0.19589500000000007</c:v>
                </c:pt>
                <c:pt idx="7122">
                  <c:v>0.19601750000000007</c:v>
                </c:pt>
                <c:pt idx="7123">
                  <c:v>0.19613800000000009</c:v>
                </c:pt>
                <c:pt idx="7124">
                  <c:v>0.19626850000000012</c:v>
                </c:pt>
                <c:pt idx="7125">
                  <c:v>0.19638800000000006</c:v>
                </c:pt>
                <c:pt idx="7126">
                  <c:v>0.19650850000000006</c:v>
                </c:pt>
                <c:pt idx="7127">
                  <c:v>0.19663400000000003</c:v>
                </c:pt>
                <c:pt idx="7128">
                  <c:v>0.19675400000000004</c:v>
                </c:pt>
                <c:pt idx="7129">
                  <c:v>0.19687850000000001</c:v>
                </c:pt>
                <c:pt idx="7130">
                  <c:v>0.19700100000000004</c:v>
                </c:pt>
                <c:pt idx="7131">
                  <c:v>0.19712200000000002</c:v>
                </c:pt>
                <c:pt idx="7132">
                  <c:v>0.19724350000000002</c:v>
                </c:pt>
                <c:pt idx="7133">
                  <c:v>0.19736349999999997</c:v>
                </c:pt>
                <c:pt idx="7134">
                  <c:v>0.19749349999999999</c:v>
                </c:pt>
                <c:pt idx="7135">
                  <c:v>0.19761399999999998</c:v>
                </c:pt>
                <c:pt idx="7136">
                  <c:v>0.19773649999999995</c:v>
                </c:pt>
                <c:pt idx="7137">
                  <c:v>0.19785249999999993</c:v>
                </c:pt>
                <c:pt idx="7138">
                  <c:v>0.19796699999999995</c:v>
                </c:pt>
                <c:pt idx="7139">
                  <c:v>0.19807799999999998</c:v>
                </c:pt>
                <c:pt idx="7140">
                  <c:v>0.19819399999999998</c:v>
                </c:pt>
                <c:pt idx="7141">
                  <c:v>0.19830599999999998</c:v>
                </c:pt>
                <c:pt idx="7142">
                  <c:v>0.1984245</c:v>
                </c:pt>
                <c:pt idx="7143">
                  <c:v>0.19853950000000001</c:v>
                </c:pt>
                <c:pt idx="7144">
                  <c:v>0.198656</c:v>
                </c:pt>
                <c:pt idx="7145">
                  <c:v>0.19879150000000004</c:v>
                </c:pt>
                <c:pt idx="7146">
                  <c:v>0.198911</c:v>
                </c:pt>
                <c:pt idx="7147">
                  <c:v>0.19903099999999999</c:v>
                </c:pt>
                <c:pt idx="7148">
                  <c:v>0.19915749999999999</c:v>
                </c:pt>
                <c:pt idx="7149">
                  <c:v>0.19926849999999999</c:v>
                </c:pt>
                <c:pt idx="7150">
                  <c:v>0.19938149999999996</c:v>
                </c:pt>
                <c:pt idx="7151">
                  <c:v>0.19949949999999997</c:v>
                </c:pt>
                <c:pt idx="7152">
                  <c:v>0.19959349999999998</c:v>
                </c:pt>
                <c:pt idx="7153">
                  <c:v>0.19971149999999999</c:v>
                </c:pt>
                <c:pt idx="7154">
                  <c:v>0.19982949999999999</c:v>
                </c:pt>
                <c:pt idx="7155">
                  <c:v>0.19994299999999995</c:v>
                </c:pt>
                <c:pt idx="7156">
                  <c:v>0.20006099999999996</c:v>
                </c:pt>
                <c:pt idx="7157">
                  <c:v>0.20017999999999994</c:v>
                </c:pt>
                <c:pt idx="7158">
                  <c:v>0.20029949999999994</c:v>
                </c:pt>
                <c:pt idx="7159">
                  <c:v>0.20041399999999995</c:v>
                </c:pt>
                <c:pt idx="7160">
                  <c:v>0.20051499999999994</c:v>
                </c:pt>
                <c:pt idx="7161">
                  <c:v>0.20062549999999996</c:v>
                </c:pt>
                <c:pt idx="7162">
                  <c:v>0.20074099999999986</c:v>
                </c:pt>
                <c:pt idx="7163">
                  <c:v>0.20085099999999989</c:v>
                </c:pt>
                <c:pt idx="7164">
                  <c:v>0.20096449999999991</c:v>
                </c:pt>
                <c:pt idx="7165">
                  <c:v>0.20106999999999986</c:v>
                </c:pt>
                <c:pt idx="7166">
                  <c:v>0.20118249999999985</c:v>
                </c:pt>
                <c:pt idx="7167">
                  <c:v>0.20130299999999987</c:v>
                </c:pt>
                <c:pt idx="7168">
                  <c:v>0.20141199999999987</c:v>
                </c:pt>
                <c:pt idx="7169">
                  <c:v>0.20150799999999991</c:v>
                </c:pt>
                <c:pt idx="7170">
                  <c:v>0.2016119999999999</c:v>
                </c:pt>
                <c:pt idx="7171">
                  <c:v>0.20170899999999992</c:v>
                </c:pt>
                <c:pt idx="7172">
                  <c:v>0.20180149999999991</c:v>
                </c:pt>
                <c:pt idx="7173">
                  <c:v>0.20189849999999995</c:v>
                </c:pt>
                <c:pt idx="7174">
                  <c:v>0.20200999999999994</c:v>
                </c:pt>
                <c:pt idx="7175">
                  <c:v>0.20210499999999995</c:v>
                </c:pt>
                <c:pt idx="7176">
                  <c:v>0.20218499999999995</c:v>
                </c:pt>
                <c:pt idx="7177">
                  <c:v>0.20228449999999995</c:v>
                </c:pt>
                <c:pt idx="7178">
                  <c:v>0.202379</c:v>
                </c:pt>
                <c:pt idx="7179">
                  <c:v>0.20247499999999999</c:v>
                </c:pt>
                <c:pt idx="7180">
                  <c:v>0.20255949999999995</c:v>
                </c:pt>
                <c:pt idx="7181">
                  <c:v>0.20264249999999995</c:v>
                </c:pt>
                <c:pt idx="7182">
                  <c:v>0.20272499999999993</c:v>
                </c:pt>
                <c:pt idx="7183">
                  <c:v>0.20280649999999997</c:v>
                </c:pt>
                <c:pt idx="7184">
                  <c:v>0.20288299999999995</c:v>
                </c:pt>
                <c:pt idx="7185">
                  <c:v>0.20296399999999998</c:v>
                </c:pt>
                <c:pt idx="7186">
                  <c:v>0.20304</c:v>
                </c:pt>
                <c:pt idx="7187">
                  <c:v>0.20311299999999999</c:v>
                </c:pt>
                <c:pt idx="7188">
                  <c:v>0.20319099999999998</c:v>
                </c:pt>
                <c:pt idx="7189">
                  <c:v>0.20327099999999998</c:v>
                </c:pt>
                <c:pt idx="7190">
                  <c:v>0.20334849999999999</c:v>
                </c:pt>
                <c:pt idx="7191">
                  <c:v>0.20341950000000003</c:v>
                </c:pt>
                <c:pt idx="7192">
                  <c:v>0.2034965</c:v>
                </c:pt>
                <c:pt idx="7193">
                  <c:v>0.203567</c:v>
                </c:pt>
                <c:pt idx="7194">
                  <c:v>0.20364149999999995</c:v>
                </c:pt>
                <c:pt idx="7195">
                  <c:v>0.20371099999999998</c:v>
                </c:pt>
                <c:pt idx="7196">
                  <c:v>0.20378099999999993</c:v>
                </c:pt>
                <c:pt idx="7197">
                  <c:v>0.20384849999999993</c:v>
                </c:pt>
                <c:pt idx="7198">
                  <c:v>0.20391449999999994</c:v>
                </c:pt>
                <c:pt idx="7199">
                  <c:v>0.20397599999999996</c:v>
                </c:pt>
                <c:pt idx="7200">
                  <c:v>0.20404149999999999</c:v>
                </c:pt>
                <c:pt idx="7201">
                  <c:v>0.20407499999999995</c:v>
                </c:pt>
                <c:pt idx="7202">
                  <c:v>0.20413049999999999</c:v>
                </c:pt>
                <c:pt idx="7203">
                  <c:v>0.20418250000000002</c:v>
                </c:pt>
                <c:pt idx="7204">
                  <c:v>0.20423299999999997</c:v>
                </c:pt>
                <c:pt idx="7205">
                  <c:v>0.20428499999999999</c:v>
                </c:pt>
                <c:pt idx="7206">
                  <c:v>0.20433349999999997</c:v>
                </c:pt>
                <c:pt idx="7207">
                  <c:v>0.20438149999999997</c:v>
                </c:pt>
                <c:pt idx="7208">
                  <c:v>0.20442849999999996</c:v>
                </c:pt>
                <c:pt idx="7209">
                  <c:v>0.20445649999999996</c:v>
                </c:pt>
                <c:pt idx="7210">
                  <c:v>0.20449900000000004</c:v>
                </c:pt>
                <c:pt idx="7211">
                  <c:v>0.20453499999999999</c:v>
                </c:pt>
                <c:pt idx="7212">
                  <c:v>0.20457250000000002</c:v>
                </c:pt>
                <c:pt idx="7213">
                  <c:v>0.20460899999999996</c:v>
                </c:pt>
                <c:pt idx="7214">
                  <c:v>0.20464299999999999</c:v>
                </c:pt>
                <c:pt idx="7215">
                  <c:v>0.20467849999999996</c:v>
                </c:pt>
                <c:pt idx="7216">
                  <c:v>0.20471249999999996</c:v>
                </c:pt>
                <c:pt idx="7217">
                  <c:v>0.20474599999999998</c:v>
                </c:pt>
                <c:pt idx="7218">
                  <c:v>0.20477399999999998</c:v>
                </c:pt>
                <c:pt idx="7219">
                  <c:v>0.20480499999999996</c:v>
                </c:pt>
                <c:pt idx="7220">
                  <c:v>0.20483299999999996</c:v>
                </c:pt>
                <c:pt idx="7221">
                  <c:v>0.20485099999999995</c:v>
                </c:pt>
                <c:pt idx="7222">
                  <c:v>0.20488049999999997</c:v>
                </c:pt>
                <c:pt idx="7223">
                  <c:v>0.20490449999999996</c:v>
                </c:pt>
                <c:pt idx="7224">
                  <c:v>0.20494700000000002</c:v>
                </c:pt>
                <c:pt idx="7225">
                  <c:v>0.204983</c:v>
                </c:pt>
                <c:pt idx="7226">
                  <c:v>0.20501999999999995</c:v>
                </c:pt>
                <c:pt idx="7227">
                  <c:v>0.20505799999999996</c:v>
                </c:pt>
                <c:pt idx="7228">
                  <c:v>0.20510099999999995</c:v>
                </c:pt>
                <c:pt idx="7229">
                  <c:v>0.20514049999999995</c:v>
                </c:pt>
                <c:pt idx="7230">
                  <c:v>0.20517149999999995</c:v>
                </c:pt>
                <c:pt idx="7231">
                  <c:v>0.20521149999999996</c:v>
                </c:pt>
                <c:pt idx="7232">
                  <c:v>0.20523749999999996</c:v>
                </c:pt>
                <c:pt idx="7233">
                  <c:v>0.20527149999999994</c:v>
                </c:pt>
                <c:pt idx="7234">
                  <c:v>0.20530149999999989</c:v>
                </c:pt>
                <c:pt idx="7235">
                  <c:v>0.20532749999999989</c:v>
                </c:pt>
                <c:pt idx="7236">
                  <c:v>0.20536349999999989</c:v>
                </c:pt>
                <c:pt idx="7237">
                  <c:v>0.20539999999999989</c:v>
                </c:pt>
                <c:pt idx="7238">
                  <c:v>0.20543849999999991</c:v>
                </c:pt>
                <c:pt idx="7239">
                  <c:v>0.2054659999999999</c:v>
                </c:pt>
                <c:pt idx="7240">
                  <c:v>0.2055044999999999</c:v>
                </c:pt>
                <c:pt idx="7241">
                  <c:v>0.20553799999999992</c:v>
                </c:pt>
                <c:pt idx="7242">
                  <c:v>0.20557249999999994</c:v>
                </c:pt>
                <c:pt idx="7243">
                  <c:v>0.20561099999999996</c:v>
                </c:pt>
                <c:pt idx="7244">
                  <c:v>0.20564399999999999</c:v>
                </c:pt>
                <c:pt idx="7245">
                  <c:v>0.20566599999999999</c:v>
                </c:pt>
                <c:pt idx="7246">
                  <c:v>0.20568599999999995</c:v>
                </c:pt>
                <c:pt idx="7247">
                  <c:v>0.20571599999999995</c:v>
                </c:pt>
                <c:pt idx="7248">
                  <c:v>0.20570999999999992</c:v>
                </c:pt>
                <c:pt idx="7249">
                  <c:v>0.20572299999999991</c:v>
                </c:pt>
                <c:pt idx="7250">
                  <c:v>0.20573249999999996</c:v>
                </c:pt>
                <c:pt idx="7251">
                  <c:v>0.20573599999999995</c:v>
                </c:pt>
                <c:pt idx="7252">
                  <c:v>0.20573200000000003</c:v>
                </c:pt>
                <c:pt idx="7253">
                  <c:v>0.2057205</c:v>
                </c:pt>
                <c:pt idx="7254">
                  <c:v>0.20573600000000003</c:v>
                </c:pt>
                <c:pt idx="7255">
                  <c:v>0.205735</c:v>
                </c:pt>
                <c:pt idx="7256">
                  <c:v>0.20572500000000002</c:v>
                </c:pt>
                <c:pt idx="7257">
                  <c:v>0.20571300000000001</c:v>
                </c:pt>
                <c:pt idx="7258">
                  <c:v>0.20570049999999998</c:v>
                </c:pt>
                <c:pt idx="7259">
                  <c:v>0.20570699999999997</c:v>
                </c:pt>
                <c:pt idx="7260">
                  <c:v>0.20569500000000002</c:v>
                </c:pt>
                <c:pt idx="7261">
                  <c:v>0.20568649999999999</c:v>
                </c:pt>
                <c:pt idx="7262">
                  <c:v>0.20567799999999997</c:v>
                </c:pt>
                <c:pt idx="7263">
                  <c:v>0.20566750000000003</c:v>
                </c:pt>
                <c:pt idx="7264">
                  <c:v>0.20565900000000004</c:v>
                </c:pt>
                <c:pt idx="7265">
                  <c:v>0.20565149999999999</c:v>
                </c:pt>
                <c:pt idx="7266">
                  <c:v>0.20564349999999998</c:v>
                </c:pt>
                <c:pt idx="7267">
                  <c:v>0.20564249999999998</c:v>
                </c:pt>
                <c:pt idx="7268">
                  <c:v>0.20563299999999995</c:v>
                </c:pt>
                <c:pt idx="7269">
                  <c:v>0.20562299999999997</c:v>
                </c:pt>
                <c:pt idx="7270">
                  <c:v>0.20560699999999993</c:v>
                </c:pt>
                <c:pt idx="7271">
                  <c:v>0.2055954999999999</c:v>
                </c:pt>
                <c:pt idx="7272">
                  <c:v>0.20558299999999996</c:v>
                </c:pt>
                <c:pt idx="7273">
                  <c:v>0.20556999999999995</c:v>
                </c:pt>
                <c:pt idx="7274">
                  <c:v>0.20555649999999998</c:v>
                </c:pt>
                <c:pt idx="7275">
                  <c:v>0.20554999999999995</c:v>
                </c:pt>
                <c:pt idx="7276">
                  <c:v>0.20554099999999995</c:v>
                </c:pt>
                <c:pt idx="7277">
                  <c:v>0.20553199999999999</c:v>
                </c:pt>
                <c:pt idx="7278">
                  <c:v>0.20551699999999998</c:v>
                </c:pt>
                <c:pt idx="7279">
                  <c:v>0.205487</c:v>
                </c:pt>
                <c:pt idx="7280">
                  <c:v>0.20547249999999997</c:v>
                </c:pt>
                <c:pt idx="7281">
                  <c:v>0.20545449999999998</c:v>
                </c:pt>
                <c:pt idx="7282">
                  <c:v>0.2054375</c:v>
                </c:pt>
                <c:pt idx="7283">
                  <c:v>0.2054175</c:v>
                </c:pt>
                <c:pt idx="7284">
                  <c:v>0.205401</c:v>
                </c:pt>
                <c:pt idx="7285">
                  <c:v>0.20537550000000004</c:v>
                </c:pt>
                <c:pt idx="7286">
                  <c:v>0.2053565</c:v>
                </c:pt>
                <c:pt idx="7287">
                  <c:v>0.20533050000000003</c:v>
                </c:pt>
                <c:pt idx="7288">
                  <c:v>0.20530699999999999</c:v>
                </c:pt>
                <c:pt idx="7289">
                  <c:v>0.20528400000000005</c:v>
                </c:pt>
                <c:pt idx="7290">
                  <c:v>0.20526700000000001</c:v>
                </c:pt>
                <c:pt idx="7291">
                  <c:v>0.20528600000000005</c:v>
                </c:pt>
                <c:pt idx="7292">
                  <c:v>0.20526300000000003</c:v>
                </c:pt>
                <c:pt idx="7293">
                  <c:v>0.20523650000000004</c:v>
                </c:pt>
                <c:pt idx="7294">
                  <c:v>0.20519500000000004</c:v>
                </c:pt>
                <c:pt idx="7295">
                  <c:v>0.20517050000000003</c:v>
                </c:pt>
                <c:pt idx="7296">
                  <c:v>0.20514250000000003</c:v>
                </c:pt>
                <c:pt idx="7297">
                  <c:v>0.20511850000000006</c:v>
                </c:pt>
                <c:pt idx="7298">
                  <c:v>0.20509300000000008</c:v>
                </c:pt>
                <c:pt idx="7299">
                  <c:v>0.20507800000000007</c:v>
                </c:pt>
                <c:pt idx="7300">
                  <c:v>0.20506750000000004</c:v>
                </c:pt>
                <c:pt idx="7301">
                  <c:v>0.20506600000000003</c:v>
                </c:pt>
                <c:pt idx="7302">
                  <c:v>0.20506300000000002</c:v>
                </c:pt>
                <c:pt idx="7303">
                  <c:v>0.20505750000000003</c:v>
                </c:pt>
                <c:pt idx="7304">
                  <c:v>0.20505450000000003</c:v>
                </c:pt>
                <c:pt idx="7305">
                  <c:v>0.20504150000000002</c:v>
                </c:pt>
                <c:pt idx="7306">
                  <c:v>0.20502850000000003</c:v>
                </c:pt>
                <c:pt idx="7307">
                  <c:v>0.20501800000000003</c:v>
                </c:pt>
                <c:pt idx="7308">
                  <c:v>0.20500900000000008</c:v>
                </c:pt>
                <c:pt idx="7309">
                  <c:v>0.20499750000000008</c:v>
                </c:pt>
                <c:pt idx="7310">
                  <c:v>0.20498100000000011</c:v>
                </c:pt>
                <c:pt idx="7311">
                  <c:v>0.20496650000000011</c:v>
                </c:pt>
                <c:pt idx="7312">
                  <c:v>0.20495450000000012</c:v>
                </c:pt>
                <c:pt idx="7313">
                  <c:v>0.2049440000000001</c:v>
                </c:pt>
                <c:pt idx="7314">
                  <c:v>0.20493700000000015</c:v>
                </c:pt>
                <c:pt idx="7315">
                  <c:v>0.20491400000000012</c:v>
                </c:pt>
                <c:pt idx="7316">
                  <c:v>0.20490800000000015</c:v>
                </c:pt>
                <c:pt idx="7317">
                  <c:v>0.20490150000000015</c:v>
                </c:pt>
                <c:pt idx="7318">
                  <c:v>0.20489500000000013</c:v>
                </c:pt>
                <c:pt idx="7319">
                  <c:v>0.20488750000000014</c:v>
                </c:pt>
                <c:pt idx="7320">
                  <c:v>0.20488250000000016</c:v>
                </c:pt>
                <c:pt idx="7321">
                  <c:v>0.2048725000000001</c:v>
                </c:pt>
                <c:pt idx="7322">
                  <c:v>0.20486450000000012</c:v>
                </c:pt>
                <c:pt idx="7323">
                  <c:v>0.20486200000000016</c:v>
                </c:pt>
                <c:pt idx="7324">
                  <c:v>0.20484350000000009</c:v>
                </c:pt>
                <c:pt idx="7325">
                  <c:v>0.20483350000000011</c:v>
                </c:pt>
                <c:pt idx="7326">
                  <c:v>0.20482500000000015</c:v>
                </c:pt>
                <c:pt idx="7327">
                  <c:v>0.20481450000000012</c:v>
                </c:pt>
                <c:pt idx="7328">
                  <c:v>0.20481100000000008</c:v>
                </c:pt>
                <c:pt idx="7329">
                  <c:v>0.20479600000000009</c:v>
                </c:pt>
                <c:pt idx="7330">
                  <c:v>0.20478550000000012</c:v>
                </c:pt>
                <c:pt idx="7331">
                  <c:v>0.20476150000000007</c:v>
                </c:pt>
                <c:pt idx="7332">
                  <c:v>0.20475950000000004</c:v>
                </c:pt>
                <c:pt idx="7333">
                  <c:v>0.20475050000000003</c:v>
                </c:pt>
                <c:pt idx="7334">
                  <c:v>0.20474100000000012</c:v>
                </c:pt>
                <c:pt idx="7335">
                  <c:v>0.2047385000000001</c:v>
                </c:pt>
                <c:pt idx="7336">
                  <c:v>0.20473750000000007</c:v>
                </c:pt>
                <c:pt idx="7337">
                  <c:v>0.20473500000000006</c:v>
                </c:pt>
                <c:pt idx="7338">
                  <c:v>0.20474150000000002</c:v>
                </c:pt>
                <c:pt idx="7339">
                  <c:v>0.20475500000000005</c:v>
                </c:pt>
                <c:pt idx="7340">
                  <c:v>0.20476050000000001</c:v>
                </c:pt>
                <c:pt idx="7341">
                  <c:v>0.20476800000000001</c:v>
                </c:pt>
                <c:pt idx="7342">
                  <c:v>0.2047745</c:v>
                </c:pt>
                <c:pt idx="7343">
                  <c:v>0.2047795</c:v>
                </c:pt>
                <c:pt idx="7344">
                  <c:v>0.20478299999999997</c:v>
                </c:pt>
                <c:pt idx="7345">
                  <c:v>0.20479599999999998</c:v>
                </c:pt>
                <c:pt idx="7346">
                  <c:v>0.20480849999999992</c:v>
                </c:pt>
                <c:pt idx="7347">
                  <c:v>0.204818</c:v>
                </c:pt>
                <c:pt idx="7348">
                  <c:v>0.20482049999999996</c:v>
                </c:pt>
                <c:pt idx="7349">
                  <c:v>0.20484949999999999</c:v>
                </c:pt>
                <c:pt idx="7350">
                  <c:v>0.20486100000000002</c:v>
                </c:pt>
                <c:pt idx="7351">
                  <c:v>0.20487799999999992</c:v>
                </c:pt>
                <c:pt idx="7352">
                  <c:v>0.20491249999999994</c:v>
                </c:pt>
                <c:pt idx="7353">
                  <c:v>0.204927</c:v>
                </c:pt>
                <c:pt idx="7354">
                  <c:v>0.20493900000000001</c:v>
                </c:pt>
                <c:pt idx="7355">
                  <c:v>0.20487299999999997</c:v>
                </c:pt>
                <c:pt idx="7356">
                  <c:v>0.20488449999999997</c:v>
                </c:pt>
                <c:pt idx="7357">
                  <c:v>0.20489950000000001</c:v>
                </c:pt>
                <c:pt idx="7358">
                  <c:v>0.20491449999999997</c:v>
                </c:pt>
                <c:pt idx="7359">
                  <c:v>0.20493349999999996</c:v>
                </c:pt>
                <c:pt idx="7360">
                  <c:v>0.20492649999999993</c:v>
                </c:pt>
                <c:pt idx="7361">
                  <c:v>0.20493649999999988</c:v>
                </c:pt>
                <c:pt idx="7362">
                  <c:v>0.20494849999999989</c:v>
                </c:pt>
                <c:pt idx="7363">
                  <c:v>0.20495399999999989</c:v>
                </c:pt>
                <c:pt idx="7364">
                  <c:v>0.20496749999999989</c:v>
                </c:pt>
                <c:pt idx="7365">
                  <c:v>0.20497699999999985</c:v>
                </c:pt>
                <c:pt idx="7366">
                  <c:v>0.20498549999999988</c:v>
                </c:pt>
                <c:pt idx="7367">
                  <c:v>0.20498649999999985</c:v>
                </c:pt>
                <c:pt idx="7368">
                  <c:v>0.20499449999999986</c:v>
                </c:pt>
                <c:pt idx="7369">
                  <c:v>0.20500799999999983</c:v>
                </c:pt>
                <c:pt idx="7370">
                  <c:v>0.20501649999999988</c:v>
                </c:pt>
                <c:pt idx="7371">
                  <c:v>0.2050249999999999</c:v>
                </c:pt>
                <c:pt idx="7372">
                  <c:v>0.20504399999999987</c:v>
                </c:pt>
                <c:pt idx="7373">
                  <c:v>0.20505099999999984</c:v>
                </c:pt>
                <c:pt idx="7374">
                  <c:v>0.20504399999999987</c:v>
                </c:pt>
                <c:pt idx="7375">
                  <c:v>0.20505299999999987</c:v>
                </c:pt>
                <c:pt idx="7376">
                  <c:v>0.20505999999999991</c:v>
                </c:pt>
                <c:pt idx="7377">
                  <c:v>0.2050644999999999</c:v>
                </c:pt>
                <c:pt idx="7378">
                  <c:v>0.20506999999999992</c:v>
                </c:pt>
                <c:pt idx="7379">
                  <c:v>0.20507849999999994</c:v>
                </c:pt>
                <c:pt idx="7380">
                  <c:v>0.20509799999999997</c:v>
                </c:pt>
                <c:pt idx="7381">
                  <c:v>0.20511949999999993</c:v>
                </c:pt>
                <c:pt idx="7382">
                  <c:v>0.20513399999999993</c:v>
                </c:pt>
                <c:pt idx="7383">
                  <c:v>0.20515799999999995</c:v>
                </c:pt>
                <c:pt idx="7384">
                  <c:v>0.20518849999999994</c:v>
                </c:pt>
                <c:pt idx="7385">
                  <c:v>0.20521549999999997</c:v>
                </c:pt>
                <c:pt idx="7386">
                  <c:v>0.20524799999999999</c:v>
                </c:pt>
                <c:pt idx="7387">
                  <c:v>0.20528500000000002</c:v>
                </c:pt>
                <c:pt idx="7388">
                  <c:v>0.20531150000000004</c:v>
                </c:pt>
                <c:pt idx="7389">
                  <c:v>0.20533250000000006</c:v>
                </c:pt>
                <c:pt idx="7390">
                  <c:v>0.20535700000000007</c:v>
                </c:pt>
                <c:pt idx="7391">
                  <c:v>0.20538150000000005</c:v>
                </c:pt>
                <c:pt idx="7392">
                  <c:v>0.20540800000000004</c:v>
                </c:pt>
                <c:pt idx="7393">
                  <c:v>0.20543700000000004</c:v>
                </c:pt>
                <c:pt idx="7394">
                  <c:v>0.20546249999999999</c:v>
                </c:pt>
                <c:pt idx="7395">
                  <c:v>0.2054935</c:v>
                </c:pt>
                <c:pt idx="7396">
                  <c:v>0.20552249999999997</c:v>
                </c:pt>
                <c:pt idx="7397">
                  <c:v>0.20555549999999997</c:v>
                </c:pt>
                <c:pt idx="7398">
                  <c:v>0.20559049999999995</c:v>
                </c:pt>
                <c:pt idx="7399">
                  <c:v>0.20562449999999996</c:v>
                </c:pt>
                <c:pt idx="7400">
                  <c:v>0.20565199999999995</c:v>
                </c:pt>
                <c:pt idx="7401">
                  <c:v>0.2056794999999999</c:v>
                </c:pt>
                <c:pt idx="7402">
                  <c:v>0.20570499999999992</c:v>
                </c:pt>
                <c:pt idx="7403">
                  <c:v>0.20572699999999991</c:v>
                </c:pt>
                <c:pt idx="7404">
                  <c:v>0.20575799999999994</c:v>
                </c:pt>
                <c:pt idx="7405">
                  <c:v>0.20577999999999994</c:v>
                </c:pt>
                <c:pt idx="7406">
                  <c:v>0.20580749999999995</c:v>
                </c:pt>
                <c:pt idx="7407">
                  <c:v>0.20583549999999995</c:v>
                </c:pt>
                <c:pt idx="7408">
                  <c:v>0.20584749999999996</c:v>
                </c:pt>
                <c:pt idx="7409">
                  <c:v>0.20589499999999994</c:v>
                </c:pt>
                <c:pt idx="7410">
                  <c:v>0.20592549999999996</c:v>
                </c:pt>
                <c:pt idx="7411">
                  <c:v>0.20595399999999994</c:v>
                </c:pt>
                <c:pt idx="7412">
                  <c:v>0.20597899999999997</c:v>
                </c:pt>
                <c:pt idx="7413">
                  <c:v>0.20600199999999996</c:v>
                </c:pt>
                <c:pt idx="7414">
                  <c:v>0.20602549999999997</c:v>
                </c:pt>
                <c:pt idx="7415">
                  <c:v>0.20605599999999996</c:v>
                </c:pt>
                <c:pt idx="7416">
                  <c:v>0.20606849999999999</c:v>
                </c:pt>
                <c:pt idx="7417">
                  <c:v>0.20609000000000002</c:v>
                </c:pt>
                <c:pt idx="7418">
                  <c:v>0.20611450000000001</c:v>
                </c:pt>
                <c:pt idx="7419">
                  <c:v>0.20613600000000001</c:v>
                </c:pt>
                <c:pt idx="7420">
                  <c:v>0.20616399999999996</c:v>
                </c:pt>
                <c:pt idx="7421">
                  <c:v>0.20620349999999998</c:v>
                </c:pt>
                <c:pt idx="7422">
                  <c:v>0.20621299999999995</c:v>
                </c:pt>
                <c:pt idx="7423">
                  <c:v>0.20624149999999997</c:v>
                </c:pt>
                <c:pt idx="7424">
                  <c:v>0.20625099999999996</c:v>
                </c:pt>
                <c:pt idx="7425">
                  <c:v>0.20626099999999997</c:v>
                </c:pt>
                <c:pt idx="7426">
                  <c:v>0.20627249999999997</c:v>
                </c:pt>
                <c:pt idx="7427">
                  <c:v>0.20629099999999997</c:v>
                </c:pt>
                <c:pt idx="7428">
                  <c:v>0.20629899999999998</c:v>
                </c:pt>
                <c:pt idx="7429">
                  <c:v>0.20633199999999996</c:v>
                </c:pt>
                <c:pt idx="7430">
                  <c:v>0.20634999999999995</c:v>
                </c:pt>
                <c:pt idx="7431">
                  <c:v>0.20636649999999995</c:v>
                </c:pt>
                <c:pt idx="7432">
                  <c:v>0.20639399999999991</c:v>
                </c:pt>
                <c:pt idx="7433">
                  <c:v>0.20641799999999988</c:v>
                </c:pt>
                <c:pt idx="7434">
                  <c:v>0.20644349999999992</c:v>
                </c:pt>
                <c:pt idx="7435">
                  <c:v>0.20647749999999992</c:v>
                </c:pt>
                <c:pt idx="7436">
                  <c:v>0.2064899999999999</c:v>
                </c:pt>
                <c:pt idx="7437">
                  <c:v>0.20650399999999994</c:v>
                </c:pt>
                <c:pt idx="7438">
                  <c:v>0.20651849999999994</c:v>
                </c:pt>
                <c:pt idx="7439">
                  <c:v>0.20653499999999994</c:v>
                </c:pt>
                <c:pt idx="7440">
                  <c:v>0.20654899999999995</c:v>
                </c:pt>
                <c:pt idx="7441">
                  <c:v>0.20656849999999999</c:v>
                </c:pt>
                <c:pt idx="7442">
                  <c:v>0.20658750000000001</c:v>
                </c:pt>
                <c:pt idx="7443">
                  <c:v>0.20660100000000001</c:v>
                </c:pt>
                <c:pt idx="7444">
                  <c:v>0.20660950000000003</c:v>
                </c:pt>
                <c:pt idx="7445">
                  <c:v>0.20663550000000006</c:v>
                </c:pt>
                <c:pt idx="7446">
                  <c:v>0.20666450000000006</c:v>
                </c:pt>
                <c:pt idx="7447">
                  <c:v>0.20668650000000008</c:v>
                </c:pt>
                <c:pt idx="7448">
                  <c:v>0.20671150000000005</c:v>
                </c:pt>
                <c:pt idx="7449">
                  <c:v>0.20673450000000007</c:v>
                </c:pt>
                <c:pt idx="7450">
                  <c:v>0.20675900000000005</c:v>
                </c:pt>
                <c:pt idx="7451">
                  <c:v>0.20678500000000008</c:v>
                </c:pt>
                <c:pt idx="7452">
                  <c:v>0.20681300000000002</c:v>
                </c:pt>
                <c:pt idx="7453">
                  <c:v>0.20683450000000003</c:v>
                </c:pt>
                <c:pt idx="7454">
                  <c:v>0.20685800000000007</c:v>
                </c:pt>
                <c:pt idx="7455">
                  <c:v>0.20687500000000006</c:v>
                </c:pt>
                <c:pt idx="7456">
                  <c:v>0.2069045000000001</c:v>
                </c:pt>
                <c:pt idx="7457">
                  <c:v>0.20693100000000009</c:v>
                </c:pt>
                <c:pt idx="7458">
                  <c:v>0.20695750000000004</c:v>
                </c:pt>
                <c:pt idx="7459">
                  <c:v>0.206959</c:v>
                </c:pt>
                <c:pt idx="7460">
                  <c:v>0.20698349999999999</c:v>
                </c:pt>
                <c:pt idx="7461">
                  <c:v>0.20700149999999998</c:v>
                </c:pt>
                <c:pt idx="7462">
                  <c:v>0.20702199999999993</c:v>
                </c:pt>
                <c:pt idx="7463">
                  <c:v>0.20704249999999999</c:v>
                </c:pt>
                <c:pt idx="7464">
                  <c:v>0.20706349999999996</c:v>
                </c:pt>
                <c:pt idx="7465">
                  <c:v>0.207091</c:v>
                </c:pt>
                <c:pt idx="7466">
                  <c:v>0.20710949999999997</c:v>
                </c:pt>
                <c:pt idx="7467">
                  <c:v>0.20713300000000001</c:v>
                </c:pt>
                <c:pt idx="7468">
                  <c:v>0.20715249999999996</c:v>
                </c:pt>
                <c:pt idx="7469">
                  <c:v>0.20717150000000001</c:v>
                </c:pt>
                <c:pt idx="7470">
                  <c:v>0.2071955</c:v>
                </c:pt>
                <c:pt idx="7471">
                  <c:v>0.2072195</c:v>
                </c:pt>
                <c:pt idx="7472">
                  <c:v>0.20724399999999998</c:v>
                </c:pt>
                <c:pt idx="7473">
                  <c:v>0.20726800000000001</c:v>
                </c:pt>
                <c:pt idx="7474">
                  <c:v>0.20728750000000001</c:v>
                </c:pt>
                <c:pt idx="7475">
                  <c:v>0.20724450000000005</c:v>
                </c:pt>
                <c:pt idx="7476">
                  <c:v>0.20726900000000006</c:v>
                </c:pt>
                <c:pt idx="7477">
                  <c:v>0.20730050000000005</c:v>
                </c:pt>
                <c:pt idx="7478">
                  <c:v>0.20733150000000003</c:v>
                </c:pt>
                <c:pt idx="7479">
                  <c:v>0.20737500000000003</c:v>
                </c:pt>
                <c:pt idx="7480">
                  <c:v>0.20740700000000004</c:v>
                </c:pt>
                <c:pt idx="7481">
                  <c:v>0.20743450000000002</c:v>
                </c:pt>
                <c:pt idx="7482">
                  <c:v>0.20746550000000002</c:v>
                </c:pt>
                <c:pt idx="7483">
                  <c:v>0.20749350000000003</c:v>
                </c:pt>
                <c:pt idx="7484">
                  <c:v>0.2075205</c:v>
                </c:pt>
                <c:pt idx="7485">
                  <c:v>0.20754999999999998</c:v>
                </c:pt>
                <c:pt idx="7486">
                  <c:v>0.20757350000000002</c:v>
                </c:pt>
                <c:pt idx="7487">
                  <c:v>0.20760900000000004</c:v>
                </c:pt>
                <c:pt idx="7488">
                  <c:v>0.20763650000000006</c:v>
                </c:pt>
                <c:pt idx="7489">
                  <c:v>0.20766650000000003</c:v>
                </c:pt>
                <c:pt idx="7490">
                  <c:v>0.20769050000000003</c:v>
                </c:pt>
                <c:pt idx="7491">
                  <c:v>0.20768050000000002</c:v>
                </c:pt>
                <c:pt idx="7492">
                  <c:v>0.20770800000000006</c:v>
                </c:pt>
                <c:pt idx="7493">
                  <c:v>0.20773950000000008</c:v>
                </c:pt>
                <c:pt idx="7494">
                  <c:v>0.20778450000000004</c:v>
                </c:pt>
                <c:pt idx="7495">
                  <c:v>0.20781400000000005</c:v>
                </c:pt>
                <c:pt idx="7496">
                  <c:v>0.20783500000000005</c:v>
                </c:pt>
                <c:pt idx="7497">
                  <c:v>0.20785800000000004</c:v>
                </c:pt>
                <c:pt idx="7498">
                  <c:v>0.2078840000000001</c:v>
                </c:pt>
                <c:pt idx="7499">
                  <c:v>0.20789950000000013</c:v>
                </c:pt>
                <c:pt idx="7500">
                  <c:v>0.20791550000000014</c:v>
                </c:pt>
                <c:pt idx="7501">
                  <c:v>0.20793350000000013</c:v>
                </c:pt>
                <c:pt idx="7502">
                  <c:v>0.20795200000000011</c:v>
                </c:pt>
                <c:pt idx="7503">
                  <c:v>0.20796450000000019</c:v>
                </c:pt>
                <c:pt idx="7504">
                  <c:v>0.2079735000000002</c:v>
                </c:pt>
                <c:pt idx="7505">
                  <c:v>0.20799150000000019</c:v>
                </c:pt>
                <c:pt idx="7506">
                  <c:v>0.20801100000000022</c:v>
                </c:pt>
                <c:pt idx="7507">
                  <c:v>0.20804500000000026</c:v>
                </c:pt>
                <c:pt idx="7508">
                  <c:v>0.20803750000000026</c:v>
                </c:pt>
                <c:pt idx="7509">
                  <c:v>0.20805250000000025</c:v>
                </c:pt>
                <c:pt idx="7510">
                  <c:v>0.20807200000000026</c:v>
                </c:pt>
                <c:pt idx="7511">
                  <c:v>0.20810350000000027</c:v>
                </c:pt>
                <c:pt idx="7512">
                  <c:v>0.20812600000000028</c:v>
                </c:pt>
                <c:pt idx="7513">
                  <c:v>0.20815300000000025</c:v>
                </c:pt>
                <c:pt idx="7514">
                  <c:v>0.20818300000000026</c:v>
                </c:pt>
                <c:pt idx="7515">
                  <c:v>0.20822400000000024</c:v>
                </c:pt>
                <c:pt idx="7516">
                  <c:v>0.20825050000000023</c:v>
                </c:pt>
                <c:pt idx="7517">
                  <c:v>0.20827600000000021</c:v>
                </c:pt>
                <c:pt idx="7518">
                  <c:v>0.20830350000000025</c:v>
                </c:pt>
                <c:pt idx="7519">
                  <c:v>0.20831000000000024</c:v>
                </c:pt>
                <c:pt idx="7520">
                  <c:v>0.20833600000000024</c:v>
                </c:pt>
                <c:pt idx="7521">
                  <c:v>0.20837050000000026</c:v>
                </c:pt>
                <c:pt idx="7522">
                  <c:v>0.20840450000000024</c:v>
                </c:pt>
                <c:pt idx="7523">
                  <c:v>0.20843750000000025</c:v>
                </c:pt>
                <c:pt idx="7524">
                  <c:v>0.20847550000000026</c:v>
                </c:pt>
                <c:pt idx="7525">
                  <c:v>0.20851600000000026</c:v>
                </c:pt>
                <c:pt idx="7526">
                  <c:v>0.20855400000000021</c:v>
                </c:pt>
                <c:pt idx="7527">
                  <c:v>0.20859250000000021</c:v>
                </c:pt>
                <c:pt idx="7528">
                  <c:v>0.20862450000000021</c:v>
                </c:pt>
                <c:pt idx="7529">
                  <c:v>0.20866600000000018</c:v>
                </c:pt>
                <c:pt idx="7530">
                  <c:v>0.20870600000000017</c:v>
                </c:pt>
                <c:pt idx="7531">
                  <c:v>0.20876750000000019</c:v>
                </c:pt>
                <c:pt idx="7532">
                  <c:v>0.20879750000000022</c:v>
                </c:pt>
                <c:pt idx="7533">
                  <c:v>0.20883150000000017</c:v>
                </c:pt>
                <c:pt idx="7534">
                  <c:v>0.20887000000000019</c:v>
                </c:pt>
                <c:pt idx="7535">
                  <c:v>0.20890150000000018</c:v>
                </c:pt>
                <c:pt idx="7536">
                  <c:v>0.2089350000000002</c:v>
                </c:pt>
                <c:pt idx="7537">
                  <c:v>0.20898050000000024</c:v>
                </c:pt>
                <c:pt idx="7538">
                  <c:v>0.2090110000000002</c:v>
                </c:pt>
                <c:pt idx="7539">
                  <c:v>0.20903300000000016</c:v>
                </c:pt>
                <c:pt idx="7540">
                  <c:v>0.20905950000000018</c:v>
                </c:pt>
                <c:pt idx="7541">
                  <c:v>0.20909100000000017</c:v>
                </c:pt>
                <c:pt idx="7542">
                  <c:v>0.20911800000000014</c:v>
                </c:pt>
                <c:pt idx="7543">
                  <c:v>0.20914450000000012</c:v>
                </c:pt>
                <c:pt idx="7544">
                  <c:v>0.20917100000000016</c:v>
                </c:pt>
                <c:pt idx="7545">
                  <c:v>0.20919700000000013</c:v>
                </c:pt>
                <c:pt idx="7546">
                  <c:v>0.20921700000000013</c:v>
                </c:pt>
                <c:pt idx="7547">
                  <c:v>0.20924250000000008</c:v>
                </c:pt>
                <c:pt idx="7548">
                  <c:v>0.20926650000000011</c:v>
                </c:pt>
                <c:pt idx="7549">
                  <c:v>0.20927600000000005</c:v>
                </c:pt>
                <c:pt idx="7550">
                  <c:v>0.20930100000000004</c:v>
                </c:pt>
                <c:pt idx="7551">
                  <c:v>0.20931850000000005</c:v>
                </c:pt>
                <c:pt idx="7552">
                  <c:v>0.20934450000000002</c:v>
                </c:pt>
                <c:pt idx="7553">
                  <c:v>0.209371</c:v>
                </c:pt>
                <c:pt idx="7554">
                  <c:v>0.2094</c:v>
                </c:pt>
                <c:pt idx="7555">
                  <c:v>0.20951649999999999</c:v>
                </c:pt>
                <c:pt idx="7556">
                  <c:v>0.2095465</c:v>
                </c:pt>
                <c:pt idx="7557">
                  <c:v>0.20957150000000002</c:v>
                </c:pt>
                <c:pt idx="7558">
                  <c:v>0.20959450000000002</c:v>
                </c:pt>
                <c:pt idx="7559">
                  <c:v>0.209621</c:v>
                </c:pt>
                <c:pt idx="7560">
                  <c:v>0.2096605</c:v>
                </c:pt>
                <c:pt idx="7561">
                  <c:v>0.20969399999999999</c:v>
                </c:pt>
                <c:pt idx="7562">
                  <c:v>0.20971999999999999</c:v>
                </c:pt>
                <c:pt idx="7563">
                  <c:v>0.20976000000000003</c:v>
                </c:pt>
                <c:pt idx="7564">
                  <c:v>0.20978700000000003</c:v>
                </c:pt>
                <c:pt idx="7565">
                  <c:v>0.20982050000000002</c:v>
                </c:pt>
                <c:pt idx="7566">
                  <c:v>0.20983349999999998</c:v>
                </c:pt>
                <c:pt idx="7567">
                  <c:v>0.20986999999999997</c:v>
                </c:pt>
                <c:pt idx="7568">
                  <c:v>0.20990049999999996</c:v>
                </c:pt>
                <c:pt idx="7569">
                  <c:v>0.20992999999999998</c:v>
                </c:pt>
                <c:pt idx="7570">
                  <c:v>0.2099625</c:v>
                </c:pt>
                <c:pt idx="7571">
                  <c:v>0.20999500000000001</c:v>
                </c:pt>
                <c:pt idx="7572">
                  <c:v>0.21002250000000003</c:v>
                </c:pt>
                <c:pt idx="7573">
                  <c:v>0.21005600000000002</c:v>
                </c:pt>
                <c:pt idx="7574">
                  <c:v>0.210089</c:v>
                </c:pt>
                <c:pt idx="7575">
                  <c:v>0.21010450000000003</c:v>
                </c:pt>
                <c:pt idx="7576">
                  <c:v>0.21013600000000004</c:v>
                </c:pt>
                <c:pt idx="7577">
                  <c:v>0.21016700000000005</c:v>
                </c:pt>
                <c:pt idx="7578">
                  <c:v>0.21020150000000001</c:v>
                </c:pt>
                <c:pt idx="7579">
                  <c:v>0.2102175</c:v>
                </c:pt>
                <c:pt idx="7580">
                  <c:v>0.21025400000000005</c:v>
                </c:pt>
                <c:pt idx="7581">
                  <c:v>0.21027950000000001</c:v>
                </c:pt>
                <c:pt idx="7582">
                  <c:v>0.21031899999999998</c:v>
                </c:pt>
                <c:pt idx="7583">
                  <c:v>0.21039499999999997</c:v>
                </c:pt>
                <c:pt idx="7584">
                  <c:v>0.21042249999999998</c:v>
                </c:pt>
                <c:pt idx="7585">
                  <c:v>0.21045049999999993</c:v>
                </c:pt>
                <c:pt idx="7586">
                  <c:v>0.21047599999999997</c:v>
                </c:pt>
                <c:pt idx="7587">
                  <c:v>0.21050149999999995</c:v>
                </c:pt>
                <c:pt idx="7588">
                  <c:v>0.21053249999999996</c:v>
                </c:pt>
                <c:pt idx="7589">
                  <c:v>0.21056549999999999</c:v>
                </c:pt>
                <c:pt idx="7590">
                  <c:v>0.21059749999999994</c:v>
                </c:pt>
                <c:pt idx="7591">
                  <c:v>0.21066149999999995</c:v>
                </c:pt>
                <c:pt idx="7592">
                  <c:v>0.2106944999999999</c:v>
                </c:pt>
                <c:pt idx="7593">
                  <c:v>0.2107224999999999</c:v>
                </c:pt>
                <c:pt idx="7594">
                  <c:v>0.21075199999999991</c:v>
                </c:pt>
                <c:pt idx="7595">
                  <c:v>0.21078199999999991</c:v>
                </c:pt>
                <c:pt idx="7596">
                  <c:v>0.21080999999999991</c:v>
                </c:pt>
                <c:pt idx="7597">
                  <c:v>0.21083349999999995</c:v>
                </c:pt>
                <c:pt idx="7598">
                  <c:v>0.21085549999999997</c:v>
                </c:pt>
                <c:pt idx="7599">
                  <c:v>0.21088449999999995</c:v>
                </c:pt>
                <c:pt idx="7600">
                  <c:v>0.21091299999999996</c:v>
                </c:pt>
                <c:pt idx="7601">
                  <c:v>0.21094750000000001</c:v>
                </c:pt>
                <c:pt idx="7602">
                  <c:v>0.21098500000000001</c:v>
                </c:pt>
                <c:pt idx="7603">
                  <c:v>0.21102849999999995</c:v>
                </c:pt>
                <c:pt idx="7604">
                  <c:v>0.21107199999999995</c:v>
                </c:pt>
                <c:pt idx="7605">
                  <c:v>0.21112399999999998</c:v>
                </c:pt>
                <c:pt idx="7606">
                  <c:v>0.21116899999999997</c:v>
                </c:pt>
                <c:pt idx="7607">
                  <c:v>0.21121199999999998</c:v>
                </c:pt>
                <c:pt idx="7608">
                  <c:v>0.21126599999999995</c:v>
                </c:pt>
                <c:pt idx="7609">
                  <c:v>0.21130249999999998</c:v>
                </c:pt>
                <c:pt idx="7610">
                  <c:v>0.21134349999999993</c:v>
                </c:pt>
                <c:pt idx="7611">
                  <c:v>0.21138099999999993</c:v>
                </c:pt>
                <c:pt idx="7612">
                  <c:v>0.21142399999999992</c:v>
                </c:pt>
                <c:pt idx="7613">
                  <c:v>0.21146749999999995</c:v>
                </c:pt>
                <c:pt idx="7614">
                  <c:v>0.21152099999999993</c:v>
                </c:pt>
                <c:pt idx="7615">
                  <c:v>0.21155499999999997</c:v>
                </c:pt>
                <c:pt idx="7616">
                  <c:v>0.21160999999999994</c:v>
                </c:pt>
                <c:pt idx="7617">
                  <c:v>0.21164049999999993</c:v>
                </c:pt>
                <c:pt idx="7618">
                  <c:v>0.21167699999999992</c:v>
                </c:pt>
                <c:pt idx="7619">
                  <c:v>0.21171849999999992</c:v>
                </c:pt>
                <c:pt idx="7620">
                  <c:v>0.21175699999999992</c:v>
                </c:pt>
                <c:pt idx="7621">
                  <c:v>0.21178999999999995</c:v>
                </c:pt>
                <c:pt idx="7622">
                  <c:v>0.21182649999999992</c:v>
                </c:pt>
                <c:pt idx="7623">
                  <c:v>0.21185799999999996</c:v>
                </c:pt>
                <c:pt idx="7624">
                  <c:v>0.21189749999999996</c:v>
                </c:pt>
                <c:pt idx="7625">
                  <c:v>0.21194049999999998</c:v>
                </c:pt>
                <c:pt idx="7626">
                  <c:v>0.21197849999999996</c:v>
                </c:pt>
                <c:pt idx="7627">
                  <c:v>0.21201599999999998</c:v>
                </c:pt>
                <c:pt idx="7628">
                  <c:v>0.21204450000000002</c:v>
                </c:pt>
                <c:pt idx="7629">
                  <c:v>0.21205800000000002</c:v>
                </c:pt>
                <c:pt idx="7630">
                  <c:v>0.21209749999999999</c:v>
                </c:pt>
                <c:pt idx="7631">
                  <c:v>0.21212900000000001</c:v>
                </c:pt>
                <c:pt idx="7632">
                  <c:v>0.2121615</c:v>
                </c:pt>
                <c:pt idx="7633">
                  <c:v>0.21218850000000003</c:v>
                </c:pt>
                <c:pt idx="7634">
                  <c:v>0.21222200000000005</c:v>
                </c:pt>
                <c:pt idx="7635">
                  <c:v>0.21224500000000007</c:v>
                </c:pt>
                <c:pt idx="7636">
                  <c:v>0.21230000000000004</c:v>
                </c:pt>
                <c:pt idx="7637">
                  <c:v>0.21233000000000005</c:v>
                </c:pt>
                <c:pt idx="7638">
                  <c:v>0.212363</c:v>
                </c:pt>
                <c:pt idx="7639">
                  <c:v>0.21239749999999996</c:v>
                </c:pt>
                <c:pt idx="7640">
                  <c:v>0.2124365</c:v>
                </c:pt>
                <c:pt idx="7641">
                  <c:v>0.21248250000000002</c:v>
                </c:pt>
                <c:pt idx="7642">
                  <c:v>0.21252199999999999</c:v>
                </c:pt>
                <c:pt idx="7643">
                  <c:v>0.212558</c:v>
                </c:pt>
                <c:pt idx="7644">
                  <c:v>0.21261200000000002</c:v>
                </c:pt>
                <c:pt idx="7645">
                  <c:v>0.21265300000000004</c:v>
                </c:pt>
                <c:pt idx="7646">
                  <c:v>0.21269299999999997</c:v>
                </c:pt>
                <c:pt idx="7647">
                  <c:v>0.212728</c:v>
                </c:pt>
                <c:pt idx="7648">
                  <c:v>0.21277599999999999</c:v>
                </c:pt>
                <c:pt idx="7649">
                  <c:v>0.21281950000000002</c:v>
                </c:pt>
                <c:pt idx="7650">
                  <c:v>0.21285499999999999</c:v>
                </c:pt>
                <c:pt idx="7651">
                  <c:v>0.21290600000000004</c:v>
                </c:pt>
                <c:pt idx="7652">
                  <c:v>0.21294600000000002</c:v>
                </c:pt>
                <c:pt idx="7653">
                  <c:v>0.21298650000000002</c:v>
                </c:pt>
                <c:pt idx="7654">
                  <c:v>0.21302900000000002</c:v>
                </c:pt>
                <c:pt idx="7655">
                  <c:v>0.21306899999999995</c:v>
                </c:pt>
                <c:pt idx="7656">
                  <c:v>0.21310949999999995</c:v>
                </c:pt>
                <c:pt idx="7657">
                  <c:v>0.21315299999999998</c:v>
                </c:pt>
                <c:pt idx="7658">
                  <c:v>0.21319199999999999</c:v>
                </c:pt>
                <c:pt idx="7659">
                  <c:v>0.21323550000000002</c:v>
                </c:pt>
                <c:pt idx="7660">
                  <c:v>0.21326050000000002</c:v>
                </c:pt>
                <c:pt idx="7661">
                  <c:v>0.21330200000000005</c:v>
                </c:pt>
                <c:pt idx="7662">
                  <c:v>0.21333800000000003</c:v>
                </c:pt>
                <c:pt idx="7663">
                  <c:v>0.21337449999999999</c:v>
                </c:pt>
                <c:pt idx="7664">
                  <c:v>0.21340900000000002</c:v>
                </c:pt>
                <c:pt idx="7665">
                  <c:v>0.2134375</c:v>
                </c:pt>
                <c:pt idx="7666">
                  <c:v>0.21347550000000001</c:v>
                </c:pt>
                <c:pt idx="7667">
                  <c:v>0.21351550000000002</c:v>
                </c:pt>
                <c:pt idx="7668">
                  <c:v>0.21354350000000002</c:v>
                </c:pt>
                <c:pt idx="7669">
                  <c:v>0.21358050000000003</c:v>
                </c:pt>
                <c:pt idx="7670">
                  <c:v>0.21361650000000001</c:v>
                </c:pt>
                <c:pt idx="7671">
                  <c:v>0.21365200000000001</c:v>
                </c:pt>
                <c:pt idx="7672">
                  <c:v>0.21368849999999998</c:v>
                </c:pt>
                <c:pt idx="7673">
                  <c:v>0.21372299999999997</c:v>
                </c:pt>
                <c:pt idx="7674">
                  <c:v>0.21376099999999998</c:v>
                </c:pt>
                <c:pt idx="7675">
                  <c:v>0.21385850000000001</c:v>
                </c:pt>
                <c:pt idx="7676">
                  <c:v>0.21389449999999999</c:v>
                </c:pt>
                <c:pt idx="7677">
                  <c:v>0.21392099999999994</c:v>
                </c:pt>
                <c:pt idx="7678">
                  <c:v>0.21394649999999996</c:v>
                </c:pt>
                <c:pt idx="7679">
                  <c:v>0.21398799999999996</c:v>
                </c:pt>
                <c:pt idx="7680">
                  <c:v>0.21401699999999999</c:v>
                </c:pt>
                <c:pt idx="7681">
                  <c:v>0.21404999999999996</c:v>
                </c:pt>
                <c:pt idx="7682">
                  <c:v>0.21407799999999999</c:v>
                </c:pt>
                <c:pt idx="7683">
                  <c:v>0.21410899999999999</c:v>
                </c:pt>
                <c:pt idx="7684">
                  <c:v>0.21413899999999997</c:v>
                </c:pt>
                <c:pt idx="7685">
                  <c:v>0.21416999999999994</c:v>
                </c:pt>
                <c:pt idx="7686">
                  <c:v>0.21420799999999995</c:v>
                </c:pt>
                <c:pt idx="7687">
                  <c:v>0.21423999999999996</c:v>
                </c:pt>
                <c:pt idx="7688">
                  <c:v>0.21427299999999996</c:v>
                </c:pt>
                <c:pt idx="7689">
                  <c:v>0.21430099999999999</c:v>
                </c:pt>
                <c:pt idx="7690">
                  <c:v>0.21432899999999996</c:v>
                </c:pt>
                <c:pt idx="7691">
                  <c:v>0.21435599999999996</c:v>
                </c:pt>
                <c:pt idx="7692">
                  <c:v>0.21438450000000001</c:v>
                </c:pt>
                <c:pt idx="7693">
                  <c:v>0.21441450000000001</c:v>
                </c:pt>
                <c:pt idx="7694">
                  <c:v>0.21444300000000002</c:v>
                </c:pt>
                <c:pt idx="7695">
                  <c:v>0.21447150000000001</c:v>
                </c:pt>
                <c:pt idx="7696">
                  <c:v>0.21450549999999999</c:v>
                </c:pt>
                <c:pt idx="7697">
                  <c:v>0.21454600000000001</c:v>
                </c:pt>
                <c:pt idx="7698">
                  <c:v>0.21458049999999995</c:v>
                </c:pt>
                <c:pt idx="7699">
                  <c:v>0.214618</c:v>
                </c:pt>
                <c:pt idx="7700">
                  <c:v>0.2146555</c:v>
                </c:pt>
                <c:pt idx="7701">
                  <c:v>0.21468849999999995</c:v>
                </c:pt>
                <c:pt idx="7702">
                  <c:v>0.21472100000000002</c:v>
                </c:pt>
                <c:pt idx="7703">
                  <c:v>0.214752</c:v>
                </c:pt>
                <c:pt idx="7704">
                  <c:v>0.214784</c:v>
                </c:pt>
                <c:pt idx="7705">
                  <c:v>0.21481650000000002</c:v>
                </c:pt>
                <c:pt idx="7706">
                  <c:v>0.21485350000000003</c:v>
                </c:pt>
                <c:pt idx="7707">
                  <c:v>0.21486949999999999</c:v>
                </c:pt>
                <c:pt idx="7708">
                  <c:v>0.21492149999999999</c:v>
                </c:pt>
                <c:pt idx="7709">
                  <c:v>0.21495500000000003</c:v>
                </c:pt>
                <c:pt idx="7710">
                  <c:v>0.2149885</c:v>
                </c:pt>
                <c:pt idx="7711">
                  <c:v>0.215004</c:v>
                </c:pt>
                <c:pt idx="7712">
                  <c:v>0.21503550000000002</c:v>
                </c:pt>
                <c:pt idx="7713">
                  <c:v>0.215062</c:v>
                </c:pt>
                <c:pt idx="7714">
                  <c:v>0.215089</c:v>
                </c:pt>
                <c:pt idx="7715">
                  <c:v>0.21511949999999999</c:v>
                </c:pt>
                <c:pt idx="7716">
                  <c:v>0.21514899999999998</c:v>
                </c:pt>
                <c:pt idx="7717">
                  <c:v>0.21517749999999991</c:v>
                </c:pt>
                <c:pt idx="7718">
                  <c:v>0.21520499999999992</c:v>
                </c:pt>
                <c:pt idx="7719">
                  <c:v>0.21525249999999996</c:v>
                </c:pt>
                <c:pt idx="7720">
                  <c:v>0.21527849999999993</c:v>
                </c:pt>
                <c:pt idx="7721">
                  <c:v>0.21530199999999994</c:v>
                </c:pt>
                <c:pt idx="7722">
                  <c:v>0.21532599999999996</c:v>
                </c:pt>
                <c:pt idx="7723">
                  <c:v>0.21535249999999997</c:v>
                </c:pt>
                <c:pt idx="7724">
                  <c:v>0.21537499999999998</c:v>
                </c:pt>
                <c:pt idx="7725">
                  <c:v>0.21539849999999996</c:v>
                </c:pt>
                <c:pt idx="7726">
                  <c:v>0.21542149999999999</c:v>
                </c:pt>
                <c:pt idx="7727">
                  <c:v>0.21544199999999999</c:v>
                </c:pt>
                <c:pt idx="7728">
                  <c:v>0.21546999999999997</c:v>
                </c:pt>
                <c:pt idx="7729">
                  <c:v>0.21549750000000001</c:v>
                </c:pt>
                <c:pt idx="7730">
                  <c:v>0.21552400000000005</c:v>
                </c:pt>
                <c:pt idx="7731">
                  <c:v>0.21554200000000001</c:v>
                </c:pt>
                <c:pt idx="7732">
                  <c:v>0.21556950000000005</c:v>
                </c:pt>
                <c:pt idx="7733">
                  <c:v>0.21560150000000003</c:v>
                </c:pt>
                <c:pt idx="7734">
                  <c:v>0.21563050000000009</c:v>
                </c:pt>
                <c:pt idx="7735">
                  <c:v>0.21566950000000007</c:v>
                </c:pt>
                <c:pt idx="7736">
                  <c:v>0.21569350000000009</c:v>
                </c:pt>
                <c:pt idx="7737">
                  <c:v>0.2157100000000001</c:v>
                </c:pt>
                <c:pt idx="7738">
                  <c:v>0.21573400000000009</c:v>
                </c:pt>
                <c:pt idx="7739">
                  <c:v>0.21575800000000012</c:v>
                </c:pt>
                <c:pt idx="7740">
                  <c:v>0.21579850000000012</c:v>
                </c:pt>
                <c:pt idx="7741">
                  <c:v>0.21582850000000015</c:v>
                </c:pt>
                <c:pt idx="7742">
                  <c:v>0.21586200000000016</c:v>
                </c:pt>
                <c:pt idx="7743">
                  <c:v>0.21589850000000013</c:v>
                </c:pt>
                <c:pt idx="7744">
                  <c:v>0.21593300000000018</c:v>
                </c:pt>
                <c:pt idx="7745">
                  <c:v>0.21596450000000011</c:v>
                </c:pt>
                <c:pt idx="7746">
                  <c:v>0.21599750000000012</c:v>
                </c:pt>
                <c:pt idx="7747">
                  <c:v>0.21603100000000008</c:v>
                </c:pt>
                <c:pt idx="7748">
                  <c:v>0.21606000000000009</c:v>
                </c:pt>
                <c:pt idx="7749">
                  <c:v>0.21609250000000008</c:v>
                </c:pt>
                <c:pt idx="7750">
                  <c:v>0.21612300000000009</c:v>
                </c:pt>
                <c:pt idx="7751">
                  <c:v>0.21615600000000004</c:v>
                </c:pt>
                <c:pt idx="7752">
                  <c:v>0.21618750000000006</c:v>
                </c:pt>
                <c:pt idx="7753">
                  <c:v>0.21621600000000005</c:v>
                </c:pt>
                <c:pt idx="7754">
                  <c:v>0.21624400000000002</c:v>
                </c:pt>
                <c:pt idx="7755">
                  <c:v>0.21625900000000001</c:v>
                </c:pt>
                <c:pt idx="7756">
                  <c:v>0.2162695</c:v>
                </c:pt>
                <c:pt idx="7757">
                  <c:v>0.21629550000000003</c:v>
                </c:pt>
                <c:pt idx="7758">
                  <c:v>0.2163205</c:v>
                </c:pt>
                <c:pt idx="7759">
                  <c:v>0.21633749999999999</c:v>
                </c:pt>
                <c:pt idx="7760">
                  <c:v>0.216367</c:v>
                </c:pt>
                <c:pt idx="7761">
                  <c:v>0.21638749999999998</c:v>
                </c:pt>
                <c:pt idx="7762">
                  <c:v>0.21641050000000001</c:v>
                </c:pt>
                <c:pt idx="7763">
                  <c:v>0.21643549999999998</c:v>
                </c:pt>
                <c:pt idx="7764">
                  <c:v>0.2164585</c:v>
                </c:pt>
                <c:pt idx="7765">
                  <c:v>0.21648099999999995</c:v>
                </c:pt>
                <c:pt idx="7766">
                  <c:v>0.21652199999999999</c:v>
                </c:pt>
                <c:pt idx="7767">
                  <c:v>0.21654300000000007</c:v>
                </c:pt>
                <c:pt idx="7768">
                  <c:v>0.21656700000000004</c:v>
                </c:pt>
                <c:pt idx="7769">
                  <c:v>0.21659200000000009</c:v>
                </c:pt>
                <c:pt idx="7770">
                  <c:v>0.2166165000000001</c:v>
                </c:pt>
                <c:pt idx="7771">
                  <c:v>0.2166435000000001</c:v>
                </c:pt>
                <c:pt idx="7772">
                  <c:v>0.21666800000000008</c:v>
                </c:pt>
                <c:pt idx="7773">
                  <c:v>0.21669150000000012</c:v>
                </c:pt>
                <c:pt idx="7774">
                  <c:v>0.21671950000000018</c:v>
                </c:pt>
                <c:pt idx="7775">
                  <c:v>0.21676350000000014</c:v>
                </c:pt>
                <c:pt idx="7776">
                  <c:v>0.21678900000000012</c:v>
                </c:pt>
                <c:pt idx="7777">
                  <c:v>0.2168230000000001</c:v>
                </c:pt>
                <c:pt idx="7778">
                  <c:v>0.21685700000000008</c:v>
                </c:pt>
                <c:pt idx="7779">
                  <c:v>0.21690450000000006</c:v>
                </c:pt>
                <c:pt idx="7780">
                  <c:v>0.21692900000000009</c:v>
                </c:pt>
                <c:pt idx="7781">
                  <c:v>0.21696250000000006</c:v>
                </c:pt>
                <c:pt idx="7782">
                  <c:v>0.21699100000000004</c:v>
                </c:pt>
                <c:pt idx="7783">
                  <c:v>0.21697000000000005</c:v>
                </c:pt>
                <c:pt idx="7784">
                  <c:v>0.21699900000000003</c:v>
                </c:pt>
                <c:pt idx="7785">
                  <c:v>0.21702950000000001</c:v>
                </c:pt>
                <c:pt idx="7786">
                  <c:v>0.21706000000000003</c:v>
                </c:pt>
                <c:pt idx="7787">
                  <c:v>0.21708750000000002</c:v>
                </c:pt>
                <c:pt idx="7788">
                  <c:v>0.21711700000000003</c:v>
                </c:pt>
                <c:pt idx="7789">
                  <c:v>0.21714750000000002</c:v>
                </c:pt>
                <c:pt idx="7790">
                  <c:v>0.21717549999999999</c:v>
                </c:pt>
                <c:pt idx="7791">
                  <c:v>0.21717900000000004</c:v>
                </c:pt>
                <c:pt idx="7792">
                  <c:v>0.21720050000000002</c:v>
                </c:pt>
                <c:pt idx="7793">
                  <c:v>0.217227</c:v>
                </c:pt>
                <c:pt idx="7794">
                  <c:v>0.21725249999999999</c:v>
                </c:pt>
                <c:pt idx="7795">
                  <c:v>0.21727099999999999</c:v>
                </c:pt>
                <c:pt idx="7796">
                  <c:v>0.21728999999999998</c:v>
                </c:pt>
                <c:pt idx="7797">
                  <c:v>0.21731200000000006</c:v>
                </c:pt>
                <c:pt idx="7798">
                  <c:v>0.21733450000000004</c:v>
                </c:pt>
                <c:pt idx="7799">
                  <c:v>0.21731950000000005</c:v>
                </c:pt>
                <c:pt idx="7800">
                  <c:v>0.21734350000000005</c:v>
                </c:pt>
                <c:pt idx="7801">
                  <c:v>0.21736500000000003</c:v>
                </c:pt>
                <c:pt idx="7802">
                  <c:v>0.21738550000000004</c:v>
                </c:pt>
                <c:pt idx="7803">
                  <c:v>0.21740400000000004</c:v>
                </c:pt>
                <c:pt idx="7804">
                  <c:v>0.21741150000000001</c:v>
                </c:pt>
                <c:pt idx="7805">
                  <c:v>0.21741900000000006</c:v>
                </c:pt>
                <c:pt idx="7806">
                  <c:v>0.21742500000000003</c:v>
                </c:pt>
                <c:pt idx="7807">
                  <c:v>0.21743400000000002</c:v>
                </c:pt>
                <c:pt idx="7808">
                  <c:v>0.217443</c:v>
                </c:pt>
                <c:pt idx="7809">
                  <c:v>0.21745199999999998</c:v>
                </c:pt>
                <c:pt idx="7810">
                  <c:v>0.21745999999999996</c:v>
                </c:pt>
                <c:pt idx="7811">
                  <c:v>0.21747049999999998</c:v>
                </c:pt>
                <c:pt idx="7812">
                  <c:v>0.21747949999999996</c:v>
                </c:pt>
                <c:pt idx="7813">
                  <c:v>0.21748949999999997</c:v>
                </c:pt>
                <c:pt idx="7814">
                  <c:v>0.21748999999999996</c:v>
                </c:pt>
                <c:pt idx="7815">
                  <c:v>0.21749999999999997</c:v>
                </c:pt>
                <c:pt idx="7816">
                  <c:v>0.21750699999999995</c:v>
                </c:pt>
                <c:pt idx="7817">
                  <c:v>0.21752549999999996</c:v>
                </c:pt>
                <c:pt idx="7818">
                  <c:v>0.2175399999999999</c:v>
                </c:pt>
                <c:pt idx="7819">
                  <c:v>0.21754899999999991</c:v>
                </c:pt>
                <c:pt idx="7820">
                  <c:v>0.2175639999999999</c:v>
                </c:pt>
                <c:pt idx="7821">
                  <c:v>0.21757849999999987</c:v>
                </c:pt>
                <c:pt idx="7822">
                  <c:v>0.21759399999999984</c:v>
                </c:pt>
                <c:pt idx="7823">
                  <c:v>0.21761149999999987</c:v>
                </c:pt>
                <c:pt idx="7824">
                  <c:v>0.21762899999999991</c:v>
                </c:pt>
                <c:pt idx="7825">
                  <c:v>0.21764849999999991</c:v>
                </c:pt>
                <c:pt idx="7826">
                  <c:v>0.21766499999999986</c:v>
                </c:pt>
                <c:pt idx="7827">
                  <c:v>0.2176779999999999</c:v>
                </c:pt>
                <c:pt idx="7828">
                  <c:v>0.21770449999999988</c:v>
                </c:pt>
                <c:pt idx="7829">
                  <c:v>0.21772599999999995</c:v>
                </c:pt>
                <c:pt idx="7830">
                  <c:v>0.21773999999999993</c:v>
                </c:pt>
                <c:pt idx="7831">
                  <c:v>0.21775849999999994</c:v>
                </c:pt>
                <c:pt idx="7832">
                  <c:v>0.21777549999999996</c:v>
                </c:pt>
                <c:pt idx="7833">
                  <c:v>0.21779599999999991</c:v>
                </c:pt>
                <c:pt idx="7834">
                  <c:v>0.21781599999999993</c:v>
                </c:pt>
                <c:pt idx="7835">
                  <c:v>0.21784349999999994</c:v>
                </c:pt>
                <c:pt idx="7836">
                  <c:v>0.21784949999999995</c:v>
                </c:pt>
                <c:pt idx="7837">
                  <c:v>0.21787999999999993</c:v>
                </c:pt>
                <c:pt idx="7838">
                  <c:v>0.21790549999999997</c:v>
                </c:pt>
                <c:pt idx="7839">
                  <c:v>0.21792999999999996</c:v>
                </c:pt>
                <c:pt idx="7840">
                  <c:v>0.21794849999999996</c:v>
                </c:pt>
                <c:pt idx="7841">
                  <c:v>0.21795749999999994</c:v>
                </c:pt>
                <c:pt idx="7842">
                  <c:v>0.21797049999999993</c:v>
                </c:pt>
                <c:pt idx="7843">
                  <c:v>0.21799049999999995</c:v>
                </c:pt>
                <c:pt idx="7844">
                  <c:v>0.21799599999999991</c:v>
                </c:pt>
                <c:pt idx="7845">
                  <c:v>0.21800849999999991</c:v>
                </c:pt>
                <c:pt idx="7846">
                  <c:v>0.21802049999999995</c:v>
                </c:pt>
                <c:pt idx="7847">
                  <c:v>0.21804649999999989</c:v>
                </c:pt>
                <c:pt idx="7848">
                  <c:v>0.2180574999999999</c:v>
                </c:pt>
                <c:pt idx="7849">
                  <c:v>0.2180709999999999</c:v>
                </c:pt>
                <c:pt idx="7850">
                  <c:v>0.2180899999999999</c:v>
                </c:pt>
                <c:pt idx="7851">
                  <c:v>0.2180909999999999</c:v>
                </c:pt>
                <c:pt idx="7852">
                  <c:v>0.21810349999999989</c:v>
                </c:pt>
                <c:pt idx="7853">
                  <c:v>0.21811449999999991</c:v>
                </c:pt>
                <c:pt idx="7854">
                  <c:v>0.21812799999999988</c:v>
                </c:pt>
                <c:pt idx="7855">
                  <c:v>0.21814649999999985</c:v>
                </c:pt>
                <c:pt idx="7856">
                  <c:v>0.21815449999999992</c:v>
                </c:pt>
                <c:pt idx="7857">
                  <c:v>0.21816099999999991</c:v>
                </c:pt>
                <c:pt idx="7858">
                  <c:v>0.21817199999999992</c:v>
                </c:pt>
                <c:pt idx="7859">
                  <c:v>0.21818249999999995</c:v>
                </c:pt>
                <c:pt idx="7860">
                  <c:v>0.21820949999999997</c:v>
                </c:pt>
                <c:pt idx="7861">
                  <c:v>0.21822349999999993</c:v>
                </c:pt>
                <c:pt idx="7862">
                  <c:v>0.21823599999999996</c:v>
                </c:pt>
                <c:pt idx="7863">
                  <c:v>0.21825099999999995</c:v>
                </c:pt>
                <c:pt idx="7864">
                  <c:v>0.21826299999999996</c:v>
                </c:pt>
                <c:pt idx="7865">
                  <c:v>0.21827249999999995</c:v>
                </c:pt>
                <c:pt idx="7866">
                  <c:v>0.21828599999999995</c:v>
                </c:pt>
                <c:pt idx="7867">
                  <c:v>0.21829449999999995</c:v>
                </c:pt>
                <c:pt idx="7868">
                  <c:v>0.21831299999999992</c:v>
                </c:pt>
                <c:pt idx="7869">
                  <c:v>0.21832699999999988</c:v>
                </c:pt>
                <c:pt idx="7870">
                  <c:v>0.21834049999999988</c:v>
                </c:pt>
                <c:pt idx="7871">
                  <c:v>0.21835849999999987</c:v>
                </c:pt>
                <c:pt idx="7872">
                  <c:v>0.21837599999999988</c:v>
                </c:pt>
                <c:pt idx="7873">
                  <c:v>0.21839649999999988</c:v>
                </c:pt>
                <c:pt idx="7874">
                  <c:v>0.21841449999999987</c:v>
                </c:pt>
                <c:pt idx="7875">
                  <c:v>0.21843649999999989</c:v>
                </c:pt>
                <c:pt idx="7876">
                  <c:v>0.21845099999999987</c:v>
                </c:pt>
                <c:pt idx="7877">
                  <c:v>0.21846999999999991</c:v>
                </c:pt>
                <c:pt idx="7878">
                  <c:v>0.21848749999999989</c:v>
                </c:pt>
                <c:pt idx="7879">
                  <c:v>0.2184924999999999</c:v>
                </c:pt>
                <c:pt idx="7880">
                  <c:v>0.21850999999999993</c:v>
                </c:pt>
                <c:pt idx="7881">
                  <c:v>0.21854349999999997</c:v>
                </c:pt>
                <c:pt idx="7882">
                  <c:v>0.21856149999999988</c:v>
                </c:pt>
                <c:pt idx="7883">
                  <c:v>0.21857999999999989</c:v>
                </c:pt>
                <c:pt idx="7884">
                  <c:v>0.21859849999999986</c:v>
                </c:pt>
                <c:pt idx="7885">
                  <c:v>0.21861849999999991</c:v>
                </c:pt>
                <c:pt idx="7886">
                  <c:v>0.21863299999999997</c:v>
                </c:pt>
                <c:pt idx="7887">
                  <c:v>0.21864749999999994</c:v>
                </c:pt>
                <c:pt idx="7888">
                  <c:v>0.21866899999999989</c:v>
                </c:pt>
                <c:pt idx="7889">
                  <c:v>0.21868899999999988</c:v>
                </c:pt>
                <c:pt idx="7890">
                  <c:v>0.21870649999999991</c:v>
                </c:pt>
                <c:pt idx="7891">
                  <c:v>0.21872549999999993</c:v>
                </c:pt>
                <c:pt idx="7892">
                  <c:v>0.21874149999999992</c:v>
                </c:pt>
                <c:pt idx="7893">
                  <c:v>0.21875349999999991</c:v>
                </c:pt>
                <c:pt idx="7894">
                  <c:v>0.2187639999999999</c:v>
                </c:pt>
                <c:pt idx="7895">
                  <c:v>0.2187839999999999</c:v>
                </c:pt>
                <c:pt idx="7896">
                  <c:v>0.21879499999999985</c:v>
                </c:pt>
                <c:pt idx="7897">
                  <c:v>0.21879949999999984</c:v>
                </c:pt>
                <c:pt idx="7898">
                  <c:v>0.21880699999999981</c:v>
                </c:pt>
                <c:pt idx="7899">
                  <c:v>0.21881499999999984</c:v>
                </c:pt>
                <c:pt idx="7900">
                  <c:v>0.21882049999999986</c:v>
                </c:pt>
                <c:pt idx="7901">
                  <c:v>0.21882999999999986</c:v>
                </c:pt>
                <c:pt idx="7902">
                  <c:v>0.2188394999999998</c:v>
                </c:pt>
                <c:pt idx="7903">
                  <c:v>0.2188519999999998</c:v>
                </c:pt>
                <c:pt idx="7904">
                  <c:v>0.21886049999999979</c:v>
                </c:pt>
                <c:pt idx="7905">
                  <c:v>0.21886749999999983</c:v>
                </c:pt>
                <c:pt idx="7906">
                  <c:v>0.2188704999999998</c:v>
                </c:pt>
                <c:pt idx="7907">
                  <c:v>0.21887649999999984</c:v>
                </c:pt>
                <c:pt idx="7908">
                  <c:v>0.21888699999999983</c:v>
                </c:pt>
                <c:pt idx="7909">
                  <c:v>0.21889599999999984</c:v>
                </c:pt>
                <c:pt idx="7910">
                  <c:v>0.21890699999999982</c:v>
                </c:pt>
                <c:pt idx="7911">
                  <c:v>0.21892349999999974</c:v>
                </c:pt>
                <c:pt idx="7912">
                  <c:v>0.21893599999999971</c:v>
                </c:pt>
                <c:pt idx="7913">
                  <c:v>0.21894899999999967</c:v>
                </c:pt>
                <c:pt idx="7914">
                  <c:v>0.21896449999999976</c:v>
                </c:pt>
                <c:pt idx="7915">
                  <c:v>0.21897999999999967</c:v>
                </c:pt>
                <c:pt idx="7916">
                  <c:v>0.21899699999999972</c:v>
                </c:pt>
                <c:pt idx="7917">
                  <c:v>0.21900999999999968</c:v>
                </c:pt>
                <c:pt idx="7918">
                  <c:v>0.21902649999999968</c:v>
                </c:pt>
                <c:pt idx="7919">
                  <c:v>0.2190434999999997</c:v>
                </c:pt>
                <c:pt idx="7920">
                  <c:v>0.21906249999999972</c:v>
                </c:pt>
                <c:pt idx="7921">
                  <c:v>0.21908199999999972</c:v>
                </c:pt>
                <c:pt idx="7922">
                  <c:v>0.21910399999999977</c:v>
                </c:pt>
                <c:pt idx="7923">
                  <c:v>0.21911899999999979</c:v>
                </c:pt>
                <c:pt idx="7924">
                  <c:v>0.21914099999999975</c:v>
                </c:pt>
                <c:pt idx="7925">
                  <c:v>0.21915899999999977</c:v>
                </c:pt>
                <c:pt idx="7926">
                  <c:v>0.21917999999999974</c:v>
                </c:pt>
                <c:pt idx="7927">
                  <c:v>0.21919949999999974</c:v>
                </c:pt>
                <c:pt idx="7928">
                  <c:v>0.21921449999999981</c:v>
                </c:pt>
                <c:pt idx="7929">
                  <c:v>0.21922699999999981</c:v>
                </c:pt>
                <c:pt idx="7930">
                  <c:v>0.21923849999999984</c:v>
                </c:pt>
                <c:pt idx="7931">
                  <c:v>0.2191579999999998</c:v>
                </c:pt>
                <c:pt idx="7932">
                  <c:v>0.21917149999999985</c:v>
                </c:pt>
                <c:pt idx="7933">
                  <c:v>0.21918199999999982</c:v>
                </c:pt>
                <c:pt idx="7934">
                  <c:v>0.21919299999999978</c:v>
                </c:pt>
                <c:pt idx="7935">
                  <c:v>0.21919199999999975</c:v>
                </c:pt>
                <c:pt idx="7936">
                  <c:v>0.21921899999999975</c:v>
                </c:pt>
                <c:pt idx="7937">
                  <c:v>0.2192199999999998</c:v>
                </c:pt>
                <c:pt idx="7938">
                  <c:v>0.21922999999999976</c:v>
                </c:pt>
                <c:pt idx="7939">
                  <c:v>0.21923999999999977</c:v>
                </c:pt>
                <c:pt idx="7940">
                  <c:v>0.21923649999999978</c:v>
                </c:pt>
                <c:pt idx="7941">
                  <c:v>0.21923799999999974</c:v>
                </c:pt>
                <c:pt idx="7942">
                  <c:v>0.21923849999999973</c:v>
                </c:pt>
                <c:pt idx="7943">
                  <c:v>0.21924099999999974</c:v>
                </c:pt>
                <c:pt idx="7944">
                  <c:v>0.21924699999999972</c:v>
                </c:pt>
                <c:pt idx="7945">
                  <c:v>0.21924899999999972</c:v>
                </c:pt>
                <c:pt idx="7946">
                  <c:v>0.21925099999999972</c:v>
                </c:pt>
                <c:pt idx="7947">
                  <c:v>0.21925349999999974</c:v>
                </c:pt>
                <c:pt idx="7948">
                  <c:v>0.21926049999999972</c:v>
                </c:pt>
                <c:pt idx="7949">
                  <c:v>0.21926799999999971</c:v>
                </c:pt>
                <c:pt idx="7950">
                  <c:v>0.21927499999999978</c:v>
                </c:pt>
                <c:pt idx="7951">
                  <c:v>0.21929099999999974</c:v>
                </c:pt>
                <c:pt idx="7952">
                  <c:v>0.21929199999999979</c:v>
                </c:pt>
                <c:pt idx="7953">
                  <c:v>0.21929699999999983</c:v>
                </c:pt>
                <c:pt idx="7954">
                  <c:v>0.21930149999999979</c:v>
                </c:pt>
                <c:pt idx="7955">
                  <c:v>0.21930799999999981</c:v>
                </c:pt>
                <c:pt idx="7956">
                  <c:v>0.2193319999999998</c:v>
                </c:pt>
                <c:pt idx="7957">
                  <c:v>0.21934249999999977</c:v>
                </c:pt>
                <c:pt idx="7958">
                  <c:v>0.2193559999999998</c:v>
                </c:pt>
                <c:pt idx="7959">
                  <c:v>0.21937299999999976</c:v>
                </c:pt>
                <c:pt idx="7960">
                  <c:v>0.21938799999999981</c:v>
                </c:pt>
                <c:pt idx="7961">
                  <c:v>0.21940149999999981</c:v>
                </c:pt>
                <c:pt idx="7962">
                  <c:v>0.21941449999999979</c:v>
                </c:pt>
                <c:pt idx="7963">
                  <c:v>0.21942699999999982</c:v>
                </c:pt>
                <c:pt idx="7964">
                  <c:v>0.21943549999999981</c:v>
                </c:pt>
                <c:pt idx="7965">
                  <c:v>0.21944349999999982</c:v>
                </c:pt>
                <c:pt idx="7966">
                  <c:v>0.21945199999999992</c:v>
                </c:pt>
                <c:pt idx="7967">
                  <c:v>0.21946299999999985</c:v>
                </c:pt>
                <c:pt idx="7968">
                  <c:v>0.21947099999999989</c:v>
                </c:pt>
                <c:pt idx="7969">
                  <c:v>0.2194789999999999</c:v>
                </c:pt>
                <c:pt idx="7970">
                  <c:v>0.21948699999999996</c:v>
                </c:pt>
                <c:pt idx="7971">
                  <c:v>0.21949249999999992</c:v>
                </c:pt>
                <c:pt idx="7972">
                  <c:v>0.21950549999999996</c:v>
                </c:pt>
                <c:pt idx="7973">
                  <c:v>0.21951499999999996</c:v>
                </c:pt>
                <c:pt idx="7974">
                  <c:v>0.21952099999999994</c:v>
                </c:pt>
                <c:pt idx="7975">
                  <c:v>0.21952949999999993</c:v>
                </c:pt>
                <c:pt idx="7976">
                  <c:v>0.21953599999999987</c:v>
                </c:pt>
                <c:pt idx="7977">
                  <c:v>0.21953499999999984</c:v>
                </c:pt>
                <c:pt idx="7978">
                  <c:v>0.21953299999999984</c:v>
                </c:pt>
                <c:pt idx="7979">
                  <c:v>0.21953349999999985</c:v>
                </c:pt>
                <c:pt idx="7980">
                  <c:v>0.21953449999999985</c:v>
                </c:pt>
                <c:pt idx="7981">
                  <c:v>0.21953749999999983</c:v>
                </c:pt>
                <c:pt idx="7982">
                  <c:v>0.21953749999999986</c:v>
                </c:pt>
                <c:pt idx="7983">
                  <c:v>0.21954299999999982</c:v>
                </c:pt>
                <c:pt idx="7984">
                  <c:v>0.21954549999999984</c:v>
                </c:pt>
                <c:pt idx="7985">
                  <c:v>0.21954749999999987</c:v>
                </c:pt>
                <c:pt idx="7986">
                  <c:v>0.21955049999999993</c:v>
                </c:pt>
                <c:pt idx="7987">
                  <c:v>0.21954099999999988</c:v>
                </c:pt>
                <c:pt idx="7988">
                  <c:v>0.21955399999999992</c:v>
                </c:pt>
                <c:pt idx="7989">
                  <c:v>0.21954899999999994</c:v>
                </c:pt>
                <c:pt idx="7990">
                  <c:v>0.21954799999999991</c:v>
                </c:pt>
                <c:pt idx="7991">
                  <c:v>0.21954899999999999</c:v>
                </c:pt>
                <c:pt idx="7992">
                  <c:v>0.21955199999999994</c:v>
                </c:pt>
                <c:pt idx="7993">
                  <c:v>0.21955649999999996</c:v>
                </c:pt>
                <c:pt idx="7994">
                  <c:v>0.21955899999999995</c:v>
                </c:pt>
                <c:pt idx="7995">
                  <c:v>0.21956349999999994</c:v>
                </c:pt>
                <c:pt idx="7996">
                  <c:v>0.21957249999999998</c:v>
                </c:pt>
                <c:pt idx="7997">
                  <c:v>0.21958199999999997</c:v>
                </c:pt>
                <c:pt idx="7998">
                  <c:v>0.21958599999999998</c:v>
                </c:pt>
                <c:pt idx="7999">
                  <c:v>0.21962599999999999</c:v>
                </c:pt>
                <c:pt idx="8000">
                  <c:v>0.21962799999999993</c:v>
                </c:pt>
                <c:pt idx="8001">
                  <c:v>0.21962949999999995</c:v>
                </c:pt>
                <c:pt idx="8002">
                  <c:v>0.21962999999999994</c:v>
                </c:pt>
                <c:pt idx="8003">
                  <c:v>0.21963149999999992</c:v>
                </c:pt>
                <c:pt idx="8004">
                  <c:v>0.21963749999999999</c:v>
                </c:pt>
                <c:pt idx="8005">
                  <c:v>0.21964049999999996</c:v>
                </c:pt>
                <c:pt idx="8006">
                  <c:v>0.2196459999999999</c:v>
                </c:pt>
                <c:pt idx="8007">
                  <c:v>0.21965199999999988</c:v>
                </c:pt>
                <c:pt idx="8008">
                  <c:v>0.21966049999999993</c:v>
                </c:pt>
                <c:pt idx="8009">
                  <c:v>0.21966799999999992</c:v>
                </c:pt>
                <c:pt idx="8010">
                  <c:v>0.21967649999999991</c:v>
                </c:pt>
                <c:pt idx="8011">
                  <c:v>0.2196729999999999</c:v>
                </c:pt>
                <c:pt idx="8012">
                  <c:v>0.21967699999999998</c:v>
                </c:pt>
                <c:pt idx="8013">
                  <c:v>0.21967699999999998</c:v>
                </c:pt>
                <c:pt idx="8014">
                  <c:v>0.21967950000000003</c:v>
                </c:pt>
                <c:pt idx="8015">
                  <c:v>0.21968100000000004</c:v>
                </c:pt>
                <c:pt idx="8016">
                  <c:v>0.21968950000000004</c:v>
                </c:pt>
                <c:pt idx="8017">
                  <c:v>0.21969600000000003</c:v>
                </c:pt>
                <c:pt idx="8018">
                  <c:v>0.21970000000000006</c:v>
                </c:pt>
                <c:pt idx="8019">
                  <c:v>0.21971049999999998</c:v>
                </c:pt>
                <c:pt idx="8020">
                  <c:v>0.21971499999999997</c:v>
                </c:pt>
                <c:pt idx="8021">
                  <c:v>0.21971949999999996</c:v>
                </c:pt>
                <c:pt idx="8022">
                  <c:v>0.21972199999999997</c:v>
                </c:pt>
                <c:pt idx="8023">
                  <c:v>0.21972299999999995</c:v>
                </c:pt>
                <c:pt idx="8024">
                  <c:v>0.21971999999999992</c:v>
                </c:pt>
                <c:pt idx="8025">
                  <c:v>0.21971149999999995</c:v>
                </c:pt>
                <c:pt idx="8026">
                  <c:v>0.21970349999999994</c:v>
                </c:pt>
                <c:pt idx="8027">
                  <c:v>0.21969799999999992</c:v>
                </c:pt>
                <c:pt idx="8028">
                  <c:v>0.21969249999999993</c:v>
                </c:pt>
                <c:pt idx="8029">
                  <c:v>0.21968549999999998</c:v>
                </c:pt>
                <c:pt idx="8030">
                  <c:v>0.21967799999999993</c:v>
                </c:pt>
                <c:pt idx="8031">
                  <c:v>0.21967699999999998</c:v>
                </c:pt>
                <c:pt idx="8032">
                  <c:v>0.21967500000000001</c:v>
                </c:pt>
                <c:pt idx="8033">
                  <c:v>0.21967499999999998</c:v>
                </c:pt>
                <c:pt idx="8034">
                  <c:v>0.21967399999999995</c:v>
                </c:pt>
                <c:pt idx="8035">
                  <c:v>0.21967100000000003</c:v>
                </c:pt>
                <c:pt idx="8036">
                  <c:v>0.21967049999999999</c:v>
                </c:pt>
                <c:pt idx="8037">
                  <c:v>0.21966499999999997</c:v>
                </c:pt>
                <c:pt idx="8038">
                  <c:v>0.21966099999999997</c:v>
                </c:pt>
                <c:pt idx="8039">
                  <c:v>0.21965799999999994</c:v>
                </c:pt>
                <c:pt idx="8040">
                  <c:v>0.21965149999999997</c:v>
                </c:pt>
                <c:pt idx="8041">
                  <c:v>0.21964399999999995</c:v>
                </c:pt>
                <c:pt idx="8042">
                  <c:v>0.21963999999999995</c:v>
                </c:pt>
                <c:pt idx="8043">
                  <c:v>0.21963749999999999</c:v>
                </c:pt>
                <c:pt idx="8044">
                  <c:v>0.21964749999999994</c:v>
                </c:pt>
                <c:pt idx="8045">
                  <c:v>0.21964999999999993</c:v>
                </c:pt>
                <c:pt idx="8046">
                  <c:v>0.21965149999999997</c:v>
                </c:pt>
                <c:pt idx="8047">
                  <c:v>0.21964049999999993</c:v>
                </c:pt>
                <c:pt idx="8048">
                  <c:v>0.2196449999999999</c:v>
                </c:pt>
                <c:pt idx="8049">
                  <c:v>0.21964299999999987</c:v>
                </c:pt>
                <c:pt idx="8050">
                  <c:v>0.21964549999999988</c:v>
                </c:pt>
                <c:pt idx="8051">
                  <c:v>0.21965899999999991</c:v>
                </c:pt>
                <c:pt idx="8052">
                  <c:v>0.21966499999999986</c:v>
                </c:pt>
                <c:pt idx="8053">
                  <c:v>0.21967549999999988</c:v>
                </c:pt>
                <c:pt idx="8054">
                  <c:v>0.21968249999999995</c:v>
                </c:pt>
                <c:pt idx="8055">
                  <c:v>0.21968449999999989</c:v>
                </c:pt>
                <c:pt idx="8056">
                  <c:v>0.21969649999999993</c:v>
                </c:pt>
                <c:pt idx="8057">
                  <c:v>0.21970749999999983</c:v>
                </c:pt>
                <c:pt idx="8058">
                  <c:v>0.21971799999999989</c:v>
                </c:pt>
                <c:pt idx="8059">
                  <c:v>0.21972949999999991</c:v>
                </c:pt>
                <c:pt idx="8060">
                  <c:v>0.21973849999999989</c:v>
                </c:pt>
                <c:pt idx="8061">
                  <c:v>0.21974199999999988</c:v>
                </c:pt>
                <c:pt idx="8062">
                  <c:v>0.21974849999999993</c:v>
                </c:pt>
                <c:pt idx="8063">
                  <c:v>0.21975299999999989</c:v>
                </c:pt>
                <c:pt idx="8064">
                  <c:v>0.21976449999999986</c:v>
                </c:pt>
                <c:pt idx="8065">
                  <c:v>0.21977649999999987</c:v>
                </c:pt>
                <c:pt idx="8066">
                  <c:v>0.21978499999999987</c:v>
                </c:pt>
                <c:pt idx="8067">
                  <c:v>0.21979349999999989</c:v>
                </c:pt>
                <c:pt idx="8068">
                  <c:v>0.21980449999999987</c:v>
                </c:pt>
                <c:pt idx="8069">
                  <c:v>0.21981299999999987</c:v>
                </c:pt>
                <c:pt idx="8070">
                  <c:v>0.21982049999999986</c:v>
                </c:pt>
                <c:pt idx="8071">
                  <c:v>0.21982449999999989</c:v>
                </c:pt>
                <c:pt idx="8072">
                  <c:v>0.21982949999999987</c:v>
                </c:pt>
                <c:pt idx="8073">
                  <c:v>0.21982949999999984</c:v>
                </c:pt>
                <c:pt idx="8074">
                  <c:v>0.2198314999999999</c:v>
                </c:pt>
                <c:pt idx="8075">
                  <c:v>0.21983049999999993</c:v>
                </c:pt>
                <c:pt idx="8076">
                  <c:v>0.21983899999999992</c:v>
                </c:pt>
                <c:pt idx="8077">
                  <c:v>0.21984149999999991</c:v>
                </c:pt>
                <c:pt idx="8078">
                  <c:v>0.21984749999999992</c:v>
                </c:pt>
                <c:pt idx="8079">
                  <c:v>0.21985249999999992</c:v>
                </c:pt>
                <c:pt idx="8080">
                  <c:v>0.21985899999999992</c:v>
                </c:pt>
                <c:pt idx="8081">
                  <c:v>0.21984899999999988</c:v>
                </c:pt>
                <c:pt idx="8082">
                  <c:v>0.2198544999999999</c:v>
                </c:pt>
                <c:pt idx="8083">
                  <c:v>0.21987099999999987</c:v>
                </c:pt>
                <c:pt idx="8084">
                  <c:v>0.21987499999999988</c:v>
                </c:pt>
                <c:pt idx="8085">
                  <c:v>0.21987749999999984</c:v>
                </c:pt>
                <c:pt idx="8086">
                  <c:v>0.21987999999999983</c:v>
                </c:pt>
                <c:pt idx="8087">
                  <c:v>0.21988299999999986</c:v>
                </c:pt>
                <c:pt idx="8088">
                  <c:v>0.2198859999999998</c:v>
                </c:pt>
                <c:pt idx="8089">
                  <c:v>0.21989299999999978</c:v>
                </c:pt>
                <c:pt idx="8090">
                  <c:v>0.21989899999999982</c:v>
                </c:pt>
                <c:pt idx="8091">
                  <c:v>0.21990399999999982</c:v>
                </c:pt>
                <c:pt idx="8092">
                  <c:v>0.21991499999999989</c:v>
                </c:pt>
                <c:pt idx="8093">
                  <c:v>0.21992149999999988</c:v>
                </c:pt>
                <c:pt idx="8094">
                  <c:v>0.21993499999999991</c:v>
                </c:pt>
                <c:pt idx="8095">
                  <c:v>0.21994349999999988</c:v>
                </c:pt>
                <c:pt idx="8096">
                  <c:v>0.21995399999999987</c:v>
                </c:pt>
                <c:pt idx="8097">
                  <c:v>0.21996249999999987</c:v>
                </c:pt>
                <c:pt idx="8098">
                  <c:v>0.21997199999999986</c:v>
                </c:pt>
                <c:pt idx="8099">
                  <c:v>0.21998099999999987</c:v>
                </c:pt>
                <c:pt idx="8100">
                  <c:v>0.21999499999999983</c:v>
                </c:pt>
                <c:pt idx="8101">
                  <c:v>0.22000499999999984</c:v>
                </c:pt>
                <c:pt idx="8102">
                  <c:v>0.22001499999999985</c:v>
                </c:pt>
                <c:pt idx="8103">
                  <c:v>0.22002249999999987</c:v>
                </c:pt>
                <c:pt idx="8104">
                  <c:v>0.22003549999999986</c:v>
                </c:pt>
                <c:pt idx="8105">
                  <c:v>0.22004749999999984</c:v>
                </c:pt>
                <c:pt idx="8106">
                  <c:v>0.22005899999999984</c:v>
                </c:pt>
                <c:pt idx="8107">
                  <c:v>0.22006999999999985</c:v>
                </c:pt>
                <c:pt idx="8108">
                  <c:v>0.22007799999999986</c:v>
                </c:pt>
                <c:pt idx="8109">
                  <c:v>0.22008299999999989</c:v>
                </c:pt>
                <c:pt idx="8110">
                  <c:v>0.22008599999999984</c:v>
                </c:pt>
                <c:pt idx="8111">
                  <c:v>0.22008899999999987</c:v>
                </c:pt>
                <c:pt idx="8112">
                  <c:v>0.22009149999999983</c:v>
                </c:pt>
                <c:pt idx="8113">
                  <c:v>0.22009699999999985</c:v>
                </c:pt>
                <c:pt idx="8114">
                  <c:v>0.22009849999999986</c:v>
                </c:pt>
                <c:pt idx="8115">
                  <c:v>0.22009849999999986</c:v>
                </c:pt>
                <c:pt idx="8116">
                  <c:v>0.22009499999999985</c:v>
                </c:pt>
                <c:pt idx="8117">
                  <c:v>0.22009799999999985</c:v>
                </c:pt>
                <c:pt idx="8118">
                  <c:v>0.22009649999999986</c:v>
                </c:pt>
                <c:pt idx="8119">
                  <c:v>0.22010399999999986</c:v>
                </c:pt>
                <c:pt idx="8120">
                  <c:v>0.22009749999999986</c:v>
                </c:pt>
                <c:pt idx="8121">
                  <c:v>0.22009249999999989</c:v>
                </c:pt>
                <c:pt idx="8122">
                  <c:v>0.22008499999999984</c:v>
                </c:pt>
                <c:pt idx="8123">
                  <c:v>0.2200804999999999</c:v>
                </c:pt>
                <c:pt idx="8124">
                  <c:v>0.2200774999999999</c:v>
                </c:pt>
                <c:pt idx="8125">
                  <c:v>0.22007449999999992</c:v>
                </c:pt>
                <c:pt idx="8126">
                  <c:v>0.22007149999999992</c:v>
                </c:pt>
                <c:pt idx="8127">
                  <c:v>0.22006849999999989</c:v>
                </c:pt>
                <c:pt idx="8128">
                  <c:v>0.2200679999999999</c:v>
                </c:pt>
                <c:pt idx="8129">
                  <c:v>0.22006849999999989</c:v>
                </c:pt>
                <c:pt idx="8130">
                  <c:v>0.22007099999999988</c:v>
                </c:pt>
                <c:pt idx="8131">
                  <c:v>0.22016399999999983</c:v>
                </c:pt>
                <c:pt idx="8132">
                  <c:v>0.22016249999999982</c:v>
                </c:pt>
                <c:pt idx="8133">
                  <c:v>0.22016299999999983</c:v>
                </c:pt>
                <c:pt idx="8134">
                  <c:v>0.22016299999999986</c:v>
                </c:pt>
                <c:pt idx="8135">
                  <c:v>0.22016349999999985</c:v>
                </c:pt>
                <c:pt idx="8136">
                  <c:v>0.22015599999999982</c:v>
                </c:pt>
                <c:pt idx="8137">
                  <c:v>0.22017199999999981</c:v>
                </c:pt>
                <c:pt idx="8138">
                  <c:v>0.22017849999999986</c:v>
                </c:pt>
                <c:pt idx="8139">
                  <c:v>0.22018899999999988</c:v>
                </c:pt>
                <c:pt idx="8140">
                  <c:v>0.22019799999999989</c:v>
                </c:pt>
                <c:pt idx="8141">
                  <c:v>0.22020949999999992</c:v>
                </c:pt>
                <c:pt idx="8142">
                  <c:v>0.22022199999999995</c:v>
                </c:pt>
                <c:pt idx="8143">
                  <c:v>0.22023099999999998</c:v>
                </c:pt>
                <c:pt idx="8144">
                  <c:v>0.22024249999999995</c:v>
                </c:pt>
                <c:pt idx="8145">
                  <c:v>0.22025049999999996</c:v>
                </c:pt>
                <c:pt idx="8146">
                  <c:v>0.22025949999999994</c:v>
                </c:pt>
                <c:pt idx="8147">
                  <c:v>0.22022149999999996</c:v>
                </c:pt>
                <c:pt idx="8148">
                  <c:v>0.22023399999999996</c:v>
                </c:pt>
                <c:pt idx="8149">
                  <c:v>0.22024499999999997</c:v>
                </c:pt>
                <c:pt idx="8150">
                  <c:v>0.22025549999999997</c:v>
                </c:pt>
                <c:pt idx="8151">
                  <c:v>0.22025549999999997</c:v>
                </c:pt>
                <c:pt idx="8152">
                  <c:v>0.22026649999999998</c:v>
                </c:pt>
                <c:pt idx="8153">
                  <c:v>0.220279</c:v>
                </c:pt>
                <c:pt idx="8154">
                  <c:v>0.22028999999999996</c:v>
                </c:pt>
                <c:pt idx="8155">
                  <c:v>0.22030149999999998</c:v>
                </c:pt>
                <c:pt idx="8156">
                  <c:v>0.22030399999999997</c:v>
                </c:pt>
                <c:pt idx="8157">
                  <c:v>0.220306</c:v>
                </c:pt>
                <c:pt idx="8158">
                  <c:v>0.22030699999999995</c:v>
                </c:pt>
                <c:pt idx="8159">
                  <c:v>0.22030549999999999</c:v>
                </c:pt>
                <c:pt idx="8160">
                  <c:v>0.22030799999999995</c:v>
                </c:pt>
                <c:pt idx="8161">
                  <c:v>0.22030899999999995</c:v>
                </c:pt>
                <c:pt idx="8162">
                  <c:v>0.22030999999999992</c:v>
                </c:pt>
                <c:pt idx="8163">
                  <c:v>0.22031099999999992</c:v>
                </c:pt>
                <c:pt idx="8164">
                  <c:v>0.22031899999999996</c:v>
                </c:pt>
                <c:pt idx="8165">
                  <c:v>0.22032749999999995</c:v>
                </c:pt>
                <c:pt idx="8166">
                  <c:v>0.22033399999999997</c:v>
                </c:pt>
                <c:pt idx="8167">
                  <c:v>0.22034049999999997</c:v>
                </c:pt>
                <c:pt idx="8168">
                  <c:v>0.2203465</c:v>
                </c:pt>
                <c:pt idx="8169">
                  <c:v>0.22035199999999999</c:v>
                </c:pt>
                <c:pt idx="8170">
                  <c:v>0.22035549999999998</c:v>
                </c:pt>
                <c:pt idx="8171">
                  <c:v>0.22036</c:v>
                </c:pt>
                <c:pt idx="8172">
                  <c:v>0.22036350000000002</c:v>
                </c:pt>
                <c:pt idx="8173">
                  <c:v>0.22036900000000004</c:v>
                </c:pt>
                <c:pt idx="8174">
                  <c:v>0.22037849999999998</c:v>
                </c:pt>
                <c:pt idx="8175">
                  <c:v>0.22038550000000004</c:v>
                </c:pt>
                <c:pt idx="8176">
                  <c:v>0.2203995</c:v>
                </c:pt>
                <c:pt idx="8177">
                  <c:v>0.22041100000000002</c:v>
                </c:pt>
                <c:pt idx="8178">
                  <c:v>0.22042300000000009</c:v>
                </c:pt>
                <c:pt idx="8179">
                  <c:v>0.22044850000000005</c:v>
                </c:pt>
                <c:pt idx="8180">
                  <c:v>0.22045850000000008</c:v>
                </c:pt>
                <c:pt idx="8181">
                  <c:v>0.22046500000000005</c:v>
                </c:pt>
                <c:pt idx="8182">
                  <c:v>0.22047500000000009</c:v>
                </c:pt>
                <c:pt idx="8183">
                  <c:v>0.22047950000000008</c:v>
                </c:pt>
                <c:pt idx="8184">
                  <c:v>0.22048750000000009</c:v>
                </c:pt>
                <c:pt idx="8185">
                  <c:v>0.22049600000000008</c:v>
                </c:pt>
                <c:pt idx="8186">
                  <c:v>0.22050350000000007</c:v>
                </c:pt>
                <c:pt idx="8187">
                  <c:v>0.22052000000000008</c:v>
                </c:pt>
                <c:pt idx="8188">
                  <c:v>0.22051050000000011</c:v>
                </c:pt>
                <c:pt idx="8189">
                  <c:v>0.22052100000000011</c:v>
                </c:pt>
                <c:pt idx="8190">
                  <c:v>0.22052900000000009</c:v>
                </c:pt>
                <c:pt idx="8191">
                  <c:v>0.2205265000000001</c:v>
                </c:pt>
                <c:pt idx="8192">
                  <c:v>0.2205325000000001</c:v>
                </c:pt>
                <c:pt idx="8193">
                  <c:v>0.22053600000000004</c:v>
                </c:pt>
                <c:pt idx="8194">
                  <c:v>0.22053800000000007</c:v>
                </c:pt>
                <c:pt idx="8195">
                  <c:v>0.22054400000000002</c:v>
                </c:pt>
                <c:pt idx="8196">
                  <c:v>0.22054749999999998</c:v>
                </c:pt>
                <c:pt idx="8197">
                  <c:v>0.22055</c:v>
                </c:pt>
                <c:pt idx="8198">
                  <c:v>0.22055549999999996</c:v>
                </c:pt>
                <c:pt idx="8199">
                  <c:v>0.22055949999999999</c:v>
                </c:pt>
                <c:pt idx="8200">
                  <c:v>0.22056399999999995</c:v>
                </c:pt>
                <c:pt idx="8201">
                  <c:v>0.22056849999999997</c:v>
                </c:pt>
                <c:pt idx="8202">
                  <c:v>0.22057599999999997</c:v>
                </c:pt>
                <c:pt idx="8203">
                  <c:v>0.22058499999999995</c:v>
                </c:pt>
                <c:pt idx="8204">
                  <c:v>0.22058549999999996</c:v>
                </c:pt>
                <c:pt idx="8205">
                  <c:v>0.22059049999999999</c:v>
                </c:pt>
                <c:pt idx="8206">
                  <c:v>0.22058899999999995</c:v>
                </c:pt>
                <c:pt idx="8207">
                  <c:v>0.2205909999999999</c:v>
                </c:pt>
                <c:pt idx="8208">
                  <c:v>0.22059249999999991</c:v>
                </c:pt>
                <c:pt idx="8209">
                  <c:v>0.22059949999999995</c:v>
                </c:pt>
                <c:pt idx="8210">
                  <c:v>0.22060249999999995</c:v>
                </c:pt>
                <c:pt idx="8211">
                  <c:v>0.22061649999999997</c:v>
                </c:pt>
                <c:pt idx="8212">
                  <c:v>0.2206215</c:v>
                </c:pt>
                <c:pt idx="8213">
                  <c:v>0.22062799999999994</c:v>
                </c:pt>
                <c:pt idx="8214">
                  <c:v>0.22063299999999994</c:v>
                </c:pt>
                <c:pt idx="8215">
                  <c:v>0.22064699999999995</c:v>
                </c:pt>
                <c:pt idx="8216">
                  <c:v>0.22064699999999995</c:v>
                </c:pt>
                <c:pt idx="8217">
                  <c:v>0.22064999999999993</c:v>
                </c:pt>
                <c:pt idx="8218">
                  <c:v>0.22064949999999989</c:v>
                </c:pt>
                <c:pt idx="8219">
                  <c:v>0.22064949999999989</c:v>
                </c:pt>
                <c:pt idx="8220">
                  <c:v>0.22065199999999988</c:v>
                </c:pt>
                <c:pt idx="8221">
                  <c:v>0.22065599999999985</c:v>
                </c:pt>
                <c:pt idx="8222">
                  <c:v>0.22065999999999986</c:v>
                </c:pt>
                <c:pt idx="8223">
                  <c:v>0.22067249999999988</c:v>
                </c:pt>
                <c:pt idx="8224">
                  <c:v>0.22068199999999991</c:v>
                </c:pt>
                <c:pt idx="8225">
                  <c:v>0.22069399999999986</c:v>
                </c:pt>
                <c:pt idx="8226">
                  <c:v>0.22070949999999981</c:v>
                </c:pt>
                <c:pt idx="8227">
                  <c:v>0.22072399999999986</c:v>
                </c:pt>
                <c:pt idx="8228">
                  <c:v>0.22073799999999988</c:v>
                </c:pt>
                <c:pt idx="8229">
                  <c:v>0.22075199999999989</c:v>
                </c:pt>
                <c:pt idx="8230">
                  <c:v>0.22076599999999988</c:v>
                </c:pt>
                <c:pt idx="8231">
                  <c:v>0.22077799999999989</c:v>
                </c:pt>
                <c:pt idx="8232">
                  <c:v>0.22079199999999993</c:v>
                </c:pt>
                <c:pt idx="8233">
                  <c:v>0.22080199999999994</c:v>
                </c:pt>
                <c:pt idx="8234">
                  <c:v>0.22081099999999995</c:v>
                </c:pt>
                <c:pt idx="8235">
                  <c:v>0.22081849999999992</c:v>
                </c:pt>
                <c:pt idx="8236">
                  <c:v>0.22082349999999992</c:v>
                </c:pt>
                <c:pt idx="8237">
                  <c:v>0.22083349999999988</c:v>
                </c:pt>
                <c:pt idx="8238">
                  <c:v>0.22084149999999991</c:v>
                </c:pt>
                <c:pt idx="8239">
                  <c:v>0.22084899999999991</c:v>
                </c:pt>
                <c:pt idx="8240">
                  <c:v>0.22085899999999992</c:v>
                </c:pt>
                <c:pt idx="8241">
                  <c:v>0.2208699999999999</c:v>
                </c:pt>
                <c:pt idx="8242">
                  <c:v>0.22087799999999991</c:v>
                </c:pt>
                <c:pt idx="8243">
                  <c:v>0.22088399999999989</c:v>
                </c:pt>
                <c:pt idx="8244">
                  <c:v>0.22089099999999987</c:v>
                </c:pt>
                <c:pt idx="8245">
                  <c:v>0.2208939999999999</c:v>
                </c:pt>
                <c:pt idx="8246">
                  <c:v>0.2208979999999999</c:v>
                </c:pt>
                <c:pt idx="8247">
                  <c:v>0.22090299999999988</c:v>
                </c:pt>
                <c:pt idx="8248">
                  <c:v>0.22090349999999989</c:v>
                </c:pt>
                <c:pt idx="8249">
                  <c:v>0.22090799999999988</c:v>
                </c:pt>
                <c:pt idx="8250">
                  <c:v>0.2209094999999999</c:v>
                </c:pt>
                <c:pt idx="8251">
                  <c:v>0.2208959999999999</c:v>
                </c:pt>
                <c:pt idx="8252">
                  <c:v>0.22089199999999987</c:v>
                </c:pt>
                <c:pt idx="8253">
                  <c:v>0.2208874999999999</c:v>
                </c:pt>
                <c:pt idx="8254">
                  <c:v>0.2208844999999999</c:v>
                </c:pt>
                <c:pt idx="8255">
                  <c:v>0.22088399999999994</c:v>
                </c:pt>
                <c:pt idx="8256">
                  <c:v>0.22088099999999991</c:v>
                </c:pt>
                <c:pt idx="8257">
                  <c:v>0.2208834999999999</c:v>
                </c:pt>
                <c:pt idx="8258">
                  <c:v>0.22088049999999992</c:v>
                </c:pt>
                <c:pt idx="8259">
                  <c:v>0.22087799999999991</c:v>
                </c:pt>
                <c:pt idx="8260">
                  <c:v>0.22087849999999989</c:v>
                </c:pt>
                <c:pt idx="8261">
                  <c:v>0.22087999999999991</c:v>
                </c:pt>
                <c:pt idx="8262">
                  <c:v>0.22088199999999997</c:v>
                </c:pt>
                <c:pt idx="8263">
                  <c:v>0.22089949999999992</c:v>
                </c:pt>
                <c:pt idx="8264">
                  <c:v>0.22089599999999993</c:v>
                </c:pt>
                <c:pt idx="8265">
                  <c:v>0.22089199999999995</c:v>
                </c:pt>
                <c:pt idx="8266">
                  <c:v>0.22089149999999991</c:v>
                </c:pt>
                <c:pt idx="8267">
                  <c:v>0.22089449999999988</c:v>
                </c:pt>
                <c:pt idx="8268">
                  <c:v>0.2209009999999999</c:v>
                </c:pt>
                <c:pt idx="8269">
                  <c:v>0.22090549999999989</c:v>
                </c:pt>
                <c:pt idx="8270">
                  <c:v>0.22091249999999987</c:v>
                </c:pt>
                <c:pt idx="8271">
                  <c:v>0.22091949999999991</c:v>
                </c:pt>
                <c:pt idx="8272">
                  <c:v>0.2209229999999999</c:v>
                </c:pt>
                <c:pt idx="8273">
                  <c:v>0.22092999999999993</c:v>
                </c:pt>
                <c:pt idx="8274">
                  <c:v>0.2209364999999999</c:v>
                </c:pt>
                <c:pt idx="8275">
                  <c:v>0.22093449999999989</c:v>
                </c:pt>
                <c:pt idx="8276">
                  <c:v>0.22092799999999993</c:v>
                </c:pt>
                <c:pt idx="8277">
                  <c:v>0.22092649999999994</c:v>
                </c:pt>
                <c:pt idx="8278">
                  <c:v>0.22092599999999998</c:v>
                </c:pt>
                <c:pt idx="8279">
                  <c:v>0.22092949999999997</c:v>
                </c:pt>
                <c:pt idx="8280">
                  <c:v>0.22092900000000001</c:v>
                </c:pt>
                <c:pt idx="8281">
                  <c:v>0.22092900000000001</c:v>
                </c:pt>
                <c:pt idx="8282">
                  <c:v>0.22092700000000004</c:v>
                </c:pt>
                <c:pt idx="8283">
                  <c:v>0.22091450000000001</c:v>
                </c:pt>
                <c:pt idx="8284">
                  <c:v>0.220913</c:v>
                </c:pt>
                <c:pt idx="8285">
                  <c:v>0.22091250000000001</c:v>
                </c:pt>
                <c:pt idx="8286">
                  <c:v>0.220911</c:v>
                </c:pt>
                <c:pt idx="8287">
                  <c:v>0.22090899999999997</c:v>
                </c:pt>
                <c:pt idx="8288">
                  <c:v>0.22090399999999999</c:v>
                </c:pt>
                <c:pt idx="8289">
                  <c:v>0.22089499999999998</c:v>
                </c:pt>
                <c:pt idx="8290">
                  <c:v>0.22088649999999999</c:v>
                </c:pt>
                <c:pt idx="8291">
                  <c:v>0.22087499999999996</c:v>
                </c:pt>
                <c:pt idx="8292">
                  <c:v>0.22086449999999996</c:v>
                </c:pt>
                <c:pt idx="8293">
                  <c:v>0.22085949999999993</c:v>
                </c:pt>
                <c:pt idx="8294">
                  <c:v>0.2208485</c:v>
                </c:pt>
                <c:pt idx="8295">
                  <c:v>0.22083299999999995</c:v>
                </c:pt>
                <c:pt idx="8296">
                  <c:v>0.22082399999999996</c:v>
                </c:pt>
                <c:pt idx="8297">
                  <c:v>0.22081399999999998</c:v>
                </c:pt>
                <c:pt idx="8298">
                  <c:v>0.22080349999999996</c:v>
                </c:pt>
                <c:pt idx="8299">
                  <c:v>0.22077099999999997</c:v>
                </c:pt>
                <c:pt idx="8300">
                  <c:v>0.22075599999999998</c:v>
                </c:pt>
                <c:pt idx="8301">
                  <c:v>0.22074199999999997</c:v>
                </c:pt>
                <c:pt idx="8302">
                  <c:v>0.22072849999999999</c:v>
                </c:pt>
                <c:pt idx="8303">
                  <c:v>0.22071499999999997</c:v>
                </c:pt>
                <c:pt idx="8304">
                  <c:v>0.22070100000000001</c:v>
                </c:pt>
                <c:pt idx="8305">
                  <c:v>0.22068749999999998</c:v>
                </c:pt>
                <c:pt idx="8306">
                  <c:v>0.22067599999999998</c:v>
                </c:pt>
                <c:pt idx="8307">
                  <c:v>0.22066699999999997</c:v>
                </c:pt>
                <c:pt idx="8308">
                  <c:v>0.22065399999999996</c:v>
                </c:pt>
                <c:pt idx="8309">
                  <c:v>0.22064449999999997</c:v>
                </c:pt>
                <c:pt idx="8310">
                  <c:v>0.22063649999999993</c:v>
                </c:pt>
                <c:pt idx="8311">
                  <c:v>0.22060049999999992</c:v>
                </c:pt>
                <c:pt idx="8312">
                  <c:v>0.22059049999999991</c:v>
                </c:pt>
                <c:pt idx="8313">
                  <c:v>0.22058049999999996</c:v>
                </c:pt>
                <c:pt idx="8314">
                  <c:v>0.22057449999999992</c:v>
                </c:pt>
                <c:pt idx="8315">
                  <c:v>0.22056849999999995</c:v>
                </c:pt>
                <c:pt idx="8316">
                  <c:v>0.22056549999999991</c:v>
                </c:pt>
                <c:pt idx="8317">
                  <c:v>0.22055899999999989</c:v>
                </c:pt>
                <c:pt idx="8318">
                  <c:v>0.22055699999999992</c:v>
                </c:pt>
                <c:pt idx="8319">
                  <c:v>0.22055199999999989</c:v>
                </c:pt>
                <c:pt idx="8320">
                  <c:v>0.2205524999999999</c:v>
                </c:pt>
                <c:pt idx="8321">
                  <c:v>0.22055199999999997</c:v>
                </c:pt>
                <c:pt idx="8322">
                  <c:v>0.22054949999999995</c:v>
                </c:pt>
                <c:pt idx="8323">
                  <c:v>0.22054949999999995</c:v>
                </c:pt>
                <c:pt idx="8324">
                  <c:v>0.22054399999999993</c:v>
                </c:pt>
                <c:pt idx="8325">
                  <c:v>0.2205409999999999</c:v>
                </c:pt>
                <c:pt idx="8326">
                  <c:v>0.22053649999999991</c:v>
                </c:pt>
                <c:pt idx="8327">
                  <c:v>0.22053699999999993</c:v>
                </c:pt>
                <c:pt idx="8328">
                  <c:v>0.2205349999999999</c:v>
                </c:pt>
                <c:pt idx="8329">
                  <c:v>0.22053399999999987</c:v>
                </c:pt>
                <c:pt idx="8330">
                  <c:v>0.22053049999999988</c:v>
                </c:pt>
                <c:pt idx="8331">
                  <c:v>0.22052799999999986</c:v>
                </c:pt>
                <c:pt idx="8332">
                  <c:v>0.22052699999999986</c:v>
                </c:pt>
                <c:pt idx="8333">
                  <c:v>0.22052449999999979</c:v>
                </c:pt>
                <c:pt idx="8334">
                  <c:v>0.22052449999999979</c:v>
                </c:pt>
                <c:pt idx="8335">
                  <c:v>0.22055549999999979</c:v>
                </c:pt>
                <c:pt idx="8336">
                  <c:v>0.22054549999999981</c:v>
                </c:pt>
                <c:pt idx="8337">
                  <c:v>0.22053599999999984</c:v>
                </c:pt>
                <c:pt idx="8338">
                  <c:v>0.22052699999999983</c:v>
                </c:pt>
                <c:pt idx="8339">
                  <c:v>0.22054149999999986</c:v>
                </c:pt>
                <c:pt idx="8340">
                  <c:v>0.22053549999999983</c:v>
                </c:pt>
                <c:pt idx="8341">
                  <c:v>0.22052649999999985</c:v>
                </c:pt>
                <c:pt idx="8342">
                  <c:v>0.22051649999999989</c:v>
                </c:pt>
                <c:pt idx="8343">
                  <c:v>0.22050799999999993</c:v>
                </c:pt>
                <c:pt idx="8344">
                  <c:v>0.22049499999999994</c:v>
                </c:pt>
                <c:pt idx="8345">
                  <c:v>0.22048899999999996</c:v>
                </c:pt>
                <c:pt idx="8346">
                  <c:v>0.22048199999999998</c:v>
                </c:pt>
                <c:pt idx="8347">
                  <c:v>0.22049599999999997</c:v>
                </c:pt>
                <c:pt idx="8348">
                  <c:v>0.2204845</c:v>
                </c:pt>
                <c:pt idx="8349">
                  <c:v>0.22047099999999997</c:v>
                </c:pt>
                <c:pt idx="8350">
                  <c:v>0.22046000000000002</c:v>
                </c:pt>
                <c:pt idx="8351">
                  <c:v>0.22045250000000002</c:v>
                </c:pt>
                <c:pt idx="8352">
                  <c:v>0.22044750000000002</c:v>
                </c:pt>
                <c:pt idx="8353">
                  <c:v>0.22043700000000005</c:v>
                </c:pt>
                <c:pt idx="8354">
                  <c:v>0.22042900000000004</c:v>
                </c:pt>
                <c:pt idx="8355">
                  <c:v>0.22042200000000003</c:v>
                </c:pt>
                <c:pt idx="8356">
                  <c:v>0.22041700000000003</c:v>
                </c:pt>
                <c:pt idx="8357">
                  <c:v>0.22041400000000003</c:v>
                </c:pt>
                <c:pt idx="8358">
                  <c:v>0.22041100000000002</c:v>
                </c:pt>
                <c:pt idx="8359">
                  <c:v>0.22041250000000004</c:v>
                </c:pt>
                <c:pt idx="8360">
                  <c:v>0.22040650000000006</c:v>
                </c:pt>
                <c:pt idx="8361">
                  <c:v>0.22040350000000009</c:v>
                </c:pt>
                <c:pt idx="8362">
                  <c:v>0.22040000000000007</c:v>
                </c:pt>
                <c:pt idx="8363">
                  <c:v>0.22039950000000005</c:v>
                </c:pt>
                <c:pt idx="8364">
                  <c:v>0.22039400000000009</c:v>
                </c:pt>
                <c:pt idx="8365">
                  <c:v>0.22038900000000006</c:v>
                </c:pt>
                <c:pt idx="8366">
                  <c:v>0.22038650000000007</c:v>
                </c:pt>
                <c:pt idx="8367">
                  <c:v>0.22038150000000009</c:v>
                </c:pt>
                <c:pt idx="8368">
                  <c:v>0.22037800000000007</c:v>
                </c:pt>
                <c:pt idx="8369">
                  <c:v>0.22037500000000004</c:v>
                </c:pt>
                <c:pt idx="8370">
                  <c:v>0.22037000000000007</c:v>
                </c:pt>
                <c:pt idx="8371">
                  <c:v>0.22042600000000007</c:v>
                </c:pt>
                <c:pt idx="8372">
                  <c:v>0.22042050000000007</c:v>
                </c:pt>
                <c:pt idx="8373">
                  <c:v>0.22041150000000009</c:v>
                </c:pt>
                <c:pt idx="8374">
                  <c:v>0.22040050000000008</c:v>
                </c:pt>
                <c:pt idx="8375">
                  <c:v>0.22038100000000008</c:v>
                </c:pt>
                <c:pt idx="8376">
                  <c:v>0.22037150000000005</c:v>
                </c:pt>
                <c:pt idx="8377">
                  <c:v>0.2203645000000001</c:v>
                </c:pt>
                <c:pt idx="8378">
                  <c:v>0.22035800000000005</c:v>
                </c:pt>
                <c:pt idx="8379">
                  <c:v>0.22033300000000003</c:v>
                </c:pt>
                <c:pt idx="8380">
                  <c:v>0.22032500000000002</c:v>
                </c:pt>
                <c:pt idx="8381">
                  <c:v>0.22031550000000003</c:v>
                </c:pt>
                <c:pt idx="8382">
                  <c:v>0.22030850000000005</c:v>
                </c:pt>
                <c:pt idx="8383">
                  <c:v>0.22031000000000009</c:v>
                </c:pt>
                <c:pt idx="8384">
                  <c:v>0.22029850000000009</c:v>
                </c:pt>
                <c:pt idx="8385">
                  <c:v>0.22028550000000013</c:v>
                </c:pt>
                <c:pt idx="8386">
                  <c:v>0.22027450000000004</c:v>
                </c:pt>
                <c:pt idx="8387">
                  <c:v>0.22026950000000009</c:v>
                </c:pt>
                <c:pt idx="8388">
                  <c:v>0.22026450000000009</c:v>
                </c:pt>
                <c:pt idx="8389">
                  <c:v>0.22025800000000012</c:v>
                </c:pt>
                <c:pt idx="8390">
                  <c:v>0.2202515000000001</c:v>
                </c:pt>
                <c:pt idx="8391">
                  <c:v>0.22025300000000009</c:v>
                </c:pt>
                <c:pt idx="8392">
                  <c:v>0.22024700000000011</c:v>
                </c:pt>
                <c:pt idx="8393">
                  <c:v>0.22023800000000004</c:v>
                </c:pt>
                <c:pt idx="8394">
                  <c:v>0.22023700000000013</c:v>
                </c:pt>
                <c:pt idx="8395">
                  <c:v>0.2202350000000001</c:v>
                </c:pt>
                <c:pt idx="8396">
                  <c:v>0.22022750000000005</c:v>
                </c:pt>
                <c:pt idx="8397">
                  <c:v>0.22022200000000008</c:v>
                </c:pt>
                <c:pt idx="8398">
                  <c:v>0.22021700000000002</c:v>
                </c:pt>
                <c:pt idx="8399">
                  <c:v>0.22021750000000004</c:v>
                </c:pt>
                <c:pt idx="8400">
                  <c:v>0.22021650000000001</c:v>
                </c:pt>
                <c:pt idx="8401">
                  <c:v>0.22021950000000001</c:v>
                </c:pt>
                <c:pt idx="8402">
                  <c:v>0.22021900000000005</c:v>
                </c:pt>
                <c:pt idx="8403">
                  <c:v>0.22021850000000001</c:v>
                </c:pt>
                <c:pt idx="8404">
                  <c:v>0.22022149999999999</c:v>
                </c:pt>
                <c:pt idx="8405">
                  <c:v>0.22022100000000003</c:v>
                </c:pt>
                <c:pt idx="8406">
                  <c:v>0.22022650000000002</c:v>
                </c:pt>
                <c:pt idx="8407">
                  <c:v>0.22025650000000002</c:v>
                </c:pt>
                <c:pt idx="8408">
                  <c:v>0.22025400000000001</c:v>
                </c:pt>
                <c:pt idx="8409">
                  <c:v>0.22024900000000006</c:v>
                </c:pt>
                <c:pt idx="8410">
                  <c:v>0.22024500000000002</c:v>
                </c:pt>
                <c:pt idx="8411">
                  <c:v>0.22024700000000003</c:v>
                </c:pt>
                <c:pt idx="8412">
                  <c:v>0.22024299999999999</c:v>
                </c:pt>
                <c:pt idx="8413">
                  <c:v>0.22024199999999999</c:v>
                </c:pt>
                <c:pt idx="8414">
                  <c:v>0.2202395</c:v>
                </c:pt>
                <c:pt idx="8415">
                  <c:v>0.22022900000000001</c:v>
                </c:pt>
                <c:pt idx="8416">
                  <c:v>0.22022250000000007</c:v>
                </c:pt>
                <c:pt idx="8417">
                  <c:v>0.22021650000000004</c:v>
                </c:pt>
                <c:pt idx="8418">
                  <c:v>0.22021600000000002</c:v>
                </c:pt>
                <c:pt idx="8419">
                  <c:v>0.22019950000000005</c:v>
                </c:pt>
                <c:pt idx="8420">
                  <c:v>0.22019250000000007</c:v>
                </c:pt>
                <c:pt idx="8421">
                  <c:v>0.22018200000000007</c:v>
                </c:pt>
                <c:pt idx="8422">
                  <c:v>0.22017500000000009</c:v>
                </c:pt>
                <c:pt idx="8423">
                  <c:v>0.22016300000000011</c:v>
                </c:pt>
                <c:pt idx="8424">
                  <c:v>0.22015350000000009</c:v>
                </c:pt>
                <c:pt idx="8425">
                  <c:v>0.22014400000000009</c:v>
                </c:pt>
                <c:pt idx="8426">
                  <c:v>0.22013650000000001</c:v>
                </c:pt>
                <c:pt idx="8427">
                  <c:v>0.2201265</c:v>
                </c:pt>
                <c:pt idx="8428">
                  <c:v>0.22011449999999999</c:v>
                </c:pt>
                <c:pt idx="8429">
                  <c:v>0.22010649999999995</c:v>
                </c:pt>
                <c:pt idx="8430">
                  <c:v>0.22009499999999999</c:v>
                </c:pt>
                <c:pt idx="8431">
                  <c:v>0.22008800000000001</c:v>
                </c:pt>
                <c:pt idx="8432">
                  <c:v>0.22007349999999998</c:v>
                </c:pt>
                <c:pt idx="8433">
                  <c:v>0.22006099999999992</c:v>
                </c:pt>
                <c:pt idx="8434">
                  <c:v>0.22004749999999998</c:v>
                </c:pt>
                <c:pt idx="8435">
                  <c:v>0.22003149999999999</c:v>
                </c:pt>
                <c:pt idx="8436">
                  <c:v>0.22002299999999994</c:v>
                </c:pt>
                <c:pt idx="8437">
                  <c:v>0.2200109999999999</c:v>
                </c:pt>
                <c:pt idx="8438">
                  <c:v>0.22000199999999992</c:v>
                </c:pt>
                <c:pt idx="8439">
                  <c:v>0.21999399999999988</c:v>
                </c:pt>
                <c:pt idx="8440">
                  <c:v>0.21998899999999985</c:v>
                </c:pt>
                <c:pt idx="8441">
                  <c:v>0.21998249999999989</c:v>
                </c:pt>
                <c:pt idx="8442">
                  <c:v>0.21997699999999987</c:v>
                </c:pt>
                <c:pt idx="8443">
                  <c:v>0.22001399999999993</c:v>
                </c:pt>
                <c:pt idx="8444">
                  <c:v>0.2200079999999999</c:v>
                </c:pt>
                <c:pt idx="8445">
                  <c:v>0.22000499999999984</c:v>
                </c:pt>
                <c:pt idx="8446">
                  <c:v>0.22000249999999982</c:v>
                </c:pt>
                <c:pt idx="8447">
                  <c:v>0.22000199999999989</c:v>
                </c:pt>
                <c:pt idx="8448">
                  <c:v>0.21999849999999985</c:v>
                </c:pt>
                <c:pt idx="8449">
                  <c:v>0.21999999999999989</c:v>
                </c:pt>
                <c:pt idx="8450">
                  <c:v>0.2200004999999999</c:v>
                </c:pt>
                <c:pt idx="8451">
                  <c:v>0.22000799999999987</c:v>
                </c:pt>
                <c:pt idx="8452">
                  <c:v>0.22001249999999989</c:v>
                </c:pt>
                <c:pt idx="8453">
                  <c:v>0.22001549999999995</c:v>
                </c:pt>
                <c:pt idx="8454">
                  <c:v>0.22001949999999992</c:v>
                </c:pt>
                <c:pt idx="8455">
                  <c:v>0.22001649999999992</c:v>
                </c:pt>
                <c:pt idx="8456">
                  <c:v>0.22001949999999987</c:v>
                </c:pt>
                <c:pt idx="8457">
                  <c:v>0.22001799999999982</c:v>
                </c:pt>
                <c:pt idx="8458">
                  <c:v>0.2200199999999998</c:v>
                </c:pt>
                <c:pt idx="8459">
                  <c:v>0.22002149999999981</c:v>
                </c:pt>
                <c:pt idx="8460">
                  <c:v>0.22002449999999985</c:v>
                </c:pt>
                <c:pt idx="8461">
                  <c:v>0.22002849999999985</c:v>
                </c:pt>
                <c:pt idx="8462">
                  <c:v>0.22002799999999978</c:v>
                </c:pt>
                <c:pt idx="8463">
                  <c:v>0.22001249999999975</c:v>
                </c:pt>
                <c:pt idx="8464">
                  <c:v>0.22001049999999978</c:v>
                </c:pt>
                <c:pt idx="8465">
                  <c:v>0.22001199999999979</c:v>
                </c:pt>
                <c:pt idx="8466">
                  <c:v>0.22000999999999973</c:v>
                </c:pt>
                <c:pt idx="8467">
                  <c:v>0.22000799999999976</c:v>
                </c:pt>
                <c:pt idx="8468">
                  <c:v>0.21999949999999976</c:v>
                </c:pt>
                <c:pt idx="8469">
                  <c:v>0.2199899999999998</c:v>
                </c:pt>
                <c:pt idx="8470">
                  <c:v>0.21998599999999982</c:v>
                </c:pt>
                <c:pt idx="8471">
                  <c:v>0.2198964999999998</c:v>
                </c:pt>
                <c:pt idx="8472">
                  <c:v>0.21989149999999974</c:v>
                </c:pt>
                <c:pt idx="8473">
                  <c:v>0.21988449999999976</c:v>
                </c:pt>
                <c:pt idx="8474">
                  <c:v>0.21987849999999973</c:v>
                </c:pt>
                <c:pt idx="8475">
                  <c:v>0.21988349999999976</c:v>
                </c:pt>
                <c:pt idx="8476">
                  <c:v>0.21988399999999977</c:v>
                </c:pt>
                <c:pt idx="8477">
                  <c:v>0.21988349999999976</c:v>
                </c:pt>
                <c:pt idx="8478">
                  <c:v>0.21987999999999974</c:v>
                </c:pt>
                <c:pt idx="8479">
                  <c:v>0.21987199999999979</c:v>
                </c:pt>
                <c:pt idx="8480">
                  <c:v>0.21986599999999976</c:v>
                </c:pt>
                <c:pt idx="8481">
                  <c:v>0.21986249999999977</c:v>
                </c:pt>
                <c:pt idx="8482">
                  <c:v>0.21985849999999979</c:v>
                </c:pt>
                <c:pt idx="8483">
                  <c:v>0.21985499999999983</c:v>
                </c:pt>
                <c:pt idx="8484">
                  <c:v>0.21985049999999984</c:v>
                </c:pt>
                <c:pt idx="8485">
                  <c:v>0.21984499999999982</c:v>
                </c:pt>
                <c:pt idx="8486">
                  <c:v>0.21984299999999979</c:v>
                </c:pt>
                <c:pt idx="8487">
                  <c:v>0.21982999999999975</c:v>
                </c:pt>
                <c:pt idx="8488">
                  <c:v>0.21983349999999979</c:v>
                </c:pt>
                <c:pt idx="8489">
                  <c:v>0.21983949999999983</c:v>
                </c:pt>
                <c:pt idx="8490">
                  <c:v>0.21984749999999983</c:v>
                </c:pt>
                <c:pt idx="8491">
                  <c:v>0.21986399999999981</c:v>
                </c:pt>
                <c:pt idx="8492">
                  <c:v>0.21987099999999984</c:v>
                </c:pt>
                <c:pt idx="8493">
                  <c:v>0.21987599999999979</c:v>
                </c:pt>
                <c:pt idx="8494">
                  <c:v>0.21988349999999987</c:v>
                </c:pt>
                <c:pt idx="8495">
                  <c:v>0.21991549999999985</c:v>
                </c:pt>
                <c:pt idx="8496">
                  <c:v>0.21992699999999993</c:v>
                </c:pt>
                <c:pt idx="8497">
                  <c:v>0.21993999999999989</c:v>
                </c:pt>
                <c:pt idx="8498">
                  <c:v>0.21995249999999994</c:v>
                </c:pt>
                <c:pt idx="8499">
                  <c:v>0.21998699999999996</c:v>
                </c:pt>
                <c:pt idx="8500">
                  <c:v>0.21999749999999998</c:v>
                </c:pt>
                <c:pt idx="8501">
                  <c:v>0.22001350000000003</c:v>
                </c:pt>
                <c:pt idx="8502">
                  <c:v>0.22002500000000003</c:v>
                </c:pt>
                <c:pt idx="8503">
                  <c:v>0.2200395</c:v>
                </c:pt>
                <c:pt idx="8504">
                  <c:v>0.22004700000000002</c:v>
                </c:pt>
                <c:pt idx="8505">
                  <c:v>0.22005650000000002</c:v>
                </c:pt>
                <c:pt idx="8506">
                  <c:v>0.22006200000000006</c:v>
                </c:pt>
                <c:pt idx="8507">
                  <c:v>0.22008600000000006</c:v>
                </c:pt>
                <c:pt idx="8508">
                  <c:v>0.22009700000000001</c:v>
                </c:pt>
                <c:pt idx="8509">
                  <c:v>0.22010550000000001</c:v>
                </c:pt>
                <c:pt idx="8510">
                  <c:v>0.22011350000000007</c:v>
                </c:pt>
                <c:pt idx="8511">
                  <c:v>0.22014600000000006</c:v>
                </c:pt>
                <c:pt idx="8512">
                  <c:v>0.22015250000000006</c:v>
                </c:pt>
                <c:pt idx="8513">
                  <c:v>0.22015550000000006</c:v>
                </c:pt>
                <c:pt idx="8514">
                  <c:v>0.22016200000000011</c:v>
                </c:pt>
                <c:pt idx="8515">
                  <c:v>0.2201645000000001</c:v>
                </c:pt>
                <c:pt idx="8516">
                  <c:v>0.22016300000000008</c:v>
                </c:pt>
                <c:pt idx="8517">
                  <c:v>0.2201675000000001</c:v>
                </c:pt>
                <c:pt idx="8518">
                  <c:v>0.22017150000000016</c:v>
                </c:pt>
                <c:pt idx="8519">
                  <c:v>0.22019400000000014</c:v>
                </c:pt>
                <c:pt idx="8520">
                  <c:v>0.22019400000000008</c:v>
                </c:pt>
                <c:pt idx="8521">
                  <c:v>0.22019300000000011</c:v>
                </c:pt>
                <c:pt idx="8522">
                  <c:v>0.22019050000000015</c:v>
                </c:pt>
                <c:pt idx="8523">
                  <c:v>0.22018800000000013</c:v>
                </c:pt>
                <c:pt idx="8524">
                  <c:v>0.22018750000000017</c:v>
                </c:pt>
                <c:pt idx="8525">
                  <c:v>0.22018650000000015</c:v>
                </c:pt>
                <c:pt idx="8526">
                  <c:v>0.22018300000000018</c:v>
                </c:pt>
                <c:pt idx="8527">
                  <c:v>0.22022950000000019</c:v>
                </c:pt>
                <c:pt idx="8528">
                  <c:v>0.22022600000000023</c:v>
                </c:pt>
                <c:pt idx="8529">
                  <c:v>0.22022450000000024</c:v>
                </c:pt>
                <c:pt idx="8530">
                  <c:v>0.22022400000000025</c:v>
                </c:pt>
                <c:pt idx="8531">
                  <c:v>0.22022700000000026</c:v>
                </c:pt>
                <c:pt idx="8532">
                  <c:v>0.2202290000000002</c:v>
                </c:pt>
                <c:pt idx="8533">
                  <c:v>0.22023200000000021</c:v>
                </c:pt>
                <c:pt idx="8534">
                  <c:v>0.22023400000000015</c:v>
                </c:pt>
                <c:pt idx="8535">
                  <c:v>0.22020550000000025</c:v>
                </c:pt>
                <c:pt idx="8536">
                  <c:v>0.22020400000000018</c:v>
                </c:pt>
                <c:pt idx="8537">
                  <c:v>0.22021500000000016</c:v>
                </c:pt>
                <c:pt idx="8538">
                  <c:v>0.22022750000000013</c:v>
                </c:pt>
                <c:pt idx="8539">
                  <c:v>0.22019900000000014</c:v>
                </c:pt>
                <c:pt idx="8540">
                  <c:v>0.22020750000000006</c:v>
                </c:pt>
                <c:pt idx="8541">
                  <c:v>0.22022050000000007</c:v>
                </c:pt>
                <c:pt idx="8542">
                  <c:v>0.22023350000000011</c:v>
                </c:pt>
                <c:pt idx="8543">
                  <c:v>0.2202505000000001</c:v>
                </c:pt>
                <c:pt idx="8544">
                  <c:v>0.22026750000000006</c:v>
                </c:pt>
                <c:pt idx="8545">
                  <c:v>0.2202825000000001</c:v>
                </c:pt>
                <c:pt idx="8546">
                  <c:v>0.22029900000000013</c:v>
                </c:pt>
                <c:pt idx="8547">
                  <c:v>0.22033750000000013</c:v>
                </c:pt>
                <c:pt idx="8548">
                  <c:v>0.22035450000000018</c:v>
                </c:pt>
                <c:pt idx="8549">
                  <c:v>0.22036850000000016</c:v>
                </c:pt>
                <c:pt idx="8550">
                  <c:v>0.22038700000000014</c:v>
                </c:pt>
                <c:pt idx="8551">
                  <c:v>0.22040600000000007</c:v>
                </c:pt>
                <c:pt idx="8552">
                  <c:v>0.22042350000000005</c:v>
                </c:pt>
                <c:pt idx="8553">
                  <c:v>0.22043550000000003</c:v>
                </c:pt>
                <c:pt idx="8554">
                  <c:v>0.22044849999999996</c:v>
                </c:pt>
                <c:pt idx="8555">
                  <c:v>0.22046549999999995</c:v>
                </c:pt>
                <c:pt idx="8556">
                  <c:v>0.22047849999999994</c:v>
                </c:pt>
                <c:pt idx="8557">
                  <c:v>0.22048799999999993</c:v>
                </c:pt>
                <c:pt idx="8558">
                  <c:v>0.22049599999999991</c:v>
                </c:pt>
                <c:pt idx="8559">
                  <c:v>0.22050849999999989</c:v>
                </c:pt>
                <c:pt idx="8560">
                  <c:v>0.22051899999999994</c:v>
                </c:pt>
                <c:pt idx="8561">
                  <c:v>0.22052949999999993</c:v>
                </c:pt>
                <c:pt idx="8562">
                  <c:v>0.2205419999999999</c:v>
                </c:pt>
                <c:pt idx="8563">
                  <c:v>0.22053449999999991</c:v>
                </c:pt>
                <c:pt idx="8564">
                  <c:v>0.22054349999999989</c:v>
                </c:pt>
                <c:pt idx="8565">
                  <c:v>0.22054999999999991</c:v>
                </c:pt>
                <c:pt idx="8566">
                  <c:v>0.22055799999999995</c:v>
                </c:pt>
                <c:pt idx="8567">
                  <c:v>0.22058299999999992</c:v>
                </c:pt>
                <c:pt idx="8568">
                  <c:v>0.22059299999999987</c:v>
                </c:pt>
                <c:pt idx="8569">
                  <c:v>0.22060099999999988</c:v>
                </c:pt>
                <c:pt idx="8570">
                  <c:v>0.22061149999999988</c:v>
                </c:pt>
                <c:pt idx="8571">
                  <c:v>0.22056099999999992</c:v>
                </c:pt>
                <c:pt idx="8572">
                  <c:v>0.22057449999999995</c:v>
                </c:pt>
                <c:pt idx="8573">
                  <c:v>0.2204255</c:v>
                </c:pt>
                <c:pt idx="8574">
                  <c:v>0.22044899999999998</c:v>
                </c:pt>
                <c:pt idx="8575">
                  <c:v>0.22047049999999999</c:v>
                </c:pt>
                <c:pt idx="8576">
                  <c:v>0.22049199999999999</c:v>
                </c:pt>
                <c:pt idx="8577">
                  <c:v>0.22051300000000001</c:v>
                </c:pt>
                <c:pt idx="8578">
                  <c:v>0.22053599999999998</c:v>
                </c:pt>
                <c:pt idx="8579">
                  <c:v>0.22055350000000001</c:v>
                </c:pt>
                <c:pt idx="8580">
                  <c:v>0.22058049999999998</c:v>
                </c:pt>
                <c:pt idx="8581">
                  <c:v>0.22060899999999997</c:v>
                </c:pt>
                <c:pt idx="8582">
                  <c:v>0.22063549999999996</c:v>
                </c:pt>
                <c:pt idx="8583">
                  <c:v>0.22065799999999997</c:v>
                </c:pt>
                <c:pt idx="8584">
                  <c:v>0.22068499999999994</c:v>
                </c:pt>
                <c:pt idx="8585">
                  <c:v>0.22071499999999994</c:v>
                </c:pt>
                <c:pt idx="8586">
                  <c:v>0.22074549999999993</c:v>
                </c:pt>
                <c:pt idx="8587">
                  <c:v>0.22077299999999997</c:v>
                </c:pt>
                <c:pt idx="8588">
                  <c:v>0.22079899999999994</c:v>
                </c:pt>
                <c:pt idx="8589">
                  <c:v>0.22082499999999994</c:v>
                </c:pt>
                <c:pt idx="8590">
                  <c:v>0.22085249999999995</c:v>
                </c:pt>
                <c:pt idx="8591">
                  <c:v>0.22087799999999994</c:v>
                </c:pt>
                <c:pt idx="8592">
                  <c:v>0.22090399999999999</c:v>
                </c:pt>
                <c:pt idx="8593">
                  <c:v>0.22093299999999996</c:v>
                </c:pt>
                <c:pt idx="8594">
                  <c:v>0.22096049999999995</c:v>
                </c:pt>
                <c:pt idx="8595">
                  <c:v>0.22098599999999999</c:v>
                </c:pt>
                <c:pt idx="8596">
                  <c:v>0.22101699999999994</c:v>
                </c:pt>
                <c:pt idx="8597">
                  <c:v>0.22104549999999992</c:v>
                </c:pt>
                <c:pt idx="8598">
                  <c:v>0.2210744999999999</c:v>
                </c:pt>
                <c:pt idx="8599">
                  <c:v>0.2211304999999999</c:v>
                </c:pt>
                <c:pt idx="8600">
                  <c:v>0.22115449999999984</c:v>
                </c:pt>
                <c:pt idx="8601">
                  <c:v>0.22117949999999986</c:v>
                </c:pt>
                <c:pt idx="8602">
                  <c:v>0.22119999999999987</c:v>
                </c:pt>
                <c:pt idx="8603">
                  <c:v>0.22122799999999987</c:v>
                </c:pt>
                <c:pt idx="8604">
                  <c:v>0.22125249999999988</c:v>
                </c:pt>
                <c:pt idx="8605">
                  <c:v>0.22127549999999993</c:v>
                </c:pt>
                <c:pt idx="8606">
                  <c:v>0.22129949999999993</c:v>
                </c:pt>
                <c:pt idx="8607">
                  <c:v>0.22129399999999991</c:v>
                </c:pt>
                <c:pt idx="8608">
                  <c:v>0.22132149999999995</c:v>
                </c:pt>
                <c:pt idx="8609">
                  <c:v>0.22134599999999996</c:v>
                </c:pt>
                <c:pt idx="8610">
                  <c:v>0.22137349999999997</c:v>
                </c:pt>
                <c:pt idx="8611">
                  <c:v>0.22138399999999997</c:v>
                </c:pt>
                <c:pt idx="8612">
                  <c:v>0.22141049999999995</c:v>
                </c:pt>
                <c:pt idx="8613">
                  <c:v>0.22143599999999997</c:v>
                </c:pt>
                <c:pt idx="8614">
                  <c:v>0.22145999999999996</c:v>
                </c:pt>
                <c:pt idx="8615">
                  <c:v>0.22148999999999996</c:v>
                </c:pt>
                <c:pt idx="8616">
                  <c:v>0.22151749999999995</c:v>
                </c:pt>
                <c:pt idx="8617">
                  <c:v>0.22154299999999996</c:v>
                </c:pt>
                <c:pt idx="8618">
                  <c:v>0.22156799999999993</c:v>
                </c:pt>
                <c:pt idx="8619">
                  <c:v>0.22160599999999994</c:v>
                </c:pt>
                <c:pt idx="8620">
                  <c:v>0.22163249999999998</c:v>
                </c:pt>
                <c:pt idx="8621">
                  <c:v>0.22166249999999998</c:v>
                </c:pt>
                <c:pt idx="8622">
                  <c:v>0.22169049999999998</c:v>
                </c:pt>
                <c:pt idx="8623">
                  <c:v>0.22171850000000004</c:v>
                </c:pt>
                <c:pt idx="8624">
                  <c:v>0.22174600000000005</c:v>
                </c:pt>
                <c:pt idx="8625">
                  <c:v>0.22177350000000004</c:v>
                </c:pt>
                <c:pt idx="8626">
                  <c:v>0.22180700000000006</c:v>
                </c:pt>
                <c:pt idx="8627">
                  <c:v>0.2218305000000001</c:v>
                </c:pt>
                <c:pt idx="8628">
                  <c:v>0.22182950000000004</c:v>
                </c:pt>
                <c:pt idx="8629">
                  <c:v>0.22185550000000007</c:v>
                </c:pt>
                <c:pt idx="8630">
                  <c:v>0.22188000000000002</c:v>
                </c:pt>
                <c:pt idx="8631">
                  <c:v>0.22189500000000004</c:v>
                </c:pt>
                <c:pt idx="8632">
                  <c:v>0.22192350000000002</c:v>
                </c:pt>
                <c:pt idx="8633">
                  <c:v>0.2219505</c:v>
                </c:pt>
                <c:pt idx="8634">
                  <c:v>0.22198149999999997</c:v>
                </c:pt>
                <c:pt idx="8635">
                  <c:v>0.22204749999999998</c:v>
                </c:pt>
                <c:pt idx="8636">
                  <c:v>0.22209049999999997</c:v>
                </c:pt>
                <c:pt idx="8637">
                  <c:v>0.22211999999999998</c:v>
                </c:pt>
                <c:pt idx="8638">
                  <c:v>0.22215299999999996</c:v>
                </c:pt>
                <c:pt idx="8639">
                  <c:v>0.22217799999999996</c:v>
                </c:pt>
                <c:pt idx="8640">
                  <c:v>0.22220899999999999</c:v>
                </c:pt>
                <c:pt idx="8641">
                  <c:v>0.22223899999999996</c:v>
                </c:pt>
                <c:pt idx="8642">
                  <c:v>0.22226849999999998</c:v>
                </c:pt>
                <c:pt idx="8643">
                  <c:v>0.22225750000000002</c:v>
                </c:pt>
                <c:pt idx="8644">
                  <c:v>0.22228700000000004</c:v>
                </c:pt>
                <c:pt idx="8645">
                  <c:v>0.22231700000000004</c:v>
                </c:pt>
                <c:pt idx="8646">
                  <c:v>0.22234350000000003</c:v>
                </c:pt>
                <c:pt idx="8647">
                  <c:v>0.22236450000000005</c:v>
                </c:pt>
                <c:pt idx="8648">
                  <c:v>0.22239100000000003</c:v>
                </c:pt>
                <c:pt idx="8649">
                  <c:v>0.22241950000000002</c:v>
                </c:pt>
                <c:pt idx="8650">
                  <c:v>0.22244850000000008</c:v>
                </c:pt>
                <c:pt idx="8651">
                  <c:v>0.22248050000000011</c:v>
                </c:pt>
                <c:pt idx="8652">
                  <c:v>0.22251100000000013</c:v>
                </c:pt>
                <c:pt idx="8653">
                  <c:v>0.22254350000000012</c:v>
                </c:pt>
                <c:pt idx="8654">
                  <c:v>0.22257300000000016</c:v>
                </c:pt>
                <c:pt idx="8655">
                  <c:v>0.22260850000000013</c:v>
                </c:pt>
                <c:pt idx="8656">
                  <c:v>0.22263550000000012</c:v>
                </c:pt>
                <c:pt idx="8657">
                  <c:v>0.2226635000000001</c:v>
                </c:pt>
                <c:pt idx="8658">
                  <c:v>0.2226945000000001</c:v>
                </c:pt>
                <c:pt idx="8659">
                  <c:v>0.22273050000000008</c:v>
                </c:pt>
                <c:pt idx="8660">
                  <c:v>0.22275750000000008</c:v>
                </c:pt>
                <c:pt idx="8661">
                  <c:v>0.22278400000000004</c:v>
                </c:pt>
                <c:pt idx="8662">
                  <c:v>0.22282000000000007</c:v>
                </c:pt>
                <c:pt idx="8663">
                  <c:v>0.2228480000000001</c:v>
                </c:pt>
                <c:pt idx="8664">
                  <c:v>0.22288300000000011</c:v>
                </c:pt>
                <c:pt idx="8665">
                  <c:v>0.22291650000000007</c:v>
                </c:pt>
                <c:pt idx="8666">
                  <c:v>0.22295050000000011</c:v>
                </c:pt>
                <c:pt idx="8667">
                  <c:v>0.22298300000000013</c:v>
                </c:pt>
                <c:pt idx="8668">
                  <c:v>0.22301800000000011</c:v>
                </c:pt>
                <c:pt idx="8669">
                  <c:v>0.22305700000000012</c:v>
                </c:pt>
                <c:pt idx="8670">
                  <c:v>0.22308950000000013</c:v>
                </c:pt>
                <c:pt idx="8671">
                  <c:v>0.22323050000000014</c:v>
                </c:pt>
                <c:pt idx="8672">
                  <c:v>0.22326700000000016</c:v>
                </c:pt>
                <c:pt idx="8673">
                  <c:v>0.22330700000000014</c:v>
                </c:pt>
                <c:pt idx="8674">
                  <c:v>0.22334650000000014</c:v>
                </c:pt>
                <c:pt idx="8675">
                  <c:v>0.22338550000000015</c:v>
                </c:pt>
                <c:pt idx="8676">
                  <c:v>0.22342650000000017</c:v>
                </c:pt>
                <c:pt idx="8677">
                  <c:v>0.22346750000000015</c:v>
                </c:pt>
                <c:pt idx="8678">
                  <c:v>0.22350750000000011</c:v>
                </c:pt>
                <c:pt idx="8679">
                  <c:v>0.22354950000000012</c:v>
                </c:pt>
                <c:pt idx="8680">
                  <c:v>0.22359550000000014</c:v>
                </c:pt>
                <c:pt idx="8681">
                  <c:v>0.22363700000000011</c:v>
                </c:pt>
                <c:pt idx="8682">
                  <c:v>0.22368200000000013</c:v>
                </c:pt>
                <c:pt idx="8683">
                  <c:v>0.22370450000000011</c:v>
                </c:pt>
                <c:pt idx="8684">
                  <c:v>0.22374900000000011</c:v>
                </c:pt>
                <c:pt idx="8685">
                  <c:v>0.22379600000000008</c:v>
                </c:pt>
                <c:pt idx="8686">
                  <c:v>0.22383850000000011</c:v>
                </c:pt>
                <c:pt idx="8687">
                  <c:v>0.22389400000000009</c:v>
                </c:pt>
                <c:pt idx="8688">
                  <c:v>0.22393500000000011</c:v>
                </c:pt>
                <c:pt idx="8689">
                  <c:v>0.22397700000000012</c:v>
                </c:pt>
                <c:pt idx="8690">
                  <c:v>0.2240150000000001</c:v>
                </c:pt>
                <c:pt idx="8691">
                  <c:v>0.22404600000000008</c:v>
                </c:pt>
                <c:pt idx="8692">
                  <c:v>0.22408200000000009</c:v>
                </c:pt>
                <c:pt idx="8693">
                  <c:v>0.22412150000000008</c:v>
                </c:pt>
                <c:pt idx="8694">
                  <c:v>0.22416000000000008</c:v>
                </c:pt>
                <c:pt idx="8695">
                  <c:v>0.22417350000000005</c:v>
                </c:pt>
                <c:pt idx="8696">
                  <c:v>0.22420400000000007</c:v>
                </c:pt>
                <c:pt idx="8697">
                  <c:v>0.22423650000000006</c:v>
                </c:pt>
                <c:pt idx="8698">
                  <c:v>0.22426850000000007</c:v>
                </c:pt>
                <c:pt idx="8699">
                  <c:v>0.22430450000000005</c:v>
                </c:pt>
                <c:pt idx="8700">
                  <c:v>0.22433500000000003</c:v>
                </c:pt>
                <c:pt idx="8701">
                  <c:v>0.22436650000000002</c:v>
                </c:pt>
                <c:pt idx="8702">
                  <c:v>0.22440200000000002</c:v>
                </c:pt>
                <c:pt idx="8703">
                  <c:v>0.224435</c:v>
                </c:pt>
                <c:pt idx="8704">
                  <c:v>0.22447450000000002</c:v>
                </c:pt>
                <c:pt idx="8705">
                  <c:v>0.22451100000000004</c:v>
                </c:pt>
                <c:pt idx="8706">
                  <c:v>0.22455100000000006</c:v>
                </c:pt>
                <c:pt idx="8707">
                  <c:v>0.22463250000000001</c:v>
                </c:pt>
                <c:pt idx="8708">
                  <c:v>0.22466900000000004</c:v>
                </c:pt>
                <c:pt idx="8709">
                  <c:v>0.2247015</c:v>
                </c:pt>
                <c:pt idx="8710">
                  <c:v>0.22474400000000003</c:v>
                </c:pt>
                <c:pt idx="8711">
                  <c:v>0.22479750000000004</c:v>
                </c:pt>
                <c:pt idx="8712">
                  <c:v>0.22483900000000009</c:v>
                </c:pt>
                <c:pt idx="8713">
                  <c:v>0.22488400000000008</c:v>
                </c:pt>
                <c:pt idx="8714">
                  <c:v>0.22492500000000007</c:v>
                </c:pt>
                <c:pt idx="8715">
                  <c:v>0.2249695000000001</c:v>
                </c:pt>
                <c:pt idx="8716">
                  <c:v>0.22501650000000009</c:v>
                </c:pt>
                <c:pt idx="8717">
                  <c:v>0.22505950000000008</c:v>
                </c:pt>
                <c:pt idx="8718">
                  <c:v>0.22510100000000008</c:v>
                </c:pt>
                <c:pt idx="8719">
                  <c:v>0.2251115000000001</c:v>
                </c:pt>
                <c:pt idx="8720">
                  <c:v>0.22515850000000007</c:v>
                </c:pt>
                <c:pt idx="8721">
                  <c:v>0.22519700000000012</c:v>
                </c:pt>
                <c:pt idx="8722">
                  <c:v>0.22524750000000007</c:v>
                </c:pt>
                <c:pt idx="8723">
                  <c:v>0.22529850000000007</c:v>
                </c:pt>
                <c:pt idx="8724">
                  <c:v>0.22534700000000005</c:v>
                </c:pt>
                <c:pt idx="8725">
                  <c:v>0.22539500000000001</c:v>
                </c:pt>
                <c:pt idx="8726">
                  <c:v>0.22544649999999999</c:v>
                </c:pt>
                <c:pt idx="8727">
                  <c:v>0.2254485</c:v>
                </c:pt>
                <c:pt idx="8728">
                  <c:v>0.22550149999999994</c:v>
                </c:pt>
                <c:pt idx="8729">
                  <c:v>0.22554899999999997</c:v>
                </c:pt>
                <c:pt idx="8730">
                  <c:v>0.22559749999999995</c:v>
                </c:pt>
                <c:pt idx="8731">
                  <c:v>0.22564649999999994</c:v>
                </c:pt>
                <c:pt idx="8732">
                  <c:v>0.2256949999999999</c:v>
                </c:pt>
                <c:pt idx="8733">
                  <c:v>0.22574399999999989</c:v>
                </c:pt>
                <c:pt idx="8734">
                  <c:v>0.2257974999999999</c:v>
                </c:pt>
                <c:pt idx="8735">
                  <c:v>0.2258494999999999</c:v>
                </c:pt>
                <c:pt idx="8736">
                  <c:v>0.2259064999999999</c:v>
                </c:pt>
                <c:pt idx="8737">
                  <c:v>0.22595199999999988</c:v>
                </c:pt>
                <c:pt idx="8738">
                  <c:v>0.2259954999999999</c:v>
                </c:pt>
                <c:pt idx="8739">
                  <c:v>0.22605599999999992</c:v>
                </c:pt>
                <c:pt idx="8740">
                  <c:v>0.22609749999999992</c:v>
                </c:pt>
                <c:pt idx="8741">
                  <c:v>0.2261389999999999</c:v>
                </c:pt>
                <c:pt idx="8742">
                  <c:v>0.22628049999999994</c:v>
                </c:pt>
                <c:pt idx="8743">
                  <c:v>0.22638499999999989</c:v>
                </c:pt>
                <c:pt idx="8744">
                  <c:v>0.22642299999999987</c:v>
                </c:pt>
                <c:pt idx="8745">
                  <c:v>0.22645949999999992</c:v>
                </c:pt>
                <c:pt idx="8746">
                  <c:v>0.22649799999999989</c:v>
                </c:pt>
                <c:pt idx="8747">
                  <c:v>0.22653649999999989</c:v>
                </c:pt>
                <c:pt idx="8748">
                  <c:v>0.22657199999999991</c:v>
                </c:pt>
                <c:pt idx="8749">
                  <c:v>0.22661349999999994</c:v>
                </c:pt>
                <c:pt idx="8750">
                  <c:v>0.22665049999999998</c:v>
                </c:pt>
                <c:pt idx="8751">
                  <c:v>0.22668599999999994</c:v>
                </c:pt>
                <c:pt idx="8752">
                  <c:v>0.22672349999999994</c:v>
                </c:pt>
                <c:pt idx="8753">
                  <c:v>0.226767</c:v>
                </c:pt>
                <c:pt idx="8754">
                  <c:v>0.2268085</c:v>
                </c:pt>
                <c:pt idx="8755">
                  <c:v>0.22684100000000001</c:v>
                </c:pt>
                <c:pt idx="8756">
                  <c:v>0.226886</c:v>
                </c:pt>
                <c:pt idx="8757">
                  <c:v>0.22693250000000004</c:v>
                </c:pt>
                <c:pt idx="8758">
                  <c:v>0.22697650000000003</c:v>
                </c:pt>
                <c:pt idx="8759">
                  <c:v>0.22701850000000001</c:v>
                </c:pt>
                <c:pt idx="8760">
                  <c:v>0.22705349999999999</c:v>
                </c:pt>
                <c:pt idx="8761">
                  <c:v>0.22710000000000005</c:v>
                </c:pt>
                <c:pt idx="8762">
                  <c:v>0.22714450000000003</c:v>
                </c:pt>
                <c:pt idx="8763">
                  <c:v>0.22720800000000005</c:v>
                </c:pt>
                <c:pt idx="8764">
                  <c:v>0.22725600000000007</c:v>
                </c:pt>
                <c:pt idx="8765">
                  <c:v>0.22730850000000008</c:v>
                </c:pt>
                <c:pt idx="8766">
                  <c:v>0.22736200000000006</c:v>
                </c:pt>
                <c:pt idx="8767">
                  <c:v>0.22739350000000008</c:v>
                </c:pt>
                <c:pt idx="8768">
                  <c:v>0.22744450000000008</c:v>
                </c:pt>
                <c:pt idx="8769">
                  <c:v>0.22749800000000009</c:v>
                </c:pt>
                <c:pt idx="8770">
                  <c:v>0.2275475000000001</c:v>
                </c:pt>
                <c:pt idx="8771">
                  <c:v>0.22760600000000003</c:v>
                </c:pt>
                <c:pt idx="8772">
                  <c:v>0.22765800000000003</c:v>
                </c:pt>
                <c:pt idx="8773">
                  <c:v>0.22787600000000002</c:v>
                </c:pt>
                <c:pt idx="8774">
                  <c:v>0.22792300000000001</c:v>
                </c:pt>
                <c:pt idx="8775">
                  <c:v>0.22798350000000003</c:v>
                </c:pt>
                <c:pt idx="8776">
                  <c:v>0.22803249999999994</c:v>
                </c:pt>
                <c:pt idx="8777">
                  <c:v>0.22808199999999995</c:v>
                </c:pt>
                <c:pt idx="8778">
                  <c:v>0.22813049999999996</c:v>
                </c:pt>
                <c:pt idx="8779">
                  <c:v>0.22823599999999997</c:v>
                </c:pt>
                <c:pt idx="8780">
                  <c:v>0.22825399999999996</c:v>
                </c:pt>
                <c:pt idx="8781">
                  <c:v>0.22829549999999993</c:v>
                </c:pt>
                <c:pt idx="8782">
                  <c:v>0.22834149999999995</c:v>
                </c:pt>
                <c:pt idx="8783">
                  <c:v>0.22837849999999993</c:v>
                </c:pt>
                <c:pt idx="8784">
                  <c:v>0.22842599999999996</c:v>
                </c:pt>
                <c:pt idx="8785">
                  <c:v>0.22847149999999997</c:v>
                </c:pt>
                <c:pt idx="8786">
                  <c:v>0.22851449999999995</c:v>
                </c:pt>
                <c:pt idx="8787">
                  <c:v>0.22855699999999998</c:v>
                </c:pt>
                <c:pt idx="8788">
                  <c:v>0.22860099999999994</c:v>
                </c:pt>
                <c:pt idx="8789">
                  <c:v>0.22864749999999998</c:v>
                </c:pt>
                <c:pt idx="8790">
                  <c:v>0.22869549999999997</c:v>
                </c:pt>
                <c:pt idx="8791">
                  <c:v>0.22868949999999999</c:v>
                </c:pt>
                <c:pt idx="8792">
                  <c:v>0.22873849999999993</c:v>
                </c:pt>
                <c:pt idx="8793">
                  <c:v>0.22878349999999995</c:v>
                </c:pt>
                <c:pt idx="8794">
                  <c:v>0.22882649999999993</c:v>
                </c:pt>
                <c:pt idx="8795">
                  <c:v>0.22886399999999996</c:v>
                </c:pt>
                <c:pt idx="8796">
                  <c:v>0.22890849999999993</c:v>
                </c:pt>
                <c:pt idx="8797">
                  <c:v>0.22894949999999994</c:v>
                </c:pt>
                <c:pt idx="8798">
                  <c:v>0.22900049999999997</c:v>
                </c:pt>
                <c:pt idx="8799">
                  <c:v>0.22901299999999999</c:v>
                </c:pt>
                <c:pt idx="8800">
                  <c:v>0.22905449999999999</c:v>
                </c:pt>
                <c:pt idx="8801">
                  <c:v>0.22909549999999995</c:v>
                </c:pt>
                <c:pt idx="8802">
                  <c:v>0.22914199999999993</c:v>
                </c:pt>
                <c:pt idx="8803">
                  <c:v>0.22917949999999998</c:v>
                </c:pt>
                <c:pt idx="8804">
                  <c:v>0.22923249999999995</c:v>
                </c:pt>
                <c:pt idx="8805">
                  <c:v>0.22927649999999997</c:v>
                </c:pt>
                <c:pt idx="8806">
                  <c:v>0.22931999999999994</c:v>
                </c:pt>
                <c:pt idx="8807">
                  <c:v>0.22936649999999997</c:v>
                </c:pt>
                <c:pt idx="8808">
                  <c:v>0.22940949999999993</c:v>
                </c:pt>
                <c:pt idx="8809">
                  <c:v>0.22945649999999992</c:v>
                </c:pt>
                <c:pt idx="8810">
                  <c:v>0.22950349999999994</c:v>
                </c:pt>
                <c:pt idx="8811">
                  <c:v>0.22956299999999991</c:v>
                </c:pt>
                <c:pt idx="8812">
                  <c:v>0.22963999999999993</c:v>
                </c:pt>
                <c:pt idx="8813">
                  <c:v>0.22972749999999995</c:v>
                </c:pt>
                <c:pt idx="8814">
                  <c:v>0.22981849999999998</c:v>
                </c:pt>
                <c:pt idx="8815">
                  <c:v>0.22990449999999996</c:v>
                </c:pt>
                <c:pt idx="8816">
                  <c:v>0.22999549999999996</c:v>
                </c:pt>
                <c:pt idx="8817">
                  <c:v>0.23008749999999994</c:v>
                </c:pt>
                <c:pt idx="8818">
                  <c:v>0.23017749999999995</c:v>
                </c:pt>
                <c:pt idx="8819">
                  <c:v>0.23027349999999994</c:v>
                </c:pt>
                <c:pt idx="8820">
                  <c:v>0.23036399999999996</c:v>
                </c:pt>
                <c:pt idx="8821">
                  <c:v>0.23045199999999993</c:v>
                </c:pt>
                <c:pt idx="8822">
                  <c:v>0.23053999999999991</c:v>
                </c:pt>
                <c:pt idx="8823">
                  <c:v>0.23062999999999995</c:v>
                </c:pt>
                <c:pt idx="8824">
                  <c:v>0.23071849999999994</c:v>
                </c:pt>
                <c:pt idx="8825">
                  <c:v>0.23080599999999993</c:v>
                </c:pt>
                <c:pt idx="8826">
                  <c:v>0.23088999999999996</c:v>
                </c:pt>
                <c:pt idx="8827">
                  <c:v>0.23095199999999999</c:v>
                </c:pt>
                <c:pt idx="8828">
                  <c:v>0.23108549999999997</c:v>
                </c:pt>
                <c:pt idx="8829">
                  <c:v>0.23117549999999998</c:v>
                </c:pt>
                <c:pt idx="8830">
                  <c:v>0.23128149999999997</c:v>
                </c:pt>
                <c:pt idx="8831">
                  <c:v>0.23138449999999999</c:v>
                </c:pt>
                <c:pt idx="8832">
                  <c:v>0.23147249999999997</c:v>
                </c:pt>
                <c:pt idx="8833">
                  <c:v>0.23156099999999999</c:v>
                </c:pt>
                <c:pt idx="8834">
                  <c:v>0.23164699999999996</c:v>
                </c:pt>
                <c:pt idx="8835">
                  <c:v>0.23170399999999994</c:v>
                </c:pt>
                <c:pt idx="8836">
                  <c:v>0.23177249999999994</c:v>
                </c:pt>
                <c:pt idx="8837">
                  <c:v>0.23185549999999996</c:v>
                </c:pt>
                <c:pt idx="8838">
                  <c:v>0.23193749999999999</c:v>
                </c:pt>
                <c:pt idx="8839">
                  <c:v>0.23202299999999998</c:v>
                </c:pt>
                <c:pt idx="8840">
                  <c:v>0.23210699999999998</c:v>
                </c:pt>
                <c:pt idx="8841">
                  <c:v>0.23218900000000001</c:v>
                </c:pt>
                <c:pt idx="8842">
                  <c:v>0.23227099999999998</c:v>
                </c:pt>
                <c:pt idx="8843">
                  <c:v>0.23235499999999998</c:v>
                </c:pt>
                <c:pt idx="8844">
                  <c:v>0.23243649999999999</c:v>
                </c:pt>
                <c:pt idx="8845">
                  <c:v>0.23252099999999998</c:v>
                </c:pt>
                <c:pt idx="8846">
                  <c:v>0.23260650000000002</c:v>
                </c:pt>
                <c:pt idx="8847">
                  <c:v>0.23268999999999998</c:v>
                </c:pt>
                <c:pt idx="8848">
                  <c:v>0.23277349999999999</c:v>
                </c:pt>
                <c:pt idx="8849">
                  <c:v>0.23285049999999999</c:v>
                </c:pt>
                <c:pt idx="8850">
                  <c:v>0.23293049999999998</c:v>
                </c:pt>
                <c:pt idx="8851">
                  <c:v>0.23300949999999998</c:v>
                </c:pt>
                <c:pt idx="8852">
                  <c:v>0.2330845</c:v>
                </c:pt>
                <c:pt idx="8853">
                  <c:v>0.23316500000000001</c:v>
                </c:pt>
                <c:pt idx="8854">
                  <c:v>0.23324349999999999</c:v>
                </c:pt>
                <c:pt idx="8855">
                  <c:v>0.23332099999999997</c:v>
                </c:pt>
                <c:pt idx="8856">
                  <c:v>0.23340949999999999</c:v>
                </c:pt>
                <c:pt idx="8857">
                  <c:v>0.23349699999999998</c:v>
                </c:pt>
                <c:pt idx="8858">
                  <c:v>0.23357999999999993</c:v>
                </c:pt>
                <c:pt idx="8859">
                  <c:v>0.23365949999999999</c:v>
                </c:pt>
                <c:pt idx="8860">
                  <c:v>0.23374649999999997</c:v>
                </c:pt>
                <c:pt idx="8861">
                  <c:v>0.2338329999999999</c:v>
                </c:pt>
                <c:pt idx="8862">
                  <c:v>0.23392499999999999</c:v>
                </c:pt>
                <c:pt idx="8863">
                  <c:v>0.23399649999999994</c:v>
                </c:pt>
                <c:pt idx="8864">
                  <c:v>0.23408099999999998</c:v>
                </c:pt>
                <c:pt idx="8865">
                  <c:v>0.23416449999999997</c:v>
                </c:pt>
                <c:pt idx="8866">
                  <c:v>0.23426149999999993</c:v>
                </c:pt>
                <c:pt idx="8867">
                  <c:v>0.23434549999999996</c:v>
                </c:pt>
                <c:pt idx="8868">
                  <c:v>0.23442999999999992</c:v>
                </c:pt>
                <c:pt idx="8869">
                  <c:v>0.23451349999999999</c:v>
                </c:pt>
                <c:pt idx="8870">
                  <c:v>0.2345954999999999</c:v>
                </c:pt>
                <c:pt idx="8871">
                  <c:v>0.23465649999999991</c:v>
                </c:pt>
                <c:pt idx="8872">
                  <c:v>0.23473849999999991</c:v>
                </c:pt>
                <c:pt idx="8873">
                  <c:v>0.234821</c:v>
                </c:pt>
                <c:pt idx="8874">
                  <c:v>0.23490199999999997</c:v>
                </c:pt>
                <c:pt idx="8875">
                  <c:v>0.23498399999999997</c:v>
                </c:pt>
                <c:pt idx="8876">
                  <c:v>0.23506099999999988</c:v>
                </c:pt>
                <c:pt idx="8877">
                  <c:v>0.23513649999999994</c:v>
                </c:pt>
                <c:pt idx="8878">
                  <c:v>0.23521249999999994</c:v>
                </c:pt>
                <c:pt idx="8879">
                  <c:v>0.23529399999999995</c:v>
                </c:pt>
                <c:pt idx="8880">
                  <c:v>0.23536049999999992</c:v>
                </c:pt>
                <c:pt idx="8881">
                  <c:v>0.23544749999999998</c:v>
                </c:pt>
                <c:pt idx="8882">
                  <c:v>0.23552349999999997</c:v>
                </c:pt>
                <c:pt idx="8883">
                  <c:v>0.23561899999999994</c:v>
                </c:pt>
                <c:pt idx="8884">
                  <c:v>0.23568999999999996</c:v>
                </c:pt>
                <c:pt idx="8885">
                  <c:v>0.23576249999999999</c:v>
                </c:pt>
                <c:pt idx="8886">
                  <c:v>0.23583549999999995</c:v>
                </c:pt>
                <c:pt idx="8887">
                  <c:v>0.23593699999999995</c:v>
                </c:pt>
                <c:pt idx="8888">
                  <c:v>0.236012</c:v>
                </c:pt>
                <c:pt idx="8889">
                  <c:v>0.23607849999999991</c:v>
                </c:pt>
                <c:pt idx="8890">
                  <c:v>0.23615049999999996</c:v>
                </c:pt>
                <c:pt idx="8891">
                  <c:v>0.23623899999999998</c:v>
                </c:pt>
                <c:pt idx="8892">
                  <c:v>0.23631749999999993</c:v>
                </c:pt>
                <c:pt idx="8893">
                  <c:v>0.23643599999999998</c:v>
                </c:pt>
                <c:pt idx="8894">
                  <c:v>0.23651549999999996</c:v>
                </c:pt>
                <c:pt idx="8895">
                  <c:v>0.23658849999999995</c:v>
                </c:pt>
                <c:pt idx="8896">
                  <c:v>0.23666600000000002</c:v>
                </c:pt>
                <c:pt idx="8897">
                  <c:v>0.23674100000000003</c:v>
                </c:pt>
                <c:pt idx="8898">
                  <c:v>0.23681600000000003</c:v>
                </c:pt>
                <c:pt idx="8899">
                  <c:v>0.23690500000000003</c:v>
                </c:pt>
                <c:pt idx="8900">
                  <c:v>0.23698500000000003</c:v>
                </c:pt>
                <c:pt idx="8901">
                  <c:v>0.23706250000000004</c:v>
                </c:pt>
                <c:pt idx="8902">
                  <c:v>0.2371385</c:v>
                </c:pt>
                <c:pt idx="8903">
                  <c:v>0.23721649999999997</c:v>
                </c:pt>
                <c:pt idx="8904">
                  <c:v>0.23729299999999998</c:v>
                </c:pt>
                <c:pt idx="8905">
                  <c:v>0.23737050000000001</c:v>
                </c:pt>
                <c:pt idx="8906">
                  <c:v>0.23744799999999994</c:v>
                </c:pt>
                <c:pt idx="8907">
                  <c:v>0.23746299999999998</c:v>
                </c:pt>
                <c:pt idx="8908">
                  <c:v>0.23753899999999992</c:v>
                </c:pt>
                <c:pt idx="8909">
                  <c:v>0.2376424999999999</c:v>
                </c:pt>
                <c:pt idx="8910">
                  <c:v>0.23770699999999992</c:v>
                </c:pt>
                <c:pt idx="8911">
                  <c:v>0.23776899999999995</c:v>
                </c:pt>
                <c:pt idx="8912">
                  <c:v>0.23784449999999993</c:v>
                </c:pt>
                <c:pt idx="8913">
                  <c:v>0.23791449999999986</c:v>
                </c:pt>
                <c:pt idx="8914">
                  <c:v>0.23798399999999995</c:v>
                </c:pt>
                <c:pt idx="8915">
                  <c:v>0.23809149999999993</c:v>
                </c:pt>
                <c:pt idx="8916">
                  <c:v>0.23816299999999987</c:v>
                </c:pt>
                <c:pt idx="8917">
                  <c:v>0.23823549999999988</c:v>
                </c:pt>
                <c:pt idx="8918">
                  <c:v>0.23830849999999984</c:v>
                </c:pt>
                <c:pt idx="8919">
                  <c:v>0.23838899999999988</c:v>
                </c:pt>
                <c:pt idx="8920">
                  <c:v>0.23845199999999989</c:v>
                </c:pt>
                <c:pt idx="8921">
                  <c:v>0.23852199999999985</c:v>
                </c:pt>
                <c:pt idx="8922">
                  <c:v>0.23858449999999984</c:v>
                </c:pt>
                <c:pt idx="8923">
                  <c:v>0.23864449999999984</c:v>
                </c:pt>
                <c:pt idx="8924">
                  <c:v>0.23870799999999984</c:v>
                </c:pt>
                <c:pt idx="8925">
                  <c:v>0.23877249999999989</c:v>
                </c:pt>
                <c:pt idx="8926">
                  <c:v>0.23883649999999992</c:v>
                </c:pt>
                <c:pt idx="8927">
                  <c:v>0.23882349999999988</c:v>
                </c:pt>
                <c:pt idx="8928">
                  <c:v>0.23887849999999988</c:v>
                </c:pt>
                <c:pt idx="8929">
                  <c:v>0.23893699999999987</c:v>
                </c:pt>
                <c:pt idx="8930">
                  <c:v>0.23899449999999994</c:v>
                </c:pt>
                <c:pt idx="8931">
                  <c:v>0.23904649999999994</c:v>
                </c:pt>
                <c:pt idx="8932">
                  <c:v>0.23909899999999992</c:v>
                </c:pt>
                <c:pt idx="8933">
                  <c:v>0.23915249999999993</c:v>
                </c:pt>
                <c:pt idx="8934">
                  <c:v>0.23922799999999991</c:v>
                </c:pt>
                <c:pt idx="8935">
                  <c:v>0.23936199999999994</c:v>
                </c:pt>
                <c:pt idx="8936">
                  <c:v>0.23941549999999992</c:v>
                </c:pt>
                <c:pt idx="8937">
                  <c:v>0.23946799999999993</c:v>
                </c:pt>
                <c:pt idx="8938">
                  <c:v>0.23952199999999987</c:v>
                </c:pt>
                <c:pt idx="8939">
                  <c:v>0.23956599999999986</c:v>
                </c:pt>
                <c:pt idx="8940">
                  <c:v>0.23962099999999986</c:v>
                </c:pt>
                <c:pt idx="8941">
                  <c:v>0.23967499999999983</c:v>
                </c:pt>
                <c:pt idx="8942">
                  <c:v>0.23963049999999986</c:v>
                </c:pt>
                <c:pt idx="8943">
                  <c:v>0.23961499999999986</c:v>
                </c:pt>
                <c:pt idx="8944">
                  <c:v>0.23966799999999985</c:v>
                </c:pt>
                <c:pt idx="8945">
                  <c:v>0.23972449999999987</c:v>
                </c:pt>
                <c:pt idx="8946">
                  <c:v>0.23977449999999989</c:v>
                </c:pt>
                <c:pt idx="8947">
                  <c:v>0.23982799999999987</c:v>
                </c:pt>
                <c:pt idx="8948">
                  <c:v>0.23988349999999989</c:v>
                </c:pt>
                <c:pt idx="8949">
                  <c:v>0.23994399999999996</c:v>
                </c:pt>
                <c:pt idx="8950">
                  <c:v>0.23999699999999993</c:v>
                </c:pt>
                <c:pt idx="8951">
                  <c:v>0.24004899999999993</c:v>
                </c:pt>
                <c:pt idx="8952">
                  <c:v>0.24009749999999991</c:v>
                </c:pt>
                <c:pt idx="8953">
                  <c:v>0.24014799999999994</c:v>
                </c:pt>
                <c:pt idx="8954">
                  <c:v>0.24019899999999997</c:v>
                </c:pt>
                <c:pt idx="8955">
                  <c:v>0.24025799999999994</c:v>
                </c:pt>
                <c:pt idx="8956">
                  <c:v>0.24031499999999995</c:v>
                </c:pt>
                <c:pt idx="8957">
                  <c:v>0.24036749999999996</c:v>
                </c:pt>
                <c:pt idx="8958">
                  <c:v>0.24042599999999997</c:v>
                </c:pt>
                <c:pt idx="8959">
                  <c:v>0.24048299999999997</c:v>
                </c:pt>
                <c:pt idx="8960">
                  <c:v>0.24055149999999992</c:v>
                </c:pt>
                <c:pt idx="8961">
                  <c:v>0.24060649999999995</c:v>
                </c:pt>
                <c:pt idx="8962">
                  <c:v>0.24066149999999994</c:v>
                </c:pt>
                <c:pt idx="8963">
                  <c:v>0.24069699999999997</c:v>
                </c:pt>
                <c:pt idx="8964">
                  <c:v>0.24075299999999991</c:v>
                </c:pt>
                <c:pt idx="8965">
                  <c:v>0.24080699999999994</c:v>
                </c:pt>
                <c:pt idx="8966">
                  <c:v>0.24085849999999989</c:v>
                </c:pt>
                <c:pt idx="8967">
                  <c:v>0.24091599999999988</c:v>
                </c:pt>
                <c:pt idx="8968">
                  <c:v>0.24096849999999992</c:v>
                </c:pt>
                <c:pt idx="8969">
                  <c:v>0.24102149999999992</c:v>
                </c:pt>
                <c:pt idx="8970">
                  <c:v>0.24107799999999999</c:v>
                </c:pt>
                <c:pt idx="8971">
                  <c:v>0.24117649999999999</c:v>
                </c:pt>
                <c:pt idx="8972">
                  <c:v>0.241226</c:v>
                </c:pt>
                <c:pt idx="8973">
                  <c:v>0.2412745</c:v>
                </c:pt>
                <c:pt idx="8974">
                  <c:v>0.24131949999999999</c:v>
                </c:pt>
                <c:pt idx="8975">
                  <c:v>0.24137400000000001</c:v>
                </c:pt>
                <c:pt idx="8976">
                  <c:v>0.24141850000000006</c:v>
                </c:pt>
                <c:pt idx="8977">
                  <c:v>0.24146550000000006</c:v>
                </c:pt>
                <c:pt idx="8978">
                  <c:v>0.24151200000000006</c:v>
                </c:pt>
                <c:pt idx="8979">
                  <c:v>0.24150800000000008</c:v>
                </c:pt>
                <c:pt idx="8980">
                  <c:v>0.24158250000000006</c:v>
                </c:pt>
                <c:pt idx="8981">
                  <c:v>0.24163500000000007</c:v>
                </c:pt>
                <c:pt idx="8982">
                  <c:v>0.24168200000000004</c:v>
                </c:pt>
                <c:pt idx="8983">
                  <c:v>0.24172900000000003</c:v>
                </c:pt>
                <c:pt idx="8984">
                  <c:v>0.24178050000000004</c:v>
                </c:pt>
                <c:pt idx="8985">
                  <c:v>0.24183150000000006</c:v>
                </c:pt>
                <c:pt idx="8986">
                  <c:v>0.24188500000000004</c:v>
                </c:pt>
                <c:pt idx="8987">
                  <c:v>0.24193850000000008</c:v>
                </c:pt>
                <c:pt idx="8988">
                  <c:v>0.24198950000000011</c:v>
                </c:pt>
                <c:pt idx="8989">
                  <c:v>0.24203900000000012</c:v>
                </c:pt>
                <c:pt idx="8990">
                  <c:v>0.24208550000000009</c:v>
                </c:pt>
                <c:pt idx="8991">
                  <c:v>0.24218700000000012</c:v>
                </c:pt>
                <c:pt idx="8992">
                  <c:v>0.24223500000000006</c:v>
                </c:pt>
                <c:pt idx="8993">
                  <c:v>0.24228650000000004</c:v>
                </c:pt>
                <c:pt idx="8994">
                  <c:v>0.24233850000000001</c:v>
                </c:pt>
                <c:pt idx="8995">
                  <c:v>0.24240000000000003</c:v>
                </c:pt>
                <c:pt idx="8996">
                  <c:v>0.242453</c:v>
                </c:pt>
                <c:pt idx="8997">
                  <c:v>0.24251150000000002</c:v>
                </c:pt>
                <c:pt idx="8998">
                  <c:v>0.24255950000000007</c:v>
                </c:pt>
                <c:pt idx="8999">
                  <c:v>0.24261650000000004</c:v>
                </c:pt>
                <c:pt idx="9000">
                  <c:v>0.24267599999999998</c:v>
                </c:pt>
                <c:pt idx="9001">
                  <c:v>0.24273299999999995</c:v>
                </c:pt>
                <c:pt idx="9002">
                  <c:v>0.242788</c:v>
                </c:pt>
                <c:pt idx="9003">
                  <c:v>0.24284799999999998</c:v>
                </c:pt>
                <c:pt idx="9004">
                  <c:v>0.242892</c:v>
                </c:pt>
                <c:pt idx="9005">
                  <c:v>0.24294749999999998</c:v>
                </c:pt>
                <c:pt idx="9006">
                  <c:v>0.24300300000000002</c:v>
                </c:pt>
                <c:pt idx="9007">
                  <c:v>0.24305950000000004</c:v>
                </c:pt>
                <c:pt idx="9008">
                  <c:v>0.24311100000000002</c:v>
                </c:pt>
                <c:pt idx="9009">
                  <c:v>0.24316550000000001</c:v>
                </c:pt>
                <c:pt idx="9010">
                  <c:v>0.24321700000000007</c:v>
                </c:pt>
                <c:pt idx="9011">
                  <c:v>0.24327150000000006</c:v>
                </c:pt>
                <c:pt idx="9012">
                  <c:v>0.24329400000000001</c:v>
                </c:pt>
                <c:pt idx="9013">
                  <c:v>0.24330149999999995</c:v>
                </c:pt>
                <c:pt idx="9014">
                  <c:v>0.24331</c:v>
                </c:pt>
                <c:pt idx="9015">
                  <c:v>0.24331549999999999</c:v>
                </c:pt>
                <c:pt idx="9016">
                  <c:v>0.24333199999999999</c:v>
                </c:pt>
                <c:pt idx="9017">
                  <c:v>0.24333850000000001</c:v>
                </c:pt>
                <c:pt idx="9018">
                  <c:v>0.24334299999999995</c:v>
                </c:pt>
                <c:pt idx="9019">
                  <c:v>0.24332999999999999</c:v>
                </c:pt>
                <c:pt idx="9020">
                  <c:v>0.2433384999999999</c:v>
                </c:pt>
                <c:pt idx="9021">
                  <c:v>0.24334499999999992</c:v>
                </c:pt>
                <c:pt idx="9022">
                  <c:v>0.24335249999999992</c:v>
                </c:pt>
                <c:pt idx="9023">
                  <c:v>0.24336399999999991</c:v>
                </c:pt>
                <c:pt idx="9024">
                  <c:v>0.24336899999999989</c:v>
                </c:pt>
                <c:pt idx="9025">
                  <c:v>0.24337899999999993</c:v>
                </c:pt>
                <c:pt idx="9026">
                  <c:v>0.24338799999999991</c:v>
                </c:pt>
                <c:pt idx="9027">
                  <c:v>0.24342249999999993</c:v>
                </c:pt>
                <c:pt idx="9028">
                  <c:v>0.24341449999999992</c:v>
                </c:pt>
                <c:pt idx="9029">
                  <c:v>0.24341799999999988</c:v>
                </c:pt>
                <c:pt idx="9030">
                  <c:v>0.24340999999999988</c:v>
                </c:pt>
                <c:pt idx="9031">
                  <c:v>0.24341299999999982</c:v>
                </c:pt>
                <c:pt idx="9032">
                  <c:v>0.24341799999999986</c:v>
                </c:pt>
                <c:pt idx="9033">
                  <c:v>0.24342449999999985</c:v>
                </c:pt>
                <c:pt idx="9034">
                  <c:v>0.24343049999999988</c:v>
                </c:pt>
                <c:pt idx="9035">
                  <c:v>0.2434329999999999</c:v>
                </c:pt>
                <c:pt idx="9036">
                  <c:v>0.24344799999999991</c:v>
                </c:pt>
                <c:pt idx="9037">
                  <c:v>0.24346449999999989</c:v>
                </c:pt>
                <c:pt idx="9038">
                  <c:v>0.24347699999999989</c:v>
                </c:pt>
                <c:pt idx="9039">
                  <c:v>0.24349199999999993</c:v>
                </c:pt>
                <c:pt idx="9040">
                  <c:v>0.24349999999999991</c:v>
                </c:pt>
                <c:pt idx="9041">
                  <c:v>0.24351399999999987</c:v>
                </c:pt>
                <c:pt idx="9042">
                  <c:v>0.24352899999999983</c:v>
                </c:pt>
                <c:pt idx="9043">
                  <c:v>0.24356649999999988</c:v>
                </c:pt>
                <c:pt idx="9044">
                  <c:v>0.24357999999999985</c:v>
                </c:pt>
                <c:pt idx="9045">
                  <c:v>0.24358849999999987</c:v>
                </c:pt>
                <c:pt idx="9046">
                  <c:v>0.24359799999999987</c:v>
                </c:pt>
                <c:pt idx="9047">
                  <c:v>0.2436269999999999</c:v>
                </c:pt>
                <c:pt idx="9048">
                  <c:v>0.24364049999999995</c:v>
                </c:pt>
                <c:pt idx="9049">
                  <c:v>0.24365099999999992</c:v>
                </c:pt>
                <c:pt idx="9050">
                  <c:v>0.24366199999999999</c:v>
                </c:pt>
                <c:pt idx="9051">
                  <c:v>0.24366849999999998</c:v>
                </c:pt>
                <c:pt idx="9052">
                  <c:v>0.24367799999999998</c:v>
                </c:pt>
                <c:pt idx="9053">
                  <c:v>0.24368249999999997</c:v>
                </c:pt>
                <c:pt idx="9054">
                  <c:v>0.24368700000000001</c:v>
                </c:pt>
                <c:pt idx="9055">
                  <c:v>0.24367999999999995</c:v>
                </c:pt>
                <c:pt idx="9056">
                  <c:v>0.24367999999999995</c:v>
                </c:pt>
                <c:pt idx="9057">
                  <c:v>0.24367949999999997</c:v>
                </c:pt>
                <c:pt idx="9058">
                  <c:v>0.24368149999999994</c:v>
                </c:pt>
                <c:pt idx="9059">
                  <c:v>0.24367849999999996</c:v>
                </c:pt>
                <c:pt idx="9060">
                  <c:v>0.24367549999999993</c:v>
                </c:pt>
                <c:pt idx="9061">
                  <c:v>0.24367399999999997</c:v>
                </c:pt>
                <c:pt idx="9062">
                  <c:v>0.24365899999999996</c:v>
                </c:pt>
                <c:pt idx="9063">
                  <c:v>0.24367049999999993</c:v>
                </c:pt>
                <c:pt idx="9064">
                  <c:v>0.24366799999999997</c:v>
                </c:pt>
                <c:pt idx="9065">
                  <c:v>0.24366299999999999</c:v>
                </c:pt>
                <c:pt idx="9066">
                  <c:v>0.243645</c:v>
                </c:pt>
                <c:pt idx="9067">
                  <c:v>0.24364049999999998</c:v>
                </c:pt>
                <c:pt idx="9068">
                  <c:v>0.24363600000000005</c:v>
                </c:pt>
                <c:pt idx="9069">
                  <c:v>0.24362800000000004</c:v>
                </c:pt>
                <c:pt idx="9070">
                  <c:v>0.243615</c:v>
                </c:pt>
                <c:pt idx="9071">
                  <c:v>0.24360900000000002</c:v>
                </c:pt>
                <c:pt idx="9072">
                  <c:v>0.24360600000000002</c:v>
                </c:pt>
                <c:pt idx="9073">
                  <c:v>0.24359799999999995</c:v>
                </c:pt>
                <c:pt idx="9074">
                  <c:v>0.24358999999999997</c:v>
                </c:pt>
                <c:pt idx="9075">
                  <c:v>0.24358050000000003</c:v>
                </c:pt>
                <c:pt idx="9076">
                  <c:v>0.24357500000000001</c:v>
                </c:pt>
                <c:pt idx="9077">
                  <c:v>0.24356900000000001</c:v>
                </c:pt>
                <c:pt idx="9078">
                  <c:v>0.24356550000000002</c:v>
                </c:pt>
                <c:pt idx="9079">
                  <c:v>0.24358099999999999</c:v>
                </c:pt>
                <c:pt idx="9080">
                  <c:v>0.24358850000000004</c:v>
                </c:pt>
                <c:pt idx="9081">
                  <c:v>0.24357949999999995</c:v>
                </c:pt>
                <c:pt idx="9082">
                  <c:v>0.24357749999999995</c:v>
                </c:pt>
                <c:pt idx="9083">
                  <c:v>0.24357599999999999</c:v>
                </c:pt>
                <c:pt idx="9084">
                  <c:v>0.24358099999999996</c:v>
                </c:pt>
                <c:pt idx="9085">
                  <c:v>0.24358149999999995</c:v>
                </c:pt>
                <c:pt idx="9086">
                  <c:v>0.24358349999999998</c:v>
                </c:pt>
                <c:pt idx="9087">
                  <c:v>0.24355850000000001</c:v>
                </c:pt>
                <c:pt idx="9088">
                  <c:v>0.243558</c:v>
                </c:pt>
                <c:pt idx="9089">
                  <c:v>0.24356399999999997</c:v>
                </c:pt>
                <c:pt idx="9090">
                  <c:v>0.24356999999999995</c:v>
                </c:pt>
                <c:pt idx="9091">
                  <c:v>0.24356249999999996</c:v>
                </c:pt>
                <c:pt idx="9092">
                  <c:v>0.24356149999999999</c:v>
                </c:pt>
                <c:pt idx="9093">
                  <c:v>0.24351700000000001</c:v>
                </c:pt>
                <c:pt idx="9094">
                  <c:v>0.24351750000000003</c:v>
                </c:pt>
                <c:pt idx="9095">
                  <c:v>0.24351199999999998</c:v>
                </c:pt>
                <c:pt idx="9096">
                  <c:v>0.24351100000000006</c:v>
                </c:pt>
                <c:pt idx="9097">
                  <c:v>0.24350850000000007</c:v>
                </c:pt>
                <c:pt idx="9098">
                  <c:v>0.24350700000000006</c:v>
                </c:pt>
                <c:pt idx="9099">
                  <c:v>0.2434845000000001</c:v>
                </c:pt>
                <c:pt idx="9100">
                  <c:v>0.24347800000000006</c:v>
                </c:pt>
                <c:pt idx="9101">
                  <c:v>0.24347000000000005</c:v>
                </c:pt>
                <c:pt idx="9102">
                  <c:v>0.24346150000000005</c:v>
                </c:pt>
                <c:pt idx="9103">
                  <c:v>0.24345250000000007</c:v>
                </c:pt>
                <c:pt idx="9104">
                  <c:v>0.24344450000000006</c:v>
                </c:pt>
                <c:pt idx="9105">
                  <c:v>0.2434395</c:v>
                </c:pt>
                <c:pt idx="9106">
                  <c:v>0.243424</c:v>
                </c:pt>
                <c:pt idx="9107">
                  <c:v>0.24341400000000005</c:v>
                </c:pt>
                <c:pt idx="9108">
                  <c:v>0.24340050000000002</c:v>
                </c:pt>
                <c:pt idx="9109">
                  <c:v>0.243365</c:v>
                </c:pt>
                <c:pt idx="9110">
                  <c:v>0.24335900000000002</c:v>
                </c:pt>
                <c:pt idx="9111">
                  <c:v>0.24334549999999999</c:v>
                </c:pt>
                <c:pt idx="9112">
                  <c:v>0.24332849999999998</c:v>
                </c:pt>
                <c:pt idx="9113">
                  <c:v>0.24331549999999999</c:v>
                </c:pt>
                <c:pt idx="9114">
                  <c:v>0.24330199999999993</c:v>
                </c:pt>
                <c:pt idx="9115">
                  <c:v>0.24328499999999992</c:v>
                </c:pt>
                <c:pt idx="9116">
                  <c:v>0.24327149999999992</c:v>
                </c:pt>
                <c:pt idx="9117">
                  <c:v>0.24325599999999994</c:v>
                </c:pt>
                <c:pt idx="9118">
                  <c:v>0.24323949999999994</c:v>
                </c:pt>
                <c:pt idx="9119">
                  <c:v>0.24322849999999993</c:v>
                </c:pt>
                <c:pt idx="9120">
                  <c:v>0.24322299999999991</c:v>
                </c:pt>
                <c:pt idx="9121">
                  <c:v>0.24322149999999992</c:v>
                </c:pt>
                <c:pt idx="9122">
                  <c:v>0.2432159999999999</c:v>
                </c:pt>
                <c:pt idx="9123">
                  <c:v>0.24320849999999988</c:v>
                </c:pt>
                <c:pt idx="9124">
                  <c:v>0.24320099999999992</c:v>
                </c:pt>
                <c:pt idx="9125">
                  <c:v>0.24318949999999995</c:v>
                </c:pt>
                <c:pt idx="9126">
                  <c:v>0.24317999999999995</c:v>
                </c:pt>
                <c:pt idx="9127">
                  <c:v>0.24323299999999989</c:v>
                </c:pt>
                <c:pt idx="9128">
                  <c:v>0.24322849999999993</c:v>
                </c:pt>
                <c:pt idx="9129">
                  <c:v>0.24321949999999995</c:v>
                </c:pt>
                <c:pt idx="9130">
                  <c:v>0.24321599999999993</c:v>
                </c:pt>
                <c:pt idx="9131">
                  <c:v>0.24321199999999993</c:v>
                </c:pt>
                <c:pt idx="9132">
                  <c:v>0.24320699999999992</c:v>
                </c:pt>
                <c:pt idx="9133">
                  <c:v>0.2432014999999999</c:v>
                </c:pt>
                <c:pt idx="9134">
                  <c:v>0.24316799999999986</c:v>
                </c:pt>
                <c:pt idx="9135">
                  <c:v>0.24307699999999982</c:v>
                </c:pt>
                <c:pt idx="9136">
                  <c:v>0.24306849999999991</c:v>
                </c:pt>
                <c:pt idx="9137">
                  <c:v>0.24306149999999985</c:v>
                </c:pt>
                <c:pt idx="9138">
                  <c:v>0.24305199999999985</c:v>
                </c:pt>
                <c:pt idx="9139">
                  <c:v>0.24305199999999988</c:v>
                </c:pt>
                <c:pt idx="9140">
                  <c:v>0.24304899999999982</c:v>
                </c:pt>
                <c:pt idx="9141">
                  <c:v>0.24304099999999984</c:v>
                </c:pt>
                <c:pt idx="9142">
                  <c:v>0.24303999999999984</c:v>
                </c:pt>
                <c:pt idx="9143">
                  <c:v>0.24303749999999988</c:v>
                </c:pt>
                <c:pt idx="9144">
                  <c:v>0.24303499999999986</c:v>
                </c:pt>
                <c:pt idx="9145">
                  <c:v>0.24303099999999983</c:v>
                </c:pt>
                <c:pt idx="9146">
                  <c:v>0.24303049999999984</c:v>
                </c:pt>
                <c:pt idx="9147">
                  <c:v>0.24302599999999985</c:v>
                </c:pt>
                <c:pt idx="9148">
                  <c:v>0.24302049999999986</c:v>
                </c:pt>
                <c:pt idx="9149">
                  <c:v>0.24300949999999982</c:v>
                </c:pt>
                <c:pt idx="9150">
                  <c:v>0.24300349999999987</c:v>
                </c:pt>
                <c:pt idx="9151">
                  <c:v>0.24300649999999988</c:v>
                </c:pt>
                <c:pt idx="9152">
                  <c:v>0.24300099999999991</c:v>
                </c:pt>
                <c:pt idx="9153">
                  <c:v>0.24299899999999994</c:v>
                </c:pt>
                <c:pt idx="9154">
                  <c:v>0.24298749999999991</c:v>
                </c:pt>
                <c:pt idx="9155">
                  <c:v>0.24298199999999992</c:v>
                </c:pt>
                <c:pt idx="9156">
                  <c:v>0.24297099999999994</c:v>
                </c:pt>
                <c:pt idx="9157">
                  <c:v>0.24296699999999993</c:v>
                </c:pt>
                <c:pt idx="9158">
                  <c:v>0.24295699999999998</c:v>
                </c:pt>
                <c:pt idx="9159">
                  <c:v>0.242947</c:v>
                </c:pt>
                <c:pt idx="9160">
                  <c:v>0.24294049999999995</c:v>
                </c:pt>
                <c:pt idx="9161">
                  <c:v>0.24292949999999996</c:v>
                </c:pt>
                <c:pt idx="9162">
                  <c:v>0.24291549999999998</c:v>
                </c:pt>
                <c:pt idx="9163">
                  <c:v>0.24290899999999996</c:v>
                </c:pt>
                <c:pt idx="9164">
                  <c:v>0.24289249999999996</c:v>
                </c:pt>
                <c:pt idx="9165">
                  <c:v>0.24287849999999994</c:v>
                </c:pt>
                <c:pt idx="9166">
                  <c:v>0.24286049999999995</c:v>
                </c:pt>
                <c:pt idx="9167">
                  <c:v>0.24284949999999994</c:v>
                </c:pt>
                <c:pt idx="9168">
                  <c:v>0.24283999999999994</c:v>
                </c:pt>
                <c:pt idx="9169">
                  <c:v>0.24282999999999999</c:v>
                </c:pt>
                <c:pt idx="9170">
                  <c:v>0.24281750000000002</c:v>
                </c:pt>
                <c:pt idx="9171">
                  <c:v>0.24275750000000001</c:v>
                </c:pt>
                <c:pt idx="9172">
                  <c:v>0.24275400000000003</c:v>
                </c:pt>
                <c:pt idx="9173">
                  <c:v>0.24274850000000003</c:v>
                </c:pt>
                <c:pt idx="9174">
                  <c:v>0.24274800000000002</c:v>
                </c:pt>
                <c:pt idx="9175">
                  <c:v>0.24274150000000005</c:v>
                </c:pt>
                <c:pt idx="9176">
                  <c:v>0.24274000000000004</c:v>
                </c:pt>
                <c:pt idx="9177">
                  <c:v>0.24273700000000006</c:v>
                </c:pt>
                <c:pt idx="9178">
                  <c:v>0.24273050000000002</c:v>
                </c:pt>
                <c:pt idx="9179">
                  <c:v>0.24273250000000002</c:v>
                </c:pt>
                <c:pt idx="9180">
                  <c:v>0.24273250000000002</c:v>
                </c:pt>
                <c:pt idx="9181">
                  <c:v>0.24273250000000005</c:v>
                </c:pt>
                <c:pt idx="9182">
                  <c:v>0.24273250000000007</c:v>
                </c:pt>
                <c:pt idx="9183">
                  <c:v>0.24274150000000008</c:v>
                </c:pt>
                <c:pt idx="9184">
                  <c:v>0.24273649999999999</c:v>
                </c:pt>
                <c:pt idx="9185">
                  <c:v>0.24273500000000003</c:v>
                </c:pt>
                <c:pt idx="9186">
                  <c:v>0.24272950000000001</c:v>
                </c:pt>
                <c:pt idx="9187">
                  <c:v>0.24269600000000005</c:v>
                </c:pt>
                <c:pt idx="9188">
                  <c:v>0.24268950000000003</c:v>
                </c:pt>
                <c:pt idx="9189">
                  <c:v>0.24268200000000001</c:v>
                </c:pt>
                <c:pt idx="9190">
                  <c:v>0.24267250000000001</c:v>
                </c:pt>
                <c:pt idx="9191">
                  <c:v>0.24266450000000003</c:v>
                </c:pt>
                <c:pt idx="9192">
                  <c:v>0.24265349999999997</c:v>
                </c:pt>
                <c:pt idx="9193">
                  <c:v>0.24264499999999997</c:v>
                </c:pt>
                <c:pt idx="9194">
                  <c:v>0.24263399999999996</c:v>
                </c:pt>
                <c:pt idx="9195">
                  <c:v>0.24261749999999999</c:v>
                </c:pt>
                <c:pt idx="9196">
                  <c:v>0.2426025</c:v>
                </c:pt>
                <c:pt idx="9197">
                  <c:v>0.24258649999999998</c:v>
                </c:pt>
                <c:pt idx="9198">
                  <c:v>0.242565</c:v>
                </c:pt>
                <c:pt idx="9199">
                  <c:v>0.24252700000000002</c:v>
                </c:pt>
                <c:pt idx="9200">
                  <c:v>0.24250400000000005</c:v>
                </c:pt>
                <c:pt idx="9201">
                  <c:v>0.24248350000000005</c:v>
                </c:pt>
                <c:pt idx="9202">
                  <c:v>0.24245650000000013</c:v>
                </c:pt>
                <c:pt idx="9203">
                  <c:v>0.2424305000000001</c:v>
                </c:pt>
                <c:pt idx="9204">
                  <c:v>0.24241150000000009</c:v>
                </c:pt>
                <c:pt idx="9205">
                  <c:v>0.24238650000000003</c:v>
                </c:pt>
                <c:pt idx="9206">
                  <c:v>0.24236350000000012</c:v>
                </c:pt>
                <c:pt idx="9207">
                  <c:v>0.24234000000000008</c:v>
                </c:pt>
                <c:pt idx="9208">
                  <c:v>0.24232350000000008</c:v>
                </c:pt>
                <c:pt idx="9209">
                  <c:v>0.24230350000000009</c:v>
                </c:pt>
                <c:pt idx="9210">
                  <c:v>0.24228450000000012</c:v>
                </c:pt>
                <c:pt idx="9211">
                  <c:v>0.24225400000000011</c:v>
                </c:pt>
                <c:pt idx="9212">
                  <c:v>0.24223200000000009</c:v>
                </c:pt>
                <c:pt idx="9213">
                  <c:v>0.24221300000000009</c:v>
                </c:pt>
                <c:pt idx="9214">
                  <c:v>0.24219350000000012</c:v>
                </c:pt>
                <c:pt idx="9215">
                  <c:v>0.24219450000000009</c:v>
                </c:pt>
                <c:pt idx="9216">
                  <c:v>0.24217250000000007</c:v>
                </c:pt>
                <c:pt idx="9217">
                  <c:v>0.24215550000000011</c:v>
                </c:pt>
                <c:pt idx="9218">
                  <c:v>0.24214250000000009</c:v>
                </c:pt>
                <c:pt idx="9219">
                  <c:v>0.24214000000000005</c:v>
                </c:pt>
                <c:pt idx="9220">
                  <c:v>0.24212450000000008</c:v>
                </c:pt>
                <c:pt idx="9221">
                  <c:v>0.24211200000000008</c:v>
                </c:pt>
                <c:pt idx="9222">
                  <c:v>0.24210100000000007</c:v>
                </c:pt>
                <c:pt idx="9223">
                  <c:v>0.24207950000000011</c:v>
                </c:pt>
                <c:pt idx="9224">
                  <c:v>0.24206800000000009</c:v>
                </c:pt>
                <c:pt idx="9225">
                  <c:v>0.2420500000000001</c:v>
                </c:pt>
                <c:pt idx="9226">
                  <c:v>0.24202650000000006</c:v>
                </c:pt>
                <c:pt idx="9227">
                  <c:v>0.24201400000000006</c:v>
                </c:pt>
                <c:pt idx="9228">
                  <c:v>0.24199300000000012</c:v>
                </c:pt>
                <c:pt idx="9229">
                  <c:v>0.24197900000000011</c:v>
                </c:pt>
                <c:pt idx="9230">
                  <c:v>0.24196550000000008</c:v>
                </c:pt>
                <c:pt idx="9231">
                  <c:v>0.24194700000000002</c:v>
                </c:pt>
                <c:pt idx="9232">
                  <c:v>0.24193300000000001</c:v>
                </c:pt>
                <c:pt idx="9233">
                  <c:v>0.24192150000000001</c:v>
                </c:pt>
                <c:pt idx="9234">
                  <c:v>0.24190950000000006</c:v>
                </c:pt>
                <c:pt idx="9235">
                  <c:v>0.24190300000000003</c:v>
                </c:pt>
                <c:pt idx="9236">
                  <c:v>0.241872</c:v>
                </c:pt>
                <c:pt idx="9237">
                  <c:v>0.24184249999999999</c:v>
                </c:pt>
                <c:pt idx="9238">
                  <c:v>0.24181349999999999</c:v>
                </c:pt>
                <c:pt idx="9239">
                  <c:v>0.24178249999999996</c:v>
                </c:pt>
                <c:pt idx="9240">
                  <c:v>0.24175250000000001</c:v>
                </c:pt>
                <c:pt idx="9241">
                  <c:v>0.24172099999999999</c:v>
                </c:pt>
                <c:pt idx="9242">
                  <c:v>0.24169199999999996</c:v>
                </c:pt>
                <c:pt idx="9243">
                  <c:v>0.24163650000000003</c:v>
                </c:pt>
                <c:pt idx="9244">
                  <c:v>0.24160800000000004</c:v>
                </c:pt>
                <c:pt idx="9245">
                  <c:v>0.24157799999999999</c:v>
                </c:pt>
                <c:pt idx="9246">
                  <c:v>0.24155300000000002</c:v>
                </c:pt>
                <c:pt idx="9247">
                  <c:v>0.24148849999999999</c:v>
                </c:pt>
                <c:pt idx="9248">
                  <c:v>0.24145450000000002</c:v>
                </c:pt>
                <c:pt idx="9249">
                  <c:v>0.24142399999999997</c:v>
                </c:pt>
                <c:pt idx="9250">
                  <c:v>0.24139050000000001</c:v>
                </c:pt>
                <c:pt idx="9251">
                  <c:v>0.24135949999999998</c:v>
                </c:pt>
                <c:pt idx="9252">
                  <c:v>0.24132899999999999</c:v>
                </c:pt>
                <c:pt idx="9253">
                  <c:v>0.24129749999999997</c:v>
                </c:pt>
                <c:pt idx="9254">
                  <c:v>0.24127199999999999</c:v>
                </c:pt>
                <c:pt idx="9255">
                  <c:v>0.24125699999999997</c:v>
                </c:pt>
                <c:pt idx="9256">
                  <c:v>0.24122349999999998</c:v>
                </c:pt>
                <c:pt idx="9257">
                  <c:v>0.24119499999999994</c:v>
                </c:pt>
                <c:pt idx="9258">
                  <c:v>0.24116499999999996</c:v>
                </c:pt>
                <c:pt idx="9259">
                  <c:v>0.24112999999999993</c:v>
                </c:pt>
                <c:pt idx="9260">
                  <c:v>0.24109449999999991</c:v>
                </c:pt>
                <c:pt idx="9261">
                  <c:v>0.24105449999999995</c:v>
                </c:pt>
                <c:pt idx="9262">
                  <c:v>0.24102749999999998</c:v>
                </c:pt>
                <c:pt idx="9263">
                  <c:v>0.24100099999999997</c:v>
                </c:pt>
                <c:pt idx="9264">
                  <c:v>0.24096799999999999</c:v>
                </c:pt>
                <c:pt idx="9265">
                  <c:v>0.24093800000000001</c:v>
                </c:pt>
                <c:pt idx="9266">
                  <c:v>0.24090949999999997</c:v>
                </c:pt>
                <c:pt idx="9267">
                  <c:v>0.24087699999999998</c:v>
                </c:pt>
                <c:pt idx="9268">
                  <c:v>0.24084899999999995</c:v>
                </c:pt>
                <c:pt idx="9269">
                  <c:v>0.24082649999999994</c:v>
                </c:pt>
                <c:pt idx="9270">
                  <c:v>0.24080999999999997</c:v>
                </c:pt>
                <c:pt idx="9271">
                  <c:v>0.24079749999999994</c:v>
                </c:pt>
                <c:pt idx="9272">
                  <c:v>0.24076749999999997</c:v>
                </c:pt>
                <c:pt idx="9273">
                  <c:v>0.24074349999999994</c:v>
                </c:pt>
                <c:pt idx="9274">
                  <c:v>0.24072099999999996</c:v>
                </c:pt>
                <c:pt idx="9275">
                  <c:v>0.24071799999999999</c:v>
                </c:pt>
                <c:pt idx="9276">
                  <c:v>0.24069600000000002</c:v>
                </c:pt>
                <c:pt idx="9277">
                  <c:v>0.24067949999999999</c:v>
                </c:pt>
                <c:pt idx="9278">
                  <c:v>0.24065999999999999</c:v>
                </c:pt>
                <c:pt idx="9279">
                  <c:v>0.24061250000000001</c:v>
                </c:pt>
                <c:pt idx="9280">
                  <c:v>0.24058650000000004</c:v>
                </c:pt>
                <c:pt idx="9281">
                  <c:v>0.24056250000000007</c:v>
                </c:pt>
                <c:pt idx="9282">
                  <c:v>0.24053850000000004</c:v>
                </c:pt>
                <c:pt idx="9283">
                  <c:v>0.24051300000000009</c:v>
                </c:pt>
                <c:pt idx="9284">
                  <c:v>0.24049750000000006</c:v>
                </c:pt>
                <c:pt idx="9285">
                  <c:v>0.24046950000000006</c:v>
                </c:pt>
                <c:pt idx="9286">
                  <c:v>0.24043900000000007</c:v>
                </c:pt>
                <c:pt idx="9287">
                  <c:v>0.24040800000000004</c:v>
                </c:pt>
                <c:pt idx="9288">
                  <c:v>0.24037250000000004</c:v>
                </c:pt>
                <c:pt idx="9289">
                  <c:v>0.24034400000000006</c:v>
                </c:pt>
                <c:pt idx="9290">
                  <c:v>0.24031349999999999</c:v>
                </c:pt>
                <c:pt idx="9291">
                  <c:v>0.24028000000000005</c:v>
                </c:pt>
                <c:pt idx="9292">
                  <c:v>0.24025300000000005</c:v>
                </c:pt>
                <c:pt idx="9293">
                  <c:v>0.24022550000000006</c:v>
                </c:pt>
                <c:pt idx="9294">
                  <c:v>0.24019200000000004</c:v>
                </c:pt>
                <c:pt idx="9295">
                  <c:v>0.24017950000000002</c:v>
                </c:pt>
                <c:pt idx="9296">
                  <c:v>0.24014750000000007</c:v>
                </c:pt>
                <c:pt idx="9297">
                  <c:v>0.2401205000000001</c:v>
                </c:pt>
                <c:pt idx="9298">
                  <c:v>0.2400905000000001</c:v>
                </c:pt>
                <c:pt idx="9299">
                  <c:v>0.24006700000000009</c:v>
                </c:pt>
                <c:pt idx="9300">
                  <c:v>0.24004600000000009</c:v>
                </c:pt>
                <c:pt idx="9301">
                  <c:v>0.24002550000000014</c:v>
                </c:pt>
                <c:pt idx="9302">
                  <c:v>0.24000400000000011</c:v>
                </c:pt>
                <c:pt idx="9303">
                  <c:v>0.23998700000000009</c:v>
                </c:pt>
                <c:pt idx="9304">
                  <c:v>0.23996700000000012</c:v>
                </c:pt>
                <c:pt idx="9305">
                  <c:v>0.23994400000000016</c:v>
                </c:pt>
                <c:pt idx="9306">
                  <c:v>0.23993150000000019</c:v>
                </c:pt>
                <c:pt idx="9307">
                  <c:v>0.2398935000000002</c:v>
                </c:pt>
                <c:pt idx="9308">
                  <c:v>0.23987600000000017</c:v>
                </c:pt>
                <c:pt idx="9309">
                  <c:v>0.23986200000000019</c:v>
                </c:pt>
                <c:pt idx="9310">
                  <c:v>0.23984600000000017</c:v>
                </c:pt>
                <c:pt idx="9311">
                  <c:v>0.23983500000000016</c:v>
                </c:pt>
                <c:pt idx="9312">
                  <c:v>0.23982150000000016</c:v>
                </c:pt>
                <c:pt idx="9313">
                  <c:v>0.23980250000000017</c:v>
                </c:pt>
                <c:pt idx="9314">
                  <c:v>0.23979300000000012</c:v>
                </c:pt>
                <c:pt idx="9315">
                  <c:v>0.23975100000000016</c:v>
                </c:pt>
                <c:pt idx="9316">
                  <c:v>0.23974300000000015</c:v>
                </c:pt>
                <c:pt idx="9317">
                  <c:v>0.23973200000000014</c:v>
                </c:pt>
                <c:pt idx="9318">
                  <c:v>0.23972000000000013</c:v>
                </c:pt>
                <c:pt idx="9319">
                  <c:v>0.23972000000000016</c:v>
                </c:pt>
                <c:pt idx="9320">
                  <c:v>0.23970850000000013</c:v>
                </c:pt>
                <c:pt idx="9321">
                  <c:v>0.23969350000000017</c:v>
                </c:pt>
                <c:pt idx="9322">
                  <c:v>0.23968050000000016</c:v>
                </c:pt>
                <c:pt idx="9323">
                  <c:v>0.23967150000000015</c:v>
                </c:pt>
                <c:pt idx="9324">
                  <c:v>0.23966300000000015</c:v>
                </c:pt>
                <c:pt idx="9325">
                  <c:v>0.23965700000000015</c:v>
                </c:pt>
                <c:pt idx="9326">
                  <c:v>0.23964800000000019</c:v>
                </c:pt>
                <c:pt idx="9327">
                  <c:v>0.23965050000000016</c:v>
                </c:pt>
                <c:pt idx="9328">
                  <c:v>0.23964200000000016</c:v>
                </c:pt>
                <c:pt idx="9329">
                  <c:v>0.23963650000000014</c:v>
                </c:pt>
                <c:pt idx="9330">
                  <c:v>0.23962850000000013</c:v>
                </c:pt>
                <c:pt idx="9331">
                  <c:v>0.23961800000000014</c:v>
                </c:pt>
                <c:pt idx="9332">
                  <c:v>0.23960800000000013</c:v>
                </c:pt>
                <c:pt idx="9333">
                  <c:v>0.23959500000000011</c:v>
                </c:pt>
                <c:pt idx="9334">
                  <c:v>0.23960600000000012</c:v>
                </c:pt>
                <c:pt idx="9335">
                  <c:v>0.23959300000000014</c:v>
                </c:pt>
                <c:pt idx="9336">
                  <c:v>0.23958150000000014</c:v>
                </c:pt>
                <c:pt idx="9337">
                  <c:v>0.23957050000000013</c:v>
                </c:pt>
                <c:pt idx="9338">
                  <c:v>0.23956100000000016</c:v>
                </c:pt>
                <c:pt idx="9339">
                  <c:v>0.23955150000000014</c:v>
                </c:pt>
                <c:pt idx="9340">
                  <c:v>0.23953900000000014</c:v>
                </c:pt>
                <c:pt idx="9341">
                  <c:v>0.23953050000000012</c:v>
                </c:pt>
                <c:pt idx="9342">
                  <c:v>0.23951200000000014</c:v>
                </c:pt>
                <c:pt idx="9343">
                  <c:v>0.23949000000000015</c:v>
                </c:pt>
                <c:pt idx="9344">
                  <c:v>0.23947200000000021</c:v>
                </c:pt>
                <c:pt idx="9345">
                  <c:v>0.23945700000000017</c:v>
                </c:pt>
                <c:pt idx="9346">
                  <c:v>0.23944100000000013</c:v>
                </c:pt>
                <c:pt idx="9347">
                  <c:v>0.23942550000000012</c:v>
                </c:pt>
                <c:pt idx="9348">
                  <c:v>0.23941450000000011</c:v>
                </c:pt>
                <c:pt idx="9349">
                  <c:v>0.23939600000000008</c:v>
                </c:pt>
                <c:pt idx="9350">
                  <c:v>0.23938500000000004</c:v>
                </c:pt>
                <c:pt idx="9351">
                  <c:v>0.23936200000000002</c:v>
                </c:pt>
                <c:pt idx="9352">
                  <c:v>0.23935050000000008</c:v>
                </c:pt>
                <c:pt idx="9353">
                  <c:v>0.23934000000000008</c:v>
                </c:pt>
                <c:pt idx="9354">
                  <c:v>0.2393350000000001</c:v>
                </c:pt>
                <c:pt idx="9355">
                  <c:v>0.23931000000000008</c:v>
                </c:pt>
                <c:pt idx="9356">
                  <c:v>0.23929550000000002</c:v>
                </c:pt>
                <c:pt idx="9357">
                  <c:v>0.23928000000000005</c:v>
                </c:pt>
                <c:pt idx="9358">
                  <c:v>0.23926650000000005</c:v>
                </c:pt>
                <c:pt idx="9359">
                  <c:v>0.23925299999999999</c:v>
                </c:pt>
                <c:pt idx="9360">
                  <c:v>0.23923600000000003</c:v>
                </c:pt>
                <c:pt idx="9361">
                  <c:v>0.23922500000000002</c:v>
                </c:pt>
                <c:pt idx="9362">
                  <c:v>0.23921950000000003</c:v>
                </c:pt>
                <c:pt idx="9363">
                  <c:v>0.23922150000000003</c:v>
                </c:pt>
                <c:pt idx="9364">
                  <c:v>0.23921550000000003</c:v>
                </c:pt>
                <c:pt idx="9365">
                  <c:v>0.23920849999999999</c:v>
                </c:pt>
                <c:pt idx="9366">
                  <c:v>0.23920549999999999</c:v>
                </c:pt>
                <c:pt idx="9367">
                  <c:v>0.23919149999999997</c:v>
                </c:pt>
                <c:pt idx="9368">
                  <c:v>0.23917249999999998</c:v>
                </c:pt>
                <c:pt idx="9369">
                  <c:v>0.23915900000000001</c:v>
                </c:pt>
                <c:pt idx="9370">
                  <c:v>0.23914549999999998</c:v>
                </c:pt>
                <c:pt idx="9371">
                  <c:v>0.23913999999999994</c:v>
                </c:pt>
                <c:pt idx="9372">
                  <c:v>0.23911999999999992</c:v>
                </c:pt>
                <c:pt idx="9373">
                  <c:v>0.23910099999999992</c:v>
                </c:pt>
                <c:pt idx="9374">
                  <c:v>0.2390769999999999</c:v>
                </c:pt>
                <c:pt idx="9375">
                  <c:v>0.23905049999999992</c:v>
                </c:pt>
                <c:pt idx="9376">
                  <c:v>0.23902899999999988</c:v>
                </c:pt>
                <c:pt idx="9377">
                  <c:v>0.23900599999999991</c:v>
                </c:pt>
                <c:pt idx="9378">
                  <c:v>0.23898449999999993</c:v>
                </c:pt>
                <c:pt idx="9379">
                  <c:v>0.23892149999999993</c:v>
                </c:pt>
                <c:pt idx="9380">
                  <c:v>0.23889199999999991</c:v>
                </c:pt>
                <c:pt idx="9381">
                  <c:v>0.23886049999999995</c:v>
                </c:pt>
                <c:pt idx="9382">
                  <c:v>0.23882949999999994</c:v>
                </c:pt>
                <c:pt idx="9383">
                  <c:v>0.23880749999999998</c:v>
                </c:pt>
                <c:pt idx="9384">
                  <c:v>0.23878449999999998</c:v>
                </c:pt>
                <c:pt idx="9385">
                  <c:v>0.23875750000000001</c:v>
                </c:pt>
                <c:pt idx="9386">
                  <c:v>0.238732</c:v>
                </c:pt>
                <c:pt idx="9387">
                  <c:v>0.23873450000000002</c:v>
                </c:pt>
                <c:pt idx="9388">
                  <c:v>0.23871350000000002</c:v>
                </c:pt>
                <c:pt idx="9389">
                  <c:v>0.2386945</c:v>
                </c:pt>
                <c:pt idx="9390">
                  <c:v>0.23867650000000001</c:v>
                </c:pt>
                <c:pt idx="9391">
                  <c:v>0.23864199999999997</c:v>
                </c:pt>
                <c:pt idx="9392">
                  <c:v>0.23861999999999994</c:v>
                </c:pt>
                <c:pt idx="9393">
                  <c:v>0.23859900000000001</c:v>
                </c:pt>
                <c:pt idx="9394">
                  <c:v>0.23857499999999998</c:v>
                </c:pt>
                <c:pt idx="9395">
                  <c:v>0.23855699999999999</c:v>
                </c:pt>
                <c:pt idx="9396">
                  <c:v>0.2385495</c:v>
                </c:pt>
                <c:pt idx="9397">
                  <c:v>0.238533</c:v>
                </c:pt>
                <c:pt idx="9398">
                  <c:v>0.23852150000000003</c:v>
                </c:pt>
                <c:pt idx="9399">
                  <c:v>0.2385265</c:v>
                </c:pt>
                <c:pt idx="9400">
                  <c:v>0.23852000000000001</c:v>
                </c:pt>
                <c:pt idx="9401">
                  <c:v>0.238514</c:v>
                </c:pt>
                <c:pt idx="9402">
                  <c:v>0.23851600000000001</c:v>
                </c:pt>
                <c:pt idx="9403">
                  <c:v>0.23850499999999999</c:v>
                </c:pt>
                <c:pt idx="9404">
                  <c:v>0.23849699999999999</c:v>
                </c:pt>
                <c:pt idx="9405">
                  <c:v>0.23849499999999998</c:v>
                </c:pt>
                <c:pt idx="9406">
                  <c:v>0.23848799999999998</c:v>
                </c:pt>
                <c:pt idx="9407">
                  <c:v>0.23847699999999997</c:v>
                </c:pt>
                <c:pt idx="9408">
                  <c:v>0.2384679999999999</c:v>
                </c:pt>
                <c:pt idx="9409">
                  <c:v>0.23846499999999993</c:v>
                </c:pt>
                <c:pt idx="9410">
                  <c:v>0.23845999999999992</c:v>
                </c:pt>
                <c:pt idx="9411">
                  <c:v>0.23846349999999994</c:v>
                </c:pt>
                <c:pt idx="9412">
                  <c:v>0.23846149999999994</c:v>
                </c:pt>
                <c:pt idx="9413">
                  <c:v>0.23846149999999999</c:v>
                </c:pt>
                <c:pt idx="9414">
                  <c:v>0.23845899999999998</c:v>
                </c:pt>
                <c:pt idx="9415">
                  <c:v>0.23841449999999997</c:v>
                </c:pt>
                <c:pt idx="9416">
                  <c:v>0.23840699999999998</c:v>
                </c:pt>
                <c:pt idx="9417">
                  <c:v>0.23840149999999999</c:v>
                </c:pt>
                <c:pt idx="9418">
                  <c:v>0.23839999999999997</c:v>
                </c:pt>
                <c:pt idx="9419">
                  <c:v>0.23839449999999995</c:v>
                </c:pt>
                <c:pt idx="9420">
                  <c:v>0.23839199999999999</c:v>
                </c:pt>
                <c:pt idx="9421">
                  <c:v>0.23838849999999998</c:v>
                </c:pt>
                <c:pt idx="9422">
                  <c:v>0.23838300000000001</c:v>
                </c:pt>
                <c:pt idx="9423">
                  <c:v>0.23837949999999997</c:v>
                </c:pt>
                <c:pt idx="9424">
                  <c:v>0.23837449999999996</c:v>
                </c:pt>
                <c:pt idx="9425">
                  <c:v>0.23837150000000001</c:v>
                </c:pt>
                <c:pt idx="9426">
                  <c:v>0.23837349999999996</c:v>
                </c:pt>
                <c:pt idx="9427">
                  <c:v>0.23835649999999997</c:v>
                </c:pt>
                <c:pt idx="9428">
                  <c:v>0.23834049999999998</c:v>
                </c:pt>
                <c:pt idx="9429">
                  <c:v>0.23833199999999999</c:v>
                </c:pt>
                <c:pt idx="9430">
                  <c:v>0.23832100000000001</c:v>
                </c:pt>
                <c:pt idx="9431">
                  <c:v>0.23832449999999997</c:v>
                </c:pt>
                <c:pt idx="9432">
                  <c:v>0.23831949999999999</c:v>
                </c:pt>
                <c:pt idx="9433">
                  <c:v>0.23831349999999996</c:v>
                </c:pt>
                <c:pt idx="9434">
                  <c:v>0.23830699999999999</c:v>
                </c:pt>
                <c:pt idx="9435">
                  <c:v>0.23830200000000001</c:v>
                </c:pt>
                <c:pt idx="9436">
                  <c:v>0.23830750000000001</c:v>
                </c:pt>
                <c:pt idx="9437">
                  <c:v>0.23831550000000004</c:v>
                </c:pt>
                <c:pt idx="9438">
                  <c:v>0.23832350000000002</c:v>
                </c:pt>
                <c:pt idx="9439">
                  <c:v>0.23833600000000005</c:v>
                </c:pt>
                <c:pt idx="9440">
                  <c:v>0.23834350000000004</c:v>
                </c:pt>
                <c:pt idx="9441">
                  <c:v>0.23835150000000005</c:v>
                </c:pt>
                <c:pt idx="9442">
                  <c:v>0.23835700000000004</c:v>
                </c:pt>
                <c:pt idx="9443">
                  <c:v>0.23836300000000005</c:v>
                </c:pt>
                <c:pt idx="9444">
                  <c:v>0.23837250000000004</c:v>
                </c:pt>
                <c:pt idx="9445">
                  <c:v>0.23838450000000008</c:v>
                </c:pt>
                <c:pt idx="9446">
                  <c:v>0.23839350000000009</c:v>
                </c:pt>
                <c:pt idx="9447">
                  <c:v>0.23842500000000011</c:v>
                </c:pt>
                <c:pt idx="9448">
                  <c:v>0.2384430000000001</c:v>
                </c:pt>
                <c:pt idx="9449">
                  <c:v>0.23846000000000006</c:v>
                </c:pt>
                <c:pt idx="9450">
                  <c:v>0.23847850000000009</c:v>
                </c:pt>
                <c:pt idx="9451">
                  <c:v>0.23851300000000009</c:v>
                </c:pt>
                <c:pt idx="9452">
                  <c:v>0.23852950000000006</c:v>
                </c:pt>
                <c:pt idx="9453">
                  <c:v>0.23854700000000004</c:v>
                </c:pt>
                <c:pt idx="9454">
                  <c:v>0.23855850000000006</c:v>
                </c:pt>
                <c:pt idx="9455">
                  <c:v>0.23858000000000007</c:v>
                </c:pt>
                <c:pt idx="9456">
                  <c:v>0.23859850000000007</c:v>
                </c:pt>
                <c:pt idx="9457">
                  <c:v>0.2386140000000001</c:v>
                </c:pt>
                <c:pt idx="9458">
                  <c:v>0.23862950000000008</c:v>
                </c:pt>
                <c:pt idx="9459">
                  <c:v>0.23866700000000005</c:v>
                </c:pt>
                <c:pt idx="9460">
                  <c:v>0.23868950000000008</c:v>
                </c:pt>
                <c:pt idx="9461">
                  <c:v>0.23871800000000007</c:v>
                </c:pt>
                <c:pt idx="9462">
                  <c:v>0.23873500000000006</c:v>
                </c:pt>
                <c:pt idx="9463">
                  <c:v>0.2387605000000001</c:v>
                </c:pt>
                <c:pt idx="9464">
                  <c:v>0.23878050000000009</c:v>
                </c:pt>
                <c:pt idx="9465">
                  <c:v>0.23879750000000011</c:v>
                </c:pt>
                <c:pt idx="9466">
                  <c:v>0.2388175000000001</c:v>
                </c:pt>
                <c:pt idx="9467">
                  <c:v>0.23883100000000013</c:v>
                </c:pt>
                <c:pt idx="9468">
                  <c:v>0.23885100000000015</c:v>
                </c:pt>
                <c:pt idx="9469">
                  <c:v>0.23886300000000013</c:v>
                </c:pt>
                <c:pt idx="9470">
                  <c:v>0.2388785000000001</c:v>
                </c:pt>
                <c:pt idx="9471">
                  <c:v>0.23888000000000015</c:v>
                </c:pt>
                <c:pt idx="9472">
                  <c:v>0.23890450000000016</c:v>
                </c:pt>
                <c:pt idx="9473">
                  <c:v>0.23891700000000018</c:v>
                </c:pt>
                <c:pt idx="9474">
                  <c:v>0.2389300000000002</c:v>
                </c:pt>
                <c:pt idx="9475">
                  <c:v>0.23891500000000021</c:v>
                </c:pt>
                <c:pt idx="9476">
                  <c:v>0.23892450000000018</c:v>
                </c:pt>
                <c:pt idx="9477">
                  <c:v>0.23893050000000016</c:v>
                </c:pt>
                <c:pt idx="9478">
                  <c:v>0.23893550000000019</c:v>
                </c:pt>
                <c:pt idx="9479">
                  <c:v>0.23896200000000023</c:v>
                </c:pt>
                <c:pt idx="9480">
                  <c:v>0.2389755000000002</c:v>
                </c:pt>
                <c:pt idx="9481">
                  <c:v>0.2389785000000002</c:v>
                </c:pt>
                <c:pt idx="9482">
                  <c:v>0.23898950000000022</c:v>
                </c:pt>
                <c:pt idx="9483">
                  <c:v>0.23900300000000022</c:v>
                </c:pt>
                <c:pt idx="9484">
                  <c:v>0.23899750000000022</c:v>
                </c:pt>
                <c:pt idx="9485">
                  <c:v>0.23901600000000023</c:v>
                </c:pt>
                <c:pt idx="9486">
                  <c:v>0.23903400000000027</c:v>
                </c:pt>
                <c:pt idx="9487">
                  <c:v>0.23909300000000022</c:v>
                </c:pt>
                <c:pt idx="9488">
                  <c:v>0.23911300000000024</c:v>
                </c:pt>
                <c:pt idx="9489">
                  <c:v>0.23913250000000022</c:v>
                </c:pt>
                <c:pt idx="9490">
                  <c:v>0.23915150000000021</c:v>
                </c:pt>
                <c:pt idx="9491">
                  <c:v>0.23917450000000021</c:v>
                </c:pt>
                <c:pt idx="9492">
                  <c:v>0.23919550000000023</c:v>
                </c:pt>
                <c:pt idx="9493">
                  <c:v>0.23921950000000028</c:v>
                </c:pt>
                <c:pt idx="9494">
                  <c:v>0.23924700000000027</c:v>
                </c:pt>
                <c:pt idx="9495">
                  <c:v>0.23926500000000028</c:v>
                </c:pt>
                <c:pt idx="9496">
                  <c:v>0.23929900000000029</c:v>
                </c:pt>
                <c:pt idx="9497">
                  <c:v>0.23933050000000025</c:v>
                </c:pt>
                <c:pt idx="9498">
                  <c:v>0.23936500000000027</c:v>
                </c:pt>
                <c:pt idx="9499">
                  <c:v>0.23940850000000025</c:v>
                </c:pt>
                <c:pt idx="9500">
                  <c:v>0.23943750000000028</c:v>
                </c:pt>
                <c:pt idx="9501">
                  <c:v>0.23946400000000026</c:v>
                </c:pt>
                <c:pt idx="9502">
                  <c:v>0.23953400000000027</c:v>
                </c:pt>
                <c:pt idx="9503">
                  <c:v>0.23956200000000025</c:v>
                </c:pt>
                <c:pt idx="9504">
                  <c:v>0.23959550000000024</c:v>
                </c:pt>
                <c:pt idx="9505">
                  <c:v>0.23962750000000022</c:v>
                </c:pt>
                <c:pt idx="9506">
                  <c:v>0.23965550000000019</c:v>
                </c:pt>
                <c:pt idx="9507">
                  <c:v>0.23971100000000017</c:v>
                </c:pt>
                <c:pt idx="9508">
                  <c:v>0.23974300000000021</c:v>
                </c:pt>
                <c:pt idx="9509">
                  <c:v>0.23977600000000021</c:v>
                </c:pt>
                <c:pt idx="9510">
                  <c:v>0.23980700000000024</c:v>
                </c:pt>
                <c:pt idx="9511">
                  <c:v>0.23981850000000024</c:v>
                </c:pt>
                <c:pt idx="9512">
                  <c:v>0.23984200000000017</c:v>
                </c:pt>
                <c:pt idx="9513">
                  <c:v>0.23987050000000018</c:v>
                </c:pt>
                <c:pt idx="9514">
                  <c:v>0.23988650000000017</c:v>
                </c:pt>
                <c:pt idx="9515">
                  <c:v>0.23990400000000012</c:v>
                </c:pt>
                <c:pt idx="9516">
                  <c:v>0.23992500000000014</c:v>
                </c:pt>
                <c:pt idx="9517">
                  <c:v>0.23994700000000019</c:v>
                </c:pt>
                <c:pt idx="9518">
                  <c:v>0.2399705000000002</c:v>
                </c:pt>
                <c:pt idx="9519">
                  <c:v>0.23997450000000017</c:v>
                </c:pt>
                <c:pt idx="9520">
                  <c:v>0.23999400000000015</c:v>
                </c:pt>
                <c:pt idx="9521">
                  <c:v>0.24001150000000013</c:v>
                </c:pt>
                <c:pt idx="9522">
                  <c:v>0.24002550000000014</c:v>
                </c:pt>
                <c:pt idx="9523">
                  <c:v>0.24006200000000022</c:v>
                </c:pt>
                <c:pt idx="9524">
                  <c:v>0.24007350000000019</c:v>
                </c:pt>
                <c:pt idx="9525">
                  <c:v>0.24008300000000016</c:v>
                </c:pt>
                <c:pt idx="9526">
                  <c:v>0.24009650000000016</c:v>
                </c:pt>
                <c:pt idx="9527">
                  <c:v>0.24010500000000018</c:v>
                </c:pt>
                <c:pt idx="9528">
                  <c:v>0.24011700000000016</c:v>
                </c:pt>
                <c:pt idx="9529">
                  <c:v>0.24014450000000018</c:v>
                </c:pt>
                <c:pt idx="9530">
                  <c:v>0.24015550000000016</c:v>
                </c:pt>
                <c:pt idx="9531">
                  <c:v>0.24016950000000015</c:v>
                </c:pt>
                <c:pt idx="9532">
                  <c:v>0.24018850000000011</c:v>
                </c:pt>
                <c:pt idx="9533">
                  <c:v>0.24021100000000006</c:v>
                </c:pt>
                <c:pt idx="9534">
                  <c:v>0.24021150000000011</c:v>
                </c:pt>
                <c:pt idx="9535">
                  <c:v>0.24021950000000009</c:v>
                </c:pt>
                <c:pt idx="9536">
                  <c:v>0.24023900000000009</c:v>
                </c:pt>
                <c:pt idx="9537">
                  <c:v>0.24025750000000007</c:v>
                </c:pt>
                <c:pt idx="9538">
                  <c:v>0.24027600000000007</c:v>
                </c:pt>
                <c:pt idx="9539">
                  <c:v>0.24030200000000007</c:v>
                </c:pt>
                <c:pt idx="9540">
                  <c:v>0.2403260000000001</c:v>
                </c:pt>
                <c:pt idx="9541">
                  <c:v>0.24034450000000004</c:v>
                </c:pt>
                <c:pt idx="9542">
                  <c:v>0.24036750000000004</c:v>
                </c:pt>
                <c:pt idx="9543">
                  <c:v>0.24039850000000004</c:v>
                </c:pt>
                <c:pt idx="9544">
                  <c:v>0.240423</c:v>
                </c:pt>
                <c:pt idx="9545">
                  <c:v>0.24044850000000001</c:v>
                </c:pt>
                <c:pt idx="9546">
                  <c:v>0.24047050000000006</c:v>
                </c:pt>
                <c:pt idx="9547">
                  <c:v>0.24048700000000006</c:v>
                </c:pt>
                <c:pt idx="9548">
                  <c:v>0.24050550000000001</c:v>
                </c:pt>
                <c:pt idx="9549">
                  <c:v>0.24053200000000005</c:v>
                </c:pt>
                <c:pt idx="9550">
                  <c:v>0.24055150000000006</c:v>
                </c:pt>
                <c:pt idx="9551">
                  <c:v>0.24057700000000007</c:v>
                </c:pt>
                <c:pt idx="9552">
                  <c:v>0.24060100000000001</c:v>
                </c:pt>
                <c:pt idx="9553">
                  <c:v>0.24062200000000003</c:v>
                </c:pt>
                <c:pt idx="9554">
                  <c:v>0.24064500000000003</c:v>
                </c:pt>
                <c:pt idx="9555">
                  <c:v>0.24067700000000009</c:v>
                </c:pt>
                <c:pt idx="9556">
                  <c:v>0.24070000000000008</c:v>
                </c:pt>
                <c:pt idx="9557">
                  <c:v>0.24072200000000013</c:v>
                </c:pt>
                <c:pt idx="9558">
                  <c:v>0.24074300000000015</c:v>
                </c:pt>
                <c:pt idx="9559">
                  <c:v>0.24077450000000014</c:v>
                </c:pt>
                <c:pt idx="9560">
                  <c:v>0.24079750000000014</c:v>
                </c:pt>
                <c:pt idx="9561">
                  <c:v>0.24081400000000008</c:v>
                </c:pt>
                <c:pt idx="9562">
                  <c:v>0.24082800000000013</c:v>
                </c:pt>
                <c:pt idx="9563">
                  <c:v>0.2408465000000001</c:v>
                </c:pt>
                <c:pt idx="9564">
                  <c:v>0.24086350000000015</c:v>
                </c:pt>
                <c:pt idx="9565">
                  <c:v>0.24088250000000014</c:v>
                </c:pt>
                <c:pt idx="9566">
                  <c:v>0.24089850000000015</c:v>
                </c:pt>
                <c:pt idx="9567">
                  <c:v>0.24091800000000016</c:v>
                </c:pt>
                <c:pt idx="9568">
                  <c:v>0.24094200000000018</c:v>
                </c:pt>
                <c:pt idx="9569">
                  <c:v>0.24095850000000016</c:v>
                </c:pt>
                <c:pt idx="9570">
                  <c:v>0.24097600000000022</c:v>
                </c:pt>
                <c:pt idx="9571">
                  <c:v>0.24096250000000019</c:v>
                </c:pt>
                <c:pt idx="9572">
                  <c:v>0.24097800000000025</c:v>
                </c:pt>
                <c:pt idx="9573">
                  <c:v>0.24099350000000022</c:v>
                </c:pt>
                <c:pt idx="9574">
                  <c:v>0.24101150000000027</c:v>
                </c:pt>
                <c:pt idx="9575">
                  <c:v>0.24107200000000029</c:v>
                </c:pt>
                <c:pt idx="9576">
                  <c:v>0.24108900000000028</c:v>
                </c:pt>
                <c:pt idx="9577">
                  <c:v>0.24111400000000024</c:v>
                </c:pt>
                <c:pt idx="9578">
                  <c:v>0.24112600000000026</c:v>
                </c:pt>
                <c:pt idx="9579">
                  <c:v>0.24117550000000026</c:v>
                </c:pt>
                <c:pt idx="9580">
                  <c:v>0.24119700000000027</c:v>
                </c:pt>
                <c:pt idx="9581">
                  <c:v>0.24121700000000029</c:v>
                </c:pt>
                <c:pt idx="9582">
                  <c:v>0.24123950000000025</c:v>
                </c:pt>
                <c:pt idx="9583">
                  <c:v>0.24125050000000023</c:v>
                </c:pt>
                <c:pt idx="9584">
                  <c:v>0.24126350000000019</c:v>
                </c:pt>
                <c:pt idx="9585">
                  <c:v>0.24127900000000019</c:v>
                </c:pt>
                <c:pt idx="9586">
                  <c:v>0.24129400000000023</c:v>
                </c:pt>
                <c:pt idx="9587">
                  <c:v>0.24131750000000024</c:v>
                </c:pt>
                <c:pt idx="9588">
                  <c:v>0.24133900000000025</c:v>
                </c:pt>
                <c:pt idx="9589">
                  <c:v>0.24135800000000029</c:v>
                </c:pt>
                <c:pt idx="9590">
                  <c:v>0.24138250000000025</c:v>
                </c:pt>
                <c:pt idx="9591">
                  <c:v>0.24141850000000026</c:v>
                </c:pt>
                <c:pt idx="9592">
                  <c:v>0.24144550000000028</c:v>
                </c:pt>
                <c:pt idx="9593">
                  <c:v>0.24147400000000027</c:v>
                </c:pt>
                <c:pt idx="9594">
                  <c:v>0.24150500000000025</c:v>
                </c:pt>
                <c:pt idx="9595">
                  <c:v>0.24153950000000027</c:v>
                </c:pt>
                <c:pt idx="9596">
                  <c:v>0.24156000000000025</c:v>
                </c:pt>
                <c:pt idx="9597">
                  <c:v>0.24158750000000023</c:v>
                </c:pt>
                <c:pt idx="9598">
                  <c:v>0.24161800000000022</c:v>
                </c:pt>
                <c:pt idx="9599">
                  <c:v>0.24164950000000021</c:v>
                </c:pt>
                <c:pt idx="9600">
                  <c:v>0.2416780000000002</c:v>
                </c:pt>
                <c:pt idx="9601">
                  <c:v>0.24170100000000022</c:v>
                </c:pt>
                <c:pt idx="9602">
                  <c:v>0.24172900000000022</c:v>
                </c:pt>
                <c:pt idx="9603">
                  <c:v>0.24176600000000023</c:v>
                </c:pt>
                <c:pt idx="9604">
                  <c:v>0.24179400000000026</c:v>
                </c:pt>
                <c:pt idx="9605">
                  <c:v>0.24182400000000023</c:v>
                </c:pt>
                <c:pt idx="9606">
                  <c:v>0.24185400000000024</c:v>
                </c:pt>
                <c:pt idx="9607">
                  <c:v>0.24187700000000023</c:v>
                </c:pt>
                <c:pt idx="9608">
                  <c:v>0.24190450000000019</c:v>
                </c:pt>
                <c:pt idx="9609">
                  <c:v>0.24189500000000025</c:v>
                </c:pt>
                <c:pt idx="9610">
                  <c:v>0.24192200000000022</c:v>
                </c:pt>
                <c:pt idx="9611">
                  <c:v>0.24194400000000019</c:v>
                </c:pt>
                <c:pt idx="9612">
                  <c:v>0.24196800000000018</c:v>
                </c:pt>
                <c:pt idx="9613">
                  <c:v>0.24199600000000018</c:v>
                </c:pt>
                <c:pt idx="9614">
                  <c:v>0.24202300000000015</c:v>
                </c:pt>
                <c:pt idx="9615">
                  <c:v>0.24207550000000017</c:v>
                </c:pt>
                <c:pt idx="9616">
                  <c:v>0.24210400000000018</c:v>
                </c:pt>
                <c:pt idx="9617">
                  <c:v>0.24213850000000017</c:v>
                </c:pt>
                <c:pt idx="9618">
                  <c:v>0.24216650000000015</c:v>
                </c:pt>
                <c:pt idx="9619">
                  <c:v>0.2421935000000002</c:v>
                </c:pt>
                <c:pt idx="9620">
                  <c:v>0.24222000000000016</c:v>
                </c:pt>
                <c:pt idx="9621">
                  <c:v>0.24224400000000013</c:v>
                </c:pt>
                <c:pt idx="9622">
                  <c:v>0.24227250000000009</c:v>
                </c:pt>
                <c:pt idx="9623">
                  <c:v>0.2423030000000001</c:v>
                </c:pt>
                <c:pt idx="9624">
                  <c:v>0.24233350000000006</c:v>
                </c:pt>
                <c:pt idx="9625">
                  <c:v>0.24236650000000004</c:v>
                </c:pt>
                <c:pt idx="9626">
                  <c:v>0.24239700000000006</c:v>
                </c:pt>
                <c:pt idx="9627">
                  <c:v>0.24244200000000002</c:v>
                </c:pt>
                <c:pt idx="9628">
                  <c:v>0.24249899999999999</c:v>
                </c:pt>
                <c:pt idx="9629">
                  <c:v>0.24253550000000001</c:v>
                </c:pt>
                <c:pt idx="9630">
                  <c:v>0.24258249999999998</c:v>
                </c:pt>
                <c:pt idx="9631">
                  <c:v>0.24263949999999998</c:v>
                </c:pt>
                <c:pt idx="9632">
                  <c:v>0.24267349999999996</c:v>
                </c:pt>
                <c:pt idx="9633">
                  <c:v>0.24271099999999993</c:v>
                </c:pt>
                <c:pt idx="9634">
                  <c:v>0.24274749999999995</c:v>
                </c:pt>
                <c:pt idx="9635">
                  <c:v>0.24278449999999993</c:v>
                </c:pt>
                <c:pt idx="9636">
                  <c:v>0.24282299999999993</c:v>
                </c:pt>
                <c:pt idx="9637">
                  <c:v>0.24285599999999991</c:v>
                </c:pt>
                <c:pt idx="9638">
                  <c:v>0.24289199999999994</c:v>
                </c:pt>
                <c:pt idx="9639">
                  <c:v>0.24292499999999995</c:v>
                </c:pt>
                <c:pt idx="9640">
                  <c:v>0.24296549999999997</c:v>
                </c:pt>
                <c:pt idx="9641">
                  <c:v>0.24300199999999997</c:v>
                </c:pt>
                <c:pt idx="9642">
                  <c:v>0.24304099999999995</c:v>
                </c:pt>
                <c:pt idx="9643">
                  <c:v>0.24304499999999998</c:v>
                </c:pt>
                <c:pt idx="9644">
                  <c:v>0.24307499999999993</c:v>
                </c:pt>
                <c:pt idx="9645">
                  <c:v>0.24310649999999995</c:v>
                </c:pt>
                <c:pt idx="9646">
                  <c:v>0.24313649999999995</c:v>
                </c:pt>
                <c:pt idx="9647">
                  <c:v>0.24316199999999999</c:v>
                </c:pt>
                <c:pt idx="9648">
                  <c:v>0.24319450000000001</c:v>
                </c:pt>
                <c:pt idx="9649">
                  <c:v>0.243227</c:v>
                </c:pt>
                <c:pt idx="9650">
                  <c:v>0.24325599999999997</c:v>
                </c:pt>
                <c:pt idx="9651">
                  <c:v>0.24326749999999997</c:v>
                </c:pt>
                <c:pt idx="9652">
                  <c:v>0.24329999999999999</c:v>
                </c:pt>
                <c:pt idx="9653">
                  <c:v>0.24333350000000004</c:v>
                </c:pt>
                <c:pt idx="9654">
                  <c:v>0.24336849999999999</c:v>
                </c:pt>
                <c:pt idx="9655">
                  <c:v>0.24339199999999997</c:v>
                </c:pt>
                <c:pt idx="9656">
                  <c:v>0.24342099999999994</c:v>
                </c:pt>
                <c:pt idx="9657">
                  <c:v>0.2434474999999999</c:v>
                </c:pt>
                <c:pt idx="9658">
                  <c:v>0.24347449999999993</c:v>
                </c:pt>
                <c:pt idx="9659">
                  <c:v>0.24349099999999993</c:v>
                </c:pt>
                <c:pt idx="9660">
                  <c:v>0.24352449999999995</c:v>
                </c:pt>
                <c:pt idx="9661">
                  <c:v>0.24355599999999991</c:v>
                </c:pt>
                <c:pt idx="9662">
                  <c:v>0.24358649999999993</c:v>
                </c:pt>
                <c:pt idx="9663">
                  <c:v>0.24361099999999997</c:v>
                </c:pt>
                <c:pt idx="9664">
                  <c:v>0.24364399999999997</c:v>
                </c:pt>
                <c:pt idx="9665">
                  <c:v>0.24368149999999997</c:v>
                </c:pt>
                <c:pt idx="9666">
                  <c:v>0.24371399999999993</c:v>
                </c:pt>
                <c:pt idx="9667">
                  <c:v>0.24381049999999999</c:v>
                </c:pt>
                <c:pt idx="9668">
                  <c:v>0.24383999999999997</c:v>
                </c:pt>
                <c:pt idx="9669">
                  <c:v>0.2438765</c:v>
                </c:pt>
                <c:pt idx="9670">
                  <c:v>0.24391149999999995</c:v>
                </c:pt>
                <c:pt idx="9671">
                  <c:v>0.24395399999999998</c:v>
                </c:pt>
                <c:pt idx="9672">
                  <c:v>0.24398099999999995</c:v>
                </c:pt>
                <c:pt idx="9673">
                  <c:v>0.24402199999999996</c:v>
                </c:pt>
                <c:pt idx="9674">
                  <c:v>0.24406150000000001</c:v>
                </c:pt>
                <c:pt idx="9675">
                  <c:v>0.24410499999999999</c:v>
                </c:pt>
                <c:pt idx="9676">
                  <c:v>0.24414800000000003</c:v>
                </c:pt>
                <c:pt idx="9677">
                  <c:v>0.24419000000000002</c:v>
                </c:pt>
                <c:pt idx="9678">
                  <c:v>0.24423499999999998</c:v>
                </c:pt>
                <c:pt idx="9679">
                  <c:v>0.24425750000000002</c:v>
                </c:pt>
                <c:pt idx="9680">
                  <c:v>0.24429100000000001</c:v>
                </c:pt>
                <c:pt idx="9681">
                  <c:v>0.24433400000000002</c:v>
                </c:pt>
                <c:pt idx="9682">
                  <c:v>0.24437149999999999</c:v>
                </c:pt>
                <c:pt idx="9683">
                  <c:v>0.24441350000000003</c:v>
                </c:pt>
                <c:pt idx="9684">
                  <c:v>0.2444625</c:v>
                </c:pt>
                <c:pt idx="9685">
                  <c:v>0.24449899999999999</c:v>
                </c:pt>
                <c:pt idx="9686">
                  <c:v>0.24453949999999999</c:v>
                </c:pt>
                <c:pt idx="9687">
                  <c:v>0.24453749999999999</c:v>
                </c:pt>
                <c:pt idx="9688">
                  <c:v>0.24458350000000004</c:v>
                </c:pt>
                <c:pt idx="9689">
                  <c:v>0.24461800000000003</c:v>
                </c:pt>
                <c:pt idx="9690">
                  <c:v>0.24465400000000007</c:v>
                </c:pt>
                <c:pt idx="9691">
                  <c:v>0.2446785000000001</c:v>
                </c:pt>
                <c:pt idx="9692">
                  <c:v>0.24470750000000005</c:v>
                </c:pt>
                <c:pt idx="9693">
                  <c:v>0.24473250000000005</c:v>
                </c:pt>
                <c:pt idx="9694">
                  <c:v>0.24475750000000002</c:v>
                </c:pt>
                <c:pt idx="9695">
                  <c:v>0.24477699999999999</c:v>
                </c:pt>
                <c:pt idx="9696">
                  <c:v>0.24479850000000003</c:v>
                </c:pt>
                <c:pt idx="9697">
                  <c:v>0.24482550000000003</c:v>
                </c:pt>
                <c:pt idx="9698">
                  <c:v>0.24485400000000004</c:v>
                </c:pt>
                <c:pt idx="9699">
                  <c:v>0.24487050000000007</c:v>
                </c:pt>
                <c:pt idx="9700">
                  <c:v>0.24489400000000006</c:v>
                </c:pt>
                <c:pt idx="9701">
                  <c:v>0.24492350000000004</c:v>
                </c:pt>
                <c:pt idx="9702">
                  <c:v>0.24491200000000007</c:v>
                </c:pt>
                <c:pt idx="9703">
                  <c:v>0.24493700000000004</c:v>
                </c:pt>
                <c:pt idx="9704">
                  <c:v>0.24494750000000004</c:v>
                </c:pt>
                <c:pt idx="9705">
                  <c:v>0.24496100000000001</c:v>
                </c:pt>
                <c:pt idx="9706">
                  <c:v>0.24498500000000004</c:v>
                </c:pt>
                <c:pt idx="9707">
                  <c:v>0.24498800000000004</c:v>
                </c:pt>
                <c:pt idx="9708">
                  <c:v>0.24501200000000001</c:v>
                </c:pt>
                <c:pt idx="9709">
                  <c:v>0.24503</c:v>
                </c:pt>
                <c:pt idx="9710">
                  <c:v>0.24505449999999995</c:v>
                </c:pt>
                <c:pt idx="9711">
                  <c:v>0.24509699999999995</c:v>
                </c:pt>
                <c:pt idx="9712">
                  <c:v>0.24513299999999996</c:v>
                </c:pt>
                <c:pt idx="9713">
                  <c:v>0.24516399999999994</c:v>
                </c:pt>
                <c:pt idx="9714">
                  <c:v>0.24519899999999997</c:v>
                </c:pt>
                <c:pt idx="9715">
                  <c:v>0.24523849999999991</c:v>
                </c:pt>
                <c:pt idx="9716">
                  <c:v>0.24526549999999994</c:v>
                </c:pt>
                <c:pt idx="9717">
                  <c:v>0.2452969999999999</c:v>
                </c:pt>
                <c:pt idx="9718">
                  <c:v>0.24533099999999991</c:v>
                </c:pt>
                <c:pt idx="9719">
                  <c:v>0.24536849999999991</c:v>
                </c:pt>
                <c:pt idx="9720">
                  <c:v>0.2454079999999999</c:v>
                </c:pt>
                <c:pt idx="9721">
                  <c:v>0.24544749999999987</c:v>
                </c:pt>
                <c:pt idx="9722">
                  <c:v>0.24549299999999988</c:v>
                </c:pt>
                <c:pt idx="9723">
                  <c:v>0.24551349999999986</c:v>
                </c:pt>
                <c:pt idx="9724">
                  <c:v>0.24555999999999989</c:v>
                </c:pt>
                <c:pt idx="9725">
                  <c:v>0.24560899999999988</c:v>
                </c:pt>
                <c:pt idx="9726">
                  <c:v>0.24565349999999991</c:v>
                </c:pt>
                <c:pt idx="9727">
                  <c:v>0.24570249999999991</c:v>
                </c:pt>
                <c:pt idx="9728">
                  <c:v>0.24574699999999988</c:v>
                </c:pt>
                <c:pt idx="9729">
                  <c:v>0.2457774999999999</c:v>
                </c:pt>
                <c:pt idx="9730">
                  <c:v>0.24582649999999989</c:v>
                </c:pt>
                <c:pt idx="9731">
                  <c:v>0.24585949999999987</c:v>
                </c:pt>
                <c:pt idx="9732">
                  <c:v>0.24590049999999988</c:v>
                </c:pt>
                <c:pt idx="9733">
                  <c:v>0.24593949999999989</c:v>
                </c:pt>
                <c:pt idx="9734">
                  <c:v>0.24597899999999989</c:v>
                </c:pt>
                <c:pt idx="9735">
                  <c:v>0.24603649999999991</c:v>
                </c:pt>
                <c:pt idx="9736">
                  <c:v>0.24607849999999989</c:v>
                </c:pt>
                <c:pt idx="9737">
                  <c:v>0.24611849999999993</c:v>
                </c:pt>
                <c:pt idx="9738">
                  <c:v>0.24616049999999989</c:v>
                </c:pt>
                <c:pt idx="9739">
                  <c:v>0.24618749999999992</c:v>
                </c:pt>
                <c:pt idx="9740">
                  <c:v>0.24621849999999992</c:v>
                </c:pt>
                <c:pt idx="9741">
                  <c:v>0.2462514999999999</c:v>
                </c:pt>
                <c:pt idx="9742">
                  <c:v>0.24629049999999991</c:v>
                </c:pt>
                <c:pt idx="9743">
                  <c:v>0.24632799999999994</c:v>
                </c:pt>
                <c:pt idx="9744">
                  <c:v>0.24636999999999992</c:v>
                </c:pt>
                <c:pt idx="9745">
                  <c:v>0.24640649999999997</c:v>
                </c:pt>
                <c:pt idx="9746">
                  <c:v>0.24644649999999999</c:v>
                </c:pt>
                <c:pt idx="9747">
                  <c:v>0.24648300000000004</c:v>
                </c:pt>
                <c:pt idx="9748">
                  <c:v>0.24652099999999996</c:v>
                </c:pt>
                <c:pt idx="9749">
                  <c:v>0.24655249999999998</c:v>
                </c:pt>
                <c:pt idx="9750">
                  <c:v>0.24658799999999995</c:v>
                </c:pt>
                <c:pt idx="9751">
                  <c:v>0.24661350000000001</c:v>
                </c:pt>
                <c:pt idx="9752">
                  <c:v>0.24664000000000003</c:v>
                </c:pt>
                <c:pt idx="9753">
                  <c:v>0.24667249999999999</c:v>
                </c:pt>
                <c:pt idx="9754">
                  <c:v>0.24670249999999999</c:v>
                </c:pt>
                <c:pt idx="9755">
                  <c:v>0.24674649999999995</c:v>
                </c:pt>
                <c:pt idx="9756">
                  <c:v>0.24677849999999996</c:v>
                </c:pt>
                <c:pt idx="9757">
                  <c:v>0.24681199999999998</c:v>
                </c:pt>
                <c:pt idx="9758">
                  <c:v>0.24684799999999996</c:v>
                </c:pt>
                <c:pt idx="9759">
                  <c:v>0.24687449999999994</c:v>
                </c:pt>
                <c:pt idx="9760">
                  <c:v>0.24690799999999996</c:v>
                </c:pt>
                <c:pt idx="9761">
                  <c:v>0.24694299999999991</c:v>
                </c:pt>
                <c:pt idx="9762">
                  <c:v>0.24699099999999991</c:v>
                </c:pt>
                <c:pt idx="9763">
                  <c:v>0.24703549999999994</c:v>
                </c:pt>
                <c:pt idx="9764">
                  <c:v>0.24707449999999995</c:v>
                </c:pt>
                <c:pt idx="9765">
                  <c:v>0.24710599999999994</c:v>
                </c:pt>
                <c:pt idx="9766">
                  <c:v>0.24714499999999995</c:v>
                </c:pt>
                <c:pt idx="9767">
                  <c:v>0.24716999999999995</c:v>
                </c:pt>
                <c:pt idx="9768">
                  <c:v>0.24721899999999997</c:v>
                </c:pt>
                <c:pt idx="9769">
                  <c:v>0.24726249999999997</c:v>
                </c:pt>
                <c:pt idx="9770">
                  <c:v>0.24731349999999996</c:v>
                </c:pt>
                <c:pt idx="9771">
                  <c:v>0.24738849999999993</c:v>
                </c:pt>
                <c:pt idx="9772">
                  <c:v>0.24744349999999993</c:v>
                </c:pt>
                <c:pt idx="9773">
                  <c:v>0.24749849999999995</c:v>
                </c:pt>
                <c:pt idx="9774">
                  <c:v>0.24755399999999997</c:v>
                </c:pt>
                <c:pt idx="9775">
                  <c:v>0.24756249999999999</c:v>
                </c:pt>
                <c:pt idx="9776">
                  <c:v>0.24760099999999999</c:v>
                </c:pt>
                <c:pt idx="9777">
                  <c:v>0.24764250000000002</c:v>
                </c:pt>
                <c:pt idx="9778">
                  <c:v>0.247696</c:v>
                </c:pt>
                <c:pt idx="9779">
                  <c:v>0.24774100000000002</c:v>
                </c:pt>
                <c:pt idx="9780">
                  <c:v>0.24779200000000004</c:v>
                </c:pt>
                <c:pt idx="9781">
                  <c:v>0.247838</c:v>
                </c:pt>
                <c:pt idx="9782">
                  <c:v>0.24788899999999994</c:v>
                </c:pt>
                <c:pt idx="9783">
                  <c:v>0.24794050000000001</c:v>
                </c:pt>
                <c:pt idx="9784">
                  <c:v>0.24799849999999998</c:v>
                </c:pt>
                <c:pt idx="9785">
                  <c:v>0.24805149999999998</c:v>
                </c:pt>
                <c:pt idx="9786">
                  <c:v>0.24810499999999996</c:v>
                </c:pt>
                <c:pt idx="9787">
                  <c:v>0.24816050000000001</c:v>
                </c:pt>
                <c:pt idx="9788">
                  <c:v>0.24819850000000007</c:v>
                </c:pt>
                <c:pt idx="9789">
                  <c:v>0.24824650000000006</c:v>
                </c:pt>
                <c:pt idx="9790">
                  <c:v>0.2482835000000001</c:v>
                </c:pt>
                <c:pt idx="9791">
                  <c:v>0.24832550000000009</c:v>
                </c:pt>
                <c:pt idx="9792">
                  <c:v>0.24835900000000011</c:v>
                </c:pt>
                <c:pt idx="9793">
                  <c:v>0.24839250000000007</c:v>
                </c:pt>
                <c:pt idx="9794">
                  <c:v>0.24842800000000007</c:v>
                </c:pt>
                <c:pt idx="9795">
                  <c:v>0.2484535000000001</c:v>
                </c:pt>
                <c:pt idx="9796">
                  <c:v>0.24848250000000011</c:v>
                </c:pt>
                <c:pt idx="9797">
                  <c:v>0.24851300000000009</c:v>
                </c:pt>
                <c:pt idx="9798">
                  <c:v>0.24854150000000008</c:v>
                </c:pt>
                <c:pt idx="9799">
                  <c:v>0.24857950000000009</c:v>
                </c:pt>
                <c:pt idx="9800">
                  <c:v>0.24860800000000008</c:v>
                </c:pt>
                <c:pt idx="9801">
                  <c:v>0.24864000000000008</c:v>
                </c:pt>
                <c:pt idx="9802">
                  <c:v>0.24867700000000009</c:v>
                </c:pt>
                <c:pt idx="9803">
                  <c:v>0.24870700000000007</c:v>
                </c:pt>
                <c:pt idx="9804">
                  <c:v>0.24873450000000005</c:v>
                </c:pt>
                <c:pt idx="9805">
                  <c:v>0.24876150000000002</c:v>
                </c:pt>
                <c:pt idx="9806">
                  <c:v>0.2487935</c:v>
                </c:pt>
                <c:pt idx="9807">
                  <c:v>0.24883550000000004</c:v>
                </c:pt>
                <c:pt idx="9808">
                  <c:v>0.24887450000000005</c:v>
                </c:pt>
                <c:pt idx="9809">
                  <c:v>0.24893749999999998</c:v>
                </c:pt>
                <c:pt idx="9810">
                  <c:v>0.24896399999999996</c:v>
                </c:pt>
                <c:pt idx="9811">
                  <c:v>0.24900149999999996</c:v>
                </c:pt>
                <c:pt idx="9812">
                  <c:v>0.24903549999999999</c:v>
                </c:pt>
                <c:pt idx="9813">
                  <c:v>0.24906249999999996</c:v>
                </c:pt>
                <c:pt idx="9814">
                  <c:v>0.24909499999999996</c:v>
                </c:pt>
                <c:pt idx="9815">
                  <c:v>0.24911999999999992</c:v>
                </c:pt>
                <c:pt idx="9816">
                  <c:v>0.24915099999999993</c:v>
                </c:pt>
                <c:pt idx="9817">
                  <c:v>0.24917999999999987</c:v>
                </c:pt>
                <c:pt idx="9818">
                  <c:v>0.24920399999999993</c:v>
                </c:pt>
                <c:pt idx="9819">
                  <c:v>0.24923799999999996</c:v>
                </c:pt>
                <c:pt idx="9820">
                  <c:v>0.24926699999999996</c:v>
                </c:pt>
                <c:pt idx="9821">
                  <c:v>0.24930649999999996</c:v>
                </c:pt>
                <c:pt idx="9822">
                  <c:v>0.24933699999999995</c:v>
                </c:pt>
                <c:pt idx="9823">
                  <c:v>0.24936849999999994</c:v>
                </c:pt>
                <c:pt idx="9824">
                  <c:v>0.24939800000000001</c:v>
                </c:pt>
                <c:pt idx="9825">
                  <c:v>0.24942800000000001</c:v>
                </c:pt>
                <c:pt idx="9826">
                  <c:v>0.24946900000000002</c:v>
                </c:pt>
                <c:pt idx="9827">
                  <c:v>0.24950000000000003</c:v>
                </c:pt>
                <c:pt idx="9828">
                  <c:v>0.24952550000000001</c:v>
                </c:pt>
                <c:pt idx="9829">
                  <c:v>0.24955500000000005</c:v>
                </c:pt>
                <c:pt idx="9830">
                  <c:v>0.24957700000000002</c:v>
                </c:pt>
                <c:pt idx="9831">
                  <c:v>0.24957000000000004</c:v>
                </c:pt>
                <c:pt idx="9832">
                  <c:v>0.24959750000000006</c:v>
                </c:pt>
                <c:pt idx="9833">
                  <c:v>0.24961700000000009</c:v>
                </c:pt>
                <c:pt idx="9834">
                  <c:v>0.24964100000000009</c:v>
                </c:pt>
                <c:pt idx="9835">
                  <c:v>0.24965150000000008</c:v>
                </c:pt>
                <c:pt idx="9836">
                  <c:v>0.24966850000000013</c:v>
                </c:pt>
                <c:pt idx="9837">
                  <c:v>0.2496945000000001</c:v>
                </c:pt>
                <c:pt idx="9838">
                  <c:v>0.24971400000000013</c:v>
                </c:pt>
                <c:pt idx="9839">
                  <c:v>0.24974100000000007</c:v>
                </c:pt>
                <c:pt idx="9840">
                  <c:v>0.24976000000000009</c:v>
                </c:pt>
                <c:pt idx="9841">
                  <c:v>0.2497835000000001</c:v>
                </c:pt>
                <c:pt idx="9842">
                  <c:v>0.24980150000000009</c:v>
                </c:pt>
                <c:pt idx="9843">
                  <c:v>0.24985750000000009</c:v>
                </c:pt>
                <c:pt idx="9844">
                  <c:v>0.24988150000000009</c:v>
                </c:pt>
                <c:pt idx="9845">
                  <c:v>0.24990250000000003</c:v>
                </c:pt>
                <c:pt idx="9846">
                  <c:v>0.24992450000000005</c:v>
                </c:pt>
                <c:pt idx="9847">
                  <c:v>0.24994250000000004</c:v>
                </c:pt>
                <c:pt idx="9848">
                  <c:v>0.24996150000000003</c:v>
                </c:pt>
                <c:pt idx="9849">
                  <c:v>0.24997850000000008</c:v>
                </c:pt>
                <c:pt idx="9850">
                  <c:v>0.25000350000000005</c:v>
                </c:pt>
                <c:pt idx="9851">
                  <c:v>0.25001800000000002</c:v>
                </c:pt>
                <c:pt idx="9852">
                  <c:v>0.25004550000000003</c:v>
                </c:pt>
                <c:pt idx="9853">
                  <c:v>0.25006550000000005</c:v>
                </c:pt>
                <c:pt idx="9854">
                  <c:v>0.25008650000000004</c:v>
                </c:pt>
                <c:pt idx="9855">
                  <c:v>0.25011500000000009</c:v>
                </c:pt>
                <c:pt idx="9856">
                  <c:v>0.25014350000000013</c:v>
                </c:pt>
                <c:pt idx="9857">
                  <c:v>0.25017300000000015</c:v>
                </c:pt>
                <c:pt idx="9858">
                  <c:v>0.25020250000000011</c:v>
                </c:pt>
                <c:pt idx="9859">
                  <c:v>0.2502350000000001</c:v>
                </c:pt>
                <c:pt idx="9860">
                  <c:v>0.25025500000000006</c:v>
                </c:pt>
                <c:pt idx="9861">
                  <c:v>0.25027850000000007</c:v>
                </c:pt>
                <c:pt idx="9862">
                  <c:v>0.25030450000000004</c:v>
                </c:pt>
                <c:pt idx="9863">
                  <c:v>0.25032500000000008</c:v>
                </c:pt>
                <c:pt idx="9864">
                  <c:v>0.25034950000000006</c:v>
                </c:pt>
                <c:pt idx="9865">
                  <c:v>0.25037300000000007</c:v>
                </c:pt>
                <c:pt idx="9866">
                  <c:v>0.25039700000000009</c:v>
                </c:pt>
                <c:pt idx="9867">
                  <c:v>0.25036600000000009</c:v>
                </c:pt>
                <c:pt idx="9868">
                  <c:v>0.25039100000000009</c:v>
                </c:pt>
                <c:pt idx="9869">
                  <c:v>0.25041200000000008</c:v>
                </c:pt>
                <c:pt idx="9870">
                  <c:v>0.25043200000000004</c:v>
                </c:pt>
                <c:pt idx="9871">
                  <c:v>0.25044850000000007</c:v>
                </c:pt>
                <c:pt idx="9872">
                  <c:v>0.25047150000000007</c:v>
                </c:pt>
                <c:pt idx="9873">
                  <c:v>0.25049000000000005</c:v>
                </c:pt>
                <c:pt idx="9874">
                  <c:v>0.25052050000000003</c:v>
                </c:pt>
                <c:pt idx="9875">
                  <c:v>0.25052950000000007</c:v>
                </c:pt>
                <c:pt idx="9876">
                  <c:v>0.25054750000000003</c:v>
                </c:pt>
                <c:pt idx="9877">
                  <c:v>0.25056600000000007</c:v>
                </c:pt>
                <c:pt idx="9878">
                  <c:v>0.25058500000000006</c:v>
                </c:pt>
                <c:pt idx="9879">
                  <c:v>0.25060450000000012</c:v>
                </c:pt>
                <c:pt idx="9880">
                  <c:v>0.2506250000000001</c:v>
                </c:pt>
                <c:pt idx="9881">
                  <c:v>0.25064300000000012</c:v>
                </c:pt>
                <c:pt idx="9882">
                  <c:v>0.25065900000000008</c:v>
                </c:pt>
                <c:pt idx="9883">
                  <c:v>0.2506695000000001</c:v>
                </c:pt>
                <c:pt idx="9884">
                  <c:v>0.25068350000000011</c:v>
                </c:pt>
                <c:pt idx="9885">
                  <c:v>0.25069700000000011</c:v>
                </c:pt>
                <c:pt idx="9886">
                  <c:v>0.25071100000000013</c:v>
                </c:pt>
                <c:pt idx="9887">
                  <c:v>0.25072500000000014</c:v>
                </c:pt>
                <c:pt idx="9888">
                  <c:v>0.25073250000000014</c:v>
                </c:pt>
                <c:pt idx="9889">
                  <c:v>0.25074900000000011</c:v>
                </c:pt>
                <c:pt idx="9890">
                  <c:v>0.25075750000000008</c:v>
                </c:pt>
                <c:pt idx="9891">
                  <c:v>0.25077400000000011</c:v>
                </c:pt>
                <c:pt idx="9892">
                  <c:v>0.25078800000000012</c:v>
                </c:pt>
                <c:pt idx="9893">
                  <c:v>0.25080300000000011</c:v>
                </c:pt>
                <c:pt idx="9894">
                  <c:v>0.25081500000000001</c:v>
                </c:pt>
                <c:pt idx="9895">
                  <c:v>0.25080700000000006</c:v>
                </c:pt>
                <c:pt idx="9896">
                  <c:v>0.25082350000000003</c:v>
                </c:pt>
                <c:pt idx="9897">
                  <c:v>0.25083149999999999</c:v>
                </c:pt>
                <c:pt idx="9898">
                  <c:v>0.25083949999999999</c:v>
                </c:pt>
                <c:pt idx="9899">
                  <c:v>0.2508475</c:v>
                </c:pt>
                <c:pt idx="9900">
                  <c:v>0.250861</c:v>
                </c:pt>
                <c:pt idx="9901">
                  <c:v>0.2508705</c:v>
                </c:pt>
                <c:pt idx="9902">
                  <c:v>0.25087699999999996</c:v>
                </c:pt>
                <c:pt idx="9903">
                  <c:v>0.25088700000000003</c:v>
                </c:pt>
                <c:pt idx="9904">
                  <c:v>0.25090500000000004</c:v>
                </c:pt>
                <c:pt idx="9905">
                  <c:v>0.25092500000000006</c:v>
                </c:pt>
                <c:pt idx="9906">
                  <c:v>0.25093549999999998</c:v>
                </c:pt>
                <c:pt idx="9907">
                  <c:v>0.2509595</c:v>
                </c:pt>
                <c:pt idx="9908">
                  <c:v>0.25097250000000004</c:v>
                </c:pt>
                <c:pt idx="9909">
                  <c:v>0.25099200000000005</c:v>
                </c:pt>
                <c:pt idx="9910">
                  <c:v>0.25102649999999999</c:v>
                </c:pt>
                <c:pt idx="9911">
                  <c:v>0.25103250000000005</c:v>
                </c:pt>
                <c:pt idx="9912">
                  <c:v>0.25104800000000005</c:v>
                </c:pt>
                <c:pt idx="9913">
                  <c:v>0.25107050000000003</c:v>
                </c:pt>
                <c:pt idx="9914">
                  <c:v>0.25109099999999995</c:v>
                </c:pt>
                <c:pt idx="9915">
                  <c:v>0.25110150000000003</c:v>
                </c:pt>
                <c:pt idx="9916">
                  <c:v>0.25112249999999997</c:v>
                </c:pt>
                <c:pt idx="9917">
                  <c:v>0.25113849999999999</c:v>
                </c:pt>
                <c:pt idx="9918">
                  <c:v>0.25115499999999996</c:v>
                </c:pt>
                <c:pt idx="9919">
                  <c:v>0.25116949999999999</c:v>
                </c:pt>
                <c:pt idx="9920">
                  <c:v>0.25118600000000002</c:v>
                </c:pt>
                <c:pt idx="9921">
                  <c:v>0.25119550000000002</c:v>
                </c:pt>
                <c:pt idx="9922">
                  <c:v>0.25121150000000009</c:v>
                </c:pt>
                <c:pt idx="9923">
                  <c:v>0.2512255000000001</c:v>
                </c:pt>
                <c:pt idx="9924">
                  <c:v>0.25123350000000011</c:v>
                </c:pt>
                <c:pt idx="9925">
                  <c:v>0.25124300000000011</c:v>
                </c:pt>
                <c:pt idx="9926">
                  <c:v>0.2512545000000001</c:v>
                </c:pt>
                <c:pt idx="9927">
                  <c:v>0.25126700000000013</c:v>
                </c:pt>
                <c:pt idx="9928">
                  <c:v>0.25128050000000007</c:v>
                </c:pt>
                <c:pt idx="9929">
                  <c:v>0.2512930000000001</c:v>
                </c:pt>
                <c:pt idx="9930">
                  <c:v>0.25130150000000012</c:v>
                </c:pt>
                <c:pt idx="9931">
                  <c:v>0.25132900000000014</c:v>
                </c:pt>
                <c:pt idx="9932">
                  <c:v>0.25134300000000009</c:v>
                </c:pt>
                <c:pt idx="9933">
                  <c:v>0.2513585000000001</c:v>
                </c:pt>
                <c:pt idx="9934">
                  <c:v>0.25137300000000012</c:v>
                </c:pt>
                <c:pt idx="9935">
                  <c:v>0.25138250000000012</c:v>
                </c:pt>
                <c:pt idx="9936">
                  <c:v>0.25139750000000011</c:v>
                </c:pt>
                <c:pt idx="9937">
                  <c:v>0.25141600000000008</c:v>
                </c:pt>
                <c:pt idx="9938">
                  <c:v>0.25143200000000016</c:v>
                </c:pt>
                <c:pt idx="9939">
                  <c:v>0.25145650000000014</c:v>
                </c:pt>
                <c:pt idx="9940">
                  <c:v>0.25147850000000016</c:v>
                </c:pt>
                <c:pt idx="9941">
                  <c:v>0.25150250000000018</c:v>
                </c:pt>
                <c:pt idx="9942">
                  <c:v>0.25151800000000013</c:v>
                </c:pt>
                <c:pt idx="9943">
                  <c:v>0.25153250000000016</c:v>
                </c:pt>
                <c:pt idx="9944">
                  <c:v>0.25155050000000018</c:v>
                </c:pt>
                <c:pt idx="9945">
                  <c:v>0.25157150000000017</c:v>
                </c:pt>
                <c:pt idx="9946">
                  <c:v>0.2515900000000002</c:v>
                </c:pt>
                <c:pt idx="9947">
                  <c:v>0.25162800000000024</c:v>
                </c:pt>
                <c:pt idx="9948">
                  <c:v>0.25164850000000022</c:v>
                </c:pt>
                <c:pt idx="9949">
                  <c:v>0.25167050000000024</c:v>
                </c:pt>
                <c:pt idx="9950">
                  <c:v>0.25169450000000021</c:v>
                </c:pt>
                <c:pt idx="9951">
                  <c:v>0.25172600000000017</c:v>
                </c:pt>
                <c:pt idx="9952">
                  <c:v>0.25175800000000015</c:v>
                </c:pt>
                <c:pt idx="9953">
                  <c:v>0.25178200000000012</c:v>
                </c:pt>
                <c:pt idx="9954">
                  <c:v>0.25180950000000013</c:v>
                </c:pt>
                <c:pt idx="9955">
                  <c:v>0.2518200000000001</c:v>
                </c:pt>
                <c:pt idx="9956">
                  <c:v>0.25184750000000011</c:v>
                </c:pt>
                <c:pt idx="9957">
                  <c:v>0.25187750000000009</c:v>
                </c:pt>
                <c:pt idx="9958">
                  <c:v>0.25190800000000008</c:v>
                </c:pt>
                <c:pt idx="9959">
                  <c:v>0.25193350000000014</c:v>
                </c:pt>
                <c:pt idx="9960">
                  <c:v>0.25196000000000013</c:v>
                </c:pt>
                <c:pt idx="9961">
                  <c:v>0.25199100000000013</c:v>
                </c:pt>
                <c:pt idx="9962">
                  <c:v>0.25201050000000008</c:v>
                </c:pt>
                <c:pt idx="9963">
                  <c:v>0.25203000000000009</c:v>
                </c:pt>
                <c:pt idx="9964">
                  <c:v>0.25205650000000007</c:v>
                </c:pt>
                <c:pt idx="9965">
                  <c:v>0.25208600000000009</c:v>
                </c:pt>
                <c:pt idx="9966">
                  <c:v>0.25211300000000014</c:v>
                </c:pt>
                <c:pt idx="9967">
                  <c:v>0.2522100000000001</c:v>
                </c:pt>
                <c:pt idx="9968">
                  <c:v>0.25222050000000013</c:v>
                </c:pt>
                <c:pt idx="9969">
                  <c:v>0.25224250000000015</c:v>
                </c:pt>
                <c:pt idx="9970">
                  <c:v>0.25226250000000011</c:v>
                </c:pt>
                <c:pt idx="9971">
                  <c:v>0.25227300000000008</c:v>
                </c:pt>
                <c:pt idx="9972">
                  <c:v>0.25228450000000019</c:v>
                </c:pt>
                <c:pt idx="9973">
                  <c:v>0.25230050000000021</c:v>
                </c:pt>
                <c:pt idx="9974">
                  <c:v>0.25231100000000017</c:v>
                </c:pt>
                <c:pt idx="9975">
                  <c:v>0.25232600000000016</c:v>
                </c:pt>
                <c:pt idx="9976">
                  <c:v>0.25235000000000019</c:v>
                </c:pt>
                <c:pt idx="9977">
                  <c:v>0.25236850000000016</c:v>
                </c:pt>
                <c:pt idx="9978">
                  <c:v>0.25238600000000022</c:v>
                </c:pt>
                <c:pt idx="9979">
                  <c:v>0.25240550000000023</c:v>
                </c:pt>
                <c:pt idx="9980">
                  <c:v>0.25241600000000014</c:v>
                </c:pt>
                <c:pt idx="9981">
                  <c:v>0.25243750000000015</c:v>
                </c:pt>
                <c:pt idx="9982">
                  <c:v>0.25244750000000016</c:v>
                </c:pt>
                <c:pt idx="9983">
                  <c:v>0.2524605000000002</c:v>
                </c:pt>
                <c:pt idx="9984">
                  <c:v>0.25247100000000017</c:v>
                </c:pt>
                <c:pt idx="9985">
                  <c:v>0.2524800000000002</c:v>
                </c:pt>
                <c:pt idx="9986">
                  <c:v>0.2524935000000002</c:v>
                </c:pt>
                <c:pt idx="9987">
                  <c:v>0.25249750000000021</c:v>
                </c:pt>
                <c:pt idx="9988">
                  <c:v>0.25252300000000022</c:v>
                </c:pt>
                <c:pt idx="9989">
                  <c:v>0.25254250000000023</c:v>
                </c:pt>
                <c:pt idx="9990">
                  <c:v>0.25256550000000016</c:v>
                </c:pt>
                <c:pt idx="9991">
                  <c:v>0.25258200000000014</c:v>
                </c:pt>
                <c:pt idx="9992">
                  <c:v>0.25261000000000017</c:v>
                </c:pt>
                <c:pt idx="9993">
                  <c:v>0.25262450000000014</c:v>
                </c:pt>
                <c:pt idx="9994">
                  <c:v>0.25264800000000009</c:v>
                </c:pt>
                <c:pt idx="9995">
                  <c:v>0.25267800000000012</c:v>
                </c:pt>
                <c:pt idx="9996">
                  <c:v>0.25270750000000014</c:v>
                </c:pt>
                <c:pt idx="9997">
                  <c:v>0.25274100000000016</c:v>
                </c:pt>
                <c:pt idx="9998">
                  <c:v>0.25277200000000016</c:v>
                </c:pt>
                <c:pt idx="9999">
                  <c:v>0.25279000000000018</c:v>
                </c:pt>
                <c:pt idx="10000">
                  <c:v>0.25282050000000017</c:v>
                </c:pt>
                <c:pt idx="10001">
                  <c:v>0.25284900000000016</c:v>
                </c:pt>
                <c:pt idx="10002">
                  <c:v>0.25287000000000015</c:v>
                </c:pt>
                <c:pt idx="10003">
                  <c:v>0.25288350000000015</c:v>
                </c:pt>
                <c:pt idx="10004">
                  <c:v>0.25291100000000011</c:v>
                </c:pt>
                <c:pt idx="10005">
                  <c:v>0.25293650000000012</c:v>
                </c:pt>
                <c:pt idx="10006">
                  <c:v>0.25296150000000017</c:v>
                </c:pt>
                <c:pt idx="10007">
                  <c:v>0.2529860000000001</c:v>
                </c:pt>
                <c:pt idx="10008">
                  <c:v>0.25300550000000016</c:v>
                </c:pt>
                <c:pt idx="10009">
                  <c:v>0.2530325000000001</c:v>
                </c:pt>
                <c:pt idx="10010">
                  <c:v>0.25306400000000007</c:v>
                </c:pt>
                <c:pt idx="10011">
                  <c:v>0.25308800000000004</c:v>
                </c:pt>
                <c:pt idx="10012">
                  <c:v>0.25311400000000001</c:v>
                </c:pt>
                <c:pt idx="10013">
                  <c:v>0.25314000000000009</c:v>
                </c:pt>
                <c:pt idx="10014">
                  <c:v>0.25316450000000007</c:v>
                </c:pt>
                <c:pt idx="10015">
                  <c:v>0.25317550000000005</c:v>
                </c:pt>
                <c:pt idx="10016">
                  <c:v>0.25320000000000009</c:v>
                </c:pt>
                <c:pt idx="10017">
                  <c:v>0.25322</c:v>
                </c:pt>
                <c:pt idx="10018">
                  <c:v>0.25319400000000003</c:v>
                </c:pt>
                <c:pt idx="10019">
                  <c:v>0.25322050000000007</c:v>
                </c:pt>
                <c:pt idx="10020">
                  <c:v>0.25324400000000002</c:v>
                </c:pt>
                <c:pt idx="10021">
                  <c:v>0.2532640000000001</c:v>
                </c:pt>
                <c:pt idx="10022">
                  <c:v>0.25328400000000006</c:v>
                </c:pt>
                <c:pt idx="10023">
                  <c:v>0.2533065000000001</c:v>
                </c:pt>
                <c:pt idx="10024">
                  <c:v>0.25332800000000011</c:v>
                </c:pt>
                <c:pt idx="10025">
                  <c:v>0.25334800000000007</c:v>
                </c:pt>
                <c:pt idx="10026">
                  <c:v>0.25335700000000011</c:v>
                </c:pt>
                <c:pt idx="10027">
                  <c:v>0.25337000000000015</c:v>
                </c:pt>
                <c:pt idx="10028">
                  <c:v>0.25338350000000009</c:v>
                </c:pt>
                <c:pt idx="10029">
                  <c:v>0.2533990000000001</c:v>
                </c:pt>
                <c:pt idx="10030">
                  <c:v>0.25341800000000014</c:v>
                </c:pt>
                <c:pt idx="10031">
                  <c:v>0.25344300000000008</c:v>
                </c:pt>
                <c:pt idx="10032">
                  <c:v>0.25346900000000011</c:v>
                </c:pt>
                <c:pt idx="10033">
                  <c:v>0.25349600000000017</c:v>
                </c:pt>
                <c:pt idx="10034">
                  <c:v>0.25352400000000014</c:v>
                </c:pt>
                <c:pt idx="10035">
                  <c:v>0.25355850000000008</c:v>
                </c:pt>
                <c:pt idx="10036">
                  <c:v>0.25359100000000012</c:v>
                </c:pt>
                <c:pt idx="10037">
                  <c:v>0.25361900000000015</c:v>
                </c:pt>
                <c:pt idx="10038">
                  <c:v>0.25365000000000004</c:v>
                </c:pt>
                <c:pt idx="10039">
                  <c:v>0.25366950000000005</c:v>
                </c:pt>
                <c:pt idx="10040">
                  <c:v>0.25369600000000003</c:v>
                </c:pt>
                <c:pt idx="10041">
                  <c:v>0.2537235000000001</c:v>
                </c:pt>
                <c:pt idx="10042">
                  <c:v>0.25375500000000001</c:v>
                </c:pt>
                <c:pt idx="10043">
                  <c:v>0.25378400000000001</c:v>
                </c:pt>
                <c:pt idx="10044">
                  <c:v>0.25381500000000001</c:v>
                </c:pt>
                <c:pt idx="10045">
                  <c:v>0.25385099999999999</c:v>
                </c:pt>
                <c:pt idx="10046">
                  <c:v>0.25388999999999995</c:v>
                </c:pt>
                <c:pt idx="10047">
                  <c:v>0.25393550000000004</c:v>
                </c:pt>
                <c:pt idx="10048">
                  <c:v>0.25397449999999999</c:v>
                </c:pt>
                <c:pt idx="10049">
                  <c:v>0.25401849999999998</c:v>
                </c:pt>
                <c:pt idx="10050">
                  <c:v>0.25405550000000005</c:v>
                </c:pt>
                <c:pt idx="10051">
                  <c:v>0.25411300000000003</c:v>
                </c:pt>
                <c:pt idx="10052">
                  <c:v>0.25414500000000001</c:v>
                </c:pt>
                <c:pt idx="10053">
                  <c:v>0.2541795</c:v>
                </c:pt>
                <c:pt idx="10054">
                  <c:v>0.25421500000000008</c:v>
                </c:pt>
                <c:pt idx="10055">
                  <c:v>0.254247</c:v>
                </c:pt>
                <c:pt idx="10056">
                  <c:v>0.25427950000000005</c:v>
                </c:pt>
                <c:pt idx="10057">
                  <c:v>0.25431099999999995</c:v>
                </c:pt>
                <c:pt idx="10058">
                  <c:v>0.25434649999999998</c:v>
                </c:pt>
                <c:pt idx="10059">
                  <c:v>0.25437400000000004</c:v>
                </c:pt>
                <c:pt idx="10060">
                  <c:v>0.25441049999999998</c:v>
                </c:pt>
                <c:pt idx="10061">
                  <c:v>0.25444299999999997</c:v>
                </c:pt>
                <c:pt idx="10062">
                  <c:v>0.25447549999999997</c:v>
                </c:pt>
                <c:pt idx="10063">
                  <c:v>0.25451049999999997</c:v>
                </c:pt>
                <c:pt idx="10064">
                  <c:v>0.25453999999999999</c:v>
                </c:pt>
                <c:pt idx="10065">
                  <c:v>0.25456899999999999</c:v>
                </c:pt>
                <c:pt idx="10066">
                  <c:v>0.2545965</c:v>
                </c:pt>
                <c:pt idx="10067">
                  <c:v>0.25461049999999996</c:v>
                </c:pt>
                <c:pt idx="10068">
                  <c:v>0.25464049999999999</c:v>
                </c:pt>
                <c:pt idx="10069">
                  <c:v>0.25467150000000005</c:v>
                </c:pt>
                <c:pt idx="10070">
                  <c:v>0.25470150000000003</c:v>
                </c:pt>
                <c:pt idx="10071">
                  <c:v>0.25472899999999998</c:v>
                </c:pt>
                <c:pt idx="10072">
                  <c:v>0.25475799999999998</c:v>
                </c:pt>
                <c:pt idx="10073">
                  <c:v>0.25478850000000003</c:v>
                </c:pt>
                <c:pt idx="10074">
                  <c:v>0.25481000000000004</c:v>
                </c:pt>
                <c:pt idx="10075">
                  <c:v>0.25485449999999998</c:v>
                </c:pt>
                <c:pt idx="10076">
                  <c:v>0.25488699999999997</c:v>
                </c:pt>
                <c:pt idx="10077">
                  <c:v>0.25491249999999999</c:v>
                </c:pt>
                <c:pt idx="10078">
                  <c:v>0.25494149999999999</c:v>
                </c:pt>
                <c:pt idx="10079">
                  <c:v>0.25497500000000001</c:v>
                </c:pt>
                <c:pt idx="10080">
                  <c:v>0.25500899999999993</c:v>
                </c:pt>
                <c:pt idx="10081">
                  <c:v>0.25504250000000001</c:v>
                </c:pt>
                <c:pt idx="10082">
                  <c:v>0.25507849999999999</c:v>
                </c:pt>
                <c:pt idx="10083">
                  <c:v>0.25511450000000002</c:v>
                </c:pt>
                <c:pt idx="10084">
                  <c:v>0.25515049999999995</c:v>
                </c:pt>
                <c:pt idx="10085">
                  <c:v>0.25518849999999998</c:v>
                </c:pt>
                <c:pt idx="10086">
                  <c:v>0.25522699999999998</c:v>
                </c:pt>
                <c:pt idx="10087">
                  <c:v>0.25525350000000002</c:v>
                </c:pt>
                <c:pt idx="10088">
                  <c:v>0.25529149999999995</c:v>
                </c:pt>
                <c:pt idx="10089">
                  <c:v>0.25532599999999994</c:v>
                </c:pt>
                <c:pt idx="10090">
                  <c:v>0.25539149999999994</c:v>
                </c:pt>
                <c:pt idx="10091">
                  <c:v>0.25543999999999994</c:v>
                </c:pt>
                <c:pt idx="10092">
                  <c:v>0.25548599999999988</c:v>
                </c:pt>
                <c:pt idx="10093">
                  <c:v>0.25553849999999989</c:v>
                </c:pt>
                <c:pt idx="10094">
                  <c:v>0.25558849999999994</c:v>
                </c:pt>
                <c:pt idx="10095">
                  <c:v>0.25566899999999992</c:v>
                </c:pt>
                <c:pt idx="10096">
                  <c:v>0.25571899999999992</c:v>
                </c:pt>
                <c:pt idx="10097">
                  <c:v>0.25577399999999989</c:v>
                </c:pt>
                <c:pt idx="10098">
                  <c:v>0.25582549999999993</c:v>
                </c:pt>
                <c:pt idx="10099">
                  <c:v>0.25587149999999992</c:v>
                </c:pt>
                <c:pt idx="10100">
                  <c:v>0.2559189999999999</c:v>
                </c:pt>
                <c:pt idx="10101">
                  <c:v>0.25596699999999989</c:v>
                </c:pt>
                <c:pt idx="10102">
                  <c:v>0.2560174999999999</c:v>
                </c:pt>
                <c:pt idx="10103">
                  <c:v>0.25606899999999994</c:v>
                </c:pt>
                <c:pt idx="10104">
                  <c:v>0.25612049999999992</c:v>
                </c:pt>
                <c:pt idx="10105">
                  <c:v>0.2561699999999999</c:v>
                </c:pt>
                <c:pt idx="10106">
                  <c:v>0.25621799999999989</c:v>
                </c:pt>
                <c:pt idx="10107">
                  <c:v>0.25626999999999994</c:v>
                </c:pt>
                <c:pt idx="10108">
                  <c:v>0.25631749999999992</c:v>
                </c:pt>
                <c:pt idx="10109">
                  <c:v>0.25635999999999992</c:v>
                </c:pt>
                <c:pt idx="10110">
                  <c:v>0.25638349999999988</c:v>
                </c:pt>
                <c:pt idx="10111">
                  <c:v>0.25643849999999996</c:v>
                </c:pt>
                <c:pt idx="10112">
                  <c:v>0.2564729999999999</c:v>
                </c:pt>
                <c:pt idx="10113">
                  <c:v>0.25651349999999995</c:v>
                </c:pt>
                <c:pt idx="10114">
                  <c:v>0.25654699999999997</c:v>
                </c:pt>
                <c:pt idx="10115">
                  <c:v>0.25659749999999998</c:v>
                </c:pt>
                <c:pt idx="10116">
                  <c:v>0.25664299999999995</c:v>
                </c:pt>
                <c:pt idx="10117">
                  <c:v>0.25668149999999995</c:v>
                </c:pt>
                <c:pt idx="10118">
                  <c:v>0.25671899999999997</c:v>
                </c:pt>
                <c:pt idx="10119">
                  <c:v>0.25675999999999993</c:v>
                </c:pt>
                <c:pt idx="10120">
                  <c:v>0.25679249999999998</c:v>
                </c:pt>
                <c:pt idx="10121">
                  <c:v>0.25684099999999999</c:v>
                </c:pt>
                <c:pt idx="10122">
                  <c:v>0.25688099999999997</c:v>
                </c:pt>
                <c:pt idx="10123">
                  <c:v>0.25693199999999994</c:v>
                </c:pt>
                <c:pt idx="10124">
                  <c:v>0.2569789999999999</c:v>
                </c:pt>
                <c:pt idx="10125">
                  <c:v>0.25702299999999989</c:v>
                </c:pt>
                <c:pt idx="10126">
                  <c:v>0.25712249999999987</c:v>
                </c:pt>
                <c:pt idx="10127">
                  <c:v>0.25716849999999991</c:v>
                </c:pt>
                <c:pt idx="10128">
                  <c:v>0.25721449999999996</c:v>
                </c:pt>
                <c:pt idx="10129">
                  <c:v>0.25726049999999989</c:v>
                </c:pt>
                <c:pt idx="10130">
                  <c:v>0.25731299999999996</c:v>
                </c:pt>
                <c:pt idx="10131">
                  <c:v>0.25736849999999994</c:v>
                </c:pt>
                <c:pt idx="10132">
                  <c:v>0.25741799999999998</c:v>
                </c:pt>
                <c:pt idx="10133">
                  <c:v>0.25747049999999999</c:v>
                </c:pt>
                <c:pt idx="10134">
                  <c:v>0.25749299999999997</c:v>
                </c:pt>
                <c:pt idx="10135">
                  <c:v>0.25753849999999995</c:v>
                </c:pt>
                <c:pt idx="10136">
                  <c:v>0.25758999999999999</c:v>
                </c:pt>
                <c:pt idx="10137">
                  <c:v>0.25764049999999994</c:v>
                </c:pt>
                <c:pt idx="10138">
                  <c:v>0.25769399999999998</c:v>
                </c:pt>
                <c:pt idx="10139">
                  <c:v>0.25775049999999999</c:v>
                </c:pt>
                <c:pt idx="10140">
                  <c:v>0.25780700000000001</c:v>
                </c:pt>
                <c:pt idx="10141">
                  <c:v>0.25786149999999997</c:v>
                </c:pt>
                <c:pt idx="10142">
                  <c:v>0.25792149999999997</c:v>
                </c:pt>
                <c:pt idx="10143">
                  <c:v>0.25797899999999996</c:v>
                </c:pt>
                <c:pt idx="10144">
                  <c:v>0.25803299999999996</c:v>
                </c:pt>
                <c:pt idx="10145">
                  <c:v>0.25808549999999991</c:v>
                </c:pt>
                <c:pt idx="10146">
                  <c:v>0.25813949999999997</c:v>
                </c:pt>
                <c:pt idx="10147">
                  <c:v>0.25818099999999988</c:v>
                </c:pt>
                <c:pt idx="10148">
                  <c:v>0.25823399999999991</c:v>
                </c:pt>
                <c:pt idx="10149">
                  <c:v>0.25829399999999991</c:v>
                </c:pt>
                <c:pt idx="10150">
                  <c:v>0.25834699999999999</c:v>
                </c:pt>
                <c:pt idx="10151">
                  <c:v>0.25839699999999999</c:v>
                </c:pt>
                <c:pt idx="10152">
                  <c:v>0.25845000000000001</c:v>
                </c:pt>
                <c:pt idx="10153">
                  <c:v>0.25850050000000002</c:v>
                </c:pt>
                <c:pt idx="10154">
                  <c:v>0.25855200000000006</c:v>
                </c:pt>
                <c:pt idx="10155">
                  <c:v>0.25859850000000006</c:v>
                </c:pt>
                <c:pt idx="10156">
                  <c:v>0.25864700000000007</c:v>
                </c:pt>
                <c:pt idx="10157">
                  <c:v>0.25869100000000006</c:v>
                </c:pt>
                <c:pt idx="10158">
                  <c:v>0.25873250000000003</c:v>
                </c:pt>
                <c:pt idx="10159">
                  <c:v>0.25877100000000008</c:v>
                </c:pt>
                <c:pt idx="10160">
                  <c:v>0.25881900000000008</c:v>
                </c:pt>
                <c:pt idx="10161">
                  <c:v>0.25886350000000008</c:v>
                </c:pt>
                <c:pt idx="10162">
                  <c:v>0.25891150000000007</c:v>
                </c:pt>
                <c:pt idx="10163">
                  <c:v>0.25895250000000009</c:v>
                </c:pt>
                <c:pt idx="10164">
                  <c:v>0.25899650000000007</c:v>
                </c:pt>
                <c:pt idx="10165">
                  <c:v>0.25903900000000007</c:v>
                </c:pt>
                <c:pt idx="10166">
                  <c:v>0.25907950000000007</c:v>
                </c:pt>
                <c:pt idx="10167">
                  <c:v>0.25906600000000013</c:v>
                </c:pt>
                <c:pt idx="10168">
                  <c:v>0.25911450000000014</c:v>
                </c:pt>
                <c:pt idx="10169">
                  <c:v>0.25916300000000009</c:v>
                </c:pt>
                <c:pt idx="10170">
                  <c:v>0.25922000000000012</c:v>
                </c:pt>
                <c:pt idx="10171">
                  <c:v>0.25926400000000011</c:v>
                </c:pt>
                <c:pt idx="10172">
                  <c:v>0.25930750000000014</c:v>
                </c:pt>
                <c:pt idx="10173">
                  <c:v>0.25934800000000008</c:v>
                </c:pt>
                <c:pt idx="10174">
                  <c:v>0.25940500000000011</c:v>
                </c:pt>
                <c:pt idx="10175">
                  <c:v>0.25945900000000011</c:v>
                </c:pt>
                <c:pt idx="10176">
                  <c:v>0.25951350000000012</c:v>
                </c:pt>
                <c:pt idx="10177">
                  <c:v>0.25956350000000017</c:v>
                </c:pt>
                <c:pt idx="10178">
                  <c:v>0.25961900000000016</c:v>
                </c:pt>
                <c:pt idx="10179">
                  <c:v>0.25967350000000011</c:v>
                </c:pt>
                <c:pt idx="10180">
                  <c:v>0.25973000000000013</c:v>
                </c:pt>
                <c:pt idx="10181">
                  <c:v>0.25978250000000014</c:v>
                </c:pt>
                <c:pt idx="10182">
                  <c:v>0.25984500000000016</c:v>
                </c:pt>
                <c:pt idx="10183">
                  <c:v>0.25990000000000019</c:v>
                </c:pt>
                <c:pt idx="10184">
                  <c:v>0.25994900000000015</c:v>
                </c:pt>
                <c:pt idx="10185">
                  <c:v>0.26000500000000015</c:v>
                </c:pt>
                <c:pt idx="10186">
                  <c:v>0.26006000000000018</c:v>
                </c:pt>
                <c:pt idx="10187">
                  <c:v>0.26011900000000021</c:v>
                </c:pt>
                <c:pt idx="10188">
                  <c:v>0.26017200000000013</c:v>
                </c:pt>
                <c:pt idx="10189">
                  <c:v>0.26022300000000015</c:v>
                </c:pt>
                <c:pt idx="10190">
                  <c:v>0.2602750000000002</c:v>
                </c:pt>
                <c:pt idx="10191">
                  <c:v>0.26033250000000013</c:v>
                </c:pt>
                <c:pt idx="10192">
                  <c:v>0.26038550000000016</c:v>
                </c:pt>
                <c:pt idx="10193">
                  <c:v>0.26045300000000016</c:v>
                </c:pt>
                <c:pt idx="10194">
                  <c:v>0.26050650000000014</c:v>
                </c:pt>
                <c:pt idx="10195">
                  <c:v>0.26056550000000017</c:v>
                </c:pt>
                <c:pt idx="10196">
                  <c:v>0.26061550000000017</c:v>
                </c:pt>
                <c:pt idx="10197">
                  <c:v>0.26066150000000016</c:v>
                </c:pt>
                <c:pt idx="10198">
                  <c:v>0.26070900000000019</c:v>
                </c:pt>
                <c:pt idx="10199">
                  <c:v>0.26076200000000016</c:v>
                </c:pt>
                <c:pt idx="10200">
                  <c:v>0.26080850000000022</c:v>
                </c:pt>
                <c:pt idx="10201">
                  <c:v>0.2608600000000002</c:v>
                </c:pt>
                <c:pt idx="10202">
                  <c:v>0.26090650000000015</c:v>
                </c:pt>
                <c:pt idx="10203">
                  <c:v>0.26096650000000016</c:v>
                </c:pt>
                <c:pt idx="10204">
                  <c:v>0.26102000000000014</c:v>
                </c:pt>
                <c:pt idx="10205">
                  <c:v>0.26107000000000014</c:v>
                </c:pt>
                <c:pt idx="10206">
                  <c:v>0.26112250000000015</c:v>
                </c:pt>
                <c:pt idx="10207">
                  <c:v>0.2611590000000002</c:v>
                </c:pt>
                <c:pt idx="10208">
                  <c:v>0.26120900000000019</c:v>
                </c:pt>
                <c:pt idx="10209">
                  <c:v>0.26125450000000017</c:v>
                </c:pt>
                <c:pt idx="10210">
                  <c:v>0.26129900000000023</c:v>
                </c:pt>
                <c:pt idx="10211">
                  <c:v>0.26134700000000022</c:v>
                </c:pt>
                <c:pt idx="10212">
                  <c:v>0.26139550000000022</c:v>
                </c:pt>
                <c:pt idx="10213">
                  <c:v>0.26144750000000022</c:v>
                </c:pt>
                <c:pt idx="10214">
                  <c:v>0.26149400000000023</c:v>
                </c:pt>
                <c:pt idx="10215">
                  <c:v>0.26156200000000018</c:v>
                </c:pt>
                <c:pt idx="10216">
                  <c:v>0.26160950000000022</c:v>
                </c:pt>
                <c:pt idx="10217">
                  <c:v>0.26166750000000016</c:v>
                </c:pt>
                <c:pt idx="10218">
                  <c:v>0.26177000000000017</c:v>
                </c:pt>
                <c:pt idx="10219">
                  <c:v>0.26180600000000015</c:v>
                </c:pt>
                <c:pt idx="10220">
                  <c:v>0.26185500000000017</c:v>
                </c:pt>
                <c:pt idx="10221">
                  <c:v>0.26190050000000015</c:v>
                </c:pt>
                <c:pt idx="10222">
                  <c:v>0.26194100000000015</c:v>
                </c:pt>
                <c:pt idx="10223">
                  <c:v>0.26198900000000014</c:v>
                </c:pt>
                <c:pt idx="10224">
                  <c:v>0.26203850000000012</c:v>
                </c:pt>
                <c:pt idx="10225">
                  <c:v>0.26208650000000011</c:v>
                </c:pt>
                <c:pt idx="10226">
                  <c:v>0.26213600000000015</c:v>
                </c:pt>
                <c:pt idx="10227">
                  <c:v>0.26219250000000011</c:v>
                </c:pt>
                <c:pt idx="10228">
                  <c:v>0.26224800000000009</c:v>
                </c:pt>
                <c:pt idx="10229">
                  <c:v>0.26230500000000012</c:v>
                </c:pt>
                <c:pt idx="10230">
                  <c:v>0.26236000000000009</c:v>
                </c:pt>
                <c:pt idx="10231">
                  <c:v>0.26240050000000009</c:v>
                </c:pt>
                <c:pt idx="10232">
                  <c:v>0.26245550000000006</c:v>
                </c:pt>
                <c:pt idx="10233">
                  <c:v>0.26251000000000008</c:v>
                </c:pt>
                <c:pt idx="10234">
                  <c:v>0.26256400000000008</c:v>
                </c:pt>
                <c:pt idx="10235">
                  <c:v>0.26261800000000002</c:v>
                </c:pt>
                <c:pt idx="10236">
                  <c:v>0.26267200000000002</c:v>
                </c:pt>
                <c:pt idx="10237">
                  <c:v>0.26272699999999999</c:v>
                </c:pt>
                <c:pt idx="10238">
                  <c:v>0.2627835</c:v>
                </c:pt>
                <c:pt idx="10239">
                  <c:v>0.26284549999999995</c:v>
                </c:pt>
                <c:pt idx="10240">
                  <c:v>0.26290549999999996</c:v>
                </c:pt>
                <c:pt idx="10241">
                  <c:v>0.26295999999999997</c:v>
                </c:pt>
                <c:pt idx="10242">
                  <c:v>0.26301350000000001</c:v>
                </c:pt>
                <c:pt idx="10243">
                  <c:v>0.26306250000000003</c:v>
                </c:pt>
                <c:pt idx="10244">
                  <c:v>0.26311599999999996</c:v>
                </c:pt>
                <c:pt idx="10245">
                  <c:v>0.26316849999999997</c:v>
                </c:pt>
                <c:pt idx="10246">
                  <c:v>0.26321699999999998</c:v>
                </c:pt>
                <c:pt idx="10247">
                  <c:v>0.26326900000000003</c:v>
                </c:pt>
                <c:pt idx="10248">
                  <c:v>0.26331850000000001</c:v>
                </c:pt>
                <c:pt idx="10249">
                  <c:v>0.26336650000000006</c:v>
                </c:pt>
                <c:pt idx="10250">
                  <c:v>0.26341550000000002</c:v>
                </c:pt>
                <c:pt idx="10251">
                  <c:v>0.26345400000000008</c:v>
                </c:pt>
                <c:pt idx="10252">
                  <c:v>0.26350400000000013</c:v>
                </c:pt>
                <c:pt idx="10253">
                  <c:v>0.26355600000000001</c:v>
                </c:pt>
                <c:pt idx="10254">
                  <c:v>0.26360950000000005</c:v>
                </c:pt>
                <c:pt idx="10255">
                  <c:v>0.26365450000000001</c:v>
                </c:pt>
                <c:pt idx="10256">
                  <c:v>0.26370500000000002</c:v>
                </c:pt>
                <c:pt idx="10257">
                  <c:v>0.26375649999999995</c:v>
                </c:pt>
                <c:pt idx="10258">
                  <c:v>0.26380599999999998</c:v>
                </c:pt>
                <c:pt idx="10259">
                  <c:v>0.26385599999999992</c:v>
                </c:pt>
                <c:pt idx="10260">
                  <c:v>0.26390899999999995</c:v>
                </c:pt>
                <c:pt idx="10261">
                  <c:v>0.26396199999999992</c:v>
                </c:pt>
                <c:pt idx="10262">
                  <c:v>0.26401599999999986</c:v>
                </c:pt>
                <c:pt idx="10263">
                  <c:v>0.26407049999999987</c:v>
                </c:pt>
                <c:pt idx="10264">
                  <c:v>0.26412699999999989</c:v>
                </c:pt>
                <c:pt idx="10265">
                  <c:v>0.26418549999999985</c:v>
                </c:pt>
                <c:pt idx="10266">
                  <c:v>0.26424599999999987</c:v>
                </c:pt>
                <c:pt idx="10267">
                  <c:v>0.26430199999999987</c:v>
                </c:pt>
                <c:pt idx="10268">
                  <c:v>0.26435699999999984</c:v>
                </c:pt>
                <c:pt idx="10269">
                  <c:v>0.26441849999999989</c:v>
                </c:pt>
                <c:pt idx="10270">
                  <c:v>0.26447999999999983</c:v>
                </c:pt>
                <c:pt idx="10271">
                  <c:v>0.26454699999999987</c:v>
                </c:pt>
                <c:pt idx="10272">
                  <c:v>0.2646104999999998</c:v>
                </c:pt>
                <c:pt idx="10273">
                  <c:v>0.26467399999999985</c:v>
                </c:pt>
                <c:pt idx="10274">
                  <c:v>0.2647359999999998</c:v>
                </c:pt>
                <c:pt idx="10275">
                  <c:v>0.26479849999999983</c:v>
                </c:pt>
                <c:pt idx="10276">
                  <c:v>0.26486099999999979</c:v>
                </c:pt>
                <c:pt idx="10277">
                  <c:v>0.26492749999999982</c:v>
                </c:pt>
                <c:pt idx="10278">
                  <c:v>0.2649944999999998</c:v>
                </c:pt>
                <c:pt idx="10279">
                  <c:v>0.26506349999999979</c:v>
                </c:pt>
                <c:pt idx="10280">
                  <c:v>0.26512549999999985</c:v>
                </c:pt>
                <c:pt idx="10281">
                  <c:v>0.26518699999999984</c:v>
                </c:pt>
                <c:pt idx="10282">
                  <c:v>0.26524699999999979</c:v>
                </c:pt>
                <c:pt idx="10283">
                  <c:v>0.26529849999999988</c:v>
                </c:pt>
                <c:pt idx="10284">
                  <c:v>0.2653554999999998</c:v>
                </c:pt>
                <c:pt idx="10285">
                  <c:v>0.26541649999999978</c:v>
                </c:pt>
                <c:pt idx="10286">
                  <c:v>0.26546999999999976</c:v>
                </c:pt>
                <c:pt idx="10287">
                  <c:v>0.26553699999999975</c:v>
                </c:pt>
                <c:pt idx="10288">
                  <c:v>0.26559549999999976</c:v>
                </c:pt>
                <c:pt idx="10289">
                  <c:v>0.26565399999999972</c:v>
                </c:pt>
                <c:pt idx="10290">
                  <c:v>0.26569249999999972</c:v>
                </c:pt>
                <c:pt idx="10291">
                  <c:v>0.26574999999999971</c:v>
                </c:pt>
                <c:pt idx="10292">
                  <c:v>0.26580449999999972</c:v>
                </c:pt>
                <c:pt idx="10293">
                  <c:v>0.26585499999999973</c:v>
                </c:pt>
                <c:pt idx="10294">
                  <c:v>0.26590449999999977</c:v>
                </c:pt>
                <c:pt idx="10295">
                  <c:v>0.26595199999999969</c:v>
                </c:pt>
                <c:pt idx="10296">
                  <c:v>0.26600449999999981</c:v>
                </c:pt>
                <c:pt idx="10297">
                  <c:v>0.26605299999999976</c:v>
                </c:pt>
                <c:pt idx="10298">
                  <c:v>0.26610399999999979</c:v>
                </c:pt>
                <c:pt idx="10299">
                  <c:v>0.26616249999999975</c:v>
                </c:pt>
                <c:pt idx="10300">
                  <c:v>0.26621799999999979</c:v>
                </c:pt>
                <c:pt idx="10301">
                  <c:v>0.26627099999999981</c:v>
                </c:pt>
                <c:pt idx="10302">
                  <c:v>0.26632549999999983</c:v>
                </c:pt>
                <c:pt idx="10303">
                  <c:v>0.2663899999999999</c:v>
                </c:pt>
                <c:pt idx="10304">
                  <c:v>0.2664399999999999</c:v>
                </c:pt>
                <c:pt idx="10305">
                  <c:v>0.26648749999999988</c:v>
                </c:pt>
                <c:pt idx="10306">
                  <c:v>0.26654649999999991</c:v>
                </c:pt>
                <c:pt idx="10307">
                  <c:v>0.26660049999999991</c:v>
                </c:pt>
                <c:pt idx="10308">
                  <c:v>0.26665349999999988</c:v>
                </c:pt>
                <c:pt idx="10309">
                  <c:v>0.26670099999999991</c:v>
                </c:pt>
                <c:pt idx="10310">
                  <c:v>0.26675649999999984</c:v>
                </c:pt>
                <c:pt idx="10311">
                  <c:v>0.26680999999999988</c:v>
                </c:pt>
                <c:pt idx="10312">
                  <c:v>0.26686749999999987</c:v>
                </c:pt>
                <c:pt idx="10313">
                  <c:v>0.26691949999999987</c:v>
                </c:pt>
                <c:pt idx="10314">
                  <c:v>0.26697999999999988</c:v>
                </c:pt>
                <c:pt idx="10315">
                  <c:v>0.26702149999999997</c:v>
                </c:pt>
                <c:pt idx="10316">
                  <c:v>0.26707499999999995</c:v>
                </c:pt>
                <c:pt idx="10317">
                  <c:v>0.26713749999999992</c:v>
                </c:pt>
                <c:pt idx="10318">
                  <c:v>0.26719649999999995</c:v>
                </c:pt>
                <c:pt idx="10319">
                  <c:v>0.26724300000000001</c:v>
                </c:pt>
                <c:pt idx="10320">
                  <c:v>0.26730599999999999</c:v>
                </c:pt>
                <c:pt idx="10321">
                  <c:v>0.26735599999999998</c:v>
                </c:pt>
                <c:pt idx="10322">
                  <c:v>0.26740799999999998</c:v>
                </c:pt>
                <c:pt idx="10323">
                  <c:v>0.26745600000000003</c:v>
                </c:pt>
                <c:pt idx="10324">
                  <c:v>0.26750799999999997</c:v>
                </c:pt>
                <c:pt idx="10325">
                  <c:v>0.26756400000000002</c:v>
                </c:pt>
                <c:pt idx="10326">
                  <c:v>0.267563</c:v>
                </c:pt>
                <c:pt idx="10327">
                  <c:v>0.26761449999999998</c:v>
                </c:pt>
                <c:pt idx="10328">
                  <c:v>0.26766800000000002</c:v>
                </c:pt>
                <c:pt idx="10329">
                  <c:v>0.26772299999999999</c:v>
                </c:pt>
                <c:pt idx="10330">
                  <c:v>0.267766</c:v>
                </c:pt>
                <c:pt idx="10331">
                  <c:v>0.26780650000000006</c:v>
                </c:pt>
                <c:pt idx="10332">
                  <c:v>0.26785300000000006</c:v>
                </c:pt>
                <c:pt idx="10333">
                  <c:v>0.26789950000000007</c:v>
                </c:pt>
                <c:pt idx="10334">
                  <c:v>0.26797450000000006</c:v>
                </c:pt>
                <c:pt idx="10335">
                  <c:v>0.26802950000000009</c:v>
                </c:pt>
                <c:pt idx="10336">
                  <c:v>0.26807650000000005</c:v>
                </c:pt>
                <c:pt idx="10337">
                  <c:v>0.26811900000000011</c:v>
                </c:pt>
                <c:pt idx="10338">
                  <c:v>0.26816400000000007</c:v>
                </c:pt>
                <c:pt idx="10339">
                  <c:v>0.26822000000000012</c:v>
                </c:pt>
                <c:pt idx="10340">
                  <c:v>0.26825750000000015</c:v>
                </c:pt>
                <c:pt idx="10341">
                  <c:v>0.26830250000000017</c:v>
                </c:pt>
                <c:pt idx="10342">
                  <c:v>0.26833950000000018</c:v>
                </c:pt>
                <c:pt idx="10343">
                  <c:v>0.26838250000000013</c:v>
                </c:pt>
                <c:pt idx="10344">
                  <c:v>0.26842600000000016</c:v>
                </c:pt>
                <c:pt idx="10345">
                  <c:v>0.26846700000000018</c:v>
                </c:pt>
                <c:pt idx="10346">
                  <c:v>0.26851050000000015</c:v>
                </c:pt>
                <c:pt idx="10347">
                  <c:v>0.26855600000000018</c:v>
                </c:pt>
                <c:pt idx="10348">
                  <c:v>0.2685990000000002</c:v>
                </c:pt>
                <c:pt idx="10349">
                  <c:v>0.26863850000000022</c:v>
                </c:pt>
                <c:pt idx="10350">
                  <c:v>0.2686840000000002</c:v>
                </c:pt>
                <c:pt idx="10351">
                  <c:v>0.26873000000000019</c:v>
                </c:pt>
                <c:pt idx="10352">
                  <c:v>0.26877350000000017</c:v>
                </c:pt>
                <c:pt idx="10353">
                  <c:v>0.2688190000000002</c:v>
                </c:pt>
                <c:pt idx="10354">
                  <c:v>0.2688635000000002</c:v>
                </c:pt>
                <c:pt idx="10355">
                  <c:v>0.26891500000000018</c:v>
                </c:pt>
                <c:pt idx="10356">
                  <c:v>0.26896100000000023</c:v>
                </c:pt>
                <c:pt idx="10357">
                  <c:v>0.26900800000000019</c:v>
                </c:pt>
                <c:pt idx="10358">
                  <c:v>0.26905650000000025</c:v>
                </c:pt>
                <c:pt idx="10359">
                  <c:v>0.26910950000000022</c:v>
                </c:pt>
                <c:pt idx="10360">
                  <c:v>0.26915550000000021</c:v>
                </c:pt>
                <c:pt idx="10361">
                  <c:v>0.26920400000000022</c:v>
                </c:pt>
                <c:pt idx="10362">
                  <c:v>0.26925050000000023</c:v>
                </c:pt>
                <c:pt idx="10363">
                  <c:v>0.26929950000000025</c:v>
                </c:pt>
                <c:pt idx="10364">
                  <c:v>0.26935100000000023</c:v>
                </c:pt>
                <c:pt idx="10365">
                  <c:v>0.26940600000000026</c:v>
                </c:pt>
                <c:pt idx="10366">
                  <c:v>0.26945850000000021</c:v>
                </c:pt>
                <c:pt idx="10367">
                  <c:v>0.26950950000000018</c:v>
                </c:pt>
                <c:pt idx="10368">
                  <c:v>0.26956600000000025</c:v>
                </c:pt>
                <c:pt idx="10369">
                  <c:v>0.26961750000000023</c:v>
                </c:pt>
                <c:pt idx="10370">
                  <c:v>0.26965400000000023</c:v>
                </c:pt>
                <c:pt idx="10371">
                  <c:v>0.2697130000000002</c:v>
                </c:pt>
                <c:pt idx="10372">
                  <c:v>0.26977100000000021</c:v>
                </c:pt>
                <c:pt idx="10373">
                  <c:v>0.26983150000000022</c:v>
                </c:pt>
                <c:pt idx="10374">
                  <c:v>0.26987400000000028</c:v>
                </c:pt>
                <c:pt idx="10375">
                  <c:v>0.26991800000000027</c:v>
                </c:pt>
                <c:pt idx="10376">
                  <c:v>0.26996300000000029</c:v>
                </c:pt>
                <c:pt idx="10377">
                  <c:v>0.27000850000000021</c:v>
                </c:pt>
                <c:pt idx="10378">
                  <c:v>0.27004650000000019</c:v>
                </c:pt>
                <c:pt idx="10379">
                  <c:v>0.27009200000000022</c:v>
                </c:pt>
                <c:pt idx="10380">
                  <c:v>0.27013700000000024</c:v>
                </c:pt>
                <c:pt idx="10381">
                  <c:v>0.27018400000000026</c:v>
                </c:pt>
                <c:pt idx="10382">
                  <c:v>0.27022300000000021</c:v>
                </c:pt>
                <c:pt idx="10383">
                  <c:v>0.27026600000000023</c:v>
                </c:pt>
                <c:pt idx="10384">
                  <c:v>0.27031400000000017</c:v>
                </c:pt>
                <c:pt idx="10385">
                  <c:v>0.27035850000000017</c:v>
                </c:pt>
                <c:pt idx="10386">
                  <c:v>0.27040250000000021</c:v>
                </c:pt>
                <c:pt idx="10387">
                  <c:v>0.27043200000000023</c:v>
                </c:pt>
                <c:pt idx="10388">
                  <c:v>0.2704755000000002</c:v>
                </c:pt>
                <c:pt idx="10389">
                  <c:v>0.27051600000000015</c:v>
                </c:pt>
                <c:pt idx="10390">
                  <c:v>0.27057650000000016</c:v>
                </c:pt>
                <c:pt idx="10391">
                  <c:v>0.27062250000000015</c:v>
                </c:pt>
                <c:pt idx="10392">
                  <c:v>0.27065800000000012</c:v>
                </c:pt>
                <c:pt idx="10393">
                  <c:v>0.27069250000000017</c:v>
                </c:pt>
                <c:pt idx="10394">
                  <c:v>0.2707325000000001</c:v>
                </c:pt>
                <c:pt idx="10395">
                  <c:v>0.27076000000000011</c:v>
                </c:pt>
                <c:pt idx="10396">
                  <c:v>0.27079850000000016</c:v>
                </c:pt>
                <c:pt idx="10397">
                  <c:v>0.27083750000000012</c:v>
                </c:pt>
                <c:pt idx="10398">
                  <c:v>0.27087050000000013</c:v>
                </c:pt>
                <c:pt idx="10399">
                  <c:v>0.27091100000000012</c:v>
                </c:pt>
                <c:pt idx="10400">
                  <c:v>0.27094900000000011</c:v>
                </c:pt>
                <c:pt idx="10401">
                  <c:v>0.27098500000000014</c:v>
                </c:pt>
                <c:pt idx="10402">
                  <c:v>0.27102100000000012</c:v>
                </c:pt>
                <c:pt idx="10403">
                  <c:v>0.27106500000000017</c:v>
                </c:pt>
                <c:pt idx="10404">
                  <c:v>0.27110450000000014</c:v>
                </c:pt>
                <c:pt idx="10405">
                  <c:v>0.27114200000000011</c:v>
                </c:pt>
                <c:pt idx="10406">
                  <c:v>0.2711805000000001</c:v>
                </c:pt>
                <c:pt idx="10407">
                  <c:v>0.27123300000000006</c:v>
                </c:pt>
                <c:pt idx="10408">
                  <c:v>0.27127100000000015</c:v>
                </c:pt>
                <c:pt idx="10409">
                  <c:v>0.2713135000000001</c:v>
                </c:pt>
                <c:pt idx="10410">
                  <c:v>0.27135700000000013</c:v>
                </c:pt>
                <c:pt idx="10411">
                  <c:v>0.27139950000000007</c:v>
                </c:pt>
                <c:pt idx="10412">
                  <c:v>0.27143600000000007</c:v>
                </c:pt>
                <c:pt idx="10413">
                  <c:v>0.27147600000000005</c:v>
                </c:pt>
                <c:pt idx="10414">
                  <c:v>0.27151750000000008</c:v>
                </c:pt>
                <c:pt idx="10415">
                  <c:v>0.27155900000000011</c:v>
                </c:pt>
                <c:pt idx="10416">
                  <c:v>0.27159750000000005</c:v>
                </c:pt>
                <c:pt idx="10417">
                  <c:v>0.27162950000000008</c:v>
                </c:pt>
                <c:pt idx="10418">
                  <c:v>0.27166200000000007</c:v>
                </c:pt>
                <c:pt idx="10419">
                  <c:v>0.27170550000000004</c:v>
                </c:pt>
                <c:pt idx="10420">
                  <c:v>0.27174150000000002</c:v>
                </c:pt>
                <c:pt idx="10421">
                  <c:v>0.27178200000000002</c:v>
                </c:pt>
                <c:pt idx="10422">
                  <c:v>0.27183200000000002</c:v>
                </c:pt>
                <c:pt idx="10423">
                  <c:v>0.27187650000000002</c:v>
                </c:pt>
                <c:pt idx="10424">
                  <c:v>0.27191900000000002</c:v>
                </c:pt>
                <c:pt idx="10425">
                  <c:v>0.27196300000000001</c:v>
                </c:pt>
                <c:pt idx="10426">
                  <c:v>0.27200249999999998</c:v>
                </c:pt>
                <c:pt idx="10427">
                  <c:v>0.27204100000000003</c:v>
                </c:pt>
                <c:pt idx="10428">
                  <c:v>0.2720765</c:v>
                </c:pt>
                <c:pt idx="10429">
                  <c:v>0.27211099999999999</c:v>
                </c:pt>
                <c:pt idx="10430">
                  <c:v>0.27213949999999998</c:v>
                </c:pt>
                <c:pt idx="10431">
                  <c:v>0.27219099999999996</c:v>
                </c:pt>
                <c:pt idx="10432">
                  <c:v>0.27221699999999999</c:v>
                </c:pt>
                <c:pt idx="10433">
                  <c:v>0.27224649999999995</c:v>
                </c:pt>
                <c:pt idx="10434">
                  <c:v>0.27226999999999996</c:v>
                </c:pt>
                <c:pt idx="10435">
                  <c:v>0.27229449999999994</c:v>
                </c:pt>
                <c:pt idx="10436">
                  <c:v>0.27232399999999995</c:v>
                </c:pt>
                <c:pt idx="10437">
                  <c:v>0.27234599999999998</c:v>
                </c:pt>
                <c:pt idx="10438">
                  <c:v>0.27237299999999998</c:v>
                </c:pt>
                <c:pt idx="10439">
                  <c:v>0.27238799999999996</c:v>
                </c:pt>
                <c:pt idx="10440">
                  <c:v>0.27240849999999994</c:v>
                </c:pt>
                <c:pt idx="10441">
                  <c:v>0.27243349999999994</c:v>
                </c:pt>
                <c:pt idx="10442">
                  <c:v>0.27246049999999988</c:v>
                </c:pt>
                <c:pt idx="10443">
                  <c:v>0.2724959999999999</c:v>
                </c:pt>
                <c:pt idx="10444">
                  <c:v>0.27251999999999993</c:v>
                </c:pt>
                <c:pt idx="10445">
                  <c:v>0.27254299999999992</c:v>
                </c:pt>
                <c:pt idx="10446">
                  <c:v>0.27256349999999985</c:v>
                </c:pt>
                <c:pt idx="10447">
                  <c:v>0.27258449999999984</c:v>
                </c:pt>
                <c:pt idx="10448">
                  <c:v>0.27259499999999987</c:v>
                </c:pt>
                <c:pt idx="10449">
                  <c:v>0.27261649999999993</c:v>
                </c:pt>
                <c:pt idx="10450">
                  <c:v>0.27263949999999992</c:v>
                </c:pt>
                <c:pt idx="10451">
                  <c:v>0.27266449999999987</c:v>
                </c:pt>
                <c:pt idx="10452">
                  <c:v>0.27268999999999988</c:v>
                </c:pt>
                <c:pt idx="10453">
                  <c:v>0.27271499999999987</c:v>
                </c:pt>
                <c:pt idx="10454">
                  <c:v>0.27273949999999991</c:v>
                </c:pt>
                <c:pt idx="10455">
                  <c:v>0.27277099999999982</c:v>
                </c:pt>
                <c:pt idx="10456">
                  <c:v>0.27279899999999985</c:v>
                </c:pt>
                <c:pt idx="10457">
                  <c:v>0.27282699999999988</c:v>
                </c:pt>
                <c:pt idx="10458">
                  <c:v>0.27285299999999979</c:v>
                </c:pt>
                <c:pt idx="10459">
                  <c:v>0.27289799999999981</c:v>
                </c:pt>
                <c:pt idx="10460">
                  <c:v>0.27292549999999982</c:v>
                </c:pt>
                <c:pt idx="10461">
                  <c:v>0.27295399999999981</c:v>
                </c:pt>
                <c:pt idx="10462">
                  <c:v>0.27298099999999981</c:v>
                </c:pt>
                <c:pt idx="10463">
                  <c:v>0.27300349999999979</c:v>
                </c:pt>
                <c:pt idx="10464">
                  <c:v>0.2730269999999998</c:v>
                </c:pt>
                <c:pt idx="10465">
                  <c:v>0.27304799999999974</c:v>
                </c:pt>
                <c:pt idx="10466">
                  <c:v>0.27305849999999976</c:v>
                </c:pt>
                <c:pt idx="10467">
                  <c:v>0.27309599999999978</c:v>
                </c:pt>
                <c:pt idx="10468">
                  <c:v>0.27311899999999978</c:v>
                </c:pt>
                <c:pt idx="10469">
                  <c:v>0.27313999999999977</c:v>
                </c:pt>
                <c:pt idx="10470">
                  <c:v>0.27315599999999979</c:v>
                </c:pt>
                <c:pt idx="10471">
                  <c:v>0.27316549999999973</c:v>
                </c:pt>
                <c:pt idx="10472">
                  <c:v>0.2731774999999998</c:v>
                </c:pt>
                <c:pt idx="10473">
                  <c:v>0.27318799999999976</c:v>
                </c:pt>
                <c:pt idx="10474">
                  <c:v>0.27318899999999979</c:v>
                </c:pt>
                <c:pt idx="10475">
                  <c:v>0.27319549999999976</c:v>
                </c:pt>
                <c:pt idx="10476">
                  <c:v>0.2731989999999998</c:v>
                </c:pt>
                <c:pt idx="10477">
                  <c:v>0.27320999999999979</c:v>
                </c:pt>
                <c:pt idx="10478">
                  <c:v>0.27321149999999983</c:v>
                </c:pt>
                <c:pt idx="10479">
                  <c:v>0.27320599999999984</c:v>
                </c:pt>
                <c:pt idx="10480">
                  <c:v>0.27320799999999978</c:v>
                </c:pt>
                <c:pt idx="10481">
                  <c:v>0.27320749999999983</c:v>
                </c:pt>
                <c:pt idx="10482">
                  <c:v>0.27320649999999985</c:v>
                </c:pt>
                <c:pt idx="10483">
                  <c:v>0.2732104999999998</c:v>
                </c:pt>
                <c:pt idx="10484">
                  <c:v>0.27320649999999985</c:v>
                </c:pt>
                <c:pt idx="10485">
                  <c:v>0.27321949999999978</c:v>
                </c:pt>
                <c:pt idx="10486">
                  <c:v>0.27321649999999975</c:v>
                </c:pt>
                <c:pt idx="10487">
                  <c:v>0.27321799999999979</c:v>
                </c:pt>
                <c:pt idx="10488">
                  <c:v>0.27322049999999981</c:v>
                </c:pt>
                <c:pt idx="10489">
                  <c:v>0.27321699999999977</c:v>
                </c:pt>
                <c:pt idx="10490">
                  <c:v>0.27321149999999983</c:v>
                </c:pt>
                <c:pt idx="10491">
                  <c:v>0.27320149999999982</c:v>
                </c:pt>
                <c:pt idx="10492">
                  <c:v>0.27319799999999989</c:v>
                </c:pt>
                <c:pt idx="10493">
                  <c:v>0.27319499999999985</c:v>
                </c:pt>
                <c:pt idx="10494">
                  <c:v>0.27319399999999988</c:v>
                </c:pt>
                <c:pt idx="10495">
                  <c:v>0.27318149999999985</c:v>
                </c:pt>
                <c:pt idx="10496">
                  <c:v>0.27317799999999987</c:v>
                </c:pt>
                <c:pt idx="10497">
                  <c:v>0.27317749999999985</c:v>
                </c:pt>
                <c:pt idx="10498">
                  <c:v>0.27323399999999987</c:v>
                </c:pt>
                <c:pt idx="10499">
                  <c:v>0.2732234999999999</c:v>
                </c:pt>
                <c:pt idx="10500">
                  <c:v>0.27321499999999993</c:v>
                </c:pt>
                <c:pt idx="10501">
                  <c:v>0.27320649999999991</c:v>
                </c:pt>
                <c:pt idx="10502">
                  <c:v>0.27319599999999988</c:v>
                </c:pt>
                <c:pt idx="10503">
                  <c:v>0.27317449999999988</c:v>
                </c:pt>
                <c:pt idx="10504">
                  <c:v>0.2731714999999999</c:v>
                </c:pt>
                <c:pt idx="10505">
                  <c:v>0.27316999999999986</c:v>
                </c:pt>
                <c:pt idx="10506">
                  <c:v>0.27315549999999988</c:v>
                </c:pt>
                <c:pt idx="10507">
                  <c:v>0.27315599999999984</c:v>
                </c:pt>
                <c:pt idx="10508">
                  <c:v>0.27314899999999986</c:v>
                </c:pt>
                <c:pt idx="10509">
                  <c:v>0.27316849999999987</c:v>
                </c:pt>
                <c:pt idx="10510">
                  <c:v>0.27314949999999988</c:v>
                </c:pt>
                <c:pt idx="10511">
                  <c:v>0.27313649999999989</c:v>
                </c:pt>
                <c:pt idx="10512">
                  <c:v>0.27311999999999986</c:v>
                </c:pt>
                <c:pt idx="10513">
                  <c:v>0.27310499999999988</c:v>
                </c:pt>
                <c:pt idx="10514">
                  <c:v>0.27308949999999987</c:v>
                </c:pt>
                <c:pt idx="10515">
                  <c:v>0.27308049999999989</c:v>
                </c:pt>
                <c:pt idx="10516">
                  <c:v>0.27306449999999988</c:v>
                </c:pt>
                <c:pt idx="10517">
                  <c:v>0.27304749999999989</c:v>
                </c:pt>
                <c:pt idx="10518">
                  <c:v>0.27302499999999985</c:v>
                </c:pt>
                <c:pt idx="10519">
                  <c:v>0.27301849999999989</c:v>
                </c:pt>
                <c:pt idx="10520">
                  <c:v>0.27300099999999988</c:v>
                </c:pt>
                <c:pt idx="10521">
                  <c:v>0.27298949999999989</c:v>
                </c:pt>
                <c:pt idx="10522">
                  <c:v>0.27297299999999991</c:v>
                </c:pt>
                <c:pt idx="10523">
                  <c:v>0.2729534999999999</c:v>
                </c:pt>
                <c:pt idx="10524">
                  <c:v>0.27293149999999988</c:v>
                </c:pt>
                <c:pt idx="10525">
                  <c:v>0.27290949999999986</c:v>
                </c:pt>
                <c:pt idx="10526">
                  <c:v>0.27288299999999988</c:v>
                </c:pt>
                <c:pt idx="10527">
                  <c:v>0.27285649999999984</c:v>
                </c:pt>
                <c:pt idx="10528">
                  <c:v>0.27282299999999987</c:v>
                </c:pt>
                <c:pt idx="10529">
                  <c:v>0.27278899999999989</c:v>
                </c:pt>
                <c:pt idx="10530">
                  <c:v>0.27274699999999991</c:v>
                </c:pt>
                <c:pt idx="10531">
                  <c:v>0.27270799999999989</c:v>
                </c:pt>
                <c:pt idx="10532">
                  <c:v>0.27267849999999993</c:v>
                </c:pt>
                <c:pt idx="10533">
                  <c:v>0.27264299999999997</c:v>
                </c:pt>
                <c:pt idx="10534">
                  <c:v>0.27259949999999994</c:v>
                </c:pt>
                <c:pt idx="10535">
                  <c:v>0.27256049999999993</c:v>
                </c:pt>
                <c:pt idx="10536">
                  <c:v>0.2725229999999999</c:v>
                </c:pt>
                <c:pt idx="10537">
                  <c:v>0.27248199999999995</c:v>
                </c:pt>
                <c:pt idx="10538">
                  <c:v>0.27244249999999992</c:v>
                </c:pt>
                <c:pt idx="10539">
                  <c:v>0.27239049999999998</c:v>
                </c:pt>
                <c:pt idx="10540">
                  <c:v>0.27233799999999991</c:v>
                </c:pt>
                <c:pt idx="10541">
                  <c:v>0.27229099999999995</c:v>
                </c:pt>
                <c:pt idx="10542">
                  <c:v>0.27225199999999999</c:v>
                </c:pt>
                <c:pt idx="10543">
                  <c:v>0.27221099999999993</c:v>
                </c:pt>
                <c:pt idx="10544">
                  <c:v>0.27216699999999994</c:v>
                </c:pt>
                <c:pt idx="10545">
                  <c:v>0.27212249999999999</c:v>
                </c:pt>
                <c:pt idx="10546">
                  <c:v>0.27207349999999997</c:v>
                </c:pt>
                <c:pt idx="10547">
                  <c:v>0.27202949999999998</c:v>
                </c:pt>
                <c:pt idx="10548">
                  <c:v>0.271984</c:v>
                </c:pt>
                <c:pt idx="10549">
                  <c:v>0.27194300000000005</c:v>
                </c:pt>
                <c:pt idx="10550">
                  <c:v>0.27190350000000002</c:v>
                </c:pt>
                <c:pt idx="10551">
                  <c:v>0.2718585</c:v>
                </c:pt>
                <c:pt idx="10552">
                  <c:v>0.27181450000000007</c:v>
                </c:pt>
                <c:pt idx="10553">
                  <c:v>0.27176900000000009</c:v>
                </c:pt>
                <c:pt idx="10554">
                  <c:v>0.27173150000000007</c:v>
                </c:pt>
                <c:pt idx="10555">
                  <c:v>0.27169350000000003</c:v>
                </c:pt>
                <c:pt idx="10556">
                  <c:v>0.27164800000000006</c:v>
                </c:pt>
                <c:pt idx="10557">
                  <c:v>0.27160250000000002</c:v>
                </c:pt>
                <c:pt idx="10558">
                  <c:v>0.27155400000000007</c:v>
                </c:pt>
                <c:pt idx="10559">
                  <c:v>0.27150750000000007</c:v>
                </c:pt>
                <c:pt idx="10560">
                  <c:v>0.27145850000000005</c:v>
                </c:pt>
                <c:pt idx="10561">
                  <c:v>0.27141950000000004</c:v>
                </c:pt>
                <c:pt idx="10562">
                  <c:v>0.27136549999999998</c:v>
                </c:pt>
                <c:pt idx="10563">
                  <c:v>0.27132150000000005</c:v>
                </c:pt>
                <c:pt idx="10564">
                  <c:v>0.27126950000000005</c:v>
                </c:pt>
                <c:pt idx="10565">
                  <c:v>0.27121850000000003</c:v>
                </c:pt>
                <c:pt idx="10566">
                  <c:v>0.27119100000000007</c:v>
                </c:pt>
                <c:pt idx="10567">
                  <c:v>0.27113150000000008</c:v>
                </c:pt>
                <c:pt idx="10568">
                  <c:v>0.27107650000000011</c:v>
                </c:pt>
                <c:pt idx="10569">
                  <c:v>0.27102000000000009</c:v>
                </c:pt>
                <c:pt idx="10570">
                  <c:v>0.27096650000000011</c:v>
                </c:pt>
                <c:pt idx="10571">
                  <c:v>0.27090750000000008</c:v>
                </c:pt>
                <c:pt idx="10572">
                  <c:v>0.2708445000000001</c:v>
                </c:pt>
                <c:pt idx="10573">
                  <c:v>0.27078100000000016</c:v>
                </c:pt>
                <c:pt idx="10574">
                  <c:v>0.27072150000000017</c:v>
                </c:pt>
                <c:pt idx="10575">
                  <c:v>0.27066050000000014</c:v>
                </c:pt>
                <c:pt idx="10576">
                  <c:v>0.27060000000000012</c:v>
                </c:pt>
                <c:pt idx="10577">
                  <c:v>0.2705415000000001</c:v>
                </c:pt>
                <c:pt idx="10578">
                  <c:v>0.27049300000000015</c:v>
                </c:pt>
                <c:pt idx="10579">
                  <c:v>0.27044000000000007</c:v>
                </c:pt>
                <c:pt idx="10580">
                  <c:v>0.27039150000000012</c:v>
                </c:pt>
                <c:pt idx="10581">
                  <c:v>0.27033550000000006</c:v>
                </c:pt>
                <c:pt idx="10582">
                  <c:v>0.27027950000000012</c:v>
                </c:pt>
                <c:pt idx="10583">
                  <c:v>0.27022050000000009</c:v>
                </c:pt>
                <c:pt idx="10584">
                  <c:v>0.27011000000000007</c:v>
                </c:pt>
                <c:pt idx="10585">
                  <c:v>0.27006350000000007</c:v>
                </c:pt>
                <c:pt idx="10586">
                  <c:v>0.27002050000000016</c:v>
                </c:pt>
                <c:pt idx="10587">
                  <c:v>0.26998650000000013</c:v>
                </c:pt>
                <c:pt idx="10588">
                  <c:v>0.26994000000000012</c:v>
                </c:pt>
                <c:pt idx="10589">
                  <c:v>0.26989100000000016</c:v>
                </c:pt>
                <c:pt idx="10590">
                  <c:v>0.26982250000000013</c:v>
                </c:pt>
                <c:pt idx="10591">
                  <c:v>0.26977500000000015</c:v>
                </c:pt>
                <c:pt idx="10592">
                  <c:v>0.26973150000000012</c:v>
                </c:pt>
                <c:pt idx="10593">
                  <c:v>0.26968550000000019</c:v>
                </c:pt>
                <c:pt idx="10594">
                  <c:v>0.26963800000000016</c:v>
                </c:pt>
                <c:pt idx="10595">
                  <c:v>0.26959300000000019</c:v>
                </c:pt>
                <c:pt idx="10596">
                  <c:v>0.26954650000000013</c:v>
                </c:pt>
                <c:pt idx="10597">
                  <c:v>0.26948400000000017</c:v>
                </c:pt>
                <c:pt idx="10598">
                  <c:v>0.26943950000000016</c:v>
                </c:pt>
                <c:pt idx="10599">
                  <c:v>0.2693865000000002</c:v>
                </c:pt>
                <c:pt idx="10600">
                  <c:v>0.26933700000000016</c:v>
                </c:pt>
                <c:pt idx="10601">
                  <c:v>0.2692940000000002</c:v>
                </c:pt>
                <c:pt idx="10602">
                  <c:v>0.26925300000000019</c:v>
                </c:pt>
                <c:pt idx="10603">
                  <c:v>0.26923400000000014</c:v>
                </c:pt>
                <c:pt idx="10604">
                  <c:v>0.26918550000000019</c:v>
                </c:pt>
                <c:pt idx="10605">
                  <c:v>0.26914100000000013</c:v>
                </c:pt>
                <c:pt idx="10606">
                  <c:v>0.26908500000000013</c:v>
                </c:pt>
                <c:pt idx="10607">
                  <c:v>0.26903450000000018</c:v>
                </c:pt>
                <c:pt idx="10608">
                  <c:v>0.26898550000000016</c:v>
                </c:pt>
                <c:pt idx="10609">
                  <c:v>0.26893500000000015</c:v>
                </c:pt>
                <c:pt idx="10610">
                  <c:v>0.2688795000000001</c:v>
                </c:pt>
                <c:pt idx="10611">
                  <c:v>0.26882300000000009</c:v>
                </c:pt>
                <c:pt idx="10612">
                  <c:v>0.26877550000000011</c:v>
                </c:pt>
                <c:pt idx="10613">
                  <c:v>0.26871950000000017</c:v>
                </c:pt>
                <c:pt idx="10614">
                  <c:v>0.26866550000000017</c:v>
                </c:pt>
                <c:pt idx="10615">
                  <c:v>0.26860450000000013</c:v>
                </c:pt>
                <c:pt idx="10616">
                  <c:v>0.26855350000000011</c:v>
                </c:pt>
                <c:pt idx="10617">
                  <c:v>0.26849950000000006</c:v>
                </c:pt>
                <c:pt idx="10618">
                  <c:v>0.26845050000000009</c:v>
                </c:pt>
                <c:pt idx="10619">
                  <c:v>0.26840200000000008</c:v>
                </c:pt>
                <c:pt idx="10620">
                  <c:v>0.26834900000000012</c:v>
                </c:pt>
                <c:pt idx="10621">
                  <c:v>0.26829550000000013</c:v>
                </c:pt>
                <c:pt idx="10622">
                  <c:v>0.26823950000000013</c:v>
                </c:pt>
                <c:pt idx="10623">
                  <c:v>0.26818050000000004</c:v>
                </c:pt>
                <c:pt idx="10624">
                  <c:v>0.2681245000000001</c:v>
                </c:pt>
                <c:pt idx="10625">
                  <c:v>0.26806800000000008</c:v>
                </c:pt>
                <c:pt idx="10626">
                  <c:v>0.26802050000000011</c:v>
                </c:pt>
                <c:pt idx="10627">
                  <c:v>0.26796600000000004</c:v>
                </c:pt>
                <c:pt idx="10628">
                  <c:v>0.26791450000000006</c:v>
                </c:pt>
                <c:pt idx="10629">
                  <c:v>0.26785950000000008</c:v>
                </c:pt>
                <c:pt idx="10630">
                  <c:v>0.26780950000000009</c:v>
                </c:pt>
                <c:pt idx="10631">
                  <c:v>0.26774450000000011</c:v>
                </c:pt>
                <c:pt idx="10632">
                  <c:v>0.26769700000000007</c:v>
                </c:pt>
                <c:pt idx="10633">
                  <c:v>0.26765000000000005</c:v>
                </c:pt>
                <c:pt idx="10634">
                  <c:v>0.26760150000000005</c:v>
                </c:pt>
                <c:pt idx="10635">
                  <c:v>0.26755950000000006</c:v>
                </c:pt>
                <c:pt idx="10636">
                  <c:v>0.26750750000000006</c:v>
                </c:pt>
                <c:pt idx="10637">
                  <c:v>0.26745850000000004</c:v>
                </c:pt>
                <c:pt idx="10638">
                  <c:v>0.26740500000000006</c:v>
                </c:pt>
                <c:pt idx="10639">
                  <c:v>0.267374</c:v>
                </c:pt>
                <c:pt idx="10640">
                  <c:v>0.26732100000000009</c:v>
                </c:pt>
                <c:pt idx="10641">
                  <c:v>0.26727150000000005</c:v>
                </c:pt>
                <c:pt idx="10642">
                  <c:v>0.26720950000000004</c:v>
                </c:pt>
                <c:pt idx="10643">
                  <c:v>0.26715</c:v>
                </c:pt>
                <c:pt idx="10644">
                  <c:v>0.26710200000000006</c:v>
                </c:pt>
                <c:pt idx="10645">
                  <c:v>0.26704750000000005</c:v>
                </c:pt>
                <c:pt idx="10646">
                  <c:v>0.26699300000000004</c:v>
                </c:pt>
                <c:pt idx="10647">
                  <c:v>0.26694050000000002</c:v>
                </c:pt>
                <c:pt idx="10648">
                  <c:v>0.26689750000000001</c:v>
                </c:pt>
                <c:pt idx="10649">
                  <c:v>0.26684099999999999</c:v>
                </c:pt>
                <c:pt idx="10650">
                  <c:v>0.26678199999999996</c:v>
                </c:pt>
                <c:pt idx="10651">
                  <c:v>0.26672600000000002</c:v>
                </c:pt>
                <c:pt idx="10652">
                  <c:v>0.26667099999999999</c:v>
                </c:pt>
                <c:pt idx="10653">
                  <c:v>0.2666135</c:v>
                </c:pt>
                <c:pt idx="10654">
                  <c:v>0.26654849999999991</c:v>
                </c:pt>
                <c:pt idx="10655">
                  <c:v>0.26648149999999993</c:v>
                </c:pt>
                <c:pt idx="10656">
                  <c:v>0.26641999999999993</c:v>
                </c:pt>
                <c:pt idx="10657">
                  <c:v>0.26635349999999997</c:v>
                </c:pt>
                <c:pt idx="10658">
                  <c:v>0.2662914999999999</c:v>
                </c:pt>
                <c:pt idx="10659">
                  <c:v>0.26620949999999993</c:v>
                </c:pt>
                <c:pt idx="10660">
                  <c:v>0.26614149999999992</c:v>
                </c:pt>
                <c:pt idx="10661">
                  <c:v>0.26607599999999992</c:v>
                </c:pt>
                <c:pt idx="10662">
                  <c:v>0.26600549999999989</c:v>
                </c:pt>
                <c:pt idx="10663">
                  <c:v>0.26594799999999991</c:v>
                </c:pt>
                <c:pt idx="10664">
                  <c:v>0.2658879999999999</c:v>
                </c:pt>
                <c:pt idx="10665">
                  <c:v>0.26582549999999988</c:v>
                </c:pt>
                <c:pt idx="10666">
                  <c:v>0.26576799999999989</c:v>
                </c:pt>
                <c:pt idx="10667">
                  <c:v>0.26570749999999993</c:v>
                </c:pt>
                <c:pt idx="10668">
                  <c:v>0.26564199999999993</c:v>
                </c:pt>
                <c:pt idx="10669">
                  <c:v>0.26557499999999989</c:v>
                </c:pt>
                <c:pt idx="10670">
                  <c:v>0.26551299999999989</c:v>
                </c:pt>
                <c:pt idx="10671">
                  <c:v>0.26545799999999992</c:v>
                </c:pt>
                <c:pt idx="10672">
                  <c:v>0.26540449999999988</c:v>
                </c:pt>
                <c:pt idx="10673">
                  <c:v>0.26534099999999983</c:v>
                </c:pt>
                <c:pt idx="10674">
                  <c:v>0.26527999999999985</c:v>
                </c:pt>
                <c:pt idx="10675">
                  <c:v>0.26518449999999988</c:v>
                </c:pt>
                <c:pt idx="10676">
                  <c:v>0.26512949999999991</c:v>
                </c:pt>
                <c:pt idx="10677">
                  <c:v>0.26507349999999991</c:v>
                </c:pt>
                <c:pt idx="10678">
                  <c:v>0.26501649999999988</c:v>
                </c:pt>
                <c:pt idx="10679">
                  <c:v>0.26496949999999986</c:v>
                </c:pt>
                <c:pt idx="10680">
                  <c:v>0.26492749999999987</c:v>
                </c:pt>
                <c:pt idx="10681">
                  <c:v>0.26488049999999991</c:v>
                </c:pt>
                <c:pt idx="10682">
                  <c:v>0.26483999999999985</c:v>
                </c:pt>
                <c:pt idx="10683">
                  <c:v>0.26480749999999992</c:v>
                </c:pt>
                <c:pt idx="10684">
                  <c:v>0.26477149999999994</c:v>
                </c:pt>
                <c:pt idx="10685">
                  <c:v>0.26471399999999989</c:v>
                </c:pt>
                <c:pt idx="10686">
                  <c:v>0.26468049999999993</c:v>
                </c:pt>
                <c:pt idx="10687">
                  <c:v>0.26465149999999993</c:v>
                </c:pt>
                <c:pt idx="10688">
                  <c:v>0.26460849999999991</c:v>
                </c:pt>
                <c:pt idx="10689">
                  <c:v>0.26456899999999994</c:v>
                </c:pt>
                <c:pt idx="10690">
                  <c:v>0.26453499999999991</c:v>
                </c:pt>
                <c:pt idx="10691">
                  <c:v>0.26448949999999999</c:v>
                </c:pt>
                <c:pt idx="10692">
                  <c:v>0.26444749999999995</c:v>
                </c:pt>
                <c:pt idx="10693">
                  <c:v>0.26441399999999998</c:v>
                </c:pt>
                <c:pt idx="10694">
                  <c:v>0.26438149999999999</c:v>
                </c:pt>
                <c:pt idx="10695">
                  <c:v>0.26435650000000005</c:v>
                </c:pt>
                <c:pt idx="10696">
                  <c:v>0.26432499999999998</c:v>
                </c:pt>
                <c:pt idx="10697">
                  <c:v>0.26428950000000001</c:v>
                </c:pt>
                <c:pt idx="10698">
                  <c:v>0.26420900000000003</c:v>
                </c:pt>
                <c:pt idx="10699">
                  <c:v>0.26416350000000005</c:v>
                </c:pt>
                <c:pt idx="10700">
                  <c:v>0.26393150000000004</c:v>
                </c:pt>
                <c:pt idx="10701">
                  <c:v>0.26833450000000009</c:v>
                </c:pt>
                <c:pt idx="10702">
                  <c:v>0.26592700000000008</c:v>
                </c:pt>
                <c:pt idx="10703">
                  <c:v>0.26348350000000009</c:v>
                </c:pt>
                <c:pt idx="10704">
                  <c:v>0.26169900000000007</c:v>
                </c:pt>
                <c:pt idx="10705">
                  <c:v>0.26051250000000015</c:v>
                </c:pt>
                <c:pt idx="10706">
                  <c:v>0.2590050000000001</c:v>
                </c:pt>
                <c:pt idx="10707">
                  <c:v>0.25742150000000014</c:v>
                </c:pt>
                <c:pt idx="10708">
                  <c:v>0.25545200000000012</c:v>
                </c:pt>
                <c:pt idx="10709">
                  <c:v>0.25371700000000014</c:v>
                </c:pt>
                <c:pt idx="10710">
                  <c:v>0.25167900000000015</c:v>
                </c:pt>
                <c:pt idx="10711">
                  <c:v>0.24986200000000014</c:v>
                </c:pt>
                <c:pt idx="10712">
                  <c:v>0.24836650000000016</c:v>
                </c:pt>
                <c:pt idx="10713">
                  <c:v>0.24621200000000021</c:v>
                </c:pt>
                <c:pt idx="10714">
                  <c:v>0.24433800000000019</c:v>
                </c:pt>
                <c:pt idx="10715">
                  <c:v>0.24291450000000014</c:v>
                </c:pt>
                <c:pt idx="10716">
                  <c:v>0.24112550000000016</c:v>
                </c:pt>
                <c:pt idx="10717">
                  <c:v>0.23928050000000023</c:v>
                </c:pt>
                <c:pt idx="10718">
                  <c:v>0.2374185000000002</c:v>
                </c:pt>
                <c:pt idx="10719">
                  <c:v>0.2336435000000002</c:v>
                </c:pt>
                <c:pt idx="10720">
                  <c:v>0.23184550000000026</c:v>
                </c:pt>
                <c:pt idx="10721">
                  <c:v>0.23001400000000022</c:v>
                </c:pt>
                <c:pt idx="10722">
                  <c:v>0.22821450000000026</c:v>
                </c:pt>
                <c:pt idx="10723">
                  <c:v>0.22831200000000024</c:v>
                </c:pt>
                <c:pt idx="10724">
                  <c:v>0.22830800000000026</c:v>
                </c:pt>
                <c:pt idx="10725">
                  <c:v>0.22555600000000023</c:v>
                </c:pt>
                <c:pt idx="10726">
                  <c:v>0.22413750000000024</c:v>
                </c:pt>
                <c:pt idx="10727">
                  <c:v>0.2218735000000002</c:v>
                </c:pt>
                <c:pt idx="10728">
                  <c:v>0.22028700000000023</c:v>
                </c:pt>
                <c:pt idx="10729">
                  <c:v>0.21408650000000023</c:v>
                </c:pt>
                <c:pt idx="10730">
                  <c:v>0.2126615000000002</c:v>
                </c:pt>
                <c:pt idx="10731">
                  <c:v>0.21528750000000024</c:v>
                </c:pt>
                <c:pt idx="10732">
                  <c:v>0.21365550000000025</c:v>
                </c:pt>
                <c:pt idx="10733">
                  <c:v>0.21038700000000027</c:v>
                </c:pt>
                <c:pt idx="10734">
                  <c:v>0.21031100000000025</c:v>
                </c:pt>
                <c:pt idx="10735">
                  <c:v>0.20683800000000027</c:v>
                </c:pt>
                <c:pt idx="10736">
                  <c:v>0.20497550000000025</c:v>
                </c:pt>
                <c:pt idx="10737">
                  <c:v>0.20309850000000026</c:v>
                </c:pt>
                <c:pt idx="10738">
                  <c:v>0.19618950000000027</c:v>
                </c:pt>
                <c:pt idx="10739">
                  <c:v>0.19366250000000021</c:v>
                </c:pt>
                <c:pt idx="10740">
                  <c:v>0.18763250000000023</c:v>
                </c:pt>
                <c:pt idx="10741">
                  <c:v>0.1834155000000002</c:v>
                </c:pt>
                <c:pt idx="10742">
                  <c:v>0.1773345000000002</c:v>
                </c:pt>
                <c:pt idx="10743">
                  <c:v>0.17396800000000021</c:v>
                </c:pt>
                <c:pt idx="10744">
                  <c:v>0.1747205000000002</c:v>
                </c:pt>
                <c:pt idx="10745">
                  <c:v>0.17242350000000017</c:v>
                </c:pt>
                <c:pt idx="10746">
                  <c:v>0.17060800000000018</c:v>
                </c:pt>
                <c:pt idx="10747">
                  <c:v>0.16951500000000017</c:v>
                </c:pt>
                <c:pt idx="10748">
                  <c:v>0.16710450000000013</c:v>
                </c:pt>
                <c:pt idx="10749">
                  <c:v>0.16568400000000011</c:v>
                </c:pt>
                <c:pt idx="10750">
                  <c:v>0.16434850000000012</c:v>
                </c:pt>
                <c:pt idx="10751">
                  <c:v>0.16224850000000007</c:v>
                </c:pt>
                <c:pt idx="10752">
                  <c:v>0.16030300000000011</c:v>
                </c:pt>
                <c:pt idx="10753">
                  <c:v>0.15846900000000011</c:v>
                </c:pt>
                <c:pt idx="10754">
                  <c:v>0.15649150000000014</c:v>
                </c:pt>
                <c:pt idx="10755">
                  <c:v>0.15449800000000016</c:v>
                </c:pt>
                <c:pt idx="10756">
                  <c:v>0.15258400000000016</c:v>
                </c:pt>
                <c:pt idx="10757">
                  <c:v>0.15069700000000016</c:v>
                </c:pt>
                <c:pt idx="10758">
                  <c:v>0.14870050000000018</c:v>
                </c:pt>
                <c:pt idx="10759">
                  <c:v>0.14682350000000022</c:v>
                </c:pt>
                <c:pt idx="10760">
                  <c:v>0.14484450000000018</c:v>
                </c:pt>
                <c:pt idx="10761">
                  <c:v>0.14294100000000021</c:v>
                </c:pt>
                <c:pt idx="10762">
                  <c:v>0.14094500000000021</c:v>
                </c:pt>
                <c:pt idx="10763">
                  <c:v>0.13905650000000022</c:v>
                </c:pt>
                <c:pt idx="10764">
                  <c:v>0.13714100000000018</c:v>
                </c:pt>
                <c:pt idx="10765">
                  <c:v>0.13530350000000019</c:v>
                </c:pt>
                <c:pt idx="10766">
                  <c:v>0.13409850000000018</c:v>
                </c:pt>
                <c:pt idx="10767">
                  <c:v>0.13203550000000017</c:v>
                </c:pt>
                <c:pt idx="10768">
                  <c:v>0.13021100000000016</c:v>
                </c:pt>
                <c:pt idx="10769">
                  <c:v>0.12843500000000016</c:v>
                </c:pt>
                <c:pt idx="10770">
                  <c:v>0.12661250000000013</c:v>
                </c:pt>
                <c:pt idx="10771">
                  <c:v>0.12463950000000017</c:v>
                </c:pt>
                <c:pt idx="10772">
                  <c:v>0.12263300000000016</c:v>
                </c:pt>
                <c:pt idx="10773">
                  <c:v>0.12072300000000011</c:v>
                </c:pt>
                <c:pt idx="10774">
                  <c:v>0.11873750000000007</c:v>
                </c:pt>
                <c:pt idx="10775">
                  <c:v>0.11676250000000006</c:v>
                </c:pt>
                <c:pt idx="10776">
                  <c:v>0.11484850000000009</c:v>
                </c:pt>
                <c:pt idx="10777">
                  <c:v>0.11297600000000008</c:v>
                </c:pt>
                <c:pt idx="10778">
                  <c:v>0.11165550000000007</c:v>
                </c:pt>
                <c:pt idx="10779">
                  <c:v>0.10984600000000005</c:v>
                </c:pt>
                <c:pt idx="10780">
                  <c:v>0.10801300000000001</c:v>
                </c:pt>
                <c:pt idx="10781">
                  <c:v>0.10624750000000002</c:v>
                </c:pt>
                <c:pt idx="10782">
                  <c:v>0.10442900000000004</c:v>
                </c:pt>
                <c:pt idx="10783">
                  <c:v>0.10262350000000002</c:v>
                </c:pt>
                <c:pt idx="10784">
                  <c:v>0.10102800000000002</c:v>
                </c:pt>
                <c:pt idx="10785">
                  <c:v>9.9319500000000019E-2</c:v>
                </c:pt>
                <c:pt idx="10786">
                  <c:v>9.7146500000000011E-2</c:v>
                </c:pt>
                <c:pt idx="10787">
                  <c:v>9.5395000000000063E-2</c:v>
                </c:pt>
                <c:pt idx="10788">
                  <c:v>9.3456500000000067E-2</c:v>
                </c:pt>
                <c:pt idx="10789">
                  <c:v>9.1566500000000051E-2</c:v>
                </c:pt>
                <c:pt idx="10790">
                  <c:v>8.9555500000000038E-2</c:v>
                </c:pt>
                <c:pt idx="10791">
                  <c:v>8.7592000000000031E-2</c:v>
                </c:pt>
                <c:pt idx="10792">
                  <c:v>8.5662500000000058E-2</c:v>
                </c:pt>
                <c:pt idx="10793">
                  <c:v>8.3789000000000058E-2</c:v>
                </c:pt>
                <c:pt idx="10794">
                  <c:v>8.1834000000000046E-2</c:v>
                </c:pt>
                <c:pt idx="10795">
                  <c:v>7.9863000000000017E-2</c:v>
                </c:pt>
                <c:pt idx="10796">
                  <c:v>7.7970000000000025E-2</c:v>
                </c:pt>
                <c:pt idx="10797">
                  <c:v>7.6125000000000026E-2</c:v>
                </c:pt>
                <c:pt idx="10798">
                  <c:v>7.4179000000000037E-2</c:v>
                </c:pt>
                <c:pt idx="10799">
                  <c:v>7.2236000000000022E-2</c:v>
                </c:pt>
                <c:pt idx="10800">
                  <c:v>7.0417500000000036E-2</c:v>
                </c:pt>
                <c:pt idx="10801">
                  <c:v>6.8520000000000053E-2</c:v>
                </c:pt>
                <c:pt idx="10802">
                  <c:v>6.6584000000000032E-2</c:v>
                </c:pt>
                <c:pt idx="10803">
                  <c:v>6.4590500000000051E-2</c:v>
                </c:pt>
                <c:pt idx="10804">
                  <c:v>6.265150000000004E-2</c:v>
                </c:pt>
                <c:pt idx="10805">
                  <c:v>6.0693000000000039E-2</c:v>
                </c:pt>
                <c:pt idx="10806">
                  <c:v>5.8806000000000046E-2</c:v>
                </c:pt>
                <c:pt idx="10807">
                  <c:v>5.6897500000000066E-2</c:v>
                </c:pt>
                <c:pt idx="10808">
                  <c:v>5.5022500000000037E-2</c:v>
                </c:pt>
                <c:pt idx="10809">
                  <c:v>5.3162000000000022E-2</c:v>
                </c:pt>
                <c:pt idx="10810">
                  <c:v>5.1276000000000016E-2</c:v>
                </c:pt>
                <c:pt idx="10811">
                  <c:v>4.9379500000000048E-2</c:v>
                </c:pt>
                <c:pt idx="10812">
                  <c:v>4.7461000000000038E-2</c:v>
                </c:pt>
                <c:pt idx="10813">
                  <c:v>4.5499000000000026E-2</c:v>
                </c:pt>
                <c:pt idx="10814">
                  <c:v>4.3581500000000044E-2</c:v>
                </c:pt>
                <c:pt idx="10815">
                  <c:v>4.1745500000000046E-2</c:v>
                </c:pt>
                <c:pt idx="10816">
                  <c:v>3.9831000000000033E-2</c:v>
                </c:pt>
                <c:pt idx="10817">
                  <c:v>3.7948500000000017E-2</c:v>
                </c:pt>
                <c:pt idx="10818">
                  <c:v>3.6027500000000011E-2</c:v>
                </c:pt>
                <c:pt idx="10819">
                  <c:v>3.4145000000000023E-2</c:v>
                </c:pt>
                <c:pt idx="10820">
                  <c:v>3.2284500000000028E-2</c:v>
                </c:pt>
                <c:pt idx="10821">
                  <c:v>3.0447000000000012E-2</c:v>
                </c:pt>
                <c:pt idx="10822">
                  <c:v>2.8572E-2</c:v>
                </c:pt>
                <c:pt idx="10823">
                  <c:v>2.6764500000000028E-2</c:v>
                </c:pt>
                <c:pt idx="10824">
                  <c:v>2.4873500000000021E-2</c:v>
                </c:pt>
                <c:pt idx="10825">
                  <c:v>2.3075500000000027E-2</c:v>
                </c:pt>
                <c:pt idx="10826">
                  <c:v>2.1191500000000019E-2</c:v>
                </c:pt>
                <c:pt idx="10827">
                  <c:v>1.9362499999999973E-2</c:v>
                </c:pt>
                <c:pt idx="10828">
                  <c:v>1.7538500000000005E-2</c:v>
                </c:pt>
                <c:pt idx="10829">
                  <c:v>1.5788500000000025E-2</c:v>
                </c:pt>
                <c:pt idx="10830">
                  <c:v>1.4010499999999976E-2</c:v>
                </c:pt>
                <c:pt idx="10831">
                  <c:v>1.2130999999999987E-2</c:v>
                </c:pt>
                <c:pt idx="10832">
                  <c:v>1.0390999999999997E-2</c:v>
                </c:pt>
                <c:pt idx="10833">
                  <c:v>8.5974999999999593E-3</c:v>
                </c:pt>
                <c:pt idx="10834">
                  <c:v>6.8634999999999504E-3</c:v>
                </c:pt>
                <c:pt idx="10835">
                  <c:v>5.0754999999999446E-3</c:v>
                </c:pt>
                <c:pt idx="10836">
                  <c:v>3.3564999999999567E-3</c:v>
                </c:pt>
                <c:pt idx="10837">
                  <c:v>1.6459999999999698E-3</c:v>
                </c:pt>
                <c:pt idx="10838">
                  <c:v>-9.4500000000013668E-5</c:v>
                </c:pt>
                <c:pt idx="10839">
                  <c:v>-1.8910000000000279E-3</c:v>
                </c:pt>
                <c:pt idx="10840">
                  <c:v>-3.6010000000000113E-3</c:v>
                </c:pt>
                <c:pt idx="10841">
                  <c:v>-5.3260000000000052E-3</c:v>
                </c:pt>
                <c:pt idx="10842">
                  <c:v>-7.0485000000000166E-3</c:v>
                </c:pt>
                <c:pt idx="10843">
                  <c:v>-8.7415000000000184E-3</c:v>
                </c:pt>
                <c:pt idx="10844">
                  <c:v>-1.0478000000000019E-2</c:v>
                </c:pt>
                <c:pt idx="10845">
                  <c:v>-1.2200000000000035E-2</c:v>
                </c:pt>
                <c:pt idx="10846">
                  <c:v>-1.3876000000000017E-2</c:v>
                </c:pt>
                <c:pt idx="10847">
                  <c:v>-1.5572500000000027E-2</c:v>
                </c:pt>
                <c:pt idx="10848">
                  <c:v>-1.7280500000000025E-2</c:v>
                </c:pt>
                <c:pt idx="10849">
                  <c:v>-1.8962000000000014E-2</c:v>
                </c:pt>
                <c:pt idx="10850">
                  <c:v>-2.0600000000000018E-2</c:v>
                </c:pt>
                <c:pt idx="10851">
                  <c:v>-2.2287000000000026E-2</c:v>
                </c:pt>
                <c:pt idx="10852">
                  <c:v>-2.3997000000000004E-2</c:v>
                </c:pt>
                <c:pt idx="10853">
                  <c:v>-2.5629000000000013E-2</c:v>
                </c:pt>
                <c:pt idx="10854">
                  <c:v>-2.7318500000000009E-2</c:v>
                </c:pt>
                <c:pt idx="10855">
                  <c:v>-2.8950500000000007E-2</c:v>
                </c:pt>
                <c:pt idx="10856">
                  <c:v>-3.0630499999999995E-2</c:v>
                </c:pt>
                <c:pt idx="10857">
                  <c:v>-3.2288999999999991E-2</c:v>
                </c:pt>
                <c:pt idx="10858">
                  <c:v>-3.3955500000000007E-2</c:v>
                </c:pt>
                <c:pt idx="10859">
                  <c:v>-3.56E-2</c:v>
                </c:pt>
                <c:pt idx="10860">
                  <c:v>-3.7239999999999981E-2</c:v>
                </c:pt>
                <c:pt idx="10861">
                  <c:v>-3.8885000000000017E-2</c:v>
                </c:pt>
                <c:pt idx="10862">
                  <c:v>-4.0513999999999994E-2</c:v>
                </c:pt>
                <c:pt idx="10863">
                  <c:v>-4.2165499999999981E-2</c:v>
                </c:pt>
                <c:pt idx="10864">
                  <c:v>-4.3792999999999971E-2</c:v>
                </c:pt>
                <c:pt idx="10865">
                  <c:v>-4.5389499999999999E-2</c:v>
                </c:pt>
                <c:pt idx="10866">
                  <c:v>-4.6990000000000004E-2</c:v>
                </c:pt>
                <c:pt idx="10867">
                  <c:v>-4.8607000000000004E-2</c:v>
                </c:pt>
                <c:pt idx="10868">
                  <c:v>-5.0206000000000001E-2</c:v>
                </c:pt>
                <c:pt idx="10869">
                  <c:v>-5.1807499999999986E-2</c:v>
                </c:pt>
                <c:pt idx="10870">
                  <c:v>-5.3379499999999996E-2</c:v>
                </c:pt>
                <c:pt idx="10871">
                  <c:v>-5.4978500000000007E-2</c:v>
                </c:pt>
                <c:pt idx="10872">
                  <c:v>-5.6564500000000004E-2</c:v>
                </c:pt>
                <c:pt idx="10873">
                  <c:v>-5.8110000000000009E-2</c:v>
                </c:pt>
                <c:pt idx="10874">
                  <c:v>-5.9668999999999993E-2</c:v>
                </c:pt>
                <c:pt idx="10875">
                  <c:v>-6.1198499999999996E-2</c:v>
                </c:pt>
                <c:pt idx="10876">
                  <c:v>-6.2754499999999991E-2</c:v>
                </c:pt>
                <c:pt idx="10877">
                  <c:v>-6.4312999999999995E-2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1D9-4626-B10B-E46163BFF884}"/>
            </c:ext>
          </c:extLst>
        </c:ser>
        <c:ser>
          <c:idx val="8"/>
          <c:order val="8"/>
          <c:tx>
            <c:strRef>
              <c:f>Simulated!$Z$2</c:f>
              <c:strCache>
                <c:ptCount val="1"/>
                <c:pt idx="0">
                  <c:v>D33 In</c:v>
                </c:pt>
              </c:strCache>
            </c:strRef>
          </c:tx>
          <c:spPr>
            <a:ln w="19050" cap="rnd">
              <a:solidFill>
                <a:srgbClr val="00B05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Simulated!$Z$5:$Z$185</c:f>
              <c:numCache>
                <c:formatCode>General</c:formatCode>
                <c:ptCount val="181"/>
                <c:pt idx="0">
                  <c:v>0</c:v>
                </c:pt>
                <c:pt idx="1">
                  <c:v>8.2900297737609208E-11</c:v>
                </c:pt>
                <c:pt idx="2">
                  <c:v>5.0968785025862218E-9</c:v>
                </c:pt>
                <c:pt idx="3">
                  <c:v>5.4299509298638693E-8</c:v>
                </c:pt>
                <c:pt idx="4">
                  <c:v>2.9085363010411536E-7</c:v>
                </c:pt>
                <c:pt idx="5">
                  <c:v>1.0457607891034559E-6</c:v>
                </c:pt>
                <c:pt idx="6">
                  <c:v>2.9377301036040415E-6</c:v>
                </c:pt>
                <c:pt idx="7">
                  <c:v>6.9690854309981121E-6</c:v>
                </c:pt>
                <c:pt idx="8">
                  <c:v>1.4612848209201446E-5</c:v>
                </c:pt>
                <c:pt idx="9">
                  <c:v>2.8030876542101124E-5</c:v>
                </c:pt>
                <c:pt idx="10">
                  <c:v>5.0029473508399203E-5</c:v>
                </c:pt>
                <c:pt idx="11">
                  <c:v>8.3893322044802099E-5</c:v>
                </c:pt>
                <c:pt idx="12">
                  <c:v>1.3661050259899943E-4</c:v>
                </c:pt>
                <c:pt idx="13">
                  <c:v>2.2845247463760404E-4</c:v>
                </c:pt>
                <c:pt idx="14">
                  <c:v>4.3179706536999873E-4</c:v>
                </c:pt>
                <c:pt idx="15">
                  <c:v>8.3643300982089858E-4</c:v>
                </c:pt>
                <c:pt idx="16">
                  <c:v>1.4347556323679039E-3</c:v>
                </c:pt>
                <c:pt idx="17">
                  <c:v>2.1499314479588999E-3</c:v>
                </c:pt>
                <c:pt idx="18">
                  <c:v>2.9364426472721986E-3</c:v>
                </c:pt>
                <c:pt idx="19">
                  <c:v>3.7762351666636995E-3</c:v>
                </c:pt>
                <c:pt idx="20">
                  <c:v>4.6276884114738043E-3</c:v>
                </c:pt>
                <c:pt idx="21">
                  <c:v>5.4699159378501991E-3</c:v>
                </c:pt>
                <c:pt idx="22">
                  <c:v>6.2680659575487033E-3</c:v>
                </c:pt>
                <c:pt idx="23">
                  <c:v>7.027933087744298E-3</c:v>
                </c:pt>
                <c:pt idx="24">
                  <c:v>7.7642677952848987E-3</c:v>
                </c:pt>
                <c:pt idx="25">
                  <c:v>8.495382792239603E-3</c:v>
                </c:pt>
                <c:pt idx="26">
                  <c:v>9.2586537588923018E-3</c:v>
                </c:pt>
                <c:pt idx="27">
                  <c:v>1.0055903467531803E-2</c:v>
                </c:pt>
                <c:pt idx="28">
                  <c:v>1.0892534233775099E-2</c:v>
                </c:pt>
                <c:pt idx="29">
                  <c:v>1.1765737229230099E-2</c:v>
                </c:pt>
                <c:pt idx="30">
                  <c:v>1.2674082539165799E-2</c:v>
                </c:pt>
                <c:pt idx="31">
                  <c:v>1.3607947478622102E-2</c:v>
                </c:pt>
                <c:pt idx="32">
                  <c:v>1.4555105691460603E-2</c:v>
                </c:pt>
                <c:pt idx="33">
                  <c:v>1.5514347294232102E-2</c:v>
                </c:pt>
                <c:pt idx="34">
                  <c:v>1.6478289255306103E-2</c:v>
                </c:pt>
                <c:pt idx="35">
                  <c:v>1.7415156519606803E-2</c:v>
                </c:pt>
                <c:pt idx="36">
                  <c:v>1.8325407698038802E-2</c:v>
                </c:pt>
                <c:pt idx="37">
                  <c:v>1.9199851056428401E-2</c:v>
                </c:pt>
                <c:pt idx="38">
                  <c:v>2.00549624382984E-2</c:v>
                </c:pt>
                <c:pt idx="39">
                  <c:v>2.0891599210082198E-2</c:v>
                </c:pt>
                <c:pt idx="40">
                  <c:v>2.17015737292936E-2</c:v>
                </c:pt>
                <c:pt idx="41">
                  <c:v>2.24926265572356E-2</c:v>
                </c:pt>
                <c:pt idx="42">
                  <c:v>2.3270015163390202E-2</c:v>
                </c:pt>
                <c:pt idx="43">
                  <c:v>2.4029159348704102E-2</c:v>
                </c:pt>
                <c:pt idx="44">
                  <c:v>2.4768737107960799E-2</c:v>
                </c:pt>
                <c:pt idx="45">
                  <c:v>2.5486628883786298E-2</c:v>
                </c:pt>
                <c:pt idx="46">
                  <c:v>2.6181232738953203E-2</c:v>
                </c:pt>
                <c:pt idx="47">
                  <c:v>2.6830769786978501E-2</c:v>
                </c:pt>
                <c:pt idx="48">
                  <c:v>2.74756283681565E-2</c:v>
                </c:pt>
                <c:pt idx="49">
                  <c:v>2.8084514514492599E-2</c:v>
                </c:pt>
                <c:pt idx="50">
                  <c:v>2.8686417220846701E-2</c:v>
                </c:pt>
                <c:pt idx="51">
                  <c:v>2.9245812037725902E-2</c:v>
                </c:pt>
                <c:pt idx="52">
                  <c:v>2.9792647242377103E-2</c:v>
                </c:pt>
                <c:pt idx="53">
                  <c:v>3.0323213122551707E-2</c:v>
                </c:pt>
                <c:pt idx="54">
                  <c:v>3.0832838452565806E-2</c:v>
                </c:pt>
                <c:pt idx="55">
                  <c:v>3.1325515543545498E-2</c:v>
                </c:pt>
                <c:pt idx="56">
                  <c:v>3.1801076943571704E-2</c:v>
                </c:pt>
                <c:pt idx="57">
                  <c:v>3.2260674789208507E-2</c:v>
                </c:pt>
                <c:pt idx="58">
                  <c:v>3.2705110881669996E-2</c:v>
                </c:pt>
                <c:pt idx="59">
                  <c:v>3.3135449815924201E-2</c:v>
                </c:pt>
                <c:pt idx="60">
                  <c:v>3.3553401012298395E-2</c:v>
                </c:pt>
                <c:pt idx="61">
                  <c:v>3.3957592502720207E-2</c:v>
                </c:pt>
                <c:pt idx="62">
                  <c:v>3.4347303025861198E-2</c:v>
                </c:pt>
                <c:pt idx="63">
                  <c:v>3.4715261962359203E-2</c:v>
                </c:pt>
                <c:pt idx="64">
                  <c:v>3.5066348555645707E-2</c:v>
                </c:pt>
                <c:pt idx="65">
                  <c:v>3.5412951769275794E-2</c:v>
                </c:pt>
                <c:pt idx="66">
                  <c:v>3.5749738522128399E-2</c:v>
                </c:pt>
                <c:pt idx="67">
                  <c:v>3.6088127896649599E-2</c:v>
                </c:pt>
                <c:pt idx="68">
                  <c:v>3.6431372383372004E-2</c:v>
                </c:pt>
                <c:pt idx="69">
                  <c:v>3.6774080871704307E-2</c:v>
                </c:pt>
                <c:pt idx="70">
                  <c:v>3.7112838512620705E-2</c:v>
                </c:pt>
                <c:pt idx="71">
                  <c:v>3.7448418152752294E-2</c:v>
                </c:pt>
                <c:pt idx="72">
                  <c:v>3.7774689244884904E-2</c:v>
                </c:pt>
                <c:pt idx="73">
                  <c:v>3.80926897291856E-2</c:v>
                </c:pt>
                <c:pt idx="74">
                  <c:v>3.8384278931846705E-2</c:v>
                </c:pt>
                <c:pt idx="75">
                  <c:v>3.8675868983539807E-2</c:v>
                </c:pt>
                <c:pt idx="76">
                  <c:v>3.8923872512441907E-2</c:v>
                </c:pt>
                <c:pt idx="77">
                  <c:v>3.9171265729787103E-2</c:v>
                </c:pt>
                <c:pt idx="78">
                  <c:v>3.9369293244850806E-2</c:v>
                </c:pt>
                <c:pt idx="79">
                  <c:v>3.9563069285719607E-2</c:v>
                </c:pt>
                <c:pt idx="80">
                  <c:v>3.9724617100556095E-2</c:v>
                </c:pt>
                <c:pt idx="81">
                  <c:v>3.9856772321988906E-2</c:v>
                </c:pt>
                <c:pt idx="82">
                  <c:v>3.9963122643216206E-2</c:v>
                </c:pt>
                <c:pt idx="83">
                  <c:v>4.0043667982048198E-2</c:v>
                </c:pt>
                <c:pt idx="84">
                  <c:v>4.0106404094020207E-2</c:v>
                </c:pt>
                <c:pt idx="85">
                  <c:v>4.0150299760532998E-2</c:v>
                </c:pt>
                <c:pt idx="86">
                  <c:v>4.0172937919502605E-2</c:v>
                </c:pt>
                <c:pt idx="87">
                  <c:v>4.0174318556496197E-2</c:v>
                </c:pt>
                <c:pt idx="88">
                  <c:v>4.0167027178172901E-2</c:v>
                </c:pt>
                <c:pt idx="89">
                  <c:v>4.0154258847113794E-2</c:v>
                </c:pt>
                <c:pt idx="90">
                  <c:v>4.0129213028872207E-2</c:v>
                </c:pt>
                <c:pt idx="91">
                  <c:v>4.0091889732640801E-2</c:v>
                </c:pt>
                <c:pt idx="92">
                  <c:v>4.0055360465840503E-2</c:v>
                </c:pt>
                <c:pt idx="93">
                  <c:v>4.0030753679043407E-2</c:v>
                </c:pt>
                <c:pt idx="94">
                  <c:v>4.0006178991747202E-2</c:v>
                </c:pt>
                <c:pt idx="95">
                  <c:v>3.9981636403929599E-2</c:v>
                </c:pt>
                <c:pt idx="96">
                  <c:v>3.9960451117326795E-2</c:v>
                </c:pt>
                <c:pt idx="97">
                  <c:v>3.9945984774247795E-2</c:v>
                </c:pt>
                <c:pt idx="98">
                  <c:v>3.9931518433267102E-2</c:v>
                </c:pt>
                <c:pt idx="99">
                  <c:v>3.9917052094362596E-2</c:v>
                </c:pt>
                <c:pt idx="100">
                  <c:v>3.9908464661253501E-2</c:v>
                </c:pt>
                <c:pt idx="101">
                  <c:v>3.9923325414670197E-2</c:v>
                </c:pt>
                <c:pt idx="102">
                  <c:v>3.9953467021791603E-2</c:v>
                </c:pt>
                <c:pt idx="103">
                  <c:v>4.0110079448496497E-2</c:v>
                </c:pt>
                <c:pt idx="104">
                  <c:v>4.0377858497187002E-2</c:v>
                </c:pt>
                <c:pt idx="105">
                  <c:v>4.0785480771277097E-2</c:v>
                </c:pt>
                <c:pt idx="106">
                  <c:v>4.1271763514583198E-2</c:v>
                </c:pt>
                <c:pt idx="107">
                  <c:v>4.1804810040302301E-2</c:v>
                </c:pt>
                <c:pt idx="108">
                  <c:v>4.2403062493168206E-2</c:v>
                </c:pt>
                <c:pt idx="109">
                  <c:v>4.3097437484396206E-2</c:v>
                </c:pt>
                <c:pt idx="110">
                  <c:v>4.3914081445806094E-2</c:v>
                </c:pt>
                <c:pt idx="111">
                  <c:v>4.4405516935719397E-2</c:v>
                </c:pt>
                <c:pt idx="112">
                  <c:v>4.3636605784025395E-2</c:v>
                </c:pt>
                <c:pt idx="113">
                  <c:v>4.2661031644752906E-2</c:v>
                </c:pt>
                <c:pt idx="114">
                  <c:v>4.2042997085378606E-2</c:v>
                </c:pt>
                <c:pt idx="115">
                  <c:v>4.2291128791682703E-2</c:v>
                </c:pt>
                <c:pt idx="116">
                  <c:v>4.3767984604881099E-2</c:v>
                </c:pt>
                <c:pt idx="117">
                  <c:v>4.6009395194179806E-2</c:v>
                </c:pt>
                <c:pt idx="118">
                  <c:v>4.9379633791424307E-2</c:v>
                </c:pt>
                <c:pt idx="119">
                  <c:v>5.3168758488297801E-2</c:v>
                </c:pt>
                <c:pt idx="120">
                  <c:v>5.7257270490618198E-2</c:v>
                </c:pt>
                <c:pt idx="121">
                  <c:v>6.1590138626721497E-2</c:v>
                </c:pt>
                <c:pt idx="122">
                  <c:v>6.6035325336044601E-2</c:v>
                </c:pt>
                <c:pt idx="123">
                  <c:v>7.0526095161749E-2</c:v>
                </c:pt>
                <c:pt idx="124">
                  <c:v>7.5328195847812002E-2</c:v>
                </c:pt>
                <c:pt idx="125">
                  <c:v>8.1343145659185004E-2</c:v>
                </c:pt>
                <c:pt idx="126">
                  <c:v>8.7712055968181005E-2</c:v>
                </c:pt>
                <c:pt idx="127">
                  <c:v>9.2954791478282991E-2</c:v>
                </c:pt>
                <c:pt idx="128">
                  <c:v>9.6730734396488008E-2</c:v>
                </c:pt>
                <c:pt idx="129">
                  <c:v>0.10055761829573799</c:v>
                </c:pt>
                <c:pt idx="130">
                  <c:v>0.105142942804181</c:v>
                </c:pt>
                <c:pt idx="131">
                  <c:v>0.10978090972446601</c:v>
                </c:pt>
                <c:pt idx="132">
                  <c:v>0.11461951121575199</c:v>
                </c:pt>
                <c:pt idx="133">
                  <c:v>0.12036589008244099</c:v>
                </c:pt>
                <c:pt idx="134">
                  <c:v>0.12673825036020298</c:v>
                </c:pt>
                <c:pt idx="135">
                  <c:v>0.13324760080950498</c:v>
                </c:pt>
                <c:pt idx="136">
                  <c:v>0.13956890390805998</c:v>
                </c:pt>
                <c:pt idx="137">
                  <c:v>0.14411327349679298</c:v>
                </c:pt>
                <c:pt idx="138">
                  <c:v>0.14855032585811001</c:v>
                </c:pt>
                <c:pt idx="139">
                  <c:v>0.15453847199744503</c:v>
                </c:pt>
                <c:pt idx="140">
                  <c:v>0.15994083620928201</c:v>
                </c:pt>
                <c:pt idx="141">
                  <c:v>0.16588957554425299</c:v>
                </c:pt>
                <c:pt idx="142">
                  <c:v>0.17300686073722299</c:v>
                </c:pt>
                <c:pt idx="143">
                  <c:v>0.17869424010318302</c:v>
                </c:pt>
                <c:pt idx="144">
                  <c:v>0.18465834515031199</c:v>
                </c:pt>
                <c:pt idx="145">
                  <c:v>0.19197014885282598</c:v>
                </c:pt>
                <c:pt idx="146">
                  <c:v>0.19886918461581299</c:v>
                </c:pt>
                <c:pt idx="147">
                  <c:v>0.20630256320637302</c:v>
                </c:pt>
                <c:pt idx="148">
                  <c:v>0.212833719077543</c:v>
                </c:pt>
                <c:pt idx="149">
                  <c:v>0.21961031861527003</c:v>
                </c:pt>
                <c:pt idx="150">
                  <c:v>0.22586331698596301</c:v>
                </c:pt>
                <c:pt idx="151">
                  <c:v>0.23174174933305802</c:v>
                </c:pt>
                <c:pt idx="152">
                  <c:v>0.238814256759734</c:v>
                </c:pt>
                <c:pt idx="153">
                  <c:v>0.24515112707129699</c:v>
                </c:pt>
                <c:pt idx="154">
                  <c:v>0.25282018591169503</c:v>
                </c:pt>
                <c:pt idx="155">
                  <c:v>0.25975525256161003</c:v>
                </c:pt>
                <c:pt idx="156">
                  <c:v>0.26734600672053599</c:v>
                </c:pt>
                <c:pt idx="157">
                  <c:v>0.274080444745672</c:v>
                </c:pt>
                <c:pt idx="158">
                  <c:v>0.281022692010235</c:v>
                </c:pt>
                <c:pt idx="159">
                  <c:v>0.28777794792035299</c:v>
                </c:pt>
                <c:pt idx="160">
                  <c:v>0.29368327546387402</c:v>
                </c:pt>
                <c:pt idx="161">
                  <c:v>0.29926320044021404</c:v>
                </c:pt>
                <c:pt idx="162">
                  <c:v>0.304719453563429</c:v>
                </c:pt>
                <c:pt idx="163">
                  <c:v>0.30973970863273903</c:v>
                </c:pt>
                <c:pt idx="164">
                  <c:v>0.31419977543766203</c:v>
                </c:pt>
                <c:pt idx="165">
                  <c:v>0.31806039844657302</c:v>
                </c:pt>
                <c:pt idx="166">
                  <c:v>0.32077337221582103</c:v>
                </c:pt>
                <c:pt idx="167">
                  <c:v>0.32331830352121399</c:v>
                </c:pt>
                <c:pt idx="168">
                  <c:v>0.32442551643470102</c:v>
                </c:pt>
                <c:pt idx="169">
                  <c:v>0.32542078829135201</c:v>
                </c:pt>
                <c:pt idx="170">
                  <c:v>0.326382912683431</c:v>
                </c:pt>
                <c:pt idx="171">
                  <c:v>0.32654418376925004</c:v>
                </c:pt>
                <c:pt idx="172">
                  <c:v>0.32625981231830803</c:v>
                </c:pt>
                <c:pt idx="173">
                  <c:v>0.326149793549801</c:v>
                </c:pt>
                <c:pt idx="174">
                  <c:v>0.32610659371696804</c:v>
                </c:pt>
                <c:pt idx="175">
                  <c:v>0.32606078214920603</c:v>
                </c:pt>
                <c:pt idx="176">
                  <c:v>0.32597182194181701</c:v>
                </c:pt>
                <c:pt idx="177">
                  <c:v>0.32583410009491204</c:v>
                </c:pt>
                <c:pt idx="178">
                  <c:v>0.325666289846193</c:v>
                </c:pt>
                <c:pt idx="179">
                  <c:v>0.32547597608553103</c:v>
                </c:pt>
                <c:pt idx="180">
                  <c:v>0.32531871311939303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A1D9-4626-B10B-E46163BFF884}"/>
            </c:ext>
          </c:extLst>
        </c:ser>
        <c:ser>
          <c:idx val="9"/>
          <c:order val="9"/>
          <c:tx>
            <c:strRef>
              <c:f>Simulated!$AA$2</c:f>
              <c:strCache>
                <c:ptCount val="1"/>
                <c:pt idx="0">
                  <c:v>D33 Out</c:v>
                </c:pt>
              </c:strCache>
            </c:strRef>
          </c:tx>
          <c:spPr>
            <a:ln w="19050" cap="rnd">
              <a:solidFill>
                <a:schemeClr val="accent5">
                  <a:lumMod val="75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Simulated!$AA$5:$AA$185</c:f>
              <c:numCache>
                <c:formatCode>General</c:formatCode>
                <c:ptCount val="181"/>
                <c:pt idx="0">
                  <c:v>0</c:v>
                </c:pt>
                <c:pt idx="1">
                  <c:v>-1.8528509976301066E-10</c:v>
                </c:pt>
                <c:pt idx="2">
                  <c:v>-1.1396139594499477E-8</c:v>
                </c:pt>
                <c:pt idx="3">
                  <c:v>-1.214091827003716E-7</c:v>
                </c:pt>
                <c:pt idx="4">
                  <c:v>-6.5031854349500984E-7</c:v>
                </c:pt>
                <c:pt idx="5">
                  <c:v>-2.3381426240004499E-6</c:v>
                </c:pt>
                <c:pt idx="6">
                  <c:v>-6.5677902450003711E-6</c:v>
                </c:pt>
                <c:pt idx="7">
                  <c:v>-1.5573746592396909E-5</c:v>
                </c:pt>
                <c:pt idx="8">
                  <c:v>-3.2573854757994569E-5</c:v>
                </c:pt>
                <c:pt idx="9">
                  <c:v>-6.1682377971994384E-5</c:v>
                </c:pt>
                <c:pt idx="10">
                  <c:v>-1.0818942436379569E-4</c:v>
                </c:pt>
                <c:pt idx="11">
                  <c:v>-1.7739551048119584E-4</c:v>
                </c:pt>
                <c:pt idx="12">
                  <c:v>-2.7294646016699786E-4</c:v>
                </c:pt>
                <c:pt idx="13">
                  <c:v>-3.8526687096139545E-4</c:v>
                </c:pt>
                <c:pt idx="14">
                  <c:v>-4.4742757829839552E-4</c:v>
                </c:pt>
                <c:pt idx="15">
                  <c:v>-3.8614516478800015E-4</c:v>
                </c:pt>
                <c:pt idx="16">
                  <c:v>-2.2534672472489942E-4</c:v>
                </c:pt>
                <c:pt idx="17">
                  <c:v>-5.7847857604098607E-5</c:v>
                </c:pt>
                <c:pt idx="18">
                  <c:v>1.6957111681502324E-5</c:v>
                </c:pt>
                <c:pt idx="19">
                  <c:v>-2.9984837057794866E-5</c:v>
                </c:pt>
                <c:pt idx="20">
                  <c:v>-2.2354599994450081E-4</c:v>
                </c:pt>
                <c:pt idx="21">
                  <c:v>-5.6767082211589548E-4</c:v>
                </c:pt>
                <c:pt idx="22">
                  <c:v>-1.0673416345196966E-3</c:v>
                </c:pt>
                <c:pt idx="23">
                  <c:v>-1.6796723643963986E-3</c:v>
                </c:pt>
                <c:pt idx="24">
                  <c:v>-2.3804282670236987E-3</c:v>
                </c:pt>
                <c:pt idx="25">
                  <c:v>-3.1299126658445968E-3</c:v>
                </c:pt>
                <c:pt idx="26">
                  <c:v>-3.8674637235946961E-3</c:v>
                </c:pt>
                <c:pt idx="27">
                  <c:v>-4.577313534981399E-3</c:v>
                </c:pt>
                <c:pt idx="28">
                  <c:v>-5.2393900092595966E-3</c:v>
                </c:pt>
                <c:pt idx="29">
                  <c:v>-5.8417513690511985E-3</c:v>
                </c:pt>
                <c:pt idx="30">
                  <c:v>-6.3824732096650974E-3</c:v>
                </c:pt>
                <c:pt idx="31">
                  <c:v>-6.8591777017567961E-3</c:v>
                </c:pt>
                <c:pt idx="32">
                  <c:v>-7.2753804552960974E-3</c:v>
                </c:pt>
                <c:pt idx="33">
                  <c:v>-7.6349086191695968E-3</c:v>
                </c:pt>
                <c:pt idx="34">
                  <c:v>-7.9463200818197972E-3</c:v>
                </c:pt>
                <c:pt idx="35">
                  <c:v>-8.207894777700897E-3</c:v>
                </c:pt>
                <c:pt idx="36">
                  <c:v>-8.4468571433515965E-3</c:v>
                </c:pt>
                <c:pt idx="37">
                  <c:v>-8.6489846073178993E-3</c:v>
                </c:pt>
                <c:pt idx="38">
                  <c:v>-8.8301047553751982E-3</c:v>
                </c:pt>
                <c:pt idx="39">
                  <c:v>-8.9909735134119963E-3</c:v>
                </c:pt>
                <c:pt idx="40">
                  <c:v>-9.1217857894454989E-3</c:v>
                </c:pt>
                <c:pt idx="41">
                  <c:v>-9.2295184887069975E-3</c:v>
                </c:pt>
                <c:pt idx="42">
                  <c:v>-9.3205891786296985E-3</c:v>
                </c:pt>
                <c:pt idx="43">
                  <c:v>-9.3899325424362974E-3</c:v>
                </c:pt>
                <c:pt idx="44">
                  <c:v>-9.4392836722301983E-3</c:v>
                </c:pt>
                <c:pt idx="45">
                  <c:v>-9.4718754541145977E-3</c:v>
                </c:pt>
                <c:pt idx="46">
                  <c:v>-9.4945012293012991E-3</c:v>
                </c:pt>
                <c:pt idx="47">
                  <c:v>-9.5025906008516965E-3</c:v>
                </c:pt>
                <c:pt idx="48">
                  <c:v>-9.5091855442874969E-3</c:v>
                </c:pt>
                <c:pt idx="49">
                  <c:v>-9.4958634667685962E-3</c:v>
                </c:pt>
                <c:pt idx="50">
                  <c:v>-9.4786732528162991E-3</c:v>
                </c:pt>
                <c:pt idx="51">
                  <c:v>-9.4497400786930988E-3</c:v>
                </c:pt>
                <c:pt idx="52">
                  <c:v>-9.4173367073624968E-3</c:v>
                </c:pt>
                <c:pt idx="53">
                  <c:v>-9.3773307760724976E-3</c:v>
                </c:pt>
                <c:pt idx="54">
                  <c:v>-9.3275399736469991E-3</c:v>
                </c:pt>
                <c:pt idx="55">
                  <c:v>-9.2683532551984978E-3</c:v>
                </c:pt>
                <c:pt idx="56">
                  <c:v>-9.1989451665663961E-3</c:v>
                </c:pt>
                <c:pt idx="57">
                  <c:v>-9.1195081709516991E-3</c:v>
                </c:pt>
                <c:pt idx="58">
                  <c:v>-9.0297452665643978E-3</c:v>
                </c:pt>
                <c:pt idx="59">
                  <c:v>-8.9282378803345989E-3</c:v>
                </c:pt>
                <c:pt idx="60">
                  <c:v>-8.8132155380282982E-3</c:v>
                </c:pt>
                <c:pt idx="61">
                  <c:v>-8.6885516063395993E-3</c:v>
                </c:pt>
                <c:pt idx="62">
                  <c:v>-8.558780745548996E-3</c:v>
                </c:pt>
                <c:pt idx="63">
                  <c:v>-8.421752272536099E-3</c:v>
                </c:pt>
                <c:pt idx="64">
                  <c:v>-8.2825457476842987E-3</c:v>
                </c:pt>
                <c:pt idx="65">
                  <c:v>-8.139004376395198E-3</c:v>
                </c:pt>
                <c:pt idx="66">
                  <c:v>-7.985973442736799E-3</c:v>
                </c:pt>
                <c:pt idx="67">
                  <c:v>-7.8273909313142966E-3</c:v>
                </c:pt>
                <c:pt idx="68">
                  <c:v>-7.6519825748966978E-3</c:v>
                </c:pt>
                <c:pt idx="69">
                  <c:v>-7.4758597987889981E-3</c:v>
                </c:pt>
                <c:pt idx="70">
                  <c:v>-7.2944829657694971E-3</c:v>
                </c:pt>
                <c:pt idx="71">
                  <c:v>-7.1097477478687977E-3</c:v>
                </c:pt>
                <c:pt idx="72">
                  <c:v>-6.9229744696363976E-3</c:v>
                </c:pt>
                <c:pt idx="73">
                  <c:v>-6.733835970507196E-3</c:v>
                </c:pt>
                <c:pt idx="74">
                  <c:v>-6.5465667994590963E-3</c:v>
                </c:pt>
                <c:pt idx="75">
                  <c:v>-6.3592972778802985E-3</c:v>
                </c:pt>
                <c:pt idx="76">
                  <c:v>-6.1890896232985985E-3</c:v>
                </c:pt>
                <c:pt idx="77">
                  <c:v>-6.0191208250403964E-3</c:v>
                </c:pt>
                <c:pt idx="78">
                  <c:v>-5.8729597392170978E-3</c:v>
                </c:pt>
                <c:pt idx="79">
                  <c:v>-5.7288489958118964E-3</c:v>
                </c:pt>
                <c:pt idx="80">
                  <c:v>-5.6036011964688964E-3</c:v>
                </c:pt>
                <c:pt idx="81">
                  <c:v>-5.4955566471392991E-3</c:v>
                </c:pt>
                <c:pt idx="82">
                  <c:v>-5.4026154868824991E-3</c:v>
                </c:pt>
                <c:pt idx="83">
                  <c:v>-5.3247777577869991E-3</c:v>
                </c:pt>
                <c:pt idx="84">
                  <c:v>-5.2604913826303987E-3</c:v>
                </c:pt>
                <c:pt idx="85">
                  <c:v>-5.2099565566065993E-3</c:v>
                </c:pt>
                <c:pt idx="86">
                  <c:v>-5.1736424851122967E-3</c:v>
                </c:pt>
                <c:pt idx="87">
                  <c:v>-5.1515491836351991E-3</c:v>
                </c:pt>
                <c:pt idx="88">
                  <c:v>-5.1367876153007967E-3</c:v>
                </c:pt>
                <c:pt idx="89">
                  <c:v>-5.1276088729012986E-3</c:v>
                </c:pt>
                <c:pt idx="90">
                  <c:v>-5.1277354324974975E-3</c:v>
                </c:pt>
                <c:pt idx="91">
                  <c:v>-5.1371672940558992E-3</c:v>
                </c:pt>
                <c:pt idx="92">
                  <c:v>-5.1475172308190972E-3</c:v>
                </c:pt>
                <c:pt idx="93">
                  <c:v>-5.1516447551302989E-3</c:v>
                </c:pt>
                <c:pt idx="94">
                  <c:v>-5.157179236692299E-3</c:v>
                </c:pt>
                <c:pt idx="95">
                  <c:v>-5.1641206752605986E-3</c:v>
                </c:pt>
                <c:pt idx="96">
                  <c:v>-5.1708911913306982E-3</c:v>
                </c:pt>
                <c:pt idx="97">
                  <c:v>-5.1749488542917992E-3</c:v>
                </c:pt>
                <c:pt idx="98">
                  <c:v>-5.1790065170975973E-3</c:v>
                </c:pt>
                <c:pt idx="99">
                  <c:v>-5.183064179736796E-3</c:v>
                </c:pt>
                <c:pt idx="100">
                  <c:v>-5.1691716159152981E-3</c:v>
                </c:pt>
                <c:pt idx="101">
                  <c:v>-5.0836839900591964E-3</c:v>
                </c:pt>
                <c:pt idx="102">
                  <c:v>-4.9499318883649973E-3</c:v>
                </c:pt>
                <c:pt idx="103">
                  <c:v>-4.4053519522746984E-3</c:v>
                </c:pt>
                <c:pt idx="104">
                  <c:v>-3.4668654428360972E-3</c:v>
                </c:pt>
                <c:pt idx="105">
                  <c:v>-1.954153467909097E-3</c:v>
                </c:pt>
                <c:pt idx="106">
                  <c:v>7.2124583416703636E-5</c:v>
                </c:pt>
                <c:pt idx="107">
                  <c:v>2.6293366056307013E-3</c:v>
                </c:pt>
                <c:pt idx="108">
                  <c:v>5.7598175356665046E-3</c:v>
                </c:pt>
                <c:pt idx="109">
                  <c:v>9.5030551837127011E-3</c:v>
                </c:pt>
                <c:pt idx="110">
                  <c:v>1.3863006088987703E-2</c:v>
                </c:pt>
                <c:pt idx="111">
                  <c:v>1.8216653827196602E-2</c:v>
                </c:pt>
                <c:pt idx="112">
                  <c:v>2.1839343655560804E-2</c:v>
                </c:pt>
                <c:pt idx="113">
                  <c:v>2.5672191007619603E-2</c:v>
                </c:pt>
                <c:pt idx="114">
                  <c:v>3.0128401853901601E-2</c:v>
                </c:pt>
                <c:pt idx="115">
                  <c:v>3.5794406128264407E-2</c:v>
                </c:pt>
                <c:pt idx="116">
                  <c:v>4.2951428343074298E-2</c:v>
                </c:pt>
                <c:pt idx="117">
                  <c:v>5.0869529646990701E-2</c:v>
                </c:pt>
                <c:pt idx="118">
                  <c:v>5.97937781784963E-2</c:v>
                </c:pt>
                <c:pt idx="119">
                  <c:v>6.9046450119936015E-2</c:v>
                </c:pt>
                <c:pt idx="120">
                  <c:v>7.8535726894701008E-2</c:v>
                </c:pt>
                <c:pt idx="121">
                  <c:v>8.8186694136682009E-2</c:v>
                </c:pt>
                <c:pt idx="122">
                  <c:v>9.7448166159763011E-2</c:v>
                </c:pt>
                <c:pt idx="123">
                  <c:v>0.10618209184748401</c:v>
                </c:pt>
                <c:pt idx="124">
                  <c:v>0.11508472724465202</c:v>
                </c:pt>
                <c:pt idx="125">
                  <c:v>0.12555329411692001</c:v>
                </c:pt>
                <c:pt idx="126">
                  <c:v>0.136378074219967</c:v>
                </c:pt>
                <c:pt idx="127">
                  <c:v>0.145795646606283</c:v>
                </c:pt>
                <c:pt idx="128">
                  <c:v>0.153437879816753</c:v>
                </c:pt>
                <c:pt idx="129">
                  <c:v>0.161101755659986</c:v>
                </c:pt>
                <c:pt idx="130">
                  <c:v>0.16967832625780502</c:v>
                </c:pt>
                <c:pt idx="131">
                  <c:v>0.17795780857005</c:v>
                </c:pt>
                <c:pt idx="132">
                  <c:v>0.18629623338971502</c:v>
                </c:pt>
                <c:pt idx="133">
                  <c:v>0.19540645821917102</c:v>
                </c:pt>
                <c:pt idx="134">
                  <c:v>0.20495709054262301</c:v>
                </c:pt>
                <c:pt idx="135">
                  <c:v>0.21469446726621802</c:v>
                </c:pt>
                <c:pt idx="136">
                  <c:v>0.224291721936931</c:v>
                </c:pt>
                <c:pt idx="137">
                  <c:v>0.231749239863665</c:v>
                </c:pt>
                <c:pt idx="138">
                  <c:v>0.23906496870101898</c:v>
                </c:pt>
                <c:pt idx="139">
                  <c:v>0.24798009638153903</c:v>
                </c:pt>
                <c:pt idx="140">
                  <c:v>0.25582554837537597</c:v>
                </c:pt>
                <c:pt idx="141">
                  <c:v>0.26415271503676896</c:v>
                </c:pt>
                <c:pt idx="142">
                  <c:v>0.27369778384365095</c:v>
                </c:pt>
                <c:pt idx="143">
                  <c:v>0.28135042297529</c:v>
                </c:pt>
                <c:pt idx="144">
                  <c:v>0.28906986179008098</c:v>
                </c:pt>
                <c:pt idx="145">
                  <c:v>0.298152357369452</c:v>
                </c:pt>
                <c:pt idx="146">
                  <c:v>0.30634879433583095</c:v>
                </c:pt>
                <c:pt idx="147">
                  <c:v>0.31503471481550899</c:v>
                </c:pt>
                <c:pt idx="148">
                  <c:v>0.32263478237495297</c:v>
                </c:pt>
                <c:pt idx="149">
                  <c:v>0.33057131001109596</c:v>
                </c:pt>
                <c:pt idx="150">
                  <c:v>0.33791638365982996</c:v>
                </c:pt>
                <c:pt idx="151">
                  <c:v>0.34468102519702398</c:v>
                </c:pt>
                <c:pt idx="152">
                  <c:v>0.35251935956074298</c:v>
                </c:pt>
                <c:pt idx="153">
                  <c:v>0.35929407677548397</c:v>
                </c:pt>
                <c:pt idx="154">
                  <c:v>0.36720705182917696</c:v>
                </c:pt>
                <c:pt idx="155">
                  <c:v>0.37410081454627397</c:v>
                </c:pt>
                <c:pt idx="156">
                  <c:v>0.38154082616753598</c:v>
                </c:pt>
                <c:pt idx="157">
                  <c:v>0.387993593209079</c:v>
                </c:pt>
                <c:pt idx="158">
                  <c:v>0.39457391246798801</c:v>
                </c:pt>
                <c:pt idx="159">
                  <c:v>0.40081308753793199</c:v>
                </c:pt>
                <c:pt idx="160">
                  <c:v>0.40613681929977297</c:v>
                </c:pt>
                <c:pt idx="161">
                  <c:v>0.41106621875461796</c:v>
                </c:pt>
                <c:pt idx="162">
                  <c:v>0.415761463638331</c:v>
                </c:pt>
                <c:pt idx="163">
                  <c:v>0.41985966464907998</c:v>
                </c:pt>
                <c:pt idx="164">
                  <c:v>0.42335691116211999</c:v>
                </c:pt>
                <c:pt idx="165">
                  <c:v>0.42623194152916399</c:v>
                </c:pt>
                <c:pt idx="166">
                  <c:v>0.42800954134438696</c:v>
                </c:pt>
                <c:pt idx="167">
                  <c:v>0.42960563966939397</c:v>
                </c:pt>
                <c:pt idx="168">
                  <c:v>0.42990390140545898</c:v>
                </c:pt>
                <c:pt idx="169">
                  <c:v>0.43006555598047397</c:v>
                </c:pt>
                <c:pt idx="170">
                  <c:v>0.43017196359949</c:v>
                </c:pt>
                <c:pt idx="171">
                  <c:v>0.429577485228749</c:v>
                </c:pt>
                <c:pt idx="172">
                  <c:v>0.42858695312239997</c:v>
                </c:pt>
                <c:pt idx="173">
                  <c:v>0.42787770978785999</c:v>
                </c:pt>
                <c:pt idx="174">
                  <c:v>0.42728595313210599</c:v>
                </c:pt>
                <c:pt idx="175">
                  <c:v>0.426765663523343</c:v>
                </c:pt>
                <c:pt idx="176">
                  <c:v>0.426253710378521</c:v>
                </c:pt>
                <c:pt idx="177">
                  <c:v>0.42573692995422296</c:v>
                </c:pt>
                <c:pt idx="178">
                  <c:v>0.42523061687125197</c:v>
                </c:pt>
                <c:pt idx="179">
                  <c:v>0.42474084479534596</c:v>
                </c:pt>
                <c:pt idx="180">
                  <c:v>0.42430068796757098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A1D9-4626-B10B-E46163BFF88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0726463"/>
        <c:axId val="590742303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'DO to 356A'!$BJ$1</c15:sqref>
                        </c15:formulaRef>
                      </c:ext>
                    </c:extLst>
                    <c:strCache>
                      <c:ptCount val="1"/>
                      <c:pt idx="0">
                        <c:v>Disk-33_In 356 A</c:v>
                      </c:pt>
                    </c:strCache>
                  </c:strRef>
                </c:tx>
                <c:spPr>
                  <a:ln w="19050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'DO to 356A'!$C$47:$C$7076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1.1259999999999999E-2</c:v>
                      </c:pt>
                      <c:pt idx="1">
                        <c:v>3.8330000000000003E-2</c:v>
                      </c:pt>
                      <c:pt idx="2">
                        <c:v>2.256E-2</c:v>
                      </c:pt>
                      <c:pt idx="3">
                        <c:v>2.4570000000000002E-2</c:v>
                      </c:pt>
                      <c:pt idx="4">
                        <c:v>2.8250000000000001E-2</c:v>
                      </c:pt>
                      <c:pt idx="5">
                        <c:v>0.20888999999999999</c:v>
                      </c:pt>
                      <c:pt idx="6">
                        <c:v>0.26550000000000001</c:v>
                      </c:pt>
                      <c:pt idx="7">
                        <c:v>0.23386999999999999</c:v>
                      </c:pt>
                      <c:pt idx="8">
                        <c:v>0.24238000000000001</c:v>
                      </c:pt>
                      <c:pt idx="9">
                        <c:v>4.8090000000000001E-2</c:v>
                      </c:pt>
                      <c:pt idx="10">
                        <c:v>6.5509999999999999E-2</c:v>
                      </c:pt>
                      <c:pt idx="11">
                        <c:v>2.9850000000000002E-2</c:v>
                      </c:pt>
                      <c:pt idx="12">
                        <c:v>4.6929999999999999E-2</c:v>
                      </c:pt>
                      <c:pt idx="13">
                        <c:v>3.356E-2</c:v>
                      </c:pt>
                      <c:pt idx="14">
                        <c:v>6.898E-2</c:v>
                      </c:pt>
                      <c:pt idx="15">
                        <c:v>1.5339999999999999E-2</c:v>
                      </c:pt>
                      <c:pt idx="16">
                        <c:v>1.7899999999999999E-2</c:v>
                      </c:pt>
                      <c:pt idx="17">
                        <c:v>0.21768999999999999</c:v>
                      </c:pt>
                      <c:pt idx="18">
                        <c:v>0.27083000000000002</c:v>
                      </c:pt>
                      <c:pt idx="19">
                        <c:v>0.20766000000000001</c:v>
                      </c:pt>
                      <c:pt idx="20">
                        <c:v>0.16039999999999999</c:v>
                      </c:pt>
                      <c:pt idx="21">
                        <c:v>8.6809999999999998E-2</c:v>
                      </c:pt>
                      <c:pt idx="22">
                        <c:v>0.13045000000000001</c:v>
                      </c:pt>
                      <c:pt idx="23">
                        <c:v>1.958E-2</c:v>
                      </c:pt>
                      <c:pt idx="24">
                        <c:v>6.0949999999999997E-2</c:v>
                      </c:pt>
                      <c:pt idx="25">
                        <c:v>3.9949999999999999E-2</c:v>
                      </c:pt>
                      <c:pt idx="26">
                        <c:v>5.7459999999999997E-2</c:v>
                      </c:pt>
                      <c:pt idx="27">
                        <c:v>5.2970000000000003E-2</c:v>
                      </c:pt>
                      <c:pt idx="28">
                        <c:v>3.1379999999999998E-2</c:v>
                      </c:pt>
                      <c:pt idx="29">
                        <c:v>0.22542000000000001</c:v>
                      </c:pt>
                      <c:pt idx="30">
                        <c:v>0.20429</c:v>
                      </c:pt>
                      <c:pt idx="31">
                        <c:v>0.26867000000000002</c:v>
                      </c:pt>
                      <c:pt idx="32">
                        <c:v>0.12145</c:v>
                      </c:pt>
                      <c:pt idx="33">
                        <c:v>-6.7600000000000004E-3</c:v>
                      </c:pt>
                      <c:pt idx="34">
                        <c:v>5.8700000000000002E-3</c:v>
                      </c:pt>
                      <c:pt idx="35">
                        <c:v>5.3510000000000002E-2</c:v>
                      </c:pt>
                      <c:pt idx="36">
                        <c:v>3.3869999999999997E-2</c:v>
                      </c:pt>
                      <c:pt idx="37">
                        <c:v>2.9149999999999999E-2</c:v>
                      </c:pt>
                      <c:pt idx="38">
                        <c:v>3.5720000000000002E-2</c:v>
                      </c:pt>
                      <c:pt idx="39">
                        <c:v>7.1690000000000004E-2</c:v>
                      </c:pt>
                      <c:pt idx="40">
                        <c:v>3.7719999999999997E-2</c:v>
                      </c:pt>
                      <c:pt idx="41">
                        <c:v>0.22700999999999999</c:v>
                      </c:pt>
                      <c:pt idx="42">
                        <c:v>0.20516999999999999</c:v>
                      </c:pt>
                      <c:pt idx="43">
                        <c:v>0.19858000000000001</c:v>
                      </c:pt>
                      <c:pt idx="44">
                        <c:v>0.16972000000000001</c:v>
                      </c:pt>
                      <c:pt idx="45" formatCode="0.00E+00">
                        <c:v>-6.6047899999999995E-4</c:v>
                      </c:pt>
                      <c:pt idx="46">
                        <c:v>1.01E-2</c:v>
                      </c:pt>
                      <c:pt idx="47">
                        <c:v>4.7099999999999998E-3</c:v>
                      </c:pt>
                      <c:pt idx="48">
                        <c:v>5.3710000000000001E-2</c:v>
                      </c:pt>
                      <c:pt idx="49">
                        <c:v>2.1440000000000001E-2</c:v>
                      </c:pt>
                      <c:pt idx="50">
                        <c:v>2.274E-2</c:v>
                      </c:pt>
                      <c:pt idx="51">
                        <c:v>4.2840000000000003E-2</c:v>
                      </c:pt>
                      <c:pt idx="52">
                        <c:v>6.5549999999999997E-2</c:v>
                      </c:pt>
                      <c:pt idx="53">
                        <c:v>0.21407000000000001</c:v>
                      </c:pt>
                      <c:pt idx="54">
                        <c:v>0.21379000000000001</c:v>
                      </c:pt>
                      <c:pt idx="55">
                        <c:v>0.21767</c:v>
                      </c:pt>
                      <c:pt idx="56">
                        <c:v>0.1555</c:v>
                      </c:pt>
                      <c:pt idx="57">
                        <c:v>1.363E-2</c:v>
                      </c:pt>
                      <c:pt idx="58">
                        <c:v>7.8409999999999994E-2</c:v>
                      </c:pt>
                      <c:pt idx="59">
                        <c:v>0.31598999999999999</c:v>
                      </c:pt>
                      <c:pt idx="60">
                        <c:v>0.45439000000000002</c:v>
                      </c:pt>
                      <c:pt idx="61">
                        <c:v>0.60772999999999999</c:v>
                      </c:pt>
                      <c:pt idx="62">
                        <c:v>0.72023999999999999</c:v>
                      </c:pt>
                      <c:pt idx="63">
                        <c:v>0.86295999999999995</c:v>
                      </c:pt>
                      <c:pt idx="64">
                        <c:v>0.97401000000000004</c:v>
                      </c:pt>
                      <c:pt idx="65">
                        <c:v>1.3258300000000001</c:v>
                      </c:pt>
                      <c:pt idx="66">
                        <c:v>1.40022</c:v>
                      </c:pt>
                      <c:pt idx="67">
                        <c:v>1.5329900000000001</c:v>
                      </c:pt>
                      <c:pt idx="68">
                        <c:v>1.62426</c:v>
                      </c:pt>
                      <c:pt idx="69">
                        <c:v>1.59179</c:v>
                      </c:pt>
                      <c:pt idx="70">
                        <c:v>1.6697200000000001</c:v>
                      </c:pt>
                      <c:pt idx="71">
                        <c:v>1.8156300000000001</c:v>
                      </c:pt>
                      <c:pt idx="72">
                        <c:v>1.9347799999999999</c:v>
                      </c:pt>
                      <c:pt idx="73">
                        <c:v>2.11165</c:v>
                      </c:pt>
                      <c:pt idx="74">
                        <c:v>2.20634</c:v>
                      </c:pt>
                      <c:pt idx="75">
                        <c:v>2.3128099999999998</c:v>
                      </c:pt>
                      <c:pt idx="76">
                        <c:v>2.4481700000000002</c:v>
                      </c:pt>
                      <c:pt idx="77">
                        <c:v>2.82233</c:v>
                      </c:pt>
                      <c:pt idx="78">
                        <c:v>2.8540999999999999</c:v>
                      </c:pt>
                      <c:pt idx="79">
                        <c:v>3.0057499999999999</c:v>
                      </c:pt>
                      <c:pt idx="80">
                        <c:v>3.1056499999999998</c:v>
                      </c:pt>
                      <c:pt idx="81">
                        <c:v>3.0878199999999998</c:v>
                      </c:pt>
                      <c:pt idx="82">
                        <c:v>3.4024299999999998</c:v>
                      </c:pt>
                      <c:pt idx="83">
                        <c:v>3.3864999999999998</c:v>
                      </c:pt>
                      <c:pt idx="84">
                        <c:v>3.4564400000000002</c:v>
                      </c:pt>
                      <c:pt idx="85">
                        <c:v>3.5627499999999999</c:v>
                      </c:pt>
                      <c:pt idx="86">
                        <c:v>3.7277499999999999</c:v>
                      </c:pt>
                      <c:pt idx="87">
                        <c:v>3.8008299999999999</c:v>
                      </c:pt>
                      <c:pt idx="88">
                        <c:v>3.9458799999999998</c:v>
                      </c:pt>
                      <c:pt idx="89">
                        <c:v>4.21028</c:v>
                      </c:pt>
                      <c:pt idx="90">
                        <c:v>4.4093200000000001</c:v>
                      </c:pt>
                      <c:pt idx="91">
                        <c:v>4.5120500000000003</c:v>
                      </c:pt>
                      <c:pt idx="92">
                        <c:v>4.6029299999999997</c:v>
                      </c:pt>
                      <c:pt idx="93">
                        <c:v>4.5785400000000003</c:v>
                      </c:pt>
                      <c:pt idx="94">
                        <c:v>4.73142</c:v>
                      </c:pt>
                      <c:pt idx="95">
                        <c:v>4.8152100000000004</c:v>
                      </c:pt>
                      <c:pt idx="96">
                        <c:v>4.9472300000000002</c:v>
                      </c:pt>
                      <c:pt idx="97">
                        <c:v>5.07599</c:v>
                      </c:pt>
                      <c:pt idx="98">
                        <c:v>5.2000299999999999</c:v>
                      </c:pt>
                      <c:pt idx="99">
                        <c:v>5.3278100000000004</c:v>
                      </c:pt>
                      <c:pt idx="100">
                        <c:v>5.4293199999999997</c:v>
                      </c:pt>
                      <c:pt idx="101">
                        <c:v>5.7590000000000003</c:v>
                      </c:pt>
                      <c:pt idx="102">
                        <c:v>5.9004300000000001</c:v>
                      </c:pt>
                      <c:pt idx="103">
                        <c:v>6.04643</c:v>
                      </c:pt>
                      <c:pt idx="104">
                        <c:v>6.0877699999999999</c:v>
                      </c:pt>
                      <c:pt idx="105">
                        <c:v>6.0799399999999997</c:v>
                      </c:pt>
                      <c:pt idx="106">
                        <c:v>6.2061900000000003</c:v>
                      </c:pt>
                      <c:pt idx="107">
                        <c:v>6.35703</c:v>
                      </c:pt>
                      <c:pt idx="108">
                        <c:v>6.4163899999999998</c:v>
                      </c:pt>
                      <c:pt idx="109">
                        <c:v>6.5485899999999999</c:v>
                      </c:pt>
                      <c:pt idx="110">
                        <c:v>6.6718599999999997</c:v>
                      </c:pt>
                      <c:pt idx="111">
                        <c:v>6.8580399999999999</c:v>
                      </c:pt>
                      <c:pt idx="112">
                        <c:v>6.9583199999999996</c:v>
                      </c:pt>
                      <c:pt idx="113">
                        <c:v>7.2732000000000001</c:v>
                      </c:pt>
                      <c:pt idx="114">
                        <c:v>7.38253</c:v>
                      </c:pt>
                      <c:pt idx="115">
                        <c:v>7.5360500000000004</c:v>
                      </c:pt>
                      <c:pt idx="116">
                        <c:v>7.65259</c:v>
                      </c:pt>
                      <c:pt idx="117">
                        <c:v>7.6000199999999998</c:v>
                      </c:pt>
                      <c:pt idx="118">
                        <c:v>7.7077299999999997</c:v>
                      </c:pt>
                      <c:pt idx="119">
                        <c:v>7.8237800000000002</c:v>
                      </c:pt>
                      <c:pt idx="120">
                        <c:v>7.9898499999999997</c:v>
                      </c:pt>
                      <c:pt idx="121">
                        <c:v>8.0796299999999999</c:v>
                      </c:pt>
                      <c:pt idx="122">
                        <c:v>8.2282200000000003</c:v>
                      </c:pt>
                      <c:pt idx="123">
                        <c:v>8.3374400000000009</c:v>
                      </c:pt>
                      <c:pt idx="124">
                        <c:v>8.5111399999999993</c:v>
                      </c:pt>
                      <c:pt idx="125">
                        <c:v>8.7507800000000007</c:v>
                      </c:pt>
                      <c:pt idx="126">
                        <c:v>8.8851300000000002</c:v>
                      </c:pt>
                      <c:pt idx="127">
                        <c:v>9.0058000000000007</c:v>
                      </c:pt>
                      <c:pt idx="128">
                        <c:v>9.1637500000000003</c:v>
                      </c:pt>
                      <c:pt idx="129">
                        <c:v>9.08047</c:v>
                      </c:pt>
                      <c:pt idx="130">
                        <c:v>9.2027900000000002</c:v>
                      </c:pt>
                      <c:pt idx="131">
                        <c:v>9.3510799999999996</c:v>
                      </c:pt>
                      <c:pt idx="132">
                        <c:v>9.4906299999999995</c:v>
                      </c:pt>
                      <c:pt idx="133">
                        <c:v>9.5724999999999998</c:v>
                      </c:pt>
                      <c:pt idx="134">
                        <c:v>9.6902000000000008</c:v>
                      </c:pt>
                      <c:pt idx="135">
                        <c:v>9.8011700000000008</c:v>
                      </c:pt>
                      <c:pt idx="136">
                        <c:v>9.9579500000000003</c:v>
                      </c:pt>
                      <c:pt idx="137">
                        <c:v>10.228899999999999</c:v>
                      </c:pt>
                      <c:pt idx="138">
                        <c:v>10.17807</c:v>
                      </c:pt>
                      <c:pt idx="139">
                        <c:v>10.18371</c:v>
                      </c:pt>
                      <c:pt idx="140">
                        <c:v>10.08952</c:v>
                      </c:pt>
                      <c:pt idx="141">
                        <c:v>10.036009999999999</c:v>
                      </c:pt>
                      <c:pt idx="142">
                        <c:v>9.9756300000000007</c:v>
                      </c:pt>
                      <c:pt idx="143">
                        <c:v>10.180580000000001</c:v>
                      </c:pt>
                      <c:pt idx="144">
                        <c:v>9.9981899999999992</c:v>
                      </c:pt>
                      <c:pt idx="145">
                        <c:v>10.03928</c:v>
                      </c:pt>
                      <c:pt idx="146">
                        <c:v>10.00094</c:v>
                      </c:pt>
                      <c:pt idx="147">
                        <c:v>10.00572</c:v>
                      </c:pt>
                      <c:pt idx="148">
                        <c:v>9.9953599999999998</c:v>
                      </c:pt>
                      <c:pt idx="149">
                        <c:v>10.235910000000001</c:v>
                      </c:pt>
                      <c:pt idx="150">
                        <c:v>10.17567</c:v>
                      </c:pt>
                      <c:pt idx="151">
                        <c:v>10.177709999999999</c:v>
                      </c:pt>
                      <c:pt idx="152">
                        <c:v>10.137230000000001</c:v>
                      </c:pt>
                      <c:pt idx="153">
                        <c:v>10.01545</c:v>
                      </c:pt>
                      <c:pt idx="154">
                        <c:v>10.02664</c:v>
                      </c:pt>
                      <c:pt idx="155">
                        <c:v>10.00395</c:v>
                      </c:pt>
                      <c:pt idx="156">
                        <c:v>9.9841200000000008</c:v>
                      </c:pt>
                      <c:pt idx="157">
                        <c:v>9.9927700000000002</c:v>
                      </c:pt>
                      <c:pt idx="158">
                        <c:v>10.03844</c:v>
                      </c:pt>
                      <c:pt idx="159">
                        <c:v>9.9813799999999997</c:v>
                      </c:pt>
                      <c:pt idx="160">
                        <c:v>9.9827300000000001</c:v>
                      </c:pt>
                      <c:pt idx="161">
                        <c:v>10.17807</c:v>
                      </c:pt>
                      <c:pt idx="162">
                        <c:v>10.24794</c:v>
                      </c:pt>
                      <c:pt idx="163">
                        <c:v>10.17572</c:v>
                      </c:pt>
                      <c:pt idx="164">
                        <c:v>10.156689999999999</c:v>
                      </c:pt>
                      <c:pt idx="165">
                        <c:v>9.9982199999999999</c:v>
                      </c:pt>
                      <c:pt idx="166">
                        <c:v>10.035690000000001</c:v>
                      </c:pt>
                      <c:pt idx="167">
                        <c:v>9.9962700000000009</c:v>
                      </c:pt>
                      <c:pt idx="168">
                        <c:v>9.9914699999999996</c:v>
                      </c:pt>
                      <c:pt idx="169">
                        <c:v>9.9750099999999993</c:v>
                      </c:pt>
                      <c:pt idx="170">
                        <c:v>10.007999999999999</c:v>
                      </c:pt>
                      <c:pt idx="171">
                        <c:v>9.9904200000000003</c:v>
                      </c:pt>
                      <c:pt idx="172">
                        <c:v>10.007250000000001</c:v>
                      </c:pt>
                      <c:pt idx="173">
                        <c:v>10.189679999999999</c:v>
                      </c:pt>
                      <c:pt idx="174">
                        <c:v>10.182919999999999</c:v>
                      </c:pt>
                      <c:pt idx="175">
                        <c:v>10.25184</c:v>
                      </c:pt>
                      <c:pt idx="176">
                        <c:v>10.18051</c:v>
                      </c:pt>
                      <c:pt idx="177">
                        <c:v>10.01529</c:v>
                      </c:pt>
                      <c:pt idx="178">
                        <c:v>10.024190000000001</c:v>
                      </c:pt>
                      <c:pt idx="179">
                        <c:v>10.039479999999999</c:v>
                      </c:pt>
                      <c:pt idx="180">
                        <c:v>10.004350000000001</c:v>
                      </c:pt>
                      <c:pt idx="181">
                        <c:v>10.02027</c:v>
                      </c:pt>
                      <c:pt idx="182">
                        <c:v>9.9980700000000002</c:v>
                      </c:pt>
                      <c:pt idx="183">
                        <c:v>10.04133</c:v>
                      </c:pt>
                      <c:pt idx="184">
                        <c:v>10.003920000000001</c:v>
                      </c:pt>
                      <c:pt idx="185">
                        <c:v>10.160539999999999</c:v>
                      </c:pt>
                      <c:pt idx="186">
                        <c:v>10.17196</c:v>
                      </c:pt>
                      <c:pt idx="187">
                        <c:v>10.24475</c:v>
                      </c:pt>
                      <c:pt idx="188">
                        <c:v>10.10366</c:v>
                      </c:pt>
                      <c:pt idx="189">
                        <c:v>9.9772499999999997</c:v>
                      </c:pt>
                      <c:pt idx="190">
                        <c:v>9.9877199999999995</c:v>
                      </c:pt>
                      <c:pt idx="191">
                        <c:v>10.007110000000001</c:v>
                      </c:pt>
                      <c:pt idx="192">
                        <c:v>10.02951</c:v>
                      </c:pt>
                      <c:pt idx="193">
                        <c:v>10.018269999999999</c:v>
                      </c:pt>
                      <c:pt idx="194">
                        <c:v>10.02373</c:v>
                      </c:pt>
                      <c:pt idx="195">
                        <c:v>10.006410000000001</c:v>
                      </c:pt>
                      <c:pt idx="196">
                        <c:v>10.039199999999999</c:v>
                      </c:pt>
                      <c:pt idx="197">
                        <c:v>10.169739999999999</c:v>
                      </c:pt>
                      <c:pt idx="198">
                        <c:v>10.185829999999999</c:v>
                      </c:pt>
                      <c:pt idx="199">
                        <c:v>10.186249999999999</c:v>
                      </c:pt>
                      <c:pt idx="200">
                        <c:v>10.149369999999999</c:v>
                      </c:pt>
                      <c:pt idx="201">
                        <c:v>9.9776199999999999</c:v>
                      </c:pt>
                      <c:pt idx="202">
                        <c:v>9.9908199999999994</c:v>
                      </c:pt>
                      <c:pt idx="203">
                        <c:v>9.9891100000000002</c:v>
                      </c:pt>
                      <c:pt idx="204">
                        <c:v>10.20153</c:v>
                      </c:pt>
                      <c:pt idx="205">
                        <c:v>9.9960199999999997</c:v>
                      </c:pt>
                      <c:pt idx="206">
                        <c:v>10.000109999999999</c:v>
                      </c:pt>
                      <c:pt idx="207">
                        <c:v>10.001849999999999</c:v>
                      </c:pt>
                      <c:pt idx="208">
                        <c:v>10.012869999999999</c:v>
                      </c:pt>
                      <c:pt idx="209">
                        <c:v>10.24845</c:v>
                      </c:pt>
                      <c:pt idx="210">
                        <c:v>10.21617</c:v>
                      </c:pt>
                      <c:pt idx="211">
                        <c:v>10.213369999999999</c:v>
                      </c:pt>
                      <c:pt idx="212">
                        <c:v>10.180770000000001</c:v>
                      </c:pt>
                      <c:pt idx="213">
                        <c:v>10.04734</c:v>
                      </c:pt>
                      <c:pt idx="214">
                        <c:v>10.00088</c:v>
                      </c:pt>
                      <c:pt idx="215">
                        <c:v>10.006959999999999</c:v>
                      </c:pt>
                      <c:pt idx="216">
                        <c:v>10.01646</c:v>
                      </c:pt>
                      <c:pt idx="217">
                        <c:v>10.05204</c:v>
                      </c:pt>
                      <c:pt idx="218">
                        <c:v>9.9875699999999998</c:v>
                      </c:pt>
                      <c:pt idx="219">
                        <c:v>10.000249999999999</c:v>
                      </c:pt>
                      <c:pt idx="220">
                        <c:v>10.00461</c:v>
                      </c:pt>
                      <c:pt idx="221">
                        <c:v>10.23387</c:v>
                      </c:pt>
                      <c:pt idx="222">
                        <c:v>10.19965</c:v>
                      </c:pt>
                      <c:pt idx="223">
                        <c:v>10.20692</c:v>
                      </c:pt>
                      <c:pt idx="224">
                        <c:v>10.16376</c:v>
                      </c:pt>
                      <c:pt idx="225">
                        <c:v>10.014699999999999</c:v>
                      </c:pt>
                      <c:pt idx="226">
                        <c:v>10.03416</c:v>
                      </c:pt>
                      <c:pt idx="227">
                        <c:v>10.02275</c:v>
                      </c:pt>
                      <c:pt idx="228">
                        <c:v>10.022069999999999</c:v>
                      </c:pt>
                      <c:pt idx="229">
                        <c:v>10.01637</c:v>
                      </c:pt>
                      <c:pt idx="230">
                        <c:v>10.04876</c:v>
                      </c:pt>
                      <c:pt idx="231">
                        <c:v>9.99681</c:v>
                      </c:pt>
                      <c:pt idx="232">
                        <c:v>10.022349999999999</c:v>
                      </c:pt>
                      <c:pt idx="233">
                        <c:v>10.184430000000001</c:v>
                      </c:pt>
                      <c:pt idx="234">
                        <c:v>10.25867</c:v>
                      </c:pt>
                      <c:pt idx="235">
                        <c:v>10.209210000000001</c:v>
                      </c:pt>
                      <c:pt idx="236">
                        <c:v>10.129720000000001</c:v>
                      </c:pt>
                      <c:pt idx="237">
                        <c:v>10.00916</c:v>
                      </c:pt>
                      <c:pt idx="238">
                        <c:v>10.040789999999999</c:v>
                      </c:pt>
                      <c:pt idx="239">
                        <c:v>9.9961000000000002</c:v>
                      </c:pt>
                      <c:pt idx="240">
                        <c:v>9.9879700000000007</c:v>
                      </c:pt>
                      <c:pt idx="241">
                        <c:v>9.9990299999999994</c:v>
                      </c:pt>
                      <c:pt idx="242">
                        <c:v>10.033910000000001</c:v>
                      </c:pt>
                      <c:pt idx="243">
                        <c:v>10.016080000000001</c:v>
                      </c:pt>
                      <c:pt idx="244">
                        <c:v>10.037179999999999</c:v>
                      </c:pt>
                      <c:pt idx="245">
                        <c:v>10.20326</c:v>
                      </c:pt>
                      <c:pt idx="246">
                        <c:v>10.21218</c:v>
                      </c:pt>
                      <c:pt idx="247">
                        <c:v>10.25811</c:v>
                      </c:pt>
                      <c:pt idx="248">
                        <c:v>10.173500000000001</c:v>
                      </c:pt>
                      <c:pt idx="249">
                        <c:v>10.036820000000001</c:v>
                      </c:pt>
                      <c:pt idx="250">
                        <c:v>10.02984</c:v>
                      </c:pt>
                      <c:pt idx="251">
                        <c:v>10.06406</c:v>
                      </c:pt>
                      <c:pt idx="252">
                        <c:v>10.019310000000001</c:v>
                      </c:pt>
                      <c:pt idx="253">
                        <c:v>10.01885</c:v>
                      </c:pt>
                      <c:pt idx="254">
                        <c:v>10.006169999999999</c:v>
                      </c:pt>
                      <c:pt idx="255">
                        <c:v>10.04294</c:v>
                      </c:pt>
                      <c:pt idx="256">
                        <c:v>10.01337</c:v>
                      </c:pt>
                      <c:pt idx="257">
                        <c:v>10.1913</c:v>
                      </c:pt>
                      <c:pt idx="258">
                        <c:v>10.18845</c:v>
                      </c:pt>
                      <c:pt idx="259">
                        <c:v>10.24967</c:v>
                      </c:pt>
                      <c:pt idx="260">
                        <c:v>10.11031</c:v>
                      </c:pt>
                      <c:pt idx="261">
                        <c:v>10.013400000000001</c:v>
                      </c:pt>
                      <c:pt idx="262">
                        <c:v>10.02314</c:v>
                      </c:pt>
                      <c:pt idx="263">
                        <c:v>10.04147</c:v>
                      </c:pt>
                      <c:pt idx="264">
                        <c:v>10.04022</c:v>
                      </c:pt>
                      <c:pt idx="265">
                        <c:v>10.172140000000001</c:v>
                      </c:pt>
                      <c:pt idx="266">
                        <c:v>10.01127</c:v>
                      </c:pt>
                      <c:pt idx="267">
                        <c:v>10.004429999999999</c:v>
                      </c:pt>
                      <c:pt idx="268">
                        <c:v>10.057980000000001</c:v>
                      </c:pt>
                      <c:pt idx="269">
                        <c:v>10.20013</c:v>
                      </c:pt>
                      <c:pt idx="270">
                        <c:v>10.20417</c:v>
                      </c:pt>
                      <c:pt idx="271">
                        <c:v>10.19509</c:v>
                      </c:pt>
                      <c:pt idx="272">
                        <c:v>10.20965</c:v>
                      </c:pt>
                      <c:pt idx="273">
                        <c:v>9.9945000000000004</c:v>
                      </c:pt>
                      <c:pt idx="274">
                        <c:v>10.01671</c:v>
                      </c:pt>
                      <c:pt idx="275">
                        <c:v>10.038259999999999</c:v>
                      </c:pt>
                      <c:pt idx="276">
                        <c:v>10.05429</c:v>
                      </c:pt>
                      <c:pt idx="277">
                        <c:v>10.02483</c:v>
                      </c:pt>
                      <c:pt idx="278">
                        <c:v>10.02224</c:v>
                      </c:pt>
                      <c:pt idx="279">
                        <c:v>10.025259999999999</c:v>
                      </c:pt>
                      <c:pt idx="280">
                        <c:v>10.061159999999999</c:v>
                      </c:pt>
                      <c:pt idx="281">
                        <c:v>10.21523</c:v>
                      </c:pt>
                      <c:pt idx="282">
                        <c:v>10.18806</c:v>
                      </c:pt>
                      <c:pt idx="283">
                        <c:v>10.18953</c:v>
                      </c:pt>
                      <c:pt idx="284">
                        <c:v>10.103009999999999</c:v>
                      </c:pt>
                      <c:pt idx="285">
                        <c:v>10.02375</c:v>
                      </c:pt>
                      <c:pt idx="286">
                        <c:v>9.9920500000000008</c:v>
                      </c:pt>
                      <c:pt idx="287">
                        <c:v>10.00498</c:v>
                      </c:pt>
                      <c:pt idx="288">
                        <c:v>9.9893599999999996</c:v>
                      </c:pt>
                      <c:pt idx="289">
                        <c:v>10.020440000000001</c:v>
                      </c:pt>
                      <c:pt idx="290">
                        <c:v>9.9717000000000002</c:v>
                      </c:pt>
                      <c:pt idx="291">
                        <c:v>9.9821000000000009</c:v>
                      </c:pt>
                      <c:pt idx="292">
                        <c:v>10.0101</c:v>
                      </c:pt>
                      <c:pt idx="293">
                        <c:v>10.236230000000001</c:v>
                      </c:pt>
                      <c:pt idx="294">
                        <c:v>10.197279999999999</c:v>
                      </c:pt>
                      <c:pt idx="295">
                        <c:v>10.18957</c:v>
                      </c:pt>
                      <c:pt idx="296">
                        <c:v>10.175750000000001</c:v>
                      </c:pt>
                      <c:pt idx="297">
                        <c:v>10.0388</c:v>
                      </c:pt>
                      <c:pt idx="298">
                        <c:v>10.00454</c:v>
                      </c:pt>
                      <c:pt idx="299">
                        <c:v>9.9998100000000001</c:v>
                      </c:pt>
                      <c:pt idx="300">
                        <c:v>9.9982100000000003</c:v>
                      </c:pt>
                      <c:pt idx="301">
                        <c:v>9.9946699999999993</c:v>
                      </c:pt>
                      <c:pt idx="302">
                        <c:v>10.01873</c:v>
                      </c:pt>
                      <c:pt idx="303">
                        <c:v>9.9956300000000002</c:v>
                      </c:pt>
                      <c:pt idx="304">
                        <c:v>10.00412</c:v>
                      </c:pt>
                      <c:pt idx="305">
                        <c:v>10.18853</c:v>
                      </c:pt>
                      <c:pt idx="306">
                        <c:v>10.23631</c:v>
                      </c:pt>
                      <c:pt idx="307">
                        <c:v>10.177049999999999</c:v>
                      </c:pt>
                      <c:pt idx="308">
                        <c:v>10.14847</c:v>
                      </c:pt>
                      <c:pt idx="309">
                        <c:v>9.99498</c:v>
                      </c:pt>
                      <c:pt idx="310">
                        <c:v>10.031879999999999</c:v>
                      </c:pt>
                      <c:pt idx="311">
                        <c:v>9.9773300000000003</c:v>
                      </c:pt>
                      <c:pt idx="312">
                        <c:v>9.9917999999999996</c:v>
                      </c:pt>
                      <c:pt idx="313">
                        <c:v>9.9883500000000005</c:v>
                      </c:pt>
                      <c:pt idx="314">
                        <c:v>10.01164</c:v>
                      </c:pt>
                      <c:pt idx="315">
                        <c:v>9.9686500000000002</c:v>
                      </c:pt>
                      <c:pt idx="316">
                        <c:v>9.98231</c:v>
                      </c:pt>
                      <c:pt idx="317">
                        <c:v>10.166790000000001</c:v>
                      </c:pt>
                      <c:pt idx="318">
                        <c:v>10.233890000000001</c:v>
                      </c:pt>
                      <c:pt idx="319">
                        <c:v>10.211830000000001</c:v>
                      </c:pt>
                      <c:pt idx="320">
                        <c:v>10.13151</c:v>
                      </c:pt>
                      <c:pt idx="321">
                        <c:v>10.01319</c:v>
                      </c:pt>
                      <c:pt idx="322">
                        <c:v>10.02412</c:v>
                      </c:pt>
                      <c:pt idx="323">
                        <c:v>10.03581</c:v>
                      </c:pt>
                      <c:pt idx="324">
                        <c:v>10.01961</c:v>
                      </c:pt>
                      <c:pt idx="325">
                        <c:v>10.05101</c:v>
                      </c:pt>
                      <c:pt idx="326">
                        <c:v>10.12923</c:v>
                      </c:pt>
                      <c:pt idx="327">
                        <c:v>10.04304</c:v>
                      </c:pt>
                      <c:pt idx="328">
                        <c:v>9.9962199999999992</c:v>
                      </c:pt>
                      <c:pt idx="329">
                        <c:v>10.18535</c:v>
                      </c:pt>
                      <c:pt idx="330">
                        <c:v>10.1927</c:v>
                      </c:pt>
                      <c:pt idx="331">
                        <c:v>10.2333</c:v>
                      </c:pt>
                      <c:pt idx="332">
                        <c:v>10.16933</c:v>
                      </c:pt>
                      <c:pt idx="333">
                        <c:v>10.02172</c:v>
                      </c:pt>
                      <c:pt idx="334">
                        <c:v>9.9726999999999997</c:v>
                      </c:pt>
                      <c:pt idx="335">
                        <c:v>10.01244</c:v>
                      </c:pt>
                      <c:pt idx="336">
                        <c:v>9.9573900000000002</c:v>
                      </c:pt>
                      <c:pt idx="337">
                        <c:v>9.9821100000000005</c:v>
                      </c:pt>
                      <c:pt idx="338">
                        <c:v>9.9910999999999994</c:v>
                      </c:pt>
                      <c:pt idx="339">
                        <c:v>10.00952</c:v>
                      </c:pt>
                      <c:pt idx="340">
                        <c:v>10.04851</c:v>
                      </c:pt>
                      <c:pt idx="341">
                        <c:v>10.217750000000001</c:v>
                      </c:pt>
                      <c:pt idx="342">
                        <c:v>10.207240000000001</c:v>
                      </c:pt>
                      <c:pt idx="343">
                        <c:v>10.188190000000001</c:v>
                      </c:pt>
                      <c:pt idx="344">
                        <c:v>10.185180000000001</c:v>
                      </c:pt>
                      <c:pt idx="345">
                        <c:v>10.00901</c:v>
                      </c:pt>
                      <c:pt idx="346">
                        <c:v>9.9861500000000003</c:v>
                      </c:pt>
                      <c:pt idx="347">
                        <c:v>9.9993499999999997</c:v>
                      </c:pt>
                      <c:pt idx="348">
                        <c:v>10.022740000000001</c:v>
                      </c:pt>
                      <c:pt idx="349">
                        <c:v>9.9720899999999997</c:v>
                      </c:pt>
                      <c:pt idx="350">
                        <c:v>9.9879899999999999</c:v>
                      </c:pt>
                      <c:pt idx="351">
                        <c:v>10.002359999999999</c:v>
                      </c:pt>
                      <c:pt idx="352">
                        <c:v>10.045970000000001</c:v>
                      </c:pt>
                      <c:pt idx="353">
                        <c:v>10.18323</c:v>
                      </c:pt>
                      <c:pt idx="354">
                        <c:v>10.19905</c:v>
                      </c:pt>
                      <c:pt idx="355">
                        <c:v>10.21011</c:v>
                      </c:pt>
                      <c:pt idx="356">
                        <c:v>10.17723</c:v>
                      </c:pt>
                      <c:pt idx="357">
                        <c:v>10.21889</c:v>
                      </c:pt>
                      <c:pt idx="358">
                        <c:v>10.18632</c:v>
                      </c:pt>
                      <c:pt idx="359">
                        <c:v>10.182969999999999</c:v>
                      </c:pt>
                      <c:pt idx="360">
                        <c:v>10.18074</c:v>
                      </c:pt>
                      <c:pt idx="361">
                        <c:v>10.244999999999999</c:v>
                      </c:pt>
                      <c:pt idx="362">
                        <c:v>10.18586</c:v>
                      </c:pt>
                      <c:pt idx="363">
                        <c:v>10.19844</c:v>
                      </c:pt>
                      <c:pt idx="364">
                        <c:v>10.20453</c:v>
                      </c:pt>
                      <c:pt idx="365">
                        <c:v>10.245620000000001</c:v>
                      </c:pt>
                      <c:pt idx="366">
                        <c:v>10.189220000000001</c:v>
                      </c:pt>
                      <c:pt idx="367">
                        <c:v>10.177619999999999</c:v>
                      </c:pt>
                      <c:pt idx="368">
                        <c:v>10.18896</c:v>
                      </c:pt>
                      <c:pt idx="369">
                        <c:v>10.25056</c:v>
                      </c:pt>
                      <c:pt idx="370">
                        <c:v>10.19627</c:v>
                      </c:pt>
                      <c:pt idx="371">
                        <c:v>10.18336</c:v>
                      </c:pt>
                      <c:pt idx="372">
                        <c:v>10.19721</c:v>
                      </c:pt>
                      <c:pt idx="373">
                        <c:v>10.205629999999999</c:v>
                      </c:pt>
                      <c:pt idx="374">
                        <c:v>10.24484</c:v>
                      </c:pt>
                      <c:pt idx="375">
                        <c:v>10.19454</c:v>
                      </c:pt>
                      <c:pt idx="376">
                        <c:v>10.20326</c:v>
                      </c:pt>
                      <c:pt idx="377">
                        <c:v>10.193490000000001</c:v>
                      </c:pt>
                      <c:pt idx="378">
                        <c:v>10.247260000000001</c:v>
                      </c:pt>
                      <c:pt idx="379">
                        <c:v>10.205780000000001</c:v>
                      </c:pt>
                      <c:pt idx="380">
                        <c:v>10.195830000000001</c:v>
                      </c:pt>
                      <c:pt idx="381">
                        <c:v>10.173780000000001</c:v>
                      </c:pt>
                      <c:pt idx="382">
                        <c:v>10.230499999999999</c:v>
                      </c:pt>
                      <c:pt idx="383">
                        <c:v>10.18404</c:v>
                      </c:pt>
                      <c:pt idx="384">
                        <c:v>10.203060000000001</c:v>
                      </c:pt>
                      <c:pt idx="385">
                        <c:v>10.19861</c:v>
                      </c:pt>
                      <c:pt idx="386">
                        <c:v>10.305770000000001</c:v>
                      </c:pt>
                      <c:pt idx="387">
                        <c:v>10.35975</c:v>
                      </c:pt>
                      <c:pt idx="388">
                        <c:v>10.195740000000001</c:v>
                      </c:pt>
                      <c:pt idx="389">
                        <c:v>10.195309999999999</c:v>
                      </c:pt>
                      <c:pt idx="390">
                        <c:v>10.18792</c:v>
                      </c:pt>
                      <c:pt idx="391">
                        <c:v>10.24789</c:v>
                      </c:pt>
                      <c:pt idx="392">
                        <c:v>10.20318</c:v>
                      </c:pt>
                      <c:pt idx="393">
                        <c:v>10.193440000000001</c:v>
                      </c:pt>
                      <c:pt idx="394">
                        <c:v>10.187139999999999</c:v>
                      </c:pt>
                      <c:pt idx="395">
                        <c:v>10.238810000000001</c:v>
                      </c:pt>
                      <c:pt idx="396">
                        <c:v>10.197380000000001</c:v>
                      </c:pt>
                      <c:pt idx="397">
                        <c:v>10.1965</c:v>
                      </c:pt>
                      <c:pt idx="398">
                        <c:v>10.21421</c:v>
                      </c:pt>
                      <c:pt idx="399">
                        <c:v>10.276339999999999</c:v>
                      </c:pt>
                      <c:pt idx="400">
                        <c:v>10.199590000000001</c:v>
                      </c:pt>
                      <c:pt idx="401">
                        <c:v>10.20308</c:v>
                      </c:pt>
                      <c:pt idx="402">
                        <c:v>10.202970000000001</c:v>
                      </c:pt>
                      <c:pt idx="403">
                        <c:v>10.24729</c:v>
                      </c:pt>
                      <c:pt idx="404">
                        <c:v>10.178660000000001</c:v>
                      </c:pt>
                      <c:pt idx="405">
                        <c:v>10.21116</c:v>
                      </c:pt>
                      <c:pt idx="406">
                        <c:v>10.19467</c:v>
                      </c:pt>
                      <c:pt idx="407">
                        <c:v>10.21712</c:v>
                      </c:pt>
                      <c:pt idx="408">
                        <c:v>10.24348</c:v>
                      </c:pt>
                      <c:pt idx="409">
                        <c:v>10.208080000000001</c:v>
                      </c:pt>
                      <c:pt idx="410">
                        <c:v>10.189019999999999</c:v>
                      </c:pt>
                      <c:pt idx="411">
                        <c:v>10.19566</c:v>
                      </c:pt>
                      <c:pt idx="412">
                        <c:v>10.242330000000001</c:v>
                      </c:pt>
                      <c:pt idx="413">
                        <c:v>10.18139</c:v>
                      </c:pt>
                      <c:pt idx="414">
                        <c:v>10.19871</c:v>
                      </c:pt>
                      <c:pt idx="415">
                        <c:v>10.22587</c:v>
                      </c:pt>
                      <c:pt idx="416">
                        <c:v>10.27003</c:v>
                      </c:pt>
                      <c:pt idx="417">
                        <c:v>10.20919</c:v>
                      </c:pt>
                      <c:pt idx="418">
                        <c:v>10.203720000000001</c:v>
                      </c:pt>
                      <c:pt idx="419">
                        <c:v>10.20778</c:v>
                      </c:pt>
                      <c:pt idx="420">
                        <c:v>10.24982</c:v>
                      </c:pt>
                      <c:pt idx="421">
                        <c:v>10.175990000000001</c:v>
                      </c:pt>
                      <c:pt idx="422">
                        <c:v>10.186</c:v>
                      </c:pt>
                      <c:pt idx="423">
                        <c:v>10.20026</c:v>
                      </c:pt>
                      <c:pt idx="424">
                        <c:v>10.23413</c:v>
                      </c:pt>
                      <c:pt idx="425">
                        <c:v>10.21832</c:v>
                      </c:pt>
                      <c:pt idx="426">
                        <c:v>10.20852</c:v>
                      </c:pt>
                      <c:pt idx="427">
                        <c:v>10.19651</c:v>
                      </c:pt>
                      <c:pt idx="428">
                        <c:v>10.201499999999999</c:v>
                      </c:pt>
                      <c:pt idx="429">
                        <c:v>10.24117</c:v>
                      </c:pt>
                      <c:pt idx="430">
                        <c:v>10.18773</c:v>
                      </c:pt>
                      <c:pt idx="431">
                        <c:v>10.17897</c:v>
                      </c:pt>
                      <c:pt idx="432">
                        <c:v>10.20398</c:v>
                      </c:pt>
                      <c:pt idx="433">
                        <c:v>10.26525</c:v>
                      </c:pt>
                      <c:pt idx="434">
                        <c:v>10.1973</c:v>
                      </c:pt>
                      <c:pt idx="435">
                        <c:v>10.20172</c:v>
                      </c:pt>
                      <c:pt idx="436">
                        <c:v>10.208069999999999</c:v>
                      </c:pt>
                      <c:pt idx="437">
                        <c:v>10.260820000000001</c:v>
                      </c:pt>
                      <c:pt idx="438">
                        <c:v>10.194990000000001</c:v>
                      </c:pt>
                      <c:pt idx="439">
                        <c:v>10.197139999999999</c:v>
                      </c:pt>
                      <c:pt idx="440">
                        <c:v>10.190720000000001</c:v>
                      </c:pt>
                      <c:pt idx="441">
                        <c:v>10.23002</c:v>
                      </c:pt>
                      <c:pt idx="442">
                        <c:v>10.173539999999999</c:v>
                      </c:pt>
                      <c:pt idx="443">
                        <c:v>10.197240000000001</c:v>
                      </c:pt>
                      <c:pt idx="444">
                        <c:v>10.19591</c:v>
                      </c:pt>
                      <c:pt idx="445">
                        <c:v>10.19476</c:v>
                      </c:pt>
                      <c:pt idx="446">
                        <c:v>10.241099999999999</c:v>
                      </c:pt>
                      <c:pt idx="447">
                        <c:v>10.37819</c:v>
                      </c:pt>
                      <c:pt idx="448">
                        <c:v>10.288679999999999</c:v>
                      </c:pt>
                      <c:pt idx="449">
                        <c:v>10.189679999999999</c:v>
                      </c:pt>
                      <c:pt idx="450">
                        <c:v>10.255559999999999</c:v>
                      </c:pt>
                      <c:pt idx="451">
                        <c:v>10.20919</c:v>
                      </c:pt>
                      <c:pt idx="452">
                        <c:v>10.20214</c:v>
                      </c:pt>
                      <c:pt idx="453">
                        <c:v>10.209849999999999</c:v>
                      </c:pt>
                      <c:pt idx="454">
                        <c:v>10.23799</c:v>
                      </c:pt>
                      <c:pt idx="455">
                        <c:v>10.18801</c:v>
                      </c:pt>
                      <c:pt idx="456">
                        <c:v>10.1868</c:v>
                      </c:pt>
                      <c:pt idx="457">
                        <c:v>10.18281</c:v>
                      </c:pt>
                      <c:pt idx="458">
                        <c:v>10.23509</c:v>
                      </c:pt>
                      <c:pt idx="459">
                        <c:v>10.198589999999999</c:v>
                      </c:pt>
                      <c:pt idx="460">
                        <c:v>10.18113</c:v>
                      </c:pt>
                      <c:pt idx="461">
                        <c:v>10.203950000000001</c:v>
                      </c:pt>
                      <c:pt idx="462">
                        <c:v>10.211309999999999</c:v>
                      </c:pt>
                      <c:pt idx="463">
                        <c:v>10.219139999999999</c:v>
                      </c:pt>
                      <c:pt idx="464">
                        <c:v>10.202030000000001</c:v>
                      </c:pt>
                      <c:pt idx="465">
                        <c:v>10.19486</c:v>
                      </c:pt>
                      <c:pt idx="466">
                        <c:v>10.19218</c:v>
                      </c:pt>
                      <c:pt idx="467">
                        <c:v>10.234500000000001</c:v>
                      </c:pt>
                      <c:pt idx="468">
                        <c:v>10.199199999999999</c:v>
                      </c:pt>
                      <c:pt idx="469">
                        <c:v>10.18763</c:v>
                      </c:pt>
                      <c:pt idx="470">
                        <c:v>10.16797</c:v>
                      </c:pt>
                      <c:pt idx="471">
                        <c:v>10.25163</c:v>
                      </c:pt>
                      <c:pt idx="472">
                        <c:v>10.187889999999999</c:v>
                      </c:pt>
                      <c:pt idx="473">
                        <c:v>10.17384</c:v>
                      </c:pt>
                      <c:pt idx="474">
                        <c:v>10.179550000000001</c:v>
                      </c:pt>
                      <c:pt idx="475">
                        <c:v>10.23888</c:v>
                      </c:pt>
                      <c:pt idx="476">
                        <c:v>10.17754</c:v>
                      </c:pt>
                      <c:pt idx="477">
                        <c:v>10.178800000000001</c:v>
                      </c:pt>
                      <c:pt idx="478">
                        <c:v>10.194050000000001</c:v>
                      </c:pt>
                      <c:pt idx="479">
                        <c:v>10.230930000000001</c:v>
                      </c:pt>
                      <c:pt idx="480">
                        <c:v>10.209110000000001</c:v>
                      </c:pt>
                      <c:pt idx="481">
                        <c:v>10.179510000000001</c:v>
                      </c:pt>
                      <c:pt idx="482">
                        <c:v>10.20017</c:v>
                      </c:pt>
                      <c:pt idx="483">
                        <c:v>10.201370000000001</c:v>
                      </c:pt>
                      <c:pt idx="484">
                        <c:v>10.25924</c:v>
                      </c:pt>
                      <c:pt idx="485">
                        <c:v>10.202260000000001</c:v>
                      </c:pt>
                      <c:pt idx="486">
                        <c:v>10.195959999999999</c:v>
                      </c:pt>
                      <c:pt idx="487">
                        <c:v>10.196400000000001</c:v>
                      </c:pt>
                      <c:pt idx="488">
                        <c:v>10.25287</c:v>
                      </c:pt>
                      <c:pt idx="489">
                        <c:v>10.20642</c:v>
                      </c:pt>
                      <c:pt idx="490">
                        <c:v>10.19614</c:v>
                      </c:pt>
                      <c:pt idx="491">
                        <c:v>10.20546</c:v>
                      </c:pt>
                      <c:pt idx="492">
                        <c:v>10.247769999999999</c:v>
                      </c:pt>
                      <c:pt idx="493">
                        <c:v>10.207560000000001</c:v>
                      </c:pt>
                      <c:pt idx="494">
                        <c:v>10.20749</c:v>
                      </c:pt>
                      <c:pt idx="495">
                        <c:v>10.209580000000001</c:v>
                      </c:pt>
                      <c:pt idx="496">
                        <c:v>10.250590000000001</c:v>
                      </c:pt>
                      <c:pt idx="497">
                        <c:v>10.183339999999999</c:v>
                      </c:pt>
                      <c:pt idx="498">
                        <c:v>10.17648</c:v>
                      </c:pt>
                      <c:pt idx="499">
                        <c:v>10.19247</c:v>
                      </c:pt>
                      <c:pt idx="500">
                        <c:v>10.180859999999999</c:v>
                      </c:pt>
                      <c:pt idx="501">
                        <c:v>10.228350000000001</c:v>
                      </c:pt>
                      <c:pt idx="502">
                        <c:v>10.1914</c:v>
                      </c:pt>
                      <c:pt idx="503">
                        <c:v>10.17315</c:v>
                      </c:pt>
                      <c:pt idx="504">
                        <c:v>10.167210000000001</c:v>
                      </c:pt>
                      <c:pt idx="505">
                        <c:v>10.23911</c:v>
                      </c:pt>
                      <c:pt idx="506">
                        <c:v>10.184060000000001</c:v>
                      </c:pt>
                      <c:pt idx="507">
                        <c:v>10.179270000000001</c:v>
                      </c:pt>
                      <c:pt idx="508">
                        <c:v>10.403840000000001</c:v>
                      </c:pt>
                      <c:pt idx="509">
                        <c:v>10.24797</c:v>
                      </c:pt>
                      <c:pt idx="510">
                        <c:v>10.18398</c:v>
                      </c:pt>
                      <c:pt idx="511">
                        <c:v>10.172840000000001</c:v>
                      </c:pt>
                      <c:pt idx="512">
                        <c:v>10.188800000000001</c:v>
                      </c:pt>
                      <c:pt idx="513">
                        <c:v>10.24231</c:v>
                      </c:pt>
                      <c:pt idx="514">
                        <c:v>10.196630000000001</c:v>
                      </c:pt>
                      <c:pt idx="515">
                        <c:v>10.18153</c:v>
                      </c:pt>
                      <c:pt idx="516">
                        <c:v>10.1892</c:v>
                      </c:pt>
                      <c:pt idx="517">
                        <c:v>10.21278</c:v>
                      </c:pt>
                      <c:pt idx="518">
                        <c:v>10.20692</c:v>
                      </c:pt>
                      <c:pt idx="519">
                        <c:v>10.19519</c:v>
                      </c:pt>
                      <c:pt idx="520">
                        <c:v>10.19707</c:v>
                      </c:pt>
                      <c:pt idx="521">
                        <c:v>10.184430000000001</c:v>
                      </c:pt>
                      <c:pt idx="522">
                        <c:v>10.24175</c:v>
                      </c:pt>
                      <c:pt idx="523">
                        <c:v>10.21566</c:v>
                      </c:pt>
                      <c:pt idx="524">
                        <c:v>10.19675</c:v>
                      </c:pt>
                      <c:pt idx="525">
                        <c:v>10.20101</c:v>
                      </c:pt>
                      <c:pt idx="526">
                        <c:v>10.223660000000001</c:v>
                      </c:pt>
                      <c:pt idx="527">
                        <c:v>10.178319999999999</c:v>
                      </c:pt>
                      <c:pt idx="528">
                        <c:v>10.19347</c:v>
                      </c:pt>
                      <c:pt idx="529">
                        <c:v>10.168430000000001</c:v>
                      </c:pt>
                      <c:pt idx="530">
                        <c:v>10.23516</c:v>
                      </c:pt>
                      <c:pt idx="531">
                        <c:v>10.17998</c:v>
                      </c:pt>
                      <c:pt idx="532">
                        <c:v>10.178369999999999</c:v>
                      </c:pt>
                      <c:pt idx="533">
                        <c:v>10.162319999999999</c:v>
                      </c:pt>
                      <c:pt idx="534">
                        <c:v>10.21313</c:v>
                      </c:pt>
                      <c:pt idx="535">
                        <c:v>10.17047</c:v>
                      </c:pt>
                      <c:pt idx="536">
                        <c:v>10.170859999999999</c:v>
                      </c:pt>
                      <c:pt idx="537">
                        <c:v>10.18136</c:v>
                      </c:pt>
                      <c:pt idx="538">
                        <c:v>10.190020000000001</c:v>
                      </c:pt>
                      <c:pt idx="539">
                        <c:v>10.228960000000001</c:v>
                      </c:pt>
                      <c:pt idx="540">
                        <c:v>10.17043</c:v>
                      </c:pt>
                      <c:pt idx="541">
                        <c:v>10.179</c:v>
                      </c:pt>
                      <c:pt idx="542">
                        <c:v>10.1836</c:v>
                      </c:pt>
                      <c:pt idx="543">
                        <c:v>10.213179999999999</c:v>
                      </c:pt>
                      <c:pt idx="544">
                        <c:v>10.154780000000001</c:v>
                      </c:pt>
                      <c:pt idx="545">
                        <c:v>10.178229999999999</c:v>
                      </c:pt>
                      <c:pt idx="546">
                        <c:v>10.16145</c:v>
                      </c:pt>
                      <c:pt idx="547">
                        <c:v>10.22457</c:v>
                      </c:pt>
                      <c:pt idx="548">
                        <c:v>10.14541</c:v>
                      </c:pt>
                      <c:pt idx="549">
                        <c:v>10.146039999999999</c:v>
                      </c:pt>
                      <c:pt idx="550">
                        <c:v>10.159829999999999</c:v>
                      </c:pt>
                      <c:pt idx="551">
                        <c:v>10.201320000000001</c:v>
                      </c:pt>
                      <c:pt idx="552">
                        <c:v>10.16367</c:v>
                      </c:pt>
                      <c:pt idx="553">
                        <c:v>10.147</c:v>
                      </c:pt>
                      <c:pt idx="554">
                        <c:v>10.16161</c:v>
                      </c:pt>
                      <c:pt idx="555">
                        <c:v>10.195539999999999</c:v>
                      </c:pt>
                      <c:pt idx="556">
                        <c:v>10.201169999999999</c:v>
                      </c:pt>
                      <c:pt idx="557">
                        <c:v>10.17022</c:v>
                      </c:pt>
                      <c:pt idx="558">
                        <c:v>10.19145</c:v>
                      </c:pt>
                      <c:pt idx="559">
                        <c:v>10.18637</c:v>
                      </c:pt>
                      <c:pt idx="560">
                        <c:v>10.25196</c:v>
                      </c:pt>
                      <c:pt idx="561">
                        <c:v>10.342779999999999</c:v>
                      </c:pt>
                      <c:pt idx="562">
                        <c:v>10.48892</c:v>
                      </c:pt>
                      <c:pt idx="563">
                        <c:v>10.62635</c:v>
                      </c:pt>
                      <c:pt idx="564">
                        <c:v>10.78711</c:v>
                      </c:pt>
                      <c:pt idx="565">
                        <c:v>10.85214</c:v>
                      </c:pt>
                      <c:pt idx="566">
                        <c:v>10.97827</c:v>
                      </c:pt>
                      <c:pt idx="567">
                        <c:v>11.10252</c:v>
                      </c:pt>
                      <c:pt idx="568">
                        <c:v>11.262589999999999</c:v>
                      </c:pt>
                      <c:pt idx="569">
                        <c:v>11.576650000000001</c:v>
                      </c:pt>
                      <c:pt idx="570">
                        <c:v>11.46349</c:v>
                      </c:pt>
                      <c:pt idx="571">
                        <c:v>11.583270000000001</c:v>
                      </c:pt>
                      <c:pt idx="572">
                        <c:v>11.76404</c:v>
                      </c:pt>
                      <c:pt idx="573">
                        <c:v>11.84548</c:v>
                      </c:pt>
                      <c:pt idx="574">
                        <c:v>11.96129</c:v>
                      </c:pt>
                      <c:pt idx="575">
                        <c:v>12.10403</c:v>
                      </c:pt>
                      <c:pt idx="576">
                        <c:v>12.23418</c:v>
                      </c:pt>
                      <c:pt idx="577">
                        <c:v>12.41128</c:v>
                      </c:pt>
                      <c:pt idx="578">
                        <c:v>12.491149999999999</c:v>
                      </c:pt>
                      <c:pt idx="579">
                        <c:v>12.60102</c:v>
                      </c:pt>
                      <c:pt idx="580">
                        <c:v>12.73387</c:v>
                      </c:pt>
                      <c:pt idx="581">
                        <c:v>12.90991</c:v>
                      </c:pt>
                      <c:pt idx="582">
                        <c:v>12.993600000000001</c:v>
                      </c:pt>
                      <c:pt idx="583">
                        <c:v>13.11153</c:v>
                      </c:pt>
                      <c:pt idx="584">
                        <c:v>13.249370000000001</c:v>
                      </c:pt>
                      <c:pt idx="585">
                        <c:v>13.40719</c:v>
                      </c:pt>
                      <c:pt idx="586">
                        <c:v>13.47763</c:v>
                      </c:pt>
                      <c:pt idx="587">
                        <c:v>13.6214</c:v>
                      </c:pt>
                      <c:pt idx="588">
                        <c:v>13.736499999999999</c:v>
                      </c:pt>
                      <c:pt idx="589">
                        <c:v>13.91296</c:v>
                      </c:pt>
                      <c:pt idx="590">
                        <c:v>14.00516</c:v>
                      </c:pt>
                      <c:pt idx="591">
                        <c:v>14.134729999999999</c:v>
                      </c:pt>
                      <c:pt idx="592">
                        <c:v>14.2454</c:v>
                      </c:pt>
                      <c:pt idx="593">
                        <c:v>14.38836</c:v>
                      </c:pt>
                      <c:pt idx="594">
                        <c:v>14.52617</c:v>
                      </c:pt>
                      <c:pt idx="595">
                        <c:v>14.631180000000001</c:v>
                      </c:pt>
                      <c:pt idx="596">
                        <c:v>14.73376</c:v>
                      </c:pt>
                      <c:pt idx="597">
                        <c:v>14.84756</c:v>
                      </c:pt>
                      <c:pt idx="598">
                        <c:v>15.034520000000001</c:v>
                      </c:pt>
                      <c:pt idx="599">
                        <c:v>15.122490000000001</c:v>
                      </c:pt>
                      <c:pt idx="600">
                        <c:v>15.24358</c:v>
                      </c:pt>
                      <c:pt idx="601">
                        <c:v>15.367229999999999</c:v>
                      </c:pt>
                      <c:pt idx="602">
                        <c:v>15.54077</c:v>
                      </c:pt>
                      <c:pt idx="603">
                        <c:v>15.61753</c:v>
                      </c:pt>
                      <c:pt idx="604">
                        <c:v>15.74689</c:v>
                      </c:pt>
                      <c:pt idx="605">
                        <c:v>15.88828</c:v>
                      </c:pt>
                      <c:pt idx="606">
                        <c:v>16.032910000000001</c:v>
                      </c:pt>
                      <c:pt idx="607">
                        <c:v>16.135179999999998</c:v>
                      </c:pt>
                      <c:pt idx="608">
                        <c:v>16.25318</c:v>
                      </c:pt>
                      <c:pt idx="609">
                        <c:v>16.350989999999999</c:v>
                      </c:pt>
                      <c:pt idx="610">
                        <c:v>16.551850000000002</c:v>
                      </c:pt>
                      <c:pt idx="611">
                        <c:v>16.624939999999999</c:v>
                      </c:pt>
                      <c:pt idx="612">
                        <c:v>16.74334</c:v>
                      </c:pt>
                      <c:pt idx="613">
                        <c:v>16.873480000000001</c:v>
                      </c:pt>
                      <c:pt idx="614">
                        <c:v>17.000160000000001</c:v>
                      </c:pt>
                      <c:pt idx="615">
                        <c:v>17.179770000000001</c:v>
                      </c:pt>
                      <c:pt idx="616">
                        <c:v>17.246359999999999</c:v>
                      </c:pt>
                      <c:pt idx="617">
                        <c:v>17.37077</c:v>
                      </c:pt>
                      <c:pt idx="618">
                        <c:v>17.502929999999999</c:v>
                      </c:pt>
                      <c:pt idx="619">
                        <c:v>17.674600000000002</c:v>
                      </c:pt>
                      <c:pt idx="620">
                        <c:v>17.727129999999999</c:v>
                      </c:pt>
                      <c:pt idx="621">
                        <c:v>17.853539999999999</c:v>
                      </c:pt>
                      <c:pt idx="622">
                        <c:v>17.97269</c:v>
                      </c:pt>
                      <c:pt idx="623">
                        <c:v>18.175219999999999</c:v>
                      </c:pt>
                      <c:pt idx="624">
                        <c:v>18.259219999999999</c:v>
                      </c:pt>
                      <c:pt idx="625">
                        <c:v>18.365939999999998</c:v>
                      </c:pt>
                      <c:pt idx="626">
                        <c:v>18.503679999999999</c:v>
                      </c:pt>
                      <c:pt idx="627">
                        <c:v>18.680679999999999</c:v>
                      </c:pt>
                      <c:pt idx="628">
                        <c:v>18.766190000000002</c:v>
                      </c:pt>
                      <c:pt idx="629">
                        <c:v>18.9329</c:v>
                      </c:pt>
                      <c:pt idx="630">
                        <c:v>19.163599999999999</c:v>
                      </c:pt>
                      <c:pt idx="631">
                        <c:v>19.16499</c:v>
                      </c:pt>
                      <c:pt idx="632">
                        <c:v>19.28218</c:v>
                      </c:pt>
                      <c:pt idx="633">
                        <c:v>19.386489999999998</c:v>
                      </c:pt>
                      <c:pt idx="634">
                        <c:v>19.502089999999999</c:v>
                      </c:pt>
                      <c:pt idx="635">
                        <c:v>19.64631</c:v>
                      </c:pt>
                      <c:pt idx="636">
                        <c:v>19.81024</c:v>
                      </c:pt>
                      <c:pt idx="637">
                        <c:v>19.874210000000001</c:v>
                      </c:pt>
                      <c:pt idx="638">
                        <c:v>20.012640000000001</c:v>
                      </c:pt>
                      <c:pt idx="639">
                        <c:v>20.139980000000001</c:v>
                      </c:pt>
                      <c:pt idx="640">
                        <c:v>20.304349999999999</c:v>
                      </c:pt>
                      <c:pt idx="641">
                        <c:v>20.382349999999999</c:v>
                      </c:pt>
                      <c:pt idx="642">
                        <c:v>20.478110000000001</c:v>
                      </c:pt>
                      <c:pt idx="643">
                        <c:v>20.613589999999999</c:v>
                      </c:pt>
                      <c:pt idx="644">
                        <c:v>20.790189999999999</c:v>
                      </c:pt>
                      <c:pt idx="645">
                        <c:v>20.857970000000002</c:v>
                      </c:pt>
                      <c:pt idx="646">
                        <c:v>20.984400000000001</c:v>
                      </c:pt>
                      <c:pt idx="647">
                        <c:v>21.120609999999999</c:v>
                      </c:pt>
                      <c:pt idx="648">
                        <c:v>21.30096</c:v>
                      </c:pt>
                      <c:pt idx="649">
                        <c:v>21.366240000000001</c:v>
                      </c:pt>
                      <c:pt idx="650">
                        <c:v>21.490459999999999</c:v>
                      </c:pt>
                      <c:pt idx="651">
                        <c:v>21.60267</c:v>
                      </c:pt>
                      <c:pt idx="652">
                        <c:v>21.749559999999999</c:v>
                      </c:pt>
                      <c:pt idx="653">
                        <c:v>21.915320000000001</c:v>
                      </c:pt>
                      <c:pt idx="654">
                        <c:v>21.999590000000001</c:v>
                      </c:pt>
                      <c:pt idx="655">
                        <c:v>22.104880000000001</c:v>
                      </c:pt>
                      <c:pt idx="656">
                        <c:v>22.244820000000001</c:v>
                      </c:pt>
                      <c:pt idx="657">
                        <c:v>22.41189</c:v>
                      </c:pt>
                      <c:pt idx="658">
                        <c:v>22.505410000000001</c:v>
                      </c:pt>
                      <c:pt idx="659">
                        <c:v>22.610589999999998</c:v>
                      </c:pt>
                      <c:pt idx="660">
                        <c:v>22.739820000000002</c:v>
                      </c:pt>
                      <c:pt idx="661">
                        <c:v>22.912189999999999</c:v>
                      </c:pt>
                      <c:pt idx="662">
                        <c:v>23.002839999999999</c:v>
                      </c:pt>
                      <c:pt idx="663">
                        <c:v>23.122499999999999</c:v>
                      </c:pt>
                      <c:pt idx="664">
                        <c:v>23.260349999999999</c:v>
                      </c:pt>
                      <c:pt idx="665">
                        <c:v>23.44556</c:v>
                      </c:pt>
                      <c:pt idx="666">
                        <c:v>23.500599999999999</c:v>
                      </c:pt>
                      <c:pt idx="667">
                        <c:v>23.630600000000001</c:v>
                      </c:pt>
                      <c:pt idx="668">
                        <c:v>23.763870000000001</c:v>
                      </c:pt>
                      <c:pt idx="669">
                        <c:v>23.932839999999999</c:v>
                      </c:pt>
                      <c:pt idx="670">
                        <c:v>24.030650000000001</c:v>
                      </c:pt>
                      <c:pt idx="671">
                        <c:v>24.169820000000001</c:v>
                      </c:pt>
                      <c:pt idx="672">
                        <c:v>24.270589999999999</c:v>
                      </c:pt>
                      <c:pt idx="673">
                        <c:v>24.386369999999999</c:v>
                      </c:pt>
                      <c:pt idx="674">
                        <c:v>24.552579999999999</c:v>
                      </c:pt>
                      <c:pt idx="675">
                        <c:v>24.639189999999999</c:v>
                      </c:pt>
                      <c:pt idx="676">
                        <c:v>24.75074</c:v>
                      </c:pt>
                      <c:pt idx="677">
                        <c:v>24.877770000000002</c:v>
                      </c:pt>
                      <c:pt idx="678">
                        <c:v>25.071960000000001</c:v>
                      </c:pt>
                      <c:pt idx="679">
                        <c:v>25.131170000000001</c:v>
                      </c:pt>
                      <c:pt idx="680">
                        <c:v>25.276109999999999</c:v>
                      </c:pt>
                      <c:pt idx="681">
                        <c:v>25.400970000000001</c:v>
                      </c:pt>
                      <c:pt idx="682">
                        <c:v>25.598479999999999</c:v>
                      </c:pt>
                      <c:pt idx="683">
                        <c:v>25.647839999999999</c:v>
                      </c:pt>
                      <c:pt idx="684">
                        <c:v>25.773230000000002</c:v>
                      </c:pt>
                      <c:pt idx="685">
                        <c:v>25.913720000000001</c:v>
                      </c:pt>
                      <c:pt idx="686">
                        <c:v>26.06194</c:v>
                      </c:pt>
                      <c:pt idx="687">
                        <c:v>26.143370000000001</c:v>
                      </c:pt>
                      <c:pt idx="688">
                        <c:v>26.28105</c:v>
                      </c:pt>
                      <c:pt idx="689">
                        <c:v>26.41338</c:v>
                      </c:pt>
                      <c:pt idx="690">
                        <c:v>26.649899999999999</c:v>
                      </c:pt>
                      <c:pt idx="691">
                        <c:v>26.790610000000001</c:v>
                      </c:pt>
                      <c:pt idx="692">
                        <c:v>26.7836</c:v>
                      </c:pt>
                      <c:pt idx="693">
                        <c:v>26.89499</c:v>
                      </c:pt>
                      <c:pt idx="694">
                        <c:v>27.027439999999999</c:v>
                      </c:pt>
                      <c:pt idx="695">
                        <c:v>27.215140000000002</c:v>
                      </c:pt>
                      <c:pt idx="696">
                        <c:v>27.27093</c:v>
                      </c:pt>
                      <c:pt idx="697">
                        <c:v>27.386420000000001</c:v>
                      </c:pt>
                      <c:pt idx="698">
                        <c:v>27.52262</c:v>
                      </c:pt>
                      <c:pt idx="699">
                        <c:v>27.69388</c:v>
                      </c:pt>
                      <c:pt idx="700">
                        <c:v>27.75348</c:v>
                      </c:pt>
                      <c:pt idx="701">
                        <c:v>27.891220000000001</c:v>
                      </c:pt>
                      <c:pt idx="702">
                        <c:v>27.986499999999999</c:v>
                      </c:pt>
                      <c:pt idx="703">
                        <c:v>28.166899999999998</c:v>
                      </c:pt>
                      <c:pt idx="704">
                        <c:v>28.262160000000002</c:v>
                      </c:pt>
                      <c:pt idx="705">
                        <c:v>28.372409999999999</c:v>
                      </c:pt>
                      <c:pt idx="706">
                        <c:v>28.493639999999999</c:v>
                      </c:pt>
                      <c:pt idx="707">
                        <c:v>28.608550000000001</c:v>
                      </c:pt>
                      <c:pt idx="708">
                        <c:v>28.7928</c:v>
                      </c:pt>
                      <c:pt idx="709">
                        <c:v>28.858550000000001</c:v>
                      </c:pt>
                      <c:pt idx="710">
                        <c:v>28.99446</c:v>
                      </c:pt>
                      <c:pt idx="711">
                        <c:v>29.134450000000001</c:v>
                      </c:pt>
                      <c:pt idx="712">
                        <c:v>29.315829999999998</c:v>
                      </c:pt>
                      <c:pt idx="713">
                        <c:v>29.387460000000001</c:v>
                      </c:pt>
                      <c:pt idx="714">
                        <c:v>29.513870000000001</c:v>
                      </c:pt>
                      <c:pt idx="715">
                        <c:v>29.611830000000001</c:v>
                      </c:pt>
                      <c:pt idx="716">
                        <c:v>29.822849999999999</c:v>
                      </c:pt>
                      <c:pt idx="717">
                        <c:v>29.88383</c:v>
                      </c:pt>
                      <c:pt idx="718">
                        <c:v>29.994299999999999</c:v>
                      </c:pt>
                      <c:pt idx="719">
                        <c:v>30.13608</c:v>
                      </c:pt>
                      <c:pt idx="720">
                        <c:v>30.312889999999999</c:v>
                      </c:pt>
                      <c:pt idx="721">
                        <c:v>30.382100000000001</c:v>
                      </c:pt>
                      <c:pt idx="722">
                        <c:v>30.50665</c:v>
                      </c:pt>
                      <c:pt idx="723">
                        <c:v>30.63663</c:v>
                      </c:pt>
                      <c:pt idx="724">
                        <c:v>30.77786</c:v>
                      </c:pt>
                      <c:pt idx="725">
                        <c:v>30.917470000000002</c:v>
                      </c:pt>
                      <c:pt idx="726">
                        <c:v>31.003959999999999</c:v>
                      </c:pt>
                      <c:pt idx="727">
                        <c:v>31.131180000000001</c:v>
                      </c:pt>
                      <c:pt idx="728">
                        <c:v>31.250150000000001</c:v>
                      </c:pt>
                      <c:pt idx="729">
                        <c:v>31.411840000000002</c:v>
                      </c:pt>
                      <c:pt idx="730">
                        <c:v>31.507300000000001</c:v>
                      </c:pt>
                      <c:pt idx="731">
                        <c:v>31.640460000000001</c:v>
                      </c:pt>
                      <c:pt idx="732">
                        <c:v>31.74258</c:v>
                      </c:pt>
                      <c:pt idx="733">
                        <c:v>31.943000000000001</c:v>
                      </c:pt>
                      <c:pt idx="734">
                        <c:v>32.011380000000003</c:v>
                      </c:pt>
                      <c:pt idx="735">
                        <c:v>32.143430000000002</c:v>
                      </c:pt>
                      <c:pt idx="736">
                        <c:v>32.255090000000003</c:v>
                      </c:pt>
                      <c:pt idx="737">
                        <c:v>32.429430000000004</c:v>
                      </c:pt>
                      <c:pt idx="738">
                        <c:v>32.509979999999999</c:v>
                      </c:pt>
                      <c:pt idx="739">
                        <c:v>32.638150000000003</c:v>
                      </c:pt>
                      <c:pt idx="740">
                        <c:v>32.740070000000003</c:v>
                      </c:pt>
                      <c:pt idx="741">
                        <c:v>32.94462</c:v>
                      </c:pt>
                      <c:pt idx="742">
                        <c:v>33.018500000000003</c:v>
                      </c:pt>
                      <c:pt idx="743">
                        <c:v>33.148879999999998</c:v>
                      </c:pt>
                      <c:pt idx="744">
                        <c:v>33.25835</c:v>
                      </c:pt>
                      <c:pt idx="745">
                        <c:v>33.396889999999999</c:v>
                      </c:pt>
                      <c:pt idx="746">
                        <c:v>33.550730000000001</c:v>
                      </c:pt>
                      <c:pt idx="747">
                        <c:v>33.6479</c:v>
                      </c:pt>
                      <c:pt idx="748">
                        <c:v>33.765540000000001</c:v>
                      </c:pt>
                      <c:pt idx="749">
                        <c:v>33.895159999999997</c:v>
                      </c:pt>
                      <c:pt idx="750">
                        <c:v>34.059620000000002</c:v>
                      </c:pt>
                      <c:pt idx="751">
                        <c:v>34.280450000000002</c:v>
                      </c:pt>
                      <c:pt idx="752">
                        <c:v>34.357199999999999</c:v>
                      </c:pt>
                      <c:pt idx="753">
                        <c:v>34.381920000000001</c:v>
                      </c:pt>
                      <c:pt idx="754">
                        <c:v>34.575479999999999</c:v>
                      </c:pt>
                      <c:pt idx="755">
                        <c:v>34.646569999999997</c:v>
                      </c:pt>
                      <c:pt idx="756">
                        <c:v>34.781350000000003</c:v>
                      </c:pt>
                      <c:pt idx="757">
                        <c:v>34.903550000000003</c:v>
                      </c:pt>
                      <c:pt idx="758">
                        <c:v>35.081400000000002</c:v>
                      </c:pt>
                      <c:pt idx="759">
                        <c:v>35.134709999999998</c:v>
                      </c:pt>
                      <c:pt idx="760">
                        <c:v>35.277569999999997</c:v>
                      </c:pt>
                      <c:pt idx="761">
                        <c:v>35.393819999999998</c:v>
                      </c:pt>
                      <c:pt idx="762">
                        <c:v>35.556800000000003</c:v>
                      </c:pt>
                      <c:pt idx="763">
                        <c:v>35.669719999999998</c:v>
                      </c:pt>
                      <c:pt idx="764">
                        <c:v>35.795929999999998</c:v>
                      </c:pt>
                      <c:pt idx="765">
                        <c:v>35.920310000000001</c:v>
                      </c:pt>
                      <c:pt idx="766">
                        <c:v>36.025649999999999</c:v>
                      </c:pt>
                      <c:pt idx="767">
                        <c:v>36.196170000000002</c:v>
                      </c:pt>
                      <c:pt idx="768">
                        <c:v>36.273870000000002</c:v>
                      </c:pt>
                      <c:pt idx="769">
                        <c:v>36.373559999999998</c:v>
                      </c:pt>
                      <c:pt idx="770">
                        <c:v>36.505090000000003</c:v>
                      </c:pt>
                      <c:pt idx="771">
                        <c:v>36.687640000000002</c:v>
                      </c:pt>
                      <c:pt idx="772">
                        <c:v>36.770569999999999</c:v>
                      </c:pt>
                      <c:pt idx="773">
                        <c:v>36.914999999999999</c:v>
                      </c:pt>
                      <c:pt idx="774">
                        <c:v>37.029110000000003</c:v>
                      </c:pt>
                      <c:pt idx="775">
                        <c:v>37.208199999999998</c:v>
                      </c:pt>
                      <c:pt idx="776">
                        <c:v>37.286360000000002</c:v>
                      </c:pt>
                      <c:pt idx="777">
                        <c:v>37.39799</c:v>
                      </c:pt>
                      <c:pt idx="778">
                        <c:v>37.519500000000001</c:v>
                      </c:pt>
                      <c:pt idx="779">
                        <c:v>37.650500000000001</c:v>
                      </c:pt>
                      <c:pt idx="780">
                        <c:v>37.810850000000002</c:v>
                      </c:pt>
                      <c:pt idx="781">
                        <c:v>37.921500000000002</c:v>
                      </c:pt>
                      <c:pt idx="782">
                        <c:v>38.038760000000003</c:v>
                      </c:pt>
                      <c:pt idx="783">
                        <c:v>38.162570000000002</c:v>
                      </c:pt>
                      <c:pt idx="784">
                        <c:v>38.325780000000002</c:v>
                      </c:pt>
                      <c:pt idx="785">
                        <c:v>38.415430000000001</c:v>
                      </c:pt>
                      <c:pt idx="786">
                        <c:v>38.541020000000003</c:v>
                      </c:pt>
                      <c:pt idx="787">
                        <c:v>38.64602</c:v>
                      </c:pt>
                      <c:pt idx="788">
                        <c:v>38.816119999999998</c:v>
                      </c:pt>
                      <c:pt idx="789">
                        <c:v>38.888669999999998</c:v>
                      </c:pt>
                      <c:pt idx="790">
                        <c:v>39.044690000000003</c:v>
                      </c:pt>
                      <c:pt idx="791">
                        <c:v>39.16189</c:v>
                      </c:pt>
                      <c:pt idx="792">
                        <c:v>39.346179999999997</c:v>
                      </c:pt>
                      <c:pt idx="793">
                        <c:v>39.399070000000002</c:v>
                      </c:pt>
                      <c:pt idx="794">
                        <c:v>39.537779999999998</c:v>
                      </c:pt>
                      <c:pt idx="795">
                        <c:v>39.65672</c:v>
                      </c:pt>
                      <c:pt idx="796">
                        <c:v>39.796680000000002</c:v>
                      </c:pt>
                      <c:pt idx="797">
                        <c:v>39.92304</c:v>
                      </c:pt>
                      <c:pt idx="798">
                        <c:v>40.063420000000001</c:v>
                      </c:pt>
                      <c:pt idx="799">
                        <c:v>40.160690000000002</c:v>
                      </c:pt>
                      <c:pt idx="800">
                        <c:v>40.290480000000002</c:v>
                      </c:pt>
                      <c:pt idx="801">
                        <c:v>40.440359999999998</c:v>
                      </c:pt>
                      <c:pt idx="802">
                        <c:v>40.539659999999998</c:v>
                      </c:pt>
                      <c:pt idx="803">
                        <c:v>40.653039999999997</c:v>
                      </c:pt>
                      <c:pt idx="804">
                        <c:v>40.791269999999997</c:v>
                      </c:pt>
                      <c:pt idx="805">
                        <c:v>40.957740000000001</c:v>
                      </c:pt>
                      <c:pt idx="806">
                        <c:v>41.018180000000001</c:v>
                      </c:pt>
                      <c:pt idx="807">
                        <c:v>41.159399999999998</c:v>
                      </c:pt>
                      <c:pt idx="808">
                        <c:v>41.305489999999999</c:v>
                      </c:pt>
                      <c:pt idx="809">
                        <c:v>41.465870000000002</c:v>
                      </c:pt>
                      <c:pt idx="810">
                        <c:v>41.537370000000003</c:v>
                      </c:pt>
                      <c:pt idx="811">
                        <c:v>41.673909999999999</c:v>
                      </c:pt>
                      <c:pt idx="812">
                        <c:v>42.006979999999999</c:v>
                      </c:pt>
                      <c:pt idx="813">
                        <c:v>41.993270000000003</c:v>
                      </c:pt>
                      <c:pt idx="814">
                        <c:v>42.025500000000001</c:v>
                      </c:pt>
                      <c:pt idx="815">
                        <c:v>42.187559999999998</c:v>
                      </c:pt>
                      <c:pt idx="816">
                        <c:v>42.298810000000003</c:v>
                      </c:pt>
                      <c:pt idx="817">
                        <c:v>42.431229999999999</c:v>
                      </c:pt>
                      <c:pt idx="818">
                        <c:v>42.608890000000002</c:v>
                      </c:pt>
                      <c:pt idx="819">
                        <c:v>42.679340000000003</c:v>
                      </c:pt>
                      <c:pt idx="820">
                        <c:v>42.781489999999998</c:v>
                      </c:pt>
                      <c:pt idx="821">
                        <c:v>42.898519999999998</c:v>
                      </c:pt>
                      <c:pt idx="822">
                        <c:v>43.082929999999998</c:v>
                      </c:pt>
                      <c:pt idx="823">
                        <c:v>43.156959999999998</c:v>
                      </c:pt>
                      <c:pt idx="824">
                        <c:v>43.298409999999997</c:v>
                      </c:pt>
                      <c:pt idx="825">
                        <c:v>43.427430000000001</c:v>
                      </c:pt>
                      <c:pt idx="826">
                        <c:v>43.591569999999997</c:v>
                      </c:pt>
                      <c:pt idx="827">
                        <c:v>43.65645</c:v>
                      </c:pt>
                      <c:pt idx="828">
                        <c:v>43.788530000000002</c:v>
                      </c:pt>
                      <c:pt idx="829">
                        <c:v>43.92051</c:v>
                      </c:pt>
                      <c:pt idx="830">
                        <c:v>44.082239999999999</c:v>
                      </c:pt>
                      <c:pt idx="831">
                        <c:v>44.162880000000001</c:v>
                      </c:pt>
                      <c:pt idx="832">
                        <c:v>44.276090000000003</c:v>
                      </c:pt>
                      <c:pt idx="833">
                        <c:v>44.415680000000002</c:v>
                      </c:pt>
                      <c:pt idx="834">
                        <c:v>44.55397</c:v>
                      </c:pt>
                      <c:pt idx="835">
                        <c:v>44.702120000000001</c:v>
                      </c:pt>
                      <c:pt idx="836">
                        <c:v>44.788220000000003</c:v>
                      </c:pt>
                      <c:pt idx="837">
                        <c:v>44.936509999999998</c:v>
                      </c:pt>
                      <c:pt idx="838">
                        <c:v>45.074399999999997</c:v>
                      </c:pt>
                      <c:pt idx="839">
                        <c:v>45.218829999999997</c:v>
                      </c:pt>
                      <c:pt idx="840">
                        <c:v>45.300130000000003</c:v>
                      </c:pt>
                      <c:pt idx="841">
                        <c:v>45.4101</c:v>
                      </c:pt>
                      <c:pt idx="842">
                        <c:v>45.535029999999999</c:v>
                      </c:pt>
                      <c:pt idx="843">
                        <c:v>45.72627</c:v>
                      </c:pt>
                      <c:pt idx="844">
                        <c:v>45.780479999999997</c:v>
                      </c:pt>
                      <c:pt idx="845">
                        <c:v>45.915550000000003</c:v>
                      </c:pt>
                      <c:pt idx="846">
                        <c:v>46.035130000000002</c:v>
                      </c:pt>
                      <c:pt idx="847">
                        <c:v>46.230780000000003</c:v>
                      </c:pt>
                      <c:pt idx="848">
                        <c:v>46.280250000000002</c:v>
                      </c:pt>
                      <c:pt idx="849">
                        <c:v>46.42633</c:v>
                      </c:pt>
                      <c:pt idx="850">
                        <c:v>46.546190000000003</c:v>
                      </c:pt>
                      <c:pt idx="851">
                        <c:v>46.729190000000003</c:v>
                      </c:pt>
                      <c:pt idx="852">
                        <c:v>46.802149999999997</c:v>
                      </c:pt>
                      <c:pt idx="853">
                        <c:v>46.91225</c:v>
                      </c:pt>
                      <c:pt idx="854">
                        <c:v>47.042670000000001</c:v>
                      </c:pt>
                      <c:pt idx="855">
                        <c:v>47.168959999999998</c:v>
                      </c:pt>
                      <c:pt idx="856">
                        <c:v>47.3352</c:v>
                      </c:pt>
                      <c:pt idx="857">
                        <c:v>47.426670000000001</c:v>
                      </c:pt>
                      <c:pt idx="858">
                        <c:v>47.540109999999999</c:v>
                      </c:pt>
                      <c:pt idx="859">
                        <c:v>47.652639999999998</c:v>
                      </c:pt>
                      <c:pt idx="860">
                        <c:v>47.839939999999999</c:v>
                      </c:pt>
                      <c:pt idx="861">
                        <c:v>47.912100000000002</c:v>
                      </c:pt>
                      <c:pt idx="862">
                        <c:v>48.062579999999997</c:v>
                      </c:pt>
                      <c:pt idx="863">
                        <c:v>48.171370000000003</c:v>
                      </c:pt>
                      <c:pt idx="864">
                        <c:v>48.340789999999998</c:v>
                      </c:pt>
                      <c:pt idx="865">
                        <c:v>48.435600000000001</c:v>
                      </c:pt>
                      <c:pt idx="866">
                        <c:v>48.559269999999998</c:v>
                      </c:pt>
                      <c:pt idx="867">
                        <c:v>48.649740000000001</c:v>
                      </c:pt>
                      <c:pt idx="868">
                        <c:v>48.824599999999997</c:v>
                      </c:pt>
                      <c:pt idx="869">
                        <c:v>48.909350000000003</c:v>
                      </c:pt>
                      <c:pt idx="870">
                        <c:v>49.010950000000001</c:v>
                      </c:pt>
                      <c:pt idx="871">
                        <c:v>49.143360000000001</c:v>
                      </c:pt>
                      <c:pt idx="872">
                        <c:v>49.303260000000002</c:v>
                      </c:pt>
                      <c:pt idx="873">
                        <c:v>49.693060000000003</c:v>
                      </c:pt>
                      <c:pt idx="874">
                        <c:v>49.53302</c:v>
                      </c:pt>
                      <c:pt idx="875">
                        <c:v>49.662570000000002</c:v>
                      </c:pt>
                      <c:pt idx="876">
                        <c:v>49.791559999999997</c:v>
                      </c:pt>
                      <c:pt idx="877">
                        <c:v>49.958730000000003</c:v>
                      </c:pt>
                      <c:pt idx="878">
                        <c:v>50.048929999999999</c:v>
                      </c:pt>
                      <c:pt idx="879">
                        <c:v>50.160600000000002</c:v>
                      </c:pt>
                      <c:pt idx="880">
                        <c:v>50.268540000000002</c:v>
                      </c:pt>
                      <c:pt idx="881">
                        <c:v>50.327359999999999</c:v>
                      </c:pt>
                      <c:pt idx="882">
                        <c:v>50.283499999999997</c:v>
                      </c:pt>
                      <c:pt idx="883">
                        <c:v>50.284680000000002</c:v>
                      </c:pt>
                      <c:pt idx="884">
                        <c:v>50.262059999999998</c:v>
                      </c:pt>
                      <c:pt idx="885">
                        <c:v>50.325049999999997</c:v>
                      </c:pt>
                      <c:pt idx="886">
                        <c:v>50.281559999999999</c:v>
                      </c:pt>
                      <c:pt idx="887">
                        <c:v>50.272840000000002</c:v>
                      </c:pt>
                      <c:pt idx="888">
                        <c:v>50.274120000000003</c:v>
                      </c:pt>
                      <c:pt idx="889">
                        <c:v>50.335320000000003</c:v>
                      </c:pt>
                      <c:pt idx="890">
                        <c:v>50.293019999999999</c:v>
                      </c:pt>
                      <c:pt idx="891">
                        <c:v>50.274900000000002</c:v>
                      </c:pt>
                      <c:pt idx="892">
                        <c:v>50.283549999999998</c:v>
                      </c:pt>
                      <c:pt idx="893">
                        <c:v>50.279069999999997</c:v>
                      </c:pt>
                      <c:pt idx="894">
                        <c:v>50.339480000000002</c:v>
                      </c:pt>
                      <c:pt idx="895">
                        <c:v>50.291159999999998</c:v>
                      </c:pt>
                      <c:pt idx="896">
                        <c:v>50.277729999999998</c:v>
                      </c:pt>
                      <c:pt idx="897">
                        <c:v>50.272449999999999</c:v>
                      </c:pt>
                      <c:pt idx="898">
                        <c:v>50.324120000000001</c:v>
                      </c:pt>
                      <c:pt idx="899">
                        <c:v>50.281269999999999</c:v>
                      </c:pt>
                      <c:pt idx="900">
                        <c:v>50.27928</c:v>
                      </c:pt>
                      <c:pt idx="901">
                        <c:v>50.266330000000004</c:v>
                      </c:pt>
                      <c:pt idx="902">
                        <c:v>50.30639</c:v>
                      </c:pt>
                      <c:pt idx="903">
                        <c:v>50.272489999999998</c:v>
                      </c:pt>
                      <c:pt idx="904">
                        <c:v>50.271700000000003</c:v>
                      </c:pt>
                      <c:pt idx="905">
                        <c:v>50.261009999999999</c:v>
                      </c:pt>
                      <c:pt idx="906">
                        <c:v>50.323450000000001</c:v>
                      </c:pt>
                      <c:pt idx="907">
                        <c:v>50.269449999999999</c:v>
                      </c:pt>
                      <c:pt idx="908">
                        <c:v>50.265189999999997</c:v>
                      </c:pt>
                      <c:pt idx="909">
                        <c:v>50.27805</c:v>
                      </c:pt>
                      <c:pt idx="910">
                        <c:v>50.289990000000003</c:v>
                      </c:pt>
                      <c:pt idx="911">
                        <c:v>50.317810000000001</c:v>
                      </c:pt>
                      <c:pt idx="912">
                        <c:v>50.282899999999998</c:v>
                      </c:pt>
                      <c:pt idx="913">
                        <c:v>50.29034</c:v>
                      </c:pt>
                      <c:pt idx="914">
                        <c:v>50.267940000000003</c:v>
                      </c:pt>
                      <c:pt idx="915">
                        <c:v>50.314</c:v>
                      </c:pt>
                      <c:pt idx="916">
                        <c:v>50.274999999999999</c:v>
                      </c:pt>
                      <c:pt idx="917">
                        <c:v>50.271740000000001</c:v>
                      </c:pt>
                      <c:pt idx="918">
                        <c:v>50.273890000000002</c:v>
                      </c:pt>
                      <c:pt idx="919">
                        <c:v>50.311250000000001</c:v>
                      </c:pt>
                      <c:pt idx="920">
                        <c:v>50.260399999999997</c:v>
                      </c:pt>
                      <c:pt idx="921">
                        <c:v>50.26202</c:v>
                      </c:pt>
                      <c:pt idx="922">
                        <c:v>50.256430000000002</c:v>
                      </c:pt>
                      <c:pt idx="923">
                        <c:v>50.303820000000002</c:v>
                      </c:pt>
                      <c:pt idx="924">
                        <c:v>50.284280000000003</c:v>
                      </c:pt>
                      <c:pt idx="925">
                        <c:v>50.258659999999999</c:v>
                      </c:pt>
                      <c:pt idx="926">
                        <c:v>50.252899999999997</c:v>
                      </c:pt>
                      <c:pt idx="927">
                        <c:v>50.285919999999997</c:v>
                      </c:pt>
                      <c:pt idx="928">
                        <c:v>50.272779999999997</c:v>
                      </c:pt>
                      <c:pt idx="929">
                        <c:v>50.273629999999997</c:v>
                      </c:pt>
                      <c:pt idx="930">
                        <c:v>50.269779999999997</c:v>
                      </c:pt>
                      <c:pt idx="931">
                        <c:v>50.270850000000003</c:v>
                      </c:pt>
                      <c:pt idx="932">
                        <c:v>50.308450000000001</c:v>
                      </c:pt>
                      <c:pt idx="933">
                        <c:v>50.292009999999998</c:v>
                      </c:pt>
                      <c:pt idx="934">
                        <c:v>50.481580000000001</c:v>
                      </c:pt>
                      <c:pt idx="935">
                        <c:v>50.261760000000002</c:v>
                      </c:pt>
                      <c:pt idx="936">
                        <c:v>50.302700000000002</c:v>
                      </c:pt>
                      <c:pt idx="937">
                        <c:v>50.26802</c:v>
                      </c:pt>
                      <c:pt idx="938">
                        <c:v>50.261690000000002</c:v>
                      </c:pt>
                      <c:pt idx="939">
                        <c:v>50.272019999999998</c:v>
                      </c:pt>
                      <c:pt idx="940">
                        <c:v>50.315060000000003</c:v>
                      </c:pt>
                      <c:pt idx="941">
                        <c:v>50.27037</c:v>
                      </c:pt>
                      <c:pt idx="942">
                        <c:v>50.260480000000001</c:v>
                      </c:pt>
                      <c:pt idx="943">
                        <c:v>50.255070000000003</c:v>
                      </c:pt>
                      <c:pt idx="944">
                        <c:v>50.320500000000003</c:v>
                      </c:pt>
                      <c:pt idx="945">
                        <c:v>50.273330000000001</c:v>
                      </c:pt>
                      <c:pt idx="946">
                        <c:v>50.264859999999999</c:v>
                      </c:pt>
                      <c:pt idx="947">
                        <c:v>50.28257</c:v>
                      </c:pt>
                      <c:pt idx="948">
                        <c:v>50.284170000000003</c:v>
                      </c:pt>
                      <c:pt idx="949">
                        <c:v>50.313400000000001</c:v>
                      </c:pt>
                      <c:pt idx="950">
                        <c:v>50.253500000000003</c:v>
                      </c:pt>
                      <c:pt idx="951">
                        <c:v>50.263480000000001</c:v>
                      </c:pt>
                      <c:pt idx="952">
                        <c:v>50.274839999999998</c:v>
                      </c:pt>
                      <c:pt idx="953">
                        <c:v>50.313270000000003</c:v>
                      </c:pt>
                      <c:pt idx="954">
                        <c:v>50.268320000000003</c:v>
                      </c:pt>
                      <c:pt idx="955">
                        <c:v>50.269260000000003</c:v>
                      </c:pt>
                      <c:pt idx="956">
                        <c:v>50.257300000000001</c:v>
                      </c:pt>
                      <c:pt idx="957">
                        <c:v>50.308750000000003</c:v>
                      </c:pt>
                      <c:pt idx="958">
                        <c:v>50.258580000000002</c:v>
                      </c:pt>
                      <c:pt idx="959">
                        <c:v>50.260809999999999</c:v>
                      </c:pt>
                      <c:pt idx="960">
                        <c:v>50.260480000000001</c:v>
                      </c:pt>
                      <c:pt idx="961">
                        <c:v>50.30301</c:v>
                      </c:pt>
                      <c:pt idx="962">
                        <c:v>50.269390000000001</c:v>
                      </c:pt>
                      <c:pt idx="963">
                        <c:v>50.258220000000001</c:v>
                      </c:pt>
                      <c:pt idx="964">
                        <c:v>50.286169999999998</c:v>
                      </c:pt>
                      <c:pt idx="965">
                        <c:v>50.300370000000001</c:v>
                      </c:pt>
                      <c:pt idx="966">
                        <c:v>50.260910000000003</c:v>
                      </c:pt>
                      <c:pt idx="967">
                        <c:v>50.241300000000003</c:v>
                      </c:pt>
                      <c:pt idx="968">
                        <c:v>50.249780000000001</c:v>
                      </c:pt>
                      <c:pt idx="969">
                        <c:v>50.254719999999999</c:v>
                      </c:pt>
                      <c:pt idx="970">
                        <c:v>50.303060000000002</c:v>
                      </c:pt>
                      <c:pt idx="971">
                        <c:v>50.267389999999999</c:v>
                      </c:pt>
                      <c:pt idx="972">
                        <c:v>50.254550000000002</c:v>
                      </c:pt>
                      <c:pt idx="973">
                        <c:v>50.256309999999999</c:v>
                      </c:pt>
                      <c:pt idx="974">
                        <c:v>50.305599999999998</c:v>
                      </c:pt>
                      <c:pt idx="975">
                        <c:v>50.253630000000001</c:v>
                      </c:pt>
                      <c:pt idx="976">
                        <c:v>50.262689999999999</c:v>
                      </c:pt>
                      <c:pt idx="977">
                        <c:v>50.242429999999999</c:v>
                      </c:pt>
                      <c:pt idx="978">
                        <c:v>50.299930000000003</c:v>
                      </c:pt>
                      <c:pt idx="979">
                        <c:v>50.24512</c:v>
                      </c:pt>
                      <c:pt idx="980">
                        <c:v>50.244639999999997</c:v>
                      </c:pt>
                      <c:pt idx="981">
                        <c:v>50.243139999999997</c:v>
                      </c:pt>
                      <c:pt idx="982">
                        <c:v>50.309579999999997</c:v>
                      </c:pt>
                      <c:pt idx="983">
                        <c:v>50.273499999999999</c:v>
                      </c:pt>
                      <c:pt idx="984">
                        <c:v>50.265450000000001</c:v>
                      </c:pt>
                      <c:pt idx="985">
                        <c:v>50.266750000000002</c:v>
                      </c:pt>
                      <c:pt idx="986">
                        <c:v>50.2928</c:v>
                      </c:pt>
                      <c:pt idx="987">
                        <c:v>50.329230000000003</c:v>
                      </c:pt>
                      <c:pt idx="988">
                        <c:v>50.266840000000002</c:v>
                      </c:pt>
                      <c:pt idx="989">
                        <c:v>50.249250000000004</c:v>
                      </c:pt>
                      <c:pt idx="990">
                        <c:v>50.271560000000001</c:v>
                      </c:pt>
                      <c:pt idx="991">
                        <c:v>50.307429999999997</c:v>
                      </c:pt>
                      <c:pt idx="992">
                        <c:v>50.261699999999998</c:v>
                      </c:pt>
                      <c:pt idx="993">
                        <c:v>50.261940000000003</c:v>
                      </c:pt>
                      <c:pt idx="994">
                        <c:v>50.37923</c:v>
                      </c:pt>
                      <c:pt idx="995">
                        <c:v>50.417870000000001</c:v>
                      </c:pt>
                      <c:pt idx="996">
                        <c:v>50.25141</c:v>
                      </c:pt>
                      <c:pt idx="997">
                        <c:v>50.261989999999997</c:v>
                      </c:pt>
                      <c:pt idx="998">
                        <c:v>50.237200000000001</c:v>
                      </c:pt>
                      <c:pt idx="999">
                        <c:v>50.312489999999997</c:v>
                      </c:pt>
                      <c:pt idx="1000">
                        <c:v>50.250399999999999</c:v>
                      </c:pt>
                      <c:pt idx="1001">
                        <c:v>50.234400000000001</c:v>
                      </c:pt>
                      <c:pt idx="1002">
                        <c:v>50.249409999999997</c:v>
                      </c:pt>
                      <c:pt idx="1003">
                        <c:v>50.2789</c:v>
                      </c:pt>
                      <c:pt idx="1004">
                        <c:v>50.294080000000001</c:v>
                      </c:pt>
                      <c:pt idx="1005">
                        <c:v>50.235239999999997</c:v>
                      </c:pt>
                      <c:pt idx="1006">
                        <c:v>50.241579999999999</c:v>
                      </c:pt>
                      <c:pt idx="1007">
                        <c:v>50.259300000000003</c:v>
                      </c:pt>
                      <c:pt idx="1008">
                        <c:v>50.316119999999998</c:v>
                      </c:pt>
                      <c:pt idx="1009">
                        <c:v>50.264699999999998</c:v>
                      </c:pt>
                      <c:pt idx="1010">
                        <c:v>50.240400000000001</c:v>
                      </c:pt>
                      <c:pt idx="1011">
                        <c:v>50.258069999999996</c:v>
                      </c:pt>
                      <c:pt idx="1012">
                        <c:v>50.290889999999997</c:v>
                      </c:pt>
                      <c:pt idx="1013">
                        <c:v>50.251730000000002</c:v>
                      </c:pt>
                      <c:pt idx="1014">
                        <c:v>50.25056</c:v>
                      </c:pt>
                      <c:pt idx="1015">
                        <c:v>50.241500000000002</c:v>
                      </c:pt>
                      <c:pt idx="1016">
                        <c:v>50.282980000000002</c:v>
                      </c:pt>
                      <c:pt idx="1017">
                        <c:v>50.243119999999998</c:v>
                      </c:pt>
                      <c:pt idx="1018">
                        <c:v>50.264119999999998</c:v>
                      </c:pt>
                      <c:pt idx="1019">
                        <c:v>50.266509999999997</c:v>
                      </c:pt>
                      <c:pt idx="1020">
                        <c:v>50.312869999999997</c:v>
                      </c:pt>
                      <c:pt idx="1021">
                        <c:v>50.263680000000001</c:v>
                      </c:pt>
                      <c:pt idx="1022">
                        <c:v>50.260170000000002</c:v>
                      </c:pt>
                      <c:pt idx="1023">
                        <c:v>50.251840000000001</c:v>
                      </c:pt>
                      <c:pt idx="1024">
                        <c:v>50.248890000000003</c:v>
                      </c:pt>
                      <c:pt idx="1025">
                        <c:v>50.307659999999998</c:v>
                      </c:pt>
                      <c:pt idx="1026">
                        <c:v>50.248620000000003</c:v>
                      </c:pt>
                      <c:pt idx="1027">
                        <c:v>50.251959999999997</c:v>
                      </c:pt>
                      <c:pt idx="1028">
                        <c:v>50.261670000000002</c:v>
                      </c:pt>
                      <c:pt idx="1029">
                        <c:v>50.32244</c:v>
                      </c:pt>
                      <c:pt idx="1030">
                        <c:v>50.261420000000001</c:v>
                      </c:pt>
                      <c:pt idx="1031">
                        <c:v>50.270740000000004</c:v>
                      </c:pt>
                      <c:pt idx="1032">
                        <c:v>50.26587</c:v>
                      </c:pt>
                      <c:pt idx="1033">
                        <c:v>50.315649999999998</c:v>
                      </c:pt>
                      <c:pt idx="1034">
                        <c:v>50.265120000000003</c:v>
                      </c:pt>
                      <c:pt idx="1035">
                        <c:v>50.279220000000002</c:v>
                      </c:pt>
                      <c:pt idx="1036">
                        <c:v>50.276670000000003</c:v>
                      </c:pt>
                      <c:pt idx="1037">
                        <c:v>50.308689999999999</c:v>
                      </c:pt>
                      <c:pt idx="1038">
                        <c:v>50.268369999999997</c:v>
                      </c:pt>
                      <c:pt idx="1039">
                        <c:v>50.272640000000003</c:v>
                      </c:pt>
                      <c:pt idx="1040">
                        <c:v>50.278979999999997</c:v>
                      </c:pt>
                      <c:pt idx="1041">
                        <c:v>50.310360000000003</c:v>
                      </c:pt>
                      <c:pt idx="1042">
                        <c:v>50.29965</c:v>
                      </c:pt>
                      <c:pt idx="1043">
                        <c:v>50.267569999999999</c:v>
                      </c:pt>
                      <c:pt idx="1044">
                        <c:v>50.245060000000002</c:v>
                      </c:pt>
                      <c:pt idx="1045">
                        <c:v>50.241160000000001</c:v>
                      </c:pt>
                      <c:pt idx="1046">
                        <c:v>50.330889999999997</c:v>
                      </c:pt>
                      <c:pt idx="1047">
                        <c:v>50.27984</c:v>
                      </c:pt>
                      <c:pt idx="1048">
                        <c:v>50.281300000000002</c:v>
                      </c:pt>
                      <c:pt idx="1049">
                        <c:v>50.273949999999999</c:v>
                      </c:pt>
                      <c:pt idx="1050">
                        <c:v>50.327219999999997</c:v>
                      </c:pt>
                      <c:pt idx="1051">
                        <c:v>50.269039999999997</c:v>
                      </c:pt>
                      <c:pt idx="1052">
                        <c:v>50.263719999999999</c:v>
                      </c:pt>
                      <c:pt idx="1053">
                        <c:v>50.270809999999997</c:v>
                      </c:pt>
                      <c:pt idx="1054">
                        <c:v>50.337069999999997</c:v>
                      </c:pt>
                      <c:pt idx="1055">
                        <c:v>50.47148</c:v>
                      </c:pt>
                      <c:pt idx="1056">
                        <c:v>50.296709999999997</c:v>
                      </c:pt>
                      <c:pt idx="1057">
                        <c:v>50.281179999999999</c:v>
                      </c:pt>
                      <c:pt idx="1058">
                        <c:v>50.327240000000003</c:v>
                      </c:pt>
                      <c:pt idx="1059">
                        <c:v>50.275489999999998</c:v>
                      </c:pt>
                      <c:pt idx="1060">
                        <c:v>50.278109999999998</c:v>
                      </c:pt>
                      <c:pt idx="1061">
                        <c:v>50.254779999999997</c:v>
                      </c:pt>
                      <c:pt idx="1062">
                        <c:v>50.270629999999997</c:v>
                      </c:pt>
                      <c:pt idx="1063">
                        <c:v>50.303780000000003</c:v>
                      </c:pt>
                      <c:pt idx="1064">
                        <c:v>50.252789999999997</c:v>
                      </c:pt>
                      <c:pt idx="1065">
                        <c:v>50.258029999999998</c:v>
                      </c:pt>
                      <c:pt idx="1066">
                        <c:v>50.273809999999997</c:v>
                      </c:pt>
                      <c:pt idx="1067">
                        <c:v>50.321689999999997</c:v>
                      </c:pt>
                      <c:pt idx="1068">
                        <c:v>50.275069999999999</c:v>
                      </c:pt>
                      <c:pt idx="1069">
                        <c:v>50.272179999999999</c:v>
                      </c:pt>
                      <c:pt idx="1070">
                        <c:v>50.26352</c:v>
                      </c:pt>
                      <c:pt idx="1071">
                        <c:v>50.287460000000003</c:v>
                      </c:pt>
                      <c:pt idx="1072">
                        <c:v>50.266930000000002</c:v>
                      </c:pt>
                      <c:pt idx="1073">
                        <c:v>50.253990000000002</c:v>
                      </c:pt>
                      <c:pt idx="1074">
                        <c:v>50.258479999999999</c:v>
                      </c:pt>
                      <c:pt idx="1075">
                        <c:v>50.317590000000003</c:v>
                      </c:pt>
                      <c:pt idx="1076">
                        <c:v>50.289189999999998</c:v>
                      </c:pt>
                      <c:pt idx="1077">
                        <c:v>50.283560000000001</c:v>
                      </c:pt>
                      <c:pt idx="1078">
                        <c:v>50.298999999999999</c:v>
                      </c:pt>
                      <c:pt idx="1079">
                        <c:v>50.299689999999998</c:v>
                      </c:pt>
                      <c:pt idx="1080">
                        <c:v>50.341859999999997</c:v>
                      </c:pt>
                      <c:pt idx="1081">
                        <c:v>50.30874</c:v>
                      </c:pt>
                      <c:pt idx="1082">
                        <c:v>50.276229999999998</c:v>
                      </c:pt>
                      <c:pt idx="1083">
                        <c:v>50.286360000000002</c:v>
                      </c:pt>
                      <c:pt idx="1084">
                        <c:v>50.328760000000003</c:v>
                      </c:pt>
                      <c:pt idx="1085">
                        <c:v>50.284770000000002</c:v>
                      </c:pt>
                      <c:pt idx="1086">
                        <c:v>50.281599999999997</c:v>
                      </c:pt>
                      <c:pt idx="1087">
                        <c:v>50.29515</c:v>
                      </c:pt>
                      <c:pt idx="1088">
                        <c:v>50.341030000000003</c:v>
                      </c:pt>
                      <c:pt idx="1089">
                        <c:v>50.265270000000001</c:v>
                      </c:pt>
                      <c:pt idx="1090">
                        <c:v>50.278039999999997</c:v>
                      </c:pt>
                      <c:pt idx="1091">
                        <c:v>50.264830000000003</c:v>
                      </c:pt>
                      <c:pt idx="1092">
                        <c:v>50.337310000000002</c:v>
                      </c:pt>
                      <c:pt idx="1093">
                        <c:v>50.260779999999997</c:v>
                      </c:pt>
                      <c:pt idx="1094">
                        <c:v>50.280259999999998</c:v>
                      </c:pt>
                      <c:pt idx="1095">
                        <c:v>50.279690000000002</c:v>
                      </c:pt>
                      <c:pt idx="1096">
                        <c:v>50.33325</c:v>
                      </c:pt>
                      <c:pt idx="1097">
                        <c:v>50.3035</c:v>
                      </c:pt>
                      <c:pt idx="1098">
                        <c:v>50.25103</c:v>
                      </c:pt>
                      <c:pt idx="1099">
                        <c:v>50.268659999999997</c:v>
                      </c:pt>
                      <c:pt idx="1100">
                        <c:v>50.279159999999997</c:v>
                      </c:pt>
                      <c:pt idx="1101">
                        <c:v>50.341070000000002</c:v>
                      </c:pt>
                      <c:pt idx="1102">
                        <c:v>50.276110000000003</c:v>
                      </c:pt>
                      <c:pt idx="1103">
                        <c:v>50.271999999999998</c:v>
                      </c:pt>
                      <c:pt idx="1104">
                        <c:v>50.271250000000002</c:v>
                      </c:pt>
                      <c:pt idx="1105">
                        <c:v>50.328200000000002</c:v>
                      </c:pt>
                      <c:pt idx="1106">
                        <c:v>50.27422</c:v>
                      </c:pt>
                      <c:pt idx="1107">
                        <c:v>50.28051</c:v>
                      </c:pt>
                      <c:pt idx="1108">
                        <c:v>50.291980000000002</c:v>
                      </c:pt>
                      <c:pt idx="1109">
                        <c:v>50.338050000000003</c:v>
                      </c:pt>
                      <c:pt idx="1110">
                        <c:v>50.280729999999998</c:v>
                      </c:pt>
                      <c:pt idx="1111">
                        <c:v>50.27805</c:v>
                      </c:pt>
                      <c:pt idx="1112">
                        <c:v>50.272170000000003</c:v>
                      </c:pt>
                      <c:pt idx="1113">
                        <c:v>50.302070000000001</c:v>
                      </c:pt>
                      <c:pt idx="1114">
                        <c:v>50.280239999999999</c:v>
                      </c:pt>
                      <c:pt idx="1115">
                        <c:v>50.282780000000002</c:v>
                      </c:pt>
                      <c:pt idx="1116">
                        <c:v>50.505920000000003</c:v>
                      </c:pt>
                      <c:pt idx="1117">
                        <c:v>50.278309999999998</c:v>
                      </c:pt>
                      <c:pt idx="1118">
                        <c:v>50.321629999999999</c:v>
                      </c:pt>
                      <c:pt idx="1119">
                        <c:v>50.271279999999997</c:v>
                      </c:pt>
                      <c:pt idx="1120">
                        <c:v>50.279269999999997</c:v>
                      </c:pt>
                      <c:pt idx="1121">
                        <c:v>50.27704</c:v>
                      </c:pt>
                      <c:pt idx="1122">
                        <c:v>50.333019999999998</c:v>
                      </c:pt>
                      <c:pt idx="1123">
                        <c:v>50.281959999999998</c:v>
                      </c:pt>
                      <c:pt idx="1124">
                        <c:v>50.27122</c:v>
                      </c:pt>
                      <c:pt idx="1125">
                        <c:v>50.263210000000001</c:v>
                      </c:pt>
                      <c:pt idx="1126">
                        <c:v>50.322099999999999</c:v>
                      </c:pt>
                      <c:pt idx="1127">
                        <c:v>50.274819999999998</c:v>
                      </c:pt>
                      <c:pt idx="1128">
                        <c:v>50.285780000000003</c:v>
                      </c:pt>
                      <c:pt idx="1129">
                        <c:v>50.27946</c:v>
                      </c:pt>
                      <c:pt idx="1130">
                        <c:v>50.332689999999999</c:v>
                      </c:pt>
                      <c:pt idx="1131">
                        <c:v>50.304209999999998</c:v>
                      </c:pt>
                      <c:pt idx="1132">
                        <c:v>50.282179999999997</c:v>
                      </c:pt>
                      <c:pt idx="1133">
                        <c:v>50.287860000000002</c:v>
                      </c:pt>
                      <c:pt idx="1134">
                        <c:v>50.298279999999998</c:v>
                      </c:pt>
                      <c:pt idx="1135">
                        <c:v>50.294240000000002</c:v>
                      </c:pt>
                      <c:pt idx="1136">
                        <c:v>50.273890000000002</c:v>
                      </c:pt>
                      <c:pt idx="1137">
                        <c:v>50.280670000000001</c:v>
                      </c:pt>
                      <c:pt idx="1138">
                        <c:v>50.284520000000001</c:v>
                      </c:pt>
                      <c:pt idx="1139">
                        <c:v>50.336309999999997</c:v>
                      </c:pt>
                      <c:pt idx="1140">
                        <c:v>50.256630000000001</c:v>
                      </c:pt>
                      <c:pt idx="1141">
                        <c:v>50.266620000000003</c:v>
                      </c:pt>
                      <c:pt idx="1142">
                        <c:v>50.266489999999997</c:v>
                      </c:pt>
                      <c:pt idx="1143">
                        <c:v>50.32235</c:v>
                      </c:pt>
                      <c:pt idx="1144">
                        <c:v>50.285040000000002</c:v>
                      </c:pt>
                      <c:pt idx="1145">
                        <c:v>50.286290000000001</c:v>
                      </c:pt>
                      <c:pt idx="1146">
                        <c:v>50.28078</c:v>
                      </c:pt>
                      <c:pt idx="1147">
                        <c:v>50.326680000000003</c:v>
                      </c:pt>
                      <c:pt idx="1148">
                        <c:v>50.293089999999999</c:v>
                      </c:pt>
                      <c:pt idx="1149">
                        <c:v>50.286639999999998</c:v>
                      </c:pt>
                      <c:pt idx="1150">
                        <c:v>50.288469999999997</c:v>
                      </c:pt>
                      <c:pt idx="1151">
                        <c:v>50.335810000000002</c:v>
                      </c:pt>
                      <c:pt idx="1152">
                        <c:v>50.279420000000002</c:v>
                      </c:pt>
                      <c:pt idx="1153">
                        <c:v>50.29354</c:v>
                      </c:pt>
                      <c:pt idx="1154">
                        <c:v>50.292619999999999</c:v>
                      </c:pt>
                      <c:pt idx="1155">
                        <c:v>50.28763</c:v>
                      </c:pt>
                      <c:pt idx="1156">
                        <c:v>50.326810000000002</c:v>
                      </c:pt>
                      <c:pt idx="1157">
                        <c:v>50.28342</c:v>
                      </c:pt>
                      <c:pt idx="1158">
                        <c:v>50.264580000000002</c:v>
                      </c:pt>
                      <c:pt idx="1159">
                        <c:v>50.278179999999999</c:v>
                      </c:pt>
                      <c:pt idx="1160">
                        <c:v>50.313459999999999</c:v>
                      </c:pt>
                      <c:pt idx="1161">
                        <c:v>50.275959999999998</c:v>
                      </c:pt>
                      <c:pt idx="1162">
                        <c:v>50.28989</c:v>
                      </c:pt>
                      <c:pt idx="1163">
                        <c:v>50.310169999999999</c:v>
                      </c:pt>
                      <c:pt idx="1164">
                        <c:v>50.362430000000003</c:v>
                      </c:pt>
                      <c:pt idx="1165">
                        <c:v>50.29363</c:v>
                      </c:pt>
                      <c:pt idx="1166">
                        <c:v>50.29372</c:v>
                      </c:pt>
                      <c:pt idx="1167">
                        <c:v>50.275950000000002</c:v>
                      </c:pt>
                      <c:pt idx="1168">
                        <c:v>50.348390000000002</c:v>
                      </c:pt>
                      <c:pt idx="1169">
                        <c:v>50.272739999999999</c:v>
                      </c:pt>
                      <c:pt idx="1170">
                        <c:v>50.28839</c:v>
                      </c:pt>
                      <c:pt idx="1171">
                        <c:v>50.286900000000003</c:v>
                      </c:pt>
                      <c:pt idx="1172">
                        <c:v>50.317889999999998</c:v>
                      </c:pt>
                      <c:pt idx="1173">
                        <c:v>50.318689999999997</c:v>
                      </c:pt>
                      <c:pt idx="1174">
                        <c:v>50.289960000000001</c:v>
                      </c:pt>
                      <c:pt idx="1175">
                        <c:v>50.286490000000001</c:v>
                      </c:pt>
                      <c:pt idx="1176">
                        <c:v>50.316670000000002</c:v>
                      </c:pt>
                      <c:pt idx="1177">
                        <c:v>50.560839999999999</c:v>
                      </c:pt>
                      <c:pt idx="1178">
                        <c:v>50.292610000000003</c:v>
                      </c:pt>
                      <c:pt idx="1179">
                        <c:v>50.291449999999998</c:v>
                      </c:pt>
                      <c:pt idx="1180">
                        <c:v>50.290840000000003</c:v>
                      </c:pt>
                      <c:pt idx="1181">
                        <c:v>50.341140000000003</c:v>
                      </c:pt>
                      <c:pt idx="1182">
                        <c:v>50.275019999999998</c:v>
                      </c:pt>
                      <c:pt idx="1183">
                        <c:v>50.272460000000002</c:v>
                      </c:pt>
                      <c:pt idx="1184">
                        <c:v>50.292299999999997</c:v>
                      </c:pt>
                      <c:pt idx="1185">
                        <c:v>50.339770000000001</c:v>
                      </c:pt>
                      <c:pt idx="1186">
                        <c:v>50.27026</c:v>
                      </c:pt>
                      <c:pt idx="1187">
                        <c:v>50.27375</c:v>
                      </c:pt>
                      <c:pt idx="1188">
                        <c:v>50.291559999999997</c:v>
                      </c:pt>
                      <c:pt idx="1189">
                        <c:v>50.304310000000001</c:v>
                      </c:pt>
                      <c:pt idx="1190">
                        <c:v>50.340980000000002</c:v>
                      </c:pt>
                      <c:pt idx="1191">
                        <c:v>50.295340000000003</c:v>
                      </c:pt>
                      <c:pt idx="1192">
                        <c:v>50.303280000000001</c:v>
                      </c:pt>
                      <c:pt idx="1193">
                        <c:v>50.292160000000003</c:v>
                      </c:pt>
                      <c:pt idx="1194">
                        <c:v>50.356279999999998</c:v>
                      </c:pt>
                      <c:pt idx="1195">
                        <c:v>50.28396</c:v>
                      </c:pt>
                      <c:pt idx="1196">
                        <c:v>50.287379999999999</c:v>
                      </c:pt>
                      <c:pt idx="1197">
                        <c:v>50.293309999999998</c:v>
                      </c:pt>
                      <c:pt idx="1198">
                        <c:v>50.352060000000002</c:v>
                      </c:pt>
                      <c:pt idx="1199">
                        <c:v>50.28463</c:v>
                      </c:pt>
                      <c:pt idx="1200">
                        <c:v>50.262889999999999</c:v>
                      </c:pt>
                      <c:pt idx="1201">
                        <c:v>50.27102</c:v>
                      </c:pt>
                      <c:pt idx="1202">
                        <c:v>50.323349999999998</c:v>
                      </c:pt>
                      <c:pt idx="1203">
                        <c:v>50.286320000000003</c:v>
                      </c:pt>
                      <c:pt idx="1204">
                        <c:v>50.30865</c:v>
                      </c:pt>
                      <c:pt idx="1205">
                        <c:v>50.29148</c:v>
                      </c:pt>
                      <c:pt idx="1206">
                        <c:v>50.29786</c:v>
                      </c:pt>
                      <c:pt idx="1207">
                        <c:v>50.334890000000001</c:v>
                      </c:pt>
                      <c:pt idx="1208">
                        <c:v>50.297710000000002</c:v>
                      </c:pt>
                      <c:pt idx="1209">
                        <c:v>50.305610000000001</c:v>
                      </c:pt>
                      <c:pt idx="1210">
                        <c:v>50.297820000000002</c:v>
                      </c:pt>
                      <c:pt idx="1211">
                        <c:v>50.35286</c:v>
                      </c:pt>
                      <c:pt idx="1212">
                        <c:v>50.302160000000001</c:v>
                      </c:pt>
                      <c:pt idx="1213">
                        <c:v>50.284399999999998</c:v>
                      </c:pt>
                      <c:pt idx="1214">
                        <c:v>50.289400000000001</c:v>
                      </c:pt>
                      <c:pt idx="1215">
                        <c:v>50.350009999999997</c:v>
                      </c:pt>
                      <c:pt idx="1216">
                        <c:v>50.283850000000001</c:v>
                      </c:pt>
                      <c:pt idx="1217">
                        <c:v>50.271830000000001</c:v>
                      </c:pt>
                      <c:pt idx="1218">
                        <c:v>50.28989</c:v>
                      </c:pt>
                      <c:pt idx="1219">
                        <c:v>50.327159999999999</c:v>
                      </c:pt>
                      <c:pt idx="1220">
                        <c:v>50.285499999999999</c:v>
                      </c:pt>
                      <c:pt idx="1221">
                        <c:v>50.297939999999997</c:v>
                      </c:pt>
                      <c:pt idx="1222">
                        <c:v>50.296230000000001</c:v>
                      </c:pt>
                      <c:pt idx="1223">
                        <c:v>50.300310000000003</c:v>
                      </c:pt>
                      <c:pt idx="1224">
                        <c:v>50.319310000000002</c:v>
                      </c:pt>
                      <c:pt idx="1225">
                        <c:v>50.285350000000001</c:v>
                      </c:pt>
                      <c:pt idx="1226">
                        <c:v>50.280639999999998</c:v>
                      </c:pt>
                      <c:pt idx="1227">
                        <c:v>50.293880000000001</c:v>
                      </c:pt>
                      <c:pt idx="1228">
                        <c:v>50.34263</c:v>
                      </c:pt>
                      <c:pt idx="1229">
                        <c:v>50.283810000000003</c:v>
                      </c:pt>
                      <c:pt idx="1230">
                        <c:v>50.294139999999999</c:v>
                      </c:pt>
                      <c:pt idx="1231">
                        <c:v>50.30292</c:v>
                      </c:pt>
                      <c:pt idx="1232">
                        <c:v>50.342210000000001</c:v>
                      </c:pt>
                      <c:pt idx="1233">
                        <c:v>50.2898</c:v>
                      </c:pt>
                      <c:pt idx="1234">
                        <c:v>50.296689999999998</c:v>
                      </c:pt>
                      <c:pt idx="1235">
                        <c:v>50.288939999999997</c:v>
                      </c:pt>
                      <c:pt idx="1236">
                        <c:v>50.345089999999999</c:v>
                      </c:pt>
                      <c:pt idx="1237">
                        <c:v>50.309449999999998</c:v>
                      </c:pt>
                      <c:pt idx="1238">
                        <c:v>50.53895</c:v>
                      </c:pt>
                      <c:pt idx="1239">
                        <c:v>50.314839999999997</c:v>
                      </c:pt>
                      <c:pt idx="1240">
                        <c:v>50.343670000000003</c:v>
                      </c:pt>
                      <c:pt idx="1241">
                        <c:v>50.30818</c:v>
                      </c:pt>
                      <c:pt idx="1242">
                        <c:v>50.295749999999998</c:v>
                      </c:pt>
                      <c:pt idx="1243">
                        <c:v>50.29806</c:v>
                      </c:pt>
                      <c:pt idx="1244">
                        <c:v>50.32253</c:v>
                      </c:pt>
                      <c:pt idx="1245">
                        <c:v>50.358510000000003</c:v>
                      </c:pt>
                      <c:pt idx="1246">
                        <c:v>50.320070000000001</c:v>
                      </c:pt>
                      <c:pt idx="1247">
                        <c:v>50.310339999999997</c:v>
                      </c:pt>
                      <c:pt idx="1248">
                        <c:v>50.310139999999997</c:v>
                      </c:pt>
                      <c:pt idx="1249">
                        <c:v>50.367910000000002</c:v>
                      </c:pt>
                      <c:pt idx="1250">
                        <c:v>50.310200000000002</c:v>
                      </c:pt>
                      <c:pt idx="1251">
                        <c:v>50.306339999999999</c:v>
                      </c:pt>
                      <c:pt idx="1252">
                        <c:v>50.302109999999999</c:v>
                      </c:pt>
                      <c:pt idx="1253">
                        <c:v>50.342359999999999</c:v>
                      </c:pt>
                      <c:pt idx="1254">
                        <c:v>50.312060000000002</c:v>
                      </c:pt>
                      <c:pt idx="1255">
                        <c:v>50.320520000000002</c:v>
                      </c:pt>
                      <c:pt idx="1256">
                        <c:v>50.341850000000001</c:v>
                      </c:pt>
                      <c:pt idx="1257">
                        <c:v>50.376640000000002</c:v>
                      </c:pt>
                      <c:pt idx="1258">
                        <c:v>50.317529999999998</c:v>
                      </c:pt>
                      <c:pt idx="1259">
                        <c:v>50.322890000000001</c:v>
                      </c:pt>
                      <c:pt idx="1260">
                        <c:v>50.312339999999999</c:v>
                      </c:pt>
                      <c:pt idx="1261">
                        <c:v>50.312370000000001</c:v>
                      </c:pt>
                      <c:pt idx="1262">
                        <c:v>50.349850000000004</c:v>
                      </c:pt>
                      <c:pt idx="1263">
                        <c:v>50.301099999999998</c:v>
                      </c:pt>
                      <c:pt idx="1264">
                        <c:v>50.309260000000002</c:v>
                      </c:pt>
                      <c:pt idx="1265">
                        <c:v>50.313639999999999</c:v>
                      </c:pt>
                      <c:pt idx="1266">
                        <c:v>50.351080000000003</c:v>
                      </c:pt>
                      <c:pt idx="1267">
                        <c:v>50.281239999999997</c:v>
                      </c:pt>
                      <c:pt idx="1268">
                        <c:v>50.294499999999999</c:v>
                      </c:pt>
                      <c:pt idx="1269">
                        <c:v>50.316040000000001</c:v>
                      </c:pt>
                      <c:pt idx="1270">
                        <c:v>50.369799999999998</c:v>
                      </c:pt>
                      <c:pt idx="1271">
                        <c:v>50.301389999999998</c:v>
                      </c:pt>
                      <c:pt idx="1272">
                        <c:v>50.310760000000002</c:v>
                      </c:pt>
                      <c:pt idx="1273">
                        <c:v>50.284869999999998</c:v>
                      </c:pt>
                      <c:pt idx="1274">
                        <c:v>50.36253</c:v>
                      </c:pt>
                      <c:pt idx="1275">
                        <c:v>50.312089999999998</c:v>
                      </c:pt>
                      <c:pt idx="1276">
                        <c:v>50.308959999999999</c:v>
                      </c:pt>
                      <c:pt idx="1277">
                        <c:v>50.316679999999998</c:v>
                      </c:pt>
                      <c:pt idx="1278">
                        <c:v>50.353270000000002</c:v>
                      </c:pt>
                      <c:pt idx="1279">
                        <c:v>50.328740000000003</c:v>
                      </c:pt>
                      <c:pt idx="1280">
                        <c:v>50.29804</c:v>
                      </c:pt>
                      <c:pt idx="1281">
                        <c:v>50.303049999999999</c:v>
                      </c:pt>
                      <c:pt idx="1282">
                        <c:v>50.317270000000001</c:v>
                      </c:pt>
                      <c:pt idx="1283">
                        <c:v>50.340200000000003</c:v>
                      </c:pt>
                      <c:pt idx="1284">
                        <c:v>50.304139999999997</c:v>
                      </c:pt>
                      <c:pt idx="1285">
                        <c:v>50.302480000000003</c:v>
                      </c:pt>
                      <c:pt idx="1286">
                        <c:v>50.300109999999997</c:v>
                      </c:pt>
                      <c:pt idx="1287">
                        <c:v>50.348759999999999</c:v>
                      </c:pt>
                      <c:pt idx="1288">
                        <c:v>50.312989999999999</c:v>
                      </c:pt>
                      <c:pt idx="1289">
                        <c:v>50.300220000000003</c:v>
                      </c:pt>
                      <c:pt idx="1290">
                        <c:v>50.288319999999999</c:v>
                      </c:pt>
                      <c:pt idx="1291">
                        <c:v>50.353200000000001</c:v>
                      </c:pt>
                      <c:pt idx="1292">
                        <c:v>50.31729</c:v>
                      </c:pt>
                      <c:pt idx="1293">
                        <c:v>50.30556</c:v>
                      </c:pt>
                      <c:pt idx="1294">
                        <c:v>50.29027</c:v>
                      </c:pt>
                      <c:pt idx="1295">
                        <c:v>50.353380000000001</c:v>
                      </c:pt>
                      <c:pt idx="1296">
                        <c:v>50.300550000000001</c:v>
                      </c:pt>
                      <c:pt idx="1297">
                        <c:v>50.292830000000002</c:v>
                      </c:pt>
                      <c:pt idx="1298">
                        <c:v>50.408729999999998</c:v>
                      </c:pt>
                      <c:pt idx="1299">
                        <c:v>50.431609999999999</c:v>
                      </c:pt>
                      <c:pt idx="1300">
                        <c:v>50.362400000000001</c:v>
                      </c:pt>
                      <c:pt idx="1301">
                        <c:v>50.314590000000003</c:v>
                      </c:pt>
                      <c:pt idx="1302">
                        <c:v>50.310490000000001</c:v>
                      </c:pt>
                      <c:pt idx="1303">
                        <c:v>50.312620000000003</c:v>
                      </c:pt>
                      <c:pt idx="1304">
                        <c:v>50.355939999999997</c:v>
                      </c:pt>
                      <c:pt idx="1305">
                        <c:v>50.287500000000001</c:v>
                      </c:pt>
                      <c:pt idx="1306">
                        <c:v>50.29777</c:v>
                      </c:pt>
                      <c:pt idx="1307">
                        <c:v>50.293779999999998</c:v>
                      </c:pt>
                      <c:pt idx="1308">
                        <c:v>50.34572</c:v>
                      </c:pt>
                      <c:pt idx="1309">
                        <c:v>50.301340000000003</c:v>
                      </c:pt>
                      <c:pt idx="1310">
                        <c:v>50.301130000000001</c:v>
                      </c:pt>
                      <c:pt idx="1311">
                        <c:v>50.292560000000002</c:v>
                      </c:pt>
                      <c:pt idx="1312">
                        <c:v>50.357259999999997</c:v>
                      </c:pt>
                      <c:pt idx="1313">
                        <c:v>50.311300000000003</c:v>
                      </c:pt>
                      <c:pt idx="1314">
                        <c:v>50.30536</c:v>
                      </c:pt>
                      <c:pt idx="1315">
                        <c:v>50.303519999999999</c:v>
                      </c:pt>
                      <c:pt idx="1316">
                        <c:v>50.325519999999997</c:v>
                      </c:pt>
                      <c:pt idx="1317">
                        <c:v>50.309190000000001</c:v>
                      </c:pt>
                      <c:pt idx="1318">
                        <c:v>50.284289999999999</c:v>
                      </c:pt>
                      <c:pt idx="1319">
                        <c:v>50.297490000000003</c:v>
                      </c:pt>
                      <c:pt idx="1320">
                        <c:v>50.3155</c:v>
                      </c:pt>
                      <c:pt idx="1321">
                        <c:v>50.359279999999998</c:v>
                      </c:pt>
                      <c:pt idx="1322">
                        <c:v>50.31221</c:v>
                      </c:pt>
                      <c:pt idx="1323">
                        <c:v>50.329520000000002</c:v>
                      </c:pt>
                      <c:pt idx="1324">
                        <c:v>50.307789999999997</c:v>
                      </c:pt>
                      <c:pt idx="1325">
                        <c:v>50.35633</c:v>
                      </c:pt>
                      <c:pt idx="1326">
                        <c:v>50.29233</c:v>
                      </c:pt>
                      <c:pt idx="1327">
                        <c:v>50.28933</c:v>
                      </c:pt>
                      <c:pt idx="1328">
                        <c:v>50.30912</c:v>
                      </c:pt>
                      <c:pt idx="1329">
                        <c:v>50.374319999999997</c:v>
                      </c:pt>
                      <c:pt idx="1330">
                        <c:v>50.308669999999999</c:v>
                      </c:pt>
                      <c:pt idx="1331">
                        <c:v>50.309809999999999</c:v>
                      </c:pt>
                      <c:pt idx="1332">
                        <c:v>50.32891</c:v>
                      </c:pt>
                      <c:pt idx="1333">
                        <c:v>50.345100000000002</c:v>
                      </c:pt>
                      <c:pt idx="1334">
                        <c:v>50.31138</c:v>
                      </c:pt>
                      <c:pt idx="1335">
                        <c:v>50.297269999999997</c:v>
                      </c:pt>
                      <c:pt idx="1336">
                        <c:v>50.297220000000003</c:v>
                      </c:pt>
                      <c:pt idx="1337">
                        <c:v>50.29571</c:v>
                      </c:pt>
                      <c:pt idx="1338">
                        <c:v>50.359310000000001</c:v>
                      </c:pt>
                      <c:pt idx="1339">
                        <c:v>50.297620000000002</c:v>
                      </c:pt>
                      <c:pt idx="1340">
                        <c:v>50.300620000000002</c:v>
                      </c:pt>
                      <c:pt idx="1341">
                        <c:v>50.316960000000002</c:v>
                      </c:pt>
                      <c:pt idx="1342">
                        <c:v>50.380310000000001</c:v>
                      </c:pt>
                      <c:pt idx="1343">
                        <c:v>50.319189999999999</c:v>
                      </c:pt>
                      <c:pt idx="1344">
                        <c:v>50.314250000000001</c:v>
                      </c:pt>
                      <c:pt idx="1345">
                        <c:v>50.300350000000002</c:v>
                      </c:pt>
                      <c:pt idx="1346">
                        <c:v>50.34892</c:v>
                      </c:pt>
                      <c:pt idx="1347">
                        <c:v>50.317300000000003</c:v>
                      </c:pt>
                      <c:pt idx="1348">
                        <c:v>50.327910000000003</c:v>
                      </c:pt>
                      <c:pt idx="1349">
                        <c:v>50.307099999999998</c:v>
                      </c:pt>
                      <c:pt idx="1350">
                        <c:v>50.366300000000003</c:v>
                      </c:pt>
                      <c:pt idx="1351">
                        <c:v>50.299219999999998</c:v>
                      </c:pt>
                      <c:pt idx="1352">
                        <c:v>50.317250000000001</c:v>
                      </c:pt>
                      <c:pt idx="1353">
                        <c:v>50.308280000000003</c:v>
                      </c:pt>
                      <c:pt idx="1354">
                        <c:v>50.325539999999997</c:v>
                      </c:pt>
                      <c:pt idx="1355">
                        <c:v>50.312399999999997</c:v>
                      </c:pt>
                      <c:pt idx="1356">
                        <c:v>50.281669999999998</c:v>
                      </c:pt>
                      <c:pt idx="1357">
                        <c:v>50.292140000000003</c:v>
                      </c:pt>
                      <c:pt idx="1358">
                        <c:v>50.302639999999997</c:v>
                      </c:pt>
                      <c:pt idx="1359">
                        <c:v>50.569569999999999</c:v>
                      </c:pt>
                      <c:pt idx="1360">
                        <c:v>50.366990000000001</c:v>
                      </c:pt>
                      <c:pt idx="1361">
                        <c:v>50.305759999999999</c:v>
                      </c:pt>
                      <c:pt idx="1362">
                        <c:v>50.327379999999998</c:v>
                      </c:pt>
                      <c:pt idx="1363">
                        <c:v>50.345440000000004</c:v>
                      </c:pt>
                      <c:pt idx="1364">
                        <c:v>50.316949999999999</c:v>
                      </c:pt>
                      <c:pt idx="1365">
                        <c:v>50.315170000000002</c:v>
                      </c:pt>
                      <c:pt idx="1366">
                        <c:v>50.312930000000001</c:v>
                      </c:pt>
                      <c:pt idx="1367">
                        <c:v>50.354860000000002</c:v>
                      </c:pt>
                      <c:pt idx="1368">
                        <c:v>50.298960000000001</c:v>
                      </c:pt>
                      <c:pt idx="1369">
                        <c:v>50.297330000000002</c:v>
                      </c:pt>
                      <c:pt idx="1370">
                        <c:v>50.307879999999997</c:v>
                      </c:pt>
                      <c:pt idx="1371">
                        <c:v>50.348529999999997</c:v>
                      </c:pt>
                      <c:pt idx="1372">
                        <c:v>50.298769999999998</c:v>
                      </c:pt>
                      <c:pt idx="1373">
                        <c:v>50.325139999999998</c:v>
                      </c:pt>
                      <c:pt idx="1374">
                        <c:v>50.314720000000001</c:v>
                      </c:pt>
                      <c:pt idx="1375">
                        <c:v>50.324150000000003</c:v>
                      </c:pt>
                      <c:pt idx="1376">
                        <c:v>50.379689999999997</c:v>
                      </c:pt>
                      <c:pt idx="1377">
                        <c:v>50.315049999999999</c:v>
                      </c:pt>
                      <c:pt idx="1378">
                        <c:v>50.303649999999998</c:v>
                      </c:pt>
                      <c:pt idx="1379">
                        <c:v>50.302860000000003</c:v>
                      </c:pt>
                      <c:pt idx="1380">
                        <c:v>50.360280000000003</c:v>
                      </c:pt>
                      <c:pt idx="1381">
                        <c:v>50.308889999999998</c:v>
                      </c:pt>
                      <c:pt idx="1382">
                        <c:v>50.310519999999997</c:v>
                      </c:pt>
                      <c:pt idx="1383">
                        <c:v>50.306989999999999</c:v>
                      </c:pt>
                      <c:pt idx="1384">
                        <c:v>50.361750000000001</c:v>
                      </c:pt>
                      <c:pt idx="1385">
                        <c:v>50.31644</c:v>
                      </c:pt>
                      <c:pt idx="1386">
                        <c:v>50.311619999999998</c:v>
                      </c:pt>
                      <c:pt idx="1387">
                        <c:v>50.359900000000003</c:v>
                      </c:pt>
                      <c:pt idx="1388">
                        <c:v>50.528820000000003</c:v>
                      </c:pt>
                      <c:pt idx="1389">
                        <c:v>50.611199999999997</c:v>
                      </c:pt>
                      <c:pt idx="1390">
                        <c:v>50.76341</c:v>
                      </c:pt>
                      <c:pt idx="1391">
                        <c:v>50.883099999999999</c:v>
                      </c:pt>
                      <c:pt idx="1392">
                        <c:v>51.0182</c:v>
                      </c:pt>
                      <c:pt idx="1393">
                        <c:v>51.133679999999998</c:v>
                      </c:pt>
                      <c:pt idx="1394">
                        <c:v>51.219389999999997</c:v>
                      </c:pt>
                      <c:pt idx="1395">
                        <c:v>51.335520000000002</c:v>
                      </c:pt>
                      <c:pt idx="1396">
                        <c:v>51.474290000000003</c:v>
                      </c:pt>
                      <c:pt idx="1397">
                        <c:v>51.65193</c:v>
                      </c:pt>
                      <c:pt idx="1398">
                        <c:v>51.750300000000003</c:v>
                      </c:pt>
                      <c:pt idx="1399">
                        <c:v>51.883240000000001</c:v>
                      </c:pt>
                      <c:pt idx="1400">
                        <c:v>51.985750000000003</c:v>
                      </c:pt>
                      <c:pt idx="1401">
                        <c:v>52.162100000000002</c:v>
                      </c:pt>
                      <c:pt idx="1402">
                        <c:v>52.249209999999998</c:v>
                      </c:pt>
                      <c:pt idx="1403">
                        <c:v>52.365650000000002</c:v>
                      </c:pt>
                      <c:pt idx="1404">
                        <c:v>52.516069999999999</c:v>
                      </c:pt>
                      <c:pt idx="1405">
                        <c:v>52.666600000000003</c:v>
                      </c:pt>
                      <c:pt idx="1406">
                        <c:v>52.74521</c:v>
                      </c:pt>
                      <c:pt idx="1407">
                        <c:v>52.85613</c:v>
                      </c:pt>
                      <c:pt idx="1408">
                        <c:v>52.959949999999999</c:v>
                      </c:pt>
                      <c:pt idx="1409">
                        <c:v>53.153770000000002</c:v>
                      </c:pt>
                      <c:pt idx="1410">
                        <c:v>53.228749999999998</c:v>
                      </c:pt>
                      <c:pt idx="1411">
                        <c:v>53.361460000000001</c:v>
                      </c:pt>
                      <c:pt idx="1412">
                        <c:v>53.47307</c:v>
                      </c:pt>
                      <c:pt idx="1413">
                        <c:v>53.624679999999998</c:v>
                      </c:pt>
                      <c:pt idx="1414">
                        <c:v>53.772750000000002</c:v>
                      </c:pt>
                      <c:pt idx="1415">
                        <c:v>53.860520000000001</c:v>
                      </c:pt>
                      <c:pt idx="1416">
                        <c:v>53.981870000000001</c:v>
                      </c:pt>
                      <c:pt idx="1417">
                        <c:v>54.095979999999997</c:v>
                      </c:pt>
                      <c:pt idx="1418">
                        <c:v>54.296410000000002</c:v>
                      </c:pt>
                      <c:pt idx="1419">
                        <c:v>54.37209</c:v>
                      </c:pt>
                      <c:pt idx="1420">
                        <c:v>54.744750000000003</c:v>
                      </c:pt>
                      <c:pt idx="1421">
                        <c:v>54.606270000000002</c:v>
                      </c:pt>
                      <c:pt idx="1422">
                        <c:v>54.788209999999999</c:v>
                      </c:pt>
                      <c:pt idx="1423">
                        <c:v>54.847999999999999</c:v>
                      </c:pt>
                      <c:pt idx="1424">
                        <c:v>54.973260000000003</c:v>
                      </c:pt>
                      <c:pt idx="1425">
                        <c:v>55.096939999999996</c:v>
                      </c:pt>
                      <c:pt idx="1426">
                        <c:v>55.275359999999999</c:v>
                      </c:pt>
                      <c:pt idx="1427">
                        <c:v>55.35154</c:v>
                      </c:pt>
                      <c:pt idx="1428">
                        <c:v>55.4833</c:v>
                      </c:pt>
                      <c:pt idx="1429">
                        <c:v>55.616990000000001</c:v>
                      </c:pt>
                      <c:pt idx="1430">
                        <c:v>55.765250000000002</c:v>
                      </c:pt>
                      <c:pt idx="1431">
                        <c:v>55.888039999999997</c:v>
                      </c:pt>
                      <c:pt idx="1432">
                        <c:v>56.002499999999998</c:v>
                      </c:pt>
                      <c:pt idx="1433">
                        <c:v>56.110210000000002</c:v>
                      </c:pt>
                      <c:pt idx="1434">
                        <c:v>56.236579999999996</c:v>
                      </c:pt>
                      <c:pt idx="1435">
                        <c:v>56.409350000000003</c:v>
                      </c:pt>
                      <c:pt idx="1436">
                        <c:v>56.495339999999999</c:v>
                      </c:pt>
                      <c:pt idx="1437">
                        <c:v>56.603610000000003</c:v>
                      </c:pt>
                      <c:pt idx="1438">
                        <c:v>56.725760000000001</c:v>
                      </c:pt>
                      <c:pt idx="1439">
                        <c:v>56.934240000000003</c:v>
                      </c:pt>
                      <c:pt idx="1440">
                        <c:v>56.980490000000003</c:v>
                      </c:pt>
                      <c:pt idx="1441">
                        <c:v>57.083550000000002</c:v>
                      </c:pt>
                      <c:pt idx="1442">
                        <c:v>57.218620000000001</c:v>
                      </c:pt>
                      <c:pt idx="1443">
                        <c:v>57.412930000000003</c:v>
                      </c:pt>
                      <c:pt idx="1444">
                        <c:v>57.480739999999997</c:v>
                      </c:pt>
                      <c:pt idx="1445">
                        <c:v>57.592660000000002</c:v>
                      </c:pt>
                      <c:pt idx="1446">
                        <c:v>57.761180000000003</c:v>
                      </c:pt>
                      <c:pt idx="1447">
                        <c:v>57.925559999999997</c:v>
                      </c:pt>
                      <c:pt idx="1448">
                        <c:v>57.99633</c:v>
                      </c:pt>
                      <c:pt idx="1449">
                        <c:v>58.111530000000002</c:v>
                      </c:pt>
                      <c:pt idx="1450">
                        <c:v>58.249499999999998</c:v>
                      </c:pt>
                      <c:pt idx="1451">
                        <c:v>58.367089999999997</c:v>
                      </c:pt>
                      <c:pt idx="1452">
                        <c:v>58.534579999999998</c:v>
                      </c:pt>
                      <c:pt idx="1453">
                        <c:v>58.616050000000001</c:v>
                      </c:pt>
                      <c:pt idx="1454">
                        <c:v>58.729990000000001</c:v>
                      </c:pt>
                      <c:pt idx="1455">
                        <c:v>58.858539999999998</c:v>
                      </c:pt>
                      <c:pt idx="1456">
                        <c:v>59.027619999999999</c:v>
                      </c:pt>
                      <c:pt idx="1457">
                        <c:v>59.107289999999999</c:v>
                      </c:pt>
                      <c:pt idx="1458">
                        <c:v>59.256030000000003</c:v>
                      </c:pt>
                      <c:pt idx="1459">
                        <c:v>59.36195</c:v>
                      </c:pt>
                      <c:pt idx="1460">
                        <c:v>59.553130000000003</c:v>
                      </c:pt>
                      <c:pt idx="1461">
                        <c:v>59.610779999999998</c:v>
                      </c:pt>
                      <c:pt idx="1462">
                        <c:v>59.743690000000001</c:v>
                      </c:pt>
                      <c:pt idx="1463">
                        <c:v>59.854039999999998</c:v>
                      </c:pt>
                      <c:pt idx="1464">
                        <c:v>60.03783</c:v>
                      </c:pt>
                      <c:pt idx="1465">
                        <c:v>60.095860000000002</c:v>
                      </c:pt>
                      <c:pt idx="1466">
                        <c:v>60.235819999999997</c:v>
                      </c:pt>
                      <c:pt idx="1467">
                        <c:v>60.365360000000003</c:v>
                      </c:pt>
                      <c:pt idx="1468">
                        <c:v>60.531979999999997</c:v>
                      </c:pt>
                      <c:pt idx="1469">
                        <c:v>60.631250000000001</c:v>
                      </c:pt>
                      <c:pt idx="1470">
                        <c:v>60.747149999999998</c:v>
                      </c:pt>
                      <c:pt idx="1471">
                        <c:v>60.86103</c:v>
                      </c:pt>
                      <c:pt idx="1472">
                        <c:v>61.00224</c:v>
                      </c:pt>
                      <c:pt idx="1473">
                        <c:v>61.173569999999998</c:v>
                      </c:pt>
                      <c:pt idx="1474">
                        <c:v>61.251739999999998</c:v>
                      </c:pt>
                      <c:pt idx="1475">
                        <c:v>61.381270000000001</c:v>
                      </c:pt>
                      <c:pt idx="1476">
                        <c:v>61.49736</c:v>
                      </c:pt>
                      <c:pt idx="1477">
                        <c:v>61.674190000000003</c:v>
                      </c:pt>
                      <c:pt idx="1478">
                        <c:v>61.745539999999998</c:v>
                      </c:pt>
                      <c:pt idx="1479">
                        <c:v>61.847119999999997</c:v>
                      </c:pt>
                      <c:pt idx="1480">
                        <c:v>62.001649999999998</c:v>
                      </c:pt>
                      <c:pt idx="1481">
                        <c:v>62.400709999999997</c:v>
                      </c:pt>
                      <c:pt idx="1482">
                        <c:v>62.234630000000003</c:v>
                      </c:pt>
                      <c:pt idx="1483">
                        <c:v>62.349420000000002</c:v>
                      </c:pt>
                      <c:pt idx="1484">
                        <c:v>62.471739999999997</c:v>
                      </c:pt>
                      <c:pt idx="1485">
                        <c:v>62.613639999999997</c:v>
                      </c:pt>
                      <c:pt idx="1486">
                        <c:v>62.777810000000002</c:v>
                      </c:pt>
                      <c:pt idx="1487">
                        <c:v>62.860939999999999</c:v>
                      </c:pt>
                      <c:pt idx="1488">
                        <c:v>62.977919999999997</c:v>
                      </c:pt>
                      <c:pt idx="1489">
                        <c:v>63.12556</c:v>
                      </c:pt>
                      <c:pt idx="1490">
                        <c:v>63.285359999999997</c:v>
                      </c:pt>
                      <c:pt idx="1491">
                        <c:v>63.362110000000001</c:v>
                      </c:pt>
                      <c:pt idx="1492">
                        <c:v>63.494770000000003</c:v>
                      </c:pt>
                      <c:pt idx="1493">
                        <c:v>63.58699</c:v>
                      </c:pt>
                      <c:pt idx="1494">
                        <c:v>63.772820000000003</c:v>
                      </c:pt>
                      <c:pt idx="1495">
                        <c:v>63.841830000000002</c:v>
                      </c:pt>
                      <c:pt idx="1496">
                        <c:v>63.982250000000001</c:v>
                      </c:pt>
                      <c:pt idx="1497">
                        <c:v>64.102779999999996</c:v>
                      </c:pt>
                      <c:pt idx="1498">
                        <c:v>64.265240000000006</c:v>
                      </c:pt>
                      <c:pt idx="1499">
                        <c:v>64.346080000000001</c:v>
                      </c:pt>
                      <c:pt idx="1500">
                        <c:v>64.480080000000001</c:v>
                      </c:pt>
                      <c:pt idx="1501">
                        <c:v>64.599140000000006</c:v>
                      </c:pt>
                      <c:pt idx="1502">
                        <c:v>64.777889999999999</c:v>
                      </c:pt>
                      <c:pt idx="1503">
                        <c:v>64.852590000000006</c:v>
                      </c:pt>
                      <c:pt idx="1504">
                        <c:v>64.982749999999996</c:v>
                      </c:pt>
                      <c:pt idx="1505">
                        <c:v>65.084559999999996</c:v>
                      </c:pt>
                      <c:pt idx="1506">
                        <c:v>65.215620000000001</c:v>
                      </c:pt>
                      <c:pt idx="1507">
                        <c:v>65.388819999999996</c:v>
                      </c:pt>
                      <c:pt idx="1508">
                        <c:v>65.470659999999995</c:v>
                      </c:pt>
                      <c:pt idx="1509">
                        <c:v>65.604420000000005</c:v>
                      </c:pt>
                      <c:pt idx="1510">
                        <c:v>65.728520000000003</c:v>
                      </c:pt>
                      <c:pt idx="1511">
                        <c:v>65.898330000000001</c:v>
                      </c:pt>
                      <c:pt idx="1512">
                        <c:v>65.983140000000006</c:v>
                      </c:pt>
                      <c:pt idx="1513">
                        <c:v>66.075530000000001</c:v>
                      </c:pt>
                      <c:pt idx="1514">
                        <c:v>66.214560000000006</c:v>
                      </c:pt>
                      <c:pt idx="1515">
                        <c:v>66.425910000000002</c:v>
                      </c:pt>
                      <c:pt idx="1516">
                        <c:v>66.46593</c:v>
                      </c:pt>
                      <c:pt idx="1517">
                        <c:v>66.586709999999997</c:v>
                      </c:pt>
                      <c:pt idx="1518">
                        <c:v>66.704719999999995</c:v>
                      </c:pt>
                      <c:pt idx="1519">
                        <c:v>66.906419999999997</c:v>
                      </c:pt>
                      <c:pt idx="1520">
                        <c:v>66.979010000000002</c:v>
                      </c:pt>
                      <c:pt idx="1521">
                        <c:v>67.10284</c:v>
                      </c:pt>
                      <c:pt idx="1522">
                        <c:v>67.238969999999995</c:v>
                      </c:pt>
                      <c:pt idx="1523">
                        <c:v>67.374899999999997</c:v>
                      </c:pt>
                      <c:pt idx="1524">
                        <c:v>67.508399999999995</c:v>
                      </c:pt>
                      <c:pt idx="1525">
                        <c:v>67.590680000000006</c:v>
                      </c:pt>
                      <c:pt idx="1526">
                        <c:v>67.722300000000004</c:v>
                      </c:pt>
                      <c:pt idx="1527">
                        <c:v>67.878330000000005</c:v>
                      </c:pt>
                      <c:pt idx="1528">
                        <c:v>68.041719999999998</c:v>
                      </c:pt>
                      <c:pt idx="1529">
                        <c:v>68.11703</c:v>
                      </c:pt>
                      <c:pt idx="1530">
                        <c:v>68.226799999999997</c:v>
                      </c:pt>
                      <c:pt idx="1531">
                        <c:v>68.367310000000003</c:v>
                      </c:pt>
                      <c:pt idx="1532">
                        <c:v>68.539559999999994</c:v>
                      </c:pt>
                      <c:pt idx="1533">
                        <c:v>68.621880000000004</c:v>
                      </c:pt>
                      <c:pt idx="1534">
                        <c:v>68.747749999999996</c:v>
                      </c:pt>
                      <c:pt idx="1535">
                        <c:v>68.854200000000006</c:v>
                      </c:pt>
                      <c:pt idx="1536">
                        <c:v>69.034229999999994</c:v>
                      </c:pt>
                      <c:pt idx="1537">
                        <c:v>69.105959999999996</c:v>
                      </c:pt>
                      <c:pt idx="1538">
                        <c:v>69.230400000000003</c:v>
                      </c:pt>
                      <c:pt idx="1539">
                        <c:v>69.348089999999999</c:v>
                      </c:pt>
                      <c:pt idx="1540">
                        <c:v>69.506690000000006</c:v>
                      </c:pt>
                      <c:pt idx="1541">
                        <c:v>69.645560000000003</c:v>
                      </c:pt>
                      <c:pt idx="1542">
                        <c:v>69.951759999999993</c:v>
                      </c:pt>
                      <c:pt idx="1543">
                        <c:v>69.856579999999994</c:v>
                      </c:pt>
                      <c:pt idx="1544">
                        <c:v>69.993030000000005</c:v>
                      </c:pt>
                      <c:pt idx="1545">
                        <c:v>70.167529999999999</c:v>
                      </c:pt>
                      <c:pt idx="1546">
                        <c:v>70.230350000000001</c:v>
                      </c:pt>
                      <c:pt idx="1547">
                        <c:v>70.346369999999993</c:v>
                      </c:pt>
                      <c:pt idx="1548">
                        <c:v>70.479029999999995</c:v>
                      </c:pt>
                      <c:pt idx="1549">
                        <c:v>70.650899999999993</c:v>
                      </c:pt>
                      <c:pt idx="1550">
                        <c:v>70.721959999999996</c:v>
                      </c:pt>
                      <c:pt idx="1551">
                        <c:v>70.847470000000001</c:v>
                      </c:pt>
                      <c:pt idx="1552">
                        <c:v>70.996380000000002</c:v>
                      </c:pt>
                      <c:pt idx="1553">
                        <c:v>71.169169999999994</c:v>
                      </c:pt>
                      <c:pt idx="1554">
                        <c:v>71.206230000000005</c:v>
                      </c:pt>
                      <c:pt idx="1555">
                        <c:v>71.321389999999994</c:v>
                      </c:pt>
                      <c:pt idx="1556">
                        <c:v>71.472130000000007</c:v>
                      </c:pt>
                      <c:pt idx="1557">
                        <c:v>71.650030000000001</c:v>
                      </c:pt>
                      <c:pt idx="1558">
                        <c:v>71.699849999999998</c:v>
                      </c:pt>
                      <c:pt idx="1559">
                        <c:v>71.836129999999997</c:v>
                      </c:pt>
                      <c:pt idx="1560">
                        <c:v>71.959429999999998</c:v>
                      </c:pt>
                      <c:pt idx="1561">
                        <c:v>72.107410000000002</c:v>
                      </c:pt>
                      <c:pt idx="1562">
                        <c:v>72.270229999999998</c:v>
                      </c:pt>
                      <c:pt idx="1563">
                        <c:v>72.349199999999996</c:v>
                      </c:pt>
                      <c:pt idx="1564">
                        <c:v>72.456479999999999</c:v>
                      </c:pt>
                      <c:pt idx="1565">
                        <c:v>72.598460000000003</c:v>
                      </c:pt>
                      <c:pt idx="1566">
                        <c:v>72.781580000000005</c:v>
                      </c:pt>
                      <c:pt idx="1567">
                        <c:v>72.849990000000005</c:v>
                      </c:pt>
                      <c:pt idx="1568">
                        <c:v>72.980009999999993</c:v>
                      </c:pt>
                      <c:pt idx="1569">
                        <c:v>73.101110000000006</c:v>
                      </c:pt>
                      <c:pt idx="1570">
                        <c:v>73.266919999999999</c:v>
                      </c:pt>
                      <c:pt idx="1571">
                        <c:v>73.350229999999996</c:v>
                      </c:pt>
                      <c:pt idx="1572">
                        <c:v>73.461340000000007</c:v>
                      </c:pt>
                      <c:pt idx="1573">
                        <c:v>73.601240000000004</c:v>
                      </c:pt>
                      <c:pt idx="1574">
                        <c:v>73.752210000000005</c:v>
                      </c:pt>
                      <c:pt idx="1575">
                        <c:v>73.837980000000002</c:v>
                      </c:pt>
                      <c:pt idx="1576">
                        <c:v>73.965950000000007</c:v>
                      </c:pt>
                      <c:pt idx="1577">
                        <c:v>74.090490000000003</c:v>
                      </c:pt>
                      <c:pt idx="1578">
                        <c:v>74.228849999999994</c:v>
                      </c:pt>
                      <c:pt idx="1579">
                        <c:v>74.346500000000006</c:v>
                      </c:pt>
                      <c:pt idx="1580">
                        <c:v>74.454589999999996</c:v>
                      </c:pt>
                      <c:pt idx="1581">
                        <c:v>74.598860000000002</c:v>
                      </c:pt>
                      <c:pt idx="1582">
                        <c:v>74.700310000000002</c:v>
                      </c:pt>
                      <c:pt idx="1583">
                        <c:v>74.890529999999998</c:v>
                      </c:pt>
                      <c:pt idx="1584">
                        <c:v>74.971919999999997</c:v>
                      </c:pt>
                      <c:pt idx="1585">
                        <c:v>75.078990000000005</c:v>
                      </c:pt>
                      <c:pt idx="1586">
                        <c:v>75.197940000000003</c:v>
                      </c:pt>
                      <c:pt idx="1587">
                        <c:v>75.389120000000005</c:v>
                      </c:pt>
                      <c:pt idx="1588">
                        <c:v>75.467119999999994</c:v>
                      </c:pt>
                      <c:pt idx="1589">
                        <c:v>75.580399999999997</c:v>
                      </c:pt>
                      <c:pt idx="1590">
                        <c:v>75.710620000000006</c:v>
                      </c:pt>
                      <c:pt idx="1591">
                        <c:v>75.890960000000007</c:v>
                      </c:pt>
                      <c:pt idx="1592">
                        <c:v>75.962890000000002</c:v>
                      </c:pt>
                      <c:pt idx="1593">
                        <c:v>76.075980000000001</c:v>
                      </c:pt>
                      <c:pt idx="1594">
                        <c:v>76.212739999999997</c:v>
                      </c:pt>
                      <c:pt idx="1595">
                        <c:v>76.397779999999997</c:v>
                      </c:pt>
                      <c:pt idx="1596">
                        <c:v>76.459320000000005</c:v>
                      </c:pt>
                      <c:pt idx="1597">
                        <c:v>76.590900000000005</c:v>
                      </c:pt>
                      <c:pt idx="1598">
                        <c:v>76.722219999999993</c:v>
                      </c:pt>
                      <c:pt idx="1599">
                        <c:v>76.846350000000001</c:v>
                      </c:pt>
                      <c:pt idx="1600">
                        <c:v>77.030649999999994</c:v>
                      </c:pt>
                      <c:pt idx="1601">
                        <c:v>77.08717</c:v>
                      </c:pt>
                      <c:pt idx="1602">
                        <c:v>77.311689999999999</c:v>
                      </c:pt>
                      <c:pt idx="1603">
                        <c:v>77.481309999999993</c:v>
                      </c:pt>
                      <c:pt idx="1604">
                        <c:v>77.541110000000003</c:v>
                      </c:pt>
                      <c:pt idx="1605">
                        <c:v>77.588310000000007</c:v>
                      </c:pt>
                      <c:pt idx="1606">
                        <c:v>77.710530000000006</c:v>
                      </c:pt>
                      <c:pt idx="1607">
                        <c:v>77.847890000000007</c:v>
                      </c:pt>
                      <c:pt idx="1608">
                        <c:v>78.031710000000004</c:v>
                      </c:pt>
                      <c:pt idx="1609">
                        <c:v>78.08372</c:v>
                      </c:pt>
                      <c:pt idx="1610">
                        <c:v>78.219530000000006</c:v>
                      </c:pt>
                      <c:pt idx="1611">
                        <c:v>78.321629999999999</c:v>
                      </c:pt>
                      <c:pt idx="1612">
                        <c:v>78.514449999999997</c:v>
                      </c:pt>
                      <c:pt idx="1613">
                        <c:v>78.576130000000006</c:v>
                      </c:pt>
                      <c:pt idx="1614">
                        <c:v>78.706429999999997</c:v>
                      </c:pt>
                      <c:pt idx="1615">
                        <c:v>78.846710000000002</c:v>
                      </c:pt>
                      <c:pt idx="1616">
                        <c:v>78.952380000000005</c:v>
                      </c:pt>
                      <c:pt idx="1617">
                        <c:v>79.135639999999995</c:v>
                      </c:pt>
                      <c:pt idx="1618">
                        <c:v>79.194069999999996</c:v>
                      </c:pt>
                      <c:pt idx="1619">
                        <c:v>79.316869999999994</c:v>
                      </c:pt>
                      <c:pt idx="1620">
                        <c:v>79.454859999999996</c:v>
                      </c:pt>
                      <c:pt idx="1621">
                        <c:v>79.628129999999999</c:v>
                      </c:pt>
                      <c:pt idx="1622">
                        <c:v>79.688289999999995</c:v>
                      </c:pt>
                      <c:pt idx="1623">
                        <c:v>79.828059999999994</c:v>
                      </c:pt>
                      <c:pt idx="1624">
                        <c:v>79.946299999999994</c:v>
                      </c:pt>
                      <c:pt idx="1625">
                        <c:v>80.133120000000005</c:v>
                      </c:pt>
                      <c:pt idx="1626">
                        <c:v>80.208590000000001</c:v>
                      </c:pt>
                      <c:pt idx="1627">
                        <c:v>80.318730000000002</c:v>
                      </c:pt>
                      <c:pt idx="1628">
                        <c:v>80.465770000000006</c:v>
                      </c:pt>
                      <c:pt idx="1629">
                        <c:v>80.633989999999997</c:v>
                      </c:pt>
                      <c:pt idx="1630">
                        <c:v>80.702039999999997</c:v>
                      </c:pt>
                      <c:pt idx="1631">
                        <c:v>80.825680000000006</c:v>
                      </c:pt>
                      <c:pt idx="1632">
                        <c:v>80.973140000000001</c:v>
                      </c:pt>
                      <c:pt idx="1633">
                        <c:v>81.112939999999995</c:v>
                      </c:pt>
                      <c:pt idx="1634">
                        <c:v>81.259479999999996</c:v>
                      </c:pt>
                      <c:pt idx="1635">
                        <c:v>81.340909999999994</c:v>
                      </c:pt>
                      <c:pt idx="1636">
                        <c:v>81.473330000000004</c:v>
                      </c:pt>
                      <c:pt idx="1637">
                        <c:v>81.567080000000004</c:v>
                      </c:pt>
                      <c:pt idx="1638">
                        <c:v>81.772069999999999</c:v>
                      </c:pt>
                      <c:pt idx="1639">
                        <c:v>81.839579999999998</c:v>
                      </c:pt>
                      <c:pt idx="1640">
                        <c:v>81.944969999999998</c:v>
                      </c:pt>
                      <c:pt idx="1641">
                        <c:v>82.07432</c:v>
                      </c:pt>
                      <c:pt idx="1642">
                        <c:v>82.246830000000003</c:v>
                      </c:pt>
                      <c:pt idx="1643">
                        <c:v>82.333950000000002</c:v>
                      </c:pt>
                      <c:pt idx="1644">
                        <c:v>82.445070000000001</c:v>
                      </c:pt>
                      <c:pt idx="1645">
                        <c:v>82.560450000000003</c:v>
                      </c:pt>
                      <c:pt idx="1646">
                        <c:v>82.755240000000001</c:v>
                      </c:pt>
                      <c:pt idx="1647">
                        <c:v>82.808620000000005</c:v>
                      </c:pt>
                      <c:pt idx="1648">
                        <c:v>82.962090000000003</c:v>
                      </c:pt>
                      <c:pt idx="1649">
                        <c:v>83.082560000000001</c:v>
                      </c:pt>
                      <c:pt idx="1650">
                        <c:v>83.199920000000006</c:v>
                      </c:pt>
                      <c:pt idx="1651">
                        <c:v>83.359669999999994</c:v>
                      </c:pt>
                      <c:pt idx="1652">
                        <c:v>83.443039999999996</c:v>
                      </c:pt>
                      <c:pt idx="1653">
                        <c:v>83.564059999999998</c:v>
                      </c:pt>
                      <c:pt idx="1654">
                        <c:v>83.699070000000006</c:v>
                      </c:pt>
                      <c:pt idx="1655">
                        <c:v>83.890289999999993</c:v>
                      </c:pt>
                      <c:pt idx="1656">
                        <c:v>83.939019999999999</c:v>
                      </c:pt>
                      <c:pt idx="1657">
                        <c:v>84.065489999999997</c:v>
                      </c:pt>
                      <c:pt idx="1658">
                        <c:v>84.183260000000004</c:v>
                      </c:pt>
                      <c:pt idx="1659">
                        <c:v>84.382890000000003</c:v>
                      </c:pt>
                      <c:pt idx="1660">
                        <c:v>84.445120000000003</c:v>
                      </c:pt>
                      <c:pt idx="1661">
                        <c:v>84.552419999999998</c:v>
                      </c:pt>
                      <c:pt idx="1662">
                        <c:v>84.710899999999995</c:v>
                      </c:pt>
                      <c:pt idx="1663">
                        <c:v>85.016660000000002</c:v>
                      </c:pt>
                      <c:pt idx="1664">
                        <c:v>85.067610000000002</c:v>
                      </c:pt>
                      <c:pt idx="1665">
                        <c:v>85.0822</c:v>
                      </c:pt>
                      <c:pt idx="1666">
                        <c:v>85.212770000000006</c:v>
                      </c:pt>
                      <c:pt idx="1667">
                        <c:v>85.333500000000001</c:v>
                      </c:pt>
                      <c:pt idx="1668">
                        <c:v>85.517319999999998</c:v>
                      </c:pt>
                      <c:pt idx="1669">
                        <c:v>85.582909999999998</c:v>
                      </c:pt>
                      <c:pt idx="1670">
                        <c:v>85.700810000000004</c:v>
                      </c:pt>
                      <c:pt idx="1671">
                        <c:v>85.843869999999995</c:v>
                      </c:pt>
                      <c:pt idx="1672">
                        <c:v>86.025919999999999</c:v>
                      </c:pt>
                      <c:pt idx="1673">
                        <c:v>86.06653</c:v>
                      </c:pt>
                      <c:pt idx="1674">
                        <c:v>86.205600000000004</c:v>
                      </c:pt>
                      <c:pt idx="1675">
                        <c:v>86.325900000000004</c:v>
                      </c:pt>
                      <c:pt idx="1676">
                        <c:v>86.523439999999994</c:v>
                      </c:pt>
                      <c:pt idx="1677">
                        <c:v>86.595470000000006</c:v>
                      </c:pt>
                      <c:pt idx="1678">
                        <c:v>86.721649999999997</c:v>
                      </c:pt>
                      <c:pt idx="1679">
                        <c:v>86.817310000000006</c:v>
                      </c:pt>
                      <c:pt idx="1680">
                        <c:v>87.018870000000007</c:v>
                      </c:pt>
                      <c:pt idx="1681">
                        <c:v>87.063940000000002</c:v>
                      </c:pt>
                      <c:pt idx="1682">
                        <c:v>87.200299999999999</c:v>
                      </c:pt>
                      <c:pt idx="1683">
                        <c:v>87.333219999999997</c:v>
                      </c:pt>
                      <c:pt idx="1684">
                        <c:v>87.449550000000002</c:v>
                      </c:pt>
                      <c:pt idx="1685">
                        <c:v>87.625069999999994</c:v>
                      </c:pt>
                      <c:pt idx="1686">
                        <c:v>87.708699999999993</c:v>
                      </c:pt>
                      <c:pt idx="1687">
                        <c:v>87.830669999999998</c:v>
                      </c:pt>
                      <c:pt idx="1688">
                        <c:v>87.959969999999998</c:v>
                      </c:pt>
                      <c:pt idx="1689">
                        <c:v>88.150760000000005</c:v>
                      </c:pt>
                      <c:pt idx="1690">
                        <c:v>88.191280000000006</c:v>
                      </c:pt>
                      <c:pt idx="1691">
                        <c:v>88.331819999999993</c:v>
                      </c:pt>
                      <c:pt idx="1692">
                        <c:v>88.440259999999995</c:v>
                      </c:pt>
                      <c:pt idx="1693">
                        <c:v>88.624880000000005</c:v>
                      </c:pt>
                      <c:pt idx="1694">
                        <c:v>88.71499</c:v>
                      </c:pt>
                      <c:pt idx="1695">
                        <c:v>88.851010000000002</c:v>
                      </c:pt>
                      <c:pt idx="1696">
                        <c:v>88.981949999999998</c:v>
                      </c:pt>
                      <c:pt idx="1697">
                        <c:v>89.138810000000007</c:v>
                      </c:pt>
                      <c:pt idx="1698">
                        <c:v>89.202250000000006</c:v>
                      </c:pt>
                      <c:pt idx="1699">
                        <c:v>89.358509999999995</c:v>
                      </c:pt>
                      <c:pt idx="1700">
                        <c:v>89.477050000000006</c:v>
                      </c:pt>
                      <c:pt idx="1701">
                        <c:v>89.619489999999999</c:v>
                      </c:pt>
                      <c:pt idx="1702">
                        <c:v>89.736149999999995</c:v>
                      </c:pt>
                      <c:pt idx="1703">
                        <c:v>89.831180000000003</c:v>
                      </c:pt>
                      <c:pt idx="1704">
                        <c:v>89.952110000000005</c:v>
                      </c:pt>
                      <c:pt idx="1705">
                        <c:v>90.085560000000001</c:v>
                      </c:pt>
                      <c:pt idx="1706">
                        <c:v>90.273799999999994</c:v>
                      </c:pt>
                      <c:pt idx="1707">
                        <c:v>90.350239999999999</c:v>
                      </c:pt>
                      <c:pt idx="1708">
                        <c:v>90.449619999999996</c:v>
                      </c:pt>
                      <c:pt idx="1709">
                        <c:v>90.585949999999997</c:v>
                      </c:pt>
                      <c:pt idx="1710">
                        <c:v>90.776769999999999</c:v>
                      </c:pt>
                      <c:pt idx="1711">
                        <c:v>90.86224</c:v>
                      </c:pt>
                      <c:pt idx="1712">
                        <c:v>90.965919999999997</c:v>
                      </c:pt>
                      <c:pt idx="1713">
                        <c:v>91.093059999999994</c:v>
                      </c:pt>
                      <c:pt idx="1714">
                        <c:v>91.283929999999998</c:v>
                      </c:pt>
                      <c:pt idx="1715">
                        <c:v>91.350359999999995</c:v>
                      </c:pt>
                      <c:pt idx="1716">
                        <c:v>91.476759999999999</c:v>
                      </c:pt>
                      <c:pt idx="1717">
                        <c:v>91.597650000000002</c:v>
                      </c:pt>
                      <c:pt idx="1718">
                        <c:v>91.777590000000004</c:v>
                      </c:pt>
                      <c:pt idx="1719">
                        <c:v>91.834900000000005</c:v>
                      </c:pt>
                      <c:pt idx="1720">
                        <c:v>91.963589999999996</c:v>
                      </c:pt>
                      <c:pt idx="1721">
                        <c:v>92.100030000000004</c:v>
                      </c:pt>
                      <c:pt idx="1722">
                        <c:v>92.197289999999995</c:v>
                      </c:pt>
                      <c:pt idx="1723">
                        <c:v>92.381630000000001</c:v>
                      </c:pt>
                      <c:pt idx="1724">
                        <c:v>92.670439999999999</c:v>
                      </c:pt>
                      <c:pt idx="1725">
                        <c:v>92.618899999999996</c:v>
                      </c:pt>
                      <c:pt idx="1726">
                        <c:v>92.676630000000003</c:v>
                      </c:pt>
                      <c:pt idx="1727">
                        <c:v>92.894270000000006</c:v>
                      </c:pt>
                      <c:pt idx="1728">
                        <c:v>92.961029999999994</c:v>
                      </c:pt>
                      <c:pt idx="1729">
                        <c:v>93.075029999999998</c:v>
                      </c:pt>
                      <c:pt idx="1730">
                        <c:v>93.205690000000004</c:v>
                      </c:pt>
                      <c:pt idx="1731">
                        <c:v>93.400030000000001</c:v>
                      </c:pt>
                      <c:pt idx="1732">
                        <c:v>93.434950000000001</c:v>
                      </c:pt>
                      <c:pt idx="1733">
                        <c:v>93.578360000000004</c:v>
                      </c:pt>
                      <c:pt idx="1734">
                        <c:v>93.702479999999994</c:v>
                      </c:pt>
                      <c:pt idx="1735">
                        <c:v>93.875429999999994</c:v>
                      </c:pt>
                      <c:pt idx="1736">
                        <c:v>93.952969999999993</c:v>
                      </c:pt>
                      <c:pt idx="1737">
                        <c:v>94.089439999999996</c:v>
                      </c:pt>
                      <c:pt idx="1738">
                        <c:v>94.199799999999996</c:v>
                      </c:pt>
                      <c:pt idx="1739">
                        <c:v>94.347059999999999</c:v>
                      </c:pt>
                      <c:pt idx="1740">
                        <c:v>94.496080000000006</c:v>
                      </c:pt>
                      <c:pt idx="1741">
                        <c:v>94.5929</c:v>
                      </c:pt>
                      <c:pt idx="1742">
                        <c:v>94.698009999999996</c:v>
                      </c:pt>
                      <c:pt idx="1743">
                        <c:v>94.817030000000003</c:v>
                      </c:pt>
                      <c:pt idx="1744">
                        <c:v>95.012479999999996</c:v>
                      </c:pt>
                      <c:pt idx="1745">
                        <c:v>95.098990000000001</c:v>
                      </c:pt>
                      <c:pt idx="1746">
                        <c:v>95.196119999999993</c:v>
                      </c:pt>
                      <c:pt idx="1747">
                        <c:v>95.317740000000001</c:v>
                      </c:pt>
                      <c:pt idx="1748">
                        <c:v>95.512039999999999</c:v>
                      </c:pt>
                      <c:pt idx="1749">
                        <c:v>95.587010000000006</c:v>
                      </c:pt>
                      <c:pt idx="1750">
                        <c:v>95.687910000000002</c:v>
                      </c:pt>
                      <c:pt idx="1751">
                        <c:v>95.820959999999999</c:v>
                      </c:pt>
                      <c:pt idx="1752">
                        <c:v>96.029200000000003</c:v>
                      </c:pt>
                      <c:pt idx="1753">
                        <c:v>96.089280000000002</c:v>
                      </c:pt>
                      <c:pt idx="1754">
                        <c:v>96.195400000000006</c:v>
                      </c:pt>
                      <c:pt idx="1755">
                        <c:v>96.307900000000004</c:v>
                      </c:pt>
                      <c:pt idx="1756">
                        <c:v>96.503879999999995</c:v>
                      </c:pt>
                      <c:pt idx="1757">
                        <c:v>96.570589999999996</c:v>
                      </c:pt>
                      <c:pt idx="1758">
                        <c:v>96.692970000000003</c:v>
                      </c:pt>
                      <c:pt idx="1759">
                        <c:v>96.844070000000002</c:v>
                      </c:pt>
                      <c:pt idx="1760">
                        <c:v>96.955650000000006</c:v>
                      </c:pt>
                      <c:pt idx="1761">
                        <c:v>97.12612</c:v>
                      </c:pt>
                      <c:pt idx="1762">
                        <c:v>97.216340000000002</c:v>
                      </c:pt>
                      <c:pt idx="1763">
                        <c:v>97.326880000000003</c:v>
                      </c:pt>
                      <c:pt idx="1764">
                        <c:v>97.448909999999998</c:v>
                      </c:pt>
                      <c:pt idx="1765">
                        <c:v>97.636250000000004</c:v>
                      </c:pt>
                      <c:pt idx="1766">
                        <c:v>97.723479999999995</c:v>
                      </c:pt>
                      <c:pt idx="1767">
                        <c:v>97.814549999999997</c:v>
                      </c:pt>
                      <c:pt idx="1768">
                        <c:v>97.942549999999997</c:v>
                      </c:pt>
                      <c:pt idx="1769">
                        <c:v>98.114459999999994</c:v>
                      </c:pt>
                      <c:pt idx="1770">
                        <c:v>98.211399999999998</c:v>
                      </c:pt>
                      <c:pt idx="1771">
                        <c:v>98.322130000000001</c:v>
                      </c:pt>
                      <c:pt idx="1772">
                        <c:v>98.432109999999994</c:v>
                      </c:pt>
                      <c:pt idx="1773">
                        <c:v>98.642240000000001</c:v>
                      </c:pt>
                      <c:pt idx="1774">
                        <c:v>98.700550000000007</c:v>
                      </c:pt>
                      <c:pt idx="1775">
                        <c:v>98.836370000000002</c:v>
                      </c:pt>
                      <c:pt idx="1776">
                        <c:v>98.939099999999996</c:v>
                      </c:pt>
                      <c:pt idx="1777">
                        <c:v>99.105230000000006</c:v>
                      </c:pt>
                      <c:pt idx="1778">
                        <c:v>99.254859999999994</c:v>
                      </c:pt>
                      <c:pt idx="1779">
                        <c:v>99.314639999999997</c:v>
                      </c:pt>
                      <c:pt idx="1780">
                        <c:v>99.442880000000002</c:v>
                      </c:pt>
                      <c:pt idx="1781">
                        <c:v>99.57499</c:v>
                      </c:pt>
                      <c:pt idx="1782">
                        <c:v>99.758080000000007</c:v>
                      </c:pt>
                      <c:pt idx="1783">
                        <c:v>99.81644</c:v>
                      </c:pt>
                      <c:pt idx="1784">
                        <c:v>99.95384</c:v>
                      </c:pt>
                      <c:pt idx="1785">
                        <c:v>100.32076000000001</c:v>
                      </c:pt>
                      <c:pt idx="1786">
                        <c:v>100.25462</c:v>
                      </c:pt>
                      <c:pt idx="1787">
                        <c:v>100.28417</c:v>
                      </c:pt>
                      <c:pt idx="1788">
                        <c:v>100.26900999999999</c:v>
                      </c:pt>
                      <c:pt idx="1789">
                        <c:v>100.24961999999999</c:v>
                      </c:pt>
                      <c:pt idx="1790">
                        <c:v>100.33360999999999</c:v>
                      </c:pt>
                      <c:pt idx="1791">
                        <c:v>100.27816</c:v>
                      </c:pt>
                      <c:pt idx="1792">
                        <c:v>100.27628</c:v>
                      </c:pt>
                      <c:pt idx="1793">
                        <c:v>100.24449</c:v>
                      </c:pt>
                      <c:pt idx="1794">
                        <c:v>100.30895</c:v>
                      </c:pt>
                      <c:pt idx="1795">
                        <c:v>100.25906000000001</c:v>
                      </c:pt>
                      <c:pt idx="1796">
                        <c:v>100.25422</c:v>
                      </c:pt>
                      <c:pt idx="1797">
                        <c:v>100.25236</c:v>
                      </c:pt>
                      <c:pt idx="1798">
                        <c:v>100.26364</c:v>
                      </c:pt>
                      <c:pt idx="1799">
                        <c:v>100.30316000000001</c:v>
                      </c:pt>
                      <c:pt idx="1800">
                        <c:v>100.24551</c:v>
                      </c:pt>
                      <c:pt idx="1801">
                        <c:v>100.24583</c:v>
                      </c:pt>
                      <c:pt idx="1802">
                        <c:v>100.26125</c:v>
                      </c:pt>
                      <c:pt idx="1803">
                        <c:v>100.30265</c:v>
                      </c:pt>
                      <c:pt idx="1804">
                        <c:v>100.2543</c:v>
                      </c:pt>
                      <c:pt idx="1805">
                        <c:v>100.26521</c:v>
                      </c:pt>
                      <c:pt idx="1806">
                        <c:v>100.25715</c:v>
                      </c:pt>
                      <c:pt idx="1807">
                        <c:v>100.30286</c:v>
                      </c:pt>
                      <c:pt idx="1808">
                        <c:v>100.24883</c:v>
                      </c:pt>
                      <c:pt idx="1809">
                        <c:v>100.27068</c:v>
                      </c:pt>
                      <c:pt idx="1810">
                        <c:v>100.25031</c:v>
                      </c:pt>
                      <c:pt idx="1811">
                        <c:v>100.31292999999999</c:v>
                      </c:pt>
                      <c:pt idx="1812">
                        <c:v>100.25762</c:v>
                      </c:pt>
                      <c:pt idx="1813">
                        <c:v>100.26561</c:v>
                      </c:pt>
                      <c:pt idx="1814">
                        <c:v>100.27168</c:v>
                      </c:pt>
                      <c:pt idx="1815">
                        <c:v>100.26855</c:v>
                      </c:pt>
                      <c:pt idx="1816">
                        <c:v>100.26929</c:v>
                      </c:pt>
                      <c:pt idx="1817">
                        <c:v>100.24737</c:v>
                      </c:pt>
                      <c:pt idx="1818">
                        <c:v>100.23466000000001</c:v>
                      </c:pt>
                      <c:pt idx="1819">
                        <c:v>100.21957</c:v>
                      </c:pt>
                      <c:pt idx="1820">
                        <c:v>100.27764999999999</c:v>
                      </c:pt>
                      <c:pt idx="1821">
                        <c:v>100.24602</c:v>
                      </c:pt>
                      <c:pt idx="1822">
                        <c:v>100.23092</c:v>
                      </c:pt>
                      <c:pt idx="1823">
                        <c:v>100.24897</c:v>
                      </c:pt>
                      <c:pt idx="1824">
                        <c:v>100.28398</c:v>
                      </c:pt>
                      <c:pt idx="1825">
                        <c:v>100.23444000000001</c:v>
                      </c:pt>
                      <c:pt idx="1826">
                        <c:v>100.23761</c:v>
                      </c:pt>
                      <c:pt idx="1827">
                        <c:v>100.2355</c:v>
                      </c:pt>
                      <c:pt idx="1828">
                        <c:v>100.3074</c:v>
                      </c:pt>
                      <c:pt idx="1829">
                        <c:v>100.24800999999999</c:v>
                      </c:pt>
                      <c:pt idx="1830">
                        <c:v>100.25919</c:v>
                      </c:pt>
                      <c:pt idx="1831">
                        <c:v>100.24245999999999</c:v>
                      </c:pt>
                      <c:pt idx="1832">
                        <c:v>100.30455000000001</c:v>
                      </c:pt>
                      <c:pt idx="1833">
                        <c:v>100.27200999999999</c:v>
                      </c:pt>
                      <c:pt idx="1834">
                        <c:v>100.26851000000001</c:v>
                      </c:pt>
                      <c:pt idx="1835">
                        <c:v>100.25138</c:v>
                      </c:pt>
                      <c:pt idx="1836">
                        <c:v>100.27379000000001</c:v>
                      </c:pt>
                      <c:pt idx="1837">
                        <c:v>100.30464000000001</c:v>
                      </c:pt>
                      <c:pt idx="1838">
                        <c:v>100.24997999999999</c:v>
                      </c:pt>
                      <c:pt idx="1839">
                        <c:v>100.23795</c:v>
                      </c:pt>
                      <c:pt idx="1840">
                        <c:v>100.229</c:v>
                      </c:pt>
                      <c:pt idx="1841">
                        <c:v>100.30302</c:v>
                      </c:pt>
                      <c:pt idx="1842">
                        <c:v>100.23636</c:v>
                      </c:pt>
                      <c:pt idx="1843">
                        <c:v>100.24484</c:v>
                      </c:pt>
                      <c:pt idx="1844">
                        <c:v>100.24775</c:v>
                      </c:pt>
                      <c:pt idx="1845">
                        <c:v>100.31198999999999</c:v>
                      </c:pt>
                      <c:pt idx="1846">
                        <c:v>100.5034</c:v>
                      </c:pt>
                      <c:pt idx="1847">
                        <c:v>100.23674</c:v>
                      </c:pt>
                      <c:pt idx="1848">
                        <c:v>100.25633000000001</c:v>
                      </c:pt>
                      <c:pt idx="1849">
                        <c:v>100.31104999999999</c:v>
                      </c:pt>
                      <c:pt idx="1850">
                        <c:v>100.24988</c:v>
                      </c:pt>
                      <c:pt idx="1851">
                        <c:v>100.24055</c:v>
                      </c:pt>
                      <c:pt idx="1852">
                        <c:v>100.25257000000001</c:v>
                      </c:pt>
                      <c:pt idx="1853">
                        <c:v>100.25431</c:v>
                      </c:pt>
                      <c:pt idx="1854">
                        <c:v>100.29935</c:v>
                      </c:pt>
                      <c:pt idx="1855">
                        <c:v>100.26036000000001</c:v>
                      </c:pt>
                      <c:pt idx="1856">
                        <c:v>100.22656000000001</c:v>
                      </c:pt>
                      <c:pt idx="1857">
                        <c:v>100.261</c:v>
                      </c:pt>
                      <c:pt idx="1858">
                        <c:v>100.30343999999999</c:v>
                      </c:pt>
                      <c:pt idx="1859">
                        <c:v>100.25718000000001</c:v>
                      </c:pt>
                      <c:pt idx="1860">
                        <c:v>100.24363</c:v>
                      </c:pt>
                      <c:pt idx="1861">
                        <c:v>100.23716</c:v>
                      </c:pt>
                      <c:pt idx="1862">
                        <c:v>100.30286</c:v>
                      </c:pt>
                      <c:pt idx="1863">
                        <c:v>100.24212</c:v>
                      </c:pt>
                      <c:pt idx="1864">
                        <c:v>100.24384000000001</c:v>
                      </c:pt>
                      <c:pt idx="1865">
                        <c:v>100.24495</c:v>
                      </c:pt>
                      <c:pt idx="1866">
                        <c:v>100.28203000000001</c:v>
                      </c:pt>
                      <c:pt idx="1867">
                        <c:v>100.25371</c:v>
                      </c:pt>
                      <c:pt idx="1868">
                        <c:v>100.26017</c:v>
                      </c:pt>
                      <c:pt idx="1869">
                        <c:v>100.24729000000001</c:v>
                      </c:pt>
                      <c:pt idx="1870">
                        <c:v>100.27988000000001</c:v>
                      </c:pt>
                      <c:pt idx="1871">
                        <c:v>100.25125</c:v>
                      </c:pt>
                      <c:pt idx="1872">
                        <c:v>100.24754</c:v>
                      </c:pt>
                      <c:pt idx="1873">
                        <c:v>100.25324999999999</c:v>
                      </c:pt>
                      <c:pt idx="1874">
                        <c:v>100.24972</c:v>
                      </c:pt>
                      <c:pt idx="1875">
                        <c:v>100.31865000000001</c:v>
                      </c:pt>
                      <c:pt idx="1876">
                        <c:v>100.23824999999999</c:v>
                      </c:pt>
                      <c:pt idx="1877">
                        <c:v>100.23493999999999</c:v>
                      </c:pt>
                      <c:pt idx="1878">
                        <c:v>100.24729000000001</c:v>
                      </c:pt>
                      <c:pt idx="1879">
                        <c:v>100.27847</c:v>
                      </c:pt>
                      <c:pt idx="1880">
                        <c:v>100.22611000000001</c:v>
                      </c:pt>
                      <c:pt idx="1881">
                        <c:v>100.24369</c:v>
                      </c:pt>
                      <c:pt idx="1882">
                        <c:v>100.23822</c:v>
                      </c:pt>
                      <c:pt idx="1883">
                        <c:v>100.28196</c:v>
                      </c:pt>
                      <c:pt idx="1884">
                        <c:v>100.23777</c:v>
                      </c:pt>
                      <c:pt idx="1885">
                        <c:v>100.25086</c:v>
                      </c:pt>
                      <c:pt idx="1886">
                        <c:v>100.24262</c:v>
                      </c:pt>
                      <c:pt idx="1887">
                        <c:v>100.31017</c:v>
                      </c:pt>
                      <c:pt idx="1888">
                        <c:v>100.24184</c:v>
                      </c:pt>
                      <c:pt idx="1889">
                        <c:v>100.24202</c:v>
                      </c:pt>
                      <c:pt idx="1890">
                        <c:v>100.23068000000001</c:v>
                      </c:pt>
                      <c:pt idx="1891">
                        <c:v>100.23554</c:v>
                      </c:pt>
                      <c:pt idx="1892">
                        <c:v>100.30177999999999</c:v>
                      </c:pt>
                      <c:pt idx="1893">
                        <c:v>100.25566999999999</c:v>
                      </c:pt>
                      <c:pt idx="1894">
                        <c:v>100.24176</c:v>
                      </c:pt>
                      <c:pt idx="1895">
                        <c:v>100.27023</c:v>
                      </c:pt>
                      <c:pt idx="1896">
                        <c:v>100.29925</c:v>
                      </c:pt>
                      <c:pt idx="1897">
                        <c:v>100.2466</c:v>
                      </c:pt>
                      <c:pt idx="1898">
                        <c:v>100.22959</c:v>
                      </c:pt>
                      <c:pt idx="1899">
                        <c:v>100.24961</c:v>
                      </c:pt>
                      <c:pt idx="1900">
                        <c:v>100.29336000000001</c:v>
                      </c:pt>
                      <c:pt idx="1901">
                        <c:v>100.24841000000001</c:v>
                      </c:pt>
                      <c:pt idx="1902">
                        <c:v>100.23439999999999</c:v>
                      </c:pt>
                      <c:pt idx="1903">
                        <c:v>100.25353</c:v>
                      </c:pt>
                      <c:pt idx="1904">
                        <c:v>100.30821</c:v>
                      </c:pt>
                      <c:pt idx="1905">
                        <c:v>100.25855</c:v>
                      </c:pt>
                      <c:pt idx="1906">
                        <c:v>100.35521</c:v>
                      </c:pt>
                      <c:pt idx="1907">
                        <c:v>100.38027</c:v>
                      </c:pt>
                      <c:pt idx="1908">
                        <c:v>100.28055000000001</c:v>
                      </c:pt>
                      <c:pt idx="1909">
                        <c:v>100.27643999999999</c:v>
                      </c:pt>
                      <c:pt idx="1910">
                        <c:v>100.22880000000001</c:v>
                      </c:pt>
                      <c:pt idx="1911">
                        <c:v>100.24458</c:v>
                      </c:pt>
                      <c:pt idx="1912">
                        <c:v>100.24321999999999</c:v>
                      </c:pt>
                      <c:pt idx="1913">
                        <c:v>100.30495999999999</c:v>
                      </c:pt>
                      <c:pt idx="1914">
                        <c:v>100.26295</c:v>
                      </c:pt>
                      <c:pt idx="1915">
                        <c:v>100.27366000000001</c:v>
                      </c:pt>
                      <c:pt idx="1916">
                        <c:v>100.26721999999999</c:v>
                      </c:pt>
                      <c:pt idx="1917">
                        <c:v>100.30466</c:v>
                      </c:pt>
                      <c:pt idx="1918">
                        <c:v>100.2414</c:v>
                      </c:pt>
                      <c:pt idx="1919">
                        <c:v>100.25382</c:v>
                      </c:pt>
                      <c:pt idx="1920">
                        <c:v>100.24548</c:v>
                      </c:pt>
                      <c:pt idx="1921">
                        <c:v>100.29169</c:v>
                      </c:pt>
                      <c:pt idx="1922">
                        <c:v>100.22580000000001</c:v>
                      </c:pt>
                      <c:pt idx="1923">
                        <c:v>100.24111000000001</c:v>
                      </c:pt>
                      <c:pt idx="1924">
                        <c:v>100.25351999999999</c:v>
                      </c:pt>
                      <c:pt idx="1925">
                        <c:v>100.29822</c:v>
                      </c:pt>
                      <c:pt idx="1926">
                        <c:v>100.22732000000001</c:v>
                      </c:pt>
                      <c:pt idx="1927">
                        <c:v>100.24673</c:v>
                      </c:pt>
                      <c:pt idx="1928">
                        <c:v>100.22905</c:v>
                      </c:pt>
                      <c:pt idx="1929">
                        <c:v>100.23956</c:v>
                      </c:pt>
                      <c:pt idx="1930">
                        <c:v>100.31771999999999</c:v>
                      </c:pt>
                      <c:pt idx="1931">
                        <c:v>100.25349</c:v>
                      </c:pt>
                      <c:pt idx="1932">
                        <c:v>100.24353000000001</c:v>
                      </c:pt>
                      <c:pt idx="1933">
                        <c:v>100.2247</c:v>
                      </c:pt>
                      <c:pt idx="1934">
                        <c:v>100.27788</c:v>
                      </c:pt>
                      <c:pt idx="1935">
                        <c:v>100.22302000000001</c:v>
                      </c:pt>
                      <c:pt idx="1936">
                        <c:v>100.23259</c:v>
                      </c:pt>
                      <c:pt idx="1937">
                        <c:v>100.22217000000001</c:v>
                      </c:pt>
                      <c:pt idx="1938">
                        <c:v>100.28422</c:v>
                      </c:pt>
                      <c:pt idx="1939">
                        <c:v>100.22902999999999</c:v>
                      </c:pt>
                      <c:pt idx="1940">
                        <c:v>100.22441999999999</c:v>
                      </c:pt>
                      <c:pt idx="1941">
                        <c:v>100.22783</c:v>
                      </c:pt>
                      <c:pt idx="1942">
                        <c:v>100.28552000000001</c:v>
                      </c:pt>
                      <c:pt idx="1943">
                        <c:v>100.22490999999999</c:v>
                      </c:pt>
                      <c:pt idx="1944">
                        <c:v>100.23159</c:v>
                      </c:pt>
                      <c:pt idx="1945">
                        <c:v>100.23254</c:v>
                      </c:pt>
                      <c:pt idx="1946">
                        <c:v>100.24290000000001</c:v>
                      </c:pt>
                      <c:pt idx="1947">
                        <c:v>100.27779</c:v>
                      </c:pt>
                      <c:pt idx="1948">
                        <c:v>100.24878</c:v>
                      </c:pt>
                      <c:pt idx="1949">
                        <c:v>100.23797999999999</c:v>
                      </c:pt>
                      <c:pt idx="1950">
                        <c:v>100.21934</c:v>
                      </c:pt>
                      <c:pt idx="1951">
                        <c:v>100.28465</c:v>
                      </c:pt>
                      <c:pt idx="1952">
                        <c:v>100.22235999999999</c:v>
                      </c:pt>
                      <c:pt idx="1953">
                        <c:v>100.22666</c:v>
                      </c:pt>
                      <c:pt idx="1954">
                        <c:v>100.23426000000001</c:v>
                      </c:pt>
                      <c:pt idx="1955">
                        <c:v>100.28954</c:v>
                      </c:pt>
                      <c:pt idx="1956">
                        <c:v>100.2261</c:v>
                      </c:pt>
                      <c:pt idx="1957">
                        <c:v>100.22939</c:v>
                      </c:pt>
                      <c:pt idx="1958">
                        <c:v>100.22190000000001</c:v>
                      </c:pt>
                      <c:pt idx="1959">
                        <c:v>100.28733</c:v>
                      </c:pt>
                      <c:pt idx="1960">
                        <c:v>100.25748</c:v>
                      </c:pt>
                      <c:pt idx="1961">
                        <c:v>100.2433</c:v>
                      </c:pt>
                      <c:pt idx="1962">
                        <c:v>100.24263000000001</c:v>
                      </c:pt>
                      <c:pt idx="1963">
                        <c:v>100.27553</c:v>
                      </c:pt>
                      <c:pt idx="1964">
                        <c:v>100.25763999999999</c:v>
                      </c:pt>
                      <c:pt idx="1965">
                        <c:v>100.23569000000001</c:v>
                      </c:pt>
                      <c:pt idx="1966">
                        <c:v>100.2607</c:v>
                      </c:pt>
                      <c:pt idx="1967">
                        <c:v>100.44262999999999</c:v>
                      </c:pt>
                      <c:pt idx="1968">
                        <c:v>100.37004</c:v>
                      </c:pt>
                      <c:pt idx="1969">
                        <c:v>100.23943</c:v>
                      </c:pt>
                      <c:pt idx="1970">
                        <c:v>100.23385</c:v>
                      </c:pt>
                      <c:pt idx="1971">
                        <c:v>100.24845999999999</c:v>
                      </c:pt>
                      <c:pt idx="1972">
                        <c:v>100.31054</c:v>
                      </c:pt>
                      <c:pt idx="1973">
                        <c:v>100.25400999999999</c:v>
                      </c:pt>
                      <c:pt idx="1974">
                        <c:v>100.25462</c:v>
                      </c:pt>
                      <c:pt idx="1975">
                        <c:v>100.2299</c:v>
                      </c:pt>
                      <c:pt idx="1976">
                        <c:v>100.28273</c:v>
                      </c:pt>
                      <c:pt idx="1977">
                        <c:v>100.21984</c:v>
                      </c:pt>
                      <c:pt idx="1978">
                        <c:v>100.23233999999999</c:v>
                      </c:pt>
                      <c:pt idx="1979">
                        <c:v>100.23581</c:v>
                      </c:pt>
                      <c:pt idx="1980">
                        <c:v>100.25967</c:v>
                      </c:pt>
                      <c:pt idx="1981">
                        <c:v>100.26664</c:v>
                      </c:pt>
                      <c:pt idx="1982">
                        <c:v>100.23876</c:v>
                      </c:pt>
                      <c:pt idx="1983">
                        <c:v>100.23088</c:v>
                      </c:pt>
                      <c:pt idx="1984">
                        <c:v>100.24262</c:v>
                      </c:pt>
                      <c:pt idx="1985">
                        <c:v>100.30184</c:v>
                      </c:pt>
                      <c:pt idx="1986">
                        <c:v>100.23057</c:v>
                      </c:pt>
                      <c:pt idx="1987">
                        <c:v>100.2668</c:v>
                      </c:pt>
                      <c:pt idx="1988">
                        <c:v>100.2474</c:v>
                      </c:pt>
                      <c:pt idx="1989">
                        <c:v>100.32861</c:v>
                      </c:pt>
                      <c:pt idx="1990">
                        <c:v>100.26409</c:v>
                      </c:pt>
                      <c:pt idx="1991">
                        <c:v>100.25959</c:v>
                      </c:pt>
                      <c:pt idx="1992">
                        <c:v>100.26053</c:v>
                      </c:pt>
                      <c:pt idx="1993">
                        <c:v>100.30983999999999</c:v>
                      </c:pt>
                      <c:pt idx="1994">
                        <c:v>100.25565</c:v>
                      </c:pt>
                      <c:pt idx="1995">
                        <c:v>100.25275000000001</c:v>
                      </c:pt>
                      <c:pt idx="1996">
                        <c:v>100.24923</c:v>
                      </c:pt>
                      <c:pt idx="1997">
                        <c:v>100.30132999999999</c:v>
                      </c:pt>
                      <c:pt idx="1998">
                        <c:v>100.2353</c:v>
                      </c:pt>
                      <c:pt idx="1999">
                        <c:v>100.24992</c:v>
                      </c:pt>
                      <c:pt idx="2000">
                        <c:v>100.25087000000001</c:v>
                      </c:pt>
                      <c:pt idx="2001">
                        <c:v>100.24796000000001</c:v>
                      </c:pt>
                      <c:pt idx="2002">
                        <c:v>100.30324</c:v>
                      </c:pt>
                      <c:pt idx="2003">
                        <c:v>100.24263000000001</c:v>
                      </c:pt>
                      <c:pt idx="2004">
                        <c:v>100.26186</c:v>
                      </c:pt>
                      <c:pt idx="2005">
                        <c:v>100.25802</c:v>
                      </c:pt>
                      <c:pt idx="2006">
                        <c:v>100.30826999999999</c:v>
                      </c:pt>
                      <c:pt idx="2007">
                        <c:v>100.25230000000001</c:v>
                      </c:pt>
                      <c:pt idx="2008">
                        <c:v>100.24468</c:v>
                      </c:pt>
                      <c:pt idx="2009">
                        <c:v>100.23812</c:v>
                      </c:pt>
                      <c:pt idx="2010">
                        <c:v>100.32613000000001</c:v>
                      </c:pt>
                      <c:pt idx="2011">
                        <c:v>100.24653000000001</c:v>
                      </c:pt>
                      <c:pt idx="2012">
                        <c:v>100.24113</c:v>
                      </c:pt>
                      <c:pt idx="2013">
                        <c:v>100.26854</c:v>
                      </c:pt>
                      <c:pt idx="2014">
                        <c:v>100.29519999999999</c:v>
                      </c:pt>
                      <c:pt idx="2015">
                        <c:v>100.26464</c:v>
                      </c:pt>
                      <c:pt idx="2016">
                        <c:v>100.24656</c:v>
                      </c:pt>
                      <c:pt idx="2017">
                        <c:v>100.23886</c:v>
                      </c:pt>
                      <c:pt idx="2018">
                        <c:v>100.2624</c:v>
                      </c:pt>
                      <c:pt idx="2019">
                        <c:v>100.25644</c:v>
                      </c:pt>
                      <c:pt idx="2020">
                        <c:v>100.23471000000001</c:v>
                      </c:pt>
                      <c:pt idx="2021">
                        <c:v>100.21639</c:v>
                      </c:pt>
                      <c:pt idx="2022">
                        <c:v>100.24221</c:v>
                      </c:pt>
                      <c:pt idx="2023">
                        <c:v>100.29026</c:v>
                      </c:pt>
                      <c:pt idx="2024">
                        <c:v>100.22418</c:v>
                      </c:pt>
                      <c:pt idx="2025">
                        <c:v>100.26348</c:v>
                      </c:pt>
                      <c:pt idx="2026">
                        <c:v>100.23871</c:v>
                      </c:pt>
                      <c:pt idx="2027">
                        <c:v>100.27849000000001</c:v>
                      </c:pt>
                      <c:pt idx="2028">
                        <c:v>100.45592000000001</c:v>
                      </c:pt>
                      <c:pt idx="2029">
                        <c:v>100.28693</c:v>
                      </c:pt>
                      <c:pt idx="2030">
                        <c:v>100.23566</c:v>
                      </c:pt>
                      <c:pt idx="2031">
                        <c:v>100.30200000000001</c:v>
                      </c:pt>
                      <c:pt idx="2032">
                        <c:v>100.26185</c:v>
                      </c:pt>
                      <c:pt idx="2033">
                        <c:v>100.24263000000001</c:v>
                      </c:pt>
                      <c:pt idx="2034">
                        <c:v>100.23797999999999</c:v>
                      </c:pt>
                      <c:pt idx="2035">
                        <c:v>100.31811</c:v>
                      </c:pt>
                      <c:pt idx="2036">
                        <c:v>100.25060999999999</c:v>
                      </c:pt>
                      <c:pt idx="2037">
                        <c:v>100.22252</c:v>
                      </c:pt>
                      <c:pt idx="2038">
                        <c:v>100.22620000000001</c:v>
                      </c:pt>
                      <c:pt idx="2039">
                        <c:v>100.24311</c:v>
                      </c:pt>
                      <c:pt idx="2040">
                        <c:v>100.28511</c:v>
                      </c:pt>
                      <c:pt idx="2041">
                        <c:v>100.22223</c:v>
                      </c:pt>
                      <c:pt idx="2042">
                        <c:v>100.22248999999999</c:v>
                      </c:pt>
                      <c:pt idx="2043">
                        <c:v>100.21422</c:v>
                      </c:pt>
                      <c:pt idx="2044">
                        <c:v>100.26117000000001</c:v>
                      </c:pt>
                      <c:pt idx="2045">
                        <c:v>100.25774</c:v>
                      </c:pt>
                      <c:pt idx="2046">
                        <c:v>100.2397</c:v>
                      </c:pt>
                      <c:pt idx="2047">
                        <c:v>100.23215</c:v>
                      </c:pt>
                      <c:pt idx="2048">
                        <c:v>100.31864</c:v>
                      </c:pt>
                      <c:pt idx="2049">
                        <c:v>100.23401</c:v>
                      </c:pt>
                      <c:pt idx="2050">
                        <c:v>100.22181999999999</c:v>
                      </c:pt>
                      <c:pt idx="2051">
                        <c:v>100.22595</c:v>
                      </c:pt>
                      <c:pt idx="2052">
                        <c:v>100.24589</c:v>
                      </c:pt>
                      <c:pt idx="2053">
                        <c:v>100.23778</c:v>
                      </c:pt>
                      <c:pt idx="2054">
                        <c:v>100.22557</c:v>
                      </c:pt>
                      <c:pt idx="2055">
                        <c:v>100.21375</c:v>
                      </c:pt>
                      <c:pt idx="2056">
                        <c:v>100.23267</c:v>
                      </c:pt>
                      <c:pt idx="2057">
                        <c:v>100.31039</c:v>
                      </c:pt>
                      <c:pt idx="2058">
                        <c:v>100.25104</c:v>
                      </c:pt>
                      <c:pt idx="2059">
                        <c:v>100.23623000000001</c:v>
                      </c:pt>
                      <c:pt idx="2060">
                        <c:v>100.24784</c:v>
                      </c:pt>
                      <c:pt idx="2061">
                        <c:v>100.28570999999999</c:v>
                      </c:pt>
                      <c:pt idx="2062">
                        <c:v>100.23667</c:v>
                      </c:pt>
                      <c:pt idx="2063">
                        <c:v>100.21711000000001</c:v>
                      </c:pt>
                      <c:pt idx="2064">
                        <c:v>100.23624</c:v>
                      </c:pt>
                      <c:pt idx="2065">
                        <c:v>100.2803</c:v>
                      </c:pt>
                      <c:pt idx="2066">
                        <c:v>100.22611999999999</c:v>
                      </c:pt>
                      <c:pt idx="2067">
                        <c:v>100.22881</c:v>
                      </c:pt>
                      <c:pt idx="2068">
                        <c:v>100.22369999999999</c:v>
                      </c:pt>
                      <c:pt idx="2069">
                        <c:v>100.28901999999999</c:v>
                      </c:pt>
                      <c:pt idx="2070">
                        <c:v>100.23519</c:v>
                      </c:pt>
                      <c:pt idx="2071">
                        <c:v>100.23802000000001</c:v>
                      </c:pt>
                      <c:pt idx="2072">
                        <c:v>100.23833</c:v>
                      </c:pt>
                      <c:pt idx="2073">
                        <c:v>100.25687000000001</c:v>
                      </c:pt>
                      <c:pt idx="2074">
                        <c:v>100.30437000000001</c:v>
                      </c:pt>
                      <c:pt idx="2075">
                        <c:v>100.24688999999999</c:v>
                      </c:pt>
                      <c:pt idx="2076">
                        <c:v>100.25960000000001</c:v>
                      </c:pt>
                      <c:pt idx="2077">
                        <c:v>100.24903999999999</c:v>
                      </c:pt>
                      <c:pt idx="2078">
                        <c:v>100.30407</c:v>
                      </c:pt>
                      <c:pt idx="2079">
                        <c:v>100.22919</c:v>
                      </c:pt>
                      <c:pt idx="2080">
                        <c:v>100.23425</c:v>
                      </c:pt>
                      <c:pt idx="2081">
                        <c:v>100.25172000000001</c:v>
                      </c:pt>
                      <c:pt idx="2082">
                        <c:v>100.29644</c:v>
                      </c:pt>
                      <c:pt idx="2083">
                        <c:v>100.24</c:v>
                      </c:pt>
                      <c:pt idx="2084">
                        <c:v>100.23913</c:v>
                      </c:pt>
                      <c:pt idx="2085">
                        <c:v>100.22123999999999</c:v>
                      </c:pt>
                      <c:pt idx="2086">
                        <c:v>100.29701</c:v>
                      </c:pt>
                      <c:pt idx="2087">
                        <c:v>100.23618</c:v>
                      </c:pt>
                      <c:pt idx="2088">
                        <c:v>100.24536000000001</c:v>
                      </c:pt>
                      <c:pt idx="2089">
                        <c:v>100.47584999999999</c:v>
                      </c:pt>
                      <c:pt idx="2090">
                        <c:v>100.28254</c:v>
                      </c:pt>
                      <c:pt idx="2091">
                        <c:v>100.22318</c:v>
                      </c:pt>
                      <c:pt idx="2092">
                        <c:v>100.21467</c:v>
                      </c:pt>
                      <c:pt idx="2093">
                        <c:v>100.24244</c:v>
                      </c:pt>
                      <c:pt idx="2094">
                        <c:v>100.24838</c:v>
                      </c:pt>
                      <c:pt idx="2095">
                        <c:v>100.29024</c:v>
                      </c:pt>
                      <c:pt idx="2096">
                        <c:v>100.2358</c:v>
                      </c:pt>
                      <c:pt idx="2097">
                        <c:v>100.22508000000001</c:v>
                      </c:pt>
                      <c:pt idx="2098">
                        <c:v>100.22974000000001</c:v>
                      </c:pt>
                      <c:pt idx="2099">
                        <c:v>100.28685</c:v>
                      </c:pt>
                      <c:pt idx="2100">
                        <c:v>100.23068000000001</c:v>
                      </c:pt>
                      <c:pt idx="2101">
                        <c:v>100.23690000000001</c:v>
                      </c:pt>
                      <c:pt idx="2102">
                        <c:v>100.24838</c:v>
                      </c:pt>
                      <c:pt idx="2103">
                        <c:v>100.28955000000001</c:v>
                      </c:pt>
                      <c:pt idx="2104">
                        <c:v>100.23438</c:v>
                      </c:pt>
                      <c:pt idx="2105">
                        <c:v>100.22028</c:v>
                      </c:pt>
                      <c:pt idx="2106">
                        <c:v>100.2366</c:v>
                      </c:pt>
                      <c:pt idx="2107">
                        <c:v>100.27576000000001</c:v>
                      </c:pt>
                      <c:pt idx="2108">
                        <c:v>100.22234</c:v>
                      </c:pt>
                      <c:pt idx="2109">
                        <c:v>100.25457</c:v>
                      </c:pt>
                      <c:pt idx="2110">
                        <c:v>100.22915</c:v>
                      </c:pt>
                      <c:pt idx="2111">
                        <c:v>100.245</c:v>
                      </c:pt>
                      <c:pt idx="2112">
                        <c:v>100.27683</c:v>
                      </c:pt>
                      <c:pt idx="2113">
                        <c:v>100.2381</c:v>
                      </c:pt>
                      <c:pt idx="2114">
                        <c:v>100.23851000000001</c:v>
                      </c:pt>
                      <c:pt idx="2115">
                        <c:v>100.24824</c:v>
                      </c:pt>
                      <c:pt idx="2116">
                        <c:v>100.31695000000001</c:v>
                      </c:pt>
                      <c:pt idx="2117">
                        <c:v>100.25485999999999</c:v>
                      </c:pt>
                      <c:pt idx="2118">
                        <c:v>100.23829000000001</c:v>
                      </c:pt>
                      <c:pt idx="2119">
                        <c:v>100.24574</c:v>
                      </c:pt>
                      <c:pt idx="2120">
                        <c:v>100.30849000000001</c:v>
                      </c:pt>
                      <c:pt idx="2121">
                        <c:v>100.24426</c:v>
                      </c:pt>
                      <c:pt idx="2122">
                        <c:v>100.24266</c:v>
                      </c:pt>
                      <c:pt idx="2123">
                        <c:v>100.23101</c:v>
                      </c:pt>
                      <c:pt idx="2124">
                        <c:v>100.29091</c:v>
                      </c:pt>
                      <c:pt idx="2125">
                        <c:v>100.24567999999999</c:v>
                      </c:pt>
                      <c:pt idx="2126">
                        <c:v>100.22698</c:v>
                      </c:pt>
                      <c:pt idx="2127">
                        <c:v>100.24168</c:v>
                      </c:pt>
                      <c:pt idx="2128">
                        <c:v>100.30233</c:v>
                      </c:pt>
                      <c:pt idx="2129">
                        <c:v>100.27179</c:v>
                      </c:pt>
                      <c:pt idx="2130">
                        <c:v>100.2638</c:v>
                      </c:pt>
                      <c:pt idx="2131">
                        <c:v>100.24482</c:v>
                      </c:pt>
                      <c:pt idx="2132">
                        <c:v>100.224</c:v>
                      </c:pt>
                      <c:pt idx="2133">
                        <c:v>100.28205</c:v>
                      </c:pt>
                      <c:pt idx="2134">
                        <c:v>100.22781000000001</c:v>
                      </c:pt>
                      <c:pt idx="2135">
                        <c:v>100.23839</c:v>
                      </c:pt>
                      <c:pt idx="2136">
                        <c:v>100.22798</c:v>
                      </c:pt>
                      <c:pt idx="2137">
                        <c:v>100.28582</c:v>
                      </c:pt>
                      <c:pt idx="2138">
                        <c:v>100.22753</c:v>
                      </c:pt>
                      <c:pt idx="2139">
                        <c:v>100.21588</c:v>
                      </c:pt>
                      <c:pt idx="2140">
                        <c:v>100.23327999999999</c:v>
                      </c:pt>
                      <c:pt idx="2141">
                        <c:v>100.31066</c:v>
                      </c:pt>
                      <c:pt idx="2142">
                        <c:v>100.2377</c:v>
                      </c:pt>
                      <c:pt idx="2143">
                        <c:v>100.23602</c:v>
                      </c:pt>
                      <c:pt idx="2144">
                        <c:v>100.21297</c:v>
                      </c:pt>
                      <c:pt idx="2145">
                        <c:v>100.30042</c:v>
                      </c:pt>
                      <c:pt idx="2146">
                        <c:v>100.23215</c:v>
                      </c:pt>
                      <c:pt idx="2147">
                        <c:v>100.26242000000001</c:v>
                      </c:pt>
                      <c:pt idx="2148">
                        <c:v>100.24301</c:v>
                      </c:pt>
                      <c:pt idx="2149">
                        <c:v>100.25605</c:v>
                      </c:pt>
                      <c:pt idx="2150">
                        <c:v>100.5253</c:v>
                      </c:pt>
                      <c:pt idx="2151">
                        <c:v>100.24695</c:v>
                      </c:pt>
                      <c:pt idx="2152">
                        <c:v>100.24418</c:v>
                      </c:pt>
                      <c:pt idx="2153">
                        <c:v>100.25063</c:v>
                      </c:pt>
                      <c:pt idx="2154">
                        <c:v>100.2954</c:v>
                      </c:pt>
                      <c:pt idx="2155">
                        <c:v>100.22803</c:v>
                      </c:pt>
                      <c:pt idx="2156">
                        <c:v>100.24218</c:v>
                      </c:pt>
                      <c:pt idx="2157">
                        <c:v>100.24069</c:v>
                      </c:pt>
                      <c:pt idx="2158">
                        <c:v>100.30233</c:v>
                      </c:pt>
                      <c:pt idx="2159">
                        <c:v>100.23058</c:v>
                      </c:pt>
                      <c:pt idx="2160">
                        <c:v>100.223</c:v>
                      </c:pt>
                      <c:pt idx="2161">
                        <c:v>100.22778</c:v>
                      </c:pt>
                      <c:pt idx="2162">
                        <c:v>100.28755</c:v>
                      </c:pt>
                      <c:pt idx="2163">
                        <c:v>100.23826</c:v>
                      </c:pt>
                      <c:pt idx="2164">
                        <c:v>100.23701</c:v>
                      </c:pt>
                      <c:pt idx="2165">
                        <c:v>100.25592</c:v>
                      </c:pt>
                      <c:pt idx="2166">
                        <c:v>100.22727999999999</c:v>
                      </c:pt>
                      <c:pt idx="2167">
                        <c:v>100.2829</c:v>
                      </c:pt>
                      <c:pt idx="2168">
                        <c:v>100.24813</c:v>
                      </c:pt>
                      <c:pt idx="2169">
                        <c:v>100.23990000000001</c:v>
                      </c:pt>
                      <c:pt idx="2170">
                        <c:v>100.21741</c:v>
                      </c:pt>
                      <c:pt idx="2171">
                        <c:v>100.28649</c:v>
                      </c:pt>
                      <c:pt idx="2172">
                        <c:v>100.22781999999999</c:v>
                      </c:pt>
                      <c:pt idx="2173">
                        <c:v>100.24460999999999</c:v>
                      </c:pt>
                      <c:pt idx="2174">
                        <c:v>100.23257</c:v>
                      </c:pt>
                      <c:pt idx="2175">
                        <c:v>100.29125000000001</c:v>
                      </c:pt>
                      <c:pt idx="2176">
                        <c:v>100.22266999999999</c:v>
                      </c:pt>
                      <c:pt idx="2177">
                        <c:v>100.23326</c:v>
                      </c:pt>
                      <c:pt idx="2178">
                        <c:v>100.22589000000001</c:v>
                      </c:pt>
                      <c:pt idx="2179">
                        <c:v>100.29597</c:v>
                      </c:pt>
                      <c:pt idx="2180">
                        <c:v>100.23891</c:v>
                      </c:pt>
                      <c:pt idx="2181">
                        <c:v>100.22960999999999</c:v>
                      </c:pt>
                      <c:pt idx="2182">
                        <c:v>100.23618</c:v>
                      </c:pt>
                      <c:pt idx="2183">
                        <c:v>100.25454999999999</c:v>
                      </c:pt>
                      <c:pt idx="2184">
                        <c:v>100.26394999999999</c:v>
                      </c:pt>
                      <c:pt idx="2185">
                        <c:v>100.21974</c:v>
                      </c:pt>
                      <c:pt idx="2186">
                        <c:v>100.21756999999999</c:v>
                      </c:pt>
                      <c:pt idx="2187">
                        <c:v>100.23076</c:v>
                      </c:pt>
                      <c:pt idx="2188">
                        <c:v>100.27918</c:v>
                      </c:pt>
                      <c:pt idx="2189">
                        <c:v>100.25588</c:v>
                      </c:pt>
                      <c:pt idx="2190">
                        <c:v>100.24663</c:v>
                      </c:pt>
                      <c:pt idx="2191">
                        <c:v>100.22306</c:v>
                      </c:pt>
                      <c:pt idx="2192">
                        <c:v>100.27768</c:v>
                      </c:pt>
                      <c:pt idx="2193">
                        <c:v>100.20941999999999</c:v>
                      </c:pt>
                      <c:pt idx="2194">
                        <c:v>100.20541</c:v>
                      </c:pt>
                      <c:pt idx="2195">
                        <c:v>100.2199</c:v>
                      </c:pt>
                      <c:pt idx="2196">
                        <c:v>100.29631000000001</c:v>
                      </c:pt>
                      <c:pt idx="2197">
                        <c:v>100.22803999999999</c:v>
                      </c:pt>
                      <c:pt idx="2198">
                        <c:v>100.23389</c:v>
                      </c:pt>
                      <c:pt idx="2199">
                        <c:v>100.23562</c:v>
                      </c:pt>
                      <c:pt idx="2200">
                        <c:v>100.27546</c:v>
                      </c:pt>
                      <c:pt idx="2201">
                        <c:v>100.24267999999999</c:v>
                      </c:pt>
                      <c:pt idx="2202">
                        <c:v>100.24477</c:v>
                      </c:pt>
                      <c:pt idx="2203">
                        <c:v>100.21598</c:v>
                      </c:pt>
                      <c:pt idx="2204">
                        <c:v>100.2259</c:v>
                      </c:pt>
                      <c:pt idx="2205">
                        <c:v>100.28188</c:v>
                      </c:pt>
                      <c:pt idx="2206">
                        <c:v>100.24988</c:v>
                      </c:pt>
                      <c:pt idx="2207">
                        <c:v>100.23032000000001</c:v>
                      </c:pt>
                      <c:pt idx="2208">
                        <c:v>100.24464</c:v>
                      </c:pt>
                      <c:pt idx="2209">
                        <c:v>100.28173</c:v>
                      </c:pt>
                      <c:pt idx="2210">
                        <c:v>100.23857</c:v>
                      </c:pt>
                      <c:pt idx="2211">
                        <c:v>100.45701</c:v>
                      </c:pt>
                      <c:pt idx="2212">
                        <c:v>100.22127999999999</c:v>
                      </c:pt>
                      <c:pt idx="2213">
                        <c:v>100.31207999999999</c:v>
                      </c:pt>
                      <c:pt idx="2214">
                        <c:v>100.24903</c:v>
                      </c:pt>
                      <c:pt idx="2215">
                        <c:v>100.23347</c:v>
                      </c:pt>
                      <c:pt idx="2216">
                        <c:v>100.241</c:v>
                      </c:pt>
                      <c:pt idx="2217">
                        <c:v>100.29007</c:v>
                      </c:pt>
                      <c:pt idx="2218">
                        <c:v>100.23708999999999</c:v>
                      </c:pt>
                      <c:pt idx="2219">
                        <c:v>100.24369</c:v>
                      </c:pt>
                      <c:pt idx="2220">
                        <c:v>100.23929</c:v>
                      </c:pt>
                      <c:pt idx="2221">
                        <c:v>100.27065</c:v>
                      </c:pt>
                      <c:pt idx="2222">
                        <c:v>100.26852</c:v>
                      </c:pt>
                      <c:pt idx="2223">
                        <c:v>100.22609</c:v>
                      </c:pt>
                      <c:pt idx="2224">
                        <c:v>100.21879</c:v>
                      </c:pt>
                      <c:pt idx="2225">
                        <c:v>100.23878999999999</c:v>
                      </c:pt>
                      <c:pt idx="2226">
                        <c:v>100.27968</c:v>
                      </c:pt>
                      <c:pt idx="2227">
                        <c:v>100.23072999999999</c:v>
                      </c:pt>
                      <c:pt idx="2228">
                        <c:v>100.22349</c:v>
                      </c:pt>
                      <c:pt idx="2229">
                        <c:v>100.21519000000001</c:v>
                      </c:pt>
                      <c:pt idx="2230">
                        <c:v>100.28241</c:v>
                      </c:pt>
                      <c:pt idx="2231">
                        <c:v>100.21442999999999</c:v>
                      </c:pt>
                      <c:pt idx="2232">
                        <c:v>100.23515</c:v>
                      </c:pt>
                      <c:pt idx="2233">
                        <c:v>100.24489</c:v>
                      </c:pt>
                      <c:pt idx="2234">
                        <c:v>100.30076</c:v>
                      </c:pt>
                      <c:pt idx="2235">
                        <c:v>100.24059</c:v>
                      </c:pt>
                      <c:pt idx="2236">
                        <c:v>100.23909999999999</c:v>
                      </c:pt>
                      <c:pt idx="2237">
                        <c:v>100.24326000000001</c:v>
                      </c:pt>
                      <c:pt idx="2238">
                        <c:v>100.29955</c:v>
                      </c:pt>
                      <c:pt idx="2239">
                        <c:v>100.24796000000001</c:v>
                      </c:pt>
                      <c:pt idx="2240">
                        <c:v>100.22939</c:v>
                      </c:pt>
                      <c:pt idx="2241">
                        <c:v>100.21019</c:v>
                      </c:pt>
                      <c:pt idx="2242">
                        <c:v>100.25322</c:v>
                      </c:pt>
                      <c:pt idx="2243">
                        <c:v>100.27923</c:v>
                      </c:pt>
                      <c:pt idx="2244">
                        <c:v>100.23856000000001</c:v>
                      </c:pt>
                      <c:pt idx="2245">
                        <c:v>100.23638</c:v>
                      </c:pt>
                      <c:pt idx="2246">
                        <c:v>100.24673</c:v>
                      </c:pt>
                      <c:pt idx="2247">
                        <c:v>100.30019</c:v>
                      </c:pt>
                      <c:pt idx="2248">
                        <c:v>100.21924</c:v>
                      </c:pt>
                      <c:pt idx="2249">
                        <c:v>100.23600999999999</c:v>
                      </c:pt>
                      <c:pt idx="2250">
                        <c:v>100.22846</c:v>
                      </c:pt>
                      <c:pt idx="2251">
                        <c:v>100.28558</c:v>
                      </c:pt>
                      <c:pt idx="2252">
                        <c:v>100.23466000000001</c:v>
                      </c:pt>
                      <c:pt idx="2253">
                        <c:v>100.22516</c:v>
                      </c:pt>
                      <c:pt idx="2254">
                        <c:v>100.21586000000001</c:v>
                      </c:pt>
                      <c:pt idx="2255">
                        <c:v>100.29808</c:v>
                      </c:pt>
                      <c:pt idx="2256">
                        <c:v>100.25483</c:v>
                      </c:pt>
                      <c:pt idx="2257">
                        <c:v>100.24249</c:v>
                      </c:pt>
                      <c:pt idx="2258">
                        <c:v>100.24706999999999</c:v>
                      </c:pt>
                      <c:pt idx="2259">
                        <c:v>100.29782</c:v>
                      </c:pt>
                      <c:pt idx="2260">
                        <c:v>100.26591999999999</c:v>
                      </c:pt>
                      <c:pt idx="2261">
                        <c:v>100.25017</c:v>
                      </c:pt>
                      <c:pt idx="2262">
                        <c:v>100.23936</c:v>
                      </c:pt>
                      <c:pt idx="2263">
                        <c:v>100.2317</c:v>
                      </c:pt>
                      <c:pt idx="2264">
                        <c:v>100.28282</c:v>
                      </c:pt>
                      <c:pt idx="2265">
                        <c:v>100.251</c:v>
                      </c:pt>
                      <c:pt idx="2266">
                        <c:v>100.22132000000001</c:v>
                      </c:pt>
                      <c:pt idx="2267">
                        <c:v>100.24581000000001</c:v>
                      </c:pt>
                      <c:pt idx="2268">
                        <c:v>100.26967</c:v>
                      </c:pt>
                      <c:pt idx="2269">
                        <c:v>100.23442</c:v>
                      </c:pt>
                      <c:pt idx="2270">
                        <c:v>100.23375</c:v>
                      </c:pt>
                      <c:pt idx="2271">
                        <c:v>100.35014</c:v>
                      </c:pt>
                      <c:pt idx="2272">
                        <c:v>100.39954</c:v>
                      </c:pt>
                      <c:pt idx="2273">
                        <c:v>100.24451999999999</c:v>
                      </c:pt>
                      <c:pt idx="2274">
                        <c:v>100.22922</c:v>
                      </c:pt>
                      <c:pt idx="2275">
                        <c:v>100.23557</c:v>
                      </c:pt>
                      <c:pt idx="2276">
                        <c:v>100.29895</c:v>
                      </c:pt>
                      <c:pt idx="2277">
                        <c:v>100.25565</c:v>
                      </c:pt>
                      <c:pt idx="2278">
                        <c:v>100.25447</c:v>
                      </c:pt>
                      <c:pt idx="2279">
                        <c:v>100.23841</c:v>
                      </c:pt>
                      <c:pt idx="2280">
                        <c:v>100.23092</c:v>
                      </c:pt>
                      <c:pt idx="2281">
                        <c:v>100.28104999999999</c:v>
                      </c:pt>
                      <c:pt idx="2282">
                        <c:v>100.22093</c:v>
                      </c:pt>
                      <c:pt idx="2283">
                        <c:v>100.24387</c:v>
                      </c:pt>
                      <c:pt idx="2284">
                        <c:v>100.25238</c:v>
                      </c:pt>
                      <c:pt idx="2285">
                        <c:v>100.30200000000001</c:v>
                      </c:pt>
                      <c:pt idx="2286">
                        <c:v>100.23547000000001</c:v>
                      </c:pt>
                      <c:pt idx="2287">
                        <c:v>100.2392</c:v>
                      </c:pt>
                      <c:pt idx="2288">
                        <c:v>100.24392</c:v>
                      </c:pt>
                      <c:pt idx="2289">
                        <c:v>100.27800999999999</c:v>
                      </c:pt>
                      <c:pt idx="2290">
                        <c:v>100.23451</c:v>
                      </c:pt>
                      <c:pt idx="2291">
                        <c:v>100.2688</c:v>
                      </c:pt>
                      <c:pt idx="2292">
                        <c:v>100.23074</c:v>
                      </c:pt>
                      <c:pt idx="2293">
                        <c:v>100.29376999999999</c:v>
                      </c:pt>
                      <c:pt idx="2294">
                        <c:v>100.25218</c:v>
                      </c:pt>
                      <c:pt idx="2295">
                        <c:v>100.25703</c:v>
                      </c:pt>
                      <c:pt idx="2296">
                        <c:v>100.25834</c:v>
                      </c:pt>
                      <c:pt idx="2297">
                        <c:v>100.28877</c:v>
                      </c:pt>
                      <c:pt idx="2298">
                        <c:v>100.27436</c:v>
                      </c:pt>
                      <c:pt idx="2299">
                        <c:v>100.23487</c:v>
                      </c:pt>
                      <c:pt idx="2300">
                        <c:v>100.2432</c:v>
                      </c:pt>
                      <c:pt idx="2301">
                        <c:v>100.25698</c:v>
                      </c:pt>
                      <c:pt idx="2302">
                        <c:v>100.29849</c:v>
                      </c:pt>
                      <c:pt idx="2303">
                        <c:v>100.24543</c:v>
                      </c:pt>
                      <c:pt idx="2304">
                        <c:v>100.23403</c:v>
                      </c:pt>
                      <c:pt idx="2305">
                        <c:v>100.23345</c:v>
                      </c:pt>
                      <c:pt idx="2306">
                        <c:v>100.29510000000001</c:v>
                      </c:pt>
                      <c:pt idx="2307">
                        <c:v>100.22172999999999</c:v>
                      </c:pt>
                      <c:pt idx="2308">
                        <c:v>100.22712</c:v>
                      </c:pt>
                      <c:pt idx="2309">
                        <c:v>100.27759</c:v>
                      </c:pt>
                      <c:pt idx="2310">
                        <c:v>100.44477000000001</c:v>
                      </c:pt>
                      <c:pt idx="2311">
                        <c:v>100.53408</c:v>
                      </c:pt>
                      <c:pt idx="2312">
                        <c:v>100.66037</c:v>
                      </c:pt>
                      <c:pt idx="2313">
                        <c:v>100.77673</c:v>
                      </c:pt>
                      <c:pt idx="2314">
                        <c:v>100.95462000000001</c:v>
                      </c:pt>
                      <c:pt idx="2315">
                        <c:v>101.02173999999999</c:v>
                      </c:pt>
                      <c:pt idx="2316">
                        <c:v>101.15819999999999</c:v>
                      </c:pt>
                      <c:pt idx="2317">
                        <c:v>101.29554</c:v>
                      </c:pt>
                      <c:pt idx="2318">
                        <c:v>101.42007</c:v>
                      </c:pt>
                      <c:pt idx="2319">
                        <c:v>101.58284999999999</c:v>
                      </c:pt>
                      <c:pt idx="2320">
                        <c:v>101.65133</c:v>
                      </c:pt>
                      <c:pt idx="2321">
                        <c:v>101.77334</c:v>
                      </c:pt>
                      <c:pt idx="2322">
                        <c:v>101.90013999999999</c:v>
                      </c:pt>
                      <c:pt idx="2323">
                        <c:v>102.08119000000001</c:v>
                      </c:pt>
                      <c:pt idx="2324">
                        <c:v>102.1621</c:v>
                      </c:pt>
                      <c:pt idx="2325">
                        <c:v>102.27695</c:v>
                      </c:pt>
                      <c:pt idx="2326">
                        <c:v>102.38782</c:v>
                      </c:pt>
                      <c:pt idx="2327">
                        <c:v>102.57107000000001</c:v>
                      </c:pt>
                      <c:pt idx="2328">
                        <c:v>102.65109</c:v>
                      </c:pt>
                      <c:pt idx="2329">
                        <c:v>102.78487</c:v>
                      </c:pt>
                      <c:pt idx="2330">
                        <c:v>102.90483</c:v>
                      </c:pt>
                      <c:pt idx="2331">
                        <c:v>103.07002</c:v>
                      </c:pt>
                      <c:pt idx="2332">
                        <c:v>103.32393</c:v>
                      </c:pt>
                      <c:pt idx="2333">
                        <c:v>103.30676</c:v>
                      </c:pt>
                      <c:pt idx="2334">
                        <c:v>103.38693000000001</c:v>
                      </c:pt>
                      <c:pt idx="2335">
                        <c:v>103.55034000000001</c:v>
                      </c:pt>
                      <c:pt idx="2336">
                        <c:v>103.68434999999999</c:v>
                      </c:pt>
                      <c:pt idx="2337">
                        <c:v>103.78155</c:v>
                      </c:pt>
                      <c:pt idx="2338">
                        <c:v>103.9066</c:v>
                      </c:pt>
                      <c:pt idx="2339">
                        <c:v>104.03452</c:v>
                      </c:pt>
                      <c:pt idx="2340">
                        <c:v>104.21787999999999</c:v>
                      </c:pt>
                      <c:pt idx="2341">
                        <c:v>104.29209</c:v>
                      </c:pt>
                      <c:pt idx="2342">
                        <c:v>104.40770000000001</c:v>
                      </c:pt>
                      <c:pt idx="2343">
                        <c:v>104.52323</c:v>
                      </c:pt>
                      <c:pt idx="2344">
                        <c:v>104.70732</c:v>
                      </c:pt>
                      <c:pt idx="2345">
                        <c:v>104.77553</c:v>
                      </c:pt>
                      <c:pt idx="2346">
                        <c:v>104.90669</c:v>
                      </c:pt>
                      <c:pt idx="2347">
                        <c:v>105.03136000000001</c:v>
                      </c:pt>
                      <c:pt idx="2348">
                        <c:v>105.22409</c:v>
                      </c:pt>
                      <c:pt idx="2349">
                        <c:v>105.27829</c:v>
                      </c:pt>
                      <c:pt idx="2350">
                        <c:v>105.42874999999999</c:v>
                      </c:pt>
                      <c:pt idx="2351">
                        <c:v>105.55558000000001</c:v>
                      </c:pt>
                      <c:pt idx="2352">
                        <c:v>105.71572</c:v>
                      </c:pt>
                      <c:pt idx="2353">
                        <c:v>105.80046</c:v>
                      </c:pt>
                      <c:pt idx="2354">
                        <c:v>105.90729</c:v>
                      </c:pt>
                      <c:pt idx="2355">
                        <c:v>106.04392</c:v>
                      </c:pt>
                      <c:pt idx="2356">
                        <c:v>106.15857</c:v>
                      </c:pt>
                      <c:pt idx="2357">
                        <c:v>106.31982000000001</c:v>
                      </c:pt>
                      <c:pt idx="2358">
                        <c:v>106.40546999999999</c:v>
                      </c:pt>
                      <c:pt idx="2359">
                        <c:v>106.52127</c:v>
                      </c:pt>
                      <c:pt idx="2360">
                        <c:v>106.65734999999999</c:v>
                      </c:pt>
                      <c:pt idx="2361">
                        <c:v>106.83265</c:v>
                      </c:pt>
                      <c:pt idx="2362">
                        <c:v>106.93823</c:v>
                      </c:pt>
                      <c:pt idx="2363">
                        <c:v>107.01935</c:v>
                      </c:pt>
                      <c:pt idx="2364">
                        <c:v>107.14324000000001</c:v>
                      </c:pt>
                      <c:pt idx="2365">
                        <c:v>107.32444</c:v>
                      </c:pt>
                      <c:pt idx="2366">
                        <c:v>107.39905</c:v>
                      </c:pt>
                      <c:pt idx="2367">
                        <c:v>107.50631</c:v>
                      </c:pt>
                      <c:pt idx="2368">
                        <c:v>107.63921999999999</c:v>
                      </c:pt>
                      <c:pt idx="2369">
                        <c:v>107.81979</c:v>
                      </c:pt>
                      <c:pt idx="2370">
                        <c:v>107.90302</c:v>
                      </c:pt>
                      <c:pt idx="2371">
                        <c:v>108.0172</c:v>
                      </c:pt>
                      <c:pt idx="2372">
                        <c:v>108.14094</c:v>
                      </c:pt>
                      <c:pt idx="2373">
                        <c:v>108.28064000000001</c:v>
                      </c:pt>
                      <c:pt idx="2374">
                        <c:v>108.40813</c:v>
                      </c:pt>
                      <c:pt idx="2375">
                        <c:v>108.50694</c:v>
                      </c:pt>
                      <c:pt idx="2376">
                        <c:v>108.62524000000001</c:v>
                      </c:pt>
                      <c:pt idx="2377">
                        <c:v>108.74974</c:v>
                      </c:pt>
                      <c:pt idx="2378">
                        <c:v>108.95081999999999</c:v>
                      </c:pt>
                      <c:pt idx="2379">
                        <c:v>108.99727</c:v>
                      </c:pt>
                      <c:pt idx="2380">
                        <c:v>109.11194</c:v>
                      </c:pt>
                      <c:pt idx="2381">
                        <c:v>109.24594</c:v>
                      </c:pt>
                      <c:pt idx="2382">
                        <c:v>109.44741</c:v>
                      </c:pt>
                      <c:pt idx="2383">
                        <c:v>109.50530999999999</c:v>
                      </c:pt>
                      <c:pt idx="2384">
                        <c:v>109.63655</c:v>
                      </c:pt>
                      <c:pt idx="2385">
                        <c:v>109.76611</c:v>
                      </c:pt>
                      <c:pt idx="2386">
                        <c:v>109.91613</c:v>
                      </c:pt>
                      <c:pt idx="2387">
                        <c:v>110.00691</c:v>
                      </c:pt>
                      <c:pt idx="2388">
                        <c:v>110.13706999999999</c:v>
                      </c:pt>
                      <c:pt idx="2389">
                        <c:v>110.25265</c:v>
                      </c:pt>
                      <c:pt idx="2390">
                        <c:v>110.42219</c:v>
                      </c:pt>
                      <c:pt idx="2391">
                        <c:v>110.53175</c:v>
                      </c:pt>
                      <c:pt idx="2392">
                        <c:v>110.64512000000001</c:v>
                      </c:pt>
                      <c:pt idx="2393">
                        <c:v>111.00187</c:v>
                      </c:pt>
                      <c:pt idx="2394">
                        <c:v>110.88933</c:v>
                      </c:pt>
                      <c:pt idx="2395">
                        <c:v>111.07058000000001</c:v>
                      </c:pt>
                      <c:pt idx="2396">
                        <c:v>111.13751999999999</c:v>
                      </c:pt>
                      <c:pt idx="2397">
                        <c:v>111.25715</c:v>
                      </c:pt>
                      <c:pt idx="2398">
                        <c:v>111.37712000000001</c:v>
                      </c:pt>
                      <c:pt idx="2399">
                        <c:v>111.553</c:v>
                      </c:pt>
                      <c:pt idx="2400">
                        <c:v>111.61399</c:v>
                      </c:pt>
                      <c:pt idx="2401">
                        <c:v>111.78005</c:v>
                      </c:pt>
                      <c:pt idx="2402">
                        <c:v>111.8967</c:v>
                      </c:pt>
                      <c:pt idx="2403">
                        <c:v>112.05759</c:v>
                      </c:pt>
                      <c:pt idx="2404">
                        <c:v>112.14784</c:v>
                      </c:pt>
                      <c:pt idx="2405">
                        <c:v>112.26408000000001</c:v>
                      </c:pt>
                      <c:pt idx="2406">
                        <c:v>112.33693</c:v>
                      </c:pt>
                      <c:pt idx="2407">
                        <c:v>112.54669</c:v>
                      </c:pt>
                      <c:pt idx="2408">
                        <c:v>112.62994999999999</c:v>
                      </c:pt>
                      <c:pt idx="2409">
                        <c:v>112.75476</c:v>
                      </c:pt>
                      <c:pt idx="2410">
                        <c:v>112.88966000000001</c:v>
                      </c:pt>
                      <c:pt idx="2411">
                        <c:v>113.024</c:v>
                      </c:pt>
                      <c:pt idx="2412">
                        <c:v>113.17095999999999</c:v>
                      </c:pt>
                      <c:pt idx="2413">
                        <c:v>113.25646</c:v>
                      </c:pt>
                      <c:pt idx="2414">
                        <c:v>113.40548</c:v>
                      </c:pt>
                      <c:pt idx="2415">
                        <c:v>113.51997</c:v>
                      </c:pt>
                      <c:pt idx="2416">
                        <c:v>113.67373000000001</c:v>
                      </c:pt>
                      <c:pt idx="2417">
                        <c:v>113.74911</c:v>
                      </c:pt>
                      <c:pt idx="2418">
                        <c:v>113.88373</c:v>
                      </c:pt>
                      <c:pt idx="2419">
                        <c:v>113.99527999999999</c:v>
                      </c:pt>
                      <c:pt idx="2420">
                        <c:v>114.18340999999999</c:v>
                      </c:pt>
                      <c:pt idx="2421">
                        <c:v>114.25297</c:v>
                      </c:pt>
                      <c:pt idx="2422">
                        <c:v>114.38091</c:v>
                      </c:pt>
                      <c:pt idx="2423">
                        <c:v>114.50045</c:v>
                      </c:pt>
                      <c:pt idx="2424">
                        <c:v>114.67582</c:v>
                      </c:pt>
                      <c:pt idx="2425">
                        <c:v>114.77422</c:v>
                      </c:pt>
                      <c:pt idx="2426">
                        <c:v>114.88615</c:v>
                      </c:pt>
                      <c:pt idx="2427">
                        <c:v>114.99693000000001</c:v>
                      </c:pt>
                      <c:pt idx="2428">
                        <c:v>115.16851</c:v>
                      </c:pt>
                      <c:pt idx="2429">
                        <c:v>115.27141</c:v>
                      </c:pt>
                      <c:pt idx="2430">
                        <c:v>115.36177000000001</c:v>
                      </c:pt>
                      <c:pt idx="2431">
                        <c:v>115.49733000000001</c:v>
                      </c:pt>
                      <c:pt idx="2432">
                        <c:v>115.61539999999999</c:v>
                      </c:pt>
                      <c:pt idx="2433">
                        <c:v>115.80285000000001</c:v>
                      </c:pt>
                      <c:pt idx="2434">
                        <c:v>115.87647</c:v>
                      </c:pt>
                      <c:pt idx="2435">
                        <c:v>115.98814</c:v>
                      </c:pt>
                      <c:pt idx="2436">
                        <c:v>116.12994999999999</c:v>
                      </c:pt>
                      <c:pt idx="2437">
                        <c:v>116.30003000000001</c:v>
                      </c:pt>
                      <c:pt idx="2438">
                        <c:v>116.36347000000001</c:v>
                      </c:pt>
                      <c:pt idx="2439">
                        <c:v>116.51907</c:v>
                      </c:pt>
                      <c:pt idx="2440">
                        <c:v>116.64252</c:v>
                      </c:pt>
                      <c:pt idx="2441">
                        <c:v>116.80305</c:v>
                      </c:pt>
                      <c:pt idx="2442">
                        <c:v>116.88346</c:v>
                      </c:pt>
                      <c:pt idx="2443">
                        <c:v>116.99821</c:v>
                      </c:pt>
                      <c:pt idx="2444">
                        <c:v>117.11790999999999</c:v>
                      </c:pt>
                      <c:pt idx="2445">
                        <c:v>117.30882</c:v>
                      </c:pt>
                      <c:pt idx="2446">
                        <c:v>117.3593</c:v>
                      </c:pt>
                      <c:pt idx="2447">
                        <c:v>117.49557</c:v>
                      </c:pt>
                      <c:pt idx="2448">
                        <c:v>117.59438</c:v>
                      </c:pt>
                      <c:pt idx="2449">
                        <c:v>117.76597</c:v>
                      </c:pt>
                      <c:pt idx="2450">
                        <c:v>117.92227</c:v>
                      </c:pt>
                      <c:pt idx="2451">
                        <c:v>118.01241</c:v>
                      </c:pt>
                      <c:pt idx="2452">
                        <c:v>118.14863</c:v>
                      </c:pt>
                      <c:pt idx="2453">
                        <c:v>118.27043</c:v>
                      </c:pt>
                      <c:pt idx="2454">
                        <c:v>118.69615</c:v>
                      </c:pt>
                      <c:pt idx="2455">
                        <c:v>118.52338</c:v>
                      </c:pt>
                      <c:pt idx="2456">
                        <c:v>118.64363</c:v>
                      </c:pt>
                      <c:pt idx="2457">
                        <c:v>118.76428</c:v>
                      </c:pt>
                      <c:pt idx="2458">
                        <c:v>118.94416</c:v>
                      </c:pt>
                      <c:pt idx="2459">
                        <c:v>118.99332</c:v>
                      </c:pt>
                      <c:pt idx="2460">
                        <c:v>119.12815000000001</c:v>
                      </c:pt>
                      <c:pt idx="2461">
                        <c:v>119.24498</c:v>
                      </c:pt>
                      <c:pt idx="2462">
                        <c:v>119.37523</c:v>
                      </c:pt>
                      <c:pt idx="2463">
                        <c:v>119.55414</c:v>
                      </c:pt>
                      <c:pt idx="2464">
                        <c:v>119.60903999999999</c:v>
                      </c:pt>
                      <c:pt idx="2465">
                        <c:v>119.77094</c:v>
                      </c:pt>
                      <c:pt idx="2466">
                        <c:v>119.84954999999999</c:v>
                      </c:pt>
                      <c:pt idx="2467">
                        <c:v>120.03798</c:v>
                      </c:pt>
                      <c:pt idx="2468">
                        <c:v>120.12763</c:v>
                      </c:pt>
                      <c:pt idx="2469">
                        <c:v>120.23576</c:v>
                      </c:pt>
                      <c:pt idx="2470">
                        <c:v>120.36982999999999</c:v>
                      </c:pt>
                      <c:pt idx="2471">
                        <c:v>120.54714</c:v>
                      </c:pt>
                      <c:pt idx="2472">
                        <c:v>120.62621</c:v>
                      </c:pt>
                      <c:pt idx="2473">
                        <c:v>120.74512</c:v>
                      </c:pt>
                      <c:pt idx="2474">
                        <c:v>120.88075000000001</c:v>
                      </c:pt>
                      <c:pt idx="2475">
                        <c:v>121.04249</c:v>
                      </c:pt>
                      <c:pt idx="2476">
                        <c:v>121.09994</c:v>
                      </c:pt>
                      <c:pt idx="2477">
                        <c:v>121.23509</c:v>
                      </c:pt>
                      <c:pt idx="2478">
                        <c:v>121.36928</c:v>
                      </c:pt>
                      <c:pt idx="2479">
                        <c:v>121.4988</c:v>
                      </c:pt>
                      <c:pt idx="2480">
                        <c:v>121.66261</c:v>
                      </c:pt>
                      <c:pt idx="2481">
                        <c:v>121.74084000000001</c:v>
                      </c:pt>
                      <c:pt idx="2482">
                        <c:v>121.85757</c:v>
                      </c:pt>
                      <c:pt idx="2483">
                        <c:v>121.97481000000001</c:v>
                      </c:pt>
                      <c:pt idx="2484">
                        <c:v>122.1683</c:v>
                      </c:pt>
                      <c:pt idx="2485">
                        <c:v>122.21760999999999</c:v>
                      </c:pt>
                      <c:pt idx="2486">
                        <c:v>122.3541</c:v>
                      </c:pt>
                      <c:pt idx="2487">
                        <c:v>122.46093999999999</c:v>
                      </c:pt>
                      <c:pt idx="2488">
                        <c:v>122.63878</c:v>
                      </c:pt>
                      <c:pt idx="2489">
                        <c:v>122.74356</c:v>
                      </c:pt>
                      <c:pt idx="2490">
                        <c:v>122.8501</c:v>
                      </c:pt>
                      <c:pt idx="2491">
                        <c:v>122.98032000000001</c:v>
                      </c:pt>
                      <c:pt idx="2492">
                        <c:v>123.16972</c:v>
                      </c:pt>
                      <c:pt idx="2493">
                        <c:v>123.24256</c:v>
                      </c:pt>
                      <c:pt idx="2494">
                        <c:v>123.35851</c:v>
                      </c:pt>
                      <c:pt idx="2495">
                        <c:v>123.48334</c:v>
                      </c:pt>
                      <c:pt idx="2496">
                        <c:v>123.64475</c:v>
                      </c:pt>
                      <c:pt idx="2497">
                        <c:v>123.73163</c:v>
                      </c:pt>
                      <c:pt idx="2498">
                        <c:v>123.85662000000001</c:v>
                      </c:pt>
                      <c:pt idx="2499">
                        <c:v>123.97132000000001</c:v>
                      </c:pt>
                      <c:pt idx="2500">
                        <c:v>124.09820999999999</c:v>
                      </c:pt>
                      <c:pt idx="2501">
                        <c:v>124.27973</c:v>
                      </c:pt>
                      <c:pt idx="2502">
                        <c:v>124.36252</c:v>
                      </c:pt>
                      <c:pt idx="2503">
                        <c:v>124.49059</c:v>
                      </c:pt>
                      <c:pt idx="2504">
                        <c:v>124.60144</c:v>
                      </c:pt>
                      <c:pt idx="2505">
                        <c:v>124.78937999999999</c:v>
                      </c:pt>
                      <c:pt idx="2506">
                        <c:v>124.85205000000001</c:v>
                      </c:pt>
                      <c:pt idx="2507">
                        <c:v>125.00266999999999</c:v>
                      </c:pt>
                      <c:pt idx="2508">
                        <c:v>125.1113</c:v>
                      </c:pt>
                      <c:pt idx="2509">
                        <c:v>125.28167999999999</c:v>
                      </c:pt>
                      <c:pt idx="2510">
                        <c:v>125.36302999999999</c:v>
                      </c:pt>
                      <c:pt idx="2511">
                        <c:v>125.47871000000001</c:v>
                      </c:pt>
                      <c:pt idx="2512">
                        <c:v>125.60339</c:v>
                      </c:pt>
                      <c:pt idx="2513">
                        <c:v>125.78304</c:v>
                      </c:pt>
                      <c:pt idx="2514">
                        <c:v>125.88473</c:v>
                      </c:pt>
                      <c:pt idx="2515">
                        <c:v>126.21287</c:v>
                      </c:pt>
                      <c:pt idx="2516">
                        <c:v>126.08069</c:v>
                      </c:pt>
                      <c:pt idx="2517">
                        <c:v>126.21876</c:v>
                      </c:pt>
                      <c:pt idx="2518">
                        <c:v>126.40273999999999</c:v>
                      </c:pt>
                      <c:pt idx="2519">
                        <c:v>126.45527</c:v>
                      </c:pt>
                      <c:pt idx="2520">
                        <c:v>126.60563999999999</c:v>
                      </c:pt>
                      <c:pt idx="2521">
                        <c:v>126.70986000000001</c:v>
                      </c:pt>
                      <c:pt idx="2522">
                        <c:v>126.90186</c:v>
                      </c:pt>
                      <c:pt idx="2523">
                        <c:v>126.96504</c:v>
                      </c:pt>
                      <c:pt idx="2524">
                        <c:v>127.07657</c:v>
                      </c:pt>
                      <c:pt idx="2525">
                        <c:v>127.2062</c:v>
                      </c:pt>
                      <c:pt idx="2526">
                        <c:v>127.39828</c:v>
                      </c:pt>
                      <c:pt idx="2527">
                        <c:v>127.46052</c:v>
                      </c:pt>
                      <c:pt idx="2528">
                        <c:v>127.58107</c:v>
                      </c:pt>
                      <c:pt idx="2529">
                        <c:v>127.70961</c:v>
                      </c:pt>
                      <c:pt idx="2530">
                        <c:v>127.89418000000001</c:v>
                      </c:pt>
                      <c:pt idx="2531">
                        <c:v>127.97304</c:v>
                      </c:pt>
                      <c:pt idx="2532">
                        <c:v>128.08174</c:v>
                      </c:pt>
                      <c:pt idx="2533">
                        <c:v>128.20436000000001</c:v>
                      </c:pt>
                      <c:pt idx="2534">
                        <c:v>128.36356000000001</c:v>
                      </c:pt>
                      <c:pt idx="2535">
                        <c:v>128.49307999999999</c:v>
                      </c:pt>
                      <c:pt idx="2536">
                        <c:v>128.59175999999999</c:v>
                      </c:pt>
                      <c:pt idx="2537">
                        <c:v>128.71687</c:v>
                      </c:pt>
                      <c:pt idx="2538">
                        <c:v>128.85893999999999</c:v>
                      </c:pt>
                      <c:pt idx="2539">
                        <c:v>129.03416999999999</c:v>
                      </c:pt>
                      <c:pt idx="2540">
                        <c:v>129.07882000000001</c:v>
                      </c:pt>
                      <c:pt idx="2541">
                        <c:v>129.22289000000001</c:v>
                      </c:pt>
                      <c:pt idx="2542">
                        <c:v>129.33868000000001</c:v>
                      </c:pt>
                      <c:pt idx="2543">
                        <c:v>129.52438000000001</c:v>
                      </c:pt>
                      <c:pt idx="2544">
                        <c:v>129.60652999999999</c:v>
                      </c:pt>
                      <c:pt idx="2545">
                        <c:v>129.73389</c:v>
                      </c:pt>
                      <c:pt idx="2546">
                        <c:v>129.86089000000001</c:v>
                      </c:pt>
                      <c:pt idx="2547">
                        <c:v>130.02649</c:v>
                      </c:pt>
                      <c:pt idx="2548">
                        <c:v>130.09232</c:v>
                      </c:pt>
                      <c:pt idx="2549">
                        <c:v>130.19087999999999</c:v>
                      </c:pt>
                      <c:pt idx="2550">
                        <c:v>130.33069</c:v>
                      </c:pt>
                      <c:pt idx="2551">
                        <c:v>130.52189999999999</c:v>
                      </c:pt>
                      <c:pt idx="2552">
                        <c:v>130.59092999999999</c:v>
                      </c:pt>
                      <c:pt idx="2553">
                        <c:v>130.69594000000001</c:v>
                      </c:pt>
                      <c:pt idx="2554">
                        <c:v>130.81974</c:v>
                      </c:pt>
                      <c:pt idx="2555">
                        <c:v>130.95787000000001</c:v>
                      </c:pt>
                      <c:pt idx="2556">
                        <c:v>131.15545</c:v>
                      </c:pt>
                      <c:pt idx="2557">
                        <c:v>131.2167</c:v>
                      </c:pt>
                      <c:pt idx="2558">
                        <c:v>131.32821000000001</c:v>
                      </c:pt>
                      <c:pt idx="2559">
                        <c:v>131.46517</c:v>
                      </c:pt>
                      <c:pt idx="2560">
                        <c:v>131.65405000000001</c:v>
                      </c:pt>
                      <c:pt idx="2561">
                        <c:v>131.70332999999999</c:v>
                      </c:pt>
                      <c:pt idx="2562">
                        <c:v>131.84691000000001</c:v>
                      </c:pt>
                      <c:pt idx="2563">
                        <c:v>131.97800000000001</c:v>
                      </c:pt>
                      <c:pt idx="2564">
                        <c:v>132.14349000000001</c:v>
                      </c:pt>
                      <c:pt idx="2565">
                        <c:v>132.21347</c:v>
                      </c:pt>
                      <c:pt idx="2566">
                        <c:v>132.32864000000001</c:v>
                      </c:pt>
                      <c:pt idx="2567">
                        <c:v>132.45212000000001</c:v>
                      </c:pt>
                      <c:pt idx="2568">
                        <c:v>132.62858</c:v>
                      </c:pt>
                      <c:pt idx="2569">
                        <c:v>132.67283</c:v>
                      </c:pt>
                      <c:pt idx="2570">
                        <c:v>132.79875000000001</c:v>
                      </c:pt>
                      <c:pt idx="2571">
                        <c:v>132.93819999999999</c:v>
                      </c:pt>
                      <c:pt idx="2572">
                        <c:v>133.09119999999999</c:v>
                      </c:pt>
                      <c:pt idx="2573">
                        <c:v>133.20321000000001</c:v>
                      </c:pt>
                      <c:pt idx="2574">
                        <c:v>133.30492000000001</c:v>
                      </c:pt>
                      <c:pt idx="2575">
                        <c:v>133.55982</c:v>
                      </c:pt>
                      <c:pt idx="2576">
                        <c:v>133.70329000000001</c:v>
                      </c:pt>
                      <c:pt idx="2577">
                        <c:v>133.75275999999999</c:v>
                      </c:pt>
                      <c:pt idx="2578">
                        <c:v>133.81849</c:v>
                      </c:pt>
                      <c:pt idx="2579">
                        <c:v>133.92856</c:v>
                      </c:pt>
                      <c:pt idx="2580">
                        <c:v>134.07194000000001</c:v>
                      </c:pt>
                      <c:pt idx="2581">
                        <c:v>134.22470999999999</c:v>
                      </c:pt>
                      <c:pt idx="2582">
                        <c:v>134.29894999999999</c:v>
                      </c:pt>
                      <c:pt idx="2583">
                        <c:v>134.44461000000001</c:v>
                      </c:pt>
                      <c:pt idx="2584">
                        <c:v>134.55769000000001</c:v>
                      </c:pt>
                      <c:pt idx="2585">
                        <c:v>134.74883</c:v>
                      </c:pt>
                      <c:pt idx="2586">
                        <c:v>134.80598000000001</c:v>
                      </c:pt>
                      <c:pt idx="2587">
                        <c:v>134.93863999999999</c:v>
                      </c:pt>
                      <c:pt idx="2588">
                        <c:v>135.05856</c:v>
                      </c:pt>
                      <c:pt idx="2589">
                        <c:v>135.22856999999999</c:v>
                      </c:pt>
                      <c:pt idx="2590">
                        <c:v>135.30430000000001</c:v>
                      </c:pt>
                      <c:pt idx="2591">
                        <c:v>135.43387000000001</c:v>
                      </c:pt>
                      <c:pt idx="2592">
                        <c:v>135.54876999999999</c:v>
                      </c:pt>
                      <c:pt idx="2593">
                        <c:v>135.67941999999999</c:v>
                      </c:pt>
                      <c:pt idx="2594">
                        <c:v>135.86981</c:v>
                      </c:pt>
                      <c:pt idx="2595">
                        <c:v>135.92004</c:v>
                      </c:pt>
                      <c:pt idx="2596">
                        <c:v>136.04212999999999</c:v>
                      </c:pt>
                      <c:pt idx="2597">
                        <c:v>136.14345</c:v>
                      </c:pt>
                      <c:pt idx="2598">
                        <c:v>136.33459999999999</c:v>
                      </c:pt>
                      <c:pt idx="2599">
                        <c:v>136.43247</c:v>
                      </c:pt>
                      <c:pt idx="2600">
                        <c:v>136.54836</c:v>
                      </c:pt>
                      <c:pt idx="2601">
                        <c:v>136.68652</c:v>
                      </c:pt>
                      <c:pt idx="2602">
                        <c:v>136.87639999999999</c:v>
                      </c:pt>
                      <c:pt idx="2603">
                        <c:v>136.94483</c:v>
                      </c:pt>
                      <c:pt idx="2604">
                        <c:v>137.06596999999999</c:v>
                      </c:pt>
                      <c:pt idx="2605">
                        <c:v>137.21267</c:v>
                      </c:pt>
                      <c:pt idx="2606">
                        <c:v>137.39416</c:v>
                      </c:pt>
                      <c:pt idx="2607">
                        <c:v>137.44029</c:v>
                      </c:pt>
                      <c:pt idx="2608">
                        <c:v>137.55998</c:v>
                      </c:pt>
                      <c:pt idx="2609">
                        <c:v>137.69039000000001</c:v>
                      </c:pt>
                      <c:pt idx="2610">
                        <c:v>137.84008</c:v>
                      </c:pt>
                      <c:pt idx="2611">
                        <c:v>137.96619999999999</c:v>
                      </c:pt>
                      <c:pt idx="2612">
                        <c:v>138.05502999999999</c:v>
                      </c:pt>
                      <c:pt idx="2613">
                        <c:v>138.15122</c:v>
                      </c:pt>
                      <c:pt idx="2614">
                        <c:v>138.28016</c:v>
                      </c:pt>
                      <c:pt idx="2615">
                        <c:v>138.48846</c:v>
                      </c:pt>
                      <c:pt idx="2616">
                        <c:v>138.54990000000001</c:v>
                      </c:pt>
                      <c:pt idx="2617">
                        <c:v>138.6824</c:v>
                      </c:pt>
                      <c:pt idx="2618">
                        <c:v>138.83967000000001</c:v>
                      </c:pt>
                      <c:pt idx="2619">
                        <c:v>139.00045</c:v>
                      </c:pt>
                      <c:pt idx="2620">
                        <c:v>139.05884</c:v>
                      </c:pt>
                      <c:pt idx="2621">
                        <c:v>139.20124999999999</c:v>
                      </c:pt>
                      <c:pt idx="2622">
                        <c:v>139.2971</c:v>
                      </c:pt>
                      <c:pt idx="2623">
                        <c:v>139.49666999999999</c:v>
                      </c:pt>
                      <c:pt idx="2624">
                        <c:v>139.52807000000001</c:v>
                      </c:pt>
                      <c:pt idx="2625">
                        <c:v>139.68348</c:v>
                      </c:pt>
                      <c:pt idx="2626">
                        <c:v>139.78658999999999</c:v>
                      </c:pt>
                      <c:pt idx="2627">
                        <c:v>139.96691000000001</c:v>
                      </c:pt>
                      <c:pt idx="2628">
                        <c:v>140.05491000000001</c:v>
                      </c:pt>
                      <c:pt idx="2629">
                        <c:v>140.14205000000001</c:v>
                      </c:pt>
                      <c:pt idx="2630">
                        <c:v>140.27631</c:v>
                      </c:pt>
                      <c:pt idx="2631">
                        <c:v>140.39961</c:v>
                      </c:pt>
                      <c:pt idx="2632">
                        <c:v>140.58487</c:v>
                      </c:pt>
                      <c:pt idx="2633">
                        <c:v>140.62594999999999</c:v>
                      </c:pt>
                      <c:pt idx="2634">
                        <c:v>140.76775000000001</c:v>
                      </c:pt>
                      <c:pt idx="2635">
                        <c:v>140.89555999999999</c:v>
                      </c:pt>
                      <c:pt idx="2636">
                        <c:v>141.29557</c:v>
                      </c:pt>
                      <c:pt idx="2637">
                        <c:v>141.20614</c:v>
                      </c:pt>
                      <c:pt idx="2638">
                        <c:v>141.27274</c:v>
                      </c:pt>
                      <c:pt idx="2639">
                        <c:v>141.37564</c:v>
                      </c:pt>
                      <c:pt idx="2640">
                        <c:v>141.56683000000001</c:v>
                      </c:pt>
                      <c:pt idx="2641">
                        <c:v>141.63849999999999</c:v>
                      </c:pt>
                      <c:pt idx="2642">
                        <c:v>141.75188</c:v>
                      </c:pt>
                      <c:pt idx="2643">
                        <c:v>141.89394999999999</c:v>
                      </c:pt>
                      <c:pt idx="2644">
                        <c:v>142.08721</c:v>
                      </c:pt>
                      <c:pt idx="2645">
                        <c:v>142.15475000000001</c:v>
                      </c:pt>
                      <c:pt idx="2646">
                        <c:v>142.24185</c:v>
                      </c:pt>
                      <c:pt idx="2647">
                        <c:v>142.38050000000001</c:v>
                      </c:pt>
                      <c:pt idx="2648">
                        <c:v>142.52446</c:v>
                      </c:pt>
                      <c:pt idx="2649">
                        <c:v>142.66820999999999</c:v>
                      </c:pt>
                      <c:pt idx="2650">
                        <c:v>142.75606999999999</c:v>
                      </c:pt>
                      <c:pt idx="2651">
                        <c:v>142.89333999999999</c:v>
                      </c:pt>
                      <c:pt idx="2652">
                        <c:v>142.99776</c:v>
                      </c:pt>
                      <c:pt idx="2653">
                        <c:v>143.20949999999999</c:v>
                      </c:pt>
                      <c:pt idx="2654">
                        <c:v>143.28098</c:v>
                      </c:pt>
                      <c:pt idx="2655">
                        <c:v>143.37271000000001</c:v>
                      </c:pt>
                      <c:pt idx="2656">
                        <c:v>143.5069</c:v>
                      </c:pt>
                      <c:pt idx="2657">
                        <c:v>143.70780999999999</c:v>
                      </c:pt>
                      <c:pt idx="2658">
                        <c:v>143.73500000000001</c:v>
                      </c:pt>
                      <c:pt idx="2659">
                        <c:v>143.88494</c:v>
                      </c:pt>
                      <c:pt idx="2660">
                        <c:v>144.01275000000001</c:v>
                      </c:pt>
                      <c:pt idx="2661">
                        <c:v>144.20629</c:v>
                      </c:pt>
                      <c:pt idx="2662">
                        <c:v>144.26830000000001</c:v>
                      </c:pt>
                      <c:pt idx="2663">
                        <c:v>144.37626</c:v>
                      </c:pt>
                      <c:pt idx="2664">
                        <c:v>144.51082</c:v>
                      </c:pt>
                      <c:pt idx="2665">
                        <c:v>144.68208000000001</c:v>
                      </c:pt>
                      <c:pt idx="2666">
                        <c:v>144.75700000000001</c:v>
                      </c:pt>
                      <c:pt idx="2667">
                        <c:v>144.87528</c:v>
                      </c:pt>
                      <c:pt idx="2668">
                        <c:v>145.01301000000001</c:v>
                      </c:pt>
                      <c:pt idx="2669">
                        <c:v>145.15473</c:v>
                      </c:pt>
                      <c:pt idx="2670">
                        <c:v>145.34871000000001</c:v>
                      </c:pt>
                      <c:pt idx="2671">
                        <c:v>145.39382000000001</c:v>
                      </c:pt>
                      <c:pt idx="2672">
                        <c:v>145.49686</c:v>
                      </c:pt>
                      <c:pt idx="2673">
                        <c:v>145.61283</c:v>
                      </c:pt>
                      <c:pt idx="2674">
                        <c:v>145.80305999999999</c:v>
                      </c:pt>
                      <c:pt idx="2675">
                        <c:v>145.88262</c:v>
                      </c:pt>
                      <c:pt idx="2676">
                        <c:v>146.00366</c:v>
                      </c:pt>
                      <c:pt idx="2677">
                        <c:v>146.15725</c:v>
                      </c:pt>
                      <c:pt idx="2678">
                        <c:v>146.32165000000001</c:v>
                      </c:pt>
                      <c:pt idx="2679">
                        <c:v>146.38028</c:v>
                      </c:pt>
                      <c:pt idx="2680">
                        <c:v>146.49724000000001</c:v>
                      </c:pt>
                      <c:pt idx="2681">
                        <c:v>146.62196</c:v>
                      </c:pt>
                      <c:pt idx="2682">
                        <c:v>146.78980000000001</c:v>
                      </c:pt>
                      <c:pt idx="2683">
                        <c:v>146.85854</c:v>
                      </c:pt>
                      <c:pt idx="2684">
                        <c:v>146.97766999999999</c:v>
                      </c:pt>
                      <c:pt idx="2685">
                        <c:v>147.09816000000001</c:v>
                      </c:pt>
                      <c:pt idx="2686">
                        <c:v>147.22821999999999</c:v>
                      </c:pt>
                      <c:pt idx="2687">
                        <c:v>147.39465999999999</c:v>
                      </c:pt>
                      <c:pt idx="2688">
                        <c:v>147.50059999999999</c:v>
                      </c:pt>
                      <c:pt idx="2689">
                        <c:v>147.61004</c:v>
                      </c:pt>
                      <c:pt idx="2690">
                        <c:v>147.74158</c:v>
                      </c:pt>
                      <c:pt idx="2691">
                        <c:v>147.92658</c:v>
                      </c:pt>
                      <c:pt idx="2692">
                        <c:v>147.98898</c:v>
                      </c:pt>
                      <c:pt idx="2693">
                        <c:v>148.10505000000001</c:v>
                      </c:pt>
                      <c:pt idx="2694">
                        <c:v>148.20761999999999</c:v>
                      </c:pt>
                      <c:pt idx="2695">
                        <c:v>148.41505000000001</c:v>
                      </c:pt>
                      <c:pt idx="2696">
                        <c:v>148.46664999999999</c:v>
                      </c:pt>
                      <c:pt idx="2697">
                        <c:v>148.8656</c:v>
                      </c:pt>
                      <c:pt idx="2698">
                        <c:v>148.7097</c:v>
                      </c:pt>
                      <c:pt idx="2699">
                        <c:v>148.89682999999999</c:v>
                      </c:pt>
                      <c:pt idx="2700">
                        <c:v>148.94623000000001</c:v>
                      </c:pt>
                      <c:pt idx="2701">
                        <c:v>149.08166</c:v>
                      </c:pt>
                      <c:pt idx="2702">
                        <c:v>149.23939999999999</c:v>
                      </c:pt>
                      <c:pt idx="2703">
                        <c:v>149.37798000000001</c:v>
                      </c:pt>
                      <c:pt idx="2704">
                        <c:v>149.49044000000001</c:v>
                      </c:pt>
                      <c:pt idx="2705">
                        <c:v>149.61199999999999</c:v>
                      </c:pt>
                      <c:pt idx="2706">
                        <c:v>149.71548000000001</c:v>
                      </c:pt>
                      <c:pt idx="2707">
                        <c:v>149.85623000000001</c:v>
                      </c:pt>
                      <c:pt idx="2708">
                        <c:v>150.01775000000001</c:v>
                      </c:pt>
                      <c:pt idx="2709">
                        <c:v>150.06298000000001</c:v>
                      </c:pt>
                      <c:pt idx="2710">
                        <c:v>150.04772</c:v>
                      </c:pt>
                      <c:pt idx="2711">
                        <c:v>150.06983</c:v>
                      </c:pt>
                      <c:pt idx="2712">
                        <c:v>150.11185</c:v>
                      </c:pt>
                      <c:pt idx="2713">
                        <c:v>150.03453999999999</c:v>
                      </c:pt>
                      <c:pt idx="2714">
                        <c:v>150.02918</c:v>
                      </c:pt>
                      <c:pt idx="2715">
                        <c:v>150.02620999999999</c:v>
                      </c:pt>
                      <c:pt idx="2716">
                        <c:v>150.07951</c:v>
                      </c:pt>
                      <c:pt idx="2717">
                        <c:v>150.02969999999999</c:v>
                      </c:pt>
                      <c:pt idx="2718">
                        <c:v>150.02365</c:v>
                      </c:pt>
                      <c:pt idx="2719">
                        <c:v>150.02949000000001</c:v>
                      </c:pt>
                      <c:pt idx="2720">
                        <c:v>150.11575999999999</c:v>
                      </c:pt>
                      <c:pt idx="2721">
                        <c:v>150.03018</c:v>
                      </c:pt>
                      <c:pt idx="2722">
                        <c:v>150.00378000000001</c:v>
                      </c:pt>
                      <c:pt idx="2723">
                        <c:v>149.99973</c:v>
                      </c:pt>
                      <c:pt idx="2724">
                        <c:v>149.99881999999999</c:v>
                      </c:pt>
                      <c:pt idx="2725">
                        <c:v>150.05569</c:v>
                      </c:pt>
                      <c:pt idx="2726">
                        <c:v>150.00658000000001</c:v>
                      </c:pt>
                      <c:pt idx="2727">
                        <c:v>150.00910999999999</c:v>
                      </c:pt>
                      <c:pt idx="2728">
                        <c:v>149.99769000000001</c:v>
                      </c:pt>
                      <c:pt idx="2729">
                        <c:v>150.08082999999999</c:v>
                      </c:pt>
                      <c:pt idx="2730">
                        <c:v>149.99656999999999</c:v>
                      </c:pt>
                      <c:pt idx="2731">
                        <c:v>150.01177000000001</c:v>
                      </c:pt>
                      <c:pt idx="2732">
                        <c:v>150.00485</c:v>
                      </c:pt>
                      <c:pt idx="2733">
                        <c:v>150.06988999999999</c:v>
                      </c:pt>
                      <c:pt idx="2734">
                        <c:v>150.01607000000001</c:v>
                      </c:pt>
                      <c:pt idx="2735">
                        <c:v>150.01638</c:v>
                      </c:pt>
                      <c:pt idx="2736">
                        <c:v>150.00445999999999</c:v>
                      </c:pt>
                      <c:pt idx="2737">
                        <c:v>150.06765999999999</c:v>
                      </c:pt>
                      <c:pt idx="2738">
                        <c:v>150.01687000000001</c:v>
                      </c:pt>
                      <c:pt idx="2739">
                        <c:v>149.98023000000001</c:v>
                      </c:pt>
                      <c:pt idx="2740">
                        <c:v>150.00942000000001</c:v>
                      </c:pt>
                      <c:pt idx="2741">
                        <c:v>150.0421</c:v>
                      </c:pt>
                      <c:pt idx="2742">
                        <c:v>150.05893</c:v>
                      </c:pt>
                      <c:pt idx="2743">
                        <c:v>150.00044</c:v>
                      </c:pt>
                      <c:pt idx="2744">
                        <c:v>150.01383000000001</c:v>
                      </c:pt>
                      <c:pt idx="2745">
                        <c:v>150.02799999999999</c:v>
                      </c:pt>
                      <c:pt idx="2746">
                        <c:v>150.07522</c:v>
                      </c:pt>
                      <c:pt idx="2747">
                        <c:v>150.02216000000001</c:v>
                      </c:pt>
                      <c:pt idx="2748">
                        <c:v>150.04692</c:v>
                      </c:pt>
                      <c:pt idx="2749">
                        <c:v>150.01255</c:v>
                      </c:pt>
                      <c:pt idx="2750">
                        <c:v>150.07452000000001</c:v>
                      </c:pt>
                      <c:pt idx="2751">
                        <c:v>150.00772000000001</c:v>
                      </c:pt>
                      <c:pt idx="2752">
                        <c:v>150.01625999999999</c:v>
                      </c:pt>
                      <c:pt idx="2753">
                        <c:v>150.01285999999999</c:v>
                      </c:pt>
                      <c:pt idx="2754">
                        <c:v>150.07304999999999</c:v>
                      </c:pt>
                      <c:pt idx="2755">
                        <c:v>150.00409999999999</c:v>
                      </c:pt>
                      <c:pt idx="2756">
                        <c:v>149.99369999999999</c:v>
                      </c:pt>
                      <c:pt idx="2757">
                        <c:v>150.01992000000001</c:v>
                      </c:pt>
                      <c:pt idx="2758">
                        <c:v>150.33223000000001</c:v>
                      </c:pt>
                      <c:pt idx="2759">
                        <c:v>149.99721</c:v>
                      </c:pt>
                      <c:pt idx="2760">
                        <c:v>150.02664999999999</c:v>
                      </c:pt>
                      <c:pt idx="2761">
                        <c:v>150.01553000000001</c:v>
                      </c:pt>
                      <c:pt idx="2762">
                        <c:v>150.02302</c:v>
                      </c:pt>
                      <c:pt idx="2763">
                        <c:v>150.05655999999999</c:v>
                      </c:pt>
                      <c:pt idx="2764">
                        <c:v>150.01193000000001</c:v>
                      </c:pt>
                      <c:pt idx="2765">
                        <c:v>150.03494000000001</c:v>
                      </c:pt>
                      <c:pt idx="2766">
                        <c:v>150.01580999999999</c:v>
                      </c:pt>
                      <c:pt idx="2767">
                        <c:v>150.09861000000001</c:v>
                      </c:pt>
                      <c:pt idx="2768">
                        <c:v>150.02654000000001</c:v>
                      </c:pt>
                      <c:pt idx="2769">
                        <c:v>150.03014999999999</c:v>
                      </c:pt>
                      <c:pt idx="2770">
                        <c:v>150.02414999999999</c:v>
                      </c:pt>
                      <c:pt idx="2771">
                        <c:v>150.09756999999999</c:v>
                      </c:pt>
                      <c:pt idx="2772">
                        <c:v>150.01589999999999</c:v>
                      </c:pt>
                      <c:pt idx="2773">
                        <c:v>150.04768999999999</c:v>
                      </c:pt>
                      <c:pt idx="2774">
                        <c:v>150.03281000000001</c:v>
                      </c:pt>
                      <c:pt idx="2775">
                        <c:v>150.06659999999999</c:v>
                      </c:pt>
                      <c:pt idx="2776">
                        <c:v>150.02996999999999</c:v>
                      </c:pt>
                      <c:pt idx="2777">
                        <c:v>150.03021000000001</c:v>
                      </c:pt>
                      <c:pt idx="2778">
                        <c:v>150.03564</c:v>
                      </c:pt>
                      <c:pt idx="2779">
                        <c:v>150.06155999999999</c:v>
                      </c:pt>
                      <c:pt idx="2780">
                        <c:v>150.04691</c:v>
                      </c:pt>
                      <c:pt idx="2781">
                        <c:v>150.00985</c:v>
                      </c:pt>
                      <c:pt idx="2782">
                        <c:v>150.03539000000001</c:v>
                      </c:pt>
                      <c:pt idx="2783">
                        <c:v>150.04617999999999</c:v>
                      </c:pt>
                      <c:pt idx="2784">
                        <c:v>150.08580000000001</c:v>
                      </c:pt>
                      <c:pt idx="2785">
                        <c:v>150.00941</c:v>
                      </c:pt>
                      <c:pt idx="2786">
                        <c:v>150.02034</c:v>
                      </c:pt>
                      <c:pt idx="2787">
                        <c:v>150.01873000000001</c:v>
                      </c:pt>
                      <c:pt idx="2788">
                        <c:v>150.05803</c:v>
                      </c:pt>
                      <c:pt idx="2789">
                        <c:v>150.02816999999999</c:v>
                      </c:pt>
                      <c:pt idx="2790">
                        <c:v>150.01542000000001</c:v>
                      </c:pt>
                      <c:pt idx="2791">
                        <c:v>150.02510000000001</c:v>
                      </c:pt>
                      <c:pt idx="2792">
                        <c:v>150.06931</c:v>
                      </c:pt>
                      <c:pt idx="2793">
                        <c:v>150.02030999999999</c:v>
                      </c:pt>
                      <c:pt idx="2794">
                        <c:v>150.02785</c:v>
                      </c:pt>
                      <c:pt idx="2795">
                        <c:v>150.02252999999999</c:v>
                      </c:pt>
                      <c:pt idx="2796">
                        <c:v>150.07255000000001</c:v>
                      </c:pt>
                      <c:pt idx="2797">
                        <c:v>150.04</c:v>
                      </c:pt>
                      <c:pt idx="2798">
                        <c:v>150.02950000000001</c:v>
                      </c:pt>
                      <c:pt idx="2799">
                        <c:v>150.03575000000001</c:v>
                      </c:pt>
                      <c:pt idx="2800">
                        <c:v>150.05468999999999</c:v>
                      </c:pt>
                      <c:pt idx="2801">
                        <c:v>150.10439</c:v>
                      </c:pt>
                      <c:pt idx="2802">
                        <c:v>150.06960000000001</c:v>
                      </c:pt>
                      <c:pt idx="2803">
                        <c:v>150.04038</c:v>
                      </c:pt>
                      <c:pt idx="2804">
                        <c:v>150.04075</c:v>
                      </c:pt>
                      <c:pt idx="2805">
                        <c:v>150.09138999999999</c:v>
                      </c:pt>
                      <c:pt idx="2806">
                        <c:v>150.03892999999999</c:v>
                      </c:pt>
                      <c:pt idx="2807">
                        <c:v>150.02531999999999</c:v>
                      </c:pt>
                      <c:pt idx="2808">
                        <c:v>150.01015000000001</c:v>
                      </c:pt>
                      <c:pt idx="2809">
                        <c:v>150.09245999999999</c:v>
                      </c:pt>
                      <c:pt idx="2810">
                        <c:v>150.00851</c:v>
                      </c:pt>
                      <c:pt idx="2811">
                        <c:v>150.00435999999999</c:v>
                      </c:pt>
                      <c:pt idx="2812">
                        <c:v>150.03084999999999</c:v>
                      </c:pt>
                      <c:pt idx="2813">
                        <c:v>150.08636999999999</c:v>
                      </c:pt>
                      <c:pt idx="2814">
                        <c:v>150.02583999999999</c:v>
                      </c:pt>
                      <c:pt idx="2815">
                        <c:v>150.05214000000001</c:v>
                      </c:pt>
                      <c:pt idx="2816">
                        <c:v>150.01607999999999</c:v>
                      </c:pt>
                      <c:pt idx="2817">
                        <c:v>150.07240999999999</c:v>
                      </c:pt>
                      <c:pt idx="2818">
                        <c:v>150.16405</c:v>
                      </c:pt>
                      <c:pt idx="2819">
                        <c:v>150.19845000000001</c:v>
                      </c:pt>
                      <c:pt idx="2820">
                        <c:v>150.02712</c:v>
                      </c:pt>
                      <c:pt idx="2821">
                        <c:v>150.02274</c:v>
                      </c:pt>
                      <c:pt idx="2822">
                        <c:v>150.08938000000001</c:v>
                      </c:pt>
                      <c:pt idx="2823">
                        <c:v>150.03421</c:v>
                      </c:pt>
                      <c:pt idx="2824">
                        <c:v>150.04588000000001</c:v>
                      </c:pt>
                      <c:pt idx="2825">
                        <c:v>150.02628000000001</c:v>
                      </c:pt>
                      <c:pt idx="2826">
                        <c:v>150.10624000000001</c:v>
                      </c:pt>
                      <c:pt idx="2827">
                        <c:v>150.02313000000001</c:v>
                      </c:pt>
                      <c:pt idx="2828">
                        <c:v>150.03932</c:v>
                      </c:pt>
                      <c:pt idx="2829">
                        <c:v>150.03223</c:v>
                      </c:pt>
                      <c:pt idx="2830">
                        <c:v>150.09626</c:v>
                      </c:pt>
                      <c:pt idx="2831">
                        <c:v>150.01553000000001</c:v>
                      </c:pt>
                      <c:pt idx="2832">
                        <c:v>150.02471</c:v>
                      </c:pt>
                      <c:pt idx="2833">
                        <c:v>150.04354000000001</c:v>
                      </c:pt>
                      <c:pt idx="2834">
                        <c:v>150.09023999999999</c:v>
                      </c:pt>
                      <c:pt idx="2835">
                        <c:v>150.04676000000001</c:v>
                      </c:pt>
                      <c:pt idx="2836">
                        <c:v>150.05170000000001</c:v>
                      </c:pt>
                      <c:pt idx="2837">
                        <c:v>150.02153000000001</c:v>
                      </c:pt>
                      <c:pt idx="2838">
                        <c:v>150.01579000000001</c:v>
                      </c:pt>
                      <c:pt idx="2839">
                        <c:v>150.08077</c:v>
                      </c:pt>
                      <c:pt idx="2840">
                        <c:v>150.00295</c:v>
                      </c:pt>
                      <c:pt idx="2841">
                        <c:v>150.02355</c:v>
                      </c:pt>
                      <c:pt idx="2842">
                        <c:v>150.01991000000001</c:v>
                      </c:pt>
                      <c:pt idx="2843">
                        <c:v>150.07697999999999</c:v>
                      </c:pt>
                      <c:pt idx="2844">
                        <c:v>150.01707999999999</c:v>
                      </c:pt>
                      <c:pt idx="2845">
                        <c:v>150.01609999999999</c:v>
                      </c:pt>
                      <c:pt idx="2846">
                        <c:v>150.01928000000001</c:v>
                      </c:pt>
                      <c:pt idx="2847">
                        <c:v>150.09425999999999</c:v>
                      </c:pt>
                      <c:pt idx="2848">
                        <c:v>150.02713</c:v>
                      </c:pt>
                      <c:pt idx="2849">
                        <c:v>150.03487999999999</c:v>
                      </c:pt>
                      <c:pt idx="2850">
                        <c:v>150.03523000000001</c:v>
                      </c:pt>
                      <c:pt idx="2851">
                        <c:v>150.08985000000001</c:v>
                      </c:pt>
                      <c:pt idx="2852">
                        <c:v>150.03575000000001</c:v>
                      </c:pt>
                      <c:pt idx="2853">
                        <c:v>150.03063</c:v>
                      </c:pt>
                      <c:pt idx="2854">
                        <c:v>150.03845000000001</c:v>
                      </c:pt>
                      <c:pt idx="2855">
                        <c:v>150.05025000000001</c:v>
                      </c:pt>
                      <c:pt idx="2856">
                        <c:v>150.08589000000001</c:v>
                      </c:pt>
                      <c:pt idx="2857">
                        <c:v>150.02571</c:v>
                      </c:pt>
                      <c:pt idx="2858">
                        <c:v>150.06599</c:v>
                      </c:pt>
                      <c:pt idx="2859">
                        <c:v>150.03008</c:v>
                      </c:pt>
                      <c:pt idx="2860">
                        <c:v>150.09666999999999</c:v>
                      </c:pt>
                      <c:pt idx="2861">
                        <c:v>150.02839</c:v>
                      </c:pt>
                      <c:pt idx="2862">
                        <c:v>150.01401999999999</c:v>
                      </c:pt>
                      <c:pt idx="2863">
                        <c:v>150.01415</c:v>
                      </c:pt>
                      <c:pt idx="2864">
                        <c:v>150.11482000000001</c:v>
                      </c:pt>
                      <c:pt idx="2865">
                        <c:v>150.03823</c:v>
                      </c:pt>
                      <c:pt idx="2866">
                        <c:v>150.02453</c:v>
                      </c:pt>
                      <c:pt idx="2867">
                        <c:v>150.02697000000001</c:v>
                      </c:pt>
                      <c:pt idx="2868">
                        <c:v>150.09851</c:v>
                      </c:pt>
                      <c:pt idx="2869">
                        <c:v>150.01553999999999</c:v>
                      </c:pt>
                      <c:pt idx="2870">
                        <c:v>150.03233</c:v>
                      </c:pt>
                      <c:pt idx="2871">
                        <c:v>150.03035</c:v>
                      </c:pt>
                      <c:pt idx="2872">
                        <c:v>150.09201999999999</c:v>
                      </c:pt>
                      <c:pt idx="2873">
                        <c:v>150.04936000000001</c:v>
                      </c:pt>
                      <c:pt idx="2874">
                        <c:v>150.01584</c:v>
                      </c:pt>
                      <c:pt idx="2875">
                        <c:v>150.02842999999999</c:v>
                      </c:pt>
                      <c:pt idx="2876">
                        <c:v>150.02905999999999</c:v>
                      </c:pt>
                      <c:pt idx="2877">
                        <c:v>150.09008</c:v>
                      </c:pt>
                      <c:pt idx="2878">
                        <c:v>150.02934999999999</c:v>
                      </c:pt>
                      <c:pt idx="2879">
                        <c:v>150.24562</c:v>
                      </c:pt>
                      <c:pt idx="2880">
                        <c:v>150.11695</c:v>
                      </c:pt>
                      <c:pt idx="2881">
                        <c:v>150.0831</c:v>
                      </c:pt>
                      <c:pt idx="2882">
                        <c:v>149.99865</c:v>
                      </c:pt>
                      <c:pt idx="2883">
                        <c:v>150.01474999999999</c:v>
                      </c:pt>
                      <c:pt idx="2884">
                        <c:v>150.03756000000001</c:v>
                      </c:pt>
                      <c:pt idx="2885">
                        <c:v>150.09613999999999</c:v>
                      </c:pt>
                      <c:pt idx="2886">
                        <c:v>150.05028999999999</c:v>
                      </c:pt>
                      <c:pt idx="2887">
                        <c:v>150.04635999999999</c:v>
                      </c:pt>
                      <c:pt idx="2888">
                        <c:v>150.04844</c:v>
                      </c:pt>
                      <c:pt idx="2889">
                        <c:v>150.04011</c:v>
                      </c:pt>
                      <c:pt idx="2890">
                        <c:v>150.11103</c:v>
                      </c:pt>
                      <c:pt idx="2891">
                        <c:v>150.03165999999999</c:v>
                      </c:pt>
                      <c:pt idx="2892">
                        <c:v>150.06147000000001</c:v>
                      </c:pt>
                      <c:pt idx="2893">
                        <c:v>150.05053000000001</c:v>
                      </c:pt>
                      <c:pt idx="2894">
                        <c:v>150.08834999999999</c:v>
                      </c:pt>
                      <c:pt idx="2895">
                        <c:v>150.0196</c:v>
                      </c:pt>
                      <c:pt idx="2896">
                        <c:v>150.02696</c:v>
                      </c:pt>
                      <c:pt idx="2897">
                        <c:v>150.03233</c:v>
                      </c:pt>
                      <c:pt idx="2898">
                        <c:v>150.09424000000001</c:v>
                      </c:pt>
                      <c:pt idx="2899">
                        <c:v>150.04741999999999</c:v>
                      </c:pt>
                      <c:pt idx="2900">
                        <c:v>150.02837</c:v>
                      </c:pt>
                      <c:pt idx="2901">
                        <c:v>150.03298000000001</c:v>
                      </c:pt>
                      <c:pt idx="2902">
                        <c:v>150.08282</c:v>
                      </c:pt>
                      <c:pt idx="2903">
                        <c:v>150.04238000000001</c:v>
                      </c:pt>
                      <c:pt idx="2904">
                        <c:v>150.04379</c:v>
                      </c:pt>
                      <c:pt idx="2905">
                        <c:v>150.04642999999999</c:v>
                      </c:pt>
                      <c:pt idx="2906">
                        <c:v>150.08940000000001</c:v>
                      </c:pt>
                      <c:pt idx="2907">
                        <c:v>150.09290999999999</c:v>
                      </c:pt>
                      <c:pt idx="2908">
                        <c:v>150.04822999999999</c:v>
                      </c:pt>
                      <c:pt idx="2909">
                        <c:v>150.05041</c:v>
                      </c:pt>
                      <c:pt idx="2910">
                        <c:v>150.03616</c:v>
                      </c:pt>
                      <c:pt idx="2911">
                        <c:v>150.08582999999999</c:v>
                      </c:pt>
                      <c:pt idx="2912">
                        <c:v>150.03006999999999</c:v>
                      </c:pt>
                      <c:pt idx="2913">
                        <c:v>150.03620000000001</c:v>
                      </c:pt>
                      <c:pt idx="2914">
                        <c:v>150.02565999999999</c:v>
                      </c:pt>
                      <c:pt idx="2915">
                        <c:v>150.10842</c:v>
                      </c:pt>
                      <c:pt idx="2916">
                        <c:v>150.03236000000001</c:v>
                      </c:pt>
                      <c:pt idx="2917">
                        <c:v>150.05045999999999</c:v>
                      </c:pt>
                      <c:pt idx="2918">
                        <c:v>150.04961</c:v>
                      </c:pt>
                      <c:pt idx="2919">
                        <c:v>150.11452</c:v>
                      </c:pt>
                      <c:pt idx="2920">
                        <c:v>150.07364999999999</c:v>
                      </c:pt>
                      <c:pt idx="2921">
                        <c:v>150.06735</c:v>
                      </c:pt>
                      <c:pt idx="2922">
                        <c:v>150.04947000000001</c:v>
                      </c:pt>
                      <c:pt idx="2923">
                        <c:v>150.12526</c:v>
                      </c:pt>
                      <c:pt idx="2924">
                        <c:v>150.06502</c:v>
                      </c:pt>
                      <c:pt idx="2925">
                        <c:v>150.02422999999999</c:v>
                      </c:pt>
                      <c:pt idx="2926">
                        <c:v>150.04568</c:v>
                      </c:pt>
                      <c:pt idx="2927">
                        <c:v>150.04340999999999</c:v>
                      </c:pt>
                      <c:pt idx="2928">
                        <c:v>150.09701000000001</c:v>
                      </c:pt>
                      <c:pt idx="2929">
                        <c:v>150.04633000000001</c:v>
                      </c:pt>
                      <c:pt idx="2930">
                        <c:v>150.04427000000001</c:v>
                      </c:pt>
                      <c:pt idx="2931">
                        <c:v>150.05833000000001</c:v>
                      </c:pt>
                      <c:pt idx="2932">
                        <c:v>150.10391999999999</c:v>
                      </c:pt>
                      <c:pt idx="2933">
                        <c:v>150.05842000000001</c:v>
                      </c:pt>
                      <c:pt idx="2934">
                        <c:v>150.07382999999999</c:v>
                      </c:pt>
                      <c:pt idx="2935">
                        <c:v>150.04084</c:v>
                      </c:pt>
                      <c:pt idx="2936">
                        <c:v>150.11225999999999</c:v>
                      </c:pt>
                      <c:pt idx="2937">
                        <c:v>150.04754</c:v>
                      </c:pt>
                      <c:pt idx="2938">
                        <c:v>150.04337000000001</c:v>
                      </c:pt>
                      <c:pt idx="2939">
                        <c:v>150.03906000000001</c:v>
                      </c:pt>
                      <c:pt idx="2940">
                        <c:v>150.34338</c:v>
                      </c:pt>
                      <c:pt idx="2941">
                        <c:v>150.11027000000001</c:v>
                      </c:pt>
                      <c:pt idx="2942">
                        <c:v>150.02903000000001</c:v>
                      </c:pt>
                      <c:pt idx="2943">
                        <c:v>150.02842999999999</c:v>
                      </c:pt>
                      <c:pt idx="2944">
                        <c:v>150.02455</c:v>
                      </c:pt>
                      <c:pt idx="2945">
                        <c:v>150.10843</c:v>
                      </c:pt>
                      <c:pt idx="2946">
                        <c:v>150.02587</c:v>
                      </c:pt>
                      <c:pt idx="2947">
                        <c:v>150.03308999999999</c:v>
                      </c:pt>
                      <c:pt idx="2948">
                        <c:v>150.03801999999999</c:v>
                      </c:pt>
                      <c:pt idx="2949">
                        <c:v>150.10050000000001</c:v>
                      </c:pt>
                      <c:pt idx="2950">
                        <c:v>150.03405000000001</c:v>
                      </c:pt>
                      <c:pt idx="2951">
                        <c:v>150.03853000000001</c:v>
                      </c:pt>
                      <c:pt idx="2952">
                        <c:v>150.06305</c:v>
                      </c:pt>
                      <c:pt idx="2953">
                        <c:v>150.11009000000001</c:v>
                      </c:pt>
                      <c:pt idx="2954">
                        <c:v>150.06723</c:v>
                      </c:pt>
                      <c:pt idx="2955">
                        <c:v>150.03398000000001</c:v>
                      </c:pt>
                      <c:pt idx="2956">
                        <c:v>150.03731999999999</c:v>
                      </c:pt>
                      <c:pt idx="2957">
                        <c:v>150.05996999999999</c:v>
                      </c:pt>
                      <c:pt idx="2958">
                        <c:v>150.05868000000001</c:v>
                      </c:pt>
                      <c:pt idx="2959">
                        <c:v>150.03363999999999</c:v>
                      </c:pt>
                      <c:pt idx="2960">
                        <c:v>150.03071</c:v>
                      </c:pt>
                      <c:pt idx="2961">
                        <c:v>150.01383999999999</c:v>
                      </c:pt>
                      <c:pt idx="2962">
                        <c:v>150.11252999999999</c:v>
                      </c:pt>
                      <c:pt idx="2963">
                        <c:v>150.03198</c:v>
                      </c:pt>
                      <c:pt idx="2964">
                        <c:v>150.03890000000001</c:v>
                      </c:pt>
                      <c:pt idx="2965">
                        <c:v>150.03890999999999</c:v>
                      </c:pt>
                      <c:pt idx="2966">
                        <c:v>150.10051000000001</c:v>
                      </c:pt>
                      <c:pt idx="2967">
                        <c:v>150.03621000000001</c:v>
                      </c:pt>
                      <c:pt idx="2968">
                        <c:v>150.0343</c:v>
                      </c:pt>
                      <c:pt idx="2969">
                        <c:v>150.04695000000001</c:v>
                      </c:pt>
                      <c:pt idx="2970">
                        <c:v>150.09448</c:v>
                      </c:pt>
                      <c:pt idx="2971">
                        <c:v>150.02605</c:v>
                      </c:pt>
                      <c:pt idx="2972">
                        <c:v>150.02682999999999</c:v>
                      </c:pt>
                      <c:pt idx="2973">
                        <c:v>150.05528000000001</c:v>
                      </c:pt>
                      <c:pt idx="2974">
                        <c:v>150.11823000000001</c:v>
                      </c:pt>
                      <c:pt idx="2975">
                        <c:v>150.01864</c:v>
                      </c:pt>
                      <c:pt idx="2976">
                        <c:v>150.02269000000001</c:v>
                      </c:pt>
                      <c:pt idx="2977">
                        <c:v>149.99123</c:v>
                      </c:pt>
                      <c:pt idx="2978">
                        <c:v>150.00476</c:v>
                      </c:pt>
                      <c:pt idx="2979">
                        <c:v>150.08033</c:v>
                      </c:pt>
                      <c:pt idx="2980">
                        <c:v>150.02260999999999</c:v>
                      </c:pt>
                      <c:pt idx="2981">
                        <c:v>150.02267000000001</c:v>
                      </c:pt>
                      <c:pt idx="2982">
                        <c:v>150.02331000000001</c:v>
                      </c:pt>
                      <c:pt idx="2983">
                        <c:v>150.08611999999999</c:v>
                      </c:pt>
                      <c:pt idx="2984">
                        <c:v>150.03867</c:v>
                      </c:pt>
                      <c:pt idx="2985">
                        <c:v>150.00635</c:v>
                      </c:pt>
                      <c:pt idx="2986">
                        <c:v>150.01579000000001</c:v>
                      </c:pt>
                      <c:pt idx="2987">
                        <c:v>150.08615</c:v>
                      </c:pt>
                      <c:pt idx="2988">
                        <c:v>150.03016</c:v>
                      </c:pt>
                      <c:pt idx="2989">
                        <c:v>150.02828</c:v>
                      </c:pt>
                      <c:pt idx="2990">
                        <c:v>150.02636999999999</c:v>
                      </c:pt>
                      <c:pt idx="2991">
                        <c:v>150.08813000000001</c:v>
                      </c:pt>
                      <c:pt idx="2992">
                        <c:v>150.02452</c:v>
                      </c:pt>
                      <c:pt idx="2993">
                        <c:v>150.02207000000001</c:v>
                      </c:pt>
                      <c:pt idx="2994">
                        <c:v>150.03718000000001</c:v>
                      </c:pt>
                      <c:pt idx="2995">
                        <c:v>150.04695000000001</c:v>
                      </c:pt>
                      <c:pt idx="2996">
                        <c:v>150.06573</c:v>
                      </c:pt>
                      <c:pt idx="2997">
                        <c:v>150.03583</c:v>
                      </c:pt>
                      <c:pt idx="2998">
                        <c:v>150.03998999999999</c:v>
                      </c:pt>
                      <c:pt idx="2999">
                        <c:v>150.02977999999999</c:v>
                      </c:pt>
                      <c:pt idx="3000">
                        <c:v>150.10043999999999</c:v>
                      </c:pt>
                      <c:pt idx="3001">
                        <c:v>150.29954000000001</c:v>
                      </c:pt>
                      <c:pt idx="3002">
                        <c:v>150.05000000000001</c:v>
                      </c:pt>
                      <c:pt idx="3003">
                        <c:v>150.02438000000001</c:v>
                      </c:pt>
                      <c:pt idx="3004">
                        <c:v>150.09781000000001</c:v>
                      </c:pt>
                      <c:pt idx="3005">
                        <c:v>150.02874</c:v>
                      </c:pt>
                      <c:pt idx="3006">
                        <c:v>150.03102999999999</c:v>
                      </c:pt>
                      <c:pt idx="3007">
                        <c:v>150.03270000000001</c:v>
                      </c:pt>
                      <c:pt idx="3008">
                        <c:v>150.08414999999999</c:v>
                      </c:pt>
                      <c:pt idx="3009">
                        <c:v>150.02672999999999</c:v>
                      </c:pt>
                      <c:pt idx="3010">
                        <c:v>150.01159999999999</c:v>
                      </c:pt>
                      <c:pt idx="3011">
                        <c:v>150.03623999999999</c:v>
                      </c:pt>
                      <c:pt idx="3012">
                        <c:v>150.07861</c:v>
                      </c:pt>
                      <c:pt idx="3013">
                        <c:v>150.04085000000001</c:v>
                      </c:pt>
                      <c:pt idx="3014">
                        <c:v>150.03156000000001</c:v>
                      </c:pt>
                      <c:pt idx="3015">
                        <c:v>150.04853</c:v>
                      </c:pt>
                      <c:pt idx="3016">
                        <c:v>150.04899</c:v>
                      </c:pt>
                      <c:pt idx="3017">
                        <c:v>150.07661999999999</c:v>
                      </c:pt>
                      <c:pt idx="3018">
                        <c:v>150.02589</c:v>
                      </c:pt>
                      <c:pt idx="3019">
                        <c:v>150.01940999999999</c:v>
                      </c:pt>
                      <c:pt idx="3020">
                        <c:v>150.02708000000001</c:v>
                      </c:pt>
                      <c:pt idx="3021">
                        <c:v>150.08265</c:v>
                      </c:pt>
                      <c:pt idx="3022">
                        <c:v>150.03593000000001</c:v>
                      </c:pt>
                      <c:pt idx="3023">
                        <c:v>150.03077999999999</c:v>
                      </c:pt>
                      <c:pt idx="3024">
                        <c:v>150.02251000000001</c:v>
                      </c:pt>
                      <c:pt idx="3025">
                        <c:v>150.08941999999999</c:v>
                      </c:pt>
                      <c:pt idx="3026">
                        <c:v>150.04342</c:v>
                      </c:pt>
                      <c:pt idx="3027">
                        <c:v>150.03568999999999</c:v>
                      </c:pt>
                      <c:pt idx="3028">
                        <c:v>150.05714</c:v>
                      </c:pt>
                      <c:pt idx="3029">
                        <c:v>150.09843000000001</c:v>
                      </c:pt>
                      <c:pt idx="3030">
                        <c:v>150.04107999999999</c:v>
                      </c:pt>
                      <c:pt idx="3031">
                        <c:v>150.01927000000001</c:v>
                      </c:pt>
                      <c:pt idx="3032">
                        <c:v>150.02476999999999</c:v>
                      </c:pt>
                      <c:pt idx="3033">
                        <c:v>150.05610999999999</c:v>
                      </c:pt>
                      <c:pt idx="3034">
                        <c:v>150.06755000000001</c:v>
                      </c:pt>
                      <c:pt idx="3035">
                        <c:v>150.01302999999999</c:v>
                      </c:pt>
                      <c:pt idx="3036">
                        <c:v>150.05240000000001</c:v>
                      </c:pt>
                      <c:pt idx="3037">
                        <c:v>150.07266999999999</c:v>
                      </c:pt>
                      <c:pt idx="3038">
                        <c:v>150.12714</c:v>
                      </c:pt>
                      <c:pt idx="3039">
                        <c:v>150.04802000000001</c:v>
                      </c:pt>
                      <c:pt idx="3040">
                        <c:v>150.04284000000001</c:v>
                      </c:pt>
                      <c:pt idx="3041">
                        <c:v>150.04003</c:v>
                      </c:pt>
                      <c:pt idx="3042">
                        <c:v>150.09933000000001</c:v>
                      </c:pt>
                      <c:pt idx="3043">
                        <c:v>150.02153999999999</c:v>
                      </c:pt>
                      <c:pt idx="3044">
                        <c:v>150.02127999999999</c:v>
                      </c:pt>
                      <c:pt idx="3045">
                        <c:v>150.02951999999999</c:v>
                      </c:pt>
                      <c:pt idx="3046">
                        <c:v>150.10668999999999</c:v>
                      </c:pt>
                      <c:pt idx="3047">
                        <c:v>150.03737000000001</c:v>
                      </c:pt>
                      <c:pt idx="3048">
                        <c:v>150.03924000000001</c:v>
                      </c:pt>
                      <c:pt idx="3049">
                        <c:v>150.04743999999999</c:v>
                      </c:pt>
                      <c:pt idx="3050">
                        <c:v>150.11351999999999</c:v>
                      </c:pt>
                      <c:pt idx="3051">
                        <c:v>150.06003999999999</c:v>
                      </c:pt>
                      <c:pt idx="3052">
                        <c:v>150.01627999999999</c:v>
                      </c:pt>
                      <c:pt idx="3053">
                        <c:v>150.03909999999999</c:v>
                      </c:pt>
                      <c:pt idx="3054">
                        <c:v>150.03774999999999</c:v>
                      </c:pt>
                      <c:pt idx="3055">
                        <c:v>150.06469000000001</c:v>
                      </c:pt>
                      <c:pt idx="3056">
                        <c:v>150.01709</c:v>
                      </c:pt>
                      <c:pt idx="3057">
                        <c:v>150.02885000000001</c:v>
                      </c:pt>
                      <c:pt idx="3058">
                        <c:v>150.02970999999999</c:v>
                      </c:pt>
                      <c:pt idx="3059">
                        <c:v>150.10955000000001</c:v>
                      </c:pt>
                      <c:pt idx="3060">
                        <c:v>150.04445999999999</c:v>
                      </c:pt>
                      <c:pt idx="3061">
                        <c:v>150.04982999999999</c:v>
                      </c:pt>
                      <c:pt idx="3062">
                        <c:v>150.29186000000001</c:v>
                      </c:pt>
                      <c:pt idx="3063">
                        <c:v>150.08044000000001</c:v>
                      </c:pt>
                      <c:pt idx="3064">
                        <c:v>150.01304999999999</c:v>
                      </c:pt>
                      <c:pt idx="3065">
                        <c:v>150.01576</c:v>
                      </c:pt>
                      <c:pt idx="3066">
                        <c:v>150.03054</c:v>
                      </c:pt>
                      <c:pt idx="3067">
                        <c:v>150.09247999999999</c:v>
                      </c:pt>
                      <c:pt idx="3068">
                        <c:v>149.99176</c:v>
                      </c:pt>
                      <c:pt idx="3069">
                        <c:v>150.02208999999999</c:v>
                      </c:pt>
                      <c:pt idx="3070">
                        <c:v>150.01768999999999</c:v>
                      </c:pt>
                      <c:pt idx="3071">
                        <c:v>150.06966</c:v>
                      </c:pt>
                      <c:pt idx="3072">
                        <c:v>150.02644000000001</c:v>
                      </c:pt>
                      <c:pt idx="3073">
                        <c:v>150.03643</c:v>
                      </c:pt>
                      <c:pt idx="3074">
                        <c:v>150.01647</c:v>
                      </c:pt>
                      <c:pt idx="3075">
                        <c:v>150.01996</c:v>
                      </c:pt>
                      <c:pt idx="3076">
                        <c:v>150.07132999999999</c:v>
                      </c:pt>
                      <c:pt idx="3077">
                        <c:v>150.01049</c:v>
                      </c:pt>
                      <c:pt idx="3078">
                        <c:v>150.01756</c:v>
                      </c:pt>
                      <c:pt idx="3079">
                        <c:v>150.02868000000001</c:v>
                      </c:pt>
                      <c:pt idx="3080">
                        <c:v>150.07272</c:v>
                      </c:pt>
                      <c:pt idx="3081">
                        <c:v>150.02223000000001</c:v>
                      </c:pt>
                      <c:pt idx="3082">
                        <c:v>150.01053999999999</c:v>
                      </c:pt>
                      <c:pt idx="3083">
                        <c:v>150.03031999999999</c:v>
                      </c:pt>
                      <c:pt idx="3084">
                        <c:v>150.07123000000001</c:v>
                      </c:pt>
                      <c:pt idx="3085">
                        <c:v>150.07481999999999</c:v>
                      </c:pt>
                      <c:pt idx="3086">
                        <c:v>150.00291999999999</c:v>
                      </c:pt>
                      <c:pt idx="3087">
                        <c:v>150.01286999999999</c:v>
                      </c:pt>
                      <c:pt idx="3088">
                        <c:v>150.08362</c:v>
                      </c:pt>
                      <c:pt idx="3089">
                        <c:v>150.00825</c:v>
                      </c:pt>
                      <c:pt idx="3090">
                        <c:v>150.00086999999999</c:v>
                      </c:pt>
                      <c:pt idx="3091">
                        <c:v>149.98931999999999</c:v>
                      </c:pt>
                      <c:pt idx="3092">
                        <c:v>150.02152000000001</c:v>
                      </c:pt>
                      <c:pt idx="3093">
                        <c:v>150.03996000000001</c:v>
                      </c:pt>
                      <c:pt idx="3094">
                        <c:v>149.98612</c:v>
                      </c:pt>
                      <c:pt idx="3095">
                        <c:v>149.99691999999999</c:v>
                      </c:pt>
                      <c:pt idx="3096">
                        <c:v>149.99812</c:v>
                      </c:pt>
                      <c:pt idx="3097">
                        <c:v>150.04986</c:v>
                      </c:pt>
                      <c:pt idx="3098">
                        <c:v>149.99359000000001</c:v>
                      </c:pt>
                      <c:pt idx="3099">
                        <c:v>150.01111</c:v>
                      </c:pt>
                      <c:pt idx="3100">
                        <c:v>149.98894999999999</c:v>
                      </c:pt>
                      <c:pt idx="3101">
                        <c:v>150.06541999999999</c:v>
                      </c:pt>
                      <c:pt idx="3102">
                        <c:v>149.99377999999999</c:v>
                      </c:pt>
                      <c:pt idx="3103">
                        <c:v>149.99582000000001</c:v>
                      </c:pt>
                      <c:pt idx="3104">
                        <c:v>150.02313000000001</c:v>
                      </c:pt>
                      <c:pt idx="3105">
                        <c:v>150.04917</c:v>
                      </c:pt>
                      <c:pt idx="3106">
                        <c:v>149.97232</c:v>
                      </c:pt>
                      <c:pt idx="3107">
                        <c:v>149.99145999999999</c:v>
                      </c:pt>
                      <c:pt idx="3108">
                        <c:v>149.95407</c:v>
                      </c:pt>
                      <c:pt idx="3109">
                        <c:v>150.02717000000001</c:v>
                      </c:pt>
                      <c:pt idx="3110">
                        <c:v>150.00188</c:v>
                      </c:pt>
                      <c:pt idx="3111">
                        <c:v>149.99566999999999</c:v>
                      </c:pt>
                      <c:pt idx="3112">
                        <c:v>149.98976999999999</c:v>
                      </c:pt>
                      <c:pt idx="3113">
                        <c:v>149.98649</c:v>
                      </c:pt>
                      <c:pt idx="3114">
                        <c:v>150.06184999999999</c:v>
                      </c:pt>
                      <c:pt idx="3115">
                        <c:v>150.02458999999999</c:v>
                      </c:pt>
                      <c:pt idx="3116">
                        <c:v>150.01242999999999</c:v>
                      </c:pt>
                      <c:pt idx="3117">
                        <c:v>150.00223</c:v>
                      </c:pt>
                      <c:pt idx="3118">
                        <c:v>150.04954000000001</c:v>
                      </c:pt>
                      <c:pt idx="3119">
                        <c:v>149.983</c:v>
                      </c:pt>
                      <c:pt idx="3120">
                        <c:v>150.00050999999999</c:v>
                      </c:pt>
                      <c:pt idx="3121">
                        <c:v>149.98133999999999</c:v>
                      </c:pt>
                      <c:pt idx="3122">
                        <c:v>150.10151999999999</c:v>
                      </c:pt>
                      <c:pt idx="3123">
                        <c:v>150.17744999999999</c:v>
                      </c:pt>
                      <c:pt idx="3124">
                        <c:v>149.96466000000001</c:v>
                      </c:pt>
                      <c:pt idx="3125">
                        <c:v>149.99614</c:v>
                      </c:pt>
                      <c:pt idx="3126">
                        <c:v>150.05046999999999</c:v>
                      </c:pt>
                      <c:pt idx="3127">
                        <c:v>149.99849</c:v>
                      </c:pt>
                      <c:pt idx="3128">
                        <c:v>149.97699</c:v>
                      </c:pt>
                      <c:pt idx="3129">
                        <c:v>149.99032</c:v>
                      </c:pt>
                      <c:pt idx="3130">
                        <c:v>149.99438000000001</c:v>
                      </c:pt>
                      <c:pt idx="3131">
                        <c:v>150.00304</c:v>
                      </c:pt>
                      <c:pt idx="3132">
                        <c:v>149.98468</c:v>
                      </c:pt>
                      <c:pt idx="3133">
                        <c:v>149.97945999999999</c:v>
                      </c:pt>
                      <c:pt idx="3134">
                        <c:v>149.99773999999999</c:v>
                      </c:pt>
                      <c:pt idx="3135">
                        <c:v>150.04938999999999</c:v>
                      </c:pt>
                      <c:pt idx="3136">
                        <c:v>149.9889</c:v>
                      </c:pt>
                      <c:pt idx="3137">
                        <c:v>149.98354</c:v>
                      </c:pt>
                      <c:pt idx="3138">
                        <c:v>149.98680999999999</c:v>
                      </c:pt>
                      <c:pt idx="3139">
                        <c:v>150.03324000000001</c:v>
                      </c:pt>
                      <c:pt idx="3140">
                        <c:v>150.01158000000001</c:v>
                      </c:pt>
                      <c:pt idx="3141">
                        <c:v>150.00592</c:v>
                      </c:pt>
                      <c:pt idx="3142">
                        <c:v>149.97954999999999</c:v>
                      </c:pt>
                      <c:pt idx="3143">
                        <c:v>150.04991000000001</c:v>
                      </c:pt>
                      <c:pt idx="3144">
                        <c:v>150.00692000000001</c:v>
                      </c:pt>
                      <c:pt idx="3145">
                        <c:v>150.00647000000001</c:v>
                      </c:pt>
                      <c:pt idx="3146">
                        <c:v>149.97409999999999</c:v>
                      </c:pt>
                      <c:pt idx="3147">
                        <c:v>150.03792000000001</c:v>
                      </c:pt>
                      <c:pt idx="3148">
                        <c:v>149.99725000000001</c:v>
                      </c:pt>
                      <c:pt idx="3149">
                        <c:v>149.97913</c:v>
                      </c:pt>
                      <c:pt idx="3150">
                        <c:v>149.97371999999999</c:v>
                      </c:pt>
                      <c:pt idx="3151">
                        <c:v>149.99446</c:v>
                      </c:pt>
                      <c:pt idx="3152">
                        <c:v>150.04701</c:v>
                      </c:pt>
                      <c:pt idx="3153">
                        <c:v>149.96770000000001</c:v>
                      </c:pt>
                      <c:pt idx="3154">
                        <c:v>149.95018999999999</c:v>
                      </c:pt>
                      <c:pt idx="3155">
                        <c:v>149.97137000000001</c:v>
                      </c:pt>
                      <c:pt idx="3156">
                        <c:v>150.04257000000001</c:v>
                      </c:pt>
                      <c:pt idx="3157">
                        <c:v>149.98453000000001</c:v>
                      </c:pt>
                      <c:pt idx="3158">
                        <c:v>149.99761000000001</c:v>
                      </c:pt>
                      <c:pt idx="3159">
                        <c:v>149.98193000000001</c:v>
                      </c:pt>
                      <c:pt idx="3160">
                        <c:v>150.05233000000001</c:v>
                      </c:pt>
                      <c:pt idx="3161">
                        <c:v>149.9785</c:v>
                      </c:pt>
                      <c:pt idx="3162">
                        <c:v>149.98905999999999</c:v>
                      </c:pt>
                      <c:pt idx="3163">
                        <c:v>149.96870000000001</c:v>
                      </c:pt>
                      <c:pt idx="3164">
                        <c:v>150.03650999999999</c:v>
                      </c:pt>
                      <c:pt idx="3165">
                        <c:v>149.95761999999999</c:v>
                      </c:pt>
                      <c:pt idx="3166">
                        <c:v>149.96366</c:v>
                      </c:pt>
                      <c:pt idx="3167">
                        <c:v>149.96208999999999</c:v>
                      </c:pt>
                      <c:pt idx="3168">
                        <c:v>149.97187</c:v>
                      </c:pt>
                      <c:pt idx="3169">
                        <c:v>150.00532000000001</c:v>
                      </c:pt>
                      <c:pt idx="3170">
                        <c:v>149.89780999999999</c:v>
                      </c:pt>
                      <c:pt idx="3171">
                        <c:v>149.90119000000001</c:v>
                      </c:pt>
                      <c:pt idx="3172">
                        <c:v>149.89049</c:v>
                      </c:pt>
                      <c:pt idx="3173">
                        <c:v>149.96260000000001</c:v>
                      </c:pt>
                      <c:pt idx="3174">
                        <c:v>149.90716</c:v>
                      </c:pt>
                      <c:pt idx="3175">
                        <c:v>149.90777</c:v>
                      </c:pt>
                      <c:pt idx="3176">
                        <c:v>149.88789</c:v>
                      </c:pt>
                      <c:pt idx="3177">
                        <c:v>149.95751000000001</c:v>
                      </c:pt>
                      <c:pt idx="3178">
                        <c:v>149.90950000000001</c:v>
                      </c:pt>
                      <c:pt idx="3179">
                        <c:v>149.91045</c:v>
                      </c:pt>
                      <c:pt idx="3180">
                        <c:v>149.88768999999999</c:v>
                      </c:pt>
                      <c:pt idx="3181">
                        <c:v>149.99225000000001</c:v>
                      </c:pt>
                      <c:pt idx="3182">
                        <c:v>149.96378000000001</c:v>
                      </c:pt>
                      <c:pt idx="3183">
                        <c:v>150.18733</c:v>
                      </c:pt>
                      <c:pt idx="3184">
                        <c:v>150.08355</c:v>
                      </c:pt>
                      <c:pt idx="3185">
                        <c:v>150.00715</c:v>
                      </c:pt>
                      <c:pt idx="3186">
                        <c:v>149.97416999999999</c:v>
                      </c:pt>
                      <c:pt idx="3187">
                        <c:v>149.98651000000001</c:v>
                      </c:pt>
                      <c:pt idx="3188">
                        <c:v>150.00454999999999</c:v>
                      </c:pt>
                      <c:pt idx="3189">
                        <c:v>149.96755999999999</c:v>
                      </c:pt>
                      <c:pt idx="3190">
                        <c:v>150.02608000000001</c:v>
                      </c:pt>
                      <c:pt idx="3191">
                        <c:v>149.99530999999999</c:v>
                      </c:pt>
                      <c:pt idx="3192">
                        <c:v>149.9785</c:v>
                      </c:pt>
                      <c:pt idx="3193">
                        <c:v>149.97072</c:v>
                      </c:pt>
                      <c:pt idx="3194">
                        <c:v>150.04777999999999</c:v>
                      </c:pt>
                      <c:pt idx="3195">
                        <c:v>149.99556999999999</c:v>
                      </c:pt>
                      <c:pt idx="3196">
                        <c:v>150.00364999999999</c:v>
                      </c:pt>
                      <c:pt idx="3197">
                        <c:v>149.97710000000001</c:v>
                      </c:pt>
                      <c:pt idx="3198">
                        <c:v>150.02938</c:v>
                      </c:pt>
                      <c:pt idx="3199">
                        <c:v>149.96573000000001</c:v>
                      </c:pt>
                      <c:pt idx="3200">
                        <c:v>149.96423999999999</c:v>
                      </c:pt>
                      <c:pt idx="3201">
                        <c:v>149.96575999999999</c:v>
                      </c:pt>
                      <c:pt idx="3202">
                        <c:v>150.06559999999999</c:v>
                      </c:pt>
                      <c:pt idx="3203">
                        <c:v>150.00013000000001</c:v>
                      </c:pt>
                      <c:pt idx="3204">
                        <c:v>149.97103999999999</c:v>
                      </c:pt>
                      <c:pt idx="3205">
                        <c:v>150.00184999999999</c:v>
                      </c:pt>
                      <c:pt idx="3206">
                        <c:v>150.00962999999999</c:v>
                      </c:pt>
                      <c:pt idx="3207">
                        <c:v>150.05548999999999</c:v>
                      </c:pt>
                      <c:pt idx="3208">
                        <c:v>150.00968</c:v>
                      </c:pt>
                      <c:pt idx="3209">
                        <c:v>150.01590999999999</c:v>
                      </c:pt>
                      <c:pt idx="3210">
                        <c:v>149.93932000000001</c:v>
                      </c:pt>
                      <c:pt idx="3211">
                        <c:v>150.01504</c:v>
                      </c:pt>
                      <c:pt idx="3212">
                        <c:v>149.95256000000001</c:v>
                      </c:pt>
                      <c:pt idx="3213">
                        <c:v>149.97541000000001</c:v>
                      </c:pt>
                      <c:pt idx="3214">
                        <c:v>149.96172000000001</c:v>
                      </c:pt>
                      <c:pt idx="3215">
                        <c:v>150.02659</c:v>
                      </c:pt>
                      <c:pt idx="3216">
                        <c:v>149.97228999999999</c:v>
                      </c:pt>
                      <c:pt idx="3217">
                        <c:v>149.97918999999999</c:v>
                      </c:pt>
                      <c:pt idx="3218">
                        <c:v>149.9734</c:v>
                      </c:pt>
                      <c:pt idx="3219">
                        <c:v>150.02173999999999</c:v>
                      </c:pt>
                      <c:pt idx="3220">
                        <c:v>149.97602000000001</c:v>
                      </c:pt>
                      <c:pt idx="3221">
                        <c:v>149.97758999999999</c:v>
                      </c:pt>
                      <c:pt idx="3222">
                        <c:v>150.09213</c:v>
                      </c:pt>
                      <c:pt idx="3223">
                        <c:v>150.21948</c:v>
                      </c:pt>
                      <c:pt idx="3224">
                        <c:v>150.37083999999999</c:v>
                      </c:pt>
                      <c:pt idx="3225">
                        <c:v>150.48070000000001</c:v>
                      </c:pt>
                      <c:pt idx="3226">
                        <c:v>150.60481999999999</c:v>
                      </c:pt>
                      <c:pt idx="3227">
                        <c:v>150.72067000000001</c:v>
                      </c:pt>
                      <c:pt idx="3228">
                        <c:v>150.89764</c:v>
                      </c:pt>
                      <c:pt idx="3229">
                        <c:v>150.95004</c:v>
                      </c:pt>
                      <c:pt idx="3230">
                        <c:v>151.07658000000001</c:v>
                      </c:pt>
                      <c:pt idx="3231">
                        <c:v>151.20468</c:v>
                      </c:pt>
                      <c:pt idx="3232">
                        <c:v>151.40105</c:v>
                      </c:pt>
                      <c:pt idx="3233">
                        <c:v>151.44343000000001</c:v>
                      </c:pt>
                      <c:pt idx="3234">
                        <c:v>151.55556000000001</c:v>
                      </c:pt>
                      <c:pt idx="3235">
                        <c:v>151.68396000000001</c:v>
                      </c:pt>
                      <c:pt idx="3236">
                        <c:v>151.87273999999999</c:v>
                      </c:pt>
                      <c:pt idx="3237">
                        <c:v>151.95715999999999</c:v>
                      </c:pt>
                      <c:pt idx="3238">
                        <c:v>152.08037999999999</c:v>
                      </c:pt>
                      <c:pt idx="3239">
                        <c:v>152.21326999999999</c:v>
                      </c:pt>
                      <c:pt idx="3240">
                        <c:v>152.38634999999999</c:v>
                      </c:pt>
                      <c:pt idx="3241">
                        <c:v>152.47678999999999</c:v>
                      </c:pt>
                      <c:pt idx="3242">
                        <c:v>152.56851</c:v>
                      </c:pt>
                      <c:pt idx="3243">
                        <c:v>152.70819</c:v>
                      </c:pt>
                      <c:pt idx="3244">
                        <c:v>153.07167999999999</c:v>
                      </c:pt>
                      <c:pt idx="3245">
                        <c:v>153.06263000000001</c:v>
                      </c:pt>
                      <c:pt idx="3246">
                        <c:v>153.05985000000001</c:v>
                      </c:pt>
                      <c:pt idx="3247">
                        <c:v>153.21403000000001</c:v>
                      </c:pt>
                      <c:pt idx="3248">
                        <c:v>153.33714000000001</c:v>
                      </c:pt>
                      <c:pt idx="3249">
                        <c:v>153.50654</c:v>
                      </c:pt>
                      <c:pt idx="3250">
                        <c:v>153.56708</c:v>
                      </c:pt>
                      <c:pt idx="3251">
                        <c:v>153.67243999999999</c:v>
                      </c:pt>
                      <c:pt idx="3252">
                        <c:v>153.80099999999999</c:v>
                      </c:pt>
                      <c:pt idx="3253">
                        <c:v>153.99827999999999</c:v>
                      </c:pt>
                      <c:pt idx="3254">
                        <c:v>154.07996</c:v>
                      </c:pt>
                      <c:pt idx="3255">
                        <c:v>154.19781</c:v>
                      </c:pt>
                      <c:pt idx="3256">
                        <c:v>154.30959999999999</c:v>
                      </c:pt>
                      <c:pt idx="3257">
                        <c:v>154.49678</c:v>
                      </c:pt>
                      <c:pt idx="3258">
                        <c:v>154.56423000000001</c:v>
                      </c:pt>
                      <c:pt idx="3259">
                        <c:v>154.6979</c:v>
                      </c:pt>
                      <c:pt idx="3260">
                        <c:v>154.80632</c:v>
                      </c:pt>
                      <c:pt idx="3261">
                        <c:v>154.95027999999999</c:v>
                      </c:pt>
                      <c:pt idx="3262">
                        <c:v>155.11313999999999</c:v>
                      </c:pt>
                      <c:pt idx="3263">
                        <c:v>155.17724000000001</c:v>
                      </c:pt>
                      <c:pt idx="3264">
                        <c:v>155.30790999999999</c:v>
                      </c:pt>
                      <c:pt idx="3265">
                        <c:v>155.4462</c:v>
                      </c:pt>
                      <c:pt idx="3266">
                        <c:v>155.63565</c:v>
                      </c:pt>
                      <c:pt idx="3267">
                        <c:v>155.68902</c:v>
                      </c:pt>
                      <c:pt idx="3268">
                        <c:v>155.81222</c:v>
                      </c:pt>
                      <c:pt idx="3269">
                        <c:v>155.92885999999999</c:v>
                      </c:pt>
                      <c:pt idx="3270">
                        <c:v>156.11754999999999</c:v>
                      </c:pt>
                      <c:pt idx="3271">
                        <c:v>156.19761</c:v>
                      </c:pt>
                      <c:pt idx="3272">
                        <c:v>156.30714</c:v>
                      </c:pt>
                      <c:pt idx="3273">
                        <c:v>156.43134000000001</c:v>
                      </c:pt>
                      <c:pt idx="3274">
                        <c:v>156.6018</c:v>
                      </c:pt>
                      <c:pt idx="3275">
                        <c:v>156.68854999999999</c:v>
                      </c:pt>
                      <c:pt idx="3276">
                        <c:v>156.83188999999999</c:v>
                      </c:pt>
                      <c:pt idx="3277">
                        <c:v>156.95149000000001</c:v>
                      </c:pt>
                      <c:pt idx="3278">
                        <c:v>157.10736</c:v>
                      </c:pt>
                      <c:pt idx="3279">
                        <c:v>157.24189999999999</c:v>
                      </c:pt>
                      <c:pt idx="3280">
                        <c:v>157.31102000000001</c:v>
                      </c:pt>
                      <c:pt idx="3281">
                        <c:v>157.42662999999999</c:v>
                      </c:pt>
                      <c:pt idx="3282">
                        <c:v>157.55471</c:v>
                      </c:pt>
                      <c:pt idx="3283">
                        <c:v>157.71671000000001</c:v>
                      </c:pt>
                      <c:pt idx="3284">
                        <c:v>157.79922999999999</c:v>
                      </c:pt>
                      <c:pt idx="3285">
                        <c:v>157.94417000000001</c:v>
                      </c:pt>
                      <c:pt idx="3286">
                        <c:v>158.09616</c:v>
                      </c:pt>
                      <c:pt idx="3287">
                        <c:v>158.2534</c:v>
                      </c:pt>
                      <c:pt idx="3288">
                        <c:v>158.31748999999999</c:v>
                      </c:pt>
                      <c:pt idx="3289">
                        <c:v>158.44758999999999</c:v>
                      </c:pt>
                      <c:pt idx="3290">
                        <c:v>158.55332999999999</c:v>
                      </c:pt>
                      <c:pt idx="3291">
                        <c:v>158.74447000000001</c:v>
                      </c:pt>
                      <c:pt idx="3292">
                        <c:v>158.79841999999999</c:v>
                      </c:pt>
                      <c:pt idx="3293">
                        <c:v>158.92676</c:v>
                      </c:pt>
                      <c:pt idx="3294">
                        <c:v>159.04745</c:v>
                      </c:pt>
                      <c:pt idx="3295">
                        <c:v>159.23149000000001</c:v>
                      </c:pt>
                      <c:pt idx="3296">
                        <c:v>159.30983000000001</c:v>
                      </c:pt>
                      <c:pt idx="3297">
                        <c:v>159.41307</c:v>
                      </c:pt>
                      <c:pt idx="3298">
                        <c:v>159.55905000000001</c:v>
                      </c:pt>
                      <c:pt idx="3299">
                        <c:v>159.66111000000001</c:v>
                      </c:pt>
                      <c:pt idx="3300">
                        <c:v>159.88392999999999</c:v>
                      </c:pt>
                      <c:pt idx="3301">
                        <c:v>159.93764999999999</c:v>
                      </c:pt>
                      <c:pt idx="3302">
                        <c:v>160.07973000000001</c:v>
                      </c:pt>
                      <c:pt idx="3303">
                        <c:v>160.20699999999999</c:v>
                      </c:pt>
                      <c:pt idx="3304">
                        <c:v>160.36932999999999</c:v>
                      </c:pt>
                      <c:pt idx="3305">
                        <c:v>160.72045</c:v>
                      </c:pt>
                      <c:pt idx="3306">
                        <c:v>160.58432999999999</c:v>
                      </c:pt>
                      <c:pt idx="3307">
                        <c:v>160.70241999999999</c:v>
                      </c:pt>
                      <c:pt idx="3308">
                        <c:v>160.87900999999999</c:v>
                      </c:pt>
                      <c:pt idx="3309">
                        <c:v>160.94708</c:v>
                      </c:pt>
                      <c:pt idx="3310">
                        <c:v>161.06808000000001</c:v>
                      </c:pt>
                      <c:pt idx="3311">
                        <c:v>161.20851999999999</c:v>
                      </c:pt>
                      <c:pt idx="3312">
                        <c:v>161.36412000000001</c:v>
                      </c:pt>
                      <c:pt idx="3313">
                        <c:v>161.46731</c:v>
                      </c:pt>
                      <c:pt idx="3314">
                        <c:v>161.56891999999999</c:v>
                      </c:pt>
                      <c:pt idx="3315">
                        <c:v>161.70859999999999</c:v>
                      </c:pt>
                      <c:pt idx="3316">
                        <c:v>161.82377</c:v>
                      </c:pt>
                      <c:pt idx="3317">
                        <c:v>162.02158</c:v>
                      </c:pt>
                      <c:pt idx="3318">
                        <c:v>162.07542000000001</c:v>
                      </c:pt>
                      <c:pt idx="3319">
                        <c:v>162.20967999999999</c:v>
                      </c:pt>
                      <c:pt idx="3320">
                        <c:v>162.35798</c:v>
                      </c:pt>
                      <c:pt idx="3321">
                        <c:v>162.52118999999999</c:v>
                      </c:pt>
                      <c:pt idx="3322">
                        <c:v>162.56317000000001</c:v>
                      </c:pt>
                      <c:pt idx="3323">
                        <c:v>162.71655999999999</c:v>
                      </c:pt>
                      <c:pt idx="3324">
                        <c:v>162.84112999999999</c:v>
                      </c:pt>
                      <c:pt idx="3325">
                        <c:v>163.00381999999999</c:v>
                      </c:pt>
                      <c:pt idx="3326">
                        <c:v>163.09404000000001</c:v>
                      </c:pt>
                      <c:pt idx="3327">
                        <c:v>163.22262000000001</c:v>
                      </c:pt>
                      <c:pt idx="3328">
                        <c:v>163.33051</c:v>
                      </c:pt>
                      <c:pt idx="3329">
                        <c:v>163.51845</c:v>
                      </c:pt>
                      <c:pt idx="3330">
                        <c:v>163.58568</c:v>
                      </c:pt>
                      <c:pt idx="3331">
                        <c:v>163.71831</c:v>
                      </c:pt>
                      <c:pt idx="3332">
                        <c:v>163.82946000000001</c:v>
                      </c:pt>
                      <c:pt idx="3333">
                        <c:v>163.93322000000001</c:v>
                      </c:pt>
                      <c:pt idx="3334">
                        <c:v>164.14196999999999</c:v>
                      </c:pt>
                      <c:pt idx="3335">
                        <c:v>164.20325</c:v>
                      </c:pt>
                      <c:pt idx="3336">
                        <c:v>164.32277999999999</c:v>
                      </c:pt>
                      <c:pt idx="3337">
                        <c:v>164.50931</c:v>
                      </c:pt>
                      <c:pt idx="3338">
                        <c:v>164.65790999999999</c:v>
                      </c:pt>
                      <c:pt idx="3339">
                        <c:v>164.71564000000001</c:v>
                      </c:pt>
                      <c:pt idx="3340">
                        <c:v>164.84474</c:v>
                      </c:pt>
                      <c:pt idx="3341">
                        <c:v>164.97557</c:v>
                      </c:pt>
                      <c:pt idx="3342">
                        <c:v>165.13291000000001</c:v>
                      </c:pt>
                      <c:pt idx="3343">
                        <c:v>165.20605</c:v>
                      </c:pt>
                      <c:pt idx="3344">
                        <c:v>165.33149</c:v>
                      </c:pt>
                      <c:pt idx="3345">
                        <c:v>165.44197</c:v>
                      </c:pt>
                      <c:pt idx="3346">
                        <c:v>165.62465</c:v>
                      </c:pt>
                      <c:pt idx="3347">
                        <c:v>165.70376999999999</c:v>
                      </c:pt>
                      <c:pt idx="3348">
                        <c:v>165.81721999999999</c:v>
                      </c:pt>
                      <c:pt idx="3349">
                        <c:v>165.94980000000001</c:v>
                      </c:pt>
                      <c:pt idx="3350">
                        <c:v>166.10846000000001</c:v>
                      </c:pt>
                      <c:pt idx="3351">
                        <c:v>166.22898000000001</c:v>
                      </c:pt>
                      <c:pt idx="3352">
                        <c:v>166.30289999999999</c:v>
                      </c:pt>
                      <c:pt idx="3353">
                        <c:v>166.44317000000001</c:v>
                      </c:pt>
                      <c:pt idx="3354">
                        <c:v>166.53871000000001</c:v>
                      </c:pt>
                      <c:pt idx="3355">
                        <c:v>166.75944000000001</c:v>
                      </c:pt>
                      <c:pt idx="3356">
                        <c:v>166.83387999999999</c:v>
                      </c:pt>
                      <c:pt idx="3357">
                        <c:v>166.93228999999999</c:v>
                      </c:pt>
                      <c:pt idx="3358">
                        <c:v>167.05174</c:v>
                      </c:pt>
                      <c:pt idx="3359">
                        <c:v>167.25684999999999</c:v>
                      </c:pt>
                      <c:pt idx="3360">
                        <c:v>167.33951999999999</c:v>
                      </c:pt>
                      <c:pt idx="3361">
                        <c:v>167.47022999999999</c:v>
                      </c:pt>
                      <c:pt idx="3362">
                        <c:v>167.58723000000001</c:v>
                      </c:pt>
                      <c:pt idx="3363">
                        <c:v>167.78013000000001</c:v>
                      </c:pt>
                      <c:pt idx="3364">
                        <c:v>167.82263</c:v>
                      </c:pt>
                      <c:pt idx="3365">
                        <c:v>168.01034000000001</c:v>
                      </c:pt>
                      <c:pt idx="3366">
                        <c:v>168.29161999999999</c:v>
                      </c:pt>
                      <c:pt idx="3367">
                        <c:v>168.26918000000001</c:v>
                      </c:pt>
                      <c:pt idx="3368">
                        <c:v>168.3306</c:v>
                      </c:pt>
                      <c:pt idx="3369">
                        <c:v>168.46170000000001</c:v>
                      </c:pt>
                      <c:pt idx="3370">
                        <c:v>168.58027999999999</c:v>
                      </c:pt>
                      <c:pt idx="3371">
                        <c:v>168.71831</c:v>
                      </c:pt>
                      <c:pt idx="3372">
                        <c:v>168.88415000000001</c:v>
                      </c:pt>
                      <c:pt idx="3373">
                        <c:v>168.95964000000001</c:v>
                      </c:pt>
                      <c:pt idx="3374">
                        <c:v>169.07293000000001</c:v>
                      </c:pt>
                      <c:pt idx="3375">
                        <c:v>169.21645000000001</c:v>
                      </c:pt>
                      <c:pt idx="3376">
                        <c:v>169.38569000000001</c:v>
                      </c:pt>
                      <c:pt idx="3377">
                        <c:v>169.4658</c:v>
                      </c:pt>
                      <c:pt idx="3378">
                        <c:v>169.56441000000001</c:v>
                      </c:pt>
                      <c:pt idx="3379">
                        <c:v>169.69122999999999</c:v>
                      </c:pt>
                      <c:pt idx="3380">
                        <c:v>169.88514000000001</c:v>
                      </c:pt>
                      <c:pt idx="3381">
                        <c:v>169.97082</c:v>
                      </c:pt>
                      <c:pt idx="3382">
                        <c:v>170.09815</c:v>
                      </c:pt>
                      <c:pt idx="3383">
                        <c:v>170.22719000000001</c:v>
                      </c:pt>
                      <c:pt idx="3384">
                        <c:v>170.39037999999999</c:v>
                      </c:pt>
                      <c:pt idx="3385">
                        <c:v>170.48851999999999</c:v>
                      </c:pt>
                      <c:pt idx="3386">
                        <c:v>170.59862000000001</c:v>
                      </c:pt>
                      <c:pt idx="3387">
                        <c:v>170.71514999999999</c:v>
                      </c:pt>
                      <c:pt idx="3388">
                        <c:v>170.87029000000001</c:v>
                      </c:pt>
                      <c:pt idx="3389">
                        <c:v>170.99868000000001</c:v>
                      </c:pt>
                      <c:pt idx="3390">
                        <c:v>171.09030000000001</c:v>
                      </c:pt>
                      <c:pt idx="3391">
                        <c:v>171.18894</c:v>
                      </c:pt>
                      <c:pt idx="3392">
                        <c:v>171.33690000000001</c:v>
                      </c:pt>
                      <c:pt idx="3393">
                        <c:v>171.53053</c:v>
                      </c:pt>
                      <c:pt idx="3394">
                        <c:v>171.59737000000001</c:v>
                      </c:pt>
                      <c:pt idx="3395">
                        <c:v>171.72900999999999</c:v>
                      </c:pt>
                      <c:pt idx="3396">
                        <c:v>171.84417999999999</c:v>
                      </c:pt>
                      <c:pt idx="3397">
                        <c:v>172.03158999999999</c:v>
                      </c:pt>
                      <c:pt idx="3398">
                        <c:v>172.09739999999999</c:v>
                      </c:pt>
                      <c:pt idx="3399">
                        <c:v>172.24857</c:v>
                      </c:pt>
                      <c:pt idx="3400">
                        <c:v>172.34481</c:v>
                      </c:pt>
                      <c:pt idx="3401">
                        <c:v>172.5334</c:v>
                      </c:pt>
                      <c:pt idx="3402">
                        <c:v>172.60140000000001</c:v>
                      </c:pt>
                      <c:pt idx="3403">
                        <c:v>172.68610000000001</c:v>
                      </c:pt>
                      <c:pt idx="3404">
                        <c:v>172.86107999999999</c:v>
                      </c:pt>
                      <c:pt idx="3405">
                        <c:v>173.00788</c:v>
                      </c:pt>
                      <c:pt idx="3406">
                        <c:v>173.09109000000001</c:v>
                      </c:pt>
                      <c:pt idx="3407">
                        <c:v>173.20918</c:v>
                      </c:pt>
                      <c:pt idx="3408">
                        <c:v>173.33606</c:v>
                      </c:pt>
                      <c:pt idx="3409">
                        <c:v>173.48240999999999</c:v>
                      </c:pt>
                      <c:pt idx="3410">
                        <c:v>173.64251999999999</c:v>
                      </c:pt>
                      <c:pt idx="3411">
                        <c:v>173.71084999999999</c:v>
                      </c:pt>
                      <c:pt idx="3412">
                        <c:v>173.82965999999999</c:v>
                      </c:pt>
                      <c:pt idx="3413">
                        <c:v>173.95944</c:v>
                      </c:pt>
                      <c:pt idx="3414">
                        <c:v>174.14178000000001</c:v>
                      </c:pt>
                      <c:pt idx="3415">
                        <c:v>174.1961</c:v>
                      </c:pt>
                      <c:pt idx="3416">
                        <c:v>174.33724000000001</c:v>
                      </c:pt>
                      <c:pt idx="3417">
                        <c:v>174.43774999999999</c:v>
                      </c:pt>
                      <c:pt idx="3418">
                        <c:v>174.63910999999999</c:v>
                      </c:pt>
                      <c:pt idx="3419">
                        <c:v>174.69470000000001</c:v>
                      </c:pt>
                      <c:pt idx="3420">
                        <c:v>174.83455000000001</c:v>
                      </c:pt>
                      <c:pt idx="3421">
                        <c:v>174.94488000000001</c:v>
                      </c:pt>
                      <c:pt idx="3422">
                        <c:v>175.13990000000001</c:v>
                      </c:pt>
                      <c:pt idx="3423">
                        <c:v>175.19856999999999</c:v>
                      </c:pt>
                      <c:pt idx="3424">
                        <c:v>175.34293</c:v>
                      </c:pt>
                      <c:pt idx="3425">
                        <c:v>175.44909000000001</c:v>
                      </c:pt>
                      <c:pt idx="3426">
                        <c:v>175.70742000000001</c:v>
                      </c:pt>
                      <c:pt idx="3427">
                        <c:v>175.88964000000001</c:v>
                      </c:pt>
                      <c:pt idx="3428">
                        <c:v>175.81476000000001</c:v>
                      </c:pt>
                      <c:pt idx="3429">
                        <c:v>175.95927</c:v>
                      </c:pt>
                      <c:pt idx="3430">
                        <c:v>176.05887000000001</c:v>
                      </c:pt>
                      <c:pt idx="3431">
                        <c:v>176.2527</c:v>
                      </c:pt>
                      <c:pt idx="3432">
                        <c:v>176.31620000000001</c:v>
                      </c:pt>
                      <c:pt idx="3433">
                        <c:v>176.44570999999999</c:v>
                      </c:pt>
                      <c:pt idx="3434">
                        <c:v>176.56738999999999</c:v>
                      </c:pt>
                      <c:pt idx="3435">
                        <c:v>176.74062000000001</c:v>
                      </c:pt>
                      <c:pt idx="3436">
                        <c:v>176.82432</c:v>
                      </c:pt>
                      <c:pt idx="3437">
                        <c:v>176.93880999999999</c:v>
                      </c:pt>
                      <c:pt idx="3438">
                        <c:v>177.07722000000001</c:v>
                      </c:pt>
                      <c:pt idx="3439">
                        <c:v>177.23784000000001</c:v>
                      </c:pt>
                      <c:pt idx="3440">
                        <c:v>177.31637000000001</c:v>
                      </c:pt>
                      <c:pt idx="3441">
                        <c:v>177.44166000000001</c:v>
                      </c:pt>
                      <c:pt idx="3442">
                        <c:v>177.54827</c:v>
                      </c:pt>
                      <c:pt idx="3443">
                        <c:v>177.66677999999999</c:v>
                      </c:pt>
                      <c:pt idx="3444">
                        <c:v>177.87639999999999</c:v>
                      </c:pt>
                      <c:pt idx="3445">
                        <c:v>177.94945999999999</c:v>
                      </c:pt>
                      <c:pt idx="3446">
                        <c:v>178.07918000000001</c:v>
                      </c:pt>
                      <c:pt idx="3447">
                        <c:v>178.20001999999999</c:v>
                      </c:pt>
                      <c:pt idx="3448">
                        <c:v>178.36725000000001</c:v>
                      </c:pt>
                      <c:pt idx="3449">
                        <c:v>178.43863999999999</c:v>
                      </c:pt>
                      <c:pt idx="3450">
                        <c:v>178.53473</c:v>
                      </c:pt>
                      <c:pt idx="3451">
                        <c:v>178.67488</c:v>
                      </c:pt>
                      <c:pt idx="3452">
                        <c:v>178.86641</c:v>
                      </c:pt>
                      <c:pt idx="3453">
                        <c:v>178.92482999999999</c:v>
                      </c:pt>
                      <c:pt idx="3454">
                        <c:v>179.05629999999999</c:v>
                      </c:pt>
                      <c:pt idx="3455">
                        <c:v>179.17731000000001</c:v>
                      </c:pt>
                      <c:pt idx="3456">
                        <c:v>179.35346999999999</c:v>
                      </c:pt>
                      <c:pt idx="3457">
                        <c:v>179.41239999999999</c:v>
                      </c:pt>
                      <c:pt idx="3458">
                        <c:v>179.50617</c:v>
                      </c:pt>
                      <c:pt idx="3459">
                        <c:v>179.62465</c:v>
                      </c:pt>
                      <c:pt idx="3460">
                        <c:v>179.79371</c:v>
                      </c:pt>
                      <c:pt idx="3461">
                        <c:v>179.93486999999999</c:v>
                      </c:pt>
                      <c:pt idx="3462">
                        <c:v>180.04102</c:v>
                      </c:pt>
                      <c:pt idx="3463">
                        <c:v>180.17693</c:v>
                      </c:pt>
                      <c:pt idx="3464">
                        <c:v>180.29805999999999</c:v>
                      </c:pt>
                      <c:pt idx="3465">
                        <c:v>180.48424</c:v>
                      </c:pt>
                      <c:pt idx="3466">
                        <c:v>180.53128000000001</c:v>
                      </c:pt>
                      <c:pt idx="3467">
                        <c:v>180.65832</c:v>
                      </c:pt>
                      <c:pt idx="3468">
                        <c:v>180.78539000000001</c:v>
                      </c:pt>
                      <c:pt idx="3469">
                        <c:v>180.96745000000001</c:v>
                      </c:pt>
                      <c:pt idx="3470">
                        <c:v>181.03207</c:v>
                      </c:pt>
                      <c:pt idx="3471">
                        <c:v>181.18136000000001</c:v>
                      </c:pt>
                      <c:pt idx="3472">
                        <c:v>181.29691</c:v>
                      </c:pt>
                      <c:pt idx="3473">
                        <c:v>181.47568000000001</c:v>
                      </c:pt>
                      <c:pt idx="3474">
                        <c:v>181.54240999999999</c:v>
                      </c:pt>
                      <c:pt idx="3475">
                        <c:v>181.66258999999999</c:v>
                      </c:pt>
                      <c:pt idx="3476">
                        <c:v>181.77197000000001</c:v>
                      </c:pt>
                      <c:pt idx="3477">
                        <c:v>181.9605</c:v>
                      </c:pt>
                      <c:pt idx="3478">
                        <c:v>182.06309999999999</c:v>
                      </c:pt>
                      <c:pt idx="3479">
                        <c:v>182.15505999999999</c:v>
                      </c:pt>
                      <c:pt idx="3480">
                        <c:v>182.25728000000001</c:v>
                      </c:pt>
                      <c:pt idx="3481">
                        <c:v>182.39053999999999</c:v>
                      </c:pt>
                      <c:pt idx="3482">
                        <c:v>182.57567</c:v>
                      </c:pt>
                      <c:pt idx="3483">
                        <c:v>182.62216000000001</c:v>
                      </c:pt>
                      <c:pt idx="3484">
                        <c:v>182.77324999999999</c:v>
                      </c:pt>
                      <c:pt idx="3485">
                        <c:v>182.87536</c:v>
                      </c:pt>
                      <c:pt idx="3486">
                        <c:v>183.10149999999999</c:v>
                      </c:pt>
                      <c:pt idx="3487">
                        <c:v>183.33492000000001</c:v>
                      </c:pt>
                      <c:pt idx="3488">
                        <c:v>183.38343</c:v>
                      </c:pt>
                      <c:pt idx="3489">
                        <c:v>183.40884</c:v>
                      </c:pt>
                      <c:pt idx="3490">
                        <c:v>183.59234000000001</c:v>
                      </c:pt>
                      <c:pt idx="3491">
                        <c:v>183.65604999999999</c:v>
                      </c:pt>
                      <c:pt idx="3492">
                        <c:v>183.77167</c:v>
                      </c:pt>
                      <c:pt idx="3493">
                        <c:v>183.87094999999999</c:v>
                      </c:pt>
                      <c:pt idx="3494">
                        <c:v>184.05306999999999</c:v>
                      </c:pt>
                      <c:pt idx="3495">
                        <c:v>184.15069</c:v>
                      </c:pt>
                      <c:pt idx="3496">
                        <c:v>184.27068</c:v>
                      </c:pt>
                      <c:pt idx="3497">
                        <c:v>184.39770999999999</c:v>
                      </c:pt>
                      <c:pt idx="3498">
                        <c:v>184.54585</c:v>
                      </c:pt>
                      <c:pt idx="3499">
                        <c:v>184.71190999999999</c:v>
                      </c:pt>
                      <c:pt idx="3500">
                        <c:v>184.75731999999999</c:v>
                      </c:pt>
                      <c:pt idx="3501">
                        <c:v>184.91378</c:v>
                      </c:pt>
                      <c:pt idx="3502">
                        <c:v>185.03791000000001</c:v>
                      </c:pt>
                      <c:pt idx="3503">
                        <c:v>185.22997000000001</c:v>
                      </c:pt>
                      <c:pt idx="3504">
                        <c:v>185.30287999999999</c:v>
                      </c:pt>
                      <c:pt idx="3505">
                        <c:v>185.41723999999999</c:v>
                      </c:pt>
                      <c:pt idx="3506">
                        <c:v>185.54825</c:v>
                      </c:pt>
                      <c:pt idx="3507">
                        <c:v>185.72639000000001</c:v>
                      </c:pt>
                      <c:pt idx="3508">
                        <c:v>185.7842</c:v>
                      </c:pt>
                      <c:pt idx="3509">
                        <c:v>185.91856999999999</c:v>
                      </c:pt>
                      <c:pt idx="3510">
                        <c:v>186.04534000000001</c:v>
                      </c:pt>
                      <c:pt idx="3511">
                        <c:v>186.24288999999999</c:v>
                      </c:pt>
                      <c:pt idx="3512">
                        <c:v>186.29169999999999</c:v>
                      </c:pt>
                      <c:pt idx="3513">
                        <c:v>186.41419999999999</c:v>
                      </c:pt>
                      <c:pt idx="3514">
                        <c:v>186.53577000000001</c:v>
                      </c:pt>
                      <c:pt idx="3515">
                        <c:v>186.72173000000001</c:v>
                      </c:pt>
                      <c:pt idx="3516">
                        <c:v>186.82572999999999</c:v>
                      </c:pt>
                      <c:pt idx="3517">
                        <c:v>186.91686000000001</c:v>
                      </c:pt>
                      <c:pt idx="3518">
                        <c:v>187.05213000000001</c:v>
                      </c:pt>
                      <c:pt idx="3519">
                        <c:v>187.19474</c:v>
                      </c:pt>
                      <c:pt idx="3520">
                        <c:v>187.38118</c:v>
                      </c:pt>
                      <c:pt idx="3521">
                        <c:v>187.41900999999999</c:v>
                      </c:pt>
                      <c:pt idx="3522">
                        <c:v>187.54764</c:v>
                      </c:pt>
                      <c:pt idx="3523">
                        <c:v>187.67974000000001</c:v>
                      </c:pt>
                      <c:pt idx="3524">
                        <c:v>187.85312999999999</c:v>
                      </c:pt>
                      <c:pt idx="3525">
                        <c:v>187.90844000000001</c:v>
                      </c:pt>
                      <c:pt idx="3526">
                        <c:v>188.02764999999999</c:v>
                      </c:pt>
                      <c:pt idx="3527">
                        <c:v>188.17015000000001</c:v>
                      </c:pt>
                      <c:pt idx="3528">
                        <c:v>188.34501</c:v>
                      </c:pt>
                      <c:pt idx="3529">
                        <c:v>188.41177999999999</c:v>
                      </c:pt>
                      <c:pt idx="3530">
                        <c:v>188.52680000000001</c:v>
                      </c:pt>
                      <c:pt idx="3531">
                        <c:v>188.65979999999999</c:v>
                      </c:pt>
                      <c:pt idx="3532">
                        <c:v>188.84232</c:v>
                      </c:pt>
                      <c:pt idx="3533">
                        <c:v>188.90794</c:v>
                      </c:pt>
                      <c:pt idx="3534">
                        <c:v>189.04477</c:v>
                      </c:pt>
                      <c:pt idx="3535">
                        <c:v>189.14854</c:v>
                      </c:pt>
                      <c:pt idx="3536">
                        <c:v>189.26926</c:v>
                      </c:pt>
                      <c:pt idx="3537">
                        <c:v>189.42596</c:v>
                      </c:pt>
                      <c:pt idx="3538">
                        <c:v>189.50834</c:v>
                      </c:pt>
                      <c:pt idx="3539">
                        <c:v>189.63906</c:v>
                      </c:pt>
                      <c:pt idx="3540">
                        <c:v>189.77475999999999</c:v>
                      </c:pt>
                      <c:pt idx="3541">
                        <c:v>189.96987999999999</c:v>
                      </c:pt>
                      <c:pt idx="3542">
                        <c:v>190.03147999999999</c:v>
                      </c:pt>
                      <c:pt idx="3543">
                        <c:v>190.15252000000001</c:v>
                      </c:pt>
                      <c:pt idx="3544">
                        <c:v>190.2594</c:v>
                      </c:pt>
                      <c:pt idx="3545">
                        <c:v>190.43528000000001</c:v>
                      </c:pt>
                      <c:pt idx="3546">
                        <c:v>190.48616000000001</c:v>
                      </c:pt>
                      <c:pt idx="3547">
                        <c:v>190.60824</c:v>
                      </c:pt>
                      <c:pt idx="3548">
                        <c:v>190.99600000000001</c:v>
                      </c:pt>
                      <c:pt idx="3549">
                        <c:v>190.96983</c:v>
                      </c:pt>
                      <c:pt idx="3550">
                        <c:v>190.99583000000001</c:v>
                      </c:pt>
                      <c:pt idx="3551">
                        <c:v>191.13856999999999</c:v>
                      </c:pt>
                      <c:pt idx="3552">
                        <c:v>191.27530999999999</c:v>
                      </c:pt>
                      <c:pt idx="3553">
                        <c:v>191.40769</c:v>
                      </c:pt>
                      <c:pt idx="3554">
                        <c:v>191.5427</c:v>
                      </c:pt>
                      <c:pt idx="3555">
                        <c:v>191.64279999999999</c:v>
                      </c:pt>
                      <c:pt idx="3556">
                        <c:v>191.75657000000001</c:v>
                      </c:pt>
                      <c:pt idx="3557">
                        <c:v>191.90432999999999</c:v>
                      </c:pt>
                      <c:pt idx="3558">
                        <c:v>192.06661</c:v>
                      </c:pt>
                      <c:pt idx="3559">
                        <c:v>192.12738999999999</c:v>
                      </c:pt>
                      <c:pt idx="3560">
                        <c:v>192.25031999999999</c:v>
                      </c:pt>
                      <c:pt idx="3561">
                        <c:v>192.39238</c:v>
                      </c:pt>
                      <c:pt idx="3562">
                        <c:v>192.58663999999999</c:v>
                      </c:pt>
                      <c:pt idx="3563">
                        <c:v>192.63497000000001</c:v>
                      </c:pt>
                      <c:pt idx="3564">
                        <c:v>192.77049</c:v>
                      </c:pt>
                      <c:pt idx="3565">
                        <c:v>192.88006999999999</c:v>
                      </c:pt>
                      <c:pt idx="3566">
                        <c:v>193.07640000000001</c:v>
                      </c:pt>
                      <c:pt idx="3567">
                        <c:v>193.11122</c:v>
                      </c:pt>
                      <c:pt idx="3568">
                        <c:v>193.24331000000001</c:v>
                      </c:pt>
                      <c:pt idx="3569">
                        <c:v>193.35741999999999</c:v>
                      </c:pt>
                      <c:pt idx="3570">
                        <c:v>193.54936000000001</c:v>
                      </c:pt>
                      <c:pt idx="3571">
                        <c:v>193.60095000000001</c:v>
                      </c:pt>
                      <c:pt idx="3572">
                        <c:v>193.71953999999999</c:v>
                      </c:pt>
                      <c:pt idx="3573">
                        <c:v>193.84828999999999</c:v>
                      </c:pt>
                      <c:pt idx="3574">
                        <c:v>193.99437</c:v>
                      </c:pt>
                      <c:pt idx="3575">
                        <c:v>194.15275</c:v>
                      </c:pt>
                      <c:pt idx="3576">
                        <c:v>194.19465</c:v>
                      </c:pt>
                      <c:pt idx="3577">
                        <c:v>194.35147000000001</c:v>
                      </c:pt>
                      <c:pt idx="3578">
                        <c:v>194.45770999999999</c:v>
                      </c:pt>
                      <c:pt idx="3579">
                        <c:v>194.68196</c:v>
                      </c:pt>
                      <c:pt idx="3580">
                        <c:v>194.71917999999999</c:v>
                      </c:pt>
                      <c:pt idx="3581">
                        <c:v>194.82437999999999</c:v>
                      </c:pt>
                      <c:pt idx="3582">
                        <c:v>194.94269</c:v>
                      </c:pt>
                      <c:pt idx="3583">
                        <c:v>195.15575999999999</c:v>
                      </c:pt>
                      <c:pt idx="3584">
                        <c:v>195.1883</c:v>
                      </c:pt>
                      <c:pt idx="3585">
                        <c:v>195.32688999999999</c:v>
                      </c:pt>
                      <c:pt idx="3586">
                        <c:v>195.44807</c:v>
                      </c:pt>
                      <c:pt idx="3587">
                        <c:v>195.64089999999999</c:v>
                      </c:pt>
                      <c:pt idx="3588">
                        <c:v>195.69682</c:v>
                      </c:pt>
                      <c:pt idx="3589">
                        <c:v>195.80197999999999</c:v>
                      </c:pt>
                      <c:pt idx="3590">
                        <c:v>195.97087999999999</c:v>
                      </c:pt>
                      <c:pt idx="3591">
                        <c:v>196.12191000000001</c:v>
                      </c:pt>
                      <c:pt idx="3592">
                        <c:v>196.24498</c:v>
                      </c:pt>
                      <c:pt idx="3593">
                        <c:v>196.33277000000001</c:v>
                      </c:pt>
                      <c:pt idx="3594">
                        <c:v>196.47421</c:v>
                      </c:pt>
                      <c:pt idx="3595">
                        <c:v>196.58689000000001</c:v>
                      </c:pt>
                      <c:pt idx="3596">
                        <c:v>196.74298999999999</c:v>
                      </c:pt>
                      <c:pt idx="3597">
                        <c:v>196.82230000000001</c:v>
                      </c:pt>
                      <c:pt idx="3598">
                        <c:v>196.95742000000001</c:v>
                      </c:pt>
                      <c:pt idx="3599">
                        <c:v>197.06557000000001</c:v>
                      </c:pt>
                      <c:pt idx="3600">
                        <c:v>197.26898</c:v>
                      </c:pt>
                      <c:pt idx="3601">
                        <c:v>197.33517000000001</c:v>
                      </c:pt>
                      <c:pt idx="3602">
                        <c:v>197.47286</c:v>
                      </c:pt>
                      <c:pt idx="3603">
                        <c:v>197.57791</c:v>
                      </c:pt>
                      <c:pt idx="3604">
                        <c:v>197.76773</c:v>
                      </c:pt>
                      <c:pt idx="3605">
                        <c:v>197.80431999999999</c:v>
                      </c:pt>
                      <c:pt idx="3606">
                        <c:v>197.96519000000001</c:v>
                      </c:pt>
                      <c:pt idx="3607">
                        <c:v>198.09443999999999</c:v>
                      </c:pt>
                      <c:pt idx="3608">
                        <c:v>198.26591999999999</c:v>
                      </c:pt>
                      <c:pt idx="3609">
                        <c:v>198.62939</c:v>
                      </c:pt>
                      <c:pt idx="3610">
                        <c:v>198.48326</c:v>
                      </c:pt>
                      <c:pt idx="3611">
                        <c:v>198.59996000000001</c:v>
                      </c:pt>
                      <c:pt idx="3612">
                        <c:v>198.71429000000001</c:v>
                      </c:pt>
                      <c:pt idx="3613">
                        <c:v>198.91648000000001</c:v>
                      </c:pt>
                      <c:pt idx="3614">
                        <c:v>198.97047000000001</c:v>
                      </c:pt>
                      <c:pt idx="3615">
                        <c:v>199.09913</c:v>
                      </c:pt>
                      <c:pt idx="3616">
                        <c:v>199.22807</c:v>
                      </c:pt>
                      <c:pt idx="3617">
                        <c:v>199.39918</c:v>
                      </c:pt>
                      <c:pt idx="3618">
                        <c:v>199.44507999999999</c:v>
                      </c:pt>
                      <c:pt idx="3619">
                        <c:v>199.55179999999999</c:v>
                      </c:pt>
                      <c:pt idx="3620">
                        <c:v>199.70063999999999</c:v>
                      </c:pt>
                      <c:pt idx="3621">
                        <c:v>199.87707</c:v>
                      </c:pt>
                      <c:pt idx="3622">
                        <c:v>199.89249000000001</c:v>
                      </c:pt>
                      <c:pt idx="3623">
                        <c:v>199.89708999999999</c:v>
                      </c:pt>
                      <c:pt idx="3624">
                        <c:v>199.84479999999999</c:v>
                      </c:pt>
                      <c:pt idx="3625">
                        <c:v>199.92085</c:v>
                      </c:pt>
                      <c:pt idx="3626">
                        <c:v>199.8707</c:v>
                      </c:pt>
                      <c:pt idx="3627">
                        <c:v>199.86071999999999</c:v>
                      </c:pt>
                      <c:pt idx="3628">
                        <c:v>199.86021</c:v>
                      </c:pt>
                      <c:pt idx="3629">
                        <c:v>199.89320000000001</c:v>
                      </c:pt>
                      <c:pt idx="3630">
                        <c:v>199.91489000000001</c:v>
                      </c:pt>
                      <c:pt idx="3631">
                        <c:v>199.86216999999999</c:v>
                      </c:pt>
                      <c:pt idx="3632">
                        <c:v>199.85364999999999</c:v>
                      </c:pt>
                      <c:pt idx="3633">
                        <c:v>199.89022</c:v>
                      </c:pt>
                      <c:pt idx="3634">
                        <c:v>199.91659999999999</c:v>
                      </c:pt>
                      <c:pt idx="3635">
                        <c:v>199.84546</c:v>
                      </c:pt>
                      <c:pt idx="3636">
                        <c:v>199.87187</c:v>
                      </c:pt>
                      <c:pt idx="3637">
                        <c:v>199.85695000000001</c:v>
                      </c:pt>
                      <c:pt idx="3638">
                        <c:v>199.90282999999999</c:v>
                      </c:pt>
                      <c:pt idx="3639">
                        <c:v>199.83337</c:v>
                      </c:pt>
                      <c:pt idx="3640">
                        <c:v>199.85105999999999</c:v>
                      </c:pt>
                      <c:pt idx="3641">
                        <c:v>199.85575</c:v>
                      </c:pt>
                      <c:pt idx="3642">
                        <c:v>199.91498999999999</c:v>
                      </c:pt>
                      <c:pt idx="3643">
                        <c:v>199.85337999999999</c:v>
                      </c:pt>
                      <c:pt idx="3644">
                        <c:v>199.84038000000001</c:v>
                      </c:pt>
                      <c:pt idx="3645">
                        <c:v>199.84504000000001</c:v>
                      </c:pt>
                      <c:pt idx="3646">
                        <c:v>199.86935</c:v>
                      </c:pt>
                      <c:pt idx="3647">
                        <c:v>199.82113000000001</c:v>
                      </c:pt>
                      <c:pt idx="3648">
                        <c:v>199.81290000000001</c:v>
                      </c:pt>
                      <c:pt idx="3649">
                        <c:v>199.81650999999999</c:v>
                      </c:pt>
                      <c:pt idx="3650">
                        <c:v>199.82792000000001</c:v>
                      </c:pt>
                      <c:pt idx="3651">
                        <c:v>199.86886000000001</c:v>
                      </c:pt>
                      <c:pt idx="3652">
                        <c:v>199.80269999999999</c:v>
                      </c:pt>
                      <c:pt idx="3653">
                        <c:v>199.82608999999999</c:v>
                      </c:pt>
                      <c:pt idx="3654">
                        <c:v>199.82050000000001</c:v>
                      </c:pt>
                      <c:pt idx="3655">
                        <c:v>199.8717</c:v>
                      </c:pt>
                      <c:pt idx="3656">
                        <c:v>199.79794000000001</c:v>
                      </c:pt>
                      <c:pt idx="3657">
                        <c:v>199.82504</c:v>
                      </c:pt>
                      <c:pt idx="3658">
                        <c:v>199.80233000000001</c:v>
                      </c:pt>
                      <c:pt idx="3659">
                        <c:v>199.87576999999999</c:v>
                      </c:pt>
                      <c:pt idx="3660">
                        <c:v>199.82396</c:v>
                      </c:pt>
                      <c:pt idx="3661">
                        <c:v>199.82744</c:v>
                      </c:pt>
                      <c:pt idx="3662">
                        <c:v>199.81256999999999</c:v>
                      </c:pt>
                      <c:pt idx="3663">
                        <c:v>199.87944999999999</c:v>
                      </c:pt>
                      <c:pt idx="3664">
                        <c:v>199.81762000000001</c:v>
                      </c:pt>
                      <c:pt idx="3665">
                        <c:v>199.80860000000001</c:v>
                      </c:pt>
                      <c:pt idx="3666">
                        <c:v>199.83085</c:v>
                      </c:pt>
                      <c:pt idx="3667">
                        <c:v>199.84675999999999</c:v>
                      </c:pt>
                      <c:pt idx="3668">
                        <c:v>199.86793</c:v>
                      </c:pt>
                      <c:pt idx="3669">
                        <c:v>199.91001</c:v>
                      </c:pt>
                      <c:pt idx="3670">
                        <c:v>200.05517</c:v>
                      </c:pt>
                      <c:pt idx="3671">
                        <c:v>199.84495000000001</c:v>
                      </c:pt>
                      <c:pt idx="3672">
                        <c:v>199.9151</c:v>
                      </c:pt>
                      <c:pt idx="3673">
                        <c:v>199.82202000000001</c:v>
                      </c:pt>
                      <c:pt idx="3674">
                        <c:v>199.84845000000001</c:v>
                      </c:pt>
                      <c:pt idx="3675">
                        <c:v>199.81211999999999</c:v>
                      </c:pt>
                      <c:pt idx="3676">
                        <c:v>199.88395</c:v>
                      </c:pt>
                      <c:pt idx="3677">
                        <c:v>199.80068</c:v>
                      </c:pt>
                      <c:pt idx="3678">
                        <c:v>199.81083000000001</c:v>
                      </c:pt>
                      <c:pt idx="3679">
                        <c:v>199.81888000000001</c:v>
                      </c:pt>
                      <c:pt idx="3680">
                        <c:v>199.87756999999999</c:v>
                      </c:pt>
                      <c:pt idx="3681">
                        <c:v>199.81109000000001</c:v>
                      </c:pt>
                      <c:pt idx="3682">
                        <c:v>199.82391999999999</c:v>
                      </c:pt>
                      <c:pt idx="3683">
                        <c:v>199.82959</c:v>
                      </c:pt>
                      <c:pt idx="3684">
                        <c:v>199.88254000000001</c:v>
                      </c:pt>
                      <c:pt idx="3685">
                        <c:v>199.83161999999999</c:v>
                      </c:pt>
                      <c:pt idx="3686">
                        <c:v>199.82268999999999</c:v>
                      </c:pt>
                      <c:pt idx="3687">
                        <c:v>199.82822999999999</c:v>
                      </c:pt>
                      <c:pt idx="3688">
                        <c:v>199.83430000000001</c:v>
                      </c:pt>
                      <c:pt idx="3689">
                        <c:v>199.89044000000001</c:v>
                      </c:pt>
                      <c:pt idx="3690">
                        <c:v>199.84735000000001</c:v>
                      </c:pt>
                      <c:pt idx="3691">
                        <c:v>199.85294999999999</c:v>
                      </c:pt>
                      <c:pt idx="3692">
                        <c:v>199.83265</c:v>
                      </c:pt>
                      <c:pt idx="3693">
                        <c:v>199.88204999999999</c:v>
                      </c:pt>
                      <c:pt idx="3694">
                        <c:v>199.82658000000001</c:v>
                      </c:pt>
                      <c:pt idx="3695">
                        <c:v>199.83624</c:v>
                      </c:pt>
                      <c:pt idx="3696">
                        <c:v>199.82277999999999</c:v>
                      </c:pt>
                      <c:pt idx="3697">
                        <c:v>199.90565000000001</c:v>
                      </c:pt>
                      <c:pt idx="3698">
                        <c:v>199.82169999999999</c:v>
                      </c:pt>
                      <c:pt idx="3699">
                        <c:v>199.83954</c:v>
                      </c:pt>
                      <c:pt idx="3700">
                        <c:v>199.80701999999999</c:v>
                      </c:pt>
                      <c:pt idx="3701">
                        <c:v>199.88995</c:v>
                      </c:pt>
                      <c:pt idx="3702">
                        <c:v>199.80029999999999</c:v>
                      </c:pt>
                      <c:pt idx="3703">
                        <c:v>199.83592999999999</c:v>
                      </c:pt>
                      <c:pt idx="3704">
                        <c:v>199.81147000000001</c:v>
                      </c:pt>
                      <c:pt idx="3705">
                        <c:v>199.83514</c:v>
                      </c:pt>
                      <c:pt idx="3706">
                        <c:v>199.85445000000001</c:v>
                      </c:pt>
                      <c:pt idx="3707">
                        <c:v>199.81729999999999</c:v>
                      </c:pt>
                      <c:pt idx="3708">
                        <c:v>199.81870000000001</c:v>
                      </c:pt>
                      <c:pt idx="3709">
                        <c:v>199.80989</c:v>
                      </c:pt>
                      <c:pt idx="3710">
                        <c:v>199.85434000000001</c:v>
                      </c:pt>
                      <c:pt idx="3711">
                        <c:v>199.82014000000001</c:v>
                      </c:pt>
                      <c:pt idx="3712">
                        <c:v>199.80942999999999</c:v>
                      </c:pt>
                      <c:pt idx="3713">
                        <c:v>199.79442</c:v>
                      </c:pt>
                      <c:pt idx="3714">
                        <c:v>199.84449000000001</c:v>
                      </c:pt>
                      <c:pt idx="3715">
                        <c:v>199.79682</c:v>
                      </c:pt>
                      <c:pt idx="3716">
                        <c:v>199.79567</c:v>
                      </c:pt>
                      <c:pt idx="3717">
                        <c:v>199.79230999999999</c:v>
                      </c:pt>
                      <c:pt idx="3718">
                        <c:v>199.87470999999999</c:v>
                      </c:pt>
                      <c:pt idx="3719">
                        <c:v>199.82136</c:v>
                      </c:pt>
                      <c:pt idx="3720">
                        <c:v>199.80712</c:v>
                      </c:pt>
                      <c:pt idx="3721">
                        <c:v>199.82239999999999</c:v>
                      </c:pt>
                      <c:pt idx="3722">
                        <c:v>199.82857999999999</c:v>
                      </c:pt>
                      <c:pt idx="3723">
                        <c:v>199.78883999999999</c:v>
                      </c:pt>
                      <c:pt idx="3724">
                        <c:v>199.79902000000001</c:v>
                      </c:pt>
                      <c:pt idx="3725">
                        <c:v>199.78751</c:v>
                      </c:pt>
                      <c:pt idx="3726">
                        <c:v>199.80162999999999</c:v>
                      </c:pt>
                      <c:pt idx="3727">
                        <c:v>199.84397999999999</c:v>
                      </c:pt>
                      <c:pt idx="3728">
                        <c:v>199.76129</c:v>
                      </c:pt>
                      <c:pt idx="3729">
                        <c:v>199.77428</c:v>
                      </c:pt>
                      <c:pt idx="3730">
                        <c:v>199.97839999999999</c:v>
                      </c:pt>
                      <c:pt idx="3731">
                        <c:v>199.95661999999999</c:v>
                      </c:pt>
                      <c:pt idx="3732">
                        <c:v>199.79944</c:v>
                      </c:pt>
                      <c:pt idx="3733">
                        <c:v>199.78776999999999</c:v>
                      </c:pt>
                      <c:pt idx="3734">
                        <c:v>199.79747</c:v>
                      </c:pt>
                      <c:pt idx="3735">
                        <c:v>199.86060000000001</c:v>
                      </c:pt>
                      <c:pt idx="3736">
                        <c:v>199.80699999999999</c:v>
                      </c:pt>
                      <c:pt idx="3737">
                        <c:v>199.78783000000001</c:v>
                      </c:pt>
                      <c:pt idx="3738">
                        <c:v>199.80771999999999</c:v>
                      </c:pt>
                      <c:pt idx="3739">
                        <c:v>199.81576000000001</c:v>
                      </c:pt>
                      <c:pt idx="3740">
                        <c:v>199.84075000000001</c:v>
                      </c:pt>
                      <c:pt idx="3741">
                        <c:v>199.8073</c:v>
                      </c:pt>
                      <c:pt idx="3742">
                        <c:v>199.81985</c:v>
                      </c:pt>
                      <c:pt idx="3743">
                        <c:v>199.83430999999999</c:v>
                      </c:pt>
                      <c:pt idx="3744">
                        <c:v>199.85523000000001</c:v>
                      </c:pt>
                      <c:pt idx="3745">
                        <c:v>199.79773</c:v>
                      </c:pt>
                      <c:pt idx="3746">
                        <c:v>199.83484000000001</c:v>
                      </c:pt>
                      <c:pt idx="3747">
                        <c:v>199.82659000000001</c:v>
                      </c:pt>
                      <c:pt idx="3748">
                        <c:v>199.87586999999999</c:v>
                      </c:pt>
                      <c:pt idx="3749">
                        <c:v>199.84135000000001</c:v>
                      </c:pt>
                      <c:pt idx="3750">
                        <c:v>199.81566000000001</c:v>
                      </c:pt>
                      <c:pt idx="3751">
                        <c:v>199.85560000000001</c:v>
                      </c:pt>
                      <c:pt idx="3752">
                        <c:v>199.87411</c:v>
                      </c:pt>
                      <c:pt idx="3753">
                        <c:v>199.79583</c:v>
                      </c:pt>
                      <c:pt idx="3754">
                        <c:v>199.81004999999999</c:v>
                      </c:pt>
                      <c:pt idx="3755">
                        <c:v>199.82857000000001</c:v>
                      </c:pt>
                      <c:pt idx="3756">
                        <c:v>199.87755000000001</c:v>
                      </c:pt>
                      <c:pt idx="3757">
                        <c:v>199.84925000000001</c:v>
                      </c:pt>
                      <c:pt idx="3758">
                        <c:v>199.83489</c:v>
                      </c:pt>
                      <c:pt idx="3759">
                        <c:v>199.82579000000001</c:v>
                      </c:pt>
                      <c:pt idx="3760">
                        <c:v>199.83213000000001</c:v>
                      </c:pt>
                      <c:pt idx="3761">
                        <c:v>199.87857</c:v>
                      </c:pt>
                      <c:pt idx="3762">
                        <c:v>199.83118999999999</c:v>
                      </c:pt>
                      <c:pt idx="3763">
                        <c:v>199.81437</c:v>
                      </c:pt>
                      <c:pt idx="3764">
                        <c:v>199.79418999999999</c:v>
                      </c:pt>
                      <c:pt idx="3765">
                        <c:v>199.87745000000001</c:v>
                      </c:pt>
                      <c:pt idx="3766">
                        <c:v>199.80605</c:v>
                      </c:pt>
                      <c:pt idx="3767">
                        <c:v>199.81514000000001</c:v>
                      </c:pt>
                      <c:pt idx="3768">
                        <c:v>199.8193</c:v>
                      </c:pt>
                      <c:pt idx="3769">
                        <c:v>199.85937000000001</c:v>
                      </c:pt>
                      <c:pt idx="3770">
                        <c:v>199.81744</c:v>
                      </c:pt>
                      <c:pt idx="3771">
                        <c:v>199.82961</c:v>
                      </c:pt>
                      <c:pt idx="3772">
                        <c:v>199.82658000000001</c:v>
                      </c:pt>
                      <c:pt idx="3773">
                        <c:v>199.87933000000001</c:v>
                      </c:pt>
                      <c:pt idx="3774">
                        <c:v>199.81870000000001</c:v>
                      </c:pt>
                      <c:pt idx="3775">
                        <c:v>199.82643999999999</c:v>
                      </c:pt>
                      <c:pt idx="3776">
                        <c:v>199.82035999999999</c:v>
                      </c:pt>
                      <c:pt idx="3777">
                        <c:v>199.84056000000001</c:v>
                      </c:pt>
                      <c:pt idx="3778">
                        <c:v>199.88951</c:v>
                      </c:pt>
                      <c:pt idx="3779">
                        <c:v>199.83103</c:v>
                      </c:pt>
                      <c:pt idx="3780">
                        <c:v>199.81720999999999</c:v>
                      </c:pt>
                      <c:pt idx="3781">
                        <c:v>199.81460999999999</c:v>
                      </c:pt>
                      <c:pt idx="3782">
                        <c:v>199.89312000000001</c:v>
                      </c:pt>
                      <c:pt idx="3783">
                        <c:v>199.84612999999999</c:v>
                      </c:pt>
                      <c:pt idx="3784">
                        <c:v>199.80637999999999</c:v>
                      </c:pt>
                      <c:pt idx="3785">
                        <c:v>199.82288</c:v>
                      </c:pt>
                      <c:pt idx="3786">
                        <c:v>199.87536</c:v>
                      </c:pt>
                      <c:pt idx="3787">
                        <c:v>199.78876</c:v>
                      </c:pt>
                      <c:pt idx="3788">
                        <c:v>199.77977999999999</c:v>
                      </c:pt>
                      <c:pt idx="3789">
                        <c:v>199.80078</c:v>
                      </c:pt>
                      <c:pt idx="3790">
                        <c:v>199.84987000000001</c:v>
                      </c:pt>
                      <c:pt idx="3791">
                        <c:v>200.05512999999999</c:v>
                      </c:pt>
                      <c:pt idx="3792">
                        <c:v>199.84078</c:v>
                      </c:pt>
                      <c:pt idx="3793">
                        <c:v>199.80090000000001</c:v>
                      </c:pt>
                      <c:pt idx="3794">
                        <c:v>199.85842</c:v>
                      </c:pt>
                      <c:pt idx="3795">
                        <c:v>199.79320000000001</c:v>
                      </c:pt>
                      <c:pt idx="3796">
                        <c:v>199.79138</c:v>
                      </c:pt>
                      <c:pt idx="3797">
                        <c:v>199.77625</c:v>
                      </c:pt>
                      <c:pt idx="3798">
                        <c:v>199.78550999999999</c:v>
                      </c:pt>
                      <c:pt idx="3799">
                        <c:v>199.86429000000001</c:v>
                      </c:pt>
                      <c:pt idx="3800">
                        <c:v>199.80222000000001</c:v>
                      </c:pt>
                      <c:pt idx="3801">
                        <c:v>199.80011999999999</c:v>
                      </c:pt>
                      <c:pt idx="3802">
                        <c:v>199.80884</c:v>
                      </c:pt>
                      <c:pt idx="3803">
                        <c:v>199.86785</c:v>
                      </c:pt>
                      <c:pt idx="3804">
                        <c:v>199.77968999999999</c:v>
                      </c:pt>
                      <c:pt idx="3805">
                        <c:v>199.81157999999999</c:v>
                      </c:pt>
                      <c:pt idx="3806">
                        <c:v>199.82684</c:v>
                      </c:pt>
                      <c:pt idx="3807">
                        <c:v>199.87123</c:v>
                      </c:pt>
                      <c:pt idx="3808">
                        <c:v>199.79748000000001</c:v>
                      </c:pt>
                      <c:pt idx="3809">
                        <c:v>199.80064999999999</c:v>
                      </c:pt>
                      <c:pt idx="3810">
                        <c:v>199.79494</c:v>
                      </c:pt>
                      <c:pt idx="3811">
                        <c:v>199.84152</c:v>
                      </c:pt>
                      <c:pt idx="3812">
                        <c:v>199.78318999999999</c:v>
                      </c:pt>
                      <c:pt idx="3813">
                        <c:v>199.79061999999999</c:v>
                      </c:pt>
                      <c:pt idx="3814">
                        <c:v>199.79315</c:v>
                      </c:pt>
                      <c:pt idx="3815">
                        <c:v>199.82325</c:v>
                      </c:pt>
                      <c:pt idx="3816">
                        <c:v>199.82461000000001</c:v>
                      </c:pt>
                      <c:pt idx="3817">
                        <c:v>199.80134000000001</c:v>
                      </c:pt>
                      <c:pt idx="3818">
                        <c:v>199.81763000000001</c:v>
                      </c:pt>
                      <c:pt idx="3819">
                        <c:v>199.84133</c:v>
                      </c:pt>
                      <c:pt idx="3820">
                        <c:v>199.85448</c:v>
                      </c:pt>
                      <c:pt idx="3821">
                        <c:v>199.79409000000001</c:v>
                      </c:pt>
                      <c:pt idx="3822">
                        <c:v>199.79915</c:v>
                      </c:pt>
                      <c:pt idx="3823">
                        <c:v>199.81278</c:v>
                      </c:pt>
                      <c:pt idx="3824">
                        <c:v>199.88437999999999</c:v>
                      </c:pt>
                      <c:pt idx="3825">
                        <c:v>199.81431000000001</c:v>
                      </c:pt>
                      <c:pt idx="3826">
                        <c:v>199.79130000000001</c:v>
                      </c:pt>
                      <c:pt idx="3827">
                        <c:v>199.77377999999999</c:v>
                      </c:pt>
                      <c:pt idx="3828">
                        <c:v>199.87477000000001</c:v>
                      </c:pt>
                      <c:pt idx="3829">
                        <c:v>199.79977</c:v>
                      </c:pt>
                      <c:pt idx="3830">
                        <c:v>199.8186</c:v>
                      </c:pt>
                      <c:pt idx="3831">
                        <c:v>199.821</c:v>
                      </c:pt>
                      <c:pt idx="3832">
                        <c:v>199.86865</c:v>
                      </c:pt>
                      <c:pt idx="3833">
                        <c:v>199.80655999999999</c:v>
                      </c:pt>
                      <c:pt idx="3834">
                        <c:v>199.80006</c:v>
                      </c:pt>
                      <c:pt idx="3835">
                        <c:v>199.79057</c:v>
                      </c:pt>
                      <c:pt idx="3836">
                        <c:v>199.82980000000001</c:v>
                      </c:pt>
                      <c:pt idx="3837">
                        <c:v>199.86100999999999</c:v>
                      </c:pt>
                      <c:pt idx="3838">
                        <c:v>199.7945</c:v>
                      </c:pt>
                      <c:pt idx="3839">
                        <c:v>199.78677999999999</c:v>
                      </c:pt>
                      <c:pt idx="3840">
                        <c:v>199.81791000000001</c:v>
                      </c:pt>
                      <c:pt idx="3841">
                        <c:v>199.88072</c:v>
                      </c:pt>
                      <c:pt idx="3842">
                        <c:v>199.82963000000001</c:v>
                      </c:pt>
                      <c:pt idx="3843">
                        <c:v>199.81261000000001</c:v>
                      </c:pt>
                      <c:pt idx="3844">
                        <c:v>199.79447999999999</c:v>
                      </c:pt>
                      <c:pt idx="3845">
                        <c:v>199.86699999999999</c:v>
                      </c:pt>
                      <c:pt idx="3846">
                        <c:v>199.82538</c:v>
                      </c:pt>
                      <c:pt idx="3847">
                        <c:v>199.80100999999999</c:v>
                      </c:pt>
                      <c:pt idx="3848">
                        <c:v>199.81783999999999</c:v>
                      </c:pt>
                      <c:pt idx="3849">
                        <c:v>199.88101</c:v>
                      </c:pt>
                      <c:pt idx="3850">
                        <c:v>199.82517000000001</c:v>
                      </c:pt>
                      <c:pt idx="3851">
                        <c:v>199.81983</c:v>
                      </c:pt>
                      <c:pt idx="3852">
                        <c:v>200.09129999999999</c:v>
                      </c:pt>
                      <c:pt idx="3853">
                        <c:v>199.84726000000001</c:v>
                      </c:pt>
                      <c:pt idx="3854">
                        <c:v>199.80991</c:v>
                      </c:pt>
                      <c:pt idx="3855">
                        <c:v>199.80896000000001</c:v>
                      </c:pt>
                      <c:pt idx="3856">
                        <c:v>199.80914999999999</c:v>
                      </c:pt>
                      <c:pt idx="3857">
                        <c:v>199.79981000000001</c:v>
                      </c:pt>
                      <c:pt idx="3858">
                        <c:v>199.87815000000001</c:v>
                      </c:pt>
                      <c:pt idx="3859">
                        <c:v>199.80396999999999</c:v>
                      </c:pt>
                      <c:pt idx="3860">
                        <c:v>199.81141</c:v>
                      </c:pt>
                      <c:pt idx="3861">
                        <c:v>199.78919999999999</c:v>
                      </c:pt>
                      <c:pt idx="3862">
                        <c:v>199.87039999999999</c:v>
                      </c:pt>
                      <c:pt idx="3863">
                        <c:v>199.80726999999999</c:v>
                      </c:pt>
                      <c:pt idx="3864">
                        <c:v>199.81093000000001</c:v>
                      </c:pt>
                      <c:pt idx="3865">
                        <c:v>199.79449</c:v>
                      </c:pt>
                      <c:pt idx="3866">
                        <c:v>199.88946000000001</c:v>
                      </c:pt>
                      <c:pt idx="3867">
                        <c:v>199.82273000000001</c:v>
                      </c:pt>
                      <c:pt idx="3868">
                        <c:v>199.82993999999999</c:v>
                      </c:pt>
                      <c:pt idx="3869">
                        <c:v>199.8235</c:v>
                      </c:pt>
                      <c:pt idx="3870">
                        <c:v>199.88516000000001</c:v>
                      </c:pt>
                      <c:pt idx="3871">
                        <c:v>199.81385</c:v>
                      </c:pt>
                      <c:pt idx="3872">
                        <c:v>199.83729</c:v>
                      </c:pt>
                      <c:pt idx="3873">
                        <c:v>199.83731</c:v>
                      </c:pt>
                      <c:pt idx="3874">
                        <c:v>199.85317000000001</c:v>
                      </c:pt>
                      <c:pt idx="3875">
                        <c:v>199.86945</c:v>
                      </c:pt>
                      <c:pt idx="3876">
                        <c:v>199.80142000000001</c:v>
                      </c:pt>
                      <c:pt idx="3877">
                        <c:v>199.80305000000001</c:v>
                      </c:pt>
                      <c:pt idx="3878">
                        <c:v>199.82451</c:v>
                      </c:pt>
                      <c:pt idx="3879">
                        <c:v>199.87943000000001</c:v>
                      </c:pt>
                      <c:pt idx="3880">
                        <c:v>199.78326999999999</c:v>
                      </c:pt>
                      <c:pt idx="3881">
                        <c:v>199.80098000000001</c:v>
                      </c:pt>
                      <c:pt idx="3882">
                        <c:v>199.78926000000001</c:v>
                      </c:pt>
                      <c:pt idx="3883">
                        <c:v>199.85013000000001</c:v>
                      </c:pt>
                      <c:pt idx="3884">
                        <c:v>199.80304000000001</c:v>
                      </c:pt>
                      <c:pt idx="3885">
                        <c:v>199.77585999999999</c:v>
                      </c:pt>
                      <c:pt idx="3886">
                        <c:v>199.78811999999999</c:v>
                      </c:pt>
                      <c:pt idx="3887">
                        <c:v>199.82061999999999</c:v>
                      </c:pt>
                      <c:pt idx="3888">
                        <c:v>199.78749999999999</c:v>
                      </c:pt>
                      <c:pt idx="3889">
                        <c:v>199.78816</c:v>
                      </c:pt>
                      <c:pt idx="3890">
                        <c:v>199.76220000000001</c:v>
                      </c:pt>
                      <c:pt idx="3891">
                        <c:v>199.81709000000001</c:v>
                      </c:pt>
                      <c:pt idx="3892">
                        <c:v>199.80488</c:v>
                      </c:pt>
                      <c:pt idx="3893">
                        <c:v>199.77751000000001</c:v>
                      </c:pt>
                      <c:pt idx="3894">
                        <c:v>199.77148</c:v>
                      </c:pt>
                      <c:pt idx="3895">
                        <c:v>199.78946999999999</c:v>
                      </c:pt>
                      <c:pt idx="3896">
                        <c:v>199.85943</c:v>
                      </c:pt>
                      <c:pt idx="3897">
                        <c:v>199.80043000000001</c:v>
                      </c:pt>
                      <c:pt idx="3898">
                        <c:v>199.80486999999999</c:v>
                      </c:pt>
                      <c:pt idx="3899">
                        <c:v>199.80443</c:v>
                      </c:pt>
                      <c:pt idx="3900">
                        <c:v>199.85033999999999</c:v>
                      </c:pt>
                      <c:pt idx="3901">
                        <c:v>199.80145999999999</c:v>
                      </c:pt>
                      <c:pt idx="3902">
                        <c:v>199.79046</c:v>
                      </c:pt>
                      <c:pt idx="3903">
                        <c:v>199.79531</c:v>
                      </c:pt>
                      <c:pt idx="3904">
                        <c:v>199.85911999999999</c:v>
                      </c:pt>
                      <c:pt idx="3905">
                        <c:v>199.79791</c:v>
                      </c:pt>
                      <c:pt idx="3906">
                        <c:v>199.81567999999999</c:v>
                      </c:pt>
                      <c:pt idx="3907">
                        <c:v>199.81587999999999</c:v>
                      </c:pt>
                      <c:pt idx="3908">
                        <c:v>199.86684</c:v>
                      </c:pt>
                      <c:pt idx="3909">
                        <c:v>199.79329000000001</c:v>
                      </c:pt>
                      <c:pt idx="3910">
                        <c:v>199.83224999999999</c:v>
                      </c:pt>
                      <c:pt idx="3911">
                        <c:v>199.83407</c:v>
                      </c:pt>
                      <c:pt idx="3912">
                        <c:v>199.86589000000001</c:v>
                      </c:pt>
                      <c:pt idx="3913">
                        <c:v>200.1455</c:v>
                      </c:pt>
                      <c:pt idx="3914">
                        <c:v>199.80903000000001</c:v>
                      </c:pt>
                      <c:pt idx="3915">
                        <c:v>199.80921000000001</c:v>
                      </c:pt>
                      <c:pt idx="3916">
                        <c:v>199.79407</c:v>
                      </c:pt>
                      <c:pt idx="3917">
                        <c:v>199.86451</c:v>
                      </c:pt>
                      <c:pt idx="3918">
                        <c:v>199.81715</c:v>
                      </c:pt>
                      <c:pt idx="3919">
                        <c:v>199.80092999999999</c:v>
                      </c:pt>
                      <c:pt idx="3920">
                        <c:v>199.82351</c:v>
                      </c:pt>
                      <c:pt idx="3921">
                        <c:v>199.86734000000001</c:v>
                      </c:pt>
                      <c:pt idx="3922">
                        <c:v>199.78960000000001</c:v>
                      </c:pt>
                      <c:pt idx="3923">
                        <c:v>199.82357999999999</c:v>
                      </c:pt>
                      <c:pt idx="3924">
                        <c:v>199.80780999999999</c:v>
                      </c:pt>
                      <c:pt idx="3925">
                        <c:v>199.85407000000001</c:v>
                      </c:pt>
                      <c:pt idx="3926">
                        <c:v>199.84915000000001</c:v>
                      </c:pt>
                      <c:pt idx="3927">
                        <c:v>199.83769000000001</c:v>
                      </c:pt>
                      <c:pt idx="3928">
                        <c:v>199.82400000000001</c:v>
                      </c:pt>
                      <c:pt idx="3929">
                        <c:v>199.81018</c:v>
                      </c:pt>
                      <c:pt idx="3930">
                        <c:v>199.87280999999999</c:v>
                      </c:pt>
                      <c:pt idx="3931">
                        <c:v>199.80547000000001</c:v>
                      </c:pt>
                      <c:pt idx="3932">
                        <c:v>199.80794</c:v>
                      </c:pt>
                      <c:pt idx="3933">
                        <c:v>199.81218000000001</c:v>
                      </c:pt>
                      <c:pt idx="3934">
                        <c:v>199.88128</c:v>
                      </c:pt>
                      <c:pt idx="3935">
                        <c:v>199.83068</c:v>
                      </c:pt>
                      <c:pt idx="3936">
                        <c:v>199.81084999999999</c:v>
                      </c:pt>
                      <c:pt idx="3937">
                        <c:v>199.79918000000001</c:v>
                      </c:pt>
                      <c:pt idx="3938">
                        <c:v>199.85938999999999</c:v>
                      </c:pt>
                      <c:pt idx="3939">
                        <c:v>199.81764999999999</c:v>
                      </c:pt>
                      <c:pt idx="3940">
                        <c:v>199.78925000000001</c:v>
                      </c:pt>
                      <c:pt idx="3941">
                        <c:v>199.81041999999999</c:v>
                      </c:pt>
                      <c:pt idx="3942">
                        <c:v>199.86887999999999</c:v>
                      </c:pt>
                      <c:pt idx="3943">
                        <c:v>199.80009999999999</c:v>
                      </c:pt>
                      <c:pt idx="3944">
                        <c:v>199.78363999999999</c:v>
                      </c:pt>
                      <c:pt idx="3945">
                        <c:v>199.79974999999999</c:v>
                      </c:pt>
                      <c:pt idx="3946">
                        <c:v>199.78772000000001</c:v>
                      </c:pt>
                      <c:pt idx="3947">
                        <c:v>199.89062000000001</c:v>
                      </c:pt>
                      <c:pt idx="3948">
                        <c:v>199.81542999999999</c:v>
                      </c:pt>
                      <c:pt idx="3949">
                        <c:v>199.78666000000001</c:v>
                      </c:pt>
                      <c:pt idx="3950">
                        <c:v>199.76065</c:v>
                      </c:pt>
                      <c:pt idx="3951">
                        <c:v>199.85248000000001</c:v>
                      </c:pt>
                      <c:pt idx="3952">
                        <c:v>199.81177</c:v>
                      </c:pt>
                      <c:pt idx="3953">
                        <c:v>199.81446</c:v>
                      </c:pt>
                      <c:pt idx="3954">
                        <c:v>199.80999</c:v>
                      </c:pt>
                      <c:pt idx="3955">
                        <c:v>199.88535999999999</c:v>
                      </c:pt>
                      <c:pt idx="3956">
                        <c:v>199.80054999999999</c:v>
                      </c:pt>
                      <c:pt idx="3957">
                        <c:v>199.79504</c:v>
                      </c:pt>
                      <c:pt idx="3958">
                        <c:v>199.80055999999999</c:v>
                      </c:pt>
                      <c:pt idx="3959">
                        <c:v>199.86940000000001</c:v>
                      </c:pt>
                      <c:pt idx="3960">
                        <c:v>199.80473000000001</c:v>
                      </c:pt>
                      <c:pt idx="3961">
                        <c:v>199.81129000000001</c:v>
                      </c:pt>
                      <c:pt idx="3962">
                        <c:v>199.78097</c:v>
                      </c:pt>
                      <c:pt idx="3963">
                        <c:v>199.80426</c:v>
                      </c:pt>
                      <c:pt idx="3964">
                        <c:v>199.80860999999999</c:v>
                      </c:pt>
                      <c:pt idx="3965">
                        <c:v>199.80816999999999</c:v>
                      </c:pt>
                      <c:pt idx="3966">
                        <c:v>199.77960999999999</c:v>
                      </c:pt>
                      <c:pt idx="3967">
                        <c:v>199.78300999999999</c:v>
                      </c:pt>
                      <c:pt idx="3968">
                        <c:v>199.83669</c:v>
                      </c:pt>
                      <c:pt idx="3969">
                        <c:v>199.77259000000001</c:v>
                      </c:pt>
                      <c:pt idx="3970">
                        <c:v>199.81147999999999</c:v>
                      </c:pt>
                      <c:pt idx="3971">
                        <c:v>199.82016999999999</c:v>
                      </c:pt>
                      <c:pt idx="3972">
                        <c:v>199.87744000000001</c:v>
                      </c:pt>
                      <c:pt idx="3973">
                        <c:v>199.84849</c:v>
                      </c:pt>
                      <c:pt idx="3974">
                        <c:v>200.0505</c:v>
                      </c:pt>
                      <c:pt idx="3975">
                        <c:v>199.82565</c:v>
                      </c:pt>
                      <c:pt idx="3976">
                        <c:v>199.88453999999999</c:v>
                      </c:pt>
                      <c:pt idx="3977">
                        <c:v>199.81582</c:v>
                      </c:pt>
                      <c:pt idx="3978">
                        <c:v>199.81886</c:v>
                      </c:pt>
                      <c:pt idx="3979">
                        <c:v>199.82738000000001</c:v>
                      </c:pt>
                      <c:pt idx="3980">
                        <c:v>199.89649</c:v>
                      </c:pt>
                      <c:pt idx="3981">
                        <c:v>199.82955999999999</c:v>
                      </c:pt>
                      <c:pt idx="3982">
                        <c:v>199.81976</c:v>
                      </c:pt>
                      <c:pt idx="3983">
                        <c:v>199.82160999999999</c:v>
                      </c:pt>
                      <c:pt idx="3984">
                        <c:v>199.82046</c:v>
                      </c:pt>
                      <c:pt idx="3985">
                        <c:v>199.89033000000001</c:v>
                      </c:pt>
                      <c:pt idx="3986">
                        <c:v>199.83177000000001</c:v>
                      </c:pt>
                      <c:pt idx="3987">
                        <c:v>199.82719</c:v>
                      </c:pt>
                      <c:pt idx="3988">
                        <c:v>199.82160999999999</c:v>
                      </c:pt>
                      <c:pt idx="3989">
                        <c:v>199.87279000000001</c:v>
                      </c:pt>
                      <c:pt idx="3990">
                        <c:v>199.81469999999999</c:v>
                      </c:pt>
                      <c:pt idx="3991">
                        <c:v>199.83982</c:v>
                      </c:pt>
                      <c:pt idx="3992">
                        <c:v>199.82327000000001</c:v>
                      </c:pt>
                      <c:pt idx="3993">
                        <c:v>199.91222999999999</c:v>
                      </c:pt>
                      <c:pt idx="3994">
                        <c:v>199.81553</c:v>
                      </c:pt>
                      <c:pt idx="3995">
                        <c:v>199.82243</c:v>
                      </c:pt>
                      <c:pt idx="3996">
                        <c:v>199.82069999999999</c:v>
                      </c:pt>
                      <c:pt idx="3997">
                        <c:v>199.88077999999999</c:v>
                      </c:pt>
                      <c:pt idx="3998">
                        <c:v>199.80728999999999</c:v>
                      </c:pt>
                      <c:pt idx="3999">
                        <c:v>199.8091</c:v>
                      </c:pt>
                      <c:pt idx="4000">
                        <c:v>199.81818000000001</c:v>
                      </c:pt>
                      <c:pt idx="4001">
                        <c:v>199.83033</c:v>
                      </c:pt>
                      <c:pt idx="4002">
                        <c:v>199.8442</c:v>
                      </c:pt>
                      <c:pt idx="4003">
                        <c:v>199.81402</c:v>
                      </c:pt>
                      <c:pt idx="4004">
                        <c:v>199.81990999999999</c:v>
                      </c:pt>
                      <c:pt idx="4005">
                        <c:v>199.79441</c:v>
                      </c:pt>
                      <c:pt idx="4006">
                        <c:v>199.87225000000001</c:v>
                      </c:pt>
                      <c:pt idx="4007">
                        <c:v>199.81419</c:v>
                      </c:pt>
                      <c:pt idx="4008">
                        <c:v>199.79463999999999</c:v>
                      </c:pt>
                      <c:pt idx="4009">
                        <c:v>199.79154</c:v>
                      </c:pt>
                      <c:pt idx="4010">
                        <c:v>199.86528000000001</c:v>
                      </c:pt>
                      <c:pt idx="4011">
                        <c:v>199.82498000000001</c:v>
                      </c:pt>
                      <c:pt idx="4012">
                        <c:v>199.81035</c:v>
                      </c:pt>
                      <c:pt idx="4013">
                        <c:v>199.80001999999999</c:v>
                      </c:pt>
                      <c:pt idx="4014">
                        <c:v>199.85874999999999</c:v>
                      </c:pt>
                      <c:pt idx="4015">
                        <c:v>199.78408999999999</c:v>
                      </c:pt>
                      <c:pt idx="4016">
                        <c:v>199.82496</c:v>
                      </c:pt>
                      <c:pt idx="4017">
                        <c:v>199.82074</c:v>
                      </c:pt>
                      <c:pt idx="4018">
                        <c:v>199.86972</c:v>
                      </c:pt>
                      <c:pt idx="4019">
                        <c:v>199.79925</c:v>
                      </c:pt>
                      <c:pt idx="4020">
                        <c:v>199.79024000000001</c:v>
                      </c:pt>
                      <c:pt idx="4021">
                        <c:v>199.79411999999999</c:v>
                      </c:pt>
                      <c:pt idx="4022">
                        <c:v>199.76338000000001</c:v>
                      </c:pt>
                      <c:pt idx="4023">
                        <c:v>199.86326</c:v>
                      </c:pt>
                      <c:pt idx="4024">
                        <c:v>199.82022000000001</c:v>
                      </c:pt>
                      <c:pt idx="4025">
                        <c:v>199.80160000000001</c:v>
                      </c:pt>
                      <c:pt idx="4026">
                        <c:v>199.82456999999999</c:v>
                      </c:pt>
                      <c:pt idx="4027">
                        <c:v>199.88248999999999</c:v>
                      </c:pt>
                      <c:pt idx="4028">
                        <c:v>199.80685</c:v>
                      </c:pt>
                      <c:pt idx="4029">
                        <c:v>199.81045</c:v>
                      </c:pt>
                      <c:pt idx="4030">
                        <c:v>199.79740000000001</c:v>
                      </c:pt>
                      <c:pt idx="4031">
                        <c:v>199.84143</c:v>
                      </c:pt>
                      <c:pt idx="4032">
                        <c:v>199.80538000000001</c:v>
                      </c:pt>
                      <c:pt idx="4033">
                        <c:v>199.79884000000001</c:v>
                      </c:pt>
                      <c:pt idx="4034">
                        <c:v>199.96630999999999</c:v>
                      </c:pt>
                      <c:pt idx="4035">
                        <c:v>199.98849999999999</c:v>
                      </c:pt>
                      <c:pt idx="4036">
                        <c:v>199.79177999999999</c:v>
                      </c:pt>
                      <c:pt idx="4037">
                        <c:v>199.75183000000001</c:v>
                      </c:pt>
                      <c:pt idx="4038">
                        <c:v>199.75434000000001</c:v>
                      </c:pt>
                      <c:pt idx="4039">
                        <c:v>199.80328</c:v>
                      </c:pt>
                      <c:pt idx="4040">
                        <c:v>199.83181999999999</c:v>
                      </c:pt>
                      <c:pt idx="4041">
                        <c:v>199.79789</c:v>
                      </c:pt>
                      <c:pt idx="4042">
                        <c:v>199.79231999999999</c:v>
                      </c:pt>
                      <c:pt idx="4043">
                        <c:v>199.80551</c:v>
                      </c:pt>
                      <c:pt idx="4044">
                        <c:v>199.86825999999999</c:v>
                      </c:pt>
                      <c:pt idx="4045">
                        <c:v>199.80359999999999</c:v>
                      </c:pt>
                      <c:pt idx="4046">
                        <c:v>199.81341</c:v>
                      </c:pt>
                      <c:pt idx="4047">
                        <c:v>199.80572000000001</c:v>
                      </c:pt>
                      <c:pt idx="4048">
                        <c:v>199.86774</c:v>
                      </c:pt>
                      <c:pt idx="4049">
                        <c:v>199.80967000000001</c:v>
                      </c:pt>
                      <c:pt idx="4050">
                        <c:v>199.7945</c:v>
                      </c:pt>
                      <c:pt idx="4051">
                        <c:v>199.79755</c:v>
                      </c:pt>
                      <c:pt idx="4052">
                        <c:v>199.87479999999999</c:v>
                      </c:pt>
                      <c:pt idx="4053">
                        <c:v>199.82291000000001</c:v>
                      </c:pt>
                      <c:pt idx="4054">
                        <c:v>199.82149999999999</c:v>
                      </c:pt>
                      <c:pt idx="4055">
                        <c:v>199.81354999999999</c:v>
                      </c:pt>
                      <c:pt idx="4056">
                        <c:v>199.85965999999999</c:v>
                      </c:pt>
                      <c:pt idx="4057">
                        <c:v>199.81908000000001</c:v>
                      </c:pt>
                      <c:pt idx="4058">
                        <c:v>199.80644000000001</c:v>
                      </c:pt>
                      <c:pt idx="4059">
                        <c:v>199.81466</c:v>
                      </c:pt>
                      <c:pt idx="4060">
                        <c:v>199.81628000000001</c:v>
                      </c:pt>
                      <c:pt idx="4061">
                        <c:v>199.91242</c:v>
                      </c:pt>
                      <c:pt idx="4062">
                        <c:v>199.84062</c:v>
                      </c:pt>
                      <c:pt idx="4063">
                        <c:v>199.81717</c:v>
                      </c:pt>
                      <c:pt idx="4064">
                        <c:v>199.82069000000001</c:v>
                      </c:pt>
                      <c:pt idx="4065">
                        <c:v>199.88920999999999</c:v>
                      </c:pt>
                      <c:pt idx="4066">
                        <c:v>199.79537999999999</c:v>
                      </c:pt>
                      <c:pt idx="4067">
                        <c:v>199.81085999999999</c:v>
                      </c:pt>
                      <c:pt idx="4068">
                        <c:v>199.80774</c:v>
                      </c:pt>
                      <c:pt idx="4069">
                        <c:v>199.86945</c:v>
                      </c:pt>
                      <c:pt idx="4070">
                        <c:v>199.82347999999999</c:v>
                      </c:pt>
                      <c:pt idx="4071">
                        <c:v>199.80989</c:v>
                      </c:pt>
                      <c:pt idx="4072">
                        <c:v>199.80534</c:v>
                      </c:pt>
                      <c:pt idx="4073">
                        <c:v>199.86170999999999</c:v>
                      </c:pt>
                      <c:pt idx="4074">
                        <c:v>199.81207000000001</c:v>
                      </c:pt>
                      <c:pt idx="4075">
                        <c:v>199.82199</c:v>
                      </c:pt>
                      <c:pt idx="4076">
                        <c:v>199.81554</c:v>
                      </c:pt>
                      <c:pt idx="4077">
                        <c:v>199.85862</c:v>
                      </c:pt>
                      <c:pt idx="4078">
                        <c:v>199.84413000000001</c:v>
                      </c:pt>
                      <c:pt idx="4079">
                        <c:v>199.80116000000001</c:v>
                      </c:pt>
                      <c:pt idx="4080">
                        <c:v>199.81468000000001</c:v>
                      </c:pt>
                      <c:pt idx="4081">
                        <c:v>199.79208</c:v>
                      </c:pt>
                      <c:pt idx="4082">
                        <c:v>199.86639</c:v>
                      </c:pt>
                      <c:pt idx="4083">
                        <c:v>199.81416999999999</c:v>
                      </c:pt>
                      <c:pt idx="4084">
                        <c:v>199.79651999999999</c:v>
                      </c:pt>
                      <c:pt idx="4085">
                        <c:v>199.79159000000001</c:v>
                      </c:pt>
                      <c:pt idx="4086">
                        <c:v>199.84046000000001</c:v>
                      </c:pt>
                      <c:pt idx="4087">
                        <c:v>199.78426999999999</c:v>
                      </c:pt>
                      <c:pt idx="4088">
                        <c:v>199.78440000000001</c:v>
                      </c:pt>
                      <c:pt idx="4089">
                        <c:v>199.77526</c:v>
                      </c:pt>
                      <c:pt idx="4090">
                        <c:v>199.85992999999999</c:v>
                      </c:pt>
                      <c:pt idx="4091">
                        <c:v>199.78528</c:v>
                      </c:pt>
                      <c:pt idx="4092">
                        <c:v>199.7791</c:v>
                      </c:pt>
                      <c:pt idx="4093">
                        <c:v>199.80590000000001</c:v>
                      </c:pt>
                      <c:pt idx="4094">
                        <c:v>199.84542999999999</c:v>
                      </c:pt>
                      <c:pt idx="4095">
                        <c:v>200.05100999999999</c:v>
                      </c:pt>
                      <c:pt idx="4096">
                        <c:v>199.83384000000001</c:v>
                      </c:pt>
                      <c:pt idx="4097">
                        <c:v>199.79894999999999</c:v>
                      </c:pt>
                      <c:pt idx="4098">
                        <c:v>199.80117999999999</c:v>
                      </c:pt>
                      <c:pt idx="4099">
                        <c:v>199.87992</c:v>
                      </c:pt>
                      <c:pt idx="4100">
                        <c:v>199.77928</c:v>
                      </c:pt>
                      <c:pt idx="4101">
                        <c:v>199.79974000000001</c:v>
                      </c:pt>
                      <c:pt idx="4102">
                        <c:v>199.79692</c:v>
                      </c:pt>
                      <c:pt idx="4103">
                        <c:v>199.85557</c:v>
                      </c:pt>
                      <c:pt idx="4104">
                        <c:v>199.78804</c:v>
                      </c:pt>
                      <c:pt idx="4105">
                        <c:v>199.8032</c:v>
                      </c:pt>
                      <c:pt idx="4106">
                        <c:v>199.78491</c:v>
                      </c:pt>
                      <c:pt idx="4107">
                        <c:v>199.85998000000001</c:v>
                      </c:pt>
                      <c:pt idx="4108">
                        <c:v>199.80007000000001</c:v>
                      </c:pt>
                      <c:pt idx="4109">
                        <c:v>199.81034</c:v>
                      </c:pt>
                      <c:pt idx="4110">
                        <c:v>199.81</c:v>
                      </c:pt>
                      <c:pt idx="4111">
                        <c:v>199.87535</c:v>
                      </c:pt>
                      <c:pt idx="4112">
                        <c:v>199.81278</c:v>
                      </c:pt>
                      <c:pt idx="4113">
                        <c:v>199.82841999999999</c:v>
                      </c:pt>
                      <c:pt idx="4114">
                        <c:v>199.80265</c:v>
                      </c:pt>
                      <c:pt idx="4115">
                        <c:v>199.84916000000001</c:v>
                      </c:pt>
                      <c:pt idx="4116">
                        <c:v>199.8648</c:v>
                      </c:pt>
                      <c:pt idx="4117">
                        <c:v>199.82316</c:v>
                      </c:pt>
                      <c:pt idx="4118">
                        <c:v>199.82879</c:v>
                      </c:pt>
                      <c:pt idx="4119">
                        <c:v>199.79622000000001</c:v>
                      </c:pt>
                      <c:pt idx="4120">
                        <c:v>199.86775</c:v>
                      </c:pt>
                      <c:pt idx="4121">
                        <c:v>199.79447999999999</c:v>
                      </c:pt>
                      <c:pt idx="4122">
                        <c:v>199.77506</c:v>
                      </c:pt>
                      <c:pt idx="4123">
                        <c:v>199.83761999999999</c:v>
                      </c:pt>
                      <c:pt idx="4124">
                        <c:v>200.05574999999999</c:v>
                      </c:pt>
                      <c:pt idx="4125">
                        <c:v>200.11219</c:v>
                      </c:pt>
                      <c:pt idx="4126">
                        <c:v>200.24929</c:v>
                      </c:pt>
                      <c:pt idx="4127">
                        <c:v>200.36000999999999</c:v>
                      </c:pt>
                      <c:pt idx="4128">
                        <c:v>200.55856</c:v>
                      </c:pt>
                      <c:pt idx="4129">
                        <c:v>200.62055000000001</c:v>
                      </c:pt>
                      <c:pt idx="4130">
                        <c:v>200.74555000000001</c:v>
                      </c:pt>
                      <c:pt idx="4131">
                        <c:v>200.85925</c:v>
                      </c:pt>
                      <c:pt idx="4132">
                        <c:v>201.04053999999999</c:v>
                      </c:pt>
                      <c:pt idx="4133">
                        <c:v>201.09222</c:v>
                      </c:pt>
                      <c:pt idx="4134">
                        <c:v>201.1413</c:v>
                      </c:pt>
                      <c:pt idx="4135">
                        <c:v>201.21293</c:v>
                      </c:pt>
                      <c:pt idx="4136">
                        <c:v>201.33258000000001</c:v>
                      </c:pt>
                      <c:pt idx="4137">
                        <c:v>201.54510999999999</c:v>
                      </c:pt>
                      <c:pt idx="4138">
                        <c:v>201.5325</c:v>
                      </c:pt>
                      <c:pt idx="4139">
                        <c:v>201.68592000000001</c:v>
                      </c:pt>
                      <c:pt idx="4140">
                        <c:v>201.84017</c:v>
                      </c:pt>
                      <c:pt idx="4141">
                        <c:v>202.07657</c:v>
                      </c:pt>
                      <c:pt idx="4142">
                        <c:v>202.15075999999999</c:v>
                      </c:pt>
                      <c:pt idx="4143">
                        <c:v>202.26343</c:v>
                      </c:pt>
                      <c:pt idx="4144">
                        <c:v>202.36184</c:v>
                      </c:pt>
                      <c:pt idx="4145">
                        <c:v>202.56697</c:v>
                      </c:pt>
                      <c:pt idx="4146">
                        <c:v>202.65110000000001</c:v>
                      </c:pt>
                      <c:pt idx="4147">
                        <c:v>202.76024000000001</c:v>
                      </c:pt>
                      <c:pt idx="4148">
                        <c:v>202.91793000000001</c:v>
                      </c:pt>
                      <c:pt idx="4149">
                        <c:v>203.08420000000001</c:v>
                      </c:pt>
                      <c:pt idx="4150">
                        <c:v>203.15783999999999</c:v>
                      </c:pt>
                      <c:pt idx="4151">
                        <c:v>203.27370999999999</c:v>
                      </c:pt>
                      <c:pt idx="4152">
                        <c:v>203.37013999999999</c:v>
                      </c:pt>
                      <c:pt idx="4153">
                        <c:v>203.49655999999999</c:v>
                      </c:pt>
                      <c:pt idx="4154">
                        <c:v>203.68541999999999</c:v>
                      </c:pt>
                      <c:pt idx="4155">
                        <c:v>203.71406999999999</c:v>
                      </c:pt>
                      <c:pt idx="4156">
                        <c:v>204.10541000000001</c:v>
                      </c:pt>
                      <c:pt idx="4157">
                        <c:v>204.0017</c:v>
                      </c:pt>
                      <c:pt idx="4158">
                        <c:v>204.15525</c:v>
                      </c:pt>
                      <c:pt idx="4159">
                        <c:v>204.22053</c:v>
                      </c:pt>
                      <c:pt idx="4160">
                        <c:v>204.36246</c:v>
                      </c:pt>
                      <c:pt idx="4161">
                        <c:v>204.50675000000001</c:v>
                      </c:pt>
                      <c:pt idx="4162">
                        <c:v>204.68633</c:v>
                      </c:pt>
                      <c:pt idx="4163">
                        <c:v>204.70538999999999</c:v>
                      </c:pt>
                      <c:pt idx="4164">
                        <c:v>204.82525000000001</c:v>
                      </c:pt>
                      <c:pt idx="4165">
                        <c:v>204.92095</c:v>
                      </c:pt>
                      <c:pt idx="4166">
                        <c:v>205.11204000000001</c:v>
                      </c:pt>
                      <c:pt idx="4167">
                        <c:v>205.21232000000001</c:v>
                      </c:pt>
                      <c:pt idx="4168">
                        <c:v>205.33574999999999</c:v>
                      </c:pt>
                      <c:pt idx="4169">
                        <c:v>205.46785</c:v>
                      </c:pt>
                      <c:pt idx="4170">
                        <c:v>205.59732</c:v>
                      </c:pt>
                      <c:pt idx="4171">
                        <c:v>205.7944</c:v>
                      </c:pt>
                      <c:pt idx="4172">
                        <c:v>205.90380999999999</c:v>
                      </c:pt>
                      <c:pt idx="4173">
                        <c:v>206.03995</c:v>
                      </c:pt>
                      <c:pt idx="4174">
                        <c:v>206.14838</c:v>
                      </c:pt>
                      <c:pt idx="4175">
                        <c:v>206.33180999999999</c:v>
                      </c:pt>
                      <c:pt idx="4176">
                        <c:v>206.39758</c:v>
                      </c:pt>
                      <c:pt idx="4177">
                        <c:v>206.53234</c:v>
                      </c:pt>
                      <c:pt idx="4178">
                        <c:v>206.64897999999999</c:v>
                      </c:pt>
                      <c:pt idx="4179">
                        <c:v>206.86429999999999</c:v>
                      </c:pt>
                      <c:pt idx="4180">
                        <c:v>206.90699000000001</c:v>
                      </c:pt>
                      <c:pt idx="4181">
                        <c:v>207.01864</c:v>
                      </c:pt>
                      <c:pt idx="4182">
                        <c:v>207.15839</c:v>
                      </c:pt>
                      <c:pt idx="4183">
                        <c:v>207.34859</c:v>
                      </c:pt>
                      <c:pt idx="4184">
                        <c:v>207.41713999999999</c:v>
                      </c:pt>
                      <c:pt idx="4185">
                        <c:v>207.54417000000001</c:v>
                      </c:pt>
                      <c:pt idx="4186">
                        <c:v>207.68131</c:v>
                      </c:pt>
                      <c:pt idx="4187">
                        <c:v>207.81388999999999</c:v>
                      </c:pt>
                      <c:pt idx="4188">
                        <c:v>207.96188000000001</c:v>
                      </c:pt>
                      <c:pt idx="4189">
                        <c:v>208.03480999999999</c:v>
                      </c:pt>
                      <c:pt idx="4190">
                        <c:v>208.18308999999999</c:v>
                      </c:pt>
                      <c:pt idx="4191">
                        <c:v>208.31773999999999</c:v>
                      </c:pt>
                      <c:pt idx="4192">
                        <c:v>208.48569000000001</c:v>
                      </c:pt>
                      <c:pt idx="4193">
                        <c:v>208.54207</c:v>
                      </c:pt>
                      <c:pt idx="4194">
                        <c:v>208.65826000000001</c:v>
                      </c:pt>
                      <c:pt idx="4195">
                        <c:v>208.77171999999999</c:v>
                      </c:pt>
                      <c:pt idx="4196">
                        <c:v>208.98764</c:v>
                      </c:pt>
                      <c:pt idx="4197">
                        <c:v>209.0592</c:v>
                      </c:pt>
                      <c:pt idx="4198">
                        <c:v>209.18378000000001</c:v>
                      </c:pt>
                      <c:pt idx="4199">
                        <c:v>209.30457999999999</c:v>
                      </c:pt>
                      <c:pt idx="4200">
                        <c:v>209.48186999999999</c:v>
                      </c:pt>
                      <c:pt idx="4201">
                        <c:v>209.54266999999999</c:v>
                      </c:pt>
                      <c:pt idx="4202">
                        <c:v>209.67923999999999</c:v>
                      </c:pt>
                      <c:pt idx="4203">
                        <c:v>209.75717</c:v>
                      </c:pt>
                      <c:pt idx="4204">
                        <c:v>209.90477999999999</c:v>
                      </c:pt>
                      <c:pt idx="4205">
                        <c:v>210.05614</c:v>
                      </c:pt>
                      <c:pt idx="4206">
                        <c:v>210.15787</c:v>
                      </c:pt>
                      <c:pt idx="4207">
                        <c:v>210.27939000000001</c:v>
                      </c:pt>
                      <c:pt idx="4208">
                        <c:v>210.39259000000001</c:v>
                      </c:pt>
                      <c:pt idx="4209">
                        <c:v>210.55017000000001</c:v>
                      </c:pt>
                      <c:pt idx="4210">
                        <c:v>210.61706000000001</c:v>
                      </c:pt>
                      <c:pt idx="4211">
                        <c:v>210.7423</c:v>
                      </c:pt>
                      <c:pt idx="4212">
                        <c:v>210.88011</c:v>
                      </c:pt>
                      <c:pt idx="4213">
                        <c:v>211.0652</c:v>
                      </c:pt>
                      <c:pt idx="4214">
                        <c:v>211.13028</c:v>
                      </c:pt>
                      <c:pt idx="4215">
                        <c:v>211.26215999999999</c:v>
                      </c:pt>
                      <c:pt idx="4216">
                        <c:v>211.40916999999999</c:v>
                      </c:pt>
                      <c:pt idx="4217">
                        <c:v>211.80072000000001</c:v>
                      </c:pt>
                      <c:pt idx="4218">
                        <c:v>211.61949999999999</c:v>
                      </c:pt>
                      <c:pt idx="4219">
                        <c:v>211.78941</c:v>
                      </c:pt>
                      <c:pt idx="4220">
                        <c:v>211.92882</c:v>
                      </c:pt>
                      <c:pt idx="4221">
                        <c:v>212.10786999999999</c:v>
                      </c:pt>
                      <c:pt idx="4222">
                        <c:v>212.23096000000001</c:v>
                      </c:pt>
                      <c:pt idx="4223">
                        <c:v>212.31666999999999</c:v>
                      </c:pt>
                      <c:pt idx="4224">
                        <c:v>212.44882999999999</c:v>
                      </c:pt>
                      <c:pt idx="4225">
                        <c:v>212.56227999999999</c:v>
                      </c:pt>
                      <c:pt idx="4226">
                        <c:v>212.7483</c:v>
                      </c:pt>
                      <c:pt idx="4227">
                        <c:v>212.77913000000001</c:v>
                      </c:pt>
                      <c:pt idx="4228">
                        <c:v>212.89538999999999</c:v>
                      </c:pt>
                      <c:pt idx="4229">
                        <c:v>213.03482</c:v>
                      </c:pt>
                      <c:pt idx="4230">
                        <c:v>213.22756000000001</c:v>
                      </c:pt>
                      <c:pt idx="4231">
                        <c:v>213.28729999999999</c:v>
                      </c:pt>
                      <c:pt idx="4232">
                        <c:v>213.41489999999999</c:v>
                      </c:pt>
                      <c:pt idx="4233">
                        <c:v>213.53531000000001</c:v>
                      </c:pt>
                      <c:pt idx="4234">
                        <c:v>213.69176999999999</c:v>
                      </c:pt>
                      <c:pt idx="4235">
                        <c:v>213.79289</c:v>
                      </c:pt>
                      <c:pt idx="4236">
                        <c:v>213.90342999999999</c:v>
                      </c:pt>
                      <c:pt idx="4237">
                        <c:v>214.01130000000001</c:v>
                      </c:pt>
                      <c:pt idx="4238">
                        <c:v>214.15418</c:v>
                      </c:pt>
                      <c:pt idx="4239">
                        <c:v>214.30853999999999</c:v>
                      </c:pt>
                      <c:pt idx="4240">
                        <c:v>214.72809000000001</c:v>
                      </c:pt>
                      <c:pt idx="4241">
                        <c:v>214.8544</c:v>
                      </c:pt>
                      <c:pt idx="4242">
                        <c:v>214.98398</c:v>
                      </c:pt>
                      <c:pt idx="4243">
                        <c:v>215.15271999999999</c:v>
                      </c:pt>
                      <c:pt idx="4244">
                        <c:v>215.21512000000001</c:v>
                      </c:pt>
                      <c:pt idx="4245">
                        <c:v>215.28982999999999</c:v>
                      </c:pt>
                      <c:pt idx="4246">
                        <c:v>215.08920000000001</c:v>
                      </c:pt>
                      <c:pt idx="4247">
                        <c:v>215.67687000000001</c:v>
                      </c:pt>
                      <c:pt idx="4248">
                        <c:v>215.90468000000001</c:v>
                      </c:pt>
                      <c:pt idx="4249">
                        <c:v>216.05507</c:v>
                      </c:pt>
                      <c:pt idx="4250">
                        <c:v>216.14769000000001</c:v>
                      </c:pt>
                      <c:pt idx="4251">
                        <c:v>216.32112000000001</c:v>
                      </c:pt>
                      <c:pt idx="4252">
                        <c:v>216.39337</c:v>
                      </c:pt>
                      <c:pt idx="4253">
                        <c:v>216.48318</c:v>
                      </c:pt>
                      <c:pt idx="4254">
                        <c:v>216.71114</c:v>
                      </c:pt>
                      <c:pt idx="4255">
                        <c:v>216.91618</c:v>
                      </c:pt>
                      <c:pt idx="4256">
                        <c:v>217.01382000000001</c:v>
                      </c:pt>
                      <c:pt idx="4257">
                        <c:v>217.12890999999999</c:v>
                      </c:pt>
                      <c:pt idx="4258">
                        <c:v>217.23987</c:v>
                      </c:pt>
                      <c:pt idx="4259">
                        <c:v>217.45961</c:v>
                      </c:pt>
                      <c:pt idx="4260">
                        <c:v>217.60327000000001</c:v>
                      </c:pt>
                      <c:pt idx="4261">
                        <c:v>217.69882999999999</c:v>
                      </c:pt>
                      <c:pt idx="4262">
                        <c:v>217.84443999999999</c:v>
                      </c:pt>
                      <c:pt idx="4263">
                        <c:v>217.98061000000001</c:v>
                      </c:pt>
                      <c:pt idx="4264">
                        <c:v>218.13643999999999</c:v>
                      </c:pt>
                      <c:pt idx="4265">
                        <c:v>218.21761000000001</c:v>
                      </c:pt>
                      <c:pt idx="4266">
                        <c:v>218.33259000000001</c:v>
                      </c:pt>
                      <c:pt idx="4267">
                        <c:v>218.46055999999999</c:v>
                      </c:pt>
                      <c:pt idx="4268">
                        <c:v>218.62742</c:v>
                      </c:pt>
                      <c:pt idx="4269">
                        <c:v>218.72630000000001</c:v>
                      </c:pt>
                      <c:pt idx="4270">
                        <c:v>218.85140000000001</c:v>
                      </c:pt>
                      <c:pt idx="4271">
                        <c:v>218.96696</c:v>
                      </c:pt>
                      <c:pt idx="4272">
                        <c:v>219.12771000000001</c:v>
                      </c:pt>
                      <c:pt idx="4273">
                        <c:v>219.20766</c:v>
                      </c:pt>
                      <c:pt idx="4274">
                        <c:v>219.32669000000001</c:v>
                      </c:pt>
                      <c:pt idx="4275">
                        <c:v>219.44120000000001</c:v>
                      </c:pt>
                      <c:pt idx="4276">
                        <c:v>219.60946999999999</c:v>
                      </c:pt>
                      <c:pt idx="4277">
                        <c:v>219.69362000000001</c:v>
                      </c:pt>
                      <c:pt idx="4278">
                        <c:v>219.85482999999999</c:v>
                      </c:pt>
                      <c:pt idx="4279">
                        <c:v>219.83744999999999</c:v>
                      </c:pt>
                      <c:pt idx="4280">
                        <c:v>220.06377000000001</c:v>
                      </c:pt>
                      <c:pt idx="4281">
                        <c:v>220.21357</c:v>
                      </c:pt>
                      <c:pt idx="4282">
                        <c:v>220.32862</c:v>
                      </c:pt>
                      <c:pt idx="4283">
                        <c:v>220.45860999999999</c:v>
                      </c:pt>
                      <c:pt idx="4284">
                        <c:v>220.59791999999999</c:v>
                      </c:pt>
                      <c:pt idx="4285">
                        <c:v>220.75453999999999</c:v>
                      </c:pt>
                      <c:pt idx="4286">
                        <c:v>220.83214000000001</c:v>
                      </c:pt>
                      <c:pt idx="4287">
                        <c:v>220.99413999999999</c:v>
                      </c:pt>
                      <c:pt idx="4288">
                        <c:v>221.11143999999999</c:v>
                      </c:pt>
                      <c:pt idx="4289">
                        <c:v>221.27798999999999</c:v>
                      </c:pt>
                      <c:pt idx="4290">
                        <c:v>221.32996</c:v>
                      </c:pt>
                      <c:pt idx="4291">
                        <c:v>221.47264000000001</c:v>
                      </c:pt>
                      <c:pt idx="4292">
                        <c:v>221.60599999999999</c:v>
                      </c:pt>
                      <c:pt idx="4293">
                        <c:v>221.75846999999999</c:v>
                      </c:pt>
                      <c:pt idx="4294">
                        <c:v>221.85192000000001</c:v>
                      </c:pt>
                      <c:pt idx="4295">
                        <c:v>221.95556999999999</c:v>
                      </c:pt>
                      <c:pt idx="4296">
                        <c:v>222.08287000000001</c:v>
                      </c:pt>
                      <c:pt idx="4297">
                        <c:v>222.22666000000001</c:v>
                      </c:pt>
                      <c:pt idx="4298">
                        <c:v>222.37024</c:v>
                      </c:pt>
                      <c:pt idx="4299">
                        <c:v>222.46468999999999</c:v>
                      </c:pt>
                      <c:pt idx="4300">
                        <c:v>222.58565999999999</c:v>
                      </c:pt>
                      <c:pt idx="4301">
                        <c:v>222.72085999999999</c:v>
                      </c:pt>
                      <c:pt idx="4302">
                        <c:v>222.86854</c:v>
                      </c:pt>
                      <c:pt idx="4303">
                        <c:v>222.97452999999999</c:v>
                      </c:pt>
                      <c:pt idx="4304">
                        <c:v>223.09906000000001</c:v>
                      </c:pt>
                      <c:pt idx="4305">
                        <c:v>223.22924</c:v>
                      </c:pt>
                      <c:pt idx="4306">
                        <c:v>223.39213000000001</c:v>
                      </c:pt>
                      <c:pt idx="4307">
                        <c:v>223.47155000000001</c:v>
                      </c:pt>
                      <c:pt idx="4308">
                        <c:v>223.58739</c:v>
                      </c:pt>
                      <c:pt idx="4309">
                        <c:v>223.71284</c:v>
                      </c:pt>
                      <c:pt idx="4310">
                        <c:v>223.86067</c:v>
                      </c:pt>
                      <c:pt idx="4311">
                        <c:v>223.95513</c:v>
                      </c:pt>
                      <c:pt idx="4312">
                        <c:v>224.09827999999999</c:v>
                      </c:pt>
                      <c:pt idx="4313">
                        <c:v>224.21179000000001</c:v>
                      </c:pt>
                      <c:pt idx="4314">
                        <c:v>224.38149999999999</c:v>
                      </c:pt>
                      <c:pt idx="4315">
                        <c:v>224.46428</c:v>
                      </c:pt>
                      <c:pt idx="4316">
                        <c:v>224.59841</c:v>
                      </c:pt>
                      <c:pt idx="4317">
                        <c:v>224.72148999999999</c:v>
                      </c:pt>
                      <c:pt idx="4318">
                        <c:v>224.84205</c:v>
                      </c:pt>
                      <c:pt idx="4319">
                        <c:v>225.00466</c:v>
                      </c:pt>
                      <c:pt idx="4320">
                        <c:v>225.07974999999999</c:v>
                      </c:pt>
                      <c:pt idx="4321">
                        <c:v>225.18669</c:v>
                      </c:pt>
                      <c:pt idx="4322">
                        <c:v>225.30506</c:v>
                      </c:pt>
                      <c:pt idx="4323">
                        <c:v>225.48847000000001</c:v>
                      </c:pt>
                      <c:pt idx="4324">
                        <c:v>225.55197000000001</c:v>
                      </c:pt>
                      <c:pt idx="4325">
                        <c:v>225.71357</c:v>
                      </c:pt>
                      <c:pt idx="4326">
                        <c:v>225.83888999999999</c:v>
                      </c:pt>
                      <c:pt idx="4327">
                        <c:v>225.98303999999999</c:v>
                      </c:pt>
                      <c:pt idx="4328">
                        <c:v>226.05059</c:v>
                      </c:pt>
                      <c:pt idx="4329">
                        <c:v>226.21476999999999</c:v>
                      </c:pt>
                      <c:pt idx="4330">
                        <c:v>226.34297000000001</c:v>
                      </c:pt>
                      <c:pt idx="4331">
                        <c:v>226.50337999999999</c:v>
                      </c:pt>
                      <c:pt idx="4332">
                        <c:v>226.59324000000001</c:v>
                      </c:pt>
                      <c:pt idx="4333">
                        <c:v>226.71772999999999</c:v>
                      </c:pt>
                      <c:pt idx="4334">
                        <c:v>226.84609</c:v>
                      </c:pt>
                      <c:pt idx="4335">
                        <c:v>226.98632000000001</c:v>
                      </c:pt>
                      <c:pt idx="4336">
                        <c:v>227.09810999999999</c:v>
                      </c:pt>
                      <c:pt idx="4337">
                        <c:v>227.20310000000001</c:v>
                      </c:pt>
                      <c:pt idx="4338">
                        <c:v>227.46399</c:v>
                      </c:pt>
                      <c:pt idx="4339">
                        <c:v>227.50146000000001</c:v>
                      </c:pt>
                      <c:pt idx="4340">
                        <c:v>227.60865000000001</c:v>
                      </c:pt>
                      <c:pt idx="4341">
                        <c:v>227.69788</c:v>
                      </c:pt>
                      <c:pt idx="4342">
                        <c:v>227.81369000000001</c:v>
                      </c:pt>
                      <c:pt idx="4343">
                        <c:v>227.94685999999999</c:v>
                      </c:pt>
                      <c:pt idx="4344">
                        <c:v>228.1113</c:v>
                      </c:pt>
                      <c:pt idx="4345">
                        <c:v>228.19404</c:v>
                      </c:pt>
                      <c:pt idx="4346">
                        <c:v>228.35271</c:v>
                      </c:pt>
                      <c:pt idx="4347">
                        <c:v>228.45518999999999</c:v>
                      </c:pt>
                      <c:pt idx="4348">
                        <c:v>228.61739</c:v>
                      </c:pt>
                      <c:pt idx="4349">
                        <c:v>228.69056</c:v>
                      </c:pt>
                      <c:pt idx="4350">
                        <c:v>228.83178000000001</c:v>
                      </c:pt>
                      <c:pt idx="4351">
                        <c:v>228.93375</c:v>
                      </c:pt>
                      <c:pt idx="4352">
                        <c:v>229.11461</c:v>
                      </c:pt>
                      <c:pt idx="4353">
                        <c:v>229.20403999999999</c:v>
                      </c:pt>
                      <c:pt idx="4354">
                        <c:v>229.32556</c:v>
                      </c:pt>
                      <c:pt idx="4355">
                        <c:v>229.45518000000001</c:v>
                      </c:pt>
                      <c:pt idx="4356">
                        <c:v>229.57762</c:v>
                      </c:pt>
                      <c:pt idx="4357">
                        <c:v>229.75721999999999</c:v>
                      </c:pt>
                      <c:pt idx="4358">
                        <c:v>229.83642</c:v>
                      </c:pt>
                      <c:pt idx="4359">
                        <c:v>229.96146999999999</c:v>
                      </c:pt>
                      <c:pt idx="4360">
                        <c:v>230.08341999999999</c:v>
                      </c:pt>
                      <c:pt idx="4361">
                        <c:v>230.26820000000001</c:v>
                      </c:pt>
                      <c:pt idx="4362">
                        <c:v>230.33928</c:v>
                      </c:pt>
                      <c:pt idx="4363">
                        <c:v>230.46082999999999</c:v>
                      </c:pt>
                      <c:pt idx="4364">
                        <c:v>230.56924000000001</c:v>
                      </c:pt>
                      <c:pt idx="4365">
                        <c:v>230.72485</c:v>
                      </c:pt>
                      <c:pt idx="4366">
                        <c:v>230.81689</c:v>
                      </c:pt>
                      <c:pt idx="4367">
                        <c:v>230.92787999999999</c:v>
                      </c:pt>
                      <c:pt idx="4368">
                        <c:v>231.06200000000001</c:v>
                      </c:pt>
                      <c:pt idx="4369">
                        <c:v>231.19962000000001</c:v>
                      </c:pt>
                      <c:pt idx="4370">
                        <c:v>231.28868</c:v>
                      </c:pt>
                      <c:pt idx="4371">
                        <c:v>231.42556999999999</c:v>
                      </c:pt>
                      <c:pt idx="4372">
                        <c:v>231.54404</c:v>
                      </c:pt>
                      <c:pt idx="4373">
                        <c:v>231.68207000000001</c:v>
                      </c:pt>
                      <c:pt idx="4374">
                        <c:v>231.79832999999999</c:v>
                      </c:pt>
                      <c:pt idx="4375">
                        <c:v>231.91557</c:v>
                      </c:pt>
                      <c:pt idx="4376">
                        <c:v>232.07588000000001</c:v>
                      </c:pt>
                      <c:pt idx="4377">
                        <c:v>232.18747999999999</c:v>
                      </c:pt>
                      <c:pt idx="4378">
                        <c:v>232.3502</c:v>
                      </c:pt>
                      <c:pt idx="4379">
                        <c:v>232.42796000000001</c:v>
                      </c:pt>
                      <c:pt idx="4380">
                        <c:v>232.55068</c:v>
                      </c:pt>
                      <c:pt idx="4381">
                        <c:v>232.67527000000001</c:v>
                      </c:pt>
                      <c:pt idx="4382">
                        <c:v>232.86882</c:v>
                      </c:pt>
                      <c:pt idx="4383">
                        <c:v>232.92882</c:v>
                      </c:pt>
                      <c:pt idx="4384">
                        <c:v>233.05471</c:v>
                      </c:pt>
                      <c:pt idx="4385">
                        <c:v>233.17506</c:v>
                      </c:pt>
                      <c:pt idx="4386">
                        <c:v>233.3364</c:v>
                      </c:pt>
                      <c:pt idx="4387">
                        <c:v>233.41958</c:v>
                      </c:pt>
                      <c:pt idx="4388">
                        <c:v>233.54711</c:v>
                      </c:pt>
                      <c:pt idx="4389">
                        <c:v>233.66701</c:v>
                      </c:pt>
                      <c:pt idx="4390">
                        <c:v>233.83461</c:v>
                      </c:pt>
                      <c:pt idx="4391">
                        <c:v>233.91609</c:v>
                      </c:pt>
                      <c:pt idx="4392">
                        <c:v>234.05241000000001</c:v>
                      </c:pt>
                      <c:pt idx="4393">
                        <c:v>234.17731000000001</c:v>
                      </c:pt>
                      <c:pt idx="4394">
                        <c:v>234.29352</c:v>
                      </c:pt>
                      <c:pt idx="4395">
                        <c:v>234.46008</c:v>
                      </c:pt>
                      <c:pt idx="4396">
                        <c:v>234.54001</c:v>
                      </c:pt>
                      <c:pt idx="4397">
                        <c:v>234.65825000000001</c:v>
                      </c:pt>
                      <c:pt idx="4398">
                        <c:v>234.79732000000001</c:v>
                      </c:pt>
                      <c:pt idx="4399">
                        <c:v>235.15165999999999</c:v>
                      </c:pt>
                      <c:pt idx="4400">
                        <c:v>235.10720000000001</c:v>
                      </c:pt>
                      <c:pt idx="4401">
                        <c:v>235.19467</c:v>
                      </c:pt>
                      <c:pt idx="4402">
                        <c:v>235.33610999999999</c:v>
                      </c:pt>
                      <c:pt idx="4403">
                        <c:v>235.51262</c:v>
                      </c:pt>
                      <c:pt idx="4404">
                        <c:v>235.59217000000001</c:v>
                      </c:pt>
                      <c:pt idx="4405">
                        <c:v>235.69143</c:v>
                      </c:pt>
                      <c:pt idx="4406">
                        <c:v>235.80941000000001</c:v>
                      </c:pt>
                      <c:pt idx="4407">
                        <c:v>235.96938</c:v>
                      </c:pt>
                      <c:pt idx="4408">
                        <c:v>236.03009</c:v>
                      </c:pt>
                      <c:pt idx="4409">
                        <c:v>236.16373999999999</c:v>
                      </c:pt>
                      <c:pt idx="4410">
                        <c:v>236.29641000000001</c:v>
                      </c:pt>
                      <c:pt idx="4411">
                        <c:v>236.44999000000001</c:v>
                      </c:pt>
                      <c:pt idx="4412">
                        <c:v>236.61381</c:v>
                      </c:pt>
                      <c:pt idx="4413">
                        <c:v>236.68887000000001</c:v>
                      </c:pt>
                      <c:pt idx="4414">
                        <c:v>236.82873000000001</c:v>
                      </c:pt>
                      <c:pt idx="4415">
                        <c:v>236.94152</c:v>
                      </c:pt>
                      <c:pt idx="4416">
                        <c:v>237.12004999999999</c:v>
                      </c:pt>
                      <c:pt idx="4417">
                        <c:v>237.19451000000001</c:v>
                      </c:pt>
                      <c:pt idx="4418">
                        <c:v>237.30412999999999</c:v>
                      </c:pt>
                      <c:pt idx="4419">
                        <c:v>237.4315</c:v>
                      </c:pt>
                      <c:pt idx="4420">
                        <c:v>237.59549999999999</c:v>
                      </c:pt>
                      <c:pt idx="4421">
                        <c:v>237.68800999999999</c:v>
                      </c:pt>
                      <c:pt idx="4422">
                        <c:v>237.82652999999999</c:v>
                      </c:pt>
                      <c:pt idx="4423">
                        <c:v>237.93183999999999</c:v>
                      </c:pt>
                      <c:pt idx="4424">
                        <c:v>238.10078999999999</c:v>
                      </c:pt>
                      <c:pt idx="4425">
                        <c:v>238.18487999999999</c:v>
                      </c:pt>
                      <c:pt idx="4426">
                        <c:v>238.30192</c:v>
                      </c:pt>
                      <c:pt idx="4427">
                        <c:v>238.42472000000001</c:v>
                      </c:pt>
                      <c:pt idx="4428">
                        <c:v>238.58150000000001</c:v>
                      </c:pt>
                      <c:pt idx="4429">
                        <c:v>238.68946</c:v>
                      </c:pt>
                      <c:pt idx="4430">
                        <c:v>238.81004999999999</c:v>
                      </c:pt>
                      <c:pt idx="4431">
                        <c:v>238.92626999999999</c:v>
                      </c:pt>
                      <c:pt idx="4432">
                        <c:v>239.07185000000001</c:v>
                      </c:pt>
                      <c:pt idx="4433">
                        <c:v>239.25976</c:v>
                      </c:pt>
                      <c:pt idx="4434">
                        <c:v>239.30294000000001</c:v>
                      </c:pt>
                      <c:pt idx="4435">
                        <c:v>239.44288</c:v>
                      </c:pt>
                      <c:pt idx="4436">
                        <c:v>239.547</c:v>
                      </c:pt>
                      <c:pt idx="4437">
                        <c:v>239.73317</c:v>
                      </c:pt>
                      <c:pt idx="4438">
                        <c:v>239.81751</c:v>
                      </c:pt>
                      <c:pt idx="4439">
                        <c:v>239.95688999999999</c:v>
                      </c:pt>
                      <c:pt idx="4440">
                        <c:v>240.04865000000001</c:v>
                      </c:pt>
                      <c:pt idx="4441">
                        <c:v>240.21718999999999</c:v>
                      </c:pt>
                      <c:pt idx="4442">
                        <c:v>240.29443000000001</c:v>
                      </c:pt>
                      <c:pt idx="4443">
                        <c:v>240.40867</c:v>
                      </c:pt>
                      <c:pt idx="4444">
                        <c:v>240.55206000000001</c:v>
                      </c:pt>
                      <c:pt idx="4445">
                        <c:v>240.75650999999999</c:v>
                      </c:pt>
                      <c:pt idx="4446">
                        <c:v>240.81837999999999</c:v>
                      </c:pt>
                      <c:pt idx="4447">
                        <c:v>240.94025999999999</c:v>
                      </c:pt>
                      <c:pt idx="4448">
                        <c:v>241.08027999999999</c:v>
                      </c:pt>
                      <c:pt idx="4449">
                        <c:v>241.17491000000001</c:v>
                      </c:pt>
                      <c:pt idx="4450">
                        <c:v>241.33224999999999</c:v>
                      </c:pt>
                      <c:pt idx="4451">
                        <c:v>241.42069000000001</c:v>
                      </c:pt>
                      <c:pt idx="4452">
                        <c:v>241.56164000000001</c:v>
                      </c:pt>
                      <c:pt idx="4453">
                        <c:v>241.69492</c:v>
                      </c:pt>
                      <c:pt idx="4454">
                        <c:v>241.85748000000001</c:v>
                      </c:pt>
                      <c:pt idx="4455">
                        <c:v>241.93469999999999</c:v>
                      </c:pt>
                      <c:pt idx="4456">
                        <c:v>242.06802999999999</c:v>
                      </c:pt>
                      <c:pt idx="4457">
                        <c:v>242.17354</c:v>
                      </c:pt>
                      <c:pt idx="4458">
                        <c:v>242.32408000000001</c:v>
                      </c:pt>
                      <c:pt idx="4459">
                        <c:v>242.42683</c:v>
                      </c:pt>
                      <c:pt idx="4460">
                        <c:v>242.75230999999999</c:v>
                      </c:pt>
                      <c:pt idx="4461">
                        <c:v>242.67723000000001</c:v>
                      </c:pt>
                      <c:pt idx="4462">
                        <c:v>242.86269999999999</c:v>
                      </c:pt>
                      <c:pt idx="4463">
                        <c:v>242.92214000000001</c:v>
                      </c:pt>
                      <c:pt idx="4464">
                        <c:v>243.04432</c:v>
                      </c:pt>
                      <c:pt idx="4465">
                        <c:v>243.18655999999999</c:v>
                      </c:pt>
                      <c:pt idx="4466">
                        <c:v>243.32438999999999</c:v>
                      </c:pt>
                      <c:pt idx="4467">
                        <c:v>243.4365</c:v>
                      </c:pt>
                      <c:pt idx="4468">
                        <c:v>243.54867999999999</c:v>
                      </c:pt>
                      <c:pt idx="4469">
                        <c:v>243.69971000000001</c:v>
                      </c:pt>
                      <c:pt idx="4470">
                        <c:v>243.80846</c:v>
                      </c:pt>
                      <c:pt idx="4471">
                        <c:v>243.98532</c:v>
                      </c:pt>
                      <c:pt idx="4472">
                        <c:v>244.04759000000001</c:v>
                      </c:pt>
                      <c:pt idx="4473">
                        <c:v>244.17855</c:v>
                      </c:pt>
                      <c:pt idx="4474">
                        <c:v>244.28897000000001</c:v>
                      </c:pt>
                      <c:pt idx="4475">
                        <c:v>244.47540000000001</c:v>
                      </c:pt>
                      <c:pt idx="4476">
                        <c:v>244.52837</c:v>
                      </c:pt>
                      <c:pt idx="4477">
                        <c:v>244.66842</c:v>
                      </c:pt>
                      <c:pt idx="4478">
                        <c:v>244.78447</c:v>
                      </c:pt>
                      <c:pt idx="4479">
                        <c:v>244.96888000000001</c:v>
                      </c:pt>
                      <c:pt idx="4480">
                        <c:v>245.05632</c:v>
                      </c:pt>
                      <c:pt idx="4481">
                        <c:v>245.18145999999999</c:v>
                      </c:pt>
                      <c:pt idx="4482">
                        <c:v>245.29875000000001</c:v>
                      </c:pt>
                      <c:pt idx="4483">
                        <c:v>245.45666</c:v>
                      </c:pt>
                      <c:pt idx="4484">
                        <c:v>245.55226999999999</c:v>
                      </c:pt>
                      <c:pt idx="4485">
                        <c:v>245.67692</c:v>
                      </c:pt>
                      <c:pt idx="4486">
                        <c:v>245.77943999999999</c:v>
                      </c:pt>
                      <c:pt idx="4487">
                        <c:v>245.91484</c:v>
                      </c:pt>
                      <c:pt idx="4488">
                        <c:v>246.06227000000001</c:v>
                      </c:pt>
                      <c:pt idx="4489">
                        <c:v>246.13050000000001</c:v>
                      </c:pt>
                      <c:pt idx="4490">
                        <c:v>246.2979</c:v>
                      </c:pt>
                      <c:pt idx="4491">
                        <c:v>246.40361999999999</c:v>
                      </c:pt>
                      <c:pt idx="4492">
                        <c:v>246.58544000000001</c:v>
                      </c:pt>
                      <c:pt idx="4493">
                        <c:v>246.69184000000001</c:v>
                      </c:pt>
                      <c:pt idx="4494">
                        <c:v>246.80117999999999</c:v>
                      </c:pt>
                      <c:pt idx="4495">
                        <c:v>246.92989</c:v>
                      </c:pt>
                      <c:pt idx="4496">
                        <c:v>247.09869</c:v>
                      </c:pt>
                      <c:pt idx="4497">
                        <c:v>247.18236999999999</c:v>
                      </c:pt>
                      <c:pt idx="4498">
                        <c:v>247.32333</c:v>
                      </c:pt>
                      <c:pt idx="4499">
                        <c:v>247.43434999999999</c:v>
                      </c:pt>
                      <c:pt idx="4500">
                        <c:v>247.58846</c:v>
                      </c:pt>
                      <c:pt idx="4501">
                        <c:v>247.68204</c:v>
                      </c:pt>
                      <c:pt idx="4502">
                        <c:v>247.79853</c:v>
                      </c:pt>
                      <c:pt idx="4503">
                        <c:v>247.90035</c:v>
                      </c:pt>
                      <c:pt idx="4504">
                        <c:v>248.06301999999999</c:v>
                      </c:pt>
                      <c:pt idx="4505">
                        <c:v>248.17013</c:v>
                      </c:pt>
                      <c:pt idx="4506">
                        <c:v>248.29381000000001</c:v>
                      </c:pt>
                      <c:pt idx="4507">
                        <c:v>248.44721999999999</c:v>
                      </c:pt>
                      <c:pt idx="4508">
                        <c:v>248.54106999999999</c:v>
                      </c:pt>
                      <c:pt idx="4509">
                        <c:v>248.72370000000001</c:v>
                      </c:pt>
                      <c:pt idx="4510">
                        <c:v>248.79372000000001</c:v>
                      </c:pt>
                      <c:pt idx="4511">
                        <c:v>248.91598999999999</c:v>
                      </c:pt>
                      <c:pt idx="4512">
                        <c:v>249.02637999999999</c:v>
                      </c:pt>
                      <c:pt idx="4513">
                        <c:v>249.20289</c:v>
                      </c:pt>
                      <c:pt idx="4514">
                        <c:v>249.28698</c:v>
                      </c:pt>
                      <c:pt idx="4515">
                        <c:v>249.41829999999999</c:v>
                      </c:pt>
                      <c:pt idx="4516">
                        <c:v>249.56314</c:v>
                      </c:pt>
                      <c:pt idx="4517">
                        <c:v>249.71557000000001</c:v>
                      </c:pt>
                      <c:pt idx="4518">
                        <c:v>249.80432999999999</c:v>
                      </c:pt>
                      <c:pt idx="4519">
                        <c:v>249.92983000000001</c:v>
                      </c:pt>
                      <c:pt idx="4520">
                        <c:v>250.07149999999999</c:v>
                      </c:pt>
                      <c:pt idx="4521">
                        <c:v>250.39159000000001</c:v>
                      </c:pt>
                      <c:pt idx="4522">
                        <c:v>250.30862999999999</c:v>
                      </c:pt>
                      <c:pt idx="4523">
                        <c:v>250.33723000000001</c:v>
                      </c:pt>
                      <c:pt idx="4524">
                        <c:v>250.34115</c:v>
                      </c:pt>
                      <c:pt idx="4525">
                        <c:v>250.33008000000001</c:v>
                      </c:pt>
                      <c:pt idx="4526">
                        <c:v>250.34275</c:v>
                      </c:pt>
                      <c:pt idx="4527">
                        <c:v>250.29182</c:v>
                      </c:pt>
                      <c:pt idx="4528">
                        <c:v>250.30611999999999</c:v>
                      </c:pt>
                      <c:pt idx="4529">
                        <c:v>250.31755999999999</c:v>
                      </c:pt>
                      <c:pt idx="4530">
                        <c:v>250.34657999999999</c:v>
                      </c:pt>
                      <c:pt idx="4531">
                        <c:v>250.32456999999999</c:v>
                      </c:pt>
                      <c:pt idx="4532">
                        <c:v>250.31451999999999</c:v>
                      </c:pt>
                      <c:pt idx="4533">
                        <c:v>250.30177</c:v>
                      </c:pt>
                      <c:pt idx="4534">
                        <c:v>250.35446999999999</c:v>
                      </c:pt>
                      <c:pt idx="4535">
                        <c:v>250.33242999999999</c:v>
                      </c:pt>
                      <c:pt idx="4536">
                        <c:v>250.32445000000001</c:v>
                      </c:pt>
                      <c:pt idx="4537">
                        <c:v>250.30905000000001</c:v>
                      </c:pt>
                      <c:pt idx="4538">
                        <c:v>250.35422</c:v>
                      </c:pt>
                      <c:pt idx="4539">
                        <c:v>250.32369</c:v>
                      </c:pt>
                      <c:pt idx="4540">
                        <c:v>250.32400000000001</c:v>
                      </c:pt>
                      <c:pt idx="4541">
                        <c:v>250.32660999999999</c:v>
                      </c:pt>
                      <c:pt idx="4542">
                        <c:v>250.35791</c:v>
                      </c:pt>
                      <c:pt idx="4543">
                        <c:v>250.32441</c:v>
                      </c:pt>
                      <c:pt idx="4544">
                        <c:v>250.32633000000001</c:v>
                      </c:pt>
                      <c:pt idx="4545">
                        <c:v>250.3312</c:v>
                      </c:pt>
                      <c:pt idx="4546">
                        <c:v>250.32431</c:v>
                      </c:pt>
                      <c:pt idx="4547">
                        <c:v>250.36601999999999</c:v>
                      </c:pt>
                      <c:pt idx="4548">
                        <c:v>250.32799</c:v>
                      </c:pt>
                      <c:pt idx="4549">
                        <c:v>250.30976999999999</c:v>
                      </c:pt>
                      <c:pt idx="4550">
                        <c:v>250.31632999999999</c:v>
                      </c:pt>
                      <c:pt idx="4551">
                        <c:v>250.37593000000001</c:v>
                      </c:pt>
                      <c:pt idx="4552">
                        <c:v>250.32835</c:v>
                      </c:pt>
                      <c:pt idx="4553">
                        <c:v>250.32140000000001</c:v>
                      </c:pt>
                      <c:pt idx="4554">
                        <c:v>250.29944</c:v>
                      </c:pt>
                      <c:pt idx="4555">
                        <c:v>250.34972999999999</c:v>
                      </c:pt>
                      <c:pt idx="4556">
                        <c:v>250.30145999999999</c:v>
                      </c:pt>
                      <c:pt idx="4557">
                        <c:v>250.31225000000001</c:v>
                      </c:pt>
                      <c:pt idx="4558">
                        <c:v>250.29958999999999</c:v>
                      </c:pt>
                      <c:pt idx="4559">
                        <c:v>250.35767999999999</c:v>
                      </c:pt>
                      <c:pt idx="4560">
                        <c:v>250.30377999999999</c:v>
                      </c:pt>
                      <c:pt idx="4561">
                        <c:v>250.31061</c:v>
                      </c:pt>
                      <c:pt idx="4562">
                        <c:v>250.30099000000001</c:v>
                      </c:pt>
                      <c:pt idx="4563">
                        <c:v>250.30828</c:v>
                      </c:pt>
                      <c:pt idx="4564">
                        <c:v>250.32891000000001</c:v>
                      </c:pt>
                      <c:pt idx="4565">
                        <c:v>250.29707999999999</c:v>
                      </c:pt>
                      <c:pt idx="4566">
                        <c:v>250.31572</c:v>
                      </c:pt>
                      <c:pt idx="4567">
                        <c:v>250.29192</c:v>
                      </c:pt>
                      <c:pt idx="4568">
                        <c:v>250.32917</c:v>
                      </c:pt>
                      <c:pt idx="4569">
                        <c:v>250.29317</c:v>
                      </c:pt>
                      <c:pt idx="4570">
                        <c:v>250.27949000000001</c:v>
                      </c:pt>
                      <c:pt idx="4571">
                        <c:v>250.29640000000001</c:v>
                      </c:pt>
                      <c:pt idx="4572">
                        <c:v>250.32319000000001</c:v>
                      </c:pt>
                      <c:pt idx="4573">
                        <c:v>250.28327999999999</c:v>
                      </c:pt>
                      <c:pt idx="4574">
                        <c:v>250.28489999999999</c:v>
                      </c:pt>
                      <c:pt idx="4575">
                        <c:v>250.28994</c:v>
                      </c:pt>
                      <c:pt idx="4576">
                        <c:v>250.3202</c:v>
                      </c:pt>
                      <c:pt idx="4577">
                        <c:v>250.33762999999999</c:v>
                      </c:pt>
                      <c:pt idx="4578">
                        <c:v>250.30425</c:v>
                      </c:pt>
                      <c:pt idx="4579">
                        <c:v>250.3056</c:v>
                      </c:pt>
                      <c:pt idx="4580">
                        <c:v>250.30023</c:v>
                      </c:pt>
                      <c:pt idx="4581">
                        <c:v>250.43031999999999</c:v>
                      </c:pt>
                      <c:pt idx="4582">
                        <c:v>250.44264999999999</c:v>
                      </c:pt>
                      <c:pt idx="4583">
                        <c:v>250.30762999999999</c:v>
                      </c:pt>
                      <c:pt idx="4584">
                        <c:v>250.30765</c:v>
                      </c:pt>
                      <c:pt idx="4585">
                        <c:v>250.34465</c:v>
                      </c:pt>
                      <c:pt idx="4586">
                        <c:v>250.30727999999999</c:v>
                      </c:pt>
                      <c:pt idx="4587">
                        <c:v>250.30957000000001</c:v>
                      </c:pt>
                      <c:pt idx="4588">
                        <c:v>250.29082</c:v>
                      </c:pt>
                      <c:pt idx="4589">
                        <c:v>250.35015000000001</c:v>
                      </c:pt>
                      <c:pt idx="4590">
                        <c:v>250.29237000000001</c:v>
                      </c:pt>
                      <c:pt idx="4591">
                        <c:v>250.30518000000001</c:v>
                      </c:pt>
                      <c:pt idx="4592">
                        <c:v>250.29517000000001</c:v>
                      </c:pt>
                      <c:pt idx="4593">
                        <c:v>250.32845</c:v>
                      </c:pt>
                      <c:pt idx="4594">
                        <c:v>250.29633000000001</c:v>
                      </c:pt>
                      <c:pt idx="4595">
                        <c:v>250.29383999999999</c:v>
                      </c:pt>
                      <c:pt idx="4596">
                        <c:v>250.28665000000001</c:v>
                      </c:pt>
                      <c:pt idx="4597">
                        <c:v>250.29469</c:v>
                      </c:pt>
                      <c:pt idx="4598">
                        <c:v>250.35642000000001</c:v>
                      </c:pt>
                      <c:pt idx="4599">
                        <c:v>250.29817</c:v>
                      </c:pt>
                      <c:pt idx="4600">
                        <c:v>250.32386</c:v>
                      </c:pt>
                      <c:pt idx="4601">
                        <c:v>250.31636</c:v>
                      </c:pt>
                      <c:pt idx="4602">
                        <c:v>250.33774</c:v>
                      </c:pt>
                      <c:pt idx="4603">
                        <c:v>250.31425999999999</c:v>
                      </c:pt>
                      <c:pt idx="4604">
                        <c:v>250.29820000000001</c:v>
                      </c:pt>
                      <c:pt idx="4605">
                        <c:v>250.30324999999999</c:v>
                      </c:pt>
                      <c:pt idx="4606">
                        <c:v>250.34451999999999</c:v>
                      </c:pt>
                      <c:pt idx="4607">
                        <c:v>250.30964</c:v>
                      </c:pt>
                      <c:pt idx="4608">
                        <c:v>250.29623000000001</c:v>
                      </c:pt>
                      <c:pt idx="4609">
                        <c:v>250.30054000000001</c:v>
                      </c:pt>
                      <c:pt idx="4610">
                        <c:v>250.3262</c:v>
                      </c:pt>
                      <c:pt idx="4611">
                        <c:v>250.29854</c:v>
                      </c:pt>
                      <c:pt idx="4612">
                        <c:v>250.29066</c:v>
                      </c:pt>
                      <c:pt idx="4613">
                        <c:v>250.28792999999999</c:v>
                      </c:pt>
                      <c:pt idx="4614">
                        <c:v>250.33365000000001</c:v>
                      </c:pt>
                      <c:pt idx="4615">
                        <c:v>250.31514000000001</c:v>
                      </c:pt>
                      <c:pt idx="4616">
                        <c:v>250.30187000000001</c:v>
                      </c:pt>
                      <c:pt idx="4617">
                        <c:v>250.29194000000001</c:v>
                      </c:pt>
                      <c:pt idx="4618">
                        <c:v>250.30398</c:v>
                      </c:pt>
                      <c:pt idx="4619">
                        <c:v>250.34446</c:v>
                      </c:pt>
                      <c:pt idx="4620">
                        <c:v>250.29925</c:v>
                      </c:pt>
                      <c:pt idx="4621">
                        <c:v>250.28844000000001</c:v>
                      </c:pt>
                      <c:pt idx="4622">
                        <c:v>250.30905000000001</c:v>
                      </c:pt>
                      <c:pt idx="4623">
                        <c:v>250.32919000000001</c:v>
                      </c:pt>
                      <c:pt idx="4624">
                        <c:v>250.29655</c:v>
                      </c:pt>
                      <c:pt idx="4625">
                        <c:v>250.29951</c:v>
                      </c:pt>
                      <c:pt idx="4626">
                        <c:v>250.28106</c:v>
                      </c:pt>
                      <c:pt idx="4627">
                        <c:v>250.33684</c:v>
                      </c:pt>
                      <c:pt idx="4628">
                        <c:v>250.29607999999999</c:v>
                      </c:pt>
                      <c:pt idx="4629">
                        <c:v>250.31064000000001</c:v>
                      </c:pt>
                      <c:pt idx="4630">
                        <c:v>250.28421</c:v>
                      </c:pt>
                      <c:pt idx="4631">
                        <c:v>250.34016</c:v>
                      </c:pt>
                      <c:pt idx="4632">
                        <c:v>250.29752999999999</c:v>
                      </c:pt>
                      <c:pt idx="4633">
                        <c:v>250.30875</c:v>
                      </c:pt>
                      <c:pt idx="4634">
                        <c:v>250.30831000000001</c:v>
                      </c:pt>
                      <c:pt idx="4635">
                        <c:v>250.29452000000001</c:v>
                      </c:pt>
                      <c:pt idx="4636">
                        <c:v>250.31129999999999</c:v>
                      </c:pt>
                      <c:pt idx="4637">
                        <c:v>250.29982000000001</c:v>
                      </c:pt>
                      <c:pt idx="4638">
                        <c:v>250.28380000000001</c:v>
                      </c:pt>
                      <c:pt idx="4639">
                        <c:v>250.29039</c:v>
                      </c:pt>
                      <c:pt idx="4640">
                        <c:v>250.33452</c:v>
                      </c:pt>
                      <c:pt idx="4641">
                        <c:v>250.29913999999999</c:v>
                      </c:pt>
                      <c:pt idx="4642">
                        <c:v>250.45642000000001</c:v>
                      </c:pt>
                      <c:pt idx="4643">
                        <c:v>250.33878000000001</c:v>
                      </c:pt>
                      <c:pt idx="4644">
                        <c:v>250.34397999999999</c:v>
                      </c:pt>
                      <c:pt idx="4645">
                        <c:v>250.31209000000001</c:v>
                      </c:pt>
                      <c:pt idx="4646">
                        <c:v>250.31290000000001</c:v>
                      </c:pt>
                      <c:pt idx="4647">
                        <c:v>250.28872000000001</c:v>
                      </c:pt>
                      <c:pt idx="4648">
                        <c:v>250.33614</c:v>
                      </c:pt>
                      <c:pt idx="4649">
                        <c:v>250.29712000000001</c:v>
                      </c:pt>
                      <c:pt idx="4650">
                        <c:v>250.31952999999999</c:v>
                      </c:pt>
                      <c:pt idx="4651">
                        <c:v>250.28117</c:v>
                      </c:pt>
                      <c:pt idx="4652">
                        <c:v>250.32478</c:v>
                      </c:pt>
                      <c:pt idx="4653">
                        <c:v>250.31751</c:v>
                      </c:pt>
                      <c:pt idx="4654">
                        <c:v>250.32261</c:v>
                      </c:pt>
                      <c:pt idx="4655">
                        <c:v>250.30509000000001</c:v>
                      </c:pt>
                      <c:pt idx="4656">
                        <c:v>250.31119000000001</c:v>
                      </c:pt>
                      <c:pt idx="4657">
                        <c:v>250.3338</c:v>
                      </c:pt>
                      <c:pt idx="4658">
                        <c:v>250.28572</c:v>
                      </c:pt>
                      <c:pt idx="4659">
                        <c:v>250.29776000000001</c:v>
                      </c:pt>
                      <c:pt idx="4660">
                        <c:v>250.27726999999999</c:v>
                      </c:pt>
                      <c:pt idx="4661">
                        <c:v>250.33319</c:v>
                      </c:pt>
                      <c:pt idx="4662">
                        <c:v>250.30413999999999</c:v>
                      </c:pt>
                      <c:pt idx="4663">
                        <c:v>250.30289999999999</c:v>
                      </c:pt>
                      <c:pt idx="4664">
                        <c:v>250.31635</c:v>
                      </c:pt>
                      <c:pt idx="4665">
                        <c:v>250.35966999999999</c:v>
                      </c:pt>
                      <c:pt idx="4666">
                        <c:v>250.30948000000001</c:v>
                      </c:pt>
                      <c:pt idx="4667">
                        <c:v>250.28579999999999</c:v>
                      </c:pt>
                      <c:pt idx="4668">
                        <c:v>250.29026999999999</c:v>
                      </c:pt>
                      <c:pt idx="4669">
                        <c:v>250.3297</c:v>
                      </c:pt>
                      <c:pt idx="4670">
                        <c:v>250.32938999999999</c:v>
                      </c:pt>
                      <c:pt idx="4671">
                        <c:v>250.32336000000001</c:v>
                      </c:pt>
                      <c:pt idx="4672">
                        <c:v>250.32447999999999</c:v>
                      </c:pt>
                      <c:pt idx="4673">
                        <c:v>250.32245</c:v>
                      </c:pt>
                      <c:pt idx="4674">
                        <c:v>250.36696000000001</c:v>
                      </c:pt>
                      <c:pt idx="4675">
                        <c:v>250.30596</c:v>
                      </c:pt>
                      <c:pt idx="4676">
                        <c:v>250.29747</c:v>
                      </c:pt>
                      <c:pt idx="4677">
                        <c:v>250.29875999999999</c:v>
                      </c:pt>
                      <c:pt idx="4678">
                        <c:v>250.33330000000001</c:v>
                      </c:pt>
                      <c:pt idx="4679">
                        <c:v>250.30189999999999</c:v>
                      </c:pt>
                      <c:pt idx="4680">
                        <c:v>250.29792</c:v>
                      </c:pt>
                      <c:pt idx="4681">
                        <c:v>250.32078999999999</c:v>
                      </c:pt>
                      <c:pt idx="4682">
                        <c:v>250.36250999999999</c:v>
                      </c:pt>
                      <c:pt idx="4683">
                        <c:v>250.31585000000001</c:v>
                      </c:pt>
                      <c:pt idx="4684">
                        <c:v>250.3125</c:v>
                      </c:pt>
                      <c:pt idx="4685">
                        <c:v>250.31251</c:v>
                      </c:pt>
                      <c:pt idx="4686">
                        <c:v>250.37342000000001</c:v>
                      </c:pt>
                      <c:pt idx="4687">
                        <c:v>250.32066</c:v>
                      </c:pt>
                      <c:pt idx="4688">
                        <c:v>250.3058</c:v>
                      </c:pt>
                      <c:pt idx="4689">
                        <c:v>250.30538000000001</c:v>
                      </c:pt>
                      <c:pt idx="4690">
                        <c:v>250.32998000000001</c:v>
                      </c:pt>
                      <c:pt idx="4691">
                        <c:v>250.35794999999999</c:v>
                      </c:pt>
                      <c:pt idx="4692">
                        <c:v>250.33349000000001</c:v>
                      </c:pt>
                      <c:pt idx="4693">
                        <c:v>250.34502000000001</c:v>
                      </c:pt>
                      <c:pt idx="4694">
                        <c:v>250.32378</c:v>
                      </c:pt>
                      <c:pt idx="4695">
                        <c:v>250.37647999999999</c:v>
                      </c:pt>
                      <c:pt idx="4696">
                        <c:v>250.31388999999999</c:v>
                      </c:pt>
                      <c:pt idx="4697">
                        <c:v>250.31869</c:v>
                      </c:pt>
                      <c:pt idx="4698">
                        <c:v>250.32508999999999</c:v>
                      </c:pt>
                      <c:pt idx="4699">
                        <c:v>250.36299</c:v>
                      </c:pt>
                      <c:pt idx="4700">
                        <c:v>250.31608</c:v>
                      </c:pt>
                      <c:pt idx="4701">
                        <c:v>250.2878</c:v>
                      </c:pt>
                      <c:pt idx="4702">
                        <c:v>250.29182</c:v>
                      </c:pt>
                      <c:pt idx="4703">
                        <c:v>250.51356000000001</c:v>
                      </c:pt>
                      <c:pt idx="4704">
                        <c:v>250.35470000000001</c:v>
                      </c:pt>
                      <c:pt idx="4705">
                        <c:v>250.29568</c:v>
                      </c:pt>
                      <c:pt idx="4706">
                        <c:v>250.31231</c:v>
                      </c:pt>
                      <c:pt idx="4707">
                        <c:v>250.3022</c:v>
                      </c:pt>
                      <c:pt idx="4708">
                        <c:v>250.36292</c:v>
                      </c:pt>
                      <c:pt idx="4709">
                        <c:v>250.30339000000001</c:v>
                      </c:pt>
                      <c:pt idx="4710">
                        <c:v>250.30456000000001</c:v>
                      </c:pt>
                      <c:pt idx="4711">
                        <c:v>250.31668999999999</c:v>
                      </c:pt>
                      <c:pt idx="4712">
                        <c:v>250.37370000000001</c:v>
                      </c:pt>
                      <c:pt idx="4713">
                        <c:v>250.32183000000001</c:v>
                      </c:pt>
                      <c:pt idx="4714">
                        <c:v>250.30499</c:v>
                      </c:pt>
                      <c:pt idx="4715">
                        <c:v>250.32139000000001</c:v>
                      </c:pt>
                      <c:pt idx="4716">
                        <c:v>250.36326</c:v>
                      </c:pt>
                      <c:pt idx="4717">
                        <c:v>250.29940999999999</c:v>
                      </c:pt>
                      <c:pt idx="4718">
                        <c:v>250.2997</c:v>
                      </c:pt>
                      <c:pt idx="4719">
                        <c:v>250.29993999999999</c:v>
                      </c:pt>
                      <c:pt idx="4720">
                        <c:v>250.35755</c:v>
                      </c:pt>
                      <c:pt idx="4721">
                        <c:v>250.31039000000001</c:v>
                      </c:pt>
                      <c:pt idx="4722">
                        <c:v>250.30186</c:v>
                      </c:pt>
                      <c:pt idx="4723">
                        <c:v>250.31888000000001</c:v>
                      </c:pt>
                      <c:pt idx="4724">
                        <c:v>250.33364</c:v>
                      </c:pt>
                      <c:pt idx="4725">
                        <c:v>250.33500000000001</c:v>
                      </c:pt>
                      <c:pt idx="4726">
                        <c:v>250.25892999999999</c:v>
                      </c:pt>
                      <c:pt idx="4727">
                        <c:v>250.27346</c:v>
                      </c:pt>
                      <c:pt idx="4728">
                        <c:v>250.26597000000001</c:v>
                      </c:pt>
                      <c:pt idx="4729">
                        <c:v>250.31106</c:v>
                      </c:pt>
                      <c:pt idx="4730">
                        <c:v>250.25782000000001</c:v>
                      </c:pt>
                      <c:pt idx="4731">
                        <c:v>250.26897</c:v>
                      </c:pt>
                      <c:pt idx="4732">
                        <c:v>250.28720999999999</c:v>
                      </c:pt>
                      <c:pt idx="4733">
                        <c:v>250.33556999999999</c:v>
                      </c:pt>
                      <c:pt idx="4734">
                        <c:v>250.30071000000001</c:v>
                      </c:pt>
                      <c:pt idx="4735">
                        <c:v>250.29220000000001</c:v>
                      </c:pt>
                      <c:pt idx="4736">
                        <c:v>250.30409</c:v>
                      </c:pt>
                      <c:pt idx="4737">
                        <c:v>250.33506</c:v>
                      </c:pt>
                      <c:pt idx="4738">
                        <c:v>250.33663000000001</c:v>
                      </c:pt>
                      <c:pt idx="4739">
                        <c:v>250.31745000000001</c:v>
                      </c:pt>
                      <c:pt idx="4740">
                        <c:v>250.33028999999999</c:v>
                      </c:pt>
                      <c:pt idx="4741">
                        <c:v>250.36735999999999</c:v>
                      </c:pt>
                      <c:pt idx="4742">
                        <c:v>250.32579000000001</c:v>
                      </c:pt>
                      <c:pt idx="4743">
                        <c:v>250.32678999999999</c:v>
                      </c:pt>
                      <c:pt idx="4744">
                        <c:v>250.32073</c:v>
                      </c:pt>
                      <c:pt idx="4745">
                        <c:v>250.33100999999999</c:v>
                      </c:pt>
                      <c:pt idx="4746">
                        <c:v>250.36528999999999</c:v>
                      </c:pt>
                      <c:pt idx="4747">
                        <c:v>250.32628</c:v>
                      </c:pt>
                      <c:pt idx="4748">
                        <c:v>250.32373000000001</c:v>
                      </c:pt>
                      <c:pt idx="4749">
                        <c:v>250.32980000000001</c:v>
                      </c:pt>
                      <c:pt idx="4750">
                        <c:v>250.37351000000001</c:v>
                      </c:pt>
                      <c:pt idx="4751">
                        <c:v>250.30806999999999</c:v>
                      </c:pt>
                      <c:pt idx="4752">
                        <c:v>250.33562000000001</c:v>
                      </c:pt>
                      <c:pt idx="4753">
                        <c:v>250.33251999999999</c:v>
                      </c:pt>
                      <c:pt idx="4754">
                        <c:v>250.35265999999999</c:v>
                      </c:pt>
                      <c:pt idx="4755">
                        <c:v>250.32521</c:v>
                      </c:pt>
                      <c:pt idx="4756">
                        <c:v>250.33350999999999</c:v>
                      </c:pt>
                      <c:pt idx="4757">
                        <c:v>250.31820999999999</c:v>
                      </c:pt>
                      <c:pt idx="4758">
                        <c:v>250.36776</c:v>
                      </c:pt>
                      <c:pt idx="4759">
                        <c:v>250.34087</c:v>
                      </c:pt>
                      <c:pt idx="4760">
                        <c:v>250.32900000000001</c:v>
                      </c:pt>
                      <c:pt idx="4761">
                        <c:v>250.32187999999999</c:v>
                      </c:pt>
                      <c:pt idx="4762">
                        <c:v>250.31977000000001</c:v>
                      </c:pt>
                      <c:pt idx="4763">
                        <c:v>250.35169999999999</c:v>
                      </c:pt>
                      <c:pt idx="4764">
                        <c:v>250.51488000000001</c:v>
                      </c:pt>
                      <c:pt idx="4765">
                        <c:v>250.31401</c:v>
                      </c:pt>
                      <c:pt idx="4766">
                        <c:v>250.32659000000001</c:v>
                      </c:pt>
                      <c:pt idx="4767">
                        <c:v>250.38444999999999</c:v>
                      </c:pt>
                      <c:pt idx="4768">
                        <c:v>250.32098999999999</c:v>
                      </c:pt>
                      <c:pt idx="4769">
                        <c:v>250.31956</c:v>
                      </c:pt>
                      <c:pt idx="4770">
                        <c:v>250.30999</c:v>
                      </c:pt>
                      <c:pt idx="4771">
                        <c:v>250.36023</c:v>
                      </c:pt>
                      <c:pt idx="4772">
                        <c:v>250.30383</c:v>
                      </c:pt>
                      <c:pt idx="4773">
                        <c:v>250.30627000000001</c:v>
                      </c:pt>
                      <c:pt idx="4774">
                        <c:v>250.3261</c:v>
                      </c:pt>
                      <c:pt idx="4775">
                        <c:v>250.37191999999999</c:v>
                      </c:pt>
                      <c:pt idx="4776">
                        <c:v>250.31859</c:v>
                      </c:pt>
                      <c:pt idx="4777">
                        <c:v>250.31809999999999</c:v>
                      </c:pt>
                      <c:pt idx="4778">
                        <c:v>250.31544</c:v>
                      </c:pt>
                      <c:pt idx="4779">
                        <c:v>250.33152999999999</c:v>
                      </c:pt>
                      <c:pt idx="4780">
                        <c:v>250.35477</c:v>
                      </c:pt>
                      <c:pt idx="4781">
                        <c:v>250.32112000000001</c:v>
                      </c:pt>
                      <c:pt idx="4782">
                        <c:v>250.35364999999999</c:v>
                      </c:pt>
                      <c:pt idx="4783">
                        <c:v>250.33385000000001</c:v>
                      </c:pt>
                      <c:pt idx="4784">
                        <c:v>250.36708999999999</c:v>
                      </c:pt>
                      <c:pt idx="4785">
                        <c:v>250.33317</c:v>
                      </c:pt>
                      <c:pt idx="4786">
                        <c:v>250.32871</c:v>
                      </c:pt>
                      <c:pt idx="4787">
                        <c:v>250.32910999999999</c:v>
                      </c:pt>
                      <c:pt idx="4788">
                        <c:v>250.3657</c:v>
                      </c:pt>
                      <c:pt idx="4789">
                        <c:v>250.31605999999999</c:v>
                      </c:pt>
                      <c:pt idx="4790">
                        <c:v>250.33615</c:v>
                      </c:pt>
                      <c:pt idx="4791">
                        <c:v>250.34247999999999</c:v>
                      </c:pt>
                      <c:pt idx="4792">
                        <c:v>250.37370000000001</c:v>
                      </c:pt>
                      <c:pt idx="4793">
                        <c:v>250.33138</c:v>
                      </c:pt>
                      <c:pt idx="4794">
                        <c:v>250.34075999999999</c:v>
                      </c:pt>
                      <c:pt idx="4795">
                        <c:v>250.33070000000001</c:v>
                      </c:pt>
                      <c:pt idx="4796">
                        <c:v>250.35948999999999</c:v>
                      </c:pt>
                      <c:pt idx="4797">
                        <c:v>250.34693999999999</c:v>
                      </c:pt>
                      <c:pt idx="4798">
                        <c:v>250.33815999999999</c:v>
                      </c:pt>
                      <c:pt idx="4799">
                        <c:v>250.33922000000001</c:v>
                      </c:pt>
                      <c:pt idx="4800">
                        <c:v>250.33351999999999</c:v>
                      </c:pt>
                      <c:pt idx="4801">
                        <c:v>250.38352</c:v>
                      </c:pt>
                      <c:pt idx="4802">
                        <c:v>250.334</c:v>
                      </c:pt>
                      <c:pt idx="4803">
                        <c:v>250.34700000000001</c:v>
                      </c:pt>
                      <c:pt idx="4804">
                        <c:v>250.31807000000001</c:v>
                      </c:pt>
                      <c:pt idx="4805">
                        <c:v>250.36241999999999</c:v>
                      </c:pt>
                      <c:pt idx="4806">
                        <c:v>250.29987</c:v>
                      </c:pt>
                      <c:pt idx="4807">
                        <c:v>250.31709000000001</c:v>
                      </c:pt>
                      <c:pt idx="4808">
                        <c:v>250.32882000000001</c:v>
                      </c:pt>
                      <c:pt idx="4809">
                        <c:v>250.37473</c:v>
                      </c:pt>
                      <c:pt idx="4810">
                        <c:v>250.33982</c:v>
                      </c:pt>
                      <c:pt idx="4811">
                        <c:v>250.34182000000001</c:v>
                      </c:pt>
                      <c:pt idx="4812">
                        <c:v>250.33776</c:v>
                      </c:pt>
                      <c:pt idx="4813">
                        <c:v>250.39349999999999</c:v>
                      </c:pt>
                      <c:pt idx="4814">
                        <c:v>250.33453</c:v>
                      </c:pt>
                      <c:pt idx="4815">
                        <c:v>250.31677999999999</c:v>
                      </c:pt>
                      <c:pt idx="4816">
                        <c:v>250.31447</c:v>
                      </c:pt>
                      <c:pt idx="4817">
                        <c:v>250.3356</c:v>
                      </c:pt>
                      <c:pt idx="4818">
                        <c:v>250.34219999999999</c:v>
                      </c:pt>
                      <c:pt idx="4819">
                        <c:v>250.29593</c:v>
                      </c:pt>
                      <c:pt idx="4820">
                        <c:v>250.30937</c:v>
                      </c:pt>
                      <c:pt idx="4821">
                        <c:v>250.30717000000001</c:v>
                      </c:pt>
                      <c:pt idx="4822">
                        <c:v>250.33707000000001</c:v>
                      </c:pt>
                      <c:pt idx="4823">
                        <c:v>250.29140000000001</c:v>
                      </c:pt>
                      <c:pt idx="4824">
                        <c:v>250.32024999999999</c:v>
                      </c:pt>
                      <c:pt idx="4825">
                        <c:v>250.50308999999999</c:v>
                      </c:pt>
                      <c:pt idx="4826">
                        <c:v>250.34048000000001</c:v>
                      </c:pt>
                      <c:pt idx="4827">
                        <c:v>250.28926000000001</c:v>
                      </c:pt>
                      <c:pt idx="4828">
                        <c:v>250.30696</c:v>
                      </c:pt>
                      <c:pt idx="4829">
                        <c:v>250.32263</c:v>
                      </c:pt>
                      <c:pt idx="4830">
                        <c:v>250.34389999999999</c:v>
                      </c:pt>
                      <c:pt idx="4831">
                        <c:v>250.31298000000001</c:v>
                      </c:pt>
                      <c:pt idx="4832">
                        <c:v>250.31157999999999</c:v>
                      </c:pt>
                      <c:pt idx="4833">
                        <c:v>250.31041999999999</c:v>
                      </c:pt>
                      <c:pt idx="4834">
                        <c:v>250.35064</c:v>
                      </c:pt>
                      <c:pt idx="4835">
                        <c:v>250.33840000000001</c:v>
                      </c:pt>
                      <c:pt idx="4836">
                        <c:v>250.29813999999999</c:v>
                      </c:pt>
                      <c:pt idx="4837">
                        <c:v>250.30637999999999</c:v>
                      </c:pt>
                      <c:pt idx="4838">
                        <c:v>250.31148999999999</c:v>
                      </c:pt>
                      <c:pt idx="4839">
                        <c:v>250.3623</c:v>
                      </c:pt>
                      <c:pt idx="4840">
                        <c:v>250.30101999999999</c:v>
                      </c:pt>
                      <c:pt idx="4841">
                        <c:v>250.30013</c:v>
                      </c:pt>
                      <c:pt idx="4842">
                        <c:v>250.30329</c:v>
                      </c:pt>
                      <c:pt idx="4843">
                        <c:v>250.35410999999999</c:v>
                      </c:pt>
                      <c:pt idx="4844">
                        <c:v>250.32195999999999</c:v>
                      </c:pt>
                      <c:pt idx="4845">
                        <c:v>250.29768000000001</c:v>
                      </c:pt>
                      <c:pt idx="4846">
                        <c:v>250.29830000000001</c:v>
                      </c:pt>
                      <c:pt idx="4847">
                        <c:v>250.34646000000001</c:v>
                      </c:pt>
                      <c:pt idx="4848">
                        <c:v>250.27575999999999</c:v>
                      </c:pt>
                      <c:pt idx="4849">
                        <c:v>250.29209</c:v>
                      </c:pt>
                      <c:pt idx="4850">
                        <c:v>250.29489000000001</c:v>
                      </c:pt>
                      <c:pt idx="4851">
                        <c:v>250.33776</c:v>
                      </c:pt>
                      <c:pt idx="4852">
                        <c:v>250.30669</c:v>
                      </c:pt>
                      <c:pt idx="4853">
                        <c:v>250.31066000000001</c:v>
                      </c:pt>
                      <c:pt idx="4854">
                        <c:v>250.31102999999999</c:v>
                      </c:pt>
                      <c:pt idx="4855">
                        <c:v>250.31007</c:v>
                      </c:pt>
                      <c:pt idx="4856">
                        <c:v>250.36648</c:v>
                      </c:pt>
                      <c:pt idx="4857">
                        <c:v>250.30616000000001</c:v>
                      </c:pt>
                      <c:pt idx="4858">
                        <c:v>250.29841999999999</c:v>
                      </c:pt>
                      <c:pt idx="4859">
                        <c:v>250.31934999999999</c:v>
                      </c:pt>
                      <c:pt idx="4860">
                        <c:v>250.35756000000001</c:v>
                      </c:pt>
                      <c:pt idx="4861">
                        <c:v>250.29741000000001</c:v>
                      </c:pt>
                      <c:pt idx="4862">
                        <c:v>250.31199000000001</c:v>
                      </c:pt>
                      <c:pt idx="4863">
                        <c:v>250.30385000000001</c:v>
                      </c:pt>
                      <c:pt idx="4864">
                        <c:v>250.33521999999999</c:v>
                      </c:pt>
                      <c:pt idx="4865">
                        <c:v>250.29302999999999</c:v>
                      </c:pt>
                      <c:pt idx="4866">
                        <c:v>250.30677</c:v>
                      </c:pt>
                      <c:pt idx="4867">
                        <c:v>250.31177</c:v>
                      </c:pt>
                      <c:pt idx="4868">
                        <c:v>250.33770999999999</c:v>
                      </c:pt>
                      <c:pt idx="4869">
                        <c:v>250.31612000000001</c:v>
                      </c:pt>
                      <c:pt idx="4870">
                        <c:v>250.30404999999999</c:v>
                      </c:pt>
                      <c:pt idx="4871">
                        <c:v>250.30742000000001</c:v>
                      </c:pt>
                      <c:pt idx="4872">
                        <c:v>250.33819</c:v>
                      </c:pt>
                      <c:pt idx="4873">
                        <c:v>250.33793</c:v>
                      </c:pt>
                      <c:pt idx="4874">
                        <c:v>250.31908999999999</c:v>
                      </c:pt>
                      <c:pt idx="4875">
                        <c:v>250.30591999999999</c:v>
                      </c:pt>
                      <c:pt idx="4876">
                        <c:v>250.32689999999999</c:v>
                      </c:pt>
                      <c:pt idx="4877">
                        <c:v>250.36427</c:v>
                      </c:pt>
                      <c:pt idx="4878">
                        <c:v>250.3151</c:v>
                      </c:pt>
                      <c:pt idx="4879">
                        <c:v>250.31881000000001</c:v>
                      </c:pt>
                      <c:pt idx="4880">
                        <c:v>250.30000999999999</c:v>
                      </c:pt>
                      <c:pt idx="4881">
                        <c:v>250.34900999999999</c:v>
                      </c:pt>
                      <c:pt idx="4882">
                        <c:v>250.30765</c:v>
                      </c:pt>
                      <c:pt idx="4883">
                        <c:v>250.29504</c:v>
                      </c:pt>
                      <c:pt idx="4884">
                        <c:v>250.28586000000001</c:v>
                      </c:pt>
                      <c:pt idx="4885">
                        <c:v>250.43968000000001</c:v>
                      </c:pt>
                      <c:pt idx="4886">
                        <c:v>250.43779000000001</c:v>
                      </c:pt>
                      <c:pt idx="4887">
                        <c:v>250.31676999999999</c:v>
                      </c:pt>
                      <c:pt idx="4888">
                        <c:v>250.30835999999999</c:v>
                      </c:pt>
                      <c:pt idx="4889">
                        <c:v>250.32884000000001</c:v>
                      </c:pt>
                      <c:pt idx="4890">
                        <c:v>250.30011999999999</c:v>
                      </c:pt>
                      <c:pt idx="4891">
                        <c:v>250.30986999999999</c:v>
                      </c:pt>
                      <c:pt idx="4892">
                        <c:v>250.3083</c:v>
                      </c:pt>
                      <c:pt idx="4893">
                        <c:v>250.31715</c:v>
                      </c:pt>
                      <c:pt idx="4894">
                        <c:v>250.3844</c:v>
                      </c:pt>
                      <c:pt idx="4895">
                        <c:v>250.31582</c:v>
                      </c:pt>
                      <c:pt idx="4896">
                        <c:v>250.31492</c:v>
                      </c:pt>
                      <c:pt idx="4897">
                        <c:v>250.31575000000001</c:v>
                      </c:pt>
                      <c:pt idx="4898">
                        <c:v>250.36010999999999</c:v>
                      </c:pt>
                      <c:pt idx="4899">
                        <c:v>250.31623999999999</c:v>
                      </c:pt>
                      <c:pt idx="4900">
                        <c:v>250.29939999999999</c:v>
                      </c:pt>
                      <c:pt idx="4901">
                        <c:v>250.31133</c:v>
                      </c:pt>
                      <c:pt idx="4902">
                        <c:v>250.36285000000001</c:v>
                      </c:pt>
                      <c:pt idx="4903">
                        <c:v>250.31227999999999</c:v>
                      </c:pt>
                      <c:pt idx="4904">
                        <c:v>250.32005000000001</c:v>
                      </c:pt>
                      <c:pt idx="4905">
                        <c:v>250.29948999999999</c:v>
                      </c:pt>
                      <c:pt idx="4906">
                        <c:v>250.34482</c:v>
                      </c:pt>
                      <c:pt idx="4907">
                        <c:v>250.30847</c:v>
                      </c:pt>
                      <c:pt idx="4908">
                        <c:v>250.31099</c:v>
                      </c:pt>
                      <c:pt idx="4909">
                        <c:v>250.30184</c:v>
                      </c:pt>
                      <c:pt idx="4910">
                        <c:v>250.29737</c:v>
                      </c:pt>
                      <c:pt idx="4911">
                        <c:v>250.33875</c:v>
                      </c:pt>
                      <c:pt idx="4912">
                        <c:v>250.30038999999999</c:v>
                      </c:pt>
                      <c:pt idx="4913">
                        <c:v>250.30126000000001</c:v>
                      </c:pt>
                      <c:pt idx="4914">
                        <c:v>250.29174</c:v>
                      </c:pt>
                      <c:pt idx="4915">
                        <c:v>250.33080000000001</c:v>
                      </c:pt>
                      <c:pt idx="4916">
                        <c:v>250.30710999999999</c:v>
                      </c:pt>
                      <c:pt idx="4917">
                        <c:v>250.29444000000001</c:v>
                      </c:pt>
                      <c:pt idx="4918">
                        <c:v>250.32246000000001</c:v>
                      </c:pt>
                      <c:pt idx="4919">
                        <c:v>250.34933000000001</c:v>
                      </c:pt>
                      <c:pt idx="4920">
                        <c:v>250.31084000000001</c:v>
                      </c:pt>
                      <c:pt idx="4921">
                        <c:v>250.32608999999999</c:v>
                      </c:pt>
                      <c:pt idx="4922">
                        <c:v>250.31469000000001</c:v>
                      </c:pt>
                      <c:pt idx="4923">
                        <c:v>250.36542</c:v>
                      </c:pt>
                      <c:pt idx="4924">
                        <c:v>250.3109</c:v>
                      </c:pt>
                      <c:pt idx="4925">
                        <c:v>250.29727</c:v>
                      </c:pt>
                      <c:pt idx="4926">
                        <c:v>250.31108</c:v>
                      </c:pt>
                      <c:pt idx="4927">
                        <c:v>250.32016999999999</c:v>
                      </c:pt>
                      <c:pt idx="4928">
                        <c:v>250.31144</c:v>
                      </c:pt>
                      <c:pt idx="4929">
                        <c:v>250.28776999999999</c:v>
                      </c:pt>
                      <c:pt idx="4930">
                        <c:v>250.27618000000001</c:v>
                      </c:pt>
                      <c:pt idx="4931">
                        <c:v>250.29839999999999</c:v>
                      </c:pt>
                      <c:pt idx="4932">
                        <c:v>250.34734</c:v>
                      </c:pt>
                      <c:pt idx="4933">
                        <c:v>250.29325</c:v>
                      </c:pt>
                      <c:pt idx="4934">
                        <c:v>250.29285999999999</c:v>
                      </c:pt>
                      <c:pt idx="4935">
                        <c:v>250.29542000000001</c:v>
                      </c:pt>
                      <c:pt idx="4936">
                        <c:v>250.35713000000001</c:v>
                      </c:pt>
                      <c:pt idx="4937">
                        <c:v>250.28384</c:v>
                      </c:pt>
                      <c:pt idx="4938">
                        <c:v>250.28925000000001</c:v>
                      </c:pt>
                      <c:pt idx="4939">
                        <c:v>250.27366000000001</c:v>
                      </c:pt>
                      <c:pt idx="4940">
                        <c:v>250.34995000000001</c:v>
                      </c:pt>
                      <c:pt idx="4941">
                        <c:v>250.29659000000001</c:v>
                      </c:pt>
                      <c:pt idx="4942">
                        <c:v>250.31894</c:v>
                      </c:pt>
                      <c:pt idx="4943">
                        <c:v>250.30976000000001</c:v>
                      </c:pt>
                      <c:pt idx="4944">
                        <c:v>250.35875999999999</c:v>
                      </c:pt>
                      <c:pt idx="4945">
                        <c:v>250.30794</c:v>
                      </c:pt>
                      <c:pt idx="4946">
                        <c:v>250.4598</c:v>
                      </c:pt>
                      <c:pt idx="4947">
                        <c:v>250.38995</c:v>
                      </c:pt>
                      <c:pt idx="4948">
                        <c:v>250.30416</c:v>
                      </c:pt>
                      <c:pt idx="4949">
                        <c:v>250.34861000000001</c:v>
                      </c:pt>
                      <c:pt idx="4950">
                        <c:v>250.33994000000001</c:v>
                      </c:pt>
                      <c:pt idx="4951">
                        <c:v>250.33099999999999</c:v>
                      </c:pt>
                      <c:pt idx="4952">
                        <c:v>250.30482000000001</c:v>
                      </c:pt>
                      <c:pt idx="4953">
                        <c:v>250.36198999999999</c:v>
                      </c:pt>
                      <c:pt idx="4954">
                        <c:v>250.327</c:v>
                      </c:pt>
                      <c:pt idx="4955">
                        <c:v>250.32351</c:v>
                      </c:pt>
                      <c:pt idx="4956">
                        <c:v>250.31384</c:v>
                      </c:pt>
                      <c:pt idx="4957">
                        <c:v>250.33201</c:v>
                      </c:pt>
                      <c:pt idx="4958">
                        <c:v>250.27585999999999</c:v>
                      </c:pt>
                      <c:pt idx="4959">
                        <c:v>250.30188999999999</c:v>
                      </c:pt>
                      <c:pt idx="4960">
                        <c:v>250.32773</c:v>
                      </c:pt>
                      <c:pt idx="4961">
                        <c:v>250.36642000000001</c:v>
                      </c:pt>
                      <c:pt idx="4962">
                        <c:v>250.31746999999999</c:v>
                      </c:pt>
                      <c:pt idx="4963">
                        <c:v>250.31804</c:v>
                      </c:pt>
                      <c:pt idx="4964">
                        <c:v>250.34531000000001</c:v>
                      </c:pt>
                      <c:pt idx="4965">
                        <c:v>250.33233000000001</c:v>
                      </c:pt>
                      <c:pt idx="4966">
                        <c:v>250.34725</c:v>
                      </c:pt>
                      <c:pt idx="4967">
                        <c:v>250.32580999999999</c:v>
                      </c:pt>
                      <c:pt idx="4968">
                        <c:v>250.31395000000001</c:v>
                      </c:pt>
                      <c:pt idx="4969">
                        <c:v>250.30085</c:v>
                      </c:pt>
                      <c:pt idx="4970">
                        <c:v>250.3373</c:v>
                      </c:pt>
                      <c:pt idx="4971">
                        <c:v>250.33489</c:v>
                      </c:pt>
                      <c:pt idx="4972">
                        <c:v>250.30701999999999</c:v>
                      </c:pt>
                      <c:pt idx="4973">
                        <c:v>250.30865</c:v>
                      </c:pt>
                      <c:pt idx="4974">
                        <c:v>250.34959000000001</c:v>
                      </c:pt>
                      <c:pt idx="4975">
                        <c:v>250.29917</c:v>
                      </c:pt>
                      <c:pt idx="4976">
                        <c:v>250.29569000000001</c:v>
                      </c:pt>
                      <c:pt idx="4977">
                        <c:v>250.29984999999999</c:v>
                      </c:pt>
                      <c:pt idx="4978">
                        <c:v>250.3407</c:v>
                      </c:pt>
                      <c:pt idx="4979">
                        <c:v>250.31125</c:v>
                      </c:pt>
                      <c:pt idx="4980">
                        <c:v>250.31098</c:v>
                      </c:pt>
                      <c:pt idx="4981">
                        <c:v>250.3227</c:v>
                      </c:pt>
                      <c:pt idx="4982">
                        <c:v>250.39612</c:v>
                      </c:pt>
                      <c:pt idx="4983">
                        <c:v>250.33409</c:v>
                      </c:pt>
                      <c:pt idx="4984">
                        <c:v>250.30513999999999</c:v>
                      </c:pt>
                      <c:pt idx="4985">
                        <c:v>250.32911999999999</c:v>
                      </c:pt>
                      <c:pt idx="4986">
                        <c:v>250.32168999999999</c:v>
                      </c:pt>
                      <c:pt idx="4987">
                        <c:v>250.34995000000001</c:v>
                      </c:pt>
                      <c:pt idx="4988">
                        <c:v>250.30994000000001</c:v>
                      </c:pt>
                      <c:pt idx="4989">
                        <c:v>250.31336999999999</c:v>
                      </c:pt>
                      <c:pt idx="4990">
                        <c:v>250.31456</c:v>
                      </c:pt>
                      <c:pt idx="4991">
                        <c:v>250.37889000000001</c:v>
                      </c:pt>
                      <c:pt idx="4992">
                        <c:v>250.35218</c:v>
                      </c:pt>
                      <c:pt idx="4993">
                        <c:v>250.31076999999999</c:v>
                      </c:pt>
                      <c:pt idx="4994">
                        <c:v>250.32308</c:v>
                      </c:pt>
                      <c:pt idx="4995">
                        <c:v>250.36573000000001</c:v>
                      </c:pt>
                      <c:pt idx="4996">
                        <c:v>250.29470000000001</c:v>
                      </c:pt>
                      <c:pt idx="4997">
                        <c:v>250.33095</c:v>
                      </c:pt>
                      <c:pt idx="4998">
                        <c:v>250.32903999999999</c:v>
                      </c:pt>
                      <c:pt idx="4999">
                        <c:v>250.36945</c:v>
                      </c:pt>
                      <c:pt idx="5000">
                        <c:v>250.33090999999999</c:v>
                      </c:pt>
                      <c:pt idx="5001">
                        <c:v>250.31309999999999</c:v>
                      </c:pt>
                      <c:pt idx="5002">
                        <c:v>250.30077</c:v>
                      </c:pt>
                      <c:pt idx="5003">
                        <c:v>250.33107000000001</c:v>
                      </c:pt>
                      <c:pt idx="5004">
                        <c:v>250.35719</c:v>
                      </c:pt>
                      <c:pt idx="5005">
                        <c:v>250.30649</c:v>
                      </c:pt>
                      <c:pt idx="5006">
                        <c:v>250.29034999999999</c:v>
                      </c:pt>
                      <c:pt idx="5007">
                        <c:v>250.52042</c:v>
                      </c:pt>
                      <c:pt idx="5008">
                        <c:v>250.36956000000001</c:v>
                      </c:pt>
                      <c:pt idx="5009">
                        <c:v>250.32368</c:v>
                      </c:pt>
                      <c:pt idx="5010">
                        <c:v>250.31591</c:v>
                      </c:pt>
                      <c:pt idx="5011">
                        <c:v>250.31272000000001</c:v>
                      </c:pt>
                      <c:pt idx="5012">
                        <c:v>250.37085999999999</c:v>
                      </c:pt>
                      <c:pt idx="5013">
                        <c:v>250.34376</c:v>
                      </c:pt>
                      <c:pt idx="5014">
                        <c:v>250.3348</c:v>
                      </c:pt>
                      <c:pt idx="5015">
                        <c:v>250.32684</c:v>
                      </c:pt>
                      <c:pt idx="5016">
                        <c:v>250.37531000000001</c:v>
                      </c:pt>
                      <c:pt idx="5017">
                        <c:v>250.33499</c:v>
                      </c:pt>
                      <c:pt idx="5018">
                        <c:v>250.33636000000001</c:v>
                      </c:pt>
                      <c:pt idx="5019">
                        <c:v>250.35524000000001</c:v>
                      </c:pt>
                      <c:pt idx="5020">
                        <c:v>250.38346999999999</c:v>
                      </c:pt>
                      <c:pt idx="5021">
                        <c:v>250.3707</c:v>
                      </c:pt>
                      <c:pt idx="5022">
                        <c:v>250.32894999999999</c:v>
                      </c:pt>
                      <c:pt idx="5023">
                        <c:v>250.33535000000001</c:v>
                      </c:pt>
                      <c:pt idx="5024">
                        <c:v>250.34121999999999</c:v>
                      </c:pt>
                      <c:pt idx="5025">
                        <c:v>250.36704</c:v>
                      </c:pt>
                      <c:pt idx="5026">
                        <c:v>250.31979999999999</c:v>
                      </c:pt>
                      <c:pt idx="5027">
                        <c:v>250.33232000000001</c:v>
                      </c:pt>
                      <c:pt idx="5028">
                        <c:v>250.33215000000001</c:v>
                      </c:pt>
                      <c:pt idx="5029">
                        <c:v>250.37701000000001</c:v>
                      </c:pt>
                      <c:pt idx="5030">
                        <c:v>250.32292000000001</c:v>
                      </c:pt>
                      <c:pt idx="5031">
                        <c:v>250.33500000000001</c:v>
                      </c:pt>
                      <c:pt idx="5032">
                        <c:v>250.33759000000001</c:v>
                      </c:pt>
                      <c:pt idx="5033">
                        <c:v>250.35670999999999</c:v>
                      </c:pt>
                      <c:pt idx="5034">
                        <c:v>250.32254</c:v>
                      </c:pt>
                      <c:pt idx="5035">
                        <c:v>250.32022000000001</c:v>
                      </c:pt>
                      <c:pt idx="5036">
                        <c:v>250.30504999999999</c:v>
                      </c:pt>
                      <c:pt idx="5037">
                        <c:v>250.35063</c:v>
                      </c:pt>
                      <c:pt idx="5038">
                        <c:v>250.32193000000001</c:v>
                      </c:pt>
                      <c:pt idx="5039">
                        <c:v>250.33322000000001</c:v>
                      </c:pt>
                      <c:pt idx="5040">
                        <c:v>250.34703999999999</c:v>
                      </c:pt>
                      <c:pt idx="5041">
                        <c:v>250.30826999999999</c:v>
                      </c:pt>
                      <c:pt idx="5042">
                        <c:v>250.37033</c:v>
                      </c:pt>
                      <c:pt idx="5043">
                        <c:v>250.33246</c:v>
                      </c:pt>
                      <c:pt idx="5044">
                        <c:v>250.32409999999999</c:v>
                      </c:pt>
                      <c:pt idx="5045">
                        <c:v>250.32051000000001</c:v>
                      </c:pt>
                      <c:pt idx="5046">
                        <c:v>250.35494</c:v>
                      </c:pt>
                      <c:pt idx="5047">
                        <c:v>250.31679</c:v>
                      </c:pt>
                      <c:pt idx="5048">
                        <c:v>250.31845000000001</c:v>
                      </c:pt>
                      <c:pt idx="5049">
                        <c:v>250.31473</c:v>
                      </c:pt>
                      <c:pt idx="5050">
                        <c:v>250.37805</c:v>
                      </c:pt>
                      <c:pt idx="5051">
                        <c:v>250.34367</c:v>
                      </c:pt>
                      <c:pt idx="5052">
                        <c:v>250.33623</c:v>
                      </c:pt>
                      <c:pt idx="5053">
                        <c:v>250.31715</c:v>
                      </c:pt>
                      <c:pt idx="5054">
                        <c:v>250.35425000000001</c:v>
                      </c:pt>
                      <c:pt idx="5055">
                        <c:v>250.33212</c:v>
                      </c:pt>
                      <c:pt idx="5056">
                        <c:v>250.30382</c:v>
                      </c:pt>
                      <c:pt idx="5057">
                        <c:v>250.31650999999999</c:v>
                      </c:pt>
                      <c:pt idx="5058">
                        <c:v>250.33981</c:v>
                      </c:pt>
                      <c:pt idx="5059">
                        <c:v>250.34112999999999</c:v>
                      </c:pt>
                      <c:pt idx="5060">
                        <c:v>250.32749999999999</c:v>
                      </c:pt>
                      <c:pt idx="5061">
                        <c:v>250.30784</c:v>
                      </c:pt>
                      <c:pt idx="5062">
                        <c:v>250.32763</c:v>
                      </c:pt>
                      <c:pt idx="5063">
                        <c:v>250.34649999999999</c:v>
                      </c:pt>
                      <c:pt idx="5064">
                        <c:v>250.28675000000001</c:v>
                      </c:pt>
                      <c:pt idx="5065">
                        <c:v>250.30995999999999</c:v>
                      </c:pt>
                      <c:pt idx="5066">
                        <c:v>250.33447000000001</c:v>
                      </c:pt>
                      <c:pt idx="5067">
                        <c:v>250.37300999999999</c:v>
                      </c:pt>
                      <c:pt idx="5068">
                        <c:v>250.51751999999999</c:v>
                      </c:pt>
                      <c:pt idx="5069">
                        <c:v>250.33622</c:v>
                      </c:pt>
                      <c:pt idx="5070">
                        <c:v>250.32954000000001</c:v>
                      </c:pt>
                      <c:pt idx="5071">
                        <c:v>250.37482</c:v>
                      </c:pt>
                      <c:pt idx="5072">
                        <c:v>250.32692</c:v>
                      </c:pt>
                      <c:pt idx="5073">
                        <c:v>250.32031000000001</c:v>
                      </c:pt>
                      <c:pt idx="5074">
                        <c:v>250.32557</c:v>
                      </c:pt>
                      <c:pt idx="5075">
                        <c:v>250.36643000000001</c:v>
                      </c:pt>
                      <c:pt idx="5076">
                        <c:v>250.34672</c:v>
                      </c:pt>
                      <c:pt idx="5077">
                        <c:v>250.32486</c:v>
                      </c:pt>
                      <c:pt idx="5078">
                        <c:v>250.32896</c:v>
                      </c:pt>
                      <c:pt idx="5079">
                        <c:v>250.33870999999999</c:v>
                      </c:pt>
                      <c:pt idx="5080">
                        <c:v>250.36873</c:v>
                      </c:pt>
                      <c:pt idx="5081">
                        <c:v>250.31173000000001</c:v>
                      </c:pt>
                      <c:pt idx="5082">
                        <c:v>250.35097999999999</c:v>
                      </c:pt>
                      <c:pt idx="5083">
                        <c:v>250.47498999999999</c:v>
                      </c:pt>
                      <c:pt idx="5084">
                        <c:v>250.66694000000001</c:v>
                      </c:pt>
                      <c:pt idx="5085">
                        <c:v>250.74342999999999</c:v>
                      </c:pt>
                      <c:pt idx="5086">
                        <c:v>250.86822000000001</c:v>
                      </c:pt>
                      <c:pt idx="5087">
                        <c:v>250.98636999999999</c:v>
                      </c:pt>
                      <c:pt idx="5088">
                        <c:v>251.15974</c:v>
                      </c:pt>
                      <c:pt idx="5089">
                        <c:v>251.24403000000001</c:v>
                      </c:pt>
                      <c:pt idx="5090">
                        <c:v>251.37011999999999</c:v>
                      </c:pt>
                      <c:pt idx="5091">
                        <c:v>251.50801000000001</c:v>
                      </c:pt>
                      <c:pt idx="5092">
                        <c:v>251.65647000000001</c:v>
                      </c:pt>
                      <c:pt idx="5093">
                        <c:v>251.74746999999999</c:v>
                      </c:pt>
                      <c:pt idx="5094">
                        <c:v>251.87831</c:v>
                      </c:pt>
                      <c:pt idx="5095">
                        <c:v>252.01719</c:v>
                      </c:pt>
                      <c:pt idx="5096">
                        <c:v>252.13238000000001</c:v>
                      </c:pt>
                      <c:pt idx="5097">
                        <c:v>252.26337000000001</c:v>
                      </c:pt>
                      <c:pt idx="5098">
                        <c:v>252.34351000000001</c:v>
                      </c:pt>
                      <c:pt idx="5099">
                        <c:v>252.49238</c:v>
                      </c:pt>
                      <c:pt idx="5100">
                        <c:v>252.59161</c:v>
                      </c:pt>
                      <c:pt idx="5101">
                        <c:v>252.75932</c:v>
                      </c:pt>
                      <c:pt idx="5102">
                        <c:v>252.86622</c:v>
                      </c:pt>
                      <c:pt idx="5103">
                        <c:v>252.99426</c:v>
                      </c:pt>
                      <c:pt idx="5104">
                        <c:v>253.11024</c:v>
                      </c:pt>
                      <c:pt idx="5105">
                        <c:v>253.28543999999999</c:v>
                      </c:pt>
                      <c:pt idx="5106">
                        <c:v>253.37931</c:v>
                      </c:pt>
                      <c:pt idx="5107">
                        <c:v>253.49587</c:v>
                      </c:pt>
                      <c:pt idx="5108">
                        <c:v>253.63414</c:v>
                      </c:pt>
                      <c:pt idx="5109">
                        <c:v>253.81648000000001</c:v>
                      </c:pt>
                      <c:pt idx="5110">
                        <c:v>253.88261</c:v>
                      </c:pt>
                      <c:pt idx="5111">
                        <c:v>253.99879999999999</c:v>
                      </c:pt>
                      <c:pt idx="5112">
                        <c:v>254.10199</c:v>
                      </c:pt>
                      <c:pt idx="5113">
                        <c:v>254.28922</c:v>
                      </c:pt>
                      <c:pt idx="5114">
                        <c:v>254.40922</c:v>
                      </c:pt>
                      <c:pt idx="5115">
                        <c:v>254.51365000000001</c:v>
                      </c:pt>
                      <c:pt idx="5116">
                        <c:v>254.64313000000001</c:v>
                      </c:pt>
                      <c:pt idx="5117">
                        <c:v>254.77922000000001</c:v>
                      </c:pt>
                      <c:pt idx="5118">
                        <c:v>254.94720000000001</c:v>
                      </c:pt>
                      <c:pt idx="5119">
                        <c:v>255.03066999999999</c:v>
                      </c:pt>
                      <c:pt idx="5120">
                        <c:v>255.13311999999999</c:v>
                      </c:pt>
                      <c:pt idx="5121">
                        <c:v>255.28970000000001</c:v>
                      </c:pt>
                      <c:pt idx="5122">
                        <c:v>255.41501</c:v>
                      </c:pt>
                      <c:pt idx="5123">
                        <c:v>255.49761000000001</c:v>
                      </c:pt>
                      <c:pt idx="5124">
                        <c:v>255.62251000000001</c:v>
                      </c:pt>
                      <c:pt idx="5125">
                        <c:v>255.75396000000001</c:v>
                      </c:pt>
                      <c:pt idx="5126">
                        <c:v>255.90047000000001</c:v>
                      </c:pt>
                      <c:pt idx="5127">
                        <c:v>255.99093999999999</c:v>
                      </c:pt>
                      <c:pt idx="5128">
                        <c:v>256.19373999999999</c:v>
                      </c:pt>
                      <c:pt idx="5129">
                        <c:v>256.37214</c:v>
                      </c:pt>
                      <c:pt idx="5130">
                        <c:v>256.38724999999999</c:v>
                      </c:pt>
                      <c:pt idx="5131">
                        <c:v>256.50135999999998</c:v>
                      </c:pt>
                      <c:pt idx="5132">
                        <c:v>256.61727000000002</c:v>
                      </c:pt>
                      <c:pt idx="5133">
                        <c:v>256.73419000000001</c:v>
                      </c:pt>
                      <c:pt idx="5134">
                        <c:v>256.88717000000003</c:v>
                      </c:pt>
                      <c:pt idx="5135">
                        <c:v>257.02386000000001</c:v>
                      </c:pt>
                      <c:pt idx="5136">
                        <c:v>257.08717000000001</c:v>
                      </c:pt>
                      <c:pt idx="5137">
                        <c:v>257.22622999999999</c:v>
                      </c:pt>
                      <c:pt idx="5138">
                        <c:v>257.34750000000003</c:v>
                      </c:pt>
                      <c:pt idx="5139">
                        <c:v>257.51735000000002</c:v>
                      </c:pt>
                      <c:pt idx="5140">
                        <c:v>257.57785000000001</c:v>
                      </c:pt>
                      <c:pt idx="5141">
                        <c:v>257.73806000000002</c:v>
                      </c:pt>
                      <c:pt idx="5142">
                        <c:v>257.85617999999999</c:v>
                      </c:pt>
                      <c:pt idx="5143">
                        <c:v>258.03239000000002</c:v>
                      </c:pt>
                      <c:pt idx="5144">
                        <c:v>258.11338000000001</c:v>
                      </c:pt>
                      <c:pt idx="5145">
                        <c:v>258.23221000000001</c:v>
                      </c:pt>
                      <c:pt idx="5146">
                        <c:v>258.38272000000001</c:v>
                      </c:pt>
                      <c:pt idx="5147">
                        <c:v>258.53751999999997</c:v>
                      </c:pt>
                      <c:pt idx="5148">
                        <c:v>258.60759000000002</c:v>
                      </c:pt>
                      <c:pt idx="5149">
                        <c:v>258.74160999999998</c:v>
                      </c:pt>
                      <c:pt idx="5150">
                        <c:v>258.86392000000001</c:v>
                      </c:pt>
                      <c:pt idx="5151">
                        <c:v>259.02139</c:v>
                      </c:pt>
                      <c:pt idx="5152">
                        <c:v>259.11288000000002</c:v>
                      </c:pt>
                      <c:pt idx="5153">
                        <c:v>259.21060999999997</c:v>
                      </c:pt>
                      <c:pt idx="5154">
                        <c:v>259.36819000000003</c:v>
                      </c:pt>
                      <c:pt idx="5155">
                        <c:v>259.46953999999999</c:v>
                      </c:pt>
                      <c:pt idx="5156">
                        <c:v>259.66262</c:v>
                      </c:pt>
                      <c:pt idx="5157">
                        <c:v>259.74400000000003</c:v>
                      </c:pt>
                      <c:pt idx="5158">
                        <c:v>259.86347000000001</c:v>
                      </c:pt>
                      <c:pt idx="5159">
                        <c:v>260.00292999999999</c:v>
                      </c:pt>
                      <c:pt idx="5160">
                        <c:v>260.15550999999999</c:v>
                      </c:pt>
                      <c:pt idx="5161">
                        <c:v>260.23865000000001</c:v>
                      </c:pt>
                      <c:pt idx="5162">
                        <c:v>260.33731</c:v>
                      </c:pt>
                      <c:pt idx="5163">
                        <c:v>260.47536000000002</c:v>
                      </c:pt>
                      <c:pt idx="5164">
                        <c:v>260.63474000000002</c:v>
                      </c:pt>
                      <c:pt idx="5165">
                        <c:v>260.73014999999998</c:v>
                      </c:pt>
                      <c:pt idx="5166">
                        <c:v>260.87813999999997</c:v>
                      </c:pt>
                      <c:pt idx="5167">
                        <c:v>260.99896999999999</c:v>
                      </c:pt>
                      <c:pt idx="5168">
                        <c:v>261.15141</c:v>
                      </c:pt>
                      <c:pt idx="5169">
                        <c:v>261.23784000000001</c:v>
                      </c:pt>
                      <c:pt idx="5170">
                        <c:v>261.36982</c:v>
                      </c:pt>
                      <c:pt idx="5171">
                        <c:v>261.49759</c:v>
                      </c:pt>
                      <c:pt idx="5172">
                        <c:v>261.63303999999999</c:v>
                      </c:pt>
                      <c:pt idx="5173">
                        <c:v>261.79417000000001</c:v>
                      </c:pt>
                      <c:pt idx="5174">
                        <c:v>261.85746999999998</c:v>
                      </c:pt>
                      <c:pt idx="5175">
                        <c:v>261.98610000000002</c:v>
                      </c:pt>
                      <c:pt idx="5176">
                        <c:v>262.12718999999998</c:v>
                      </c:pt>
                      <c:pt idx="5177">
                        <c:v>262.29338999999999</c:v>
                      </c:pt>
                      <c:pt idx="5178">
                        <c:v>262.37159000000003</c:v>
                      </c:pt>
                      <c:pt idx="5179">
                        <c:v>262.48626999999999</c:v>
                      </c:pt>
                      <c:pt idx="5180">
                        <c:v>262.61606999999998</c:v>
                      </c:pt>
                      <c:pt idx="5181">
                        <c:v>262.78127000000001</c:v>
                      </c:pt>
                      <c:pt idx="5182">
                        <c:v>262.88612000000001</c:v>
                      </c:pt>
                      <c:pt idx="5183">
                        <c:v>263.00263999999999</c:v>
                      </c:pt>
                      <c:pt idx="5184">
                        <c:v>263.13220000000001</c:v>
                      </c:pt>
                      <c:pt idx="5185">
                        <c:v>263.28152999999998</c:v>
                      </c:pt>
                      <c:pt idx="5186">
                        <c:v>263.36496</c:v>
                      </c:pt>
                      <c:pt idx="5187">
                        <c:v>263.49034999999998</c:v>
                      </c:pt>
                      <c:pt idx="5188">
                        <c:v>263.61545000000001</c:v>
                      </c:pt>
                      <c:pt idx="5189">
                        <c:v>263.85966000000002</c:v>
                      </c:pt>
                      <c:pt idx="5190">
                        <c:v>263.96318000000002</c:v>
                      </c:pt>
                      <c:pt idx="5191">
                        <c:v>263.99185</c:v>
                      </c:pt>
                      <c:pt idx="5192">
                        <c:v>264.11266000000001</c:v>
                      </c:pt>
                      <c:pt idx="5193">
                        <c:v>264.22104999999999</c:v>
                      </c:pt>
                      <c:pt idx="5194">
                        <c:v>264.39274</c:v>
                      </c:pt>
                      <c:pt idx="5195">
                        <c:v>264.49144999999999</c:v>
                      </c:pt>
                      <c:pt idx="5196">
                        <c:v>264.60556000000003</c:v>
                      </c:pt>
                      <c:pt idx="5197">
                        <c:v>264.73910999999998</c:v>
                      </c:pt>
                      <c:pt idx="5198">
                        <c:v>264.89751999999999</c:v>
                      </c:pt>
                      <c:pt idx="5199">
                        <c:v>264.97949999999997</c:v>
                      </c:pt>
                      <c:pt idx="5200">
                        <c:v>265.11410000000001</c:v>
                      </c:pt>
                      <c:pt idx="5201">
                        <c:v>265.24022000000002</c:v>
                      </c:pt>
                      <c:pt idx="5202">
                        <c:v>265.39744000000002</c:v>
                      </c:pt>
                      <c:pt idx="5203">
                        <c:v>265.49034</c:v>
                      </c:pt>
                      <c:pt idx="5204">
                        <c:v>265.61639000000002</c:v>
                      </c:pt>
                      <c:pt idx="5205">
                        <c:v>265.74266</c:v>
                      </c:pt>
                      <c:pt idx="5206">
                        <c:v>265.87689</c:v>
                      </c:pt>
                      <c:pt idx="5207">
                        <c:v>265.99722000000003</c:v>
                      </c:pt>
                      <c:pt idx="5208">
                        <c:v>266.11628999999999</c:v>
                      </c:pt>
                      <c:pt idx="5209">
                        <c:v>266.24369000000002</c:v>
                      </c:pt>
                      <c:pt idx="5210">
                        <c:v>266.36802999999998</c:v>
                      </c:pt>
                      <c:pt idx="5211">
                        <c:v>266.52298999999999</c:v>
                      </c:pt>
                      <c:pt idx="5212">
                        <c:v>266.59158000000002</c:v>
                      </c:pt>
                      <c:pt idx="5213">
                        <c:v>266.72451999999998</c:v>
                      </c:pt>
                      <c:pt idx="5214">
                        <c:v>266.84669000000002</c:v>
                      </c:pt>
                      <c:pt idx="5215">
                        <c:v>267.01497999999998</c:v>
                      </c:pt>
                      <c:pt idx="5216">
                        <c:v>267.07375999999999</c:v>
                      </c:pt>
                      <c:pt idx="5217">
                        <c:v>267.21589</c:v>
                      </c:pt>
                      <c:pt idx="5218">
                        <c:v>267.34435999999999</c:v>
                      </c:pt>
                      <c:pt idx="5219">
                        <c:v>267.51494000000002</c:v>
                      </c:pt>
                      <c:pt idx="5220">
                        <c:v>267.58778000000001</c:v>
                      </c:pt>
                      <c:pt idx="5221">
                        <c:v>267.70753999999999</c:v>
                      </c:pt>
                      <c:pt idx="5222">
                        <c:v>267.86216999999999</c:v>
                      </c:pt>
                      <c:pt idx="5223">
                        <c:v>268.02775000000003</c:v>
                      </c:pt>
                      <c:pt idx="5224">
                        <c:v>268.12885999999997</c:v>
                      </c:pt>
                      <c:pt idx="5225">
                        <c:v>268.23883000000001</c:v>
                      </c:pt>
                      <c:pt idx="5226">
                        <c:v>268.36955</c:v>
                      </c:pt>
                      <c:pt idx="5227">
                        <c:v>268.47093999999998</c:v>
                      </c:pt>
                      <c:pt idx="5228">
                        <c:v>268.62671999999998</c:v>
                      </c:pt>
                      <c:pt idx="5229">
                        <c:v>268.71231999999998</c:v>
                      </c:pt>
                      <c:pt idx="5230">
                        <c:v>268.85721000000001</c:v>
                      </c:pt>
                      <c:pt idx="5231">
                        <c:v>268.98464999999999</c:v>
                      </c:pt>
                      <c:pt idx="5232">
                        <c:v>269.13112999999998</c:v>
                      </c:pt>
                      <c:pt idx="5233">
                        <c:v>269.22881999999998</c:v>
                      </c:pt>
                      <c:pt idx="5234">
                        <c:v>269.3546</c:v>
                      </c:pt>
                      <c:pt idx="5235">
                        <c:v>269.48277000000002</c:v>
                      </c:pt>
                      <c:pt idx="5236">
                        <c:v>269.64832999999999</c:v>
                      </c:pt>
                      <c:pt idx="5237">
                        <c:v>269.72341999999998</c:v>
                      </c:pt>
                      <c:pt idx="5238">
                        <c:v>269.85581999999999</c:v>
                      </c:pt>
                      <c:pt idx="5239">
                        <c:v>269.96967000000001</c:v>
                      </c:pt>
                      <c:pt idx="5240">
                        <c:v>270.13923999999997</c:v>
                      </c:pt>
                      <c:pt idx="5241">
                        <c:v>270.22313000000003</c:v>
                      </c:pt>
                      <c:pt idx="5242">
                        <c:v>270.34656000000001</c:v>
                      </c:pt>
                      <c:pt idx="5243">
                        <c:v>270.46908000000002</c:v>
                      </c:pt>
                      <c:pt idx="5244">
                        <c:v>270.59796999999998</c:v>
                      </c:pt>
                      <c:pt idx="5245">
                        <c:v>270.75042999999999</c:v>
                      </c:pt>
                      <c:pt idx="5246">
                        <c:v>270.84463</c:v>
                      </c:pt>
                      <c:pt idx="5247">
                        <c:v>270.99079</c:v>
                      </c:pt>
                      <c:pt idx="5248">
                        <c:v>271.0865</c:v>
                      </c:pt>
                      <c:pt idx="5249">
                        <c:v>271.25949000000003</c:v>
                      </c:pt>
                      <c:pt idx="5250">
                        <c:v>271.46787</c:v>
                      </c:pt>
                      <c:pt idx="5251">
                        <c:v>271.52103</c:v>
                      </c:pt>
                      <c:pt idx="5252">
                        <c:v>271.61128000000002</c:v>
                      </c:pt>
                      <c:pt idx="5253">
                        <c:v>271.76636000000002</c:v>
                      </c:pt>
                      <c:pt idx="5254">
                        <c:v>271.83857999999998</c:v>
                      </c:pt>
                      <c:pt idx="5255">
                        <c:v>271.96237000000002</c:v>
                      </c:pt>
                      <c:pt idx="5256">
                        <c:v>272.07961999999998</c:v>
                      </c:pt>
                      <c:pt idx="5257">
                        <c:v>272.24749000000003</c:v>
                      </c:pt>
                      <c:pt idx="5258">
                        <c:v>272.31250999999997</c:v>
                      </c:pt>
                      <c:pt idx="5259">
                        <c:v>272.44560999999999</c:v>
                      </c:pt>
                      <c:pt idx="5260">
                        <c:v>272.58776999999998</c:v>
                      </c:pt>
                      <c:pt idx="5261">
                        <c:v>272.74326000000002</c:v>
                      </c:pt>
                      <c:pt idx="5262">
                        <c:v>272.84237999999999</c:v>
                      </c:pt>
                      <c:pt idx="5263">
                        <c:v>272.95981</c:v>
                      </c:pt>
                      <c:pt idx="5264">
                        <c:v>273.08985999999999</c:v>
                      </c:pt>
                      <c:pt idx="5265">
                        <c:v>273.19594000000001</c:v>
                      </c:pt>
                      <c:pt idx="5266">
                        <c:v>273.37448000000001</c:v>
                      </c:pt>
                      <c:pt idx="5267">
                        <c:v>273.44711000000001</c:v>
                      </c:pt>
                      <c:pt idx="5268">
                        <c:v>273.59688999999997</c:v>
                      </c:pt>
                      <c:pt idx="5269">
                        <c:v>273.70152000000002</c:v>
                      </c:pt>
                      <c:pt idx="5270">
                        <c:v>273.89114999999998</c:v>
                      </c:pt>
                      <c:pt idx="5271">
                        <c:v>273.97183000000001</c:v>
                      </c:pt>
                      <c:pt idx="5272">
                        <c:v>274.07816000000003</c:v>
                      </c:pt>
                      <c:pt idx="5273">
                        <c:v>274.20672999999999</c:v>
                      </c:pt>
                      <c:pt idx="5274">
                        <c:v>274.36622</c:v>
                      </c:pt>
                      <c:pt idx="5275">
                        <c:v>274.43979000000002</c:v>
                      </c:pt>
                      <c:pt idx="5276">
                        <c:v>274.57470000000001</c:v>
                      </c:pt>
                      <c:pt idx="5277">
                        <c:v>274.70839999999998</c:v>
                      </c:pt>
                      <c:pt idx="5278">
                        <c:v>274.86644000000001</c:v>
                      </c:pt>
                      <c:pt idx="5279">
                        <c:v>274.94535000000002</c:v>
                      </c:pt>
                      <c:pt idx="5280">
                        <c:v>275.07463000000001</c:v>
                      </c:pt>
                      <c:pt idx="5281">
                        <c:v>275.19340999999997</c:v>
                      </c:pt>
                      <c:pt idx="5282">
                        <c:v>275.33476999999999</c:v>
                      </c:pt>
                      <c:pt idx="5283">
                        <c:v>275.48122999999998</c:v>
                      </c:pt>
                      <c:pt idx="5284">
                        <c:v>275.56731000000002</c:v>
                      </c:pt>
                      <c:pt idx="5285">
                        <c:v>275.67106999999999</c:v>
                      </c:pt>
                      <c:pt idx="5286">
                        <c:v>275.82616000000002</c:v>
                      </c:pt>
                      <c:pt idx="5287">
                        <c:v>275.98309</c:v>
                      </c:pt>
                      <c:pt idx="5288">
                        <c:v>276.07321000000002</c:v>
                      </c:pt>
                      <c:pt idx="5289">
                        <c:v>276.21566000000001</c:v>
                      </c:pt>
                      <c:pt idx="5290">
                        <c:v>276.33488999999997</c:v>
                      </c:pt>
                      <c:pt idx="5291">
                        <c:v>276.49119999999999</c:v>
                      </c:pt>
                      <c:pt idx="5292">
                        <c:v>276.56061</c:v>
                      </c:pt>
                      <c:pt idx="5293">
                        <c:v>276.69412999999997</c:v>
                      </c:pt>
                      <c:pt idx="5294">
                        <c:v>276.82083</c:v>
                      </c:pt>
                      <c:pt idx="5295">
                        <c:v>277.00114000000002</c:v>
                      </c:pt>
                      <c:pt idx="5296">
                        <c:v>277.09298000000001</c:v>
                      </c:pt>
                      <c:pt idx="5297">
                        <c:v>277.20114000000001</c:v>
                      </c:pt>
                      <c:pt idx="5298">
                        <c:v>277.33521999999999</c:v>
                      </c:pt>
                      <c:pt idx="5299">
                        <c:v>277.50031999999999</c:v>
                      </c:pt>
                      <c:pt idx="5300">
                        <c:v>277.57359000000002</c:v>
                      </c:pt>
                      <c:pt idx="5301">
                        <c:v>277.68813999999998</c:v>
                      </c:pt>
                      <c:pt idx="5302">
                        <c:v>277.81142</c:v>
                      </c:pt>
                      <c:pt idx="5303">
                        <c:v>277.95650999999998</c:v>
                      </c:pt>
                      <c:pt idx="5304">
                        <c:v>278.12781000000001</c:v>
                      </c:pt>
                      <c:pt idx="5305">
                        <c:v>278.19905</c:v>
                      </c:pt>
                      <c:pt idx="5306">
                        <c:v>278.31567999999999</c:v>
                      </c:pt>
                      <c:pt idx="5307">
                        <c:v>278.44585000000001</c:v>
                      </c:pt>
                      <c:pt idx="5308">
                        <c:v>278.61223000000001</c:v>
                      </c:pt>
                      <c:pt idx="5309">
                        <c:v>278.70546000000002</c:v>
                      </c:pt>
                      <c:pt idx="5310">
                        <c:v>278.81661000000003</c:v>
                      </c:pt>
                      <c:pt idx="5311">
                        <c:v>279.11559999999997</c:v>
                      </c:pt>
                      <c:pt idx="5312">
                        <c:v>279.10843</c:v>
                      </c:pt>
                      <c:pt idx="5313">
                        <c:v>279.19592999999998</c:v>
                      </c:pt>
                      <c:pt idx="5314">
                        <c:v>279.30813999999998</c:v>
                      </c:pt>
                      <c:pt idx="5315">
                        <c:v>279.45443</c:v>
                      </c:pt>
                      <c:pt idx="5316">
                        <c:v>279.61484999999999</c:v>
                      </c:pt>
                      <c:pt idx="5317">
                        <c:v>279.71028000000001</c:v>
                      </c:pt>
                      <c:pt idx="5318">
                        <c:v>279.83461999999997</c:v>
                      </c:pt>
                      <c:pt idx="5319">
                        <c:v>279.94287000000003</c:v>
                      </c:pt>
                      <c:pt idx="5320">
                        <c:v>280.07152000000002</c:v>
                      </c:pt>
                      <c:pt idx="5321">
                        <c:v>280.23117999999999</c:v>
                      </c:pt>
                      <c:pt idx="5322">
                        <c:v>280.31612000000001</c:v>
                      </c:pt>
                      <c:pt idx="5323">
                        <c:v>280.43901</c:v>
                      </c:pt>
                      <c:pt idx="5324">
                        <c:v>280.54771</c:v>
                      </c:pt>
                      <c:pt idx="5325">
                        <c:v>280.73878000000002</c:v>
                      </c:pt>
                      <c:pt idx="5326">
                        <c:v>280.79034000000001</c:v>
                      </c:pt>
                      <c:pt idx="5327">
                        <c:v>280.92640999999998</c:v>
                      </c:pt>
                      <c:pt idx="5328">
                        <c:v>281.07758000000001</c:v>
                      </c:pt>
                      <c:pt idx="5329">
                        <c:v>281.24097</c:v>
                      </c:pt>
                      <c:pt idx="5330">
                        <c:v>281.33834999999999</c:v>
                      </c:pt>
                      <c:pt idx="5331">
                        <c:v>281.43970000000002</c:v>
                      </c:pt>
                      <c:pt idx="5332">
                        <c:v>281.57067000000001</c:v>
                      </c:pt>
                      <c:pt idx="5333">
                        <c:v>281.72496000000001</c:v>
                      </c:pt>
                      <c:pt idx="5334">
                        <c:v>281.81630999999999</c:v>
                      </c:pt>
                      <c:pt idx="5335">
                        <c:v>281.92892000000001</c:v>
                      </c:pt>
                      <c:pt idx="5336">
                        <c:v>282.04239000000001</c:v>
                      </c:pt>
                      <c:pt idx="5337">
                        <c:v>282.21406000000002</c:v>
                      </c:pt>
                      <c:pt idx="5338">
                        <c:v>282.33156000000002</c:v>
                      </c:pt>
                      <c:pt idx="5339">
                        <c:v>282.42644000000001</c:v>
                      </c:pt>
                      <c:pt idx="5340">
                        <c:v>282.54394000000002</c:v>
                      </c:pt>
                      <c:pt idx="5341">
                        <c:v>282.68565999999998</c:v>
                      </c:pt>
                      <c:pt idx="5342">
                        <c:v>282.84748999999999</c:v>
                      </c:pt>
                      <c:pt idx="5343">
                        <c:v>282.95229</c:v>
                      </c:pt>
                      <c:pt idx="5344">
                        <c:v>283.06914999999998</c:v>
                      </c:pt>
                      <c:pt idx="5345">
                        <c:v>283.21539000000001</c:v>
                      </c:pt>
                      <c:pt idx="5346">
                        <c:v>283.35716000000002</c:v>
                      </c:pt>
                      <c:pt idx="5347">
                        <c:v>283.45418999999998</c:v>
                      </c:pt>
                      <c:pt idx="5348">
                        <c:v>283.56896</c:v>
                      </c:pt>
                      <c:pt idx="5349">
                        <c:v>283.69398999999999</c:v>
                      </c:pt>
                      <c:pt idx="5350">
                        <c:v>283.86236000000002</c:v>
                      </c:pt>
                      <c:pt idx="5351">
                        <c:v>283.93416999999999</c:v>
                      </c:pt>
                      <c:pt idx="5352">
                        <c:v>284.07666999999998</c:v>
                      </c:pt>
                      <c:pt idx="5353">
                        <c:v>284.18324999999999</c:v>
                      </c:pt>
                      <c:pt idx="5354">
                        <c:v>284.34573999999998</c:v>
                      </c:pt>
                      <c:pt idx="5355">
                        <c:v>284.44054999999997</c:v>
                      </c:pt>
                      <c:pt idx="5356">
                        <c:v>284.54259000000002</c:v>
                      </c:pt>
                      <c:pt idx="5357">
                        <c:v>284.69141999999999</c:v>
                      </c:pt>
                      <c:pt idx="5358">
                        <c:v>284.81819000000002</c:v>
                      </c:pt>
                      <c:pt idx="5359">
                        <c:v>284.99801000000002</c:v>
                      </c:pt>
                      <c:pt idx="5360">
                        <c:v>285.07970999999998</c:v>
                      </c:pt>
                      <c:pt idx="5361">
                        <c:v>285.2004</c:v>
                      </c:pt>
                      <c:pt idx="5362">
                        <c:v>285.33193999999997</c:v>
                      </c:pt>
                      <c:pt idx="5363">
                        <c:v>285.48352999999997</c:v>
                      </c:pt>
                      <c:pt idx="5364">
                        <c:v>285.57159000000001</c:v>
                      </c:pt>
                      <c:pt idx="5365">
                        <c:v>285.67665</c:v>
                      </c:pt>
                      <c:pt idx="5366">
                        <c:v>285.82100000000003</c:v>
                      </c:pt>
                      <c:pt idx="5367">
                        <c:v>285.96472999999997</c:v>
                      </c:pt>
                      <c:pt idx="5368">
                        <c:v>286.06790000000001</c:v>
                      </c:pt>
                      <c:pt idx="5369">
                        <c:v>286.18876999999998</c:v>
                      </c:pt>
                      <c:pt idx="5370">
                        <c:v>286.29361</c:v>
                      </c:pt>
                      <c:pt idx="5371">
                        <c:v>286.45546999999999</c:v>
                      </c:pt>
                      <c:pt idx="5372">
                        <c:v>286.73295999999999</c:v>
                      </c:pt>
                      <c:pt idx="5373">
                        <c:v>286.67887000000002</c:v>
                      </c:pt>
                      <c:pt idx="5374">
                        <c:v>286.80646000000002</c:v>
                      </c:pt>
                      <c:pt idx="5375">
                        <c:v>286.96447999999998</c:v>
                      </c:pt>
                      <c:pt idx="5376">
                        <c:v>287.08231999999998</c:v>
                      </c:pt>
                      <c:pt idx="5377">
                        <c:v>287.21379999999999</c:v>
                      </c:pt>
                      <c:pt idx="5378">
                        <c:v>287.33244000000002</c:v>
                      </c:pt>
                      <c:pt idx="5379">
                        <c:v>287.46217000000001</c:v>
                      </c:pt>
                      <c:pt idx="5380">
                        <c:v>287.60761000000002</c:v>
                      </c:pt>
                      <c:pt idx="5381">
                        <c:v>287.73136</c:v>
                      </c:pt>
                      <c:pt idx="5382">
                        <c:v>287.82497999999998</c:v>
                      </c:pt>
                      <c:pt idx="5383">
                        <c:v>287.96177</c:v>
                      </c:pt>
                      <c:pt idx="5384">
                        <c:v>288.11676</c:v>
                      </c:pt>
                      <c:pt idx="5385">
                        <c:v>288.19274000000001</c:v>
                      </c:pt>
                      <c:pt idx="5386">
                        <c:v>288.32046000000003</c:v>
                      </c:pt>
                      <c:pt idx="5387">
                        <c:v>288.40728000000001</c:v>
                      </c:pt>
                      <c:pt idx="5388">
                        <c:v>288.59323999999998</c:v>
                      </c:pt>
                      <c:pt idx="5389">
                        <c:v>288.69479000000001</c:v>
                      </c:pt>
                      <c:pt idx="5390">
                        <c:v>288.80230999999998</c:v>
                      </c:pt>
                      <c:pt idx="5391">
                        <c:v>288.94607000000002</c:v>
                      </c:pt>
                      <c:pt idx="5392">
                        <c:v>289.07722000000001</c:v>
                      </c:pt>
                      <c:pt idx="5393">
                        <c:v>289.17261999999999</c:v>
                      </c:pt>
                      <c:pt idx="5394">
                        <c:v>289.28789</c:v>
                      </c:pt>
                      <c:pt idx="5395">
                        <c:v>289.41820000000001</c:v>
                      </c:pt>
                      <c:pt idx="5396">
                        <c:v>289.54709000000003</c:v>
                      </c:pt>
                      <c:pt idx="5397">
                        <c:v>289.70069999999998</c:v>
                      </c:pt>
                      <c:pt idx="5398">
                        <c:v>289.77879999999999</c:v>
                      </c:pt>
                      <c:pt idx="5399">
                        <c:v>289.89429999999999</c:v>
                      </c:pt>
                      <c:pt idx="5400">
                        <c:v>290.03017999999997</c:v>
                      </c:pt>
                      <c:pt idx="5401">
                        <c:v>290.20819999999998</c:v>
                      </c:pt>
                      <c:pt idx="5402">
                        <c:v>290.25808000000001</c:v>
                      </c:pt>
                      <c:pt idx="5403">
                        <c:v>290.36862000000002</c:v>
                      </c:pt>
                      <c:pt idx="5404">
                        <c:v>290.49346000000003</c:v>
                      </c:pt>
                      <c:pt idx="5405">
                        <c:v>290.67012</c:v>
                      </c:pt>
                      <c:pt idx="5406">
                        <c:v>290.75751000000002</c:v>
                      </c:pt>
                      <c:pt idx="5407">
                        <c:v>290.89076</c:v>
                      </c:pt>
                      <c:pt idx="5408">
                        <c:v>291.00754000000001</c:v>
                      </c:pt>
                      <c:pt idx="5409">
                        <c:v>291.16205000000002</c:v>
                      </c:pt>
                      <c:pt idx="5410">
                        <c:v>291.22588999999999</c:v>
                      </c:pt>
                      <c:pt idx="5411">
                        <c:v>291.38103000000001</c:v>
                      </c:pt>
                      <c:pt idx="5412">
                        <c:v>291.51015000000001</c:v>
                      </c:pt>
                      <c:pt idx="5413">
                        <c:v>291.65303</c:v>
                      </c:pt>
                      <c:pt idx="5414">
                        <c:v>291.76603</c:v>
                      </c:pt>
                      <c:pt idx="5415">
                        <c:v>291.92712</c:v>
                      </c:pt>
                      <c:pt idx="5416">
                        <c:v>292.02413000000001</c:v>
                      </c:pt>
                      <c:pt idx="5417">
                        <c:v>292.13452000000001</c:v>
                      </c:pt>
                      <c:pt idx="5418">
                        <c:v>292.30491999999998</c:v>
                      </c:pt>
                      <c:pt idx="5419">
                        <c:v>292.38481000000002</c:v>
                      </c:pt>
                      <c:pt idx="5420">
                        <c:v>292.49590999999998</c:v>
                      </c:pt>
                      <c:pt idx="5421">
                        <c:v>292.61844000000002</c:v>
                      </c:pt>
                      <c:pt idx="5422">
                        <c:v>292.79442999999998</c:v>
                      </c:pt>
                      <c:pt idx="5423">
                        <c:v>292.88522999999998</c:v>
                      </c:pt>
                      <c:pt idx="5424">
                        <c:v>293.01015999999998</c:v>
                      </c:pt>
                      <c:pt idx="5425">
                        <c:v>293.15001999999998</c:v>
                      </c:pt>
                      <c:pt idx="5426">
                        <c:v>293.31225999999998</c:v>
                      </c:pt>
                      <c:pt idx="5427">
                        <c:v>293.39494000000002</c:v>
                      </c:pt>
                      <c:pt idx="5428">
                        <c:v>293.53102000000001</c:v>
                      </c:pt>
                      <c:pt idx="5429">
                        <c:v>293.64400999999998</c:v>
                      </c:pt>
                      <c:pt idx="5430">
                        <c:v>293.78658999999999</c:v>
                      </c:pt>
                      <c:pt idx="5431">
                        <c:v>293.88281000000001</c:v>
                      </c:pt>
                      <c:pt idx="5432">
                        <c:v>294.06411000000003</c:v>
                      </c:pt>
                      <c:pt idx="5433">
                        <c:v>294.28210000000001</c:v>
                      </c:pt>
                      <c:pt idx="5434">
                        <c:v>294.25502999999998</c:v>
                      </c:pt>
                      <c:pt idx="5435">
                        <c:v>294.42766999999998</c:v>
                      </c:pt>
                      <c:pt idx="5436">
                        <c:v>294.51549</c:v>
                      </c:pt>
                      <c:pt idx="5437">
                        <c:v>294.64078000000001</c:v>
                      </c:pt>
                      <c:pt idx="5438">
                        <c:v>294.77330000000001</c:v>
                      </c:pt>
                      <c:pt idx="5439">
                        <c:v>294.94945999999999</c:v>
                      </c:pt>
                      <c:pt idx="5440">
                        <c:v>295.02445999999998</c:v>
                      </c:pt>
                      <c:pt idx="5441">
                        <c:v>295.14305999999999</c:v>
                      </c:pt>
                      <c:pt idx="5442">
                        <c:v>295.25623000000002</c:v>
                      </c:pt>
                      <c:pt idx="5443">
                        <c:v>295.44841000000002</c:v>
                      </c:pt>
                      <c:pt idx="5444">
                        <c:v>295.52242000000001</c:v>
                      </c:pt>
                      <c:pt idx="5445">
                        <c:v>295.62518999999998</c:v>
                      </c:pt>
                      <c:pt idx="5446">
                        <c:v>295.74880000000002</c:v>
                      </c:pt>
                      <c:pt idx="5447">
                        <c:v>295.92347000000001</c:v>
                      </c:pt>
                      <c:pt idx="5448">
                        <c:v>295.99925000000002</c:v>
                      </c:pt>
                      <c:pt idx="5449">
                        <c:v>296.12490000000003</c:v>
                      </c:pt>
                      <c:pt idx="5450">
                        <c:v>296.24453</c:v>
                      </c:pt>
                      <c:pt idx="5451">
                        <c:v>296.399</c:v>
                      </c:pt>
                      <c:pt idx="5452">
                        <c:v>296.54097000000002</c:v>
                      </c:pt>
                      <c:pt idx="5453">
                        <c:v>296.63270999999997</c:v>
                      </c:pt>
                      <c:pt idx="5454">
                        <c:v>296.76143999999999</c:v>
                      </c:pt>
                      <c:pt idx="5455">
                        <c:v>296.89296000000002</c:v>
                      </c:pt>
                      <c:pt idx="5456">
                        <c:v>297.04320000000001</c:v>
                      </c:pt>
                      <c:pt idx="5457">
                        <c:v>297.14756999999997</c:v>
                      </c:pt>
                      <c:pt idx="5458">
                        <c:v>297.27582000000001</c:v>
                      </c:pt>
                      <c:pt idx="5459">
                        <c:v>297.38810999999998</c:v>
                      </c:pt>
                      <c:pt idx="5460">
                        <c:v>297.54512</c:v>
                      </c:pt>
                      <c:pt idx="5461">
                        <c:v>297.62461000000002</c:v>
                      </c:pt>
                      <c:pt idx="5462">
                        <c:v>297.74</c:v>
                      </c:pt>
                      <c:pt idx="5463">
                        <c:v>297.87581</c:v>
                      </c:pt>
                      <c:pt idx="5464">
                        <c:v>298.03264000000001</c:v>
                      </c:pt>
                      <c:pt idx="5465">
                        <c:v>298.14416999999997</c:v>
                      </c:pt>
                      <c:pt idx="5466">
                        <c:v>298.25695000000002</c:v>
                      </c:pt>
                      <c:pt idx="5467">
                        <c:v>298.37891999999999</c:v>
                      </c:pt>
                      <c:pt idx="5468">
                        <c:v>298.52794</c:v>
                      </c:pt>
                      <c:pt idx="5469">
                        <c:v>298.62772000000001</c:v>
                      </c:pt>
                      <c:pt idx="5470">
                        <c:v>298.75772000000001</c:v>
                      </c:pt>
                      <c:pt idx="5471">
                        <c:v>298.86608999999999</c:v>
                      </c:pt>
                      <c:pt idx="5472">
                        <c:v>298.99882000000002</c:v>
                      </c:pt>
                      <c:pt idx="5473">
                        <c:v>299.15931</c:v>
                      </c:pt>
                      <c:pt idx="5474">
                        <c:v>299.23746</c:v>
                      </c:pt>
                      <c:pt idx="5475">
                        <c:v>299.36239999999998</c:v>
                      </c:pt>
                      <c:pt idx="5476">
                        <c:v>299.50922000000003</c:v>
                      </c:pt>
                      <c:pt idx="5477">
                        <c:v>299.64402999999999</c:v>
                      </c:pt>
                      <c:pt idx="5478">
                        <c:v>299.75295999999997</c:v>
                      </c:pt>
                      <c:pt idx="5479">
                        <c:v>299.88283000000001</c:v>
                      </c:pt>
                      <c:pt idx="5480">
                        <c:v>300.00382000000002</c:v>
                      </c:pt>
                      <c:pt idx="5481">
                        <c:v>300.15499999999997</c:v>
                      </c:pt>
                      <c:pt idx="5482">
                        <c:v>300.19833</c:v>
                      </c:pt>
                      <c:pt idx="5483">
                        <c:v>300.19434000000001</c:v>
                      </c:pt>
                      <c:pt idx="5484">
                        <c:v>300.16192000000001</c:v>
                      </c:pt>
                      <c:pt idx="5485">
                        <c:v>300.21534000000003</c:v>
                      </c:pt>
                      <c:pt idx="5486">
                        <c:v>300.17950999999999</c:v>
                      </c:pt>
                      <c:pt idx="5487">
                        <c:v>300.1814</c:v>
                      </c:pt>
                      <c:pt idx="5488">
                        <c:v>300.17219</c:v>
                      </c:pt>
                      <c:pt idx="5489">
                        <c:v>300.18290999999999</c:v>
                      </c:pt>
                      <c:pt idx="5490">
                        <c:v>300.17469</c:v>
                      </c:pt>
                      <c:pt idx="5491">
                        <c:v>300.15706</c:v>
                      </c:pt>
                      <c:pt idx="5492">
                        <c:v>300.15197999999998</c:v>
                      </c:pt>
                      <c:pt idx="5493">
                        <c:v>300.27492999999998</c:v>
                      </c:pt>
                      <c:pt idx="5494">
                        <c:v>300.25628999999998</c:v>
                      </c:pt>
                      <c:pt idx="5495">
                        <c:v>300.14719000000002</c:v>
                      </c:pt>
                      <c:pt idx="5496">
                        <c:v>300.11993000000001</c:v>
                      </c:pt>
                      <c:pt idx="5497">
                        <c:v>300.13702999999998</c:v>
                      </c:pt>
                      <c:pt idx="5498">
                        <c:v>300.17505999999997</c:v>
                      </c:pt>
                      <c:pt idx="5499">
                        <c:v>300.14339999999999</c:v>
                      </c:pt>
                      <c:pt idx="5500">
                        <c:v>300.12549000000001</c:v>
                      </c:pt>
                      <c:pt idx="5501">
                        <c:v>300.13287000000003</c:v>
                      </c:pt>
                      <c:pt idx="5502">
                        <c:v>300.18659000000002</c:v>
                      </c:pt>
                      <c:pt idx="5503">
                        <c:v>300.14830000000001</c:v>
                      </c:pt>
                      <c:pt idx="5504">
                        <c:v>300.12563</c:v>
                      </c:pt>
                      <c:pt idx="5505">
                        <c:v>300.12774000000002</c:v>
                      </c:pt>
                      <c:pt idx="5506">
                        <c:v>300.13727999999998</c:v>
                      </c:pt>
                      <c:pt idx="5507">
                        <c:v>300.17194999999998</c:v>
                      </c:pt>
                      <c:pt idx="5508">
                        <c:v>300.15787</c:v>
                      </c:pt>
                      <c:pt idx="5509">
                        <c:v>300.15397000000002</c:v>
                      </c:pt>
                      <c:pt idx="5510">
                        <c:v>300.15600000000001</c:v>
                      </c:pt>
                      <c:pt idx="5511">
                        <c:v>300.18792999999999</c:v>
                      </c:pt>
                      <c:pt idx="5512">
                        <c:v>300.12790000000001</c:v>
                      </c:pt>
                      <c:pt idx="5513">
                        <c:v>300.13405999999998</c:v>
                      </c:pt>
                      <c:pt idx="5514">
                        <c:v>300.14544000000001</c:v>
                      </c:pt>
                      <c:pt idx="5515">
                        <c:v>300.17023999999998</c:v>
                      </c:pt>
                      <c:pt idx="5516">
                        <c:v>300.13779</c:v>
                      </c:pt>
                      <c:pt idx="5517">
                        <c:v>300.13632999999999</c:v>
                      </c:pt>
                      <c:pt idx="5518">
                        <c:v>300.14913000000001</c:v>
                      </c:pt>
                      <c:pt idx="5519">
                        <c:v>300.16550999999998</c:v>
                      </c:pt>
                      <c:pt idx="5520">
                        <c:v>300.13664</c:v>
                      </c:pt>
                      <c:pt idx="5521">
                        <c:v>300.13601999999997</c:v>
                      </c:pt>
                      <c:pt idx="5522">
                        <c:v>300.14166999999998</c:v>
                      </c:pt>
                      <c:pt idx="5523">
                        <c:v>300.18036999999998</c:v>
                      </c:pt>
                      <c:pt idx="5524">
                        <c:v>300.16248999999999</c:v>
                      </c:pt>
                      <c:pt idx="5525">
                        <c:v>300.15051999999997</c:v>
                      </c:pt>
                      <c:pt idx="5526">
                        <c:v>300.14850999999999</c:v>
                      </c:pt>
                      <c:pt idx="5527">
                        <c:v>300.13765000000001</c:v>
                      </c:pt>
                      <c:pt idx="5528">
                        <c:v>300.17712</c:v>
                      </c:pt>
                      <c:pt idx="5529">
                        <c:v>300.14418000000001</c:v>
                      </c:pt>
                      <c:pt idx="5530">
                        <c:v>300.12562000000003</c:v>
                      </c:pt>
                      <c:pt idx="5531">
                        <c:v>300.16138000000001</c:v>
                      </c:pt>
                      <c:pt idx="5532">
                        <c:v>300.16257000000002</c:v>
                      </c:pt>
                      <c:pt idx="5533">
                        <c:v>300.15095000000002</c:v>
                      </c:pt>
                      <c:pt idx="5534">
                        <c:v>300.15075999999999</c:v>
                      </c:pt>
                      <c:pt idx="5535">
                        <c:v>300.13878</c:v>
                      </c:pt>
                      <c:pt idx="5536">
                        <c:v>300.15607999999997</c:v>
                      </c:pt>
                      <c:pt idx="5537">
                        <c:v>300.12607000000003</c:v>
                      </c:pt>
                      <c:pt idx="5538">
                        <c:v>300.14418999999998</c:v>
                      </c:pt>
                      <c:pt idx="5539">
                        <c:v>300.13454999999999</c:v>
                      </c:pt>
                      <c:pt idx="5540">
                        <c:v>300.17867999999999</c:v>
                      </c:pt>
                      <c:pt idx="5541">
                        <c:v>300.12346000000002</c:v>
                      </c:pt>
                      <c:pt idx="5542">
                        <c:v>300.12792000000002</c:v>
                      </c:pt>
                      <c:pt idx="5543">
                        <c:v>300.12779999999998</c:v>
                      </c:pt>
                      <c:pt idx="5544">
                        <c:v>300.13612000000001</c:v>
                      </c:pt>
                      <c:pt idx="5545">
                        <c:v>300.19045999999997</c:v>
                      </c:pt>
                      <c:pt idx="5546">
                        <c:v>300.15514000000002</c:v>
                      </c:pt>
                      <c:pt idx="5547">
                        <c:v>300.13902000000002</c:v>
                      </c:pt>
                      <c:pt idx="5548">
                        <c:v>300.12108000000001</c:v>
                      </c:pt>
                      <c:pt idx="5549">
                        <c:v>300.17410000000001</c:v>
                      </c:pt>
                      <c:pt idx="5550">
                        <c:v>300.12846000000002</c:v>
                      </c:pt>
                      <c:pt idx="5551">
                        <c:v>300.13799999999998</c:v>
                      </c:pt>
                      <c:pt idx="5552">
                        <c:v>300.13544000000002</c:v>
                      </c:pt>
                      <c:pt idx="5553">
                        <c:v>300.18099999999998</c:v>
                      </c:pt>
                      <c:pt idx="5554">
                        <c:v>300.26755000000003</c:v>
                      </c:pt>
                      <c:pt idx="5555">
                        <c:v>300.19995999999998</c:v>
                      </c:pt>
                      <c:pt idx="5556">
                        <c:v>300.11651000000001</c:v>
                      </c:pt>
                      <c:pt idx="5557">
                        <c:v>300.14515</c:v>
                      </c:pt>
                      <c:pt idx="5558">
                        <c:v>300.12624</c:v>
                      </c:pt>
                      <c:pt idx="5559">
                        <c:v>300.10964000000001</c:v>
                      </c:pt>
                      <c:pt idx="5560">
                        <c:v>300.13294999999999</c:v>
                      </c:pt>
                      <c:pt idx="5561">
                        <c:v>300.15816999999998</c:v>
                      </c:pt>
                      <c:pt idx="5562">
                        <c:v>300.16512</c:v>
                      </c:pt>
                      <c:pt idx="5563">
                        <c:v>300.15442999999999</c:v>
                      </c:pt>
                      <c:pt idx="5564">
                        <c:v>300.14013</c:v>
                      </c:pt>
                      <c:pt idx="5565">
                        <c:v>300.15181999999999</c:v>
                      </c:pt>
                      <c:pt idx="5566">
                        <c:v>300.18063000000001</c:v>
                      </c:pt>
                      <c:pt idx="5567">
                        <c:v>300.14807000000002</c:v>
                      </c:pt>
                      <c:pt idx="5568">
                        <c:v>300.14091000000002</c:v>
                      </c:pt>
                      <c:pt idx="5569">
                        <c:v>300.14546000000001</c:v>
                      </c:pt>
                      <c:pt idx="5570">
                        <c:v>300.18808000000001</c:v>
                      </c:pt>
                      <c:pt idx="5571">
                        <c:v>300.12894999999997</c:v>
                      </c:pt>
                      <c:pt idx="5572">
                        <c:v>300.12475000000001</c:v>
                      </c:pt>
                      <c:pt idx="5573">
                        <c:v>300.11534</c:v>
                      </c:pt>
                      <c:pt idx="5574">
                        <c:v>300.17419999999998</c:v>
                      </c:pt>
                      <c:pt idx="5575">
                        <c:v>300.14503000000002</c:v>
                      </c:pt>
                      <c:pt idx="5576">
                        <c:v>300.13152000000002</c:v>
                      </c:pt>
                      <c:pt idx="5577">
                        <c:v>300.11783000000003</c:v>
                      </c:pt>
                      <c:pt idx="5578">
                        <c:v>300.17773999999997</c:v>
                      </c:pt>
                      <c:pt idx="5579">
                        <c:v>300.15147999999999</c:v>
                      </c:pt>
                      <c:pt idx="5580">
                        <c:v>300.14197000000001</c:v>
                      </c:pt>
                      <c:pt idx="5581">
                        <c:v>300.13801000000001</c:v>
                      </c:pt>
                      <c:pt idx="5582">
                        <c:v>300.13053000000002</c:v>
                      </c:pt>
                      <c:pt idx="5583">
                        <c:v>300.19929999999999</c:v>
                      </c:pt>
                      <c:pt idx="5584">
                        <c:v>300.15805</c:v>
                      </c:pt>
                      <c:pt idx="5585">
                        <c:v>300.12975</c:v>
                      </c:pt>
                      <c:pt idx="5586">
                        <c:v>300.11806999999999</c:v>
                      </c:pt>
                      <c:pt idx="5587">
                        <c:v>300.18509</c:v>
                      </c:pt>
                      <c:pt idx="5588">
                        <c:v>300.12311</c:v>
                      </c:pt>
                      <c:pt idx="5589">
                        <c:v>300.13004999999998</c:v>
                      </c:pt>
                      <c:pt idx="5590">
                        <c:v>300.13754999999998</c:v>
                      </c:pt>
                      <c:pt idx="5591">
                        <c:v>300.16757999999999</c:v>
                      </c:pt>
                      <c:pt idx="5592">
                        <c:v>300.13380999999998</c:v>
                      </c:pt>
                      <c:pt idx="5593">
                        <c:v>300.11322000000001</c:v>
                      </c:pt>
                      <c:pt idx="5594">
                        <c:v>300.12553000000003</c:v>
                      </c:pt>
                      <c:pt idx="5595">
                        <c:v>300.17016999999998</c:v>
                      </c:pt>
                      <c:pt idx="5596">
                        <c:v>300.11315000000002</c:v>
                      </c:pt>
                      <c:pt idx="5597">
                        <c:v>300.10523000000001</c:v>
                      </c:pt>
                      <c:pt idx="5598">
                        <c:v>300.13206000000002</c:v>
                      </c:pt>
                      <c:pt idx="5599">
                        <c:v>300.13288999999997</c:v>
                      </c:pt>
                      <c:pt idx="5600">
                        <c:v>300.15194000000002</c:v>
                      </c:pt>
                      <c:pt idx="5601">
                        <c:v>300.11320000000001</c:v>
                      </c:pt>
                      <c:pt idx="5602">
                        <c:v>300.09631000000002</c:v>
                      </c:pt>
                      <c:pt idx="5603">
                        <c:v>300.12698</c:v>
                      </c:pt>
                      <c:pt idx="5604">
                        <c:v>300.16309999999999</c:v>
                      </c:pt>
                      <c:pt idx="5605">
                        <c:v>300.10574000000003</c:v>
                      </c:pt>
                      <c:pt idx="5606">
                        <c:v>300.11558000000002</c:v>
                      </c:pt>
                      <c:pt idx="5607">
                        <c:v>300.11930000000001</c:v>
                      </c:pt>
                      <c:pt idx="5608">
                        <c:v>300.13605999999999</c:v>
                      </c:pt>
                      <c:pt idx="5609">
                        <c:v>300.10885999999999</c:v>
                      </c:pt>
                      <c:pt idx="5610">
                        <c:v>300.10442</c:v>
                      </c:pt>
                      <c:pt idx="5611">
                        <c:v>300.08481999999998</c:v>
                      </c:pt>
                      <c:pt idx="5612">
                        <c:v>300.12576999999999</c:v>
                      </c:pt>
                      <c:pt idx="5613">
                        <c:v>300.10117000000002</c:v>
                      </c:pt>
                      <c:pt idx="5614">
                        <c:v>300.09041999999999</c:v>
                      </c:pt>
                      <c:pt idx="5615">
                        <c:v>300.25549000000001</c:v>
                      </c:pt>
                      <c:pt idx="5616">
                        <c:v>300.13222999999999</c:v>
                      </c:pt>
                      <c:pt idx="5617">
                        <c:v>300.11437000000001</c:v>
                      </c:pt>
                      <c:pt idx="5618">
                        <c:v>300.07238000000001</c:v>
                      </c:pt>
                      <c:pt idx="5619">
                        <c:v>300.07603999999998</c:v>
                      </c:pt>
                      <c:pt idx="5620">
                        <c:v>300.07116000000002</c:v>
                      </c:pt>
                      <c:pt idx="5621">
                        <c:v>300.12571000000003</c:v>
                      </c:pt>
                      <c:pt idx="5622">
                        <c:v>300.06466999999998</c:v>
                      </c:pt>
                      <c:pt idx="5623">
                        <c:v>300.07355999999999</c:v>
                      </c:pt>
                      <c:pt idx="5624">
                        <c:v>300.10667999999998</c:v>
                      </c:pt>
                      <c:pt idx="5625">
                        <c:v>300.13445999999999</c:v>
                      </c:pt>
                      <c:pt idx="5626">
                        <c:v>300.07832000000002</c:v>
                      </c:pt>
                      <c:pt idx="5627">
                        <c:v>300.06196</c:v>
                      </c:pt>
                      <c:pt idx="5628">
                        <c:v>300.07960000000003</c:v>
                      </c:pt>
                      <c:pt idx="5629">
                        <c:v>300.09681</c:v>
                      </c:pt>
                      <c:pt idx="5630">
                        <c:v>300.05820999999997</c:v>
                      </c:pt>
                      <c:pt idx="5631">
                        <c:v>300.06835999999998</c:v>
                      </c:pt>
                      <c:pt idx="5632">
                        <c:v>300.05342999999999</c:v>
                      </c:pt>
                      <c:pt idx="5633">
                        <c:v>300.10847999999999</c:v>
                      </c:pt>
                      <c:pt idx="5634">
                        <c:v>300.06128999999999</c:v>
                      </c:pt>
                      <c:pt idx="5635">
                        <c:v>300.05063000000001</c:v>
                      </c:pt>
                      <c:pt idx="5636">
                        <c:v>300.04286999999999</c:v>
                      </c:pt>
                      <c:pt idx="5637">
                        <c:v>300.04552000000001</c:v>
                      </c:pt>
                      <c:pt idx="5638">
                        <c:v>300.07324</c:v>
                      </c:pt>
                      <c:pt idx="5639">
                        <c:v>300.03519999999997</c:v>
                      </c:pt>
                      <c:pt idx="5640">
                        <c:v>300.01238000000001</c:v>
                      </c:pt>
                      <c:pt idx="5641">
                        <c:v>300.00880999999998</c:v>
                      </c:pt>
                      <c:pt idx="5642">
                        <c:v>300.05272000000002</c:v>
                      </c:pt>
                      <c:pt idx="5643">
                        <c:v>299.97354999999999</c:v>
                      </c:pt>
                      <c:pt idx="5644">
                        <c:v>299.97674999999998</c:v>
                      </c:pt>
                      <c:pt idx="5645">
                        <c:v>299.99383</c:v>
                      </c:pt>
                      <c:pt idx="5646">
                        <c:v>300.03158000000002</c:v>
                      </c:pt>
                      <c:pt idx="5647">
                        <c:v>299.96832999999998</c:v>
                      </c:pt>
                      <c:pt idx="5648">
                        <c:v>299.98662999999999</c:v>
                      </c:pt>
                      <c:pt idx="5649">
                        <c:v>299.97070000000002</c:v>
                      </c:pt>
                      <c:pt idx="5650">
                        <c:v>300.01591999999999</c:v>
                      </c:pt>
                      <c:pt idx="5651">
                        <c:v>299.97575000000001</c:v>
                      </c:pt>
                      <c:pt idx="5652">
                        <c:v>299.98363000000001</c:v>
                      </c:pt>
                      <c:pt idx="5653">
                        <c:v>300.00130999999999</c:v>
                      </c:pt>
                      <c:pt idx="5654">
                        <c:v>300.00391000000002</c:v>
                      </c:pt>
                      <c:pt idx="5655">
                        <c:v>299.99777</c:v>
                      </c:pt>
                      <c:pt idx="5656">
                        <c:v>299.98548</c:v>
                      </c:pt>
                      <c:pt idx="5657">
                        <c:v>299.97744999999998</c:v>
                      </c:pt>
                      <c:pt idx="5658">
                        <c:v>299.95328999999998</c:v>
                      </c:pt>
                      <c:pt idx="5659">
                        <c:v>299.98701</c:v>
                      </c:pt>
                      <c:pt idx="5660">
                        <c:v>299.95753999999999</c:v>
                      </c:pt>
                      <c:pt idx="5661">
                        <c:v>299.95744999999999</c:v>
                      </c:pt>
                      <c:pt idx="5662">
                        <c:v>299.96769</c:v>
                      </c:pt>
                      <c:pt idx="5663">
                        <c:v>300.02202999999997</c:v>
                      </c:pt>
                      <c:pt idx="5664">
                        <c:v>299.97167999999999</c:v>
                      </c:pt>
                      <c:pt idx="5665">
                        <c:v>299.98647</c:v>
                      </c:pt>
                      <c:pt idx="5666">
                        <c:v>300.00522999999998</c:v>
                      </c:pt>
                      <c:pt idx="5667">
                        <c:v>300.06484</c:v>
                      </c:pt>
                      <c:pt idx="5668">
                        <c:v>300.02424999999999</c:v>
                      </c:pt>
                      <c:pt idx="5669">
                        <c:v>300.03017999999997</c:v>
                      </c:pt>
                      <c:pt idx="5670">
                        <c:v>300.00641000000002</c:v>
                      </c:pt>
                      <c:pt idx="5671">
                        <c:v>300.0403</c:v>
                      </c:pt>
                      <c:pt idx="5672">
                        <c:v>300.01387</c:v>
                      </c:pt>
                      <c:pt idx="5673">
                        <c:v>300.03505999999999</c:v>
                      </c:pt>
                      <c:pt idx="5674">
                        <c:v>300.01673</c:v>
                      </c:pt>
                      <c:pt idx="5675">
                        <c:v>300.00214999999997</c:v>
                      </c:pt>
                      <c:pt idx="5676">
                        <c:v>300.23146000000003</c:v>
                      </c:pt>
                      <c:pt idx="5677">
                        <c:v>299.98311999999999</c:v>
                      </c:pt>
                      <c:pt idx="5678">
                        <c:v>300.00479999999999</c:v>
                      </c:pt>
                      <c:pt idx="5679">
                        <c:v>299.98581000000001</c:v>
                      </c:pt>
                      <c:pt idx="5680">
                        <c:v>300.01969000000003</c:v>
                      </c:pt>
                      <c:pt idx="5681">
                        <c:v>299.96073999999999</c:v>
                      </c:pt>
                      <c:pt idx="5682">
                        <c:v>299.96042</c:v>
                      </c:pt>
                      <c:pt idx="5683">
                        <c:v>299.95075000000003</c:v>
                      </c:pt>
                      <c:pt idx="5684">
                        <c:v>300.00022000000001</c:v>
                      </c:pt>
                      <c:pt idx="5685">
                        <c:v>299.95350000000002</c:v>
                      </c:pt>
                      <c:pt idx="5686">
                        <c:v>299.95828</c:v>
                      </c:pt>
                      <c:pt idx="5687">
                        <c:v>299.96782999999999</c:v>
                      </c:pt>
                      <c:pt idx="5688">
                        <c:v>300.01774999999998</c:v>
                      </c:pt>
                      <c:pt idx="5689">
                        <c:v>300.01546999999999</c:v>
                      </c:pt>
                      <c:pt idx="5690">
                        <c:v>299.98737999999997</c:v>
                      </c:pt>
                      <c:pt idx="5691">
                        <c:v>299.97393</c:v>
                      </c:pt>
                      <c:pt idx="5692">
                        <c:v>299.95407999999998</c:v>
                      </c:pt>
                      <c:pt idx="5693">
                        <c:v>299.99207000000001</c:v>
                      </c:pt>
                      <c:pt idx="5694">
                        <c:v>299.94198</c:v>
                      </c:pt>
                      <c:pt idx="5695">
                        <c:v>299.94702999999998</c:v>
                      </c:pt>
                      <c:pt idx="5696">
                        <c:v>299.96046999999999</c:v>
                      </c:pt>
                      <c:pt idx="5697">
                        <c:v>299.98271</c:v>
                      </c:pt>
                      <c:pt idx="5698">
                        <c:v>299.95452</c:v>
                      </c:pt>
                      <c:pt idx="5699">
                        <c:v>299.95111000000003</c:v>
                      </c:pt>
                      <c:pt idx="5700">
                        <c:v>299.93178</c:v>
                      </c:pt>
                      <c:pt idx="5701">
                        <c:v>299.9855</c:v>
                      </c:pt>
                      <c:pt idx="5702">
                        <c:v>299.94585000000001</c:v>
                      </c:pt>
                      <c:pt idx="5703">
                        <c:v>299.94637999999998</c:v>
                      </c:pt>
                      <c:pt idx="5704">
                        <c:v>299.94898000000001</c:v>
                      </c:pt>
                      <c:pt idx="5705">
                        <c:v>299.99462</c:v>
                      </c:pt>
                      <c:pt idx="5706">
                        <c:v>299.93936000000002</c:v>
                      </c:pt>
                      <c:pt idx="5707">
                        <c:v>299.94657999999998</c:v>
                      </c:pt>
                      <c:pt idx="5708">
                        <c:v>299.92858999999999</c:v>
                      </c:pt>
                      <c:pt idx="5709">
                        <c:v>299.93553000000003</c:v>
                      </c:pt>
                      <c:pt idx="5710">
                        <c:v>299.99540000000002</c:v>
                      </c:pt>
                      <c:pt idx="5711">
                        <c:v>299.96472</c:v>
                      </c:pt>
                      <c:pt idx="5712">
                        <c:v>299.95164</c:v>
                      </c:pt>
                      <c:pt idx="5713">
                        <c:v>299.96987000000001</c:v>
                      </c:pt>
                      <c:pt idx="5714">
                        <c:v>300.00281999999999</c:v>
                      </c:pt>
                      <c:pt idx="5715">
                        <c:v>299.97672999999998</c:v>
                      </c:pt>
                      <c:pt idx="5716">
                        <c:v>299.95008000000001</c:v>
                      </c:pt>
                      <c:pt idx="5717">
                        <c:v>299.96116999999998</c:v>
                      </c:pt>
                      <c:pt idx="5718">
                        <c:v>299.99245999999999</c:v>
                      </c:pt>
                      <c:pt idx="5719">
                        <c:v>299.97242999999997</c:v>
                      </c:pt>
                      <c:pt idx="5720">
                        <c:v>299.98059000000001</c:v>
                      </c:pt>
                      <c:pt idx="5721">
                        <c:v>299.99009000000001</c:v>
                      </c:pt>
                      <c:pt idx="5722">
                        <c:v>300.00698</c:v>
                      </c:pt>
                      <c:pt idx="5723">
                        <c:v>299.98576000000003</c:v>
                      </c:pt>
                      <c:pt idx="5724">
                        <c:v>299.97458999999998</c:v>
                      </c:pt>
                      <c:pt idx="5725">
                        <c:v>299.97800999999998</c:v>
                      </c:pt>
                      <c:pt idx="5726">
                        <c:v>300.00355000000002</c:v>
                      </c:pt>
                      <c:pt idx="5727">
                        <c:v>300.02267000000001</c:v>
                      </c:pt>
                      <c:pt idx="5728">
                        <c:v>299.98881</c:v>
                      </c:pt>
                      <c:pt idx="5729">
                        <c:v>299.97683999999998</c:v>
                      </c:pt>
                      <c:pt idx="5730">
                        <c:v>299.97151000000002</c:v>
                      </c:pt>
                      <c:pt idx="5731">
                        <c:v>300.02877999999998</c:v>
                      </c:pt>
                      <c:pt idx="5732">
                        <c:v>299.97163</c:v>
                      </c:pt>
                      <c:pt idx="5733">
                        <c:v>299.96735999999999</c:v>
                      </c:pt>
                      <c:pt idx="5734">
                        <c:v>299.97827000000001</c:v>
                      </c:pt>
                      <c:pt idx="5735">
                        <c:v>300.01231000000001</c:v>
                      </c:pt>
                      <c:pt idx="5736">
                        <c:v>299.96897999999999</c:v>
                      </c:pt>
                      <c:pt idx="5737">
                        <c:v>300.16782000000001</c:v>
                      </c:pt>
                      <c:pt idx="5738">
                        <c:v>299.98131000000001</c:v>
                      </c:pt>
                      <c:pt idx="5739">
                        <c:v>300.02582999999998</c:v>
                      </c:pt>
                      <c:pt idx="5740">
                        <c:v>299.98856000000001</c:v>
                      </c:pt>
                      <c:pt idx="5741">
                        <c:v>300.01287000000002</c:v>
                      </c:pt>
                      <c:pt idx="5742">
                        <c:v>299.99236999999999</c:v>
                      </c:pt>
                      <c:pt idx="5743">
                        <c:v>299.98979000000003</c:v>
                      </c:pt>
                      <c:pt idx="5744">
                        <c:v>299.99547999999999</c:v>
                      </c:pt>
                      <c:pt idx="5745">
                        <c:v>299.99094000000002</c:v>
                      </c:pt>
                      <c:pt idx="5746">
                        <c:v>299.98367000000002</c:v>
                      </c:pt>
                      <c:pt idx="5747">
                        <c:v>299.99326000000002</c:v>
                      </c:pt>
                      <c:pt idx="5748">
                        <c:v>300.04219999999998</c:v>
                      </c:pt>
                      <c:pt idx="5749">
                        <c:v>299.99207999999999</c:v>
                      </c:pt>
                      <c:pt idx="5750">
                        <c:v>299.96872000000002</c:v>
                      </c:pt>
                      <c:pt idx="5751">
                        <c:v>299.96458999999999</c:v>
                      </c:pt>
                      <c:pt idx="5752">
                        <c:v>300.01206000000002</c:v>
                      </c:pt>
                      <c:pt idx="5753">
                        <c:v>299.97602000000001</c:v>
                      </c:pt>
                      <c:pt idx="5754">
                        <c:v>299.97926000000001</c:v>
                      </c:pt>
                      <c:pt idx="5755">
                        <c:v>299.97962000000001</c:v>
                      </c:pt>
                      <c:pt idx="5756">
                        <c:v>300.01022999999998</c:v>
                      </c:pt>
                      <c:pt idx="5757">
                        <c:v>299.97811999999999</c:v>
                      </c:pt>
                      <c:pt idx="5758">
                        <c:v>299.98005000000001</c:v>
                      </c:pt>
                      <c:pt idx="5759">
                        <c:v>299.98716000000002</c:v>
                      </c:pt>
                      <c:pt idx="5760">
                        <c:v>300.02954</c:v>
                      </c:pt>
                      <c:pt idx="5761">
                        <c:v>299.99115</c:v>
                      </c:pt>
                      <c:pt idx="5762">
                        <c:v>299.98808000000002</c:v>
                      </c:pt>
                      <c:pt idx="5763">
                        <c:v>299.98653000000002</c:v>
                      </c:pt>
                      <c:pt idx="5764">
                        <c:v>300.01053000000002</c:v>
                      </c:pt>
                      <c:pt idx="5765">
                        <c:v>299.98045999999999</c:v>
                      </c:pt>
                      <c:pt idx="5766">
                        <c:v>299.96555999999998</c:v>
                      </c:pt>
                      <c:pt idx="5767">
                        <c:v>299.96996999999999</c:v>
                      </c:pt>
                      <c:pt idx="5768">
                        <c:v>299.96776</c:v>
                      </c:pt>
                      <c:pt idx="5769">
                        <c:v>299.99970999999999</c:v>
                      </c:pt>
                      <c:pt idx="5770">
                        <c:v>299.95218999999997</c:v>
                      </c:pt>
                      <c:pt idx="5771">
                        <c:v>299.95918</c:v>
                      </c:pt>
                      <c:pt idx="5772">
                        <c:v>299.96078</c:v>
                      </c:pt>
                      <c:pt idx="5773">
                        <c:v>300.01594</c:v>
                      </c:pt>
                      <c:pt idx="5774">
                        <c:v>299.94857999999999</c:v>
                      </c:pt>
                      <c:pt idx="5775">
                        <c:v>299.96332000000001</c:v>
                      </c:pt>
                      <c:pt idx="5776">
                        <c:v>299.94833</c:v>
                      </c:pt>
                      <c:pt idx="5777">
                        <c:v>299.99862000000002</c:v>
                      </c:pt>
                      <c:pt idx="5778">
                        <c:v>299.94688000000002</c:v>
                      </c:pt>
                      <c:pt idx="5779">
                        <c:v>299.96697999999998</c:v>
                      </c:pt>
                      <c:pt idx="5780">
                        <c:v>299.93543</c:v>
                      </c:pt>
                      <c:pt idx="5781">
                        <c:v>299.99446</c:v>
                      </c:pt>
                      <c:pt idx="5782">
                        <c:v>299.95648</c:v>
                      </c:pt>
                      <c:pt idx="5783">
                        <c:v>299.95317999999997</c:v>
                      </c:pt>
                      <c:pt idx="5784">
                        <c:v>299.94882000000001</c:v>
                      </c:pt>
                      <c:pt idx="5785">
                        <c:v>299.94887999999997</c:v>
                      </c:pt>
                      <c:pt idx="5786">
                        <c:v>299.9948</c:v>
                      </c:pt>
                      <c:pt idx="5787">
                        <c:v>299.95179000000002</c:v>
                      </c:pt>
                      <c:pt idx="5788">
                        <c:v>299.94279</c:v>
                      </c:pt>
                      <c:pt idx="5789">
                        <c:v>299.94715000000002</c:v>
                      </c:pt>
                      <c:pt idx="5790">
                        <c:v>299.98421999999999</c:v>
                      </c:pt>
                      <c:pt idx="5791">
                        <c:v>299.94139999999999</c:v>
                      </c:pt>
                      <c:pt idx="5792">
                        <c:v>299.94456000000002</c:v>
                      </c:pt>
                      <c:pt idx="5793">
                        <c:v>299.94414999999998</c:v>
                      </c:pt>
                      <c:pt idx="5794">
                        <c:v>299.98415999999997</c:v>
                      </c:pt>
                      <c:pt idx="5795">
                        <c:v>299.93549000000002</c:v>
                      </c:pt>
                      <c:pt idx="5796">
                        <c:v>299.94421999999997</c:v>
                      </c:pt>
                      <c:pt idx="5797">
                        <c:v>299.9821</c:v>
                      </c:pt>
                      <c:pt idx="5798">
                        <c:v>300.12828000000002</c:v>
                      </c:pt>
                      <c:pt idx="5799">
                        <c:v>299.94029</c:v>
                      </c:pt>
                      <c:pt idx="5800">
                        <c:v>299.93856</c:v>
                      </c:pt>
                      <c:pt idx="5801">
                        <c:v>299.95344</c:v>
                      </c:pt>
                      <c:pt idx="5802">
                        <c:v>299.93934000000002</c:v>
                      </c:pt>
                      <c:pt idx="5803">
                        <c:v>299.96355</c:v>
                      </c:pt>
                      <c:pt idx="5804">
                        <c:v>299.93711999999999</c:v>
                      </c:pt>
                      <c:pt idx="5805">
                        <c:v>299.91275000000002</c:v>
                      </c:pt>
                      <c:pt idx="5806">
                        <c:v>299.92174999999997</c:v>
                      </c:pt>
                      <c:pt idx="5807">
                        <c:v>299.95272</c:v>
                      </c:pt>
                      <c:pt idx="5808">
                        <c:v>299.90451999999999</c:v>
                      </c:pt>
                      <c:pt idx="5809">
                        <c:v>299.92899999999997</c:v>
                      </c:pt>
                      <c:pt idx="5810">
                        <c:v>299.92581999999999</c:v>
                      </c:pt>
                      <c:pt idx="5811">
                        <c:v>299.9744</c:v>
                      </c:pt>
                      <c:pt idx="5812">
                        <c:v>299.94571999999999</c:v>
                      </c:pt>
                      <c:pt idx="5813">
                        <c:v>299.93664999999999</c:v>
                      </c:pt>
                      <c:pt idx="5814">
                        <c:v>299.93693000000002</c:v>
                      </c:pt>
                      <c:pt idx="5815">
                        <c:v>299.99092000000002</c:v>
                      </c:pt>
                      <c:pt idx="5816">
                        <c:v>299.93529999999998</c:v>
                      </c:pt>
                      <c:pt idx="5817">
                        <c:v>299.94132999999999</c:v>
                      </c:pt>
                      <c:pt idx="5818">
                        <c:v>299.9162</c:v>
                      </c:pt>
                      <c:pt idx="5819">
                        <c:v>299.95666999999997</c:v>
                      </c:pt>
                      <c:pt idx="5820">
                        <c:v>299.91280999999998</c:v>
                      </c:pt>
                      <c:pt idx="5821">
                        <c:v>299.90269000000001</c:v>
                      </c:pt>
                      <c:pt idx="5822">
                        <c:v>299.89666</c:v>
                      </c:pt>
                      <c:pt idx="5823">
                        <c:v>299.91584</c:v>
                      </c:pt>
                      <c:pt idx="5824">
                        <c:v>299.93896000000001</c:v>
                      </c:pt>
                      <c:pt idx="5825">
                        <c:v>299.90834000000001</c:v>
                      </c:pt>
                      <c:pt idx="5826">
                        <c:v>299.93146000000002</c:v>
                      </c:pt>
                      <c:pt idx="5827">
                        <c:v>299.92120999999997</c:v>
                      </c:pt>
                      <c:pt idx="5828">
                        <c:v>299.95877000000002</c:v>
                      </c:pt>
                      <c:pt idx="5829">
                        <c:v>299.91860000000003</c:v>
                      </c:pt>
                      <c:pt idx="5830">
                        <c:v>299.91428000000002</c:v>
                      </c:pt>
                      <c:pt idx="5831">
                        <c:v>299.92101000000002</c:v>
                      </c:pt>
                      <c:pt idx="5832">
                        <c:v>299.96487999999999</c:v>
                      </c:pt>
                      <c:pt idx="5833">
                        <c:v>299.92122000000001</c:v>
                      </c:pt>
                      <c:pt idx="5834">
                        <c:v>299.93113</c:v>
                      </c:pt>
                      <c:pt idx="5835">
                        <c:v>299.93585999999999</c:v>
                      </c:pt>
                      <c:pt idx="5836">
                        <c:v>299.97372000000001</c:v>
                      </c:pt>
                      <c:pt idx="5837">
                        <c:v>299.91158999999999</c:v>
                      </c:pt>
                      <c:pt idx="5838">
                        <c:v>299.89845000000003</c:v>
                      </c:pt>
                      <c:pt idx="5839">
                        <c:v>299.91167000000002</c:v>
                      </c:pt>
                      <c:pt idx="5840">
                        <c:v>299.92781000000002</c:v>
                      </c:pt>
                      <c:pt idx="5841">
                        <c:v>299.96104000000003</c:v>
                      </c:pt>
                      <c:pt idx="5842">
                        <c:v>299.93099999999998</c:v>
                      </c:pt>
                      <c:pt idx="5843">
                        <c:v>299.92369000000002</c:v>
                      </c:pt>
                      <c:pt idx="5844">
                        <c:v>299.90141999999997</c:v>
                      </c:pt>
                      <c:pt idx="5845">
                        <c:v>299.96339</c:v>
                      </c:pt>
                      <c:pt idx="5846">
                        <c:v>299.91318999999999</c:v>
                      </c:pt>
                      <c:pt idx="5847">
                        <c:v>299.92257999999998</c:v>
                      </c:pt>
                      <c:pt idx="5848">
                        <c:v>299.91595999999998</c:v>
                      </c:pt>
                      <c:pt idx="5849">
                        <c:v>299.94837000000001</c:v>
                      </c:pt>
                      <c:pt idx="5850">
                        <c:v>299.92552999999998</c:v>
                      </c:pt>
                      <c:pt idx="5851">
                        <c:v>299.93380000000002</c:v>
                      </c:pt>
                      <c:pt idx="5852">
                        <c:v>299.91223000000002</c:v>
                      </c:pt>
                      <c:pt idx="5853">
                        <c:v>299.96240999999998</c:v>
                      </c:pt>
                      <c:pt idx="5854">
                        <c:v>299.91701999999998</c:v>
                      </c:pt>
                      <c:pt idx="5855">
                        <c:v>299.93007</c:v>
                      </c:pt>
                      <c:pt idx="5856">
                        <c:v>299.92455000000001</c:v>
                      </c:pt>
                      <c:pt idx="5857">
                        <c:v>299.92747000000003</c:v>
                      </c:pt>
                      <c:pt idx="5858">
                        <c:v>300.06608</c:v>
                      </c:pt>
                      <c:pt idx="5859">
                        <c:v>299.99700999999999</c:v>
                      </c:pt>
                      <c:pt idx="5860">
                        <c:v>299.92540000000002</c:v>
                      </c:pt>
                      <c:pt idx="5861">
                        <c:v>299.91257999999999</c:v>
                      </c:pt>
                      <c:pt idx="5862">
                        <c:v>299.94506999999999</c:v>
                      </c:pt>
                      <c:pt idx="5863">
                        <c:v>299.91050000000001</c:v>
                      </c:pt>
                      <c:pt idx="5864">
                        <c:v>299.90566000000001</c:v>
                      </c:pt>
                      <c:pt idx="5865">
                        <c:v>299.90192999999999</c:v>
                      </c:pt>
                      <c:pt idx="5866">
                        <c:v>299.95902999999998</c:v>
                      </c:pt>
                      <c:pt idx="5867">
                        <c:v>299.91933</c:v>
                      </c:pt>
                      <c:pt idx="5868">
                        <c:v>299.92885999999999</c:v>
                      </c:pt>
                      <c:pt idx="5869">
                        <c:v>299.90935000000002</c:v>
                      </c:pt>
                      <c:pt idx="5870">
                        <c:v>299.95217000000002</c:v>
                      </c:pt>
                      <c:pt idx="5871">
                        <c:v>299.92135999999999</c:v>
                      </c:pt>
                      <c:pt idx="5872">
                        <c:v>299.92144000000002</c:v>
                      </c:pt>
                      <c:pt idx="5873">
                        <c:v>299.91638</c:v>
                      </c:pt>
                      <c:pt idx="5874">
                        <c:v>299.92146000000002</c:v>
                      </c:pt>
                      <c:pt idx="5875">
                        <c:v>299.93731000000002</c:v>
                      </c:pt>
                      <c:pt idx="5876">
                        <c:v>299.90848</c:v>
                      </c:pt>
                      <c:pt idx="5877">
                        <c:v>299.91804999999999</c:v>
                      </c:pt>
                      <c:pt idx="5878">
                        <c:v>299.92874999999998</c:v>
                      </c:pt>
                      <c:pt idx="5879">
                        <c:v>299.97653000000003</c:v>
                      </c:pt>
                      <c:pt idx="5880">
                        <c:v>299.94729999999998</c:v>
                      </c:pt>
                      <c:pt idx="5881">
                        <c:v>299.92791999999997</c:v>
                      </c:pt>
                      <c:pt idx="5882">
                        <c:v>299.94655</c:v>
                      </c:pt>
                      <c:pt idx="5883">
                        <c:v>299.99982</c:v>
                      </c:pt>
                      <c:pt idx="5884">
                        <c:v>299.93189000000001</c:v>
                      </c:pt>
                      <c:pt idx="5885">
                        <c:v>299.95317</c:v>
                      </c:pt>
                      <c:pt idx="5886">
                        <c:v>299.95287999999999</c:v>
                      </c:pt>
                      <c:pt idx="5887">
                        <c:v>299.99241999999998</c:v>
                      </c:pt>
                      <c:pt idx="5888">
                        <c:v>299.94506999999999</c:v>
                      </c:pt>
                      <c:pt idx="5889">
                        <c:v>299.94603000000001</c:v>
                      </c:pt>
                      <c:pt idx="5890">
                        <c:v>299.94450999999998</c:v>
                      </c:pt>
                      <c:pt idx="5891">
                        <c:v>299.96724999999998</c:v>
                      </c:pt>
                      <c:pt idx="5892">
                        <c:v>299.95033000000001</c:v>
                      </c:pt>
                      <c:pt idx="5893">
                        <c:v>299.94745</c:v>
                      </c:pt>
                      <c:pt idx="5894">
                        <c:v>299.95670999999999</c:v>
                      </c:pt>
                      <c:pt idx="5895">
                        <c:v>299.94391000000002</c:v>
                      </c:pt>
                      <c:pt idx="5896">
                        <c:v>299.99016</c:v>
                      </c:pt>
                      <c:pt idx="5897">
                        <c:v>299.91941000000003</c:v>
                      </c:pt>
                      <c:pt idx="5898">
                        <c:v>299.94094000000001</c:v>
                      </c:pt>
                      <c:pt idx="5899">
                        <c:v>299.93484999999998</c:v>
                      </c:pt>
                      <c:pt idx="5900">
                        <c:v>299.98651999999998</c:v>
                      </c:pt>
                      <c:pt idx="5901">
                        <c:v>299.94603000000001</c:v>
                      </c:pt>
                      <c:pt idx="5902">
                        <c:v>299.94889000000001</c:v>
                      </c:pt>
                      <c:pt idx="5903">
                        <c:v>299.94567999999998</c:v>
                      </c:pt>
                      <c:pt idx="5904">
                        <c:v>299.99266</c:v>
                      </c:pt>
                      <c:pt idx="5905">
                        <c:v>299.95706999999999</c:v>
                      </c:pt>
                      <c:pt idx="5906">
                        <c:v>299.94731999999999</c:v>
                      </c:pt>
                      <c:pt idx="5907">
                        <c:v>299.94592999999998</c:v>
                      </c:pt>
                      <c:pt idx="5908">
                        <c:v>299.96919000000003</c:v>
                      </c:pt>
                      <c:pt idx="5909">
                        <c:v>299.94297</c:v>
                      </c:pt>
                      <c:pt idx="5910">
                        <c:v>299.94349</c:v>
                      </c:pt>
                      <c:pt idx="5911">
                        <c:v>299.94569000000001</c:v>
                      </c:pt>
                      <c:pt idx="5912">
                        <c:v>299.95443999999998</c:v>
                      </c:pt>
                      <c:pt idx="5913">
                        <c:v>299.97683000000001</c:v>
                      </c:pt>
                      <c:pt idx="5914">
                        <c:v>299.94891999999999</c:v>
                      </c:pt>
                      <c:pt idx="5915">
                        <c:v>299.92766999999998</c:v>
                      </c:pt>
                      <c:pt idx="5916">
                        <c:v>299.93964</c:v>
                      </c:pt>
                      <c:pt idx="5917">
                        <c:v>299.98667</c:v>
                      </c:pt>
                      <c:pt idx="5918">
                        <c:v>299.95024000000001</c:v>
                      </c:pt>
                      <c:pt idx="5919">
                        <c:v>300.11666000000002</c:v>
                      </c:pt>
                      <c:pt idx="5920">
                        <c:v>299.96415000000002</c:v>
                      </c:pt>
                      <c:pt idx="5921">
                        <c:v>300.00076000000001</c:v>
                      </c:pt>
                      <c:pt idx="5922">
                        <c:v>299.97230999999999</c:v>
                      </c:pt>
                      <c:pt idx="5923">
                        <c:v>299.96328999999997</c:v>
                      </c:pt>
                      <c:pt idx="5924">
                        <c:v>299.95605999999998</c:v>
                      </c:pt>
                      <c:pt idx="5925">
                        <c:v>299.98827</c:v>
                      </c:pt>
                      <c:pt idx="5926">
                        <c:v>299.95195999999999</c:v>
                      </c:pt>
                      <c:pt idx="5927">
                        <c:v>299.97348</c:v>
                      </c:pt>
                      <c:pt idx="5928">
                        <c:v>299.9633</c:v>
                      </c:pt>
                      <c:pt idx="5929">
                        <c:v>299.99245000000002</c:v>
                      </c:pt>
                      <c:pt idx="5930">
                        <c:v>299.97048999999998</c:v>
                      </c:pt>
                      <c:pt idx="5931">
                        <c:v>299.96715</c:v>
                      </c:pt>
                      <c:pt idx="5932">
                        <c:v>299.95281</c:v>
                      </c:pt>
                      <c:pt idx="5933">
                        <c:v>299.96274</c:v>
                      </c:pt>
                      <c:pt idx="5934">
                        <c:v>300.00443000000001</c:v>
                      </c:pt>
                      <c:pt idx="5935">
                        <c:v>299.93963000000002</c:v>
                      </c:pt>
                      <c:pt idx="5936">
                        <c:v>299.94952000000001</c:v>
                      </c:pt>
                      <c:pt idx="5937">
                        <c:v>299.94483000000002</c:v>
                      </c:pt>
                      <c:pt idx="5938">
                        <c:v>299.98455000000001</c:v>
                      </c:pt>
                      <c:pt idx="5939">
                        <c:v>299.94252</c:v>
                      </c:pt>
                      <c:pt idx="5940">
                        <c:v>299.94884999999999</c:v>
                      </c:pt>
                      <c:pt idx="5941">
                        <c:v>299.94565999999998</c:v>
                      </c:pt>
                      <c:pt idx="5942">
                        <c:v>299.95807000000002</c:v>
                      </c:pt>
                      <c:pt idx="5943">
                        <c:v>299.93507</c:v>
                      </c:pt>
                      <c:pt idx="5944">
                        <c:v>299.92658999999998</c:v>
                      </c:pt>
                      <c:pt idx="5945">
                        <c:v>299.91534000000001</c:v>
                      </c:pt>
                      <c:pt idx="5946">
                        <c:v>299.94740000000002</c:v>
                      </c:pt>
                      <c:pt idx="5947">
                        <c:v>299.91534000000001</c:v>
                      </c:pt>
                      <c:pt idx="5948">
                        <c:v>299.9289</c:v>
                      </c:pt>
                      <c:pt idx="5949">
                        <c:v>299.91473000000002</c:v>
                      </c:pt>
                      <c:pt idx="5950">
                        <c:v>299.92266000000001</c:v>
                      </c:pt>
                      <c:pt idx="5951">
                        <c:v>299.94814000000002</c:v>
                      </c:pt>
                      <c:pt idx="5952">
                        <c:v>299.91901999999999</c:v>
                      </c:pt>
                      <c:pt idx="5953">
                        <c:v>299.92504000000002</c:v>
                      </c:pt>
                      <c:pt idx="5954">
                        <c:v>299.97021000000001</c:v>
                      </c:pt>
                      <c:pt idx="5955">
                        <c:v>300.02605</c:v>
                      </c:pt>
                      <c:pt idx="5956">
                        <c:v>299.98041999999998</c:v>
                      </c:pt>
                      <c:pt idx="5957">
                        <c:v>299.97372000000001</c:v>
                      </c:pt>
                      <c:pt idx="5958">
                        <c:v>299.97572000000002</c:v>
                      </c:pt>
                      <c:pt idx="5959">
                        <c:v>300.00153999999998</c:v>
                      </c:pt>
                      <c:pt idx="5960">
                        <c:v>299.98218000000003</c:v>
                      </c:pt>
                      <c:pt idx="5961">
                        <c:v>299.99714999999998</c:v>
                      </c:pt>
                      <c:pt idx="5962">
                        <c:v>299.98865000000001</c:v>
                      </c:pt>
                      <c:pt idx="5963">
                        <c:v>300.02280999999999</c:v>
                      </c:pt>
                      <c:pt idx="5964">
                        <c:v>299.98606000000001</c:v>
                      </c:pt>
                      <c:pt idx="5965">
                        <c:v>299.97958999999997</c:v>
                      </c:pt>
                      <c:pt idx="5966">
                        <c:v>299.97122999999999</c:v>
                      </c:pt>
                      <c:pt idx="5967">
                        <c:v>299.98746999999997</c:v>
                      </c:pt>
                      <c:pt idx="5968">
                        <c:v>299.97674000000001</c:v>
                      </c:pt>
                      <c:pt idx="5969">
                        <c:v>299.96999</c:v>
                      </c:pt>
                      <c:pt idx="5970">
                        <c:v>299.98322999999999</c:v>
                      </c:pt>
                      <c:pt idx="5971">
                        <c:v>299.96920999999998</c:v>
                      </c:pt>
                      <c:pt idx="5972">
                        <c:v>300.01450999999997</c:v>
                      </c:pt>
                      <c:pt idx="5973">
                        <c:v>299.99527999999998</c:v>
                      </c:pt>
                      <c:pt idx="5974">
                        <c:v>299.96708000000001</c:v>
                      </c:pt>
                      <c:pt idx="5975">
                        <c:v>299.95994999999999</c:v>
                      </c:pt>
                      <c:pt idx="5976">
                        <c:v>300.01938000000001</c:v>
                      </c:pt>
                      <c:pt idx="5977">
                        <c:v>299.96458000000001</c:v>
                      </c:pt>
                      <c:pt idx="5978">
                        <c:v>299.98523</c:v>
                      </c:pt>
                      <c:pt idx="5979">
                        <c:v>299.94878</c:v>
                      </c:pt>
                      <c:pt idx="5980">
                        <c:v>300.19238000000001</c:v>
                      </c:pt>
                      <c:pt idx="5981">
                        <c:v>299.98021999999997</c:v>
                      </c:pt>
                      <c:pt idx="5982">
                        <c:v>299.97644000000003</c:v>
                      </c:pt>
                      <c:pt idx="5983">
                        <c:v>299.99973999999997</c:v>
                      </c:pt>
                      <c:pt idx="5984">
                        <c:v>299.98388</c:v>
                      </c:pt>
                      <c:pt idx="5985">
                        <c:v>299.99713000000003</c:v>
                      </c:pt>
                      <c:pt idx="5986">
                        <c:v>299.97352000000001</c:v>
                      </c:pt>
                      <c:pt idx="5987">
                        <c:v>299.98133999999999</c:v>
                      </c:pt>
                      <c:pt idx="5988">
                        <c:v>299.97167999999999</c:v>
                      </c:pt>
                      <c:pt idx="5989">
                        <c:v>300.01288</c:v>
                      </c:pt>
                      <c:pt idx="5990">
                        <c:v>299.97161999999997</c:v>
                      </c:pt>
                      <c:pt idx="5991">
                        <c:v>299.97768000000002</c:v>
                      </c:pt>
                      <c:pt idx="5992">
                        <c:v>299.95845000000003</c:v>
                      </c:pt>
                      <c:pt idx="5993">
                        <c:v>300.02091000000001</c:v>
                      </c:pt>
                      <c:pt idx="5994">
                        <c:v>299.97462999999999</c:v>
                      </c:pt>
                      <c:pt idx="5995">
                        <c:v>299.98277000000002</c:v>
                      </c:pt>
                      <c:pt idx="5996">
                        <c:v>299.97188</c:v>
                      </c:pt>
                      <c:pt idx="5997">
                        <c:v>300.00200999999998</c:v>
                      </c:pt>
                      <c:pt idx="5998">
                        <c:v>299.96256</c:v>
                      </c:pt>
                      <c:pt idx="5999">
                        <c:v>299.98002000000002</c:v>
                      </c:pt>
                      <c:pt idx="6000">
                        <c:v>299.96852000000001</c:v>
                      </c:pt>
                      <c:pt idx="6001">
                        <c:v>299.96553</c:v>
                      </c:pt>
                      <c:pt idx="6002">
                        <c:v>299.96116000000001</c:v>
                      </c:pt>
                      <c:pt idx="6003">
                        <c:v>299.95256000000001</c:v>
                      </c:pt>
                      <c:pt idx="6004">
                        <c:v>299.96568000000002</c:v>
                      </c:pt>
                      <c:pt idx="6005">
                        <c:v>299.95148</c:v>
                      </c:pt>
                      <c:pt idx="6006">
                        <c:v>300.02496000000002</c:v>
                      </c:pt>
                      <c:pt idx="6007">
                        <c:v>299.97672999999998</c:v>
                      </c:pt>
                      <c:pt idx="6008">
                        <c:v>299.96652999999998</c:v>
                      </c:pt>
                      <c:pt idx="6009">
                        <c:v>299.96278999999998</c:v>
                      </c:pt>
                      <c:pt idx="6010">
                        <c:v>300.01001000000002</c:v>
                      </c:pt>
                      <c:pt idx="6011">
                        <c:v>299.95704999999998</c:v>
                      </c:pt>
                      <c:pt idx="6012">
                        <c:v>299.94517000000002</c:v>
                      </c:pt>
                      <c:pt idx="6013">
                        <c:v>299.95564000000002</c:v>
                      </c:pt>
                      <c:pt idx="6014">
                        <c:v>300.00691</c:v>
                      </c:pt>
                      <c:pt idx="6015">
                        <c:v>299.97145999999998</c:v>
                      </c:pt>
                      <c:pt idx="6016">
                        <c:v>299.94474000000002</c:v>
                      </c:pt>
                      <c:pt idx="6017">
                        <c:v>299.96445</c:v>
                      </c:pt>
                      <c:pt idx="6018">
                        <c:v>300.01195000000001</c:v>
                      </c:pt>
                      <c:pt idx="6019">
                        <c:v>299.96154999999999</c:v>
                      </c:pt>
                      <c:pt idx="6020">
                        <c:v>299.97314</c:v>
                      </c:pt>
                      <c:pt idx="6021">
                        <c:v>299.96928000000003</c:v>
                      </c:pt>
                      <c:pt idx="6022">
                        <c:v>299.96982000000003</c:v>
                      </c:pt>
                      <c:pt idx="6023">
                        <c:v>299.98561000000001</c:v>
                      </c:pt>
                      <c:pt idx="6024">
                        <c:v>299.96368999999999</c:v>
                      </c:pt>
                      <c:pt idx="6025">
                        <c:v>299.97206</c:v>
                      </c:pt>
                      <c:pt idx="6026">
                        <c:v>299.96532000000002</c:v>
                      </c:pt>
                      <c:pt idx="6027">
                        <c:v>300.01627999999999</c:v>
                      </c:pt>
                      <c:pt idx="6028">
                        <c:v>299.96535999999998</c:v>
                      </c:pt>
                      <c:pt idx="6029">
                        <c:v>299.97651000000002</c:v>
                      </c:pt>
                      <c:pt idx="6030">
                        <c:v>299.97021999999998</c:v>
                      </c:pt>
                      <c:pt idx="6031">
                        <c:v>300.0154</c:v>
                      </c:pt>
                      <c:pt idx="6032">
                        <c:v>299.98122000000001</c:v>
                      </c:pt>
                      <c:pt idx="6033">
                        <c:v>299.97566</c:v>
                      </c:pt>
                      <c:pt idx="6034">
                        <c:v>299.97062</c:v>
                      </c:pt>
                      <c:pt idx="6035">
                        <c:v>300.02888999999999</c:v>
                      </c:pt>
                      <c:pt idx="6036">
                        <c:v>299.99126999999999</c:v>
                      </c:pt>
                      <c:pt idx="6037">
                        <c:v>299.98795999999999</c:v>
                      </c:pt>
                      <c:pt idx="6038">
                        <c:v>299.97503</c:v>
                      </c:pt>
                      <c:pt idx="6039">
                        <c:v>300.00474000000003</c:v>
                      </c:pt>
                      <c:pt idx="6040">
                        <c:v>299.98559</c:v>
                      </c:pt>
                      <c:pt idx="6041">
                        <c:v>300.16171000000003</c:v>
                      </c:pt>
                      <c:pt idx="6042">
                        <c:v>299.96186999999998</c:v>
                      </c:pt>
                      <c:pt idx="6043">
                        <c:v>300.01317999999998</c:v>
                      </c:pt>
                      <c:pt idx="6044">
                        <c:v>300.04351000000003</c:v>
                      </c:pt>
                      <c:pt idx="6045">
                        <c:v>299.98907000000003</c:v>
                      </c:pt>
                      <c:pt idx="6046">
                        <c:v>299.98829000000001</c:v>
                      </c:pt>
                      <c:pt idx="6047">
                        <c:v>299.97286000000003</c:v>
                      </c:pt>
                      <c:pt idx="6048">
                        <c:v>300.00855999999999</c:v>
                      </c:pt>
                      <c:pt idx="6049">
                        <c:v>299.97291999999999</c:v>
                      </c:pt>
                      <c:pt idx="6050">
                        <c:v>299.96616999999998</c:v>
                      </c:pt>
                      <c:pt idx="6051">
                        <c:v>299.96046999999999</c:v>
                      </c:pt>
                      <c:pt idx="6052">
                        <c:v>300.02656000000002</c:v>
                      </c:pt>
                      <c:pt idx="6053">
                        <c:v>299.97906999999998</c:v>
                      </c:pt>
                      <c:pt idx="6054">
                        <c:v>300.0034</c:v>
                      </c:pt>
                      <c:pt idx="6055">
                        <c:v>299.99191000000002</c:v>
                      </c:pt>
                      <c:pt idx="6056">
                        <c:v>300.03764000000001</c:v>
                      </c:pt>
                      <c:pt idx="6057">
                        <c:v>299.98567000000003</c:v>
                      </c:pt>
                      <c:pt idx="6058">
                        <c:v>299.99041</c:v>
                      </c:pt>
                      <c:pt idx="6059">
                        <c:v>300.04271</c:v>
                      </c:pt>
                      <c:pt idx="6060">
                        <c:v>300.15854999999999</c:v>
                      </c:pt>
                      <c:pt idx="6061">
                        <c:v>300.32875000000001</c:v>
                      </c:pt>
                      <c:pt idx="6062">
                        <c:v>300.39541000000003</c:v>
                      </c:pt>
                      <c:pt idx="6063">
                        <c:v>300.44470999999999</c:v>
                      </c:pt>
                      <c:pt idx="6064">
                        <c:v>300.50639999999999</c:v>
                      </c:pt>
                      <c:pt idx="6065">
                        <c:v>300.64787000000001</c:v>
                      </c:pt>
                      <c:pt idx="6066">
                        <c:v>300.69707</c:v>
                      </c:pt>
                      <c:pt idx="6067">
                        <c:v>300.84669000000002</c:v>
                      </c:pt>
                      <c:pt idx="6068">
                        <c:v>300.96109000000001</c:v>
                      </c:pt>
                      <c:pt idx="6069">
                        <c:v>301.13959999999997</c:v>
                      </c:pt>
                      <c:pt idx="6070">
                        <c:v>301.22957000000002</c:v>
                      </c:pt>
                      <c:pt idx="6071">
                        <c:v>301.3492</c:v>
                      </c:pt>
                      <c:pt idx="6072">
                        <c:v>301.46766000000002</c:v>
                      </c:pt>
                      <c:pt idx="6073">
                        <c:v>301.64389999999997</c:v>
                      </c:pt>
                      <c:pt idx="6074">
                        <c:v>301.72453999999999</c:v>
                      </c:pt>
                      <c:pt idx="6075">
                        <c:v>301.85458</c:v>
                      </c:pt>
                      <c:pt idx="6076">
                        <c:v>301.99005</c:v>
                      </c:pt>
                      <c:pt idx="6077">
                        <c:v>302.15226999999999</c:v>
                      </c:pt>
                      <c:pt idx="6078">
                        <c:v>302.28217999999998</c:v>
                      </c:pt>
                      <c:pt idx="6079">
                        <c:v>302.38754</c:v>
                      </c:pt>
                      <c:pt idx="6080">
                        <c:v>302.51544000000001</c:v>
                      </c:pt>
                      <c:pt idx="6081">
                        <c:v>302.62797</c:v>
                      </c:pt>
                      <c:pt idx="6082">
                        <c:v>302.78422999999998</c:v>
                      </c:pt>
                      <c:pt idx="6083">
                        <c:v>302.85163999999997</c:v>
                      </c:pt>
                      <c:pt idx="6084">
                        <c:v>302.97451999999998</c:v>
                      </c:pt>
                      <c:pt idx="6085">
                        <c:v>303.11241000000001</c:v>
                      </c:pt>
                      <c:pt idx="6086">
                        <c:v>303.27679000000001</c:v>
                      </c:pt>
                      <c:pt idx="6087">
                        <c:v>303.35784999999998</c:v>
                      </c:pt>
                      <c:pt idx="6088">
                        <c:v>303.51056</c:v>
                      </c:pt>
                      <c:pt idx="6089">
                        <c:v>303.62526000000003</c:v>
                      </c:pt>
                      <c:pt idx="6090">
                        <c:v>303.79820999999998</c:v>
                      </c:pt>
                      <c:pt idx="6091">
                        <c:v>303.85892000000001</c:v>
                      </c:pt>
                      <c:pt idx="6092">
                        <c:v>303.99855000000002</c:v>
                      </c:pt>
                      <c:pt idx="6093">
                        <c:v>304.13227000000001</c:v>
                      </c:pt>
                      <c:pt idx="6094">
                        <c:v>304.32897000000003</c:v>
                      </c:pt>
                      <c:pt idx="6095">
                        <c:v>304.42351000000002</c:v>
                      </c:pt>
                      <c:pt idx="6096">
                        <c:v>304.56711999999999</c:v>
                      </c:pt>
                      <c:pt idx="6097">
                        <c:v>304.66520000000003</c:v>
                      </c:pt>
                      <c:pt idx="6098">
                        <c:v>304.76321999999999</c:v>
                      </c:pt>
                      <c:pt idx="6099">
                        <c:v>304.9522</c:v>
                      </c:pt>
                      <c:pt idx="6100">
                        <c:v>305.03746000000001</c:v>
                      </c:pt>
                      <c:pt idx="6101">
                        <c:v>305.22286000000003</c:v>
                      </c:pt>
                      <c:pt idx="6102">
                        <c:v>305.41224999999997</c:v>
                      </c:pt>
                      <c:pt idx="6103">
                        <c:v>305.47008</c:v>
                      </c:pt>
                      <c:pt idx="6104">
                        <c:v>305.54376999999999</c:v>
                      </c:pt>
                      <c:pt idx="6105">
                        <c:v>305.65458000000001</c:v>
                      </c:pt>
                      <c:pt idx="6106">
                        <c:v>305.79266999999999</c:v>
                      </c:pt>
                      <c:pt idx="6107">
                        <c:v>305.97156000000001</c:v>
                      </c:pt>
                      <c:pt idx="6108">
                        <c:v>306.04318999999998</c:v>
                      </c:pt>
                      <c:pt idx="6109">
                        <c:v>306.16214000000002</c:v>
                      </c:pt>
                      <c:pt idx="6110">
                        <c:v>306.29192</c:v>
                      </c:pt>
                      <c:pt idx="6111">
                        <c:v>306.45445999999998</c:v>
                      </c:pt>
                      <c:pt idx="6112">
                        <c:v>306.53348999999997</c:v>
                      </c:pt>
                      <c:pt idx="6113">
                        <c:v>306.67961000000003</c:v>
                      </c:pt>
                      <c:pt idx="6114">
                        <c:v>306.80642</c:v>
                      </c:pt>
                      <c:pt idx="6115">
                        <c:v>306.94526000000002</c:v>
                      </c:pt>
                      <c:pt idx="6116">
                        <c:v>307.07046000000003</c:v>
                      </c:pt>
                      <c:pt idx="6117">
                        <c:v>307.17748999999998</c:v>
                      </c:pt>
                      <c:pt idx="6118">
                        <c:v>307.29489000000001</c:v>
                      </c:pt>
                      <c:pt idx="6119">
                        <c:v>307.42576000000003</c:v>
                      </c:pt>
                      <c:pt idx="6120">
                        <c:v>307.59032999999999</c:v>
                      </c:pt>
                      <c:pt idx="6121">
                        <c:v>307.65559999999999</c:v>
                      </c:pt>
                      <c:pt idx="6122">
                        <c:v>307.78548000000001</c:v>
                      </c:pt>
                      <c:pt idx="6123">
                        <c:v>307.90318000000002</c:v>
                      </c:pt>
                      <c:pt idx="6124">
                        <c:v>308.10223000000002</c:v>
                      </c:pt>
                      <c:pt idx="6125">
                        <c:v>308.18137999999999</c:v>
                      </c:pt>
                      <c:pt idx="6126">
                        <c:v>308.27762000000001</c:v>
                      </c:pt>
                      <c:pt idx="6127">
                        <c:v>308.41512</c:v>
                      </c:pt>
                      <c:pt idx="6128">
                        <c:v>308.60198000000003</c:v>
                      </c:pt>
                      <c:pt idx="6129">
                        <c:v>308.6592</c:v>
                      </c:pt>
                      <c:pt idx="6130">
                        <c:v>308.79649999999998</c:v>
                      </c:pt>
                      <c:pt idx="6131">
                        <c:v>308.92126000000002</c:v>
                      </c:pt>
                      <c:pt idx="6132">
                        <c:v>309.06756999999999</c:v>
                      </c:pt>
                      <c:pt idx="6133">
                        <c:v>309.15494999999999</c:v>
                      </c:pt>
                      <c:pt idx="6134">
                        <c:v>309.24779999999998</c:v>
                      </c:pt>
                      <c:pt idx="6135">
                        <c:v>309.38869</c:v>
                      </c:pt>
                      <c:pt idx="6136">
                        <c:v>309.51799</c:v>
                      </c:pt>
                      <c:pt idx="6137">
                        <c:v>309.69259</c:v>
                      </c:pt>
                      <c:pt idx="6138">
                        <c:v>309.75448999999998</c:v>
                      </c:pt>
                      <c:pt idx="6139">
                        <c:v>309.88749000000001</c:v>
                      </c:pt>
                      <c:pt idx="6140">
                        <c:v>310.01880999999997</c:v>
                      </c:pt>
                      <c:pt idx="6141">
                        <c:v>310.18385000000001</c:v>
                      </c:pt>
                      <c:pt idx="6142">
                        <c:v>310.23572000000001</c:v>
                      </c:pt>
                      <c:pt idx="6143">
                        <c:v>310.40123999999997</c:v>
                      </c:pt>
                      <c:pt idx="6144">
                        <c:v>310.51004</c:v>
                      </c:pt>
                      <c:pt idx="6145">
                        <c:v>310.66068000000001</c:v>
                      </c:pt>
                      <c:pt idx="6146">
                        <c:v>310.73757000000001</c:v>
                      </c:pt>
                      <c:pt idx="6147">
                        <c:v>310.88551000000001</c:v>
                      </c:pt>
                      <c:pt idx="6148">
                        <c:v>311.01922000000002</c:v>
                      </c:pt>
                      <c:pt idx="6149">
                        <c:v>311.17372</c:v>
                      </c:pt>
                      <c:pt idx="6150">
                        <c:v>311.21395000000001</c:v>
                      </c:pt>
                      <c:pt idx="6151">
                        <c:v>311.31304999999998</c:v>
                      </c:pt>
                      <c:pt idx="6152">
                        <c:v>311.43400000000003</c:v>
                      </c:pt>
                      <c:pt idx="6153">
                        <c:v>311.57643000000002</c:v>
                      </c:pt>
                      <c:pt idx="6154">
                        <c:v>311.69234</c:v>
                      </c:pt>
                      <c:pt idx="6155">
                        <c:v>311.79610000000002</c:v>
                      </c:pt>
                      <c:pt idx="6156">
                        <c:v>311.91520000000003</c:v>
                      </c:pt>
                      <c:pt idx="6157">
                        <c:v>312.03501999999997</c:v>
                      </c:pt>
                      <c:pt idx="6158">
                        <c:v>312.22131999999999</c:v>
                      </c:pt>
                      <c:pt idx="6159">
                        <c:v>312.30149999999998</c:v>
                      </c:pt>
                      <c:pt idx="6160">
                        <c:v>312.40611999999999</c:v>
                      </c:pt>
                      <c:pt idx="6161">
                        <c:v>312.52584999999999</c:v>
                      </c:pt>
                      <c:pt idx="6162">
                        <c:v>312.81022000000002</c:v>
                      </c:pt>
                      <c:pt idx="6163">
                        <c:v>312.83499</c:v>
                      </c:pt>
                      <c:pt idx="6164">
                        <c:v>312.85547000000003</c:v>
                      </c:pt>
                      <c:pt idx="6165">
                        <c:v>313.02931000000001</c:v>
                      </c:pt>
                      <c:pt idx="6166">
                        <c:v>313.21348999999998</c:v>
                      </c:pt>
                      <c:pt idx="6167">
                        <c:v>313.30756000000002</c:v>
                      </c:pt>
                      <c:pt idx="6168">
                        <c:v>313.44562000000002</c:v>
                      </c:pt>
                      <c:pt idx="6169">
                        <c:v>313.59854999999999</c:v>
                      </c:pt>
                      <c:pt idx="6170">
                        <c:v>313.76544999999999</c:v>
                      </c:pt>
                      <c:pt idx="6171">
                        <c:v>313.86923999999999</c:v>
                      </c:pt>
                      <c:pt idx="6172">
                        <c:v>313.98540000000003</c:v>
                      </c:pt>
                      <c:pt idx="6173">
                        <c:v>314.20042000000001</c:v>
                      </c:pt>
                      <c:pt idx="6174">
                        <c:v>314.30437999999998</c:v>
                      </c:pt>
                      <c:pt idx="6175">
                        <c:v>314.43306000000001</c:v>
                      </c:pt>
                      <c:pt idx="6176">
                        <c:v>314.52515</c:v>
                      </c:pt>
                      <c:pt idx="6177">
                        <c:v>314.62635</c:v>
                      </c:pt>
                      <c:pt idx="6178">
                        <c:v>314.76306</c:v>
                      </c:pt>
                      <c:pt idx="6179">
                        <c:v>314.92550999999997</c:v>
                      </c:pt>
                      <c:pt idx="6180">
                        <c:v>315.00452999999999</c:v>
                      </c:pt>
                      <c:pt idx="6181">
                        <c:v>315.15386999999998</c:v>
                      </c:pt>
                      <c:pt idx="6182">
                        <c:v>315.27402000000001</c:v>
                      </c:pt>
                      <c:pt idx="6183">
                        <c:v>315.39434</c:v>
                      </c:pt>
                      <c:pt idx="6184">
                        <c:v>315.37002000000001</c:v>
                      </c:pt>
                      <c:pt idx="6185">
                        <c:v>315.48070000000001</c:v>
                      </c:pt>
                      <c:pt idx="6186">
                        <c:v>315.61376999999999</c:v>
                      </c:pt>
                      <c:pt idx="6187">
                        <c:v>315.76236999999998</c:v>
                      </c:pt>
                      <c:pt idx="6188">
                        <c:v>315.85291999999998</c:v>
                      </c:pt>
                      <c:pt idx="6189">
                        <c:v>315.96575000000001</c:v>
                      </c:pt>
                      <c:pt idx="6190">
                        <c:v>316.08393000000001</c:v>
                      </c:pt>
                      <c:pt idx="6191">
                        <c:v>316.23824999999999</c:v>
                      </c:pt>
                      <c:pt idx="6192">
                        <c:v>316.38393000000002</c:v>
                      </c:pt>
                      <c:pt idx="6193">
                        <c:v>316.50569999999999</c:v>
                      </c:pt>
                      <c:pt idx="6194">
                        <c:v>316.67986000000002</c:v>
                      </c:pt>
                      <c:pt idx="6195">
                        <c:v>316.81011999999998</c:v>
                      </c:pt>
                      <c:pt idx="6196">
                        <c:v>316.98813000000001</c:v>
                      </c:pt>
                      <c:pt idx="6197">
                        <c:v>317.13664</c:v>
                      </c:pt>
                      <c:pt idx="6198">
                        <c:v>317.26814000000002</c:v>
                      </c:pt>
                      <c:pt idx="6199">
                        <c:v>317.40159</c:v>
                      </c:pt>
                      <c:pt idx="6200">
                        <c:v>317.57479999999998</c:v>
                      </c:pt>
                      <c:pt idx="6201">
                        <c:v>317.67734000000002</c:v>
                      </c:pt>
                      <c:pt idx="6202">
                        <c:v>317.79241999999999</c:v>
                      </c:pt>
                      <c:pt idx="6203">
                        <c:v>317.91904</c:v>
                      </c:pt>
                      <c:pt idx="6204">
                        <c:v>318.10802000000001</c:v>
                      </c:pt>
                      <c:pt idx="6205">
                        <c:v>318.18470000000002</c:v>
                      </c:pt>
                      <c:pt idx="6206">
                        <c:v>318.30273</c:v>
                      </c:pt>
                      <c:pt idx="6207">
                        <c:v>318.42756000000003</c:v>
                      </c:pt>
                      <c:pt idx="6208">
                        <c:v>318.61923000000002</c:v>
                      </c:pt>
                      <c:pt idx="6209">
                        <c:v>318.67840999999999</c:v>
                      </c:pt>
                      <c:pt idx="6210">
                        <c:v>318.82152000000002</c:v>
                      </c:pt>
                      <c:pt idx="6211">
                        <c:v>318.94026000000002</c:v>
                      </c:pt>
                      <c:pt idx="6212">
                        <c:v>319.07171</c:v>
                      </c:pt>
                      <c:pt idx="6213">
                        <c:v>319.25193999999999</c:v>
                      </c:pt>
                      <c:pt idx="6214">
                        <c:v>319.33674000000002</c:v>
                      </c:pt>
                      <c:pt idx="6215">
                        <c:v>319.44974000000002</c:v>
                      </c:pt>
                      <c:pt idx="6216">
                        <c:v>319.56295999999998</c:v>
                      </c:pt>
                      <c:pt idx="6217">
                        <c:v>319.74203</c:v>
                      </c:pt>
                      <c:pt idx="6218">
                        <c:v>319.81202000000002</c:v>
                      </c:pt>
                      <c:pt idx="6219">
                        <c:v>319.95472999999998</c:v>
                      </c:pt>
                      <c:pt idx="6220">
                        <c:v>320.09219000000002</c:v>
                      </c:pt>
                      <c:pt idx="6221">
                        <c:v>320.23277000000002</c:v>
                      </c:pt>
                      <c:pt idx="6222">
                        <c:v>320.31819999999999</c:v>
                      </c:pt>
                      <c:pt idx="6223">
                        <c:v>320.62455999999997</c:v>
                      </c:pt>
                      <c:pt idx="6224">
                        <c:v>320.58039000000002</c:v>
                      </c:pt>
                      <c:pt idx="6225">
                        <c:v>320.74290000000002</c:v>
                      </c:pt>
                      <c:pt idx="6226">
                        <c:v>320.839</c:v>
                      </c:pt>
                      <c:pt idx="6227">
                        <c:v>320.94304</c:v>
                      </c:pt>
                      <c:pt idx="6228">
                        <c:v>321.05540999999999</c:v>
                      </c:pt>
                      <c:pt idx="6229">
                        <c:v>321.21190000000001</c:v>
                      </c:pt>
                      <c:pt idx="6230">
                        <c:v>321.30369999999999</c:v>
                      </c:pt>
                      <c:pt idx="6231">
                        <c:v>321.39859999999999</c:v>
                      </c:pt>
                      <c:pt idx="6232">
                        <c:v>321.54248999999999</c:v>
                      </c:pt>
                      <c:pt idx="6233">
                        <c:v>321.67651999999998</c:v>
                      </c:pt>
                      <c:pt idx="6234">
                        <c:v>321.85251</c:v>
                      </c:pt>
                      <c:pt idx="6235">
                        <c:v>321.90192000000002</c:v>
                      </c:pt>
                      <c:pt idx="6236">
                        <c:v>322.00063</c:v>
                      </c:pt>
                      <c:pt idx="6237">
                        <c:v>322.11671000000001</c:v>
                      </c:pt>
                      <c:pt idx="6238">
                        <c:v>322.27093000000002</c:v>
                      </c:pt>
                      <c:pt idx="6239">
                        <c:v>322.33924000000002</c:v>
                      </c:pt>
                      <c:pt idx="6240">
                        <c:v>322.48962999999998</c:v>
                      </c:pt>
                      <c:pt idx="6241">
                        <c:v>322.59568000000002</c:v>
                      </c:pt>
                      <c:pt idx="6242">
                        <c:v>322.72381000000001</c:v>
                      </c:pt>
                      <c:pt idx="6243">
                        <c:v>322.81094999999999</c:v>
                      </c:pt>
                      <c:pt idx="6244">
                        <c:v>322.91284000000002</c:v>
                      </c:pt>
                      <c:pt idx="6245">
                        <c:v>323.03735</c:v>
                      </c:pt>
                      <c:pt idx="6246">
                        <c:v>323.19873999999999</c:v>
                      </c:pt>
                      <c:pt idx="6247">
                        <c:v>323.28586000000001</c:v>
                      </c:pt>
                      <c:pt idx="6248">
                        <c:v>323.40134999999998</c:v>
                      </c:pt>
                      <c:pt idx="6249">
                        <c:v>323.54214999999999</c:v>
                      </c:pt>
                      <c:pt idx="6250">
                        <c:v>323.64760000000001</c:v>
                      </c:pt>
                      <c:pt idx="6251">
                        <c:v>323.80513000000002</c:v>
                      </c:pt>
                      <c:pt idx="6252">
                        <c:v>323.90190999999999</c:v>
                      </c:pt>
                      <c:pt idx="6253">
                        <c:v>324.03181000000001</c:v>
                      </c:pt>
                      <c:pt idx="6254">
                        <c:v>324.15105999999997</c:v>
                      </c:pt>
                      <c:pt idx="6255">
                        <c:v>324.33222999999998</c:v>
                      </c:pt>
                      <c:pt idx="6256">
                        <c:v>324.42466999999999</c:v>
                      </c:pt>
                      <c:pt idx="6257">
                        <c:v>324.53075999999999</c:v>
                      </c:pt>
                      <c:pt idx="6258">
                        <c:v>324.66806000000003</c:v>
                      </c:pt>
                      <c:pt idx="6259">
                        <c:v>324.83672999999999</c:v>
                      </c:pt>
                      <c:pt idx="6260">
                        <c:v>324.90604000000002</c:v>
                      </c:pt>
                      <c:pt idx="6261">
                        <c:v>325.02337</c:v>
                      </c:pt>
                      <c:pt idx="6262">
                        <c:v>325.18774999999999</c:v>
                      </c:pt>
                      <c:pt idx="6263">
                        <c:v>325.34575999999998</c:v>
                      </c:pt>
                      <c:pt idx="6264">
                        <c:v>325.41426999999999</c:v>
                      </c:pt>
                      <c:pt idx="6265">
                        <c:v>325.58427</c:v>
                      </c:pt>
                      <c:pt idx="6266">
                        <c:v>325.70992999999999</c:v>
                      </c:pt>
                      <c:pt idx="6267">
                        <c:v>325.86534</c:v>
                      </c:pt>
                      <c:pt idx="6268">
                        <c:v>326.06268</c:v>
                      </c:pt>
                      <c:pt idx="6269">
                        <c:v>326.13585</c:v>
                      </c:pt>
                      <c:pt idx="6270">
                        <c:v>326.26785000000001</c:v>
                      </c:pt>
                      <c:pt idx="6271">
                        <c:v>326.37736999999998</c:v>
                      </c:pt>
                      <c:pt idx="6272">
                        <c:v>326.52848</c:v>
                      </c:pt>
                      <c:pt idx="6273">
                        <c:v>326.61169000000001</c:v>
                      </c:pt>
                      <c:pt idx="6274">
                        <c:v>326.73656</c:v>
                      </c:pt>
                      <c:pt idx="6275">
                        <c:v>326.90782000000002</c:v>
                      </c:pt>
                      <c:pt idx="6276">
                        <c:v>327.10257999999999</c:v>
                      </c:pt>
                      <c:pt idx="6277">
                        <c:v>327.17946000000001</c:v>
                      </c:pt>
                      <c:pt idx="6278">
                        <c:v>327.27663999999999</c:v>
                      </c:pt>
                      <c:pt idx="6279">
                        <c:v>327.41588999999999</c:v>
                      </c:pt>
                      <c:pt idx="6280">
                        <c:v>327.59710999999999</c:v>
                      </c:pt>
                      <c:pt idx="6281">
                        <c:v>327.69643000000002</c:v>
                      </c:pt>
                      <c:pt idx="6282">
                        <c:v>327.82371000000001</c:v>
                      </c:pt>
                      <c:pt idx="6283">
                        <c:v>327.95808</c:v>
                      </c:pt>
                      <c:pt idx="6284">
                        <c:v>328.28552999999999</c:v>
                      </c:pt>
                      <c:pt idx="6285">
                        <c:v>328.27789999999999</c:v>
                      </c:pt>
                      <c:pt idx="6286">
                        <c:v>328.38756000000001</c:v>
                      </c:pt>
                      <c:pt idx="6287">
                        <c:v>328.5301</c:v>
                      </c:pt>
                      <c:pt idx="6288">
                        <c:v>328.69947000000002</c:v>
                      </c:pt>
                      <c:pt idx="6289">
                        <c:v>328.84669000000002</c:v>
                      </c:pt>
                      <c:pt idx="6290">
                        <c:v>328.94495999999998</c:v>
                      </c:pt>
                      <c:pt idx="6291">
                        <c:v>329.10063000000002</c:v>
                      </c:pt>
                      <c:pt idx="6292">
                        <c:v>329.24036000000001</c:v>
                      </c:pt>
                      <c:pt idx="6293">
                        <c:v>329.42642999999998</c:v>
                      </c:pt>
                      <c:pt idx="6294">
                        <c:v>329.48649</c:v>
                      </c:pt>
                      <c:pt idx="6295">
                        <c:v>329.63925</c:v>
                      </c:pt>
                      <c:pt idx="6296">
                        <c:v>329.77141999999998</c:v>
                      </c:pt>
                      <c:pt idx="6297">
                        <c:v>329.93833000000001</c:v>
                      </c:pt>
                      <c:pt idx="6298">
                        <c:v>330.02728999999999</c:v>
                      </c:pt>
                      <c:pt idx="6299">
                        <c:v>330.16144000000003</c:v>
                      </c:pt>
                      <c:pt idx="6300">
                        <c:v>330.28293000000002</c:v>
                      </c:pt>
                      <c:pt idx="6301">
                        <c:v>330.41568999999998</c:v>
                      </c:pt>
                      <c:pt idx="6302">
                        <c:v>330.55349000000001</c:v>
                      </c:pt>
                      <c:pt idx="6303">
                        <c:v>330.66449</c:v>
                      </c:pt>
                      <c:pt idx="6304">
                        <c:v>330.77605</c:v>
                      </c:pt>
                      <c:pt idx="6305">
                        <c:v>330.89587</c:v>
                      </c:pt>
                      <c:pt idx="6306">
                        <c:v>331.05405000000002</c:v>
                      </c:pt>
                      <c:pt idx="6307">
                        <c:v>331.11885000000001</c:v>
                      </c:pt>
                      <c:pt idx="6308">
                        <c:v>331.23665999999997</c:v>
                      </c:pt>
                      <c:pt idx="6309">
                        <c:v>331.38520999999997</c:v>
                      </c:pt>
                      <c:pt idx="6310">
                        <c:v>331.54338000000001</c:v>
                      </c:pt>
                      <c:pt idx="6311">
                        <c:v>331.63884999999999</c:v>
                      </c:pt>
                      <c:pt idx="6312">
                        <c:v>331.75794000000002</c:v>
                      </c:pt>
                      <c:pt idx="6313">
                        <c:v>331.88610999999997</c:v>
                      </c:pt>
                      <c:pt idx="6314">
                        <c:v>332.06096000000002</c:v>
                      </c:pt>
                      <c:pt idx="6315">
                        <c:v>332.16665</c:v>
                      </c:pt>
                      <c:pt idx="6316">
                        <c:v>332.28217000000001</c:v>
                      </c:pt>
                      <c:pt idx="6317">
                        <c:v>332.40332000000001</c:v>
                      </c:pt>
                      <c:pt idx="6318">
                        <c:v>332.57736999999997</c:v>
                      </c:pt>
                      <c:pt idx="6319">
                        <c:v>332.68999000000002</c:v>
                      </c:pt>
                      <c:pt idx="6320">
                        <c:v>332.79721000000001</c:v>
                      </c:pt>
                      <c:pt idx="6321">
                        <c:v>332.91045000000003</c:v>
                      </c:pt>
                      <c:pt idx="6322">
                        <c:v>333.04462999999998</c:v>
                      </c:pt>
                      <c:pt idx="6323">
                        <c:v>333.21406999999999</c:v>
                      </c:pt>
                      <c:pt idx="6324">
                        <c:v>333.27530999999999</c:v>
                      </c:pt>
                      <c:pt idx="6325">
                        <c:v>333.39846999999997</c:v>
                      </c:pt>
                      <c:pt idx="6326">
                        <c:v>333.51276000000001</c:v>
                      </c:pt>
                      <c:pt idx="6327">
                        <c:v>333.67935999999997</c:v>
                      </c:pt>
                      <c:pt idx="6328">
                        <c:v>333.76675999999998</c:v>
                      </c:pt>
                      <c:pt idx="6329">
                        <c:v>333.88592</c:v>
                      </c:pt>
                      <c:pt idx="6330">
                        <c:v>334.03411999999997</c:v>
                      </c:pt>
                      <c:pt idx="6331">
                        <c:v>334.19182999999998</c:v>
                      </c:pt>
                      <c:pt idx="6332">
                        <c:v>334.29372000000001</c:v>
                      </c:pt>
                      <c:pt idx="6333">
                        <c:v>334.40701000000001</c:v>
                      </c:pt>
                      <c:pt idx="6334">
                        <c:v>334.55536999999998</c:v>
                      </c:pt>
                      <c:pt idx="6335">
                        <c:v>334.7088</c:v>
                      </c:pt>
                      <c:pt idx="6336">
                        <c:v>334.78523999999999</c:v>
                      </c:pt>
                      <c:pt idx="6337">
                        <c:v>334.91487000000001</c:v>
                      </c:pt>
                      <c:pt idx="6338">
                        <c:v>335.05336</c:v>
                      </c:pt>
                      <c:pt idx="6339">
                        <c:v>335.19180999999998</c:v>
                      </c:pt>
                      <c:pt idx="6340">
                        <c:v>335.29097999999999</c:v>
                      </c:pt>
                      <c:pt idx="6341">
                        <c:v>335.40780999999998</c:v>
                      </c:pt>
                      <c:pt idx="6342">
                        <c:v>335.52253999999999</c:v>
                      </c:pt>
                      <c:pt idx="6343">
                        <c:v>335.65156999999999</c:v>
                      </c:pt>
                      <c:pt idx="6344">
                        <c:v>335.84809999999999</c:v>
                      </c:pt>
                      <c:pt idx="6345">
                        <c:v>336.02911999999998</c:v>
                      </c:pt>
                      <c:pt idx="6346">
                        <c:v>336.02213999999998</c:v>
                      </c:pt>
                      <c:pt idx="6347">
                        <c:v>336.14645999999999</c:v>
                      </c:pt>
                      <c:pt idx="6348">
                        <c:v>336.34012000000001</c:v>
                      </c:pt>
                      <c:pt idx="6349">
                        <c:v>336.41113999999999</c:v>
                      </c:pt>
                      <c:pt idx="6350">
                        <c:v>336.52805000000001</c:v>
                      </c:pt>
                      <c:pt idx="6351">
                        <c:v>336.67079000000001</c:v>
                      </c:pt>
                      <c:pt idx="6352">
                        <c:v>336.81142999999997</c:v>
                      </c:pt>
                      <c:pt idx="6353">
                        <c:v>336.88907</c:v>
                      </c:pt>
                      <c:pt idx="6354">
                        <c:v>337.00315999999998</c:v>
                      </c:pt>
                      <c:pt idx="6355">
                        <c:v>337.14256</c:v>
                      </c:pt>
                      <c:pt idx="6356">
                        <c:v>337.28987999999998</c:v>
                      </c:pt>
                      <c:pt idx="6357">
                        <c:v>337.41858000000002</c:v>
                      </c:pt>
                      <c:pt idx="6358">
                        <c:v>337.51152999999999</c:v>
                      </c:pt>
                      <c:pt idx="6359">
                        <c:v>337.64906999999999</c:v>
                      </c:pt>
                      <c:pt idx="6360">
                        <c:v>337.78868</c:v>
                      </c:pt>
                      <c:pt idx="6361">
                        <c:v>337.93621999999999</c:v>
                      </c:pt>
                      <c:pt idx="6362">
                        <c:v>338.04101000000003</c:v>
                      </c:pt>
                      <c:pt idx="6363">
                        <c:v>338.16023000000001</c:v>
                      </c:pt>
                      <c:pt idx="6364">
                        <c:v>338.27116000000001</c:v>
                      </c:pt>
                      <c:pt idx="6365">
                        <c:v>338.45404000000002</c:v>
                      </c:pt>
                      <c:pt idx="6366">
                        <c:v>338.52766000000003</c:v>
                      </c:pt>
                      <c:pt idx="6367">
                        <c:v>338.66924</c:v>
                      </c:pt>
                      <c:pt idx="6368">
                        <c:v>338.78381000000002</c:v>
                      </c:pt>
                      <c:pt idx="6369">
                        <c:v>338.92628999999999</c:v>
                      </c:pt>
                      <c:pt idx="6370">
                        <c:v>339.01889</c:v>
                      </c:pt>
                      <c:pt idx="6371">
                        <c:v>339.13868000000002</c:v>
                      </c:pt>
                      <c:pt idx="6372">
                        <c:v>339.26134000000002</c:v>
                      </c:pt>
                      <c:pt idx="6373">
                        <c:v>339.43696999999997</c:v>
                      </c:pt>
                      <c:pt idx="6374">
                        <c:v>339.51046000000002</c:v>
                      </c:pt>
                      <c:pt idx="6375">
                        <c:v>339.65107</c:v>
                      </c:pt>
                      <c:pt idx="6376">
                        <c:v>339.76958999999999</c:v>
                      </c:pt>
                      <c:pt idx="6377">
                        <c:v>339.88729000000001</c:v>
                      </c:pt>
                      <c:pt idx="6378">
                        <c:v>340.05306000000002</c:v>
                      </c:pt>
                      <c:pt idx="6379">
                        <c:v>340.14483000000001</c:v>
                      </c:pt>
                      <c:pt idx="6380">
                        <c:v>340.27240999999998</c:v>
                      </c:pt>
                      <c:pt idx="6381">
                        <c:v>340.39778999999999</c:v>
                      </c:pt>
                      <c:pt idx="6382">
                        <c:v>340.55288000000002</c:v>
                      </c:pt>
                      <c:pt idx="6383">
                        <c:v>340.64010000000002</c:v>
                      </c:pt>
                      <c:pt idx="6384">
                        <c:v>340.74432999999999</c:v>
                      </c:pt>
                      <c:pt idx="6385">
                        <c:v>340.89719000000002</c:v>
                      </c:pt>
                      <c:pt idx="6386">
                        <c:v>341.03057999999999</c:v>
                      </c:pt>
                      <c:pt idx="6387">
                        <c:v>341.13965000000002</c:v>
                      </c:pt>
                      <c:pt idx="6388">
                        <c:v>341.24254000000002</c:v>
                      </c:pt>
                      <c:pt idx="6389">
                        <c:v>341.39186999999998</c:v>
                      </c:pt>
                      <c:pt idx="6390">
                        <c:v>341.54887000000002</c:v>
                      </c:pt>
                      <c:pt idx="6391">
                        <c:v>341.63571999999999</c:v>
                      </c:pt>
                      <c:pt idx="6392">
                        <c:v>341.75240000000002</c:v>
                      </c:pt>
                      <c:pt idx="6393">
                        <c:v>341.88736999999998</c:v>
                      </c:pt>
                      <c:pt idx="6394">
                        <c:v>342.00456000000003</c:v>
                      </c:pt>
                      <c:pt idx="6395">
                        <c:v>342.13236000000001</c:v>
                      </c:pt>
                      <c:pt idx="6396">
                        <c:v>342.22969999999998</c:v>
                      </c:pt>
                      <c:pt idx="6397">
                        <c:v>342.37875000000003</c:v>
                      </c:pt>
                      <c:pt idx="6398">
                        <c:v>342.51213999999999</c:v>
                      </c:pt>
                      <c:pt idx="6399">
                        <c:v>342.67270000000002</c:v>
                      </c:pt>
                      <c:pt idx="6400">
                        <c:v>342.75895000000003</c:v>
                      </c:pt>
                      <c:pt idx="6401">
                        <c:v>342.89836000000003</c:v>
                      </c:pt>
                      <c:pt idx="6402">
                        <c:v>343.00799000000001</c:v>
                      </c:pt>
                      <c:pt idx="6403">
                        <c:v>343.17705000000001</c:v>
                      </c:pt>
                      <c:pt idx="6404">
                        <c:v>343.25583</c:v>
                      </c:pt>
                      <c:pt idx="6405">
                        <c:v>343.48827</c:v>
                      </c:pt>
                      <c:pt idx="6406">
                        <c:v>343.57753000000002</c:v>
                      </c:pt>
                      <c:pt idx="6407">
                        <c:v>343.66636</c:v>
                      </c:pt>
                      <c:pt idx="6408">
                        <c:v>343.75527</c:v>
                      </c:pt>
                      <c:pt idx="6409">
                        <c:v>343.90140000000002</c:v>
                      </c:pt>
                      <c:pt idx="6410">
                        <c:v>344.00661000000002</c:v>
                      </c:pt>
                      <c:pt idx="6411">
                        <c:v>344.154</c:v>
                      </c:pt>
                      <c:pt idx="6412">
                        <c:v>344.25218000000001</c:v>
                      </c:pt>
                      <c:pt idx="6413">
                        <c:v>344.37191000000001</c:v>
                      </c:pt>
                      <c:pt idx="6414">
                        <c:v>344.49045999999998</c:v>
                      </c:pt>
                      <c:pt idx="6415">
                        <c:v>344.60480000000001</c:v>
                      </c:pt>
                      <c:pt idx="6416">
                        <c:v>344.77143000000001</c:v>
                      </c:pt>
                      <c:pt idx="6417">
                        <c:v>344.85131999999999</c:v>
                      </c:pt>
                      <c:pt idx="6418">
                        <c:v>344.96397999999999</c:v>
                      </c:pt>
                      <c:pt idx="6419">
                        <c:v>345.10057999999998</c:v>
                      </c:pt>
                      <c:pt idx="6420">
                        <c:v>345.25328999999999</c:v>
                      </c:pt>
                      <c:pt idx="6421">
                        <c:v>345.36761999999999</c:v>
                      </c:pt>
                      <c:pt idx="6422">
                        <c:v>345.49283000000003</c:v>
                      </c:pt>
                      <c:pt idx="6423">
                        <c:v>345.61631999999997</c:v>
                      </c:pt>
                      <c:pt idx="6424">
                        <c:v>345.79358999999999</c:v>
                      </c:pt>
                      <c:pt idx="6425">
                        <c:v>345.87589000000003</c:v>
                      </c:pt>
                      <c:pt idx="6426">
                        <c:v>345.99457000000001</c:v>
                      </c:pt>
                      <c:pt idx="6427">
                        <c:v>346.12470999999999</c:v>
                      </c:pt>
                      <c:pt idx="6428">
                        <c:v>346.28642000000002</c:v>
                      </c:pt>
                      <c:pt idx="6429">
                        <c:v>346.37303000000003</c:v>
                      </c:pt>
                      <c:pt idx="6430">
                        <c:v>346.51643999999999</c:v>
                      </c:pt>
                      <c:pt idx="6431">
                        <c:v>346.62963999999999</c:v>
                      </c:pt>
                      <c:pt idx="6432">
                        <c:v>346.77503999999999</c:v>
                      </c:pt>
                      <c:pt idx="6433">
                        <c:v>346.87828999999999</c:v>
                      </c:pt>
                      <c:pt idx="6434">
                        <c:v>347.0247</c:v>
                      </c:pt>
                      <c:pt idx="6435">
                        <c:v>347.14030000000002</c:v>
                      </c:pt>
                      <c:pt idx="6436">
                        <c:v>347.24671999999998</c:v>
                      </c:pt>
                      <c:pt idx="6437">
                        <c:v>347.42086</c:v>
                      </c:pt>
                      <c:pt idx="6438">
                        <c:v>347.49770999999998</c:v>
                      </c:pt>
                      <c:pt idx="6439">
                        <c:v>347.6345</c:v>
                      </c:pt>
                      <c:pt idx="6440">
                        <c:v>347.76202000000001</c:v>
                      </c:pt>
                      <c:pt idx="6441">
                        <c:v>347.93513999999999</c:v>
                      </c:pt>
                      <c:pt idx="6442">
                        <c:v>348.01080999999999</c:v>
                      </c:pt>
                      <c:pt idx="6443">
                        <c:v>348.13974000000002</c:v>
                      </c:pt>
                      <c:pt idx="6444">
                        <c:v>348.24337000000003</c:v>
                      </c:pt>
                      <c:pt idx="6445">
                        <c:v>348.41520000000003</c:v>
                      </c:pt>
                      <c:pt idx="6446">
                        <c:v>348.52665999999999</c:v>
                      </c:pt>
                      <c:pt idx="6447">
                        <c:v>348.68344000000002</c:v>
                      </c:pt>
                      <c:pt idx="6448">
                        <c:v>348.78998999999999</c:v>
                      </c:pt>
                      <c:pt idx="6449">
                        <c:v>348.92847</c:v>
                      </c:pt>
                      <c:pt idx="6450">
                        <c:v>349.03343999999998</c:v>
                      </c:pt>
                      <c:pt idx="6451">
                        <c:v>349.1515</c:v>
                      </c:pt>
                      <c:pt idx="6452">
                        <c:v>349.26033999999999</c:v>
                      </c:pt>
                      <c:pt idx="6453">
                        <c:v>349.40249</c:v>
                      </c:pt>
                      <c:pt idx="6454">
                        <c:v>349.54561999999999</c:v>
                      </c:pt>
                      <c:pt idx="6455">
                        <c:v>349.61381</c:v>
                      </c:pt>
                      <c:pt idx="6456">
                        <c:v>349.74023999999997</c:v>
                      </c:pt>
                      <c:pt idx="6457">
                        <c:v>349.89247999999998</c:v>
                      </c:pt>
                      <c:pt idx="6458">
                        <c:v>350.03674000000001</c:v>
                      </c:pt>
                      <c:pt idx="6459">
                        <c:v>350.08933999999999</c:v>
                      </c:pt>
                      <c:pt idx="6460">
                        <c:v>350.09577999999999</c:v>
                      </c:pt>
                      <c:pt idx="6461">
                        <c:v>350.08134999999999</c:v>
                      </c:pt>
                      <c:pt idx="6462">
                        <c:v>350.10145999999997</c:v>
                      </c:pt>
                      <c:pt idx="6463">
                        <c:v>350.05766</c:v>
                      </c:pt>
                      <c:pt idx="6464">
                        <c:v>350.06013000000002</c:v>
                      </c:pt>
                      <c:pt idx="6465">
                        <c:v>350.05907999999999</c:v>
                      </c:pt>
                      <c:pt idx="6466">
                        <c:v>350.1814</c:v>
                      </c:pt>
                      <c:pt idx="6467">
                        <c:v>350.10651999999999</c:v>
                      </c:pt>
                      <c:pt idx="6468">
                        <c:v>350.03402</c:v>
                      </c:pt>
                      <c:pt idx="6469">
                        <c:v>350.06218000000001</c:v>
                      </c:pt>
                      <c:pt idx="6470">
                        <c:v>350.04813000000001</c:v>
                      </c:pt>
                      <c:pt idx="6471">
                        <c:v>350.09114</c:v>
                      </c:pt>
                      <c:pt idx="6472">
                        <c:v>350.05345999999997</c:v>
                      </c:pt>
                      <c:pt idx="6473">
                        <c:v>350.06096000000002</c:v>
                      </c:pt>
                      <c:pt idx="6474">
                        <c:v>350.05961000000002</c:v>
                      </c:pt>
                      <c:pt idx="6475">
                        <c:v>350.09931999999998</c:v>
                      </c:pt>
                      <c:pt idx="6476">
                        <c:v>350.0455</c:v>
                      </c:pt>
                      <c:pt idx="6477">
                        <c:v>350.08649000000003</c:v>
                      </c:pt>
                      <c:pt idx="6478">
                        <c:v>350.05955</c:v>
                      </c:pt>
                      <c:pt idx="6479">
                        <c:v>350.10043000000002</c:v>
                      </c:pt>
                      <c:pt idx="6480">
                        <c:v>350.04259999999999</c:v>
                      </c:pt>
                      <c:pt idx="6481">
                        <c:v>350.04082</c:v>
                      </c:pt>
                      <c:pt idx="6482">
                        <c:v>350.02634</c:v>
                      </c:pt>
                      <c:pt idx="6483">
                        <c:v>350.07711</c:v>
                      </c:pt>
                      <c:pt idx="6484">
                        <c:v>350.03951000000001</c:v>
                      </c:pt>
                      <c:pt idx="6485">
                        <c:v>350.07864999999998</c:v>
                      </c:pt>
                      <c:pt idx="6486">
                        <c:v>350.05444999999997</c:v>
                      </c:pt>
                      <c:pt idx="6487">
                        <c:v>350.05491000000001</c:v>
                      </c:pt>
                      <c:pt idx="6488">
                        <c:v>350.09161999999998</c:v>
                      </c:pt>
                      <c:pt idx="6489">
                        <c:v>350.03876000000002</c:v>
                      </c:pt>
                      <c:pt idx="6490">
                        <c:v>350.04036000000002</c:v>
                      </c:pt>
                      <c:pt idx="6491">
                        <c:v>350.04921000000002</c:v>
                      </c:pt>
                      <c:pt idx="6492">
                        <c:v>350.08055000000002</c:v>
                      </c:pt>
                      <c:pt idx="6493">
                        <c:v>350.06115999999997</c:v>
                      </c:pt>
                      <c:pt idx="6494">
                        <c:v>350.05182000000002</c:v>
                      </c:pt>
                      <c:pt idx="6495">
                        <c:v>350.06378000000001</c:v>
                      </c:pt>
                      <c:pt idx="6496">
                        <c:v>350.07283000000001</c:v>
                      </c:pt>
                      <c:pt idx="6497">
                        <c:v>350.05088000000001</c:v>
                      </c:pt>
                      <c:pt idx="6498">
                        <c:v>350.05236000000002</c:v>
                      </c:pt>
                      <c:pt idx="6499">
                        <c:v>350.02850999999998</c:v>
                      </c:pt>
                      <c:pt idx="6500">
                        <c:v>350.08958000000001</c:v>
                      </c:pt>
                      <c:pt idx="6501">
                        <c:v>350.05018999999999</c:v>
                      </c:pt>
                      <c:pt idx="6502">
                        <c:v>350.04455000000002</c:v>
                      </c:pt>
                      <c:pt idx="6503">
                        <c:v>350.04696999999999</c:v>
                      </c:pt>
                      <c:pt idx="6504">
                        <c:v>350.05964</c:v>
                      </c:pt>
                      <c:pt idx="6505">
                        <c:v>350.06097</c:v>
                      </c:pt>
                      <c:pt idx="6506">
                        <c:v>350.04298</c:v>
                      </c:pt>
                      <c:pt idx="6507">
                        <c:v>350.04975000000002</c:v>
                      </c:pt>
                      <c:pt idx="6508">
                        <c:v>350.06347</c:v>
                      </c:pt>
                      <c:pt idx="6509">
                        <c:v>350.09642000000002</c:v>
                      </c:pt>
                      <c:pt idx="6510">
                        <c:v>350.04978999999997</c:v>
                      </c:pt>
                      <c:pt idx="6511">
                        <c:v>350.04320000000001</c:v>
                      </c:pt>
                      <c:pt idx="6512">
                        <c:v>350.05675000000002</c:v>
                      </c:pt>
                      <c:pt idx="6513">
                        <c:v>350.10381999999998</c:v>
                      </c:pt>
                      <c:pt idx="6514">
                        <c:v>350.07468999999998</c:v>
                      </c:pt>
                      <c:pt idx="6515">
                        <c:v>350.06029000000001</c:v>
                      </c:pt>
                      <c:pt idx="6516">
                        <c:v>350.06574999999998</c:v>
                      </c:pt>
                      <c:pt idx="6517">
                        <c:v>350.10469000000001</c:v>
                      </c:pt>
                      <c:pt idx="6518">
                        <c:v>350.05468000000002</c:v>
                      </c:pt>
                      <c:pt idx="6519">
                        <c:v>350.06401</c:v>
                      </c:pt>
                      <c:pt idx="6520">
                        <c:v>350.06324999999998</c:v>
                      </c:pt>
                      <c:pt idx="6521">
                        <c:v>350.11254000000002</c:v>
                      </c:pt>
                      <c:pt idx="6522">
                        <c:v>350.06326000000001</c:v>
                      </c:pt>
                      <c:pt idx="6523">
                        <c:v>350.05975000000001</c:v>
                      </c:pt>
                      <c:pt idx="6524">
                        <c:v>350.05644000000001</c:v>
                      </c:pt>
                      <c:pt idx="6525">
                        <c:v>350.05579</c:v>
                      </c:pt>
                      <c:pt idx="6526">
                        <c:v>350.1026</c:v>
                      </c:pt>
                      <c:pt idx="6527">
                        <c:v>350.21771999999999</c:v>
                      </c:pt>
                      <c:pt idx="6528">
                        <c:v>350.07924000000003</c:v>
                      </c:pt>
                      <c:pt idx="6529">
                        <c:v>350.05099000000001</c:v>
                      </c:pt>
                      <c:pt idx="6530">
                        <c:v>350.09692999999999</c:v>
                      </c:pt>
                      <c:pt idx="6531">
                        <c:v>350.04930000000002</c:v>
                      </c:pt>
                      <c:pt idx="6532">
                        <c:v>350.05732999999998</c:v>
                      </c:pt>
                      <c:pt idx="6533">
                        <c:v>350.05988000000002</c:v>
                      </c:pt>
                      <c:pt idx="6534">
                        <c:v>350.08582000000001</c:v>
                      </c:pt>
                      <c:pt idx="6535">
                        <c:v>350.03836999999999</c:v>
                      </c:pt>
                      <c:pt idx="6536">
                        <c:v>350.05604</c:v>
                      </c:pt>
                      <c:pt idx="6537">
                        <c:v>350.04154</c:v>
                      </c:pt>
                      <c:pt idx="6538">
                        <c:v>350.05867000000001</c:v>
                      </c:pt>
                      <c:pt idx="6539">
                        <c:v>350.04466000000002</c:v>
                      </c:pt>
                      <c:pt idx="6540">
                        <c:v>350.03426999999999</c:v>
                      </c:pt>
                      <c:pt idx="6541">
                        <c:v>350.03395999999998</c:v>
                      </c:pt>
                      <c:pt idx="6542">
                        <c:v>350.02836000000002</c:v>
                      </c:pt>
                      <c:pt idx="6543">
                        <c:v>350.04372999999998</c:v>
                      </c:pt>
                      <c:pt idx="6544">
                        <c:v>350.0301</c:v>
                      </c:pt>
                      <c:pt idx="6545">
                        <c:v>350.02909</c:v>
                      </c:pt>
                      <c:pt idx="6546">
                        <c:v>350.03955000000002</c:v>
                      </c:pt>
                      <c:pt idx="6547">
                        <c:v>350.08161000000001</c:v>
                      </c:pt>
                      <c:pt idx="6548">
                        <c:v>350.03003000000001</c:v>
                      </c:pt>
                      <c:pt idx="6549">
                        <c:v>350.04399000000001</c:v>
                      </c:pt>
                      <c:pt idx="6550">
                        <c:v>350.04074000000003</c:v>
                      </c:pt>
                      <c:pt idx="6551">
                        <c:v>350.07889</c:v>
                      </c:pt>
                      <c:pt idx="6552">
                        <c:v>350.04077000000001</c:v>
                      </c:pt>
                      <c:pt idx="6553">
                        <c:v>350.05529000000001</c:v>
                      </c:pt>
                      <c:pt idx="6554">
                        <c:v>350.04223999999999</c:v>
                      </c:pt>
                      <c:pt idx="6555">
                        <c:v>350.08776999999998</c:v>
                      </c:pt>
                      <c:pt idx="6556">
                        <c:v>350.02321999999998</c:v>
                      </c:pt>
                      <c:pt idx="6557">
                        <c:v>350.02242999999999</c:v>
                      </c:pt>
                      <c:pt idx="6558">
                        <c:v>350.03174000000001</c:v>
                      </c:pt>
                      <c:pt idx="6559">
                        <c:v>350.06590999999997</c:v>
                      </c:pt>
                      <c:pt idx="6560">
                        <c:v>350.03262999999998</c:v>
                      </c:pt>
                      <c:pt idx="6561">
                        <c:v>350.02802000000003</c:v>
                      </c:pt>
                      <c:pt idx="6562">
                        <c:v>350.02260000000001</c:v>
                      </c:pt>
                      <c:pt idx="6563">
                        <c:v>350.03118999999998</c:v>
                      </c:pt>
                      <c:pt idx="6564">
                        <c:v>350.07578999999998</c:v>
                      </c:pt>
                      <c:pt idx="6565">
                        <c:v>350.04615999999999</c:v>
                      </c:pt>
                      <c:pt idx="6566">
                        <c:v>350.03527000000003</c:v>
                      </c:pt>
                      <c:pt idx="6567">
                        <c:v>350.02404999999999</c:v>
                      </c:pt>
                      <c:pt idx="6568">
                        <c:v>350.07459999999998</c:v>
                      </c:pt>
                      <c:pt idx="6569">
                        <c:v>350.02506</c:v>
                      </c:pt>
                      <c:pt idx="6570">
                        <c:v>350.04944999999998</c:v>
                      </c:pt>
                      <c:pt idx="6571">
                        <c:v>350.05419000000001</c:v>
                      </c:pt>
                      <c:pt idx="6572">
                        <c:v>350.09852999999998</c:v>
                      </c:pt>
                      <c:pt idx="6573">
                        <c:v>350.04761999999999</c:v>
                      </c:pt>
                      <c:pt idx="6574">
                        <c:v>350.03579000000002</c:v>
                      </c:pt>
                      <c:pt idx="6575">
                        <c:v>350.03712999999999</c:v>
                      </c:pt>
                      <c:pt idx="6576">
                        <c:v>350.07580000000002</c:v>
                      </c:pt>
                      <c:pt idx="6577">
                        <c:v>350.02143999999998</c:v>
                      </c:pt>
                      <c:pt idx="6578">
                        <c:v>350.03811999999999</c:v>
                      </c:pt>
                      <c:pt idx="6579">
                        <c:v>350.02715999999998</c:v>
                      </c:pt>
                      <c:pt idx="6580">
                        <c:v>350.06054</c:v>
                      </c:pt>
                      <c:pt idx="6581">
                        <c:v>350.06797999999998</c:v>
                      </c:pt>
                      <c:pt idx="6582">
                        <c:v>350.06619000000001</c:v>
                      </c:pt>
                      <c:pt idx="6583">
                        <c:v>350.07091000000003</c:v>
                      </c:pt>
                      <c:pt idx="6584">
                        <c:v>350.06358999999998</c:v>
                      </c:pt>
                      <c:pt idx="6585">
                        <c:v>350.09976999999998</c:v>
                      </c:pt>
                      <c:pt idx="6586">
                        <c:v>350.09064000000001</c:v>
                      </c:pt>
                      <c:pt idx="6587">
                        <c:v>350.06695999999999</c:v>
                      </c:pt>
                      <c:pt idx="6588">
                        <c:v>350.24178000000001</c:v>
                      </c:pt>
                      <c:pt idx="6589">
                        <c:v>350.06927000000002</c:v>
                      </c:pt>
                      <c:pt idx="6590">
                        <c:v>350.03953999999999</c:v>
                      </c:pt>
                      <c:pt idx="6591">
                        <c:v>350.05072999999999</c:v>
                      </c:pt>
                      <c:pt idx="6592">
                        <c:v>350.05007999999998</c:v>
                      </c:pt>
                      <c:pt idx="6593">
                        <c:v>350.10149000000001</c:v>
                      </c:pt>
                      <c:pt idx="6594">
                        <c:v>350.04271999999997</c:v>
                      </c:pt>
                      <c:pt idx="6595">
                        <c:v>350.07035000000002</c:v>
                      </c:pt>
                      <c:pt idx="6596">
                        <c:v>350.05284</c:v>
                      </c:pt>
                      <c:pt idx="6597">
                        <c:v>350.08107999999999</c:v>
                      </c:pt>
                      <c:pt idx="6598">
                        <c:v>350.03185999999999</c:v>
                      </c:pt>
                      <c:pt idx="6599">
                        <c:v>350.02202</c:v>
                      </c:pt>
                      <c:pt idx="6600">
                        <c:v>350.03057999999999</c:v>
                      </c:pt>
                      <c:pt idx="6601">
                        <c:v>350.02897999999999</c:v>
                      </c:pt>
                      <c:pt idx="6602">
                        <c:v>350.06709000000001</c:v>
                      </c:pt>
                      <c:pt idx="6603">
                        <c:v>350.02800999999999</c:v>
                      </c:pt>
                      <c:pt idx="6604">
                        <c:v>350.04343999999998</c:v>
                      </c:pt>
                      <c:pt idx="6605">
                        <c:v>350.04156999999998</c:v>
                      </c:pt>
                      <c:pt idx="6606">
                        <c:v>350.07891000000001</c:v>
                      </c:pt>
                      <c:pt idx="6607">
                        <c:v>350.04468000000003</c:v>
                      </c:pt>
                      <c:pt idx="6608">
                        <c:v>350.02715999999998</c:v>
                      </c:pt>
                      <c:pt idx="6609">
                        <c:v>350.03625</c:v>
                      </c:pt>
                      <c:pt idx="6610">
                        <c:v>350.05849000000001</c:v>
                      </c:pt>
                      <c:pt idx="6611">
                        <c:v>350.01535999999999</c:v>
                      </c:pt>
                      <c:pt idx="6612">
                        <c:v>350.02179000000001</c:v>
                      </c:pt>
                      <c:pt idx="6613">
                        <c:v>350.03951999999998</c:v>
                      </c:pt>
                      <c:pt idx="6614">
                        <c:v>350.09111999999999</c:v>
                      </c:pt>
                      <c:pt idx="6615">
                        <c:v>350.06106</c:v>
                      </c:pt>
                      <c:pt idx="6616">
                        <c:v>350.04363000000001</c:v>
                      </c:pt>
                      <c:pt idx="6617">
                        <c:v>350.06335999999999</c:v>
                      </c:pt>
                      <c:pt idx="6618">
                        <c:v>350.09115000000003</c:v>
                      </c:pt>
                      <c:pt idx="6619">
                        <c:v>350.07135</c:v>
                      </c:pt>
                      <c:pt idx="6620">
                        <c:v>350.06261999999998</c:v>
                      </c:pt>
                      <c:pt idx="6621">
                        <c:v>350.05748</c:v>
                      </c:pt>
                      <c:pt idx="6622">
                        <c:v>350.06569000000002</c:v>
                      </c:pt>
                      <c:pt idx="6623">
                        <c:v>350.09156000000002</c:v>
                      </c:pt>
                      <c:pt idx="6624">
                        <c:v>350.05155000000002</c:v>
                      </c:pt>
                      <c:pt idx="6625">
                        <c:v>350.04919999999998</c:v>
                      </c:pt>
                      <c:pt idx="6626">
                        <c:v>350.05072000000001</c:v>
                      </c:pt>
                      <c:pt idx="6627">
                        <c:v>350.12126000000001</c:v>
                      </c:pt>
                      <c:pt idx="6628">
                        <c:v>350.06846000000002</c:v>
                      </c:pt>
                      <c:pt idx="6629">
                        <c:v>350.07330000000002</c:v>
                      </c:pt>
                      <c:pt idx="6630">
                        <c:v>350.07664</c:v>
                      </c:pt>
                      <c:pt idx="6631">
                        <c:v>350.11374999999998</c:v>
                      </c:pt>
                      <c:pt idx="6632">
                        <c:v>350.09156000000002</c:v>
                      </c:pt>
                      <c:pt idx="6633">
                        <c:v>350.08843999999999</c:v>
                      </c:pt>
                      <c:pt idx="6634">
                        <c:v>350.07983999999999</c:v>
                      </c:pt>
                      <c:pt idx="6635">
                        <c:v>350.11797000000001</c:v>
                      </c:pt>
                      <c:pt idx="6636">
                        <c:v>350.07992000000002</c:v>
                      </c:pt>
                      <c:pt idx="6637">
                        <c:v>350.08326</c:v>
                      </c:pt>
                      <c:pt idx="6638">
                        <c:v>350.08922999999999</c:v>
                      </c:pt>
                      <c:pt idx="6639">
                        <c:v>350.09410000000003</c:v>
                      </c:pt>
                      <c:pt idx="6640">
                        <c:v>350.10324000000003</c:v>
                      </c:pt>
                      <c:pt idx="6641">
                        <c:v>350.06414999999998</c:v>
                      </c:pt>
                      <c:pt idx="6642">
                        <c:v>350.07126</c:v>
                      </c:pt>
                      <c:pt idx="6643">
                        <c:v>350.08681000000001</c:v>
                      </c:pt>
                      <c:pt idx="6644">
                        <c:v>350.11536000000001</c:v>
                      </c:pt>
                      <c:pt idx="6645">
                        <c:v>350.08497999999997</c:v>
                      </c:pt>
                      <c:pt idx="6646">
                        <c:v>350.07816000000003</c:v>
                      </c:pt>
                      <c:pt idx="6647">
                        <c:v>350.07915000000003</c:v>
                      </c:pt>
                      <c:pt idx="6648">
                        <c:v>350.13421</c:v>
                      </c:pt>
                      <c:pt idx="6649">
                        <c:v>350.22915</c:v>
                      </c:pt>
                      <c:pt idx="6650">
                        <c:v>350.09429</c:v>
                      </c:pt>
                      <c:pt idx="6651">
                        <c:v>350.07942000000003</c:v>
                      </c:pt>
                      <c:pt idx="6652">
                        <c:v>350.12148999999999</c:v>
                      </c:pt>
                      <c:pt idx="6653">
                        <c:v>350.09294999999997</c:v>
                      </c:pt>
                      <c:pt idx="6654">
                        <c:v>350.09527000000003</c:v>
                      </c:pt>
                      <c:pt idx="6655">
                        <c:v>350.08947000000001</c:v>
                      </c:pt>
                      <c:pt idx="6656">
                        <c:v>350.12329</c:v>
                      </c:pt>
                      <c:pt idx="6657">
                        <c:v>350.10680000000002</c:v>
                      </c:pt>
                      <c:pt idx="6658">
                        <c:v>350.06783999999999</c:v>
                      </c:pt>
                      <c:pt idx="6659">
                        <c:v>350.07569999999998</c:v>
                      </c:pt>
                      <c:pt idx="6660">
                        <c:v>350.06283000000002</c:v>
                      </c:pt>
                      <c:pt idx="6661">
                        <c:v>350.11660000000001</c:v>
                      </c:pt>
                      <c:pt idx="6662">
                        <c:v>350.06560999999999</c:v>
                      </c:pt>
                      <c:pt idx="6663">
                        <c:v>350.07360999999997</c:v>
                      </c:pt>
                      <c:pt idx="6664">
                        <c:v>350.06087000000002</c:v>
                      </c:pt>
                      <c:pt idx="6665">
                        <c:v>350.10070000000002</c:v>
                      </c:pt>
                      <c:pt idx="6666">
                        <c:v>350.04570000000001</c:v>
                      </c:pt>
                      <c:pt idx="6667">
                        <c:v>350.07542000000001</c:v>
                      </c:pt>
                      <c:pt idx="6668">
                        <c:v>350.05572999999998</c:v>
                      </c:pt>
                      <c:pt idx="6669">
                        <c:v>350.1069</c:v>
                      </c:pt>
                      <c:pt idx="6670">
                        <c:v>350.05011999999999</c:v>
                      </c:pt>
                      <c:pt idx="6671">
                        <c:v>350.05907999999999</c:v>
                      </c:pt>
                      <c:pt idx="6672">
                        <c:v>350.05667999999997</c:v>
                      </c:pt>
                      <c:pt idx="6673">
                        <c:v>350.11243999999999</c:v>
                      </c:pt>
                      <c:pt idx="6674">
                        <c:v>350.06081999999998</c:v>
                      </c:pt>
                      <c:pt idx="6675">
                        <c:v>350.05925999999999</c:v>
                      </c:pt>
                      <c:pt idx="6676">
                        <c:v>350.07146</c:v>
                      </c:pt>
                      <c:pt idx="6677">
                        <c:v>350.07799</c:v>
                      </c:pt>
                      <c:pt idx="6678">
                        <c:v>350.09859999999998</c:v>
                      </c:pt>
                      <c:pt idx="6679">
                        <c:v>350.06013999999999</c:v>
                      </c:pt>
                      <c:pt idx="6680">
                        <c:v>350.06256999999999</c:v>
                      </c:pt>
                      <c:pt idx="6681">
                        <c:v>350.05680000000001</c:v>
                      </c:pt>
                      <c:pt idx="6682">
                        <c:v>350.10953999999998</c:v>
                      </c:pt>
                      <c:pt idx="6683">
                        <c:v>350.06119000000001</c:v>
                      </c:pt>
                      <c:pt idx="6684">
                        <c:v>350.06331</c:v>
                      </c:pt>
                      <c:pt idx="6685">
                        <c:v>350.05959999999999</c:v>
                      </c:pt>
                      <c:pt idx="6686">
                        <c:v>350.10638</c:v>
                      </c:pt>
                      <c:pt idx="6687">
                        <c:v>350.07130999999998</c:v>
                      </c:pt>
                      <c:pt idx="6688">
                        <c:v>350.08875</c:v>
                      </c:pt>
                      <c:pt idx="6689">
                        <c:v>350.08033999999998</c:v>
                      </c:pt>
                      <c:pt idx="6690">
                        <c:v>350.10503999999997</c:v>
                      </c:pt>
                      <c:pt idx="6691">
                        <c:v>350.07236</c:v>
                      </c:pt>
                      <c:pt idx="6692">
                        <c:v>350.07522</c:v>
                      </c:pt>
                      <c:pt idx="6693">
                        <c:v>350.08197999999999</c:v>
                      </c:pt>
                      <c:pt idx="6694">
                        <c:v>350.06585999999999</c:v>
                      </c:pt>
                      <c:pt idx="6695">
                        <c:v>350.11615</c:v>
                      </c:pt>
                      <c:pt idx="6696">
                        <c:v>350.05804000000001</c:v>
                      </c:pt>
                      <c:pt idx="6697">
                        <c:v>350.05205000000001</c:v>
                      </c:pt>
                      <c:pt idx="6698">
                        <c:v>350.0711</c:v>
                      </c:pt>
                      <c:pt idx="6699">
                        <c:v>350.10214999999999</c:v>
                      </c:pt>
                      <c:pt idx="6700">
                        <c:v>350.07028000000003</c:v>
                      </c:pt>
                      <c:pt idx="6701">
                        <c:v>350.07628</c:v>
                      </c:pt>
                      <c:pt idx="6702">
                        <c:v>350.09332999999998</c:v>
                      </c:pt>
                      <c:pt idx="6703">
                        <c:v>350.10196999999999</c:v>
                      </c:pt>
                      <c:pt idx="6704">
                        <c:v>350.07704000000001</c:v>
                      </c:pt>
                      <c:pt idx="6705">
                        <c:v>350.08476999999999</c:v>
                      </c:pt>
                      <c:pt idx="6706">
                        <c:v>350.06797</c:v>
                      </c:pt>
                      <c:pt idx="6707">
                        <c:v>350.12218000000001</c:v>
                      </c:pt>
                      <c:pt idx="6708">
                        <c:v>350.07513999999998</c:v>
                      </c:pt>
                      <c:pt idx="6709">
                        <c:v>350.18184000000002</c:v>
                      </c:pt>
                      <c:pt idx="6710">
                        <c:v>350.13429000000002</c:v>
                      </c:pt>
                      <c:pt idx="6711">
                        <c:v>350.09809000000001</c:v>
                      </c:pt>
                      <c:pt idx="6712">
                        <c:v>350.08317</c:v>
                      </c:pt>
                      <c:pt idx="6713">
                        <c:v>350.07909000000001</c:v>
                      </c:pt>
                      <c:pt idx="6714">
                        <c:v>350.07344000000001</c:v>
                      </c:pt>
                      <c:pt idx="6715">
                        <c:v>350.07499999999999</c:v>
                      </c:pt>
                      <c:pt idx="6716">
                        <c:v>350.11302999999998</c:v>
                      </c:pt>
                      <c:pt idx="6717">
                        <c:v>350.04933999999997</c:v>
                      </c:pt>
                      <c:pt idx="6718">
                        <c:v>350.06858999999997</c:v>
                      </c:pt>
                      <c:pt idx="6719">
                        <c:v>350.07040999999998</c:v>
                      </c:pt>
                      <c:pt idx="6720">
                        <c:v>350.10789999999997</c:v>
                      </c:pt>
                      <c:pt idx="6721">
                        <c:v>350.08627999999999</c:v>
                      </c:pt>
                      <c:pt idx="6722">
                        <c:v>350.08451000000002</c:v>
                      </c:pt>
                      <c:pt idx="6723">
                        <c:v>350.08134000000001</c:v>
                      </c:pt>
                      <c:pt idx="6724">
                        <c:v>350.10271999999998</c:v>
                      </c:pt>
                      <c:pt idx="6725">
                        <c:v>350.07832000000002</c:v>
                      </c:pt>
                      <c:pt idx="6726">
                        <c:v>350.04960999999997</c:v>
                      </c:pt>
                      <c:pt idx="6727">
                        <c:v>350.04584</c:v>
                      </c:pt>
                      <c:pt idx="6728">
                        <c:v>350.08899000000002</c:v>
                      </c:pt>
                      <c:pt idx="6729">
                        <c:v>350.07366000000002</c:v>
                      </c:pt>
                      <c:pt idx="6730">
                        <c:v>350.08139</c:v>
                      </c:pt>
                      <c:pt idx="6731">
                        <c:v>350.06894</c:v>
                      </c:pt>
                      <c:pt idx="6732">
                        <c:v>350.08004</c:v>
                      </c:pt>
                      <c:pt idx="6733">
                        <c:v>350.1164</c:v>
                      </c:pt>
                      <c:pt idx="6734">
                        <c:v>350.08888999999999</c:v>
                      </c:pt>
                      <c:pt idx="6735">
                        <c:v>350.08748000000003</c:v>
                      </c:pt>
                      <c:pt idx="6736">
                        <c:v>350.05318999999997</c:v>
                      </c:pt>
                      <c:pt idx="6737">
                        <c:v>350.09293000000002</c:v>
                      </c:pt>
                      <c:pt idx="6738">
                        <c:v>350.07193999999998</c:v>
                      </c:pt>
                      <c:pt idx="6739">
                        <c:v>350.07198</c:v>
                      </c:pt>
                      <c:pt idx="6740">
                        <c:v>350.08832999999998</c:v>
                      </c:pt>
                      <c:pt idx="6741">
                        <c:v>350.12952000000001</c:v>
                      </c:pt>
                      <c:pt idx="6742">
                        <c:v>350.06760000000003</c:v>
                      </c:pt>
                      <c:pt idx="6743">
                        <c:v>350.06963000000002</c:v>
                      </c:pt>
                      <c:pt idx="6744">
                        <c:v>350.07274999999998</c:v>
                      </c:pt>
                      <c:pt idx="6745">
                        <c:v>350.10926000000001</c:v>
                      </c:pt>
                      <c:pt idx="6746">
                        <c:v>350.05959000000001</c:v>
                      </c:pt>
                      <c:pt idx="6747">
                        <c:v>350.07859999999999</c:v>
                      </c:pt>
                      <c:pt idx="6748">
                        <c:v>350.06981000000002</c:v>
                      </c:pt>
                      <c:pt idx="6749">
                        <c:v>350.10953999999998</c:v>
                      </c:pt>
                      <c:pt idx="6750">
                        <c:v>350.06743999999998</c:v>
                      </c:pt>
                      <c:pt idx="6751">
                        <c:v>350.07602000000003</c:v>
                      </c:pt>
                      <c:pt idx="6752">
                        <c:v>350.05522999999999</c:v>
                      </c:pt>
                      <c:pt idx="6753">
                        <c:v>350.07092999999998</c:v>
                      </c:pt>
                      <c:pt idx="6754">
                        <c:v>350.11331999999999</c:v>
                      </c:pt>
                      <c:pt idx="6755">
                        <c:v>350.05493000000001</c:v>
                      </c:pt>
                      <c:pt idx="6756">
                        <c:v>350.05623000000003</c:v>
                      </c:pt>
                      <c:pt idx="6757">
                        <c:v>350.08821999999998</c:v>
                      </c:pt>
                      <c:pt idx="6758">
                        <c:v>350.10642000000001</c:v>
                      </c:pt>
                      <c:pt idx="6759">
                        <c:v>350.05353000000002</c:v>
                      </c:pt>
                      <c:pt idx="6760">
                        <c:v>350.08470999999997</c:v>
                      </c:pt>
                      <c:pt idx="6761">
                        <c:v>350.08929000000001</c:v>
                      </c:pt>
                      <c:pt idx="6762">
                        <c:v>350.10406999999998</c:v>
                      </c:pt>
                      <c:pt idx="6763">
                        <c:v>350.09062</c:v>
                      </c:pt>
                      <c:pt idx="6764">
                        <c:v>350.08469000000002</c:v>
                      </c:pt>
                      <c:pt idx="6765">
                        <c:v>350.07306</c:v>
                      </c:pt>
                      <c:pt idx="6766">
                        <c:v>350.08938000000001</c:v>
                      </c:pt>
                      <c:pt idx="6767">
                        <c:v>350.06732</c:v>
                      </c:pt>
                      <c:pt idx="6768">
                        <c:v>350.05417999999997</c:v>
                      </c:pt>
                      <c:pt idx="6769">
                        <c:v>350.07148000000001</c:v>
                      </c:pt>
                      <c:pt idx="6770">
                        <c:v>350.19144</c:v>
                      </c:pt>
                      <c:pt idx="6771">
                        <c:v>350.13965000000002</c:v>
                      </c:pt>
                      <c:pt idx="6772">
                        <c:v>350.0806</c:v>
                      </c:pt>
                      <c:pt idx="6773">
                        <c:v>350.08746000000002</c:v>
                      </c:pt>
                      <c:pt idx="6774">
                        <c:v>350.05973999999998</c:v>
                      </c:pt>
                      <c:pt idx="6775">
                        <c:v>350.09134</c:v>
                      </c:pt>
                      <c:pt idx="6776">
                        <c:v>350.05896000000001</c:v>
                      </c:pt>
                      <c:pt idx="6777">
                        <c:v>350.05781000000002</c:v>
                      </c:pt>
                      <c:pt idx="6778">
                        <c:v>350.04298999999997</c:v>
                      </c:pt>
                      <c:pt idx="6779">
                        <c:v>350.08449999999999</c:v>
                      </c:pt>
                      <c:pt idx="6780">
                        <c:v>350.05187000000001</c:v>
                      </c:pt>
                      <c:pt idx="6781">
                        <c:v>350.07006000000001</c:v>
                      </c:pt>
                      <c:pt idx="6782">
                        <c:v>350.05856</c:v>
                      </c:pt>
                      <c:pt idx="6783">
                        <c:v>350.09239000000002</c:v>
                      </c:pt>
                      <c:pt idx="6784">
                        <c:v>350.08321999999998</c:v>
                      </c:pt>
                      <c:pt idx="6785">
                        <c:v>350.05856</c:v>
                      </c:pt>
                      <c:pt idx="6786">
                        <c:v>350.06853000000001</c:v>
                      </c:pt>
                      <c:pt idx="6787">
                        <c:v>350.06664000000001</c:v>
                      </c:pt>
                      <c:pt idx="6788">
                        <c:v>350.09586000000002</c:v>
                      </c:pt>
                      <c:pt idx="6789">
                        <c:v>350.06245999999999</c:v>
                      </c:pt>
                      <c:pt idx="6790">
                        <c:v>350.05696</c:v>
                      </c:pt>
                      <c:pt idx="6791">
                        <c:v>350.06103000000002</c:v>
                      </c:pt>
                      <c:pt idx="6792">
                        <c:v>350.11439000000001</c:v>
                      </c:pt>
                      <c:pt idx="6793">
                        <c:v>350.09231999999997</c:v>
                      </c:pt>
                      <c:pt idx="6794">
                        <c:v>350.07769999999999</c:v>
                      </c:pt>
                      <c:pt idx="6795">
                        <c:v>350.09550000000002</c:v>
                      </c:pt>
                      <c:pt idx="6796">
                        <c:v>350.1207</c:v>
                      </c:pt>
                      <c:pt idx="6797">
                        <c:v>350.07499000000001</c:v>
                      </c:pt>
                      <c:pt idx="6798">
                        <c:v>350.06193999999999</c:v>
                      </c:pt>
                      <c:pt idx="6799">
                        <c:v>350.05783000000002</c:v>
                      </c:pt>
                      <c:pt idx="6800">
                        <c:v>350.11451</c:v>
                      </c:pt>
                      <c:pt idx="6801">
                        <c:v>350.07233000000002</c:v>
                      </c:pt>
                      <c:pt idx="6802">
                        <c:v>350.06999000000002</c:v>
                      </c:pt>
                      <c:pt idx="6803">
                        <c:v>350.09784999999999</c:v>
                      </c:pt>
                      <c:pt idx="6804">
                        <c:v>350.08591999999999</c:v>
                      </c:pt>
                      <c:pt idx="6805">
                        <c:v>350.12034</c:v>
                      </c:pt>
                      <c:pt idx="6806">
                        <c:v>350.07429999999999</c:v>
                      </c:pt>
                      <c:pt idx="6807">
                        <c:v>350.08348000000001</c:v>
                      </c:pt>
                      <c:pt idx="6808">
                        <c:v>350.07209</c:v>
                      </c:pt>
                      <c:pt idx="6809">
                        <c:v>350.10750999999999</c:v>
                      </c:pt>
                      <c:pt idx="6810">
                        <c:v>350.07787999999999</c:v>
                      </c:pt>
                      <c:pt idx="6811">
                        <c:v>350.08474999999999</c:v>
                      </c:pt>
                      <c:pt idx="6812">
                        <c:v>350.07463999999999</c:v>
                      </c:pt>
                      <c:pt idx="6813">
                        <c:v>350.11430000000001</c:v>
                      </c:pt>
                      <c:pt idx="6814">
                        <c:v>350.07123000000001</c:v>
                      </c:pt>
                      <c:pt idx="6815">
                        <c:v>350.07778000000002</c:v>
                      </c:pt>
                      <c:pt idx="6816">
                        <c:v>350.05982</c:v>
                      </c:pt>
                      <c:pt idx="6817">
                        <c:v>350.10930999999999</c:v>
                      </c:pt>
                      <c:pt idx="6818">
                        <c:v>350.06225999999998</c:v>
                      </c:pt>
                      <c:pt idx="6819">
                        <c:v>350.06007</c:v>
                      </c:pt>
                      <c:pt idx="6820">
                        <c:v>350.08915999999999</c:v>
                      </c:pt>
                      <c:pt idx="6821">
                        <c:v>350.09746999999999</c:v>
                      </c:pt>
                      <c:pt idx="6822">
                        <c:v>350.08051999999998</c:v>
                      </c:pt>
                      <c:pt idx="6823">
                        <c:v>350.08371</c:v>
                      </c:pt>
                      <c:pt idx="6824">
                        <c:v>350.07729999999998</c:v>
                      </c:pt>
                      <c:pt idx="6825">
                        <c:v>350.08996000000002</c:v>
                      </c:pt>
                      <c:pt idx="6826">
                        <c:v>350.10007999999999</c:v>
                      </c:pt>
                      <c:pt idx="6827">
                        <c:v>350.05682000000002</c:v>
                      </c:pt>
                      <c:pt idx="6828">
                        <c:v>350.05308000000002</c:v>
                      </c:pt>
                      <c:pt idx="6829">
                        <c:v>350.07947000000001</c:v>
                      </c:pt>
                      <c:pt idx="6830">
                        <c:v>350.11097000000001</c:v>
                      </c:pt>
                      <c:pt idx="6831">
                        <c:v>350.23316</c:v>
                      </c:pt>
                      <c:pt idx="6832">
                        <c:v>350.11705999999998</c:v>
                      </c:pt>
                      <c:pt idx="6833">
                        <c:v>350.07297</c:v>
                      </c:pt>
                      <c:pt idx="6834">
                        <c:v>350.10523999999998</c:v>
                      </c:pt>
                      <c:pt idx="6835">
                        <c:v>350.08017999999998</c:v>
                      </c:pt>
                      <c:pt idx="6836">
                        <c:v>350.05649</c:v>
                      </c:pt>
                      <c:pt idx="6837">
                        <c:v>350.05549999999999</c:v>
                      </c:pt>
                      <c:pt idx="6838">
                        <c:v>350.09388000000001</c:v>
                      </c:pt>
                      <c:pt idx="6839">
                        <c:v>350.05984000000001</c:v>
                      </c:pt>
                      <c:pt idx="6840">
                        <c:v>350.06808999999998</c:v>
                      </c:pt>
                      <c:pt idx="6841">
                        <c:v>350.06617</c:v>
                      </c:pt>
                      <c:pt idx="6842">
                        <c:v>350.07296000000002</c:v>
                      </c:pt>
                      <c:pt idx="6843">
                        <c:v>350.08465999999999</c:v>
                      </c:pt>
                      <c:pt idx="6844">
                        <c:v>350.07096999999999</c:v>
                      </c:pt>
                      <c:pt idx="6845">
                        <c:v>350.06258000000003</c:v>
                      </c:pt>
                      <c:pt idx="6846">
                        <c:v>350.05779000000001</c:v>
                      </c:pt>
                      <c:pt idx="6847">
                        <c:v>350.08535000000001</c:v>
                      </c:pt>
                      <c:pt idx="6848">
                        <c:v>350.05714</c:v>
                      </c:pt>
                      <c:pt idx="6849">
                        <c:v>350.07522999999998</c:v>
                      </c:pt>
                      <c:pt idx="6850">
                        <c:v>350.06833</c:v>
                      </c:pt>
                      <c:pt idx="6851">
                        <c:v>350.10986000000003</c:v>
                      </c:pt>
                      <c:pt idx="6852">
                        <c:v>350.05509999999998</c:v>
                      </c:pt>
                      <c:pt idx="6853">
                        <c:v>350.07105000000001</c:v>
                      </c:pt>
                      <c:pt idx="6854">
                        <c:v>350.03787</c:v>
                      </c:pt>
                      <c:pt idx="6855">
                        <c:v>350.1189</c:v>
                      </c:pt>
                      <c:pt idx="6856">
                        <c:v>350.06133</c:v>
                      </c:pt>
                      <c:pt idx="6857">
                        <c:v>350.06648000000001</c:v>
                      </c:pt>
                      <c:pt idx="6858">
                        <c:v>350.06299000000001</c:v>
                      </c:pt>
                      <c:pt idx="6859">
                        <c:v>350.07276999999999</c:v>
                      </c:pt>
                      <c:pt idx="6860">
                        <c:v>350.0881</c:v>
                      </c:pt>
                      <c:pt idx="6861">
                        <c:v>350.06734</c:v>
                      </c:pt>
                      <c:pt idx="6862">
                        <c:v>350.05461000000003</c:v>
                      </c:pt>
                      <c:pt idx="6863">
                        <c:v>350.05315000000002</c:v>
                      </c:pt>
                      <c:pt idx="6864">
                        <c:v>350.0915</c:v>
                      </c:pt>
                      <c:pt idx="6865">
                        <c:v>350.05009000000001</c:v>
                      </c:pt>
                      <c:pt idx="6866">
                        <c:v>350.08566999999999</c:v>
                      </c:pt>
                      <c:pt idx="6867">
                        <c:v>350.08262999999999</c:v>
                      </c:pt>
                      <c:pt idx="6868">
                        <c:v>350.12108999999998</c:v>
                      </c:pt>
                      <c:pt idx="6869">
                        <c:v>350.07315999999997</c:v>
                      </c:pt>
                      <c:pt idx="6870">
                        <c:v>350.06313</c:v>
                      </c:pt>
                      <c:pt idx="6871">
                        <c:v>350.07029</c:v>
                      </c:pt>
                      <c:pt idx="6872">
                        <c:v>350.09332999999998</c:v>
                      </c:pt>
                      <c:pt idx="6873">
                        <c:v>350.05925000000002</c:v>
                      </c:pt>
                      <c:pt idx="6874">
                        <c:v>350.05549000000002</c:v>
                      </c:pt>
                      <c:pt idx="6875">
                        <c:v>350.06824</c:v>
                      </c:pt>
                      <c:pt idx="6876">
                        <c:v>350.11500000000001</c:v>
                      </c:pt>
                      <c:pt idx="6877">
                        <c:v>350.08958999999999</c:v>
                      </c:pt>
                      <c:pt idx="6878">
                        <c:v>350.05966999999998</c:v>
                      </c:pt>
                      <c:pt idx="6879">
                        <c:v>350.05054000000001</c:v>
                      </c:pt>
                      <c:pt idx="6880">
                        <c:v>350.06621999999999</c:v>
                      </c:pt>
                      <c:pt idx="6881">
                        <c:v>350.10451999999998</c:v>
                      </c:pt>
                      <c:pt idx="6882">
                        <c:v>350.06529</c:v>
                      </c:pt>
                      <c:pt idx="6883">
                        <c:v>350.07107000000002</c:v>
                      </c:pt>
                      <c:pt idx="6884">
                        <c:v>350.07038</c:v>
                      </c:pt>
                      <c:pt idx="6885">
                        <c:v>350.12540000000001</c:v>
                      </c:pt>
                      <c:pt idx="6886">
                        <c:v>350.08828999999997</c:v>
                      </c:pt>
                      <c:pt idx="6887">
                        <c:v>350.07396</c:v>
                      </c:pt>
                      <c:pt idx="6888">
                        <c:v>350.07121999999998</c:v>
                      </c:pt>
                      <c:pt idx="6889">
                        <c:v>350.09919000000002</c:v>
                      </c:pt>
                      <c:pt idx="6890">
                        <c:v>350.05622</c:v>
                      </c:pt>
                      <c:pt idx="6891">
                        <c:v>350.05853999999999</c:v>
                      </c:pt>
                      <c:pt idx="6892">
                        <c:v>350.24299000000002</c:v>
                      </c:pt>
                      <c:pt idx="6893">
                        <c:v>350.11543</c:v>
                      </c:pt>
                      <c:pt idx="6894">
                        <c:v>350.07411999999999</c:v>
                      </c:pt>
                      <c:pt idx="6895">
                        <c:v>350.06362000000001</c:v>
                      </c:pt>
                      <c:pt idx="6896">
                        <c:v>350.08278999999999</c:v>
                      </c:pt>
                      <c:pt idx="6897">
                        <c:v>350.08971000000003</c:v>
                      </c:pt>
                      <c:pt idx="6898">
                        <c:v>350.08582999999999</c:v>
                      </c:pt>
                      <c:pt idx="6899">
                        <c:v>350.05135999999999</c:v>
                      </c:pt>
                      <c:pt idx="6900">
                        <c:v>350.05806000000001</c:v>
                      </c:pt>
                      <c:pt idx="6901">
                        <c:v>350.04118</c:v>
                      </c:pt>
                      <c:pt idx="6902">
                        <c:v>350.09618</c:v>
                      </c:pt>
                      <c:pt idx="6903">
                        <c:v>350.08895999999999</c:v>
                      </c:pt>
                      <c:pt idx="6904">
                        <c:v>350.05963000000003</c:v>
                      </c:pt>
                      <c:pt idx="6905">
                        <c:v>350.05295999999998</c:v>
                      </c:pt>
                      <c:pt idx="6906">
                        <c:v>350.08942000000002</c:v>
                      </c:pt>
                      <c:pt idx="6907">
                        <c:v>350.04678999999999</c:v>
                      </c:pt>
                      <c:pt idx="6908">
                        <c:v>350.05891000000003</c:v>
                      </c:pt>
                      <c:pt idx="6909">
                        <c:v>350.05194</c:v>
                      </c:pt>
                      <c:pt idx="6910">
                        <c:v>350.07486</c:v>
                      </c:pt>
                      <c:pt idx="6911">
                        <c:v>350.03399000000002</c:v>
                      </c:pt>
                      <c:pt idx="6912">
                        <c:v>350.06684000000001</c:v>
                      </c:pt>
                      <c:pt idx="6913">
                        <c:v>350.07229000000001</c:v>
                      </c:pt>
                      <c:pt idx="6914">
                        <c:v>350.1139</c:v>
                      </c:pt>
                      <c:pt idx="6915">
                        <c:v>350.07294999999999</c:v>
                      </c:pt>
                      <c:pt idx="6916">
                        <c:v>350.05378000000002</c:v>
                      </c:pt>
                      <c:pt idx="6917">
                        <c:v>350.07512000000003</c:v>
                      </c:pt>
                      <c:pt idx="6918">
                        <c:v>350.06011000000001</c:v>
                      </c:pt>
                      <c:pt idx="6919">
                        <c:v>350.0967</c:v>
                      </c:pt>
                      <c:pt idx="6920">
                        <c:v>350.05376999999999</c:v>
                      </c:pt>
                      <c:pt idx="6921">
                        <c:v>350.04601000000002</c:v>
                      </c:pt>
                      <c:pt idx="6922">
                        <c:v>350.05329999999998</c:v>
                      </c:pt>
                      <c:pt idx="6923">
                        <c:v>350.10079000000002</c:v>
                      </c:pt>
                      <c:pt idx="6924">
                        <c:v>350.06268</c:v>
                      </c:pt>
                      <c:pt idx="6925">
                        <c:v>350.07494000000003</c:v>
                      </c:pt>
                      <c:pt idx="6926">
                        <c:v>350.0573</c:v>
                      </c:pt>
                      <c:pt idx="6927">
                        <c:v>350.09699999999998</c:v>
                      </c:pt>
                      <c:pt idx="6928">
                        <c:v>350.06864000000002</c:v>
                      </c:pt>
                      <c:pt idx="6929">
                        <c:v>350.06862999999998</c:v>
                      </c:pt>
                      <c:pt idx="6930">
                        <c:v>350.05957000000001</c:v>
                      </c:pt>
                      <c:pt idx="6931">
                        <c:v>350.10356999999999</c:v>
                      </c:pt>
                      <c:pt idx="6932">
                        <c:v>350.04881</c:v>
                      </c:pt>
                      <c:pt idx="6933">
                        <c:v>350.06374</c:v>
                      </c:pt>
                      <c:pt idx="6934">
                        <c:v>350.07123999999999</c:v>
                      </c:pt>
                      <c:pt idx="6935">
                        <c:v>350.07529</c:v>
                      </c:pt>
                      <c:pt idx="6936">
                        <c:v>350.08843000000002</c:v>
                      </c:pt>
                      <c:pt idx="6937">
                        <c:v>350.06671999999998</c:v>
                      </c:pt>
                      <c:pt idx="6938">
                        <c:v>350.08175999999997</c:v>
                      </c:pt>
                      <c:pt idx="6939">
                        <c:v>350.07553000000001</c:v>
                      </c:pt>
                      <c:pt idx="6940">
                        <c:v>350.11113</c:v>
                      </c:pt>
                      <c:pt idx="6941">
                        <c:v>350.07375000000002</c:v>
                      </c:pt>
                      <c:pt idx="6942">
                        <c:v>350.06265999999999</c:v>
                      </c:pt>
                      <c:pt idx="6943">
                        <c:v>350.04243000000002</c:v>
                      </c:pt>
                      <c:pt idx="6944">
                        <c:v>350.07947999999999</c:v>
                      </c:pt>
                      <c:pt idx="6945">
                        <c:v>350.05491000000001</c:v>
                      </c:pt>
                      <c:pt idx="6946">
                        <c:v>350.02915999999999</c:v>
                      </c:pt>
                      <c:pt idx="6947">
                        <c:v>350.04629</c:v>
                      </c:pt>
                      <c:pt idx="6948">
                        <c:v>350.07974000000002</c:v>
                      </c:pt>
                      <c:pt idx="6949">
                        <c:v>350.04178999999999</c:v>
                      </c:pt>
                      <c:pt idx="6950">
                        <c:v>350.03402</c:v>
                      </c:pt>
                      <c:pt idx="6951">
                        <c:v>350.02647000000002</c:v>
                      </c:pt>
                      <c:pt idx="6952">
                        <c:v>350.07168999999999</c:v>
                      </c:pt>
                      <c:pt idx="6953">
                        <c:v>350.20841000000001</c:v>
                      </c:pt>
                      <c:pt idx="6954">
                        <c:v>350.03987000000001</c:v>
                      </c:pt>
                      <c:pt idx="6955">
                        <c:v>350.03262000000001</c:v>
                      </c:pt>
                      <c:pt idx="6956">
                        <c:v>350.03769</c:v>
                      </c:pt>
                      <c:pt idx="6957">
                        <c:v>350.09690000000001</c:v>
                      </c:pt>
                      <c:pt idx="6958">
                        <c:v>350.06281999999999</c:v>
                      </c:pt>
                      <c:pt idx="6959">
                        <c:v>350.05374</c:v>
                      </c:pt>
                      <c:pt idx="6960">
                        <c:v>350.04113000000001</c:v>
                      </c:pt>
                      <c:pt idx="6961">
                        <c:v>350.08400999999998</c:v>
                      </c:pt>
                      <c:pt idx="6962">
                        <c:v>350.03764000000001</c:v>
                      </c:pt>
                      <c:pt idx="6963">
                        <c:v>350.04333000000003</c:v>
                      </c:pt>
                      <c:pt idx="6964">
                        <c:v>350.04836999999998</c:v>
                      </c:pt>
                      <c:pt idx="6965">
                        <c:v>350.09793000000002</c:v>
                      </c:pt>
                      <c:pt idx="6966">
                        <c:v>350.04894000000002</c:v>
                      </c:pt>
                      <c:pt idx="6967">
                        <c:v>350.04151000000002</c:v>
                      </c:pt>
                      <c:pt idx="6968">
                        <c:v>350.04115999999999</c:v>
                      </c:pt>
                      <c:pt idx="6969">
                        <c:v>350.08375000000001</c:v>
                      </c:pt>
                      <c:pt idx="6970">
                        <c:v>350.05036999999999</c:v>
                      </c:pt>
                      <c:pt idx="6971">
                        <c:v>350.03627999999998</c:v>
                      </c:pt>
                      <c:pt idx="6972">
                        <c:v>350.03577000000001</c:v>
                      </c:pt>
                      <c:pt idx="6973">
                        <c:v>350.03705000000002</c:v>
                      </c:pt>
                      <c:pt idx="6974">
                        <c:v>350.07447999999999</c:v>
                      </c:pt>
                      <c:pt idx="6975">
                        <c:v>350.03525000000002</c:v>
                      </c:pt>
                      <c:pt idx="6976">
                        <c:v>350.03377999999998</c:v>
                      </c:pt>
                      <c:pt idx="6977">
                        <c:v>350.04009000000002</c:v>
                      </c:pt>
                      <c:pt idx="6978">
                        <c:v>350.09077000000002</c:v>
                      </c:pt>
                      <c:pt idx="6979">
                        <c:v>350.04959000000002</c:v>
                      </c:pt>
                      <c:pt idx="6980">
                        <c:v>350.04253</c:v>
                      </c:pt>
                      <c:pt idx="6981">
                        <c:v>350.11363</c:v>
                      </c:pt>
                      <c:pt idx="6982">
                        <c:v>350.28746999999998</c:v>
                      </c:pt>
                      <c:pt idx="6983">
                        <c:v>350.38024999999999</c:v>
                      </c:pt>
                      <c:pt idx="6984">
                        <c:v>350.51729999999998</c:v>
                      </c:pt>
                      <c:pt idx="6985">
                        <c:v>350.62588</c:v>
                      </c:pt>
                      <c:pt idx="6986">
                        <c:v>350.78208999999998</c:v>
                      </c:pt>
                      <c:pt idx="6987">
                        <c:v>350.86781999999999</c:v>
                      </c:pt>
                      <c:pt idx="6988">
                        <c:v>350.98833000000002</c:v>
                      </c:pt>
                      <c:pt idx="6989">
                        <c:v>351.11358000000001</c:v>
                      </c:pt>
                      <c:pt idx="6990">
                        <c:v>351.25761999999997</c:v>
                      </c:pt>
                      <c:pt idx="6991">
                        <c:v>351.38204000000002</c:v>
                      </c:pt>
                      <c:pt idx="6992">
                        <c:v>351.49729000000002</c:v>
                      </c:pt>
                      <c:pt idx="6993">
                        <c:v>351.64927999999998</c:v>
                      </c:pt>
                      <c:pt idx="6994">
                        <c:v>351.76400000000001</c:v>
                      </c:pt>
                      <c:pt idx="6995">
                        <c:v>351.91611</c:v>
                      </c:pt>
                      <c:pt idx="6996">
                        <c:v>352.01620000000003</c:v>
                      </c:pt>
                      <c:pt idx="6997">
                        <c:v>352.11748999999998</c:v>
                      </c:pt>
                      <c:pt idx="6998">
                        <c:v>352.26859999999999</c:v>
                      </c:pt>
                      <c:pt idx="6999">
                        <c:v>352.42621000000003</c:v>
                      </c:pt>
                      <c:pt idx="7000">
                        <c:v>352.50153</c:v>
                      </c:pt>
                      <c:pt idx="7001">
                        <c:v>352.64546000000001</c:v>
                      </c:pt>
                      <c:pt idx="7002">
                        <c:v>352.75583</c:v>
                      </c:pt>
                      <c:pt idx="7003">
                        <c:v>352.91462999999999</c:v>
                      </c:pt>
                      <c:pt idx="7004">
                        <c:v>352.97906999999998</c:v>
                      </c:pt>
                      <c:pt idx="7005">
                        <c:v>353.13648000000001</c:v>
                      </c:pt>
                      <c:pt idx="7006">
                        <c:v>353.24774000000002</c:v>
                      </c:pt>
                      <c:pt idx="7007">
                        <c:v>353.40661</c:v>
                      </c:pt>
                      <c:pt idx="7008">
                        <c:v>353.4932</c:v>
                      </c:pt>
                      <c:pt idx="7009">
                        <c:v>353.61076000000003</c:v>
                      </c:pt>
                      <c:pt idx="7010">
                        <c:v>353.75885</c:v>
                      </c:pt>
                      <c:pt idx="7011">
                        <c:v>353.87218999999999</c:v>
                      </c:pt>
                      <c:pt idx="7012">
                        <c:v>354.04613999999998</c:v>
                      </c:pt>
                      <c:pt idx="7013">
                        <c:v>354.19096000000002</c:v>
                      </c:pt>
                      <c:pt idx="7014">
                        <c:v>354.37581999999998</c:v>
                      </c:pt>
                      <c:pt idx="7015">
                        <c:v>354.37779999999998</c:v>
                      </c:pt>
                      <c:pt idx="7016">
                        <c:v>354.55000999999999</c:v>
                      </c:pt>
                      <c:pt idx="7017">
                        <c:v>354.68184000000002</c:v>
                      </c:pt>
                      <c:pt idx="7018">
                        <c:v>354.79086000000001</c:v>
                      </c:pt>
                      <c:pt idx="7019">
                        <c:v>354.90715</c:v>
                      </c:pt>
                      <c:pt idx="7020">
                        <c:v>355.03167000000002</c:v>
                      </c:pt>
                      <c:pt idx="7021">
                        <c:v>355.15667999999999</c:v>
                      </c:pt>
                      <c:pt idx="7022">
                        <c:v>355.2731</c:v>
                      </c:pt>
                      <c:pt idx="7023">
                        <c:v>355.37306000000001</c:v>
                      </c:pt>
                      <c:pt idx="7024">
                        <c:v>355.55108000000001</c:v>
                      </c:pt>
                      <c:pt idx="7025">
                        <c:v>355.61775999999998</c:v>
                      </c:pt>
                      <c:pt idx="7026">
                        <c:v>355.75653999999997</c:v>
                      </c:pt>
                      <c:pt idx="7027">
                        <c:v>355.87669</c:v>
                      </c:pt>
                      <c:pt idx="7028">
                        <c:v>355.98921000000001</c:v>
                      </c:pt>
                      <c:pt idx="7029">
                        <c:v>356.15776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'DO to 356A'!$BJ$47:$BJ$7076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-7.8286250000000029E-2</c:v>
                      </c:pt>
                      <c:pt idx="1">
                        <c:v>-7.8279750000000023E-2</c:v>
                      </c:pt>
                      <c:pt idx="2">
                        <c:v>-7.8272000000000022E-2</c:v>
                      </c:pt>
                      <c:pt idx="3">
                        <c:v>-7.8278000000000014E-2</c:v>
                      </c:pt>
                      <c:pt idx="4">
                        <c:v>-7.8265250000000022E-2</c:v>
                      </c:pt>
                      <c:pt idx="5">
                        <c:v>-7.8263500000000014E-2</c:v>
                      </c:pt>
                      <c:pt idx="6">
                        <c:v>-7.825875000000003E-2</c:v>
                      </c:pt>
                      <c:pt idx="7">
                        <c:v>-7.8256250000000027E-2</c:v>
                      </c:pt>
                      <c:pt idx="8">
                        <c:v>-7.8239500000000031E-2</c:v>
                      </c:pt>
                      <c:pt idx="9">
                        <c:v>-7.8225000000000031E-2</c:v>
                      </c:pt>
                      <c:pt idx="10">
                        <c:v>-7.8214250000000027E-2</c:v>
                      </c:pt>
                      <c:pt idx="11">
                        <c:v>-7.819650000000003E-2</c:v>
                      </c:pt>
                      <c:pt idx="12">
                        <c:v>-7.8265000000000029E-2</c:v>
                      </c:pt>
                      <c:pt idx="13">
                        <c:v>-7.8260500000000024E-2</c:v>
                      </c:pt>
                      <c:pt idx="14">
                        <c:v>-7.8255750000000041E-2</c:v>
                      </c:pt>
                      <c:pt idx="15">
                        <c:v>-7.8249000000000027E-2</c:v>
                      </c:pt>
                      <c:pt idx="16">
                        <c:v>-7.9150250000000033E-2</c:v>
                      </c:pt>
                      <c:pt idx="17">
                        <c:v>-7.9137500000000041E-2</c:v>
                      </c:pt>
                      <c:pt idx="18">
                        <c:v>-7.9130750000000027E-2</c:v>
                      </c:pt>
                      <c:pt idx="19">
                        <c:v>-7.9126750000000023E-2</c:v>
                      </c:pt>
                      <c:pt idx="20">
                        <c:v>-7.9128750000000025E-2</c:v>
                      </c:pt>
                      <c:pt idx="21">
                        <c:v>-7.9125750000000036E-2</c:v>
                      </c:pt>
                      <c:pt idx="22">
                        <c:v>-7.9125500000000029E-2</c:v>
                      </c:pt>
                      <c:pt idx="23">
                        <c:v>-7.9115250000000026E-2</c:v>
                      </c:pt>
                      <c:pt idx="24">
                        <c:v>-7.911250000000003E-2</c:v>
                      </c:pt>
                      <c:pt idx="25">
                        <c:v>-7.9104000000000022E-2</c:v>
                      </c:pt>
                      <c:pt idx="26">
                        <c:v>-7.9088250000000027E-2</c:v>
                      </c:pt>
                      <c:pt idx="27">
                        <c:v>-7.9078250000000017E-2</c:v>
                      </c:pt>
                      <c:pt idx="28">
                        <c:v>-7.9101750000000026E-2</c:v>
                      </c:pt>
                      <c:pt idx="29">
                        <c:v>-7.9100000000000031E-2</c:v>
                      </c:pt>
                      <c:pt idx="30">
                        <c:v>-7.9098500000000016E-2</c:v>
                      </c:pt>
                      <c:pt idx="31">
                        <c:v>-7.909575000000002E-2</c:v>
                      </c:pt>
                      <c:pt idx="32">
                        <c:v>-7.9037750000000018E-2</c:v>
                      </c:pt>
                      <c:pt idx="33">
                        <c:v>-7.9035000000000022E-2</c:v>
                      </c:pt>
                      <c:pt idx="34">
                        <c:v>-7.9038000000000011E-2</c:v>
                      </c:pt>
                      <c:pt idx="35">
                        <c:v>-7.9041750000000022E-2</c:v>
                      </c:pt>
                      <c:pt idx="36">
                        <c:v>-7.9040500000000014E-2</c:v>
                      </c:pt>
                      <c:pt idx="37">
                        <c:v>-7.9043750000000038E-2</c:v>
                      </c:pt>
                      <c:pt idx="38">
                        <c:v>-7.9043250000000023E-2</c:v>
                      </c:pt>
                      <c:pt idx="39">
                        <c:v>-7.9052750000000019E-2</c:v>
                      </c:pt>
                      <c:pt idx="40">
                        <c:v>-7.9054750000000021E-2</c:v>
                      </c:pt>
                      <c:pt idx="41">
                        <c:v>-7.9061250000000041E-2</c:v>
                      </c:pt>
                      <c:pt idx="42">
                        <c:v>-7.9074750000000027E-2</c:v>
                      </c:pt>
                      <c:pt idx="43">
                        <c:v>-7.9090250000000056E-2</c:v>
                      </c:pt>
                      <c:pt idx="44">
                        <c:v>-7.9088500000000034E-2</c:v>
                      </c:pt>
                      <c:pt idx="45">
                        <c:v>-7.9096750000000049E-2</c:v>
                      </c:pt>
                      <c:pt idx="46">
                        <c:v>-7.9103000000000034E-2</c:v>
                      </c:pt>
                      <c:pt idx="47">
                        <c:v>-7.9105750000000044E-2</c:v>
                      </c:pt>
                      <c:pt idx="48">
                        <c:v>-7.9117250000000056E-2</c:v>
                      </c:pt>
                      <c:pt idx="49">
                        <c:v>-7.911500000000006E-2</c:v>
                      </c:pt>
                      <c:pt idx="50">
                        <c:v>-7.9120750000000045E-2</c:v>
                      </c:pt>
                      <c:pt idx="51">
                        <c:v>-7.9129500000000033E-2</c:v>
                      </c:pt>
                      <c:pt idx="52">
                        <c:v>-8.035350000000005E-2</c:v>
                      </c:pt>
                      <c:pt idx="53">
                        <c:v>-8.0352500000000049E-2</c:v>
                      </c:pt>
                      <c:pt idx="54">
                        <c:v>-8.0351000000000034E-2</c:v>
                      </c:pt>
                      <c:pt idx="55">
                        <c:v>-8.0357250000000033E-2</c:v>
                      </c:pt>
                      <c:pt idx="56">
                        <c:v>-8.0360750000000022E-2</c:v>
                      </c:pt>
                      <c:pt idx="57">
                        <c:v>-8.0373750000000022E-2</c:v>
                      </c:pt>
                      <c:pt idx="58">
                        <c:v>-8.0394750000000029E-2</c:v>
                      </c:pt>
                      <c:pt idx="59">
                        <c:v>-8.0399000000000012E-2</c:v>
                      </c:pt>
                      <c:pt idx="60">
                        <c:v>-8.0419000000000018E-2</c:v>
                      </c:pt>
                      <c:pt idx="61">
                        <c:v>-8.043175000000001E-2</c:v>
                      </c:pt>
                      <c:pt idx="62">
                        <c:v>-8.0456500000000014E-2</c:v>
                      </c:pt>
                      <c:pt idx="63">
                        <c:v>-8.046975000000002E-2</c:v>
                      </c:pt>
                      <c:pt idx="64">
                        <c:v>-8.0513749999999995E-2</c:v>
                      </c:pt>
                      <c:pt idx="65">
                        <c:v>-8.0536500000000011E-2</c:v>
                      </c:pt>
                      <c:pt idx="66">
                        <c:v>-8.0555750000000009E-2</c:v>
                      </c:pt>
                      <c:pt idx="67">
                        <c:v>-8.0565500000000012E-2</c:v>
                      </c:pt>
                      <c:pt idx="68">
                        <c:v>-8.0630750000000029E-2</c:v>
                      </c:pt>
                      <c:pt idx="69">
                        <c:v>-8.0631500000000023E-2</c:v>
                      </c:pt>
                      <c:pt idx="70">
                        <c:v>-8.0637000000000014E-2</c:v>
                      </c:pt>
                      <c:pt idx="71">
                        <c:v>-8.0647750000000032E-2</c:v>
                      </c:pt>
                      <c:pt idx="72">
                        <c:v>-8.0651500000000015E-2</c:v>
                      </c:pt>
                      <c:pt idx="73">
                        <c:v>-8.0664000000000013E-2</c:v>
                      </c:pt>
                      <c:pt idx="74">
                        <c:v>-8.0680000000000029E-2</c:v>
                      </c:pt>
                      <c:pt idx="75">
                        <c:v>-8.0691249999999992E-2</c:v>
                      </c:pt>
                      <c:pt idx="76">
                        <c:v>-8.0695500000000017E-2</c:v>
                      </c:pt>
                      <c:pt idx="77">
                        <c:v>-8.0705500000000013E-2</c:v>
                      </c:pt>
                      <c:pt idx="78">
                        <c:v>-8.0709500000000031E-2</c:v>
                      </c:pt>
                      <c:pt idx="79">
                        <c:v>-8.0723000000000003E-2</c:v>
                      </c:pt>
                      <c:pt idx="80">
                        <c:v>-8.0723000000000017E-2</c:v>
                      </c:pt>
                      <c:pt idx="81">
                        <c:v>-8.0734750000000022E-2</c:v>
                      </c:pt>
                      <c:pt idx="82">
                        <c:v>-8.0747000000000013E-2</c:v>
                      </c:pt>
                      <c:pt idx="83">
                        <c:v>-8.0754500000000021E-2</c:v>
                      </c:pt>
                      <c:pt idx="84">
                        <c:v>-8.0761750000000007E-2</c:v>
                      </c:pt>
                      <c:pt idx="85">
                        <c:v>-8.0767000000000005E-2</c:v>
                      </c:pt>
                      <c:pt idx="86">
                        <c:v>-8.0776000000000001E-2</c:v>
                      </c:pt>
                      <c:pt idx="87">
                        <c:v>-8.0779250000000011E-2</c:v>
                      </c:pt>
                      <c:pt idx="88">
                        <c:v>-8.1188499999999997E-2</c:v>
                      </c:pt>
                      <c:pt idx="89">
                        <c:v>-8.1189500000000012E-2</c:v>
                      </c:pt>
                      <c:pt idx="90">
                        <c:v>-8.120150000000001E-2</c:v>
                      </c:pt>
                      <c:pt idx="91">
                        <c:v>-8.1217499999999998E-2</c:v>
                      </c:pt>
                      <c:pt idx="92">
                        <c:v>-8.1209749999999997E-2</c:v>
                      </c:pt>
                      <c:pt idx="93">
                        <c:v>-8.1214250000000002E-2</c:v>
                      </c:pt>
                      <c:pt idx="94">
                        <c:v>-8.1231999999999985E-2</c:v>
                      </c:pt>
                      <c:pt idx="95">
                        <c:v>-8.124075E-2</c:v>
                      </c:pt>
                      <c:pt idx="96">
                        <c:v>-8.1246500000000013E-2</c:v>
                      </c:pt>
                      <c:pt idx="97">
                        <c:v>-8.1250749999999983E-2</c:v>
                      </c:pt>
                      <c:pt idx="98">
                        <c:v>-8.1259750000000006E-2</c:v>
                      </c:pt>
                      <c:pt idx="99">
                        <c:v>-8.1264999999999976E-2</c:v>
                      </c:pt>
                      <c:pt idx="100">
                        <c:v>-8.1277499999999989E-2</c:v>
                      </c:pt>
                      <c:pt idx="101">
                        <c:v>-8.1289E-2</c:v>
                      </c:pt>
                      <c:pt idx="102">
                        <c:v>-8.1295499999999979E-2</c:v>
                      </c:pt>
                      <c:pt idx="103">
                        <c:v>-8.1292249999999983E-2</c:v>
                      </c:pt>
                      <c:pt idx="104">
                        <c:v>-8.1286499999999984E-2</c:v>
                      </c:pt>
                      <c:pt idx="105">
                        <c:v>-8.1284499999999996E-2</c:v>
                      </c:pt>
                      <c:pt idx="106">
                        <c:v>-8.1275750000000022E-2</c:v>
                      </c:pt>
                      <c:pt idx="107">
                        <c:v>-8.1269750000000016E-2</c:v>
                      </c:pt>
                      <c:pt idx="108">
                        <c:v>-8.1265750000000025E-2</c:v>
                      </c:pt>
                      <c:pt idx="109">
                        <c:v>-8.1263250000000009E-2</c:v>
                      </c:pt>
                      <c:pt idx="110">
                        <c:v>-8.1258000000000011E-2</c:v>
                      </c:pt>
                      <c:pt idx="111">
                        <c:v>-8.1250500000000017E-2</c:v>
                      </c:pt>
                      <c:pt idx="112">
                        <c:v>-8.1244750000000018E-2</c:v>
                      </c:pt>
                      <c:pt idx="113">
                        <c:v>-8.1241000000000022E-2</c:v>
                      </c:pt>
                      <c:pt idx="114">
                        <c:v>-8.1241500000000022E-2</c:v>
                      </c:pt>
                      <c:pt idx="115">
                        <c:v>-8.124275000000003E-2</c:v>
                      </c:pt>
                      <c:pt idx="116">
                        <c:v>-8.1249250000000009E-2</c:v>
                      </c:pt>
                      <c:pt idx="117">
                        <c:v>-8.1249500000000016E-2</c:v>
                      </c:pt>
                      <c:pt idx="118">
                        <c:v>-8.1253000000000006E-2</c:v>
                      </c:pt>
                      <c:pt idx="119">
                        <c:v>-8.1263000000000002E-2</c:v>
                      </c:pt>
                      <c:pt idx="120">
                        <c:v>-8.1264500000000003E-2</c:v>
                      </c:pt>
                      <c:pt idx="121">
                        <c:v>-8.1262749999999995E-2</c:v>
                      </c:pt>
                      <c:pt idx="122">
                        <c:v>-8.1258749999999991E-2</c:v>
                      </c:pt>
                      <c:pt idx="123">
                        <c:v>-8.1249749999999996E-2</c:v>
                      </c:pt>
                      <c:pt idx="124">
                        <c:v>-8.1259000000000012E-2</c:v>
                      </c:pt>
                      <c:pt idx="125">
                        <c:v>-8.1245500000000012E-2</c:v>
                      </c:pt>
                      <c:pt idx="126">
                        <c:v>-8.1234500000000015E-2</c:v>
                      </c:pt>
                      <c:pt idx="127">
                        <c:v>-8.1226250000000014E-2</c:v>
                      </c:pt>
                      <c:pt idx="128">
                        <c:v>-8.1225000000000019E-2</c:v>
                      </c:pt>
                      <c:pt idx="129">
                        <c:v>-8.1215999999999997E-2</c:v>
                      </c:pt>
                      <c:pt idx="130">
                        <c:v>-8.1206500000000001E-2</c:v>
                      </c:pt>
                      <c:pt idx="131">
                        <c:v>-8.118824999999999E-2</c:v>
                      </c:pt>
                      <c:pt idx="132">
                        <c:v>-8.2385E-2</c:v>
                      </c:pt>
                      <c:pt idx="133">
                        <c:v>-8.2372000000000015E-2</c:v>
                      </c:pt>
                      <c:pt idx="134">
                        <c:v>-8.2368000000000011E-2</c:v>
                      </c:pt>
                      <c:pt idx="135">
                        <c:v>-8.2360000000000003E-2</c:v>
                      </c:pt>
                      <c:pt idx="136">
                        <c:v>-8.2361749999999997E-2</c:v>
                      </c:pt>
                      <c:pt idx="137">
                        <c:v>-8.2349000000000019E-2</c:v>
                      </c:pt>
                      <c:pt idx="138">
                        <c:v>-8.2343250000000007E-2</c:v>
                      </c:pt>
                      <c:pt idx="139">
                        <c:v>-8.2339249999999989E-2</c:v>
                      </c:pt>
                      <c:pt idx="140">
                        <c:v>-8.2330749999999994E-2</c:v>
                      </c:pt>
                      <c:pt idx="141">
                        <c:v>-8.2334500000000019E-2</c:v>
                      </c:pt>
                      <c:pt idx="142">
                        <c:v>-8.2339499999999996E-2</c:v>
                      </c:pt>
                      <c:pt idx="143">
                        <c:v>-8.2340750000000004E-2</c:v>
                      </c:pt>
                      <c:pt idx="144">
                        <c:v>-8.2351999999999995E-2</c:v>
                      </c:pt>
                      <c:pt idx="145">
                        <c:v>-8.2359999999999989E-2</c:v>
                      </c:pt>
                      <c:pt idx="146">
                        <c:v>-8.236824999999999E-2</c:v>
                      </c:pt>
                      <c:pt idx="147">
                        <c:v>-8.238775000000001E-2</c:v>
                      </c:pt>
                      <c:pt idx="148">
                        <c:v>-8.2402500000000017E-2</c:v>
                      </c:pt>
                      <c:pt idx="149">
                        <c:v>-8.242575000000002E-2</c:v>
                      </c:pt>
                      <c:pt idx="150">
                        <c:v>-8.2439250000000019E-2</c:v>
                      </c:pt>
                      <c:pt idx="151">
                        <c:v>-8.2448500000000008E-2</c:v>
                      </c:pt>
                      <c:pt idx="152">
                        <c:v>-8.2453500000000013E-2</c:v>
                      </c:pt>
                      <c:pt idx="153">
                        <c:v>-8.2466500000000012E-2</c:v>
                      </c:pt>
                      <c:pt idx="154">
                        <c:v>-8.2477499999999995E-2</c:v>
                      </c:pt>
                      <c:pt idx="155">
                        <c:v>-8.2491000000000009E-2</c:v>
                      </c:pt>
                      <c:pt idx="156">
                        <c:v>-8.2497500000000001E-2</c:v>
                      </c:pt>
                      <c:pt idx="157">
                        <c:v>-8.2512249999999995E-2</c:v>
                      </c:pt>
                      <c:pt idx="158">
                        <c:v>-8.2511249999999994E-2</c:v>
                      </c:pt>
                      <c:pt idx="159">
                        <c:v>-8.250600000000001E-2</c:v>
                      </c:pt>
                      <c:pt idx="160">
                        <c:v>-8.2535250000000018E-2</c:v>
                      </c:pt>
                      <c:pt idx="161">
                        <c:v>-8.2545999999999994E-2</c:v>
                      </c:pt>
                      <c:pt idx="162">
                        <c:v>-8.2559249999999973E-2</c:v>
                      </c:pt>
                      <c:pt idx="163">
                        <c:v>-8.2575499999999982E-2</c:v>
                      </c:pt>
                      <c:pt idx="164">
                        <c:v>-8.2595249999999967E-2</c:v>
                      </c:pt>
                      <c:pt idx="165">
                        <c:v>-8.2608749999999953E-2</c:v>
                      </c:pt>
                      <c:pt idx="166">
                        <c:v>-8.2624749999999955E-2</c:v>
                      </c:pt>
                      <c:pt idx="167">
                        <c:v>-8.2643499999999925E-2</c:v>
                      </c:pt>
                      <c:pt idx="168">
                        <c:v>-8.2661499999999943E-2</c:v>
                      </c:pt>
                      <c:pt idx="169">
                        <c:v>-8.2674249999999935E-2</c:v>
                      </c:pt>
                      <c:pt idx="170">
                        <c:v>-8.2677999999999946E-2</c:v>
                      </c:pt>
                      <c:pt idx="171">
                        <c:v>-8.2690249999999937E-2</c:v>
                      </c:pt>
                      <c:pt idx="172">
                        <c:v>-8.2717749999999951E-2</c:v>
                      </c:pt>
                      <c:pt idx="173">
                        <c:v>-8.2733749999999939E-2</c:v>
                      </c:pt>
                      <c:pt idx="174">
                        <c:v>-8.2745999999999958E-2</c:v>
                      </c:pt>
                      <c:pt idx="175">
                        <c:v>-8.2756999999999983E-2</c:v>
                      </c:pt>
                      <c:pt idx="176">
                        <c:v>-8.1534499999999996E-2</c:v>
                      </c:pt>
                      <c:pt idx="177">
                        <c:v>-8.1538499999999972E-2</c:v>
                      </c:pt>
                      <c:pt idx="178">
                        <c:v>-8.1555999999999976E-2</c:v>
                      </c:pt>
                      <c:pt idx="179">
                        <c:v>-8.1563249999999976E-2</c:v>
                      </c:pt>
                      <c:pt idx="180">
                        <c:v>-8.1571999999999978E-2</c:v>
                      </c:pt>
                      <c:pt idx="181">
                        <c:v>-8.1578499999999957E-2</c:v>
                      </c:pt>
                      <c:pt idx="182">
                        <c:v>-8.1588249999999987E-2</c:v>
                      </c:pt>
                      <c:pt idx="183">
                        <c:v>-8.1606999999999999E-2</c:v>
                      </c:pt>
                      <c:pt idx="184">
                        <c:v>-8.1636749999999994E-2</c:v>
                      </c:pt>
                      <c:pt idx="185">
                        <c:v>-8.1661999999999957E-2</c:v>
                      </c:pt>
                      <c:pt idx="186">
                        <c:v>-8.1681749999999984E-2</c:v>
                      </c:pt>
                      <c:pt idx="187">
                        <c:v>-8.1701749999999962E-2</c:v>
                      </c:pt>
                      <c:pt idx="188">
                        <c:v>-8.1714499999999982E-2</c:v>
                      </c:pt>
                      <c:pt idx="189">
                        <c:v>-8.1720499999999974E-2</c:v>
                      </c:pt>
                      <c:pt idx="190">
                        <c:v>-8.1730749999999977E-2</c:v>
                      </c:pt>
                      <c:pt idx="191">
                        <c:v>-8.1741249999999988E-2</c:v>
                      </c:pt>
                      <c:pt idx="192">
                        <c:v>-8.1748999999999988E-2</c:v>
                      </c:pt>
                      <c:pt idx="193">
                        <c:v>-8.1752749999999985E-2</c:v>
                      </c:pt>
                      <c:pt idx="194">
                        <c:v>-8.1756999999999996E-2</c:v>
                      </c:pt>
                      <c:pt idx="195">
                        <c:v>-8.1761750000000022E-2</c:v>
                      </c:pt>
                      <c:pt idx="196">
                        <c:v>-8.1761500000000001E-2</c:v>
                      </c:pt>
                      <c:pt idx="197">
                        <c:v>-8.1766999999999979E-2</c:v>
                      </c:pt>
                      <c:pt idx="198">
                        <c:v>-8.1787749999999979E-2</c:v>
                      </c:pt>
                      <c:pt idx="199">
                        <c:v>-8.1797749999999975E-2</c:v>
                      </c:pt>
                      <c:pt idx="200">
                        <c:v>-8.180999999999998E-2</c:v>
                      </c:pt>
                      <c:pt idx="201">
                        <c:v>-8.1829499999999958E-2</c:v>
                      </c:pt>
                      <c:pt idx="202">
                        <c:v>-8.1838249999999987E-2</c:v>
                      </c:pt>
                      <c:pt idx="203">
                        <c:v>-8.1841000000000011E-2</c:v>
                      </c:pt>
                      <c:pt idx="204">
                        <c:v>-8.1857000000000013E-2</c:v>
                      </c:pt>
                      <c:pt idx="205">
                        <c:v>-8.1871000000000013E-2</c:v>
                      </c:pt>
                      <c:pt idx="206">
                        <c:v>-8.1876000000000018E-2</c:v>
                      </c:pt>
                      <c:pt idx="207">
                        <c:v>-8.1884750000000006E-2</c:v>
                      </c:pt>
                      <c:pt idx="208">
                        <c:v>-8.1905749999999986E-2</c:v>
                      </c:pt>
                      <c:pt idx="209">
                        <c:v>-8.1924999999999984E-2</c:v>
                      </c:pt>
                      <c:pt idx="210">
                        <c:v>-8.1943500000000002E-2</c:v>
                      </c:pt>
                      <c:pt idx="211">
                        <c:v>-8.1966499999999984E-2</c:v>
                      </c:pt>
                      <c:pt idx="212">
                        <c:v>-8.1913749999999994E-2</c:v>
                      </c:pt>
                      <c:pt idx="213">
                        <c:v>-8.192975000000001E-2</c:v>
                      </c:pt>
                      <c:pt idx="214">
                        <c:v>-8.1943500000000016E-2</c:v>
                      </c:pt>
                      <c:pt idx="215">
                        <c:v>-8.1954250000000034E-2</c:v>
                      </c:pt>
                      <c:pt idx="216">
                        <c:v>-8.196700000000004E-2</c:v>
                      </c:pt>
                      <c:pt idx="217">
                        <c:v>-8.1978750000000045E-2</c:v>
                      </c:pt>
                      <c:pt idx="218">
                        <c:v>-8.1988500000000034E-2</c:v>
                      </c:pt>
                      <c:pt idx="219">
                        <c:v>-8.2002250000000054E-2</c:v>
                      </c:pt>
                      <c:pt idx="220">
                        <c:v>-8.2016750000000013E-2</c:v>
                      </c:pt>
                      <c:pt idx="221">
                        <c:v>-8.2035000000000025E-2</c:v>
                      </c:pt>
                      <c:pt idx="222">
                        <c:v>-8.2049000000000039E-2</c:v>
                      </c:pt>
                      <c:pt idx="223">
                        <c:v>-8.2062750000000018E-2</c:v>
                      </c:pt>
                      <c:pt idx="224">
                        <c:v>-8.2064000000000026E-2</c:v>
                      </c:pt>
                      <c:pt idx="225">
                        <c:v>-8.207550000000001E-2</c:v>
                      </c:pt>
                      <c:pt idx="226">
                        <c:v>-8.2094E-2</c:v>
                      </c:pt>
                      <c:pt idx="227">
                        <c:v>-8.2105750000000033E-2</c:v>
                      </c:pt>
                      <c:pt idx="228">
                        <c:v>-8.2112750000000026E-2</c:v>
                      </c:pt>
                      <c:pt idx="229">
                        <c:v>-8.2119750000000005E-2</c:v>
                      </c:pt>
                      <c:pt idx="230">
                        <c:v>-8.2129750000000001E-2</c:v>
                      </c:pt>
                      <c:pt idx="231">
                        <c:v>-8.2140000000000005E-2</c:v>
                      </c:pt>
                      <c:pt idx="232">
                        <c:v>-8.2215250000000004E-2</c:v>
                      </c:pt>
                      <c:pt idx="233">
                        <c:v>-8.222649999999998E-2</c:v>
                      </c:pt>
                      <c:pt idx="234">
                        <c:v>-8.2230499999999984E-2</c:v>
                      </c:pt>
                      <c:pt idx="235">
                        <c:v>-8.2231750000000006E-2</c:v>
                      </c:pt>
                      <c:pt idx="236">
                        <c:v>-8.2238500000000006E-2</c:v>
                      </c:pt>
                      <c:pt idx="237">
                        <c:v>-8.2248250000000009E-2</c:v>
                      </c:pt>
                      <c:pt idx="238">
                        <c:v>-8.2262750000000009E-2</c:v>
                      </c:pt>
                      <c:pt idx="239">
                        <c:v>-8.2266249999999999E-2</c:v>
                      </c:pt>
                      <c:pt idx="240">
                        <c:v>-8.2274E-2</c:v>
                      </c:pt>
                      <c:pt idx="241">
                        <c:v>-8.2272999999999999E-2</c:v>
                      </c:pt>
                      <c:pt idx="242">
                        <c:v>-8.2280499999999993E-2</c:v>
                      </c:pt>
                      <c:pt idx="243">
                        <c:v>-8.2283250000000002E-2</c:v>
                      </c:pt>
                      <c:pt idx="244">
                        <c:v>-8.2292750000000012E-2</c:v>
                      </c:pt>
                      <c:pt idx="245">
                        <c:v>-8.2302749999999994E-2</c:v>
                      </c:pt>
                      <c:pt idx="246">
                        <c:v>-8.2312000000000024E-2</c:v>
                      </c:pt>
                      <c:pt idx="247">
                        <c:v>-8.2320750000000012E-2</c:v>
                      </c:pt>
                      <c:pt idx="248">
                        <c:v>-8.2324000000000022E-2</c:v>
                      </c:pt>
                      <c:pt idx="249">
                        <c:v>-8.2339250000000017E-2</c:v>
                      </c:pt>
                      <c:pt idx="250">
                        <c:v>-8.2348750000000026E-2</c:v>
                      </c:pt>
                      <c:pt idx="251">
                        <c:v>-8.2358500000000043E-2</c:v>
                      </c:pt>
                      <c:pt idx="252">
                        <c:v>-8.236675000000003E-2</c:v>
                      </c:pt>
                      <c:pt idx="253">
                        <c:v>-8.2371500000000028E-2</c:v>
                      </c:pt>
                      <c:pt idx="254">
                        <c:v>-8.2380500000000023E-2</c:v>
                      </c:pt>
                      <c:pt idx="255">
                        <c:v>-8.2393500000000036E-2</c:v>
                      </c:pt>
                      <c:pt idx="256">
                        <c:v>-8.2408000000000037E-2</c:v>
                      </c:pt>
                      <c:pt idx="257">
                        <c:v>-8.2406750000000042E-2</c:v>
                      </c:pt>
                      <c:pt idx="258">
                        <c:v>-8.240425000000004E-2</c:v>
                      </c:pt>
                      <c:pt idx="259">
                        <c:v>-8.2418250000000026E-2</c:v>
                      </c:pt>
                      <c:pt idx="260">
                        <c:v>-8.2414500000000016E-2</c:v>
                      </c:pt>
                      <c:pt idx="261">
                        <c:v>-8.2417500000000032E-2</c:v>
                      </c:pt>
                      <c:pt idx="262">
                        <c:v>-8.2413500000000028E-2</c:v>
                      </c:pt>
                      <c:pt idx="263">
                        <c:v>-8.2420000000000021E-2</c:v>
                      </c:pt>
                      <c:pt idx="264">
                        <c:v>-8.2409500000000011E-2</c:v>
                      </c:pt>
                      <c:pt idx="265">
                        <c:v>-8.2398750000000021E-2</c:v>
                      </c:pt>
                      <c:pt idx="266">
                        <c:v>-8.2387000000000016E-2</c:v>
                      </c:pt>
                      <c:pt idx="267">
                        <c:v>-8.2388750000000024E-2</c:v>
                      </c:pt>
                      <c:pt idx="268">
                        <c:v>-8.2394750000000044E-2</c:v>
                      </c:pt>
                      <c:pt idx="269">
                        <c:v>-8.2406250000000028E-2</c:v>
                      </c:pt>
                      <c:pt idx="270">
                        <c:v>-8.2409500000000038E-2</c:v>
                      </c:pt>
                      <c:pt idx="271">
                        <c:v>-8.2417000000000004E-2</c:v>
                      </c:pt>
                      <c:pt idx="272">
                        <c:v>-8.2414749999999995E-2</c:v>
                      </c:pt>
                      <c:pt idx="273">
                        <c:v>-8.2417499999999991E-2</c:v>
                      </c:pt>
                      <c:pt idx="274">
                        <c:v>-8.2413749999999994E-2</c:v>
                      </c:pt>
                      <c:pt idx="275">
                        <c:v>-8.2416500000000004E-2</c:v>
                      </c:pt>
                      <c:pt idx="276">
                        <c:v>-8.2421250000000001E-2</c:v>
                      </c:pt>
                      <c:pt idx="277">
                        <c:v>-8.2417750000000012E-2</c:v>
                      </c:pt>
                      <c:pt idx="278">
                        <c:v>-8.2415500000000003E-2</c:v>
                      </c:pt>
                      <c:pt idx="279">
                        <c:v>-8.2415000000000002E-2</c:v>
                      </c:pt>
                      <c:pt idx="280">
                        <c:v>-8.241975E-2</c:v>
                      </c:pt>
                      <c:pt idx="281">
                        <c:v>-8.242374999999999E-2</c:v>
                      </c:pt>
                      <c:pt idx="282">
                        <c:v>-8.2434499999999994E-2</c:v>
                      </c:pt>
                      <c:pt idx="283">
                        <c:v>-8.2445499999999963E-2</c:v>
                      </c:pt>
                      <c:pt idx="284">
                        <c:v>-8.2470249999999995E-2</c:v>
                      </c:pt>
                      <c:pt idx="285">
                        <c:v>-8.2488749999999986E-2</c:v>
                      </c:pt>
                      <c:pt idx="286">
                        <c:v>-8.249925000000001E-2</c:v>
                      </c:pt>
                      <c:pt idx="287">
                        <c:v>-8.2521499999999998E-2</c:v>
                      </c:pt>
                      <c:pt idx="288">
                        <c:v>-8.2536750000000006E-2</c:v>
                      </c:pt>
                      <c:pt idx="289">
                        <c:v>-8.2546000000000022E-2</c:v>
                      </c:pt>
                      <c:pt idx="290">
                        <c:v>-8.2560250000000016E-2</c:v>
                      </c:pt>
                      <c:pt idx="291">
                        <c:v>-8.256875000000001E-2</c:v>
                      </c:pt>
                      <c:pt idx="292">
                        <c:v>-8.2598000000000019E-2</c:v>
                      </c:pt>
                      <c:pt idx="293">
                        <c:v>-8.2610500000000003E-2</c:v>
                      </c:pt>
                      <c:pt idx="294">
                        <c:v>-8.2616500000000037E-2</c:v>
                      </c:pt>
                      <c:pt idx="295">
                        <c:v>-8.2628750000000015E-2</c:v>
                      </c:pt>
                      <c:pt idx="296">
                        <c:v>-8.2640500000000006E-2</c:v>
                      </c:pt>
                      <c:pt idx="297">
                        <c:v>-8.264775000000002E-2</c:v>
                      </c:pt>
                      <c:pt idx="298">
                        <c:v>-8.2651000000000002E-2</c:v>
                      </c:pt>
                      <c:pt idx="299">
                        <c:v>-8.2656250000000001E-2</c:v>
                      </c:pt>
                      <c:pt idx="300">
                        <c:v>-8.2660499999999998E-2</c:v>
                      </c:pt>
                      <c:pt idx="301">
                        <c:v>-8.2658749999999989E-2</c:v>
                      </c:pt>
                      <c:pt idx="302">
                        <c:v>-8.2654249999999999E-2</c:v>
                      </c:pt>
                      <c:pt idx="303">
                        <c:v>-8.2650749999999995E-2</c:v>
                      </c:pt>
                      <c:pt idx="304">
                        <c:v>-8.2651250000000023E-2</c:v>
                      </c:pt>
                      <c:pt idx="305">
                        <c:v>-8.2648000000000027E-2</c:v>
                      </c:pt>
                      <c:pt idx="306">
                        <c:v>-8.2656500000000008E-2</c:v>
                      </c:pt>
                      <c:pt idx="307">
                        <c:v>-8.2652000000000017E-2</c:v>
                      </c:pt>
                      <c:pt idx="308">
                        <c:v>-8.2646750000000019E-2</c:v>
                      </c:pt>
                      <c:pt idx="309">
                        <c:v>-8.2637000000000002E-2</c:v>
                      </c:pt>
                      <c:pt idx="310">
                        <c:v>-8.2626249999999998E-2</c:v>
                      </c:pt>
                      <c:pt idx="311">
                        <c:v>-8.2613499999999979E-2</c:v>
                      </c:pt>
                      <c:pt idx="312">
                        <c:v>-8.2613749999999972E-2</c:v>
                      </c:pt>
                      <c:pt idx="313">
                        <c:v>-8.2608749999999981E-2</c:v>
                      </c:pt>
                      <c:pt idx="314">
                        <c:v>-8.2603749999999976E-2</c:v>
                      </c:pt>
                      <c:pt idx="315">
                        <c:v>-8.2598500000000005E-2</c:v>
                      </c:pt>
                      <c:pt idx="316">
                        <c:v>-8.2605249999999991E-2</c:v>
                      </c:pt>
                      <c:pt idx="317">
                        <c:v>-8.2602749999999989E-2</c:v>
                      </c:pt>
                      <c:pt idx="318">
                        <c:v>-8.2595000000000016E-2</c:v>
                      </c:pt>
                      <c:pt idx="319">
                        <c:v>-8.2588250000000002E-2</c:v>
                      </c:pt>
                      <c:pt idx="320">
                        <c:v>-8.259675000000001E-2</c:v>
                      </c:pt>
                      <c:pt idx="321">
                        <c:v>-8.259500000000003E-2</c:v>
                      </c:pt>
                      <c:pt idx="322">
                        <c:v>-8.2596500000000017E-2</c:v>
                      </c:pt>
                      <c:pt idx="323">
                        <c:v>-8.2605000000000053E-2</c:v>
                      </c:pt>
                      <c:pt idx="324">
                        <c:v>-8.2610750000000052E-2</c:v>
                      </c:pt>
                      <c:pt idx="325">
                        <c:v>-8.2621250000000049E-2</c:v>
                      </c:pt>
                      <c:pt idx="326">
                        <c:v>-8.2625500000000046E-2</c:v>
                      </c:pt>
                      <c:pt idx="327">
                        <c:v>-8.263700000000003E-2</c:v>
                      </c:pt>
                      <c:pt idx="328">
                        <c:v>-8.2638250000000038E-2</c:v>
                      </c:pt>
                      <c:pt idx="329">
                        <c:v>-8.2651000000000058E-2</c:v>
                      </c:pt>
                      <c:pt idx="330">
                        <c:v>-8.2664750000000051E-2</c:v>
                      </c:pt>
                      <c:pt idx="331">
                        <c:v>-8.2685500000000051E-2</c:v>
                      </c:pt>
                      <c:pt idx="332">
                        <c:v>-8.1487750000000039E-2</c:v>
                      </c:pt>
                      <c:pt idx="333">
                        <c:v>-8.1493500000000038E-2</c:v>
                      </c:pt>
                      <c:pt idx="334">
                        <c:v>-8.1501000000000004E-2</c:v>
                      </c:pt>
                      <c:pt idx="335">
                        <c:v>-8.1515750000000026E-2</c:v>
                      </c:pt>
                      <c:pt idx="336">
                        <c:v>-8.1534250000000016E-2</c:v>
                      </c:pt>
                      <c:pt idx="337">
                        <c:v>-8.1551250000000006E-2</c:v>
                      </c:pt>
                      <c:pt idx="338">
                        <c:v>-8.1569500000000017E-2</c:v>
                      </c:pt>
                      <c:pt idx="339">
                        <c:v>-8.1581500000000029E-2</c:v>
                      </c:pt>
                      <c:pt idx="340">
                        <c:v>-8.1597750000000038E-2</c:v>
                      </c:pt>
                      <c:pt idx="341">
                        <c:v>-8.1614500000000034E-2</c:v>
                      </c:pt>
                      <c:pt idx="342">
                        <c:v>-8.1621750000000035E-2</c:v>
                      </c:pt>
                      <c:pt idx="343">
                        <c:v>-8.1626250000000025E-2</c:v>
                      </c:pt>
                      <c:pt idx="344">
                        <c:v>-8.1629000000000007E-2</c:v>
                      </c:pt>
                      <c:pt idx="345">
                        <c:v>-8.1641749999999999E-2</c:v>
                      </c:pt>
                      <c:pt idx="346">
                        <c:v>-8.1649999999999986E-2</c:v>
                      </c:pt>
                      <c:pt idx="347">
                        <c:v>-8.1659499999999982E-2</c:v>
                      </c:pt>
                      <c:pt idx="348">
                        <c:v>-8.1663750000000021E-2</c:v>
                      </c:pt>
                      <c:pt idx="349">
                        <c:v>-8.1668500000000019E-2</c:v>
                      </c:pt>
                      <c:pt idx="350">
                        <c:v>-8.1669750000000041E-2</c:v>
                      </c:pt>
                      <c:pt idx="351">
                        <c:v>-8.1672500000000023E-2</c:v>
                      </c:pt>
                      <c:pt idx="352">
                        <c:v>-8.1678750000000022E-2</c:v>
                      </c:pt>
                      <c:pt idx="353">
                        <c:v>-8.1684500000000021E-2</c:v>
                      </c:pt>
                      <c:pt idx="354">
                        <c:v>-8.1686000000000036E-2</c:v>
                      </c:pt>
                      <c:pt idx="355">
                        <c:v>-8.1683250000000027E-2</c:v>
                      </c:pt>
                      <c:pt idx="356">
                        <c:v>-8.167600000000004E-2</c:v>
                      </c:pt>
                      <c:pt idx="357">
                        <c:v>-8.1665250000000036E-2</c:v>
                      </c:pt>
                      <c:pt idx="358">
                        <c:v>-8.1667000000000003E-2</c:v>
                      </c:pt>
                      <c:pt idx="359">
                        <c:v>-8.1668749999999998E-2</c:v>
                      </c:pt>
                      <c:pt idx="360">
                        <c:v>-8.1658750000000002E-2</c:v>
                      </c:pt>
                      <c:pt idx="361">
                        <c:v>-8.1653749999999997E-2</c:v>
                      </c:pt>
                      <c:pt idx="362">
                        <c:v>-8.1648500000000013E-2</c:v>
                      </c:pt>
                      <c:pt idx="363">
                        <c:v>-8.164225E-2</c:v>
                      </c:pt>
                      <c:pt idx="364">
                        <c:v>-8.1631500000000037E-2</c:v>
                      </c:pt>
                      <c:pt idx="365">
                        <c:v>-8.1630500000000022E-2</c:v>
                      </c:pt>
                      <c:pt idx="366">
                        <c:v>-8.1621750000000007E-2</c:v>
                      </c:pt>
                      <c:pt idx="367">
                        <c:v>-8.1610250000000023E-2</c:v>
                      </c:pt>
                      <c:pt idx="368">
                        <c:v>-8.1607000000000027E-2</c:v>
                      </c:pt>
                      <c:pt idx="369">
                        <c:v>-8.1601750000000001E-2</c:v>
                      </c:pt>
                      <c:pt idx="370">
                        <c:v>-8.1602500000000008E-2</c:v>
                      </c:pt>
                      <c:pt idx="371">
                        <c:v>-8.1605500000000011E-2</c:v>
                      </c:pt>
                      <c:pt idx="372">
                        <c:v>-8.1608250000000007E-2</c:v>
                      </c:pt>
                      <c:pt idx="373">
                        <c:v>-8.1605750000000019E-2</c:v>
                      </c:pt>
                      <c:pt idx="374">
                        <c:v>-8.1594750000000008E-2</c:v>
                      </c:pt>
                      <c:pt idx="375">
                        <c:v>-8.1593499999999999E-2</c:v>
                      </c:pt>
                      <c:pt idx="376">
                        <c:v>-8.1588249999999973E-2</c:v>
                      </c:pt>
                      <c:pt idx="377">
                        <c:v>-8.1590999999999983E-2</c:v>
                      </c:pt>
                      <c:pt idx="378">
                        <c:v>-8.1592749999999992E-2</c:v>
                      </c:pt>
                      <c:pt idx="379">
                        <c:v>-8.1597749999999997E-2</c:v>
                      </c:pt>
                      <c:pt idx="380">
                        <c:v>-8.1595250000000022E-2</c:v>
                      </c:pt>
                      <c:pt idx="381">
                        <c:v>-8.1592249999999991E-2</c:v>
                      </c:pt>
                      <c:pt idx="382">
                        <c:v>-8.1588749999999988E-2</c:v>
                      </c:pt>
                      <c:pt idx="383">
                        <c:v>-8.1582749999999996E-2</c:v>
                      </c:pt>
                      <c:pt idx="384">
                        <c:v>-8.1567499999999987E-2</c:v>
                      </c:pt>
                      <c:pt idx="385">
                        <c:v>-8.1550999999999985E-2</c:v>
                      </c:pt>
                      <c:pt idx="386">
                        <c:v>-8.1558999999999993E-2</c:v>
                      </c:pt>
                      <c:pt idx="387">
                        <c:v>-8.1557249999999998E-2</c:v>
                      </c:pt>
                      <c:pt idx="388">
                        <c:v>-8.1558500000000006E-2</c:v>
                      </c:pt>
                      <c:pt idx="389">
                        <c:v>-8.1557749999999984E-2</c:v>
                      </c:pt>
                      <c:pt idx="390">
                        <c:v>-8.1558749999999985E-2</c:v>
                      </c:pt>
                      <c:pt idx="391">
                        <c:v>-8.1561499999999981E-2</c:v>
                      </c:pt>
                      <c:pt idx="392">
                        <c:v>-8.1576499999999982E-2</c:v>
                      </c:pt>
                      <c:pt idx="393">
                        <c:v>-8.1587499999999979E-2</c:v>
                      </c:pt>
                      <c:pt idx="394">
                        <c:v>-8.1591749999999991E-2</c:v>
                      </c:pt>
                      <c:pt idx="395">
                        <c:v>-8.1605249999999976E-2</c:v>
                      </c:pt>
                      <c:pt idx="396">
                        <c:v>-8.1616499999999995E-2</c:v>
                      </c:pt>
                      <c:pt idx="397">
                        <c:v>-8.1634999999999985E-2</c:v>
                      </c:pt>
                      <c:pt idx="398">
                        <c:v>-8.1653249999999955E-2</c:v>
                      </c:pt>
                      <c:pt idx="399">
                        <c:v>-8.1680499999999961E-2</c:v>
                      </c:pt>
                      <c:pt idx="400">
                        <c:v>-8.170624999999998E-2</c:v>
                      </c:pt>
                      <c:pt idx="401">
                        <c:v>-8.1722249999999955E-2</c:v>
                      </c:pt>
                      <c:pt idx="402">
                        <c:v>-8.1748249999999967E-2</c:v>
                      </c:pt>
                      <c:pt idx="403">
                        <c:v>-8.1776249999999953E-2</c:v>
                      </c:pt>
                      <c:pt idx="404">
                        <c:v>-8.1799749999999949E-2</c:v>
                      </c:pt>
                      <c:pt idx="405">
                        <c:v>-8.181124999999996E-2</c:v>
                      </c:pt>
                      <c:pt idx="406">
                        <c:v>-8.1831499999999974E-2</c:v>
                      </c:pt>
                      <c:pt idx="407">
                        <c:v>-8.1859749999999967E-2</c:v>
                      </c:pt>
                      <c:pt idx="408">
                        <c:v>-8.1869749999999991E-2</c:v>
                      </c:pt>
                      <c:pt idx="409">
                        <c:v>-8.1884499999999971E-2</c:v>
                      </c:pt>
                      <c:pt idx="410">
                        <c:v>-8.1900499999999973E-2</c:v>
                      </c:pt>
                      <c:pt idx="411">
                        <c:v>-8.192449999999997E-2</c:v>
                      </c:pt>
                      <c:pt idx="412">
                        <c:v>-8.1934499999999952E-2</c:v>
                      </c:pt>
                      <c:pt idx="413">
                        <c:v>-8.1948749999999945E-2</c:v>
                      </c:pt>
                      <c:pt idx="414">
                        <c:v>-8.195924999999997E-2</c:v>
                      </c:pt>
                      <c:pt idx="415">
                        <c:v>-8.1975999999999979E-2</c:v>
                      </c:pt>
                      <c:pt idx="416">
                        <c:v>-8.1991749999999974E-2</c:v>
                      </c:pt>
                      <c:pt idx="417">
                        <c:v>-8.2010249999999965E-2</c:v>
                      </c:pt>
                      <c:pt idx="418">
                        <c:v>-8.2023499999999958E-2</c:v>
                      </c:pt>
                      <c:pt idx="419">
                        <c:v>-8.2037749999999951E-2</c:v>
                      </c:pt>
                      <c:pt idx="420">
                        <c:v>-8.205349999999996E-2</c:v>
                      </c:pt>
                      <c:pt idx="421">
                        <c:v>-8.2066249999999966E-2</c:v>
                      </c:pt>
                      <c:pt idx="422">
                        <c:v>-8.2085749999999985E-2</c:v>
                      </c:pt>
                      <c:pt idx="423">
                        <c:v>-8.2105249999999991E-2</c:v>
                      </c:pt>
                      <c:pt idx="424">
                        <c:v>-8.213024999999996E-2</c:v>
                      </c:pt>
                      <c:pt idx="425">
                        <c:v>-8.2145749999999962E-2</c:v>
                      </c:pt>
                      <c:pt idx="426">
                        <c:v>-8.2163249999999993E-2</c:v>
                      </c:pt>
                      <c:pt idx="427">
                        <c:v>-8.2182499999999992E-2</c:v>
                      </c:pt>
                      <c:pt idx="428">
                        <c:v>-8.2192499999999988E-2</c:v>
                      </c:pt>
                      <c:pt idx="429">
                        <c:v>-8.2216749999999977E-2</c:v>
                      </c:pt>
                      <c:pt idx="430">
                        <c:v>-8.2230999999999985E-2</c:v>
                      </c:pt>
                      <c:pt idx="431">
                        <c:v>-8.2249249999999996E-2</c:v>
                      </c:pt>
                      <c:pt idx="432">
                        <c:v>-8.2262249999999981E-2</c:v>
                      </c:pt>
                      <c:pt idx="433">
                        <c:v>-8.228224999999996E-2</c:v>
                      </c:pt>
                      <c:pt idx="434">
                        <c:v>-8.2308749999999958E-2</c:v>
                      </c:pt>
                      <c:pt idx="435">
                        <c:v>-8.2331249999999953E-2</c:v>
                      </c:pt>
                      <c:pt idx="436">
                        <c:v>-8.2354249999999962E-2</c:v>
                      </c:pt>
                      <c:pt idx="437">
                        <c:v>-8.2375499999999977E-2</c:v>
                      </c:pt>
                      <c:pt idx="438">
                        <c:v>-8.2390999999999964E-2</c:v>
                      </c:pt>
                      <c:pt idx="439">
                        <c:v>-8.2413999999999946E-2</c:v>
                      </c:pt>
                      <c:pt idx="440">
                        <c:v>-8.2429749999999954E-2</c:v>
                      </c:pt>
                      <c:pt idx="441">
                        <c:v>-8.2452249999999963E-2</c:v>
                      </c:pt>
                      <c:pt idx="442">
                        <c:v>-8.2469999999999946E-2</c:v>
                      </c:pt>
                      <c:pt idx="443">
                        <c:v>-8.2488749999999958E-2</c:v>
                      </c:pt>
                      <c:pt idx="444">
                        <c:v>-8.2504999999999953E-2</c:v>
                      </c:pt>
                      <c:pt idx="445">
                        <c:v>-8.2517249999999945E-2</c:v>
                      </c:pt>
                      <c:pt idx="446">
                        <c:v>-8.2526499999999933E-2</c:v>
                      </c:pt>
                      <c:pt idx="447">
                        <c:v>-8.2532749999999933E-2</c:v>
                      </c:pt>
                      <c:pt idx="448">
                        <c:v>-8.2536999999999944E-2</c:v>
                      </c:pt>
                      <c:pt idx="449">
                        <c:v>-8.2536999999999972E-2</c:v>
                      </c:pt>
                      <c:pt idx="450">
                        <c:v>-8.2533499999999982E-2</c:v>
                      </c:pt>
                      <c:pt idx="451">
                        <c:v>-8.2540499999999989E-2</c:v>
                      </c:pt>
                      <c:pt idx="452">
                        <c:v>-8.2548750000000004E-2</c:v>
                      </c:pt>
                      <c:pt idx="453">
                        <c:v>-8.2563250000000005E-2</c:v>
                      </c:pt>
                      <c:pt idx="454">
                        <c:v>-8.2569750000000011E-2</c:v>
                      </c:pt>
                      <c:pt idx="455">
                        <c:v>-8.256875000000001E-2</c:v>
                      </c:pt>
                      <c:pt idx="456">
                        <c:v>-8.2573250000000015E-2</c:v>
                      </c:pt>
                      <c:pt idx="457">
                        <c:v>-8.2584750000000012E-2</c:v>
                      </c:pt>
                      <c:pt idx="458">
                        <c:v>-8.2594250000000022E-2</c:v>
                      </c:pt>
                      <c:pt idx="459">
                        <c:v>-8.2600750000000001E-2</c:v>
                      </c:pt>
                      <c:pt idx="460">
                        <c:v>-8.2609500000000016E-2</c:v>
                      </c:pt>
                      <c:pt idx="461">
                        <c:v>-8.2615249999999987E-2</c:v>
                      </c:pt>
                      <c:pt idx="462">
                        <c:v>-8.262775E-2</c:v>
                      </c:pt>
                      <c:pt idx="463">
                        <c:v>-8.2631250000000003E-2</c:v>
                      </c:pt>
                      <c:pt idx="464">
                        <c:v>-8.2642500000000008E-2</c:v>
                      </c:pt>
                      <c:pt idx="465">
                        <c:v>-8.2654499999999992E-2</c:v>
                      </c:pt>
                      <c:pt idx="466">
                        <c:v>-8.2670499999999994E-2</c:v>
                      </c:pt>
                      <c:pt idx="467">
                        <c:v>-8.2682499999999978E-2</c:v>
                      </c:pt>
                      <c:pt idx="468">
                        <c:v>-8.2692749999999982E-2</c:v>
                      </c:pt>
                      <c:pt idx="469">
                        <c:v>-8.2705749999999995E-2</c:v>
                      </c:pt>
                      <c:pt idx="470">
                        <c:v>-8.2726750000000002E-2</c:v>
                      </c:pt>
                      <c:pt idx="471">
                        <c:v>-8.2736249999999997E-2</c:v>
                      </c:pt>
                      <c:pt idx="472">
                        <c:v>-8.2756499999999983E-2</c:v>
                      </c:pt>
                      <c:pt idx="473">
                        <c:v>-8.2769499999999996E-2</c:v>
                      </c:pt>
                      <c:pt idx="474">
                        <c:v>-8.2797249999999989E-2</c:v>
                      </c:pt>
                      <c:pt idx="475">
                        <c:v>-8.2810249999999974E-2</c:v>
                      </c:pt>
                      <c:pt idx="476">
                        <c:v>-8.2826499999999983E-2</c:v>
                      </c:pt>
                      <c:pt idx="477">
                        <c:v>-8.2842999999999986E-2</c:v>
                      </c:pt>
                      <c:pt idx="478">
                        <c:v>-8.28565E-2</c:v>
                      </c:pt>
                      <c:pt idx="479">
                        <c:v>-8.2878750000000015E-2</c:v>
                      </c:pt>
                      <c:pt idx="480">
                        <c:v>-8.2892000000000007E-2</c:v>
                      </c:pt>
                      <c:pt idx="481">
                        <c:v>-8.2903500000000019E-2</c:v>
                      </c:pt>
                      <c:pt idx="482">
                        <c:v>-8.2911250000000006E-2</c:v>
                      </c:pt>
                      <c:pt idx="483">
                        <c:v>-8.2927250000000008E-2</c:v>
                      </c:pt>
                      <c:pt idx="484">
                        <c:v>-8.2930249999999983E-2</c:v>
                      </c:pt>
                      <c:pt idx="485">
                        <c:v>-8.2943499999999976E-2</c:v>
                      </c:pt>
                      <c:pt idx="486">
                        <c:v>-8.2951499999999984E-2</c:v>
                      </c:pt>
                      <c:pt idx="487">
                        <c:v>-8.2958999999999977E-2</c:v>
                      </c:pt>
                      <c:pt idx="488">
                        <c:v>-8.2960249999999999E-2</c:v>
                      </c:pt>
                      <c:pt idx="489">
                        <c:v>-8.2975750000000001E-2</c:v>
                      </c:pt>
                      <c:pt idx="490">
                        <c:v>-8.298875E-2</c:v>
                      </c:pt>
                      <c:pt idx="491">
                        <c:v>-8.3002500000000007E-2</c:v>
                      </c:pt>
                      <c:pt idx="492">
                        <c:v>-8.3013500000000018E-2</c:v>
                      </c:pt>
                      <c:pt idx="493">
                        <c:v>-8.3028250000000026E-2</c:v>
                      </c:pt>
                      <c:pt idx="494">
                        <c:v>-8.3041000000000018E-2</c:v>
                      </c:pt>
                      <c:pt idx="495">
                        <c:v>-8.3053250000000023E-2</c:v>
                      </c:pt>
                      <c:pt idx="496">
                        <c:v>-8.3070500000000033E-2</c:v>
                      </c:pt>
                      <c:pt idx="497">
                        <c:v>-8.3089250000000045E-2</c:v>
                      </c:pt>
                      <c:pt idx="498">
                        <c:v>-8.3118750000000005E-2</c:v>
                      </c:pt>
                      <c:pt idx="499">
                        <c:v>-8.3151250000000024E-2</c:v>
                      </c:pt>
                      <c:pt idx="500">
                        <c:v>-8.3179500000000003E-2</c:v>
                      </c:pt>
                      <c:pt idx="501">
                        <c:v>-8.3207500000000004E-2</c:v>
                      </c:pt>
                      <c:pt idx="502">
                        <c:v>-8.3229500000000012E-2</c:v>
                      </c:pt>
                      <c:pt idx="503">
                        <c:v>-8.3248000000000003E-2</c:v>
                      </c:pt>
                      <c:pt idx="504">
                        <c:v>-8.3271750000000005E-2</c:v>
                      </c:pt>
                      <c:pt idx="505">
                        <c:v>-8.3303500000000016E-2</c:v>
                      </c:pt>
                      <c:pt idx="506">
                        <c:v>-8.3326000000000011E-2</c:v>
                      </c:pt>
                      <c:pt idx="507">
                        <c:v>-8.3357000000000014E-2</c:v>
                      </c:pt>
                      <c:pt idx="508">
                        <c:v>-8.33845E-2</c:v>
                      </c:pt>
                      <c:pt idx="509">
                        <c:v>-8.3413000000000001E-2</c:v>
                      </c:pt>
                      <c:pt idx="510">
                        <c:v>-8.3446499999999993E-2</c:v>
                      </c:pt>
                      <c:pt idx="511">
                        <c:v>-8.3485999999999977E-2</c:v>
                      </c:pt>
                      <c:pt idx="512">
                        <c:v>-8.3512249999999982E-2</c:v>
                      </c:pt>
                      <c:pt idx="513">
                        <c:v>-8.354724999999999E-2</c:v>
                      </c:pt>
                      <c:pt idx="514">
                        <c:v>-8.3578999999999987E-2</c:v>
                      </c:pt>
                      <c:pt idx="515">
                        <c:v>-8.360999999999999E-2</c:v>
                      </c:pt>
                      <c:pt idx="516">
                        <c:v>-8.3636000000000016E-2</c:v>
                      </c:pt>
                      <c:pt idx="517">
                        <c:v>-8.3659999999999998E-2</c:v>
                      </c:pt>
                      <c:pt idx="518">
                        <c:v>-8.3689250000000007E-2</c:v>
                      </c:pt>
                      <c:pt idx="519">
                        <c:v>-8.3709750000000013E-2</c:v>
                      </c:pt>
                      <c:pt idx="520">
                        <c:v>-8.3722250000000026E-2</c:v>
                      </c:pt>
                      <c:pt idx="521">
                        <c:v>-8.3748000000000003E-2</c:v>
                      </c:pt>
                      <c:pt idx="522">
                        <c:v>-8.3773500000000015E-2</c:v>
                      </c:pt>
                      <c:pt idx="523">
                        <c:v>-8.3795250000000029E-2</c:v>
                      </c:pt>
                      <c:pt idx="524">
                        <c:v>-8.3814000000000027E-2</c:v>
                      </c:pt>
                      <c:pt idx="525">
                        <c:v>-8.3828250000000007E-2</c:v>
                      </c:pt>
                      <c:pt idx="526">
                        <c:v>-8.3847250000000012E-2</c:v>
                      </c:pt>
                      <c:pt idx="527">
                        <c:v>-8.3864000000000022E-2</c:v>
                      </c:pt>
                      <c:pt idx="528">
                        <c:v>-8.3874749999999998E-2</c:v>
                      </c:pt>
                      <c:pt idx="529">
                        <c:v>-8.3880750000000004E-2</c:v>
                      </c:pt>
                      <c:pt idx="530">
                        <c:v>-8.3885249999999981E-2</c:v>
                      </c:pt>
                      <c:pt idx="531">
                        <c:v>-8.3882249999999992E-2</c:v>
                      </c:pt>
                      <c:pt idx="532">
                        <c:v>-8.3889249999999985E-2</c:v>
                      </c:pt>
                      <c:pt idx="533">
                        <c:v>-8.3899749999999981E-2</c:v>
                      </c:pt>
                      <c:pt idx="534">
                        <c:v>-8.3919999999999981E-2</c:v>
                      </c:pt>
                      <c:pt idx="535">
                        <c:v>-8.3926000000000001E-2</c:v>
                      </c:pt>
                      <c:pt idx="536">
                        <c:v>-8.3931750000000013E-2</c:v>
                      </c:pt>
                      <c:pt idx="537">
                        <c:v>-8.3940750000000008E-2</c:v>
                      </c:pt>
                      <c:pt idx="538">
                        <c:v>-8.3947250000000029E-2</c:v>
                      </c:pt>
                      <c:pt idx="539">
                        <c:v>-8.3964500000000011E-2</c:v>
                      </c:pt>
                      <c:pt idx="540">
                        <c:v>-8.3972500000000019E-2</c:v>
                      </c:pt>
                      <c:pt idx="541">
                        <c:v>-8.3982000000000029E-2</c:v>
                      </c:pt>
                      <c:pt idx="542">
                        <c:v>-8.4000500000000006E-2</c:v>
                      </c:pt>
                      <c:pt idx="543">
                        <c:v>-8.4018750000000003E-2</c:v>
                      </c:pt>
                      <c:pt idx="544">
                        <c:v>-8.4031749999999988E-2</c:v>
                      </c:pt>
                      <c:pt idx="545">
                        <c:v>-8.4042249999999985E-2</c:v>
                      </c:pt>
                      <c:pt idx="546">
                        <c:v>-8.4058499999999994E-2</c:v>
                      </c:pt>
                      <c:pt idx="547">
                        <c:v>-8.4072999999999995E-2</c:v>
                      </c:pt>
                      <c:pt idx="548">
                        <c:v>-8.4086249999999987E-2</c:v>
                      </c:pt>
                      <c:pt idx="549">
                        <c:v>-8.4100999999999981E-2</c:v>
                      </c:pt>
                      <c:pt idx="550">
                        <c:v>-8.4120999999999974E-2</c:v>
                      </c:pt>
                      <c:pt idx="551">
                        <c:v>-8.4140749999999973E-2</c:v>
                      </c:pt>
                      <c:pt idx="552">
                        <c:v>-8.4160499999999985E-2</c:v>
                      </c:pt>
                      <c:pt idx="553">
                        <c:v>-8.4184999999999982E-2</c:v>
                      </c:pt>
                      <c:pt idx="554">
                        <c:v>-8.4213499999999969E-2</c:v>
                      </c:pt>
                      <c:pt idx="555">
                        <c:v>-8.4240249999999961E-2</c:v>
                      </c:pt>
                      <c:pt idx="556">
                        <c:v>-8.4274999999999961E-2</c:v>
                      </c:pt>
                      <c:pt idx="557">
                        <c:v>-8.4315749999999967E-2</c:v>
                      </c:pt>
                      <c:pt idx="558">
                        <c:v>-8.4337749999999975E-2</c:v>
                      </c:pt>
                      <c:pt idx="559">
                        <c:v>-8.4365999999999969E-2</c:v>
                      </c:pt>
                      <c:pt idx="560">
                        <c:v>-8.4398249999999994E-2</c:v>
                      </c:pt>
                      <c:pt idx="561">
                        <c:v>-8.4423499999999999E-2</c:v>
                      </c:pt>
                      <c:pt idx="562">
                        <c:v>-8.4441749999999996E-2</c:v>
                      </c:pt>
                      <c:pt idx="563">
                        <c:v>-8.4463749999999976E-2</c:v>
                      </c:pt>
                      <c:pt idx="564">
                        <c:v>-8.4486499999999964E-2</c:v>
                      </c:pt>
                      <c:pt idx="565">
                        <c:v>-8.4505749999999991E-2</c:v>
                      </c:pt>
                      <c:pt idx="566">
                        <c:v>-8.4534249999999991E-2</c:v>
                      </c:pt>
                      <c:pt idx="567">
                        <c:v>-8.4558750000000002E-2</c:v>
                      </c:pt>
                      <c:pt idx="568">
                        <c:v>-8.4578749999999994E-2</c:v>
                      </c:pt>
                      <c:pt idx="569">
                        <c:v>-8.4603249999999991E-2</c:v>
                      </c:pt>
                      <c:pt idx="570">
                        <c:v>-8.4621499999999988E-2</c:v>
                      </c:pt>
                      <c:pt idx="571">
                        <c:v>-8.4641249999999987E-2</c:v>
                      </c:pt>
                      <c:pt idx="572">
                        <c:v>-8.4655500000000009E-2</c:v>
                      </c:pt>
                      <c:pt idx="573">
                        <c:v>-8.4665500000000005E-2</c:v>
                      </c:pt>
                      <c:pt idx="574">
                        <c:v>-8.4680000000000005E-2</c:v>
                      </c:pt>
                      <c:pt idx="575">
                        <c:v>-8.4686999999999998E-2</c:v>
                      </c:pt>
                      <c:pt idx="576">
                        <c:v>-8.4704749999999981E-2</c:v>
                      </c:pt>
                      <c:pt idx="577">
                        <c:v>-8.4716999999999987E-2</c:v>
                      </c:pt>
                      <c:pt idx="578">
                        <c:v>-8.4718749999999968E-2</c:v>
                      </c:pt>
                      <c:pt idx="579">
                        <c:v>-8.4723499999999993E-2</c:v>
                      </c:pt>
                      <c:pt idx="580">
                        <c:v>-8.4730249999999979E-2</c:v>
                      </c:pt>
                      <c:pt idx="581">
                        <c:v>-8.4743250000000006E-2</c:v>
                      </c:pt>
                      <c:pt idx="582">
                        <c:v>-8.4760499999999989E-2</c:v>
                      </c:pt>
                      <c:pt idx="583">
                        <c:v>-8.4771249999999979E-2</c:v>
                      </c:pt>
                      <c:pt idx="584">
                        <c:v>-8.4779999999999994E-2</c:v>
                      </c:pt>
                      <c:pt idx="585">
                        <c:v>-8.4796999999999956E-2</c:v>
                      </c:pt>
                      <c:pt idx="586">
                        <c:v>-8.4801500000000002E-2</c:v>
                      </c:pt>
                      <c:pt idx="587">
                        <c:v>-8.4804249999999984E-2</c:v>
                      </c:pt>
                      <c:pt idx="588">
                        <c:v>-8.4802999999999976E-2</c:v>
                      </c:pt>
                      <c:pt idx="589">
                        <c:v>-8.4800500000000001E-2</c:v>
                      </c:pt>
                      <c:pt idx="590">
                        <c:v>-8.4800499999999987E-2</c:v>
                      </c:pt>
                      <c:pt idx="591">
                        <c:v>-8.4807750000000001E-2</c:v>
                      </c:pt>
                      <c:pt idx="592">
                        <c:v>-8.4807499999999966E-2</c:v>
                      </c:pt>
                      <c:pt idx="593">
                        <c:v>-8.4805749999999958E-2</c:v>
                      </c:pt>
                      <c:pt idx="594">
                        <c:v>-8.4816999999999962E-2</c:v>
                      </c:pt>
                      <c:pt idx="595">
                        <c:v>-8.4815749999999981E-2</c:v>
                      </c:pt>
                      <c:pt idx="596">
                        <c:v>-8.4813999999999973E-2</c:v>
                      </c:pt>
                      <c:pt idx="597">
                        <c:v>-8.4810999999999984E-2</c:v>
                      </c:pt>
                      <c:pt idx="598">
                        <c:v>-8.4797499999999956E-2</c:v>
                      </c:pt>
                      <c:pt idx="599">
                        <c:v>-8.4782499999999969E-2</c:v>
                      </c:pt>
                      <c:pt idx="600">
                        <c:v>-8.476599999999998E-2</c:v>
                      </c:pt>
                      <c:pt idx="601">
                        <c:v>-8.4754999999999983E-2</c:v>
                      </c:pt>
                      <c:pt idx="602">
                        <c:v>-8.4740249999999975E-2</c:v>
                      </c:pt>
                      <c:pt idx="603">
                        <c:v>-8.4722499999999978E-2</c:v>
                      </c:pt>
                      <c:pt idx="604">
                        <c:v>-8.4705999999999976E-2</c:v>
                      </c:pt>
                      <c:pt idx="605">
                        <c:v>-8.4699249999999962E-2</c:v>
                      </c:pt>
                      <c:pt idx="606">
                        <c:v>-8.4687499999999971E-2</c:v>
                      </c:pt>
                      <c:pt idx="607">
                        <c:v>-8.466524999999997E-2</c:v>
                      </c:pt>
                      <c:pt idx="608">
                        <c:v>-8.464774999999998E-2</c:v>
                      </c:pt>
                      <c:pt idx="609">
                        <c:v>-8.4632249999999964E-2</c:v>
                      </c:pt>
                      <c:pt idx="610">
                        <c:v>-8.4610749999999971E-2</c:v>
                      </c:pt>
                      <c:pt idx="611">
                        <c:v>-8.4587999999999941E-2</c:v>
                      </c:pt>
                      <c:pt idx="612">
                        <c:v>-8.4572999999999954E-2</c:v>
                      </c:pt>
                      <c:pt idx="613">
                        <c:v>-8.4561249999999949E-2</c:v>
                      </c:pt>
                      <c:pt idx="614">
                        <c:v>-8.4548999999999944E-2</c:v>
                      </c:pt>
                      <c:pt idx="615">
                        <c:v>-8.4540749999999942E-2</c:v>
                      </c:pt>
                      <c:pt idx="616">
                        <c:v>-8.4534499999999943E-2</c:v>
                      </c:pt>
                      <c:pt idx="617">
                        <c:v>-8.4527999999999964E-2</c:v>
                      </c:pt>
                      <c:pt idx="618">
                        <c:v>-8.4531749999999947E-2</c:v>
                      </c:pt>
                      <c:pt idx="619">
                        <c:v>-8.4528749999999986E-2</c:v>
                      </c:pt>
                      <c:pt idx="620">
                        <c:v>-8.4514249999999971E-2</c:v>
                      </c:pt>
                      <c:pt idx="621">
                        <c:v>-8.4500249999999971E-2</c:v>
                      </c:pt>
                      <c:pt idx="622">
                        <c:v>-8.4480249999999965E-2</c:v>
                      </c:pt>
                      <c:pt idx="623">
                        <c:v>-8.4469749999999955E-2</c:v>
                      </c:pt>
                      <c:pt idx="624">
                        <c:v>-8.4462499999999968E-2</c:v>
                      </c:pt>
                      <c:pt idx="625">
                        <c:v>-8.4451249999999992E-2</c:v>
                      </c:pt>
                      <c:pt idx="626">
                        <c:v>-8.4435249999999989E-2</c:v>
                      </c:pt>
                      <c:pt idx="627">
                        <c:v>-8.441775E-2</c:v>
                      </c:pt>
                      <c:pt idx="628">
                        <c:v>-8.4412000000000001E-2</c:v>
                      </c:pt>
                      <c:pt idx="629">
                        <c:v>-8.4398499999999987E-2</c:v>
                      </c:pt>
                      <c:pt idx="630">
                        <c:v>-8.4379750000000003E-2</c:v>
                      </c:pt>
                      <c:pt idx="631">
                        <c:v>-8.4368499999999999E-2</c:v>
                      </c:pt>
                      <c:pt idx="632">
                        <c:v>-8.4350749999999988E-2</c:v>
                      </c:pt>
                      <c:pt idx="633">
                        <c:v>-8.4336249999999988E-2</c:v>
                      </c:pt>
                      <c:pt idx="634">
                        <c:v>-8.4307249999999986E-2</c:v>
                      </c:pt>
                      <c:pt idx="635">
                        <c:v>-8.4291249999999984E-2</c:v>
                      </c:pt>
                      <c:pt idx="636">
                        <c:v>-8.4270499999999957E-2</c:v>
                      </c:pt>
                      <c:pt idx="637">
                        <c:v>-8.4247999999999976E-2</c:v>
                      </c:pt>
                      <c:pt idx="638">
                        <c:v>-8.4232499999999988E-2</c:v>
                      </c:pt>
                      <c:pt idx="639">
                        <c:v>-8.4203499999999987E-2</c:v>
                      </c:pt>
                      <c:pt idx="640">
                        <c:v>-8.4183250000000015E-2</c:v>
                      </c:pt>
                      <c:pt idx="641">
                        <c:v>-8.4171999999999997E-2</c:v>
                      </c:pt>
                      <c:pt idx="642">
                        <c:v>-8.4158000000000011E-2</c:v>
                      </c:pt>
                      <c:pt idx="643">
                        <c:v>-8.4137500000000004E-2</c:v>
                      </c:pt>
                      <c:pt idx="644">
                        <c:v>-8.4125749999999999E-2</c:v>
                      </c:pt>
                      <c:pt idx="645">
                        <c:v>-8.4113250000000001E-2</c:v>
                      </c:pt>
                      <c:pt idx="646">
                        <c:v>-8.4103250000000004E-2</c:v>
                      </c:pt>
                      <c:pt idx="647">
                        <c:v>-8.409800000000002E-2</c:v>
                      </c:pt>
                      <c:pt idx="648">
                        <c:v>-8.4092500000000001E-2</c:v>
                      </c:pt>
                      <c:pt idx="649">
                        <c:v>-8.4093500000000002E-2</c:v>
                      </c:pt>
                      <c:pt idx="650">
                        <c:v>-8.410224999999999E-2</c:v>
                      </c:pt>
                      <c:pt idx="651">
                        <c:v>-8.4106749999999952E-2</c:v>
                      </c:pt>
                      <c:pt idx="652">
                        <c:v>-8.4106249999999966E-2</c:v>
                      </c:pt>
                      <c:pt idx="653">
                        <c:v>-8.4105749999999979E-2</c:v>
                      </c:pt>
                      <c:pt idx="654">
                        <c:v>-8.4109249999999983E-2</c:v>
                      </c:pt>
                      <c:pt idx="655">
                        <c:v>-8.4120999999999987E-2</c:v>
                      </c:pt>
                      <c:pt idx="656">
                        <c:v>-8.412024999999998E-2</c:v>
                      </c:pt>
                      <c:pt idx="657">
                        <c:v>-8.4120249999999994E-2</c:v>
                      </c:pt>
                      <c:pt idx="658">
                        <c:v>-8.4115749999999989E-2</c:v>
                      </c:pt>
                      <c:pt idx="659">
                        <c:v>-8.4115249999999989E-2</c:v>
                      </c:pt>
                      <c:pt idx="660">
                        <c:v>-8.4113750000000015E-2</c:v>
                      </c:pt>
                      <c:pt idx="661">
                        <c:v>-8.411875000000002E-2</c:v>
                      </c:pt>
                      <c:pt idx="662">
                        <c:v>-8.4118000000000012E-2</c:v>
                      </c:pt>
                      <c:pt idx="663">
                        <c:v>-8.4120499999999987E-2</c:v>
                      </c:pt>
                      <c:pt idx="664">
                        <c:v>-8.4118749999999978E-2</c:v>
                      </c:pt>
                      <c:pt idx="665">
                        <c:v>-8.412275000000001E-2</c:v>
                      </c:pt>
                      <c:pt idx="666">
                        <c:v>-8.4118750000000006E-2</c:v>
                      </c:pt>
                      <c:pt idx="667">
                        <c:v>-8.4118999999999999E-2</c:v>
                      </c:pt>
                      <c:pt idx="668">
                        <c:v>-8.4117499999999998E-2</c:v>
                      </c:pt>
                      <c:pt idx="669">
                        <c:v>-8.4104250000000005E-2</c:v>
                      </c:pt>
                      <c:pt idx="670">
                        <c:v>-8.4081499999999976E-2</c:v>
                      </c:pt>
                      <c:pt idx="671">
                        <c:v>-8.4066249999999981E-2</c:v>
                      </c:pt>
                      <c:pt idx="672">
                        <c:v>-8.405074999999998E-2</c:v>
                      </c:pt>
                      <c:pt idx="673">
                        <c:v>-8.4028249999999985E-2</c:v>
                      </c:pt>
                      <c:pt idx="674">
                        <c:v>-8.4007499999999985E-2</c:v>
                      </c:pt>
                      <c:pt idx="675">
                        <c:v>-8.4000249999999999E-2</c:v>
                      </c:pt>
                      <c:pt idx="676">
                        <c:v>-8.3987249999999986E-2</c:v>
                      </c:pt>
                      <c:pt idx="677">
                        <c:v>-8.3980499999999972E-2</c:v>
                      </c:pt>
                      <c:pt idx="678">
                        <c:v>-8.396774999999998E-2</c:v>
                      </c:pt>
                      <c:pt idx="679">
                        <c:v>-8.3949749999999976E-2</c:v>
                      </c:pt>
                      <c:pt idx="680">
                        <c:v>-8.3938749999999979E-2</c:v>
                      </c:pt>
                      <c:pt idx="681">
                        <c:v>-8.3927749999999982E-2</c:v>
                      </c:pt>
                      <c:pt idx="682">
                        <c:v>-8.3918499999999993E-2</c:v>
                      </c:pt>
                      <c:pt idx="683">
                        <c:v>-8.3899499999999988E-2</c:v>
                      </c:pt>
                      <c:pt idx="684">
                        <c:v>-8.3883749999999993E-2</c:v>
                      </c:pt>
                      <c:pt idx="685">
                        <c:v>-8.3862749999999972E-2</c:v>
                      </c:pt>
                      <c:pt idx="686">
                        <c:v>-8.3845249999999982E-2</c:v>
                      </c:pt>
                      <c:pt idx="687">
                        <c:v>-8.382474999999999E-2</c:v>
                      </c:pt>
                      <c:pt idx="688">
                        <c:v>-8.3814E-2</c:v>
                      </c:pt>
                      <c:pt idx="689">
                        <c:v>-8.3802000000000001E-2</c:v>
                      </c:pt>
                      <c:pt idx="690">
                        <c:v>-8.3779250000000013E-2</c:v>
                      </c:pt>
                      <c:pt idx="691">
                        <c:v>-8.3770500000000025E-2</c:v>
                      </c:pt>
                      <c:pt idx="692">
                        <c:v>-8.3752500000000035E-2</c:v>
                      </c:pt>
                      <c:pt idx="693">
                        <c:v>-8.3740000000000009E-2</c:v>
                      </c:pt>
                      <c:pt idx="694">
                        <c:v>-8.3732000000000029E-2</c:v>
                      </c:pt>
                      <c:pt idx="695">
                        <c:v>-8.371675000000002E-2</c:v>
                      </c:pt>
                      <c:pt idx="696">
                        <c:v>-8.3703750000000007E-2</c:v>
                      </c:pt>
                      <c:pt idx="697">
                        <c:v>-8.3688750000000034E-2</c:v>
                      </c:pt>
                      <c:pt idx="698">
                        <c:v>-8.3662500000000015E-2</c:v>
                      </c:pt>
                      <c:pt idx="699">
                        <c:v>-8.3632000000000026E-2</c:v>
                      </c:pt>
                      <c:pt idx="700">
                        <c:v>-8.3612750000000027E-2</c:v>
                      </c:pt>
                      <c:pt idx="701">
                        <c:v>-8.359125000000002E-2</c:v>
                      </c:pt>
                      <c:pt idx="702">
                        <c:v>-8.3567750000000024E-2</c:v>
                      </c:pt>
                      <c:pt idx="703">
                        <c:v>-8.3555500000000033E-2</c:v>
                      </c:pt>
                      <c:pt idx="704">
                        <c:v>-8.3539750000000024E-2</c:v>
                      </c:pt>
                      <c:pt idx="705">
                        <c:v>-8.3522500000000013E-2</c:v>
                      </c:pt>
                      <c:pt idx="706">
                        <c:v>-8.3511500000000016E-2</c:v>
                      </c:pt>
                      <c:pt idx="707">
                        <c:v>-8.3495000000000014E-2</c:v>
                      </c:pt>
                      <c:pt idx="708">
                        <c:v>-8.3488000000000021E-2</c:v>
                      </c:pt>
                      <c:pt idx="709">
                        <c:v>-8.3473000000000019E-2</c:v>
                      </c:pt>
                      <c:pt idx="710">
                        <c:v>-8.3455000000000015E-2</c:v>
                      </c:pt>
                      <c:pt idx="711">
                        <c:v>-8.3431750000000027E-2</c:v>
                      </c:pt>
                      <c:pt idx="712">
                        <c:v>-8.340775000000003E-2</c:v>
                      </c:pt>
                      <c:pt idx="713">
                        <c:v>-8.3382750000000005E-2</c:v>
                      </c:pt>
                      <c:pt idx="714">
                        <c:v>-8.3360500000000004E-2</c:v>
                      </c:pt>
                      <c:pt idx="715">
                        <c:v>-8.3337999999999995E-2</c:v>
                      </c:pt>
                      <c:pt idx="716">
                        <c:v>-8.3319499999999977E-2</c:v>
                      </c:pt>
                      <c:pt idx="717">
                        <c:v>-8.3311249999999989E-2</c:v>
                      </c:pt>
                      <c:pt idx="718">
                        <c:v>-8.3294749999999987E-2</c:v>
                      </c:pt>
                      <c:pt idx="719">
                        <c:v>-8.328424999999999E-2</c:v>
                      </c:pt>
                      <c:pt idx="720">
                        <c:v>-8.3275749999999996E-2</c:v>
                      </c:pt>
                      <c:pt idx="721">
                        <c:v>-8.32595E-2</c:v>
                      </c:pt>
                      <c:pt idx="722">
                        <c:v>-8.3241000000000009E-2</c:v>
                      </c:pt>
                      <c:pt idx="723">
                        <c:v>-8.3226750000000016E-2</c:v>
                      </c:pt>
                      <c:pt idx="724">
                        <c:v>-8.3218500000000015E-2</c:v>
                      </c:pt>
                      <c:pt idx="725">
                        <c:v>-8.3207750000000025E-2</c:v>
                      </c:pt>
                      <c:pt idx="726">
                        <c:v>-8.3200500000000038E-2</c:v>
                      </c:pt>
                      <c:pt idx="727">
                        <c:v>-8.3193250000000024E-2</c:v>
                      </c:pt>
                      <c:pt idx="728">
                        <c:v>-8.3193750000000025E-2</c:v>
                      </c:pt>
                      <c:pt idx="729">
                        <c:v>-8.319475000000004E-2</c:v>
                      </c:pt>
                      <c:pt idx="730">
                        <c:v>-8.3193750000000039E-2</c:v>
                      </c:pt>
                      <c:pt idx="731">
                        <c:v>-8.3192500000000058E-2</c:v>
                      </c:pt>
                      <c:pt idx="732">
                        <c:v>-8.3188250000000061E-2</c:v>
                      </c:pt>
                      <c:pt idx="733">
                        <c:v>-8.318125000000004E-2</c:v>
                      </c:pt>
                      <c:pt idx="734">
                        <c:v>-8.3167250000000068E-2</c:v>
                      </c:pt>
                      <c:pt idx="735">
                        <c:v>-8.3159500000000067E-2</c:v>
                      </c:pt>
                      <c:pt idx="736">
                        <c:v>-8.3150250000000037E-2</c:v>
                      </c:pt>
                      <c:pt idx="737">
                        <c:v>-8.3135500000000043E-2</c:v>
                      </c:pt>
                      <c:pt idx="738">
                        <c:v>-8.3124000000000059E-2</c:v>
                      </c:pt>
                      <c:pt idx="739">
                        <c:v>-8.3096750000000053E-2</c:v>
                      </c:pt>
                      <c:pt idx="740">
                        <c:v>-8.3079000000000014E-2</c:v>
                      </c:pt>
                      <c:pt idx="741">
                        <c:v>-8.3056500000000019E-2</c:v>
                      </c:pt>
                      <c:pt idx="742">
                        <c:v>-8.3030250000000014E-2</c:v>
                      </c:pt>
                      <c:pt idx="743">
                        <c:v>-8.3011250000000036E-2</c:v>
                      </c:pt>
                      <c:pt idx="744">
                        <c:v>-8.2993000000000039E-2</c:v>
                      </c:pt>
                      <c:pt idx="745">
                        <c:v>-8.2972500000000032E-2</c:v>
                      </c:pt>
                      <c:pt idx="746">
                        <c:v>-8.2945250000000054E-2</c:v>
                      </c:pt>
                      <c:pt idx="747">
                        <c:v>-8.2913750000000036E-2</c:v>
                      </c:pt>
                      <c:pt idx="748">
                        <c:v>-8.2891250000000041E-2</c:v>
                      </c:pt>
                      <c:pt idx="749">
                        <c:v>-8.2860000000000045E-2</c:v>
                      </c:pt>
                      <c:pt idx="750">
                        <c:v>-8.2826500000000053E-2</c:v>
                      </c:pt>
                      <c:pt idx="751">
                        <c:v>-8.2791000000000031E-2</c:v>
                      </c:pt>
                      <c:pt idx="752">
                        <c:v>-8.2757000000000053E-2</c:v>
                      </c:pt>
                      <c:pt idx="753">
                        <c:v>-8.2721750000000066E-2</c:v>
                      </c:pt>
                      <c:pt idx="754">
                        <c:v>-8.2686500000000066E-2</c:v>
                      </c:pt>
                      <c:pt idx="755">
                        <c:v>-8.2654750000000041E-2</c:v>
                      </c:pt>
                      <c:pt idx="756">
                        <c:v>-8.2619750000000047E-2</c:v>
                      </c:pt>
                      <c:pt idx="757">
                        <c:v>-8.2580000000000042E-2</c:v>
                      </c:pt>
                      <c:pt idx="758">
                        <c:v>-8.2554500000000045E-2</c:v>
                      </c:pt>
                      <c:pt idx="759">
                        <c:v>-8.252200000000004E-2</c:v>
                      </c:pt>
                      <c:pt idx="760">
                        <c:v>-8.2494500000000054E-2</c:v>
                      </c:pt>
                      <c:pt idx="761">
                        <c:v>-8.2475000000000034E-2</c:v>
                      </c:pt>
                      <c:pt idx="762">
                        <c:v>-8.2461750000000028E-2</c:v>
                      </c:pt>
                      <c:pt idx="763">
                        <c:v>-8.2440750000000021E-2</c:v>
                      </c:pt>
                      <c:pt idx="764">
                        <c:v>-8.2419750000000042E-2</c:v>
                      </c:pt>
                      <c:pt idx="765">
                        <c:v>-8.2403750000000026E-2</c:v>
                      </c:pt>
                      <c:pt idx="766">
                        <c:v>-8.2386750000000022E-2</c:v>
                      </c:pt>
                      <c:pt idx="767">
                        <c:v>-8.237075000000002E-2</c:v>
                      </c:pt>
                      <c:pt idx="768">
                        <c:v>-8.2357000000000027E-2</c:v>
                      </c:pt>
                      <c:pt idx="769">
                        <c:v>-8.2344500000000043E-2</c:v>
                      </c:pt>
                      <c:pt idx="770">
                        <c:v>-8.2331750000000051E-2</c:v>
                      </c:pt>
                      <c:pt idx="771">
                        <c:v>-8.2309000000000049E-2</c:v>
                      </c:pt>
                      <c:pt idx="772">
                        <c:v>-8.2295250000000028E-2</c:v>
                      </c:pt>
                      <c:pt idx="773">
                        <c:v>-8.2283500000000023E-2</c:v>
                      </c:pt>
                      <c:pt idx="774">
                        <c:v>-8.227375000000002E-2</c:v>
                      </c:pt>
                      <c:pt idx="775">
                        <c:v>-8.2257750000000018E-2</c:v>
                      </c:pt>
                      <c:pt idx="776">
                        <c:v>-8.2239250000000014E-2</c:v>
                      </c:pt>
                      <c:pt idx="777">
                        <c:v>-8.2224749999999999E-2</c:v>
                      </c:pt>
                      <c:pt idx="778">
                        <c:v>-8.2209500000000005E-2</c:v>
                      </c:pt>
                      <c:pt idx="779">
                        <c:v>-8.2191999999999987E-2</c:v>
                      </c:pt>
                      <c:pt idx="780">
                        <c:v>-8.2189499999999999E-2</c:v>
                      </c:pt>
                      <c:pt idx="781">
                        <c:v>-8.2177249999999993E-2</c:v>
                      </c:pt>
                      <c:pt idx="782">
                        <c:v>-8.2163749999999994E-2</c:v>
                      </c:pt>
                      <c:pt idx="783">
                        <c:v>-8.2143499999999994E-2</c:v>
                      </c:pt>
                      <c:pt idx="784">
                        <c:v>-8.21355E-2</c:v>
                      </c:pt>
                      <c:pt idx="785">
                        <c:v>-8.211874999999999E-2</c:v>
                      </c:pt>
                      <c:pt idx="786">
                        <c:v>-8.2100249999999986E-2</c:v>
                      </c:pt>
                      <c:pt idx="787">
                        <c:v>-8.208349999999999E-2</c:v>
                      </c:pt>
                      <c:pt idx="788">
                        <c:v>-8.2071000000000005E-2</c:v>
                      </c:pt>
                      <c:pt idx="789">
                        <c:v>-8.2066750000000008E-2</c:v>
                      </c:pt>
                      <c:pt idx="790">
                        <c:v>-8.2054499999999989E-2</c:v>
                      </c:pt>
                      <c:pt idx="791">
                        <c:v>-8.2046499999999994E-2</c:v>
                      </c:pt>
                      <c:pt idx="792">
                        <c:v>-8.2021999999999984E-2</c:v>
                      </c:pt>
                      <c:pt idx="793">
                        <c:v>-8.2002999999999965E-2</c:v>
                      </c:pt>
                      <c:pt idx="794">
                        <c:v>-8.1972999999999963E-2</c:v>
                      </c:pt>
                      <c:pt idx="795">
                        <c:v>-8.1957749999999954E-2</c:v>
                      </c:pt>
                      <c:pt idx="796">
                        <c:v>-8.1938749999999991E-2</c:v>
                      </c:pt>
                      <c:pt idx="797">
                        <c:v>-8.1916749999999969E-2</c:v>
                      </c:pt>
                      <c:pt idx="798">
                        <c:v>-8.1901499999999974E-2</c:v>
                      </c:pt>
                      <c:pt idx="799">
                        <c:v>-8.188974999999997E-2</c:v>
                      </c:pt>
                      <c:pt idx="800">
                        <c:v>-8.1880499999999967E-2</c:v>
                      </c:pt>
                      <c:pt idx="801">
                        <c:v>-8.1865499999999966E-2</c:v>
                      </c:pt>
                      <c:pt idx="802">
                        <c:v>-8.1849999999999992E-2</c:v>
                      </c:pt>
                      <c:pt idx="803">
                        <c:v>-8.1839999999999968E-2</c:v>
                      </c:pt>
                      <c:pt idx="804">
                        <c:v>-8.1823999999999994E-2</c:v>
                      </c:pt>
                      <c:pt idx="805">
                        <c:v>-8.1812499999999969E-2</c:v>
                      </c:pt>
                      <c:pt idx="806">
                        <c:v>-8.1799999999999984E-2</c:v>
                      </c:pt>
                      <c:pt idx="807">
                        <c:v>-8.1788749999999993E-2</c:v>
                      </c:pt>
                      <c:pt idx="808">
                        <c:v>-8.1777249999999982E-2</c:v>
                      </c:pt>
                      <c:pt idx="809">
                        <c:v>-8.1768749999999987E-2</c:v>
                      </c:pt>
                      <c:pt idx="810">
                        <c:v>-8.1760249999999993E-2</c:v>
                      </c:pt>
                      <c:pt idx="811">
                        <c:v>-8.1749249999999996E-2</c:v>
                      </c:pt>
                      <c:pt idx="812">
                        <c:v>-8.1742749999999975E-2</c:v>
                      </c:pt>
                      <c:pt idx="813">
                        <c:v>-8.1719749999999994E-2</c:v>
                      </c:pt>
                      <c:pt idx="814">
                        <c:v>-8.1706999999999988E-2</c:v>
                      </c:pt>
                      <c:pt idx="815">
                        <c:v>-8.1686749999999989E-2</c:v>
                      </c:pt>
                      <c:pt idx="816">
                        <c:v>-8.1664249999999966E-2</c:v>
                      </c:pt>
                      <c:pt idx="817">
                        <c:v>-8.164024999999997E-2</c:v>
                      </c:pt>
                      <c:pt idx="818">
                        <c:v>-8.161624999999996E-2</c:v>
                      </c:pt>
                      <c:pt idx="819">
                        <c:v>-8.1595499999999974E-2</c:v>
                      </c:pt>
                      <c:pt idx="820">
                        <c:v>-8.1582749999999982E-2</c:v>
                      </c:pt>
                      <c:pt idx="821">
                        <c:v>-8.1566249999999965E-2</c:v>
                      </c:pt>
                      <c:pt idx="822">
                        <c:v>-8.1549499999999983E-2</c:v>
                      </c:pt>
                      <c:pt idx="823">
                        <c:v>-8.1525999999999973E-2</c:v>
                      </c:pt>
                      <c:pt idx="824">
                        <c:v>-8.1506249999999961E-2</c:v>
                      </c:pt>
                      <c:pt idx="825">
                        <c:v>-8.1494749999999949E-2</c:v>
                      </c:pt>
                      <c:pt idx="826">
                        <c:v>-8.1475499999999978E-2</c:v>
                      </c:pt>
                      <c:pt idx="827">
                        <c:v>-8.14555E-2</c:v>
                      </c:pt>
                      <c:pt idx="828">
                        <c:v>-8.1430499999999989E-2</c:v>
                      </c:pt>
                      <c:pt idx="829">
                        <c:v>-8.1414249999999994E-2</c:v>
                      </c:pt>
                      <c:pt idx="830">
                        <c:v>-8.1391499999999978E-2</c:v>
                      </c:pt>
                      <c:pt idx="831">
                        <c:v>-8.1364999999999979E-2</c:v>
                      </c:pt>
                      <c:pt idx="832">
                        <c:v>-8.1344999999999987E-2</c:v>
                      </c:pt>
                      <c:pt idx="833">
                        <c:v>-8.1327999999999998E-2</c:v>
                      </c:pt>
                      <c:pt idx="834">
                        <c:v>-8.1319249999999996E-2</c:v>
                      </c:pt>
                      <c:pt idx="835">
                        <c:v>-8.130649999999999E-2</c:v>
                      </c:pt>
                      <c:pt idx="836">
                        <c:v>-8.1294500000000006E-2</c:v>
                      </c:pt>
                      <c:pt idx="837">
                        <c:v>-8.1287999999999999E-2</c:v>
                      </c:pt>
                      <c:pt idx="838">
                        <c:v>-8.1285999999999983E-2</c:v>
                      </c:pt>
                      <c:pt idx="839">
                        <c:v>-8.1285999999999983E-2</c:v>
                      </c:pt>
                      <c:pt idx="840">
                        <c:v>-8.1282750000000001E-2</c:v>
                      </c:pt>
                      <c:pt idx="841">
                        <c:v>-8.126449999999999E-2</c:v>
                      </c:pt>
                      <c:pt idx="842">
                        <c:v>-8.1247499999999973E-2</c:v>
                      </c:pt>
                      <c:pt idx="843">
                        <c:v>-8.1236999999999976E-2</c:v>
                      </c:pt>
                      <c:pt idx="844">
                        <c:v>-8.1219249999999993E-2</c:v>
                      </c:pt>
                      <c:pt idx="845">
                        <c:v>-8.1206000000000014E-2</c:v>
                      </c:pt>
                      <c:pt idx="846">
                        <c:v>-8.1192000000000014E-2</c:v>
                      </c:pt>
                      <c:pt idx="847">
                        <c:v>-8.1169499999999992E-2</c:v>
                      </c:pt>
                      <c:pt idx="848">
                        <c:v>-8.1150249999999993E-2</c:v>
                      </c:pt>
                      <c:pt idx="849">
                        <c:v>-8.1124499999999974E-2</c:v>
                      </c:pt>
                      <c:pt idx="850">
                        <c:v>-8.1094749999999965E-2</c:v>
                      </c:pt>
                      <c:pt idx="851">
                        <c:v>-8.1064749999999977E-2</c:v>
                      </c:pt>
                      <c:pt idx="852">
                        <c:v>-8.1038749999999965E-2</c:v>
                      </c:pt>
                      <c:pt idx="853">
                        <c:v>-8.101224999999998E-2</c:v>
                      </c:pt>
                      <c:pt idx="854">
                        <c:v>-8.0978499999999981E-2</c:v>
                      </c:pt>
                      <c:pt idx="855">
                        <c:v>-8.0939249999999963E-2</c:v>
                      </c:pt>
                      <c:pt idx="856">
                        <c:v>-8.0917249999999968E-2</c:v>
                      </c:pt>
                      <c:pt idx="857">
                        <c:v>-8.0896499999999968E-2</c:v>
                      </c:pt>
                      <c:pt idx="858">
                        <c:v>-8.0876749999999969E-2</c:v>
                      </c:pt>
                      <c:pt idx="859">
                        <c:v>-8.0848499999999976E-2</c:v>
                      </c:pt>
                      <c:pt idx="860">
                        <c:v>-8.0818249999999967E-2</c:v>
                      </c:pt>
                      <c:pt idx="861">
                        <c:v>-8.0788499999999971E-2</c:v>
                      </c:pt>
                      <c:pt idx="862">
                        <c:v>-8.0762749999999967E-2</c:v>
                      </c:pt>
                      <c:pt idx="863">
                        <c:v>-8.0741749999999946E-2</c:v>
                      </c:pt>
                      <c:pt idx="864">
                        <c:v>-8.0722749999999982E-2</c:v>
                      </c:pt>
                      <c:pt idx="865">
                        <c:v>-8.0694249999999967E-2</c:v>
                      </c:pt>
                      <c:pt idx="866">
                        <c:v>-8.068274999999997E-2</c:v>
                      </c:pt>
                      <c:pt idx="867">
                        <c:v>-8.0657249999999986E-2</c:v>
                      </c:pt>
                      <c:pt idx="868">
                        <c:v>-8.063099999999998E-2</c:v>
                      </c:pt>
                      <c:pt idx="869">
                        <c:v>-8.0610999999999974E-2</c:v>
                      </c:pt>
                      <c:pt idx="870">
                        <c:v>-8.0601499999999979E-2</c:v>
                      </c:pt>
                      <c:pt idx="871">
                        <c:v>-8.058549999999999E-2</c:v>
                      </c:pt>
                      <c:pt idx="872">
                        <c:v>-8.0569249999999995E-2</c:v>
                      </c:pt>
                      <c:pt idx="873">
                        <c:v>-8.0561000000000008E-2</c:v>
                      </c:pt>
                      <c:pt idx="874">
                        <c:v>-8.0544000000000004E-2</c:v>
                      </c:pt>
                      <c:pt idx="875">
                        <c:v>-8.0530500000000005E-2</c:v>
                      </c:pt>
                      <c:pt idx="876">
                        <c:v>-8.0516750000000026E-2</c:v>
                      </c:pt>
                      <c:pt idx="877">
                        <c:v>-8.0500749999999996E-2</c:v>
                      </c:pt>
                      <c:pt idx="878">
                        <c:v>-8.0487500000000003E-2</c:v>
                      </c:pt>
                      <c:pt idx="879">
                        <c:v>-8.0467000000000011E-2</c:v>
                      </c:pt>
                      <c:pt idx="880">
                        <c:v>-8.0449999999999994E-2</c:v>
                      </c:pt>
                      <c:pt idx="881">
                        <c:v>-8.0431749999999982E-2</c:v>
                      </c:pt>
                      <c:pt idx="882">
                        <c:v>-8.0414500000000014E-2</c:v>
                      </c:pt>
                      <c:pt idx="883">
                        <c:v>-8.0396250000000002E-2</c:v>
                      </c:pt>
                      <c:pt idx="884">
                        <c:v>-8.0378000000000005E-2</c:v>
                      </c:pt>
                      <c:pt idx="885">
                        <c:v>-8.0366000000000021E-2</c:v>
                      </c:pt>
                      <c:pt idx="886">
                        <c:v>-8.0359250000000007E-2</c:v>
                      </c:pt>
                      <c:pt idx="887">
                        <c:v>-8.0349500000000018E-2</c:v>
                      </c:pt>
                      <c:pt idx="888">
                        <c:v>-8.0331750000000021E-2</c:v>
                      </c:pt>
                      <c:pt idx="889">
                        <c:v>-8.0312500000000023E-2</c:v>
                      </c:pt>
                      <c:pt idx="890">
                        <c:v>-8.0295000000000005E-2</c:v>
                      </c:pt>
                      <c:pt idx="891">
                        <c:v>-8.0263750000000023E-2</c:v>
                      </c:pt>
                      <c:pt idx="892">
                        <c:v>-8.0244250000000031E-2</c:v>
                      </c:pt>
                      <c:pt idx="893">
                        <c:v>-8.0211750000000012E-2</c:v>
                      </c:pt>
                      <c:pt idx="894">
                        <c:v>-8.0179750000000022E-2</c:v>
                      </c:pt>
                      <c:pt idx="895">
                        <c:v>-8.0159499999999995E-2</c:v>
                      </c:pt>
                      <c:pt idx="896">
                        <c:v>-8.0134000000000025E-2</c:v>
                      </c:pt>
                      <c:pt idx="897">
                        <c:v>-8.0107250000000019E-2</c:v>
                      </c:pt>
                      <c:pt idx="898">
                        <c:v>-8.0083000000000015E-2</c:v>
                      </c:pt>
                      <c:pt idx="899">
                        <c:v>-8.0074250000000027E-2</c:v>
                      </c:pt>
                      <c:pt idx="900">
                        <c:v>-8.0059750000000013E-2</c:v>
                      </c:pt>
                      <c:pt idx="901">
                        <c:v>-8.0041500000000029E-2</c:v>
                      </c:pt>
                      <c:pt idx="902">
                        <c:v>-8.0034750000000016E-2</c:v>
                      </c:pt>
                      <c:pt idx="903">
                        <c:v>-8.0026500000000028E-2</c:v>
                      </c:pt>
                      <c:pt idx="904">
                        <c:v>-8.0017500000000019E-2</c:v>
                      </c:pt>
                      <c:pt idx="905">
                        <c:v>-8.000400000000002E-2</c:v>
                      </c:pt>
                      <c:pt idx="906">
                        <c:v>-7.9987750000000024E-2</c:v>
                      </c:pt>
                      <c:pt idx="907">
                        <c:v>-7.9980750000000031E-2</c:v>
                      </c:pt>
                      <c:pt idx="908">
                        <c:v>-7.9970500000000014E-2</c:v>
                      </c:pt>
                      <c:pt idx="909">
                        <c:v>-7.9964250000000014E-2</c:v>
                      </c:pt>
                      <c:pt idx="910">
                        <c:v>-7.9960000000000031E-2</c:v>
                      </c:pt>
                      <c:pt idx="911">
                        <c:v>-7.9952250000000016E-2</c:v>
                      </c:pt>
                      <c:pt idx="912">
                        <c:v>-7.9956000000000013E-2</c:v>
                      </c:pt>
                      <c:pt idx="913">
                        <c:v>-7.9952500000000024E-2</c:v>
                      </c:pt>
                      <c:pt idx="914">
                        <c:v>-7.9956000000000027E-2</c:v>
                      </c:pt>
                      <c:pt idx="915">
                        <c:v>-7.9953000000000024E-2</c:v>
                      </c:pt>
                      <c:pt idx="916">
                        <c:v>-7.9945750000000024E-2</c:v>
                      </c:pt>
                      <c:pt idx="917">
                        <c:v>-7.9943250000000021E-2</c:v>
                      </c:pt>
                      <c:pt idx="918">
                        <c:v>-7.994550000000003E-2</c:v>
                      </c:pt>
                      <c:pt idx="919">
                        <c:v>-7.9942750000000021E-2</c:v>
                      </c:pt>
                      <c:pt idx="920">
                        <c:v>-7.9942500000000027E-2</c:v>
                      </c:pt>
                      <c:pt idx="921">
                        <c:v>-7.9947250000000025E-2</c:v>
                      </c:pt>
                      <c:pt idx="922">
                        <c:v>-7.9955000000000012E-2</c:v>
                      </c:pt>
                      <c:pt idx="923">
                        <c:v>-7.9950500000000022E-2</c:v>
                      </c:pt>
                      <c:pt idx="924">
                        <c:v>-7.9939750000000032E-2</c:v>
                      </c:pt>
                      <c:pt idx="925">
                        <c:v>-7.994500000000003E-2</c:v>
                      </c:pt>
                      <c:pt idx="926">
                        <c:v>-7.9941750000000034E-2</c:v>
                      </c:pt>
                      <c:pt idx="927">
                        <c:v>-7.9932750000000025E-2</c:v>
                      </c:pt>
                      <c:pt idx="928">
                        <c:v>-7.9925750000000031E-2</c:v>
                      </c:pt>
                      <c:pt idx="929">
                        <c:v>-7.9914500000000041E-2</c:v>
                      </c:pt>
                      <c:pt idx="930">
                        <c:v>-7.9903750000000051E-2</c:v>
                      </c:pt>
                      <c:pt idx="931">
                        <c:v>-7.9891500000000046E-2</c:v>
                      </c:pt>
                      <c:pt idx="932">
                        <c:v>-7.9877500000000046E-2</c:v>
                      </c:pt>
                      <c:pt idx="933">
                        <c:v>-7.9869000000000037E-2</c:v>
                      </c:pt>
                      <c:pt idx="934">
                        <c:v>-7.9863500000000046E-2</c:v>
                      </c:pt>
                      <c:pt idx="935">
                        <c:v>-7.9855000000000051E-2</c:v>
                      </c:pt>
                      <c:pt idx="936">
                        <c:v>-7.9841500000000065E-2</c:v>
                      </c:pt>
                      <c:pt idx="937">
                        <c:v>-7.9839750000000057E-2</c:v>
                      </c:pt>
                      <c:pt idx="938">
                        <c:v>-7.9827500000000051E-2</c:v>
                      </c:pt>
                      <c:pt idx="939">
                        <c:v>-7.9824500000000048E-2</c:v>
                      </c:pt>
                      <c:pt idx="940">
                        <c:v>-7.9821500000000045E-2</c:v>
                      </c:pt>
                      <c:pt idx="941">
                        <c:v>-7.9818750000000036E-2</c:v>
                      </c:pt>
                      <c:pt idx="942">
                        <c:v>-7.9814500000000038E-2</c:v>
                      </c:pt>
                      <c:pt idx="943">
                        <c:v>-7.9798000000000036E-2</c:v>
                      </c:pt>
                      <c:pt idx="944">
                        <c:v>-7.9785250000000044E-2</c:v>
                      </c:pt>
                      <c:pt idx="945">
                        <c:v>-7.9774250000000033E-2</c:v>
                      </c:pt>
                      <c:pt idx="946">
                        <c:v>-7.9780500000000032E-2</c:v>
                      </c:pt>
                      <c:pt idx="947">
                        <c:v>-7.9778500000000044E-2</c:v>
                      </c:pt>
                      <c:pt idx="948">
                        <c:v>-7.9767500000000047E-2</c:v>
                      </c:pt>
                      <c:pt idx="949">
                        <c:v>-7.9764250000000037E-2</c:v>
                      </c:pt>
                      <c:pt idx="950">
                        <c:v>-7.9751000000000044E-2</c:v>
                      </c:pt>
                      <c:pt idx="951">
                        <c:v>-7.975100000000003E-2</c:v>
                      </c:pt>
                      <c:pt idx="952">
                        <c:v>-7.9744750000000031E-2</c:v>
                      </c:pt>
                      <c:pt idx="953">
                        <c:v>-7.9728750000000043E-2</c:v>
                      </c:pt>
                      <c:pt idx="954">
                        <c:v>-7.9716750000000045E-2</c:v>
                      </c:pt>
                      <c:pt idx="955">
                        <c:v>-7.9700250000000056E-2</c:v>
                      </c:pt>
                      <c:pt idx="956">
                        <c:v>-7.9690500000000025E-2</c:v>
                      </c:pt>
                      <c:pt idx="957">
                        <c:v>-7.9676750000000032E-2</c:v>
                      </c:pt>
                      <c:pt idx="958">
                        <c:v>-7.9666500000000029E-2</c:v>
                      </c:pt>
                      <c:pt idx="959">
                        <c:v>-7.9655500000000018E-2</c:v>
                      </c:pt>
                      <c:pt idx="960">
                        <c:v>-7.9645000000000021E-2</c:v>
                      </c:pt>
                      <c:pt idx="961">
                        <c:v>-7.962925000000004E-2</c:v>
                      </c:pt>
                      <c:pt idx="962">
                        <c:v>-7.9616250000000027E-2</c:v>
                      </c:pt>
                      <c:pt idx="963">
                        <c:v>-7.9595250000000006E-2</c:v>
                      </c:pt>
                      <c:pt idx="964">
                        <c:v>-7.9578750000000018E-2</c:v>
                      </c:pt>
                      <c:pt idx="965">
                        <c:v>-7.9564000000000024E-2</c:v>
                      </c:pt>
                      <c:pt idx="966">
                        <c:v>-7.9546000000000019E-2</c:v>
                      </c:pt>
                      <c:pt idx="967">
                        <c:v>-7.9519750000000014E-2</c:v>
                      </c:pt>
                      <c:pt idx="968">
                        <c:v>-7.9501250000000023E-2</c:v>
                      </c:pt>
                      <c:pt idx="969">
                        <c:v>-7.9480500000000009E-2</c:v>
                      </c:pt>
                      <c:pt idx="970">
                        <c:v>-7.9461250000000011E-2</c:v>
                      </c:pt>
                      <c:pt idx="971">
                        <c:v>-7.9450500000000007E-2</c:v>
                      </c:pt>
                      <c:pt idx="972">
                        <c:v>-7.9436750000000014E-2</c:v>
                      </c:pt>
                      <c:pt idx="973">
                        <c:v>-7.9415250000000007E-2</c:v>
                      </c:pt>
                      <c:pt idx="974">
                        <c:v>-7.9392249999999998E-2</c:v>
                      </c:pt>
                      <c:pt idx="975">
                        <c:v>-7.937675000000001E-2</c:v>
                      </c:pt>
                      <c:pt idx="976">
                        <c:v>-7.9357000000000011E-2</c:v>
                      </c:pt>
                      <c:pt idx="977">
                        <c:v>-7.9337249999999998E-2</c:v>
                      </c:pt>
                      <c:pt idx="978">
                        <c:v>-7.9329750000000004E-2</c:v>
                      </c:pt>
                      <c:pt idx="979">
                        <c:v>-7.9315499999999997E-2</c:v>
                      </c:pt>
                      <c:pt idx="980">
                        <c:v>-7.9297250000000014E-2</c:v>
                      </c:pt>
                      <c:pt idx="981">
                        <c:v>-7.9270000000000007E-2</c:v>
                      </c:pt>
                      <c:pt idx="982">
                        <c:v>-7.924825000000002E-2</c:v>
                      </c:pt>
                      <c:pt idx="983">
                        <c:v>-7.9236250000000036E-2</c:v>
                      </c:pt>
                      <c:pt idx="984">
                        <c:v>-7.9211000000000018E-2</c:v>
                      </c:pt>
                      <c:pt idx="985">
                        <c:v>-7.9196000000000016E-2</c:v>
                      </c:pt>
                      <c:pt idx="986">
                        <c:v>-7.9183500000000018E-2</c:v>
                      </c:pt>
                      <c:pt idx="987">
                        <c:v>-7.9169500000000018E-2</c:v>
                      </c:pt>
                      <c:pt idx="988">
                        <c:v>-7.9158000000000006E-2</c:v>
                      </c:pt>
                      <c:pt idx="989">
                        <c:v>-7.9145000000000021E-2</c:v>
                      </c:pt>
                      <c:pt idx="990">
                        <c:v>-7.9131000000000007E-2</c:v>
                      </c:pt>
                      <c:pt idx="991">
                        <c:v>-7.9111500000000015E-2</c:v>
                      </c:pt>
                      <c:pt idx="992">
                        <c:v>-7.9098750000000023E-2</c:v>
                      </c:pt>
                      <c:pt idx="993">
                        <c:v>-7.9088750000000013E-2</c:v>
                      </c:pt>
                      <c:pt idx="994">
                        <c:v>-7.9085500000000031E-2</c:v>
                      </c:pt>
                      <c:pt idx="995">
                        <c:v>-7.9075250000000027E-2</c:v>
                      </c:pt>
                      <c:pt idx="996">
                        <c:v>-7.9063250000000015E-2</c:v>
                      </c:pt>
                      <c:pt idx="997">
                        <c:v>-7.9042750000000023E-2</c:v>
                      </c:pt>
                      <c:pt idx="998">
                        <c:v>-7.9022500000000037E-2</c:v>
                      </c:pt>
                      <c:pt idx="999">
                        <c:v>-7.9002500000000031E-2</c:v>
                      </c:pt>
                      <c:pt idx="1000">
                        <c:v>-7.8987250000000023E-2</c:v>
                      </c:pt>
                      <c:pt idx="1001">
                        <c:v>-7.8972500000000043E-2</c:v>
                      </c:pt>
                      <c:pt idx="1002">
                        <c:v>-7.8961750000000039E-2</c:v>
                      </c:pt>
                      <c:pt idx="1003">
                        <c:v>-7.8942750000000034E-2</c:v>
                      </c:pt>
                      <c:pt idx="1004">
                        <c:v>-7.8930250000000035E-2</c:v>
                      </c:pt>
                      <c:pt idx="1005">
                        <c:v>-7.891525000000002E-2</c:v>
                      </c:pt>
                      <c:pt idx="1006">
                        <c:v>-7.8904250000000037E-2</c:v>
                      </c:pt>
                      <c:pt idx="1007">
                        <c:v>-7.8900500000000026E-2</c:v>
                      </c:pt>
                      <c:pt idx="1008">
                        <c:v>-7.8891500000000017E-2</c:v>
                      </c:pt>
                      <c:pt idx="1009">
                        <c:v>-7.8881000000000021E-2</c:v>
                      </c:pt>
                      <c:pt idx="1010">
                        <c:v>-7.8877250000000038E-2</c:v>
                      </c:pt>
                      <c:pt idx="1011">
                        <c:v>-7.8866000000000019E-2</c:v>
                      </c:pt>
                      <c:pt idx="1012">
                        <c:v>-7.8854750000000029E-2</c:v>
                      </c:pt>
                      <c:pt idx="1013">
                        <c:v>-7.8859500000000027E-2</c:v>
                      </c:pt>
                      <c:pt idx="1014">
                        <c:v>-7.8857250000000018E-2</c:v>
                      </c:pt>
                      <c:pt idx="1015">
                        <c:v>-7.8857500000000011E-2</c:v>
                      </c:pt>
                      <c:pt idx="1016">
                        <c:v>-7.885925000000002E-2</c:v>
                      </c:pt>
                      <c:pt idx="1017">
                        <c:v>-7.8859499999999999E-2</c:v>
                      </c:pt>
                      <c:pt idx="1018">
                        <c:v>-7.8850750000000011E-2</c:v>
                      </c:pt>
                      <c:pt idx="1019">
                        <c:v>-7.8841500000000009E-2</c:v>
                      </c:pt>
                      <c:pt idx="1020">
                        <c:v>-7.8835250000000009E-2</c:v>
                      </c:pt>
                      <c:pt idx="1021">
                        <c:v>-7.8830000000000011E-2</c:v>
                      </c:pt>
                      <c:pt idx="1022">
                        <c:v>-7.8829750000000004E-2</c:v>
                      </c:pt>
                      <c:pt idx="1023">
                        <c:v>-7.8823250000000025E-2</c:v>
                      </c:pt>
                      <c:pt idx="1024">
                        <c:v>-7.881150000000002E-2</c:v>
                      </c:pt>
                      <c:pt idx="1025">
                        <c:v>-7.8802250000000032E-2</c:v>
                      </c:pt>
                      <c:pt idx="1026">
                        <c:v>-7.8805250000000007E-2</c:v>
                      </c:pt>
                      <c:pt idx="1027">
                        <c:v>-7.8806000000000015E-2</c:v>
                      </c:pt>
                      <c:pt idx="1028">
                        <c:v>-7.8809500000000018E-2</c:v>
                      </c:pt>
                      <c:pt idx="1029">
                        <c:v>-7.8805000000000014E-2</c:v>
                      </c:pt>
                      <c:pt idx="1030">
                        <c:v>-7.8811999999999993E-2</c:v>
                      </c:pt>
                      <c:pt idx="1031">
                        <c:v>-7.8818249999999992E-2</c:v>
                      </c:pt>
                      <c:pt idx="1032">
                        <c:v>-7.8824249999999998E-2</c:v>
                      </c:pt>
                      <c:pt idx="1033">
                        <c:v>-7.8821999999999989E-2</c:v>
                      </c:pt>
                      <c:pt idx="1034">
                        <c:v>-7.8818249999999992E-2</c:v>
                      </c:pt>
                      <c:pt idx="1035">
                        <c:v>-7.8807499999999989E-2</c:v>
                      </c:pt>
                      <c:pt idx="1036">
                        <c:v>-7.879775E-2</c:v>
                      </c:pt>
                      <c:pt idx="1037">
                        <c:v>-7.8784500000000007E-2</c:v>
                      </c:pt>
                      <c:pt idx="1038">
                        <c:v>-7.8759999999999997E-2</c:v>
                      </c:pt>
                      <c:pt idx="1039">
                        <c:v>-7.8750749999999994E-2</c:v>
                      </c:pt>
                      <c:pt idx="1040">
                        <c:v>-7.8732499999999997E-2</c:v>
                      </c:pt>
                      <c:pt idx="1041">
                        <c:v>-7.8725000000000003E-2</c:v>
                      </c:pt>
                      <c:pt idx="1042">
                        <c:v>-7.8713250000000012E-2</c:v>
                      </c:pt>
                      <c:pt idx="1043">
                        <c:v>-7.8704750000000018E-2</c:v>
                      </c:pt>
                      <c:pt idx="1044">
                        <c:v>-7.8692500000000026E-2</c:v>
                      </c:pt>
                      <c:pt idx="1045">
                        <c:v>-7.8674000000000022E-2</c:v>
                      </c:pt>
                      <c:pt idx="1046">
                        <c:v>-7.8656250000000025E-2</c:v>
                      </c:pt>
                      <c:pt idx="1047">
                        <c:v>-7.8646750000000015E-2</c:v>
                      </c:pt>
                      <c:pt idx="1048">
                        <c:v>-7.8626500000000016E-2</c:v>
                      </c:pt>
                      <c:pt idx="1049">
                        <c:v>-7.8610750000000021E-2</c:v>
                      </c:pt>
                      <c:pt idx="1050">
                        <c:v>-7.8591500000000022E-2</c:v>
                      </c:pt>
                      <c:pt idx="1051">
                        <c:v>-7.857100000000003E-2</c:v>
                      </c:pt>
                      <c:pt idx="1052">
                        <c:v>-7.8553250000000019E-2</c:v>
                      </c:pt>
                      <c:pt idx="1053">
                        <c:v>-7.8535750000000029E-2</c:v>
                      </c:pt>
                      <c:pt idx="1054">
                        <c:v>-7.8518750000000026E-2</c:v>
                      </c:pt>
                      <c:pt idx="1055">
                        <c:v>-7.8510000000000024E-2</c:v>
                      </c:pt>
                      <c:pt idx="1056">
                        <c:v>-7.8494500000000023E-2</c:v>
                      </c:pt>
                      <c:pt idx="1057">
                        <c:v>-7.8479500000000021E-2</c:v>
                      </c:pt>
                      <c:pt idx="1058">
                        <c:v>-7.8462250000000025E-2</c:v>
                      </c:pt>
                      <c:pt idx="1059">
                        <c:v>-7.8451500000000035E-2</c:v>
                      </c:pt>
                      <c:pt idx="1060">
                        <c:v>-7.8443000000000027E-2</c:v>
                      </c:pt>
                      <c:pt idx="1061">
                        <c:v>-7.843125000000005E-2</c:v>
                      </c:pt>
                      <c:pt idx="1062">
                        <c:v>-7.8415750000000048E-2</c:v>
                      </c:pt>
                      <c:pt idx="1063">
                        <c:v>-7.8401000000000054E-2</c:v>
                      </c:pt>
                      <c:pt idx="1064">
                        <c:v>-7.8384250000000044E-2</c:v>
                      </c:pt>
                      <c:pt idx="1065">
                        <c:v>-7.8378250000000038E-2</c:v>
                      </c:pt>
                      <c:pt idx="1066">
                        <c:v>-7.8348250000000036E-2</c:v>
                      </c:pt>
                      <c:pt idx="1067">
                        <c:v>-7.8337000000000032E-2</c:v>
                      </c:pt>
                      <c:pt idx="1068">
                        <c:v>-7.8328000000000036E-2</c:v>
                      </c:pt>
                      <c:pt idx="1069">
                        <c:v>-7.8317500000000026E-2</c:v>
                      </c:pt>
                      <c:pt idx="1070">
                        <c:v>-7.8305500000000028E-2</c:v>
                      </c:pt>
                      <c:pt idx="1071">
                        <c:v>-7.8288000000000024E-2</c:v>
                      </c:pt>
                      <c:pt idx="1072">
                        <c:v>-7.8272500000000023E-2</c:v>
                      </c:pt>
                      <c:pt idx="1073">
                        <c:v>-7.8254500000000032E-2</c:v>
                      </c:pt>
                      <c:pt idx="1074">
                        <c:v>-7.823125000000003E-2</c:v>
                      </c:pt>
                      <c:pt idx="1075">
                        <c:v>-7.821650000000005E-2</c:v>
                      </c:pt>
                      <c:pt idx="1076">
                        <c:v>-7.8203500000000037E-2</c:v>
                      </c:pt>
                      <c:pt idx="1077">
                        <c:v>-7.8187750000000028E-2</c:v>
                      </c:pt>
                      <c:pt idx="1078">
                        <c:v>-7.8186750000000027E-2</c:v>
                      </c:pt>
                      <c:pt idx="1079">
                        <c:v>-7.8188250000000029E-2</c:v>
                      </c:pt>
                      <c:pt idx="1080">
                        <c:v>-7.8183750000000038E-2</c:v>
                      </c:pt>
                      <c:pt idx="1081">
                        <c:v>-7.8170750000000025E-2</c:v>
                      </c:pt>
                      <c:pt idx="1082">
                        <c:v>-7.815500000000003E-2</c:v>
                      </c:pt>
                      <c:pt idx="1083">
                        <c:v>-7.8146500000000035E-2</c:v>
                      </c:pt>
                      <c:pt idx="1084">
                        <c:v>-7.8136500000000025E-2</c:v>
                      </c:pt>
                      <c:pt idx="1085">
                        <c:v>-7.8128000000000031E-2</c:v>
                      </c:pt>
                      <c:pt idx="1086">
                        <c:v>-7.8115250000000025E-2</c:v>
                      </c:pt>
                      <c:pt idx="1087">
                        <c:v>-7.8100500000000031E-2</c:v>
                      </c:pt>
                      <c:pt idx="1088">
                        <c:v>-7.8096750000000034E-2</c:v>
                      </c:pt>
                      <c:pt idx="1089">
                        <c:v>-7.809225000000003E-2</c:v>
                      </c:pt>
                      <c:pt idx="1090">
                        <c:v>-7.8088000000000032E-2</c:v>
                      </c:pt>
                      <c:pt idx="1091">
                        <c:v>-7.8091250000000029E-2</c:v>
                      </c:pt>
                      <c:pt idx="1092">
                        <c:v>-7.8081250000000033E-2</c:v>
                      </c:pt>
                      <c:pt idx="1093">
                        <c:v>-7.8086250000000038E-2</c:v>
                      </c:pt>
                      <c:pt idx="1094">
                        <c:v>-7.8091250000000029E-2</c:v>
                      </c:pt>
                      <c:pt idx="1095">
                        <c:v>-7.8083000000000041E-2</c:v>
                      </c:pt>
                      <c:pt idx="1096">
                        <c:v>-7.8075750000000027E-2</c:v>
                      </c:pt>
                      <c:pt idx="1097">
                        <c:v>-7.806075000000004E-2</c:v>
                      </c:pt>
                      <c:pt idx="1098">
                        <c:v>-7.8048250000000041E-2</c:v>
                      </c:pt>
                      <c:pt idx="1099">
                        <c:v>-7.8025750000000033E-2</c:v>
                      </c:pt>
                      <c:pt idx="1100">
                        <c:v>-7.8006000000000034E-2</c:v>
                      </c:pt>
                      <c:pt idx="1101">
                        <c:v>-7.7986750000000035E-2</c:v>
                      </c:pt>
                      <c:pt idx="1102">
                        <c:v>-7.7970500000000026E-2</c:v>
                      </c:pt>
                      <c:pt idx="1103">
                        <c:v>-7.7944500000000028E-2</c:v>
                      </c:pt>
                      <c:pt idx="1104">
                        <c:v>-7.7925500000000036E-2</c:v>
                      </c:pt>
                      <c:pt idx="1105">
                        <c:v>-7.7906000000000045E-2</c:v>
                      </c:pt>
                      <c:pt idx="1106">
                        <c:v>-7.7886000000000039E-2</c:v>
                      </c:pt>
                      <c:pt idx="1107">
                        <c:v>-7.7861750000000035E-2</c:v>
                      </c:pt>
                      <c:pt idx="1108">
                        <c:v>-7.7821750000000037E-2</c:v>
                      </c:pt>
                      <c:pt idx="1109">
                        <c:v>-7.7782500000000032E-2</c:v>
                      </c:pt>
                      <c:pt idx="1110">
                        <c:v>-7.7753000000000017E-2</c:v>
                      </c:pt>
                      <c:pt idx="1111">
                        <c:v>-7.7722750000000021E-2</c:v>
                      </c:pt>
                      <c:pt idx="1112">
                        <c:v>-7.7689000000000036E-2</c:v>
                      </c:pt>
                      <c:pt idx="1113">
                        <c:v>-7.7658250000000026E-2</c:v>
                      </c:pt>
                      <c:pt idx="1114">
                        <c:v>-7.7622250000000032E-2</c:v>
                      </c:pt>
                      <c:pt idx="1115">
                        <c:v>-7.7589500000000033E-2</c:v>
                      </c:pt>
                      <c:pt idx="1116">
                        <c:v>-7.755850000000003E-2</c:v>
                      </c:pt>
                      <c:pt idx="1117">
                        <c:v>-7.7522000000000035E-2</c:v>
                      </c:pt>
                      <c:pt idx="1118">
                        <c:v>-7.748550000000004E-2</c:v>
                      </c:pt>
                      <c:pt idx="1119">
                        <c:v>-7.745825000000002E-2</c:v>
                      </c:pt>
                      <c:pt idx="1120">
                        <c:v>-7.7431500000000014E-2</c:v>
                      </c:pt>
                      <c:pt idx="1121">
                        <c:v>-7.7399000000000023E-2</c:v>
                      </c:pt>
                      <c:pt idx="1122">
                        <c:v>-7.7373000000000025E-2</c:v>
                      </c:pt>
                      <c:pt idx="1123">
                        <c:v>-7.7348250000000021E-2</c:v>
                      </c:pt>
                      <c:pt idx="1124">
                        <c:v>-7.7329250000000016E-2</c:v>
                      </c:pt>
                      <c:pt idx="1125">
                        <c:v>-7.7297250000000026E-2</c:v>
                      </c:pt>
                      <c:pt idx="1126">
                        <c:v>-7.7271750000000028E-2</c:v>
                      </c:pt>
                      <c:pt idx="1127">
                        <c:v>-7.7252000000000029E-2</c:v>
                      </c:pt>
                      <c:pt idx="1128">
                        <c:v>-7.7234750000000033E-2</c:v>
                      </c:pt>
                      <c:pt idx="1129">
                        <c:v>-7.7220250000000032E-2</c:v>
                      </c:pt>
                      <c:pt idx="1130">
                        <c:v>-7.7206000000000025E-2</c:v>
                      </c:pt>
                      <c:pt idx="1131">
                        <c:v>-7.7193000000000025E-2</c:v>
                      </c:pt>
                      <c:pt idx="1132">
                        <c:v>-7.7181750000000035E-2</c:v>
                      </c:pt>
                      <c:pt idx="1133">
                        <c:v>-7.7169750000000037E-2</c:v>
                      </c:pt>
                      <c:pt idx="1134">
                        <c:v>-7.715600000000003E-2</c:v>
                      </c:pt>
                      <c:pt idx="1135">
                        <c:v>-7.7148750000000044E-2</c:v>
                      </c:pt>
                      <c:pt idx="1136">
                        <c:v>-7.7144750000000026E-2</c:v>
                      </c:pt>
                      <c:pt idx="1137">
                        <c:v>-7.7136750000000032E-2</c:v>
                      </c:pt>
                      <c:pt idx="1138">
                        <c:v>-7.7129000000000017E-2</c:v>
                      </c:pt>
                      <c:pt idx="1139">
                        <c:v>-7.7124500000000012E-2</c:v>
                      </c:pt>
                      <c:pt idx="1140">
                        <c:v>-7.7110750000000006E-2</c:v>
                      </c:pt>
                      <c:pt idx="1141">
                        <c:v>-7.7095750000000005E-2</c:v>
                      </c:pt>
                      <c:pt idx="1142">
                        <c:v>-7.7086250000000009E-2</c:v>
                      </c:pt>
                      <c:pt idx="1143">
                        <c:v>-7.7074250000000011E-2</c:v>
                      </c:pt>
                      <c:pt idx="1144">
                        <c:v>-7.7066250000000017E-2</c:v>
                      </c:pt>
                      <c:pt idx="1145">
                        <c:v>-7.7056250000000007E-2</c:v>
                      </c:pt>
                      <c:pt idx="1146">
                        <c:v>-7.7034750000000013E-2</c:v>
                      </c:pt>
                      <c:pt idx="1147">
                        <c:v>-7.7020500000000006E-2</c:v>
                      </c:pt>
                      <c:pt idx="1148">
                        <c:v>-7.7011250000000017E-2</c:v>
                      </c:pt>
                      <c:pt idx="1149">
                        <c:v>-7.6997250000000003E-2</c:v>
                      </c:pt>
                      <c:pt idx="1150">
                        <c:v>-7.6998750000000019E-2</c:v>
                      </c:pt>
                      <c:pt idx="1151">
                        <c:v>-7.6984250000000018E-2</c:v>
                      </c:pt>
                      <c:pt idx="1152">
                        <c:v>-7.6977250000000025E-2</c:v>
                      </c:pt>
                      <c:pt idx="1153">
                        <c:v>-7.697275000000002E-2</c:v>
                      </c:pt>
                      <c:pt idx="1154">
                        <c:v>-7.6960000000000028E-2</c:v>
                      </c:pt>
                      <c:pt idx="1155">
                        <c:v>-7.6953500000000008E-2</c:v>
                      </c:pt>
                      <c:pt idx="1156">
                        <c:v>-7.6942250000000018E-2</c:v>
                      </c:pt>
                      <c:pt idx="1157">
                        <c:v>-7.6927000000000023E-2</c:v>
                      </c:pt>
                      <c:pt idx="1158">
                        <c:v>-7.6907750000000011E-2</c:v>
                      </c:pt>
                      <c:pt idx="1159">
                        <c:v>-7.6894250000000011E-2</c:v>
                      </c:pt>
                      <c:pt idx="1160">
                        <c:v>-7.6882500000000006E-2</c:v>
                      </c:pt>
                      <c:pt idx="1161">
                        <c:v>-7.6869500000000007E-2</c:v>
                      </c:pt>
                      <c:pt idx="1162">
                        <c:v>-7.6853500000000005E-2</c:v>
                      </c:pt>
                      <c:pt idx="1163">
                        <c:v>-7.6845999999999998E-2</c:v>
                      </c:pt>
                      <c:pt idx="1164">
                        <c:v>-7.6836000000000002E-2</c:v>
                      </c:pt>
                      <c:pt idx="1165">
                        <c:v>-7.6823500000000017E-2</c:v>
                      </c:pt>
                      <c:pt idx="1166">
                        <c:v>-7.6822000000000015E-2</c:v>
                      </c:pt>
                      <c:pt idx="1167">
                        <c:v>-7.6825500000000005E-2</c:v>
                      </c:pt>
                      <c:pt idx="1168">
                        <c:v>-7.6814500000000008E-2</c:v>
                      </c:pt>
                      <c:pt idx="1169">
                        <c:v>-7.6811500000000005E-2</c:v>
                      </c:pt>
                      <c:pt idx="1170">
                        <c:v>-7.6806749999999993E-2</c:v>
                      </c:pt>
                      <c:pt idx="1171">
                        <c:v>-7.6794500000000002E-2</c:v>
                      </c:pt>
                      <c:pt idx="1172">
                        <c:v>-7.6787749999999988E-2</c:v>
                      </c:pt>
                      <c:pt idx="1173">
                        <c:v>-7.6788999999999996E-2</c:v>
                      </c:pt>
                      <c:pt idx="1174">
                        <c:v>-7.6787250000000001E-2</c:v>
                      </c:pt>
                      <c:pt idx="1175">
                        <c:v>-7.6781749999999996E-2</c:v>
                      </c:pt>
                      <c:pt idx="1176">
                        <c:v>-7.6781500000000003E-2</c:v>
                      </c:pt>
                      <c:pt idx="1177">
                        <c:v>-7.6779999999999987E-2</c:v>
                      </c:pt>
                      <c:pt idx="1178">
                        <c:v>-7.6763499999999998E-2</c:v>
                      </c:pt>
                      <c:pt idx="1179">
                        <c:v>-7.6764749999999993E-2</c:v>
                      </c:pt>
                      <c:pt idx="1180">
                        <c:v>-7.6755999999999991E-2</c:v>
                      </c:pt>
                      <c:pt idx="1181">
                        <c:v>-7.6761249999999975E-2</c:v>
                      </c:pt>
                      <c:pt idx="1182">
                        <c:v>-7.6753749999999996E-2</c:v>
                      </c:pt>
                      <c:pt idx="1183">
                        <c:v>-7.6750499999999985E-2</c:v>
                      </c:pt>
                      <c:pt idx="1184">
                        <c:v>-7.6749249999999991E-2</c:v>
                      </c:pt>
                      <c:pt idx="1185">
                        <c:v>-7.6740249999999982E-2</c:v>
                      </c:pt>
                      <c:pt idx="1186">
                        <c:v>-7.6732999999999982E-2</c:v>
                      </c:pt>
                      <c:pt idx="1187">
                        <c:v>-7.6724999999999988E-2</c:v>
                      </c:pt>
                      <c:pt idx="1188">
                        <c:v>-7.6713249999999983E-2</c:v>
                      </c:pt>
                      <c:pt idx="1189">
                        <c:v>-7.670024999999997E-2</c:v>
                      </c:pt>
                      <c:pt idx="1190">
                        <c:v>-7.6692249999999976E-2</c:v>
                      </c:pt>
                      <c:pt idx="1191">
                        <c:v>-7.6678749999999976E-2</c:v>
                      </c:pt>
                      <c:pt idx="1192">
                        <c:v>-7.6670749999999982E-2</c:v>
                      </c:pt>
                      <c:pt idx="1193">
                        <c:v>-7.6659749999999971E-2</c:v>
                      </c:pt>
                      <c:pt idx="1194">
                        <c:v>-7.6648249999999987E-2</c:v>
                      </c:pt>
                      <c:pt idx="1195">
                        <c:v>-7.6640499999999986E-2</c:v>
                      </c:pt>
                      <c:pt idx="1196">
                        <c:v>-7.6641499999999987E-2</c:v>
                      </c:pt>
                      <c:pt idx="1197">
                        <c:v>-7.6651999999999984E-2</c:v>
                      </c:pt>
                      <c:pt idx="1198">
                        <c:v>-7.6656249999999981E-2</c:v>
                      </c:pt>
                      <c:pt idx="1199">
                        <c:v>-7.6659499999999992E-2</c:v>
                      </c:pt>
                      <c:pt idx="1200">
                        <c:v>-7.6662499999999995E-2</c:v>
                      </c:pt>
                      <c:pt idx="1201">
                        <c:v>-7.6667249999999978E-2</c:v>
                      </c:pt>
                      <c:pt idx="1202">
                        <c:v>-7.666549999999997E-2</c:v>
                      </c:pt>
                      <c:pt idx="1203">
                        <c:v>-7.6669249999999967E-2</c:v>
                      </c:pt>
                      <c:pt idx="1204">
                        <c:v>-7.6669749999999967E-2</c:v>
                      </c:pt>
                      <c:pt idx="1205">
                        <c:v>-7.6677499999999968E-2</c:v>
                      </c:pt>
                      <c:pt idx="1206">
                        <c:v>-7.6679749999999977E-2</c:v>
                      </c:pt>
                      <c:pt idx="1207">
                        <c:v>-7.6680249999999978E-2</c:v>
                      </c:pt>
                      <c:pt idx="1208">
                        <c:v>-7.6687749999999971E-2</c:v>
                      </c:pt>
                      <c:pt idx="1209">
                        <c:v>-7.6690749999999974E-2</c:v>
                      </c:pt>
                      <c:pt idx="1210">
                        <c:v>-7.6690249999999974E-2</c:v>
                      </c:pt>
                      <c:pt idx="1211">
                        <c:v>-7.6695999999999973E-2</c:v>
                      </c:pt>
                      <c:pt idx="1212">
                        <c:v>-7.6695249999999979E-2</c:v>
                      </c:pt>
                      <c:pt idx="1213">
                        <c:v>-7.668274999999998E-2</c:v>
                      </c:pt>
                      <c:pt idx="1214">
                        <c:v>-7.6679249999999977E-2</c:v>
                      </c:pt>
                      <c:pt idx="1215">
                        <c:v>-7.6670499999999975E-2</c:v>
                      </c:pt>
                      <c:pt idx="1216">
                        <c:v>-7.6663249999999974E-2</c:v>
                      </c:pt>
                      <c:pt idx="1217">
                        <c:v>-7.665474999999998E-2</c:v>
                      </c:pt>
                      <c:pt idx="1218">
                        <c:v>-7.6646499999999979E-2</c:v>
                      </c:pt>
                      <c:pt idx="1219">
                        <c:v>-7.663749999999997E-2</c:v>
                      </c:pt>
                      <c:pt idx="1220">
                        <c:v>-7.6626499999999972E-2</c:v>
                      </c:pt>
                      <c:pt idx="1221">
                        <c:v>-7.6618999999999979E-2</c:v>
                      </c:pt>
                      <c:pt idx="1222">
                        <c:v>-7.6609499999999983E-2</c:v>
                      </c:pt>
                      <c:pt idx="1223">
                        <c:v>-7.6605499999999993E-2</c:v>
                      </c:pt>
                      <c:pt idx="1224">
                        <c:v>-7.6604749999999985E-2</c:v>
                      </c:pt>
                      <c:pt idx="1225">
                        <c:v>-7.6600249999999995E-2</c:v>
                      </c:pt>
                      <c:pt idx="1226">
                        <c:v>-7.6583499999999999E-2</c:v>
                      </c:pt>
                      <c:pt idx="1227">
                        <c:v>-7.6576999999999992E-2</c:v>
                      </c:pt>
                      <c:pt idx="1228">
                        <c:v>-7.6570749999999993E-2</c:v>
                      </c:pt>
                      <c:pt idx="1229">
                        <c:v>-7.6559500000000003E-2</c:v>
                      </c:pt>
                      <c:pt idx="1230">
                        <c:v>-7.6547500000000004E-2</c:v>
                      </c:pt>
                      <c:pt idx="1231">
                        <c:v>-7.6542750000000007E-2</c:v>
                      </c:pt>
                      <c:pt idx="1232">
                        <c:v>-7.6539250000000003E-2</c:v>
                      </c:pt>
                      <c:pt idx="1233">
                        <c:v>-7.6531500000000016E-2</c:v>
                      </c:pt>
                      <c:pt idx="1234">
                        <c:v>-7.6526750000000018E-2</c:v>
                      </c:pt>
                      <c:pt idx="1235">
                        <c:v>-7.6526499999999997E-2</c:v>
                      </c:pt>
                      <c:pt idx="1236">
                        <c:v>-7.6521249999999999E-2</c:v>
                      </c:pt>
                      <c:pt idx="1237">
                        <c:v>-7.6528250000000006E-2</c:v>
                      </c:pt>
                      <c:pt idx="1238">
                        <c:v>-7.653974999999999E-2</c:v>
                      </c:pt>
                      <c:pt idx="1239">
                        <c:v>-7.6542749999999993E-2</c:v>
                      </c:pt>
                      <c:pt idx="1240">
                        <c:v>-7.6547749999999984E-2</c:v>
                      </c:pt>
                      <c:pt idx="1241">
                        <c:v>-7.6547749999999984E-2</c:v>
                      </c:pt>
                      <c:pt idx="1242">
                        <c:v>-7.6546749999999983E-2</c:v>
                      </c:pt>
                      <c:pt idx="1243">
                        <c:v>-7.6545749999999982E-2</c:v>
                      </c:pt>
                      <c:pt idx="1244">
                        <c:v>-7.654824999999997E-2</c:v>
                      </c:pt>
                      <c:pt idx="1245">
                        <c:v>-7.6555249999999964E-2</c:v>
                      </c:pt>
                      <c:pt idx="1246">
                        <c:v>-7.6554249999999976E-2</c:v>
                      </c:pt>
                      <c:pt idx="1247">
                        <c:v>-7.6550249999999959E-2</c:v>
                      </c:pt>
                      <c:pt idx="1248">
                        <c:v>-7.655449999999997E-2</c:v>
                      </c:pt>
                      <c:pt idx="1249">
                        <c:v>-7.6561499999999963E-2</c:v>
                      </c:pt>
                      <c:pt idx="1250">
                        <c:v>-7.6565499999999953E-2</c:v>
                      </c:pt>
                      <c:pt idx="1251">
                        <c:v>-7.6572999999999961E-2</c:v>
                      </c:pt>
                      <c:pt idx="1252">
                        <c:v>-7.6570999999999959E-2</c:v>
                      </c:pt>
                      <c:pt idx="1253">
                        <c:v>-7.6570499999999958E-2</c:v>
                      </c:pt>
                      <c:pt idx="1254">
                        <c:v>-7.6569499999999971E-2</c:v>
                      </c:pt>
                      <c:pt idx="1255">
                        <c:v>-7.6567499999999983E-2</c:v>
                      </c:pt>
                      <c:pt idx="1256">
                        <c:v>-7.6563499999999965E-2</c:v>
                      </c:pt>
                      <c:pt idx="1257">
                        <c:v>-7.655824999999998E-2</c:v>
                      </c:pt>
                      <c:pt idx="1258">
                        <c:v>-7.6552999999999982E-2</c:v>
                      </c:pt>
                      <c:pt idx="1259">
                        <c:v>-7.6549249999999971E-2</c:v>
                      </c:pt>
                      <c:pt idx="1260">
                        <c:v>-7.654824999999997E-2</c:v>
                      </c:pt>
                      <c:pt idx="1261">
                        <c:v>-7.6544999999999974E-2</c:v>
                      </c:pt>
                      <c:pt idx="1262">
                        <c:v>-7.6546999999999976E-2</c:v>
                      </c:pt>
                      <c:pt idx="1263">
                        <c:v>-7.6551749999999974E-2</c:v>
                      </c:pt>
                      <c:pt idx="1264">
                        <c:v>-7.6539499999999983E-2</c:v>
                      </c:pt>
                      <c:pt idx="1265">
                        <c:v>-7.6530999999999988E-2</c:v>
                      </c:pt>
                      <c:pt idx="1266">
                        <c:v>-7.6537999999999981E-2</c:v>
                      </c:pt>
                      <c:pt idx="1267">
                        <c:v>-7.6533999999999991E-2</c:v>
                      </c:pt>
                      <c:pt idx="1268">
                        <c:v>-7.6532249999999996E-2</c:v>
                      </c:pt>
                      <c:pt idx="1269">
                        <c:v>-7.653299999999999E-2</c:v>
                      </c:pt>
                      <c:pt idx="1270">
                        <c:v>-7.653299999999999E-2</c:v>
                      </c:pt>
                      <c:pt idx="1271">
                        <c:v>-7.6544499999999988E-2</c:v>
                      </c:pt>
                      <c:pt idx="1272">
                        <c:v>-7.6542749999999979E-2</c:v>
                      </c:pt>
                      <c:pt idx="1273">
                        <c:v>-7.6556749999999979E-2</c:v>
                      </c:pt>
                      <c:pt idx="1274">
                        <c:v>-7.6571499999999987E-2</c:v>
                      </c:pt>
                      <c:pt idx="1275">
                        <c:v>-7.6578999999999994E-2</c:v>
                      </c:pt>
                      <c:pt idx="1276">
                        <c:v>-7.6587999999999989E-2</c:v>
                      </c:pt>
                      <c:pt idx="1277">
                        <c:v>-7.6592999999999994E-2</c:v>
                      </c:pt>
                      <c:pt idx="1278">
                        <c:v>-7.659574999999999E-2</c:v>
                      </c:pt>
                      <c:pt idx="1279">
                        <c:v>-7.6597499999999985E-2</c:v>
                      </c:pt>
                      <c:pt idx="1280">
                        <c:v>-7.6597499999999985E-2</c:v>
                      </c:pt>
                      <c:pt idx="1281">
                        <c:v>-7.6610999999999999E-2</c:v>
                      </c:pt>
                      <c:pt idx="1282">
                        <c:v>-7.6636499999999982E-2</c:v>
                      </c:pt>
                      <c:pt idx="1283">
                        <c:v>-7.664749999999998E-2</c:v>
                      </c:pt>
                      <c:pt idx="1284">
                        <c:v>-7.6660749999999986E-2</c:v>
                      </c:pt>
                      <c:pt idx="1285">
                        <c:v>-7.6672499999999991E-2</c:v>
                      </c:pt>
                      <c:pt idx="1286">
                        <c:v>-7.6684499999999989E-2</c:v>
                      </c:pt>
                      <c:pt idx="1287">
                        <c:v>-7.6698249999999996E-2</c:v>
                      </c:pt>
                      <c:pt idx="1288">
                        <c:v>-7.67095E-2</c:v>
                      </c:pt>
                      <c:pt idx="1289">
                        <c:v>-7.6724249999999994E-2</c:v>
                      </c:pt>
                      <c:pt idx="1290">
                        <c:v>-7.6737999999999987E-2</c:v>
                      </c:pt>
                      <c:pt idx="1291">
                        <c:v>-7.6744500000000007E-2</c:v>
                      </c:pt>
                      <c:pt idx="1292">
                        <c:v>-7.6757499999999992E-2</c:v>
                      </c:pt>
                      <c:pt idx="1293">
                        <c:v>-7.6758999999999994E-2</c:v>
                      </c:pt>
                      <c:pt idx="1294">
                        <c:v>-7.6769499999999977E-2</c:v>
                      </c:pt>
                      <c:pt idx="1295">
                        <c:v>-7.6787499999999995E-2</c:v>
                      </c:pt>
                      <c:pt idx="1296">
                        <c:v>-7.6795999999999989E-2</c:v>
                      </c:pt>
                      <c:pt idx="1297">
                        <c:v>-7.6811249999999984E-2</c:v>
                      </c:pt>
                      <c:pt idx="1298">
                        <c:v>-7.6819999999999986E-2</c:v>
                      </c:pt>
                      <c:pt idx="1299">
                        <c:v>-7.6827500000000007E-2</c:v>
                      </c:pt>
                      <c:pt idx="1300">
                        <c:v>-7.6834249999999979E-2</c:v>
                      </c:pt>
                      <c:pt idx="1301">
                        <c:v>-7.684924999999998E-2</c:v>
                      </c:pt>
                      <c:pt idx="1302">
                        <c:v>-7.6864249999999995E-2</c:v>
                      </c:pt>
                      <c:pt idx="1303">
                        <c:v>-7.6875749999999979E-2</c:v>
                      </c:pt>
                      <c:pt idx="1304">
                        <c:v>-7.6884749999999988E-2</c:v>
                      </c:pt>
                      <c:pt idx="1305">
                        <c:v>-7.6886499999999997E-2</c:v>
                      </c:pt>
                      <c:pt idx="1306">
                        <c:v>-7.6890749999999966E-2</c:v>
                      </c:pt>
                      <c:pt idx="1307">
                        <c:v>-7.6900249999999989E-2</c:v>
                      </c:pt>
                      <c:pt idx="1308">
                        <c:v>-7.6919499999999974E-2</c:v>
                      </c:pt>
                      <c:pt idx="1309">
                        <c:v>-7.6931750000000007E-2</c:v>
                      </c:pt>
                      <c:pt idx="1310">
                        <c:v>-7.6939999999999981E-2</c:v>
                      </c:pt>
                      <c:pt idx="1311">
                        <c:v>-7.6950749999999984E-2</c:v>
                      </c:pt>
                      <c:pt idx="1312">
                        <c:v>-7.6957749999999991E-2</c:v>
                      </c:pt>
                      <c:pt idx="1313">
                        <c:v>-7.6969999999999997E-2</c:v>
                      </c:pt>
                      <c:pt idx="1314">
                        <c:v>-7.6973499999999986E-2</c:v>
                      </c:pt>
                      <c:pt idx="1315">
                        <c:v>-7.6979499999999978E-2</c:v>
                      </c:pt>
                      <c:pt idx="1316">
                        <c:v>-7.6988499999999987E-2</c:v>
                      </c:pt>
                      <c:pt idx="1317">
                        <c:v>-7.6988499999999987E-2</c:v>
                      </c:pt>
                      <c:pt idx="1318">
                        <c:v>-7.6987249999999993E-2</c:v>
                      </c:pt>
                      <c:pt idx="1319">
                        <c:v>-7.69875E-2</c:v>
                      </c:pt>
                      <c:pt idx="1320">
                        <c:v>-7.6981249999999987E-2</c:v>
                      </c:pt>
                      <c:pt idx="1321">
                        <c:v>-7.6980499999999979E-2</c:v>
                      </c:pt>
                      <c:pt idx="1322">
                        <c:v>-7.6969249999999961E-2</c:v>
                      </c:pt>
                      <c:pt idx="1323">
                        <c:v>-7.6969999999999969E-2</c:v>
                      </c:pt>
                      <c:pt idx="1324">
                        <c:v>-7.6971999999999971E-2</c:v>
                      </c:pt>
                      <c:pt idx="1325">
                        <c:v>-7.6977249999999969E-2</c:v>
                      </c:pt>
                      <c:pt idx="1326">
                        <c:v>-7.6977499999999963E-2</c:v>
                      </c:pt>
                      <c:pt idx="1327">
                        <c:v>-7.6975499999999974E-2</c:v>
                      </c:pt>
                      <c:pt idx="1328">
                        <c:v>-7.6976249999999968E-2</c:v>
                      </c:pt>
                      <c:pt idx="1329">
                        <c:v>-7.6979249999999957E-2</c:v>
                      </c:pt>
                      <c:pt idx="1330">
                        <c:v>-7.6979999999999979E-2</c:v>
                      </c:pt>
                      <c:pt idx="1331">
                        <c:v>-7.6983249999999975E-2</c:v>
                      </c:pt>
                      <c:pt idx="1332">
                        <c:v>-7.6984999999999998E-2</c:v>
                      </c:pt>
                      <c:pt idx="1333">
                        <c:v>-7.6981749999999974E-2</c:v>
                      </c:pt>
                      <c:pt idx="1334">
                        <c:v>-7.6969249999999975E-2</c:v>
                      </c:pt>
                      <c:pt idx="1335">
                        <c:v>-7.6952749999999986E-2</c:v>
                      </c:pt>
                      <c:pt idx="1336">
                        <c:v>-7.694274999999999E-2</c:v>
                      </c:pt>
                      <c:pt idx="1337">
                        <c:v>-7.6938249999999986E-2</c:v>
                      </c:pt>
                      <c:pt idx="1338">
                        <c:v>-7.6935999999999977E-2</c:v>
                      </c:pt>
                      <c:pt idx="1339">
                        <c:v>-7.6928499999999997E-2</c:v>
                      </c:pt>
                      <c:pt idx="1340">
                        <c:v>-7.6927750000000003E-2</c:v>
                      </c:pt>
                      <c:pt idx="1341">
                        <c:v>-7.6927999999999996E-2</c:v>
                      </c:pt>
                      <c:pt idx="1342">
                        <c:v>-7.6923750000000013E-2</c:v>
                      </c:pt>
                      <c:pt idx="1343">
                        <c:v>-7.6934000000000016E-2</c:v>
                      </c:pt>
                      <c:pt idx="1344">
                        <c:v>-7.6945500000000014E-2</c:v>
                      </c:pt>
                      <c:pt idx="1345">
                        <c:v>-7.6950249999999998E-2</c:v>
                      </c:pt>
                      <c:pt idx="1346">
                        <c:v>-7.6954250000000016E-2</c:v>
                      </c:pt>
                      <c:pt idx="1347">
                        <c:v>-7.696900000000001E-2</c:v>
                      </c:pt>
                      <c:pt idx="1348">
                        <c:v>-7.6977500000000032E-2</c:v>
                      </c:pt>
                      <c:pt idx="1349">
                        <c:v>-7.6988500000000029E-2</c:v>
                      </c:pt>
                      <c:pt idx="1350">
                        <c:v>-7.6993750000000027E-2</c:v>
                      </c:pt>
                      <c:pt idx="1351">
                        <c:v>-7.7002250000000036E-2</c:v>
                      </c:pt>
                      <c:pt idx="1352">
                        <c:v>-7.7015500000000028E-2</c:v>
                      </c:pt>
                      <c:pt idx="1353">
                        <c:v>-7.702425000000003E-2</c:v>
                      </c:pt>
                      <c:pt idx="1354">
                        <c:v>-7.703450000000002E-2</c:v>
                      </c:pt>
                      <c:pt idx="1355">
                        <c:v>-7.704500000000003E-2</c:v>
                      </c:pt>
                      <c:pt idx="1356">
                        <c:v>-7.7037000000000036E-2</c:v>
                      </c:pt>
                      <c:pt idx="1357">
                        <c:v>-7.7034750000000027E-2</c:v>
                      </c:pt>
                      <c:pt idx="1358">
                        <c:v>-7.703775000000003E-2</c:v>
                      </c:pt>
                      <c:pt idx="1359">
                        <c:v>-7.7039250000000031E-2</c:v>
                      </c:pt>
                      <c:pt idx="1360">
                        <c:v>-7.7042750000000035E-2</c:v>
                      </c:pt>
                      <c:pt idx="1361">
                        <c:v>-7.7043250000000049E-2</c:v>
                      </c:pt>
                      <c:pt idx="1362">
                        <c:v>-7.7049000000000048E-2</c:v>
                      </c:pt>
                      <c:pt idx="1363">
                        <c:v>-7.7052750000000045E-2</c:v>
                      </c:pt>
                      <c:pt idx="1364">
                        <c:v>-7.7045500000000045E-2</c:v>
                      </c:pt>
                      <c:pt idx="1365">
                        <c:v>-7.7040250000000046E-2</c:v>
                      </c:pt>
                      <c:pt idx="1366">
                        <c:v>-7.7021750000000028E-2</c:v>
                      </c:pt>
                      <c:pt idx="1367">
                        <c:v>-7.7009000000000036E-2</c:v>
                      </c:pt>
                      <c:pt idx="1368">
                        <c:v>-7.6991500000000032E-2</c:v>
                      </c:pt>
                      <c:pt idx="1369">
                        <c:v>-7.6960000000000056E-2</c:v>
                      </c:pt>
                      <c:pt idx="1370">
                        <c:v>-7.6940250000000057E-2</c:v>
                      </c:pt>
                      <c:pt idx="1371">
                        <c:v>-7.6928000000000052E-2</c:v>
                      </c:pt>
                      <c:pt idx="1372">
                        <c:v>-7.6915000000000039E-2</c:v>
                      </c:pt>
                      <c:pt idx="1373">
                        <c:v>-7.6902500000000054E-2</c:v>
                      </c:pt>
                      <c:pt idx="1374">
                        <c:v>-7.6892000000000044E-2</c:v>
                      </c:pt>
                      <c:pt idx="1375">
                        <c:v>-7.688125000000004E-2</c:v>
                      </c:pt>
                      <c:pt idx="1376">
                        <c:v>-7.6880750000000039E-2</c:v>
                      </c:pt>
                      <c:pt idx="1377">
                        <c:v>-7.6877500000000043E-2</c:v>
                      </c:pt>
                      <c:pt idx="1378">
                        <c:v>-7.687450000000004E-2</c:v>
                      </c:pt>
                      <c:pt idx="1379">
                        <c:v>-7.6860250000000033E-2</c:v>
                      </c:pt>
                      <c:pt idx="1380">
                        <c:v>-7.6851000000000044E-2</c:v>
                      </c:pt>
                      <c:pt idx="1381">
                        <c:v>-7.6844750000000031E-2</c:v>
                      </c:pt>
                      <c:pt idx="1382">
                        <c:v>-7.6843750000000044E-2</c:v>
                      </c:pt>
                      <c:pt idx="1383">
                        <c:v>-7.6836000000000043E-2</c:v>
                      </c:pt>
                      <c:pt idx="1384">
                        <c:v>-7.683175000000006E-2</c:v>
                      </c:pt>
                      <c:pt idx="1385">
                        <c:v>-7.6837250000000037E-2</c:v>
                      </c:pt>
                      <c:pt idx="1386">
                        <c:v>-7.683025000000003E-2</c:v>
                      </c:pt>
                      <c:pt idx="1387">
                        <c:v>-7.6832250000000032E-2</c:v>
                      </c:pt>
                      <c:pt idx="1388">
                        <c:v>-7.6834000000000041E-2</c:v>
                      </c:pt>
                      <c:pt idx="1389">
                        <c:v>-7.6835000000000042E-2</c:v>
                      </c:pt>
                      <c:pt idx="1390">
                        <c:v>-7.6837750000000066E-2</c:v>
                      </c:pt>
                      <c:pt idx="1391">
                        <c:v>-7.683550000000007E-2</c:v>
                      </c:pt>
                      <c:pt idx="1392">
                        <c:v>-7.6823000000000058E-2</c:v>
                      </c:pt>
                      <c:pt idx="1393">
                        <c:v>-7.6820500000000069E-2</c:v>
                      </c:pt>
                      <c:pt idx="1394">
                        <c:v>-7.6813500000000076E-2</c:v>
                      </c:pt>
                      <c:pt idx="1395">
                        <c:v>-7.6805250000000075E-2</c:v>
                      </c:pt>
                      <c:pt idx="1396">
                        <c:v>-7.678625000000007E-2</c:v>
                      </c:pt>
                      <c:pt idx="1397">
                        <c:v>-7.676150000000008E-2</c:v>
                      </c:pt>
                      <c:pt idx="1398">
                        <c:v>-7.6754000000000072E-2</c:v>
                      </c:pt>
                      <c:pt idx="1399">
                        <c:v>-7.6747250000000072E-2</c:v>
                      </c:pt>
                      <c:pt idx="1400">
                        <c:v>-7.6733750000000059E-2</c:v>
                      </c:pt>
                      <c:pt idx="1401">
                        <c:v>-7.672125000000006E-2</c:v>
                      </c:pt>
                      <c:pt idx="1402">
                        <c:v>-7.671400000000006E-2</c:v>
                      </c:pt>
                      <c:pt idx="1403">
                        <c:v>-7.6701250000000054E-2</c:v>
                      </c:pt>
                      <c:pt idx="1404">
                        <c:v>-7.6698500000000058E-2</c:v>
                      </c:pt>
                      <c:pt idx="1405">
                        <c:v>-7.6688500000000048E-2</c:v>
                      </c:pt>
                      <c:pt idx="1406">
                        <c:v>-7.6675500000000035E-2</c:v>
                      </c:pt>
                      <c:pt idx="1407">
                        <c:v>-7.6659500000000047E-2</c:v>
                      </c:pt>
                      <c:pt idx="1408">
                        <c:v>-7.6648250000000029E-2</c:v>
                      </c:pt>
                      <c:pt idx="1409">
                        <c:v>-7.6631250000000026E-2</c:v>
                      </c:pt>
                      <c:pt idx="1410">
                        <c:v>-7.6617000000000018E-2</c:v>
                      </c:pt>
                      <c:pt idx="1411">
                        <c:v>-7.6601250000000023E-2</c:v>
                      </c:pt>
                      <c:pt idx="1412">
                        <c:v>-7.6587500000000017E-2</c:v>
                      </c:pt>
                      <c:pt idx="1413">
                        <c:v>-7.6578000000000021E-2</c:v>
                      </c:pt>
                      <c:pt idx="1414">
                        <c:v>-7.6560000000000003E-2</c:v>
                      </c:pt>
                      <c:pt idx="1415">
                        <c:v>-7.6545000000000002E-2</c:v>
                      </c:pt>
                      <c:pt idx="1416">
                        <c:v>-7.6528500000000013E-2</c:v>
                      </c:pt>
                      <c:pt idx="1417">
                        <c:v>-7.6513000000000012E-2</c:v>
                      </c:pt>
                      <c:pt idx="1418">
                        <c:v>-7.6506000000000018E-2</c:v>
                      </c:pt>
                      <c:pt idx="1419">
                        <c:v>-7.6500500000000027E-2</c:v>
                      </c:pt>
                      <c:pt idx="1420">
                        <c:v>-7.649400000000002E-2</c:v>
                      </c:pt>
                      <c:pt idx="1421">
                        <c:v>-7.6493750000000041E-2</c:v>
                      </c:pt>
                      <c:pt idx="1422">
                        <c:v>-7.6483500000000024E-2</c:v>
                      </c:pt>
                      <c:pt idx="1423">
                        <c:v>-7.6472750000000034E-2</c:v>
                      </c:pt>
                      <c:pt idx="1424">
                        <c:v>-7.6463000000000031E-2</c:v>
                      </c:pt>
                      <c:pt idx="1425">
                        <c:v>-7.6454750000000044E-2</c:v>
                      </c:pt>
                      <c:pt idx="1426">
                        <c:v>-7.6452750000000042E-2</c:v>
                      </c:pt>
                      <c:pt idx="1427">
                        <c:v>-7.6440500000000036E-2</c:v>
                      </c:pt>
                      <c:pt idx="1428">
                        <c:v>-7.6424250000000041E-2</c:v>
                      </c:pt>
                      <c:pt idx="1429">
                        <c:v>-7.6417500000000041E-2</c:v>
                      </c:pt>
                      <c:pt idx="1430">
                        <c:v>-7.6410000000000033E-2</c:v>
                      </c:pt>
                      <c:pt idx="1431">
                        <c:v>-7.6391000000000042E-2</c:v>
                      </c:pt>
                      <c:pt idx="1432">
                        <c:v>-7.6367250000000039E-2</c:v>
                      </c:pt>
                      <c:pt idx="1433">
                        <c:v>-7.6352250000000038E-2</c:v>
                      </c:pt>
                      <c:pt idx="1434">
                        <c:v>-7.6346750000000019E-2</c:v>
                      </c:pt>
                      <c:pt idx="1435">
                        <c:v>-7.6336000000000015E-2</c:v>
                      </c:pt>
                      <c:pt idx="1436">
                        <c:v>-7.6323000000000016E-2</c:v>
                      </c:pt>
                      <c:pt idx="1437">
                        <c:v>-7.623675000000002E-2</c:v>
                      </c:pt>
                      <c:pt idx="1438">
                        <c:v>-7.6206750000000018E-2</c:v>
                      </c:pt>
                      <c:pt idx="1439">
                        <c:v>-7.6182250000000007E-2</c:v>
                      </c:pt>
                      <c:pt idx="1440">
                        <c:v>-7.6164750000000017E-2</c:v>
                      </c:pt>
                      <c:pt idx="1441">
                        <c:v>-7.6146000000000019E-2</c:v>
                      </c:pt>
                      <c:pt idx="1442">
                        <c:v>-7.6134500000000008E-2</c:v>
                      </c:pt>
                      <c:pt idx="1443">
                        <c:v>-7.6121750000000016E-2</c:v>
                      </c:pt>
                      <c:pt idx="1444">
                        <c:v>-7.6105000000000006E-2</c:v>
                      </c:pt>
                      <c:pt idx="1445">
                        <c:v>-7.6091500000000006E-2</c:v>
                      </c:pt>
                      <c:pt idx="1446">
                        <c:v>-7.6088750000000011E-2</c:v>
                      </c:pt>
                      <c:pt idx="1447">
                        <c:v>-7.6078250000000014E-2</c:v>
                      </c:pt>
                      <c:pt idx="1448">
                        <c:v>-7.6058750000000022E-2</c:v>
                      </c:pt>
                      <c:pt idx="1449">
                        <c:v>-7.6044500000000029E-2</c:v>
                      </c:pt>
                      <c:pt idx="1450">
                        <c:v>-7.6038000000000022E-2</c:v>
                      </c:pt>
                      <c:pt idx="1451">
                        <c:v>-7.6029750000000021E-2</c:v>
                      </c:pt>
                      <c:pt idx="1452">
                        <c:v>-7.6019000000000017E-2</c:v>
                      </c:pt>
                      <c:pt idx="1453">
                        <c:v>-7.6007250000000012E-2</c:v>
                      </c:pt>
                      <c:pt idx="1454">
                        <c:v>-7.6000250000000019E-2</c:v>
                      </c:pt>
                      <c:pt idx="1455">
                        <c:v>-7.5985250000000032E-2</c:v>
                      </c:pt>
                      <c:pt idx="1456">
                        <c:v>-7.5980250000000027E-2</c:v>
                      </c:pt>
                      <c:pt idx="1457">
                        <c:v>-7.5964000000000018E-2</c:v>
                      </c:pt>
                      <c:pt idx="1458">
                        <c:v>-7.5952250000000013E-2</c:v>
                      </c:pt>
                      <c:pt idx="1459">
                        <c:v>-7.5941000000000036E-2</c:v>
                      </c:pt>
                      <c:pt idx="1460">
                        <c:v>-7.5932500000000014E-2</c:v>
                      </c:pt>
                      <c:pt idx="1461">
                        <c:v>-7.5924250000000013E-2</c:v>
                      </c:pt>
                      <c:pt idx="1462">
                        <c:v>-7.5909250000000025E-2</c:v>
                      </c:pt>
                      <c:pt idx="1463">
                        <c:v>-7.5890000000000027E-2</c:v>
                      </c:pt>
                      <c:pt idx="1464">
                        <c:v>-7.5881250000000025E-2</c:v>
                      </c:pt>
                      <c:pt idx="1465">
                        <c:v>-7.586275000000002E-2</c:v>
                      </c:pt>
                      <c:pt idx="1466">
                        <c:v>-7.584825000000002E-2</c:v>
                      </c:pt>
                      <c:pt idx="1467">
                        <c:v>-7.5825750000000025E-2</c:v>
                      </c:pt>
                      <c:pt idx="1468">
                        <c:v>-7.5797500000000018E-2</c:v>
                      </c:pt>
                      <c:pt idx="1469">
                        <c:v>-7.5770000000000018E-2</c:v>
                      </c:pt>
                      <c:pt idx="1470">
                        <c:v>-7.5738750000000007E-2</c:v>
                      </c:pt>
                      <c:pt idx="1471">
                        <c:v>-7.5701500000000005E-2</c:v>
                      </c:pt>
                      <c:pt idx="1472">
                        <c:v>-7.567575E-2</c:v>
                      </c:pt>
                      <c:pt idx="1473">
                        <c:v>-7.563824999999999E-2</c:v>
                      </c:pt>
                      <c:pt idx="1474">
                        <c:v>-7.559674999999999E-2</c:v>
                      </c:pt>
                      <c:pt idx="1475">
                        <c:v>-7.5559749999999995E-2</c:v>
                      </c:pt>
                      <c:pt idx="1476">
                        <c:v>-7.5516E-2</c:v>
                      </c:pt>
                      <c:pt idx="1477">
                        <c:v>-7.548125E-2</c:v>
                      </c:pt>
                      <c:pt idx="1478">
                        <c:v>-7.5441750000000016E-2</c:v>
                      </c:pt>
                      <c:pt idx="1479">
                        <c:v>-7.5404249999999992E-2</c:v>
                      </c:pt>
                      <c:pt idx="1480">
                        <c:v>-7.5361249999999991E-2</c:v>
                      </c:pt>
                      <c:pt idx="1481">
                        <c:v>-7.5318999999999983E-2</c:v>
                      </c:pt>
                      <c:pt idx="1482">
                        <c:v>-7.5262999999999983E-2</c:v>
                      </c:pt>
                      <c:pt idx="1483">
                        <c:v>-7.5217749999999986E-2</c:v>
                      </c:pt>
                      <c:pt idx="1484">
                        <c:v>-7.5174499999999964E-2</c:v>
                      </c:pt>
                      <c:pt idx="1485">
                        <c:v>-7.5119999999999978E-2</c:v>
                      </c:pt>
                      <c:pt idx="1486">
                        <c:v>-7.5072749999999952E-2</c:v>
                      </c:pt>
                      <c:pt idx="1487">
                        <c:v>-7.5029749999999951E-2</c:v>
                      </c:pt>
                      <c:pt idx="1488">
                        <c:v>-7.4991249999999954E-2</c:v>
                      </c:pt>
                      <c:pt idx="1489">
                        <c:v>-7.4955499999999953E-2</c:v>
                      </c:pt>
                      <c:pt idx="1490">
                        <c:v>-7.4922249999999968E-2</c:v>
                      </c:pt>
                      <c:pt idx="1491">
                        <c:v>-7.4887749999999975E-2</c:v>
                      </c:pt>
                      <c:pt idx="1492">
                        <c:v>-7.4858749999999974E-2</c:v>
                      </c:pt>
                      <c:pt idx="1493">
                        <c:v>-7.4837999999999974E-2</c:v>
                      </c:pt>
                      <c:pt idx="1494">
                        <c:v>-7.4801249999999972E-2</c:v>
                      </c:pt>
                      <c:pt idx="1495">
                        <c:v>-7.4766249999999965E-2</c:v>
                      </c:pt>
                      <c:pt idx="1496">
                        <c:v>-7.4739499999999987E-2</c:v>
                      </c:pt>
                      <c:pt idx="1497">
                        <c:v>-7.4719749999999974E-2</c:v>
                      </c:pt>
                      <c:pt idx="1498">
                        <c:v>-7.4705499999999994E-2</c:v>
                      </c:pt>
                      <c:pt idx="1499">
                        <c:v>-7.4691750000000001E-2</c:v>
                      </c:pt>
                      <c:pt idx="1500">
                        <c:v>-7.4678499999999981E-2</c:v>
                      </c:pt>
                      <c:pt idx="1501">
                        <c:v>-7.46555E-2</c:v>
                      </c:pt>
                      <c:pt idx="1502">
                        <c:v>-7.4622250000000001E-2</c:v>
                      </c:pt>
                      <c:pt idx="1503">
                        <c:v>-7.4603000000000003E-2</c:v>
                      </c:pt>
                      <c:pt idx="1504">
                        <c:v>-7.4578000000000005E-2</c:v>
                      </c:pt>
                      <c:pt idx="1505">
                        <c:v>-7.456225000000001E-2</c:v>
                      </c:pt>
                      <c:pt idx="1506">
                        <c:v>-7.4540000000000009E-2</c:v>
                      </c:pt>
                      <c:pt idx="1507">
                        <c:v>-7.4508500000000005E-2</c:v>
                      </c:pt>
                      <c:pt idx="1508">
                        <c:v>-7.4480000000000005E-2</c:v>
                      </c:pt>
                      <c:pt idx="1509">
                        <c:v>-7.4471000000000009E-2</c:v>
                      </c:pt>
                      <c:pt idx="1510">
                        <c:v>-7.4450250000000009E-2</c:v>
                      </c:pt>
                      <c:pt idx="1511">
                        <c:v>-7.4435000000000015E-2</c:v>
                      </c:pt>
                      <c:pt idx="1512">
                        <c:v>-7.441600000000001E-2</c:v>
                      </c:pt>
                      <c:pt idx="1513">
                        <c:v>-7.4395500000000003E-2</c:v>
                      </c:pt>
                      <c:pt idx="1514">
                        <c:v>-7.4377500000000013E-2</c:v>
                      </c:pt>
                      <c:pt idx="1515">
                        <c:v>-7.4354500000000018E-2</c:v>
                      </c:pt>
                      <c:pt idx="1516">
                        <c:v>-7.4334750000000019E-2</c:v>
                      </c:pt>
                      <c:pt idx="1517">
                        <c:v>-7.4313750000000012E-2</c:v>
                      </c:pt>
                      <c:pt idx="1518">
                        <c:v>-7.4304750000000017E-2</c:v>
                      </c:pt>
                      <c:pt idx="1519">
                        <c:v>-7.4283749999999996E-2</c:v>
                      </c:pt>
                      <c:pt idx="1520">
                        <c:v>-7.4265750000000005E-2</c:v>
                      </c:pt>
                      <c:pt idx="1521">
                        <c:v>-7.4244250000000012E-2</c:v>
                      </c:pt>
                      <c:pt idx="1522">
                        <c:v>-7.4223999999999998E-2</c:v>
                      </c:pt>
                      <c:pt idx="1523">
                        <c:v>-7.4192750000000016E-2</c:v>
                      </c:pt>
                      <c:pt idx="1524">
                        <c:v>-7.4166499999999996E-2</c:v>
                      </c:pt>
                      <c:pt idx="1525">
                        <c:v>-7.4140750000000019E-2</c:v>
                      </c:pt>
                      <c:pt idx="1526">
                        <c:v>-7.412125E-2</c:v>
                      </c:pt>
                      <c:pt idx="1527">
                        <c:v>-7.4101250000000021E-2</c:v>
                      </c:pt>
                      <c:pt idx="1528">
                        <c:v>-7.4073250000000007E-2</c:v>
                      </c:pt>
                      <c:pt idx="1529">
                        <c:v>-7.4044000000000013E-2</c:v>
                      </c:pt>
                      <c:pt idx="1530">
                        <c:v>-7.4009999999999992E-2</c:v>
                      </c:pt>
                      <c:pt idx="1531">
                        <c:v>-7.3980749999999998E-2</c:v>
                      </c:pt>
                      <c:pt idx="1532">
                        <c:v>-7.3960250000000005E-2</c:v>
                      </c:pt>
                      <c:pt idx="1533">
                        <c:v>-7.3935000000000015E-2</c:v>
                      </c:pt>
                      <c:pt idx="1534">
                        <c:v>-7.3912000000000019E-2</c:v>
                      </c:pt>
                      <c:pt idx="1535">
                        <c:v>-7.389525000000001E-2</c:v>
                      </c:pt>
                      <c:pt idx="1536">
                        <c:v>-7.3880000000000015E-2</c:v>
                      </c:pt>
                      <c:pt idx="1537">
                        <c:v>-7.3842000000000019E-2</c:v>
                      </c:pt>
                      <c:pt idx="1538">
                        <c:v>-7.3813000000000045E-2</c:v>
                      </c:pt>
                      <c:pt idx="1539">
                        <c:v>-7.377675000000003E-2</c:v>
                      </c:pt>
                      <c:pt idx="1540">
                        <c:v>-7.3745000000000033E-2</c:v>
                      </c:pt>
                      <c:pt idx="1541">
                        <c:v>-7.3721500000000023E-2</c:v>
                      </c:pt>
                      <c:pt idx="1542">
                        <c:v>-7.369325000000003E-2</c:v>
                      </c:pt>
                      <c:pt idx="1543">
                        <c:v>-7.3653500000000025E-2</c:v>
                      </c:pt>
                      <c:pt idx="1544">
                        <c:v>-7.3607750000000013E-2</c:v>
                      </c:pt>
                      <c:pt idx="1545">
                        <c:v>-7.3577500000000018E-2</c:v>
                      </c:pt>
                      <c:pt idx="1546">
                        <c:v>-7.3545500000000014E-2</c:v>
                      </c:pt>
                      <c:pt idx="1547">
                        <c:v>-7.3501750000000005E-2</c:v>
                      </c:pt>
                      <c:pt idx="1548">
                        <c:v>-7.3464000000000015E-2</c:v>
                      </c:pt>
                      <c:pt idx="1549">
                        <c:v>-7.3429500000000023E-2</c:v>
                      </c:pt>
                      <c:pt idx="1550">
                        <c:v>-7.3390500000000025E-2</c:v>
                      </c:pt>
                      <c:pt idx="1551">
                        <c:v>-7.3353500000000016E-2</c:v>
                      </c:pt>
                      <c:pt idx="1552">
                        <c:v>-7.3308250000000019E-2</c:v>
                      </c:pt>
                      <c:pt idx="1553">
                        <c:v>-7.3273750000000012E-2</c:v>
                      </c:pt>
                      <c:pt idx="1554">
                        <c:v>-7.3240750000000021E-2</c:v>
                      </c:pt>
                      <c:pt idx="1555">
                        <c:v>-7.3199750000000008E-2</c:v>
                      </c:pt>
                      <c:pt idx="1556">
                        <c:v>-7.3179750000000002E-2</c:v>
                      </c:pt>
                      <c:pt idx="1557">
                        <c:v>-7.3155750000000005E-2</c:v>
                      </c:pt>
                      <c:pt idx="1558">
                        <c:v>-7.3128000000000012E-2</c:v>
                      </c:pt>
                      <c:pt idx="1559">
                        <c:v>-7.3097750000000003E-2</c:v>
                      </c:pt>
                      <c:pt idx="1560">
                        <c:v>-7.3062749999999996E-2</c:v>
                      </c:pt>
                      <c:pt idx="1561">
                        <c:v>-7.3039750000000001E-2</c:v>
                      </c:pt>
                      <c:pt idx="1562">
                        <c:v>-7.3004999999999987E-2</c:v>
                      </c:pt>
                      <c:pt idx="1563">
                        <c:v>-7.2976000000000013E-2</c:v>
                      </c:pt>
                      <c:pt idx="1564">
                        <c:v>-7.295625E-2</c:v>
                      </c:pt>
                      <c:pt idx="1565">
                        <c:v>-7.2928499999999993E-2</c:v>
                      </c:pt>
                      <c:pt idx="1566">
                        <c:v>-7.2905749999999991E-2</c:v>
                      </c:pt>
                      <c:pt idx="1567">
                        <c:v>-7.288399999999999E-2</c:v>
                      </c:pt>
                      <c:pt idx="1568">
                        <c:v>-7.2875999999999982E-2</c:v>
                      </c:pt>
                      <c:pt idx="1569">
                        <c:v>-7.2877249999999977E-2</c:v>
                      </c:pt>
                      <c:pt idx="1570">
                        <c:v>-7.2869500000000004E-2</c:v>
                      </c:pt>
                      <c:pt idx="1571">
                        <c:v>-7.2852499999999987E-2</c:v>
                      </c:pt>
                      <c:pt idx="1572">
                        <c:v>-7.2831999999999994E-2</c:v>
                      </c:pt>
                      <c:pt idx="1573">
                        <c:v>-7.2812749999999996E-2</c:v>
                      </c:pt>
                      <c:pt idx="1574">
                        <c:v>-7.2796E-2</c:v>
                      </c:pt>
                      <c:pt idx="1575">
                        <c:v>-7.2783E-2</c:v>
                      </c:pt>
                      <c:pt idx="1576">
                        <c:v>-7.2762250000000001E-2</c:v>
                      </c:pt>
                      <c:pt idx="1577">
                        <c:v>-7.2745250000000011E-2</c:v>
                      </c:pt>
                      <c:pt idx="1578">
                        <c:v>-7.273049999999999E-2</c:v>
                      </c:pt>
                      <c:pt idx="1579">
                        <c:v>-7.2720249999999986E-2</c:v>
                      </c:pt>
                      <c:pt idx="1580">
                        <c:v>-7.2701500000000002E-2</c:v>
                      </c:pt>
                      <c:pt idx="1581">
                        <c:v>-7.2676750000000012E-2</c:v>
                      </c:pt>
                      <c:pt idx="1582">
                        <c:v>-7.2652000000000008E-2</c:v>
                      </c:pt>
                      <c:pt idx="1583">
                        <c:v>-7.2634750000000012E-2</c:v>
                      </c:pt>
                      <c:pt idx="1584">
                        <c:v>-7.2612999999999997E-2</c:v>
                      </c:pt>
                      <c:pt idx="1585">
                        <c:v>-7.2586000000000012E-2</c:v>
                      </c:pt>
                      <c:pt idx="1586">
                        <c:v>-7.2558250000000019E-2</c:v>
                      </c:pt>
                      <c:pt idx="1587">
                        <c:v>-7.253625000000001E-2</c:v>
                      </c:pt>
                      <c:pt idx="1588">
                        <c:v>-7.2511999999999993E-2</c:v>
                      </c:pt>
                      <c:pt idx="1589">
                        <c:v>-7.2481500000000004E-2</c:v>
                      </c:pt>
                      <c:pt idx="1590">
                        <c:v>-7.2443499999999994E-2</c:v>
                      </c:pt>
                      <c:pt idx="1591">
                        <c:v>-7.2419499999999998E-2</c:v>
                      </c:pt>
                      <c:pt idx="1592">
                        <c:v>-7.2394750000000008E-2</c:v>
                      </c:pt>
                      <c:pt idx="1593">
                        <c:v>-7.2368500000000002E-2</c:v>
                      </c:pt>
                      <c:pt idx="1594">
                        <c:v>-7.2344499999999992E-2</c:v>
                      </c:pt>
                      <c:pt idx="1595">
                        <c:v>-7.2315499999999991E-2</c:v>
                      </c:pt>
                      <c:pt idx="1596">
                        <c:v>-7.2302999999999992E-2</c:v>
                      </c:pt>
                      <c:pt idx="1597">
                        <c:v>-7.2292999999999996E-2</c:v>
                      </c:pt>
                      <c:pt idx="1598">
                        <c:v>-7.2263500000000008E-2</c:v>
                      </c:pt>
                      <c:pt idx="1599">
                        <c:v>-7.2230249999999996E-2</c:v>
                      </c:pt>
                      <c:pt idx="1600">
                        <c:v>-7.2203500000000018E-2</c:v>
                      </c:pt>
                      <c:pt idx="1601">
                        <c:v>-7.2180000000000022E-2</c:v>
                      </c:pt>
                      <c:pt idx="1602">
                        <c:v>-7.2153750000000003E-2</c:v>
                      </c:pt>
                      <c:pt idx="1603">
                        <c:v>-7.2132500000000016E-2</c:v>
                      </c:pt>
                      <c:pt idx="1604">
                        <c:v>-7.2098750000000017E-2</c:v>
                      </c:pt>
                      <c:pt idx="1605">
                        <c:v>-7.2065500000000018E-2</c:v>
                      </c:pt>
                      <c:pt idx="1606">
                        <c:v>-7.2037250000000025E-2</c:v>
                      </c:pt>
                      <c:pt idx="1607">
                        <c:v>-7.2012500000000021E-2</c:v>
                      </c:pt>
                      <c:pt idx="1608">
                        <c:v>-7.1984000000000006E-2</c:v>
                      </c:pt>
                      <c:pt idx="1609">
                        <c:v>-7.1954000000000032E-2</c:v>
                      </c:pt>
                      <c:pt idx="1610">
                        <c:v>-7.1932000000000024E-2</c:v>
                      </c:pt>
                      <c:pt idx="1611">
                        <c:v>-7.1908000000000014E-2</c:v>
                      </c:pt>
                      <c:pt idx="1612">
                        <c:v>-7.1874750000000015E-2</c:v>
                      </c:pt>
                      <c:pt idx="1613">
                        <c:v>-7.1842000000000017E-2</c:v>
                      </c:pt>
                      <c:pt idx="1614">
                        <c:v>-7.1813750000000023E-2</c:v>
                      </c:pt>
                      <c:pt idx="1615">
                        <c:v>-7.1788000000000018E-2</c:v>
                      </c:pt>
                      <c:pt idx="1616">
                        <c:v>-7.1770750000000022E-2</c:v>
                      </c:pt>
                      <c:pt idx="1617">
                        <c:v>-7.1750500000000036E-2</c:v>
                      </c:pt>
                      <c:pt idx="1618">
                        <c:v>-7.1715000000000029E-2</c:v>
                      </c:pt>
                      <c:pt idx="1619">
                        <c:v>-7.1682000000000023E-2</c:v>
                      </c:pt>
                      <c:pt idx="1620">
                        <c:v>-7.1650000000000033E-2</c:v>
                      </c:pt>
                      <c:pt idx="1621">
                        <c:v>-7.161350000000001E-2</c:v>
                      </c:pt>
                      <c:pt idx="1622">
                        <c:v>-7.158150000000002E-2</c:v>
                      </c:pt>
                      <c:pt idx="1623">
                        <c:v>-7.1553500000000006E-2</c:v>
                      </c:pt>
                      <c:pt idx="1624">
                        <c:v>-7.1524750000000026E-2</c:v>
                      </c:pt>
                      <c:pt idx="1625">
                        <c:v>-7.1491000000000013E-2</c:v>
                      </c:pt>
                      <c:pt idx="1626">
                        <c:v>-7.1458500000000022E-2</c:v>
                      </c:pt>
                      <c:pt idx="1627">
                        <c:v>-7.1434500000000026E-2</c:v>
                      </c:pt>
                      <c:pt idx="1628">
                        <c:v>-7.1410750000000023E-2</c:v>
                      </c:pt>
                      <c:pt idx="1629">
                        <c:v>-7.1375500000000022E-2</c:v>
                      </c:pt>
                      <c:pt idx="1630">
                        <c:v>-7.1337250000000019E-2</c:v>
                      </c:pt>
                      <c:pt idx="1631">
                        <c:v>-7.1297000000000013E-2</c:v>
                      </c:pt>
                      <c:pt idx="1632">
                        <c:v>-7.1266250000000031E-2</c:v>
                      </c:pt>
                      <c:pt idx="1633">
                        <c:v>-7.1239250000000032E-2</c:v>
                      </c:pt>
                      <c:pt idx="1634">
                        <c:v>-7.1210500000000024E-2</c:v>
                      </c:pt>
                      <c:pt idx="1635">
                        <c:v>-7.1190750000000025E-2</c:v>
                      </c:pt>
                      <c:pt idx="1636">
                        <c:v>-7.1164250000000012E-2</c:v>
                      </c:pt>
                      <c:pt idx="1637">
                        <c:v>-7.1204250000000011E-2</c:v>
                      </c:pt>
                      <c:pt idx="1638">
                        <c:v>-7.1192750000000013E-2</c:v>
                      </c:pt>
                      <c:pt idx="1639">
                        <c:v>-7.1179250000000013E-2</c:v>
                      </c:pt>
                      <c:pt idx="1640">
                        <c:v>-7.1157750000000006E-2</c:v>
                      </c:pt>
                      <c:pt idx="1641">
                        <c:v>-7.1142000000000011E-2</c:v>
                      </c:pt>
                      <c:pt idx="1642">
                        <c:v>-7.1117000000000027E-2</c:v>
                      </c:pt>
                      <c:pt idx="1643">
                        <c:v>-7.1094750000000012E-2</c:v>
                      </c:pt>
                      <c:pt idx="1644">
                        <c:v>-7.1083000000000021E-2</c:v>
                      </c:pt>
                      <c:pt idx="1645">
                        <c:v>-7.1061750000000021E-2</c:v>
                      </c:pt>
                      <c:pt idx="1646">
                        <c:v>-7.1035250000000036E-2</c:v>
                      </c:pt>
                      <c:pt idx="1647">
                        <c:v>-7.1021000000000029E-2</c:v>
                      </c:pt>
                      <c:pt idx="1648">
                        <c:v>-7.1015500000000037E-2</c:v>
                      </c:pt>
                      <c:pt idx="1649">
                        <c:v>-7.0996500000000032E-2</c:v>
                      </c:pt>
                      <c:pt idx="1650">
                        <c:v>-7.097650000000004E-2</c:v>
                      </c:pt>
                      <c:pt idx="1651">
                        <c:v>-7.095300000000003E-2</c:v>
                      </c:pt>
                      <c:pt idx="1652">
                        <c:v>-7.0926500000000045E-2</c:v>
                      </c:pt>
                      <c:pt idx="1653">
                        <c:v>-7.0914000000000033E-2</c:v>
                      </c:pt>
                      <c:pt idx="1654">
                        <c:v>-7.0903500000000022E-2</c:v>
                      </c:pt>
                      <c:pt idx="1655">
                        <c:v>-7.0890500000000037E-2</c:v>
                      </c:pt>
                      <c:pt idx="1656">
                        <c:v>-7.0860500000000035E-2</c:v>
                      </c:pt>
                      <c:pt idx="1657">
                        <c:v>-7.0843500000000059E-2</c:v>
                      </c:pt>
                      <c:pt idx="1658">
                        <c:v>-7.0829500000000045E-2</c:v>
                      </c:pt>
                      <c:pt idx="1659">
                        <c:v>-7.0816250000000039E-2</c:v>
                      </c:pt>
                      <c:pt idx="1660">
                        <c:v>-7.0793500000000037E-2</c:v>
                      </c:pt>
                      <c:pt idx="1661">
                        <c:v>-7.0781000000000038E-2</c:v>
                      </c:pt>
                      <c:pt idx="1662">
                        <c:v>-7.0769750000000034E-2</c:v>
                      </c:pt>
                      <c:pt idx="1663">
                        <c:v>-7.0759250000000037E-2</c:v>
                      </c:pt>
                      <c:pt idx="1664">
                        <c:v>-7.0749750000000042E-2</c:v>
                      </c:pt>
                      <c:pt idx="1665">
                        <c:v>-7.0745500000000031E-2</c:v>
                      </c:pt>
                      <c:pt idx="1666">
                        <c:v>-7.0741250000000033E-2</c:v>
                      </c:pt>
                      <c:pt idx="1667">
                        <c:v>-7.0740250000000032E-2</c:v>
                      </c:pt>
                      <c:pt idx="1668">
                        <c:v>-7.0738500000000024E-2</c:v>
                      </c:pt>
                      <c:pt idx="1669">
                        <c:v>-7.0739500000000025E-2</c:v>
                      </c:pt>
                      <c:pt idx="1670">
                        <c:v>-7.0740000000000025E-2</c:v>
                      </c:pt>
                      <c:pt idx="1671">
                        <c:v>-7.0744000000000015E-2</c:v>
                      </c:pt>
                      <c:pt idx="1672">
                        <c:v>-7.0744750000000009E-2</c:v>
                      </c:pt>
                      <c:pt idx="1673">
                        <c:v>-7.0750250000000001E-2</c:v>
                      </c:pt>
                      <c:pt idx="1674">
                        <c:v>-7.075975000000001E-2</c:v>
                      </c:pt>
                      <c:pt idx="1675">
                        <c:v>-7.0765000000000008E-2</c:v>
                      </c:pt>
                      <c:pt idx="1676">
                        <c:v>-7.0768999999999999E-2</c:v>
                      </c:pt>
                      <c:pt idx="1677">
                        <c:v>-7.0776000000000006E-2</c:v>
                      </c:pt>
                      <c:pt idx="1678">
                        <c:v>-7.0787000000000003E-2</c:v>
                      </c:pt>
                      <c:pt idx="1679">
                        <c:v>-7.078725000000001E-2</c:v>
                      </c:pt>
                      <c:pt idx="1680">
                        <c:v>-7.0794499999999996E-2</c:v>
                      </c:pt>
                      <c:pt idx="1681">
                        <c:v>-7.0793500000000009E-2</c:v>
                      </c:pt>
                      <c:pt idx="1682">
                        <c:v>-7.0798500000000014E-2</c:v>
                      </c:pt>
                      <c:pt idx="1683">
                        <c:v>-7.0806000000000008E-2</c:v>
                      </c:pt>
                      <c:pt idx="1684">
                        <c:v>-7.0816750000000012E-2</c:v>
                      </c:pt>
                      <c:pt idx="1685">
                        <c:v>-7.0824000000000012E-2</c:v>
                      </c:pt>
                      <c:pt idx="1686">
                        <c:v>-7.0828749999999996E-2</c:v>
                      </c:pt>
                      <c:pt idx="1687">
                        <c:v>-7.0826250000000007E-2</c:v>
                      </c:pt>
                      <c:pt idx="1688">
                        <c:v>-7.0833000000000007E-2</c:v>
                      </c:pt>
                      <c:pt idx="1689">
                        <c:v>-7.0819750000000015E-2</c:v>
                      </c:pt>
                      <c:pt idx="1690">
                        <c:v>-7.081475000000001E-2</c:v>
                      </c:pt>
                      <c:pt idx="1691">
                        <c:v>-7.0805500000000007E-2</c:v>
                      </c:pt>
                      <c:pt idx="1692">
                        <c:v>-7.0797000000000013E-2</c:v>
                      </c:pt>
                      <c:pt idx="1693">
                        <c:v>-7.0776249999999999E-2</c:v>
                      </c:pt>
                      <c:pt idx="1694">
                        <c:v>-7.0773749999999996E-2</c:v>
                      </c:pt>
                      <c:pt idx="1695">
                        <c:v>-7.0763499999999993E-2</c:v>
                      </c:pt>
                      <c:pt idx="1696">
                        <c:v>-7.0753250000000004E-2</c:v>
                      </c:pt>
                      <c:pt idx="1697">
                        <c:v>-7.0740999999999984E-2</c:v>
                      </c:pt>
                      <c:pt idx="1698">
                        <c:v>-7.0736249999999987E-2</c:v>
                      </c:pt>
                      <c:pt idx="1699">
                        <c:v>-7.072299999999998E-2</c:v>
                      </c:pt>
                      <c:pt idx="1700">
                        <c:v>-7.0713999999999985E-2</c:v>
                      </c:pt>
                      <c:pt idx="1701">
                        <c:v>-7.069774999999999E-2</c:v>
                      </c:pt>
                      <c:pt idx="1702">
                        <c:v>-7.0696499999999982E-2</c:v>
                      </c:pt>
                      <c:pt idx="1703">
                        <c:v>-7.0684249999999976E-2</c:v>
                      </c:pt>
                      <c:pt idx="1704">
                        <c:v>-7.0674749999999981E-2</c:v>
                      </c:pt>
                      <c:pt idx="1705">
                        <c:v>-7.0655499999999982E-2</c:v>
                      </c:pt>
                      <c:pt idx="1706">
                        <c:v>-7.0651249999999985E-2</c:v>
                      </c:pt>
                      <c:pt idx="1707">
                        <c:v>-7.0649999999999991E-2</c:v>
                      </c:pt>
                      <c:pt idx="1708">
                        <c:v>-7.0643499999999998E-2</c:v>
                      </c:pt>
                      <c:pt idx="1709">
                        <c:v>-7.0623749999999999E-2</c:v>
                      </c:pt>
                      <c:pt idx="1710">
                        <c:v>-7.0619999999999988E-2</c:v>
                      </c:pt>
                      <c:pt idx="1711">
                        <c:v>-7.0608499999999991E-2</c:v>
                      </c:pt>
                      <c:pt idx="1712">
                        <c:v>-7.0605499999999988E-2</c:v>
                      </c:pt>
                      <c:pt idx="1713">
                        <c:v>-7.0587749999999991E-2</c:v>
                      </c:pt>
                      <c:pt idx="1714">
                        <c:v>-7.0579499999999989E-2</c:v>
                      </c:pt>
                      <c:pt idx="1715">
                        <c:v>-7.0574749999999992E-2</c:v>
                      </c:pt>
                      <c:pt idx="1716">
                        <c:v>-7.0561749999999993E-2</c:v>
                      </c:pt>
                      <c:pt idx="1717">
                        <c:v>-7.0558999999999983E-2</c:v>
                      </c:pt>
                      <c:pt idx="1718">
                        <c:v>-7.0549749999999967E-2</c:v>
                      </c:pt>
                      <c:pt idx="1719">
                        <c:v>-7.0540499999999978E-2</c:v>
                      </c:pt>
                      <c:pt idx="1720">
                        <c:v>-7.0538499999999976E-2</c:v>
                      </c:pt>
                      <c:pt idx="1721">
                        <c:v>-7.0534749999999993E-2</c:v>
                      </c:pt>
                      <c:pt idx="1722">
                        <c:v>-7.0533249999999992E-2</c:v>
                      </c:pt>
                      <c:pt idx="1723">
                        <c:v>-7.0541249999999986E-2</c:v>
                      </c:pt>
                      <c:pt idx="1724">
                        <c:v>-7.0542749999999974E-2</c:v>
                      </c:pt>
                      <c:pt idx="1725">
                        <c:v>-7.0542499999999994E-2</c:v>
                      </c:pt>
                      <c:pt idx="1726">
                        <c:v>-7.0539749999999998E-2</c:v>
                      </c:pt>
                      <c:pt idx="1727">
                        <c:v>-7.0533499999999985E-2</c:v>
                      </c:pt>
                      <c:pt idx="1728">
                        <c:v>-7.053124999999999E-2</c:v>
                      </c:pt>
                      <c:pt idx="1729">
                        <c:v>-7.0528499999999994E-2</c:v>
                      </c:pt>
                      <c:pt idx="1730">
                        <c:v>-7.0526499999999992E-2</c:v>
                      </c:pt>
                      <c:pt idx="1731">
                        <c:v>-7.0526749999999985E-2</c:v>
                      </c:pt>
                      <c:pt idx="1732">
                        <c:v>-7.052174999999998E-2</c:v>
                      </c:pt>
                      <c:pt idx="1733">
                        <c:v>-7.0523999999999989E-2</c:v>
                      </c:pt>
                      <c:pt idx="1734">
                        <c:v>-7.0530999999999996E-2</c:v>
                      </c:pt>
                      <c:pt idx="1735">
                        <c:v>-7.0531999999999984E-2</c:v>
                      </c:pt>
                      <c:pt idx="1736">
                        <c:v>-7.0530499999999982E-2</c:v>
                      </c:pt>
                      <c:pt idx="1737">
                        <c:v>-7.0534749999999966E-2</c:v>
                      </c:pt>
                      <c:pt idx="1738">
                        <c:v>-7.0531249999999976E-2</c:v>
                      </c:pt>
                      <c:pt idx="1739">
                        <c:v>-7.0555499999999965E-2</c:v>
                      </c:pt>
                      <c:pt idx="1740">
                        <c:v>-7.0553749999999971E-2</c:v>
                      </c:pt>
                      <c:pt idx="1741">
                        <c:v>-7.0551999999999962E-2</c:v>
                      </c:pt>
                      <c:pt idx="1742">
                        <c:v>-7.0554999999999965E-2</c:v>
                      </c:pt>
                      <c:pt idx="1743">
                        <c:v>-7.0563499999999973E-2</c:v>
                      </c:pt>
                      <c:pt idx="1744">
                        <c:v>-7.0567749999999971E-2</c:v>
                      </c:pt>
                      <c:pt idx="1745">
                        <c:v>-7.0558749999999976E-2</c:v>
                      </c:pt>
                      <c:pt idx="1746">
                        <c:v>-7.0560999999999985E-2</c:v>
                      </c:pt>
                      <c:pt idx="1747">
                        <c:v>-7.0558249999999975E-2</c:v>
                      </c:pt>
                      <c:pt idx="1748">
                        <c:v>-7.0560499999999984E-2</c:v>
                      </c:pt>
                      <c:pt idx="1749">
                        <c:v>-7.0569749999999987E-2</c:v>
                      </c:pt>
                      <c:pt idx="1750">
                        <c:v>-7.0584999999999981E-2</c:v>
                      </c:pt>
                      <c:pt idx="1751">
                        <c:v>-7.0596249999999985E-2</c:v>
                      </c:pt>
                      <c:pt idx="1752">
                        <c:v>-7.0604500000000001E-2</c:v>
                      </c:pt>
                      <c:pt idx="1753">
                        <c:v>-7.0622000000000004E-2</c:v>
                      </c:pt>
                      <c:pt idx="1754">
                        <c:v>-7.0642750000000004E-2</c:v>
                      </c:pt>
                      <c:pt idx="1755">
                        <c:v>-7.0665249999999999E-2</c:v>
                      </c:pt>
                      <c:pt idx="1756">
                        <c:v>-7.068424999999999E-2</c:v>
                      </c:pt>
                      <c:pt idx="1757">
                        <c:v>-7.0706000000000005E-2</c:v>
                      </c:pt>
                      <c:pt idx="1758">
                        <c:v>-7.0724499999999996E-2</c:v>
                      </c:pt>
                      <c:pt idx="1759">
                        <c:v>-7.0750000000000007E-2</c:v>
                      </c:pt>
                      <c:pt idx="1760">
                        <c:v>-7.0767500000000011E-2</c:v>
                      </c:pt>
                      <c:pt idx="1761">
                        <c:v>-7.0784750000000007E-2</c:v>
                      </c:pt>
                      <c:pt idx="1762">
                        <c:v>-7.080400000000002E-2</c:v>
                      </c:pt>
                      <c:pt idx="1763">
                        <c:v>-7.0817749999999999E-2</c:v>
                      </c:pt>
                      <c:pt idx="1764">
                        <c:v>-7.083550000000001E-2</c:v>
                      </c:pt>
                      <c:pt idx="1765">
                        <c:v>-7.0865000000000011E-2</c:v>
                      </c:pt>
                      <c:pt idx="1766">
                        <c:v>-7.0889250000000015E-2</c:v>
                      </c:pt>
                      <c:pt idx="1767">
                        <c:v>-7.0913000000000018E-2</c:v>
                      </c:pt>
                      <c:pt idx="1768">
                        <c:v>-7.092625000000001E-2</c:v>
                      </c:pt>
                      <c:pt idx="1769">
                        <c:v>-7.0938000000000015E-2</c:v>
                      </c:pt>
                      <c:pt idx="1770">
                        <c:v>-7.0951500000000015E-2</c:v>
                      </c:pt>
                      <c:pt idx="1771">
                        <c:v>-7.0965E-2</c:v>
                      </c:pt>
                      <c:pt idx="1772">
                        <c:v>-7.0979250000000008E-2</c:v>
                      </c:pt>
                      <c:pt idx="1773">
                        <c:v>-7.0988250000000017E-2</c:v>
                      </c:pt>
                      <c:pt idx="1774">
                        <c:v>-7.0990999999999999E-2</c:v>
                      </c:pt>
                      <c:pt idx="1775">
                        <c:v>-7.098924999999999E-2</c:v>
                      </c:pt>
                      <c:pt idx="1776">
                        <c:v>-7.0986249999999987E-2</c:v>
                      </c:pt>
                      <c:pt idx="1777">
                        <c:v>-7.0985000000000006E-2</c:v>
                      </c:pt>
                      <c:pt idx="1778">
                        <c:v>-7.0991499999999999E-2</c:v>
                      </c:pt>
                      <c:pt idx="1779">
                        <c:v>-7.098974999999999E-2</c:v>
                      </c:pt>
                      <c:pt idx="1780">
                        <c:v>-7.0994249999999981E-2</c:v>
                      </c:pt>
                      <c:pt idx="1781">
                        <c:v>-7.0998249999999999E-2</c:v>
                      </c:pt>
                      <c:pt idx="1782">
                        <c:v>-7.1006E-2</c:v>
                      </c:pt>
                      <c:pt idx="1783">
                        <c:v>-7.1007250000000022E-2</c:v>
                      </c:pt>
                      <c:pt idx="1784">
                        <c:v>-7.1007750000000008E-2</c:v>
                      </c:pt>
                      <c:pt idx="1785">
                        <c:v>-7.1012250000000027E-2</c:v>
                      </c:pt>
                      <c:pt idx="1786">
                        <c:v>-7.1020250000000007E-2</c:v>
                      </c:pt>
                      <c:pt idx="1787">
                        <c:v>-7.1015000000000009E-2</c:v>
                      </c:pt>
                      <c:pt idx="1788">
                        <c:v>-7.1019500000000013E-2</c:v>
                      </c:pt>
                      <c:pt idx="1789">
                        <c:v>-7.1024500000000018E-2</c:v>
                      </c:pt>
                      <c:pt idx="1790">
                        <c:v>-7.1037000000000003E-2</c:v>
                      </c:pt>
                      <c:pt idx="1791">
                        <c:v>-7.1037500000000003E-2</c:v>
                      </c:pt>
                      <c:pt idx="1792">
                        <c:v>-7.1045749999999991E-2</c:v>
                      </c:pt>
                      <c:pt idx="1793">
                        <c:v>-7.1050250000000009E-2</c:v>
                      </c:pt>
                      <c:pt idx="1794">
                        <c:v>-7.1054500000000007E-2</c:v>
                      </c:pt>
                      <c:pt idx="1795">
                        <c:v>-7.1055000000000007E-2</c:v>
                      </c:pt>
                      <c:pt idx="1796">
                        <c:v>-7.1058750000000004E-2</c:v>
                      </c:pt>
                      <c:pt idx="1797">
                        <c:v>-7.1057750000000017E-2</c:v>
                      </c:pt>
                      <c:pt idx="1798">
                        <c:v>-7.1068249999999999E-2</c:v>
                      </c:pt>
                      <c:pt idx="1799">
                        <c:v>-7.1080749999999998E-2</c:v>
                      </c:pt>
                      <c:pt idx="1800">
                        <c:v>-7.1087749999999991E-2</c:v>
                      </c:pt>
                      <c:pt idx="1801">
                        <c:v>-7.1093999999999991E-2</c:v>
                      </c:pt>
                      <c:pt idx="1802">
                        <c:v>-7.1105749999999995E-2</c:v>
                      </c:pt>
                      <c:pt idx="1803">
                        <c:v>-7.1112499999999995E-2</c:v>
                      </c:pt>
                      <c:pt idx="1804">
                        <c:v>-7.1122500000000019E-2</c:v>
                      </c:pt>
                      <c:pt idx="1805">
                        <c:v>-7.1132249999999994E-2</c:v>
                      </c:pt>
                      <c:pt idx="1806">
                        <c:v>-7.1136750000000012E-2</c:v>
                      </c:pt>
                      <c:pt idx="1807">
                        <c:v>-7.1140749999999989E-2</c:v>
                      </c:pt>
                      <c:pt idx="1808">
                        <c:v>-7.114899999999999E-2</c:v>
                      </c:pt>
                      <c:pt idx="1809">
                        <c:v>-7.1166749999999987E-2</c:v>
                      </c:pt>
                      <c:pt idx="1810">
                        <c:v>-7.1169499999999997E-2</c:v>
                      </c:pt>
                      <c:pt idx="1811">
                        <c:v>-7.1177249999999997E-2</c:v>
                      </c:pt>
                      <c:pt idx="1812">
                        <c:v>-7.1192249999999999E-2</c:v>
                      </c:pt>
                      <c:pt idx="1813">
                        <c:v>-7.120399999999999E-2</c:v>
                      </c:pt>
                      <c:pt idx="1814">
                        <c:v>-7.1214749999999979E-2</c:v>
                      </c:pt>
                      <c:pt idx="1815">
                        <c:v>-7.1221499999999993E-2</c:v>
                      </c:pt>
                      <c:pt idx="1816">
                        <c:v>-7.1226749999999991E-2</c:v>
                      </c:pt>
                      <c:pt idx="1817">
                        <c:v>-7.1235499999999993E-2</c:v>
                      </c:pt>
                      <c:pt idx="1818">
                        <c:v>-7.1257749999999981E-2</c:v>
                      </c:pt>
                      <c:pt idx="1819">
                        <c:v>-7.128000000000001E-2</c:v>
                      </c:pt>
                      <c:pt idx="1820">
                        <c:v>-7.130199999999999E-2</c:v>
                      </c:pt>
                      <c:pt idx="1821">
                        <c:v>-7.1316500000000005E-2</c:v>
                      </c:pt>
                      <c:pt idx="1822">
                        <c:v>-7.1333749999999987E-2</c:v>
                      </c:pt>
                      <c:pt idx="1823">
                        <c:v>-7.134299999999999E-2</c:v>
                      </c:pt>
                      <c:pt idx="1824">
                        <c:v>-7.1350749999999991E-2</c:v>
                      </c:pt>
                      <c:pt idx="1825">
                        <c:v>-7.1361250000000001E-2</c:v>
                      </c:pt>
                      <c:pt idx="1826">
                        <c:v>-7.1367249999999993E-2</c:v>
                      </c:pt>
                      <c:pt idx="1827">
                        <c:v>-7.1371000000000018E-2</c:v>
                      </c:pt>
                      <c:pt idx="1828">
                        <c:v>-7.1374499999999994E-2</c:v>
                      </c:pt>
                      <c:pt idx="1829">
                        <c:v>-7.1390250000000002E-2</c:v>
                      </c:pt>
                      <c:pt idx="1830">
                        <c:v>-7.1406250000000004E-2</c:v>
                      </c:pt>
                      <c:pt idx="1831">
                        <c:v>-7.1427999999999978E-2</c:v>
                      </c:pt>
                      <c:pt idx="1832">
                        <c:v>-7.1435249999999992E-2</c:v>
                      </c:pt>
                      <c:pt idx="1833">
                        <c:v>-7.1439249999999982E-2</c:v>
                      </c:pt>
                      <c:pt idx="1834">
                        <c:v>-7.1434499999999984E-2</c:v>
                      </c:pt>
                      <c:pt idx="1835">
                        <c:v>-7.1424749999999981E-2</c:v>
                      </c:pt>
                      <c:pt idx="1836">
                        <c:v>-7.1422249999999979E-2</c:v>
                      </c:pt>
                      <c:pt idx="1837">
                        <c:v>-7.1416749999999973E-2</c:v>
                      </c:pt>
                      <c:pt idx="1838">
                        <c:v>-7.1403249999999974E-2</c:v>
                      </c:pt>
                      <c:pt idx="1839">
                        <c:v>-7.1389999999999967E-2</c:v>
                      </c:pt>
                      <c:pt idx="1840">
                        <c:v>-7.1380249999999965E-2</c:v>
                      </c:pt>
                      <c:pt idx="1841">
                        <c:v>-7.136449999999997E-2</c:v>
                      </c:pt>
                      <c:pt idx="1842">
                        <c:v>-7.1358499999999964E-2</c:v>
                      </c:pt>
                      <c:pt idx="1843">
                        <c:v>-7.1339499999999972E-2</c:v>
                      </c:pt>
                      <c:pt idx="1844">
                        <c:v>-7.1315749999999956E-2</c:v>
                      </c:pt>
                      <c:pt idx="1845">
                        <c:v>-7.129549999999997E-2</c:v>
                      </c:pt>
                      <c:pt idx="1846">
                        <c:v>-7.1273499999999962E-2</c:v>
                      </c:pt>
                      <c:pt idx="1847">
                        <c:v>-7.1251999999999954E-2</c:v>
                      </c:pt>
                      <c:pt idx="1848">
                        <c:v>-7.1227999999999958E-2</c:v>
                      </c:pt>
                      <c:pt idx="1849">
                        <c:v>-7.1214749999999952E-2</c:v>
                      </c:pt>
                      <c:pt idx="1850">
                        <c:v>-7.1196999999999955E-2</c:v>
                      </c:pt>
                      <c:pt idx="1851">
                        <c:v>-7.1178499999999964E-2</c:v>
                      </c:pt>
                      <c:pt idx="1852">
                        <c:v>-7.1166499999999952E-2</c:v>
                      </c:pt>
                      <c:pt idx="1853">
                        <c:v>-7.1142249999999962E-2</c:v>
                      </c:pt>
                      <c:pt idx="1854">
                        <c:v>-7.1123499999999951E-2</c:v>
                      </c:pt>
                      <c:pt idx="1855">
                        <c:v>-7.110549999999996E-2</c:v>
                      </c:pt>
                      <c:pt idx="1856">
                        <c:v>-7.1097499999999952E-2</c:v>
                      </c:pt>
                      <c:pt idx="1857">
                        <c:v>-7.1090249999999966E-2</c:v>
                      </c:pt>
                      <c:pt idx="1858">
                        <c:v>-7.1076499999999959E-2</c:v>
                      </c:pt>
                      <c:pt idx="1859">
                        <c:v>-7.1060499999999971E-2</c:v>
                      </c:pt>
                      <c:pt idx="1860">
                        <c:v>-7.1051999999999949E-2</c:v>
                      </c:pt>
                      <c:pt idx="1861">
                        <c:v>-7.1033749999999965E-2</c:v>
                      </c:pt>
                      <c:pt idx="1862">
                        <c:v>-7.1014999999999967E-2</c:v>
                      </c:pt>
                      <c:pt idx="1863">
                        <c:v>-7.0986999999999967E-2</c:v>
                      </c:pt>
                      <c:pt idx="1864">
                        <c:v>-7.0960499999999968E-2</c:v>
                      </c:pt>
                      <c:pt idx="1865">
                        <c:v>-7.0938499999999974E-2</c:v>
                      </c:pt>
                      <c:pt idx="1866">
                        <c:v>-7.0913249999999955E-2</c:v>
                      </c:pt>
                      <c:pt idx="1867">
                        <c:v>-7.0885499999999976E-2</c:v>
                      </c:pt>
                      <c:pt idx="1868">
                        <c:v>-7.0858499999999977E-2</c:v>
                      </c:pt>
                      <c:pt idx="1869">
                        <c:v>-7.0829249999999969E-2</c:v>
                      </c:pt>
                      <c:pt idx="1870">
                        <c:v>-7.0804749999999972E-2</c:v>
                      </c:pt>
                      <c:pt idx="1871">
                        <c:v>-7.0782999999999971E-2</c:v>
                      </c:pt>
                      <c:pt idx="1872">
                        <c:v>-7.0761999999999978E-2</c:v>
                      </c:pt>
                      <c:pt idx="1873">
                        <c:v>-7.0730749999999981E-2</c:v>
                      </c:pt>
                      <c:pt idx="1874">
                        <c:v>-7.0706499999999978E-2</c:v>
                      </c:pt>
                      <c:pt idx="1875">
                        <c:v>-7.0677249999999969E-2</c:v>
                      </c:pt>
                      <c:pt idx="1876">
                        <c:v>-7.0656749999999977E-2</c:v>
                      </c:pt>
                      <c:pt idx="1877">
                        <c:v>-7.0631249999999979E-2</c:v>
                      </c:pt>
                      <c:pt idx="1878">
                        <c:v>-7.0588499999999985E-2</c:v>
                      </c:pt>
                      <c:pt idx="1879">
                        <c:v>-7.0566999999999991E-2</c:v>
                      </c:pt>
                      <c:pt idx="1880">
                        <c:v>-7.0549749999999994E-2</c:v>
                      </c:pt>
                      <c:pt idx="1881">
                        <c:v>-7.0526499999999992E-2</c:v>
                      </c:pt>
                      <c:pt idx="1882">
                        <c:v>-7.0504499999999984E-2</c:v>
                      </c:pt>
                      <c:pt idx="1883">
                        <c:v>-7.0479249999999979E-2</c:v>
                      </c:pt>
                      <c:pt idx="1884">
                        <c:v>-7.0446499999999981E-2</c:v>
                      </c:pt>
                      <c:pt idx="1885">
                        <c:v>-7.0428749999999984E-2</c:v>
                      </c:pt>
                      <c:pt idx="1886">
                        <c:v>-7.040624999999999E-2</c:v>
                      </c:pt>
                      <c:pt idx="1887">
                        <c:v>-7.0387249999999998E-2</c:v>
                      </c:pt>
                      <c:pt idx="1888">
                        <c:v>-7.0357750000000011E-2</c:v>
                      </c:pt>
                      <c:pt idx="1889">
                        <c:v>-7.0339000000000013E-2</c:v>
                      </c:pt>
                      <c:pt idx="1890">
                        <c:v>-7.0308250000000003E-2</c:v>
                      </c:pt>
                      <c:pt idx="1891">
                        <c:v>-7.0280000000000009E-2</c:v>
                      </c:pt>
                      <c:pt idx="1892">
                        <c:v>-7.025025E-2</c:v>
                      </c:pt>
                      <c:pt idx="1893">
                        <c:v>-7.0234249999999998E-2</c:v>
                      </c:pt>
                      <c:pt idx="1894">
                        <c:v>-7.0207249999999999E-2</c:v>
                      </c:pt>
                      <c:pt idx="1895">
                        <c:v>-7.019025000000001E-2</c:v>
                      </c:pt>
                      <c:pt idx="1896">
                        <c:v>-7.0180500000000021E-2</c:v>
                      </c:pt>
                      <c:pt idx="1897">
                        <c:v>-7.0166250000000027E-2</c:v>
                      </c:pt>
                      <c:pt idx="1898">
                        <c:v>-7.0139250000000014E-2</c:v>
                      </c:pt>
                      <c:pt idx="1899">
                        <c:v>-7.0113500000000009E-2</c:v>
                      </c:pt>
                      <c:pt idx="1900">
                        <c:v>-7.0088500000000012E-2</c:v>
                      </c:pt>
                      <c:pt idx="1901">
                        <c:v>-7.0074250000000018E-2</c:v>
                      </c:pt>
                      <c:pt idx="1902">
                        <c:v>-7.0051000000000016E-2</c:v>
                      </c:pt>
                      <c:pt idx="1903">
                        <c:v>-7.0029250000000015E-2</c:v>
                      </c:pt>
                      <c:pt idx="1904">
                        <c:v>-7.0017750000000017E-2</c:v>
                      </c:pt>
                      <c:pt idx="1905">
                        <c:v>-7.0004500000000011E-2</c:v>
                      </c:pt>
                      <c:pt idx="1906">
                        <c:v>-6.9988750000000016E-2</c:v>
                      </c:pt>
                      <c:pt idx="1907">
                        <c:v>-6.9967250000000009E-2</c:v>
                      </c:pt>
                      <c:pt idx="1908">
                        <c:v>-6.9953000000000015E-2</c:v>
                      </c:pt>
                      <c:pt idx="1909">
                        <c:v>-6.9937750000000007E-2</c:v>
                      </c:pt>
                      <c:pt idx="1910">
                        <c:v>-6.9907500000000025E-2</c:v>
                      </c:pt>
                      <c:pt idx="1911">
                        <c:v>-6.9884250000000037E-2</c:v>
                      </c:pt>
                      <c:pt idx="1912">
                        <c:v>-6.985650000000003E-2</c:v>
                      </c:pt>
                      <c:pt idx="1913">
                        <c:v>-6.9844250000000038E-2</c:v>
                      </c:pt>
                      <c:pt idx="1914">
                        <c:v>-6.9827500000000042E-2</c:v>
                      </c:pt>
                      <c:pt idx="1915">
                        <c:v>-6.9808500000000037E-2</c:v>
                      </c:pt>
                      <c:pt idx="1916">
                        <c:v>-6.9788500000000031E-2</c:v>
                      </c:pt>
                      <c:pt idx="1917">
                        <c:v>-6.9772500000000029E-2</c:v>
                      </c:pt>
                      <c:pt idx="1918">
                        <c:v>-6.975950000000003E-2</c:v>
                      </c:pt>
                      <c:pt idx="1919">
                        <c:v>-6.9742500000000027E-2</c:v>
                      </c:pt>
                      <c:pt idx="1920">
                        <c:v>-6.9723250000000028E-2</c:v>
                      </c:pt>
                      <c:pt idx="1921">
                        <c:v>-6.9703000000000029E-2</c:v>
                      </c:pt>
                      <c:pt idx="1922">
                        <c:v>-6.9673250000000034E-2</c:v>
                      </c:pt>
                      <c:pt idx="1923">
                        <c:v>-6.9645000000000012E-2</c:v>
                      </c:pt>
                      <c:pt idx="1924">
                        <c:v>-6.9619500000000029E-2</c:v>
                      </c:pt>
                      <c:pt idx="1925">
                        <c:v>-6.9599250000000029E-2</c:v>
                      </c:pt>
                      <c:pt idx="1926">
                        <c:v>-6.9576750000000034E-2</c:v>
                      </c:pt>
                      <c:pt idx="1927">
                        <c:v>-6.9564250000000036E-2</c:v>
                      </c:pt>
                      <c:pt idx="1928">
                        <c:v>-6.9546500000000039E-2</c:v>
                      </c:pt>
                      <c:pt idx="1929">
                        <c:v>-6.9535000000000055E-2</c:v>
                      </c:pt>
                      <c:pt idx="1930">
                        <c:v>-6.9532250000000045E-2</c:v>
                      </c:pt>
                      <c:pt idx="1931">
                        <c:v>-6.9517750000000059E-2</c:v>
                      </c:pt>
                      <c:pt idx="1932">
                        <c:v>-6.9500750000000056E-2</c:v>
                      </c:pt>
                      <c:pt idx="1933">
                        <c:v>-6.9484500000000046E-2</c:v>
                      </c:pt>
                      <c:pt idx="1934">
                        <c:v>-6.9473500000000049E-2</c:v>
                      </c:pt>
                      <c:pt idx="1935">
                        <c:v>-6.945050000000004E-2</c:v>
                      </c:pt>
                      <c:pt idx="1936">
                        <c:v>-6.9425000000000042E-2</c:v>
                      </c:pt>
                      <c:pt idx="1937">
                        <c:v>-6.941175000000005E-2</c:v>
                      </c:pt>
                      <c:pt idx="1938">
                        <c:v>-6.9385500000000044E-2</c:v>
                      </c:pt>
                      <c:pt idx="1939">
                        <c:v>-6.9352500000000053E-2</c:v>
                      </c:pt>
                      <c:pt idx="1940">
                        <c:v>-6.9334250000000042E-2</c:v>
                      </c:pt>
                      <c:pt idx="1941">
                        <c:v>-6.9318500000000033E-2</c:v>
                      </c:pt>
                      <c:pt idx="1942">
                        <c:v>-6.9304000000000032E-2</c:v>
                      </c:pt>
                      <c:pt idx="1943">
                        <c:v>-6.9279500000000022E-2</c:v>
                      </c:pt>
                      <c:pt idx="1944">
                        <c:v>-6.9264750000000028E-2</c:v>
                      </c:pt>
                      <c:pt idx="1945">
                        <c:v>-6.925675000000002E-2</c:v>
                      </c:pt>
                      <c:pt idx="1946">
                        <c:v>-6.9237250000000028E-2</c:v>
                      </c:pt>
                      <c:pt idx="1947">
                        <c:v>-6.922525000000003E-2</c:v>
                      </c:pt>
                      <c:pt idx="1948">
                        <c:v>-6.920725000000004E-2</c:v>
                      </c:pt>
                      <c:pt idx="1949">
                        <c:v>-6.918375000000003E-2</c:v>
                      </c:pt>
                      <c:pt idx="1950">
                        <c:v>-6.9157000000000024E-2</c:v>
                      </c:pt>
                      <c:pt idx="1951">
                        <c:v>-6.9136250000000024E-2</c:v>
                      </c:pt>
                      <c:pt idx="1952">
                        <c:v>-6.9112250000000028E-2</c:v>
                      </c:pt>
                      <c:pt idx="1953">
                        <c:v>-6.9075500000000026E-2</c:v>
                      </c:pt>
                      <c:pt idx="1954">
                        <c:v>-6.9033500000000025E-2</c:v>
                      </c:pt>
                      <c:pt idx="1955">
                        <c:v>-6.8998250000000025E-2</c:v>
                      </c:pt>
                      <c:pt idx="1956">
                        <c:v>-6.8956750000000025E-2</c:v>
                      </c:pt>
                      <c:pt idx="1957">
                        <c:v>-6.8923000000000026E-2</c:v>
                      </c:pt>
                      <c:pt idx="1958">
                        <c:v>-6.8896000000000013E-2</c:v>
                      </c:pt>
                      <c:pt idx="1959">
                        <c:v>-6.8844500000000017E-2</c:v>
                      </c:pt>
                      <c:pt idx="1960">
                        <c:v>-6.880650000000002E-2</c:v>
                      </c:pt>
                      <c:pt idx="1961">
                        <c:v>-6.8763750000000026E-2</c:v>
                      </c:pt>
                      <c:pt idx="1962">
                        <c:v>-6.8717000000000014E-2</c:v>
                      </c:pt>
                      <c:pt idx="1963">
                        <c:v>-6.8676000000000001E-2</c:v>
                      </c:pt>
                      <c:pt idx="1964">
                        <c:v>-6.8632499999999999E-2</c:v>
                      </c:pt>
                      <c:pt idx="1965">
                        <c:v>-6.8589499999999998E-2</c:v>
                      </c:pt>
                      <c:pt idx="1966">
                        <c:v>-6.854049999999999E-2</c:v>
                      </c:pt>
                      <c:pt idx="1967">
                        <c:v>-6.8500999999999979E-2</c:v>
                      </c:pt>
                      <c:pt idx="1968">
                        <c:v>-6.8464999999999984E-2</c:v>
                      </c:pt>
                      <c:pt idx="1969">
                        <c:v>-6.8426249999999994E-2</c:v>
                      </c:pt>
                      <c:pt idx="1970">
                        <c:v>-6.8389749999999999E-2</c:v>
                      </c:pt>
                      <c:pt idx="1971">
                        <c:v>-6.8351999999999996E-2</c:v>
                      </c:pt>
                      <c:pt idx="1972">
                        <c:v>-6.8309250000000002E-2</c:v>
                      </c:pt>
                      <c:pt idx="1973">
                        <c:v>-6.8276749999999997E-2</c:v>
                      </c:pt>
                      <c:pt idx="1974">
                        <c:v>-6.824899999999999E-2</c:v>
                      </c:pt>
                      <c:pt idx="1975">
                        <c:v>-6.8217749999999994E-2</c:v>
                      </c:pt>
                      <c:pt idx="1976">
                        <c:v>-6.8188749999999992E-2</c:v>
                      </c:pt>
                      <c:pt idx="1977">
                        <c:v>-6.8159999999999998E-2</c:v>
                      </c:pt>
                      <c:pt idx="1978">
                        <c:v>-6.8121750000000009E-2</c:v>
                      </c:pt>
                      <c:pt idx="1979">
                        <c:v>-6.8086749999999988E-2</c:v>
                      </c:pt>
                      <c:pt idx="1980">
                        <c:v>-6.8044750000000001E-2</c:v>
                      </c:pt>
                      <c:pt idx="1981">
                        <c:v>-6.8010999999999988E-2</c:v>
                      </c:pt>
                      <c:pt idx="1982">
                        <c:v>-6.797475E-2</c:v>
                      </c:pt>
                      <c:pt idx="1983">
                        <c:v>-6.7936999999999997E-2</c:v>
                      </c:pt>
                      <c:pt idx="1984">
                        <c:v>-6.7898249999999993E-2</c:v>
                      </c:pt>
                      <c:pt idx="1985">
                        <c:v>-6.7861000000000005E-2</c:v>
                      </c:pt>
                      <c:pt idx="1986">
                        <c:v>-6.7835499999999993E-2</c:v>
                      </c:pt>
                      <c:pt idx="1987">
                        <c:v>-6.781124999999999E-2</c:v>
                      </c:pt>
                      <c:pt idx="1988">
                        <c:v>-6.7776000000000003E-2</c:v>
                      </c:pt>
                      <c:pt idx="1989">
                        <c:v>-6.7741249999999989E-2</c:v>
                      </c:pt>
                      <c:pt idx="1990">
                        <c:v>-6.7706249999999996E-2</c:v>
                      </c:pt>
                      <c:pt idx="1991">
                        <c:v>-6.7669999999999994E-2</c:v>
                      </c:pt>
                      <c:pt idx="1992">
                        <c:v>-6.7642250000000015E-2</c:v>
                      </c:pt>
                      <c:pt idx="1993">
                        <c:v>-6.7612999999999993E-2</c:v>
                      </c:pt>
                      <c:pt idx="1994">
                        <c:v>-6.7593E-2</c:v>
                      </c:pt>
                      <c:pt idx="1995">
                        <c:v>-6.7578749999999993E-2</c:v>
                      </c:pt>
                      <c:pt idx="1996">
                        <c:v>-6.7545999999999995E-2</c:v>
                      </c:pt>
                      <c:pt idx="1997">
                        <c:v>-6.7524999999999988E-2</c:v>
                      </c:pt>
                      <c:pt idx="1998">
                        <c:v>-6.7504999999999982E-2</c:v>
                      </c:pt>
                      <c:pt idx="1999">
                        <c:v>-6.7485999999999977E-2</c:v>
                      </c:pt>
                      <c:pt idx="2000">
                        <c:v>-6.7465999999999984E-2</c:v>
                      </c:pt>
                      <c:pt idx="2001">
                        <c:v>-6.7442499999999989E-2</c:v>
                      </c:pt>
                      <c:pt idx="2002">
                        <c:v>-6.7416999999999991E-2</c:v>
                      </c:pt>
                      <c:pt idx="2003">
                        <c:v>-6.7401749999999983E-2</c:v>
                      </c:pt>
                      <c:pt idx="2004">
                        <c:v>-6.7383750000000006E-2</c:v>
                      </c:pt>
                      <c:pt idx="2005">
                        <c:v>-6.7370250000000007E-2</c:v>
                      </c:pt>
                      <c:pt idx="2006">
                        <c:v>-6.7362249999999999E-2</c:v>
                      </c:pt>
                      <c:pt idx="2007">
                        <c:v>-6.7347749999999998E-2</c:v>
                      </c:pt>
                      <c:pt idx="2008">
                        <c:v>-6.7332249999999996E-2</c:v>
                      </c:pt>
                      <c:pt idx="2009">
                        <c:v>-6.7311999999999997E-2</c:v>
                      </c:pt>
                      <c:pt idx="2010">
                        <c:v>-6.7305749999999998E-2</c:v>
                      </c:pt>
                      <c:pt idx="2011">
                        <c:v>-6.7298499999999997E-2</c:v>
                      </c:pt>
                      <c:pt idx="2012">
                        <c:v>-6.7284999999999998E-2</c:v>
                      </c:pt>
                      <c:pt idx="2013">
                        <c:v>-6.7272499999999985E-2</c:v>
                      </c:pt>
                      <c:pt idx="2014">
                        <c:v>-6.7261500000000002E-2</c:v>
                      </c:pt>
                      <c:pt idx="2015">
                        <c:v>-6.7262249999999996E-2</c:v>
                      </c:pt>
                      <c:pt idx="2016">
                        <c:v>-6.7246500000000001E-2</c:v>
                      </c:pt>
                      <c:pt idx="2017">
                        <c:v>-6.7229750000000005E-2</c:v>
                      </c:pt>
                      <c:pt idx="2018">
                        <c:v>-6.7211499999999993E-2</c:v>
                      </c:pt>
                      <c:pt idx="2019">
                        <c:v>-6.7188000000000012E-2</c:v>
                      </c:pt>
                      <c:pt idx="2020">
                        <c:v>-6.7170750000000001E-2</c:v>
                      </c:pt>
                      <c:pt idx="2021">
                        <c:v>-6.7159999999999997E-2</c:v>
                      </c:pt>
                      <c:pt idx="2022">
                        <c:v>-6.7140249999999999E-2</c:v>
                      </c:pt>
                      <c:pt idx="2023">
                        <c:v>-6.7122000000000001E-2</c:v>
                      </c:pt>
                      <c:pt idx="2024">
                        <c:v>-6.7112750000000013E-2</c:v>
                      </c:pt>
                      <c:pt idx="2025">
                        <c:v>-6.7094750000000009E-2</c:v>
                      </c:pt>
                      <c:pt idx="2026">
                        <c:v>-6.7081250000000009E-2</c:v>
                      </c:pt>
                      <c:pt idx="2027">
                        <c:v>-6.7067000000000015E-2</c:v>
                      </c:pt>
                      <c:pt idx="2028">
                        <c:v>-6.7052750000000008E-2</c:v>
                      </c:pt>
                      <c:pt idx="2029">
                        <c:v>-6.7021500000000012E-2</c:v>
                      </c:pt>
                      <c:pt idx="2030">
                        <c:v>-6.7002000000000006E-2</c:v>
                      </c:pt>
                      <c:pt idx="2031">
                        <c:v>-6.6970750000000009E-2</c:v>
                      </c:pt>
                      <c:pt idx="2032">
                        <c:v>-6.6949999999999996E-2</c:v>
                      </c:pt>
                      <c:pt idx="2033">
                        <c:v>-6.6926750000000007E-2</c:v>
                      </c:pt>
                      <c:pt idx="2034">
                        <c:v>-6.6922249999999989E-2</c:v>
                      </c:pt>
                      <c:pt idx="2035">
                        <c:v>-6.6907999999999981E-2</c:v>
                      </c:pt>
                      <c:pt idx="2036">
                        <c:v>-6.6899499999999973E-2</c:v>
                      </c:pt>
                      <c:pt idx="2037">
                        <c:v>-6.6889749999999984E-2</c:v>
                      </c:pt>
                      <c:pt idx="2038">
                        <c:v>-6.6880999999999982E-2</c:v>
                      </c:pt>
                      <c:pt idx="2039">
                        <c:v>-6.6870499999999972E-2</c:v>
                      </c:pt>
                      <c:pt idx="2040">
                        <c:v>-6.6852249999999988E-2</c:v>
                      </c:pt>
                      <c:pt idx="2041">
                        <c:v>-6.6840499999999969E-2</c:v>
                      </c:pt>
                      <c:pt idx="2042">
                        <c:v>-6.6823999999999981E-2</c:v>
                      </c:pt>
                      <c:pt idx="2043">
                        <c:v>-6.681299999999997E-2</c:v>
                      </c:pt>
                      <c:pt idx="2044">
                        <c:v>-6.680224999999998E-2</c:v>
                      </c:pt>
                      <c:pt idx="2045">
                        <c:v>-6.6790749999999982E-2</c:v>
                      </c:pt>
                      <c:pt idx="2046">
                        <c:v>-6.6781249999999973E-2</c:v>
                      </c:pt>
                      <c:pt idx="2047">
                        <c:v>-6.6773749999999993E-2</c:v>
                      </c:pt>
                      <c:pt idx="2048">
                        <c:v>-6.6770499999999983E-2</c:v>
                      </c:pt>
                      <c:pt idx="2049">
                        <c:v>-6.6755249999999988E-2</c:v>
                      </c:pt>
                      <c:pt idx="2050">
                        <c:v>-6.6740999999999981E-2</c:v>
                      </c:pt>
                      <c:pt idx="2051">
                        <c:v>-6.6732999999999987E-2</c:v>
                      </c:pt>
                      <c:pt idx="2052">
                        <c:v>-6.6723499999999991E-2</c:v>
                      </c:pt>
                      <c:pt idx="2053">
                        <c:v>-6.6717749999999978E-2</c:v>
                      </c:pt>
                      <c:pt idx="2054">
                        <c:v>-6.6704249999999993E-2</c:v>
                      </c:pt>
                      <c:pt idx="2055">
                        <c:v>-6.6693749999999982E-2</c:v>
                      </c:pt>
                      <c:pt idx="2056">
                        <c:v>-6.6685249999999974E-2</c:v>
                      </c:pt>
                      <c:pt idx="2057">
                        <c:v>-6.6671999999999981E-2</c:v>
                      </c:pt>
                      <c:pt idx="2058">
                        <c:v>-6.6660999999999984E-2</c:v>
                      </c:pt>
                      <c:pt idx="2059">
                        <c:v>-6.6657499999999981E-2</c:v>
                      </c:pt>
                      <c:pt idx="2060">
                        <c:v>-6.6650749999999967E-2</c:v>
                      </c:pt>
                      <c:pt idx="2061">
                        <c:v>-6.6637749999999982E-2</c:v>
                      </c:pt>
                      <c:pt idx="2062">
                        <c:v>-6.6627249999999971E-2</c:v>
                      </c:pt>
                      <c:pt idx="2063">
                        <c:v>-6.662624999999997E-2</c:v>
                      </c:pt>
                      <c:pt idx="2064">
                        <c:v>-6.6620749999999965E-2</c:v>
                      </c:pt>
                      <c:pt idx="2065">
                        <c:v>-6.660874999999998E-2</c:v>
                      </c:pt>
                      <c:pt idx="2066">
                        <c:v>-6.6590249999999976E-2</c:v>
                      </c:pt>
                      <c:pt idx="2067">
                        <c:v>-6.6584999999999978E-2</c:v>
                      </c:pt>
                      <c:pt idx="2068">
                        <c:v>-6.6582249999999968E-2</c:v>
                      </c:pt>
                      <c:pt idx="2069">
                        <c:v>-6.6586499999999979E-2</c:v>
                      </c:pt>
                      <c:pt idx="2070">
                        <c:v>-6.6590249999999976E-2</c:v>
                      </c:pt>
                      <c:pt idx="2071">
                        <c:v>-6.6593499999999972E-2</c:v>
                      </c:pt>
                      <c:pt idx="2072">
                        <c:v>-6.6591249999999963E-2</c:v>
                      </c:pt>
                      <c:pt idx="2073">
                        <c:v>-6.6595749999999981E-2</c:v>
                      </c:pt>
                      <c:pt idx="2074">
                        <c:v>-6.6594499999999973E-2</c:v>
                      </c:pt>
                      <c:pt idx="2075">
                        <c:v>-6.6593749999999979E-2</c:v>
                      </c:pt>
                      <c:pt idx="2076">
                        <c:v>-6.6597749999999969E-2</c:v>
                      </c:pt>
                      <c:pt idx="2077">
                        <c:v>-6.6595249999999967E-2</c:v>
                      </c:pt>
                      <c:pt idx="2078">
                        <c:v>-6.6607249999999979E-2</c:v>
                      </c:pt>
                      <c:pt idx="2079">
                        <c:v>-6.6612249999999984E-2</c:v>
                      </c:pt>
                      <c:pt idx="2080">
                        <c:v>-6.660474999999999E-2</c:v>
                      </c:pt>
                      <c:pt idx="2081">
                        <c:v>-6.6607999999999987E-2</c:v>
                      </c:pt>
                      <c:pt idx="2082">
                        <c:v>-6.660824999999998E-2</c:v>
                      </c:pt>
                      <c:pt idx="2083">
                        <c:v>-6.6608249999999966E-2</c:v>
                      </c:pt>
                      <c:pt idx="2084">
                        <c:v>-6.6606749999999965E-2</c:v>
                      </c:pt>
                      <c:pt idx="2085">
                        <c:v>-6.6606749999999965E-2</c:v>
                      </c:pt>
                      <c:pt idx="2086">
                        <c:v>-6.6605749999999964E-2</c:v>
                      </c:pt>
                      <c:pt idx="2087">
                        <c:v>-6.6606499999999957E-2</c:v>
                      </c:pt>
                      <c:pt idx="2088">
                        <c:v>-6.6602249999999974E-2</c:v>
                      </c:pt>
                      <c:pt idx="2089">
                        <c:v>-6.6599499999999964E-2</c:v>
                      </c:pt>
                      <c:pt idx="2090">
                        <c:v>-6.6605499999999956E-2</c:v>
                      </c:pt>
                      <c:pt idx="2091">
                        <c:v>-6.660549999999997E-2</c:v>
                      </c:pt>
                      <c:pt idx="2092">
                        <c:v>-6.662299999999996E-2</c:v>
                      </c:pt>
                      <c:pt idx="2093">
                        <c:v>-6.6627749999999972E-2</c:v>
                      </c:pt>
                      <c:pt idx="2094">
                        <c:v>-6.6628249999999958E-2</c:v>
                      </c:pt>
                      <c:pt idx="2095">
                        <c:v>-6.663024999999996E-2</c:v>
                      </c:pt>
                      <c:pt idx="2096">
                        <c:v>-6.6625749999999956E-2</c:v>
                      </c:pt>
                      <c:pt idx="2097">
                        <c:v>-6.6620499999999958E-2</c:v>
                      </c:pt>
                      <c:pt idx="2098">
                        <c:v>-6.6616999999999968E-2</c:v>
                      </c:pt>
                      <c:pt idx="2099">
                        <c:v>-6.6622749999999953E-2</c:v>
                      </c:pt>
                      <c:pt idx="2100">
                        <c:v>-6.6623499999999947E-2</c:v>
                      </c:pt>
                      <c:pt idx="2101">
                        <c:v>-6.662699999999995E-2</c:v>
                      </c:pt>
                      <c:pt idx="2102">
                        <c:v>-6.6628999999999966E-2</c:v>
                      </c:pt>
                      <c:pt idx="2103">
                        <c:v>-6.6625249999999955E-2</c:v>
                      </c:pt>
                      <c:pt idx="2104">
                        <c:v>-6.6598499999999963E-2</c:v>
                      </c:pt>
                      <c:pt idx="2105">
                        <c:v>-6.6585749999999957E-2</c:v>
                      </c:pt>
                      <c:pt idx="2106">
                        <c:v>-6.6577749999999963E-2</c:v>
                      </c:pt>
                      <c:pt idx="2107">
                        <c:v>-6.6580249999999952E-2</c:v>
                      </c:pt>
                      <c:pt idx="2108">
                        <c:v>-6.6582499999999961E-2</c:v>
                      </c:pt>
                      <c:pt idx="2109">
                        <c:v>-6.658549999999995E-2</c:v>
                      </c:pt>
                      <c:pt idx="2110">
                        <c:v>-6.6597749999999956E-2</c:v>
                      </c:pt>
                      <c:pt idx="2111">
                        <c:v>-6.6609249999999967E-2</c:v>
                      </c:pt>
                      <c:pt idx="2112">
                        <c:v>-6.6624249999999968E-2</c:v>
                      </c:pt>
                      <c:pt idx="2113">
                        <c:v>-6.6632499999999983E-2</c:v>
                      </c:pt>
                      <c:pt idx="2114">
                        <c:v>-6.6640499999999978E-2</c:v>
                      </c:pt>
                      <c:pt idx="2115">
                        <c:v>-6.6651999999999989E-2</c:v>
                      </c:pt>
                      <c:pt idx="2116">
                        <c:v>-6.6675499999999971E-2</c:v>
                      </c:pt>
                      <c:pt idx="2117">
                        <c:v>-6.6687249999999976E-2</c:v>
                      </c:pt>
                      <c:pt idx="2118">
                        <c:v>-6.6697249999999986E-2</c:v>
                      </c:pt>
                      <c:pt idx="2119">
                        <c:v>-6.6708749999999956E-2</c:v>
                      </c:pt>
                      <c:pt idx="2120">
                        <c:v>-6.672324999999997E-2</c:v>
                      </c:pt>
                      <c:pt idx="2121">
                        <c:v>-6.673274999999998E-2</c:v>
                      </c:pt>
                      <c:pt idx="2122">
                        <c:v>-6.675074999999997E-2</c:v>
                      </c:pt>
                      <c:pt idx="2123">
                        <c:v>-6.6763499999999976E-2</c:v>
                      </c:pt>
                      <c:pt idx="2124">
                        <c:v>-6.6772249999999977E-2</c:v>
                      </c:pt>
                      <c:pt idx="2125">
                        <c:v>-6.6777999999999976E-2</c:v>
                      </c:pt>
                      <c:pt idx="2126">
                        <c:v>-6.6789249999999981E-2</c:v>
                      </c:pt>
                      <c:pt idx="2127">
                        <c:v>-6.6791749999999983E-2</c:v>
                      </c:pt>
                      <c:pt idx="2128">
                        <c:v>-6.6792999999999991E-2</c:v>
                      </c:pt>
                      <c:pt idx="2129">
                        <c:v>-6.6788499999999973E-2</c:v>
                      </c:pt>
                      <c:pt idx="2130">
                        <c:v>-6.6785749999999963E-2</c:v>
                      </c:pt>
                      <c:pt idx="2131">
                        <c:v>-6.6784999999999969E-2</c:v>
                      </c:pt>
                      <c:pt idx="2132">
                        <c:v>-6.6779999999999978E-2</c:v>
                      </c:pt>
                      <c:pt idx="2133">
                        <c:v>-6.6775249999999967E-2</c:v>
                      </c:pt>
                      <c:pt idx="2134">
                        <c:v>-6.676799999999998E-2</c:v>
                      </c:pt>
                      <c:pt idx="2135">
                        <c:v>-6.6765499999999978E-2</c:v>
                      </c:pt>
                      <c:pt idx="2136">
                        <c:v>-6.6762749999999968E-2</c:v>
                      </c:pt>
                      <c:pt idx="2137">
                        <c:v>-6.6758999999999971E-2</c:v>
                      </c:pt>
                      <c:pt idx="2138">
                        <c:v>-6.6777249999999982E-2</c:v>
                      </c:pt>
                      <c:pt idx="2139">
                        <c:v>-6.6780499999999965E-2</c:v>
                      </c:pt>
                      <c:pt idx="2140">
                        <c:v>-6.6786499999999985E-2</c:v>
                      </c:pt>
                      <c:pt idx="2141">
                        <c:v>-6.6781999999999966E-2</c:v>
                      </c:pt>
                      <c:pt idx="2142">
                        <c:v>-6.6785999999999957E-2</c:v>
                      </c:pt>
                      <c:pt idx="2143">
                        <c:v>-6.6794249999999958E-2</c:v>
                      </c:pt>
                      <c:pt idx="2144">
                        <c:v>-6.6801499999999972E-2</c:v>
                      </c:pt>
                      <c:pt idx="2145">
                        <c:v>-6.6809499999999966E-2</c:v>
                      </c:pt>
                      <c:pt idx="2146">
                        <c:v>-6.6822749999999986E-2</c:v>
                      </c:pt>
                      <c:pt idx="2147">
                        <c:v>-6.6829499999999986E-2</c:v>
                      </c:pt>
                      <c:pt idx="2148">
                        <c:v>-6.6842499999999971E-2</c:v>
                      </c:pt>
                      <c:pt idx="2149">
                        <c:v>-6.6849499999999992E-2</c:v>
                      </c:pt>
                      <c:pt idx="2150">
                        <c:v>-6.6858999999999988E-2</c:v>
                      </c:pt>
                      <c:pt idx="2151">
                        <c:v>-6.6866499999999982E-2</c:v>
                      </c:pt>
                      <c:pt idx="2152">
                        <c:v>-6.6882999999999984E-2</c:v>
                      </c:pt>
                      <c:pt idx="2153">
                        <c:v>-6.6891999999999993E-2</c:v>
                      </c:pt>
                      <c:pt idx="2154">
                        <c:v>-6.6900000000000001E-2</c:v>
                      </c:pt>
                      <c:pt idx="2155">
                        <c:v>-6.6903000000000004E-2</c:v>
                      </c:pt>
                      <c:pt idx="2156">
                        <c:v>-6.6918749999999999E-2</c:v>
                      </c:pt>
                      <c:pt idx="2157">
                        <c:v>-6.6919000000000006E-2</c:v>
                      </c:pt>
                      <c:pt idx="2158">
                        <c:v>-6.6922250000000003E-2</c:v>
                      </c:pt>
                      <c:pt idx="2159">
                        <c:v>-6.6945249999999998E-2</c:v>
                      </c:pt>
                      <c:pt idx="2160">
                        <c:v>-6.6969250000000008E-2</c:v>
                      </c:pt>
                      <c:pt idx="2161">
                        <c:v>-6.6987250000000012E-2</c:v>
                      </c:pt>
                      <c:pt idx="2162">
                        <c:v>-6.7019250000000016E-2</c:v>
                      </c:pt>
                      <c:pt idx="2163">
                        <c:v>-6.7043000000000019E-2</c:v>
                      </c:pt>
                      <c:pt idx="2164">
                        <c:v>-6.7062500000000025E-2</c:v>
                      </c:pt>
                      <c:pt idx="2165">
                        <c:v>-6.7078000000000026E-2</c:v>
                      </c:pt>
                      <c:pt idx="2166">
                        <c:v>-6.7100250000000028E-2</c:v>
                      </c:pt>
                      <c:pt idx="2167">
                        <c:v>-6.7106000000000027E-2</c:v>
                      </c:pt>
                      <c:pt idx="2168">
                        <c:v>-6.7118000000000025E-2</c:v>
                      </c:pt>
                      <c:pt idx="2169">
                        <c:v>-6.7132500000000025E-2</c:v>
                      </c:pt>
                      <c:pt idx="2170">
                        <c:v>-6.7143250000000029E-2</c:v>
                      </c:pt>
                      <c:pt idx="2171">
                        <c:v>-6.7170750000000015E-2</c:v>
                      </c:pt>
                      <c:pt idx="2172">
                        <c:v>-6.7195250000000012E-2</c:v>
                      </c:pt>
                      <c:pt idx="2173">
                        <c:v>-6.7207750000000024E-2</c:v>
                      </c:pt>
                      <c:pt idx="2174">
                        <c:v>-6.7230000000000012E-2</c:v>
                      </c:pt>
                      <c:pt idx="2175">
                        <c:v>-6.7249500000000031E-2</c:v>
                      </c:pt>
                      <c:pt idx="2176">
                        <c:v>-6.7263750000000039E-2</c:v>
                      </c:pt>
                      <c:pt idx="2177">
                        <c:v>-6.7271750000000033E-2</c:v>
                      </c:pt>
                      <c:pt idx="2178">
                        <c:v>-6.7292500000000033E-2</c:v>
                      </c:pt>
                      <c:pt idx="2179">
                        <c:v>-6.7310750000000044E-2</c:v>
                      </c:pt>
                      <c:pt idx="2180">
                        <c:v>-6.7339500000000052E-2</c:v>
                      </c:pt>
                      <c:pt idx="2181">
                        <c:v>-6.734775000000004E-2</c:v>
                      </c:pt>
                      <c:pt idx="2182">
                        <c:v>-6.736900000000004E-2</c:v>
                      </c:pt>
                      <c:pt idx="2183">
                        <c:v>-6.7385500000000029E-2</c:v>
                      </c:pt>
                      <c:pt idx="2184">
                        <c:v>-6.7405250000000028E-2</c:v>
                      </c:pt>
                      <c:pt idx="2185">
                        <c:v>-6.7419250000000042E-2</c:v>
                      </c:pt>
                      <c:pt idx="2186">
                        <c:v>-6.7425750000000034E-2</c:v>
                      </c:pt>
                      <c:pt idx="2187">
                        <c:v>-6.7435500000000037E-2</c:v>
                      </c:pt>
                      <c:pt idx="2188">
                        <c:v>-6.7445000000000033E-2</c:v>
                      </c:pt>
                      <c:pt idx="2189">
                        <c:v>-6.7462000000000022E-2</c:v>
                      </c:pt>
                      <c:pt idx="2190">
                        <c:v>-6.7478000000000024E-2</c:v>
                      </c:pt>
                      <c:pt idx="2191">
                        <c:v>-6.7500500000000033E-2</c:v>
                      </c:pt>
                      <c:pt idx="2192">
                        <c:v>-6.7517750000000015E-2</c:v>
                      </c:pt>
                      <c:pt idx="2193">
                        <c:v>-6.7528750000000026E-2</c:v>
                      </c:pt>
                      <c:pt idx="2194">
                        <c:v>-6.7531750000000015E-2</c:v>
                      </c:pt>
                      <c:pt idx="2195">
                        <c:v>-6.7531500000000022E-2</c:v>
                      </c:pt>
                      <c:pt idx="2196">
                        <c:v>-6.7527500000000018E-2</c:v>
                      </c:pt>
                      <c:pt idx="2197">
                        <c:v>-6.7522000000000026E-2</c:v>
                      </c:pt>
                      <c:pt idx="2198">
                        <c:v>-6.7513250000000025E-2</c:v>
                      </c:pt>
                      <c:pt idx="2199">
                        <c:v>-6.7498750000000024E-2</c:v>
                      </c:pt>
                      <c:pt idx="2200">
                        <c:v>-6.749075000000003E-2</c:v>
                      </c:pt>
                      <c:pt idx="2201">
                        <c:v>-6.7479000000000025E-2</c:v>
                      </c:pt>
                      <c:pt idx="2202">
                        <c:v>-6.7481500000000028E-2</c:v>
                      </c:pt>
                      <c:pt idx="2203">
                        <c:v>-6.7469000000000029E-2</c:v>
                      </c:pt>
                      <c:pt idx="2204">
                        <c:v>-6.7455000000000029E-2</c:v>
                      </c:pt>
                      <c:pt idx="2205">
                        <c:v>-6.743200000000002E-2</c:v>
                      </c:pt>
                      <c:pt idx="2206">
                        <c:v>-6.7411500000000027E-2</c:v>
                      </c:pt>
                      <c:pt idx="2207">
                        <c:v>-6.7390000000000019E-2</c:v>
                      </c:pt>
                      <c:pt idx="2208">
                        <c:v>-6.7375000000000018E-2</c:v>
                      </c:pt>
                      <c:pt idx="2209">
                        <c:v>-6.7367750000000032E-2</c:v>
                      </c:pt>
                      <c:pt idx="2210">
                        <c:v>-6.7351500000000036E-2</c:v>
                      </c:pt>
                      <c:pt idx="2211">
                        <c:v>-6.7338750000000031E-2</c:v>
                      </c:pt>
                      <c:pt idx="2212">
                        <c:v>-6.7326750000000046E-2</c:v>
                      </c:pt>
                      <c:pt idx="2213">
                        <c:v>-6.7321750000000027E-2</c:v>
                      </c:pt>
                      <c:pt idx="2214">
                        <c:v>-6.7312750000000032E-2</c:v>
                      </c:pt>
                      <c:pt idx="2215">
                        <c:v>-6.7301000000000027E-2</c:v>
                      </c:pt>
                      <c:pt idx="2216">
                        <c:v>-6.7297500000000024E-2</c:v>
                      </c:pt>
                      <c:pt idx="2217">
                        <c:v>-6.7287750000000035E-2</c:v>
                      </c:pt>
                      <c:pt idx="2218">
                        <c:v>-6.7279250000000027E-2</c:v>
                      </c:pt>
                      <c:pt idx="2219">
                        <c:v>-6.727275000000002E-2</c:v>
                      </c:pt>
                      <c:pt idx="2220">
                        <c:v>-6.7261500000000002E-2</c:v>
                      </c:pt>
                      <c:pt idx="2221">
                        <c:v>-6.7246750000000008E-2</c:v>
                      </c:pt>
                      <c:pt idx="2222">
                        <c:v>-6.7239250000000014E-2</c:v>
                      </c:pt>
                      <c:pt idx="2223">
                        <c:v>-6.7237250000000026E-2</c:v>
                      </c:pt>
                      <c:pt idx="2224">
                        <c:v>-6.7230000000000012E-2</c:v>
                      </c:pt>
                      <c:pt idx="2225">
                        <c:v>-6.7232500000000014E-2</c:v>
                      </c:pt>
                      <c:pt idx="2226">
                        <c:v>-6.7233750000000023E-2</c:v>
                      </c:pt>
                      <c:pt idx="2227">
                        <c:v>-6.7239750000000001E-2</c:v>
                      </c:pt>
                      <c:pt idx="2228">
                        <c:v>-6.7247000000000001E-2</c:v>
                      </c:pt>
                      <c:pt idx="2229">
                        <c:v>-6.7267750000000001E-2</c:v>
                      </c:pt>
                      <c:pt idx="2230">
                        <c:v>-6.7281750000000001E-2</c:v>
                      </c:pt>
                      <c:pt idx="2231">
                        <c:v>-6.7298500000000011E-2</c:v>
                      </c:pt>
                      <c:pt idx="2232">
                        <c:v>-6.7321999999999993E-2</c:v>
                      </c:pt>
                      <c:pt idx="2233">
                        <c:v>-6.7348499999999992E-2</c:v>
                      </c:pt>
                      <c:pt idx="2234">
                        <c:v>-6.734975E-2</c:v>
                      </c:pt>
                      <c:pt idx="2235">
                        <c:v>-6.7356749999999993E-2</c:v>
                      </c:pt>
                      <c:pt idx="2236">
                        <c:v>-6.7362000000000005E-2</c:v>
                      </c:pt>
                      <c:pt idx="2237">
                        <c:v>-6.7370499999999986E-2</c:v>
                      </c:pt>
                      <c:pt idx="2238">
                        <c:v>-6.7379500000000009E-2</c:v>
                      </c:pt>
                      <c:pt idx="2239">
                        <c:v>-6.7384250000000007E-2</c:v>
                      </c:pt>
                      <c:pt idx="2240">
                        <c:v>-6.7399500000000015E-2</c:v>
                      </c:pt>
                      <c:pt idx="2241">
                        <c:v>-6.7407500000000023E-2</c:v>
                      </c:pt>
                      <c:pt idx="2242">
                        <c:v>-6.7415000000000017E-2</c:v>
                      </c:pt>
                      <c:pt idx="2243">
                        <c:v>-6.7421750000000003E-2</c:v>
                      </c:pt>
                      <c:pt idx="2244">
                        <c:v>-6.7430750000000025E-2</c:v>
                      </c:pt>
                      <c:pt idx="2245">
                        <c:v>-6.7445250000000026E-2</c:v>
                      </c:pt>
                      <c:pt idx="2246">
                        <c:v>-6.7458000000000032E-2</c:v>
                      </c:pt>
                      <c:pt idx="2247">
                        <c:v>-6.7467750000000021E-2</c:v>
                      </c:pt>
                      <c:pt idx="2248">
                        <c:v>-6.7474250000000027E-2</c:v>
                      </c:pt>
                      <c:pt idx="2249">
                        <c:v>-6.7492750000000032E-2</c:v>
                      </c:pt>
                      <c:pt idx="2250">
                        <c:v>-6.7501000000000033E-2</c:v>
                      </c:pt>
                      <c:pt idx="2251">
                        <c:v>-6.751150000000003E-2</c:v>
                      </c:pt>
                      <c:pt idx="2252">
                        <c:v>-6.7519750000000031E-2</c:v>
                      </c:pt>
                      <c:pt idx="2253">
                        <c:v>-6.7538250000000022E-2</c:v>
                      </c:pt>
                      <c:pt idx="2254">
                        <c:v>-6.7556000000000033E-2</c:v>
                      </c:pt>
                      <c:pt idx="2255">
                        <c:v>-6.7570500000000033E-2</c:v>
                      </c:pt>
                      <c:pt idx="2256">
                        <c:v>-6.7580750000000023E-2</c:v>
                      </c:pt>
                      <c:pt idx="2257">
                        <c:v>-6.7587750000000016E-2</c:v>
                      </c:pt>
                      <c:pt idx="2258">
                        <c:v>-6.7595250000000023E-2</c:v>
                      </c:pt>
                      <c:pt idx="2259">
                        <c:v>-6.7597750000000026E-2</c:v>
                      </c:pt>
                      <c:pt idx="2260">
                        <c:v>-6.7574250000000016E-2</c:v>
                      </c:pt>
                      <c:pt idx="2261">
                        <c:v>-6.7580500000000016E-2</c:v>
                      </c:pt>
                      <c:pt idx="2262">
                        <c:v>-6.758500000000002E-2</c:v>
                      </c:pt>
                      <c:pt idx="2263">
                        <c:v>-6.7593250000000021E-2</c:v>
                      </c:pt>
                      <c:pt idx="2264">
                        <c:v>-6.7606750000000007E-2</c:v>
                      </c:pt>
                      <c:pt idx="2265">
                        <c:v>-6.7626750000000013E-2</c:v>
                      </c:pt>
                      <c:pt idx="2266">
                        <c:v>-6.7644250000000017E-2</c:v>
                      </c:pt>
                      <c:pt idx="2267">
                        <c:v>-6.7657750000000016E-2</c:v>
                      </c:pt>
                      <c:pt idx="2268">
                        <c:v>-6.7676500000000001E-2</c:v>
                      </c:pt>
                      <c:pt idx="2269">
                        <c:v>-6.7680500000000005E-2</c:v>
                      </c:pt>
                      <c:pt idx="2270">
                        <c:v>-6.7681000000000005E-2</c:v>
                      </c:pt>
                      <c:pt idx="2271">
                        <c:v>-6.7665500000000003E-2</c:v>
                      </c:pt>
                      <c:pt idx="2272">
                        <c:v>-6.7661499999999999E-2</c:v>
                      </c:pt>
                      <c:pt idx="2273">
                        <c:v>-6.7657250000000002E-2</c:v>
                      </c:pt>
                      <c:pt idx="2274">
                        <c:v>-6.7655000000000007E-2</c:v>
                      </c:pt>
                      <c:pt idx="2275">
                        <c:v>-6.7651500000000017E-2</c:v>
                      </c:pt>
                      <c:pt idx="2276">
                        <c:v>-6.7642250000000015E-2</c:v>
                      </c:pt>
                      <c:pt idx="2277">
                        <c:v>-6.7635750000000008E-2</c:v>
                      </c:pt>
                      <c:pt idx="2278">
                        <c:v>-6.7626750000000013E-2</c:v>
                      </c:pt>
                      <c:pt idx="2279">
                        <c:v>-6.7620000000000027E-2</c:v>
                      </c:pt>
                      <c:pt idx="2280">
                        <c:v>-6.7626000000000006E-2</c:v>
                      </c:pt>
                      <c:pt idx="2281">
                        <c:v>-6.7637500000000003E-2</c:v>
                      </c:pt>
                      <c:pt idx="2282">
                        <c:v>-6.7641000000000007E-2</c:v>
                      </c:pt>
                      <c:pt idx="2283">
                        <c:v>-6.7648000000000014E-2</c:v>
                      </c:pt>
                      <c:pt idx="2284">
                        <c:v>-6.7657250000000002E-2</c:v>
                      </c:pt>
                      <c:pt idx="2285">
                        <c:v>-6.7662000000000014E-2</c:v>
                      </c:pt>
                      <c:pt idx="2286">
                        <c:v>-6.7671500000000023E-2</c:v>
                      </c:pt>
                      <c:pt idx="2287">
                        <c:v>-6.7681500000000006E-2</c:v>
                      </c:pt>
                      <c:pt idx="2288">
                        <c:v>-6.7697999999999994E-2</c:v>
                      </c:pt>
                      <c:pt idx="2289">
                        <c:v>-6.7709249999999999E-2</c:v>
                      </c:pt>
                      <c:pt idx="2290">
                        <c:v>-6.7726499999999981E-2</c:v>
                      </c:pt>
                      <c:pt idx="2291">
                        <c:v>-6.7756249999999976E-2</c:v>
                      </c:pt>
                      <c:pt idx="2292">
                        <c:v>-6.7767249999999987E-2</c:v>
                      </c:pt>
                      <c:pt idx="2293">
                        <c:v>-6.7773999999999987E-2</c:v>
                      </c:pt>
                      <c:pt idx="2294">
                        <c:v>-6.7778749999999999E-2</c:v>
                      </c:pt>
                      <c:pt idx="2295">
                        <c:v>-6.7787749999999994E-2</c:v>
                      </c:pt>
                      <c:pt idx="2296">
                        <c:v>-6.7797999999999983E-2</c:v>
                      </c:pt>
                      <c:pt idx="2297">
                        <c:v>-6.780775E-2</c:v>
                      </c:pt>
                      <c:pt idx="2298">
                        <c:v>-6.7817500000000003E-2</c:v>
                      </c:pt>
                      <c:pt idx="2299">
                        <c:v>-6.7834499999999992E-2</c:v>
                      </c:pt>
                      <c:pt idx="2300">
                        <c:v>-6.7845249999999996E-2</c:v>
                      </c:pt>
                      <c:pt idx="2301">
                        <c:v>-6.7860749999999984E-2</c:v>
                      </c:pt>
                      <c:pt idx="2302">
                        <c:v>-6.7875499999999991E-2</c:v>
                      </c:pt>
                      <c:pt idx="2303">
                        <c:v>-6.7894499999999983E-2</c:v>
                      </c:pt>
                      <c:pt idx="2304">
                        <c:v>-6.793275E-2</c:v>
                      </c:pt>
                      <c:pt idx="2305">
                        <c:v>-6.7959749999999985E-2</c:v>
                      </c:pt>
                      <c:pt idx="2306">
                        <c:v>-6.7969249999999995E-2</c:v>
                      </c:pt>
                      <c:pt idx="2307">
                        <c:v>-6.7973249999999985E-2</c:v>
                      </c:pt>
                      <c:pt idx="2308">
                        <c:v>-6.7968749999999981E-2</c:v>
                      </c:pt>
                      <c:pt idx="2309">
                        <c:v>-6.7969499999999974E-2</c:v>
                      </c:pt>
                      <c:pt idx="2310">
                        <c:v>-6.7964249999999976E-2</c:v>
                      </c:pt>
                      <c:pt idx="2311">
                        <c:v>-6.7957499999999976E-2</c:v>
                      </c:pt>
                      <c:pt idx="2312">
                        <c:v>-6.7958999999999964E-2</c:v>
                      </c:pt>
                      <c:pt idx="2313">
                        <c:v>-6.7927249999999967E-2</c:v>
                      </c:pt>
                      <c:pt idx="2314">
                        <c:v>-6.7906999999999981E-2</c:v>
                      </c:pt>
                      <c:pt idx="2315">
                        <c:v>-6.7903249999999971E-2</c:v>
                      </c:pt>
                      <c:pt idx="2316">
                        <c:v>-6.7888999999999963E-2</c:v>
                      </c:pt>
                      <c:pt idx="2317">
                        <c:v>-6.7883249999999964E-2</c:v>
                      </c:pt>
                      <c:pt idx="2318">
                        <c:v>-6.7878749999999974E-2</c:v>
                      </c:pt>
                      <c:pt idx="2319">
                        <c:v>-6.7871499999999974E-2</c:v>
                      </c:pt>
                      <c:pt idx="2320">
                        <c:v>-6.7859999999999962E-2</c:v>
                      </c:pt>
                      <c:pt idx="2321">
                        <c:v>-6.7859749999999969E-2</c:v>
                      </c:pt>
                      <c:pt idx="2322">
                        <c:v>-6.7853499999999969E-2</c:v>
                      </c:pt>
                      <c:pt idx="2323">
                        <c:v>-6.7843499999999959E-2</c:v>
                      </c:pt>
                      <c:pt idx="2324">
                        <c:v>-6.7837999999999954E-2</c:v>
                      </c:pt>
                      <c:pt idx="2325">
                        <c:v>-6.7821499999999937E-2</c:v>
                      </c:pt>
                      <c:pt idx="2326">
                        <c:v>-6.7801249999999938E-2</c:v>
                      </c:pt>
                      <c:pt idx="2327">
                        <c:v>-6.7788249999999939E-2</c:v>
                      </c:pt>
                      <c:pt idx="2328">
                        <c:v>-6.7779499999999937E-2</c:v>
                      </c:pt>
                      <c:pt idx="2329">
                        <c:v>-6.7770249999999935E-2</c:v>
                      </c:pt>
                      <c:pt idx="2330">
                        <c:v>-6.7757749999999922E-2</c:v>
                      </c:pt>
                      <c:pt idx="2331">
                        <c:v>-6.7745999999999931E-2</c:v>
                      </c:pt>
                      <c:pt idx="2332">
                        <c:v>-6.7735749999999928E-2</c:v>
                      </c:pt>
                      <c:pt idx="2333">
                        <c:v>-6.7727249999999919E-2</c:v>
                      </c:pt>
                      <c:pt idx="2334">
                        <c:v>-6.7714499999999941E-2</c:v>
                      </c:pt>
                      <c:pt idx="2335">
                        <c:v>-6.7708249999999942E-2</c:v>
                      </c:pt>
                      <c:pt idx="2336">
                        <c:v>-6.7703249999999937E-2</c:v>
                      </c:pt>
                      <c:pt idx="2337">
                        <c:v>-6.7696749999999944E-2</c:v>
                      </c:pt>
                      <c:pt idx="2338">
                        <c:v>-6.7687249999999921E-2</c:v>
                      </c:pt>
                      <c:pt idx="2339">
                        <c:v>-6.7680999999999936E-2</c:v>
                      </c:pt>
                      <c:pt idx="2340">
                        <c:v>-6.7676749999999938E-2</c:v>
                      </c:pt>
                      <c:pt idx="2341">
                        <c:v>-6.767149999999994E-2</c:v>
                      </c:pt>
                      <c:pt idx="2342">
                        <c:v>-6.7658999999999941E-2</c:v>
                      </c:pt>
                      <c:pt idx="2343">
                        <c:v>-6.7644999999999955E-2</c:v>
                      </c:pt>
                      <c:pt idx="2344">
                        <c:v>-6.7625499999999936E-2</c:v>
                      </c:pt>
                      <c:pt idx="2345">
                        <c:v>-6.7610499999999962E-2</c:v>
                      </c:pt>
                      <c:pt idx="2346">
                        <c:v>-6.7583499999999963E-2</c:v>
                      </c:pt>
                      <c:pt idx="2347">
                        <c:v>-6.7576249999999963E-2</c:v>
                      </c:pt>
                      <c:pt idx="2348">
                        <c:v>-6.755924999999996E-2</c:v>
                      </c:pt>
                      <c:pt idx="2349">
                        <c:v>-6.7536999999999972E-2</c:v>
                      </c:pt>
                      <c:pt idx="2350">
                        <c:v>-6.7516249999999958E-2</c:v>
                      </c:pt>
                      <c:pt idx="2351">
                        <c:v>-6.7494999999999958E-2</c:v>
                      </c:pt>
                      <c:pt idx="2352">
                        <c:v>-6.7477499999999968E-2</c:v>
                      </c:pt>
                      <c:pt idx="2353">
                        <c:v>-6.7466499999999985E-2</c:v>
                      </c:pt>
                      <c:pt idx="2354">
                        <c:v>-6.7455499999999988E-2</c:v>
                      </c:pt>
                      <c:pt idx="2355">
                        <c:v>-6.7446249999999985E-2</c:v>
                      </c:pt>
                      <c:pt idx="2356">
                        <c:v>-6.7426499999999986E-2</c:v>
                      </c:pt>
                      <c:pt idx="2357">
                        <c:v>-6.7415749999999997E-2</c:v>
                      </c:pt>
                      <c:pt idx="2358">
                        <c:v>-6.7394250000000003E-2</c:v>
                      </c:pt>
                      <c:pt idx="2359">
                        <c:v>-6.7377500000000007E-2</c:v>
                      </c:pt>
                      <c:pt idx="2360">
                        <c:v>-6.7345250000000009E-2</c:v>
                      </c:pt>
                      <c:pt idx="2361">
                        <c:v>-6.7322750000000001E-2</c:v>
                      </c:pt>
                      <c:pt idx="2362">
                        <c:v>-6.7296250000000016E-2</c:v>
                      </c:pt>
                      <c:pt idx="2363">
                        <c:v>-6.7273750000000007E-2</c:v>
                      </c:pt>
                      <c:pt idx="2364">
                        <c:v>-6.7251000000000005E-2</c:v>
                      </c:pt>
                      <c:pt idx="2365">
                        <c:v>-6.7231000000000013E-2</c:v>
                      </c:pt>
                      <c:pt idx="2366">
                        <c:v>-6.7213250000000016E-2</c:v>
                      </c:pt>
                      <c:pt idx="2367">
                        <c:v>-6.7204750000000008E-2</c:v>
                      </c:pt>
                      <c:pt idx="2368">
                        <c:v>-6.7187500000000011E-2</c:v>
                      </c:pt>
                      <c:pt idx="2369">
                        <c:v>-6.7175000000000026E-2</c:v>
                      </c:pt>
                      <c:pt idx="2370">
                        <c:v>-6.7162500000000028E-2</c:v>
                      </c:pt>
                      <c:pt idx="2371">
                        <c:v>-6.7144250000000016E-2</c:v>
                      </c:pt>
                      <c:pt idx="2372">
                        <c:v>-6.7131750000000046E-2</c:v>
                      </c:pt>
                      <c:pt idx="2373">
                        <c:v>-6.7119750000000034E-2</c:v>
                      </c:pt>
                      <c:pt idx="2374">
                        <c:v>-6.7102250000000044E-2</c:v>
                      </c:pt>
                      <c:pt idx="2375">
                        <c:v>-6.7088500000000037E-2</c:v>
                      </c:pt>
                      <c:pt idx="2376">
                        <c:v>-6.7069500000000032E-2</c:v>
                      </c:pt>
                      <c:pt idx="2377">
                        <c:v>-6.7059500000000036E-2</c:v>
                      </c:pt>
                      <c:pt idx="2378">
                        <c:v>-6.7050000000000012E-2</c:v>
                      </c:pt>
                      <c:pt idx="2379">
                        <c:v>-6.7038000000000028E-2</c:v>
                      </c:pt>
                      <c:pt idx="2380">
                        <c:v>-6.7028250000000025E-2</c:v>
                      </c:pt>
                      <c:pt idx="2381">
                        <c:v>-6.7028250000000025E-2</c:v>
                      </c:pt>
                      <c:pt idx="2382">
                        <c:v>-6.7018000000000022E-2</c:v>
                      </c:pt>
                      <c:pt idx="2383">
                        <c:v>-6.7003500000000021E-2</c:v>
                      </c:pt>
                      <c:pt idx="2384">
                        <c:v>-6.6992250000000017E-2</c:v>
                      </c:pt>
                      <c:pt idx="2385">
                        <c:v>-6.6977250000000016E-2</c:v>
                      </c:pt>
                      <c:pt idx="2386">
                        <c:v>-6.696725000000002E-2</c:v>
                      </c:pt>
                      <c:pt idx="2387">
                        <c:v>-6.6957250000000024E-2</c:v>
                      </c:pt>
                      <c:pt idx="2388">
                        <c:v>-6.6943750000000024E-2</c:v>
                      </c:pt>
                      <c:pt idx="2389">
                        <c:v>-6.6932750000000013E-2</c:v>
                      </c:pt>
                      <c:pt idx="2390">
                        <c:v>-6.692300000000001E-2</c:v>
                      </c:pt>
                      <c:pt idx="2391">
                        <c:v>-6.690850000000001E-2</c:v>
                      </c:pt>
                      <c:pt idx="2392">
                        <c:v>-6.6883500000000012E-2</c:v>
                      </c:pt>
                      <c:pt idx="2393">
                        <c:v>-6.6868250000000018E-2</c:v>
                      </c:pt>
                      <c:pt idx="2394">
                        <c:v>-6.6848000000000005E-2</c:v>
                      </c:pt>
                      <c:pt idx="2395">
                        <c:v>-6.6827250000000005E-2</c:v>
                      </c:pt>
                      <c:pt idx="2396">
                        <c:v>-6.6823250000000001E-2</c:v>
                      </c:pt>
                      <c:pt idx="2397">
                        <c:v>-6.6809250000000014E-2</c:v>
                      </c:pt>
                      <c:pt idx="2398">
                        <c:v>-6.679800000000001E-2</c:v>
                      </c:pt>
                      <c:pt idx="2399">
                        <c:v>-6.6784500000000024E-2</c:v>
                      </c:pt>
                      <c:pt idx="2400">
                        <c:v>-6.6779750000000013E-2</c:v>
                      </c:pt>
                      <c:pt idx="2401">
                        <c:v>-6.6772500000000012E-2</c:v>
                      </c:pt>
                      <c:pt idx="2402">
                        <c:v>-6.6751500000000019E-2</c:v>
                      </c:pt>
                      <c:pt idx="2403">
                        <c:v>-6.6728250000000017E-2</c:v>
                      </c:pt>
                      <c:pt idx="2404">
                        <c:v>-6.6712750000000029E-2</c:v>
                      </c:pt>
                      <c:pt idx="2405">
                        <c:v>-6.6707250000000023E-2</c:v>
                      </c:pt>
                      <c:pt idx="2406">
                        <c:v>-6.668975000000002E-2</c:v>
                      </c:pt>
                      <c:pt idx="2407">
                        <c:v>-6.6680750000000039E-2</c:v>
                      </c:pt>
                      <c:pt idx="2408">
                        <c:v>-6.6662750000000021E-2</c:v>
                      </c:pt>
                      <c:pt idx="2409">
                        <c:v>-6.6635500000000028E-2</c:v>
                      </c:pt>
                      <c:pt idx="2410">
                        <c:v>-6.6618000000000024E-2</c:v>
                      </c:pt>
                      <c:pt idx="2411">
                        <c:v>-6.6595750000000023E-2</c:v>
                      </c:pt>
                      <c:pt idx="2412">
                        <c:v>-6.6583500000000018E-2</c:v>
                      </c:pt>
                      <c:pt idx="2413">
                        <c:v>-6.6563750000000019E-2</c:v>
                      </c:pt>
                      <c:pt idx="2414">
                        <c:v>-6.6545250000000028E-2</c:v>
                      </c:pt>
                      <c:pt idx="2415">
                        <c:v>-6.6525000000000029E-2</c:v>
                      </c:pt>
                      <c:pt idx="2416">
                        <c:v>-6.6500500000000032E-2</c:v>
                      </c:pt>
                      <c:pt idx="2417">
                        <c:v>-6.648225000000002E-2</c:v>
                      </c:pt>
                      <c:pt idx="2418">
                        <c:v>-6.6460250000000012E-2</c:v>
                      </c:pt>
                      <c:pt idx="2419">
                        <c:v>-6.6453250000000019E-2</c:v>
                      </c:pt>
                      <c:pt idx="2420">
                        <c:v>-6.643750000000001E-2</c:v>
                      </c:pt>
                      <c:pt idx="2421">
                        <c:v>-6.6420500000000035E-2</c:v>
                      </c:pt>
                      <c:pt idx="2422">
                        <c:v>-6.6396250000000032E-2</c:v>
                      </c:pt>
                      <c:pt idx="2423">
                        <c:v>-6.6380500000000037E-2</c:v>
                      </c:pt>
                      <c:pt idx="2424">
                        <c:v>-6.6357500000000028E-2</c:v>
                      </c:pt>
                      <c:pt idx="2425">
                        <c:v>-6.6330500000000014E-2</c:v>
                      </c:pt>
                      <c:pt idx="2426">
                        <c:v>-6.6302250000000021E-2</c:v>
                      </c:pt>
                      <c:pt idx="2427">
                        <c:v>-6.6269500000000023E-2</c:v>
                      </c:pt>
                      <c:pt idx="2428">
                        <c:v>-6.6240500000000008E-2</c:v>
                      </c:pt>
                      <c:pt idx="2429">
                        <c:v>-6.6206000000000015E-2</c:v>
                      </c:pt>
                      <c:pt idx="2430">
                        <c:v>-6.6171500000000008E-2</c:v>
                      </c:pt>
                      <c:pt idx="2431">
                        <c:v>-6.6130000000000008E-2</c:v>
                      </c:pt>
                      <c:pt idx="2432">
                        <c:v>-6.6084250000000011E-2</c:v>
                      </c:pt>
                      <c:pt idx="2433">
                        <c:v>-6.6035499999999997E-2</c:v>
                      </c:pt>
                      <c:pt idx="2434">
                        <c:v>-6.5993750000000018E-2</c:v>
                      </c:pt>
                      <c:pt idx="2435">
                        <c:v>-6.5967749999999992E-2</c:v>
                      </c:pt>
                      <c:pt idx="2436">
                        <c:v>-6.5943250000000009E-2</c:v>
                      </c:pt>
                      <c:pt idx="2437">
                        <c:v>-6.5914249999999994E-2</c:v>
                      </c:pt>
                      <c:pt idx="2438">
                        <c:v>-6.5888500000000003E-2</c:v>
                      </c:pt>
                      <c:pt idx="2439">
                        <c:v>-6.5862999999999977E-2</c:v>
                      </c:pt>
                      <c:pt idx="2440">
                        <c:v>-6.5840999999999983E-2</c:v>
                      </c:pt>
                      <c:pt idx="2441">
                        <c:v>-6.5818249999999995E-2</c:v>
                      </c:pt>
                      <c:pt idx="2442">
                        <c:v>-6.5804749999999995E-2</c:v>
                      </c:pt>
                      <c:pt idx="2443">
                        <c:v>-6.5788249999999993E-2</c:v>
                      </c:pt>
                      <c:pt idx="2444">
                        <c:v>-6.5774499999999986E-2</c:v>
                      </c:pt>
                      <c:pt idx="2445">
                        <c:v>-6.5761249999999993E-2</c:v>
                      </c:pt>
                      <c:pt idx="2446">
                        <c:v>-6.5741750000000015E-2</c:v>
                      </c:pt>
                      <c:pt idx="2447">
                        <c:v>-6.5721249999999995E-2</c:v>
                      </c:pt>
                      <c:pt idx="2448">
                        <c:v>-6.5699500000000008E-2</c:v>
                      </c:pt>
                      <c:pt idx="2449">
                        <c:v>-6.5674499999999997E-2</c:v>
                      </c:pt>
                      <c:pt idx="2450">
                        <c:v>-6.5666499999999989E-2</c:v>
                      </c:pt>
                      <c:pt idx="2451">
                        <c:v>-6.5649999999999986E-2</c:v>
                      </c:pt>
                      <c:pt idx="2452">
                        <c:v>-6.5635999999999972E-2</c:v>
                      </c:pt>
                      <c:pt idx="2453">
                        <c:v>-6.5601499999999979E-2</c:v>
                      </c:pt>
                      <c:pt idx="2454">
                        <c:v>-6.5579249999999978E-2</c:v>
                      </c:pt>
                      <c:pt idx="2455">
                        <c:v>-6.5557249999999984E-2</c:v>
                      </c:pt>
                      <c:pt idx="2456">
                        <c:v>-6.5520999999999982E-2</c:v>
                      </c:pt>
                      <c:pt idx="2457">
                        <c:v>-6.5500499999999989E-2</c:v>
                      </c:pt>
                      <c:pt idx="2458">
                        <c:v>-6.5477249999999987E-2</c:v>
                      </c:pt>
                      <c:pt idx="2459">
                        <c:v>-6.5443499999999988E-2</c:v>
                      </c:pt>
                      <c:pt idx="2460">
                        <c:v>-6.5437249999999988E-2</c:v>
                      </c:pt>
                      <c:pt idx="2461">
                        <c:v>-6.5404249999999997E-2</c:v>
                      </c:pt>
                      <c:pt idx="2462">
                        <c:v>-6.5369250000000004E-2</c:v>
                      </c:pt>
                      <c:pt idx="2463">
                        <c:v>-6.5326249999999988E-2</c:v>
                      </c:pt>
                      <c:pt idx="2464">
                        <c:v>-6.5280999999999992E-2</c:v>
                      </c:pt>
                      <c:pt idx="2465">
                        <c:v>-6.5228749999999988E-2</c:v>
                      </c:pt>
                      <c:pt idx="2466">
                        <c:v>-6.5187249999999988E-2</c:v>
                      </c:pt>
                      <c:pt idx="2467">
                        <c:v>-6.5135749999999992E-2</c:v>
                      </c:pt>
                      <c:pt idx="2468">
                        <c:v>-6.5101749999999972E-2</c:v>
                      </c:pt>
                      <c:pt idx="2469">
                        <c:v>-6.5065249999999977E-2</c:v>
                      </c:pt>
                      <c:pt idx="2470">
                        <c:v>-6.5029249999999983E-2</c:v>
                      </c:pt>
                      <c:pt idx="2471">
                        <c:v>-6.500549999999998E-2</c:v>
                      </c:pt>
                      <c:pt idx="2472">
                        <c:v>-6.4982749999999964E-2</c:v>
                      </c:pt>
                      <c:pt idx="2473">
                        <c:v>-6.4956999999999987E-2</c:v>
                      </c:pt>
                      <c:pt idx="2474">
                        <c:v>-6.4929249999999966E-2</c:v>
                      </c:pt>
                      <c:pt idx="2475">
                        <c:v>-6.490725E-2</c:v>
                      </c:pt>
                      <c:pt idx="2476">
                        <c:v>-6.4872499999999986E-2</c:v>
                      </c:pt>
                      <c:pt idx="2477">
                        <c:v>-6.485175E-2</c:v>
                      </c:pt>
                      <c:pt idx="2478">
                        <c:v>-6.4830749999999993E-2</c:v>
                      </c:pt>
                      <c:pt idx="2479">
                        <c:v>-6.480024999999999E-2</c:v>
                      </c:pt>
                      <c:pt idx="2480">
                        <c:v>-6.4763249999999994E-2</c:v>
                      </c:pt>
                      <c:pt idx="2481">
                        <c:v>-6.4720749999999994E-2</c:v>
                      </c:pt>
                      <c:pt idx="2482">
                        <c:v>-6.4680749999999995E-2</c:v>
                      </c:pt>
                      <c:pt idx="2483">
                        <c:v>-6.4651250000000007E-2</c:v>
                      </c:pt>
                      <c:pt idx="2484">
                        <c:v>-6.4617500000000008E-2</c:v>
                      </c:pt>
                      <c:pt idx="2485">
                        <c:v>-6.4582000000000001E-2</c:v>
                      </c:pt>
                      <c:pt idx="2486">
                        <c:v>-6.4548499999999995E-2</c:v>
                      </c:pt>
                      <c:pt idx="2487">
                        <c:v>-6.4510249999999991E-2</c:v>
                      </c:pt>
                      <c:pt idx="2488">
                        <c:v>-6.4472249999999995E-2</c:v>
                      </c:pt>
                      <c:pt idx="2489">
                        <c:v>-6.4438249999999989E-2</c:v>
                      </c:pt>
                      <c:pt idx="2490">
                        <c:v>-6.4396749999999989E-2</c:v>
                      </c:pt>
                      <c:pt idx="2491">
                        <c:v>-6.4352249999999986E-2</c:v>
                      </c:pt>
                      <c:pt idx="2492">
                        <c:v>-6.4309499999999992E-2</c:v>
                      </c:pt>
                      <c:pt idx="2493">
                        <c:v>-6.4266999999999991E-2</c:v>
                      </c:pt>
                      <c:pt idx="2494">
                        <c:v>-6.4223499999999989E-2</c:v>
                      </c:pt>
                      <c:pt idx="2495">
                        <c:v>-6.4184249999999998E-2</c:v>
                      </c:pt>
                      <c:pt idx="2496">
                        <c:v>-6.4122999999999986E-2</c:v>
                      </c:pt>
                      <c:pt idx="2497">
                        <c:v>-6.4068E-2</c:v>
                      </c:pt>
                      <c:pt idx="2498">
                        <c:v>-6.4020249999999987E-2</c:v>
                      </c:pt>
                      <c:pt idx="2499">
                        <c:v>-6.3952499999999995E-2</c:v>
                      </c:pt>
                      <c:pt idx="2500">
                        <c:v>-6.3897249999999989E-2</c:v>
                      </c:pt>
                      <c:pt idx="2501">
                        <c:v>-6.3826249999999987E-2</c:v>
                      </c:pt>
                      <c:pt idx="2502">
                        <c:v>-6.3762249999999993E-2</c:v>
                      </c:pt>
                      <c:pt idx="2503">
                        <c:v>-6.3710249999999982E-2</c:v>
                      </c:pt>
                      <c:pt idx="2504">
                        <c:v>-6.3649499999999984E-2</c:v>
                      </c:pt>
                      <c:pt idx="2505">
                        <c:v>-6.3602249999999985E-2</c:v>
                      </c:pt>
                      <c:pt idx="2506">
                        <c:v>-6.3559999999999992E-2</c:v>
                      </c:pt>
                      <c:pt idx="2507">
                        <c:v>-6.3508749999999989E-2</c:v>
                      </c:pt>
                      <c:pt idx="2508">
                        <c:v>-6.3473249999999981E-2</c:v>
                      </c:pt>
                      <c:pt idx="2509">
                        <c:v>-6.3427499999999984E-2</c:v>
                      </c:pt>
                      <c:pt idx="2510">
                        <c:v>-6.3386749999999992E-2</c:v>
                      </c:pt>
                      <c:pt idx="2511">
                        <c:v>-6.3340750000000001E-2</c:v>
                      </c:pt>
                      <c:pt idx="2512">
                        <c:v>-6.3279249999999981E-2</c:v>
                      </c:pt>
                      <c:pt idx="2513">
                        <c:v>-6.3258499999999981E-2</c:v>
                      </c:pt>
                      <c:pt idx="2514">
                        <c:v>-6.3227749999999985E-2</c:v>
                      </c:pt>
                      <c:pt idx="2515">
                        <c:v>-6.3171249999999984E-2</c:v>
                      </c:pt>
                      <c:pt idx="2516">
                        <c:v>-6.3118999999999981E-2</c:v>
                      </c:pt>
                      <c:pt idx="2517">
                        <c:v>-6.3069499999999987E-2</c:v>
                      </c:pt>
                      <c:pt idx="2518">
                        <c:v>-6.3010999999999984E-2</c:v>
                      </c:pt>
                      <c:pt idx="2519">
                        <c:v>-6.2956999999999985E-2</c:v>
                      </c:pt>
                      <c:pt idx="2520">
                        <c:v>-6.2904749999999995E-2</c:v>
                      </c:pt>
                      <c:pt idx="2521">
                        <c:v>-6.285049999999999E-2</c:v>
                      </c:pt>
                      <c:pt idx="2522">
                        <c:v>-6.2804249999999978E-2</c:v>
                      </c:pt>
                      <c:pt idx="2523">
                        <c:v>-6.2762999999999985E-2</c:v>
                      </c:pt>
                      <c:pt idx="2524">
                        <c:v>-6.2716749999999988E-2</c:v>
                      </c:pt>
                      <c:pt idx="2525">
                        <c:v>-6.2686749999999986E-2</c:v>
                      </c:pt>
                      <c:pt idx="2526">
                        <c:v>-6.2664999999999998E-2</c:v>
                      </c:pt>
                      <c:pt idx="2527">
                        <c:v>-6.2633250000000015E-2</c:v>
                      </c:pt>
                      <c:pt idx="2528">
                        <c:v>-6.2598250000000008E-2</c:v>
                      </c:pt>
                      <c:pt idx="2529">
                        <c:v>-6.2564500000000009E-2</c:v>
                      </c:pt>
                      <c:pt idx="2530">
                        <c:v>-6.2529500000000016E-2</c:v>
                      </c:pt>
                      <c:pt idx="2531">
                        <c:v>-6.2494750000000016E-2</c:v>
                      </c:pt>
                      <c:pt idx="2532">
                        <c:v>-6.2466750000000015E-2</c:v>
                      </c:pt>
                      <c:pt idx="2533">
                        <c:v>-6.243375000000001E-2</c:v>
                      </c:pt>
                      <c:pt idx="2534">
                        <c:v>-6.2396000000000014E-2</c:v>
                      </c:pt>
                      <c:pt idx="2535">
                        <c:v>-6.2365500000000004E-2</c:v>
                      </c:pt>
                      <c:pt idx="2536">
                        <c:v>-6.2330250000000004E-2</c:v>
                      </c:pt>
                      <c:pt idx="2537">
                        <c:v>-6.2287499999999996E-2</c:v>
                      </c:pt>
                      <c:pt idx="2538">
                        <c:v>-6.2250000000000007E-2</c:v>
                      </c:pt>
                      <c:pt idx="2539">
                        <c:v>-6.2216500000000001E-2</c:v>
                      </c:pt>
                      <c:pt idx="2540">
                        <c:v>-6.2174250000000007E-2</c:v>
                      </c:pt>
                      <c:pt idx="2541">
                        <c:v>-6.2141000000000009E-2</c:v>
                      </c:pt>
                      <c:pt idx="2542">
                        <c:v>-6.2103250000000013E-2</c:v>
                      </c:pt>
                      <c:pt idx="2543">
                        <c:v>-6.2083250000000013E-2</c:v>
                      </c:pt>
                      <c:pt idx="2544">
                        <c:v>-6.2063500000000021E-2</c:v>
                      </c:pt>
                      <c:pt idx="2545">
                        <c:v>-6.2026000000000019E-2</c:v>
                      </c:pt>
                      <c:pt idx="2546">
                        <c:v>-6.2000500000000021E-2</c:v>
                      </c:pt>
                      <c:pt idx="2547">
                        <c:v>-6.1957000000000019E-2</c:v>
                      </c:pt>
                      <c:pt idx="2548">
                        <c:v>-6.1926000000000016E-2</c:v>
                      </c:pt>
                      <c:pt idx="2549">
                        <c:v>-6.1902500000000013E-2</c:v>
                      </c:pt>
                      <c:pt idx="2550">
                        <c:v>-6.1874000000000012E-2</c:v>
                      </c:pt>
                      <c:pt idx="2551">
                        <c:v>-6.1841250000000014E-2</c:v>
                      </c:pt>
                      <c:pt idx="2552">
                        <c:v>-6.1803750000000005E-2</c:v>
                      </c:pt>
                      <c:pt idx="2553">
                        <c:v>-6.1762750000000005E-2</c:v>
                      </c:pt>
                      <c:pt idx="2554">
                        <c:v>-6.1731000000000008E-2</c:v>
                      </c:pt>
                      <c:pt idx="2555">
                        <c:v>-6.1698750000000011E-2</c:v>
                      </c:pt>
                      <c:pt idx="2556">
                        <c:v>-6.1660750000000014E-2</c:v>
                      </c:pt>
                      <c:pt idx="2557">
                        <c:v>-6.1628500000000003E-2</c:v>
                      </c:pt>
                      <c:pt idx="2558">
                        <c:v>-6.1592250000000001E-2</c:v>
                      </c:pt>
                      <c:pt idx="2559">
                        <c:v>-6.1547749999999998E-2</c:v>
                      </c:pt>
                      <c:pt idx="2560">
                        <c:v>-6.1524499999999989E-2</c:v>
                      </c:pt>
                      <c:pt idx="2561">
                        <c:v>-6.1498999999999998E-2</c:v>
                      </c:pt>
                      <c:pt idx="2562">
                        <c:v>-6.1469000000000003E-2</c:v>
                      </c:pt>
                      <c:pt idx="2563">
                        <c:v>-6.1438750000000007E-2</c:v>
                      </c:pt>
                      <c:pt idx="2564">
                        <c:v>-6.1413750000000003E-2</c:v>
                      </c:pt>
                      <c:pt idx="2565">
                        <c:v>-6.1374999999999999E-2</c:v>
                      </c:pt>
                      <c:pt idx="2566">
                        <c:v>-6.1344250000000003E-2</c:v>
                      </c:pt>
                      <c:pt idx="2567">
                        <c:v>-6.1307E-2</c:v>
                      </c:pt>
                      <c:pt idx="2568">
                        <c:v>-6.1276750000000012E-2</c:v>
                      </c:pt>
                      <c:pt idx="2569">
                        <c:v>-6.1240500000000003E-2</c:v>
                      </c:pt>
                      <c:pt idx="2570">
                        <c:v>-6.1207250000000012E-2</c:v>
                      </c:pt>
                      <c:pt idx="2571">
                        <c:v>-6.117050000000001E-2</c:v>
                      </c:pt>
                      <c:pt idx="2572">
                        <c:v>-6.1134500000000001E-2</c:v>
                      </c:pt>
                      <c:pt idx="2573">
                        <c:v>-6.1099499999999994E-2</c:v>
                      </c:pt>
                      <c:pt idx="2574">
                        <c:v>-6.1053999999999997E-2</c:v>
                      </c:pt>
                      <c:pt idx="2575">
                        <c:v>-6.1013500000000012E-2</c:v>
                      </c:pt>
                      <c:pt idx="2576">
                        <c:v>-6.0979999999999999E-2</c:v>
                      </c:pt>
                      <c:pt idx="2577">
                        <c:v>-6.0943749999999991E-2</c:v>
                      </c:pt>
                      <c:pt idx="2578">
                        <c:v>-6.0897E-2</c:v>
                      </c:pt>
                      <c:pt idx="2579">
                        <c:v>-6.0862999999999993E-2</c:v>
                      </c:pt>
                      <c:pt idx="2580">
                        <c:v>-6.0822749999999981E-2</c:v>
                      </c:pt>
                      <c:pt idx="2581">
                        <c:v>-6.0788749999999982E-2</c:v>
                      </c:pt>
                      <c:pt idx="2582">
                        <c:v>-6.0746249999999995E-2</c:v>
                      </c:pt>
                      <c:pt idx="2583">
                        <c:v>-6.0714249999999977E-2</c:v>
                      </c:pt>
                      <c:pt idx="2584">
                        <c:v>-6.0681249999999999E-2</c:v>
                      </c:pt>
                      <c:pt idx="2585">
                        <c:v>-6.0655500000000001E-2</c:v>
                      </c:pt>
                      <c:pt idx="2586">
                        <c:v>-6.062074999999998E-2</c:v>
                      </c:pt>
                      <c:pt idx="2587">
                        <c:v>-6.059624999999999E-2</c:v>
                      </c:pt>
                      <c:pt idx="2588">
                        <c:v>-6.057524999999999E-2</c:v>
                      </c:pt>
                      <c:pt idx="2589">
                        <c:v>-6.0552749999999989E-2</c:v>
                      </c:pt>
                      <c:pt idx="2590">
                        <c:v>-6.0527750000000005E-2</c:v>
                      </c:pt>
                      <c:pt idx="2591">
                        <c:v>-6.0515250000000007E-2</c:v>
                      </c:pt>
                      <c:pt idx="2592">
                        <c:v>-6.0509499999999994E-2</c:v>
                      </c:pt>
                      <c:pt idx="2593">
                        <c:v>-6.0489999999999995E-2</c:v>
                      </c:pt>
                      <c:pt idx="2594">
                        <c:v>-6.0476000000000002E-2</c:v>
                      </c:pt>
                      <c:pt idx="2595">
                        <c:v>-6.0470499999999996E-2</c:v>
                      </c:pt>
                      <c:pt idx="2596">
                        <c:v>-6.0467749999999994E-2</c:v>
                      </c:pt>
                      <c:pt idx="2597">
                        <c:v>-6.0457999999999998E-2</c:v>
                      </c:pt>
                      <c:pt idx="2598">
                        <c:v>-6.044625E-2</c:v>
                      </c:pt>
                      <c:pt idx="2599">
                        <c:v>-6.0443749999999997E-2</c:v>
                      </c:pt>
                      <c:pt idx="2600">
                        <c:v>-6.0425999999999987E-2</c:v>
                      </c:pt>
                      <c:pt idx="2601">
                        <c:v>-6.0419750000000001E-2</c:v>
                      </c:pt>
                      <c:pt idx="2602">
                        <c:v>-6.0407750000000003E-2</c:v>
                      </c:pt>
                      <c:pt idx="2603">
                        <c:v>-6.0407500000000003E-2</c:v>
                      </c:pt>
                      <c:pt idx="2604">
                        <c:v>-6.0391249999999994E-2</c:v>
                      </c:pt>
                      <c:pt idx="2605">
                        <c:v>-6.0372999999999989E-2</c:v>
                      </c:pt>
                      <c:pt idx="2606">
                        <c:v>-6.0372000000000002E-2</c:v>
                      </c:pt>
                      <c:pt idx="2607">
                        <c:v>-6.0363E-2</c:v>
                      </c:pt>
                      <c:pt idx="2608">
                        <c:v>-6.0355249999999999E-2</c:v>
                      </c:pt>
                      <c:pt idx="2609">
                        <c:v>-6.03425E-2</c:v>
                      </c:pt>
                      <c:pt idx="2610">
                        <c:v>-6.0329249999999994E-2</c:v>
                      </c:pt>
                      <c:pt idx="2611">
                        <c:v>-6.0312500000000012E-2</c:v>
                      </c:pt>
                      <c:pt idx="2612">
                        <c:v>-6.0288500000000002E-2</c:v>
                      </c:pt>
                      <c:pt idx="2613">
                        <c:v>-6.0272750000000007E-2</c:v>
                      </c:pt>
                      <c:pt idx="2614">
                        <c:v>-6.025775000000002E-2</c:v>
                      </c:pt>
                      <c:pt idx="2615">
                        <c:v>-6.0238750000000001E-2</c:v>
                      </c:pt>
                      <c:pt idx="2616">
                        <c:v>-6.0222500000000005E-2</c:v>
                      </c:pt>
                      <c:pt idx="2617">
                        <c:v>-6.0207250000000018E-2</c:v>
                      </c:pt>
                      <c:pt idx="2618">
                        <c:v>-6.0187250000000005E-2</c:v>
                      </c:pt>
                      <c:pt idx="2619">
                        <c:v>-6.0148250000000007E-2</c:v>
                      </c:pt>
                      <c:pt idx="2620">
                        <c:v>-6.0112500000000006E-2</c:v>
                      </c:pt>
                      <c:pt idx="2621">
                        <c:v>-6.0085E-2</c:v>
                      </c:pt>
                      <c:pt idx="2622">
                        <c:v>-6.0063500000000006E-2</c:v>
                      </c:pt>
                      <c:pt idx="2623">
                        <c:v>-6.004099999999999E-2</c:v>
                      </c:pt>
                      <c:pt idx="2624">
                        <c:v>-6.0011999999999996E-2</c:v>
                      </c:pt>
                      <c:pt idx="2625">
                        <c:v>-5.9996000000000001E-2</c:v>
                      </c:pt>
                      <c:pt idx="2626">
                        <c:v>-5.9983000000000002E-2</c:v>
                      </c:pt>
                      <c:pt idx="2627">
                        <c:v>-5.9975750000000001E-2</c:v>
                      </c:pt>
                      <c:pt idx="2628">
                        <c:v>-5.9963249999999996E-2</c:v>
                      </c:pt>
                      <c:pt idx="2629">
                        <c:v>-5.99465E-2</c:v>
                      </c:pt>
                      <c:pt idx="2630">
                        <c:v>-5.9933750000000015E-2</c:v>
                      </c:pt>
                      <c:pt idx="2631">
                        <c:v>-5.9936750000000004E-2</c:v>
                      </c:pt>
                      <c:pt idx="2632">
                        <c:v>-5.9937500000000012E-2</c:v>
                      </c:pt>
                      <c:pt idx="2633">
                        <c:v>-5.9935250000000009E-2</c:v>
                      </c:pt>
                      <c:pt idx="2634">
                        <c:v>-5.994025E-2</c:v>
                      </c:pt>
                      <c:pt idx="2635">
                        <c:v>-5.9932500000000007E-2</c:v>
                      </c:pt>
                      <c:pt idx="2636">
                        <c:v>-5.9921000000000009E-2</c:v>
                      </c:pt>
                      <c:pt idx="2637">
                        <c:v>-5.9913249999999987E-2</c:v>
                      </c:pt>
                      <c:pt idx="2638">
                        <c:v>-5.9891750000000001E-2</c:v>
                      </c:pt>
                      <c:pt idx="2639">
                        <c:v>-5.9874000000000011E-2</c:v>
                      </c:pt>
                      <c:pt idx="2640">
                        <c:v>-5.985550000000002E-2</c:v>
                      </c:pt>
                      <c:pt idx="2641">
                        <c:v>-5.9838250000000009E-2</c:v>
                      </c:pt>
                      <c:pt idx="2642">
                        <c:v>-5.9815000000000021E-2</c:v>
                      </c:pt>
                      <c:pt idx="2643">
                        <c:v>-5.9798750000000005E-2</c:v>
                      </c:pt>
                      <c:pt idx="2644">
                        <c:v>-5.9771750000000019E-2</c:v>
                      </c:pt>
                      <c:pt idx="2645">
                        <c:v>-5.974525E-2</c:v>
                      </c:pt>
                      <c:pt idx="2646">
                        <c:v>-5.97245E-2</c:v>
                      </c:pt>
                      <c:pt idx="2647">
                        <c:v>-5.9706999999999996E-2</c:v>
                      </c:pt>
                      <c:pt idx="2648">
                        <c:v>-5.968950000000002E-2</c:v>
                      </c:pt>
                      <c:pt idx="2649">
                        <c:v>-5.9664000000000002E-2</c:v>
                      </c:pt>
                      <c:pt idx="2650">
                        <c:v>-5.9639250000000005E-2</c:v>
                      </c:pt>
                      <c:pt idx="2651">
                        <c:v>-5.9611999999999998E-2</c:v>
                      </c:pt>
                      <c:pt idx="2652">
                        <c:v>-5.9593500000000008E-2</c:v>
                      </c:pt>
                      <c:pt idx="2653">
                        <c:v>-5.9578750000000007E-2</c:v>
                      </c:pt>
                      <c:pt idx="2654">
                        <c:v>-5.9552249999999994E-2</c:v>
                      </c:pt>
                      <c:pt idx="2655">
                        <c:v>-5.9539250000000002E-2</c:v>
                      </c:pt>
                      <c:pt idx="2656">
                        <c:v>-5.954074999999999E-2</c:v>
                      </c:pt>
                      <c:pt idx="2657">
                        <c:v>-5.952724999999999E-2</c:v>
                      </c:pt>
                      <c:pt idx="2658">
                        <c:v>-5.9510749999999994E-2</c:v>
                      </c:pt>
                      <c:pt idx="2659">
                        <c:v>-5.9508500000000006E-2</c:v>
                      </c:pt>
                      <c:pt idx="2660">
                        <c:v>-5.9503749999999994E-2</c:v>
                      </c:pt>
                      <c:pt idx="2661">
                        <c:v>-5.9512999999999996E-2</c:v>
                      </c:pt>
                      <c:pt idx="2662">
                        <c:v>-5.9525750000000002E-2</c:v>
                      </c:pt>
                      <c:pt idx="2663">
                        <c:v>-5.9540249999999996E-2</c:v>
                      </c:pt>
                      <c:pt idx="2664">
                        <c:v>-5.9542249999999998E-2</c:v>
                      </c:pt>
                      <c:pt idx="2665">
                        <c:v>-5.9550749999999993E-2</c:v>
                      </c:pt>
                      <c:pt idx="2666">
                        <c:v>-5.9565750000000001E-2</c:v>
                      </c:pt>
                      <c:pt idx="2667">
                        <c:v>-5.9577749999999992E-2</c:v>
                      </c:pt>
                      <c:pt idx="2668">
                        <c:v>-5.9573749999999981E-2</c:v>
                      </c:pt>
                      <c:pt idx="2669">
                        <c:v>-5.9576249999999983E-2</c:v>
                      </c:pt>
                      <c:pt idx="2670">
                        <c:v>-5.9586249999999986E-2</c:v>
                      </c:pt>
                      <c:pt idx="2671">
                        <c:v>-5.9598499999999985E-2</c:v>
                      </c:pt>
                      <c:pt idx="2672">
                        <c:v>-5.9604749999999991E-2</c:v>
                      </c:pt>
                      <c:pt idx="2673">
                        <c:v>-5.9612499999999985E-2</c:v>
                      </c:pt>
                      <c:pt idx="2674">
                        <c:v>-5.9620499999999986E-2</c:v>
                      </c:pt>
                      <c:pt idx="2675">
                        <c:v>-5.962025E-2</c:v>
                      </c:pt>
                      <c:pt idx="2676">
                        <c:v>-5.9635500000000008E-2</c:v>
                      </c:pt>
                      <c:pt idx="2677">
                        <c:v>-5.9633249999999992E-2</c:v>
                      </c:pt>
                      <c:pt idx="2678">
                        <c:v>-5.9635000000000001E-2</c:v>
                      </c:pt>
                      <c:pt idx="2679">
                        <c:v>-5.9637749999999989E-2</c:v>
                      </c:pt>
                      <c:pt idx="2680">
                        <c:v>-5.9647249999999999E-2</c:v>
                      </c:pt>
                      <c:pt idx="2681">
                        <c:v>-5.9656499999999994E-2</c:v>
                      </c:pt>
                      <c:pt idx="2682">
                        <c:v>-5.9666000000000004E-2</c:v>
                      </c:pt>
                      <c:pt idx="2683">
                        <c:v>-5.9659000000000011E-2</c:v>
                      </c:pt>
                      <c:pt idx="2684">
                        <c:v>-5.9658750000000003E-2</c:v>
                      </c:pt>
                      <c:pt idx="2685">
                        <c:v>-5.9651999999999997E-2</c:v>
                      </c:pt>
                      <c:pt idx="2686">
                        <c:v>-5.9641749999999993E-2</c:v>
                      </c:pt>
                      <c:pt idx="2687">
                        <c:v>-5.9638749999999997E-2</c:v>
                      </c:pt>
                      <c:pt idx="2688">
                        <c:v>-5.9628500000000001E-2</c:v>
                      </c:pt>
                      <c:pt idx="2689">
                        <c:v>-5.9612999999999999E-2</c:v>
                      </c:pt>
                      <c:pt idx="2690">
                        <c:v>-5.959975E-2</c:v>
                      </c:pt>
                      <c:pt idx="2691">
                        <c:v>-5.9589249999999996E-2</c:v>
                      </c:pt>
                      <c:pt idx="2692">
                        <c:v>-5.958575E-2</c:v>
                      </c:pt>
                      <c:pt idx="2693">
                        <c:v>-5.9588000000000002E-2</c:v>
                      </c:pt>
                      <c:pt idx="2694">
                        <c:v>-5.9597250000000004E-2</c:v>
                      </c:pt>
                      <c:pt idx="2695">
                        <c:v>-5.958850000000001E-2</c:v>
                      </c:pt>
                      <c:pt idx="2696">
                        <c:v>-5.9592750000000014E-2</c:v>
                      </c:pt>
                      <c:pt idx="2697">
                        <c:v>-5.9591250000000012E-2</c:v>
                      </c:pt>
                      <c:pt idx="2698">
                        <c:v>-5.9586250000000014E-2</c:v>
                      </c:pt>
                      <c:pt idx="2699">
                        <c:v>-5.9601750000000016E-2</c:v>
                      </c:pt>
                      <c:pt idx="2700">
                        <c:v>-5.9598250000000019E-2</c:v>
                      </c:pt>
                      <c:pt idx="2701">
                        <c:v>-5.9603250000000017E-2</c:v>
                      </c:pt>
                      <c:pt idx="2702">
                        <c:v>-5.959925000000002E-2</c:v>
                      </c:pt>
                      <c:pt idx="2703">
                        <c:v>-5.9583250000000018E-2</c:v>
                      </c:pt>
                      <c:pt idx="2704">
                        <c:v>-5.9575500000000024E-2</c:v>
                      </c:pt>
                      <c:pt idx="2705">
                        <c:v>-5.955775000000002E-2</c:v>
                      </c:pt>
                      <c:pt idx="2706">
                        <c:v>-5.9543500000000013E-2</c:v>
                      </c:pt>
                      <c:pt idx="2707">
                        <c:v>-5.9546250000000009E-2</c:v>
                      </c:pt>
                      <c:pt idx="2708">
                        <c:v>-5.9534250000000011E-2</c:v>
                      </c:pt>
                      <c:pt idx="2709">
                        <c:v>-5.9520250000000011E-2</c:v>
                      </c:pt>
                      <c:pt idx="2710">
                        <c:v>-5.9509750000000014E-2</c:v>
                      </c:pt>
                      <c:pt idx="2711">
                        <c:v>-5.9500500000000019E-2</c:v>
                      </c:pt>
                      <c:pt idx="2712">
                        <c:v>-5.9501250000000006E-2</c:v>
                      </c:pt>
                      <c:pt idx="2713">
                        <c:v>-5.9489000000000007E-2</c:v>
                      </c:pt>
                      <c:pt idx="2714">
                        <c:v>-5.9489750000000008E-2</c:v>
                      </c:pt>
                      <c:pt idx="2715">
                        <c:v>-5.9497750000000009E-2</c:v>
                      </c:pt>
                      <c:pt idx="2716">
                        <c:v>-5.9505500000000017E-2</c:v>
                      </c:pt>
                      <c:pt idx="2717">
                        <c:v>-5.9503250000000014E-2</c:v>
                      </c:pt>
                      <c:pt idx="2718">
                        <c:v>-5.9507500000000012E-2</c:v>
                      </c:pt>
                      <c:pt idx="2719">
                        <c:v>-5.9512000000000016E-2</c:v>
                      </c:pt>
                      <c:pt idx="2720">
                        <c:v>-5.9516500000000007E-2</c:v>
                      </c:pt>
                      <c:pt idx="2721">
                        <c:v>-5.9515750000000006E-2</c:v>
                      </c:pt>
                      <c:pt idx="2722">
                        <c:v>-5.9515250000000013E-2</c:v>
                      </c:pt>
                      <c:pt idx="2723">
                        <c:v>-5.9509999999999993E-2</c:v>
                      </c:pt>
                      <c:pt idx="2724">
                        <c:v>-5.9500749999999998E-2</c:v>
                      </c:pt>
                      <c:pt idx="2725">
                        <c:v>-5.9489750000000008E-2</c:v>
                      </c:pt>
                      <c:pt idx="2726">
                        <c:v>-5.9475500000000014E-2</c:v>
                      </c:pt>
                      <c:pt idx="2727">
                        <c:v>-5.9464000000000003E-2</c:v>
                      </c:pt>
                      <c:pt idx="2728">
                        <c:v>-5.9461750000000022E-2</c:v>
                      </c:pt>
                      <c:pt idx="2729">
                        <c:v>-5.9458250000000018E-2</c:v>
                      </c:pt>
                      <c:pt idx="2730">
                        <c:v>-5.9456000000000016E-2</c:v>
                      </c:pt>
                      <c:pt idx="2731">
                        <c:v>-5.9448250000000008E-2</c:v>
                      </c:pt>
                      <c:pt idx="2732">
                        <c:v>-5.9439499999999999E-2</c:v>
                      </c:pt>
                      <c:pt idx="2733">
                        <c:v>-5.9436250000000017E-2</c:v>
                      </c:pt>
                      <c:pt idx="2734">
                        <c:v>-5.9441500000000015E-2</c:v>
                      </c:pt>
                      <c:pt idx="2735">
                        <c:v>-5.9435750000000016E-2</c:v>
                      </c:pt>
                      <c:pt idx="2736">
                        <c:v>-5.9437000000000018E-2</c:v>
                      </c:pt>
                      <c:pt idx="2737">
                        <c:v>-5.9443250000000017E-2</c:v>
                      </c:pt>
                      <c:pt idx="2738">
                        <c:v>-5.9439750000000027E-2</c:v>
                      </c:pt>
                      <c:pt idx="2739">
                        <c:v>-5.9435000000000036E-2</c:v>
                      </c:pt>
                      <c:pt idx="2740">
                        <c:v>-5.9435000000000029E-2</c:v>
                      </c:pt>
                      <c:pt idx="2741">
                        <c:v>-5.9428000000000016E-2</c:v>
                      </c:pt>
                      <c:pt idx="2742">
                        <c:v>-5.9420500000000015E-2</c:v>
                      </c:pt>
                      <c:pt idx="2743">
                        <c:v>-5.9406750000000022E-2</c:v>
                      </c:pt>
                      <c:pt idx="2744">
                        <c:v>-5.9400500000000009E-2</c:v>
                      </c:pt>
                      <c:pt idx="2745">
                        <c:v>-5.9398250000000007E-2</c:v>
                      </c:pt>
                      <c:pt idx="2746">
                        <c:v>-5.940150000000001E-2</c:v>
                      </c:pt>
                      <c:pt idx="2747">
                        <c:v>-5.9403500000000012E-2</c:v>
                      </c:pt>
                      <c:pt idx="2748">
                        <c:v>-5.9395750000000004E-2</c:v>
                      </c:pt>
                      <c:pt idx="2749">
                        <c:v>-5.9386999999999995E-2</c:v>
                      </c:pt>
                      <c:pt idx="2750">
                        <c:v>-5.9379500000000002E-2</c:v>
                      </c:pt>
                      <c:pt idx="2751">
                        <c:v>-5.9375750000000005E-2</c:v>
                      </c:pt>
                      <c:pt idx="2752">
                        <c:v>-5.9364250000000007E-2</c:v>
                      </c:pt>
                      <c:pt idx="2753">
                        <c:v>-5.9360499999999997E-2</c:v>
                      </c:pt>
                      <c:pt idx="2754">
                        <c:v>-5.9357499999999994E-2</c:v>
                      </c:pt>
                      <c:pt idx="2755">
                        <c:v>-5.9348999999999999E-2</c:v>
                      </c:pt>
                      <c:pt idx="2756">
                        <c:v>-5.9341999999999999E-2</c:v>
                      </c:pt>
                      <c:pt idx="2757">
                        <c:v>-5.9345499999999995E-2</c:v>
                      </c:pt>
                      <c:pt idx="2758">
                        <c:v>-5.9339750000000004E-2</c:v>
                      </c:pt>
                      <c:pt idx="2759">
                        <c:v>-5.9348249999999998E-2</c:v>
                      </c:pt>
                      <c:pt idx="2760">
                        <c:v>-5.9323500000000001E-2</c:v>
                      </c:pt>
                      <c:pt idx="2761">
                        <c:v>-5.9306499999999998E-2</c:v>
                      </c:pt>
                      <c:pt idx="2762">
                        <c:v>-5.9294749999999993E-2</c:v>
                      </c:pt>
                      <c:pt idx="2763">
                        <c:v>-5.9286999999999986E-2</c:v>
                      </c:pt>
                      <c:pt idx="2764">
                        <c:v>-5.9264749999999984E-2</c:v>
                      </c:pt>
                      <c:pt idx="2765">
                        <c:v>-5.9257749999999977E-2</c:v>
                      </c:pt>
                      <c:pt idx="2766">
                        <c:v>-5.9248499999999975E-2</c:v>
                      </c:pt>
                      <c:pt idx="2767">
                        <c:v>-5.9231749999999972E-2</c:v>
                      </c:pt>
                      <c:pt idx="2768">
                        <c:v>-5.9214749999999983E-2</c:v>
                      </c:pt>
                      <c:pt idx="2769">
                        <c:v>-5.920924999999997E-2</c:v>
                      </c:pt>
                      <c:pt idx="2770">
                        <c:v>-5.9203999999999979E-2</c:v>
                      </c:pt>
                      <c:pt idx="2771">
                        <c:v>-5.9194249999999969E-2</c:v>
                      </c:pt>
                      <c:pt idx="2772">
                        <c:v>-5.9177499999999966E-2</c:v>
                      </c:pt>
                      <c:pt idx="2773">
                        <c:v>-5.9173249999999976E-2</c:v>
                      </c:pt>
                      <c:pt idx="2774">
                        <c:v>-5.9178499999999981E-2</c:v>
                      </c:pt>
                      <c:pt idx="2775">
                        <c:v>-5.9180499999999983E-2</c:v>
                      </c:pt>
                      <c:pt idx="2776">
                        <c:v>-5.9179499999999982E-2</c:v>
                      </c:pt>
                      <c:pt idx="2777">
                        <c:v>-5.9178749999999988E-2</c:v>
                      </c:pt>
                      <c:pt idx="2778">
                        <c:v>-5.9181749999999977E-2</c:v>
                      </c:pt>
                      <c:pt idx="2779">
                        <c:v>-5.9179749999999982E-2</c:v>
                      </c:pt>
                      <c:pt idx="2780">
                        <c:v>-5.9178999999999989E-2</c:v>
                      </c:pt>
                      <c:pt idx="2781">
                        <c:v>-5.9172249999999975E-2</c:v>
                      </c:pt>
                      <c:pt idx="2782">
                        <c:v>-5.9169499999999979E-2</c:v>
                      </c:pt>
                      <c:pt idx="2783">
                        <c:v>-5.9163749999999987E-2</c:v>
                      </c:pt>
                      <c:pt idx="2784">
                        <c:v>-5.9158249999999982E-2</c:v>
                      </c:pt>
                      <c:pt idx="2785">
                        <c:v>-5.9143999999999981E-2</c:v>
                      </c:pt>
                      <c:pt idx="2786">
                        <c:v>-5.9147249999999978E-2</c:v>
                      </c:pt>
                      <c:pt idx="2787">
                        <c:v>-5.9130749999999982E-2</c:v>
                      </c:pt>
                      <c:pt idx="2788">
                        <c:v>-5.9118749999999991E-2</c:v>
                      </c:pt>
                      <c:pt idx="2789">
                        <c:v>-5.9101749999999988E-2</c:v>
                      </c:pt>
                      <c:pt idx="2790">
                        <c:v>-5.9082749999999996E-2</c:v>
                      </c:pt>
                      <c:pt idx="2791">
                        <c:v>-5.9053249999999988E-2</c:v>
                      </c:pt>
                      <c:pt idx="2792">
                        <c:v>-5.9037749999999986E-2</c:v>
                      </c:pt>
                      <c:pt idx="2793">
                        <c:v>-5.9025249999999981E-2</c:v>
                      </c:pt>
                      <c:pt idx="2794">
                        <c:v>-5.9016249999999985E-2</c:v>
                      </c:pt>
                      <c:pt idx="2795">
                        <c:v>-5.8992749999999997E-2</c:v>
                      </c:pt>
                      <c:pt idx="2796">
                        <c:v>-5.8968999999999994E-2</c:v>
                      </c:pt>
                      <c:pt idx="2797">
                        <c:v>-5.8952749999999998E-2</c:v>
                      </c:pt>
                      <c:pt idx="2798">
                        <c:v>-5.893749999999999E-2</c:v>
                      </c:pt>
                      <c:pt idx="2799">
                        <c:v>-5.8914999999999995E-2</c:v>
                      </c:pt>
                      <c:pt idx="2800">
                        <c:v>-5.8901249999999988E-2</c:v>
                      </c:pt>
                      <c:pt idx="2801">
                        <c:v>-5.8883999999999978E-2</c:v>
                      </c:pt>
                      <c:pt idx="2802">
                        <c:v>-5.887199999999998E-2</c:v>
                      </c:pt>
                      <c:pt idx="2803">
                        <c:v>-5.8855999999999978E-2</c:v>
                      </c:pt>
                      <c:pt idx="2804">
                        <c:v>-5.8860499999999975E-2</c:v>
                      </c:pt>
                      <c:pt idx="2805">
                        <c:v>-5.8851999999999967E-2</c:v>
                      </c:pt>
                      <c:pt idx="2806">
                        <c:v>-5.8840249999999969E-2</c:v>
                      </c:pt>
                      <c:pt idx="2807">
                        <c:v>-5.8832999999999976E-2</c:v>
                      </c:pt>
                      <c:pt idx="2808">
                        <c:v>-5.8832999999999976E-2</c:v>
                      </c:pt>
                      <c:pt idx="2809">
                        <c:v>-5.8835249999999978E-2</c:v>
                      </c:pt>
                      <c:pt idx="2810">
                        <c:v>-5.8836749999999993E-2</c:v>
                      </c:pt>
                      <c:pt idx="2811">
                        <c:v>-5.88295E-2</c:v>
                      </c:pt>
                      <c:pt idx="2812">
                        <c:v>-5.8827499999999991E-2</c:v>
                      </c:pt>
                      <c:pt idx="2813">
                        <c:v>-5.8816499999999994E-2</c:v>
                      </c:pt>
                      <c:pt idx="2814">
                        <c:v>-5.8809249999999993E-2</c:v>
                      </c:pt>
                      <c:pt idx="2815">
                        <c:v>-5.8797500000000003E-2</c:v>
                      </c:pt>
                      <c:pt idx="2816">
                        <c:v>-5.878775E-2</c:v>
                      </c:pt>
                      <c:pt idx="2817">
                        <c:v>-5.8779500000000005E-2</c:v>
                      </c:pt>
                      <c:pt idx="2818">
                        <c:v>-5.8773249999999999E-2</c:v>
                      </c:pt>
                      <c:pt idx="2819">
                        <c:v>-5.8776000000000002E-2</c:v>
                      </c:pt>
                      <c:pt idx="2820">
                        <c:v>-5.8786500000000005E-2</c:v>
                      </c:pt>
                      <c:pt idx="2821">
                        <c:v>-5.8792749999999998E-2</c:v>
                      </c:pt>
                      <c:pt idx="2822">
                        <c:v>-5.8797249999999995E-2</c:v>
                      </c:pt>
                      <c:pt idx="2823">
                        <c:v>-5.879149999999999E-2</c:v>
                      </c:pt>
                      <c:pt idx="2824">
                        <c:v>-5.8797749999999989E-2</c:v>
                      </c:pt>
                      <c:pt idx="2825">
                        <c:v>-5.8783750000000003E-2</c:v>
                      </c:pt>
                      <c:pt idx="2826">
                        <c:v>-5.8770749999999997E-2</c:v>
                      </c:pt>
                      <c:pt idx="2827">
                        <c:v>-5.875049999999999E-2</c:v>
                      </c:pt>
                      <c:pt idx="2828">
                        <c:v>-5.8734499999999995E-2</c:v>
                      </c:pt>
                      <c:pt idx="2829">
                        <c:v>-5.8727250000000002E-2</c:v>
                      </c:pt>
                      <c:pt idx="2830">
                        <c:v>-5.8719E-2</c:v>
                      </c:pt>
                      <c:pt idx="2831">
                        <c:v>-5.8688749999999998E-2</c:v>
                      </c:pt>
                      <c:pt idx="2832">
                        <c:v>-5.8672250000000002E-2</c:v>
                      </c:pt>
                      <c:pt idx="2833">
                        <c:v>-5.8662249999999999E-2</c:v>
                      </c:pt>
                      <c:pt idx="2834">
                        <c:v>-5.8641250000000006E-2</c:v>
                      </c:pt>
                      <c:pt idx="2835">
                        <c:v>-5.8625500000000004E-2</c:v>
                      </c:pt>
                      <c:pt idx="2836">
                        <c:v>-5.8616750000000009E-2</c:v>
                      </c:pt>
                      <c:pt idx="2837">
                        <c:v>-5.8609000000000008E-2</c:v>
                      </c:pt>
                      <c:pt idx="2838">
                        <c:v>-5.8605500000000005E-2</c:v>
                      </c:pt>
                      <c:pt idx="2839">
                        <c:v>-5.8598000000000011E-2</c:v>
                      </c:pt>
                      <c:pt idx="2840">
                        <c:v>-5.858950000000001E-2</c:v>
                      </c:pt>
                      <c:pt idx="2841">
                        <c:v>-5.858250000000001E-2</c:v>
                      </c:pt>
                      <c:pt idx="2842">
                        <c:v>-5.856925000000001E-2</c:v>
                      </c:pt>
                      <c:pt idx="2843">
                        <c:v>-5.8556500000000018E-2</c:v>
                      </c:pt>
                      <c:pt idx="2844">
                        <c:v>-5.8553750000000016E-2</c:v>
                      </c:pt>
                      <c:pt idx="2845">
                        <c:v>-5.8552000000000021E-2</c:v>
                      </c:pt>
                      <c:pt idx="2846">
                        <c:v>-5.8554000000000016E-2</c:v>
                      </c:pt>
                      <c:pt idx="2847">
                        <c:v>-5.8539250000000015E-2</c:v>
                      </c:pt>
                      <c:pt idx="2848">
                        <c:v>-5.8533250000000016E-2</c:v>
                      </c:pt>
                      <c:pt idx="2849">
                        <c:v>-5.853700000000002E-2</c:v>
                      </c:pt>
                      <c:pt idx="2850">
                        <c:v>-5.8534000000000017E-2</c:v>
                      </c:pt>
                      <c:pt idx="2851">
                        <c:v>-5.8539500000000008E-2</c:v>
                      </c:pt>
                      <c:pt idx="2852">
                        <c:v>-5.8537250000000013E-2</c:v>
                      </c:pt>
                      <c:pt idx="2853">
                        <c:v>-5.8530999999999993E-2</c:v>
                      </c:pt>
                      <c:pt idx="2854">
                        <c:v>-5.8520750000000017E-2</c:v>
                      </c:pt>
                      <c:pt idx="2855">
                        <c:v>-5.850675000000001E-2</c:v>
                      </c:pt>
                      <c:pt idx="2856">
                        <c:v>-5.8487500000000019E-2</c:v>
                      </c:pt>
                      <c:pt idx="2857">
                        <c:v>-5.847175000000001E-2</c:v>
                      </c:pt>
                      <c:pt idx="2858">
                        <c:v>-5.8460250000000012E-2</c:v>
                      </c:pt>
                      <c:pt idx="2859">
                        <c:v>-5.8448750000000022E-2</c:v>
                      </c:pt>
                      <c:pt idx="2860">
                        <c:v>-5.8445249999999997E-2</c:v>
                      </c:pt>
                      <c:pt idx="2861">
                        <c:v>-5.8429750000000003E-2</c:v>
                      </c:pt>
                      <c:pt idx="2862">
                        <c:v>-5.8407500000000008E-2</c:v>
                      </c:pt>
                      <c:pt idx="2863">
                        <c:v>-5.8388499999999996E-2</c:v>
                      </c:pt>
                      <c:pt idx="2864">
                        <c:v>-5.8382750000000004E-2</c:v>
                      </c:pt>
                      <c:pt idx="2865">
                        <c:v>-5.8371499999999993E-2</c:v>
                      </c:pt>
                      <c:pt idx="2866">
                        <c:v>-5.8350500000000007E-2</c:v>
                      </c:pt>
                      <c:pt idx="2867">
                        <c:v>-5.8331999999999995E-2</c:v>
                      </c:pt>
                      <c:pt idx="2868">
                        <c:v>-5.8310500000000022E-2</c:v>
                      </c:pt>
                      <c:pt idx="2869">
                        <c:v>-5.8294250000000013E-2</c:v>
                      </c:pt>
                      <c:pt idx="2870">
                        <c:v>-5.8271750000000004E-2</c:v>
                      </c:pt>
                      <c:pt idx="2871">
                        <c:v>-5.8251000000000011E-2</c:v>
                      </c:pt>
                      <c:pt idx="2872">
                        <c:v>-5.8228000000000016E-2</c:v>
                      </c:pt>
                      <c:pt idx="2873">
                        <c:v>-5.8204249999999992E-2</c:v>
                      </c:pt>
                      <c:pt idx="2874">
                        <c:v>-5.8187749999999989E-2</c:v>
                      </c:pt>
                      <c:pt idx="2875">
                        <c:v>-5.8167999999999977E-2</c:v>
                      </c:pt>
                      <c:pt idx="2876">
                        <c:v>-5.8148999999999999E-2</c:v>
                      </c:pt>
                      <c:pt idx="2877">
                        <c:v>-5.813299999999999E-2</c:v>
                      </c:pt>
                      <c:pt idx="2878">
                        <c:v>-5.8113499999999992E-2</c:v>
                      </c:pt>
                      <c:pt idx="2879">
                        <c:v>-5.8092250000000005E-2</c:v>
                      </c:pt>
                      <c:pt idx="2880">
                        <c:v>-5.8069999999999997E-2</c:v>
                      </c:pt>
                      <c:pt idx="2881">
                        <c:v>-5.8051500000000006E-2</c:v>
                      </c:pt>
                      <c:pt idx="2882">
                        <c:v>-5.8040250000000002E-2</c:v>
                      </c:pt>
                      <c:pt idx="2883">
                        <c:v>-5.8035250000000004E-2</c:v>
                      </c:pt>
                      <c:pt idx="2884">
                        <c:v>-5.8028000000000003E-2</c:v>
                      </c:pt>
                      <c:pt idx="2885">
                        <c:v>-5.8026000000000008E-2</c:v>
                      </c:pt>
                      <c:pt idx="2886">
                        <c:v>-5.8024000000000013E-2</c:v>
                      </c:pt>
                      <c:pt idx="2887">
                        <c:v>-5.8016249999999984E-2</c:v>
                      </c:pt>
                      <c:pt idx="2888">
                        <c:v>-5.8007999999999997E-2</c:v>
                      </c:pt>
                      <c:pt idx="2889">
                        <c:v>-5.8007249999999996E-2</c:v>
                      </c:pt>
                      <c:pt idx="2890">
                        <c:v>-5.7997499999999987E-2</c:v>
                      </c:pt>
                      <c:pt idx="2891">
                        <c:v>-5.7987999999999991E-2</c:v>
                      </c:pt>
                      <c:pt idx="2892">
                        <c:v>-5.7970749999999988E-2</c:v>
                      </c:pt>
                      <c:pt idx="2893">
                        <c:v>-5.7961749999999999E-2</c:v>
                      </c:pt>
                      <c:pt idx="2894">
                        <c:v>-5.7949249999999994E-2</c:v>
                      </c:pt>
                      <c:pt idx="2895">
                        <c:v>-5.7937499999999982E-2</c:v>
                      </c:pt>
                      <c:pt idx="2896">
                        <c:v>-5.7926499999999992E-2</c:v>
                      </c:pt>
                      <c:pt idx="2897">
                        <c:v>-5.7928749999999994E-2</c:v>
                      </c:pt>
                      <c:pt idx="2898">
                        <c:v>-5.7925249999999984E-2</c:v>
                      </c:pt>
                      <c:pt idx="2899">
                        <c:v>-5.7917750000000004E-2</c:v>
                      </c:pt>
                      <c:pt idx="2900">
                        <c:v>-5.792025E-2</c:v>
                      </c:pt>
                      <c:pt idx="2901">
                        <c:v>-5.79205E-2</c:v>
                      </c:pt>
                      <c:pt idx="2902">
                        <c:v>-5.7915500000000002E-2</c:v>
                      </c:pt>
                      <c:pt idx="2903">
                        <c:v>-5.7915249999999981E-2</c:v>
                      </c:pt>
                      <c:pt idx="2904">
                        <c:v>-5.7905499999999978E-2</c:v>
                      </c:pt>
                      <c:pt idx="2905">
                        <c:v>-5.790349999999999E-2</c:v>
                      </c:pt>
                      <c:pt idx="2906">
                        <c:v>-5.7899249999999992E-2</c:v>
                      </c:pt>
                      <c:pt idx="2907">
                        <c:v>-5.7883999999999963E-2</c:v>
                      </c:pt>
                      <c:pt idx="2908">
                        <c:v>-5.7878999999999979E-2</c:v>
                      </c:pt>
                      <c:pt idx="2909">
                        <c:v>-5.7875249999999975E-2</c:v>
                      </c:pt>
                      <c:pt idx="2910">
                        <c:v>-5.7869499999999963E-2</c:v>
                      </c:pt>
                      <c:pt idx="2911">
                        <c:v>-5.7863749999999978E-2</c:v>
                      </c:pt>
                      <c:pt idx="2912">
                        <c:v>-5.7854499999999975E-2</c:v>
                      </c:pt>
                      <c:pt idx="2913">
                        <c:v>-5.7861499999999969E-2</c:v>
                      </c:pt>
                      <c:pt idx="2914">
                        <c:v>-5.7852249999999966E-2</c:v>
                      </c:pt>
                      <c:pt idx="2915">
                        <c:v>-5.7839249999999974E-2</c:v>
                      </c:pt>
                      <c:pt idx="2916">
                        <c:v>-5.7828249999999984E-2</c:v>
                      </c:pt>
                      <c:pt idx="2917">
                        <c:v>-5.7816499999999979E-2</c:v>
                      </c:pt>
                      <c:pt idx="2918">
                        <c:v>-5.7808999999999972E-2</c:v>
                      </c:pt>
                      <c:pt idx="2919">
                        <c:v>-5.7799749999999976E-2</c:v>
                      </c:pt>
                      <c:pt idx="2920">
                        <c:v>-5.7790749999999974E-2</c:v>
                      </c:pt>
                      <c:pt idx="2921">
                        <c:v>-5.7781249999999985E-2</c:v>
                      </c:pt>
                      <c:pt idx="2922">
                        <c:v>-5.7765749999999977E-2</c:v>
                      </c:pt>
                      <c:pt idx="2923">
                        <c:v>-5.7754999999999973E-2</c:v>
                      </c:pt>
                      <c:pt idx="2924">
                        <c:v>-5.7746749999999986E-2</c:v>
                      </c:pt>
                      <c:pt idx="2925">
                        <c:v>-5.7743999999999983E-2</c:v>
                      </c:pt>
                      <c:pt idx="2926">
                        <c:v>-5.7732999999999993E-2</c:v>
                      </c:pt>
                      <c:pt idx="2927">
                        <c:v>-5.7719499999999986E-2</c:v>
                      </c:pt>
                      <c:pt idx="2928">
                        <c:v>-5.7705749999999972E-2</c:v>
                      </c:pt>
                      <c:pt idx="2929">
                        <c:v>-5.7695249999999983E-2</c:v>
                      </c:pt>
                      <c:pt idx="2930">
                        <c:v>-5.7678249999999973E-2</c:v>
                      </c:pt>
                      <c:pt idx="2931">
                        <c:v>-5.766449999999998E-2</c:v>
                      </c:pt>
                      <c:pt idx="2932">
                        <c:v>-5.7651749999999981E-2</c:v>
                      </c:pt>
                      <c:pt idx="2933">
                        <c:v>-5.7636749999999987E-2</c:v>
                      </c:pt>
                      <c:pt idx="2934">
                        <c:v>-5.7611749999999989E-2</c:v>
                      </c:pt>
                      <c:pt idx="2935">
                        <c:v>-5.7592249999999991E-2</c:v>
                      </c:pt>
                      <c:pt idx="2936">
                        <c:v>-5.7572249999999991E-2</c:v>
                      </c:pt>
                      <c:pt idx="2937">
                        <c:v>-5.7557749999999991E-2</c:v>
                      </c:pt>
                      <c:pt idx="2938">
                        <c:v>-5.7545249999999985E-2</c:v>
                      </c:pt>
                      <c:pt idx="2939">
                        <c:v>-5.7536499999999983E-2</c:v>
                      </c:pt>
                      <c:pt idx="2940">
                        <c:v>-5.7522749999999977E-2</c:v>
                      </c:pt>
                      <c:pt idx="2941">
                        <c:v>-5.7521499999999975E-2</c:v>
                      </c:pt>
                      <c:pt idx="2942">
                        <c:v>-5.7520999999999975E-2</c:v>
                      </c:pt>
                      <c:pt idx="2943">
                        <c:v>-5.7518249999999986E-2</c:v>
                      </c:pt>
                      <c:pt idx="2944">
                        <c:v>-5.7504499999999979E-2</c:v>
                      </c:pt>
                      <c:pt idx="2945">
                        <c:v>-5.7503749999999985E-2</c:v>
                      </c:pt>
                      <c:pt idx="2946">
                        <c:v>-5.7494749999999969E-2</c:v>
                      </c:pt>
                      <c:pt idx="2947">
                        <c:v>-5.7492249999999967E-2</c:v>
                      </c:pt>
                      <c:pt idx="2948">
                        <c:v>-5.7488499999999984E-2</c:v>
                      </c:pt>
                      <c:pt idx="2949">
                        <c:v>-5.7489499999999992E-2</c:v>
                      </c:pt>
                      <c:pt idx="2950">
                        <c:v>-5.7481749999999998E-2</c:v>
                      </c:pt>
                      <c:pt idx="2951">
                        <c:v>-5.7484E-2</c:v>
                      </c:pt>
                      <c:pt idx="2952">
                        <c:v>-5.7493500000000003E-2</c:v>
                      </c:pt>
                      <c:pt idx="2953">
                        <c:v>-5.7502250000000012E-2</c:v>
                      </c:pt>
                      <c:pt idx="2954">
                        <c:v>-5.7502750000000012E-2</c:v>
                      </c:pt>
                      <c:pt idx="2955">
                        <c:v>-5.7507250000000017E-2</c:v>
                      </c:pt>
                      <c:pt idx="2956">
                        <c:v>-5.7517000000000019E-2</c:v>
                      </c:pt>
                      <c:pt idx="2957">
                        <c:v>-5.7503750000000027E-2</c:v>
                      </c:pt>
                      <c:pt idx="2958">
                        <c:v>-5.7517000000000019E-2</c:v>
                      </c:pt>
                      <c:pt idx="2959">
                        <c:v>-5.751775000000002E-2</c:v>
                      </c:pt>
                      <c:pt idx="2960">
                        <c:v>-5.7535750000000024E-2</c:v>
                      </c:pt>
                      <c:pt idx="2961">
                        <c:v>-5.7546750000000015E-2</c:v>
                      </c:pt>
                      <c:pt idx="2962">
                        <c:v>-5.7547750000000016E-2</c:v>
                      </c:pt>
                      <c:pt idx="2963">
                        <c:v>-5.7544250000000012E-2</c:v>
                      </c:pt>
                      <c:pt idx="2964">
                        <c:v>-5.755650000000001E-2</c:v>
                      </c:pt>
                      <c:pt idx="2965">
                        <c:v>-5.7571000000000011E-2</c:v>
                      </c:pt>
                      <c:pt idx="2966">
                        <c:v>-5.7582250000000029E-2</c:v>
                      </c:pt>
                      <c:pt idx="2967">
                        <c:v>-5.760075000000002E-2</c:v>
                      </c:pt>
                      <c:pt idx="2968">
                        <c:v>-5.7611000000000016E-2</c:v>
                      </c:pt>
                      <c:pt idx="2969">
                        <c:v>-5.7610000000000008E-2</c:v>
                      </c:pt>
                      <c:pt idx="2970">
                        <c:v>-5.7605250000000011E-2</c:v>
                      </c:pt>
                      <c:pt idx="2971">
                        <c:v>-5.7607750000000027E-2</c:v>
                      </c:pt>
                      <c:pt idx="2972">
                        <c:v>-5.7614250000000027E-2</c:v>
                      </c:pt>
                      <c:pt idx="2973">
                        <c:v>-5.7615750000000042E-2</c:v>
                      </c:pt>
                      <c:pt idx="2974">
                        <c:v>-5.7615250000000041E-2</c:v>
                      </c:pt>
                      <c:pt idx="2975">
                        <c:v>-5.7615750000000042E-2</c:v>
                      </c:pt>
                      <c:pt idx="2976">
                        <c:v>-5.7609500000000029E-2</c:v>
                      </c:pt>
                      <c:pt idx="2977">
                        <c:v>-5.7613500000000026E-2</c:v>
                      </c:pt>
                      <c:pt idx="2978">
                        <c:v>-5.7609250000000035E-2</c:v>
                      </c:pt>
                      <c:pt idx="2979">
                        <c:v>-5.7604750000000024E-2</c:v>
                      </c:pt>
                      <c:pt idx="2980">
                        <c:v>-5.7603250000000036E-2</c:v>
                      </c:pt>
                      <c:pt idx="2981">
                        <c:v>-5.7594500000000028E-2</c:v>
                      </c:pt>
                      <c:pt idx="2982">
                        <c:v>-5.7600250000000026E-2</c:v>
                      </c:pt>
                      <c:pt idx="2983">
                        <c:v>-5.7598750000000039E-2</c:v>
                      </c:pt>
                      <c:pt idx="2984">
                        <c:v>-5.7597750000000038E-2</c:v>
                      </c:pt>
                      <c:pt idx="2985">
                        <c:v>-5.7608500000000035E-2</c:v>
                      </c:pt>
                      <c:pt idx="2986">
                        <c:v>-5.7606000000000025E-2</c:v>
                      </c:pt>
                      <c:pt idx="2987">
                        <c:v>-5.7606750000000019E-2</c:v>
                      </c:pt>
                      <c:pt idx="2988">
                        <c:v>-5.7607250000000033E-2</c:v>
                      </c:pt>
                      <c:pt idx="2989">
                        <c:v>-5.7610250000000029E-2</c:v>
                      </c:pt>
                      <c:pt idx="2990">
                        <c:v>-5.7612250000000025E-2</c:v>
                      </c:pt>
                      <c:pt idx="2991">
                        <c:v>-5.7629750000000028E-2</c:v>
                      </c:pt>
                      <c:pt idx="2992">
                        <c:v>-5.762875000000002E-2</c:v>
                      </c:pt>
                      <c:pt idx="2993">
                        <c:v>-5.7632250000000024E-2</c:v>
                      </c:pt>
                      <c:pt idx="2994">
                        <c:v>-5.7622250000000014E-2</c:v>
                      </c:pt>
                      <c:pt idx="2995">
                        <c:v>-5.7624250000000023E-2</c:v>
                      </c:pt>
                      <c:pt idx="2996">
                        <c:v>-5.7615250000000014E-2</c:v>
                      </c:pt>
                      <c:pt idx="2997">
                        <c:v>-5.7619500000000025E-2</c:v>
                      </c:pt>
                      <c:pt idx="2998">
                        <c:v>-5.7613000000000018E-2</c:v>
                      </c:pt>
                      <c:pt idx="2999">
                        <c:v>-5.7618250000000017E-2</c:v>
                      </c:pt>
                      <c:pt idx="3000">
                        <c:v>-5.7613250000000019E-2</c:v>
                      </c:pt>
                      <c:pt idx="3001">
                        <c:v>-5.7609500000000008E-2</c:v>
                      </c:pt>
                      <c:pt idx="3002">
                        <c:v>-5.7607000000000026E-2</c:v>
                      </c:pt>
                      <c:pt idx="3003">
                        <c:v>-5.7602000000000021E-2</c:v>
                      </c:pt>
                      <c:pt idx="3004">
                        <c:v>-5.7581250000000014E-2</c:v>
                      </c:pt>
                      <c:pt idx="3005">
                        <c:v>-5.758000000000002E-2</c:v>
                      </c:pt>
                      <c:pt idx="3006">
                        <c:v>-5.7574500000000001E-2</c:v>
                      </c:pt>
                      <c:pt idx="3007">
                        <c:v>-5.7561250000000008E-2</c:v>
                      </c:pt>
                      <c:pt idx="3008">
                        <c:v>-5.7543499999999997E-2</c:v>
                      </c:pt>
                      <c:pt idx="3009">
                        <c:v>-5.7532249999999993E-2</c:v>
                      </c:pt>
                      <c:pt idx="3010">
                        <c:v>-5.7515000000000004E-2</c:v>
                      </c:pt>
                      <c:pt idx="3011">
                        <c:v>-5.750124999999999E-2</c:v>
                      </c:pt>
                      <c:pt idx="3012">
                        <c:v>-5.7482249999999978E-2</c:v>
                      </c:pt>
                      <c:pt idx="3013">
                        <c:v>-5.7487249999999976E-2</c:v>
                      </c:pt>
                      <c:pt idx="3014">
                        <c:v>-5.7481749999999963E-2</c:v>
                      </c:pt>
                      <c:pt idx="3015">
                        <c:v>-5.7475249999999957E-2</c:v>
                      </c:pt>
                      <c:pt idx="3016">
                        <c:v>-5.7461499999999964E-2</c:v>
                      </c:pt>
                      <c:pt idx="3017">
                        <c:v>-5.7452999999999955E-2</c:v>
                      </c:pt>
                      <c:pt idx="3018">
                        <c:v>-5.7445499999999955E-2</c:v>
                      </c:pt>
                      <c:pt idx="3019">
                        <c:v>-5.7434249999999958E-2</c:v>
                      </c:pt>
                      <c:pt idx="3020">
                        <c:v>-5.7419499999999964E-2</c:v>
                      </c:pt>
                      <c:pt idx="3021">
                        <c:v>-5.7408749999999953E-2</c:v>
                      </c:pt>
                      <c:pt idx="3022">
                        <c:v>-5.7395249999999967E-2</c:v>
                      </c:pt>
                      <c:pt idx="3023">
                        <c:v>-5.738849999999996E-2</c:v>
                      </c:pt>
                      <c:pt idx="3024">
                        <c:v>-5.737374999999996E-2</c:v>
                      </c:pt>
                      <c:pt idx="3025">
                        <c:v>-5.7372999999999952E-2</c:v>
                      </c:pt>
                      <c:pt idx="3026">
                        <c:v>-5.7369999999999956E-2</c:v>
                      </c:pt>
                      <c:pt idx="3027">
                        <c:v>-5.7365249999999958E-2</c:v>
                      </c:pt>
                      <c:pt idx="3028">
                        <c:v>-5.736074999999996E-2</c:v>
                      </c:pt>
                      <c:pt idx="3029">
                        <c:v>-5.7350999999999958E-2</c:v>
                      </c:pt>
                      <c:pt idx="3030">
                        <c:v>-5.734624999999996E-2</c:v>
                      </c:pt>
                      <c:pt idx="3031">
                        <c:v>-5.7362749999999976E-2</c:v>
                      </c:pt>
                      <c:pt idx="3032">
                        <c:v>-5.7363249999999963E-2</c:v>
                      </c:pt>
                      <c:pt idx="3033">
                        <c:v>-5.7362499999999962E-2</c:v>
                      </c:pt>
                      <c:pt idx="3034">
                        <c:v>-5.7366499999999959E-2</c:v>
                      </c:pt>
                      <c:pt idx="3035">
                        <c:v>-5.7361999999999955E-2</c:v>
                      </c:pt>
                      <c:pt idx="3036">
                        <c:v>-5.7357999999999965E-2</c:v>
                      </c:pt>
                      <c:pt idx="3037">
                        <c:v>-5.7343499999999964E-2</c:v>
                      </c:pt>
                      <c:pt idx="3038">
                        <c:v>-5.7338749999999959E-2</c:v>
                      </c:pt>
                      <c:pt idx="3039">
                        <c:v>-5.7338249999999952E-2</c:v>
                      </c:pt>
                      <c:pt idx="3040">
                        <c:v>-5.7334999999999955E-2</c:v>
                      </c:pt>
                      <c:pt idx="3041">
                        <c:v>-5.7333499999999961E-2</c:v>
                      </c:pt>
                      <c:pt idx="3042">
                        <c:v>-5.7335749999999956E-2</c:v>
                      </c:pt>
                      <c:pt idx="3043">
                        <c:v>-5.7338749999999959E-2</c:v>
                      </c:pt>
                      <c:pt idx="3044">
                        <c:v>-5.7339749999999953E-2</c:v>
                      </c:pt>
                      <c:pt idx="3045">
                        <c:v>-5.7340999999999955E-2</c:v>
                      </c:pt>
                      <c:pt idx="3046">
                        <c:v>-5.7337749999999951E-2</c:v>
                      </c:pt>
                      <c:pt idx="3047">
                        <c:v>-5.7341249999999962E-2</c:v>
                      </c:pt>
                      <c:pt idx="3048">
                        <c:v>-5.7335499999999956E-2</c:v>
                      </c:pt>
                      <c:pt idx="3049">
                        <c:v>-5.7333249999999954E-2</c:v>
                      </c:pt>
                      <c:pt idx="3050">
                        <c:v>-5.7318249999999953E-2</c:v>
                      </c:pt>
                      <c:pt idx="3051">
                        <c:v>-5.7305249999999947E-2</c:v>
                      </c:pt>
                      <c:pt idx="3052">
                        <c:v>-5.7298249999999946E-2</c:v>
                      </c:pt>
                      <c:pt idx="3053">
                        <c:v>-5.7297749999999939E-2</c:v>
                      </c:pt>
                      <c:pt idx="3054">
                        <c:v>-5.7297999999999953E-2</c:v>
                      </c:pt>
                      <c:pt idx="3055">
                        <c:v>-5.7303749999999952E-2</c:v>
                      </c:pt>
                      <c:pt idx="3056">
                        <c:v>-5.7296999999999952E-2</c:v>
                      </c:pt>
                      <c:pt idx="3057">
                        <c:v>-5.7294499999999957E-2</c:v>
                      </c:pt>
                      <c:pt idx="3058">
                        <c:v>-5.7295999999999951E-2</c:v>
                      </c:pt>
                      <c:pt idx="3059">
                        <c:v>-5.7285499999999961E-2</c:v>
                      </c:pt>
                      <c:pt idx="3060">
                        <c:v>-5.7269499999999952E-2</c:v>
                      </c:pt>
                      <c:pt idx="3061">
                        <c:v>-5.7260499999999957E-2</c:v>
                      </c:pt>
                      <c:pt idx="3062">
                        <c:v>-5.725324999999995E-2</c:v>
                      </c:pt>
                      <c:pt idx="3063">
                        <c:v>-5.7241499999999952E-2</c:v>
                      </c:pt>
                      <c:pt idx="3064">
                        <c:v>-5.723899999999995E-2</c:v>
                      </c:pt>
                      <c:pt idx="3065">
                        <c:v>-5.7235749999999946E-2</c:v>
                      </c:pt>
                      <c:pt idx="3066">
                        <c:v>-5.7232499999999964E-2</c:v>
                      </c:pt>
                      <c:pt idx="3067">
                        <c:v>-5.7227999999999959E-2</c:v>
                      </c:pt>
                      <c:pt idx="3068">
                        <c:v>-5.7226749999999965E-2</c:v>
                      </c:pt>
                      <c:pt idx="3069">
                        <c:v>-5.7228749999999967E-2</c:v>
                      </c:pt>
                      <c:pt idx="3070">
                        <c:v>-5.7230499999999962E-2</c:v>
                      </c:pt>
                      <c:pt idx="3071">
                        <c:v>-5.7234999999999966E-2</c:v>
                      </c:pt>
                      <c:pt idx="3072">
                        <c:v>-5.7236999999999962E-2</c:v>
                      </c:pt>
                      <c:pt idx="3073">
                        <c:v>-5.7234749999999959E-2</c:v>
                      </c:pt>
                      <c:pt idx="3074">
                        <c:v>-5.7231749999999956E-2</c:v>
                      </c:pt>
                      <c:pt idx="3075">
                        <c:v>-5.7228249999999967E-2</c:v>
                      </c:pt>
                      <c:pt idx="3076">
                        <c:v>-5.7222749999999961E-2</c:v>
                      </c:pt>
                      <c:pt idx="3077">
                        <c:v>-5.7222749999999961E-2</c:v>
                      </c:pt>
                      <c:pt idx="3078">
                        <c:v>-5.7219749999999958E-2</c:v>
                      </c:pt>
                      <c:pt idx="3079">
                        <c:v>-5.7215249999999961E-2</c:v>
                      </c:pt>
                      <c:pt idx="3080">
                        <c:v>-5.7204749999999971E-2</c:v>
                      </c:pt>
                      <c:pt idx="3081">
                        <c:v>-5.7193499999999967E-2</c:v>
                      </c:pt>
                      <c:pt idx="3082">
                        <c:v>-5.7173749999999968E-2</c:v>
                      </c:pt>
                      <c:pt idx="3083">
                        <c:v>-5.7153749999999975E-2</c:v>
                      </c:pt>
                      <c:pt idx="3084">
                        <c:v>-5.713099999999998E-2</c:v>
                      </c:pt>
                      <c:pt idx="3085">
                        <c:v>-5.7119499999999983E-2</c:v>
                      </c:pt>
                      <c:pt idx="3086">
                        <c:v>-5.7098749999999983E-2</c:v>
                      </c:pt>
                      <c:pt idx="3087">
                        <c:v>-5.7084499999999982E-2</c:v>
                      </c:pt>
                      <c:pt idx="3088">
                        <c:v>-5.7075749999999995E-2</c:v>
                      </c:pt>
                      <c:pt idx="3089">
                        <c:v>-5.7063749999999989E-2</c:v>
                      </c:pt>
                      <c:pt idx="3090">
                        <c:v>-5.705774999999999E-2</c:v>
                      </c:pt>
                      <c:pt idx="3091">
                        <c:v>-5.7040999999999994E-2</c:v>
                      </c:pt>
                      <c:pt idx="3092">
                        <c:v>-5.7029499999999976E-2</c:v>
                      </c:pt>
                      <c:pt idx="3093">
                        <c:v>-5.7015249999999983E-2</c:v>
                      </c:pt>
                      <c:pt idx="3094">
                        <c:v>-5.7014749999999982E-2</c:v>
                      </c:pt>
                      <c:pt idx="3095">
                        <c:v>-5.7009999999999984E-2</c:v>
                      </c:pt>
                      <c:pt idx="3096">
                        <c:v>-5.7007999999999982E-2</c:v>
                      </c:pt>
                      <c:pt idx="3097">
                        <c:v>-5.7009749999999991E-2</c:v>
                      </c:pt>
                      <c:pt idx="3098">
                        <c:v>-5.7014249999999989E-2</c:v>
                      </c:pt>
                      <c:pt idx="3099">
                        <c:v>-5.701299999999998E-2</c:v>
                      </c:pt>
                      <c:pt idx="3100">
                        <c:v>-5.7007999999999982E-2</c:v>
                      </c:pt>
                      <c:pt idx="3101">
                        <c:v>-5.7000749999999982E-2</c:v>
                      </c:pt>
                      <c:pt idx="3102">
                        <c:v>-5.7004249999999985E-2</c:v>
                      </c:pt>
                      <c:pt idx="3103">
                        <c:v>-5.7009499999999991E-2</c:v>
                      </c:pt>
                      <c:pt idx="3104">
                        <c:v>-5.7021249999999989E-2</c:v>
                      </c:pt>
                      <c:pt idx="3105">
                        <c:v>-5.7029249999999997E-2</c:v>
                      </c:pt>
                      <c:pt idx="3106">
                        <c:v>-5.7045999999999986E-2</c:v>
                      </c:pt>
                      <c:pt idx="3107">
                        <c:v>-5.7051249999999991E-2</c:v>
                      </c:pt>
                      <c:pt idx="3108">
                        <c:v>-5.704625E-2</c:v>
                      </c:pt>
                      <c:pt idx="3109">
                        <c:v>-5.7058249999999991E-2</c:v>
                      </c:pt>
                      <c:pt idx="3110">
                        <c:v>-5.7073250000000006E-2</c:v>
                      </c:pt>
                      <c:pt idx="3111">
                        <c:v>-5.7090999999999996E-2</c:v>
                      </c:pt>
                      <c:pt idx="3112">
                        <c:v>-5.7105250000000017E-2</c:v>
                      </c:pt>
                      <c:pt idx="3113">
                        <c:v>-5.7101250000000006E-2</c:v>
                      </c:pt>
                      <c:pt idx="3114">
                        <c:v>-5.7105500000000003E-2</c:v>
                      </c:pt>
                      <c:pt idx="3115">
                        <c:v>-5.7110000000000022E-2</c:v>
                      </c:pt>
                      <c:pt idx="3116">
                        <c:v>-5.7108750000000007E-2</c:v>
                      </c:pt>
                      <c:pt idx="3117">
                        <c:v>-5.7111750000000017E-2</c:v>
                      </c:pt>
                      <c:pt idx="3118">
                        <c:v>-5.7111000000000016E-2</c:v>
                      </c:pt>
                      <c:pt idx="3119">
                        <c:v>-5.7108000000000006E-2</c:v>
                      </c:pt>
                      <c:pt idx="3120">
                        <c:v>-5.7109500000000007E-2</c:v>
                      </c:pt>
                      <c:pt idx="3121">
                        <c:v>-5.7109000000000014E-2</c:v>
                      </c:pt>
                      <c:pt idx="3122">
                        <c:v>-5.711475000000002E-2</c:v>
                      </c:pt>
                      <c:pt idx="3123">
                        <c:v>-5.7114250000000019E-2</c:v>
                      </c:pt>
                      <c:pt idx="3124">
                        <c:v>-5.7118000000000023E-2</c:v>
                      </c:pt>
                      <c:pt idx="3125">
                        <c:v>-5.7111000000000016E-2</c:v>
                      </c:pt>
                      <c:pt idx="3126">
                        <c:v>-5.7107000000000012E-2</c:v>
                      </c:pt>
                      <c:pt idx="3127">
                        <c:v>-5.7101250000000013E-2</c:v>
                      </c:pt>
                      <c:pt idx="3128">
                        <c:v>-5.7092250000000025E-2</c:v>
                      </c:pt>
                      <c:pt idx="3129">
                        <c:v>-5.7084750000000038E-2</c:v>
                      </c:pt>
                      <c:pt idx="3130">
                        <c:v>-5.7081000000000034E-2</c:v>
                      </c:pt>
                      <c:pt idx="3131">
                        <c:v>-5.7083750000000044E-2</c:v>
                      </c:pt>
                      <c:pt idx="3132">
                        <c:v>-5.7080250000000048E-2</c:v>
                      </c:pt>
                      <c:pt idx="3133">
                        <c:v>-5.7079000000000046E-2</c:v>
                      </c:pt>
                      <c:pt idx="3134">
                        <c:v>-5.7082750000000043E-2</c:v>
                      </c:pt>
                      <c:pt idx="3135">
                        <c:v>-5.708675000000004E-2</c:v>
                      </c:pt>
                      <c:pt idx="3136">
                        <c:v>-5.7080500000000034E-2</c:v>
                      </c:pt>
                      <c:pt idx="3137">
                        <c:v>-5.7078250000000053E-2</c:v>
                      </c:pt>
                      <c:pt idx="3138">
                        <c:v>-5.7074500000000035E-2</c:v>
                      </c:pt>
                      <c:pt idx="3139">
                        <c:v>-5.7067750000000028E-2</c:v>
                      </c:pt>
                      <c:pt idx="3140">
                        <c:v>-5.7065750000000033E-2</c:v>
                      </c:pt>
                      <c:pt idx="3141">
                        <c:v>-5.7058250000000033E-2</c:v>
                      </c:pt>
                      <c:pt idx="3142">
                        <c:v>-5.7054000000000035E-2</c:v>
                      </c:pt>
                      <c:pt idx="3143">
                        <c:v>-5.7042500000000038E-2</c:v>
                      </c:pt>
                      <c:pt idx="3144">
                        <c:v>-5.7032500000000035E-2</c:v>
                      </c:pt>
                      <c:pt idx="3145">
                        <c:v>-5.7018000000000041E-2</c:v>
                      </c:pt>
                      <c:pt idx="3146">
                        <c:v>-5.6999250000000036E-2</c:v>
                      </c:pt>
                      <c:pt idx="3147">
                        <c:v>-5.6990250000000041E-2</c:v>
                      </c:pt>
                      <c:pt idx="3148">
                        <c:v>-5.6976750000000041E-2</c:v>
                      </c:pt>
                      <c:pt idx="3149">
                        <c:v>-5.695725000000005E-2</c:v>
                      </c:pt>
                      <c:pt idx="3150">
                        <c:v>-5.6940250000000053E-2</c:v>
                      </c:pt>
                      <c:pt idx="3151">
                        <c:v>-5.6912500000000039E-2</c:v>
                      </c:pt>
                      <c:pt idx="3152">
                        <c:v>-5.690350000000003E-2</c:v>
                      </c:pt>
                      <c:pt idx="3153">
                        <c:v>-5.6888250000000029E-2</c:v>
                      </c:pt>
                      <c:pt idx="3154">
                        <c:v>-5.6873750000000022E-2</c:v>
                      </c:pt>
                      <c:pt idx="3155">
                        <c:v>-5.6860000000000015E-2</c:v>
                      </c:pt>
                      <c:pt idx="3156">
                        <c:v>-5.684050000000003E-2</c:v>
                      </c:pt>
                      <c:pt idx="3157">
                        <c:v>-5.6836250000000026E-2</c:v>
                      </c:pt>
                      <c:pt idx="3158">
                        <c:v>-5.6814500000000032E-2</c:v>
                      </c:pt>
                      <c:pt idx="3159">
                        <c:v>-5.6796500000000034E-2</c:v>
                      </c:pt>
                      <c:pt idx="3160">
                        <c:v>-5.6779500000000024E-2</c:v>
                      </c:pt>
                      <c:pt idx="3161">
                        <c:v>-5.675775000000003E-2</c:v>
                      </c:pt>
                      <c:pt idx="3162">
                        <c:v>-5.674700000000004E-2</c:v>
                      </c:pt>
                      <c:pt idx="3163">
                        <c:v>-5.6733500000000048E-2</c:v>
                      </c:pt>
                      <c:pt idx="3164">
                        <c:v>-5.6721500000000036E-2</c:v>
                      </c:pt>
                      <c:pt idx="3165">
                        <c:v>-5.6699500000000035E-2</c:v>
                      </c:pt>
                      <c:pt idx="3166">
                        <c:v>-5.6676250000000025E-2</c:v>
                      </c:pt>
                      <c:pt idx="3167">
                        <c:v>-5.666050000000003E-2</c:v>
                      </c:pt>
                      <c:pt idx="3168">
                        <c:v>-5.6644250000000035E-2</c:v>
                      </c:pt>
                      <c:pt idx="3169">
                        <c:v>-5.662900000000002E-2</c:v>
                      </c:pt>
                      <c:pt idx="3170">
                        <c:v>-5.6611250000000023E-2</c:v>
                      </c:pt>
                      <c:pt idx="3171">
                        <c:v>-5.6586750000000033E-2</c:v>
                      </c:pt>
                      <c:pt idx="3172">
                        <c:v>-5.6570250000000023E-2</c:v>
                      </c:pt>
                      <c:pt idx="3173">
                        <c:v>-5.6554250000000007E-2</c:v>
                      </c:pt>
                      <c:pt idx="3174">
                        <c:v>-5.6528000000000009E-2</c:v>
                      </c:pt>
                      <c:pt idx="3175">
                        <c:v>-5.6485000000000014E-2</c:v>
                      </c:pt>
                      <c:pt idx="3176">
                        <c:v>-5.6464000000000007E-2</c:v>
                      </c:pt>
                      <c:pt idx="3177">
                        <c:v>-5.6429250000000007E-2</c:v>
                      </c:pt>
                      <c:pt idx="3178">
                        <c:v>-5.6401000000000007E-2</c:v>
                      </c:pt>
                      <c:pt idx="3179">
                        <c:v>-5.6377000000000003E-2</c:v>
                      </c:pt>
                      <c:pt idx="3180">
                        <c:v>-5.6338500000000007E-2</c:v>
                      </c:pt>
                      <c:pt idx="3181">
                        <c:v>-5.6323249999999998E-2</c:v>
                      </c:pt>
                      <c:pt idx="3182">
                        <c:v>-5.6293249999999996E-2</c:v>
                      </c:pt>
                      <c:pt idx="3183">
                        <c:v>-5.6271750000000002E-2</c:v>
                      </c:pt>
                      <c:pt idx="3184">
                        <c:v>-5.6248500000000007E-2</c:v>
                      </c:pt>
                      <c:pt idx="3185">
                        <c:v>-5.6211999999999998E-2</c:v>
                      </c:pt>
                      <c:pt idx="3186">
                        <c:v>-5.6175250000000003E-2</c:v>
                      </c:pt>
                      <c:pt idx="3187">
                        <c:v>-5.6143249999999992E-2</c:v>
                      </c:pt>
                      <c:pt idx="3188">
                        <c:v>-5.610975E-2</c:v>
                      </c:pt>
                      <c:pt idx="3189">
                        <c:v>-5.6075249999999993E-2</c:v>
                      </c:pt>
                      <c:pt idx="3190">
                        <c:v>-5.6048249999999994E-2</c:v>
                      </c:pt>
                      <c:pt idx="3191">
                        <c:v>-5.6006749999999987E-2</c:v>
                      </c:pt>
                      <c:pt idx="3192">
                        <c:v>-5.5978249999999993E-2</c:v>
                      </c:pt>
                      <c:pt idx="3193">
                        <c:v>-5.5943999999999987E-2</c:v>
                      </c:pt>
                      <c:pt idx="3194">
                        <c:v>-5.5930249999999987E-2</c:v>
                      </c:pt>
                      <c:pt idx="3195">
                        <c:v>-5.5912999999999997E-2</c:v>
                      </c:pt>
                      <c:pt idx="3196">
                        <c:v>-5.5894749999999993E-2</c:v>
                      </c:pt>
                      <c:pt idx="3197">
                        <c:v>-5.5861749999999988E-2</c:v>
                      </c:pt>
                      <c:pt idx="3198">
                        <c:v>-5.583599999999999E-2</c:v>
                      </c:pt>
                      <c:pt idx="3199">
                        <c:v>-5.5812500000000001E-2</c:v>
                      </c:pt>
                      <c:pt idx="3200">
                        <c:v>-5.5795499999999991E-2</c:v>
                      </c:pt>
                      <c:pt idx="3201">
                        <c:v>-5.5773999999999983E-2</c:v>
                      </c:pt>
                      <c:pt idx="3202">
                        <c:v>-5.575274999999999E-2</c:v>
                      </c:pt>
                      <c:pt idx="3203">
                        <c:v>-5.5732999999999991E-2</c:v>
                      </c:pt>
                      <c:pt idx="3204">
                        <c:v>-5.5720249999999985E-2</c:v>
                      </c:pt>
                      <c:pt idx="3205">
                        <c:v>-5.5700749999999986E-2</c:v>
                      </c:pt>
                      <c:pt idx="3206">
                        <c:v>-5.5689499999999982E-2</c:v>
                      </c:pt>
                      <c:pt idx="3207">
                        <c:v>-5.5676499999999976E-2</c:v>
                      </c:pt>
                      <c:pt idx="3208">
                        <c:v>-5.565974999999998E-2</c:v>
                      </c:pt>
                      <c:pt idx="3209">
                        <c:v>-5.5654249999999975E-2</c:v>
                      </c:pt>
                      <c:pt idx="3210">
                        <c:v>-5.5643749999999985E-2</c:v>
                      </c:pt>
                      <c:pt idx="3211">
                        <c:v>-5.5644749999999972E-2</c:v>
                      </c:pt>
                      <c:pt idx="3212">
                        <c:v>-5.5640749999999975E-2</c:v>
                      </c:pt>
                      <c:pt idx="3213">
                        <c:v>-5.5618999999999967E-2</c:v>
                      </c:pt>
                      <c:pt idx="3214">
                        <c:v>-5.5597749999999974E-2</c:v>
                      </c:pt>
                      <c:pt idx="3215">
                        <c:v>-5.5590999999999974E-2</c:v>
                      </c:pt>
                      <c:pt idx="3216">
                        <c:v>-5.558049999999997E-2</c:v>
                      </c:pt>
                      <c:pt idx="3217">
                        <c:v>-5.5565999999999963E-2</c:v>
                      </c:pt>
                      <c:pt idx="3218">
                        <c:v>-5.555349999999995E-2</c:v>
                      </c:pt>
                      <c:pt idx="3219">
                        <c:v>-5.5544249999999955E-2</c:v>
                      </c:pt>
                      <c:pt idx="3220">
                        <c:v>-5.5531749999999949E-2</c:v>
                      </c:pt>
                      <c:pt idx="3221">
                        <c:v>-5.5519749999999951E-2</c:v>
                      </c:pt>
                      <c:pt idx="3222">
                        <c:v>-5.5508499999999954E-2</c:v>
                      </c:pt>
                      <c:pt idx="3223">
                        <c:v>-5.5497249999999949E-2</c:v>
                      </c:pt>
                      <c:pt idx="3224">
                        <c:v>-5.5486749999999946E-2</c:v>
                      </c:pt>
                      <c:pt idx="3225">
                        <c:v>-5.547724999999995E-2</c:v>
                      </c:pt>
                      <c:pt idx="3226">
                        <c:v>-5.5465249999999952E-2</c:v>
                      </c:pt>
                      <c:pt idx="3227">
                        <c:v>-5.5461499999999955E-2</c:v>
                      </c:pt>
                      <c:pt idx="3228">
                        <c:v>-5.5447749999999948E-2</c:v>
                      </c:pt>
                      <c:pt idx="3229">
                        <c:v>-5.5430999999999946E-2</c:v>
                      </c:pt>
                      <c:pt idx="3230">
                        <c:v>-5.5411249999999967E-2</c:v>
                      </c:pt>
                      <c:pt idx="3231">
                        <c:v>-5.5387249999999957E-2</c:v>
                      </c:pt>
                      <c:pt idx="3232">
                        <c:v>-5.5363999999999962E-2</c:v>
                      </c:pt>
                      <c:pt idx="3233">
                        <c:v>-5.5335749999999961E-2</c:v>
                      </c:pt>
                      <c:pt idx="3234">
                        <c:v>-5.5309249999999963E-2</c:v>
                      </c:pt>
                      <c:pt idx="3235">
                        <c:v>-5.5282749999999978E-2</c:v>
                      </c:pt>
                      <c:pt idx="3236">
                        <c:v>-5.5259499999999982E-2</c:v>
                      </c:pt>
                      <c:pt idx="3237">
                        <c:v>-5.5239249999999976E-2</c:v>
                      </c:pt>
                      <c:pt idx="3238">
                        <c:v>-5.5215999999999973E-2</c:v>
                      </c:pt>
                      <c:pt idx="3239">
                        <c:v>-5.5190999999999983E-2</c:v>
                      </c:pt>
                      <c:pt idx="3240">
                        <c:v>-5.5161999999999975E-2</c:v>
                      </c:pt>
                      <c:pt idx="3241">
                        <c:v>-5.5133749999999961E-2</c:v>
                      </c:pt>
                      <c:pt idx="3242">
                        <c:v>-5.5117499999999965E-2</c:v>
                      </c:pt>
                      <c:pt idx="3243">
                        <c:v>-5.5098249999999967E-2</c:v>
                      </c:pt>
                      <c:pt idx="3244">
                        <c:v>-5.5077999999999967E-2</c:v>
                      </c:pt>
                      <c:pt idx="3245">
                        <c:v>-5.5047249999999971E-2</c:v>
                      </c:pt>
                      <c:pt idx="3246">
                        <c:v>-5.5025999999999978E-2</c:v>
                      </c:pt>
                      <c:pt idx="3247">
                        <c:v>-5.5005749999999978E-2</c:v>
                      </c:pt>
                      <c:pt idx="3248">
                        <c:v>-5.4988249999999975E-2</c:v>
                      </c:pt>
                      <c:pt idx="3249">
                        <c:v>-5.4964499999999965E-2</c:v>
                      </c:pt>
                      <c:pt idx="3250">
                        <c:v>-5.495599999999997E-2</c:v>
                      </c:pt>
                      <c:pt idx="3251">
                        <c:v>-5.4939249999999974E-2</c:v>
                      </c:pt>
                      <c:pt idx="3252">
                        <c:v>-5.4915749999999972E-2</c:v>
                      </c:pt>
                      <c:pt idx="3253">
                        <c:v>-5.4889499999999966E-2</c:v>
                      </c:pt>
                      <c:pt idx="3254">
                        <c:v>-5.4867249999999972E-2</c:v>
                      </c:pt>
                      <c:pt idx="3255">
                        <c:v>-5.4837999999999977E-2</c:v>
                      </c:pt>
                      <c:pt idx="3256">
                        <c:v>-5.4829999999999976E-2</c:v>
                      </c:pt>
                      <c:pt idx="3257">
                        <c:v>-5.4822999999999976E-2</c:v>
                      </c:pt>
                      <c:pt idx="3258">
                        <c:v>-5.4811249999999978E-2</c:v>
                      </c:pt>
                      <c:pt idx="3259">
                        <c:v>-5.4800999999999982E-2</c:v>
                      </c:pt>
                      <c:pt idx="3260">
                        <c:v>-5.4796499999999984E-2</c:v>
                      </c:pt>
                      <c:pt idx="3261">
                        <c:v>-5.4785249999999994E-2</c:v>
                      </c:pt>
                      <c:pt idx="3262">
                        <c:v>-5.4770749999999993E-2</c:v>
                      </c:pt>
                      <c:pt idx="3263">
                        <c:v>-5.475725E-2</c:v>
                      </c:pt>
                      <c:pt idx="3264">
                        <c:v>-5.4732500000000003E-2</c:v>
                      </c:pt>
                      <c:pt idx="3265">
                        <c:v>-5.4705000000000004E-2</c:v>
                      </c:pt>
                      <c:pt idx="3266">
                        <c:v>-5.468325000000001E-2</c:v>
                      </c:pt>
                      <c:pt idx="3267">
                        <c:v>-5.4667250000000014E-2</c:v>
                      </c:pt>
                      <c:pt idx="3268">
                        <c:v>-5.4648000000000002E-2</c:v>
                      </c:pt>
                      <c:pt idx="3269">
                        <c:v>-5.4619750000000009E-2</c:v>
                      </c:pt>
                      <c:pt idx="3270">
                        <c:v>-5.4596500000000006E-2</c:v>
                      </c:pt>
                      <c:pt idx="3271">
                        <c:v>-5.4562250000000014E-2</c:v>
                      </c:pt>
                      <c:pt idx="3272">
                        <c:v>-5.4530250000000009E-2</c:v>
                      </c:pt>
                      <c:pt idx="3273">
                        <c:v>-5.4504500000000011E-2</c:v>
                      </c:pt>
                      <c:pt idx="3274">
                        <c:v>-5.4469750000000011E-2</c:v>
                      </c:pt>
                      <c:pt idx="3275">
                        <c:v>-5.4445500000000015E-2</c:v>
                      </c:pt>
                      <c:pt idx="3276">
                        <c:v>-5.4424500000000015E-2</c:v>
                      </c:pt>
                      <c:pt idx="3277">
                        <c:v>-5.4397500000000015E-2</c:v>
                      </c:pt>
                      <c:pt idx="3278">
                        <c:v>-5.4371000000000017E-2</c:v>
                      </c:pt>
                      <c:pt idx="3279">
                        <c:v>-5.4355000000000014E-2</c:v>
                      </c:pt>
                      <c:pt idx="3280">
                        <c:v>-5.4345750000000005E-2</c:v>
                      </c:pt>
                      <c:pt idx="3281">
                        <c:v>-5.4321250000000008E-2</c:v>
                      </c:pt>
                      <c:pt idx="3282">
                        <c:v>-5.4305750000000014E-2</c:v>
                      </c:pt>
                      <c:pt idx="3283">
                        <c:v>-5.4298250000000013E-2</c:v>
                      </c:pt>
                      <c:pt idx="3284">
                        <c:v>-5.4286250000000008E-2</c:v>
                      </c:pt>
                      <c:pt idx="3285">
                        <c:v>-5.4258500000000022E-2</c:v>
                      </c:pt>
                      <c:pt idx="3286">
                        <c:v>-5.4247250000000011E-2</c:v>
                      </c:pt>
                      <c:pt idx="3287">
                        <c:v>-5.4239000000000016E-2</c:v>
                      </c:pt>
                      <c:pt idx="3288">
                        <c:v>-5.4219500000000025E-2</c:v>
                      </c:pt>
                      <c:pt idx="3289">
                        <c:v>-5.4255250000000019E-2</c:v>
                      </c:pt>
                      <c:pt idx="3290">
                        <c:v>-5.4237250000000008E-2</c:v>
                      </c:pt>
                      <c:pt idx="3291">
                        <c:v>-5.42155E-2</c:v>
                      </c:pt>
                      <c:pt idx="3292">
                        <c:v>-5.4181999999999994E-2</c:v>
                      </c:pt>
                      <c:pt idx="3293">
                        <c:v>-5.4151499999999998E-2</c:v>
                      </c:pt>
                      <c:pt idx="3294">
                        <c:v>-5.4115000000000003E-2</c:v>
                      </c:pt>
                      <c:pt idx="3295">
                        <c:v>-5.4088500000000012E-2</c:v>
                      </c:pt>
                      <c:pt idx="3296">
                        <c:v>-5.405950000000001E-2</c:v>
                      </c:pt>
                      <c:pt idx="3297">
                        <c:v>-5.4017750000000003E-2</c:v>
                      </c:pt>
                      <c:pt idx="3298">
                        <c:v>-5.3980000000000014E-2</c:v>
                      </c:pt>
                      <c:pt idx="3299">
                        <c:v>-5.3942750000000018E-2</c:v>
                      </c:pt>
                      <c:pt idx="3300">
                        <c:v>-5.3902750000000006E-2</c:v>
                      </c:pt>
                      <c:pt idx="3301">
                        <c:v>-5.3865250000000017E-2</c:v>
                      </c:pt>
                      <c:pt idx="3302">
                        <c:v>-5.3831250000000018E-2</c:v>
                      </c:pt>
                      <c:pt idx="3303">
                        <c:v>-5.3800500000000015E-2</c:v>
                      </c:pt>
                      <c:pt idx="3304">
                        <c:v>-5.3769750000000005E-2</c:v>
                      </c:pt>
                      <c:pt idx="3305">
                        <c:v>-5.3732500000000002E-2</c:v>
                      </c:pt>
                      <c:pt idx="3306">
                        <c:v>-5.3684000000000003E-2</c:v>
                      </c:pt>
                      <c:pt idx="3307">
                        <c:v>-5.3652500000000006E-2</c:v>
                      </c:pt>
                      <c:pt idx="3308">
                        <c:v>-5.3624500000000026E-2</c:v>
                      </c:pt>
                      <c:pt idx="3309">
                        <c:v>-5.3600250000000023E-2</c:v>
                      </c:pt>
                      <c:pt idx="3310">
                        <c:v>-5.3560500000000025E-2</c:v>
                      </c:pt>
                      <c:pt idx="3311">
                        <c:v>-5.3522750000000022E-2</c:v>
                      </c:pt>
                      <c:pt idx="3312">
                        <c:v>-5.3481500000000029E-2</c:v>
                      </c:pt>
                      <c:pt idx="3313">
                        <c:v>-5.3456500000000025E-2</c:v>
                      </c:pt>
                      <c:pt idx="3314">
                        <c:v>-5.3423250000000012E-2</c:v>
                      </c:pt>
                      <c:pt idx="3315">
                        <c:v>-5.3398000000000015E-2</c:v>
                      </c:pt>
                      <c:pt idx="3316">
                        <c:v>-5.3366750000000011E-2</c:v>
                      </c:pt>
                      <c:pt idx="3317">
                        <c:v>-5.3336000000000008E-2</c:v>
                      </c:pt>
                      <c:pt idx="3318">
                        <c:v>-5.329900000000002E-2</c:v>
                      </c:pt>
                      <c:pt idx="3319">
                        <c:v>-5.3282250000000017E-2</c:v>
                      </c:pt>
                      <c:pt idx="3320">
                        <c:v>-5.3251000000000007E-2</c:v>
                      </c:pt>
                      <c:pt idx="3321">
                        <c:v>-5.3220750000000018E-2</c:v>
                      </c:pt>
                      <c:pt idx="3322">
                        <c:v>-5.3187250000000026E-2</c:v>
                      </c:pt>
                      <c:pt idx="3323">
                        <c:v>-5.3158000000000011E-2</c:v>
                      </c:pt>
                      <c:pt idx="3324">
                        <c:v>-5.3122250000000017E-2</c:v>
                      </c:pt>
                      <c:pt idx="3325">
                        <c:v>-5.3097750000000027E-2</c:v>
                      </c:pt>
                      <c:pt idx="3326">
                        <c:v>-5.3068750000000026E-2</c:v>
                      </c:pt>
                      <c:pt idx="3327">
                        <c:v>-5.305650000000002E-2</c:v>
                      </c:pt>
                      <c:pt idx="3328">
                        <c:v>-5.3035000000000027E-2</c:v>
                      </c:pt>
                      <c:pt idx="3329">
                        <c:v>-5.3016750000000022E-2</c:v>
                      </c:pt>
                      <c:pt idx="3330">
                        <c:v>-5.2986500000000027E-2</c:v>
                      </c:pt>
                      <c:pt idx="3331">
                        <c:v>-5.2952750000000028E-2</c:v>
                      </c:pt>
                      <c:pt idx="3332">
                        <c:v>-5.2921500000000024E-2</c:v>
                      </c:pt>
                      <c:pt idx="3333">
                        <c:v>-5.2890750000000028E-2</c:v>
                      </c:pt>
                      <c:pt idx="3334">
                        <c:v>-5.2868000000000033E-2</c:v>
                      </c:pt>
                      <c:pt idx="3335">
                        <c:v>-5.2843000000000015E-2</c:v>
                      </c:pt>
                      <c:pt idx="3336">
                        <c:v>-5.282700000000002E-2</c:v>
                      </c:pt>
                      <c:pt idx="3337">
                        <c:v>-5.2802000000000023E-2</c:v>
                      </c:pt>
                      <c:pt idx="3338">
                        <c:v>-5.2777750000000026E-2</c:v>
                      </c:pt>
                      <c:pt idx="3339">
                        <c:v>-5.274725000000003E-2</c:v>
                      </c:pt>
                      <c:pt idx="3340">
                        <c:v>-5.2727750000000032E-2</c:v>
                      </c:pt>
                      <c:pt idx="3341">
                        <c:v>-5.2706250000000024E-2</c:v>
                      </c:pt>
                      <c:pt idx="3342">
                        <c:v>-5.2669500000000029E-2</c:v>
                      </c:pt>
                      <c:pt idx="3343">
                        <c:v>-5.264325000000003E-2</c:v>
                      </c:pt>
                      <c:pt idx="3344">
                        <c:v>-5.2615250000000016E-2</c:v>
                      </c:pt>
                      <c:pt idx="3345">
                        <c:v>-5.2583250000000019E-2</c:v>
                      </c:pt>
                      <c:pt idx="3346">
                        <c:v>-5.2559750000000023E-2</c:v>
                      </c:pt>
                      <c:pt idx="3347">
                        <c:v>-5.2523000000000028E-2</c:v>
                      </c:pt>
                      <c:pt idx="3348">
                        <c:v>-5.2511250000000016E-2</c:v>
                      </c:pt>
                      <c:pt idx="3349">
                        <c:v>-5.2484750000000018E-2</c:v>
                      </c:pt>
                      <c:pt idx="3350">
                        <c:v>-5.2463500000000017E-2</c:v>
                      </c:pt>
                      <c:pt idx="3351">
                        <c:v>-5.2448750000000002E-2</c:v>
                      </c:pt>
                      <c:pt idx="3352">
                        <c:v>-5.2422750000000011E-2</c:v>
                      </c:pt>
                      <c:pt idx="3353">
                        <c:v>-5.2392750000000009E-2</c:v>
                      </c:pt>
                      <c:pt idx="3354">
                        <c:v>-5.2369000000000013E-2</c:v>
                      </c:pt>
                      <c:pt idx="3355">
                        <c:v>-5.2340500000000005E-2</c:v>
                      </c:pt>
                      <c:pt idx="3356">
                        <c:v>-5.2323000000000001E-2</c:v>
                      </c:pt>
                      <c:pt idx="3357">
                        <c:v>-5.2282000000000002E-2</c:v>
                      </c:pt>
                      <c:pt idx="3358">
                        <c:v>-5.2259E-2</c:v>
                      </c:pt>
                      <c:pt idx="3359">
                        <c:v>-5.2228500000000004E-2</c:v>
                      </c:pt>
                      <c:pt idx="3360">
                        <c:v>-5.2193500000000004E-2</c:v>
                      </c:pt>
                      <c:pt idx="3361">
                        <c:v>-5.2167750000000013E-2</c:v>
                      </c:pt>
                      <c:pt idx="3362">
                        <c:v>-5.2136750000000003E-2</c:v>
                      </c:pt>
                      <c:pt idx="3363">
                        <c:v>-5.2107000000000007E-2</c:v>
                      </c:pt>
                      <c:pt idx="3364">
                        <c:v>-5.2079000000000014E-2</c:v>
                      </c:pt>
                      <c:pt idx="3365">
                        <c:v>-5.2048250000000004E-2</c:v>
                      </c:pt>
                      <c:pt idx="3366">
                        <c:v>-5.2010750000000015E-2</c:v>
                      </c:pt>
                      <c:pt idx="3367">
                        <c:v>-5.1974750000000014E-2</c:v>
                      </c:pt>
                      <c:pt idx="3368">
                        <c:v>-5.194650000000002E-2</c:v>
                      </c:pt>
                      <c:pt idx="3369">
                        <c:v>-5.1914500000000016E-2</c:v>
                      </c:pt>
                      <c:pt idx="3370">
                        <c:v>-5.1906000000000015E-2</c:v>
                      </c:pt>
                      <c:pt idx="3371">
                        <c:v>-5.1887750000000024E-2</c:v>
                      </c:pt>
                      <c:pt idx="3372">
                        <c:v>-5.1859250000000016E-2</c:v>
                      </c:pt>
                      <c:pt idx="3373">
                        <c:v>-5.1833500000000018E-2</c:v>
                      </c:pt>
                      <c:pt idx="3374">
                        <c:v>-5.1814000000000027E-2</c:v>
                      </c:pt>
                      <c:pt idx="3375">
                        <c:v>-5.1806250000000026E-2</c:v>
                      </c:pt>
                      <c:pt idx="3376">
                        <c:v>-5.1780250000000028E-2</c:v>
                      </c:pt>
                      <c:pt idx="3377">
                        <c:v>-5.1758500000000034E-2</c:v>
                      </c:pt>
                      <c:pt idx="3378">
                        <c:v>-5.173700000000004E-2</c:v>
                      </c:pt>
                      <c:pt idx="3379">
                        <c:v>-5.1719500000000036E-2</c:v>
                      </c:pt>
                      <c:pt idx="3380">
                        <c:v>-5.170625000000003E-2</c:v>
                      </c:pt>
                      <c:pt idx="3381">
                        <c:v>-5.1680500000000018E-2</c:v>
                      </c:pt>
                      <c:pt idx="3382">
                        <c:v>-5.1661500000000006E-2</c:v>
                      </c:pt>
                      <c:pt idx="3383">
                        <c:v>-5.1645500000000011E-2</c:v>
                      </c:pt>
                      <c:pt idx="3384">
                        <c:v>-5.1625500000000005E-2</c:v>
                      </c:pt>
                      <c:pt idx="3385">
                        <c:v>-5.1617499999999997E-2</c:v>
                      </c:pt>
                      <c:pt idx="3386">
                        <c:v>-5.1611499999999991E-2</c:v>
                      </c:pt>
                      <c:pt idx="3387">
                        <c:v>-5.1608999999999988E-2</c:v>
                      </c:pt>
                      <c:pt idx="3388">
                        <c:v>-5.1602499999999989E-2</c:v>
                      </c:pt>
                      <c:pt idx="3389">
                        <c:v>-5.1600499999999994E-2</c:v>
                      </c:pt>
                      <c:pt idx="3390">
                        <c:v>-5.15865E-2</c:v>
                      </c:pt>
                      <c:pt idx="3391">
                        <c:v>-5.1567499999999995E-2</c:v>
                      </c:pt>
                      <c:pt idx="3392">
                        <c:v>-5.1550499999999999E-2</c:v>
                      </c:pt>
                      <c:pt idx="3393">
                        <c:v>-5.1537749999999993E-2</c:v>
                      </c:pt>
                      <c:pt idx="3394">
                        <c:v>-5.1491499999999989E-2</c:v>
                      </c:pt>
                      <c:pt idx="3395">
                        <c:v>-5.1475249999999993E-2</c:v>
                      </c:pt>
                      <c:pt idx="3396">
                        <c:v>-5.1457499999999989E-2</c:v>
                      </c:pt>
                      <c:pt idx="3397">
                        <c:v>-5.144399999999999E-2</c:v>
                      </c:pt>
                      <c:pt idx="3398">
                        <c:v>-5.1438999999999992E-2</c:v>
                      </c:pt>
                      <c:pt idx="3399">
                        <c:v>-5.1420749999999994E-2</c:v>
                      </c:pt>
                      <c:pt idx="3400">
                        <c:v>-5.1392999999999994E-2</c:v>
                      </c:pt>
                      <c:pt idx="3401">
                        <c:v>-5.1378249999999993E-2</c:v>
                      </c:pt>
                      <c:pt idx="3402">
                        <c:v>-5.1363249999999999E-2</c:v>
                      </c:pt>
                      <c:pt idx="3403">
                        <c:v>-5.135E-2</c:v>
                      </c:pt>
                      <c:pt idx="3404">
                        <c:v>-5.1338999999999989E-2</c:v>
                      </c:pt>
                      <c:pt idx="3405">
                        <c:v>-5.1317999999999982E-2</c:v>
                      </c:pt>
                      <c:pt idx="3406">
                        <c:v>-5.1289749999999981E-2</c:v>
                      </c:pt>
                      <c:pt idx="3407">
                        <c:v>-5.1260499999999994E-2</c:v>
                      </c:pt>
                      <c:pt idx="3408">
                        <c:v>-5.1241499999999982E-2</c:v>
                      </c:pt>
                      <c:pt idx="3409">
                        <c:v>-5.1204249999999972E-2</c:v>
                      </c:pt>
                      <c:pt idx="3410">
                        <c:v>-5.1171249999999988E-2</c:v>
                      </c:pt>
                      <c:pt idx="3411">
                        <c:v>-5.1137999999999996E-2</c:v>
                      </c:pt>
                      <c:pt idx="3412">
                        <c:v>-5.1105499999999984E-2</c:v>
                      </c:pt>
                      <c:pt idx="3413">
                        <c:v>-5.1065999999999966E-2</c:v>
                      </c:pt>
                      <c:pt idx="3414">
                        <c:v>-5.1041499999999969E-2</c:v>
                      </c:pt>
                      <c:pt idx="3415">
                        <c:v>-5.1005999999999975E-2</c:v>
                      </c:pt>
                      <c:pt idx="3416">
                        <c:v>-5.0985999999999976E-2</c:v>
                      </c:pt>
                      <c:pt idx="3417">
                        <c:v>-5.0963499999999967E-2</c:v>
                      </c:pt>
                      <c:pt idx="3418">
                        <c:v>-5.0933749999999965E-2</c:v>
                      </c:pt>
                      <c:pt idx="3419">
                        <c:v>-5.0899499999999966E-2</c:v>
                      </c:pt>
                      <c:pt idx="3420">
                        <c:v>-5.0877249999999957E-2</c:v>
                      </c:pt>
                      <c:pt idx="3421">
                        <c:v>-5.0846999999999969E-2</c:v>
                      </c:pt>
                      <c:pt idx="3422">
                        <c:v>-5.081724999999996E-2</c:v>
                      </c:pt>
                      <c:pt idx="3423">
                        <c:v>-5.0783999999999961E-2</c:v>
                      </c:pt>
                      <c:pt idx="3424">
                        <c:v>-5.075149999999997E-2</c:v>
                      </c:pt>
                      <c:pt idx="3425">
                        <c:v>-5.0715999999999962E-2</c:v>
                      </c:pt>
                      <c:pt idx="3426">
                        <c:v>-5.0689499999999985E-2</c:v>
                      </c:pt>
                      <c:pt idx="3427">
                        <c:v>-5.065699999999998E-2</c:v>
                      </c:pt>
                      <c:pt idx="3428">
                        <c:v>-5.0624499999999982E-2</c:v>
                      </c:pt>
                      <c:pt idx="3429">
                        <c:v>-5.0602249999999988E-2</c:v>
                      </c:pt>
                      <c:pt idx="3430">
                        <c:v>-5.0570499999999984E-2</c:v>
                      </c:pt>
                      <c:pt idx="3431">
                        <c:v>-5.0541999999999997E-2</c:v>
                      </c:pt>
                      <c:pt idx="3432">
                        <c:v>-5.0513249999999982E-2</c:v>
                      </c:pt>
                      <c:pt idx="3433">
                        <c:v>-5.0481749999999999E-2</c:v>
                      </c:pt>
                      <c:pt idx="3434">
                        <c:v>-5.0443499999999988E-2</c:v>
                      </c:pt>
                      <c:pt idx="3435">
                        <c:v>-5.0419499999999978E-2</c:v>
                      </c:pt>
                      <c:pt idx="3436">
                        <c:v>-5.0387499999999995E-2</c:v>
                      </c:pt>
                      <c:pt idx="3437">
                        <c:v>-5.035400000000001E-2</c:v>
                      </c:pt>
                      <c:pt idx="3438">
                        <c:v>-5.0318750000000002E-2</c:v>
                      </c:pt>
                      <c:pt idx="3439">
                        <c:v>-5.0283499999999988E-2</c:v>
                      </c:pt>
                      <c:pt idx="3440">
                        <c:v>-5.0262749999999995E-2</c:v>
                      </c:pt>
                      <c:pt idx="3441">
                        <c:v>-5.0234499999999987E-2</c:v>
                      </c:pt>
                      <c:pt idx="3442">
                        <c:v>-5.0193249999999988E-2</c:v>
                      </c:pt>
                      <c:pt idx="3443">
                        <c:v>-5.0149499999999979E-2</c:v>
                      </c:pt>
                      <c:pt idx="3444">
                        <c:v>-5.0107249999999964E-2</c:v>
                      </c:pt>
                      <c:pt idx="3445">
                        <c:v>-5.0066499999999979E-2</c:v>
                      </c:pt>
                      <c:pt idx="3446">
                        <c:v>-5.0020249999999981E-2</c:v>
                      </c:pt>
                      <c:pt idx="3447">
                        <c:v>-4.9972999999999962E-2</c:v>
                      </c:pt>
                      <c:pt idx="3448">
                        <c:v>-4.9930749999999975E-2</c:v>
                      </c:pt>
                      <c:pt idx="3449">
                        <c:v>-4.9888499999999975E-2</c:v>
                      </c:pt>
                      <c:pt idx="3450">
                        <c:v>-4.984599999999996E-2</c:v>
                      </c:pt>
                      <c:pt idx="3451">
                        <c:v>-4.9808999999999971E-2</c:v>
                      </c:pt>
                      <c:pt idx="3452">
                        <c:v>-4.9776749999999967E-2</c:v>
                      </c:pt>
                      <c:pt idx="3453">
                        <c:v>-4.9746749999999958E-2</c:v>
                      </c:pt>
                      <c:pt idx="3454">
                        <c:v>-4.9718749999999971E-2</c:v>
                      </c:pt>
                      <c:pt idx="3455">
                        <c:v>-4.968624999999996E-2</c:v>
                      </c:pt>
                      <c:pt idx="3456">
                        <c:v>-4.9655499999999957E-2</c:v>
                      </c:pt>
                      <c:pt idx="3457">
                        <c:v>-4.9611499999999954E-2</c:v>
                      </c:pt>
                      <c:pt idx="3458">
                        <c:v>-4.9573499999999965E-2</c:v>
                      </c:pt>
                      <c:pt idx="3459">
                        <c:v>-4.9541749999999982E-2</c:v>
                      </c:pt>
                      <c:pt idx="3460">
                        <c:v>-4.9515749999999983E-2</c:v>
                      </c:pt>
                      <c:pt idx="3461">
                        <c:v>-4.9487249999999976E-2</c:v>
                      </c:pt>
                      <c:pt idx="3462">
                        <c:v>-4.9466499999999976E-2</c:v>
                      </c:pt>
                      <c:pt idx="3463">
                        <c:v>-4.945074999999996E-2</c:v>
                      </c:pt>
                      <c:pt idx="3464">
                        <c:v>-4.9436499999999967E-2</c:v>
                      </c:pt>
                      <c:pt idx="3465">
                        <c:v>-4.9427249999999957E-2</c:v>
                      </c:pt>
                      <c:pt idx="3466">
                        <c:v>-4.9392999999999951E-2</c:v>
                      </c:pt>
                      <c:pt idx="3467">
                        <c:v>-4.9363499999999949E-2</c:v>
                      </c:pt>
                      <c:pt idx="3468">
                        <c:v>-4.9341749999999955E-2</c:v>
                      </c:pt>
                      <c:pt idx="3469">
                        <c:v>-4.9323749999999951E-2</c:v>
                      </c:pt>
                      <c:pt idx="3470">
                        <c:v>-4.9292749999999955E-2</c:v>
                      </c:pt>
                      <c:pt idx="3471">
                        <c:v>-4.9268249999999958E-2</c:v>
                      </c:pt>
                      <c:pt idx="3472">
                        <c:v>-4.9241499999999966E-2</c:v>
                      </c:pt>
                      <c:pt idx="3473">
                        <c:v>-4.9223249999999968E-2</c:v>
                      </c:pt>
                      <c:pt idx="3474">
                        <c:v>-4.9201499999999961E-2</c:v>
                      </c:pt>
                      <c:pt idx="3475">
                        <c:v>-4.9183749999999957E-2</c:v>
                      </c:pt>
                      <c:pt idx="3476">
                        <c:v>-4.9152499999999974E-2</c:v>
                      </c:pt>
                      <c:pt idx="3477">
                        <c:v>-4.9130499999999973E-2</c:v>
                      </c:pt>
                      <c:pt idx="3478">
                        <c:v>-4.909949999999997E-2</c:v>
                      </c:pt>
                      <c:pt idx="3479">
                        <c:v>-4.906099999999998E-2</c:v>
                      </c:pt>
                      <c:pt idx="3480">
                        <c:v>-4.901924999999998E-2</c:v>
                      </c:pt>
                      <c:pt idx="3481">
                        <c:v>-4.8998249999999972E-2</c:v>
                      </c:pt>
                      <c:pt idx="3482">
                        <c:v>-4.8964749999999974E-2</c:v>
                      </c:pt>
                      <c:pt idx="3483">
                        <c:v>-4.8926749999999991E-2</c:v>
                      </c:pt>
                      <c:pt idx="3484">
                        <c:v>-4.8894999999999994E-2</c:v>
                      </c:pt>
                      <c:pt idx="3485">
                        <c:v>-4.886674999999998E-2</c:v>
                      </c:pt>
                      <c:pt idx="3486">
                        <c:v>-4.8834249999999989E-2</c:v>
                      </c:pt>
                      <c:pt idx="3487">
                        <c:v>-4.8789999999999979E-2</c:v>
                      </c:pt>
                      <c:pt idx="3488">
                        <c:v>-4.8752749999999991E-2</c:v>
                      </c:pt>
                      <c:pt idx="3489">
                        <c:v>-4.8664749999999993E-2</c:v>
                      </c:pt>
                      <c:pt idx="3490">
                        <c:v>-4.8615749999999965E-2</c:v>
                      </c:pt>
                      <c:pt idx="3491">
                        <c:v>-4.8587749999999978E-2</c:v>
                      </c:pt>
                      <c:pt idx="3492">
                        <c:v>-4.8560499999999979E-2</c:v>
                      </c:pt>
                      <c:pt idx="3493">
                        <c:v>-4.8528249999999967E-2</c:v>
                      </c:pt>
                      <c:pt idx="3494">
                        <c:v>-4.8488499999999969E-2</c:v>
                      </c:pt>
                      <c:pt idx="3495">
                        <c:v>-4.8453749999999969E-2</c:v>
                      </c:pt>
                      <c:pt idx="3496">
                        <c:v>-4.8427249999999991E-2</c:v>
                      </c:pt>
                      <c:pt idx="3497">
                        <c:v>-4.8400249999999978E-2</c:v>
                      </c:pt>
                      <c:pt idx="3498">
                        <c:v>-4.8385499999999991E-2</c:v>
                      </c:pt>
                      <c:pt idx="3499">
                        <c:v>-4.8365749999999978E-2</c:v>
                      </c:pt>
                      <c:pt idx="3500">
                        <c:v>-4.8349499999999983E-2</c:v>
                      </c:pt>
                      <c:pt idx="3501">
                        <c:v>-4.8338999999999979E-2</c:v>
                      </c:pt>
                      <c:pt idx="3502">
                        <c:v>-4.8320999999999996E-2</c:v>
                      </c:pt>
                      <c:pt idx="3503">
                        <c:v>-4.8296249999999985E-2</c:v>
                      </c:pt>
                      <c:pt idx="3504">
                        <c:v>-4.8263250000000001E-2</c:v>
                      </c:pt>
                      <c:pt idx="3505">
                        <c:v>-4.8241499999999993E-2</c:v>
                      </c:pt>
                      <c:pt idx="3506">
                        <c:v>-4.8226499999999985E-2</c:v>
                      </c:pt>
                      <c:pt idx="3507">
                        <c:v>-4.8210999999999983E-2</c:v>
                      </c:pt>
                      <c:pt idx="3508">
                        <c:v>-4.8194999999999981E-2</c:v>
                      </c:pt>
                      <c:pt idx="3509">
                        <c:v>-4.8157749999999978E-2</c:v>
                      </c:pt>
                      <c:pt idx="3510">
                        <c:v>-4.8133499999999968E-2</c:v>
                      </c:pt>
                      <c:pt idx="3511">
                        <c:v>-4.8109499999999965E-2</c:v>
                      </c:pt>
                      <c:pt idx="3512">
                        <c:v>-4.8084499999999961E-2</c:v>
                      </c:pt>
                      <c:pt idx="3513">
                        <c:v>-4.8067749999999965E-2</c:v>
                      </c:pt>
                      <c:pt idx="3514">
                        <c:v>-4.804224999999996E-2</c:v>
                      </c:pt>
                      <c:pt idx="3515">
                        <c:v>-4.8014249999999967E-2</c:v>
                      </c:pt>
                      <c:pt idx="3516">
                        <c:v>-4.7995249999999962E-2</c:v>
                      </c:pt>
                      <c:pt idx="3517">
                        <c:v>-4.7980999999999968E-2</c:v>
                      </c:pt>
                      <c:pt idx="3518">
                        <c:v>-4.7963249999999957E-2</c:v>
                      </c:pt>
                      <c:pt idx="3519">
                        <c:v>-4.7939249999999968E-2</c:v>
                      </c:pt>
                      <c:pt idx="3520">
                        <c:v>-4.7913999999999971E-2</c:v>
                      </c:pt>
                      <c:pt idx="3521">
                        <c:v>-4.7898999999999969E-2</c:v>
                      </c:pt>
                      <c:pt idx="3522">
                        <c:v>-4.7879499999999978E-2</c:v>
                      </c:pt>
                      <c:pt idx="3523">
                        <c:v>-4.7864749999999977E-2</c:v>
                      </c:pt>
                      <c:pt idx="3524">
                        <c:v>-4.7859999999999972E-2</c:v>
                      </c:pt>
                      <c:pt idx="3525">
                        <c:v>-4.7853749999999973E-2</c:v>
                      </c:pt>
                      <c:pt idx="3526">
                        <c:v>-4.7843249999999983E-2</c:v>
                      </c:pt>
                      <c:pt idx="3527">
                        <c:v>-4.7825999999999987E-2</c:v>
                      </c:pt>
                      <c:pt idx="3528">
                        <c:v>-4.7814249999999989E-2</c:v>
                      </c:pt>
                      <c:pt idx="3529">
                        <c:v>-4.7794999999999976E-2</c:v>
                      </c:pt>
                      <c:pt idx="3530">
                        <c:v>-4.7787999999999983E-2</c:v>
                      </c:pt>
                      <c:pt idx="3531">
                        <c:v>-4.7777499999999987E-2</c:v>
                      </c:pt>
                      <c:pt idx="3532">
                        <c:v>-4.7764999999999988E-2</c:v>
                      </c:pt>
                      <c:pt idx="3533">
                        <c:v>-4.7756749999999987E-2</c:v>
                      </c:pt>
                      <c:pt idx="3534">
                        <c:v>-4.7737749999999989E-2</c:v>
                      </c:pt>
                      <c:pt idx="3535">
                        <c:v>-4.7717250000000003E-2</c:v>
                      </c:pt>
                      <c:pt idx="3536">
                        <c:v>-4.7691499999999998E-2</c:v>
                      </c:pt>
                      <c:pt idx="3537">
                        <c:v>-4.7668499999999996E-2</c:v>
                      </c:pt>
                      <c:pt idx="3538">
                        <c:v>-4.7646499999999987E-2</c:v>
                      </c:pt>
                      <c:pt idx="3539">
                        <c:v>-4.7630249999999999E-2</c:v>
                      </c:pt>
                      <c:pt idx="3540">
                        <c:v>-4.7604000000000007E-2</c:v>
                      </c:pt>
                      <c:pt idx="3541">
                        <c:v>-4.757175000000001E-2</c:v>
                      </c:pt>
                      <c:pt idx="3542">
                        <c:v>-4.7553750000000006E-2</c:v>
                      </c:pt>
                      <c:pt idx="3543">
                        <c:v>-4.7536500000000009E-2</c:v>
                      </c:pt>
                      <c:pt idx="3544">
                        <c:v>-4.7521250000000022E-2</c:v>
                      </c:pt>
                      <c:pt idx="3545">
                        <c:v>-4.7507250000000008E-2</c:v>
                      </c:pt>
                      <c:pt idx="3546">
                        <c:v>-4.7497249999999998E-2</c:v>
                      </c:pt>
                      <c:pt idx="3547">
                        <c:v>-4.7486499999999994E-2</c:v>
                      </c:pt>
                      <c:pt idx="3548">
                        <c:v>-4.7454250000000003E-2</c:v>
                      </c:pt>
                      <c:pt idx="3549">
                        <c:v>-4.7438500000000008E-2</c:v>
                      </c:pt>
                      <c:pt idx="3550">
                        <c:v>-4.7422250000000006E-2</c:v>
                      </c:pt>
                      <c:pt idx="3551">
                        <c:v>-4.7402499999999993E-2</c:v>
                      </c:pt>
                      <c:pt idx="3552">
                        <c:v>-4.7380999999999993E-2</c:v>
                      </c:pt>
                      <c:pt idx="3553">
                        <c:v>-4.7360999999999993E-2</c:v>
                      </c:pt>
                      <c:pt idx="3554">
                        <c:v>-4.7340999999999994E-2</c:v>
                      </c:pt>
                      <c:pt idx="3555">
                        <c:v>-4.7327000000000001E-2</c:v>
                      </c:pt>
                      <c:pt idx="3556">
                        <c:v>-4.7314749999999996E-2</c:v>
                      </c:pt>
                      <c:pt idx="3557">
                        <c:v>-4.7316999999999991E-2</c:v>
                      </c:pt>
                      <c:pt idx="3558">
                        <c:v>-4.7306999999999988E-2</c:v>
                      </c:pt>
                      <c:pt idx="3559">
                        <c:v>-4.7294499999999982E-2</c:v>
                      </c:pt>
                      <c:pt idx="3560">
                        <c:v>-4.7284249999999979E-2</c:v>
                      </c:pt>
                      <c:pt idx="3561">
                        <c:v>-4.7275749999999978E-2</c:v>
                      </c:pt>
                      <c:pt idx="3562">
                        <c:v>-4.7259749999999982E-2</c:v>
                      </c:pt>
                      <c:pt idx="3563">
                        <c:v>-4.7245249999999982E-2</c:v>
                      </c:pt>
                      <c:pt idx="3564">
                        <c:v>-4.7228499999999993E-2</c:v>
                      </c:pt>
                      <c:pt idx="3565">
                        <c:v>-4.7207249999999992E-2</c:v>
                      </c:pt>
                      <c:pt idx="3566">
                        <c:v>-4.7194999999999994E-2</c:v>
                      </c:pt>
                      <c:pt idx="3567">
                        <c:v>-4.7182249999999988E-2</c:v>
                      </c:pt>
                      <c:pt idx="3568">
                        <c:v>-4.7171749999999991E-2</c:v>
                      </c:pt>
                      <c:pt idx="3569">
                        <c:v>-4.7157499999999991E-2</c:v>
                      </c:pt>
                      <c:pt idx="3570">
                        <c:v>-4.7127999999999989E-2</c:v>
                      </c:pt>
                      <c:pt idx="3571">
                        <c:v>-4.7108249999999983E-2</c:v>
                      </c:pt>
                      <c:pt idx="3572">
                        <c:v>-4.709049999999998E-2</c:v>
                      </c:pt>
                      <c:pt idx="3573">
                        <c:v>-4.7068499999999978E-2</c:v>
                      </c:pt>
                      <c:pt idx="3574">
                        <c:v>-4.7049499999999973E-2</c:v>
                      </c:pt>
                      <c:pt idx="3575">
                        <c:v>-4.7038749999999983E-2</c:v>
                      </c:pt>
                      <c:pt idx="3576">
                        <c:v>-4.7027749999999979E-2</c:v>
                      </c:pt>
                      <c:pt idx="3577">
                        <c:v>-4.7016249999999989E-2</c:v>
                      </c:pt>
                      <c:pt idx="3578">
                        <c:v>-4.7011749999999984E-2</c:v>
                      </c:pt>
                      <c:pt idx="3579">
                        <c:v>-4.6994499999999988E-2</c:v>
                      </c:pt>
                      <c:pt idx="3580">
                        <c:v>-4.6986749999999987E-2</c:v>
                      </c:pt>
                      <c:pt idx="3581">
                        <c:v>-4.6980749999999988E-2</c:v>
                      </c:pt>
                      <c:pt idx="3582">
                        <c:v>-4.6968249999999989E-2</c:v>
                      </c:pt>
                      <c:pt idx="3583">
                        <c:v>-4.6955499999999983E-2</c:v>
                      </c:pt>
                      <c:pt idx="3584">
                        <c:v>-4.6940499999999989E-2</c:v>
                      </c:pt>
                      <c:pt idx="3585">
                        <c:v>-4.6919749999999982E-2</c:v>
                      </c:pt>
                      <c:pt idx="3586">
                        <c:v>-4.6901749999999992E-2</c:v>
                      </c:pt>
                      <c:pt idx="3587">
                        <c:v>-4.6881999999999986E-2</c:v>
                      </c:pt>
                      <c:pt idx="3588">
                        <c:v>-4.6857249999999989E-2</c:v>
                      </c:pt>
                      <c:pt idx="3589">
                        <c:v>-4.683325E-2</c:v>
                      </c:pt>
                      <c:pt idx="3590">
                        <c:v>-4.6817749999999991E-2</c:v>
                      </c:pt>
                      <c:pt idx="3591">
                        <c:v>-4.6819749999999993E-2</c:v>
                      </c:pt>
                      <c:pt idx="3592">
                        <c:v>-4.6812999999999994E-2</c:v>
                      </c:pt>
                      <c:pt idx="3593">
                        <c:v>-4.6801499999999982E-2</c:v>
                      </c:pt>
                      <c:pt idx="3594">
                        <c:v>-4.6804749999999985E-2</c:v>
                      </c:pt>
                      <c:pt idx="3595">
                        <c:v>-4.6784749999999986E-2</c:v>
                      </c:pt>
                      <c:pt idx="3596">
                        <c:v>-4.6761999999999991E-2</c:v>
                      </c:pt>
                      <c:pt idx="3597">
                        <c:v>-4.6740249999999983E-2</c:v>
                      </c:pt>
                      <c:pt idx="3598">
                        <c:v>-4.6722249999999993E-2</c:v>
                      </c:pt>
                      <c:pt idx="3599">
                        <c:v>-4.6702999999999995E-2</c:v>
                      </c:pt>
                      <c:pt idx="3600">
                        <c:v>-4.6695999999999988E-2</c:v>
                      </c:pt>
                      <c:pt idx="3601">
                        <c:v>-4.667074999999999E-2</c:v>
                      </c:pt>
                      <c:pt idx="3602">
                        <c:v>-4.6645999999999993E-2</c:v>
                      </c:pt>
                      <c:pt idx="3603">
                        <c:v>-4.6630749999999992E-2</c:v>
                      </c:pt>
                      <c:pt idx="3604">
                        <c:v>-4.6609999999999999E-2</c:v>
                      </c:pt>
                      <c:pt idx="3605">
                        <c:v>-4.6600499999999989E-2</c:v>
                      </c:pt>
                      <c:pt idx="3606">
                        <c:v>-4.6583999999999987E-2</c:v>
                      </c:pt>
                      <c:pt idx="3607">
                        <c:v>-4.6564749999999988E-2</c:v>
                      </c:pt>
                      <c:pt idx="3608">
                        <c:v>-4.6544999999999996E-2</c:v>
                      </c:pt>
                      <c:pt idx="3609">
                        <c:v>-4.6528249999999993E-2</c:v>
                      </c:pt>
                      <c:pt idx="3610">
                        <c:v>-4.6505999999999999E-2</c:v>
                      </c:pt>
                      <c:pt idx="3611">
                        <c:v>-4.6483249999999997E-2</c:v>
                      </c:pt>
                      <c:pt idx="3612">
                        <c:v>-4.6466249999999994E-2</c:v>
                      </c:pt>
                      <c:pt idx="3613">
                        <c:v>-4.6460000000000001E-2</c:v>
                      </c:pt>
                      <c:pt idx="3614">
                        <c:v>-4.6439500000000002E-2</c:v>
                      </c:pt>
                      <c:pt idx="3615">
                        <c:v>-4.6425000000000001E-2</c:v>
                      </c:pt>
                      <c:pt idx="3616">
                        <c:v>-4.6404000000000008E-2</c:v>
                      </c:pt>
                      <c:pt idx="3617">
                        <c:v>-4.6390500000000001E-2</c:v>
                      </c:pt>
                      <c:pt idx="3618">
                        <c:v>-4.6376500000000008E-2</c:v>
                      </c:pt>
                      <c:pt idx="3619">
                        <c:v>-4.6366750000000012E-2</c:v>
                      </c:pt>
                      <c:pt idx="3620">
                        <c:v>-4.6349250000000008E-2</c:v>
                      </c:pt>
                      <c:pt idx="3621">
                        <c:v>-4.6335000000000015E-2</c:v>
                      </c:pt>
                      <c:pt idx="3622">
                        <c:v>-4.6318250000000019E-2</c:v>
                      </c:pt>
                      <c:pt idx="3623">
                        <c:v>-4.6305250000000013E-2</c:v>
                      </c:pt>
                      <c:pt idx="3624">
                        <c:v>-4.6292000000000028E-2</c:v>
                      </c:pt>
                      <c:pt idx="3625">
                        <c:v>-4.6277000000000026E-2</c:v>
                      </c:pt>
                      <c:pt idx="3626">
                        <c:v>-4.6252250000000029E-2</c:v>
                      </c:pt>
                      <c:pt idx="3627">
                        <c:v>-4.6229750000000028E-2</c:v>
                      </c:pt>
                      <c:pt idx="3628">
                        <c:v>-4.6210000000000029E-2</c:v>
                      </c:pt>
                      <c:pt idx="3629">
                        <c:v>-4.619075000000003E-2</c:v>
                      </c:pt>
                      <c:pt idx="3630">
                        <c:v>-4.6171750000000032E-2</c:v>
                      </c:pt>
                      <c:pt idx="3631">
                        <c:v>-4.615575000000003E-2</c:v>
                      </c:pt>
                      <c:pt idx="3632">
                        <c:v>-4.6139500000000035E-2</c:v>
                      </c:pt>
                      <c:pt idx="3633">
                        <c:v>-4.6136000000000024E-2</c:v>
                      </c:pt>
                      <c:pt idx="3634">
                        <c:v>-4.6134750000000023E-2</c:v>
                      </c:pt>
                      <c:pt idx="3635">
                        <c:v>-4.6123000000000032E-2</c:v>
                      </c:pt>
                      <c:pt idx="3636">
                        <c:v>-4.611100000000002E-2</c:v>
                      </c:pt>
                      <c:pt idx="3637">
                        <c:v>-4.6097250000000027E-2</c:v>
                      </c:pt>
                      <c:pt idx="3638">
                        <c:v>-4.6086500000000016E-2</c:v>
                      </c:pt>
                      <c:pt idx="3639">
                        <c:v>-4.6071500000000022E-2</c:v>
                      </c:pt>
                      <c:pt idx="3640">
                        <c:v>-4.6043000000000021E-2</c:v>
                      </c:pt>
                      <c:pt idx="3641">
                        <c:v>-4.6017000000000009E-2</c:v>
                      </c:pt>
                      <c:pt idx="3642">
                        <c:v>-4.5993000000000013E-2</c:v>
                      </c:pt>
                      <c:pt idx="3643">
                        <c:v>-4.5977000000000004E-2</c:v>
                      </c:pt>
                      <c:pt idx="3644">
                        <c:v>-4.5958750000000007E-2</c:v>
                      </c:pt>
                      <c:pt idx="3645">
                        <c:v>-4.594199999999999E-2</c:v>
                      </c:pt>
                      <c:pt idx="3646">
                        <c:v>-4.5926249999999981E-2</c:v>
                      </c:pt>
                      <c:pt idx="3647">
                        <c:v>-4.5913999999999976E-2</c:v>
                      </c:pt>
                      <c:pt idx="3648">
                        <c:v>-4.5896749999999979E-2</c:v>
                      </c:pt>
                      <c:pt idx="3649">
                        <c:v>-4.5881499999999978E-2</c:v>
                      </c:pt>
                      <c:pt idx="3650">
                        <c:v>-4.5859999999999984E-2</c:v>
                      </c:pt>
                      <c:pt idx="3651">
                        <c:v>-4.5841999999999973E-2</c:v>
                      </c:pt>
                      <c:pt idx="3652">
                        <c:v>-4.5819749999999972E-2</c:v>
                      </c:pt>
                      <c:pt idx="3653">
                        <c:v>-4.5801999999999982E-2</c:v>
                      </c:pt>
                      <c:pt idx="3654">
                        <c:v>-4.579749999999997E-2</c:v>
                      </c:pt>
                      <c:pt idx="3655">
                        <c:v>-4.5774499999999961E-2</c:v>
                      </c:pt>
                      <c:pt idx="3656">
                        <c:v>-4.574199999999997E-2</c:v>
                      </c:pt>
                      <c:pt idx="3657">
                        <c:v>-4.5724499999999967E-2</c:v>
                      </c:pt>
                      <c:pt idx="3658">
                        <c:v>-4.5701999999999965E-2</c:v>
                      </c:pt>
                      <c:pt idx="3659">
                        <c:v>-4.5681999999999959E-2</c:v>
                      </c:pt>
                      <c:pt idx="3660">
                        <c:v>-4.5646999999999965E-2</c:v>
                      </c:pt>
                      <c:pt idx="3661">
                        <c:v>-4.5612999999999959E-2</c:v>
                      </c:pt>
                      <c:pt idx="3662">
                        <c:v>-4.5580749999999962E-2</c:v>
                      </c:pt>
                      <c:pt idx="3663">
                        <c:v>-4.5546249999999955E-2</c:v>
                      </c:pt>
                      <c:pt idx="3664">
                        <c:v>-4.5505999999999956E-2</c:v>
                      </c:pt>
                      <c:pt idx="3665">
                        <c:v>-4.5467749999999946E-2</c:v>
                      </c:pt>
                      <c:pt idx="3666">
                        <c:v>-4.5441749999999954E-2</c:v>
                      </c:pt>
                      <c:pt idx="3667">
                        <c:v>-4.5423249999999957E-2</c:v>
                      </c:pt>
                      <c:pt idx="3668">
                        <c:v>-4.539149999999996E-2</c:v>
                      </c:pt>
                      <c:pt idx="3669">
                        <c:v>-4.5370999999999953E-2</c:v>
                      </c:pt>
                      <c:pt idx="3670">
                        <c:v>-4.5343999999999954E-2</c:v>
                      </c:pt>
                      <c:pt idx="3671">
                        <c:v>-4.5315499999999946E-2</c:v>
                      </c:pt>
                      <c:pt idx="3672">
                        <c:v>-4.5297499999999956E-2</c:v>
                      </c:pt>
                      <c:pt idx="3673">
                        <c:v>-4.5266999999999953E-2</c:v>
                      </c:pt>
                      <c:pt idx="3674">
                        <c:v>-4.5256749999999964E-2</c:v>
                      </c:pt>
                      <c:pt idx="3675">
                        <c:v>-4.5237999999999973E-2</c:v>
                      </c:pt>
                      <c:pt idx="3676">
                        <c:v>-4.5223749999999965E-2</c:v>
                      </c:pt>
                      <c:pt idx="3677">
                        <c:v>-4.5200999999999956E-2</c:v>
                      </c:pt>
                      <c:pt idx="3678">
                        <c:v>-4.5190249999999967E-2</c:v>
                      </c:pt>
                      <c:pt idx="3679">
                        <c:v>-4.5177499999999975E-2</c:v>
                      </c:pt>
                      <c:pt idx="3680">
                        <c:v>-4.5164499999999969E-2</c:v>
                      </c:pt>
                      <c:pt idx="3681">
                        <c:v>-4.5141999999999974E-2</c:v>
                      </c:pt>
                      <c:pt idx="3682">
                        <c:v>-4.5120749999999987E-2</c:v>
                      </c:pt>
                      <c:pt idx="3683">
                        <c:v>-4.5091499999999993E-2</c:v>
                      </c:pt>
                      <c:pt idx="3684">
                        <c:v>-4.5066499999999995E-2</c:v>
                      </c:pt>
                      <c:pt idx="3685">
                        <c:v>-4.5055499999999998E-2</c:v>
                      </c:pt>
                      <c:pt idx="3686">
                        <c:v>-4.5028499999999999E-2</c:v>
                      </c:pt>
                      <c:pt idx="3687">
                        <c:v>-4.501175000000001E-2</c:v>
                      </c:pt>
                      <c:pt idx="3688">
                        <c:v>-4.5000000000000012E-2</c:v>
                      </c:pt>
                      <c:pt idx="3689">
                        <c:v>-4.4982250000000008E-2</c:v>
                      </c:pt>
                      <c:pt idx="3690">
                        <c:v>-4.499075000000001E-2</c:v>
                      </c:pt>
                      <c:pt idx="3691">
                        <c:v>-4.4980750000000007E-2</c:v>
                      </c:pt>
                      <c:pt idx="3692">
                        <c:v>-4.497375E-2</c:v>
                      </c:pt>
                      <c:pt idx="3693">
                        <c:v>-4.4958499999999998E-2</c:v>
                      </c:pt>
                      <c:pt idx="3694">
                        <c:v>-4.4954250000000001E-2</c:v>
                      </c:pt>
                      <c:pt idx="3695">
                        <c:v>-4.4943249999999997E-2</c:v>
                      </c:pt>
                      <c:pt idx="3696">
                        <c:v>-4.4923999999999999E-2</c:v>
                      </c:pt>
                      <c:pt idx="3697">
                        <c:v>-4.4910499999999992E-2</c:v>
                      </c:pt>
                      <c:pt idx="3698">
                        <c:v>-4.4878499999999988E-2</c:v>
                      </c:pt>
                      <c:pt idx="3699">
                        <c:v>-4.485625E-2</c:v>
                      </c:pt>
                      <c:pt idx="3700">
                        <c:v>-4.4833749999999985E-2</c:v>
                      </c:pt>
                      <c:pt idx="3701">
                        <c:v>-4.4814499999999986E-2</c:v>
                      </c:pt>
                      <c:pt idx="3702">
                        <c:v>-4.4793249999999986E-2</c:v>
                      </c:pt>
                      <c:pt idx="3703">
                        <c:v>-4.4777499999999998E-2</c:v>
                      </c:pt>
                      <c:pt idx="3704">
                        <c:v>-4.4767249999999981E-2</c:v>
                      </c:pt>
                      <c:pt idx="3705">
                        <c:v>-4.4747249999999988E-2</c:v>
                      </c:pt>
                      <c:pt idx="3706">
                        <c:v>-4.472924999999997E-2</c:v>
                      </c:pt>
                      <c:pt idx="3707">
                        <c:v>-4.4706749999999983E-2</c:v>
                      </c:pt>
                      <c:pt idx="3708">
                        <c:v>-4.4682499999999979E-2</c:v>
                      </c:pt>
                      <c:pt idx="3709">
                        <c:v>-4.4668749999999979E-2</c:v>
                      </c:pt>
                      <c:pt idx="3710">
                        <c:v>-4.4651499999999976E-2</c:v>
                      </c:pt>
                      <c:pt idx="3711">
                        <c:v>-4.4633999999999979E-2</c:v>
                      </c:pt>
                      <c:pt idx="3712">
                        <c:v>-4.4612749999999986E-2</c:v>
                      </c:pt>
                      <c:pt idx="3713">
                        <c:v>-4.4579749999999987E-2</c:v>
                      </c:pt>
                      <c:pt idx="3714">
                        <c:v>-4.4559749999999995E-2</c:v>
                      </c:pt>
                      <c:pt idx="3715">
                        <c:v>-4.4540249999999997E-2</c:v>
                      </c:pt>
                      <c:pt idx="3716">
                        <c:v>-4.4514499999999992E-2</c:v>
                      </c:pt>
                      <c:pt idx="3717">
                        <c:v>-4.4495749999999994E-2</c:v>
                      </c:pt>
                      <c:pt idx="3718">
                        <c:v>-4.4486749999999992E-2</c:v>
                      </c:pt>
                      <c:pt idx="3719">
                        <c:v>-4.4465999999999992E-2</c:v>
                      </c:pt>
                      <c:pt idx="3720">
                        <c:v>-4.4459999999999986E-2</c:v>
                      </c:pt>
                      <c:pt idx="3721">
                        <c:v>-4.4437249999999991E-2</c:v>
                      </c:pt>
                      <c:pt idx="3722">
                        <c:v>-4.443225E-2</c:v>
                      </c:pt>
                      <c:pt idx="3723">
                        <c:v>-4.4421999999999996E-2</c:v>
                      </c:pt>
                      <c:pt idx="3724">
                        <c:v>-4.4402749999999998E-2</c:v>
                      </c:pt>
                      <c:pt idx="3725">
                        <c:v>-4.4379749999999996E-2</c:v>
                      </c:pt>
                      <c:pt idx="3726">
                        <c:v>-4.4358500000000002E-2</c:v>
                      </c:pt>
                      <c:pt idx="3727">
                        <c:v>-4.4342750000000007E-2</c:v>
                      </c:pt>
                      <c:pt idx="3728">
                        <c:v>-4.4330250000000015E-2</c:v>
                      </c:pt>
                      <c:pt idx="3729">
                        <c:v>-4.4314750000000014E-2</c:v>
                      </c:pt>
                      <c:pt idx="3730">
                        <c:v>-4.4301000000000021E-2</c:v>
                      </c:pt>
                      <c:pt idx="3731">
                        <c:v>-4.4291000000000018E-2</c:v>
                      </c:pt>
                      <c:pt idx="3732">
                        <c:v>-4.4278500000000012E-2</c:v>
                      </c:pt>
                      <c:pt idx="3733">
                        <c:v>-4.4261750000000009E-2</c:v>
                      </c:pt>
                      <c:pt idx="3734">
                        <c:v>-4.4248750000000003E-2</c:v>
                      </c:pt>
                      <c:pt idx="3735">
                        <c:v>-4.4235750000000004E-2</c:v>
                      </c:pt>
                      <c:pt idx="3736">
                        <c:v>-4.4226250000000002E-2</c:v>
                      </c:pt>
                      <c:pt idx="3737">
                        <c:v>-4.4209999999999992E-2</c:v>
                      </c:pt>
                      <c:pt idx="3738">
                        <c:v>-4.4197250000000007E-2</c:v>
                      </c:pt>
                      <c:pt idx="3739">
                        <c:v>-4.4183999999999994E-2</c:v>
                      </c:pt>
                      <c:pt idx="3740">
                        <c:v>-4.417324999999999E-2</c:v>
                      </c:pt>
                      <c:pt idx="3741">
                        <c:v>-4.4162E-2</c:v>
                      </c:pt>
                      <c:pt idx="3742">
                        <c:v>-4.4163500000000001E-2</c:v>
                      </c:pt>
                      <c:pt idx="3743">
                        <c:v>-4.414875E-2</c:v>
                      </c:pt>
                      <c:pt idx="3744">
                        <c:v>-4.4144249999999996E-2</c:v>
                      </c:pt>
                      <c:pt idx="3745">
                        <c:v>-4.4132249999999998E-2</c:v>
                      </c:pt>
                      <c:pt idx="3746">
                        <c:v>-4.4109999999999989E-2</c:v>
                      </c:pt>
                      <c:pt idx="3747">
                        <c:v>-4.4091749999999985E-2</c:v>
                      </c:pt>
                      <c:pt idx="3748">
                        <c:v>-4.4077249999999984E-2</c:v>
                      </c:pt>
                      <c:pt idx="3749">
                        <c:v>-4.4064249999999985E-2</c:v>
                      </c:pt>
                      <c:pt idx="3750">
                        <c:v>-4.4042249999999977E-2</c:v>
                      </c:pt>
                      <c:pt idx="3751">
                        <c:v>-4.4026249999999975E-2</c:v>
                      </c:pt>
                      <c:pt idx="3752">
                        <c:v>-4.4004249999999988E-2</c:v>
                      </c:pt>
                      <c:pt idx="3753">
                        <c:v>-4.3980999999999985E-2</c:v>
                      </c:pt>
                      <c:pt idx="3754">
                        <c:v>-4.3952499999999978E-2</c:v>
                      </c:pt>
                      <c:pt idx="3755">
                        <c:v>-4.3934499999999981E-2</c:v>
                      </c:pt>
                      <c:pt idx="3756">
                        <c:v>-4.3911499999999978E-2</c:v>
                      </c:pt>
                      <c:pt idx="3757">
                        <c:v>-4.3885999999999994E-2</c:v>
                      </c:pt>
                      <c:pt idx="3758">
                        <c:v>-4.3858249999999988E-2</c:v>
                      </c:pt>
                      <c:pt idx="3759">
                        <c:v>-4.3841999999999992E-2</c:v>
                      </c:pt>
                      <c:pt idx="3760">
                        <c:v>-4.3830999999999981E-2</c:v>
                      </c:pt>
                      <c:pt idx="3761">
                        <c:v>-4.3817749999999996E-2</c:v>
                      </c:pt>
                      <c:pt idx="3762">
                        <c:v>-4.3805499999999983E-2</c:v>
                      </c:pt>
                      <c:pt idx="3763">
                        <c:v>-4.3796249999999988E-2</c:v>
                      </c:pt>
                      <c:pt idx="3764">
                        <c:v>-4.3786499999999985E-2</c:v>
                      </c:pt>
                      <c:pt idx="3765">
                        <c:v>-4.3782499999999988E-2</c:v>
                      </c:pt>
                      <c:pt idx="3766">
                        <c:v>-4.3779749999999992E-2</c:v>
                      </c:pt>
                      <c:pt idx="3767">
                        <c:v>-4.3756249999999983E-2</c:v>
                      </c:pt>
                      <c:pt idx="3768">
                        <c:v>-4.3743999999999998E-2</c:v>
                      </c:pt>
                      <c:pt idx="3769">
                        <c:v>-4.3731249999999992E-2</c:v>
                      </c:pt>
                      <c:pt idx="3770">
                        <c:v>-4.3714499999999996E-2</c:v>
                      </c:pt>
                      <c:pt idx="3771">
                        <c:v>-4.3700999999999997E-2</c:v>
                      </c:pt>
                      <c:pt idx="3772">
                        <c:v>-4.369725E-2</c:v>
                      </c:pt>
                      <c:pt idx="3773">
                        <c:v>-4.3682499999999985E-2</c:v>
                      </c:pt>
                      <c:pt idx="3774">
                        <c:v>-4.3671749999999988E-2</c:v>
                      </c:pt>
                      <c:pt idx="3775">
                        <c:v>-4.3655249999999979E-2</c:v>
                      </c:pt>
                      <c:pt idx="3776">
                        <c:v>-4.3639499999999991E-2</c:v>
                      </c:pt>
                      <c:pt idx="3777">
                        <c:v>-4.3633249999999998E-2</c:v>
                      </c:pt>
                      <c:pt idx="3778">
                        <c:v>-4.3616249999999995E-2</c:v>
                      </c:pt>
                      <c:pt idx="3779">
                        <c:v>-4.3604500000000004E-2</c:v>
                      </c:pt>
                      <c:pt idx="3780">
                        <c:v>-4.3592500000000006E-2</c:v>
                      </c:pt>
                      <c:pt idx="3781">
                        <c:v>-4.3575000000000003E-2</c:v>
                      </c:pt>
                      <c:pt idx="3782">
                        <c:v>-4.3559499999999994E-2</c:v>
                      </c:pt>
                      <c:pt idx="3783">
                        <c:v>-4.3548749999999997E-2</c:v>
                      </c:pt>
                      <c:pt idx="3784">
                        <c:v>-4.3543499999999992E-2</c:v>
                      </c:pt>
                      <c:pt idx="3785">
                        <c:v>-4.3545999999999994E-2</c:v>
                      </c:pt>
                      <c:pt idx="3786">
                        <c:v>-4.3541249999999997E-2</c:v>
                      </c:pt>
                      <c:pt idx="3787">
                        <c:v>-4.3528000000000004E-2</c:v>
                      </c:pt>
                      <c:pt idx="3788">
                        <c:v>-4.3518499999999988E-2</c:v>
                      </c:pt>
                      <c:pt idx="3789">
                        <c:v>-4.350674999999999E-2</c:v>
                      </c:pt>
                      <c:pt idx="3790">
                        <c:v>-4.3480499999999998E-2</c:v>
                      </c:pt>
                      <c:pt idx="3791">
                        <c:v>-4.3444999999999998E-2</c:v>
                      </c:pt>
                      <c:pt idx="3792">
                        <c:v>-4.3416750000000004E-2</c:v>
                      </c:pt>
                      <c:pt idx="3793">
                        <c:v>-4.3388000000000003E-2</c:v>
                      </c:pt>
                      <c:pt idx="3794">
                        <c:v>-4.3371249999999993E-2</c:v>
                      </c:pt>
                      <c:pt idx="3795">
                        <c:v>-4.3348749999999991E-2</c:v>
                      </c:pt>
                      <c:pt idx="3796">
                        <c:v>-4.3342749999999999E-2</c:v>
                      </c:pt>
                      <c:pt idx="3797">
                        <c:v>-4.332975E-2</c:v>
                      </c:pt>
                      <c:pt idx="3798">
                        <c:v>-4.3307249999999999E-2</c:v>
                      </c:pt>
                      <c:pt idx="3799">
                        <c:v>-4.3293499999999999E-2</c:v>
                      </c:pt>
                      <c:pt idx="3800">
                        <c:v>-4.3274999999999987E-2</c:v>
                      </c:pt>
                      <c:pt idx="3801">
                        <c:v>-4.326374999999999E-2</c:v>
                      </c:pt>
                      <c:pt idx="3802">
                        <c:v>-4.3249749999999983E-2</c:v>
                      </c:pt>
                      <c:pt idx="3803">
                        <c:v>-4.3228749999999989E-2</c:v>
                      </c:pt>
                      <c:pt idx="3804">
                        <c:v>-4.3203749999999978E-2</c:v>
                      </c:pt>
                      <c:pt idx="3805">
                        <c:v>-4.3172999999999975E-2</c:v>
                      </c:pt>
                      <c:pt idx="3806">
                        <c:v>-4.3155249999999971E-2</c:v>
                      </c:pt>
                      <c:pt idx="3807">
                        <c:v>-4.3155249999999964E-2</c:v>
                      </c:pt>
                      <c:pt idx="3808">
                        <c:v>-4.313724999999996E-2</c:v>
                      </c:pt>
                      <c:pt idx="3809">
                        <c:v>-4.312599999999997E-2</c:v>
                      </c:pt>
                      <c:pt idx="3810">
                        <c:v>-4.3124999999999976E-2</c:v>
                      </c:pt>
                      <c:pt idx="3811">
                        <c:v>-4.3120499999999978E-2</c:v>
                      </c:pt>
                      <c:pt idx="3812">
                        <c:v>-4.3117249999999982E-2</c:v>
                      </c:pt>
                      <c:pt idx="3813">
                        <c:v>-4.3106499999999978E-2</c:v>
                      </c:pt>
                      <c:pt idx="3814">
                        <c:v>-4.3101999999999981E-2</c:v>
                      </c:pt>
                      <c:pt idx="3815">
                        <c:v>-4.3095749999999988E-2</c:v>
                      </c:pt>
                      <c:pt idx="3816">
                        <c:v>-4.3093999999999993E-2</c:v>
                      </c:pt>
                      <c:pt idx="3817">
                        <c:v>-4.3078749999999992E-2</c:v>
                      </c:pt>
                      <c:pt idx="3818">
                        <c:v>-4.3072249999999999E-2</c:v>
                      </c:pt>
                      <c:pt idx="3819">
                        <c:v>-4.3069999999999997E-2</c:v>
                      </c:pt>
                      <c:pt idx="3820">
                        <c:v>-4.3060749999999988E-2</c:v>
                      </c:pt>
                      <c:pt idx="3821">
                        <c:v>-4.3053499999999995E-2</c:v>
                      </c:pt>
                      <c:pt idx="3822">
                        <c:v>-4.3060750000000009E-2</c:v>
                      </c:pt>
                      <c:pt idx="3823">
                        <c:v>-4.305599999999999E-2</c:v>
                      </c:pt>
                      <c:pt idx="3824">
                        <c:v>-4.3054749999999996E-2</c:v>
                      </c:pt>
                      <c:pt idx="3825">
                        <c:v>-4.3065999999999993E-2</c:v>
                      </c:pt>
                      <c:pt idx="3826">
                        <c:v>-4.3081499999999988E-2</c:v>
                      </c:pt>
                      <c:pt idx="3827">
                        <c:v>-4.3097999999999977E-2</c:v>
                      </c:pt>
                      <c:pt idx="3828">
                        <c:v>-4.3113249999999985E-2</c:v>
                      </c:pt>
                      <c:pt idx="3829">
                        <c:v>-4.3121499999999979E-2</c:v>
                      </c:pt>
                      <c:pt idx="3830">
                        <c:v>-4.3135249999999979E-2</c:v>
                      </c:pt>
                      <c:pt idx="3831">
                        <c:v>-4.3138749999999983E-2</c:v>
                      </c:pt>
                      <c:pt idx="3832">
                        <c:v>-4.3152749999999983E-2</c:v>
                      </c:pt>
                      <c:pt idx="3833">
                        <c:v>-4.3153249999999976E-2</c:v>
                      </c:pt>
                      <c:pt idx="3834">
                        <c:v>-4.3156249999999979E-2</c:v>
                      </c:pt>
                      <c:pt idx="3835">
                        <c:v>-4.3162249999999985E-2</c:v>
                      </c:pt>
                      <c:pt idx="3836">
                        <c:v>-4.3168999999999985E-2</c:v>
                      </c:pt>
                      <c:pt idx="3837">
                        <c:v>-4.318749999999999E-2</c:v>
                      </c:pt>
                      <c:pt idx="3838">
                        <c:v>-4.3204499999999986E-2</c:v>
                      </c:pt>
                      <c:pt idx="3839">
                        <c:v>-4.3227249999999995E-2</c:v>
                      </c:pt>
                      <c:pt idx="3840">
                        <c:v>-4.3247750000000001E-2</c:v>
                      </c:pt>
                      <c:pt idx="3841">
                        <c:v>-4.3268500000000001E-2</c:v>
                      </c:pt>
                      <c:pt idx="3842">
                        <c:v>-4.3293499999999999E-2</c:v>
                      </c:pt>
                      <c:pt idx="3843">
                        <c:v>-4.3314749999999992E-2</c:v>
                      </c:pt>
                      <c:pt idx="3844">
                        <c:v>-4.3324499999999995E-2</c:v>
                      </c:pt>
                      <c:pt idx="3845">
                        <c:v>-4.334675000000001E-2</c:v>
                      </c:pt>
                      <c:pt idx="3846">
                        <c:v>-4.336074999999999E-2</c:v>
                      </c:pt>
                      <c:pt idx="3847">
                        <c:v>-4.3380749999999989E-2</c:v>
                      </c:pt>
                      <c:pt idx="3848">
                        <c:v>-4.3390000000000005E-2</c:v>
                      </c:pt>
                      <c:pt idx="3849">
                        <c:v>-4.3397749999999992E-2</c:v>
                      </c:pt>
                      <c:pt idx="3850">
                        <c:v>-4.3399500000000001E-2</c:v>
                      </c:pt>
                      <c:pt idx="3851">
                        <c:v>-4.3399750000000008E-2</c:v>
                      </c:pt>
                      <c:pt idx="3852">
                        <c:v>-4.3410499999999998E-2</c:v>
                      </c:pt>
                      <c:pt idx="3853">
                        <c:v>-4.3417000000000004E-2</c:v>
                      </c:pt>
                      <c:pt idx="3854">
                        <c:v>-4.3403999999999998E-2</c:v>
                      </c:pt>
                      <c:pt idx="3855">
                        <c:v>-4.3417500000000005E-2</c:v>
                      </c:pt>
                      <c:pt idx="3856">
                        <c:v>-4.3418999999999992E-2</c:v>
                      </c:pt>
                      <c:pt idx="3857">
                        <c:v>-4.3411499999999992E-2</c:v>
                      </c:pt>
                      <c:pt idx="3858">
                        <c:v>-4.3409749999999983E-2</c:v>
                      </c:pt>
                      <c:pt idx="3859">
                        <c:v>-4.3397249999999978E-2</c:v>
                      </c:pt>
                      <c:pt idx="3860">
                        <c:v>-4.339949999999998E-2</c:v>
                      </c:pt>
                      <c:pt idx="3861">
                        <c:v>-4.3408749999999975E-2</c:v>
                      </c:pt>
                      <c:pt idx="3862">
                        <c:v>-4.342024999999998E-2</c:v>
                      </c:pt>
                      <c:pt idx="3863">
                        <c:v>-4.3431999999999978E-2</c:v>
                      </c:pt>
                      <c:pt idx="3864">
                        <c:v>-4.3440999999999973E-2</c:v>
                      </c:pt>
                      <c:pt idx="3865">
                        <c:v>-4.3455249999999966E-2</c:v>
                      </c:pt>
                      <c:pt idx="3866">
                        <c:v>-4.3477249999999967E-2</c:v>
                      </c:pt>
                      <c:pt idx="3867">
                        <c:v>-4.3499249999999962E-2</c:v>
                      </c:pt>
                      <c:pt idx="3868">
                        <c:v>-4.3520999999999976E-2</c:v>
                      </c:pt>
                      <c:pt idx="3869">
                        <c:v>-4.3528249999999949E-2</c:v>
                      </c:pt>
                      <c:pt idx="3870">
                        <c:v>-4.3547749999999948E-2</c:v>
                      </c:pt>
                      <c:pt idx="3871">
                        <c:v>-4.3574249999999939E-2</c:v>
                      </c:pt>
                      <c:pt idx="3872">
                        <c:v>-4.3586999999999945E-2</c:v>
                      </c:pt>
                      <c:pt idx="3873">
                        <c:v>-4.3613999999999951E-2</c:v>
                      </c:pt>
                      <c:pt idx="3874">
                        <c:v>-4.362549999999997E-2</c:v>
                      </c:pt>
                      <c:pt idx="3875">
                        <c:v>-4.3636499999999953E-2</c:v>
                      </c:pt>
                      <c:pt idx="3876">
                        <c:v>-4.3646249999999949E-2</c:v>
                      </c:pt>
                      <c:pt idx="3877">
                        <c:v>-4.3660499999999949E-2</c:v>
                      </c:pt>
                      <c:pt idx="3878">
                        <c:v>-4.3673249999999948E-2</c:v>
                      </c:pt>
                      <c:pt idx="3879">
                        <c:v>-4.3686999999999941E-2</c:v>
                      </c:pt>
                      <c:pt idx="3880">
                        <c:v>-4.3706749999999947E-2</c:v>
                      </c:pt>
                      <c:pt idx="3881">
                        <c:v>-4.3721999999999948E-2</c:v>
                      </c:pt>
                      <c:pt idx="3882">
                        <c:v>-4.3742749999999955E-2</c:v>
                      </c:pt>
                      <c:pt idx="3883">
                        <c:v>-4.3767499999999952E-2</c:v>
                      </c:pt>
                      <c:pt idx="3884">
                        <c:v>-4.3793499999999951E-2</c:v>
                      </c:pt>
                      <c:pt idx="3885">
                        <c:v>-4.3809749999999967E-2</c:v>
                      </c:pt>
                      <c:pt idx="3886">
                        <c:v>-4.3836499999999966E-2</c:v>
                      </c:pt>
                      <c:pt idx="3887">
                        <c:v>-4.3858999999999967E-2</c:v>
                      </c:pt>
                      <c:pt idx="3888">
                        <c:v>-4.3875249999999956E-2</c:v>
                      </c:pt>
                      <c:pt idx="3889">
                        <c:v>-4.3899749999999946E-2</c:v>
                      </c:pt>
                      <c:pt idx="3890">
                        <c:v>-4.3909749999999949E-2</c:v>
                      </c:pt>
                      <c:pt idx="3891">
                        <c:v>-4.3930999999999963E-2</c:v>
                      </c:pt>
                      <c:pt idx="3892">
                        <c:v>-4.3948499999999967E-2</c:v>
                      </c:pt>
                      <c:pt idx="3893">
                        <c:v>-4.3977499999999968E-2</c:v>
                      </c:pt>
                      <c:pt idx="3894">
                        <c:v>-4.3998499999999961E-2</c:v>
                      </c:pt>
                      <c:pt idx="3895">
                        <c:v>-4.4023499999999965E-2</c:v>
                      </c:pt>
                      <c:pt idx="3896">
                        <c:v>-4.4052749999999967E-2</c:v>
                      </c:pt>
                      <c:pt idx="3897">
                        <c:v>-4.4076999999999963E-2</c:v>
                      </c:pt>
                      <c:pt idx="3898">
                        <c:v>-4.4111249999999963E-2</c:v>
                      </c:pt>
                      <c:pt idx="3899">
                        <c:v>-4.4137249999999968E-2</c:v>
                      </c:pt>
                      <c:pt idx="3900">
                        <c:v>-4.4169249999999965E-2</c:v>
                      </c:pt>
                      <c:pt idx="3901">
                        <c:v>-4.419124999999996E-2</c:v>
                      </c:pt>
                      <c:pt idx="3902">
                        <c:v>-4.4216999999999951E-2</c:v>
                      </c:pt>
                      <c:pt idx="3903">
                        <c:v>-4.4235499999999942E-2</c:v>
                      </c:pt>
                      <c:pt idx="3904">
                        <c:v>-4.4255749999999941E-2</c:v>
                      </c:pt>
                      <c:pt idx="3905">
                        <c:v>-4.4279749999999944E-2</c:v>
                      </c:pt>
                      <c:pt idx="3906">
                        <c:v>-4.4289749999999961E-2</c:v>
                      </c:pt>
                      <c:pt idx="3907">
                        <c:v>-4.4303999999999955E-2</c:v>
                      </c:pt>
                      <c:pt idx="3908">
                        <c:v>-4.4323249999999953E-2</c:v>
                      </c:pt>
                      <c:pt idx="3909">
                        <c:v>-4.4334749999999951E-2</c:v>
                      </c:pt>
                      <c:pt idx="3910">
                        <c:v>-4.4341249999999957E-2</c:v>
                      </c:pt>
                      <c:pt idx="3911">
                        <c:v>-4.4347999999999957E-2</c:v>
                      </c:pt>
                      <c:pt idx="3912">
                        <c:v>-4.4358249999999953E-2</c:v>
                      </c:pt>
                      <c:pt idx="3913">
                        <c:v>-4.4371499999999953E-2</c:v>
                      </c:pt>
                      <c:pt idx="3914">
                        <c:v>-4.4384499999999959E-2</c:v>
                      </c:pt>
                      <c:pt idx="3915">
                        <c:v>-4.4396249999999957E-2</c:v>
                      </c:pt>
                      <c:pt idx="3916">
                        <c:v>-4.4415499999999969E-2</c:v>
                      </c:pt>
                      <c:pt idx="3917">
                        <c:v>-4.4425749999999979E-2</c:v>
                      </c:pt>
                      <c:pt idx="3918">
                        <c:v>-4.4437249999999977E-2</c:v>
                      </c:pt>
                      <c:pt idx="3919">
                        <c:v>-4.444774999999998E-2</c:v>
                      </c:pt>
                      <c:pt idx="3920">
                        <c:v>-4.4456249999999982E-2</c:v>
                      </c:pt>
                      <c:pt idx="3921">
                        <c:v>-4.4475249999999973E-2</c:v>
                      </c:pt>
                      <c:pt idx="3922">
                        <c:v>-4.4479749999999978E-2</c:v>
                      </c:pt>
                      <c:pt idx="3923">
                        <c:v>-4.4493499999999984E-2</c:v>
                      </c:pt>
                      <c:pt idx="3924">
                        <c:v>-4.4508999999999993E-2</c:v>
                      </c:pt>
                      <c:pt idx="3925">
                        <c:v>-4.4517749999999981E-2</c:v>
                      </c:pt>
                      <c:pt idx="3926">
                        <c:v>-4.4538249999999967E-2</c:v>
                      </c:pt>
                      <c:pt idx="3927">
                        <c:v>-4.4546499999999975E-2</c:v>
                      </c:pt>
                      <c:pt idx="3928">
                        <c:v>-4.4558999999999988E-2</c:v>
                      </c:pt>
                      <c:pt idx="3929">
                        <c:v>-4.456949999999997E-2</c:v>
                      </c:pt>
                      <c:pt idx="3930">
                        <c:v>-4.458599999999998E-2</c:v>
                      </c:pt>
                      <c:pt idx="3931">
                        <c:v>-4.4602999999999976E-2</c:v>
                      </c:pt>
                      <c:pt idx="3932">
                        <c:v>-4.4619749999999986E-2</c:v>
                      </c:pt>
                      <c:pt idx="3933">
                        <c:v>-4.4632499999999992E-2</c:v>
                      </c:pt>
                      <c:pt idx="3934">
                        <c:v>-4.4640249999999992E-2</c:v>
                      </c:pt>
                      <c:pt idx="3935">
                        <c:v>-4.4648249999999993E-2</c:v>
                      </c:pt>
                      <c:pt idx="3936">
                        <c:v>-4.4660749999999985E-2</c:v>
                      </c:pt>
                      <c:pt idx="3937">
                        <c:v>-4.4674249999999978E-2</c:v>
                      </c:pt>
                      <c:pt idx="3938">
                        <c:v>-4.4683999999999988E-2</c:v>
                      </c:pt>
                      <c:pt idx="3939">
                        <c:v>-4.4699999999999983E-2</c:v>
                      </c:pt>
                      <c:pt idx="3940">
                        <c:v>-4.4705499999999981E-2</c:v>
                      </c:pt>
                      <c:pt idx="3941">
                        <c:v>-4.4708749999999978E-2</c:v>
                      </c:pt>
                      <c:pt idx="3942">
                        <c:v>-4.4696249999999986E-2</c:v>
                      </c:pt>
                      <c:pt idx="3943">
                        <c:v>-4.4704999999999995E-2</c:v>
                      </c:pt>
                      <c:pt idx="3944">
                        <c:v>-4.4703249999999993E-2</c:v>
                      </c:pt>
                      <c:pt idx="3945">
                        <c:v>-4.4712999999999996E-2</c:v>
                      </c:pt>
                      <c:pt idx="3946">
                        <c:v>-4.4726999999999996E-2</c:v>
                      </c:pt>
                      <c:pt idx="3947">
                        <c:v>-4.4739000000000015E-2</c:v>
                      </c:pt>
                      <c:pt idx="3948">
                        <c:v>-4.4748500000000017E-2</c:v>
                      </c:pt>
                      <c:pt idx="3949">
                        <c:v>-4.4755750000000018E-2</c:v>
                      </c:pt>
                      <c:pt idx="3950">
                        <c:v>-4.4768250000000009E-2</c:v>
                      </c:pt>
                      <c:pt idx="3951">
                        <c:v>-4.4780000000000014E-2</c:v>
                      </c:pt>
                      <c:pt idx="3952">
                        <c:v>-4.4786500000000028E-2</c:v>
                      </c:pt>
                      <c:pt idx="3953">
                        <c:v>-4.4802250000000016E-2</c:v>
                      </c:pt>
                      <c:pt idx="3954">
                        <c:v>-4.4811250000000025E-2</c:v>
                      </c:pt>
                      <c:pt idx="3955">
                        <c:v>-4.4816750000000037E-2</c:v>
                      </c:pt>
                      <c:pt idx="3956">
                        <c:v>-4.4818000000000031E-2</c:v>
                      </c:pt>
                      <c:pt idx="3957">
                        <c:v>-4.482675000000004E-2</c:v>
                      </c:pt>
                      <c:pt idx="3958">
                        <c:v>-4.483400000000002E-2</c:v>
                      </c:pt>
                      <c:pt idx="3959">
                        <c:v>-4.4835750000000035E-2</c:v>
                      </c:pt>
                      <c:pt idx="3960">
                        <c:v>-4.4836500000000043E-2</c:v>
                      </c:pt>
                      <c:pt idx="3961">
                        <c:v>-4.4832500000000046E-2</c:v>
                      </c:pt>
                      <c:pt idx="3962">
                        <c:v>-4.4838750000000045E-2</c:v>
                      </c:pt>
                      <c:pt idx="3963">
                        <c:v>-4.4842500000000035E-2</c:v>
                      </c:pt>
                      <c:pt idx="3964">
                        <c:v>-4.4844000000000044E-2</c:v>
                      </c:pt>
                      <c:pt idx="3965">
                        <c:v>-4.4846500000000039E-2</c:v>
                      </c:pt>
                      <c:pt idx="3966">
                        <c:v>-4.4839250000000025E-2</c:v>
                      </c:pt>
                      <c:pt idx="3967">
                        <c:v>-4.4844250000000023E-2</c:v>
                      </c:pt>
                      <c:pt idx="3968">
                        <c:v>-4.4833250000000033E-2</c:v>
                      </c:pt>
                      <c:pt idx="3969">
                        <c:v>-4.4839500000000039E-2</c:v>
                      </c:pt>
                      <c:pt idx="3970">
                        <c:v>-4.4849750000000042E-2</c:v>
                      </c:pt>
                      <c:pt idx="3971">
                        <c:v>-4.4854500000000026E-2</c:v>
                      </c:pt>
                      <c:pt idx="3972">
                        <c:v>-4.4852250000000024E-2</c:v>
                      </c:pt>
                      <c:pt idx="3973">
                        <c:v>-4.486900000000002E-2</c:v>
                      </c:pt>
                      <c:pt idx="3974">
                        <c:v>-4.4873750000000018E-2</c:v>
                      </c:pt>
                      <c:pt idx="3975">
                        <c:v>-4.4879000000000016E-2</c:v>
                      </c:pt>
                      <c:pt idx="3976">
                        <c:v>-4.488975000000002E-2</c:v>
                      </c:pt>
                      <c:pt idx="3977">
                        <c:v>-4.4889000000000019E-2</c:v>
                      </c:pt>
                      <c:pt idx="3978">
                        <c:v>-4.4885000000000008E-2</c:v>
                      </c:pt>
                      <c:pt idx="3979">
                        <c:v>-4.4884000000000014E-2</c:v>
                      </c:pt>
                      <c:pt idx="3980">
                        <c:v>-4.4885250000000015E-2</c:v>
                      </c:pt>
                      <c:pt idx="3981">
                        <c:v>-4.4890750000000014E-2</c:v>
                      </c:pt>
                      <c:pt idx="3982">
                        <c:v>-4.4892500000000009E-2</c:v>
                      </c:pt>
                      <c:pt idx="3983">
                        <c:v>-4.4884250000000014E-2</c:v>
                      </c:pt>
                      <c:pt idx="3984">
                        <c:v>-4.487300000000001E-2</c:v>
                      </c:pt>
                      <c:pt idx="3985">
                        <c:v>-4.4855500000000006E-2</c:v>
                      </c:pt>
                      <c:pt idx="3986">
                        <c:v>-4.4841500000000013E-2</c:v>
                      </c:pt>
                      <c:pt idx="3987">
                        <c:v>-4.4840500000000019E-2</c:v>
                      </c:pt>
                      <c:pt idx="3988">
                        <c:v>-4.4841750000000014E-2</c:v>
                      </c:pt>
                      <c:pt idx="3989">
                        <c:v>-4.4845000000000017E-2</c:v>
                      </c:pt>
                      <c:pt idx="3990">
                        <c:v>-4.485525000000002E-2</c:v>
                      </c:pt>
                      <c:pt idx="3991">
                        <c:v>-4.4867750000000012E-2</c:v>
                      </c:pt>
                      <c:pt idx="3992">
                        <c:v>-4.48695E-2</c:v>
                      </c:pt>
                      <c:pt idx="3993">
                        <c:v>-4.4885250000000002E-2</c:v>
                      </c:pt>
                      <c:pt idx="3994">
                        <c:v>-4.4889499999999999E-2</c:v>
                      </c:pt>
                      <c:pt idx="3995">
                        <c:v>-4.4890750000000007E-2</c:v>
                      </c:pt>
                      <c:pt idx="3996">
                        <c:v>-4.4888000000000011E-2</c:v>
                      </c:pt>
                      <c:pt idx="3997">
                        <c:v>-4.488650000000001E-2</c:v>
                      </c:pt>
                      <c:pt idx="3998">
                        <c:v>-4.4887749999999997E-2</c:v>
                      </c:pt>
                      <c:pt idx="3999">
                        <c:v>-4.4881499999999998E-2</c:v>
                      </c:pt>
                      <c:pt idx="4000">
                        <c:v>-4.4878749999999995E-2</c:v>
                      </c:pt>
                      <c:pt idx="4001">
                        <c:v>-4.4876500000000014E-2</c:v>
                      </c:pt>
                      <c:pt idx="4002">
                        <c:v>-4.4867250000000004E-2</c:v>
                      </c:pt>
                      <c:pt idx="4003">
                        <c:v>-4.4861750000000006E-2</c:v>
                      </c:pt>
                      <c:pt idx="4004">
                        <c:v>-4.4853999999999991E-2</c:v>
                      </c:pt>
                      <c:pt idx="4005">
                        <c:v>-4.4859999999999997E-2</c:v>
                      </c:pt>
                      <c:pt idx="4006">
                        <c:v>-4.4850499999999995E-2</c:v>
                      </c:pt>
                      <c:pt idx="4007">
                        <c:v>-4.4833999999999985E-2</c:v>
                      </c:pt>
                      <c:pt idx="4008">
                        <c:v>-4.4833999999999985E-2</c:v>
                      </c:pt>
                      <c:pt idx="4009">
                        <c:v>-4.4830749999999989E-2</c:v>
                      </c:pt>
                      <c:pt idx="4010">
                        <c:v>-4.4818999999999984E-2</c:v>
                      </c:pt>
                      <c:pt idx="4011">
                        <c:v>-4.4806499999999992E-2</c:v>
                      </c:pt>
                      <c:pt idx="4012">
                        <c:v>-4.4796999999999997E-2</c:v>
                      </c:pt>
                      <c:pt idx="4013">
                        <c:v>-4.4784499999999984E-2</c:v>
                      </c:pt>
                      <c:pt idx="4014">
                        <c:v>-4.4765999999999993E-2</c:v>
                      </c:pt>
                      <c:pt idx="4015">
                        <c:v>-4.4754749999999982E-2</c:v>
                      </c:pt>
                      <c:pt idx="4016">
                        <c:v>-4.4732749999999981E-2</c:v>
                      </c:pt>
                      <c:pt idx="4017">
                        <c:v>-4.4718749999999981E-2</c:v>
                      </c:pt>
                      <c:pt idx="4018">
                        <c:v>-4.4700749999999977E-2</c:v>
                      </c:pt>
                      <c:pt idx="4019">
                        <c:v>-4.4678499999999982E-2</c:v>
                      </c:pt>
                      <c:pt idx="4020">
                        <c:v>-4.4665249999999969E-2</c:v>
                      </c:pt>
                      <c:pt idx="4021">
                        <c:v>-4.4642249999999981E-2</c:v>
                      </c:pt>
                      <c:pt idx="4022">
                        <c:v>-4.4613249999999979E-2</c:v>
                      </c:pt>
                      <c:pt idx="4023">
                        <c:v>-4.4588249999999975E-2</c:v>
                      </c:pt>
                      <c:pt idx="4024">
                        <c:v>-4.4567999999999976E-2</c:v>
                      </c:pt>
                      <c:pt idx="4025">
                        <c:v>-4.453074999999998E-2</c:v>
                      </c:pt>
                      <c:pt idx="4026">
                        <c:v>-4.4497249999999988E-2</c:v>
                      </c:pt>
                      <c:pt idx="4027">
                        <c:v>-4.446025E-2</c:v>
                      </c:pt>
                      <c:pt idx="4028">
                        <c:v>-4.4420250000000001E-2</c:v>
                      </c:pt>
                      <c:pt idx="4029">
                        <c:v>-4.4388999999999991E-2</c:v>
                      </c:pt>
                      <c:pt idx="4030">
                        <c:v>-4.4352749999999989E-2</c:v>
                      </c:pt>
                      <c:pt idx="4031">
                        <c:v>-4.4329499999999994E-2</c:v>
                      </c:pt>
                      <c:pt idx="4032">
                        <c:v>-4.4299249999999998E-2</c:v>
                      </c:pt>
                      <c:pt idx="4033">
                        <c:v>-4.4278999999999992E-2</c:v>
                      </c:pt>
                      <c:pt idx="4034">
                        <c:v>-4.4259999999999994E-2</c:v>
                      </c:pt>
                      <c:pt idx="4035">
                        <c:v>-4.4246500000000008E-2</c:v>
                      </c:pt>
                      <c:pt idx="4036">
                        <c:v>-4.4227749999999996E-2</c:v>
                      </c:pt>
                      <c:pt idx="4037">
                        <c:v>-4.4199250000000002E-2</c:v>
                      </c:pt>
                      <c:pt idx="4038">
                        <c:v>-4.4171000000000002E-2</c:v>
                      </c:pt>
                      <c:pt idx="4039">
                        <c:v>-4.4139249999999998E-2</c:v>
                      </c:pt>
                      <c:pt idx="4040">
                        <c:v>-4.4116749999999996E-2</c:v>
                      </c:pt>
                      <c:pt idx="4041">
                        <c:v>-4.409699999999999E-2</c:v>
                      </c:pt>
                      <c:pt idx="4042">
                        <c:v>-4.4062749999999991E-2</c:v>
                      </c:pt>
                      <c:pt idx="4043">
                        <c:v>-4.403374999999999E-2</c:v>
                      </c:pt>
                      <c:pt idx="4044">
                        <c:v>-4.4010749999999994E-2</c:v>
                      </c:pt>
                      <c:pt idx="4045">
                        <c:v>-4.398599999999999E-2</c:v>
                      </c:pt>
                      <c:pt idx="4046">
                        <c:v>-4.3966749999999992E-2</c:v>
                      </c:pt>
                      <c:pt idx="4047">
                        <c:v>-4.393724999999999E-2</c:v>
                      </c:pt>
                      <c:pt idx="4048">
                        <c:v>-4.3922999999999997E-2</c:v>
                      </c:pt>
                      <c:pt idx="4049">
                        <c:v>-4.3909749999999997E-2</c:v>
                      </c:pt>
                      <c:pt idx="4050">
                        <c:v>-4.3907249999999995E-2</c:v>
                      </c:pt>
                      <c:pt idx="4051">
                        <c:v>-4.3909749999999984E-2</c:v>
                      </c:pt>
                      <c:pt idx="4052">
                        <c:v>-4.389549999999999E-2</c:v>
                      </c:pt>
                      <c:pt idx="4053">
                        <c:v>-4.387574999999997E-2</c:v>
                      </c:pt>
                      <c:pt idx="4054">
                        <c:v>-4.385424999999997E-2</c:v>
                      </c:pt>
                      <c:pt idx="4055">
                        <c:v>-4.3832999999999969E-2</c:v>
                      </c:pt>
                      <c:pt idx="4056">
                        <c:v>-4.3834499999999964E-2</c:v>
                      </c:pt>
                      <c:pt idx="4057">
                        <c:v>-4.3829999999999966E-2</c:v>
                      </c:pt>
                      <c:pt idx="4058">
                        <c:v>-4.3817499999999968E-2</c:v>
                      </c:pt>
                      <c:pt idx="4059">
                        <c:v>-4.3809499999999967E-2</c:v>
                      </c:pt>
                      <c:pt idx="4060">
                        <c:v>-4.3790999999999976E-2</c:v>
                      </c:pt>
                      <c:pt idx="4061">
                        <c:v>-4.377399999999998E-2</c:v>
                      </c:pt>
                      <c:pt idx="4062">
                        <c:v>-4.3752249999999979E-2</c:v>
                      </c:pt>
                      <c:pt idx="4063">
                        <c:v>-4.3731749999999979E-2</c:v>
                      </c:pt>
                      <c:pt idx="4064">
                        <c:v>-4.3721749999999976E-2</c:v>
                      </c:pt>
                      <c:pt idx="4065">
                        <c:v>-4.3702749999999971E-2</c:v>
                      </c:pt>
                      <c:pt idx="4066">
                        <c:v>-4.3680499999999969E-2</c:v>
                      </c:pt>
                      <c:pt idx="4067">
                        <c:v>-4.3658999999999983E-2</c:v>
                      </c:pt>
                      <c:pt idx="4068">
                        <c:v>-4.3633499999999978E-2</c:v>
                      </c:pt>
                      <c:pt idx="4069">
                        <c:v>-4.3602749999999968E-2</c:v>
                      </c:pt>
                      <c:pt idx="4070">
                        <c:v>-4.3577749999999978E-2</c:v>
                      </c:pt>
                      <c:pt idx="4071">
                        <c:v>-4.3547499999999982E-2</c:v>
                      </c:pt>
                      <c:pt idx="4072">
                        <c:v>-4.3518999999999981E-2</c:v>
                      </c:pt>
                      <c:pt idx="4073">
                        <c:v>-4.3480249999999991E-2</c:v>
                      </c:pt>
                      <c:pt idx="4074">
                        <c:v>-4.3452499999999991E-2</c:v>
                      </c:pt>
                      <c:pt idx="4075">
                        <c:v>-4.3431499999999998E-2</c:v>
                      </c:pt>
                      <c:pt idx="4076">
                        <c:v>-4.3404499999999985E-2</c:v>
                      </c:pt>
                      <c:pt idx="4077">
                        <c:v>-4.3385249999999986E-2</c:v>
                      </c:pt>
                      <c:pt idx="4078">
                        <c:v>-4.3359499999999995E-2</c:v>
                      </c:pt>
                      <c:pt idx="4079">
                        <c:v>-4.3349249999999999E-2</c:v>
                      </c:pt>
                      <c:pt idx="4080">
                        <c:v>-4.3327749999999991E-2</c:v>
                      </c:pt>
                      <c:pt idx="4081">
                        <c:v>-4.3304250000000002E-2</c:v>
                      </c:pt>
                      <c:pt idx="4082">
                        <c:v>-4.3290999999999996E-2</c:v>
                      </c:pt>
                      <c:pt idx="4083">
                        <c:v>-4.3273249999999992E-2</c:v>
                      </c:pt>
                      <c:pt idx="4084">
                        <c:v>-4.3241249999999995E-2</c:v>
                      </c:pt>
                      <c:pt idx="4085">
                        <c:v>-4.3206499999999988E-2</c:v>
                      </c:pt>
                      <c:pt idx="4086">
                        <c:v>-4.3176749999999986E-2</c:v>
                      </c:pt>
                      <c:pt idx="4087">
                        <c:v>-4.3141999999999986E-2</c:v>
                      </c:pt>
                      <c:pt idx="4088">
                        <c:v>-4.3107999999999987E-2</c:v>
                      </c:pt>
                      <c:pt idx="4089">
                        <c:v>-4.3072999999999979E-2</c:v>
                      </c:pt>
                      <c:pt idx="4090">
                        <c:v>-4.3034249999999982E-2</c:v>
                      </c:pt>
                      <c:pt idx="4091">
                        <c:v>-4.2995999999999972E-2</c:v>
                      </c:pt>
                      <c:pt idx="4092">
                        <c:v>-4.2965999999999976E-2</c:v>
                      </c:pt>
                      <c:pt idx="4093">
                        <c:v>-4.2928749999999988E-2</c:v>
                      </c:pt>
                      <c:pt idx="4094">
                        <c:v>-4.2881999999999983E-2</c:v>
                      </c:pt>
                      <c:pt idx="4095">
                        <c:v>-4.284099999999999E-2</c:v>
                      </c:pt>
                      <c:pt idx="4096">
                        <c:v>-4.2798499999999982E-2</c:v>
                      </c:pt>
                      <c:pt idx="4097">
                        <c:v>-4.2755249999999995E-2</c:v>
                      </c:pt>
                      <c:pt idx="4098">
                        <c:v>-4.2707249999999995E-2</c:v>
                      </c:pt>
                      <c:pt idx="4099">
                        <c:v>-4.2666000000000003E-2</c:v>
                      </c:pt>
                      <c:pt idx="4100">
                        <c:v>-4.2622750000000001E-2</c:v>
                      </c:pt>
                      <c:pt idx="4101">
                        <c:v>-4.2586250000000013E-2</c:v>
                      </c:pt>
                      <c:pt idx="4102">
                        <c:v>-4.2546000000000007E-2</c:v>
                      </c:pt>
                      <c:pt idx="4103">
                        <c:v>-4.2512250000000008E-2</c:v>
                      </c:pt>
                      <c:pt idx="4104">
                        <c:v>-4.2484000000000008E-2</c:v>
                      </c:pt>
                      <c:pt idx="4105">
                        <c:v>-4.2451250000000017E-2</c:v>
                      </c:pt>
                      <c:pt idx="4106">
                        <c:v>-4.2422250000000016E-2</c:v>
                      </c:pt>
                      <c:pt idx="4107">
                        <c:v>-4.2398749999999999E-2</c:v>
                      </c:pt>
                      <c:pt idx="4108">
                        <c:v>-4.236525E-2</c:v>
                      </c:pt>
                      <c:pt idx="4109">
                        <c:v>-4.2341999999999998E-2</c:v>
                      </c:pt>
                      <c:pt idx="4110">
                        <c:v>-4.2320249999999983E-2</c:v>
                      </c:pt>
                      <c:pt idx="4111">
                        <c:v>-4.2301499999999992E-2</c:v>
                      </c:pt>
                      <c:pt idx="4112">
                        <c:v>-4.2291499999999989E-2</c:v>
                      </c:pt>
                      <c:pt idx="4113">
                        <c:v>-4.2270749999999996E-2</c:v>
                      </c:pt>
                      <c:pt idx="4114">
                        <c:v>-4.2249249999999988E-2</c:v>
                      </c:pt>
                      <c:pt idx="4115">
                        <c:v>-4.222299999999999E-2</c:v>
                      </c:pt>
                      <c:pt idx="4116">
                        <c:v>-4.2193999999999982E-2</c:v>
                      </c:pt>
                      <c:pt idx="4117">
                        <c:v>-4.2159999999999996E-2</c:v>
                      </c:pt>
                      <c:pt idx="4118">
                        <c:v>-4.2128499999999992E-2</c:v>
                      </c:pt>
                      <c:pt idx="4119">
                        <c:v>-4.209549999999998E-2</c:v>
                      </c:pt>
                      <c:pt idx="4120">
                        <c:v>-4.2055249999999988E-2</c:v>
                      </c:pt>
                      <c:pt idx="4121">
                        <c:v>-4.2026499999999987E-2</c:v>
                      </c:pt>
                      <c:pt idx="4122">
                        <c:v>-4.1990249999999972E-2</c:v>
                      </c:pt>
                      <c:pt idx="4123">
                        <c:v>-4.1945249999999976E-2</c:v>
                      </c:pt>
                      <c:pt idx="4124">
                        <c:v>-4.1902249999999988E-2</c:v>
                      </c:pt>
                      <c:pt idx="4125">
                        <c:v>-4.1858249999999993E-2</c:v>
                      </c:pt>
                      <c:pt idx="4126">
                        <c:v>-4.181049999999998E-2</c:v>
                      </c:pt>
                      <c:pt idx="4127">
                        <c:v>-4.1770999999999975E-2</c:v>
                      </c:pt>
                      <c:pt idx="4128">
                        <c:v>-4.1721499999999974E-2</c:v>
                      </c:pt>
                      <c:pt idx="4129">
                        <c:v>-4.1679499999999974E-2</c:v>
                      </c:pt>
                      <c:pt idx="4130">
                        <c:v>-4.1625499999999968E-2</c:v>
                      </c:pt>
                      <c:pt idx="4131">
                        <c:v>-4.1573999999999972E-2</c:v>
                      </c:pt>
                      <c:pt idx="4132">
                        <c:v>-4.1514249999999961E-2</c:v>
                      </c:pt>
                      <c:pt idx="4133">
                        <c:v>-4.1452749999999962E-2</c:v>
                      </c:pt>
                      <c:pt idx="4134">
                        <c:v>-4.1407999999999973E-2</c:v>
                      </c:pt>
                      <c:pt idx="4135">
                        <c:v>-4.1366749999999959E-2</c:v>
                      </c:pt>
                      <c:pt idx="4136">
                        <c:v>-4.1325749999999967E-2</c:v>
                      </c:pt>
                      <c:pt idx="4137">
                        <c:v>-4.1279999999999963E-2</c:v>
                      </c:pt>
                      <c:pt idx="4138">
                        <c:v>-4.1237249999999968E-2</c:v>
                      </c:pt>
                      <c:pt idx="4139">
                        <c:v>-4.1185999999999966E-2</c:v>
                      </c:pt>
                      <c:pt idx="4140">
                        <c:v>-4.1146499999999982E-2</c:v>
                      </c:pt>
                      <c:pt idx="4141">
                        <c:v>-4.1112999999999983E-2</c:v>
                      </c:pt>
                      <c:pt idx="4142">
                        <c:v>-4.108549999999999E-2</c:v>
                      </c:pt>
                      <c:pt idx="4143">
                        <c:v>-4.1040249999999993E-2</c:v>
                      </c:pt>
                      <c:pt idx="4144">
                        <c:v>-4.1006499999999987E-2</c:v>
                      </c:pt>
                      <c:pt idx="4145">
                        <c:v>-4.0971750000000001E-2</c:v>
                      </c:pt>
                      <c:pt idx="4146">
                        <c:v>-4.0941749999999992E-2</c:v>
                      </c:pt>
                      <c:pt idx="4147">
                        <c:v>-4.0905249999999997E-2</c:v>
                      </c:pt>
                      <c:pt idx="4148">
                        <c:v>-4.0867749999999987E-2</c:v>
                      </c:pt>
                      <c:pt idx="4149">
                        <c:v>-4.0832249999999987E-2</c:v>
                      </c:pt>
                      <c:pt idx="4150">
                        <c:v>-4.0803249999999999E-2</c:v>
                      </c:pt>
                      <c:pt idx="4151">
                        <c:v>-4.0762249999999993E-2</c:v>
                      </c:pt>
                      <c:pt idx="4152">
                        <c:v>-4.072075E-2</c:v>
                      </c:pt>
                      <c:pt idx="4153">
                        <c:v>-4.0681000000000002E-2</c:v>
                      </c:pt>
                      <c:pt idx="4154">
                        <c:v>-4.0649749999999998E-2</c:v>
                      </c:pt>
                      <c:pt idx="4155">
                        <c:v>-4.0610999999999994E-2</c:v>
                      </c:pt>
                      <c:pt idx="4156">
                        <c:v>-4.0575E-2</c:v>
                      </c:pt>
                      <c:pt idx="4157">
                        <c:v>-4.0529000000000003E-2</c:v>
                      </c:pt>
                      <c:pt idx="4158">
                        <c:v>-4.0482000000000004E-2</c:v>
                      </c:pt>
                      <c:pt idx="4159">
                        <c:v>-4.0439999999999997E-2</c:v>
                      </c:pt>
                      <c:pt idx="4160">
                        <c:v>-4.0395E-2</c:v>
                      </c:pt>
                      <c:pt idx="4161">
                        <c:v>-4.0341999999999996E-2</c:v>
                      </c:pt>
                      <c:pt idx="4162">
                        <c:v>-4.0286999999999996E-2</c:v>
                      </c:pt>
                      <c:pt idx="4163">
                        <c:v>-4.0236750000000002E-2</c:v>
                      </c:pt>
                      <c:pt idx="4164">
                        <c:v>-4.0188249999999995E-2</c:v>
                      </c:pt>
                      <c:pt idx="4165">
                        <c:v>-4.0133499999999989E-2</c:v>
                      </c:pt>
                      <c:pt idx="4166">
                        <c:v>-4.0083749999999994E-2</c:v>
                      </c:pt>
                      <c:pt idx="4167">
                        <c:v>-4.0037249999999996E-2</c:v>
                      </c:pt>
                      <c:pt idx="4168">
                        <c:v>-3.9998749999999993E-2</c:v>
                      </c:pt>
                      <c:pt idx="4169">
                        <c:v>-3.9944499999999994E-2</c:v>
                      </c:pt>
                      <c:pt idx="4170">
                        <c:v>-3.988549999999999E-2</c:v>
                      </c:pt>
                      <c:pt idx="4171">
                        <c:v>-3.9827749999999995E-2</c:v>
                      </c:pt>
                      <c:pt idx="4172">
                        <c:v>-3.9777499999999993E-2</c:v>
                      </c:pt>
                      <c:pt idx="4173">
                        <c:v>-3.9709249999999995E-2</c:v>
                      </c:pt>
                      <c:pt idx="4174">
                        <c:v>-3.9659499999999993E-2</c:v>
                      </c:pt>
                      <c:pt idx="4175">
                        <c:v>-3.9603749999999993E-2</c:v>
                      </c:pt>
                      <c:pt idx="4176">
                        <c:v>-3.9556999999999995E-2</c:v>
                      </c:pt>
                      <c:pt idx="4177">
                        <c:v>-3.951774999999999E-2</c:v>
                      </c:pt>
                      <c:pt idx="4178">
                        <c:v>-3.9484249999999992E-2</c:v>
                      </c:pt>
                      <c:pt idx="4179">
                        <c:v>-3.943399999999999E-2</c:v>
                      </c:pt>
                      <c:pt idx="4180">
                        <c:v>-3.9375750000000001E-2</c:v>
                      </c:pt>
                      <c:pt idx="4181">
                        <c:v>-3.9322499999999996E-2</c:v>
                      </c:pt>
                      <c:pt idx="4182">
                        <c:v>-3.9267249999999997E-2</c:v>
                      </c:pt>
                      <c:pt idx="4183">
                        <c:v>-3.9213999999999999E-2</c:v>
                      </c:pt>
                      <c:pt idx="4184">
                        <c:v>-3.9172249999999992E-2</c:v>
                      </c:pt>
                      <c:pt idx="4185">
                        <c:v>-3.9124749999999993E-2</c:v>
                      </c:pt>
                      <c:pt idx="4186">
                        <c:v>-3.90765E-2</c:v>
                      </c:pt>
                      <c:pt idx="4187">
                        <c:v>-3.9022749999999995E-2</c:v>
                      </c:pt>
                      <c:pt idx="4188">
                        <c:v>-3.8973749999999988E-2</c:v>
                      </c:pt>
                      <c:pt idx="4189">
                        <c:v>-3.8914999999999998E-2</c:v>
                      </c:pt>
                      <c:pt idx="4190">
                        <c:v>-3.8865749999999991E-2</c:v>
                      </c:pt>
                      <c:pt idx="4191">
                        <c:v>-3.8804999999999999E-2</c:v>
                      </c:pt>
                      <c:pt idx="4192">
                        <c:v>-3.8751499999999994E-2</c:v>
                      </c:pt>
                      <c:pt idx="4193">
                        <c:v>-3.8690249999999995E-2</c:v>
                      </c:pt>
                      <c:pt idx="4194">
                        <c:v>-3.8639000000000007E-2</c:v>
                      </c:pt>
                      <c:pt idx="4195">
                        <c:v>-3.8589499999999999E-2</c:v>
                      </c:pt>
                      <c:pt idx="4196">
                        <c:v>-3.8502750000000002E-2</c:v>
                      </c:pt>
                      <c:pt idx="4197">
                        <c:v>-3.8448999999999997E-2</c:v>
                      </c:pt>
                      <c:pt idx="4198">
                        <c:v>-3.8400750000000004E-2</c:v>
                      </c:pt>
                      <c:pt idx="4199">
                        <c:v>-3.8348000000000007E-2</c:v>
                      </c:pt>
                      <c:pt idx="4200">
                        <c:v>-3.8298500000000006E-2</c:v>
                      </c:pt>
                      <c:pt idx="4201">
                        <c:v>-3.8249249999999999E-2</c:v>
                      </c:pt>
                      <c:pt idx="4202">
                        <c:v>-3.8203000000000008E-2</c:v>
                      </c:pt>
                      <c:pt idx="4203">
                        <c:v>-3.8153000000000006E-2</c:v>
                      </c:pt>
                      <c:pt idx="4204">
                        <c:v>-3.8117500000000006E-2</c:v>
                      </c:pt>
                      <c:pt idx="4205">
                        <c:v>-3.805225000000001E-2</c:v>
                      </c:pt>
                      <c:pt idx="4206">
                        <c:v>-3.8001000000000007E-2</c:v>
                      </c:pt>
                      <c:pt idx="4207">
                        <c:v>-3.7949750000000004E-2</c:v>
                      </c:pt>
                      <c:pt idx="4208">
                        <c:v>-3.7892500000000003E-2</c:v>
                      </c:pt>
                      <c:pt idx="4209">
                        <c:v>-3.7834250000000007E-2</c:v>
                      </c:pt>
                      <c:pt idx="4210">
                        <c:v>-3.7783250000000011E-2</c:v>
                      </c:pt>
                      <c:pt idx="4211">
                        <c:v>-3.7732000000000016E-2</c:v>
                      </c:pt>
                      <c:pt idx="4212">
                        <c:v>-3.7677250000000016E-2</c:v>
                      </c:pt>
                      <c:pt idx="4213">
                        <c:v>-3.7629250000000017E-2</c:v>
                      </c:pt>
                      <c:pt idx="4214">
                        <c:v>-3.7583000000000019E-2</c:v>
                      </c:pt>
                      <c:pt idx="4215">
                        <c:v>-3.7534500000000019E-2</c:v>
                      </c:pt>
                      <c:pt idx="4216">
                        <c:v>-3.7492500000000019E-2</c:v>
                      </c:pt>
                      <c:pt idx="4217">
                        <c:v>-3.7449250000000017E-2</c:v>
                      </c:pt>
                      <c:pt idx="4218">
                        <c:v>-3.7397750000000014E-2</c:v>
                      </c:pt>
                      <c:pt idx="4219">
                        <c:v>-3.7352500000000025E-2</c:v>
                      </c:pt>
                      <c:pt idx="4220">
                        <c:v>-3.7305000000000026E-2</c:v>
                      </c:pt>
                      <c:pt idx="4221">
                        <c:v>-3.7265500000000021E-2</c:v>
                      </c:pt>
                      <c:pt idx="4222">
                        <c:v>-3.7231250000000021E-2</c:v>
                      </c:pt>
                      <c:pt idx="4223">
                        <c:v>-3.7192750000000024E-2</c:v>
                      </c:pt>
                      <c:pt idx="4224">
                        <c:v>-3.7157250000000024E-2</c:v>
                      </c:pt>
                      <c:pt idx="4225">
                        <c:v>-3.7103500000000025E-2</c:v>
                      </c:pt>
                      <c:pt idx="4226">
                        <c:v>-3.7075000000000018E-2</c:v>
                      </c:pt>
                      <c:pt idx="4227">
                        <c:v>-3.7039500000000017E-2</c:v>
                      </c:pt>
                      <c:pt idx="4228">
                        <c:v>-3.7010250000000015E-2</c:v>
                      </c:pt>
                      <c:pt idx="4229">
                        <c:v>-3.6973500000000013E-2</c:v>
                      </c:pt>
                      <c:pt idx="4230">
                        <c:v>-3.6942750000000017E-2</c:v>
                      </c:pt>
                      <c:pt idx="4231">
                        <c:v>-3.6901000000000017E-2</c:v>
                      </c:pt>
                      <c:pt idx="4232">
                        <c:v>-3.6867250000000018E-2</c:v>
                      </c:pt>
                      <c:pt idx="4233">
                        <c:v>-3.6815000000000014E-2</c:v>
                      </c:pt>
                      <c:pt idx="4234">
                        <c:v>-3.6764500000000012E-2</c:v>
                      </c:pt>
                      <c:pt idx="4235">
                        <c:v>-3.6706500000000017E-2</c:v>
                      </c:pt>
                      <c:pt idx="4236">
                        <c:v>-3.6652000000000011E-2</c:v>
                      </c:pt>
                      <c:pt idx="4237">
                        <c:v>-3.660975000000001E-2</c:v>
                      </c:pt>
                      <c:pt idx="4238">
                        <c:v>-3.6561500000000004E-2</c:v>
                      </c:pt>
                      <c:pt idx="4239">
                        <c:v>-3.6516750000000008E-2</c:v>
                      </c:pt>
                      <c:pt idx="4240">
                        <c:v>-3.6471250000000004E-2</c:v>
                      </c:pt>
                      <c:pt idx="4241">
                        <c:v>-3.6426500000000001E-2</c:v>
                      </c:pt>
                      <c:pt idx="4242">
                        <c:v>-3.6400000000000009E-2</c:v>
                      </c:pt>
                      <c:pt idx="4243">
                        <c:v>-3.6357E-2</c:v>
                      </c:pt>
                      <c:pt idx="4244">
                        <c:v>-3.6318250000000003E-2</c:v>
                      </c:pt>
                      <c:pt idx="4245">
                        <c:v>-3.6274250000000008E-2</c:v>
                      </c:pt>
                      <c:pt idx="4246">
                        <c:v>-3.6221750000000004E-2</c:v>
                      </c:pt>
                      <c:pt idx="4247">
                        <c:v>-3.6175750000000007E-2</c:v>
                      </c:pt>
                      <c:pt idx="4248">
                        <c:v>-3.6116750000000003E-2</c:v>
                      </c:pt>
                      <c:pt idx="4249">
                        <c:v>-3.6064500000000006E-2</c:v>
                      </c:pt>
                      <c:pt idx="4250">
                        <c:v>-3.6008250000000006E-2</c:v>
                      </c:pt>
                      <c:pt idx="4251">
                        <c:v>-3.5947000000000007E-2</c:v>
                      </c:pt>
                      <c:pt idx="4252">
                        <c:v>-3.5893500000000002E-2</c:v>
                      </c:pt>
                      <c:pt idx="4253">
                        <c:v>-3.583625E-2</c:v>
                      </c:pt>
                      <c:pt idx="4254">
                        <c:v>-3.578775E-2</c:v>
                      </c:pt>
                      <c:pt idx="4255">
                        <c:v>-3.5733500000000001E-2</c:v>
                      </c:pt>
                      <c:pt idx="4256">
                        <c:v>-3.568325E-2</c:v>
                      </c:pt>
                      <c:pt idx="4257">
                        <c:v>-3.5629250000000001E-2</c:v>
                      </c:pt>
                      <c:pt idx="4258">
                        <c:v>-3.5584750000000005E-2</c:v>
                      </c:pt>
                      <c:pt idx="4259">
                        <c:v>-3.5536250000000005E-2</c:v>
                      </c:pt>
                      <c:pt idx="4260">
                        <c:v>-3.5484500000000002E-2</c:v>
                      </c:pt>
                      <c:pt idx="4261">
                        <c:v>-3.5430000000000003E-2</c:v>
                      </c:pt>
                      <c:pt idx="4262">
                        <c:v>-3.5376000000000005E-2</c:v>
                      </c:pt>
                      <c:pt idx="4263">
                        <c:v>-3.5325500000000003E-2</c:v>
                      </c:pt>
                      <c:pt idx="4264">
                        <c:v>-3.5266249999999999E-2</c:v>
                      </c:pt>
                      <c:pt idx="4265">
                        <c:v>-3.5205E-2</c:v>
                      </c:pt>
                      <c:pt idx="4266">
                        <c:v>-3.5152749999999996E-2</c:v>
                      </c:pt>
                      <c:pt idx="4267">
                        <c:v>-3.5082249999999995E-2</c:v>
                      </c:pt>
                      <c:pt idx="4268">
                        <c:v>-3.5025749999999994E-2</c:v>
                      </c:pt>
                      <c:pt idx="4269">
                        <c:v>-3.4981750000000006E-2</c:v>
                      </c:pt>
                      <c:pt idx="4270">
                        <c:v>-3.4935999999999995E-2</c:v>
                      </c:pt>
                      <c:pt idx="4271">
                        <c:v>-3.4887250000000002E-2</c:v>
                      </c:pt>
                      <c:pt idx="4272">
                        <c:v>-3.4835999999999999E-2</c:v>
                      </c:pt>
                      <c:pt idx="4273">
                        <c:v>-3.4787500000000006E-2</c:v>
                      </c:pt>
                      <c:pt idx="4274">
                        <c:v>-3.4732000000000006E-2</c:v>
                      </c:pt>
                      <c:pt idx="4275">
                        <c:v>-3.4673500000000003E-2</c:v>
                      </c:pt>
                      <c:pt idx="4276">
                        <c:v>-3.4630750000000002E-2</c:v>
                      </c:pt>
                      <c:pt idx="4277">
                        <c:v>-3.4578750000000005E-2</c:v>
                      </c:pt>
                      <c:pt idx="4278">
                        <c:v>-3.4532E-2</c:v>
                      </c:pt>
                      <c:pt idx="4279">
                        <c:v>-3.4486499999999996E-2</c:v>
                      </c:pt>
                      <c:pt idx="4280">
                        <c:v>-3.4436500000000002E-2</c:v>
                      </c:pt>
                      <c:pt idx="4281">
                        <c:v>-3.4387749999999995E-2</c:v>
                      </c:pt>
                      <c:pt idx="4282">
                        <c:v>-3.4324749999999994E-2</c:v>
                      </c:pt>
                      <c:pt idx="4283">
                        <c:v>-3.4265999999999998E-2</c:v>
                      </c:pt>
                      <c:pt idx="4284">
                        <c:v>-3.422349999999999E-2</c:v>
                      </c:pt>
                      <c:pt idx="4285">
                        <c:v>-3.4182749999999998E-2</c:v>
                      </c:pt>
                      <c:pt idx="4286">
                        <c:v>-3.4134499999999998E-2</c:v>
                      </c:pt>
                      <c:pt idx="4287">
                        <c:v>-3.4089250000000001E-2</c:v>
                      </c:pt>
                      <c:pt idx="4288">
                        <c:v>-3.4042000000000003E-2</c:v>
                      </c:pt>
                      <c:pt idx="4289">
                        <c:v>-3.3987999999999997E-2</c:v>
                      </c:pt>
                      <c:pt idx="4290">
                        <c:v>-3.394175E-2</c:v>
                      </c:pt>
                      <c:pt idx="4291">
                        <c:v>-3.3890250000000004E-2</c:v>
                      </c:pt>
                      <c:pt idx="4292">
                        <c:v>-3.3836000000000005E-2</c:v>
                      </c:pt>
                      <c:pt idx="4293">
                        <c:v>-3.3794499999999991E-2</c:v>
                      </c:pt>
                      <c:pt idx="4294">
                        <c:v>-3.3753500000000006E-2</c:v>
                      </c:pt>
                      <c:pt idx="4295">
                        <c:v>-3.3711749999999999E-2</c:v>
                      </c:pt>
                      <c:pt idx="4296">
                        <c:v>-3.3667500000000003E-2</c:v>
                      </c:pt>
                      <c:pt idx="4297">
                        <c:v>-3.3620750000000005E-2</c:v>
                      </c:pt>
                      <c:pt idx="4298">
                        <c:v>-3.3579000000000005E-2</c:v>
                      </c:pt>
                      <c:pt idx="4299">
                        <c:v>-3.3528250000000002E-2</c:v>
                      </c:pt>
                      <c:pt idx="4300">
                        <c:v>-3.3474750000000005E-2</c:v>
                      </c:pt>
                      <c:pt idx="4301">
                        <c:v>-3.3416750000000002E-2</c:v>
                      </c:pt>
                      <c:pt idx="4302">
                        <c:v>-3.3367250000000001E-2</c:v>
                      </c:pt>
                      <c:pt idx="4303">
                        <c:v>-3.3329500000000005E-2</c:v>
                      </c:pt>
                      <c:pt idx="4304">
                        <c:v>-3.3266500000000004E-2</c:v>
                      </c:pt>
                      <c:pt idx="4305">
                        <c:v>-3.3205000000000005E-2</c:v>
                      </c:pt>
                      <c:pt idx="4306">
                        <c:v>-3.3148500000000004E-2</c:v>
                      </c:pt>
                      <c:pt idx="4307">
                        <c:v>-3.3092750000000011E-2</c:v>
                      </c:pt>
                      <c:pt idx="4308">
                        <c:v>-3.3030250000000004E-2</c:v>
                      </c:pt>
                      <c:pt idx="4309">
                        <c:v>-3.2972750000000002E-2</c:v>
                      </c:pt>
                      <c:pt idx="4310">
                        <c:v>-3.2912999999999998E-2</c:v>
                      </c:pt>
                      <c:pt idx="4311">
                        <c:v>-3.2851250000000005E-2</c:v>
                      </c:pt>
                      <c:pt idx="4312">
                        <c:v>-3.2786000000000003E-2</c:v>
                      </c:pt>
                      <c:pt idx="4313">
                        <c:v>-3.2743750000000002E-2</c:v>
                      </c:pt>
                      <c:pt idx="4314">
                        <c:v>-3.269575000000001E-2</c:v>
                      </c:pt>
                      <c:pt idx="4315">
                        <c:v>-3.2652250000000008E-2</c:v>
                      </c:pt>
                      <c:pt idx="4316">
                        <c:v>-3.2587250000000012E-2</c:v>
                      </c:pt>
                      <c:pt idx="4317">
                        <c:v>-3.2533750000000007E-2</c:v>
                      </c:pt>
                      <c:pt idx="4318">
                        <c:v>-3.248775000000001E-2</c:v>
                      </c:pt>
                      <c:pt idx="4319">
                        <c:v>-3.2444000000000008E-2</c:v>
                      </c:pt>
                      <c:pt idx="4320">
                        <c:v>-3.2401750000000007E-2</c:v>
                      </c:pt>
                      <c:pt idx="4321">
                        <c:v>-3.2341500000000002E-2</c:v>
                      </c:pt>
                      <c:pt idx="4322">
                        <c:v>-3.2293250000000003E-2</c:v>
                      </c:pt>
                      <c:pt idx="4323">
                        <c:v>-3.2248250000000006E-2</c:v>
                      </c:pt>
                      <c:pt idx="4324">
                        <c:v>-3.2193250000000007E-2</c:v>
                      </c:pt>
                      <c:pt idx="4325">
                        <c:v>-3.2147250000000002E-2</c:v>
                      </c:pt>
                      <c:pt idx="4326">
                        <c:v>-3.2105250000000016E-2</c:v>
                      </c:pt>
                      <c:pt idx="4327">
                        <c:v>-3.2052500000000012E-2</c:v>
                      </c:pt>
                      <c:pt idx="4328">
                        <c:v>-3.2011500000000005E-2</c:v>
                      </c:pt>
                      <c:pt idx="4329">
                        <c:v>-3.1937750000000008E-2</c:v>
                      </c:pt>
                      <c:pt idx="4330">
                        <c:v>-3.1893750000000005E-2</c:v>
                      </c:pt>
                      <c:pt idx="4331">
                        <c:v>-3.1851750000000005E-2</c:v>
                      </c:pt>
                      <c:pt idx="4332">
                        <c:v>-3.1804500000000006E-2</c:v>
                      </c:pt>
                      <c:pt idx="4333">
                        <c:v>-3.1759000000000016E-2</c:v>
                      </c:pt>
                      <c:pt idx="4334">
                        <c:v>-3.1694500000000014E-2</c:v>
                      </c:pt>
                      <c:pt idx="4335">
                        <c:v>-3.1644000000000012E-2</c:v>
                      </c:pt>
                      <c:pt idx="4336">
                        <c:v>-3.1584000000000015E-2</c:v>
                      </c:pt>
                      <c:pt idx="4337">
                        <c:v>-3.1531750000000004E-2</c:v>
                      </c:pt>
                      <c:pt idx="4338">
                        <c:v>-3.1477750000000006E-2</c:v>
                      </c:pt>
                      <c:pt idx="4339">
                        <c:v>-3.1420500000000004E-2</c:v>
                      </c:pt>
                      <c:pt idx="4340">
                        <c:v>-3.1369250000000008E-2</c:v>
                      </c:pt>
                      <c:pt idx="4341">
                        <c:v>-3.1316500000000004E-2</c:v>
                      </c:pt>
                      <c:pt idx="4342">
                        <c:v>-3.1258750000000002E-2</c:v>
                      </c:pt>
                      <c:pt idx="4343">
                        <c:v>-3.1203750000000006E-2</c:v>
                      </c:pt>
                      <c:pt idx="4344">
                        <c:v>-3.1138000000000002E-2</c:v>
                      </c:pt>
                      <c:pt idx="4345">
                        <c:v>-3.1084750000000008E-2</c:v>
                      </c:pt>
                      <c:pt idx="4346">
                        <c:v>-3.1024250000000007E-2</c:v>
                      </c:pt>
                      <c:pt idx="4347">
                        <c:v>-3.0961250000000006E-2</c:v>
                      </c:pt>
                      <c:pt idx="4348">
                        <c:v>-3.0894500000000002E-2</c:v>
                      </c:pt>
                      <c:pt idx="4349">
                        <c:v>-3.0838750000000009E-2</c:v>
                      </c:pt>
                      <c:pt idx="4350">
                        <c:v>-3.0775750000000008E-2</c:v>
                      </c:pt>
                      <c:pt idx="4351">
                        <c:v>-3.0726000000000003E-2</c:v>
                      </c:pt>
                      <c:pt idx="4352">
                        <c:v>-3.0674E-2</c:v>
                      </c:pt>
                      <c:pt idx="4353">
                        <c:v>-3.0630500000000005E-2</c:v>
                      </c:pt>
                      <c:pt idx="4354">
                        <c:v>-3.0571500000000001E-2</c:v>
                      </c:pt>
                      <c:pt idx="4355">
                        <c:v>-3.0527750000000006E-2</c:v>
                      </c:pt>
                      <c:pt idx="4356">
                        <c:v>-3.0472750000000007E-2</c:v>
                      </c:pt>
                      <c:pt idx="4357">
                        <c:v>-3.0426999999999999E-2</c:v>
                      </c:pt>
                      <c:pt idx="4358">
                        <c:v>-3.0379E-2</c:v>
                      </c:pt>
                      <c:pt idx="4359">
                        <c:v>-3.0332500000000005E-2</c:v>
                      </c:pt>
                      <c:pt idx="4360">
                        <c:v>-3.0284750000000003E-2</c:v>
                      </c:pt>
                      <c:pt idx="4361">
                        <c:v>-3.0251500000000004E-2</c:v>
                      </c:pt>
                      <c:pt idx="4362">
                        <c:v>-3.0208250000000002E-2</c:v>
                      </c:pt>
                      <c:pt idx="4363">
                        <c:v>-3.0162750000000002E-2</c:v>
                      </c:pt>
                      <c:pt idx="4364">
                        <c:v>-3.01195E-2</c:v>
                      </c:pt>
                      <c:pt idx="4365">
                        <c:v>-3.0077E-2</c:v>
                      </c:pt>
                      <c:pt idx="4366">
                        <c:v>-3.0025749999999997E-2</c:v>
                      </c:pt>
                      <c:pt idx="4367">
                        <c:v>-2.9983749999999993E-2</c:v>
                      </c:pt>
                      <c:pt idx="4368">
                        <c:v>-2.9941999999999996E-2</c:v>
                      </c:pt>
                      <c:pt idx="4369">
                        <c:v>-2.9907750000000011E-2</c:v>
                      </c:pt>
                      <c:pt idx="4370">
                        <c:v>-2.9867250000000001E-2</c:v>
                      </c:pt>
                      <c:pt idx="4371">
                        <c:v>-2.9844000000000002E-2</c:v>
                      </c:pt>
                      <c:pt idx="4372">
                        <c:v>-2.9805750000000009E-2</c:v>
                      </c:pt>
                      <c:pt idx="4373">
                        <c:v>-2.97725E-2</c:v>
                      </c:pt>
                      <c:pt idx="4374">
                        <c:v>-2.9732750000000002E-2</c:v>
                      </c:pt>
                      <c:pt idx="4375">
                        <c:v>-2.9700999999999998E-2</c:v>
                      </c:pt>
                      <c:pt idx="4376">
                        <c:v>-2.9655999999999998E-2</c:v>
                      </c:pt>
                      <c:pt idx="4377">
                        <c:v>-2.960925E-2</c:v>
                      </c:pt>
                      <c:pt idx="4378">
                        <c:v>-2.9554E-2</c:v>
                      </c:pt>
                      <c:pt idx="4379">
                        <c:v>-2.951175E-2</c:v>
                      </c:pt>
                      <c:pt idx="4380">
                        <c:v>-2.9483750000000003E-2</c:v>
                      </c:pt>
                      <c:pt idx="4381">
                        <c:v>-2.9436500000000004E-2</c:v>
                      </c:pt>
                      <c:pt idx="4382">
                        <c:v>-2.9399250000000002E-2</c:v>
                      </c:pt>
                      <c:pt idx="4383">
                        <c:v>-2.9364999999999995E-2</c:v>
                      </c:pt>
                      <c:pt idx="4384">
                        <c:v>-2.9322249999999994E-2</c:v>
                      </c:pt>
                      <c:pt idx="4385">
                        <c:v>-2.9285499999999996E-2</c:v>
                      </c:pt>
                      <c:pt idx="4386">
                        <c:v>-2.924125E-2</c:v>
                      </c:pt>
                      <c:pt idx="4387">
                        <c:v>-2.9202749999999996E-2</c:v>
                      </c:pt>
                      <c:pt idx="4388">
                        <c:v>-2.9164749999999993E-2</c:v>
                      </c:pt>
                      <c:pt idx="4389">
                        <c:v>-2.9119249999999992E-2</c:v>
                      </c:pt>
                      <c:pt idx="4390">
                        <c:v>-2.9074999999999993E-2</c:v>
                      </c:pt>
                      <c:pt idx="4391">
                        <c:v>-2.9036499999999989E-2</c:v>
                      </c:pt>
                      <c:pt idx="4392">
                        <c:v>-2.8992499999999987E-2</c:v>
                      </c:pt>
                      <c:pt idx="4393">
                        <c:v>-2.8954499999999984E-2</c:v>
                      </c:pt>
                      <c:pt idx="4394">
                        <c:v>-2.8920249999999984E-2</c:v>
                      </c:pt>
                      <c:pt idx="4395">
                        <c:v>-2.8877999999999987E-2</c:v>
                      </c:pt>
                      <c:pt idx="4396">
                        <c:v>-2.8877249999999986E-2</c:v>
                      </c:pt>
                      <c:pt idx="4397">
                        <c:v>-2.883624999999999E-2</c:v>
                      </c:pt>
                      <c:pt idx="4398">
                        <c:v>-2.879099999999999E-2</c:v>
                      </c:pt>
                      <c:pt idx="4399">
                        <c:v>-2.8759499999999983E-2</c:v>
                      </c:pt>
                      <c:pt idx="4400">
                        <c:v>-2.8713499999999982E-2</c:v>
                      </c:pt>
                      <c:pt idx="4401">
                        <c:v>-2.8670749999999978E-2</c:v>
                      </c:pt>
                      <c:pt idx="4402">
                        <c:v>-2.863149999999998E-2</c:v>
                      </c:pt>
                      <c:pt idx="4403">
                        <c:v>-2.8592749999999979E-2</c:v>
                      </c:pt>
                      <c:pt idx="4404">
                        <c:v>-2.8546249999999981E-2</c:v>
                      </c:pt>
                      <c:pt idx="4405">
                        <c:v>-2.8516999999999983E-2</c:v>
                      </c:pt>
                      <c:pt idx="4406">
                        <c:v>-2.8488249999999979E-2</c:v>
                      </c:pt>
                      <c:pt idx="4407">
                        <c:v>-2.8453999999999983E-2</c:v>
                      </c:pt>
                      <c:pt idx="4408">
                        <c:v>-2.8428749999999982E-2</c:v>
                      </c:pt>
                      <c:pt idx="4409">
                        <c:v>-2.8394499999999979E-2</c:v>
                      </c:pt>
                      <c:pt idx="4410">
                        <c:v>-2.8359999999999982E-2</c:v>
                      </c:pt>
                      <c:pt idx="4411">
                        <c:v>-2.8323249999999977E-2</c:v>
                      </c:pt>
                      <c:pt idx="4412">
                        <c:v>-2.8285749999999985E-2</c:v>
                      </c:pt>
                      <c:pt idx="4413">
                        <c:v>-2.8244749999999978E-2</c:v>
                      </c:pt>
                      <c:pt idx="4414">
                        <c:v>-2.821874999999998E-2</c:v>
                      </c:pt>
                      <c:pt idx="4415">
                        <c:v>-2.8175999999999979E-2</c:v>
                      </c:pt>
                      <c:pt idx="4416">
                        <c:v>-2.8141749999999979E-2</c:v>
                      </c:pt>
                      <c:pt idx="4417">
                        <c:v>-2.8107499999999973E-2</c:v>
                      </c:pt>
                      <c:pt idx="4418">
                        <c:v>-2.8096499999999972E-2</c:v>
                      </c:pt>
                      <c:pt idx="4419">
                        <c:v>-2.8059499999999973E-2</c:v>
                      </c:pt>
                      <c:pt idx="4420">
                        <c:v>-2.8029749999999968E-2</c:v>
                      </c:pt>
                      <c:pt idx="4421">
                        <c:v>-2.7994499999999971E-2</c:v>
                      </c:pt>
                      <c:pt idx="4422">
                        <c:v>-2.7950999999999962E-2</c:v>
                      </c:pt>
                      <c:pt idx="4423">
                        <c:v>-2.7905999999999966E-2</c:v>
                      </c:pt>
                      <c:pt idx="4424">
                        <c:v>-2.7856249999999964E-2</c:v>
                      </c:pt>
                      <c:pt idx="4425">
                        <c:v>-2.7834749999999971E-2</c:v>
                      </c:pt>
                      <c:pt idx="4426">
                        <c:v>-2.7773749999999976E-2</c:v>
                      </c:pt>
                      <c:pt idx="4427">
                        <c:v>-2.7732249999999972E-2</c:v>
                      </c:pt>
                      <c:pt idx="4428">
                        <c:v>-2.7679999999999972E-2</c:v>
                      </c:pt>
                      <c:pt idx="4429">
                        <c:v>-2.7630249999999967E-2</c:v>
                      </c:pt>
                      <c:pt idx="4430">
                        <c:v>-2.7579999999999966E-2</c:v>
                      </c:pt>
                      <c:pt idx="4431">
                        <c:v>-2.7533249999999967E-2</c:v>
                      </c:pt>
                      <c:pt idx="4432">
                        <c:v>-2.7478749999999965E-2</c:v>
                      </c:pt>
                      <c:pt idx="4433">
                        <c:v>-2.7441999999999977E-2</c:v>
                      </c:pt>
                      <c:pt idx="4434">
                        <c:v>-2.7398499999999975E-2</c:v>
                      </c:pt>
                      <c:pt idx="4435">
                        <c:v>-2.7359499999999978E-2</c:v>
                      </c:pt>
                      <c:pt idx="4436">
                        <c:v>-2.7319749999999976E-2</c:v>
                      </c:pt>
                      <c:pt idx="4437">
                        <c:v>-2.7278999999999977E-2</c:v>
                      </c:pt>
                      <c:pt idx="4438">
                        <c:v>-2.7237999999999981E-2</c:v>
                      </c:pt>
                      <c:pt idx="4439">
                        <c:v>-2.719924999999998E-2</c:v>
                      </c:pt>
                      <c:pt idx="4440">
                        <c:v>-2.7161999999999978E-2</c:v>
                      </c:pt>
                      <c:pt idx="4441">
                        <c:v>-2.7121999999999979E-2</c:v>
                      </c:pt>
                      <c:pt idx="4442">
                        <c:v>-2.7057499999999977E-2</c:v>
                      </c:pt>
                      <c:pt idx="4443">
                        <c:v>-2.700799999999998E-2</c:v>
                      </c:pt>
                      <c:pt idx="4444">
                        <c:v>-2.6957999999999975E-2</c:v>
                      </c:pt>
                      <c:pt idx="4445">
                        <c:v>-2.6898749999999975E-2</c:v>
                      </c:pt>
                      <c:pt idx="4446">
                        <c:v>-2.6853499999999985E-2</c:v>
                      </c:pt>
                      <c:pt idx="4447">
                        <c:v>-2.6815499999999978E-2</c:v>
                      </c:pt>
                      <c:pt idx="4448">
                        <c:v>-2.6783499999999977E-2</c:v>
                      </c:pt>
                      <c:pt idx="4449">
                        <c:v>-2.6746999999999979E-2</c:v>
                      </c:pt>
                      <c:pt idx="4450">
                        <c:v>-2.6715499999999982E-2</c:v>
                      </c:pt>
                      <c:pt idx="4451">
                        <c:v>-2.6676249999999985E-2</c:v>
                      </c:pt>
                      <c:pt idx="4452">
                        <c:v>-2.6637249999999987E-2</c:v>
                      </c:pt>
                      <c:pt idx="4453">
                        <c:v>-2.6609749999999977E-2</c:v>
                      </c:pt>
                      <c:pt idx="4454">
                        <c:v>-2.6572499999999985E-2</c:v>
                      </c:pt>
                      <c:pt idx="4455">
                        <c:v>-2.6536999999999984E-2</c:v>
                      </c:pt>
                      <c:pt idx="4456">
                        <c:v>-2.6488499999999984E-2</c:v>
                      </c:pt>
                      <c:pt idx="4457">
                        <c:v>-2.6449499999999987E-2</c:v>
                      </c:pt>
                      <c:pt idx="4458">
                        <c:v>-2.6403249999999993E-2</c:v>
                      </c:pt>
                      <c:pt idx="4459">
                        <c:v>-2.636549999999999E-2</c:v>
                      </c:pt>
                      <c:pt idx="4460">
                        <c:v>-2.6324999999999991E-2</c:v>
                      </c:pt>
                      <c:pt idx="4461">
                        <c:v>-2.6284499999999992E-2</c:v>
                      </c:pt>
                      <c:pt idx="4462">
                        <c:v>-2.6252999999999999E-2</c:v>
                      </c:pt>
                      <c:pt idx="4463">
                        <c:v>-2.6221249999999995E-2</c:v>
                      </c:pt>
                      <c:pt idx="4464">
                        <c:v>-2.61745E-2</c:v>
                      </c:pt>
                      <c:pt idx="4465">
                        <c:v>-2.613975E-2</c:v>
                      </c:pt>
                      <c:pt idx="4466">
                        <c:v>-2.6104749999999993E-2</c:v>
                      </c:pt>
                      <c:pt idx="4467">
                        <c:v>-2.6078999999999995E-2</c:v>
                      </c:pt>
                      <c:pt idx="4468">
                        <c:v>-2.6047499999999987E-2</c:v>
                      </c:pt>
                      <c:pt idx="4469">
                        <c:v>-2.6005999999999994E-2</c:v>
                      </c:pt>
                      <c:pt idx="4470">
                        <c:v>-2.5973000000000003E-2</c:v>
                      </c:pt>
                      <c:pt idx="4471">
                        <c:v>-2.5938749999999997E-2</c:v>
                      </c:pt>
                      <c:pt idx="4472">
                        <c:v>-2.5909749999999995E-2</c:v>
                      </c:pt>
                      <c:pt idx="4473">
                        <c:v>-2.586625E-2</c:v>
                      </c:pt>
                      <c:pt idx="4474">
                        <c:v>-2.5834500000000003E-2</c:v>
                      </c:pt>
                      <c:pt idx="4475">
                        <c:v>-2.5798749999999999E-2</c:v>
                      </c:pt>
                      <c:pt idx="4476">
                        <c:v>-2.5757750000000003E-2</c:v>
                      </c:pt>
                      <c:pt idx="4477">
                        <c:v>-2.5719250000000003E-2</c:v>
                      </c:pt>
                      <c:pt idx="4478">
                        <c:v>-2.5694000000000005E-2</c:v>
                      </c:pt>
                      <c:pt idx="4479">
                        <c:v>-2.564350000000001E-2</c:v>
                      </c:pt>
                      <c:pt idx="4480">
                        <c:v>-2.5606000000000004E-2</c:v>
                      </c:pt>
                      <c:pt idx="4481">
                        <c:v>-2.5564250000000004E-2</c:v>
                      </c:pt>
                      <c:pt idx="4482">
                        <c:v>-2.5525000000000003E-2</c:v>
                      </c:pt>
                      <c:pt idx="4483">
                        <c:v>-2.5486250000000002E-2</c:v>
                      </c:pt>
                      <c:pt idx="4484">
                        <c:v>-2.5440000000000015E-2</c:v>
                      </c:pt>
                      <c:pt idx="4485">
                        <c:v>-2.5386000000000002E-2</c:v>
                      </c:pt>
                      <c:pt idx="4486">
                        <c:v>-2.5349750000000008E-2</c:v>
                      </c:pt>
                      <c:pt idx="4487">
                        <c:v>-2.5315250000000001E-2</c:v>
                      </c:pt>
                      <c:pt idx="4488">
                        <c:v>-2.5284750000000012E-2</c:v>
                      </c:pt>
                      <c:pt idx="4489">
                        <c:v>-2.5256000000000008E-2</c:v>
                      </c:pt>
                      <c:pt idx="4490">
                        <c:v>-2.5231750000000008E-2</c:v>
                      </c:pt>
                      <c:pt idx="4491">
                        <c:v>-2.520275000000001E-2</c:v>
                      </c:pt>
                      <c:pt idx="4492">
                        <c:v>-2.5182750000000011E-2</c:v>
                      </c:pt>
                      <c:pt idx="4493">
                        <c:v>-2.5147000000000013E-2</c:v>
                      </c:pt>
                      <c:pt idx="4494">
                        <c:v>-2.5124000000000007E-2</c:v>
                      </c:pt>
                      <c:pt idx="4495">
                        <c:v>-2.5098500000000006E-2</c:v>
                      </c:pt>
                      <c:pt idx="4496">
                        <c:v>-2.5089000000000007E-2</c:v>
                      </c:pt>
                      <c:pt idx="4497">
                        <c:v>-2.5064750000000011E-2</c:v>
                      </c:pt>
                      <c:pt idx="4498">
                        <c:v>-2.5040750000000004E-2</c:v>
                      </c:pt>
                      <c:pt idx="4499">
                        <c:v>-2.5017000000000005E-2</c:v>
                      </c:pt>
                      <c:pt idx="4500">
                        <c:v>-2.4999250000000001E-2</c:v>
                      </c:pt>
                      <c:pt idx="4501">
                        <c:v>-2.4980750000000006E-2</c:v>
                      </c:pt>
                      <c:pt idx="4502">
                        <c:v>-2.4954999999999998E-2</c:v>
                      </c:pt>
                      <c:pt idx="4503">
                        <c:v>-2.4914250000000006E-2</c:v>
                      </c:pt>
                      <c:pt idx="4504">
                        <c:v>-2.4906250000000005E-2</c:v>
                      </c:pt>
                      <c:pt idx="4505">
                        <c:v>-2.4895500000000004E-2</c:v>
                      </c:pt>
                      <c:pt idx="4506">
                        <c:v>-2.4876500000000003E-2</c:v>
                      </c:pt>
                      <c:pt idx="4507">
                        <c:v>-2.4859250000000003E-2</c:v>
                      </c:pt>
                      <c:pt idx="4508">
                        <c:v>-2.4851250000000009E-2</c:v>
                      </c:pt>
                      <c:pt idx="4509">
                        <c:v>-2.4837000000000012E-2</c:v>
                      </c:pt>
                      <c:pt idx="4510">
                        <c:v>-2.4819500000000012E-2</c:v>
                      </c:pt>
                      <c:pt idx="4511">
                        <c:v>-2.4804000000000007E-2</c:v>
                      </c:pt>
                      <c:pt idx="4512">
                        <c:v>-2.4789750000000006E-2</c:v>
                      </c:pt>
                      <c:pt idx="4513">
                        <c:v>-2.4758250000000002E-2</c:v>
                      </c:pt>
                      <c:pt idx="4514">
                        <c:v>-2.4734000000000003E-2</c:v>
                      </c:pt>
                      <c:pt idx="4515">
                        <c:v>-2.4692250000000006E-2</c:v>
                      </c:pt>
                      <c:pt idx="4516">
                        <c:v>-2.4674000000000005E-2</c:v>
                      </c:pt>
                      <c:pt idx="4517">
                        <c:v>-2.4648000000000014E-2</c:v>
                      </c:pt>
                      <c:pt idx="4518">
                        <c:v>-2.4603750000000008E-2</c:v>
                      </c:pt>
                      <c:pt idx="4519">
                        <c:v>-2.4575500000000007E-2</c:v>
                      </c:pt>
                      <c:pt idx="4520">
                        <c:v>-2.4542250000000015E-2</c:v>
                      </c:pt>
                      <c:pt idx="4521">
                        <c:v>-2.4518500000000013E-2</c:v>
                      </c:pt>
                      <c:pt idx="4522">
                        <c:v>-2.4499500000000018E-2</c:v>
                      </c:pt>
                      <c:pt idx="4523">
                        <c:v>-2.4476500000000002E-2</c:v>
                      </c:pt>
                      <c:pt idx="4524">
                        <c:v>-2.4460000000000006E-2</c:v>
                      </c:pt>
                      <c:pt idx="4525">
                        <c:v>-2.4434500000000012E-2</c:v>
                      </c:pt>
                      <c:pt idx="4526">
                        <c:v>-2.4407750000000002E-2</c:v>
                      </c:pt>
                      <c:pt idx="4527">
                        <c:v>-2.4377250000000007E-2</c:v>
                      </c:pt>
                      <c:pt idx="4528">
                        <c:v>-2.4351000000000008E-2</c:v>
                      </c:pt>
                      <c:pt idx="4529">
                        <c:v>-2.4353250000000007E-2</c:v>
                      </c:pt>
                      <c:pt idx="4530">
                        <c:v>-2.4324250000000006E-2</c:v>
                      </c:pt>
                      <c:pt idx="4531">
                        <c:v>-2.4294000000000007E-2</c:v>
                      </c:pt>
                      <c:pt idx="4532">
                        <c:v>-2.4279750000000013E-2</c:v>
                      </c:pt>
                      <c:pt idx="4533">
                        <c:v>-2.4268000000000005E-2</c:v>
                      </c:pt>
                      <c:pt idx="4534">
                        <c:v>-2.4259250000000007E-2</c:v>
                      </c:pt>
                      <c:pt idx="4535">
                        <c:v>-2.4237000000000012E-2</c:v>
                      </c:pt>
                      <c:pt idx="4536">
                        <c:v>-2.4230750000000002E-2</c:v>
                      </c:pt>
                      <c:pt idx="4537">
                        <c:v>-2.4208750000000012E-2</c:v>
                      </c:pt>
                      <c:pt idx="4538">
                        <c:v>-2.419725E-2</c:v>
                      </c:pt>
                      <c:pt idx="4539">
                        <c:v>-2.4190500000000007E-2</c:v>
                      </c:pt>
                      <c:pt idx="4540">
                        <c:v>-2.4177250000000004E-2</c:v>
                      </c:pt>
                      <c:pt idx="4541">
                        <c:v>-2.4159250000000007E-2</c:v>
                      </c:pt>
                      <c:pt idx="4542">
                        <c:v>-2.4149250000000001E-2</c:v>
                      </c:pt>
                      <c:pt idx="4543">
                        <c:v>-2.4147500000000009E-2</c:v>
                      </c:pt>
                      <c:pt idx="4544">
                        <c:v>-2.4144750000000006E-2</c:v>
                      </c:pt>
                      <c:pt idx="4545">
                        <c:v>-2.4124000000000003E-2</c:v>
                      </c:pt>
                      <c:pt idx="4546">
                        <c:v>-2.4104750000000005E-2</c:v>
                      </c:pt>
                      <c:pt idx="4547">
                        <c:v>-2.4098000000000005E-2</c:v>
                      </c:pt>
                      <c:pt idx="4548">
                        <c:v>-2.4095750000000003E-2</c:v>
                      </c:pt>
                      <c:pt idx="4549">
                        <c:v>-2.4086750000000001E-2</c:v>
                      </c:pt>
                      <c:pt idx="4550">
                        <c:v>-2.4087000000000004E-2</c:v>
                      </c:pt>
                      <c:pt idx="4551">
                        <c:v>-2.4080000000000008E-2</c:v>
                      </c:pt>
                      <c:pt idx="4552">
                        <c:v>-2.40685E-2</c:v>
                      </c:pt>
                      <c:pt idx="4553">
                        <c:v>-2.4057249999999999E-2</c:v>
                      </c:pt>
                      <c:pt idx="4554">
                        <c:v>-2.4051249999999996E-2</c:v>
                      </c:pt>
                      <c:pt idx="4555">
                        <c:v>-2.4031749999999991E-2</c:v>
                      </c:pt>
                      <c:pt idx="4556">
                        <c:v>-2.402099999999999E-2</c:v>
                      </c:pt>
                      <c:pt idx="4557">
                        <c:v>-2.4003749999999994E-2</c:v>
                      </c:pt>
                      <c:pt idx="4558">
                        <c:v>-2.4001499999999992E-2</c:v>
                      </c:pt>
                      <c:pt idx="4559">
                        <c:v>-2.3991749999999996E-2</c:v>
                      </c:pt>
                      <c:pt idx="4560">
                        <c:v>-2.3996E-2</c:v>
                      </c:pt>
                      <c:pt idx="4561">
                        <c:v>-2.3978249999999996E-2</c:v>
                      </c:pt>
                      <c:pt idx="4562">
                        <c:v>-2.3974749999999993E-2</c:v>
                      </c:pt>
                      <c:pt idx="4563">
                        <c:v>-2.3969749999999995E-2</c:v>
                      </c:pt>
                      <c:pt idx="4564">
                        <c:v>-2.3949749999999992E-2</c:v>
                      </c:pt>
                      <c:pt idx="4565">
                        <c:v>-2.39405E-2</c:v>
                      </c:pt>
                      <c:pt idx="4566">
                        <c:v>-2.3945249999999994E-2</c:v>
                      </c:pt>
                      <c:pt idx="4567">
                        <c:v>-2.3942749999999995E-2</c:v>
                      </c:pt>
                      <c:pt idx="4568">
                        <c:v>-2.3933249999999989E-2</c:v>
                      </c:pt>
                      <c:pt idx="4569">
                        <c:v>-2.3925249999999992E-2</c:v>
                      </c:pt>
                      <c:pt idx="4570">
                        <c:v>-2.3924999999999995E-2</c:v>
                      </c:pt>
                      <c:pt idx="4571">
                        <c:v>-2.3905249999999999E-2</c:v>
                      </c:pt>
                      <c:pt idx="4572">
                        <c:v>-2.3896999999999995E-2</c:v>
                      </c:pt>
                      <c:pt idx="4573">
                        <c:v>-2.3884499999999993E-2</c:v>
                      </c:pt>
                      <c:pt idx="4574">
                        <c:v>-2.3872749999999988E-2</c:v>
                      </c:pt>
                      <c:pt idx="4575">
                        <c:v>-2.3853999999999993E-2</c:v>
                      </c:pt>
                      <c:pt idx="4576">
                        <c:v>-2.385074999999999E-2</c:v>
                      </c:pt>
                      <c:pt idx="4577">
                        <c:v>-2.3834249999999994E-2</c:v>
                      </c:pt>
                      <c:pt idx="4578">
                        <c:v>-2.382575E-2</c:v>
                      </c:pt>
                      <c:pt idx="4579">
                        <c:v>-2.3814749999999999E-2</c:v>
                      </c:pt>
                      <c:pt idx="4580">
                        <c:v>-2.379825E-2</c:v>
                      </c:pt>
                      <c:pt idx="4581">
                        <c:v>-2.3795500000000001E-2</c:v>
                      </c:pt>
                      <c:pt idx="4582">
                        <c:v>-2.3781000000000004E-2</c:v>
                      </c:pt>
                      <c:pt idx="4583">
                        <c:v>-2.3760500000000004E-2</c:v>
                      </c:pt>
                      <c:pt idx="4584">
                        <c:v>-2.3741500000000002E-2</c:v>
                      </c:pt>
                      <c:pt idx="4585">
                        <c:v>-2.3723499999999998E-2</c:v>
                      </c:pt>
                      <c:pt idx="4586">
                        <c:v>-2.3720750000000002E-2</c:v>
                      </c:pt>
                      <c:pt idx="4587">
                        <c:v>-2.3711000000000003E-2</c:v>
                      </c:pt>
                      <c:pt idx="4588">
                        <c:v>-2.3686249999999999E-2</c:v>
                      </c:pt>
                      <c:pt idx="4589">
                        <c:v>-2.3686000000000002E-2</c:v>
                      </c:pt>
                      <c:pt idx="4590">
                        <c:v>-2.3674750000000001E-2</c:v>
                      </c:pt>
                      <c:pt idx="4591">
                        <c:v>-2.3665250000000002E-2</c:v>
                      </c:pt>
                      <c:pt idx="4592">
                        <c:v>-2.367E-2</c:v>
                      </c:pt>
                      <c:pt idx="4593">
                        <c:v>-2.3662000000000002E-2</c:v>
                      </c:pt>
                      <c:pt idx="4594">
                        <c:v>-2.3643249999999994E-2</c:v>
                      </c:pt>
                      <c:pt idx="4595">
                        <c:v>-2.3639500000000001E-2</c:v>
                      </c:pt>
                      <c:pt idx="4596">
                        <c:v>-2.3624749999999993E-2</c:v>
                      </c:pt>
                      <c:pt idx="4597">
                        <c:v>-2.3634499999999992E-2</c:v>
                      </c:pt>
                      <c:pt idx="4598">
                        <c:v>-2.3630999999999992E-2</c:v>
                      </c:pt>
                      <c:pt idx="4599">
                        <c:v>-2.3617249999999999E-2</c:v>
                      </c:pt>
                      <c:pt idx="4600">
                        <c:v>-2.3611E-2</c:v>
                      </c:pt>
                      <c:pt idx="4601">
                        <c:v>-2.3601E-2</c:v>
                      </c:pt>
                      <c:pt idx="4602">
                        <c:v>-2.359725E-2</c:v>
                      </c:pt>
                      <c:pt idx="4603">
                        <c:v>-2.3584750000000002E-2</c:v>
                      </c:pt>
                      <c:pt idx="4604">
                        <c:v>-2.3585250000000002E-2</c:v>
                      </c:pt>
                      <c:pt idx="4605">
                        <c:v>-2.3573500000000008E-2</c:v>
                      </c:pt>
                      <c:pt idx="4606">
                        <c:v>-2.3556999999999991E-2</c:v>
                      </c:pt>
                      <c:pt idx="4607">
                        <c:v>-2.3544999999999996E-2</c:v>
                      </c:pt>
                      <c:pt idx="4608">
                        <c:v>-2.3532749999999995E-2</c:v>
                      </c:pt>
                      <c:pt idx="4609">
                        <c:v>-2.3525499999999994E-2</c:v>
                      </c:pt>
                      <c:pt idx="4610">
                        <c:v>-2.3518499999999994E-2</c:v>
                      </c:pt>
                      <c:pt idx="4611">
                        <c:v>-2.3515749999999995E-2</c:v>
                      </c:pt>
                      <c:pt idx="4612">
                        <c:v>-2.3508499999999995E-2</c:v>
                      </c:pt>
                      <c:pt idx="4613">
                        <c:v>-2.3507999999999994E-2</c:v>
                      </c:pt>
                      <c:pt idx="4614">
                        <c:v>-2.3500249999999997E-2</c:v>
                      </c:pt>
                      <c:pt idx="4615">
                        <c:v>-2.3492499999999993E-2</c:v>
                      </c:pt>
                      <c:pt idx="4616">
                        <c:v>-2.3482499999999996E-2</c:v>
                      </c:pt>
                      <c:pt idx="4617">
                        <c:v>-2.3473999999999995E-2</c:v>
                      </c:pt>
                      <c:pt idx="4618">
                        <c:v>-2.3453000000000005E-2</c:v>
                      </c:pt>
                      <c:pt idx="4619">
                        <c:v>-2.3449249999999998E-2</c:v>
                      </c:pt>
                      <c:pt idx="4620">
                        <c:v>-2.3437499999999997E-2</c:v>
                      </c:pt>
                      <c:pt idx="4621">
                        <c:v>-2.3416999999999993E-2</c:v>
                      </c:pt>
                      <c:pt idx="4622">
                        <c:v>-2.3412999999999989E-2</c:v>
                      </c:pt>
                      <c:pt idx="4623">
                        <c:v>-2.3413999999999997E-2</c:v>
                      </c:pt>
                      <c:pt idx="4624">
                        <c:v>-2.3409749999999993E-2</c:v>
                      </c:pt>
                      <c:pt idx="4625">
                        <c:v>-2.3400249999999994E-2</c:v>
                      </c:pt>
                      <c:pt idx="4626">
                        <c:v>-2.3401749999999985E-2</c:v>
                      </c:pt>
                      <c:pt idx="4627">
                        <c:v>-2.3389999999999987E-2</c:v>
                      </c:pt>
                      <c:pt idx="4628">
                        <c:v>-2.3387749999999992E-2</c:v>
                      </c:pt>
                      <c:pt idx="4629">
                        <c:v>-2.3384999999999986E-2</c:v>
                      </c:pt>
                      <c:pt idx="4630">
                        <c:v>-2.3390999999999988E-2</c:v>
                      </c:pt>
                      <c:pt idx="4631">
                        <c:v>-2.3392999999999983E-2</c:v>
                      </c:pt>
                      <c:pt idx="4632">
                        <c:v>-2.339249999999999E-2</c:v>
                      </c:pt>
                      <c:pt idx="4633">
                        <c:v>-2.339274999999998E-2</c:v>
                      </c:pt>
                      <c:pt idx="4634">
                        <c:v>-2.3385749999999983E-2</c:v>
                      </c:pt>
                      <c:pt idx="4635">
                        <c:v>-2.337949999999998E-2</c:v>
                      </c:pt>
                      <c:pt idx="4636">
                        <c:v>-2.3381499999999989E-2</c:v>
                      </c:pt>
                      <c:pt idx="4637">
                        <c:v>-2.3380749999999985E-2</c:v>
                      </c:pt>
                      <c:pt idx="4638">
                        <c:v>-2.3392249999999986E-2</c:v>
                      </c:pt>
                      <c:pt idx="4639">
                        <c:v>-2.3401999999999989E-2</c:v>
                      </c:pt>
                      <c:pt idx="4640">
                        <c:v>-2.3403999999999991E-2</c:v>
                      </c:pt>
                      <c:pt idx="4641">
                        <c:v>-2.3403749999999991E-2</c:v>
                      </c:pt>
                      <c:pt idx="4642">
                        <c:v>-2.3412999999999989E-2</c:v>
                      </c:pt>
                      <c:pt idx="4643">
                        <c:v>-2.3434999999999994E-2</c:v>
                      </c:pt>
                      <c:pt idx="4644">
                        <c:v>-2.3451999999999994E-2</c:v>
                      </c:pt>
                      <c:pt idx="4645">
                        <c:v>-2.3473999999999991E-2</c:v>
                      </c:pt>
                      <c:pt idx="4646">
                        <c:v>-2.3477999999999988E-2</c:v>
                      </c:pt>
                      <c:pt idx="4647">
                        <c:v>-2.3478249999999989E-2</c:v>
                      </c:pt>
                      <c:pt idx="4648">
                        <c:v>-2.347974999999999E-2</c:v>
                      </c:pt>
                      <c:pt idx="4649">
                        <c:v>-2.3479249999999997E-2</c:v>
                      </c:pt>
                      <c:pt idx="4650">
                        <c:v>-2.3484749999999995E-2</c:v>
                      </c:pt>
                      <c:pt idx="4651">
                        <c:v>-2.3481499999999999E-2</c:v>
                      </c:pt>
                      <c:pt idx="4652">
                        <c:v>-2.3474499999999999E-2</c:v>
                      </c:pt>
                      <c:pt idx="4653">
                        <c:v>-2.3463499999999991E-2</c:v>
                      </c:pt>
                      <c:pt idx="4654">
                        <c:v>-2.3467999999999999E-2</c:v>
                      </c:pt>
                      <c:pt idx="4655">
                        <c:v>-2.3461999999999997E-2</c:v>
                      </c:pt>
                      <c:pt idx="4656">
                        <c:v>-2.3456249999999991E-2</c:v>
                      </c:pt>
                      <c:pt idx="4657">
                        <c:v>-2.3457749999999996E-2</c:v>
                      </c:pt>
                      <c:pt idx="4658">
                        <c:v>-2.3456749999999995E-2</c:v>
                      </c:pt>
                      <c:pt idx="4659">
                        <c:v>-2.3442499999999991E-2</c:v>
                      </c:pt>
                      <c:pt idx="4660">
                        <c:v>-2.3440499999999993E-2</c:v>
                      </c:pt>
                      <c:pt idx="4661">
                        <c:v>-2.3446249999999991E-2</c:v>
                      </c:pt>
                      <c:pt idx="4662">
                        <c:v>-2.3440749999999989E-2</c:v>
                      </c:pt>
                      <c:pt idx="4663">
                        <c:v>-2.3428749999999988E-2</c:v>
                      </c:pt>
                      <c:pt idx="4664">
                        <c:v>-2.3431249999999987E-2</c:v>
                      </c:pt>
                      <c:pt idx="4665">
                        <c:v>-2.3424749999999984E-2</c:v>
                      </c:pt>
                      <c:pt idx="4666">
                        <c:v>-2.3408999999999982E-2</c:v>
                      </c:pt>
                      <c:pt idx="4667">
                        <c:v>-2.3391999999999982E-2</c:v>
                      </c:pt>
                      <c:pt idx="4668">
                        <c:v>-2.3375249999999986E-2</c:v>
                      </c:pt>
                      <c:pt idx="4669">
                        <c:v>-2.3362999999999991E-2</c:v>
                      </c:pt>
                      <c:pt idx="4670">
                        <c:v>-2.3343249999999989E-2</c:v>
                      </c:pt>
                      <c:pt idx="4671">
                        <c:v>-2.3325749999999989E-2</c:v>
                      </c:pt>
                      <c:pt idx="4672">
                        <c:v>-2.3312499999999989E-2</c:v>
                      </c:pt>
                      <c:pt idx="4673">
                        <c:v>-2.3303499999999991E-2</c:v>
                      </c:pt>
                      <c:pt idx="4674">
                        <c:v>-2.328824999999999E-2</c:v>
                      </c:pt>
                      <c:pt idx="4675">
                        <c:v>-2.326799999999999E-2</c:v>
                      </c:pt>
                      <c:pt idx="4676">
                        <c:v>-2.3252249999999988E-2</c:v>
                      </c:pt>
                      <c:pt idx="4677">
                        <c:v>-2.3239499999999989E-2</c:v>
                      </c:pt>
                      <c:pt idx="4678">
                        <c:v>-2.3210249999999991E-2</c:v>
                      </c:pt>
                      <c:pt idx="4679">
                        <c:v>-2.3196249999999995E-2</c:v>
                      </c:pt>
                      <c:pt idx="4680">
                        <c:v>-2.3171999999999991E-2</c:v>
                      </c:pt>
                      <c:pt idx="4681">
                        <c:v>-2.3152999999999993E-2</c:v>
                      </c:pt>
                      <c:pt idx="4682">
                        <c:v>-2.3149999999999993E-2</c:v>
                      </c:pt>
                      <c:pt idx="4683">
                        <c:v>-2.3142749999999993E-2</c:v>
                      </c:pt>
                      <c:pt idx="4684">
                        <c:v>-2.3133249999999998E-2</c:v>
                      </c:pt>
                      <c:pt idx="4685">
                        <c:v>-2.3137749999999999E-2</c:v>
                      </c:pt>
                      <c:pt idx="4686">
                        <c:v>-2.3140749999999998E-2</c:v>
                      </c:pt>
                      <c:pt idx="4687">
                        <c:v>-2.3138500000000003E-2</c:v>
                      </c:pt>
                      <c:pt idx="4688">
                        <c:v>-2.3141500000000006E-2</c:v>
                      </c:pt>
                      <c:pt idx="4689">
                        <c:v>-2.3141500000000006E-2</c:v>
                      </c:pt>
                      <c:pt idx="4690">
                        <c:v>-2.3132750000000001E-2</c:v>
                      </c:pt>
                      <c:pt idx="4691">
                        <c:v>-2.3124000000000006E-2</c:v>
                      </c:pt>
                      <c:pt idx="4692">
                        <c:v>-2.3108000000000004E-2</c:v>
                      </c:pt>
                      <c:pt idx="4693">
                        <c:v>-2.3109000000000005E-2</c:v>
                      </c:pt>
                      <c:pt idx="4694">
                        <c:v>-2.3094250000000011E-2</c:v>
                      </c:pt>
                      <c:pt idx="4695">
                        <c:v>-2.3078750000000009E-2</c:v>
                      </c:pt>
                      <c:pt idx="4696">
                        <c:v>-2.3047500000000009E-2</c:v>
                      </c:pt>
                      <c:pt idx="4697">
                        <c:v>-2.3033000000000005E-2</c:v>
                      </c:pt>
                      <c:pt idx="4698">
                        <c:v>-2.3021750000000011E-2</c:v>
                      </c:pt>
                      <c:pt idx="4699">
                        <c:v>-2.3015500000000012E-2</c:v>
                      </c:pt>
                      <c:pt idx="4700">
                        <c:v>-2.3001750000000008E-2</c:v>
                      </c:pt>
                      <c:pt idx="4701">
                        <c:v>-2.3002250000000002E-2</c:v>
                      </c:pt>
                      <c:pt idx="4702">
                        <c:v>-2.29935E-2</c:v>
                      </c:pt>
                      <c:pt idx="4703">
                        <c:v>-2.2989750000000003E-2</c:v>
                      </c:pt>
                      <c:pt idx="4704">
                        <c:v>-2.2966750000000005E-2</c:v>
                      </c:pt>
                      <c:pt idx="4705">
                        <c:v>-2.295925E-2</c:v>
                      </c:pt>
                      <c:pt idx="4706">
                        <c:v>-2.2951000000000003E-2</c:v>
                      </c:pt>
                      <c:pt idx="4707">
                        <c:v>-2.2935750000000001E-2</c:v>
                      </c:pt>
                      <c:pt idx="4708">
                        <c:v>-2.2919749999999999E-2</c:v>
                      </c:pt>
                      <c:pt idx="4709">
                        <c:v>-2.2915500000000005E-2</c:v>
                      </c:pt>
                      <c:pt idx="4710">
                        <c:v>-2.2913499999999996E-2</c:v>
                      </c:pt>
                      <c:pt idx="4711">
                        <c:v>-2.2915999999999999E-2</c:v>
                      </c:pt>
                      <c:pt idx="4712">
                        <c:v>-2.2911499999999994E-2</c:v>
                      </c:pt>
                      <c:pt idx="4713">
                        <c:v>-2.2894499999999991E-2</c:v>
                      </c:pt>
                      <c:pt idx="4714">
                        <c:v>-2.2877999999999989E-2</c:v>
                      </c:pt>
                      <c:pt idx="4715">
                        <c:v>-2.2878749999999993E-2</c:v>
                      </c:pt>
                      <c:pt idx="4716">
                        <c:v>-2.2866499999999998E-2</c:v>
                      </c:pt>
                      <c:pt idx="4717">
                        <c:v>-2.2862249999999994E-2</c:v>
                      </c:pt>
                      <c:pt idx="4718">
                        <c:v>-2.2869499999999997E-2</c:v>
                      </c:pt>
                      <c:pt idx="4719">
                        <c:v>-2.2864249999999999E-2</c:v>
                      </c:pt>
                      <c:pt idx="4720">
                        <c:v>-2.2864499999999996E-2</c:v>
                      </c:pt>
                      <c:pt idx="4721">
                        <c:v>-2.2863999999999995E-2</c:v>
                      </c:pt>
                      <c:pt idx="4722">
                        <c:v>-2.2851999999999994E-2</c:v>
                      </c:pt>
                      <c:pt idx="4723">
                        <c:v>-2.2841999999999994E-2</c:v>
                      </c:pt>
                      <c:pt idx="4724">
                        <c:v>-2.284099999999999E-2</c:v>
                      </c:pt>
                      <c:pt idx="4725">
                        <c:v>-2.2846499999999992E-2</c:v>
                      </c:pt>
                      <c:pt idx="4726">
                        <c:v>-2.284099999999999E-2</c:v>
                      </c:pt>
                      <c:pt idx="4727">
                        <c:v>-2.2857249999999992E-2</c:v>
                      </c:pt>
                      <c:pt idx="4728">
                        <c:v>-2.2868499999999993E-2</c:v>
                      </c:pt>
                      <c:pt idx="4729">
                        <c:v>-2.2870499999999988E-2</c:v>
                      </c:pt>
                      <c:pt idx="4730">
                        <c:v>-2.2876999999999991E-2</c:v>
                      </c:pt>
                      <c:pt idx="4731">
                        <c:v>-2.288324999999999E-2</c:v>
                      </c:pt>
                      <c:pt idx="4732">
                        <c:v>-2.2894499999999991E-2</c:v>
                      </c:pt>
                      <c:pt idx="4733">
                        <c:v>-2.290699999999999E-2</c:v>
                      </c:pt>
                      <c:pt idx="4734">
                        <c:v>-2.2920499999999989E-2</c:v>
                      </c:pt>
                      <c:pt idx="4735">
                        <c:v>-2.2932749999999991E-2</c:v>
                      </c:pt>
                      <c:pt idx="4736">
                        <c:v>-2.2936499999999992E-2</c:v>
                      </c:pt>
                      <c:pt idx="4737">
                        <c:v>-2.295224999999999E-2</c:v>
                      </c:pt>
                      <c:pt idx="4738">
                        <c:v>-2.2950499999999988E-2</c:v>
                      </c:pt>
                      <c:pt idx="4739">
                        <c:v>-2.2954749999999989E-2</c:v>
                      </c:pt>
                      <c:pt idx="4740">
                        <c:v>-2.2953749999999985E-2</c:v>
                      </c:pt>
                      <c:pt idx="4741">
                        <c:v>-2.2961499999999985E-2</c:v>
                      </c:pt>
                      <c:pt idx="4742">
                        <c:v>-2.2960249999999984E-2</c:v>
                      </c:pt>
                      <c:pt idx="4743">
                        <c:v>-2.2959249999999987E-2</c:v>
                      </c:pt>
                      <c:pt idx="4744">
                        <c:v>-2.2956499999999984E-2</c:v>
                      </c:pt>
                      <c:pt idx="4745">
                        <c:v>-2.2956749999999984E-2</c:v>
                      </c:pt>
                      <c:pt idx="4746">
                        <c:v>-2.2952749999999984E-2</c:v>
                      </c:pt>
                      <c:pt idx="4747">
                        <c:v>-2.2942999999999981E-2</c:v>
                      </c:pt>
                      <c:pt idx="4748">
                        <c:v>-2.2941749999999983E-2</c:v>
                      </c:pt>
                      <c:pt idx="4749">
                        <c:v>-2.2928249999999983E-2</c:v>
                      </c:pt>
                      <c:pt idx="4750">
                        <c:v>-2.2906249999999982E-2</c:v>
                      </c:pt>
                      <c:pt idx="4751">
                        <c:v>-2.2894999999999978E-2</c:v>
                      </c:pt>
                      <c:pt idx="4752">
                        <c:v>-2.2895749999999979E-2</c:v>
                      </c:pt>
                      <c:pt idx="4753">
                        <c:v>-2.2880999999999988E-2</c:v>
                      </c:pt>
                      <c:pt idx="4754">
                        <c:v>-2.2872749999999987E-2</c:v>
                      </c:pt>
                      <c:pt idx="4755">
                        <c:v>-2.2856749999999985E-2</c:v>
                      </c:pt>
                      <c:pt idx="4756">
                        <c:v>-2.2843749999999986E-2</c:v>
                      </c:pt>
                      <c:pt idx="4757">
                        <c:v>-2.284149999999999E-2</c:v>
                      </c:pt>
                      <c:pt idx="4758">
                        <c:v>-2.2829249999999992E-2</c:v>
                      </c:pt>
                      <c:pt idx="4759">
                        <c:v>-2.2808749999999992E-2</c:v>
                      </c:pt>
                      <c:pt idx="4760">
                        <c:v>-2.277874999999999E-2</c:v>
                      </c:pt>
                      <c:pt idx="4761">
                        <c:v>-2.2782749999999994E-2</c:v>
                      </c:pt>
                      <c:pt idx="4762">
                        <c:v>-2.278224999999999E-2</c:v>
                      </c:pt>
                      <c:pt idx="4763">
                        <c:v>-2.2776249999999994E-2</c:v>
                      </c:pt>
                      <c:pt idx="4764">
                        <c:v>-2.2777499999999996E-2</c:v>
                      </c:pt>
                      <c:pt idx="4765">
                        <c:v>-2.2780000000000002E-2</c:v>
                      </c:pt>
                      <c:pt idx="4766">
                        <c:v>-2.277875E-2</c:v>
                      </c:pt>
                      <c:pt idx="4767">
                        <c:v>-2.2773250000000002E-2</c:v>
                      </c:pt>
                      <c:pt idx="4768">
                        <c:v>-2.2770000000000006E-2</c:v>
                      </c:pt>
                      <c:pt idx="4769">
                        <c:v>-2.2758750000000001E-2</c:v>
                      </c:pt>
                      <c:pt idx="4770">
                        <c:v>-2.2746750000000003E-2</c:v>
                      </c:pt>
                      <c:pt idx="4771">
                        <c:v>-2.2732499999999999E-2</c:v>
                      </c:pt>
                      <c:pt idx="4772">
                        <c:v>-2.2725000000000006E-2</c:v>
                      </c:pt>
                      <c:pt idx="4773">
                        <c:v>-2.2720750000000005E-2</c:v>
                      </c:pt>
                      <c:pt idx="4774">
                        <c:v>-2.2712500000000004E-2</c:v>
                      </c:pt>
                      <c:pt idx="4775">
                        <c:v>-2.2710250000000008E-2</c:v>
                      </c:pt>
                      <c:pt idx="4776">
                        <c:v>-2.2697499999999995E-2</c:v>
                      </c:pt>
                      <c:pt idx="4777">
                        <c:v>-2.2686749999999999E-2</c:v>
                      </c:pt>
                      <c:pt idx="4778">
                        <c:v>-2.2677999999999997E-2</c:v>
                      </c:pt>
                      <c:pt idx="4779">
                        <c:v>-2.2679249999999998E-2</c:v>
                      </c:pt>
                      <c:pt idx="4780">
                        <c:v>-2.2676750000000002E-2</c:v>
                      </c:pt>
                      <c:pt idx="4781">
                        <c:v>-2.2660749999999997E-2</c:v>
                      </c:pt>
                      <c:pt idx="4782">
                        <c:v>-2.2655250000000002E-2</c:v>
                      </c:pt>
                      <c:pt idx="4783">
                        <c:v>-2.2657250000000004E-2</c:v>
                      </c:pt>
                      <c:pt idx="4784">
                        <c:v>-2.2652750000000003E-2</c:v>
                      </c:pt>
                      <c:pt idx="4785">
                        <c:v>-2.2651500000000012E-2</c:v>
                      </c:pt>
                      <c:pt idx="4786">
                        <c:v>-2.2632250000000003E-2</c:v>
                      </c:pt>
                      <c:pt idx="4787">
                        <c:v>-2.2614750000000006E-2</c:v>
                      </c:pt>
                      <c:pt idx="4788">
                        <c:v>-2.2611000000000003E-2</c:v>
                      </c:pt>
                      <c:pt idx="4789">
                        <c:v>-2.2608000000000007E-2</c:v>
                      </c:pt>
                      <c:pt idx="4790">
                        <c:v>-2.2606250000000005E-2</c:v>
                      </c:pt>
                      <c:pt idx="4791">
                        <c:v>-2.2604250000000006E-2</c:v>
                      </c:pt>
                      <c:pt idx="4792">
                        <c:v>-2.2570750000000004E-2</c:v>
                      </c:pt>
                      <c:pt idx="4793">
                        <c:v>-2.2549750000000007E-2</c:v>
                      </c:pt>
                      <c:pt idx="4794">
                        <c:v>-2.2539750000000011E-2</c:v>
                      </c:pt>
                      <c:pt idx="4795">
                        <c:v>-2.2523250000000009E-2</c:v>
                      </c:pt>
                      <c:pt idx="4796">
                        <c:v>-2.2505500000000015E-2</c:v>
                      </c:pt>
                      <c:pt idx="4797">
                        <c:v>-2.2486250000000013E-2</c:v>
                      </c:pt>
                      <c:pt idx="4798">
                        <c:v>-2.2467500000000019E-2</c:v>
                      </c:pt>
                      <c:pt idx="4799">
                        <c:v>-2.2459250000000014E-2</c:v>
                      </c:pt>
                      <c:pt idx="4800">
                        <c:v>-2.2455250000000017E-2</c:v>
                      </c:pt>
                      <c:pt idx="4801">
                        <c:v>-2.243800000000002E-2</c:v>
                      </c:pt>
                      <c:pt idx="4802">
                        <c:v>-2.2421750000000015E-2</c:v>
                      </c:pt>
                      <c:pt idx="4803">
                        <c:v>-2.240975000000001E-2</c:v>
                      </c:pt>
                      <c:pt idx="4804">
                        <c:v>-2.2384000000000008E-2</c:v>
                      </c:pt>
                      <c:pt idx="4805">
                        <c:v>-2.2376000000000014E-2</c:v>
                      </c:pt>
                      <c:pt idx="4806">
                        <c:v>-2.2373250000000015E-2</c:v>
                      </c:pt>
                      <c:pt idx="4807">
                        <c:v>-2.2365500000000007E-2</c:v>
                      </c:pt>
                      <c:pt idx="4808">
                        <c:v>-2.2346250000000012E-2</c:v>
                      </c:pt>
                      <c:pt idx="4809">
                        <c:v>-2.2341750000000014E-2</c:v>
                      </c:pt>
                      <c:pt idx="4810">
                        <c:v>-2.2331500000000015E-2</c:v>
                      </c:pt>
                      <c:pt idx="4811">
                        <c:v>-2.2319250000000009E-2</c:v>
                      </c:pt>
                      <c:pt idx="4812">
                        <c:v>-2.2314500000000015E-2</c:v>
                      </c:pt>
                      <c:pt idx="4813">
                        <c:v>-2.2294750000000016E-2</c:v>
                      </c:pt>
                      <c:pt idx="4814">
                        <c:v>-2.2270250000000016E-2</c:v>
                      </c:pt>
                      <c:pt idx="4815">
                        <c:v>-2.2255000000000011E-2</c:v>
                      </c:pt>
                      <c:pt idx="4816">
                        <c:v>-2.2241500000000011E-2</c:v>
                      </c:pt>
                      <c:pt idx="4817">
                        <c:v>-2.2229500000000017E-2</c:v>
                      </c:pt>
                      <c:pt idx="4818">
                        <c:v>-2.2207000000000022E-2</c:v>
                      </c:pt>
                      <c:pt idx="4819">
                        <c:v>-2.219525000000001E-2</c:v>
                      </c:pt>
                      <c:pt idx="4820">
                        <c:v>-2.2176250000000012E-2</c:v>
                      </c:pt>
                      <c:pt idx="4821">
                        <c:v>-2.2189000000000018E-2</c:v>
                      </c:pt>
                      <c:pt idx="4822">
                        <c:v>-2.2183250000000015E-2</c:v>
                      </c:pt>
                      <c:pt idx="4823">
                        <c:v>-2.218825000000001E-2</c:v>
                      </c:pt>
                      <c:pt idx="4824">
                        <c:v>-2.2198250000000017E-2</c:v>
                      </c:pt>
                      <c:pt idx="4825">
                        <c:v>-2.220575000000001E-2</c:v>
                      </c:pt>
                      <c:pt idx="4826">
                        <c:v>-2.2206750000000018E-2</c:v>
                      </c:pt>
                      <c:pt idx="4827">
                        <c:v>-2.2202250000000014E-2</c:v>
                      </c:pt>
                      <c:pt idx="4828">
                        <c:v>-2.2202250000000014E-2</c:v>
                      </c:pt>
                      <c:pt idx="4829">
                        <c:v>-2.2193250000000012E-2</c:v>
                      </c:pt>
                      <c:pt idx="4830">
                        <c:v>-2.2180500000000013E-2</c:v>
                      </c:pt>
                      <c:pt idx="4831">
                        <c:v>-2.217800000000001E-2</c:v>
                      </c:pt>
                      <c:pt idx="4832">
                        <c:v>-2.2155000000000008E-2</c:v>
                      </c:pt>
                      <c:pt idx="4833">
                        <c:v>-2.2142500000000013E-2</c:v>
                      </c:pt>
                      <c:pt idx="4834">
                        <c:v>-2.2146250000000006E-2</c:v>
                      </c:pt>
                      <c:pt idx="4835">
                        <c:v>-2.2136750000000011E-2</c:v>
                      </c:pt>
                      <c:pt idx="4836">
                        <c:v>-2.2117250000000005E-2</c:v>
                      </c:pt>
                      <c:pt idx="4837">
                        <c:v>-2.2090249999999999E-2</c:v>
                      </c:pt>
                      <c:pt idx="4838">
                        <c:v>-2.2061000000000001E-2</c:v>
                      </c:pt>
                      <c:pt idx="4839">
                        <c:v>-2.2036500000000001E-2</c:v>
                      </c:pt>
                      <c:pt idx="4840">
                        <c:v>-2.2009499999999998E-2</c:v>
                      </c:pt>
                      <c:pt idx="4841">
                        <c:v>-2.1993000000000006E-2</c:v>
                      </c:pt>
                      <c:pt idx="4842">
                        <c:v>-2.1981999999999998E-2</c:v>
                      </c:pt>
                      <c:pt idx="4843">
                        <c:v>-2.1954999999999999E-2</c:v>
                      </c:pt>
                      <c:pt idx="4844">
                        <c:v>-2.1935250000000003E-2</c:v>
                      </c:pt>
                      <c:pt idx="4845">
                        <c:v>-2.1911749999999997E-2</c:v>
                      </c:pt>
                      <c:pt idx="4846">
                        <c:v>-2.1896249999999999E-2</c:v>
                      </c:pt>
                      <c:pt idx="4847">
                        <c:v>-2.1888000000000001E-2</c:v>
                      </c:pt>
                      <c:pt idx="4848">
                        <c:v>-2.1862500000000003E-2</c:v>
                      </c:pt>
                      <c:pt idx="4849">
                        <c:v>-2.1839999999999998E-2</c:v>
                      </c:pt>
                      <c:pt idx="4850">
                        <c:v>-2.1816249999999999E-2</c:v>
                      </c:pt>
                      <c:pt idx="4851">
                        <c:v>-2.1807499999999997E-2</c:v>
                      </c:pt>
                      <c:pt idx="4852">
                        <c:v>-2.1800750000000004E-2</c:v>
                      </c:pt>
                      <c:pt idx="4853">
                        <c:v>-2.178225E-2</c:v>
                      </c:pt>
                      <c:pt idx="4854">
                        <c:v>-2.1763250000000008E-2</c:v>
                      </c:pt>
                      <c:pt idx="4855">
                        <c:v>-2.1752000000000007E-2</c:v>
                      </c:pt>
                      <c:pt idx="4856">
                        <c:v>-2.174375000000001E-2</c:v>
                      </c:pt>
                      <c:pt idx="4857">
                        <c:v>-2.172675E-2</c:v>
                      </c:pt>
                      <c:pt idx="4858">
                        <c:v>-2.1712749999999999E-2</c:v>
                      </c:pt>
                      <c:pt idx="4859">
                        <c:v>-2.1714000000000008E-2</c:v>
                      </c:pt>
                      <c:pt idx="4860">
                        <c:v>-2.1715999999999999E-2</c:v>
                      </c:pt>
                      <c:pt idx="4861">
                        <c:v>-2.1700250000000008E-2</c:v>
                      </c:pt>
                      <c:pt idx="4862">
                        <c:v>-2.1703500000000008E-2</c:v>
                      </c:pt>
                      <c:pt idx="4863">
                        <c:v>-2.1691750000000006E-2</c:v>
                      </c:pt>
                      <c:pt idx="4864">
                        <c:v>-2.1687000000000012E-2</c:v>
                      </c:pt>
                      <c:pt idx="4865">
                        <c:v>-2.1679000000000007E-2</c:v>
                      </c:pt>
                      <c:pt idx="4866">
                        <c:v>-2.1679250000000008E-2</c:v>
                      </c:pt>
                      <c:pt idx="4867">
                        <c:v>-2.1674750000000013E-2</c:v>
                      </c:pt>
                      <c:pt idx="4868">
                        <c:v>-2.1664000000000013E-2</c:v>
                      </c:pt>
                      <c:pt idx="4869">
                        <c:v>-2.1660500000000017E-2</c:v>
                      </c:pt>
                      <c:pt idx="4870">
                        <c:v>-2.1658500000000008E-2</c:v>
                      </c:pt>
                      <c:pt idx="4871">
                        <c:v>-2.165750000000001E-2</c:v>
                      </c:pt>
                      <c:pt idx="4872">
                        <c:v>-2.1648750000000012E-2</c:v>
                      </c:pt>
                      <c:pt idx="4873">
                        <c:v>-2.1648000000000014E-2</c:v>
                      </c:pt>
                      <c:pt idx="4874">
                        <c:v>-2.1649250000000012E-2</c:v>
                      </c:pt>
                      <c:pt idx="4875">
                        <c:v>-2.1653250000000009E-2</c:v>
                      </c:pt>
                      <c:pt idx="4876">
                        <c:v>-2.1646500000000013E-2</c:v>
                      </c:pt>
                      <c:pt idx="4877">
                        <c:v>-2.163975000000001E-2</c:v>
                      </c:pt>
                      <c:pt idx="4878">
                        <c:v>-2.1630750000000015E-2</c:v>
                      </c:pt>
                      <c:pt idx="4879">
                        <c:v>-2.1616250000000004E-2</c:v>
                      </c:pt>
                      <c:pt idx="4880">
                        <c:v>-2.1605250000000003E-2</c:v>
                      </c:pt>
                      <c:pt idx="4881">
                        <c:v>-2.1597750000000002E-2</c:v>
                      </c:pt>
                      <c:pt idx="4882">
                        <c:v>-2.1583000000000001E-2</c:v>
                      </c:pt>
                      <c:pt idx="4883">
                        <c:v>-2.1556000000000002E-2</c:v>
                      </c:pt>
                      <c:pt idx="4884">
                        <c:v>-2.15395E-2</c:v>
                      </c:pt>
                      <c:pt idx="4885">
                        <c:v>-2.1511000000000006E-2</c:v>
                      </c:pt>
                      <c:pt idx="4886">
                        <c:v>-2.1478750000000005E-2</c:v>
                      </c:pt>
                      <c:pt idx="4887">
                        <c:v>-2.1448250000000006E-2</c:v>
                      </c:pt>
                      <c:pt idx="4888">
                        <c:v>-2.1405499999999997E-2</c:v>
                      </c:pt>
                      <c:pt idx="4889">
                        <c:v>-2.1378500000000002E-2</c:v>
                      </c:pt>
                      <c:pt idx="4890">
                        <c:v>-2.1355750000000003E-2</c:v>
                      </c:pt>
                      <c:pt idx="4891">
                        <c:v>-2.1334750000000003E-2</c:v>
                      </c:pt>
                      <c:pt idx="4892">
                        <c:v>-2.1310000000000003E-2</c:v>
                      </c:pt>
                      <c:pt idx="4893">
                        <c:v>-2.1286250000000003E-2</c:v>
                      </c:pt>
                      <c:pt idx="4894">
                        <c:v>-2.1268250000000006E-2</c:v>
                      </c:pt>
                      <c:pt idx="4895">
                        <c:v>-2.125125000000001E-2</c:v>
                      </c:pt>
                      <c:pt idx="4896">
                        <c:v>-2.1238500000000007E-2</c:v>
                      </c:pt>
                      <c:pt idx="4897">
                        <c:v>-2.1215000000000005E-2</c:v>
                      </c:pt>
                      <c:pt idx="4898">
                        <c:v>-2.1188250000000002E-2</c:v>
                      </c:pt>
                      <c:pt idx="4899">
                        <c:v>-2.1164499999999999E-2</c:v>
                      </c:pt>
                      <c:pt idx="4900">
                        <c:v>-2.1134499999999997E-2</c:v>
                      </c:pt>
                      <c:pt idx="4901">
                        <c:v>-2.10995E-2</c:v>
                      </c:pt>
                      <c:pt idx="4902">
                        <c:v>-2.1074749999999996E-2</c:v>
                      </c:pt>
                      <c:pt idx="4903">
                        <c:v>-2.1043249999999999E-2</c:v>
                      </c:pt>
                      <c:pt idx="4904">
                        <c:v>-2.1009999999999994E-2</c:v>
                      </c:pt>
                      <c:pt idx="4905">
                        <c:v>-2.0974499999999993E-2</c:v>
                      </c:pt>
                      <c:pt idx="4906">
                        <c:v>-2.0944749999999998E-2</c:v>
                      </c:pt>
                      <c:pt idx="4907">
                        <c:v>-2.090899999999999E-2</c:v>
                      </c:pt>
                      <c:pt idx="4908">
                        <c:v>-2.0883249999999989E-2</c:v>
                      </c:pt>
                      <c:pt idx="4909">
                        <c:v>-2.084274999999999E-2</c:v>
                      </c:pt>
                      <c:pt idx="4910">
                        <c:v>-2.081174999999999E-2</c:v>
                      </c:pt>
                      <c:pt idx="4911">
                        <c:v>-2.077724999999999E-2</c:v>
                      </c:pt>
                      <c:pt idx="4912">
                        <c:v>-2.0747999999999999E-2</c:v>
                      </c:pt>
                      <c:pt idx="4913">
                        <c:v>-2.0731249999999996E-2</c:v>
                      </c:pt>
                      <c:pt idx="4914">
                        <c:v>-2.0709249999999998E-2</c:v>
                      </c:pt>
                      <c:pt idx="4915">
                        <c:v>-2.0687999999999998E-2</c:v>
                      </c:pt>
                      <c:pt idx="4916">
                        <c:v>-2.0676750000000001E-2</c:v>
                      </c:pt>
                      <c:pt idx="4917">
                        <c:v>-2.0650250000000002E-2</c:v>
                      </c:pt>
                      <c:pt idx="4918">
                        <c:v>-2.0618750000000005E-2</c:v>
                      </c:pt>
                      <c:pt idx="4919">
                        <c:v>-2.0584249999999998E-2</c:v>
                      </c:pt>
                      <c:pt idx="4920">
                        <c:v>-2.0562250000000001E-2</c:v>
                      </c:pt>
                      <c:pt idx="4921">
                        <c:v>-2.0523250000000003E-2</c:v>
                      </c:pt>
                      <c:pt idx="4922">
                        <c:v>-2.0500499999999991E-2</c:v>
                      </c:pt>
                      <c:pt idx="4923">
                        <c:v>-2.0475749999999997E-2</c:v>
                      </c:pt>
                      <c:pt idx="4924">
                        <c:v>-2.0451750000000001E-2</c:v>
                      </c:pt>
                      <c:pt idx="4925">
                        <c:v>-2.0420750000000005E-2</c:v>
                      </c:pt>
                      <c:pt idx="4926">
                        <c:v>-2.0400750000000002E-2</c:v>
                      </c:pt>
                      <c:pt idx="4927">
                        <c:v>-2.0361500000000005E-2</c:v>
                      </c:pt>
                      <c:pt idx="4928">
                        <c:v>-2.0311250000000003E-2</c:v>
                      </c:pt>
                      <c:pt idx="4929">
                        <c:v>-2.0275250000000002E-2</c:v>
                      </c:pt>
                      <c:pt idx="4930">
                        <c:v>-2.0237499999999999E-2</c:v>
                      </c:pt>
                      <c:pt idx="4931">
                        <c:v>-2.0203499999999996E-2</c:v>
                      </c:pt>
                      <c:pt idx="4932">
                        <c:v>-2.0170750000000001E-2</c:v>
                      </c:pt>
                      <c:pt idx="4933">
                        <c:v>-2.0138000000000003E-2</c:v>
                      </c:pt>
                      <c:pt idx="4934">
                        <c:v>-2.0093750000000004E-2</c:v>
                      </c:pt>
                      <c:pt idx="4935">
                        <c:v>-2.0054250000000003E-2</c:v>
                      </c:pt>
                      <c:pt idx="4936">
                        <c:v>-2.0020250000000007E-2</c:v>
                      </c:pt>
                      <c:pt idx="4937">
                        <c:v>-1.9991750000000003E-2</c:v>
                      </c:pt>
                      <c:pt idx="4938">
                        <c:v>-1.9963500000000002E-2</c:v>
                      </c:pt>
                      <c:pt idx="4939">
                        <c:v>-1.9944500000000004E-2</c:v>
                      </c:pt>
                      <c:pt idx="4940">
                        <c:v>-1.9910250000000004E-2</c:v>
                      </c:pt>
                      <c:pt idx="4941">
                        <c:v>-1.9874500000000003E-2</c:v>
                      </c:pt>
                      <c:pt idx="4942">
                        <c:v>-1.9845500000000002E-2</c:v>
                      </c:pt>
                      <c:pt idx="4943">
                        <c:v>-1.9802750000000001E-2</c:v>
                      </c:pt>
                      <c:pt idx="4944">
                        <c:v>-1.9771500000000001E-2</c:v>
                      </c:pt>
                      <c:pt idx="4945">
                        <c:v>-1.9735500000000003E-2</c:v>
                      </c:pt>
                      <c:pt idx="4946">
                        <c:v>-1.970075E-2</c:v>
                      </c:pt>
                      <c:pt idx="4947">
                        <c:v>-1.9663E-2</c:v>
                      </c:pt>
                      <c:pt idx="4948">
                        <c:v>-1.9630249999999998E-2</c:v>
                      </c:pt>
                      <c:pt idx="4949">
                        <c:v>-1.9598000000000001E-2</c:v>
                      </c:pt>
                      <c:pt idx="4950">
                        <c:v>-1.9579499999999993E-2</c:v>
                      </c:pt>
                      <c:pt idx="4951">
                        <c:v>-1.9538249999999993E-2</c:v>
                      </c:pt>
                      <c:pt idx="4952">
                        <c:v>-1.9496499999999996E-2</c:v>
                      </c:pt>
                      <c:pt idx="4953">
                        <c:v>-1.9472749999999997E-2</c:v>
                      </c:pt>
                      <c:pt idx="4954">
                        <c:v>-1.9455749999999994E-2</c:v>
                      </c:pt>
                      <c:pt idx="4955">
                        <c:v>-1.9434999999999994E-2</c:v>
                      </c:pt>
                      <c:pt idx="4956">
                        <c:v>-1.9416499999999993E-2</c:v>
                      </c:pt>
                      <c:pt idx="4957">
                        <c:v>-1.9383249999999998E-2</c:v>
                      </c:pt>
                      <c:pt idx="4958">
                        <c:v>-1.9361499999999993E-2</c:v>
                      </c:pt>
                      <c:pt idx="4959">
                        <c:v>-1.9341999999999998E-2</c:v>
                      </c:pt>
                      <c:pt idx="4960">
                        <c:v>-1.9320749999999994E-2</c:v>
                      </c:pt>
                      <c:pt idx="4961">
                        <c:v>-1.9277499999999993E-2</c:v>
                      </c:pt>
                      <c:pt idx="4962">
                        <c:v>-1.9232749999999996E-2</c:v>
                      </c:pt>
                      <c:pt idx="4963">
                        <c:v>-1.9201499999999993E-2</c:v>
                      </c:pt>
                      <c:pt idx="4964">
                        <c:v>-1.9164249999999994E-2</c:v>
                      </c:pt>
                      <c:pt idx="4965">
                        <c:v>-1.9115499999999994E-2</c:v>
                      </c:pt>
                      <c:pt idx="4966">
                        <c:v>-1.9068499999999992E-2</c:v>
                      </c:pt>
                      <c:pt idx="4967">
                        <c:v>-1.9014749999999993E-2</c:v>
                      </c:pt>
                      <c:pt idx="4968">
                        <c:v>-1.8863999999999995E-2</c:v>
                      </c:pt>
                      <c:pt idx="4969">
                        <c:v>-1.8811999999999999E-2</c:v>
                      </c:pt>
                      <c:pt idx="4970">
                        <c:v>-1.876425E-2</c:v>
                      </c:pt>
                      <c:pt idx="4971">
                        <c:v>-1.8719999999999997E-2</c:v>
                      </c:pt>
                      <c:pt idx="4972">
                        <c:v>-1.8673749999999996E-2</c:v>
                      </c:pt>
                      <c:pt idx="4973">
                        <c:v>-1.8619499999999997E-2</c:v>
                      </c:pt>
                      <c:pt idx="4974">
                        <c:v>-1.8574249999999997E-2</c:v>
                      </c:pt>
                      <c:pt idx="4975">
                        <c:v>-1.8533000000000001E-2</c:v>
                      </c:pt>
                      <c:pt idx="4976">
                        <c:v>-1.8489249999999999E-2</c:v>
                      </c:pt>
                      <c:pt idx="4977">
                        <c:v>-1.84485E-2</c:v>
                      </c:pt>
                      <c:pt idx="4978">
                        <c:v>-1.8404750000000001E-2</c:v>
                      </c:pt>
                      <c:pt idx="4979">
                        <c:v>-1.8356500000000001E-2</c:v>
                      </c:pt>
                      <c:pt idx="4980">
                        <c:v>-1.8307E-2</c:v>
                      </c:pt>
                      <c:pt idx="4981">
                        <c:v>-1.8269999999999998E-2</c:v>
                      </c:pt>
                      <c:pt idx="4982">
                        <c:v>-1.8240750000000003E-2</c:v>
                      </c:pt>
                      <c:pt idx="4983">
                        <c:v>-1.8197499999999998E-2</c:v>
                      </c:pt>
                      <c:pt idx="4984">
                        <c:v>-1.8151500000000001E-2</c:v>
                      </c:pt>
                      <c:pt idx="4985">
                        <c:v>-1.8108000000000003E-2</c:v>
                      </c:pt>
                      <c:pt idx="4986">
                        <c:v>-1.8075000000000001E-2</c:v>
                      </c:pt>
                      <c:pt idx="4987">
                        <c:v>-1.8040250000000001E-2</c:v>
                      </c:pt>
                      <c:pt idx="4988">
                        <c:v>-1.8008750000000004E-2</c:v>
                      </c:pt>
                      <c:pt idx="4989">
                        <c:v>-1.7965000000000005E-2</c:v>
                      </c:pt>
                      <c:pt idx="4990">
                        <c:v>-1.7923750000000002E-2</c:v>
                      </c:pt>
                      <c:pt idx="4991">
                        <c:v>-1.7886000000000003E-2</c:v>
                      </c:pt>
                      <c:pt idx="4992">
                        <c:v>-1.7864250000000005E-2</c:v>
                      </c:pt>
                      <c:pt idx="4993">
                        <c:v>-1.775475E-2</c:v>
                      </c:pt>
                      <c:pt idx="4994">
                        <c:v>-1.7702000000000002E-2</c:v>
                      </c:pt>
                      <c:pt idx="4995">
                        <c:v>-1.7650500000000003E-2</c:v>
                      </c:pt>
                      <c:pt idx="4996">
                        <c:v>-1.7606E-2</c:v>
                      </c:pt>
                      <c:pt idx="4997">
                        <c:v>-1.7546500000000007E-2</c:v>
                      </c:pt>
                      <c:pt idx="4998">
                        <c:v>-1.7495E-2</c:v>
                      </c:pt>
                      <c:pt idx="4999">
                        <c:v>-1.744625E-2</c:v>
                      </c:pt>
                      <c:pt idx="5000">
                        <c:v>-1.7392749999999998E-2</c:v>
                      </c:pt>
                      <c:pt idx="5001">
                        <c:v>-1.7353E-2</c:v>
                      </c:pt>
                      <c:pt idx="5002">
                        <c:v>-1.7305000000000004E-2</c:v>
                      </c:pt>
                      <c:pt idx="5003">
                        <c:v>-1.7260250000000001E-2</c:v>
                      </c:pt>
                      <c:pt idx="5004">
                        <c:v>-1.7218500000000001E-2</c:v>
                      </c:pt>
                      <c:pt idx="5005">
                        <c:v>-1.7160750000000006E-2</c:v>
                      </c:pt>
                      <c:pt idx="5006">
                        <c:v>-1.7103500000000004E-2</c:v>
                      </c:pt>
                      <c:pt idx="5007">
                        <c:v>-1.7054000000000003E-2</c:v>
                      </c:pt>
                      <c:pt idx="5008">
                        <c:v>-1.7010250000000005E-2</c:v>
                      </c:pt>
                      <c:pt idx="5009">
                        <c:v>-1.6937500000000005E-2</c:v>
                      </c:pt>
                      <c:pt idx="5010">
                        <c:v>-1.6878250000000004E-2</c:v>
                      </c:pt>
                      <c:pt idx="5011">
                        <c:v>-1.6820000000000005E-2</c:v>
                      </c:pt>
                      <c:pt idx="5012">
                        <c:v>-1.6760750000000005E-2</c:v>
                      </c:pt>
                      <c:pt idx="5013">
                        <c:v>-1.6727000000000002E-2</c:v>
                      </c:pt>
                      <c:pt idx="5014">
                        <c:v>-1.6682000000000002E-2</c:v>
                      </c:pt>
                      <c:pt idx="5015">
                        <c:v>-1.663475E-2</c:v>
                      </c:pt>
                      <c:pt idx="5016">
                        <c:v>-1.6584749999999999E-2</c:v>
                      </c:pt>
                      <c:pt idx="5017">
                        <c:v>-1.6528250000000001E-2</c:v>
                      </c:pt>
                      <c:pt idx="5018">
                        <c:v>-1.64855E-2</c:v>
                      </c:pt>
                      <c:pt idx="5019">
                        <c:v>-1.6431750000000002E-2</c:v>
                      </c:pt>
                      <c:pt idx="5020">
                        <c:v>-1.6389749999999998E-2</c:v>
                      </c:pt>
                      <c:pt idx="5021">
                        <c:v>-1.6321750000000003E-2</c:v>
                      </c:pt>
                      <c:pt idx="5022">
                        <c:v>-1.6268500000000005E-2</c:v>
                      </c:pt>
                      <c:pt idx="5023">
                        <c:v>-1.6202250000000005E-2</c:v>
                      </c:pt>
                      <c:pt idx="5024">
                        <c:v>-1.6133000000000005E-2</c:v>
                      </c:pt>
                      <c:pt idx="5025">
                        <c:v>-1.6068000000000006E-2</c:v>
                      </c:pt>
                      <c:pt idx="5026">
                        <c:v>-1.6008250000000002E-2</c:v>
                      </c:pt>
                      <c:pt idx="5027">
                        <c:v>-1.5957499999999999E-2</c:v>
                      </c:pt>
                      <c:pt idx="5028">
                        <c:v>-1.58995E-2</c:v>
                      </c:pt>
                      <c:pt idx="5029">
                        <c:v>-1.585025E-2</c:v>
                      </c:pt>
                      <c:pt idx="5030">
                        <c:v>-1.5806000000000001E-2</c:v>
                      </c:pt>
                      <c:pt idx="5031">
                        <c:v>-1.575025E-2</c:v>
                      </c:pt>
                      <c:pt idx="5032">
                        <c:v>-1.5705750000000001E-2</c:v>
                      </c:pt>
                      <c:pt idx="5033">
                        <c:v>-1.56495E-2</c:v>
                      </c:pt>
                      <c:pt idx="5034">
                        <c:v>-1.5598000000000002E-2</c:v>
                      </c:pt>
                      <c:pt idx="5035">
                        <c:v>-1.5555000000000003E-2</c:v>
                      </c:pt>
                      <c:pt idx="5036">
                        <c:v>-1.5517500000000004E-2</c:v>
                      </c:pt>
                      <c:pt idx="5037">
                        <c:v>-1.5494250000000001E-2</c:v>
                      </c:pt>
                      <c:pt idx="5038">
                        <c:v>-1.5459500000000001E-2</c:v>
                      </c:pt>
                      <c:pt idx="5039">
                        <c:v>-1.5402250000000001E-2</c:v>
                      </c:pt>
                      <c:pt idx="5040">
                        <c:v>-1.53635E-2</c:v>
                      </c:pt>
                      <c:pt idx="5041">
                        <c:v>-1.5314999999999999E-2</c:v>
                      </c:pt>
                      <c:pt idx="5042">
                        <c:v>-1.526025E-2</c:v>
                      </c:pt>
                      <c:pt idx="5043">
                        <c:v>-1.5200750000000002E-2</c:v>
                      </c:pt>
                      <c:pt idx="5044">
                        <c:v>-1.515325E-2</c:v>
                      </c:pt>
                      <c:pt idx="5045">
                        <c:v>-1.5102000000000003E-2</c:v>
                      </c:pt>
                      <c:pt idx="5046">
                        <c:v>-1.5057000000000003E-2</c:v>
                      </c:pt>
                      <c:pt idx="5047">
                        <c:v>-1.5006750000000003E-2</c:v>
                      </c:pt>
                      <c:pt idx="5048">
                        <c:v>-1.4971500000000004E-2</c:v>
                      </c:pt>
                      <c:pt idx="5049">
                        <c:v>-1.4927750000000004E-2</c:v>
                      </c:pt>
                      <c:pt idx="5050">
                        <c:v>-1.4883000000000006E-2</c:v>
                      </c:pt>
                      <c:pt idx="5051">
                        <c:v>-1.4831750000000003E-2</c:v>
                      </c:pt>
                      <c:pt idx="5052">
                        <c:v>-1.4786500000000006E-2</c:v>
                      </c:pt>
                      <c:pt idx="5053">
                        <c:v>-1.4764000000000001E-2</c:v>
                      </c:pt>
                      <c:pt idx="5054">
                        <c:v>-1.4734500000000006E-2</c:v>
                      </c:pt>
                      <c:pt idx="5055">
                        <c:v>-1.4674500000000009E-2</c:v>
                      </c:pt>
                      <c:pt idx="5056">
                        <c:v>-1.4634750000000005E-2</c:v>
                      </c:pt>
                      <c:pt idx="5057">
                        <c:v>-1.4601750000000007E-2</c:v>
                      </c:pt>
                      <c:pt idx="5058">
                        <c:v>-1.4566500000000007E-2</c:v>
                      </c:pt>
                      <c:pt idx="5059">
                        <c:v>-1.4526000000000008E-2</c:v>
                      </c:pt>
                      <c:pt idx="5060">
                        <c:v>-1.4479500000000003E-2</c:v>
                      </c:pt>
                      <c:pt idx="5061">
                        <c:v>-1.4437250000000002E-2</c:v>
                      </c:pt>
                      <c:pt idx="5062">
                        <c:v>-1.4378000000000002E-2</c:v>
                      </c:pt>
                      <c:pt idx="5063">
                        <c:v>-1.4348250000000005E-2</c:v>
                      </c:pt>
                      <c:pt idx="5064">
                        <c:v>-1.4312000000000002E-2</c:v>
                      </c:pt>
                      <c:pt idx="5065">
                        <c:v>-1.4283500000000005E-2</c:v>
                      </c:pt>
                      <c:pt idx="5066">
                        <c:v>-1.424425E-2</c:v>
                      </c:pt>
                      <c:pt idx="5067">
                        <c:v>-1.4219500000000003E-2</c:v>
                      </c:pt>
                      <c:pt idx="5068">
                        <c:v>-1.4191000000000002E-2</c:v>
                      </c:pt>
                      <c:pt idx="5069">
                        <c:v>-1.4139500000000001E-2</c:v>
                      </c:pt>
                      <c:pt idx="5070">
                        <c:v>-1.4100750000000002E-2</c:v>
                      </c:pt>
                      <c:pt idx="5071">
                        <c:v>-1.4061500000000003E-2</c:v>
                      </c:pt>
                      <c:pt idx="5072">
                        <c:v>-1.4020750000000004E-2</c:v>
                      </c:pt>
                      <c:pt idx="5073">
                        <c:v>-1.398375E-2</c:v>
                      </c:pt>
                      <c:pt idx="5074">
                        <c:v>-1.3935249999999996E-2</c:v>
                      </c:pt>
                      <c:pt idx="5075">
                        <c:v>-1.3885500000000002E-2</c:v>
                      </c:pt>
                      <c:pt idx="5076">
                        <c:v>-1.3847249999999998E-2</c:v>
                      </c:pt>
                      <c:pt idx="5077">
                        <c:v>-1.3796999999999997E-2</c:v>
                      </c:pt>
                      <c:pt idx="5078">
                        <c:v>-1.3761749999999996E-2</c:v>
                      </c:pt>
                      <c:pt idx="5079">
                        <c:v>-1.3724999999999998E-2</c:v>
                      </c:pt>
                      <c:pt idx="5080">
                        <c:v>-1.368625E-2</c:v>
                      </c:pt>
                      <c:pt idx="5081">
                        <c:v>-1.3642750000000002E-2</c:v>
                      </c:pt>
                      <c:pt idx="5082">
                        <c:v>-1.3600500000000001E-2</c:v>
                      </c:pt>
                      <c:pt idx="5083">
                        <c:v>-1.356925E-2</c:v>
                      </c:pt>
                      <c:pt idx="5084">
                        <c:v>-1.3524000000000001E-2</c:v>
                      </c:pt>
                      <c:pt idx="5085">
                        <c:v>-1.3489499999999998E-2</c:v>
                      </c:pt>
                      <c:pt idx="5086">
                        <c:v>-1.3445E-2</c:v>
                      </c:pt>
                      <c:pt idx="5087">
                        <c:v>-1.3406999999999997E-2</c:v>
                      </c:pt>
                      <c:pt idx="5088">
                        <c:v>-1.33645E-2</c:v>
                      </c:pt>
                      <c:pt idx="5089">
                        <c:v>-1.3322999999999998E-2</c:v>
                      </c:pt>
                      <c:pt idx="5090">
                        <c:v>-1.3274250000000001E-2</c:v>
                      </c:pt>
                      <c:pt idx="5091">
                        <c:v>-1.3220250000000003E-2</c:v>
                      </c:pt>
                      <c:pt idx="5092">
                        <c:v>-1.3192250000000003E-2</c:v>
                      </c:pt>
                      <c:pt idx="5093">
                        <c:v>-1.3150000000000002E-2</c:v>
                      </c:pt>
                      <c:pt idx="5094">
                        <c:v>-1.311325E-2</c:v>
                      </c:pt>
                      <c:pt idx="5095">
                        <c:v>-1.3078750000000002E-2</c:v>
                      </c:pt>
                      <c:pt idx="5096">
                        <c:v>-1.3039750000000001E-2</c:v>
                      </c:pt>
                      <c:pt idx="5097">
                        <c:v>-1.3012500000000005E-2</c:v>
                      </c:pt>
                      <c:pt idx="5098">
                        <c:v>-1.2973750000000004E-2</c:v>
                      </c:pt>
                      <c:pt idx="5099">
                        <c:v>-1.2930750000000005E-2</c:v>
                      </c:pt>
                      <c:pt idx="5100">
                        <c:v>-1.2899249999999999E-2</c:v>
                      </c:pt>
                      <c:pt idx="5101">
                        <c:v>-1.2862999999999999E-2</c:v>
                      </c:pt>
                      <c:pt idx="5102">
                        <c:v>-1.2837250000000001E-2</c:v>
                      </c:pt>
                      <c:pt idx="5103">
                        <c:v>-1.2799500000000004E-2</c:v>
                      </c:pt>
                      <c:pt idx="5104">
                        <c:v>-1.2761750000000006E-2</c:v>
                      </c:pt>
                      <c:pt idx="5105">
                        <c:v>-1.2746500000000003E-2</c:v>
                      </c:pt>
                      <c:pt idx="5106">
                        <c:v>-1.2723750000000008E-2</c:v>
                      </c:pt>
                      <c:pt idx="5107">
                        <c:v>-1.2697250000000007E-2</c:v>
                      </c:pt>
                      <c:pt idx="5108">
                        <c:v>-1.2669000000000003E-2</c:v>
                      </c:pt>
                      <c:pt idx="5109">
                        <c:v>-1.2638750000000006E-2</c:v>
                      </c:pt>
                      <c:pt idx="5110">
                        <c:v>-1.2601250000000001E-2</c:v>
                      </c:pt>
                      <c:pt idx="5111">
                        <c:v>-1.2564500000000004E-2</c:v>
                      </c:pt>
                      <c:pt idx="5112">
                        <c:v>-1.2521500000000005E-2</c:v>
                      </c:pt>
                      <c:pt idx="5113">
                        <c:v>-1.2484250000000004E-2</c:v>
                      </c:pt>
                      <c:pt idx="5114">
                        <c:v>-1.2447500000000007E-2</c:v>
                      </c:pt>
                      <c:pt idx="5115">
                        <c:v>-1.240725000000001E-2</c:v>
                      </c:pt>
                      <c:pt idx="5116">
                        <c:v>-1.236525000000001E-2</c:v>
                      </c:pt>
                      <c:pt idx="5117">
                        <c:v>-1.233200000000001E-2</c:v>
                      </c:pt>
                      <c:pt idx="5118">
                        <c:v>-1.2295500000000006E-2</c:v>
                      </c:pt>
                      <c:pt idx="5119">
                        <c:v>-1.2269500000000004E-2</c:v>
                      </c:pt>
                      <c:pt idx="5120">
                        <c:v>-1.2228750000000005E-2</c:v>
                      </c:pt>
                      <c:pt idx="5121">
                        <c:v>-1.2211500000000002E-2</c:v>
                      </c:pt>
                      <c:pt idx="5122">
                        <c:v>-1.2171250000000005E-2</c:v>
                      </c:pt>
                      <c:pt idx="5123">
                        <c:v>-1.2147250000000005E-2</c:v>
                      </c:pt>
                      <c:pt idx="5124">
                        <c:v>-1.2113500000000006E-2</c:v>
                      </c:pt>
                      <c:pt idx="5125">
                        <c:v>-1.2074500000000004E-2</c:v>
                      </c:pt>
                      <c:pt idx="5126">
                        <c:v>-1.2037750000000005E-2</c:v>
                      </c:pt>
                      <c:pt idx="5127">
                        <c:v>-1.2007500000000006E-2</c:v>
                      </c:pt>
                      <c:pt idx="5128">
                        <c:v>-1.1974750000000003E-2</c:v>
                      </c:pt>
                      <c:pt idx="5129">
                        <c:v>-1.1939750000000004E-2</c:v>
                      </c:pt>
                      <c:pt idx="5130">
                        <c:v>-1.1909750000000005E-2</c:v>
                      </c:pt>
                      <c:pt idx="5131">
                        <c:v>-1.1881000000000004E-2</c:v>
                      </c:pt>
                      <c:pt idx="5132">
                        <c:v>-1.1843750000000009E-2</c:v>
                      </c:pt>
                      <c:pt idx="5133">
                        <c:v>-1.1801000000000008E-2</c:v>
                      </c:pt>
                      <c:pt idx="5134">
                        <c:v>-1.1769000000000009E-2</c:v>
                      </c:pt>
                      <c:pt idx="5135">
                        <c:v>-1.1726750000000006E-2</c:v>
                      </c:pt>
                      <c:pt idx="5136">
                        <c:v>-1.1686000000000007E-2</c:v>
                      </c:pt>
                      <c:pt idx="5137">
                        <c:v>-1.1652500000000008E-2</c:v>
                      </c:pt>
                      <c:pt idx="5138">
                        <c:v>-1.1609250000000007E-2</c:v>
                      </c:pt>
                      <c:pt idx="5139">
                        <c:v>-1.1554500000000007E-2</c:v>
                      </c:pt>
                      <c:pt idx="5140">
                        <c:v>-1.1527000000000009E-2</c:v>
                      </c:pt>
                      <c:pt idx="5141">
                        <c:v>-1.1495250000000005E-2</c:v>
                      </c:pt>
                      <c:pt idx="5142">
                        <c:v>-1.1461500000000008E-2</c:v>
                      </c:pt>
                      <c:pt idx="5143">
                        <c:v>-1.1418000000000008E-2</c:v>
                      </c:pt>
                      <c:pt idx="5144">
                        <c:v>-1.1384750000000008E-2</c:v>
                      </c:pt>
                      <c:pt idx="5145">
                        <c:v>-1.1343000000000006E-2</c:v>
                      </c:pt>
                      <c:pt idx="5146">
                        <c:v>-1.128800000000001E-2</c:v>
                      </c:pt>
                      <c:pt idx="5147">
                        <c:v>-1.1249250000000006E-2</c:v>
                      </c:pt>
                      <c:pt idx="5148">
                        <c:v>-1.1205000000000005E-2</c:v>
                      </c:pt>
                      <c:pt idx="5149">
                        <c:v>-1.1167500000000007E-2</c:v>
                      </c:pt>
                      <c:pt idx="5150">
                        <c:v>-1.1137750000000009E-2</c:v>
                      </c:pt>
                      <c:pt idx="5151">
                        <c:v>-1.1102000000000006E-2</c:v>
                      </c:pt>
                      <c:pt idx="5152">
                        <c:v>-1.1073750000000004E-2</c:v>
                      </c:pt>
                      <c:pt idx="5153">
                        <c:v>-1.1021500000000007E-2</c:v>
                      </c:pt>
                      <c:pt idx="5154">
                        <c:v>-1.0984000000000008E-2</c:v>
                      </c:pt>
                      <c:pt idx="5155">
                        <c:v>-1.0942000000000002E-2</c:v>
                      </c:pt>
                      <c:pt idx="5156">
                        <c:v>-1.0904000000000004E-2</c:v>
                      </c:pt>
                      <c:pt idx="5157">
                        <c:v>-1.0851750000000004E-2</c:v>
                      </c:pt>
                      <c:pt idx="5158">
                        <c:v>-1.0803750000000006E-2</c:v>
                      </c:pt>
                      <c:pt idx="5159">
                        <c:v>-1.0759250000000005E-2</c:v>
                      </c:pt>
                      <c:pt idx="5160">
                        <c:v>-1.0719000000000008E-2</c:v>
                      </c:pt>
                      <c:pt idx="5161">
                        <c:v>-1.0680000000000002E-2</c:v>
                      </c:pt>
                      <c:pt idx="5162">
                        <c:v>-1.0638000000000005E-2</c:v>
                      </c:pt>
                      <c:pt idx="5163">
                        <c:v>-1.0590000000000006E-2</c:v>
                      </c:pt>
                      <c:pt idx="5164">
                        <c:v>-1.0555750000000006E-2</c:v>
                      </c:pt>
                      <c:pt idx="5165">
                        <c:v>-1.0535000000000006E-2</c:v>
                      </c:pt>
                      <c:pt idx="5166">
                        <c:v>-1.0508250000000005E-2</c:v>
                      </c:pt>
                      <c:pt idx="5167">
                        <c:v>-1.0481750000000005E-2</c:v>
                      </c:pt>
                      <c:pt idx="5168">
                        <c:v>-1.0543750000000005E-2</c:v>
                      </c:pt>
                      <c:pt idx="5169">
                        <c:v>-1.0509500000000003E-2</c:v>
                      </c:pt>
                      <c:pt idx="5170">
                        <c:v>-1.0472000000000002E-2</c:v>
                      </c:pt>
                      <c:pt idx="5171">
                        <c:v>-1.044775E-2</c:v>
                      </c:pt>
                      <c:pt idx="5172">
                        <c:v>-1.0412999999999999E-2</c:v>
                      </c:pt>
                      <c:pt idx="5173">
                        <c:v>-1.0380750000000001E-2</c:v>
                      </c:pt>
                      <c:pt idx="5174">
                        <c:v>-1.0343250000000002E-2</c:v>
                      </c:pt>
                      <c:pt idx="5175">
                        <c:v>-1.0282500000000002E-2</c:v>
                      </c:pt>
                      <c:pt idx="5176">
                        <c:v>-1.0239499999999999E-2</c:v>
                      </c:pt>
                      <c:pt idx="5177">
                        <c:v>-1.0190000000000003E-2</c:v>
                      </c:pt>
                      <c:pt idx="5178">
                        <c:v>-1.0149500000000004E-2</c:v>
                      </c:pt>
                      <c:pt idx="5179">
                        <c:v>-1.0096750000000003E-2</c:v>
                      </c:pt>
                      <c:pt idx="5180">
                        <c:v>-1.0053500000000003E-2</c:v>
                      </c:pt>
                      <c:pt idx="5181">
                        <c:v>-1.0006499999999998E-2</c:v>
                      </c:pt>
                      <c:pt idx="5182">
                        <c:v>-9.943249999999999E-3</c:v>
                      </c:pt>
                      <c:pt idx="5183">
                        <c:v>-9.8980000000000023E-3</c:v>
                      </c:pt>
                      <c:pt idx="5184">
                        <c:v>-9.8650000000000005E-3</c:v>
                      </c:pt>
                      <c:pt idx="5185">
                        <c:v>-9.8002500000000017E-3</c:v>
                      </c:pt>
                      <c:pt idx="5186">
                        <c:v>-9.7487500000000005E-3</c:v>
                      </c:pt>
                      <c:pt idx="5187">
                        <c:v>-9.7067500000000018E-3</c:v>
                      </c:pt>
                      <c:pt idx="5188">
                        <c:v>-9.6547500000000019E-3</c:v>
                      </c:pt>
                      <c:pt idx="5189">
                        <c:v>-9.5930000000000026E-3</c:v>
                      </c:pt>
                      <c:pt idx="5190">
                        <c:v>-9.5402500000000036E-3</c:v>
                      </c:pt>
                      <c:pt idx="5191">
                        <c:v>-9.4870000000000024E-3</c:v>
                      </c:pt>
                      <c:pt idx="5192">
                        <c:v>-9.4297500000000024E-3</c:v>
                      </c:pt>
                      <c:pt idx="5193">
                        <c:v>-9.4622500000000036E-3</c:v>
                      </c:pt>
                      <c:pt idx="5194">
                        <c:v>-9.4260000000000021E-3</c:v>
                      </c:pt>
                      <c:pt idx="5195">
                        <c:v>-9.386000000000002E-3</c:v>
                      </c:pt>
                      <c:pt idx="5196">
                        <c:v>-9.3452500000000011E-3</c:v>
                      </c:pt>
                      <c:pt idx="5197">
                        <c:v>-9.305250000000001E-3</c:v>
                      </c:pt>
                      <c:pt idx="5198">
                        <c:v>-9.2760000000000013E-3</c:v>
                      </c:pt>
                      <c:pt idx="5199">
                        <c:v>-9.216750000000001E-3</c:v>
                      </c:pt>
                      <c:pt idx="5200">
                        <c:v>-9.1755000000000014E-3</c:v>
                      </c:pt>
                      <c:pt idx="5201">
                        <c:v>-9.1189999999999986E-3</c:v>
                      </c:pt>
                      <c:pt idx="5202">
                        <c:v>-9.0515000000000005E-3</c:v>
                      </c:pt>
                      <c:pt idx="5203">
                        <c:v>-9.0057499999999999E-3</c:v>
                      </c:pt>
                      <c:pt idx="5204">
                        <c:v>-8.9487499999999984E-3</c:v>
                      </c:pt>
                      <c:pt idx="5205">
                        <c:v>-8.9037499999999985E-3</c:v>
                      </c:pt>
                      <c:pt idx="5206">
                        <c:v>-8.8694999999999989E-3</c:v>
                      </c:pt>
                      <c:pt idx="5207">
                        <c:v>-8.8195000000000009E-3</c:v>
                      </c:pt>
                      <c:pt idx="5208">
                        <c:v>-8.7687500000000022E-3</c:v>
                      </c:pt>
                      <c:pt idx="5209">
                        <c:v>-8.7334999999999999E-3</c:v>
                      </c:pt>
                      <c:pt idx="5210">
                        <c:v>-8.6845000000000012E-3</c:v>
                      </c:pt>
                      <c:pt idx="5211">
                        <c:v>-8.6350000000000003E-3</c:v>
                      </c:pt>
                      <c:pt idx="5212">
                        <c:v>-8.5892499999999997E-3</c:v>
                      </c:pt>
                      <c:pt idx="5213">
                        <c:v>-8.5307500000000001E-3</c:v>
                      </c:pt>
                      <c:pt idx="5214">
                        <c:v>-8.482E-3</c:v>
                      </c:pt>
                      <c:pt idx="5215">
                        <c:v>-8.4292500000000027E-3</c:v>
                      </c:pt>
                      <c:pt idx="5216">
                        <c:v>-8.3682500000000007E-3</c:v>
                      </c:pt>
                      <c:pt idx="5217">
                        <c:v>-8.3072500000000021E-3</c:v>
                      </c:pt>
                      <c:pt idx="5218">
                        <c:v>-8.2542500000000012E-3</c:v>
                      </c:pt>
                      <c:pt idx="5219">
                        <c:v>-8.1952500000000011E-3</c:v>
                      </c:pt>
                      <c:pt idx="5220">
                        <c:v>-8.1365000000000014E-3</c:v>
                      </c:pt>
                      <c:pt idx="5221">
                        <c:v>-8.0890000000000007E-3</c:v>
                      </c:pt>
                      <c:pt idx="5222">
                        <c:v>-8.0307500000000014E-3</c:v>
                      </c:pt>
                      <c:pt idx="5223">
                        <c:v>-7.9742500000000022E-3</c:v>
                      </c:pt>
                      <c:pt idx="5224">
                        <c:v>-7.9162500000000031E-3</c:v>
                      </c:pt>
                      <c:pt idx="5225">
                        <c:v>-7.8572500000000031E-3</c:v>
                      </c:pt>
                      <c:pt idx="5226">
                        <c:v>-7.8002500000000034E-3</c:v>
                      </c:pt>
                      <c:pt idx="5227">
                        <c:v>-7.7432500000000027E-3</c:v>
                      </c:pt>
                      <c:pt idx="5228">
                        <c:v>-7.6880000000000013E-3</c:v>
                      </c:pt>
                      <c:pt idx="5229">
                        <c:v>-7.6284999999999999E-3</c:v>
                      </c:pt>
                      <c:pt idx="5230">
                        <c:v>-7.5580000000000022E-3</c:v>
                      </c:pt>
                      <c:pt idx="5231">
                        <c:v>-7.4947500000000014E-3</c:v>
                      </c:pt>
                      <c:pt idx="5232">
                        <c:v>-7.4480000000000024E-3</c:v>
                      </c:pt>
                      <c:pt idx="5233">
                        <c:v>-7.3975000000000013E-3</c:v>
                      </c:pt>
                      <c:pt idx="5234">
                        <c:v>-7.3307500000000022E-3</c:v>
                      </c:pt>
                      <c:pt idx="5235">
                        <c:v>-7.2755000000000016E-3</c:v>
                      </c:pt>
                      <c:pt idx="5236">
                        <c:v>-7.2072500000000018E-3</c:v>
                      </c:pt>
                      <c:pt idx="5237">
                        <c:v>-7.1275000000000019E-3</c:v>
                      </c:pt>
                      <c:pt idx="5238">
                        <c:v>-7.0482500000000007E-3</c:v>
                      </c:pt>
                      <c:pt idx="5239">
                        <c:v>-6.9965000000000018E-3</c:v>
                      </c:pt>
                      <c:pt idx="5240">
                        <c:v>-6.930000000000003E-3</c:v>
                      </c:pt>
                      <c:pt idx="5241">
                        <c:v>-6.8615000000000013E-3</c:v>
                      </c:pt>
                      <c:pt idx="5242">
                        <c:v>-6.8119999999999995E-3</c:v>
                      </c:pt>
                      <c:pt idx="5243">
                        <c:v>-6.7657500000000001E-3</c:v>
                      </c:pt>
                      <c:pt idx="5244">
                        <c:v>-6.7052500000000003E-3</c:v>
                      </c:pt>
                      <c:pt idx="5245">
                        <c:v>-6.6492499999999998E-3</c:v>
                      </c:pt>
                      <c:pt idx="5246">
                        <c:v>-6.5927500000000014E-3</c:v>
                      </c:pt>
                      <c:pt idx="5247">
                        <c:v>-6.5352500000000011E-3</c:v>
                      </c:pt>
                      <c:pt idx="5248">
                        <c:v>-6.4830000000000009E-3</c:v>
                      </c:pt>
                      <c:pt idx="5249">
                        <c:v>-6.4210000000000014E-3</c:v>
                      </c:pt>
                      <c:pt idx="5250">
                        <c:v>-6.3567500000000013E-3</c:v>
                      </c:pt>
                      <c:pt idx="5251">
                        <c:v>-6.3080000000000011E-3</c:v>
                      </c:pt>
                      <c:pt idx="5252">
                        <c:v>-6.2382500000000007E-3</c:v>
                      </c:pt>
                      <c:pt idx="5253">
                        <c:v>-6.1714999999999999E-3</c:v>
                      </c:pt>
                      <c:pt idx="5254">
                        <c:v>-6.0947499999999995E-3</c:v>
                      </c:pt>
                      <c:pt idx="5255">
                        <c:v>-6.0455000000000014E-3</c:v>
                      </c:pt>
                      <c:pt idx="5256">
                        <c:v>-5.9720000000000007E-3</c:v>
                      </c:pt>
                      <c:pt idx="5257">
                        <c:v>-5.8967500000000018E-3</c:v>
                      </c:pt>
                      <c:pt idx="5258">
                        <c:v>-5.8260000000000013E-3</c:v>
                      </c:pt>
                      <c:pt idx="5259">
                        <c:v>-5.7575000000000013E-3</c:v>
                      </c:pt>
                      <c:pt idx="5260">
                        <c:v>-5.6885E-3</c:v>
                      </c:pt>
                      <c:pt idx="5261">
                        <c:v>-5.6265000000000013E-3</c:v>
                      </c:pt>
                      <c:pt idx="5262">
                        <c:v>-5.5587500000000012E-3</c:v>
                      </c:pt>
                      <c:pt idx="5263">
                        <c:v>-5.4730000000000013E-3</c:v>
                      </c:pt>
                      <c:pt idx="5264">
                        <c:v>-5.3957500000000021E-3</c:v>
                      </c:pt>
                      <c:pt idx="5265">
                        <c:v>-5.3187500000000023E-3</c:v>
                      </c:pt>
                      <c:pt idx="5266">
                        <c:v>-5.2502500000000032E-3</c:v>
                      </c:pt>
                      <c:pt idx="5267">
                        <c:v>-5.1612500000000035E-3</c:v>
                      </c:pt>
                      <c:pt idx="5268">
                        <c:v>-5.0792500000000039E-3</c:v>
                      </c:pt>
                      <c:pt idx="5269">
                        <c:v>-5.0210000000000046E-3</c:v>
                      </c:pt>
                      <c:pt idx="5270">
                        <c:v>-4.940500000000003E-3</c:v>
                      </c:pt>
                      <c:pt idx="5271">
                        <c:v>-4.8637500000000035E-3</c:v>
                      </c:pt>
                      <c:pt idx="5272">
                        <c:v>-4.7957500000000005E-3</c:v>
                      </c:pt>
                      <c:pt idx="5273">
                        <c:v>-4.7117500000000007E-3</c:v>
                      </c:pt>
                      <c:pt idx="5274">
                        <c:v>-4.63825E-3</c:v>
                      </c:pt>
                      <c:pt idx="5275">
                        <c:v>-4.5782500000000007E-3</c:v>
                      </c:pt>
                      <c:pt idx="5276">
                        <c:v>-4.5052500000000014E-3</c:v>
                      </c:pt>
                      <c:pt idx="5277">
                        <c:v>-4.442999999999999E-3</c:v>
                      </c:pt>
                      <c:pt idx="5278">
                        <c:v>-4.3632499999999991E-3</c:v>
                      </c:pt>
                      <c:pt idx="5279">
                        <c:v>-4.2907499999999986E-3</c:v>
                      </c:pt>
                      <c:pt idx="5280">
                        <c:v>-4.2315E-3</c:v>
                      </c:pt>
                      <c:pt idx="5281">
                        <c:v>-4.1772499999999995E-3</c:v>
                      </c:pt>
                      <c:pt idx="5282">
                        <c:v>-4.1072499999999998E-3</c:v>
                      </c:pt>
                      <c:pt idx="5283">
                        <c:v>-4.0422500000000007E-3</c:v>
                      </c:pt>
                      <c:pt idx="5284">
                        <c:v>-3.9962499999999998E-3</c:v>
                      </c:pt>
                      <c:pt idx="5285">
                        <c:v>-3.9354999999999998E-3</c:v>
                      </c:pt>
                      <c:pt idx="5286">
                        <c:v>-3.8719999999999991E-3</c:v>
                      </c:pt>
                      <c:pt idx="5287">
                        <c:v>-3.8030000000000004E-3</c:v>
                      </c:pt>
                      <c:pt idx="5288">
                        <c:v>-3.7484999999999997E-3</c:v>
                      </c:pt>
                      <c:pt idx="5289">
                        <c:v>-3.6900000000000001E-3</c:v>
                      </c:pt>
                      <c:pt idx="5290">
                        <c:v>-3.6274999999999992E-3</c:v>
                      </c:pt>
                      <c:pt idx="5291">
                        <c:v>-3.5732499999999996E-3</c:v>
                      </c:pt>
                      <c:pt idx="5292">
                        <c:v>-3.4977499999999996E-3</c:v>
                      </c:pt>
                      <c:pt idx="5293">
                        <c:v>-3.424749999999999E-3</c:v>
                      </c:pt>
                      <c:pt idx="5294">
                        <c:v>-3.3497499999999999E-3</c:v>
                      </c:pt>
                      <c:pt idx="5295">
                        <c:v>-3.2622499999999987E-3</c:v>
                      </c:pt>
                      <c:pt idx="5296">
                        <c:v>-3.1927499999999985E-3</c:v>
                      </c:pt>
                      <c:pt idx="5297">
                        <c:v>-3.1004999999999995E-3</c:v>
                      </c:pt>
                      <c:pt idx="5298">
                        <c:v>-3.0274999999999998E-3</c:v>
                      </c:pt>
                      <c:pt idx="5299">
                        <c:v>-2.9479999999999997E-3</c:v>
                      </c:pt>
                      <c:pt idx="5300">
                        <c:v>-2.8877499999999997E-3</c:v>
                      </c:pt>
                      <c:pt idx="5301">
                        <c:v>-2.79875E-3</c:v>
                      </c:pt>
                      <c:pt idx="5302">
                        <c:v>-2.7107499999999996E-3</c:v>
                      </c:pt>
                      <c:pt idx="5303">
                        <c:v>-2.6327499999999992E-3</c:v>
                      </c:pt>
                      <c:pt idx="5304">
                        <c:v>-2.570499999999999E-3</c:v>
                      </c:pt>
                      <c:pt idx="5305">
                        <c:v>-2.4737499999999985E-3</c:v>
                      </c:pt>
                      <c:pt idx="5306">
                        <c:v>-2.3907499999999983E-3</c:v>
                      </c:pt>
                      <c:pt idx="5307">
                        <c:v>-2.3042499999999994E-3</c:v>
                      </c:pt>
                      <c:pt idx="5308">
                        <c:v>-2.2252499999999994E-3</c:v>
                      </c:pt>
                      <c:pt idx="5309">
                        <c:v>-2.1429999999999991E-3</c:v>
                      </c:pt>
                      <c:pt idx="5310">
                        <c:v>-2.0647499999999989E-3</c:v>
                      </c:pt>
                      <c:pt idx="5311">
                        <c:v>-1.9774999999999988E-3</c:v>
                      </c:pt>
                      <c:pt idx="5312">
                        <c:v>-1.8937499999999994E-3</c:v>
                      </c:pt>
                      <c:pt idx="5313">
                        <c:v>-1.8014999999999986E-3</c:v>
                      </c:pt>
                      <c:pt idx="5314">
                        <c:v>-1.7147499999999982E-3</c:v>
                      </c:pt>
                      <c:pt idx="5315">
                        <c:v>-1.620499999999998E-3</c:v>
                      </c:pt>
                      <c:pt idx="5316">
                        <c:v>-1.5287499999999976E-3</c:v>
                      </c:pt>
                      <c:pt idx="5317">
                        <c:v>-1.4454999999999976E-3</c:v>
                      </c:pt>
                      <c:pt idx="5318">
                        <c:v>-1.3409999999999969E-3</c:v>
                      </c:pt>
                      <c:pt idx="5319">
                        <c:v>-1.2479999999999967E-3</c:v>
                      </c:pt>
                      <c:pt idx="5320">
                        <c:v>-1.1639999999999982E-3</c:v>
                      </c:pt>
                      <c:pt idx="5321">
                        <c:v>-1.0579999999999973E-3</c:v>
                      </c:pt>
                      <c:pt idx="5322">
                        <c:v>-9.6949999999999782E-4</c:v>
                      </c:pt>
                      <c:pt idx="5323">
                        <c:v>-8.6199999999999753E-4</c:v>
                      </c:pt>
                      <c:pt idx="5324">
                        <c:v>-7.5474999999999794E-4</c:v>
                      </c:pt>
                      <c:pt idx="5325">
                        <c:v>-6.4699999999999892E-4</c:v>
                      </c:pt>
                      <c:pt idx="5326">
                        <c:v>-5.4874999999999954E-4</c:v>
                      </c:pt>
                      <c:pt idx="5327">
                        <c:v>-4.6249999999999964E-4</c:v>
                      </c:pt>
                      <c:pt idx="5328">
                        <c:v>-3.6174999999999928E-4</c:v>
                      </c:pt>
                      <c:pt idx="5329">
                        <c:v>-2.9924999999999944E-4</c:v>
                      </c:pt>
                      <c:pt idx="5330">
                        <c:v>-2.184999999999994E-4</c:v>
                      </c:pt>
                      <c:pt idx="5331">
                        <c:v>-1.1974999999999895E-4</c:v>
                      </c:pt>
                      <c:pt idx="5332">
                        <c:v>-3.5499999999998796E-5</c:v>
                      </c:pt>
                      <c:pt idx="5333">
                        <c:v>4.2250000000000688E-5</c:v>
                      </c:pt>
                      <c:pt idx="5334">
                        <c:v>1.2650000000000091E-4</c:v>
                      </c:pt>
                      <c:pt idx="5335">
                        <c:v>1.9900000000000064E-4</c:v>
                      </c:pt>
                      <c:pt idx="5336">
                        <c:v>2.8100000000000027E-4</c:v>
                      </c:pt>
                      <c:pt idx="5337">
                        <c:v>3.7175000000000012E-4</c:v>
                      </c:pt>
                      <c:pt idx="5338">
                        <c:v>4.4199999999999985E-4</c:v>
                      </c:pt>
                      <c:pt idx="5339">
                        <c:v>5.1800000000000001E-4</c:v>
                      </c:pt>
                      <c:pt idx="5340">
                        <c:v>6.0450000000000011E-4</c:v>
                      </c:pt>
                      <c:pt idx="5341">
                        <c:v>6.8700000000000022E-4</c:v>
                      </c:pt>
                      <c:pt idx="5342">
                        <c:v>7.7649999999999996E-4</c:v>
                      </c:pt>
                      <c:pt idx="5343">
                        <c:v>8.4924999999999996E-4</c:v>
                      </c:pt>
                      <c:pt idx="5344">
                        <c:v>9.155000000000003E-4</c:v>
                      </c:pt>
                      <c:pt idx="5345">
                        <c:v>9.817500000000002E-4</c:v>
                      </c:pt>
                      <c:pt idx="5346">
                        <c:v>1.0377499999999998E-3</c:v>
                      </c:pt>
                      <c:pt idx="5347">
                        <c:v>1.1035000000000003E-3</c:v>
                      </c:pt>
                      <c:pt idx="5348">
                        <c:v>1.1735000000000003E-3</c:v>
                      </c:pt>
                      <c:pt idx="5349">
                        <c:v>1.2444999999999997E-3</c:v>
                      </c:pt>
                      <c:pt idx="5350">
                        <c:v>1.3392499999999995E-3</c:v>
                      </c:pt>
                      <c:pt idx="5351">
                        <c:v>1.4132500000000004E-3</c:v>
                      </c:pt>
                      <c:pt idx="5352">
                        <c:v>1.4820000000000002E-3</c:v>
                      </c:pt>
                      <c:pt idx="5353">
                        <c:v>1.5580000000000001E-3</c:v>
                      </c:pt>
                      <c:pt idx="5354">
                        <c:v>1.6417500000000002E-3</c:v>
                      </c:pt>
                      <c:pt idx="5355">
                        <c:v>1.704E-3</c:v>
                      </c:pt>
                      <c:pt idx="5356">
                        <c:v>1.7815000000000003E-3</c:v>
                      </c:pt>
                      <c:pt idx="5357">
                        <c:v>1.83925E-3</c:v>
                      </c:pt>
                      <c:pt idx="5358">
                        <c:v>1.9E-3</c:v>
                      </c:pt>
                      <c:pt idx="5359">
                        <c:v>1.9637499999999998E-3</c:v>
                      </c:pt>
                      <c:pt idx="5360">
                        <c:v>2.0330000000000001E-3</c:v>
                      </c:pt>
                      <c:pt idx="5361">
                        <c:v>2.0982499999999994E-3</c:v>
                      </c:pt>
                      <c:pt idx="5362">
                        <c:v>2.1574999999999997E-3</c:v>
                      </c:pt>
                      <c:pt idx="5363">
                        <c:v>2.2317500000000002E-3</c:v>
                      </c:pt>
                      <c:pt idx="5364">
                        <c:v>2.3080000000000002E-3</c:v>
                      </c:pt>
                      <c:pt idx="5365">
                        <c:v>2.3825000000000001E-3</c:v>
                      </c:pt>
                      <c:pt idx="5366">
                        <c:v>2.4472500000000002E-3</c:v>
                      </c:pt>
                      <c:pt idx="5367">
                        <c:v>2.5109999999999998E-3</c:v>
                      </c:pt>
                      <c:pt idx="5368">
                        <c:v>2.5629999999999997E-3</c:v>
                      </c:pt>
                      <c:pt idx="5369">
                        <c:v>2.6142499999999998E-3</c:v>
                      </c:pt>
                      <c:pt idx="5370">
                        <c:v>2.65775E-3</c:v>
                      </c:pt>
                      <c:pt idx="5371">
                        <c:v>2.7234999999999998E-3</c:v>
                      </c:pt>
                      <c:pt idx="5372">
                        <c:v>2.779499999999999E-3</c:v>
                      </c:pt>
                      <c:pt idx="5373">
                        <c:v>2.8344999999999993E-3</c:v>
                      </c:pt>
                      <c:pt idx="5374">
                        <c:v>2.8889999999999992E-3</c:v>
                      </c:pt>
                      <c:pt idx="5375">
                        <c:v>2.9185000000000001E-3</c:v>
                      </c:pt>
                      <c:pt idx="5376">
                        <c:v>2.9589999999999998E-3</c:v>
                      </c:pt>
                      <c:pt idx="5377">
                        <c:v>3.0022499999999997E-3</c:v>
                      </c:pt>
                      <c:pt idx="5378">
                        <c:v>3.0424999999999992E-3</c:v>
                      </c:pt>
                      <c:pt idx="5379">
                        <c:v>3.0752499999999994E-3</c:v>
                      </c:pt>
                      <c:pt idx="5380">
                        <c:v>3.1162499999999992E-3</c:v>
                      </c:pt>
                      <c:pt idx="5381">
                        <c:v>3.163749999999999E-3</c:v>
                      </c:pt>
                      <c:pt idx="5382">
                        <c:v>3.201749999999998E-3</c:v>
                      </c:pt>
                      <c:pt idx="5383">
                        <c:v>3.2479999999999987E-3</c:v>
                      </c:pt>
                      <c:pt idx="5384">
                        <c:v>3.2914999999999993E-3</c:v>
                      </c:pt>
                      <c:pt idx="5385">
                        <c:v>3.3087499999999992E-3</c:v>
                      </c:pt>
                      <c:pt idx="5386">
                        <c:v>3.3444999999999985E-3</c:v>
                      </c:pt>
                      <c:pt idx="5387">
                        <c:v>3.3864999999999993E-3</c:v>
                      </c:pt>
                      <c:pt idx="5388">
                        <c:v>3.418249999999999E-3</c:v>
                      </c:pt>
                      <c:pt idx="5389">
                        <c:v>3.446499999999999E-3</c:v>
                      </c:pt>
                      <c:pt idx="5390">
                        <c:v>3.4832499999999976E-3</c:v>
                      </c:pt>
                      <c:pt idx="5391">
                        <c:v>3.5272499999999983E-3</c:v>
                      </c:pt>
                      <c:pt idx="5392">
                        <c:v>3.5614999999999978E-3</c:v>
                      </c:pt>
                      <c:pt idx="5393">
                        <c:v>3.5977499999999981E-3</c:v>
                      </c:pt>
                      <c:pt idx="5394">
                        <c:v>3.6339999999999979E-3</c:v>
                      </c:pt>
                      <c:pt idx="5395">
                        <c:v>3.6714999999999981E-3</c:v>
                      </c:pt>
                      <c:pt idx="5396">
                        <c:v>3.7094999999999988E-3</c:v>
                      </c:pt>
                      <c:pt idx="5397">
                        <c:v>3.739999999999999E-3</c:v>
                      </c:pt>
                      <c:pt idx="5398">
                        <c:v>3.7744999999999988E-3</c:v>
                      </c:pt>
                      <c:pt idx="5399">
                        <c:v>3.794249999999999E-3</c:v>
                      </c:pt>
                      <c:pt idx="5400">
                        <c:v>3.830249999999999E-3</c:v>
                      </c:pt>
                      <c:pt idx="5401">
                        <c:v>3.8512499999999992E-3</c:v>
                      </c:pt>
                      <c:pt idx="5402">
                        <c:v>3.8574999999999985E-3</c:v>
                      </c:pt>
                      <c:pt idx="5403">
                        <c:v>3.8929999999999989E-3</c:v>
                      </c:pt>
                      <c:pt idx="5404">
                        <c:v>3.9097499999999983E-3</c:v>
                      </c:pt>
                      <c:pt idx="5405">
                        <c:v>3.9217499999999982E-3</c:v>
                      </c:pt>
                      <c:pt idx="5406">
                        <c:v>3.9512499999999982E-3</c:v>
                      </c:pt>
                      <c:pt idx="5407">
                        <c:v>3.9689999999999986E-3</c:v>
                      </c:pt>
                      <c:pt idx="5408">
                        <c:v>3.9934999999999979E-3</c:v>
                      </c:pt>
                      <c:pt idx="5409">
                        <c:v>4.0062499999999977E-3</c:v>
                      </c:pt>
                      <c:pt idx="5410">
                        <c:v>4.0297499999999977E-3</c:v>
                      </c:pt>
                      <c:pt idx="5411">
                        <c:v>4.0574999999999977E-3</c:v>
                      </c:pt>
                      <c:pt idx="5412">
                        <c:v>4.0754999999999984E-3</c:v>
                      </c:pt>
                      <c:pt idx="5413">
                        <c:v>4.0974999999999978E-3</c:v>
                      </c:pt>
                      <c:pt idx="5414">
                        <c:v>4.0954999999999976E-3</c:v>
                      </c:pt>
                      <c:pt idx="5415">
                        <c:v>4.0957499999999978E-3</c:v>
                      </c:pt>
                      <c:pt idx="5416">
                        <c:v>4.0902499999999984E-3</c:v>
                      </c:pt>
                      <c:pt idx="5417">
                        <c:v>4.0854999999999971E-3</c:v>
                      </c:pt>
                      <c:pt idx="5418">
                        <c:v>4.090749999999998E-3</c:v>
                      </c:pt>
                      <c:pt idx="5419">
                        <c:v>4.0792499999999978E-3</c:v>
                      </c:pt>
                      <c:pt idx="5420">
                        <c:v>4.0844999999999979E-3</c:v>
                      </c:pt>
                      <c:pt idx="5421">
                        <c:v>4.0934999999999982E-3</c:v>
                      </c:pt>
                      <c:pt idx="5422">
                        <c:v>4.1064999999999982E-3</c:v>
                      </c:pt>
                      <c:pt idx="5423">
                        <c:v>4.1104999999999987E-3</c:v>
                      </c:pt>
                      <c:pt idx="5424">
                        <c:v>4.1012499999999981E-3</c:v>
                      </c:pt>
                      <c:pt idx="5425">
                        <c:v>4.0892499999999974E-3</c:v>
                      </c:pt>
                      <c:pt idx="5426">
                        <c:v>4.0829999999999972E-3</c:v>
                      </c:pt>
                      <c:pt idx="5427">
                        <c:v>4.0707499999999971E-3</c:v>
                      </c:pt>
                      <c:pt idx="5428">
                        <c:v>4.0557499999999977E-3</c:v>
                      </c:pt>
                      <c:pt idx="5429">
                        <c:v>4.0327499999999981E-3</c:v>
                      </c:pt>
                      <c:pt idx="5430">
                        <c:v>4.0152499999999971E-3</c:v>
                      </c:pt>
                      <c:pt idx="5431">
                        <c:v>4.0204999999999972E-3</c:v>
                      </c:pt>
                      <c:pt idx="5432">
                        <c:v>4.0164999999999966E-3</c:v>
                      </c:pt>
                      <c:pt idx="5433">
                        <c:v>4.0084999999999973E-3</c:v>
                      </c:pt>
                      <c:pt idx="5434">
                        <c:v>4.0039999999999971E-3</c:v>
                      </c:pt>
                      <c:pt idx="5435">
                        <c:v>4.0002499999999977E-3</c:v>
                      </c:pt>
                      <c:pt idx="5436">
                        <c:v>3.9874999999999971E-3</c:v>
                      </c:pt>
                      <c:pt idx="5437">
                        <c:v>3.9704999999999975E-3</c:v>
                      </c:pt>
                      <c:pt idx="5438">
                        <c:v>3.9499999999999978E-3</c:v>
                      </c:pt>
                      <c:pt idx="5439">
                        <c:v>3.9394999999999977E-3</c:v>
                      </c:pt>
                      <c:pt idx="5440">
                        <c:v>3.9229999999999977E-3</c:v>
                      </c:pt>
                      <c:pt idx="5441">
                        <c:v>3.8994999999999976E-3</c:v>
                      </c:pt>
                      <c:pt idx="5442">
                        <c:v>3.888499999999997E-3</c:v>
                      </c:pt>
                      <c:pt idx="5443">
                        <c:v>3.876749999999997E-3</c:v>
                      </c:pt>
                      <c:pt idx="5444">
                        <c:v>3.8597499999999973E-3</c:v>
                      </c:pt>
                      <c:pt idx="5445">
                        <c:v>3.8402499999999969E-3</c:v>
                      </c:pt>
                      <c:pt idx="5446">
                        <c:v>3.8194999999999969E-3</c:v>
                      </c:pt>
                      <c:pt idx="5447">
                        <c:v>3.8079999999999963E-3</c:v>
                      </c:pt>
                      <c:pt idx="5448">
                        <c:v>3.7919999999999972E-3</c:v>
                      </c:pt>
                      <c:pt idx="5449">
                        <c:v>3.7752499999999961E-3</c:v>
                      </c:pt>
                      <c:pt idx="5450">
                        <c:v>3.757999999999997E-3</c:v>
                      </c:pt>
                      <c:pt idx="5451">
                        <c:v>3.7514999999999962E-3</c:v>
                      </c:pt>
                      <c:pt idx="5452">
                        <c:v>3.7197499999999965E-3</c:v>
                      </c:pt>
                      <c:pt idx="5453">
                        <c:v>3.6989999999999961E-3</c:v>
                      </c:pt>
                      <c:pt idx="5454">
                        <c:v>3.6827499999999964E-3</c:v>
                      </c:pt>
                      <c:pt idx="5455">
                        <c:v>3.6509999999999971E-3</c:v>
                      </c:pt>
                      <c:pt idx="5456">
                        <c:v>3.6244999999999966E-3</c:v>
                      </c:pt>
                      <c:pt idx="5457">
                        <c:v>3.5994999999999972E-3</c:v>
                      </c:pt>
                      <c:pt idx="5458">
                        <c:v>3.5622499999999968E-3</c:v>
                      </c:pt>
                      <c:pt idx="5459">
                        <c:v>3.5327499999999973E-3</c:v>
                      </c:pt>
                      <c:pt idx="5460">
                        <c:v>3.4959999999999974E-3</c:v>
                      </c:pt>
                      <c:pt idx="5461">
                        <c:v>3.4644999999999971E-3</c:v>
                      </c:pt>
                      <c:pt idx="5462">
                        <c:v>3.4099999999999964E-3</c:v>
                      </c:pt>
                      <c:pt idx="5463">
                        <c:v>3.3607499999999961E-3</c:v>
                      </c:pt>
                      <c:pt idx="5464">
                        <c:v>3.3077499999999965E-3</c:v>
                      </c:pt>
                      <c:pt idx="5465">
                        <c:v>3.2677499999999972E-3</c:v>
                      </c:pt>
                      <c:pt idx="5466">
                        <c:v>3.2239999999999968E-3</c:v>
                      </c:pt>
                      <c:pt idx="5467">
                        <c:v>3.1759999999999965E-3</c:v>
                      </c:pt>
                      <c:pt idx="5468">
                        <c:v>3.127749999999996E-3</c:v>
                      </c:pt>
                      <c:pt idx="5469">
                        <c:v>3.0912499999999963E-3</c:v>
                      </c:pt>
                      <c:pt idx="5470">
                        <c:v>3.0427499999999968E-3</c:v>
                      </c:pt>
                      <c:pt idx="5471">
                        <c:v>2.9862499999999963E-3</c:v>
                      </c:pt>
                      <c:pt idx="5472">
                        <c:v>2.9312499999999964E-3</c:v>
                      </c:pt>
                      <c:pt idx="5473">
                        <c:v>2.8632499999999973E-3</c:v>
                      </c:pt>
                      <c:pt idx="5474">
                        <c:v>2.8017499999999974E-3</c:v>
                      </c:pt>
                      <c:pt idx="5475">
                        <c:v>2.7482499999999972E-3</c:v>
                      </c:pt>
                      <c:pt idx="5476">
                        <c:v>2.6902499999999969E-3</c:v>
                      </c:pt>
                      <c:pt idx="5477">
                        <c:v>2.6294999999999969E-3</c:v>
                      </c:pt>
                      <c:pt idx="5478">
                        <c:v>2.5559999999999975E-3</c:v>
                      </c:pt>
                      <c:pt idx="5479">
                        <c:v>2.4827499999999975E-3</c:v>
                      </c:pt>
                      <c:pt idx="5480">
                        <c:v>2.4177499999999967E-3</c:v>
                      </c:pt>
                      <c:pt idx="5481">
                        <c:v>2.3549999999999977E-3</c:v>
                      </c:pt>
                      <c:pt idx="5482">
                        <c:v>2.284499999999997E-3</c:v>
                      </c:pt>
                      <c:pt idx="5483">
                        <c:v>2.2074999999999977E-3</c:v>
                      </c:pt>
                      <c:pt idx="5484">
                        <c:v>2.1577499999999973E-3</c:v>
                      </c:pt>
                      <c:pt idx="5485">
                        <c:v>2.0887499999999977E-3</c:v>
                      </c:pt>
                      <c:pt idx="5486">
                        <c:v>2.0167499999999973E-3</c:v>
                      </c:pt>
                      <c:pt idx="5487">
                        <c:v>1.9457499999999974E-3</c:v>
                      </c:pt>
                      <c:pt idx="5488">
                        <c:v>1.8724999999999972E-3</c:v>
                      </c:pt>
                      <c:pt idx="5489">
                        <c:v>1.8107499999999977E-3</c:v>
                      </c:pt>
                      <c:pt idx="5490">
                        <c:v>1.727749999999998E-3</c:v>
                      </c:pt>
                      <c:pt idx="5491">
                        <c:v>1.6414999999999984E-3</c:v>
                      </c:pt>
                      <c:pt idx="5492">
                        <c:v>1.5554999999999981E-3</c:v>
                      </c:pt>
                      <c:pt idx="5493">
                        <c:v>1.4682499999999976E-3</c:v>
                      </c:pt>
                      <c:pt idx="5494">
                        <c:v>1.3679999999999975E-3</c:v>
                      </c:pt>
                      <c:pt idx="5495">
                        <c:v>1.2727499999999981E-3</c:v>
                      </c:pt>
                      <c:pt idx="5496">
                        <c:v>1.192499999999998E-3</c:v>
                      </c:pt>
                      <c:pt idx="5497">
                        <c:v>1.0872499999999973E-3</c:v>
                      </c:pt>
                      <c:pt idx="5498">
                        <c:v>9.9999999999999764E-4</c:v>
                      </c:pt>
                      <c:pt idx="5499">
                        <c:v>9.0699999999999776E-4</c:v>
                      </c:pt>
                      <c:pt idx="5500">
                        <c:v>8.3374999999999736E-4</c:v>
                      </c:pt>
                      <c:pt idx="5501">
                        <c:v>7.3874999999999798E-4</c:v>
                      </c:pt>
                      <c:pt idx="5502">
                        <c:v>6.3749999999999701E-4</c:v>
                      </c:pt>
                      <c:pt idx="5503">
                        <c:v>5.404999999999979E-4</c:v>
                      </c:pt>
                      <c:pt idx="5504">
                        <c:v>4.5024999999999747E-4</c:v>
                      </c:pt>
                      <c:pt idx="5505">
                        <c:v>3.6349999999999767E-4</c:v>
                      </c:pt>
                      <c:pt idx="5506">
                        <c:v>2.7649999999999756E-4</c:v>
                      </c:pt>
                      <c:pt idx="5507">
                        <c:v>1.7249999999999815E-4</c:v>
                      </c:pt>
                      <c:pt idx="5508">
                        <c:v>7.124999999999791E-5</c:v>
                      </c:pt>
                      <c:pt idx="5509">
                        <c:v>-3.150000000000229E-5</c:v>
                      </c:pt>
                      <c:pt idx="5510">
                        <c:v>-1.3300000000000201E-4</c:v>
                      </c:pt>
                      <c:pt idx="5511">
                        <c:v>-2.4100000000000296E-4</c:v>
                      </c:pt>
                      <c:pt idx="5512">
                        <c:v>-3.5000000000000292E-4</c:v>
                      </c:pt>
                      <c:pt idx="5513">
                        <c:v>-4.7900000000000254E-4</c:v>
                      </c:pt>
                      <c:pt idx="5514">
                        <c:v>-5.9175000000000276E-4</c:v>
                      </c:pt>
                      <c:pt idx="5515">
                        <c:v>-7.1225000000000259E-4</c:v>
                      </c:pt>
                      <c:pt idx="5516">
                        <c:v>-8.4150000000000186E-4</c:v>
                      </c:pt>
                      <c:pt idx="5517">
                        <c:v>-9.5650000000000043E-4</c:v>
                      </c:pt>
                      <c:pt idx="5518">
                        <c:v>-1.1007500000000004E-3</c:v>
                      </c:pt>
                      <c:pt idx="5519">
                        <c:v>-1.2252500000000013E-3</c:v>
                      </c:pt>
                      <c:pt idx="5520">
                        <c:v>-1.3407500000000004E-3</c:v>
                      </c:pt>
                      <c:pt idx="5521">
                        <c:v>-1.4687499999999996E-3</c:v>
                      </c:pt>
                      <c:pt idx="5522">
                        <c:v>-1.59475E-3</c:v>
                      </c:pt>
                      <c:pt idx="5523">
                        <c:v>-1.7265000000000002E-3</c:v>
                      </c:pt>
                      <c:pt idx="5524">
                        <c:v>-1.86575E-3</c:v>
                      </c:pt>
                      <c:pt idx="5525">
                        <c:v>-2.0072499999999995E-3</c:v>
                      </c:pt>
                      <c:pt idx="5526">
                        <c:v>-2.1449999999999993E-3</c:v>
                      </c:pt>
                      <c:pt idx="5527">
                        <c:v>-2.268249999999999E-3</c:v>
                      </c:pt>
                      <c:pt idx="5528">
                        <c:v>-2.4189999999999993E-3</c:v>
                      </c:pt>
                      <c:pt idx="5529">
                        <c:v>-2.5239999999999998E-3</c:v>
                      </c:pt>
                      <c:pt idx="5530">
                        <c:v>-2.6480000000000002E-3</c:v>
                      </c:pt>
                      <c:pt idx="5531">
                        <c:v>-2.7827499999999992E-3</c:v>
                      </c:pt>
                      <c:pt idx="5532">
                        <c:v>-2.8997499999999991E-3</c:v>
                      </c:pt>
                      <c:pt idx="5533">
                        <c:v>-3.0179999999999994E-3</c:v>
                      </c:pt>
                      <c:pt idx="5534">
                        <c:v>-3.1497499999999993E-3</c:v>
                      </c:pt>
                      <c:pt idx="5535">
                        <c:v>-3.2732499999999988E-3</c:v>
                      </c:pt>
                      <c:pt idx="5536">
                        <c:v>-3.4042499999999989E-3</c:v>
                      </c:pt>
                      <c:pt idx="5537">
                        <c:v>-3.5287499999999989E-3</c:v>
                      </c:pt>
                      <c:pt idx="5538">
                        <c:v>-3.6417499999999979E-3</c:v>
                      </c:pt>
                      <c:pt idx="5539">
                        <c:v>-3.7724999999999985E-3</c:v>
                      </c:pt>
                      <c:pt idx="5540">
                        <c:v>-3.8942499999999993E-3</c:v>
                      </c:pt>
                      <c:pt idx="5541">
                        <c:v>-4.0199999999999993E-3</c:v>
                      </c:pt>
                      <c:pt idx="5542">
                        <c:v>-4.1542499999999991E-3</c:v>
                      </c:pt>
                      <c:pt idx="5543">
                        <c:v>-4.2844999999999992E-3</c:v>
                      </c:pt>
                      <c:pt idx="5544">
                        <c:v>-4.400499999999999E-3</c:v>
                      </c:pt>
                      <c:pt idx="5545">
                        <c:v>-4.531249999999998E-3</c:v>
                      </c:pt>
                      <c:pt idx="5546">
                        <c:v>-4.6614999999999981E-3</c:v>
                      </c:pt>
                      <c:pt idx="5547">
                        <c:v>-4.7792499999999996E-3</c:v>
                      </c:pt>
                      <c:pt idx="5548">
                        <c:v>-4.9089999999999993E-3</c:v>
                      </c:pt>
                      <c:pt idx="5549">
                        <c:v>-5.0317499999999989E-3</c:v>
                      </c:pt>
                      <c:pt idx="5550">
                        <c:v>-5.1674999999999994E-3</c:v>
                      </c:pt>
                      <c:pt idx="5551">
                        <c:v>-5.3024999999999999E-3</c:v>
                      </c:pt>
                      <c:pt idx="5552">
                        <c:v>-5.4217500000000004E-3</c:v>
                      </c:pt>
                      <c:pt idx="5553">
                        <c:v>-5.5859999999999998E-3</c:v>
                      </c:pt>
                      <c:pt idx="5554">
                        <c:v>-5.7089999999999997E-3</c:v>
                      </c:pt>
                      <c:pt idx="5555">
                        <c:v>-5.8357499999999972E-3</c:v>
                      </c:pt>
                      <c:pt idx="5556">
                        <c:v>-5.959749999999998E-3</c:v>
                      </c:pt>
                      <c:pt idx="5557">
                        <c:v>-6.1014999999999967E-3</c:v>
                      </c:pt>
                      <c:pt idx="5558">
                        <c:v>-6.2279999999999957E-3</c:v>
                      </c:pt>
                      <c:pt idx="5559">
                        <c:v>-6.3574999999999968E-3</c:v>
                      </c:pt>
                      <c:pt idx="5560">
                        <c:v>-6.484999999999996E-3</c:v>
                      </c:pt>
                      <c:pt idx="5561">
                        <c:v>-6.5957499999999983E-3</c:v>
                      </c:pt>
                      <c:pt idx="5562">
                        <c:v>-6.7189999999999958E-3</c:v>
                      </c:pt>
                      <c:pt idx="5563">
                        <c:v>-6.852749999999996E-3</c:v>
                      </c:pt>
                      <c:pt idx="5564">
                        <c:v>-6.9812499999999953E-3</c:v>
                      </c:pt>
                      <c:pt idx="5565">
                        <c:v>-7.1032499999999967E-3</c:v>
                      </c:pt>
                      <c:pt idx="5566">
                        <c:v>-7.2077499999999963E-3</c:v>
                      </c:pt>
                      <c:pt idx="5567">
                        <c:v>-7.3179999999999946E-3</c:v>
                      </c:pt>
                      <c:pt idx="5568">
                        <c:v>-7.4184999999999954E-3</c:v>
                      </c:pt>
                      <c:pt idx="5569">
                        <c:v>-7.5302499999999953E-3</c:v>
                      </c:pt>
                      <c:pt idx="5570">
                        <c:v>-7.6312499999999948E-3</c:v>
                      </c:pt>
                      <c:pt idx="5571">
                        <c:v>-7.7482499999999965E-3</c:v>
                      </c:pt>
                      <c:pt idx="5572">
                        <c:v>-7.8557499999999947E-3</c:v>
                      </c:pt>
                      <c:pt idx="5573">
                        <c:v>-7.9737499999999947E-3</c:v>
                      </c:pt>
                      <c:pt idx="5574">
                        <c:v>-8.0777499999999964E-3</c:v>
                      </c:pt>
                      <c:pt idx="5575">
                        <c:v>-8.1827499999999956E-3</c:v>
                      </c:pt>
                      <c:pt idx="5576">
                        <c:v>-8.2959999999999961E-3</c:v>
                      </c:pt>
                      <c:pt idx="5577">
                        <c:v>-8.4192499999999962E-3</c:v>
                      </c:pt>
                      <c:pt idx="5578">
                        <c:v>-8.5372499999999962E-3</c:v>
                      </c:pt>
                      <c:pt idx="5579">
                        <c:v>-8.6374999999999976E-3</c:v>
                      </c:pt>
                      <c:pt idx="5580">
                        <c:v>-8.7349999999999962E-3</c:v>
                      </c:pt>
                      <c:pt idx="5581">
                        <c:v>-8.8327499999999951E-3</c:v>
                      </c:pt>
                      <c:pt idx="5582">
                        <c:v>-8.9362499999999963E-3</c:v>
                      </c:pt>
                      <c:pt idx="5583">
                        <c:v>-9.0394999999999972E-3</c:v>
                      </c:pt>
                      <c:pt idx="5584">
                        <c:v>-9.1407499999999961E-3</c:v>
                      </c:pt>
                      <c:pt idx="5585">
                        <c:v>-9.2272499999999959E-3</c:v>
                      </c:pt>
                      <c:pt idx="5586">
                        <c:v>-9.3224999999999957E-3</c:v>
                      </c:pt>
                      <c:pt idx="5587">
                        <c:v>-9.4184999999999981E-3</c:v>
                      </c:pt>
                      <c:pt idx="5588">
                        <c:v>-9.5072499999999966E-3</c:v>
                      </c:pt>
                      <c:pt idx="5589">
                        <c:v>-9.6122499999999958E-3</c:v>
                      </c:pt>
                      <c:pt idx="5590">
                        <c:v>-9.7064999999999981E-3</c:v>
                      </c:pt>
                      <c:pt idx="5591">
                        <c:v>-9.8082499999999975E-3</c:v>
                      </c:pt>
                      <c:pt idx="5592">
                        <c:v>-9.9014999999999988E-3</c:v>
                      </c:pt>
                      <c:pt idx="5593">
                        <c:v>-9.9952499999999972E-3</c:v>
                      </c:pt>
                      <c:pt idx="5594">
                        <c:v>-1.0087749999999999E-2</c:v>
                      </c:pt>
                      <c:pt idx="5595">
                        <c:v>-1.0170999999999999E-2</c:v>
                      </c:pt>
                      <c:pt idx="5596">
                        <c:v>-1.0258999999999997E-2</c:v>
                      </c:pt>
                      <c:pt idx="5597">
                        <c:v>-1.0334749999999998E-2</c:v>
                      </c:pt>
                      <c:pt idx="5598">
                        <c:v>-1.0409499999999999E-2</c:v>
                      </c:pt>
                      <c:pt idx="5599">
                        <c:v>-1.0491749999999999E-2</c:v>
                      </c:pt>
                      <c:pt idx="5600">
                        <c:v>-1.0572249999999998E-2</c:v>
                      </c:pt>
                      <c:pt idx="5601">
                        <c:v>-1.0653999999999999E-2</c:v>
                      </c:pt>
                      <c:pt idx="5602">
                        <c:v>-1.0735249999999998E-2</c:v>
                      </c:pt>
                      <c:pt idx="5603">
                        <c:v>-1.0829499999999999E-2</c:v>
                      </c:pt>
                      <c:pt idx="5604">
                        <c:v>-1.0911749999999998E-2</c:v>
                      </c:pt>
                      <c:pt idx="5605">
                        <c:v>-1.0992500000000001E-2</c:v>
                      </c:pt>
                      <c:pt idx="5606">
                        <c:v>-1.1070749999999997E-2</c:v>
                      </c:pt>
                      <c:pt idx="5607">
                        <c:v>-1.1148249999999997E-2</c:v>
                      </c:pt>
                      <c:pt idx="5608">
                        <c:v>-1.1224499999999997E-2</c:v>
                      </c:pt>
                      <c:pt idx="5609">
                        <c:v>-1.1297499999999999E-2</c:v>
                      </c:pt>
                      <c:pt idx="5610">
                        <c:v>-1.13755E-2</c:v>
                      </c:pt>
                      <c:pt idx="5611">
                        <c:v>-1.1462250000000002E-2</c:v>
                      </c:pt>
                      <c:pt idx="5612">
                        <c:v>-1.1530250000000002E-2</c:v>
                      </c:pt>
                      <c:pt idx="5613">
                        <c:v>-1.1608000000000002E-2</c:v>
                      </c:pt>
                      <c:pt idx="5614">
                        <c:v>-1.1662499999999999E-2</c:v>
                      </c:pt>
                      <c:pt idx="5615">
                        <c:v>-1.1718499999999998E-2</c:v>
                      </c:pt>
                      <c:pt idx="5616">
                        <c:v>-1.1762999999999999E-2</c:v>
                      </c:pt>
                      <c:pt idx="5617">
                        <c:v>-1.1813999999999998E-2</c:v>
                      </c:pt>
                      <c:pt idx="5618">
                        <c:v>-1.1865249999999999E-2</c:v>
                      </c:pt>
                      <c:pt idx="5619">
                        <c:v>-1.1905749999999998E-2</c:v>
                      </c:pt>
                      <c:pt idx="5620">
                        <c:v>-1.1950999999999998E-2</c:v>
                      </c:pt>
                      <c:pt idx="5621">
                        <c:v>-1.2002749999999998E-2</c:v>
                      </c:pt>
                      <c:pt idx="5622">
                        <c:v>-1.2050749999999997E-2</c:v>
                      </c:pt>
                      <c:pt idx="5623">
                        <c:v>-1.2104749999999997E-2</c:v>
                      </c:pt>
                      <c:pt idx="5624">
                        <c:v>-1.2136999999999998E-2</c:v>
                      </c:pt>
                      <c:pt idx="5625">
                        <c:v>-1.2163249999999997E-2</c:v>
                      </c:pt>
                      <c:pt idx="5626">
                        <c:v>-1.2194249999999997E-2</c:v>
                      </c:pt>
                      <c:pt idx="5627">
                        <c:v>-1.2216249999999998E-2</c:v>
                      </c:pt>
                      <c:pt idx="5628">
                        <c:v>-1.2241499999999999E-2</c:v>
                      </c:pt>
                      <c:pt idx="5629">
                        <c:v>-1.2255999999999998E-2</c:v>
                      </c:pt>
                      <c:pt idx="5630">
                        <c:v>-1.2280249999999998E-2</c:v>
                      </c:pt>
                      <c:pt idx="5631">
                        <c:v>-1.2320499999999998E-2</c:v>
                      </c:pt>
                      <c:pt idx="5632">
                        <c:v>-1.2352249999999999E-2</c:v>
                      </c:pt>
                      <c:pt idx="5633">
                        <c:v>-1.2373749999999996E-2</c:v>
                      </c:pt>
                      <c:pt idx="5634">
                        <c:v>-1.2408499999999998E-2</c:v>
                      </c:pt>
                      <c:pt idx="5635">
                        <c:v>-1.2431249999999998E-2</c:v>
                      </c:pt>
                      <c:pt idx="5636">
                        <c:v>-1.2445249999999998E-2</c:v>
                      </c:pt>
                      <c:pt idx="5637">
                        <c:v>-1.2461750000000001E-2</c:v>
                      </c:pt>
                      <c:pt idx="5638">
                        <c:v>-1.2479000000000001E-2</c:v>
                      </c:pt>
                      <c:pt idx="5639">
                        <c:v>-1.2494750000000001E-2</c:v>
                      </c:pt>
                      <c:pt idx="5640">
                        <c:v>-1.2509250000000001E-2</c:v>
                      </c:pt>
                      <c:pt idx="5641">
                        <c:v>-1.2511000000000001E-2</c:v>
                      </c:pt>
                      <c:pt idx="5642">
                        <c:v>-1.2513000000000002E-2</c:v>
                      </c:pt>
                      <c:pt idx="5643">
                        <c:v>-1.2519750000000001E-2</c:v>
                      </c:pt>
                      <c:pt idx="5644">
                        <c:v>-1.2519250000000003E-2</c:v>
                      </c:pt>
                      <c:pt idx="5645">
                        <c:v>-1.2520749999999999E-2</c:v>
                      </c:pt>
                      <c:pt idx="5646">
                        <c:v>-1.2517499999999999E-2</c:v>
                      </c:pt>
                      <c:pt idx="5647">
                        <c:v>-1.2524249999999997E-2</c:v>
                      </c:pt>
                      <c:pt idx="5648">
                        <c:v>-1.2512999999999996E-2</c:v>
                      </c:pt>
                      <c:pt idx="5649">
                        <c:v>-1.2527499999999999E-2</c:v>
                      </c:pt>
                      <c:pt idx="5650">
                        <c:v>-1.2527499999999999E-2</c:v>
                      </c:pt>
                      <c:pt idx="5651">
                        <c:v>-1.2526249999999996E-2</c:v>
                      </c:pt>
                      <c:pt idx="5652">
                        <c:v>-1.2518999999999997E-2</c:v>
                      </c:pt>
                      <c:pt idx="5653">
                        <c:v>-1.2515749999999999E-2</c:v>
                      </c:pt>
                      <c:pt idx="5654">
                        <c:v>-1.2519750000000001E-2</c:v>
                      </c:pt>
                      <c:pt idx="5655">
                        <c:v>-1.2511E-2</c:v>
                      </c:pt>
                      <c:pt idx="5656">
                        <c:v>-1.2507499999999998E-2</c:v>
                      </c:pt>
                      <c:pt idx="5657">
                        <c:v>-1.2503750000000001E-2</c:v>
                      </c:pt>
                      <c:pt idx="5658">
                        <c:v>-1.2476249999999999E-2</c:v>
                      </c:pt>
                      <c:pt idx="5659">
                        <c:v>-1.246275E-2</c:v>
                      </c:pt>
                      <c:pt idx="5660">
                        <c:v>-1.243725E-2</c:v>
                      </c:pt>
                      <c:pt idx="5661">
                        <c:v>-1.2414000000000001E-2</c:v>
                      </c:pt>
                      <c:pt idx="5662">
                        <c:v>-1.2382749999999998E-2</c:v>
                      </c:pt>
                      <c:pt idx="5663">
                        <c:v>-1.2345999999999999E-2</c:v>
                      </c:pt>
                      <c:pt idx="5664">
                        <c:v>-1.2307999999999999E-2</c:v>
                      </c:pt>
                      <c:pt idx="5665">
                        <c:v>-1.2281999999999998E-2</c:v>
                      </c:pt>
                      <c:pt idx="5666">
                        <c:v>-1.2248499999999996E-2</c:v>
                      </c:pt>
                      <c:pt idx="5667">
                        <c:v>-1.2218999999999994E-2</c:v>
                      </c:pt>
                      <c:pt idx="5668">
                        <c:v>-1.2192499999999997E-2</c:v>
                      </c:pt>
                      <c:pt idx="5669">
                        <c:v>-1.2167749999999998E-2</c:v>
                      </c:pt>
                      <c:pt idx="5670">
                        <c:v>-1.2132499999999997E-2</c:v>
                      </c:pt>
                      <c:pt idx="5671">
                        <c:v>-1.2090249999999995E-2</c:v>
                      </c:pt>
                      <c:pt idx="5672">
                        <c:v>-1.2040749999999996E-2</c:v>
                      </c:pt>
                      <c:pt idx="5673">
                        <c:v>-1.1985499999999998E-2</c:v>
                      </c:pt>
                      <c:pt idx="5674">
                        <c:v>-1.1931249999999997E-2</c:v>
                      </c:pt>
                      <c:pt idx="5675">
                        <c:v>-1.1884999999999996E-2</c:v>
                      </c:pt>
                      <c:pt idx="5676">
                        <c:v>-1.1828999999999996E-2</c:v>
                      </c:pt>
                      <c:pt idx="5677">
                        <c:v>-1.1771249999999995E-2</c:v>
                      </c:pt>
                      <c:pt idx="5678">
                        <c:v>-1.1706249999999996E-2</c:v>
                      </c:pt>
                      <c:pt idx="5679">
                        <c:v>-1.1643499999999996E-2</c:v>
                      </c:pt>
                      <c:pt idx="5680">
                        <c:v>-1.1586249999999996E-2</c:v>
                      </c:pt>
                      <c:pt idx="5681">
                        <c:v>-1.1519749999999994E-2</c:v>
                      </c:pt>
                      <c:pt idx="5682">
                        <c:v>-1.1455249999999995E-2</c:v>
                      </c:pt>
                      <c:pt idx="5683">
                        <c:v>-1.1378999999999997E-2</c:v>
                      </c:pt>
                      <c:pt idx="5684">
                        <c:v>-1.1310249999999997E-2</c:v>
                      </c:pt>
                      <c:pt idx="5685">
                        <c:v>-1.1241749999999997E-2</c:v>
                      </c:pt>
                      <c:pt idx="5686">
                        <c:v>-1.1164999999999996E-2</c:v>
                      </c:pt>
                      <c:pt idx="5687">
                        <c:v>-1.1094749999999995E-2</c:v>
                      </c:pt>
                      <c:pt idx="5688">
                        <c:v>-1.1014749999999997E-2</c:v>
                      </c:pt>
                      <c:pt idx="5689">
                        <c:v>-1.0939749999999996E-2</c:v>
                      </c:pt>
                      <c:pt idx="5690">
                        <c:v>-1.085275E-2</c:v>
                      </c:pt>
                      <c:pt idx="5691">
                        <c:v>-1.0757249999999998E-2</c:v>
                      </c:pt>
                      <c:pt idx="5692">
                        <c:v>-1.0664499999999997E-2</c:v>
                      </c:pt>
                      <c:pt idx="5693">
                        <c:v>-1.0572750000000002E-2</c:v>
                      </c:pt>
                      <c:pt idx="5694">
                        <c:v>-1.0475749999999999E-2</c:v>
                      </c:pt>
                      <c:pt idx="5695">
                        <c:v>-1.0389750000000005E-2</c:v>
                      </c:pt>
                      <c:pt idx="5696">
                        <c:v>-1.0296500000000002E-2</c:v>
                      </c:pt>
                      <c:pt idx="5697">
                        <c:v>-1.0202499999999998E-2</c:v>
                      </c:pt>
                      <c:pt idx="5698">
                        <c:v>-1.0108250000000003E-2</c:v>
                      </c:pt>
                      <c:pt idx="5699">
                        <c:v>-1.0017500000000002E-2</c:v>
                      </c:pt>
                      <c:pt idx="5700">
                        <c:v>-9.9177500000000012E-3</c:v>
                      </c:pt>
                      <c:pt idx="5701">
                        <c:v>-9.8237500000000026E-3</c:v>
                      </c:pt>
                      <c:pt idx="5702">
                        <c:v>-9.7192500000000005E-3</c:v>
                      </c:pt>
                      <c:pt idx="5703">
                        <c:v>-9.6127500000000015E-3</c:v>
                      </c:pt>
                      <c:pt idx="5704">
                        <c:v>-9.5099999999999994E-3</c:v>
                      </c:pt>
                      <c:pt idx="5705">
                        <c:v>-9.4197500000000028E-3</c:v>
                      </c:pt>
                      <c:pt idx="5706">
                        <c:v>-9.3245000000000012E-3</c:v>
                      </c:pt>
                      <c:pt idx="5707">
                        <c:v>-9.216250000000004E-3</c:v>
                      </c:pt>
                      <c:pt idx="5708">
                        <c:v>-9.1030000000000052E-3</c:v>
                      </c:pt>
                      <c:pt idx="5709">
                        <c:v>-8.998750000000005E-3</c:v>
                      </c:pt>
                      <c:pt idx="5710">
                        <c:v>-8.8992500000000044E-3</c:v>
                      </c:pt>
                      <c:pt idx="5711">
                        <c:v>-8.7940000000000067E-3</c:v>
                      </c:pt>
                      <c:pt idx="5712">
                        <c:v>-8.6880000000000065E-3</c:v>
                      </c:pt>
                      <c:pt idx="5713">
                        <c:v>-8.5715000000000062E-3</c:v>
                      </c:pt>
                      <c:pt idx="5714">
                        <c:v>-8.4562500000000072E-3</c:v>
                      </c:pt>
                      <c:pt idx="5715">
                        <c:v>-8.3472500000000057E-3</c:v>
                      </c:pt>
                      <c:pt idx="5716">
                        <c:v>-8.2255000000000071E-3</c:v>
                      </c:pt>
                      <c:pt idx="5717">
                        <c:v>-8.1135000000000061E-3</c:v>
                      </c:pt>
                      <c:pt idx="5718">
                        <c:v>-7.989250000000005E-3</c:v>
                      </c:pt>
                      <c:pt idx="5719">
                        <c:v>-7.8660000000000067E-3</c:v>
                      </c:pt>
                      <c:pt idx="5720">
                        <c:v>-7.7522500000000057E-3</c:v>
                      </c:pt>
                      <c:pt idx="5721">
                        <c:v>-7.6365000000000061E-3</c:v>
                      </c:pt>
                      <c:pt idx="5722">
                        <c:v>-7.5197500000000065E-3</c:v>
                      </c:pt>
                      <c:pt idx="5723">
                        <c:v>-7.4010000000000057E-3</c:v>
                      </c:pt>
                      <c:pt idx="5724">
                        <c:v>-7.2767500000000037E-3</c:v>
                      </c:pt>
                      <c:pt idx="5725">
                        <c:v>-7.1625000000000057E-3</c:v>
                      </c:pt>
                      <c:pt idx="5726">
                        <c:v>-7.038500000000004E-3</c:v>
                      </c:pt>
                      <c:pt idx="5727">
                        <c:v>-6.9070000000000051E-3</c:v>
                      </c:pt>
                      <c:pt idx="5728">
                        <c:v>-6.7742500000000042E-3</c:v>
                      </c:pt>
                      <c:pt idx="5729">
                        <c:v>-6.6555000000000052E-3</c:v>
                      </c:pt>
                      <c:pt idx="5730">
                        <c:v>-6.5327500000000064E-3</c:v>
                      </c:pt>
                      <c:pt idx="5731">
                        <c:v>-6.4097500000000075E-3</c:v>
                      </c:pt>
                      <c:pt idx="5732">
                        <c:v>-6.3020000000000046E-3</c:v>
                      </c:pt>
                      <c:pt idx="5733">
                        <c:v>-6.1705000000000058E-3</c:v>
                      </c:pt>
                      <c:pt idx="5734">
                        <c:v>-6.0337500000000044E-3</c:v>
                      </c:pt>
                      <c:pt idx="5735">
                        <c:v>-5.9027500000000043E-3</c:v>
                      </c:pt>
                      <c:pt idx="5736">
                        <c:v>-5.7722500000000039E-3</c:v>
                      </c:pt>
                      <c:pt idx="5737">
                        <c:v>-5.6440000000000049E-3</c:v>
                      </c:pt>
                      <c:pt idx="5738">
                        <c:v>-5.5247500000000054E-3</c:v>
                      </c:pt>
                      <c:pt idx="5739">
                        <c:v>-5.4000000000000038E-3</c:v>
                      </c:pt>
                      <c:pt idx="5740">
                        <c:v>-5.2787500000000057E-3</c:v>
                      </c:pt>
                      <c:pt idx="5741">
                        <c:v>-5.1490000000000043E-3</c:v>
                      </c:pt>
                      <c:pt idx="5742">
                        <c:v>-5.0120000000000017E-3</c:v>
                      </c:pt>
                      <c:pt idx="5743">
                        <c:v>-4.8800000000000024E-3</c:v>
                      </c:pt>
                      <c:pt idx="5744">
                        <c:v>-4.7452500000000038E-3</c:v>
                      </c:pt>
                      <c:pt idx="5745">
                        <c:v>-4.6025000000000042E-3</c:v>
                      </c:pt>
                      <c:pt idx="5746">
                        <c:v>-4.4717500000000035E-3</c:v>
                      </c:pt>
                      <c:pt idx="5747">
                        <c:v>-4.3490000000000039E-3</c:v>
                      </c:pt>
                      <c:pt idx="5748">
                        <c:v>-4.2087500000000042E-3</c:v>
                      </c:pt>
                      <c:pt idx="5749">
                        <c:v>-4.0777500000000032E-3</c:v>
                      </c:pt>
                      <c:pt idx="5750">
                        <c:v>-3.9430000000000029E-3</c:v>
                      </c:pt>
                      <c:pt idx="5751">
                        <c:v>-3.8095000000000017E-3</c:v>
                      </c:pt>
                      <c:pt idx="5752">
                        <c:v>-3.6820000000000034E-3</c:v>
                      </c:pt>
                      <c:pt idx="5753">
                        <c:v>-3.5230000000000018E-3</c:v>
                      </c:pt>
                      <c:pt idx="5754">
                        <c:v>-3.3917500000000011E-3</c:v>
                      </c:pt>
                      <c:pt idx="5755">
                        <c:v>-3.2469999999999999E-3</c:v>
                      </c:pt>
                      <c:pt idx="5756">
                        <c:v>-3.1189999999999981E-3</c:v>
                      </c:pt>
                      <c:pt idx="5757">
                        <c:v>-2.9732499999999954E-3</c:v>
                      </c:pt>
                      <c:pt idx="5758">
                        <c:v>-2.8404999999999984E-3</c:v>
                      </c:pt>
                      <c:pt idx="5759">
                        <c:v>-2.7077499999999966E-3</c:v>
                      </c:pt>
                      <c:pt idx="5760">
                        <c:v>-2.576999999999996E-3</c:v>
                      </c:pt>
                      <c:pt idx="5761">
                        <c:v>-2.4607499999999994E-3</c:v>
                      </c:pt>
                      <c:pt idx="5762">
                        <c:v>-2.3229999999999995E-3</c:v>
                      </c:pt>
                      <c:pt idx="5763">
                        <c:v>-2.18725E-3</c:v>
                      </c:pt>
                      <c:pt idx="5764">
                        <c:v>-2.0432499999999999E-3</c:v>
                      </c:pt>
                      <c:pt idx="5765">
                        <c:v>-1.9059999999999999E-3</c:v>
                      </c:pt>
                      <c:pt idx="5766">
                        <c:v>-1.7820000000000008E-3</c:v>
                      </c:pt>
                      <c:pt idx="5767">
                        <c:v>-1.6720000000000007E-3</c:v>
                      </c:pt>
                      <c:pt idx="5768">
                        <c:v>-1.5690000000000009E-3</c:v>
                      </c:pt>
                      <c:pt idx="5769">
                        <c:v>-1.4527500000000009E-3</c:v>
                      </c:pt>
                      <c:pt idx="5770">
                        <c:v>-1.3335000000000007E-3</c:v>
                      </c:pt>
                      <c:pt idx="5771">
                        <c:v>-1.2110000000000011E-3</c:v>
                      </c:pt>
                      <c:pt idx="5772">
                        <c:v>-1.0990000000000006E-3</c:v>
                      </c:pt>
                      <c:pt idx="5773">
                        <c:v>-9.8750000000000031E-4</c:v>
                      </c:pt>
                      <c:pt idx="5774">
                        <c:v>-8.822500000000012E-4</c:v>
                      </c:pt>
                      <c:pt idx="5775">
                        <c:v>-7.7200000000000077E-4</c:v>
                      </c:pt>
                      <c:pt idx="5776">
                        <c:v>-6.3550000000000054E-4</c:v>
                      </c:pt>
                      <c:pt idx="5777">
                        <c:v>-5.110000000000006E-4</c:v>
                      </c:pt>
                      <c:pt idx="5778">
                        <c:v>-3.8125000000000116E-4</c:v>
                      </c:pt>
                      <c:pt idx="5779">
                        <c:v>-2.6749999999999973E-4</c:v>
                      </c:pt>
                      <c:pt idx="5780">
                        <c:v>-1.670000000000004E-4</c:v>
                      </c:pt>
                      <c:pt idx="5781">
                        <c:v>-7.9500000000000686E-5</c:v>
                      </c:pt>
                      <c:pt idx="5782">
                        <c:v>2.0249999999999503E-5</c:v>
                      </c:pt>
                      <c:pt idx="5783">
                        <c:v>1.1799999999999873E-4</c:v>
                      </c:pt>
                      <c:pt idx="5784">
                        <c:v>2.2024999999999768E-4</c:v>
                      </c:pt>
                      <c:pt idx="5785">
                        <c:v>3.1349999999999727E-4</c:v>
                      </c:pt>
                      <c:pt idx="5786">
                        <c:v>4.057499999999972E-4</c:v>
                      </c:pt>
                      <c:pt idx="5787">
                        <c:v>4.9949999999999658E-4</c:v>
                      </c:pt>
                      <c:pt idx="5788">
                        <c:v>5.8624999999999726E-4</c:v>
                      </c:pt>
                      <c:pt idx="5789">
                        <c:v>6.8324999999999831E-4</c:v>
                      </c:pt>
                      <c:pt idx="5790">
                        <c:v>7.7899999999999812E-4</c:v>
                      </c:pt>
                      <c:pt idx="5791">
                        <c:v>8.7124999999999898E-4</c:v>
                      </c:pt>
                      <c:pt idx="5792">
                        <c:v>9.63749999999999E-4</c:v>
                      </c:pt>
                      <c:pt idx="5793">
                        <c:v>1.0459999999999994E-3</c:v>
                      </c:pt>
                      <c:pt idx="5794">
                        <c:v>1.127749999999999E-3</c:v>
                      </c:pt>
                      <c:pt idx="5795">
                        <c:v>1.1962499999999992E-3</c:v>
                      </c:pt>
                      <c:pt idx="5796">
                        <c:v>1.2774999999999989E-3</c:v>
                      </c:pt>
                      <c:pt idx="5797">
                        <c:v>1.3517499999999988E-3</c:v>
                      </c:pt>
                      <c:pt idx="5798">
                        <c:v>1.4274999999999989E-3</c:v>
                      </c:pt>
                      <c:pt idx="5799">
                        <c:v>1.5122499999999991E-3</c:v>
                      </c:pt>
                      <c:pt idx="5800">
                        <c:v>1.6002499999999992E-3</c:v>
                      </c:pt>
                      <c:pt idx="5801">
                        <c:v>1.6897499999999994E-3</c:v>
                      </c:pt>
                      <c:pt idx="5802">
                        <c:v>1.7812499999999994E-3</c:v>
                      </c:pt>
                      <c:pt idx="5803">
                        <c:v>1.8767499999999993E-3</c:v>
                      </c:pt>
                      <c:pt idx="5804">
                        <c:v>1.9680000000000001E-3</c:v>
                      </c:pt>
                      <c:pt idx="5805">
                        <c:v>2.0652499999999994E-3</c:v>
                      </c:pt>
                      <c:pt idx="5806">
                        <c:v>2.1549999999999998E-3</c:v>
                      </c:pt>
                      <c:pt idx="5807">
                        <c:v>2.2434999999999994E-3</c:v>
                      </c:pt>
                      <c:pt idx="5808">
                        <c:v>2.3252499999999996E-3</c:v>
                      </c:pt>
                      <c:pt idx="5809">
                        <c:v>2.4079999999999987E-3</c:v>
                      </c:pt>
                      <c:pt idx="5810">
                        <c:v>2.4752499999999987E-3</c:v>
                      </c:pt>
                      <c:pt idx="5811">
                        <c:v>2.5512499999999988E-3</c:v>
                      </c:pt>
                      <c:pt idx="5812">
                        <c:v>2.6227499999999992E-3</c:v>
                      </c:pt>
                      <c:pt idx="5813">
                        <c:v>2.7034999999999997E-3</c:v>
                      </c:pt>
                      <c:pt idx="5814">
                        <c:v>2.787749999999999E-3</c:v>
                      </c:pt>
                      <c:pt idx="5815">
                        <c:v>2.8634999999999989E-3</c:v>
                      </c:pt>
                      <c:pt idx="5816">
                        <c:v>2.9264999999999985E-3</c:v>
                      </c:pt>
                      <c:pt idx="5817">
                        <c:v>2.9794999999999986E-3</c:v>
                      </c:pt>
                      <c:pt idx="5818">
                        <c:v>3.0419999999999987E-3</c:v>
                      </c:pt>
                      <c:pt idx="5819">
                        <c:v>3.1087499999999991E-3</c:v>
                      </c:pt>
                      <c:pt idx="5820">
                        <c:v>3.1699999999999988E-3</c:v>
                      </c:pt>
                      <c:pt idx="5821">
                        <c:v>3.2229999999999993E-3</c:v>
                      </c:pt>
                      <c:pt idx="5822">
                        <c:v>3.2719999999999997E-3</c:v>
                      </c:pt>
                      <c:pt idx="5823">
                        <c:v>3.3365000000000009E-3</c:v>
                      </c:pt>
                      <c:pt idx="5824">
                        <c:v>3.3874999999999999E-3</c:v>
                      </c:pt>
                      <c:pt idx="5825">
                        <c:v>3.4315000000000001E-3</c:v>
                      </c:pt>
                      <c:pt idx="5826">
                        <c:v>3.4787500000000001E-3</c:v>
                      </c:pt>
                      <c:pt idx="5827">
                        <c:v>3.5302499999999991E-3</c:v>
                      </c:pt>
                      <c:pt idx="5828">
                        <c:v>3.5792499999999995E-3</c:v>
                      </c:pt>
                      <c:pt idx="5829">
                        <c:v>3.6222499999999996E-3</c:v>
                      </c:pt>
                      <c:pt idx="5830">
                        <c:v>3.6649999999999994E-3</c:v>
                      </c:pt>
                      <c:pt idx="5831">
                        <c:v>3.7027500000000003E-3</c:v>
                      </c:pt>
                      <c:pt idx="5832">
                        <c:v>3.7402500000000001E-3</c:v>
                      </c:pt>
                      <c:pt idx="5833">
                        <c:v>3.7765000000000003E-3</c:v>
                      </c:pt>
                      <c:pt idx="5834">
                        <c:v>3.8215000000000011E-3</c:v>
                      </c:pt>
                      <c:pt idx="5835">
                        <c:v>3.8657500000000011E-3</c:v>
                      </c:pt>
                      <c:pt idx="5836">
                        <c:v>3.9040000000000021E-3</c:v>
                      </c:pt>
                      <c:pt idx="5837">
                        <c:v>3.9427500000000018E-3</c:v>
                      </c:pt>
                      <c:pt idx="5838">
                        <c:v>3.976750000000002E-3</c:v>
                      </c:pt>
                      <c:pt idx="5839">
                        <c:v>4.0152500000000015E-3</c:v>
                      </c:pt>
                      <c:pt idx="5840">
                        <c:v>4.0565000000000019E-3</c:v>
                      </c:pt>
                      <c:pt idx="5841">
                        <c:v>4.0935000000000025E-3</c:v>
                      </c:pt>
                      <c:pt idx="5842">
                        <c:v>4.1317500000000026E-3</c:v>
                      </c:pt>
                      <c:pt idx="5843">
                        <c:v>4.1732500000000016E-3</c:v>
                      </c:pt>
                      <c:pt idx="5844">
                        <c:v>4.2125000000000027E-3</c:v>
                      </c:pt>
                      <c:pt idx="5845">
                        <c:v>4.2520000000000023E-3</c:v>
                      </c:pt>
                      <c:pt idx="5846">
                        <c:v>4.2845000000000018E-3</c:v>
                      </c:pt>
                      <c:pt idx="5847">
                        <c:v>4.333250000000002E-3</c:v>
                      </c:pt>
                      <c:pt idx="5848">
                        <c:v>4.3657500000000024E-3</c:v>
                      </c:pt>
                      <c:pt idx="5849">
                        <c:v>4.4107500000000015E-3</c:v>
                      </c:pt>
                      <c:pt idx="5850">
                        <c:v>4.4395000000000025E-3</c:v>
                      </c:pt>
                      <c:pt idx="5851">
                        <c:v>4.4745000000000028E-3</c:v>
                      </c:pt>
                      <c:pt idx="5852">
                        <c:v>4.5087500000000023E-3</c:v>
                      </c:pt>
                      <c:pt idx="5853">
                        <c:v>4.537000000000002E-3</c:v>
                      </c:pt>
                      <c:pt idx="5854">
                        <c:v>4.5760000000000019E-3</c:v>
                      </c:pt>
                      <c:pt idx="5855">
                        <c:v>4.612500000000002E-3</c:v>
                      </c:pt>
                      <c:pt idx="5856">
                        <c:v>4.6510000000000024E-3</c:v>
                      </c:pt>
                      <c:pt idx="5857">
                        <c:v>4.6852500000000019E-3</c:v>
                      </c:pt>
                      <c:pt idx="5858">
                        <c:v>4.7290000000000023E-3</c:v>
                      </c:pt>
                      <c:pt idx="5859">
                        <c:v>4.7760000000000016E-3</c:v>
                      </c:pt>
                      <c:pt idx="5860">
                        <c:v>4.8082500000000009E-3</c:v>
                      </c:pt>
                      <c:pt idx="5861">
                        <c:v>4.8380000000000012E-3</c:v>
                      </c:pt>
                      <c:pt idx="5862">
                        <c:v>4.8750000000000009E-3</c:v>
                      </c:pt>
                      <c:pt idx="5863">
                        <c:v>4.8982500000000016E-3</c:v>
                      </c:pt>
                      <c:pt idx="5864">
                        <c:v>4.9305000000000009E-3</c:v>
                      </c:pt>
                      <c:pt idx="5865">
                        <c:v>4.9622500000000014E-3</c:v>
                      </c:pt>
                      <c:pt idx="5866">
                        <c:v>4.9947500000000009E-3</c:v>
                      </c:pt>
                      <c:pt idx="5867">
                        <c:v>5.0287500000000011E-3</c:v>
                      </c:pt>
                      <c:pt idx="5868">
                        <c:v>5.0597500000000017E-3</c:v>
                      </c:pt>
                      <c:pt idx="5869">
                        <c:v>5.0940000000000022E-3</c:v>
                      </c:pt>
                      <c:pt idx="5870">
                        <c:v>5.1177500000000016E-3</c:v>
                      </c:pt>
                      <c:pt idx="5871">
                        <c:v>5.1422500000000019E-3</c:v>
                      </c:pt>
                      <c:pt idx="5872">
                        <c:v>5.155250000000001E-3</c:v>
                      </c:pt>
                      <c:pt idx="5873">
                        <c:v>5.1612500000000018E-3</c:v>
                      </c:pt>
                      <c:pt idx="5874">
                        <c:v>5.1677500000000013E-3</c:v>
                      </c:pt>
                      <c:pt idx="5875">
                        <c:v>5.1907500000000009E-3</c:v>
                      </c:pt>
                      <c:pt idx="5876">
                        <c:v>5.2057500000000003E-3</c:v>
                      </c:pt>
                      <c:pt idx="5877">
                        <c:v>5.2247500000000011E-3</c:v>
                      </c:pt>
                      <c:pt idx="5878">
                        <c:v>5.2405000000000012E-3</c:v>
                      </c:pt>
                      <c:pt idx="5879">
                        <c:v>5.2627499999999992E-3</c:v>
                      </c:pt>
                      <c:pt idx="5880">
                        <c:v>5.2864999999999995E-3</c:v>
                      </c:pt>
                      <c:pt idx="5881">
                        <c:v>5.3032499999999989E-3</c:v>
                      </c:pt>
                      <c:pt idx="5882">
                        <c:v>5.3217499999999992E-3</c:v>
                      </c:pt>
                      <c:pt idx="5883">
                        <c:v>5.3297499999999994E-3</c:v>
                      </c:pt>
                      <c:pt idx="5884">
                        <c:v>5.3349999999999986E-3</c:v>
                      </c:pt>
                      <c:pt idx="5885">
                        <c:v>5.3439999999999989E-3</c:v>
                      </c:pt>
                      <c:pt idx="5886">
                        <c:v>5.3494999999999984E-3</c:v>
                      </c:pt>
                      <c:pt idx="5887">
                        <c:v>5.3534999999999998E-3</c:v>
                      </c:pt>
                      <c:pt idx="5888">
                        <c:v>5.3540000000000003E-3</c:v>
                      </c:pt>
                      <c:pt idx="5889">
                        <c:v>5.3540000000000003E-3</c:v>
                      </c:pt>
                      <c:pt idx="5890">
                        <c:v>5.3567499999999987E-3</c:v>
                      </c:pt>
                      <c:pt idx="5891">
                        <c:v>5.3574999999999994E-3</c:v>
                      </c:pt>
                      <c:pt idx="5892">
                        <c:v>5.3590000000000018E-3</c:v>
                      </c:pt>
                      <c:pt idx="5893">
                        <c:v>5.3662500000000004E-3</c:v>
                      </c:pt>
                      <c:pt idx="5894">
                        <c:v>5.3805000000000016E-3</c:v>
                      </c:pt>
                      <c:pt idx="5895">
                        <c:v>5.3887500000000003E-3</c:v>
                      </c:pt>
                      <c:pt idx="5896">
                        <c:v>5.3922500000000003E-3</c:v>
                      </c:pt>
                      <c:pt idx="5897">
                        <c:v>5.4017499999999994E-3</c:v>
                      </c:pt>
                      <c:pt idx="5898">
                        <c:v>5.4079999999999996E-3</c:v>
                      </c:pt>
                      <c:pt idx="5899">
                        <c:v>5.4030000000000016E-3</c:v>
                      </c:pt>
                      <c:pt idx="5900">
                        <c:v>5.3917500000000007E-3</c:v>
                      </c:pt>
                      <c:pt idx="5901">
                        <c:v>5.3859999999999993E-3</c:v>
                      </c:pt>
                      <c:pt idx="5902">
                        <c:v>5.3877500000000002E-3</c:v>
                      </c:pt>
                      <c:pt idx="5903">
                        <c:v>5.3812499999999997E-3</c:v>
                      </c:pt>
                      <c:pt idx="5904">
                        <c:v>5.3740000000000003E-3</c:v>
                      </c:pt>
                      <c:pt idx="5905">
                        <c:v>5.3610000000000012E-3</c:v>
                      </c:pt>
                      <c:pt idx="5906">
                        <c:v>5.3487500000000019E-3</c:v>
                      </c:pt>
                      <c:pt idx="5907">
                        <c:v>5.3347500000000027E-3</c:v>
                      </c:pt>
                      <c:pt idx="5908">
                        <c:v>5.3295000000000018E-3</c:v>
                      </c:pt>
                      <c:pt idx="5909">
                        <c:v>5.3250000000000016E-3</c:v>
                      </c:pt>
                      <c:pt idx="5910">
                        <c:v>5.3197500000000016E-3</c:v>
                      </c:pt>
                      <c:pt idx="5911">
                        <c:v>5.3192500000000011E-3</c:v>
                      </c:pt>
                      <c:pt idx="5912">
                        <c:v>5.3245000000000011E-3</c:v>
                      </c:pt>
                      <c:pt idx="5913">
                        <c:v>5.3277500000000026E-3</c:v>
                      </c:pt>
                      <c:pt idx="5914">
                        <c:v>5.3272500000000013E-3</c:v>
                      </c:pt>
                      <c:pt idx="5915">
                        <c:v>5.321750000000001E-3</c:v>
                      </c:pt>
                      <c:pt idx="5916">
                        <c:v>5.3215000000000016E-3</c:v>
                      </c:pt>
                      <c:pt idx="5917">
                        <c:v>5.3182500000000001E-3</c:v>
                      </c:pt>
                      <c:pt idx="5918">
                        <c:v>5.3094999999999991E-3</c:v>
                      </c:pt>
                      <c:pt idx="5919">
                        <c:v>5.2950000000000011E-3</c:v>
                      </c:pt>
                      <c:pt idx="5920">
                        <c:v>5.2830000000000012E-3</c:v>
                      </c:pt>
                      <c:pt idx="5921">
                        <c:v>5.2762500000000014E-3</c:v>
                      </c:pt>
                      <c:pt idx="5922">
                        <c:v>5.2770000000000013E-3</c:v>
                      </c:pt>
                      <c:pt idx="5923">
                        <c:v>5.2780000000000014E-3</c:v>
                      </c:pt>
                      <c:pt idx="5924">
                        <c:v>5.2667500000000015E-3</c:v>
                      </c:pt>
                      <c:pt idx="5925">
                        <c:v>5.2630000000000021E-3</c:v>
                      </c:pt>
                      <c:pt idx="5926">
                        <c:v>5.2622500000000013E-3</c:v>
                      </c:pt>
                      <c:pt idx="5927">
                        <c:v>5.2465000000000003E-3</c:v>
                      </c:pt>
                      <c:pt idx="5928">
                        <c:v>5.2310000000000004E-3</c:v>
                      </c:pt>
                      <c:pt idx="5929">
                        <c:v>5.2230000000000002E-3</c:v>
                      </c:pt>
                      <c:pt idx="5930">
                        <c:v>5.2180000000000004E-3</c:v>
                      </c:pt>
                      <c:pt idx="5931">
                        <c:v>5.2197499999999996E-3</c:v>
                      </c:pt>
                      <c:pt idx="5932">
                        <c:v>5.2272500000000001E-3</c:v>
                      </c:pt>
                      <c:pt idx="5933">
                        <c:v>5.2227500000000008E-3</c:v>
                      </c:pt>
                      <c:pt idx="5934">
                        <c:v>5.2152500000000003E-3</c:v>
                      </c:pt>
                      <c:pt idx="5935">
                        <c:v>5.2075000000000012E-3</c:v>
                      </c:pt>
                      <c:pt idx="5936">
                        <c:v>5.2100000000000011E-3</c:v>
                      </c:pt>
                      <c:pt idx="5937">
                        <c:v>5.2052499999999998E-3</c:v>
                      </c:pt>
                      <c:pt idx="5938">
                        <c:v>5.2082500000000002E-3</c:v>
                      </c:pt>
                      <c:pt idx="5939">
                        <c:v>5.2199999999999998E-3</c:v>
                      </c:pt>
                      <c:pt idx="5940">
                        <c:v>5.2274999999999995E-3</c:v>
                      </c:pt>
                      <c:pt idx="5941">
                        <c:v>5.2277499999999989E-3</c:v>
                      </c:pt>
                      <c:pt idx="5942">
                        <c:v>5.229499999999998E-3</c:v>
                      </c:pt>
                      <c:pt idx="5943">
                        <c:v>5.2249999999999987E-3</c:v>
                      </c:pt>
                      <c:pt idx="5944">
                        <c:v>5.2274999999999995E-3</c:v>
                      </c:pt>
                      <c:pt idx="5945">
                        <c:v>5.2344999999999987E-3</c:v>
                      </c:pt>
                      <c:pt idx="5946">
                        <c:v>5.2454999999999984E-3</c:v>
                      </c:pt>
                      <c:pt idx="5947">
                        <c:v>5.2477499999999998E-3</c:v>
                      </c:pt>
                      <c:pt idx="5948">
                        <c:v>5.2472499999999984E-3</c:v>
                      </c:pt>
                      <c:pt idx="5949">
                        <c:v>5.2402499999999992E-3</c:v>
                      </c:pt>
                      <c:pt idx="5950">
                        <c:v>5.2387499999999986E-3</c:v>
                      </c:pt>
                      <c:pt idx="5951">
                        <c:v>5.2375000000000008E-3</c:v>
                      </c:pt>
                      <c:pt idx="5952">
                        <c:v>5.2399999999999999E-3</c:v>
                      </c:pt>
                      <c:pt idx="5953">
                        <c:v>5.2397500000000022E-3</c:v>
                      </c:pt>
                      <c:pt idx="5954">
                        <c:v>5.2462500000000009E-3</c:v>
                      </c:pt>
                      <c:pt idx="5955">
                        <c:v>5.2522500000000008E-3</c:v>
                      </c:pt>
                      <c:pt idx="5956">
                        <c:v>5.2622500000000013E-3</c:v>
                      </c:pt>
                      <c:pt idx="5957">
                        <c:v>5.2720000000000015E-3</c:v>
                      </c:pt>
                      <c:pt idx="5958">
                        <c:v>5.2905000000000009E-3</c:v>
                      </c:pt>
                      <c:pt idx="5959">
                        <c:v>5.2925000000000012E-3</c:v>
                      </c:pt>
                      <c:pt idx="5960">
                        <c:v>5.2995000000000013E-3</c:v>
                      </c:pt>
                      <c:pt idx="5961">
                        <c:v>5.3170000000000014E-3</c:v>
                      </c:pt>
                      <c:pt idx="5962">
                        <c:v>5.3267500000000016E-3</c:v>
                      </c:pt>
                      <c:pt idx="5963">
                        <c:v>5.3320000000000008E-3</c:v>
                      </c:pt>
                      <c:pt idx="5964">
                        <c:v>5.3275000000000006E-3</c:v>
                      </c:pt>
                      <c:pt idx="5965">
                        <c:v>5.3302500000000008E-3</c:v>
                      </c:pt>
                      <c:pt idx="5966">
                        <c:v>5.2957500000000001E-3</c:v>
                      </c:pt>
                      <c:pt idx="5967">
                        <c:v>5.3210000000000002E-3</c:v>
                      </c:pt>
                      <c:pt idx="5968">
                        <c:v>5.3497500000000012E-3</c:v>
                      </c:pt>
                      <c:pt idx="5969">
                        <c:v>5.3762499999999991E-3</c:v>
                      </c:pt>
                      <c:pt idx="5970">
                        <c:v>5.3960000000000015E-3</c:v>
                      </c:pt>
                      <c:pt idx="5971">
                        <c:v>5.4110000000000017E-3</c:v>
                      </c:pt>
                      <c:pt idx="5972">
                        <c:v>5.4342500000000016E-3</c:v>
                      </c:pt>
                      <c:pt idx="5973">
                        <c:v>5.4542500000000008E-3</c:v>
                      </c:pt>
                      <c:pt idx="5974">
                        <c:v>5.4747500000000013E-3</c:v>
                      </c:pt>
                      <c:pt idx="5975">
                        <c:v>5.4962500000000003E-3</c:v>
                      </c:pt>
                      <c:pt idx="5976">
                        <c:v>5.5067500000000012E-3</c:v>
                      </c:pt>
                      <c:pt idx="5977">
                        <c:v>5.5277500000000014E-3</c:v>
                      </c:pt>
                      <c:pt idx="5978">
                        <c:v>5.5467500000000013E-3</c:v>
                      </c:pt>
                      <c:pt idx="5979">
                        <c:v>5.5577500000000028E-3</c:v>
                      </c:pt>
                      <c:pt idx="5980">
                        <c:v>5.5880000000000018E-3</c:v>
                      </c:pt>
                      <c:pt idx="5981">
                        <c:v>5.6210000000000001E-3</c:v>
                      </c:pt>
                      <c:pt idx="5982">
                        <c:v>5.6480000000000011E-3</c:v>
                      </c:pt>
                      <c:pt idx="5983">
                        <c:v>5.6732500000000012E-3</c:v>
                      </c:pt>
                      <c:pt idx="5984">
                        <c:v>5.6652500000000001E-3</c:v>
                      </c:pt>
                      <c:pt idx="5985">
                        <c:v>5.6927500000000008E-3</c:v>
                      </c:pt>
                      <c:pt idx="5986">
                        <c:v>5.7200000000000003E-3</c:v>
                      </c:pt>
                      <c:pt idx="5987">
                        <c:v>5.7575000000000013E-3</c:v>
                      </c:pt>
                      <c:pt idx="5988">
                        <c:v>5.7915000000000006E-3</c:v>
                      </c:pt>
                      <c:pt idx="5989">
                        <c:v>5.8345000000000003E-3</c:v>
                      </c:pt>
                      <c:pt idx="5990">
                        <c:v>5.8637500000000009E-3</c:v>
                      </c:pt>
                      <c:pt idx="5991">
                        <c:v>5.8872500000000001E-3</c:v>
                      </c:pt>
                      <c:pt idx="5992">
                        <c:v>5.9095000000000007E-3</c:v>
                      </c:pt>
                      <c:pt idx="5993">
                        <c:v>5.9530000000000008E-3</c:v>
                      </c:pt>
                      <c:pt idx="5994">
                        <c:v>5.9827500000000002E-3</c:v>
                      </c:pt>
                      <c:pt idx="5995">
                        <c:v>6.0304999999999994E-3</c:v>
                      </c:pt>
                      <c:pt idx="5996">
                        <c:v>6.0672499999999997E-3</c:v>
                      </c:pt>
                      <c:pt idx="5997">
                        <c:v>6.1210000000000006E-3</c:v>
                      </c:pt>
                      <c:pt idx="5998">
                        <c:v>6.1709999999999985E-3</c:v>
                      </c:pt>
                      <c:pt idx="5999">
                        <c:v>6.207250000000001E-3</c:v>
                      </c:pt>
                      <c:pt idx="6000">
                        <c:v>6.2440000000000004E-3</c:v>
                      </c:pt>
                      <c:pt idx="6001">
                        <c:v>6.2842499999999999E-3</c:v>
                      </c:pt>
                      <c:pt idx="6002">
                        <c:v>6.3157499999999984E-3</c:v>
                      </c:pt>
                      <c:pt idx="6003">
                        <c:v>6.353000000000001E-3</c:v>
                      </c:pt>
                      <c:pt idx="6004">
                        <c:v>6.3992500000000004E-3</c:v>
                      </c:pt>
                      <c:pt idx="6005">
                        <c:v>6.4372500000000003E-3</c:v>
                      </c:pt>
                      <c:pt idx="6006">
                        <c:v>6.4792500000000006E-3</c:v>
                      </c:pt>
                      <c:pt idx="6007">
                        <c:v>6.5122500000000007E-3</c:v>
                      </c:pt>
                      <c:pt idx="6008">
                        <c:v>6.5430000000000019E-3</c:v>
                      </c:pt>
                      <c:pt idx="6009">
                        <c:v>6.5812500000000029E-3</c:v>
                      </c:pt>
                      <c:pt idx="6010">
                        <c:v>6.6267500000000024E-3</c:v>
                      </c:pt>
                      <c:pt idx="6011">
                        <c:v>6.674000000000002E-3</c:v>
                      </c:pt>
                      <c:pt idx="6012">
                        <c:v>6.7175000000000021E-3</c:v>
                      </c:pt>
                      <c:pt idx="6013">
                        <c:v>6.7630000000000016E-3</c:v>
                      </c:pt>
                      <c:pt idx="6014">
                        <c:v>6.8060000000000022E-3</c:v>
                      </c:pt>
                      <c:pt idx="6015">
                        <c:v>6.8522500000000007E-3</c:v>
                      </c:pt>
                      <c:pt idx="6016">
                        <c:v>6.9012500000000029E-3</c:v>
                      </c:pt>
                      <c:pt idx="6017">
                        <c:v>6.9625000000000017E-3</c:v>
                      </c:pt>
                      <c:pt idx="6018">
                        <c:v>7.011250000000001E-3</c:v>
                      </c:pt>
                      <c:pt idx="6019">
                        <c:v>7.0582500000000003E-3</c:v>
                      </c:pt>
                      <c:pt idx="6020">
                        <c:v>7.1070000000000022E-3</c:v>
                      </c:pt>
                      <c:pt idx="6021">
                        <c:v>7.1677500000000031E-3</c:v>
                      </c:pt>
                      <c:pt idx="6022">
                        <c:v>7.2180000000000031E-3</c:v>
                      </c:pt>
                      <c:pt idx="6023">
                        <c:v>7.2720000000000033E-3</c:v>
                      </c:pt>
                      <c:pt idx="6024">
                        <c:v>7.3242500000000018E-3</c:v>
                      </c:pt>
                      <c:pt idx="6025">
                        <c:v>7.384500000000003E-3</c:v>
                      </c:pt>
                      <c:pt idx="6026">
                        <c:v>7.446000000000003E-3</c:v>
                      </c:pt>
                      <c:pt idx="6027">
                        <c:v>7.4990000000000031E-3</c:v>
                      </c:pt>
                      <c:pt idx="6028">
                        <c:v>7.5682500000000021E-3</c:v>
                      </c:pt>
                      <c:pt idx="6029">
                        <c:v>7.6295000000000009E-3</c:v>
                      </c:pt>
                      <c:pt idx="6030">
                        <c:v>7.7002500000000005E-3</c:v>
                      </c:pt>
                      <c:pt idx="6031">
                        <c:v>7.7592500000000005E-3</c:v>
                      </c:pt>
                      <c:pt idx="6032">
                        <c:v>7.845750000000002E-3</c:v>
                      </c:pt>
                      <c:pt idx="6033">
                        <c:v>7.9430000000000004E-3</c:v>
                      </c:pt>
                      <c:pt idx="6034">
                        <c:v>8.0195000000000023E-3</c:v>
                      </c:pt>
                      <c:pt idx="6035">
                        <c:v>8.0865000000000017E-3</c:v>
                      </c:pt>
                      <c:pt idx="6036">
                        <c:v>8.1817499999999998E-3</c:v>
                      </c:pt>
                      <c:pt idx="6037">
                        <c:v>8.2784999999999994E-3</c:v>
                      </c:pt>
                      <c:pt idx="6038">
                        <c:v>8.3522500000000003E-3</c:v>
                      </c:pt>
                      <c:pt idx="6039">
                        <c:v>8.4295000000000012E-3</c:v>
                      </c:pt>
                      <c:pt idx="6040">
                        <c:v>8.5042499999999979E-3</c:v>
                      </c:pt>
                      <c:pt idx="6041">
                        <c:v>8.5734999999999978E-3</c:v>
                      </c:pt>
                      <c:pt idx="6042">
                        <c:v>8.6394999999999996E-3</c:v>
                      </c:pt>
                      <c:pt idx="6043">
                        <c:v>8.7042499999999984E-3</c:v>
                      </c:pt>
                      <c:pt idx="6044">
                        <c:v>8.7769999999999983E-3</c:v>
                      </c:pt>
                      <c:pt idx="6045">
                        <c:v>8.8612499999999976E-3</c:v>
                      </c:pt>
                      <c:pt idx="6046">
                        <c:v>8.9379999999999998E-3</c:v>
                      </c:pt>
                      <c:pt idx="6047">
                        <c:v>9.0009999999999986E-3</c:v>
                      </c:pt>
                      <c:pt idx="6048">
                        <c:v>9.070749999999999E-3</c:v>
                      </c:pt>
                      <c:pt idx="6049">
                        <c:v>9.153749999999997E-3</c:v>
                      </c:pt>
                      <c:pt idx="6050">
                        <c:v>9.2332499999999984E-3</c:v>
                      </c:pt>
                      <c:pt idx="6051">
                        <c:v>9.3099999999999971E-3</c:v>
                      </c:pt>
                      <c:pt idx="6052">
                        <c:v>9.3869999999999995E-3</c:v>
                      </c:pt>
                      <c:pt idx="6053">
                        <c:v>9.473999999999998E-3</c:v>
                      </c:pt>
                      <c:pt idx="6054">
                        <c:v>9.5412499999999994E-3</c:v>
                      </c:pt>
                      <c:pt idx="6055">
                        <c:v>9.6239999999999971E-3</c:v>
                      </c:pt>
                      <c:pt idx="6056">
                        <c:v>9.697749999999998E-3</c:v>
                      </c:pt>
                      <c:pt idx="6057">
                        <c:v>9.7849999999999986E-3</c:v>
                      </c:pt>
                      <c:pt idx="6058">
                        <c:v>9.8497499999999974E-3</c:v>
                      </c:pt>
                      <c:pt idx="6059">
                        <c:v>9.9350000000000011E-3</c:v>
                      </c:pt>
                      <c:pt idx="6060">
                        <c:v>1.00135E-2</c:v>
                      </c:pt>
                      <c:pt idx="6061">
                        <c:v>1.00885E-2</c:v>
                      </c:pt>
                      <c:pt idx="6062">
                        <c:v>1.0180750000000001E-2</c:v>
                      </c:pt>
                      <c:pt idx="6063">
                        <c:v>1.02755E-2</c:v>
                      </c:pt>
                      <c:pt idx="6064">
                        <c:v>1.0371000000000002E-2</c:v>
                      </c:pt>
                      <c:pt idx="6065">
                        <c:v>1.0469250000000001E-2</c:v>
                      </c:pt>
                      <c:pt idx="6066">
                        <c:v>1.0567250000000002E-2</c:v>
                      </c:pt>
                      <c:pt idx="6067">
                        <c:v>1.0661000000000002E-2</c:v>
                      </c:pt>
                      <c:pt idx="6068">
                        <c:v>1.0757250000000003E-2</c:v>
                      </c:pt>
                      <c:pt idx="6069">
                        <c:v>1.086575E-2</c:v>
                      </c:pt>
                      <c:pt idx="6070">
                        <c:v>1.0958000000000001E-2</c:v>
                      </c:pt>
                      <c:pt idx="6071">
                        <c:v>1.1056500000000002E-2</c:v>
                      </c:pt>
                      <c:pt idx="6072">
                        <c:v>1.1169000000000002E-2</c:v>
                      </c:pt>
                      <c:pt idx="6073">
                        <c:v>1.1288500000000003E-2</c:v>
                      </c:pt>
                      <c:pt idx="6074">
                        <c:v>1.1406500000000003E-2</c:v>
                      </c:pt>
                      <c:pt idx="6075">
                        <c:v>1.1548500000000003E-2</c:v>
                      </c:pt>
                      <c:pt idx="6076">
                        <c:v>1.1653000000000002E-2</c:v>
                      </c:pt>
                      <c:pt idx="6077">
                        <c:v>1.1772000000000005E-2</c:v>
                      </c:pt>
                      <c:pt idx="6078">
                        <c:v>1.1880750000000004E-2</c:v>
                      </c:pt>
                      <c:pt idx="6079">
                        <c:v>1.1997000000000004E-2</c:v>
                      </c:pt>
                      <c:pt idx="6080">
                        <c:v>1.2115750000000005E-2</c:v>
                      </c:pt>
                      <c:pt idx="6081">
                        <c:v>1.2232000000000007E-2</c:v>
                      </c:pt>
                      <c:pt idx="6082">
                        <c:v>1.2351750000000003E-2</c:v>
                      </c:pt>
                      <c:pt idx="6083">
                        <c:v>1.2453250000000006E-2</c:v>
                      </c:pt>
                      <c:pt idx="6084">
                        <c:v>1.2562750000000004E-2</c:v>
                      </c:pt>
                      <c:pt idx="6085">
                        <c:v>1.2682500000000003E-2</c:v>
                      </c:pt>
                      <c:pt idx="6086">
                        <c:v>1.2792000000000001E-2</c:v>
                      </c:pt>
                      <c:pt idx="6087">
                        <c:v>1.2914250000000002E-2</c:v>
                      </c:pt>
                      <c:pt idx="6088">
                        <c:v>1.3029500000000001E-2</c:v>
                      </c:pt>
                      <c:pt idx="6089">
                        <c:v>1.3155250000000002E-2</c:v>
                      </c:pt>
                      <c:pt idx="6090">
                        <c:v>1.3279750000000002E-2</c:v>
                      </c:pt>
                      <c:pt idx="6091">
                        <c:v>1.3395499999999999E-2</c:v>
                      </c:pt>
                      <c:pt idx="6092">
                        <c:v>1.3517000000000003E-2</c:v>
                      </c:pt>
                      <c:pt idx="6093">
                        <c:v>1.3634749999999999E-2</c:v>
                      </c:pt>
                      <c:pt idx="6094">
                        <c:v>1.3744250000000003E-2</c:v>
                      </c:pt>
                      <c:pt idx="6095">
                        <c:v>1.386625E-2</c:v>
                      </c:pt>
                      <c:pt idx="6096">
                        <c:v>1.4011500000000001E-2</c:v>
                      </c:pt>
                      <c:pt idx="6097">
                        <c:v>1.413E-2</c:v>
                      </c:pt>
                      <c:pt idx="6098">
                        <c:v>1.424825E-2</c:v>
                      </c:pt>
                      <c:pt idx="6099">
                        <c:v>1.438625E-2</c:v>
                      </c:pt>
                      <c:pt idx="6100">
                        <c:v>1.45235E-2</c:v>
                      </c:pt>
                      <c:pt idx="6101">
                        <c:v>1.4655500000000002E-2</c:v>
                      </c:pt>
                      <c:pt idx="6102">
                        <c:v>1.4793000000000001E-2</c:v>
                      </c:pt>
                      <c:pt idx="6103">
                        <c:v>1.4929000000000001E-2</c:v>
                      </c:pt>
                      <c:pt idx="6104">
                        <c:v>1.5069750000000002E-2</c:v>
                      </c:pt>
                      <c:pt idx="6105">
                        <c:v>1.5261000000000002E-2</c:v>
                      </c:pt>
                      <c:pt idx="6106">
                        <c:v>1.5418000000000001E-2</c:v>
                      </c:pt>
                      <c:pt idx="6107">
                        <c:v>1.5576000000000001E-2</c:v>
                      </c:pt>
                      <c:pt idx="6108">
                        <c:v>1.5728249999999999E-2</c:v>
                      </c:pt>
                      <c:pt idx="6109">
                        <c:v>1.5896500000000001E-2</c:v>
                      </c:pt>
                      <c:pt idx="6110">
                        <c:v>1.6049250000000004E-2</c:v>
                      </c:pt>
                      <c:pt idx="6111">
                        <c:v>1.6199000000000002E-2</c:v>
                      </c:pt>
                      <c:pt idx="6112">
                        <c:v>1.6337749999999998E-2</c:v>
                      </c:pt>
                      <c:pt idx="6113">
                        <c:v>1.648925E-2</c:v>
                      </c:pt>
                      <c:pt idx="6114">
                        <c:v>1.6626500000000002E-2</c:v>
                      </c:pt>
                      <c:pt idx="6115">
                        <c:v>1.6779750000000003E-2</c:v>
                      </c:pt>
                      <c:pt idx="6116">
                        <c:v>1.6950499999999997E-2</c:v>
                      </c:pt>
                      <c:pt idx="6117">
                        <c:v>1.7115499999999995E-2</c:v>
                      </c:pt>
                      <c:pt idx="6118">
                        <c:v>1.728025E-2</c:v>
                      </c:pt>
                      <c:pt idx="6119">
                        <c:v>1.7443750000000001E-2</c:v>
                      </c:pt>
                      <c:pt idx="6120">
                        <c:v>1.7614250000000001E-2</c:v>
                      </c:pt>
                      <c:pt idx="6121">
                        <c:v>1.77895E-2</c:v>
                      </c:pt>
                      <c:pt idx="6122">
                        <c:v>1.7952749999999996E-2</c:v>
                      </c:pt>
                      <c:pt idx="6123">
                        <c:v>1.8102749999999997E-2</c:v>
                      </c:pt>
                      <c:pt idx="6124">
                        <c:v>1.8284499999999999E-2</c:v>
                      </c:pt>
                      <c:pt idx="6125">
                        <c:v>1.8461499999999995E-2</c:v>
                      </c:pt>
                      <c:pt idx="6126">
                        <c:v>1.8633499999999997E-2</c:v>
                      </c:pt>
                      <c:pt idx="6127">
                        <c:v>1.8804249999999995E-2</c:v>
                      </c:pt>
                      <c:pt idx="6128">
                        <c:v>1.8983749999999994E-2</c:v>
                      </c:pt>
                      <c:pt idx="6129">
                        <c:v>1.9152249999999996E-2</c:v>
                      </c:pt>
                      <c:pt idx="6130">
                        <c:v>1.9320249999999994E-2</c:v>
                      </c:pt>
                      <c:pt idx="6131">
                        <c:v>1.9487999999999995E-2</c:v>
                      </c:pt>
                      <c:pt idx="6132">
                        <c:v>1.9658749999999999E-2</c:v>
                      </c:pt>
                      <c:pt idx="6133">
                        <c:v>1.9821749999999999E-2</c:v>
                      </c:pt>
                      <c:pt idx="6134">
                        <c:v>1.9984499999999995E-2</c:v>
                      </c:pt>
                      <c:pt idx="6135">
                        <c:v>2.0149E-2</c:v>
                      </c:pt>
                      <c:pt idx="6136">
                        <c:v>2.0307999999999996E-2</c:v>
                      </c:pt>
                      <c:pt idx="6137">
                        <c:v>2.0462500000000002E-2</c:v>
                      </c:pt>
                      <c:pt idx="6138">
                        <c:v>2.0622250000000002E-2</c:v>
                      </c:pt>
                      <c:pt idx="6139">
                        <c:v>2.0767750000000001E-2</c:v>
                      </c:pt>
                      <c:pt idx="6140">
                        <c:v>2.0915E-2</c:v>
                      </c:pt>
                      <c:pt idx="6141">
                        <c:v>2.1073249999999998E-2</c:v>
                      </c:pt>
                      <c:pt idx="6142">
                        <c:v>2.1238499999999997E-2</c:v>
                      </c:pt>
                      <c:pt idx="6143">
                        <c:v>2.1402999999999995E-2</c:v>
                      </c:pt>
                      <c:pt idx="6144">
                        <c:v>2.1561749999999998E-2</c:v>
                      </c:pt>
                      <c:pt idx="6145">
                        <c:v>2.1713999999999994E-2</c:v>
                      </c:pt>
                      <c:pt idx="6146">
                        <c:v>2.1870749999999991E-2</c:v>
                      </c:pt>
                      <c:pt idx="6147">
                        <c:v>2.2066249999999996E-2</c:v>
                      </c:pt>
                      <c:pt idx="6148">
                        <c:v>2.2226749999999993E-2</c:v>
                      </c:pt>
                      <c:pt idx="6149">
                        <c:v>2.2364249999999992E-2</c:v>
                      </c:pt>
                      <c:pt idx="6150">
                        <c:v>2.2527249999999999E-2</c:v>
                      </c:pt>
                      <c:pt idx="6151">
                        <c:v>2.2689249999999994E-2</c:v>
                      </c:pt>
                      <c:pt idx="6152">
                        <c:v>2.2843249999999996E-2</c:v>
                      </c:pt>
                      <c:pt idx="6153">
                        <c:v>2.3007749999999997E-2</c:v>
                      </c:pt>
                      <c:pt idx="6154">
                        <c:v>2.3172999999999999E-2</c:v>
                      </c:pt>
                      <c:pt idx="6155">
                        <c:v>2.3331250000000005E-2</c:v>
                      </c:pt>
                      <c:pt idx="6156">
                        <c:v>2.349325E-2</c:v>
                      </c:pt>
                      <c:pt idx="6157">
                        <c:v>2.3652500000000007E-2</c:v>
                      </c:pt>
                      <c:pt idx="6158">
                        <c:v>2.3813500000000001E-2</c:v>
                      </c:pt>
                      <c:pt idx="6159">
                        <c:v>2.3991499999999995E-2</c:v>
                      </c:pt>
                      <c:pt idx="6160">
                        <c:v>2.4168000000000002E-2</c:v>
                      </c:pt>
                      <c:pt idx="6161">
                        <c:v>2.4324750000000003E-2</c:v>
                      </c:pt>
                      <c:pt idx="6162">
                        <c:v>2.4496250000000001E-2</c:v>
                      </c:pt>
                      <c:pt idx="6163">
                        <c:v>2.4648250000000003E-2</c:v>
                      </c:pt>
                      <c:pt idx="6164">
                        <c:v>2.4809000000000001E-2</c:v>
                      </c:pt>
                      <c:pt idx="6165">
                        <c:v>2.4974250000000007E-2</c:v>
                      </c:pt>
                      <c:pt idx="6166">
                        <c:v>2.5158250000000007E-2</c:v>
                      </c:pt>
                      <c:pt idx="6167">
                        <c:v>2.530300000000001E-2</c:v>
                      </c:pt>
                      <c:pt idx="6168">
                        <c:v>2.5455250000000009E-2</c:v>
                      </c:pt>
                      <c:pt idx="6169">
                        <c:v>2.559475000000001E-2</c:v>
                      </c:pt>
                      <c:pt idx="6170">
                        <c:v>2.5742500000000005E-2</c:v>
                      </c:pt>
                      <c:pt idx="6171">
                        <c:v>2.5881750000000009E-2</c:v>
                      </c:pt>
                      <c:pt idx="6172">
                        <c:v>2.6027250000000009E-2</c:v>
                      </c:pt>
                      <c:pt idx="6173">
                        <c:v>2.6176500000000012E-2</c:v>
                      </c:pt>
                      <c:pt idx="6174">
                        <c:v>2.6329250000000005E-2</c:v>
                      </c:pt>
                      <c:pt idx="6175">
                        <c:v>2.6477500000000001E-2</c:v>
                      </c:pt>
                      <c:pt idx="6176">
                        <c:v>2.6626250000000008E-2</c:v>
                      </c:pt>
                      <c:pt idx="6177">
                        <c:v>2.6779000000000008E-2</c:v>
                      </c:pt>
                      <c:pt idx="6178">
                        <c:v>2.6929500000000009E-2</c:v>
                      </c:pt>
                      <c:pt idx="6179">
                        <c:v>2.7082750000000013E-2</c:v>
                      </c:pt>
                      <c:pt idx="6180">
                        <c:v>2.7234750000000016E-2</c:v>
                      </c:pt>
                      <c:pt idx="6181">
                        <c:v>2.7387000000000005E-2</c:v>
                      </c:pt>
                      <c:pt idx="6182">
                        <c:v>2.7543250000000009E-2</c:v>
                      </c:pt>
                      <c:pt idx="6183">
                        <c:v>2.7703500000000013E-2</c:v>
                      </c:pt>
                      <c:pt idx="6184">
                        <c:v>2.7895750000000011E-2</c:v>
                      </c:pt>
                      <c:pt idx="6185">
                        <c:v>2.805425000000001E-2</c:v>
                      </c:pt>
                      <c:pt idx="6186">
                        <c:v>2.8206250000000016E-2</c:v>
                      </c:pt>
                      <c:pt idx="6187">
                        <c:v>2.834575000000001E-2</c:v>
                      </c:pt>
                      <c:pt idx="6188">
                        <c:v>2.8499250000000011E-2</c:v>
                      </c:pt>
                      <c:pt idx="6189">
                        <c:v>2.8639500000000009E-2</c:v>
                      </c:pt>
                      <c:pt idx="6190">
                        <c:v>2.876550000000001E-2</c:v>
                      </c:pt>
                      <c:pt idx="6191">
                        <c:v>2.8914750000000006E-2</c:v>
                      </c:pt>
                      <c:pt idx="6192">
                        <c:v>2.9054500000000011E-2</c:v>
                      </c:pt>
                      <c:pt idx="6193">
                        <c:v>2.9193000000000007E-2</c:v>
                      </c:pt>
                      <c:pt idx="6194">
                        <c:v>2.9336500000000005E-2</c:v>
                      </c:pt>
                      <c:pt idx="6195">
                        <c:v>2.9462250000000002E-2</c:v>
                      </c:pt>
                      <c:pt idx="6196">
                        <c:v>2.9599250000000007E-2</c:v>
                      </c:pt>
                      <c:pt idx="6197">
                        <c:v>2.9716250000000003E-2</c:v>
                      </c:pt>
                      <c:pt idx="6198">
                        <c:v>2.9831500000000007E-2</c:v>
                      </c:pt>
                      <c:pt idx="6199">
                        <c:v>2.9957500000000005E-2</c:v>
                      </c:pt>
                      <c:pt idx="6200">
                        <c:v>3.0074000000000014E-2</c:v>
                      </c:pt>
                      <c:pt idx="6201">
                        <c:v>3.0193250000000008E-2</c:v>
                      </c:pt>
                      <c:pt idx="6202">
                        <c:v>3.0318000000000015E-2</c:v>
                      </c:pt>
                      <c:pt idx="6203">
                        <c:v>3.0440000000000009E-2</c:v>
                      </c:pt>
                      <c:pt idx="6204">
                        <c:v>3.0541250000000016E-2</c:v>
                      </c:pt>
                      <c:pt idx="6205">
                        <c:v>3.0650000000000018E-2</c:v>
                      </c:pt>
                      <c:pt idx="6206">
                        <c:v>3.0758750000000012E-2</c:v>
                      </c:pt>
                      <c:pt idx="6207">
                        <c:v>3.0874000000000016E-2</c:v>
                      </c:pt>
                      <c:pt idx="6208">
                        <c:v>3.0990500000000011E-2</c:v>
                      </c:pt>
                      <c:pt idx="6209">
                        <c:v>3.1109750000000012E-2</c:v>
                      </c:pt>
                      <c:pt idx="6210">
                        <c:v>3.1221750000000013E-2</c:v>
                      </c:pt>
                      <c:pt idx="6211">
                        <c:v>3.1328250000000016E-2</c:v>
                      </c:pt>
                      <c:pt idx="6212">
                        <c:v>3.1434000000000011E-2</c:v>
                      </c:pt>
                      <c:pt idx="6213">
                        <c:v>3.1538750000000011E-2</c:v>
                      </c:pt>
                      <c:pt idx="6214">
                        <c:v>3.1621250000000017E-2</c:v>
                      </c:pt>
                      <c:pt idx="6215">
                        <c:v>3.1714500000000014E-2</c:v>
                      </c:pt>
                      <c:pt idx="6216">
                        <c:v>3.1807500000000009E-2</c:v>
                      </c:pt>
                      <c:pt idx="6217">
                        <c:v>3.1898250000000003E-2</c:v>
                      </c:pt>
                      <c:pt idx="6218">
                        <c:v>3.1995500000000003E-2</c:v>
                      </c:pt>
                      <c:pt idx="6219">
                        <c:v>3.2085000000000002E-2</c:v>
                      </c:pt>
                      <c:pt idx="6220">
                        <c:v>3.2163500000000005E-2</c:v>
                      </c:pt>
                      <c:pt idx="6221">
                        <c:v>3.2244250000000002E-2</c:v>
                      </c:pt>
                      <c:pt idx="6222">
                        <c:v>3.2330000000000005E-2</c:v>
                      </c:pt>
                      <c:pt idx="6223">
                        <c:v>3.2404500000000003E-2</c:v>
                      </c:pt>
                      <c:pt idx="6224">
                        <c:v>3.2482499999999997E-2</c:v>
                      </c:pt>
                      <c:pt idx="6225">
                        <c:v>3.2560499999999999E-2</c:v>
                      </c:pt>
                      <c:pt idx="6226">
                        <c:v>3.2636499999999999E-2</c:v>
                      </c:pt>
                      <c:pt idx="6227">
                        <c:v>3.27E-2</c:v>
                      </c:pt>
                      <c:pt idx="6228">
                        <c:v>3.2760250000000005E-2</c:v>
                      </c:pt>
                      <c:pt idx="6229">
                        <c:v>3.2820000000000002E-2</c:v>
                      </c:pt>
                      <c:pt idx="6230">
                        <c:v>3.2884499999999997E-2</c:v>
                      </c:pt>
                      <c:pt idx="6231">
                        <c:v>3.2948749999999999E-2</c:v>
                      </c:pt>
                      <c:pt idx="6232">
                        <c:v>3.3006750000000001E-2</c:v>
                      </c:pt>
                      <c:pt idx="6233">
                        <c:v>3.3049749999999996E-2</c:v>
                      </c:pt>
                      <c:pt idx="6234">
                        <c:v>3.3105999999999997E-2</c:v>
                      </c:pt>
                      <c:pt idx="6235">
                        <c:v>3.317925E-2</c:v>
                      </c:pt>
                      <c:pt idx="6236">
                        <c:v>3.321325E-2</c:v>
                      </c:pt>
                      <c:pt idx="6237">
                        <c:v>3.3242000000000001E-2</c:v>
                      </c:pt>
                      <c:pt idx="6238">
                        <c:v>3.3298999999999995E-2</c:v>
                      </c:pt>
                      <c:pt idx="6239">
                        <c:v>3.3346249999999994E-2</c:v>
                      </c:pt>
                      <c:pt idx="6240">
                        <c:v>3.339375E-2</c:v>
                      </c:pt>
                      <c:pt idx="6241">
                        <c:v>3.3434999999999999E-2</c:v>
                      </c:pt>
                      <c:pt idx="6242">
                        <c:v>3.3474000000000004E-2</c:v>
                      </c:pt>
                      <c:pt idx="6243">
                        <c:v>3.3525249999999993E-2</c:v>
                      </c:pt>
                      <c:pt idx="6244">
                        <c:v>3.3569500000000002E-2</c:v>
                      </c:pt>
                      <c:pt idx="6245">
                        <c:v>3.3609E-2</c:v>
                      </c:pt>
                      <c:pt idx="6246">
                        <c:v>3.3657750000000007E-2</c:v>
                      </c:pt>
                      <c:pt idx="6247">
                        <c:v>3.3702000000000003E-2</c:v>
                      </c:pt>
                      <c:pt idx="6248">
                        <c:v>3.3758249999999997E-2</c:v>
                      </c:pt>
                      <c:pt idx="6249">
                        <c:v>3.3799750000000003E-2</c:v>
                      </c:pt>
                      <c:pt idx="6250">
                        <c:v>3.3843999999999999E-2</c:v>
                      </c:pt>
                      <c:pt idx="6251">
                        <c:v>3.3892249999999999E-2</c:v>
                      </c:pt>
                      <c:pt idx="6252">
                        <c:v>3.3937750000000003E-2</c:v>
                      </c:pt>
                      <c:pt idx="6253">
                        <c:v>3.3977500000000001E-2</c:v>
                      </c:pt>
                      <c:pt idx="6254">
                        <c:v>3.4017249999999992E-2</c:v>
                      </c:pt>
                      <c:pt idx="6255">
                        <c:v>3.4054750000000002E-2</c:v>
                      </c:pt>
                      <c:pt idx="6256">
                        <c:v>3.4098250000000004E-2</c:v>
                      </c:pt>
                      <c:pt idx="6257">
                        <c:v>3.4130000000000008E-2</c:v>
                      </c:pt>
                      <c:pt idx="6258">
                        <c:v>3.4160750000000004E-2</c:v>
                      </c:pt>
                      <c:pt idx="6259">
                        <c:v>3.4173500000000002E-2</c:v>
                      </c:pt>
                      <c:pt idx="6260">
                        <c:v>3.4206500000000001E-2</c:v>
                      </c:pt>
                      <c:pt idx="6261">
                        <c:v>3.41575E-2</c:v>
                      </c:pt>
                      <c:pt idx="6262">
                        <c:v>3.4184250000000006E-2</c:v>
                      </c:pt>
                      <c:pt idx="6263">
                        <c:v>3.4205500000000007E-2</c:v>
                      </c:pt>
                      <c:pt idx="6264">
                        <c:v>3.4212750000000007E-2</c:v>
                      </c:pt>
                      <c:pt idx="6265">
                        <c:v>3.4219750000000014E-2</c:v>
                      </c:pt>
                      <c:pt idx="6266">
                        <c:v>3.4229500000000003E-2</c:v>
                      </c:pt>
                      <c:pt idx="6267">
                        <c:v>3.4242000000000002E-2</c:v>
                      </c:pt>
                      <c:pt idx="6268">
                        <c:v>3.4211750000000013E-2</c:v>
                      </c:pt>
                      <c:pt idx="6269">
                        <c:v>3.4199000000000007E-2</c:v>
                      </c:pt>
                      <c:pt idx="6270">
                        <c:v>3.4211250000000006E-2</c:v>
                      </c:pt>
                      <c:pt idx="6271">
                        <c:v>3.4221500000000002E-2</c:v>
                      </c:pt>
                      <c:pt idx="6272">
                        <c:v>3.4222000000000002E-2</c:v>
                      </c:pt>
                      <c:pt idx="6273">
                        <c:v>3.4217999999999998E-2</c:v>
                      </c:pt>
                      <c:pt idx="6274">
                        <c:v>3.4208750000000003E-2</c:v>
                      </c:pt>
                      <c:pt idx="6275">
                        <c:v>3.4180750000000003E-2</c:v>
                      </c:pt>
                      <c:pt idx="6276">
                        <c:v>3.4180000000000002E-2</c:v>
                      </c:pt>
                      <c:pt idx="6277">
                        <c:v>3.4158750000000002E-2</c:v>
                      </c:pt>
                      <c:pt idx="6278">
                        <c:v>3.4161000000000004E-2</c:v>
                      </c:pt>
                      <c:pt idx="6279">
                        <c:v>3.4145250000000002E-2</c:v>
                      </c:pt>
                      <c:pt idx="6280">
                        <c:v>3.4135249999999999E-2</c:v>
                      </c:pt>
                      <c:pt idx="6281">
                        <c:v>3.410475000000001E-2</c:v>
                      </c:pt>
                      <c:pt idx="6282">
                        <c:v>3.4077750000000004E-2</c:v>
                      </c:pt>
                      <c:pt idx="6283">
                        <c:v>3.4076000000000002E-2</c:v>
                      </c:pt>
                      <c:pt idx="6284">
                        <c:v>3.4059000000000006E-2</c:v>
                      </c:pt>
                      <c:pt idx="6285">
                        <c:v>3.4047000000000008E-2</c:v>
                      </c:pt>
                      <c:pt idx="6286">
                        <c:v>3.4033000000000001E-2</c:v>
                      </c:pt>
                      <c:pt idx="6287">
                        <c:v>3.4006750000000002E-2</c:v>
                      </c:pt>
                      <c:pt idx="6288">
                        <c:v>3.3990750000000007E-2</c:v>
                      </c:pt>
                      <c:pt idx="6289">
                        <c:v>3.3964000000000015E-2</c:v>
                      </c:pt>
                      <c:pt idx="6290">
                        <c:v>3.3936750000000009E-2</c:v>
                      </c:pt>
                      <c:pt idx="6291">
                        <c:v>3.3918750000000004E-2</c:v>
                      </c:pt>
                      <c:pt idx="6292">
                        <c:v>3.3892000000000005E-2</c:v>
                      </c:pt>
                      <c:pt idx="6293">
                        <c:v>3.3871750000000006E-2</c:v>
                      </c:pt>
                      <c:pt idx="6294">
                        <c:v>3.384825000000001E-2</c:v>
                      </c:pt>
                      <c:pt idx="6295">
                        <c:v>3.3817000000000007E-2</c:v>
                      </c:pt>
                      <c:pt idx="6296">
                        <c:v>3.3764750000000003E-2</c:v>
                      </c:pt>
                      <c:pt idx="6297">
                        <c:v>3.3735750000000009E-2</c:v>
                      </c:pt>
                      <c:pt idx="6298">
                        <c:v>3.3707500000000001E-2</c:v>
                      </c:pt>
                      <c:pt idx="6299">
                        <c:v>3.3672500000000001E-2</c:v>
                      </c:pt>
                      <c:pt idx="6300">
                        <c:v>3.3620500000000005E-2</c:v>
                      </c:pt>
                      <c:pt idx="6301">
                        <c:v>3.3578750000000004E-2</c:v>
                      </c:pt>
                      <c:pt idx="6302">
                        <c:v>3.352875000000001E-2</c:v>
                      </c:pt>
                      <c:pt idx="6303">
                        <c:v>3.3485250000000008E-2</c:v>
                      </c:pt>
                      <c:pt idx="6304">
                        <c:v>3.3437500000000016E-2</c:v>
                      </c:pt>
                      <c:pt idx="6305">
                        <c:v>3.335525000000001E-2</c:v>
                      </c:pt>
                      <c:pt idx="6306">
                        <c:v>3.3308500000000005E-2</c:v>
                      </c:pt>
                      <c:pt idx="6307">
                        <c:v>3.3258750000000011E-2</c:v>
                      </c:pt>
                      <c:pt idx="6308">
                        <c:v>3.3202000000000009E-2</c:v>
                      </c:pt>
                      <c:pt idx="6309">
                        <c:v>3.3143000000000006E-2</c:v>
                      </c:pt>
                      <c:pt idx="6310">
                        <c:v>3.3096250000000008E-2</c:v>
                      </c:pt>
                      <c:pt idx="6311">
                        <c:v>3.3041000000000008E-2</c:v>
                      </c:pt>
                      <c:pt idx="6312">
                        <c:v>3.2988750000000004E-2</c:v>
                      </c:pt>
                      <c:pt idx="6313">
                        <c:v>3.2936000000000007E-2</c:v>
                      </c:pt>
                      <c:pt idx="6314">
                        <c:v>3.2887500000000007E-2</c:v>
                      </c:pt>
                      <c:pt idx="6315">
                        <c:v>3.2832E-2</c:v>
                      </c:pt>
                      <c:pt idx="6316">
                        <c:v>3.2748250000000007E-2</c:v>
                      </c:pt>
                      <c:pt idx="6317">
                        <c:v>3.26795E-2</c:v>
                      </c:pt>
                      <c:pt idx="6318">
                        <c:v>3.2535250000000009E-2</c:v>
                      </c:pt>
                      <c:pt idx="6319">
                        <c:v>3.2463750000000006E-2</c:v>
                      </c:pt>
                      <c:pt idx="6320">
                        <c:v>3.2401000000000006E-2</c:v>
                      </c:pt>
                      <c:pt idx="6321">
                        <c:v>3.2323250000000005E-2</c:v>
                      </c:pt>
                      <c:pt idx="6322">
                        <c:v>3.2265500000000003E-2</c:v>
                      </c:pt>
                      <c:pt idx="6323">
                        <c:v>3.2207750000000007E-2</c:v>
                      </c:pt>
                      <c:pt idx="6324">
                        <c:v>3.2139500000000015E-2</c:v>
                      </c:pt>
                      <c:pt idx="6325">
                        <c:v>3.2063250000000015E-2</c:v>
                      </c:pt>
                      <c:pt idx="6326">
                        <c:v>3.1995750000000017E-2</c:v>
                      </c:pt>
                      <c:pt idx="6327">
                        <c:v>3.1928000000000012E-2</c:v>
                      </c:pt>
                      <c:pt idx="6328">
                        <c:v>3.1847500000000015E-2</c:v>
                      </c:pt>
                      <c:pt idx="6329">
                        <c:v>3.1779500000000016E-2</c:v>
                      </c:pt>
                      <c:pt idx="6330">
                        <c:v>3.1701750000000015E-2</c:v>
                      </c:pt>
                      <c:pt idx="6331">
                        <c:v>3.1622750000000012E-2</c:v>
                      </c:pt>
                      <c:pt idx="6332">
                        <c:v>3.1541000000000007E-2</c:v>
                      </c:pt>
                      <c:pt idx="6333">
                        <c:v>3.1472500000000007E-2</c:v>
                      </c:pt>
                      <c:pt idx="6334">
                        <c:v>3.1399500000000004E-2</c:v>
                      </c:pt>
                      <c:pt idx="6335">
                        <c:v>3.1331750000000005E-2</c:v>
                      </c:pt>
                      <c:pt idx="6336">
                        <c:v>3.1262749999999999E-2</c:v>
                      </c:pt>
                      <c:pt idx="6337">
                        <c:v>3.1199250000000001E-2</c:v>
                      </c:pt>
                      <c:pt idx="6338">
                        <c:v>3.1125000000000003E-2</c:v>
                      </c:pt>
                      <c:pt idx="6339">
                        <c:v>3.1073E-2</c:v>
                      </c:pt>
                      <c:pt idx="6340">
                        <c:v>3.1016500000000006E-2</c:v>
                      </c:pt>
                      <c:pt idx="6341">
                        <c:v>3.09445E-2</c:v>
                      </c:pt>
                      <c:pt idx="6342">
                        <c:v>3.0866000000000001E-2</c:v>
                      </c:pt>
                      <c:pt idx="6343">
                        <c:v>3.0787750000000003E-2</c:v>
                      </c:pt>
                      <c:pt idx="6344">
                        <c:v>3.0720999999999998E-2</c:v>
                      </c:pt>
                      <c:pt idx="6345">
                        <c:v>3.0654750000000001E-2</c:v>
                      </c:pt>
                      <c:pt idx="6346">
                        <c:v>3.0578500000000005E-2</c:v>
                      </c:pt>
                      <c:pt idx="6347">
                        <c:v>3.0468999999999989E-2</c:v>
                      </c:pt>
                      <c:pt idx="6348">
                        <c:v>3.0395999999999996E-2</c:v>
                      </c:pt>
                      <c:pt idx="6349">
                        <c:v>3.0348749999999994E-2</c:v>
                      </c:pt>
                      <c:pt idx="6350">
                        <c:v>3.0266999999999995E-2</c:v>
                      </c:pt>
                      <c:pt idx="6351">
                        <c:v>3.0197999999999992E-2</c:v>
                      </c:pt>
                      <c:pt idx="6352">
                        <c:v>3.0140749999999997E-2</c:v>
                      </c:pt>
                      <c:pt idx="6353">
                        <c:v>3.006675E-2</c:v>
                      </c:pt>
                      <c:pt idx="6354">
                        <c:v>2.9986749999999996E-2</c:v>
                      </c:pt>
                      <c:pt idx="6355">
                        <c:v>2.9907249999999993E-2</c:v>
                      </c:pt>
                      <c:pt idx="6356">
                        <c:v>2.9835749999999991E-2</c:v>
                      </c:pt>
                      <c:pt idx="6357">
                        <c:v>2.9751749999999997E-2</c:v>
                      </c:pt>
                      <c:pt idx="6358">
                        <c:v>2.9663499999999999E-2</c:v>
                      </c:pt>
                      <c:pt idx="6359">
                        <c:v>2.9576499999999992E-2</c:v>
                      </c:pt>
                      <c:pt idx="6360">
                        <c:v>2.9483749999999989E-2</c:v>
                      </c:pt>
                      <c:pt idx="6361">
                        <c:v>2.9400749999999989E-2</c:v>
                      </c:pt>
                      <c:pt idx="6362">
                        <c:v>2.930749999999999E-2</c:v>
                      </c:pt>
                      <c:pt idx="6363">
                        <c:v>2.9240249999999985E-2</c:v>
                      </c:pt>
                      <c:pt idx="6364">
                        <c:v>2.9150749999999986E-2</c:v>
                      </c:pt>
                      <c:pt idx="6365">
                        <c:v>2.9064999999999987E-2</c:v>
                      </c:pt>
                      <c:pt idx="6366">
                        <c:v>2.9042999999999979E-2</c:v>
                      </c:pt>
                      <c:pt idx="6367">
                        <c:v>2.8970499999999979E-2</c:v>
                      </c:pt>
                      <c:pt idx="6368">
                        <c:v>2.8890499999999979E-2</c:v>
                      </c:pt>
                      <c:pt idx="6369">
                        <c:v>2.8812999999999981E-2</c:v>
                      </c:pt>
                      <c:pt idx="6370">
                        <c:v>2.8737499999999985E-2</c:v>
                      </c:pt>
                      <c:pt idx="6371">
                        <c:v>2.8672999999999976E-2</c:v>
                      </c:pt>
                      <c:pt idx="6372">
                        <c:v>2.8598249999999978E-2</c:v>
                      </c:pt>
                      <c:pt idx="6373">
                        <c:v>2.8528499999999977E-2</c:v>
                      </c:pt>
                      <c:pt idx="6374">
                        <c:v>2.8448749999999974E-2</c:v>
                      </c:pt>
                      <c:pt idx="6375">
                        <c:v>2.8378999999999981E-2</c:v>
                      </c:pt>
                      <c:pt idx="6376">
                        <c:v>2.830524999999998E-2</c:v>
                      </c:pt>
                      <c:pt idx="6377">
                        <c:v>2.8225749999999987E-2</c:v>
                      </c:pt>
                      <c:pt idx="6378">
                        <c:v>2.8155249999999986E-2</c:v>
                      </c:pt>
                      <c:pt idx="6379">
                        <c:v>2.8094249999999984E-2</c:v>
                      </c:pt>
                      <c:pt idx="6380">
                        <c:v>2.8021499999999987E-2</c:v>
                      </c:pt>
                      <c:pt idx="6381">
                        <c:v>2.7956249999999988E-2</c:v>
                      </c:pt>
                      <c:pt idx="6382">
                        <c:v>2.7887999999999993E-2</c:v>
                      </c:pt>
                      <c:pt idx="6383">
                        <c:v>2.7809749999999987E-2</c:v>
                      </c:pt>
                      <c:pt idx="6384">
                        <c:v>2.7742999999999997E-2</c:v>
                      </c:pt>
                      <c:pt idx="6385">
                        <c:v>2.7664249999999994E-2</c:v>
                      </c:pt>
                      <c:pt idx="6386">
                        <c:v>2.759024999999999E-2</c:v>
                      </c:pt>
                      <c:pt idx="6387">
                        <c:v>2.7524750000000001E-2</c:v>
                      </c:pt>
                      <c:pt idx="6388">
                        <c:v>2.7459999999999995E-2</c:v>
                      </c:pt>
                      <c:pt idx="6389">
                        <c:v>2.7401999999999992E-2</c:v>
                      </c:pt>
                      <c:pt idx="6390">
                        <c:v>2.7360499999999999E-2</c:v>
                      </c:pt>
                      <c:pt idx="6391">
                        <c:v>2.7291749999999993E-2</c:v>
                      </c:pt>
                      <c:pt idx="6392">
                        <c:v>2.7237249999999991E-2</c:v>
                      </c:pt>
                      <c:pt idx="6393">
                        <c:v>2.7185749999999998E-2</c:v>
                      </c:pt>
                      <c:pt idx="6394">
                        <c:v>2.7140999999999998E-2</c:v>
                      </c:pt>
                      <c:pt idx="6395">
                        <c:v>2.709075E-2</c:v>
                      </c:pt>
                      <c:pt idx="6396">
                        <c:v>2.7032250000000001E-2</c:v>
                      </c:pt>
                      <c:pt idx="6397">
                        <c:v>2.697225000000001E-2</c:v>
                      </c:pt>
                      <c:pt idx="6398">
                        <c:v>2.6923250000000003E-2</c:v>
                      </c:pt>
                      <c:pt idx="6399">
                        <c:v>2.6865750000000004E-2</c:v>
                      </c:pt>
                      <c:pt idx="6400">
                        <c:v>2.6811750000000002E-2</c:v>
                      </c:pt>
                      <c:pt idx="6401">
                        <c:v>2.6750499999999997E-2</c:v>
                      </c:pt>
                      <c:pt idx="6402">
                        <c:v>2.6694999999999997E-2</c:v>
                      </c:pt>
                      <c:pt idx="6403">
                        <c:v>2.6636499999999997E-2</c:v>
                      </c:pt>
                      <c:pt idx="6404">
                        <c:v>2.6589999999999999E-2</c:v>
                      </c:pt>
                      <c:pt idx="6405">
                        <c:v>2.6547499999999998E-2</c:v>
                      </c:pt>
                      <c:pt idx="6406">
                        <c:v>2.6500499999999996E-2</c:v>
                      </c:pt>
                      <c:pt idx="6407">
                        <c:v>2.6454499999999995E-2</c:v>
                      </c:pt>
                      <c:pt idx="6408">
                        <c:v>2.6418999999999988E-2</c:v>
                      </c:pt>
                      <c:pt idx="6409">
                        <c:v>2.6371249999999988E-2</c:v>
                      </c:pt>
                      <c:pt idx="6410">
                        <c:v>2.6329249999999992E-2</c:v>
                      </c:pt>
                      <c:pt idx="6411">
                        <c:v>2.6281749999999993E-2</c:v>
                      </c:pt>
                      <c:pt idx="6412">
                        <c:v>2.6242749999999995E-2</c:v>
                      </c:pt>
                      <c:pt idx="6413">
                        <c:v>2.6188999999999997E-2</c:v>
                      </c:pt>
                      <c:pt idx="6414">
                        <c:v>2.6144249999999994E-2</c:v>
                      </c:pt>
                      <c:pt idx="6415">
                        <c:v>2.6115499999999993E-2</c:v>
                      </c:pt>
                      <c:pt idx="6416">
                        <c:v>2.607824999999999E-2</c:v>
                      </c:pt>
                      <c:pt idx="6417">
                        <c:v>2.6040500000000001E-2</c:v>
                      </c:pt>
                      <c:pt idx="6418">
                        <c:v>2.6012749999999994E-2</c:v>
                      </c:pt>
                      <c:pt idx="6419">
                        <c:v>2.5983500000000003E-2</c:v>
                      </c:pt>
                      <c:pt idx="6420">
                        <c:v>2.5964000000000001E-2</c:v>
                      </c:pt>
                      <c:pt idx="6421">
                        <c:v>2.5961249999999998E-2</c:v>
                      </c:pt>
                      <c:pt idx="6422">
                        <c:v>2.5951750000000003E-2</c:v>
                      </c:pt>
                      <c:pt idx="6423">
                        <c:v>2.5942999999999997E-2</c:v>
                      </c:pt>
                      <c:pt idx="6424">
                        <c:v>2.5940750000000002E-2</c:v>
                      </c:pt>
                      <c:pt idx="6425">
                        <c:v>2.5925500000000001E-2</c:v>
                      </c:pt>
                      <c:pt idx="6426">
                        <c:v>2.5916000000000002E-2</c:v>
                      </c:pt>
                      <c:pt idx="6427">
                        <c:v>2.5912750000000005E-2</c:v>
                      </c:pt>
                      <c:pt idx="6428">
                        <c:v>2.5907000000000003E-2</c:v>
                      </c:pt>
                      <c:pt idx="6429">
                        <c:v>2.5907000000000003E-2</c:v>
                      </c:pt>
                      <c:pt idx="6430">
                        <c:v>2.5899499999999995E-2</c:v>
                      </c:pt>
                      <c:pt idx="6431">
                        <c:v>2.5903999999999996E-2</c:v>
                      </c:pt>
                      <c:pt idx="6432">
                        <c:v>2.5881500000000002E-2</c:v>
                      </c:pt>
                      <c:pt idx="6433">
                        <c:v>2.5866999999999994E-2</c:v>
                      </c:pt>
                      <c:pt idx="6434">
                        <c:v>2.5851249999999996E-2</c:v>
                      </c:pt>
                      <c:pt idx="6435">
                        <c:v>2.583075E-2</c:v>
                      </c:pt>
                      <c:pt idx="6436">
                        <c:v>2.581375E-2</c:v>
                      </c:pt>
                      <c:pt idx="6437">
                        <c:v>2.579675E-2</c:v>
                      </c:pt>
                      <c:pt idx="6438">
                        <c:v>2.5773749999999998E-2</c:v>
                      </c:pt>
                      <c:pt idx="6439">
                        <c:v>2.5756999999999995E-2</c:v>
                      </c:pt>
                      <c:pt idx="6440">
                        <c:v>2.5740749999999993E-2</c:v>
                      </c:pt>
                      <c:pt idx="6441">
                        <c:v>2.5725999999999995E-2</c:v>
                      </c:pt>
                      <c:pt idx="6442">
                        <c:v>2.5719249999999992E-2</c:v>
                      </c:pt>
                      <c:pt idx="6443">
                        <c:v>2.5701249999999991E-2</c:v>
                      </c:pt>
                      <c:pt idx="6444">
                        <c:v>2.5672499999999997E-2</c:v>
                      </c:pt>
                      <c:pt idx="6445">
                        <c:v>2.5646499999999989E-2</c:v>
                      </c:pt>
                      <c:pt idx="6446">
                        <c:v>2.562349999999999E-2</c:v>
                      </c:pt>
                      <c:pt idx="6447">
                        <c:v>2.560599999999999E-2</c:v>
                      </c:pt>
                      <c:pt idx="6448">
                        <c:v>2.5586749999999995E-2</c:v>
                      </c:pt>
                      <c:pt idx="6449">
                        <c:v>2.5562000000000001E-2</c:v>
                      </c:pt>
                      <c:pt idx="6450">
                        <c:v>2.5537000000000001E-2</c:v>
                      </c:pt>
                      <c:pt idx="6451">
                        <c:v>2.5505750000000008E-2</c:v>
                      </c:pt>
                      <c:pt idx="6452">
                        <c:v>2.5478749999999998E-2</c:v>
                      </c:pt>
                      <c:pt idx="6453">
                        <c:v>2.5462249999999999E-2</c:v>
                      </c:pt>
                      <c:pt idx="6454">
                        <c:v>2.5447249999999998E-2</c:v>
                      </c:pt>
                      <c:pt idx="6455">
                        <c:v>2.5425749999999997E-2</c:v>
                      </c:pt>
                      <c:pt idx="6456">
                        <c:v>2.5402749999999988E-2</c:v>
                      </c:pt>
                      <c:pt idx="6457">
                        <c:v>2.5381249999999994E-2</c:v>
                      </c:pt>
                      <c:pt idx="6458">
                        <c:v>2.5357499999999991E-2</c:v>
                      </c:pt>
                      <c:pt idx="6459">
                        <c:v>2.5340749999999992E-2</c:v>
                      </c:pt>
                      <c:pt idx="6460">
                        <c:v>2.5324499999999993E-2</c:v>
                      </c:pt>
                      <c:pt idx="6461">
                        <c:v>2.539824999999999E-2</c:v>
                      </c:pt>
                      <c:pt idx="6462">
                        <c:v>2.5375499999999995E-2</c:v>
                      </c:pt>
                      <c:pt idx="6463">
                        <c:v>2.5368999999999992E-2</c:v>
                      </c:pt>
                      <c:pt idx="6464">
                        <c:v>2.5361249999999998E-2</c:v>
                      </c:pt>
                      <c:pt idx="6465">
                        <c:v>2.5358499999999996E-2</c:v>
                      </c:pt>
                      <c:pt idx="6466">
                        <c:v>2.5351999999999993E-2</c:v>
                      </c:pt>
                      <c:pt idx="6467">
                        <c:v>2.5340749999999995E-2</c:v>
                      </c:pt>
                      <c:pt idx="6468">
                        <c:v>2.5364749999999995E-2</c:v>
                      </c:pt>
                      <c:pt idx="6469">
                        <c:v>2.5354749999999995E-2</c:v>
                      </c:pt>
                      <c:pt idx="6470">
                        <c:v>2.5354499999999988E-2</c:v>
                      </c:pt>
                      <c:pt idx="6471">
                        <c:v>2.5340999999999989E-2</c:v>
                      </c:pt>
                      <c:pt idx="6472">
                        <c:v>2.5326999999999988E-2</c:v>
                      </c:pt>
                      <c:pt idx="6473">
                        <c:v>2.5315999999999988E-2</c:v>
                      </c:pt>
                      <c:pt idx="6474">
                        <c:v>2.5320499999999985E-2</c:v>
                      </c:pt>
                      <c:pt idx="6475">
                        <c:v>2.5302749999999982E-2</c:v>
                      </c:pt>
                      <c:pt idx="6476">
                        <c:v>2.5292249999999988E-2</c:v>
                      </c:pt>
                      <c:pt idx="6477">
                        <c:v>2.5281999999999982E-2</c:v>
                      </c:pt>
                      <c:pt idx="6478">
                        <c:v>2.5258999999999986E-2</c:v>
                      </c:pt>
                      <c:pt idx="6479">
                        <c:v>2.5234749999999983E-2</c:v>
                      </c:pt>
                      <c:pt idx="6480">
                        <c:v>2.5204999999999981E-2</c:v>
                      </c:pt>
                      <c:pt idx="6481">
                        <c:v>2.5193999999999984E-2</c:v>
                      </c:pt>
                      <c:pt idx="6482">
                        <c:v>2.5177499999999981E-2</c:v>
                      </c:pt>
                      <c:pt idx="6483">
                        <c:v>2.5157749999999982E-2</c:v>
                      </c:pt>
                      <c:pt idx="6484">
                        <c:v>2.5148249999999983E-2</c:v>
                      </c:pt>
                      <c:pt idx="6485">
                        <c:v>2.5124499999999984E-2</c:v>
                      </c:pt>
                      <c:pt idx="6486">
                        <c:v>2.5110499999999984E-2</c:v>
                      </c:pt>
                      <c:pt idx="6487">
                        <c:v>2.5107999999999984E-2</c:v>
                      </c:pt>
                      <c:pt idx="6488">
                        <c:v>2.509624999999998E-2</c:v>
                      </c:pt>
                      <c:pt idx="6489">
                        <c:v>2.5081999999999983E-2</c:v>
                      </c:pt>
                      <c:pt idx="6490">
                        <c:v>2.5076749999999981E-2</c:v>
                      </c:pt>
                      <c:pt idx="6491">
                        <c:v>2.5061249999999983E-2</c:v>
                      </c:pt>
                      <c:pt idx="6492">
                        <c:v>2.513174999999998E-2</c:v>
                      </c:pt>
                      <c:pt idx="6493">
                        <c:v>2.5106999999999973E-2</c:v>
                      </c:pt>
                      <c:pt idx="6494">
                        <c:v>2.5099499999999973E-2</c:v>
                      </c:pt>
                      <c:pt idx="6495">
                        <c:v>2.5089499999999976E-2</c:v>
                      </c:pt>
                      <c:pt idx="6496">
                        <c:v>2.507899999999998E-2</c:v>
                      </c:pt>
                      <c:pt idx="6497">
                        <c:v>2.5077999999999979E-2</c:v>
                      </c:pt>
                      <c:pt idx="6498">
                        <c:v>2.5081999999999979E-2</c:v>
                      </c:pt>
                      <c:pt idx="6499">
                        <c:v>2.5080999999999978E-2</c:v>
                      </c:pt>
                      <c:pt idx="6500">
                        <c:v>2.509349999999998E-2</c:v>
                      </c:pt>
                      <c:pt idx="6501">
                        <c:v>2.5093249999999984E-2</c:v>
                      </c:pt>
                      <c:pt idx="6502">
                        <c:v>2.5095749999999983E-2</c:v>
                      </c:pt>
                      <c:pt idx="6503">
                        <c:v>2.5087999999999978E-2</c:v>
                      </c:pt>
                      <c:pt idx="6504">
                        <c:v>2.5084999999999982E-2</c:v>
                      </c:pt>
                      <c:pt idx="6505">
                        <c:v>2.5072499999999987E-2</c:v>
                      </c:pt>
                      <c:pt idx="6506">
                        <c:v>2.5059999999999989E-2</c:v>
                      </c:pt>
                      <c:pt idx="6507">
                        <c:v>2.5041499999999987E-2</c:v>
                      </c:pt>
                      <c:pt idx="6508">
                        <c:v>2.5032499999999985E-2</c:v>
                      </c:pt>
                      <c:pt idx="6509">
                        <c:v>2.5011249999999988E-2</c:v>
                      </c:pt>
                      <c:pt idx="6510">
                        <c:v>2.5001749999999982E-2</c:v>
                      </c:pt>
                      <c:pt idx="6511">
                        <c:v>2.4989499999999984E-2</c:v>
                      </c:pt>
                      <c:pt idx="6512">
                        <c:v>2.4983249999999985E-2</c:v>
                      </c:pt>
                      <c:pt idx="6513">
                        <c:v>2.4980499999999989E-2</c:v>
                      </c:pt>
                      <c:pt idx="6514">
                        <c:v>2.4970999999999986E-2</c:v>
                      </c:pt>
                      <c:pt idx="6515">
                        <c:v>2.496774999999999E-2</c:v>
                      </c:pt>
                      <c:pt idx="6516">
                        <c:v>2.4962999999999992E-2</c:v>
                      </c:pt>
                      <c:pt idx="6517">
                        <c:v>2.4950499999999997E-2</c:v>
                      </c:pt>
                      <c:pt idx="6518">
                        <c:v>2.5021249999999995E-2</c:v>
                      </c:pt>
                      <c:pt idx="6519">
                        <c:v>2.5018999999999996E-2</c:v>
                      </c:pt>
                      <c:pt idx="6520">
                        <c:v>2.5004999999999993E-2</c:v>
                      </c:pt>
                      <c:pt idx="6521">
                        <c:v>2.4996749999999998E-2</c:v>
                      </c:pt>
                      <c:pt idx="6522">
                        <c:v>2.4974E-2</c:v>
                      </c:pt>
                      <c:pt idx="6523">
                        <c:v>2.4966249999999999E-2</c:v>
                      </c:pt>
                      <c:pt idx="6524">
                        <c:v>2.4945750000000006E-2</c:v>
                      </c:pt>
                      <c:pt idx="6525">
                        <c:v>2.4937250000000005E-2</c:v>
                      </c:pt>
                      <c:pt idx="6526">
                        <c:v>2.4918999999999997E-2</c:v>
                      </c:pt>
                      <c:pt idx="6527">
                        <c:v>2.490875E-2</c:v>
                      </c:pt>
                      <c:pt idx="6528">
                        <c:v>2.4908E-2</c:v>
                      </c:pt>
                      <c:pt idx="6529">
                        <c:v>2.4906500000000005E-2</c:v>
                      </c:pt>
                      <c:pt idx="6530">
                        <c:v>2.4910250000000005E-2</c:v>
                      </c:pt>
                      <c:pt idx="6531">
                        <c:v>2.4915750000000011E-2</c:v>
                      </c:pt>
                      <c:pt idx="6532">
                        <c:v>2.4924000000000009E-2</c:v>
                      </c:pt>
                      <c:pt idx="6533">
                        <c:v>2.4916250000000008E-2</c:v>
                      </c:pt>
                      <c:pt idx="6534">
                        <c:v>2.4897500000000013E-2</c:v>
                      </c:pt>
                      <c:pt idx="6535">
                        <c:v>2.4882500000000009E-2</c:v>
                      </c:pt>
                      <c:pt idx="6536">
                        <c:v>2.4868500000000005E-2</c:v>
                      </c:pt>
                      <c:pt idx="6537">
                        <c:v>2.4863000000000014E-2</c:v>
                      </c:pt>
                      <c:pt idx="6538">
                        <c:v>2.4864750000000008E-2</c:v>
                      </c:pt>
                      <c:pt idx="6539">
                        <c:v>2.4861750000000019E-2</c:v>
                      </c:pt>
                      <c:pt idx="6540">
                        <c:v>2.484875000000002E-2</c:v>
                      </c:pt>
                      <c:pt idx="6541">
                        <c:v>2.4838000000000016E-2</c:v>
                      </c:pt>
                      <c:pt idx="6542">
                        <c:v>2.4830500000000012E-2</c:v>
                      </c:pt>
                      <c:pt idx="6543">
                        <c:v>2.483175000000002E-2</c:v>
                      </c:pt>
                      <c:pt idx="6544">
                        <c:v>2.4827500000000013E-2</c:v>
                      </c:pt>
                      <c:pt idx="6545">
                        <c:v>2.481800000000001E-2</c:v>
                      </c:pt>
                      <c:pt idx="6546">
                        <c:v>2.4815000000000014E-2</c:v>
                      </c:pt>
                      <c:pt idx="6547">
                        <c:v>2.4813250000000019E-2</c:v>
                      </c:pt>
                      <c:pt idx="6548">
                        <c:v>2.4805500000000019E-2</c:v>
                      </c:pt>
                      <c:pt idx="6549">
                        <c:v>2.4811250000000014E-2</c:v>
                      </c:pt>
                      <c:pt idx="6550">
                        <c:v>2.4816000000000015E-2</c:v>
                      </c:pt>
                      <c:pt idx="6551">
                        <c:v>2.4809250000000015E-2</c:v>
                      </c:pt>
                      <c:pt idx="6552">
                        <c:v>2.4795750000000019E-2</c:v>
                      </c:pt>
                      <c:pt idx="6553">
                        <c:v>2.4787750000000018E-2</c:v>
                      </c:pt>
                      <c:pt idx="6554">
                        <c:v>2.4778000000000015E-2</c:v>
                      </c:pt>
                      <c:pt idx="6555">
                        <c:v>2.4774750000000019E-2</c:v>
                      </c:pt>
                      <c:pt idx="6556">
                        <c:v>2.4761250000000019E-2</c:v>
                      </c:pt>
                      <c:pt idx="6557">
                        <c:v>2.4764250000000022E-2</c:v>
                      </c:pt>
                      <c:pt idx="6558">
                        <c:v>2.4765000000000023E-2</c:v>
                      </c:pt>
                      <c:pt idx="6559">
                        <c:v>2.4761750000000016E-2</c:v>
                      </c:pt>
                      <c:pt idx="6560">
                        <c:v>2.4762750000000024E-2</c:v>
                      </c:pt>
                      <c:pt idx="6561">
                        <c:v>2.4764500000000026E-2</c:v>
                      </c:pt>
                      <c:pt idx="6562">
                        <c:v>2.4760500000000022E-2</c:v>
                      </c:pt>
                      <c:pt idx="6563">
                        <c:v>2.4760000000000015E-2</c:v>
                      </c:pt>
                      <c:pt idx="6564">
                        <c:v>2.4764500000000019E-2</c:v>
                      </c:pt>
                      <c:pt idx="6565">
                        <c:v>2.4761000000000023E-2</c:v>
                      </c:pt>
                      <c:pt idx="6566">
                        <c:v>2.4720000000000023E-2</c:v>
                      </c:pt>
                      <c:pt idx="6567">
                        <c:v>2.4721000000000024E-2</c:v>
                      </c:pt>
                      <c:pt idx="6568">
                        <c:v>2.4723750000000023E-2</c:v>
                      </c:pt>
                      <c:pt idx="6569">
                        <c:v>2.4735250000000028E-2</c:v>
                      </c:pt>
                      <c:pt idx="6570">
                        <c:v>2.4732000000000021E-2</c:v>
                      </c:pt>
                      <c:pt idx="6571">
                        <c:v>2.4729000000000018E-2</c:v>
                      </c:pt>
                      <c:pt idx="6572">
                        <c:v>2.4732250000000015E-2</c:v>
                      </c:pt>
                      <c:pt idx="6573">
                        <c:v>2.4733750000000016E-2</c:v>
                      </c:pt>
                      <c:pt idx="6574">
                        <c:v>2.4740250000000009E-2</c:v>
                      </c:pt>
                      <c:pt idx="6575">
                        <c:v>2.4745750000000014E-2</c:v>
                      </c:pt>
                      <c:pt idx="6576">
                        <c:v>2.4740250000000009E-2</c:v>
                      </c:pt>
                      <c:pt idx="6577">
                        <c:v>2.4740000000000012E-2</c:v>
                      </c:pt>
                      <c:pt idx="6578">
                        <c:v>2.4666250000000004E-2</c:v>
                      </c:pt>
                      <c:pt idx="6579">
                        <c:v>2.4645000000000007E-2</c:v>
                      </c:pt>
                      <c:pt idx="6580">
                        <c:v>2.4625500000000002E-2</c:v>
                      </c:pt>
                      <c:pt idx="6581">
                        <c:v>2.4605000000000002E-2</c:v>
                      </c:pt>
                      <c:pt idx="6582">
                        <c:v>2.4591750000000006E-2</c:v>
                      </c:pt>
                      <c:pt idx="6583">
                        <c:v>2.4583500000000001E-2</c:v>
                      </c:pt>
                      <c:pt idx="6584">
                        <c:v>2.4568749999999997E-2</c:v>
                      </c:pt>
                      <c:pt idx="6585">
                        <c:v>2.4559000000000008E-2</c:v>
                      </c:pt>
                      <c:pt idx="6586">
                        <c:v>2.4564250000000003E-2</c:v>
                      </c:pt>
                      <c:pt idx="6587">
                        <c:v>2.4564500000000006E-2</c:v>
                      </c:pt>
                      <c:pt idx="6588">
                        <c:v>2.4552000000000004E-2</c:v>
                      </c:pt>
                      <c:pt idx="6589">
                        <c:v>2.4537750000000007E-2</c:v>
                      </c:pt>
                      <c:pt idx="6590">
                        <c:v>2.4514499999999998E-2</c:v>
                      </c:pt>
                      <c:pt idx="6591">
                        <c:v>2.4513000000000004E-2</c:v>
                      </c:pt>
                      <c:pt idx="6592">
                        <c:v>2.4494500000000002E-2</c:v>
                      </c:pt>
                      <c:pt idx="6593">
                        <c:v>2.446825E-2</c:v>
                      </c:pt>
                      <c:pt idx="6594">
                        <c:v>2.4448250000000001E-2</c:v>
                      </c:pt>
                      <c:pt idx="6595">
                        <c:v>2.4429749999999997E-2</c:v>
                      </c:pt>
                      <c:pt idx="6596">
                        <c:v>2.4409999999999994E-2</c:v>
                      </c:pt>
                      <c:pt idx="6597">
                        <c:v>2.4392999999999998E-2</c:v>
                      </c:pt>
                      <c:pt idx="6598">
                        <c:v>2.4371749999999994E-2</c:v>
                      </c:pt>
                      <c:pt idx="6599">
                        <c:v>2.4354749999999994E-2</c:v>
                      </c:pt>
                      <c:pt idx="6600">
                        <c:v>2.4337249999999994E-2</c:v>
                      </c:pt>
                      <c:pt idx="6601">
                        <c:v>2.432974999999999E-2</c:v>
                      </c:pt>
                      <c:pt idx="6602">
                        <c:v>2.4307499999999989E-2</c:v>
                      </c:pt>
                      <c:pt idx="6603">
                        <c:v>2.4286249999999988E-2</c:v>
                      </c:pt>
                      <c:pt idx="6604">
                        <c:v>2.427424999999999E-2</c:v>
                      </c:pt>
                      <c:pt idx="6605">
                        <c:v>2.426674999999999E-2</c:v>
                      </c:pt>
                      <c:pt idx="6606">
                        <c:v>2.4252749999999993E-2</c:v>
                      </c:pt>
                      <c:pt idx="6607">
                        <c:v>2.4241499999999996E-2</c:v>
                      </c:pt>
                      <c:pt idx="6608">
                        <c:v>2.4215249999999994E-2</c:v>
                      </c:pt>
                      <c:pt idx="6609">
                        <c:v>2.4201249999999997E-2</c:v>
                      </c:pt>
                      <c:pt idx="6610">
                        <c:v>2.4191749999999988E-2</c:v>
                      </c:pt>
                      <c:pt idx="6611">
                        <c:v>2.4187999999999991E-2</c:v>
                      </c:pt>
                      <c:pt idx="6612">
                        <c:v>2.4177749999999984E-2</c:v>
                      </c:pt>
                      <c:pt idx="6613">
                        <c:v>2.417999999999999E-2</c:v>
                      </c:pt>
                      <c:pt idx="6614">
                        <c:v>2.4199249999999988E-2</c:v>
                      </c:pt>
                      <c:pt idx="6615">
                        <c:v>2.4184499999999994E-2</c:v>
                      </c:pt>
                      <c:pt idx="6616">
                        <c:v>2.4182749999999999E-2</c:v>
                      </c:pt>
                      <c:pt idx="6617">
                        <c:v>2.4180999999999998E-2</c:v>
                      </c:pt>
                      <c:pt idx="6618">
                        <c:v>2.41595E-2</c:v>
                      </c:pt>
                      <c:pt idx="6619">
                        <c:v>2.4147750000000003E-2</c:v>
                      </c:pt>
                      <c:pt idx="6620">
                        <c:v>2.4137250000000002E-2</c:v>
                      </c:pt>
                      <c:pt idx="6621">
                        <c:v>2.4118000000000004E-2</c:v>
                      </c:pt>
                      <c:pt idx="6622">
                        <c:v>2.4099250000000003E-2</c:v>
                      </c:pt>
                      <c:pt idx="6623">
                        <c:v>2.4081500000000006E-2</c:v>
                      </c:pt>
                      <c:pt idx="6624">
                        <c:v>2.4051000000000003E-2</c:v>
                      </c:pt>
                      <c:pt idx="6625">
                        <c:v>2.4039500000000005E-2</c:v>
                      </c:pt>
                      <c:pt idx="6626">
                        <c:v>2.4020500000000004E-2</c:v>
                      </c:pt>
                      <c:pt idx="6627">
                        <c:v>2.4006250000000003E-2</c:v>
                      </c:pt>
                      <c:pt idx="6628">
                        <c:v>2.3981250000000006E-2</c:v>
                      </c:pt>
                      <c:pt idx="6629">
                        <c:v>2.3957250000000006E-2</c:v>
                      </c:pt>
                      <c:pt idx="6630">
                        <c:v>2.39335E-2</c:v>
                      </c:pt>
                      <c:pt idx="6631">
                        <c:v>2.3911749999999999E-2</c:v>
                      </c:pt>
                      <c:pt idx="6632">
                        <c:v>2.3905249999999999E-2</c:v>
                      </c:pt>
                      <c:pt idx="6633">
                        <c:v>2.3890250000000005E-2</c:v>
                      </c:pt>
                      <c:pt idx="6634">
                        <c:v>2.3878500000000004E-2</c:v>
                      </c:pt>
                      <c:pt idx="6635">
                        <c:v>2.3859000000000005E-2</c:v>
                      </c:pt>
                      <c:pt idx="6636">
                        <c:v>2.3847000000000011E-2</c:v>
                      </c:pt>
                      <c:pt idx="6637">
                        <c:v>2.3844500000000001E-2</c:v>
                      </c:pt>
                      <c:pt idx="6638">
                        <c:v>2.3841750000000005E-2</c:v>
                      </c:pt>
                      <c:pt idx="6639">
                        <c:v>2.3832750000000003E-2</c:v>
                      </c:pt>
                      <c:pt idx="6640">
                        <c:v>2.3821999999999999E-2</c:v>
                      </c:pt>
                      <c:pt idx="6641">
                        <c:v>2.3828000000000002E-2</c:v>
                      </c:pt>
                      <c:pt idx="6642">
                        <c:v>2.3831499999999995E-2</c:v>
                      </c:pt>
                      <c:pt idx="6643">
                        <c:v>2.3837749999999994E-2</c:v>
                      </c:pt>
                      <c:pt idx="6644">
                        <c:v>2.3839249999999999E-2</c:v>
                      </c:pt>
                      <c:pt idx="6645">
                        <c:v>2.3839249999999999E-2</c:v>
                      </c:pt>
                      <c:pt idx="6646">
                        <c:v>2.3833749999999997E-2</c:v>
                      </c:pt>
                      <c:pt idx="6647">
                        <c:v>2.3836750000000004E-2</c:v>
                      </c:pt>
                      <c:pt idx="6648">
                        <c:v>2.3820249999999998E-2</c:v>
                      </c:pt>
                      <c:pt idx="6649">
                        <c:v>2.3816749999999994E-2</c:v>
                      </c:pt>
                      <c:pt idx="6650">
                        <c:v>2.3814999999999999E-2</c:v>
                      </c:pt>
                      <c:pt idx="6651">
                        <c:v>2.3821999999999999E-2</c:v>
                      </c:pt>
                      <c:pt idx="6652">
                        <c:v>2.3822999999999997E-2</c:v>
                      </c:pt>
                      <c:pt idx="6653">
                        <c:v>2.3822999999999993E-2</c:v>
                      </c:pt>
                      <c:pt idx="6654">
                        <c:v>2.3823499999999994E-2</c:v>
                      </c:pt>
                      <c:pt idx="6655">
                        <c:v>2.3825499999999993E-2</c:v>
                      </c:pt>
                      <c:pt idx="6656">
                        <c:v>2.3810999999999992E-2</c:v>
                      </c:pt>
                      <c:pt idx="6657">
                        <c:v>2.3801499999999986E-2</c:v>
                      </c:pt>
                      <c:pt idx="6658">
                        <c:v>2.380224999999999E-2</c:v>
                      </c:pt>
                      <c:pt idx="6659">
                        <c:v>2.3799749999999991E-2</c:v>
                      </c:pt>
                      <c:pt idx="6660">
                        <c:v>2.3788999999999994E-2</c:v>
                      </c:pt>
                      <c:pt idx="6661">
                        <c:v>2.3776249999999995E-2</c:v>
                      </c:pt>
                      <c:pt idx="6662">
                        <c:v>2.3765999999999995E-2</c:v>
                      </c:pt>
                      <c:pt idx="6663">
                        <c:v>2.3735499999999993E-2</c:v>
                      </c:pt>
                      <c:pt idx="6664">
                        <c:v>2.371574999999999E-2</c:v>
                      </c:pt>
                      <c:pt idx="6665">
                        <c:v>2.3698999999999991E-2</c:v>
                      </c:pt>
                      <c:pt idx="6666">
                        <c:v>2.3680749999999987E-2</c:v>
                      </c:pt>
                      <c:pt idx="6667">
                        <c:v>2.3669749999999982E-2</c:v>
                      </c:pt>
                      <c:pt idx="6668">
                        <c:v>2.3656749999999987E-2</c:v>
                      </c:pt>
                      <c:pt idx="6669">
                        <c:v>2.3645499999999986E-2</c:v>
                      </c:pt>
                      <c:pt idx="6670">
                        <c:v>2.3633749999999981E-2</c:v>
                      </c:pt>
                      <c:pt idx="6671">
                        <c:v>2.3634249999999985E-2</c:v>
                      </c:pt>
                      <c:pt idx="6672">
                        <c:v>2.3637499999999988E-2</c:v>
                      </c:pt>
                      <c:pt idx="6673">
                        <c:v>2.3641249999999982E-2</c:v>
                      </c:pt>
                      <c:pt idx="6674">
                        <c:v>2.3645749999999986E-2</c:v>
                      </c:pt>
                      <c:pt idx="6675">
                        <c:v>2.3652249999999989E-2</c:v>
                      </c:pt>
                      <c:pt idx="6676">
                        <c:v>2.3649749999999983E-2</c:v>
                      </c:pt>
                      <c:pt idx="6677">
                        <c:v>2.3657749999999981E-2</c:v>
                      </c:pt>
                      <c:pt idx="6678">
                        <c:v>2.3658749999999985E-2</c:v>
                      </c:pt>
                      <c:pt idx="6679">
                        <c:v>2.3672999999999986E-2</c:v>
                      </c:pt>
                      <c:pt idx="6680">
                        <c:v>2.3677999999999991E-2</c:v>
                      </c:pt>
                      <c:pt idx="6681">
                        <c:v>2.3698749999999987E-2</c:v>
                      </c:pt>
                      <c:pt idx="6682">
                        <c:v>2.3709749999999984E-2</c:v>
                      </c:pt>
                      <c:pt idx="6683">
                        <c:v>2.3723499999999988E-2</c:v>
                      </c:pt>
                      <c:pt idx="6684">
                        <c:v>2.3736749999999987E-2</c:v>
                      </c:pt>
                      <c:pt idx="6685">
                        <c:v>2.3745749999999989E-2</c:v>
                      </c:pt>
                      <c:pt idx="6686">
                        <c:v>2.3752499999999989E-2</c:v>
                      </c:pt>
                      <c:pt idx="6687">
                        <c:v>2.3760499999999983E-2</c:v>
                      </c:pt>
                      <c:pt idx="6688">
                        <c:v>2.3773749999999979E-2</c:v>
                      </c:pt>
                      <c:pt idx="6689">
                        <c:v>2.3783749999999989E-2</c:v>
                      </c:pt>
                      <c:pt idx="6690">
                        <c:v>2.3784999999999987E-2</c:v>
                      </c:pt>
                      <c:pt idx="6691">
                        <c:v>2.379599999999998E-2</c:v>
                      </c:pt>
                      <c:pt idx="6692">
                        <c:v>2.3715999999999987E-2</c:v>
                      </c:pt>
                      <c:pt idx="6693">
                        <c:v>2.3725999999999983E-2</c:v>
                      </c:pt>
                      <c:pt idx="6694">
                        <c:v>2.3730499999999984E-2</c:v>
                      </c:pt>
                      <c:pt idx="6695">
                        <c:v>2.3729499999999987E-2</c:v>
                      </c:pt>
                      <c:pt idx="6696">
                        <c:v>2.3729999999999994E-2</c:v>
                      </c:pt>
                      <c:pt idx="6697">
                        <c:v>2.3721249999999985E-2</c:v>
                      </c:pt>
                      <c:pt idx="6698">
                        <c:v>2.3703249999999999E-2</c:v>
                      </c:pt>
                      <c:pt idx="6699">
                        <c:v>2.3690749999999997E-2</c:v>
                      </c:pt>
                      <c:pt idx="6700">
                        <c:v>2.3677E-2</c:v>
                      </c:pt>
                      <c:pt idx="6701">
                        <c:v>2.3668749999999995E-2</c:v>
                      </c:pt>
                      <c:pt idx="6702">
                        <c:v>2.3660249999999997E-2</c:v>
                      </c:pt>
                      <c:pt idx="6703">
                        <c:v>2.3653500000000004E-2</c:v>
                      </c:pt>
                      <c:pt idx="6704">
                        <c:v>2.3657249999999998E-2</c:v>
                      </c:pt>
                      <c:pt idx="6705">
                        <c:v>2.3661249999999998E-2</c:v>
                      </c:pt>
                      <c:pt idx="6706">
                        <c:v>2.3657499999999998E-2</c:v>
                      </c:pt>
                      <c:pt idx="6707">
                        <c:v>2.3656999999999997E-2</c:v>
                      </c:pt>
                      <c:pt idx="6708">
                        <c:v>2.3657750000000002E-2</c:v>
                      </c:pt>
                      <c:pt idx="6709">
                        <c:v>2.3658499999999999E-2</c:v>
                      </c:pt>
                      <c:pt idx="6710">
                        <c:v>2.3652500000000007E-2</c:v>
                      </c:pt>
                      <c:pt idx="6711">
                        <c:v>2.3653499999999997E-2</c:v>
                      </c:pt>
                      <c:pt idx="6712">
                        <c:v>2.3650749999999995E-2</c:v>
                      </c:pt>
                      <c:pt idx="6713">
                        <c:v>2.3638250000000003E-2</c:v>
                      </c:pt>
                      <c:pt idx="6714">
                        <c:v>2.3631249999999996E-2</c:v>
                      </c:pt>
                      <c:pt idx="6715">
                        <c:v>2.3622500000000001E-2</c:v>
                      </c:pt>
                      <c:pt idx="6716">
                        <c:v>2.3609999999999999E-2</c:v>
                      </c:pt>
                      <c:pt idx="6717">
                        <c:v>2.3606999999999996E-2</c:v>
                      </c:pt>
                      <c:pt idx="6718">
                        <c:v>2.3598749999999991E-2</c:v>
                      </c:pt>
                      <c:pt idx="6719">
                        <c:v>2.3591500000000001E-2</c:v>
                      </c:pt>
                      <c:pt idx="6720">
                        <c:v>2.3594999999999998E-2</c:v>
                      </c:pt>
                      <c:pt idx="6721">
                        <c:v>2.3588500000000002E-2</c:v>
                      </c:pt>
                      <c:pt idx="6722">
                        <c:v>2.3583000000000003E-2</c:v>
                      </c:pt>
                      <c:pt idx="6723">
                        <c:v>2.3576E-2</c:v>
                      </c:pt>
                      <c:pt idx="6724">
                        <c:v>2.3569750000000007E-2</c:v>
                      </c:pt>
                      <c:pt idx="6725">
                        <c:v>2.3561500000000003E-2</c:v>
                      </c:pt>
                      <c:pt idx="6726">
                        <c:v>2.355900000000001E-2</c:v>
                      </c:pt>
                      <c:pt idx="6727">
                        <c:v>2.3552000000000007E-2</c:v>
                      </c:pt>
                      <c:pt idx="6728">
                        <c:v>2.3544000000000006E-2</c:v>
                      </c:pt>
                      <c:pt idx="6729">
                        <c:v>2.3536000000000001E-2</c:v>
                      </c:pt>
                      <c:pt idx="6730">
                        <c:v>2.3520000000000003E-2</c:v>
                      </c:pt>
                      <c:pt idx="6731">
                        <c:v>2.3499500000000003E-2</c:v>
                      </c:pt>
                      <c:pt idx="6732">
                        <c:v>2.3478000000000009E-2</c:v>
                      </c:pt>
                      <c:pt idx="6733">
                        <c:v>2.3468000000000003E-2</c:v>
                      </c:pt>
                      <c:pt idx="6734">
                        <c:v>2.3477499999999998E-2</c:v>
                      </c:pt>
                      <c:pt idx="6735">
                        <c:v>2.3480750000000002E-2</c:v>
                      </c:pt>
                      <c:pt idx="6736">
                        <c:v>2.3487500000000005E-2</c:v>
                      </c:pt>
                      <c:pt idx="6737">
                        <c:v>2.3488000000000005E-2</c:v>
                      </c:pt>
                      <c:pt idx="6738">
                        <c:v>2.3494499999999995E-2</c:v>
                      </c:pt>
                      <c:pt idx="6739">
                        <c:v>2.3490999999999998E-2</c:v>
                      </c:pt>
                      <c:pt idx="6740">
                        <c:v>2.349975E-2</c:v>
                      </c:pt>
                      <c:pt idx="6741">
                        <c:v>2.3508999999999999E-2</c:v>
                      </c:pt>
                      <c:pt idx="6742">
                        <c:v>2.3514250000000004E-2</c:v>
                      </c:pt>
                      <c:pt idx="6743">
                        <c:v>2.352075000000001E-2</c:v>
                      </c:pt>
                      <c:pt idx="6744">
                        <c:v>2.3526500000000006E-2</c:v>
                      </c:pt>
                      <c:pt idx="6745">
                        <c:v>2.3527500000000003E-2</c:v>
                      </c:pt>
                      <c:pt idx="6746">
                        <c:v>2.3533499999999999E-2</c:v>
                      </c:pt>
                      <c:pt idx="6747">
                        <c:v>2.352775E-2</c:v>
                      </c:pt>
                      <c:pt idx="6748">
                        <c:v>2.3519500000000009E-2</c:v>
                      </c:pt>
                      <c:pt idx="6749">
                        <c:v>2.3515250000000001E-2</c:v>
                      </c:pt>
                      <c:pt idx="6750">
                        <c:v>2.3510500000000007E-2</c:v>
                      </c:pt>
                      <c:pt idx="6751">
                        <c:v>2.3511500000000005E-2</c:v>
                      </c:pt>
                      <c:pt idx="6752">
                        <c:v>2.3513249999999999E-2</c:v>
                      </c:pt>
                      <c:pt idx="6753">
                        <c:v>2.351725E-2</c:v>
                      </c:pt>
                      <c:pt idx="6754">
                        <c:v>2.3517999999999997E-2</c:v>
                      </c:pt>
                      <c:pt idx="6755">
                        <c:v>2.3523000000000002E-2</c:v>
                      </c:pt>
                      <c:pt idx="6756">
                        <c:v>2.3515499999999995E-2</c:v>
                      </c:pt>
                      <c:pt idx="6757">
                        <c:v>2.3513249999999996E-2</c:v>
                      </c:pt>
                      <c:pt idx="6758">
                        <c:v>2.3507500000000001E-2</c:v>
                      </c:pt>
                      <c:pt idx="6759">
                        <c:v>2.3506499999999996E-2</c:v>
                      </c:pt>
                      <c:pt idx="6760">
                        <c:v>2.350024999999999E-2</c:v>
                      </c:pt>
                      <c:pt idx="6761">
                        <c:v>2.3501499999999988E-2</c:v>
                      </c:pt>
                      <c:pt idx="6762">
                        <c:v>2.3503249999999993E-2</c:v>
                      </c:pt>
                      <c:pt idx="6763">
                        <c:v>2.3495749999999992E-2</c:v>
                      </c:pt>
                      <c:pt idx="6764">
                        <c:v>2.3491999999999992E-2</c:v>
                      </c:pt>
                      <c:pt idx="6765">
                        <c:v>2.3497749999999987E-2</c:v>
                      </c:pt>
                      <c:pt idx="6766">
                        <c:v>2.3499999999999997E-2</c:v>
                      </c:pt>
                      <c:pt idx="6767">
                        <c:v>2.3502749999999989E-2</c:v>
                      </c:pt>
                      <c:pt idx="6768">
                        <c:v>2.3500999999999994E-2</c:v>
                      </c:pt>
                      <c:pt idx="6769">
                        <c:v>2.3494499999999995E-2</c:v>
                      </c:pt>
                      <c:pt idx="6770">
                        <c:v>2.3491749999999992E-2</c:v>
                      </c:pt>
                      <c:pt idx="6771">
                        <c:v>2.3500499999999994E-2</c:v>
                      </c:pt>
                      <c:pt idx="6772">
                        <c:v>2.3501499999999988E-2</c:v>
                      </c:pt>
                      <c:pt idx="6773">
                        <c:v>2.3506499999999989E-2</c:v>
                      </c:pt>
                      <c:pt idx="6774">
                        <c:v>2.3496999999999987E-2</c:v>
                      </c:pt>
                      <c:pt idx="6775">
                        <c:v>2.3489249999999989E-2</c:v>
                      </c:pt>
                      <c:pt idx="6776">
                        <c:v>2.3491999999999992E-2</c:v>
                      </c:pt>
                      <c:pt idx="6777">
                        <c:v>2.3490749999999991E-2</c:v>
                      </c:pt>
                      <c:pt idx="6778">
                        <c:v>2.355249999999999E-2</c:v>
                      </c:pt>
                      <c:pt idx="6779">
                        <c:v>2.3553499999999991E-2</c:v>
                      </c:pt>
                      <c:pt idx="6780">
                        <c:v>2.3561499999999985E-2</c:v>
                      </c:pt>
                      <c:pt idx="6781">
                        <c:v>2.3562749999999993E-2</c:v>
                      </c:pt>
                      <c:pt idx="6782">
                        <c:v>2.356249999999999E-2</c:v>
                      </c:pt>
                      <c:pt idx="6783">
                        <c:v>2.3558749999999989E-2</c:v>
                      </c:pt>
                      <c:pt idx="6784">
                        <c:v>2.3554249999999988E-2</c:v>
                      </c:pt>
                      <c:pt idx="6785">
                        <c:v>2.3545499999999994E-2</c:v>
                      </c:pt>
                      <c:pt idx="6786">
                        <c:v>2.3525499999999987E-2</c:v>
                      </c:pt>
                      <c:pt idx="6787">
                        <c:v>2.3513249999999989E-2</c:v>
                      </c:pt>
                      <c:pt idx="6788">
                        <c:v>2.3504749999999984E-2</c:v>
                      </c:pt>
                      <c:pt idx="6789">
                        <c:v>2.3492749999999993E-2</c:v>
                      </c:pt>
                      <c:pt idx="6790">
                        <c:v>2.3492999999999986E-2</c:v>
                      </c:pt>
                      <c:pt idx="6791">
                        <c:v>2.3480249999999991E-2</c:v>
                      </c:pt>
                      <c:pt idx="6792">
                        <c:v>2.3480749999999991E-2</c:v>
                      </c:pt>
                      <c:pt idx="6793">
                        <c:v>2.3482249999999989E-2</c:v>
                      </c:pt>
                      <c:pt idx="6794">
                        <c:v>2.3465749999999987E-2</c:v>
                      </c:pt>
                      <c:pt idx="6795">
                        <c:v>2.3456249999999988E-2</c:v>
                      </c:pt>
                      <c:pt idx="6796">
                        <c:v>2.3463999999999988E-2</c:v>
                      </c:pt>
                      <c:pt idx="6797">
                        <c:v>2.347274999999999E-2</c:v>
                      </c:pt>
                      <c:pt idx="6798">
                        <c:v>2.347574999999999E-2</c:v>
                      </c:pt>
                      <c:pt idx="6799">
                        <c:v>2.3478749999999993E-2</c:v>
                      </c:pt>
                      <c:pt idx="6800">
                        <c:v>2.34795E-2</c:v>
                      </c:pt>
                      <c:pt idx="6801">
                        <c:v>2.3473750000000002E-2</c:v>
                      </c:pt>
                      <c:pt idx="6802">
                        <c:v>2.3476499999999994E-2</c:v>
                      </c:pt>
                      <c:pt idx="6803">
                        <c:v>2.3475749999999997E-2</c:v>
                      </c:pt>
                      <c:pt idx="6804">
                        <c:v>2.3457249999999995E-2</c:v>
                      </c:pt>
                      <c:pt idx="6805">
                        <c:v>2.3454749999999996E-2</c:v>
                      </c:pt>
                      <c:pt idx="6806">
                        <c:v>2.3448999999999994E-2</c:v>
                      </c:pt>
                      <c:pt idx="6807">
                        <c:v>2.3442249999999998E-2</c:v>
                      </c:pt>
                      <c:pt idx="6808">
                        <c:v>2.3446249999999991E-2</c:v>
                      </c:pt>
                      <c:pt idx="6809">
                        <c:v>2.3438749999999994E-2</c:v>
                      </c:pt>
                      <c:pt idx="6810">
                        <c:v>2.3438000000000001E-2</c:v>
                      </c:pt>
                      <c:pt idx="6811">
                        <c:v>2.3428499999999998E-2</c:v>
                      </c:pt>
                      <c:pt idx="6812">
                        <c:v>2.3429999999999999E-2</c:v>
                      </c:pt>
                      <c:pt idx="6813">
                        <c:v>2.3426499999999999E-2</c:v>
                      </c:pt>
                      <c:pt idx="6814">
                        <c:v>2.3419499999999996E-2</c:v>
                      </c:pt>
                      <c:pt idx="6815">
                        <c:v>2.3425749999999995E-2</c:v>
                      </c:pt>
                      <c:pt idx="6816">
                        <c:v>2.3427499999999997E-2</c:v>
                      </c:pt>
                      <c:pt idx="6817">
                        <c:v>2.3436750000000003E-2</c:v>
                      </c:pt>
                      <c:pt idx="6818">
                        <c:v>2.3447750000000003E-2</c:v>
                      </c:pt>
                      <c:pt idx="6819">
                        <c:v>2.3460750000000002E-2</c:v>
                      </c:pt>
                      <c:pt idx="6820">
                        <c:v>2.3469750000000004E-2</c:v>
                      </c:pt>
                      <c:pt idx="6821">
                        <c:v>2.3464249999999999E-2</c:v>
                      </c:pt>
                      <c:pt idx="6822">
                        <c:v>2.3466000000000004E-2</c:v>
                      </c:pt>
                      <c:pt idx="6823">
                        <c:v>2.3474250000000009E-2</c:v>
                      </c:pt>
                      <c:pt idx="6824">
                        <c:v>2.3317500000000008E-2</c:v>
                      </c:pt>
                      <c:pt idx="6825">
                        <c:v>2.3341750000000005E-2</c:v>
                      </c:pt>
                      <c:pt idx="6826">
                        <c:v>2.3250250000000007E-2</c:v>
                      </c:pt>
                      <c:pt idx="6827">
                        <c:v>2.3034250000000006E-2</c:v>
                      </c:pt>
                      <c:pt idx="6828">
                        <c:v>2.3035000000000007E-2</c:v>
                      </c:pt>
                      <c:pt idx="6829">
                        <c:v>2.2952250000000004E-2</c:v>
                      </c:pt>
                      <c:pt idx="6830">
                        <c:v>2.2968000000000006E-2</c:v>
                      </c:pt>
                      <c:pt idx="6831">
                        <c:v>2.2988000000000008E-2</c:v>
                      </c:pt>
                      <c:pt idx="6832">
                        <c:v>2.2936750000000009E-2</c:v>
                      </c:pt>
                      <c:pt idx="6833">
                        <c:v>2.2916250000000013E-2</c:v>
                      </c:pt>
                      <c:pt idx="6834">
                        <c:v>2.2825000000000005E-2</c:v>
                      </c:pt>
                      <c:pt idx="6835">
                        <c:v>2.2828000000000011E-2</c:v>
                      </c:pt>
                      <c:pt idx="6836">
                        <c:v>2.2761750000000008E-2</c:v>
                      </c:pt>
                      <c:pt idx="6837">
                        <c:v>2.2691000000000006E-2</c:v>
                      </c:pt>
                      <c:pt idx="6838">
                        <c:v>2.262875000000001E-2</c:v>
                      </c:pt>
                      <c:pt idx="6839">
                        <c:v>2.2628500000000006E-2</c:v>
                      </c:pt>
                      <c:pt idx="6840">
                        <c:v>2.2631000000000005E-2</c:v>
                      </c:pt>
                      <c:pt idx="6841">
                        <c:v>2.2531000000000009E-2</c:v>
                      </c:pt>
                      <c:pt idx="6842">
                        <c:v>2.2439000000000004E-2</c:v>
                      </c:pt>
                      <c:pt idx="6843">
                        <c:v>2.2384000000000012E-2</c:v>
                      </c:pt>
                      <c:pt idx="6844">
                        <c:v>2.2281000000000009E-2</c:v>
                      </c:pt>
                      <c:pt idx="6845">
                        <c:v>2.2263750000000009E-2</c:v>
                      </c:pt>
                      <c:pt idx="6846">
                        <c:v>2.2229250000000009E-2</c:v>
                      </c:pt>
                      <c:pt idx="6847">
                        <c:v>2.2147250000000004E-2</c:v>
                      </c:pt>
                      <c:pt idx="6848">
                        <c:v>2.2062500000000006E-2</c:v>
                      </c:pt>
                      <c:pt idx="6849">
                        <c:v>2.1958000000000005E-2</c:v>
                      </c:pt>
                      <c:pt idx="6850">
                        <c:v>2.1847000000000002E-2</c:v>
                      </c:pt>
                      <c:pt idx="6851">
                        <c:v>2.1774250000000005E-2</c:v>
                      </c:pt>
                      <c:pt idx="6852">
                        <c:v>2.1660250000000002E-2</c:v>
                      </c:pt>
                      <c:pt idx="6853">
                        <c:v>2.1543499999999997E-2</c:v>
                      </c:pt>
                      <c:pt idx="6854">
                        <c:v>2.1425999999999997E-2</c:v>
                      </c:pt>
                      <c:pt idx="6855">
                        <c:v>2.1288250000000005E-2</c:v>
                      </c:pt>
                      <c:pt idx="6856">
                        <c:v>2.1178250000000003E-2</c:v>
                      </c:pt>
                      <c:pt idx="6857">
                        <c:v>2.1029749999999993E-2</c:v>
                      </c:pt>
                      <c:pt idx="6858">
                        <c:v>2.0933499999999997E-2</c:v>
                      </c:pt>
                      <c:pt idx="6859">
                        <c:v>2.0735E-2</c:v>
                      </c:pt>
                      <c:pt idx="6860">
                        <c:v>2.0618249999999998E-2</c:v>
                      </c:pt>
                      <c:pt idx="6861">
                        <c:v>2.0503E-2</c:v>
                      </c:pt>
                      <c:pt idx="6862">
                        <c:v>2.0335000000000006E-2</c:v>
                      </c:pt>
                      <c:pt idx="6863">
                        <c:v>2.0209250000000002E-2</c:v>
                      </c:pt>
                      <c:pt idx="6864">
                        <c:v>2.0101250000000008E-2</c:v>
                      </c:pt>
                      <c:pt idx="6865">
                        <c:v>1.9966750000000005E-2</c:v>
                      </c:pt>
                      <c:pt idx="6866">
                        <c:v>1.9839499999999999E-2</c:v>
                      </c:pt>
                      <c:pt idx="6867">
                        <c:v>1.9678000000000001E-2</c:v>
                      </c:pt>
                      <c:pt idx="6868">
                        <c:v>1.9568000000000002E-2</c:v>
                      </c:pt>
                      <c:pt idx="6869">
                        <c:v>1.9442250000000005E-2</c:v>
                      </c:pt>
                      <c:pt idx="6870">
                        <c:v>1.9333250000000003E-2</c:v>
                      </c:pt>
                      <c:pt idx="6871">
                        <c:v>1.9210500000000002E-2</c:v>
                      </c:pt>
                      <c:pt idx="6872">
                        <c:v>1.9097750000000004E-2</c:v>
                      </c:pt>
                      <c:pt idx="6873">
                        <c:v>1.8947500000000003E-2</c:v>
                      </c:pt>
                      <c:pt idx="6874">
                        <c:v>1.8788249999999996E-2</c:v>
                      </c:pt>
                      <c:pt idx="6875">
                        <c:v>1.8630249999999998E-2</c:v>
                      </c:pt>
                      <c:pt idx="6876">
                        <c:v>1.8482000000000002E-2</c:v>
                      </c:pt>
                      <c:pt idx="6877">
                        <c:v>1.8315749999999999E-2</c:v>
                      </c:pt>
                      <c:pt idx="6878">
                        <c:v>1.8186749999999995E-2</c:v>
                      </c:pt>
                      <c:pt idx="6879">
                        <c:v>1.8062999999999996E-2</c:v>
                      </c:pt>
                      <c:pt idx="6880">
                        <c:v>1.7923749999999999E-2</c:v>
                      </c:pt>
                      <c:pt idx="6881">
                        <c:v>1.7762499999999997E-2</c:v>
                      </c:pt>
                      <c:pt idx="6882">
                        <c:v>1.7606999999999998E-2</c:v>
                      </c:pt>
                      <c:pt idx="6883">
                        <c:v>1.7473249999999996E-2</c:v>
                      </c:pt>
                      <c:pt idx="6884">
                        <c:v>1.7322249999999997E-2</c:v>
                      </c:pt>
                      <c:pt idx="6885">
                        <c:v>1.7183249999999994E-2</c:v>
                      </c:pt>
                      <c:pt idx="6886">
                        <c:v>1.7038249999999994E-2</c:v>
                      </c:pt>
                      <c:pt idx="6887">
                        <c:v>1.6887749999999997E-2</c:v>
                      </c:pt>
                      <c:pt idx="6888">
                        <c:v>1.6728249999999993E-2</c:v>
                      </c:pt>
                      <c:pt idx="6889">
                        <c:v>1.6578249999999996E-2</c:v>
                      </c:pt>
                      <c:pt idx="6890">
                        <c:v>1.6433999999999997E-2</c:v>
                      </c:pt>
                      <c:pt idx="6891">
                        <c:v>1.6281499999999997E-2</c:v>
                      </c:pt>
                      <c:pt idx="6892">
                        <c:v>1.6129249999999994E-2</c:v>
                      </c:pt>
                      <c:pt idx="6893">
                        <c:v>1.5983749999999998E-2</c:v>
                      </c:pt>
                      <c:pt idx="6894">
                        <c:v>1.5814749999999992E-2</c:v>
                      </c:pt>
                      <c:pt idx="6895">
                        <c:v>1.5682999999999996E-2</c:v>
                      </c:pt>
                      <c:pt idx="6896">
                        <c:v>1.5548999999999995E-2</c:v>
                      </c:pt>
                      <c:pt idx="6897">
                        <c:v>1.5369499999999994E-2</c:v>
                      </c:pt>
                      <c:pt idx="6898">
                        <c:v>1.5224999999999997E-2</c:v>
                      </c:pt>
                      <c:pt idx="6899">
                        <c:v>1.5067749999999993E-2</c:v>
                      </c:pt>
                      <c:pt idx="6900">
                        <c:v>1.4897999999999993E-2</c:v>
                      </c:pt>
                      <c:pt idx="6901">
                        <c:v>1.4719749999999993E-2</c:v>
                      </c:pt>
                      <c:pt idx="6902">
                        <c:v>1.4572749999999992E-2</c:v>
                      </c:pt>
                      <c:pt idx="6903">
                        <c:v>1.4392249999999994E-2</c:v>
                      </c:pt>
                      <c:pt idx="6904">
                        <c:v>1.4252249999999991E-2</c:v>
                      </c:pt>
                      <c:pt idx="6905">
                        <c:v>1.4073249999999995E-2</c:v>
                      </c:pt>
                      <c:pt idx="6906">
                        <c:v>1.3924249999999994E-2</c:v>
                      </c:pt>
                      <c:pt idx="6907">
                        <c:v>1.3782999999999997E-2</c:v>
                      </c:pt>
                      <c:pt idx="6908">
                        <c:v>1.3664499999999993E-2</c:v>
                      </c:pt>
                      <c:pt idx="6909">
                        <c:v>1.3545999999999996E-2</c:v>
                      </c:pt>
                      <c:pt idx="6910">
                        <c:v>1.3389249999999993E-2</c:v>
                      </c:pt>
                      <c:pt idx="6911">
                        <c:v>1.3217499999999993E-2</c:v>
                      </c:pt>
                      <c:pt idx="6912">
                        <c:v>1.3046749999999996E-2</c:v>
                      </c:pt>
                      <c:pt idx="6913">
                        <c:v>1.2840999999999998E-2</c:v>
                      </c:pt>
                      <c:pt idx="6914">
                        <c:v>1.2685499999999994E-2</c:v>
                      </c:pt>
                      <c:pt idx="6915">
                        <c:v>1.2508499999999994E-2</c:v>
                      </c:pt>
                      <c:pt idx="6916">
                        <c:v>1.2331249999999995E-2</c:v>
                      </c:pt>
                      <c:pt idx="6917">
                        <c:v>1.2168249999999992E-2</c:v>
                      </c:pt>
                      <c:pt idx="6918">
                        <c:v>1.2006499999999993E-2</c:v>
                      </c:pt>
                      <c:pt idx="6919">
                        <c:v>1.1810749999999991E-2</c:v>
                      </c:pt>
                      <c:pt idx="6920">
                        <c:v>1.1631499999999996E-2</c:v>
                      </c:pt>
                      <c:pt idx="6921">
                        <c:v>1.1459999999999996E-2</c:v>
                      </c:pt>
                      <c:pt idx="6922">
                        <c:v>1.1277999999999993E-2</c:v>
                      </c:pt>
                      <c:pt idx="6923">
                        <c:v>1.1092249999999993E-2</c:v>
                      </c:pt>
                      <c:pt idx="6924">
                        <c:v>1.0917249999999991E-2</c:v>
                      </c:pt>
                      <c:pt idx="6925">
                        <c:v>1.0734749999999993E-2</c:v>
                      </c:pt>
                      <c:pt idx="6926">
                        <c:v>1.0586999999999992E-2</c:v>
                      </c:pt>
                      <c:pt idx="6927">
                        <c:v>1.0395249999999993E-2</c:v>
                      </c:pt>
                      <c:pt idx="6928">
                        <c:v>1.0221749999999995E-2</c:v>
                      </c:pt>
                      <c:pt idx="6929">
                        <c:v>1.0033249999999995E-2</c:v>
                      </c:pt>
                      <c:pt idx="6930">
                        <c:v>9.854249999999995E-3</c:v>
                      </c:pt>
                      <c:pt idx="6931">
                        <c:v>9.6809999999999934E-3</c:v>
                      </c:pt>
                      <c:pt idx="6932">
                        <c:v>9.5324999999999924E-3</c:v>
                      </c:pt>
                      <c:pt idx="6933">
                        <c:v>9.3474999999999947E-3</c:v>
                      </c:pt>
                      <c:pt idx="6934">
                        <c:v>9.1782499999999937E-3</c:v>
                      </c:pt>
                      <c:pt idx="6935">
                        <c:v>8.9722499999999924E-3</c:v>
                      </c:pt>
                      <c:pt idx="6936">
                        <c:v>8.8050000000000003E-3</c:v>
                      </c:pt>
                      <c:pt idx="6937">
                        <c:v>8.6162499999999989E-3</c:v>
                      </c:pt>
                      <c:pt idx="6938">
                        <c:v>8.4177499999999964E-3</c:v>
                      </c:pt>
                      <c:pt idx="6939">
                        <c:v>8.2099999999999951E-3</c:v>
                      </c:pt>
                      <c:pt idx="6940">
                        <c:v>8.0412499999999981E-3</c:v>
                      </c:pt>
                      <c:pt idx="6941">
                        <c:v>7.8432499999999995E-3</c:v>
                      </c:pt>
                      <c:pt idx="6942">
                        <c:v>7.6419999999999952E-3</c:v>
                      </c:pt>
                      <c:pt idx="6943">
                        <c:v>7.4134999999999965E-3</c:v>
                      </c:pt>
                      <c:pt idx="6944">
                        <c:v>7.2147499999999963E-3</c:v>
                      </c:pt>
                      <c:pt idx="6945">
                        <c:v>7.0129999999999941E-3</c:v>
                      </c:pt>
                      <c:pt idx="6946">
                        <c:v>6.8035000000000014E-3</c:v>
                      </c:pt>
                      <c:pt idx="6947">
                        <c:v>6.6242499999999956E-3</c:v>
                      </c:pt>
                      <c:pt idx="6948">
                        <c:v>6.4232499999999967E-3</c:v>
                      </c:pt>
                      <c:pt idx="6949">
                        <c:v>6.2445000000000009E-3</c:v>
                      </c:pt>
                      <c:pt idx="6950">
                        <c:v>6.0405000000000007E-3</c:v>
                      </c:pt>
                      <c:pt idx="6951">
                        <c:v>5.8362499999999986E-3</c:v>
                      </c:pt>
                      <c:pt idx="6952">
                        <c:v>5.6359999999999978E-3</c:v>
                      </c:pt>
                      <c:pt idx="6953">
                        <c:v>5.4579999999999984E-3</c:v>
                      </c:pt>
                      <c:pt idx="6954">
                        <c:v>5.2512499999999998E-3</c:v>
                      </c:pt>
                      <c:pt idx="6955">
                        <c:v>5.0747499999999994E-3</c:v>
                      </c:pt>
                      <c:pt idx="6956">
                        <c:v>4.9109999999999996E-3</c:v>
                      </c:pt>
                      <c:pt idx="6957">
                        <c:v>4.6787499999999989E-3</c:v>
                      </c:pt>
                      <c:pt idx="6958">
                        <c:v>4.473750000000002E-3</c:v>
                      </c:pt>
                      <c:pt idx="6959">
                        <c:v>4.2720000000000024E-3</c:v>
                      </c:pt>
                      <c:pt idx="6960">
                        <c:v>4.0495000000000001E-3</c:v>
                      </c:pt>
                      <c:pt idx="6961">
                        <c:v>3.8302500000000008E-3</c:v>
                      </c:pt>
                      <c:pt idx="6962">
                        <c:v>3.5899999999999994E-3</c:v>
                      </c:pt>
                      <c:pt idx="6963">
                        <c:v>3.3510000000000015E-3</c:v>
                      </c:pt>
                      <c:pt idx="6964">
                        <c:v>3.1362500000000019E-3</c:v>
                      </c:pt>
                      <c:pt idx="6965">
                        <c:v>2.9110000000000021E-3</c:v>
                      </c:pt>
                      <c:pt idx="6966">
                        <c:v>2.6877500000000005E-3</c:v>
                      </c:pt>
                      <c:pt idx="6967">
                        <c:v>2.4322499999999995E-3</c:v>
                      </c:pt>
                      <c:pt idx="6968">
                        <c:v>2.209E-3</c:v>
                      </c:pt>
                      <c:pt idx="6969">
                        <c:v>1.9712500000000003E-3</c:v>
                      </c:pt>
                      <c:pt idx="6970">
                        <c:v>1.7537499999999994E-3</c:v>
                      </c:pt>
                      <c:pt idx="6971">
                        <c:v>1.5339999999999976E-3</c:v>
                      </c:pt>
                      <c:pt idx="6972">
                        <c:v>1.2899999999999995E-3</c:v>
                      </c:pt>
                      <c:pt idx="6973">
                        <c:v>1.0402499999999989E-3</c:v>
                      </c:pt>
                      <c:pt idx="6974">
                        <c:v>8.0349999999999931E-4</c:v>
                      </c:pt>
                      <c:pt idx="6975">
                        <c:v>5.8299999999999878E-4</c:v>
                      </c:pt>
                      <c:pt idx="6976">
                        <c:v>3.4699999999999944E-4</c:v>
                      </c:pt>
                      <c:pt idx="6977">
                        <c:v>1.1599999999999667E-4</c:v>
                      </c:pt>
                      <c:pt idx="6978">
                        <c:v>-9.5750000000003886E-5</c:v>
                      </c:pt>
                      <c:pt idx="6979">
                        <c:v>-3.3350000000000193E-4</c:v>
                      </c:pt>
                      <c:pt idx="6980">
                        <c:v>-5.7775000000000296E-4</c:v>
                      </c:pt>
                      <c:pt idx="6981">
                        <c:v>-8.2925000000000219E-4</c:v>
                      </c:pt>
                      <c:pt idx="6982">
                        <c:v>-1.0772500000000025E-3</c:v>
                      </c:pt>
                      <c:pt idx="6983">
                        <c:v>-1.3147500000000015E-3</c:v>
                      </c:pt>
                      <c:pt idx="6984">
                        <c:v>-1.5487500000000009E-3</c:v>
                      </c:pt>
                      <c:pt idx="6985">
                        <c:v>-1.7567500000000025E-3</c:v>
                      </c:pt>
                      <c:pt idx="6986">
                        <c:v>-1.999500000000003E-3</c:v>
                      </c:pt>
                      <c:pt idx="6987">
                        <c:v>-2.2620000000000019E-3</c:v>
                      </c:pt>
                      <c:pt idx="6988">
                        <c:v>-2.4837500000000029E-3</c:v>
                      </c:pt>
                      <c:pt idx="6989">
                        <c:v>-2.7045000000000042E-3</c:v>
                      </c:pt>
                      <c:pt idx="6990">
                        <c:v>-2.9645000000000049E-3</c:v>
                      </c:pt>
                      <c:pt idx="6991">
                        <c:v>-3.2160000000000044E-3</c:v>
                      </c:pt>
                      <c:pt idx="6992">
                        <c:v>-3.4402500000000058E-3</c:v>
                      </c:pt>
                      <c:pt idx="6993">
                        <c:v>-3.6915000000000025E-3</c:v>
                      </c:pt>
                      <c:pt idx="6994">
                        <c:v>-3.9382500000000034E-3</c:v>
                      </c:pt>
                      <c:pt idx="6995">
                        <c:v>-4.1492500000000019E-3</c:v>
                      </c:pt>
                      <c:pt idx="6996">
                        <c:v>-4.3995000000000015E-3</c:v>
                      </c:pt>
                      <c:pt idx="6997">
                        <c:v>-4.6195000000000012E-3</c:v>
                      </c:pt>
                      <c:pt idx="6998">
                        <c:v>-4.84375E-3</c:v>
                      </c:pt>
                      <c:pt idx="6999">
                        <c:v>-5.1207500000000003E-3</c:v>
                      </c:pt>
                      <c:pt idx="7000">
                        <c:v>-5.3917500000000007E-3</c:v>
                      </c:pt>
                      <c:pt idx="7001">
                        <c:v>-5.6627500000000011E-3</c:v>
                      </c:pt>
                      <c:pt idx="7002">
                        <c:v>-5.920250000000001E-3</c:v>
                      </c:pt>
                      <c:pt idx="7003">
                        <c:v>-6.1882500000000028E-3</c:v>
                      </c:pt>
                      <c:pt idx="7004">
                        <c:v>-6.4212500000000016E-3</c:v>
                      </c:pt>
                      <c:pt idx="7005">
                        <c:v>-6.6930000000000036E-3</c:v>
                      </c:pt>
                      <c:pt idx="7006">
                        <c:v>-6.9042500000000015E-3</c:v>
                      </c:pt>
                      <c:pt idx="7007">
                        <c:v>-7.1530000000000014E-3</c:v>
                      </c:pt>
                      <c:pt idx="7008">
                        <c:v>-7.3847500000000024E-3</c:v>
                      </c:pt>
                      <c:pt idx="7009">
                        <c:v>-7.6582500000000001E-3</c:v>
                      </c:pt>
                      <c:pt idx="7010">
                        <c:v>-7.9362500000000006E-3</c:v>
                      </c:pt>
                      <c:pt idx="7011">
                        <c:v>-8.1932499999999991E-3</c:v>
                      </c:pt>
                      <c:pt idx="7012">
                        <c:v>-8.460249999999999E-3</c:v>
                      </c:pt>
                      <c:pt idx="7013">
                        <c:v>-8.7342500000000024E-3</c:v>
                      </c:pt>
                      <c:pt idx="7014">
                        <c:v>-9.0057500000000016E-3</c:v>
                      </c:pt>
                      <c:pt idx="7015">
                        <c:v>-9.3022500000000032E-3</c:v>
                      </c:pt>
                      <c:pt idx="7016">
                        <c:v>-9.5692500000000014E-3</c:v>
                      </c:pt>
                      <c:pt idx="7017">
                        <c:v>-9.8475000000000038E-3</c:v>
                      </c:pt>
                      <c:pt idx="7018">
                        <c:v>-1.0135000000000003E-2</c:v>
                      </c:pt>
                      <c:pt idx="7019">
                        <c:v>-1.0416250000000005E-2</c:v>
                      </c:pt>
                      <c:pt idx="7020">
                        <c:v>-1.0660750000000002E-2</c:v>
                      </c:pt>
                      <c:pt idx="7021">
                        <c:v>-1.0858000000000001E-2</c:v>
                      </c:pt>
                      <c:pt idx="7022">
                        <c:v>-1.1118000000000001E-2</c:v>
                      </c:pt>
                      <c:pt idx="7023">
                        <c:v>-1.141375E-2</c:v>
                      </c:pt>
                      <c:pt idx="7024">
                        <c:v>-1.1463000000000001E-2</c:v>
                      </c:pt>
                      <c:pt idx="7025">
                        <c:v>-1.1764499999999997E-2</c:v>
                      </c:pt>
                      <c:pt idx="7026">
                        <c:v>-1.1964249999999996E-2</c:v>
                      </c:pt>
                      <c:pt idx="7027">
                        <c:v>-1.2031249999999999E-2</c:v>
                      </c:pt>
                      <c:pt idx="7028">
                        <c:v>-1.2308499999999998E-2</c:v>
                      </c:pt>
                      <c:pt idx="7029">
                        <c:v>-1.2465249999999997E-2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A1D9-4626-B10B-E46163BFF884}"/>
                  </c:ext>
                </c:extLst>
              </c15:ser>
            </c15:filteredScatterSeries>
            <c15:filteredScatte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356A'!$BK$1</c15:sqref>
                        </c15:formulaRef>
                      </c:ext>
                    </c:extLst>
                    <c:strCache>
                      <c:ptCount val="1"/>
                      <c:pt idx="0">
                        <c:v>Disk-33_Out, 356 A</c:v>
                      </c:pt>
                    </c:strCache>
                  </c:strRef>
                </c:tx>
                <c:spPr>
                  <a:ln w="19050" cap="rnd">
                    <a:solidFill>
                      <a:srgbClr val="0070C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356A'!$C$47:$C$7076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1.1259999999999999E-2</c:v>
                      </c:pt>
                      <c:pt idx="1">
                        <c:v>3.8330000000000003E-2</c:v>
                      </c:pt>
                      <c:pt idx="2">
                        <c:v>2.256E-2</c:v>
                      </c:pt>
                      <c:pt idx="3">
                        <c:v>2.4570000000000002E-2</c:v>
                      </c:pt>
                      <c:pt idx="4">
                        <c:v>2.8250000000000001E-2</c:v>
                      </c:pt>
                      <c:pt idx="5">
                        <c:v>0.20888999999999999</c:v>
                      </c:pt>
                      <c:pt idx="6">
                        <c:v>0.26550000000000001</c:v>
                      </c:pt>
                      <c:pt idx="7">
                        <c:v>0.23386999999999999</c:v>
                      </c:pt>
                      <c:pt idx="8">
                        <c:v>0.24238000000000001</c:v>
                      </c:pt>
                      <c:pt idx="9">
                        <c:v>4.8090000000000001E-2</c:v>
                      </c:pt>
                      <c:pt idx="10">
                        <c:v>6.5509999999999999E-2</c:v>
                      </c:pt>
                      <c:pt idx="11">
                        <c:v>2.9850000000000002E-2</c:v>
                      </c:pt>
                      <c:pt idx="12">
                        <c:v>4.6929999999999999E-2</c:v>
                      </c:pt>
                      <c:pt idx="13">
                        <c:v>3.356E-2</c:v>
                      </c:pt>
                      <c:pt idx="14">
                        <c:v>6.898E-2</c:v>
                      </c:pt>
                      <c:pt idx="15">
                        <c:v>1.5339999999999999E-2</c:v>
                      </c:pt>
                      <c:pt idx="16">
                        <c:v>1.7899999999999999E-2</c:v>
                      </c:pt>
                      <c:pt idx="17">
                        <c:v>0.21768999999999999</c:v>
                      </c:pt>
                      <c:pt idx="18">
                        <c:v>0.27083000000000002</c:v>
                      </c:pt>
                      <c:pt idx="19">
                        <c:v>0.20766000000000001</c:v>
                      </c:pt>
                      <c:pt idx="20">
                        <c:v>0.16039999999999999</c:v>
                      </c:pt>
                      <c:pt idx="21">
                        <c:v>8.6809999999999998E-2</c:v>
                      </c:pt>
                      <c:pt idx="22">
                        <c:v>0.13045000000000001</c:v>
                      </c:pt>
                      <c:pt idx="23">
                        <c:v>1.958E-2</c:v>
                      </c:pt>
                      <c:pt idx="24">
                        <c:v>6.0949999999999997E-2</c:v>
                      </c:pt>
                      <c:pt idx="25">
                        <c:v>3.9949999999999999E-2</c:v>
                      </c:pt>
                      <c:pt idx="26">
                        <c:v>5.7459999999999997E-2</c:v>
                      </c:pt>
                      <c:pt idx="27">
                        <c:v>5.2970000000000003E-2</c:v>
                      </c:pt>
                      <c:pt idx="28">
                        <c:v>3.1379999999999998E-2</c:v>
                      </c:pt>
                      <c:pt idx="29">
                        <c:v>0.22542000000000001</c:v>
                      </c:pt>
                      <c:pt idx="30">
                        <c:v>0.20429</c:v>
                      </c:pt>
                      <c:pt idx="31">
                        <c:v>0.26867000000000002</c:v>
                      </c:pt>
                      <c:pt idx="32">
                        <c:v>0.12145</c:v>
                      </c:pt>
                      <c:pt idx="33">
                        <c:v>-6.7600000000000004E-3</c:v>
                      </c:pt>
                      <c:pt idx="34">
                        <c:v>5.8700000000000002E-3</c:v>
                      </c:pt>
                      <c:pt idx="35">
                        <c:v>5.3510000000000002E-2</c:v>
                      </c:pt>
                      <c:pt idx="36">
                        <c:v>3.3869999999999997E-2</c:v>
                      </c:pt>
                      <c:pt idx="37">
                        <c:v>2.9149999999999999E-2</c:v>
                      </c:pt>
                      <c:pt idx="38">
                        <c:v>3.5720000000000002E-2</c:v>
                      </c:pt>
                      <c:pt idx="39">
                        <c:v>7.1690000000000004E-2</c:v>
                      </c:pt>
                      <c:pt idx="40">
                        <c:v>3.7719999999999997E-2</c:v>
                      </c:pt>
                      <c:pt idx="41">
                        <c:v>0.22700999999999999</c:v>
                      </c:pt>
                      <c:pt idx="42">
                        <c:v>0.20516999999999999</c:v>
                      </c:pt>
                      <c:pt idx="43">
                        <c:v>0.19858000000000001</c:v>
                      </c:pt>
                      <c:pt idx="44">
                        <c:v>0.16972000000000001</c:v>
                      </c:pt>
                      <c:pt idx="45" formatCode="0.00E+00">
                        <c:v>-6.6047899999999995E-4</c:v>
                      </c:pt>
                      <c:pt idx="46">
                        <c:v>1.01E-2</c:v>
                      </c:pt>
                      <c:pt idx="47">
                        <c:v>4.7099999999999998E-3</c:v>
                      </c:pt>
                      <c:pt idx="48">
                        <c:v>5.3710000000000001E-2</c:v>
                      </c:pt>
                      <c:pt idx="49">
                        <c:v>2.1440000000000001E-2</c:v>
                      </c:pt>
                      <c:pt idx="50">
                        <c:v>2.274E-2</c:v>
                      </c:pt>
                      <c:pt idx="51">
                        <c:v>4.2840000000000003E-2</c:v>
                      </c:pt>
                      <c:pt idx="52">
                        <c:v>6.5549999999999997E-2</c:v>
                      </c:pt>
                      <c:pt idx="53">
                        <c:v>0.21407000000000001</c:v>
                      </c:pt>
                      <c:pt idx="54">
                        <c:v>0.21379000000000001</c:v>
                      </c:pt>
                      <c:pt idx="55">
                        <c:v>0.21767</c:v>
                      </c:pt>
                      <c:pt idx="56">
                        <c:v>0.1555</c:v>
                      </c:pt>
                      <c:pt idx="57">
                        <c:v>1.363E-2</c:v>
                      </c:pt>
                      <c:pt idx="58">
                        <c:v>7.8409999999999994E-2</c:v>
                      </c:pt>
                      <c:pt idx="59">
                        <c:v>0.31598999999999999</c:v>
                      </c:pt>
                      <c:pt idx="60">
                        <c:v>0.45439000000000002</c:v>
                      </c:pt>
                      <c:pt idx="61">
                        <c:v>0.60772999999999999</c:v>
                      </c:pt>
                      <c:pt idx="62">
                        <c:v>0.72023999999999999</c:v>
                      </c:pt>
                      <c:pt idx="63">
                        <c:v>0.86295999999999995</c:v>
                      </c:pt>
                      <c:pt idx="64">
                        <c:v>0.97401000000000004</c:v>
                      </c:pt>
                      <c:pt idx="65">
                        <c:v>1.3258300000000001</c:v>
                      </c:pt>
                      <c:pt idx="66">
                        <c:v>1.40022</c:v>
                      </c:pt>
                      <c:pt idx="67">
                        <c:v>1.5329900000000001</c:v>
                      </c:pt>
                      <c:pt idx="68">
                        <c:v>1.62426</c:v>
                      </c:pt>
                      <c:pt idx="69">
                        <c:v>1.59179</c:v>
                      </c:pt>
                      <c:pt idx="70">
                        <c:v>1.6697200000000001</c:v>
                      </c:pt>
                      <c:pt idx="71">
                        <c:v>1.8156300000000001</c:v>
                      </c:pt>
                      <c:pt idx="72">
                        <c:v>1.9347799999999999</c:v>
                      </c:pt>
                      <c:pt idx="73">
                        <c:v>2.11165</c:v>
                      </c:pt>
                      <c:pt idx="74">
                        <c:v>2.20634</c:v>
                      </c:pt>
                      <c:pt idx="75">
                        <c:v>2.3128099999999998</c:v>
                      </c:pt>
                      <c:pt idx="76">
                        <c:v>2.4481700000000002</c:v>
                      </c:pt>
                      <c:pt idx="77">
                        <c:v>2.82233</c:v>
                      </c:pt>
                      <c:pt idx="78">
                        <c:v>2.8540999999999999</c:v>
                      </c:pt>
                      <c:pt idx="79">
                        <c:v>3.0057499999999999</c:v>
                      </c:pt>
                      <c:pt idx="80">
                        <c:v>3.1056499999999998</c:v>
                      </c:pt>
                      <c:pt idx="81">
                        <c:v>3.0878199999999998</c:v>
                      </c:pt>
                      <c:pt idx="82">
                        <c:v>3.4024299999999998</c:v>
                      </c:pt>
                      <c:pt idx="83">
                        <c:v>3.3864999999999998</c:v>
                      </c:pt>
                      <c:pt idx="84">
                        <c:v>3.4564400000000002</c:v>
                      </c:pt>
                      <c:pt idx="85">
                        <c:v>3.5627499999999999</c:v>
                      </c:pt>
                      <c:pt idx="86">
                        <c:v>3.7277499999999999</c:v>
                      </c:pt>
                      <c:pt idx="87">
                        <c:v>3.8008299999999999</c:v>
                      </c:pt>
                      <c:pt idx="88">
                        <c:v>3.9458799999999998</c:v>
                      </c:pt>
                      <c:pt idx="89">
                        <c:v>4.21028</c:v>
                      </c:pt>
                      <c:pt idx="90">
                        <c:v>4.4093200000000001</c:v>
                      </c:pt>
                      <c:pt idx="91">
                        <c:v>4.5120500000000003</c:v>
                      </c:pt>
                      <c:pt idx="92">
                        <c:v>4.6029299999999997</c:v>
                      </c:pt>
                      <c:pt idx="93">
                        <c:v>4.5785400000000003</c:v>
                      </c:pt>
                      <c:pt idx="94">
                        <c:v>4.73142</c:v>
                      </c:pt>
                      <c:pt idx="95">
                        <c:v>4.8152100000000004</c:v>
                      </c:pt>
                      <c:pt idx="96">
                        <c:v>4.9472300000000002</c:v>
                      </c:pt>
                      <c:pt idx="97">
                        <c:v>5.07599</c:v>
                      </c:pt>
                      <c:pt idx="98">
                        <c:v>5.2000299999999999</c:v>
                      </c:pt>
                      <c:pt idx="99">
                        <c:v>5.3278100000000004</c:v>
                      </c:pt>
                      <c:pt idx="100">
                        <c:v>5.4293199999999997</c:v>
                      </c:pt>
                      <c:pt idx="101">
                        <c:v>5.7590000000000003</c:v>
                      </c:pt>
                      <c:pt idx="102">
                        <c:v>5.9004300000000001</c:v>
                      </c:pt>
                      <c:pt idx="103">
                        <c:v>6.04643</c:v>
                      </c:pt>
                      <c:pt idx="104">
                        <c:v>6.0877699999999999</c:v>
                      </c:pt>
                      <c:pt idx="105">
                        <c:v>6.0799399999999997</c:v>
                      </c:pt>
                      <c:pt idx="106">
                        <c:v>6.2061900000000003</c:v>
                      </c:pt>
                      <c:pt idx="107">
                        <c:v>6.35703</c:v>
                      </c:pt>
                      <c:pt idx="108">
                        <c:v>6.4163899999999998</c:v>
                      </c:pt>
                      <c:pt idx="109">
                        <c:v>6.5485899999999999</c:v>
                      </c:pt>
                      <c:pt idx="110">
                        <c:v>6.6718599999999997</c:v>
                      </c:pt>
                      <c:pt idx="111">
                        <c:v>6.8580399999999999</c:v>
                      </c:pt>
                      <c:pt idx="112">
                        <c:v>6.9583199999999996</c:v>
                      </c:pt>
                      <c:pt idx="113">
                        <c:v>7.2732000000000001</c:v>
                      </c:pt>
                      <c:pt idx="114">
                        <c:v>7.38253</c:v>
                      </c:pt>
                      <c:pt idx="115">
                        <c:v>7.5360500000000004</c:v>
                      </c:pt>
                      <c:pt idx="116">
                        <c:v>7.65259</c:v>
                      </c:pt>
                      <c:pt idx="117">
                        <c:v>7.6000199999999998</c:v>
                      </c:pt>
                      <c:pt idx="118">
                        <c:v>7.7077299999999997</c:v>
                      </c:pt>
                      <c:pt idx="119">
                        <c:v>7.8237800000000002</c:v>
                      </c:pt>
                      <c:pt idx="120">
                        <c:v>7.9898499999999997</c:v>
                      </c:pt>
                      <c:pt idx="121">
                        <c:v>8.0796299999999999</c:v>
                      </c:pt>
                      <c:pt idx="122">
                        <c:v>8.2282200000000003</c:v>
                      </c:pt>
                      <c:pt idx="123">
                        <c:v>8.3374400000000009</c:v>
                      </c:pt>
                      <c:pt idx="124">
                        <c:v>8.5111399999999993</c:v>
                      </c:pt>
                      <c:pt idx="125">
                        <c:v>8.7507800000000007</c:v>
                      </c:pt>
                      <c:pt idx="126">
                        <c:v>8.8851300000000002</c:v>
                      </c:pt>
                      <c:pt idx="127">
                        <c:v>9.0058000000000007</c:v>
                      </c:pt>
                      <c:pt idx="128">
                        <c:v>9.1637500000000003</c:v>
                      </c:pt>
                      <c:pt idx="129">
                        <c:v>9.08047</c:v>
                      </c:pt>
                      <c:pt idx="130">
                        <c:v>9.2027900000000002</c:v>
                      </c:pt>
                      <c:pt idx="131">
                        <c:v>9.3510799999999996</c:v>
                      </c:pt>
                      <c:pt idx="132">
                        <c:v>9.4906299999999995</c:v>
                      </c:pt>
                      <c:pt idx="133">
                        <c:v>9.5724999999999998</c:v>
                      </c:pt>
                      <c:pt idx="134">
                        <c:v>9.6902000000000008</c:v>
                      </c:pt>
                      <c:pt idx="135">
                        <c:v>9.8011700000000008</c:v>
                      </c:pt>
                      <c:pt idx="136">
                        <c:v>9.9579500000000003</c:v>
                      </c:pt>
                      <c:pt idx="137">
                        <c:v>10.228899999999999</c:v>
                      </c:pt>
                      <c:pt idx="138">
                        <c:v>10.17807</c:v>
                      </c:pt>
                      <c:pt idx="139">
                        <c:v>10.18371</c:v>
                      </c:pt>
                      <c:pt idx="140">
                        <c:v>10.08952</c:v>
                      </c:pt>
                      <c:pt idx="141">
                        <c:v>10.036009999999999</c:v>
                      </c:pt>
                      <c:pt idx="142">
                        <c:v>9.9756300000000007</c:v>
                      </c:pt>
                      <c:pt idx="143">
                        <c:v>10.180580000000001</c:v>
                      </c:pt>
                      <c:pt idx="144">
                        <c:v>9.9981899999999992</c:v>
                      </c:pt>
                      <c:pt idx="145">
                        <c:v>10.03928</c:v>
                      </c:pt>
                      <c:pt idx="146">
                        <c:v>10.00094</c:v>
                      </c:pt>
                      <c:pt idx="147">
                        <c:v>10.00572</c:v>
                      </c:pt>
                      <c:pt idx="148">
                        <c:v>9.9953599999999998</c:v>
                      </c:pt>
                      <c:pt idx="149">
                        <c:v>10.235910000000001</c:v>
                      </c:pt>
                      <c:pt idx="150">
                        <c:v>10.17567</c:v>
                      </c:pt>
                      <c:pt idx="151">
                        <c:v>10.177709999999999</c:v>
                      </c:pt>
                      <c:pt idx="152">
                        <c:v>10.137230000000001</c:v>
                      </c:pt>
                      <c:pt idx="153">
                        <c:v>10.01545</c:v>
                      </c:pt>
                      <c:pt idx="154">
                        <c:v>10.02664</c:v>
                      </c:pt>
                      <c:pt idx="155">
                        <c:v>10.00395</c:v>
                      </c:pt>
                      <c:pt idx="156">
                        <c:v>9.9841200000000008</c:v>
                      </c:pt>
                      <c:pt idx="157">
                        <c:v>9.9927700000000002</c:v>
                      </c:pt>
                      <c:pt idx="158">
                        <c:v>10.03844</c:v>
                      </c:pt>
                      <c:pt idx="159">
                        <c:v>9.9813799999999997</c:v>
                      </c:pt>
                      <c:pt idx="160">
                        <c:v>9.9827300000000001</c:v>
                      </c:pt>
                      <c:pt idx="161">
                        <c:v>10.17807</c:v>
                      </c:pt>
                      <c:pt idx="162">
                        <c:v>10.24794</c:v>
                      </c:pt>
                      <c:pt idx="163">
                        <c:v>10.17572</c:v>
                      </c:pt>
                      <c:pt idx="164">
                        <c:v>10.156689999999999</c:v>
                      </c:pt>
                      <c:pt idx="165">
                        <c:v>9.9982199999999999</c:v>
                      </c:pt>
                      <c:pt idx="166">
                        <c:v>10.035690000000001</c:v>
                      </c:pt>
                      <c:pt idx="167">
                        <c:v>9.9962700000000009</c:v>
                      </c:pt>
                      <c:pt idx="168">
                        <c:v>9.9914699999999996</c:v>
                      </c:pt>
                      <c:pt idx="169">
                        <c:v>9.9750099999999993</c:v>
                      </c:pt>
                      <c:pt idx="170">
                        <c:v>10.007999999999999</c:v>
                      </c:pt>
                      <c:pt idx="171">
                        <c:v>9.9904200000000003</c:v>
                      </c:pt>
                      <c:pt idx="172">
                        <c:v>10.007250000000001</c:v>
                      </c:pt>
                      <c:pt idx="173">
                        <c:v>10.189679999999999</c:v>
                      </c:pt>
                      <c:pt idx="174">
                        <c:v>10.182919999999999</c:v>
                      </c:pt>
                      <c:pt idx="175">
                        <c:v>10.25184</c:v>
                      </c:pt>
                      <c:pt idx="176">
                        <c:v>10.18051</c:v>
                      </c:pt>
                      <c:pt idx="177">
                        <c:v>10.01529</c:v>
                      </c:pt>
                      <c:pt idx="178">
                        <c:v>10.024190000000001</c:v>
                      </c:pt>
                      <c:pt idx="179">
                        <c:v>10.039479999999999</c:v>
                      </c:pt>
                      <c:pt idx="180">
                        <c:v>10.004350000000001</c:v>
                      </c:pt>
                      <c:pt idx="181">
                        <c:v>10.02027</c:v>
                      </c:pt>
                      <c:pt idx="182">
                        <c:v>9.9980700000000002</c:v>
                      </c:pt>
                      <c:pt idx="183">
                        <c:v>10.04133</c:v>
                      </c:pt>
                      <c:pt idx="184">
                        <c:v>10.003920000000001</c:v>
                      </c:pt>
                      <c:pt idx="185">
                        <c:v>10.160539999999999</c:v>
                      </c:pt>
                      <c:pt idx="186">
                        <c:v>10.17196</c:v>
                      </c:pt>
                      <c:pt idx="187">
                        <c:v>10.24475</c:v>
                      </c:pt>
                      <c:pt idx="188">
                        <c:v>10.10366</c:v>
                      </c:pt>
                      <c:pt idx="189">
                        <c:v>9.9772499999999997</c:v>
                      </c:pt>
                      <c:pt idx="190">
                        <c:v>9.9877199999999995</c:v>
                      </c:pt>
                      <c:pt idx="191">
                        <c:v>10.007110000000001</c:v>
                      </c:pt>
                      <c:pt idx="192">
                        <c:v>10.02951</c:v>
                      </c:pt>
                      <c:pt idx="193">
                        <c:v>10.018269999999999</c:v>
                      </c:pt>
                      <c:pt idx="194">
                        <c:v>10.02373</c:v>
                      </c:pt>
                      <c:pt idx="195">
                        <c:v>10.006410000000001</c:v>
                      </c:pt>
                      <c:pt idx="196">
                        <c:v>10.039199999999999</c:v>
                      </c:pt>
                      <c:pt idx="197">
                        <c:v>10.169739999999999</c:v>
                      </c:pt>
                      <c:pt idx="198">
                        <c:v>10.185829999999999</c:v>
                      </c:pt>
                      <c:pt idx="199">
                        <c:v>10.186249999999999</c:v>
                      </c:pt>
                      <c:pt idx="200">
                        <c:v>10.149369999999999</c:v>
                      </c:pt>
                      <c:pt idx="201">
                        <c:v>9.9776199999999999</c:v>
                      </c:pt>
                      <c:pt idx="202">
                        <c:v>9.9908199999999994</c:v>
                      </c:pt>
                      <c:pt idx="203">
                        <c:v>9.9891100000000002</c:v>
                      </c:pt>
                      <c:pt idx="204">
                        <c:v>10.20153</c:v>
                      </c:pt>
                      <c:pt idx="205">
                        <c:v>9.9960199999999997</c:v>
                      </c:pt>
                      <c:pt idx="206">
                        <c:v>10.000109999999999</c:v>
                      </c:pt>
                      <c:pt idx="207">
                        <c:v>10.001849999999999</c:v>
                      </c:pt>
                      <c:pt idx="208">
                        <c:v>10.012869999999999</c:v>
                      </c:pt>
                      <c:pt idx="209">
                        <c:v>10.24845</c:v>
                      </c:pt>
                      <c:pt idx="210">
                        <c:v>10.21617</c:v>
                      </c:pt>
                      <c:pt idx="211">
                        <c:v>10.213369999999999</c:v>
                      </c:pt>
                      <c:pt idx="212">
                        <c:v>10.180770000000001</c:v>
                      </c:pt>
                      <c:pt idx="213">
                        <c:v>10.04734</c:v>
                      </c:pt>
                      <c:pt idx="214">
                        <c:v>10.00088</c:v>
                      </c:pt>
                      <c:pt idx="215">
                        <c:v>10.006959999999999</c:v>
                      </c:pt>
                      <c:pt idx="216">
                        <c:v>10.01646</c:v>
                      </c:pt>
                      <c:pt idx="217">
                        <c:v>10.05204</c:v>
                      </c:pt>
                      <c:pt idx="218">
                        <c:v>9.9875699999999998</c:v>
                      </c:pt>
                      <c:pt idx="219">
                        <c:v>10.000249999999999</c:v>
                      </c:pt>
                      <c:pt idx="220">
                        <c:v>10.00461</c:v>
                      </c:pt>
                      <c:pt idx="221">
                        <c:v>10.23387</c:v>
                      </c:pt>
                      <c:pt idx="222">
                        <c:v>10.19965</c:v>
                      </c:pt>
                      <c:pt idx="223">
                        <c:v>10.20692</c:v>
                      </c:pt>
                      <c:pt idx="224">
                        <c:v>10.16376</c:v>
                      </c:pt>
                      <c:pt idx="225">
                        <c:v>10.014699999999999</c:v>
                      </c:pt>
                      <c:pt idx="226">
                        <c:v>10.03416</c:v>
                      </c:pt>
                      <c:pt idx="227">
                        <c:v>10.02275</c:v>
                      </c:pt>
                      <c:pt idx="228">
                        <c:v>10.022069999999999</c:v>
                      </c:pt>
                      <c:pt idx="229">
                        <c:v>10.01637</c:v>
                      </c:pt>
                      <c:pt idx="230">
                        <c:v>10.04876</c:v>
                      </c:pt>
                      <c:pt idx="231">
                        <c:v>9.99681</c:v>
                      </c:pt>
                      <c:pt idx="232">
                        <c:v>10.022349999999999</c:v>
                      </c:pt>
                      <c:pt idx="233">
                        <c:v>10.184430000000001</c:v>
                      </c:pt>
                      <c:pt idx="234">
                        <c:v>10.25867</c:v>
                      </c:pt>
                      <c:pt idx="235">
                        <c:v>10.209210000000001</c:v>
                      </c:pt>
                      <c:pt idx="236">
                        <c:v>10.129720000000001</c:v>
                      </c:pt>
                      <c:pt idx="237">
                        <c:v>10.00916</c:v>
                      </c:pt>
                      <c:pt idx="238">
                        <c:v>10.040789999999999</c:v>
                      </c:pt>
                      <c:pt idx="239">
                        <c:v>9.9961000000000002</c:v>
                      </c:pt>
                      <c:pt idx="240">
                        <c:v>9.9879700000000007</c:v>
                      </c:pt>
                      <c:pt idx="241">
                        <c:v>9.9990299999999994</c:v>
                      </c:pt>
                      <c:pt idx="242">
                        <c:v>10.033910000000001</c:v>
                      </c:pt>
                      <c:pt idx="243">
                        <c:v>10.016080000000001</c:v>
                      </c:pt>
                      <c:pt idx="244">
                        <c:v>10.037179999999999</c:v>
                      </c:pt>
                      <c:pt idx="245">
                        <c:v>10.20326</c:v>
                      </c:pt>
                      <c:pt idx="246">
                        <c:v>10.21218</c:v>
                      </c:pt>
                      <c:pt idx="247">
                        <c:v>10.25811</c:v>
                      </c:pt>
                      <c:pt idx="248">
                        <c:v>10.173500000000001</c:v>
                      </c:pt>
                      <c:pt idx="249">
                        <c:v>10.036820000000001</c:v>
                      </c:pt>
                      <c:pt idx="250">
                        <c:v>10.02984</c:v>
                      </c:pt>
                      <c:pt idx="251">
                        <c:v>10.06406</c:v>
                      </c:pt>
                      <c:pt idx="252">
                        <c:v>10.019310000000001</c:v>
                      </c:pt>
                      <c:pt idx="253">
                        <c:v>10.01885</c:v>
                      </c:pt>
                      <c:pt idx="254">
                        <c:v>10.006169999999999</c:v>
                      </c:pt>
                      <c:pt idx="255">
                        <c:v>10.04294</c:v>
                      </c:pt>
                      <c:pt idx="256">
                        <c:v>10.01337</c:v>
                      </c:pt>
                      <c:pt idx="257">
                        <c:v>10.1913</c:v>
                      </c:pt>
                      <c:pt idx="258">
                        <c:v>10.18845</c:v>
                      </c:pt>
                      <c:pt idx="259">
                        <c:v>10.24967</c:v>
                      </c:pt>
                      <c:pt idx="260">
                        <c:v>10.11031</c:v>
                      </c:pt>
                      <c:pt idx="261">
                        <c:v>10.013400000000001</c:v>
                      </c:pt>
                      <c:pt idx="262">
                        <c:v>10.02314</c:v>
                      </c:pt>
                      <c:pt idx="263">
                        <c:v>10.04147</c:v>
                      </c:pt>
                      <c:pt idx="264">
                        <c:v>10.04022</c:v>
                      </c:pt>
                      <c:pt idx="265">
                        <c:v>10.172140000000001</c:v>
                      </c:pt>
                      <c:pt idx="266">
                        <c:v>10.01127</c:v>
                      </c:pt>
                      <c:pt idx="267">
                        <c:v>10.004429999999999</c:v>
                      </c:pt>
                      <c:pt idx="268">
                        <c:v>10.057980000000001</c:v>
                      </c:pt>
                      <c:pt idx="269">
                        <c:v>10.20013</c:v>
                      </c:pt>
                      <c:pt idx="270">
                        <c:v>10.20417</c:v>
                      </c:pt>
                      <c:pt idx="271">
                        <c:v>10.19509</c:v>
                      </c:pt>
                      <c:pt idx="272">
                        <c:v>10.20965</c:v>
                      </c:pt>
                      <c:pt idx="273">
                        <c:v>9.9945000000000004</c:v>
                      </c:pt>
                      <c:pt idx="274">
                        <c:v>10.01671</c:v>
                      </c:pt>
                      <c:pt idx="275">
                        <c:v>10.038259999999999</c:v>
                      </c:pt>
                      <c:pt idx="276">
                        <c:v>10.05429</c:v>
                      </c:pt>
                      <c:pt idx="277">
                        <c:v>10.02483</c:v>
                      </c:pt>
                      <c:pt idx="278">
                        <c:v>10.02224</c:v>
                      </c:pt>
                      <c:pt idx="279">
                        <c:v>10.025259999999999</c:v>
                      </c:pt>
                      <c:pt idx="280">
                        <c:v>10.061159999999999</c:v>
                      </c:pt>
                      <c:pt idx="281">
                        <c:v>10.21523</c:v>
                      </c:pt>
                      <c:pt idx="282">
                        <c:v>10.18806</c:v>
                      </c:pt>
                      <c:pt idx="283">
                        <c:v>10.18953</c:v>
                      </c:pt>
                      <c:pt idx="284">
                        <c:v>10.103009999999999</c:v>
                      </c:pt>
                      <c:pt idx="285">
                        <c:v>10.02375</c:v>
                      </c:pt>
                      <c:pt idx="286">
                        <c:v>9.9920500000000008</c:v>
                      </c:pt>
                      <c:pt idx="287">
                        <c:v>10.00498</c:v>
                      </c:pt>
                      <c:pt idx="288">
                        <c:v>9.9893599999999996</c:v>
                      </c:pt>
                      <c:pt idx="289">
                        <c:v>10.020440000000001</c:v>
                      </c:pt>
                      <c:pt idx="290">
                        <c:v>9.9717000000000002</c:v>
                      </c:pt>
                      <c:pt idx="291">
                        <c:v>9.9821000000000009</c:v>
                      </c:pt>
                      <c:pt idx="292">
                        <c:v>10.0101</c:v>
                      </c:pt>
                      <c:pt idx="293">
                        <c:v>10.236230000000001</c:v>
                      </c:pt>
                      <c:pt idx="294">
                        <c:v>10.197279999999999</c:v>
                      </c:pt>
                      <c:pt idx="295">
                        <c:v>10.18957</c:v>
                      </c:pt>
                      <c:pt idx="296">
                        <c:v>10.175750000000001</c:v>
                      </c:pt>
                      <c:pt idx="297">
                        <c:v>10.0388</c:v>
                      </c:pt>
                      <c:pt idx="298">
                        <c:v>10.00454</c:v>
                      </c:pt>
                      <c:pt idx="299">
                        <c:v>9.9998100000000001</c:v>
                      </c:pt>
                      <c:pt idx="300">
                        <c:v>9.9982100000000003</c:v>
                      </c:pt>
                      <c:pt idx="301">
                        <c:v>9.9946699999999993</c:v>
                      </c:pt>
                      <c:pt idx="302">
                        <c:v>10.01873</c:v>
                      </c:pt>
                      <c:pt idx="303">
                        <c:v>9.9956300000000002</c:v>
                      </c:pt>
                      <c:pt idx="304">
                        <c:v>10.00412</c:v>
                      </c:pt>
                      <c:pt idx="305">
                        <c:v>10.18853</c:v>
                      </c:pt>
                      <c:pt idx="306">
                        <c:v>10.23631</c:v>
                      </c:pt>
                      <c:pt idx="307">
                        <c:v>10.177049999999999</c:v>
                      </c:pt>
                      <c:pt idx="308">
                        <c:v>10.14847</c:v>
                      </c:pt>
                      <c:pt idx="309">
                        <c:v>9.99498</c:v>
                      </c:pt>
                      <c:pt idx="310">
                        <c:v>10.031879999999999</c:v>
                      </c:pt>
                      <c:pt idx="311">
                        <c:v>9.9773300000000003</c:v>
                      </c:pt>
                      <c:pt idx="312">
                        <c:v>9.9917999999999996</c:v>
                      </c:pt>
                      <c:pt idx="313">
                        <c:v>9.9883500000000005</c:v>
                      </c:pt>
                      <c:pt idx="314">
                        <c:v>10.01164</c:v>
                      </c:pt>
                      <c:pt idx="315">
                        <c:v>9.9686500000000002</c:v>
                      </c:pt>
                      <c:pt idx="316">
                        <c:v>9.98231</c:v>
                      </c:pt>
                      <c:pt idx="317">
                        <c:v>10.166790000000001</c:v>
                      </c:pt>
                      <c:pt idx="318">
                        <c:v>10.233890000000001</c:v>
                      </c:pt>
                      <c:pt idx="319">
                        <c:v>10.211830000000001</c:v>
                      </c:pt>
                      <c:pt idx="320">
                        <c:v>10.13151</c:v>
                      </c:pt>
                      <c:pt idx="321">
                        <c:v>10.01319</c:v>
                      </c:pt>
                      <c:pt idx="322">
                        <c:v>10.02412</c:v>
                      </c:pt>
                      <c:pt idx="323">
                        <c:v>10.03581</c:v>
                      </c:pt>
                      <c:pt idx="324">
                        <c:v>10.01961</c:v>
                      </c:pt>
                      <c:pt idx="325">
                        <c:v>10.05101</c:v>
                      </c:pt>
                      <c:pt idx="326">
                        <c:v>10.12923</c:v>
                      </c:pt>
                      <c:pt idx="327">
                        <c:v>10.04304</c:v>
                      </c:pt>
                      <c:pt idx="328">
                        <c:v>9.9962199999999992</c:v>
                      </c:pt>
                      <c:pt idx="329">
                        <c:v>10.18535</c:v>
                      </c:pt>
                      <c:pt idx="330">
                        <c:v>10.1927</c:v>
                      </c:pt>
                      <c:pt idx="331">
                        <c:v>10.2333</c:v>
                      </c:pt>
                      <c:pt idx="332">
                        <c:v>10.16933</c:v>
                      </c:pt>
                      <c:pt idx="333">
                        <c:v>10.02172</c:v>
                      </c:pt>
                      <c:pt idx="334">
                        <c:v>9.9726999999999997</c:v>
                      </c:pt>
                      <c:pt idx="335">
                        <c:v>10.01244</c:v>
                      </c:pt>
                      <c:pt idx="336">
                        <c:v>9.9573900000000002</c:v>
                      </c:pt>
                      <c:pt idx="337">
                        <c:v>9.9821100000000005</c:v>
                      </c:pt>
                      <c:pt idx="338">
                        <c:v>9.9910999999999994</c:v>
                      </c:pt>
                      <c:pt idx="339">
                        <c:v>10.00952</c:v>
                      </c:pt>
                      <c:pt idx="340">
                        <c:v>10.04851</c:v>
                      </c:pt>
                      <c:pt idx="341">
                        <c:v>10.217750000000001</c:v>
                      </c:pt>
                      <c:pt idx="342">
                        <c:v>10.207240000000001</c:v>
                      </c:pt>
                      <c:pt idx="343">
                        <c:v>10.188190000000001</c:v>
                      </c:pt>
                      <c:pt idx="344">
                        <c:v>10.185180000000001</c:v>
                      </c:pt>
                      <c:pt idx="345">
                        <c:v>10.00901</c:v>
                      </c:pt>
                      <c:pt idx="346">
                        <c:v>9.9861500000000003</c:v>
                      </c:pt>
                      <c:pt idx="347">
                        <c:v>9.9993499999999997</c:v>
                      </c:pt>
                      <c:pt idx="348">
                        <c:v>10.022740000000001</c:v>
                      </c:pt>
                      <c:pt idx="349">
                        <c:v>9.9720899999999997</c:v>
                      </c:pt>
                      <c:pt idx="350">
                        <c:v>9.9879899999999999</c:v>
                      </c:pt>
                      <c:pt idx="351">
                        <c:v>10.002359999999999</c:v>
                      </c:pt>
                      <c:pt idx="352">
                        <c:v>10.045970000000001</c:v>
                      </c:pt>
                      <c:pt idx="353">
                        <c:v>10.18323</c:v>
                      </c:pt>
                      <c:pt idx="354">
                        <c:v>10.19905</c:v>
                      </c:pt>
                      <c:pt idx="355">
                        <c:v>10.21011</c:v>
                      </c:pt>
                      <c:pt idx="356">
                        <c:v>10.17723</c:v>
                      </c:pt>
                      <c:pt idx="357">
                        <c:v>10.21889</c:v>
                      </c:pt>
                      <c:pt idx="358">
                        <c:v>10.18632</c:v>
                      </c:pt>
                      <c:pt idx="359">
                        <c:v>10.182969999999999</c:v>
                      </c:pt>
                      <c:pt idx="360">
                        <c:v>10.18074</c:v>
                      </c:pt>
                      <c:pt idx="361">
                        <c:v>10.244999999999999</c:v>
                      </c:pt>
                      <c:pt idx="362">
                        <c:v>10.18586</c:v>
                      </c:pt>
                      <c:pt idx="363">
                        <c:v>10.19844</c:v>
                      </c:pt>
                      <c:pt idx="364">
                        <c:v>10.20453</c:v>
                      </c:pt>
                      <c:pt idx="365">
                        <c:v>10.245620000000001</c:v>
                      </c:pt>
                      <c:pt idx="366">
                        <c:v>10.189220000000001</c:v>
                      </c:pt>
                      <c:pt idx="367">
                        <c:v>10.177619999999999</c:v>
                      </c:pt>
                      <c:pt idx="368">
                        <c:v>10.18896</c:v>
                      </c:pt>
                      <c:pt idx="369">
                        <c:v>10.25056</c:v>
                      </c:pt>
                      <c:pt idx="370">
                        <c:v>10.19627</c:v>
                      </c:pt>
                      <c:pt idx="371">
                        <c:v>10.18336</c:v>
                      </c:pt>
                      <c:pt idx="372">
                        <c:v>10.19721</c:v>
                      </c:pt>
                      <c:pt idx="373">
                        <c:v>10.205629999999999</c:v>
                      </c:pt>
                      <c:pt idx="374">
                        <c:v>10.24484</c:v>
                      </c:pt>
                      <c:pt idx="375">
                        <c:v>10.19454</c:v>
                      </c:pt>
                      <c:pt idx="376">
                        <c:v>10.20326</c:v>
                      </c:pt>
                      <c:pt idx="377">
                        <c:v>10.193490000000001</c:v>
                      </c:pt>
                      <c:pt idx="378">
                        <c:v>10.247260000000001</c:v>
                      </c:pt>
                      <c:pt idx="379">
                        <c:v>10.205780000000001</c:v>
                      </c:pt>
                      <c:pt idx="380">
                        <c:v>10.195830000000001</c:v>
                      </c:pt>
                      <c:pt idx="381">
                        <c:v>10.173780000000001</c:v>
                      </c:pt>
                      <c:pt idx="382">
                        <c:v>10.230499999999999</c:v>
                      </c:pt>
                      <c:pt idx="383">
                        <c:v>10.18404</c:v>
                      </c:pt>
                      <c:pt idx="384">
                        <c:v>10.203060000000001</c:v>
                      </c:pt>
                      <c:pt idx="385">
                        <c:v>10.19861</c:v>
                      </c:pt>
                      <c:pt idx="386">
                        <c:v>10.305770000000001</c:v>
                      </c:pt>
                      <c:pt idx="387">
                        <c:v>10.35975</c:v>
                      </c:pt>
                      <c:pt idx="388">
                        <c:v>10.195740000000001</c:v>
                      </c:pt>
                      <c:pt idx="389">
                        <c:v>10.195309999999999</c:v>
                      </c:pt>
                      <c:pt idx="390">
                        <c:v>10.18792</c:v>
                      </c:pt>
                      <c:pt idx="391">
                        <c:v>10.24789</c:v>
                      </c:pt>
                      <c:pt idx="392">
                        <c:v>10.20318</c:v>
                      </c:pt>
                      <c:pt idx="393">
                        <c:v>10.193440000000001</c:v>
                      </c:pt>
                      <c:pt idx="394">
                        <c:v>10.187139999999999</c:v>
                      </c:pt>
                      <c:pt idx="395">
                        <c:v>10.238810000000001</c:v>
                      </c:pt>
                      <c:pt idx="396">
                        <c:v>10.197380000000001</c:v>
                      </c:pt>
                      <c:pt idx="397">
                        <c:v>10.1965</c:v>
                      </c:pt>
                      <c:pt idx="398">
                        <c:v>10.21421</c:v>
                      </c:pt>
                      <c:pt idx="399">
                        <c:v>10.276339999999999</c:v>
                      </c:pt>
                      <c:pt idx="400">
                        <c:v>10.199590000000001</c:v>
                      </c:pt>
                      <c:pt idx="401">
                        <c:v>10.20308</c:v>
                      </c:pt>
                      <c:pt idx="402">
                        <c:v>10.202970000000001</c:v>
                      </c:pt>
                      <c:pt idx="403">
                        <c:v>10.24729</c:v>
                      </c:pt>
                      <c:pt idx="404">
                        <c:v>10.178660000000001</c:v>
                      </c:pt>
                      <c:pt idx="405">
                        <c:v>10.21116</c:v>
                      </c:pt>
                      <c:pt idx="406">
                        <c:v>10.19467</c:v>
                      </c:pt>
                      <c:pt idx="407">
                        <c:v>10.21712</c:v>
                      </c:pt>
                      <c:pt idx="408">
                        <c:v>10.24348</c:v>
                      </c:pt>
                      <c:pt idx="409">
                        <c:v>10.208080000000001</c:v>
                      </c:pt>
                      <c:pt idx="410">
                        <c:v>10.189019999999999</c:v>
                      </c:pt>
                      <c:pt idx="411">
                        <c:v>10.19566</c:v>
                      </c:pt>
                      <c:pt idx="412">
                        <c:v>10.242330000000001</c:v>
                      </c:pt>
                      <c:pt idx="413">
                        <c:v>10.18139</c:v>
                      </c:pt>
                      <c:pt idx="414">
                        <c:v>10.19871</c:v>
                      </c:pt>
                      <c:pt idx="415">
                        <c:v>10.22587</c:v>
                      </c:pt>
                      <c:pt idx="416">
                        <c:v>10.27003</c:v>
                      </c:pt>
                      <c:pt idx="417">
                        <c:v>10.20919</c:v>
                      </c:pt>
                      <c:pt idx="418">
                        <c:v>10.203720000000001</c:v>
                      </c:pt>
                      <c:pt idx="419">
                        <c:v>10.20778</c:v>
                      </c:pt>
                      <c:pt idx="420">
                        <c:v>10.24982</c:v>
                      </c:pt>
                      <c:pt idx="421">
                        <c:v>10.175990000000001</c:v>
                      </c:pt>
                      <c:pt idx="422">
                        <c:v>10.186</c:v>
                      </c:pt>
                      <c:pt idx="423">
                        <c:v>10.20026</c:v>
                      </c:pt>
                      <c:pt idx="424">
                        <c:v>10.23413</c:v>
                      </c:pt>
                      <c:pt idx="425">
                        <c:v>10.21832</c:v>
                      </c:pt>
                      <c:pt idx="426">
                        <c:v>10.20852</c:v>
                      </c:pt>
                      <c:pt idx="427">
                        <c:v>10.19651</c:v>
                      </c:pt>
                      <c:pt idx="428">
                        <c:v>10.201499999999999</c:v>
                      </c:pt>
                      <c:pt idx="429">
                        <c:v>10.24117</c:v>
                      </c:pt>
                      <c:pt idx="430">
                        <c:v>10.18773</c:v>
                      </c:pt>
                      <c:pt idx="431">
                        <c:v>10.17897</c:v>
                      </c:pt>
                      <c:pt idx="432">
                        <c:v>10.20398</c:v>
                      </c:pt>
                      <c:pt idx="433">
                        <c:v>10.26525</c:v>
                      </c:pt>
                      <c:pt idx="434">
                        <c:v>10.1973</c:v>
                      </c:pt>
                      <c:pt idx="435">
                        <c:v>10.20172</c:v>
                      </c:pt>
                      <c:pt idx="436">
                        <c:v>10.208069999999999</c:v>
                      </c:pt>
                      <c:pt idx="437">
                        <c:v>10.260820000000001</c:v>
                      </c:pt>
                      <c:pt idx="438">
                        <c:v>10.194990000000001</c:v>
                      </c:pt>
                      <c:pt idx="439">
                        <c:v>10.197139999999999</c:v>
                      </c:pt>
                      <c:pt idx="440">
                        <c:v>10.190720000000001</c:v>
                      </c:pt>
                      <c:pt idx="441">
                        <c:v>10.23002</c:v>
                      </c:pt>
                      <c:pt idx="442">
                        <c:v>10.173539999999999</c:v>
                      </c:pt>
                      <c:pt idx="443">
                        <c:v>10.197240000000001</c:v>
                      </c:pt>
                      <c:pt idx="444">
                        <c:v>10.19591</c:v>
                      </c:pt>
                      <c:pt idx="445">
                        <c:v>10.19476</c:v>
                      </c:pt>
                      <c:pt idx="446">
                        <c:v>10.241099999999999</c:v>
                      </c:pt>
                      <c:pt idx="447">
                        <c:v>10.37819</c:v>
                      </c:pt>
                      <c:pt idx="448">
                        <c:v>10.288679999999999</c:v>
                      </c:pt>
                      <c:pt idx="449">
                        <c:v>10.189679999999999</c:v>
                      </c:pt>
                      <c:pt idx="450">
                        <c:v>10.255559999999999</c:v>
                      </c:pt>
                      <c:pt idx="451">
                        <c:v>10.20919</c:v>
                      </c:pt>
                      <c:pt idx="452">
                        <c:v>10.20214</c:v>
                      </c:pt>
                      <c:pt idx="453">
                        <c:v>10.209849999999999</c:v>
                      </c:pt>
                      <c:pt idx="454">
                        <c:v>10.23799</c:v>
                      </c:pt>
                      <c:pt idx="455">
                        <c:v>10.18801</c:v>
                      </c:pt>
                      <c:pt idx="456">
                        <c:v>10.1868</c:v>
                      </c:pt>
                      <c:pt idx="457">
                        <c:v>10.18281</c:v>
                      </c:pt>
                      <c:pt idx="458">
                        <c:v>10.23509</c:v>
                      </c:pt>
                      <c:pt idx="459">
                        <c:v>10.198589999999999</c:v>
                      </c:pt>
                      <c:pt idx="460">
                        <c:v>10.18113</c:v>
                      </c:pt>
                      <c:pt idx="461">
                        <c:v>10.203950000000001</c:v>
                      </c:pt>
                      <c:pt idx="462">
                        <c:v>10.211309999999999</c:v>
                      </c:pt>
                      <c:pt idx="463">
                        <c:v>10.219139999999999</c:v>
                      </c:pt>
                      <c:pt idx="464">
                        <c:v>10.202030000000001</c:v>
                      </c:pt>
                      <c:pt idx="465">
                        <c:v>10.19486</c:v>
                      </c:pt>
                      <c:pt idx="466">
                        <c:v>10.19218</c:v>
                      </c:pt>
                      <c:pt idx="467">
                        <c:v>10.234500000000001</c:v>
                      </c:pt>
                      <c:pt idx="468">
                        <c:v>10.199199999999999</c:v>
                      </c:pt>
                      <c:pt idx="469">
                        <c:v>10.18763</c:v>
                      </c:pt>
                      <c:pt idx="470">
                        <c:v>10.16797</c:v>
                      </c:pt>
                      <c:pt idx="471">
                        <c:v>10.25163</c:v>
                      </c:pt>
                      <c:pt idx="472">
                        <c:v>10.187889999999999</c:v>
                      </c:pt>
                      <c:pt idx="473">
                        <c:v>10.17384</c:v>
                      </c:pt>
                      <c:pt idx="474">
                        <c:v>10.179550000000001</c:v>
                      </c:pt>
                      <c:pt idx="475">
                        <c:v>10.23888</c:v>
                      </c:pt>
                      <c:pt idx="476">
                        <c:v>10.17754</c:v>
                      </c:pt>
                      <c:pt idx="477">
                        <c:v>10.178800000000001</c:v>
                      </c:pt>
                      <c:pt idx="478">
                        <c:v>10.194050000000001</c:v>
                      </c:pt>
                      <c:pt idx="479">
                        <c:v>10.230930000000001</c:v>
                      </c:pt>
                      <c:pt idx="480">
                        <c:v>10.209110000000001</c:v>
                      </c:pt>
                      <c:pt idx="481">
                        <c:v>10.179510000000001</c:v>
                      </c:pt>
                      <c:pt idx="482">
                        <c:v>10.20017</c:v>
                      </c:pt>
                      <c:pt idx="483">
                        <c:v>10.201370000000001</c:v>
                      </c:pt>
                      <c:pt idx="484">
                        <c:v>10.25924</c:v>
                      </c:pt>
                      <c:pt idx="485">
                        <c:v>10.202260000000001</c:v>
                      </c:pt>
                      <c:pt idx="486">
                        <c:v>10.195959999999999</c:v>
                      </c:pt>
                      <c:pt idx="487">
                        <c:v>10.196400000000001</c:v>
                      </c:pt>
                      <c:pt idx="488">
                        <c:v>10.25287</c:v>
                      </c:pt>
                      <c:pt idx="489">
                        <c:v>10.20642</c:v>
                      </c:pt>
                      <c:pt idx="490">
                        <c:v>10.19614</c:v>
                      </c:pt>
                      <c:pt idx="491">
                        <c:v>10.20546</c:v>
                      </c:pt>
                      <c:pt idx="492">
                        <c:v>10.247769999999999</c:v>
                      </c:pt>
                      <c:pt idx="493">
                        <c:v>10.207560000000001</c:v>
                      </c:pt>
                      <c:pt idx="494">
                        <c:v>10.20749</c:v>
                      </c:pt>
                      <c:pt idx="495">
                        <c:v>10.209580000000001</c:v>
                      </c:pt>
                      <c:pt idx="496">
                        <c:v>10.250590000000001</c:v>
                      </c:pt>
                      <c:pt idx="497">
                        <c:v>10.183339999999999</c:v>
                      </c:pt>
                      <c:pt idx="498">
                        <c:v>10.17648</c:v>
                      </c:pt>
                      <c:pt idx="499">
                        <c:v>10.19247</c:v>
                      </c:pt>
                      <c:pt idx="500">
                        <c:v>10.180859999999999</c:v>
                      </c:pt>
                      <c:pt idx="501">
                        <c:v>10.228350000000001</c:v>
                      </c:pt>
                      <c:pt idx="502">
                        <c:v>10.1914</c:v>
                      </c:pt>
                      <c:pt idx="503">
                        <c:v>10.17315</c:v>
                      </c:pt>
                      <c:pt idx="504">
                        <c:v>10.167210000000001</c:v>
                      </c:pt>
                      <c:pt idx="505">
                        <c:v>10.23911</c:v>
                      </c:pt>
                      <c:pt idx="506">
                        <c:v>10.184060000000001</c:v>
                      </c:pt>
                      <c:pt idx="507">
                        <c:v>10.179270000000001</c:v>
                      </c:pt>
                      <c:pt idx="508">
                        <c:v>10.403840000000001</c:v>
                      </c:pt>
                      <c:pt idx="509">
                        <c:v>10.24797</c:v>
                      </c:pt>
                      <c:pt idx="510">
                        <c:v>10.18398</c:v>
                      </c:pt>
                      <c:pt idx="511">
                        <c:v>10.172840000000001</c:v>
                      </c:pt>
                      <c:pt idx="512">
                        <c:v>10.188800000000001</c:v>
                      </c:pt>
                      <c:pt idx="513">
                        <c:v>10.24231</c:v>
                      </c:pt>
                      <c:pt idx="514">
                        <c:v>10.196630000000001</c:v>
                      </c:pt>
                      <c:pt idx="515">
                        <c:v>10.18153</c:v>
                      </c:pt>
                      <c:pt idx="516">
                        <c:v>10.1892</c:v>
                      </c:pt>
                      <c:pt idx="517">
                        <c:v>10.21278</c:v>
                      </c:pt>
                      <c:pt idx="518">
                        <c:v>10.20692</c:v>
                      </c:pt>
                      <c:pt idx="519">
                        <c:v>10.19519</c:v>
                      </c:pt>
                      <c:pt idx="520">
                        <c:v>10.19707</c:v>
                      </c:pt>
                      <c:pt idx="521">
                        <c:v>10.184430000000001</c:v>
                      </c:pt>
                      <c:pt idx="522">
                        <c:v>10.24175</c:v>
                      </c:pt>
                      <c:pt idx="523">
                        <c:v>10.21566</c:v>
                      </c:pt>
                      <c:pt idx="524">
                        <c:v>10.19675</c:v>
                      </c:pt>
                      <c:pt idx="525">
                        <c:v>10.20101</c:v>
                      </c:pt>
                      <c:pt idx="526">
                        <c:v>10.223660000000001</c:v>
                      </c:pt>
                      <c:pt idx="527">
                        <c:v>10.178319999999999</c:v>
                      </c:pt>
                      <c:pt idx="528">
                        <c:v>10.19347</c:v>
                      </c:pt>
                      <c:pt idx="529">
                        <c:v>10.168430000000001</c:v>
                      </c:pt>
                      <c:pt idx="530">
                        <c:v>10.23516</c:v>
                      </c:pt>
                      <c:pt idx="531">
                        <c:v>10.17998</c:v>
                      </c:pt>
                      <c:pt idx="532">
                        <c:v>10.178369999999999</c:v>
                      </c:pt>
                      <c:pt idx="533">
                        <c:v>10.162319999999999</c:v>
                      </c:pt>
                      <c:pt idx="534">
                        <c:v>10.21313</c:v>
                      </c:pt>
                      <c:pt idx="535">
                        <c:v>10.17047</c:v>
                      </c:pt>
                      <c:pt idx="536">
                        <c:v>10.170859999999999</c:v>
                      </c:pt>
                      <c:pt idx="537">
                        <c:v>10.18136</c:v>
                      </c:pt>
                      <c:pt idx="538">
                        <c:v>10.190020000000001</c:v>
                      </c:pt>
                      <c:pt idx="539">
                        <c:v>10.228960000000001</c:v>
                      </c:pt>
                      <c:pt idx="540">
                        <c:v>10.17043</c:v>
                      </c:pt>
                      <c:pt idx="541">
                        <c:v>10.179</c:v>
                      </c:pt>
                      <c:pt idx="542">
                        <c:v>10.1836</c:v>
                      </c:pt>
                      <c:pt idx="543">
                        <c:v>10.213179999999999</c:v>
                      </c:pt>
                      <c:pt idx="544">
                        <c:v>10.154780000000001</c:v>
                      </c:pt>
                      <c:pt idx="545">
                        <c:v>10.178229999999999</c:v>
                      </c:pt>
                      <c:pt idx="546">
                        <c:v>10.16145</c:v>
                      </c:pt>
                      <c:pt idx="547">
                        <c:v>10.22457</c:v>
                      </c:pt>
                      <c:pt idx="548">
                        <c:v>10.14541</c:v>
                      </c:pt>
                      <c:pt idx="549">
                        <c:v>10.146039999999999</c:v>
                      </c:pt>
                      <c:pt idx="550">
                        <c:v>10.159829999999999</c:v>
                      </c:pt>
                      <c:pt idx="551">
                        <c:v>10.201320000000001</c:v>
                      </c:pt>
                      <c:pt idx="552">
                        <c:v>10.16367</c:v>
                      </c:pt>
                      <c:pt idx="553">
                        <c:v>10.147</c:v>
                      </c:pt>
                      <c:pt idx="554">
                        <c:v>10.16161</c:v>
                      </c:pt>
                      <c:pt idx="555">
                        <c:v>10.195539999999999</c:v>
                      </c:pt>
                      <c:pt idx="556">
                        <c:v>10.201169999999999</c:v>
                      </c:pt>
                      <c:pt idx="557">
                        <c:v>10.17022</c:v>
                      </c:pt>
                      <c:pt idx="558">
                        <c:v>10.19145</c:v>
                      </c:pt>
                      <c:pt idx="559">
                        <c:v>10.18637</c:v>
                      </c:pt>
                      <c:pt idx="560">
                        <c:v>10.25196</c:v>
                      </c:pt>
                      <c:pt idx="561">
                        <c:v>10.342779999999999</c:v>
                      </c:pt>
                      <c:pt idx="562">
                        <c:v>10.48892</c:v>
                      </c:pt>
                      <c:pt idx="563">
                        <c:v>10.62635</c:v>
                      </c:pt>
                      <c:pt idx="564">
                        <c:v>10.78711</c:v>
                      </c:pt>
                      <c:pt idx="565">
                        <c:v>10.85214</c:v>
                      </c:pt>
                      <c:pt idx="566">
                        <c:v>10.97827</c:v>
                      </c:pt>
                      <c:pt idx="567">
                        <c:v>11.10252</c:v>
                      </c:pt>
                      <c:pt idx="568">
                        <c:v>11.262589999999999</c:v>
                      </c:pt>
                      <c:pt idx="569">
                        <c:v>11.576650000000001</c:v>
                      </c:pt>
                      <c:pt idx="570">
                        <c:v>11.46349</c:v>
                      </c:pt>
                      <c:pt idx="571">
                        <c:v>11.583270000000001</c:v>
                      </c:pt>
                      <c:pt idx="572">
                        <c:v>11.76404</c:v>
                      </c:pt>
                      <c:pt idx="573">
                        <c:v>11.84548</c:v>
                      </c:pt>
                      <c:pt idx="574">
                        <c:v>11.96129</c:v>
                      </c:pt>
                      <c:pt idx="575">
                        <c:v>12.10403</c:v>
                      </c:pt>
                      <c:pt idx="576">
                        <c:v>12.23418</c:v>
                      </c:pt>
                      <c:pt idx="577">
                        <c:v>12.41128</c:v>
                      </c:pt>
                      <c:pt idx="578">
                        <c:v>12.491149999999999</c:v>
                      </c:pt>
                      <c:pt idx="579">
                        <c:v>12.60102</c:v>
                      </c:pt>
                      <c:pt idx="580">
                        <c:v>12.73387</c:v>
                      </c:pt>
                      <c:pt idx="581">
                        <c:v>12.90991</c:v>
                      </c:pt>
                      <c:pt idx="582">
                        <c:v>12.993600000000001</c:v>
                      </c:pt>
                      <c:pt idx="583">
                        <c:v>13.11153</c:v>
                      </c:pt>
                      <c:pt idx="584">
                        <c:v>13.249370000000001</c:v>
                      </c:pt>
                      <c:pt idx="585">
                        <c:v>13.40719</c:v>
                      </c:pt>
                      <c:pt idx="586">
                        <c:v>13.47763</c:v>
                      </c:pt>
                      <c:pt idx="587">
                        <c:v>13.6214</c:v>
                      </c:pt>
                      <c:pt idx="588">
                        <c:v>13.736499999999999</c:v>
                      </c:pt>
                      <c:pt idx="589">
                        <c:v>13.91296</c:v>
                      </c:pt>
                      <c:pt idx="590">
                        <c:v>14.00516</c:v>
                      </c:pt>
                      <c:pt idx="591">
                        <c:v>14.134729999999999</c:v>
                      </c:pt>
                      <c:pt idx="592">
                        <c:v>14.2454</c:v>
                      </c:pt>
                      <c:pt idx="593">
                        <c:v>14.38836</c:v>
                      </c:pt>
                      <c:pt idx="594">
                        <c:v>14.52617</c:v>
                      </c:pt>
                      <c:pt idx="595">
                        <c:v>14.631180000000001</c:v>
                      </c:pt>
                      <c:pt idx="596">
                        <c:v>14.73376</c:v>
                      </c:pt>
                      <c:pt idx="597">
                        <c:v>14.84756</c:v>
                      </c:pt>
                      <c:pt idx="598">
                        <c:v>15.034520000000001</c:v>
                      </c:pt>
                      <c:pt idx="599">
                        <c:v>15.122490000000001</c:v>
                      </c:pt>
                      <c:pt idx="600">
                        <c:v>15.24358</c:v>
                      </c:pt>
                      <c:pt idx="601">
                        <c:v>15.367229999999999</c:v>
                      </c:pt>
                      <c:pt idx="602">
                        <c:v>15.54077</c:v>
                      </c:pt>
                      <c:pt idx="603">
                        <c:v>15.61753</c:v>
                      </c:pt>
                      <c:pt idx="604">
                        <c:v>15.74689</c:v>
                      </c:pt>
                      <c:pt idx="605">
                        <c:v>15.88828</c:v>
                      </c:pt>
                      <c:pt idx="606">
                        <c:v>16.032910000000001</c:v>
                      </c:pt>
                      <c:pt idx="607">
                        <c:v>16.135179999999998</c:v>
                      </c:pt>
                      <c:pt idx="608">
                        <c:v>16.25318</c:v>
                      </c:pt>
                      <c:pt idx="609">
                        <c:v>16.350989999999999</c:v>
                      </c:pt>
                      <c:pt idx="610">
                        <c:v>16.551850000000002</c:v>
                      </c:pt>
                      <c:pt idx="611">
                        <c:v>16.624939999999999</c:v>
                      </c:pt>
                      <c:pt idx="612">
                        <c:v>16.74334</c:v>
                      </c:pt>
                      <c:pt idx="613">
                        <c:v>16.873480000000001</c:v>
                      </c:pt>
                      <c:pt idx="614">
                        <c:v>17.000160000000001</c:v>
                      </c:pt>
                      <c:pt idx="615">
                        <c:v>17.179770000000001</c:v>
                      </c:pt>
                      <c:pt idx="616">
                        <c:v>17.246359999999999</c:v>
                      </c:pt>
                      <c:pt idx="617">
                        <c:v>17.37077</c:v>
                      </c:pt>
                      <c:pt idx="618">
                        <c:v>17.502929999999999</c:v>
                      </c:pt>
                      <c:pt idx="619">
                        <c:v>17.674600000000002</c:v>
                      </c:pt>
                      <c:pt idx="620">
                        <c:v>17.727129999999999</c:v>
                      </c:pt>
                      <c:pt idx="621">
                        <c:v>17.853539999999999</c:v>
                      </c:pt>
                      <c:pt idx="622">
                        <c:v>17.97269</c:v>
                      </c:pt>
                      <c:pt idx="623">
                        <c:v>18.175219999999999</c:v>
                      </c:pt>
                      <c:pt idx="624">
                        <c:v>18.259219999999999</c:v>
                      </c:pt>
                      <c:pt idx="625">
                        <c:v>18.365939999999998</c:v>
                      </c:pt>
                      <c:pt idx="626">
                        <c:v>18.503679999999999</c:v>
                      </c:pt>
                      <c:pt idx="627">
                        <c:v>18.680679999999999</c:v>
                      </c:pt>
                      <c:pt idx="628">
                        <c:v>18.766190000000002</c:v>
                      </c:pt>
                      <c:pt idx="629">
                        <c:v>18.9329</c:v>
                      </c:pt>
                      <c:pt idx="630">
                        <c:v>19.163599999999999</c:v>
                      </c:pt>
                      <c:pt idx="631">
                        <c:v>19.16499</c:v>
                      </c:pt>
                      <c:pt idx="632">
                        <c:v>19.28218</c:v>
                      </c:pt>
                      <c:pt idx="633">
                        <c:v>19.386489999999998</c:v>
                      </c:pt>
                      <c:pt idx="634">
                        <c:v>19.502089999999999</c:v>
                      </c:pt>
                      <c:pt idx="635">
                        <c:v>19.64631</c:v>
                      </c:pt>
                      <c:pt idx="636">
                        <c:v>19.81024</c:v>
                      </c:pt>
                      <c:pt idx="637">
                        <c:v>19.874210000000001</c:v>
                      </c:pt>
                      <c:pt idx="638">
                        <c:v>20.012640000000001</c:v>
                      </c:pt>
                      <c:pt idx="639">
                        <c:v>20.139980000000001</c:v>
                      </c:pt>
                      <c:pt idx="640">
                        <c:v>20.304349999999999</c:v>
                      </c:pt>
                      <c:pt idx="641">
                        <c:v>20.382349999999999</c:v>
                      </c:pt>
                      <c:pt idx="642">
                        <c:v>20.478110000000001</c:v>
                      </c:pt>
                      <c:pt idx="643">
                        <c:v>20.613589999999999</c:v>
                      </c:pt>
                      <c:pt idx="644">
                        <c:v>20.790189999999999</c:v>
                      </c:pt>
                      <c:pt idx="645">
                        <c:v>20.857970000000002</c:v>
                      </c:pt>
                      <c:pt idx="646">
                        <c:v>20.984400000000001</c:v>
                      </c:pt>
                      <c:pt idx="647">
                        <c:v>21.120609999999999</c:v>
                      </c:pt>
                      <c:pt idx="648">
                        <c:v>21.30096</c:v>
                      </c:pt>
                      <c:pt idx="649">
                        <c:v>21.366240000000001</c:v>
                      </c:pt>
                      <c:pt idx="650">
                        <c:v>21.490459999999999</c:v>
                      </c:pt>
                      <c:pt idx="651">
                        <c:v>21.60267</c:v>
                      </c:pt>
                      <c:pt idx="652">
                        <c:v>21.749559999999999</c:v>
                      </c:pt>
                      <c:pt idx="653">
                        <c:v>21.915320000000001</c:v>
                      </c:pt>
                      <c:pt idx="654">
                        <c:v>21.999590000000001</c:v>
                      </c:pt>
                      <c:pt idx="655">
                        <c:v>22.104880000000001</c:v>
                      </c:pt>
                      <c:pt idx="656">
                        <c:v>22.244820000000001</c:v>
                      </c:pt>
                      <c:pt idx="657">
                        <c:v>22.41189</c:v>
                      </c:pt>
                      <c:pt idx="658">
                        <c:v>22.505410000000001</c:v>
                      </c:pt>
                      <c:pt idx="659">
                        <c:v>22.610589999999998</c:v>
                      </c:pt>
                      <c:pt idx="660">
                        <c:v>22.739820000000002</c:v>
                      </c:pt>
                      <c:pt idx="661">
                        <c:v>22.912189999999999</c:v>
                      </c:pt>
                      <c:pt idx="662">
                        <c:v>23.002839999999999</c:v>
                      </c:pt>
                      <c:pt idx="663">
                        <c:v>23.122499999999999</c:v>
                      </c:pt>
                      <c:pt idx="664">
                        <c:v>23.260349999999999</c:v>
                      </c:pt>
                      <c:pt idx="665">
                        <c:v>23.44556</c:v>
                      </c:pt>
                      <c:pt idx="666">
                        <c:v>23.500599999999999</c:v>
                      </c:pt>
                      <c:pt idx="667">
                        <c:v>23.630600000000001</c:v>
                      </c:pt>
                      <c:pt idx="668">
                        <c:v>23.763870000000001</c:v>
                      </c:pt>
                      <c:pt idx="669">
                        <c:v>23.932839999999999</c:v>
                      </c:pt>
                      <c:pt idx="670">
                        <c:v>24.030650000000001</c:v>
                      </c:pt>
                      <c:pt idx="671">
                        <c:v>24.169820000000001</c:v>
                      </c:pt>
                      <c:pt idx="672">
                        <c:v>24.270589999999999</c:v>
                      </c:pt>
                      <c:pt idx="673">
                        <c:v>24.386369999999999</c:v>
                      </c:pt>
                      <c:pt idx="674">
                        <c:v>24.552579999999999</c:v>
                      </c:pt>
                      <c:pt idx="675">
                        <c:v>24.639189999999999</c:v>
                      </c:pt>
                      <c:pt idx="676">
                        <c:v>24.75074</c:v>
                      </c:pt>
                      <c:pt idx="677">
                        <c:v>24.877770000000002</c:v>
                      </c:pt>
                      <c:pt idx="678">
                        <c:v>25.071960000000001</c:v>
                      </c:pt>
                      <c:pt idx="679">
                        <c:v>25.131170000000001</c:v>
                      </c:pt>
                      <c:pt idx="680">
                        <c:v>25.276109999999999</c:v>
                      </c:pt>
                      <c:pt idx="681">
                        <c:v>25.400970000000001</c:v>
                      </c:pt>
                      <c:pt idx="682">
                        <c:v>25.598479999999999</c:v>
                      </c:pt>
                      <c:pt idx="683">
                        <c:v>25.647839999999999</c:v>
                      </c:pt>
                      <c:pt idx="684">
                        <c:v>25.773230000000002</c:v>
                      </c:pt>
                      <c:pt idx="685">
                        <c:v>25.913720000000001</c:v>
                      </c:pt>
                      <c:pt idx="686">
                        <c:v>26.06194</c:v>
                      </c:pt>
                      <c:pt idx="687">
                        <c:v>26.143370000000001</c:v>
                      </c:pt>
                      <c:pt idx="688">
                        <c:v>26.28105</c:v>
                      </c:pt>
                      <c:pt idx="689">
                        <c:v>26.41338</c:v>
                      </c:pt>
                      <c:pt idx="690">
                        <c:v>26.649899999999999</c:v>
                      </c:pt>
                      <c:pt idx="691">
                        <c:v>26.790610000000001</c:v>
                      </c:pt>
                      <c:pt idx="692">
                        <c:v>26.7836</c:v>
                      </c:pt>
                      <c:pt idx="693">
                        <c:v>26.89499</c:v>
                      </c:pt>
                      <c:pt idx="694">
                        <c:v>27.027439999999999</c:v>
                      </c:pt>
                      <c:pt idx="695">
                        <c:v>27.215140000000002</c:v>
                      </c:pt>
                      <c:pt idx="696">
                        <c:v>27.27093</c:v>
                      </c:pt>
                      <c:pt idx="697">
                        <c:v>27.386420000000001</c:v>
                      </c:pt>
                      <c:pt idx="698">
                        <c:v>27.52262</c:v>
                      </c:pt>
                      <c:pt idx="699">
                        <c:v>27.69388</c:v>
                      </c:pt>
                      <c:pt idx="700">
                        <c:v>27.75348</c:v>
                      </c:pt>
                      <c:pt idx="701">
                        <c:v>27.891220000000001</c:v>
                      </c:pt>
                      <c:pt idx="702">
                        <c:v>27.986499999999999</c:v>
                      </c:pt>
                      <c:pt idx="703">
                        <c:v>28.166899999999998</c:v>
                      </c:pt>
                      <c:pt idx="704">
                        <c:v>28.262160000000002</c:v>
                      </c:pt>
                      <c:pt idx="705">
                        <c:v>28.372409999999999</c:v>
                      </c:pt>
                      <c:pt idx="706">
                        <c:v>28.493639999999999</c:v>
                      </c:pt>
                      <c:pt idx="707">
                        <c:v>28.608550000000001</c:v>
                      </c:pt>
                      <c:pt idx="708">
                        <c:v>28.7928</c:v>
                      </c:pt>
                      <c:pt idx="709">
                        <c:v>28.858550000000001</c:v>
                      </c:pt>
                      <c:pt idx="710">
                        <c:v>28.99446</c:v>
                      </c:pt>
                      <c:pt idx="711">
                        <c:v>29.134450000000001</c:v>
                      </c:pt>
                      <c:pt idx="712">
                        <c:v>29.315829999999998</c:v>
                      </c:pt>
                      <c:pt idx="713">
                        <c:v>29.387460000000001</c:v>
                      </c:pt>
                      <c:pt idx="714">
                        <c:v>29.513870000000001</c:v>
                      </c:pt>
                      <c:pt idx="715">
                        <c:v>29.611830000000001</c:v>
                      </c:pt>
                      <c:pt idx="716">
                        <c:v>29.822849999999999</c:v>
                      </c:pt>
                      <c:pt idx="717">
                        <c:v>29.88383</c:v>
                      </c:pt>
                      <c:pt idx="718">
                        <c:v>29.994299999999999</c:v>
                      </c:pt>
                      <c:pt idx="719">
                        <c:v>30.13608</c:v>
                      </c:pt>
                      <c:pt idx="720">
                        <c:v>30.312889999999999</c:v>
                      </c:pt>
                      <c:pt idx="721">
                        <c:v>30.382100000000001</c:v>
                      </c:pt>
                      <c:pt idx="722">
                        <c:v>30.50665</c:v>
                      </c:pt>
                      <c:pt idx="723">
                        <c:v>30.63663</c:v>
                      </c:pt>
                      <c:pt idx="724">
                        <c:v>30.77786</c:v>
                      </c:pt>
                      <c:pt idx="725">
                        <c:v>30.917470000000002</c:v>
                      </c:pt>
                      <c:pt idx="726">
                        <c:v>31.003959999999999</c:v>
                      </c:pt>
                      <c:pt idx="727">
                        <c:v>31.131180000000001</c:v>
                      </c:pt>
                      <c:pt idx="728">
                        <c:v>31.250150000000001</c:v>
                      </c:pt>
                      <c:pt idx="729">
                        <c:v>31.411840000000002</c:v>
                      </c:pt>
                      <c:pt idx="730">
                        <c:v>31.507300000000001</c:v>
                      </c:pt>
                      <c:pt idx="731">
                        <c:v>31.640460000000001</c:v>
                      </c:pt>
                      <c:pt idx="732">
                        <c:v>31.74258</c:v>
                      </c:pt>
                      <c:pt idx="733">
                        <c:v>31.943000000000001</c:v>
                      </c:pt>
                      <c:pt idx="734">
                        <c:v>32.011380000000003</c:v>
                      </c:pt>
                      <c:pt idx="735">
                        <c:v>32.143430000000002</c:v>
                      </c:pt>
                      <c:pt idx="736">
                        <c:v>32.255090000000003</c:v>
                      </c:pt>
                      <c:pt idx="737">
                        <c:v>32.429430000000004</c:v>
                      </c:pt>
                      <c:pt idx="738">
                        <c:v>32.509979999999999</c:v>
                      </c:pt>
                      <c:pt idx="739">
                        <c:v>32.638150000000003</c:v>
                      </c:pt>
                      <c:pt idx="740">
                        <c:v>32.740070000000003</c:v>
                      </c:pt>
                      <c:pt idx="741">
                        <c:v>32.94462</c:v>
                      </c:pt>
                      <c:pt idx="742">
                        <c:v>33.018500000000003</c:v>
                      </c:pt>
                      <c:pt idx="743">
                        <c:v>33.148879999999998</c:v>
                      </c:pt>
                      <c:pt idx="744">
                        <c:v>33.25835</c:v>
                      </c:pt>
                      <c:pt idx="745">
                        <c:v>33.396889999999999</c:v>
                      </c:pt>
                      <c:pt idx="746">
                        <c:v>33.550730000000001</c:v>
                      </c:pt>
                      <c:pt idx="747">
                        <c:v>33.6479</c:v>
                      </c:pt>
                      <c:pt idx="748">
                        <c:v>33.765540000000001</c:v>
                      </c:pt>
                      <c:pt idx="749">
                        <c:v>33.895159999999997</c:v>
                      </c:pt>
                      <c:pt idx="750">
                        <c:v>34.059620000000002</c:v>
                      </c:pt>
                      <c:pt idx="751">
                        <c:v>34.280450000000002</c:v>
                      </c:pt>
                      <c:pt idx="752">
                        <c:v>34.357199999999999</c:v>
                      </c:pt>
                      <c:pt idx="753">
                        <c:v>34.381920000000001</c:v>
                      </c:pt>
                      <c:pt idx="754">
                        <c:v>34.575479999999999</c:v>
                      </c:pt>
                      <c:pt idx="755">
                        <c:v>34.646569999999997</c:v>
                      </c:pt>
                      <c:pt idx="756">
                        <c:v>34.781350000000003</c:v>
                      </c:pt>
                      <c:pt idx="757">
                        <c:v>34.903550000000003</c:v>
                      </c:pt>
                      <c:pt idx="758">
                        <c:v>35.081400000000002</c:v>
                      </c:pt>
                      <c:pt idx="759">
                        <c:v>35.134709999999998</c:v>
                      </c:pt>
                      <c:pt idx="760">
                        <c:v>35.277569999999997</c:v>
                      </c:pt>
                      <c:pt idx="761">
                        <c:v>35.393819999999998</c:v>
                      </c:pt>
                      <c:pt idx="762">
                        <c:v>35.556800000000003</c:v>
                      </c:pt>
                      <c:pt idx="763">
                        <c:v>35.669719999999998</c:v>
                      </c:pt>
                      <c:pt idx="764">
                        <c:v>35.795929999999998</c:v>
                      </c:pt>
                      <c:pt idx="765">
                        <c:v>35.920310000000001</c:v>
                      </c:pt>
                      <c:pt idx="766">
                        <c:v>36.025649999999999</c:v>
                      </c:pt>
                      <c:pt idx="767">
                        <c:v>36.196170000000002</c:v>
                      </c:pt>
                      <c:pt idx="768">
                        <c:v>36.273870000000002</c:v>
                      </c:pt>
                      <c:pt idx="769">
                        <c:v>36.373559999999998</c:v>
                      </c:pt>
                      <c:pt idx="770">
                        <c:v>36.505090000000003</c:v>
                      </c:pt>
                      <c:pt idx="771">
                        <c:v>36.687640000000002</c:v>
                      </c:pt>
                      <c:pt idx="772">
                        <c:v>36.770569999999999</c:v>
                      </c:pt>
                      <c:pt idx="773">
                        <c:v>36.914999999999999</c:v>
                      </c:pt>
                      <c:pt idx="774">
                        <c:v>37.029110000000003</c:v>
                      </c:pt>
                      <c:pt idx="775">
                        <c:v>37.208199999999998</c:v>
                      </c:pt>
                      <c:pt idx="776">
                        <c:v>37.286360000000002</c:v>
                      </c:pt>
                      <c:pt idx="777">
                        <c:v>37.39799</c:v>
                      </c:pt>
                      <c:pt idx="778">
                        <c:v>37.519500000000001</c:v>
                      </c:pt>
                      <c:pt idx="779">
                        <c:v>37.650500000000001</c:v>
                      </c:pt>
                      <c:pt idx="780">
                        <c:v>37.810850000000002</c:v>
                      </c:pt>
                      <c:pt idx="781">
                        <c:v>37.921500000000002</c:v>
                      </c:pt>
                      <c:pt idx="782">
                        <c:v>38.038760000000003</c:v>
                      </c:pt>
                      <c:pt idx="783">
                        <c:v>38.162570000000002</c:v>
                      </c:pt>
                      <c:pt idx="784">
                        <c:v>38.325780000000002</c:v>
                      </c:pt>
                      <c:pt idx="785">
                        <c:v>38.415430000000001</c:v>
                      </c:pt>
                      <c:pt idx="786">
                        <c:v>38.541020000000003</c:v>
                      </c:pt>
                      <c:pt idx="787">
                        <c:v>38.64602</c:v>
                      </c:pt>
                      <c:pt idx="788">
                        <c:v>38.816119999999998</c:v>
                      </c:pt>
                      <c:pt idx="789">
                        <c:v>38.888669999999998</c:v>
                      </c:pt>
                      <c:pt idx="790">
                        <c:v>39.044690000000003</c:v>
                      </c:pt>
                      <c:pt idx="791">
                        <c:v>39.16189</c:v>
                      </c:pt>
                      <c:pt idx="792">
                        <c:v>39.346179999999997</c:v>
                      </c:pt>
                      <c:pt idx="793">
                        <c:v>39.399070000000002</c:v>
                      </c:pt>
                      <c:pt idx="794">
                        <c:v>39.537779999999998</c:v>
                      </c:pt>
                      <c:pt idx="795">
                        <c:v>39.65672</c:v>
                      </c:pt>
                      <c:pt idx="796">
                        <c:v>39.796680000000002</c:v>
                      </c:pt>
                      <c:pt idx="797">
                        <c:v>39.92304</c:v>
                      </c:pt>
                      <c:pt idx="798">
                        <c:v>40.063420000000001</c:v>
                      </c:pt>
                      <c:pt idx="799">
                        <c:v>40.160690000000002</c:v>
                      </c:pt>
                      <c:pt idx="800">
                        <c:v>40.290480000000002</c:v>
                      </c:pt>
                      <c:pt idx="801">
                        <c:v>40.440359999999998</c:v>
                      </c:pt>
                      <c:pt idx="802">
                        <c:v>40.539659999999998</c:v>
                      </c:pt>
                      <c:pt idx="803">
                        <c:v>40.653039999999997</c:v>
                      </c:pt>
                      <c:pt idx="804">
                        <c:v>40.791269999999997</c:v>
                      </c:pt>
                      <c:pt idx="805">
                        <c:v>40.957740000000001</c:v>
                      </c:pt>
                      <c:pt idx="806">
                        <c:v>41.018180000000001</c:v>
                      </c:pt>
                      <c:pt idx="807">
                        <c:v>41.159399999999998</c:v>
                      </c:pt>
                      <c:pt idx="808">
                        <c:v>41.305489999999999</c:v>
                      </c:pt>
                      <c:pt idx="809">
                        <c:v>41.465870000000002</c:v>
                      </c:pt>
                      <c:pt idx="810">
                        <c:v>41.537370000000003</c:v>
                      </c:pt>
                      <c:pt idx="811">
                        <c:v>41.673909999999999</c:v>
                      </c:pt>
                      <c:pt idx="812">
                        <c:v>42.006979999999999</c:v>
                      </c:pt>
                      <c:pt idx="813">
                        <c:v>41.993270000000003</c:v>
                      </c:pt>
                      <c:pt idx="814">
                        <c:v>42.025500000000001</c:v>
                      </c:pt>
                      <c:pt idx="815">
                        <c:v>42.187559999999998</c:v>
                      </c:pt>
                      <c:pt idx="816">
                        <c:v>42.298810000000003</c:v>
                      </c:pt>
                      <c:pt idx="817">
                        <c:v>42.431229999999999</c:v>
                      </c:pt>
                      <c:pt idx="818">
                        <c:v>42.608890000000002</c:v>
                      </c:pt>
                      <c:pt idx="819">
                        <c:v>42.679340000000003</c:v>
                      </c:pt>
                      <c:pt idx="820">
                        <c:v>42.781489999999998</c:v>
                      </c:pt>
                      <c:pt idx="821">
                        <c:v>42.898519999999998</c:v>
                      </c:pt>
                      <c:pt idx="822">
                        <c:v>43.082929999999998</c:v>
                      </c:pt>
                      <c:pt idx="823">
                        <c:v>43.156959999999998</c:v>
                      </c:pt>
                      <c:pt idx="824">
                        <c:v>43.298409999999997</c:v>
                      </c:pt>
                      <c:pt idx="825">
                        <c:v>43.427430000000001</c:v>
                      </c:pt>
                      <c:pt idx="826">
                        <c:v>43.591569999999997</c:v>
                      </c:pt>
                      <c:pt idx="827">
                        <c:v>43.65645</c:v>
                      </c:pt>
                      <c:pt idx="828">
                        <c:v>43.788530000000002</c:v>
                      </c:pt>
                      <c:pt idx="829">
                        <c:v>43.92051</c:v>
                      </c:pt>
                      <c:pt idx="830">
                        <c:v>44.082239999999999</c:v>
                      </c:pt>
                      <c:pt idx="831">
                        <c:v>44.162880000000001</c:v>
                      </c:pt>
                      <c:pt idx="832">
                        <c:v>44.276090000000003</c:v>
                      </c:pt>
                      <c:pt idx="833">
                        <c:v>44.415680000000002</c:v>
                      </c:pt>
                      <c:pt idx="834">
                        <c:v>44.55397</c:v>
                      </c:pt>
                      <c:pt idx="835">
                        <c:v>44.702120000000001</c:v>
                      </c:pt>
                      <c:pt idx="836">
                        <c:v>44.788220000000003</c:v>
                      </c:pt>
                      <c:pt idx="837">
                        <c:v>44.936509999999998</c:v>
                      </c:pt>
                      <c:pt idx="838">
                        <c:v>45.074399999999997</c:v>
                      </c:pt>
                      <c:pt idx="839">
                        <c:v>45.218829999999997</c:v>
                      </c:pt>
                      <c:pt idx="840">
                        <c:v>45.300130000000003</c:v>
                      </c:pt>
                      <c:pt idx="841">
                        <c:v>45.4101</c:v>
                      </c:pt>
                      <c:pt idx="842">
                        <c:v>45.535029999999999</c:v>
                      </c:pt>
                      <c:pt idx="843">
                        <c:v>45.72627</c:v>
                      </c:pt>
                      <c:pt idx="844">
                        <c:v>45.780479999999997</c:v>
                      </c:pt>
                      <c:pt idx="845">
                        <c:v>45.915550000000003</c:v>
                      </c:pt>
                      <c:pt idx="846">
                        <c:v>46.035130000000002</c:v>
                      </c:pt>
                      <c:pt idx="847">
                        <c:v>46.230780000000003</c:v>
                      </c:pt>
                      <c:pt idx="848">
                        <c:v>46.280250000000002</c:v>
                      </c:pt>
                      <c:pt idx="849">
                        <c:v>46.42633</c:v>
                      </c:pt>
                      <c:pt idx="850">
                        <c:v>46.546190000000003</c:v>
                      </c:pt>
                      <c:pt idx="851">
                        <c:v>46.729190000000003</c:v>
                      </c:pt>
                      <c:pt idx="852">
                        <c:v>46.802149999999997</c:v>
                      </c:pt>
                      <c:pt idx="853">
                        <c:v>46.91225</c:v>
                      </c:pt>
                      <c:pt idx="854">
                        <c:v>47.042670000000001</c:v>
                      </c:pt>
                      <c:pt idx="855">
                        <c:v>47.168959999999998</c:v>
                      </c:pt>
                      <c:pt idx="856">
                        <c:v>47.3352</c:v>
                      </c:pt>
                      <c:pt idx="857">
                        <c:v>47.426670000000001</c:v>
                      </c:pt>
                      <c:pt idx="858">
                        <c:v>47.540109999999999</c:v>
                      </c:pt>
                      <c:pt idx="859">
                        <c:v>47.652639999999998</c:v>
                      </c:pt>
                      <c:pt idx="860">
                        <c:v>47.839939999999999</c:v>
                      </c:pt>
                      <c:pt idx="861">
                        <c:v>47.912100000000002</c:v>
                      </c:pt>
                      <c:pt idx="862">
                        <c:v>48.062579999999997</c:v>
                      </c:pt>
                      <c:pt idx="863">
                        <c:v>48.171370000000003</c:v>
                      </c:pt>
                      <c:pt idx="864">
                        <c:v>48.340789999999998</c:v>
                      </c:pt>
                      <c:pt idx="865">
                        <c:v>48.435600000000001</c:v>
                      </c:pt>
                      <c:pt idx="866">
                        <c:v>48.559269999999998</c:v>
                      </c:pt>
                      <c:pt idx="867">
                        <c:v>48.649740000000001</c:v>
                      </c:pt>
                      <c:pt idx="868">
                        <c:v>48.824599999999997</c:v>
                      </c:pt>
                      <c:pt idx="869">
                        <c:v>48.909350000000003</c:v>
                      </c:pt>
                      <c:pt idx="870">
                        <c:v>49.010950000000001</c:v>
                      </c:pt>
                      <c:pt idx="871">
                        <c:v>49.143360000000001</c:v>
                      </c:pt>
                      <c:pt idx="872">
                        <c:v>49.303260000000002</c:v>
                      </c:pt>
                      <c:pt idx="873">
                        <c:v>49.693060000000003</c:v>
                      </c:pt>
                      <c:pt idx="874">
                        <c:v>49.53302</c:v>
                      </c:pt>
                      <c:pt idx="875">
                        <c:v>49.662570000000002</c:v>
                      </c:pt>
                      <c:pt idx="876">
                        <c:v>49.791559999999997</c:v>
                      </c:pt>
                      <c:pt idx="877">
                        <c:v>49.958730000000003</c:v>
                      </c:pt>
                      <c:pt idx="878">
                        <c:v>50.048929999999999</c:v>
                      </c:pt>
                      <c:pt idx="879">
                        <c:v>50.160600000000002</c:v>
                      </c:pt>
                      <c:pt idx="880">
                        <c:v>50.268540000000002</c:v>
                      </c:pt>
                      <c:pt idx="881">
                        <c:v>50.327359999999999</c:v>
                      </c:pt>
                      <c:pt idx="882">
                        <c:v>50.283499999999997</c:v>
                      </c:pt>
                      <c:pt idx="883">
                        <c:v>50.284680000000002</c:v>
                      </c:pt>
                      <c:pt idx="884">
                        <c:v>50.262059999999998</c:v>
                      </c:pt>
                      <c:pt idx="885">
                        <c:v>50.325049999999997</c:v>
                      </c:pt>
                      <c:pt idx="886">
                        <c:v>50.281559999999999</c:v>
                      </c:pt>
                      <c:pt idx="887">
                        <c:v>50.272840000000002</c:v>
                      </c:pt>
                      <c:pt idx="888">
                        <c:v>50.274120000000003</c:v>
                      </c:pt>
                      <c:pt idx="889">
                        <c:v>50.335320000000003</c:v>
                      </c:pt>
                      <c:pt idx="890">
                        <c:v>50.293019999999999</c:v>
                      </c:pt>
                      <c:pt idx="891">
                        <c:v>50.274900000000002</c:v>
                      </c:pt>
                      <c:pt idx="892">
                        <c:v>50.283549999999998</c:v>
                      </c:pt>
                      <c:pt idx="893">
                        <c:v>50.279069999999997</c:v>
                      </c:pt>
                      <c:pt idx="894">
                        <c:v>50.339480000000002</c:v>
                      </c:pt>
                      <c:pt idx="895">
                        <c:v>50.291159999999998</c:v>
                      </c:pt>
                      <c:pt idx="896">
                        <c:v>50.277729999999998</c:v>
                      </c:pt>
                      <c:pt idx="897">
                        <c:v>50.272449999999999</c:v>
                      </c:pt>
                      <c:pt idx="898">
                        <c:v>50.324120000000001</c:v>
                      </c:pt>
                      <c:pt idx="899">
                        <c:v>50.281269999999999</c:v>
                      </c:pt>
                      <c:pt idx="900">
                        <c:v>50.27928</c:v>
                      </c:pt>
                      <c:pt idx="901">
                        <c:v>50.266330000000004</c:v>
                      </c:pt>
                      <c:pt idx="902">
                        <c:v>50.30639</c:v>
                      </c:pt>
                      <c:pt idx="903">
                        <c:v>50.272489999999998</c:v>
                      </c:pt>
                      <c:pt idx="904">
                        <c:v>50.271700000000003</c:v>
                      </c:pt>
                      <c:pt idx="905">
                        <c:v>50.261009999999999</c:v>
                      </c:pt>
                      <c:pt idx="906">
                        <c:v>50.323450000000001</c:v>
                      </c:pt>
                      <c:pt idx="907">
                        <c:v>50.269449999999999</c:v>
                      </c:pt>
                      <c:pt idx="908">
                        <c:v>50.265189999999997</c:v>
                      </c:pt>
                      <c:pt idx="909">
                        <c:v>50.27805</c:v>
                      </c:pt>
                      <c:pt idx="910">
                        <c:v>50.289990000000003</c:v>
                      </c:pt>
                      <c:pt idx="911">
                        <c:v>50.317810000000001</c:v>
                      </c:pt>
                      <c:pt idx="912">
                        <c:v>50.282899999999998</c:v>
                      </c:pt>
                      <c:pt idx="913">
                        <c:v>50.29034</c:v>
                      </c:pt>
                      <c:pt idx="914">
                        <c:v>50.267940000000003</c:v>
                      </c:pt>
                      <c:pt idx="915">
                        <c:v>50.314</c:v>
                      </c:pt>
                      <c:pt idx="916">
                        <c:v>50.274999999999999</c:v>
                      </c:pt>
                      <c:pt idx="917">
                        <c:v>50.271740000000001</c:v>
                      </c:pt>
                      <c:pt idx="918">
                        <c:v>50.273890000000002</c:v>
                      </c:pt>
                      <c:pt idx="919">
                        <c:v>50.311250000000001</c:v>
                      </c:pt>
                      <c:pt idx="920">
                        <c:v>50.260399999999997</c:v>
                      </c:pt>
                      <c:pt idx="921">
                        <c:v>50.26202</c:v>
                      </c:pt>
                      <c:pt idx="922">
                        <c:v>50.256430000000002</c:v>
                      </c:pt>
                      <c:pt idx="923">
                        <c:v>50.303820000000002</c:v>
                      </c:pt>
                      <c:pt idx="924">
                        <c:v>50.284280000000003</c:v>
                      </c:pt>
                      <c:pt idx="925">
                        <c:v>50.258659999999999</c:v>
                      </c:pt>
                      <c:pt idx="926">
                        <c:v>50.252899999999997</c:v>
                      </c:pt>
                      <c:pt idx="927">
                        <c:v>50.285919999999997</c:v>
                      </c:pt>
                      <c:pt idx="928">
                        <c:v>50.272779999999997</c:v>
                      </c:pt>
                      <c:pt idx="929">
                        <c:v>50.273629999999997</c:v>
                      </c:pt>
                      <c:pt idx="930">
                        <c:v>50.269779999999997</c:v>
                      </c:pt>
                      <c:pt idx="931">
                        <c:v>50.270850000000003</c:v>
                      </c:pt>
                      <c:pt idx="932">
                        <c:v>50.308450000000001</c:v>
                      </c:pt>
                      <c:pt idx="933">
                        <c:v>50.292009999999998</c:v>
                      </c:pt>
                      <c:pt idx="934">
                        <c:v>50.481580000000001</c:v>
                      </c:pt>
                      <c:pt idx="935">
                        <c:v>50.261760000000002</c:v>
                      </c:pt>
                      <c:pt idx="936">
                        <c:v>50.302700000000002</c:v>
                      </c:pt>
                      <c:pt idx="937">
                        <c:v>50.26802</c:v>
                      </c:pt>
                      <c:pt idx="938">
                        <c:v>50.261690000000002</c:v>
                      </c:pt>
                      <c:pt idx="939">
                        <c:v>50.272019999999998</c:v>
                      </c:pt>
                      <c:pt idx="940">
                        <c:v>50.315060000000003</c:v>
                      </c:pt>
                      <c:pt idx="941">
                        <c:v>50.27037</c:v>
                      </c:pt>
                      <c:pt idx="942">
                        <c:v>50.260480000000001</c:v>
                      </c:pt>
                      <c:pt idx="943">
                        <c:v>50.255070000000003</c:v>
                      </c:pt>
                      <c:pt idx="944">
                        <c:v>50.320500000000003</c:v>
                      </c:pt>
                      <c:pt idx="945">
                        <c:v>50.273330000000001</c:v>
                      </c:pt>
                      <c:pt idx="946">
                        <c:v>50.264859999999999</c:v>
                      </c:pt>
                      <c:pt idx="947">
                        <c:v>50.28257</c:v>
                      </c:pt>
                      <c:pt idx="948">
                        <c:v>50.284170000000003</c:v>
                      </c:pt>
                      <c:pt idx="949">
                        <c:v>50.313400000000001</c:v>
                      </c:pt>
                      <c:pt idx="950">
                        <c:v>50.253500000000003</c:v>
                      </c:pt>
                      <c:pt idx="951">
                        <c:v>50.263480000000001</c:v>
                      </c:pt>
                      <c:pt idx="952">
                        <c:v>50.274839999999998</c:v>
                      </c:pt>
                      <c:pt idx="953">
                        <c:v>50.313270000000003</c:v>
                      </c:pt>
                      <c:pt idx="954">
                        <c:v>50.268320000000003</c:v>
                      </c:pt>
                      <c:pt idx="955">
                        <c:v>50.269260000000003</c:v>
                      </c:pt>
                      <c:pt idx="956">
                        <c:v>50.257300000000001</c:v>
                      </c:pt>
                      <c:pt idx="957">
                        <c:v>50.308750000000003</c:v>
                      </c:pt>
                      <c:pt idx="958">
                        <c:v>50.258580000000002</c:v>
                      </c:pt>
                      <c:pt idx="959">
                        <c:v>50.260809999999999</c:v>
                      </c:pt>
                      <c:pt idx="960">
                        <c:v>50.260480000000001</c:v>
                      </c:pt>
                      <c:pt idx="961">
                        <c:v>50.30301</c:v>
                      </c:pt>
                      <c:pt idx="962">
                        <c:v>50.269390000000001</c:v>
                      </c:pt>
                      <c:pt idx="963">
                        <c:v>50.258220000000001</c:v>
                      </c:pt>
                      <c:pt idx="964">
                        <c:v>50.286169999999998</c:v>
                      </c:pt>
                      <c:pt idx="965">
                        <c:v>50.300370000000001</c:v>
                      </c:pt>
                      <c:pt idx="966">
                        <c:v>50.260910000000003</c:v>
                      </c:pt>
                      <c:pt idx="967">
                        <c:v>50.241300000000003</c:v>
                      </c:pt>
                      <c:pt idx="968">
                        <c:v>50.249780000000001</c:v>
                      </c:pt>
                      <c:pt idx="969">
                        <c:v>50.254719999999999</c:v>
                      </c:pt>
                      <c:pt idx="970">
                        <c:v>50.303060000000002</c:v>
                      </c:pt>
                      <c:pt idx="971">
                        <c:v>50.267389999999999</c:v>
                      </c:pt>
                      <c:pt idx="972">
                        <c:v>50.254550000000002</c:v>
                      </c:pt>
                      <c:pt idx="973">
                        <c:v>50.256309999999999</c:v>
                      </c:pt>
                      <c:pt idx="974">
                        <c:v>50.305599999999998</c:v>
                      </c:pt>
                      <c:pt idx="975">
                        <c:v>50.253630000000001</c:v>
                      </c:pt>
                      <c:pt idx="976">
                        <c:v>50.262689999999999</c:v>
                      </c:pt>
                      <c:pt idx="977">
                        <c:v>50.242429999999999</c:v>
                      </c:pt>
                      <c:pt idx="978">
                        <c:v>50.299930000000003</c:v>
                      </c:pt>
                      <c:pt idx="979">
                        <c:v>50.24512</c:v>
                      </c:pt>
                      <c:pt idx="980">
                        <c:v>50.244639999999997</c:v>
                      </c:pt>
                      <c:pt idx="981">
                        <c:v>50.243139999999997</c:v>
                      </c:pt>
                      <c:pt idx="982">
                        <c:v>50.309579999999997</c:v>
                      </c:pt>
                      <c:pt idx="983">
                        <c:v>50.273499999999999</c:v>
                      </c:pt>
                      <c:pt idx="984">
                        <c:v>50.265450000000001</c:v>
                      </c:pt>
                      <c:pt idx="985">
                        <c:v>50.266750000000002</c:v>
                      </c:pt>
                      <c:pt idx="986">
                        <c:v>50.2928</c:v>
                      </c:pt>
                      <c:pt idx="987">
                        <c:v>50.329230000000003</c:v>
                      </c:pt>
                      <c:pt idx="988">
                        <c:v>50.266840000000002</c:v>
                      </c:pt>
                      <c:pt idx="989">
                        <c:v>50.249250000000004</c:v>
                      </c:pt>
                      <c:pt idx="990">
                        <c:v>50.271560000000001</c:v>
                      </c:pt>
                      <c:pt idx="991">
                        <c:v>50.307429999999997</c:v>
                      </c:pt>
                      <c:pt idx="992">
                        <c:v>50.261699999999998</c:v>
                      </c:pt>
                      <c:pt idx="993">
                        <c:v>50.261940000000003</c:v>
                      </c:pt>
                      <c:pt idx="994">
                        <c:v>50.37923</c:v>
                      </c:pt>
                      <c:pt idx="995">
                        <c:v>50.417870000000001</c:v>
                      </c:pt>
                      <c:pt idx="996">
                        <c:v>50.25141</c:v>
                      </c:pt>
                      <c:pt idx="997">
                        <c:v>50.261989999999997</c:v>
                      </c:pt>
                      <c:pt idx="998">
                        <c:v>50.237200000000001</c:v>
                      </c:pt>
                      <c:pt idx="999">
                        <c:v>50.312489999999997</c:v>
                      </c:pt>
                      <c:pt idx="1000">
                        <c:v>50.250399999999999</c:v>
                      </c:pt>
                      <c:pt idx="1001">
                        <c:v>50.234400000000001</c:v>
                      </c:pt>
                      <c:pt idx="1002">
                        <c:v>50.249409999999997</c:v>
                      </c:pt>
                      <c:pt idx="1003">
                        <c:v>50.2789</c:v>
                      </c:pt>
                      <c:pt idx="1004">
                        <c:v>50.294080000000001</c:v>
                      </c:pt>
                      <c:pt idx="1005">
                        <c:v>50.235239999999997</c:v>
                      </c:pt>
                      <c:pt idx="1006">
                        <c:v>50.241579999999999</c:v>
                      </c:pt>
                      <c:pt idx="1007">
                        <c:v>50.259300000000003</c:v>
                      </c:pt>
                      <c:pt idx="1008">
                        <c:v>50.316119999999998</c:v>
                      </c:pt>
                      <c:pt idx="1009">
                        <c:v>50.264699999999998</c:v>
                      </c:pt>
                      <c:pt idx="1010">
                        <c:v>50.240400000000001</c:v>
                      </c:pt>
                      <c:pt idx="1011">
                        <c:v>50.258069999999996</c:v>
                      </c:pt>
                      <c:pt idx="1012">
                        <c:v>50.290889999999997</c:v>
                      </c:pt>
                      <c:pt idx="1013">
                        <c:v>50.251730000000002</c:v>
                      </c:pt>
                      <c:pt idx="1014">
                        <c:v>50.25056</c:v>
                      </c:pt>
                      <c:pt idx="1015">
                        <c:v>50.241500000000002</c:v>
                      </c:pt>
                      <c:pt idx="1016">
                        <c:v>50.282980000000002</c:v>
                      </c:pt>
                      <c:pt idx="1017">
                        <c:v>50.243119999999998</c:v>
                      </c:pt>
                      <c:pt idx="1018">
                        <c:v>50.264119999999998</c:v>
                      </c:pt>
                      <c:pt idx="1019">
                        <c:v>50.266509999999997</c:v>
                      </c:pt>
                      <c:pt idx="1020">
                        <c:v>50.312869999999997</c:v>
                      </c:pt>
                      <c:pt idx="1021">
                        <c:v>50.263680000000001</c:v>
                      </c:pt>
                      <c:pt idx="1022">
                        <c:v>50.260170000000002</c:v>
                      </c:pt>
                      <c:pt idx="1023">
                        <c:v>50.251840000000001</c:v>
                      </c:pt>
                      <c:pt idx="1024">
                        <c:v>50.248890000000003</c:v>
                      </c:pt>
                      <c:pt idx="1025">
                        <c:v>50.307659999999998</c:v>
                      </c:pt>
                      <c:pt idx="1026">
                        <c:v>50.248620000000003</c:v>
                      </c:pt>
                      <c:pt idx="1027">
                        <c:v>50.251959999999997</c:v>
                      </c:pt>
                      <c:pt idx="1028">
                        <c:v>50.261670000000002</c:v>
                      </c:pt>
                      <c:pt idx="1029">
                        <c:v>50.32244</c:v>
                      </c:pt>
                      <c:pt idx="1030">
                        <c:v>50.261420000000001</c:v>
                      </c:pt>
                      <c:pt idx="1031">
                        <c:v>50.270740000000004</c:v>
                      </c:pt>
                      <c:pt idx="1032">
                        <c:v>50.26587</c:v>
                      </c:pt>
                      <c:pt idx="1033">
                        <c:v>50.315649999999998</c:v>
                      </c:pt>
                      <c:pt idx="1034">
                        <c:v>50.265120000000003</c:v>
                      </c:pt>
                      <c:pt idx="1035">
                        <c:v>50.279220000000002</c:v>
                      </c:pt>
                      <c:pt idx="1036">
                        <c:v>50.276670000000003</c:v>
                      </c:pt>
                      <c:pt idx="1037">
                        <c:v>50.308689999999999</c:v>
                      </c:pt>
                      <c:pt idx="1038">
                        <c:v>50.268369999999997</c:v>
                      </c:pt>
                      <c:pt idx="1039">
                        <c:v>50.272640000000003</c:v>
                      </c:pt>
                      <c:pt idx="1040">
                        <c:v>50.278979999999997</c:v>
                      </c:pt>
                      <c:pt idx="1041">
                        <c:v>50.310360000000003</c:v>
                      </c:pt>
                      <c:pt idx="1042">
                        <c:v>50.29965</c:v>
                      </c:pt>
                      <c:pt idx="1043">
                        <c:v>50.267569999999999</c:v>
                      </c:pt>
                      <c:pt idx="1044">
                        <c:v>50.245060000000002</c:v>
                      </c:pt>
                      <c:pt idx="1045">
                        <c:v>50.241160000000001</c:v>
                      </c:pt>
                      <c:pt idx="1046">
                        <c:v>50.330889999999997</c:v>
                      </c:pt>
                      <c:pt idx="1047">
                        <c:v>50.27984</c:v>
                      </c:pt>
                      <c:pt idx="1048">
                        <c:v>50.281300000000002</c:v>
                      </c:pt>
                      <c:pt idx="1049">
                        <c:v>50.273949999999999</c:v>
                      </c:pt>
                      <c:pt idx="1050">
                        <c:v>50.327219999999997</c:v>
                      </c:pt>
                      <c:pt idx="1051">
                        <c:v>50.269039999999997</c:v>
                      </c:pt>
                      <c:pt idx="1052">
                        <c:v>50.263719999999999</c:v>
                      </c:pt>
                      <c:pt idx="1053">
                        <c:v>50.270809999999997</c:v>
                      </c:pt>
                      <c:pt idx="1054">
                        <c:v>50.337069999999997</c:v>
                      </c:pt>
                      <c:pt idx="1055">
                        <c:v>50.47148</c:v>
                      </c:pt>
                      <c:pt idx="1056">
                        <c:v>50.296709999999997</c:v>
                      </c:pt>
                      <c:pt idx="1057">
                        <c:v>50.281179999999999</c:v>
                      </c:pt>
                      <c:pt idx="1058">
                        <c:v>50.327240000000003</c:v>
                      </c:pt>
                      <c:pt idx="1059">
                        <c:v>50.275489999999998</c:v>
                      </c:pt>
                      <c:pt idx="1060">
                        <c:v>50.278109999999998</c:v>
                      </c:pt>
                      <c:pt idx="1061">
                        <c:v>50.254779999999997</c:v>
                      </c:pt>
                      <c:pt idx="1062">
                        <c:v>50.270629999999997</c:v>
                      </c:pt>
                      <c:pt idx="1063">
                        <c:v>50.303780000000003</c:v>
                      </c:pt>
                      <c:pt idx="1064">
                        <c:v>50.252789999999997</c:v>
                      </c:pt>
                      <c:pt idx="1065">
                        <c:v>50.258029999999998</c:v>
                      </c:pt>
                      <c:pt idx="1066">
                        <c:v>50.273809999999997</c:v>
                      </c:pt>
                      <c:pt idx="1067">
                        <c:v>50.321689999999997</c:v>
                      </c:pt>
                      <c:pt idx="1068">
                        <c:v>50.275069999999999</c:v>
                      </c:pt>
                      <c:pt idx="1069">
                        <c:v>50.272179999999999</c:v>
                      </c:pt>
                      <c:pt idx="1070">
                        <c:v>50.26352</c:v>
                      </c:pt>
                      <c:pt idx="1071">
                        <c:v>50.287460000000003</c:v>
                      </c:pt>
                      <c:pt idx="1072">
                        <c:v>50.266930000000002</c:v>
                      </c:pt>
                      <c:pt idx="1073">
                        <c:v>50.253990000000002</c:v>
                      </c:pt>
                      <c:pt idx="1074">
                        <c:v>50.258479999999999</c:v>
                      </c:pt>
                      <c:pt idx="1075">
                        <c:v>50.317590000000003</c:v>
                      </c:pt>
                      <c:pt idx="1076">
                        <c:v>50.289189999999998</c:v>
                      </c:pt>
                      <c:pt idx="1077">
                        <c:v>50.283560000000001</c:v>
                      </c:pt>
                      <c:pt idx="1078">
                        <c:v>50.298999999999999</c:v>
                      </c:pt>
                      <c:pt idx="1079">
                        <c:v>50.299689999999998</c:v>
                      </c:pt>
                      <c:pt idx="1080">
                        <c:v>50.341859999999997</c:v>
                      </c:pt>
                      <c:pt idx="1081">
                        <c:v>50.30874</c:v>
                      </c:pt>
                      <c:pt idx="1082">
                        <c:v>50.276229999999998</c:v>
                      </c:pt>
                      <c:pt idx="1083">
                        <c:v>50.286360000000002</c:v>
                      </c:pt>
                      <c:pt idx="1084">
                        <c:v>50.328760000000003</c:v>
                      </c:pt>
                      <c:pt idx="1085">
                        <c:v>50.284770000000002</c:v>
                      </c:pt>
                      <c:pt idx="1086">
                        <c:v>50.281599999999997</c:v>
                      </c:pt>
                      <c:pt idx="1087">
                        <c:v>50.29515</c:v>
                      </c:pt>
                      <c:pt idx="1088">
                        <c:v>50.341030000000003</c:v>
                      </c:pt>
                      <c:pt idx="1089">
                        <c:v>50.265270000000001</c:v>
                      </c:pt>
                      <c:pt idx="1090">
                        <c:v>50.278039999999997</c:v>
                      </c:pt>
                      <c:pt idx="1091">
                        <c:v>50.264830000000003</c:v>
                      </c:pt>
                      <c:pt idx="1092">
                        <c:v>50.337310000000002</c:v>
                      </c:pt>
                      <c:pt idx="1093">
                        <c:v>50.260779999999997</c:v>
                      </c:pt>
                      <c:pt idx="1094">
                        <c:v>50.280259999999998</c:v>
                      </c:pt>
                      <c:pt idx="1095">
                        <c:v>50.279690000000002</c:v>
                      </c:pt>
                      <c:pt idx="1096">
                        <c:v>50.33325</c:v>
                      </c:pt>
                      <c:pt idx="1097">
                        <c:v>50.3035</c:v>
                      </c:pt>
                      <c:pt idx="1098">
                        <c:v>50.25103</c:v>
                      </c:pt>
                      <c:pt idx="1099">
                        <c:v>50.268659999999997</c:v>
                      </c:pt>
                      <c:pt idx="1100">
                        <c:v>50.279159999999997</c:v>
                      </c:pt>
                      <c:pt idx="1101">
                        <c:v>50.341070000000002</c:v>
                      </c:pt>
                      <c:pt idx="1102">
                        <c:v>50.276110000000003</c:v>
                      </c:pt>
                      <c:pt idx="1103">
                        <c:v>50.271999999999998</c:v>
                      </c:pt>
                      <c:pt idx="1104">
                        <c:v>50.271250000000002</c:v>
                      </c:pt>
                      <c:pt idx="1105">
                        <c:v>50.328200000000002</c:v>
                      </c:pt>
                      <c:pt idx="1106">
                        <c:v>50.27422</c:v>
                      </c:pt>
                      <c:pt idx="1107">
                        <c:v>50.28051</c:v>
                      </c:pt>
                      <c:pt idx="1108">
                        <c:v>50.291980000000002</c:v>
                      </c:pt>
                      <c:pt idx="1109">
                        <c:v>50.338050000000003</c:v>
                      </c:pt>
                      <c:pt idx="1110">
                        <c:v>50.280729999999998</c:v>
                      </c:pt>
                      <c:pt idx="1111">
                        <c:v>50.27805</c:v>
                      </c:pt>
                      <c:pt idx="1112">
                        <c:v>50.272170000000003</c:v>
                      </c:pt>
                      <c:pt idx="1113">
                        <c:v>50.302070000000001</c:v>
                      </c:pt>
                      <c:pt idx="1114">
                        <c:v>50.280239999999999</c:v>
                      </c:pt>
                      <c:pt idx="1115">
                        <c:v>50.282780000000002</c:v>
                      </c:pt>
                      <c:pt idx="1116">
                        <c:v>50.505920000000003</c:v>
                      </c:pt>
                      <c:pt idx="1117">
                        <c:v>50.278309999999998</c:v>
                      </c:pt>
                      <c:pt idx="1118">
                        <c:v>50.321629999999999</c:v>
                      </c:pt>
                      <c:pt idx="1119">
                        <c:v>50.271279999999997</c:v>
                      </c:pt>
                      <c:pt idx="1120">
                        <c:v>50.279269999999997</c:v>
                      </c:pt>
                      <c:pt idx="1121">
                        <c:v>50.27704</c:v>
                      </c:pt>
                      <c:pt idx="1122">
                        <c:v>50.333019999999998</c:v>
                      </c:pt>
                      <c:pt idx="1123">
                        <c:v>50.281959999999998</c:v>
                      </c:pt>
                      <c:pt idx="1124">
                        <c:v>50.27122</c:v>
                      </c:pt>
                      <c:pt idx="1125">
                        <c:v>50.263210000000001</c:v>
                      </c:pt>
                      <c:pt idx="1126">
                        <c:v>50.322099999999999</c:v>
                      </c:pt>
                      <c:pt idx="1127">
                        <c:v>50.274819999999998</c:v>
                      </c:pt>
                      <c:pt idx="1128">
                        <c:v>50.285780000000003</c:v>
                      </c:pt>
                      <c:pt idx="1129">
                        <c:v>50.27946</c:v>
                      </c:pt>
                      <c:pt idx="1130">
                        <c:v>50.332689999999999</c:v>
                      </c:pt>
                      <c:pt idx="1131">
                        <c:v>50.304209999999998</c:v>
                      </c:pt>
                      <c:pt idx="1132">
                        <c:v>50.282179999999997</c:v>
                      </c:pt>
                      <c:pt idx="1133">
                        <c:v>50.287860000000002</c:v>
                      </c:pt>
                      <c:pt idx="1134">
                        <c:v>50.298279999999998</c:v>
                      </c:pt>
                      <c:pt idx="1135">
                        <c:v>50.294240000000002</c:v>
                      </c:pt>
                      <c:pt idx="1136">
                        <c:v>50.273890000000002</c:v>
                      </c:pt>
                      <c:pt idx="1137">
                        <c:v>50.280670000000001</c:v>
                      </c:pt>
                      <c:pt idx="1138">
                        <c:v>50.284520000000001</c:v>
                      </c:pt>
                      <c:pt idx="1139">
                        <c:v>50.336309999999997</c:v>
                      </c:pt>
                      <c:pt idx="1140">
                        <c:v>50.256630000000001</c:v>
                      </c:pt>
                      <c:pt idx="1141">
                        <c:v>50.266620000000003</c:v>
                      </c:pt>
                      <c:pt idx="1142">
                        <c:v>50.266489999999997</c:v>
                      </c:pt>
                      <c:pt idx="1143">
                        <c:v>50.32235</c:v>
                      </c:pt>
                      <c:pt idx="1144">
                        <c:v>50.285040000000002</c:v>
                      </c:pt>
                      <c:pt idx="1145">
                        <c:v>50.286290000000001</c:v>
                      </c:pt>
                      <c:pt idx="1146">
                        <c:v>50.28078</c:v>
                      </c:pt>
                      <c:pt idx="1147">
                        <c:v>50.326680000000003</c:v>
                      </c:pt>
                      <c:pt idx="1148">
                        <c:v>50.293089999999999</c:v>
                      </c:pt>
                      <c:pt idx="1149">
                        <c:v>50.286639999999998</c:v>
                      </c:pt>
                      <c:pt idx="1150">
                        <c:v>50.288469999999997</c:v>
                      </c:pt>
                      <c:pt idx="1151">
                        <c:v>50.335810000000002</c:v>
                      </c:pt>
                      <c:pt idx="1152">
                        <c:v>50.279420000000002</c:v>
                      </c:pt>
                      <c:pt idx="1153">
                        <c:v>50.29354</c:v>
                      </c:pt>
                      <c:pt idx="1154">
                        <c:v>50.292619999999999</c:v>
                      </c:pt>
                      <c:pt idx="1155">
                        <c:v>50.28763</c:v>
                      </c:pt>
                      <c:pt idx="1156">
                        <c:v>50.326810000000002</c:v>
                      </c:pt>
                      <c:pt idx="1157">
                        <c:v>50.28342</c:v>
                      </c:pt>
                      <c:pt idx="1158">
                        <c:v>50.264580000000002</c:v>
                      </c:pt>
                      <c:pt idx="1159">
                        <c:v>50.278179999999999</c:v>
                      </c:pt>
                      <c:pt idx="1160">
                        <c:v>50.313459999999999</c:v>
                      </c:pt>
                      <c:pt idx="1161">
                        <c:v>50.275959999999998</c:v>
                      </c:pt>
                      <c:pt idx="1162">
                        <c:v>50.28989</c:v>
                      </c:pt>
                      <c:pt idx="1163">
                        <c:v>50.310169999999999</c:v>
                      </c:pt>
                      <c:pt idx="1164">
                        <c:v>50.362430000000003</c:v>
                      </c:pt>
                      <c:pt idx="1165">
                        <c:v>50.29363</c:v>
                      </c:pt>
                      <c:pt idx="1166">
                        <c:v>50.29372</c:v>
                      </c:pt>
                      <c:pt idx="1167">
                        <c:v>50.275950000000002</c:v>
                      </c:pt>
                      <c:pt idx="1168">
                        <c:v>50.348390000000002</c:v>
                      </c:pt>
                      <c:pt idx="1169">
                        <c:v>50.272739999999999</c:v>
                      </c:pt>
                      <c:pt idx="1170">
                        <c:v>50.28839</c:v>
                      </c:pt>
                      <c:pt idx="1171">
                        <c:v>50.286900000000003</c:v>
                      </c:pt>
                      <c:pt idx="1172">
                        <c:v>50.317889999999998</c:v>
                      </c:pt>
                      <c:pt idx="1173">
                        <c:v>50.318689999999997</c:v>
                      </c:pt>
                      <c:pt idx="1174">
                        <c:v>50.289960000000001</c:v>
                      </c:pt>
                      <c:pt idx="1175">
                        <c:v>50.286490000000001</c:v>
                      </c:pt>
                      <c:pt idx="1176">
                        <c:v>50.316670000000002</c:v>
                      </c:pt>
                      <c:pt idx="1177">
                        <c:v>50.560839999999999</c:v>
                      </c:pt>
                      <c:pt idx="1178">
                        <c:v>50.292610000000003</c:v>
                      </c:pt>
                      <c:pt idx="1179">
                        <c:v>50.291449999999998</c:v>
                      </c:pt>
                      <c:pt idx="1180">
                        <c:v>50.290840000000003</c:v>
                      </c:pt>
                      <c:pt idx="1181">
                        <c:v>50.341140000000003</c:v>
                      </c:pt>
                      <c:pt idx="1182">
                        <c:v>50.275019999999998</c:v>
                      </c:pt>
                      <c:pt idx="1183">
                        <c:v>50.272460000000002</c:v>
                      </c:pt>
                      <c:pt idx="1184">
                        <c:v>50.292299999999997</c:v>
                      </c:pt>
                      <c:pt idx="1185">
                        <c:v>50.339770000000001</c:v>
                      </c:pt>
                      <c:pt idx="1186">
                        <c:v>50.27026</c:v>
                      </c:pt>
                      <c:pt idx="1187">
                        <c:v>50.27375</c:v>
                      </c:pt>
                      <c:pt idx="1188">
                        <c:v>50.291559999999997</c:v>
                      </c:pt>
                      <c:pt idx="1189">
                        <c:v>50.304310000000001</c:v>
                      </c:pt>
                      <c:pt idx="1190">
                        <c:v>50.340980000000002</c:v>
                      </c:pt>
                      <c:pt idx="1191">
                        <c:v>50.295340000000003</c:v>
                      </c:pt>
                      <c:pt idx="1192">
                        <c:v>50.303280000000001</c:v>
                      </c:pt>
                      <c:pt idx="1193">
                        <c:v>50.292160000000003</c:v>
                      </c:pt>
                      <c:pt idx="1194">
                        <c:v>50.356279999999998</c:v>
                      </c:pt>
                      <c:pt idx="1195">
                        <c:v>50.28396</c:v>
                      </c:pt>
                      <c:pt idx="1196">
                        <c:v>50.287379999999999</c:v>
                      </c:pt>
                      <c:pt idx="1197">
                        <c:v>50.293309999999998</c:v>
                      </c:pt>
                      <c:pt idx="1198">
                        <c:v>50.352060000000002</c:v>
                      </c:pt>
                      <c:pt idx="1199">
                        <c:v>50.28463</c:v>
                      </c:pt>
                      <c:pt idx="1200">
                        <c:v>50.262889999999999</c:v>
                      </c:pt>
                      <c:pt idx="1201">
                        <c:v>50.27102</c:v>
                      </c:pt>
                      <c:pt idx="1202">
                        <c:v>50.323349999999998</c:v>
                      </c:pt>
                      <c:pt idx="1203">
                        <c:v>50.286320000000003</c:v>
                      </c:pt>
                      <c:pt idx="1204">
                        <c:v>50.30865</c:v>
                      </c:pt>
                      <c:pt idx="1205">
                        <c:v>50.29148</c:v>
                      </c:pt>
                      <c:pt idx="1206">
                        <c:v>50.29786</c:v>
                      </c:pt>
                      <c:pt idx="1207">
                        <c:v>50.334890000000001</c:v>
                      </c:pt>
                      <c:pt idx="1208">
                        <c:v>50.297710000000002</c:v>
                      </c:pt>
                      <c:pt idx="1209">
                        <c:v>50.305610000000001</c:v>
                      </c:pt>
                      <c:pt idx="1210">
                        <c:v>50.297820000000002</c:v>
                      </c:pt>
                      <c:pt idx="1211">
                        <c:v>50.35286</c:v>
                      </c:pt>
                      <c:pt idx="1212">
                        <c:v>50.302160000000001</c:v>
                      </c:pt>
                      <c:pt idx="1213">
                        <c:v>50.284399999999998</c:v>
                      </c:pt>
                      <c:pt idx="1214">
                        <c:v>50.289400000000001</c:v>
                      </c:pt>
                      <c:pt idx="1215">
                        <c:v>50.350009999999997</c:v>
                      </c:pt>
                      <c:pt idx="1216">
                        <c:v>50.283850000000001</c:v>
                      </c:pt>
                      <c:pt idx="1217">
                        <c:v>50.271830000000001</c:v>
                      </c:pt>
                      <c:pt idx="1218">
                        <c:v>50.28989</c:v>
                      </c:pt>
                      <c:pt idx="1219">
                        <c:v>50.327159999999999</c:v>
                      </c:pt>
                      <c:pt idx="1220">
                        <c:v>50.285499999999999</c:v>
                      </c:pt>
                      <c:pt idx="1221">
                        <c:v>50.297939999999997</c:v>
                      </c:pt>
                      <c:pt idx="1222">
                        <c:v>50.296230000000001</c:v>
                      </c:pt>
                      <c:pt idx="1223">
                        <c:v>50.300310000000003</c:v>
                      </c:pt>
                      <c:pt idx="1224">
                        <c:v>50.319310000000002</c:v>
                      </c:pt>
                      <c:pt idx="1225">
                        <c:v>50.285350000000001</c:v>
                      </c:pt>
                      <c:pt idx="1226">
                        <c:v>50.280639999999998</c:v>
                      </c:pt>
                      <c:pt idx="1227">
                        <c:v>50.293880000000001</c:v>
                      </c:pt>
                      <c:pt idx="1228">
                        <c:v>50.34263</c:v>
                      </c:pt>
                      <c:pt idx="1229">
                        <c:v>50.283810000000003</c:v>
                      </c:pt>
                      <c:pt idx="1230">
                        <c:v>50.294139999999999</c:v>
                      </c:pt>
                      <c:pt idx="1231">
                        <c:v>50.30292</c:v>
                      </c:pt>
                      <c:pt idx="1232">
                        <c:v>50.342210000000001</c:v>
                      </c:pt>
                      <c:pt idx="1233">
                        <c:v>50.2898</c:v>
                      </c:pt>
                      <c:pt idx="1234">
                        <c:v>50.296689999999998</c:v>
                      </c:pt>
                      <c:pt idx="1235">
                        <c:v>50.288939999999997</c:v>
                      </c:pt>
                      <c:pt idx="1236">
                        <c:v>50.345089999999999</c:v>
                      </c:pt>
                      <c:pt idx="1237">
                        <c:v>50.309449999999998</c:v>
                      </c:pt>
                      <c:pt idx="1238">
                        <c:v>50.53895</c:v>
                      </c:pt>
                      <c:pt idx="1239">
                        <c:v>50.314839999999997</c:v>
                      </c:pt>
                      <c:pt idx="1240">
                        <c:v>50.343670000000003</c:v>
                      </c:pt>
                      <c:pt idx="1241">
                        <c:v>50.30818</c:v>
                      </c:pt>
                      <c:pt idx="1242">
                        <c:v>50.295749999999998</c:v>
                      </c:pt>
                      <c:pt idx="1243">
                        <c:v>50.29806</c:v>
                      </c:pt>
                      <c:pt idx="1244">
                        <c:v>50.32253</c:v>
                      </c:pt>
                      <c:pt idx="1245">
                        <c:v>50.358510000000003</c:v>
                      </c:pt>
                      <c:pt idx="1246">
                        <c:v>50.320070000000001</c:v>
                      </c:pt>
                      <c:pt idx="1247">
                        <c:v>50.310339999999997</c:v>
                      </c:pt>
                      <c:pt idx="1248">
                        <c:v>50.310139999999997</c:v>
                      </c:pt>
                      <c:pt idx="1249">
                        <c:v>50.367910000000002</c:v>
                      </c:pt>
                      <c:pt idx="1250">
                        <c:v>50.310200000000002</c:v>
                      </c:pt>
                      <c:pt idx="1251">
                        <c:v>50.306339999999999</c:v>
                      </c:pt>
                      <c:pt idx="1252">
                        <c:v>50.302109999999999</c:v>
                      </c:pt>
                      <c:pt idx="1253">
                        <c:v>50.342359999999999</c:v>
                      </c:pt>
                      <c:pt idx="1254">
                        <c:v>50.312060000000002</c:v>
                      </c:pt>
                      <c:pt idx="1255">
                        <c:v>50.320520000000002</c:v>
                      </c:pt>
                      <c:pt idx="1256">
                        <c:v>50.341850000000001</c:v>
                      </c:pt>
                      <c:pt idx="1257">
                        <c:v>50.376640000000002</c:v>
                      </c:pt>
                      <c:pt idx="1258">
                        <c:v>50.317529999999998</c:v>
                      </c:pt>
                      <c:pt idx="1259">
                        <c:v>50.322890000000001</c:v>
                      </c:pt>
                      <c:pt idx="1260">
                        <c:v>50.312339999999999</c:v>
                      </c:pt>
                      <c:pt idx="1261">
                        <c:v>50.312370000000001</c:v>
                      </c:pt>
                      <c:pt idx="1262">
                        <c:v>50.349850000000004</c:v>
                      </c:pt>
                      <c:pt idx="1263">
                        <c:v>50.301099999999998</c:v>
                      </c:pt>
                      <c:pt idx="1264">
                        <c:v>50.309260000000002</c:v>
                      </c:pt>
                      <c:pt idx="1265">
                        <c:v>50.313639999999999</c:v>
                      </c:pt>
                      <c:pt idx="1266">
                        <c:v>50.351080000000003</c:v>
                      </c:pt>
                      <c:pt idx="1267">
                        <c:v>50.281239999999997</c:v>
                      </c:pt>
                      <c:pt idx="1268">
                        <c:v>50.294499999999999</c:v>
                      </c:pt>
                      <c:pt idx="1269">
                        <c:v>50.316040000000001</c:v>
                      </c:pt>
                      <c:pt idx="1270">
                        <c:v>50.369799999999998</c:v>
                      </c:pt>
                      <c:pt idx="1271">
                        <c:v>50.301389999999998</c:v>
                      </c:pt>
                      <c:pt idx="1272">
                        <c:v>50.310760000000002</c:v>
                      </c:pt>
                      <c:pt idx="1273">
                        <c:v>50.284869999999998</c:v>
                      </c:pt>
                      <c:pt idx="1274">
                        <c:v>50.36253</c:v>
                      </c:pt>
                      <c:pt idx="1275">
                        <c:v>50.312089999999998</c:v>
                      </c:pt>
                      <c:pt idx="1276">
                        <c:v>50.308959999999999</c:v>
                      </c:pt>
                      <c:pt idx="1277">
                        <c:v>50.316679999999998</c:v>
                      </c:pt>
                      <c:pt idx="1278">
                        <c:v>50.353270000000002</c:v>
                      </c:pt>
                      <c:pt idx="1279">
                        <c:v>50.328740000000003</c:v>
                      </c:pt>
                      <c:pt idx="1280">
                        <c:v>50.29804</c:v>
                      </c:pt>
                      <c:pt idx="1281">
                        <c:v>50.303049999999999</c:v>
                      </c:pt>
                      <c:pt idx="1282">
                        <c:v>50.317270000000001</c:v>
                      </c:pt>
                      <c:pt idx="1283">
                        <c:v>50.340200000000003</c:v>
                      </c:pt>
                      <c:pt idx="1284">
                        <c:v>50.304139999999997</c:v>
                      </c:pt>
                      <c:pt idx="1285">
                        <c:v>50.302480000000003</c:v>
                      </c:pt>
                      <c:pt idx="1286">
                        <c:v>50.300109999999997</c:v>
                      </c:pt>
                      <c:pt idx="1287">
                        <c:v>50.348759999999999</c:v>
                      </c:pt>
                      <c:pt idx="1288">
                        <c:v>50.312989999999999</c:v>
                      </c:pt>
                      <c:pt idx="1289">
                        <c:v>50.300220000000003</c:v>
                      </c:pt>
                      <c:pt idx="1290">
                        <c:v>50.288319999999999</c:v>
                      </c:pt>
                      <c:pt idx="1291">
                        <c:v>50.353200000000001</c:v>
                      </c:pt>
                      <c:pt idx="1292">
                        <c:v>50.31729</c:v>
                      </c:pt>
                      <c:pt idx="1293">
                        <c:v>50.30556</c:v>
                      </c:pt>
                      <c:pt idx="1294">
                        <c:v>50.29027</c:v>
                      </c:pt>
                      <c:pt idx="1295">
                        <c:v>50.353380000000001</c:v>
                      </c:pt>
                      <c:pt idx="1296">
                        <c:v>50.300550000000001</c:v>
                      </c:pt>
                      <c:pt idx="1297">
                        <c:v>50.292830000000002</c:v>
                      </c:pt>
                      <c:pt idx="1298">
                        <c:v>50.408729999999998</c:v>
                      </c:pt>
                      <c:pt idx="1299">
                        <c:v>50.431609999999999</c:v>
                      </c:pt>
                      <c:pt idx="1300">
                        <c:v>50.362400000000001</c:v>
                      </c:pt>
                      <c:pt idx="1301">
                        <c:v>50.314590000000003</c:v>
                      </c:pt>
                      <c:pt idx="1302">
                        <c:v>50.310490000000001</c:v>
                      </c:pt>
                      <c:pt idx="1303">
                        <c:v>50.312620000000003</c:v>
                      </c:pt>
                      <c:pt idx="1304">
                        <c:v>50.355939999999997</c:v>
                      </c:pt>
                      <c:pt idx="1305">
                        <c:v>50.287500000000001</c:v>
                      </c:pt>
                      <c:pt idx="1306">
                        <c:v>50.29777</c:v>
                      </c:pt>
                      <c:pt idx="1307">
                        <c:v>50.293779999999998</c:v>
                      </c:pt>
                      <c:pt idx="1308">
                        <c:v>50.34572</c:v>
                      </c:pt>
                      <c:pt idx="1309">
                        <c:v>50.301340000000003</c:v>
                      </c:pt>
                      <c:pt idx="1310">
                        <c:v>50.301130000000001</c:v>
                      </c:pt>
                      <c:pt idx="1311">
                        <c:v>50.292560000000002</c:v>
                      </c:pt>
                      <c:pt idx="1312">
                        <c:v>50.357259999999997</c:v>
                      </c:pt>
                      <c:pt idx="1313">
                        <c:v>50.311300000000003</c:v>
                      </c:pt>
                      <c:pt idx="1314">
                        <c:v>50.30536</c:v>
                      </c:pt>
                      <c:pt idx="1315">
                        <c:v>50.303519999999999</c:v>
                      </c:pt>
                      <c:pt idx="1316">
                        <c:v>50.325519999999997</c:v>
                      </c:pt>
                      <c:pt idx="1317">
                        <c:v>50.309190000000001</c:v>
                      </c:pt>
                      <c:pt idx="1318">
                        <c:v>50.284289999999999</c:v>
                      </c:pt>
                      <c:pt idx="1319">
                        <c:v>50.297490000000003</c:v>
                      </c:pt>
                      <c:pt idx="1320">
                        <c:v>50.3155</c:v>
                      </c:pt>
                      <c:pt idx="1321">
                        <c:v>50.359279999999998</c:v>
                      </c:pt>
                      <c:pt idx="1322">
                        <c:v>50.31221</c:v>
                      </c:pt>
                      <c:pt idx="1323">
                        <c:v>50.329520000000002</c:v>
                      </c:pt>
                      <c:pt idx="1324">
                        <c:v>50.307789999999997</c:v>
                      </c:pt>
                      <c:pt idx="1325">
                        <c:v>50.35633</c:v>
                      </c:pt>
                      <c:pt idx="1326">
                        <c:v>50.29233</c:v>
                      </c:pt>
                      <c:pt idx="1327">
                        <c:v>50.28933</c:v>
                      </c:pt>
                      <c:pt idx="1328">
                        <c:v>50.30912</c:v>
                      </c:pt>
                      <c:pt idx="1329">
                        <c:v>50.374319999999997</c:v>
                      </c:pt>
                      <c:pt idx="1330">
                        <c:v>50.308669999999999</c:v>
                      </c:pt>
                      <c:pt idx="1331">
                        <c:v>50.309809999999999</c:v>
                      </c:pt>
                      <c:pt idx="1332">
                        <c:v>50.32891</c:v>
                      </c:pt>
                      <c:pt idx="1333">
                        <c:v>50.345100000000002</c:v>
                      </c:pt>
                      <c:pt idx="1334">
                        <c:v>50.31138</c:v>
                      </c:pt>
                      <c:pt idx="1335">
                        <c:v>50.297269999999997</c:v>
                      </c:pt>
                      <c:pt idx="1336">
                        <c:v>50.297220000000003</c:v>
                      </c:pt>
                      <c:pt idx="1337">
                        <c:v>50.29571</c:v>
                      </c:pt>
                      <c:pt idx="1338">
                        <c:v>50.359310000000001</c:v>
                      </c:pt>
                      <c:pt idx="1339">
                        <c:v>50.297620000000002</c:v>
                      </c:pt>
                      <c:pt idx="1340">
                        <c:v>50.300620000000002</c:v>
                      </c:pt>
                      <c:pt idx="1341">
                        <c:v>50.316960000000002</c:v>
                      </c:pt>
                      <c:pt idx="1342">
                        <c:v>50.380310000000001</c:v>
                      </c:pt>
                      <c:pt idx="1343">
                        <c:v>50.319189999999999</c:v>
                      </c:pt>
                      <c:pt idx="1344">
                        <c:v>50.314250000000001</c:v>
                      </c:pt>
                      <c:pt idx="1345">
                        <c:v>50.300350000000002</c:v>
                      </c:pt>
                      <c:pt idx="1346">
                        <c:v>50.34892</c:v>
                      </c:pt>
                      <c:pt idx="1347">
                        <c:v>50.317300000000003</c:v>
                      </c:pt>
                      <c:pt idx="1348">
                        <c:v>50.327910000000003</c:v>
                      </c:pt>
                      <c:pt idx="1349">
                        <c:v>50.307099999999998</c:v>
                      </c:pt>
                      <c:pt idx="1350">
                        <c:v>50.366300000000003</c:v>
                      </c:pt>
                      <c:pt idx="1351">
                        <c:v>50.299219999999998</c:v>
                      </c:pt>
                      <c:pt idx="1352">
                        <c:v>50.317250000000001</c:v>
                      </c:pt>
                      <c:pt idx="1353">
                        <c:v>50.308280000000003</c:v>
                      </c:pt>
                      <c:pt idx="1354">
                        <c:v>50.325539999999997</c:v>
                      </c:pt>
                      <c:pt idx="1355">
                        <c:v>50.312399999999997</c:v>
                      </c:pt>
                      <c:pt idx="1356">
                        <c:v>50.281669999999998</c:v>
                      </c:pt>
                      <c:pt idx="1357">
                        <c:v>50.292140000000003</c:v>
                      </c:pt>
                      <c:pt idx="1358">
                        <c:v>50.302639999999997</c:v>
                      </c:pt>
                      <c:pt idx="1359">
                        <c:v>50.569569999999999</c:v>
                      </c:pt>
                      <c:pt idx="1360">
                        <c:v>50.366990000000001</c:v>
                      </c:pt>
                      <c:pt idx="1361">
                        <c:v>50.305759999999999</c:v>
                      </c:pt>
                      <c:pt idx="1362">
                        <c:v>50.327379999999998</c:v>
                      </c:pt>
                      <c:pt idx="1363">
                        <c:v>50.345440000000004</c:v>
                      </c:pt>
                      <c:pt idx="1364">
                        <c:v>50.316949999999999</c:v>
                      </c:pt>
                      <c:pt idx="1365">
                        <c:v>50.315170000000002</c:v>
                      </c:pt>
                      <c:pt idx="1366">
                        <c:v>50.312930000000001</c:v>
                      </c:pt>
                      <c:pt idx="1367">
                        <c:v>50.354860000000002</c:v>
                      </c:pt>
                      <c:pt idx="1368">
                        <c:v>50.298960000000001</c:v>
                      </c:pt>
                      <c:pt idx="1369">
                        <c:v>50.297330000000002</c:v>
                      </c:pt>
                      <c:pt idx="1370">
                        <c:v>50.307879999999997</c:v>
                      </c:pt>
                      <c:pt idx="1371">
                        <c:v>50.348529999999997</c:v>
                      </c:pt>
                      <c:pt idx="1372">
                        <c:v>50.298769999999998</c:v>
                      </c:pt>
                      <c:pt idx="1373">
                        <c:v>50.325139999999998</c:v>
                      </c:pt>
                      <c:pt idx="1374">
                        <c:v>50.314720000000001</c:v>
                      </c:pt>
                      <c:pt idx="1375">
                        <c:v>50.324150000000003</c:v>
                      </c:pt>
                      <c:pt idx="1376">
                        <c:v>50.379689999999997</c:v>
                      </c:pt>
                      <c:pt idx="1377">
                        <c:v>50.315049999999999</c:v>
                      </c:pt>
                      <c:pt idx="1378">
                        <c:v>50.303649999999998</c:v>
                      </c:pt>
                      <c:pt idx="1379">
                        <c:v>50.302860000000003</c:v>
                      </c:pt>
                      <c:pt idx="1380">
                        <c:v>50.360280000000003</c:v>
                      </c:pt>
                      <c:pt idx="1381">
                        <c:v>50.308889999999998</c:v>
                      </c:pt>
                      <c:pt idx="1382">
                        <c:v>50.310519999999997</c:v>
                      </c:pt>
                      <c:pt idx="1383">
                        <c:v>50.306989999999999</c:v>
                      </c:pt>
                      <c:pt idx="1384">
                        <c:v>50.361750000000001</c:v>
                      </c:pt>
                      <c:pt idx="1385">
                        <c:v>50.31644</c:v>
                      </c:pt>
                      <c:pt idx="1386">
                        <c:v>50.311619999999998</c:v>
                      </c:pt>
                      <c:pt idx="1387">
                        <c:v>50.359900000000003</c:v>
                      </c:pt>
                      <c:pt idx="1388">
                        <c:v>50.528820000000003</c:v>
                      </c:pt>
                      <c:pt idx="1389">
                        <c:v>50.611199999999997</c:v>
                      </c:pt>
                      <c:pt idx="1390">
                        <c:v>50.76341</c:v>
                      </c:pt>
                      <c:pt idx="1391">
                        <c:v>50.883099999999999</c:v>
                      </c:pt>
                      <c:pt idx="1392">
                        <c:v>51.0182</c:v>
                      </c:pt>
                      <c:pt idx="1393">
                        <c:v>51.133679999999998</c:v>
                      </c:pt>
                      <c:pt idx="1394">
                        <c:v>51.219389999999997</c:v>
                      </c:pt>
                      <c:pt idx="1395">
                        <c:v>51.335520000000002</c:v>
                      </c:pt>
                      <c:pt idx="1396">
                        <c:v>51.474290000000003</c:v>
                      </c:pt>
                      <c:pt idx="1397">
                        <c:v>51.65193</c:v>
                      </c:pt>
                      <c:pt idx="1398">
                        <c:v>51.750300000000003</c:v>
                      </c:pt>
                      <c:pt idx="1399">
                        <c:v>51.883240000000001</c:v>
                      </c:pt>
                      <c:pt idx="1400">
                        <c:v>51.985750000000003</c:v>
                      </c:pt>
                      <c:pt idx="1401">
                        <c:v>52.162100000000002</c:v>
                      </c:pt>
                      <c:pt idx="1402">
                        <c:v>52.249209999999998</c:v>
                      </c:pt>
                      <c:pt idx="1403">
                        <c:v>52.365650000000002</c:v>
                      </c:pt>
                      <c:pt idx="1404">
                        <c:v>52.516069999999999</c:v>
                      </c:pt>
                      <c:pt idx="1405">
                        <c:v>52.666600000000003</c:v>
                      </c:pt>
                      <c:pt idx="1406">
                        <c:v>52.74521</c:v>
                      </c:pt>
                      <c:pt idx="1407">
                        <c:v>52.85613</c:v>
                      </c:pt>
                      <c:pt idx="1408">
                        <c:v>52.959949999999999</c:v>
                      </c:pt>
                      <c:pt idx="1409">
                        <c:v>53.153770000000002</c:v>
                      </c:pt>
                      <c:pt idx="1410">
                        <c:v>53.228749999999998</c:v>
                      </c:pt>
                      <c:pt idx="1411">
                        <c:v>53.361460000000001</c:v>
                      </c:pt>
                      <c:pt idx="1412">
                        <c:v>53.47307</c:v>
                      </c:pt>
                      <c:pt idx="1413">
                        <c:v>53.624679999999998</c:v>
                      </c:pt>
                      <c:pt idx="1414">
                        <c:v>53.772750000000002</c:v>
                      </c:pt>
                      <c:pt idx="1415">
                        <c:v>53.860520000000001</c:v>
                      </c:pt>
                      <c:pt idx="1416">
                        <c:v>53.981870000000001</c:v>
                      </c:pt>
                      <c:pt idx="1417">
                        <c:v>54.095979999999997</c:v>
                      </c:pt>
                      <c:pt idx="1418">
                        <c:v>54.296410000000002</c:v>
                      </c:pt>
                      <c:pt idx="1419">
                        <c:v>54.37209</c:v>
                      </c:pt>
                      <c:pt idx="1420">
                        <c:v>54.744750000000003</c:v>
                      </c:pt>
                      <c:pt idx="1421">
                        <c:v>54.606270000000002</c:v>
                      </c:pt>
                      <c:pt idx="1422">
                        <c:v>54.788209999999999</c:v>
                      </c:pt>
                      <c:pt idx="1423">
                        <c:v>54.847999999999999</c:v>
                      </c:pt>
                      <c:pt idx="1424">
                        <c:v>54.973260000000003</c:v>
                      </c:pt>
                      <c:pt idx="1425">
                        <c:v>55.096939999999996</c:v>
                      </c:pt>
                      <c:pt idx="1426">
                        <c:v>55.275359999999999</c:v>
                      </c:pt>
                      <c:pt idx="1427">
                        <c:v>55.35154</c:v>
                      </c:pt>
                      <c:pt idx="1428">
                        <c:v>55.4833</c:v>
                      </c:pt>
                      <c:pt idx="1429">
                        <c:v>55.616990000000001</c:v>
                      </c:pt>
                      <c:pt idx="1430">
                        <c:v>55.765250000000002</c:v>
                      </c:pt>
                      <c:pt idx="1431">
                        <c:v>55.888039999999997</c:v>
                      </c:pt>
                      <c:pt idx="1432">
                        <c:v>56.002499999999998</c:v>
                      </c:pt>
                      <c:pt idx="1433">
                        <c:v>56.110210000000002</c:v>
                      </c:pt>
                      <c:pt idx="1434">
                        <c:v>56.236579999999996</c:v>
                      </c:pt>
                      <c:pt idx="1435">
                        <c:v>56.409350000000003</c:v>
                      </c:pt>
                      <c:pt idx="1436">
                        <c:v>56.495339999999999</c:v>
                      </c:pt>
                      <c:pt idx="1437">
                        <c:v>56.603610000000003</c:v>
                      </c:pt>
                      <c:pt idx="1438">
                        <c:v>56.725760000000001</c:v>
                      </c:pt>
                      <c:pt idx="1439">
                        <c:v>56.934240000000003</c:v>
                      </c:pt>
                      <c:pt idx="1440">
                        <c:v>56.980490000000003</c:v>
                      </c:pt>
                      <c:pt idx="1441">
                        <c:v>57.083550000000002</c:v>
                      </c:pt>
                      <c:pt idx="1442">
                        <c:v>57.218620000000001</c:v>
                      </c:pt>
                      <c:pt idx="1443">
                        <c:v>57.412930000000003</c:v>
                      </c:pt>
                      <c:pt idx="1444">
                        <c:v>57.480739999999997</c:v>
                      </c:pt>
                      <c:pt idx="1445">
                        <c:v>57.592660000000002</c:v>
                      </c:pt>
                      <c:pt idx="1446">
                        <c:v>57.761180000000003</c:v>
                      </c:pt>
                      <c:pt idx="1447">
                        <c:v>57.925559999999997</c:v>
                      </c:pt>
                      <c:pt idx="1448">
                        <c:v>57.99633</c:v>
                      </c:pt>
                      <c:pt idx="1449">
                        <c:v>58.111530000000002</c:v>
                      </c:pt>
                      <c:pt idx="1450">
                        <c:v>58.249499999999998</c:v>
                      </c:pt>
                      <c:pt idx="1451">
                        <c:v>58.367089999999997</c:v>
                      </c:pt>
                      <c:pt idx="1452">
                        <c:v>58.534579999999998</c:v>
                      </c:pt>
                      <c:pt idx="1453">
                        <c:v>58.616050000000001</c:v>
                      </c:pt>
                      <c:pt idx="1454">
                        <c:v>58.729990000000001</c:v>
                      </c:pt>
                      <c:pt idx="1455">
                        <c:v>58.858539999999998</c:v>
                      </c:pt>
                      <c:pt idx="1456">
                        <c:v>59.027619999999999</c:v>
                      </c:pt>
                      <c:pt idx="1457">
                        <c:v>59.107289999999999</c:v>
                      </c:pt>
                      <c:pt idx="1458">
                        <c:v>59.256030000000003</c:v>
                      </c:pt>
                      <c:pt idx="1459">
                        <c:v>59.36195</c:v>
                      </c:pt>
                      <c:pt idx="1460">
                        <c:v>59.553130000000003</c:v>
                      </c:pt>
                      <c:pt idx="1461">
                        <c:v>59.610779999999998</c:v>
                      </c:pt>
                      <c:pt idx="1462">
                        <c:v>59.743690000000001</c:v>
                      </c:pt>
                      <c:pt idx="1463">
                        <c:v>59.854039999999998</c:v>
                      </c:pt>
                      <c:pt idx="1464">
                        <c:v>60.03783</c:v>
                      </c:pt>
                      <c:pt idx="1465">
                        <c:v>60.095860000000002</c:v>
                      </c:pt>
                      <c:pt idx="1466">
                        <c:v>60.235819999999997</c:v>
                      </c:pt>
                      <c:pt idx="1467">
                        <c:v>60.365360000000003</c:v>
                      </c:pt>
                      <c:pt idx="1468">
                        <c:v>60.531979999999997</c:v>
                      </c:pt>
                      <c:pt idx="1469">
                        <c:v>60.631250000000001</c:v>
                      </c:pt>
                      <c:pt idx="1470">
                        <c:v>60.747149999999998</c:v>
                      </c:pt>
                      <c:pt idx="1471">
                        <c:v>60.86103</c:v>
                      </c:pt>
                      <c:pt idx="1472">
                        <c:v>61.00224</c:v>
                      </c:pt>
                      <c:pt idx="1473">
                        <c:v>61.173569999999998</c:v>
                      </c:pt>
                      <c:pt idx="1474">
                        <c:v>61.251739999999998</c:v>
                      </c:pt>
                      <c:pt idx="1475">
                        <c:v>61.381270000000001</c:v>
                      </c:pt>
                      <c:pt idx="1476">
                        <c:v>61.49736</c:v>
                      </c:pt>
                      <c:pt idx="1477">
                        <c:v>61.674190000000003</c:v>
                      </c:pt>
                      <c:pt idx="1478">
                        <c:v>61.745539999999998</c:v>
                      </c:pt>
                      <c:pt idx="1479">
                        <c:v>61.847119999999997</c:v>
                      </c:pt>
                      <c:pt idx="1480">
                        <c:v>62.001649999999998</c:v>
                      </c:pt>
                      <c:pt idx="1481">
                        <c:v>62.400709999999997</c:v>
                      </c:pt>
                      <c:pt idx="1482">
                        <c:v>62.234630000000003</c:v>
                      </c:pt>
                      <c:pt idx="1483">
                        <c:v>62.349420000000002</c:v>
                      </c:pt>
                      <c:pt idx="1484">
                        <c:v>62.471739999999997</c:v>
                      </c:pt>
                      <c:pt idx="1485">
                        <c:v>62.613639999999997</c:v>
                      </c:pt>
                      <c:pt idx="1486">
                        <c:v>62.777810000000002</c:v>
                      </c:pt>
                      <c:pt idx="1487">
                        <c:v>62.860939999999999</c:v>
                      </c:pt>
                      <c:pt idx="1488">
                        <c:v>62.977919999999997</c:v>
                      </c:pt>
                      <c:pt idx="1489">
                        <c:v>63.12556</c:v>
                      </c:pt>
                      <c:pt idx="1490">
                        <c:v>63.285359999999997</c:v>
                      </c:pt>
                      <c:pt idx="1491">
                        <c:v>63.362110000000001</c:v>
                      </c:pt>
                      <c:pt idx="1492">
                        <c:v>63.494770000000003</c:v>
                      </c:pt>
                      <c:pt idx="1493">
                        <c:v>63.58699</c:v>
                      </c:pt>
                      <c:pt idx="1494">
                        <c:v>63.772820000000003</c:v>
                      </c:pt>
                      <c:pt idx="1495">
                        <c:v>63.841830000000002</c:v>
                      </c:pt>
                      <c:pt idx="1496">
                        <c:v>63.982250000000001</c:v>
                      </c:pt>
                      <c:pt idx="1497">
                        <c:v>64.102779999999996</c:v>
                      </c:pt>
                      <c:pt idx="1498">
                        <c:v>64.265240000000006</c:v>
                      </c:pt>
                      <c:pt idx="1499">
                        <c:v>64.346080000000001</c:v>
                      </c:pt>
                      <c:pt idx="1500">
                        <c:v>64.480080000000001</c:v>
                      </c:pt>
                      <c:pt idx="1501">
                        <c:v>64.599140000000006</c:v>
                      </c:pt>
                      <c:pt idx="1502">
                        <c:v>64.777889999999999</c:v>
                      </c:pt>
                      <c:pt idx="1503">
                        <c:v>64.852590000000006</c:v>
                      </c:pt>
                      <c:pt idx="1504">
                        <c:v>64.982749999999996</c:v>
                      </c:pt>
                      <c:pt idx="1505">
                        <c:v>65.084559999999996</c:v>
                      </c:pt>
                      <c:pt idx="1506">
                        <c:v>65.215620000000001</c:v>
                      </c:pt>
                      <c:pt idx="1507">
                        <c:v>65.388819999999996</c:v>
                      </c:pt>
                      <c:pt idx="1508">
                        <c:v>65.470659999999995</c:v>
                      </c:pt>
                      <c:pt idx="1509">
                        <c:v>65.604420000000005</c:v>
                      </c:pt>
                      <c:pt idx="1510">
                        <c:v>65.728520000000003</c:v>
                      </c:pt>
                      <c:pt idx="1511">
                        <c:v>65.898330000000001</c:v>
                      </c:pt>
                      <c:pt idx="1512">
                        <c:v>65.983140000000006</c:v>
                      </c:pt>
                      <c:pt idx="1513">
                        <c:v>66.075530000000001</c:v>
                      </c:pt>
                      <c:pt idx="1514">
                        <c:v>66.214560000000006</c:v>
                      </c:pt>
                      <c:pt idx="1515">
                        <c:v>66.425910000000002</c:v>
                      </c:pt>
                      <c:pt idx="1516">
                        <c:v>66.46593</c:v>
                      </c:pt>
                      <c:pt idx="1517">
                        <c:v>66.586709999999997</c:v>
                      </c:pt>
                      <c:pt idx="1518">
                        <c:v>66.704719999999995</c:v>
                      </c:pt>
                      <c:pt idx="1519">
                        <c:v>66.906419999999997</c:v>
                      </c:pt>
                      <c:pt idx="1520">
                        <c:v>66.979010000000002</c:v>
                      </c:pt>
                      <c:pt idx="1521">
                        <c:v>67.10284</c:v>
                      </c:pt>
                      <c:pt idx="1522">
                        <c:v>67.238969999999995</c:v>
                      </c:pt>
                      <c:pt idx="1523">
                        <c:v>67.374899999999997</c:v>
                      </c:pt>
                      <c:pt idx="1524">
                        <c:v>67.508399999999995</c:v>
                      </c:pt>
                      <c:pt idx="1525">
                        <c:v>67.590680000000006</c:v>
                      </c:pt>
                      <c:pt idx="1526">
                        <c:v>67.722300000000004</c:v>
                      </c:pt>
                      <c:pt idx="1527">
                        <c:v>67.878330000000005</c:v>
                      </c:pt>
                      <c:pt idx="1528">
                        <c:v>68.041719999999998</c:v>
                      </c:pt>
                      <c:pt idx="1529">
                        <c:v>68.11703</c:v>
                      </c:pt>
                      <c:pt idx="1530">
                        <c:v>68.226799999999997</c:v>
                      </c:pt>
                      <c:pt idx="1531">
                        <c:v>68.367310000000003</c:v>
                      </c:pt>
                      <c:pt idx="1532">
                        <c:v>68.539559999999994</c:v>
                      </c:pt>
                      <c:pt idx="1533">
                        <c:v>68.621880000000004</c:v>
                      </c:pt>
                      <c:pt idx="1534">
                        <c:v>68.747749999999996</c:v>
                      </c:pt>
                      <c:pt idx="1535">
                        <c:v>68.854200000000006</c:v>
                      </c:pt>
                      <c:pt idx="1536">
                        <c:v>69.034229999999994</c:v>
                      </c:pt>
                      <c:pt idx="1537">
                        <c:v>69.105959999999996</c:v>
                      </c:pt>
                      <c:pt idx="1538">
                        <c:v>69.230400000000003</c:v>
                      </c:pt>
                      <c:pt idx="1539">
                        <c:v>69.348089999999999</c:v>
                      </c:pt>
                      <c:pt idx="1540">
                        <c:v>69.506690000000006</c:v>
                      </c:pt>
                      <c:pt idx="1541">
                        <c:v>69.645560000000003</c:v>
                      </c:pt>
                      <c:pt idx="1542">
                        <c:v>69.951759999999993</c:v>
                      </c:pt>
                      <c:pt idx="1543">
                        <c:v>69.856579999999994</c:v>
                      </c:pt>
                      <c:pt idx="1544">
                        <c:v>69.993030000000005</c:v>
                      </c:pt>
                      <c:pt idx="1545">
                        <c:v>70.167529999999999</c:v>
                      </c:pt>
                      <c:pt idx="1546">
                        <c:v>70.230350000000001</c:v>
                      </c:pt>
                      <c:pt idx="1547">
                        <c:v>70.346369999999993</c:v>
                      </c:pt>
                      <c:pt idx="1548">
                        <c:v>70.479029999999995</c:v>
                      </c:pt>
                      <c:pt idx="1549">
                        <c:v>70.650899999999993</c:v>
                      </c:pt>
                      <c:pt idx="1550">
                        <c:v>70.721959999999996</c:v>
                      </c:pt>
                      <c:pt idx="1551">
                        <c:v>70.847470000000001</c:v>
                      </c:pt>
                      <c:pt idx="1552">
                        <c:v>70.996380000000002</c:v>
                      </c:pt>
                      <c:pt idx="1553">
                        <c:v>71.169169999999994</c:v>
                      </c:pt>
                      <c:pt idx="1554">
                        <c:v>71.206230000000005</c:v>
                      </c:pt>
                      <c:pt idx="1555">
                        <c:v>71.321389999999994</c:v>
                      </c:pt>
                      <c:pt idx="1556">
                        <c:v>71.472130000000007</c:v>
                      </c:pt>
                      <c:pt idx="1557">
                        <c:v>71.650030000000001</c:v>
                      </c:pt>
                      <c:pt idx="1558">
                        <c:v>71.699849999999998</c:v>
                      </c:pt>
                      <c:pt idx="1559">
                        <c:v>71.836129999999997</c:v>
                      </c:pt>
                      <c:pt idx="1560">
                        <c:v>71.959429999999998</c:v>
                      </c:pt>
                      <c:pt idx="1561">
                        <c:v>72.107410000000002</c:v>
                      </c:pt>
                      <c:pt idx="1562">
                        <c:v>72.270229999999998</c:v>
                      </c:pt>
                      <c:pt idx="1563">
                        <c:v>72.349199999999996</c:v>
                      </c:pt>
                      <c:pt idx="1564">
                        <c:v>72.456479999999999</c:v>
                      </c:pt>
                      <c:pt idx="1565">
                        <c:v>72.598460000000003</c:v>
                      </c:pt>
                      <c:pt idx="1566">
                        <c:v>72.781580000000005</c:v>
                      </c:pt>
                      <c:pt idx="1567">
                        <c:v>72.849990000000005</c:v>
                      </c:pt>
                      <c:pt idx="1568">
                        <c:v>72.980009999999993</c:v>
                      </c:pt>
                      <c:pt idx="1569">
                        <c:v>73.101110000000006</c:v>
                      </c:pt>
                      <c:pt idx="1570">
                        <c:v>73.266919999999999</c:v>
                      </c:pt>
                      <c:pt idx="1571">
                        <c:v>73.350229999999996</c:v>
                      </c:pt>
                      <c:pt idx="1572">
                        <c:v>73.461340000000007</c:v>
                      </c:pt>
                      <c:pt idx="1573">
                        <c:v>73.601240000000004</c:v>
                      </c:pt>
                      <c:pt idx="1574">
                        <c:v>73.752210000000005</c:v>
                      </c:pt>
                      <c:pt idx="1575">
                        <c:v>73.837980000000002</c:v>
                      </c:pt>
                      <c:pt idx="1576">
                        <c:v>73.965950000000007</c:v>
                      </c:pt>
                      <c:pt idx="1577">
                        <c:v>74.090490000000003</c:v>
                      </c:pt>
                      <c:pt idx="1578">
                        <c:v>74.228849999999994</c:v>
                      </c:pt>
                      <c:pt idx="1579">
                        <c:v>74.346500000000006</c:v>
                      </c:pt>
                      <c:pt idx="1580">
                        <c:v>74.454589999999996</c:v>
                      </c:pt>
                      <c:pt idx="1581">
                        <c:v>74.598860000000002</c:v>
                      </c:pt>
                      <c:pt idx="1582">
                        <c:v>74.700310000000002</c:v>
                      </c:pt>
                      <c:pt idx="1583">
                        <c:v>74.890529999999998</c:v>
                      </c:pt>
                      <c:pt idx="1584">
                        <c:v>74.971919999999997</c:v>
                      </c:pt>
                      <c:pt idx="1585">
                        <c:v>75.078990000000005</c:v>
                      </c:pt>
                      <c:pt idx="1586">
                        <c:v>75.197940000000003</c:v>
                      </c:pt>
                      <c:pt idx="1587">
                        <c:v>75.389120000000005</c:v>
                      </c:pt>
                      <c:pt idx="1588">
                        <c:v>75.467119999999994</c:v>
                      </c:pt>
                      <c:pt idx="1589">
                        <c:v>75.580399999999997</c:v>
                      </c:pt>
                      <c:pt idx="1590">
                        <c:v>75.710620000000006</c:v>
                      </c:pt>
                      <c:pt idx="1591">
                        <c:v>75.890960000000007</c:v>
                      </c:pt>
                      <c:pt idx="1592">
                        <c:v>75.962890000000002</c:v>
                      </c:pt>
                      <c:pt idx="1593">
                        <c:v>76.075980000000001</c:v>
                      </c:pt>
                      <c:pt idx="1594">
                        <c:v>76.212739999999997</c:v>
                      </c:pt>
                      <c:pt idx="1595">
                        <c:v>76.397779999999997</c:v>
                      </c:pt>
                      <c:pt idx="1596">
                        <c:v>76.459320000000005</c:v>
                      </c:pt>
                      <c:pt idx="1597">
                        <c:v>76.590900000000005</c:v>
                      </c:pt>
                      <c:pt idx="1598">
                        <c:v>76.722219999999993</c:v>
                      </c:pt>
                      <c:pt idx="1599">
                        <c:v>76.846350000000001</c:v>
                      </c:pt>
                      <c:pt idx="1600">
                        <c:v>77.030649999999994</c:v>
                      </c:pt>
                      <c:pt idx="1601">
                        <c:v>77.08717</c:v>
                      </c:pt>
                      <c:pt idx="1602">
                        <c:v>77.311689999999999</c:v>
                      </c:pt>
                      <c:pt idx="1603">
                        <c:v>77.481309999999993</c:v>
                      </c:pt>
                      <c:pt idx="1604">
                        <c:v>77.541110000000003</c:v>
                      </c:pt>
                      <c:pt idx="1605">
                        <c:v>77.588310000000007</c:v>
                      </c:pt>
                      <c:pt idx="1606">
                        <c:v>77.710530000000006</c:v>
                      </c:pt>
                      <c:pt idx="1607">
                        <c:v>77.847890000000007</c:v>
                      </c:pt>
                      <c:pt idx="1608">
                        <c:v>78.031710000000004</c:v>
                      </c:pt>
                      <c:pt idx="1609">
                        <c:v>78.08372</c:v>
                      </c:pt>
                      <c:pt idx="1610">
                        <c:v>78.219530000000006</c:v>
                      </c:pt>
                      <c:pt idx="1611">
                        <c:v>78.321629999999999</c:v>
                      </c:pt>
                      <c:pt idx="1612">
                        <c:v>78.514449999999997</c:v>
                      </c:pt>
                      <c:pt idx="1613">
                        <c:v>78.576130000000006</c:v>
                      </c:pt>
                      <c:pt idx="1614">
                        <c:v>78.706429999999997</c:v>
                      </c:pt>
                      <c:pt idx="1615">
                        <c:v>78.846710000000002</c:v>
                      </c:pt>
                      <c:pt idx="1616">
                        <c:v>78.952380000000005</c:v>
                      </c:pt>
                      <c:pt idx="1617">
                        <c:v>79.135639999999995</c:v>
                      </c:pt>
                      <c:pt idx="1618">
                        <c:v>79.194069999999996</c:v>
                      </c:pt>
                      <c:pt idx="1619">
                        <c:v>79.316869999999994</c:v>
                      </c:pt>
                      <c:pt idx="1620">
                        <c:v>79.454859999999996</c:v>
                      </c:pt>
                      <c:pt idx="1621">
                        <c:v>79.628129999999999</c:v>
                      </c:pt>
                      <c:pt idx="1622">
                        <c:v>79.688289999999995</c:v>
                      </c:pt>
                      <c:pt idx="1623">
                        <c:v>79.828059999999994</c:v>
                      </c:pt>
                      <c:pt idx="1624">
                        <c:v>79.946299999999994</c:v>
                      </c:pt>
                      <c:pt idx="1625">
                        <c:v>80.133120000000005</c:v>
                      </c:pt>
                      <c:pt idx="1626">
                        <c:v>80.208590000000001</c:v>
                      </c:pt>
                      <c:pt idx="1627">
                        <c:v>80.318730000000002</c:v>
                      </c:pt>
                      <c:pt idx="1628">
                        <c:v>80.465770000000006</c:v>
                      </c:pt>
                      <c:pt idx="1629">
                        <c:v>80.633989999999997</c:v>
                      </c:pt>
                      <c:pt idx="1630">
                        <c:v>80.702039999999997</c:v>
                      </c:pt>
                      <c:pt idx="1631">
                        <c:v>80.825680000000006</c:v>
                      </c:pt>
                      <c:pt idx="1632">
                        <c:v>80.973140000000001</c:v>
                      </c:pt>
                      <c:pt idx="1633">
                        <c:v>81.112939999999995</c:v>
                      </c:pt>
                      <c:pt idx="1634">
                        <c:v>81.259479999999996</c:v>
                      </c:pt>
                      <c:pt idx="1635">
                        <c:v>81.340909999999994</c:v>
                      </c:pt>
                      <c:pt idx="1636">
                        <c:v>81.473330000000004</c:v>
                      </c:pt>
                      <c:pt idx="1637">
                        <c:v>81.567080000000004</c:v>
                      </c:pt>
                      <c:pt idx="1638">
                        <c:v>81.772069999999999</c:v>
                      </c:pt>
                      <c:pt idx="1639">
                        <c:v>81.839579999999998</c:v>
                      </c:pt>
                      <c:pt idx="1640">
                        <c:v>81.944969999999998</c:v>
                      </c:pt>
                      <c:pt idx="1641">
                        <c:v>82.07432</c:v>
                      </c:pt>
                      <c:pt idx="1642">
                        <c:v>82.246830000000003</c:v>
                      </c:pt>
                      <c:pt idx="1643">
                        <c:v>82.333950000000002</c:v>
                      </c:pt>
                      <c:pt idx="1644">
                        <c:v>82.445070000000001</c:v>
                      </c:pt>
                      <c:pt idx="1645">
                        <c:v>82.560450000000003</c:v>
                      </c:pt>
                      <c:pt idx="1646">
                        <c:v>82.755240000000001</c:v>
                      </c:pt>
                      <c:pt idx="1647">
                        <c:v>82.808620000000005</c:v>
                      </c:pt>
                      <c:pt idx="1648">
                        <c:v>82.962090000000003</c:v>
                      </c:pt>
                      <c:pt idx="1649">
                        <c:v>83.082560000000001</c:v>
                      </c:pt>
                      <c:pt idx="1650">
                        <c:v>83.199920000000006</c:v>
                      </c:pt>
                      <c:pt idx="1651">
                        <c:v>83.359669999999994</c:v>
                      </c:pt>
                      <c:pt idx="1652">
                        <c:v>83.443039999999996</c:v>
                      </c:pt>
                      <c:pt idx="1653">
                        <c:v>83.564059999999998</c:v>
                      </c:pt>
                      <c:pt idx="1654">
                        <c:v>83.699070000000006</c:v>
                      </c:pt>
                      <c:pt idx="1655">
                        <c:v>83.890289999999993</c:v>
                      </c:pt>
                      <c:pt idx="1656">
                        <c:v>83.939019999999999</c:v>
                      </c:pt>
                      <c:pt idx="1657">
                        <c:v>84.065489999999997</c:v>
                      </c:pt>
                      <c:pt idx="1658">
                        <c:v>84.183260000000004</c:v>
                      </c:pt>
                      <c:pt idx="1659">
                        <c:v>84.382890000000003</c:v>
                      </c:pt>
                      <c:pt idx="1660">
                        <c:v>84.445120000000003</c:v>
                      </c:pt>
                      <c:pt idx="1661">
                        <c:v>84.552419999999998</c:v>
                      </c:pt>
                      <c:pt idx="1662">
                        <c:v>84.710899999999995</c:v>
                      </c:pt>
                      <c:pt idx="1663">
                        <c:v>85.016660000000002</c:v>
                      </c:pt>
                      <c:pt idx="1664">
                        <c:v>85.067610000000002</c:v>
                      </c:pt>
                      <c:pt idx="1665">
                        <c:v>85.0822</c:v>
                      </c:pt>
                      <c:pt idx="1666">
                        <c:v>85.212770000000006</c:v>
                      </c:pt>
                      <c:pt idx="1667">
                        <c:v>85.333500000000001</c:v>
                      </c:pt>
                      <c:pt idx="1668">
                        <c:v>85.517319999999998</c:v>
                      </c:pt>
                      <c:pt idx="1669">
                        <c:v>85.582909999999998</c:v>
                      </c:pt>
                      <c:pt idx="1670">
                        <c:v>85.700810000000004</c:v>
                      </c:pt>
                      <c:pt idx="1671">
                        <c:v>85.843869999999995</c:v>
                      </c:pt>
                      <c:pt idx="1672">
                        <c:v>86.025919999999999</c:v>
                      </c:pt>
                      <c:pt idx="1673">
                        <c:v>86.06653</c:v>
                      </c:pt>
                      <c:pt idx="1674">
                        <c:v>86.205600000000004</c:v>
                      </c:pt>
                      <c:pt idx="1675">
                        <c:v>86.325900000000004</c:v>
                      </c:pt>
                      <c:pt idx="1676">
                        <c:v>86.523439999999994</c:v>
                      </c:pt>
                      <c:pt idx="1677">
                        <c:v>86.595470000000006</c:v>
                      </c:pt>
                      <c:pt idx="1678">
                        <c:v>86.721649999999997</c:v>
                      </c:pt>
                      <c:pt idx="1679">
                        <c:v>86.817310000000006</c:v>
                      </c:pt>
                      <c:pt idx="1680">
                        <c:v>87.018870000000007</c:v>
                      </c:pt>
                      <c:pt idx="1681">
                        <c:v>87.063940000000002</c:v>
                      </c:pt>
                      <c:pt idx="1682">
                        <c:v>87.200299999999999</c:v>
                      </c:pt>
                      <c:pt idx="1683">
                        <c:v>87.333219999999997</c:v>
                      </c:pt>
                      <c:pt idx="1684">
                        <c:v>87.449550000000002</c:v>
                      </c:pt>
                      <c:pt idx="1685">
                        <c:v>87.625069999999994</c:v>
                      </c:pt>
                      <c:pt idx="1686">
                        <c:v>87.708699999999993</c:v>
                      </c:pt>
                      <c:pt idx="1687">
                        <c:v>87.830669999999998</c:v>
                      </c:pt>
                      <c:pt idx="1688">
                        <c:v>87.959969999999998</c:v>
                      </c:pt>
                      <c:pt idx="1689">
                        <c:v>88.150760000000005</c:v>
                      </c:pt>
                      <c:pt idx="1690">
                        <c:v>88.191280000000006</c:v>
                      </c:pt>
                      <c:pt idx="1691">
                        <c:v>88.331819999999993</c:v>
                      </c:pt>
                      <c:pt idx="1692">
                        <c:v>88.440259999999995</c:v>
                      </c:pt>
                      <c:pt idx="1693">
                        <c:v>88.624880000000005</c:v>
                      </c:pt>
                      <c:pt idx="1694">
                        <c:v>88.71499</c:v>
                      </c:pt>
                      <c:pt idx="1695">
                        <c:v>88.851010000000002</c:v>
                      </c:pt>
                      <c:pt idx="1696">
                        <c:v>88.981949999999998</c:v>
                      </c:pt>
                      <c:pt idx="1697">
                        <c:v>89.138810000000007</c:v>
                      </c:pt>
                      <c:pt idx="1698">
                        <c:v>89.202250000000006</c:v>
                      </c:pt>
                      <c:pt idx="1699">
                        <c:v>89.358509999999995</c:v>
                      </c:pt>
                      <c:pt idx="1700">
                        <c:v>89.477050000000006</c:v>
                      </c:pt>
                      <c:pt idx="1701">
                        <c:v>89.619489999999999</c:v>
                      </c:pt>
                      <c:pt idx="1702">
                        <c:v>89.736149999999995</c:v>
                      </c:pt>
                      <c:pt idx="1703">
                        <c:v>89.831180000000003</c:v>
                      </c:pt>
                      <c:pt idx="1704">
                        <c:v>89.952110000000005</c:v>
                      </c:pt>
                      <c:pt idx="1705">
                        <c:v>90.085560000000001</c:v>
                      </c:pt>
                      <c:pt idx="1706">
                        <c:v>90.273799999999994</c:v>
                      </c:pt>
                      <c:pt idx="1707">
                        <c:v>90.350239999999999</c:v>
                      </c:pt>
                      <c:pt idx="1708">
                        <c:v>90.449619999999996</c:v>
                      </c:pt>
                      <c:pt idx="1709">
                        <c:v>90.585949999999997</c:v>
                      </c:pt>
                      <c:pt idx="1710">
                        <c:v>90.776769999999999</c:v>
                      </c:pt>
                      <c:pt idx="1711">
                        <c:v>90.86224</c:v>
                      </c:pt>
                      <c:pt idx="1712">
                        <c:v>90.965919999999997</c:v>
                      </c:pt>
                      <c:pt idx="1713">
                        <c:v>91.093059999999994</c:v>
                      </c:pt>
                      <c:pt idx="1714">
                        <c:v>91.283929999999998</c:v>
                      </c:pt>
                      <c:pt idx="1715">
                        <c:v>91.350359999999995</c:v>
                      </c:pt>
                      <c:pt idx="1716">
                        <c:v>91.476759999999999</c:v>
                      </c:pt>
                      <c:pt idx="1717">
                        <c:v>91.597650000000002</c:v>
                      </c:pt>
                      <c:pt idx="1718">
                        <c:v>91.777590000000004</c:v>
                      </c:pt>
                      <c:pt idx="1719">
                        <c:v>91.834900000000005</c:v>
                      </c:pt>
                      <c:pt idx="1720">
                        <c:v>91.963589999999996</c:v>
                      </c:pt>
                      <c:pt idx="1721">
                        <c:v>92.100030000000004</c:v>
                      </c:pt>
                      <c:pt idx="1722">
                        <c:v>92.197289999999995</c:v>
                      </c:pt>
                      <c:pt idx="1723">
                        <c:v>92.381630000000001</c:v>
                      </c:pt>
                      <c:pt idx="1724">
                        <c:v>92.670439999999999</c:v>
                      </c:pt>
                      <c:pt idx="1725">
                        <c:v>92.618899999999996</c:v>
                      </c:pt>
                      <c:pt idx="1726">
                        <c:v>92.676630000000003</c:v>
                      </c:pt>
                      <c:pt idx="1727">
                        <c:v>92.894270000000006</c:v>
                      </c:pt>
                      <c:pt idx="1728">
                        <c:v>92.961029999999994</c:v>
                      </c:pt>
                      <c:pt idx="1729">
                        <c:v>93.075029999999998</c:v>
                      </c:pt>
                      <c:pt idx="1730">
                        <c:v>93.205690000000004</c:v>
                      </c:pt>
                      <c:pt idx="1731">
                        <c:v>93.400030000000001</c:v>
                      </c:pt>
                      <c:pt idx="1732">
                        <c:v>93.434950000000001</c:v>
                      </c:pt>
                      <c:pt idx="1733">
                        <c:v>93.578360000000004</c:v>
                      </c:pt>
                      <c:pt idx="1734">
                        <c:v>93.702479999999994</c:v>
                      </c:pt>
                      <c:pt idx="1735">
                        <c:v>93.875429999999994</c:v>
                      </c:pt>
                      <c:pt idx="1736">
                        <c:v>93.952969999999993</c:v>
                      </c:pt>
                      <c:pt idx="1737">
                        <c:v>94.089439999999996</c:v>
                      </c:pt>
                      <c:pt idx="1738">
                        <c:v>94.199799999999996</c:v>
                      </c:pt>
                      <c:pt idx="1739">
                        <c:v>94.347059999999999</c:v>
                      </c:pt>
                      <c:pt idx="1740">
                        <c:v>94.496080000000006</c:v>
                      </c:pt>
                      <c:pt idx="1741">
                        <c:v>94.5929</c:v>
                      </c:pt>
                      <c:pt idx="1742">
                        <c:v>94.698009999999996</c:v>
                      </c:pt>
                      <c:pt idx="1743">
                        <c:v>94.817030000000003</c:v>
                      </c:pt>
                      <c:pt idx="1744">
                        <c:v>95.012479999999996</c:v>
                      </c:pt>
                      <c:pt idx="1745">
                        <c:v>95.098990000000001</c:v>
                      </c:pt>
                      <c:pt idx="1746">
                        <c:v>95.196119999999993</c:v>
                      </c:pt>
                      <c:pt idx="1747">
                        <c:v>95.317740000000001</c:v>
                      </c:pt>
                      <c:pt idx="1748">
                        <c:v>95.512039999999999</c:v>
                      </c:pt>
                      <c:pt idx="1749">
                        <c:v>95.587010000000006</c:v>
                      </c:pt>
                      <c:pt idx="1750">
                        <c:v>95.687910000000002</c:v>
                      </c:pt>
                      <c:pt idx="1751">
                        <c:v>95.820959999999999</c:v>
                      </c:pt>
                      <c:pt idx="1752">
                        <c:v>96.029200000000003</c:v>
                      </c:pt>
                      <c:pt idx="1753">
                        <c:v>96.089280000000002</c:v>
                      </c:pt>
                      <c:pt idx="1754">
                        <c:v>96.195400000000006</c:v>
                      </c:pt>
                      <c:pt idx="1755">
                        <c:v>96.307900000000004</c:v>
                      </c:pt>
                      <c:pt idx="1756">
                        <c:v>96.503879999999995</c:v>
                      </c:pt>
                      <c:pt idx="1757">
                        <c:v>96.570589999999996</c:v>
                      </c:pt>
                      <c:pt idx="1758">
                        <c:v>96.692970000000003</c:v>
                      </c:pt>
                      <c:pt idx="1759">
                        <c:v>96.844070000000002</c:v>
                      </c:pt>
                      <c:pt idx="1760">
                        <c:v>96.955650000000006</c:v>
                      </c:pt>
                      <c:pt idx="1761">
                        <c:v>97.12612</c:v>
                      </c:pt>
                      <c:pt idx="1762">
                        <c:v>97.216340000000002</c:v>
                      </c:pt>
                      <c:pt idx="1763">
                        <c:v>97.326880000000003</c:v>
                      </c:pt>
                      <c:pt idx="1764">
                        <c:v>97.448909999999998</c:v>
                      </c:pt>
                      <c:pt idx="1765">
                        <c:v>97.636250000000004</c:v>
                      </c:pt>
                      <c:pt idx="1766">
                        <c:v>97.723479999999995</c:v>
                      </c:pt>
                      <c:pt idx="1767">
                        <c:v>97.814549999999997</c:v>
                      </c:pt>
                      <c:pt idx="1768">
                        <c:v>97.942549999999997</c:v>
                      </c:pt>
                      <c:pt idx="1769">
                        <c:v>98.114459999999994</c:v>
                      </c:pt>
                      <c:pt idx="1770">
                        <c:v>98.211399999999998</c:v>
                      </c:pt>
                      <c:pt idx="1771">
                        <c:v>98.322130000000001</c:v>
                      </c:pt>
                      <c:pt idx="1772">
                        <c:v>98.432109999999994</c:v>
                      </c:pt>
                      <c:pt idx="1773">
                        <c:v>98.642240000000001</c:v>
                      </c:pt>
                      <c:pt idx="1774">
                        <c:v>98.700550000000007</c:v>
                      </c:pt>
                      <c:pt idx="1775">
                        <c:v>98.836370000000002</c:v>
                      </c:pt>
                      <c:pt idx="1776">
                        <c:v>98.939099999999996</c:v>
                      </c:pt>
                      <c:pt idx="1777">
                        <c:v>99.105230000000006</c:v>
                      </c:pt>
                      <c:pt idx="1778">
                        <c:v>99.254859999999994</c:v>
                      </c:pt>
                      <c:pt idx="1779">
                        <c:v>99.314639999999997</c:v>
                      </c:pt>
                      <c:pt idx="1780">
                        <c:v>99.442880000000002</c:v>
                      </c:pt>
                      <c:pt idx="1781">
                        <c:v>99.57499</c:v>
                      </c:pt>
                      <c:pt idx="1782">
                        <c:v>99.758080000000007</c:v>
                      </c:pt>
                      <c:pt idx="1783">
                        <c:v>99.81644</c:v>
                      </c:pt>
                      <c:pt idx="1784">
                        <c:v>99.95384</c:v>
                      </c:pt>
                      <c:pt idx="1785">
                        <c:v>100.32076000000001</c:v>
                      </c:pt>
                      <c:pt idx="1786">
                        <c:v>100.25462</c:v>
                      </c:pt>
                      <c:pt idx="1787">
                        <c:v>100.28417</c:v>
                      </c:pt>
                      <c:pt idx="1788">
                        <c:v>100.26900999999999</c:v>
                      </c:pt>
                      <c:pt idx="1789">
                        <c:v>100.24961999999999</c:v>
                      </c:pt>
                      <c:pt idx="1790">
                        <c:v>100.33360999999999</c:v>
                      </c:pt>
                      <c:pt idx="1791">
                        <c:v>100.27816</c:v>
                      </c:pt>
                      <c:pt idx="1792">
                        <c:v>100.27628</c:v>
                      </c:pt>
                      <c:pt idx="1793">
                        <c:v>100.24449</c:v>
                      </c:pt>
                      <c:pt idx="1794">
                        <c:v>100.30895</c:v>
                      </c:pt>
                      <c:pt idx="1795">
                        <c:v>100.25906000000001</c:v>
                      </c:pt>
                      <c:pt idx="1796">
                        <c:v>100.25422</c:v>
                      </c:pt>
                      <c:pt idx="1797">
                        <c:v>100.25236</c:v>
                      </c:pt>
                      <c:pt idx="1798">
                        <c:v>100.26364</c:v>
                      </c:pt>
                      <c:pt idx="1799">
                        <c:v>100.30316000000001</c:v>
                      </c:pt>
                      <c:pt idx="1800">
                        <c:v>100.24551</c:v>
                      </c:pt>
                      <c:pt idx="1801">
                        <c:v>100.24583</c:v>
                      </c:pt>
                      <c:pt idx="1802">
                        <c:v>100.26125</c:v>
                      </c:pt>
                      <c:pt idx="1803">
                        <c:v>100.30265</c:v>
                      </c:pt>
                      <c:pt idx="1804">
                        <c:v>100.2543</c:v>
                      </c:pt>
                      <c:pt idx="1805">
                        <c:v>100.26521</c:v>
                      </c:pt>
                      <c:pt idx="1806">
                        <c:v>100.25715</c:v>
                      </c:pt>
                      <c:pt idx="1807">
                        <c:v>100.30286</c:v>
                      </c:pt>
                      <c:pt idx="1808">
                        <c:v>100.24883</c:v>
                      </c:pt>
                      <c:pt idx="1809">
                        <c:v>100.27068</c:v>
                      </c:pt>
                      <c:pt idx="1810">
                        <c:v>100.25031</c:v>
                      </c:pt>
                      <c:pt idx="1811">
                        <c:v>100.31292999999999</c:v>
                      </c:pt>
                      <c:pt idx="1812">
                        <c:v>100.25762</c:v>
                      </c:pt>
                      <c:pt idx="1813">
                        <c:v>100.26561</c:v>
                      </c:pt>
                      <c:pt idx="1814">
                        <c:v>100.27168</c:v>
                      </c:pt>
                      <c:pt idx="1815">
                        <c:v>100.26855</c:v>
                      </c:pt>
                      <c:pt idx="1816">
                        <c:v>100.26929</c:v>
                      </c:pt>
                      <c:pt idx="1817">
                        <c:v>100.24737</c:v>
                      </c:pt>
                      <c:pt idx="1818">
                        <c:v>100.23466000000001</c:v>
                      </c:pt>
                      <c:pt idx="1819">
                        <c:v>100.21957</c:v>
                      </c:pt>
                      <c:pt idx="1820">
                        <c:v>100.27764999999999</c:v>
                      </c:pt>
                      <c:pt idx="1821">
                        <c:v>100.24602</c:v>
                      </c:pt>
                      <c:pt idx="1822">
                        <c:v>100.23092</c:v>
                      </c:pt>
                      <c:pt idx="1823">
                        <c:v>100.24897</c:v>
                      </c:pt>
                      <c:pt idx="1824">
                        <c:v>100.28398</c:v>
                      </c:pt>
                      <c:pt idx="1825">
                        <c:v>100.23444000000001</c:v>
                      </c:pt>
                      <c:pt idx="1826">
                        <c:v>100.23761</c:v>
                      </c:pt>
                      <c:pt idx="1827">
                        <c:v>100.2355</c:v>
                      </c:pt>
                      <c:pt idx="1828">
                        <c:v>100.3074</c:v>
                      </c:pt>
                      <c:pt idx="1829">
                        <c:v>100.24800999999999</c:v>
                      </c:pt>
                      <c:pt idx="1830">
                        <c:v>100.25919</c:v>
                      </c:pt>
                      <c:pt idx="1831">
                        <c:v>100.24245999999999</c:v>
                      </c:pt>
                      <c:pt idx="1832">
                        <c:v>100.30455000000001</c:v>
                      </c:pt>
                      <c:pt idx="1833">
                        <c:v>100.27200999999999</c:v>
                      </c:pt>
                      <c:pt idx="1834">
                        <c:v>100.26851000000001</c:v>
                      </c:pt>
                      <c:pt idx="1835">
                        <c:v>100.25138</c:v>
                      </c:pt>
                      <c:pt idx="1836">
                        <c:v>100.27379000000001</c:v>
                      </c:pt>
                      <c:pt idx="1837">
                        <c:v>100.30464000000001</c:v>
                      </c:pt>
                      <c:pt idx="1838">
                        <c:v>100.24997999999999</c:v>
                      </c:pt>
                      <c:pt idx="1839">
                        <c:v>100.23795</c:v>
                      </c:pt>
                      <c:pt idx="1840">
                        <c:v>100.229</c:v>
                      </c:pt>
                      <c:pt idx="1841">
                        <c:v>100.30302</c:v>
                      </c:pt>
                      <c:pt idx="1842">
                        <c:v>100.23636</c:v>
                      </c:pt>
                      <c:pt idx="1843">
                        <c:v>100.24484</c:v>
                      </c:pt>
                      <c:pt idx="1844">
                        <c:v>100.24775</c:v>
                      </c:pt>
                      <c:pt idx="1845">
                        <c:v>100.31198999999999</c:v>
                      </c:pt>
                      <c:pt idx="1846">
                        <c:v>100.5034</c:v>
                      </c:pt>
                      <c:pt idx="1847">
                        <c:v>100.23674</c:v>
                      </c:pt>
                      <c:pt idx="1848">
                        <c:v>100.25633000000001</c:v>
                      </c:pt>
                      <c:pt idx="1849">
                        <c:v>100.31104999999999</c:v>
                      </c:pt>
                      <c:pt idx="1850">
                        <c:v>100.24988</c:v>
                      </c:pt>
                      <c:pt idx="1851">
                        <c:v>100.24055</c:v>
                      </c:pt>
                      <c:pt idx="1852">
                        <c:v>100.25257000000001</c:v>
                      </c:pt>
                      <c:pt idx="1853">
                        <c:v>100.25431</c:v>
                      </c:pt>
                      <c:pt idx="1854">
                        <c:v>100.29935</c:v>
                      </c:pt>
                      <c:pt idx="1855">
                        <c:v>100.26036000000001</c:v>
                      </c:pt>
                      <c:pt idx="1856">
                        <c:v>100.22656000000001</c:v>
                      </c:pt>
                      <c:pt idx="1857">
                        <c:v>100.261</c:v>
                      </c:pt>
                      <c:pt idx="1858">
                        <c:v>100.30343999999999</c:v>
                      </c:pt>
                      <c:pt idx="1859">
                        <c:v>100.25718000000001</c:v>
                      </c:pt>
                      <c:pt idx="1860">
                        <c:v>100.24363</c:v>
                      </c:pt>
                      <c:pt idx="1861">
                        <c:v>100.23716</c:v>
                      </c:pt>
                      <c:pt idx="1862">
                        <c:v>100.30286</c:v>
                      </c:pt>
                      <c:pt idx="1863">
                        <c:v>100.24212</c:v>
                      </c:pt>
                      <c:pt idx="1864">
                        <c:v>100.24384000000001</c:v>
                      </c:pt>
                      <c:pt idx="1865">
                        <c:v>100.24495</c:v>
                      </c:pt>
                      <c:pt idx="1866">
                        <c:v>100.28203000000001</c:v>
                      </c:pt>
                      <c:pt idx="1867">
                        <c:v>100.25371</c:v>
                      </c:pt>
                      <c:pt idx="1868">
                        <c:v>100.26017</c:v>
                      </c:pt>
                      <c:pt idx="1869">
                        <c:v>100.24729000000001</c:v>
                      </c:pt>
                      <c:pt idx="1870">
                        <c:v>100.27988000000001</c:v>
                      </c:pt>
                      <c:pt idx="1871">
                        <c:v>100.25125</c:v>
                      </c:pt>
                      <c:pt idx="1872">
                        <c:v>100.24754</c:v>
                      </c:pt>
                      <c:pt idx="1873">
                        <c:v>100.25324999999999</c:v>
                      </c:pt>
                      <c:pt idx="1874">
                        <c:v>100.24972</c:v>
                      </c:pt>
                      <c:pt idx="1875">
                        <c:v>100.31865000000001</c:v>
                      </c:pt>
                      <c:pt idx="1876">
                        <c:v>100.23824999999999</c:v>
                      </c:pt>
                      <c:pt idx="1877">
                        <c:v>100.23493999999999</c:v>
                      </c:pt>
                      <c:pt idx="1878">
                        <c:v>100.24729000000001</c:v>
                      </c:pt>
                      <c:pt idx="1879">
                        <c:v>100.27847</c:v>
                      </c:pt>
                      <c:pt idx="1880">
                        <c:v>100.22611000000001</c:v>
                      </c:pt>
                      <c:pt idx="1881">
                        <c:v>100.24369</c:v>
                      </c:pt>
                      <c:pt idx="1882">
                        <c:v>100.23822</c:v>
                      </c:pt>
                      <c:pt idx="1883">
                        <c:v>100.28196</c:v>
                      </c:pt>
                      <c:pt idx="1884">
                        <c:v>100.23777</c:v>
                      </c:pt>
                      <c:pt idx="1885">
                        <c:v>100.25086</c:v>
                      </c:pt>
                      <c:pt idx="1886">
                        <c:v>100.24262</c:v>
                      </c:pt>
                      <c:pt idx="1887">
                        <c:v>100.31017</c:v>
                      </c:pt>
                      <c:pt idx="1888">
                        <c:v>100.24184</c:v>
                      </c:pt>
                      <c:pt idx="1889">
                        <c:v>100.24202</c:v>
                      </c:pt>
                      <c:pt idx="1890">
                        <c:v>100.23068000000001</c:v>
                      </c:pt>
                      <c:pt idx="1891">
                        <c:v>100.23554</c:v>
                      </c:pt>
                      <c:pt idx="1892">
                        <c:v>100.30177999999999</c:v>
                      </c:pt>
                      <c:pt idx="1893">
                        <c:v>100.25566999999999</c:v>
                      </c:pt>
                      <c:pt idx="1894">
                        <c:v>100.24176</c:v>
                      </c:pt>
                      <c:pt idx="1895">
                        <c:v>100.27023</c:v>
                      </c:pt>
                      <c:pt idx="1896">
                        <c:v>100.29925</c:v>
                      </c:pt>
                      <c:pt idx="1897">
                        <c:v>100.2466</c:v>
                      </c:pt>
                      <c:pt idx="1898">
                        <c:v>100.22959</c:v>
                      </c:pt>
                      <c:pt idx="1899">
                        <c:v>100.24961</c:v>
                      </c:pt>
                      <c:pt idx="1900">
                        <c:v>100.29336000000001</c:v>
                      </c:pt>
                      <c:pt idx="1901">
                        <c:v>100.24841000000001</c:v>
                      </c:pt>
                      <c:pt idx="1902">
                        <c:v>100.23439999999999</c:v>
                      </c:pt>
                      <c:pt idx="1903">
                        <c:v>100.25353</c:v>
                      </c:pt>
                      <c:pt idx="1904">
                        <c:v>100.30821</c:v>
                      </c:pt>
                      <c:pt idx="1905">
                        <c:v>100.25855</c:v>
                      </c:pt>
                      <c:pt idx="1906">
                        <c:v>100.35521</c:v>
                      </c:pt>
                      <c:pt idx="1907">
                        <c:v>100.38027</c:v>
                      </c:pt>
                      <c:pt idx="1908">
                        <c:v>100.28055000000001</c:v>
                      </c:pt>
                      <c:pt idx="1909">
                        <c:v>100.27643999999999</c:v>
                      </c:pt>
                      <c:pt idx="1910">
                        <c:v>100.22880000000001</c:v>
                      </c:pt>
                      <c:pt idx="1911">
                        <c:v>100.24458</c:v>
                      </c:pt>
                      <c:pt idx="1912">
                        <c:v>100.24321999999999</c:v>
                      </c:pt>
                      <c:pt idx="1913">
                        <c:v>100.30495999999999</c:v>
                      </c:pt>
                      <c:pt idx="1914">
                        <c:v>100.26295</c:v>
                      </c:pt>
                      <c:pt idx="1915">
                        <c:v>100.27366000000001</c:v>
                      </c:pt>
                      <c:pt idx="1916">
                        <c:v>100.26721999999999</c:v>
                      </c:pt>
                      <c:pt idx="1917">
                        <c:v>100.30466</c:v>
                      </c:pt>
                      <c:pt idx="1918">
                        <c:v>100.2414</c:v>
                      </c:pt>
                      <c:pt idx="1919">
                        <c:v>100.25382</c:v>
                      </c:pt>
                      <c:pt idx="1920">
                        <c:v>100.24548</c:v>
                      </c:pt>
                      <c:pt idx="1921">
                        <c:v>100.29169</c:v>
                      </c:pt>
                      <c:pt idx="1922">
                        <c:v>100.22580000000001</c:v>
                      </c:pt>
                      <c:pt idx="1923">
                        <c:v>100.24111000000001</c:v>
                      </c:pt>
                      <c:pt idx="1924">
                        <c:v>100.25351999999999</c:v>
                      </c:pt>
                      <c:pt idx="1925">
                        <c:v>100.29822</c:v>
                      </c:pt>
                      <c:pt idx="1926">
                        <c:v>100.22732000000001</c:v>
                      </c:pt>
                      <c:pt idx="1927">
                        <c:v>100.24673</c:v>
                      </c:pt>
                      <c:pt idx="1928">
                        <c:v>100.22905</c:v>
                      </c:pt>
                      <c:pt idx="1929">
                        <c:v>100.23956</c:v>
                      </c:pt>
                      <c:pt idx="1930">
                        <c:v>100.31771999999999</c:v>
                      </c:pt>
                      <c:pt idx="1931">
                        <c:v>100.25349</c:v>
                      </c:pt>
                      <c:pt idx="1932">
                        <c:v>100.24353000000001</c:v>
                      </c:pt>
                      <c:pt idx="1933">
                        <c:v>100.2247</c:v>
                      </c:pt>
                      <c:pt idx="1934">
                        <c:v>100.27788</c:v>
                      </c:pt>
                      <c:pt idx="1935">
                        <c:v>100.22302000000001</c:v>
                      </c:pt>
                      <c:pt idx="1936">
                        <c:v>100.23259</c:v>
                      </c:pt>
                      <c:pt idx="1937">
                        <c:v>100.22217000000001</c:v>
                      </c:pt>
                      <c:pt idx="1938">
                        <c:v>100.28422</c:v>
                      </c:pt>
                      <c:pt idx="1939">
                        <c:v>100.22902999999999</c:v>
                      </c:pt>
                      <c:pt idx="1940">
                        <c:v>100.22441999999999</c:v>
                      </c:pt>
                      <c:pt idx="1941">
                        <c:v>100.22783</c:v>
                      </c:pt>
                      <c:pt idx="1942">
                        <c:v>100.28552000000001</c:v>
                      </c:pt>
                      <c:pt idx="1943">
                        <c:v>100.22490999999999</c:v>
                      </c:pt>
                      <c:pt idx="1944">
                        <c:v>100.23159</c:v>
                      </c:pt>
                      <c:pt idx="1945">
                        <c:v>100.23254</c:v>
                      </c:pt>
                      <c:pt idx="1946">
                        <c:v>100.24290000000001</c:v>
                      </c:pt>
                      <c:pt idx="1947">
                        <c:v>100.27779</c:v>
                      </c:pt>
                      <c:pt idx="1948">
                        <c:v>100.24878</c:v>
                      </c:pt>
                      <c:pt idx="1949">
                        <c:v>100.23797999999999</c:v>
                      </c:pt>
                      <c:pt idx="1950">
                        <c:v>100.21934</c:v>
                      </c:pt>
                      <c:pt idx="1951">
                        <c:v>100.28465</c:v>
                      </c:pt>
                      <c:pt idx="1952">
                        <c:v>100.22235999999999</c:v>
                      </c:pt>
                      <c:pt idx="1953">
                        <c:v>100.22666</c:v>
                      </c:pt>
                      <c:pt idx="1954">
                        <c:v>100.23426000000001</c:v>
                      </c:pt>
                      <c:pt idx="1955">
                        <c:v>100.28954</c:v>
                      </c:pt>
                      <c:pt idx="1956">
                        <c:v>100.2261</c:v>
                      </c:pt>
                      <c:pt idx="1957">
                        <c:v>100.22939</c:v>
                      </c:pt>
                      <c:pt idx="1958">
                        <c:v>100.22190000000001</c:v>
                      </c:pt>
                      <c:pt idx="1959">
                        <c:v>100.28733</c:v>
                      </c:pt>
                      <c:pt idx="1960">
                        <c:v>100.25748</c:v>
                      </c:pt>
                      <c:pt idx="1961">
                        <c:v>100.2433</c:v>
                      </c:pt>
                      <c:pt idx="1962">
                        <c:v>100.24263000000001</c:v>
                      </c:pt>
                      <c:pt idx="1963">
                        <c:v>100.27553</c:v>
                      </c:pt>
                      <c:pt idx="1964">
                        <c:v>100.25763999999999</c:v>
                      </c:pt>
                      <c:pt idx="1965">
                        <c:v>100.23569000000001</c:v>
                      </c:pt>
                      <c:pt idx="1966">
                        <c:v>100.2607</c:v>
                      </c:pt>
                      <c:pt idx="1967">
                        <c:v>100.44262999999999</c:v>
                      </c:pt>
                      <c:pt idx="1968">
                        <c:v>100.37004</c:v>
                      </c:pt>
                      <c:pt idx="1969">
                        <c:v>100.23943</c:v>
                      </c:pt>
                      <c:pt idx="1970">
                        <c:v>100.23385</c:v>
                      </c:pt>
                      <c:pt idx="1971">
                        <c:v>100.24845999999999</c:v>
                      </c:pt>
                      <c:pt idx="1972">
                        <c:v>100.31054</c:v>
                      </c:pt>
                      <c:pt idx="1973">
                        <c:v>100.25400999999999</c:v>
                      </c:pt>
                      <c:pt idx="1974">
                        <c:v>100.25462</c:v>
                      </c:pt>
                      <c:pt idx="1975">
                        <c:v>100.2299</c:v>
                      </c:pt>
                      <c:pt idx="1976">
                        <c:v>100.28273</c:v>
                      </c:pt>
                      <c:pt idx="1977">
                        <c:v>100.21984</c:v>
                      </c:pt>
                      <c:pt idx="1978">
                        <c:v>100.23233999999999</c:v>
                      </c:pt>
                      <c:pt idx="1979">
                        <c:v>100.23581</c:v>
                      </c:pt>
                      <c:pt idx="1980">
                        <c:v>100.25967</c:v>
                      </c:pt>
                      <c:pt idx="1981">
                        <c:v>100.26664</c:v>
                      </c:pt>
                      <c:pt idx="1982">
                        <c:v>100.23876</c:v>
                      </c:pt>
                      <c:pt idx="1983">
                        <c:v>100.23088</c:v>
                      </c:pt>
                      <c:pt idx="1984">
                        <c:v>100.24262</c:v>
                      </c:pt>
                      <c:pt idx="1985">
                        <c:v>100.30184</c:v>
                      </c:pt>
                      <c:pt idx="1986">
                        <c:v>100.23057</c:v>
                      </c:pt>
                      <c:pt idx="1987">
                        <c:v>100.2668</c:v>
                      </c:pt>
                      <c:pt idx="1988">
                        <c:v>100.2474</c:v>
                      </c:pt>
                      <c:pt idx="1989">
                        <c:v>100.32861</c:v>
                      </c:pt>
                      <c:pt idx="1990">
                        <c:v>100.26409</c:v>
                      </c:pt>
                      <c:pt idx="1991">
                        <c:v>100.25959</c:v>
                      </c:pt>
                      <c:pt idx="1992">
                        <c:v>100.26053</c:v>
                      </c:pt>
                      <c:pt idx="1993">
                        <c:v>100.30983999999999</c:v>
                      </c:pt>
                      <c:pt idx="1994">
                        <c:v>100.25565</c:v>
                      </c:pt>
                      <c:pt idx="1995">
                        <c:v>100.25275000000001</c:v>
                      </c:pt>
                      <c:pt idx="1996">
                        <c:v>100.24923</c:v>
                      </c:pt>
                      <c:pt idx="1997">
                        <c:v>100.30132999999999</c:v>
                      </c:pt>
                      <c:pt idx="1998">
                        <c:v>100.2353</c:v>
                      </c:pt>
                      <c:pt idx="1999">
                        <c:v>100.24992</c:v>
                      </c:pt>
                      <c:pt idx="2000">
                        <c:v>100.25087000000001</c:v>
                      </c:pt>
                      <c:pt idx="2001">
                        <c:v>100.24796000000001</c:v>
                      </c:pt>
                      <c:pt idx="2002">
                        <c:v>100.30324</c:v>
                      </c:pt>
                      <c:pt idx="2003">
                        <c:v>100.24263000000001</c:v>
                      </c:pt>
                      <c:pt idx="2004">
                        <c:v>100.26186</c:v>
                      </c:pt>
                      <c:pt idx="2005">
                        <c:v>100.25802</c:v>
                      </c:pt>
                      <c:pt idx="2006">
                        <c:v>100.30826999999999</c:v>
                      </c:pt>
                      <c:pt idx="2007">
                        <c:v>100.25230000000001</c:v>
                      </c:pt>
                      <c:pt idx="2008">
                        <c:v>100.24468</c:v>
                      </c:pt>
                      <c:pt idx="2009">
                        <c:v>100.23812</c:v>
                      </c:pt>
                      <c:pt idx="2010">
                        <c:v>100.32613000000001</c:v>
                      </c:pt>
                      <c:pt idx="2011">
                        <c:v>100.24653000000001</c:v>
                      </c:pt>
                      <c:pt idx="2012">
                        <c:v>100.24113</c:v>
                      </c:pt>
                      <c:pt idx="2013">
                        <c:v>100.26854</c:v>
                      </c:pt>
                      <c:pt idx="2014">
                        <c:v>100.29519999999999</c:v>
                      </c:pt>
                      <c:pt idx="2015">
                        <c:v>100.26464</c:v>
                      </c:pt>
                      <c:pt idx="2016">
                        <c:v>100.24656</c:v>
                      </c:pt>
                      <c:pt idx="2017">
                        <c:v>100.23886</c:v>
                      </c:pt>
                      <c:pt idx="2018">
                        <c:v>100.2624</c:v>
                      </c:pt>
                      <c:pt idx="2019">
                        <c:v>100.25644</c:v>
                      </c:pt>
                      <c:pt idx="2020">
                        <c:v>100.23471000000001</c:v>
                      </c:pt>
                      <c:pt idx="2021">
                        <c:v>100.21639</c:v>
                      </c:pt>
                      <c:pt idx="2022">
                        <c:v>100.24221</c:v>
                      </c:pt>
                      <c:pt idx="2023">
                        <c:v>100.29026</c:v>
                      </c:pt>
                      <c:pt idx="2024">
                        <c:v>100.22418</c:v>
                      </c:pt>
                      <c:pt idx="2025">
                        <c:v>100.26348</c:v>
                      </c:pt>
                      <c:pt idx="2026">
                        <c:v>100.23871</c:v>
                      </c:pt>
                      <c:pt idx="2027">
                        <c:v>100.27849000000001</c:v>
                      </c:pt>
                      <c:pt idx="2028">
                        <c:v>100.45592000000001</c:v>
                      </c:pt>
                      <c:pt idx="2029">
                        <c:v>100.28693</c:v>
                      </c:pt>
                      <c:pt idx="2030">
                        <c:v>100.23566</c:v>
                      </c:pt>
                      <c:pt idx="2031">
                        <c:v>100.30200000000001</c:v>
                      </c:pt>
                      <c:pt idx="2032">
                        <c:v>100.26185</c:v>
                      </c:pt>
                      <c:pt idx="2033">
                        <c:v>100.24263000000001</c:v>
                      </c:pt>
                      <c:pt idx="2034">
                        <c:v>100.23797999999999</c:v>
                      </c:pt>
                      <c:pt idx="2035">
                        <c:v>100.31811</c:v>
                      </c:pt>
                      <c:pt idx="2036">
                        <c:v>100.25060999999999</c:v>
                      </c:pt>
                      <c:pt idx="2037">
                        <c:v>100.22252</c:v>
                      </c:pt>
                      <c:pt idx="2038">
                        <c:v>100.22620000000001</c:v>
                      </c:pt>
                      <c:pt idx="2039">
                        <c:v>100.24311</c:v>
                      </c:pt>
                      <c:pt idx="2040">
                        <c:v>100.28511</c:v>
                      </c:pt>
                      <c:pt idx="2041">
                        <c:v>100.22223</c:v>
                      </c:pt>
                      <c:pt idx="2042">
                        <c:v>100.22248999999999</c:v>
                      </c:pt>
                      <c:pt idx="2043">
                        <c:v>100.21422</c:v>
                      </c:pt>
                      <c:pt idx="2044">
                        <c:v>100.26117000000001</c:v>
                      </c:pt>
                      <c:pt idx="2045">
                        <c:v>100.25774</c:v>
                      </c:pt>
                      <c:pt idx="2046">
                        <c:v>100.2397</c:v>
                      </c:pt>
                      <c:pt idx="2047">
                        <c:v>100.23215</c:v>
                      </c:pt>
                      <c:pt idx="2048">
                        <c:v>100.31864</c:v>
                      </c:pt>
                      <c:pt idx="2049">
                        <c:v>100.23401</c:v>
                      </c:pt>
                      <c:pt idx="2050">
                        <c:v>100.22181999999999</c:v>
                      </c:pt>
                      <c:pt idx="2051">
                        <c:v>100.22595</c:v>
                      </c:pt>
                      <c:pt idx="2052">
                        <c:v>100.24589</c:v>
                      </c:pt>
                      <c:pt idx="2053">
                        <c:v>100.23778</c:v>
                      </c:pt>
                      <c:pt idx="2054">
                        <c:v>100.22557</c:v>
                      </c:pt>
                      <c:pt idx="2055">
                        <c:v>100.21375</c:v>
                      </c:pt>
                      <c:pt idx="2056">
                        <c:v>100.23267</c:v>
                      </c:pt>
                      <c:pt idx="2057">
                        <c:v>100.31039</c:v>
                      </c:pt>
                      <c:pt idx="2058">
                        <c:v>100.25104</c:v>
                      </c:pt>
                      <c:pt idx="2059">
                        <c:v>100.23623000000001</c:v>
                      </c:pt>
                      <c:pt idx="2060">
                        <c:v>100.24784</c:v>
                      </c:pt>
                      <c:pt idx="2061">
                        <c:v>100.28570999999999</c:v>
                      </c:pt>
                      <c:pt idx="2062">
                        <c:v>100.23667</c:v>
                      </c:pt>
                      <c:pt idx="2063">
                        <c:v>100.21711000000001</c:v>
                      </c:pt>
                      <c:pt idx="2064">
                        <c:v>100.23624</c:v>
                      </c:pt>
                      <c:pt idx="2065">
                        <c:v>100.2803</c:v>
                      </c:pt>
                      <c:pt idx="2066">
                        <c:v>100.22611999999999</c:v>
                      </c:pt>
                      <c:pt idx="2067">
                        <c:v>100.22881</c:v>
                      </c:pt>
                      <c:pt idx="2068">
                        <c:v>100.22369999999999</c:v>
                      </c:pt>
                      <c:pt idx="2069">
                        <c:v>100.28901999999999</c:v>
                      </c:pt>
                      <c:pt idx="2070">
                        <c:v>100.23519</c:v>
                      </c:pt>
                      <c:pt idx="2071">
                        <c:v>100.23802000000001</c:v>
                      </c:pt>
                      <c:pt idx="2072">
                        <c:v>100.23833</c:v>
                      </c:pt>
                      <c:pt idx="2073">
                        <c:v>100.25687000000001</c:v>
                      </c:pt>
                      <c:pt idx="2074">
                        <c:v>100.30437000000001</c:v>
                      </c:pt>
                      <c:pt idx="2075">
                        <c:v>100.24688999999999</c:v>
                      </c:pt>
                      <c:pt idx="2076">
                        <c:v>100.25960000000001</c:v>
                      </c:pt>
                      <c:pt idx="2077">
                        <c:v>100.24903999999999</c:v>
                      </c:pt>
                      <c:pt idx="2078">
                        <c:v>100.30407</c:v>
                      </c:pt>
                      <c:pt idx="2079">
                        <c:v>100.22919</c:v>
                      </c:pt>
                      <c:pt idx="2080">
                        <c:v>100.23425</c:v>
                      </c:pt>
                      <c:pt idx="2081">
                        <c:v>100.25172000000001</c:v>
                      </c:pt>
                      <c:pt idx="2082">
                        <c:v>100.29644</c:v>
                      </c:pt>
                      <c:pt idx="2083">
                        <c:v>100.24</c:v>
                      </c:pt>
                      <c:pt idx="2084">
                        <c:v>100.23913</c:v>
                      </c:pt>
                      <c:pt idx="2085">
                        <c:v>100.22123999999999</c:v>
                      </c:pt>
                      <c:pt idx="2086">
                        <c:v>100.29701</c:v>
                      </c:pt>
                      <c:pt idx="2087">
                        <c:v>100.23618</c:v>
                      </c:pt>
                      <c:pt idx="2088">
                        <c:v>100.24536000000001</c:v>
                      </c:pt>
                      <c:pt idx="2089">
                        <c:v>100.47584999999999</c:v>
                      </c:pt>
                      <c:pt idx="2090">
                        <c:v>100.28254</c:v>
                      </c:pt>
                      <c:pt idx="2091">
                        <c:v>100.22318</c:v>
                      </c:pt>
                      <c:pt idx="2092">
                        <c:v>100.21467</c:v>
                      </c:pt>
                      <c:pt idx="2093">
                        <c:v>100.24244</c:v>
                      </c:pt>
                      <c:pt idx="2094">
                        <c:v>100.24838</c:v>
                      </c:pt>
                      <c:pt idx="2095">
                        <c:v>100.29024</c:v>
                      </c:pt>
                      <c:pt idx="2096">
                        <c:v>100.2358</c:v>
                      </c:pt>
                      <c:pt idx="2097">
                        <c:v>100.22508000000001</c:v>
                      </c:pt>
                      <c:pt idx="2098">
                        <c:v>100.22974000000001</c:v>
                      </c:pt>
                      <c:pt idx="2099">
                        <c:v>100.28685</c:v>
                      </c:pt>
                      <c:pt idx="2100">
                        <c:v>100.23068000000001</c:v>
                      </c:pt>
                      <c:pt idx="2101">
                        <c:v>100.23690000000001</c:v>
                      </c:pt>
                      <c:pt idx="2102">
                        <c:v>100.24838</c:v>
                      </c:pt>
                      <c:pt idx="2103">
                        <c:v>100.28955000000001</c:v>
                      </c:pt>
                      <c:pt idx="2104">
                        <c:v>100.23438</c:v>
                      </c:pt>
                      <c:pt idx="2105">
                        <c:v>100.22028</c:v>
                      </c:pt>
                      <c:pt idx="2106">
                        <c:v>100.2366</c:v>
                      </c:pt>
                      <c:pt idx="2107">
                        <c:v>100.27576000000001</c:v>
                      </c:pt>
                      <c:pt idx="2108">
                        <c:v>100.22234</c:v>
                      </c:pt>
                      <c:pt idx="2109">
                        <c:v>100.25457</c:v>
                      </c:pt>
                      <c:pt idx="2110">
                        <c:v>100.22915</c:v>
                      </c:pt>
                      <c:pt idx="2111">
                        <c:v>100.245</c:v>
                      </c:pt>
                      <c:pt idx="2112">
                        <c:v>100.27683</c:v>
                      </c:pt>
                      <c:pt idx="2113">
                        <c:v>100.2381</c:v>
                      </c:pt>
                      <c:pt idx="2114">
                        <c:v>100.23851000000001</c:v>
                      </c:pt>
                      <c:pt idx="2115">
                        <c:v>100.24824</c:v>
                      </c:pt>
                      <c:pt idx="2116">
                        <c:v>100.31695000000001</c:v>
                      </c:pt>
                      <c:pt idx="2117">
                        <c:v>100.25485999999999</c:v>
                      </c:pt>
                      <c:pt idx="2118">
                        <c:v>100.23829000000001</c:v>
                      </c:pt>
                      <c:pt idx="2119">
                        <c:v>100.24574</c:v>
                      </c:pt>
                      <c:pt idx="2120">
                        <c:v>100.30849000000001</c:v>
                      </c:pt>
                      <c:pt idx="2121">
                        <c:v>100.24426</c:v>
                      </c:pt>
                      <c:pt idx="2122">
                        <c:v>100.24266</c:v>
                      </c:pt>
                      <c:pt idx="2123">
                        <c:v>100.23101</c:v>
                      </c:pt>
                      <c:pt idx="2124">
                        <c:v>100.29091</c:v>
                      </c:pt>
                      <c:pt idx="2125">
                        <c:v>100.24567999999999</c:v>
                      </c:pt>
                      <c:pt idx="2126">
                        <c:v>100.22698</c:v>
                      </c:pt>
                      <c:pt idx="2127">
                        <c:v>100.24168</c:v>
                      </c:pt>
                      <c:pt idx="2128">
                        <c:v>100.30233</c:v>
                      </c:pt>
                      <c:pt idx="2129">
                        <c:v>100.27179</c:v>
                      </c:pt>
                      <c:pt idx="2130">
                        <c:v>100.2638</c:v>
                      </c:pt>
                      <c:pt idx="2131">
                        <c:v>100.24482</c:v>
                      </c:pt>
                      <c:pt idx="2132">
                        <c:v>100.224</c:v>
                      </c:pt>
                      <c:pt idx="2133">
                        <c:v>100.28205</c:v>
                      </c:pt>
                      <c:pt idx="2134">
                        <c:v>100.22781000000001</c:v>
                      </c:pt>
                      <c:pt idx="2135">
                        <c:v>100.23839</c:v>
                      </c:pt>
                      <c:pt idx="2136">
                        <c:v>100.22798</c:v>
                      </c:pt>
                      <c:pt idx="2137">
                        <c:v>100.28582</c:v>
                      </c:pt>
                      <c:pt idx="2138">
                        <c:v>100.22753</c:v>
                      </c:pt>
                      <c:pt idx="2139">
                        <c:v>100.21588</c:v>
                      </c:pt>
                      <c:pt idx="2140">
                        <c:v>100.23327999999999</c:v>
                      </c:pt>
                      <c:pt idx="2141">
                        <c:v>100.31066</c:v>
                      </c:pt>
                      <c:pt idx="2142">
                        <c:v>100.2377</c:v>
                      </c:pt>
                      <c:pt idx="2143">
                        <c:v>100.23602</c:v>
                      </c:pt>
                      <c:pt idx="2144">
                        <c:v>100.21297</c:v>
                      </c:pt>
                      <c:pt idx="2145">
                        <c:v>100.30042</c:v>
                      </c:pt>
                      <c:pt idx="2146">
                        <c:v>100.23215</c:v>
                      </c:pt>
                      <c:pt idx="2147">
                        <c:v>100.26242000000001</c:v>
                      </c:pt>
                      <c:pt idx="2148">
                        <c:v>100.24301</c:v>
                      </c:pt>
                      <c:pt idx="2149">
                        <c:v>100.25605</c:v>
                      </c:pt>
                      <c:pt idx="2150">
                        <c:v>100.5253</c:v>
                      </c:pt>
                      <c:pt idx="2151">
                        <c:v>100.24695</c:v>
                      </c:pt>
                      <c:pt idx="2152">
                        <c:v>100.24418</c:v>
                      </c:pt>
                      <c:pt idx="2153">
                        <c:v>100.25063</c:v>
                      </c:pt>
                      <c:pt idx="2154">
                        <c:v>100.2954</c:v>
                      </c:pt>
                      <c:pt idx="2155">
                        <c:v>100.22803</c:v>
                      </c:pt>
                      <c:pt idx="2156">
                        <c:v>100.24218</c:v>
                      </c:pt>
                      <c:pt idx="2157">
                        <c:v>100.24069</c:v>
                      </c:pt>
                      <c:pt idx="2158">
                        <c:v>100.30233</c:v>
                      </c:pt>
                      <c:pt idx="2159">
                        <c:v>100.23058</c:v>
                      </c:pt>
                      <c:pt idx="2160">
                        <c:v>100.223</c:v>
                      </c:pt>
                      <c:pt idx="2161">
                        <c:v>100.22778</c:v>
                      </c:pt>
                      <c:pt idx="2162">
                        <c:v>100.28755</c:v>
                      </c:pt>
                      <c:pt idx="2163">
                        <c:v>100.23826</c:v>
                      </c:pt>
                      <c:pt idx="2164">
                        <c:v>100.23701</c:v>
                      </c:pt>
                      <c:pt idx="2165">
                        <c:v>100.25592</c:v>
                      </c:pt>
                      <c:pt idx="2166">
                        <c:v>100.22727999999999</c:v>
                      </c:pt>
                      <c:pt idx="2167">
                        <c:v>100.2829</c:v>
                      </c:pt>
                      <c:pt idx="2168">
                        <c:v>100.24813</c:v>
                      </c:pt>
                      <c:pt idx="2169">
                        <c:v>100.23990000000001</c:v>
                      </c:pt>
                      <c:pt idx="2170">
                        <c:v>100.21741</c:v>
                      </c:pt>
                      <c:pt idx="2171">
                        <c:v>100.28649</c:v>
                      </c:pt>
                      <c:pt idx="2172">
                        <c:v>100.22781999999999</c:v>
                      </c:pt>
                      <c:pt idx="2173">
                        <c:v>100.24460999999999</c:v>
                      </c:pt>
                      <c:pt idx="2174">
                        <c:v>100.23257</c:v>
                      </c:pt>
                      <c:pt idx="2175">
                        <c:v>100.29125000000001</c:v>
                      </c:pt>
                      <c:pt idx="2176">
                        <c:v>100.22266999999999</c:v>
                      </c:pt>
                      <c:pt idx="2177">
                        <c:v>100.23326</c:v>
                      </c:pt>
                      <c:pt idx="2178">
                        <c:v>100.22589000000001</c:v>
                      </c:pt>
                      <c:pt idx="2179">
                        <c:v>100.29597</c:v>
                      </c:pt>
                      <c:pt idx="2180">
                        <c:v>100.23891</c:v>
                      </c:pt>
                      <c:pt idx="2181">
                        <c:v>100.22960999999999</c:v>
                      </c:pt>
                      <c:pt idx="2182">
                        <c:v>100.23618</c:v>
                      </c:pt>
                      <c:pt idx="2183">
                        <c:v>100.25454999999999</c:v>
                      </c:pt>
                      <c:pt idx="2184">
                        <c:v>100.26394999999999</c:v>
                      </c:pt>
                      <c:pt idx="2185">
                        <c:v>100.21974</c:v>
                      </c:pt>
                      <c:pt idx="2186">
                        <c:v>100.21756999999999</c:v>
                      </c:pt>
                      <c:pt idx="2187">
                        <c:v>100.23076</c:v>
                      </c:pt>
                      <c:pt idx="2188">
                        <c:v>100.27918</c:v>
                      </c:pt>
                      <c:pt idx="2189">
                        <c:v>100.25588</c:v>
                      </c:pt>
                      <c:pt idx="2190">
                        <c:v>100.24663</c:v>
                      </c:pt>
                      <c:pt idx="2191">
                        <c:v>100.22306</c:v>
                      </c:pt>
                      <c:pt idx="2192">
                        <c:v>100.27768</c:v>
                      </c:pt>
                      <c:pt idx="2193">
                        <c:v>100.20941999999999</c:v>
                      </c:pt>
                      <c:pt idx="2194">
                        <c:v>100.20541</c:v>
                      </c:pt>
                      <c:pt idx="2195">
                        <c:v>100.2199</c:v>
                      </c:pt>
                      <c:pt idx="2196">
                        <c:v>100.29631000000001</c:v>
                      </c:pt>
                      <c:pt idx="2197">
                        <c:v>100.22803999999999</c:v>
                      </c:pt>
                      <c:pt idx="2198">
                        <c:v>100.23389</c:v>
                      </c:pt>
                      <c:pt idx="2199">
                        <c:v>100.23562</c:v>
                      </c:pt>
                      <c:pt idx="2200">
                        <c:v>100.27546</c:v>
                      </c:pt>
                      <c:pt idx="2201">
                        <c:v>100.24267999999999</c:v>
                      </c:pt>
                      <c:pt idx="2202">
                        <c:v>100.24477</c:v>
                      </c:pt>
                      <c:pt idx="2203">
                        <c:v>100.21598</c:v>
                      </c:pt>
                      <c:pt idx="2204">
                        <c:v>100.2259</c:v>
                      </c:pt>
                      <c:pt idx="2205">
                        <c:v>100.28188</c:v>
                      </c:pt>
                      <c:pt idx="2206">
                        <c:v>100.24988</c:v>
                      </c:pt>
                      <c:pt idx="2207">
                        <c:v>100.23032000000001</c:v>
                      </c:pt>
                      <c:pt idx="2208">
                        <c:v>100.24464</c:v>
                      </c:pt>
                      <c:pt idx="2209">
                        <c:v>100.28173</c:v>
                      </c:pt>
                      <c:pt idx="2210">
                        <c:v>100.23857</c:v>
                      </c:pt>
                      <c:pt idx="2211">
                        <c:v>100.45701</c:v>
                      </c:pt>
                      <c:pt idx="2212">
                        <c:v>100.22127999999999</c:v>
                      </c:pt>
                      <c:pt idx="2213">
                        <c:v>100.31207999999999</c:v>
                      </c:pt>
                      <c:pt idx="2214">
                        <c:v>100.24903</c:v>
                      </c:pt>
                      <c:pt idx="2215">
                        <c:v>100.23347</c:v>
                      </c:pt>
                      <c:pt idx="2216">
                        <c:v>100.241</c:v>
                      </c:pt>
                      <c:pt idx="2217">
                        <c:v>100.29007</c:v>
                      </c:pt>
                      <c:pt idx="2218">
                        <c:v>100.23708999999999</c:v>
                      </c:pt>
                      <c:pt idx="2219">
                        <c:v>100.24369</c:v>
                      </c:pt>
                      <c:pt idx="2220">
                        <c:v>100.23929</c:v>
                      </c:pt>
                      <c:pt idx="2221">
                        <c:v>100.27065</c:v>
                      </c:pt>
                      <c:pt idx="2222">
                        <c:v>100.26852</c:v>
                      </c:pt>
                      <c:pt idx="2223">
                        <c:v>100.22609</c:v>
                      </c:pt>
                      <c:pt idx="2224">
                        <c:v>100.21879</c:v>
                      </c:pt>
                      <c:pt idx="2225">
                        <c:v>100.23878999999999</c:v>
                      </c:pt>
                      <c:pt idx="2226">
                        <c:v>100.27968</c:v>
                      </c:pt>
                      <c:pt idx="2227">
                        <c:v>100.23072999999999</c:v>
                      </c:pt>
                      <c:pt idx="2228">
                        <c:v>100.22349</c:v>
                      </c:pt>
                      <c:pt idx="2229">
                        <c:v>100.21519000000001</c:v>
                      </c:pt>
                      <c:pt idx="2230">
                        <c:v>100.28241</c:v>
                      </c:pt>
                      <c:pt idx="2231">
                        <c:v>100.21442999999999</c:v>
                      </c:pt>
                      <c:pt idx="2232">
                        <c:v>100.23515</c:v>
                      </c:pt>
                      <c:pt idx="2233">
                        <c:v>100.24489</c:v>
                      </c:pt>
                      <c:pt idx="2234">
                        <c:v>100.30076</c:v>
                      </c:pt>
                      <c:pt idx="2235">
                        <c:v>100.24059</c:v>
                      </c:pt>
                      <c:pt idx="2236">
                        <c:v>100.23909999999999</c:v>
                      </c:pt>
                      <c:pt idx="2237">
                        <c:v>100.24326000000001</c:v>
                      </c:pt>
                      <c:pt idx="2238">
                        <c:v>100.29955</c:v>
                      </c:pt>
                      <c:pt idx="2239">
                        <c:v>100.24796000000001</c:v>
                      </c:pt>
                      <c:pt idx="2240">
                        <c:v>100.22939</c:v>
                      </c:pt>
                      <c:pt idx="2241">
                        <c:v>100.21019</c:v>
                      </c:pt>
                      <c:pt idx="2242">
                        <c:v>100.25322</c:v>
                      </c:pt>
                      <c:pt idx="2243">
                        <c:v>100.27923</c:v>
                      </c:pt>
                      <c:pt idx="2244">
                        <c:v>100.23856000000001</c:v>
                      </c:pt>
                      <c:pt idx="2245">
                        <c:v>100.23638</c:v>
                      </c:pt>
                      <c:pt idx="2246">
                        <c:v>100.24673</c:v>
                      </c:pt>
                      <c:pt idx="2247">
                        <c:v>100.30019</c:v>
                      </c:pt>
                      <c:pt idx="2248">
                        <c:v>100.21924</c:v>
                      </c:pt>
                      <c:pt idx="2249">
                        <c:v>100.23600999999999</c:v>
                      </c:pt>
                      <c:pt idx="2250">
                        <c:v>100.22846</c:v>
                      </c:pt>
                      <c:pt idx="2251">
                        <c:v>100.28558</c:v>
                      </c:pt>
                      <c:pt idx="2252">
                        <c:v>100.23466000000001</c:v>
                      </c:pt>
                      <c:pt idx="2253">
                        <c:v>100.22516</c:v>
                      </c:pt>
                      <c:pt idx="2254">
                        <c:v>100.21586000000001</c:v>
                      </c:pt>
                      <c:pt idx="2255">
                        <c:v>100.29808</c:v>
                      </c:pt>
                      <c:pt idx="2256">
                        <c:v>100.25483</c:v>
                      </c:pt>
                      <c:pt idx="2257">
                        <c:v>100.24249</c:v>
                      </c:pt>
                      <c:pt idx="2258">
                        <c:v>100.24706999999999</c:v>
                      </c:pt>
                      <c:pt idx="2259">
                        <c:v>100.29782</c:v>
                      </c:pt>
                      <c:pt idx="2260">
                        <c:v>100.26591999999999</c:v>
                      </c:pt>
                      <c:pt idx="2261">
                        <c:v>100.25017</c:v>
                      </c:pt>
                      <c:pt idx="2262">
                        <c:v>100.23936</c:v>
                      </c:pt>
                      <c:pt idx="2263">
                        <c:v>100.2317</c:v>
                      </c:pt>
                      <c:pt idx="2264">
                        <c:v>100.28282</c:v>
                      </c:pt>
                      <c:pt idx="2265">
                        <c:v>100.251</c:v>
                      </c:pt>
                      <c:pt idx="2266">
                        <c:v>100.22132000000001</c:v>
                      </c:pt>
                      <c:pt idx="2267">
                        <c:v>100.24581000000001</c:v>
                      </c:pt>
                      <c:pt idx="2268">
                        <c:v>100.26967</c:v>
                      </c:pt>
                      <c:pt idx="2269">
                        <c:v>100.23442</c:v>
                      </c:pt>
                      <c:pt idx="2270">
                        <c:v>100.23375</c:v>
                      </c:pt>
                      <c:pt idx="2271">
                        <c:v>100.35014</c:v>
                      </c:pt>
                      <c:pt idx="2272">
                        <c:v>100.39954</c:v>
                      </c:pt>
                      <c:pt idx="2273">
                        <c:v>100.24451999999999</c:v>
                      </c:pt>
                      <c:pt idx="2274">
                        <c:v>100.22922</c:v>
                      </c:pt>
                      <c:pt idx="2275">
                        <c:v>100.23557</c:v>
                      </c:pt>
                      <c:pt idx="2276">
                        <c:v>100.29895</c:v>
                      </c:pt>
                      <c:pt idx="2277">
                        <c:v>100.25565</c:v>
                      </c:pt>
                      <c:pt idx="2278">
                        <c:v>100.25447</c:v>
                      </c:pt>
                      <c:pt idx="2279">
                        <c:v>100.23841</c:v>
                      </c:pt>
                      <c:pt idx="2280">
                        <c:v>100.23092</c:v>
                      </c:pt>
                      <c:pt idx="2281">
                        <c:v>100.28104999999999</c:v>
                      </c:pt>
                      <c:pt idx="2282">
                        <c:v>100.22093</c:v>
                      </c:pt>
                      <c:pt idx="2283">
                        <c:v>100.24387</c:v>
                      </c:pt>
                      <c:pt idx="2284">
                        <c:v>100.25238</c:v>
                      </c:pt>
                      <c:pt idx="2285">
                        <c:v>100.30200000000001</c:v>
                      </c:pt>
                      <c:pt idx="2286">
                        <c:v>100.23547000000001</c:v>
                      </c:pt>
                      <c:pt idx="2287">
                        <c:v>100.2392</c:v>
                      </c:pt>
                      <c:pt idx="2288">
                        <c:v>100.24392</c:v>
                      </c:pt>
                      <c:pt idx="2289">
                        <c:v>100.27800999999999</c:v>
                      </c:pt>
                      <c:pt idx="2290">
                        <c:v>100.23451</c:v>
                      </c:pt>
                      <c:pt idx="2291">
                        <c:v>100.2688</c:v>
                      </c:pt>
                      <c:pt idx="2292">
                        <c:v>100.23074</c:v>
                      </c:pt>
                      <c:pt idx="2293">
                        <c:v>100.29376999999999</c:v>
                      </c:pt>
                      <c:pt idx="2294">
                        <c:v>100.25218</c:v>
                      </c:pt>
                      <c:pt idx="2295">
                        <c:v>100.25703</c:v>
                      </c:pt>
                      <c:pt idx="2296">
                        <c:v>100.25834</c:v>
                      </c:pt>
                      <c:pt idx="2297">
                        <c:v>100.28877</c:v>
                      </c:pt>
                      <c:pt idx="2298">
                        <c:v>100.27436</c:v>
                      </c:pt>
                      <c:pt idx="2299">
                        <c:v>100.23487</c:v>
                      </c:pt>
                      <c:pt idx="2300">
                        <c:v>100.2432</c:v>
                      </c:pt>
                      <c:pt idx="2301">
                        <c:v>100.25698</c:v>
                      </c:pt>
                      <c:pt idx="2302">
                        <c:v>100.29849</c:v>
                      </c:pt>
                      <c:pt idx="2303">
                        <c:v>100.24543</c:v>
                      </c:pt>
                      <c:pt idx="2304">
                        <c:v>100.23403</c:v>
                      </c:pt>
                      <c:pt idx="2305">
                        <c:v>100.23345</c:v>
                      </c:pt>
                      <c:pt idx="2306">
                        <c:v>100.29510000000001</c:v>
                      </c:pt>
                      <c:pt idx="2307">
                        <c:v>100.22172999999999</c:v>
                      </c:pt>
                      <c:pt idx="2308">
                        <c:v>100.22712</c:v>
                      </c:pt>
                      <c:pt idx="2309">
                        <c:v>100.27759</c:v>
                      </c:pt>
                      <c:pt idx="2310">
                        <c:v>100.44477000000001</c:v>
                      </c:pt>
                      <c:pt idx="2311">
                        <c:v>100.53408</c:v>
                      </c:pt>
                      <c:pt idx="2312">
                        <c:v>100.66037</c:v>
                      </c:pt>
                      <c:pt idx="2313">
                        <c:v>100.77673</c:v>
                      </c:pt>
                      <c:pt idx="2314">
                        <c:v>100.95462000000001</c:v>
                      </c:pt>
                      <c:pt idx="2315">
                        <c:v>101.02173999999999</c:v>
                      </c:pt>
                      <c:pt idx="2316">
                        <c:v>101.15819999999999</c:v>
                      </c:pt>
                      <c:pt idx="2317">
                        <c:v>101.29554</c:v>
                      </c:pt>
                      <c:pt idx="2318">
                        <c:v>101.42007</c:v>
                      </c:pt>
                      <c:pt idx="2319">
                        <c:v>101.58284999999999</c:v>
                      </c:pt>
                      <c:pt idx="2320">
                        <c:v>101.65133</c:v>
                      </c:pt>
                      <c:pt idx="2321">
                        <c:v>101.77334</c:v>
                      </c:pt>
                      <c:pt idx="2322">
                        <c:v>101.90013999999999</c:v>
                      </c:pt>
                      <c:pt idx="2323">
                        <c:v>102.08119000000001</c:v>
                      </c:pt>
                      <c:pt idx="2324">
                        <c:v>102.1621</c:v>
                      </c:pt>
                      <c:pt idx="2325">
                        <c:v>102.27695</c:v>
                      </c:pt>
                      <c:pt idx="2326">
                        <c:v>102.38782</c:v>
                      </c:pt>
                      <c:pt idx="2327">
                        <c:v>102.57107000000001</c:v>
                      </c:pt>
                      <c:pt idx="2328">
                        <c:v>102.65109</c:v>
                      </c:pt>
                      <c:pt idx="2329">
                        <c:v>102.78487</c:v>
                      </c:pt>
                      <c:pt idx="2330">
                        <c:v>102.90483</c:v>
                      </c:pt>
                      <c:pt idx="2331">
                        <c:v>103.07002</c:v>
                      </c:pt>
                      <c:pt idx="2332">
                        <c:v>103.32393</c:v>
                      </c:pt>
                      <c:pt idx="2333">
                        <c:v>103.30676</c:v>
                      </c:pt>
                      <c:pt idx="2334">
                        <c:v>103.38693000000001</c:v>
                      </c:pt>
                      <c:pt idx="2335">
                        <c:v>103.55034000000001</c:v>
                      </c:pt>
                      <c:pt idx="2336">
                        <c:v>103.68434999999999</c:v>
                      </c:pt>
                      <c:pt idx="2337">
                        <c:v>103.78155</c:v>
                      </c:pt>
                      <c:pt idx="2338">
                        <c:v>103.9066</c:v>
                      </c:pt>
                      <c:pt idx="2339">
                        <c:v>104.03452</c:v>
                      </c:pt>
                      <c:pt idx="2340">
                        <c:v>104.21787999999999</c:v>
                      </c:pt>
                      <c:pt idx="2341">
                        <c:v>104.29209</c:v>
                      </c:pt>
                      <c:pt idx="2342">
                        <c:v>104.40770000000001</c:v>
                      </c:pt>
                      <c:pt idx="2343">
                        <c:v>104.52323</c:v>
                      </c:pt>
                      <c:pt idx="2344">
                        <c:v>104.70732</c:v>
                      </c:pt>
                      <c:pt idx="2345">
                        <c:v>104.77553</c:v>
                      </c:pt>
                      <c:pt idx="2346">
                        <c:v>104.90669</c:v>
                      </c:pt>
                      <c:pt idx="2347">
                        <c:v>105.03136000000001</c:v>
                      </c:pt>
                      <c:pt idx="2348">
                        <c:v>105.22409</c:v>
                      </c:pt>
                      <c:pt idx="2349">
                        <c:v>105.27829</c:v>
                      </c:pt>
                      <c:pt idx="2350">
                        <c:v>105.42874999999999</c:v>
                      </c:pt>
                      <c:pt idx="2351">
                        <c:v>105.55558000000001</c:v>
                      </c:pt>
                      <c:pt idx="2352">
                        <c:v>105.71572</c:v>
                      </c:pt>
                      <c:pt idx="2353">
                        <c:v>105.80046</c:v>
                      </c:pt>
                      <c:pt idx="2354">
                        <c:v>105.90729</c:v>
                      </c:pt>
                      <c:pt idx="2355">
                        <c:v>106.04392</c:v>
                      </c:pt>
                      <c:pt idx="2356">
                        <c:v>106.15857</c:v>
                      </c:pt>
                      <c:pt idx="2357">
                        <c:v>106.31982000000001</c:v>
                      </c:pt>
                      <c:pt idx="2358">
                        <c:v>106.40546999999999</c:v>
                      </c:pt>
                      <c:pt idx="2359">
                        <c:v>106.52127</c:v>
                      </c:pt>
                      <c:pt idx="2360">
                        <c:v>106.65734999999999</c:v>
                      </c:pt>
                      <c:pt idx="2361">
                        <c:v>106.83265</c:v>
                      </c:pt>
                      <c:pt idx="2362">
                        <c:v>106.93823</c:v>
                      </c:pt>
                      <c:pt idx="2363">
                        <c:v>107.01935</c:v>
                      </c:pt>
                      <c:pt idx="2364">
                        <c:v>107.14324000000001</c:v>
                      </c:pt>
                      <c:pt idx="2365">
                        <c:v>107.32444</c:v>
                      </c:pt>
                      <c:pt idx="2366">
                        <c:v>107.39905</c:v>
                      </c:pt>
                      <c:pt idx="2367">
                        <c:v>107.50631</c:v>
                      </c:pt>
                      <c:pt idx="2368">
                        <c:v>107.63921999999999</c:v>
                      </c:pt>
                      <c:pt idx="2369">
                        <c:v>107.81979</c:v>
                      </c:pt>
                      <c:pt idx="2370">
                        <c:v>107.90302</c:v>
                      </c:pt>
                      <c:pt idx="2371">
                        <c:v>108.0172</c:v>
                      </c:pt>
                      <c:pt idx="2372">
                        <c:v>108.14094</c:v>
                      </c:pt>
                      <c:pt idx="2373">
                        <c:v>108.28064000000001</c:v>
                      </c:pt>
                      <c:pt idx="2374">
                        <c:v>108.40813</c:v>
                      </c:pt>
                      <c:pt idx="2375">
                        <c:v>108.50694</c:v>
                      </c:pt>
                      <c:pt idx="2376">
                        <c:v>108.62524000000001</c:v>
                      </c:pt>
                      <c:pt idx="2377">
                        <c:v>108.74974</c:v>
                      </c:pt>
                      <c:pt idx="2378">
                        <c:v>108.95081999999999</c:v>
                      </c:pt>
                      <c:pt idx="2379">
                        <c:v>108.99727</c:v>
                      </c:pt>
                      <c:pt idx="2380">
                        <c:v>109.11194</c:v>
                      </c:pt>
                      <c:pt idx="2381">
                        <c:v>109.24594</c:v>
                      </c:pt>
                      <c:pt idx="2382">
                        <c:v>109.44741</c:v>
                      </c:pt>
                      <c:pt idx="2383">
                        <c:v>109.50530999999999</c:v>
                      </c:pt>
                      <c:pt idx="2384">
                        <c:v>109.63655</c:v>
                      </c:pt>
                      <c:pt idx="2385">
                        <c:v>109.76611</c:v>
                      </c:pt>
                      <c:pt idx="2386">
                        <c:v>109.91613</c:v>
                      </c:pt>
                      <c:pt idx="2387">
                        <c:v>110.00691</c:v>
                      </c:pt>
                      <c:pt idx="2388">
                        <c:v>110.13706999999999</c:v>
                      </c:pt>
                      <c:pt idx="2389">
                        <c:v>110.25265</c:v>
                      </c:pt>
                      <c:pt idx="2390">
                        <c:v>110.42219</c:v>
                      </c:pt>
                      <c:pt idx="2391">
                        <c:v>110.53175</c:v>
                      </c:pt>
                      <c:pt idx="2392">
                        <c:v>110.64512000000001</c:v>
                      </c:pt>
                      <c:pt idx="2393">
                        <c:v>111.00187</c:v>
                      </c:pt>
                      <c:pt idx="2394">
                        <c:v>110.88933</c:v>
                      </c:pt>
                      <c:pt idx="2395">
                        <c:v>111.07058000000001</c:v>
                      </c:pt>
                      <c:pt idx="2396">
                        <c:v>111.13751999999999</c:v>
                      </c:pt>
                      <c:pt idx="2397">
                        <c:v>111.25715</c:v>
                      </c:pt>
                      <c:pt idx="2398">
                        <c:v>111.37712000000001</c:v>
                      </c:pt>
                      <c:pt idx="2399">
                        <c:v>111.553</c:v>
                      </c:pt>
                      <c:pt idx="2400">
                        <c:v>111.61399</c:v>
                      </c:pt>
                      <c:pt idx="2401">
                        <c:v>111.78005</c:v>
                      </c:pt>
                      <c:pt idx="2402">
                        <c:v>111.8967</c:v>
                      </c:pt>
                      <c:pt idx="2403">
                        <c:v>112.05759</c:v>
                      </c:pt>
                      <c:pt idx="2404">
                        <c:v>112.14784</c:v>
                      </c:pt>
                      <c:pt idx="2405">
                        <c:v>112.26408000000001</c:v>
                      </c:pt>
                      <c:pt idx="2406">
                        <c:v>112.33693</c:v>
                      </c:pt>
                      <c:pt idx="2407">
                        <c:v>112.54669</c:v>
                      </c:pt>
                      <c:pt idx="2408">
                        <c:v>112.62994999999999</c:v>
                      </c:pt>
                      <c:pt idx="2409">
                        <c:v>112.75476</c:v>
                      </c:pt>
                      <c:pt idx="2410">
                        <c:v>112.88966000000001</c:v>
                      </c:pt>
                      <c:pt idx="2411">
                        <c:v>113.024</c:v>
                      </c:pt>
                      <c:pt idx="2412">
                        <c:v>113.17095999999999</c:v>
                      </c:pt>
                      <c:pt idx="2413">
                        <c:v>113.25646</c:v>
                      </c:pt>
                      <c:pt idx="2414">
                        <c:v>113.40548</c:v>
                      </c:pt>
                      <c:pt idx="2415">
                        <c:v>113.51997</c:v>
                      </c:pt>
                      <c:pt idx="2416">
                        <c:v>113.67373000000001</c:v>
                      </c:pt>
                      <c:pt idx="2417">
                        <c:v>113.74911</c:v>
                      </c:pt>
                      <c:pt idx="2418">
                        <c:v>113.88373</c:v>
                      </c:pt>
                      <c:pt idx="2419">
                        <c:v>113.99527999999999</c:v>
                      </c:pt>
                      <c:pt idx="2420">
                        <c:v>114.18340999999999</c:v>
                      </c:pt>
                      <c:pt idx="2421">
                        <c:v>114.25297</c:v>
                      </c:pt>
                      <c:pt idx="2422">
                        <c:v>114.38091</c:v>
                      </c:pt>
                      <c:pt idx="2423">
                        <c:v>114.50045</c:v>
                      </c:pt>
                      <c:pt idx="2424">
                        <c:v>114.67582</c:v>
                      </c:pt>
                      <c:pt idx="2425">
                        <c:v>114.77422</c:v>
                      </c:pt>
                      <c:pt idx="2426">
                        <c:v>114.88615</c:v>
                      </c:pt>
                      <c:pt idx="2427">
                        <c:v>114.99693000000001</c:v>
                      </c:pt>
                      <c:pt idx="2428">
                        <c:v>115.16851</c:v>
                      </c:pt>
                      <c:pt idx="2429">
                        <c:v>115.27141</c:v>
                      </c:pt>
                      <c:pt idx="2430">
                        <c:v>115.36177000000001</c:v>
                      </c:pt>
                      <c:pt idx="2431">
                        <c:v>115.49733000000001</c:v>
                      </c:pt>
                      <c:pt idx="2432">
                        <c:v>115.61539999999999</c:v>
                      </c:pt>
                      <c:pt idx="2433">
                        <c:v>115.80285000000001</c:v>
                      </c:pt>
                      <c:pt idx="2434">
                        <c:v>115.87647</c:v>
                      </c:pt>
                      <c:pt idx="2435">
                        <c:v>115.98814</c:v>
                      </c:pt>
                      <c:pt idx="2436">
                        <c:v>116.12994999999999</c:v>
                      </c:pt>
                      <c:pt idx="2437">
                        <c:v>116.30003000000001</c:v>
                      </c:pt>
                      <c:pt idx="2438">
                        <c:v>116.36347000000001</c:v>
                      </c:pt>
                      <c:pt idx="2439">
                        <c:v>116.51907</c:v>
                      </c:pt>
                      <c:pt idx="2440">
                        <c:v>116.64252</c:v>
                      </c:pt>
                      <c:pt idx="2441">
                        <c:v>116.80305</c:v>
                      </c:pt>
                      <c:pt idx="2442">
                        <c:v>116.88346</c:v>
                      </c:pt>
                      <c:pt idx="2443">
                        <c:v>116.99821</c:v>
                      </c:pt>
                      <c:pt idx="2444">
                        <c:v>117.11790999999999</c:v>
                      </c:pt>
                      <c:pt idx="2445">
                        <c:v>117.30882</c:v>
                      </c:pt>
                      <c:pt idx="2446">
                        <c:v>117.3593</c:v>
                      </c:pt>
                      <c:pt idx="2447">
                        <c:v>117.49557</c:v>
                      </c:pt>
                      <c:pt idx="2448">
                        <c:v>117.59438</c:v>
                      </c:pt>
                      <c:pt idx="2449">
                        <c:v>117.76597</c:v>
                      </c:pt>
                      <c:pt idx="2450">
                        <c:v>117.92227</c:v>
                      </c:pt>
                      <c:pt idx="2451">
                        <c:v>118.01241</c:v>
                      </c:pt>
                      <c:pt idx="2452">
                        <c:v>118.14863</c:v>
                      </c:pt>
                      <c:pt idx="2453">
                        <c:v>118.27043</c:v>
                      </c:pt>
                      <c:pt idx="2454">
                        <c:v>118.69615</c:v>
                      </c:pt>
                      <c:pt idx="2455">
                        <c:v>118.52338</c:v>
                      </c:pt>
                      <c:pt idx="2456">
                        <c:v>118.64363</c:v>
                      </c:pt>
                      <c:pt idx="2457">
                        <c:v>118.76428</c:v>
                      </c:pt>
                      <c:pt idx="2458">
                        <c:v>118.94416</c:v>
                      </c:pt>
                      <c:pt idx="2459">
                        <c:v>118.99332</c:v>
                      </c:pt>
                      <c:pt idx="2460">
                        <c:v>119.12815000000001</c:v>
                      </c:pt>
                      <c:pt idx="2461">
                        <c:v>119.24498</c:v>
                      </c:pt>
                      <c:pt idx="2462">
                        <c:v>119.37523</c:v>
                      </c:pt>
                      <c:pt idx="2463">
                        <c:v>119.55414</c:v>
                      </c:pt>
                      <c:pt idx="2464">
                        <c:v>119.60903999999999</c:v>
                      </c:pt>
                      <c:pt idx="2465">
                        <c:v>119.77094</c:v>
                      </c:pt>
                      <c:pt idx="2466">
                        <c:v>119.84954999999999</c:v>
                      </c:pt>
                      <c:pt idx="2467">
                        <c:v>120.03798</c:v>
                      </c:pt>
                      <c:pt idx="2468">
                        <c:v>120.12763</c:v>
                      </c:pt>
                      <c:pt idx="2469">
                        <c:v>120.23576</c:v>
                      </c:pt>
                      <c:pt idx="2470">
                        <c:v>120.36982999999999</c:v>
                      </c:pt>
                      <c:pt idx="2471">
                        <c:v>120.54714</c:v>
                      </c:pt>
                      <c:pt idx="2472">
                        <c:v>120.62621</c:v>
                      </c:pt>
                      <c:pt idx="2473">
                        <c:v>120.74512</c:v>
                      </c:pt>
                      <c:pt idx="2474">
                        <c:v>120.88075000000001</c:v>
                      </c:pt>
                      <c:pt idx="2475">
                        <c:v>121.04249</c:v>
                      </c:pt>
                      <c:pt idx="2476">
                        <c:v>121.09994</c:v>
                      </c:pt>
                      <c:pt idx="2477">
                        <c:v>121.23509</c:v>
                      </c:pt>
                      <c:pt idx="2478">
                        <c:v>121.36928</c:v>
                      </c:pt>
                      <c:pt idx="2479">
                        <c:v>121.4988</c:v>
                      </c:pt>
                      <c:pt idx="2480">
                        <c:v>121.66261</c:v>
                      </c:pt>
                      <c:pt idx="2481">
                        <c:v>121.74084000000001</c:v>
                      </c:pt>
                      <c:pt idx="2482">
                        <c:v>121.85757</c:v>
                      </c:pt>
                      <c:pt idx="2483">
                        <c:v>121.97481000000001</c:v>
                      </c:pt>
                      <c:pt idx="2484">
                        <c:v>122.1683</c:v>
                      </c:pt>
                      <c:pt idx="2485">
                        <c:v>122.21760999999999</c:v>
                      </c:pt>
                      <c:pt idx="2486">
                        <c:v>122.3541</c:v>
                      </c:pt>
                      <c:pt idx="2487">
                        <c:v>122.46093999999999</c:v>
                      </c:pt>
                      <c:pt idx="2488">
                        <c:v>122.63878</c:v>
                      </c:pt>
                      <c:pt idx="2489">
                        <c:v>122.74356</c:v>
                      </c:pt>
                      <c:pt idx="2490">
                        <c:v>122.8501</c:v>
                      </c:pt>
                      <c:pt idx="2491">
                        <c:v>122.98032000000001</c:v>
                      </c:pt>
                      <c:pt idx="2492">
                        <c:v>123.16972</c:v>
                      </c:pt>
                      <c:pt idx="2493">
                        <c:v>123.24256</c:v>
                      </c:pt>
                      <c:pt idx="2494">
                        <c:v>123.35851</c:v>
                      </c:pt>
                      <c:pt idx="2495">
                        <c:v>123.48334</c:v>
                      </c:pt>
                      <c:pt idx="2496">
                        <c:v>123.64475</c:v>
                      </c:pt>
                      <c:pt idx="2497">
                        <c:v>123.73163</c:v>
                      </c:pt>
                      <c:pt idx="2498">
                        <c:v>123.85662000000001</c:v>
                      </c:pt>
                      <c:pt idx="2499">
                        <c:v>123.97132000000001</c:v>
                      </c:pt>
                      <c:pt idx="2500">
                        <c:v>124.09820999999999</c:v>
                      </c:pt>
                      <c:pt idx="2501">
                        <c:v>124.27973</c:v>
                      </c:pt>
                      <c:pt idx="2502">
                        <c:v>124.36252</c:v>
                      </c:pt>
                      <c:pt idx="2503">
                        <c:v>124.49059</c:v>
                      </c:pt>
                      <c:pt idx="2504">
                        <c:v>124.60144</c:v>
                      </c:pt>
                      <c:pt idx="2505">
                        <c:v>124.78937999999999</c:v>
                      </c:pt>
                      <c:pt idx="2506">
                        <c:v>124.85205000000001</c:v>
                      </c:pt>
                      <c:pt idx="2507">
                        <c:v>125.00266999999999</c:v>
                      </c:pt>
                      <c:pt idx="2508">
                        <c:v>125.1113</c:v>
                      </c:pt>
                      <c:pt idx="2509">
                        <c:v>125.28167999999999</c:v>
                      </c:pt>
                      <c:pt idx="2510">
                        <c:v>125.36302999999999</c:v>
                      </c:pt>
                      <c:pt idx="2511">
                        <c:v>125.47871000000001</c:v>
                      </c:pt>
                      <c:pt idx="2512">
                        <c:v>125.60339</c:v>
                      </c:pt>
                      <c:pt idx="2513">
                        <c:v>125.78304</c:v>
                      </c:pt>
                      <c:pt idx="2514">
                        <c:v>125.88473</c:v>
                      </c:pt>
                      <c:pt idx="2515">
                        <c:v>126.21287</c:v>
                      </c:pt>
                      <c:pt idx="2516">
                        <c:v>126.08069</c:v>
                      </c:pt>
                      <c:pt idx="2517">
                        <c:v>126.21876</c:v>
                      </c:pt>
                      <c:pt idx="2518">
                        <c:v>126.40273999999999</c:v>
                      </c:pt>
                      <c:pt idx="2519">
                        <c:v>126.45527</c:v>
                      </c:pt>
                      <c:pt idx="2520">
                        <c:v>126.60563999999999</c:v>
                      </c:pt>
                      <c:pt idx="2521">
                        <c:v>126.70986000000001</c:v>
                      </c:pt>
                      <c:pt idx="2522">
                        <c:v>126.90186</c:v>
                      </c:pt>
                      <c:pt idx="2523">
                        <c:v>126.96504</c:v>
                      </c:pt>
                      <c:pt idx="2524">
                        <c:v>127.07657</c:v>
                      </c:pt>
                      <c:pt idx="2525">
                        <c:v>127.2062</c:v>
                      </c:pt>
                      <c:pt idx="2526">
                        <c:v>127.39828</c:v>
                      </c:pt>
                      <c:pt idx="2527">
                        <c:v>127.46052</c:v>
                      </c:pt>
                      <c:pt idx="2528">
                        <c:v>127.58107</c:v>
                      </c:pt>
                      <c:pt idx="2529">
                        <c:v>127.70961</c:v>
                      </c:pt>
                      <c:pt idx="2530">
                        <c:v>127.89418000000001</c:v>
                      </c:pt>
                      <c:pt idx="2531">
                        <c:v>127.97304</c:v>
                      </c:pt>
                      <c:pt idx="2532">
                        <c:v>128.08174</c:v>
                      </c:pt>
                      <c:pt idx="2533">
                        <c:v>128.20436000000001</c:v>
                      </c:pt>
                      <c:pt idx="2534">
                        <c:v>128.36356000000001</c:v>
                      </c:pt>
                      <c:pt idx="2535">
                        <c:v>128.49307999999999</c:v>
                      </c:pt>
                      <c:pt idx="2536">
                        <c:v>128.59175999999999</c:v>
                      </c:pt>
                      <c:pt idx="2537">
                        <c:v>128.71687</c:v>
                      </c:pt>
                      <c:pt idx="2538">
                        <c:v>128.85893999999999</c:v>
                      </c:pt>
                      <c:pt idx="2539">
                        <c:v>129.03416999999999</c:v>
                      </c:pt>
                      <c:pt idx="2540">
                        <c:v>129.07882000000001</c:v>
                      </c:pt>
                      <c:pt idx="2541">
                        <c:v>129.22289000000001</c:v>
                      </c:pt>
                      <c:pt idx="2542">
                        <c:v>129.33868000000001</c:v>
                      </c:pt>
                      <c:pt idx="2543">
                        <c:v>129.52438000000001</c:v>
                      </c:pt>
                      <c:pt idx="2544">
                        <c:v>129.60652999999999</c:v>
                      </c:pt>
                      <c:pt idx="2545">
                        <c:v>129.73389</c:v>
                      </c:pt>
                      <c:pt idx="2546">
                        <c:v>129.86089000000001</c:v>
                      </c:pt>
                      <c:pt idx="2547">
                        <c:v>130.02649</c:v>
                      </c:pt>
                      <c:pt idx="2548">
                        <c:v>130.09232</c:v>
                      </c:pt>
                      <c:pt idx="2549">
                        <c:v>130.19087999999999</c:v>
                      </c:pt>
                      <c:pt idx="2550">
                        <c:v>130.33069</c:v>
                      </c:pt>
                      <c:pt idx="2551">
                        <c:v>130.52189999999999</c:v>
                      </c:pt>
                      <c:pt idx="2552">
                        <c:v>130.59092999999999</c:v>
                      </c:pt>
                      <c:pt idx="2553">
                        <c:v>130.69594000000001</c:v>
                      </c:pt>
                      <c:pt idx="2554">
                        <c:v>130.81974</c:v>
                      </c:pt>
                      <c:pt idx="2555">
                        <c:v>130.95787000000001</c:v>
                      </c:pt>
                      <c:pt idx="2556">
                        <c:v>131.15545</c:v>
                      </c:pt>
                      <c:pt idx="2557">
                        <c:v>131.2167</c:v>
                      </c:pt>
                      <c:pt idx="2558">
                        <c:v>131.32821000000001</c:v>
                      </c:pt>
                      <c:pt idx="2559">
                        <c:v>131.46517</c:v>
                      </c:pt>
                      <c:pt idx="2560">
                        <c:v>131.65405000000001</c:v>
                      </c:pt>
                      <c:pt idx="2561">
                        <c:v>131.70332999999999</c:v>
                      </c:pt>
                      <c:pt idx="2562">
                        <c:v>131.84691000000001</c:v>
                      </c:pt>
                      <c:pt idx="2563">
                        <c:v>131.97800000000001</c:v>
                      </c:pt>
                      <c:pt idx="2564">
                        <c:v>132.14349000000001</c:v>
                      </c:pt>
                      <c:pt idx="2565">
                        <c:v>132.21347</c:v>
                      </c:pt>
                      <c:pt idx="2566">
                        <c:v>132.32864000000001</c:v>
                      </c:pt>
                      <c:pt idx="2567">
                        <c:v>132.45212000000001</c:v>
                      </c:pt>
                      <c:pt idx="2568">
                        <c:v>132.62858</c:v>
                      </c:pt>
                      <c:pt idx="2569">
                        <c:v>132.67283</c:v>
                      </c:pt>
                      <c:pt idx="2570">
                        <c:v>132.79875000000001</c:v>
                      </c:pt>
                      <c:pt idx="2571">
                        <c:v>132.93819999999999</c:v>
                      </c:pt>
                      <c:pt idx="2572">
                        <c:v>133.09119999999999</c:v>
                      </c:pt>
                      <c:pt idx="2573">
                        <c:v>133.20321000000001</c:v>
                      </c:pt>
                      <c:pt idx="2574">
                        <c:v>133.30492000000001</c:v>
                      </c:pt>
                      <c:pt idx="2575">
                        <c:v>133.55982</c:v>
                      </c:pt>
                      <c:pt idx="2576">
                        <c:v>133.70329000000001</c:v>
                      </c:pt>
                      <c:pt idx="2577">
                        <c:v>133.75275999999999</c:v>
                      </c:pt>
                      <c:pt idx="2578">
                        <c:v>133.81849</c:v>
                      </c:pt>
                      <c:pt idx="2579">
                        <c:v>133.92856</c:v>
                      </c:pt>
                      <c:pt idx="2580">
                        <c:v>134.07194000000001</c:v>
                      </c:pt>
                      <c:pt idx="2581">
                        <c:v>134.22470999999999</c:v>
                      </c:pt>
                      <c:pt idx="2582">
                        <c:v>134.29894999999999</c:v>
                      </c:pt>
                      <c:pt idx="2583">
                        <c:v>134.44461000000001</c:v>
                      </c:pt>
                      <c:pt idx="2584">
                        <c:v>134.55769000000001</c:v>
                      </c:pt>
                      <c:pt idx="2585">
                        <c:v>134.74883</c:v>
                      </c:pt>
                      <c:pt idx="2586">
                        <c:v>134.80598000000001</c:v>
                      </c:pt>
                      <c:pt idx="2587">
                        <c:v>134.93863999999999</c:v>
                      </c:pt>
                      <c:pt idx="2588">
                        <c:v>135.05856</c:v>
                      </c:pt>
                      <c:pt idx="2589">
                        <c:v>135.22856999999999</c:v>
                      </c:pt>
                      <c:pt idx="2590">
                        <c:v>135.30430000000001</c:v>
                      </c:pt>
                      <c:pt idx="2591">
                        <c:v>135.43387000000001</c:v>
                      </c:pt>
                      <c:pt idx="2592">
                        <c:v>135.54876999999999</c:v>
                      </c:pt>
                      <c:pt idx="2593">
                        <c:v>135.67941999999999</c:v>
                      </c:pt>
                      <c:pt idx="2594">
                        <c:v>135.86981</c:v>
                      </c:pt>
                      <c:pt idx="2595">
                        <c:v>135.92004</c:v>
                      </c:pt>
                      <c:pt idx="2596">
                        <c:v>136.04212999999999</c:v>
                      </c:pt>
                      <c:pt idx="2597">
                        <c:v>136.14345</c:v>
                      </c:pt>
                      <c:pt idx="2598">
                        <c:v>136.33459999999999</c:v>
                      </c:pt>
                      <c:pt idx="2599">
                        <c:v>136.43247</c:v>
                      </c:pt>
                      <c:pt idx="2600">
                        <c:v>136.54836</c:v>
                      </c:pt>
                      <c:pt idx="2601">
                        <c:v>136.68652</c:v>
                      </c:pt>
                      <c:pt idx="2602">
                        <c:v>136.87639999999999</c:v>
                      </c:pt>
                      <c:pt idx="2603">
                        <c:v>136.94483</c:v>
                      </c:pt>
                      <c:pt idx="2604">
                        <c:v>137.06596999999999</c:v>
                      </c:pt>
                      <c:pt idx="2605">
                        <c:v>137.21267</c:v>
                      </c:pt>
                      <c:pt idx="2606">
                        <c:v>137.39416</c:v>
                      </c:pt>
                      <c:pt idx="2607">
                        <c:v>137.44029</c:v>
                      </c:pt>
                      <c:pt idx="2608">
                        <c:v>137.55998</c:v>
                      </c:pt>
                      <c:pt idx="2609">
                        <c:v>137.69039000000001</c:v>
                      </c:pt>
                      <c:pt idx="2610">
                        <c:v>137.84008</c:v>
                      </c:pt>
                      <c:pt idx="2611">
                        <c:v>137.96619999999999</c:v>
                      </c:pt>
                      <c:pt idx="2612">
                        <c:v>138.05502999999999</c:v>
                      </c:pt>
                      <c:pt idx="2613">
                        <c:v>138.15122</c:v>
                      </c:pt>
                      <c:pt idx="2614">
                        <c:v>138.28016</c:v>
                      </c:pt>
                      <c:pt idx="2615">
                        <c:v>138.48846</c:v>
                      </c:pt>
                      <c:pt idx="2616">
                        <c:v>138.54990000000001</c:v>
                      </c:pt>
                      <c:pt idx="2617">
                        <c:v>138.6824</c:v>
                      </c:pt>
                      <c:pt idx="2618">
                        <c:v>138.83967000000001</c:v>
                      </c:pt>
                      <c:pt idx="2619">
                        <c:v>139.00045</c:v>
                      </c:pt>
                      <c:pt idx="2620">
                        <c:v>139.05884</c:v>
                      </c:pt>
                      <c:pt idx="2621">
                        <c:v>139.20124999999999</c:v>
                      </c:pt>
                      <c:pt idx="2622">
                        <c:v>139.2971</c:v>
                      </c:pt>
                      <c:pt idx="2623">
                        <c:v>139.49666999999999</c:v>
                      </c:pt>
                      <c:pt idx="2624">
                        <c:v>139.52807000000001</c:v>
                      </c:pt>
                      <c:pt idx="2625">
                        <c:v>139.68348</c:v>
                      </c:pt>
                      <c:pt idx="2626">
                        <c:v>139.78658999999999</c:v>
                      </c:pt>
                      <c:pt idx="2627">
                        <c:v>139.96691000000001</c:v>
                      </c:pt>
                      <c:pt idx="2628">
                        <c:v>140.05491000000001</c:v>
                      </c:pt>
                      <c:pt idx="2629">
                        <c:v>140.14205000000001</c:v>
                      </c:pt>
                      <c:pt idx="2630">
                        <c:v>140.27631</c:v>
                      </c:pt>
                      <c:pt idx="2631">
                        <c:v>140.39961</c:v>
                      </c:pt>
                      <c:pt idx="2632">
                        <c:v>140.58487</c:v>
                      </c:pt>
                      <c:pt idx="2633">
                        <c:v>140.62594999999999</c:v>
                      </c:pt>
                      <c:pt idx="2634">
                        <c:v>140.76775000000001</c:v>
                      </c:pt>
                      <c:pt idx="2635">
                        <c:v>140.89555999999999</c:v>
                      </c:pt>
                      <c:pt idx="2636">
                        <c:v>141.29557</c:v>
                      </c:pt>
                      <c:pt idx="2637">
                        <c:v>141.20614</c:v>
                      </c:pt>
                      <c:pt idx="2638">
                        <c:v>141.27274</c:v>
                      </c:pt>
                      <c:pt idx="2639">
                        <c:v>141.37564</c:v>
                      </c:pt>
                      <c:pt idx="2640">
                        <c:v>141.56683000000001</c:v>
                      </c:pt>
                      <c:pt idx="2641">
                        <c:v>141.63849999999999</c:v>
                      </c:pt>
                      <c:pt idx="2642">
                        <c:v>141.75188</c:v>
                      </c:pt>
                      <c:pt idx="2643">
                        <c:v>141.89394999999999</c:v>
                      </c:pt>
                      <c:pt idx="2644">
                        <c:v>142.08721</c:v>
                      </c:pt>
                      <c:pt idx="2645">
                        <c:v>142.15475000000001</c:v>
                      </c:pt>
                      <c:pt idx="2646">
                        <c:v>142.24185</c:v>
                      </c:pt>
                      <c:pt idx="2647">
                        <c:v>142.38050000000001</c:v>
                      </c:pt>
                      <c:pt idx="2648">
                        <c:v>142.52446</c:v>
                      </c:pt>
                      <c:pt idx="2649">
                        <c:v>142.66820999999999</c:v>
                      </c:pt>
                      <c:pt idx="2650">
                        <c:v>142.75606999999999</c:v>
                      </c:pt>
                      <c:pt idx="2651">
                        <c:v>142.89333999999999</c:v>
                      </c:pt>
                      <c:pt idx="2652">
                        <c:v>142.99776</c:v>
                      </c:pt>
                      <c:pt idx="2653">
                        <c:v>143.20949999999999</c:v>
                      </c:pt>
                      <c:pt idx="2654">
                        <c:v>143.28098</c:v>
                      </c:pt>
                      <c:pt idx="2655">
                        <c:v>143.37271000000001</c:v>
                      </c:pt>
                      <c:pt idx="2656">
                        <c:v>143.5069</c:v>
                      </c:pt>
                      <c:pt idx="2657">
                        <c:v>143.70780999999999</c:v>
                      </c:pt>
                      <c:pt idx="2658">
                        <c:v>143.73500000000001</c:v>
                      </c:pt>
                      <c:pt idx="2659">
                        <c:v>143.88494</c:v>
                      </c:pt>
                      <c:pt idx="2660">
                        <c:v>144.01275000000001</c:v>
                      </c:pt>
                      <c:pt idx="2661">
                        <c:v>144.20629</c:v>
                      </c:pt>
                      <c:pt idx="2662">
                        <c:v>144.26830000000001</c:v>
                      </c:pt>
                      <c:pt idx="2663">
                        <c:v>144.37626</c:v>
                      </c:pt>
                      <c:pt idx="2664">
                        <c:v>144.51082</c:v>
                      </c:pt>
                      <c:pt idx="2665">
                        <c:v>144.68208000000001</c:v>
                      </c:pt>
                      <c:pt idx="2666">
                        <c:v>144.75700000000001</c:v>
                      </c:pt>
                      <c:pt idx="2667">
                        <c:v>144.87528</c:v>
                      </c:pt>
                      <c:pt idx="2668">
                        <c:v>145.01301000000001</c:v>
                      </c:pt>
                      <c:pt idx="2669">
                        <c:v>145.15473</c:v>
                      </c:pt>
                      <c:pt idx="2670">
                        <c:v>145.34871000000001</c:v>
                      </c:pt>
                      <c:pt idx="2671">
                        <c:v>145.39382000000001</c:v>
                      </c:pt>
                      <c:pt idx="2672">
                        <c:v>145.49686</c:v>
                      </c:pt>
                      <c:pt idx="2673">
                        <c:v>145.61283</c:v>
                      </c:pt>
                      <c:pt idx="2674">
                        <c:v>145.80305999999999</c:v>
                      </c:pt>
                      <c:pt idx="2675">
                        <c:v>145.88262</c:v>
                      </c:pt>
                      <c:pt idx="2676">
                        <c:v>146.00366</c:v>
                      </c:pt>
                      <c:pt idx="2677">
                        <c:v>146.15725</c:v>
                      </c:pt>
                      <c:pt idx="2678">
                        <c:v>146.32165000000001</c:v>
                      </c:pt>
                      <c:pt idx="2679">
                        <c:v>146.38028</c:v>
                      </c:pt>
                      <c:pt idx="2680">
                        <c:v>146.49724000000001</c:v>
                      </c:pt>
                      <c:pt idx="2681">
                        <c:v>146.62196</c:v>
                      </c:pt>
                      <c:pt idx="2682">
                        <c:v>146.78980000000001</c:v>
                      </c:pt>
                      <c:pt idx="2683">
                        <c:v>146.85854</c:v>
                      </c:pt>
                      <c:pt idx="2684">
                        <c:v>146.97766999999999</c:v>
                      </c:pt>
                      <c:pt idx="2685">
                        <c:v>147.09816000000001</c:v>
                      </c:pt>
                      <c:pt idx="2686">
                        <c:v>147.22821999999999</c:v>
                      </c:pt>
                      <c:pt idx="2687">
                        <c:v>147.39465999999999</c:v>
                      </c:pt>
                      <c:pt idx="2688">
                        <c:v>147.50059999999999</c:v>
                      </c:pt>
                      <c:pt idx="2689">
                        <c:v>147.61004</c:v>
                      </c:pt>
                      <c:pt idx="2690">
                        <c:v>147.74158</c:v>
                      </c:pt>
                      <c:pt idx="2691">
                        <c:v>147.92658</c:v>
                      </c:pt>
                      <c:pt idx="2692">
                        <c:v>147.98898</c:v>
                      </c:pt>
                      <c:pt idx="2693">
                        <c:v>148.10505000000001</c:v>
                      </c:pt>
                      <c:pt idx="2694">
                        <c:v>148.20761999999999</c:v>
                      </c:pt>
                      <c:pt idx="2695">
                        <c:v>148.41505000000001</c:v>
                      </c:pt>
                      <c:pt idx="2696">
                        <c:v>148.46664999999999</c:v>
                      </c:pt>
                      <c:pt idx="2697">
                        <c:v>148.8656</c:v>
                      </c:pt>
                      <c:pt idx="2698">
                        <c:v>148.7097</c:v>
                      </c:pt>
                      <c:pt idx="2699">
                        <c:v>148.89682999999999</c:v>
                      </c:pt>
                      <c:pt idx="2700">
                        <c:v>148.94623000000001</c:v>
                      </c:pt>
                      <c:pt idx="2701">
                        <c:v>149.08166</c:v>
                      </c:pt>
                      <c:pt idx="2702">
                        <c:v>149.23939999999999</c:v>
                      </c:pt>
                      <c:pt idx="2703">
                        <c:v>149.37798000000001</c:v>
                      </c:pt>
                      <c:pt idx="2704">
                        <c:v>149.49044000000001</c:v>
                      </c:pt>
                      <c:pt idx="2705">
                        <c:v>149.61199999999999</c:v>
                      </c:pt>
                      <c:pt idx="2706">
                        <c:v>149.71548000000001</c:v>
                      </c:pt>
                      <c:pt idx="2707">
                        <c:v>149.85623000000001</c:v>
                      </c:pt>
                      <c:pt idx="2708">
                        <c:v>150.01775000000001</c:v>
                      </c:pt>
                      <c:pt idx="2709">
                        <c:v>150.06298000000001</c:v>
                      </c:pt>
                      <c:pt idx="2710">
                        <c:v>150.04772</c:v>
                      </c:pt>
                      <c:pt idx="2711">
                        <c:v>150.06983</c:v>
                      </c:pt>
                      <c:pt idx="2712">
                        <c:v>150.11185</c:v>
                      </c:pt>
                      <c:pt idx="2713">
                        <c:v>150.03453999999999</c:v>
                      </c:pt>
                      <c:pt idx="2714">
                        <c:v>150.02918</c:v>
                      </c:pt>
                      <c:pt idx="2715">
                        <c:v>150.02620999999999</c:v>
                      </c:pt>
                      <c:pt idx="2716">
                        <c:v>150.07951</c:v>
                      </c:pt>
                      <c:pt idx="2717">
                        <c:v>150.02969999999999</c:v>
                      </c:pt>
                      <c:pt idx="2718">
                        <c:v>150.02365</c:v>
                      </c:pt>
                      <c:pt idx="2719">
                        <c:v>150.02949000000001</c:v>
                      </c:pt>
                      <c:pt idx="2720">
                        <c:v>150.11575999999999</c:v>
                      </c:pt>
                      <c:pt idx="2721">
                        <c:v>150.03018</c:v>
                      </c:pt>
                      <c:pt idx="2722">
                        <c:v>150.00378000000001</c:v>
                      </c:pt>
                      <c:pt idx="2723">
                        <c:v>149.99973</c:v>
                      </c:pt>
                      <c:pt idx="2724">
                        <c:v>149.99881999999999</c:v>
                      </c:pt>
                      <c:pt idx="2725">
                        <c:v>150.05569</c:v>
                      </c:pt>
                      <c:pt idx="2726">
                        <c:v>150.00658000000001</c:v>
                      </c:pt>
                      <c:pt idx="2727">
                        <c:v>150.00910999999999</c:v>
                      </c:pt>
                      <c:pt idx="2728">
                        <c:v>149.99769000000001</c:v>
                      </c:pt>
                      <c:pt idx="2729">
                        <c:v>150.08082999999999</c:v>
                      </c:pt>
                      <c:pt idx="2730">
                        <c:v>149.99656999999999</c:v>
                      </c:pt>
                      <c:pt idx="2731">
                        <c:v>150.01177000000001</c:v>
                      </c:pt>
                      <c:pt idx="2732">
                        <c:v>150.00485</c:v>
                      </c:pt>
                      <c:pt idx="2733">
                        <c:v>150.06988999999999</c:v>
                      </c:pt>
                      <c:pt idx="2734">
                        <c:v>150.01607000000001</c:v>
                      </c:pt>
                      <c:pt idx="2735">
                        <c:v>150.01638</c:v>
                      </c:pt>
                      <c:pt idx="2736">
                        <c:v>150.00445999999999</c:v>
                      </c:pt>
                      <c:pt idx="2737">
                        <c:v>150.06765999999999</c:v>
                      </c:pt>
                      <c:pt idx="2738">
                        <c:v>150.01687000000001</c:v>
                      </c:pt>
                      <c:pt idx="2739">
                        <c:v>149.98023000000001</c:v>
                      </c:pt>
                      <c:pt idx="2740">
                        <c:v>150.00942000000001</c:v>
                      </c:pt>
                      <c:pt idx="2741">
                        <c:v>150.0421</c:v>
                      </c:pt>
                      <c:pt idx="2742">
                        <c:v>150.05893</c:v>
                      </c:pt>
                      <c:pt idx="2743">
                        <c:v>150.00044</c:v>
                      </c:pt>
                      <c:pt idx="2744">
                        <c:v>150.01383000000001</c:v>
                      </c:pt>
                      <c:pt idx="2745">
                        <c:v>150.02799999999999</c:v>
                      </c:pt>
                      <c:pt idx="2746">
                        <c:v>150.07522</c:v>
                      </c:pt>
                      <c:pt idx="2747">
                        <c:v>150.02216000000001</c:v>
                      </c:pt>
                      <c:pt idx="2748">
                        <c:v>150.04692</c:v>
                      </c:pt>
                      <c:pt idx="2749">
                        <c:v>150.01255</c:v>
                      </c:pt>
                      <c:pt idx="2750">
                        <c:v>150.07452000000001</c:v>
                      </c:pt>
                      <c:pt idx="2751">
                        <c:v>150.00772000000001</c:v>
                      </c:pt>
                      <c:pt idx="2752">
                        <c:v>150.01625999999999</c:v>
                      </c:pt>
                      <c:pt idx="2753">
                        <c:v>150.01285999999999</c:v>
                      </c:pt>
                      <c:pt idx="2754">
                        <c:v>150.07304999999999</c:v>
                      </c:pt>
                      <c:pt idx="2755">
                        <c:v>150.00409999999999</c:v>
                      </c:pt>
                      <c:pt idx="2756">
                        <c:v>149.99369999999999</c:v>
                      </c:pt>
                      <c:pt idx="2757">
                        <c:v>150.01992000000001</c:v>
                      </c:pt>
                      <c:pt idx="2758">
                        <c:v>150.33223000000001</c:v>
                      </c:pt>
                      <c:pt idx="2759">
                        <c:v>149.99721</c:v>
                      </c:pt>
                      <c:pt idx="2760">
                        <c:v>150.02664999999999</c:v>
                      </c:pt>
                      <c:pt idx="2761">
                        <c:v>150.01553000000001</c:v>
                      </c:pt>
                      <c:pt idx="2762">
                        <c:v>150.02302</c:v>
                      </c:pt>
                      <c:pt idx="2763">
                        <c:v>150.05655999999999</c:v>
                      </c:pt>
                      <c:pt idx="2764">
                        <c:v>150.01193000000001</c:v>
                      </c:pt>
                      <c:pt idx="2765">
                        <c:v>150.03494000000001</c:v>
                      </c:pt>
                      <c:pt idx="2766">
                        <c:v>150.01580999999999</c:v>
                      </c:pt>
                      <c:pt idx="2767">
                        <c:v>150.09861000000001</c:v>
                      </c:pt>
                      <c:pt idx="2768">
                        <c:v>150.02654000000001</c:v>
                      </c:pt>
                      <c:pt idx="2769">
                        <c:v>150.03014999999999</c:v>
                      </c:pt>
                      <c:pt idx="2770">
                        <c:v>150.02414999999999</c:v>
                      </c:pt>
                      <c:pt idx="2771">
                        <c:v>150.09756999999999</c:v>
                      </c:pt>
                      <c:pt idx="2772">
                        <c:v>150.01589999999999</c:v>
                      </c:pt>
                      <c:pt idx="2773">
                        <c:v>150.04768999999999</c:v>
                      </c:pt>
                      <c:pt idx="2774">
                        <c:v>150.03281000000001</c:v>
                      </c:pt>
                      <c:pt idx="2775">
                        <c:v>150.06659999999999</c:v>
                      </c:pt>
                      <c:pt idx="2776">
                        <c:v>150.02996999999999</c:v>
                      </c:pt>
                      <c:pt idx="2777">
                        <c:v>150.03021000000001</c:v>
                      </c:pt>
                      <c:pt idx="2778">
                        <c:v>150.03564</c:v>
                      </c:pt>
                      <c:pt idx="2779">
                        <c:v>150.06155999999999</c:v>
                      </c:pt>
                      <c:pt idx="2780">
                        <c:v>150.04691</c:v>
                      </c:pt>
                      <c:pt idx="2781">
                        <c:v>150.00985</c:v>
                      </c:pt>
                      <c:pt idx="2782">
                        <c:v>150.03539000000001</c:v>
                      </c:pt>
                      <c:pt idx="2783">
                        <c:v>150.04617999999999</c:v>
                      </c:pt>
                      <c:pt idx="2784">
                        <c:v>150.08580000000001</c:v>
                      </c:pt>
                      <c:pt idx="2785">
                        <c:v>150.00941</c:v>
                      </c:pt>
                      <c:pt idx="2786">
                        <c:v>150.02034</c:v>
                      </c:pt>
                      <c:pt idx="2787">
                        <c:v>150.01873000000001</c:v>
                      </c:pt>
                      <c:pt idx="2788">
                        <c:v>150.05803</c:v>
                      </c:pt>
                      <c:pt idx="2789">
                        <c:v>150.02816999999999</c:v>
                      </c:pt>
                      <c:pt idx="2790">
                        <c:v>150.01542000000001</c:v>
                      </c:pt>
                      <c:pt idx="2791">
                        <c:v>150.02510000000001</c:v>
                      </c:pt>
                      <c:pt idx="2792">
                        <c:v>150.06931</c:v>
                      </c:pt>
                      <c:pt idx="2793">
                        <c:v>150.02030999999999</c:v>
                      </c:pt>
                      <c:pt idx="2794">
                        <c:v>150.02785</c:v>
                      </c:pt>
                      <c:pt idx="2795">
                        <c:v>150.02252999999999</c:v>
                      </c:pt>
                      <c:pt idx="2796">
                        <c:v>150.07255000000001</c:v>
                      </c:pt>
                      <c:pt idx="2797">
                        <c:v>150.04</c:v>
                      </c:pt>
                      <c:pt idx="2798">
                        <c:v>150.02950000000001</c:v>
                      </c:pt>
                      <c:pt idx="2799">
                        <c:v>150.03575000000001</c:v>
                      </c:pt>
                      <c:pt idx="2800">
                        <c:v>150.05468999999999</c:v>
                      </c:pt>
                      <c:pt idx="2801">
                        <c:v>150.10439</c:v>
                      </c:pt>
                      <c:pt idx="2802">
                        <c:v>150.06960000000001</c:v>
                      </c:pt>
                      <c:pt idx="2803">
                        <c:v>150.04038</c:v>
                      </c:pt>
                      <c:pt idx="2804">
                        <c:v>150.04075</c:v>
                      </c:pt>
                      <c:pt idx="2805">
                        <c:v>150.09138999999999</c:v>
                      </c:pt>
                      <c:pt idx="2806">
                        <c:v>150.03892999999999</c:v>
                      </c:pt>
                      <c:pt idx="2807">
                        <c:v>150.02531999999999</c:v>
                      </c:pt>
                      <c:pt idx="2808">
                        <c:v>150.01015000000001</c:v>
                      </c:pt>
                      <c:pt idx="2809">
                        <c:v>150.09245999999999</c:v>
                      </c:pt>
                      <c:pt idx="2810">
                        <c:v>150.00851</c:v>
                      </c:pt>
                      <c:pt idx="2811">
                        <c:v>150.00435999999999</c:v>
                      </c:pt>
                      <c:pt idx="2812">
                        <c:v>150.03084999999999</c:v>
                      </c:pt>
                      <c:pt idx="2813">
                        <c:v>150.08636999999999</c:v>
                      </c:pt>
                      <c:pt idx="2814">
                        <c:v>150.02583999999999</c:v>
                      </c:pt>
                      <c:pt idx="2815">
                        <c:v>150.05214000000001</c:v>
                      </c:pt>
                      <c:pt idx="2816">
                        <c:v>150.01607999999999</c:v>
                      </c:pt>
                      <c:pt idx="2817">
                        <c:v>150.07240999999999</c:v>
                      </c:pt>
                      <c:pt idx="2818">
                        <c:v>150.16405</c:v>
                      </c:pt>
                      <c:pt idx="2819">
                        <c:v>150.19845000000001</c:v>
                      </c:pt>
                      <c:pt idx="2820">
                        <c:v>150.02712</c:v>
                      </c:pt>
                      <c:pt idx="2821">
                        <c:v>150.02274</c:v>
                      </c:pt>
                      <c:pt idx="2822">
                        <c:v>150.08938000000001</c:v>
                      </c:pt>
                      <c:pt idx="2823">
                        <c:v>150.03421</c:v>
                      </c:pt>
                      <c:pt idx="2824">
                        <c:v>150.04588000000001</c:v>
                      </c:pt>
                      <c:pt idx="2825">
                        <c:v>150.02628000000001</c:v>
                      </c:pt>
                      <c:pt idx="2826">
                        <c:v>150.10624000000001</c:v>
                      </c:pt>
                      <c:pt idx="2827">
                        <c:v>150.02313000000001</c:v>
                      </c:pt>
                      <c:pt idx="2828">
                        <c:v>150.03932</c:v>
                      </c:pt>
                      <c:pt idx="2829">
                        <c:v>150.03223</c:v>
                      </c:pt>
                      <c:pt idx="2830">
                        <c:v>150.09626</c:v>
                      </c:pt>
                      <c:pt idx="2831">
                        <c:v>150.01553000000001</c:v>
                      </c:pt>
                      <c:pt idx="2832">
                        <c:v>150.02471</c:v>
                      </c:pt>
                      <c:pt idx="2833">
                        <c:v>150.04354000000001</c:v>
                      </c:pt>
                      <c:pt idx="2834">
                        <c:v>150.09023999999999</c:v>
                      </c:pt>
                      <c:pt idx="2835">
                        <c:v>150.04676000000001</c:v>
                      </c:pt>
                      <c:pt idx="2836">
                        <c:v>150.05170000000001</c:v>
                      </c:pt>
                      <c:pt idx="2837">
                        <c:v>150.02153000000001</c:v>
                      </c:pt>
                      <c:pt idx="2838">
                        <c:v>150.01579000000001</c:v>
                      </c:pt>
                      <c:pt idx="2839">
                        <c:v>150.08077</c:v>
                      </c:pt>
                      <c:pt idx="2840">
                        <c:v>150.00295</c:v>
                      </c:pt>
                      <c:pt idx="2841">
                        <c:v>150.02355</c:v>
                      </c:pt>
                      <c:pt idx="2842">
                        <c:v>150.01991000000001</c:v>
                      </c:pt>
                      <c:pt idx="2843">
                        <c:v>150.07697999999999</c:v>
                      </c:pt>
                      <c:pt idx="2844">
                        <c:v>150.01707999999999</c:v>
                      </c:pt>
                      <c:pt idx="2845">
                        <c:v>150.01609999999999</c:v>
                      </c:pt>
                      <c:pt idx="2846">
                        <c:v>150.01928000000001</c:v>
                      </c:pt>
                      <c:pt idx="2847">
                        <c:v>150.09425999999999</c:v>
                      </c:pt>
                      <c:pt idx="2848">
                        <c:v>150.02713</c:v>
                      </c:pt>
                      <c:pt idx="2849">
                        <c:v>150.03487999999999</c:v>
                      </c:pt>
                      <c:pt idx="2850">
                        <c:v>150.03523000000001</c:v>
                      </c:pt>
                      <c:pt idx="2851">
                        <c:v>150.08985000000001</c:v>
                      </c:pt>
                      <c:pt idx="2852">
                        <c:v>150.03575000000001</c:v>
                      </c:pt>
                      <c:pt idx="2853">
                        <c:v>150.03063</c:v>
                      </c:pt>
                      <c:pt idx="2854">
                        <c:v>150.03845000000001</c:v>
                      </c:pt>
                      <c:pt idx="2855">
                        <c:v>150.05025000000001</c:v>
                      </c:pt>
                      <c:pt idx="2856">
                        <c:v>150.08589000000001</c:v>
                      </c:pt>
                      <c:pt idx="2857">
                        <c:v>150.02571</c:v>
                      </c:pt>
                      <c:pt idx="2858">
                        <c:v>150.06599</c:v>
                      </c:pt>
                      <c:pt idx="2859">
                        <c:v>150.03008</c:v>
                      </c:pt>
                      <c:pt idx="2860">
                        <c:v>150.09666999999999</c:v>
                      </c:pt>
                      <c:pt idx="2861">
                        <c:v>150.02839</c:v>
                      </c:pt>
                      <c:pt idx="2862">
                        <c:v>150.01401999999999</c:v>
                      </c:pt>
                      <c:pt idx="2863">
                        <c:v>150.01415</c:v>
                      </c:pt>
                      <c:pt idx="2864">
                        <c:v>150.11482000000001</c:v>
                      </c:pt>
                      <c:pt idx="2865">
                        <c:v>150.03823</c:v>
                      </c:pt>
                      <c:pt idx="2866">
                        <c:v>150.02453</c:v>
                      </c:pt>
                      <c:pt idx="2867">
                        <c:v>150.02697000000001</c:v>
                      </c:pt>
                      <c:pt idx="2868">
                        <c:v>150.09851</c:v>
                      </c:pt>
                      <c:pt idx="2869">
                        <c:v>150.01553999999999</c:v>
                      </c:pt>
                      <c:pt idx="2870">
                        <c:v>150.03233</c:v>
                      </c:pt>
                      <c:pt idx="2871">
                        <c:v>150.03035</c:v>
                      </c:pt>
                      <c:pt idx="2872">
                        <c:v>150.09201999999999</c:v>
                      </c:pt>
                      <c:pt idx="2873">
                        <c:v>150.04936000000001</c:v>
                      </c:pt>
                      <c:pt idx="2874">
                        <c:v>150.01584</c:v>
                      </c:pt>
                      <c:pt idx="2875">
                        <c:v>150.02842999999999</c:v>
                      </c:pt>
                      <c:pt idx="2876">
                        <c:v>150.02905999999999</c:v>
                      </c:pt>
                      <c:pt idx="2877">
                        <c:v>150.09008</c:v>
                      </c:pt>
                      <c:pt idx="2878">
                        <c:v>150.02934999999999</c:v>
                      </c:pt>
                      <c:pt idx="2879">
                        <c:v>150.24562</c:v>
                      </c:pt>
                      <c:pt idx="2880">
                        <c:v>150.11695</c:v>
                      </c:pt>
                      <c:pt idx="2881">
                        <c:v>150.0831</c:v>
                      </c:pt>
                      <c:pt idx="2882">
                        <c:v>149.99865</c:v>
                      </c:pt>
                      <c:pt idx="2883">
                        <c:v>150.01474999999999</c:v>
                      </c:pt>
                      <c:pt idx="2884">
                        <c:v>150.03756000000001</c:v>
                      </c:pt>
                      <c:pt idx="2885">
                        <c:v>150.09613999999999</c:v>
                      </c:pt>
                      <c:pt idx="2886">
                        <c:v>150.05028999999999</c:v>
                      </c:pt>
                      <c:pt idx="2887">
                        <c:v>150.04635999999999</c:v>
                      </c:pt>
                      <c:pt idx="2888">
                        <c:v>150.04844</c:v>
                      </c:pt>
                      <c:pt idx="2889">
                        <c:v>150.04011</c:v>
                      </c:pt>
                      <c:pt idx="2890">
                        <c:v>150.11103</c:v>
                      </c:pt>
                      <c:pt idx="2891">
                        <c:v>150.03165999999999</c:v>
                      </c:pt>
                      <c:pt idx="2892">
                        <c:v>150.06147000000001</c:v>
                      </c:pt>
                      <c:pt idx="2893">
                        <c:v>150.05053000000001</c:v>
                      </c:pt>
                      <c:pt idx="2894">
                        <c:v>150.08834999999999</c:v>
                      </c:pt>
                      <c:pt idx="2895">
                        <c:v>150.0196</c:v>
                      </c:pt>
                      <c:pt idx="2896">
                        <c:v>150.02696</c:v>
                      </c:pt>
                      <c:pt idx="2897">
                        <c:v>150.03233</c:v>
                      </c:pt>
                      <c:pt idx="2898">
                        <c:v>150.09424000000001</c:v>
                      </c:pt>
                      <c:pt idx="2899">
                        <c:v>150.04741999999999</c:v>
                      </c:pt>
                      <c:pt idx="2900">
                        <c:v>150.02837</c:v>
                      </c:pt>
                      <c:pt idx="2901">
                        <c:v>150.03298000000001</c:v>
                      </c:pt>
                      <c:pt idx="2902">
                        <c:v>150.08282</c:v>
                      </c:pt>
                      <c:pt idx="2903">
                        <c:v>150.04238000000001</c:v>
                      </c:pt>
                      <c:pt idx="2904">
                        <c:v>150.04379</c:v>
                      </c:pt>
                      <c:pt idx="2905">
                        <c:v>150.04642999999999</c:v>
                      </c:pt>
                      <c:pt idx="2906">
                        <c:v>150.08940000000001</c:v>
                      </c:pt>
                      <c:pt idx="2907">
                        <c:v>150.09290999999999</c:v>
                      </c:pt>
                      <c:pt idx="2908">
                        <c:v>150.04822999999999</c:v>
                      </c:pt>
                      <c:pt idx="2909">
                        <c:v>150.05041</c:v>
                      </c:pt>
                      <c:pt idx="2910">
                        <c:v>150.03616</c:v>
                      </c:pt>
                      <c:pt idx="2911">
                        <c:v>150.08582999999999</c:v>
                      </c:pt>
                      <c:pt idx="2912">
                        <c:v>150.03006999999999</c:v>
                      </c:pt>
                      <c:pt idx="2913">
                        <c:v>150.03620000000001</c:v>
                      </c:pt>
                      <c:pt idx="2914">
                        <c:v>150.02565999999999</c:v>
                      </c:pt>
                      <c:pt idx="2915">
                        <c:v>150.10842</c:v>
                      </c:pt>
                      <c:pt idx="2916">
                        <c:v>150.03236000000001</c:v>
                      </c:pt>
                      <c:pt idx="2917">
                        <c:v>150.05045999999999</c:v>
                      </c:pt>
                      <c:pt idx="2918">
                        <c:v>150.04961</c:v>
                      </c:pt>
                      <c:pt idx="2919">
                        <c:v>150.11452</c:v>
                      </c:pt>
                      <c:pt idx="2920">
                        <c:v>150.07364999999999</c:v>
                      </c:pt>
                      <c:pt idx="2921">
                        <c:v>150.06735</c:v>
                      </c:pt>
                      <c:pt idx="2922">
                        <c:v>150.04947000000001</c:v>
                      </c:pt>
                      <c:pt idx="2923">
                        <c:v>150.12526</c:v>
                      </c:pt>
                      <c:pt idx="2924">
                        <c:v>150.06502</c:v>
                      </c:pt>
                      <c:pt idx="2925">
                        <c:v>150.02422999999999</c:v>
                      </c:pt>
                      <c:pt idx="2926">
                        <c:v>150.04568</c:v>
                      </c:pt>
                      <c:pt idx="2927">
                        <c:v>150.04340999999999</c:v>
                      </c:pt>
                      <c:pt idx="2928">
                        <c:v>150.09701000000001</c:v>
                      </c:pt>
                      <c:pt idx="2929">
                        <c:v>150.04633000000001</c:v>
                      </c:pt>
                      <c:pt idx="2930">
                        <c:v>150.04427000000001</c:v>
                      </c:pt>
                      <c:pt idx="2931">
                        <c:v>150.05833000000001</c:v>
                      </c:pt>
                      <c:pt idx="2932">
                        <c:v>150.10391999999999</c:v>
                      </c:pt>
                      <c:pt idx="2933">
                        <c:v>150.05842000000001</c:v>
                      </c:pt>
                      <c:pt idx="2934">
                        <c:v>150.07382999999999</c:v>
                      </c:pt>
                      <c:pt idx="2935">
                        <c:v>150.04084</c:v>
                      </c:pt>
                      <c:pt idx="2936">
                        <c:v>150.11225999999999</c:v>
                      </c:pt>
                      <c:pt idx="2937">
                        <c:v>150.04754</c:v>
                      </c:pt>
                      <c:pt idx="2938">
                        <c:v>150.04337000000001</c:v>
                      </c:pt>
                      <c:pt idx="2939">
                        <c:v>150.03906000000001</c:v>
                      </c:pt>
                      <c:pt idx="2940">
                        <c:v>150.34338</c:v>
                      </c:pt>
                      <c:pt idx="2941">
                        <c:v>150.11027000000001</c:v>
                      </c:pt>
                      <c:pt idx="2942">
                        <c:v>150.02903000000001</c:v>
                      </c:pt>
                      <c:pt idx="2943">
                        <c:v>150.02842999999999</c:v>
                      </c:pt>
                      <c:pt idx="2944">
                        <c:v>150.02455</c:v>
                      </c:pt>
                      <c:pt idx="2945">
                        <c:v>150.10843</c:v>
                      </c:pt>
                      <c:pt idx="2946">
                        <c:v>150.02587</c:v>
                      </c:pt>
                      <c:pt idx="2947">
                        <c:v>150.03308999999999</c:v>
                      </c:pt>
                      <c:pt idx="2948">
                        <c:v>150.03801999999999</c:v>
                      </c:pt>
                      <c:pt idx="2949">
                        <c:v>150.10050000000001</c:v>
                      </c:pt>
                      <c:pt idx="2950">
                        <c:v>150.03405000000001</c:v>
                      </c:pt>
                      <c:pt idx="2951">
                        <c:v>150.03853000000001</c:v>
                      </c:pt>
                      <c:pt idx="2952">
                        <c:v>150.06305</c:v>
                      </c:pt>
                      <c:pt idx="2953">
                        <c:v>150.11009000000001</c:v>
                      </c:pt>
                      <c:pt idx="2954">
                        <c:v>150.06723</c:v>
                      </c:pt>
                      <c:pt idx="2955">
                        <c:v>150.03398000000001</c:v>
                      </c:pt>
                      <c:pt idx="2956">
                        <c:v>150.03731999999999</c:v>
                      </c:pt>
                      <c:pt idx="2957">
                        <c:v>150.05996999999999</c:v>
                      </c:pt>
                      <c:pt idx="2958">
                        <c:v>150.05868000000001</c:v>
                      </c:pt>
                      <c:pt idx="2959">
                        <c:v>150.03363999999999</c:v>
                      </c:pt>
                      <c:pt idx="2960">
                        <c:v>150.03071</c:v>
                      </c:pt>
                      <c:pt idx="2961">
                        <c:v>150.01383999999999</c:v>
                      </c:pt>
                      <c:pt idx="2962">
                        <c:v>150.11252999999999</c:v>
                      </c:pt>
                      <c:pt idx="2963">
                        <c:v>150.03198</c:v>
                      </c:pt>
                      <c:pt idx="2964">
                        <c:v>150.03890000000001</c:v>
                      </c:pt>
                      <c:pt idx="2965">
                        <c:v>150.03890999999999</c:v>
                      </c:pt>
                      <c:pt idx="2966">
                        <c:v>150.10051000000001</c:v>
                      </c:pt>
                      <c:pt idx="2967">
                        <c:v>150.03621000000001</c:v>
                      </c:pt>
                      <c:pt idx="2968">
                        <c:v>150.0343</c:v>
                      </c:pt>
                      <c:pt idx="2969">
                        <c:v>150.04695000000001</c:v>
                      </c:pt>
                      <c:pt idx="2970">
                        <c:v>150.09448</c:v>
                      </c:pt>
                      <c:pt idx="2971">
                        <c:v>150.02605</c:v>
                      </c:pt>
                      <c:pt idx="2972">
                        <c:v>150.02682999999999</c:v>
                      </c:pt>
                      <c:pt idx="2973">
                        <c:v>150.05528000000001</c:v>
                      </c:pt>
                      <c:pt idx="2974">
                        <c:v>150.11823000000001</c:v>
                      </c:pt>
                      <c:pt idx="2975">
                        <c:v>150.01864</c:v>
                      </c:pt>
                      <c:pt idx="2976">
                        <c:v>150.02269000000001</c:v>
                      </c:pt>
                      <c:pt idx="2977">
                        <c:v>149.99123</c:v>
                      </c:pt>
                      <c:pt idx="2978">
                        <c:v>150.00476</c:v>
                      </c:pt>
                      <c:pt idx="2979">
                        <c:v>150.08033</c:v>
                      </c:pt>
                      <c:pt idx="2980">
                        <c:v>150.02260999999999</c:v>
                      </c:pt>
                      <c:pt idx="2981">
                        <c:v>150.02267000000001</c:v>
                      </c:pt>
                      <c:pt idx="2982">
                        <c:v>150.02331000000001</c:v>
                      </c:pt>
                      <c:pt idx="2983">
                        <c:v>150.08611999999999</c:v>
                      </c:pt>
                      <c:pt idx="2984">
                        <c:v>150.03867</c:v>
                      </c:pt>
                      <c:pt idx="2985">
                        <c:v>150.00635</c:v>
                      </c:pt>
                      <c:pt idx="2986">
                        <c:v>150.01579000000001</c:v>
                      </c:pt>
                      <c:pt idx="2987">
                        <c:v>150.08615</c:v>
                      </c:pt>
                      <c:pt idx="2988">
                        <c:v>150.03016</c:v>
                      </c:pt>
                      <c:pt idx="2989">
                        <c:v>150.02828</c:v>
                      </c:pt>
                      <c:pt idx="2990">
                        <c:v>150.02636999999999</c:v>
                      </c:pt>
                      <c:pt idx="2991">
                        <c:v>150.08813000000001</c:v>
                      </c:pt>
                      <c:pt idx="2992">
                        <c:v>150.02452</c:v>
                      </c:pt>
                      <c:pt idx="2993">
                        <c:v>150.02207000000001</c:v>
                      </c:pt>
                      <c:pt idx="2994">
                        <c:v>150.03718000000001</c:v>
                      </c:pt>
                      <c:pt idx="2995">
                        <c:v>150.04695000000001</c:v>
                      </c:pt>
                      <c:pt idx="2996">
                        <c:v>150.06573</c:v>
                      </c:pt>
                      <c:pt idx="2997">
                        <c:v>150.03583</c:v>
                      </c:pt>
                      <c:pt idx="2998">
                        <c:v>150.03998999999999</c:v>
                      </c:pt>
                      <c:pt idx="2999">
                        <c:v>150.02977999999999</c:v>
                      </c:pt>
                      <c:pt idx="3000">
                        <c:v>150.10043999999999</c:v>
                      </c:pt>
                      <c:pt idx="3001">
                        <c:v>150.29954000000001</c:v>
                      </c:pt>
                      <c:pt idx="3002">
                        <c:v>150.05000000000001</c:v>
                      </c:pt>
                      <c:pt idx="3003">
                        <c:v>150.02438000000001</c:v>
                      </c:pt>
                      <c:pt idx="3004">
                        <c:v>150.09781000000001</c:v>
                      </c:pt>
                      <c:pt idx="3005">
                        <c:v>150.02874</c:v>
                      </c:pt>
                      <c:pt idx="3006">
                        <c:v>150.03102999999999</c:v>
                      </c:pt>
                      <c:pt idx="3007">
                        <c:v>150.03270000000001</c:v>
                      </c:pt>
                      <c:pt idx="3008">
                        <c:v>150.08414999999999</c:v>
                      </c:pt>
                      <c:pt idx="3009">
                        <c:v>150.02672999999999</c:v>
                      </c:pt>
                      <c:pt idx="3010">
                        <c:v>150.01159999999999</c:v>
                      </c:pt>
                      <c:pt idx="3011">
                        <c:v>150.03623999999999</c:v>
                      </c:pt>
                      <c:pt idx="3012">
                        <c:v>150.07861</c:v>
                      </c:pt>
                      <c:pt idx="3013">
                        <c:v>150.04085000000001</c:v>
                      </c:pt>
                      <c:pt idx="3014">
                        <c:v>150.03156000000001</c:v>
                      </c:pt>
                      <c:pt idx="3015">
                        <c:v>150.04853</c:v>
                      </c:pt>
                      <c:pt idx="3016">
                        <c:v>150.04899</c:v>
                      </c:pt>
                      <c:pt idx="3017">
                        <c:v>150.07661999999999</c:v>
                      </c:pt>
                      <c:pt idx="3018">
                        <c:v>150.02589</c:v>
                      </c:pt>
                      <c:pt idx="3019">
                        <c:v>150.01940999999999</c:v>
                      </c:pt>
                      <c:pt idx="3020">
                        <c:v>150.02708000000001</c:v>
                      </c:pt>
                      <c:pt idx="3021">
                        <c:v>150.08265</c:v>
                      </c:pt>
                      <c:pt idx="3022">
                        <c:v>150.03593000000001</c:v>
                      </c:pt>
                      <c:pt idx="3023">
                        <c:v>150.03077999999999</c:v>
                      </c:pt>
                      <c:pt idx="3024">
                        <c:v>150.02251000000001</c:v>
                      </c:pt>
                      <c:pt idx="3025">
                        <c:v>150.08941999999999</c:v>
                      </c:pt>
                      <c:pt idx="3026">
                        <c:v>150.04342</c:v>
                      </c:pt>
                      <c:pt idx="3027">
                        <c:v>150.03568999999999</c:v>
                      </c:pt>
                      <c:pt idx="3028">
                        <c:v>150.05714</c:v>
                      </c:pt>
                      <c:pt idx="3029">
                        <c:v>150.09843000000001</c:v>
                      </c:pt>
                      <c:pt idx="3030">
                        <c:v>150.04107999999999</c:v>
                      </c:pt>
                      <c:pt idx="3031">
                        <c:v>150.01927000000001</c:v>
                      </c:pt>
                      <c:pt idx="3032">
                        <c:v>150.02476999999999</c:v>
                      </c:pt>
                      <c:pt idx="3033">
                        <c:v>150.05610999999999</c:v>
                      </c:pt>
                      <c:pt idx="3034">
                        <c:v>150.06755000000001</c:v>
                      </c:pt>
                      <c:pt idx="3035">
                        <c:v>150.01302999999999</c:v>
                      </c:pt>
                      <c:pt idx="3036">
                        <c:v>150.05240000000001</c:v>
                      </c:pt>
                      <c:pt idx="3037">
                        <c:v>150.07266999999999</c:v>
                      </c:pt>
                      <c:pt idx="3038">
                        <c:v>150.12714</c:v>
                      </c:pt>
                      <c:pt idx="3039">
                        <c:v>150.04802000000001</c:v>
                      </c:pt>
                      <c:pt idx="3040">
                        <c:v>150.04284000000001</c:v>
                      </c:pt>
                      <c:pt idx="3041">
                        <c:v>150.04003</c:v>
                      </c:pt>
                      <c:pt idx="3042">
                        <c:v>150.09933000000001</c:v>
                      </c:pt>
                      <c:pt idx="3043">
                        <c:v>150.02153999999999</c:v>
                      </c:pt>
                      <c:pt idx="3044">
                        <c:v>150.02127999999999</c:v>
                      </c:pt>
                      <c:pt idx="3045">
                        <c:v>150.02951999999999</c:v>
                      </c:pt>
                      <c:pt idx="3046">
                        <c:v>150.10668999999999</c:v>
                      </c:pt>
                      <c:pt idx="3047">
                        <c:v>150.03737000000001</c:v>
                      </c:pt>
                      <c:pt idx="3048">
                        <c:v>150.03924000000001</c:v>
                      </c:pt>
                      <c:pt idx="3049">
                        <c:v>150.04743999999999</c:v>
                      </c:pt>
                      <c:pt idx="3050">
                        <c:v>150.11351999999999</c:v>
                      </c:pt>
                      <c:pt idx="3051">
                        <c:v>150.06003999999999</c:v>
                      </c:pt>
                      <c:pt idx="3052">
                        <c:v>150.01627999999999</c:v>
                      </c:pt>
                      <c:pt idx="3053">
                        <c:v>150.03909999999999</c:v>
                      </c:pt>
                      <c:pt idx="3054">
                        <c:v>150.03774999999999</c:v>
                      </c:pt>
                      <c:pt idx="3055">
                        <c:v>150.06469000000001</c:v>
                      </c:pt>
                      <c:pt idx="3056">
                        <c:v>150.01709</c:v>
                      </c:pt>
                      <c:pt idx="3057">
                        <c:v>150.02885000000001</c:v>
                      </c:pt>
                      <c:pt idx="3058">
                        <c:v>150.02970999999999</c:v>
                      </c:pt>
                      <c:pt idx="3059">
                        <c:v>150.10955000000001</c:v>
                      </c:pt>
                      <c:pt idx="3060">
                        <c:v>150.04445999999999</c:v>
                      </c:pt>
                      <c:pt idx="3061">
                        <c:v>150.04982999999999</c:v>
                      </c:pt>
                      <c:pt idx="3062">
                        <c:v>150.29186000000001</c:v>
                      </c:pt>
                      <c:pt idx="3063">
                        <c:v>150.08044000000001</c:v>
                      </c:pt>
                      <c:pt idx="3064">
                        <c:v>150.01304999999999</c:v>
                      </c:pt>
                      <c:pt idx="3065">
                        <c:v>150.01576</c:v>
                      </c:pt>
                      <c:pt idx="3066">
                        <c:v>150.03054</c:v>
                      </c:pt>
                      <c:pt idx="3067">
                        <c:v>150.09247999999999</c:v>
                      </c:pt>
                      <c:pt idx="3068">
                        <c:v>149.99176</c:v>
                      </c:pt>
                      <c:pt idx="3069">
                        <c:v>150.02208999999999</c:v>
                      </c:pt>
                      <c:pt idx="3070">
                        <c:v>150.01768999999999</c:v>
                      </c:pt>
                      <c:pt idx="3071">
                        <c:v>150.06966</c:v>
                      </c:pt>
                      <c:pt idx="3072">
                        <c:v>150.02644000000001</c:v>
                      </c:pt>
                      <c:pt idx="3073">
                        <c:v>150.03643</c:v>
                      </c:pt>
                      <c:pt idx="3074">
                        <c:v>150.01647</c:v>
                      </c:pt>
                      <c:pt idx="3075">
                        <c:v>150.01996</c:v>
                      </c:pt>
                      <c:pt idx="3076">
                        <c:v>150.07132999999999</c:v>
                      </c:pt>
                      <c:pt idx="3077">
                        <c:v>150.01049</c:v>
                      </c:pt>
                      <c:pt idx="3078">
                        <c:v>150.01756</c:v>
                      </c:pt>
                      <c:pt idx="3079">
                        <c:v>150.02868000000001</c:v>
                      </c:pt>
                      <c:pt idx="3080">
                        <c:v>150.07272</c:v>
                      </c:pt>
                      <c:pt idx="3081">
                        <c:v>150.02223000000001</c:v>
                      </c:pt>
                      <c:pt idx="3082">
                        <c:v>150.01053999999999</c:v>
                      </c:pt>
                      <c:pt idx="3083">
                        <c:v>150.03031999999999</c:v>
                      </c:pt>
                      <c:pt idx="3084">
                        <c:v>150.07123000000001</c:v>
                      </c:pt>
                      <c:pt idx="3085">
                        <c:v>150.07481999999999</c:v>
                      </c:pt>
                      <c:pt idx="3086">
                        <c:v>150.00291999999999</c:v>
                      </c:pt>
                      <c:pt idx="3087">
                        <c:v>150.01286999999999</c:v>
                      </c:pt>
                      <c:pt idx="3088">
                        <c:v>150.08362</c:v>
                      </c:pt>
                      <c:pt idx="3089">
                        <c:v>150.00825</c:v>
                      </c:pt>
                      <c:pt idx="3090">
                        <c:v>150.00086999999999</c:v>
                      </c:pt>
                      <c:pt idx="3091">
                        <c:v>149.98931999999999</c:v>
                      </c:pt>
                      <c:pt idx="3092">
                        <c:v>150.02152000000001</c:v>
                      </c:pt>
                      <c:pt idx="3093">
                        <c:v>150.03996000000001</c:v>
                      </c:pt>
                      <c:pt idx="3094">
                        <c:v>149.98612</c:v>
                      </c:pt>
                      <c:pt idx="3095">
                        <c:v>149.99691999999999</c:v>
                      </c:pt>
                      <c:pt idx="3096">
                        <c:v>149.99812</c:v>
                      </c:pt>
                      <c:pt idx="3097">
                        <c:v>150.04986</c:v>
                      </c:pt>
                      <c:pt idx="3098">
                        <c:v>149.99359000000001</c:v>
                      </c:pt>
                      <c:pt idx="3099">
                        <c:v>150.01111</c:v>
                      </c:pt>
                      <c:pt idx="3100">
                        <c:v>149.98894999999999</c:v>
                      </c:pt>
                      <c:pt idx="3101">
                        <c:v>150.06541999999999</c:v>
                      </c:pt>
                      <c:pt idx="3102">
                        <c:v>149.99377999999999</c:v>
                      </c:pt>
                      <c:pt idx="3103">
                        <c:v>149.99582000000001</c:v>
                      </c:pt>
                      <c:pt idx="3104">
                        <c:v>150.02313000000001</c:v>
                      </c:pt>
                      <c:pt idx="3105">
                        <c:v>150.04917</c:v>
                      </c:pt>
                      <c:pt idx="3106">
                        <c:v>149.97232</c:v>
                      </c:pt>
                      <c:pt idx="3107">
                        <c:v>149.99145999999999</c:v>
                      </c:pt>
                      <c:pt idx="3108">
                        <c:v>149.95407</c:v>
                      </c:pt>
                      <c:pt idx="3109">
                        <c:v>150.02717000000001</c:v>
                      </c:pt>
                      <c:pt idx="3110">
                        <c:v>150.00188</c:v>
                      </c:pt>
                      <c:pt idx="3111">
                        <c:v>149.99566999999999</c:v>
                      </c:pt>
                      <c:pt idx="3112">
                        <c:v>149.98976999999999</c:v>
                      </c:pt>
                      <c:pt idx="3113">
                        <c:v>149.98649</c:v>
                      </c:pt>
                      <c:pt idx="3114">
                        <c:v>150.06184999999999</c:v>
                      </c:pt>
                      <c:pt idx="3115">
                        <c:v>150.02458999999999</c:v>
                      </c:pt>
                      <c:pt idx="3116">
                        <c:v>150.01242999999999</c:v>
                      </c:pt>
                      <c:pt idx="3117">
                        <c:v>150.00223</c:v>
                      </c:pt>
                      <c:pt idx="3118">
                        <c:v>150.04954000000001</c:v>
                      </c:pt>
                      <c:pt idx="3119">
                        <c:v>149.983</c:v>
                      </c:pt>
                      <c:pt idx="3120">
                        <c:v>150.00050999999999</c:v>
                      </c:pt>
                      <c:pt idx="3121">
                        <c:v>149.98133999999999</c:v>
                      </c:pt>
                      <c:pt idx="3122">
                        <c:v>150.10151999999999</c:v>
                      </c:pt>
                      <c:pt idx="3123">
                        <c:v>150.17744999999999</c:v>
                      </c:pt>
                      <c:pt idx="3124">
                        <c:v>149.96466000000001</c:v>
                      </c:pt>
                      <c:pt idx="3125">
                        <c:v>149.99614</c:v>
                      </c:pt>
                      <c:pt idx="3126">
                        <c:v>150.05046999999999</c:v>
                      </c:pt>
                      <c:pt idx="3127">
                        <c:v>149.99849</c:v>
                      </c:pt>
                      <c:pt idx="3128">
                        <c:v>149.97699</c:v>
                      </c:pt>
                      <c:pt idx="3129">
                        <c:v>149.99032</c:v>
                      </c:pt>
                      <c:pt idx="3130">
                        <c:v>149.99438000000001</c:v>
                      </c:pt>
                      <c:pt idx="3131">
                        <c:v>150.00304</c:v>
                      </c:pt>
                      <c:pt idx="3132">
                        <c:v>149.98468</c:v>
                      </c:pt>
                      <c:pt idx="3133">
                        <c:v>149.97945999999999</c:v>
                      </c:pt>
                      <c:pt idx="3134">
                        <c:v>149.99773999999999</c:v>
                      </c:pt>
                      <c:pt idx="3135">
                        <c:v>150.04938999999999</c:v>
                      </c:pt>
                      <c:pt idx="3136">
                        <c:v>149.9889</c:v>
                      </c:pt>
                      <c:pt idx="3137">
                        <c:v>149.98354</c:v>
                      </c:pt>
                      <c:pt idx="3138">
                        <c:v>149.98680999999999</c:v>
                      </c:pt>
                      <c:pt idx="3139">
                        <c:v>150.03324000000001</c:v>
                      </c:pt>
                      <c:pt idx="3140">
                        <c:v>150.01158000000001</c:v>
                      </c:pt>
                      <c:pt idx="3141">
                        <c:v>150.00592</c:v>
                      </c:pt>
                      <c:pt idx="3142">
                        <c:v>149.97954999999999</c:v>
                      </c:pt>
                      <c:pt idx="3143">
                        <c:v>150.04991000000001</c:v>
                      </c:pt>
                      <c:pt idx="3144">
                        <c:v>150.00692000000001</c:v>
                      </c:pt>
                      <c:pt idx="3145">
                        <c:v>150.00647000000001</c:v>
                      </c:pt>
                      <c:pt idx="3146">
                        <c:v>149.97409999999999</c:v>
                      </c:pt>
                      <c:pt idx="3147">
                        <c:v>150.03792000000001</c:v>
                      </c:pt>
                      <c:pt idx="3148">
                        <c:v>149.99725000000001</c:v>
                      </c:pt>
                      <c:pt idx="3149">
                        <c:v>149.97913</c:v>
                      </c:pt>
                      <c:pt idx="3150">
                        <c:v>149.97371999999999</c:v>
                      </c:pt>
                      <c:pt idx="3151">
                        <c:v>149.99446</c:v>
                      </c:pt>
                      <c:pt idx="3152">
                        <c:v>150.04701</c:v>
                      </c:pt>
                      <c:pt idx="3153">
                        <c:v>149.96770000000001</c:v>
                      </c:pt>
                      <c:pt idx="3154">
                        <c:v>149.95018999999999</c:v>
                      </c:pt>
                      <c:pt idx="3155">
                        <c:v>149.97137000000001</c:v>
                      </c:pt>
                      <c:pt idx="3156">
                        <c:v>150.04257000000001</c:v>
                      </c:pt>
                      <c:pt idx="3157">
                        <c:v>149.98453000000001</c:v>
                      </c:pt>
                      <c:pt idx="3158">
                        <c:v>149.99761000000001</c:v>
                      </c:pt>
                      <c:pt idx="3159">
                        <c:v>149.98193000000001</c:v>
                      </c:pt>
                      <c:pt idx="3160">
                        <c:v>150.05233000000001</c:v>
                      </c:pt>
                      <c:pt idx="3161">
                        <c:v>149.9785</c:v>
                      </c:pt>
                      <c:pt idx="3162">
                        <c:v>149.98905999999999</c:v>
                      </c:pt>
                      <c:pt idx="3163">
                        <c:v>149.96870000000001</c:v>
                      </c:pt>
                      <c:pt idx="3164">
                        <c:v>150.03650999999999</c:v>
                      </c:pt>
                      <c:pt idx="3165">
                        <c:v>149.95761999999999</c:v>
                      </c:pt>
                      <c:pt idx="3166">
                        <c:v>149.96366</c:v>
                      </c:pt>
                      <c:pt idx="3167">
                        <c:v>149.96208999999999</c:v>
                      </c:pt>
                      <c:pt idx="3168">
                        <c:v>149.97187</c:v>
                      </c:pt>
                      <c:pt idx="3169">
                        <c:v>150.00532000000001</c:v>
                      </c:pt>
                      <c:pt idx="3170">
                        <c:v>149.89780999999999</c:v>
                      </c:pt>
                      <c:pt idx="3171">
                        <c:v>149.90119000000001</c:v>
                      </c:pt>
                      <c:pt idx="3172">
                        <c:v>149.89049</c:v>
                      </c:pt>
                      <c:pt idx="3173">
                        <c:v>149.96260000000001</c:v>
                      </c:pt>
                      <c:pt idx="3174">
                        <c:v>149.90716</c:v>
                      </c:pt>
                      <c:pt idx="3175">
                        <c:v>149.90777</c:v>
                      </c:pt>
                      <c:pt idx="3176">
                        <c:v>149.88789</c:v>
                      </c:pt>
                      <c:pt idx="3177">
                        <c:v>149.95751000000001</c:v>
                      </c:pt>
                      <c:pt idx="3178">
                        <c:v>149.90950000000001</c:v>
                      </c:pt>
                      <c:pt idx="3179">
                        <c:v>149.91045</c:v>
                      </c:pt>
                      <c:pt idx="3180">
                        <c:v>149.88768999999999</c:v>
                      </c:pt>
                      <c:pt idx="3181">
                        <c:v>149.99225000000001</c:v>
                      </c:pt>
                      <c:pt idx="3182">
                        <c:v>149.96378000000001</c:v>
                      </c:pt>
                      <c:pt idx="3183">
                        <c:v>150.18733</c:v>
                      </c:pt>
                      <c:pt idx="3184">
                        <c:v>150.08355</c:v>
                      </c:pt>
                      <c:pt idx="3185">
                        <c:v>150.00715</c:v>
                      </c:pt>
                      <c:pt idx="3186">
                        <c:v>149.97416999999999</c:v>
                      </c:pt>
                      <c:pt idx="3187">
                        <c:v>149.98651000000001</c:v>
                      </c:pt>
                      <c:pt idx="3188">
                        <c:v>150.00454999999999</c:v>
                      </c:pt>
                      <c:pt idx="3189">
                        <c:v>149.96755999999999</c:v>
                      </c:pt>
                      <c:pt idx="3190">
                        <c:v>150.02608000000001</c:v>
                      </c:pt>
                      <c:pt idx="3191">
                        <c:v>149.99530999999999</c:v>
                      </c:pt>
                      <c:pt idx="3192">
                        <c:v>149.9785</c:v>
                      </c:pt>
                      <c:pt idx="3193">
                        <c:v>149.97072</c:v>
                      </c:pt>
                      <c:pt idx="3194">
                        <c:v>150.04777999999999</c:v>
                      </c:pt>
                      <c:pt idx="3195">
                        <c:v>149.99556999999999</c:v>
                      </c:pt>
                      <c:pt idx="3196">
                        <c:v>150.00364999999999</c:v>
                      </c:pt>
                      <c:pt idx="3197">
                        <c:v>149.97710000000001</c:v>
                      </c:pt>
                      <c:pt idx="3198">
                        <c:v>150.02938</c:v>
                      </c:pt>
                      <c:pt idx="3199">
                        <c:v>149.96573000000001</c:v>
                      </c:pt>
                      <c:pt idx="3200">
                        <c:v>149.96423999999999</c:v>
                      </c:pt>
                      <c:pt idx="3201">
                        <c:v>149.96575999999999</c:v>
                      </c:pt>
                      <c:pt idx="3202">
                        <c:v>150.06559999999999</c:v>
                      </c:pt>
                      <c:pt idx="3203">
                        <c:v>150.00013000000001</c:v>
                      </c:pt>
                      <c:pt idx="3204">
                        <c:v>149.97103999999999</c:v>
                      </c:pt>
                      <c:pt idx="3205">
                        <c:v>150.00184999999999</c:v>
                      </c:pt>
                      <c:pt idx="3206">
                        <c:v>150.00962999999999</c:v>
                      </c:pt>
                      <c:pt idx="3207">
                        <c:v>150.05548999999999</c:v>
                      </c:pt>
                      <c:pt idx="3208">
                        <c:v>150.00968</c:v>
                      </c:pt>
                      <c:pt idx="3209">
                        <c:v>150.01590999999999</c:v>
                      </c:pt>
                      <c:pt idx="3210">
                        <c:v>149.93932000000001</c:v>
                      </c:pt>
                      <c:pt idx="3211">
                        <c:v>150.01504</c:v>
                      </c:pt>
                      <c:pt idx="3212">
                        <c:v>149.95256000000001</c:v>
                      </c:pt>
                      <c:pt idx="3213">
                        <c:v>149.97541000000001</c:v>
                      </c:pt>
                      <c:pt idx="3214">
                        <c:v>149.96172000000001</c:v>
                      </c:pt>
                      <c:pt idx="3215">
                        <c:v>150.02659</c:v>
                      </c:pt>
                      <c:pt idx="3216">
                        <c:v>149.97228999999999</c:v>
                      </c:pt>
                      <c:pt idx="3217">
                        <c:v>149.97918999999999</c:v>
                      </c:pt>
                      <c:pt idx="3218">
                        <c:v>149.9734</c:v>
                      </c:pt>
                      <c:pt idx="3219">
                        <c:v>150.02173999999999</c:v>
                      </c:pt>
                      <c:pt idx="3220">
                        <c:v>149.97602000000001</c:v>
                      </c:pt>
                      <c:pt idx="3221">
                        <c:v>149.97758999999999</c:v>
                      </c:pt>
                      <c:pt idx="3222">
                        <c:v>150.09213</c:v>
                      </c:pt>
                      <c:pt idx="3223">
                        <c:v>150.21948</c:v>
                      </c:pt>
                      <c:pt idx="3224">
                        <c:v>150.37083999999999</c:v>
                      </c:pt>
                      <c:pt idx="3225">
                        <c:v>150.48070000000001</c:v>
                      </c:pt>
                      <c:pt idx="3226">
                        <c:v>150.60481999999999</c:v>
                      </c:pt>
                      <c:pt idx="3227">
                        <c:v>150.72067000000001</c:v>
                      </c:pt>
                      <c:pt idx="3228">
                        <c:v>150.89764</c:v>
                      </c:pt>
                      <c:pt idx="3229">
                        <c:v>150.95004</c:v>
                      </c:pt>
                      <c:pt idx="3230">
                        <c:v>151.07658000000001</c:v>
                      </c:pt>
                      <c:pt idx="3231">
                        <c:v>151.20468</c:v>
                      </c:pt>
                      <c:pt idx="3232">
                        <c:v>151.40105</c:v>
                      </c:pt>
                      <c:pt idx="3233">
                        <c:v>151.44343000000001</c:v>
                      </c:pt>
                      <c:pt idx="3234">
                        <c:v>151.55556000000001</c:v>
                      </c:pt>
                      <c:pt idx="3235">
                        <c:v>151.68396000000001</c:v>
                      </c:pt>
                      <c:pt idx="3236">
                        <c:v>151.87273999999999</c:v>
                      </c:pt>
                      <c:pt idx="3237">
                        <c:v>151.95715999999999</c:v>
                      </c:pt>
                      <c:pt idx="3238">
                        <c:v>152.08037999999999</c:v>
                      </c:pt>
                      <c:pt idx="3239">
                        <c:v>152.21326999999999</c:v>
                      </c:pt>
                      <c:pt idx="3240">
                        <c:v>152.38634999999999</c:v>
                      </c:pt>
                      <c:pt idx="3241">
                        <c:v>152.47678999999999</c:v>
                      </c:pt>
                      <c:pt idx="3242">
                        <c:v>152.56851</c:v>
                      </c:pt>
                      <c:pt idx="3243">
                        <c:v>152.70819</c:v>
                      </c:pt>
                      <c:pt idx="3244">
                        <c:v>153.07167999999999</c:v>
                      </c:pt>
                      <c:pt idx="3245">
                        <c:v>153.06263000000001</c:v>
                      </c:pt>
                      <c:pt idx="3246">
                        <c:v>153.05985000000001</c:v>
                      </c:pt>
                      <c:pt idx="3247">
                        <c:v>153.21403000000001</c:v>
                      </c:pt>
                      <c:pt idx="3248">
                        <c:v>153.33714000000001</c:v>
                      </c:pt>
                      <c:pt idx="3249">
                        <c:v>153.50654</c:v>
                      </c:pt>
                      <c:pt idx="3250">
                        <c:v>153.56708</c:v>
                      </c:pt>
                      <c:pt idx="3251">
                        <c:v>153.67243999999999</c:v>
                      </c:pt>
                      <c:pt idx="3252">
                        <c:v>153.80099999999999</c:v>
                      </c:pt>
                      <c:pt idx="3253">
                        <c:v>153.99827999999999</c:v>
                      </c:pt>
                      <c:pt idx="3254">
                        <c:v>154.07996</c:v>
                      </c:pt>
                      <c:pt idx="3255">
                        <c:v>154.19781</c:v>
                      </c:pt>
                      <c:pt idx="3256">
                        <c:v>154.30959999999999</c:v>
                      </c:pt>
                      <c:pt idx="3257">
                        <c:v>154.49678</c:v>
                      </c:pt>
                      <c:pt idx="3258">
                        <c:v>154.56423000000001</c:v>
                      </c:pt>
                      <c:pt idx="3259">
                        <c:v>154.6979</c:v>
                      </c:pt>
                      <c:pt idx="3260">
                        <c:v>154.80632</c:v>
                      </c:pt>
                      <c:pt idx="3261">
                        <c:v>154.95027999999999</c:v>
                      </c:pt>
                      <c:pt idx="3262">
                        <c:v>155.11313999999999</c:v>
                      </c:pt>
                      <c:pt idx="3263">
                        <c:v>155.17724000000001</c:v>
                      </c:pt>
                      <c:pt idx="3264">
                        <c:v>155.30790999999999</c:v>
                      </c:pt>
                      <c:pt idx="3265">
                        <c:v>155.4462</c:v>
                      </c:pt>
                      <c:pt idx="3266">
                        <c:v>155.63565</c:v>
                      </c:pt>
                      <c:pt idx="3267">
                        <c:v>155.68902</c:v>
                      </c:pt>
                      <c:pt idx="3268">
                        <c:v>155.81222</c:v>
                      </c:pt>
                      <c:pt idx="3269">
                        <c:v>155.92885999999999</c:v>
                      </c:pt>
                      <c:pt idx="3270">
                        <c:v>156.11754999999999</c:v>
                      </c:pt>
                      <c:pt idx="3271">
                        <c:v>156.19761</c:v>
                      </c:pt>
                      <c:pt idx="3272">
                        <c:v>156.30714</c:v>
                      </c:pt>
                      <c:pt idx="3273">
                        <c:v>156.43134000000001</c:v>
                      </c:pt>
                      <c:pt idx="3274">
                        <c:v>156.6018</c:v>
                      </c:pt>
                      <c:pt idx="3275">
                        <c:v>156.68854999999999</c:v>
                      </c:pt>
                      <c:pt idx="3276">
                        <c:v>156.83188999999999</c:v>
                      </c:pt>
                      <c:pt idx="3277">
                        <c:v>156.95149000000001</c:v>
                      </c:pt>
                      <c:pt idx="3278">
                        <c:v>157.10736</c:v>
                      </c:pt>
                      <c:pt idx="3279">
                        <c:v>157.24189999999999</c:v>
                      </c:pt>
                      <c:pt idx="3280">
                        <c:v>157.31102000000001</c:v>
                      </c:pt>
                      <c:pt idx="3281">
                        <c:v>157.42662999999999</c:v>
                      </c:pt>
                      <c:pt idx="3282">
                        <c:v>157.55471</c:v>
                      </c:pt>
                      <c:pt idx="3283">
                        <c:v>157.71671000000001</c:v>
                      </c:pt>
                      <c:pt idx="3284">
                        <c:v>157.79922999999999</c:v>
                      </c:pt>
                      <c:pt idx="3285">
                        <c:v>157.94417000000001</c:v>
                      </c:pt>
                      <c:pt idx="3286">
                        <c:v>158.09616</c:v>
                      </c:pt>
                      <c:pt idx="3287">
                        <c:v>158.2534</c:v>
                      </c:pt>
                      <c:pt idx="3288">
                        <c:v>158.31748999999999</c:v>
                      </c:pt>
                      <c:pt idx="3289">
                        <c:v>158.44758999999999</c:v>
                      </c:pt>
                      <c:pt idx="3290">
                        <c:v>158.55332999999999</c:v>
                      </c:pt>
                      <c:pt idx="3291">
                        <c:v>158.74447000000001</c:v>
                      </c:pt>
                      <c:pt idx="3292">
                        <c:v>158.79841999999999</c:v>
                      </c:pt>
                      <c:pt idx="3293">
                        <c:v>158.92676</c:v>
                      </c:pt>
                      <c:pt idx="3294">
                        <c:v>159.04745</c:v>
                      </c:pt>
                      <c:pt idx="3295">
                        <c:v>159.23149000000001</c:v>
                      </c:pt>
                      <c:pt idx="3296">
                        <c:v>159.30983000000001</c:v>
                      </c:pt>
                      <c:pt idx="3297">
                        <c:v>159.41307</c:v>
                      </c:pt>
                      <c:pt idx="3298">
                        <c:v>159.55905000000001</c:v>
                      </c:pt>
                      <c:pt idx="3299">
                        <c:v>159.66111000000001</c:v>
                      </c:pt>
                      <c:pt idx="3300">
                        <c:v>159.88392999999999</c:v>
                      </c:pt>
                      <c:pt idx="3301">
                        <c:v>159.93764999999999</c:v>
                      </c:pt>
                      <c:pt idx="3302">
                        <c:v>160.07973000000001</c:v>
                      </c:pt>
                      <c:pt idx="3303">
                        <c:v>160.20699999999999</c:v>
                      </c:pt>
                      <c:pt idx="3304">
                        <c:v>160.36932999999999</c:v>
                      </c:pt>
                      <c:pt idx="3305">
                        <c:v>160.72045</c:v>
                      </c:pt>
                      <c:pt idx="3306">
                        <c:v>160.58432999999999</c:v>
                      </c:pt>
                      <c:pt idx="3307">
                        <c:v>160.70241999999999</c:v>
                      </c:pt>
                      <c:pt idx="3308">
                        <c:v>160.87900999999999</c:v>
                      </c:pt>
                      <c:pt idx="3309">
                        <c:v>160.94708</c:v>
                      </c:pt>
                      <c:pt idx="3310">
                        <c:v>161.06808000000001</c:v>
                      </c:pt>
                      <c:pt idx="3311">
                        <c:v>161.20851999999999</c:v>
                      </c:pt>
                      <c:pt idx="3312">
                        <c:v>161.36412000000001</c:v>
                      </c:pt>
                      <c:pt idx="3313">
                        <c:v>161.46731</c:v>
                      </c:pt>
                      <c:pt idx="3314">
                        <c:v>161.56891999999999</c:v>
                      </c:pt>
                      <c:pt idx="3315">
                        <c:v>161.70859999999999</c:v>
                      </c:pt>
                      <c:pt idx="3316">
                        <c:v>161.82377</c:v>
                      </c:pt>
                      <c:pt idx="3317">
                        <c:v>162.02158</c:v>
                      </c:pt>
                      <c:pt idx="3318">
                        <c:v>162.07542000000001</c:v>
                      </c:pt>
                      <c:pt idx="3319">
                        <c:v>162.20967999999999</c:v>
                      </c:pt>
                      <c:pt idx="3320">
                        <c:v>162.35798</c:v>
                      </c:pt>
                      <c:pt idx="3321">
                        <c:v>162.52118999999999</c:v>
                      </c:pt>
                      <c:pt idx="3322">
                        <c:v>162.56317000000001</c:v>
                      </c:pt>
                      <c:pt idx="3323">
                        <c:v>162.71655999999999</c:v>
                      </c:pt>
                      <c:pt idx="3324">
                        <c:v>162.84112999999999</c:v>
                      </c:pt>
                      <c:pt idx="3325">
                        <c:v>163.00381999999999</c:v>
                      </c:pt>
                      <c:pt idx="3326">
                        <c:v>163.09404000000001</c:v>
                      </c:pt>
                      <c:pt idx="3327">
                        <c:v>163.22262000000001</c:v>
                      </c:pt>
                      <c:pt idx="3328">
                        <c:v>163.33051</c:v>
                      </c:pt>
                      <c:pt idx="3329">
                        <c:v>163.51845</c:v>
                      </c:pt>
                      <c:pt idx="3330">
                        <c:v>163.58568</c:v>
                      </c:pt>
                      <c:pt idx="3331">
                        <c:v>163.71831</c:v>
                      </c:pt>
                      <c:pt idx="3332">
                        <c:v>163.82946000000001</c:v>
                      </c:pt>
                      <c:pt idx="3333">
                        <c:v>163.93322000000001</c:v>
                      </c:pt>
                      <c:pt idx="3334">
                        <c:v>164.14196999999999</c:v>
                      </c:pt>
                      <c:pt idx="3335">
                        <c:v>164.20325</c:v>
                      </c:pt>
                      <c:pt idx="3336">
                        <c:v>164.32277999999999</c:v>
                      </c:pt>
                      <c:pt idx="3337">
                        <c:v>164.50931</c:v>
                      </c:pt>
                      <c:pt idx="3338">
                        <c:v>164.65790999999999</c:v>
                      </c:pt>
                      <c:pt idx="3339">
                        <c:v>164.71564000000001</c:v>
                      </c:pt>
                      <c:pt idx="3340">
                        <c:v>164.84474</c:v>
                      </c:pt>
                      <c:pt idx="3341">
                        <c:v>164.97557</c:v>
                      </c:pt>
                      <c:pt idx="3342">
                        <c:v>165.13291000000001</c:v>
                      </c:pt>
                      <c:pt idx="3343">
                        <c:v>165.20605</c:v>
                      </c:pt>
                      <c:pt idx="3344">
                        <c:v>165.33149</c:v>
                      </c:pt>
                      <c:pt idx="3345">
                        <c:v>165.44197</c:v>
                      </c:pt>
                      <c:pt idx="3346">
                        <c:v>165.62465</c:v>
                      </c:pt>
                      <c:pt idx="3347">
                        <c:v>165.70376999999999</c:v>
                      </c:pt>
                      <c:pt idx="3348">
                        <c:v>165.81721999999999</c:v>
                      </c:pt>
                      <c:pt idx="3349">
                        <c:v>165.94980000000001</c:v>
                      </c:pt>
                      <c:pt idx="3350">
                        <c:v>166.10846000000001</c:v>
                      </c:pt>
                      <c:pt idx="3351">
                        <c:v>166.22898000000001</c:v>
                      </c:pt>
                      <c:pt idx="3352">
                        <c:v>166.30289999999999</c:v>
                      </c:pt>
                      <c:pt idx="3353">
                        <c:v>166.44317000000001</c:v>
                      </c:pt>
                      <c:pt idx="3354">
                        <c:v>166.53871000000001</c:v>
                      </c:pt>
                      <c:pt idx="3355">
                        <c:v>166.75944000000001</c:v>
                      </c:pt>
                      <c:pt idx="3356">
                        <c:v>166.83387999999999</c:v>
                      </c:pt>
                      <c:pt idx="3357">
                        <c:v>166.93228999999999</c:v>
                      </c:pt>
                      <c:pt idx="3358">
                        <c:v>167.05174</c:v>
                      </c:pt>
                      <c:pt idx="3359">
                        <c:v>167.25684999999999</c:v>
                      </c:pt>
                      <c:pt idx="3360">
                        <c:v>167.33951999999999</c:v>
                      </c:pt>
                      <c:pt idx="3361">
                        <c:v>167.47022999999999</c:v>
                      </c:pt>
                      <c:pt idx="3362">
                        <c:v>167.58723000000001</c:v>
                      </c:pt>
                      <c:pt idx="3363">
                        <c:v>167.78013000000001</c:v>
                      </c:pt>
                      <c:pt idx="3364">
                        <c:v>167.82263</c:v>
                      </c:pt>
                      <c:pt idx="3365">
                        <c:v>168.01034000000001</c:v>
                      </c:pt>
                      <c:pt idx="3366">
                        <c:v>168.29161999999999</c:v>
                      </c:pt>
                      <c:pt idx="3367">
                        <c:v>168.26918000000001</c:v>
                      </c:pt>
                      <c:pt idx="3368">
                        <c:v>168.3306</c:v>
                      </c:pt>
                      <c:pt idx="3369">
                        <c:v>168.46170000000001</c:v>
                      </c:pt>
                      <c:pt idx="3370">
                        <c:v>168.58027999999999</c:v>
                      </c:pt>
                      <c:pt idx="3371">
                        <c:v>168.71831</c:v>
                      </c:pt>
                      <c:pt idx="3372">
                        <c:v>168.88415000000001</c:v>
                      </c:pt>
                      <c:pt idx="3373">
                        <c:v>168.95964000000001</c:v>
                      </c:pt>
                      <c:pt idx="3374">
                        <c:v>169.07293000000001</c:v>
                      </c:pt>
                      <c:pt idx="3375">
                        <c:v>169.21645000000001</c:v>
                      </c:pt>
                      <c:pt idx="3376">
                        <c:v>169.38569000000001</c:v>
                      </c:pt>
                      <c:pt idx="3377">
                        <c:v>169.4658</c:v>
                      </c:pt>
                      <c:pt idx="3378">
                        <c:v>169.56441000000001</c:v>
                      </c:pt>
                      <c:pt idx="3379">
                        <c:v>169.69122999999999</c:v>
                      </c:pt>
                      <c:pt idx="3380">
                        <c:v>169.88514000000001</c:v>
                      </c:pt>
                      <c:pt idx="3381">
                        <c:v>169.97082</c:v>
                      </c:pt>
                      <c:pt idx="3382">
                        <c:v>170.09815</c:v>
                      </c:pt>
                      <c:pt idx="3383">
                        <c:v>170.22719000000001</c:v>
                      </c:pt>
                      <c:pt idx="3384">
                        <c:v>170.39037999999999</c:v>
                      </c:pt>
                      <c:pt idx="3385">
                        <c:v>170.48851999999999</c:v>
                      </c:pt>
                      <c:pt idx="3386">
                        <c:v>170.59862000000001</c:v>
                      </c:pt>
                      <c:pt idx="3387">
                        <c:v>170.71514999999999</c:v>
                      </c:pt>
                      <c:pt idx="3388">
                        <c:v>170.87029000000001</c:v>
                      </c:pt>
                      <c:pt idx="3389">
                        <c:v>170.99868000000001</c:v>
                      </c:pt>
                      <c:pt idx="3390">
                        <c:v>171.09030000000001</c:v>
                      </c:pt>
                      <c:pt idx="3391">
                        <c:v>171.18894</c:v>
                      </c:pt>
                      <c:pt idx="3392">
                        <c:v>171.33690000000001</c:v>
                      </c:pt>
                      <c:pt idx="3393">
                        <c:v>171.53053</c:v>
                      </c:pt>
                      <c:pt idx="3394">
                        <c:v>171.59737000000001</c:v>
                      </c:pt>
                      <c:pt idx="3395">
                        <c:v>171.72900999999999</c:v>
                      </c:pt>
                      <c:pt idx="3396">
                        <c:v>171.84417999999999</c:v>
                      </c:pt>
                      <c:pt idx="3397">
                        <c:v>172.03158999999999</c:v>
                      </c:pt>
                      <c:pt idx="3398">
                        <c:v>172.09739999999999</c:v>
                      </c:pt>
                      <c:pt idx="3399">
                        <c:v>172.24857</c:v>
                      </c:pt>
                      <c:pt idx="3400">
                        <c:v>172.34481</c:v>
                      </c:pt>
                      <c:pt idx="3401">
                        <c:v>172.5334</c:v>
                      </c:pt>
                      <c:pt idx="3402">
                        <c:v>172.60140000000001</c:v>
                      </c:pt>
                      <c:pt idx="3403">
                        <c:v>172.68610000000001</c:v>
                      </c:pt>
                      <c:pt idx="3404">
                        <c:v>172.86107999999999</c:v>
                      </c:pt>
                      <c:pt idx="3405">
                        <c:v>173.00788</c:v>
                      </c:pt>
                      <c:pt idx="3406">
                        <c:v>173.09109000000001</c:v>
                      </c:pt>
                      <c:pt idx="3407">
                        <c:v>173.20918</c:v>
                      </c:pt>
                      <c:pt idx="3408">
                        <c:v>173.33606</c:v>
                      </c:pt>
                      <c:pt idx="3409">
                        <c:v>173.48240999999999</c:v>
                      </c:pt>
                      <c:pt idx="3410">
                        <c:v>173.64251999999999</c:v>
                      </c:pt>
                      <c:pt idx="3411">
                        <c:v>173.71084999999999</c:v>
                      </c:pt>
                      <c:pt idx="3412">
                        <c:v>173.82965999999999</c:v>
                      </c:pt>
                      <c:pt idx="3413">
                        <c:v>173.95944</c:v>
                      </c:pt>
                      <c:pt idx="3414">
                        <c:v>174.14178000000001</c:v>
                      </c:pt>
                      <c:pt idx="3415">
                        <c:v>174.1961</c:v>
                      </c:pt>
                      <c:pt idx="3416">
                        <c:v>174.33724000000001</c:v>
                      </c:pt>
                      <c:pt idx="3417">
                        <c:v>174.43774999999999</c:v>
                      </c:pt>
                      <c:pt idx="3418">
                        <c:v>174.63910999999999</c:v>
                      </c:pt>
                      <c:pt idx="3419">
                        <c:v>174.69470000000001</c:v>
                      </c:pt>
                      <c:pt idx="3420">
                        <c:v>174.83455000000001</c:v>
                      </c:pt>
                      <c:pt idx="3421">
                        <c:v>174.94488000000001</c:v>
                      </c:pt>
                      <c:pt idx="3422">
                        <c:v>175.13990000000001</c:v>
                      </c:pt>
                      <c:pt idx="3423">
                        <c:v>175.19856999999999</c:v>
                      </c:pt>
                      <c:pt idx="3424">
                        <c:v>175.34293</c:v>
                      </c:pt>
                      <c:pt idx="3425">
                        <c:v>175.44909000000001</c:v>
                      </c:pt>
                      <c:pt idx="3426">
                        <c:v>175.70742000000001</c:v>
                      </c:pt>
                      <c:pt idx="3427">
                        <c:v>175.88964000000001</c:v>
                      </c:pt>
                      <c:pt idx="3428">
                        <c:v>175.81476000000001</c:v>
                      </c:pt>
                      <c:pt idx="3429">
                        <c:v>175.95927</c:v>
                      </c:pt>
                      <c:pt idx="3430">
                        <c:v>176.05887000000001</c:v>
                      </c:pt>
                      <c:pt idx="3431">
                        <c:v>176.2527</c:v>
                      </c:pt>
                      <c:pt idx="3432">
                        <c:v>176.31620000000001</c:v>
                      </c:pt>
                      <c:pt idx="3433">
                        <c:v>176.44570999999999</c:v>
                      </c:pt>
                      <c:pt idx="3434">
                        <c:v>176.56738999999999</c:v>
                      </c:pt>
                      <c:pt idx="3435">
                        <c:v>176.74062000000001</c:v>
                      </c:pt>
                      <c:pt idx="3436">
                        <c:v>176.82432</c:v>
                      </c:pt>
                      <c:pt idx="3437">
                        <c:v>176.93880999999999</c:v>
                      </c:pt>
                      <c:pt idx="3438">
                        <c:v>177.07722000000001</c:v>
                      </c:pt>
                      <c:pt idx="3439">
                        <c:v>177.23784000000001</c:v>
                      </c:pt>
                      <c:pt idx="3440">
                        <c:v>177.31637000000001</c:v>
                      </c:pt>
                      <c:pt idx="3441">
                        <c:v>177.44166000000001</c:v>
                      </c:pt>
                      <c:pt idx="3442">
                        <c:v>177.54827</c:v>
                      </c:pt>
                      <c:pt idx="3443">
                        <c:v>177.66677999999999</c:v>
                      </c:pt>
                      <c:pt idx="3444">
                        <c:v>177.87639999999999</c:v>
                      </c:pt>
                      <c:pt idx="3445">
                        <c:v>177.94945999999999</c:v>
                      </c:pt>
                      <c:pt idx="3446">
                        <c:v>178.07918000000001</c:v>
                      </c:pt>
                      <c:pt idx="3447">
                        <c:v>178.20001999999999</c:v>
                      </c:pt>
                      <c:pt idx="3448">
                        <c:v>178.36725000000001</c:v>
                      </c:pt>
                      <c:pt idx="3449">
                        <c:v>178.43863999999999</c:v>
                      </c:pt>
                      <c:pt idx="3450">
                        <c:v>178.53473</c:v>
                      </c:pt>
                      <c:pt idx="3451">
                        <c:v>178.67488</c:v>
                      </c:pt>
                      <c:pt idx="3452">
                        <c:v>178.86641</c:v>
                      </c:pt>
                      <c:pt idx="3453">
                        <c:v>178.92482999999999</c:v>
                      </c:pt>
                      <c:pt idx="3454">
                        <c:v>179.05629999999999</c:v>
                      </c:pt>
                      <c:pt idx="3455">
                        <c:v>179.17731000000001</c:v>
                      </c:pt>
                      <c:pt idx="3456">
                        <c:v>179.35346999999999</c:v>
                      </c:pt>
                      <c:pt idx="3457">
                        <c:v>179.41239999999999</c:v>
                      </c:pt>
                      <c:pt idx="3458">
                        <c:v>179.50617</c:v>
                      </c:pt>
                      <c:pt idx="3459">
                        <c:v>179.62465</c:v>
                      </c:pt>
                      <c:pt idx="3460">
                        <c:v>179.79371</c:v>
                      </c:pt>
                      <c:pt idx="3461">
                        <c:v>179.93486999999999</c:v>
                      </c:pt>
                      <c:pt idx="3462">
                        <c:v>180.04102</c:v>
                      </c:pt>
                      <c:pt idx="3463">
                        <c:v>180.17693</c:v>
                      </c:pt>
                      <c:pt idx="3464">
                        <c:v>180.29805999999999</c:v>
                      </c:pt>
                      <c:pt idx="3465">
                        <c:v>180.48424</c:v>
                      </c:pt>
                      <c:pt idx="3466">
                        <c:v>180.53128000000001</c:v>
                      </c:pt>
                      <c:pt idx="3467">
                        <c:v>180.65832</c:v>
                      </c:pt>
                      <c:pt idx="3468">
                        <c:v>180.78539000000001</c:v>
                      </c:pt>
                      <c:pt idx="3469">
                        <c:v>180.96745000000001</c:v>
                      </c:pt>
                      <c:pt idx="3470">
                        <c:v>181.03207</c:v>
                      </c:pt>
                      <c:pt idx="3471">
                        <c:v>181.18136000000001</c:v>
                      </c:pt>
                      <c:pt idx="3472">
                        <c:v>181.29691</c:v>
                      </c:pt>
                      <c:pt idx="3473">
                        <c:v>181.47568000000001</c:v>
                      </c:pt>
                      <c:pt idx="3474">
                        <c:v>181.54240999999999</c:v>
                      </c:pt>
                      <c:pt idx="3475">
                        <c:v>181.66258999999999</c:v>
                      </c:pt>
                      <c:pt idx="3476">
                        <c:v>181.77197000000001</c:v>
                      </c:pt>
                      <c:pt idx="3477">
                        <c:v>181.9605</c:v>
                      </c:pt>
                      <c:pt idx="3478">
                        <c:v>182.06309999999999</c:v>
                      </c:pt>
                      <c:pt idx="3479">
                        <c:v>182.15505999999999</c:v>
                      </c:pt>
                      <c:pt idx="3480">
                        <c:v>182.25728000000001</c:v>
                      </c:pt>
                      <c:pt idx="3481">
                        <c:v>182.39053999999999</c:v>
                      </c:pt>
                      <c:pt idx="3482">
                        <c:v>182.57567</c:v>
                      </c:pt>
                      <c:pt idx="3483">
                        <c:v>182.62216000000001</c:v>
                      </c:pt>
                      <c:pt idx="3484">
                        <c:v>182.77324999999999</c:v>
                      </c:pt>
                      <c:pt idx="3485">
                        <c:v>182.87536</c:v>
                      </c:pt>
                      <c:pt idx="3486">
                        <c:v>183.10149999999999</c:v>
                      </c:pt>
                      <c:pt idx="3487">
                        <c:v>183.33492000000001</c:v>
                      </c:pt>
                      <c:pt idx="3488">
                        <c:v>183.38343</c:v>
                      </c:pt>
                      <c:pt idx="3489">
                        <c:v>183.40884</c:v>
                      </c:pt>
                      <c:pt idx="3490">
                        <c:v>183.59234000000001</c:v>
                      </c:pt>
                      <c:pt idx="3491">
                        <c:v>183.65604999999999</c:v>
                      </c:pt>
                      <c:pt idx="3492">
                        <c:v>183.77167</c:v>
                      </c:pt>
                      <c:pt idx="3493">
                        <c:v>183.87094999999999</c:v>
                      </c:pt>
                      <c:pt idx="3494">
                        <c:v>184.05306999999999</c:v>
                      </c:pt>
                      <c:pt idx="3495">
                        <c:v>184.15069</c:v>
                      </c:pt>
                      <c:pt idx="3496">
                        <c:v>184.27068</c:v>
                      </c:pt>
                      <c:pt idx="3497">
                        <c:v>184.39770999999999</c:v>
                      </c:pt>
                      <c:pt idx="3498">
                        <c:v>184.54585</c:v>
                      </c:pt>
                      <c:pt idx="3499">
                        <c:v>184.71190999999999</c:v>
                      </c:pt>
                      <c:pt idx="3500">
                        <c:v>184.75731999999999</c:v>
                      </c:pt>
                      <c:pt idx="3501">
                        <c:v>184.91378</c:v>
                      </c:pt>
                      <c:pt idx="3502">
                        <c:v>185.03791000000001</c:v>
                      </c:pt>
                      <c:pt idx="3503">
                        <c:v>185.22997000000001</c:v>
                      </c:pt>
                      <c:pt idx="3504">
                        <c:v>185.30287999999999</c:v>
                      </c:pt>
                      <c:pt idx="3505">
                        <c:v>185.41723999999999</c:v>
                      </c:pt>
                      <c:pt idx="3506">
                        <c:v>185.54825</c:v>
                      </c:pt>
                      <c:pt idx="3507">
                        <c:v>185.72639000000001</c:v>
                      </c:pt>
                      <c:pt idx="3508">
                        <c:v>185.7842</c:v>
                      </c:pt>
                      <c:pt idx="3509">
                        <c:v>185.91856999999999</c:v>
                      </c:pt>
                      <c:pt idx="3510">
                        <c:v>186.04534000000001</c:v>
                      </c:pt>
                      <c:pt idx="3511">
                        <c:v>186.24288999999999</c:v>
                      </c:pt>
                      <c:pt idx="3512">
                        <c:v>186.29169999999999</c:v>
                      </c:pt>
                      <c:pt idx="3513">
                        <c:v>186.41419999999999</c:v>
                      </c:pt>
                      <c:pt idx="3514">
                        <c:v>186.53577000000001</c:v>
                      </c:pt>
                      <c:pt idx="3515">
                        <c:v>186.72173000000001</c:v>
                      </c:pt>
                      <c:pt idx="3516">
                        <c:v>186.82572999999999</c:v>
                      </c:pt>
                      <c:pt idx="3517">
                        <c:v>186.91686000000001</c:v>
                      </c:pt>
                      <c:pt idx="3518">
                        <c:v>187.05213000000001</c:v>
                      </c:pt>
                      <c:pt idx="3519">
                        <c:v>187.19474</c:v>
                      </c:pt>
                      <c:pt idx="3520">
                        <c:v>187.38118</c:v>
                      </c:pt>
                      <c:pt idx="3521">
                        <c:v>187.41900999999999</c:v>
                      </c:pt>
                      <c:pt idx="3522">
                        <c:v>187.54764</c:v>
                      </c:pt>
                      <c:pt idx="3523">
                        <c:v>187.67974000000001</c:v>
                      </c:pt>
                      <c:pt idx="3524">
                        <c:v>187.85312999999999</c:v>
                      </c:pt>
                      <c:pt idx="3525">
                        <c:v>187.90844000000001</c:v>
                      </c:pt>
                      <c:pt idx="3526">
                        <c:v>188.02764999999999</c:v>
                      </c:pt>
                      <c:pt idx="3527">
                        <c:v>188.17015000000001</c:v>
                      </c:pt>
                      <c:pt idx="3528">
                        <c:v>188.34501</c:v>
                      </c:pt>
                      <c:pt idx="3529">
                        <c:v>188.41177999999999</c:v>
                      </c:pt>
                      <c:pt idx="3530">
                        <c:v>188.52680000000001</c:v>
                      </c:pt>
                      <c:pt idx="3531">
                        <c:v>188.65979999999999</c:v>
                      </c:pt>
                      <c:pt idx="3532">
                        <c:v>188.84232</c:v>
                      </c:pt>
                      <c:pt idx="3533">
                        <c:v>188.90794</c:v>
                      </c:pt>
                      <c:pt idx="3534">
                        <c:v>189.04477</c:v>
                      </c:pt>
                      <c:pt idx="3535">
                        <c:v>189.14854</c:v>
                      </c:pt>
                      <c:pt idx="3536">
                        <c:v>189.26926</c:v>
                      </c:pt>
                      <c:pt idx="3537">
                        <c:v>189.42596</c:v>
                      </c:pt>
                      <c:pt idx="3538">
                        <c:v>189.50834</c:v>
                      </c:pt>
                      <c:pt idx="3539">
                        <c:v>189.63906</c:v>
                      </c:pt>
                      <c:pt idx="3540">
                        <c:v>189.77475999999999</c:v>
                      </c:pt>
                      <c:pt idx="3541">
                        <c:v>189.96987999999999</c:v>
                      </c:pt>
                      <c:pt idx="3542">
                        <c:v>190.03147999999999</c:v>
                      </c:pt>
                      <c:pt idx="3543">
                        <c:v>190.15252000000001</c:v>
                      </c:pt>
                      <c:pt idx="3544">
                        <c:v>190.2594</c:v>
                      </c:pt>
                      <c:pt idx="3545">
                        <c:v>190.43528000000001</c:v>
                      </c:pt>
                      <c:pt idx="3546">
                        <c:v>190.48616000000001</c:v>
                      </c:pt>
                      <c:pt idx="3547">
                        <c:v>190.60824</c:v>
                      </c:pt>
                      <c:pt idx="3548">
                        <c:v>190.99600000000001</c:v>
                      </c:pt>
                      <c:pt idx="3549">
                        <c:v>190.96983</c:v>
                      </c:pt>
                      <c:pt idx="3550">
                        <c:v>190.99583000000001</c:v>
                      </c:pt>
                      <c:pt idx="3551">
                        <c:v>191.13856999999999</c:v>
                      </c:pt>
                      <c:pt idx="3552">
                        <c:v>191.27530999999999</c:v>
                      </c:pt>
                      <c:pt idx="3553">
                        <c:v>191.40769</c:v>
                      </c:pt>
                      <c:pt idx="3554">
                        <c:v>191.5427</c:v>
                      </c:pt>
                      <c:pt idx="3555">
                        <c:v>191.64279999999999</c:v>
                      </c:pt>
                      <c:pt idx="3556">
                        <c:v>191.75657000000001</c:v>
                      </c:pt>
                      <c:pt idx="3557">
                        <c:v>191.90432999999999</c:v>
                      </c:pt>
                      <c:pt idx="3558">
                        <c:v>192.06661</c:v>
                      </c:pt>
                      <c:pt idx="3559">
                        <c:v>192.12738999999999</c:v>
                      </c:pt>
                      <c:pt idx="3560">
                        <c:v>192.25031999999999</c:v>
                      </c:pt>
                      <c:pt idx="3561">
                        <c:v>192.39238</c:v>
                      </c:pt>
                      <c:pt idx="3562">
                        <c:v>192.58663999999999</c:v>
                      </c:pt>
                      <c:pt idx="3563">
                        <c:v>192.63497000000001</c:v>
                      </c:pt>
                      <c:pt idx="3564">
                        <c:v>192.77049</c:v>
                      </c:pt>
                      <c:pt idx="3565">
                        <c:v>192.88006999999999</c:v>
                      </c:pt>
                      <c:pt idx="3566">
                        <c:v>193.07640000000001</c:v>
                      </c:pt>
                      <c:pt idx="3567">
                        <c:v>193.11122</c:v>
                      </c:pt>
                      <c:pt idx="3568">
                        <c:v>193.24331000000001</c:v>
                      </c:pt>
                      <c:pt idx="3569">
                        <c:v>193.35741999999999</c:v>
                      </c:pt>
                      <c:pt idx="3570">
                        <c:v>193.54936000000001</c:v>
                      </c:pt>
                      <c:pt idx="3571">
                        <c:v>193.60095000000001</c:v>
                      </c:pt>
                      <c:pt idx="3572">
                        <c:v>193.71953999999999</c:v>
                      </c:pt>
                      <c:pt idx="3573">
                        <c:v>193.84828999999999</c:v>
                      </c:pt>
                      <c:pt idx="3574">
                        <c:v>193.99437</c:v>
                      </c:pt>
                      <c:pt idx="3575">
                        <c:v>194.15275</c:v>
                      </c:pt>
                      <c:pt idx="3576">
                        <c:v>194.19465</c:v>
                      </c:pt>
                      <c:pt idx="3577">
                        <c:v>194.35147000000001</c:v>
                      </c:pt>
                      <c:pt idx="3578">
                        <c:v>194.45770999999999</c:v>
                      </c:pt>
                      <c:pt idx="3579">
                        <c:v>194.68196</c:v>
                      </c:pt>
                      <c:pt idx="3580">
                        <c:v>194.71917999999999</c:v>
                      </c:pt>
                      <c:pt idx="3581">
                        <c:v>194.82437999999999</c:v>
                      </c:pt>
                      <c:pt idx="3582">
                        <c:v>194.94269</c:v>
                      </c:pt>
                      <c:pt idx="3583">
                        <c:v>195.15575999999999</c:v>
                      </c:pt>
                      <c:pt idx="3584">
                        <c:v>195.1883</c:v>
                      </c:pt>
                      <c:pt idx="3585">
                        <c:v>195.32688999999999</c:v>
                      </c:pt>
                      <c:pt idx="3586">
                        <c:v>195.44807</c:v>
                      </c:pt>
                      <c:pt idx="3587">
                        <c:v>195.64089999999999</c:v>
                      </c:pt>
                      <c:pt idx="3588">
                        <c:v>195.69682</c:v>
                      </c:pt>
                      <c:pt idx="3589">
                        <c:v>195.80197999999999</c:v>
                      </c:pt>
                      <c:pt idx="3590">
                        <c:v>195.97087999999999</c:v>
                      </c:pt>
                      <c:pt idx="3591">
                        <c:v>196.12191000000001</c:v>
                      </c:pt>
                      <c:pt idx="3592">
                        <c:v>196.24498</c:v>
                      </c:pt>
                      <c:pt idx="3593">
                        <c:v>196.33277000000001</c:v>
                      </c:pt>
                      <c:pt idx="3594">
                        <c:v>196.47421</c:v>
                      </c:pt>
                      <c:pt idx="3595">
                        <c:v>196.58689000000001</c:v>
                      </c:pt>
                      <c:pt idx="3596">
                        <c:v>196.74298999999999</c:v>
                      </c:pt>
                      <c:pt idx="3597">
                        <c:v>196.82230000000001</c:v>
                      </c:pt>
                      <c:pt idx="3598">
                        <c:v>196.95742000000001</c:v>
                      </c:pt>
                      <c:pt idx="3599">
                        <c:v>197.06557000000001</c:v>
                      </c:pt>
                      <c:pt idx="3600">
                        <c:v>197.26898</c:v>
                      </c:pt>
                      <c:pt idx="3601">
                        <c:v>197.33517000000001</c:v>
                      </c:pt>
                      <c:pt idx="3602">
                        <c:v>197.47286</c:v>
                      </c:pt>
                      <c:pt idx="3603">
                        <c:v>197.57791</c:v>
                      </c:pt>
                      <c:pt idx="3604">
                        <c:v>197.76773</c:v>
                      </c:pt>
                      <c:pt idx="3605">
                        <c:v>197.80431999999999</c:v>
                      </c:pt>
                      <c:pt idx="3606">
                        <c:v>197.96519000000001</c:v>
                      </c:pt>
                      <c:pt idx="3607">
                        <c:v>198.09443999999999</c:v>
                      </c:pt>
                      <c:pt idx="3608">
                        <c:v>198.26591999999999</c:v>
                      </c:pt>
                      <c:pt idx="3609">
                        <c:v>198.62939</c:v>
                      </c:pt>
                      <c:pt idx="3610">
                        <c:v>198.48326</c:v>
                      </c:pt>
                      <c:pt idx="3611">
                        <c:v>198.59996000000001</c:v>
                      </c:pt>
                      <c:pt idx="3612">
                        <c:v>198.71429000000001</c:v>
                      </c:pt>
                      <c:pt idx="3613">
                        <c:v>198.91648000000001</c:v>
                      </c:pt>
                      <c:pt idx="3614">
                        <c:v>198.97047000000001</c:v>
                      </c:pt>
                      <c:pt idx="3615">
                        <c:v>199.09913</c:v>
                      </c:pt>
                      <c:pt idx="3616">
                        <c:v>199.22807</c:v>
                      </c:pt>
                      <c:pt idx="3617">
                        <c:v>199.39918</c:v>
                      </c:pt>
                      <c:pt idx="3618">
                        <c:v>199.44507999999999</c:v>
                      </c:pt>
                      <c:pt idx="3619">
                        <c:v>199.55179999999999</c:v>
                      </c:pt>
                      <c:pt idx="3620">
                        <c:v>199.70063999999999</c:v>
                      </c:pt>
                      <c:pt idx="3621">
                        <c:v>199.87707</c:v>
                      </c:pt>
                      <c:pt idx="3622">
                        <c:v>199.89249000000001</c:v>
                      </c:pt>
                      <c:pt idx="3623">
                        <c:v>199.89708999999999</c:v>
                      </c:pt>
                      <c:pt idx="3624">
                        <c:v>199.84479999999999</c:v>
                      </c:pt>
                      <c:pt idx="3625">
                        <c:v>199.92085</c:v>
                      </c:pt>
                      <c:pt idx="3626">
                        <c:v>199.8707</c:v>
                      </c:pt>
                      <c:pt idx="3627">
                        <c:v>199.86071999999999</c:v>
                      </c:pt>
                      <c:pt idx="3628">
                        <c:v>199.86021</c:v>
                      </c:pt>
                      <c:pt idx="3629">
                        <c:v>199.89320000000001</c:v>
                      </c:pt>
                      <c:pt idx="3630">
                        <c:v>199.91489000000001</c:v>
                      </c:pt>
                      <c:pt idx="3631">
                        <c:v>199.86216999999999</c:v>
                      </c:pt>
                      <c:pt idx="3632">
                        <c:v>199.85364999999999</c:v>
                      </c:pt>
                      <c:pt idx="3633">
                        <c:v>199.89022</c:v>
                      </c:pt>
                      <c:pt idx="3634">
                        <c:v>199.91659999999999</c:v>
                      </c:pt>
                      <c:pt idx="3635">
                        <c:v>199.84546</c:v>
                      </c:pt>
                      <c:pt idx="3636">
                        <c:v>199.87187</c:v>
                      </c:pt>
                      <c:pt idx="3637">
                        <c:v>199.85695000000001</c:v>
                      </c:pt>
                      <c:pt idx="3638">
                        <c:v>199.90282999999999</c:v>
                      </c:pt>
                      <c:pt idx="3639">
                        <c:v>199.83337</c:v>
                      </c:pt>
                      <c:pt idx="3640">
                        <c:v>199.85105999999999</c:v>
                      </c:pt>
                      <c:pt idx="3641">
                        <c:v>199.85575</c:v>
                      </c:pt>
                      <c:pt idx="3642">
                        <c:v>199.91498999999999</c:v>
                      </c:pt>
                      <c:pt idx="3643">
                        <c:v>199.85337999999999</c:v>
                      </c:pt>
                      <c:pt idx="3644">
                        <c:v>199.84038000000001</c:v>
                      </c:pt>
                      <c:pt idx="3645">
                        <c:v>199.84504000000001</c:v>
                      </c:pt>
                      <c:pt idx="3646">
                        <c:v>199.86935</c:v>
                      </c:pt>
                      <c:pt idx="3647">
                        <c:v>199.82113000000001</c:v>
                      </c:pt>
                      <c:pt idx="3648">
                        <c:v>199.81290000000001</c:v>
                      </c:pt>
                      <c:pt idx="3649">
                        <c:v>199.81650999999999</c:v>
                      </c:pt>
                      <c:pt idx="3650">
                        <c:v>199.82792000000001</c:v>
                      </c:pt>
                      <c:pt idx="3651">
                        <c:v>199.86886000000001</c:v>
                      </c:pt>
                      <c:pt idx="3652">
                        <c:v>199.80269999999999</c:v>
                      </c:pt>
                      <c:pt idx="3653">
                        <c:v>199.82608999999999</c:v>
                      </c:pt>
                      <c:pt idx="3654">
                        <c:v>199.82050000000001</c:v>
                      </c:pt>
                      <c:pt idx="3655">
                        <c:v>199.8717</c:v>
                      </c:pt>
                      <c:pt idx="3656">
                        <c:v>199.79794000000001</c:v>
                      </c:pt>
                      <c:pt idx="3657">
                        <c:v>199.82504</c:v>
                      </c:pt>
                      <c:pt idx="3658">
                        <c:v>199.80233000000001</c:v>
                      </c:pt>
                      <c:pt idx="3659">
                        <c:v>199.87576999999999</c:v>
                      </c:pt>
                      <c:pt idx="3660">
                        <c:v>199.82396</c:v>
                      </c:pt>
                      <c:pt idx="3661">
                        <c:v>199.82744</c:v>
                      </c:pt>
                      <c:pt idx="3662">
                        <c:v>199.81256999999999</c:v>
                      </c:pt>
                      <c:pt idx="3663">
                        <c:v>199.87944999999999</c:v>
                      </c:pt>
                      <c:pt idx="3664">
                        <c:v>199.81762000000001</c:v>
                      </c:pt>
                      <c:pt idx="3665">
                        <c:v>199.80860000000001</c:v>
                      </c:pt>
                      <c:pt idx="3666">
                        <c:v>199.83085</c:v>
                      </c:pt>
                      <c:pt idx="3667">
                        <c:v>199.84675999999999</c:v>
                      </c:pt>
                      <c:pt idx="3668">
                        <c:v>199.86793</c:v>
                      </c:pt>
                      <c:pt idx="3669">
                        <c:v>199.91001</c:v>
                      </c:pt>
                      <c:pt idx="3670">
                        <c:v>200.05517</c:v>
                      </c:pt>
                      <c:pt idx="3671">
                        <c:v>199.84495000000001</c:v>
                      </c:pt>
                      <c:pt idx="3672">
                        <c:v>199.9151</c:v>
                      </c:pt>
                      <c:pt idx="3673">
                        <c:v>199.82202000000001</c:v>
                      </c:pt>
                      <c:pt idx="3674">
                        <c:v>199.84845000000001</c:v>
                      </c:pt>
                      <c:pt idx="3675">
                        <c:v>199.81211999999999</c:v>
                      </c:pt>
                      <c:pt idx="3676">
                        <c:v>199.88395</c:v>
                      </c:pt>
                      <c:pt idx="3677">
                        <c:v>199.80068</c:v>
                      </c:pt>
                      <c:pt idx="3678">
                        <c:v>199.81083000000001</c:v>
                      </c:pt>
                      <c:pt idx="3679">
                        <c:v>199.81888000000001</c:v>
                      </c:pt>
                      <c:pt idx="3680">
                        <c:v>199.87756999999999</c:v>
                      </c:pt>
                      <c:pt idx="3681">
                        <c:v>199.81109000000001</c:v>
                      </c:pt>
                      <c:pt idx="3682">
                        <c:v>199.82391999999999</c:v>
                      </c:pt>
                      <c:pt idx="3683">
                        <c:v>199.82959</c:v>
                      </c:pt>
                      <c:pt idx="3684">
                        <c:v>199.88254000000001</c:v>
                      </c:pt>
                      <c:pt idx="3685">
                        <c:v>199.83161999999999</c:v>
                      </c:pt>
                      <c:pt idx="3686">
                        <c:v>199.82268999999999</c:v>
                      </c:pt>
                      <c:pt idx="3687">
                        <c:v>199.82822999999999</c:v>
                      </c:pt>
                      <c:pt idx="3688">
                        <c:v>199.83430000000001</c:v>
                      </c:pt>
                      <c:pt idx="3689">
                        <c:v>199.89044000000001</c:v>
                      </c:pt>
                      <c:pt idx="3690">
                        <c:v>199.84735000000001</c:v>
                      </c:pt>
                      <c:pt idx="3691">
                        <c:v>199.85294999999999</c:v>
                      </c:pt>
                      <c:pt idx="3692">
                        <c:v>199.83265</c:v>
                      </c:pt>
                      <c:pt idx="3693">
                        <c:v>199.88204999999999</c:v>
                      </c:pt>
                      <c:pt idx="3694">
                        <c:v>199.82658000000001</c:v>
                      </c:pt>
                      <c:pt idx="3695">
                        <c:v>199.83624</c:v>
                      </c:pt>
                      <c:pt idx="3696">
                        <c:v>199.82277999999999</c:v>
                      </c:pt>
                      <c:pt idx="3697">
                        <c:v>199.90565000000001</c:v>
                      </c:pt>
                      <c:pt idx="3698">
                        <c:v>199.82169999999999</c:v>
                      </c:pt>
                      <c:pt idx="3699">
                        <c:v>199.83954</c:v>
                      </c:pt>
                      <c:pt idx="3700">
                        <c:v>199.80701999999999</c:v>
                      </c:pt>
                      <c:pt idx="3701">
                        <c:v>199.88995</c:v>
                      </c:pt>
                      <c:pt idx="3702">
                        <c:v>199.80029999999999</c:v>
                      </c:pt>
                      <c:pt idx="3703">
                        <c:v>199.83592999999999</c:v>
                      </c:pt>
                      <c:pt idx="3704">
                        <c:v>199.81147000000001</c:v>
                      </c:pt>
                      <c:pt idx="3705">
                        <c:v>199.83514</c:v>
                      </c:pt>
                      <c:pt idx="3706">
                        <c:v>199.85445000000001</c:v>
                      </c:pt>
                      <c:pt idx="3707">
                        <c:v>199.81729999999999</c:v>
                      </c:pt>
                      <c:pt idx="3708">
                        <c:v>199.81870000000001</c:v>
                      </c:pt>
                      <c:pt idx="3709">
                        <c:v>199.80989</c:v>
                      </c:pt>
                      <c:pt idx="3710">
                        <c:v>199.85434000000001</c:v>
                      </c:pt>
                      <c:pt idx="3711">
                        <c:v>199.82014000000001</c:v>
                      </c:pt>
                      <c:pt idx="3712">
                        <c:v>199.80942999999999</c:v>
                      </c:pt>
                      <c:pt idx="3713">
                        <c:v>199.79442</c:v>
                      </c:pt>
                      <c:pt idx="3714">
                        <c:v>199.84449000000001</c:v>
                      </c:pt>
                      <c:pt idx="3715">
                        <c:v>199.79682</c:v>
                      </c:pt>
                      <c:pt idx="3716">
                        <c:v>199.79567</c:v>
                      </c:pt>
                      <c:pt idx="3717">
                        <c:v>199.79230999999999</c:v>
                      </c:pt>
                      <c:pt idx="3718">
                        <c:v>199.87470999999999</c:v>
                      </c:pt>
                      <c:pt idx="3719">
                        <c:v>199.82136</c:v>
                      </c:pt>
                      <c:pt idx="3720">
                        <c:v>199.80712</c:v>
                      </c:pt>
                      <c:pt idx="3721">
                        <c:v>199.82239999999999</c:v>
                      </c:pt>
                      <c:pt idx="3722">
                        <c:v>199.82857999999999</c:v>
                      </c:pt>
                      <c:pt idx="3723">
                        <c:v>199.78883999999999</c:v>
                      </c:pt>
                      <c:pt idx="3724">
                        <c:v>199.79902000000001</c:v>
                      </c:pt>
                      <c:pt idx="3725">
                        <c:v>199.78751</c:v>
                      </c:pt>
                      <c:pt idx="3726">
                        <c:v>199.80162999999999</c:v>
                      </c:pt>
                      <c:pt idx="3727">
                        <c:v>199.84397999999999</c:v>
                      </c:pt>
                      <c:pt idx="3728">
                        <c:v>199.76129</c:v>
                      </c:pt>
                      <c:pt idx="3729">
                        <c:v>199.77428</c:v>
                      </c:pt>
                      <c:pt idx="3730">
                        <c:v>199.97839999999999</c:v>
                      </c:pt>
                      <c:pt idx="3731">
                        <c:v>199.95661999999999</c:v>
                      </c:pt>
                      <c:pt idx="3732">
                        <c:v>199.79944</c:v>
                      </c:pt>
                      <c:pt idx="3733">
                        <c:v>199.78776999999999</c:v>
                      </c:pt>
                      <c:pt idx="3734">
                        <c:v>199.79747</c:v>
                      </c:pt>
                      <c:pt idx="3735">
                        <c:v>199.86060000000001</c:v>
                      </c:pt>
                      <c:pt idx="3736">
                        <c:v>199.80699999999999</c:v>
                      </c:pt>
                      <c:pt idx="3737">
                        <c:v>199.78783000000001</c:v>
                      </c:pt>
                      <c:pt idx="3738">
                        <c:v>199.80771999999999</c:v>
                      </c:pt>
                      <c:pt idx="3739">
                        <c:v>199.81576000000001</c:v>
                      </c:pt>
                      <c:pt idx="3740">
                        <c:v>199.84075000000001</c:v>
                      </c:pt>
                      <c:pt idx="3741">
                        <c:v>199.8073</c:v>
                      </c:pt>
                      <c:pt idx="3742">
                        <c:v>199.81985</c:v>
                      </c:pt>
                      <c:pt idx="3743">
                        <c:v>199.83430999999999</c:v>
                      </c:pt>
                      <c:pt idx="3744">
                        <c:v>199.85523000000001</c:v>
                      </c:pt>
                      <c:pt idx="3745">
                        <c:v>199.79773</c:v>
                      </c:pt>
                      <c:pt idx="3746">
                        <c:v>199.83484000000001</c:v>
                      </c:pt>
                      <c:pt idx="3747">
                        <c:v>199.82659000000001</c:v>
                      </c:pt>
                      <c:pt idx="3748">
                        <c:v>199.87586999999999</c:v>
                      </c:pt>
                      <c:pt idx="3749">
                        <c:v>199.84135000000001</c:v>
                      </c:pt>
                      <c:pt idx="3750">
                        <c:v>199.81566000000001</c:v>
                      </c:pt>
                      <c:pt idx="3751">
                        <c:v>199.85560000000001</c:v>
                      </c:pt>
                      <c:pt idx="3752">
                        <c:v>199.87411</c:v>
                      </c:pt>
                      <c:pt idx="3753">
                        <c:v>199.79583</c:v>
                      </c:pt>
                      <c:pt idx="3754">
                        <c:v>199.81004999999999</c:v>
                      </c:pt>
                      <c:pt idx="3755">
                        <c:v>199.82857000000001</c:v>
                      </c:pt>
                      <c:pt idx="3756">
                        <c:v>199.87755000000001</c:v>
                      </c:pt>
                      <c:pt idx="3757">
                        <c:v>199.84925000000001</c:v>
                      </c:pt>
                      <c:pt idx="3758">
                        <c:v>199.83489</c:v>
                      </c:pt>
                      <c:pt idx="3759">
                        <c:v>199.82579000000001</c:v>
                      </c:pt>
                      <c:pt idx="3760">
                        <c:v>199.83213000000001</c:v>
                      </c:pt>
                      <c:pt idx="3761">
                        <c:v>199.87857</c:v>
                      </c:pt>
                      <c:pt idx="3762">
                        <c:v>199.83118999999999</c:v>
                      </c:pt>
                      <c:pt idx="3763">
                        <c:v>199.81437</c:v>
                      </c:pt>
                      <c:pt idx="3764">
                        <c:v>199.79418999999999</c:v>
                      </c:pt>
                      <c:pt idx="3765">
                        <c:v>199.87745000000001</c:v>
                      </c:pt>
                      <c:pt idx="3766">
                        <c:v>199.80605</c:v>
                      </c:pt>
                      <c:pt idx="3767">
                        <c:v>199.81514000000001</c:v>
                      </c:pt>
                      <c:pt idx="3768">
                        <c:v>199.8193</c:v>
                      </c:pt>
                      <c:pt idx="3769">
                        <c:v>199.85937000000001</c:v>
                      </c:pt>
                      <c:pt idx="3770">
                        <c:v>199.81744</c:v>
                      </c:pt>
                      <c:pt idx="3771">
                        <c:v>199.82961</c:v>
                      </c:pt>
                      <c:pt idx="3772">
                        <c:v>199.82658000000001</c:v>
                      </c:pt>
                      <c:pt idx="3773">
                        <c:v>199.87933000000001</c:v>
                      </c:pt>
                      <c:pt idx="3774">
                        <c:v>199.81870000000001</c:v>
                      </c:pt>
                      <c:pt idx="3775">
                        <c:v>199.82643999999999</c:v>
                      </c:pt>
                      <c:pt idx="3776">
                        <c:v>199.82035999999999</c:v>
                      </c:pt>
                      <c:pt idx="3777">
                        <c:v>199.84056000000001</c:v>
                      </c:pt>
                      <c:pt idx="3778">
                        <c:v>199.88951</c:v>
                      </c:pt>
                      <c:pt idx="3779">
                        <c:v>199.83103</c:v>
                      </c:pt>
                      <c:pt idx="3780">
                        <c:v>199.81720999999999</c:v>
                      </c:pt>
                      <c:pt idx="3781">
                        <c:v>199.81460999999999</c:v>
                      </c:pt>
                      <c:pt idx="3782">
                        <c:v>199.89312000000001</c:v>
                      </c:pt>
                      <c:pt idx="3783">
                        <c:v>199.84612999999999</c:v>
                      </c:pt>
                      <c:pt idx="3784">
                        <c:v>199.80637999999999</c:v>
                      </c:pt>
                      <c:pt idx="3785">
                        <c:v>199.82288</c:v>
                      </c:pt>
                      <c:pt idx="3786">
                        <c:v>199.87536</c:v>
                      </c:pt>
                      <c:pt idx="3787">
                        <c:v>199.78876</c:v>
                      </c:pt>
                      <c:pt idx="3788">
                        <c:v>199.77977999999999</c:v>
                      </c:pt>
                      <c:pt idx="3789">
                        <c:v>199.80078</c:v>
                      </c:pt>
                      <c:pt idx="3790">
                        <c:v>199.84987000000001</c:v>
                      </c:pt>
                      <c:pt idx="3791">
                        <c:v>200.05512999999999</c:v>
                      </c:pt>
                      <c:pt idx="3792">
                        <c:v>199.84078</c:v>
                      </c:pt>
                      <c:pt idx="3793">
                        <c:v>199.80090000000001</c:v>
                      </c:pt>
                      <c:pt idx="3794">
                        <c:v>199.85842</c:v>
                      </c:pt>
                      <c:pt idx="3795">
                        <c:v>199.79320000000001</c:v>
                      </c:pt>
                      <c:pt idx="3796">
                        <c:v>199.79138</c:v>
                      </c:pt>
                      <c:pt idx="3797">
                        <c:v>199.77625</c:v>
                      </c:pt>
                      <c:pt idx="3798">
                        <c:v>199.78550999999999</c:v>
                      </c:pt>
                      <c:pt idx="3799">
                        <c:v>199.86429000000001</c:v>
                      </c:pt>
                      <c:pt idx="3800">
                        <c:v>199.80222000000001</c:v>
                      </c:pt>
                      <c:pt idx="3801">
                        <c:v>199.80011999999999</c:v>
                      </c:pt>
                      <c:pt idx="3802">
                        <c:v>199.80884</c:v>
                      </c:pt>
                      <c:pt idx="3803">
                        <c:v>199.86785</c:v>
                      </c:pt>
                      <c:pt idx="3804">
                        <c:v>199.77968999999999</c:v>
                      </c:pt>
                      <c:pt idx="3805">
                        <c:v>199.81157999999999</c:v>
                      </c:pt>
                      <c:pt idx="3806">
                        <c:v>199.82684</c:v>
                      </c:pt>
                      <c:pt idx="3807">
                        <c:v>199.87123</c:v>
                      </c:pt>
                      <c:pt idx="3808">
                        <c:v>199.79748000000001</c:v>
                      </c:pt>
                      <c:pt idx="3809">
                        <c:v>199.80064999999999</c:v>
                      </c:pt>
                      <c:pt idx="3810">
                        <c:v>199.79494</c:v>
                      </c:pt>
                      <c:pt idx="3811">
                        <c:v>199.84152</c:v>
                      </c:pt>
                      <c:pt idx="3812">
                        <c:v>199.78318999999999</c:v>
                      </c:pt>
                      <c:pt idx="3813">
                        <c:v>199.79061999999999</c:v>
                      </c:pt>
                      <c:pt idx="3814">
                        <c:v>199.79315</c:v>
                      </c:pt>
                      <c:pt idx="3815">
                        <c:v>199.82325</c:v>
                      </c:pt>
                      <c:pt idx="3816">
                        <c:v>199.82461000000001</c:v>
                      </c:pt>
                      <c:pt idx="3817">
                        <c:v>199.80134000000001</c:v>
                      </c:pt>
                      <c:pt idx="3818">
                        <c:v>199.81763000000001</c:v>
                      </c:pt>
                      <c:pt idx="3819">
                        <c:v>199.84133</c:v>
                      </c:pt>
                      <c:pt idx="3820">
                        <c:v>199.85448</c:v>
                      </c:pt>
                      <c:pt idx="3821">
                        <c:v>199.79409000000001</c:v>
                      </c:pt>
                      <c:pt idx="3822">
                        <c:v>199.79915</c:v>
                      </c:pt>
                      <c:pt idx="3823">
                        <c:v>199.81278</c:v>
                      </c:pt>
                      <c:pt idx="3824">
                        <c:v>199.88437999999999</c:v>
                      </c:pt>
                      <c:pt idx="3825">
                        <c:v>199.81431000000001</c:v>
                      </c:pt>
                      <c:pt idx="3826">
                        <c:v>199.79130000000001</c:v>
                      </c:pt>
                      <c:pt idx="3827">
                        <c:v>199.77377999999999</c:v>
                      </c:pt>
                      <c:pt idx="3828">
                        <c:v>199.87477000000001</c:v>
                      </c:pt>
                      <c:pt idx="3829">
                        <c:v>199.79977</c:v>
                      </c:pt>
                      <c:pt idx="3830">
                        <c:v>199.8186</c:v>
                      </c:pt>
                      <c:pt idx="3831">
                        <c:v>199.821</c:v>
                      </c:pt>
                      <c:pt idx="3832">
                        <c:v>199.86865</c:v>
                      </c:pt>
                      <c:pt idx="3833">
                        <c:v>199.80655999999999</c:v>
                      </c:pt>
                      <c:pt idx="3834">
                        <c:v>199.80006</c:v>
                      </c:pt>
                      <c:pt idx="3835">
                        <c:v>199.79057</c:v>
                      </c:pt>
                      <c:pt idx="3836">
                        <c:v>199.82980000000001</c:v>
                      </c:pt>
                      <c:pt idx="3837">
                        <c:v>199.86100999999999</c:v>
                      </c:pt>
                      <c:pt idx="3838">
                        <c:v>199.7945</c:v>
                      </c:pt>
                      <c:pt idx="3839">
                        <c:v>199.78677999999999</c:v>
                      </c:pt>
                      <c:pt idx="3840">
                        <c:v>199.81791000000001</c:v>
                      </c:pt>
                      <c:pt idx="3841">
                        <c:v>199.88072</c:v>
                      </c:pt>
                      <c:pt idx="3842">
                        <c:v>199.82963000000001</c:v>
                      </c:pt>
                      <c:pt idx="3843">
                        <c:v>199.81261000000001</c:v>
                      </c:pt>
                      <c:pt idx="3844">
                        <c:v>199.79447999999999</c:v>
                      </c:pt>
                      <c:pt idx="3845">
                        <c:v>199.86699999999999</c:v>
                      </c:pt>
                      <c:pt idx="3846">
                        <c:v>199.82538</c:v>
                      </c:pt>
                      <c:pt idx="3847">
                        <c:v>199.80100999999999</c:v>
                      </c:pt>
                      <c:pt idx="3848">
                        <c:v>199.81783999999999</c:v>
                      </c:pt>
                      <c:pt idx="3849">
                        <c:v>199.88101</c:v>
                      </c:pt>
                      <c:pt idx="3850">
                        <c:v>199.82517000000001</c:v>
                      </c:pt>
                      <c:pt idx="3851">
                        <c:v>199.81983</c:v>
                      </c:pt>
                      <c:pt idx="3852">
                        <c:v>200.09129999999999</c:v>
                      </c:pt>
                      <c:pt idx="3853">
                        <c:v>199.84726000000001</c:v>
                      </c:pt>
                      <c:pt idx="3854">
                        <c:v>199.80991</c:v>
                      </c:pt>
                      <c:pt idx="3855">
                        <c:v>199.80896000000001</c:v>
                      </c:pt>
                      <c:pt idx="3856">
                        <c:v>199.80914999999999</c:v>
                      </c:pt>
                      <c:pt idx="3857">
                        <c:v>199.79981000000001</c:v>
                      </c:pt>
                      <c:pt idx="3858">
                        <c:v>199.87815000000001</c:v>
                      </c:pt>
                      <c:pt idx="3859">
                        <c:v>199.80396999999999</c:v>
                      </c:pt>
                      <c:pt idx="3860">
                        <c:v>199.81141</c:v>
                      </c:pt>
                      <c:pt idx="3861">
                        <c:v>199.78919999999999</c:v>
                      </c:pt>
                      <c:pt idx="3862">
                        <c:v>199.87039999999999</c:v>
                      </c:pt>
                      <c:pt idx="3863">
                        <c:v>199.80726999999999</c:v>
                      </c:pt>
                      <c:pt idx="3864">
                        <c:v>199.81093000000001</c:v>
                      </c:pt>
                      <c:pt idx="3865">
                        <c:v>199.79449</c:v>
                      </c:pt>
                      <c:pt idx="3866">
                        <c:v>199.88946000000001</c:v>
                      </c:pt>
                      <c:pt idx="3867">
                        <c:v>199.82273000000001</c:v>
                      </c:pt>
                      <c:pt idx="3868">
                        <c:v>199.82993999999999</c:v>
                      </c:pt>
                      <c:pt idx="3869">
                        <c:v>199.8235</c:v>
                      </c:pt>
                      <c:pt idx="3870">
                        <c:v>199.88516000000001</c:v>
                      </c:pt>
                      <c:pt idx="3871">
                        <c:v>199.81385</c:v>
                      </c:pt>
                      <c:pt idx="3872">
                        <c:v>199.83729</c:v>
                      </c:pt>
                      <c:pt idx="3873">
                        <c:v>199.83731</c:v>
                      </c:pt>
                      <c:pt idx="3874">
                        <c:v>199.85317000000001</c:v>
                      </c:pt>
                      <c:pt idx="3875">
                        <c:v>199.86945</c:v>
                      </c:pt>
                      <c:pt idx="3876">
                        <c:v>199.80142000000001</c:v>
                      </c:pt>
                      <c:pt idx="3877">
                        <c:v>199.80305000000001</c:v>
                      </c:pt>
                      <c:pt idx="3878">
                        <c:v>199.82451</c:v>
                      </c:pt>
                      <c:pt idx="3879">
                        <c:v>199.87943000000001</c:v>
                      </c:pt>
                      <c:pt idx="3880">
                        <c:v>199.78326999999999</c:v>
                      </c:pt>
                      <c:pt idx="3881">
                        <c:v>199.80098000000001</c:v>
                      </c:pt>
                      <c:pt idx="3882">
                        <c:v>199.78926000000001</c:v>
                      </c:pt>
                      <c:pt idx="3883">
                        <c:v>199.85013000000001</c:v>
                      </c:pt>
                      <c:pt idx="3884">
                        <c:v>199.80304000000001</c:v>
                      </c:pt>
                      <c:pt idx="3885">
                        <c:v>199.77585999999999</c:v>
                      </c:pt>
                      <c:pt idx="3886">
                        <c:v>199.78811999999999</c:v>
                      </c:pt>
                      <c:pt idx="3887">
                        <c:v>199.82061999999999</c:v>
                      </c:pt>
                      <c:pt idx="3888">
                        <c:v>199.78749999999999</c:v>
                      </c:pt>
                      <c:pt idx="3889">
                        <c:v>199.78816</c:v>
                      </c:pt>
                      <c:pt idx="3890">
                        <c:v>199.76220000000001</c:v>
                      </c:pt>
                      <c:pt idx="3891">
                        <c:v>199.81709000000001</c:v>
                      </c:pt>
                      <c:pt idx="3892">
                        <c:v>199.80488</c:v>
                      </c:pt>
                      <c:pt idx="3893">
                        <c:v>199.77751000000001</c:v>
                      </c:pt>
                      <c:pt idx="3894">
                        <c:v>199.77148</c:v>
                      </c:pt>
                      <c:pt idx="3895">
                        <c:v>199.78946999999999</c:v>
                      </c:pt>
                      <c:pt idx="3896">
                        <c:v>199.85943</c:v>
                      </c:pt>
                      <c:pt idx="3897">
                        <c:v>199.80043000000001</c:v>
                      </c:pt>
                      <c:pt idx="3898">
                        <c:v>199.80486999999999</c:v>
                      </c:pt>
                      <c:pt idx="3899">
                        <c:v>199.80443</c:v>
                      </c:pt>
                      <c:pt idx="3900">
                        <c:v>199.85033999999999</c:v>
                      </c:pt>
                      <c:pt idx="3901">
                        <c:v>199.80145999999999</c:v>
                      </c:pt>
                      <c:pt idx="3902">
                        <c:v>199.79046</c:v>
                      </c:pt>
                      <c:pt idx="3903">
                        <c:v>199.79531</c:v>
                      </c:pt>
                      <c:pt idx="3904">
                        <c:v>199.85911999999999</c:v>
                      </c:pt>
                      <c:pt idx="3905">
                        <c:v>199.79791</c:v>
                      </c:pt>
                      <c:pt idx="3906">
                        <c:v>199.81567999999999</c:v>
                      </c:pt>
                      <c:pt idx="3907">
                        <c:v>199.81587999999999</c:v>
                      </c:pt>
                      <c:pt idx="3908">
                        <c:v>199.86684</c:v>
                      </c:pt>
                      <c:pt idx="3909">
                        <c:v>199.79329000000001</c:v>
                      </c:pt>
                      <c:pt idx="3910">
                        <c:v>199.83224999999999</c:v>
                      </c:pt>
                      <c:pt idx="3911">
                        <c:v>199.83407</c:v>
                      </c:pt>
                      <c:pt idx="3912">
                        <c:v>199.86589000000001</c:v>
                      </c:pt>
                      <c:pt idx="3913">
                        <c:v>200.1455</c:v>
                      </c:pt>
                      <c:pt idx="3914">
                        <c:v>199.80903000000001</c:v>
                      </c:pt>
                      <c:pt idx="3915">
                        <c:v>199.80921000000001</c:v>
                      </c:pt>
                      <c:pt idx="3916">
                        <c:v>199.79407</c:v>
                      </c:pt>
                      <c:pt idx="3917">
                        <c:v>199.86451</c:v>
                      </c:pt>
                      <c:pt idx="3918">
                        <c:v>199.81715</c:v>
                      </c:pt>
                      <c:pt idx="3919">
                        <c:v>199.80092999999999</c:v>
                      </c:pt>
                      <c:pt idx="3920">
                        <c:v>199.82351</c:v>
                      </c:pt>
                      <c:pt idx="3921">
                        <c:v>199.86734000000001</c:v>
                      </c:pt>
                      <c:pt idx="3922">
                        <c:v>199.78960000000001</c:v>
                      </c:pt>
                      <c:pt idx="3923">
                        <c:v>199.82357999999999</c:v>
                      </c:pt>
                      <c:pt idx="3924">
                        <c:v>199.80780999999999</c:v>
                      </c:pt>
                      <c:pt idx="3925">
                        <c:v>199.85407000000001</c:v>
                      </c:pt>
                      <c:pt idx="3926">
                        <c:v>199.84915000000001</c:v>
                      </c:pt>
                      <c:pt idx="3927">
                        <c:v>199.83769000000001</c:v>
                      </c:pt>
                      <c:pt idx="3928">
                        <c:v>199.82400000000001</c:v>
                      </c:pt>
                      <c:pt idx="3929">
                        <c:v>199.81018</c:v>
                      </c:pt>
                      <c:pt idx="3930">
                        <c:v>199.87280999999999</c:v>
                      </c:pt>
                      <c:pt idx="3931">
                        <c:v>199.80547000000001</c:v>
                      </c:pt>
                      <c:pt idx="3932">
                        <c:v>199.80794</c:v>
                      </c:pt>
                      <c:pt idx="3933">
                        <c:v>199.81218000000001</c:v>
                      </c:pt>
                      <c:pt idx="3934">
                        <c:v>199.88128</c:v>
                      </c:pt>
                      <c:pt idx="3935">
                        <c:v>199.83068</c:v>
                      </c:pt>
                      <c:pt idx="3936">
                        <c:v>199.81084999999999</c:v>
                      </c:pt>
                      <c:pt idx="3937">
                        <c:v>199.79918000000001</c:v>
                      </c:pt>
                      <c:pt idx="3938">
                        <c:v>199.85938999999999</c:v>
                      </c:pt>
                      <c:pt idx="3939">
                        <c:v>199.81764999999999</c:v>
                      </c:pt>
                      <c:pt idx="3940">
                        <c:v>199.78925000000001</c:v>
                      </c:pt>
                      <c:pt idx="3941">
                        <c:v>199.81041999999999</c:v>
                      </c:pt>
                      <c:pt idx="3942">
                        <c:v>199.86887999999999</c:v>
                      </c:pt>
                      <c:pt idx="3943">
                        <c:v>199.80009999999999</c:v>
                      </c:pt>
                      <c:pt idx="3944">
                        <c:v>199.78363999999999</c:v>
                      </c:pt>
                      <c:pt idx="3945">
                        <c:v>199.79974999999999</c:v>
                      </c:pt>
                      <c:pt idx="3946">
                        <c:v>199.78772000000001</c:v>
                      </c:pt>
                      <c:pt idx="3947">
                        <c:v>199.89062000000001</c:v>
                      </c:pt>
                      <c:pt idx="3948">
                        <c:v>199.81542999999999</c:v>
                      </c:pt>
                      <c:pt idx="3949">
                        <c:v>199.78666000000001</c:v>
                      </c:pt>
                      <c:pt idx="3950">
                        <c:v>199.76065</c:v>
                      </c:pt>
                      <c:pt idx="3951">
                        <c:v>199.85248000000001</c:v>
                      </c:pt>
                      <c:pt idx="3952">
                        <c:v>199.81177</c:v>
                      </c:pt>
                      <c:pt idx="3953">
                        <c:v>199.81446</c:v>
                      </c:pt>
                      <c:pt idx="3954">
                        <c:v>199.80999</c:v>
                      </c:pt>
                      <c:pt idx="3955">
                        <c:v>199.88535999999999</c:v>
                      </c:pt>
                      <c:pt idx="3956">
                        <c:v>199.80054999999999</c:v>
                      </c:pt>
                      <c:pt idx="3957">
                        <c:v>199.79504</c:v>
                      </c:pt>
                      <c:pt idx="3958">
                        <c:v>199.80055999999999</c:v>
                      </c:pt>
                      <c:pt idx="3959">
                        <c:v>199.86940000000001</c:v>
                      </c:pt>
                      <c:pt idx="3960">
                        <c:v>199.80473000000001</c:v>
                      </c:pt>
                      <c:pt idx="3961">
                        <c:v>199.81129000000001</c:v>
                      </c:pt>
                      <c:pt idx="3962">
                        <c:v>199.78097</c:v>
                      </c:pt>
                      <c:pt idx="3963">
                        <c:v>199.80426</c:v>
                      </c:pt>
                      <c:pt idx="3964">
                        <c:v>199.80860999999999</c:v>
                      </c:pt>
                      <c:pt idx="3965">
                        <c:v>199.80816999999999</c:v>
                      </c:pt>
                      <c:pt idx="3966">
                        <c:v>199.77960999999999</c:v>
                      </c:pt>
                      <c:pt idx="3967">
                        <c:v>199.78300999999999</c:v>
                      </c:pt>
                      <c:pt idx="3968">
                        <c:v>199.83669</c:v>
                      </c:pt>
                      <c:pt idx="3969">
                        <c:v>199.77259000000001</c:v>
                      </c:pt>
                      <c:pt idx="3970">
                        <c:v>199.81147999999999</c:v>
                      </c:pt>
                      <c:pt idx="3971">
                        <c:v>199.82016999999999</c:v>
                      </c:pt>
                      <c:pt idx="3972">
                        <c:v>199.87744000000001</c:v>
                      </c:pt>
                      <c:pt idx="3973">
                        <c:v>199.84849</c:v>
                      </c:pt>
                      <c:pt idx="3974">
                        <c:v>200.0505</c:v>
                      </c:pt>
                      <c:pt idx="3975">
                        <c:v>199.82565</c:v>
                      </c:pt>
                      <c:pt idx="3976">
                        <c:v>199.88453999999999</c:v>
                      </c:pt>
                      <c:pt idx="3977">
                        <c:v>199.81582</c:v>
                      </c:pt>
                      <c:pt idx="3978">
                        <c:v>199.81886</c:v>
                      </c:pt>
                      <c:pt idx="3979">
                        <c:v>199.82738000000001</c:v>
                      </c:pt>
                      <c:pt idx="3980">
                        <c:v>199.89649</c:v>
                      </c:pt>
                      <c:pt idx="3981">
                        <c:v>199.82955999999999</c:v>
                      </c:pt>
                      <c:pt idx="3982">
                        <c:v>199.81976</c:v>
                      </c:pt>
                      <c:pt idx="3983">
                        <c:v>199.82160999999999</c:v>
                      </c:pt>
                      <c:pt idx="3984">
                        <c:v>199.82046</c:v>
                      </c:pt>
                      <c:pt idx="3985">
                        <c:v>199.89033000000001</c:v>
                      </c:pt>
                      <c:pt idx="3986">
                        <c:v>199.83177000000001</c:v>
                      </c:pt>
                      <c:pt idx="3987">
                        <c:v>199.82719</c:v>
                      </c:pt>
                      <c:pt idx="3988">
                        <c:v>199.82160999999999</c:v>
                      </c:pt>
                      <c:pt idx="3989">
                        <c:v>199.87279000000001</c:v>
                      </c:pt>
                      <c:pt idx="3990">
                        <c:v>199.81469999999999</c:v>
                      </c:pt>
                      <c:pt idx="3991">
                        <c:v>199.83982</c:v>
                      </c:pt>
                      <c:pt idx="3992">
                        <c:v>199.82327000000001</c:v>
                      </c:pt>
                      <c:pt idx="3993">
                        <c:v>199.91222999999999</c:v>
                      </c:pt>
                      <c:pt idx="3994">
                        <c:v>199.81553</c:v>
                      </c:pt>
                      <c:pt idx="3995">
                        <c:v>199.82243</c:v>
                      </c:pt>
                      <c:pt idx="3996">
                        <c:v>199.82069999999999</c:v>
                      </c:pt>
                      <c:pt idx="3997">
                        <c:v>199.88077999999999</c:v>
                      </c:pt>
                      <c:pt idx="3998">
                        <c:v>199.80728999999999</c:v>
                      </c:pt>
                      <c:pt idx="3999">
                        <c:v>199.8091</c:v>
                      </c:pt>
                      <c:pt idx="4000">
                        <c:v>199.81818000000001</c:v>
                      </c:pt>
                      <c:pt idx="4001">
                        <c:v>199.83033</c:v>
                      </c:pt>
                      <c:pt idx="4002">
                        <c:v>199.8442</c:v>
                      </c:pt>
                      <c:pt idx="4003">
                        <c:v>199.81402</c:v>
                      </c:pt>
                      <c:pt idx="4004">
                        <c:v>199.81990999999999</c:v>
                      </c:pt>
                      <c:pt idx="4005">
                        <c:v>199.79441</c:v>
                      </c:pt>
                      <c:pt idx="4006">
                        <c:v>199.87225000000001</c:v>
                      </c:pt>
                      <c:pt idx="4007">
                        <c:v>199.81419</c:v>
                      </c:pt>
                      <c:pt idx="4008">
                        <c:v>199.79463999999999</c:v>
                      </c:pt>
                      <c:pt idx="4009">
                        <c:v>199.79154</c:v>
                      </c:pt>
                      <c:pt idx="4010">
                        <c:v>199.86528000000001</c:v>
                      </c:pt>
                      <c:pt idx="4011">
                        <c:v>199.82498000000001</c:v>
                      </c:pt>
                      <c:pt idx="4012">
                        <c:v>199.81035</c:v>
                      </c:pt>
                      <c:pt idx="4013">
                        <c:v>199.80001999999999</c:v>
                      </c:pt>
                      <c:pt idx="4014">
                        <c:v>199.85874999999999</c:v>
                      </c:pt>
                      <c:pt idx="4015">
                        <c:v>199.78408999999999</c:v>
                      </c:pt>
                      <c:pt idx="4016">
                        <c:v>199.82496</c:v>
                      </c:pt>
                      <c:pt idx="4017">
                        <c:v>199.82074</c:v>
                      </c:pt>
                      <c:pt idx="4018">
                        <c:v>199.86972</c:v>
                      </c:pt>
                      <c:pt idx="4019">
                        <c:v>199.79925</c:v>
                      </c:pt>
                      <c:pt idx="4020">
                        <c:v>199.79024000000001</c:v>
                      </c:pt>
                      <c:pt idx="4021">
                        <c:v>199.79411999999999</c:v>
                      </c:pt>
                      <c:pt idx="4022">
                        <c:v>199.76338000000001</c:v>
                      </c:pt>
                      <c:pt idx="4023">
                        <c:v>199.86326</c:v>
                      </c:pt>
                      <c:pt idx="4024">
                        <c:v>199.82022000000001</c:v>
                      </c:pt>
                      <c:pt idx="4025">
                        <c:v>199.80160000000001</c:v>
                      </c:pt>
                      <c:pt idx="4026">
                        <c:v>199.82456999999999</c:v>
                      </c:pt>
                      <c:pt idx="4027">
                        <c:v>199.88248999999999</c:v>
                      </c:pt>
                      <c:pt idx="4028">
                        <c:v>199.80685</c:v>
                      </c:pt>
                      <c:pt idx="4029">
                        <c:v>199.81045</c:v>
                      </c:pt>
                      <c:pt idx="4030">
                        <c:v>199.79740000000001</c:v>
                      </c:pt>
                      <c:pt idx="4031">
                        <c:v>199.84143</c:v>
                      </c:pt>
                      <c:pt idx="4032">
                        <c:v>199.80538000000001</c:v>
                      </c:pt>
                      <c:pt idx="4033">
                        <c:v>199.79884000000001</c:v>
                      </c:pt>
                      <c:pt idx="4034">
                        <c:v>199.96630999999999</c:v>
                      </c:pt>
                      <c:pt idx="4035">
                        <c:v>199.98849999999999</c:v>
                      </c:pt>
                      <c:pt idx="4036">
                        <c:v>199.79177999999999</c:v>
                      </c:pt>
                      <c:pt idx="4037">
                        <c:v>199.75183000000001</c:v>
                      </c:pt>
                      <c:pt idx="4038">
                        <c:v>199.75434000000001</c:v>
                      </c:pt>
                      <c:pt idx="4039">
                        <c:v>199.80328</c:v>
                      </c:pt>
                      <c:pt idx="4040">
                        <c:v>199.83181999999999</c:v>
                      </c:pt>
                      <c:pt idx="4041">
                        <c:v>199.79789</c:v>
                      </c:pt>
                      <c:pt idx="4042">
                        <c:v>199.79231999999999</c:v>
                      </c:pt>
                      <c:pt idx="4043">
                        <c:v>199.80551</c:v>
                      </c:pt>
                      <c:pt idx="4044">
                        <c:v>199.86825999999999</c:v>
                      </c:pt>
                      <c:pt idx="4045">
                        <c:v>199.80359999999999</c:v>
                      </c:pt>
                      <c:pt idx="4046">
                        <c:v>199.81341</c:v>
                      </c:pt>
                      <c:pt idx="4047">
                        <c:v>199.80572000000001</c:v>
                      </c:pt>
                      <c:pt idx="4048">
                        <c:v>199.86774</c:v>
                      </c:pt>
                      <c:pt idx="4049">
                        <c:v>199.80967000000001</c:v>
                      </c:pt>
                      <c:pt idx="4050">
                        <c:v>199.7945</c:v>
                      </c:pt>
                      <c:pt idx="4051">
                        <c:v>199.79755</c:v>
                      </c:pt>
                      <c:pt idx="4052">
                        <c:v>199.87479999999999</c:v>
                      </c:pt>
                      <c:pt idx="4053">
                        <c:v>199.82291000000001</c:v>
                      </c:pt>
                      <c:pt idx="4054">
                        <c:v>199.82149999999999</c:v>
                      </c:pt>
                      <c:pt idx="4055">
                        <c:v>199.81354999999999</c:v>
                      </c:pt>
                      <c:pt idx="4056">
                        <c:v>199.85965999999999</c:v>
                      </c:pt>
                      <c:pt idx="4057">
                        <c:v>199.81908000000001</c:v>
                      </c:pt>
                      <c:pt idx="4058">
                        <c:v>199.80644000000001</c:v>
                      </c:pt>
                      <c:pt idx="4059">
                        <c:v>199.81466</c:v>
                      </c:pt>
                      <c:pt idx="4060">
                        <c:v>199.81628000000001</c:v>
                      </c:pt>
                      <c:pt idx="4061">
                        <c:v>199.91242</c:v>
                      </c:pt>
                      <c:pt idx="4062">
                        <c:v>199.84062</c:v>
                      </c:pt>
                      <c:pt idx="4063">
                        <c:v>199.81717</c:v>
                      </c:pt>
                      <c:pt idx="4064">
                        <c:v>199.82069000000001</c:v>
                      </c:pt>
                      <c:pt idx="4065">
                        <c:v>199.88920999999999</c:v>
                      </c:pt>
                      <c:pt idx="4066">
                        <c:v>199.79537999999999</c:v>
                      </c:pt>
                      <c:pt idx="4067">
                        <c:v>199.81085999999999</c:v>
                      </c:pt>
                      <c:pt idx="4068">
                        <c:v>199.80774</c:v>
                      </c:pt>
                      <c:pt idx="4069">
                        <c:v>199.86945</c:v>
                      </c:pt>
                      <c:pt idx="4070">
                        <c:v>199.82347999999999</c:v>
                      </c:pt>
                      <c:pt idx="4071">
                        <c:v>199.80989</c:v>
                      </c:pt>
                      <c:pt idx="4072">
                        <c:v>199.80534</c:v>
                      </c:pt>
                      <c:pt idx="4073">
                        <c:v>199.86170999999999</c:v>
                      </c:pt>
                      <c:pt idx="4074">
                        <c:v>199.81207000000001</c:v>
                      </c:pt>
                      <c:pt idx="4075">
                        <c:v>199.82199</c:v>
                      </c:pt>
                      <c:pt idx="4076">
                        <c:v>199.81554</c:v>
                      </c:pt>
                      <c:pt idx="4077">
                        <c:v>199.85862</c:v>
                      </c:pt>
                      <c:pt idx="4078">
                        <c:v>199.84413000000001</c:v>
                      </c:pt>
                      <c:pt idx="4079">
                        <c:v>199.80116000000001</c:v>
                      </c:pt>
                      <c:pt idx="4080">
                        <c:v>199.81468000000001</c:v>
                      </c:pt>
                      <c:pt idx="4081">
                        <c:v>199.79208</c:v>
                      </c:pt>
                      <c:pt idx="4082">
                        <c:v>199.86639</c:v>
                      </c:pt>
                      <c:pt idx="4083">
                        <c:v>199.81416999999999</c:v>
                      </c:pt>
                      <c:pt idx="4084">
                        <c:v>199.79651999999999</c:v>
                      </c:pt>
                      <c:pt idx="4085">
                        <c:v>199.79159000000001</c:v>
                      </c:pt>
                      <c:pt idx="4086">
                        <c:v>199.84046000000001</c:v>
                      </c:pt>
                      <c:pt idx="4087">
                        <c:v>199.78426999999999</c:v>
                      </c:pt>
                      <c:pt idx="4088">
                        <c:v>199.78440000000001</c:v>
                      </c:pt>
                      <c:pt idx="4089">
                        <c:v>199.77526</c:v>
                      </c:pt>
                      <c:pt idx="4090">
                        <c:v>199.85992999999999</c:v>
                      </c:pt>
                      <c:pt idx="4091">
                        <c:v>199.78528</c:v>
                      </c:pt>
                      <c:pt idx="4092">
                        <c:v>199.7791</c:v>
                      </c:pt>
                      <c:pt idx="4093">
                        <c:v>199.80590000000001</c:v>
                      </c:pt>
                      <c:pt idx="4094">
                        <c:v>199.84542999999999</c:v>
                      </c:pt>
                      <c:pt idx="4095">
                        <c:v>200.05100999999999</c:v>
                      </c:pt>
                      <c:pt idx="4096">
                        <c:v>199.83384000000001</c:v>
                      </c:pt>
                      <c:pt idx="4097">
                        <c:v>199.79894999999999</c:v>
                      </c:pt>
                      <c:pt idx="4098">
                        <c:v>199.80117999999999</c:v>
                      </c:pt>
                      <c:pt idx="4099">
                        <c:v>199.87992</c:v>
                      </c:pt>
                      <c:pt idx="4100">
                        <c:v>199.77928</c:v>
                      </c:pt>
                      <c:pt idx="4101">
                        <c:v>199.79974000000001</c:v>
                      </c:pt>
                      <c:pt idx="4102">
                        <c:v>199.79692</c:v>
                      </c:pt>
                      <c:pt idx="4103">
                        <c:v>199.85557</c:v>
                      </c:pt>
                      <c:pt idx="4104">
                        <c:v>199.78804</c:v>
                      </c:pt>
                      <c:pt idx="4105">
                        <c:v>199.8032</c:v>
                      </c:pt>
                      <c:pt idx="4106">
                        <c:v>199.78491</c:v>
                      </c:pt>
                      <c:pt idx="4107">
                        <c:v>199.85998000000001</c:v>
                      </c:pt>
                      <c:pt idx="4108">
                        <c:v>199.80007000000001</c:v>
                      </c:pt>
                      <c:pt idx="4109">
                        <c:v>199.81034</c:v>
                      </c:pt>
                      <c:pt idx="4110">
                        <c:v>199.81</c:v>
                      </c:pt>
                      <c:pt idx="4111">
                        <c:v>199.87535</c:v>
                      </c:pt>
                      <c:pt idx="4112">
                        <c:v>199.81278</c:v>
                      </c:pt>
                      <c:pt idx="4113">
                        <c:v>199.82841999999999</c:v>
                      </c:pt>
                      <c:pt idx="4114">
                        <c:v>199.80265</c:v>
                      </c:pt>
                      <c:pt idx="4115">
                        <c:v>199.84916000000001</c:v>
                      </c:pt>
                      <c:pt idx="4116">
                        <c:v>199.8648</c:v>
                      </c:pt>
                      <c:pt idx="4117">
                        <c:v>199.82316</c:v>
                      </c:pt>
                      <c:pt idx="4118">
                        <c:v>199.82879</c:v>
                      </c:pt>
                      <c:pt idx="4119">
                        <c:v>199.79622000000001</c:v>
                      </c:pt>
                      <c:pt idx="4120">
                        <c:v>199.86775</c:v>
                      </c:pt>
                      <c:pt idx="4121">
                        <c:v>199.79447999999999</c:v>
                      </c:pt>
                      <c:pt idx="4122">
                        <c:v>199.77506</c:v>
                      </c:pt>
                      <c:pt idx="4123">
                        <c:v>199.83761999999999</c:v>
                      </c:pt>
                      <c:pt idx="4124">
                        <c:v>200.05574999999999</c:v>
                      </c:pt>
                      <c:pt idx="4125">
                        <c:v>200.11219</c:v>
                      </c:pt>
                      <c:pt idx="4126">
                        <c:v>200.24929</c:v>
                      </c:pt>
                      <c:pt idx="4127">
                        <c:v>200.36000999999999</c:v>
                      </c:pt>
                      <c:pt idx="4128">
                        <c:v>200.55856</c:v>
                      </c:pt>
                      <c:pt idx="4129">
                        <c:v>200.62055000000001</c:v>
                      </c:pt>
                      <c:pt idx="4130">
                        <c:v>200.74555000000001</c:v>
                      </c:pt>
                      <c:pt idx="4131">
                        <c:v>200.85925</c:v>
                      </c:pt>
                      <c:pt idx="4132">
                        <c:v>201.04053999999999</c:v>
                      </c:pt>
                      <c:pt idx="4133">
                        <c:v>201.09222</c:v>
                      </c:pt>
                      <c:pt idx="4134">
                        <c:v>201.1413</c:v>
                      </c:pt>
                      <c:pt idx="4135">
                        <c:v>201.21293</c:v>
                      </c:pt>
                      <c:pt idx="4136">
                        <c:v>201.33258000000001</c:v>
                      </c:pt>
                      <c:pt idx="4137">
                        <c:v>201.54510999999999</c:v>
                      </c:pt>
                      <c:pt idx="4138">
                        <c:v>201.5325</c:v>
                      </c:pt>
                      <c:pt idx="4139">
                        <c:v>201.68592000000001</c:v>
                      </c:pt>
                      <c:pt idx="4140">
                        <c:v>201.84017</c:v>
                      </c:pt>
                      <c:pt idx="4141">
                        <c:v>202.07657</c:v>
                      </c:pt>
                      <c:pt idx="4142">
                        <c:v>202.15075999999999</c:v>
                      </c:pt>
                      <c:pt idx="4143">
                        <c:v>202.26343</c:v>
                      </c:pt>
                      <c:pt idx="4144">
                        <c:v>202.36184</c:v>
                      </c:pt>
                      <c:pt idx="4145">
                        <c:v>202.56697</c:v>
                      </c:pt>
                      <c:pt idx="4146">
                        <c:v>202.65110000000001</c:v>
                      </c:pt>
                      <c:pt idx="4147">
                        <c:v>202.76024000000001</c:v>
                      </c:pt>
                      <c:pt idx="4148">
                        <c:v>202.91793000000001</c:v>
                      </c:pt>
                      <c:pt idx="4149">
                        <c:v>203.08420000000001</c:v>
                      </c:pt>
                      <c:pt idx="4150">
                        <c:v>203.15783999999999</c:v>
                      </c:pt>
                      <c:pt idx="4151">
                        <c:v>203.27370999999999</c:v>
                      </c:pt>
                      <c:pt idx="4152">
                        <c:v>203.37013999999999</c:v>
                      </c:pt>
                      <c:pt idx="4153">
                        <c:v>203.49655999999999</c:v>
                      </c:pt>
                      <c:pt idx="4154">
                        <c:v>203.68541999999999</c:v>
                      </c:pt>
                      <c:pt idx="4155">
                        <c:v>203.71406999999999</c:v>
                      </c:pt>
                      <c:pt idx="4156">
                        <c:v>204.10541000000001</c:v>
                      </c:pt>
                      <c:pt idx="4157">
                        <c:v>204.0017</c:v>
                      </c:pt>
                      <c:pt idx="4158">
                        <c:v>204.15525</c:v>
                      </c:pt>
                      <c:pt idx="4159">
                        <c:v>204.22053</c:v>
                      </c:pt>
                      <c:pt idx="4160">
                        <c:v>204.36246</c:v>
                      </c:pt>
                      <c:pt idx="4161">
                        <c:v>204.50675000000001</c:v>
                      </c:pt>
                      <c:pt idx="4162">
                        <c:v>204.68633</c:v>
                      </c:pt>
                      <c:pt idx="4163">
                        <c:v>204.70538999999999</c:v>
                      </c:pt>
                      <c:pt idx="4164">
                        <c:v>204.82525000000001</c:v>
                      </c:pt>
                      <c:pt idx="4165">
                        <c:v>204.92095</c:v>
                      </c:pt>
                      <c:pt idx="4166">
                        <c:v>205.11204000000001</c:v>
                      </c:pt>
                      <c:pt idx="4167">
                        <c:v>205.21232000000001</c:v>
                      </c:pt>
                      <c:pt idx="4168">
                        <c:v>205.33574999999999</c:v>
                      </c:pt>
                      <c:pt idx="4169">
                        <c:v>205.46785</c:v>
                      </c:pt>
                      <c:pt idx="4170">
                        <c:v>205.59732</c:v>
                      </c:pt>
                      <c:pt idx="4171">
                        <c:v>205.7944</c:v>
                      </c:pt>
                      <c:pt idx="4172">
                        <c:v>205.90380999999999</c:v>
                      </c:pt>
                      <c:pt idx="4173">
                        <c:v>206.03995</c:v>
                      </c:pt>
                      <c:pt idx="4174">
                        <c:v>206.14838</c:v>
                      </c:pt>
                      <c:pt idx="4175">
                        <c:v>206.33180999999999</c:v>
                      </c:pt>
                      <c:pt idx="4176">
                        <c:v>206.39758</c:v>
                      </c:pt>
                      <c:pt idx="4177">
                        <c:v>206.53234</c:v>
                      </c:pt>
                      <c:pt idx="4178">
                        <c:v>206.64897999999999</c:v>
                      </c:pt>
                      <c:pt idx="4179">
                        <c:v>206.86429999999999</c:v>
                      </c:pt>
                      <c:pt idx="4180">
                        <c:v>206.90699000000001</c:v>
                      </c:pt>
                      <c:pt idx="4181">
                        <c:v>207.01864</c:v>
                      </c:pt>
                      <c:pt idx="4182">
                        <c:v>207.15839</c:v>
                      </c:pt>
                      <c:pt idx="4183">
                        <c:v>207.34859</c:v>
                      </c:pt>
                      <c:pt idx="4184">
                        <c:v>207.41713999999999</c:v>
                      </c:pt>
                      <c:pt idx="4185">
                        <c:v>207.54417000000001</c:v>
                      </c:pt>
                      <c:pt idx="4186">
                        <c:v>207.68131</c:v>
                      </c:pt>
                      <c:pt idx="4187">
                        <c:v>207.81388999999999</c:v>
                      </c:pt>
                      <c:pt idx="4188">
                        <c:v>207.96188000000001</c:v>
                      </c:pt>
                      <c:pt idx="4189">
                        <c:v>208.03480999999999</c:v>
                      </c:pt>
                      <c:pt idx="4190">
                        <c:v>208.18308999999999</c:v>
                      </c:pt>
                      <c:pt idx="4191">
                        <c:v>208.31773999999999</c:v>
                      </c:pt>
                      <c:pt idx="4192">
                        <c:v>208.48569000000001</c:v>
                      </c:pt>
                      <c:pt idx="4193">
                        <c:v>208.54207</c:v>
                      </c:pt>
                      <c:pt idx="4194">
                        <c:v>208.65826000000001</c:v>
                      </c:pt>
                      <c:pt idx="4195">
                        <c:v>208.77171999999999</c:v>
                      </c:pt>
                      <c:pt idx="4196">
                        <c:v>208.98764</c:v>
                      </c:pt>
                      <c:pt idx="4197">
                        <c:v>209.0592</c:v>
                      </c:pt>
                      <c:pt idx="4198">
                        <c:v>209.18378000000001</c:v>
                      </c:pt>
                      <c:pt idx="4199">
                        <c:v>209.30457999999999</c:v>
                      </c:pt>
                      <c:pt idx="4200">
                        <c:v>209.48186999999999</c:v>
                      </c:pt>
                      <c:pt idx="4201">
                        <c:v>209.54266999999999</c:v>
                      </c:pt>
                      <c:pt idx="4202">
                        <c:v>209.67923999999999</c:v>
                      </c:pt>
                      <c:pt idx="4203">
                        <c:v>209.75717</c:v>
                      </c:pt>
                      <c:pt idx="4204">
                        <c:v>209.90477999999999</c:v>
                      </c:pt>
                      <c:pt idx="4205">
                        <c:v>210.05614</c:v>
                      </c:pt>
                      <c:pt idx="4206">
                        <c:v>210.15787</c:v>
                      </c:pt>
                      <c:pt idx="4207">
                        <c:v>210.27939000000001</c:v>
                      </c:pt>
                      <c:pt idx="4208">
                        <c:v>210.39259000000001</c:v>
                      </c:pt>
                      <c:pt idx="4209">
                        <c:v>210.55017000000001</c:v>
                      </c:pt>
                      <c:pt idx="4210">
                        <c:v>210.61706000000001</c:v>
                      </c:pt>
                      <c:pt idx="4211">
                        <c:v>210.7423</c:v>
                      </c:pt>
                      <c:pt idx="4212">
                        <c:v>210.88011</c:v>
                      </c:pt>
                      <c:pt idx="4213">
                        <c:v>211.0652</c:v>
                      </c:pt>
                      <c:pt idx="4214">
                        <c:v>211.13028</c:v>
                      </c:pt>
                      <c:pt idx="4215">
                        <c:v>211.26215999999999</c:v>
                      </c:pt>
                      <c:pt idx="4216">
                        <c:v>211.40916999999999</c:v>
                      </c:pt>
                      <c:pt idx="4217">
                        <c:v>211.80072000000001</c:v>
                      </c:pt>
                      <c:pt idx="4218">
                        <c:v>211.61949999999999</c:v>
                      </c:pt>
                      <c:pt idx="4219">
                        <c:v>211.78941</c:v>
                      </c:pt>
                      <c:pt idx="4220">
                        <c:v>211.92882</c:v>
                      </c:pt>
                      <c:pt idx="4221">
                        <c:v>212.10786999999999</c:v>
                      </c:pt>
                      <c:pt idx="4222">
                        <c:v>212.23096000000001</c:v>
                      </c:pt>
                      <c:pt idx="4223">
                        <c:v>212.31666999999999</c:v>
                      </c:pt>
                      <c:pt idx="4224">
                        <c:v>212.44882999999999</c:v>
                      </c:pt>
                      <c:pt idx="4225">
                        <c:v>212.56227999999999</c:v>
                      </c:pt>
                      <c:pt idx="4226">
                        <c:v>212.7483</c:v>
                      </c:pt>
                      <c:pt idx="4227">
                        <c:v>212.77913000000001</c:v>
                      </c:pt>
                      <c:pt idx="4228">
                        <c:v>212.89538999999999</c:v>
                      </c:pt>
                      <c:pt idx="4229">
                        <c:v>213.03482</c:v>
                      </c:pt>
                      <c:pt idx="4230">
                        <c:v>213.22756000000001</c:v>
                      </c:pt>
                      <c:pt idx="4231">
                        <c:v>213.28729999999999</c:v>
                      </c:pt>
                      <c:pt idx="4232">
                        <c:v>213.41489999999999</c:v>
                      </c:pt>
                      <c:pt idx="4233">
                        <c:v>213.53531000000001</c:v>
                      </c:pt>
                      <c:pt idx="4234">
                        <c:v>213.69176999999999</c:v>
                      </c:pt>
                      <c:pt idx="4235">
                        <c:v>213.79289</c:v>
                      </c:pt>
                      <c:pt idx="4236">
                        <c:v>213.90342999999999</c:v>
                      </c:pt>
                      <c:pt idx="4237">
                        <c:v>214.01130000000001</c:v>
                      </c:pt>
                      <c:pt idx="4238">
                        <c:v>214.15418</c:v>
                      </c:pt>
                      <c:pt idx="4239">
                        <c:v>214.30853999999999</c:v>
                      </c:pt>
                      <c:pt idx="4240">
                        <c:v>214.72809000000001</c:v>
                      </c:pt>
                      <c:pt idx="4241">
                        <c:v>214.8544</c:v>
                      </c:pt>
                      <c:pt idx="4242">
                        <c:v>214.98398</c:v>
                      </c:pt>
                      <c:pt idx="4243">
                        <c:v>215.15271999999999</c:v>
                      </c:pt>
                      <c:pt idx="4244">
                        <c:v>215.21512000000001</c:v>
                      </c:pt>
                      <c:pt idx="4245">
                        <c:v>215.28982999999999</c:v>
                      </c:pt>
                      <c:pt idx="4246">
                        <c:v>215.08920000000001</c:v>
                      </c:pt>
                      <c:pt idx="4247">
                        <c:v>215.67687000000001</c:v>
                      </c:pt>
                      <c:pt idx="4248">
                        <c:v>215.90468000000001</c:v>
                      </c:pt>
                      <c:pt idx="4249">
                        <c:v>216.05507</c:v>
                      </c:pt>
                      <c:pt idx="4250">
                        <c:v>216.14769000000001</c:v>
                      </c:pt>
                      <c:pt idx="4251">
                        <c:v>216.32112000000001</c:v>
                      </c:pt>
                      <c:pt idx="4252">
                        <c:v>216.39337</c:v>
                      </c:pt>
                      <c:pt idx="4253">
                        <c:v>216.48318</c:v>
                      </c:pt>
                      <c:pt idx="4254">
                        <c:v>216.71114</c:v>
                      </c:pt>
                      <c:pt idx="4255">
                        <c:v>216.91618</c:v>
                      </c:pt>
                      <c:pt idx="4256">
                        <c:v>217.01382000000001</c:v>
                      </c:pt>
                      <c:pt idx="4257">
                        <c:v>217.12890999999999</c:v>
                      </c:pt>
                      <c:pt idx="4258">
                        <c:v>217.23987</c:v>
                      </c:pt>
                      <c:pt idx="4259">
                        <c:v>217.45961</c:v>
                      </c:pt>
                      <c:pt idx="4260">
                        <c:v>217.60327000000001</c:v>
                      </c:pt>
                      <c:pt idx="4261">
                        <c:v>217.69882999999999</c:v>
                      </c:pt>
                      <c:pt idx="4262">
                        <c:v>217.84443999999999</c:v>
                      </c:pt>
                      <c:pt idx="4263">
                        <c:v>217.98061000000001</c:v>
                      </c:pt>
                      <c:pt idx="4264">
                        <c:v>218.13643999999999</c:v>
                      </c:pt>
                      <c:pt idx="4265">
                        <c:v>218.21761000000001</c:v>
                      </c:pt>
                      <c:pt idx="4266">
                        <c:v>218.33259000000001</c:v>
                      </c:pt>
                      <c:pt idx="4267">
                        <c:v>218.46055999999999</c:v>
                      </c:pt>
                      <c:pt idx="4268">
                        <c:v>218.62742</c:v>
                      </c:pt>
                      <c:pt idx="4269">
                        <c:v>218.72630000000001</c:v>
                      </c:pt>
                      <c:pt idx="4270">
                        <c:v>218.85140000000001</c:v>
                      </c:pt>
                      <c:pt idx="4271">
                        <c:v>218.96696</c:v>
                      </c:pt>
                      <c:pt idx="4272">
                        <c:v>219.12771000000001</c:v>
                      </c:pt>
                      <c:pt idx="4273">
                        <c:v>219.20766</c:v>
                      </c:pt>
                      <c:pt idx="4274">
                        <c:v>219.32669000000001</c:v>
                      </c:pt>
                      <c:pt idx="4275">
                        <c:v>219.44120000000001</c:v>
                      </c:pt>
                      <c:pt idx="4276">
                        <c:v>219.60946999999999</c:v>
                      </c:pt>
                      <c:pt idx="4277">
                        <c:v>219.69362000000001</c:v>
                      </c:pt>
                      <c:pt idx="4278">
                        <c:v>219.85482999999999</c:v>
                      </c:pt>
                      <c:pt idx="4279">
                        <c:v>219.83744999999999</c:v>
                      </c:pt>
                      <c:pt idx="4280">
                        <c:v>220.06377000000001</c:v>
                      </c:pt>
                      <c:pt idx="4281">
                        <c:v>220.21357</c:v>
                      </c:pt>
                      <c:pt idx="4282">
                        <c:v>220.32862</c:v>
                      </c:pt>
                      <c:pt idx="4283">
                        <c:v>220.45860999999999</c:v>
                      </c:pt>
                      <c:pt idx="4284">
                        <c:v>220.59791999999999</c:v>
                      </c:pt>
                      <c:pt idx="4285">
                        <c:v>220.75453999999999</c:v>
                      </c:pt>
                      <c:pt idx="4286">
                        <c:v>220.83214000000001</c:v>
                      </c:pt>
                      <c:pt idx="4287">
                        <c:v>220.99413999999999</c:v>
                      </c:pt>
                      <c:pt idx="4288">
                        <c:v>221.11143999999999</c:v>
                      </c:pt>
                      <c:pt idx="4289">
                        <c:v>221.27798999999999</c:v>
                      </c:pt>
                      <c:pt idx="4290">
                        <c:v>221.32996</c:v>
                      </c:pt>
                      <c:pt idx="4291">
                        <c:v>221.47264000000001</c:v>
                      </c:pt>
                      <c:pt idx="4292">
                        <c:v>221.60599999999999</c:v>
                      </c:pt>
                      <c:pt idx="4293">
                        <c:v>221.75846999999999</c:v>
                      </c:pt>
                      <c:pt idx="4294">
                        <c:v>221.85192000000001</c:v>
                      </c:pt>
                      <c:pt idx="4295">
                        <c:v>221.95556999999999</c:v>
                      </c:pt>
                      <c:pt idx="4296">
                        <c:v>222.08287000000001</c:v>
                      </c:pt>
                      <c:pt idx="4297">
                        <c:v>222.22666000000001</c:v>
                      </c:pt>
                      <c:pt idx="4298">
                        <c:v>222.37024</c:v>
                      </c:pt>
                      <c:pt idx="4299">
                        <c:v>222.46468999999999</c:v>
                      </c:pt>
                      <c:pt idx="4300">
                        <c:v>222.58565999999999</c:v>
                      </c:pt>
                      <c:pt idx="4301">
                        <c:v>222.72085999999999</c:v>
                      </c:pt>
                      <c:pt idx="4302">
                        <c:v>222.86854</c:v>
                      </c:pt>
                      <c:pt idx="4303">
                        <c:v>222.97452999999999</c:v>
                      </c:pt>
                      <c:pt idx="4304">
                        <c:v>223.09906000000001</c:v>
                      </c:pt>
                      <c:pt idx="4305">
                        <c:v>223.22924</c:v>
                      </c:pt>
                      <c:pt idx="4306">
                        <c:v>223.39213000000001</c:v>
                      </c:pt>
                      <c:pt idx="4307">
                        <c:v>223.47155000000001</c:v>
                      </c:pt>
                      <c:pt idx="4308">
                        <c:v>223.58739</c:v>
                      </c:pt>
                      <c:pt idx="4309">
                        <c:v>223.71284</c:v>
                      </c:pt>
                      <c:pt idx="4310">
                        <c:v>223.86067</c:v>
                      </c:pt>
                      <c:pt idx="4311">
                        <c:v>223.95513</c:v>
                      </c:pt>
                      <c:pt idx="4312">
                        <c:v>224.09827999999999</c:v>
                      </c:pt>
                      <c:pt idx="4313">
                        <c:v>224.21179000000001</c:v>
                      </c:pt>
                      <c:pt idx="4314">
                        <c:v>224.38149999999999</c:v>
                      </c:pt>
                      <c:pt idx="4315">
                        <c:v>224.46428</c:v>
                      </c:pt>
                      <c:pt idx="4316">
                        <c:v>224.59841</c:v>
                      </c:pt>
                      <c:pt idx="4317">
                        <c:v>224.72148999999999</c:v>
                      </c:pt>
                      <c:pt idx="4318">
                        <c:v>224.84205</c:v>
                      </c:pt>
                      <c:pt idx="4319">
                        <c:v>225.00466</c:v>
                      </c:pt>
                      <c:pt idx="4320">
                        <c:v>225.07974999999999</c:v>
                      </c:pt>
                      <c:pt idx="4321">
                        <c:v>225.18669</c:v>
                      </c:pt>
                      <c:pt idx="4322">
                        <c:v>225.30506</c:v>
                      </c:pt>
                      <c:pt idx="4323">
                        <c:v>225.48847000000001</c:v>
                      </c:pt>
                      <c:pt idx="4324">
                        <c:v>225.55197000000001</c:v>
                      </c:pt>
                      <c:pt idx="4325">
                        <c:v>225.71357</c:v>
                      </c:pt>
                      <c:pt idx="4326">
                        <c:v>225.83888999999999</c:v>
                      </c:pt>
                      <c:pt idx="4327">
                        <c:v>225.98303999999999</c:v>
                      </c:pt>
                      <c:pt idx="4328">
                        <c:v>226.05059</c:v>
                      </c:pt>
                      <c:pt idx="4329">
                        <c:v>226.21476999999999</c:v>
                      </c:pt>
                      <c:pt idx="4330">
                        <c:v>226.34297000000001</c:v>
                      </c:pt>
                      <c:pt idx="4331">
                        <c:v>226.50337999999999</c:v>
                      </c:pt>
                      <c:pt idx="4332">
                        <c:v>226.59324000000001</c:v>
                      </c:pt>
                      <c:pt idx="4333">
                        <c:v>226.71772999999999</c:v>
                      </c:pt>
                      <c:pt idx="4334">
                        <c:v>226.84609</c:v>
                      </c:pt>
                      <c:pt idx="4335">
                        <c:v>226.98632000000001</c:v>
                      </c:pt>
                      <c:pt idx="4336">
                        <c:v>227.09810999999999</c:v>
                      </c:pt>
                      <c:pt idx="4337">
                        <c:v>227.20310000000001</c:v>
                      </c:pt>
                      <c:pt idx="4338">
                        <c:v>227.46399</c:v>
                      </c:pt>
                      <c:pt idx="4339">
                        <c:v>227.50146000000001</c:v>
                      </c:pt>
                      <c:pt idx="4340">
                        <c:v>227.60865000000001</c:v>
                      </c:pt>
                      <c:pt idx="4341">
                        <c:v>227.69788</c:v>
                      </c:pt>
                      <c:pt idx="4342">
                        <c:v>227.81369000000001</c:v>
                      </c:pt>
                      <c:pt idx="4343">
                        <c:v>227.94685999999999</c:v>
                      </c:pt>
                      <c:pt idx="4344">
                        <c:v>228.1113</c:v>
                      </c:pt>
                      <c:pt idx="4345">
                        <c:v>228.19404</c:v>
                      </c:pt>
                      <c:pt idx="4346">
                        <c:v>228.35271</c:v>
                      </c:pt>
                      <c:pt idx="4347">
                        <c:v>228.45518999999999</c:v>
                      </c:pt>
                      <c:pt idx="4348">
                        <c:v>228.61739</c:v>
                      </c:pt>
                      <c:pt idx="4349">
                        <c:v>228.69056</c:v>
                      </c:pt>
                      <c:pt idx="4350">
                        <c:v>228.83178000000001</c:v>
                      </c:pt>
                      <c:pt idx="4351">
                        <c:v>228.93375</c:v>
                      </c:pt>
                      <c:pt idx="4352">
                        <c:v>229.11461</c:v>
                      </c:pt>
                      <c:pt idx="4353">
                        <c:v>229.20403999999999</c:v>
                      </c:pt>
                      <c:pt idx="4354">
                        <c:v>229.32556</c:v>
                      </c:pt>
                      <c:pt idx="4355">
                        <c:v>229.45518000000001</c:v>
                      </c:pt>
                      <c:pt idx="4356">
                        <c:v>229.57762</c:v>
                      </c:pt>
                      <c:pt idx="4357">
                        <c:v>229.75721999999999</c:v>
                      </c:pt>
                      <c:pt idx="4358">
                        <c:v>229.83642</c:v>
                      </c:pt>
                      <c:pt idx="4359">
                        <c:v>229.96146999999999</c:v>
                      </c:pt>
                      <c:pt idx="4360">
                        <c:v>230.08341999999999</c:v>
                      </c:pt>
                      <c:pt idx="4361">
                        <c:v>230.26820000000001</c:v>
                      </c:pt>
                      <c:pt idx="4362">
                        <c:v>230.33928</c:v>
                      </c:pt>
                      <c:pt idx="4363">
                        <c:v>230.46082999999999</c:v>
                      </c:pt>
                      <c:pt idx="4364">
                        <c:v>230.56924000000001</c:v>
                      </c:pt>
                      <c:pt idx="4365">
                        <c:v>230.72485</c:v>
                      </c:pt>
                      <c:pt idx="4366">
                        <c:v>230.81689</c:v>
                      </c:pt>
                      <c:pt idx="4367">
                        <c:v>230.92787999999999</c:v>
                      </c:pt>
                      <c:pt idx="4368">
                        <c:v>231.06200000000001</c:v>
                      </c:pt>
                      <c:pt idx="4369">
                        <c:v>231.19962000000001</c:v>
                      </c:pt>
                      <c:pt idx="4370">
                        <c:v>231.28868</c:v>
                      </c:pt>
                      <c:pt idx="4371">
                        <c:v>231.42556999999999</c:v>
                      </c:pt>
                      <c:pt idx="4372">
                        <c:v>231.54404</c:v>
                      </c:pt>
                      <c:pt idx="4373">
                        <c:v>231.68207000000001</c:v>
                      </c:pt>
                      <c:pt idx="4374">
                        <c:v>231.79832999999999</c:v>
                      </c:pt>
                      <c:pt idx="4375">
                        <c:v>231.91557</c:v>
                      </c:pt>
                      <c:pt idx="4376">
                        <c:v>232.07588000000001</c:v>
                      </c:pt>
                      <c:pt idx="4377">
                        <c:v>232.18747999999999</c:v>
                      </c:pt>
                      <c:pt idx="4378">
                        <c:v>232.3502</c:v>
                      </c:pt>
                      <c:pt idx="4379">
                        <c:v>232.42796000000001</c:v>
                      </c:pt>
                      <c:pt idx="4380">
                        <c:v>232.55068</c:v>
                      </c:pt>
                      <c:pt idx="4381">
                        <c:v>232.67527000000001</c:v>
                      </c:pt>
                      <c:pt idx="4382">
                        <c:v>232.86882</c:v>
                      </c:pt>
                      <c:pt idx="4383">
                        <c:v>232.92882</c:v>
                      </c:pt>
                      <c:pt idx="4384">
                        <c:v>233.05471</c:v>
                      </c:pt>
                      <c:pt idx="4385">
                        <c:v>233.17506</c:v>
                      </c:pt>
                      <c:pt idx="4386">
                        <c:v>233.3364</c:v>
                      </c:pt>
                      <c:pt idx="4387">
                        <c:v>233.41958</c:v>
                      </c:pt>
                      <c:pt idx="4388">
                        <c:v>233.54711</c:v>
                      </c:pt>
                      <c:pt idx="4389">
                        <c:v>233.66701</c:v>
                      </c:pt>
                      <c:pt idx="4390">
                        <c:v>233.83461</c:v>
                      </c:pt>
                      <c:pt idx="4391">
                        <c:v>233.91609</c:v>
                      </c:pt>
                      <c:pt idx="4392">
                        <c:v>234.05241000000001</c:v>
                      </c:pt>
                      <c:pt idx="4393">
                        <c:v>234.17731000000001</c:v>
                      </c:pt>
                      <c:pt idx="4394">
                        <c:v>234.29352</c:v>
                      </c:pt>
                      <c:pt idx="4395">
                        <c:v>234.46008</c:v>
                      </c:pt>
                      <c:pt idx="4396">
                        <c:v>234.54001</c:v>
                      </c:pt>
                      <c:pt idx="4397">
                        <c:v>234.65825000000001</c:v>
                      </c:pt>
                      <c:pt idx="4398">
                        <c:v>234.79732000000001</c:v>
                      </c:pt>
                      <c:pt idx="4399">
                        <c:v>235.15165999999999</c:v>
                      </c:pt>
                      <c:pt idx="4400">
                        <c:v>235.10720000000001</c:v>
                      </c:pt>
                      <c:pt idx="4401">
                        <c:v>235.19467</c:v>
                      </c:pt>
                      <c:pt idx="4402">
                        <c:v>235.33610999999999</c:v>
                      </c:pt>
                      <c:pt idx="4403">
                        <c:v>235.51262</c:v>
                      </c:pt>
                      <c:pt idx="4404">
                        <c:v>235.59217000000001</c:v>
                      </c:pt>
                      <c:pt idx="4405">
                        <c:v>235.69143</c:v>
                      </c:pt>
                      <c:pt idx="4406">
                        <c:v>235.80941000000001</c:v>
                      </c:pt>
                      <c:pt idx="4407">
                        <c:v>235.96938</c:v>
                      </c:pt>
                      <c:pt idx="4408">
                        <c:v>236.03009</c:v>
                      </c:pt>
                      <c:pt idx="4409">
                        <c:v>236.16373999999999</c:v>
                      </c:pt>
                      <c:pt idx="4410">
                        <c:v>236.29641000000001</c:v>
                      </c:pt>
                      <c:pt idx="4411">
                        <c:v>236.44999000000001</c:v>
                      </c:pt>
                      <c:pt idx="4412">
                        <c:v>236.61381</c:v>
                      </c:pt>
                      <c:pt idx="4413">
                        <c:v>236.68887000000001</c:v>
                      </c:pt>
                      <c:pt idx="4414">
                        <c:v>236.82873000000001</c:v>
                      </c:pt>
                      <c:pt idx="4415">
                        <c:v>236.94152</c:v>
                      </c:pt>
                      <c:pt idx="4416">
                        <c:v>237.12004999999999</c:v>
                      </c:pt>
                      <c:pt idx="4417">
                        <c:v>237.19451000000001</c:v>
                      </c:pt>
                      <c:pt idx="4418">
                        <c:v>237.30412999999999</c:v>
                      </c:pt>
                      <c:pt idx="4419">
                        <c:v>237.4315</c:v>
                      </c:pt>
                      <c:pt idx="4420">
                        <c:v>237.59549999999999</c:v>
                      </c:pt>
                      <c:pt idx="4421">
                        <c:v>237.68800999999999</c:v>
                      </c:pt>
                      <c:pt idx="4422">
                        <c:v>237.82652999999999</c:v>
                      </c:pt>
                      <c:pt idx="4423">
                        <c:v>237.93183999999999</c:v>
                      </c:pt>
                      <c:pt idx="4424">
                        <c:v>238.10078999999999</c:v>
                      </c:pt>
                      <c:pt idx="4425">
                        <c:v>238.18487999999999</c:v>
                      </c:pt>
                      <c:pt idx="4426">
                        <c:v>238.30192</c:v>
                      </c:pt>
                      <c:pt idx="4427">
                        <c:v>238.42472000000001</c:v>
                      </c:pt>
                      <c:pt idx="4428">
                        <c:v>238.58150000000001</c:v>
                      </c:pt>
                      <c:pt idx="4429">
                        <c:v>238.68946</c:v>
                      </c:pt>
                      <c:pt idx="4430">
                        <c:v>238.81004999999999</c:v>
                      </c:pt>
                      <c:pt idx="4431">
                        <c:v>238.92626999999999</c:v>
                      </c:pt>
                      <c:pt idx="4432">
                        <c:v>239.07185000000001</c:v>
                      </c:pt>
                      <c:pt idx="4433">
                        <c:v>239.25976</c:v>
                      </c:pt>
                      <c:pt idx="4434">
                        <c:v>239.30294000000001</c:v>
                      </c:pt>
                      <c:pt idx="4435">
                        <c:v>239.44288</c:v>
                      </c:pt>
                      <c:pt idx="4436">
                        <c:v>239.547</c:v>
                      </c:pt>
                      <c:pt idx="4437">
                        <c:v>239.73317</c:v>
                      </c:pt>
                      <c:pt idx="4438">
                        <c:v>239.81751</c:v>
                      </c:pt>
                      <c:pt idx="4439">
                        <c:v>239.95688999999999</c:v>
                      </c:pt>
                      <c:pt idx="4440">
                        <c:v>240.04865000000001</c:v>
                      </c:pt>
                      <c:pt idx="4441">
                        <c:v>240.21718999999999</c:v>
                      </c:pt>
                      <c:pt idx="4442">
                        <c:v>240.29443000000001</c:v>
                      </c:pt>
                      <c:pt idx="4443">
                        <c:v>240.40867</c:v>
                      </c:pt>
                      <c:pt idx="4444">
                        <c:v>240.55206000000001</c:v>
                      </c:pt>
                      <c:pt idx="4445">
                        <c:v>240.75650999999999</c:v>
                      </c:pt>
                      <c:pt idx="4446">
                        <c:v>240.81837999999999</c:v>
                      </c:pt>
                      <c:pt idx="4447">
                        <c:v>240.94025999999999</c:v>
                      </c:pt>
                      <c:pt idx="4448">
                        <c:v>241.08027999999999</c:v>
                      </c:pt>
                      <c:pt idx="4449">
                        <c:v>241.17491000000001</c:v>
                      </c:pt>
                      <c:pt idx="4450">
                        <c:v>241.33224999999999</c:v>
                      </c:pt>
                      <c:pt idx="4451">
                        <c:v>241.42069000000001</c:v>
                      </c:pt>
                      <c:pt idx="4452">
                        <c:v>241.56164000000001</c:v>
                      </c:pt>
                      <c:pt idx="4453">
                        <c:v>241.69492</c:v>
                      </c:pt>
                      <c:pt idx="4454">
                        <c:v>241.85748000000001</c:v>
                      </c:pt>
                      <c:pt idx="4455">
                        <c:v>241.93469999999999</c:v>
                      </c:pt>
                      <c:pt idx="4456">
                        <c:v>242.06802999999999</c:v>
                      </c:pt>
                      <c:pt idx="4457">
                        <c:v>242.17354</c:v>
                      </c:pt>
                      <c:pt idx="4458">
                        <c:v>242.32408000000001</c:v>
                      </c:pt>
                      <c:pt idx="4459">
                        <c:v>242.42683</c:v>
                      </c:pt>
                      <c:pt idx="4460">
                        <c:v>242.75230999999999</c:v>
                      </c:pt>
                      <c:pt idx="4461">
                        <c:v>242.67723000000001</c:v>
                      </c:pt>
                      <c:pt idx="4462">
                        <c:v>242.86269999999999</c:v>
                      </c:pt>
                      <c:pt idx="4463">
                        <c:v>242.92214000000001</c:v>
                      </c:pt>
                      <c:pt idx="4464">
                        <c:v>243.04432</c:v>
                      </c:pt>
                      <c:pt idx="4465">
                        <c:v>243.18655999999999</c:v>
                      </c:pt>
                      <c:pt idx="4466">
                        <c:v>243.32438999999999</c:v>
                      </c:pt>
                      <c:pt idx="4467">
                        <c:v>243.4365</c:v>
                      </c:pt>
                      <c:pt idx="4468">
                        <c:v>243.54867999999999</c:v>
                      </c:pt>
                      <c:pt idx="4469">
                        <c:v>243.69971000000001</c:v>
                      </c:pt>
                      <c:pt idx="4470">
                        <c:v>243.80846</c:v>
                      </c:pt>
                      <c:pt idx="4471">
                        <c:v>243.98532</c:v>
                      </c:pt>
                      <c:pt idx="4472">
                        <c:v>244.04759000000001</c:v>
                      </c:pt>
                      <c:pt idx="4473">
                        <c:v>244.17855</c:v>
                      </c:pt>
                      <c:pt idx="4474">
                        <c:v>244.28897000000001</c:v>
                      </c:pt>
                      <c:pt idx="4475">
                        <c:v>244.47540000000001</c:v>
                      </c:pt>
                      <c:pt idx="4476">
                        <c:v>244.52837</c:v>
                      </c:pt>
                      <c:pt idx="4477">
                        <c:v>244.66842</c:v>
                      </c:pt>
                      <c:pt idx="4478">
                        <c:v>244.78447</c:v>
                      </c:pt>
                      <c:pt idx="4479">
                        <c:v>244.96888000000001</c:v>
                      </c:pt>
                      <c:pt idx="4480">
                        <c:v>245.05632</c:v>
                      </c:pt>
                      <c:pt idx="4481">
                        <c:v>245.18145999999999</c:v>
                      </c:pt>
                      <c:pt idx="4482">
                        <c:v>245.29875000000001</c:v>
                      </c:pt>
                      <c:pt idx="4483">
                        <c:v>245.45666</c:v>
                      </c:pt>
                      <c:pt idx="4484">
                        <c:v>245.55226999999999</c:v>
                      </c:pt>
                      <c:pt idx="4485">
                        <c:v>245.67692</c:v>
                      </c:pt>
                      <c:pt idx="4486">
                        <c:v>245.77943999999999</c:v>
                      </c:pt>
                      <c:pt idx="4487">
                        <c:v>245.91484</c:v>
                      </c:pt>
                      <c:pt idx="4488">
                        <c:v>246.06227000000001</c:v>
                      </c:pt>
                      <c:pt idx="4489">
                        <c:v>246.13050000000001</c:v>
                      </c:pt>
                      <c:pt idx="4490">
                        <c:v>246.2979</c:v>
                      </c:pt>
                      <c:pt idx="4491">
                        <c:v>246.40361999999999</c:v>
                      </c:pt>
                      <c:pt idx="4492">
                        <c:v>246.58544000000001</c:v>
                      </c:pt>
                      <c:pt idx="4493">
                        <c:v>246.69184000000001</c:v>
                      </c:pt>
                      <c:pt idx="4494">
                        <c:v>246.80117999999999</c:v>
                      </c:pt>
                      <c:pt idx="4495">
                        <c:v>246.92989</c:v>
                      </c:pt>
                      <c:pt idx="4496">
                        <c:v>247.09869</c:v>
                      </c:pt>
                      <c:pt idx="4497">
                        <c:v>247.18236999999999</c:v>
                      </c:pt>
                      <c:pt idx="4498">
                        <c:v>247.32333</c:v>
                      </c:pt>
                      <c:pt idx="4499">
                        <c:v>247.43434999999999</c:v>
                      </c:pt>
                      <c:pt idx="4500">
                        <c:v>247.58846</c:v>
                      </c:pt>
                      <c:pt idx="4501">
                        <c:v>247.68204</c:v>
                      </c:pt>
                      <c:pt idx="4502">
                        <c:v>247.79853</c:v>
                      </c:pt>
                      <c:pt idx="4503">
                        <c:v>247.90035</c:v>
                      </c:pt>
                      <c:pt idx="4504">
                        <c:v>248.06301999999999</c:v>
                      </c:pt>
                      <c:pt idx="4505">
                        <c:v>248.17013</c:v>
                      </c:pt>
                      <c:pt idx="4506">
                        <c:v>248.29381000000001</c:v>
                      </c:pt>
                      <c:pt idx="4507">
                        <c:v>248.44721999999999</c:v>
                      </c:pt>
                      <c:pt idx="4508">
                        <c:v>248.54106999999999</c:v>
                      </c:pt>
                      <c:pt idx="4509">
                        <c:v>248.72370000000001</c:v>
                      </c:pt>
                      <c:pt idx="4510">
                        <c:v>248.79372000000001</c:v>
                      </c:pt>
                      <c:pt idx="4511">
                        <c:v>248.91598999999999</c:v>
                      </c:pt>
                      <c:pt idx="4512">
                        <c:v>249.02637999999999</c:v>
                      </c:pt>
                      <c:pt idx="4513">
                        <c:v>249.20289</c:v>
                      </c:pt>
                      <c:pt idx="4514">
                        <c:v>249.28698</c:v>
                      </c:pt>
                      <c:pt idx="4515">
                        <c:v>249.41829999999999</c:v>
                      </c:pt>
                      <c:pt idx="4516">
                        <c:v>249.56314</c:v>
                      </c:pt>
                      <c:pt idx="4517">
                        <c:v>249.71557000000001</c:v>
                      </c:pt>
                      <c:pt idx="4518">
                        <c:v>249.80432999999999</c:v>
                      </c:pt>
                      <c:pt idx="4519">
                        <c:v>249.92983000000001</c:v>
                      </c:pt>
                      <c:pt idx="4520">
                        <c:v>250.07149999999999</c:v>
                      </c:pt>
                      <c:pt idx="4521">
                        <c:v>250.39159000000001</c:v>
                      </c:pt>
                      <c:pt idx="4522">
                        <c:v>250.30862999999999</c:v>
                      </c:pt>
                      <c:pt idx="4523">
                        <c:v>250.33723000000001</c:v>
                      </c:pt>
                      <c:pt idx="4524">
                        <c:v>250.34115</c:v>
                      </c:pt>
                      <c:pt idx="4525">
                        <c:v>250.33008000000001</c:v>
                      </c:pt>
                      <c:pt idx="4526">
                        <c:v>250.34275</c:v>
                      </c:pt>
                      <c:pt idx="4527">
                        <c:v>250.29182</c:v>
                      </c:pt>
                      <c:pt idx="4528">
                        <c:v>250.30611999999999</c:v>
                      </c:pt>
                      <c:pt idx="4529">
                        <c:v>250.31755999999999</c:v>
                      </c:pt>
                      <c:pt idx="4530">
                        <c:v>250.34657999999999</c:v>
                      </c:pt>
                      <c:pt idx="4531">
                        <c:v>250.32456999999999</c:v>
                      </c:pt>
                      <c:pt idx="4532">
                        <c:v>250.31451999999999</c:v>
                      </c:pt>
                      <c:pt idx="4533">
                        <c:v>250.30177</c:v>
                      </c:pt>
                      <c:pt idx="4534">
                        <c:v>250.35446999999999</c:v>
                      </c:pt>
                      <c:pt idx="4535">
                        <c:v>250.33242999999999</c:v>
                      </c:pt>
                      <c:pt idx="4536">
                        <c:v>250.32445000000001</c:v>
                      </c:pt>
                      <c:pt idx="4537">
                        <c:v>250.30905000000001</c:v>
                      </c:pt>
                      <c:pt idx="4538">
                        <c:v>250.35422</c:v>
                      </c:pt>
                      <c:pt idx="4539">
                        <c:v>250.32369</c:v>
                      </c:pt>
                      <c:pt idx="4540">
                        <c:v>250.32400000000001</c:v>
                      </c:pt>
                      <c:pt idx="4541">
                        <c:v>250.32660999999999</c:v>
                      </c:pt>
                      <c:pt idx="4542">
                        <c:v>250.35791</c:v>
                      </c:pt>
                      <c:pt idx="4543">
                        <c:v>250.32441</c:v>
                      </c:pt>
                      <c:pt idx="4544">
                        <c:v>250.32633000000001</c:v>
                      </c:pt>
                      <c:pt idx="4545">
                        <c:v>250.3312</c:v>
                      </c:pt>
                      <c:pt idx="4546">
                        <c:v>250.32431</c:v>
                      </c:pt>
                      <c:pt idx="4547">
                        <c:v>250.36601999999999</c:v>
                      </c:pt>
                      <c:pt idx="4548">
                        <c:v>250.32799</c:v>
                      </c:pt>
                      <c:pt idx="4549">
                        <c:v>250.30976999999999</c:v>
                      </c:pt>
                      <c:pt idx="4550">
                        <c:v>250.31632999999999</c:v>
                      </c:pt>
                      <c:pt idx="4551">
                        <c:v>250.37593000000001</c:v>
                      </c:pt>
                      <c:pt idx="4552">
                        <c:v>250.32835</c:v>
                      </c:pt>
                      <c:pt idx="4553">
                        <c:v>250.32140000000001</c:v>
                      </c:pt>
                      <c:pt idx="4554">
                        <c:v>250.29944</c:v>
                      </c:pt>
                      <c:pt idx="4555">
                        <c:v>250.34972999999999</c:v>
                      </c:pt>
                      <c:pt idx="4556">
                        <c:v>250.30145999999999</c:v>
                      </c:pt>
                      <c:pt idx="4557">
                        <c:v>250.31225000000001</c:v>
                      </c:pt>
                      <c:pt idx="4558">
                        <c:v>250.29958999999999</c:v>
                      </c:pt>
                      <c:pt idx="4559">
                        <c:v>250.35767999999999</c:v>
                      </c:pt>
                      <c:pt idx="4560">
                        <c:v>250.30377999999999</c:v>
                      </c:pt>
                      <c:pt idx="4561">
                        <c:v>250.31061</c:v>
                      </c:pt>
                      <c:pt idx="4562">
                        <c:v>250.30099000000001</c:v>
                      </c:pt>
                      <c:pt idx="4563">
                        <c:v>250.30828</c:v>
                      </c:pt>
                      <c:pt idx="4564">
                        <c:v>250.32891000000001</c:v>
                      </c:pt>
                      <c:pt idx="4565">
                        <c:v>250.29707999999999</c:v>
                      </c:pt>
                      <c:pt idx="4566">
                        <c:v>250.31572</c:v>
                      </c:pt>
                      <c:pt idx="4567">
                        <c:v>250.29192</c:v>
                      </c:pt>
                      <c:pt idx="4568">
                        <c:v>250.32917</c:v>
                      </c:pt>
                      <c:pt idx="4569">
                        <c:v>250.29317</c:v>
                      </c:pt>
                      <c:pt idx="4570">
                        <c:v>250.27949000000001</c:v>
                      </c:pt>
                      <c:pt idx="4571">
                        <c:v>250.29640000000001</c:v>
                      </c:pt>
                      <c:pt idx="4572">
                        <c:v>250.32319000000001</c:v>
                      </c:pt>
                      <c:pt idx="4573">
                        <c:v>250.28327999999999</c:v>
                      </c:pt>
                      <c:pt idx="4574">
                        <c:v>250.28489999999999</c:v>
                      </c:pt>
                      <c:pt idx="4575">
                        <c:v>250.28994</c:v>
                      </c:pt>
                      <c:pt idx="4576">
                        <c:v>250.3202</c:v>
                      </c:pt>
                      <c:pt idx="4577">
                        <c:v>250.33762999999999</c:v>
                      </c:pt>
                      <c:pt idx="4578">
                        <c:v>250.30425</c:v>
                      </c:pt>
                      <c:pt idx="4579">
                        <c:v>250.3056</c:v>
                      </c:pt>
                      <c:pt idx="4580">
                        <c:v>250.30023</c:v>
                      </c:pt>
                      <c:pt idx="4581">
                        <c:v>250.43031999999999</c:v>
                      </c:pt>
                      <c:pt idx="4582">
                        <c:v>250.44264999999999</c:v>
                      </c:pt>
                      <c:pt idx="4583">
                        <c:v>250.30762999999999</c:v>
                      </c:pt>
                      <c:pt idx="4584">
                        <c:v>250.30765</c:v>
                      </c:pt>
                      <c:pt idx="4585">
                        <c:v>250.34465</c:v>
                      </c:pt>
                      <c:pt idx="4586">
                        <c:v>250.30727999999999</c:v>
                      </c:pt>
                      <c:pt idx="4587">
                        <c:v>250.30957000000001</c:v>
                      </c:pt>
                      <c:pt idx="4588">
                        <c:v>250.29082</c:v>
                      </c:pt>
                      <c:pt idx="4589">
                        <c:v>250.35015000000001</c:v>
                      </c:pt>
                      <c:pt idx="4590">
                        <c:v>250.29237000000001</c:v>
                      </c:pt>
                      <c:pt idx="4591">
                        <c:v>250.30518000000001</c:v>
                      </c:pt>
                      <c:pt idx="4592">
                        <c:v>250.29517000000001</c:v>
                      </c:pt>
                      <c:pt idx="4593">
                        <c:v>250.32845</c:v>
                      </c:pt>
                      <c:pt idx="4594">
                        <c:v>250.29633000000001</c:v>
                      </c:pt>
                      <c:pt idx="4595">
                        <c:v>250.29383999999999</c:v>
                      </c:pt>
                      <c:pt idx="4596">
                        <c:v>250.28665000000001</c:v>
                      </c:pt>
                      <c:pt idx="4597">
                        <c:v>250.29469</c:v>
                      </c:pt>
                      <c:pt idx="4598">
                        <c:v>250.35642000000001</c:v>
                      </c:pt>
                      <c:pt idx="4599">
                        <c:v>250.29817</c:v>
                      </c:pt>
                      <c:pt idx="4600">
                        <c:v>250.32386</c:v>
                      </c:pt>
                      <c:pt idx="4601">
                        <c:v>250.31636</c:v>
                      </c:pt>
                      <c:pt idx="4602">
                        <c:v>250.33774</c:v>
                      </c:pt>
                      <c:pt idx="4603">
                        <c:v>250.31425999999999</c:v>
                      </c:pt>
                      <c:pt idx="4604">
                        <c:v>250.29820000000001</c:v>
                      </c:pt>
                      <c:pt idx="4605">
                        <c:v>250.30324999999999</c:v>
                      </c:pt>
                      <c:pt idx="4606">
                        <c:v>250.34451999999999</c:v>
                      </c:pt>
                      <c:pt idx="4607">
                        <c:v>250.30964</c:v>
                      </c:pt>
                      <c:pt idx="4608">
                        <c:v>250.29623000000001</c:v>
                      </c:pt>
                      <c:pt idx="4609">
                        <c:v>250.30054000000001</c:v>
                      </c:pt>
                      <c:pt idx="4610">
                        <c:v>250.3262</c:v>
                      </c:pt>
                      <c:pt idx="4611">
                        <c:v>250.29854</c:v>
                      </c:pt>
                      <c:pt idx="4612">
                        <c:v>250.29066</c:v>
                      </c:pt>
                      <c:pt idx="4613">
                        <c:v>250.28792999999999</c:v>
                      </c:pt>
                      <c:pt idx="4614">
                        <c:v>250.33365000000001</c:v>
                      </c:pt>
                      <c:pt idx="4615">
                        <c:v>250.31514000000001</c:v>
                      </c:pt>
                      <c:pt idx="4616">
                        <c:v>250.30187000000001</c:v>
                      </c:pt>
                      <c:pt idx="4617">
                        <c:v>250.29194000000001</c:v>
                      </c:pt>
                      <c:pt idx="4618">
                        <c:v>250.30398</c:v>
                      </c:pt>
                      <c:pt idx="4619">
                        <c:v>250.34446</c:v>
                      </c:pt>
                      <c:pt idx="4620">
                        <c:v>250.29925</c:v>
                      </c:pt>
                      <c:pt idx="4621">
                        <c:v>250.28844000000001</c:v>
                      </c:pt>
                      <c:pt idx="4622">
                        <c:v>250.30905000000001</c:v>
                      </c:pt>
                      <c:pt idx="4623">
                        <c:v>250.32919000000001</c:v>
                      </c:pt>
                      <c:pt idx="4624">
                        <c:v>250.29655</c:v>
                      </c:pt>
                      <c:pt idx="4625">
                        <c:v>250.29951</c:v>
                      </c:pt>
                      <c:pt idx="4626">
                        <c:v>250.28106</c:v>
                      </c:pt>
                      <c:pt idx="4627">
                        <c:v>250.33684</c:v>
                      </c:pt>
                      <c:pt idx="4628">
                        <c:v>250.29607999999999</c:v>
                      </c:pt>
                      <c:pt idx="4629">
                        <c:v>250.31064000000001</c:v>
                      </c:pt>
                      <c:pt idx="4630">
                        <c:v>250.28421</c:v>
                      </c:pt>
                      <c:pt idx="4631">
                        <c:v>250.34016</c:v>
                      </c:pt>
                      <c:pt idx="4632">
                        <c:v>250.29752999999999</c:v>
                      </c:pt>
                      <c:pt idx="4633">
                        <c:v>250.30875</c:v>
                      </c:pt>
                      <c:pt idx="4634">
                        <c:v>250.30831000000001</c:v>
                      </c:pt>
                      <c:pt idx="4635">
                        <c:v>250.29452000000001</c:v>
                      </c:pt>
                      <c:pt idx="4636">
                        <c:v>250.31129999999999</c:v>
                      </c:pt>
                      <c:pt idx="4637">
                        <c:v>250.29982000000001</c:v>
                      </c:pt>
                      <c:pt idx="4638">
                        <c:v>250.28380000000001</c:v>
                      </c:pt>
                      <c:pt idx="4639">
                        <c:v>250.29039</c:v>
                      </c:pt>
                      <c:pt idx="4640">
                        <c:v>250.33452</c:v>
                      </c:pt>
                      <c:pt idx="4641">
                        <c:v>250.29913999999999</c:v>
                      </c:pt>
                      <c:pt idx="4642">
                        <c:v>250.45642000000001</c:v>
                      </c:pt>
                      <c:pt idx="4643">
                        <c:v>250.33878000000001</c:v>
                      </c:pt>
                      <c:pt idx="4644">
                        <c:v>250.34397999999999</c:v>
                      </c:pt>
                      <c:pt idx="4645">
                        <c:v>250.31209000000001</c:v>
                      </c:pt>
                      <c:pt idx="4646">
                        <c:v>250.31290000000001</c:v>
                      </c:pt>
                      <c:pt idx="4647">
                        <c:v>250.28872000000001</c:v>
                      </c:pt>
                      <c:pt idx="4648">
                        <c:v>250.33614</c:v>
                      </c:pt>
                      <c:pt idx="4649">
                        <c:v>250.29712000000001</c:v>
                      </c:pt>
                      <c:pt idx="4650">
                        <c:v>250.31952999999999</c:v>
                      </c:pt>
                      <c:pt idx="4651">
                        <c:v>250.28117</c:v>
                      </c:pt>
                      <c:pt idx="4652">
                        <c:v>250.32478</c:v>
                      </c:pt>
                      <c:pt idx="4653">
                        <c:v>250.31751</c:v>
                      </c:pt>
                      <c:pt idx="4654">
                        <c:v>250.32261</c:v>
                      </c:pt>
                      <c:pt idx="4655">
                        <c:v>250.30509000000001</c:v>
                      </c:pt>
                      <c:pt idx="4656">
                        <c:v>250.31119000000001</c:v>
                      </c:pt>
                      <c:pt idx="4657">
                        <c:v>250.3338</c:v>
                      </c:pt>
                      <c:pt idx="4658">
                        <c:v>250.28572</c:v>
                      </c:pt>
                      <c:pt idx="4659">
                        <c:v>250.29776000000001</c:v>
                      </c:pt>
                      <c:pt idx="4660">
                        <c:v>250.27726999999999</c:v>
                      </c:pt>
                      <c:pt idx="4661">
                        <c:v>250.33319</c:v>
                      </c:pt>
                      <c:pt idx="4662">
                        <c:v>250.30413999999999</c:v>
                      </c:pt>
                      <c:pt idx="4663">
                        <c:v>250.30289999999999</c:v>
                      </c:pt>
                      <c:pt idx="4664">
                        <c:v>250.31635</c:v>
                      </c:pt>
                      <c:pt idx="4665">
                        <c:v>250.35966999999999</c:v>
                      </c:pt>
                      <c:pt idx="4666">
                        <c:v>250.30948000000001</c:v>
                      </c:pt>
                      <c:pt idx="4667">
                        <c:v>250.28579999999999</c:v>
                      </c:pt>
                      <c:pt idx="4668">
                        <c:v>250.29026999999999</c:v>
                      </c:pt>
                      <c:pt idx="4669">
                        <c:v>250.3297</c:v>
                      </c:pt>
                      <c:pt idx="4670">
                        <c:v>250.32938999999999</c:v>
                      </c:pt>
                      <c:pt idx="4671">
                        <c:v>250.32336000000001</c:v>
                      </c:pt>
                      <c:pt idx="4672">
                        <c:v>250.32447999999999</c:v>
                      </c:pt>
                      <c:pt idx="4673">
                        <c:v>250.32245</c:v>
                      </c:pt>
                      <c:pt idx="4674">
                        <c:v>250.36696000000001</c:v>
                      </c:pt>
                      <c:pt idx="4675">
                        <c:v>250.30596</c:v>
                      </c:pt>
                      <c:pt idx="4676">
                        <c:v>250.29747</c:v>
                      </c:pt>
                      <c:pt idx="4677">
                        <c:v>250.29875999999999</c:v>
                      </c:pt>
                      <c:pt idx="4678">
                        <c:v>250.33330000000001</c:v>
                      </c:pt>
                      <c:pt idx="4679">
                        <c:v>250.30189999999999</c:v>
                      </c:pt>
                      <c:pt idx="4680">
                        <c:v>250.29792</c:v>
                      </c:pt>
                      <c:pt idx="4681">
                        <c:v>250.32078999999999</c:v>
                      </c:pt>
                      <c:pt idx="4682">
                        <c:v>250.36250999999999</c:v>
                      </c:pt>
                      <c:pt idx="4683">
                        <c:v>250.31585000000001</c:v>
                      </c:pt>
                      <c:pt idx="4684">
                        <c:v>250.3125</c:v>
                      </c:pt>
                      <c:pt idx="4685">
                        <c:v>250.31251</c:v>
                      </c:pt>
                      <c:pt idx="4686">
                        <c:v>250.37342000000001</c:v>
                      </c:pt>
                      <c:pt idx="4687">
                        <c:v>250.32066</c:v>
                      </c:pt>
                      <c:pt idx="4688">
                        <c:v>250.3058</c:v>
                      </c:pt>
                      <c:pt idx="4689">
                        <c:v>250.30538000000001</c:v>
                      </c:pt>
                      <c:pt idx="4690">
                        <c:v>250.32998000000001</c:v>
                      </c:pt>
                      <c:pt idx="4691">
                        <c:v>250.35794999999999</c:v>
                      </c:pt>
                      <c:pt idx="4692">
                        <c:v>250.33349000000001</c:v>
                      </c:pt>
                      <c:pt idx="4693">
                        <c:v>250.34502000000001</c:v>
                      </c:pt>
                      <c:pt idx="4694">
                        <c:v>250.32378</c:v>
                      </c:pt>
                      <c:pt idx="4695">
                        <c:v>250.37647999999999</c:v>
                      </c:pt>
                      <c:pt idx="4696">
                        <c:v>250.31388999999999</c:v>
                      </c:pt>
                      <c:pt idx="4697">
                        <c:v>250.31869</c:v>
                      </c:pt>
                      <c:pt idx="4698">
                        <c:v>250.32508999999999</c:v>
                      </c:pt>
                      <c:pt idx="4699">
                        <c:v>250.36299</c:v>
                      </c:pt>
                      <c:pt idx="4700">
                        <c:v>250.31608</c:v>
                      </c:pt>
                      <c:pt idx="4701">
                        <c:v>250.2878</c:v>
                      </c:pt>
                      <c:pt idx="4702">
                        <c:v>250.29182</c:v>
                      </c:pt>
                      <c:pt idx="4703">
                        <c:v>250.51356000000001</c:v>
                      </c:pt>
                      <c:pt idx="4704">
                        <c:v>250.35470000000001</c:v>
                      </c:pt>
                      <c:pt idx="4705">
                        <c:v>250.29568</c:v>
                      </c:pt>
                      <c:pt idx="4706">
                        <c:v>250.31231</c:v>
                      </c:pt>
                      <c:pt idx="4707">
                        <c:v>250.3022</c:v>
                      </c:pt>
                      <c:pt idx="4708">
                        <c:v>250.36292</c:v>
                      </c:pt>
                      <c:pt idx="4709">
                        <c:v>250.30339000000001</c:v>
                      </c:pt>
                      <c:pt idx="4710">
                        <c:v>250.30456000000001</c:v>
                      </c:pt>
                      <c:pt idx="4711">
                        <c:v>250.31668999999999</c:v>
                      </c:pt>
                      <c:pt idx="4712">
                        <c:v>250.37370000000001</c:v>
                      </c:pt>
                      <c:pt idx="4713">
                        <c:v>250.32183000000001</c:v>
                      </c:pt>
                      <c:pt idx="4714">
                        <c:v>250.30499</c:v>
                      </c:pt>
                      <c:pt idx="4715">
                        <c:v>250.32139000000001</c:v>
                      </c:pt>
                      <c:pt idx="4716">
                        <c:v>250.36326</c:v>
                      </c:pt>
                      <c:pt idx="4717">
                        <c:v>250.29940999999999</c:v>
                      </c:pt>
                      <c:pt idx="4718">
                        <c:v>250.2997</c:v>
                      </c:pt>
                      <c:pt idx="4719">
                        <c:v>250.29993999999999</c:v>
                      </c:pt>
                      <c:pt idx="4720">
                        <c:v>250.35755</c:v>
                      </c:pt>
                      <c:pt idx="4721">
                        <c:v>250.31039000000001</c:v>
                      </c:pt>
                      <c:pt idx="4722">
                        <c:v>250.30186</c:v>
                      </c:pt>
                      <c:pt idx="4723">
                        <c:v>250.31888000000001</c:v>
                      </c:pt>
                      <c:pt idx="4724">
                        <c:v>250.33364</c:v>
                      </c:pt>
                      <c:pt idx="4725">
                        <c:v>250.33500000000001</c:v>
                      </c:pt>
                      <c:pt idx="4726">
                        <c:v>250.25892999999999</c:v>
                      </c:pt>
                      <c:pt idx="4727">
                        <c:v>250.27346</c:v>
                      </c:pt>
                      <c:pt idx="4728">
                        <c:v>250.26597000000001</c:v>
                      </c:pt>
                      <c:pt idx="4729">
                        <c:v>250.31106</c:v>
                      </c:pt>
                      <c:pt idx="4730">
                        <c:v>250.25782000000001</c:v>
                      </c:pt>
                      <c:pt idx="4731">
                        <c:v>250.26897</c:v>
                      </c:pt>
                      <c:pt idx="4732">
                        <c:v>250.28720999999999</c:v>
                      </c:pt>
                      <c:pt idx="4733">
                        <c:v>250.33556999999999</c:v>
                      </c:pt>
                      <c:pt idx="4734">
                        <c:v>250.30071000000001</c:v>
                      </c:pt>
                      <c:pt idx="4735">
                        <c:v>250.29220000000001</c:v>
                      </c:pt>
                      <c:pt idx="4736">
                        <c:v>250.30409</c:v>
                      </c:pt>
                      <c:pt idx="4737">
                        <c:v>250.33506</c:v>
                      </c:pt>
                      <c:pt idx="4738">
                        <c:v>250.33663000000001</c:v>
                      </c:pt>
                      <c:pt idx="4739">
                        <c:v>250.31745000000001</c:v>
                      </c:pt>
                      <c:pt idx="4740">
                        <c:v>250.33028999999999</c:v>
                      </c:pt>
                      <c:pt idx="4741">
                        <c:v>250.36735999999999</c:v>
                      </c:pt>
                      <c:pt idx="4742">
                        <c:v>250.32579000000001</c:v>
                      </c:pt>
                      <c:pt idx="4743">
                        <c:v>250.32678999999999</c:v>
                      </c:pt>
                      <c:pt idx="4744">
                        <c:v>250.32073</c:v>
                      </c:pt>
                      <c:pt idx="4745">
                        <c:v>250.33100999999999</c:v>
                      </c:pt>
                      <c:pt idx="4746">
                        <c:v>250.36528999999999</c:v>
                      </c:pt>
                      <c:pt idx="4747">
                        <c:v>250.32628</c:v>
                      </c:pt>
                      <c:pt idx="4748">
                        <c:v>250.32373000000001</c:v>
                      </c:pt>
                      <c:pt idx="4749">
                        <c:v>250.32980000000001</c:v>
                      </c:pt>
                      <c:pt idx="4750">
                        <c:v>250.37351000000001</c:v>
                      </c:pt>
                      <c:pt idx="4751">
                        <c:v>250.30806999999999</c:v>
                      </c:pt>
                      <c:pt idx="4752">
                        <c:v>250.33562000000001</c:v>
                      </c:pt>
                      <c:pt idx="4753">
                        <c:v>250.33251999999999</c:v>
                      </c:pt>
                      <c:pt idx="4754">
                        <c:v>250.35265999999999</c:v>
                      </c:pt>
                      <c:pt idx="4755">
                        <c:v>250.32521</c:v>
                      </c:pt>
                      <c:pt idx="4756">
                        <c:v>250.33350999999999</c:v>
                      </c:pt>
                      <c:pt idx="4757">
                        <c:v>250.31820999999999</c:v>
                      </c:pt>
                      <c:pt idx="4758">
                        <c:v>250.36776</c:v>
                      </c:pt>
                      <c:pt idx="4759">
                        <c:v>250.34087</c:v>
                      </c:pt>
                      <c:pt idx="4760">
                        <c:v>250.32900000000001</c:v>
                      </c:pt>
                      <c:pt idx="4761">
                        <c:v>250.32187999999999</c:v>
                      </c:pt>
                      <c:pt idx="4762">
                        <c:v>250.31977000000001</c:v>
                      </c:pt>
                      <c:pt idx="4763">
                        <c:v>250.35169999999999</c:v>
                      </c:pt>
                      <c:pt idx="4764">
                        <c:v>250.51488000000001</c:v>
                      </c:pt>
                      <c:pt idx="4765">
                        <c:v>250.31401</c:v>
                      </c:pt>
                      <c:pt idx="4766">
                        <c:v>250.32659000000001</c:v>
                      </c:pt>
                      <c:pt idx="4767">
                        <c:v>250.38444999999999</c:v>
                      </c:pt>
                      <c:pt idx="4768">
                        <c:v>250.32098999999999</c:v>
                      </c:pt>
                      <c:pt idx="4769">
                        <c:v>250.31956</c:v>
                      </c:pt>
                      <c:pt idx="4770">
                        <c:v>250.30999</c:v>
                      </c:pt>
                      <c:pt idx="4771">
                        <c:v>250.36023</c:v>
                      </c:pt>
                      <c:pt idx="4772">
                        <c:v>250.30383</c:v>
                      </c:pt>
                      <c:pt idx="4773">
                        <c:v>250.30627000000001</c:v>
                      </c:pt>
                      <c:pt idx="4774">
                        <c:v>250.3261</c:v>
                      </c:pt>
                      <c:pt idx="4775">
                        <c:v>250.37191999999999</c:v>
                      </c:pt>
                      <c:pt idx="4776">
                        <c:v>250.31859</c:v>
                      </c:pt>
                      <c:pt idx="4777">
                        <c:v>250.31809999999999</c:v>
                      </c:pt>
                      <c:pt idx="4778">
                        <c:v>250.31544</c:v>
                      </c:pt>
                      <c:pt idx="4779">
                        <c:v>250.33152999999999</c:v>
                      </c:pt>
                      <c:pt idx="4780">
                        <c:v>250.35477</c:v>
                      </c:pt>
                      <c:pt idx="4781">
                        <c:v>250.32112000000001</c:v>
                      </c:pt>
                      <c:pt idx="4782">
                        <c:v>250.35364999999999</c:v>
                      </c:pt>
                      <c:pt idx="4783">
                        <c:v>250.33385000000001</c:v>
                      </c:pt>
                      <c:pt idx="4784">
                        <c:v>250.36708999999999</c:v>
                      </c:pt>
                      <c:pt idx="4785">
                        <c:v>250.33317</c:v>
                      </c:pt>
                      <c:pt idx="4786">
                        <c:v>250.32871</c:v>
                      </c:pt>
                      <c:pt idx="4787">
                        <c:v>250.32910999999999</c:v>
                      </c:pt>
                      <c:pt idx="4788">
                        <c:v>250.3657</c:v>
                      </c:pt>
                      <c:pt idx="4789">
                        <c:v>250.31605999999999</c:v>
                      </c:pt>
                      <c:pt idx="4790">
                        <c:v>250.33615</c:v>
                      </c:pt>
                      <c:pt idx="4791">
                        <c:v>250.34247999999999</c:v>
                      </c:pt>
                      <c:pt idx="4792">
                        <c:v>250.37370000000001</c:v>
                      </c:pt>
                      <c:pt idx="4793">
                        <c:v>250.33138</c:v>
                      </c:pt>
                      <c:pt idx="4794">
                        <c:v>250.34075999999999</c:v>
                      </c:pt>
                      <c:pt idx="4795">
                        <c:v>250.33070000000001</c:v>
                      </c:pt>
                      <c:pt idx="4796">
                        <c:v>250.35948999999999</c:v>
                      </c:pt>
                      <c:pt idx="4797">
                        <c:v>250.34693999999999</c:v>
                      </c:pt>
                      <c:pt idx="4798">
                        <c:v>250.33815999999999</c:v>
                      </c:pt>
                      <c:pt idx="4799">
                        <c:v>250.33922000000001</c:v>
                      </c:pt>
                      <c:pt idx="4800">
                        <c:v>250.33351999999999</c:v>
                      </c:pt>
                      <c:pt idx="4801">
                        <c:v>250.38352</c:v>
                      </c:pt>
                      <c:pt idx="4802">
                        <c:v>250.334</c:v>
                      </c:pt>
                      <c:pt idx="4803">
                        <c:v>250.34700000000001</c:v>
                      </c:pt>
                      <c:pt idx="4804">
                        <c:v>250.31807000000001</c:v>
                      </c:pt>
                      <c:pt idx="4805">
                        <c:v>250.36241999999999</c:v>
                      </c:pt>
                      <c:pt idx="4806">
                        <c:v>250.29987</c:v>
                      </c:pt>
                      <c:pt idx="4807">
                        <c:v>250.31709000000001</c:v>
                      </c:pt>
                      <c:pt idx="4808">
                        <c:v>250.32882000000001</c:v>
                      </c:pt>
                      <c:pt idx="4809">
                        <c:v>250.37473</c:v>
                      </c:pt>
                      <c:pt idx="4810">
                        <c:v>250.33982</c:v>
                      </c:pt>
                      <c:pt idx="4811">
                        <c:v>250.34182000000001</c:v>
                      </c:pt>
                      <c:pt idx="4812">
                        <c:v>250.33776</c:v>
                      </c:pt>
                      <c:pt idx="4813">
                        <c:v>250.39349999999999</c:v>
                      </c:pt>
                      <c:pt idx="4814">
                        <c:v>250.33453</c:v>
                      </c:pt>
                      <c:pt idx="4815">
                        <c:v>250.31677999999999</c:v>
                      </c:pt>
                      <c:pt idx="4816">
                        <c:v>250.31447</c:v>
                      </c:pt>
                      <c:pt idx="4817">
                        <c:v>250.3356</c:v>
                      </c:pt>
                      <c:pt idx="4818">
                        <c:v>250.34219999999999</c:v>
                      </c:pt>
                      <c:pt idx="4819">
                        <c:v>250.29593</c:v>
                      </c:pt>
                      <c:pt idx="4820">
                        <c:v>250.30937</c:v>
                      </c:pt>
                      <c:pt idx="4821">
                        <c:v>250.30717000000001</c:v>
                      </c:pt>
                      <c:pt idx="4822">
                        <c:v>250.33707000000001</c:v>
                      </c:pt>
                      <c:pt idx="4823">
                        <c:v>250.29140000000001</c:v>
                      </c:pt>
                      <c:pt idx="4824">
                        <c:v>250.32024999999999</c:v>
                      </c:pt>
                      <c:pt idx="4825">
                        <c:v>250.50308999999999</c:v>
                      </c:pt>
                      <c:pt idx="4826">
                        <c:v>250.34048000000001</c:v>
                      </c:pt>
                      <c:pt idx="4827">
                        <c:v>250.28926000000001</c:v>
                      </c:pt>
                      <c:pt idx="4828">
                        <c:v>250.30696</c:v>
                      </c:pt>
                      <c:pt idx="4829">
                        <c:v>250.32263</c:v>
                      </c:pt>
                      <c:pt idx="4830">
                        <c:v>250.34389999999999</c:v>
                      </c:pt>
                      <c:pt idx="4831">
                        <c:v>250.31298000000001</c:v>
                      </c:pt>
                      <c:pt idx="4832">
                        <c:v>250.31157999999999</c:v>
                      </c:pt>
                      <c:pt idx="4833">
                        <c:v>250.31041999999999</c:v>
                      </c:pt>
                      <c:pt idx="4834">
                        <c:v>250.35064</c:v>
                      </c:pt>
                      <c:pt idx="4835">
                        <c:v>250.33840000000001</c:v>
                      </c:pt>
                      <c:pt idx="4836">
                        <c:v>250.29813999999999</c:v>
                      </c:pt>
                      <c:pt idx="4837">
                        <c:v>250.30637999999999</c:v>
                      </c:pt>
                      <c:pt idx="4838">
                        <c:v>250.31148999999999</c:v>
                      </c:pt>
                      <c:pt idx="4839">
                        <c:v>250.3623</c:v>
                      </c:pt>
                      <c:pt idx="4840">
                        <c:v>250.30101999999999</c:v>
                      </c:pt>
                      <c:pt idx="4841">
                        <c:v>250.30013</c:v>
                      </c:pt>
                      <c:pt idx="4842">
                        <c:v>250.30329</c:v>
                      </c:pt>
                      <c:pt idx="4843">
                        <c:v>250.35410999999999</c:v>
                      </c:pt>
                      <c:pt idx="4844">
                        <c:v>250.32195999999999</c:v>
                      </c:pt>
                      <c:pt idx="4845">
                        <c:v>250.29768000000001</c:v>
                      </c:pt>
                      <c:pt idx="4846">
                        <c:v>250.29830000000001</c:v>
                      </c:pt>
                      <c:pt idx="4847">
                        <c:v>250.34646000000001</c:v>
                      </c:pt>
                      <c:pt idx="4848">
                        <c:v>250.27575999999999</c:v>
                      </c:pt>
                      <c:pt idx="4849">
                        <c:v>250.29209</c:v>
                      </c:pt>
                      <c:pt idx="4850">
                        <c:v>250.29489000000001</c:v>
                      </c:pt>
                      <c:pt idx="4851">
                        <c:v>250.33776</c:v>
                      </c:pt>
                      <c:pt idx="4852">
                        <c:v>250.30669</c:v>
                      </c:pt>
                      <c:pt idx="4853">
                        <c:v>250.31066000000001</c:v>
                      </c:pt>
                      <c:pt idx="4854">
                        <c:v>250.31102999999999</c:v>
                      </c:pt>
                      <c:pt idx="4855">
                        <c:v>250.31007</c:v>
                      </c:pt>
                      <c:pt idx="4856">
                        <c:v>250.36648</c:v>
                      </c:pt>
                      <c:pt idx="4857">
                        <c:v>250.30616000000001</c:v>
                      </c:pt>
                      <c:pt idx="4858">
                        <c:v>250.29841999999999</c:v>
                      </c:pt>
                      <c:pt idx="4859">
                        <c:v>250.31934999999999</c:v>
                      </c:pt>
                      <c:pt idx="4860">
                        <c:v>250.35756000000001</c:v>
                      </c:pt>
                      <c:pt idx="4861">
                        <c:v>250.29741000000001</c:v>
                      </c:pt>
                      <c:pt idx="4862">
                        <c:v>250.31199000000001</c:v>
                      </c:pt>
                      <c:pt idx="4863">
                        <c:v>250.30385000000001</c:v>
                      </c:pt>
                      <c:pt idx="4864">
                        <c:v>250.33521999999999</c:v>
                      </c:pt>
                      <c:pt idx="4865">
                        <c:v>250.29302999999999</c:v>
                      </c:pt>
                      <c:pt idx="4866">
                        <c:v>250.30677</c:v>
                      </c:pt>
                      <c:pt idx="4867">
                        <c:v>250.31177</c:v>
                      </c:pt>
                      <c:pt idx="4868">
                        <c:v>250.33770999999999</c:v>
                      </c:pt>
                      <c:pt idx="4869">
                        <c:v>250.31612000000001</c:v>
                      </c:pt>
                      <c:pt idx="4870">
                        <c:v>250.30404999999999</c:v>
                      </c:pt>
                      <c:pt idx="4871">
                        <c:v>250.30742000000001</c:v>
                      </c:pt>
                      <c:pt idx="4872">
                        <c:v>250.33819</c:v>
                      </c:pt>
                      <c:pt idx="4873">
                        <c:v>250.33793</c:v>
                      </c:pt>
                      <c:pt idx="4874">
                        <c:v>250.31908999999999</c:v>
                      </c:pt>
                      <c:pt idx="4875">
                        <c:v>250.30591999999999</c:v>
                      </c:pt>
                      <c:pt idx="4876">
                        <c:v>250.32689999999999</c:v>
                      </c:pt>
                      <c:pt idx="4877">
                        <c:v>250.36427</c:v>
                      </c:pt>
                      <c:pt idx="4878">
                        <c:v>250.3151</c:v>
                      </c:pt>
                      <c:pt idx="4879">
                        <c:v>250.31881000000001</c:v>
                      </c:pt>
                      <c:pt idx="4880">
                        <c:v>250.30000999999999</c:v>
                      </c:pt>
                      <c:pt idx="4881">
                        <c:v>250.34900999999999</c:v>
                      </c:pt>
                      <c:pt idx="4882">
                        <c:v>250.30765</c:v>
                      </c:pt>
                      <c:pt idx="4883">
                        <c:v>250.29504</c:v>
                      </c:pt>
                      <c:pt idx="4884">
                        <c:v>250.28586000000001</c:v>
                      </c:pt>
                      <c:pt idx="4885">
                        <c:v>250.43968000000001</c:v>
                      </c:pt>
                      <c:pt idx="4886">
                        <c:v>250.43779000000001</c:v>
                      </c:pt>
                      <c:pt idx="4887">
                        <c:v>250.31676999999999</c:v>
                      </c:pt>
                      <c:pt idx="4888">
                        <c:v>250.30835999999999</c:v>
                      </c:pt>
                      <c:pt idx="4889">
                        <c:v>250.32884000000001</c:v>
                      </c:pt>
                      <c:pt idx="4890">
                        <c:v>250.30011999999999</c:v>
                      </c:pt>
                      <c:pt idx="4891">
                        <c:v>250.30986999999999</c:v>
                      </c:pt>
                      <c:pt idx="4892">
                        <c:v>250.3083</c:v>
                      </c:pt>
                      <c:pt idx="4893">
                        <c:v>250.31715</c:v>
                      </c:pt>
                      <c:pt idx="4894">
                        <c:v>250.3844</c:v>
                      </c:pt>
                      <c:pt idx="4895">
                        <c:v>250.31582</c:v>
                      </c:pt>
                      <c:pt idx="4896">
                        <c:v>250.31492</c:v>
                      </c:pt>
                      <c:pt idx="4897">
                        <c:v>250.31575000000001</c:v>
                      </c:pt>
                      <c:pt idx="4898">
                        <c:v>250.36010999999999</c:v>
                      </c:pt>
                      <c:pt idx="4899">
                        <c:v>250.31623999999999</c:v>
                      </c:pt>
                      <c:pt idx="4900">
                        <c:v>250.29939999999999</c:v>
                      </c:pt>
                      <c:pt idx="4901">
                        <c:v>250.31133</c:v>
                      </c:pt>
                      <c:pt idx="4902">
                        <c:v>250.36285000000001</c:v>
                      </c:pt>
                      <c:pt idx="4903">
                        <c:v>250.31227999999999</c:v>
                      </c:pt>
                      <c:pt idx="4904">
                        <c:v>250.32005000000001</c:v>
                      </c:pt>
                      <c:pt idx="4905">
                        <c:v>250.29948999999999</c:v>
                      </c:pt>
                      <c:pt idx="4906">
                        <c:v>250.34482</c:v>
                      </c:pt>
                      <c:pt idx="4907">
                        <c:v>250.30847</c:v>
                      </c:pt>
                      <c:pt idx="4908">
                        <c:v>250.31099</c:v>
                      </c:pt>
                      <c:pt idx="4909">
                        <c:v>250.30184</c:v>
                      </c:pt>
                      <c:pt idx="4910">
                        <c:v>250.29737</c:v>
                      </c:pt>
                      <c:pt idx="4911">
                        <c:v>250.33875</c:v>
                      </c:pt>
                      <c:pt idx="4912">
                        <c:v>250.30038999999999</c:v>
                      </c:pt>
                      <c:pt idx="4913">
                        <c:v>250.30126000000001</c:v>
                      </c:pt>
                      <c:pt idx="4914">
                        <c:v>250.29174</c:v>
                      </c:pt>
                      <c:pt idx="4915">
                        <c:v>250.33080000000001</c:v>
                      </c:pt>
                      <c:pt idx="4916">
                        <c:v>250.30710999999999</c:v>
                      </c:pt>
                      <c:pt idx="4917">
                        <c:v>250.29444000000001</c:v>
                      </c:pt>
                      <c:pt idx="4918">
                        <c:v>250.32246000000001</c:v>
                      </c:pt>
                      <c:pt idx="4919">
                        <c:v>250.34933000000001</c:v>
                      </c:pt>
                      <c:pt idx="4920">
                        <c:v>250.31084000000001</c:v>
                      </c:pt>
                      <c:pt idx="4921">
                        <c:v>250.32608999999999</c:v>
                      </c:pt>
                      <c:pt idx="4922">
                        <c:v>250.31469000000001</c:v>
                      </c:pt>
                      <c:pt idx="4923">
                        <c:v>250.36542</c:v>
                      </c:pt>
                      <c:pt idx="4924">
                        <c:v>250.3109</c:v>
                      </c:pt>
                      <c:pt idx="4925">
                        <c:v>250.29727</c:v>
                      </c:pt>
                      <c:pt idx="4926">
                        <c:v>250.31108</c:v>
                      </c:pt>
                      <c:pt idx="4927">
                        <c:v>250.32016999999999</c:v>
                      </c:pt>
                      <c:pt idx="4928">
                        <c:v>250.31144</c:v>
                      </c:pt>
                      <c:pt idx="4929">
                        <c:v>250.28776999999999</c:v>
                      </c:pt>
                      <c:pt idx="4930">
                        <c:v>250.27618000000001</c:v>
                      </c:pt>
                      <c:pt idx="4931">
                        <c:v>250.29839999999999</c:v>
                      </c:pt>
                      <c:pt idx="4932">
                        <c:v>250.34734</c:v>
                      </c:pt>
                      <c:pt idx="4933">
                        <c:v>250.29325</c:v>
                      </c:pt>
                      <c:pt idx="4934">
                        <c:v>250.29285999999999</c:v>
                      </c:pt>
                      <c:pt idx="4935">
                        <c:v>250.29542000000001</c:v>
                      </c:pt>
                      <c:pt idx="4936">
                        <c:v>250.35713000000001</c:v>
                      </c:pt>
                      <c:pt idx="4937">
                        <c:v>250.28384</c:v>
                      </c:pt>
                      <c:pt idx="4938">
                        <c:v>250.28925000000001</c:v>
                      </c:pt>
                      <c:pt idx="4939">
                        <c:v>250.27366000000001</c:v>
                      </c:pt>
                      <c:pt idx="4940">
                        <c:v>250.34995000000001</c:v>
                      </c:pt>
                      <c:pt idx="4941">
                        <c:v>250.29659000000001</c:v>
                      </c:pt>
                      <c:pt idx="4942">
                        <c:v>250.31894</c:v>
                      </c:pt>
                      <c:pt idx="4943">
                        <c:v>250.30976000000001</c:v>
                      </c:pt>
                      <c:pt idx="4944">
                        <c:v>250.35875999999999</c:v>
                      </c:pt>
                      <c:pt idx="4945">
                        <c:v>250.30794</c:v>
                      </c:pt>
                      <c:pt idx="4946">
                        <c:v>250.4598</c:v>
                      </c:pt>
                      <c:pt idx="4947">
                        <c:v>250.38995</c:v>
                      </c:pt>
                      <c:pt idx="4948">
                        <c:v>250.30416</c:v>
                      </c:pt>
                      <c:pt idx="4949">
                        <c:v>250.34861000000001</c:v>
                      </c:pt>
                      <c:pt idx="4950">
                        <c:v>250.33994000000001</c:v>
                      </c:pt>
                      <c:pt idx="4951">
                        <c:v>250.33099999999999</c:v>
                      </c:pt>
                      <c:pt idx="4952">
                        <c:v>250.30482000000001</c:v>
                      </c:pt>
                      <c:pt idx="4953">
                        <c:v>250.36198999999999</c:v>
                      </c:pt>
                      <c:pt idx="4954">
                        <c:v>250.327</c:v>
                      </c:pt>
                      <c:pt idx="4955">
                        <c:v>250.32351</c:v>
                      </c:pt>
                      <c:pt idx="4956">
                        <c:v>250.31384</c:v>
                      </c:pt>
                      <c:pt idx="4957">
                        <c:v>250.33201</c:v>
                      </c:pt>
                      <c:pt idx="4958">
                        <c:v>250.27585999999999</c:v>
                      </c:pt>
                      <c:pt idx="4959">
                        <c:v>250.30188999999999</c:v>
                      </c:pt>
                      <c:pt idx="4960">
                        <c:v>250.32773</c:v>
                      </c:pt>
                      <c:pt idx="4961">
                        <c:v>250.36642000000001</c:v>
                      </c:pt>
                      <c:pt idx="4962">
                        <c:v>250.31746999999999</c:v>
                      </c:pt>
                      <c:pt idx="4963">
                        <c:v>250.31804</c:v>
                      </c:pt>
                      <c:pt idx="4964">
                        <c:v>250.34531000000001</c:v>
                      </c:pt>
                      <c:pt idx="4965">
                        <c:v>250.33233000000001</c:v>
                      </c:pt>
                      <c:pt idx="4966">
                        <c:v>250.34725</c:v>
                      </c:pt>
                      <c:pt idx="4967">
                        <c:v>250.32580999999999</c:v>
                      </c:pt>
                      <c:pt idx="4968">
                        <c:v>250.31395000000001</c:v>
                      </c:pt>
                      <c:pt idx="4969">
                        <c:v>250.30085</c:v>
                      </c:pt>
                      <c:pt idx="4970">
                        <c:v>250.3373</c:v>
                      </c:pt>
                      <c:pt idx="4971">
                        <c:v>250.33489</c:v>
                      </c:pt>
                      <c:pt idx="4972">
                        <c:v>250.30701999999999</c:v>
                      </c:pt>
                      <c:pt idx="4973">
                        <c:v>250.30865</c:v>
                      </c:pt>
                      <c:pt idx="4974">
                        <c:v>250.34959000000001</c:v>
                      </c:pt>
                      <c:pt idx="4975">
                        <c:v>250.29917</c:v>
                      </c:pt>
                      <c:pt idx="4976">
                        <c:v>250.29569000000001</c:v>
                      </c:pt>
                      <c:pt idx="4977">
                        <c:v>250.29984999999999</c:v>
                      </c:pt>
                      <c:pt idx="4978">
                        <c:v>250.3407</c:v>
                      </c:pt>
                      <c:pt idx="4979">
                        <c:v>250.31125</c:v>
                      </c:pt>
                      <c:pt idx="4980">
                        <c:v>250.31098</c:v>
                      </c:pt>
                      <c:pt idx="4981">
                        <c:v>250.3227</c:v>
                      </c:pt>
                      <c:pt idx="4982">
                        <c:v>250.39612</c:v>
                      </c:pt>
                      <c:pt idx="4983">
                        <c:v>250.33409</c:v>
                      </c:pt>
                      <c:pt idx="4984">
                        <c:v>250.30513999999999</c:v>
                      </c:pt>
                      <c:pt idx="4985">
                        <c:v>250.32911999999999</c:v>
                      </c:pt>
                      <c:pt idx="4986">
                        <c:v>250.32168999999999</c:v>
                      </c:pt>
                      <c:pt idx="4987">
                        <c:v>250.34995000000001</c:v>
                      </c:pt>
                      <c:pt idx="4988">
                        <c:v>250.30994000000001</c:v>
                      </c:pt>
                      <c:pt idx="4989">
                        <c:v>250.31336999999999</c:v>
                      </c:pt>
                      <c:pt idx="4990">
                        <c:v>250.31456</c:v>
                      </c:pt>
                      <c:pt idx="4991">
                        <c:v>250.37889000000001</c:v>
                      </c:pt>
                      <c:pt idx="4992">
                        <c:v>250.35218</c:v>
                      </c:pt>
                      <c:pt idx="4993">
                        <c:v>250.31076999999999</c:v>
                      </c:pt>
                      <c:pt idx="4994">
                        <c:v>250.32308</c:v>
                      </c:pt>
                      <c:pt idx="4995">
                        <c:v>250.36573000000001</c:v>
                      </c:pt>
                      <c:pt idx="4996">
                        <c:v>250.29470000000001</c:v>
                      </c:pt>
                      <c:pt idx="4997">
                        <c:v>250.33095</c:v>
                      </c:pt>
                      <c:pt idx="4998">
                        <c:v>250.32903999999999</c:v>
                      </c:pt>
                      <c:pt idx="4999">
                        <c:v>250.36945</c:v>
                      </c:pt>
                      <c:pt idx="5000">
                        <c:v>250.33090999999999</c:v>
                      </c:pt>
                      <c:pt idx="5001">
                        <c:v>250.31309999999999</c:v>
                      </c:pt>
                      <c:pt idx="5002">
                        <c:v>250.30077</c:v>
                      </c:pt>
                      <c:pt idx="5003">
                        <c:v>250.33107000000001</c:v>
                      </c:pt>
                      <c:pt idx="5004">
                        <c:v>250.35719</c:v>
                      </c:pt>
                      <c:pt idx="5005">
                        <c:v>250.30649</c:v>
                      </c:pt>
                      <c:pt idx="5006">
                        <c:v>250.29034999999999</c:v>
                      </c:pt>
                      <c:pt idx="5007">
                        <c:v>250.52042</c:v>
                      </c:pt>
                      <c:pt idx="5008">
                        <c:v>250.36956000000001</c:v>
                      </c:pt>
                      <c:pt idx="5009">
                        <c:v>250.32368</c:v>
                      </c:pt>
                      <c:pt idx="5010">
                        <c:v>250.31591</c:v>
                      </c:pt>
                      <c:pt idx="5011">
                        <c:v>250.31272000000001</c:v>
                      </c:pt>
                      <c:pt idx="5012">
                        <c:v>250.37085999999999</c:v>
                      </c:pt>
                      <c:pt idx="5013">
                        <c:v>250.34376</c:v>
                      </c:pt>
                      <c:pt idx="5014">
                        <c:v>250.3348</c:v>
                      </c:pt>
                      <c:pt idx="5015">
                        <c:v>250.32684</c:v>
                      </c:pt>
                      <c:pt idx="5016">
                        <c:v>250.37531000000001</c:v>
                      </c:pt>
                      <c:pt idx="5017">
                        <c:v>250.33499</c:v>
                      </c:pt>
                      <c:pt idx="5018">
                        <c:v>250.33636000000001</c:v>
                      </c:pt>
                      <c:pt idx="5019">
                        <c:v>250.35524000000001</c:v>
                      </c:pt>
                      <c:pt idx="5020">
                        <c:v>250.38346999999999</c:v>
                      </c:pt>
                      <c:pt idx="5021">
                        <c:v>250.3707</c:v>
                      </c:pt>
                      <c:pt idx="5022">
                        <c:v>250.32894999999999</c:v>
                      </c:pt>
                      <c:pt idx="5023">
                        <c:v>250.33535000000001</c:v>
                      </c:pt>
                      <c:pt idx="5024">
                        <c:v>250.34121999999999</c:v>
                      </c:pt>
                      <c:pt idx="5025">
                        <c:v>250.36704</c:v>
                      </c:pt>
                      <c:pt idx="5026">
                        <c:v>250.31979999999999</c:v>
                      </c:pt>
                      <c:pt idx="5027">
                        <c:v>250.33232000000001</c:v>
                      </c:pt>
                      <c:pt idx="5028">
                        <c:v>250.33215000000001</c:v>
                      </c:pt>
                      <c:pt idx="5029">
                        <c:v>250.37701000000001</c:v>
                      </c:pt>
                      <c:pt idx="5030">
                        <c:v>250.32292000000001</c:v>
                      </c:pt>
                      <c:pt idx="5031">
                        <c:v>250.33500000000001</c:v>
                      </c:pt>
                      <c:pt idx="5032">
                        <c:v>250.33759000000001</c:v>
                      </c:pt>
                      <c:pt idx="5033">
                        <c:v>250.35670999999999</c:v>
                      </c:pt>
                      <c:pt idx="5034">
                        <c:v>250.32254</c:v>
                      </c:pt>
                      <c:pt idx="5035">
                        <c:v>250.32022000000001</c:v>
                      </c:pt>
                      <c:pt idx="5036">
                        <c:v>250.30504999999999</c:v>
                      </c:pt>
                      <c:pt idx="5037">
                        <c:v>250.35063</c:v>
                      </c:pt>
                      <c:pt idx="5038">
                        <c:v>250.32193000000001</c:v>
                      </c:pt>
                      <c:pt idx="5039">
                        <c:v>250.33322000000001</c:v>
                      </c:pt>
                      <c:pt idx="5040">
                        <c:v>250.34703999999999</c:v>
                      </c:pt>
                      <c:pt idx="5041">
                        <c:v>250.30826999999999</c:v>
                      </c:pt>
                      <c:pt idx="5042">
                        <c:v>250.37033</c:v>
                      </c:pt>
                      <c:pt idx="5043">
                        <c:v>250.33246</c:v>
                      </c:pt>
                      <c:pt idx="5044">
                        <c:v>250.32409999999999</c:v>
                      </c:pt>
                      <c:pt idx="5045">
                        <c:v>250.32051000000001</c:v>
                      </c:pt>
                      <c:pt idx="5046">
                        <c:v>250.35494</c:v>
                      </c:pt>
                      <c:pt idx="5047">
                        <c:v>250.31679</c:v>
                      </c:pt>
                      <c:pt idx="5048">
                        <c:v>250.31845000000001</c:v>
                      </c:pt>
                      <c:pt idx="5049">
                        <c:v>250.31473</c:v>
                      </c:pt>
                      <c:pt idx="5050">
                        <c:v>250.37805</c:v>
                      </c:pt>
                      <c:pt idx="5051">
                        <c:v>250.34367</c:v>
                      </c:pt>
                      <c:pt idx="5052">
                        <c:v>250.33623</c:v>
                      </c:pt>
                      <c:pt idx="5053">
                        <c:v>250.31715</c:v>
                      </c:pt>
                      <c:pt idx="5054">
                        <c:v>250.35425000000001</c:v>
                      </c:pt>
                      <c:pt idx="5055">
                        <c:v>250.33212</c:v>
                      </c:pt>
                      <c:pt idx="5056">
                        <c:v>250.30382</c:v>
                      </c:pt>
                      <c:pt idx="5057">
                        <c:v>250.31650999999999</c:v>
                      </c:pt>
                      <c:pt idx="5058">
                        <c:v>250.33981</c:v>
                      </c:pt>
                      <c:pt idx="5059">
                        <c:v>250.34112999999999</c:v>
                      </c:pt>
                      <c:pt idx="5060">
                        <c:v>250.32749999999999</c:v>
                      </c:pt>
                      <c:pt idx="5061">
                        <c:v>250.30784</c:v>
                      </c:pt>
                      <c:pt idx="5062">
                        <c:v>250.32763</c:v>
                      </c:pt>
                      <c:pt idx="5063">
                        <c:v>250.34649999999999</c:v>
                      </c:pt>
                      <c:pt idx="5064">
                        <c:v>250.28675000000001</c:v>
                      </c:pt>
                      <c:pt idx="5065">
                        <c:v>250.30995999999999</c:v>
                      </c:pt>
                      <c:pt idx="5066">
                        <c:v>250.33447000000001</c:v>
                      </c:pt>
                      <c:pt idx="5067">
                        <c:v>250.37300999999999</c:v>
                      </c:pt>
                      <c:pt idx="5068">
                        <c:v>250.51751999999999</c:v>
                      </c:pt>
                      <c:pt idx="5069">
                        <c:v>250.33622</c:v>
                      </c:pt>
                      <c:pt idx="5070">
                        <c:v>250.32954000000001</c:v>
                      </c:pt>
                      <c:pt idx="5071">
                        <c:v>250.37482</c:v>
                      </c:pt>
                      <c:pt idx="5072">
                        <c:v>250.32692</c:v>
                      </c:pt>
                      <c:pt idx="5073">
                        <c:v>250.32031000000001</c:v>
                      </c:pt>
                      <c:pt idx="5074">
                        <c:v>250.32557</c:v>
                      </c:pt>
                      <c:pt idx="5075">
                        <c:v>250.36643000000001</c:v>
                      </c:pt>
                      <c:pt idx="5076">
                        <c:v>250.34672</c:v>
                      </c:pt>
                      <c:pt idx="5077">
                        <c:v>250.32486</c:v>
                      </c:pt>
                      <c:pt idx="5078">
                        <c:v>250.32896</c:v>
                      </c:pt>
                      <c:pt idx="5079">
                        <c:v>250.33870999999999</c:v>
                      </c:pt>
                      <c:pt idx="5080">
                        <c:v>250.36873</c:v>
                      </c:pt>
                      <c:pt idx="5081">
                        <c:v>250.31173000000001</c:v>
                      </c:pt>
                      <c:pt idx="5082">
                        <c:v>250.35097999999999</c:v>
                      </c:pt>
                      <c:pt idx="5083">
                        <c:v>250.47498999999999</c:v>
                      </c:pt>
                      <c:pt idx="5084">
                        <c:v>250.66694000000001</c:v>
                      </c:pt>
                      <c:pt idx="5085">
                        <c:v>250.74342999999999</c:v>
                      </c:pt>
                      <c:pt idx="5086">
                        <c:v>250.86822000000001</c:v>
                      </c:pt>
                      <c:pt idx="5087">
                        <c:v>250.98636999999999</c:v>
                      </c:pt>
                      <c:pt idx="5088">
                        <c:v>251.15974</c:v>
                      </c:pt>
                      <c:pt idx="5089">
                        <c:v>251.24403000000001</c:v>
                      </c:pt>
                      <c:pt idx="5090">
                        <c:v>251.37011999999999</c:v>
                      </c:pt>
                      <c:pt idx="5091">
                        <c:v>251.50801000000001</c:v>
                      </c:pt>
                      <c:pt idx="5092">
                        <c:v>251.65647000000001</c:v>
                      </c:pt>
                      <c:pt idx="5093">
                        <c:v>251.74746999999999</c:v>
                      </c:pt>
                      <c:pt idx="5094">
                        <c:v>251.87831</c:v>
                      </c:pt>
                      <c:pt idx="5095">
                        <c:v>252.01719</c:v>
                      </c:pt>
                      <c:pt idx="5096">
                        <c:v>252.13238000000001</c:v>
                      </c:pt>
                      <c:pt idx="5097">
                        <c:v>252.26337000000001</c:v>
                      </c:pt>
                      <c:pt idx="5098">
                        <c:v>252.34351000000001</c:v>
                      </c:pt>
                      <c:pt idx="5099">
                        <c:v>252.49238</c:v>
                      </c:pt>
                      <c:pt idx="5100">
                        <c:v>252.59161</c:v>
                      </c:pt>
                      <c:pt idx="5101">
                        <c:v>252.75932</c:v>
                      </c:pt>
                      <c:pt idx="5102">
                        <c:v>252.86622</c:v>
                      </c:pt>
                      <c:pt idx="5103">
                        <c:v>252.99426</c:v>
                      </c:pt>
                      <c:pt idx="5104">
                        <c:v>253.11024</c:v>
                      </c:pt>
                      <c:pt idx="5105">
                        <c:v>253.28543999999999</c:v>
                      </c:pt>
                      <c:pt idx="5106">
                        <c:v>253.37931</c:v>
                      </c:pt>
                      <c:pt idx="5107">
                        <c:v>253.49587</c:v>
                      </c:pt>
                      <c:pt idx="5108">
                        <c:v>253.63414</c:v>
                      </c:pt>
                      <c:pt idx="5109">
                        <c:v>253.81648000000001</c:v>
                      </c:pt>
                      <c:pt idx="5110">
                        <c:v>253.88261</c:v>
                      </c:pt>
                      <c:pt idx="5111">
                        <c:v>253.99879999999999</c:v>
                      </c:pt>
                      <c:pt idx="5112">
                        <c:v>254.10199</c:v>
                      </c:pt>
                      <c:pt idx="5113">
                        <c:v>254.28922</c:v>
                      </c:pt>
                      <c:pt idx="5114">
                        <c:v>254.40922</c:v>
                      </c:pt>
                      <c:pt idx="5115">
                        <c:v>254.51365000000001</c:v>
                      </c:pt>
                      <c:pt idx="5116">
                        <c:v>254.64313000000001</c:v>
                      </c:pt>
                      <c:pt idx="5117">
                        <c:v>254.77922000000001</c:v>
                      </c:pt>
                      <c:pt idx="5118">
                        <c:v>254.94720000000001</c:v>
                      </c:pt>
                      <c:pt idx="5119">
                        <c:v>255.03066999999999</c:v>
                      </c:pt>
                      <c:pt idx="5120">
                        <c:v>255.13311999999999</c:v>
                      </c:pt>
                      <c:pt idx="5121">
                        <c:v>255.28970000000001</c:v>
                      </c:pt>
                      <c:pt idx="5122">
                        <c:v>255.41501</c:v>
                      </c:pt>
                      <c:pt idx="5123">
                        <c:v>255.49761000000001</c:v>
                      </c:pt>
                      <c:pt idx="5124">
                        <c:v>255.62251000000001</c:v>
                      </c:pt>
                      <c:pt idx="5125">
                        <c:v>255.75396000000001</c:v>
                      </c:pt>
                      <c:pt idx="5126">
                        <c:v>255.90047000000001</c:v>
                      </c:pt>
                      <c:pt idx="5127">
                        <c:v>255.99093999999999</c:v>
                      </c:pt>
                      <c:pt idx="5128">
                        <c:v>256.19373999999999</c:v>
                      </c:pt>
                      <c:pt idx="5129">
                        <c:v>256.37214</c:v>
                      </c:pt>
                      <c:pt idx="5130">
                        <c:v>256.38724999999999</c:v>
                      </c:pt>
                      <c:pt idx="5131">
                        <c:v>256.50135999999998</c:v>
                      </c:pt>
                      <c:pt idx="5132">
                        <c:v>256.61727000000002</c:v>
                      </c:pt>
                      <c:pt idx="5133">
                        <c:v>256.73419000000001</c:v>
                      </c:pt>
                      <c:pt idx="5134">
                        <c:v>256.88717000000003</c:v>
                      </c:pt>
                      <c:pt idx="5135">
                        <c:v>257.02386000000001</c:v>
                      </c:pt>
                      <c:pt idx="5136">
                        <c:v>257.08717000000001</c:v>
                      </c:pt>
                      <c:pt idx="5137">
                        <c:v>257.22622999999999</c:v>
                      </c:pt>
                      <c:pt idx="5138">
                        <c:v>257.34750000000003</c:v>
                      </c:pt>
                      <c:pt idx="5139">
                        <c:v>257.51735000000002</c:v>
                      </c:pt>
                      <c:pt idx="5140">
                        <c:v>257.57785000000001</c:v>
                      </c:pt>
                      <c:pt idx="5141">
                        <c:v>257.73806000000002</c:v>
                      </c:pt>
                      <c:pt idx="5142">
                        <c:v>257.85617999999999</c:v>
                      </c:pt>
                      <c:pt idx="5143">
                        <c:v>258.03239000000002</c:v>
                      </c:pt>
                      <c:pt idx="5144">
                        <c:v>258.11338000000001</c:v>
                      </c:pt>
                      <c:pt idx="5145">
                        <c:v>258.23221000000001</c:v>
                      </c:pt>
                      <c:pt idx="5146">
                        <c:v>258.38272000000001</c:v>
                      </c:pt>
                      <c:pt idx="5147">
                        <c:v>258.53751999999997</c:v>
                      </c:pt>
                      <c:pt idx="5148">
                        <c:v>258.60759000000002</c:v>
                      </c:pt>
                      <c:pt idx="5149">
                        <c:v>258.74160999999998</c:v>
                      </c:pt>
                      <c:pt idx="5150">
                        <c:v>258.86392000000001</c:v>
                      </c:pt>
                      <c:pt idx="5151">
                        <c:v>259.02139</c:v>
                      </c:pt>
                      <c:pt idx="5152">
                        <c:v>259.11288000000002</c:v>
                      </c:pt>
                      <c:pt idx="5153">
                        <c:v>259.21060999999997</c:v>
                      </c:pt>
                      <c:pt idx="5154">
                        <c:v>259.36819000000003</c:v>
                      </c:pt>
                      <c:pt idx="5155">
                        <c:v>259.46953999999999</c:v>
                      </c:pt>
                      <c:pt idx="5156">
                        <c:v>259.66262</c:v>
                      </c:pt>
                      <c:pt idx="5157">
                        <c:v>259.74400000000003</c:v>
                      </c:pt>
                      <c:pt idx="5158">
                        <c:v>259.86347000000001</c:v>
                      </c:pt>
                      <c:pt idx="5159">
                        <c:v>260.00292999999999</c:v>
                      </c:pt>
                      <c:pt idx="5160">
                        <c:v>260.15550999999999</c:v>
                      </c:pt>
                      <c:pt idx="5161">
                        <c:v>260.23865000000001</c:v>
                      </c:pt>
                      <c:pt idx="5162">
                        <c:v>260.33731</c:v>
                      </c:pt>
                      <c:pt idx="5163">
                        <c:v>260.47536000000002</c:v>
                      </c:pt>
                      <c:pt idx="5164">
                        <c:v>260.63474000000002</c:v>
                      </c:pt>
                      <c:pt idx="5165">
                        <c:v>260.73014999999998</c:v>
                      </c:pt>
                      <c:pt idx="5166">
                        <c:v>260.87813999999997</c:v>
                      </c:pt>
                      <c:pt idx="5167">
                        <c:v>260.99896999999999</c:v>
                      </c:pt>
                      <c:pt idx="5168">
                        <c:v>261.15141</c:v>
                      </c:pt>
                      <c:pt idx="5169">
                        <c:v>261.23784000000001</c:v>
                      </c:pt>
                      <c:pt idx="5170">
                        <c:v>261.36982</c:v>
                      </c:pt>
                      <c:pt idx="5171">
                        <c:v>261.49759</c:v>
                      </c:pt>
                      <c:pt idx="5172">
                        <c:v>261.63303999999999</c:v>
                      </c:pt>
                      <c:pt idx="5173">
                        <c:v>261.79417000000001</c:v>
                      </c:pt>
                      <c:pt idx="5174">
                        <c:v>261.85746999999998</c:v>
                      </c:pt>
                      <c:pt idx="5175">
                        <c:v>261.98610000000002</c:v>
                      </c:pt>
                      <c:pt idx="5176">
                        <c:v>262.12718999999998</c:v>
                      </c:pt>
                      <c:pt idx="5177">
                        <c:v>262.29338999999999</c:v>
                      </c:pt>
                      <c:pt idx="5178">
                        <c:v>262.37159000000003</c:v>
                      </c:pt>
                      <c:pt idx="5179">
                        <c:v>262.48626999999999</c:v>
                      </c:pt>
                      <c:pt idx="5180">
                        <c:v>262.61606999999998</c:v>
                      </c:pt>
                      <c:pt idx="5181">
                        <c:v>262.78127000000001</c:v>
                      </c:pt>
                      <c:pt idx="5182">
                        <c:v>262.88612000000001</c:v>
                      </c:pt>
                      <c:pt idx="5183">
                        <c:v>263.00263999999999</c:v>
                      </c:pt>
                      <c:pt idx="5184">
                        <c:v>263.13220000000001</c:v>
                      </c:pt>
                      <c:pt idx="5185">
                        <c:v>263.28152999999998</c:v>
                      </c:pt>
                      <c:pt idx="5186">
                        <c:v>263.36496</c:v>
                      </c:pt>
                      <c:pt idx="5187">
                        <c:v>263.49034999999998</c:v>
                      </c:pt>
                      <c:pt idx="5188">
                        <c:v>263.61545000000001</c:v>
                      </c:pt>
                      <c:pt idx="5189">
                        <c:v>263.85966000000002</c:v>
                      </c:pt>
                      <c:pt idx="5190">
                        <c:v>263.96318000000002</c:v>
                      </c:pt>
                      <c:pt idx="5191">
                        <c:v>263.99185</c:v>
                      </c:pt>
                      <c:pt idx="5192">
                        <c:v>264.11266000000001</c:v>
                      </c:pt>
                      <c:pt idx="5193">
                        <c:v>264.22104999999999</c:v>
                      </c:pt>
                      <c:pt idx="5194">
                        <c:v>264.39274</c:v>
                      </c:pt>
                      <c:pt idx="5195">
                        <c:v>264.49144999999999</c:v>
                      </c:pt>
                      <c:pt idx="5196">
                        <c:v>264.60556000000003</c:v>
                      </c:pt>
                      <c:pt idx="5197">
                        <c:v>264.73910999999998</c:v>
                      </c:pt>
                      <c:pt idx="5198">
                        <c:v>264.89751999999999</c:v>
                      </c:pt>
                      <c:pt idx="5199">
                        <c:v>264.97949999999997</c:v>
                      </c:pt>
                      <c:pt idx="5200">
                        <c:v>265.11410000000001</c:v>
                      </c:pt>
                      <c:pt idx="5201">
                        <c:v>265.24022000000002</c:v>
                      </c:pt>
                      <c:pt idx="5202">
                        <c:v>265.39744000000002</c:v>
                      </c:pt>
                      <c:pt idx="5203">
                        <c:v>265.49034</c:v>
                      </c:pt>
                      <c:pt idx="5204">
                        <c:v>265.61639000000002</c:v>
                      </c:pt>
                      <c:pt idx="5205">
                        <c:v>265.74266</c:v>
                      </c:pt>
                      <c:pt idx="5206">
                        <c:v>265.87689</c:v>
                      </c:pt>
                      <c:pt idx="5207">
                        <c:v>265.99722000000003</c:v>
                      </c:pt>
                      <c:pt idx="5208">
                        <c:v>266.11628999999999</c:v>
                      </c:pt>
                      <c:pt idx="5209">
                        <c:v>266.24369000000002</c:v>
                      </c:pt>
                      <c:pt idx="5210">
                        <c:v>266.36802999999998</c:v>
                      </c:pt>
                      <c:pt idx="5211">
                        <c:v>266.52298999999999</c:v>
                      </c:pt>
                      <c:pt idx="5212">
                        <c:v>266.59158000000002</c:v>
                      </c:pt>
                      <c:pt idx="5213">
                        <c:v>266.72451999999998</c:v>
                      </c:pt>
                      <c:pt idx="5214">
                        <c:v>266.84669000000002</c:v>
                      </c:pt>
                      <c:pt idx="5215">
                        <c:v>267.01497999999998</c:v>
                      </c:pt>
                      <c:pt idx="5216">
                        <c:v>267.07375999999999</c:v>
                      </c:pt>
                      <c:pt idx="5217">
                        <c:v>267.21589</c:v>
                      </c:pt>
                      <c:pt idx="5218">
                        <c:v>267.34435999999999</c:v>
                      </c:pt>
                      <c:pt idx="5219">
                        <c:v>267.51494000000002</c:v>
                      </c:pt>
                      <c:pt idx="5220">
                        <c:v>267.58778000000001</c:v>
                      </c:pt>
                      <c:pt idx="5221">
                        <c:v>267.70753999999999</c:v>
                      </c:pt>
                      <c:pt idx="5222">
                        <c:v>267.86216999999999</c:v>
                      </c:pt>
                      <c:pt idx="5223">
                        <c:v>268.02775000000003</c:v>
                      </c:pt>
                      <c:pt idx="5224">
                        <c:v>268.12885999999997</c:v>
                      </c:pt>
                      <c:pt idx="5225">
                        <c:v>268.23883000000001</c:v>
                      </c:pt>
                      <c:pt idx="5226">
                        <c:v>268.36955</c:v>
                      </c:pt>
                      <c:pt idx="5227">
                        <c:v>268.47093999999998</c:v>
                      </c:pt>
                      <c:pt idx="5228">
                        <c:v>268.62671999999998</c:v>
                      </c:pt>
                      <c:pt idx="5229">
                        <c:v>268.71231999999998</c:v>
                      </c:pt>
                      <c:pt idx="5230">
                        <c:v>268.85721000000001</c:v>
                      </c:pt>
                      <c:pt idx="5231">
                        <c:v>268.98464999999999</c:v>
                      </c:pt>
                      <c:pt idx="5232">
                        <c:v>269.13112999999998</c:v>
                      </c:pt>
                      <c:pt idx="5233">
                        <c:v>269.22881999999998</c:v>
                      </c:pt>
                      <c:pt idx="5234">
                        <c:v>269.3546</c:v>
                      </c:pt>
                      <c:pt idx="5235">
                        <c:v>269.48277000000002</c:v>
                      </c:pt>
                      <c:pt idx="5236">
                        <c:v>269.64832999999999</c:v>
                      </c:pt>
                      <c:pt idx="5237">
                        <c:v>269.72341999999998</c:v>
                      </c:pt>
                      <c:pt idx="5238">
                        <c:v>269.85581999999999</c:v>
                      </c:pt>
                      <c:pt idx="5239">
                        <c:v>269.96967000000001</c:v>
                      </c:pt>
                      <c:pt idx="5240">
                        <c:v>270.13923999999997</c:v>
                      </c:pt>
                      <c:pt idx="5241">
                        <c:v>270.22313000000003</c:v>
                      </c:pt>
                      <c:pt idx="5242">
                        <c:v>270.34656000000001</c:v>
                      </c:pt>
                      <c:pt idx="5243">
                        <c:v>270.46908000000002</c:v>
                      </c:pt>
                      <c:pt idx="5244">
                        <c:v>270.59796999999998</c:v>
                      </c:pt>
                      <c:pt idx="5245">
                        <c:v>270.75042999999999</c:v>
                      </c:pt>
                      <c:pt idx="5246">
                        <c:v>270.84463</c:v>
                      </c:pt>
                      <c:pt idx="5247">
                        <c:v>270.99079</c:v>
                      </c:pt>
                      <c:pt idx="5248">
                        <c:v>271.0865</c:v>
                      </c:pt>
                      <c:pt idx="5249">
                        <c:v>271.25949000000003</c:v>
                      </c:pt>
                      <c:pt idx="5250">
                        <c:v>271.46787</c:v>
                      </c:pt>
                      <c:pt idx="5251">
                        <c:v>271.52103</c:v>
                      </c:pt>
                      <c:pt idx="5252">
                        <c:v>271.61128000000002</c:v>
                      </c:pt>
                      <c:pt idx="5253">
                        <c:v>271.76636000000002</c:v>
                      </c:pt>
                      <c:pt idx="5254">
                        <c:v>271.83857999999998</c:v>
                      </c:pt>
                      <c:pt idx="5255">
                        <c:v>271.96237000000002</c:v>
                      </c:pt>
                      <c:pt idx="5256">
                        <c:v>272.07961999999998</c:v>
                      </c:pt>
                      <c:pt idx="5257">
                        <c:v>272.24749000000003</c:v>
                      </c:pt>
                      <c:pt idx="5258">
                        <c:v>272.31250999999997</c:v>
                      </c:pt>
                      <c:pt idx="5259">
                        <c:v>272.44560999999999</c:v>
                      </c:pt>
                      <c:pt idx="5260">
                        <c:v>272.58776999999998</c:v>
                      </c:pt>
                      <c:pt idx="5261">
                        <c:v>272.74326000000002</c:v>
                      </c:pt>
                      <c:pt idx="5262">
                        <c:v>272.84237999999999</c:v>
                      </c:pt>
                      <c:pt idx="5263">
                        <c:v>272.95981</c:v>
                      </c:pt>
                      <c:pt idx="5264">
                        <c:v>273.08985999999999</c:v>
                      </c:pt>
                      <c:pt idx="5265">
                        <c:v>273.19594000000001</c:v>
                      </c:pt>
                      <c:pt idx="5266">
                        <c:v>273.37448000000001</c:v>
                      </c:pt>
                      <c:pt idx="5267">
                        <c:v>273.44711000000001</c:v>
                      </c:pt>
                      <c:pt idx="5268">
                        <c:v>273.59688999999997</c:v>
                      </c:pt>
                      <c:pt idx="5269">
                        <c:v>273.70152000000002</c:v>
                      </c:pt>
                      <c:pt idx="5270">
                        <c:v>273.89114999999998</c:v>
                      </c:pt>
                      <c:pt idx="5271">
                        <c:v>273.97183000000001</c:v>
                      </c:pt>
                      <c:pt idx="5272">
                        <c:v>274.07816000000003</c:v>
                      </c:pt>
                      <c:pt idx="5273">
                        <c:v>274.20672999999999</c:v>
                      </c:pt>
                      <c:pt idx="5274">
                        <c:v>274.36622</c:v>
                      </c:pt>
                      <c:pt idx="5275">
                        <c:v>274.43979000000002</c:v>
                      </c:pt>
                      <c:pt idx="5276">
                        <c:v>274.57470000000001</c:v>
                      </c:pt>
                      <c:pt idx="5277">
                        <c:v>274.70839999999998</c:v>
                      </c:pt>
                      <c:pt idx="5278">
                        <c:v>274.86644000000001</c:v>
                      </c:pt>
                      <c:pt idx="5279">
                        <c:v>274.94535000000002</c:v>
                      </c:pt>
                      <c:pt idx="5280">
                        <c:v>275.07463000000001</c:v>
                      </c:pt>
                      <c:pt idx="5281">
                        <c:v>275.19340999999997</c:v>
                      </c:pt>
                      <c:pt idx="5282">
                        <c:v>275.33476999999999</c:v>
                      </c:pt>
                      <c:pt idx="5283">
                        <c:v>275.48122999999998</c:v>
                      </c:pt>
                      <c:pt idx="5284">
                        <c:v>275.56731000000002</c:v>
                      </c:pt>
                      <c:pt idx="5285">
                        <c:v>275.67106999999999</c:v>
                      </c:pt>
                      <c:pt idx="5286">
                        <c:v>275.82616000000002</c:v>
                      </c:pt>
                      <c:pt idx="5287">
                        <c:v>275.98309</c:v>
                      </c:pt>
                      <c:pt idx="5288">
                        <c:v>276.07321000000002</c:v>
                      </c:pt>
                      <c:pt idx="5289">
                        <c:v>276.21566000000001</c:v>
                      </c:pt>
                      <c:pt idx="5290">
                        <c:v>276.33488999999997</c:v>
                      </c:pt>
                      <c:pt idx="5291">
                        <c:v>276.49119999999999</c:v>
                      </c:pt>
                      <c:pt idx="5292">
                        <c:v>276.56061</c:v>
                      </c:pt>
                      <c:pt idx="5293">
                        <c:v>276.69412999999997</c:v>
                      </c:pt>
                      <c:pt idx="5294">
                        <c:v>276.82083</c:v>
                      </c:pt>
                      <c:pt idx="5295">
                        <c:v>277.00114000000002</c:v>
                      </c:pt>
                      <c:pt idx="5296">
                        <c:v>277.09298000000001</c:v>
                      </c:pt>
                      <c:pt idx="5297">
                        <c:v>277.20114000000001</c:v>
                      </c:pt>
                      <c:pt idx="5298">
                        <c:v>277.33521999999999</c:v>
                      </c:pt>
                      <c:pt idx="5299">
                        <c:v>277.50031999999999</c:v>
                      </c:pt>
                      <c:pt idx="5300">
                        <c:v>277.57359000000002</c:v>
                      </c:pt>
                      <c:pt idx="5301">
                        <c:v>277.68813999999998</c:v>
                      </c:pt>
                      <c:pt idx="5302">
                        <c:v>277.81142</c:v>
                      </c:pt>
                      <c:pt idx="5303">
                        <c:v>277.95650999999998</c:v>
                      </c:pt>
                      <c:pt idx="5304">
                        <c:v>278.12781000000001</c:v>
                      </c:pt>
                      <c:pt idx="5305">
                        <c:v>278.19905</c:v>
                      </c:pt>
                      <c:pt idx="5306">
                        <c:v>278.31567999999999</c:v>
                      </c:pt>
                      <c:pt idx="5307">
                        <c:v>278.44585000000001</c:v>
                      </c:pt>
                      <c:pt idx="5308">
                        <c:v>278.61223000000001</c:v>
                      </c:pt>
                      <c:pt idx="5309">
                        <c:v>278.70546000000002</c:v>
                      </c:pt>
                      <c:pt idx="5310">
                        <c:v>278.81661000000003</c:v>
                      </c:pt>
                      <c:pt idx="5311">
                        <c:v>279.11559999999997</c:v>
                      </c:pt>
                      <c:pt idx="5312">
                        <c:v>279.10843</c:v>
                      </c:pt>
                      <c:pt idx="5313">
                        <c:v>279.19592999999998</c:v>
                      </c:pt>
                      <c:pt idx="5314">
                        <c:v>279.30813999999998</c:v>
                      </c:pt>
                      <c:pt idx="5315">
                        <c:v>279.45443</c:v>
                      </c:pt>
                      <c:pt idx="5316">
                        <c:v>279.61484999999999</c:v>
                      </c:pt>
                      <c:pt idx="5317">
                        <c:v>279.71028000000001</c:v>
                      </c:pt>
                      <c:pt idx="5318">
                        <c:v>279.83461999999997</c:v>
                      </c:pt>
                      <c:pt idx="5319">
                        <c:v>279.94287000000003</c:v>
                      </c:pt>
                      <c:pt idx="5320">
                        <c:v>280.07152000000002</c:v>
                      </c:pt>
                      <c:pt idx="5321">
                        <c:v>280.23117999999999</c:v>
                      </c:pt>
                      <c:pt idx="5322">
                        <c:v>280.31612000000001</c:v>
                      </c:pt>
                      <c:pt idx="5323">
                        <c:v>280.43901</c:v>
                      </c:pt>
                      <c:pt idx="5324">
                        <c:v>280.54771</c:v>
                      </c:pt>
                      <c:pt idx="5325">
                        <c:v>280.73878000000002</c:v>
                      </c:pt>
                      <c:pt idx="5326">
                        <c:v>280.79034000000001</c:v>
                      </c:pt>
                      <c:pt idx="5327">
                        <c:v>280.92640999999998</c:v>
                      </c:pt>
                      <c:pt idx="5328">
                        <c:v>281.07758000000001</c:v>
                      </c:pt>
                      <c:pt idx="5329">
                        <c:v>281.24097</c:v>
                      </c:pt>
                      <c:pt idx="5330">
                        <c:v>281.33834999999999</c:v>
                      </c:pt>
                      <c:pt idx="5331">
                        <c:v>281.43970000000002</c:v>
                      </c:pt>
                      <c:pt idx="5332">
                        <c:v>281.57067000000001</c:v>
                      </c:pt>
                      <c:pt idx="5333">
                        <c:v>281.72496000000001</c:v>
                      </c:pt>
                      <c:pt idx="5334">
                        <c:v>281.81630999999999</c:v>
                      </c:pt>
                      <c:pt idx="5335">
                        <c:v>281.92892000000001</c:v>
                      </c:pt>
                      <c:pt idx="5336">
                        <c:v>282.04239000000001</c:v>
                      </c:pt>
                      <c:pt idx="5337">
                        <c:v>282.21406000000002</c:v>
                      </c:pt>
                      <c:pt idx="5338">
                        <c:v>282.33156000000002</c:v>
                      </c:pt>
                      <c:pt idx="5339">
                        <c:v>282.42644000000001</c:v>
                      </c:pt>
                      <c:pt idx="5340">
                        <c:v>282.54394000000002</c:v>
                      </c:pt>
                      <c:pt idx="5341">
                        <c:v>282.68565999999998</c:v>
                      </c:pt>
                      <c:pt idx="5342">
                        <c:v>282.84748999999999</c:v>
                      </c:pt>
                      <c:pt idx="5343">
                        <c:v>282.95229</c:v>
                      </c:pt>
                      <c:pt idx="5344">
                        <c:v>283.06914999999998</c:v>
                      </c:pt>
                      <c:pt idx="5345">
                        <c:v>283.21539000000001</c:v>
                      </c:pt>
                      <c:pt idx="5346">
                        <c:v>283.35716000000002</c:v>
                      </c:pt>
                      <c:pt idx="5347">
                        <c:v>283.45418999999998</c:v>
                      </c:pt>
                      <c:pt idx="5348">
                        <c:v>283.56896</c:v>
                      </c:pt>
                      <c:pt idx="5349">
                        <c:v>283.69398999999999</c:v>
                      </c:pt>
                      <c:pt idx="5350">
                        <c:v>283.86236000000002</c:v>
                      </c:pt>
                      <c:pt idx="5351">
                        <c:v>283.93416999999999</c:v>
                      </c:pt>
                      <c:pt idx="5352">
                        <c:v>284.07666999999998</c:v>
                      </c:pt>
                      <c:pt idx="5353">
                        <c:v>284.18324999999999</c:v>
                      </c:pt>
                      <c:pt idx="5354">
                        <c:v>284.34573999999998</c:v>
                      </c:pt>
                      <c:pt idx="5355">
                        <c:v>284.44054999999997</c:v>
                      </c:pt>
                      <c:pt idx="5356">
                        <c:v>284.54259000000002</c:v>
                      </c:pt>
                      <c:pt idx="5357">
                        <c:v>284.69141999999999</c:v>
                      </c:pt>
                      <c:pt idx="5358">
                        <c:v>284.81819000000002</c:v>
                      </c:pt>
                      <c:pt idx="5359">
                        <c:v>284.99801000000002</c:v>
                      </c:pt>
                      <c:pt idx="5360">
                        <c:v>285.07970999999998</c:v>
                      </c:pt>
                      <c:pt idx="5361">
                        <c:v>285.2004</c:v>
                      </c:pt>
                      <c:pt idx="5362">
                        <c:v>285.33193999999997</c:v>
                      </c:pt>
                      <c:pt idx="5363">
                        <c:v>285.48352999999997</c:v>
                      </c:pt>
                      <c:pt idx="5364">
                        <c:v>285.57159000000001</c:v>
                      </c:pt>
                      <c:pt idx="5365">
                        <c:v>285.67665</c:v>
                      </c:pt>
                      <c:pt idx="5366">
                        <c:v>285.82100000000003</c:v>
                      </c:pt>
                      <c:pt idx="5367">
                        <c:v>285.96472999999997</c:v>
                      </c:pt>
                      <c:pt idx="5368">
                        <c:v>286.06790000000001</c:v>
                      </c:pt>
                      <c:pt idx="5369">
                        <c:v>286.18876999999998</c:v>
                      </c:pt>
                      <c:pt idx="5370">
                        <c:v>286.29361</c:v>
                      </c:pt>
                      <c:pt idx="5371">
                        <c:v>286.45546999999999</c:v>
                      </c:pt>
                      <c:pt idx="5372">
                        <c:v>286.73295999999999</c:v>
                      </c:pt>
                      <c:pt idx="5373">
                        <c:v>286.67887000000002</c:v>
                      </c:pt>
                      <c:pt idx="5374">
                        <c:v>286.80646000000002</c:v>
                      </c:pt>
                      <c:pt idx="5375">
                        <c:v>286.96447999999998</c:v>
                      </c:pt>
                      <c:pt idx="5376">
                        <c:v>287.08231999999998</c:v>
                      </c:pt>
                      <c:pt idx="5377">
                        <c:v>287.21379999999999</c:v>
                      </c:pt>
                      <c:pt idx="5378">
                        <c:v>287.33244000000002</c:v>
                      </c:pt>
                      <c:pt idx="5379">
                        <c:v>287.46217000000001</c:v>
                      </c:pt>
                      <c:pt idx="5380">
                        <c:v>287.60761000000002</c:v>
                      </c:pt>
                      <c:pt idx="5381">
                        <c:v>287.73136</c:v>
                      </c:pt>
                      <c:pt idx="5382">
                        <c:v>287.82497999999998</c:v>
                      </c:pt>
                      <c:pt idx="5383">
                        <c:v>287.96177</c:v>
                      </c:pt>
                      <c:pt idx="5384">
                        <c:v>288.11676</c:v>
                      </c:pt>
                      <c:pt idx="5385">
                        <c:v>288.19274000000001</c:v>
                      </c:pt>
                      <c:pt idx="5386">
                        <c:v>288.32046000000003</c:v>
                      </c:pt>
                      <c:pt idx="5387">
                        <c:v>288.40728000000001</c:v>
                      </c:pt>
                      <c:pt idx="5388">
                        <c:v>288.59323999999998</c:v>
                      </c:pt>
                      <c:pt idx="5389">
                        <c:v>288.69479000000001</c:v>
                      </c:pt>
                      <c:pt idx="5390">
                        <c:v>288.80230999999998</c:v>
                      </c:pt>
                      <c:pt idx="5391">
                        <c:v>288.94607000000002</c:v>
                      </c:pt>
                      <c:pt idx="5392">
                        <c:v>289.07722000000001</c:v>
                      </c:pt>
                      <c:pt idx="5393">
                        <c:v>289.17261999999999</c:v>
                      </c:pt>
                      <c:pt idx="5394">
                        <c:v>289.28789</c:v>
                      </c:pt>
                      <c:pt idx="5395">
                        <c:v>289.41820000000001</c:v>
                      </c:pt>
                      <c:pt idx="5396">
                        <c:v>289.54709000000003</c:v>
                      </c:pt>
                      <c:pt idx="5397">
                        <c:v>289.70069999999998</c:v>
                      </c:pt>
                      <c:pt idx="5398">
                        <c:v>289.77879999999999</c:v>
                      </c:pt>
                      <c:pt idx="5399">
                        <c:v>289.89429999999999</c:v>
                      </c:pt>
                      <c:pt idx="5400">
                        <c:v>290.03017999999997</c:v>
                      </c:pt>
                      <c:pt idx="5401">
                        <c:v>290.20819999999998</c:v>
                      </c:pt>
                      <c:pt idx="5402">
                        <c:v>290.25808000000001</c:v>
                      </c:pt>
                      <c:pt idx="5403">
                        <c:v>290.36862000000002</c:v>
                      </c:pt>
                      <c:pt idx="5404">
                        <c:v>290.49346000000003</c:v>
                      </c:pt>
                      <c:pt idx="5405">
                        <c:v>290.67012</c:v>
                      </c:pt>
                      <c:pt idx="5406">
                        <c:v>290.75751000000002</c:v>
                      </c:pt>
                      <c:pt idx="5407">
                        <c:v>290.89076</c:v>
                      </c:pt>
                      <c:pt idx="5408">
                        <c:v>291.00754000000001</c:v>
                      </c:pt>
                      <c:pt idx="5409">
                        <c:v>291.16205000000002</c:v>
                      </c:pt>
                      <c:pt idx="5410">
                        <c:v>291.22588999999999</c:v>
                      </c:pt>
                      <c:pt idx="5411">
                        <c:v>291.38103000000001</c:v>
                      </c:pt>
                      <c:pt idx="5412">
                        <c:v>291.51015000000001</c:v>
                      </c:pt>
                      <c:pt idx="5413">
                        <c:v>291.65303</c:v>
                      </c:pt>
                      <c:pt idx="5414">
                        <c:v>291.76603</c:v>
                      </c:pt>
                      <c:pt idx="5415">
                        <c:v>291.92712</c:v>
                      </c:pt>
                      <c:pt idx="5416">
                        <c:v>292.02413000000001</c:v>
                      </c:pt>
                      <c:pt idx="5417">
                        <c:v>292.13452000000001</c:v>
                      </c:pt>
                      <c:pt idx="5418">
                        <c:v>292.30491999999998</c:v>
                      </c:pt>
                      <c:pt idx="5419">
                        <c:v>292.38481000000002</c:v>
                      </c:pt>
                      <c:pt idx="5420">
                        <c:v>292.49590999999998</c:v>
                      </c:pt>
                      <c:pt idx="5421">
                        <c:v>292.61844000000002</c:v>
                      </c:pt>
                      <c:pt idx="5422">
                        <c:v>292.79442999999998</c:v>
                      </c:pt>
                      <c:pt idx="5423">
                        <c:v>292.88522999999998</c:v>
                      </c:pt>
                      <c:pt idx="5424">
                        <c:v>293.01015999999998</c:v>
                      </c:pt>
                      <c:pt idx="5425">
                        <c:v>293.15001999999998</c:v>
                      </c:pt>
                      <c:pt idx="5426">
                        <c:v>293.31225999999998</c:v>
                      </c:pt>
                      <c:pt idx="5427">
                        <c:v>293.39494000000002</c:v>
                      </c:pt>
                      <c:pt idx="5428">
                        <c:v>293.53102000000001</c:v>
                      </c:pt>
                      <c:pt idx="5429">
                        <c:v>293.64400999999998</c:v>
                      </c:pt>
                      <c:pt idx="5430">
                        <c:v>293.78658999999999</c:v>
                      </c:pt>
                      <c:pt idx="5431">
                        <c:v>293.88281000000001</c:v>
                      </c:pt>
                      <c:pt idx="5432">
                        <c:v>294.06411000000003</c:v>
                      </c:pt>
                      <c:pt idx="5433">
                        <c:v>294.28210000000001</c:v>
                      </c:pt>
                      <c:pt idx="5434">
                        <c:v>294.25502999999998</c:v>
                      </c:pt>
                      <c:pt idx="5435">
                        <c:v>294.42766999999998</c:v>
                      </c:pt>
                      <c:pt idx="5436">
                        <c:v>294.51549</c:v>
                      </c:pt>
                      <c:pt idx="5437">
                        <c:v>294.64078000000001</c:v>
                      </c:pt>
                      <c:pt idx="5438">
                        <c:v>294.77330000000001</c:v>
                      </c:pt>
                      <c:pt idx="5439">
                        <c:v>294.94945999999999</c:v>
                      </c:pt>
                      <c:pt idx="5440">
                        <c:v>295.02445999999998</c:v>
                      </c:pt>
                      <c:pt idx="5441">
                        <c:v>295.14305999999999</c:v>
                      </c:pt>
                      <c:pt idx="5442">
                        <c:v>295.25623000000002</c:v>
                      </c:pt>
                      <c:pt idx="5443">
                        <c:v>295.44841000000002</c:v>
                      </c:pt>
                      <c:pt idx="5444">
                        <c:v>295.52242000000001</c:v>
                      </c:pt>
                      <c:pt idx="5445">
                        <c:v>295.62518999999998</c:v>
                      </c:pt>
                      <c:pt idx="5446">
                        <c:v>295.74880000000002</c:v>
                      </c:pt>
                      <c:pt idx="5447">
                        <c:v>295.92347000000001</c:v>
                      </c:pt>
                      <c:pt idx="5448">
                        <c:v>295.99925000000002</c:v>
                      </c:pt>
                      <c:pt idx="5449">
                        <c:v>296.12490000000003</c:v>
                      </c:pt>
                      <c:pt idx="5450">
                        <c:v>296.24453</c:v>
                      </c:pt>
                      <c:pt idx="5451">
                        <c:v>296.399</c:v>
                      </c:pt>
                      <c:pt idx="5452">
                        <c:v>296.54097000000002</c:v>
                      </c:pt>
                      <c:pt idx="5453">
                        <c:v>296.63270999999997</c:v>
                      </c:pt>
                      <c:pt idx="5454">
                        <c:v>296.76143999999999</c:v>
                      </c:pt>
                      <c:pt idx="5455">
                        <c:v>296.89296000000002</c:v>
                      </c:pt>
                      <c:pt idx="5456">
                        <c:v>297.04320000000001</c:v>
                      </c:pt>
                      <c:pt idx="5457">
                        <c:v>297.14756999999997</c:v>
                      </c:pt>
                      <c:pt idx="5458">
                        <c:v>297.27582000000001</c:v>
                      </c:pt>
                      <c:pt idx="5459">
                        <c:v>297.38810999999998</c:v>
                      </c:pt>
                      <c:pt idx="5460">
                        <c:v>297.54512</c:v>
                      </c:pt>
                      <c:pt idx="5461">
                        <c:v>297.62461000000002</c:v>
                      </c:pt>
                      <c:pt idx="5462">
                        <c:v>297.74</c:v>
                      </c:pt>
                      <c:pt idx="5463">
                        <c:v>297.87581</c:v>
                      </c:pt>
                      <c:pt idx="5464">
                        <c:v>298.03264000000001</c:v>
                      </c:pt>
                      <c:pt idx="5465">
                        <c:v>298.14416999999997</c:v>
                      </c:pt>
                      <c:pt idx="5466">
                        <c:v>298.25695000000002</c:v>
                      </c:pt>
                      <c:pt idx="5467">
                        <c:v>298.37891999999999</c:v>
                      </c:pt>
                      <c:pt idx="5468">
                        <c:v>298.52794</c:v>
                      </c:pt>
                      <c:pt idx="5469">
                        <c:v>298.62772000000001</c:v>
                      </c:pt>
                      <c:pt idx="5470">
                        <c:v>298.75772000000001</c:v>
                      </c:pt>
                      <c:pt idx="5471">
                        <c:v>298.86608999999999</c:v>
                      </c:pt>
                      <c:pt idx="5472">
                        <c:v>298.99882000000002</c:v>
                      </c:pt>
                      <c:pt idx="5473">
                        <c:v>299.15931</c:v>
                      </c:pt>
                      <c:pt idx="5474">
                        <c:v>299.23746</c:v>
                      </c:pt>
                      <c:pt idx="5475">
                        <c:v>299.36239999999998</c:v>
                      </c:pt>
                      <c:pt idx="5476">
                        <c:v>299.50922000000003</c:v>
                      </c:pt>
                      <c:pt idx="5477">
                        <c:v>299.64402999999999</c:v>
                      </c:pt>
                      <c:pt idx="5478">
                        <c:v>299.75295999999997</c:v>
                      </c:pt>
                      <c:pt idx="5479">
                        <c:v>299.88283000000001</c:v>
                      </c:pt>
                      <c:pt idx="5480">
                        <c:v>300.00382000000002</c:v>
                      </c:pt>
                      <c:pt idx="5481">
                        <c:v>300.15499999999997</c:v>
                      </c:pt>
                      <c:pt idx="5482">
                        <c:v>300.19833</c:v>
                      </c:pt>
                      <c:pt idx="5483">
                        <c:v>300.19434000000001</c:v>
                      </c:pt>
                      <c:pt idx="5484">
                        <c:v>300.16192000000001</c:v>
                      </c:pt>
                      <c:pt idx="5485">
                        <c:v>300.21534000000003</c:v>
                      </c:pt>
                      <c:pt idx="5486">
                        <c:v>300.17950999999999</c:v>
                      </c:pt>
                      <c:pt idx="5487">
                        <c:v>300.1814</c:v>
                      </c:pt>
                      <c:pt idx="5488">
                        <c:v>300.17219</c:v>
                      </c:pt>
                      <c:pt idx="5489">
                        <c:v>300.18290999999999</c:v>
                      </c:pt>
                      <c:pt idx="5490">
                        <c:v>300.17469</c:v>
                      </c:pt>
                      <c:pt idx="5491">
                        <c:v>300.15706</c:v>
                      </c:pt>
                      <c:pt idx="5492">
                        <c:v>300.15197999999998</c:v>
                      </c:pt>
                      <c:pt idx="5493">
                        <c:v>300.27492999999998</c:v>
                      </c:pt>
                      <c:pt idx="5494">
                        <c:v>300.25628999999998</c:v>
                      </c:pt>
                      <c:pt idx="5495">
                        <c:v>300.14719000000002</c:v>
                      </c:pt>
                      <c:pt idx="5496">
                        <c:v>300.11993000000001</c:v>
                      </c:pt>
                      <c:pt idx="5497">
                        <c:v>300.13702999999998</c:v>
                      </c:pt>
                      <c:pt idx="5498">
                        <c:v>300.17505999999997</c:v>
                      </c:pt>
                      <c:pt idx="5499">
                        <c:v>300.14339999999999</c:v>
                      </c:pt>
                      <c:pt idx="5500">
                        <c:v>300.12549000000001</c:v>
                      </c:pt>
                      <c:pt idx="5501">
                        <c:v>300.13287000000003</c:v>
                      </c:pt>
                      <c:pt idx="5502">
                        <c:v>300.18659000000002</c:v>
                      </c:pt>
                      <c:pt idx="5503">
                        <c:v>300.14830000000001</c:v>
                      </c:pt>
                      <c:pt idx="5504">
                        <c:v>300.12563</c:v>
                      </c:pt>
                      <c:pt idx="5505">
                        <c:v>300.12774000000002</c:v>
                      </c:pt>
                      <c:pt idx="5506">
                        <c:v>300.13727999999998</c:v>
                      </c:pt>
                      <c:pt idx="5507">
                        <c:v>300.17194999999998</c:v>
                      </c:pt>
                      <c:pt idx="5508">
                        <c:v>300.15787</c:v>
                      </c:pt>
                      <c:pt idx="5509">
                        <c:v>300.15397000000002</c:v>
                      </c:pt>
                      <c:pt idx="5510">
                        <c:v>300.15600000000001</c:v>
                      </c:pt>
                      <c:pt idx="5511">
                        <c:v>300.18792999999999</c:v>
                      </c:pt>
                      <c:pt idx="5512">
                        <c:v>300.12790000000001</c:v>
                      </c:pt>
                      <c:pt idx="5513">
                        <c:v>300.13405999999998</c:v>
                      </c:pt>
                      <c:pt idx="5514">
                        <c:v>300.14544000000001</c:v>
                      </c:pt>
                      <c:pt idx="5515">
                        <c:v>300.17023999999998</c:v>
                      </c:pt>
                      <c:pt idx="5516">
                        <c:v>300.13779</c:v>
                      </c:pt>
                      <c:pt idx="5517">
                        <c:v>300.13632999999999</c:v>
                      </c:pt>
                      <c:pt idx="5518">
                        <c:v>300.14913000000001</c:v>
                      </c:pt>
                      <c:pt idx="5519">
                        <c:v>300.16550999999998</c:v>
                      </c:pt>
                      <c:pt idx="5520">
                        <c:v>300.13664</c:v>
                      </c:pt>
                      <c:pt idx="5521">
                        <c:v>300.13601999999997</c:v>
                      </c:pt>
                      <c:pt idx="5522">
                        <c:v>300.14166999999998</c:v>
                      </c:pt>
                      <c:pt idx="5523">
                        <c:v>300.18036999999998</c:v>
                      </c:pt>
                      <c:pt idx="5524">
                        <c:v>300.16248999999999</c:v>
                      </c:pt>
                      <c:pt idx="5525">
                        <c:v>300.15051999999997</c:v>
                      </c:pt>
                      <c:pt idx="5526">
                        <c:v>300.14850999999999</c:v>
                      </c:pt>
                      <c:pt idx="5527">
                        <c:v>300.13765000000001</c:v>
                      </c:pt>
                      <c:pt idx="5528">
                        <c:v>300.17712</c:v>
                      </c:pt>
                      <c:pt idx="5529">
                        <c:v>300.14418000000001</c:v>
                      </c:pt>
                      <c:pt idx="5530">
                        <c:v>300.12562000000003</c:v>
                      </c:pt>
                      <c:pt idx="5531">
                        <c:v>300.16138000000001</c:v>
                      </c:pt>
                      <c:pt idx="5532">
                        <c:v>300.16257000000002</c:v>
                      </c:pt>
                      <c:pt idx="5533">
                        <c:v>300.15095000000002</c:v>
                      </c:pt>
                      <c:pt idx="5534">
                        <c:v>300.15075999999999</c:v>
                      </c:pt>
                      <c:pt idx="5535">
                        <c:v>300.13878</c:v>
                      </c:pt>
                      <c:pt idx="5536">
                        <c:v>300.15607999999997</c:v>
                      </c:pt>
                      <c:pt idx="5537">
                        <c:v>300.12607000000003</c:v>
                      </c:pt>
                      <c:pt idx="5538">
                        <c:v>300.14418999999998</c:v>
                      </c:pt>
                      <c:pt idx="5539">
                        <c:v>300.13454999999999</c:v>
                      </c:pt>
                      <c:pt idx="5540">
                        <c:v>300.17867999999999</c:v>
                      </c:pt>
                      <c:pt idx="5541">
                        <c:v>300.12346000000002</c:v>
                      </c:pt>
                      <c:pt idx="5542">
                        <c:v>300.12792000000002</c:v>
                      </c:pt>
                      <c:pt idx="5543">
                        <c:v>300.12779999999998</c:v>
                      </c:pt>
                      <c:pt idx="5544">
                        <c:v>300.13612000000001</c:v>
                      </c:pt>
                      <c:pt idx="5545">
                        <c:v>300.19045999999997</c:v>
                      </c:pt>
                      <c:pt idx="5546">
                        <c:v>300.15514000000002</c:v>
                      </c:pt>
                      <c:pt idx="5547">
                        <c:v>300.13902000000002</c:v>
                      </c:pt>
                      <c:pt idx="5548">
                        <c:v>300.12108000000001</c:v>
                      </c:pt>
                      <c:pt idx="5549">
                        <c:v>300.17410000000001</c:v>
                      </c:pt>
                      <c:pt idx="5550">
                        <c:v>300.12846000000002</c:v>
                      </c:pt>
                      <c:pt idx="5551">
                        <c:v>300.13799999999998</c:v>
                      </c:pt>
                      <c:pt idx="5552">
                        <c:v>300.13544000000002</c:v>
                      </c:pt>
                      <c:pt idx="5553">
                        <c:v>300.18099999999998</c:v>
                      </c:pt>
                      <c:pt idx="5554">
                        <c:v>300.26755000000003</c:v>
                      </c:pt>
                      <c:pt idx="5555">
                        <c:v>300.19995999999998</c:v>
                      </c:pt>
                      <c:pt idx="5556">
                        <c:v>300.11651000000001</c:v>
                      </c:pt>
                      <c:pt idx="5557">
                        <c:v>300.14515</c:v>
                      </c:pt>
                      <c:pt idx="5558">
                        <c:v>300.12624</c:v>
                      </c:pt>
                      <c:pt idx="5559">
                        <c:v>300.10964000000001</c:v>
                      </c:pt>
                      <c:pt idx="5560">
                        <c:v>300.13294999999999</c:v>
                      </c:pt>
                      <c:pt idx="5561">
                        <c:v>300.15816999999998</c:v>
                      </c:pt>
                      <c:pt idx="5562">
                        <c:v>300.16512</c:v>
                      </c:pt>
                      <c:pt idx="5563">
                        <c:v>300.15442999999999</c:v>
                      </c:pt>
                      <c:pt idx="5564">
                        <c:v>300.14013</c:v>
                      </c:pt>
                      <c:pt idx="5565">
                        <c:v>300.15181999999999</c:v>
                      </c:pt>
                      <c:pt idx="5566">
                        <c:v>300.18063000000001</c:v>
                      </c:pt>
                      <c:pt idx="5567">
                        <c:v>300.14807000000002</c:v>
                      </c:pt>
                      <c:pt idx="5568">
                        <c:v>300.14091000000002</c:v>
                      </c:pt>
                      <c:pt idx="5569">
                        <c:v>300.14546000000001</c:v>
                      </c:pt>
                      <c:pt idx="5570">
                        <c:v>300.18808000000001</c:v>
                      </c:pt>
                      <c:pt idx="5571">
                        <c:v>300.12894999999997</c:v>
                      </c:pt>
                      <c:pt idx="5572">
                        <c:v>300.12475000000001</c:v>
                      </c:pt>
                      <c:pt idx="5573">
                        <c:v>300.11534</c:v>
                      </c:pt>
                      <c:pt idx="5574">
                        <c:v>300.17419999999998</c:v>
                      </c:pt>
                      <c:pt idx="5575">
                        <c:v>300.14503000000002</c:v>
                      </c:pt>
                      <c:pt idx="5576">
                        <c:v>300.13152000000002</c:v>
                      </c:pt>
                      <c:pt idx="5577">
                        <c:v>300.11783000000003</c:v>
                      </c:pt>
                      <c:pt idx="5578">
                        <c:v>300.17773999999997</c:v>
                      </c:pt>
                      <c:pt idx="5579">
                        <c:v>300.15147999999999</c:v>
                      </c:pt>
                      <c:pt idx="5580">
                        <c:v>300.14197000000001</c:v>
                      </c:pt>
                      <c:pt idx="5581">
                        <c:v>300.13801000000001</c:v>
                      </c:pt>
                      <c:pt idx="5582">
                        <c:v>300.13053000000002</c:v>
                      </c:pt>
                      <c:pt idx="5583">
                        <c:v>300.19929999999999</c:v>
                      </c:pt>
                      <c:pt idx="5584">
                        <c:v>300.15805</c:v>
                      </c:pt>
                      <c:pt idx="5585">
                        <c:v>300.12975</c:v>
                      </c:pt>
                      <c:pt idx="5586">
                        <c:v>300.11806999999999</c:v>
                      </c:pt>
                      <c:pt idx="5587">
                        <c:v>300.18509</c:v>
                      </c:pt>
                      <c:pt idx="5588">
                        <c:v>300.12311</c:v>
                      </c:pt>
                      <c:pt idx="5589">
                        <c:v>300.13004999999998</c:v>
                      </c:pt>
                      <c:pt idx="5590">
                        <c:v>300.13754999999998</c:v>
                      </c:pt>
                      <c:pt idx="5591">
                        <c:v>300.16757999999999</c:v>
                      </c:pt>
                      <c:pt idx="5592">
                        <c:v>300.13380999999998</c:v>
                      </c:pt>
                      <c:pt idx="5593">
                        <c:v>300.11322000000001</c:v>
                      </c:pt>
                      <c:pt idx="5594">
                        <c:v>300.12553000000003</c:v>
                      </c:pt>
                      <c:pt idx="5595">
                        <c:v>300.17016999999998</c:v>
                      </c:pt>
                      <c:pt idx="5596">
                        <c:v>300.11315000000002</c:v>
                      </c:pt>
                      <c:pt idx="5597">
                        <c:v>300.10523000000001</c:v>
                      </c:pt>
                      <c:pt idx="5598">
                        <c:v>300.13206000000002</c:v>
                      </c:pt>
                      <c:pt idx="5599">
                        <c:v>300.13288999999997</c:v>
                      </c:pt>
                      <c:pt idx="5600">
                        <c:v>300.15194000000002</c:v>
                      </c:pt>
                      <c:pt idx="5601">
                        <c:v>300.11320000000001</c:v>
                      </c:pt>
                      <c:pt idx="5602">
                        <c:v>300.09631000000002</c:v>
                      </c:pt>
                      <c:pt idx="5603">
                        <c:v>300.12698</c:v>
                      </c:pt>
                      <c:pt idx="5604">
                        <c:v>300.16309999999999</c:v>
                      </c:pt>
                      <c:pt idx="5605">
                        <c:v>300.10574000000003</c:v>
                      </c:pt>
                      <c:pt idx="5606">
                        <c:v>300.11558000000002</c:v>
                      </c:pt>
                      <c:pt idx="5607">
                        <c:v>300.11930000000001</c:v>
                      </c:pt>
                      <c:pt idx="5608">
                        <c:v>300.13605999999999</c:v>
                      </c:pt>
                      <c:pt idx="5609">
                        <c:v>300.10885999999999</c:v>
                      </c:pt>
                      <c:pt idx="5610">
                        <c:v>300.10442</c:v>
                      </c:pt>
                      <c:pt idx="5611">
                        <c:v>300.08481999999998</c:v>
                      </c:pt>
                      <c:pt idx="5612">
                        <c:v>300.12576999999999</c:v>
                      </c:pt>
                      <c:pt idx="5613">
                        <c:v>300.10117000000002</c:v>
                      </c:pt>
                      <c:pt idx="5614">
                        <c:v>300.09041999999999</c:v>
                      </c:pt>
                      <c:pt idx="5615">
                        <c:v>300.25549000000001</c:v>
                      </c:pt>
                      <c:pt idx="5616">
                        <c:v>300.13222999999999</c:v>
                      </c:pt>
                      <c:pt idx="5617">
                        <c:v>300.11437000000001</c:v>
                      </c:pt>
                      <c:pt idx="5618">
                        <c:v>300.07238000000001</c:v>
                      </c:pt>
                      <c:pt idx="5619">
                        <c:v>300.07603999999998</c:v>
                      </c:pt>
                      <c:pt idx="5620">
                        <c:v>300.07116000000002</c:v>
                      </c:pt>
                      <c:pt idx="5621">
                        <c:v>300.12571000000003</c:v>
                      </c:pt>
                      <c:pt idx="5622">
                        <c:v>300.06466999999998</c:v>
                      </c:pt>
                      <c:pt idx="5623">
                        <c:v>300.07355999999999</c:v>
                      </c:pt>
                      <c:pt idx="5624">
                        <c:v>300.10667999999998</c:v>
                      </c:pt>
                      <c:pt idx="5625">
                        <c:v>300.13445999999999</c:v>
                      </c:pt>
                      <c:pt idx="5626">
                        <c:v>300.07832000000002</c:v>
                      </c:pt>
                      <c:pt idx="5627">
                        <c:v>300.06196</c:v>
                      </c:pt>
                      <c:pt idx="5628">
                        <c:v>300.07960000000003</c:v>
                      </c:pt>
                      <c:pt idx="5629">
                        <c:v>300.09681</c:v>
                      </c:pt>
                      <c:pt idx="5630">
                        <c:v>300.05820999999997</c:v>
                      </c:pt>
                      <c:pt idx="5631">
                        <c:v>300.06835999999998</c:v>
                      </c:pt>
                      <c:pt idx="5632">
                        <c:v>300.05342999999999</c:v>
                      </c:pt>
                      <c:pt idx="5633">
                        <c:v>300.10847999999999</c:v>
                      </c:pt>
                      <c:pt idx="5634">
                        <c:v>300.06128999999999</c:v>
                      </c:pt>
                      <c:pt idx="5635">
                        <c:v>300.05063000000001</c:v>
                      </c:pt>
                      <c:pt idx="5636">
                        <c:v>300.04286999999999</c:v>
                      </c:pt>
                      <c:pt idx="5637">
                        <c:v>300.04552000000001</c:v>
                      </c:pt>
                      <c:pt idx="5638">
                        <c:v>300.07324</c:v>
                      </c:pt>
                      <c:pt idx="5639">
                        <c:v>300.03519999999997</c:v>
                      </c:pt>
                      <c:pt idx="5640">
                        <c:v>300.01238000000001</c:v>
                      </c:pt>
                      <c:pt idx="5641">
                        <c:v>300.00880999999998</c:v>
                      </c:pt>
                      <c:pt idx="5642">
                        <c:v>300.05272000000002</c:v>
                      </c:pt>
                      <c:pt idx="5643">
                        <c:v>299.97354999999999</c:v>
                      </c:pt>
                      <c:pt idx="5644">
                        <c:v>299.97674999999998</c:v>
                      </c:pt>
                      <c:pt idx="5645">
                        <c:v>299.99383</c:v>
                      </c:pt>
                      <c:pt idx="5646">
                        <c:v>300.03158000000002</c:v>
                      </c:pt>
                      <c:pt idx="5647">
                        <c:v>299.96832999999998</c:v>
                      </c:pt>
                      <c:pt idx="5648">
                        <c:v>299.98662999999999</c:v>
                      </c:pt>
                      <c:pt idx="5649">
                        <c:v>299.97070000000002</c:v>
                      </c:pt>
                      <c:pt idx="5650">
                        <c:v>300.01591999999999</c:v>
                      </c:pt>
                      <c:pt idx="5651">
                        <c:v>299.97575000000001</c:v>
                      </c:pt>
                      <c:pt idx="5652">
                        <c:v>299.98363000000001</c:v>
                      </c:pt>
                      <c:pt idx="5653">
                        <c:v>300.00130999999999</c:v>
                      </c:pt>
                      <c:pt idx="5654">
                        <c:v>300.00391000000002</c:v>
                      </c:pt>
                      <c:pt idx="5655">
                        <c:v>299.99777</c:v>
                      </c:pt>
                      <c:pt idx="5656">
                        <c:v>299.98548</c:v>
                      </c:pt>
                      <c:pt idx="5657">
                        <c:v>299.97744999999998</c:v>
                      </c:pt>
                      <c:pt idx="5658">
                        <c:v>299.95328999999998</c:v>
                      </c:pt>
                      <c:pt idx="5659">
                        <c:v>299.98701</c:v>
                      </c:pt>
                      <c:pt idx="5660">
                        <c:v>299.95753999999999</c:v>
                      </c:pt>
                      <c:pt idx="5661">
                        <c:v>299.95744999999999</c:v>
                      </c:pt>
                      <c:pt idx="5662">
                        <c:v>299.96769</c:v>
                      </c:pt>
                      <c:pt idx="5663">
                        <c:v>300.02202999999997</c:v>
                      </c:pt>
                      <c:pt idx="5664">
                        <c:v>299.97167999999999</c:v>
                      </c:pt>
                      <c:pt idx="5665">
                        <c:v>299.98647</c:v>
                      </c:pt>
                      <c:pt idx="5666">
                        <c:v>300.00522999999998</c:v>
                      </c:pt>
                      <c:pt idx="5667">
                        <c:v>300.06484</c:v>
                      </c:pt>
                      <c:pt idx="5668">
                        <c:v>300.02424999999999</c:v>
                      </c:pt>
                      <c:pt idx="5669">
                        <c:v>300.03017999999997</c:v>
                      </c:pt>
                      <c:pt idx="5670">
                        <c:v>300.00641000000002</c:v>
                      </c:pt>
                      <c:pt idx="5671">
                        <c:v>300.0403</c:v>
                      </c:pt>
                      <c:pt idx="5672">
                        <c:v>300.01387</c:v>
                      </c:pt>
                      <c:pt idx="5673">
                        <c:v>300.03505999999999</c:v>
                      </c:pt>
                      <c:pt idx="5674">
                        <c:v>300.01673</c:v>
                      </c:pt>
                      <c:pt idx="5675">
                        <c:v>300.00214999999997</c:v>
                      </c:pt>
                      <c:pt idx="5676">
                        <c:v>300.23146000000003</c:v>
                      </c:pt>
                      <c:pt idx="5677">
                        <c:v>299.98311999999999</c:v>
                      </c:pt>
                      <c:pt idx="5678">
                        <c:v>300.00479999999999</c:v>
                      </c:pt>
                      <c:pt idx="5679">
                        <c:v>299.98581000000001</c:v>
                      </c:pt>
                      <c:pt idx="5680">
                        <c:v>300.01969000000003</c:v>
                      </c:pt>
                      <c:pt idx="5681">
                        <c:v>299.96073999999999</c:v>
                      </c:pt>
                      <c:pt idx="5682">
                        <c:v>299.96042</c:v>
                      </c:pt>
                      <c:pt idx="5683">
                        <c:v>299.95075000000003</c:v>
                      </c:pt>
                      <c:pt idx="5684">
                        <c:v>300.00022000000001</c:v>
                      </c:pt>
                      <c:pt idx="5685">
                        <c:v>299.95350000000002</c:v>
                      </c:pt>
                      <c:pt idx="5686">
                        <c:v>299.95828</c:v>
                      </c:pt>
                      <c:pt idx="5687">
                        <c:v>299.96782999999999</c:v>
                      </c:pt>
                      <c:pt idx="5688">
                        <c:v>300.01774999999998</c:v>
                      </c:pt>
                      <c:pt idx="5689">
                        <c:v>300.01546999999999</c:v>
                      </c:pt>
                      <c:pt idx="5690">
                        <c:v>299.98737999999997</c:v>
                      </c:pt>
                      <c:pt idx="5691">
                        <c:v>299.97393</c:v>
                      </c:pt>
                      <c:pt idx="5692">
                        <c:v>299.95407999999998</c:v>
                      </c:pt>
                      <c:pt idx="5693">
                        <c:v>299.99207000000001</c:v>
                      </c:pt>
                      <c:pt idx="5694">
                        <c:v>299.94198</c:v>
                      </c:pt>
                      <c:pt idx="5695">
                        <c:v>299.94702999999998</c:v>
                      </c:pt>
                      <c:pt idx="5696">
                        <c:v>299.96046999999999</c:v>
                      </c:pt>
                      <c:pt idx="5697">
                        <c:v>299.98271</c:v>
                      </c:pt>
                      <c:pt idx="5698">
                        <c:v>299.95452</c:v>
                      </c:pt>
                      <c:pt idx="5699">
                        <c:v>299.95111000000003</c:v>
                      </c:pt>
                      <c:pt idx="5700">
                        <c:v>299.93178</c:v>
                      </c:pt>
                      <c:pt idx="5701">
                        <c:v>299.9855</c:v>
                      </c:pt>
                      <c:pt idx="5702">
                        <c:v>299.94585000000001</c:v>
                      </c:pt>
                      <c:pt idx="5703">
                        <c:v>299.94637999999998</c:v>
                      </c:pt>
                      <c:pt idx="5704">
                        <c:v>299.94898000000001</c:v>
                      </c:pt>
                      <c:pt idx="5705">
                        <c:v>299.99462</c:v>
                      </c:pt>
                      <c:pt idx="5706">
                        <c:v>299.93936000000002</c:v>
                      </c:pt>
                      <c:pt idx="5707">
                        <c:v>299.94657999999998</c:v>
                      </c:pt>
                      <c:pt idx="5708">
                        <c:v>299.92858999999999</c:v>
                      </c:pt>
                      <c:pt idx="5709">
                        <c:v>299.93553000000003</c:v>
                      </c:pt>
                      <c:pt idx="5710">
                        <c:v>299.99540000000002</c:v>
                      </c:pt>
                      <c:pt idx="5711">
                        <c:v>299.96472</c:v>
                      </c:pt>
                      <c:pt idx="5712">
                        <c:v>299.95164</c:v>
                      </c:pt>
                      <c:pt idx="5713">
                        <c:v>299.96987000000001</c:v>
                      </c:pt>
                      <c:pt idx="5714">
                        <c:v>300.00281999999999</c:v>
                      </c:pt>
                      <c:pt idx="5715">
                        <c:v>299.97672999999998</c:v>
                      </c:pt>
                      <c:pt idx="5716">
                        <c:v>299.95008000000001</c:v>
                      </c:pt>
                      <c:pt idx="5717">
                        <c:v>299.96116999999998</c:v>
                      </c:pt>
                      <c:pt idx="5718">
                        <c:v>299.99245999999999</c:v>
                      </c:pt>
                      <c:pt idx="5719">
                        <c:v>299.97242999999997</c:v>
                      </c:pt>
                      <c:pt idx="5720">
                        <c:v>299.98059000000001</c:v>
                      </c:pt>
                      <c:pt idx="5721">
                        <c:v>299.99009000000001</c:v>
                      </c:pt>
                      <c:pt idx="5722">
                        <c:v>300.00698</c:v>
                      </c:pt>
                      <c:pt idx="5723">
                        <c:v>299.98576000000003</c:v>
                      </c:pt>
                      <c:pt idx="5724">
                        <c:v>299.97458999999998</c:v>
                      </c:pt>
                      <c:pt idx="5725">
                        <c:v>299.97800999999998</c:v>
                      </c:pt>
                      <c:pt idx="5726">
                        <c:v>300.00355000000002</c:v>
                      </c:pt>
                      <c:pt idx="5727">
                        <c:v>300.02267000000001</c:v>
                      </c:pt>
                      <c:pt idx="5728">
                        <c:v>299.98881</c:v>
                      </c:pt>
                      <c:pt idx="5729">
                        <c:v>299.97683999999998</c:v>
                      </c:pt>
                      <c:pt idx="5730">
                        <c:v>299.97151000000002</c:v>
                      </c:pt>
                      <c:pt idx="5731">
                        <c:v>300.02877999999998</c:v>
                      </c:pt>
                      <c:pt idx="5732">
                        <c:v>299.97163</c:v>
                      </c:pt>
                      <c:pt idx="5733">
                        <c:v>299.96735999999999</c:v>
                      </c:pt>
                      <c:pt idx="5734">
                        <c:v>299.97827000000001</c:v>
                      </c:pt>
                      <c:pt idx="5735">
                        <c:v>300.01231000000001</c:v>
                      </c:pt>
                      <c:pt idx="5736">
                        <c:v>299.96897999999999</c:v>
                      </c:pt>
                      <c:pt idx="5737">
                        <c:v>300.16782000000001</c:v>
                      </c:pt>
                      <c:pt idx="5738">
                        <c:v>299.98131000000001</c:v>
                      </c:pt>
                      <c:pt idx="5739">
                        <c:v>300.02582999999998</c:v>
                      </c:pt>
                      <c:pt idx="5740">
                        <c:v>299.98856000000001</c:v>
                      </c:pt>
                      <c:pt idx="5741">
                        <c:v>300.01287000000002</c:v>
                      </c:pt>
                      <c:pt idx="5742">
                        <c:v>299.99236999999999</c:v>
                      </c:pt>
                      <c:pt idx="5743">
                        <c:v>299.98979000000003</c:v>
                      </c:pt>
                      <c:pt idx="5744">
                        <c:v>299.99547999999999</c:v>
                      </c:pt>
                      <c:pt idx="5745">
                        <c:v>299.99094000000002</c:v>
                      </c:pt>
                      <c:pt idx="5746">
                        <c:v>299.98367000000002</c:v>
                      </c:pt>
                      <c:pt idx="5747">
                        <c:v>299.99326000000002</c:v>
                      </c:pt>
                      <c:pt idx="5748">
                        <c:v>300.04219999999998</c:v>
                      </c:pt>
                      <c:pt idx="5749">
                        <c:v>299.99207999999999</c:v>
                      </c:pt>
                      <c:pt idx="5750">
                        <c:v>299.96872000000002</c:v>
                      </c:pt>
                      <c:pt idx="5751">
                        <c:v>299.96458999999999</c:v>
                      </c:pt>
                      <c:pt idx="5752">
                        <c:v>300.01206000000002</c:v>
                      </c:pt>
                      <c:pt idx="5753">
                        <c:v>299.97602000000001</c:v>
                      </c:pt>
                      <c:pt idx="5754">
                        <c:v>299.97926000000001</c:v>
                      </c:pt>
                      <c:pt idx="5755">
                        <c:v>299.97962000000001</c:v>
                      </c:pt>
                      <c:pt idx="5756">
                        <c:v>300.01022999999998</c:v>
                      </c:pt>
                      <c:pt idx="5757">
                        <c:v>299.97811999999999</c:v>
                      </c:pt>
                      <c:pt idx="5758">
                        <c:v>299.98005000000001</c:v>
                      </c:pt>
                      <c:pt idx="5759">
                        <c:v>299.98716000000002</c:v>
                      </c:pt>
                      <c:pt idx="5760">
                        <c:v>300.02954</c:v>
                      </c:pt>
                      <c:pt idx="5761">
                        <c:v>299.99115</c:v>
                      </c:pt>
                      <c:pt idx="5762">
                        <c:v>299.98808000000002</c:v>
                      </c:pt>
                      <c:pt idx="5763">
                        <c:v>299.98653000000002</c:v>
                      </c:pt>
                      <c:pt idx="5764">
                        <c:v>300.01053000000002</c:v>
                      </c:pt>
                      <c:pt idx="5765">
                        <c:v>299.98045999999999</c:v>
                      </c:pt>
                      <c:pt idx="5766">
                        <c:v>299.96555999999998</c:v>
                      </c:pt>
                      <c:pt idx="5767">
                        <c:v>299.96996999999999</c:v>
                      </c:pt>
                      <c:pt idx="5768">
                        <c:v>299.96776</c:v>
                      </c:pt>
                      <c:pt idx="5769">
                        <c:v>299.99970999999999</c:v>
                      </c:pt>
                      <c:pt idx="5770">
                        <c:v>299.95218999999997</c:v>
                      </c:pt>
                      <c:pt idx="5771">
                        <c:v>299.95918</c:v>
                      </c:pt>
                      <c:pt idx="5772">
                        <c:v>299.96078</c:v>
                      </c:pt>
                      <c:pt idx="5773">
                        <c:v>300.01594</c:v>
                      </c:pt>
                      <c:pt idx="5774">
                        <c:v>299.94857999999999</c:v>
                      </c:pt>
                      <c:pt idx="5775">
                        <c:v>299.96332000000001</c:v>
                      </c:pt>
                      <c:pt idx="5776">
                        <c:v>299.94833</c:v>
                      </c:pt>
                      <c:pt idx="5777">
                        <c:v>299.99862000000002</c:v>
                      </c:pt>
                      <c:pt idx="5778">
                        <c:v>299.94688000000002</c:v>
                      </c:pt>
                      <c:pt idx="5779">
                        <c:v>299.96697999999998</c:v>
                      </c:pt>
                      <c:pt idx="5780">
                        <c:v>299.93543</c:v>
                      </c:pt>
                      <c:pt idx="5781">
                        <c:v>299.99446</c:v>
                      </c:pt>
                      <c:pt idx="5782">
                        <c:v>299.95648</c:v>
                      </c:pt>
                      <c:pt idx="5783">
                        <c:v>299.95317999999997</c:v>
                      </c:pt>
                      <c:pt idx="5784">
                        <c:v>299.94882000000001</c:v>
                      </c:pt>
                      <c:pt idx="5785">
                        <c:v>299.94887999999997</c:v>
                      </c:pt>
                      <c:pt idx="5786">
                        <c:v>299.9948</c:v>
                      </c:pt>
                      <c:pt idx="5787">
                        <c:v>299.95179000000002</c:v>
                      </c:pt>
                      <c:pt idx="5788">
                        <c:v>299.94279</c:v>
                      </c:pt>
                      <c:pt idx="5789">
                        <c:v>299.94715000000002</c:v>
                      </c:pt>
                      <c:pt idx="5790">
                        <c:v>299.98421999999999</c:v>
                      </c:pt>
                      <c:pt idx="5791">
                        <c:v>299.94139999999999</c:v>
                      </c:pt>
                      <c:pt idx="5792">
                        <c:v>299.94456000000002</c:v>
                      </c:pt>
                      <c:pt idx="5793">
                        <c:v>299.94414999999998</c:v>
                      </c:pt>
                      <c:pt idx="5794">
                        <c:v>299.98415999999997</c:v>
                      </c:pt>
                      <c:pt idx="5795">
                        <c:v>299.93549000000002</c:v>
                      </c:pt>
                      <c:pt idx="5796">
                        <c:v>299.94421999999997</c:v>
                      </c:pt>
                      <c:pt idx="5797">
                        <c:v>299.9821</c:v>
                      </c:pt>
                      <c:pt idx="5798">
                        <c:v>300.12828000000002</c:v>
                      </c:pt>
                      <c:pt idx="5799">
                        <c:v>299.94029</c:v>
                      </c:pt>
                      <c:pt idx="5800">
                        <c:v>299.93856</c:v>
                      </c:pt>
                      <c:pt idx="5801">
                        <c:v>299.95344</c:v>
                      </c:pt>
                      <c:pt idx="5802">
                        <c:v>299.93934000000002</c:v>
                      </c:pt>
                      <c:pt idx="5803">
                        <c:v>299.96355</c:v>
                      </c:pt>
                      <c:pt idx="5804">
                        <c:v>299.93711999999999</c:v>
                      </c:pt>
                      <c:pt idx="5805">
                        <c:v>299.91275000000002</c:v>
                      </c:pt>
                      <c:pt idx="5806">
                        <c:v>299.92174999999997</c:v>
                      </c:pt>
                      <c:pt idx="5807">
                        <c:v>299.95272</c:v>
                      </c:pt>
                      <c:pt idx="5808">
                        <c:v>299.90451999999999</c:v>
                      </c:pt>
                      <c:pt idx="5809">
                        <c:v>299.92899999999997</c:v>
                      </c:pt>
                      <c:pt idx="5810">
                        <c:v>299.92581999999999</c:v>
                      </c:pt>
                      <c:pt idx="5811">
                        <c:v>299.9744</c:v>
                      </c:pt>
                      <c:pt idx="5812">
                        <c:v>299.94571999999999</c:v>
                      </c:pt>
                      <c:pt idx="5813">
                        <c:v>299.93664999999999</c:v>
                      </c:pt>
                      <c:pt idx="5814">
                        <c:v>299.93693000000002</c:v>
                      </c:pt>
                      <c:pt idx="5815">
                        <c:v>299.99092000000002</c:v>
                      </c:pt>
                      <c:pt idx="5816">
                        <c:v>299.93529999999998</c:v>
                      </c:pt>
                      <c:pt idx="5817">
                        <c:v>299.94132999999999</c:v>
                      </c:pt>
                      <c:pt idx="5818">
                        <c:v>299.9162</c:v>
                      </c:pt>
                      <c:pt idx="5819">
                        <c:v>299.95666999999997</c:v>
                      </c:pt>
                      <c:pt idx="5820">
                        <c:v>299.91280999999998</c:v>
                      </c:pt>
                      <c:pt idx="5821">
                        <c:v>299.90269000000001</c:v>
                      </c:pt>
                      <c:pt idx="5822">
                        <c:v>299.89666</c:v>
                      </c:pt>
                      <c:pt idx="5823">
                        <c:v>299.91584</c:v>
                      </c:pt>
                      <c:pt idx="5824">
                        <c:v>299.93896000000001</c:v>
                      </c:pt>
                      <c:pt idx="5825">
                        <c:v>299.90834000000001</c:v>
                      </c:pt>
                      <c:pt idx="5826">
                        <c:v>299.93146000000002</c:v>
                      </c:pt>
                      <c:pt idx="5827">
                        <c:v>299.92120999999997</c:v>
                      </c:pt>
                      <c:pt idx="5828">
                        <c:v>299.95877000000002</c:v>
                      </c:pt>
                      <c:pt idx="5829">
                        <c:v>299.91860000000003</c:v>
                      </c:pt>
                      <c:pt idx="5830">
                        <c:v>299.91428000000002</c:v>
                      </c:pt>
                      <c:pt idx="5831">
                        <c:v>299.92101000000002</c:v>
                      </c:pt>
                      <c:pt idx="5832">
                        <c:v>299.96487999999999</c:v>
                      </c:pt>
                      <c:pt idx="5833">
                        <c:v>299.92122000000001</c:v>
                      </c:pt>
                      <c:pt idx="5834">
                        <c:v>299.93113</c:v>
                      </c:pt>
                      <c:pt idx="5835">
                        <c:v>299.93585999999999</c:v>
                      </c:pt>
                      <c:pt idx="5836">
                        <c:v>299.97372000000001</c:v>
                      </c:pt>
                      <c:pt idx="5837">
                        <c:v>299.91158999999999</c:v>
                      </c:pt>
                      <c:pt idx="5838">
                        <c:v>299.89845000000003</c:v>
                      </c:pt>
                      <c:pt idx="5839">
                        <c:v>299.91167000000002</c:v>
                      </c:pt>
                      <c:pt idx="5840">
                        <c:v>299.92781000000002</c:v>
                      </c:pt>
                      <c:pt idx="5841">
                        <c:v>299.96104000000003</c:v>
                      </c:pt>
                      <c:pt idx="5842">
                        <c:v>299.93099999999998</c:v>
                      </c:pt>
                      <c:pt idx="5843">
                        <c:v>299.92369000000002</c:v>
                      </c:pt>
                      <c:pt idx="5844">
                        <c:v>299.90141999999997</c:v>
                      </c:pt>
                      <c:pt idx="5845">
                        <c:v>299.96339</c:v>
                      </c:pt>
                      <c:pt idx="5846">
                        <c:v>299.91318999999999</c:v>
                      </c:pt>
                      <c:pt idx="5847">
                        <c:v>299.92257999999998</c:v>
                      </c:pt>
                      <c:pt idx="5848">
                        <c:v>299.91595999999998</c:v>
                      </c:pt>
                      <c:pt idx="5849">
                        <c:v>299.94837000000001</c:v>
                      </c:pt>
                      <c:pt idx="5850">
                        <c:v>299.92552999999998</c:v>
                      </c:pt>
                      <c:pt idx="5851">
                        <c:v>299.93380000000002</c:v>
                      </c:pt>
                      <c:pt idx="5852">
                        <c:v>299.91223000000002</c:v>
                      </c:pt>
                      <c:pt idx="5853">
                        <c:v>299.96240999999998</c:v>
                      </c:pt>
                      <c:pt idx="5854">
                        <c:v>299.91701999999998</c:v>
                      </c:pt>
                      <c:pt idx="5855">
                        <c:v>299.93007</c:v>
                      </c:pt>
                      <c:pt idx="5856">
                        <c:v>299.92455000000001</c:v>
                      </c:pt>
                      <c:pt idx="5857">
                        <c:v>299.92747000000003</c:v>
                      </c:pt>
                      <c:pt idx="5858">
                        <c:v>300.06608</c:v>
                      </c:pt>
                      <c:pt idx="5859">
                        <c:v>299.99700999999999</c:v>
                      </c:pt>
                      <c:pt idx="5860">
                        <c:v>299.92540000000002</c:v>
                      </c:pt>
                      <c:pt idx="5861">
                        <c:v>299.91257999999999</c:v>
                      </c:pt>
                      <c:pt idx="5862">
                        <c:v>299.94506999999999</c:v>
                      </c:pt>
                      <c:pt idx="5863">
                        <c:v>299.91050000000001</c:v>
                      </c:pt>
                      <c:pt idx="5864">
                        <c:v>299.90566000000001</c:v>
                      </c:pt>
                      <c:pt idx="5865">
                        <c:v>299.90192999999999</c:v>
                      </c:pt>
                      <c:pt idx="5866">
                        <c:v>299.95902999999998</c:v>
                      </c:pt>
                      <c:pt idx="5867">
                        <c:v>299.91933</c:v>
                      </c:pt>
                      <c:pt idx="5868">
                        <c:v>299.92885999999999</c:v>
                      </c:pt>
                      <c:pt idx="5869">
                        <c:v>299.90935000000002</c:v>
                      </c:pt>
                      <c:pt idx="5870">
                        <c:v>299.95217000000002</c:v>
                      </c:pt>
                      <c:pt idx="5871">
                        <c:v>299.92135999999999</c:v>
                      </c:pt>
                      <c:pt idx="5872">
                        <c:v>299.92144000000002</c:v>
                      </c:pt>
                      <c:pt idx="5873">
                        <c:v>299.91638</c:v>
                      </c:pt>
                      <c:pt idx="5874">
                        <c:v>299.92146000000002</c:v>
                      </c:pt>
                      <c:pt idx="5875">
                        <c:v>299.93731000000002</c:v>
                      </c:pt>
                      <c:pt idx="5876">
                        <c:v>299.90848</c:v>
                      </c:pt>
                      <c:pt idx="5877">
                        <c:v>299.91804999999999</c:v>
                      </c:pt>
                      <c:pt idx="5878">
                        <c:v>299.92874999999998</c:v>
                      </c:pt>
                      <c:pt idx="5879">
                        <c:v>299.97653000000003</c:v>
                      </c:pt>
                      <c:pt idx="5880">
                        <c:v>299.94729999999998</c:v>
                      </c:pt>
                      <c:pt idx="5881">
                        <c:v>299.92791999999997</c:v>
                      </c:pt>
                      <c:pt idx="5882">
                        <c:v>299.94655</c:v>
                      </c:pt>
                      <c:pt idx="5883">
                        <c:v>299.99982</c:v>
                      </c:pt>
                      <c:pt idx="5884">
                        <c:v>299.93189000000001</c:v>
                      </c:pt>
                      <c:pt idx="5885">
                        <c:v>299.95317</c:v>
                      </c:pt>
                      <c:pt idx="5886">
                        <c:v>299.95287999999999</c:v>
                      </c:pt>
                      <c:pt idx="5887">
                        <c:v>299.99241999999998</c:v>
                      </c:pt>
                      <c:pt idx="5888">
                        <c:v>299.94506999999999</c:v>
                      </c:pt>
                      <c:pt idx="5889">
                        <c:v>299.94603000000001</c:v>
                      </c:pt>
                      <c:pt idx="5890">
                        <c:v>299.94450999999998</c:v>
                      </c:pt>
                      <c:pt idx="5891">
                        <c:v>299.96724999999998</c:v>
                      </c:pt>
                      <c:pt idx="5892">
                        <c:v>299.95033000000001</c:v>
                      </c:pt>
                      <c:pt idx="5893">
                        <c:v>299.94745</c:v>
                      </c:pt>
                      <c:pt idx="5894">
                        <c:v>299.95670999999999</c:v>
                      </c:pt>
                      <c:pt idx="5895">
                        <c:v>299.94391000000002</c:v>
                      </c:pt>
                      <c:pt idx="5896">
                        <c:v>299.99016</c:v>
                      </c:pt>
                      <c:pt idx="5897">
                        <c:v>299.91941000000003</c:v>
                      </c:pt>
                      <c:pt idx="5898">
                        <c:v>299.94094000000001</c:v>
                      </c:pt>
                      <c:pt idx="5899">
                        <c:v>299.93484999999998</c:v>
                      </c:pt>
                      <c:pt idx="5900">
                        <c:v>299.98651999999998</c:v>
                      </c:pt>
                      <c:pt idx="5901">
                        <c:v>299.94603000000001</c:v>
                      </c:pt>
                      <c:pt idx="5902">
                        <c:v>299.94889000000001</c:v>
                      </c:pt>
                      <c:pt idx="5903">
                        <c:v>299.94567999999998</c:v>
                      </c:pt>
                      <c:pt idx="5904">
                        <c:v>299.99266</c:v>
                      </c:pt>
                      <c:pt idx="5905">
                        <c:v>299.95706999999999</c:v>
                      </c:pt>
                      <c:pt idx="5906">
                        <c:v>299.94731999999999</c:v>
                      </c:pt>
                      <c:pt idx="5907">
                        <c:v>299.94592999999998</c:v>
                      </c:pt>
                      <c:pt idx="5908">
                        <c:v>299.96919000000003</c:v>
                      </c:pt>
                      <c:pt idx="5909">
                        <c:v>299.94297</c:v>
                      </c:pt>
                      <c:pt idx="5910">
                        <c:v>299.94349</c:v>
                      </c:pt>
                      <c:pt idx="5911">
                        <c:v>299.94569000000001</c:v>
                      </c:pt>
                      <c:pt idx="5912">
                        <c:v>299.95443999999998</c:v>
                      </c:pt>
                      <c:pt idx="5913">
                        <c:v>299.97683000000001</c:v>
                      </c:pt>
                      <c:pt idx="5914">
                        <c:v>299.94891999999999</c:v>
                      </c:pt>
                      <c:pt idx="5915">
                        <c:v>299.92766999999998</c:v>
                      </c:pt>
                      <c:pt idx="5916">
                        <c:v>299.93964</c:v>
                      </c:pt>
                      <c:pt idx="5917">
                        <c:v>299.98667</c:v>
                      </c:pt>
                      <c:pt idx="5918">
                        <c:v>299.95024000000001</c:v>
                      </c:pt>
                      <c:pt idx="5919">
                        <c:v>300.11666000000002</c:v>
                      </c:pt>
                      <c:pt idx="5920">
                        <c:v>299.96415000000002</c:v>
                      </c:pt>
                      <c:pt idx="5921">
                        <c:v>300.00076000000001</c:v>
                      </c:pt>
                      <c:pt idx="5922">
                        <c:v>299.97230999999999</c:v>
                      </c:pt>
                      <c:pt idx="5923">
                        <c:v>299.96328999999997</c:v>
                      </c:pt>
                      <c:pt idx="5924">
                        <c:v>299.95605999999998</c:v>
                      </c:pt>
                      <c:pt idx="5925">
                        <c:v>299.98827</c:v>
                      </c:pt>
                      <c:pt idx="5926">
                        <c:v>299.95195999999999</c:v>
                      </c:pt>
                      <c:pt idx="5927">
                        <c:v>299.97348</c:v>
                      </c:pt>
                      <c:pt idx="5928">
                        <c:v>299.9633</c:v>
                      </c:pt>
                      <c:pt idx="5929">
                        <c:v>299.99245000000002</c:v>
                      </c:pt>
                      <c:pt idx="5930">
                        <c:v>299.97048999999998</c:v>
                      </c:pt>
                      <c:pt idx="5931">
                        <c:v>299.96715</c:v>
                      </c:pt>
                      <c:pt idx="5932">
                        <c:v>299.95281</c:v>
                      </c:pt>
                      <c:pt idx="5933">
                        <c:v>299.96274</c:v>
                      </c:pt>
                      <c:pt idx="5934">
                        <c:v>300.00443000000001</c:v>
                      </c:pt>
                      <c:pt idx="5935">
                        <c:v>299.93963000000002</c:v>
                      </c:pt>
                      <c:pt idx="5936">
                        <c:v>299.94952000000001</c:v>
                      </c:pt>
                      <c:pt idx="5937">
                        <c:v>299.94483000000002</c:v>
                      </c:pt>
                      <c:pt idx="5938">
                        <c:v>299.98455000000001</c:v>
                      </c:pt>
                      <c:pt idx="5939">
                        <c:v>299.94252</c:v>
                      </c:pt>
                      <c:pt idx="5940">
                        <c:v>299.94884999999999</c:v>
                      </c:pt>
                      <c:pt idx="5941">
                        <c:v>299.94565999999998</c:v>
                      </c:pt>
                      <c:pt idx="5942">
                        <c:v>299.95807000000002</c:v>
                      </c:pt>
                      <c:pt idx="5943">
                        <c:v>299.93507</c:v>
                      </c:pt>
                      <c:pt idx="5944">
                        <c:v>299.92658999999998</c:v>
                      </c:pt>
                      <c:pt idx="5945">
                        <c:v>299.91534000000001</c:v>
                      </c:pt>
                      <c:pt idx="5946">
                        <c:v>299.94740000000002</c:v>
                      </c:pt>
                      <c:pt idx="5947">
                        <c:v>299.91534000000001</c:v>
                      </c:pt>
                      <c:pt idx="5948">
                        <c:v>299.9289</c:v>
                      </c:pt>
                      <c:pt idx="5949">
                        <c:v>299.91473000000002</c:v>
                      </c:pt>
                      <c:pt idx="5950">
                        <c:v>299.92266000000001</c:v>
                      </c:pt>
                      <c:pt idx="5951">
                        <c:v>299.94814000000002</c:v>
                      </c:pt>
                      <c:pt idx="5952">
                        <c:v>299.91901999999999</c:v>
                      </c:pt>
                      <c:pt idx="5953">
                        <c:v>299.92504000000002</c:v>
                      </c:pt>
                      <c:pt idx="5954">
                        <c:v>299.97021000000001</c:v>
                      </c:pt>
                      <c:pt idx="5955">
                        <c:v>300.02605</c:v>
                      </c:pt>
                      <c:pt idx="5956">
                        <c:v>299.98041999999998</c:v>
                      </c:pt>
                      <c:pt idx="5957">
                        <c:v>299.97372000000001</c:v>
                      </c:pt>
                      <c:pt idx="5958">
                        <c:v>299.97572000000002</c:v>
                      </c:pt>
                      <c:pt idx="5959">
                        <c:v>300.00153999999998</c:v>
                      </c:pt>
                      <c:pt idx="5960">
                        <c:v>299.98218000000003</c:v>
                      </c:pt>
                      <c:pt idx="5961">
                        <c:v>299.99714999999998</c:v>
                      </c:pt>
                      <c:pt idx="5962">
                        <c:v>299.98865000000001</c:v>
                      </c:pt>
                      <c:pt idx="5963">
                        <c:v>300.02280999999999</c:v>
                      </c:pt>
                      <c:pt idx="5964">
                        <c:v>299.98606000000001</c:v>
                      </c:pt>
                      <c:pt idx="5965">
                        <c:v>299.97958999999997</c:v>
                      </c:pt>
                      <c:pt idx="5966">
                        <c:v>299.97122999999999</c:v>
                      </c:pt>
                      <c:pt idx="5967">
                        <c:v>299.98746999999997</c:v>
                      </c:pt>
                      <c:pt idx="5968">
                        <c:v>299.97674000000001</c:v>
                      </c:pt>
                      <c:pt idx="5969">
                        <c:v>299.96999</c:v>
                      </c:pt>
                      <c:pt idx="5970">
                        <c:v>299.98322999999999</c:v>
                      </c:pt>
                      <c:pt idx="5971">
                        <c:v>299.96920999999998</c:v>
                      </c:pt>
                      <c:pt idx="5972">
                        <c:v>300.01450999999997</c:v>
                      </c:pt>
                      <c:pt idx="5973">
                        <c:v>299.99527999999998</c:v>
                      </c:pt>
                      <c:pt idx="5974">
                        <c:v>299.96708000000001</c:v>
                      </c:pt>
                      <c:pt idx="5975">
                        <c:v>299.95994999999999</c:v>
                      </c:pt>
                      <c:pt idx="5976">
                        <c:v>300.01938000000001</c:v>
                      </c:pt>
                      <c:pt idx="5977">
                        <c:v>299.96458000000001</c:v>
                      </c:pt>
                      <c:pt idx="5978">
                        <c:v>299.98523</c:v>
                      </c:pt>
                      <c:pt idx="5979">
                        <c:v>299.94878</c:v>
                      </c:pt>
                      <c:pt idx="5980">
                        <c:v>300.19238000000001</c:v>
                      </c:pt>
                      <c:pt idx="5981">
                        <c:v>299.98021999999997</c:v>
                      </c:pt>
                      <c:pt idx="5982">
                        <c:v>299.97644000000003</c:v>
                      </c:pt>
                      <c:pt idx="5983">
                        <c:v>299.99973999999997</c:v>
                      </c:pt>
                      <c:pt idx="5984">
                        <c:v>299.98388</c:v>
                      </c:pt>
                      <c:pt idx="5985">
                        <c:v>299.99713000000003</c:v>
                      </c:pt>
                      <c:pt idx="5986">
                        <c:v>299.97352000000001</c:v>
                      </c:pt>
                      <c:pt idx="5987">
                        <c:v>299.98133999999999</c:v>
                      </c:pt>
                      <c:pt idx="5988">
                        <c:v>299.97167999999999</c:v>
                      </c:pt>
                      <c:pt idx="5989">
                        <c:v>300.01288</c:v>
                      </c:pt>
                      <c:pt idx="5990">
                        <c:v>299.97161999999997</c:v>
                      </c:pt>
                      <c:pt idx="5991">
                        <c:v>299.97768000000002</c:v>
                      </c:pt>
                      <c:pt idx="5992">
                        <c:v>299.95845000000003</c:v>
                      </c:pt>
                      <c:pt idx="5993">
                        <c:v>300.02091000000001</c:v>
                      </c:pt>
                      <c:pt idx="5994">
                        <c:v>299.97462999999999</c:v>
                      </c:pt>
                      <c:pt idx="5995">
                        <c:v>299.98277000000002</c:v>
                      </c:pt>
                      <c:pt idx="5996">
                        <c:v>299.97188</c:v>
                      </c:pt>
                      <c:pt idx="5997">
                        <c:v>300.00200999999998</c:v>
                      </c:pt>
                      <c:pt idx="5998">
                        <c:v>299.96256</c:v>
                      </c:pt>
                      <c:pt idx="5999">
                        <c:v>299.98002000000002</c:v>
                      </c:pt>
                      <c:pt idx="6000">
                        <c:v>299.96852000000001</c:v>
                      </c:pt>
                      <c:pt idx="6001">
                        <c:v>299.96553</c:v>
                      </c:pt>
                      <c:pt idx="6002">
                        <c:v>299.96116000000001</c:v>
                      </c:pt>
                      <c:pt idx="6003">
                        <c:v>299.95256000000001</c:v>
                      </c:pt>
                      <c:pt idx="6004">
                        <c:v>299.96568000000002</c:v>
                      </c:pt>
                      <c:pt idx="6005">
                        <c:v>299.95148</c:v>
                      </c:pt>
                      <c:pt idx="6006">
                        <c:v>300.02496000000002</c:v>
                      </c:pt>
                      <c:pt idx="6007">
                        <c:v>299.97672999999998</c:v>
                      </c:pt>
                      <c:pt idx="6008">
                        <c:v>299.96652999999998</c:v>
                      </c:pt>
                      <c:pt idx="6009">
                        <c:v>299.96278999999998</c:v>
                      </c:pt>
                      <c:pt idx="6010">
                        <c:v>300.01001000000002</c:v>
                      </c:pt>
                      <c:pt idx="6011">
                        <c:v>299.95704999999998</c:v>
                      </c:pt>
                      <c:pt idx="6012">
                        <c:v>299.94517000000002</c:v>
                      </c:pt>
                      <c:pt idx="6013">
                        <c:v>299.95564000000002</c:v>
                      </c:pt>
                      <c:pt idx="6014">
                        <c:v>300.00691</c:v>
                      </c:pt>
                      <c:pt idx="6015">
                        <c:v>299.97145999999998</c:v>
                      </c:pt>
                      <c:pt idx="6016">
                        <c:v>299.94474000000002</c:v>
                      </c:pt>
                      <c:pt idx="6017">
                        <c:v>299.96445</c:v>
                      </c:pt>
                      <c:pt idx="6018">
                        <c:v>300.01195000000001</c:v>
                      </c:pt>
                      <c:pt idx="6019">
                        <c:v>299.96154999999999</c:v>
                      </c:pt>
                      <c:pt idx="6020">
                        <c:v>299.97314</c:v>
                      </c:pt>
                      <c:pt idx="6021">
                        <c:v>299.96928000000003</c:v>
                      </c:pt>
                      <c:pt idx="6022">
                        <c:v>299.96982000000003</c:v>
                      </c:pt>
                      <c:pt idx="6023">
                        <c:v>299.98561000000001</c:v>
                      </c:pt>
                      <c:pt idx="6024">
                        <c:v>299.96368999999999</c:v>
                      </c:pt>
                      <c:pt idx="6025">
                        <c:v>299.97206</c:v>
                      </c:pt>
                      <c:pt idx="6026">
                        <c:v>299.96532000000002</c:v>
                      </c:pt>
                      <c:pt idx="6027">
                        <c:v>300.01627999999999</c:v>
                      </c:pt>
                      <c:pt idx="6028">
                        <c:v>299.96535999999998</c:v>
                      </c:pt>
                      <c:pt idx="6029">
                        <c:v>299.97651000000002</c:v>
                      </c:pt>
                      <c:pt idx="6030">
                        <c:v>299.97021999999998</c:v>
                      </c:pt>
                      <c:pt idx="6031">
                        <c:v>300.0154</c:v>
                      </c:pt>
                      <c:pt idx="6032">
                        <c:v>299.98122000000001</c:v>
                      </c:pt>
                      <c:pt idx="6033">
                        <c:v>299.97566</c:v>
                      </c:pt>
                      <c:pt idx="6034">
                        <c:v>299.97062</c:v>
                      </c:pt>
                      <c:pt idx="6035">
                        <c:v>300.02888999999999</c:v>
                      </c:pt>
                      <c:pt idx="6036">
                        <c:v>299.99126999999999</c:v>
                      </c:pt>
                      <c:pt idx="6037">
                        <c:v>299.98795999999999</c:v>
                      </c:pt>
                      <c:pt idx="6038">
                        <c:v>299.97503</c:v>
                      </c:pt>
                      <c:pt idx="6039">
                        <c:v>300.00474000000003</c:v>
                      </c:pt>
                      <c:pt idx="6040">
                        <c:v>299.98559</c:v>
                      </c:pt>
                      <c:pt idx="6041">
                        <c:v>300.16171000000003</c:v>
                      </c:pt>
                      <c:pt idx="6042">
                        <c:v>299.96186999999998</c:v>
                      </c:pt>
                      <c:pt idx="6043">
                        <c:v>300.01317999999998</c:v>
                      </c:pt>
                      <c:pt idx="6044">
                        <c:v>300.04351000000003</c:v>
                      </c:pt>
                      <c:pt idx="6045">
                        <c:v>299.98907000000003</c:v>
                      </c:pt>
                      <c:pt idx="6046">
                        <c:v>299.98829000000001</c:v>
                      </c:pt>
                      <c:pt idx="6047">
                        <c:v>299.97286000000003</c:v>
                      </c:pt>
                      <c:pt idx="6048">
                        <c:v>300.00855999999999</c:v>
                      </c:pt>
                      <c:pt idx="6049">
                        <c:v>299.97291999999999</c:v>
                      </c:pt>
                      <c:pt idx="6050">
                        <c:v>299.96616999999998</c:v>
                      </c:pt>
                      <c:pt idx="6051">
                        <c:v>299.96046999999999</c:v>
                      </c:pt>
                      <c:pt idx="6052">
                        <c:v>300.02656000000002</c:v>
                      </c:pt>
                      <c:pt idx="6053">
                        <c:v>299.97906999999998</c:v>
                      </c:pt>
                      <c:pt idx="6054">
                        <c:v>300.0034</c:v>
                      </c:pt>
                      <c:pt idx="6055">
                        <c:v>299.99191000000002</c:v>
                      </c:pt>
                      <c:pt idx="6056">
                        <c:v>300.03764000000001</c:v>
                      </c:pt>
                      <c:pt idx="6057">
                        <c:v>299.98567000000003</c:v>
                      </c:pt>
                      <c:pt idx="6058">
                        <c:v>299.99041</c:v>
                      </c:pt>
                      <c:pt idx="6059">
                        <c:v>300.04271</c:v>
                      </c:pt>
                      <c:pt idx="6060">
                        <c:v>300.15854999999999</c:v>
                      </c:pt>
                      <c:pt idx="6061">
                        <c:v>300.32875000000001</c:v>
                      </c:pt>
                      <c:pt idx="6062">
                        <c:v>300.39541000000003</c:v>
                      </c:pt>
                      <c:pt idx="6063">
                        <c:v>300.44470999999999</c:v>
                      </c:pt>
                      <c:pt idx="6064">
                        <c:v>300.50639999999999</c:v>
                      </c:pt>
                      <c:pt idx="6065">
                        <c:v>300.64787000000001</c:v>
                      </c:pt>
                      <c:pt idx="6066">
                        <c:v>300.69707</c:v>
                      </c:pt>
                      <c:pt idx="6067">
                        <c:v>300.84669000000002</c:v>
                      </c:pt>
                      <c:pt idx="6068">
                        <c:v>300.96109000000001</c:v>
                      </c:pt>
                      <c:pt idx="6069">
                        <c:v>301.13959999999997</c:v>
                      </c:pt>
                      <c:pt idx="6070">
                        <c:v>301.22957000000002</c:v>
                      </c:pt>
                      <c:pt idx="6071">
                        <c:v>301.3492</c:v>
                      </c:pt>
                      <c:pt idx="6072">
                        <c:v>301.46766000000002</c:v>
                      </c:pt>
                      <c:pt idx="6073">
                        <c:v>301.64389999999997</c:v>
                      </c:pt>
                      <c:pt idx="6074">
                        <c:v>301.72453999999999</c:v>
                      </c:pt>
                      <c:pt idx="6075">
                        <c:v>301.85458</c:v>
                      </c:pt>
                      <c:pt idx="6076">
                        <c:v>301.99005</c:v>
                      </c:pt>
                      <c:pt idx="6077">
                        <c:v>302.15226999999999</c:v>
                      </c:pt>
                      <c:pt idx="6078">
                        <c:v>302.28217999999998</c:v>
                      </c:pt>
                      <c:pt idx="6079">
                        <c:v>302.38754</c:v>
                      </c:pt>
                      <c:pt idx="6080">
                        <c:v>302.51544000000001</c:v>
                      </c:pt>
                      <c:pt idx="6081">
                        <c:v>302.62797</c:v>
                      </c:pt>
                      <c:pt idx="6082">
                        <c:v>302.78422999999998</c:v>
                      </c:pt>
                      <c:pt idx="6083">
                        <c:v>302.85163999999997</c:v>
                      </c:pt>
                      <c:pt idx="6084">
                        <c:v>302.97451999999998</c:v>
                      </c:pt>
                      <c:pt idx="6085">
                        <c:v>303.11241000000001</c:v>
                      </c:pt>
                      <c:pt idx="6086">
                        <c:v>303.27679000000001</c:v>
                      </c:pt>
                      <c:pt idx="6087">
                        <c:v>303.35784999999998</c:v>
                      </c:pt>
                      <c:pt idx="6088">
                        <c:v>303.51056</c:v>
                      </c:pt>
                      <c:pt idx="6089">
                        <c:v>303.62526000000003</c:v>
                      </c:pt>
                      <c:pt idx="6090">
                        <c:v>303.79820999999998</c:v>
                      </c:pt>
                      <c:pt idx="6091">
                        <c:v>303.85892000000001</c:v>
                      </c:pt>
                      <c:pt idx="6092">
                        <c:v>303.99855000000002</c:v>
                      </c:pt>
                      <c:pt idx="6093">
                        <c:v>304.13227000000001</c:v>
                      </c:pt>
                      <c:pt idx="6094">
                        <c:v>304.32897000000003</c:v>
                      </c:pt>
                      <c:pt idx="6095">
                        <c:v>304.42351000000002</c:v>
                      </c:pt>
                      <c:pt idx="6096">
                        <c:v>304.56711999999999</c:v>
                      </c:pt>
                      <c:pt idx="6097">
                        <c:v>304.66520000000003</c:v>
                      </c:pt>
                      <c:pt idx="6098">
                        <c:v>304.76321999999999</c:v>
                      </c:pt>
                      <c:pt idx="6099">
                        <c:v>304.9522</c:v>
                      </c:pt>
                      <c:pt idx="6100">
                        <c:v>305.03746000000001</c:v>
                      </c:pt>
                      <c:pt idx="6101">
                        <c:v>305.22286000000003</c:v>
                      </c:pt>
                      <c:pt idx="6102">
                        <c:v>305.41224999999997</c:v>
                      </c:pt>
                      <c:pt idx="6103">
                        <c:v>305.47008</c:v>
                      </c:pt>
                      <c:pt idx="6104">
                        <c:v>305.54376999999999</c:v>
                      </c:pt>
                      <c:pt idx="6105">
                        <c:v>305.65458000000001</c:v>
                      </c:pt>
                      <c:pt idx="6106">
                        <c:v>305.79266999999999</c:v>
                      </c:pt>
                      <c:pt idx="6107">
                        <c:v>305.97156000000001</c:v>
                      </c:pt>
                      <c:pt idx="6108">
                        <c:v>306.04318999999998</c:v>
                      </c:pt>
                      <c:pt idx="6109">
                        <c:v>306.16214000000002</c:v>
                      </c:pt>
                      <c:pt idx="6110">
                        <c:v>306.29192</c:v>
                      </c:pt>
                      <c:pt idx="6111">
                        <c:v>306.45445999999998</c:v>
                      </c:pt>
                      <c:pt idx="6112">
                        <c:v>306.53348999999997</c:v>
                      </c:pt>
                      <c:pt idx="6113">
                        <c:v>306.67961000000003</c:v>
                      </c:pt>
                      <c:pt idx="6114">
                        <c:v>306.80642</c:v>
                      </c:pt>
                      <c:pt idx="6115">
                        <c:v>306.94526000000002</c:v>
                      </c:pt>
                      <c:pt idx="6116">
                        <c:v>307.07046000000003</c:v>
                      </c:pt>
                      <c:pt idx="6117">
                        <c:v>307.17748999999998</c:v>
                      </c:pt>
                      <c:pt idx="6118">
                        <c:v>307.29489000000001</c:v>
                      </c:pt>
                      <c:pt idx="6119">
                        <c:v>307.42576000000003</c:v>
                      </c:pt>
                      <c:pt idx="6120">
                        <c:v>307.59032999999999</c:v>
                      </c:pt>
                      <c:pt idx="6121">
                        <c:v>307.65559999999999</c:v>
                      </c:pt>
                      <c:pt idx="6122">
                        <c:v>307.78548000000001</c:v>
                      </c:pt>
                      <c:pt idx="6123">
                        <c:v>307.90318000000002</c:v>
                      </c:pt>
                      <c:pt idx="6124">
                        <c:v>308.10223000000002</c:v>
                      </c:pt>
                      <c:pt idx="6125">
                        <c:v>308.18137999999999</c:v>
                      </c:pt>
                      <c:pt idx="6126">
                        <c:v>308.27762000000001</c:v>
                      </c:pt>
                      <c:pt idx="6127">
                        <c:v>308.41512</c:v>
                      </c:pt>
                      <c:pt idx="6128">
                        <c:v>308.60198000000003</c:v>
                      </c:pt>
                      <c:pt idx="6129">
                        <c:v>308.6592</c:v>
                      </c:pt>
                      <c:pt idx="6130">
                        <c:v>308.79649999999998</c:v>
                      </c:pt>
                      <c:pt idx="6131">
                        <c:v>308.92126000000002</c:v>
                      </c:pt>
                      <c:pt idx="6132">
                        <c:v>309.06756999999999</c:v>
                      </c:pt>
                      <c:pt idx="6133">
                        <c:v>309.15494999999999</c:v>
                      </c:pt>
                      <c:pt idx="6134">
                        <c:v>309.24779999999998</c:v>
                      </c:pt>
                      <c:pt idx="6135">
                        <c:v>309.38869</c:v>
                      </c:pt>
                      <c:pt idx="6136">
                        <c:v>309.51799</c:v>
                      </c:pt>
                      <c:pt idx="6137">
                        <c:v>309.69259</c:v>
                      </c:pt>
                      <c:pt idx="6138">
                        <c:v>309.75448999999998</c:v>
                      </c:pt>
                      <c:pt idx="6139">
                        <c:v>309.88749000000001</c:v>
                      </c:pt>
                      <c:pt idx="6140">
                        <c:v>310.01880999999997</c:v>
                      </c:pt>
                      <c:pt idx="6141">
                        <c:v>310.18385000000001</c:v>
                      </c:pt>
                      <c:pt idx="6142">
                        <c:v>310.23572000000001</c:v>
                      </c:pt>
                      <c:pt idx="6143">
                        <c:v>310.40123999999997</c:v>
                      </c:pt>
                      <c:pt idx="6144">
                        <c:v>310.51004</c:v>
                      </c:pt>
                      <c:pt idx="6145">
                        <c:v>310.66068000000001</c:v>
                      </c:pt>
                      <c:pt idx="6146">
                        <c:v>310.73757000000001</c:v>
                      </c:pt>
                      <c:pt idx="6147">
                        <c:v>310.88551000000001</c:v>
                      </c:pt>
                      <c:pt idx="6148">
                        <c:v>311.01922000000002</c:v>
                      </c:pt>
                      <c:pt idx="6149">
                        <c:v>311.17372</c:v>
                      </c:pt>
                      <c:pt idx="6150">
                        <c:v>311.21395000000001</c:v>
                      </c:pt>
                      <c:pt idx="6151">
                        <c:v>311.31304999999998</c:v>
                      </c:pt>
                      <c:pt idx="6152">
                        <c:v>311.43400000000003</c:v>
                      </c:pt>
                      <c:pt idx="6153">
                        <c:v>311.57643000000002</c:v>
                      </c:pt>
                      <c:pt idx="6154">
                        <c:v>311.69234</c:v>
                      </c:pt>
                      <c:pt idx="6155">
                        <c:v>311.79610000000002</c:v>
                      </c:pt>
                      <c:pt idx="6156">
                        <c:v>311.91520000000003</c:v>
                      </c:pt>
                      <c:pt idx="6157">
                        <c:v>312.03501999999997</c:v>
                      </c:pt>
                      <c:pt idx="6158">
                        <c:v>312.22131999999999</c:v>
                      </c:pt>
                      <c:pt idx="6159">
                        <c:v>312.30149999999998</c:v>
                      </c:pt>
                      <c:pt idx="6160">
                        <c:v>312.40611999999999</c:v>
                      </c:pt>
                      <c:pt idx="6161">
                        <c:v>312.52584999999999</c:v>
                      </c:pt>
                      <c:pt idx="6162">
                        <c:v>312.81022000000002</c:v>
                      </c:pt>
                      <c:pt idx="6163">
                        <c:v>312.83499</c:v>
                      </c:pt>
                      <c:pt idx="6164">
                        <c:v>312.85547000000003</c:v>
                      </c:pt>
                      <c:pt idx="6165">
                        <c:v>313.02931000000001</c:v>
                      </c:pt>
                      <c:pt idx="6166">
                        <c:v>313.21348999999998</c:v>
                      </c:pt>
                      <c:pt idx="6167">
                        <c:v>313.30756000000002</c:v>
                      </c:pt>
                      <c:pt idx="6168">
                        <c:v>313.44562000000002</c:v>
                      </c:pt>
                      <c:pt idx="6169">
                        <c:v>313.59854999999999</c:v>
                      </c:pt>
                      <c:pt idx="6170">
                        <c:v>313.76544999999999</c:v>
                      </c:pt>
                      <c:pt idx="6171">
                        <c:v>313.86923999999999</c:v>
                      </c:pt>
                      <c:pt idx="6172">
                        <c:v>313.98540000000003</c:v>
                      </c:pt>
                      <c:pt idx="6173">
                        <c:v>314.20042000000001</c:v>
                      </c:pt>
                      <c:pt idx="6174">
                        <c:v>314.30437999999998</c:v>
                      </c:pt>
                      <c:pt idx="6175">
                        <c:v>314.43306000000001</c:v>
                      </c:pt>
                      <c:pt idx="6176">
                        <c:v>314.52515</c:v>
                      </c:pt>
                      <c:pt idx="6177">
                        <c:v>314.62635</c:v>
                      </c:pt>
                      <c:pt idx="6178">
                        <c:v>314.76306</c:v>
                      </c:pt>
                      <c:pt idx="6179">
                        <c:v>314.92550999999997</c:v>
                      </c:pt>
                      <c:pt idx="6180">
                        <c:v>315.00452999999999</c:v>
                      </c:pt>
                      <c:pt idx="6181">
                        <c:v>315.15386999999998</c:v>
                      </c:pt>
                      <c:pt idx="6182">
                        <c:v>315.27402000000001</c:v>
                      </c:pt>
                      <c:pt idx="6183">
                        <c:v>315.39434</c:v>
                      </c:pt>
                      <c:pt idx="6184">
                        <c:v>315.37002000000001</c:v>
                      </c:pt>
                      <c:pt idx="6185">
                        <c:v>315.48070000000001</c:v>
                      </c:pt>
                      <c:pt idx="6186">
                        <c:v>315.61376999999999</c:v>
                      </c:pt>
                      <c:pt idx="6187">
                        <c:v>315.76236999999998</c:v>
                      </c:pt>
                      <c:pt idx="6188">
                        <c:v>315.85291999999998</c:v>
                      </c:pt>
                      <c:pt idx="6189">
                        <c:v>315.96575000000001</c:v>
                      </c:pt>
                      <c:pt idx="6190">
                        <c:v>316.08393000000001</c:v>
                      </c:pt>
                      <c:pt idx="6191">
                        <c:v>316.23824999999999</c:v>
                      </c:pt>
                      <c:pt idx="6192">
                        <c:v>316.38393000000002</c:v>
                      </c:pt>
                      <c:pt idx="6193">
                        <c:v>316.50569999999999</c:v>
                      </c:pt>
                      <c:pt idx="6194">
                        <c:v>316.67986000000002</c:v>
                      </c:pt>
                      <c:pt idx="6195">
                        <c:v>316.81011999999998</c:v>
                      </c:pt>
                      <c:pt idx="6196">
                        <c:v>316.98813000000001</c:v>
                      </c:pt>
                      <c:pt idx="6197">
                        <c:v>317.13664</c:v>
                      </c:pt>
                      <c:pt idx="6198">
                        <c:v>317.26814000000002</c:v>
                      </c:pt>
                      <c:pt idx="6199">
                        <c:v>317.40159</c:v>
                      </c:pt>
                      <c:pt idx="6200">
                        <c:v>317.57479999999998</c:v>
                      </c:pt>
                      <c:pt idx="6201">
                        <c:v>317.67734000000002</c:v>
                      </c:pt>
                      <c:pt idx="6202">
                        <c:v>317.79241999999999</c:v>
                      </c:pt>
                      <c:pt idx="6203">
                        <c:v>317.91904</c:v>
                      </c:pt>
                      <c:pt idx="6204">
                        <c:v>318.10802000000001</c:v>
                      </c:pt>
                      <c:pt idx="6205">
                        <c:v>318.18470000000002</c:v>
                      </c:pt>
                      <c:pt idx="6206">
                        <c:v>318.30273</c:v>
                      </c:pt>
                      <c:pt idx="6207">
                        <c:v>318.42756000000003</c:v>
                      </c:pt>
                      <c:pt idx="6208">
                        <c:v>318.61923000000002</c:v>
                      </c:pt>
                      <c:pt idx="6209">
                        <c:v>318.67840999999999</c:v>
                      </c:pt>
                      <c:pt idx="6210">
                        <c:v>318.82152000000002</c:v>
                      </c:pt>
                      <c:pt idx="6211">
                        <c:v>318.94026000000002</c:v>
                      </c:pt>
                      <c:pt idx="6212">
                        <c:v>319.07171</c:v>
                      </c:pt>
                      <c:pt idx="6213">
                        <c:v>319.25193999999999</c:v>
                      </c:pt>
                      <c:pt idx="6214">
                        <c:v>319.33674000000002</c:v>
                      </c:pt>
                      <c:pt idx="6215">
                        <c:v>319.44974000000002</c:v>
                      </c:pt>
                      <c:pt idx="6216">
                        <c:v>319.56295999999998</c:v>
                      </c:pt>
                      <c:pt idx="6217">
                        <c:v>319.74203</c:v>
                      </c:pt>
                      <c:pt idx="6218">
                        <c:v>319.81202000000002</c:v>
                      </c:pt>
                      <c:pt idx="6219">
                        <c:v>319.95472999999998</c:v>
                      </c:pt>
                      <c:pt idx="6220">
                        <c:v>320.09219000000002</c:v>
                      </c:pt>
                      <c:pt idx="6221">
                        <c:v>320.23277000000002</c:v>
                      </c:pt>
                      <c:pt idx="6222">
                        <c:v>320.31819999999999</c:v>
                      </c:pt>
                      <c:pt idx="6223">
                        <c:v>320.62455999999997</c:v>
                      </c:pt>
                      <c:pt idx="6224">
                        <c:v>320.58039000000002</c:v>
                      </c:pt>
                      <c:pt idx="6225">
                        <c:v>320.74290000000002</c:v>
                      </c:pt>
                      <c:pt idx="6226">
                        <c:v>320.839</c:v>
                      </c:pt>
                      <c:pt idx="6227">
                        <c:v>320.94304</c:v>
                      </c:pt>
                      <c:pt idx="6228">
                        <c:v>321.05540999999999</c:v>
                      </c:pt>
                      <c:pt idx="6229">
                        <c:v>321.21190000000001</c:v>
                      </c:pt>
                      <c:pt idx="6230">
                        <c:v>321.30369999999999</c:v>
                      </c:pt>
                      <c:pt idx="6231">
                        <c:v>321.39859999999999</c:v>
                      </c:pt>
                      <c:pt idx="6232">
                        <c:v>321.54248999999999</c:v>
                      </c:pt>
                      <c:pt idx="6233">
                        <c:v>321.67651999999998</c:v>
                      </c:pt>
                      <c:pt idx="6234">
                        <c:v>321.85251</c:v>
                      </c:pt>
                      <c:pt idx="6235">
                        <c:v>321.90192000000002</c:v>
                      </c:pt>
                      <c:pt idx="6236">
                        <c:v>322.00063</c:v>
                      </c:pt>
                      <c:pt idx="6237">
                        <c:v>322.11671000000001</c:v>
                      </c:pt>
                      <c:pt idx="6238">
                        <c:v>322.27093000000002</c:v>
                      </c:pt>
                      <c:pt idx="6239">
                        <c:v>322.33924000000002</c:v>
                      </c:pt>
                      <c:pt idx="6240">
                        <c:v>322.48962999999998</c:v>
                      </c:pt>
                      <c:pt idx="6241">
                        <c:v>322.59568000000002</c:v>
                      </c:pt>
                      <c:pt idx="6242">
                        <c:v>322.72381000000001</c:v>
                      </c:pt>
                      <c:pt idx="6243">
                        <c:v>322.81094999999999</c:v>
                      </c:pt>
                      <c:pt idx="6244">
                        <c:v>322.91284000000002</c:v>
                      </c:pt>
                      <c:pt idx="6245">
                        <c:v>323.03735</c:v>
                      </c:pt>
                      <c:pt idx="6246">
                        <c:v>323.19873999999999</c:v>
                      </c:pt>
                      <c:pt idx="6247">
                        <c:v>323.28586000000001</c:v>
                      </c:pt>
                      <c:pt idx="6248">
                        <c:v>323.40134999999998</c:v>
                      </c:pt>
                      <c:pt idx="6249">
                        <c:v>323.54214999999999</c:v>
                      </c:pt>
                      <c:pt idx="6250">
                        <c:v>323.64760000000001</c:v>
                      </c:pt>
                      <c:pt idx="6251">
                        <c:v>323.80513000000002</c:v>
                      </c:pt>
                      <c:pt idx="6252">
                        <c:v>323.90190999999999</c:v>
                      </c:pt>
                      <c:pt idx="6253">
                        <c:v>324.03181000000001</c:v>
                      </c:pt>
                      <c:pt idx="6254">
                        <c:v>324.15105999999997</c:v>
                      </c:pt>
                      <c:pt idx="6255">
                        <c:v>324.33222999999998</c:v>
                      </c:pt>
                      <c:pt idx="6256">
                        <c:v>324.42466999999999</c:v>
                      </c:pt>
                      <c:pt idx="6257">
                        <c:v>324.53075999999999</c:v>
                      </c:pt>
                      <c:pt idx="6258">
                        <c:v>324.66806000000003</c:v>
                      </c:pt>
                      <c:pt idx="6259">
                        <c:v>324.83672999999999</c:v>
                      </c:pt>
                      <c:pt idx="6260">
                        <c:v>324.90604000000002</c:v>
                      </c:pt>
                      <c:pt idx="6261">
                        <c:v>325.02337</c:v>
                      </c:pt>
                      <c:pt idx="6262">
                        <c:v>325.18774999999999</c:v>
                      </c:pt>
                      <c:pt idx="6263">
                        <c:v>325.34575999999998</c:v>
                      </c:pt>
                      <c:pt idx="6264">
                        <c:v>325.41426999999999</c:v>
                      </c:pt>
                      <c:pt idx="6265">
                        <c:v>325.58427</c:v>
                      </c:pt>
                      <c:pt idx="6266">
                        <c:v>325.70992999999999</c:v>
                      </c:pt>
                      <c:pt idx="6267">
                        <c:v>325.86534</c:v>
                      </c:pt>
                      <c:pt idx="6268">
                        <c:v>326.06268</c:v>
                      </c:pt>
                      <c:pt idx="6269">
                        <c:v>326.13585</c:v>
                      </c:pt>
                      <c:pt idx="6270">
                        <c:v>326.26785000000001</c:v>
                      </c:pt>
                      <c:pt idx="6271">
                        <c:v>326.37736999999998</c:v>
                      </c:pt>
                      <c:pt idx="6272">
                        <c:v>326.52848</c:v>
                      </c:pt>
                      <c:pt idx="6273">
                        <c:v>326.61169000000001</c:v>
                      </c:pt>
                      <c:pt idx="6274">
                        <c:v>326.73656</c:v>
                      </c:pt>
                      <c:pt idx="6275">
                        <c:v>326.90782000000002</c:v>
                      </c:pt>
                      <c:pt idx="6276">
                        <c:v>327.10257999999999</c:v>
                      </c:pt>
                      <c:pt idx="6277">
                        <c:v>327.17946000000001</c:v>
                      </c:pt>
                      <c:pt idx="6278">
                        <c:v>327.27663999999999</c:v>
                      </c:pt>
                      <c:pt idx="6279">
                        <c:v>327.41588999999999</c:v>
                      </c:pt>
                      <c:pt idx="6280">
                        <c:v>327.59710999999999</c:v>
                      </c:pt>
                      <c:pt idx="6281">
                        <c:v>327.69643000000002</c:v>
                      </c:pt>
                      <c:pt idx="6282">
                        <c:v>327.82371000000001</c:v>
                      </c:pt>
                      <c:pt idx="6283">
                        <c:v>327.95808</c:v>
                      </c:pt>
                      <c:pt idx="6284">
                        <c:v>328.28552999999999</c:v>
                      </c:pt>
                      <c:pt idx="6285">
                        <c:v>328.27789999999999</c:v>
                      </c:pt>
                      <c:pt idx="6286">
                        <c:v>328.38756000000001</c:v>
                      </c:pt>
                      <c:pt idx="6287">
                        <c:v>328.5301</c:v>
                      </c:pt>
                      <c:pt idx="6288">
                        <c:v>328.69947000000002</c:v>
                      </c:pt>
                      <c:pt idx="6289">
                        <c:v>328.84669000000002</c:v>
                      </c:pt>
                      <c:pt idx="6290">
                        <c:v>328.94495999999998</c:v>
                      </c:pt>
                      <c:pt idx="6291">
                        <c:v>329.10063000000002</c:v>
                      </c:pt>
                      <c:pt idx="6292">
                        <c:v>329.24036000000001</c:v>
                      </c:pt>
                      <c:pt idx="6293">
                        <c:v>329.42642999999998</c:v>
                      </c:pt>
                      <c:pt idx="6294">
                        <c:v>329.48649</c:v>
                      </c:pt>
                      <c:pt idx="6295">
                        <c:v>329.63925</c:v>
                      </c:pt>
                      <c:pt idx="6296">
                        <c:v>329.77141999999998</c:v>
                      </c:pt>
                      <c:pt idx="6297">
                        <c:v>329.93833000000001</c:v>
                      </c:pt>
                      <c:pt idx="6298">
                        <c:v>330.02728999999999</c:v>
                      </c:pt>
                      <c:pt idx="6299">
                        <c:v>330.16144000000003</c:v>
                      </c:pt>
                      <c:pt idx="6300">
                        <c:v>330.28293000000002</c:v>
                      </c:pt>
                      <c:pt idx="6301">
                        <c:v>330.41568999999998</c:v>
                      </c:pt>
                      <c:pt idx="6302">
                        <c:v>330.55349000000001</c:v>
                      </c:pt>
                      <c:pt idx="6303">
                        <c:v>330.66449</c:v>
                      </c:pt>
                      <c:pt idx="6304">
                        <c:v>330.77605</c:v>
                      </c:pt>
                      <c:pt idx="6305">
                        <c:v>330.89587</c:v>
                      </c:pt>
                      <c:pt idx="6306">
                        <c:v>331.05405000000002</c:v>
                      </c:pt>
                      <c:pt idx="6307">
                        <c:v>331.11885000000001</c:v>
                      </c:pt>
                      <c:pt idx="6308">
                        <c:v>331.23665999999997</c:v>
                      </c:pt>
                      <c:pt idx="6309">
                        <c:v>331.38520999999997</c:v>
                      </c:pt>
                      <c:pt idx="6310">
                        <c:v>331.54338000000001</c:v>
                      </c:pt>
                      <c:pt idx="6311">
                        <c:v>331.63884999999999</c:v>
                      </c:pt>
                      <c:pt idx="6312">
                        <c:v>331.75794000000002</c:v>
                      </c:pt>
                      <c:pt idx="6313">
                        <c:v>331.88610999999997</c:v>
                      </c:pt>
                      <c:pt idx="6314">
                        <c:v>332.06096000000002</c:v>
                      </c:pt>
                      <c:pt idx="6315">
                        <c:v>332.16665</c:v>
                      </c:pt>
                      <c:pt idx="6316">
                        <c:v>332.28217000000001</c:v>
                      </c:pt>
                      <c:pt idx="6317">
                        <c:v>332.40332000000001</c:v>
                      </c:pt>
                      <c:pt idx="6318">
                        <c:v>332.57736999999997</c:v>
                      </c:pt>
                      <c:pt idx="6319">
                        <c:v>332.68999000000002</c:v>
                      </c:pt>
                      <c:pt idx="6320">
                        <c:v>332.79721000000001</c:v>
                      </c:pt>
                      <c:pt idx="6321">
                        <c:v>332.91045000000003</c:v>
                      </c:pt>
                      <c:pt idx="6322">
                        <c:v>333.04462999999998</c:v>
                      </c:pt>
                      <c:pt idx="6323">
                        <c:v>333.21406999999999</c:v>
                      </c:pt>
                      <c:pt idx="6324">
                        <c:v>333.27530999999999</c:v>
                      </c:pt>
                      <c:pt idx="6325">
                        <c:v>333.39846999999997</c:v>
                      </c:pt>
                      <c:pt idx="6326">
                        <c:v>333.51276000000001</c:v>
                      </c:pt>
                      <c:pt idx="6327">
                        <c:v>333.67935999999997</c:v>
                      </c:pt>
                      <c:pt idx="6328">
                        <c:v>333.76675999999998</c:v>
                      </c:pt>
                      <c:pt idx="6329">
                        <c:v>333.88592</c:v>
                      </c:pt>
                      <c:pt idx="6330">
                        <c:v>334.03411999999997</c:v>
                      </c:pt>
                      <c:pt idx="6331">
                        <c:v>334.19182999999998</c:v>
                      </c:pt>
                      <c:pt idx="6332">
                        <c:v>334.29372000000001</c:v>
                      </c:pt>
                      <c:pt idx="6333">
                        <c:v>334.40701000000001</c:v>
                      </c:pt>
                      <c:pt idx="6334">
                        <c:v>334.55536999999998</c:v>
                      </c:pt>
                      <c:pt idx="6335">
                        <c:v>334.7088</c:v>
                      </c:pt>
                      <c:pt idx="6336">
                        <c:v>334.78523999999999</c:v>
                      </c:pt>
                      <c:pt idx="6337">
                        <c:v>334.91487000000001</c:v>
                      </c:pt>
                      <c:pt idx="6338">
                        <c:v>335.05336</c:v>
                      </c:pt>
                      <c:pt idx="6339">
                        <c:v>335.19180999999998</c:v>
                      </c:pt>
                      <c:pt idx="6340">
                        <c:v>335.29097999999999</c:v>
                      </c:pt>
                      <c:pt idx="6341">
                        <c:v>335.40780999999998</c:v>
                      </c:pt>
                      <c:pt idx="6342">
                        <c:v>335.52253999999999</c:v>
                      </c:pt>
                      <c:pt idx="6343">
                        <c:v>335.65156999999999</c:v>
                      </c:pt>
                      <c:pt idx="6344">
                        <c:v>335.84809999999999</c:v>
                      </c:pt>
                      <c:pt idx="6345">
                        <c:v>336.02911999999998</c:v>
                      </c:pt>
                      <c:pt idx="6346">
                        <c:v>336.02213999999998</c:v>
                      </c:pt>
                      <c:pt idx="6347">
                        <c:v>336.14645999999999</c:v>
                      </c:pt>
                      <c:pt idx="6348">
                        <c:v>336.34012000000001</c:v>
                      </c:pt>
                      <c:pt idx="6349">
                        <c:v>336.41113999999999</c:v>
                      </c:pt>
                      <c:pt idx="6350">
                        <c:v>336.52805000000001</c:v>
                      </c:pt>
                      <c:pt idx="6351">
                        <c:v>336.67079000000001</c:v>
                      </c:pt>
                      <c:pt idx="6352">
                        <c:v>336.81142999999997</c:v>
                      </c:pt>
                      <c:pt idx="6353">
                        <c:v>336.88907</c:v>
                      </c:pt>
                      <c:pt idx="6354">
                        <c:v>337.00315999999998</c:v>
                      </c:pt>
                      <c:pt idx="6355">
                        <c:v>337.14256</c:v>
                      </c:pt>
                      <c:pt idx="6356">
                        <c:v>337.28987999999998</c:v>
                      </c:pt>
                      <c:pt idx="6357">
                        <c:v>337.41858000000002</c:v>
                      </c:pt>
                      <c:pt idx="6358">
                        <c:v>337.51152999999999</c:v>
                      </c:pt>
                      <c:pt idx="6359">
                        <c:v>337.64906999999999</c:v>
                      </c:pt>
                      <c:pt idx="6360">
                        <c:v>337.78868</c:v>
                      </c:pt>
                      <c:pt idx="6361">
                        <c:v>337.93621999999999</c:v>
                      </c:pt>
                      <c:pt idx="6362">
                        <c:v>338.04101000000003</c:v>
                      </c:pt>
                      <c:pt idx="6363">
                        <c:v>338.16023000000001</c:v>
                      </c:pt>
                      <c:pt idx="6364">
                        <c:v>338.27116000000001</c:v>
                      </c:pt>
                      <c:pt idx="6365">
                        <c:v>338.45404000000002</c:v>
                      </c:pt>
                      <c:pt idx="6366">
                        <c:v>338.52766000000003</c:v>
                      </c:pt>
                      <c:pt idx="6367">
                        <c:v>338.66924</c:v>
                      </c:pt>
                      <c:pt idx="6368">
                        <c:v>338.78381000000002</c:v>
                      </c:pt>
                      <c:pt idx="6369">
                        <c:v>338.92628999999999</c:v>
                      </c:pt>
                      <c:pt idx="6370">
                        <c:v>339.01889</c:v>
                      </c:pt>
                      <c:pt idx="6371">
                        <c:v>339.13868000000002</c:v>
                      </c:pt>
                      <c:pt idx="6372">
                        <c:v>339.26134000000002</c:v>
                      </c:pt>
                      <c:pt idx="6373">
                        <c:v>339.43696999999997</c:v>
                      </c:pt>
                      <c:pt idx="6374">
                        <c:v>339.51046000000002</c:v>
                      </c:pt>
                      <c:pt idx="6375">
                        <c:v>339.65107</c:v>
                      </c:pt>
                      <c:pt idx="6376">
                        <c:v>339.76958999999999</c:v>
                      </c:pt>
                      <c:pt idx="6377">
                        <c:v>339.88729000000001</c:v>
                      </c:pt>
                      <c:pt idx="6378">
                        <c:v>340.05306000000002</c:v>
                      </c:pt>
                      <c:pt idx="6379">
                        <c:v>340.14483000000001</c:v>
                      </c:pt>
                      <c:pt idx="6380">
                        <c:v>340.27240999999998</c:v>
                      </c:pt>
                      <c:pt idx="6381">
                        <c:v>340.39778999999999</c:v>
                      </c:pt>
                      <c:pt idx="6382">
                        <c:v>340.55288000000002</c:v>
                      </c:pt>
                      <c:pt idx="6383">
                        <c:v>340.64010000000002</c:v>
                      </c:pt>
                      <c:pt idx="6384">
                        <c:v>340.74432999999999</c:v>
                      </c:pt>
                      <c:pt idx="6385">
                        <c:v>340.89719000000002</c:v>
                      </c:pt>
                      <c:pt idx="6386">
                        <c:v>341.03057999999999</c:v>
                      </c:pt>
                      <c:pt idx="6387">
                        <c:v>341.13965000000002</c:v>
                      </c:pt>
                      <c:pt idx="6388">
                        <c:v>341.24254000000002</c:v>
                      </c:pt>
                      <c:pt idx="6389">
                        <c:v>341.39186999999998</c:v>
                      </c:pt>
                      <c:pt idx="6390">
                        <c:v>341.54887000000002</c:v>
                      </c:pt>
                      <c:pt idx="6391">
                        <c:v>341.63571999999999</c:v>
                      </c:pt>
                      <c:pt idx="6392">
                        <c:v>341.75240000000002</c:v>
                      </c:pt>
                      <c:pt idx="6393">
                        <c:v>341.88736999999998</c:v>
                      </c:pt>
                      <c:pt idx="6394">
                        <c:v>342.00456000000003</c:v>
                      </c:pt>
                      <c:pt idx="6395">
                        <c:v>342.13236000000001</c:v>
                      </c:pt>
                      <c:pt idx="6396">
                        <c:v>342.22969999999998</c:v>
                      </c:pt>
                      <c:pt idx="6397">
                        <c:v>342.37875000000003</c:v>
                      </c:pt>
                      <c:pt idx="6398">
                        <c:v>342.51213999999999</c:v>
                      </c:pt>
                      <c:pt idx="6399">
                        <c:v>342.67270000000002</c:v>
                      </c:pt>
                      <c:pt idx="6400">
                        <c:v>342.75895000000003</c:v>
                      </c:pt>
                      <c:pt idx="6401">
                        <c:v>342.89836000000003</c:v>
                      </c:pt>
                      <c:pt idx="6402">
                        <c:v>343.00799000000001</c:v>
                      </c:pt>
                      <c:pt idx="6403">
                        <c:v>343.17705000000001</c:v>
                      </c:pt>
                      <c:pt idx="6404">
                        <c:v>343.25583</c:v>
                      </c:pt>
                      <c:pt idx="6405">
                        <c:v>343.48827</c:v>
                      </c:pt>
                      <c:pt idx="6406">
                        <c:v>343.57753000000002</c:v>
                      </c:pt>
                      <c:pt idx="6407">
                        <c:v>343.66636</c:v>
                      </c:pt>
                      <c:pt idx="6408">
                        <c:v>343.75527</c:v>
                      </c:pt>
                      <c:pt idx="6409">
                        <c:v>343.90140000000002</c:v>
                      </c:pt>
                      <c:pt idx="6410">
                        <c:v>344.00661000000002</c:v>
                      </c:pt>
                      <c:pt idx="6411">
                        <c:v>344.154</c:v>
                      </c:pt>
                      <c:pt idx="6412">
                        <c:v>344.25218000000001</c:v>
                      </c:pt>
                      <c:pt idx="6413">
                        <c:v>344.37191000000001</c:v>
                      </c:pt>
                      <c:pt idx="6414">
                        <c:v>344.49045999999998</c:v>
                      </c:pt>
                      <c:pt idx="6415">
                        <c:v>344.60480000000001</c:v>
                      </c:pt>
                      <c:pt idx="6416">
                        <c:v>344.77143000000001</c:v>
                      </c:pt>
                      <c:pt idx="6417">
                        <c:v>344.85131999999999</c:v>
                      </c:pt>
                      <c:pt idx="6418">
                        <c:v>344.96397999999999</c:v>
                      </c:pt>
                      <c:pt idx="6419">
                        <c:v>345.10057999999998</c:v>
                      </c:pt>
                      <c:pt idx="6420">
                        <c:v>345.25328999999999</c:v>
                      </c:pt>
                      <c:pt idx="6421">
                        <c:v>345.36761999999999</c:v>
                      </c:pt>
                      <c:pt idx="6422">
                        <c:v>345.49283000000003</c:v>
                      </c:pt>
                      <c:pt idx="6423">
                        <c:v>345.61631999999997</c:v>
                      </c:pt>
                      <c:pt idx="6424">
                        <c:v>345.79358999999999</c:v>
                      </c:pt>
                      <c:pt idx="6425">
                        <c:v>345.87589000000003</c:v>
                      </c:pt>
                      <c:pt idx="6426">
                        <c:v>345.99457000000001</c:v>
                      </c:pt>
                      <c:pt idx="6427">
                        <c:v>346.12470999999999</c:v>
                      </c:pt>
                      <c:pt idx="6428">
                        <c:v>346.28642000000002</c:v>
                      </c:pt>
                      <c:pt idx="6429">
                        <c:v>346.37303000000003</c:v>
                      </c:pt>
                      <c:pt idx="6430">
                        <c:v>346.51643999999999</c:v>
                      </c:pt>
                      <c:pt idx="6431">
                        <c:v>346.62963999999999</c:v>
                      </c:pt>
                      <c:pt idx="6432">
                        <c:v>346.77503999999999</c:v>
                      </c:pt>
                      <c:pt idx="6433">
                        <c:v>346.87828999999999</c:v>
                      </c:pt>
                      <c:pt idx="6434">
                        <c:v>347.0247</c:v>
                      </c:pt>
                      <c:pt idx="6435">
                        <c:v>347.14030000000002</c:v>
                      </c:pt>
                      <c:pt idx="6436">
                        <c:v>347.24671999999998</c:v>
                      </c:pt>
                      <c:pt idx="6437">
                        <c:v>347.42086</c:v>
                      </c:pt>
                      <c:pt idx="6438">
                        <c:v>347.49770999999998</c:v>
                      </c:pt>
                      <c:pt idx="6439">
                        <c:v>347.6345</c:v>
                      </c:pt>
                      <c:pt idx="6440">
                        <c:v>347.76202000000001</c:v>
                      </c:pt>
                      <c:pt idx="6441">
                        <c:v>347.93513999999999</c:v>
                      </c:pt>
                      <c:pt idx="6442">
                        <c:v>348.01080999999999</c:v>
                      </c:pt>
                      <c:pt idx="6443">
                        <c:v>348.13974000000002</c:v>
                      </c:pt>
                      <c:pt idx="6444">
                        <c:v>348.24337000000003</c:v>
                      </c:pt>
                      <c:pt idx="6445">
                        <c:v>348.41520000000003</c:v>
                      </c:pt>
                      <c:pt idx="6446">
                        <c:v>348.52665999999999</c:v>
                      </c:pt>
                      <c:pt idx="6447">
                        <c:v>348.68344000000002</c:v>
                      </c:pt>
                      <c:pt idx="6448">
                        <c:v>348.78998999999999</c:v>
                      </c:pt>
                      <c:pt idx="6449">
                        <c:v>348.92847</c:v>
                      </c:pt>
                      <c:pt idx="6450">
                        <c:v>349.03343999999998</c:v>
                      </c:pt>
                      <c:pt idx="6451">
                        <c:v>349.1515</c:v>
                      </c:pt>
                      <c:pt idx="6452">
                        <c:v>349.26033999999999</c:v>
                      </c:pt>
                      <c:pt idx="6453">
                        <c:v>349.40249</c:v>
                      </c:pt>
                      <c:pt idx="6454">
                        <c:v>349.54561999999999</c:v>
                      </c:pt>
                      <c:pt idx="6455">
                        <c:v>349.61381</c:v>
                      </c:pt>
                      <c:pt idx="6456">
                        <c:v>349.74023999999997</c:v>
                      </c:pt>
                      <c:pt idx="6457">
                        <c:v>349.89247999999998</c:v>
                      </c:pt>
                      <c:pt idx="6458">
                        <c:v>350.03674000000001</c:v>
                      </c:pt>
                      <c:pt idx="6459">
                        <c:v>350.08933999999999</c:v>
                      </c:pt>
                      <c:pt idx="6460">
                        <c:v>350.09577999999999</c:v>
                      </c:pt>
                      <c:pt idx="6461">
                        <c:v>350.08134999999999</c:v>
                      </c:pt>
                      <c:pt idx="6462">
                        <c:v>350.10145999999997</c:v>
                      </c:pt>
                      <c:pt idx="6463">
                        <c:v>350.05766</c:v>
                      </c:pt>
                      <c:pt idx="6464">
                        <c:v>350.06013000000002</c:v>
                      </c:pt>
                      <c:pt idx="6465">
                        <c:v>350.05907999999999</c:v>
                      </c:pt>
                      <c:pt idx="6466">
                        <c:v>350.1814</c:v>
                      </c:pt>
                      <c:pt idx="6467">
                        <c:v>350.10651999999999</c:v>
                      </c:pt>
                      <c:pt idx="6468">
                        <c:v>350.03402</c:v>
                      </c:pt>
                      <c:pt idx="6469">
                        <c:v>350.06218000000001</c:v>
                      </c:pt>
                      <c:pt idx="6470">
                        <c:v>350.04813000000001</c:v>
                      </c:pt>
                      <c:pt idx="6471">
                        <c:v>350.09114</c:v>
                      </c:pt>
                      <c:pt idx="6472">
                        <c:v>350.05345999999997</c:v>
                      </c:pt>
                      <c:pt idx="6473">
                        <c:v>350.06096000000002</c:v>
                      </c:pt>
                      <c:pt idx="6474">
                        <c:v>350.05961000000002</c:v>
                      </c:pt>
                      <c:pt idx="6475">
                        <c:v>350.09931999999998</c:v>
                      </c:pt>
                      <c:pt idx="6476">
                        <c:v>350.0455</c:v>
                      </c:pt>
                      <c:pt idx="6477">
                        <c:v>350.08649000000003</c:v>
                      </c:pt>
                      <c:pt idx="6478">
                        <c:v>350.05955</c:v>
                      </c:pt>
                      <c:pt idx="6479">
                        <c:v>350.10043000000002</c:v>
                      </c:pt>
                      <c:pt idx="6480">
                        <c:v>350.04259999999999</c:v>
                      </c:pt>
                      <c:pt idx="6481">
                        <c:v>350.04082</c:v>
                      </c:pt>
                      <c:pt idx="6482">
                        <c:v>350.02634</c:v>
                      </c:pt>
                      <c:pt idx="6483">
                        <c:v>350.07711</c:v>
                      </c:pt>
                      <c:pt idx="6484">
                        <c:v>350.03951000000001</c:v>
                      </c:pt>
                      <c:pt idx="6485">
                        <c:v>350.07864999999998</c:v>
                      </c:pt>
                      <c:pt idx="6486">
                        <c:v>350.05444999999997</c:v>
                      </c:pt>
                      <c:pt idx="6487">
                        <c:v>350.05491000000001</c:v>
                      </c:pt>
                      <c:pt idx="6488">
                        <c:v>350.09161999999998</c:v>
                      </c:pt>
                      <c:pt idx="6489">
                        <c:v>350.03876000000002</c:v>
                      </c:pt>
                      <c:pt idx="6490">
                        <c:v>350.04036000000002</c:v>
                      </c:pt>
                      <c:pt idx="6491">
                        <c:v>350.04921000000002</c:v>
                      </c:pt>
                      <c:pt idx="6492">
                        <c:v>350.08055000000002</c:v>
                      </c:pt>
                      <c:pt idx="6493">
                        <c:v>350.06115999999997</c:v>
                      </c:pt>
                      <c:pt idx="6494">
                        <c:v>350.05182000000002</c:v>
                      </c:pt>
                      <c:pt idx="6495">
                        <c:v>350.06378000000001</c:v>
                      </c:pt>
                      <c:pt idx="6496">
                        <c:v>350.07283000000001</c:v>
                      </c:pt>
                      <c:pt idx="6497">
                        <c:v>350.05088000000001</c:v>
                      </c:pt>
                      <c:pt idx="6498">
                        <c:v>350.05236000000002</c:v>
                      </c:pt>
                      <c:pt idx="6499">
                        <c:v>350.02850999999998</c:v>
                      </c:pt>
                      <c:pt idx="6500">
                        <c:v>350.08958000000001</c:v>
                      </c:pt>
                      <c:pt idx="6501">
                        <c:v>350.05018999999999</c:v>
                      </c:pt>
                      <c:pt idx="6502">
                        <c:v>350.04455000000002</c:v>
                      </c:pt>
                      <c:pt idx="6503">
                        <c:v>350.04696999999999</c:v>
                      </c:pt>
                      <c:pt idx="6504">
                        <c:v>350.05964</c:v>
                      </c:pt>
                      <c:pt idx="6505">
                        <c:v>350.06097</c:v>
                      </c:pt>
                      <c:pt idx="6506">
                        <c:v>350.04298</c:v>
                      </c:pt>
                      <c:pt idx="6507">
                        <c:v>350.04975000000002</c:v>
                      </c:pt>
                      <c:pt idx="6508">
                        <c:v>350.06347</c:v>
                      </c:pt>
                      <c:pt idx="6509">
                        <c:v>350.09642000000002</c:v>
                      </c:pt>
                      <c:pt idx="6510">
                        <c:v>350.04978999999997</c:v>
                      </c:pt>
                      <c:pt idx="6511">
                        <c:v>350.04320000000001</c:v>
                      </c:pt>
                      <c:pt idx="6512">
                        <c:v>350.05675000000002</c:v>
                      </c:pt>
                      <c:pt idx="6513">
                        <c:v>350.10381999999998</c:v>
                      </c:pt>
                      <c:pt idx="6514">
                        <c:v>350.07468999999998</c:v>
                      </c:pt>
                      <c:pt idx="6515">
                        <c:v>350.06029000000001</c:v>
                      </c:pt>
                      <c:pt idx="6516">
                        <c:v>350.06574999999998</c:v>
                      </c:pt>
                      <c:pt idx="6517">
                        <c:v>350.10469000000001</c:v>
                      </c:pt>
                      <c:pt idx="6518">
                        <c:v>350.05468000000002</c:v>
                      </c:pt>
                      <c:pt idx="6519">
                        <c:v>350.06401</c:v>
                      </c:pt>
                      <c:pt idx="6520">
                        <c:v>350.06324999999998</c:v>
                      </c:pt>
                      <c:pt idx="6521">
                        <c:v>350.11254000000002</c:v>
                      </c:pt>
                      <c:pt idx="6522">
                        <c:v>350.06326000000001</c:v>
                      </c:pt>
                      <c:pt idx="6523">
                        <c:v>350.05975000000001</c:v>
                      </c:pt>
                      <c:pt idx="6524">
                        <c:v>350.05644000000001</c:v>
                      </c:pt>
                      <c:pt idx="6525">
                        <c:v>350.05579</c:v>
                      </c:pt>
                      <c:pt idx="6526">
                        <c:v>350.1026</c:v>
                      </c:pt>
                      <c:pt idx="6527">
                        <c:v>350.21771999999999</c:v>
                      </c:pt>
                      <c:pt idx="6528">
                        <c:v>350.07924000000003</c:v>
                      </c:pt>
                      <c:pt idx="6529">
                        <c:v>350.05099000000001</c:v>
                      </c:pt>
                      <c:pt idx="6530">
                        <c:v>350.09692999999999</c:v>
                      </c:pt>
                      <c:pt idx="6531">
                        <c:v>350.04930000000002</c:v>
                      </c:pt>
                      <c:pt idx="6532">
                        <c:v>350.05732999999998</c:v>
                      </c:pt>
                      <c:pt idx="6533">
                        <c:v>350.05988000000002</c:v>
                      </c:pt>
                      <c:pt idx="6534">
                        <c:v>350.08582000000001</c:v>
                      </c:pt>
                      <c:pt idx="6535">
                        <c:v>350.03836999999999</c:v>
                      </c:pt>
                      <c:pt idx="6536">
                        <c:v>350.05604</c:v>
                      </c:pt>
                      <c:pt idx="6537">
                        <c:v>350.04154</c:v>
                      </c:pt>
                      <c:pt idx="6538">
                        <c:v>350.05867000000001</c:v>
                      </c:pt>
                      <c:pt idx="6539">
                        <c:v>350.04466000000002</c:v>
                      </c:pt>
                      <c:pt idx="6540">
                        <c:v>350.03426999999999</c:v>
                      </c:pt>
                      <c:pt idx="6541">
                        <c:v>350.03395999999998</c:v>
                      </c:pt>
                      <c:pt idx="6542">
                        <c:v>350.02836000000002</c:v>
                      </c:pt>
                      <c:pt idx="6543">
                        <c:v>350.04372999999998</c:v>
                      </c:pt>
                      <c:pt idx="6544">
                        <c:v>350.0301</c:v>
                      </c:pt>
                      <c:pt idx="6545">
                        <c:v>350.02909</c:v>
                      </c:pt>
                      <c:pt idx="6546">
                        <c:v>350.03955000000002</c:v>
                      </c:pt>
                      <c:pt idx="6547">
                        <c:v>350.08161000000001</c:v>
                      </c:pt>
                      <c:pt idx="6548">
                        <c:v>350.03003000000001</c:v>
                      </c:pt>
                      <c:pt idx="6549">
                        <c:v>350.04399000000001</c:v>
                      </c:pt>
                      <c:pt idx="6550">
                        <c:v>350.04074000000003</c:v>
                      </c:pt>
                      <c:pt idx="6551">
                        <c:v>350.07889</c:v>
                      </c:pt>
                      <c:pt idx="6552">
                        <c:v>350.04077000000001</c:v>
                      </c:pt>
                      <c:pt idx="6553">
                        <c:v>350.05529000000001</c:v>
                      </c:pt>
                      <c:pt idx="6554">
                        <c:v>350.04223999999999</c:v>
                      </c:pt>
                      <c:pt idx="6555">
                        <c:v>350.08776999999998</c:v>
                      </c:pt>
                      <c:pt idx="6556">
                        <c:v>350.02321999999998</c:v>
                      </c:pt>
                      <c:pt idx="6557">
                        <c:v>350.02242999999999</c:v>
                      </c:pt>
                      <c:pt idx="6558">
                        <c:v>350.03174000000001</c:v>
                      </c:pt>
                      <c:pt idx="6559">
                        <c:v>350.06590999999997</c:v>
                      </c:pt>
                      <c:pt idx="6560">
                        <c:v>350.03262999999998</c:v>
                      </c:pt>
                      <c:pt idx="6561">
                        <c:v>350.02802000000003</c:v>
                      </c:pt>
                      <c:pt idx="6562">
                        <c:v>350.02260000000001</c:v>
                      </c:pt>
                      <c:pt idx="6563">
                        <c:v>350.03118999999998</c:v>
                      </c:pt>
                      <c:pt idx="6564">
                        <c:v>350.07578999999998</c:v>
                      </c:pt>
                      <c:pt idx="6565">
                        <c:v>350.04615999999999</c:v>
                      </c:pt>
                      <c:pt idx="6566">
                        <c:v>350.03527000000003</c:v>
                      </c:pt>
                      <c:pt idx="6567">
                        <c:v>350.02404999999999</c:v>
                      </c:pt>
                      <c:pt idx="6568">
                        <c:v>350.07459999999998</c:v>
                      </c:pt>
                      <c:pt idx="6569">
                        <c:v>350.02506</c:v>
                      </c:pt>
                      <c:pt idx="6570">
                        <c:v>350.04944999999998</c:v>
                      </c:pt>
                      <c:pt idx="6571">
                        <c:v>350.05419000000001</c:v>
                      </c:pt>
                      <c:pt idx="6572">
                        <c:v>350.09852999999998</c:v>
                      </c:pt>
                      <c:pt idx="6573">
                        <c:v>350.04761999999999</c:v>
                      </c:pt>
                      <c:pt idx="6574">
                        <c:v>350.03579000000002</c:v>
                      </c:pt>
                      <c:pt idx="6575">
                        <c:v>350.03712999999999</c:v>
                      </c:pt>
                      <c:pt idx="6576">
                        <c:v>350.07580000000002</c:v>
                      </c:pt>
                      <c:pt idx="6577">
                        <c:v>350.02143999999998</c:v>
                      </c:pt>
                      <c:pt idx="6578">
                        <c:v>350.03811999999999</c:v>
                      </c:pt>
                      <c:pt idx="6579">
                        <c:v>350.02715999999998</c:v>
                      </c:pt>
                      <c:pt idx="6580">
                        <c:v>350.06054</c:v>
                      </c:pt>
                      <c:pt idx="6581">
                        <c:v>350.06797999999998</c:v>
                      </c:pt>
                      <c:pt idx="6582">
                        <c:v>350.06619000000001</c:v>
                      </c:pt>
                      <c:pt idx="6583">
                        <c:v>350.07091000000003</c:v>
                      </c:pt>
                      <c:pt idx="6584">
                        <c:v>350.06358999999998</c:v>
                      </c:pt>
                      <c:pt idx="6585">
                        <c:v>350.09976999999998</c:v>
                      </c:pt>
                      <c:pt idx="6586">
                        <c:v>350.09064000000001</c:v>
                      </c:pt>
                      <c:pt idx="6587">
                        <c:v>350.06695999999999</c:v>
                      </c:pt>
                      <c:pt idx="6588">
                        <c:v>350.24178000000001</c:v>
                      </c:pt>
                      <c:pt idx="6589">
                        <c:v>350.06927000000002</c:v>
                      </c:pt>
                      <c:pt idx="6590">
                        <c:v>350.03953999999999</c:v>
                      </c:pt>
                      <c:pt idx="6591">
                        <c:v>350.05072999999999</c:v>
                      </c:pt>
                      <c:pt idx="6592">
                        <c:v>350.05007999999998</c:v>
                      </c:pt>
                      <c:pt idx="6593">
                        <c:v>350.10149000000001</c:v>
                      </c:pt>
                      <c:pt idx="6594">
                        <c:v>350.04271999999997</c:v>
                      </c:pt>
                      <c:pt idx="6595">
                        <c:v>350.07035000000002</c:v>
                      </c:pt>
                      <c:pt idx="6596">
                        <c:v>350.05284</c:v>
                      </c:pt>
                      <c:pt idx="6597">
                        <c:v>350.08107999999999</c:v>
                      </c:pt>
                      <c:pt idx="6598">
                        <c:v>350.03185999999999</c:v>
                      </c:pt>
                      <c:pt idx="6599">
                        <c:v>350.02202</c:v>
                      </c:pt>
                      <c:pt idx="6600">
                        <c:v>350.03057999999999</c:v>
                      </c:pt>
                      <c:pt idx="6601">
                        <c:v>350.02897999999999</c:v>
                      </c:pt>
                      <c:pt idx="6602">
                        <c:v>350.06709000000001</c:v>
                      </c:pt>
                      <c:pt idx="6603">
                        <c:v>350.02800999999999</c:v>
                      </c:pt>
                      <c:pt idx="6604">
                        <c:v>350.04343999999998</c:v>
                      </c:pt>
                      <c:pt idx="6605">
                        <c:v>350.04156999999998</c:v>
                      </c:pt>
                      <c:pt idx="6606">
                        <c:v>350.07891000000001</c:v>
                      </c:pt>
                      <c:pt idx="6607">
                        <c:v>350.04468000000003</c:v>
                      </c:pt>
                      <c:pt idx="6608">
                        <c:v>350.02715999999998</c:v>
                      </c:pt>
                      <c:pt idx="6609">
                        <c:v>350.03625</c:v>
                      </c:pt>
                      <c:pt idx="6610">
                        <c:v>350.05849000000001</c:v>
                      </c:pt>
                      <c:pt idx="6611">
                        <c:v>350.01535999999999</c:v>
                      </c:pt>
                      <c:pt idx="6612">
                        <c:v>350.02179000000001</c:v>
                      </c:pt>
                      <c:pt idx="6613">
                        <c:v>350.03951999999998</c:v>
                      </c:pt>
                      <c:pt idx="6614">
                        <c:v>350.09111999999999</c:v>
                      </c:pt>
                      <c:pt idx="6615">
                        <c:v>350.06106</c:v>
                      </c:pt>
                      <c:pt idx="6616">
                        <c:v>350.04363000000001</c:v>
                      </c:pt>
                      <c:pt idx="6617">
                        <c:v>350.06335999999999</c:v>
                      </c:pt>
                      <c:pt idx="6618">
                        <c:v>350.09115000000003</c:v>
                      </c:pt>
                      <c:pt idx="6619">
                        <c:v>350.07135</c:v>
                      </c:pt>
                      <c:pt idx="6620">
                        <c:v>350.06261999999998</c:v>
                      </c:pt>
                      <c:pt idx="6621">
                        <c:v>350.05748</c:v>
                      </c:pt>
                      <c:pt idx="6622">
                        <c:v>350.06569000000002</c:v>
                      </c:pt>
                      <c:pt idx="6623">
                        <c:v>350.09156000000002</c:v>
                      </c:pt>
                      <c:pt idx="6624">
                        <c:v>350.05155000000002</c:v>
                      </c:pt>
                      <c:pt idx="6625">
                        <c:v>350.04919999999998</c:v>
                      </c:pt>
                      <c:pt idx="6626">
                        <c:v>350.05072000000001</c:v>
                      </c:pt>
                      <c:pt idx="6627">
                        <c:v>350.12126000000001</c:v>
                      </c:pt>
                      <c:pt idx="6628">
                        <c:v>350.06846000000002</c:v>
                      </c:pt>
                      <c:pt idx="6629">
                        <c:v>350.07330000000002</c:v>
                      </c:pt>
                      <c:pt idx="6630">
                        <c:v>350.07664</c:v>
                      </c:pt>
                      <c:pt idx="6631">
                        <c:v>350.11374999999998</c:v>
                      </c:pt>
                      <c:pt idx="6632">
                        <c:v>350.09156000000002</c:v>
                      </c:pt>
                      <c:pt idx="6633">
                        <c:v>350.08843999999999</c:v>
                      </c:pt>
                      <c:pt idx="6634">
                        <c:v>350.07983999999999</c:v>
                      </c:pt>
                      <c:pt idx="6635">
                        <c:v>350.11797000000001</c:v>
                      </c:pt>
                      <c:pt idx="6636">
                        <c:v>350.07992000000002</c:v>
                      </c:pt>
                      <c:pt idx="6637">
                        <c:v>350.08326</c:v>
                      </c:pt>
                      <c:pt idx="6638">
                        <c:v>350.08922999999999</c:v>
                      </c:pt>
                      <c:pt idx="6639">
                        <c:v>350.09410000000003</c:v>
                      </c:pt>
                      <c:pt idx="6640">
                        <c:v>350.10324000000003</c:v>
                      </c:pt>
                      <c:pt idx="6641">
                        <c:v>350.06414999999998</c:v>
                      </c:pt>
                      <c:pt idx="6642">
                        <c:v>350.07126</c:v>
                      </c:pt>
                      <c:pt idx="6643">
                        <c:v>350.08681000000001</c:v>
                      </c:pt>
                      <c:pt idx="6644">
                        <c:v>350.11536000000001</c:v>
                      </c:pt>
                      <c:pt idx="6645">
                        <c:v>350.08497999999997</c:v>
                      </c:pt>
                      <c:pt idx="6646">
                        <c:v>350.07816000000003</c:v>
                      </c:pt>
                      <c:pt idx="6647">
                        <c:v>350.07915000000003</c:v>
                      </c:pt>
                      <c:pt idx="6648">
                        <c:v>350.13421</c:v>
                      </c:pt>
                      <c:pt idx="6649">
                        <c:v>350.22915</c:v>
                      </c:pt>
                      <c:pt idx="6650">
                        <c:v>350.09429</c:v>
                      </c:pt>
                      <c:pt idx="6651">
                        <c:v>350.07942000000003</c:v>
                      </c:pt>
                      <c:pt idx="6652">
                        <c:v>350.12148999999999</c:v>
                      </c:pt>
                      <c:pt idx="6653">
                        <c:v>350.09294999999997</c:v>
                      </c:pt>
                      <c:pt idx="6654">
                        <c:v>350.09527000000003</c:v>
                      </c:pt>
                      <c:pt idx="6655">
                        <c:v>350.08947000000001</c:v>
                      </c:pt>
                      <c:pt idx="6656">
                        <c:v>350.12329</c:v>
                      </c:pt>
                      <c:pt idx="6657">
                        <c:v>350.10680000000002</c:v>
                      </c:pt>
                      <c:pt idx="6658">
                        <c:v>350.06783999999999</c:v>
                      </c:pt>
                      <c:pt idx="6659">
                        <c:v>350.07569999999998</c:v>
                      </c:pt>
                      <c:pt idx="6660">
                        <c:v>350.06283000000002</c:v>
                      </c:pt>
                      <c:pt idx="6661">
                        <c:v>350.11660000000001</c:v>
                      </c:pt>
                      <c:pt idx="6662">
                        <c:v>350.06560999999999</c:v>
                      </c:pt>
                      <c:pt idx="6663">
                        <c:v>350.07360999999997</c:v>
                      </c:pt>
                      <c:pt idx="6664">
                        <c:v>350.06087000000002</c:v>
                      </c:pt>
                      <c:pt idx="6665">
                        <c:v>350.10070000000002</c:v>
                      </c:pt>
                      <c:pt idx="6666">
                        <c:v>350.04570000000001</c:v>
                      </c:pt>
                      <c:pt idx="6667">
                        <c:v>350.07542000000001</c:v>
                      </c:pt>
                      <c:pt idx="6668">
                        <c:v>350.05572999999998</c:v>
                      </c:pt>
                      <c:pt idx="6669">
                        <c:v>350.1069</c:v>
                      </c:pt>
                      <c:pt idx="6670">
                        <c:v>350.05011999999999</c:v>
                      </c:pt>
                      <c:pt idx="6671">
                        <c:v>350.05907999999999</c:v>
                      </c:pt>
                      <c:pt idx="6672">
                        <c:v>350.05667999999997</c:v>
                      </c:pt>
                      <c:pt idx="6673">
                        <c:v>350.11243999999999</c:v>
                      </c:pt>
                      <c:pt idx="6674">
                        <c:v>350.06081999999998</c:v>
                      </c:pt>
                      <c:pt idx="6675">
                        <c:v>350.05925999999999</c:v>
                      </c:pt>
                      <c:pt idx="6676">
                        <c:v>350.07146</c:v>
                      </c:pt>
                      <c:pt idx="6677">
                        <c:v>350.07799</c:v>
                      </c:pt>
                      <c:pt idx="6678">
                        <c:v>350.09859999999998</c:v>
                      </c:pt>
                      <c:pt idx="6679">
                        <c:v>350.06013999999999</c:v>
                      </c:pt>
                      <c:pt idx="6680">
                        <c:v>350.06256999999999</c:v>
                      </c:pt>
                      <c:pt idx="6681">
                        <c:v>350.05680000000001</c:v>
                      </c:pt>
                      <c:pt idx="6682">
                        <c:v>350.10953999999998</c:v>
                      </c:pt>
                      <c:pt idx="6683">
                        <c:v>350.06119000000001</c:v>
                      </c:pt>
                      <c:pt idx="6684">
                        <c:v>350.06331</c:v>
                      </c:pt>
                      <c:pt idx="6685">
                        <c:v>350.05959999999999</c:v>
                      </c:pt>
                      <c:pt idx="6686">
                        <c:v>350.10638</c:v>
                      </c:pt>
                      <c:pt idx="6687">
                        <c:v>350.07130999999998</c:v>
                      </c:pt>
                      <c:pt idx="6688">
                        <c:v>350.08875</c:v>
                      </c:pt>
                      <c:pt idx="6689">
                        <c:v>350.08033999999998</c:v>
                      </c:pt>
                      <c:pt idx="6690">
                        <c:v>350.10503999999997</c:v>
                      </c:pt>
                      <c:pt idx="6691">
                        <c:v>350.07236</c:v>
                      </c:pt>
                      <c:pt idx="6692">
                        <c:v>350.07522</c:v>
                      </c:pt>
                      <c:pt idx="6693">
                        <c:v>350.08197999999999</c:v>
                      </c:pt>
                      <c:pt idx="6694">
                        <c:v>350.06585999999999</c:v>
                      </c:pt>
                      <c:pt idx="6695">
                        <c:v>350.11615</c:v>
                      </c:pt>
                      <c:pt idx="6696">
                        <c:v>350.05804000000001</c:v>
                      </c:pt>
                      <c:pt idx="6697">
                        <c:v>350.05205000000001</c:v>
                      </c:pt>
                      <c:pt idx="6698">
                        <c:v>350.0711</c:v>
                      </c:pt>
                      <c:pt idx="6699">
                        <c:v>350.10214999999999</c:v>
                      </c:pt>
                      <c:pt idx="6700">
                        <c:v>350.07028000000003</c:v>
                      </c:pt>
                      <c:pt idx="6701">
                        <c:v>350.07628</c:v>
                      </c:pt>
                      <c:pt idx="6702">
                        <c:v>350.09332999999998</c:v>
                      </c:pt>
                      <c:pt idx="6703">
                        <c:v>350.10196999999999</c:v>
                      </c:pt>
                      <c:pt idx="6704">
                        <c:v>350.07704000000001</c:v>
                      </c:pt>
                      <c:pt idx="6705">
                        <c:v>350.08476999999999</c:v>
                      </c:pt>
                      <c:pt idx="6706">
                        <c:v>350.06797</c:v>
                      </c:pt>
                      <c:pt idx="6707">
                        <c:v>350.12218000000001</c:v>
                      </c:pt>
                      <c:pt idx="6708">
                        <c:v>350.07513999999998</c:v>
                      </c:pt>
                      <c:pt idx="6709">
                        <c:v>350.18184000000002</c:v>
                      </c:pt>
                      <c:pt idx="6710">
                        <c:v>350.13429000000002</c:v>
                      </c:pt>
                      <c:pt idx="6711">
                        <c:v>350.09809000000001</c:v>
                      </c:pt>
                      <c:pt idx="6712">
                        <c:v>350.08317</c:v>
                      </c:pt>
                      <c:pt idx="6713">
                        <c:v>350.07909000000001</c:v>
                      </c:pt>
                      <c:pt idx="6714">
                        <c:v>350.07344000000001</c:v>
                      </c:pt>
                      <c:pt idx="6715">
                        <c:v>350.07499999999999</c:v>
                      </c:pt>
                      <c:pt idx="6716">
                        <c:v>350.11302999999998</c:v>
                      </c:pt>
                      <c:pt idx="6717">
                        <c:v>350.04933999999997</c:v>
                      </c:pt>
                      <c:pt idx="6718">
                        <c:v>350.06858999999997</c:v>
                      </c:pt>
                      <c:pt idx="6719">
                        <c:v>350.07040999999998</c:v>
                      </c:pt>
                      <c:pt idx="6720">
                        <c:v>350.10789999999997</c:v>
                      </c:pt>
                      <c:pt idx="6721">
                        <c:v>350.08627999999999</c:v>
                      </c:pt>
                      <c:pt idx="6722">
                        <c:v>350.08451000000002</c:v>
                      </c:pt>
                      <c:pt idx="6723">
                        <c:v>350.08134000000001</c:v>
                      </c:pt>
                      <c:pt idx="6724">
                        <c:v>350.10271999999998</c:v>
                      </c:pt>
                      <c:pt idx="6725">
                        <c:v>350.07832000000002</c:v>
                      </c:pt>
                      <c:pt idx="6726">
                        <c:v>350.04960999999997</c:v>
                      </c:pt>
                      <c:pt idx="6727">
                        <c:v>350.04584</c:v>
                      </c:pt>
                      <c:pt idx="6728">
                        <c:v>350.08899000000002</c:v>
                      </c:pt>
                      <c:pt idx="6729">
                        <c:v>350.07366000000002</c:v>
                      </c:pt>
                      <c:pt idx="6730">
                        <c:v>350.08139</c:v>
                      </c:pt>
                      <c:pt idx="6731">
                        <c:v>350.06894</c:v>
                      </c:pt>
                      <c:pt idx="6732">
                        <c:v>350.08004</c:v>
                      </c:pt>
                      <c:pt idx="6733">
                        <c:v>350.1164</c:v>
                      </c:pt>
                      <c:pt idx="6734">
                        <c:v>350.08888999999999</c:v>
                      </c:pt>
                      <c:pt idx="6735">
                        <c:v>350.08748000000003</c:v>
                      </c:pt>
                      <c:pt idx="6736">
                        <c:v>350.05318999999997</c:v>
                      </c:pt>
                      <c:pt idx="6737">
                        <c:v>350.09293000000002</c:v>
                      </c:pt>
                      <c:pt idx="6738">
                        <c:v>350.07193999999998</c:v>
                      </c:pt>
                      <c:pt idx="6739">
                        <c:v>350.07198</c:v>
                      </c:pt>
                      <c:pt idx="6740">
                        <c:v>350.08832999999998</c:v>
                      </c:pt>
                      <c:pt idx="6741">
                        <c:v>350.12952000000001</c:v>
                      </c:pt>
                      <c:pt idx="6742">
                        <c:v>350.06760000000003</c:v>
                      </c:pt>
                      <c:pt idx="6743">
                        <c:v>350.06963000000002</c:v>
                      </c:pt>
                      <c:pt idx="6744">
                        <c:v>350.07274999999998</c:v>
                      </c:pt>
                      <c:pt idx="6745">
                        <c:v>350.10926000000001</c:v>
                      </c:pt>
                      <c:pt idx="6746">
                        <c:v>350.05959000000001</c:v>
                      </c:pt>
                      <c:pt idx="6747">
                        <c:v>350.07859999999999</c:v>
                      </c:pt>
                      <c:pt idx="6748">
                        <c:v>350.06981000000002</c:v>
                      </c:pt>
                      <c:pt idx="6749">
                        <c:v>350.10953999999998</c:v>
                      </c:pt>
                      <c:pt idx="6750">
                        <c:v>350.06743999999998</c:v>
                      </c:pt>
                      <c:pt idx="6751">
                        <c:v>350.07602000000003</c:v>
                      </c:pt>
                      <c:pt idx="6752">
                        <c:v>350.05522999999999</c:v>
                      </c:pt>
                      <c:pt idx="6753">
                        <c:v>350.07092999999998</c:v>
                      </c:pt>
                      <c:pt idx="6754">
                        <c:v>350.11331999999999</c:v>
                      </c:pt>
                      <c:pt idx="6755">
                        <c:v>350.05493000000001</c:v>
                      </c:pt>
                      <c:pt idx="6756">
                        <c:v>350.05623000000003</c:v>
                      </c:pt>
                      <c:pt idx="6757">
                        <c:v>350.08821999999998</c:v>
                      </c:pt>
                      <c:pt idx="6758">
                        <c:v>350.10642000000001</c:v>
                      </c:pt>
                      <c:pt idx="6759">
                        <c:v>350.05353000000002</c:v>
                      </c:pt>
                      <c:pt idx="6760">
                        <c:v>350.08470999999997</c:v>
                      </c:pt>
                      <c:pt idx="6761">
                        <c:v>350.08929000000001</c:v>
                      </c:pt>
                      <c:pt idx="6762">
                        <c:v>350.10406999999998</c:v>
                      </c:pt>
                      <c:pt idx="6763">
                        <c:v>350.09062</c:v>
                      </c:pt>
                      <c:pt idx="6764">
                        <c:v>350.08469000000002</c:v>
                      </c:pt>
                      <c:pt idx="6765">
                        <c:v>350.07306</c:v>
                      </c:pt>
                      <c:pt idx="6766">
                        <c:v>350.08938000000001</c:v>
                      </c:pt>
                      <c:pt idx="6767">
                        <c:v>350.06732</c:v>
                      </c:pt>
                      <c:pt idx="6768">
                        <c:v>350.05417999999997</c:v>
                      </c:pt>
                      <c:pt idx="6769">
                        <c:v>350.07148000000001</c:v>
                      </c:pt>
                      <c:pt idx="6770">
                        <c:v>350.19144</c:v>
                      </c:pt>
                      <c:pt idx="6771">
                        <c:v>350.13965000000002</c:v>
                      </c:pt>
                      <c:pt idx="6772">
                        <c:v>350.0806</c:v>
                      </c:pt>
                      <c:pt idx="6773">
                        <c:v>350.08746000000002</c:v>
                      </c:pt>
                      <c:pt idx="6774">
                        <c:v>350.05973999999998</c:v>
                      </c:pt>
                      <c:pt idx="6775">
                        <c:v>350.09134</c:v>
                      </c:pt>
                      <c:pt idx="6776">
                        <c:v>350.05896000000001</c:v>
                      </c:pt>
                      <c:pt idx="6777">
                        <c:v>350.05781000000002</c:v>
                      </c:pt>
                      <c:pt idx="6778">
                        <c:v>350.04298999999997</c:v>
                      </c:pt>
                      <c:pt idx="6779">
                        <c:v>350.08449999999999</c:v>
                      </c:pt>
                      <c:pt idx="6780">
                        <c:v>350.05187000000001</c:v>
                      </c:pt>
                      <c:pt idx="6781">
                        <c:v>350.07006000000001</c:v>
                      </c:pt>
                      <c:pt idx="6782">
                        <c:v>350.05856</c:v>
                      </c:pt>
                      <c:pt idx="6783">
                        <c:v>350.09239000000002</c:v>
                      </c:pt>
                      <c:pt idx="6784">
                        <c:v>350.08321999999998</c:v>
                      </c:pt>
                      <c:pt idx="6785">
                        <c:v>350.05856</c:v>
                      </c:pt>
                      <c:pt idx="6786">
                        <c:v>350.06853000000001</c:v>
                      </c:pt>
                      <c:pt idx="6787">
                        <c:v>350.06664000000001</c:v>
                      </c:pt>
                      <c:pt idx="6788">
                        <c:v>350.09586000000002</c:v>
                      </c:pt>
                      <c:pt idx="6789">
                        <c:v>350.06245999999999</c:v>
                      </c:pt>
                      <c:pt idx="6790">
                        <c:v>350.05696</c:v>
                      </c:pt>
                      <c:pt idx="6791">
                        <c:v>350.06103000000002</c:v>
                      </c:pt>
                      <c:pt idx="6792">
                        <c:v>350.11439000000001</c:v>
                      </c:pt>
                      <c:pt idx="6793">
                        <c:v>350.09231999999997</c:v>
                      </c:pt>
                      <c:pt idx="6794">
                        <c:v>350.07769999999999</c:v>
                      </c:pt>
                      <c:pt idx="6795">
                        <c:v>350.09550000000002</c:v>
                      </c:pt>
                      <c:pt idx="6796">
                        <c:v>350.1207</c:v>
                      </c:pt>
                      <c:pt idx="6797">
                        <c:v>350.07499000000001</c:v>
                      </c:pt>
                      <c:pt idx="6798">
                        <c:v>350.06193999999999</c:v>
                      </c:pt>
                      <c:pt idx="6799">
                        <c:v>350.05783000000002</c:v>
                      </c:pt>
                      <c:pt idx="6800">
                        <c:v>350.11451</c:v>
                      </c:pt>
                      <c:pt idx="6801">
                        <c:v>350.07233000000002</c:v>
                      </c:pt>
                      <c:pt idx="6802">
                        <c:v>350.06999000000002</c:v>
                      </c:pt>
                      <c:pt idx="6803">
                        <c:v>350.09784999999999</c:v>
                      </c:pt>
                      <c:pt idx="6804">
                        <c:v>350.08591999999999</c:v>
                      </c:pt>
                      <c:pt idx="6805">
                        <c:v>350.12034</c:v>
                      </c:pt>
                      <c:pt idx="6806">
                        <c:v>350.07429999999999</c:v>
                      </c:pt>
                      <c:pt idx="6807">
                        <c:v>350.08348000000001</c:v>
                      </c:pt>
                      <c:pt idx="6808">
                        <c:v>350.07209</c:v>
                      </c:pt>
                      <c:pt idx="6809">
                        <c:v>350.10750999999999</c:v>
                      </c:pt>
                      <c:pt idx="6810">
                        <c:v>350.07787999999999</c:v>
                      </c:pt>
                      <c:pt idx="6811">
                        <c:v>350.08474999999999</c:v>
                      </c:pt>
                      <c:pt idx="6812">
                        <c:v>350.07463999999999</c:v>
                      </c:pt>
                      <c:pt idx="6813">
                        <c:v>350.11430000000001</c:v>
                      </c:pt>
                      <c:pt idx="6814">
                        <c:v>350.07123000000001</c:v>
                      </c:pt>
                      <c:pt idx="6815">
                        <c:v>350.07778000000002</c:v>
                      </c:pt>
                      <c:pt idx="6816">
                        <c:v>350.05982</c:v>
                      </c:pt>
                      <c:pt idx="6817">
                        <c:v>350.10930999999999</c:v>
                      </c:pt>
                      <c:pt idx="6818">
                        <c:v>350.06225999999998</c:v>
                      </c:pt>
                      <c:pt idx="6819">
                        <c:v>350.06007</c:v>
                      </c:pt>
                      <c:pt idx="6820">
                        <c:v>350.08915999999999</c:v>
                      </c:pt>
                      <c:pt idx="6821">
                        <c:v>350.09746999999999</c:v>
                      </c:pt>
                      <c:pt idx="6822">
                        <c:v>350.08051999999998</c:v>
                      </c:pt>
                      <c:pt idx="6823">
                        <c:v>350.08371</c:v>
                      </c:pt>
                      <c:pt idx="6824">
                        <c:v>350.07729999999998</c:v>
                      </c:pt>
                      <c:pt idx="6825">
                        <c:v>350.08996000000002</c:v>
                      </c:pt>
                      <c:pt idx="6826">
                        <c:v>350.10007999999999</c:v>
                      </c:pt>
                      <c:pt idx="6827">
                        <c:v>350.05682000000002</c:v>
                      </c:pt>
                      <c:pt idx="6828">
                        <c:v>350.05308000000002</c:v>
                      </c:pt>
                      <c:pt idx="6829">
                        <c:v>350.07947000000001</c:v>
                      </c:pt>
                      <c:pt idx="6830">
                        <c:v>350.11097000000001</c:v>
                      </c:pt>
                      <c:pt idx="6831">
                        <c:v>350.23316</c:v>
                      </c:pt>
                      <c:pt idx="6832">
                        <c:v>350.11705999999998</c:v>
                      </c:pt>
                      <c:pt idx="6833">
                        <c:v>350.07297</c:v>
                      </c:pt>
                      <c:pt idx="6834">
                        <c:v>350.10523999999998</c:v>
                      </c:pt>
                      <c:pt idx="6835">
                        <c:v>350.08017999999998</c:v>
                      </c:pt>
                      <c:pt idx="6836">
                        <c:v>350.05649</c:v>
                      </c:pt>
                      <c:pt idx="6837">
                        <c:v>350.05549999999999</c:v>
                      </c:pt>
                      <c:pt idx="6838">
                        <c:v>350.09388000000001</c:v>
                      </c:pt>
                      <c:pt idx="6839">
                        <c:v>350.05984000000001</c:v>
                      </c:pt>
                      <c:pt idx="6840">
                        <c:v>350.06808999999998</c:v>
                      </c:pt>
                      <c:pt idx="6841">
                        <c:v>350.06617</c:v>
                      </c:pt>
                      <c:pt idx="6842">
                        <c:v>350.07296000000002</c:v>
                      </c:pt>
                      <c:pt idx="6843">
                        <c:v>350.08465999999999</c:v>
                      </c:pt>
                      <c:pt idx="6844">
                        <c:v>350.07096999999999</c:v>
                      </c:pt>
                      <c:pt idx="6845">
                        <c:v>350.06258000000003</c:v>
                      </c:pt>
                      <c:pt idx="6846">
                        <c:v>350.05779000000001</c:v>
                      </c:pt>
                      <c:pt idx="6847">
                        <c:v>350.08535000000001</c:v>
                      </c:pt>
                      <c:pt idx="6848">
                        <c:v>350.05714</c:v>
                      </c:pt>
                      <c:pt idx="6849">
                        <c:v>350.07522999999998</c:v>
                      </c:pt>
                      <c:pt idx="6850">
                        <c:v>350.06833</c:v>
                      </c:pt>
                      <c:pt idx="6851">
                        <c:v>350.10986000000003</c:v>
                      </c:pt>
                      <c:pt idx="6852">
                        <c:v>350.05509999999998</c:v>
                      </c:pt>
                      <c:pt idx="6853">
                        <c:v>350.07105000000001</c:v>
                      </c:pt>
                      <c:pt idx="6854">
                        <c:v>350.03787</c:v>
                      </c:pt>
                      <c:pt idx="6855">
                        <c:v>350.1189</c:v>
                      </c:pt>
                      <c:pt idx="6856">
                        <c:v>350.06133</c:v>
                      </c:pt>
                      <c:pt idx="6857">
                        <c:v>350.06648000000001</c:v>
                      </c:pt>
                      <c:pt idx="6858">
                        <c:v>350.06299000000001</c:v>
                      </c:pt>
                      <c:pt idx="6859">
                        <c:v>350.07276999999999</c:v>
                      </c:pt>
                      <c:pt idx="6860">
                        <c:v>350.0881</c:v>
                      </c:pt>
                      <c:pt idx="6861">
                        <c:v>350.06734</c:v>
                      </c:pt>
                      <c:pt idx="6862">
                        <c:v>350.05461000000003</c:v>
                      </c:pt>
                      <c:pt idx="6863">
                        <c:v>350.05315000000002</c:v>
                      </c:pt>
                      <c:pt idx="6864">
                        <c:v>350.0915</c:v>
                      </c:pt>
                      <c:pt idx="6865">
                        <c:v>350.05009000000001</c:v>
                      </c:pt>
                      <c:pt idx="6866">
                        <c:v>350.08566999999999</c:v>
                      </c:pt>
                      <c:pt idx="6867">
                        <c:v>350.08262999999999</c:v>
                      </c:pt>
                      <c:pt idx="6868">
                        <c:v>350.12108999999998</c:v>
                      </c:pt>
                      <c:pt idx="6869">
                        <c:v>350.07315999999997</c:v>
                      </c:pt>
                      <c:pt idx="6870">
                        <c:v>350.06313</c:v>
                      </c:pt>
                      <c:pt idx="6871">
                        <c:v>350.07029</c:v>
                      </c:pt>
                      <c:pt idx="6872">
                        <c:v>350.09332999999998</c:v>
                      </c:pt>
                      <c:pt idx="6873">
                        <c:v>350.05925000000002</c:v>
                      </c:pt>
                      <c:pt idx="6874">
                        <c:v>350.05549000000002</c:v>
                      </c:pt>
                      <c:pt idx="6875">
                        <c:v>350.06824</c:v>
                      </c:pt>
                      <c:pt idx="6876">
                        <c:v>350.11500000000001</c:v>
                      </c:pt>
                      <c:pt idx="6877">
                        <c:v>350.08958999999999</c:v>
                      </c:pt>
                      <c:pt idx="6878">
                        <c:v>350.05966999999998</c:v>
                      </c:pt>
                      <c:pt idx="6879">
                        <c:v>350.05054000000001</c:v>
                      </c:pt>
                      <c:pt idx="6880">
                        <c:v>350.06621999999999</c:v>
                      </c:pt>
                      <c:pt idx="6881">
                        <c:v>350.10451999999998</c:v>
                      </c:pt>
                      <c:pt idx="6882">
                        <c:v>350.06529</c:v>
                      </c:pt>
                      <c:pt idx="6883">
                        <c:v>350.07107000000002</c:v>
                      </c:pt>
                      <c:pt idx="6884">
                        <c:v>350.07038</c:v>
                      </c:pt>
                      <c:pt idx="6885">
                        <c:v>350.12540000000001</c:v>
                      </c:pt>
                      <c:pt idx="6886">
                        <c:v>350.08828999999997</c:v>
                      </c:pt>
                      <c:pt idx="6887">
                        <c:v>350.07396</c:v>
                      </c:pt>
                      <c:pt idx="6888">
                        <c:v>350.07121999999998</c:v>
                      </c:pt>
                      <c:pt idx="6889">
                        <c:v>350.09919000000002</c:v>
                      </c:pt>
                      <c:pt idx="6890">
                        <c:v>350.05622</c:v>
                      </c:pt>
                      <c:pt idx="6891">
                        <c:v>350.05853999999999</c:v>
                      </c:pt>
                      <c:pt idx="6892">
                        <c:v>350.24299000000002</c:v>
                      </c:pt>
                      <c:pt idx="6893">
                        <c:v>350.11543</c:v>
                      </c:pt>
                      <c:pt idx="6894">
                        <c:v>350.07411999999999</c:v>
                      </c:pt>
                      <c:pt idx="6895">
                        <c:v>350.06362000000001</c:v>
                      </c:pt>
                      <c:pt idx="6896">
                        <c:v>350.08278999999999</c:v>
                      </c:pt>
                      <c:pt idx="6897">
                        <c:v>350.08971000000003</c:v>
                      </c:pt>
                      <c:pt idx="6898">
                        <c:v>350.08582999999999</c:v>
                      </c:pt>
                      <c:pt idx="6899">
                        <c:v>350.05135999999999</c:v>
                      </c:pt>
                      <c:pt idx="6900">
                        <c:v>350.05806000000001</c:v>
                      </c:pt>
                      <c:pt idx="6901">
                        <c:v>350.04118</c:v>
                      </c:pt>
                      <c:pt idx="6902">
                        <c:v>350.09618</c:v>
                      </c:pt>
                      <c:pt idx="6903">
                        <c:v>350.08895999999999</c:v>
                      </c:pt>
                      <c:pt idx="6904">
                        <c:v>350.05963000000003</c:v>
                      </c:pt>
                      <c:pt idx="6905">
                        <c:v>350.05295999999998</c:v>
                      </c:pt>
                      <c:pt idx="6906">
                        <c:v>350.08942000000002</c:v>
                      </c:pt>
                      <c:pt idx="6907">
                        <c:v>350.04678999999999</c:v>
                      </c:pt>
                      <c:pt idx="6908">
                        <c:v>350.05891000000003</c:v>
                      </c:pt>
                      <c:pt idx="6909">
                        <c:v>350.05194</c:v>
                      </c:pt>
                      <c:pt idx="6910">
                        <c:v>350.07486</c:v>
                      </c:pt>
                      <c:pt idx="6911">
                        <c:v>350.03399000000002</c:v>
                      </c:pt>
                      <c:pt idx="6912">
                        <c:v>350.06684000000001</c:v>
                      </c:pt>
                      <c:pt idx="6913">
                        <c:v>350.07229000000001</c:v>
                      </c:pt>
                      <c:pt idx="6914">
                        <c:v>350.1139</c:v>
                      </c:pt>
                      <c:pt idx="6915">
                        <c:v>350.07294999999999</c:v>
                      </c:pt>
                      <c:pt idx="6916">
                        <c:v>350.05378000000002</c:v>
                      </c:pt>
                      <c:pt idx="6917">
                        <c:v>350.07512000000003</c:v>
                      </c:pt>
                      <c:pt idx="6918">
                        <c:v>350.06011000000001</c:v>
                      </c:pt>
                      <c:pt idx="6919">
                        <c:v>350.0967</c:v>
                      </c:pt>
                      <c:pt idx="6920">
                        <c:v>350.05376999999999</c:v>
                      </c:pt>
                      <c:pt idx="6921">
                        <c:v>350.04601000000002</c:v>
                      </c:pt>
                      <c:pt idx="6922">
                        <c:v>350.05329999999998</c:v>
                      </c:pt>
                      <c:pt idx="6923">
                        <c:v>350.10079000000002</c:v>
                      </c:pt>
                      <c:pt idx="6924">
                        <c:v>350.06268</c:v>
                      </c:pt>
                      <c:pt idx="6925">
                        <c:v>350.07494000000003</c:v>
                      </c:pt>
                      <c:pt idx="6926">
                        <c:v>350.0573</c:v>
                      </c:pt>
                      <c:pt idx="6927">
                        <c:v>350.09699999999998</c:v>
                      </c:pt>
                      <c:pt idx="6928">
                        <c:v>350.06864000000002</c:v>
                      </c:pt>
                      <c:pt idx="6929">
                        <c:v>350.06862999999998</c:v>
                      </c:pt>
                      <c:pt idx="6930">
                        <c:v>350.05957000000001</c:v>
                      </c:pt>
                      <c:pt idx="6931">
                        <c:v>350.10356999999999</c:v>
                      </c:pt>
                      <c:pt idx="6932">
                        <c:v>350.04881</c:v>
                      </c:pt>
                      <c:pt idx="6933">
                        <c:v>350.06374</c:v>
                      </c:pt>
                      <c:pt idx="6934">
                        <c:v>350.07123999999999</c:v>
                      </c:pt>
                      <c:pt idx="6935">
                        <c:v>350.07529</c:v>
                      </c:pt>
                      <c:pt idx="6936">
                        <c:v>350.08843000000002</c:v>
                      </c:pt>
                      <c:pt idx="6937">
                        <c:v>350.06671999999998</c:v>
                      </c:pt>
                      <c:pt idx="6938">
                        <c:v>350.08175999999997</c:v>
                      </c:pt>
                      <c:pt idx="6939">
                        <c:v>350.07553000000001</c:v>
                      </c:pt>
                      <c:pt idx="6940">
                        <c:v>350.11113</c:v>
                      </c:pt>
                      <c:pt idx="6941">
                        <c:v>350.07375000000002</c:v>
                      </c:pt>
                      <c:pt idx="6942">
                        <c:v>350.06265999999999</c:v>
                      </c:pt>
                      <c:pt idx="6943">
                        <c:v>350.04243000000002</c:v>
                      </c:pt>
                      <c:pt idx="6944">
                        <c:v>350.07947999999999</c:v>
                      </c:pt>
                      <c:pt idx="6945">
                        <c:v>350.05491000000001</c:v>
                      </c:pt>
                      <c:pt idx="6946">
                        <c:v>350.02915999999999</c:v>
                      </c:pt>
                      <c:pt idx="6947">
                        <c:v>350.04629</c:v>
                      </c:pt>
                      <c:pt idx="6948">
                        <c:v>350.07974000000002</c:v>
                      </c:pt>
                      <c:pt idx="6949">
                        <c:v>350.04178999999999</c:v>
                      </c:pt>
                      <c:pt idx="6950">
                        <c:v>350.03402</c:v>
                      </c:pt>
                      <c:pt idx="6951">
                        <c:v>350.02647000000002</c:v>
                      </c:pt>
                      <c:pt idx="6952">
                        <c:v>350.07168999999999</c:v>
                      </c:pt>
                      <c:pt idx="6953">
                        <c:v>350.20841000000001</c:v>
                      </c:pt>
                      <c:pt idx="6954">
                        <c:v>350.03987000000001</c:v>
                      </c:pt>
                      <c:pt idx="6955">
                        <c:v>350.03262000000001</c:v>
                      </c:pt>
                      <c:pt idx="6956">
                        <c:v>350.03769</c:v>
                      </c:pt>
                      <c:pt idx="6957">
                        <c:v>350.09690000000001</c:v>
                      </c:pt>
                      <c:pt idx="6958">
                        <c:v>350.06281999999999</c:v>
                      </c:pt>
                      <c:pt idx="6959">
                        <c:v>350.05374</c:v>
                      </c:pt>
                      <c:pt idx="6960">
                        <c:v>350.04113000000001</c:v>
                      </c:pt>
                      <c:pt idx="6961">
                        <c:v>350.08400999999998</c:v>
                      </c:pt>
                      <c:pt idx="6962">
                        <c:v>350.03764000000001</c:v>
                      </c:pt>
                      <c:pt idx="6963">
                        <c:v>350.04333000000003</c:v>
                      </c:pt>
                      <c:pt idx="6964">
                        <c:v>350.04836999999998</c:v>
                      </c:pt>
                      <c:pt idx="6965">
                        <c:v>350.09793000000002</c:v>
                      </c:pt>
                      <c:pt idx="6966">
                        <c:v>350.04894000000002</c:v>
                      </c:pt>
                      <c:pt idx="6967">
                        <c:v>350.04151000000002</c:v>
                      </c:pt>
                      <c:pt idx="6968">
                        <c:v>350.04115999999999</c:v>
                      </c:pt>
                      <c:pt idx="6969">
                        <c:v>350.08375000000001</c:v>
                      </c:pt>
                      <c:pt idx="6970">
                        <c:v>350.05036999999999</c:v>
                      </c:pt>
                      <c:pt idx="6971">
                        <c:v>350.03627999999998</c:v>
                      </c:pt>
                      <c:pt idx="6972">
                        <c:v>350.03577000000001</c:v>
                      </c:pt>
                      <c:pt idx="6973">
                        <c:v>350.03705000000002</c:v>
                      </c:pt>
                      <c:pt idx="6974">
                        <c:v>350.07447999999999</c:v>
                      </c:pt>
                      <c:pt idx="6975">
                        <c:v>350.03525000000002</c:v>
                      </c:pt>
                      <c:pt idx="6976">
                        <c:v>350.03377999999998</c:v>
                      </c:pt>
                      <c:pt idx="6977">
                        <c:v>350.04009000000002</c:v>
                      </c:pt>
                      <c:pt idx="6978">
                        <c:v>350.09077000000002</c:v>
                      </c:pt>
                      <c:pt idx="6979">
                        <c:v>350.04959000000002</c:v>
                      </c:pt>
                      <c:pt idx="6980">
                        <c:v>350.04253</c:v>
                      </c:pt>
                      <c:pt idx="6981">
                        <c:v>350.11363</c:v>
                      </c:pt>
                      <c:pt idx="6982">
                        <c:v>350.28746999999998</c:v>
                      </c:pt>
                      <c:pt idx="6983">
                        <c:v>350.38024999999999</c:v>
                      </c:pt>
                      <c:pt idx="6984">
                        <c:v>350.51729999999998</c:v>
                      </c:pt>
                      <c:pt idx="6985">
                        <c:v>350.62588</c:v>
                      </c:pt>
                      <c:pt idx="6986">
                        <c:v>350.78208999999998</c:v>
                      </c:pt>
                      <c:pt idx="6987">
                        <c:v>350.86781999999999</c:v>
                      </c:pt>
                      <c:pt idx="6988">
                        <c:v>350.98833000000002</c:v>
                      </c:pt>
                      <c:pt idx="6989">
                        <c:v>351.11358000000001</c:v>
                      </c:pt>
                      <c:pt idx="6990">
                        <c:v>351.25761999999997</c:v>
                      </c:pt>
                      <c:pt idx="6991">
                        <c:v>351.38204000000002</c:v>
                      </c:pt>
                      <c:pt idx="6992">
                        <c:v>351.49729000000002</c:v>
                      </c:pt>
                      <c:pt idx="6993">
                        <c:v>351.64927999999998</c:v>
                      </c:pt>
                      <c:pt idx="6994">
                        <c:v>351.76400000000001</c:v>
                      </c:pt>
                      <c:pt idx="6995">
                        <c:v>351.91611</c:v>
                      </c:pt>
                      <c:pt idx="6996">
                        <c:v>352.01620000000003</c:v>
                      </c:pt>
                      <c:pt idx="6997">
                        <c:v>352.11748999999998</c:v>
                      </c:pt>
                      <c:pt idx="6998">
                        <c:v>352.26859999999999</c:v>
                      </c:pt>
                      <c:pt idx="6999">
                        <c:v>352.42621000000003</c:v>
                      </c:pt>
                      <c:pt idx="7000">
                        <c:v>352.50153</c:v>
                      </c:pt>
                      <c:pt idx="7001">
                        <c:v>352.64546000000001</c:v>
                      </c:pt>
                      <c:pt idx="7002">
                        <c:v>352.75583</c:v>
                      </c:pt>
                      <c:pt idx="7003">
                        <c:v>352.91462999999999</c:v>
                      </c:pt>
                      <c:pt idx="7004">
                        <c:v>352.97906999999998</c:v>
                      </c:pt>
                      <c:pt idx="7005">
                        <c:v>353.13648000000001</c:v>
                      </c:pt>
                      <c:pt idx="7006">
                        <c:v>353.24774000000002</c:v>
                      </c:pt>
                      <c:pt idx="7007">
                        <c:v>353.40661</c:v>
                      </c:pt>
                      <c:pt idx="7008">
                        <c:v>353.4932</c:v>
                      </c:pt>
                      <c:pt idx="7009">
                        <c:v>353.61076000000003</c:v>
                      </c:pt>
                      <c:pt idx="7010">
                        <c:v>353.75885</c:v>
                      </c:pt>
                      <c:pt idx="7011">
                        <c:v>353.87218999999999</c:v>
                      </c:pt>
                      <c:pt idx="7012">
                        <c:v>354.04613999999998</c:v>
                      </c:pt>
                      <c:pt idx="7013">
                        <c:v>354.19096000000002</c:v>
                      </c:pt>
                      <c:pt idx="7014">
                        <c:v>354.37581999999998</c:v>
                      </c:pt>
                      <c:pt idx="7015">
                        <c:v>354.37779999999998</c:v>
                      </c:pt>
                      <c:pt idx="7016">
                        <c:v>354.55000999999999</c:v>
                      </c:pt>
                      <c:pt idx="7017">
                        <c:v>354.68184000000002</c:v>
                      </c:pt>
                      <c:pt idx="7018">
                        <c:v>354.79086000000001</c:v>
                      </c:pt>
                      <c:pt idx="7019">
                        <c:v>354.90715</c:v>
                      </c:pt>
                      <c:pt idx="7020">
                        <c:v>355.03167000000002</c:v>
                      </c:pt>
                      <c:pt idx="7021">
                        <c:v>355.15667999999999</c:v>
                      </c:pt>
                      <c:pt idx="7022">
                        <c:v>355.2731</c:v>
                      </c:pt>
                      <c:pt idx="7023">
                        <c:v>355.37306000000001</c:v>
                      </c:pt>
                      <c:pt idx="7024">
                        <c:v>355.55108000000001</c:v>
                      </c:pt>
                      <c:pt idx="7025">
                        <c:v>355.61775999999998</c:v>
                      </c:pt>
                      <c:pt idx="7026">
                        <c:v>355.75653999999997</c:v>
                      </c:pt>
                      <c:pt idx="7027">
                        <c:v>355.87669</c:v>
                      </c:pt>
                      <c:pt idx="7028">
                        <c:v>355.98921000000001</c:v>
                      </c:pt>
                      <c:pt idx="7029">
                        <c:v>356.15776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356A'!$BK$47:$BK$7076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-7.1632750000000009E-2</c:v>
                      </c:pt>
                      <c:pt idx="1">
                        <c:v>-7.1619749999999996E-2</c:v>
                      </c:pt>
                      <c:pt idx="2">
                        <c:v>-7.1606000000000017E-2</c:v>
                      </c:pt>
                      <c:pt idx="3">
                        <c:v>-7.1608000000000005E-2</c:v>
                      </c:pt>
                      <c:pt idx="4">
                        <c:v>-7.1592249999999996E-2</c:v>
                      </c:pt>
                      <c:pt idx="5">
                        <c:v>-7.1586500000000011E-2</c:v>
                      </c:pt>
                      <c:pt idx="6">
                        <c:v>-7.1577750000000009E-2</c:v>
                      </c:pt>
                      <c:pt idx="7">
                        <c:v>-7.1570750000000002E-2</c:v>
                      </c:pt>
                      <c:pt idx="8">
                        <c:v>-7.1566000000000005E-2</c:v>
                      </c:pt>
                      <c:pt idx="9">
                        <c:v>-7.1547499999999986E-2</c:v>
                      </c:pt>
                      <c:pt idx="10">
                        <c:v>-7.1532750000000006E-2</c:v>
                      </c:pt>
                      <c:pt idx="11">
                        <c:v>-7.1508500000000016E-2</c:v>
                      </c:pt>
                      <c:pt idx="12">
                        <c:v>-7.1570000000000009E-2</c:v>
                      </c:pt>
                      <c:pt idx="13">
                        <c:v>-7.1559000000000011E-2</c:v>
                      </c:pt>
                      <c:pt idx="14">
                        <c:v>-7.1548250000000022E-2</c:v>
                      </c:pt>
                      <c:pt idx="15">
                        <c:v>-7.1532500000000013E-2</c:v>
                      </c:pt>
                      <c:pt idx="16">
                        <c:v>-7.242475000000001E-2</c:v>
                      </c:pt>
                      <c:pt idx="17">
                        <c:v>-7.2405000000000011E-2</c:v>
                      </c:pt>
                      <c:pt idx="18">
                        <c:v>-7.2392250000000005E-2</c:v>
                      </c:pt>
                      <c:pt idx="19">
                        <c:v>-7.2380250000000007E-2</c:v>
                      </c:pt>
                      <c:pt idx="20">
                        <c:v>-7.2372750000000027E-2</c:v>
                      </c:pt>
                      <c:pt idx="21">
                        <c:v>-7.2361750000000016E-2</c:v>
                      </c:pt>
                      <c:pt idx="22">
                        <c:v>-7.234800000000001E-2</c:v>
                      </c:pt>
                      <c:pt idx="23">
                        <c:v>-7.2328750000000011E-2</c:v>
                      </c:pt>
                      <c:pt idx="24">
                        <c:v>-7.2316500000000006E-2</c:v>
                      </c:pt>
                      <c:pt idx="25">
                        <c:v>-7.2295999999999999E-2</c:v>
                      </c:pt>
                      <c:pt idx="26">
                        <c:v>-7.2269249999999993E-2</c:v>
                      </c:pt>
                      <c:pt idx="27">
                        <c:v>-7.2248250000000014E-2</c:v>
                      </c:pt>
                      <c:pt idx="28">
                        <c:v>-7.2255250000000007E-2</c:v>
                      </c:pt>
                      <c:pt idx="29">
                        <c:v>-7.2244500000000003E-2</c:v>
                      </c:pt>
                      <c:pt idx="30">
                        <c:v>-7.2232999999999992E-2</c:v>
                      </c:pt>
                      <c:pt idx="31">
                        <c:v>-7.2203750000000011E-2</c:v>
                      </c:pt>
                      <c:pt idx="32">
                        <c:v>-7.2136749999999999E-2</c:v>
                      </c:pt>
                      <c:pt idx="33">
                        <c:v>-7.2129499999999999E-2</c:v>
                      </c:pt>
                      <c:pt idx="34">
                        <c:v>-7.2127499999999997E-2</c:v>
                      </c:pt>
                      <c:pt idx="35">
                        <c:v>-7.2149750000000012E-2</c:v>
                      </c:pt>
                      <c:pt idx="36">
                        <c:v>-7.2145000000000029E-2</c:v>
                      </c:pt>
                      <c:pt idx="37">
                        <c:v>-7.213975000000003E-2</c:v>
                      </c:pt>
                      <c:pt idx="38">
                        <c:v>-7.2133250000000038E-2</c:v>
                      </c:pt>
                      <c:pt idx="39">
                        <c:v>-7.2134250000000039E-2</c:v>
                      </c:pt>
                      <c:pt idx="40">
                        <c:v>-7.2129750000000034E-2</c:v>
                      </c:pt>
                      <c:pt idx="41">
                        <c:v>-7.2131750000000022E-2</c:v>
                      </c:pt>
                      <c:pt idx="42">
                        <c:v>-7.2141250000000032E-2</c:v>
                      </c:pt>
                      <c:pt idx="43">
                        <c:v>-7.2153750000000058E-2</c:v>
                      </c:pt>
                      <c:pt idx="44">
                        <c:v>-7.2150500000000048E-2</c:v>
                      </c:pt>
                      <c:pt idx="45">
                        <c:v>-7.2156750000000047E-2</c:v>
                      </c:pt>
                      <c:pt idx="46">
                        <c:v>-7.2154500000000038E-2</c:v>
                      </c:pt>
                      <c:pt idx="47">
                        <c:v>-7.2154750000000045E-2</c:v>
                      </c:pt>
                      <c:pt idx="48">
                        <c:v>-7.2165750000000056E-2</c:v>
                      </c:pt>
                      <c:pt idx="49">
                        <c:v>-7.2158000000000042E-2</c:v>
                      </c:pt>
                      <c:pt idx="50">
                        <c:v>-7.2155750000000032E-2</c:v>
                      </c:pt>
                      <c:pt idx="51">
                        <c:v>-7.2164500000000034E-2</c:v>
                      </c:pt>
                      <c:pt idx="52">
                        <c:v>-7.3385500000000048E-2</c:v>
                      </c:pt>
                      <c:pt idx="53">
                        <c:v>-7.3389000000000038E-2</c:v>
                      </c:pt>
                      <c:pt idx="54">
                        <c:v>-7.3383500000000046E-2</c:v>
                      </c:pt>
                      <c:pt idx="55">
                        <c:v>-7.3375250000000031E-2</c:v>
                      </c:pt>
                      <c:pt idx="56">
                        <c:v>-7.3385750000000041E-2</c:v>
                      </c:pt>
                      <c:pt idx="57">
                        <c:v>-7.3393250000000035E-2</c:v>
                      </c:pt>
                      <c:pt idx="58">
                        <c:v>-7.3407250000000035E-2</c:v>
                      </c:pt>
                      <c:pt idx="59">
                        <c:v>-7.340550000000004E-2</c:v>
                      </c:pt>
                      <c:pt idx="60">
                        <c:v>-7.3422000000000043E-2</c:v>
                      </c:pt>
                      <c:pt idx="61">
                        <c:v>-7.3427750000000042E-2</c:v>
                      </c:pt>
                      <c:pt idx="62">
                        <c:v>-7.344700000000004E-2</c:v>
                      </c:pt>
                      <c:pt idx="63">
                        <c:v>-7.3451750000000038E-2</c:v>
                      </c:pt>
                      <c:pt idx="64">
                        <c:v>-7.349525000000004E-2</c:v>
                      </c:pt>
                      <c:pt idx="65">
                        <c:v>-7.3514500000000024E-2</c:v>
                      </c:pt>
                      <c:pt idx="66">
                        <c:v>-7.352725000000003E-2</c:v>
                      </c:pt>
                      <c:pt idx="67">
                        <c:v>-7.3534500000000017E-2</c:v>
                      </c:pt>
                      <c:pt idx="68">
                        <c:v>-7.3602750000000008E-2</c:v>
                      </c:pt>
                      <c:pt idx="69">
                        <c:v>-7.3597000000000024E-2</c:v>
                      </c:pt>
                      <c:pt idx="70">
                        <c:v>-7.3596500000000023E-2</c:v>
                      </c:pt>
                      <c:pt idx="71">
                        <c:v>-7.3601750000000021E-2</c:v>
                      </c:pt>
                      <c:pt idx="72">
                        <c:v>-7.3604500000000017E-2</c:v>
                      </c:pt>
                      <c:pt idx="73">
                        <c:v>-7.360750000000002E-2</c:v>
                      </c:pt>
                      <c:pt idx="74">
                        <c:v>-7.3616500000000029E-2</c:v>
                      </c:pt>
                      <c:pt idx="75">
                        <c:v>-7.3625250000000031E-2</c:v>
                      </c:pt>
                      <c:pt idx="76">
                        <c:v>-7.3622500000000035E-2</c:v>
                      </c:pt>
                      <c:pt idx="77">
                        <c:v>-7.3626000000000011E-2</c:v>
                      </c:pt>
                      <c:pt idx="78">
                        <c:v>-7.3626000000000011E-2</c:v>
                      </c:pt>
                      <c:pt idx="79">
                        <c:v>-7.3635000000000034E-2</c:v>
                      </c:pt>
                      <c:pt idx="80">
                        <c:v>-7.3626000000000025E-2</c:v>
                      </c:pt>
                      <c:pt idx="81">
                        <c:v>-7.3630750000000023E-2</c:v>
                      </c:pt>
                      <c:pt idx="82">
                        <c:v>-7.3636000000000021E-2</c:v>
                      </c:pt>
                      <c:pt idx="83">
                        <c:v>-7.3637000000000008E-2</c:v>
                      </c:pt>
                      <c:pt idx="84">
                        <c:v>-7.3632750000000011E-2</c:v>
                      </c:pt>
                      <c:pt idx="85">
                        <c:v>-7.3628500000000013E-2</c:v>
                      </c:pt>
                      <c:pt idx="86">
                        <c:v>-7.3626500000000025E-2</c:v>
                      </c:pt>
                      <c:pt idx="87">
                        <c:v>-7.3617750000000037E-2</c:v>
                      </c:pt>
                      <c:pt idx="88">
                        <c:v>-7.4008500000000019E-2</c:v>
                      </c:pt>
                      <c:pt idx="89">
                        <c:v>-7.4003000000000013E-2</c:v>
                      </c:pt>
                      <c:pt idx="90">
                        <c:v>-7.400600000000003E-2</c:v>
                      </c:pt>
                      <c:pt idx="91">
                        <c:v>-7.401350000000001E-2</c:v>
                      </c:pt>
                      <c:pt idx="92">
                        <c:v>-7.3997750000000015E-2</c:v>
                      </c:pt>
                      <c:pt idx="93">
                        <c:v>-7.3993250000000024E-2</c:v>
                      </c:pt>
                      <c:pt idx="94">
                        <c:v>-7.4004000000000014E-2</c:v>
                      </c:pt>
                      <c:pt idx="95">
                        <c:v>-7.4002250000000019E-2</c:v>
                      </c:pt>
                      <c:pt idx="96">
                        <c:v>-7.3998500000000009E-2</c:v>
                      </c:pt>
                      <c:pt idx="97">
                        <c:v>-7.3986250000000003E-2</c:v>
                      </c:pt>
                      <c:pt idx="98">
                        <c:v>-7.3985250000000002E-2</c:v>
                      </c:pt>
                      <c:pt idx="99">
                        <c:v>-7.3980500000000005E-2</c:v>
                      </c:pt>
                      <c:pt idx="100">
                        <c:v>-7.3983500000000008E-2</c:v>
                      </c:pt>
                      <c:pt idx="101">
                        <c:v>-7.398600000000001E-2</c:v>
                      </c:pt>
                      <c:pt idx="102">
                        <c:v>-7.3986500000000011E-2</c:v>
                      </c:pt>
                      <c:pt idx="103">
                        <c:v>-7.3974250000000005E-2</c:v>
                      </c:pt>
                      <c:pt idx="104">
                        <c:v>-7.3966500000000004E-2</c:v>
                      </c:pt>
                      <c:pt idx="105">
                        <c:v>-7.3957500000000009E-2</c:v>
                      </c:pt>
                      <c:pt idx="106">
                        <c:v>-7.3939749999999999E-2</c:v>
                      </c:pt>
                      <c:pt idx="107">
                        <c:v>-7.392775E-2</c:v>
                      </c:pt>
                      <c:pt idx="108">
                        <c:v>-7.3918249999999991E-2</c:v>
                      </c:pt>
                      <c:pt idx="109">
                        <c:v>-7.3910749999999997E-2</c:v>
                      </c:pt>
                      <c:pt idx="110">
                        <c:v>-7.3903500000000011E-2</c:v>
                      </c:pt>
                      <c:pt idx="111">
                        <c:v>-7.3894000000000001E-2</c:v>
                      </c:pt>
                      <c:pt idx="112">
                        <c:v>-7.3888750000000003E-2</c:v>
                      </c:pt>
                      <c:pt idx="113">
                        <c:v>-7.3882500000000004E-2</c:v>
                      </c:pt>
                      <c:pt idx="114">
                        <c:v>-7.3877000000000012E-2</c:v>
                      </c:pt>
                      <c:pt idx="115">
                        <c:v>-7.3876250000000004E-2</c:v>
                      </c:pt>
                      <c:pt idx="116">
                        <c:v>-7.3880750000000009E-2</c:v>
                      </c:pt>
                      <c:pt idx="117">
                        <c:v>-7.3883500000000032E-2</c:v>
                      </c:pt>
                      <c:pt idx="118">
                        <c:v>-7.388150000000003E-2</c:v>
                      </c:pt>
                      <c:pt idx="119">
                        <c:v>-7.3891000000000026E-2</c:v>
                      </c:pt>
                      <c:pt idx="120">
                        <c:v>-7.3895500000000031E-2</c:v>
                      </c:pt>
                      <c:pt idx="121">
                        <c:v>-7.3890250000000032E-2</c:v>
                      </c:pt>
                      <c:pt idx="122">
                        <c:v>-7.3886750000000029E-2</c:v>
                      </c:pt>
                      <c:pt idx="123">
                        <c:v>-7.387775000000002E-2</c:v>
                      </c:pt>
                      <c:pt idx="124">
                        <c:v>-7.3877000000000012E-2</c:v>
                      </c:pt>
                      <c:pt idx="125">
                        <c:v>-7.3862000000000025E-2</c:v>
                      </c:pt>
                      <c:pt idx="126">
                        <c:v>-7.3846500000000037E-2</c:v>
                      </c:pt>
                      <c:pt idx="127">
                        <c:v>-7.3831750000000029E-2</c:v>
                      </c:pt>
                      <c:pt idx="128">
                        <c:v>-7.3830500000000035E-2</c:v>
                      </c:pt>
                      <c:pt idx="129">
                        <c:v>-7.3817500000000036E-2</c:v>
                      </c:pt>
                      <c:pt idx="130">
                        <c:v>-7.3803000000000021E-2</c:v>
                      </c:pt>
                      <c:pt idx="131">
                        <c:v>-7.378075000000002E-2</c:v>
                      </c:pt>
                      <c:pt idx="132">
                        <c:v>-7.4973000000000026E-2</c:v>
                      </c:pt>
                      <c:pt idx="133">
                        <c:v>-7.4955500000000036E-2</c:v>
                      </c:pt>
                      <c:pt idx="134">
                        <c:v>-7.4945500000000026E-2</c:v>
                      </c:pt>
                      <c:pt idx="135">
                        <c:v>-7.4933500000000028E-2</c:v>
                      </c:pt>
                      <c:pt idx="136">
                        <c:v>-7.4931250000000033E-2</c:v>
                      </c:pt>
                      <c:pt idx="137">
                        <c:v>-7.4917000000000039E-2</c:v>
                      </c:pt>
                      <c:pt idx="138">
                        <c:v>-7.4906750000000036E-2</c:v>
                      </c:pt>
                      <c:pt idx="139">
                        <c:v>-7.4899250000000028E-2</c:v>
                      </c:pt>
                      <c:pt idx="140">
                        <c:v>-7.4884250000000027E-2</c:v>
                      </c:pt>
                      <c:pt idx="141">
                        <c:v>-7.4880500000000044E-2</c:v>
                      </c:pt>
                      <c:pt idx="142">
                        <c:v>-7.4877500000000027E-2</c:v>
                      </c:pt>
                      <c:pt idx="143">
                        <c:v>-7.4871750000000042E-2</c:v>
                      </c:pt>
                      <c:pt idx="144">
                        <c:v>-7.4879500000000029E-2</c:v>
                      </c:pt>
                      <c:pt idx="145">
                        <c:v>-7.4888500000000038E-2</c:v>
                      </c:pt>
                      <c:pt idx="146">
                        <c:v>-7.4892750000000022E-2</c:v>
                      </c:pt>
                      <c:pt idx="147">
                        <c:v>-7.4907250000000022E-2</c:v>
                      </c:pt>
                      <c:pt idx="148">
                        <c:v>-7.4921000000000015E-2</c:v>
                      </c:pt>
                      <c:pt idx="149">
                        <c:v>-7.494075E-2</c:v>
                      </c:pt>
                      <c:pt idx="150">
                        <c:v>-7.4952250000000012E-2</c:v>
                      </c:pt>
                      <c:pt idx="151">
                        <c:v>-7.4960000000000013E-2</c:v>
                      </c:pt>
                      <c:pt idx="152">
                        <c:v>-7.4964000000000017E-2</c:v>
                      </c:pt>
                      <c:pt idx="153">
                        <c:v>-7.4970000000000023E-2</c:v>
                      </c:pt>
                      <c:pt idx="154">
                        <c:v>-7.4980000000000005E-2</c:v>
                      </c:pt>
                      <c:pt idx="155">
                        <c:v>-7.4994500000000006E-2</c:v>
                      </c:pt>
                      <c:pt idx="156">
                        <c:v>-7.499900000000001E-2</c:v>
                      </c:pt>
                      <c:pt idx="157">
                        <c:v>-7.5014250000000005E-2</c:v>
                      </c:pt>
                      <c:pt idx="158">
                        <c:v>-7.5010250000000014E-2</c:v>
                      </c:pt>
                      <c:pt idx="159">
                        <c:v>-7.500900000000002E-2</c:v>
                      </c:pt>
                      <c:pt idx="160">
                        <c:v>-7.5022750000000013E-2</c:v>
                      </c:pt>
                      <c:pt idx="161">
                        <c:v>-7.503300000000003E-2</c:v>
                      </c:pt>
                      <c:pt idx="162">
                        <c:v>-7.5042250000000033E-2</c:v>
                      </c:pt>
                      <c:pt idx="163">
                        <c:v>-7.5058500000000028E-2</c:v>
                      </c:pt>
                      <c:pt idx="164">
                        <c:v>-7.5072250000000035E-2</c:v>
                      </c:pt>
                      <c:pt idx="165">
                        <c:v>-7.5083250000000032E-2</c:v>
                      </c:pt>
                      <c:pt idx="166">
                        <c:v>-7.5102250000000023E-2</c:v>
                      </c:pt>
                      <c:pt idx="167">
                        <c:v>-7.5120000000000034E-2</c:v>
                      </c:pt>
                      <c:pt idx="168">
                        <c:v>-7.5139500000000026E-2</c:v>
                      </c:pt>
                      <c:pt idx="169">
                        <c:v>-7.515025000000003E-2</c:v>
                      </c:pt>
                      <c:pt idx="170">
                        <c:v>-7.5149500000000022E-2</c:v>
                      </c:pt>
                      <c:pt idx="171">
                        <c:v>-7.5154750000000034E-2</c:v>
                      </c:pt>
                      <c:pt idx="172">
                        <c:v>-7.517425000000004E-2</c:v>
                      </c:pt>
                      <c:pt idx="173">
                        <c:v>-7.5188750000000026E-2</c:v>
                      </c:pt>
                      <c:pt idx="174">
                        <c:v>-7.5198500000000029E-2</c:v>
                      </c:pt>
                      <c:pt idx="175">
                        <c:v>-7.5206500000000037E-2</c:v>
                      </c:pt>
                      <c:pt idx="176">
                        <c:v>-7.3983500000000035E-2</c:v>
                      </c:pt>
                      <c:pt idx="177">
                        <c:v>-7.3987000000000025E-2</c:v>
                      </c:pt>
                      <c:pt idx="178">
                        <c:v>-7.4001000000000025E-2</c:v>
                      </c:pt>
                      <c:pt idx="179">
                        <c:v>-7.4008750000000026E-2</c:v>
                      </c:pt>
                      <c:pt idx="180">
                        <c:v>-7.4017000000000013E-2</c:v>
                      </c:pt>
                      <c:pt idx="181">
                        <c:v>-7.4022000000000018E-2</c:v>
                      </c:pt>
                      <c:pt idx="182">
                        <c:v>-7.4029250000000033E-2</c:v>
                      </c:pt>
                      <c:pt idx="183">
                        <c:v>-7.404750000000003E-2</c:v>
                      </c:pt>
                      <c:pt idx="184">
                        <c:v>-7.4079750000000028E-2</c:v>
                      </c:pt>
                      <c:pt idx="185">
                        <c:v>-7.4105000000000018E-2</c:v>
                      </c:pt>
                      <c:pt idx="186">
                        <c:v>-7.4124750000000017E-2</c:v>
                      </c:pt>
                      <c:pt idx="187">
                        <c:v>-7.4142250000000007E-2</c:v>
                      </c:pt>
                      <c:pt idx="188">
                        <c:v>-7.4157000000000015E-2</c:v>
                      </c:pt>
                      <c:pt idx="189">
                        <c:v>-7.416200000000002E-2</c:v>
                      </c:pt>
                      <c:pt idx="190">
                        <c:v>-7.4171750000000009E-2</c:v>
                      </c:pt>
                      <c:pt idx="191">
                        <c:v>-7.4182250000000019E-2</c:v>
                      </c:pt>
                      <c:pt idx="192">
                        <c:v>-7.419000000000002E-2</c:v>
                      </c:pt>
                      <c:pt idx="193">
                        <c:v>-7.4193750000000017E-2</c:v>
                      </c:pt>
                      <c:pt idx="194">
                        <c:v>-7.4203000000000019E-2</c:v>
                      </c:pt>
                      <c:pt idx="195">
                        <c:v>-7.4208750000000032E-2</c:v>
                      </c:pt>
                      <c:pt idx="196">
                        <c:v>-7.4219000000000035E-2</c:v>
                      </c:pt>
                      <c:pt idx="197">
                        <c:v>-7.4223500000000026E-2</c:v>
                      </c:pt>
                      <c:pt idx="198">
                        <c:v>-7.4244250000000053E-2</c:v>
                      </c:pt>
                      <c:pt idx="199">
                        <c:v>-7.4225250000000034E-2</c:v>
                      </c:pt>
                      <c:pt idx="200">
                        <c:v>-7.4234000000000022E-2</c:v>
                      </c:pt>
                      <c:pt idx="201">
                        <c:v>-7.4255500000000016E-2</c:v>
                      </c:pt>
                      <c:pt idx="202">
                        <c:v>-7.4263750000000017E-2</c:v>
                      </c:pt>
                      <c:pt idx="203">
                        <c:v>-7.4266500000000027E-2</c:v>
                      </c:pt>
                      <c:pt idx="204">
                        <c:v>-7.4282500000000015E-2</c:v>
                      </c:pt>
                      <c:pt idx="205">
                        <c:v>-7.430100000000002E-2</c:v>
                      </c:pt>
                      <c:pt idx="206">
                        <c:v>-7.4307500000000012E-2</c:v>
                      </c:pt>
                      <c:pt idx="207">
                        <c:v>-7.4317250000000015E-2</c:v>
                      </c:pt>
                      <c:pt idx="208">
                        <c:v>-7.4331750000000016E-2</c:v>
                      </c:pt>
                      <c:pt idx="209">
                        <c:v>-7.4349999999999999E-2</c:v>
                      </c:pt>
                      <c:pt idx="210">
                        <c:v>-7.4366500000000016E-2</c:v>
                      </c:pt>
                      <c:pt idx="211">
                        <c:v>-7.4390500000000012E-2</c:v>
                      </c:pt>
                      <c:pt idx="212">
                        <c:v>-7.433575000000002E-2</c:v>
                      </c:pt>
                      <c:pt idx="213">
                        <c:v>-7.4351750000000008E-2</c:v>
                      </c:pt>
                      <c:pt idx="214">
                        <c:v>-7.4365500000000015E-2</c:v>
                      </c:pt>
                      <c:pt idx="215">
                        <c:v>-7.4376749999999991E-2</c:v>
                      </c:pt>
                      <c:pt idx="216">
                        <c:v>-7.43925E-2</c:v>
                      </c:pt>
                      <c:pt idx="217">
                        <c:v>-7.4404749999999992E-2</c:v>
                      </c:pt>
                      <c:pt idx="218">
                        <c:v>-7.4417000000000011E-2</c:v>
                      </c:pt>
                      <c:pt idx="219">
                        <c:v>-7.443074999999999E-2</c:v>
                      </c:pt>
                      <c:pt idx="220">
                        <c:v>-7.4445249999999991E-2</c:v>
                      </c:pt>
                      <c:pt idx="221">
                        <c:v>-7.4458499999999997E-2</c:v>
                      </c:pt>
                      <c:pt idx="222">
                        <c:v>-7.4476499999999987E-2</c:v>
                      </c:pt>
                      <c:pt idx="223">
                        <c:v>-7.449024999999998E-2</c:v>
                      </c:pt>
                      <c:pt idx="224">
                        <c:v>-7.4494999999999978E-2</c:v>
                      </c:pt>
                      <c:pt idx="225">
                        <c:v>-7.4509499999999992E-2</c:v>
                      </c:pt>
                      <c:pt idx="226">
                        <c:v>-7.4529999999999971E-2</c:v>
                      </c:pt>
                      <c:pt idx="227">
                        <c:v>-7.4543249999999978E-2</c:v>
                      </c:pt>
                      <c:pt idx="228">
                        <c:v>-7.4554750000000003E-2</c:v>
                      </c:pt>
                      <c:pt idx="229">
                        <c:v>-7.4560750000000009E-2</c:v>
                      </c:pt>
                      <c:pt idx="230">
                        <c:v>-7.456974999999999E-2</c:v>
                      </c:pt>
                      <c:pt idx="231">
                        <c:v>-7.4578999999999993E-2</c:v>
                      </c:pt>
                      <c:pt idx="232">
                        <c:v>-7.4649750000000001E-2</c:v>
                      </c:pt>
                      <c:pt idx="233">
                        <c:v>-7.4657999999999988E-2</c:v>
                      </c:pt>
                      <c:pt idx="234">
                        <c:v>-7.4654999999999999E-2</c:v>
                      </c:pt>
                      <c:pt idx="235">
                        <c:v>-7.4627249999999992E-2</c:v>
                      </c:pt>
                      <c:pt idx="236">
                        <c:v>-7.4626999999999999E-2</c:v>
                      </c:pt>
                      <c:pt idx="237">
                        <c:v>-7.4635750000000001E-2</c:v>
                      </c:pt>
                      <c:pt idx="238">
                        <c:v>-7.4645749999999983E-2</c:v>
                      </c:pt>
                      <c:pt idx="239">
                        <c:v>-7.4646749999999998E-2</c:v>
                      </c:pt>
                      <c:pt idx="240">
                        <c:v>-7.4648000000000006E-2</c:v>
                      </c:pt>
                      <c:pt idx="241">
                        <c:v>-7.4637499999999996E-2</c:v>
                      </c:pt>
                      <c:pt idx="242">
                        <c:v>-7.46415E-2</c:v>
                      </c:pt>
                      <c:pt idx="243">
                        <c:v>-7.4641750000000007E-2</c:v>
                      </c:pt>
                      <c:pt idx="244">
                        <c:v>-7.4642249999999993E-2</c:v>
                      </c:pt>
                      <c:pt idx="245">
                        <c:v>-7.4643249999999994E-2</c:v>
                      </c:pt>
                      <c:pt idx="246">
                        <c:v>-7.4649499999999994E-2</c:v>
                      </c:pt>
                      <c:pt idx="247">
                        <c:v>-7.4650249999999987E-2</c:v>
                      </c:pt>
                      <c:pt idx="248">
                        <c:v>-7.4643499999999974E-2</c:v>
                      </c:pt>
                      <c:pt idx="249">
                        <c:v>-7.4655249999999992E-2</c:v>
                      </c:pt>
                      <c:pt idx="250">
                        <c:v>-7.4658749999999982E-2</c:v>
                      </c:pt>
                      <c:pt idx="251">
                        <c:v>-7.4661000000000005E-2</c:v>
                      </c:pt>
                      <c:pt idx="252">
                        <c:v>-7.466275E-2</c:v>
                      </c:pt>
                      <c:pt idx="253">
                        <c:v>-7.4658499999999989E-2</c:v>
                      </c:pt>
                      <c:pt idx="254">
                        <c:v>-7.4663999999999994E-2</c:v>
                      </c:pt>
                      <c:pt idx="255">
                        <c:v>-7.4672500000000003E-2</c:v>
                      </c:pt>
                      <c:pt idx="256">
                        <c:v>-7.4670999999999987E-2</c:v>
                      </c:pt>
                      <c:pt idx="257">
                        <c:v>-7.466674999999999E-2</c:v>
                      </c:pt>
                      <c:pt idx="258">
                        <c:v>-7.4662249999999999E-2</c:v>
                      </c:pt>
                      <c:pt idx="259">
                        <c:v>-7.4672749999999996E-2</c:v>
                      </c:pt>
                      <c:pt idx="260">
                        <c:v>-7.4667499999999998E-2</c:v>
                      </c:pt>
                      <c:pt idx="261">
                        <c:v>-7.4668000000000012E-2</c:v>
                      </c:pt>
                      <c:pt idx="262">
                        <c:v>-7.4663000000000007E-2</c:v>
                      </c:pt>
                      <c:pt idx="263">
                        <c:v>-7.4671000000000015E-2</c:v>
                      </c:pt>
                      <c:pt idx="264">
                        <c:v>-7.4660000000000004E-2</c:v>
                      </c:pt>
                      <c:pt idx="265">
                        <c:v>-7.4650750000000002E-2</c:v>
                      </c:pt>
                      <c:pt idx="266">
                        <c:v>-7.4640500000000012E-2</c:v>
                      </c:pt>
                      <c:pt idx="267">
                        <c:v>-7.4639749999999991E-2</c:v>
                      </c:pt>
                      <c:pt idx="268">
                        <c:v>-7.4643749999999995E-2</c:v>
                      </c:pt>
                      <c:pt idx="269">
                        <c:v>-7.4658250000000009E-2</c:v>
                      </c:pt>
                      <c:pt idx="270">
                        <c:v>-7.4663000000000007E-2</c:v>
                      </c:pt>
                      <c:pt idx="271">
                        <c:v>-7.46695E-2</c:v>
                      </c:pt>
                      <c:pt idx="272">
                        <c:v>-7.4663250000000014E-2</c:v>
                      </c:pt>
                      <c:pt idx="273">
                        <c:v>-7.4671500000000002E-2</c:v>
                      </c:pt>
                      <c:pt idx="274">
                        <c:v>-7.4667750000000005E-2</c:v>
                      </c:pt>
                      <c:pt idx="275">
                        <c:v>-7.4670000000000014E-2</c:v>
                      </c:pt>
                      <c:pt idx="276">
                        <c:v>-7.4677750000000001E-2</c:v>
                      </c:pt>
                      <c:pt idx="277">
                        <c:v>-7.4678250000000015E-2</c:v>
                      </c:pt>
                      <c:pt idx="278">
                        <c:v>-7.4675500000000006E-2</c:v>
                      </c:pt>
                      <c:pt idx="279">
                        <c:v>-7.4679000000000009E-2</c:v>
                      </c:pt>
                      <c:pt idx="280">
                        <c:v>-7.4678250000000015E-2</c:v>
                      </c:pt>
                      <c:pt idx="281">
                        <c:v>-7.4683750000000007E-2</c:v>
                      </c:pt>
                      <c:pt idx="282">
                        <c:v>-7.4691500000000008E-2</c:v>
                      </c:pt>
                      <c:pt idx="283">
                        <c:v>-7.4703500000000006E-2</c:v>
                      </c:pt>
                      <c:pt idx="284">
                        <c:v>-7.4725250000000007E-2</c:v>
                      </c:pt>
                      <c:pt idx="285">
                        <c:v>-7.4745249999999999E-2</c:v>
                      </c:pt>
                      <c:pt idx="286">
                        <c:v>-7.4757249999999997E-2</c:v>
                      </c:pt>
                      <c:pt idx="287">
                        <c:v>-7.4782499999999988E-2</c:v>
                      </c:pt>
                      <c:pt idx="288">
                        <c:v>-7.4796249999999995E-2</c:v>
                      </c:pt>
                      <c:pt idx="289">
                        <c:v>-7.4802499999999994E-2</c:v>
                      </c:pt>
                      <c:pt idx="290">
                        <c:v>-7.4818249999999989E-2</c:v>
                      </c:pt>
                      <c:pt idx="291">
                        <c:v>-7.4824249999999995E-2</c:v>
                      </c:pt>
                      <c:pt idx="292">
                        <c:v>-7.4845999999999996E-2</c:v>
                      </c:pt>
                      <c:pt idx="293">
                        <c:v>-7.4856499999999992E-2</c:v>
                      </c:pt>
                      <c:pt idx="294">
                        <c:v>-7.4859499999999995E-2</c:v>
                      </c:pt>
                      <c:pt idx="295">
                        <c:v>-7.487125E-2</c:v>
                      </c:pt>
                      <c:pt idx="296">
                        <c:v>-7.4876999999999999E-2</c:v>
                      </c:pt>
                      <c:pt idx="297">
                        <c:v>-7.4885750000000001E-2</c:v>
                      </c:pt>
                      <c:pt idx="298">
                        <c:v>-7.488800000000001E-2</c:v>
                      </c:pt>
                      <c:pt idx="299">
                        <c:v>-7.489525000000001E-2</c:v>
                      </c:pt>
                      <c:pt idx="300">
                        <c:v>-7.4890999999999999E-2</c:v>
                      </c:pt>
                      <c:pt idx="301">
                        <c:v>-7.488824999999999E-2</c:v>
                      </c:pt>
                      <c:pt idx="302">
                        <c:v>-7.4880749999999996E-2</c:v>
                      </c:pt>
                      <c:pt idx="303">
                        <c:v>-7.4876250000000005E-2</c:v>
                      </c:pt>
                      <c:pt idx="304">
                        <c:v>-7.4869249999999998E-2</c:v>
                      </c:pt>
                      <c:pt idx="305">
                        <c:v>-7.4865500000000015E-2</c:v>
                      </c:pt>
                      <c:pt idx="306">
                        <c:v>-7.487450000000001E-2</c:v>
                      </c:pt>
                      <c:pt idx="307">
                        <c:v>-7.4868500000000004E-2</c:v>
                      </c:pt>
                      <c:pt idx="308">
                        <c:v>-7.4862750000000006E-2</c:v>
                      </c:pt>
                      <c:pt idx="309">
                        <c:v>-7.4844500000000022E-2</c:v>
                      </c:pt>
                      <c:pt idx="310">
                        <c:v>-7.4830250000000001E-2</c:v>
                      </c:pt>
                      <c:pt idx="311">
                        <c:v>-7.4815500000000007E-2</c:v>
                      </c:pt>
                      <c:pt idx="312">
                        <c:v>-7.481175000000001E-2</c:v>
                      </c:pt>
                      <c:pt idx="313">
                        <c:v>-7.4802250000000015E-2</c:v>
                      </c:pt>
                      <c:pt idx="314">
                        <c:v>-7.4794750000000021E-2</c:v>
                      </c:pt>
                      <c:pt idx="315">
                        <c:v>-7.4789500000000009E-2</c:v>
                      </c:pt>
                      <c:pt idx="316">
                        <c:v>-7.479775000000001E-2</c:v>
                      </c:pt>
                      <c:pt idx="317">
                        <c:v>-7.4789250000000015E-2</c:v>
                      </c:pt>
                      <c:pt idx="318">
                        <c:v>-7.4778500000000012E-2</c:v>
                      </c:pt>
                      <c:pt idx="319">
                        <c:v>-7.4769250000000009E-2</c:v>
                      </c:pt>
                      <c:pt idx="320">
                        <c:v>-7.4772749999999999E-2</c:v>
                      </c:pt>
                      <c:pt idx="321">
                        <c:v>-7.4769000000000002E-2</c:v>
                      </c:pt>
                      <c:pt idx="322">
                        <c:v>-7.4764999999999984E-2</c:v>
                      </c:pt>
                      <c:pt idx="323">
                        <c:v>-7.4772000000000005E-2</c:v>
                      </c:pt>
                      <c:pt idx="324">
                        <c:v>-7.4776750000000003E-2</c:v>
                      </c:pt>
                      <c:pt idx="325">
                        <c:v>-7.4779749999999992E-2</c:v>
                      </c:pt>
                      <c:pt idx="326">
                        <c:v>-7.4781499999999987E-2</c:v>
                      </c:pt>
                      <c:pt idx="327">
                        <c:v>-7.4791499999999983E-2</c:v>
                      </c:pt>
                      <c:pt idx="328">
                        <c:v>-7.4786749999999985E-2</c:v>
                      </c:pt>
                      <c:pt idx="329">
                        <c:v>-7.479899999999999E-2</c:v>
                      </c:pt>
                      <c:pt idx="330">
                        <c:v>-7.4811749999999996E-2</c:v>
                      </c:pt>
                      <c:pt idx="331">
                        <c:v>-7.4831499999999981E-2</c:v>
                      </c:pt>
                      <c:pt idx="332">
                        <c:v>-7.3631749999999996E-2</c:v>
                      </c:pt>
                      <c:pt idx="333">
                        <c:v>-7.3633999999999991E-2</c:v>
                      </c:pt>
                      <c:pt idx="334">
                        <c:v>-7.3639999999999983E-2</c:v>
                      </c:pt>
                      <c:pt idx="335">
                        <c:v>-7.3646749999999997E-2</c:v>
                      </c:pt>
                      <c:pt idx="336">
                        <c:v>-7.3661749999999998E-2</c:v>
                      </c:pt>
                      <c:pt idx="337">
                        <c:v>-7.3672250000000009E-2</c:v>
                      </c:pt>
                      <c:pt idx="338">
                        <c:v>-7.3686500000000016E-2</c:v>
                      </c:pt>
                      <c:pt idx="339">
                        <c:v>-7.3695500000000011E-2</c:v>
                      </c:pt>
                      <c:pt idx="340">
                        <c:v>-7.3712750000000007E-2</c:v>
                      </c:pt>
                      <c:pt idx="341">
                        <c:v>-7.3730500000000018E-2</c:v>
                      </c:pt>
                      <c:pt idx="342">
                        <c:v>-7.373575000000003E-2</c:v>
                      </c:pt>
                      <c:pt idx="343">
                        <c:v>-7.3740249999999993E-2</c:v>
                      </c:pt>
                      <c:pt idx="344">
                        <c:v>-7.3740000000000014E-2</c:v>
                      </c:pt>
                      <c:pt idx="345">
                        <c:v>-7.3748250000000001E-2</c:v>
                      </c:pt>
                      <c:pt idx="346">
                        <c:v>-7.3751499999999998E-2</c:v>
                      </c:pt>
                      <c:pt idx="347">
                        <c:v>-7.375749999999999E-2</c:v>
                      </c:pt>
                      <c:pt idx="348">
                        <c:v>-7.3758750000000012E-2</c:v>
                      </c:pt>
                      <c:pt idx="349">
                        <c:v>-7.3756500000000003E-2</c:v>
                      </c:pt>
                      <c:pt idx="350">
                        <c:v>-7.3754250000000007E-2</c:v>
                      </c:pt>
                      <c:pt idx="351">
                        <c:v>-7.3750999999999997E-2</c:v>
                      </c:pt>
                      <c:pt idx="352">
                        <c:v>-7.3749750000000003E-2</c:v>
                      </c:pt>
                      <c:pt idx="353">
                        <c:v>-7.3752500000000012E-2</c:v>
                      </c:pt>
                      <c:pt idx="354">
                        <c:v>-7.3748500000000008E-2</c:v>
                      </c:pt>
                      <c:pt idx="355">
                        <c:v>-7.3740750000000008E-2</c:v>
                      </c:pt>
                      <c:pt idx="356">
                        <c:v>-7.3727000000000001E-2</c:v>
                      </c:pt>
                      <c:pt idx="357">
                        <c:v>-7.370575E-2</c:v>
                      </c:pt>
                      <c:pt idx="358">
                        <c:v>-7.3703499999999991E-2</c:v>
                      </c:pt>
                      <c:pt idx="359">
                        <c:v>-7.3697749999999992E-2</c:v>
                      </c:pt>
                      <c:pt idx="360">
                        <c:v>-7.368725000000001E-2</c:v>
                      </c:pt>
                      <c:pt idx="361">
                        <c:v>-7.3673249999999996E-2</c:v>
                      </c:pt>
                      <c:pt idx="362">
                        <c:v>-7.3664499999999994E-2</c:v>
                      </c:pt>
                      <c:pt idx="363">
                        <c:v>-7.3647750000000012E-2</c:v>
                      </c:pt>
                      <c:pt idx="364">
                        <c:v>-7.3635000000000006E-2</c:v>
                      </c:pt>
                      <c:pt idx="365">
                        <c:v>-7.3631000000000002E-2</c:v>
                      </c:pt>
                      <c:pt idx="366">
                        <c:v>-7.3613250000000005E-2</c:v>
                      </c:pt>
                      <c:pt idx="367">
                        <c:v>-7.3598750000000004E-2</c:v>
                      </c:pt>
                      <c:pt idx="368">
                        <c:v>-7.3587500000000014E-2</c:v>
                      </c:pt>
                      <c:pt idx="369">
                        <c:v>-7.3578749999999998E-2</c:v>
                      </c:pt>
                      <c:pt idx="370">
                        <c:v>-7.3573000000000013E-2</c:v>
                      </c:pt>
                      <c:pt idx="371">
                        <c:v>-7.3574000000000001E-2</c:v>
                      </c:pt>
                      <c:pt idx="372">
                        <c:v>-7.3572249999999992E-2</c:v>
                      </c:pt>
                      <c:pt idx="373">
                        <c:v>-7.3565750000000013E-2</c:v>
                      </c:pt>
                      <c:pt idx="374">
                        <c:v>-7.3551750000000013E-2</c:v>
                      </c:pt>
                      <c:pt idx="375">
                        <c:v>-7.3545000000000013E-2</c:v>
                      </c:pt>
                      <c:pt idx="376">
                        <c:v>-7.3536249999999997E-2</c:v>
                      </c:pt>
                      <c:pt idx="377">
                        <c:v>-7.3530499999999999E-2</c:v>
                      </c:pt>
                      <c:pt idx="378">
                        <c:v>-7.3527750000000003E-2</c:v>
                      </c:pt>
                      <c:pt idx="379">
                        <c:v>-7.3525750000000001E-2</c:v>
                      </c:pt>
                      <c:pt idx="380">
                        <c:v>-7.3520250000000009E-2</c:v>
                      </c:pt>
                      <c:pt idx="381">
                        <c:v>-7.3513250000000016E-2</c:v>
                      </c:pt>
                      <c:pt idx="382">
                        <c:v>-7.350675000000001E-2</c:v>
                      </c:pt>
                      <c:pt idx="383">
                        <c:v>-7.3492250000000009E-2</c:v>
                      </c:pt>
                      <c:pt idx="384">
                        <c:v>-7.3471999999999996E-2</c:v>
                      </c:pt>
                      <c:pt idx="385">
                        <c:v>-7.3450000000000001E-2</c:v>
                      </c:pt>
                      <c:pt idx="386">
                        <c:v>-7.3452500000000004E-2</c:v>
                      </c:pt>
                      <c:pt idx="387">
                        <c:v>-7.3442750000000015E-2</c:v>
                      </c:pt>
                      <c:pt idx="388">
                        <c:v>-7.3435500000000029E-2</c:v>
                      </c:pt>
                      <c:pt idx="389">
                        <c:v>-7.3426750000000013E-2</c:v>
                      </c:pt>
                      <c:pt idx="390">
                        <c:v>-7.3420750000000007E-2</c:v>
                      </c:pt>
                      <c:pt idx="391">
                        <c:v>-7.3418000000000025E-2</c:v>
                      </c:pt>
                      <c:pt idx="392">
                        <c:v>-7.3427000000000006E-2</c:v>
                      </c:pt>
                      <c:pt idx="393">
                        <c:v>-7.343100000000001E-2</c:v>
                      </c:pt>
                      <c:pt idx="394">
                        <c:v>-7.3427249999999999E-2</c:v>
                      </c:pt>
                      <c:pt idx="395">
                        <c:v>-7.343775000000001E-2</c:v>
                      </c:pt>
                      <c:pt idx="396">
                        <c:v>-7.3445500000000011E-2</c:v>
                      </c:pt>
                      <c:pt idx="397">
                        <c:v>-7.3460499999999984E-2</c:v>
                      </c:pt>
                      <c:pt idx="398">
                        <c:v>-7.3474250000000005E-2</c:v>
                      </c:pt>
                      <c:pt idx="399">
                        <c:v>-7.3498000000000008E-2</c:v>
                      </c:pt>
                      <c:pt idx="400">
                        <c:v>-7.3520249999999995E-2</c:v>
                      </c:pt>
                      <c:pt idx="401">
                        <c:v>-7.3529749999999991E-2</c:v>
                      </c:pt>
                      <c:pt idx="402">
                        <c:v>-7.3552249999999986E-2</c:v>
                      </c:pt>
                      <c:pt idx="403">
                        <c:v>-7.3574249999999994E-2</c:v>
                      </c:pt>
                      <c:pt idx="404">
                        <c:v>-7.3592749999999998E-2</c:v>
                      </c:pt>
                      <c:pt idx="405">
                        <c:v>-7.3599749999999992E-2</c:v>
                      </c:pt>
                      <c:pt idx="406">
                        <c:v>-7.3617499999999989E-2</c:v>
                      </c:pt>
                      <c:pt idx="407">
                        <c:v>-7.3643750000000008E-2</c:v>
                      </c:pt>
                      <c:pt idx="408">
                        <c:v>-7.3656249999999993E-2</c:v>
                      </c:pt>
                      <c:pt idx="409">
                        <c:v>-7.36705E-2</c:v>
                      </c:pt>
                      <c:pt idx="410">
                        <c:v>-7.3684499999999986E-2</c:v>
                      </c:pt>
                      <c:pt idx="411">
                        <c:v>-7.3708499999999996E-2</c:v>
                      </c:pt>
                      <c:pt idx="412">
                        <c:v>-7.3722999999999997E-2</c:v>
                      </c:pt>
                      <c:pt idx="413">
                        <c:v>-7.3738749999999992E-2</c:v>
                      </c:pt>
                      <c:pt idx="414">
                        <c:v>-7.3755749999999981E-2</c:v>
                      </c:pt>
                      <c:pt idx="415">
                        <c:v>-7.3778499999999983E-2</c:v>
                      </c:pt>
                      <c:pt idx="416">
                        <c:v>-7.3797250000000009E-2</c:v>
                      </c:pt>
                      <c:pt idx="417">
                        <c:v>-7.3817750000000015E-2</c:v>
                      </c:pt>
                      <c:pt idx="418">
                        <c:v>-7.3833500000000024E-2</c:v>
                      </c:pt>
                      <c:pt idx="419">
                        <c:v>-7.3852250000000022E-2</c:v>
                      </c:pt>
                      <c:pt idx="420">
                        <c:v>-7.3872500000000021E-2</c:v>
                      </c:pt>
                      <c:pt idx="421">
                        <c:v>-7.389575000000001E-2</c:v>
                      </c:pt>
                      <c:pt idx="422">
                        <c:v>-7.3915750000000016E-2</c:v>
                      </c:pt>
                      <c:pt idx="423">
                        <c:v>-7.393725000000001E-2</c:v>
                      </c:pt>
                      <c:pt idx="424">
                        <c:v>-7.396475000000001E-2</c:v>
                      </c:pt>
                      <c:pt idx="425">
                        <c:v>-7.3986250000000031E-2</c:v>
                      </c:pt>
                      <c:pt idx="426">
                        <c:v>-7.4009750000000027E-2</c:v>
                      </c:pt>
                      <c:pt idx="427">
                        <c:v>-7.4034000000000016E-2</c:v>
                      </c:pt>
                      <c:pt idx="428">
                        <c:v>-7.4047500000000016E-2</c:v>
                      </c:pt>
                      <c:pt idx="429">
                        <c:v>-7.4076250000000024E-2</c:v>
                      </c:pt>
                      <c:pt idx="430">
                        <c:v>-7.4097500000000038E-2</c:v>
                      </c:pt>
                      <c:pt idx="431">
                        <c:v>-7.4121750000000028E-2</c:v>
                      </c:pt>
                      <c:pt idx="432">
                        <c:v>-7.4140750000000019E-2</c:v>
                      </c:pt>
                      <c:pt idx="433">
                        <c:v>-7.4165250000000016E-2</c:v>
                      </c:pt>
                      <c:pt idx="434">
                        <c:v>-7.4198250000000021E-2</c:v>
                      </c:pt>
                      <c:pt idx="435">
                        <c:v>-7.4225250000000007E-2</c:v>
                      </c:pt>
                      <c:pt idx="436">
                        <c:v>-7.425225000000002E-2</c:v>
                      </c:pt>
                      <c:pt idx="437">
                        <c:v>-7.4277500000000024E-2</c:v>
                      </c:pt>
                      <c:pt idx="438">
                        <c:v>-7.4298000000000017E-2</c:v>
                      </c:pt>
                      <c:pt idx="439">
                        <c:v>-7.432850000000002E-2</c:v>
                      </c:pt>
                      <c:pt idx="440">
                        <c:v>-7.4350750000000007E-2</c:v>
                      </c:pt>
                      <c:pt idx="441">
                        <c:v>-7.4379250000000008E-2</c:v>
                      </c:pt>
                      <c:pt idx="442">
                        <c:v>-7.4401500000000023E-2</c:v>
                      </c:pt>
                      <c:pt idx="443">
                        <c:v>-7.4424250000000025E-2</c:v>
                      </c:pt>
                      <c:pt idx="444">
                        <c:v>-7.4445000000000011E-2</c:v>
                      </c:pt>
                      <c:pt idx="445">
                        <c:v>-7.4465750000000025E-2</c:v>
                      </c:pt>
                      <c:pt idx="446">
                        <c:v>-7.4480000000000018E-2</c:v>
                      </c:pt>
                      <c:pt idx="447">
                        <c:v>-7.4494750000000026E-2</c:v>
                      </c:pt>
                      <c:pt idx="448">
                        <c:v>-7.450550000000003E-2</c:v>
                      </c:pt>
                      <c:pt idx="449">
                        <c:v>-7.450900000000002E-2</c:v>
                      </c:pt>
                      <c:pt idx="450">
                        <c:v>-7.4511500000000008E-2</c:v>
                      </c:pt>
                      <c:pt idx="451">
                        <c:v>-7.4525500000000008E-2</c:v>
                      </c:pt>
                      <c:pt idx="452">
                        <c:v>-7.4540749999999989E-2</c:v>
                      </c:pt>
                      <c:pt idx="453">
                        <c:v>-7.4560250000000008E-2</c:v>
                      </c:pt>
                      <c:pt idx="454">
                        <c:v>-7.4569750000000004E-2</c:v>
                      </c:pt>
                      <c:pt idx="455">
                        <c:v>-7.4575249999999996E-2</c:v>
                      </c:pt>
                      <c:pt idx="456">
                        <c:v>-7.4584750000000005E-2</c:v>
                      </c:pt>
                      <c:pt idx="457">
                        <c:v>-7.4600749999999993E-2</c:v>
                      </c:pt>
                      <c:pt idx="458">
                        <c:v>-7.4615249999999994E-2</c:v>
                      </c:pt>
                      <c:pt idx="459">
                        <c:v>-7.4625749999999991E-2</c:v>
                      </c:pt>
                      <c:pt idx="460">
                        <c:v>-7.463850000000001E-2</c:v>
                      </c:pt>
                      <c:pt idx="461">
                        <c:v>-7.4647749999999999E-2</c:v>
                      </c:pt>
                      <c:pt idx="462">
                        <c:v>-7.4668750000000006E-2</c:v>
                      </c:pt>
                      <c:pt idx="463">
                        <c:v>-7.467325000000001E-2</c:v>
                      </c:pt>
                      <c:pt idx="464">
                        <c:v>-7.4686500000000003E-2</c:v>
                      </c:pt>
                      <c:pt idx="465">
                        <c:v>-7.4702000000000005E-2</c:v>
                      </c:pt>
                      <c:pt idx="466">
                        <c:v>-7.4720999999999996E-2</c:v>
                      </c:pt>
                      <c:pt idx="467">
                        <c:v>-7.4738000000000013E-2</c:v>
                      </c:pt>
                      <c:pt idx="468">
                        <c:v>-7.4750750000000032E-2</c:v>
                      </c:pt>
                      <c:pt idx="469">
                        <c:v>-7.4767750000000022E-2</c:v>
                      </c:pt>
                      <c:pt idx="470">
                        <c:v>-7.4792750000000019E-2</c:v>
                      </c:pt>
                      <c:pt idx="471">
                        <c:v>-7.4808250000000021E-2</c:v>
                      </c:pt>
                      <c:pt idx="472">
                        <c:v>-7.4836000000000014E-2</c:v>
                      </c:pt>
                      <c:pt idx="473">
                        <c:v>-7.4850500000000028E-2</c:v>
                      </c:pt>
                      <c:pt idx="474">
                        <c:v>-7.4886750000000016E-2</c:v>
                      </c:pt>
                      <c:pt idx="475">
                        <c:v>-7.4906750000000022E-2</c:v>
                      </c:pt>
                      <c:pt idx="476">
                        <c:v>-7.4934500000000015E-2</c:v>
                      </c:pt>
                      <c:pt idx="477">
                        <c:v>-7.4958000000000025E-2</c:v>
                      </c:pt>
                      <c:pt idx="478">
                        <c:v>-7.4983000000000022E-2</c:v>
                      </c:pt>
                      <c:pt idx="479">
                        <c:v>-7.5013750000000018E-2</c:v>
                      </c:pt>
                      <c:pt idx="480">
                        <c:v>-7.504100000000001E-2</c:v>
                      </c:pt>
                      <c:pt idx="481">
                        <c:v>-7.5061000000000003E-2</c:v>
                      </c:pt>
                      <c:pt idx="482">
                        <c:v>-7.5086250000000021E-2</c:v>
                      </c:pt>
                      <c:pt idx="483">
                        <c:v>-7.5115750000000023E-2</c:v>
                      </c:pt>
                      <c:pt idx="484">
                        <c:v>-7.5134250000000027E-2</c:v>
                      </c:pt>
                      <c:pt idx="485">
                        <c:v>-7.5159000000000031E-2</c:v>
                      </c:pt>
                      <c:pt idx="486">
                        <c:v>-7.5182000000000027E-2</c:v>
                      </c:pt>
                      <c:pt idx="487">
                        <c:v>-7.5202000000000033E-2</c:v>
                      </c:pt>
                      <c:pt idx="488">
                        <c:v>-7.5222250000000018E-2</c:v>
                      </c:pt>
                      <c:pt idx="489">
                        <c:v>-7.5253250000000022E-2</c:v>
                      </c:pt>
                      <c:pt idx="490">
                        <c:v>-7.5278750000000019E-2</c:v>
                      </c:pt>
                      <c:pt idx="491">
                        <c:v>-7.531400000000002E-2</c:v>
                      </c:pt>
                      <c:pt idx="492">
                        <c:v>-7.5344000000000022E-2</c:v>
                      </c:pt>
                      <c:pt idx="493">
                        <c:v>-7.5371750000000015E-2</c:v>
                      </c:pt>
                      <c:pt idx="494">
                        <c:v>-7.5400000000000023E-2</c:v>
                      </c:pt>
                      <c:pt idx="495">
                        <c:v>-7.5430250000000004E-2</c:v>
                      </c:pt>
                      <c:pt idx="496">
                        <c:v>-7.5467500000000007E-2</c:v>
                      </c:pt>
                      <c:pt idx="497">
                        <c:v>-7.5504250000000009E-2</c:v>
                      </c:pt>
                      <c:pt idx="498">
                        <c:v>-7.554725000000001E-2</c:v>
                      </c:pt>
                      <c:pt idx="499">
                        <c:v>-7.5592750000000014E-2</c:v>
                      </c:pt>
                      <c:pt idx="500">
                        <c:v>-7.5639500000000012E-2</c:v>
                      </c:pt>
                      <c:pt idx="501">
                        <c:v>-7.5682000000000013E-2</c:v>
                      </c:pt>
                      <c:pt idx="502">
                        <c:v>-7.5720000000000023E-2</c:v>
                      </c:pt>
                      <c:pt idx="503">
                        <c:v>-7.5756000000000018E-2</c:v>
                      </c:pt>
                      <c:pt idx="504">
                        <c:v>-7.5795250000000036E-2</c:v>
                      </c:pt>
                      <c:pt idx="505">
                        <c:v>-7.5842500000000021E-2</c:v>
                      </c:pt>
                      <c:pt idx="506">
                        <c:v>-7.5879000000000016E-2</c:v>
                      </c:pt>
                      <c:pt idx="507">
                        <c:v>-7.5925000000000006E-2</c:v>
                      </c:pt>
                      <c:pt idx="508">
                        <c:v>-7.5967000000000007E-2</c:v>
                      </c:pt>
                      <c:pt idx="509">
                        <c:v>-7.6018500000000003E-2</c:v>
                      </c:pt>
                      <c:pt idx="510">
                        <c:v>-7.6066000000000009E-2</c:v>
                      </c:pt>
                      <c:pt idx="511">
                        <c:v>-7.6119500000000007E-2</c:v>
                      </c:pt>
                      <c:pt idx="512">
                        <c:v>-7.6163250000000002E-2</c:v>
                      </c:pt>
                      <c:pt idx="513">
                        <c:v>-7.6218250000000001E-2</c:v>
                      </c:pt>
                      <c:pt idx="514">
                        <c:v>-7.626949999999999E-2</c:v>
                      </c:pt>
                      <c:pt idx="515">
                        <c:v>-7.6317999999999997E-2</c:v>
                      </c:pt>
                      <c:pt idx="516">
                        <c:v>-7.6358999999999996E-2</c:v>
                      </c:pt>
                      <c:pt idx="517">
                        <c:v>-7.6405000000000001E-2</c:v>
                      </c:pt>
                      <c:pt idx="518">
                        <c:v>-7.6457749999999991E-2</c:v>
                      </c:pt>
                      <c:pt idx="519">
                        <c:v>-7.649874999999999E-2</c:v>
                      </c:pt>
                      <c:pt idx="520">
                        <c:v>-7.6532749999999983E-2</c:v>
                      </c:pt>
                      <c:pt idx="521">
                        <c:v>-7.6580499999999996E-2</c:v>
                      </c:pt>
                      <c:pt idx="522">
                        <c:v>-7.663049999999999E-2</c:v>
                      </c:pt>
                      <c:pt idx="523">
                        <c:v>-7.6673749999999985E-2</c:v>
                      </c:pt>
                      <c:pt idx="524">
                        <c:v>-7.6714999999999978E-2</c:v>
                      </c:pt>
                      <c:pt idx="525">
                        <c:v>-7.6756249999999984E-2</c:v>
                      </c:pt>
                      <c:pt idx="526">
                        <c:v>-7.6802749999999975E-2</c:v>
                      </c:pt>
                      <c:pt idx="527">
                        <c:v>-7.6843999999999996E-2</c:v>
                      </c:pt>
                      <c:pt idx="528">
                        <c:v>-7.6878249999999995E-2</c:v>
                      </c:pt>
                      <c:pt idx="529">
                        <c:v>-7.6910249999999986E-2</c:v>
                      </c:pt>
                      <c:pt idx="530">
                        <c:v>-7.693825E-2</c:v>
                      </c:pt>
                      <c:pt idx="531">
                        <c:v>-7.6963249999999983E-2</c:v>
                      </c:pt>
                      <c:pt idx="532">
                        <c:v>-7.699824999999999E-2</c:v>
                      </c:pt>
                      <c:pt idx="533">
                        <c:v>-7.7036249999999987E-2</c:v>
                      </c:pt>
                      <c:pt idx="534">
                        <c:v>-7.7081499999999983E-2</c:v>
                      </c:pt>
                      <c:pt idx="535">
                        <c:v>-7.7116499999999991E-2</c:v>
                      </c:pt>
                      <c:pt idx="536">
                        <c:v>-7.7147749999999973E-2</c:v>
                      </c:pt>
                      <c:pt idx="537">
                        <c:v>-7.7181249999999993E-2</c:v>
                      </c:pt>
                      <c:pt idx="538">
                        <c:v>-7.7216749999999973E-2</c:v>
                      </c:pt>
                      <c:pt idx="539">
                        <c:v>-7.7261999999999983E-2</c:v>
                      </c:pt>
                      <c:pt idx="540">
                        <c:v>-7.7296999999999977E-2</c:v>
                      </c:pt>
                      <c:pt idx="541">
                        <c:v>-7.7334999999999987E-2</c:v>
                      </c:pt>
                      <c:pt idx="542">
                        <c:v>-7.7384999999999982E-2</c:v>
                      </c:pt>
                      <c:pt idx="543">
                        <c:v>-7.7431249999999979E-2</c:v>
                      </c:pt>
                      <c:pt idx="544">
                        <c:v>-7.7475249999999982E-2</c:v>
                      </c:pt>
                      <c:pt idx="545">
                        <c:v>-7.7515749999999994E-2</c:v>
                      </c:pt>
                      <c:pt idx="546">
                        <c:v>-7.7564499999999995E-2</c:v>
                      </c:pt>
                      <c:pt idx="547">
                        <c:v>-7.7607999999999996E-2</c:v>
                      </c:pt>
                      <c:pt idx="548">
                        <c:v>-7.7648249999999988E-2</c:v>
                      </c:pt>
                      <c:pt idx="549">
                        <c:v>-7.7695499999999987E-2</c:v>
                      </c:pt>
                      <c:pt idx="550">
                        <c:v>-7.7746999999999997E-2</c:v>
                      </c:pt>
                      <c:pt idx="551">
                        <c:v>-7.7796749999999984E-2</c:v>
                      </c:pt>
                      <c:pt idx="552">
                        <c:v>-7.7850500000000003E-2</c:v>
                      </c:pt>
                      <c:pt idx="553">
                        <c:v>-7.7908000000000005E-2</c:v>
                      </c:pt>
                      <c:pt idx="554">
                        <c:v>-7.7969499999999997E-2</c:v>
                      </c:pt>
                      <c:pt idx="555">
                        <c:v>-7.8028249999999993E-2</c:v>
                      </c:pt>
                      <c:pt idx="556">
                        <c:v>-7.8098000000000001E-2</c:v>
                      </c:pt>
                      <c:pt idx="557">
                        <c:v>-7.8177250000000018E-2</c:v>
                      </c:pt>
                      <c:pt idx="558">
                        <c:v>-7.8234750000000006E-2</c:v>
                      </c:pt>
                      <c:pt idx="559">
                        <c:v>-7.8294500000000003E-2</c:v>
                      </c:pt>
                      <c:pt idx="560">
                        <c:v>-7.8365249999999997E-2</c:v>
                      </c:pt>
                      <c:pt idx="561">
                        <c:v>-7.8425999999999996E-2</c:v>
                      </c:pt>
                      <c:pt idx="562">
                        <c:v>-7.848274999999999E-2</c:v>
                      </c:pt>
                      <c:pt idx="563">
                        <c:v>-7.8542749999999981E-2</c:v>
                      </c:pt>
                      <c:pt idx="564">
                        <c:v>-7.8601999999999977E-2</c:v>
                      </c:pt>
                      <c:pt idx="565">
                        <c:v>-7.8656249999999983E-2</c:v>
                      </c:pt>
                      <c:pt idx="566">
                        <c:v>-7.872274999999998E-2</c:v>
                      </c:pt>
                      <c:pt idx="567">
                        <c:v>-7.8783749999999972E-2</c:v>
                      </c:pt>
                      <c:pt idx="568">
                        <c:v>-7.8844749999999963E-2</c:v>
                      </c:pt>
                      <c:pt idx="569">
                        <c:v>-7.8904749999999954E-2</c:v>
                      </c:pt>
                      <c:pt idx="570">
                        <c:v>-7.896349999999995E-2</c:v>
                      </c:pt>
                      <c:pt idx="571">
                        <c:v>-7.9020749999999959E-2</c:v>
                      </c:pt>
                      <c:pt idx="572">
                        <c:v>-7.9070999999999961E-2</c:v>
                      </c:pt>
                      <c:pt idx="573">
                        <c:v>-7.9114999999999963E-2</c:v>
                      </c:pt>
                      <c:pt idx="574">
                        <c:v>-7.9165999999999945E-2</c:v>
                      </c:pt>
                      <c:pt idx="575">
                        <c:v>-7.9208999999999946E-2</c:v>
                      </c:pt>
                      <c:pt idx="576">
                        <c:v>-7.926124999999995E-2</c:v>
                      </c:pt>
                      <c:pt idx="577">
                        <c:v>-7.9312499999999952E-2</c:v>
                      </c:pt>
                      <c:pt idx="578">
                        <c:v>-7.9355249999999961E-2</c:v>
                      </c:pt>
                      <c:pt idx="579">
                        <c:v>-7.9398499999999941E-2</c:v>
                      </c:pt>
                      <c:pt idx="580">
                        <c:v>-7.9437749999999946E-2</c:v>
                      </c:pt>
                      <c:pt idx="581">
                        <c:v>-7.9487249999999954E-2</c:v>
                      </c:pt>
                      <c:pt idx="582">
                        <c:v>-7.9540499999999958E-2</c:v>
                      </c:pt>
                      <c:pt idx="583">
                        <c:v>-7.9589749999999945E-2</c:v>
                      </c:pt>
                      <c:pt idx="584">
                        <c:v>-7.9634999999999956E-2</c:v>
                      </c:pt>
                      <c:pt idx="585">
                        <c:v>-7.9686999999999952E-2</c:v>
                      </c:pt>
                      <c:pt idx="586">
                        <c:v>-7.9732999999999957E-2</c:v>
                      </c:pt>
                      <c:pt idx="587">
                        <c:v>-7.9776249999999965E-2</c:v>
                      </c:pt>
                      <c:pt idx="588">
                        <c:v>-7.9814499999999955E-2</c:v>
                      </c:pt>
                      <c:pt idx="589">
                        <c:v>-7.9848499999999961E-2</c:v>
                      </c:pt>
                      <c:pt idx="590">
                        <c:v>-7.9887499999999959E-2</c:v>
                      </c:pt>
                      <c:pt idx="591">
                        <c:v>-7.993374999999997E-2</c:v>
                      </c:pt>
                      <c:pt idx="592">
                        <c:v>-7.997249999999996E-2</c:v>
                      </c:pt>
                      <c:pt idx="593">
                        <c:v>-8.0008249999999975E-2</c:v>
                      </c:pt>
                      <c:pt idx="594">
                        <c:v>-8.0060999999999966E-2</c:v>
                      </c:pt>
                      <c:pt idx="595">
                        <c:v>-8.0096749999999967E-2</c:v>
                      </c:pt>
                      <c:pt idx="596">
                        <c:v>-8.013499999999997E-2</c:v>
                      </c:pt>
                      <c:pt idx="597">
                        <c:v>-8.0171499999999979E-2</c:v>
                      </c:pt>
                      <c:pt idx="598">
                        <c:v>-8.0194999999999961E-2</c:v>
                      </c:pt>
                      <c:pt idx="599">
                        <c:v>-8.0217499999999942E-2</c:v>
                      </c:pt>
                      <c:pt idx="600">
                        <c:v>-8.0236999999999961E-2</c:v>
                      </c:pt>
                      <c:pt idx="601">
                        <c:v>-8.026349999999996E-2</c:v>
                      </c:pt>
                      <c:pt idx="602">
                        <c:v>-8.0286249999999948E-2</c:v>
                      </c:pt>
                      <c:pt idx="603">
                        <c:v>-8.0308499999999977E-2</c:v>
                      </c:pt>
                      <c:pt idx="604">
                        <c:v>-8.0333499999999947E-2</c:v>
                      </c:pt>
                      <c:pt idx="605">
                        <c:v>-8.0361749999999968E-2</c:v>
                      </c:pt>
                      <c:pt idx="606">
                        <c:v>-8.0387499999999973E-2</c:v>
                      </c:pt>
                      <c:pt idx="607">
                        <c:v>-8.0401749999999966E-2</c:v>
                      </c:pt>
                      <c:pt idx="608">
                        <c:v>-8.0420249999999957E-2</c:v>
                      </c:pt>
                      <c:pt idx="609">
                        <c:v>-8.0439249999999976E-2</c:v>
                      </c:pt>
                      <c:pt idx="610">
                        <c:v>-8.0452749999999962E-2</c:v>
                      </c:pt>
                      <c:pt idx="611">
                        <c:v>-8.0468499999999971E-2</c:v>
                      </c:pt>
                      <c:pt idx="612">
                        <c:v>-8.0486999999999989E-2</c:v>
                      </c:pt>
                      <c:pt idx="613">
                        <c:v>-8.0513249999999981E-2</c:v>
                      </c:pt>
                      <c:pt idx="614">
                        <c:v>-8.053349999999998E-2</c:v>
                      </c:pt>
                      <c:pt idx="615">
                        <c:v>-8.055774999999997E-2</c:v>
                      </c:pt>
                      <c:pt idx="616">
                        <c:v>-8.058849999999998E-2</c:v>
                      </c:pt>
                      <c:pt idx="617">
                        <c:v>-8.0617999999999967E-2</c:v>
                      </c:pt>
                      <c:pt idx="618">
                        <c:v>-8.0656249999999971E-2</c:v>
                      </c:pt>
                      <c:pt idx="619">
                        <c:v>-8.068924999999999E-2</c:v>
                      </c:pt>
                      <c:pt idx="620">
                        <c:v>-8.0709249999999996E-2</c:v>
                      </c:pt>
                      <c:pt idx="621">
                        <c:v>-8.072824999999996E-2</c:v>
                      </c:pt>
                      <c:pt idx="622">
                        <c:v>-8.0749749999999967E-2</c:v>
                      </c:pt>
                      <c:pt idx="623">
                        <c:v>-8.0776249999999952E-2</c:v>
                      </c:pt>
                      <c:pt idx="624">
                        <c:v>-8.0803499999999986E-2</c:v>
                      </c:pt>
                      <c:pt idx="625">
                        <c:v>-8.0829249999999978E-2</c:v>
                      </c:pt>
                      <c:pt idx="626">
                        <c:v>-8.0849249999999984E-2</c:v>
                      </c:pt>
                      <c:pt idx="627">
                        <c:v>-8.0870749999999991E-2</c:v>
                      </c:pt>
                      <c:pt idx="628">
                        <c:v>-8.0902499999999974E-2</c:v>
                      </c:pt>
                      <c:pt idx="629">
                        <c:v>-8.0929499999999988E-2</c:v>
                      </c:pt>
                      <c:pt idx="630">
                        <c:v>-8.0953249999999977E-2</c:v>
                      </c:pt>
                      <c:pt idx="631">
                        <c:v>-8.0983499999999986E-2</c:v>
                      </c:pt>
                      <c:pt idx="632">
                        <c:v>-8.1006749999999988E-2</c:v>
                      </c:pt>
                      <c:pt idx="633">
                        <c:v>-8.1032750000000001E-2</c:v>
                      </c:pt>
                      <c:pt idx="634">
                        <c:v>-8.1046249999999986E-2</c:v>
                      </c:pt>
                      <c:pt idx="635">
                        <c:v>-8.1072749999999971E-2</c:v>
                      </c:pt>
                      <c:pt idx="636">
                        <c:v>-8.1096500000000002E-2</c:v>
                      </c:pt>
                      <c:pt idx="637">
                        <c:v>-8.1115499999999979E-2</c:v>
                      </c:pt>
                      <c:pt idx="638">
                        <c:v>-8.1141999999999964E-2</c:v>
                      </c:pt>
                      <c:pt idx="639">
                        <c:v>-8.115399999999999E-2</c:v>
                      </c:pt>
                      <c:pt idx="640">
                        <c:v>-8.1177749999999979E-2</c:v>
                      </c:pt>
                      <c:pt idx="641">
                        <c:v>-8.1212999999999966E-2</c:v>
                      </c:pt>
                      <c:pt idx="642">
                        <c:v>-8.1246499999999958E-2</c:v>
                      </c:pt>
                      <c:pt idx="643">
                        <c:v>-8.1270999999999982E-2</c:v>
                      </c:pt>
                      <c:pt idx="644">
                        <c:v>-8.1304749999999981E-2</c:v>
                      </c:pt>
                      <c:pt idx="645">
                        <c:v>-8.1337749999999986E-2</c:v>
                      </c:pt>
                      <c:pt idx="646">
                        <c:v>-8.1369250000000004E-2</c:v>
                      </c:pt>
                      <c:pt idx="647">
                        <c:v>-8.1405999999999978E-2</c:v>
                      </c:pt>
                      <c:pt idx="648">
                        <c:v>-8.1444999999999976E-2</c:v>
                      </c:pt>
                      <c:pt idx="649">
                        <c:v>-8.1489999999999993E-2</c:v>
                      </c:pt>
                      <c:pt idx="650">
                        <c:v>-8.1541749999999968E-2</c:v>
                      </c:pt>
                      <c:pt idx="651">
                        <c:v>-8.158874999999996E-2</c:v>
                      </c:pt>
                      <c:pt idx="652">
                        <c:v>-8.1627249999999971E-2</c:v>
                      </c:pt>
                      <c:pt idx="653">
                        <c:v>-8.1665249999999967E-2</c:v>
                      </c:pt>
                      <c:pt idx="654">
                        <c:v>-8.1711249999999944E-2</c:v>
                      </c:pt>
                      <c:pt idx="655">
                        <c:v>-8.1762999999999961E-2</c:v>
                      </c:pt>
                      <c:pt idx="656">
                        <c:v>-8.1805249999999954E-2</c:v>
                      </c:pt>
                      <c:pt idx="657">
                        <c:v>-8.184874999999997E-2</c:v>
                      </c:pt>
                      <c:pt idx="658">
                        <c:v>-8.1881749999999975E-2</c:v>
                      </c:pt>
                      <c:pt idx="659">
                        <c:v>-8.1926249999999978E-2</c:v>
                      </c:pt>
                      <c:pt idx="660">
                        <c:v>-8.1967249999999978E-2</c:v>
                      </c:pt>
                      <c:pt idx="661">
                        <c:v>-8.2012249999999967E-2</c:v>
                      </c:pt>
                      <c:pt idx="662">
                        <c:v>-8.2048499999999955E-2</c:v>
                      </c:pt>
                      <c:pt idx="663">
                        <c:v>-8.2094999999999946E-2</c:v>
                      </c:pt>
                      <c:pt idx="664">
                        <c:v>-8.2135249999999951E-2</c:v>
                      </c:pt>
                      <c:pt idx="665">
                        <c:v>-8.2178249999999953E-2</c:v>
                      </c:pt>
                      <c:pt idx="666">
                        <c:v>-8.2213249999999988E-2</c:v>
                      </c:pt>
                      <c:pt idx="667">
                        <c:v>-8.2254999999999981E-2</c:v>
                      </c:pt>
                      <c:pt idx="668">
                        <c:v>-8.2296499999999953E-2</c:v>
                      </c:pt>
                      <c:pt idx="669">
                        <c:v>-8.2322249999999958E-2</c:v>
                      </c:pt>
                      <c:pt idx="670">
                        <c:v>-8.2340499999999969E-2</c:v>
                      </c:pt>
                      <c:pt idx="671">
                        <c:v>-8.236574999999996E-2</c:v>
                      </c:pt>
                      <c:pt idx="672">
                        <c:v>-8.238974999999997E-2</c:v>
                      </c:pt>
                      <c:pt idx="673">
                        <c:v>-8.240774999999996E-2</c:v>
                      </c:pt>
                      <c:pt idx="674">
                        <c:v>-8.2423499999999969E-2</c:v>
                      </c:pt>
                      <c:pt idx="675">
                        <c:v>-8.2454249999999951E-2</c:v>
                      </c:pt>
                      <c:pt idx="676">
                        <c:v>-8.2474749999999986E-2</c:v>
                      </c:pt>
                      <c:pt idx="677">
                        <c:v>-8.2504999999999967E-2</c:v>
                      </c:pt>
                      <c:pt idx="678">
                        <c:v>-8.2528749999999956E-2</c:v>
                      </c:pt>
                      <c:pt idx="679">
                        <c:v>-8.2548250000000004E-2</c:v>
                      </c:pt>
                      <c:pt idx="680">
                        <c:v>-8.2576250000000004E-2</c:v>
                      </c:pt>
                      <c:pt idx="681">
                        <c:v>-8.2603250000000003E-2</c:v>
                      </c:pt>
                      <c:pt idx="682">
                        <c:v>-8.2629999999999995E-2</c:v>
                      </c:pt>
                      <c:pt idx="683">
                        <c:v>-8.2647500000000013E-2</c:v>
                      </c:pt>
                      <c:pt idx="684">
                        <c:v>-8.267374999999999E-2</c:v>
                      </c:pt>
                      <c:pt idx="685">
                        <c:v>-8.2689750000000006E-2</c:v>
                      </c:pt>
                      <c:pt idx="686">
                        <c:v>-8.2706750000000009E-2</c:v>
                      </c:pt>
                      <c:pt idx="687">
                        <c:v>-8.2722249999999983E-2</c:v>
                      </c:pt>
                      <c:pt idx="688">
                        <c:v>-8.27455E-2</c:v>
                      </c:pt>
                      <c:pt idx="689">
                        <c:v>-8.2771999999999984E-2</c:v>
                      </c:pt>
                      <c:pt idx="690">
                        <c:v>-8.2784750000000004E-2</c:v>
                      </c:pt>
                      <c:pt idx="691">
                        <c:v>-8.2806999999999992E-2</c:v>
                      </c:pt>
                      <c:pt idx="692">
                        <c:v>-8.2822499999999966E-2</c:v>
                      </c:pt>
                      <c:pt idx="693">
                        <c:v>-8.2845499999999975E-2</c:v>
                      </c:pt>
                      <c:pt idx="694">
                        <c:v>-8.2874999999999963E-2</c:v>
                      </c:pt>
                      <c:pt idx="695">
                        <c:v>-8.2892749999999946E-2</c:v>
                      </c:pt>
                      <c:pt idx="696">
                        <c:v>-8.2912749999999952E-2</c:v>
                      </c:pt>
                      <c:pt idx="697">
                        <c:v>-8.293524999999996E-2</c:v>
                      </c:pt>
                      <c:pt idx="698">
                        <c:v>-8.2944499999999963E-2</c:v>
                      </c:pt>
                      <c:pt idx="699">
                        <c:v>-8.2951499999999956E-2</c:v>
                      </c:pt>
                      <c:pt idx="700">
                        <c:v>-8.2967749999999965E-2</c:v>
                      </c:pt>
                      <c:pt idx="701">
                        <c:v>-8.2980249999999978E-2</c:v>
                      </c:pt>
                      <c:pt idx="702">
                        <c:v>-8.2992249999999962E-2</c:v>
                      </c:pt>
                      <c:pt idx="703">
                        <c:v>-8.3012499999999961E-2</c:v>
                      </c:pt>
                      <c:pt idx="704">
                        <c:v>-8.303374999999999E-2</c:v>
                      </c:pt>
                      <c:pt idx="705">
                        <c:v>-8.3051E-2</c:v>
                      </c:pt>
                      <c:pt idx="706">
                        <c:v>-8.3073999999999995E-2</c:v>
                      </c:pt>
                      <c:pt idx="707">
                        <c:v>-8.30925E-2</c:v>
                      </c:pt>
                      <c:pt idx="708">
                        <c:v>-8.3119000000000012E-2</c:v>
                      </c:pt>
                      <c:pt idx="709">
                        <c:v>-8.3134E-2</c:v>
                      </c:pt>
                      <c:pt idx="710">
                        <c:v>-8.3154500000000006E-2</c:v>
                      </c:pt>
                      <c:pt idx="711">
                        <c:v>-8.3162250000000007E-2</c:v>
                      </c:pt>
                      <c:pt idx="712">
                        <c:v>-8.3168250000000013E-2</c:v>
                      </c:pt>
                      <c:pt idx="713">
                        <c:v>-8.3174250000000005E-2</c:v>
                      </c:pt>
                      <c:pt idx="714">
                        <c:v>-8.3184000000000008E-2</c:v>
                      </c:pt>
                      <c:pt idx="715">
                        <c:v>-8.3193500000000004E-2</c:v>
                      </c:pt>
                      <c:pt idx="716">
                        <c:v>-8.320799999999999E-2</c:v>
                      </c:pt>
                      <c:pt idx="717">
                        <c:v>-8.3228250000000004E-2</c:v>
                      </c:pt>
                      <c:pt idx="718">
                        <c:v>-8.3238749999999986E-2</c:v>
                      </c:pt>
                      <c:pt idx="719">
                        <c:v>-8.3255249999999989E-2</c:v>
                      </c:pt>
                      <c:pt idx="720">
                        <c:v>-8.327275000000002E-2</c:v>
                      </c:pt>
                      <c:pt idx="721">
                        <c:v>-8.3283000000000024E-2</c:v>
                      </c:pt>
                      <c:pt idx="722">
                        <c:v>-8.3286500000000013E-2</c:v>
                      </c:pt>
                      <c:pt idx="723">
                        <c:v>-8.3298250000000018E-2</c:v>
                      </c:pt>
                      <c:pt idx="724">
                        <c:v>-8.3317000000000016E-2</c:v>
                      </c:pt>
                      <c:pt idx="725">
                        <c:v>-8.3331250000000009E-2</c:v>
                      </c:pt>
                      <c:pt idx="726">
                        <c:v>-8.3349000000000006E-2</c:v>
                      </c:pt>
                      <c:pt idx="727">
                        <c:v>-8.3365750000000002E-2</c:v>
                      </c:pt>
                      <c:pt idx="728">
                        <c:v>-8.3392250000000001E-2</c:v>
                      </c:pt>
                      <c:pt idx="729">
                        <c:v>-8.3417249999999998E-2</c:v>
                      </c:pt>
                      <c:pt idx="730">
                        <c:v>-8.3440250000000021E-2</c:v>
                      </c:pt>
                      <c:pt idx="731">
                        <c:v>-8.3461000000000021E-2</c:v>
                      </c:pt>
                      <c:pt idx="732">
                        <c:v>-8.3483750000000009E-2</c:v>
                      </c:pt>
                      <c:pt idx="733">
                        <c:v>-8.350175E-2</c:v>
                      </c:pt>
                      <c:pt idx="734">
                        <c:v>-8.3507250000000047E-2</c:v>
                      </c:pt>
                      <c:pt idx="735">
                        <c:v>-8.3527000000000046E-2</c:v>
                      </c:pt>
                      <c:pt idx="736">
                        <c:v>-8.3541250000000039E-2</c:v>
                      </c:pt>
                      <c:pt idx="737">
                        <c:v>-8.3555000000000032E-2</c:v>
                      </c:pt>
                      <c:pt idx="738">
                        <c:v>-8.3565500000000001E-2</c:v>
                      </c:pt>
                      <c:pt idx="739">
                        <c:v>-8.3560249999999989E-2</c:v>
                      </c:pt>
                      <c:pt idx="740">
                        <c:v>-8.35645E-2</c:v>
                      </c:pt>
                      <c:pt idx="741">
                        <c:v>-8.3560999999999996E-2</c:v>
                      </c:pt>
                      <c:pt idx="742">
                        <c:v>-8.3555749999999998E-2</c:v>
                      </c:pt>
                      <c:pt idx="743">
                        <c:v>-8.3558749999999987E-2</c:v>
                      </c:pt>
                      <c:pt idx="744">
                        <c:v>-8.3563999999999972E-2</c:v>
                      </c:pt>
                      <c:pt idx="745">
                        <c:v>-8.3562499999999998E-2</c:v>
                      </c:pt>
                      <c:pt idx="746">
                        <c:v>-8.3555749999999998E-2</c:v>
                      </c:pt>
                      <c:pt idx="747">
                        <c:v>-8.3549249999999992E-2</c:v>
                      </c:pt>
                      <c:pt idx="748">
                        <c:v>-8.3547250000000003E-2</c:v>
                      </c:pt>
                      <c:pt idx="749">
                        <c:v>-8.3538000000000015E-2</c:v>
                      </c:pt>
                      <c:pt idx="750">
                        <c:v>-8.35225E-2</c:v>
                      </c:pt>
                      <c:pt idx="751">
                        <c:v>-8.3509000000000014E-2</c:v>
                      </c:pt>
                      <c:pt idx="752">
                        <c:v>-8.3494000000000013E-2</c:v>
                      </c:pt>
                      <c:pt idx="753">
                        <c:v>-8.3475250000000015E-2</c:v>
                      </c:pt>
                      <c:pt idx="754">
                        <c:v>-8.3458500000000019E-2</c:v>
                      </c:pt>
                      <c:pt idx="755">
                        <c:v>-8.3446750000000028E-2</c:v>
                      </c:pt>
                      <c:pt idx="756">
                        <c:v>-8.3429250000000052E-2</c:v>
                      </c:pt>
                      <c:pt idx="757">
                        <c:v>-8.3403500000000005E-2</c:v>
                      </c:pt>
                      <c:pt idx="758">
                        <c:v>-8.3391500000000035E-2</c:v>
                      </c:pt>
                      <c:pt idx="759">
                        <c:v>-8.3376500000000006E-2</c:v>
                      </c:pt>
                      <c:pt idx="760">
                        <c:v>-8.336250000000002E-2</c:v>
                      </c:pt>
                      <c:pt idx="761">
                        <c:v>-8.3361000000000032E-2</c:v>
                      </c:pt>
                      <c:pt idx="762">
                        <c:v>-8.3361750000000026E-2</c:v>
                      </c:pt>
                      <c:pt idx="763">
                        <c:v>-8.3352249999999989E-2</c:v>
                      </c:pt>
                      <c:pt idx="764">
                        <c:v>-8.3344750000000009E-2</c:v>
                      </c:pt>
                      <c:pt idx="765">
                        <c:v>-8.334175000000002E-2</c:v>
                      </c:pt>
                      <c:pt idx="766">
                        <c:v>-8.3340250000000018E-2</c:v>
                      </c:pt>
                      <c:pt idx="767">
                        <c:v>-8.3339750000000018E-2</c:v>
                      </c:pt>
                      <c:pt idx="768">
                        <c:v>-8.3337500000000023E-2</c:v>
                      </c:pt>
                      <c:pt idx="769">
                        <c:v>-8.333649999999998E-2</c:v>
                      </c:pt>
                      <c:pt idx="770">
                        <c:v>-8.3338749999999989E-2</c:v>
                      </c:pt>
                      <c:pt idx="771">
                        <c:v>-8.3331500000000017E-2</c:v>
                      </c:pt>
                      <c:pt idx="772">
                        <c:v>-8.3334750000000013E-2</c:v>
                      </c:pt>
                      <c:pt idx="773">
                        <c:v>-8.3341000000000012E-2</c:v>
                      </c:pt>
                      <c:pt idx="774">
                        <c:v>-8.3344250000000009E-2</c:v>
                      </c:pt>
                      <c:pt idx="775">
                        <c:v>-8.3346250000000024E-2</c:v>
                      </c:pt>
                      <c:pt idx="776">
                        <c:v>-8.3343749999999994E-2</c:v>
                      </c:pt>
                      <c:pt idx="777">
                        <c:v>-8.3345250000000023E-2</c:v>
                      </c:pt>
                      <c:pt idx="778">
                        <c:v>-8.3343500000000029E-2</c:v>
                      </c:pt>
                      <c:pt idx="779">
                        <c:v>-8.3343499999999987E-2</c:v>
                      </c:pt>
                      <c:pt idx="780">
                        <c:v>-8.3365000000000009E-2</c:v>
                      </c:pt>
                      <c:pt idx="781">
                        <c:v>-8.336774999999999E-2</c:v>
                      </c:pt>
                      <c:pt idx="782">
                        <c:v>-8.3372249999999995E-2</c:v>
                      </c:pt>
                      <c:pt idx="783">
                        <c:v>-8.3372999999999989E-2</c:v>
                      </c:pt>
                      <c:pt idx="784">
                        <c:v>-8.3379500000000009E-2</c:v>
                      </c:pt>
                      <c:pt idx="785">
                        <c:v>-8.3382249999999991E-2</c:v>
                      </c:pt>
                      <c:pt idx="786">
                        <c:v>-8.3375250000000012E-2</c:v>
                      </c:pt>
                      <c:pt idx="787">
                        <c:v>-8.3378000000000035E-2</c:v>
                      </c:pt>
                      <c:pt idx="788">
                        <c:v>-8.3383500000000041E-2</c:v>
                      </c:pt>
                      <c:pt idx="789">
                        <c:v>-8.3400750000000037E-2</c:v>
                      </c:pt>
                      <c:pt idx="790">
                        <c:v>-8.340600000000005E-2</c:v>
                      </c:pt>
                      <c:pt idx="791">
                        <c:v>-8.3414500000000058E-2</c:v>
                      </c:pt>
                      <c:pt idx="792">
                        <c:v>-8.3407500000000051E-2</c:v>
                      </c:pt>
                      <c:pt idx="793">
                        <c:v>-8.3409500000000053E-2</c:v>
                      </c:pt>
                      <c:pt idx="794">
                        <c:v>-8.3393500000000051E-2</c:v>
                      </c:pt>
                      <c:pt idx="795">
                        <c:v>-8.3395250000000018E-2</c:v>
                      </c:pt>
                      <c:pt idx="796">
                        <c:v>-8.3394250000000017E-2</c:v>
                      </c:pt>
                      <c:pt idx="797">
                        <c:v>-8.3387750000000024E-2</c:v>
                      </c:pt>
                      <c:pt idx="798">
                        <c:v>-8.3387000000000031E-2</c:v>
                      </c:pt>
                      <c:pt idx="799">
                        <c:v>-8.3391250000000028E-2</c:v>
                      </c:pt>
                      <c:pt idx="800">
                        <c:v>-8.3398E-2</c:v>
                      </c:pt>
                      <c:pt idx="801">
                        <c:v>-8.3398500000000014E-2</c:v>
                      </c:pt>
                      <c:pt idx="802">
                        <c:v>-8.3396000000000026E-2</c:v>
                      </c:pt>
                      <c:pt idx="803">
                        <c:v>-8.3398500000000042E-2</c:v>
                      </c:pt>
                      <c:pt idx="804">
                        <c:v>-8.3393000000000037E-2</c:v>
                      </c:pt>
                      <c:pt idx="805">
                        <c:v>-8.3393000000000037E-2</c:v>
                      </c:pt>
                      <c:pt idx="806">
                        <c:v>-8.339250000000005E-2</c:v>
                      </c:pt>
                      <c:pt idx="807">
                        <c:v>-8.3392750000000057E-2</c:v>
                      </c:pt>
                      <c:pt idx="808">
                        <c:v>-8.3392250000000057E-2</c:v>
                      </c:pt>
                      <c:pt idx="809">
                        <c:v>-8.3395250000000018E-2</c:v>
                      </c:pt>
                      <c:pt idx="810">
                        <c:v>-8.3396750000000033E-2</c:v>
                      </c:pt>
                      <c:pt idx="811">
                        <c:v>-8.3395250000000032E-2</c:v>
                      </c:pt>
                      <c:pt idx="812">
                        <c:v>-8.339975000000005E-2</c:v>
                      </c:pt>
                      <c:pt idx="813">
                        <c:v>-8.3383250000000034E-2</c:v>
                      </c:pt>
                      <c:pt idx="814">
                        <c:v>-8.3378500000000036E-2</c:v>
                      </c:pt>
                      <c:pt idx="815">
                        <c:v>-8.3367750000000018E-2</c:v>
                      </c:pt>
                      <c:pt idx="816">
                        <c:v>-8.335525000000002E-2</c:v>
                      </c:pt>
                      <c:pt idx="817">
                        <c:v>-8.3347250000000012E-2</c:v>
                      </c:pt>
                      <c:pt idx="818">
                        <c:v>-8.3334749999999999E-2</c:v>
                      </c:pt>
                      <c:pt idx="819">
                        <c:v>-8.3322999999999994E-2</c:v>
                      </c:pt>
                      <c:pt idx="820">
                        <c:v>-8.3319250000000011E-2</c:v>
                      </c:pt>
                      <c:pt idx="821">
                        <c:v>-8.3312749999999991E-2</c:v>
                      </c:pt>
                      <c:pt idx="822">
                        <c:v>-8.3299999999999985E-2</c:v>
                      </c:pt>
                      <c:pt idx="823">
                        <c:v>-8.32875E-2</c:v>
                      </c:pt>
                      <c:pt idx="824">
                        <c:v>-8.3278249999999984E-2</c:v>
                      </c:pt>
                      <c:pt idx="825">
                        <c:v>-8.3271249999999991E-2</c:v>
                      </c:pt>
                      <c:pt idx="826">
                        <c:v>-8.3259999999999987E-2</c:v>
                      </c:pt>
                      <c:pt idx="827">
                        <c:v>-8.3244999999999986E-2</c:v>
                      </c:pt>
                      <c:pt idx="828">
                        <c:v>-8.322549999999998E-2</c:v>
                      </c:pt>
                      <c:pt idx="829">
                        <c:v>-8.3216249999999992E-2</c:v>
                      </c:pt>
                      <c:pt idx="830">
                        <c:v>-8.3196499999999979E-2</c:v>
                      </c:pt>
                      <c:pt idx="831">
                        <c:v>-8.3172499999999955E-2</c:v>
                      </c:pt>
                      <c:pt idx="832">
                        <c:v>-8.3154500000000006E-2</c:v>
                      </c:pt>
                      <c:pt idx="833">
                        <c:v>-8.3144999999999983E-2</c:v>
                      </c:pt>
                      <c:pt idx="834">
                        <c:v>-8.3138750000000011E-2</c:v>
                      </c:pt>
                      <c:pt idx="835">
                        <c:v>-8.313100000000001E-2</c:v>
                      </c:pt>
                      <c:pt idx="836">
                        <c:v>-8.3123500000000003E-2</c:v>
                      </c:pt>
                      <c:pt idx="837">
                        <c:v>-8.312250000000003E-2</c:v>
                      </c:pt>
                      <c:pt idx="838">
                        <c:v>-8.3123500000000017E-2</c:v>
                      </c:pt>
                      <c:pt idx="839">
                        <c:v>-8.3129000000000008E-2</c:v>
                      </c:pt>
                      <c:pt idx="840">
                        <c:v>-8.3130250000000017E-2</c:v>
                      </c:pt>
                      <c:pt idx="841">
                        <c:v>-8.3115499999999981E-2</c:v>
                      </c:pt>
                      <c:pt idx="842">
                        <c:v>-8.3100500000000008E-2</c:v>
                      </c:pt>
                      <c:pt idx="843">
                        <c:v>-8.3092500000000027E-2</c:v>
                      </c:pt>
                      <c:pt idx="844">
                        <c:v>-8.3079250000000007E-2</c:v>
                      </c:pt>
                      <c:pt idx="845">
                        <c:v>-8.3070500000000019E-2</c:v>
                      </c:pt>
                      <c:pt idx="846">
                        <c:v>-8.3064000000000013E-2</c:v>
                      </c:pt>
                      <c:pt idx="847">
                        <c:v>-8.3050000000000013E-2</c:v>
                      </c:pt>
                      <c:pt idx="848">
                        <c:v>-8.3037250000000007E-2</c:v>
                      </c:pt>
                      <c:pt idx="849">
                        <c:v>-8.3017500000000022E-2</c:v>
                      </c:pt>
                      <c:pt idx="850">
                        <c:v>-8.2996250000000021E-2</c:v>
                      </c:pt>
                      <c:pt idx="851">
                        <c:v>-8.2971750000000011E-2</c:v>
                      </c:pt>
                      <c:pt idx="852">
                        <c:v>-8.2954250000000021E-2</c:v>
                      </c:pt>
                      <c:pt idx="853">
                        <c:v>-8.2936750000000017E-2</c:v>
                      </c:pt>
                      <c:pt idx="854">
                        <c:v>-8.2908000000000023E-2</c:v>
                      </c:pt>
                      <c:pt idx="855">
                        <c:v>-8.2877250000000041E-2</c:v>
                      </c:pt>
                      <c:pt idx="856">
                        <c:v>-8.2860750000000025E-2</c:v>
                      </c:pt>
                      <c:pt idx="857">
                        <c:v>-8.2843500000000014E-2</c:v>
                      </c:pt>
                      <c:pt idx="858">
                        <c:v>-8.2833750000000012E-2</c:v>
                      </c:pt>
                      <c:pt idx="859">
                        <c:v>-8.2811499999999996E-2</c:v>
                      </c:pt>
                      <c:pt idx="860">
                        <c:v>-8.2787750000000007E-2</c:v>
                      </c:pt>
                      <c:pt idx="861">
                        <c:v>-8.2766999999999993E-2</c:v>
                      </c:pt>
                      <c:pt idx="862">
                        <c:v>-8.2745750000000021E-2</c:v>
                      </c:pt>
                      <c:pt idx="863">
                        <c:v>-8.272775000000003E-2</c:v>
                      </c:pt>
                      <c:pt idx="864">
                        <c:v>-8.2716750000000061E-2</c:v>
                      </c:pt>
                      <c:pt idx="865">
                        <c:v>-8.2693250000000038E-2</c:v>
                      </c:pt>
                      <c:pt idx="866">
                        <c:v>-8.2690750000000049E-2</c:v>
                      </c:pt>
                      <c:pt idx="867">
                        <c:v>-8.2666250000000066E-2</c:v>
                      </c:pt>
                      <c:pt idx="868">
                        <c:v>-8.264350000000005E-2</c:v>
                      </c:pt>
                      <c:pt idx="869">
                        <c:v>-8.2629000000000077E-2</c:v>
                      </c:pt>
                      <c:pt idx="870">
                        <c:v>-8.2622500000000029E-2</c:v>
                      </c:pt>
                      <c:pt idx="871">
                        <c:v>-8.2608000000000029E-2</c:v>
                      </c:pt>
                      <c:pt idx="872">
                        <c:v>-8.2594250000000022E-2</c:v>
                      </c:pt>
                      <c:pt idx="873">
                        <c:v>-8.2591500000000012E-2</c:v>
                      </c:pt>
                      <c:pt idx="874">
                        <c:v>-8.2580000000000015E-2</c:v>
                      </c:pt>
                      <c:pt idx="875">
                        <c:v>-8.2571000000000006E-2</c:v>
                      </c:pt>
                      <c:pt idx="876">
                        <c:v>-8.2559750000000029E-2</c:v>
                      </c:pt>
                      <c:pt idx="877">
                        <c:v>-8.2548750000000032E-2</c:v>
                      </c:pt>
                      <c:pt idx="878">
                        <c:v>-8.2541500000000045E-2</c:v>
                      </c:pt>
                      <c:pt idx="879">
                        <c:v>-8.2524000000000056E-2</c:v>
                      </c:pt>
                      <c:pt idx="880">
                        <c:v>-8.2503000000000049E-2</c:v>
                      </c:pt>
                      <c:pt idx="881">
                        <c:v>-8.2490250000000043E-2</c:v>
                      </c:pt>
                      <c:pt idx="882">
                        <c:v>-8.247400000000002E-2</c:v>
                      </c:pt>
                      <c:pt idx="883">
                        <c:v>-8.2457750000000024E-2</c:v>
                      </c:pt>
                      <c:pt idx="884">
                        <c:v>-8.2439000000000012E-2</c:v>
                      </c:pt>
                      <c:pt idx="885">
                        <c:v>-8.2430000000000003E-2</c:v>
                      </c:pt>
                      <c:pt idx="886">
                        <c:v>-8.2426750000000021E-2</c:v>
                      </c:pt>
                      <c:pt idx="887">
                        <c:v>-8.2418000000000019E-2</c:v>
                      </c:pt>
                      <c:pt idx="888">
                        <c:v>-8.2404250000000012E-2</c:v>
                      </c:pt>
                      <c:pt idx="889">
                        <c:v>-8.2385500000000042E-2</c:v>
                      </c:pt>
                      <c:pt idx="890">
                        <c:v>-8.2376500000000033E-2</c:v>
                      </c:pt>
                      <c:pt idx="891">
                        <c:v>-8.2349750000000027E-2</c:v>
                      </c:pt>
                      <c:pt idx="892">
                        <c:v>-8.2334249999999998E-2</c:v>
                      </c:pt>
                      <c:pt idx="893">
                        <c:v>-8.2311750000000003E-2</c:v>
                      </c:pt>
                      <c:pt idx="894">
                        <c:v>-8.2284750000000018E-2</c:v>
                      </c:pt>
                      <c:pt idx="895">
                        <c:v>-8.2273499999999999E-2</c:v>
                      </c:pt>
                      <c:pt idx="896">
                        <c:v>-8.2260499999999986E-2</c:v>
                      </c:pt>
                      <c:pt idx="897">
                        <c:v>-8.2236749999999983E-2</c:v>
                      </c:pt>
                      <c:pt idx="898">
                        <c:v>-8.2219500000000029E-2</c:v>
                      </c:pt>
                      <c:pt idx="899">
                        <c:v>-8.2217250000000006E-2</c:v>
                      </c:pt>
                      <c:pt idx="900">
                        <c:v>-8.2211249999999986E-2</c:v>
                      </c:pt>
                      <c:pt idx="901">
                        <c:v>-8.220050000000001E-2</c:v>
                      </c:pt>
                      <c:pt idx="902">
                        <c:v>-8.2197249999999986E-2</c:v>
                      </c:pt>
                      <c:pt idx="903">
                        <c:v>-8.2197999999999993E-2</c:v>
                      </c:pt>
                      <c:pt idx="904">
                        <c:v>-8.2190999999999986E-2</c:v>
                      </c:pt>
                      <c:pt idx="905">
                        <c:v>-8.2183000000000006E-2</c:v>
                      </c:pt>
                      <c:pt idx="906">
                        <c:v>-8.2172250000000002E-2</c:v>
                      </c:pt>
                      <c:pt idx="907">
                        <c:v>-8.2169249999999999E-2</c:v>
                      </c:pt>
                      <c:pt idx="908">
                        <c:v>-8.2165000000000016E-2</c:v>
                      </c:pt>
                      <c:pt idx="909">
                        <c:v>-8.2166749999999983E-2</c:v>
                      </c:pt>
                      <c:pt idx="910">
                        <c:v>-8.216649999999999E-2</c:v>
                      </c:pt>
                      <c:pt idx="911">
                        <c:v>-8.2167749999999998E-2</c:v>
                      </c:pt>
                      <c:pt idx="912">
                        <c:v>-8.2181500000000018E-2</c:v>
                      </c:pt>
                      <c:pt idx="913">
                        <c:v>-8.2186000000000009E-2</c:v>
                      </c:pt>
                      <c:pt idx="914">
                        <c:v>-8.2195999999999991E-2</c:v>
                      </c:pt>
                      <c:pt idx="915">
                        <c:v>-8.2198500000000008E-2</c:v>
                      </c:pt>
                      <c:pt idx="916">
                        <c:v>-8.2202750000000005E-2</c:v>
                      </c:pt>
                      <c:pt idx="917">
                        <c:v>-8.220574999999998E-2</c:v>
                      </c:pt>
                      <c:pt idx="918">
                        <c:v>-8.2217999999999999E-2</c:v>
                      </c:pt>
                      <c:pt idx="919">
                        <c:v>-8.2225749999999972E-2</c:v>
                      </c:pt>
                      <c:pt idx="920">
                        <c:v>-8.223649999999999E-2</c:v>
                      </c:pt>
                      <c:pt idx="921">
                        <c:v>-8.2251749999999985E-2</c:v>
                      </c:pt>
                      <c:pt idx="922">
                        <c:v>-8.2272499999999985E-2</c:v>
                      </c:pt>
                      <c:pt idx="923">
                        <c:v>-8.2273499999999999E-2</c:v>
                      </c:pt>
                      <c:pt idx="924">
                        <c:v>-8.227524999999998E-2</c:v>
                      </c:pt>
                      <c:pt idx="925">
                        <c:v>-8.2295499999999994E-2</c:v>
                      </c:pt>
                      <c:pt idx="926">
                        <c:v>-8.2301249999999992E-2</c:v>
                      </c:pt>
                      <c:pt idx="927">
                        <c:v>-8.2302249999999993E-2</c:v>
                      </c:pt>
                      <c:pt idx="928">
                        <c:v>-8.2302750000000008E-2</c:v>
                      </c:pt>
                      <c:pt idx="929">
                        <c:v>-8.2301999999999986E-2</c:v>
                      </c:pt>
                      <c:pt idx="930">
                        <c:v>-8.2304749999999982E-2</c:v>
                      </c:pt>
                      <c:pt idx="931">
                        <c:v>-8.2304499999999975E-2</c:v>
                      </c:pt>
                      <c:pt idx="932">
                        <c:v>-8.2294499999999993E-2</c:v>
                      </c:pt>
                      <c:pt idx="933">
                        <c:v>-8.2292000000000004E-2</c:v>
                      </c:pt>
                      <c:pt idx="934">
                        <c:v>-8.2299000000000011E-2</c:v>
                      </c:pt>
                      <c:pt idx="935">
                        <c:v>-8.2296499999999995E-2</c:v>
                      </c:pt>
                      <c:pt idx="936">
                        <c:v>-8.2292499999999991E-2</c:v>
                      </c:pt>
                      <c:pt idx="937">
                        <c:v>-8.2297249999999988E-2</c:v>
                      </c:pt>
                      <c:pt idx="938">
                        <c:v>-8.2295999999999994E-2</c:v>
                      </c:pt>
                      <c:pt idx="939">
                        <c:v>-8.2299999999999998E-2</c:v>
                      </c:pt>
                      <c:pt idx="940">
                        <c:v>-8.230599999999999E-2</c:v>
                      </c:pt>
                      <c:pt idx="941">
                        <c:v>-8.2315749999999993E-2</c:v>
                      </c:pt>
                      <c:pt idx="942">
                        <c:v>-8.2321500000000006E-2</c:v>
                      </c:pt>
                      <c:pt idx="943">
                        <c:v>-8.2314499999999985E-2</c:v>
                      </c:pt>
                      <c:pt idx="944">
                        <c:v>-8.2306749999999998E-2</c:v>
                      </c:pt>
                      <c:pt idx="945">
                        <c:v>-8.2306249999999997E-2</c:v>
                      </c:pt>
                      <c:pt idx="946">
                        <c:v>-8.2321499999999992E-2</c:v>
                      </c:pt>
                      <c:pt idx="947">
                        <c:v>-8.2324000000000008E-2</c:v>
                      </c:pt>
                      <c:pt idx="948">
                        <c:v>-8.2320500000000033E-2</c:v>
                      </c:pt>
                      <c:pt idx="949">
                        <c:v>-8.2326250000000004E-2</c:v>
                      </c:pt>
                      <c:pt idx="950">
                        <c:v>-8.2320000000000004E-2</c:v>
                      </c:pt>
                      <c:pt idx="951">
                        <c:v>-8.2331000000000001E-2</c:v>
                      </c:pt>
                      <c:pt idx="952">
                        <c:v>-8.2332249999999996E-2</c:v>
                      </c:pt>
                      <c:pt idx="953">
                        <c:v>-8.2326750000000004E-2</c:v>
                      </c:pt>
                      <c:pt idx="954">
                        <c:v>-8.2324249999999988E-2</c:v>
                      </c:pt>
                      <c:pt idx="955">
                        <c:v>-8.231274999999999E-2</c:v>
                      </c:pt>
                      <c:pt idx="956">
                        <c:v>-8.2312499999999969E-2</c:v>
                      </c:pt>
                      <c:pt idx="957">
                        <c:v>-8.2309249999999959E-2</c:v>
                      </c:pt>
                      <c:pt idx="958">
                        <c:v>-8.2309499999999952E-2</c:v>
                      </c:pt>
                      <c:pt idx="959">
                        <c:v>-8.2307999999999951E-2</c:v>
                      </c:pt>
                      <c:pt idx="960">
                        <c:v>-8.2302999999999946E-2</c:v>
                      </c:pt>
                      <c:pt idx="961">
                        <c:v>-8.2294749999999958E-2</c:v>
                      </c:pt>
                      <c:pt idx="962">
                        <c:v>-8.2287749999999951E-2</c:v>
                      </c:pt>
                      <c:pt idx="963">
                        <c:v>-8.2281249999999972E-2</c:v>
                      </c:pt>
                      <c:pt idx="964">
                        <c:v>-8.2271749999999949E-2</c:v>
                      </c:pt>
                      <c:pt idx="965">
                        <c:v>-8.2266499999999965E-2</c:v>
                      </c:pt>
                      <c:pt idx="966">
                        <c:v>-8.2254499999999953E-2</c:v>
                      </c:pt>
                      <c:pt idx="967">
                        <c:v>-8.2236249999999955E-2</c:v>
                      </c:pt>
                      <c:pt idx="968">
                        <c:v>-8.222674999999996E-2</c:v>
                      </c:pt>
                      <c:pt idx="969">
                        <c:v>-8.2215499999999955E-2</c:v>
                      </c:pt>
                      <c:pt idx="970">
                        <c:v>-8.2200249999999947E-2</c:v>
                      </c:pt>
                      <c:pt idx="971">
                        <c:v>-8.2195499999999963E-2</c:v>
                      </c:pt>
                      <c:pt idx="972">
                        <c:v>-8.2186749999999961E-2</c:v>
                      </c:pt>
                      <c:pt idx="973">
                        <c:v>-8.2170749999999959E-2</c:v>
                      </c:pt>
                      <c:pt idx="974">
                        <c:v>-8.2155249999999944E-2</c:v>
                      </c:pt>
                      <c:pt idx="975">
                        <c:v>-8.2144749999999947E-2</c:v>
                      </c:pt>
                      <c:pt idx="976">
                        <c:v>-8.2131499999999955E-2</c:v>
                      </c:pt>
                      <c:pt idx="977">
                        <c:v>-8.2117249999999961E-2</c:v>
                      </c:pt>
                      <c:pt idx="978">
                        <c:v>-8.211224999999997E-2</c:v>
                      </c:pt>
                      <c:pt idx="979">
                        <c:v>-8.2099999999999979E-2</c:v>
                      </c:pt>
                      <c:pt idx="980">
                        <c:v>-8.2082749999999968E-2</c:v>
                      </c:pt>
                      <c:pt idx="981">
                        <c:v>-8.205999999999998E-2</c:v>
                      </c:pt>
                      <c:pt idx="982">
                        <c:v>-8.2039749999999981E-2</c:v>
                      </c:pt>
                      <c:pt idx="983">
                        <c:v>-8.2029249999999984E-2</c:v>
                      </c:pt>
                      <c:pt idx="984">
                        <c:v>-8.2010499999999986E-2</c:v>
                      </c:pt>
                      <c:pt idx="985">
                        <c:v>-8.1997E-2</c:v>
                      </c:pt>
                      <c:pt idx="986">
                        <c:v>-8.1991499999999995E-2</c:v>
                      </c:pt>
                      <c:pt idx="987">
                        <c:v>-8.1978499999999996E-2</c:v>
                      </c:pt>
                      <c:pt idx="988">
                        <c:v>-8.1969E-2</c:v>
                      </c:pt>
                      <c:pt idx="989">
                        <c:v>-8.1959999999999991E-2</c:v>
                      </c:pt>
                      <c:pt idx="990">
                        <c:v>-8.1947999999999951E-2</c:v>
                      </c:pt>
                      <c:pt idx="991">
                        <c:v>-8.1930999999999976E-2</c:v>
                      </c:pt>
                      <c:pt idx="992">
                        <c:v>-8.1919249999999971E-2</c:v>
                      </c:pt>
                      <c:pt idx="993">
                        <c:v>-8.1914749999999967E-2</c:v>
                      </c:pt>
                      <c:pt idx="994">
                        <c:v>-8.1915000000000002E-2</c:v>
                      </c:pt>
                      <c:pt idx="995">
                        <c:v>-8.1912249999999992E-2</c:v>
                      </c:pt>
                      <c:pt idx="996">
                        <c:v>-8.1905249999999985E-2</c:v>
                      </c:pt>
                      <c:pt idx="997">
                        <c:v>-8.1891749999999985E-2</c:v>
                      </c:pt>
                      <c:pt idx="998">
                        <c:v>-8.1879999999999994E-2</c:v>
                      </c:pt>
                      <c:pt idx="999">
                        <c:v>-8.1866999999999981E-2</c:v>
                      </c:pt>
                      <c:pt idx="1000">
                        <c:v>-8.1863749999999985E-2</c:v>
                      </c:pt>
                      <c:pt idx="1001">
                        <c:v>-8.1856999999999985E-2</c:v>
                      </c:pt>
                      <c:pt idx="1002">
                        <c:v>-8.1856249999999978E-2</c:v>
                      </c:pt>
                      <c:pt idx="1003">
                        <c:v>-8.1849250000000012E-2</c:v>
                      </c:pt>
                      <c:pt idx="1004">
                        <c:v>-8.1846250000000009E-2</c:v>
                      </c:pt>
                      <c:pt idx="1005">
                        <c:v>-8.1843250000000006E-2</c:v>
                      </c:pt>
                      <c:pt idx="1006">
                        <c:v>-8.1839750000000003E-2</c:v>
                      </c:pt>
                      <c:pt idx="1007">
                        <c:v>-8.184749999999999E-2</c:v>
                      </c:pt>
                      <c:pt idx="1008">
                        <c:v>-8.1850499999999993E-2</c:v>
                      </c:pt>
                      <c:pt idx="1009">
                        <c:v>-8.1848499999999977E-2</c:v>
                      </c:pt>
                      <c:pt idx="1010">
                        <c:v>-8.1855749999999977E-2</c:v>
                      </c:pt>
                      <c:pt idx="1011">
                        <c:v>-8.1855499999999998E-2</c:v>
                      </c:pt>
                      <c:pt idx="1012">
                        <c:v>-8.1856749999999992E-2</c:v>
                      </c:pt>
                      <c:pt idx="1013">
                        <c:v>-8.1873500000000002E-2</c:v>
                      </c:pt>
                      <c:pt idx="1014">
                        <c:v>-8.188224999999999E-2</c:v>
                      </c:pt>
                      <c:pt idx="1015">
                        <c:v>-8.1893000000000007E-2</c:v>
                      </c:pt>
                      <c:pt idx="1016">
                        <c:v>-8.1901249999999981E-2</c:v>
                      </c:pt>
                      <c:pt idx="1017">
                        <c:v>-8.1905999999999979E-2</c:v>
                      </c:pt>
                      <c:pt idx="1018">
                        <c:v>-8.1902249999999968E-2</c:v>
                      </c:pt>
                      <c:pt idx="1019">
                        <c:v>-8.1900499999999959E-2</c:v>
                      </c:pt>
                      <c:pt idx="1020">
                        <c:v>-8.190424999999997E-2</c:v>
                      </c:pt>
                      <c:pt idx="1021">
                        <c:v>-8.190349999999999E-2</c:v>
                      </c:pt>
                      <c:pt idx="1022">
                        <c:v>-8.1912249999999992E-2</c:v>
                      </c:pt>
                      <c:pt idx="1023">
                        <c:v>-8.1909749999999962E-2</c:v>
                      </c:pt>
                      <c:pt idx="1024">
                        <c:v>-8.1901999999999975E-2</c:v>
                      </c:pt>
                      <c:pt idx="1025">
                        <c:v>-8.1898749999999951E-2</c:v>
                      </c:pt>
                      <c:pt idx="1026">
                        <c:v>-8.1909249999999947E-2</c:v>
                      </c:pt>
                      <c:pt idx="1027">
                        <c:v>-8.1916999999999976E-2</c:v>
                      </c:pt>
                      <c:pt idx="1028">
                        <c:v>-8.192899999999996E-2</c:v>
                      </c:pt>
                      <c:pt idx="1029">
                        <c:v>-8.1926999999999986E-2</c:v>
                      </c:pt>
                      <c:pt idx="1030">
                        <c:v>-8.1935999999999995E-2</c:v>
                      </c:pt>
                      <c:pt idx="1031">
                        <c:v>-8.1949250000000015E-2</c:v>
                      </c:pt>
                      <c:pt idx="1032">
                        <c:v>-8.1962750000000001E-2</c:v>
                      </c:pt>
                      <c:pt idx="1033">
                        <c:v>-8.1962999999999994E-2</c:v>
                      </c:pt>
                      <c:pt idx="1034">
                        <c:v>-8.196574999999999E-2</c:v>
                      </c:pt>
                      <c:pt idx="1035">
                        <c:v>-8.1960999999999992E-2</c:v>
                      </c:pt>
                      <c:pt idx="1036">
                        <c:v>-8.1958749999999997E-2</c:v>
                      </c:pt>
                      <c:pt idx="1037">
                        <c:v>-8.1950499999999996E-2</c:v>
                      </c:pt>
                      <c:pt idx="1038">
                        <c:v>-8.1931999999999991E-2</c:v>
                      </c:pt>
                      <c:pt idx="1039">
                        <c:v>-8.1928749999999995E-2</c:v>
                      </c:pt>
                      <c:pt idx="1040">
                        <c:v>-8.1915000000000002E-2</c:v>
                      </c:pt>
                      <c:pt idx="1041">
                        <c:v>-8.1915000000000002E-2</c:v>
                      </c:pt>
                      <c:pt idx="1042">
                        <c:v>-8.1907749999999988E-2</c:v>
                      </c:pt>
                      <c:pt idx="1043">
                        <c:v>-8.1904749999999998E-2</c:v>
                      </c:pt>
                      <c:pt idx="1044">
                        <c:v>-8.1895000000000009E-2</c:v>
                      </c:pt>
                      <c:pt idx="1045">
                        <c:v>-8.1878499999999993E-2</c:v>
                      </c:pt>
                      <c:pt idx="1046">
                        <c:v>-8.1862749999999984E-2</c:v>
                      </c:pt>
                      <c:pt idx="1047">
                        <c:v>-8.1857249999999965E-2</c:v>
                      </c:pt>
                      <c:pt idx="1048">
                        <c:v>-8.1839499999999954E-2</c:v>
                      </c:pt>
                      <c:pt idx="1049">
                        <c:v>-8.1827749999999977E-2</c:v>
                      </c:pt>
                      <c:pt idx="1050">
                        <c:v>-8.181399999999997E-2</c:v>
                      </c:pt>
                      <c:pt idx="1051">
                        <c:v>-8.1798499999999996E-2</c:v>
                      </c:pt>
                      <c:pt idx="1052">
                        <c:v>-8.1784749999999989E-2</c:v>
                      </c:pt>
                      <c:pt idx="1053">
                        <c:v>-8.1771250000000004E-2</c:v>
                      </c:pt>
                      <c:pt idx="1054">
                        <c:v>-8.1762750000000009E-2</c:v>
                      </c:pt>
                      <c:pt idx="1055">
                        <c:v>-8.1756000000000023E-2</c:v>
                      </c:pt>
                      <c:pt idx="1056">
                        <c:v>-8.1742500000000023E-2</c:v>
                      </c:pt>
                      <c:pt idx="1057">
                        <c:v>-8.1736500000000017E-2</c:v>
                      </c:pt>
                      <c:pt idx="1058">
                        <c:v>-8.1724749999999999E-2</c:v>
                      </c:pt>
                      <c:pt idx="1059">
                        <c:v>-8.1715499999999996E-2</c:v>
                      </c:pt>
                      <c:pt idx="1060">
                        <c:v>-8.1711999999999993E-2</c:v>
                      </c:pt>
                      <c:pt idx="1061">
                        <c:v>-8.1708249999999982E-2</c:v>
                      </c:pt>
                      <c:pt idx="1062">
                        <c:v>-8.1697249999999985E-2</c:v>
                      </c:pt>
                      <c:pt idx="1063">
                        <c:v>-8.168949999999997E-2</c:v>
                      </c:pt>
                      <c:pt idx="1064">
                        <c:v>-8.1675249999999977E-2</c:v>
                      </c:pt>
                      <c:pt idx="1065">
                        <c:v>-8.1675249999999977E-2</c:v>
                      </c:pt>
                      <c:pt idx="1066">
                        <c:v>-8.165225000000001E-2</c:v>
                      </c:pt>
                      <c:pt idx="1067">
                        <c:v>-8.1647499999999998E-2</c:v>
                      </c:pt>
                      <c:pt idx="1068">
                        <c:v>-8.1644499999999981E-2</c:v>
                      </c:pt>
                      <c:pt idx="1069">
                        <c:v>-8.1639000000000003E-2</c:v>
                      </c:pt>
                      <c:pt idx="1070">
                        <c:v>-8.1635499999999986E-2</c:v>
                      </c:pt>
                      <c:pt idx="1071">
                        <c:v>-8.1624500000000003E-2</c:v>
                      </c:pt>
                      <c:pt idx="1072">
                        <c:v>-8.161850000000001E-2</c:v>
                      </c:pt>
                      <c:pt idx="1073">
                        <c:v>-8.1607000000000027E-2</c:v>
                      </c:pt>
                      <c:pt idx="1074">
                        <c:v>-8.1592250000000033E-2</c:v>
                      </c:pt>
                      <c:pt idx="1075">
                        <c:v>-8.1585000000000019E-2</c:v>
                      </c:pt>
                      <c:pt idx="1076">
                        <c:v>-8.1579500000000027E-2</c:v>
                      </c:pt>
                      <c:pt idx="1077">
                        <c:v>-8.1568250000000037E-2</c:v>
                      </c:pt>
                      <c:pt idx="1078">
                        <c:v>-8.1571250000000026E-2</c:v>
                      </c:pt>
                      <c:pt idx="1079">
                        <c:v>-8.1580750000000021E-2</c:v>
                      </c:pt>
                      <c:pt idx="1080">
                        <c:v>-8.1585250000000012E-2</c:v>
                      </c:pt>
                      <c:pt idx="1081">
                        <c:v>-8.1580250000000007E-2</c:v>
                      </c:pt>
                      <c:pt idx="1082">
                        <c:v>-8.1567500000000001E-2</c:v>
                      </c:pt>
                      <c:pt idx="1083">
                        <c:v>-8.1562499999999996E-2</c:v>
                      </c:pt>
                      <c:pt idx="1084">
                        <c:v>-8.1556500000000018E-2</c:v>
                      </c:pt>
                      <c:pt idx="1085">
                        <c:v>-8.1554500000000016E-2</c:v>
                      </c:pt>
                      <c:pt idx="1086">
                        <c:v>-8.1546750000000015E-2</c:v>
                      </c:pt>
                      <c:pt idx="1087">
                        <c:v>-8.1538000000000027E-2</c:v>
                      </c:pt>
                      <c:pt idx="1088">
                        <c:v>-8.1536250000000018E-2</c:v>
                      </c:pt>
                      <c:pt idx="1089">
                        <c:v>-8.1536250000000018E-2</c:v>
                      </c:pt>
                      <c:pt idx="1090">
                        <c:v>-8.1530000000000019E-2</c:v>
                      </c:pt>
                      <c:pt idx="1091">
                        <c:v>-8.1533250000000029E-2</c:v>
                      </c:pt>
                      <c:pt idx="1092">
                        <c:v>-8.1525250000000007E-2</c:v>
                      </c:pt>
                      <c:pt idx="1093">
                        <c:v>-8.1525250000000007E-2</c:v>
                      </c:pt>
                      <c:pt idx="1094">
                        <c:v>-8.1532250000000014E-2</c:v>
                      </c:pt>
                      <c:pt idx="1095">
                        <c:v>-8.1525500000000015E-2</c:v>
                      </c:pt>
                      <c:pt idx="1096">
                        <c:v>-8.1512750000000037E-2</c:v>
                      </c:pt>
                      <c:pt idx="1097">
                        <c:v>-8.1498750000000009E-2</c:v>
                      </c:pt>
                      <c:pt idx="1098">
                        <c:v>-8.148575000000001E-2</c:v>
                      </c:pt>
                      <c:pt idx="1099">
                        <c:v>-8.146475000000003E-2</c:v>
                      </c:pt>
                      <c:pt idx="1100">
                        <c:v>-8.1442000000000028E-2</c:v>
                      </c:pt>
                      <c:pt idx="1101">
                        <c:v>-8.1422250000000015E-2</c:v>
                      </c:pt>
                      <c:pt idx="1102">
                        <c:v>-8.1408500000000023E-2</c:v>
                      </c:pt>
                      <c:pt idx="1103">
                        <c:v>-8.138250000000001E-2</c:v>
                      </c:pt>
                      <c:pt idx="1104">
                        <c:v>-8.1367000000000023E-2</c:v>
                      </c:pt>
                      <c:pt idx="1105">
                        <c:v>-8.1350000000000033E-2</c:v>
                      </c:pt>
                      <c:pt idx="1106">
                        <c:v>-8.1332500000000016E-2</c:v>
                      </c:pt>
                      <c:pt idx="1107">
                        <c:v>-8.1311250000000002E-2</c:v>
                      </c:pt>
                      <c:pt idx="1108">
                        <c:v>-8.1272750000000005E-2</c:v>
                      </c:pt>
                      <c:pt idx="1109">
                        <c:v>-8.1237500000000032E-2</c:v>
                      </c:pt>
                      <c:pt idx="1110">
                        <c:v>-8.1210500000000033E-2</c:v>
                      </c:pt>
                      <c:pt idx="1111">
                        <c:v>-8.1183250000000026E-2</c:v>
                      </c:pt>
                      <c:pt idx="1112">
                        <c:v>-8.1154500000000032E-2</c:v>
                      </c:pt>
                      <c:pt idx="1113">
                        <c:v>-8.1122250000000021E-2</c:v>
                      </c:pt>
                      <c:pt idx="1114">
                        <c:v>-8.1086250000000012E-2</c:v>
                      </c:pt>
                      <c:pt idx="1115">
                        <c:v>-8.1057000000000046E-2</c:v>
                      </c:pt>
                      <c:pt idx="1116">
                        <c:v>-8.1026500000000029E-2</c:v>
                      </c:pt>
                      <c:pt idx="1117">
                        <c:v>-8.0994500000000025E-2</c:v>
                      </c:pt>
                      <c:pt idx="1118">
                        <c:v>-8.0959000000000003E-2</c:v>
                      </c:pt>
                      <c:pt idx="1119">
                        <c:v>-8.0931250000000024E-2</c:v>
                      </c:pt>
                      <c:pt idx="1120">
                        <c:v>-8.0907500000000021E-2</c:v>
                      </c:pt>
                      <c:pt idx="1121">
                        <c:v>-8.0874000000000029E-2</c:v>
                      </c:pt>
                      <c:pt idx="1122">
                        <c:v>-8.08445E-2</c:v>
                      </c:pt>
                      <c:pt idx="1123">
                        <c:v>-8.0821750000000012E-2</c:v>
                      </c:pt>
                      <c:pt idx="1124">
                        <c:v>-8.0800250000000004E-2</c:v>
                      </c:pt>
                      <c:pt idx="1125">
                        <c:v>-8.0760749999999992E-2</c:v>
                      </c:pt>
                      <c:pt idx="1126">
                        <c:v>-8.0733250000000006E-2</c:v>
                      </c:pt>
                      <c:pt idx="1127">
                        <c:v>-8.0713000000000007E-2</c:v>
                      </c:pt>
                      <c:pt idx="1128">
                        <c:v>-8.0696249999999983E-2</c:v>
                      </c:pt>
                      <c:pt idx="1129">
                        <c:v>-8.0682249999999983E-2</c:v>
                      </c:pt>
                      <c:pt idx="1130">
                        <c:v>-8.0663499999999985E-2</c:v>
                      </c:pt>
                      <c:pt idx="1131">
                        <c:v>-8.0646499999999982E-2</c:v>
                      </c:pt>
                      <c:pt idx="1132">
                        <c:v>-8.0638749999999981E-2</c:v>
                      </c:pt>
                      <c:pt idx="1133">
                        <c:v>-8.0630249999999973E-2</c:v>
                      </c:pt>
                      <c:pt idx="1134">
                        <c:v>-8.0614999999999992E-2</c:v>
                      </c:pt>
                      <c:pt idx="1135">
                        <c:v>-8.0608749999999993E-2</c:v>
                      </c:pt>
                      <c:pt idx="1136">
                        <c:v>-8.0607249999999991E-2</c:v>
                      </c:pt>
                      <c:pt idx="1137">
                        <c:v>-8.0599249999999997E-2</c:v>
                      </c:pt>
                      <c:pt idx="1138">
                        <c:v>-8.0593999999999999E-2</c:v>
                      </c:pt>
                      <c:pt idx="1139">
                        <c:v>-8.0594499999999999E-2</c:v>
                      </c:pt>
                      <c:pt idx="1140">
                        <c:v>-8.0581249999999993E-2</c:v>
                      </c:pt>
                      <c:pt idx="1141">
                        <c:v>-8.0566750000000006E-2</c:v>
                      </c:pt>
                      <c:pt idx="1142">
                        <c:v>-8.0558249999999998E-2</c:v>
                      </c:pt>
                      <c:pt idx="1143">
                        <c:v>-8.0548750000000002E-2</c:v>
                      </c:pt>
                      <c:pt idx="1144">
                        <c:v>-8.0549250000000003E-2</c:v>
                      </c:pt>
                      <c:pt idx="1145">
                        <c:v>-8.0541750000000009E-2</c:v>
                      </c:pt>
                      <c:pt idx="1146">
                        <c:v>-8.0523250000000018E-2</c:v>
                      </c:pt>
                      <c:pt idx="1147">
                        <c:v>-8.0512500000000015E-2</c:v>
                      </c:pt>
                      <c:pt idx="1148">
                        <c:v>-8.0509750000000005E-2</c:v>
                      </c:pt>
                      <c:pt idx="1149">
                        <c:v>-8.0503749999999985E-2</c:v>
                      </c:pt>
                      <c:pt idx="1150">
                        <c:v>-8.0513749999999995E-2</c:v>
                      </c:pt>
                      <c:pt idx="1151">
                        <c:v>-8.0501749999999997E-2</c:v>
                      </c:pt>
                      <c:pt idx="1152">
                        <c:v>-8.0498750000000022E-2</c:v>
                      </c:pt>
                      <c:pt idx="1153">
                        <c:v>-8.0498750000000008E-2</c:v>
                      </c:pt>
                      <c:pt idx="1154">
                        <c:v>-8.0490000000000006E-2</c:v>
                      </c:pt>
                      <c:pt idx="1155">
                        <c:v>-8.0491499999999994E-2</c:v>
                      </c:pt>
                      <c:pt idx="1156">
                        <c:v>-8.0482750000000006E-2</c:v>
                      </c:pt>
                      <c:pt idx="1157">
                        <c:v>-8.0474500000000018E-2</c:v>
                      </c:pt>
                      <c:pt idx="1158">
                        <c:v>-8.0461749999999985E-2</c:v>
                      </c:pt>
                      <c:pt idx="1159">
                        <c:v>-8.0450750000000001E-2</c:v>
                      </c:pt>
                      <c:pt idx="1160">
                        <c:v>-8.0444500000000016E-2</c:v>
                      </c:pt>
                      <c:pt idx="1161">
                        <c:v>-8.0437999999999996E-2</c:v>
                      </c:pt>
                      <c:pt idx="1162">
                        <c:v>-8.0427499999999999E-2</c:v>
                      </c:pt>
                      <c:pt idx="1163">
                        <c:v>-8.041849999999999E-2</c:v>
                      </c:pt>
                      <c:pt idx="1164">
                        <c:v>-8.0411999999999983E-2</c:v>
                      </c:pt>
                      <c:pt idx="1165">
                        <c:v>-8.0401500000000001E-2</c:v>
                      </c:pt>
                      <c:pt idx="1166">
                        <c:v>-8.0404500000000004E-2</c:v>
                      </c:pt>
                      <c:pt idx="1167">
                        <c:v>-8.0408000000000007E-2</c:v>
                      </c:pt>
                      <c:pt idx="1168">
                        <c:v>-8.0397999999999997E-2</c:v>
                      </c:pt>
                      <c:pt idx="1169">
                        <c:v>-8.0396999999999996E-2</c:v>
                      </c:pt>
                      <c:pt idx="1170">
                        <c:v>-8.039375E-2</c:v>
                      </c:pt>
                      <c:pt idx="1171">
                        <c:v>-8.0385500000000012E-2</c:v>
                      </c:pt>
                      <c:pt idx="1172">
                        <c:v>-8.0378750000000013E-2</c:v>
                      </c:pt>
                      <c:pt idx="1173">
                        <c:v>-8.0378000000000005E-2</c:v>
                      </c:pt>
                      <c:pt idx="1174">
                        <c:v>-8.0375250000000009E-2</c:v>
                      </c:pt>
                      <c:pt idx="1175">
                        <c:v>-8.0370749999999991E-2</c:v>
                      </c:pt>
                      <c:pt idx="1176">
                        <c:v>-8.036950000000001E-2</c:v>
                      </c:pt>
                      <c:pt idx="1177">
                        <c:v>-8.0368000000000009E-2</c:v>
                      </c:pt>
                      <c:pt idx="1178">
                        <c:v>-8.0349500000000004E-2</c:v>
                      </c:pt>
                      <c:pt idx="1179">
                        <c:v>-8.0345250000000007E-2</c:v>
                      </c:pt>
                      <c:pt idx="1180">
                        <c:v>-8.0334500000000017E-2</c:v>
                      </c:pt>
                      <c:pt idx="1181">
                        <c:v>-8.033475000000001E-2</c:v>
                      </c:pt>
                      <c:pt idx="1182">
                        <c:v>-8.0325250000000015E-2</c:v>
                      </c:pt>
                      <c:pt idx="1183">
                        <c:v>-8.0323500000000006E-2</c:v>
                      </c:pt>
                      <c:pt idx="1184">
                        <c:v>-8.0318749999999994E-2</c:v>
                      </c:pt>
                      <c:pt idx="1185">
                        <c:v>-8.0304249999999994E-2</c:v>
                      </c:pt>
                      <c:pt idx="1186">
                        <c:v>-8.0293000000000003E-2</c:v>
                      </c:pt>
                      <c:pt idx="1187">
                        <c:v>-8.0283999999999994E-2</c:v>
                      </c:pt>
                      <c:pt idx="1188">
                        <c:v>-8.0265249999999996E-2</c:v>
                      </c:pt>
                      <c:pt idx="1189">
                        <c:v>-8.024775000000002E-2</c:v>
                      </c:pt>
                      <c:pt idx="1190">
                        <c:v>-8.0234750000000007E-2</c:v>
                      </c:pt>
                      <c:pt idx="1191">
                        <c:v>-8.0220250000000007E-2</c:v>
                      </c:pt>
                      <c:pt idx="1192">
                        <c:v>-8.0209750000000024E-2</c:v>
                      </c:pt>
                      <c:pt idx="1193">
                        <c:v>-8.0193250000000008E-2</c:v>
                      </c:pt>
                      <c:pt idx="1194">
                        <c:v>-8.018225000000001E-2</c:v>
                      </c:pt>
                      <c:pt idx="1195">
                        <c:v>-8.0167000000000016E-2</c:v>
                      </c:pt>
                      <c:pt idx="1196">
                        <c:v>-8.0163000000000026E-2</c:v>
                      </c:pt>
                      <c:pt idx="1197">
                        <c:v>-8.0169000000000018E-2</c:v>
                      </c:pt>
                      <c:pt idx="1198">
                        <c:v>-8.0168250000000024E-2</c:v>
                      </c:pt>
                      <c:pt idx="1199">
                        <c:v>-8.0170000000000019E-2</c:v>
                      </c:pt>
                      <c:pt idx="1200">
                        <c:v>-8.0164500000000027E-2</c:v>
                      </c:pt>
                      <c:pt idx="1201">
                        <c:v>-8.0166250000000036E-2</c:v>
                      </c:pt>
                      <c:pt idx="1202">
                        <c:v>-8.0159000000000022E-2</c:v>
                      </c:pt>
                      <c:pt idx="1203">
                        <c:v>-8.0157750000000028E-2</c:v>
                      </c:pt>
                      <c:pt idx="1204">
                        <c:v>-8.015675000000004E-2</c:v>
                      </c:pt>
                      <c:pt idx="1205">
                        <c:v>-8.0162000000000025E-2</c:v>
                      </c:pt>
                      <c:pt idx="1206">
                        <c:v>-8.0163250000000019E-2</c:v>
                      </c:pt>
                      <c:pt idx="1207">
                        <c:v>-8.016025000000003E-2</c:v>
                      </c:pt>
                      <c:pt idx="1208">
                        <c:v>-8.0163750000000034E-2</c:v>
                      </c:pt>
                      <c:pt idx="1209">
                        <c:v>-8.0168750000000039E-2</c:v>
                      </c:pt>
                      <c:pt idx="1210">
                        <c:v>-8.016675000000005E-2</c:v>
                      </c:pt>
                      <c:pt idx="1211">
                        <c:v>-8.0168500000000031E-2</c:v>
                      </c:pt>
                      <c:pt idx="1212">
                        <c:v>-8.0165750000000008E-2</c:v>
                      </c:pt>
                      <c:pt idx="1213">
                        <c:v>-8.0154750000000025E-2</c:v>
                      </c:pt>
                      <c:pt idx="1214">
                        <c:v>-8.0153250000000023E-2</c:v>
                      </c:pt>
                      <c:pt idx="1215">
                        <c:v>-8.0146000000000009E-2</c:v>
                      </c:pt>
                      <c:pt idx="1216">
                        <c:v>-8.0141750000000012E-2</c:v>
                      </c:pt>
                      <c:pt idx="1217">
                        <c:v>-8.0135249999999991E-2</c:v>
                      </c:pt>
                      <c:pt idx="1218">
                        <c:v>-8.013300000000001E-2</c:v>
                      </c:pt>
                      <c:pt idx="1219">
                        <c:v>-8.0126000000000031E-2</c:v>
                      </c:pt>
                      <c:pt idx="1220">
                        <c:v>-8.0116500000000035E-2</c:v>
                      </c:pt>
                      <c:pt idx="1221">
                        <c:v>-8.0113000000000018E-2</c:v>
                      </c:pt>
                      <c:pt idx="1222">
                        <c:v>-8.0106500000000025E-2</c:v>
                      </c:pt>
                      <c:pt idx="1223">
                        <c:v>-8.0106500000000025E-2</c:v>
                      </c:pt>
                      <c:pt idx="1224">
                        <c:v>-8.0110750000000036E-2</c:v>
                      </c:pt>
                      <c:pt idx="1225">
                        <c:v>-8.0110250000000036E-2</c:v>
                      </c:pt>
                      <c:pt idx="1226">
                        <c:v>-8.0094500000000027E-2</c:v>
                      </c:pt>
                      <c:pt idx="1227">
                        <c:v>-8.0091000000000037E-2</c:v>
                      </c:pt>
                      <c:pt idx="1228">
                        <c:v>-8.0087750000000041E-2</c:v>
                      </c:pt>
                      <c:pt idx="1229">
                        <c:v>-8.0078000000000038E-2</c:v>
                      </c:pt>
                      <c:pt idx="1230">
                        <c:v>-8.0073000000000047E-2</c:v>
                      </c:pt>
                      <c:pt idx="1231">
                        <c:v>-8.0071750000000053E-2</c:v>
                      </c:pt>
                      <c:pt idx="1232">
                        <c:v>-8.0070750000000038E-2</c:v>
                      </c:pt>
                      <c:pt idx="1233">
                        <c:v>-8.0063500000000051E-2</c:v>
                      </c:pt>
                      <c:pt idx="1234">
                        <c:v>-8.0056750000000038E-2</c:v>
                      </c:pt>
                      <c:pt idx="1235">
                        <c:v>-8.0055500000000029E-2</c:v>
                      </c:pt>
                      <c:pt idx="1236">
                        <c:v>-8.0044750000000026E-2</c:v>
                      </c:pt>
                      <c:pt idx="1237">
                        <c:v>-8.004925000000003E-2</c:v>
                      </c:pt>
                      <c:pt idx="1238">
                        <c:v>-8.0060250000000041E-2</c:v>
                      </c:pt>
                      <c:pt idx="1239">
                        <c:v>-8.0059750000000027E-2</c:v>
                      </c:pt>
                      <c:pt idx="1240">
                        <c:v>-8.0060750000000028E-2</c:v>
                      </c:pt>
                      <c:pt idx="1241">
                        <c:v>-8.0055750000000037E-2</c:v>
                      </c:pt>
                      <c:pt idx="1242">
                        <c:v>-8.0047750000000056E-2</c:v>
                      </c:pt>
                      <c:pt idx="1243">
                        <c:v>-8.004175000000005E-2</c:v>
                      </c:pt>
                      <c:pt idx="1244">
                        <c:v>-8.0042250000000051E-2</c:v>
                      </c:pt>
                      <c:pt idx="1245">
                        <c:v>-8.0044250000000053E-2</c:v>
                      </c:pt>
                      <c:pt idx="1246">
                        <c:v>-8.004125000000005E-2</c:v>
                      </c:pt>
                      <c:pt idx="1247">
                        <c:v>-8.0030250000000067E-2</c:v>
                      </c:pt>
                      <c:pt idx="1248">
                        <c:v>-8.0026500000000056E-2</c:v>
                      </c:pt>
                      <c:pt idx="1249">
                        <c:v>-8.0027000000000043E-2</c:v>
                      </c:pt>
                      <c:pt idx="1250">
                        <c:v>-8.0023500000000053E-2</c:v>
                      </c:pt>
                      <c:pt idx="1251">
                        <c:v>-8.0024000000000053E-2</c:v>
                      </c:pt>
                      <c:pt idx="1252">
                        <c:v>-8.0019000000000062E-2</c:v>
                      </c:pt>
                      <c:pt idx="1253">
                        <c:v>-8.0016500000000046E-2</c:v>
                      </c:pt>
                      <c:pt idx="1254">
                        <c:v>-8.0008000000000051E-2</c:v>
                      </c:pt>
                      <c:pt idx="1255">
                        <c:v>-8.000650000000005E-2</c:v>
                      </c:pt>
                      <c:pt idx="1256">
                        <c:v>-7.9998000000000055E-2</c:v>
                      </c:pt>
                      <c:pt idx="1257">
                        <c:v>-7.9985750000000036E-2</c:v>
                      </c:pt>
                      <c:pt idx="1258">
                        <c:v>-7.9974500000000046E-2</c:v>
                      </c:pt>
                      <c:pt idx="1259">
                        <c:v>-7.9968750000000033E-2</c:v>
                      </c:pt>
                      <c:pt idx="1260">
                        <c:v>-7.9963250000000041E-2</c:v>
                      </c:pt>
                      <c:pt idx="1261">
                        <c:v>-7.9948500000000033E-2</c:v>
                      </c:pt>
                      <c:pt idx="1262">
                        <c:v>-7.995150000000005E-2</c:v>
                      </c:pt>
                      <c:pt idx="1263">
                        <c:v>-7.9952750000000031E-2</c:v>
                      </c:pt>
                      <c:pt idx="1264">
                        <c:v>-7.9937000000000036E-2</c:v>
                      </c:pt>
                      <c:pt idx="1265">
                        <c:v>-7.9920500000000047E-2</c:v>
                      </c:pt>
                      <c:pt idx="1266">
                        <c:v>-7.9919500000000032E-2</c:v>
                      </c:pt>
                      <c:pt idx="1267">
                        <c:v>-7.9914000000000041E-2</c:v>
                      </c:pt>
                      <c:pt idx="1268">
                        <c:v>-7.9908750000000028E-2</c:v>
                      </c:pt>
                      <c:pt idx="1269">
                        <c:v>-7.990300000000003E-2</c:v>
                      </c:pt>
                      <c:pt idx="1270">
                        <c:v>-7.9901000000000028E-2</c:v>
                      </c:pt>
                      <c:pt idx="1271">
                        <c:v>-7.9912000000000025E-2</c:v>
                      </c:pt>
                      <c:pt idx="1272">
                        <c:v>-7.9905250000000025E-2</c:v>
                      </c:pt>
                      <c:pt idx="1273">
                        <c:v>-7.991475000000002E-2</c:v>
                      </c:pt>
                      <c:pt idx="1274">
                        <c:v>-7.9928500000000013E-2</c:v>
                      </c:pt>
                      <c:pt idx="1275">
                        <c:v>-7.9932500000000017E-2</c:v>
                      </c:pt>
                      <c:pt idx="1276">
                        <c:v>-7.9937500000000009E-2</c:v>
                      </c:pt>
                      <c:pt idx="1277">
                        <c:v>-7.9940500000000012E-2</c:v>
                      </c:pt>
                      <c:pt idx="1278">
                        <c:v>-7.9937750000000016E-2</c:v>
                      </c:pt>
                      <c:pt idx="1279">
                        <c:v>-7.9932500000000017E-2</c:v>
                      </c:pt>
                      <c:pt idx="1280">
                        <c:v>-7.9936000000000021E-2</c:v>
                      </c:pt>
                      <c:pt idx="1281">
                        <c:v>-7.9940500000000025E-2</c:v>
                      </c:pt>
                      <c:pt idx="1282">
                        <c:v>-7.9968000000000025E-2</c:v>
                      </c:pt>
                      <c:pt idx="1283">
                        <c:v>-7.9977500000000021E-2</c:v>
                      </c:pt>
                      <c:pt idx="1284">
                        <c:v>-7.9988250000000025E-2</c:v>
                      </c:pt>
                      <c:pt idx="1285">
                        <c:v>-7.9995000000000011E-2</c:v>
                      </c:pt>
                      <c:pt idx="1286">
                        <c:v>-7.9999000000000015E-2</c:v>
                      </c:pt>
                      <c:pt idx="1287">
                        <c:v>-8.0009750000000018E-2</c:v>
                      </c:pt>
                      <c:pt idx="1288">
                        <c:v>-8.0018000000000034E-2</c:v>
                      </c:pt>
                      <c:pt idx="1289">
                        <c:v>-8.0031250000000012E-2</c:v>
                      </c:pt>
                      <c:pt idx="1290">
                        <c:v>-8.0042500000000003E-2</c:v>
                      </c:pt>
                      <c:pt idx="1291">
                        <c:v>-8.0048999999999995E-2</c:v>
                      </c:pt>
                      <c:pt idx="1292">
                        <c:v>-8.0060000000000006E-2</c:v>
                      </c:pt>
                      <c:pt idx="1293">
                        <c:v>-8.0060999999999993E-2</c:v>
                      </c:pt>
                      <c:pt idx="1294">
                        <c:v>-8.0068000000000014E-2</c:v>
                      </c:pt>
                      <c:pt idx="1295">
                        <c:v>-8.0082500000000001E-2</c:v>
                      </c:pt>
                      <c:pt idx="1296">
                        <c:v>-8.0089500000000008E-2</c:v>
                      </c:pt>
                      <c:pt idx="1297">
                        <c:v>-8.0104250000000016E-2</c:v>
                      </c:pt>
                      <c:pt idx="1298">
                        <c:v>-8.0112500000000003E-2</c:v>
                      </c:pt>
                      <c:pt idx="1299">
                        <c:v>-8.0116000000000021E-2</c:v>
                      </c:pt>
                      <c:pt idx="1300">
                        <c:v>-8.011974999999999E-2</c:v>
                      </c:pt>
                      <c:pt idx="1301">
                        <c:v>-8.0133750000000004E-2</c:v>
                      </c:pt>
                      <c:pt idx="1302">
                        <c:v>-8.0144749999999987E-2</c:v>
                      </c:pt>
                      <c:pt idx="1303">
                        <c:v>-8.0150749999999993E-2</c:v>
                      </c:pt>
                      <c:pt idx="1304">
                        <c:v>-8.015425000000001E-2</c:v>
                      </c:pt>
                      <c:pt idx="1305">
                        <c:v>-8.01505E-2</c:v>
                      </c:pt>
                      <c:pt idx="1306">
                        <c:v>-8.0149749999999978E-2</c:v>
                      </c:pt>
                      <c:pt idx="1307">
                        <c:v>-8.0156249999999998E-2</c:v>
                      </c:pt>
                      <c:pt idx="1308">
                        <c:v>-8.0168500000000004E-2</c:v>
                      </c:pt>
                      <c:pt idx="1309">
                        <c:v>-8.017175E-2</c:v>
                      </c:pt>
                      <c:pt idx="1310">
                        <c:v>-8.0172499999999994E-2</c:v>
                      </c:pt>
                      <c:pt idx="1311">
                        <c:v>-8.0175750000000004E-2</c:v>
                      </c:pt>
                      <c:pt idx="1312">
                        <c:v>-8.0168750000000011E-2</c:v>
                      </c:pt>
                      <c:pt idx="1313">
                        <c:v>-8.0179000000000014E-2</c:v>
                      </c:pt>
                      <c:pt idx="1314">
                        <c:v>-8.0176500000000012E-2</c:v>
                      </c:pt>
                      <c:pt idx="1315">
                        <c:v>-8.0175500000000011E-2</c:v>
                      </c:pt>
                      <c:pt idx="1316">
                        <c:v>-8.0181000000000002E-2</c:v>
                      </c:pt>
                      <c:pt idx="1317">
                        <c:v>-8.0173000000000008E-2</c:v>
                      </c:pt>
                      <c:pt idx="1318">
                        <c:v>-8.0165249999999993E-2</c:v>
                      </c:pt>
                      <c:pt idx="1319">
                        <c:v>-8.0159999999999995E-2</c:v>
                      </c:pt>
                      <c:pt idx="1320">
                        <c:v>-8.0143250000000013E-2</c:v>
                      </c:pt>
                      <c:pt idx="1321">
                        <c:v>-8.0137500000000014E-2</c:v>
                      </c:pt>
                      <c:pt idx="1322">
                        <c:v>-8.011974999999999E-2</c:v>
                      </c:pt>
                      <c:pt idx="1323">
                        <c:v>-8.0112499999999989E-2</c:v>
                      </c:pt>
                      <c:pt idx="1324">
                        <c:v>-8.0102499999999993E-2</c:v>
                      </c:pt>
                      <c:pt idx="1325">
                        <c:v>-8.0101249999999985E-2</c:v>
                      </c:pt>
                      <c:pt idx="1326">
                        <c:v>-8.0093499999999998E-2</c:v>
                      </c:pt>
                      <c:pt idx="1327">
                        <c:v>-8.0079999999999985E-2</c:v>
                      </c:pt>
                      <c:pt idx="1328">
                        <c:v>-8.0071749999999983E-2</c:v>
                      </c:pt>
                      <c:pt idx="1329">
                        <c:v>-8.0061249999999987E-2</c:v>
                      </c:pt>
                      <c:pt idx="1330">
                        <c:v>-8.0050499999999983E-2</c:v>
                      </c:pt>
                      <c:pt idx="1331">
                        <c:v>-8.0042749999999996E-2</c:v>
                      </c:pt>
                      <c:pt idx="1332">
                        <c:v>-8.0028999999999961E-2</c:v>
                      </c:pt>
                      <c:pt idx="1333">
                        <c:v>-8.0011749999999979E-2</c:v>
                      </c:pt>
                      <c:pt idx="1334">
                        <c:v>-7.9990249999999999E-2</c:v>
                      </c:pt>
                      <c:pt idx="1335">
                        <c:v>-7.9960749999999997E-2</c:v>
                      </c:pt>
                      <c:pt idx="1336">
                        <c:v>-7.9934749999999985E-2</c:v>
                      </c:pt>
                      <c:pt idx="1337">
                        <c:v>-7.991825000000001E-2</c:v>
                      </c:pt>
                      <c:pt idx="1338">
                        <c:v>-7.9898500000000011E-2</c:v>
                      </c:pt>
                      <c:pt idx="1339">
                        <c:v>-7.9872499999999999E-2</c:v>
                      </c:pt>
                      <c:pt idx="1340">
                        <c:v>-7.9857249999999991E-2</c:v>
                      </c:pt>
                      <c:pt idx="1341">
                        <c:v>-7.9836999999999991E-2</c:v>
                      </c:pt>
                      <c:pt idx="1342">
                        <c:v>-7.9817749999999993E-2</c:v>
                      </c:pt>
                      <c:pt idx="1343">
                        <c:v>-7.9808999999999977E-2</c:v>
                      </c:pt>
                      <c:pt idx="1344">
                        <c:v>-7.9800999999999997E-2</c:v>
                      </c:pt>
                      <c:pt idx="1345">
                        <c:v>-7.9787750000000005E-2</c:v>
                      </c:pt>
                      <c:pt idx="1346">
                        <c:v>-7.9772250000000003E-2</c:v>
                      </c:pt>
                      <c:pt idx="1347">
                        <c:v>-7.9769500000000007E-2</c:v>
                      </c:pt>
                      <c:pt idx="1348">
                        <c:v>-7.9757000000000022E-2</c:v>
                      </c:pt>
                      <c:pt idx="1349">
                        <c:v>-7.974100000000002E-2</c:v>
                      </c:pt>
                      <c:pt idx="1350">
                        <c:v>-7.9720250000000006E-2</c:v>
                      </c:pt>
                      <c:pt idx="1351">
                        <c:v>-7.9703750000000018E-2</c:v>
                      </c:pt>
                      <c:pt idx="1352">
                        <c:v>-7.9696500000000017E-2</c:v>
                      </c:pt>
                      <c:pt idx="1353">
                        <c:v>-7.9683750000000025E-2</c:v>
                      </c:pt>
                      <c:pt idx="1354">
                        <c:v>-7.967100000000002E-2</c:v>
                      </c:pt>
                      <c:pt idx="1355">
                        <c:v>-7.9664000000000026E-2</c:v>
                      </c:pt>
                      <c:pt idx="1356">
                        <c:v>-7.9637500000000014E-2</c:v>
                      </c:pt>
                      <c:pt idx="1357">
                        <c:v>-7.961325000000001E-2</c:v>
                      </c:pt>
                      <c:pt idx="1358">
                        <c:v>-7.9593250000000018E-2</c:v>
                      </c:pt>
                      <c:pt idx="1359">
                        <c:v>-7.9573750000000013E-2</c:v>
                      </c:pt>
                      <c:pt idx="1360">
                        <c:v>-7.9562250000000001E-2</c:v>
                      </c:pt>
                      <c:pt idx="1361">
                        <c:v>-7.9543749999999996E-2</c:v>
                      </c:pt>
                      <c:pt idx="1362">
                        <c:v>-7.9528000000000001E-2</c:v>
                      </c:pt>
                      <c:pt idx="1363">
                        <c:v>-7.9517250000000012E-2</c:v>
                      </c:pt>
                      <c:pt idx="1364">
                        <c:v>-7.9497500000000013E-2</c:v>
                      </c:pt>
                      <c:pt idx="1365">
                        <c:v>-7.9478250000000014E-2</c:v>
                      </c:pt>
                      <c:pt idx="1366">
                        <c:v>-7.9443250000000007E-2</c:v>
                      </c:pt>
                      <c:pt idx="1367">
                        <c:v>-7.9413999999999998E-2</c:v>
                      </c:pt>
                      <c:pt idx="1368">
                        <c:v>-7.9379500000000006E-2</c:v>
                      </c:pt>
                      <c:pt idx="1369">
                        <c:v>-7.9332999999999987E-2</c:v>
                      </c:pt>
                      <c:pt idx="1370">
                        <c:v>-7.9299750000000002E-2</c:v>
                      </c:pt>
                      <c:pt idx="1371">
                        <c:v>-7.9267999999999991E-2</c:v>
                      </c:pt>
                      <c:pt idx="1372">
                        <c:v>-7.9240999999999992E-2</c:v>
                      </c:pt>
                      <c:pt idx="1373">
                        <c:v>-7.9219500000000012E-2</c:v>
                      </c:pt>
                      <c:pt idx="1374">
                        <c:v>-7.9199999999999993E-2</c:v>
                      </c:pt>
                      <c:pt idx="1375">
                        <c:v>-7.9175750000000003E-2</c:v>
                      </c:pt>
                      <c:pt idx="1376">
                        <c:v>-7.9165250000000006E-2</c:v>
                      </c:pt>
                      <c:pt idx="1377">
                        <c:v>-7.9148500000000011E-2</c:v>
                      </c:pt>
                      <c:pt idx="1378">
                        <c:v>-7.9135500000000011E-2</c:v>
                      </c:pt>
                      <c:pt idx="1379">
                        <c:v>-7.9114749999999998E-2</c:v>
                      </c:pt>
                      <c:pt idx="1380">
                        <c:v>-7.9090000000000008E-2</c:v>
                      </c:pt>
                      <c:pt idx="1381">
                        <c:v>-7.9072749999999997E-2</c:v>
                      </c:pt>
                      <c:pt idx="1382">
                        <c:v>-7.9056250000000008E-2</c:v>
                      </c:pt>
                      <c:pt idx="1383">
                        <c:v>-7.9029500000000003E-2</c:v>
                      </c:pt>
                      <c:pt idx="1384">
                        <c:v>-7.9010749999999991E-2</c:v>
                      </c:pt>
                      <c:pt idx="1385">
                        <c:v>-7.9004750000000012E-2</c:v>
                      </c:pt>
                      <c:pt idx="1386">
                        <c:v>-7.8978750000000014E-2</c:v>
                      </c:pt>
                      <c:pt idx="1387">
                        <c:v>-7.8961749999999997E-2</c:v>
                      </c:pt>
                      <c:pt idx="1388">
                        <c:v>-7.8950500000000007E-2</c:v>
                      </c:pt>
                      <c:pt idx="1389">
                        <c:v>-7.8934500000000019E-2</c:v>
                      </c:pt>
                      <c:pt idx="1390">
                        <c:v>-7.8919750000000011E-2</c:v>
                      </c:pt>
                      <c:pt idx="1391">
                        <c:v>-7.8901000000000013E-2</c:v>
                      </c:pt>
                      <c:pt idx="1392">
                        <c:v>-7.8873000000000013E-2</c:v>
                      </c:pt>
                      <c:pt idx="1393">
                        <c:v>-7.8849500000000003E-2</c:v>
                      </c:pt>
                      <c:pt idx="1394">
                        <c:v>-7.8820000000000001E-2</c:v>
                      </c:pt>
                      <c:pt idx="1395">
                        <c:v>-7.8792249999999994E-2</c:v>
                      </c:pt>
                      <c:pt idx="1396">
                        <c:v>-7.8757249999999987E-2</c:v>
                      </c:pt>
                      <c:pt idx="1397">
                        <c:v>-7.8716999999999981E-2</c:v>
                      </c:pt>
                      <c:pt idx="1398">
                        <c:v>-7.8694999999999987E-2</c:v>
                      </c:pt>
                      <c:pt idx="1399">
                        <c:v>-7.8671249999999984E-2</c:v>
                      </c:pt>
                      <c:pt idx="1400">
                        <c:v>-7.8643750000000012E-2</c:v>
                      </c:pt>
                      <c:pt idx="1401">
                        <c:v>-7.8608250000000005E-2</c:v>
                      </c:pt>
                      <c:pt idx="1402">
                        <c:v>-7.8585000000000002E-2</c:v>
                      </c:pt>
                      <c:pt idx="1403">
                        <c:v>-7.8552750000000005E-2</c:v>
                      </c:pt>
                      <c:pt idx="1404">
                        <c:v>-7.8529500000000002E-2</c:v>
                      </c:pt>
                      <c:pt idx="1405">
                        <c:v>-7.84995E-2</c:v>
                      </c:pt>
                      <c:pt idx="1406">
                        <c:v>-7.8464499999999993E-2</c:v>
                      </c:pt>
                      <c:pt idx="1407">
                        <c:v>-7.843E-2</c:v>
                      </c:pt>
                      <c:pt idx="1408">
                        <c:v>-7.8393249999999998E-2</c:v>
                      </c:pt>
                      <c:pt idx="1409">
                        <c:v>-7.8352249999999998E-2</c:v>
                      </c:pt>
                      <c:pt idx="1410">
                        <c:v>-7.8316500000000011E-2</c:v>
                      </c:pt>
                      <c:pt idx="1411">
                        <c:v>-7.8278749999999994E-2</c:v>
                      </c:pt>
                      <c:pt idx="1412">
                        <c:v>-7.8243999999999994E-2</c:v>
                      </c:pt>
                      <c:pt idx="1413">
                        <c:v>-7.8208499999999986E-2</c:v>
                      </c:pt>
                      <c:pt idx="1414">
                        <c:v>-7.8164499999999998E-2</c:v>
                      </c:pt>
                      <c:pt idx="1415">
                        <c:v>-7.8123999999999999E-2</c:v>
                      </c:pt>
                      <c:pt idx="1416">
                        <c:v>-7.8080499999999997E-2</c:v>
                      </c:pt>
                      <c:pt idx="1417">
                        <c:v>-7.803800000000001E-2</c:v>
                      </c:pt>
                      <c:pt idx="1418">
                        <c:v>-7.8004000000000004E-2</c:v>
                      </c:pt>
                      <c:pt idx="1419">
                        <c:v>-7.7974999999999989E-2</c:v>
                      </c:pt>
                      <c:pt idx="1420">
                        <c:v>-7.7942499999999984E-2</c:v>
                      </c:pt>
                      <c:pt idx="1421">
                        <c:v>-7.7918750000000009E-2</c:v>
                      </c:pt>
                      <c:pt idx="1422">
                        <c:v>-7.7884500000000009E-2</c:v>
                      </c:pt>
                      <c:pt idx="1423">
                        <c:v>-7.7850249999999996E-2</c:v>
                      </c:pt>
                      <c:pt idx="1424">
                        <c:v>-7.7814000000000008E-2</c:v>
                      </c:pt>
                      <c:pt idx="1425">
                        <c:v>-7.7783750000000013E-2</c:v>
                      </c:pt>
                      <c:pt idx="1426">
                        <c:v>-7.7757750000000014E-2</c:v>
                      </c:pt>
                      <c:pt idx="1427">
                        <c:v>-7.7721000000000012E-2</c:v>
                      </c:pt>
                      <c:pt idx="1428">
                        <c:v>-7.7679750000000006E-2</c:v>
                      </c:pt>
                      <c:pt idx="1429">
                        <c:v>-7.764900000000001E-2</c:v>
                      </c:pt>
                      <c:pt idx="1430">
                        <c:v>-7.7617000000000005E-2</c:v>
                      </c:pt>
                      <c:pt idx="1431">
                        <c:v>-7.7572000000000016E-2</c:v>
                      </c:pt>
                      <c:pt idx="1432">
                        <c:v>-7.7522750000000001E-2</c:v>
                      </c:pt>
                      <c:pt idx="1433">
                        <c:v>-7.7485250000000006E-2</c:v>
                      </c:pt>
                      <c:pt idx="1434">
                        <c:v>-7.7458750000000007E-2</c:v>
                      </c:pt>
                      <c:pt idx="1435">
                        <c:v>-7.7428500000000011E-2</c:v>
                      </c:pt>
                      <c:pt idx="1436">
                        <c:v>-7.7393000000000003E-2</c:v>
                      </c:pt>
                      <c:pt idx="1437">
                        <c:v>-7.7298749999999999E-2</c:v>
                      </c:pt>
                      <c:pt idx="1438">
                        <c:v>-7.7244750000000001E-2</c:v>
                      </c:pt>
                      <c:pt idx="1439">
                        <c:v>-7.7197749999999996E-2</c:v>
                      </c:pt>
                      <c:pt idx="1440">
                        <c:v>-7.7162750000000002E-2</c:v>
                      </c:pt>
                      <c:pt idx="1441">
                        <c:v>-7.7119999999999994E-2</c:v>
                      </c:pt>
                      <c:pt idx="1442">
                        <c:v>-7.708849999999999E-2</c:v>
                      </c:pt>
                      <c:pt idx="1443">
                        <c:v>-7.7053750000000004E-2</c:v>
                      </c:pt>
                      <c:pt idx="1444">
                        <c:v>-7.7011999999999997E-2</c:v>
                      </c:pt>
                      <c:pt idx="1445">
                        <c:v>-7.6977500000000004E-2</c:v>
                      </c:pt>
                      <c:pt idx="1446">
                        <c:v>-7.6954750000000002E-2</c:v>
                      </c:pt>
                      <c:pt idx="1447">
                        <c:v>-7.6922249999999998E-2</c:v>
                      </c:pt>
                      <c:pt idx="1448">
                        <c:v>-7.6884249999999973E-2</c:v>
                      </c:pt>
                      <c:pt idx="1449">
                        <c:v>-7.6848499999999972E-2</c:v>
                      </c:pt>
                      <c:pt idx="1450">
                        <c:v>-7.6818999999999971E-2</c:v>
                      </c:pt>
                      <c:pt idx="1451">
                        <c:v>-7.6790249999999977E-2</c:v>
                      </c:pt>
                      <c:pt idx="1452">
                        <c:v>-7.675249999999996E-2</c:v>
                      </c:pt>
                      <c:pt idx="1453">
                        <c:v>-7.6719749999999975E-2</c:v>
                      </c:pt>
                      <c:pt idx="1454">
                        <c:v>-7.6691249999999975E-2</c:v>
                      </c:pt>
                      <c:pt idx="1455">
                        <c:v>-7.6634249999999987E-2</c:v>
                      </c:pt>
                      <c:pt idx="1456">
                        <c:v>-7.6606249999999987E-2</c:v>
                      </c:pt>
                      <c:pt idx="1457">
                        <c:v>-7.6565499999999981E-2</c:v>
                      </c:pt>
                      <c:pt idx="1458">
                        <c:v>-7.6531749999999996E-2</c:v>
                      </c:pt>
                      <c:pt idx="1459">
                        <c:v>-7.6495999999999981E-2</c:v>
                      </c:pt>
                      <c:pt idx="1460">
                        <c:v>-7.6461499999999974E-2</c:v>
                      </c:pt>
                      <c:pt idx="1461">
                        <c:v>-7.643324999999998E-2</c:v>
                      </c:pt>
                      <c:pt idx="1462">
                        <c:v>-7.6392749999999995E-2</c:v>
                      </c:pt>
                      <c:pt idx="1463">
                        <c:v>-7.6348499999999972E-2</c:v>
                      </c:pt>
                      <c:pt idx="1464">
                        <c:v>-7.6318249999999976E-2</c:v>
                      </c:pt>
                      <c:pt idx="1465">
                        <c:v>-7.6281749999999968E-2</c:v>
                      </c:pt>
                      <c:pt idx="1466">
                        <c:v>-7.6246249999999988E-2</c:v>
                      </c:pt>
                      <c:pt idx="1467">
                        <c:v>-7.6201749999999985E-2</c:v>
                      </c:pt>
                      <c:pt idx="1468">
                        <c:v>-7.6148999999999967E-2</c:v>
                      </c:pt>
                      <c:pt idx="1469">
                        <c:v>-7.6103499999999977E-2</c:v>
                      </c:pt>
                      <c:pt idx="1470">
                        <c:v>-7.6045749999999981E-2</c:v>
                      </c:pt>
                      <c:pt idx="1471">
                        <c:v>-7.5983999999999968E-2</c:v>
                      </c:pt>
                      <c:pt idx="1472">
                        <c:v>-7.5934749999999968E-2</c:v>
                      </c:pt>
                      <c:pt idx="1473">
                        <c:v>-7.5872249999999988E-2</c:v>
                      </c:pt>
                      <c:pt idx="1474">
                        <c:v>-7.5801749999999987E-2</c:v>
                      </c:pt>
                      <c:pt idx="1475">
                        <c:v>-7.5740249999999967E-2</c:v>
                      </c:pt>
                      <c:pt idx="1476">
                        <c:v>-7.5671999999999975E-2</c:v>
                      </c:pt>
                      <c:pt idx="1477">
                        <c:v>-7.5613749999999966E-2</c:v>
                      </c:pt>
                      <c:pt idx="1478">
                        <c:v>-7.5550749999999986E-2</c:v>
                      </c:pt>
                      <c:pt idx="1479">
                        <c:v>-7.5493749999999971E-2</c:v>
                      </c:pt>
                      <c:pt idx="1480">
                        <c:v>-7.5419749999999994E-2</c:v>
                      </c:pt>
                      <c:pt idx="1481">
                        <c:v>-7.5356499999999993E-2</c:v>
                      </c:pt>
                      <c:pt idx="1482">
                        <c:v>-7.527399999999998E-2</c:v>
                      </c:pt>
                      <c:pt idx="1483">
                        <c:v>-7.520425E-2</c:v>
                      </c:pt>
                      <c:pt idx="1484">
                        <c:v>-7.5138999999999984E-2</c:v>
                      </c:pt>
                      <c:pt idx="1485">
                        <c:v>-7.5060499999999988E-2</c:v>
                      </c:pt>
                      <c:pt idx="1486">
                        <c:v>-7.499374999999997E-2</c:v>
                      </c:pt>
                      <c:pt idx="1487">
                        <c:v>-7.4926249999999986E-2</c:v>
                      </c:pt>
                      <c:pt idx="1488">
                        <c:v>-7.4867749999999983E-2</c:v>
                      </c:pt>
                      <c:pt idx="1489">
                        <c:v>-7.4807499999999971E-2</c:v>
                      </c:pt>
                      <c:pt idx="1490">
                        <c:v>-7.4749249999999962E-2</c:v>
                      </c:pt>
                      <c:pt idx="1491">
                        <c:v>-7.4688749999999984E-2</c:v>
                      </c:pt>
                      <c:pt idx="1492">
                        <c:v>-7.4634249999999971E-2</c:v>
                      </c:pt>
                      <c:pt idx="1493">
                        <c:v>-7.4588999999999975E-2</c:v>
                      </c:pt>
                      <c:pt idx="1494">
                        <c:v>-7.4526749999999975E-2</c:v>
                      </c:pt>
                      <c:pt idx="1495">
                        <c:v>-7.446624999999997E-2</c:v>
                      </c:pt>
                      <c:pt idx="1496">
                        <c:v>-7.4413999999999966E-2</c:v>
                      </c:pt>
                      <c:pt idx="1497">
                        <c:v>-7.4369249999999956E-2</c:v>
                      </c:pt>
                      <c:pt idx="1498">
                        <c:v>-7.4330999999999967E-2</c:v>
                      </c:pt>
                      <c:pt idx="1499">
                        <c:v>-7.4290249999999974E-2</c:v>
                      </c:pt>
                      <c:pt idx="1500">
                        <c:v>-7.4255999999999961E-2</c:v>
                      </c:pt>
                      <c:pt idx="1501">
                        <c:v>-7.4208999999999983E-2</c:v>
                      </c:pt>
                      <c:pt idx="1502">
                        <c:v>-7.4149249999999972E-2</c:v>
                      </c:pt>
                      <c:pt idx="1503">
                        <c:v>-7.4107999999999979E-2</c:v>
                      </c:pt>
                      <c:pt idx="1504">
                        <c:v>-7.4063999999999963E-2</c:v>
                      </c:pt>
                      <c:pt idx="1505">
                        <c:v>-7.4026749999999975E-2</c:v>
                      </c:pt>
                      <c:pt idx="1506">
                        <c:v>-7.3981999999999978E-2</c:v>
                      </c:pt>
                      <c:pt idx="1507">
                        <c:v>-7.3926499999999964E-2</c:v>
                      </c:pt>
                      <c:pt idx="1508">
                        <c:v>-7.3877499999999985E-2</c:v>
                      </c:pt>
                      <c:pt idx="1509">
                        <c:v>-7.3850499999999986E-2</c:v>
                      </c:pt>
                      <c:pt idx="1510">
                        <c:v>-7.3811249999999967E-2</c:v>
                      </c:pt>
                      <c:pt idx="1511">
                        <c:v>-7.3776999999999981E-2</c:v>
                      </c:pt>
                      <c:pt idx="1512">
                        <c:v>-7.3745999999999978E-2</c:v>
                      </c:pt>
                      <c:pt idx="1513">
                        <c:v>-7.3706999999999981E-2</c:v>
                      </c:pt>
                      <c:pt idx="1514">
                        <c:v>-7.3672999999999988E-2</c:v>
                      </c:pt>
                      <c:pt idx="1515">
                        <c:v>-7.3631999999999975E-2</c:v>
                      </c:pt>
                      <c:pt idx="1516">
                        <c:v>-7.3581249999999987E-2</c:v>
                      </c:pt>
                      <c:pt idx="1517">
                        <c:v>-7.354674999999998E-2</c:v>
                      </c:pt>
                      <c:pt idx="1518">
                        <c:v>-7.3522249999999983E-2</c:v>
                      </c:pt>
                      <c:pt idx="1519">
                        <c:v>-7.3485249999999974E-2</c:v>
                      </c:pt>
                      <c:pt idx="1520">
                        <c:v>-7.3451249999999954E-2</c:v>
                      </c:pt>
                      <c:pt idx="1521">
                        <c:v>-7.341174999999997E-2</c:v>
                      </c:pt>
                      <c:pt idx="1522">
                        <c:v>-7.3378499999999958E-2</c:v>
                      </c:pt>
                      <c:pt idx="1523">
                        <c:v>-7.3330249999999972E-2</c:v>
                      </c:pt>
                      <c:pt idx="1524">
                        <c:v>-7.3292499999999983E-2</c:v>
                      </c:pt>
                      <c:pt idx="1525">
                        <c:v>-7.3253749999999979E-2</c:v>
                      </c:pt>
                      <c:pt idx="1526">
                        <c:v>-7.3222749999999975E-2</c:v>
                      </c:pt>
                      <c:pt idx="1527">
                        <c:v>-7.3192749999999973E-2</c:v>
                      </c:pt>
                      <c:pt idx="1528">
                        <c:v>-7.3151249999999959E-2</c:v>
                      </c:pt>
                      <c:pt idx="1529">
                        <c:v>-7.3112499999999969E-2</c:v>
                      </c:pt>
                      <c:pt idx="1530">
                        <c:v>-7.3067499999999966E-2</c:v>
                      </c:pt>
                      <c:pt idx="1531">
                        <c:v>-7.3029249999999962E-2</c:v>
                      </c:pt>
                      <c:pt idx="1532">
                        <c:v>-7.299924999999996E-2</c:v>
                      </c:pt>
                      <c:pt idx="1533">
                        <c:v>-7.2962999999999945E-2</c:v>
                      </c:pt>
                      <c:pt idx="1534">
                        <c:v>-7.2928999999999938E-2</c:v>
                      </c:pt>
                      <c:pt idx="1535">
                        <c:v>-7.290224999999996E-2</c:v>
                      </c:pt>
                      <c:pt idx="1536">
                        <c:v>-7.2874999999999968E-2</c:v>
                      </c:pt>
                      <c:pt idx="1537">
                        <c:v>-7.2823999999999958E-2</c:v>
                      </c:pt>
                      <c:pt idx="1538">
                        <c:v>-7.2783999999999974E-2</c:v>
                      </c:pt>
                      <c:pt idx="1539">
                        <c:v>-7.2740249999999965E-2</c:v>
                      </c:pt>
                      <c:pt idx="1540">
                        <c:v>-7.2698499999999971E-2</c:v>
                      </c:pt>
                      <c:pt idx="1541">
                        <c:v>-7.2667499999999982E-2</c:v>
                      </c:pt>
                      <c:pt idx="1542">
                        <c:v>-7.2628749999999978E-2</c:v>
                      </c:pt>
                      <c:pt idx="1543">
                        <c:v>-7.2573499999999985E-2</c:v>
                      </c:pt>
                      <c:pt idx="1544">
                        <c:v>-7.251574999999999E-2</c:v>
                      </c:pt>
                      <c:pt idx="1545">
                        <c:v>-7.2474499999999983E-2</c:v>
                      </c:pt>
                      <c:pt idx="1546">
                        <c:v>-7.2432499999999983E-2</c:v>
                      </c:pt>
                      <c:pt idx="1547">
                        <c:v>-7.237674999999999E-2</c:v>
                      </c:pt>
                      <c:pt idx="1548">
                        <c:v>-7.2328999999999991E-2</c:v>
                      </c:pt>
                      <c:pt idx="1549">
                        <c:v>-7.2287500000000005E-2</c:v>
                      </c:pt>
                      <c:pt idx="1550">
                        <c:v>-7.2243999999999989E-2</c:v>
                      </c:pt>
                      <c:pt idx="1551">
                        <c:v>-7.2199999999999986E-2</c:v>
                      </c:pt>
                      <c:pt idx="1552">
                        <c:v>-7.214524999999998E-2</c:v>
                      </c:pt>
                      <c:pt idx="1553">
                        <c:v>-7.2101249999999992E-2</c:v>
                      </c:pt>
                      <c:pt idx="1554">
                        <c:v>-7.2058749999999991E-2</c:v>
                      </c:pt>
                      <c:pt idx="1555">
                        <c:v>-7.200274999999999E-2</c:v>
                      </c:pt>
                      <c:pt idx="1556">
                        <c:v>-7.1969749999999999E-2</c:v>
                      </c:pt>
                      <c:pt idx="1557">
                        <c:v>-7.1933750000000005E-2</c:v>
                      </c:pt>
                      <c:pt idx="1558">
                        <c:v>-7.1894499999999986E-2</c:v>
                      </c:pt>
                      <c:pt idx="1559">
                        <c:v>-7.1857749999999984E-2</c:v>
                      </c:pt>
                      <c:pt idx="1560">
                        <c:v>-7.1810249999999978E-2</c:v>
                      </c:pt>
                      <c:pt idx="1561">
                        <c:v>-7.1768249999999978E-2</c:v>
                      </c:pt>
                      <c:pt idx="1562">
                        <c:v>-7.1722499999999981E-2</c:v>
                      </c:pt>
                      <c:pt idx="1563">
                        <c:v>-7.1679499999999993E-2</c:v>
                      </c:pt>
                      <c:pt idx="1564">
                        <c:v>-7.1643749999999978E-2</c:v>
                      </c:pt>
                      <c:pt idx="1565">
                        <c:v>-7.1599999999999969E-2</c:v>
                      </c:pt>
                      <c:pt idx="1566">
                        <c:v>-7.1561249999999979E-2</c:v>
                      </c:pt>
                      <c:pt idx="1567">
                        <c:v>-7.1525499999999978E-2</c:v>
                      </c:pt>
                      <c:pt idx="1568">
                        <c:v>-7.1505499999999972E-2</c:v>
                      </c:pt>
                      <c:pt idx="1569">
                        <c:v>-7.149674999999997E-2</c:v>
                      </c:pt>
                      <c:pt idx="1570">
                        <c:v>-7.1474999999999969E-2</c:v>
                      </c:pt>
                      <c:pt idx="1571">
                        <c:v>-7.1445499999999967E-2</c:v>
                      </c:pt>
                      <c:pt idx="1572">
                        <c:v>-7.1414999999999978E-2</c:v>
                      </c:pt>
                      <c:pt idx="1573">
                        <c:v>-7.1383249999999981E-2</c:v>
                      </c:pt>
                      <c:pt idx="1574">
                        <c:v>-7.1346499999999979E-2</c:v>
                      </c:pt>
                      <c:pt idx="1575">
                        <c:v>-7.1325999999999973E-2</c:v>
                      </c:pt>
                      <c:pt idx="1576">
                        <c:v>-7.1288749999999984E-2</c:v>
                      </c:pt>
                      <c:pt idx="1577">
                        <c:v>-7.125674999999998E-2</c:v>
                      </c:pt>
                      <c:pt idx="1578">
                        <c:v>-7.1229499999999987E-2</c:v>
                      </c:pt>
                      <c:pt idx="1579">
                        <c:v>-7.1206749999999985E-2</c:v>
                      </c:pt>
                      <c:pt idx="1580">
                        <c:v>-7.118099999999998E-2</c:v>
                      </c:pt>
                      <c:pt idx="1581">
                        <c:v>-7.1149249999999983E-2</c:v>
                      </c:pt>
                      <c:pt idx="1582">
                        <c:v>-7.11175E-2</c:v>
                      </c:pt>
                      <c:pt idx="1583">
                        <c:v>-7.1097749999999987E-2</c:v>
                      </c:pt>
                      <c:pt idx="1584">
                        <c:v>-7.1070999999999995E-2</c:v>
                      </c:pt>
                      <c:pt idx="1585">
                        <c:v>-7.1035999999999974E-2</c:v>
                      </c:pt>
                      <c:pt idx="1586">
                        <c:v>-7.1004749999999991E-2</c:v>
                      </c:pt>
                      <c:pt idx="1587">
                        <c:v>-7.0977249999999992E-2</c:v>
                      </c:pt>
                      <c:pt idx="1588">
                        <c:v>-7.0949499999999985E-2</c:v>
                      </c:pt>
                      <c:pt idx="1589">
                        <c:v>-7.0913999999999977E-2</c:v>
                      </c:pt>
                      <c:pt idx="1590">
                        <c:v>-7.0869999999999989E-2</c:v>
                      </c:pt>
                      <c:pt idx="1591">
                        <c:v>-7.0833999999999994E-2</c:v>
                      </c:pt>
                      <c:pt idx="1592">
                        <c:v>-7.0801749999999983E-2</c:v>
                      </c:pt>
                      <c:pt idx="1593">
                        <c:v>-7.0767499999999983E-2</c:v>
                      </c:pt>
                      <c:pt idx="1594">
                        <c:v>-7.0740499999999984E-2</c:v>
                      </c:pt>
                      <c:pt idx="1595">
                        <c:v>-7.070899999999998E-2</c:v>
                      </c:pt>
                      <c:pt idx="1596">
                        <c:v>-7.0685499999999984E-2</c:v>
                      </c:pt>
                      <c:pt idx="1597">
                        <c:v>-7.0659999999999987E-2</c:v>
                      </c:pt>
                      <c:pt idx="1598">
                        <c:v>-7.0612499999999981E-2</c:v>
                      </c:pt>
                      <c:pt idx="1599">
                        <c:v>-7.0564749999999982E-2</c:v>
                      </c:pt>
                      <c:pt idx="1600">
                        <c:v>-7.0519999999999972E-2</c:v>
                      </c:pt>
                      <c:pt idx="1601">
                        <c:v>-7.049049999999997E-2</c:v>
                      </c:pt>
                      <c:pt idx="1602">
                        <c:v>-7.045574999999997E-2</c:v>
                      </c:pt>
                      <c:pt idx="1603">
                        <c:v>-7.0426499999999975E-2</c:v>
                      </c:pt>
                      <c:pt idx="1604">
                        <c:v>-7.0381749999999965E-2</c:v>
                      </c:pt>
                      <c:pt idx="1605">
                        <c:v>-7.033799999999997E-2</c:v>
                      </c:pt>
                      <c:pt idx="1606">
                        <c:v>-7.0305249999999986E-2</c:v>
                      </c:pt>
                      <c:pt idx="1607">
                        <c:v>-7.0273999999999989E-2</c:v>
                      </c:pt>
                      <c:pt idx="1608">
                        <c:v>-7.0239499999999969E-2</c:v>
                      </c:pt>
                      <c:pt idx="1609">
                        <c:v>-7.0197999999999997E-2</c:v>
                      </c:pt>
                      <c:pt idx="1610">
                        <c:v>-7.0166499999999965E-2</c:v>
                      </c:pt>
                      <c:pt idx="1611">
                        <c:v>-7.0128499999999983E-2</c:v>
                      </c:pt>
                      <c:pt idx="1612">
                        <c:v>-7.0079249999999982E-2</c:v>
                      </c:pt>
                      <c:pt idx="1613">
                        <c:v>-7.004249999999998E-2</c:v>
                      </c:pt>
                      <c:pt idx="1614">
                        <c:v>-7.0011249999999997E-2</c:v>
                      </c:pt>
                      <c:pt idx="1615">
                        <c:v>-6.9981499999999974E-2</c:v>
                      </c:pt>
                      <c:pt idx="1616">
                        <c:v>-6.9954749999999996E-2</c:v>
                      </c:pt>
                      <c:pt idx="1617">
                        <c:v>-6.9933999999999982E-2</c:v>
                      </c:pt>
                      <c:pt idx="1618">
                        <c:v>-6.9896999999999987E-2</c:v>
                      </c:pt>
                      <c:pt idx="1619">
                        <c:v>-6.985849999999999E-2</c:v>
                      </c:pt>
                      <c:pt idx="1620">
                        <c:v>-6.9819499999999979E-2</c:v>
                      </c:pt>
                      <c:pt idx="1621">
                        <c:v>-6.977899999999998E-2</c:v>
                      </c:pt>
                      <c:pt idx="1622">
                        <c:v>-6.9739999999999969E-2</c:v>
                      </c:pt>
                      <c:pt idx="1623">
                        <c:v>-6.9707499999999964E-2</c:v>
                      </c:pt>
                      <c:pt idx="1624">
                        <c:v>-6.9676249999999967E-2</c:v>
                      </c:pt>
                      <c:pt idx="1625">
                        <c:v>-6.9638499999999964E-2</c:v>
                      </c:pt>
                      <c:pt idx="1626">
                        <c:v>-6.9598999999999953E-2</c:v>
                      </c:pt>
                      <c:pt idx="1627">
                        <c:v>-6.9573499999999955E-2</c:v>
                      </c:pt>
                      <c:pt idx="1628">
                        <c:v>-6.9544749999999947E-2</c:v>
                      </c:pt>
                      <c:pt idx="1629">
                        <c:v>-6.9508499999999959E-2</c:v>
                      </c:pt>
                      <c:pt idx="1630">
                        <c:v>-6.9465749999999951E-2</c:v>
                      </c:pt>
                      <c:pt idx="1631">
                        <c:v>-6.9425499999999946E-2</c:v>
                      </c:pt>
                      <c:pt idx="1632">
                        <c:v>-6.939124999999996E-2</c:v>
                      </c:pt>
                      <c:pt idx="1633">
                        <c:v>-6.9364249999999961E-2</c:v>
                      </c:pt>
                      <c:pt idx="1634">
                        <c:v>-6.9331499999999949E-2</c:v>
                      </c:pt>
                      <c:pt idx="1635">
                        <c:v>-6.9304249999999942E-2</c:v>
                      </c:pt>
                      <c:pt idx="1636">
                        <c:v>-6.9277249999999943E-2</c:v>
                      </c:pt>
                      <c:pt idx="1637">
                        <c:v>-6.9302249999999954E-2</c:v>
                      </c:pt>
                      <c:pt idx="1638">
                        <c:v>-6.9289749999999956E-2</c:v>
                      </c:pt>
                      <c:pt idx="1639">
                        <c:v>-6.9274749999999954E-2</c:v>
                      </c:pt>
                      <c:pt idx="1640">
                        <c:v>-6.9245749999999953E-2</c:v>
                      </c:pt>
                      <c:pt idx="1641">
                        <c:v>-6.9226999999999955E-2</c:v>
                      </c:pt>
                      <c:pt idx="1642">
                        <c:v>-6.9201499999999957E-2</c:v>
                      </c:pt>
                      <c:pt idx="1643">
                        <c:v>-6.9174749999999952E-2</c:v>
                      </c:pt>
                      <c:pt idx="1644">
                        <c:v>-6.9164999999999949E-2</c:v>
                      </c:pt>
                      <c:pt idx="1645">
                        <c:v>-6.9140749999999945E-2</c:v>
                      </c:pt>
                      <c:pt idx="1646">
                        <c:v>-6.911424999999996E-2</c:v>
                      </c:pt>
                      <c:pt idx="1647">
                        <c:v>-6.9098999999999952E-2</c:v>
                      </c:pt>
                      <c:pt idx="1648">
                        <c:v>-6.9090499999999958E-2</c:v>
                      </c:pt>
                      <c:pt idx="1649">
                        <c:v>-6.9068999999999964E-2</c:v>
                      </c:pt>
                      <c:pt idx="1650">
                        <c:v>-6.9048499999999957E-2</c:v>
                      </c:pt>
                      <c:pt idx="1651">
                        <c:v>-6.902399999999996E-2</c:v>
                      </c:pt>
                      <c:pt idx="1652">
                        <c:v>-6.8998999999999963E-2</c:v>
                      </c:pt>
                      <c:pt idx="1653">
                        <c:v>-6.8983999999999962E-2</c:v>
                      </c:pt>
                      <c:pt idx="1654">
                        <c:v>-6.8973499999999965E-2</c:v>
                      </c:pt>
                      <c:pt idx="1655">
                        <c:v>-6.8975999999999968E-2</c:v>
                      </c:pt>
                      <c:pt idx="1656">
                        <c:v>-6.8948999999999969E-2</c:v>
                      </c:pt>
                      <c:pt idx="1657">
                        <c:v>-6.8927499999999961E-2</c:v>
                      </c:pt>
                      <c:pt idx="1658">
                        <c:v>-6.8914999999999949E-2</c:v>
                      </c:pt>
                      <c:pt idx="1659">
                        <c:v>-6.8899749999999968E-2</c:v>
                      </c:pt>
                      <c:pt idx="1660">
                        <c:v>-6.8875499999999951E-2</c:v>
                      </c:pt>
                      <c:pt idx="1661">
                        <c:v>-6.8850999999999954E-2</c:v>
                      </c:pt>
                      <c:pt idx="1662">
                        <c:v>-6.8827749999999965E-2</c:v>
                      </c:pt>
                      <c:pt idx="1663">
                        <c:v>-6.8809749999999947E-2</c:v>
                      </c:pt>
                      <c:pt idx="1664">
                        <c:v>-6.8791749999999943E-2</c:v>
                      </c:pt>
                      <c:pt idx="1665">
                        <c:v>-6.877399999999996E-2</c:v>
                      </c:pt>
                      <c:pt idx="1666">
                        <c:v>-6.8760749999999954E-2</c:v>
                      </c:pt>
                      <c:pt idx="1667">
                        <c:v>-6.8751249999999958E-2</c:v>
                      </c:pt>
                      <c:pt idx="1668">
                        <c:v>-6.8739999999999954E-2</c:v>
                      </c:pt>
                      <c:pt idx="1669">
                        <c:v>-6.8728499999999956E-2</c:v>
                      </c:pt>
                      <c:pt idx="1670">
                        <c:v>-6.8715999999999958E-2</c:v>
                      </c:pt>
                      <c:pt idx="1671">
                        <c:v>-6.8704999999999961E-2</c:v>
                      </c:pt>
                      <c:pt idx="1672">
                        <c:v>-6.8691249999999954E-2</c:v>
                      </c:pt>
                      <c:pt idx="1673">
                        <c:v>-6.8684249999999961E-2</c:v>
                      </c:pt>
                      <c:pt idx="1674">
                        <c:v>-6.8680749999999971E-2</c:v>
                      </c:pt>
                      <c:pt idx="1675">
                        <c:v>-6.8673499999999943E-2</c:v>
                      </c:pt>
                      <c:pt idx="1676">
                        <c:v>-6.8665999999999949E-2</c:v>
                      </c:pt>
                      <c:pt idx="1677">
                        <c:v>-6.8657999999999941E-2</c:v>
                      </c:pt>
                      <c:pt idx="1678">
                        <c:v>-6.8653499999999937E-2</c:v>
                      </c:pt>
                      <c:pt idx="1679">
                        <c:v>-6.8635749999999954E-2</c:v>
                      </c:pt>
                      <c:pt idx="1680">
                        <c:v>-6.8630999999999942E-2</c:v>
                      </c:pt>
                      <c:pt idx="1681">
                        <c:v>-6.8612499999999965E-2</c:v>
                      </c:pt>
                      <c:pt idx="1682">
                        <c:v>-6.8599499999999966E-2</c:v>
                      </c:pt>
                      <c:pt idx="1683">
                        <c:v>-6.8588999999999956E-2</c:v>
                      </c:pt>
                      <c:pt idx="1684">
                        <c:v>-6.8581749999999955E-2</c:v>
                      </c:pt>
                      <c:pt idx="1685">
                        <c:v>-6.8571499999999966E-2</c:v>
                      </c:pt>
                      <c:pt idx="1686">
                        <c:v>-6.855824999999996E-2</c:v>
                      </c:pt>
                      <c:pt idx="1687">
                        <c:v>-6.8542249999999957E-2</c:v>
                      </c:pt>
                      <c:pt idx="1688">
                        <c:v>-6.8528499999999951E-2</c:v>
                      </c:pt>
                      <c:pt idx="1689">
                        <c:v>-6.8495749999999953E-2</c:v>
                      </c:pt>
                      <c:pt idx="1690">
                        <c:v>-6.8478249999999977E-2</c:v>
                      </c:pt>
                      <c:pt idx="1691">
                        <c:v>-6.8453999999999973E-2</c:v>
                      </c:pt>
                      <c:pt idx="1692">
                        <c:v>-6.8429999999999977E-2</c:v>
                      </c:pt>
                      <c:pt idx="1693">
                        <c:v>-6.8397249999999965E-2</c:v>
                      </c:pt>
                      <c:pt idx="1694">
                        <c:v>-6.8378749999999988E-2</c:v>
                      </c:pt>
                      <c:pt idx="1695">
                        <c:v>-6.8348999999999979E-2</c:v>
                      </c:pt>
                      <c:pt idx="1696">
                        <c:v>-6.8324749999999976E-2</c:v>
                      </c:pt>
                      <c:pt idx="1697">
                        <c:v>-6.8294999999999981E-2</c:v>
                      </c:pt>
                      <c:pt idx="1698">
                        <c:v>-6.8271249999999978E-2</c:v>
                      </c:pt>
                      <c:pt idx="1699">
                        <c:v>-6.8239999999999995E-2</c:v>
                      </c:pt>
                      <c:pt idx="1700">
                        <c:v>-6.8211499999999994E-2</c:v>
                      </c:pt>
                      <c:pt idx="1701">
                        <c:v>-6.8175249999999993E-2</c:v>
                      </c:pt>
                      <c:pt idx="1702">
                        <c:v>-6.8161499999999986E-2</c:v>
                      </c:pt>
                      <c:pt idx="1703">
                        <c:v>-6.8128749999999988E-2</c:v>
                      </c:pt>
                      <c:pt idx="1704">
                        <c:v>-6.8096249999999997E-2</c:v>
                      </c:pt>
                      <c:pt idx="1705">
                        <c:v>-6.8055999999999992E-2</c:v>
                      </c:pt>
                      <c:pt idx="1706">
                        <c:v>-6.8033250000000003E-2</c:v>
                      </c:pt>
                      <c:pt idx="1707">
                        <c:v>-6.8009500000000014E-2</c:v>
                      </c:pt>
                      <c:pt idx="1708">
                        <c:v>-6.7981500000000014E-2</c:v>
                      </c:pt>
                      <c:pt idx="1709">
                        <c:v>-6.7937250000000018E-2</c:v>
                      </c:pt>
                      <c:pt idx="1710">
                        <c:v>-6.7909999999999998E-2</c:v>
                      </c:pt>
                      <c:pt idx="1711">
                        <c:v>-6.7874500000000004E-2</c:v>
                      </c:pt>
                      <c:pt idx="1712">
                        <c:v>-6.7848000000000006E-2</c:v>
                      </c:pt>
                      <c:pt idx="1713">
                        <c:v>-6.7805250000000011E-2</c:v>
                      </c:pt>
                      <c:pt idx="1714">
                        <c:v>-6.7772000000000013E-2</c:v>
                      </c:pt>
                      <c:pt idx="1715">
                        <c:v>-6.7743750000000019E-2</c:v>
                      </c:pt>
                      <c:pt idx="1716">
                        <c:v>-6.7715750000000019E-2</c:v>
                      </c:pt>
                      <c:pt idx="1717">
                        <c:v>-6.7684000000000022E-2</c:v>
                      </c:pt>
                      <c:pt idx="1718">
                        <c:v>-6.7647750000000006E-2</c:v>
                      </c:pt>
                      <c:pt idx="1719">
                        <c:v>-6.7611000000000032E-2</c:v>
                      </c:pt>
                      <c:pt idx="1720">
                        <c:v>-6.7585500000000021E-2</c:v>
                      </c:pt>
                      <c:pt idx="1721">
                        <c:v>-6.7557750000000028E-2</c:v>
                      </c:pt>
                      <c:pt idx="1722">
                        <c:v>-6.7532250000000016E-2</c:v>
                      </c:pt>
                      <c:pt idx="1723">
                        <c:v>-6.7518250000000016E-2</c:v>
                      </c:pt>
                      <c:pt idx="1724">
                        <c:v>-6.7499250000000025E-2</c:v>
                      </c:pt>
                      <c:pt idx="1725">
                        <c:v>-6.7476000000000008E-2</c:v>
                      </c:pt>
                      <c:pt idx="1726">
                        <c:v>-6.7449250000000016E-2</c:v>
                      </c:pt>
                      <c:pt idx="1727">
                        <c:v>-6.7421000000000023E-2</c:v>
                      </c:pt>
                      <c:pt idx="1728">
                        <c:v>-6.7399750000000008E-2</c:v>
                      </c:pt>
                      <c:pt idx="1729">
                        <c:v>-6.737650000000002E-2</c:v>
                      </c:pt>
                      <c:pt idx="1730">
                        <c:v>-6.7357500000000015E-2</c:v>
                      </c:pt>
                      <c:pt idx="1731">
                        <c:v>-6.7334250000000026E-2</c:v>
                      </c:pt>
                      <c:pt idx="1732">
                        <c:v>-6.7310250000000002E-2</c:v>
                      </c:pt>
                      <c:pt idx="1733">
                        <c:v>-6.729350000000002E-2</c:v>
                      </c:pt>
                      <c:pt idx="1734">
                        <c:v>-6.728000000000002E-2</c:v>
                      </c:pt>
                      <c:pt idx="1735">
                        <c:v>-6.7264000000000004E-2</c:v>
                      </c:pt>
                      <c:pt idx="1736">
                        <c:v>-6.7249000000000017E-2</c:v>
                      </c:pt>
                      <c:pt idx="1737">
                        <c:v>-6.724125000000003E-2</c:v>
                      </c:pt>
                      <c:pt idx="1738">
                        <c:v>-6.7223750000000027E-2</c:v>
                      </c:pt>
                      <c:pt idx="1739">
                        <c:v>-6.722400000000002E-2</c:v>
                      </c:pt>
                      <c:pt idx="1740">
                        <c:v>-6.7209750000000026E-2</c:v>
                      </c:pt>
                      <c:pt idx="1741">
                        <c:v>-6.7194000000000018E-2</c:v>
                      </c:pt>
                      <c:pt idx="1742">
                        <c:v>-6.7184000000000021E-2</c:v>
                      </c:pt>
                      <c:pt idx="1743">
                        <c:v>-6.7187000000000038E-2</c:v>
                      </c:pt>
                      <c:pt idx="1744">
                        <c:v>-6.7179750000000038E-2</c:v>
                      </c:pt>
                      <c:pt idx="1745">
                        <c:v>-6.715775000000003E-2</c:v>
                      </c:pt>
                      <c:pt idx="1746">
                        <c:v>-6.7147000000000026E-2</c:v>
                      </c:pt>
                      <c:pt idx="1747">
                        <c:v>-6.7132750000000019E-2</c:v>
                      </c:pt>
                      <c:pt idx="1748">
                        <c:v>-6.7119500000000026E-2</c:v>
                      </c:pt>
                      <c:pt idx="1749">
                        <c:v>-6.7114250000000014E-2</c:v>
                      </c:pt>
                      <c:pt idx="1750">
                        <c:v>-6.7115500000000008E-2</c:v>
                      </c:pt>
                      <c:pt idx="1751">
                        <c:v>-6.7113750000000028E-2</c:v>
                      </c:pt>
                      <c:pt idx="1752">
                        <c:v>-6.7108000000000015E-2</c:v>
                      </c:pt>
                      <c:pt idx="1753">
                        <c:v>-6.7114000000000007E-2</c:v>
                      </c:pt>
                      <c:pt idx="1754">
                        <c:v>-6.7122750000000023E-2</c:v>
                      </c:pt>
                      <c:pt idx="1755">
                        <c:v>-6.713025000000003E-2</c:v>
                      </c:pt>
                      <c:pt idx="1756">
                        <c:v>-6.7135750000000022E-2</c:v>
                      </c:pt>
                      <c:pt idx="1757">
                        <c:v>-6.7146500000000012E-2</c:v>
                      </c:pt>
                      <c:pt idx="1758">
                        <c:v>-6.7153500000000033E-2</c:v>
                      </c:pt>
                      <c:pt idx="1759">
                        <c:v>-6.716450000000003E-2</c:v>
                      </c:pt>
                      <c:pt idx="1760">
                        <c:v>-6.716500000000003E-2</c:v>
                      </c:pt>
                      <c:pt idx="1761">
                        <c:v>-6.717175000000003E-2</c:v>
                      </c:pt>
                      <c:pt idx="1762">
                        <c:v>-6.7177500000000043E-2</c:v>
                      </c:pt>
                      <c:pt idx="1763">
                        <c:v>-6.7181750000000026E-2</c:v>
                      </c:pt>
                      <c:pt idx="1764">
                        <c:v>-6.7186000000000037E-2</c:v>
                      </c:pt>
                      <c:pt idx="1765">
                        <c:v>-6.7206000000000016E-2</c:v>
                      </c:pt>
                      <c:pt idx="1766">
                        <c:v>-6.721725000000002E-2</c:v>
                      </c:pt>
                      <c:pt idx="1767">
                        <c:v>-6.7227000000000023E-2</c:v>
                      </c:pt>
                      <c:pt idx="1768">
                        <c:v>-6.7226250000000001E-2</c:v>
                      </c:pt>
                      <c:pt idx="1769">
                        <c:v>-6.7222500000000018E-2</c:v>
                      </c:pt>
                      <c:pt idx="1770">
                        <c:v>-6.7222000000000018E-2</c:v>
                      </c:pt>
                      <c:pt idx="1771">
                        <c:v>-6.7221500000000003E-2</c:v>
                      </c:pt>
                      <c:pt idx="1772">
                        <c:v>-6.7219750000000023E-2</c:v>
                      </c:pt>
                      <c:pt idx="1773">
                        <c:v>-6.7210250000000027E-2</c:v>
                      </c:pt>
                      <c:pt idx="1774">
                        <c:v>-6.7201500000000025E-2</c:v>
                      </c:pt>
                      <c:pt idx="1775">
                        <c:v>-6.7177750000000022E-2</c:v>
                      </c:pt>
                      <c:pt idx="1776">
                        <c:v>-6.7164750000000023E-2</c:v>
                      </c:pt>
                      <c:pt idx="1777">
                        <c:v>-6.7152500000000032E-2</c:v>
                      </c:pt>
                      <c:pt idx="1778">
                        <c:v>-6.7143500000000036E-2</c:v>
                      </c:pt>
                      <c:pt idx="1779">
                        <c:v>-6.7126750000000041E-2</c:v>
                      </c:pt>
                      <c:pt idx="1780">
                        <c:v>-6.711575000000003E-2</c:v>
                      </c:pt>
                      <c:pt idx="1781">
                        <c:v>-6.7102250000000016E-2</c:v>
                      </c:pt>
                      <c:pt idx="1782">
                        <c:v>-6.7090500000000025E-2</c:v>
                      </c:pt>
                      <c:pt idx="1783">
                        <c:v>-6.7072250000000042E-2</c:v>
                      </c:pt>
                      <c:pt idx="1784">
                        <c:v>-6.7058250000000041E-2</c:v>
                      </c:pt>
                      <c:pt idx="1785">
                        <c:v>-6.7052250000000022E-2</c:v>
                      </c:pt>
                      <c:pt idx="1786">
                        <c:v>-6.7047750000000031E-2</c:v>
                      </c:pt>
                      <c:pt idx="1787">
                        <c:v>-6.7024500000000015E-2</c:v>
                      </c:pt>
                      <c:pt idx="1788">
                        <c:v>-6.7013000000000017E-2</c:v>
                      </c:pt>
                      <c:pt idx="1789">
                        <c:v>-6.700200000000002E-2</c:v>
                      </c:pt>
                      <c:pt idx="1790">
                        <c:v>-6.700600000000001E-2</c:v>
                      </c:pt>
                      <c:pt idx="1791">
                        <c:v>-6.6997000000000015E-2</c:v>
                      </c:pt>
                      <c:pt idx="1792">
                        <c:v>-6.6991250000000016E-2</c:v>
                      </c:pt>
                      <c:pt idx="1793">
                        <c:v>-6.6982750000000021E-2</c:v>
                      </c:pt>
                      <c:pt idx="1794">
                        <c:v>-6.6968000000000014E-2</c:v>
                      </c:pt>
                      <c:pt idx="1795">
                        <c:v>-6.6953500000000027E-2</c:v>
                      </c:pt>
                      <c:pt idx="1796">
                        <c:v>-6.6940249999999993E-2</c:v>
                      </c:pt>
                      <c:pt idx="1797">
                        <c:v>-6.6928249999999995E-2</c:v>
                      </c:pt>
                      <c:pt idx="1798">
                        <c:v>-6.6934249999999987E-2</c:v>
                      </c:pt>
                      <c:pt idx="1799">
                        <c:v>-6.6937250000000004E-2</c:v>
                      </c:pt>
                      <c:pt idx="1800">
                        <c:v>-6.6936250000000003E-2</c:v>
                      </c:pt>
                      <c:pt idx="1801">
                        <c:v>-6.6929500000000003E-2</c:v>
                      </c:pt>
                      <c:pt idx="1802">
                        <c:v>-6.6925749999999992E-2</c:v>
                      </c:pt>
                      <c:pt idx="1803">
                        <c:v>-6.6917000000000004E-2</c:v>
                      </c:pt>
                      <c:pt idx="1804">
                        <c:v>-6.6917500000000005E-2</c:v>
                      </c:pt>
                      <c:pt idx="1805">
                        <c:v>-6.6915250000000009E-2</c:v>
                      </c:pt>
                      <c:pt idx="1806">
                        <c:v>-6.690225000000001E-2</c:v>
                      </c:pt>
                      <c:pt idx="1807">
                        <c:v>-6.6890250000000012E-2</c:v>
                      </c:pt>
                      <c:pt idx="1808">
                        <c:v>-6.6886000000000015E-2</c:v>
                      </c:pt>
                      <c:pt idx="1809">
                        <c:v>-6.689825000000002E-2</c:v>
                      </c:pt>
                      <c:pt idx="1810">
                        <c:v>-6.6894000000000023E-2</c:v>
                      </c:pt>
                      <c:pt idx="1811">
                        <c:v>-6.6895750000000018E-2</c:v>
                      </c:pt>
                      <c:pt idx="1812">
                        <c:v>-6.6903250000000025E-2</c:v>
                      </c:pt>
                      <c:pt idx="1813">
                        <c:v>-6.6900000000000015E-2</c:v>
                      </c:pt>
                      <c:pt idx="1814">
                        <c:v>-6.6892250000000014E-2</c:v>
                      </c:pt>
                      <c:pt idx="1815">
                        <c:v>-6.6886000000000015E-2</c:v>
                      </c:pt>
                      <c:pt idx="1816">
                        <c:v>-6.6884750000000007E-2</c:v>
                      </c:pt>
                      <c:pt idx="1817">
                        <c:v>-6.6873000000000002E-2</c:v>
                      </c:pt>
                      <c:pt idx="1818">
                        <c:v>-6.6875249999999997E-2</c:v>
                      </c:pt>
                      <c:pt idx="1819">
                        <c:v>-6.6882999999999998E-2</c:v>
                      </c:pt>
                      <c:pt idx="1820">
                        <c:v>-6.6892500000000008E-2</c:v>
                      </c:pt>
                      <c:pt idx="1821">
                        <c:v>-6.6889499999999991E-2</c:v>
                      </c:pt>
                      <c:pt idx="1822">
                        <c:v>-6.6887749999999982E-2</c:v>
                      </c:pt>
                      <c:pt idx="1823">
                        <c:v>-6.6882499999999998E-2</c:v>
                      </c:pt>
                      <c:pt idx="1824">
                        <c:v>-6.6875749999999998E-2</c:v>
                      </c:pt>
                      <c:pt idx="1825">
                        <c:v>-6.686774999999999E-2</c:v>
                      </c:pt>
                      <c:pt idx="1826">
                        <c:v>-6.6862750000000012E-2</c:v>
                      </c:pt>
                      <c:pt idx="1827">
                        <c:v>-6.684950000000002E-2</c:v>
                      </c:pt>
                      <c:pt idx="1828">
                        <c:v>-6.6836000000000007E-2</c:v>
                      </c:pt>
                      <c:pt idx="1829">
                        <c:v>-6.6834250000000012E-2</c:v>
                      </c:pt>
                      <c:pt idx="1830">
                        <c:v>-6.6838750000000002E-2</c:v>
                      </c:pt>
                      <c:pt idx="1831">
                        <c:v>-6.6850000000000007E-2</c:v>
                      </c:pt>
                      <c:pt idx="1832">
                        <c:v>-6.6838250000000016E-2</c:v>
                      </c:pt>
                      <c:pt idx="1833">
                        <c:v>-6.6825750000000003E-2</c:v>
                      </c:pt>
                      <c:pt idx="1834">
                        <c:v>-6.6813999999999998E-2</c:v>
                      </c:pt>
                      <c:pt idx="1835">
                        <c:v>-6.6787750000000021E-2</c:v>
                      </c:pt>
                      <c:pt idx="1836">
                        <c:v>-6.6769250000000002E-2</c:v>
                      </c:pt>
                      <c:pt idx="1837">
                        <c:v>-6.674925000000001E-2</c:v>
                      </c:pt>
                      <c:pt idx="1838">
                        <c:v>-6.6720249999999995E-2</c:v>
                      </c:pt>
                      <c:pt idx="1839">
                        <c:v>-6.669650000000002E-2</c:v>
                      </c:pt>
                      <c:pt idx="1840">
                        <c:v>-6.6674750000000019E-2</c:v>
                      </c:pt>
                      <c:pt idx="1841">
                        <c:v>-6.6647499999999998E-2</c:v>
                      </c:pt>
                      <c:pt idx="1842">
                        <c:v>-6.6627999999999993E-2</c:v>
                      </c:pt>
                      <c:pt idx="1843">
                        <c:v>-6.6598500000000005E-2</c:v>
                      </c:pt>
                      <c:pt idx="1844">
                        <c:v>-6.6558749999999986E-2</c:v>
                      </c:pt>
                      <c:pt idx="1845">
                        <c:v>-6.6525499999999987E-2</c:v>
                      </c:pt>
                      <c:pt idx="1846">
                        <c:v>-6.6488000000000005E-2</c:v>
                      </c:pt>
                      <c:pt idx="1847">
                        <c:v>-6.6451499999999997E-2</c:v>
                      </c:pt>
                      <c:pt idx="1848">
                        <c:v>-6.6418999999999992E-2</c:v>
                      </c:pt>
                      <c:pt idx="1849">
                        <c:v>-6.639275E-2</c:v>
                      </c:pt>
                      <c:pt idx="1850">
                        <c:v>-6.6363500000000006E-2</c:v>
                      </c:pt>
                      <c:pt idx="1851">
                        <c:v>-6.633E-2</c:v>
                      </c:pt>
                      <c:pt idx="1852">
                        <c:v>-6.6304500000000002E-2</c:v>
                      </c:pt>
                      <c:pt idx="1853">
                        <c:v>-6.6264749999999997E-2</c:v>
                      </c:pt>
                      <c:pt idx="1854">
                        <c:v>-6.6229999999999983E-2</c:v>
                      </c:pt>
                      <c:pt idx="1855">
                        <c:v>-6.6195999999999991E-2</c:v>
                      </c:pt>
                      <c:pt idx="1856">
                        <c:v>-6.6172499999999981E-2</c:v>
                      </c:pt>
                      <c:pt idx="1857">
                        <c:v>-6.6155249999999999E-2</c:v>
                      </c:pt>
                      <c:pt idx="1858">
                        <c:v>-6.6123999999999988E-2</c:v>
                      </c:pt>
                      <c:pt idx="1859">
                        <c:v>-6.6094999999999973E-2</c:v>
                      </c:pt>
                      <c:pt idx="1860">
                        <c:v>-6.6076999999999983E-2</c:v>
                      </c:pt>
                      <c:pt idx="1861">
                        <c:v>-6.6055749999999983E-2</c:v>
                      </c:pt>
                      <c:pt idx="1862">
                        <c:v>-6.6034499999999982E-2</c:v>
                      </c:pt>
                      <c:pt idx="1863">
                        <c:v>-6.6001499999999977E-2</c:v>
                      </c:pt>
                      <c:pt idx="1864">
                        <c:v>-6.5965999999999969E-2</c:v>
                      </c:pt>
                      <c:pt idx="1865">
                        <c:v>-6.5939999999999971E-2</c:v>
                      </c:pt>
                      <c:pt idx="1866">
                        <c:v>-6.5907249999999987E-2</c:v>
                      </c:pt>
                      <c:pt idx="1867">
                        <c:v>-6.5873999999999974E-2</c:v>
                      </c:pt>
                      <c:pt idx="1868">
                        <c:v>-6.5845999999999974E-2</c:v>
                      </c:pt>
                      <c:pt idx="1869">
                        <c:v>-6.5813749999999976E-2</c:v>
                      </c:pt>
                      <c:pt idx="1870">
                        <c:v>-6.5791249999999982E-2</c:v>
                      </c:pt>
                      <c:pt idx="1871">
                        <c:v>-6.5771499999999969E-2</c:v>
                      </c:pt>
                      <c:pt idx="1872">
                        <c:v>-6.5751999999999977E-2</c:v>
                      </c:pt>
                      <c:pt idx="1873">
                        <c:v>-6.572374999999997E-2</c:v>
                      </c:pt>
                      <c:pt idx="1874">
                        <c:v>-6.570349999999997E-2</c:v>
                      </c:pt>
                      <c:pt idx="1875">
                        <c:v>-6.5676249999999964E-2</c:v>
                      </c:pt>
                      <c:pt idx="1876">
                        <c:v>-6.5661749999999977E-2</c:v>
                      </c:pt>
                      <c:pt idx="1877">
                        <c:v>-6.5639249999999955E-2</c:v>
                      </c:pt>
                      <c:pt idx="1878">
                        <c:v>-6.5601499999999965E-2</c:v>
                      </c:pt>
                      <c:pt idx="1879">
                        <c:v>-6.5586999999999965E-2</c:v>
                      </c:pt>
                      <c:pt idx="1880">
                        <c:v>-6.5572249999999943E-2</c:v>
                      </c:pt>
                      <c:pt idx="1881">
                        <c:v>-6.5556499999999962E-2</c:v>
                      </c:pt>
                      <c:pt idx="1882">
                        <c:v>-6.5543999999999963E-2</c:v>
                      </c:pt>
                      <c:pt idx="1883">
                        <c:v>-6.5529249999999969E-2</c:v>
                      </c:pt>
                      <c:pt idx="1884">
                        <c:v>-6.550299999999995E-2</c:v>
                      </c:pt>
                      <c:pt idx="1885">
                        <c:v>-6.5493749999999962E-2</c:v>
                      </c:pt>
                      <c:pt idx="1886">
                        <c:v>-6.5482249999999936E-2</c:v>
                      </c:pt>
                      <c:pt idx="1887">
                        <c:v>-6.5470249999999966E-2</c:v>
                      </c:pt>
                      <c:pt idx="1888">
                        <c:v>-6.5449749999999959E-2</c:v>
                      </c:pt>
                      <c:pt idx="1889">
                        <c:v>-6.5441999999999959E-2</c:v>
                      </c:pt>
                      <c:pt idx="1890">
                        <c:v>-6.5416749999999954E-2</c:v>
                      </c:pt>
                      <c:pt idx="1891">
                        <c:v>-6.5397999999999956E-2</c:v>
                      </c:pt>
                      <c:pt idx="1892">
                        <c:v>-6.5379249999999944E-2</c:v>
                      </c:pt>
                      <c:pt idx="1893">
                        <c:v>-6.5369749999999949E-2</c:v>
                      </c:pt>
                      <c:pt idx="1894">
                        <c:v>-6.535324999999996E-2</c:v>
                      </c:pt>
                      <c:pt idx="1895">
                        <c:v>-6.534374999999995E-2</c:v>
                      </c:pt>
                      <c:pt idx="1896">
                        <c:v>-6.5340499999999968E-2</c:v>
                      </c:pt>
                      <c:pt idx="1897">
                        <c:v>-6.533374999999994E-2</c:v>
                      </c:pt>
                      <c:pt idx="1898">
                        <c:v>-6.5317749999999966E-2</c:v>
                      </c:pt>
                      <c:pt idx="1899">
                        <c:v>-6.5300999999999942E-2</c:v>
                      </c:pt>
                      <c:pt idx="1900">
                        <c:v>-6.5286999999999956E-2</c:v>
                      </c:pt>
                      <c:pt idx="1901">
                        <c:v>-6.5282249999999958E-2</c:v>
                      </c:pt>
                      <c:pt idx="1902">
                        <c:v>-6.5265999999999963E-2</c:v>
                      </c:pt>
                      <c:pt idx="1903">
                        <c:v>-6.5252749999999957E-2</c:v>
                      </c:pt>
                      <c:pt idx="1904">
                        <c:v>-6.5250749999999955E-2</c:v>
                      </c:pt>
                      <c:pt idx="1905">
                        <c:v>-6.5246999999999958E-2</c:v>
                      </c:pt>
                      <c:pt idx="1906">
                        <c:v>-6.5238249999999956E-2</c:v>
                      </c:pt>
                      <c:pt idx="1907">
                        <c:v>-6.5229249999999961E-2</c:v>
                      </c:pt>
                      <c:pt idx="1908">
                        <c:v>-6.5223999999999949E-2</c:v>
                      </c:pt>
                      <c:pt idx="1909">
                        <c:v>-6.5218749999999936E-2</c:v>
                      </c:pt>
                      <c:pt idx="1910">
                        <c:v>-6.5199999999999939E-2</c:v>
                      </c:pt>
                      <c:pt idx="1911">
                        <c:v>-6.5185249999999959E-2</c:v>
                      </c:pt>
                      <c:pt idx="1912">
                        <c:v>-6.5164999999999945E-2</c:v>
                      </c:pt>
                      <c:pt idx="1913">
                        <c:v>-6.5159249999999946E-2</c:v>
                      </c:pt>
                      <c:pt idx="1914">
                        <c:v>-6.5150499999999945E-2</c:v>
                      </c:pt>
                      <c:pt idx="1915">
                        <c:v>-6.514199999999995E-2</c:v>
                      </c:pt>
                      <c:pt idx="1916">
                        <c:v>-6.5127999999999936E-2</c:v>
                      </c:pt>
                      <c:pt idx="1917">
                        <c:v>-6.5121999999999944E-2</c:v>
                      </c:pt>
                      <c:pt idx="1918">
                        <c:v>-6.5118999999999941E-2</c:v>
                      </c:pt>
                      <c:pt idx="1919">
                        <c:v>-6.5112499999999948E-2</c:v>
                      </c:pt>
                      <c:pt idx="1920">
                        <c:v>-6.5100249999999957E-2</c:v>
                      </c:pt>
                      <c:pt idx="1921">
                        <c:v>-6.5087499999999937E-2</c:v>
                      </c:pt>
                      <c:pt idx="1922">
                        <c:v>-6.506524999999995E-2</c:v>
                      </c:pt>
                      <c:pt idx="1923">
                        <c:v>-6.5044499999999963E-2</c:v>
                      </c:pt>
                      <c:pt idx="1924">
                        <c:v>-6.5020499999999967E-2</c:v>
                      </c:pt>
                      <c:pt idx="1925">
                        <c:v>-6.5007249999999961E-2</c:v>
                      </c:pt>
                      <c:pt idx="1926">
                        <c:v>-6.4990749999999972E-2</c:v>
                      </c:pt>
                      <c:pt idx="1927">
                        <c:v>-6.4984249999999952E-2</c:v>
                      </c:pt>
                      <c:pt idx="1928">
                        <c:v>-6.4972999999999947E-2</c:v>
                      </c:pt>
                      <c:pt idx="1929">
                        <c:v>-6.496199999999995E-2</c:v>
                      </c:pt>
                      <c:pt idx="1930">
                        <c:v>-6.4964249999999946E-2</c:v>
                      </c:pt>
                      <c:pt idx="1931">
                        <c:v>-6.4953249999999935E-2</c:v>
                      </c:pt>
                      <c:pt idx="1932">
                        <c:v>-6.4936249999999959E-2</c:v>
                      </c:pt>
                      <c:pt idx="1933">
                        <c:v>-6.4922999999999953E-2</c:v>
                      </c:pt>
                      <c:pt idx="1934">
                        <c:v>-6.4915999999999946E-2</c:v>
                      </c:pt>
                      <c:pt idx="1935">
                        <c:v>-6.4893499999999951E-2</c:v>
                      </c:pt>
                      <c:pt idx="1936">
                        <c:v>-6.4869999999999955E-2</c:v>
                      </c:pt>
                      <c:pt idx="1937">
                        <c:v>-6.4856249999999949E-2</c:v>
                      </c:pt>
                      <c:pt idx="1938">
                        <c:v>-6.4828999999999942E-2</c:v>
                      </c:pt>
                      <c:pt idx="1939">
                        <c:v>-6.4806499999999961E-2</c:v>
                      </c:pt>
                      <c:pt idx="1940">
                        <c:v>-6.4789749999999965E-2</c:v>
                      </c:pt>
                      <c:pt idx="1941">
                        <c:v>-6.477699999999996E-2</c:v>
                      </c:pt>
                      <c:pt idx="1942">
                        <c:v>-6.4760999999999957E-2</c:v>
                      </c:pt>
                      <c:pt idx="1943">
                        <c:v>-6.4736999999999961E-2</c:v>
                      </c:pt>
                      <c:pt idx="1944">
                        <c:v>-6.4724249999999955E-2</c:v>
                      </c:pt>
                      <c:pt idx="1945">
                        <c:v>-6.472224999999994E-2</c:v>
                      </c:pt>
                      <c:pt idx="1946">
                        <c:v>-6.4703249999999948E-2</c:v>
                      </c:pt>
                      <c:pt idx="1947">
                        <c:v>-6.4693749999999953E-2</c:v>
                      </c:pt>
                      <c:pt idx="1948">
                        <c:v>-6.4682249999999955E-2</c:v>
                      </c:pt>
                      <c:pt idx="1949">
                        <c:v>-6.4660749999999961E-2</c:v>
                      </c:pt>
                      <c:pt idx="1950">
                        <c:v>-6.4635999999999957E-2</c:v>
                      </c:pt>
                      <c:pt idx="1951">
                        <c:v>-6.4618749999999961E-2</c:v>
                      </c:pt>
                      <c:pt idx="1952">
                        <c:v>-6.4598249999999954E-2</c:v>
                      </c:pt>
                      <c:pt idx="1953">
                        <c:v>-6.4563499999999954E-2</c:v>
                      </c:pt>
                      <c:pt idx="1954">
                        <c:v>-6.4524999999999957E-2</c:v>
                      </c:pt>
                      <c:pt idx="1955">
                        <c:v>-6.4496249999999963E-2</c:v>
                      </c:pt>
                      <c:pt idx="1956">
                        <c:v>-6.4455749999999978E-2</c:v>
                      </c:pt>
                      <c:pt idx="1957">
                        <c:v>-6.4419499999999963E-2</c:v>
                      </c:pt>
                      <c:pt idx="1958">
                        <c:v>-6.4393999999999965E-2</c:v>
                      </c:pt>
                      <c:pt idx="1959">
                        <c:v>-6.4344999999999972E-2</c:v>
                      </c:pt>
                      <c:pt idx="1960">
                        <c:v>-6.4313499999999968E-2</c:v>
                      </c:pt>
                      <c:pt idx="1961">
                        <c:v>-6.4278749999999982E-2</c:v>
                      </c:pt>
                      <c:pt idx="1962">
                        <c:v>-6.4235499999999973E-2</c:v>
                      </c:pt>
                      <c:pt idx="1963">
                        <c:v>-6.4192999999999972E-2</c:v>
                      </c:pt>
                      <c:pt idx="1964">
                        <c:v>-6.4151499999999972E-2</c:v>
                      </c:pt>
                      <c:pt idx="1965">
                        <c:v>-6.4109499999999986E-2</c:v>
                      </c:pt>
                      <c:pt idx="1966">
                        <c:v>-6.406549999999997E-2</c:v>
                      </c:pt>
                      <c:pt idx="1967">
                        <c:v>-6.4029499999999975E-2</c:v>
                      </c:pt>
                      <c:pt idx="1968">
                        <c:v>-6.3997999999999985E-2</c:v>
                      </c:pt>
                      <c:pt idx="1969">
                        <c:v>-6.3961249999999983E-2</c:v>
                      </c:pt>
                      <c:pt idx="1970">
                        <c:v>-6.3928249999999978E-2</c:v>
                      </c:pt>
                      <c:pt idx="1971">
                        <c:v>-6.3895999999999967E-2</c:v>
                      </c:pt>
                      <c:pt idx="1972">
                        <c:v>-6.3858749999999964E-2</c:v>
                      </c:pt>
                      <c:pt idx="1973">
                        <c:v>-6.3831249999999978E-2</c:v>
                      </c:pt>
                      <c:pt idx="1974">
                        <c:v>-6.3808499999999976E-2</c:v>
                      </c:pt>
                      <c:pt idx="1975">
                        <c:v>-6.3784249999999973E-2</c:v>
                      </c:pt>
                      <c:pt idx="1976">
                        <c:v>-6.3755249999999972E-2</c:v>
                      </c:pt>
                      <c:pt idx="1977">
                        <c:v>-6.3734499999999972E-2</c:v>
                      </c:pt>
                      <c:pt idx="1978">
                        <c:v>-6.3704749999999977E-2</c:v>
                      </c:pt>
                      <c:pt idx="1979">
                        <c:v>-6.3677249999999977E-2</c:v>
                      </c:pt>
                      <c:pt idx="1980">
                        <c:v>-6.363874999999998E-2</c:v>
                      </c:pt>
                      <c:pt idx="1981">
                        <c:v>-6.3611999999999974E-2</c:v>
                      </c:pt>
                      <c:pt idx="1982">
                        <c:v>-6.358724999999997E-2</c:v>
                      </c:pt>
                      <c:pt idx="1983">
                        <c:v>-6.3558499999999976E-2</c:v>
                      </c:pt>
                      <c:pt idx="1984">
                        <c:v>-6.3523249999999976E-2</c:v>
                      </c:pt>
                      <c:pt idx="1985">
                        <c:v>-6.3488499999999976E-2</c:v>
                      </c:pt>
                      <c:pt idx="1986">
                        <c:v>-6.346949999999997E-2</c:v>
                      </c:pt>
                      <c:pt idx="1987">
                        <c:v>-6.3453749999999975E-2</c:v>
                      </c:pt>
                      <c:pt idx="1988">
                        <c:v>-6.3425499999999982E-2</c:v>
                      </c:pt>
                      <c:pt idx="1989">
                        <c:v>-6.3400249999999977E-2</c:v>
                      </c:pt>
                      <c:pt idx="1990">
                        <c:v>-6.3370749999999976E-2</c:v>
                      </c:pt>
                      <c:pt idx="1991">
                        <c:v>-6.3340999999999981E-2</c:v>
                      </c:pt>
                      <c:pt idx="1992">
                        <c:v>-6.3320249999999967E-2</c:v>
                      </c:pt>
                      <c:pt idx="1993">
                        <c:v>-6.3301499999999969E-2</c:v>
                      </c:pt>
                      <c:pt idx="1994">
                        <c:v>-6.3294999999999962E-2</c:v>
                      </c:pt>
                      <c:pt idx="1995">
                        <c:v>-6.3289249999999977E-2</c:v>
                      </c:pt>
                      <c:pt idx="1996">
                        <c:v>-6.327099999999998E-2</c:v>
                      </c:pt>
                      <c:pt idx="1997">
                        <c:v>-6.3260499999999983E-2</c:v>
                      </c:pt>
                      <c:pt idx="1998">
                        <c:v>-6.3243999999999981E-2</c:v>
                      </c:pt>
                      <c:pt idx="1999">
                        <c:v>-6.323349999999997E-2</c:v>
                      </c:pt>
                      <c:pt idx="2000">
                        <c:v>-6.3221499999999972E-2</c:v>
                      </c:pt>
                      <c:pt idx="2001">
                        <c:v>-6.320499999999997E-2</c:v>
                      </c:pt>
                      <c:pt idx="2002">
                        <c:v>-6.3186999999999965E-2</c:v>
                      </c:pt>
                      <c:pt idx="2003">
                        <c:v>-6.318074999999998E-2</c:v>
                      </c:pt>
                      <c:pt idx="2004">
                        <c:v>-6.3165749999999979E-2</c:v>
                      </c:pt>
                      <c:pt idx="2005">
                        <c:v>-6.3158249999999985E-2</c:v>
                      </c:pt>
                      <c:pt idx="2006">
                        <c:v>-6.3158249999999985E-2</c:v>
                      </c:pt>
                      <c:pt idx="2007">
                        <c:v>-6.3143249999999998E-2</c:v>
                      </c:pt>
                      <c:pt idx="2008">
                        <c:v>-6.3132249999999987E-2</c:v>
                      </c:pt>
                      <c:pt idx="2009">
                        <c:v>-6.3111E-2</c:v>
                      </c:pt>
                      <c:pt idx="2010">
                        <c:v>-6.3104749999999987E-2</c:v>
                      </c:pt>
                      <c:pt idx="2011">
                        <c:v>-6.310099999999999E-2</c:v>
                      </c:pt>
                      <c:pt idx="2012">
                        <c:v>-6.3087000000000004E-2</c:v>
                      </c:pt>
                      <c:pt idx="2013">
                        <c:v>-6.3076999999999994E-2</c:v>
                      </c:pt>
                      <c:pt idx="2014">
                        <c:v>-6.3070499999999988E-2</c:v>
                      </c:pt>
                      <c:pt idx="2015">
                        <c:v>-6.3073249999999997E-2</c:v>
                      </c:pt>
                      <c:pt idx="2016">
                        <c:v>-6.3059499999999991E-2</c:v>
                      </c:pt>
                      <c:pt idx="2017">
                        <c:v>-6.304825E-2</c:v>
                      </c:pt>
                      <c:pt idx="2018">
                        <c:v>-6.3039499999999998E-2</c:v>
                      </c:pt>
                      <c:pt idx="2019">
                        <c:v>-6.3022499999999995E-2</c:v>
                      </c:pt>
                      <c:pt idx="2020">
                        <c:v>-6.3007750000000001E-2</c:v>
                      </c:pt>
                      <c:pt idx="2021">
                        <c:v>-6.3001000000000001E-2</c:v>
                      </c:pt>
                      <c:pt idx="2022">
                        <c:v>-6.2993750000000001E-2</c:v>
                      </c:pt>
                      <c:pt idx="2023">
                        <c:v>-6.2980499999999995E-2</c:v>
                      </c:pt>
                      <c:pt idx="2024">
                        <c:v>-6.2972250000000007E-2</c:v>
                      </c:pt>
                      <c:pt idx="2025">
                        <c:v>-6.2961749999999997E-2</c:v>
                      </c:pt>
                      <c:pt idx="2026">
                        <c:v>-6.2948749999999998E-2</c:v>
                      </c:pt>
                      <c:pt idx="2027">
                        <c:v>-6.2938499999999994E-2</c:v>
                      </c:pt>
                      <c:pt idx="2028">
                        <c:v>-6.2928249999999991E-2</c:v>
                      </c:pt>
                      <c:pt idx="2029">
                        <c:v>-6.2902999999999987E-2</c:v>
                      </c:pt>
                      <c:pt idx="2030">
                        <c:v>-6.2885999999999997E-2</c:v>
                      </c:pt>
                      <c:pt idx="2031">
                        <c:v>-6.2850749999999997E-2</c:v>
                      </c:pt>
                      <c:pt idx="2032">
                        <c:v>-6.2837499999999991E-2</c:v>
                      </c:pt>
                      <c:pt idx="2033">
                        <c:v>-6.2818249999999992E-2</c:v>
                      </c:pt>
                      <c:pt idx="2034">
                        <c:v>-6.2813750000000002E-2</c:v>
                      </c:pt>
                      <c:pt idx="2035">
                        <c:v>-6.2802499999999997E-2</c:v>
                      </c:pt>
                      <c:pt idx="2036">
                        <c:v>-6.279549999999999E-2</c:v>
                      </c:pt>
                      <c:pt idx="2037">
                        <c:v>-6.2787250000000003E-2</c:v>
                      </c:pt>
                      <c:pt idx="2038">
                        <c:v>-6.2786999999999996E-2</c:v>
                      </c:pt>
                      <c:pt idx="2039">
                        <c:v>-6.2776499999999999E-2</c:v>
                      </c:pt>
                      <c:pt idx="2040">
                        <c:v>-6.2761749999999991E-2</c:v>
                      </c:pt>
                      <c:pt idx="2041">
                        <c:v>-6.2751499999999988E-2</c:v>
                      </c:pt>
                      <c:pt idx="2042">
                        <c:v>-6.2733999999999998E-2</c:v>
                      </c:pt>
                      <c:pt idx="2043">
                        <c:v>-6.2728999999999993E-2</c:v>
                      </c:pt>
                      <c:pt idx="2044">
                        <c:v>-6.2721749999999993E-2</c:v>
                      </c:pt>
                      <c:pt idx="2045">
                        <c:v>-6.2715750000000001E-2</c:v>
                      </c:pt>
                      <c:pt idx="2046">
                        <c:v>-6.2701750000000001E-2</c:v>
                      </c:pt>
                      <c:pt idx="2047">
                        <c:v>-6.2692750000000005E-2</c:v>
                      </c:pt>
                      <c:pt idx="2048">
                        <c:v>-6.2686999999999993E-2</c:v>
                      </c:pt>
                      <c:pt idx="2049">
                        <c:v>-6.2675250000000002E-2</c:v>
                      </c:pt>
                      <c:pt idx="2050">
                        <c:v>-6.2660999999999994E-2</c:v>
                      </c:pt>
                      <c:pt idx="2051">
                        <c:v>-6.2657499999999991E-2</c:v>
                      </c:pt>
                      <c:pt idx="2052">
                        <c:v>-6.2647999999999995E-2</c:v>
                      </c:pt>
                      <c:pt idx="2053">
                        <c:v>-6.2641249999999996E-2</c:v>
                      </c:pt>
                      <c:pt idx="2054">
                        <c:v>-6.2628749999999997E-2</c:v>
                      </c:pt>
                      <c:pt idx="2055">
                        <c:v>-6.2620249999999988E-2</c:v>
                      </c:pt>
                      <c:pt idx="2056">
                        <c:v>-6.2610250000000006E-2</c:v>
                      </c:pt>
                      <c:pt idx="2057">
                        <c:v>-6.2595499999999998E-2</c:v>
                      </c:pt>
                      <c:pt idx="2058">
                        <c:v>-6.2586000000000003E-2</c:v>
                      </c:pt>
                      <c:pt idx="2059">
                        <c:v>-6.2586000000000003E-2</c:v>
                      </c:pt>
                      <c:pt idx="2060">
                        <c:v>-6.2578250000000002E-2</c:v>
                      </c:pt>
                      <c:pt idx="2061">
                        <c:v>-6.2568250000000006E-2</c:v>
                      </c:pt>
                      <c:pt idx="2062">
                        <c:v>-6.2552750000000004E-2</c:v>
                      </c:pt>
                      <c:pt idx="2063">
                        <c:v>-6.2552250000000004E-2</c:v>
                      </c:pt>
                      <c:pt idx="2064">
                        <c:v>-6.2547249999999999E-2</c:v>
                      </c:pt>
                      <c:pt idx="2065">
                        <c:v>-6.2536750000000002E-2</c:v>
                      </c:pt>
                      <c:pt idx="2066">
                        <c:v>-6.2520249999999999E-2</c:v>
                      </c:pt>
                      <c:pt idx="2067">
                        <c:v>-6.2512999999999999E-2</c:v>
                      </c:pt>
                      <c:pt idx="2068">
                        <c:v>-6.2503749999999997E-2</c:v>
                      </c:pt>
                      <c:pt idx="2069">
                        <c:v>-6.2508499999999995E-2</c:v>
                      </c:pt>
                      <c:pt idx="2070">
                        <c:v>-6.2504749999999998E-2</c:v>
                      </c:pt>
                      <c:pt idx="2071">
                        <c:v>-6.2504500000000005E-2</c:v>
                      </c:pt>
                      <c:pt idx="2072">
                        <c:v>-6.2496750000000011E-2</c:v>
                      </c:pt>
                      <c:pt idx="2073">
                        <c:v>-6.2493250000000007E-2</c:v>
                      </c:pt>
                      <c:pt idx="2074">
                        <c:v>-6.2482500000000003E-2</c:v>
                      </c:pt>
                      <c:pt idx="2075">
                        <c:v>-6.2479749999999994E-2</c:v>
                      </c:pt>
                      <c:pt idx="2076">
                        <c:v>-6.2479249999999993E-2</c:v>
                      </c:pt>
                      <c:pt idx="2077">
                        <c:v>-6.2470249999999991E-2</c:v>
                      </c:pt>
                      <c:pt idx="2078">
                        <c:v>-6.2476749999999991E-2</c:v>
                      </c:pt>
                      <c:pt idx="2079">
                        <c:v>-6.2476749999999991E-2</c:v>
                      </c:pt>
                      <c:pt idx="2080">
                        <c:v>-6.2463749999999998E-2</c:v>
                      </c:pt>
                      <c:pt idx="2081">
                        <c:v>-6.246199999999999E-2</c:v>
                      </c:pt>
                      <c:pt idx="2082">
                        <c:v>-6.2450249999999992E-2</c:v>
                      </c:pt>
                      <c:pt idx="2083">
                        <c:v>-6.2437749999999993E-2</c:v>
                      </c:pt>
                      <c:pt idx="2084">
                        <c:v>-6.2435249999999998E-2</c:v>
                      </c:pt>
                      <c:pt idx="2085">
                        <c:v>-6.2429749999999992E-2</c:v>
                      </c:pt>
                      <c:pt idx="2086">
                        <c:v>-6.2425250000000009E-2</c:v>
                      </c:pt>
                      <c:pt idx="2087">
                        <c:v>-6.2421500000000012E-2</c:v>
                      </c:pt>
                      <c:pt idx="2088">
                        <c:v>-6.2410250000000014E-2</c:v>
                      </c:pt>
                      <c:pt idx="2089">
                        <c:v>-6.2403000000000014E-2</c:v>
                      </c:pt>
                      <c:pt idx="2090">
                        <c:v>-6.2401000000000019E-2</c:v>
                      </c:pt>
                      <c:pt idx="2091">
                        <c:v>-6.2393500000000011E-2</c:v>
                      </c:pt>
                      <c:pt idx="2092">
                        <c:v>-6.2398500000000003E-2</c:v>
                      </c:pt>
                      <c:pt idx="2093">
                        <c:v>-6.2393249999999997E-2</c:v>
                      </c:pt>
                      <c:pt idx="2094">
                        <c:v>-6.2391750000000003E-2</c:v>
                      </c:pt>
                      <c:pt idx="2095">
                        <c:v>-6.2392250000000003E-2</c:v>
                      </c:pt>
                      <c:pt idx="2096">
                        <c:v>-6.238475000000001E-2</c:v>
                      </c:pt>
                      <c:pt idx="2097">
                        <c:v>-6.2382000000000007E-2</c:v>
                      </c:pt>
                      <c:pt idx="2098">
                        <c:v>-6.2381000000000013E-2</c:v>
                      </c:pt>
                      <c:pt idx="2099">
                        <c:v>-6.2387750000000013E-2</c:v>
                      </c:pt>
                      <c:pt idx="2100">
                        <c:v>-6.2390000000000015E-2</c:v>
                      </c:pt>
                      <c:pt idx="2101">
                        <c:v>-6.2389500000000014E-2</c:v>
                      </c:pt>
                      <c:pt idx="2102">
                        <c:v>-6.2382500000000014E-2</c:v>
                      </c:pt>
                      <c:pt idx="2103">
                        <c:v>-6.2381250000000027E-2</c:v>
                      </c:pt>
                      <c:pt idx="2104">
                        <c:v>-6.2356500000000023E-2</c:v>
                      </c:pt>
                      <c:pt idx="2105">
                        <c:v>-6.2346750000000027E-2</c:v>
                      </c:pt>
                      <c:pt idx="2106">
                        <c:v>-6.2338250000000019E-2</c:v>
                      </c:pt>
                      <c:pt idx="2107">
                        <c:v>-6.2334250000000022E-2</c:v>
                      </c:pt>
                      <c:pt idx="2108">
                        <c:v>-6.2335500000000016E-2</c:v>
                      </c:pt>
                      <c:pt idx="2109">
                        <c:v>-6.2340000000000007E-2</c:v>
                      </c:pt>
                      <c:pt idx="2110">
                        <c:v>-6.2352750000000012E-2</c:v>
                      </c:pt>
                      <c:pt idx="2111">
                        <c:v>-6.2363250000000016E-2</c:v>
                      </c:pt>
                      <c:pt idx="2112">
                        <c:v>-6.2368750000000021E-2</c:v>
                      </c:pt>
                      <c:pt idx="2113">
                        <c:v>-6.237000000000003E-2</c:v>
                      </c:pt>
                      <c:pt idx="2114">
                        <c:v>-6.2372000000000011E-2</c:v>
                      </c:pt>
                      <c:pt idx="2115">
                        <c:v>-6.2371000000000017E-2</c:v>
                      </c:pt>
                      <c:pt idx="2116">
                        <c:v>-6.2390500000000015E-2</c:v>
                      </c:pt>
                      <c:pt idx="2117">
                        <c:v>-6.2393750000000005E-2</c:v>
                      </c:pt>
                      <c:pt idx="2118">
                        <c:v>-6.2395750000000014E-2</c:v>
                      </c:pt>
                      <c:pt idx="2119">
                        <c:v>-6.239525000000002E-2</c:v>
                      </c:pt>
                      <c:pt idx="2120">
                        <c:v>-6.2399750000000018E-2</c:v>
                      </c:pt>
                      <c:pt idx="2121">
                        <c:v>-6.2401250000000019E-2</c:v>
                      </c:pt>
                      <c:pt idx="2122">
                        <c:v>-6.2412250000000016E-2</c:v>
                      </c:pt>
                      <c:pt idx="2123">
                        <c:v>-6.2416000000000027E-2</c:v>
                      </c:pt>
                      <c:pt idx="2124">
                        <c:v>-6.2420250000000017E-2</c:v>
                      </c:pt>
                      <c:pt idx="2125">
                        <c:v>-6.2417500000000015E-2</c:v>
                      </c:pt>
                      <c:pt idx="2126">
                        <c:v>-6.2423250000000013E-2</c:v>
                      </c:pt>
                      <c:pt idx="2127">
                        <c:v>-6.2425750000000016E-2</c:v>
                      </c:pt>
                      <c:pt idx="2128">
                        <c:v>-6.2420500000000018E-2</c:v>
                      </c:pt>
                      <c:pt idx="2129">
                        <c:v>-6.2417000000000014E-2</c:v>
                      </c:pt>
                      <c:pt idx="2130">
                        <c:v>-6.240875000000002E-2</c:v>
                      </c:pt>
                      <c:pt idx="2131">
                        <c:v>-6.2408000000000019E-2</c:v>
                      </c:pt>
                      <c:pt idx="2132">
                        <c:v>-6.2403000000000021E-2</c:v>
                      </c:pt>
                      <c:pt idx="2133">
                        <c:v>-6.2396750000000022E-2</c:v>
                      </c:pt>
                      <c:pt idx="2134">
                        <c:v>-6.2386000000000025E-2</c:v>
                      </c:pt>
                      <c:pt idx="2135">
                        <c:v>-6.2379500000000025E-2</c:v>
                      </c:pt>
                      <c:pt idx="2136">
                        <c:v>-6.2373250000000019E-2</c:v>
                      </c:pt>
                      <c:pt idx="2137">
                        <c:v>-6.2365000000000025E-2</c:v>
                      </c:pt>
                      <c:pt idx="2138">
                        <c:v>-6.2382250000000028E-2</c:v>
                      </c:pt>
                      <c:pt idx="2139">
                        <c:v>-6.2380000000000019E-2</c:v>
                      </c:pt>
                      <c:pt idx="2140">
                        <c:v>-6.2380000000000019E-2</c:v>
                      </c:pt>
                      <c:pt idx="2141">
                        <c:v>-6.237000000000003E-2</c:v>
                      </c:pt>
                      <c:pt idx="2142">
                        <c:v>-6.2372000000000025E-2</c:v>
                      </c:pt>
                      <c:pt idx="2143">
                        <c:v>-6.2373750000000019E-2</c:v>
                      </c:pt>
                      <c:pt idx="2144">
                        <c:v>-6.2373000000000019E-2</c:v>
                      </c:pt>
                      <c:pt idx="2145">
                        <c:v>-6.2376500000000015E-2</c:v>
                      </c:pt>
                      <c:pt idx="2146">
                        <c:v>-6.2382750000000015E-2</c:v>
                      </c:pt>
                      <c:pt idx="2147">
                        <c:v>-6.2383500000000015E-2</c:v>
                      </c:pt>
                      <c:pt idx="2148">
                        <c:v>-6.2388000000000013E-2</c:v>
                      </c:pt>
                      <c:pt idx="2149">
                        <c:v>-6.2387000000000012E-2</c:v>
                      </c:pt>
                      <c:pt idx="2150">
                        <c:v>-6.2387500000000012E-2</c:v>
                      </c:pt>
                      <c:pt idx="2151">
                        <c:v>-6.2388500000000013E-2</c:v>
                      </c:pt>
                      <c:pt idx="2152">
                        <c:v>-6.2398000000000009E-2</c:v>
                      </c:pt>
                      <c:pt idx="2153">
                        <c:v>-6.2410000000000014E-2</c:v>
                      </c:pt>
                      <c:pt idx="2154">
                        <c:v>-6.2409500000000027E-2</c:v>
                      </c:pt>
                      <c:pt idx="2155">
                        <c:v>-6.2411500000000023E-2</c:v>
                      </c:pt>
                      <c:pt idx="2156">
                        <c:v>-6.2425750000000023E-2</c:v>
                      </c:pt>
                      <c:pt idx="2157">
                        <c:v>-6.2426500000000003E-2</c:v>
                      </c:pt>
                      <c:pt idx="2158">
                        <c:v>-6.2424750000000001E-2</c:v>
                      </c:pt>
                      <c:pt idx="2159">
                        <c:v>-6.2445750000000008E-2</c:v>
                      </c:pt>
                      <c:pt idx="2160">
                        <c:v>-6.246174999999999E-2</c:v>
                      </c:pt>
                      <c:pt idx="2161">
                        <c:v>-6.2476749999999998E-2</c:v>
                      </c:pt>
                      <c:pt idx="2162">
                        <c:v>-6.2506249999999999E-2</c:v>
                      </c:pt>
                      <c:pt idx="2163">
                        <c:v>-6.2525499999999998E-2</c:v>
                      </c:pt>
                      <c:pt idx="2164">
                        <c:v>-6.2543500000000002E-2</c:v>
                      </c:pt>
                      <c:pt idx="2165">
                        <c:v>-6.2556500000000001E-2</c:v>
                      </c:pt>
                      <c:pt idx="2166">
                        <c:v>-6.2573249999999997E-2</c:v>
                      </c:pt>
                      <c:pt idx="2167">
                        <c:v>-6.2557500000000002E-2</c:v>
                      </c:pt>
                      <c:pt idx="2168">
                        <c:v>-6.2568000000000012E-2</c:v>
                      </c:pt>
                      <c:pt idx="2169">
                        <c:v>-6.2581500000000012E-2</c:v>
                      </c:pt>
                      <c:pt idx="2170">
                        <c:v>-6.2588750000000012E-2</c:v>
                      </c:pt>
                      <c:pt idx="2171">
                        <c:v>-6.2610250000000006E-2</c:v>
                      </c:pt>
                      <c:pt idx="2172">
                        <c:v>-6.2625749999999994E-2</c:v>
                      </c:pt>
                      <c:pt idx="2173">
                        <c:v>-6.2633250000000001E-2</c:v>
                      </c:pt>
                      <c:pt idx="2174">
                        <c:v>-6.2650499999999984E-2</c:v>
                      </c:pt>
                      <c:pt idx="2175">
                        <c:v>-6.2663499999999983E-2</c:v>
                      </c:pt>
                      <c:pt idx="2176">
                        <c:v>-6.2676749999999976E-2</c:v>
                      </c:pt>
                      <c:pt idx="2177">
                        <c:v>-6.2675249999999988E-2</c:v>
                      </c:pt>
                      <c:pt idx="2178">
                        <c:v>-6.2689499999999995E-2</c:v>
                      </c:pt>
                      <c:pt idx="2179">
                        <c:v>-6.2697249999999996E-2</c:v>
                      </c:pt>
                      <c:pt idx="2180">
                        <c:v>-6.27225E-2</c:v>
                      </c:pt>
                      <c:pt idx="2181">
                        <c:v>-6.2723249999999994E-2</c:v>
                      </c:pt>
                      <c:pt idx="2182">
                        <c:v>-6.2737000000000001E-2</c:v>
                      </c:pt>
                      <c:pt idx="2183">
                        <c:v>-6.2744499999999995E-2</c:v>
                      </c:pt>
                      <c:pt idx="2184">
                        <c:v>-6.275675E-2</c:v>
                      </c:pt>
                      <c:pt idx="2185">
                        <c:v>-6.2764250000000008E-2</c:v>
                      </c:pt>
                      <c:pt idx="2186">
                        <c:v>-6.2760750000000004E-2</c:v>
                      </c:pt>
                      <c:pt idx="2187">
                        <c:v>-6.2766000000000002E-2</c:v>
                      </c:pt>
                      <c:pt idx="2188">
                        <c:v>-6.2767000000000003E-2</c:v>
                      </c:pt>
                      <c:pt idx="2189">
                        <c:v>-6.2777500000000014E-2</c:v>
                      </c:pt>
                      <c:pt idx="2190">
                        <c:v>-6.2784999999999994E-2</c:v>
                      </c:pt>
                      <c:pt idx="2191">
                        <c:v>-6.2799000000000008E-2</c:v>
                      </c:pt>
                      <c:pt idx="2192">
                        <c:v>-6.2808249999999996E-2</c:v>
                      </c:pt>
                      <c:pt idx="2193">
                        <c:v>-6.2810250000000012E-2</c:v>
                      </c:pt>
                      <c:pt idx="2194">
                        <c:v>-6.2804250000000006E-2</c:v>
                      </c:pt>
                      <c:pt idx="2195">
                        <c:v>-6.2795999999999991E-2</c:v>
                      </c:pt>
                      <c:pt idx="2196">
                        <c:v>-6.2785000000000007E-2</c:v>
                      </c:pt>
                      <c:pt idx="2197">
                        <c:v>-6.277350000000001E-2</c:v>
                      </c:pt>
                      <c:pt idx="2198">
                        <c:v>-6.2758250000000015E-2</c:v>
                      </c:pt>
                      <c:pt idx="2199">
                        <c:v>-6.2735250000000006E-2</c:v>
                      </c:pt>
                      <c:pt idx="2200">
                        <c:v>-6.2720250000000005E-2</c:v>
                      </c:pt>
                      <c:pt idx="2201">
                        <c:v>-6.2700499999999992E-2</c:v>
                      </c:pt>
                      <c:pt idx="2202">
                        <c:v>-6.2696000000000002E-2</c:v>
                      </c:pt>
                      <c:pt idx="2203">
                        <c:v>-6.2674499999999994E-2</c:v>
                      </c:pt>
                      <c:pt idx="2204">
                        <c:v>-6.2654999999999988E-2</c:v>
                      </c:pt>
                      <c:pt idx="2205">
                        <c:v>-6.2624499999999972E-2</c:v>
                      </c:pt>
                      <c:pt idx="2206">
                        <c:v>-6.2598999999999988E-2</c:v>
                      </c:pt>
                      <c:pt idx="2207">
                        <c:v>-6.2575499999999978E-2</c:v>
                      </c:pt>
                      <c:pt idx="2208">
                        <c:v>-6.2558499999999975E-2</c:v>
                      </c:pt>
                      <c:pt idx="2209">
                        <c:v>-6.2549749999999987E-2</c:v>
                      </c:pt>
                      <c:pt idx="2210">
                        <c:v>-6.252599999999997E-2</c:v>
                      </c:pt>
                      <c:pt idx="2211">
                        <c:v>-6.2508249999999987E-2</c:v>
                      </c:pt>
                      <c:pt idx="2212">
                        <c:v>-6.2490749999999984E-2</c:v>
                      </c:pt>
                      <c:pt idx="2213">
                        <c:v>-6.2481749999999989E-2</c:v>
                      </c:pt>
                      <c:pt idx="2214">
                        <c:v>-6.2466749999999995E-2</c:v>
                      </c:pt>
                      <c:pt idx="2215">
                        <c:v>-6.244799999999999E-2</c:v>
                      </c:pt>
                      <c:pt idx="2216">
                        <c:v>-6.2439499999999981E-2</c:v>
                      </c:pt>
                      <c:pt idx="2217">
                        <c:v>-6.2424249999999987E-2</c:v>
                      </c:pt>
                      <c:pt idx="2218">
                        <c:v>-6.240975E-2</c:v>
                      </c:pt>
                      <c:pt idx="2219">
                        <c:v>-6.2393249999999997E-2</c:v>
                      </c:pt>
                      <c:pt idx="2220">
                        <c:v>-6.2377000000000002E-2</c:v>
                      </c:pt>
                      <c:pt idx="2221">
                        <c:v>-6.2352749999999998E-2</c:v>
                      </c:pt>
                      <c:pt idx="2222">
                        <c:v>-6.2336250000000003E-2</c:v>
                      </c:pt>
                      <c:pt idx="2223">
                        <c:v>-6.232625E-2</c:v>
                      </c:pt>
                      <c:pt idx="2224">
                        <c:v>-6.2313E-2</c:v>
                      </c:pt>
                      <c:pt idx="2225">
                        <c:v>-6.2301999999999996E-2</c:v>
                      </c:pt>
                      <c:pt idx="2226">
                        <c:v>-6.2297249999999998E-2</c:v>
                      </c:pt>
                      <c:pt idx="2227">
                        <c:v>-6.2295249999999996E-2</c:v>
                      </c:pt>
                      <c:pt idx="2228">
                        <c:v>-6.2298500000000007E-2</c:v>
                      </c:pt>
                      <c:pt idx="2229">
                        <c:v>-6.230925000000001E-2</c:v>
                      </c:pt>
                      <c:pt idx="2230">
                        <c:v>-6.231225E-2</c:v>
                      </c:pt>
                      <c:pt idx="2231">
                        <c:v>-6.2322000000000009E-2</c:v>
                      </c:pt>
                      <c:pt idx="2232">
                        <c:v>-6.234E-2</c:v>
                      </c:pt>
                      <c:pt idx="2233">
                        <c:v>-6.2359999999999999E-2</c:v>
                      </c:pt>
                      <c:pt idx="2234">
                        <c:v>-6.2348749999999994E-2</c:v>
                      </c:pt>
                      <c:pt idx="2235">
                        <c:v>-6.2352250000000005E-2</c:v>
                      </c:pt>
                      <c:pt idx="2236">
                        <c:v>-6.2351999999999998E-2</c:v>
                      </c:pt>
                      <c:pt idx="2237">
                        <c:v>-6.2353000000000006E-2</c:v>
                      </c:pt>
                      <c:pt idx="2238">
                        <c:v>-6.2352000000000005E-2</c:v>
                      </c:pt>
                      <c:pt idx="2239">
                        <c:v>-6.2349250000000002E-2</c:v>
                      </c:pt>
                      <c:pt idx="2240">
                        <c:v>-6.2357000000000003E-2</c:v>
                      </c:pt>
                      <c:pt idx="2241">
                        <c:v>-6.2359999999999999E-2</c:v>
                      </c:pt>
                      <c:pt idx="2242">
                        <c:v>-6.236249999999998E-2</c:v>
                      </c:pt>
                      <c:pt idx="2243">
                        <c:v>-6.2357249999999975E-2</c:v>
                      </c:pt>
                      <c:pt idx="2244">
                        <c:v>-6.2363249999999981E-2</c:v>
                      </c:pt>
                      <c:pt idx="2245">
                        <c:v>-6.2370249999999981E-2</c:v>
                      </c:pt>
                      <c:pt idx="2246">
                        <c:v>-6.2386999999999977E-2</c:v>
                      </c:pt>
                      <c:pt idx="2247">
                        <c:v>-6.2395249999999979E-2</c:v>
                      </c:pt>
                      <c:pt idx="2248">
                        <c:v>-6.2399749999999983E-2</c:v>
                      </c:pt>
                      <c:pt idx="2249">
                        <c:v>-6.241724999999998E-2</c:v>
                      </c:pt>
                      <c:pt idx="2250">
                        <c:v>-6.242049999999999E-2</c:v>
                      </c:pt>
                      <c:pt idx="2251">
                        <c:v>-6.2426499999999975E-2</c:v>
                      </c:pt>
                      <c:pt idx="2252">
                        <c:v>-6.2429749999999978E-2</c:v>
                      </c:pt>
                      <c:pt idx="2253">
                        <c:v>-6.2447749999999969E-2</c:v>
                      </c:pt>
                      <c:pt idx="2254">
                        <c:v>-6.2461499999999968E-2</c:v>
                      </c:pt>
                      <c:pt idx="2255">
                        <c:v>-6.2473999999999974E-2</c:v>
                      </c:pt>
                      <c:pt idx="2256">
                        <c:v>-6.2483249999999962E-2</c:v>
                      </c:pt>
                      <c:pt idx="2257">
                        <c:v>-6.2488749999999954E-2</c:v>
                      </c:pt>
                      <c:pt idx="2258">
                        <c:v>-6.2493249999999965E-2</c:v>
                      </c:pt>
                      <c:pt idx="2259">
                        <c:v>-6.2483749999999956E-2</c:v>
                      </c:pt>
                      <c:pt idx="2260">
                        <c:v>-6.2462749999999963E-2</c:v>
                      </c:pt>
                      <c:pt idx="2261">
                        <c:v>-6.2462499999999962E-2</c:v>
                      </c:pt>
                      <c:pt idx="2262">
                        <c:v>-6.2464499999999978E-2</c:v>
                      </c:pt>
                      <c:pt idx="2263">
                        <c:v>-6.2468749999999976E-2</c:v>
                      </c:pt>
                      <c:pt idx="2264">
                        <c:v>-6.2478249999999964E-2</c:v>
                      </c:pt>
                      <c:pt idx="2265">
                        <c:v>-6.2481749999999961E-2</c:v>
                      </c:pt>
                      <c:pt idx="2266">
                        <c:v>-6.2486749999999966E-2</c:v>
                      </c:pt>
                      <c:pt idx="2267">
                        <c:v>-6.2486249999999972E-2</c:v>
                      </c:pt>
                      <c:pt idx="2268">
                        <c:v>-6.249749999999997E-2</c:v>
                      </c:pt>
                      <c:pt idx="2269">
                        <c:v>-6.2489499999999969E-2</c:v>
                      </c:pt>
                      <c:pt idx="2270">
                        <c:v>-6.2483999999999963E-2</c:v>
                      </c:pt>
                      <c:pt idx="2271">
                        <c:v>-6.2454499999999975E-2</c:v>
                      </c:pt>
                      <c:pt idx="2272">
                        <c:v>-6.2442999999999971E-2</c:v>
                      </c:pt>
                      <c:pt idx="2273">
                        <c:v>-6.2434749999999983E-2</c:v>
                      </c:pt>
                      <c:pt idx="2274">
                        <c:v>-6.2422999999999985E-2</c:v>
                      </c:pt>
                      <c:pt idx="2275">
                        <c:v>-6.2405999999999989E-2</c:v>
                      </c:pt>
                      <c:pt idx="2276">
                        <c:v>-6.2382249999999993E-2</c:v>
                      </c:pt>
                      <c:pt idx="2277">
                        <c:v>-6.2365749999999991E-2</c:v>
                      </c:pt>
                      <c:pt idx="2278">
                        <c:v>-6.2342249999999995E-2</c:v>
                      </c:pt>
                      <c:pt idx="2279">
                        <c:v>-6.2319999999999993E-2</c:v>
                      </c:pt>
                      <c:pt idx="2280">
                        <c:v>-6.231349999999998E-2</c:v>
                      </c:pt>
                      <c:pt idx="2281">
                        <c:v>-6.2305499999999993E-2</c:v>
                      </c:pt>
                      <c:pt idx="2282">
                        <c:v>-6.2296500000000005E-2</c:v>
                      </c:pt>
                      <c:pt idx="2283">
                        <c:v>-6.2293000000000001E-2</c:v>
                      </c:pt>
                      <c:pt idx="2284">
                        <c:v>-6.2280249999999988E-2</c:v>
                      </c:pt>
                      <c:pt idx="2285">
                        <c:v>-6.2267499999999983E-2</c:v>
                      </c:pt>
                      <c:pt idx="2286">
                        <c:v>-6.2256999999999979E-2</c:v>
                      </c:pt>
                      <c:pt idx="2287">
                        <c:v>-6.2248499999999984E-2</c:v>
                      </c:pt>
                      <c:pt idx="2288">
                        <c:v>-6.2251999999999981E-2</c:v>
                      </c:pt>
                      <c:pt idx="2289">
                        <c:v>-6.2240249999999983E-2</c:v>
                      </c:pt>
                      <c:pt idx="2290">
                        <c:v>-6.2243499999999979E-2</c:v>
                      </c:pt>
                      <c:pt idx="2291">
                        <c:v>-6.2255249999999977E-2</c:v>
                      </c:pt>
                      <c:pt idx="2292">
                        <c:v>-6.2253249999999982E-2</c:v>
                      </c:pt>
                      <c:pt idx="2293">
                        <c:v>-6.2245999999999982E-2</c:v>
                      </c:pt>
                      <c:pt idx="2294">
                        <c:v>-6.2228249999999985E-2</c:v>
                      </c:pt>
                      <c:pt idx="2295">
                        <c:v>-6.2222749999999973E-2</c:v>
                      </c:pt>
                      <c:pt idx="2296">
                        <c:v>-6.2214499999999971E-2</c:v>
                      </c:pt>
                      <c:pt idx="2297">
                        <c:v>-6.2200749999999971E-2</c:v>
                      </c:pt>
                      <c:pt idx="2298">
                        <c:v>-6.2186499999999978E-2</c:v>
                      </c:pt>
                      <c:pt idx="2299">
                        <c:v>-6.2179499999999971E-2</c:v>
                      </c:pt>
                      <c:pt idx="2300">
                        <c:v>-6.2166749999999958E-2</c:v>
                      </c:pt>
                      <c:pt idx="2301">
                        <c:v>-6.2166249999999972E-2</c:v>
                      </c:pt>
                      <c:pt idx="2302">
                        <c:v>-6.2170499999999962E-2</c:v>
                      </c:pt>
                      <c:pt idx="2303">
                        <c:v>-6.2166999999999965E-2</c:v>
                      </c:pt>
                      <c:pt idx="2304">
                        <c:v>-6.2185249999999963E-2</c:v>
                      </c:pt>
                      <c:pt idx="2305">
                        <c:v>-6.2191249999999976E-2</c:v>
                      </c:pt>
                      <c:pt idx="2306">
                        <c:v>-6.218574999999997E-2</c:v>
                      </c:pt>
                      <c:pt idx="2307">
                        <c:v>-6.217874999999997E-2</c:v>
                      </c:pt>
                      <c:pt idx="2308">
                        <c:v>-6.2158749999999971E-2</c:v>
                      </c:pt>
                      <c:pt idx="2309">
                        <c:v>-6.214099999999996E-2</c:v>
                      </c:pt>
                      <c:pt idx="2310">
                        <c:v>-6.211274999999996E-2</c:v>
                      </c:pt>
                      <c:pt idx="2311">
                        <c:v>-6.2083499999999958E-2</c:v>
                      </c:pt>
                      <c:pt idx="2312">
                        <c:v>-6.2062499999999951E-2</c:v>
                      </c:pt>
                      <c:pt idx="2313">
                        <c:v>-6.2015749999999953E-2</c:v>
                      </c:pt>
                      <c:pt idx="2314">
                        <c:v>-6.1982499999999961E-2</c:v>
                      </c:pt>
                      <c:pt idx="2315">
                        <c:v>-6.196774999999996E-2</c:v>
                      </c:pt>
                      <c:pt idx="2316">
                        <c:v>-6.1937999999999965E-2</c:v>
                      </c:pt>
                      <c:pt idx="2317">
                        <c:v>-6.1921249999999969E-2</c:v>
                      </c:pt>
                      <c:pt idx="2318">
                        <c:v>-6.1900749999999956E-2</c:v>
                      </c:pt>
                      <c:pt idx="2319">
                        <c:v>-6.1878499999999954E-2</c:v>
                      </c:pt>
                      <c:pt idx="2320">
                        <c:v>-6.1858499999999969E-2</c:v>
                      </c:pt>
                      <c:pt idx="2321">
                        <c:v>-6.1847249999999965E-2</c:v>
                      </c:pt>
                      <c:pt idx="2322">
                        <c:v>-6.1827499999999966E-2</c:v>
                      </c:pt>
                      <c:pt idx="2323">
                        <c:v>-6.180399999999997E-2</c:v>
                      </c:pt>
                      <c:pt idx="2324">
                        <c:v>-6.1782999999999977E-2</c:v>
                      </c:pt>
                      <c:pt idx="2325">
                        <c:v>-6.1752499999999974E-2</c:v>
                      </c:pt>
                      <c:pt idx="2326">
                        <c:v>-6.1714749999999985E-2</c:v>
                      </c:pt>
                      <c:pt idx="2327">
                        <c:v>-6.1677249999999975E-2</c:v>
                      </c:pt>
                      <c:pt idx="2328">
                        <c:v>-6.1644499999999977E-2</c:v>
                      </c:pt>
                      <c:pt idx="2329">
                        <c:v>-6.160974999999997E-2</c:v>
                      </c:pt>
                      <c:pt idx="2330">
                        <c:v>-6.1569749999999972E-2</c:v>
                      </c:pt>
                      <c:pt idx="2331">
                        <c:v>-6.1527499999999978E-2</c:v>
                      </c:pt>
                      <c:pt idx="2332">
                        <c:v>-6.1490749999999969E-2</c:v>
                      </c:pt>
                      <c:pt idx="2333">
                        <c:v>-6.1453749999999981E-2</c:v>
                      </c:pt>
                      <c:pt idx="2334">
                        <c:v>-6.141549999999997E-2</c:v>
                      </c:pt>
                      <c:pt idx="2335">
                        <c:v>-6.1383249999999973E-2</c:v>
                      </c:pt>
                      <c:pt idx="2336">
                        <c:v>-6.1349749999999981E-2</c:v>
                      </c:pt>
                      <c:pt idx="2337">
                        <c:v>-6.1315749999999988E-2</c:v>
                      </c:pt>
                      <c:pt idx="2338">
                        <c:v>-6.1279249999999987E-2</c:v>
                      </c:pt>
                      <c:pt idx="2339">
                        <c:v>-6.1245499999999974E-2</c:v>
                      </c:pt>
                      <c:pt idx="2340">
                        <c:v>-6.1217749999999981E-2</c:v>
                      </c:pt>
                      <c:pt idx="2341">
                        <c:v>-6.118599999999997E-2</c:v>
                      </c:pt>
                      <c:pt idx="2342">
                        <c:v>-6.1145499999999971E-2</c:v>
                      </c:pt>
                      <c:pt idx="2343">
                        <c:v>-6.1109499999999969E-2</c:v>
                      </c:pt>
                      <c:pt idx="2344">
                        <c:v>-6.1062999999999965E-2</c:v>
                      </c:pt>
                      <c:pt idx="2345">
                        <c:v>-6.1014499999999965E-2</c:v>
                      </c:pt>
                      <c:pt idx="2346">
                        <c:v>-6.0961999999999961E-2</c:v>
                      </c:pt>
                      <c:pt idx="2347">
                        <c:v>-6.0928749999999955E-2</c:v>
                      </c:pt>
                      <c:pt idx="2348">
                        <c:v>-6.0890249999999951E-2</c:v>
                      </c:pt>
                      <c:pt idx="2349">
                        <c:v>-6.0848999999999959E-2</c:v>
                      </c:pt>
                      <c:pt idx="2350">
                        <c:v>-6.0804249999999956E-2</c:v>
                      </c:pt>
                      <c:pt idx="2351">
                        <c:v>-6.0760999999999961E-2</c:v>
                      </c:pt>
                      <c:pt idx="2352">
                        <c:v>-6.0717499999999959E-2</c:v>
                      </c:pt>
                      <c:pt idx="2353">
                        <c:v>-6.067649999999996E-2</c:v>
                      </c:pt>
                      <c:pt idx="2354">
                        <c:v>-6.0640999999999966E-2</c:v>
                      </c:pt>
                      <c:pt idx="2355">
                        <c:v>-6.0603249999999956E-2</c:v>
                      </c:pt>
                      <c:pt idx="2356">
                        <c:v>-6.0557499999999959E-2</c:v>
                      </c:pt>
                      <c:pt idx="2357">
                        <c:v>-6.0519749999999962E-2</c:v>
                      </c:pt>
                      <c:pt idx="2358">
                        <c:v>-6.047874999999997E-2</c:v>
                      </c:pt>
                      <c:pt idx="2359">
                        <c:v>-6.0438499999999964E-2</c:v>
                      </c:pt>
                      <c:pt idx="2360">
                        <c:v>-6.0380249999999969E-2</c:v>
                      </c:pt>
                      <c:pt idx="2361">
                        <c:v>-6.0327249999999964E-2</c:v>
                      </c:pt>
                      <c:pt idx="2362">
                        <c:v>-6.0275749999999961E-2</c:v>
                      </c:pt>
                      <c:pt idx="2363">
                        <c:v>-6.0230249999999971E-2</c:v>
                      </c:pt>
                      <c:pt idx="2364">
                        <c:v>-6.0181499999999957E-2</c:v>
                      </c:pt>
                      <c:pt idx="2365">
                        <c:v>-6.0135999999999974E-2</c:v>
                      </c:pt>
                      <c:pt idx="2366">
                        <c:v>-6.009324999999998E-2</c:v>
                      </c:pt>
                      <c:pt idx="2367">
                        <c:v>-6.0081249999999968E-2</c:v>
                      </c:pt>
                      <c:pt idx="2368">
                        <c:v>-6.0033499999999955E-2</c:v>
                      </c:pt>
                      <c:pt idx="2369">
                        <c:v>-5.9992499999999956E-2</c:v>
                      </c:pt>
                      <c:pt idx="2370">
                        <c:v>-5.9956499999999968E-2</c:v>
                      </c:pt>
                      <c:pt idx="2371">
                        <c:v>-5.9916249999999963E-2</c:v>
                      </c:pt>
                      <c:pt idx="2372">
                        <c:v>-5.9881749999999963E-2</c:v>
                      </c:pt>
                      <c:pt idx="2373">
                        <c:v>-5.9848249999999957E-2</c:v>
                      </c:pt>
                      <c:pt idx="2374">
                        <c:v>-5.9806249999999957E-2</c:v>
                      </c:pt>
                      <c:pt idx="2375">
                        <c:v>-5.9768499999999954E-2</c:v>
                      </c:pt>
                      <c:pt idx="2376">
                        <c:v>-5.9721499999999955E-2</c:v>
                      </c:pt>
                      <c:pt idx="2377">
                        <c:v>-5.9680999999999956E-2</c:v>
                      </c:pt>
                      <c:pt idx="2378">
                        <c:v>-5.9641499999999958E-2</c:v>
                      </c:pt>
                      <c:pt idx="2379">
                        <c:v>-5.9607499999999952E-2</c:v>
                      </c:pt>
                      <c:pt idx="2380">
                        <c:v>-5.9570249999999964E-2</c:v>
                      </c:pt>
                      <c:pt idx="2381">
                        <c:v>-5.9544249999999958E-2</c:v>
                      </c:pt>
                      <c:pt idx="2382">
                        <c:v>-5.950699999999997E-2</c:v>
                      </c:pt>
                      <c:pt idx="2383">
                        <c:v>-5.9463499999999975E-2</c:v>
                      </c:pt>
                      <c:pt idx="2384">
                        <c:v>-5.9426749999999966E-2</c:v>
                      </c:pt>
                      <c:pt idx="2385">
                        <c:v>-5.938274999999997E-2</c:v>
                      </c:pt>
                      <c:pt idx="2386">
                        <c:v>-5.9345749999999982E-2</c:v>
                      </c:pt>
                      <c:pt idx="2387">
                        <c:v>-5.9303249999999974E-2</c:v>
                      </c:pt>
                      <c:pt idx="2388">
                        <c:v>-5.9258749999999971E-2</c:v>
                      </c:pt>
                      <c:pt idx="2389">
                        <c:v>-5.9214749999999962E-2</c:v>
                      </c:pt>
                      <c:pt idx="2390">
                        <c:v>-5.9179999999999969E-2</c:v>
                      </c:pt>
                      <c:pt idx="2391">
                        <c:v>-5.9141999999999965E-2</c:v>
                      </c:pt>
                      <c:pt idx="2392">
                        <c:v>-5.909099999999997E-2</c:v>
                      </c:pt>
                      <c:pt idx="2393">
                        <c:v>-5.9052249999999973E-2</c:v>
                      </c:pt>
                      <c:pt idx="2394">
                        <c:v>-5.9003499999999959E-2</c:v>
                      </c:pt>
                      <c:pt idx="2395">
                        <c:v>-5.8955249999999966E-2</c:v>
                      </c:pt>
                      <c:pt idx="2396">
                        <c:v>-5.8918249999999964E-2</c:v>
                      </c:pt>
                      <c:pt idx="2397">
                        <c:v>-5.8875749999999963E-2</c:v>
                      </c:pt>
                      <c:pt idx="2398">
                        <c:v>-5.8837499999999966E-2</c:v>
                      </c:pt>
                      <c:pt idx="2399">
                        <c:v>-5.8795999999999966E-2</c:v>
                      </c:pt>
                      <c:pt idx="2400">
                        <c:v>-5.8760249999999965E-2</c:v>
                      </c:pt>
                      <c:pt idx="2401">
                        <c:v>-5.872749999999996E-2</c:v>
                      </c:pt>
                      <c:pt idx="2402">
                        <c:v>-5.8676999999999972E-2</c:v>
                      </c:pt>
                      <c:pt idx="2403">
                        <c:v>-5.862224999999998E-2</c:v>
                      </c:pt>
                      <c:pt idx="2404">
                        <c:v>-5.8575749999999961E-2</c:v>
                      </c:pt>
                      <c:pt idx="2405">
                        <c:v>-5.8540249999999974E-2</c:v>
                      </c:pt>
                      <c:pt idx="2406">
                        <c:v>-5.8489749999999965E-2</c:v>
                      </c:pt>
                      <c:pt idx="2407">
                        <c:v>-5.8452249999999976E-2</c:v>
                      </c:pt>
                      <c:pt idx="2408">
                        <c:v>-5.8402249999999982E-2</c:v>
                      </c:pt>
                      <c:pt idx="2409">
                        <c:v>-5.8345499999999981E-2</c:v>
                      </c:pt>
                      <c:pt idx="2410">
                        <c:v>-5.8299499999999976E-2</c:v>
                      </c:pt>
                      <c:pt idx="2411">
                        <c:v>-5.8248749999999988E-2</c:v>
                      </c:pt>
                      <c:pt idx="2412">
                        <c:v>-5.8210500000000005E-2</c:v>
                      </c:pt>
                      <c:pt idx="2413">
                        <c:v>-5.8159250000000003E-2</c:v>
                      </c:pt>
                      <c:pt idx="2414">
                        <c:v>-5.8112749999999991E-2</c:v>
                      </c:pt>
                      <c:pt idx="2415">
                        <c:v>-5.8061000000000008E-2</c:v>
                      </c:pt>
                      <c:pt idx="2416">
                        <c:v>-5.8004499999999994E-2</c:v>
                      </c:pt>
                      <c:pt idx="2417">
                        <c:v>-5.7955249999999993E-2</c:v>
                      </c:pt>
                      <c:pt idx="2418">
                        <c:v>-5.789975E-2</c:v>
                      </c:pt>
                      <c:pt idx="2419">
                        <c:v>-5.7863750000000005E-2</c:v>
                      </c:pt>
                      <c:pt idx="2420">
                        <c:v>-5.7822500000000013E-2</c:v>
                      </c:pt>
                      <c:pt idx="2421">
                        <c:v>-5.7776500000000015E-2</c:v>
                      </c:pt>
                      <c:pt idx="2422">
                        <c:v>-5.7720750000000008E-2</c:v>
                      </c:pt>
                      <c:pt idx="2423">
                        <c:v>-5.7678000000000021E-2</c:v>
                      </c:pt>
                      <c:pt idx="2424">
                        <c:v>-5.7622500000000028E-2</c:v>
                      </c:pt>
                      <c:pt idx="2425">
                        <c:v>-5.7569000000000016E-2</c:v>
                      </c:pt>
                      <c:pt idx="2426">
                        <c:v>-5.7512250000000022E-2</c:v>
                      </c:pt>
                      <c:pt idx="2427">
                        <c:v>-5.7451000000000023E-2</c:v>
                      </c:pt>
                      <c:pt idx="2428">
                        <c:v>-5.7392000000000019E-2</c:v>
                      </c:pt>
                      <c:pt idx="2429">
                        <c:v>-5.7333500000000016E-2</c:v>
                      </c:pt>
                      <c:pt idx="2430">
                        <c:v>-5.7273500000000019E-2</c:v>
                      </c:pt>
                      <c:pt idx="2431">
                        <c:v>-5.7202000000000031E-2</c:v>
                      </c:pt>
                      <c:pt idx="2432">
                        <c:v>-5.7125750000000038E-2</c:v>
                      </c:pt>
                      <c:pt idx="2433">
                        <c:v>-5.704550000000002E-2</c:v>
                      </c:pt>
                      <c:pt idx="2434">
                        <c:v>-5.6974250000000025E-2</c:v>
                      </c:pt>
                      <c:pt idx="2435">
                        <c:v>-5.6919750000000026E-2</c:v>
                      </c:pt>
                      <c:pt idx="2436">
                        <c:v>-5.6862250000000024E-2</c:v>
                      </c:pt>
                      <c:pt idx="2437">
                        <c:v>-5.6802250000000019E-2</c:v>
                      </c:pt>
                      <c:pt idx="2438">
                        <c:v>-5.674350000000003E-2</c:v>
                      </c:pt>
                      <c:pt idx="2439">
                        <c:v>-5.6685000000000034E-2</c:v>
                      </c:pt>
                      <c:pt idx="2440">
                        <c:v>-5.6628000000000026E-2</c:v>
                      </c:pt>
                      <c:pt idx="2441">
                        <c:v>-5.6569750000000016E-2</c:v>
                      </c:pt>
                      <c:pt idx="2442">
                        <c:v>-5.6525750000000013E-2</c:v>
                      </c:pt>
                      <c:pt idx="2443">
                        <c:v>-5.6477250000000014E-2</c:v>
                      </c:pt>
                      <c:pt idx="2444">
                        <c:v>-5.6425000000000017E-2</c:v>
                      </c:pt>
                      <c:pt idx="2445">
                        <c:v>-5.6378750000000012E-2</c:v>
                      </c:pt>
                      <c:pt idx="2446">
                        <c:v>-5.6317750000000014E-2</c:v>
                      </c:pt>
                      <c:pt idx="2447">
                        <c:v>-5.6263250000000022E-2</c:v>
                      </c:pt>
                      <c:pt idx="2448">
                        <c:v>-5.6200000000000007E-2</c:v>
                      </c:pt>
                      <c:pt idx="2449">
                        <c:v>-5.613300000000003E-2</c:v>
                      </c:pt>
                      <c:pt idx="2450">
                        <c:v>-5.6087500000000026E-2</c:v>
                      </c:pt>
                      <c:pt idx="2451">
                        <c:v>-5.6032000000000019E-2</c:v>
                      </c:pt>
                      <c:pt idx="2452">
                        <c:v>-5.5984000000000027E-2</c:v>
                      </c:pt>
                      <c:pt idx="2453">
                        <c:v>-5.5913500000000033E-2</c:v>
                      </c:pt>
                      <c:pt idx="2454">
                        <c:v>-5.5861250000000036E-2</c:v>
                      </c:pt>
                      <c:pt idx="2455">
                        <c:v>-5.5799250000000029E-2</c:v>
                      </c:pt>
                      <c:pt idx="2456">
                        <c:v>-5.573050000000003E-2</c:v>
                      </c:pt>
                      <c:pt idx="2457">
                        <c:v>-5.5678500000000034E-2</c:v>
                      </c:pt>
                      <c:pt idx="2458">
                        <c:v>-5.5622250000000033E-2</c:v>
                      </c:pt>
                      <c:pt idx="2459">
                        <c:v>-5.5563500000000036E-2</c:v>
                      </c:pt>
                      <c:pt idx="2460">
                        <c:v>-5.5519250000000034E-2</c:v>
                      </c:pt>
                      <c:pt idx="2461">
                        <c:v>-5.5454750000000032E-2</c:v>
                      </c:pt>
                      <c:pt idx="2462">
                        <c:v>-5.5396250000000029E-2</c:v>
                      </c:pt>
                      <c:pt idx="2463">
                        <c:v>-5.5324750000000027E-2</c:v>
                      </c:pt>
                      <c:pt idx="2464">
                        <c:v>-5.5252500000000024E-2</c:v>
                      </c:pt>
                      <c:pt idx="2465">
                        <c:v>-5.5180250000000014E-2</c:v>
                      </c:pt>
                      <c:pt idx="2466">
                        <c:v>-5.511375000000001E-2</c:v>
                      </c:pt>
                      <c:pt idx="2467">
                        <c:v>-5.5040250000000013E-2</c:v>
                      </c:pt>
                      <c:pt idx="2468">
                        <c:v>-5.5003750000000011E-2</c:v>
                      </c:pt>
                      <c:pt idx="2469">
                        <c:v>-5.4935250000000012E-2</c:v>
                      </c:pt>
                      <c:pt idx="2470">
                        <c:v>-5.4868750000000001E-2</c:v>
                      </c:pt>
                      <c:pt idx="2471">
                        <c:v>-5.4824999999999999E-2</c:v>
                      </c:pt>
                      <c:pt idx="2472">
                        <c:v>-5.4776249999999999E-2</c:v>
                      </c:pt>
                      <c:pt idx="2473">
                        <c:v>-5.4721499999999992E-2</c:v>
                      </c:pt>
                      <c:pt idx="2474">
                        <c:v>-5.4668749999999988E-2</c:v>
                      </c:pt>
                      <c:pt idx="2475">
                        <c:v>-5.4621249999999996E-2</c:v>
                      </c:pt>
                      <c:pt idx="2476">
                        <c:v>-5.45625E-2</c:v>
                      </c:pt>
                      <c:pt idx="2477">
                        <c:v>-5.4521249999999993E-2</c:v>
                      </c:pt>
                      <c:pt idx="2478">
                        <c:v>-5.4477749999999998E-2</c:v>
                      </c:pt>
                      <c:pt idx="2479">
                        <c:v>-5.4424750000000001E-2</c:v>
                      </c:pt>
                      <c:pt idx="2480">
                        <c:v>-5.4369249999999994E-2</c:v>
                      </c:pt>
                      <c:pt idx="2481">
                        <c:v>-5.4309749999999983E-2</c:v>
                      </c:pt>
                      <c:pt idx="2482">
                        <c:v>-5.4253249999999989E-2</c:v>
                      </c:pt>
                      <c:pt idx="2483">
                        <c:v>-5.4204749999999989E-2</c:v>
                      </c:pt>
                      <c:pt idx="2484">
                        <c:v>-5.4150499999999983E-2</c:v>
                      </c:pt>
                      <c:pt idx="2485">
                        <c:v>-5.4093499999999982E-2</c:v>
                      </c:pt>
                      <c:pt idx="2486">
                        <c:v>-5.4041999999999979E-2</c:v>
                      </c:pt>
                      <c:pt idx="2487">
                        <c:v>-5.3982749999999989E-2</c:v>
                      </c:pt>
                      <c:pt idx="2488">
                        <c:v>-5.3924749999999987E-2</c:v>
                      </c:pt>
                      <c:pt idx="2489">
                        <c:v>-5.3871749999999989E-2</c:v>
                      </c:pt>
                      <c:pt idx="2490">
                        <c:v>-5.3806749999999993E-2</c:v>
                      </c:pt>
                      <c:pt idx="2491">
                        <c:v>-5.3736749999999993E-2</c:v>
                      </c:pt>
                      <c:pt idx="2492">
                        <c:v>-5.3669499999999995E-2</c:v>
                      </c:pt>
                      <c:pt idx="2493">
                        <c:v>-5.3606999999999995E-2</c:v>
                      </c:pt>
                      <c:pt idx="2494">
                        <c:v>-5.3541499999999999E-2</c:v>
                      </c:pt>
                      <c:pt idx="2495">
                        <c:v>-5.347975E-2</c:v>
                      </c:pt>
                      <c:pt idx="2496">
                        <c:v>-5.3399000000000002E-2</c:v>
                      </c:pt>
                      <c:pt idx="2497">
                        <c:v>-5.3324500000000004E-2</c:v>
                      </c:pt>
                      <c:pt idx="2498">
                        <c:v>-5.325775E-2</c:v>
                      </c:pt>
                      <c:pt idx="2499">
                        <c:v>-5.3173500000000012E-2</c:v>
                      </c:pt>
                      <c:pt idx="2500">
                        <c:v>-5.3099750000000008E-2</c:v>
                      </c:pt>
                      <c:pt idx="2501">
                        <c:v>-5.3010750000000009E-2</c:v>
                      </c:pt>
                      <c:pt idx="2502">
                        <c:v>-5.2926749999999995E-2</c:v>
                      </c:pt>
                      <c:pt idx="2503">
                        <c:v>-5.2853750000000005E-2</c:v>
                      </c:pt>
                      <c:pt idx="2504">
                        <c:v>-5.2768999999999996E-2</c:v>
                      </c:pt>
                      <c:pt idx="2505">
                        <c:v>-5.2701249999999991E-2</c:v>
                      </c:pt>
                      <c:pt idx="2506">
                        <c:v>-5.2639999999999985E-2</c:v>
                      </c:pt>
                      <c:pt idx="2507">
                        <c:v>-5.2569249999999991E-2</c:v>
                      </c:pt>
                      <c:pt idx="2508">
                        <c:v>-5.250974999999998E-2</c:v>
                      </c:pt>
                      <c:pt idx="2509">
                        <c:v>-5.2444499999999984E-2</c:v>
                      </c:pt>
                      <c:pt idx="2510">
                        <c:v>-5.2383249999999985E-2</c:v>
                      </c:pt>
                      <c:pt idx="2511">
                        <c:v>-5.2323749999999995E-2</c:v>
                      </c:pt>
                      <c:pt idx="2512">
                        <c:v>-5.2249249999999983E-2</c:v>
                      </c:pt>
                      <c:pt idx="2513">
                        <c:v>-5.2208499999999998E-2</c:v>
                      </c:pt>
                      <c:pt idx="2514">
                        <c:v>-5.2153749999999978E-2</c:v>
                      </c:pt>
                      <c:pt idx="2515">
                        <c:v>-5.2072249999999987E-2</c:v>
                      </c:pt>
                      <c:pt idx="2516">
                        <c:v>-5.1993999999999999E-2</c:v>
                      </c:pt>
                      <c:pt idx="2517">
                        <c:v>-5.19195E-2</c:v>
                      </c:pt>
                      <c:pt idx="2518">
                        <c:v>-5.1842499999999993E-2</c:v>
                      </c:pt>
                      <c:pt idx="2519">
                        <c:v>-5.1771499999999998E-2</c:v>
                      </c:pt>
                      <c:pt idx="2520">
                        <c:v>-5.168975E-2</c:v>
                      </c:pt>
                      <c:pt idx="2521">
                        <c:v>-5.1607E-2</c:v>
                      </c:pt>
                      <c:pt idx="2522">
                        <c:v>-5.1537750000000007E-2</c:v>
                      </c:pt>
                      <c:pt idx="2523">
                        <c:v>-5.1470500000000009E-2</c:v>
                      </c:pt>
                      <c:pt idx="2524">
                        <c:v>-5.1405749999999993E-2</c:v>
                      </c:pt>
                      <c:pt idx="2525">
                        <c:v>-5.1350749999999987E-2</c:v>
                      </c:pt>
                      <c:pt idx="2526">
                        <c:v>-5.1302E-2</c:v>
                      </c:pt>
                      <c:pt idx="2527">
                        <c:v>-5.1247249999999994E-2</c:v>
                      </c:pt>
                      <c:pt idx="2528">
                        <c:v>-5.1193249999999989E-2</c:v>
                      </c:pt>
                      <c:pt idx="2529">
                        <c:v>-5.1138999999999983E-2</c:v>
                      </c:pt>
                      <c:pt idx="2530">
                        <c:v>-5.109049999999999E-2</c:v>
                      </c:pt>
                      <c:pt idx="2531">
                        <c:v>-5.1046249999999981E-2</c:v>
                      </c:pt>
                      <c:pt idx="2532">
                        <c:v>-5.0999249999999989E-2</c:v>
                      </c:pt>
                      <c:pt idx="2533">
                        <c:v>-5.0947749999999979E-2</c:v>
                      </c:pt>
                      <c:pt idx="2534">
                        <c:v>-5.0891999999999972E-2</c:v>
                      </c:pt>
                      <c:pt idx="2535">
                        <c:v>-5.0843499999999979E-2</c:v>
                      </c:pt>
                      <c:pt idx="2536">
                        <c:v>-5.0792749999999984E-2</c:v>
                      </c:pt>
                      <c:pt idx="2537">
                        <c:v>-5.073699999999997E-2</c:v>
                      </c:pt>
                      <c:pt idx="2538">
                        <c:v>-5.0680499999999976E-2</c:v>
                      </c:pt>
                      <c:pt idx="2539">
                        <c:v>-5.0632999999999963E-2</c:v>
                      </c:pt>
                      <c:pt idx="2540">
                        <c:v>-5.0571249999999984E-2</c:v>
                      </c:pt>
                      <c:pt idx="2541">
                        <c:v>-5.051799999999998E-2</c:v>
                      </c:pt>
                      <c:pt idx="2542">
                        <c:v>-5.0463249999999994E-2</c:v>
                      </c:pt>
                      <c:pt idx="2543">
                        <c:v>-5.0420249999999972E-2</c:v>
                      </c:pt>
                      <c:pt idx="2544">
                        <c:v>-5.0383499999999977E-2</c:v>
                      </c:pt>
                      <c:pt idx="2545">
                        <c:v>-5.0328499999999991E-2</c:v>
                      </c:pt>
                      <c:pt idx="2546">
                        <c:v>-5.0286499999999984E-2</c:v>
                      </c:pt>
                      <c:pt idx="2547">
                        <c:v>-5.0222499999999989E-2</c:v>
                      </c:pt>
                      <c:pt idx="2548">
                        <c:v>-5.0166999999999976E-2</c:v>
                      </c:pt>
                      <c:pt idx="2549">
                        <c:v>-5.0121499999999992E-2</c:v>
                      </c:pt>
                      <c:pt idx="2550">
                        <c:v>-5.0074499999999987E-2</c:v>
                      </c:pt>
                      <c:pt idx="2551">
                        <c:v>-5.0018749999999973E-2</c:v>
                      </c:pt>
                      <c:pt idx="2552">
                        <c:v>-4.9961249999999992E-2</c:v>
                      </c:pt>
                      <c:pt idx="2553">
                        <c:v>-4.9896249999999996E-2</c:v>
                      </c:pt>
                      <c:pt idx="2554">
                        <c:v>-4.9846999999999982E-2</c:v>
                      </c:pt>
                      <c:pt idx="2555">
                        <c:v>-4.9790750000000002E-2</c:v>
                      </c:pt>
                      <c:pt idx="2556">
                        <c:v>-4.9737249999999983E-2</c:v>
                      </c:pt>
                      <c:pt idx="2557">
                        <c:v>-4.9684499999999993E-2</c:v>
                      </c:pt>
                      <c:pt idx="2558">
                        <c:v>-4.9621749999999978E-2</c:v>
                      </c:pt>
                      <c:pt idx="2559">
                        <c:v>-4.9553249999999986E-2</c:v>
                      </c:pt>
                      <c:pt idx="2560">
                        <c:v>-4.9509999999999978E-2</c:v>
                      </c:pt>
                      <c:pt idx="2561">
                        <c:v>-4.9465999999999968E-2</c:v>
                      </c:pt>
                      <c:pt idx="2562">
                        <c:v>-4.941199999999997E-2</c:v>
                      </c:pt>
                      <c:pt idx="2563">
                        <c:v>-4.9358749999999979E-2</c:v>
                      </c:pt>
                      <c:pt idx="2564">
                        <c:v>-4.9309749999999972E-2</c:v>
                      </c:pt>
                      <c:pt idx="2565">
                        <c:v>-4.9246999999999957E-2</c:v>
                      </c:pt>
                      <c:pt idx="2566">
                        <c:v>-4.9195249999999968E-2</c:v>
                      </c:pt>
                      <c:pt idx="2567">
                        <c:v>-4.9131999999999953E-2</c:v>
                      </c:pt>
                      <c:pt idx="2568">
                        <c:v>-4.908624999999997E-2</c:v>
                      </c:pt>
                      <c:pt idx="2569">
                        <c:v>-4.903049999999997E-2</c:v>
                      </c:pt>
                      <c:pt idx="2570">
                        <c:v>-4.8972749999999982E-2</c:v>
                      </c:pt>
                      <c:pt idx="2571">
                        <c:v>-4.8911999999999983E-2</c:v>
                      </c:pt>
                      <c:pt idx="2572">
                        <c:v>-4.8855499999999982E-2</c:v>
                      </c:pt>
                      <c:pt idx="2573">
                        <c:v>-4.8797999999999987E-2</c:v>
                      </c:pt>
                      <c:pt idx="2574">
                        <c:v>-4.8731999999999977E-2</c:v>
                      </c:pt>
                      <c:pt idx="2575">
                        <c:v>-4.8667999999999975E-2</c:v>
                      </c:pt>
                      <c:pt idx="2576">
                        <c:v>-4.861699999999998E-2</c:v>
                      </c:pt>
                      <c:pt idx="2577">
                        <c:v>-4.8565249999999983E-2</c:v>
                      </c:pt>
                      <c:pt idx="2578">
                        <c:v>-4.8499999999999981E-2</c:v>
                      </c:pt>
                      <c:pt idx="2579">
                        <c:v>-4.8444499999999981E-2</c:v>
                      </c:pt>
                      <c:pt idx="2580">
                        <c:v>-4.8385249999999977E-2</c:v>
                      </c:pt>
                      <c:pt idx="2581">
                        <c:v>-4.8330249999999977E-2</c:v>
                      </c:pt>
                      <c:pt idx="2582">
                        <c:v>-4.8269249999999986E-2</c:v>
                      </c:pt>
                      <c:pt idx="2583">
                        <c:v>-4.8220749999999993E-2</c:v>
                      </c:pt>
                      <c:pt idx="2584">
                        <c:v>-4.8168249999999982E-2</c:v>
                      </c:pt>
                      <c:pt idx="2585">
                        <c:v>-4.8126999999999989E-2</c:v>
                      </c:pt>
                      <c:pt idx="2586">
                        <c:v>-4.8088249999999985E-2</c:v>
                      </c:pt>
                      <c:pt idx="2587">
                        <c:v>-4.8051249999999983E-2</c:v>
                      </c:pt>
                      <c:pt idx="2588">
                        <c:v>-4.8014249999999994E-2</c:v>
                      </c:pt>
                      <c:pt idx="2589">
                        <c:v>-4.7980249999999981E-2</c:v>
                      </c:pt>
                      <c:pt idx="2590">
                        <c:v>-4.7935249999999978E-2</c:v>
                      </c:pt>
                      <c:pt idx="2591">
                        <c:v>-4.7901749999999979E-2</c:v>
                      </c:pt>
                      <c:pt idx="2592">
                        <c:v>-4.7877999999999969E-2</c:v>
                      </c:pt>
                      <c:pt idx="2593">
                        <c:v>-4.783749999999997E-2</c:v>
                      </c:pt>
                      <c:pt idx="2594">
                        <c:v>-4.7806999999999975E-2</c:v>
                      </c:pt>
                      <c:pt idx="2595">
                        <c:v>-4.7785999999999981E-2</c:v>
                      </c:pt>
                      <c:pt idx="2596">
                        <c:v>-4.7771749999999988E-2</c:v>
                      </c:pt>
                      <c:pt idx="2597">
                        <c:v>-4.7748499999999978E-2</c:v>
                      </c:pt>
                      <c:pt idx="2598">
                        <c:v>-4.7726249999999977E-2</c:v>
                      </c:pt>
                      <c:pt idx="2599">
                        <c:v>-4.7710749999999982E-2</c:v>
                      </c:pt>
                      <c:pt idx="2600">
                        <c:v>-4.7685999999999978E-2</c:v>
                      </c:pt>
                      <c:pt idx="2601">
                        <c:v>-4.7669749999999976E-2</c:v>
                      </c:pt>
                      <c:pt idx="2602">
                        <c:v>-4.7651249999999978E-2</c:v>
                      </c:pt>
                      <c:pt idx="2603">
                        <c:v>-4.7646499999999981E-2</c:v>
                      </c:pt>
                      <c:pt idx="2604">
                        <c:v>-4.7624249999999979E-2</c:v>
                      </c:pt>
                      <c:pt idx="2605">
                        <c:v>-4.7599999999999983E-2</c:v>
                      </c:pt>
                      <c:pt idx="2606">
                        <c:v>-4.759749999999998E-2</c:v>
                      </c:pt>
                      <c:pt idx="2607">
                        <c:v>-4.7586999999999977E-2</c:v>
                      </c:pt>
                      <c:pt idx="2608">
                        <c:v>-4.7575749999999972E-2</c:v>
                      </c:pt>
                      <c:pt idx="2609">
                        <c:v>-4.7556499999999967E-2</c:v>
                      </c:pt>
                      <c:pt idx="2610">
                        <c:v>-4.7537249999999968E-2</c:v>
                      </c:pt>
                      <c:pt idx="2611">
                        <c:v>-4.7513999999999966E-2</c:v>
                      </c:pt>
                      <c:pt idx="2612">
                        <c:v>-4.7484999999999972E-2</c:v>
                      </c:pt>
                      <c:pt idx="2613">
                        <c:v>-4.7464249999999979E-2</c:v>
                      </c:pt>
                      <c:pt idx="2614">
                        <c:v>-4.7446249999999968E-2</c:v>
                      </c:pt>
                      <c:pt idx="2615">
                        <c:v>-4.7425249999999967E-2</c:v>
                      </c:pt>
                      <c:pt idx="2616">
                        <c:v>-4.7401499999999964E-2</c:v>
                      </c:pt>
                      <c:pt idx="2617">
                        <c:v>-4.7381249999999965E-2</c:v>
                      </c:pt>
                      <c:pt idx="2618">
                        <c:v>-4.7353749999999958E-2</c:v>
                      </c:pt>
                      <c:pt idx="2619">
                        <c:v>-4.7310249999999963E-2</c:v>
                      </c:pt>
                      <c:pt idx="2620">
                        <c:v>-4.7266499999999968E-2</c:v>
                      </c:pt>
                      <c:pt idx="2621">
                        <c:v>-4.7235999999999972E-2</c:v>
                      </c:pt>
                      <c:pt idx="2622">
                        <c:v>-4.7211999999999969E-2</c:v>
                      </c:pt>
                      <c:pt idx="2623">
                        <c:v>-4.718149999999998E-2</c:v>
                      </c:pt>
                      <c:pt idx="2624">
                        <c:v>-4.7148999999999976E-2</c:v>
                      </c:pt>
                      <c:pt idx="2625">
                        <c:v>-4.7127999999999975E-2</c:v>
                      </c:pt>
                      <c:pt idx="2626">
                        <c:v>-4.710749999999999E-2</c:v>
                      </c:pt>
                      <c:pt idx="2627">
                        <c:v>-4.7090749999999994E-2</c:v>
                      </c:pt>
                      <c:pt idx="2628">
                        <c:v>-4.7072250000000003E-2</c:v>
                      </c:pt>
                      <c:pt idx="2629">
                        <c:v>-4.7042500000000001E-2</c:v>
                      </c:pt>
                      <c:pt idx="2630">
                        <c:v>-4.7021249999999994E-2</c:v>
                      </c:pt>
                      <c:pt idx="2631">
                        <c:v>-4.7018749999999991E-2</c:v>
                      </c:pt>
                      <c:pt idx="2632">
                        <c:v>-4.7013499999999986E-2</c:v>
                      </c:pt>
                      <c:pt idx="2633">
                        <c:v>-4.700374999999999E-2</c:v>
                      </c:pt>
                      <c:pt idx="2634">
                        <c:v>-4.7005749999999999E-2</c:v>
                      </c:pt>
                      <c:pt idx="2635">
                        <c:v>-4.6986999999999987E-2</c:v>
                      </c:pt>
                      <c:pt idx="2636">
                        <c:v>-4.6970999999999999E-2</c:v>
                      </c:pt>
                      <c:pt idx="2637">
                        <c:v>-4.6958249999999993E-2</c:v>
                      </c:pt>
                      <c:pt idx="2638">
                        <c:v>-4.6932749999999995E-2</c:v>
                      </c:pt>
                      <c:pt idx="2639">
                        <c:v>-4.6908000000000005E-2</c:v>
                      </c:pt>
                      <c:pt idx="2640">
                        <c:v>-4.6886000000000004E-2</c:v>
                      </c:pt>
                      <c:pt idx="2641">
                        <c:v>-4.6866250000000005E-2</c:v>
                      </c:pt>
                      <c:pt idx="2642">
                        <c:v>-4.6837999999999998E-2</c:v>
                      </c:pt>
                      <c:pt idx="2643">
                        <c:v>-4.681925E-2</c:v>
                      </c:pt>
                      <c:pt idx="2644">
                        <c:v>-4.6786750000000002E-2</c:v>
                      </c:pt>
                      <c:pt idx="2645">
                        <c:v>-4.6755249999999998E-2</c:v>
                      </c:pt>
                      <c:pt idx="2646">
                        <c:v>-4.673349999999999E-2</c:v>
                      </c:pt>
                      <c:pt idx="2647">
                        <c:v>-4.6712999999999998E-2</c:v>
                      </c:pt>
                      <c:pt idx="2648">
                        <c:v>-4.6692999999999978E-2</c:v>
                      </c:pt>
                      <c:pt idx="2649">
                        <c:v>-4.6669499999999982E-2</c:v>
                      </c:pt>
                      <c:pt idx="2650">
                        <c:v>-4.6641749999999975E-2</c:v>
                      </c:pt>
                      <c:pt idx="2651">
                        <c:v>-4.6614999999999983E-2</c:v>
                      </c:pt>
                      <c:pt idx="2652">
                        <c:v>-4.6589999999999999E-2</c:v>
                      </c:pt>
                      <c:pt idx="2653">
                        <c:v>-4.6568249999999999E-2</c:v>
                      </c:pt>
                      <c:pt idx="2654">
                        <c:v>-4.6534749999999979E-2</c:v>
                      </c:pt>
                      <c:pt idx="2655">
                        <c:v>-4.6525249999999997E-2</c:v>
                      </c:pt>
                      <c:pt idx="2656">
                        <c:v>-4.6521749999999987E-2</c:v>
                      </c:pt>
                      <c:pt idx="2657">
                        <c:v>-4.6499249999999978E-2</c:v>
                      </c:pt>
                      <c:pt idx="2658">
                        <c:v>-4.6481749999999981E-2</c:v>
                      </c:pt>
                      <c:pt idx="2659">
                        <c:v>-4.64725E-2</c:v>
                      </c:pt>
                      <c:pt idx="2660">
                        <c:v>-4.645574999999999E-2</c:v>
                      </c:pt>
                      <c:pt idx="2661">
                        <c:v>-4.6457999999999978E-2</c:v>
                      </c:pt>
                      <c:pt idx="2662">
                        <c:v>-4.6459250000000001E-2</c:v>
                      </c:pt>
                      <c:pt idx="2663">
                        <c:v>-4.6465249999999986E-2</c:v>
                      </c:pt>
                      <c:pt idx="2664">
                        <c:v>-4.6457249999999999E-2</c:v>
                      </c:pt>
                      <c:pt idx="2665">
                        <c:v>-4.6456750000000005E-2</c:v>
                      </c:pt>
                      <c:pt idx="2666">
                        <c:v>-4.6469249999999976E-2</c:v>
                      </c:pt>
                      <c:pt idx="2667">
                        <c:v>-4.6475249999999989E-2</c:v>
                      </c:pt>
                      <c:pt idx="2668">
                        <c:v>-4.644224999999999E-2</c:v>
                      </c:pt>
                      <c:pt idx="2669">
                        <c:v>-4.6447749999999989E-2</c:v>
                      </c:pt>
                      <c:pt idx="2670">
                        <c:v>-4.6456249999999984E-2</c:v>
                      </c:pt>
                      <c:pt idx="2671">
                        <c:v>-4.6460499999999974E-2</c:v>
                      </c:pt>
                      <c:pt idx="2672">
                        <c:v>-4.646274999999999E-2</c:v>
                      </c:pt>
                      <c:pt idx="2673">
                        <c:v>-4.6463499999999991E-2</c:v>
                      </c:pt>
                      <c:pt idx="2674">
                        <c:v>-4.6470999999999985E-2</c:v>
                      </c:pt>
                      <c:pt idx="2675">
                        <c:v>-4.6465249999999986E-2</c:v>
                      </c:pt>
                      <c:pt idx="2676">
                        <c:v>-4.6479999999999994E-2</c:v>
                      </c:pt>
                      <c:pt idx="2677">
                        <c:v>-4.646825000000001E-2</c:v>
                      </c:pt>
                      <c:pt idx="2678">
                        <c:v>-4.6466500000000001E-2</c:v>
                      </c:pt>
                      <c:pt idx="2679">
                        <c:v>-4.6466249999999994E-2</c:v>
                      </c:pt>
                      <c:pt idx="2680">
                        <c:v>-4.6471249999999992E-2</c:v>
                      </c:pt>
                      <c:pt idx="2681">
                        <c:v>-4.6475000000000002E-2</c:v>
                      </c:pt>
                      <c:pt idx="2682">
                        <c:v>-4.6477000000000004E-2</c:v>
                      </c:pt>
                      <c:pt idx="2683">
                        <c:v>-4.6464000000000005E-2</c:v>
                      </c:pt>
                      <c:pt idx="2684">
                        <c:v>-4.6460250000000008E-2</c:v>
                      </c:pt>
                      <c:pt idx="2685">
                        <c:v>-4.6449500000000012E-2</c:v>
                      </c:pt>
                      <c:pt idx="2686">
                        <c:v>-4.6433250000000009E-2</c:v>
                      </c:pt>
                      <c:pt idx="2687">
                        <c:v>-4.6425250000000015E-2</c:v>
                      </c:pt>
                      <c:pt idx="2688">
                        <c:v>-4.6406000000000017E-2</c:v>
                      </c:pt>
                      <c:pt idx="2689">
                        <c:v>-4.6385500000000024E-2</c:v>
                      </c:pt>
                      <c:pt idx="2690">
                        <c:v>-4.6366750000000019E-2</c:v>
                      </c:pt>
                      <c:pt idx="2691">
                        <c:v>-4.6358250000000031E-2</c:v>
                      </c:pt>
                      <c:pt idx="2692">
                        <c:v>-4.6356250000000029E-2</c:v>
                      </c:pt>
                      <c:pt idx="2693">
                        <c:v>-4.6353500000000027E-2</c:v>
                      </c:pt>
                      <c:pt idx="2694">
                        <c:v>-4.6359750000000019E-2</c:v>
                      </c:pt>
                      <c:pt idx="2695">
                        <c:v>-4.6345000000000018E-2</c:v>
                      </c:pt>
                      <c:pt idx="2696">
                        <c:v>-4.6344250000000038E-2</c:v>
                      </c:pt>
                      <c:pt idx="2697">
                        <c:v>-4.6333250000000027E-2</c:v>
                      </c:pt>
                      <c:pt idx="2698">
                        <c:v>-4.6319750000000035E-2</c:v>
                      </c:pt>
                      <c:pt idx="2699">
                        <c:v>-4.6323250000000031E-2</c:v>
                      </c:pt>
                      <c:pt idx="2700">
                        <c:v>-4.6307250000000029E-2</c:v>
                      </c:pt>
                      <c:pt idx="2701">
                        <c:v>-4.630125000000003E-2</c:v>
                      </c:pt>
                      <c:pt idx="2702">
                        <c:v>-4.6293250000000036E-2</c:v>
                      </c:pt>
                      <c:pt idx="2703">
                        <c:v>-4.6275250000000032E-2</c:v>
                      </c:pt>
                      <c:pt idx="2704">
                        <c:v>-4.6262500000000012E-2</c:v>
                      </c:pt>
                      <c:pt idx="2705">
                        <c:v>-4.623925000000001E-2</c:v>
                      </c:pt>
                      <c:pt idx="2706">
                        <c:v>-4.6216500000000008E-2</c:v>
                      </c:pt>
                      <c:pt idx="2707">
                        <c:v>-4.620775000000002E-2</c:v>
                      </c:pt>
                      <c:pt idx="2708">
                        <c:v>-4.6191750000000011E-2</c:v>
                      </c:pt>
                      <c:pt idx="2709">
                        <c:v>-4.6168750000000001E-2</c:v>
                      </c:pt>
                      <c:pt idx="2710">
                        <c:v>-4.6153750000000014E-2</c:v>
                      </c:pt>
                      <c:pt idx="2711">
                        <c:v>-4.6140500000000008E-2</c:v>
                      </c:pt>
                      <c:pt idx="2712">
                        <c:v>-4.6136750000000018E-2</c:v>
                      </c:pt>
                      <c:pt idx="2713">
                        <c:v>-4.6124500000000006E-2</c:v>
                      </c:pt>
                      <c:pt idx="2714">
                        <c:v>-4.6120250000000002E-2</c:v>
                      </c:pt>
                      <c:pt idx="2715">
                        <c:v>-4.6130250000000012E-2</c:v>
                      </c:pt>
                      <c:pt idx="2716">
                        <c:v>-4.6143500000000011E-2</c:v>
                      </c:pt>
                      <c:pt idx="2717">
                        <c:v>-4.6143749999999997E-2</c:v>
                      </c:pt>
                      <c:pt idx="2718">
                        <c:v>-4.6145500000000013E-2</c:v>
                      </c:pt>
                      <c:pt idx="2719">
                        <c:v>-4.6152500000000013E-2</c:v>
                      </c:pt>
                      <c:pt idx="2720">
                        <c:v>-4.6158999999999999E-2</c:v>
                      </c:pt>
                      <c:pt idx="2721">
                        <c:v>-4.6159749999999999E-2</c:v>
                      </c:pt>
                      <c:pt idx="2722">
                        <c:v>-4.6155750000000009E-2</c:v>
                      </c:pt>
                      <c:pt idx="2723">
                        <c:v>-4.6153000000000007E-2</c:v>
                      </c:pt>
                      <c:pt idx="2724">
                        <c:v>-4.6140749999999987E-2</c:v>
                      </c:pt>
                      <c:pt idx="2725">
                        <c:v>-4.6131249999999992E-2</c:v>
                      </c:pt>
                      <c:pt idx="2726">
                        <c:v>-4.6121499999999989E-2</c:v>
                      </c:pt>
                      <c:pt idx="2727">
                        <c:v>-4.6113499999999988E-2</c:v>
                      </c:pt>
                      <c:pt idx="2728">
                        <c:v>-4.6116249999999998E-2</c:v>
                      </c:pt>
                      <c:pt idx="2729">
                        <c:v>-4.6117249999999999E-2</c:v>
                      </c:pt>
                      <c:pt idx="2730">
                        <c:v>-4.6113500000000002E-2</c:v>
                      </c:pt>
                      <c:pt idx="2731">
                        <c:v>-4.6099249999999987E-2</c:v>
                      </c:pt>
                      <c:pt idx="2732">
                        <c:v>-4.6091E-2</c:v>
                      </c:pt>
                      <c:pt idx="2733">
                        <c:v>-4.6089749999999992E-2</c:v>
                      </c:pt>
                      <c:pt idx="2734">
                        <c:v>-4.609499999999999E-2</c:v>
                      </c:pt>
                      <c:pt idx="2735">
                        <c:v>-4.6088749999999984E-2</c:v>
                      </c:pt>
                      <c:pt idx="2736">
                        <c:v>-4.609149999999998E-2</c:v>
                      </c:pt>
                      <c:pt idx="2737">
                        <c:v>-4.6092249999999967E-2</c:v>
                      </c:pt>
                      <c:pt idx="2738">
                        <c:v>-4.6090749999999972E-2</c:v>
                      </c:pt>
                      <c:pt idx="2739">
                        <c:v>-4.6083499999999972E-2</c:v>
                      </c:pt>
                      <c:pt idx="2740">
                        <c:v>-4.6084499999999959E-2</c:v>
                      </c:pt>
                      <c:pt idx="2741">
                        <c:v>-4.6082499999999964E-2</c:v>
                      </c:pt>
                      <c:pt idx="2742">
                        <c:v>-4.6075999999999971E-2</c:v>
                      </c:pt>
                      <c:pt idx="2743">
                        <c:v>-4.6063749999999973E-2</c:v>
                      </c:pt>
                      <c:pt idx="2744">
                        <c:v>-4.6059999999999969E-2</c:v>
                      </c:pt>
                      <c:pt idx="2745">
                        <c:v>-4.606124999999997E-2</c:v>
                      </c:pt>
                      <c:pt idx="2746">
                        <c:v>-4.6063499999999973E-2</c:v>
                      </c:pt>
                      <c:pt idx="2747">
                        <c:v>-4.6071499999999981E-2</c:v>
                      </c:pt>
                      <c:pt idx="2748">
                        <c:v>-4.6072749999999975E-2</c:v>
                      </c:pt>
                      <c:pt idx="2749">
                        <c:v>-4.6064999999999981E-2</c:v>
                      </c:pt>
                      <c:pt idx="2750">
                        <c:v>-4.6063999999999987E-2</c:v>
                      </c:pt>
                      <c:pt idx="2751">
                        <c:v>-4.6064749999999988E-2</c:v>
                      </c:pt>
                      <c:pt idx="2752">
                        <c:v>-4.6058249999999988E-2</c:v>
                      </c:pt>
                      <c:pt idx="2753">
                        <c:v>-4.6054999999999985E-2</c:v>
                      </c:pt>
                      <c:pt idx="2754">
                        <c:v>-4.6053499999999997E-2</c:v>
                      </c:pt>
                      <c:pt idx="2755">
                        <c:v>-4.6051499999999995E-2</c:v>
                      </c:pt>
                      <c:pt idx="2756">
                        <c:v>-4.6045499999999996E-2</c:v>
                      </c:pt>
                      <c:pt idx="2757">
                        <c:v>-4.6051000000000002E-2</c:v>
                      </c:pt>
                      <c:pt idx="2758">
                        <c:v>-4.6052249999999996E-2</c:v>
                      </c:pt>
                      <c:pt idx="2759">
                        <c:v>-4.6065249999999995E-2</c:v>
                      </c:pt>
                      <c:pt idx="2760">
                        <c:v>-4.6039500000000004E-2</c:v>
                      </c:pt>
                      <c:pt idx="2761">
                        <c:v>-4.6023000000000008E-2</c:v>
                      </c:pt>
                      <c:pt idx="2762">
                        <c:v>-4.6013750000000006E-2</c:v>
                      </c:pt>
                      <c:pt idx="2763">
                        <c:v>-4.6013500000000013E-2</c:v>
                      </c:pt>
                      <c:pt idx="2764">
                        <c:v>-4.600025000000002E-2</c:v>
                      </c:pt>
                      <c:pt idx="2765">
                        <c:v>-4.5997250000000031E-2</c:v>
                      </c:pt>
                      <c:pt idx="2766">
                        <c:v>-4.5995000000000036E-2</c:v>
                      </c:pt>
                      <c:pt idx="2767">
                        <c:v>-4.5986250000000034E-2</c:v>
                      </c:pt>
                      <c:pt idx="2768">
                        <c:v>-4.5970250000000039E-2</c:v>
                      </c:pt>
                      <c:pt idx="2769">
                        <c:v>-4.5967250000000036E-2</c:v>
                      </c:pt>
                      <c:pt idx="2770">
                        <c:v>-4.5964000000000046E-2</c:v>
                      </c:pt>
                      <c:pt idx="2771">
                        <c:v>-4.5958250000000048E-2</c:v>
                      </c:pt>
                      <c:pt idx="2772">
                        <c:v>-4.5938500000000049E-2</c:v>
                      </c:pt>
                      <c:pt idx="2773">
                        <c:v>-4.5935250000000052E-2</c:v>
                      </c:pt>
                      <c:pt idx="2774">
                        <c:v>-4.5939000000000049E-2</c:v>
                      </c:pt>
                      <c:pt idx="2775">
                        <c:v>-4.5947000000000043E-2</c:v>
                      </c:pt>
                      <c:pt idx="2776">
                        <c:v>-4.5945500000000035E-2</c:v>
                      </c:pt>
                      <c:pt idx="2777">
                        <c:v>-4.5948250000000031E-2</c:v>
                      </c:pt>
                      <c:pt idx="2778">
                        <c:v>-4.5950250000000033E-2</c:v>
                      </c:pt>
                      <c:pt idx="2779">
                        <c:v>-4.5953250000000036E-2</c:v>
                      </c:pt>
                      <c:pt idx="2780">
                        <c:v>-4.5951500000000027E-2</c:v>
                      </c:pt>
                      <c:pt idx="2781">
                        <c:v>-4.594725000000003E-2</c:v>
                      </c:pt>
                      <c:pt idx="2782">
                        <c:v>-4.5945500000000028E-2</c:v>
                      </c:pt>
                      <c:pt idx="2783">
                        <c:v>-4.5941250000000017E-2</c:v>
                      </c:pt>
                      <c:pt idx="2784">
                        <c:v>-4.5938250000000014E-2</c:v>
                      </c:pt>
                      <c:pt idx="2785">
                        <c:v>-4.5923000000000005E-2</c:v>
                      </c:pt>
                      <c:pt idx="2786">
                        <c:v>-4.5907250000000017E-2</c:v>
                      </c:pt>
                      <c:pt idx="2787">
                        <c:v>-4.5888250000000019E-2</c:v>
                      </c:pt>
                      <c:pt idx="2788">
                        <c:v>-4.5875250000000013E-2</c:v>
                      </c:pt>
                      <c:pt idx="2789">
                        <c:v>-4.5852750000000012E-2</c:v>
                      </c:pt>
                      <c:pt idx="2790">
                        <c:v>-4.5833749999999999E-2</c:v>
                      </c:pt>
                      <c:pt idx="2791">
                        <c:v>-4.5801749999999995E-2</c:v>
                      </c:pt>
                      <c:pt idx="2792">
                        <c:v>-4.5785249999999993E-2</c:v>
                      </c:pt>
                      <c:pt idx="2793">
                        <c:v>-4.5773250000000001E-2</c:v>
                      </c:pt>
                      <c:pt idx="2794">
                        <c:v>-4.5761249999999996E-2</c:v>
                      </c:pt>
                      <c:pt idx="2795">
                        <c:v>-4.5732749999999989E-2</c:v>
                      </c:pt>
                      <c:pt idx="2796">
                        <c:v>-4.5704499999999995E-2</c:v>
                      </c:pt>
                      <c:pt idx="2797">
                        <c:v>-4.5679749999999991E-2</c:v>
                      </c:pt>
                      <c:pt idx="2798">
                        <c:v>-4.5657000000000003E-2</c:v>
                      </c:pt>
                      <c:pt idx="2799">
                        <c:v>-4.562900000000001E-2</c:v>
                      </c:pt>
                      <c:pt idx="2800">
                        <c:v>-4.5601250000000003E-2</c:v>
                      </c:pt>
                      <c:pt idx="2801">
                        <c:v>-4.5575000000000011E-2</c:v>
                      </c:pt>
                      <c:pt idx="2802">
                        <c:v>-4.555300000000001E-2</c:v>
                      </c:pt>
                      <c:pt idx="2803">
                        <c:v>-4.5530000000000001E-2</c:v>
                      </c:pt>
                      <c:pt idx="2804">
                        <c:v>-4.5521499999999993E-2</c:v>
                      </c:pt>
                      <c:pt idx="2805">
                        <c:v>-4.5505999999999991E-2</c:v>
                      </c:pt>
                      <c:pt idx="2806">
                        <c:v>-4.5482250000000002E-2</c:v>
                      </c:pt>
                      <c:pt idx="2807">
                        <c:v>-4.5459000000000013E-2</c:v>
                      </c:pt>
                      <c:pt idx="2808">
                        <c:v>-4.5449500000000011E-2</c:v>
                      </c:pt>
                      <c:pt idx="2809">
                        <c:v>-4.5439750000000015E-2</c:v>
                      </c:pt>
                      <c:pt idx="2810">
                        <c:v>-4.5434250000000009E-2</c:v>
                      </c:pt>
                      <c:pt idx="2811">
                        <c:v>-4.5417000000000006E-2</c:v>
                      </c:pt>
                      <c:pt idx="2812">
                        <c:v>-4.5406499999999995E-2</c:v>
                      </c:pt>
                      <c:pt idx="2813">
                        <c:v>-4.5385999999999989E-2</c:v>
                      </c:pt>
                      <c:pt idx="2814">
                        <c:v>-4.537324999999999E-2</c:v>
                      </c:pt>
                      <c:pt idx="2815">
                        <c:v>-4.5356499999999994E-2</c:v>
                      </c:pt>
                      <c:pt idx="2816">
                        <c:v>-4.5343249999999988E-2</c:v>
                      </c:pt>
                      <c:pt idx="2817">
                        <c:v>-4.5329999999999974E-2</c:v>
                      </c:pt>
                      <c:pt idx="2818">
                        <c:v>-4.532124999999998E-2</c:v>
                      </c:pt>
                      <c:pt idx="2819">
                        <c:v>-4.5316499999999982E-2</c:v>
                      </c:pt>
                      <c:pt idx="2820">
                        <c:v>-4.532449999999999E-2</c:v>
                      </c:pt>
                      <c:pt idx="2821">
                        <c:v>-4.5328249999999987E-2</c:v>
                      </c:pt>
                      <c:pt idx="2822">
                        <c:v>-4.5329249999999988E-2</c:v>
                      </c:pt>
                      <c:pt idx="2823">
                        <c:v>-4.5320499999999993E-2</c:v>
                      </c:pt>
                      <c:pt idx="2824">
                        <c:v>-4.5330249999999989E-2</c:v>
                      </c:pt>
                      <c:pt idx="2825">
                        <c:v>-4.5314749999999987E-2</c:v>
                      </c:pt>
                      <c:pt idx="2826">
                        <c:v>-4.5302249999999981E-2</c:v>
                      </c:pt>
                      <c:pt idx="2827">
                        <c:v>-4.528349999999997E-2</c:v>
                      </c:pt>
                      <c:pt idx="2828">
                        <c:v>-4.5267499999999974E-2</c:v>
                      </c:pt>
                      <c:pt idx="2829">
                        <c:v>-4.5264249999999971E-2</c:v>
                      </c:pt>
                      <c:pt idx="2830">
                        <c:v>-4.5254499999999968E-2</c:v>
                      </c:pt>
                      <c:pt idx="2831">
                        <c:v>-4.5218749999999981E-2</c:v>
                      </c:pt>
                      <c:pt idx="2832">
                        <c:v>-4.5203749999999966E-2</c:v>
                      </c:pt>
                      <c:pt idx="2833">
                        <c:v>-4.5194749999999971E-2</c:v>
                      </c:pt>
                      <c:pt idx="2834">
                        <c:v>-4.5173749999999978E-2</c:v>
                      </c:pt>
                      <c:pt idx="2835">
                        <c:v>-4.5156999999999975E-2</c:v>
                      </c:pt>
                      <c:pt idx="2836">
                        <c:v>-4.5141749999999974E-2</c:v>
                      </c:pt>
                      <c:pt idx="2837">
                        <c:v>-4.5130499999999969E-2</c:v>
                      </c:pt>
                      <c:pt idx="2838">
                        <c:v>-4.512699999999998E-2</c:v>
                      </c:pt>
                      <c:pt idx="2839">
                        <c:v>-4.5118499999999978E-2</c:v>
                      </c:pt>
                      <c:pt idx="2840">
                        <c:v>-4.5107999999999988E-2</c:v>
                      </c:pt>
                      <c:pt idx="2841">
                        <c:v>-4.5100999999999988E-2</c:v>
                      </c:pt>
                      <c:pt idx="2842">
                        <c:v>-4.508574999999998E-2</c:v>
                      </c:pt>
                      <c:pt idx="2843">
                        <c:v>-4.5066999999999975E-2</c:v>
                      </c:pt>
                      <c:pt idx="2844">
                        <c:v>-4.5063749999999979E-2</c:v>
                      </c:pt>
                      <c:pt idx="2845">
                        <c:v>-4.5056999999999965E-2</c:v>
                      </c:pt>
                      <c:pt idx="2846">
                        <c:v>-4.5056999999999965E-2</c:v>
                      </c:pt>
                      <c:pt idx="2847">
                        <c:v>-4.5037749999999981E-2</c:v>
                      </c:pt>
                      <c:pt idx="2848">
                        <c:v>-4.5033249999999976E-2</c:v>
                      </c:pt>
                      <c:pt idx="2849">
                        <c:v>-4.5032499999999968E-2</c:v>
                      </c:pt>
                      <c:pt idx="2850">
                        <c:v>-4.5027999999999971E-2</c:v>
                      </c:pt>
                      <c:pt idx="2851">
                        <c:v>-4.5028999999999986E-2</c:v>
                      </c:pt>
                      <c:pt idx="2852">
                        <c:v>-4.5025749999999982E-2</c:v>
                      </c:pt>
                      <c:pt idx="2853">
                        <c:v>-4.5018999999999976E-2</c:v>
                      </c:pt>
                      <c:pt idx="2854">
                        <c:v>-4.5005749999999997E-2</c:v>
                      </c:pt>
                      <c:pt idx="2855">
                        <c:v>-4.4987749999999986E-2</c:v>
                      </c:pt>
                      <c:pt idx="2856">
                        <c:v>-4.4965499999999992E-2</c:v>
                      </c:pt>
                      <c:pt idx="2857">
                        <c:v>-4.4947249999999987E-2</c:v>
                      </c:pt>
                      <c:pt idx="2858">
                        <c:v>-4.4930249999999984E-2</c:v>
                      </c:pt>
                      <c:pt idx="2859">
                        <c:v>-4.4918249999999986E-2</c:v>
                      </c:pt>
                      <c:pt idx="2860">
                        <c:v>-4.4918249999999993E-2</c:v>
                      </c:pt>
                      <c:pt idx="2861">
                        <c:v>-4.4899749999999995E-2</c:v>
                      </c:pt>
                      <c:pt idx="2862">
                        <c:v>-4.4871499999999988E-2</c:v>
                      </c:pt>
                      <c:pt idx="2863">
                        <c:v>-4.4847999999999992E-2</c:v>
                      </c:pt>
                      <c:pt idx="2864">
                        <c:v>-4.4841749999999993E-2</c:v>
                      </c:pt>
                      <c:pt idx="2865">
                        <c:v>-4.4828499999999993E-2</c:v>
                      </c:pt>
                      <c:pt idx="2866">
                        <c:v>-4.4803499999999996E-2</c:v>
                      </c:pt>
                      <c:pt idx="2867">
                        <c:v>-4.4785000000000005E-2</c:v>
                      </c:pt>
                      <c:pt idx="2868">
                        <c:v>-4.4764999999999999E-2</c:v>
                      </c:pt>
                      <c:pt idx="2869">
                        <c:v>-4.4741749999999997E-2</c:v>
                      </c:pt>
                      <c:pt idx="2870">
                        <c:v>-4.4719749999999996E-2</c:v>
                      </c:pt>
                      <c:pt idx="2871">
                        <c:v>-4.4699000000000003E-2</c:v>
                      </c:pt>
                      <c:pt idx="2872">
                        <c:v>-4.4673999999999998E-2</c:v>
                      </c:pt>
                      <c:pt idx="2873">
                        <c:v>-4.4650250000000009E-2</c:v>
                      </c:pt>
                      <c:pt idx="2874">
                        <c:v>-4.4629250000000009E-2</c:v>
                      </c:pt>
                      <c:pt idx="2875">
                        <c:v>-4.4604500000000019E-2</c:v>
                      </c:pt>
                      <c:pt idx="2876">
                        <c:v>-4.4577500000000027E-2</c:v>
                      </c:pt>
                      <c:pt idx="2877">
                        <c:v>-4.4559000000000036E-2</c:v>
                      </c:pt>
                      <c:pt idx="2878">
                        <c:v>-4.4534000000000046E-2</c:v>
                      </c:pt>
                      <c:pt idx="2879">
                        <c:v>-4.4505750000000038E-2</c:v>
                      </c:pt>
                      <c:pt idx="2880">
                        <c:v>-4.4477500000000045E-2</c:v>
                      </c:pt>
                      <c:pt idx="2881">
                        <c:v>-4.4454500000000043E-2</c:v>
                      </c:pt>
                      <c:pt idx="2882">
                        <c:v>-4.4438750000000048E-2</c:v>
                      </c:pt>
                      <c:pt idx="2883">
                        <c:v>-4.442725000000005E-2</c:v>
                      </c:pt>
                      <c:pt idx="2884">
                        <c:v>-4.4417500000000061E-2</c:v>
                      </c:pt>
                      <c:pt idx="2885">
                        <c:v>-4.4410500000000061E-2</c:v>
                      </c:pt>
                      <c:pt idx="2886">
                        <c:v>-4.4402000000000053E-2</c:v>
                      </c:pt>
                      <c:pt idx="2887">
                        <c:v>-4.438875000000006E-2</c:v>
                      </c:pt>
                      <c:pt idx="2888">
                        <c:v>-4.4371000000000063E-2</c:v>
                      </c:pt>
                      <c:pt idx="2889">
                        <c:v>-4.4369250000000054E-2</c:v>
                      </c:pt>
                      <c:pt idx="2890">
                        <c:v>-4.436100000000006E-2</c:v>
                      </c:pt>
                      <c:pt idx="2891">
                        <c:v>-4.4347000000000053E-2</c:v>
                      </c:pt>
                      <c:pt idx="2892">
                        <c:v>-4.4323750000000058E-2</c:v>
                      </c:pt>
                      <c:pt idx="2893">
                        <c:v>-4.4307750000000069E-2</c:v>
                      </c:pt>
                      <c:pt idx="2894">
                        <c:v>-4.429175000000006E-2</c:v>
                      </c:pt>
                      <c:pt idx="2895">
                        <c:v>-4.4279000000000054E-2</c:v>
                      </c:pt>
                      <c:pt idx="2896">
                        <c:v>-4.4264000000000046E-2</c:v>
                      </c:pt>
                      <c:pt idx="2897">
                        <c:v>-4.4261750000000044E-2</c:v>
                      </c:pt>
                      <c:pt idx="2898">
                        <c:v>-4.4255750000000045E-2</c:v>
                      </c:pt>
                      <c:pt idx="2899">
                        <c:v>-4.4248250000000044E-2</c:v>
                      </c:pt>
                      <c:pt idx="2900">
                        <c:v>-4.425025000000004E-2</c:v>
                      </c:pt>
                      <c:pt idx="2901">
                        <c:v>-4.425100000000004E-2</c:v>
                      </c:pt>
                      <c:pt idx="2902">
                        <c:v>-4.4238000000000041E-2</c:v>
                      </c:pt>
                      <c:pt idx="2903">
                        <c:v>-4.4232750000000036E-2</c:v>
                      </c:pt>
                      <c:pt idx="2904">
                        <c:v>-4.4222500000000026E-2</c:v>
                      </c:pt>
                      <c:pt idx="2905">
                        <c:v>-4.4214500000000025E-2</c:v>
                      </c:pt>
                      <c:pt idx="2906">
                        <c:v>-4.4208250000000025E-2</c:v>
                      </c:pt>
                      <c:pt idx="2907">
                        <c:v>-4.4191500000000022E-2</c:v>
                      </c:pt>
                      <c:pt idx="2908">
                        <c:v>-4.418250000000002E-2</c:v>
                      </c:pt>
                      <c:pt idx="2909">
                        <c:v>-4.4178250000000016E-2</c:v>
                      </c:pt>
                      <c:pt idx="2910">
                        <c:v>-4.4169500000000014E-2</c:v>
                      </c:pt>
                      <c:pt idx="2911">
                        <c:v>-4.4156750000000008E-2</c:v>
                      </c:pt>
                      <c:pt idx="2912">
                        <c:v>-4.4146000000000019E-2</c:v>
                      </c:pt>
                      <c:pt idx="2913">
                        <c:v>-4.4148500000000014E-2</c:v>
                      </c:pt>
                      <c:pt idx="2914">
                        <c:v>-4.413725000000001E-2</c:v>
                      </c:pt>
                      <c:pt idx="2915">
                        <c:v>-4.4118750000000012E-2</c:v>
                      </c:pt>
                      <c:pt idx="2916">
                        <c:v>-4.4102250000000016E-2</c:v>
                      </c:pt>
                      <c:pt idx="2917">
                        <c:v>-4.408150000000001E-2</c:v>
                      </c:pt>
                      <c:pt idx="2918">
                        <c:v>-4.4075000000000017E-2</c:v>
                      </c:pt>
                      <c:pt idx="2919">
                        <c:v>-4.4057250000000006E-2</c:v>
                      </c:pt>
                      <c:pt idx="2920">
                        <c:v>-4.4039250000000009E-2</c:v>
                      </c:pt>
                      <c:pt idx="2921">
                        <c:v>-4.4026750000000003E-2</c:v>
                      </c:pt>
                      <c:pt idx="2922">
                        <c:v>-4.4012250000000003E-2</c:v>
                      </c:pt>
                      <c:pt idx="2923">
                        <c:v>-4.3997500000000002E-2</c:v>
                      </c:pt>
                      <c:pt idx="2924">
                        <c:v>-4.3977750000000003E-2</c:v>
                      </c:pt>
                      <c:pt idx="2925">
                        <c:v>-4.3973000000000005E-2</c:v>
                      </c:pt>
                      <c:pt idx="2926">
                        <c:v>-4.3956500000000009E-2</c:v>
                      </c:pt>
                      <c:pt idx="2927">
                        <c:v>-4.393600000000001E-2</c:v>
                      </c:pt>
                      <c:pt idx="2928">
                        <c:v>-4.3912250000000021E-2</c:v>
                      </c:pt>
                      <c:pt idx="2929">
                        <c:v>-4.3892750000000022E-2</c:v>
                      </c:pt>
                      <c:pt idx="2930">
                        <c:v>-4.3871250000000021E-2</c:v>
                      </c:pt>
                      <c:pt idx="2931">
                        <c:v>-4.3853000000000017E-2</c:v>
                      </c:pt>
                      <c:pt idx="2932">
                        <c:v>-4.3843750000000015E-2</c:v>
                      </c:pt>
                      <c:pt idx="2933">
                        <c:v>-4.3826750000000018E-2</c:v>
                      </c:pt>
                      <c:pt idx="2934">
                        <c:v>-4.3793750000000006E-2</c:v>
                      </c:pt>
                      <c:pt idx="2935">
                        <c:v>-4.3771750000000012E-2</c:v>
                      </c:pt>
                      <c:pt idx="2936">
                        <c:v>-4.3744250000000005E-2</c:v>
                      </c:pt>
                      <c:pt idx="2937">
                        <c:v>-4.3728750000000004E-2</c:v>
                      </c:pt>
                      <c:pt idx="2938">
                        <c:v>-4.371075E-2</c:v>
                      </c:pt>
                      <c:pt idx="2939">
                        <c:v>-4.3697999999999994E-2</c:v>
                      </c:pt>
                      <c:pt idx="2940">
                        <c:v>-4.3679250000000003E-2</c:v>
                      </c:pt>
                      <c:pt idx="2941">
                        <c:v>-4.367299999999999E-2</c:v>
                      </c:pt>
                      <c:pt idx="2942">
                        <c:v>-4.3667499999999998E-2</c:v>
                      </c:pt>
                      <c:pt idx="2943">
                        <c:v>-4.3665249999999996E-2</c:v>
                      </c:pt>
                      <c:pt idx="2944">
                        <c:v>-4.3648499999999986E-2</c:v>
                      </c:pt>
                      <c:pt idx="2945">
                        <c:v>-4.3643249999999981E-2</c:v>
                      </c:pt>
                      <c:pt idx="2946">
                        <c:v>-4.3629249999999987E-2</c:v>
                      </c:pt>
                      <c:pt idx="2947">
                        <c:v>-4.3619749999999985E-2</c:v>
                      </c:pt>
                      <c:pt idx="2948">
                        <c:v>-4.3603999999999976E-2</c:v>
                      </c:pt>
                      <c:pt idx="2949">
                        <c:v>-4.3594999999999981E-2</c:v>
                      </c:pt>
                      <c:pt idx="2950">
                        <c:v>-4.357624999999999E-2</c:v>
                      </c:pt>
                      <c:pt idx="2951">
                        <c:v>-4.3574499999999981E-2</c:v>
                      </c:pt>
                      <c:pt idx="2952">
                        <c:v>-4.358299999999999E-2</c:v>
                      </c:pt>
                      <c:pt idx="2953">
                        <c:v>-4.3586749999999987E-2</c:v>
                      </c:pt>
                      <c:pt idx="2954">
                        <c:v>-4.358324999999999E-2</c:v>
                      </c:pt>
                      <c:pt idx="2955">
                        <c:v>-4.3584749999999992E-2</c:v>
                      </c:pt>
                      <c:pt idx="2956">
                        <c:v>-4.3585000000000006E-2</c:v>
                      </c:pt>
                      <c:pt idx="2957">
                        <c:v>-4.3568250000000003E-2</c:v>
                      </c:pt>
                      <c:pt idx="2958">
                        <c:v>-4.3577500000000012E-2</c:v>
                      </c:pt>
                      <c:pt idx="2959">
                        <c:v>-4.3573250000000015E-2</c:v>
                      </c:pt>
                      <c:pt idx="2960">
                        <c:v>-4.358925000000001E-2</c:v>
                      </c:pt>
                      <c:pt idx="2961">
                        <c:v>-4.3604250000000011E-2</c:v>
                      </c:pt>
                      <c:pt idx="2962">
                        <c:v>-4.3601750000000015E-2</c:v>
                      </c:pt>
                      <c:pt idx="2963">
                        <c:v>-4.3594250000000029E-2</c:v>
                      </c:pt>
                      <c:pt idx="2964">
                        <c:v>-4.3603000000000017E-2</c:v>
                      </c:pt>
                      <c:pt idx="2965">
                        <c:v>-4.3618500000000025E-2</c:v>
                      </c:pt>
                      <c:pt idx="2966">
                        <c:v>-4.3621750000000022E-2</c:v>
                      </c:pt>
                      <c:pt idx="2967">
                        <c:v>-4.3636250000000015E-2</c:v>
                      </c:pt>
                      <c:pt idx="2968">
                        <c:v>-4.3644500000000024E-2</c:v>
                      </c:pt>
                      <c:pt idx="2969">
                        <c:v>-4.3646500000000012E-2</c:v>
                      </c:pt>
                      <c:pt idx="2970">
                        <c:v>-4.3649750000000022E-2</c:v>
                      </c:pt>
                      <c:pt idx="2971">
                        <c:v>-4.3657250000000022E-2</c:v>
                      </c:pt>
                      <c:pt idx="2972">
                        <c:v>-4.3667750000000012E-2</c:v>
                      </c:pt>
                      <c:pt idx="2973">
                        <c:v>-4.3673750000000025E-2</c:v>
                      </c:pt>
                      <c:pt idx="2974">
                        <c:v>-4.3677750000000029E-2</c:v>
                      </c:pt>
                      <c:pt idx="2975">
                        <c:v>-4.3681250000000019E-2</c:v>
                      </c:pt>
                      <c:pt idx="2976">
                        <c:v>-4.3678500000000009E-2</c:v>
                      </c:pt>
                      <c:pt idx="2977">
                        <c:v>-4.3689500000000027E-2</c:v>
                      </c:pt>
                      <c:pt idx="2978">
                        <c:v>-4.3689250000000034E-2</c:v>
                      </c:pt>
                      <c:pt idx="2979">
                        <c:v>-4.3686250000000024E-2</c:v>
                      </c:pt>
                      <c:pt idx="2980">
                        <c:v>-4.3687750000000032E-2</c:v>
                      </c:pt>
                      <c:pt idx="2981">
                        <c:v>-4.3681000000000011E-2</c:v>
                      </c:pt>
                      <c:pt idx="2982">
                        <c:v>-4.368925000000002E-2</c:v>
                      </c:pt>
                      <c:pt idx="2983">
                        <c:v>-4.3690750000000021E-2</c:v>
                      </c:pt>
                      <c:pt idx="2984">
                        <c:v>-4.3690250000000021E-2</c:v>
                      </c:pt>
                      <c:pt idx="2985">
                        <c:v>-4.3704500000000028E-2</c:v>
                      </c:pt>
                      <c:pt idx="2986">
                        <c:v>-4.3706000000000023E-2</c:v>
                      </c:pt>
                      <c:pt idx="2987">
                        <c:v>-4.3706250000000023E-2</c:v>
                      </c:pt>
                      <c:pt idx="2988">
                        <c:v>-4.3715250000000018E-2</c:v>
                      </c:pt>
                      <c:pt idx="2989">
                        <c:v>-4.3721750000000011E-2</c:v>
                      </c:pt>
                      <c:pt idx="2990">
                        <c:v>-4.3723250000000019E-2</c:v>
                      </c:pt>
                      <c:pt idx="2991">
                        <c:v>-4.3742750000000025E-2</c:v>
                      </c:pt>
                      <c:pt idx="2992">
                        <c:v>-4.3745750000000021E-2</c:v>
                      </c:pt>
                      <c:pt idx="2993">
                        <c:v>-4.3750750000000019E-2</c:v>
                      </c:pt>
                      <c:pt idx="2994">
                        <c:v>-4.3748250000000002E-2</c:v>
                      </c:pt>
                      <c:pt idx="2995">
                        <c:v>-4.3754250000000008E-2</c:v>
                      </c:pt>
                      <c:pt idx="2996">
                        <c:v>-4.3745249999999999E-2</c:v>
                      </c:pt>
                      <c:pt idx="2997">
                        <c:v>-4.375600000000001E-2</c:v>
                      </c:pt>
                      <c:pt idx="2998">
                        <c:v>-4.3751499999999999E-2</c:v>
                      </c:pt>
                      <c:pt idx="2999">
                        <c:v>-4.3750749999999991E-2</c:v>
                      </c:pt>
                      <c:pt idx="3000">
                        <c:v>-4.3751749999999999E-2</c:v>
                      </c:pt>
                      <c:pt idx="3001">
                        <c:v>-4.3746500000000001E-2</c:v>
                      </c:pt>
                      <c:pt idx="3002">
                        <c:v>-4.374850000000001E-2</c:v>
                      </c:pt>
                      <c:pt idx="3003">
                        <c:v>-4.37385E-2</c:v>
                      </c:pt>
                      <c:pt idx="3004">
                        <c:v>-4.3721749999999997E-2</c:v>
                      </c:pt>
                      <c:pt idx="3005">
                        <c:v>-4.3717999999999993E-2</c:v>
                      </c:pt>
                      <c:pt idx="3006">
                        <c:v>-4.3715499999999997E-2</c:v>
                      </c:pt>
                      <c:pt idx="3007">
                        <c:v>-4.3705250000000008E-2</c:v>
                      </c:pt>
                      <c:pt idx="3008">
                        <c:v>-4.3685000000000002E-2</c:v>
                      </c:pt>
                      <c:pt idx="3009">
                        <c:v>-4.3673250000000011E-2</c:v>
                      </c:pt>
                      <c:pt idx="3010">
                        <c:v>-4.3656000000000007E-2</c:v>
                      </c:pt>
                      <c:pt idx="3011">
                        <c:v>-4.3643750000000009E-2</c:v>
                      </c:pt>
                      <c:pt idx="3012">
                        <c:v>-4.3622250000000001E-2</c:v>
                      </c:pt>
                      <c:pt idx="3013">
                        <c:v>-4.362425000000001E-2</c:v>
                      </c:pt>
                      <c:pt idx="3014">
                        <c:v>-4.3613750000000014E-2</c:v>
                      </c:pt>
                      <c:pt idx="3015">
                        <c:v>-4.3601250000000001E-2</c:v>
                      </c:pt>
                      <c:pt idx="3016">
                        <c:v>-4.3581000000000009E-2</c:v>
                      </c:pt>
                      <c:pt idx="3017">
                        <c:v>-4.3573000000000001E-2</c:v>
                      </c:pt>
                      <c:pt idx="3018">
                        <c:v>-4.3564499999999999E-2</c:v>
                      </c:pt>
                      <c:pt idx="3019">
                        <c:v>-4.3554749999999996E-2</c:v>
                      </c:pt>
                      <c:pt idx="3020">
                        <c:v>-4.3530999999999986E-2</c:v>
                      </c:pt>
                      <c:pt idx="3021">
                        <c:v>-4.3517750000000001E-2</c:v>
                      </c:pt>
                      <c:pt idx="3022">
                        <c:v>-4.3499249999999989E-2</c:v>
                      </c:pt>
                      <c:pt idx="3023">
                        <c:v>-4.3485999999999997E-2</c:v>
                      </c:pt>
                      <c:pt idx="3024">
                        <c:v>-4.3465250000000004E-2</c:v>
                      </c:pt>
                      <c:pt idx="3025">
                        <c:v>-4.3455000000000001E-2</c:v>
                      </c:pt>
                      <c:pt idx="3026">
                        <c:v>-4.3450499999999996E-2</c:v>
                      </c:pt>
                      <c:pt idx="3027">
                        <c:v>-4.3439249999999985E-2</c:v>
                      </c:pt>
                      <c:pt idx="3028">
                        <c:v>-4.3431749999999984E-2</c:v>
                      </c:pt>
                      <c:pt idx="3029">
                        <c:v>-4.3414999999999981E-2</c:v>
                      </c:pt>
                      <c:pt idx="3030">
                        <c:v>-4.3406249999999987E-2</c:v>
                      </c:pt>
                      <c:pt idx="3031">
                        <c:v>-4.3418249999999985E-2</c:v>
                      </c:pt>
                      <c:pt idx="3032">
                        <c:v>-4.3407249999999981E-2</c:v>
                      </c:pt>
                      <c:pt idx="3033">
                        <c:v>-4.3397999999999985E-2</c:v>
                      </c:pt>
                      <c:pt idx="3034">
                        <c:v>-4.3393999999999995E-2</c:v>
                      </c:pt>
                      <c:pt idx="3035">
                        <c:v>-4.3384499999999993E-2</c:v>
                      </c:pt>
                      <c:pt idx="3036">
                        <c:v>-4.3383499999999998E-2</c:v>
                      </c:pt>
                      <c:pt idx="3037">
                        <c:v>-4.3367000000000003E-2</c:v>
                      </c:pt>
                      <c:pt idx="3038">
                        <c:v>-4.3355249999999984E-2</c:v>
                      </c:pt>
                      <c:pt idx="3039">
                        <c:v>-4.3353250000000003E-2</c:v>
                      </c:pt>
                      <c:pt idx="3040">
                        <c:v>-4.3343999999999994E-2</c:v>
                      </c:pt>
                      <c:pt idx="3041">
                        <c:v>-4.3335999999999986E-2</c:v>
                      </c:pt>
                      <c:pt idx="3042">
                        <c:v>-4.3333250000000011E-2</c:v>
                      </c:pt>
                      <c:pt idx="3043">
                        <c:v>-4.3329250000000007E-2</c:v>
                      </c:pt>
                      <c:pt idx="3044">
                        <c:v>-4.3324250000000009E-2</c:v>
                      </c:pt>
                      <c:pt idx="3045">
                        <c:v>-4.3315500000000021E-2</c:v>
                      </c:pt>
                      <c:pt idx="3046">
                        <c:v>-4.3307250000000026E-2</c:v>
                      </c:pt>
                      <c:pt idx="3047">
                        <c:v>-4.3307750000000006E-2</c:v>
                      </c:pt>
                      <c:pt idx="3048">
                        <c:v>-4.3294000000000013E-2</c:v>
                      </c:pt>
                      <c:pt idx="3049">
                        <c:v>-4.3285750000000026E-2</c:v>
                      </c:pt>
                      <c:pt idx="3050">
                        <c:v>-4.3267250000000021E-2</c:v>
                      </c:pt>
                      <c:pt idx="3051">
                        <c:v>-4.3248750000000016E-2</c:v>
                      </c:pt>
                      <c:pt idx="3052">
                        <c:v>-4.323575000000001E-2</c:v>
                      </c:pt>
                      <c:pt idx="3053">
                        <c:v>-4.3233250000000015E-2</c:v>
                      </c:pt>
                      <c:pt idx="3054">
                        <c:v>-4.3227500000000009E-2</c:v>
                      </c:pt>
                      <c:pt idx="3055">
                        <c:v>-4.3211750000000014E-2</c:v>
                      </c:pt>
                      <c:pt idx="3056">
                        <c:v>-4.3197500000000028E-2</c:v>
                      </c:pt>
                      <c:pt idx="3057">
                        <c:v>-4.319000000000002E-2</c:v>
                      </c:pt>
                      <c:pt idx="3058">
                        <c:v>-4.3187000000000017E-2</c:v>
                      </c:pt>
                      <c:pt idx="3059">
                        <c:v>-4.3172000000000009E-2</c:v>
                      </c:pt>
                      <c:pt idx="3060">
                        <c:v>-4.3150000000000015E-2</c:v>
                      </c:pt>
                      <c:pt idx="3061">
                        <c:v>-4.3135000000000014E-2</c:v>
                      </c:pt>
                      <c:pt idx="3062">
                        <c:v>-4.3126250000000012E-2</c:v>
                      </c:pt>
                      <c:pt idx="3063">
                        <c:v>-4.3107500000000007E-2</c:v>
                      </c:pt>
                      <c:pt idx="3064">
                        <c:v>-4.3093999999999993E-2</c:v>
                      </c:pt>
                      <c:pt idx="3065">
                        <c:v>-4.3082750000000003E-2</c:v>
                      </c:pt>
                      <c:pt idx="3066">
                        <c:v>-4.3064999999999999E-2</c:v>
                      </c:pt>
                      <c:pt idx="3067">
                        <c:v>-4.3052E-2</c:v>
                      </c:pt>
                      <c:pt idx="3068">
                        <c:v>-4.3034249999999996E-2</c:v>
                      </c:pt>
                      <c:pt idx="3069">
                        <c:v>-4.3025250000000001E-2</c:v>
                      </c:pt>
                      <c:pt idx="3070">
                        <c:v>-4.3016999999999993E-2</c:v>
                      </c:pt>
                      <c:pt idx="3071">
                        <c:v>-4.3009999999999993E-2</c:v>
                      </c:pt>
                      <c:pt idx="3072">
                        <c:v>-4.2998499999999981E-2</c:v>
                      </c:pt>
                      <c:pt idx="3073">
                        <c:v>-4.298674999999999E-2</c:v>
                      </c:pt>
                      <c:pt idx="3074">
                        <c:v>-4.2975249999999993E-2</c:v>
                      </c:pt>
                      <c:pt idx="3075">
                        <c:v>-4.2963749999999995E-2</c:v>
                      </c:pt>
                      <c:pt idx="3076">
                        <c:v>-4.2951749999999997E-2</c:v>
                      </c:pt>
                      <c:pt idx="3077">
                        <c:v>-4.2940749999999986E-2</c:v>
                      </c:pt>
                      <c:pt idx="3078">
                        <c:v>-4.2927749999999987E-2</c:v>
                      </c:pt>
                      <c:pt idx="3079">
                        <c:v>-4.2917749999999984E-2</c:v>
                      </c:pt>
                      <c:pt idx="3080">
                        <c:v>-4.289624999999999E-2</c:v>
                      </c:pt>
                      <c:pt idx="3081">
                        <c:v>-4.2873999999999975E-2</c:v>
                      </c:pt>
                      <c:pt idx="3082">
                        <c:v>-4.2842249999999978E-2</c:v>
                      </c:pt>
                      <c:pt idx="3083">
                        <c:v>-4.2812249999999989E-2</c:v>
                      </c:pt>
                      <c:pt idx="3084">
                        <c:v>-4.2776499999999988E-2</c:v>
                      </c:pt>
                      <c:pt idx="3085">
                        <c:v>-4.2760999999999993E-2</c:v>
                      </c:pt>
                      <c:pt idx="3086">
                        <c:v>-4.2728750000000003E-2</c:v>
                      </c:pt>
                      <c:pt idx="3087">
                        <c:v>-4.2706499999999988E-2</c:v>
                      </c:pt>
                      <c:pt idx="3088">
                        <c:v>-4.2694749999999997E-2</c:v>
                      </c:pt>
                      <c:pt idx="3089">
                        <c:v>-4.2671250000000001E-2</c:v>
                      </c:pt>
                      <c:pt idx="3090">
                        <c:v>-4.2651249999999995E-2</c:v>
                      </c:pt>
                      <c:pt idx="3091">
                        <c:v>-4.2621499999999993E-2</c:v>
                      </c:pt>
                      <c:pt idx="3092">
                        <c:v>-4.2598999999999998E-2</c:v>
                      </c:pt>
                      <c:pt idx="3093">
                        <c:v>-4.2576749999999997E-2</c:v>
                      </c:pt>
                      <c:pt idx="3094">
                        <c:v>-4.2566750000000007E-2</c:v>
                      </c:pt>
                      <c:pt idx="3095">
                        <c:v>-4.2550000000000004E-2</c:v>
                      </c:pt>
                      <c:pt idx="3096">
                        <c:v>-4.2540500000000009E-2</c:v>
                      </c:pt>
                      <c:pt idx="3097">
                        <c:v>-4.2538750000000007E-2</c:v>
                      </c:pt>
                      <c:pt idx="3098">
                        <c:v>-4.253125E-2</c:v>
                      </c:pt>
                      <c:pt idx="3099">
                        <c:v>-4.2522999999999998E-2</c:v>
                      </c:pt>
                      <c:pt idx="3100">
                        <c:v>-4.251350000000001E-2</c:v>
                      </c:pt>
                      <c:pt idx="3101">
                        <c:v>-4.2498750000000009E-2</c:v>
                      </c:pt>
                      <c:pt idx="3102">
                        <c:v>-4.2493750000000004E-2</c:v>
                      </c:pt>
                      <c:pt idx="3103">
                        <c:v>-4.2487500000000004E-2</c:v>
                      </c:pt>
                      <c:pt idx="3104">
                        <c:v>-4.2485250000000009E-2</c:v>
                      </c:pt>
                      <c:pt idx="3105">
                        <c:v>-4.2486250000000003E-2</c:v>
                      </c:pt>
                      <c:pt idx="3106">
                        <c:v>-4.2490499999999994E-2</c:v>
                      </c:pt>
                      <c:pt idx="3107">
                        <c:v>-4.2485749999999996E-2</c:v>
                      </c:pt>
                      <c:pt idx="3108">
                        <c:v>-4.2477750000000002E-2</c:v>
                      </c:pt>
                      <c:pt idx="3109">
                        <c:v>-4.2479749999999997E-2</c:v>
                      </c:pt>
                      <c:pt idx="3110">
                        <c:v>-4.2495249999999984E-2</c:v>
                      </c:pt>
                      <c:pt idx="3111">
                        <c:v>-4.2502999999999985E-2</c:v>
                      </c:pt>
                      <c:pt idx="3112">
                        <c:v>-4.2509749999999985E-2</c:v>
                      </c:pt>
                      <c:pt idx="3113">
                        <c:v>-4.2495249999999984E-2</c:v>
                      </c:pt>
                      <c:pt idx="3114">
                        <c:v>-4.2494999999999984E-2</c:v>
                      </c:pt>
                      <c:pt idx="3115">
                        <c:v>-4.2496499999999993E-2</c:v>
                      </c:pt>
                      <c:pt idx="3116">
                        <c:v>-4.2483249999999986E-2</c:v>
                      </c:pt>
                      <c:pt idx="3117">
                        <c:v>-4.2484750000000002E-2</c:v>
                      </c:pt>
                      <c:pt idx="3118">
                        <c:v>-4.2474999999999985E-2</c:v>
                      </c:pt>
                      <c:pt idx="3119">
                        <c:v>-4.2464999999999996E-2</c:v>
                      </c:pt>
                      <c:pt idx="3120">
                        <c:v>-4.2466999999999991E-2</c:v>
                      </c:pt>
                      <c:pt idx="3121">
                        <c:v>-4.2461499999999992E-2</c:v>
                      </c:pt>
                      <c:pt idx="3122">
                        <c:v>-4.2457749999999989E-2</c:v>
                      </c:pt>
                      <c:pt idx="3123">
                        <c:v>-4.2458249999999982E-2</c:v>
                      </c:pt>
                      <c:pt idx="3124">
                        <c:v>-4.2460999999999978E-2</c:v>
                      </c:pt>
                      <c:pt idx="3125">
                        <c:v>-4.2447499999999971E-2</c:v>
                      </c:pt>
                      <c:pt idx="3126">
                        <c:v>-4.243949999999997E-2</c:v>
                      </c:pt>
                      <c:pt idx="3127">
                        <c:v>-4.2429749999999974E-2</c:v>
                      </c:pt>
                      <c:pt idx="3128">
                        <c:v>-4.2419249999999978E-2</c:v>
                      </c:pt>
                      <c:pt idx="3129">
                        <c:v>-4.2405249999999992E-2</c:v>
                      </c:pt>
                      <c:pt idx="3130">
                        <c:v>-4.2397999999999998E-2</c:v>
                      </c:pt>
                      <c:pt idx="3131">
                        <c:v>-4.2395749999999996E-2</c:v>
                      </c:pt>
                      <c:pt idx="3132">
                        <c:v>-4.237574999999999E-2</c:v>
                      </c:pt>
                      <c:pt idx="3133">
                        <c:v>-4.2364499999999999E-2</c:v>
                      </c:pt>
                      <c:pt idx="3134">
                        <c:v>-4.2364749999999986E-2</c:v>
                      </c:pt>
                      <c:pt idx="3135">
                        <c:v>-4.2359749999999981E-2</c:v>
                      </c:pt>
                      <c:pt idx="3136">
                        <c:v>-4.2343999999999979E-2</c:v>
                      </c:pt>
                      <c:pt idx="3137">
                        <c:v>-4.2331749999999981E-2</c:v>
                      </c:pt>
                      <c:pt idx="3138">
                        <c:v>-4.2318499999999995E-2</c:v>
                      </c:pt>
                      <c:pt idx="3139">
                        <c:v>-4.2298749999999996E-2</c:v>
                      </c:pt>
                      <c:pt idx="3140">
                        <c:v>-4.2288750000000007E-2</c:v>
                      </c:pt>
                      <c:pt idx="3141">
                        <c:v>-4.2267749999999993E-2</c:v>
                      </c:pt>
                      <c:pt idx="3142">
                        <c:v>-4.2251000000000004E-2</c:v>
                      </c:pt>
                      <c:pt idx="3143">
                        <c:v>-4.2223500000000004E-2</c:v>
                      </c:pt>
                      <c:pt idx="3144">
                        <c:v>-4.2199500000000001E-2</c:v>
                      </c:pt>
                      <c:pt idx="3145">
                        <c:v>-4.2174000000000003E-2</c:v>
                      </c:pt>
                      <c:pt idx="3146">
                        <c:v>-4.2141250000000019E-2</c:v>
                      </c:pt>
                      <c:pt idx="3147">
                        <c:v>-4.2120250000000026E-2</c:v>
                      </c:pt>
                      <c:pt idx="3148">
                        <c:v>-4.2095250000000008E-2</c:v>
                      </c:pt>
                      <c:pt idx="3149">
                        <c:v>-4.2070250000000017E-2</c:v>
                      </c:pt>
                      <c:pt idx="3150">
                        <c:v>-4.2041250000000009E-2</c:v>
                      </c:pt>
                      <c:pt idx="3151">
                        <c:v>-4.2001000000000017E-2</c:v>
                      </c:pt>
                      <c:pt idx="3152">
                        <c:v>-4.1975500000000013E-2</c:v>
                      </c:pt>
                      <c:pt idx="3153">
                        <c:v>-4.1946250000000018E-2</c:v>
                      </c:pt>
                      <c:pt idx="3154">
                        <c:v>-4.1918750000000012E-2</c:v>
                      </c:pt>
                      <c:pt idx="3155">
                        <c:v>-4.1882500000000003E-2</c:v>
                      </c:pt>
                      <c:pt idx="3156">
                        <c:v>-4.1849499999999998E-2</c:v>
                      </c:pt>
                      <c:pt idx="3157">
                        <c:v>-4.1832249999999994E-2</c:v>
                      </c:pt>
                      <c:pt idx="3158">
                        <c:v>-4.1793499999999997E-2</c:v>
                      </c:pt>
                      <c:pt idx="3159">
                        <c:v>-4.1756500000000002E-2</c:v>
                      </c:pt>
                      <c:pt idx="3160">
                        <c:v>-4.1727499999999987E-2</c:v>
                      </c:pt>
                      <c:pt idx="3161">
                        <c:v>-4.1683249999999984E-2</c:v>
                      </c:pt>
                      <c:pt idx="3162">
                        <c:v>-4.1659499999999988E-2</c:v>
                      </c:pt>
                      <c:pt idx="3163">
                        <c:v>-4.1625499999999996E-2</c:v>
                      </c:pt>
                      <c:pt idx="3164">
                        <c:v>-4.1596999999999988E-2</c:v>
                      </c:pt>
                      <c:pt idx="3165">
                        <c:v>-4.1549999999999983E-2</c:v>
                      </c:pt>
                      <c:pt idx="3166">
                        <c:v>-4.1510249999999978E-2</c:v>
                      </c:pt>
                      <c:pt idx="3167">
                        <c:v>-4.1478999999999981E-2</c:v>
                      </c:pt>
                      <c:pt idx="3168">
                        <c:v>-4.1446249999999997E-2</c:v>
                      </c:pt>
                      <c:pt idx="3169">
                        <c:v>-4.1408500000000001E-2</c:v>
                      </c:pt>
                      <c:pt idx="3170">
                        <c:v>-4.136575E-2</c:v>
                      </c:pt>
                      <c:pt idx="3171">
                        <c:v>-4.1320750000000003E-2</c:v>
                      </c:pt>
                      <c:pt idx="3172">
                        <c:v>-4.1287250000000011E-2</c:v>
                      </c:pt>
                      <c:pt idx="3173">
                        <c:v>-4.1250250000000009E-2</c:v>
                      </c:pt>
                      <c:pt idx="3174">
                        <c:v>-4.1207500000000008E-2</c:v>
                      </c:pt>
                      <c:pt idx="3175">
                        <c:v>-4.1175000000000003E-2</c:v>
                      </c:pt>
                      <c:pt idx="3176">
                        <c:v>-4.1137000000000007E-2</c:v>
                      </c:pt>
                      <c:pt idx="3177">
                        <c:v>-4.1080250000000006E-2</c:v>
                      </c:pt>
                      <c:pt idx="3178">
                        <c:v>-4.1040000000000021E-2</c:v>
                      </c:pt>
                      <c:pt idx="3179">
                        <c:v>-4.0996500000000012E-2</c:v>
                      </c:pt>
                      <c:pt idx="3180">
                        <c:v>-4.0944000000000008E-2</c:v>
                      </c:pt>
                      <c:pt idx="3181">
                        <c:v>-4.0913250000000012E-2</c:v>
                      </c:pt>
                      <c:pt idx="3182">
                        <c:v>-4.0867750000000001E-2</c:v>
                      </c:pt>
                      <c:pt idx="3183">
                        <c:v>-4.0823249999999998E-2</c:v>
                      </c:pt>
                      <c:pt idx="3184">
                        <c:v>-4.0780999999999991E-2</c:v>
                      </c:pt>
                      <c:pt idx="3185">
                        <c:v>-4.0729499999999988E-2</c:v>
                      </c:pt>
                      <c:pt idx="3186">
                        <c:v>-4.0682249999999989E-2</c:v>
                      </c:pt>
                      <c:pt idx="3187">
                        <c:v>-4.0638749999999987E-2</c:v>
                      </c:pt>
                      <c:pt idx="3188">
                        <c:v>-4.0589749999999987E-2</c:v>
                      </c:pt>
                      <c:pt idx="3189">
                        <c:v>-4.0542749999999995E-2</c:v>
                      </c:pt>
                      <c:pt idx="3190">
                        <c:v>-4.0505749999999993E-2</c:v>
                      </c:pt>
                      <c:pt idx="3191">
                        <c:v>-4.0453249999999982E-2</c:v>
                      </c:pt>
                      <c:pt idx="3192">
                        <c:v>-4.0408749999999979E-2</c:v>
                      </c:pt>
                      <c:pt idx="3193">
                        <c:v>-4.0358999999999978E-2</c:v>
                      </c:pt>
                      <c:pt idx="3194">
                        <c:v>-4.0321249999999989E-2</c:v>
                      </c:pt>
                      <c:pt idx="3195">
                        <c:v>-4.0284499999999987E-2</c:v>
                      </c:pt>
                      <c:pt idx="3196">
                        <c:v>-4.0247249999999984E-2</c:v>
                      </c:pt>
                      <c:pt idx="3197">
                        <c:v>-4.0193749999999986E-2</c:v>
                      </c:pt>
                      <c:pt idx="3198">
                        <c:v>-4.0148499999999976E-2</c:v>
                      </c:pt>
                      <c:pt idx="3199">
                        <c:v>-4.0110499999999973E-2</c:v>
                      </c:pt>
                      <c:pt idx="3200">
                        <c:v>-4.0073999999999971E-2</c:v>
                      </c:pt>
                      <c:pt idx="3201">
                        <c:v>-4.0038999999999977E-2</c:v>
                      </c:pt>
                      <c:pt idx="3202">
                        <c:v>-3.9997249999999977E-2</c:v>
                      </c:pt>
                      <c:pt idx="3203">
                        <c:v>-3.9960499999999975E-2</c:v>
                      </c:pt>
                      <c:pt idx="3204">
                        <c:v>-3.9928249999999985E-2</c:v>
                      </c:pt>
                      <c:pt idx="3205">
                        <c:v>-3.9890249999999974E-2</c:v>
                      </c:pt>
                      <c:pt idx="3206">
                        <c:v>-3.9856999999999976E-2</c:v>
                      </c:pt>
                      <c:pt idx="3207">
                        <c:v>-3.9824499999999971E-2</c:v>
                      </c:pt>
                      <c:pt idx="3208">
                        <c:v>-3.9785249999999973E-2</c:v>
                      </c:pt>
                      <c:pt idx="3209">
                        <c:v>-3.9762249999999971E-2</c:v>
                      </c:pt>
                      <c:pt idx="3210">
                        <c:v>-3.9730749999999967E-2</c:v>
                      </c:pt>
                      <c:pt idx="3211">
                        <c:v>-3.9706749999999964E-2</c:v>
                      </c:pt>
                      <c:pt idx="3212">
                        <c:v>-3.9682749999999961E-2</c:v>
                      </c:pt>
                      <c:pt idx="3213">
                        <c:v>-3.9642999999999963E-2</c:v>
                      </c:pt>
                      <c:pt idx="3214">
                        <c:v>-3.959874999999996E-2</c:v>
                      </c:pt>
                      <c:pt idx="3215">
                        <c:v>-3.9571499999999968E-2</c:v>
                      </c:pt>
                      <c:pt idx="3216">
                        <c:v>-3.9540999999999965E-2</c:v>
                      </c:pt>
                      <c:pt idx="3217">
                        <c:v>-3.9500499999999959E-2</c:v>
                      </c:pt>
                      <c:pt idx="3218">
                        <c:v>-3.9465999999999959E-2</c:v>
                      </c:pt>
                      <c:pt idx="3219">
                        <c:v>-3.9430749999999966E-2</c:v>
                      </c:pt>
                      <c:pt idx="3220">
                        <c:v>-3.9401249999999957E-2</c:v>
                      </c:pt>
                      <c:pt idx="3221">
                        <c:v>-3.9366749999999964E-2</c:v>
                      </c:pt>
                      <c:pt idx="3222">
                        <c:v>-3.9332499999999958E-2</c:v>
                      </c:pt>
                      <c:pt idx="3223">
                        <c:v>-3.9302749999999956E-2</c:v>
                      </c:pt>
                      <c:pt idx="3224">
                        <c:v>-3.9270749999999952E-2</c:v>
                      </c:pt>
                      <c:pt idx="3225">
                        <c:v>-3.9245749999999954E-2</c:v>
                      </c:pt>
                      <c:pt idx="3226">
                        <c:v>-3.9208749999999952E-2</c:v>
                      </c:pt>
                      <c:pt idx="3227">
                        <c:v>-3.9184999999999956E-2</c:v>
                      </c:pt>
                      <c:pt idx="3228">
                        <c:v>-3.914724999999996E-2</c:v>
                      </c:pt>
                      <c:pt idx="3229">
                        <c:v>-3.910549999999996E-2</c:v>
                      </c:pt>
                      <c:pt idx="3230">
                        <c:v>-3.9065249999999954E-2</c:v>
                      </c:pt>
                      <c:pt idx="3231">
                        <c:v>-3.9025749999999956E-2</c:v>
                      </c:pt>
                      <c:pt idx="3232">
                        <c:v>-3.8981999999999954E-2</c:v>
                      </c:pt>
                      <c:pt idx="3233">
                        <c:v>-3.8933749999999948E-2</c:v>
                      </c:pt>
                      <c:pt idx="3234">
                        <c:v>-3.888724999999995E-2</c:v>
                      </c:pt>
                      <c:pt idx="3235">
                        <c:v>-3.8842749999999954E-2</c:v>
                      </c:pt>
                      <c:pt idx="3236">
                        <c:v>-3.879699999999995E-2</c:v>
                      </c:pt>
                      <c:pt idx="3237">
                        <c:v>-3.8759249999999953E-2</c:v>
                      </c:pt>
                      <c:pt idx="3238">
                        <c:v>-3.8711499999999954E-2</c:v>
                      </c:pt>
                      <c:pt idx="3239">
                        <c:v>-3.8662999999999954E-2</c:v>
                      </c:pt>
                      <c:pt idx="3240">
                        <c:v>-3.8614999999999948E-2</c:v>
                      </c:pt>
                      <c:pt idx="3241">
                        <c:v>-3.8563249999999959E-2</c:v>
                      </c:pt>
                      <c:pt idx="3242">
                        <c:v>-3.8525999999999956E-2</c:v>
                      </c:pt>
                      <c:pt idx="3243">
                        <c:v>-3.8489749999999961E-2</c:v>
                      </c:pt>
                      <c:pt idx="3244">
                        <c:v>-3.8451999999999958E-2</c:v>
                      </c:pt>
                      <c:pt idx="3245">
                        <c:v>-3.8406749999999962E-2</c:v>
                      </c:pt>
                      <c:pt idx="3246">
                        <c:v>-3.8359999999999964E-2</c:v>
                      </c:pt>
                      <c:pt idx="3247">
                        <c:v>-3.8317249999999969E-2</c:v>
                      </c:pt>
                      <c:pt idx="3248">
                        <c:v>-3.827624999999997E-2</c:v>
                      </c:pt>
                      <c:pt idx="3249">
                        <c:v>-3.8233499999999969E-2</c:v>
                      </c:pt>
                      <c:pt idx="3250">
                        <c:v>-3.8201999999999965E-2</c:v>
                      </c:pt>
                      <c:pt idx="3251">
                        <c:v>-3.8163749999999969E-2</c:v>
                      </c:pt>
                      <c:pt idx="3252">
                        <c:v>-3.8117749999999971E-2</c:v>
                      </c:pt>
                      <c:pt idx="3253">
                        <c:v>-3.8066499999999968E-2</c:v>
                      </c:pt>
                      <c:pt idx="3254">
                        <c:v>-3.8021749999999972E-2</c:v>
                      </c:pt>
                      <c:pt idx="3255">
                        <c:v>-3.798499999999997E-2</c:v>
                      </c:pt>
                      <c:pt idx="3256">
                        <c:v>-3.7954499999999974E-2</c:v>
                      </c:pt>
                      <c:pt idx="3257">
                        <c:v>-3.7926499999999967E-2</c:v>
                      </c:pt>
                      <c:pt idx="3258">
                        <c:v>-3.7892249999999975E-2</c:v>
                      </c:pt>
                      <c:pt idx="3259">
                        <c:v>-3.7859499999999977E-2</c:v>
                      </c:pt>
                      <c:pt idx="3260">
                        <c:v>-3.7828999999999974E-2</c:v>
                      </c:pt>
                      <c:pt idx="3261">
                        <c:v>-3.7800749999999966E-2</c:v>
                      </c:pt>
                      <c:pt idx="3262">
                        <c:v>-3.7765249999999966E-2</c:v>
                      </c:pt>
                      <c:pt idx="3263">
                        <c:v>-3.7731749999999974E-2</c:v>
                      </c:pt>
                      <c:pt idx="3264">
                        <c:v>-3.7690499999999974E-2</c:v>
                      </c:pt>
                      <c:pt idx="3265">
                        <c:v>-3.764499999999997E-2</c:v>
                      </c:pt>
                      <c:pt idx="3266">
                        <c:v>-3.7612249999999972E-2</c:v>
                      </c:pt>
                      <c:pt idx="3267">
                        <c:v>-3.7576249999999964E-2</c:v>
                      </c:pt>
                      <c:pt idx="3268">
                        <c:v>-3.7542499999999972E-2</c:v>
                      </c:pt>
                      <c:pt idx="3269">
                        <c:v>-3.7497249999999961E-2</c:v>
                      </c:pt>
                      <c:pt idx="3270">
                        <c:v>-3.7454499999999967E-2</c:v>
                      </c:pt>
                      <c:pt idx="3271">
                        <c:v>-3.7402749999999964E-2</c:v>
                      </c:pt>
                      <c:pt idx="3272">
                        <c:v>-3.7356249999999966E-2</c:v>
                      </c:pt>
                      <c:pt idx="3273">
                        <c:v>-3.7313499999999965E-2</c:v>
                      </c:pt>
                      <c:pt idx="3274">
                        <c:v>-3.7257249999999964E-2</c:v>
                      </c:pt>
                      <c:pt idx="3275">
                        <c:v>-3.722149999999997E-2</c:v>
                      </c:pt>
                      <c:pt idx="3276">
                        <c:v>-3.7181499999999965E-2</c:v>
                      </c:pt>
                      <c:pt idx="3277">
                        <c:v>-3.7139499999999971E-2</c:v>
                      </c:pt>
                      <c:pt idx="3278">
                        <c:v>-3.7095499999999976E-2</c:v>
                      </c:pt>
                      <c:pt idx="3279">
                        <c:v>-3.7062999999999978E-2</c:v>
                      </c:pt>
                      <c:pt idx="3280">
                        <c:v>-3.7040249999999976E-2</c:v>
                      </c:pt>
                      <c:pt idx="3281">
                        <c:v>-3.700224999999998E-2</c:v>
                      </c:pt>
                      <c:pt idx="3282">
                        <c:v>-3.6977749999999983E-2</c:v>
                      </c:pt>
                      <c:pt idx="3283">
                        <c:v>-3.6957749999999984E-2</c:v>
                      </c:pt>
                      <c:pt idx="3284">
                        <c:v>-3.6930749999999984E-2</c:v>
                      </c:pt>
                      <c:pt idx="3285">
                        <c:v>-3.6888499999999984E-2</c:v>
                      </c:pt>
                      <c:pt idx="3286">
                        <c:v>-3.6864749999999981E-2</c:v>
                      </c:pt>
                      <c:pt idx="3287">
                        <c:v>-3.6843999999999988E-2</c:v>
                      </c:pt>
                      <c:pt idx="3288">
                        <c:v>-3.6800999999999993E-2</c:v>
                      </c:pt>
                      <c:pt idx="3289">
                        <c:v>-3.6817249999999989E-2</c:v>
                      </c:pt>
                      <c:pt idx="3290">
                        <c:v>-3.678324999999999E-2</c:v>
                      </c:pt>
                      <c:pt idx="3291">
                        <c:v>-3.6744499999999986E-2</c:v>
                      </c:pt>
                      <c:pt idx="3292">
                        <c:v>-3.6692999999999996E-2</c:v>
                      </c:pt>
                      <c:pt idx="3293">
                        <c:v>-3.6642999999999995E-2</c:v>
                      </c:pt>
                      <c:pt idx="3294">
                        <c:v>-3.6587499999999995E-2</c:v>
                      </c:pt>
                      <c:pt idx="3295">
                        <c:v>-3.6537499999999994E-2</c:v>
                      </c:pt>
                      <c:pt idx="3296">
                        <c:v>-3.6482999999999988E-2</c:v>
                      </c:pt>
                      <c:pt idx="3297">
                        <c:v>-3.641574999999999E-2</c:v>
                      </c:pt>
                      <c:pt idx="3298">
                        <c:v>-3.6358499999999995E-2</c:v>
                      </c:pt>
                      <c:pt idx="3299">
                        <c:v>-3.6297249999999989E-2</c:v>
                      </c:pt>
                      <c:pt idx="3300">
                        <c:v>-3.6234249999999996E-2</c:v>
                      </c:pt>
                      <c:pt idx="3301">
                        <c:v>-3.6174749999999992E-2</c:v>
                      </c:pt>
                      <c:pt idx="3302">
                        <c:v>-3.6123749999999996E-2</c:v>
                      </c:pt>
                      <c:pt idx="3303">
                        <c:v>-3.6073999999999995E-2</c:v>
                      </c:pt>
                      <c:pt idx="3304">
                        <c:v>-3.6029249999999992E-2</c:v>
                      </c:pt>
                      <c:pt idx="3305">
                        <c:v>-3.5968499999999994E-2</c:v>
                      </c:pt>
                      <c:pt idx="3306">
                        <c:v>-3.5897999999999992E-2</c:v>
                      </c:pt>
                      <c:pt idx="3307">
                        <c:v>-3.5847999999999998E-2</c:v>
                      </c:pt>
                      <c:pt idx="3308">
                        <c:v>-3.5795E-2</c:v>
                      </c:pt>
                      <c:pt idx="3309">
                        <c:v>-3.5747749999999995E-2</c:v>
                      </c:pt>
                      <c:pt idx="3310">
                        <c:v>-3.5671999999999995E-2</c:v>
                      </c:pt>
                      <c:pt idx="3311">
                        <c:v>-3.5612249999999991E-2</c:v>
                      </c:pt>
                      <c:pt idx="3312">
                        <c:v>-3.5548999999999997E-2</c:v>
                      </c:pt>
                      <c:pt idx="3313">
                        <c:v>-3.5501499999999991E-2</c:v>
                      </c:pt>
                      <c:pt idx="3314">
                        <c:v>-3.5441249999999994E-2</c:v>
                      </c:pt>
                      <c:pt idx="3315">
                        <c:v>-3.5387000000000002E-2</c:v>
                      </c:pt>
                      <c:pt idx="3316">
                        <c:v>-3.5332749999999996E-2</c:v>
                      </c:pt>
                      <c:pt idx="3317">
                        <c:v>-3.5271499999999997E-2</c:v>
                      </c:pt>
                      <c:pt idx="3318">
                        <c:v>-3.5205500000000001E-2</c:v>
                      </c:pt>
                      <c:pt idx="3319">
                        <c:v>-3.5166749999999997E-2</c:v>
                      </c:pt>
                      <c:pt idx="3320">
                        <c:v>-3.5112499999999998E-2</c:v>
                      </c:pt>
                      <c:pt idx="3321">
                        <c:v>-3.5055250000000003E-2</c:v>
                      </c:pt>
                      <c:pt idx="3322">
                        <c:v>-3.4998750000000002E-2</c:v>
                      </c:pt>
                      <c:pt idx="3323">
                        <c:v>-3.4942500000000001E-2</c:v>
                      </c:pt>
                      <c:pt idx="3324">
                        <c:v>-3.4887250000000002E-2</c:v>
                      </c:pt>
                      <c:pt idx="3325">
                        <c:v>-3.4839750000000003E-2</c:v>
                      </c:pt>
                      <c:pt idx="3326">
                        <c:v>-3.4789249999999994E-2</c:v>
                      </c:pt>
                      <c:pt idx="3327">
                        <c:v>-3.4757999999999997E-2</c:v>
                      </c:pt>
                      <c:pt idx="3328">
                        <c:v>-3.4720999999999995E-2</c:v>
                      </c:pt>
                      <c:pt idx="3329">
                        <c:v>-3.4686249999999995E-2</c:v>
                      </c:pt>
                      <c:pt idx="3330">
                        <c:v>-3.4638499999999996E-2</c:v>
                      </c:pt>
                      <c:pt idx="3331">
                        <c:v>-3.4591249999999997E-2</c:v>
                      </c:pt>
                      <c:pt idx="3332">
                        <c:v>-3.4548500000000003E-2</c:v>
                      </c:pt>
                      <c:pt idx="3333">
                        <c:v>-3.4504749999999994E-2</c:v>
                      </c:pt>
                      <c:pt idx="3334">
                        <c:v>-3.4462999999999994E-2</c:v>
                      </c:pt>
                      <c:pt idx="3335">
                        <c:v>-3.4426999999999992E-2</c:v>
                      </c:pt>
                      <c:pt idx="3336">
                        <c:v>-3.4395999999999996E-2</c:v>
                      </c:pt>
                      <c:pt idx="3337">
                        <c:v>-3.4353499999999995E-2</c:v>
                      </c:pt>
                      <c:pt idx="3338">
                        <c:v>-3.4316249999999993E-2</c:v>
                      </c:pt>
                      <c:pt idx="3339">
                        <c:v>-3.4279749999999998E-2</c:v>
                      </c:pt>
                      <c:pt idx="3340">
                        <c:v>-3.4241750000000001E-2</c:v>
                      </c:pt>
                      <c:pt idx="3341">
                        <c:v>-3.4209749999999997E-2</c:v>
                      </c:pt>
                      <c:pt idx="3342">
                        <c:v>-3.414699999999999E-2</c:v>
                      </c:pt>
                      <c:pt idx="3343">
                        <c:v>-3.4108749999999986E-2</c:v>
                      </c:pt>
                      <c:pt idx="3344">
                        <c:v>-3.4072249999999991E-2</c:v>
                      </c:pt>
                      <c:pt idx="3345">
                        <c:v>-3.4029749999999991E-2</c:v>
                      </c:pt>
                      <c:pt idx="3346">
                        <c:v>-3.3999249999999995E-2</c:v>
                      </c:pt>
                      <c:pt idx="3347">
                        <c:v>-3.3950999999999988E-2</c:v>
                      </c:pt>
                      <c:pt idx="3348">
                        <c:v>-3.3935749999999987E-2</c:v>
                      </c:pt>
                      <c:pt idx="3349">
                        <c:v>-3.3894749999999994E-2</c:v>
                      </c:pt>
                      <c:pt idx="3350">
                        <c:v>-3.3863999999999998E-2</c:v>
                      </c:pt>
                      <c:pt idx="3351">
                        <c:v>-3.3840249999999995E-2</c:v>
                      </c:pt>
                      <c:pt idx="3352">
                        <c:v>-3.3804749999999995E-2</c:v>
                      </c:pt>
                      <c:pt idx="3353">
                        <c:v>-3.3767249999999999E-2</c:v>
                      </c:pt>
                      <c:pt idx="3354">
                        <c:v>-3.3732999999999992E-2</c:v>
                      </c:pt>
                      <c:pt idx="3355">
                        <c:v>-3.3704499999999998E-2</c:v>
                      </c:pt>
                      <c:pt idx="3356">
                        <c:v>-3.3680499999999995E-2</c:v>
                      </c:pt>
                      <c:pt idx="3357">
                        <c:v>-3.363E-2</c:v>
                      </c:pt>
                      <c:pt idx="3358">
                        <c:v>-3.3599000000000004E-2</c:v>
                      </c:pt>
                      <c:pt idx="3359">
                        <c:v>-3.3565500000000005E-2</c:v>
                      </c:pt>
                      <c:pt idx="3360">
                        <c:v>-3.3524499999999999E-2</c:v>
                      </c:pt>
                      <c:pt idx="3361">
                        <c:v>-3.3493250000000002E-2</c:v>
                      </c:pt>
                      <c:pt idx="3362">
                        <c:v>-3.3453250000000004E-2</c:v>
                      </c:pt>
                      <c:pt idx="3363">
                        <c:v>-3.3416000000000008E-2</c:v>
                      </c:pt>
                      <c:pt idx="3364">
                        <c:v>-3.3380000000000007E-2</c:v>
                      </c:pt>
                      <c:pt idx="3365">
                        <c:v>-3.3343750000000012E-2</c:v>
                      </c:pt>
                      <c:pt idx="3366">
                        <c:v>-3.3299250000000009E-2</c:v>
                      </c:pt>
                      <c:pt idx="3367">
                        <c:v>-3.3252250000000011E-2</c:v>
                      </c:pt>
                      <c:pt idx="3368">
                        <c:v>-3.3214000000000007E-2</c:v>
                      </c:pt>
                      <c:pt idx="3369">
                        <c:v>-3.3170000000000005E-2</c:v>
                      </c:pt>
                      <c:pt idx="3370">
                        <c:v>-3.3147000000000017E-2</c:v>
                      </c:pt>
                      <c:pt idx="3371">
                        <c:v>-3.3111750000000009E-2</c:v>
                      </c:pt>
                      <c:pt idx="3372">
                        <c:v>-3.3065750000000012E-2</c:v>
                      </c:pt>
                      <c:pt idx="3373">
                        <c:v>-3.3023500000000011E-2</c:v>
                      </c:pt>
                      <c:pt idx="3374">
                        <c:v>-3.2986000000000001E-2</c:v>
                      </c:pt>
                      <c:pt idx="3375">
                        <c:v>-3.2928249999999999E-2</c:v>
                      </c:pt>
                      <c:pt idx="3376">
                        <c:v>-3.288025E-2</c:v>
                      </c:pt>
                      <c:pt idx="3377">
                        <c:v>-3.2840500000000009E-2</c:v>
                      </c:pt>
                      <c:pt idx="3378">
                        <c:v>-3.280000000000001E-2</c:v>
                      </c:pt>
                      <c:pt idx="3379">
                        <c:v>-3.2762000000000006E-2</c:v>
                      </c:pt>
                      <c:pt idx="3380">
                        <c:v>-3.2727750000000007E-2</c:v>
                      </c:pt>
                      <c:pt idx="3381">
                        <c:v>-3.2684500000000005E-2</c:v>
                      </c:pt>
                      <c:pt idx="3382">
                        <c:v>-3.2650000000000005E-2</c:v>
                      </c:pt>
                      <c:pt idx="3383">
                        <c:v>-3.2621500000000005E-2</c:v>
                      </c:pt>
                      <c:pt idx="3384">
                        <c:v>-3.2582500000000007E-2</c:v>
                      </c:pt>
                      <c:pt idx="3385">
                        <c:v>-3.255100000000001E-2</c:v>
                      </c:pt>
                      <c:pt idx="3386">
                        <c:v>-3.2524500000000012E-2</c:v>
                      </c:pt>
                      <c:pt idx="3387">
                        <c:v>-3.2506500000000015E-2</c:v>
                      </c:pt>
                      <c:pt idx="3388">
                        <c:v>-3.247400000000001E-2</c:v>
                      </c:pt>
                      <c:pt idx="3389">
                        <c:v>-3.2447500000000004E-2</c:v>
                      </c:pt>
                      <c:pt idx="3390">
                        <c:v>-3.2413500000000005E-2</c:v>
                      </c:pt>
                      <c:pt idx="3391">
                        <c:v>-3.2371999999999998E-2</c:v>
                      </c:pt>
                      <c:pt idx="3392">
                        <c:v>-3.2344999999999999E-2</c:v>
                      </c:pt>
                      <c:pt idx="3393">
                        <c:v>-3.2313750000000009E-2</c:v>
                      </c:pt>
                      <c:pt idx="3394">
                        <c:v>-3.2275000000000005E-2</c:v>
                      </c:pt>
                      <c:pt idx="3395">
                        <c:v>-3.2238250000000003E-2</c:v>
                      </c:pt>
                      <c:pt idx="3396">
                        <c:v>-3.2207500000000007E-2</c:v>
                      </c:pt>
                      <c:pt idx="3397">
                        <c:v>-3.2176500000000004E-2</c:v>
                      </c:pt>
                      <c:pt idx="3398">
                        <c:v>-3.215550000000001E-2</c:v>
                      </c:pt>
                      <c:pt idx="3399">
                        <c:v>-3.2121250000000011E-2</c:v>
                      </c:pt>
                      <c:pt idx="3400">
                        <c:v>-3.2079500000000011E-2</c:v>
                      </c:pt>
                      <c:pt idx="3401">
                        <c:v>-3.2046749999999999E-2</c:v>
                      </c:pt>
                      <c:pt idx="3402">
                        <c:v>-3.2014250000000001E-2</c:v>
                      </c:pt>
                      <c:pt idx="3403">
                        <c:v>-3.1986000000000001E-2</c:v>
                      </c:pt>
                      <c:pt idx="3404">
                        <c:v>-3.1963000000000005E-2</c:v>
                      </c:pt>
                      <c:pt idx="3405">
                        <c:v>-3.1925000000000002E-2</c:v>
                      </c:pt>
                      <c:pt idx="3406">
                        <c:v>-3.188175E-2</c:v>
                      </c:pt>
                      <c:pt idx="3407">
                        <c:v>-3.1834000000000001E-2</c:v>
                      </c:pt>
                      <c:pt idx="3408">
                        <c:v>-3.1802500000000004E-2</c:v>
                      </c:pt>
                      <c:pt idx="3409">
                        <c:v>-3.1751750000000002E-2</c:v>
                      </c:pt>
                      <c:pt idx="3410">
                        <c:v>-3.170075E-2</c:v>
                      </c:pt>
                      <c:pt idx="3411">
                        <c:v>-3.1657499999999998E-2</c:v>
                      </c:pt>
                      <c:pt idx="3412">
                        <c:v>-3.1599999999999996E-2</c:v>
                      </c:pt>
                      <c:pt idx="3413">
                        <c:v>-3.1543499999999988E-2</c:v>
                      </c:pt>
                      <c:pt idx="3414">
                        <c:v>-3.1505999999999992E-2</c:v>
                      </c:pt>
                      <c:pt idx="3415">
                        <c:v>-3.1457999999999993E-2</c:v>
                      </c:pt>
                      <c:pt idx="3416">
                        <c:v>-3.1424499999999994E-2</c:v>
                      </c:pt>
                      <c:pt idx="3417">
                        <c:v>-3.138549999999999E-2</c:v>
                      </c:pt>
                      <c:pt idx="3418">
                        <c:v>-3.1339249999999999E-2</c:v>
                      </c:pt>
                      <c:pt idx="3419">
                        <c:v>-3.1292500000000001E-2</c:v>
                      </c:pt>
                      <c:pt idx="3420">
                        <c:v>-3.1244249999999994E-2</c:v>
                      </c:pt>
                      <c:pt idx="3421">
                        <c:v>-3.1202500000000001E-2</c:v>
                      </c:pt>
                      <c:pt idx="3422">
                        <c:v>-3.1158749999999999E-2</c:v>
                      </c:pt>
                      <c:pt idx="3423">
                        <c:v>-3.1107999999999997E-2</c:v>
                      </c:pt>
                      <c:pt idx="3424">
                        <c:v>-3.1057999999999999E-2</c:v>
                      </c:pt>
                      <c:pt idx="3425">
                        <c:v>-3.1008499999999991E-2</c:v>
                      </c:pt>
                      <c:pt idx="3426">
                        <c:v>-3.0966499999999997E-2</c:v>
                      </c:pt>
                      <c:pt idx="3427">
                        <c:v>-3.092099999999999E-2</c:v>
                      </c:pt>
                      <c:pt idx="3428">
                        <c:v>-3.0874499999999999E-2</c:v>
                      </c:pt>
                      <c:pt idx="3429">
                        <c:v>-3.0842749999999999E-2</c:v>
                      </c:pt>
                      <c:pt idx="3430">
                        <c:v>-3.0795499999999996E-2</c:v>
                      </c:pt>
                      <c:pt idx="3431">
                        <c:v>-3.0748999999999999E-2</c:v>
                      </c:pt>
                      <c:pt idx="3432">
                        <c:v>-3.0708249999999992E-2</c:v>
                      </c:pt>
                      <c:pt idx="3433">
                        <c:v>-3.0667249999999993E-2</c:v>
                      </c:pt>
                      <c:pt idx="3434">
                        <c:v>-3.0617499999999995E-2</c:v>
                      </c:pt>
                      <c:pt idx="3435">
                        <c:v>-3.0581000000000004E-2</c:v>
                      </c:pt>
                      <c:pt idx="3436">
                        <c:v>-3.0535E-2</c:v>
                      </c:pt>
                      <c:pt idx="3437">
                        <c:v>-3.04865E-2</c:v>
                      </c:pt>
                      <c:pt idx="3438">
                        <c:v>-3.044475E-2</c:v>
                      </c:pt>
                      <c:pt idx="3439">
                        <c:v>-3.03965E-2</c:v>
                      </c:pt>
                      <c:pt idx="3440">
                        <c:v>-3.036575E-2</c:v>
                      </c:pt>
                      <c:pt idx="3441">
                        <c:v>-3.0329499999999995E-2</c:v>
                      </c:pt>
                      <c:pt idx="3442">
                        <c:v>-3.0274749999999996E-2</c:v>
                      </c:pt>
                      <c:pt idx="3443">
                        <c:v>-3.0219999999999993E-2</c:v>
                      </c:pt>
                      <c:pt idx="3444">
                        <c:v>-3.0170750000000003E-2</c:v>
                      </c:pt>
                      <c:pt idx="3445">
                        <c:v>-3.0116999999999994E-2</c:v>
                      </c:pt>
                      <c:pt idx="3446">
                        <c:v>-3.006725E-2</c:v>
                      </c:pt>
                      <c:pt idx="3447">
                        <c:v>-3.0009999999999995E-2</c:v>
                      </c:pt>
                      <c:pt idx="3448">
                        <c:v>-2.9965749999999996E-2</c:v>
                      </c:pt>
                      <c:pt idx="3449">
                        <c:v>-2.9912500000000005E-2</c:v>
                      </c:pt>
                      <c:pt idx="3450">
                        <c:v>-2.9863000000000001E-2</c:v>
                      </c:pt>
                      <c:pt idx="3451">
                        <c:v>-2.9817999999999997E-2</c:v>
                      </c:pt>
                      <c:pt idx="3452">
                        <c:v>-2.9780749999999995E-2</c:v>
                      </c:pt>
                      <c:pt idx="3453">
                        <c:v>-2.974075E-2</c:v>
                      </c:pt>
                      <c:pt idx="3454">
                        <c:v>-2.9705750000000003E-2</c:v>
                      </c:pt>
                      <c:pt idx="3455">
                        <c:v>-2.9657749999999997E-2</c:v>
                      </c:pt>
                      <c:pt idx="3456">
                        <c:v>-2.9622999999999997E-2</c:v>
                      </c:pt>
                      <c:pt idx="3457">
                        <c:v>-2.9574499999999997E-2</c:v>
                      </c:pt>
                      <c:pt idx="3458">
                        <c:v>-2.9526499999999997E-2</c:v>
                      </c:pt>
                      <c:pt idx="3459">
                        <c:v>-2.9482250000000002E-2</c:v>
                      </c:pt>
                      <c:pt idx="3460">
                        <c:v>-2.9448750000000003E-2</c:v>
                      </c:pt>
                      <c:pt idx="3461">
                        <c:v>-2.9404249999999993E-2</c:v>
                      </c:pt>
                      <c:pt idx="3462">
                        <c:v>-2.9371999999999995E-2</c:v>
                      </c:pt>
                      <c:pt idx="3463">
                        <c:v>-2.9345749999999997E-2</c:v>
                      </c:pt>
                      <c:pt idx="3464">
                        <c:v>-2.9323499999999999E-2</c:v>
                      </c:pt>
                      <c:pt idx="3465">
                        <c:v>-2.9304250000000004E-2</c:v>
                      </c:pt>
                      <c:pt idx="3466">
                        <c:v>-2.92585E-2</c:v>
                      </c:pt>
                      <c:pt idx="3467">
                        <c:v>-2.9216499999999999E-2</c:v>
                      </c:pt>
                      <c:pt idx="3468">
                        <c:v>-2.918575E-2</c:v>
                      </c:pt>
                      <c:pt idx="3469">
                        <c:v>-2.916125E-2</c:v>
                      </c:pt>
                      <c:pt idx="3470">
                        <c:v>-2.9124750000000001E-2</c:v>
                      </c:pt>
                      <c:pt idx="3471">
                        <c:v>-2.9088249999999996E-2</c:v>
                      </c:pt>
                      <c:pt idx="3472">
                        <c:v>-2.9051999999999998E-2</c:v>
                      </c:pt>
                      <c:pt idx="3473">
                        <c:v>-2.9024249999999994E-2</c:v>
                      </c:pt>
                      <c:pt idx="3474">
                        <c:v>-2.8998499999999997E-2</c:v>
                      </c:pt>
                      <c:pt idx="3475">
                        <c:v>-2.8964249999999997E-2</c:v>
                      </c:pt>
                      <c:pt idx="3476">
                        <c:v>-2.8922999999999997E-2</c:v>
                      </c:pt>
                      <c:pt idx="3477">
                        <c:v>-2.8889999999999992E-2</c:v>
                      </c:pt>
                      <c:pt idx="3478">
                        <c:v>-2.8851999999999989E-2</c:v>
                      </c:pt>
                      <c:pt idx="3479">
                        <c:v>-2.8803999999999993E-2</c:v>
                      </c:pt>
                      <c:pt idx="3480">
                        <c:v>-2.8748249999999996E-2</c:v>
                      </c:pt>
                      <c:pt idx="3481">
                        <c:v>-2.8713249999999996E-2</c:v>
                      </c:pt>
                      <c:pt idx="3482">
                        <c:v>-2.8664749999999996E-2</c:v>
                      </c:pt>
                      <c:pt idx="3483">
                        <c:v>-2.861325E-2</c:v>
                      </c:pt>
                      <c:pt idx="3484">
                        <c:v>-2.8573999999999992E-2</c:v>
                      </c:pt>
                      <c:pt idx="3485">
                        <c:v>-2.8531249999999991E-2</c:v>
                      </c:pt>
                      <c:pt idx="3486">
                        <c:v>-2.8489249999999994E-2</c:v>
                      </c:pt>
                      <c:pt idx="3487">
                        <c:v>-2.8436999999999997E-2</c:v>
                      </c:pt>
                      <c:pt idx="3488">
                        <c:v>-2.8398249999999993E-2</c:v>
                      </c:pt>
                      <c:pt idx="3489">
                        <c:v>-2.8306749999999995E-2</c:v>
                      </c:pt>
                      <c:pt idx="3490">
                        <c:v>-2.8253749999999998E-2</c:v>
                      </c:pt>
                      <c:pt idx="3491">
                        <c:v>-2.8217749999999996E-2</c:v>
                      </c:pt>
                      <c:pt idx="3492">
                        <c:v>-2.8185500000000006E-2</c:v>
                      </c:pt>
                      <c:pt idx="3493">
                        <c:v>-2.8150250000000002E-2</c:v>
                      </c:pt>
                      <c:pt idx="3494">
                        <c:v>-2.8104499999999998E-2</c:v>
                      </c:pt>
                      <c:pt idx="3495">
                        <c:v>-2.8067749999999995E-2</c:v>
                      </c:pt>
                      <c:pt idx="3496">
                        <c:v>-2.803775E-2</c:v>
                      </c:pt>
                      <c:pt idx="3497">
                        <c:v>-2.8005249999999992E-2</c:v>
                      </c:pt>
                      <c:pt idx="3498">
                        <c:v>-2.7983999999999992E-2</c:v>
                      </c:pt>
                      <c:pt idx="3499">
                        <c:v>-2.7955249999999987E-2</c:v>
                      </c:pt>
                      <c:pt idx="3500">
                        <c:v>-2.793049999999999E-2</c:v>
                      </c:pt>
                      <c:pt idx="3501">
                        <c:v>-2.790949999999999E-2</c:v>
                      </c:pt>
                      <c:pt idx="3502">
                        <c:v>-2.787799999999999E-2</c:v>
                      </c:pt>
                      <c:pt idx="3503">
                        <c:v>-2.7842249999999989E-2</c:v>
                      </c:pt>
                      <c:pt idx="3504">
                        <c:v>-2.7796249999999984E-2</c:v>
                      </c:pt>
                      <c:pt idx="3505">
                        <c:v>-2.7765499999999985E-2</c:v>
                      </c:pt>
                      <c:pt idx="3506">
                        <c:v>-2.7740499999999987E-2</c:v>
                      </c:pt>
                      <c:pt idx="3507">
                        <c:v>-2.7710999999999982E-2</c:v>
                      </c:pt>
                      <c:pt idx="3508">
                        <c:v>-2.7682999999999985E-2</c:v>
                      </c:pt>
                      <c:pt idx="3509">
                        <c:v>-2.7631749999999983E-2</c:v>
                      </c:pt>
                      <c:pt idx="3510">
                        <c:v>-2.7603499999999986E-2</c:v>
                      </c:pt>
                      <c:pt idx="3511">
                        <c:v>-2.7568499999999992E-2</c:v>
                      </c:pt>
                      <c:pt idx="3512">
                        <c:v>-2.7531999999999991E-2</c:v>
                      </c:pt>
                      <c:pt idx="3513">
                        <c:v>-2.7502749999999989E-2</c:v>
                      </c:pt>
                      <c:pt idx="3514">
                        <c:v>-2.7471249999999989E-2</c:v>
                      </c:pt>
                      <c:pt idx="3515">
                        <c:v>-2.743124999999999E-2</c:v>
                      </c:pt>
                      <c:pt idx="3516">
                        <c:v>-2.740274999999999E-2</c:v>
                      </c:pt>
                      <c:pt idx="3517">
                        <c:v>-2.7378499999999993E-2</c:v>
                      </c:pt>
                      <c:pt idx="3518">
                        <c:v>-2.7349749999999996E-2</c:v>
                      </c:pt>
                      <c:pt idx="3519">
                        <c:v>-2.7306249999999994E-2</c:v>
                      </c:pt>
                      <c:pt idx="3520">
                        <c:v>-2.7269499999999992E-2</c:v>
                      </c:pt>
                      <c:pt idx="3521">
                        <c:v>-2.7245499999999992E-2</c:v>
                      </c:pt>
                      <c:pt idx="3522">
                        <c:v>-2.7214499999999985E-2</c:v>
                      </c:pt>
                      <c:pt idx="3523">
                        <c:v>-2.7190249999999985E-2</c:v>
                      </c:pt>
                      <c:pt idx="3524">
                        <c:v>-2.7168499999999991E-2</c:v>
                      </c:pt>
                      <c:pt idx="3525">
                        <c:v>-2.7146749999999987E-2</c:v>
                      </c:pt>
                      <c:pt idx="3526">
                        <c:v>-2.7117749999999989E-2</c:v>
                      </c:pt>
                      <c:pt idx="3527">
                        <c:v>-2.708349999999999E-2</c:v>
                      </c:pt>
                      <c:pt idx="3528">
                        <c:v>-2.7047249999999988E-2</c:v>
                      </c:pt>
                      <c:pt idx="3529">
                        <c:v>-2.7010499999999989E-2</c:v>
                      </c:pt>
                      <c:pt idx="3530">
                        <c:v>-2.6981999999999996E-2</c:v>
                      </c:pt>
                      <c:pt idx="3531">
                        <c:v>-2.6952499999999994E-2</c:v>
                      </c:pt>
                      <c:pt idx="3532">
                        <c:v>-2.6921499999999998E-2</c:v>
                      </c:pt>
                      <c:pt idx="3533">
                        <c:v>-2.689275E-2</c:v>
                      </c:pt>
                      <c:pt idx="3534">
                        <c:v>-2.685775E-2</c:v>
                      </c:pt>
                      <c:pt idx="3535">
                        <c:v>-2.6817250000000004E-2</c:v>
                      </c:pt>
                      <c:pt idx="3536">
                        <c:v>-2.6774500000000003E-2</c:v>
                      </c:pt>
                      <c:pt idx="3537">
                        <c:v>-2.6738000000000005E-2</c:v>
                      </c:pt>
                      <c:pt idx="3538">
                        <c:v>-2.6702000000000007E-2</c:v>
                      </c:pt>
                      <c:pt idx="3539">
                        <c:v>-2.6667750000000007E-2</c:v>
                      </c:pt>
                      <c:pt idx="3540">
                        <c:v>-2.6623999999999998E-2</c:v>
                      </c:pt>
                      <c:pt idx="3541">
                        <c:v>-2.6576749999999996E-2</c:v>
                      </c:pt>
                      <c:pt idx="3542">
                        <c:v>-2.6560750000000001E-2</c:v>
                      </c:pt>
                      <c:pt idx="3543">
                        <c:v>-2.6526000000000001E-2</c:v>
                      </c:pt>
                      <c:pt idx="3544">
                        <c:v>-2.6496249999999999E-2</c:v>
                      </c:pt>
                      <c:pt idx="3545">
                        <c:v>-2.6464749999999995E-2</c:v>
                      </c:pt>
                      <c:pt idx="3546">
                        <c:v>-2.6438749999999997E-2</c:v>
                      </c:pt>
                      <c:pt idx="3547">
                        <c:v>-2.6412499999999998E-2</c:v>
                      </c:pt>
                      <c:pt idx="3548">
                        <c:v>-2.6364249999999995E-2</c:v>
                      </c:pt>
                      <c:pt idx="3549">
                        <c:v>-2.6336999999999996E-2</c:v>
                      </c:pt>
                      <c:pt idx="3550">
                        <c:v>-2.6306249999999996E-2</c:v>
                      </c:pt>
                      <c:pt idx="3551">
                        <c:v>-2.6268999999999997E-2</c:v>
                      </c:pt>
                      <c:pt idx="3552">
                        <c:v>-2.623449999999999E-2</c:v>
                      </c:pt>
                      <c:pt idx="3553">
                        <c:v>-2.6200499999999991E-2</c:v>
                      </c:pt>
                      <c:pt idx="3554">
                        <c:v>-2.6161999999999998E-2</c:v>
                      </c:pt>
                      <c:pt idx="3555">
                        <c:v>-2.6128999999999993E-2</c:v>
                      </c:pt>
                      <c:pt idx="3556">
                        <c:v>-2.6098249999999986E-2</c:v>
                      </c:pt>
                      <c:pt idx="3557">
                        <c:v>-2.6084499999999986E-2</c:v>
                      </c:pt>
                      <c:pt idx="3558">
                        <c:v>-2.6058999999999988E-2</c:v>
                      </c:pt>
                      <c:pt idx="3559">
                        <c:v>-2.6034999999999989E-2</c:v>
                      </c:pt>
                      <c:pt idx="3560">
                        <c:v>-2.6007249999999985E-2</c:v>
                      </c:pt>
                      <c:pt idx="3561">
                        <c:v>-2.5981749999999981E-2</c:v>
                      </c:pt>
                      <c:pt idx="3562">
                        <c:v>-2.5950749999999977E-2</c:v>
                      </c:pt>
                      <c:pt idx="3563">
                        <c:v>-2.5922749999999977E-2</c:v>
                      </c:pt>
                      <c:pt idx="3564">
                        <c:v>-2.5883999999999976E-2</c:v>
                      </c:pt>
                      <c:pt idx="3565">
                        <c:v>-2.5849749999999977E-2</c:v>
                      </c:pt>
                      <c:pt idx="3566">
                        <c:v>-2.5822499999999974E-2</c:v>
                      </c:pt>
                      <c:pt idx="3567">
                        <c:v>-2.579374999999998E-2</c:v>
                      </c:pt>
                      <c:pt idx="3568">
                        <c:v>-2.5765749999999983E-2</c:v>
                      </c:pt>
                      <c:pt idx="3569">
                        <c:v>-2.573799999999998E-2</c:v>
                      </c:pt>
                      <c:pt idx="3570">
                        <c:v>-2.5698499999999975E-2</c:v>
                      </c:pt>
                      <c:pt idx="3571">
                        <c:v>-2.5666749999999981E-2</c:v>
                      </c:pt>
                      <c:pt idx="3572">
                        <c:v>-2.564099999999998E-2</c:v>
                      </c:pt>
                      <c:pt idx="3573">
                        <c:v>-2.5608999999999979E-2</c:v>
                      </c:pt>
                      <c:pt idx="3574">
                        <c:v>-2.5579499999999981E-2</c:v>
                      </c:pt>
                      <c:pt idx="3575">
                        <c:v>-2.5560749999999976E-2</c:v>
                      </c:pt>
                      <c:pt idx="3576">
                        <c:v>-2.5537749999999977E-2</c:v>
                      </c:pt>
                      <c:pt idx="3577">
                        <c:v>-2.5510249999999977E-2</c:v>
                      </c:pt>
                      <c:pt idx="3578">
                        <c:v>-2.5490249999999978E-2</c:v>
                      </c:pt>
                      <c:pt idx="3579">
                        <c:v>-2.5464499999999973E-2</c:v>
                      </c:pt>
                      <c:pt idx="3580">
                        <c:v>-2.5446249999999983E-2</c:v>
                      </c:pt>
                      <c:pt idx="3581">
                        <c:v>-2.5430249999999984E-2</c:v>
                      </c:pt>
                      <c:pt idx="3582">
                        <c:v>-2.5398749999999991E-2</c:v>
                      </c:pt>
                      <c:pt idx="3583">
                        <c:v>-2.5376999999999986E-2</c:v>
                      </c:pt>
                      <c:pt idx="3584">
                        <c:v>-2.5352499999999986E-2</c:v>
                      </c:pt>
                      <c:pt idx="3585">
                        <c:v>-2.5325249999999994E-2</c:v>
                      </c:pt>
                      <c:pt idx="3586">
                        <c:v>-2.5295749999999999E-2</c:v>
                      </c:pt>
                      <c:pt idx="3587">
                        <c:v>-2.5260499999999984E-2</c:v>
                      </c:pt>
                      <c:pt idx="3588">
                        <c:v>-2.522774999999999E-2</c:v>
                      </c:pt>
                      <c:pt idx="3589">
                        <c:v>-2.5199749999999996E-2</c:v>
                      </c:pt>
                      <c:pt idx="3590">
                        <c:v>-2.517175E-2</c:v>
                      </c:pt>
                      <c:pt idx="3591">
                        <c:v>-2.5164250000000003E-2</c:v>
                      </c:pt>
                      <c:pt idx="3592">
                        <c:v>-2.5139000000000002E-2</c:v>
                      </c:pt>
                      <c:pt idx="3593">
                        <c:v>-2.5117499999999997E-2</c:v>
                      </c:pt>
                      <c:pt idx="3594">
                        <c:v>-2.5091750000000003E-2</c:v>
                      </c:pt>
                      <c:pt idx="3595">
                        <c:v>-2.5069250000000001E-2</c:v>
                      </c:pt>
                      <c:pt idx="3596">
                        <c:v>-2.50335E-2</c:v>
                      </c:pt>
                      <c:pt idx="3597">
                        <c:v>-2.5001250000000006E-2</c:v>
                      </c:pt>
                      <c:pt idx="3598">
                        <c:v>-2.4976249999999998E-2</c:v>
                      </c:pt>
                      <c:pt idx="3599">
                        <c:v>-2.4950500000000004E-2</c:v>
                      </c:pt>
                      <c:pt idx="3600">
                        <c:v>-2.4936000000000003E-2</c:v>
                      </c:pt>
                      <c:pt idx="3601">
                        <c:v>-2.4904249999999996E-2</c:v>
                      </c:pt>
                      <c:pt idx="3602">
                        <c:v>-2.4873999999999997E-2</c:v>
                      </c:pt>
                      <c:pt idx="3603">
                        <c:v>-2.4849750000000004E-2</c:v>
                      </c:pt>
                      <c:pt idx="3604">
                        <c:v>-2.4819499999999998E-2</c:v>
                      </c:pt>
                      <c:pt idx="3605">
                        <c:v>-2.4805999999999998E-2</c:v>
                      </c:pt>
                      <c:pt idx="3606">
                        <c:v>-2.4779000000000006E-2</c:v>
                      </c:pt>
                      <c:pt idx="3607">
                        <c:v>-2.4755749999999997E-2</c:v>
                      </c:pt>
                      <c:pt idx="3608">
                        <c:v>-2.4729500000000008E-2</c:v>
                      </c:pt>
                      <c:pt idx="3609">
                        <c:v>-2.4702750000000006E-2</c:v>
                      </c:pt>
                      <c:pt idx="3610">
                        <c:v>-2.4677500000000005E-2</c:v>
                      </c:pt>
                      <c:pt idx="3611">
                        <c:v>-2.464475000000001E-2</c:v>
                      </c:pt>
                      <c:pt idx="3612">
                        <c:v>-2.4632250000000012E-2</c:v>
                      </c:pt>
                      <c:pt idx="3613">
                        <c:v>-2.4622500000000009E-2</c:v>
                      </c:pt>
                      <c:pt idx="3614">
                        <c:v>-2.4593000000000007E-2</c:v>
                      </c:pt>
                      <c:pt idx="3615">
                        <c:v>-2.4569500000000005E-2</c:v>
                      </c:pt>
                      <c:pt idx="3616">
                        <c:v>-2.4542500000000005E-2</c:v>
                      </c:pt>
                      <c:pt idx="3617">
                        <c:v>-2.4525499999999999E-2</c:v>
                      </c:pt>
                      <c:pt idx="3618">
                        <c:v>-2.4511500000000002E-2</c:v>
                      </c:pt>
                      <c:pt idx="3619">
                        <c:v>-2.4496249999999997E-2</c:v>
                      </c:pt>
                      <c:pt idx="3620">
                        <c:v>-2.4481249999999993E-2</c:v>
                      </c:pt>
                      <c:pt idx="3621">
                        <c:v>-2.4454499999999994E-2</c:v>
                      </c:pt>
                      <c:pt idx="3622">
                        <c:v>-2.4432249999999996E-2</c:v>
                      </c:pt>
                      <c:pt idx="3623">
                        <c:v>-2.4411249999999992E-2</c:v>
                      </c:pt>
                      <c:pt idx="3624">
                        <c:v>-2.4394999999999993E-2</c:v>
                      </c:pt>
                      <c:pt idx="3625">
                        <c:v>-2.4370499999999996E-2</c:v>
                      </c:pt>
                      <c:pt idx="3626">
                        <c:v>-2.4341749999999992E-2</c:v>
                      </c:pt>
                      <c:pt idx="3627">
                        <c:v>-2.4308749999999994E-2</c:v>
                      </c:pt>
                      <c:pt idx="3628">
                        <c:v>-2.4283499999999993E-2</c:v>
                      </c:pt>
                      <c:pt idx="3629">
                        <c:v>-2.4254749999999992E-2</c:v>
                      </c:pt>
                      <c:pt idx="3630">
                        <c:v>-2.4227749999999996E-2</c:v>
                      </c:pt>
                      <c:pt idx="3631">
                        <c:v>-2.4204749999999997E-2</c:v>
                      </c:pt>
                      <c:pt idx="3632">
                        <c:v>-2.4183999999999997E-2</c:v>
                      </c:pt>
                      <c:pt idx="3633">
                        <c:v>-2.4164999999999996E-2</c:v>
                      </c:pt>
                      <c:pt idx="3634">
                        <c:v>-2.4153249999999998E-2</c:v>
                      </c:pt>
                      <c:pt idx="3635">
                        <c:v>-2.4129999999999999E-2</c:v>
                      </c:pt>
                      <c:pt idx="3636">
                        <c:v>-2.4108000000000004E-2</c:v>
                      </c:pt>
                      <c:pt idx="3637">
                        <c:v>-2.4080750000000001E-2</c:v>
                      </c:pt>
                      <c:pt idx="3638">
                        <c:v>-2.4056000000000008E-2</c:v>
                      </c:pt>
                      <c:pt idx="3639">
                        <c:v>-2.4034500000000004E-2</c:v>
                      </c:pt>
                      <c:pt idx="3640">
                        <c:v>-2.3995000000000006E-2</c:v>
                      </c:pt>
                      <c:pt idx="3641">
                        <c:v>-2.3957500000000007E-2</c:v>
                      </c:pt>
                      <c:pt idx="3642">
                        <c:v>-2.3922500000000006E-2</c:v>
                      </c:pt>
                      <c:pt idx="3643">
                        <c:v>-2.3896000000000008E-2</c:v>
                      </c:pt>
                      <c:pt idx="3644">
                        <c:v>-2.3864250000000004E-2</c:v>
                      </c:pt>
                      <c:pt idx="3645">
                        <c:v>-2.3840000000000007E-2</c:v>
                      </c:pt>
                      <c:pt idx="3646">
                        <c:v>-2.3806250000000001E-2</c:v>
                      </c:pt>
                      <c:pt idx="3647">
                        <c:v>-2.3786500000000002E-2</c:v>
                      </c:pt>
                      <c:pt idx="3648">
                        <c:v>-2.3759249999999999E-2</c:v>
                      </c:pt>
                      <c:pt idx="3649">
                        <c:v>-2.3733000000000004E-2</c:v>
                      </c:pt>
                      <c:pt idx="3650">
                        <c:v>-2.3699500000000002E-2</c:v>
                      </c:pt>
                      <c:pt idx="3651">
                        <c:v>-2.3670000000000004E-2</c:v>
                      </c:pt>
                      <c:pt idx="3652">
                        <c:v>-2.3637250000000009E-2</c:v>
                      </c:pt>
                      <c:pt idx="3653">
                        <c:v>-2.3612500000000008E-2</c:v>
                      </c:pt>
                      <c:pt idx="3654">
                        <c:v>-2.3598000000000011E-2</c:v>
                      </c:pt>
                      <c:pt idx="3655">
                        <c:v>-2.3573000000000018E-2</c:v>
                      </c:pt>
                      <c:pt idx="3656">
                        <c:v>-2.352400000000001E-2</c:v>
                      </c:pt>
                      <c:pt idx="3657">
                        <c:v>-2.3493500000000011E-2</c:v>
                      </c:pt>
                      <c:pt idx="3658">
                        <c:v>-2.3460000000000016E-2</c:v>
                      </c:pt>
                      <c:pt idx="3659">
                        <c:v>-2.3431500000000015E-2</c:v>
                      </c:pt>
                      <c:pt idx="3660">
                        <c:v>-2.3391500000000013E-2</c:v>
                      </c:pt>
                      <c:pt idx="3661">
                        <c:v>-2.3355000000000015E-2</c:v>
                      </c:pt>
                      <c:pt idx="3662">
                        <c:v>-2.3312750000000014E-2</c:v>
                      </c:pt>
                      <c:pt idx="3663">
                        <c:v>-2.3273750000000013E-2</c:v>
                      </c:pt>
                      <c:pt idx="3664">
                        <c:v>-2.3224500000000012E-2</c:v>
                      </c:pt>
                      <c:pt idx="3665">
                        <c:v>-2.3178750000000012E-2</c:v>
                      </c:pt>
                      <c:pt idx="3666">
                        <c:v>-2.3144750000000006E-2</c:v>
                      </c:pt>
                      <c:pt idx="3667">
                        <c:v>-2.3115750000000008E-2</c:v>
                      </c:pt>
                      <c:pt idx="3668">
                        <c:v>-2.3072500000000006E-2</c:v>
                      </c:pt>
                      <c:pt idx="3669">
                        <c:v>-2.3042000000000007E-2</c:v>
                      </c:pt>
                      <c:pt idx="3670">
                        <c:v>-2.3001000000000008E-2</c:v>
                      </c:pt>
                      <c:pt idx="3671">
                        <c:v>-2.2968000000000009E-2</c:v>
                      </c:pt>
                      <c:pt idx="3672">
                        <c:v>-2.2935000000000011E-2</c:v>
                      </c:pt>
                      <c:pt idx="3673">
                        <c:v>-2.2896000000000007E-2</c:v>
                      </c:pt>
                      <c:pt idx="3674">
                        <c:v>-2.2872750000000001E-2</c:v>
                      </c:pt>
                      <c:pt idx="3675">
                        <c:v>-2.2844000000000003E-2</c:v>
                      </c:pt>
                      <c:pt idx="3676">
                        <c:v>-2.2819250000000006E-2</c:v>
                      </c:pt>
                      <c:pt idx="3677">
                        <c:v>-2.2788000000000003E-2</c:v>
                      </c:pt>
                      <c:pt idx="3678">
                        <c:v>-2.2765750000000008E-2</c:v>
                      </c:pt>
                      <c:pt idx="3679">
                        <c:v>-2.2744500000000004E-2</c:v>
                      </c:pt>
                      <c:pt idx="3680">
                        <c:v>-2.2724500000000005E-2</c:v>
                      </c:pt>
                      <c:pt idx="3681">
                        <c:v>-2.2694499999999999E-2</c:v>
                      </c:pt>
                      <c:pt idx="3682">
                        <c:v>-2.2666750000000003E-2</c:v>
                      </c:pt>
                      <c:pt idx="3683">
                        <c:v>-2.2631499999999999E-2</c:v>
                      </c:pt>
                      <c:pt idx="3684">
                        <c:v>-2.2601500000000004E-2</c:v>
                      </c:pt>
                      <c:pt idx="3685">
                        <c:v>-2.2582999999999999E-2</c:v>
                      </c:pt>
                      <c:pt idx="3686">
                        <c:v>-2.2548500000000003E-2</c:v>
                      </c:pt>
                      <c:pt idx="3687">
                        <c:v>-2.2523750000000006E-2</c:v>
                      </c:pt>
                      <c:pt idx="3688">
                        <c:v>-2.2503000000000006E-2</c:v>
                      </c:pt>
                      <c:pt idx="3689">
                        <c:v>-2.2478750000000006E-2</c:v>
                      </c:pt>
                      <c:pt idx="3690">
                        <c:v>-2.2479750000000007E-2</c:v>
                      </c:pt>
                      <c:pt idx="3691">
                        <c:v>-2.2468250000000009E-2</c:v>
                      </c:pt>
                      <c:pt idx="3692">
                        <c:v>-2.245575000000001E-2</c:v>
                      </c:pt>
                      <c:pt idx="3693">
                        <c:v>-2.2436000000000011E-2</c:v>
                      </c:pt>
                      <c:pt idx="3694">
                        <c:v>-2.2424750000000007E-2</c:v>
                      </c:pt>
                      <c:pt idx="3695">
                        <c:v>-2.2409250000000006E-2</c:v>
                      </c:pt>
                      <c:pt idx="3696">
                        <c:v>-2.2388500000000013E-2</c:v>
                      </c:pt>
                      <c:pt idx="3697">
                        <c:v>-2.2374500000000012E-2</c:v>
                      </c:pt>
                      <c:pt idx="3698">
                        <c:v>-2.2339500000000016E-2</c:v>
                      </c:pt>
                      <c:pt idx="3699">
                        <c:v>-2.2320750000000014E-2</c:v>
                      </c:pt>
                      <c:pt idx="3700">
                        <c:v>-2.2300750000000012E-2</c:v>
                      </c:pt>
                      <c:pt idx="3701">
                        <c:v>-2.228200000000001E-2</c:v>
                      </c:pt>
                      <c:pt idx="3702">
                        <c:v>-2.2262250000000008E-2</c:v>
                      </c:pt>
                      <c:pt idx="3703">
                        <c:v>-2.224750000000001E-2</c:v>
                      </c:pt>
                      <c:pt idx="3704">
                        <c:v>-2.2235750000000002E-2</c:v>
                      </c:pt>
                      <c:pt idx="3705">
                        <c:v>-2.2213250000000007E-2</c:v>
                      </c:pt>
                      <c:pt idx="3706">
                        <c:v>-2.2199250000000004E-2</c:v>
                      </c:pt>
                      <c:pt idx="3707">
                        <c:v>-2.2178250000000004E-2</c:v>
                      </c:pt>
                      <c:pt idx="3708">
                        <c:v>-2.2155999999999999E-2</c:v>
                      </c:pt>
                      <c:pt idx="3709">
                        <c:v>-2.2145749999999999E-2</c:v>
                      </c:pt>
                      <c:pt idx="3710">
                        <c:v>-2.2128500000000009E-2</c:v>
                      </c:pt>
                      <c:pt idx="3711">
                        <c:v>-2.21125E-2</c:v>
                      </c:pt>
                      <c:pt idx="3712">
                        <c:v>-2.2090249999999999E-2</c:v>
                      </c:pt>
                      <c:pt idx="3713">
                        <c:v>-2.2064250000000004E-2</c:v>
                      </c:pt>
                      <c:pt idx="3714">
                        <c:v>-2.204275000000001E-2</c:v>
                      </c:pt>
                      <c:pt idx="3715">
                        <c:v>-2.2026249999999997E-2</c:v>
                      </c:pt>
                      <c:pt idx="3716">
                        <c:v>-2.1998499999999997E-2</c:v>
                      </c:pt>
                      <c:pt idx="3717">
                        <c:v>-2.1986249999999995E-2</c:v>
                      </c:pt>
                      <c:pt idx="3718">
                        <c:v>-2.198025E-2</c:v>
                      </c:pt>
                      <c:pt idx="3719">
                        <c:v>-2.1968499999999992E-2</c:v>
                      </c:pt>
                      <c:pt idx="3720">
                        <c:v>-2.1960999999999991E-2</c:v>
                      </c:pt>
                      <c:pt idx="3721">
                        <c:v>-2.1937249999999991E-2</c:v>
                      </c:pt>
                      <c:pt idx="3722">
                        <c:v>-2.1930249999999991E-2</c:v>
                      </c:pt>
                      <c:pt idx="3723">
                        <c:v>-2.191499999999999E-2</c:v>
                      </c:pt>
                      <c:pt idx="3724">
                        <c:v>-2.1899249999999992E-2</c:v>
                      </c:pt>
                      <c:pt idx="3725">
                        <c:v>-2.1880249999999987E-2</c:v>
                      </c:pt>
                      <c:pt idx="3726">
                        <c:v>-2.1863499999999987E-2</c:v>
                      </c:pt>
                      <c:pt idx="3727">
                        <c:v>-2.184924999999999E-2</c:v>
                      </c:pt>
                      <c:pt idx="3728">
                        <c:v>-2.1833249999999985E-2</c:v>
                      </c:pt>
                      <c:pt idx="3729">
                        <c:v>-2.1819249999999984E-2</c:v>
                      </c:pt>
                      <c:pt idx="3730">
                        <c:v>-2.1807999999999987E-2</c:v>
                      </c:pt>
                      <c:pt idx="3731">
                        <c:v>-2.1797499999999984E-2</c:v>
                      </c:pt>
                      <c:pt idx="3732">
                        <c:v>-2.1783999999999991E-2</c:v>
                      </c:pt>
                      <c:pt idx="3733">
                        <c:v>-2.1765249999999989E-2</c:v>
                      </c:pt>
                      <c:pt idx="3734">
                        <c:v>-2.1754249999999985E-2</c:v>
                      </c:pt>
                      <c:pt idx="3735">
                        <c:v>-2.1741249999999986E-2</c:v>
                      </c:pt>
                      <c:pt idx="3736">
                        <c:v>-2.173424999999999E-2</c:v>
                      </c:pt>
                      <c:pt idx="3737">
                        <c:v>-2.1718999999999995E-2</c:v>
                      </c:pt>
                      <c:pt idx="3738">
                        <c:v>-2.1701749999999992E-2</c:v>
                      </c:pt>
                      <c:pt idx="3739">
                        <c:v>-2.168249999999999E-2</c:v>
                      </c:pt>
                      <c:pt idx="3740">
                        <c:v>-2.1671249999999989E-2</c:v>
                      </c:pt>
                      <c:pt idx="3741">
                        <c:v>-2.1652999999999999E-2</c:v>
                      </c:pt>
                      <c:pt idx="3742">
                        <c:v>-2.1647999999999997E-2</c:v>
                      </c:pt>
                      <c:pt idx="3743">
                        <c:v>-2.1635249999999995E-2</c:v>
                      </c:pt>
                      <c:pt idx="3744">
                        <c:v>-2.1622249999999996E-2</c:v>
                      </c:pt>
                      <c:pt idx="3745">
                        <c:v>-2.1609749999999997E-2</c:v>
                      </c:pt>
                      <c:pt idx="3746">
                        <c:v>-2.15915E-2</c:v>
                      </c:pt>
                      <c:pt idx="3747">
                        <c:v>-2.1568749999999991E-2</c:v>
                      </c:pt>
                      <c:pt idx="3748">
                        <c:v>-2.1548749999999992E-2</c:v>
                      </c:pt>
                      <c:pt idx="3749">
                        <c:v>-2.153324999999999E-2</c:v>
                      </c:pt>
                      <c:pt idx="3750">
                        <c:v>-2.1511249999999992E-2</c:v>
                      </c:pt>
                      <c:pt idx="3751">
                        <c:v>-2.1490249999999992E-2</c:v>
                      </c:pt>
                      <c:pt idx="3752">
                        <c:v>-2.1463749999999986E-2</c:v>
                      </c:pt>
                      <c:pt idx="3753">
                        <c:v>-2.1438999999999989E-2</c:v>
                      </c:pt>
                      <c:pt idx="3754">
                        <c:v>-2.1413499999999985E-2</c:v>
                      </c:pt>
                      <c:pt idx="3755">
                        <c:v>-2.1395999999999984E-2</c:v>
                      </c:pt>
                      <c:pt idx="3756">
                        <c:v>-2.1373499999999993E-2</c:v>
                      </c:pt>
                      <c:pt idx="3757">
                        <c:v>-2.1345499999999989E-2</c:v>
                      </c:pt>
                      <c:pt idx="3758">
                        <c:v>-2.1312749999999981E-2</c:v>
                      </c:pt>
                      <c:pt idx="3759">
                        <c:v>-2.1289999999999983E-2</c:v>
                      </c:pt>
                      <c:pt idx="3760">
                        <c:v>-2.1279499999999986E-2</c:v>
                      </c:pt>
                      <c:pt idx="3761">
                        <c:v>-2.1264749999999989E-2</c:v>
                      </c:pt>
                      <c:pt idx="3762">
                        <c:v>-2.1249999999999991E-2</c:v>
                      </c:pt>
                      <c:pt idx="3763">
                        <c:v>-2.1239749999999998E-2</c:v>
                      </c:pt>
                      <c:pt idx="3764">
                        <c:v>-2.1232499999999998E-2</c:v>
                      </c:pt>
                      <c:pt idx="3765">
                        <c:v>-2.1226500000000002E-2</c:v>
                      </c:pt>
                      <c:pt idx="3766">
                        <c:v>-2.1223250000000006E-2</c:v>
                      </c:pt>
                      <c:pt idx="3767">
                        <c:v>-2.1198749999999999E-2</c:v>
                      </c:pt>
                      <c:pt idx="3768">
                        <c:v>-2.1189999999999997E-2</c:v>
                      </c:pt>
                      <c:pt idx="3769">
                        <c:v>-2.1177250000000002E-2</c:v>
                      </c:pt>
                      <c:pt idx="3770">
                        <c:v>-2.1156999999999999E-2</c:v>
                      </c:pt>
                      <c:pt idx="3771">
                        <c:v>-2.1140500000000003E-2</c:v>
                      </c:pt>
                      <c:pt idx="3772">
                        <c:v>-2.1136750000000003E-2</c:v>
                      </c:pt>
                      <c:pt idx="3773">
                        <c:v>-2.1122499999999999E-2</c:v>
                      </c:pt>
                      <c:pt idx="3774">
                        <c:v>-2.110925E-2</c:v>
                      </c:pt>
                      <c:pt idx="3775">
                        <c:v>-2.1093750000000001E-2</c:v>
                      </c:pt>
                      <c:pt idx="3776">
                        <c:v>-2.1080999999999996E-2</c:v>
                      </c:pt>
                      <c:pt idx="3777">
                        <c:v>-2.1077249999999999E-2</c:v>
                      </c:pt>
                      <c:pt idx="3778">
                        <c:v>-2.1062249999999998E-2</c:v>
                      </c:pt>
                      <c:pt idx="3779">
                        <c:v>-2.1048999999999998E-2</c:v>
                      </c:pt>
                      <c:pt idx="3780">
                        <c:v>-2.1034499999999998E-2</c:v>
                      </c:pt>
                      <c:pt idx="3781">
                        <c:v>-2.1016499999999997E-2</c:v>
                      </c:pt>
                      <c:pt idx="3782">
                        <c:v>-2.1007500000000002E-2</c:v>
                      </c:pt>
                      <c:pt idx="3783">
                        <c:v>-2.0993249999999998E-2</c:v>
                      </c:pt>
                      <c:pt idx="3784">
                        <c:v>-2.0988500000000007E-2</c:v>
                      </c:pt>
                      <c:pt idx="3785">
                        <c:v>-2.0990500000000002E-2</c:v>
                      </c:pt>
                      <c:pt idx="3786">
                        <c:v>-2.0989250000000004E-2</c:v>
                      </c:pt>
                      <c:pt idx="3787">
                        <c:v>-2.0975999999999998E-2</c:v>
                      </c:pt>
                      <c:pt idx="3788">
                        <c:v>-2.0968000000000001E-2</c:v>
                      </c:pt>
                      <c:pt idx="3789">
                        <c:v>-2.0951750000000002E-2</c:v>
                      </c:pt>
                      <c:pt idx="3790">
                        <c:v>-2.0927500000000002E-2</c:v>
                      </c:pt>
                      <c:pt idx="3791">
                        <c:v>-2.0892499999999994E-2</c:v>
                      </c:pt>
                      <c:pt idx="3792">
                        <c:v>-2.0864249999999994E-2</c:v>
                      </c:pt>
                      <c:pt idx="3793">
                        <c:v>-2.0832499999999997E-2</c:v>
                      </c:pt>
                      <c:pt idx="3794">
                        <c:v>-2.0812749999999994E-2</c:v>
                      </c:pt>
                      <c:pt idx="3795">
                        <c:v>-2.0791249999999994E-2</c:v>
                      </c:pt>
                      <c:pt idx="3796">
                        <c:v>-2.0789749999999992E-2</c:v>
                      </c:pt>
                      <c:pt idx="3797">
                        <c:v>-2.0779249999999992E-2</c:v>
                      </c:pt>
                      <c:pt idx="3798">
                        <c:v>-2.0754249999999995E-2</c:v>
                      </c:pt>
                      <c:pt idx="3799">
                        <c:v>-2.0745500000000004E-2</c:v>
                      </c:pt>
                      <c:pt idx="3800">
                        <c:v>-2.0728E-2</c:v>
                      </c:pt>
                      <c:pt idx="3801">
                        <c:v>-2.0716250000000002E-2</c:v>
                      </c:pt>
                      <c:pt idx="3802">
                        <c:v>-2.0699749999999999E-2</c:v>
                      </c:pt>
                      <c:pt idx="3803">
                        <c:v>-2.0683750000000004E-2</c:v>
                      </c:pt>
                      <c:pt idx="3804">
                        <c:v>-2.0659250000000001E-2</c:v>
                      </c:pt>
                      <c:pt idx="3805">
                        <c:v>-2.0628999999999998E-2</c:v>
                      </c:pt>
                      <c:pt idx="3806">
                        <c:v>-2.0615750000000002E-2</c:v>
                      </c:pt>
                      <c:pt idx="3807">
                        <c:v>-2.061725E-2</c:v>
                      </c:pt>
                      <c:pt idx="3808">
                        <c:v>-2.0598749999999996E-2</c:v>
                      </c:pt>
                      <c:pt idx="3809">
                        <c:v>-2.0589499999999993E-2</c:v>
                      </c:pt>
                      <c:pt idx="3810">
                        <c:v>-2.0587999999999999E-2</c:v>
                      </c:pt>
                      <c:pt idx="3811">
                        <c:v>-2.0582499999999997E-2</c:v>
                      </c:pt>
                      <c:pt idx="3812">
                        <c:v>-2.0582749999999997E-2</c:v>
                      </c:pt>
                      <c:pt idx="3813">
                        <c:v>-2.0569E-2</c:v>
                      </c:pt>
                      <c:pt idx="3814">
                        <c:v>-2.0566999999999998E-2</c:v>
                      </c:pt>
                      <c:pt idx="3815">
                        <c:v>-2.0559250000000001E-2</c:v>
                      </c:pt>
                      <c:pt idx="3816">
                        <c:v>-2.0557499999999996E-2</c:v>
                      </c:pt>
                      <c:pt idx="3817">
                        <c:v>-2.0543249999999996E-2</c:v>
                      </c:pt>
                      <c:pt idx="3818">
                        <c:v>-2.0527749999999997E-2</c:v>
                      </c:pt>
                      <c:pt idx="3819">
                        <c:v>-2.0522499999999996E-2</c:v>
                      </c:pt>
                      <c:pt idx="3820">
                        <c:v>-2.0515750000000003E-2</c:v>
                      </c:pt>
                      <c:pt idx="3821">
                        <c:v>-2.05095E-2</c:v>
                      </c:pt>
                      <c:pt idx="3822">
                        <c:v>-2.0518250000000002E-2</c:v>
                      </c:pt>
                      <c:pt idx="3823">
                        <c:v>-2.0511499999999995E-2</c:v>
                      </c:pt>
                      <c:pt idx="3824">
                        <c:v>-2.0507749999999995E-2</c:v>
                      </c:pt>
                      <c:pt idx="3825">
                        <c:v>-2.0520999999999998E-2</c:v>
                      </c:pt>
                      <c:pt idx="3826">
                        <c:v>-2.0535000000000001E-2</c:v>
                      </c:pt>
                      <c:pt idx="3827">
                        <c:v>-2.0553000000000002E-2</c:v>
                      </c:pt>
                      <c:pt idx="3828">
                        <c:v>-2.056825E-2</c:v>
                      </c:pt>
                      <c:pt idx="3829">
                        <c:v>-2.0579E-2</c:v>
                      </c:pt>
                      <c:pt idx="3830">
                        <c:v>-2.0593750000000001E-2</c:v>
                      </c:pt>
                      <c:pt idx="3831">
                        <c:v>-2.0600250000000001E-2</c:v>
                      </c:pt>
                      <c:pt idx="3832">
                        <c:v>-2.0614250000000004E-2</c:v>
                      </c:pt>
                      <c:pt idx="3833">
                        <c:v>-2.061725E-2</c:v>
                      </c:pt>
                      <c:pt idx="3834">
                        <c:v>-2.0623750000000003E-2</c:v>
                      </c:pt>
                      <c:pt idx="3835">
                        <c:v>-2.0632749999999998E-2</c:v>
                      </c:pt>
                      <c:pt idx="3836">
                        <c:v>-2.0643000000000002E-2</c:v>
                      </c:pt>
                      <c:pt idx="3837">
                        <c:v>-2.0664999999999999E-2</c:v>
                      </c:pt>
                      <c:pt idx="3838">
                        <c:v>-2.0688999999999999E-2</c:v>
                      </c:pt>
                      <c:pt idx="3839">
                        <c:v>-2.0714249999999997E-2</c:v>
                      </c:pt>
                      <c:pt idx="3840">
                        <c:v>-2.0740749999999995E-2</c:v>
                      </c:pt>
                      <c:pt idx="3841">
                        <c:v>-2.0763499999999997E-2</c:v>
                      </c:pt>
                      <c:pt idx="3842">
                        <c:v>-2.0793999999999997E-2</c:v>
                      </c:pt>
                      <c:pt idx="3843">
                        <c:v>-2.0818749999999997E-2</c:v>
                      </c:pt>
                      <c:pt idx="3844">
                        <c:v>-2.0830999999999995E-2</c:v>
                      </c:pt>
                      <c:pt idx="3845">
                        <c:v>-2.0854749999999998E-2</c:v>
                      </c:pt>
                      <c:pt idx="3846">
                        <c:v>-2.0874249999999997E-2</c:v>
                      </c:pt>
                      <c:pt idx="3847">
                        <c:v>-2.0894249999999993E-2</c:v>
                      </c:pt>
                      <c:pt idx="3848">
                        <c:v>-2.0903499999999995E-2</c:v>
                      </c:pt>
                      <c:pt idx="3849">
                        <c:v>-2.0915249999999989E-2</c:v>
                      </c:pt>
                      <c:pt idx="3850">
                        <c:v>-2.0923499999999984E-2</c:v>
                      </c:pt>
                      <c:pt idx="3851">
                        <c:v>-2.0928249999999982E-2</c:v>
                      </c:pt>
                      <c:pt idx="3852">
                        <c:v>-2.0940999999999984E-2</c:v>
                      </c:pt>
                      <c:pt idx="3853">
                        <c:v>-2.0945999999999979E-2</c:v>
                      </c:pt>
                      <c:pt idx="3854">
                        <c:v>-2.0935499999999978E-2</c:v>
                      </c:pt>
                      <c:pt idx="3855">
                        <c:v>-2.0950499999999983E-2</c:v>
                      </c:pt>
                      <c:pt idx="3856">
                        <c:v>-2.0961499999999984E-2</c:v>
                      </c:pt>
                      <c:pt idx="3857">
                        <c:v>-2.0953999999999983E-2</c:v>
                      </c:pt>
                      <c:pt idx="3858">
                        <c:v>-2.0955249999999984E-2</c:v>
                      </c:pt>
                      <c:pt idx="3859">
                        <c:v>-2.0949249999999985E-2</c:v>
                      </c:pt>
                      <c:pt idx="3860">
                        <c:v>-2.0948999999999982E-2</c:v>
                      </c:pt>
                      <c:pt idx="3861">
                        <c:v>-2.0959749999999989E-2</c:v>
                      </c:pt>
                      <c:pt idx="3862">
                        <c:v>-2.0975249999999987E-2</c:v>
                      </c:pt>
                      <c:pt idx="3863">
                        <c:v>-2.0983999999999989E-2</c:v>
                      </c:pt>
                      <c:pt idx="3864">
                        <c:v>-2.099299999999998E-2</c:v>
                      </c:pt>
                      <c:pt idx="3865">
                        <c:v>-2.1011249999999985E-2</c:v>
                      </c:pt>
                      <c:pt idx="3866">
                        <c:v>-2.1031749999999981E-2</c:v>
                      </c:pt>
                      <c:pt idx="3867">
                        <c:v>-2.1058249999999987E-2</c:v>
                      </c:pt>
                      <c:pt idx="3868">
                        <c:v>-2.1085499999999983E-2</c:v>
                      </c:pt>
                      <c:pt idx="3869">
                        <c:v>-2.1090749999999988E-2</c:v>
                      </c:pt>
                      <c:pt idx="3870">
                        <c:v>-2.1110749999999987E-2</c:v>
                      </c:pt>
                      <c:pt idx="3871">
                        <c:v>-2.1136749999999989E-2</c:v>
                      </c:pt>
                      <c:pt idx="3872">
                        <c:v>-2.1155999999999987E-2</c:v>
                      </c:pt>
                      <c:pt idx="3873">
                        <c:v>-2.1180499999999988E-2</c:v>
                      </c:pt>
                      <c:pt idx="3874">
                        <c:v>-2.1193999999999984E-2</c:v>
                      </c:pt>
                      <c:pt idx="3875">
                        <c:v>-2.1206499999999986E-2</c:v>
                      </c:pt>
                      <c:pt idx="3876">
                        <c:v>-2.1215749999999992E-2</c:v>
                      </c:pt>
                      <c:pt idx="3877">
                        <c:v>-2.122799999999999E-2</c:v>
                      </c:pt>
                      <c:pt idx="3878">
                        <c:v>-2.1245749999999994E-2</c:v>
                      </c:pt>
                      <c:pt idx="3879">
                        <c:v>-2.1253499999999991E-2</c:v>
                      </c:pt>
                      <c:pt idx="3880">
                        <c:v>-2.1273749999999994E-2</c:v>
                      </c:pt>
                      <c:pt idx="3881">
                        <c:v>-2.1288499999999995E-2</c:v>
                      </c:pt>
                      <c:pt idx="3882">
                        <c:v>-2.1308749999999991E-2</c:v>
                      </c:pt>
                      <c:pt idx="3883">
                        <c:v>-2.1327499999999992E-2</c:v>
                      </c:pt>
                      <c:pt idx="3884">
                        <c:v>-2.1347499999999985E-2</c:v>
                      </c:pt>
                      <c:pt idx="3885">
                        <c:v>-2.1360749999999991E-2</c:v>
                      </c:pt>
                      <c:pt idx="3886">
                        <c:v>-2.1383999999999993E-2</c:v>
                      </c:pt>
                      <c:pt idx="3887">
                        <c:v>-2.1397999999999986E-2</c:v>
                      </c:pt>
                      <c:pt idx="3888">
                        <c:v>-2.1412749999999984E-2</c:v>
                      </c:pt>
                      <c:pt idx="3889">
                        <c:v>-2.1428749999999986E-2</c:v>
                      </c:pt>
                      <c:pt idx="3890">
                        <c:v>-2.1436249999999983E-2</c:v>
                      </c:pt>
                      <c:pt idx="3891">
                        <c:v>-2.1449999999999986E-2</c:v>
                      </c:pt>
                      <c:pt idx="3892">
                        <c:v>-2.1464999999999988E-2</c:v>
                      </c:pt>
                      <c:pt idx="3893">
                        <c:v>-2.1486999999999985E-2</c:v>
                      </c:pt>
                      <c:pt idx="3894">
                        <c:v>-2.1502999999999987E-2</c:v>
                      </c:pt>
                      <c:pt idx="3895">
                        <c:v>-2.1522999999999987E-2</c:v>
                      </c:pt>
                      <c:pt idx="3896">
                        <c:v>-2.1546249999999989E-2</c:v>
                      </c:pt>
                      <c:pt idx="3897">
                        <c:v>-2.1565499999999987E-2</c:v>
                      </c:pt>
                      <c:pt idx="3898">
                        <c:v>-2.1594249999999988E-2</c:v>
                      </c:pt>
                      <c:pt idx="3899">
                        <c:v>-2.1619249999999989E-2</c:v>
                      </c:pt>
                      <c:pt idx="3900">
                        <c:v>-2.164474999999999E-2</c:v>
                      </c:pt>
                      <c:pt idx="3901">
                        <c:v>-2.1660249999999995E-2</c:v>
                      </c:pt>
                      <c:pt idx="3902">
                        <c:v>-2.1680499999999991E-2</c:v>
                      </c:pt>
                      <c:pt idx="3903">
                        <c:v>-2.1694499999999995E-2</c:v>
                      </c:pt>
                      <c:pt idx="3904">
                        <c:v>-2.1715749999999992E-2</c:v>
                      </c:pt>
                      <c:pt idx="3905">
                        <c:v>-2.1739749999999995E-2</c:v>
                      </c:pt>
                      <c:pt idx="3906">
                        <c:v>-2.1747249999999996E-2</c:v>
                      </c:pt>
                      <c:pt idx="3907">
                        <c:v>-2.1760499999999992E-2</c:v>
                      </c:pt>
                      <c:pt idx="3908">
                        <c:v>-2.1775749999999996E-2</c:v>
                      </c:pt>
                      <c:pt idx="3909">
                        <c:v>-2.1788749999999992E-2</c:v>
                      </c:pt>
                      <c:pt idx="3910">
                        <c:v>-2.1795249999999995E-2</c:v>
                      </c:pt>
                      <c:pt idx="3911">
                        <c:v>-2.1804499999999994E-2</c:v>
                      </c:pt>
                      <c:pt idx="3912">
                        <c:v>-2.1815749999999981E-2</c:v>
                      </c:pt>
                      <c:pt idx="3913">
                        <c:v>-2.1829499999999995E-2</c:v>
                      </c:pt>
                      <c:pt idx="3914">
                        <c:v>-2.1842999999999987E-2</c:v>
                      </c:pt>
                      <c:pt idx="3915">
                        <c:v>-2.1856749999999991E-2</c:v>
                      </c:pt>
                      <c:pt idx="3916">
                        <c:v>-2.1882499999999992E-2</c:v>
                      </c:pt>
                      <c:pt idx="3917">
                        <c:v>-2.1891249999999987E-2</c:v>
                      </c:pt>
                      <c:pt idx="3918">
                        <c:v>-2.1905749999999988E-2</c:v>
                      </c:pt>
                      <c:pt idx="3919">
                        <c:v>-2.1917249999999982E-2</c:v>
                      </c:pt>
                      <c:pt idx="3920">
                        <c:v>-2.1928249999999986E-2</c:v>
                      </c:pt>
                      <c:pt idx="3921">
                        <c:v>-2.1947749999999985E-2</c:v>
                      </c:pt>
                      <c:pt idx="3922">
                        <c:v>-2.1955249999999985E-2</c:v>
                      </c:pt>
                      <c:pt idx="3923">
                        <c:v>-2.1970999999999991E-2</c:v>
                      </c:pt>
                      <c:pt idx="3924">
                        <c:v>-2.1984999999999987E-2</c:v>
                      </c:pt>
                      <c:pt idx="3925">
                        <c:v>-2.1992749999999988E-2</c:v>
                      </c:pt>
                      <c:pt idx="3926">
                        <c:v>-2.2011249999999986E-2</c:v>
                      </c:pt>
                      <c:pt idx="3927">
                        <c:v>-2.2016499999999981E-2</c:v>
                      </c:pt>
                      <c:pt idx="3928">
                        <c:v>-2.2031999999999986E-2</c:v>
                      </c:pt>
                      <c:pt idx="3929">
                        <c:v>-2.2042499999999982E-2</c:v>
                      </c:pt>
                      <c:pt idx="3930">
                        <c:v>-2.2056499999999986E-2</c:v>
                      </c:pt>
                      <c:pt idx="3931">
                        <c:v>-2.2071499999999987E-2</c:v>
                      </c:pt>
                      <c:pt idx="3932">
                        <c:v>-2.2087249999999989E-2</c:v>
                      </c:pt>
                      <c:pt idx="3933">
                        <c:v>-2.2100499999999988E-2</c:v>
                      </c:pt>
                      <c:pt idx="3934">
                        <c:v>-2.2105749999999987E-2</c:v>
                      </c:pt>
                      <c:pt idx="3935">
                        <c:v>-2.2112749999999987E-2</c:v>
                      </c:pt>
                      <c:pt idx="3936">
                        <c:v>-2.2124249999999991E-2</c:v>
                      </c:pt>
                      <c:pt idx="3937">
                        <c:v>-2.2135249999999992E-2</c:v>
                      </c:pt>
                      <c:pt idx="3938">
                        <c:v>-2.2142999999999993E-2</c:v>
                      </c:pt>
                      <c:pt idx="3939">
                        <c:v>-2.2155999999999995E-2</c:v>
                      </c:pt>
                      <c:pt idx="3940">
                        <c:v>-2.2162999999999995E-2</c:v>
                      </c:pt>
                      <c:pt idx="3941">
                        <c:v>-2.2165249999999997E-2</c:v>
                      </c:pt>
                      <c:pt idx="3942">
                        <c:v>-2.2153749999999989E-2</c:v>
                      </c:pt>
                      <c:pt idx="3943">
                        <c:v>-2.2156999999999996E-2</c:v>
                      </c:pt>
                      <c:pt idx="3944">
                        <c:v>-2.2156249999999992E-2</c:v>
                      </c:pt>
                      <c:pt idx="3945">
                        <c:v>-2.2162999999999995E-2</c:v>
                      </c:pt>
                      <c:pt idx="3946">
                        <c:v>-2.2171999999999997E-2</c:v>
                      </c:pt>
                      <c:pt idx="3947">
                        <c:v>-2.2181999999999993E-2</c:v>
                      </c:pt>
                      <c:pt idx="3948">
                        <c:v>-2.2187499999999999E-2</c:v>
                      </c:pt>
                      <c:pt idx="3949">
                        <c:v>-2.218825E-2</c:v>
                      </c:pt>
                      <c:pt idx="3950">
                        <c:v>-2.2197750000000002E-2</c:v>
                      </c:pt>
                      <c:pt idx="3951">
                        <c:v>-2.2209999999999997E-2</c:v>
                      </c:pt>
                      <c:pt idx="3952">
                        <c:v>-2.2214000000000001E-2</c:v>
                      </c:pt>
                      <c:pt idx="3953">
                        <c:v>-2.2214250000000008E-2</c:v>
                      </c:pt>
                      <c:pt idx="3954">
                        <c:v>-2.2217750000000001E-2</c:v>
                      </c:pt>
                      <c:pt idx="3955">
                        <c:v>-2.2217749999999994E-2</c:v>
                      </c:pt>
                      <c:pt idx="3956">
                        <c:v>-2.2218000000000005E-2</c:v>
                      </c:pt>
                      <c:pt idx="3957">
                        <c:v>-2.2227750000000004E-2</c:v>
                      </c:pt>
                      <c:pt idx="3958">
                        <c:v>-2.2235000000000001E-2</c:v>
                      </c:pt>
                      <c:pt idx="3959">
                        <c:v>-2.2232249999999999E-2</c:v>
                      </c:pt>
                      <c:pt idx="3960">
                        <c:v>-2.2232500000000002E-2</c:v>
                      </c:pt>
                      <c:pt idx="3961">
                        <c:v>-2.2221500000000002E-2</c:v>
                      </c:pt>
                      <c:pt idx="3962">
                        <c:v>-2.2223249999999996E-2</c:v>
                      </c:pt>
                      <c:pt idx="3963">
                        <c:v>-2.2223000000000007E-2</c:v>
                      </c:pt>
                      <c:pt idx="3964">
                        <c:v>-2.2220000000000004E-2</c:v>
                      </c:pt>
                      <c:pt idx="3965">
                        <c:v>-2.2215500000000006E-2</c:v>
                      </c:pt>
                      <c:pt idx="3966">
                        <c:v>-2.2203750000000001E-2</c:v>
                      </c:pt>
                      <c:pt idx="3967">
                        <c:v>-2.2205750000000007E-2</c:v>
                      </c:pt>
                      <c:pt idx="3968">
                        <c:v>-2.2186749999999998E-2</c:v>
                      </c:pt>
                      <c:pt idx="3969">
                        <c:v>-2.2189999999999998E-2</c:v>
                      </c:pt>
                      <c:pt idx="3970">
                        <c:v>-2.2196749999999998E-2</c:v>
                      </c:pt>
                      <c:pt idx="3971">
                        <c:v>-2.2200499999999998E-2</c:v>
                      </c:pt>
                      <c:pt idx="3972">
                        <c:v>-2.219175E-2</c:v>
                      </c:pt>
                      <c:pt idx="3973">
                        <c:v>-2.2206500000000004E-2</c:v>
                      </c:pt>
                      <c:pt idx="3974">
                        <c:v>-2.2208749999999996E-2</c:v>
                      </c:pt>
                      <c:pt idx="3975">
                        <c:v>-2.2208499999999999E-2</c:v>
                      </c:pt>
                      <c:pt idx="3976">
                        <c:v>-2.2212249999999996E-2</c:v>
                      </c:pt>
                      <c:pt idx="3977">
                        <c:v>-2.2211999999999989E-2</c:v>
                      </c:pt>
                      <c:pt idx="3978">
                        <c:v>-2.220299999999999E-2</c:v>
                      </c:pt>
                      <c:pt idx="3979">
                        <c:v>-2.2198999999999997E-2</c:v>
                      </c:pt>
                      <c:pt idx="3980">
                        <c:v>-2.2197249999999995E-2</c:v>
                      </c:pt>
                      <c:pt idx="3981">
                        <c:v>-2.2198749999999996E-2</c:v>
                      </c:pt>
                      <c:pt idx="3982">
                        <c:v>-2.2193999999999995E-2</c:v>
                      </c:pt>
                      <c:pt idx="3983">
                        <c:v>-2.2180249999999992E-2</c:v>
                      </c:pt>
                      <c:pt idx="3984">
                        <c:v>-2.2163499999999992E-2</c:v>
                      </c:pt>
                      <c:pt idx="3985">
                        <c:v>-2.2136999999999993E-2</c:v>
                      </c:pt>
                      <c:pt idx="3986">
                        <c:v>-2.2117999999999992E-2</c:v>
                      </c:pt>
                      <c:pt idx="3987">
                        <c:v>-2.2110999999999992E-2</c:v>
                      </c:pt>
                      <c:pt idx="3988">
                        <c:v>-2.2107249999999995E-2</c:v>
                      </c:pt>
                      <c:pt idx="3989">
                        <c:v>-2.2107999999999999E-2</c:v>
                      </c:pt>
                      <c:pt idx="3990">
                        <c:v>-2.2109749999999994E-2</c:v>
                      </c:pt>
                      <c:pt idx="3991">
                        <c:v>-2.2142249999999995E-2</c:v>
                      </c:pt>
                      <c:pt idx="3992">
                        <c:v>-2.2135999999999996E-2</c:v>
                      </c:pt>
                      <c:pt idx="3993">
                        <c:v>-2.2147249999999997E-2</c:v>
                      </c:pt>
                      <c:pt idx="3994">
                        <c:v>-2.2145999999999999E-2</c:v>
                      </c:pt>
                      <c:pt idx="3995">
                        <c:v>-2.214025E-2</c:v>
                      </c:pt>
                      <c:pt idx="3996">
                        <c:v>-2.2127999999999995E-2</c:v>
                      </c:pt>
                      <c:pt idx="3997">
                        <c:v>-2.2120999999999998E-2</c:v>
                      </c:pt>
                      <c:pt idx="3998">
                        <c:v>-2.2115249999999999E-2</c:v>
                      </c:pt>
                      <c:pt idx="3999">
                        <c:v>-2.2097500000000003E-2</c:v>
                      </c:pt>
                      <c:pt idx="4000">
                        <c:v>-2.2082749999999995E-2</c:v>
                      </c:pt>
                      <c:pt idx="4001">
                        <c:v>-2.2072499999999998E-2</c:v>
                      </c:pt>
                      <c:pt idx="4002">
                        <c:v>-2.2056750000000003E-2</c:v>
                      </c:pt>
                      <c:pt idx="4003">
                        <c:v>-2.2038750000000006E-2</c:v>
                      </c:pt>
                      <c:pt idx="4004">
                        <c:v>-2.2024000000000002E-2</c:v>
                      </c:pt>
                      <c:pt idx="4005">
                        <c:v>-2.2017000000000002E-2</c:v>
                      </c:pt>
                      <c:pt idx="4006">
                        <c:v>-2.19945E-2</c:v>
                      </c:pt>
                      <c:pt idx="4007">
                        <c:v>-2.1967500000000008E-2</c:v>
                      </c:pt>
                      <c:pt idx="4008">
                        <c:v>-2.1957500000000005E-2</c:v>
                      </c:pt>
                      <c:pt idx="4009">
                        <c:v>-2.1944250000000002E-2</c:v>
                      </c:pt>
                      <c:pt idx="4010">
                        <c:v>-2.1921500000000003E-2</c:v>
                      </c:pt>
                      <c:pt idx="4011">
                        <c:v>-2.1900999999999997E-2</c:v>
                      </c:pt>
                      <c:pt idx="4012">
                        <c:v>-2.1881500000000009E-2</c:v>
                      </c:pt>
                      <c:pt idx="4013">
                        <c:v>-2.1865000000000002E-2</c:v>
                      </c:pt>
                      <c:pt idx="4014">
                        <c:v>-2.1838499999999997E-2</c:v>
                      </c:pt>
                      <c:pt idx="4015">
                        <c:v>-2.182125E-2</c:v>
                      </c:pt>
                      <c:pt idx="4016">
                        <c:v>-2.1791249999999998E-2</c:v>
                      </c:pt>
                      <c:pt idx="4017">
                        <c:v>-2.1767750000000002E-2</c:v>
                      </c:pt>
                      <c:pt idx="4018">
                        <c:v>-2.1745749999999998E-2</c:v>
                      </c:pt>
                      <c:pt idx="4019">
                        <c:v>-2.1716499999999996E-2</c:v>
                      </c:pt>
                      <c:pt idx="4020">
                        <c:v>-2.1693749999999998E-2</c:v>
                      </c:pt>
                      <c:pt idx="4021">
                        <c:v>-2.1658750000000001E-2</c:v>
                      </c:pt>
                      <c:pt idx="4022">
                        <c:v>-2.1618749999999999E-2</c:v>
                      </c:pt>
                      <c:pt idx="4023">
                        <c:v>-2.1586250000000001E-2</c:v>
                      </c:pt>
                      <c:pt idx="4024">
                        <c:v>-2.1554500000000001E-2</c:v>
                      </c:pt>
                      <c:pt idx="4025">
                        <c:v>-2.1502750000000001E-2</c:v>
                      </c:pt>
                      <c:pt idx="4026">
                        <c:v>-2.1457750000000001E-2</c:v>
                      </c:pt>
                      <c:pt idx="4027">
                        <c:v>-2.1411250000000003E-2</c:v>
                      </c:pt>
                      <c:pt idx="4028">
                        <c:v>-2.1357249999999998E-2</c:v>
                      </c:pt>
                      <c:pt idx="4029">
                        <c:v>-2.1314999999999994E-2</c:v>
                      </c:pt>
                      <c:pt idx="4030">
                        <c:v>-2.1269749999999997E-2</c:v>
                      </c:pt>
                      <c:pt idx="4031">
                        <c:v>-2.1231999999999997E-2</c:v>
                      </c:pt>
                      <c:pt idx="4032">
                        <c:v>-2.1188749999999999E-2</c:v>
                      </c:pt>
                      <c:pt idx="4033">
                        <c:v>-2.1160499999999999E-2</c:v>
                      </c:pt>
                      <c:pt idx="4034">
                        <c:v>-2.1124999999999998E-2</c:v>
                      </c:pt>
                      <c:pt idx="4035">
                        <c:v>-2.1090000000000001E-2</c:v>
                      </c:pt>
                      <c:pt idx="4036">
                        <c:v>-2.1056249999999999E-2</c:v>
                      </c:pt>
                      <c:pt idx="4037">
                        <c:v>-2.101975E-2</c:v>
                      </c:pt>
                      <c:pt idx="4038">
                        <c:v>-2.0980000000000009E-2</c:v>
                      </c:pt>
                      <c:pt idx="4039">
                        <c:v>-2.0933750000000004E-2</c:v>
                      </c:pt>
                      <c:pt idx="4040">
                        <c:v>-2.0895750000000005E-2</c:v>
                      </c:pt>
                      <c:pt idx="4041">
                        <c:v>-2.0865000000000002E-2</c:v>
                      </c:pt>
                      <c:pt idx="4042">
                        <c:v>-2.0822750000000004E-2</c:v>
                      </c:pt>
                      <c:pt idx="4043">
                        <c:v>-2.078375E-2</c:v>
                      </c:pt>
                      <c:pt idx="4044">
                        <c:v>-2.0747249999999998E-2</c:v>
                      </c:pt>
                      <c:pt idx="4045">
                        <c:v>-2.0712500000000002E-2</c:v>
                      </c:pt>
                      <c:pt idx="4046">
                        <c:v>-2.068325E-2</c:v>
                      </c:pt>
                      <c:pt idx="4047">
                        <c:v>-2.064475E-2</c:v>
                      </c:pt>
                      <c:pt idx="4048">
                        <c:v>-2.06205E-2</c:v>
                      </c:pt>
                      <c:pt idx="4049">
                        <c:v>-2.059675E-2</c:v>
                      </c:pt>
                      <c:pt idx="4050">
                        <c:v>-2.0580749999999995E-2</c:v>
                      </c:pt>
                      <c:pt idx="4051">
                        <c:v>-2.0571249999999992E-2</c:v>
                      </c:pt>
                      <c:pt idx="4052">
                        <c:v>-2.0545999999999998E-2</c:v>
                      </c:pt>
                      <c:pt idx="4053">
                        <c:v>-2.0518749999999999E-2</c:v>
                      </c:pt>
                      <c:pt idx="4054">
                        <c:v>-2.0491749999999996E-2</c:v>
                      </c:pt>
                      <c:pt idx="4055">
                        <c:v>-2.04645E-2</c:v>
                      </c:pt>
                      <c:pt idx="4056">
                        <c:v>-2.0454E-2</c:v>
                      </c:pt>
                      <c:pt idx="4057">
                        <c:v>-2.0443000000000003E-2</c:v>
                      </c:pt>
                      <c:pt idx="4058">
                        <c:v>-2.0421000000000005E-2</c:v>
                      </c:pt>
                      <c:pt idx="4059">
                        <c:v>-2.0403000000000001E-2</c:v>
                      </c:pt>
                      <c:pt idx="4060">
                        <c:v>-2.0376500000000002E-2</c:v>
                      </c:pt>
                      <c:pt idx="4061">
                        <c:v>-2.0348000000000002E-2</c:v>
                      </c:pt>
                      <c:pt idx="4062">
                        <c:v>-2.031825E-2</c:v>
                      </c:pt>
                      <c:pt idx="4063">
                        <c:v>-2.0290750000000003E-2</c:v>
                      </c:pt>
                      <c:pt idx="4064">
                        <c:v>-2.0271750000000005E-2</c:v>
                      </c:pt>
                      <c:pt idx="4065">
                        <c:v>-2.0241249999999999E-2</c:v>
                      </c:pt>
                      <c:pt idx="4066">
                        <c:v>-2.0207499999999996E-2</c:v>
                      </c:pt>
                      <c:pt idx="4067">
                        <c:v>-2.0183999999999997E-2</c:v>
                      </c:pt>
                      <c:pt idx="4068">
                        <c:v>-2.0147500000000002E-2</c:v>
                      </c:pt>
                      <c:pt idx="4069">
                        <c:v>-2.0111750000000001E-2</c:v>
                      </c:pt>
                      <c:pt idx="4070">
                        <c:v>-2.0079250000000003E-2</c:v>
                      </c:pt>
                      <c:pt idx="4071">
                        <c:v>-2.0039999999999995E-2</c:v>
                      </c:pt>
                      <c:pt idx="4072">
                        <c:v>-2.0006499999999997E-2</c:v>
                      </c:pt>
                      <c:pt idx="4073">
                        <c:v>-1.9960249999999999E-2</c:v>
                      </c:pt>
                      <c:pt idx="4074">
                        <c:v>-1.9923499999999997E-2</c:v>
                      </c:pt>
                      <c:pt idx="4075">
                        <c:v>-1.9898999999999993E-2</c:v>
                      </c:pt>
                      <c:pt idx="4076">
                        <c:v>-1.9859999999999999E-2</c:v>
                      </c:pt>
                      <c:pt idx="4077">
                        <c:v>-1.9833749999999994E-2</c:v>
                      </c:pt>
                      <c:pt idx="4078">
                        <c:v>-1.9793499999999995E-2</c:v>
                      </c:pt>
                      <c:pt idx="4079">
                        <c:v>-1.9771249999999997E-2</c:v>
                      </c:pt>
                      <c:pt idx="4080">
                        <c:v>-1.9737249999999994E-2</c:v>
                      </c:pt>
                      <c:pt idx="4081">
                        <c:v>-1.9702749999999998E-2</c:v>
                      </c:pt>
                      <c:pt idx="4082">
                        <c:v>-1.9676999999999997E-2</c:v>
                      </c:pt>
                      <c:pt idx="4083">
                        <c:v>-1.9653250000000001E-2</c:v>
                      </c:pt>
                      <c:pt idx="4084">
                        <c:v>-1.960425E-2</c:v>
                      </c:pt>
                      <c:pt idx="4085">
                        <c:v>-1.9561499999999999E-2</c:v>
                      </c:pt>
                      <c:pt idx="4086">
                        <c:v>-1.9520750000000003E-2</c:v>
                      </c:pt>
                      <c:pt idx="4087">
                        <c:v>-1.9478500000000003E-2</c:v>
                      </c:pt>
                      <c:pt idx="4088">
                        <c:v>-1.9439000000000005E-2</c:v>
                      </c:pt>
                      <c:pt idx="4089">
                        <c:v>-1.93955E-2</c:v>
                      </c:pt>
                      <c:pt idx="4090">
                        <c:v>-1.9345250000000001E-2</c:v>
                      </c:pt>
                      <c:pt idx="4091">
                        <c:v>-1.9298000000000003E-2</c:v>
                      </c:pt>
                      <c:pt idx="4092">
                        <c:v>-1.9252500000000002E-2</c:v>
                      </c:pt>
                      <c:pt idx="4093">
                        <c:v>-1.9205750000000004E-2</c:v>
                      </c:pt>
                      <c:pt idx="4094">
                        <c:v>-1.9147500000000005E-2</c:v>
                      </c:pt>
                      <c:pt idx="4095">
                        <c:v>-1.9096500000000002E-2</c:v>
                      </c:pt>
                      <c:pt idx="4096">
                        <c:v>-1.9043500000000005E-2</c:v>
                      </c:pt>
                      <c:pt idx="4097">
                        <c:v>-1.8989250000000006E-2</c:v>
                      </c:pt>
                      <c:pt idx="4098">
                        <c:v>-1.8931250000000004E-2</c:v>
                      </c:pt>
                      <c:pt idx="4099">
                        <c:v>-1.8874500000000006E-2</c:v>
                      </c:pt>
                      <c:pt idx="4100">
                        <c:v>-1.8816750000000007E-2</c:v>
                      </c:pt>
                      <c:pt idx="4101">
                        <c:v>-1.8773250000000005E-2</c:v>
                      </c:pt>
                      <c:pt idx="4102">
                        <c:v>-1.871950000000001E-2</c:v>
                      </c:pt>
                      <c:pt idx="4103">
                        <c:v>-1.867775000000001E-2</c:v>
                      </c:pt>
                      <c:pt idx="4104">
                        <c:v>-1.8629500000000007E-2</c:v>
                      </c:pt>
                      <c:pt idx="4105">
                        <c:v>-1.8580250000000006E-2</c:v>
                      </c:pt>
                      <c:pt idx="4106">
                        <c:v>-1.8536250000000004E-2</c:v>
                      </c:pt>
                      <c:pt idx="4107">
                        <c:v>-1.8416750000000006E-2</c:v>
                      </c:pt>
                      <c:pt idx="4108">
                        <c:v>-1.8375250000000006E-2</c:v>
                      </c:pt>
                      <c:pt idx="4109">
                        <c:v>-1.8339500000000005E-2</c:v>
                      </c:pt>
                      <c:pt idx="4110">
                        <c:v>-1.8305750000000006E-2</c:v>
                      </c:pt>
                      <c:pt idx="4111">
                        <c:v>-1.8272000000000007E-2</c:v>
                      </c:pt>
                      <c:pt idx="4112">
                        <c:v>-1.8255000000000011E-2</c:v>
                      </c:pt>
                      <c:pt idx="4113">
                        <c:v>-1.8223750000000011E-2</c:v>
                      </c:pt>
                      <c:pt idx="4114">
                        <c:v>-1.8190750000000006E-2</c:v>
                      </c:pt>
                      <c:pt idx="4115">
                        <c:v>-1.8154000000000007E-2</c:v>
                      </c:pt>
                      <c:pt idx="4116">
                        <c:v>-1.8108500000000007E-2</c:v>
                      </c:pt>
                      <c:pt idx="4117">
                        <c:v>-1.8065000000000008E-2</c:v>
                      </c:pt>
                      <c:pt idx="4118">
                        <c:v>-1.8019000000000007E-2</c:v>
                      </c:pt>
                      <c:pt idx="4119">
                        <c:v>-1.7974500000000008E-2</c:v>
                      </c:pt>
                      <c:pt idx="4120">
                        <c:v>-1.7925750000000004E-2</c:v>
                      </c:pt>
                      <c:pt idx="4121">
                        <c:v>-1.7888000000000005E-2</c:v>
                      </c:pt>
                      <c:pt idx="4122">
                        <c:v>-1.7837750000000006E-2</c:v>
                      </c:pt>
                      <c:pt idx="4123">
                        <c:v>-1.7778750000000006E-2</c:v>
                      </c:pt>
                      <c:pt idx="4124">
                        <c:v>-1.772775E-2</c:v>
                      </c:pt>
                      <c:pt idx="4125">
                        <c:v>-1.7667750000000003E-2</c:v>
                      </c:pt>
                      <c:pt idx="4126">
                        <c:v>-1.7605500000000007E-2</c:v>
                      </c:pt>
                      <c:pt idx="4127">
                        <c:v>-1.7551500000000008E-2</c:v>
                      </c:pt>
                      <c:pt idx="4128">
                        <c:v>-1.7492000000000004E-2</c:v>
                      </c:pt>
                      <c:pt idx="4129">
                        <c:v>-1.7433500000000005E-2</c:v>
                      </c:pt>
                      <c:pt idx="4130">
                        <c:v>-1.7368000000000005E-2</c:v>
                      </c:pt>
                      <c:pt idx="4131">
                        <c:v>-1.73005E-2</c:v>
                      </c:pt>
                      <c:pt idx="4132">
                        <c:v>-1.7225249999999998E-2</c:v>
                      </c:pt>
                      <c:pt idx="4133">
                        <c:v>-1.7153249999999998E-2</c:v>
                      </c:pt>
                      <c:pt idx="4134">
                        <c:v>-1.7097999999999999E-2</c:v>
                      </c:pt>
                      <c:pt idx="4135">
                        <c:v>-1.7044249999999997E-2</c:v>
                      </c:pt>
                      <c:pt idx="4136">
                        <c:v>-1.6990749999999995E-2</c:v>
                      </c:pt>
                      <c:pt idx="4137">
                        <c:v>-1.6934999999999995E-2</c:v>
                      </c:pt>
                      <c:pt idx="4138">
                        <c:v>-1.6879749999999999E-2</c:v>
                      </c:pt>
                      <c:pt idx="4139">
                        <c:v>-1.6818999999999997E-2</c:v>
                      </c:pt>
                      <c:pt idx="4140">
                        <c:v>-1.6768999999999999E-2</c:v>
                      </c:pt>
                      <c:pt idx="4141">
                        <c:v>-1.6731999999999997E-2</c:v>
                      </c:pt>
                      <c:pt idx="4142">
                        <c:v>-1.6694499999999998E-2</c:v>
                      </c:pt>
                      <c:pt idx="4143">
                        <c:v>-1.6644249999999992E-2</c:v>
                      </c:pt>
                      <c:pt idx="4144">
                        <c:v>-1.6601499999999995E-2</c:v>
                      </c:pt>
                      <c:pt idx="4145">
                        <c:v>-1.6558749999999997E-2</c:v>
                      </c:pt>
                      <c:pt idx="4146">
                        <c:v>-1.6519749999999996E-2</c:v>
                      </c:pt>
                      <c:pt idx="4147">
                        <c:v>-1.647825E-2</c:v>
                      </c:pt>
                      <c:pt idx="4148">
                        <c:v>-1.6429249999999996E-2</c:v>
                      </c:pt>
                      <c:pt idx="4149">
                        <c:v>-1.6388250000000004E-2</c:v>
                      </c:pt>
                      <c:pt idx="4150">
                        <c:v>-1.6350749999999997E-2</c:v>
                      </c:pt>
                      <c:pt idx="4151">
                        <c:v>-1.6300250000000002E-2</c:v>
                      </c:pt>
                      <c:pt idx="4152">
                        <c:v>-1.6251750000000002E-2</c:v>
                      </c:pt>
                      <c:pt idx="4153">
                        <c:v>-1.6212000000000001E-2</c:v>
                      </c:pt>
                      <c:pt idx="4154">
                        <c:v>-1.6173750000000001E-2</c:v>
                      </c:pt>
                      <c:pt idx="4155">
                        <c:v>-1.6119499999999998E-2</c:v>
                      </c:pt>
                      <c:pt idx="4156">
                        <c:v>-1.6075999999999997E-2</c:v>
                      </c:pt>
                      <c:pt idx="4157">
                        <c:v>-1.6013500000000003E-2</c:v>
                      </c:pt>
                      <c:pt idx="4158">
                        <c:v>-1.5952999999999998E-2</c:v>
                      </c:pt>
                      <c:pt idx="4159">
                        <c:v>-1.5907000000000001E-2</c:v>
                      </c:pt>
                      <c:pt idx="4160">
                        <c:v>-1.5842499999999999E-2</c:v>
                      </c:pt>
                      <c:pt idx="4161">
                        <c:v>-1.5784000000000003E-2</c:v>
                      </c:pt>
                      <c:pt idx="4162">
                        <c:v>-1.5727500000000005E-2</c:v>
                      </c:pt>
                      <c:pt idx="4163">
                        <c:v>-1.5666750000000004E-2</c:v>
                      </c:pt>
                      <c:pt idx="4164">
                        <c:v>-1.5612750000000007E-2</c:v>
                      </c:pt>
                      <c:pt idx="4165">
                        <c:v>-1.5550500000000002E-2</c:v>
                      </c:pt>
                      <c:pt idx="4166">
                        <c:v>-1.5490250000000006E-2</c:v>
                      </c:pt>
                      <c:pt idx="4167">
                        <c:v>-1.5431250000000006E-2</c:v>
                      </c:pt>
                      <c:pt idx="4168">
                        <c:v>-1.5381250000000004E-2</c:v>
                      </c:pt>
                      <c:pt idx="4169">
                        <c:v>-1.5319000000000006E-2</c:v>
                      </c:pt>
                      <c:pt idx="4170">
                        <c:v>-1.5252500000000007E-2</c:v>
                      </c:pt>
                      <c:pt idx="4171">
                        <c:v>-1.5184250000000002E-2</c:v>
                      </c:pt>
                      <c:pt idx="4172">
                        <c:v>-1.5123000000000004E-2</c:v>
                      </c:pt>
                      <c:pt idx="4173">
                        <c:v>-1.5043750000000002E-2</c:v>
                      </c:pt>
                      <c:pt idx="4174">
                        <c:v>-1.4993500000000002E-2</c:v>
                      </c:pt>
                      <c:pt idx="4175">
                        <c:v>-1.492625E-2</c:v>
                      </c:pt>
                      <c:pt idx="4176">
                        <c:v>-1.4870000000000001E-2</c:v>
                      </c:pt>
                      <c:pt idx="4177">
                        <c:v>-1.481975E-2</c:v>
                      </c:pt>
                      <c:pt idx="4178">
                        <c:v>-1.4776249999999999E-2</c:v>
                      </c:pt>
                      <c:pt idx="4179">
                        <c:v>-1.4719499999999998E-2</c:v>
                      </c:pt>
                      <c:pt idx="4180">
                        <c:v>-1.4654749999999999E-2</c:v>
                      </c:pt>
                      <c:pt idx="4181">
                        <c:v>-1.45915E-2</c:v>
                      </c:pt>
                      <c:pt idx="4182">
                        <c:v>-1.4530249999999998E-2</c:v>
                      </c:pt>
                      <c:pt idx="4183">
                        <c:v>-1.4469999999999998E-2</c:v>
                      </c:pt>
                      <c:pt idx="4184">
                        <c:v>-1.4422749999999998E-2</c:v>
                      </c:pt>
                      <c:pt idx="4185">
                        <c:v>-1.4372749999999995E-2</c:v>
                      </c:pt>
                      <c:pt idx="4186">
                        <c:v>-1.4314499999999994E-2</c:v>
                      </c:pt>
                      <c:pt idx="4187">
                        <c:v>-1.4254249999999993E-2</c:v>
                      </c:pt>
                      <c:pt idx="4188">
                        <c:v>-1.4188749999999997E-2</c:v>
                      </c:pt>
                      <c:pt idx="4189">
                        <c:v>-1.4116E-2</c:v>
                      </c:pt>
                      <c:pt idx="4190">
                        <c:v>-1.4057249999999999E-2</c:v>
                      </c:pt>
                      <c:pt idx="4191">
                        <c:v>-1.3964999999999997E-2</c:v>
                      </c:pt>
                      <c:pt idx="4192">
                        <c:v>-1.3896999999999998E-2</c:v>
                      </c:pt>
                      <c:pt idx="4193">
                        <c:v>-1.3827249999999999E-2</c:v>
                      </c:pt>
                      <c:pt idx="4194">
                        <c:v>-1.3763999999999998E-2</c:v>
                      </c:pt>
                      <c:pt idx="4195">
                        <c:v>-1.3705499999999999E-2</c:v>
                      </c:pt>
                      <c:pt idx="4196">
                        <c:v>-1.3632250000000002E-2</c:v>
                      </c:pt>
                      <c:pt idx="4197">
                        <c:v>-1.3573999999999999E-2</c:v>
                      </c:pt>
                      <c:pt idx="4198">
                        <c:v>-1.3526250000000002E-2</c:v>
                      </c:pt>
                      <c:pt idx="4199">
                        <c:v>-1.3467499999999999E-2</c:v>
                      </c:pt>
                      <c:pt idx="4200">
                        <c:v>-1.3417500000000002E-2</c:v>
                      </c:pt>
                      <c:pt idx="4201">
                        <c:v>-1.3364750000000005E-2</c:v>
                      </c:pt>
                      <c:pt idx="4202">
                        <c:v>-1.3314000000000003E-2</c:v>
                      </c:pt>
                      <c:pt idx="4203">
                        <c:v>-1.3263000000000004E-2</c:v>
                      </c:pt>
                      <c:pt idx="4204">
                        <c:v>-1.3243000000000005E-2</c:v>
                      </c:pt>
                      <c:pt idx="4205">
                        <c:v>-1.3178750000000003E-2</c:v>
                      </c:pt>
                      <c:pt idx="4206">
                        <c:v>-1.3127000000000005E-2</c:v>
                      </c:pt>
                      <c:pt idx="4207">
                        <c:v>-1.3068250000000003E-2</c:v>
                      </c:pt>
                      <c:pt idx="4208">
                        <c:v>-1.3009500000000002E-2</c:v>
                      </c:pt>
                      <c:pt idx="4209">
                        <c:v>-1.2949250000000001E-2</c:v>
                      </c:pt>
                      <c:pt idx="4210">
                        <c:v>-1.2897250000000002E-2</c:v>
                      </c:pt>
                      <c:pt idx="4211">
                        <c:v>-1.2847500000000003E-2</c:v>
                      </c:pt>
                      <c:pt idx="4212">
                        <c:v>-1.2787750000000002E-2</c:v>
                      </c:pt>
                      <c:pt idx="4213">
                        <c:v>-1.2736250000000003E-2</c:v>
                      </c:pt>
                      <c:pt idx="4214">
                        <c:v>-1.2686500000000003E-2</c:v>
                      </c:pt>
                      <c:pt idx="4215">
                        <c:v>-1.2637000000000002E-2</c:v>
                      </c:pt>
                      <c:pt idx="4216">
                        <c:v>-1.2588000000000002E-2</c:v>
                      </c:pt>
                      <c:pt idx="4217">
                        <c:v>-1.2550750000000001E-2</c:v>
                      </c:pt>
                      <c:pt idx="4218">
                        <c:v>-1.2493250000000001E-2</c:v>
                      </c:pt>
                      <c:pt idx="4219">
                        <c:v>-1.2442000000000002E-2</c:v>
                      </c:pt>
                      <c:pt idx="4220">
                        <c:v>-1.23885E-2</c:v>
                      </c:pt>
                      <c:pt idx="4221">
                        <c:v>-1.2349499999999999E-2</c:v>
                      </c:pt>
                      <c:pt idx="4222">
                        <c:v>-1.2314249999999997E-2</c:v>
                      </c:pt>
                      <c:pt idx="4223">
                        <c:v>-1.2270749999999997E-2</c:v>
                      </c:pt>
                      <c:pt idx="4224">
                        <c:v>-1.2226249999999996E-2</c:v>
                      </c:pt>
                      <c:pt idx="4225">
                        <c:v>-1.2189499999999997E-2</c:v>
                      </c:pt>
                      <c:pt idx="4226">
                        <c:v>-1.2159499999999998E-2</c:v>
                      </c:pt>
                      <c:pt idx="4227">
                        <c:v>-1.21125E-2</c:v>
                      </c:pt>
                      <c:pt idx="4228">
                        <c:v>-1.208275E-2</c:v>
                      </c:pt>
                      <c:pt idx="4229">
                        <c:v>-1.2036999999999997E-2</c:v>
                      </c:pt>
                      <c:pt idx="4230">
                        <c:v>-1.2002750000000001E-2</c:v>
                      </c:pt>
                      <c:pt idx="4231">
                        <c:v>-1.1961000000000005E-2</c:v>
                      </c:pt>
                      <c:pt idx="4232">
                        <c:v>-1.1925250000000004E-2</c:v>
                      </c:pt>
                      <c:pt idx="4233">
                        <c:v>-1.1863500000000003E-2</c:v>
                      </c:pt>
                      <c:pt idx="4234">
                        <c:v>-1.18105E-2</c:v>
                      </c:pt>
                      <c:pt idx="4235">
                        <c:v>-1.1755500000000004E-2</c:v>
                      </c:pt>
                      <c:pt idx="4236">
                        <c:v>-1.1696500000000006E-2</c:v>
                      </c:pt>
                      <c:pt idx="4237">
                        <c:v>-1.1640250000000005E-2</c:v>
                      </c:pt>
                      <c:pt idx="4238">
                        <c:v>-1.1578000000000007E-2</c:v>
                      </c:pt>
                      <c:pt idx="4239">
                        <c:v>-1.1528250000000004E-2</c:v>
                      </c:pt>
                      <c:pt idx="4240">
                        <c:v>-1.1475250000000003E-2</c:v>
                      </c:pt>
                      <c:pt idx="4241">
                        <c:v>-1.1425500000000009E-2</c:v>
                      </c:pt>
                      <c:pt idx="4242">
                        <c:v>-1.1392000000000006E-2</c:v>
                      </c:pt>
                      <c:pt idx="4243">
                        <c:v>-1.1343000000000008E-2</c:v>
                      </c:pt>
                      <c:pt idx="4244">
                        <c:v>-1.1299750000000006E-2</c:v>
                      </c:pt>
                      <c:pt idx="4245">
                        <c:v>-1.1249750000000003E-2</c:v>
                      </c:pt>
                      <c:pt idx="4246">
                        <c:v>-1.1195750000000006E-2</c:v>
                      </c:pt>
                      <c:pt idx="4247">
                        <c:v>-1.1141750000000006E-2</c:v>
                      </c:pt>
                      <c:pt idx="4248">
                        <c:v>-1.1073250000000008E-2</c:v>
                      </c:pt>
                      <c:pt idx="4249">
                        <c:v>-1.100500000000001E-2</c:v>
                      </c:pt>
                      <c:pt idx="4250">
                        <c:v>-1.0944750000000008E-2</c:v>
                      </c:pt>
                      <c:pt idx="4251">
                        <c:v>-1.0878000000000007E-2</c:v>
                      </c:pt>
                      <c:pt idx="4252">
                        <c:v>-1.0816500000000007E-2</c:v>
                      </c:pt>
                      <c:pt idx="4253">
                        <c:v>-1.0741250000000006E-2</c:v>
                      </c:pt>
                      <c:pt idx="4254">
                        <c:v>-1.0688250000000009E-2</c:v>
                      </c:pt>
                      <c:pt idx="4255">
                        <c:v>-1.0630000000000006E-2</c:v>
                      </c:pt>
                      <c:pt idx="4256">
                        <c:v>-1.0573250000000003E-2</c:v>
                      </c:pt>
                      <c:pt idx="4257">
                        <c:v>-1.0517250000000002E-2</c:v>
                      </c:pt>
                      <c:pt idx="4258">
                        <c:v>-1.0475750000000001E-2</c:v>
                      </c:pt>
                      <c:pt idx="4259">
                        <c:v>-1.0421250000000002E-2</c:v>
                      </c:pt>
                      <c:pt idx="4260">
                        <c:v>-1.0365500000000003E-2</c:v>
                      </c:pt>
                      <c:pt idx="4261">
                        <c:v>-1.0313500000000001E-2</c:v>
                      </c:pt>
                      <c:pt idx="4262">
                        <c:v>-1.0259500000000003E-2</c:v>
                      </c:pt>
                      <c:pt idx="4263">
                        <c:v>-1.0209000000000003E-2</c:v>
                      </c:pt>
                      <c:pt idx="4264">
                        <c:v>-1.0144750000000003E-2</c:v>
                      </c:pt>
                      <c:pt idx="4265">
                        <c:v>-1.0086000000000001E-2</c:v>
                      </c:pt>
                      <c:pt idx="4266">
                        <c:v>-1.0038750000000003E-2</c:v>
                      </c:pt>
                      <c:pt idx="4267">
                        <c:v>-9.9672500000000039E-3</c:v>
                      </c:pt>
                      <c:pt idx="4268">
                        <c:v>-9.9142500000000029E-3</c:v>
                      </c:pt>
                      <c:pt idx="4269">
                        <c:v>-9.868250000000002E-3</c:v>
                      </c:pt>
                      <c:pt idx="4270">
                        <c:v>-9.8175000000000033E-3</c:v>
                      </c:pt>
                      <c:pt idx="4271">
                        <c:v>-9.7667500000000029E-3</c:v>
                      </c:pt>
                      <c:pt idx="4272">
                        <c:v>-9.7025000000000045E-3</c:v>
                      </c:pt>
                      <c:pt idx="4273">
                        <c:v>-9.6545000000000034E-3</c:v>
                      </c:pt>
                      <c:pt idx="4274">
                        <c:v>-9.5990000000000034E-3</c:v>
                      </c:pt>
                      <c:pt idx="4275">
                        <c:v>-9.5335000000000038E-3</c:v>
                      </c:pt>
                      <c:pt idx="4276">
                        <c:v>-9.4912500000000014E-3</c:v>
                      </c:pt>
                      <c:pt idx="4277">
                        <c:v>-9.440750000000003E-3</c:v>
                      </c:pt>
                      <c:pt idx="4278">
                        <c:v>-9.4055000000000041E-3</c:v>
                      </c:pt>
                      <c:pt idx="4279">
                        <c:v>-9.3740000000000039E-3</c:v>
                      </c:pt>
                      <c:pt idx="4280">
                        <c:v>-9.327000000000002E-3</c:v>
                      </c:pt>
                      <c:pt idx="4281">
                        <c:v>-9.2832500000000033E-3</c:v>
                      </c:pt>
                      <c:pt idx="4282">
                        <c:v>-9.220750000000005E-3</c:v>
                      </c:pt>
                      <c:pt idx="4283">
                        <c:v>-9.1660000000000023E-3</c:v>
                      </c:pt>
                      <c:pt idx="4284">
                        <c:v>-9.1290000000000034E-3</c:v>
                      </c:pt>
                      <c:pt idx="4285">
                        <c:v>-9.0907500000000068E-3</c:v>
                      </c:pt>
                      <c:pt idx="4286">
                        <c:v>-9.0540000000000048E-3</c:v>
                      </c:pt>
                      <c:pt idx="4287">
                        <c:v>-9.0147500000000054E-3</c:v>
                      </c:pt>
                      <c:pt idx="4288">
                        <c:v>-8.9685000000000042E-3</c:v>
                      </c:pt>
                      <c:pt idx="4289">
                        <c:v>-8.9210000000000053E-3</c:v>
                      </c:pt>
                      <c:pt idx="4290">
                        <c:v>-8.8817500000000042E-3</c:v>
                      </c:pt>
                      <c:pt idx="4291">
                        <c:v>-8.8487500000000042E-3</c:v>
                      </c:pt>
                      <c:pt idx="4292">
                        <c:v>-8.8020000000000025E-3</c:v>
                      </c:pt>
                      <c:pt idx="4293">
                        <c:v>-8.7625000000000047E-3</c:v>
                      </c:pt>
                      <c:pt idx="4294">
                        <c:v>-8.7235000000000021E-3</c:v>
                      </c:pt>
                      <c:pt idx="4295">
                        <c:v>-8.6877500000000045E-3</c:v>
                      </c:pt>
                      <c:pt idx="4296">
                        <c:v>-8.6455000000000056E-3</c:v>
                      </c:pt>
                      <c:pt idx="4297">
                        <c:v>-8.5507500000000028E-3</c:v>
                      </c:pt>
                      <c:pt idx="4298">
                        <c:v>-8.5150000000000035E-3</c:v>
                      </c:pt>
                      <c:pt idx="4299">
                        <c:v>-8.465250000000004E-3</c:v>
                      </c:pt>
                      <c:pt idx="4300">
                        <c:v>-8.4157500000000031E-3</c:v>
                      </c:pt>
                      <c:pt idx="4301">
                        <c:v>-8.3577500000000023E-3</c:v>
                      </c:pt>
                      <c:pt idx="4302">
                        <c:v>-8.3177500000000022E-3</c:v>
                      </c:pt>
                      <c:pt idx="4303">
                        <c:v>-8.2820000000000029E-3</c:v>
                      </c:pt>
                      <c:pt idx="4304">
                        <c:v>-8.2240000000000021E-3</c:v>
                      </c:pt>
                      <c:pt idx="4305">
                        <c:v>-8.1725000000000027E-3</c:v>
                      </c:pt>
                      <c:pt idx="4306">
                        <c:v>-8.1195000000000017E-3</c:v>
                      </c:pt>
                      <c:pt idx="4307">
                        <c:v>-8.148250000000001E-3</c:v>
                      </c:pt>
                      <c:pt idx="4308">
                        <c:v>-8.0867500000000037E-3</c:v>
                      </c:pt>
                      <c:pt idx="4309">
                        <c:v>-8.0262500000000039E-3</c:v>
                      </c:pt>
                      <c:pt idx="4310">
                        <c:v>-7.9650000000000051E-3</c:v>
                      </c:pt>
                      <c:pt idx="4311">
                        <c:v>-7.9017500000000025E-3</c:v>
                      </c:pt>
                      <c:pt idx="4312">
                        <c:v>-7.8345000000000012E-3</c:v>
                      </c:pt>
                      <c:pt idx="4313">
                        <c:v>-7.7852500000000022E-3</c:v>
                      </c:pt>
                      <c:pt idx="4314">
                        <c:v>-7.7347500000000038E-3</c:v>
                      </c:pt>
                      <c:pt idx="4315">
                        <c:v>-7.6887500000000011E-3</c:v>
                      </c:pt>
                      <c:pt idx="4316">
                        <c:v>-7.6222500000000014E-3</c:v>
                      </c:pt>
                      <c:pt idx="4317">
                        <c:v>-7.5597500000000014E-3</c:v>
                      </c:pt>
                      <c:pt idx="4318">
                        <c:v>-7.509250000000002E-3</c:v>
                      </c:pt>
                      <c:pt idx="4319">
                        <c:v>-7.4610000000000024E-3</c:v>
                      </c:pt>
                      <c:pt idx="4320">
                        <c:v>-7.4147500000000021E-3</c:v>
                      </c:pt>
                      <c:pt idx="4321">
                        <c:v>-7.3535000000000024E-3</c:v>
                      </c:pt>
                      <c:pt idx="4322">
                        <c:v>-7.3082500000000005E-3</c:v>
                      </c:pt>
                      <c:pt idx="4323">
                        <c:v>-7.2592500000000018E-3</c:v>
                      </c:pt>
                      <c:pt idx="4324">
                        <c:v>-7.205750000000003E-3</c:v>
                      </c:pt>
                      <c:pt idx="4325">
                        <c:v>-7.1622500000000037E-3</c:v>
                      </c:pt>
                      <c:pt idx="4326">
                        <c:v>-7.1232500000000028E-3</c:v>
                      </c:pt>
                      <c:pt idx="4327">
                        <c:v>-7.0805000000000017E-3</c:v>
                      </c:pt>
                      <c:pt idx="4328">
                        <c:v>-7.0360000000000023E-3</c:v>
                      </c:pt>
                      <c:pt idx="4329">
                        <c:v>-6.9757500000000028E-3</c:v>
                      </c:pt>
                      <c:pt idx="4330">
                        <c:v>-6.936250000000004E-3</c:v>
                      </c:pt>
                      <c:pt idx="4331">
                        <c:v>-6.9062500000000053E-3</c:v>
                      </c:pt>
                      <c:pt idx="4332">
                        <c:v>-6.8685000000000039E-3</c:v>
                      </c:pt>
                      <c:pt idx="4333">
                        <c:v>-6.8270000000000032E-3</c:v>
                      </c:pt>
                      <c:pt idx="4334">
                        <c:v>-6.7660000000000046E-3</c:v>
                      </c:pt>
                      <c:pt idx="4335">
                        <c:v>-6.7190000000000036E-3</c:v>
                      </c:pt>
                      <c:pt idx="4336">
                        <c:v>-6.6625000000000026E-3</c:v>
                      </c:pt>
                      <c:pt idx="4337">
                        <c:v>-6.6137500000000042E-3</c:v>
                      </c:pt>
                      <c:pt idx="4338">
                        <c:v>-6.5662500000000035E-3</c:v>
                      </c:pt>
                      <c:pt idx="4339">
                        <c:v>-6.509500000000004E-3</c:v>
                      </c:pt>
                      <c:pt idx="4340">
                        <c:v>-6.4597500000000011E-3</c:v>
                      </c:pt>
                      <c:pt idx="4341">
                        <c:v>-6.4050000000000018E-3</c:v>
                      </c:pt>
                      <c:pt idx="4342">
                        <c:v>-6.349750000000003E-3</c:v>
                      </c:pt>
                      <c:pt idx="4343">
                        <c:v>-6.2867500000000041E-3</c:v>
                      </c:pt>
                      <c:pt idx="4344">
                        <c:v>-6.2220000000000018E-3</c:v>
                      </c:pt>
                      <c:pt idx="4345">
                        <c:v>-6.1697500000000042E-3</c:v>
                      </c:pt>
                      <c:pt idx="4346">
                        <c:v>-6.1082500000000017E-3</c:v>
                      </c:pt>
                      <c:pt idx="4347">
                        <c:v>-6.0477500000000028E-3</c:v>
                      </c:pt>
                      <c:pt idx="4348">
                        <c:v>-5.9860000000000026E-3</c:v>
                      </c:pt>
                      <c:pt idx="4349">
                        <c:v>-5.9302500000000015E-3</c:v>
                      </c:pt>
                      <c:pt idx="4350">
                        <c:v>-5.8692500000000029E-3</c:v>
                      </c:pt>
                      <c:pt idx="4351">
                        <c:v>-5.8225000000000013E-3</c:v>
                      </c:pt>
                      <c:pt idx="4352">
                        <c:v>-5.7644999999999988E-3</c:v>
                      </c:pt>
                      <c:pt idx="4353">
                        <c:v>-5.7239999999999999E-3</c:v>
                      </c:pt>
                      <c:pt idx="4354">
                        <c:v>-5.6584999999999995E-3</c:v>
                      </c:pt>
                      <c:pt idx="4355">
                        <c:v>-5.6247500000000004E-3</c:v>
                      </c:pt>
                      <c:pt idx="4356">
                        <c:v>-5.5642500000000006E-3</c:v>
                      </c:pt>
                      <c:pt idx="4357">
                        <c:v>-5.5230000000000001E-3</c:v>
                      </c:pt>
                      <c:pt idx="4358">
                        <c:v>-5.4834999999999988E-3</c:v>
                      </c:pt>
                      <c:pt idx="4359">
                        <c:v>-5.4324999999999981E-3</c:v>
                      </c:pt>
                      <c:pt idx="4360">
                        <c:v>-5.3897499999999987E-3</c:v>
                      </c:pt>
                      <c:pt idx="4361">
                        <c:v>-5.3594999999999979E-3</c:v>
                      </c:pt>
                      <c:pt idx="4362">
                        <c:v>-5.3137499999999947E-3</c:v>
                      </c:pt>
                      <c:pt idx="4363">
                        <c:v>-5.2717499999999961E-3</c:v>
                      </c:pt>
                      <c:pt idx="4364">
                        <c:v>-5.2269999999999947E-3</c:v>
                      </c:pt>
                      <c:pt idx="4365">
                        <c:v>-5.1889999999999957E-3</c:v>
                      </c:pt>
                      <c:pt idx="4366">
                        <c:v>-5.1417499999999961E-3</c:v>
                      </c:pt>
                      <c:pt idx="4367">
                        <c:v>-5.1042499999999994E-3</c:v>
                      </c:pt>
                      <c:pt idx="4368">
                        <c:v>-5.0649999999999992E-3</c:v>
                      </c:pt>
                      <c:pt idx="4369">
                        <c:v>-5.0332499999999978E-3</c:v>
                      </c:pt>
                      <c:pt idx="4370">
                        <c:v>-4.9937499999999991E-3</c:v>
                      </c:pt>
                      <c:pt idx="4371">
                        <c:v>-4.970999999999998E-3</c:v>
                      </c:pt>
                      <c:pt idx="4372">
                        <c:v>-4.9392499999999983E-3</c:v>
                      </c:pt>
                      <c:pt idx="4373">
                        <c:v>-4.9034999999999981E-3</c:v>
                      </c:pt>
                      <c:pt idx="4374">
                        <c:v>-4.8612499999999984E-3</c:v>
                      </c:pt>
                      <c:pt idx="4375">
                        <c:v>-4.8349999999999982E-3</c:v>
                      </c:pt>
                      <c:pt idx="4376">
                        <c:v>-4.7979999999999993E-3</c:v>
                      </c:pt>
                      <c:pt idx="4377">
                        <c:v>-4.7537499999999984E-3</c:v>
                      </c:pt>
                      <c:pt idx="4378">
                        <c:v>-4.6994999999999988E-3</c:v>
                      </c:pt>
                      <c:pt idx="4379">
                        <c:v>-4.6607499999999982E-3</c:v>
                      </c:pt>
                      <c:pt idx="4380">
                        <c:v>-4.637249999999999E-3</c:v>
                      </c:pt>
                      <c:pt idx="4381">
                        <c:v>-4.5974999999999983E-3</c:v>
                      </c:pt>
                      <c:pt idx="4382">
                        <c:v>-4.5622499999999986E-3</c:v>
                      </c:pt>
                      <c:pt idx="4383">
                        <c:v>-4.5334999999999985E-3</c:v>
                      </c:pt>
                      <c:pt idx="4384">
                        <c:v>-4.5022499999999984E-3</c:v>
                      </c:pt>
                      <c:pt idx="4385">
                        <c:v>-4.4739999999999988E-3</c:v>
                      </c:pt>
                      <c:pt idx="4386">
                        <c:v>-4.4312499999999986E-3</c:v>
                      </c:pt>
                      <c:pt idx="4387">
                        <c:v>-4.3992499999999978E-3</c:v>
                      </c:pt>
                      <c:pt idx="4388">
                        <c:v>-4.3777499999999971E-3</c:v>
                      </c:pt>
                      <c:pt idx="4389">
                        <c:v>-4.3412499999999979E-3</c:v>
                      </c:pt>
                      <c:pt idx="4390">
                        <c:v>-4.3084999999999972E-3</c:v>
                      </c:pt>
                      <c:pt idx="4391">
                        <c:v>-4.2799999999999973E-3</c:v>
                      </c:pt>
                      <c:pt idx="4392">
                        <c:v>-4.2549999999999984E-3</c:v>
                      </c:pt>
                      <c:pt idx="4393">
                        <c:v>-4.2269999999999981E-3</c:v>
                      </c:pt>
                      <c:pt idx="4394">
                        <c:v>-4.2032499999999978E-3</c:v>
                      </c:pt>
                      <c:pt idx="4395">
                        <c:v>-4.1694999999999987E-3</c:v>
                      </c:pt>
                      <c:pt idx="4396">
                        <c:v>-4.1582499999999988E-3</c:v>
                      </c:pt>
                      <c:pt idx="4397">
                        <c:v>-4.1172499999999985E-3</c:v>
                      </c:pt>
                      <c:pt idx="4398">
                        <c:v>-4.0704999999999995E-3</c:v>
                      </c:pt>
                      <c:pt idx="4399">
                        <c:v>-4.046499999999998E-3</c:v>
                      </c:pt>
                      <c:pt idx="4400">
                        <c:v>-4.0024999999999982E-3</c:v>
                      </c:pt>
                      <c:pt idx="4401">
                        <c:v>-3.9622499999999988E-3</c:v>
                      </c:pt>
                      <c:pt idx="4402">
                        <c:v>-3.9289999999999993E-3</c:v>
                      </c:pt>
                      <c:pt idx="4403">
                        <c:v>-3.8942499999999997E-3</c:v>
                      </c:pt>
                      <c:pt idx="4404">
                        <c:v>-3.8262499999999989E-3</c:v>
                      </c:pt>
                      <c:pt idx="4405">
                        <c:v>-3.8014999999999976E-3</c:v>
                      </c:pt>
                      <c:pt idx="4406">
                        <c:v>-3.7782499999999986E-3</c:v>
                      </c:pt>
                      <c:pt idx="4407">
                        <c:v>-3.748999999999998E-3</c:v>
                      </c:pt>
                      <c:pt idx="4408">
                        <c:v>-3.7292499999999991E-3</c:v>
                      </c:pt>
                      <c:pt idx="4409">
                        <c:v>-3.7014999999999986E-3</c:v>
                      </c:pt>
                      <c:pt idx="4410">
                        <c:v>-3.6744999999999985E-3</c:v>
                      </c:pt>
                      <c:pt idx="4411">
                        <c:v>-3.6362499999999989E-3</c:v>
                      </c:pt>
                      <c:pt idx="4412">
                        <c:v>-3.6017499999999982E-3</c:v>
                      </c:pt>
                      <c:pt idx="4413">
                        <c:v>-3.5602499999999974E-3</c:v>
                      </c:pt>
                      <c:pt idx="4414">
                        <c:v>-3.5372499999999974E-3</c:v>
                      </c:pt>
                      <c:pt idx="4415">
                        <c:v>-3.4954999999999982E-3</c:v>
                      </c:pt>
                      <c:pt idx="4416">
                        <c:v>-3.4677499999999982E-3</c:v>
                      </c:pt>
                      <c:pt idx="4417">
                        <c:v>-3.4264999999999977E-3</c:v>
                      </c:pt>
                      <c:pt idx="4418">
                        <c:v>-3.4194999999999976E-3</c:v>
                      </c:pt>
                      <c:pt idx="4419">
                        <c:v>-3.3874999999999977E-3</c:v>
                      </c:pt>
                      <c:pt idx="4420">
                        <c:v>-3.3617499999999967E-3</c:v>
                      </c:pt>
                      <c:pt idx="4421">
                        <c:v>-3.3269999999999979E-3</c:v>
                      </c:pt>
                      <c:pt idx="4422">
                        <c:v>-3.2814999999999971E-3</c:v>
                      </c:pt>
                      <c:pt idx="4423">
                        <c:v>-3.2404999999999986E-3</c:v>
                      </c:pt>
                      <c:pt idx="4424">
                        <c:v>-3.2002499999999991E-3</c:v>
                      </c:pt>
                      <c:pt idx="4425">
                        <c:v>-3.1617499999999992E-3</c:v>
                      </c:pt>
                      <c:pt idx="4426">
                        <c:v>-3.1007499999999989E-3</c:v>
                      </c:pt>
                      <c:pt idx="4427">
                        <c:v>-3.0657499999999986E-3</c:v>
                      </c:pt>
                      <c:pt idx="4428">
                        <c:v>-3.014499999999999E-3</c:v>
                      </c:pt>
                      <c:pt idx="4429">
                        <c:v>-2.9732499999999993E-3</c:v>
                      </c:pt>
                      <c:pt idx="4430">
                        <c:v>-2.9244999999999987E-3</c:v>
                      </c:pt>
                      <c:pt idx="4431">
                        <c:v>-2.8797499999999991E-3</c:v>
                      </c:pt>
                      <c:pt idx="4432">
                        <c:v>-2.8342499999999991E-3</c:v>
                      </c:pt>
                      <c:pt idx="4433">
                        <c:v>-2.8079999999999997E-3</c:v>
                      </c:pt>
                      <c:pt idx="4434">
                        <c:v>-2.7714999999999997E-3</c:v>
                      </c:pt>
                      <c:pt idx="4435">
                        <c:v>-2.7424999999999993E-3</c:v>
                      </c:pt>
                      <c:pt idx="4436">
                        <c:v>-2.7172499999999987E-3</c:v>
                      </c:pt>
                      <c:pt idx="4437">
                        <c:v>-2.6889999999999982E-3</c:v>
                      </c:pt>
                      <c:pt idx="4438">
                        <c:v>-2.6649999999999994E-3</c:v>
                      </c:pt>
                      <c:pt idx="4439">
                        <c:v>-2.634249999999999E-3</c:v>
                      </c:pt>
                      <c:pt idx="4440">
                        <c:v>-2.6094999999999981E-3</c:v>
                      </c:pt>
                      <c:pt idx="4441">
                        <c:v>-2.5724999999999988E-3</c:v>
                      </c:pt>
                      <c:pt idx="4442">
                        <c:v>-2.5124999999999987E-3</c:v>
                      </c:pt>
                      <c:pt idx="4443">
                        <c:v>-2.4729999999999995E-3</c:v>
                      </c:pt>
                      <c:pt idx="4444">
                        <c:v>-2.4324999999999985E-3</c:v>
                      </c:pt>
                      <c:pt idx="4445">
                        <c:v>-2.3847499999999984E-3</c:v>
                      </c:pt>
                      <c:pt idx="4446">
                        <c:v>-2.3494999999999983E-3</c:v>
                      </c:pt>
                      <c:pt idx="4447">
                        <c:v>-2.317999999999998E-3</c:v>
                      </c:pt>
                      <c:pt idx="4448">
                        <c:v>-2.2954999999999981E-3</c:v>
                      </c:pt>
                      <c:pt idx="4449">
                        <c:v>-2.2764999999999981E-3</c:v>
                      </c:pt>
                      <c:pt idx="4450">
                        <c:v>-2.2539999999999978E-3</c:v>
                      </c:pt>
                      <c:pt idx="4451">
                        <c:v>-2.2207499999999979E-3</c:v>
                      </c:pt>
                      <c:pt idx="4452">
                        <c:v>-2.1902499999999982E-3</c:v>
                      </c:pt>
                      <c:pt idx="4453">
                        <c:v>-2.1812499999999983E-3</c:v>
                      </c:pt>
                      <c:pt idx="4454">
                        <c:v>-2.1489999999999986E-3</c:v>
                      </c:pt>
                      <c:pt idx="4455">
                        <c:v>-2.1134999999999986E-3</c:v>
                      </c:pt>
                      <c:pt idx="4456">
                        <c:v>-2.0734999999999985E-3</c:v>
                      </c:pt>
                      <c:pt idx="4457">
                        <c:v>-2.0374999999999989E-3</c:v>
                      </c:pt>
                      <c:pt idx="4458">
                        <c:v>-1.9892499999999993E-3</c:v>
                      </c:pt>
                      <c:pt idx="4459">
                        <c:v>-1.9584999999999993E-3</c:v>
                      </c:pt>
                      <c:pt idx="4460">
                        <c:v>-1.9224999999999989E-3</c:v>
                      </c:pt>
                      <c:pt idx="4461">
                        <c:v>-1.8784999999999989E-3</c:v>
                      </c:pt>
                      <c:pt idx="4462">
                        <c:v>-1.843499999999999E-3</c:v>
                      </c:pt>
                      <c:pt idx="4463">
                        <c:v>-1.806249999999999E-3</c:v>
                      </c:pt>
                      <c:pt idx="4464">
                        <c:v>-1.7724999999999989E-3</c:v>
                      </c:pt>
                      <c:pt idx="4465">
                        <c:v>-1.7347499999999989E-3</c:v>
                      </c:pt>
                      <c:pt idx="4466">
                        <c:v>-1.6942499999999991E-3</c:v>
                      </c:pt>
                      <c:pt idx="4467">
                        <c:v>-1.6649999999999989E-3</c:v>
                      </c:pt>
                      <c:pt idx="4468">
                        <c:v>-1.6284999999999991E-3</c:v>
                      </c:pt>
                      <c:pt idx="4469">
                        <c:v>-1.5879999999999989E-3</c:v>
                      </c:pt>
                      <c:pt idx="4470">
                        <c:v>-1.5604999999999992E-3</c:v>
                      </c:pt>
                      <c:pt idx="4471">
                        <c:v>-1.5277499999999992E-3</c:v>
                      </c:pt>
                      <c:pt idx="4472">
                        <c:v>-1.5087499999999992E-3</c:v>
                      </c:pt>
                      <c:pt idx="4473">
                        <c:v>-1.4672499999999992E-3</c:v>
                      </c:pt>
                      <c:pt idx="4474">
                        <c:v>-1.436999999999999E-3</c:v>
                      </c:pt>
                      <c:pt idx="4475">
                        <c:v>-1.4047499999999993E-3</c:v>
                      </c:pt>
                      <c:pt idx="4476">
                        <c:v>-1.3742499999999992E-3</c:v>
                      </c:pt>
                      <c:pt idx="4477">
                        <c:v>-1.3412499999999985E-3</c:v>
                      </c:pt>
                      <c:pt idx="4478">
                        <c:v>-1.3114999999999984E-3</c:v>
                      </c:pt>
                      <c:pt idx="4479">
                        <c:v>-1.2564999999999985E-3</c:v>
                      </c:pt>
                      <c:pt idx="4480">
                        <c:v>-1.2219999999999989E-3</c:v>
                      </c:pt>
                      <c:pt idx="4481">
                        <c:v>-1.1872499999999986E-3</c:v>
                      </c:pt>
                      <c:pt idx="4482">
                        <c:v>-1.1574999999999988E-3</c:v>
                      </c:pt>
                      <c:pt idx="4483">
                        <c:v>-1.1202499999999995E-3</c:v>
                      </c:pt>
                      <c:pt idx="4484">
                        <c:v>-1.0809999999999995E-3</c:v>
                      </c:pt>
                      <c:pt idx="4485">
                        <c:v>-1.0314999999999992E-3</c:v>
                      </c:pt>
                      <c:pt idx="4486">
                        <c:v>-9.9124999999999908E-4</c:v>
                      </c:pt>
                      <c:pt idx="4487">
                        <c:v>-9.5725000000000009E-4</c:v>
                      </c:pt>
                      <c:pt idx="4488">
                        <c:v>-9.2724999999999958E-4</c:v>
                      </c:pt>
                      <c:pt idx="4489">
                        <c:v>-9.0249999999999966E-4</c:v>
                      </c:pt>
                      <c:pt idx="4490">
                        <c:v>-8.7725000000000108E-4</c:v>
                      </c:pt>
                      <c:pt idx="4491">
                        <c:v>-8.3475000000000118E-4</c:v>
                      </c:pt>
                      <c:pt idx="4492">
                        <c:v>-8.1625000000000133E-4</c:v>
                      </c:pt>
                      <c:pt idx="4493">
                        <c:v>-7.8700000000000113E-4</c:v>
                      </c:pt>
                      <c:pt idx="4494">
                        <c:v>-7.7300000000000133E-4</c:v>
                      </c:pt>
                      <c:pt idx="4495">
                        <c:v>-7.4700000000000124E-4</c:v>
                      </c:pt>
                      <c:pt idx="4496">
                        <c:v>-7.4950000000000147E-4</c:v>
                      </c:pt>
                      <c:pt idx="4497">
                        <c:v>-7.7775000000000153E-4</c:v>
                      </c:pt>
                      <c:pt idx="4498">
                        <c:v>-7.5675000000000156E-4</c:v>
                      </c:pt>
                      <c:pt idx="4499">
                        <c:v>-7.3600000000000141E-4</c:v>
                      </c:pt>
                      <c:pt idx="4500">
                        <c:v>-7.2175000000000125E-4</c:v>
                      </c:pt>
                      <c:pt idx="4501">
                        <c:v>-7.0575000000000119E-4</c:v>
                      </c:pt>
                      <c:pt idx="4502">
                        <c:v>-6.8000000000000113E-4</c:v>
                      </c:pt>
                      <c:pt idx="4503">
                        <c:v>-6.4025000000000063E-4</c:v>
                      </c:pt>
                      <c:pt idx="4504">
                        <c:v>-6.342500000000007E-4</c:v>
                      </c:pt>
                      <c:pt idx="4505">
                        <c:v>-6.2050000000000039E-4</c:v>
                      </c:pt>
                      <c:pt idx="4506">
                        <c:v>-5.9950000000000053E-4</c:v>
                      </c:pt>
                      <c:pt idx="4507">
                        <c:v>-5.8275000000000048E-4</c:v>
                      </c:pt>
                      <c:pt idx="4508">
                        <c:v>-5.7275000000000023E-4</c:v>
                      </c:pt>
                      <c:pt idx="4509">
                        <c:v>-5.6350000000000031E-4</c:v>
                      </c:pt>
                      <c:pt idx="4510">
                        <c:v>-5.4750000000000035E-4</c:v>
                      </c:pt>
                      <c:pt idx="4511">
                        <c:v>-5.3550000000000071E-4</c:v>
                      </c:pt>
                      <c:pt idx="4512">
                        <c:v>-5.217500000000003E-4</c:v>
                      </c:pt>
                      <c:pt idx="4513">
                        <c:v>-4.9175000000000043E-4</c:v>
                      </c:pt>
                      <c:pt idx="4514">
                        <c:v>-4.7500000000000054E-4</c:v>
                      </c:pt>
                      <c:pt idx="4515">
                        <c:v>-4.3425000000000093E-4</c:v>
                      </c:pt>
                      <c:pt idx="4516">
                        <c:v>-4.1500000000000087E-4</c:v>
                      </c:pt>
                      <c:pt idx="4517">
                        <c:v>-3.9700000000000108E-4</c:v>
                      </c:pt>
                      <c:pt idx="4518">
                        <c:v>-3.637500000000009E-4</c:v>
                      </c:pt>
                      <c:pt idx="4519">
                        <c:v>-3.4400000000000083E-4</c:v>
                      </c:pt>
                      <c:pt idx="4520">
                        <c:v>-3.1775000000000054E-4</c:v>
                      </c:pt>
                      <c:pt idx="4521">
                        <c:v>-2.9700000000000066E-4</c:v>
                      </c:pt>
                      <c:pt idx="4522">
                        <c:v>-2.8200000000000067E-4</c:v>
                      </c:pt>
                      <c:pt idx="4523">
                        <c:v>-2.7300000000000062E-4</c:v>
                      </c:pt>
                      <c:pt idx="4524">
                        <c:v>-2.5900000000000055E-4</c:v>
                      </c:pt>
                      <c:pt idx="4525">
                        <c:v>-2.4150000000000053E-4</c:v>
                      </c:pt>
                      <c:pt idx="4526">
                        <c:v>-2.2175000000000043E-4</c:v>
                      </c:pt>
                      <c:pt idx="4527">
                        <c:v>-1.9275000000000035E-4</c:v>
                      </c:pt>
                      <c:pt idx="4528">
                        <c:v>-1.7800000000000037E-4</c:v>
                      </c:pt>
                      <c:pt idx="4529">
                        <c:v>-1.7625000000000044E-4</c:v>
                      </c:pt>
                      <c:pt idx="4530">
                        <c:v>-1.5175000000000044E-4</c:v>
                      </c:pt>
                      <c:pt idx="4531">
                        <c:v>-1.2550000000000039E-4</c:v>
                      </c:pt>
                      <c:pt idx="4532">
                        <c:v>-1.1325000000000044E-4</c:v>
                      </c:pt>
                      <c:pt idx="4533">
                        <c:v>-1.0450000000000043E-4</c:v>
                      </c:pt>
                      <c:pt idx="4534">
                        <c:v>-1.0225000000000047E-4</c:v>
                      </c:pt>
                      <c:pt idx="4535">
                        <c:v>-8.1500000000000463E-5</c:v>
                      </c:pt>
                      <c:pt idx="4536">
                        <c:v>-8.2250000000000454E-5</c:v>
                      </c:pt>
                      <c:pt idx="4537">
                        <c:v>-5.4750000000000423E-5</c:v>
                      </c:pt>
                      <c:pt idx="4538">
                        <c:v>-4.6750000000000472E-5</c:v>
                      </c:pt>
                      <c:pt idx="4539">
                        <c:v>-4.8500000000000488E-5</c:v>
                      </c:pt>
                      <c:pt idx="4540">
                        <c:v>-4.025000000000049E-5</c:v>
                      </c:pt>
                      <c:pt idx="4541">
                        <c:v>-2.8750000000000441E-5</c:v>
                      </c:pt>
                      <c:pt idx="4542">
                        <c:v>-2.3250000000000423E-5</c:v>
                      </c:pt>
                      <c:pt idx="4543">
                        <c:v>-3.3000000000000389E-5</c:v>
                      </c:pt>
                      <c:pt idx="4544">
                        <c:v>-2.6250000000000438E-5</c:v>
                      </c:pt>
                      <c:pt idx="4545">
                        <c:v>-1.1500000000000398E-5</c:v>
                      </c:pt>
                      <c:pt idx="4546">
                        <c:v>6.2499999999996589E-6</c:v>
                      </c:pt>
                      <c:pt idx="4547">
                        <c:v>6.999999999999645E-6</c:v>
                      </c:pt>
                      <c:pt idx="4548">
                        <c:v>6.2499999999996589E-6</c:v>
                      </c:pt>
                      <c:pt idx="4549">
                        <c:v>1.2749999999999637E-5</c:v>
                      </c:pt>
                      <c:pt idx="4550">
                        <c:v>1.1499999999999566E-5</c:v>
                      </c:pt>
                      <c:pt idx="4551">
                        <c:v>1.3499999999999554E-5</c:v>
                      </c:pt>
                      <c:pt idx="4552">
                        <c:v>1.4999999999999528E-5</c:v>
                      </c:pt>
                      <c:pt idx="4553">
                        <c:v>2.3249999999999589E-5</c:v>
                      </c:pt>
                      <c:pt idx="4554">
                        <c:v>1.9249999999999475E-5</c:v>
                      </c:pt>
                      <c:pt idx="4555">
                        <c:v>3.4749999999999503E-5</c:v>
                      </c:pt>
                      <c:pt idx="4556">
                        <c:v>3.899999999999945E-5</c:v>
                      </c:pt>
                      <c:pt idx="4557">
                        <c:v>5.3749999999999423E-5</c:v>
                      </c:pt>
                      <c:pt idx="4558">
                        <c:v>5.8999999999999401E-5</c:v>
                      </c:pt>
                      <c:pt idx="4559">
                        <c:v>6.0749999999999349E-5</c:v>
                      </c:pt>
                      <c:pt idx="4560">
                        <c:v>4.9499999999999333E-5</c:v>
                      </c:pt>
                      <c:pt idx="4561">
                        <c:v>6.9749999999999391E-5</c:v>
                      </c:pt>
                      <c:pt idx="4562">
                        <c:v>7.1749999999999386E-5</c:v>
                      </c:pt>
                      <c:pt idx="4563">
                        <c:v>7.3249999999999355E-5</c:v>
                      </c:pt>
                      <c:pt idx="4564">
                        <c:v>8.6249999999999386E-5</c:v>
                      </c:pt>
                      <c:pt idx="4565">
                        <c:v>9.2499999999999389E-5</c:v>
                      </c:pt>
                      <c:pt idx="4566">
                        <c:v>8.2749999999999355E-5</c:v>
                      </c:pt>
                      <c:pt idx="4567">
                        <c:v>8.2249999999999343E-5</c:v>
                      </c:pt>
                      <c:pt idx="4568">
                        <c:v>9.2249999999999274E-5</c:v>
                      </c:pt>
                      <c:pt idx="4569">
                        <c:v>9.7749999999999367E-5</c:v>
                      </c:pt>
                      <c:pt idx="4570">
                        <c:v>9.1499999999999297E-5</c:v>
                      </c:pt>
                      <c:pt idx="4571">
                        <c:v>1.0574999999999939E-4</c:v>
                      </c:pt>
                      <c:pt idx="4572">
                        <c:v>1.0999999999999934E-4</c:v>
                      </c:pt>
                      <c:pt idx="4573">
                        <c:v>1.1449999999999933E-4</c:v>
                      </c:pt>
                      <c:pt idx="4574">
                        <c:v>1.2474999999999932E-4</c:v>
                      </c:pt>
                      <c:pt idx="4575">
                        <c:v>1.3799999999999932E-4</c:v>
                      </c:pt>
                      <c:pt idx="4576">
                        <c:v>1.3374999999999935E-4</c:v>
                      </c:pt>
                      <c:pt idx="4577">
                        <c:v>1.4424999999999939E-4</c:v>
                      </c:pt>
                      <c:pt idx="4578">
                        <c:v>1.3874999999999936E-4</c:v>
                      </c:pt>
                      <c:pt idx="4579">
                        <c:v>1.4674999999999931E-4</c:v>
                      </c:pt>
                      <c:pt idx="4580">
                        <c:v>1.5474999999999934E-4</c:v>
                      </c:pt>
                      <c:pt idx="4581">
                        <c:v>1.5399999999999941E-4</c:v>
                      </c:pt>
                      <c:pt idx="4582">
                        <c:v>1.6299999999999941E-4</c:v>
                      </c:pt>
                      <c:pt idx="4583">
                        <c:v>1.7749999999999938E-4</c:v>
                      </c:pt>
                      <c:pt idx="4584">
                        <c:v>2.0049999999999943E-4</c:v>
                      </c:pt>
                      <c:pt idx="4585">
                        <c:v>2.1899999999999955E-4</c:v>
                      </c:pt>
                      <c:pt idx="4586">
                        <c:v>2.1174999999999959E-4</c:v>
                      </c:pt>
                      <c:pt idx="4587">
                        <c:v>2.1599999999999953E-4</c:v>
                      </c:pt>
                      <c:pt idx="4588">
                        <c:v>2.357499999999995E-4</c:v>
                      </c:pt>
                      <c:pt idx="4589">
                        <c:v>2.2899999999999955E-4</c:v>
                      </c:pt>
                      <c:pt idx="4590">
                        <c:v>2.3774999999999957E-4</c:v>
                      </c:pt>
                      <c:pt idx="4591">
                        <c:v>2.4924999999999963E-4</c:v>
                      </c:pt>
                      <c:pt idx="4592">
                        <c:v>2.4249999999999966E-4</c:v>
                      </c:pt>
                      <c:pt idx="4593">
                        <c:v>2.4749999999999967E-4</c:v>
                      </c:pt>
                      <c:pt idx="4594">
                        <c:v>2.6224999999999963E-4</c:v>
                      </c:pt>
                      <c:pt idx="4595">
                        <c:v>2.6349999999999963E-4</c:v>
                      </c:pt>
                      <c:pt idx="4596">
                        <c:v>2.7874999999999965E-4</c:v>
                      </c:pt>
                      <c:pt idx="4597">
                        <c:v>2.5849999999999978E-4</c:v>
                      </c:pt>
                      <c:pt idx="4598">
                        <c:v>2.5449999999999979E-4</c:v>
                      </c:pt>
                      <c:pt idx="4599">
                        <c:v>2.6524999999999981E-4</c:v>
                      </c:pt>
                      <c:pt idx="4600">
                        <c:v>2.6199999999999981E-4</c:v>
                      </c:pt>
                      <c:pt idx="4601">
                        <c:v>2.6999999999999973E-4</c:v>
                      </c:pt>
                      <c:pt idx="4602">
                        <c:v>2.7274999999999977E-4</c:v>
                      </c:pt>
                      <c:pt idx="4603">
                        <c:v>2.8474999999999974E-4</c:v>
                      </c:pt>
                      <c:pt idx="4604">
                        <c:v>2.7824999999999974E-4</c:v>
                      </c:pt>
                      <c:pt idx="4605">
                        <c:v>2.9499999999999969E-4</c:v>
                      </c:pt>
                      <c:pt idx="4606">
                        <c:v>3.1649999999999972E-4</c:v>
                      </c:pt>
                      <c:pt idx="4607">
                        <c:v>3.2599999999999968E-4</c:v>
                      </c:pt>
                      <c:pt idx="4608">
                        <c:v>3.3974999999999972E-4</c:v>
                      </c:pt>
                      <c:pt idx="4609">
                        <c:v>3.5149999999999982E-4</c:v>
                      </c:pt>
                      <c:pt idx="4610">
                        <c:v>3.6099999999999978E-4</c:v>
                      </c:pt>
                      <c:pt idx="4611">
                        <c:v>3.5924999999999976E-4</c:v>
                      </c:pt>
                      <c:pt idx="4612">
                        <c:v>3.6149999999999979E-4</c:v>
                      </c:pt>
                      <c:pt idx="4613">
                        <c:v>3.6049999999999976E-4</c:v>
                      </c:pt>
                      <c:pt idx="4614">
                        <c:v>3.7724999999999982E-4</c:v>
                      </c:pt>
                      <c:pt idx="4615">
                        <c:v>3.8649999999999985E-4</c:v>
                      </c:pt>
                      <c:pt idx="4616">
                        <c:v>3.9349999999999975E-4</c:v>
                      </c:pt>
                      <c:pt idx="4617">
                        <c:v>3.9899999999999972E-4</c:v>
                      </c:pt>
                      <c:pt idx="4618">
                        <c:v>4.1899999999999967E-4</c:v>
                      </c:pt>
                      <c:pt idx="4619">
                        <c:v>4.1774999999999966E-4</c:v>
                      </c:pt>
                      <c:pt idx="4620">
                        <c:v>4.2799999999999962E-4</c:v>
                      </c:pt>
                      <c:pt idx="4621">
                        <c:v>4.4249999999999964E-4</c:v>
                      </c:pt>
                      <c:pt idx="4622">
                        <c:v>4.4249999999999964E-4</c:v>
                      </c:pt>
                      <c:pt idx="4623">
                        <c:v>4.404999999999997E-4</c:v>
                      </c:pt>
                      <c:pt idx="4624">
                        <c:v>4.3924999999999975E-4</c:v>
                      </c:pt>
                      <c:pt idx="4625">
                        <c:v>4.4324999999999985E-4</c:v>
                      </c:pt>
                      <c:pt idx="4626">
                        <c:v>4.3524999999999982E-4</c:v>
                      </c:pt>
                      <c:pt idx="4627">
                        <c:v>4.3849999999999982E-4</c:v>
                      </c:pt>
                      <c:pt idx="4628">
                        <c:v>4.3524999999999982E-4</c:v>
                      </c:pt>
                      <c:pt idx="4629">
                        <c:v>4.3299999999999979E-4</c:v>
                      </c:pt>
                      <c:pt idx="4630">
                        <c:v>4.199999999999998E-4</c:v>
                      </c:pt>
                      <c:pt idx="4631">
                        <c:v>4.1249999999999984E-4</c:v>
                      </c:pt>
                      <c:pt idx="4632">
                        <c:v>4.1149999999999976E-4</c:v>
                      </c:pt>
                      <c:pt idx="4633">
                        <c:v>4.1024999999999981E-4</c:v>
                      </c:pt>
                      <c:pt idx="4634">
                        <c:v>4.1824999999999979E-4</c:v>
                      </c:pt>
                      <c:pt idx="4635">
                        <c:v>4.264999999999998E-4</c:v>
                      </c:pt>
                      <c:pt idx="4636">
                        <c:v>4.2399999999999979E-4</c:v>
                      </c:pt>
                      <c:pt idx="4637">
                        <c:v>4.1924999999999981E-4</c:v>
                      </c:pt>
                      <c:pt idx="4638">
                        <c:v>4.0424999999999988E-4</c:v>
                      </c:pt>
                      <c:pt idx="4639">
                        <c:v>3.9099999999999996E-4</c:v>
                      </c:pt>
                      <c:pt idx="4640">
                        <c:v>3.9149999999999998E-4</c:v>
                      </c:pt>
                      <c:pt idx="4641">
                        <c:v>3.8624999999999993E-4</c:v>
                      </c:pt>
                      <c:pt idx="4642">
                        <c:v>3.7449999999999989E-4</c:v>
                      </c:pt>
                      <c:pt idx="4643">
                        <c:v>3.6549999999999994E-4</c:v>
                      </c:pt>
                      <c:pt idx="4644">
                        <c:v>3.5249999999999989E-4</c:v>
                      </c:pt>
                      <c:pt idx="4645">
                        <c:v>3.3649999999999983E-4</c:v>
                      </c:pt>
                      <c:pt idx="4646">
                        <c:v>3.394999999999998E-4</c:v>
                      </c:pt>
                      <c:pt idx="4647">
                        <c:v>3.4174999999999982E-4</c:v>
                      </c:pt>
                      <c:pt idx="4648">
                        <c:v>3.4324999999999986E-4</c:v>
                      </c:pt>
                      <c:pt idx="4649">
                        <c:v>3.472499999999999E-4</c:v>
                      </c:pt>
                      <c:pt idx="4650">
                        <c:v>3.4524999999999991E-4</c:v>
                      </c:pt>
                      <c:pt idx="4651">
                        <c:v>3.4949999999999988E-4</c:v>
                      </c:pt>
                      <c:pt idx="4652">
                        <c:v>3.5499999999999985E-4</c:v>
                      </c:pt>
                      <c:pt idx="4653">
                        <c:v>3.6799999999999984E-4</c:v>
                      </c:pt>
                      <c:pt idx="4654">
                        <c:v>3.7149999999999987E-4</c:v>
                      </c:pt>
                      <c:pt idx="4655">
                        <c:v>3.7999999999999991E-4</c:v>
                      </c:pt>
                      <c:pt idx="4656">
                        <c:v>3.9225000000000002E-4</c:v>
                      </c:pt>
                      <c:pt idx="4657">
                        <c:v>3.9425000000000007E-4</c:v>
                      </c:pt>
                      <c:pt idx="4658">
                        <c:v>4.0175000000000014E-4</c:v>
                      </c:pt>
                      <c:pt idx="4659">
                        <c:v>4.2200000000000023E-4</c:v>
                      </c:pt>
                      <c:pt idx="4660">
                        <c:v>4.2550000000000021E-4</c:v>
                      </c:pt>
                      <c:pt idx="4661">
                        <c:v>4.2125000000000024E-4</c:v>
                      </c:pt>
                      <c:pt idx="4662">
                        <c:v>4.2725000000000022E-4</c:v>
                      </c:pt>
                      <c:pt idx="4663">
                        <c:v>4.3875000000000023E-4</c:v>
                      </c:pt>
                      <c:pt idx="4664">
                        <c:v>4.5025000000000024E-4</c:v>
                      </c:pt>
                      <c:pt idx="4665">
                        <c:v>4.642500000000002E-4</c:v>
                      </c:pt>
                      <c:pt idx="4666">
                        <c:v>4.7600000000000019E-4</c:v>
                      </c:pt>
                      <c:pt idx="4667">
                        <c:v>5.0250000000000023E-4</c:v>
                      </c:pt>
                      <c:pt idx="4668">
                        <c:v>5.2175000000000019E-4</c:v>
                      </c:pt>
                      <c:pt idx="4669">
                        <c:v>5.3950000000000016E-4</c:v>
                      </c:pt>
                      <c:pt idx="4670">
                        <c:v>5.5975000000000013E-4</c:v>
                      </c:pt>
                      <c:pt idx="4671">
                        <c:v>5.8275000000000026E-4</c:v>
                      </c:pt>
                      <c:pt idx="4672">
                        <c:v>6.0100000000000019E-4</c:v>
                      </c:pt>
                      <c:pt idx="4673">
                        <c:v>6.1400000000000007E-4</c:v>
                      </c:pt>
                      <c:pt idx="4674">
                        <c:v>6.3125000000000019E-4</c:v>
                      </c:pt>
                      <c:pt idx="4675">
                        <c:v>6.5200000000000013E-4</c:v>
                      </c:pt>
                      <c:pt idx="4676">
                        <c:v>6.7525000000000007E-4</c:v>
                      </c:pt>
                      <c:pt idx="4677">
                        <c:v>6.9500000000000009E-4</c:v>
                      </c:pt>
                      <c:pt idx="4678">
                        <c:v>7.2524999999999987E-4</c:v>
                      </c:pt>
                      <c:pt idx="4679">
                        <c:v>7.4474999999999986E-4</c:v>
                      </c:pt>
                      <c:pt idx="4680">
                        <c:v>7.6999999999999996E-4</c:v>
                      </c:pt>
                      <c:pt idx="4681">
                        <c:v>7.9549999999999977E-4</c:v>
                      </c:pt>
                      <c:pt idx="4682">
                        <c:v>8.0699999999999999E-4</c:v>
                      </c:pt>
                      <c:pt idx="4683">
                        <c:v>8.2075000000000008E-4</c:v>
                      </c:pt>
                      <c:pt idx="4684">
                        <c:v>8.3374999999999986E-4</c:v>
                      </c:pt>
                      <c:pt idx="4685">
                        <c:v>8.3475000000000021E-4</c:v>
                      </c:pt>
                      <c:pt idx="4686">
                        <c:v>8.3625000000000019E-4</c:v>
                      </c:pt>
                      <c:pt idx="4687">
                        <c:v>8.4250000000000004E-4</c:v>
                      </c:pt>
                      <c:pt idx="4688">
                        <c:v>8.4500000000000016E-4</c:v>
                      </c:pt>
                      <c:pt idx="4689">
                        <c:v>8.5150000000000004E-4</c:v>
                      </c:pt>
                      <c:pt idx="4690">
                        <c:v>8.6774999999999992E-4</c:v>
                      </c:pt>
                      <c:pt idx="4691">
                        <c:v>8.7949999999999996E-4</c:v>
                      </c:pt>
                      <c:pt idx="4692">
                        <c:v>8.9649999999999994E-4</c:v>
                      </c:pt>
                      <c:pt idx="4693">
                        <c:v>8.9700000000000001E-4</c:v>
                      </c:pt>
                      <c:pt idx="4694">
                        <c:v>9.1625000000000007E-4</c:v>
                      </c:pt>
                      <c:pt idx="4695">
                        <c:v>9.3375000000000001E-4</c:v>
                      </c:pt>
                      <c:pt idx="4696">
                        <c:v>9.7699999999999979E-4</c:v>
                      </c:pt>
                      <c:pt idx="4697">
                        <c:v>9.9250000000000011E-4</c:v>
                      </c:pt>
                      <c:pt idx="4698">
                        <c:v>1.0057499999999999E-3</c:v>
                      </c:pt>
                      <c:pt idx="4699">
                        <c:v>1.0154999999999999E-3</c:v>
                      </c:pt>
                      <c:pt idx="4700">
                        <c:v>1.03225E-3</c:v>
                      </c:pt>
                      <c:pt idx="4701">
                        <c:v>1.0377499999999998E-3</c:v>
                      </c:pt>
                      <c:pt idx="4702">
                        <c:v>1.0559999999999999E-3</c:v>
                      </c:pt>
                      <c:pt idx="4703">
                        <c:v>1.0667499999999996E-3</c:v>
                      </c:pt>
                      <c:pt idx="4704">
                        <c:v>1.0922499999999997E-3</c:v>
                      </c:pt>
                      <c:pt idx="4705">
                        <c:v>1.1022499999999997E-3</c:v>
                      </c:pt>
                      <c:pt idx="4706">
                        <c:v>1.1129999999999998E-3</c:v>
                      </c:pt>
                      <c:pt idx="4707">
                        <c:v>1.1322499999999998E-3</c:v>
                      </c:pt>
                      <c:pt idx="4708">
                        <c:v>1.1457500000000001E-3</c:v>
                      </c:pt>
                      <c:pt idx="4709">
                        <c:v>1.155E-3</c:v>
                      </c:pt>
                      <c:pt idx="4710">
                        <c:v>1.1594999999999999E-3</c:v>
                      </c:pt>
                      <c:pt idx="4711">
                        <c:v>1.1574999999999999E-3</c:v>
                      </c:pt>
                      <c:pt idx="4712">
                        <c:v>1.1669999999999996E-3</c:v>
                      </c:pt>
                      <c:pt idx="4713">
                        <c:v>1.1794999999999998E-3</c:v>
                      </c:pt>
                      <c:pt idx="4714">
                        <c:v>1.2014999999999999E-3</c:v>
                      </c:pt>
                      <c:pt idx="4715">
                        <c:v>1.2062499999999996E-3</c:v>
                      </c:pt>
                      <c:pt idx="4716">
                        <c:v>1.2094999999999996E-3</c:v>
                      </c:pt>
                      <c:pt idx="4717">
                        <c:v>1.2137499999999998E-3</c:v>
                      </c:pt>
                      <c:pt idx="4718">
                        <c:v>1.2149999999999999E-3</c:v>
                      </c:pt>
                      <c:pt idx="4719">
                        <c:v>1.2297499999999999E-3</c:v>
                      </c:pt>
                      <c:pt idx="4720">
                        <c:v>1.2315000000000002E-3</c:v>
                      </c:pt>
                      <c:pt idx="4721">
                        <c:v>1.2355000000000001E-3</c:v>
                      </c:pt>
                      <c:pt idx="4722">
                        <c:v>1.2524999999999999E-3</c:v>
                      </c:pt>
                      <c:pt idx="4723">
                        <c:v>1.2700000000000001E-3</c:v>
                      </c:pt>
                      <c:pt idx="4724">
                        <c:v>1.2764999999999999E-3</c:v>
                      </c:pt>
                      <c:pt idx="4725">
                        <c:v>1.2790000000000002E-3</c:v>
                      </c:pt>
                      <c:pt idx="4726">
                        <c:v>1.2880000000000003E-3</c:v>
                      </c:pt>
                      <c:pt idx="4727">
                        <c:v>1.27275E-3</c:v>
                      </c:pt>
                      <c:pt idx="4728">
                        <c:v>1.2684999999999997E-3</c:v>
                      </c:pt>
                      <c:pt idx="4729">
                        <c:v>1.273E-3</c:v>
                      </c:pt>
                      <c:pt idx="4730">
                        <c:v>1.2725E-3</c:v>
                      </c:pt>
                      <c:pt idx="4731">
                        <c:v>1.2697499999999994E-3</c:v>
                      </c:pt>
                      <c:pt idx="4732">
                        <c:v>1.2664999999999996E-3</c:v>
                      </c:pt>
                      <c:pt idx="4733">
                        <c:v>1.2595E-3</c:v>
                      </c:pt>
                      <c:pt idx="4734">
                        <c:v>1.2549999999999994E-3</c:v>
                      </c:pt>
                      <c:pt idx="4735">
                        <c:v>1.2472499999999997E-3</c:v>
                      </c:pt>
                      <c:pt idx="4736">
                        <c:v>1.2544999999999993E-3</c:v>
                      </c:pt>
                      <c:pt idx="4737">
                        <c:v>1.24325E-3</c:v>
                      </c:pt>
                      <c:pt idx="4738">
                        <c:v>1.2564999999999998E-3</c:v>
                      </c:pt>
                      <c:pt idx="4739">
                        <c:v>1.2612499999999998E-3</c:v>
                      </c:pt>
                      <c:pt idx="4740">
                        <c:v>1.2692499999999998E-3</c:v>
                      </c:pt>
                      <c:pt idx="4741">
                        <c:v>1.2749999999999997E-3</c:v>
                      </c:pt>
                      <c:pt idx="4742">
                        <c:v>1.2892499999999998E-3</c:v>
                      </c:pt>
                      <c:pt idx="4743">
                        <c:v>1.3022499999999998E-3</c:v>
                      </c:pt>
                      <c:pt idx="4744">
                        <c:v>1.3064999999999999E-3</c:v>
                      </c:pt>
                      <c:pt idx="4745">
                        <c:v>1.32325E-3</c:v>
                      </c:pt>
                      <c:pt idx="4746">
                        <c:v>1.3357499999999997E-3</c:v>
                      </c:pt>
                      <c:pt idx="4747">
                        <c:v>1.3594999999999998E-3</c:v>
                      </c:pt>
                      <c:pt idx="4748">
                        <c:v>1.3752499999999997E-3</c:v>
                      </c:pt>
                      <c:pt idx="4749">
                        <c:v>1.3947499999999995E-3</c:v>
                      </c:pt>
                      <c:pt idx="4750">
                        <c:v>1.4262499999999998E-3</c:v>
                      </c:pt>
                      <c:pt idx="4751">
                        <c:v>1.4529999999999992E-3</c:v>
                      </c:pt>
                      <c:pt idx="4752">
                        <c:v>1.464249999999999E-3</c:v>
                      </c:pt>
                      <c:pt idx="4753">
                        <c:v>1.4884999999999994E-3</c:v>
                      </c:pt>
                      <c:pt idx="4754">
                        <c:v>1.5052499999999994E-3</c:v>
                      </c:pt>
                      <c:pt idx="4755">
                        <c:v>1.5357499999999994E-3</c:v>
                      </c:pt>
                      <c:pt idx="4756">
                        <c:v>1.5572499999999994E-3</c:v>
                      </c:pt>
                      <c:pt idx="4757">
                        <c:v>1.5699999999999991E-3</c:v>
                      </c:pt>
                      <c:pt idx="4758">
                        <c:v>1.5887499999999992E-3</c:v>
                      </c:pt>
                      <c:pt idx="4759">
                        <c:v>1.6217499999999993E-3</c:v>
                      </c:pt>
                      <c:pt idx="4760">
                        <c:v>1.6627499999999995E-3</c:v>
                      </c:pt>
                      <c:pt idx="4761">
                        <c:v>1.6632499999999991E-3</c:v>
                      </c:pt>
                      <c:pt idx="4762">
                        <c:v>1.6722499999999995E-3</c:v>
                      </c:pt>
                      <c:pt idx="4763">
                        <c:v>1.6897499999999994E-3</c:v>
                      </c:pt>
                      <c:pt idx="4764">
                        <c:v>1.6974999999999994E-3</c:v>
                      </c:pt>
                      <c:pt idx="4765">
                        <c:v>1.7039999999999998E-3</c:v>
                      </c:pt>
                      <c:pt idx="4766">
                        <c:v>1.7152499999999993E-3</c:v>
                      </c:pt>
                      <c:pt idx="4767">
                        <c:v>1.7257499999999994E-3</c:v>
                      </c:pt>
                      <c:pt idx="4768">
                        <c:v>1.7309999999999995E-3</c:v>
                      </c:pt>
                      <c:pt idx="4769">
                        <c:v>1.7502499999999999E-3</c:v>
                      </c:pt>
                      <c:pt idx="4770">
                        <c:v>1.7722499999999993E-3</c:v>
                      </c:pt>
                      <c:pt idx="4771">
                        <c:v>1.7929999999999999E-3</c:v>
                      </c:pt>
                      <c:pt idx="4772">
                        <c:v>1.8090000000000001E-3</c:v>
                      </c:pt>
                      <c:pt idx="4773">
                        <c:v>1.8227499999999999E-3</c:v>
                      </c:pt>
                      <c:pt idx="4774">
                        <c:v>1.8414999999999998E-3</c:v>
                      </c:pt>
                      <c:pt idx="4775">
                        <c:v>1.8532500000000001E-3</c:v>
                      </c:pt>
                      <c:pt idx="4776">
                        <c:v>1.8785000000000004E-3</c:v>
                      </c:pt>
                      <c:pt idx="4777">
                        <c:v>1.9037500000000001E-3</c:v>
                      </c:pt>
                      <c:pt idx="4778">
                        <c:v>1.9230000000000002E-3</c:v>
                      </c:pt>
                      <c:pt idx="4779">
                        <c:v>1.9337499999999999E-3</c:v>
                      </c:pt>
                      <c:pt idx="4780">
                        <c:v>1.95225E-3</c:v>
                      </c:pt>
                      <c:pt idx="4781">
                        <c:v>1.9832500000000002E-3</c:v>
                      </c:pt>
                      <c:pt idx="4782">
                        <c:v>1.9982499999999996E-3</c:v>
                      </c:pt>
                      <c:pt idx="4783">
                        <c:v>2.0072499999999999E-3</c:v>
                      </c:pt>
                      <c:pt idx="4784">
                        <c:v>2.01775E-3</c:v>
                      </c:pt>
                      <c:pt idx="4785">
                        <c:v>2.0325E-3</c:v>
                      </c:pt>
                      <c:pt idx="4786">
                        <c:v>2.0697499999999995E-3</c:v>
                      </c:pt>
                      <c:pt idx="4787">
                        <c:v>2.1002499999999997E-3</c:v>
                      </c:pt>
                      <c:pt idx="4788">
                        <c:v>2.1189999999999998E-3</c:v>
                      </c:pt>
                      <c:pt idx="4789">
                        <c:v>2.1385000000000002E-3</c:v>
                      </c:pt>
                      <c:pt idx="4790">
                        <c:v>2.1562500000000002E-3</c:v>
                      </c:pt>
                      <c:pt idx="4791">
                        <c:v>2.1697499999999994E-3</c:v>
                      </c:pt>
                      <c:pt idx="4792">
                        <c:v>2.2112499999999997E-3</c:v>
                      </c:pt>
                      <c:pt idx="4793">
                        <c:v>2.2482499999999998E-3</c:v>
                      </c:pt>
                      <c:pt idx="4794">
                        <c:v>2.2717499999999995E-3</c:v>
                      </c:pt>
                      <c:pt idx="4795">
                        <c:v>2.3032499999999993E-3</c:v>
                      </c:pt>
                      <c:pt idx="4796">
                        <c:v>2.3329999999999996E-3</c:v>
                      </c:pt>
                      <c:pt idx="4797">
                        <c:v>2.3682499999999997E-3</c:v>
                      </c:pt>
                      <c:pt idx="4798">
                        <c:v>2.3984999999999996E-3</c:v>
                      </c:pt>
                      <c:pt idx="4799">
                        <c:v>2.4197499999999996E-3</c:v>
                      </c:pt>
                      <c:pt idx="4800">
                        <c:v>2.4422499999999995E-3</c:v>
                      </c:pt>
                      <c:pt idx="4801">
                        <c:v>2.4704999999999992E-3</c:v>
                      </c:pt>
                      <c:pt idx="4802">
                        <c:v>2.4987499999999992E-3</c:v>
                      </c:pt>
                      <c:pt idx="4803">
                        <c:v>2.5237499999999991E-3</c:v>
                      </c:pt>
                      <c:pt idx="4804">
                        <c:v>2.5644999999999991E-3</c:v>
                      </c:pt>
                      <c:pt idx="4805">
                        <c:v>2.5804999999999999E-3</c:v>
                      </c:pt>
                      <c:pt idx="4806">
                        <c:v>2.594749999999999E-3</c:v>
                      </c:pt>
                      <c:pt idx="4807">
                        <c:v>2.6114999999999992E-3</c:v>
                      </c:pt>
                      <c:pt idx="4808">
                        <c:v>2.6397499999999997E-3</c:v>
                      </c:pt>
                      <c:pt idx="4809">
                        <c:v>2.6562499999999993E-3</c:v>
                      </c:pt>
                      <c:pt idx="4810">
                        <c:v>2.6764999999999996E-3</c:v>
                      </c:pt>
                      <c:pt idx="4811">
                        <c:v>2.7007499999999996E-3</c:v>
                      </c:pt>
                      <c:pt idx="4812">
                        <c:v>2.7179999999999995E-3</c:v>
                      </c:pt>
                      <c:pt idx="4813">
                        <c:v>2.7452499999999994E-3</c:v>
                      </c:pt>
                      <c:pt idx="4814">
                        <c:v>2.7722499999999995E-3</c:v>
                      </c:pt>
                      <c:pt idx="4815">
                        <c:v>2.7949999999999997E-3</c:v>
                      </c:pt>
                      <c:pt idx="4816">
                        <c:v>2.8224999999999995E-3</c:v>
                      </c:pt>
                      <c:pt idx="4817">
                        <c:v>2.8475000000000002E-3</c:v>
                      </c:pt>
                      <c:pt idx="4818">
                        <c:v>2.879E-3</c:v>
                      </c:pt>
                      <c:pt idx="4819">
                        <c:v>2.9032499999999996E-3</c:v>
                      </c:pt>
                      <c:pt idx="4820">
                        <c:v>2.93225E-3</c:v>
                      </c:pt>
                      <c:pt idx="4821">
                        <c:v>2.9300000000000003E-3</c:v>
                      </c:pt>
                      <c:pt idx="4822">
                        <c:v>2.9482499999999999E-3</c:v>
                      </c:pt>
                      <c:pt idx="4823">
                        <c:v>2.9537499999999998E-3</c:v>
                      </c:pt>
                      <c:pt idx="4824">
                        <c:v>2.9602499999999993E-3</c:v>
                      </c:pt>
                      <c:pt idx="4825">
                        <c:v>2.9667499999999989E-3</c:v>
                      </c:pt>
                      <c:pt idx="4826">
                        <c:v>2.9802499999999998E-3</c:v>
                      </c:pt>
                      <c:pt idx="4827">
                        <c:v>2.9947499999999991E-3</c:v>
                      </c:pt>
                      <c:pt idx="4828">
                        <c:v>3.0062500000000002E-3</c:v>
                      </c:pt>
                      <c:pt idx="4829">
                        <c:v>3.0287499999999993E-3</c:v>
                      </c:pt>
                      <c:pt idx="4830">
                        <c:v>3.0575000000000003E-3</c:v>
                      </c:pt>
                      <c:pt idx="4831">
                        <c:v>3.0730000000000002E-3</c:v>
                      </c:pt>
                      <c:pt idx="4832">
                        <c:v>3.1150000000000006E-3</c:v>
                      </c:pt>
                      <c:pt idx="4833">
                        <c:v>3.1400000000000004E-3</c:v>
                      </c:pt>
                      <c:pt idx="4834">
                        <c:v>3.1502499999999998E-3</c:v>
                      </c:pt>
                      <c:pt idx="4835">
                        <c:v>3.1707500000000004E-3</c:v>
                      </c:pt>
                      <c:pt idx="4836">
                        <c:v>3.20675E-3</c:v>
                      </c:pt>
                      <c:pt idx="4837">
                        <c:v>3.2467500000000001E-3</c:v>
                      </c:pt>
                      <c:pt idx="4838">
                        <c:v>3.2955000000000003E-3</c:v>
                      </c:pt>
                      <c:pt idx="4839">
                        <c:v>3.3354999999999999E-3</c:v>
                      </c:pt>
                      <c:pt idx="4840">
                        <c:v>3.3785000000000004E-3</c:v>
                      </c:pt>
                      <c:pt idx="4841">
                        <c:v>3.411E-3</c:v>
                      </c:pt>
                      <c:pt idx="4842">
                        <c:v>3.4404999999999995E-3</c:v>
                      </c:pt>
                      <c:pt idx="4843">
                        <c:v>3.4755000000000003E-3</c:v>
                      </c:pt>
                      <c:pt idx="4844">
                        <c:v>3.5137500000000004E-3</c:v>
                      </c:pt>
                      <c:pt idx="4845">
                        <c:v>3.55325E-3</c:v>
                      </c:pt>
                      <c:pt idx="4846">
                        <c:v>3.5822500000000008E-3</c:v>
                      </c:pt>
                      <c:pt idx="4847">
                        <c:v>3.6065000000000003E-3</c:v>
                      </c:pt>
                      <c:pt idx="4848">
                        <c:v>3.6435000000000013E-3</c:v>
                      </c:pt>
                      <c:pt idx="4849">
                        <c:v>3.6825E-3</c:v>
                      </c:pt>
                      <c:pt idx="4850">
                        <c:v>3.7242500000000006E-3</c:v>
                      </c:pt>
                      <c:pt idx="4851">
                        <c:v>3.7505000000000012E-3</c:v>
                      </c:pt>
                      <c:pt idx="4852">
                        <c:v>3.7752500000000013E-3</c:v>
                      </c:pt>
                      <c:pt idx="4853">
                        <c:v>3.8102500000000007E-3</c:v>
                      </c:pt>
                      <c:pt idx="4854">
                        <c:v>3.8462499999999998E-3</c:v>
                      </c:pt>
                      <c:pt idx="4855">
                        <c:v>3.8735000000000002E-3</c:v>
                      </c:pt>
                      <c:pt idx="4856">
                        <c:v>3.89975E-3</c:v>
                      </c:pt>
                      <c:pt idx="4857">
                        <c:v>3.9387500000000013E-3</c:v>
                      </c:pt>
                      <c:pt idx="4858">
                        <c:v>3.9717499999999996E-3</c:v>
                      </c:pt>
                      <c:pt idx="4859">
                        <c:v>3.9875000000000006E-3</c:v>
                      </c:pt>
                      <c:pt idx="4860">
                        <c:v>4.0065000000000005E-3</c:v>
                      </c:pt>
                      <c:pt idx="4861">
                        <c:v>4.0417500000000002E-3</c:v>
                      </c:pt>
                      <c:pt idx="4862">
                        <c:v>4.0555000000000001E-3</c:v>
                      </c:pt>
                      <c:pt idx="4863">
                        <c:v>4.0872499999999997E-3</c:v>
                      </c:pt>
                      <c:pt idx="4864">
                        <c:v>4.1115000000000006E-3</c:v>
                      </c:pt>
                      <c:pt idx="4865">
                        <c:v>4.1354999999999994E-3</c:v>
                      </c:pt>
                      <c:pt idx="4866">
                        <c:v>4.16125E-3</c:v>
                      </c:pt>
                      <c:pt idx="4867">
                        <c:v>4.1807499999999996E-3</c:v>
                      </c:pt>
                      <c:pt idx="4868">
                        <c:v>4.2079999999999999E-3</c:v>
                      </c:pt>
                      <c:pt idx="4869">
                        <c:v>4.2299999999999994E-3</c:v>
                      </c:pt>
                      <c:pt idx="4870">
                        <c:v>4.2579999999999996E-3</c:v>
                      </c:pt>
                      <c:pt idx="4871">
                        <c:v>4.2799999999999991E-3</c:v>
                      </c:pt>
                      <c:pt idx="4872">
                        <c:v>4.3132500000000002E-3</c:v>
                      </c:pt>
                      <c:pt idx="4873">
                        <c:v>4.3360000000000013E-3</c:v>
                      </c:pt>
                      <c:pt idx="4874">
                        <c:v>4.3642500000000009E-3</c:v>
                      </c:pt>
                      <c:pt idx="4875">
                        <c:v>4.38675E-3</c:v>
                      </c:pt>
                      <c:pt idx="4876">
                        <c:v>4.4195000000000007E-3</c:v>
                      </c:pt>
                      <c:pt idx="4877">
                        <c:v>4.4517499999999991E-3</c:v>
                      </c:pt>
                      <c:pt idx="4878">
                        <c:v>4.4922499999999997E-3</c:v>
                      </c:pt>
                      <c:pt idx="4879">
                        <c:v>4.5312499999999997E-3</c:v>
                      </c:pt>
                      <c:pt idx="4880">
                        <c:v>4.5717499999999994E-3</c:v>
                      </c:pt>
                      <c:pt idx="4881">
                        <c:v>4.6072499999999994E-3</c:v>
                      </c:pt>
                      <c:pt idx="4882">
                        <c:v>4.6499999999999988E-3</c:v>
                      </c:pt>
                      <c:pt idx="4883">
                        <c:v>4.703999999999999E-3</c:v>
                      </c:pt>
                      <c:pt idx="4884">
                        <c:v>4.7494999999999985E-3</c:v>
                      </c:pt>
                      <c:pt idx="4885">
                        <c:v>4.8079999999999998E-3</c:v>
                      </c:pt>
                      <c:pt idx="4886">
                        <c:v>4.8727499999999986E-3</c:v>
                      </c:pt>
                      <c:pt idx="4887">
                        <c:v>4.93225E-3</c:v>
                      </c:pt>
                      <c:pt idx="4888">
                        <c:v>5.0010000000000002E-3</c:v>
                      </c:pt>
                      <c:pt idx="4889">
                        <c:v>5.0615E-3</c:v>
                      </c:pt>
                      <c:pt idx="4890">
                        <c:v>5.1167499999999998E-3</c:v>
                      </c:pt>
                      <c:pt idx="4891">
                        <c:v>5.1712499999999996E-3</c:v>
                      </c:pt>
                      <c:pt idx="4892">
                        <c:v>5.2354999999999997E-3</c:v>
                      </c:pt>
                      <c:pt idx="4893">
                        <c:v>5.2927500000000006E-3</c:v>
                      </c:pt>
                      <c:pt idx="4894">
                        <c:v>5.3457499999999998E-3</c:v>
                      </c:pt>
                      <c:pt idx="4895">
                        <c:v>5.3952500000000007E-3</c:v>
                      </c:pt>
                      <c:pt idx="4896">
                        <c:v>5.4419999999999998E-3</c:v>
                      </c:pt>
                      <c:pt idx="4897">
                        <c:v>5.5015000000000003E-3</c:v>
                      </c:pt>
                      <c:pt idx="4898">
                        <c:v>5.5677499999999998E-3</c:v>
                      </c:pt>
                      <c:pt idx="4899">
                        <c:v>5.6224999999999999E-3</c:v>
                      </c:pt>
                      <c:pt idx="4900">
                        <c:v>5.6860000000000001E-3</c:v>
                      </c:pt>
                      <c:pt idx="4901">
                        <c:v>5.7544999999999992E-3</c:v>
                      </c:pt>
                      <c:pt idx="4902">
                        <c:v>5.8072499999999982E-3</c:v>
                      </c:pt>
                      <c:pt idx="4903">
                        <c:v>5.8772499999999971E-3</c:v>
                      </c:pt>
                      <c:pt idx="4904">
                        <c:v>5.9404999999999987E-3</c:v>
                      </c:pt>
                      <c:pt idx="4905">
                        <c:v>6.0089999999999987E-3</c:v>
                      </c:pt>
                      <c:pt idx="4906">
                        <c:v>6.071749999999999E-3</c:v>
                      </c:pt>
                      <c:pt idx="4907">
                        <c:v>6.1364999999999996E-3</c:v>
                      </c:pt>
                      <c:pt idx="4908">
                        <c:v>6.2007499999999997E-3</c:v>
                      </c:pt>
                      <c:pt idx="4909">
                        <c:v>6.2722499999999992E-3</c:v>
                      </c:pt>
                      <c:pt idx="4910">
                        <c:v>6.3367499999999995E-3</c:v>
                      </c:pt>
                      <c:pt idx="4911">
                        <c:v>6.4007499999999993E-3</c:v>
                      </c:pt>
                      <c:pt idx="4912">
                        <c:v>6.4594999999999991E-3</c:v>
                      </c:pt>
                      <c:pt idx="4913">
                        <c:v>6.5122499999999998E-3</c:v>
                      </c:pt>
                      <c:pt idx="4914">
                        <c:v>6.5697499999999983E-3</c:v>
                      </c:pt>
                      <c:pt idx="4915">
                        <c:v>6.6199999999999991E-3</c:v>
                      </c:pt>
                      <c:pt idx="4916">
                        <c:v>6.6717499999999997E-3</c:v>
                      </c:pt>
                      <c:pt idx="4917">
                        <c:v>6.7387499999999991E-3</c:v>
                      </c:pt>
                      <c:pt idx="4918">
                        <c:v>6.8017499999999988E-3</c:v>
                      </c:pt>
                      <c:pt idx="4919">
                        <c:v>6.8702499999999988E-3</c:v>
                      </c:pt>
                      <c:pt idx="4920">
                        <c:v>6.9317499999999987E-3</c:v>
                      </c:pt>
                      <c:pt idx="4921">
                        <c:v>7.0057499999999998E-3</c:v>
                      </c:pt>
                      <c:pt idx="4922">
                        <c:v>7.0709999999999983E-3</c:v>
                      </c:pt>
                      <c:pt idx="4923">
                        <c:v>7.1387499999999984E-3</c:v>
                      </c:pt>
                      <c:pt idx="4924">
                        <c:v>7.2112499999999989E-3</c:v>
                      </c:pt>
                      <c:pt idx="4925">
                        <c:v>7.2872499999999986E-3</c:v>
                      </c:pt>
                      <c:pt idx="4926">
                        <c:v>7.3537499999999992E-3</c:v>
                      </c:pt>
                      <c:pt idx="4927">
                        <c:v>7.4434999999999987E-3</c:v>
                      </c:pt>
                      <c:pt idx="4928">
                        <c:v>7.5412499999999993E-3</c:v>
                      </c:pt>
                      <c:pt idx="4929">
                        <c:v>7.6207499999999982E-3</c:v>
                      </c:pt>
                      <c:pt idx="4930">
                        <c:v>7.709999999999999E-3</c:v>
                      </c:pt>
                      <c:pt idx="4931">
                        <c:v>7.798499999999999E-3</c:v>
                      </c:pt>
                      <c:pt idx="4932">
                        <c:v>7.8777499999999993E-3</c:v>
                      </c:pt>
                      <c:pt idx="4933">
                        <c:v>7.9594999999999996E-3</c:v>
                      </c:pt>
                      <c:pt idx="4934">
                        <c:v>8.0522500000000004E-3</c:v>
                      </c:pt>
                      <c:pt idx="4935">
                        <c:v>8.1442499999999987E-3</c:v>
                      </c:pt>
                      <c:pt idx="4936">
                        <c:v>8.2262499999999975E-3</c:v>
                      </c:pt>
                      <c:pt idx="4937">
                        <c:v>8.3017499999999984E-3</c:v>
                      </c:pt>
                      <c:pt idx="4938">
                        <c:v>8.3289999999999979E-3</c:v>
                      </c:pt>
                      <c:pt idx="4939">
                        <c:v>8.4069999999999978E-3</c:v>
                      </c:pt>
                      <c:pt idx="4940">
                        <c:v>8.4937499999999996E-3</c:v>
                      </c:pt>
                      <c:pt idx="4941">
                        <c:v>8.5794999999999986E-3</c:v>
                      </c:pt>
                      <c:pt idx="4942">
                        <c:v>8.6594999999999971E-3</c:v>
                      </c:pt>
                      <c:pt idx="4943">
                        <c:v>8.7582499999999969E-3</c:v>
                      </c:pt>
                      <c:pt idx="4944">
                        <c:v>8.8419999999999992E-3</c:v>
                      </c:pt>
                      <c:pt idx="4945">
                        <c:v>8.9274999999999979E-3</c:v>
                      </c:pt>
                      <c:pt idx="4946">
                        <c:v>9.0142499999999962E-3</c:v>
                      </c:pt>
                      <c:pt idx="4947">
                        <c:v>9.105999999999996E-3</c:v>
                      </c:pt>
                      <c:pt idx="4948">
                        <c:v>9.1897499999999983E-3</c:v>
                      </c:pt>
                      <c:pt idx="4949">
                        <c:v>9.2804999999999988E-3</c:v>
                      </c:pt>
                      <c:pt idx="4950">
                        <c:v>9.3504999999999977E-3</c:v>
                      </c:pt>
                      <c:pt idx="4951">
                        <c:v>9.443749999999999E-3</c:v>
                      </c:pt>
                      <c:pt idx="4952">
                        <c:v>9.5379999999999979E-3</c:v>
                      </c:pt>
                      <c:pt idx="4953">
                        <c:v>9.6122499999999958E-3</c:v>
                      </c:pt>
                      <c:pt idx="4954">
                        <c:v>9.6827499999999969E-3</c:v>
                      </c:pt>
                      <c:pt idx="4955">
                        <c:v>9.7559999999999973E-3</c:v>
                      </c:pt>
                      <c:pt idx="4956">
                        <c:v>9.828499999999997E-3</c:v>
                      </c:pt>
                      <c:pt idx="4957">
                        <c:v>9.9122499999999975E-3</c:v>
                      </c:pt>
                      <c:pt idx="4958">
                        <c:v>9.9919999999999974E-3</c:v>
                      </c:pt>
                      <c:pt idx="4959">
                        <c:v>1.0064999999999998E-2</c:v>
                      </c:pt>
                      <c:pt idx="4960">
                        <c:v>1.0139749999999998E-2</c:v>
                      </c:pt>
                      <c:pt idx="4961">
                        <c:v>1.0233999999999998E-2</c:v>
                      </c:pt>
                      <c:pt idx="4962">
                        <c:v>1.034325E-2</c:v>
                      </c:pt>
                      <c:pt idx="4963">
                        <c:v>1.04335E-2</c:v>
                      </c:pt>
                      <c:pt idx="4964">
                        <c:v>1.0531249999999999E-2</c:v>
                      </c:pt>
                      <c:pt idx="4965">
                        <c:v>1.0638999999999999E-2</c:v>
                      </c:pt>
                      <c:pt idx="4966">
                        <c:v>1.0748999999999998E-2</c:v>
                      </c:pt>
                      <c:pt idx="4967">
                        <c:v>1.0861750000000002E-2</c:v>
                      </c:pt>
                      <c:pt idx="4968">
                        <c:v>1.1072500000000001E-2</c:v>
                      </c:pt>
                      <c:pt idx="4969">
                        <c:v>1.1188E-2</c:v>
                      </c:pt>
                      <c:pt idx="4970">
                        <c:v>1.129675E-2</c:v>
                      </c:pt>
                      <c:pt idx="4971">
                        <c:v>1.1405500000000002E-2</c:v>
                      </c:pt>
                      <c:pt idx="4972">
                        <c:v>1.1520250000000001E-2</c:v>
                      </c:pt>
                      <c:pt idx="4973">
                        <c:v>1.1639E-2</c:v>
                      </c:pt>
                      <c:pt idx="4974">
                        <c:v>1.1750750000000003E-2</c:v>
                      </c:pt>
                      <c:pt idx="4975">
                        <c:v>1.1852000000000005E-2</c:v>
                      </c:pt>
                      <c:pt idx="4976">
                        <c:v>1.1960750000000004E-2</c:v>
                      </c:pt>
                      <c:pt idx="4977">
                        <c:v>1.2067500000000002E-2</c:v>
                      </c:pt>
                      <c:pt idx="4978">
                        <c:v>1.2182250000000004E-2</c:v>
                      </c:pt>
                      <c:pt idx="4979">
                        <c:v>1.2295000000000006E-2</c:v>
                      </c:pt>
                      <c:pt idx="4980">
                        <c:v>1.2412000000000005E-2</c:v>
                      </c:pt>
                      <c:pt idx="4981">
                        <c:v>1.2517500000000004E-2</c:v>
                      </c:pt>
                      <c:pt idx="4982">
                        <c:v>1.2616250000000002E-2</c:v>
                      </c:pt>
                      <c:pt idx="4983">
                        <c:v>1.2727000000000002E-2</c:v>
                      </c:pt>
                      <c:pt idx="4984">
                        <c:v>1.2842500000000001E-2</c:v>
                      </c:pt>
                      <c:pt idx="4985">
                        <c:v>1.2953000000000001E-2</c:v>
                      </c:pt>
                      <c:pt idx="4986">
                        <c:v>1.3051000000000004E-2</c:v>
                      </c:pt>
                      <c:pt idx="4987">
                        <c:v>1.3148250000000004E-2</c:v>
                      </c:pt>
                      <c:pt idx="4988">
                        <c:v>1.3244250000000004E-2</c:v>
                      </c:pt>
                      <c:pt idx="4989">
                        <c:v>1.3346500000000001E-2</c:v>
                      </c:pt>
                      <c:pt idx="4990">
                        <c:v>1.344325E-2</c:v>
                      </c:pt>
                      <c:pt idx="4991">
                        <c:v>1.35385E-2</c:v>
                      </c:pt>
                      <c:pt idx="4992">
                        <c:v>1.3621749999999998E-2</c:v>
                      </c:pt>
                      <c:pt idx="4993">
                        <c:v>1.3797749999999998E-2</c:v>
                      </c:pt>
                      <c:pt idx="4994">
                        <c:v>1.3911499999999999E-2</c:v>
                      </c:pt>
                      <c:pt idx="4995">
                        <c:v>1.4024999999999996E-2</c:v>
                      </c:pt>
                      <c:pt idx="4996">
                        <c:v>1.4132499999999994E-2</c:v>
                      </c:pt>
                      <c:pt idx="4997">
                        <c:v>1.4257499999999996E-2</c:v>
                      </c:pt>
                      <c:pt idx="4998">
                        <c:v>1.4374E-2</c:v>
                      </c:pt>
                      <c:pt idx="4999">
                        <c:v>1.4488249999999998E-2</c:v>
                      </c:pt>
                      <c:pt idx="5000">
                        <c:v>1.4612749999999999E-2</c:v>
                      </c:pt>
                      <c:pt idx="5001">
                        <c:v>1.4721E-2</c:v>
                      </c:pt>
                      <c:pt idx="5002">
                        <c:v>1.4838999999999996E-2</c:v>
                      </c:pt>
                      <c:pt idx="5003">
                        <c:v>1.4950249999999997E-2</c:v>
                      </c:pt>
                      <c:pt idx="5004">
                        <c:v>1.5053999999999996E-2</c:v>
                      </c:pt>
                      <c:pt idx="5005">
                        <c:v>1.5184749999999999E-2</c:v>
                      </c:pt>
                      <c:pt idx="5006">
                        <c:v>1.5301999999999998E-2</c:v>
                      </c:pt>
                      <c:pt idx="5007">
                        <c:v>1.5418999999999999E-2</c:v>
                      </c:pt>
                      <c:pt idx="5008">
                        <c:v>1.552975E-2</c:v>
                      </c:pt>
                      <c:pt idx="5009">
                        <c:v>1.56635E-2</c:v>
                      </c:pt>
                      <c:pt idx="5010">
                        <c:v>1.579125E-2</c:v>
                      </c:pt>
                      <c:pt idx="5011">
                        <c:v>1.5916E-2</c:v>
                      </c:pt>
                      <c:pt idx="5012">
                        <c:v>1.604175E-2</c:v>
                      </c:pt>
                      <c:pt idx="5013">
                        <c:v>1.6142500000000001E-2</c:v>
                      </c:pt>
                      <c:pt idx="5014">
                        <c:v>1.6247000000000001E-2</c:v>
                      </c:pt>
                      <c:pt idx="5015">
                        <c:v>1.6364250000000004E-2</c:v>
                      </c:pt>
                      <c:pt idx="5016">
                        <c:v>1.6477749999999999E-2</c:v>
                      </c:pt>
                      <c:pt idx="5017">
                        <c:v>1.6590750000000001E-2</c:v>
                      </c:pt>
                      <c:pt idx="5018">
                        <c:v>1.6701500000000001E-2</c:v>
                      </c:pt>
                      <c:pt idx="5019">
                        <c:v>1.6818750000000004E-2</c:v>
                      </c:pt>
                      <c:pt idx="5020">
                        <c:v>1.6924250000000002E-2</c:v>
                      </c:pt>
                      <c:pt idx="5021">
                        <c:v>1.7060750000000003E-2</c:v>
                      </c:pt>
                      <c:pt idx="5022">
                        <c:v>1.7180000000000001E-2</c:v>
                      </c:pt>
                      <c:pt idx="5023">
                        <c:v>1.7306750000000003E-2</c:v>
                      </c:pt>
                      <c:pt idx="5024">
                        <c:v>1.7435500000000003E-2</c:v>
                      </c:pt>
                      <c:pt idx="5025">
                        <c:v>1.75605E-2</c:v>
                      </c:pt>
                      <c:pt idx="5026">
                        <c:v>1.7682750000000004E-2</c:v>
                      </c:pt>
                      <c:pt idx="5027">
                        <c:v>1.7808000000000001E-2</c:v>
                      </c:pt>
                      <c:pt idx="5028">
                        <c:v>1.79315E-2</c:v>
                      </c:pt>
                      <c:pt idx="5029">
                        <c:v>1.8046249999999996E-2</c:v>
                      </c:pt>
                      <c:pt idx="5030">
                        <c:v>1.8150499999999996E-2</c:v>
                      </c:pt>
                      <c:pt idx="5031">
                        <c:v>1.8269749999999998E-2</c:v>
                      </c:pt>
                      <c:pt idx="5032">
                        <c:v>1.8378749999999996E-2</c:v>
                      </c:pt>
                      <c:pt idx="5033">
                        <c:v>1.8497499999999997E-2</c:v>
                      </c:pt>
                      <c:pt idx="5034">
                        <c:v>1.8604999999999997E-2</c:v>
                      </c:pt>
                      <c:pt idx="5035">
                        <c:v>1.8708499999999996E-2</c:v>
                      </c:pt>
                      <c:pt idx="5036">
                        <c:v>1.8805499999999996E-2</c:v>
                      </c:pt>
                      <c:pt idx="5037">
                        <c:v>1.8899749999999996E-2</c:v>
                      </c:pt>
                      <c:pt idx="5038">
                        <c:v>1.8998500000000001E-2</c:v>
                      </c:pt>
                      <c:pt idx="5039">
                        <c:v>1.9113749999999999E-2</c:v>
                      </c:pt>
                      <c:pt idx="5040">
                        <c:v>1.9203499999999998E-2</c:v>
                      </c:pt>
                      <c:pt idx="5041">
                        <c:v>1.9305499999999996E-2</c:v>
                      </c:pt>
                      <c:pt idx="5042">
                        <c:v>1.9420750000000001E-2</c:v>
                      </c:pt>
                      <c:pt idx="5043">
                        <c:v>1.9531250000000003E-2</c:v>
                      </c:pt>
                      <c:pt idx="5044">
                        <c:v>1.9631749999999996E-2</c:v>
                      </c:pt>
                      <c:pt idx="5045">
                        <c:v>1.97285E-2</c:v>
                      </c:pt>
                      <c:pt idx="5046">
                        <c:v>1.9821999999999996E-2</c:v>
                      </c:pt>
                      <c:pt idx="5047">
                        <c:v>1.991625E-2</c:v>
                      </c:pt>
                      <c:pt idx="5048">
                        <c:v>1.9995499999999996E-2</c:v>
                      </c:pt>
                      <c:pt idx="5049">
                        <c:v>2.0081749999999995E-2</c:v>
                      </c:pt>
                      <c:pt idx="5050">
                        <c:v>2.0173999999999997E-2</c:v>
                      </c:pt>
                      <c:pt idx="5051">
                        <c:v>2.0264249999999998E-2</c:v>
                      </c:pt>
                      <c:pt idx="5052">
                        <c:v>2.0350499999999997E-2</c:v>
                      </c:pt>
                      <c:pt idx="5053">
                        <c:v>2.04085E-2</c:v>
                      </c:pt>
                      <c:pt idx="5054">
                        <c:v>2.0475499999999997E-2</c:v>
                      </c:pt>
                      <c:pt idx="5055">
                        <c:v>2.0576499999999998E-2</c:v>
                      </c:pt>
                      <c:pt idx="5056">
                        <c:v>2.0651249999999996E-2</c:v>
                      </c:pt>
                      <c:pt idx="5057">
                        <c:v>2.0718749999999998E-2</c:v>
                      </c:pt>
                      <c:pt idx="5058">
                        <c:v>2.0791E-2</c:v>
                      </c:pt>
                      <c:pt idx="5059">
                        <c:v>2.0872000000000002E-2</c:v>
                      </c:pt>
                      <c:pt idx="5060">
                        <c:v>2.0958499999999994E-2</c:v>
                      </c:pt>
                      <c:pt idx="5061">
                        <c:v>2.1043249999999993E-2</c:v>
                      </c:pt>
                      <c:pt idx="5062">
                        <c:v>2.1143999999999993E-2</c:v>
                      </c:pt>
                      <c:pt idx="5063">
                        <c:v>2.1212249999999995E-2</c:v>
                      </c:pt>
                      <c:pt idx="5064">
                        <c:v>2.1285999999999996E-2</c:v>
                      </c:pt>
                      <c:pt idx="5065">
                        <c:v>2.1347499999999995E-2</c:v>
                      </c:pt>
                      <c:pt idx="5066">
                        <c:v>2.1422749999999994E-2</c:v>
                      </c:pt>
                      <c:pt idx="5067">
                        <c:v>2.1484999999999994E-2</c:v>
                      </c:pt>
                      <c:pt idx="5068">
                        <c:v>2.1546499999999996E-2</c:v>
                      </c:pt>
                      <c:pt idx="5069">
                        <c:v>2.1645999999999992E-2</c:v>
                      </c:pt>
                      <c:pt idx="5070">
                        <c:v>2.1719249999999999E-2</c:v>
                      </c:pt>
                      <c:pt idx="5071">
                        <c:v>2.1789999999999997E-2</c:v>
                      </c:pt>
                      <c:pt idx="5072">
                        <c:v>2.1857249999999998E-2</c:v>
                      </c:pt>
                      <c:pt idx="5073">
                        <c:v>2.1924749999999989E-2</c:v>
                      </c:pt>
                      <c:pt idx="5074">
                        <c:v>2.1999749999999988E-2</c:v>
                      </c:pt>
                      <c:pt idx="5075">
                        <c:v>2.2084999999999994E-2</c:v>
                      </c:pt>
                      <c:pt idx="5076">
                        <c:v>2.2144749999999994E-2</c:v>
                      </c:pt>
                      <c:pt idx="5077">
                        <c:v>2.2218999999999992E-2</c:v>
                      </c:pt>
                      <c:pt idx="5078">
                        <c:v>2.2269749999999991E-2</c:v>
                      </c:pt>
                      <c:pt idx="5079">
                        <c:v>2.232449999999999E-2</c:v>
                      </c:pt>
                      <c:pt idx="5080">
                        <c:v>2.2382249999999996E-2</c:v>
                      </c:pt>
                      <c:pt idx="5081">
                        <c:v>2.2443749999999995E-2</c:v>
                      </c:pt>
                      <c:pt idx="5082">
                        <c:v>2.2501499999999987E-2</c:v>
                      </c:pt>
                      <c:pt idx="5083">
                        <c:v>2.2531249999999989E-2</c:v>
                      </c:pt>
                      <c:pt idx="5084">
                        <c:v>2.2590999999999986E-2</c:v>
                      </c:pt>
                      <c:pt idx="5085">
                        <c:v>2.2640999999999988E-2</c:v>
                      </c:pt>
                      <c:pt idx="5086">
                        <c:v>2.2692499999999987E-2</c:v>
                      </c:pt>
                      <c:pt idx="5087">
                        <c:v>2.2743999999999986E-2</c:v>
                      </c:pt>
                      <c:pt idx="5088">
                        <c:v>2.2795999999999986E-2</c:v>
                      </c:pt>
                      <c:pt idx="5089">
                        <c:v>2.2846999999999985E-2</c:v>
                      </c:pt>
                      <c:pt idx="5090">
                        <c:v>2.290024999999999E-2</c:v>
                      </c:pt>
                      <c:pt idx="5091">
                        <c:v>2.2954249999999995E-2</c:v>
                      </c:pt>
                      <c:pt idx="5092">
                        <c:v>2.2982249999999996E-2</c:v>
                      </c:pt>
                      <c:pt idx="5093">
                        <c:v>2.3026499999999998E-2</c:v>
                      </c:pt>
                      <c:pt idx="5094">
                        <c:v>2.3062749999999993E-2</c:v>
                      </c:pt>
                      <c:pt idx="5095">
                        <c:v>2.3096249999999995E-2</c:v>
                      </c:pt>
                      <c:pt idx="5096">
                        <c:v>2.312875E-2</c:v>
                      </c:pt>
                      <c:pt idx="5097">
                        <c:v>2.3149499999999996E-2</c:v>
                      </c:pt>
                      <c:pt idx="5098">
                        <c:v>2.3179249999999998E-2</c:v>
                      </c:pt>
                      <c:pt idx="5099">
                        <c:v>2.3215249999999993E-2</c:v>
                      </c:pt>
                      <c:pt idx="5100">
                        <c:v>2.3237749999999991E-2</c:v>
                      </c:pt>
                      <c:pt idx="5101">
                        <c:v>2.3264999999999994E-2</c:v>
                      </c:pt>
                      <c:pt idx="5102">
                        <c:v>2.3283249999999995E-2</c:v>
                      </c:pt>
                      <c:pt idx="5103">
                        <c:v>2.3300499999999995E-2</c:v>
                      </c:pt>
                      <c:pt idx="5104">
                        <c:v>2.3323249999999997E-2</c:v>
                      </c:pt>
                      <c:pt idx="5105">
                        <c:v>2.3330499999999997E-2</c:v>
                      </c:pt>
                      <c:pt idx="5106">
                        <c:v>2.3341749999999991E-2</c:v>
                      </c:pt>
                      <c:pt idx="5107">
                        <c:v>2.3358749999999994E-2</c:v>
                      </c:pt>
                      <c:pt idx="5108">
                        <c:v>2.3367999999999996E-2</c:v>
                      </c:pt>
                      <c:pt idx="5109">
                        <c:v>2.3390249999999998E-2</c:v>
                      </c:pt>
                      <c:pt idx="5110">
                        <c:v>2.3408749999999999E-2</c:v>
                      </c:pt>
                      <c:pt idx="5111">
                        <c:v>2.3436500000000002E-2</c:v>
                      </c:pt>
                      <c:pt idx="5112">
                        <c:v>2.3467500000000002E-2</c:v>
                      </c:pt>
                      <c:pt idx="5113">
                        <c:v>2.3490250000000001E-2</c:v>
                      </c:pt>
                      <c:pt idx="5114">
                        <c:v>2.3510499999999993E-2</c:v>
                      </c:pt>
                      <c:pt idx="5115">
                        <c:v>2.3537749999999993E-2</c:v>
                      </c:pt>
                      <c:pt idx="5116">
                        <c:v>2.356625E-2</c:v>
                      </c:pt>
                      <c:pt idx="5117">
                        <c:v>2.3576499999999997E-2</c:v>
                      </c:pt>
                      <c:pt idx="5118">
                        <c:v>2.3604000000000003E-2</c:v>
                      </c:pt>
                      <c:pt idx="5119">
                        <c:v>2.3614000000000003E-2</c:v>
                      </c:pt>
                      <c:pt idx="5120">
                        <c:v>2.3639250000000004E-2</c:v>
                      </c:pt>
                      <c:pt idx="5121">
                        <c:v>2.3649500000000004E-2</c:v>
                      </c:pt>
                      <c:pt idx="5122">
                        <c:v>2.3664749999999998E-2</c:v>
                      </c:pt>
                      <c:pt idx="5123">
                        <c:v>2.3667250000000001E-2</c:v>
                      </c:pt>
                      <c:pt idx="5124">
                        <c:v>2.3674499999999998E-2</c:v>
                      </c:pt>
                      <c:pt idx="5125">
                        <c:v>2.3687500000000004E-2</c:v>
                      </c:pt>
                      <c:pt idx="5126">
                        <c:v>2.3704250000000003E-2</c:v>
                      </c:pt>
                      <c:pt idx="5127">
                        <c:v>2.3703999999999999E-2</c:v>
                      </c:pt>
                      <c:pt idx="5128">
                        <c:v>2.3710750000000006E-2</c:v>
                      </c:pt>
                      <c:pt idx="5129">
                        <c:v>2.3713250000000005E-2</c:v>
                      </c:pt>
                      <c:pt idx="5130">
                        <c:v>2.3706750000000002E-2</c:v>
                      </c:pt>
                      <c:pt idx="5131">
                        <c:v>2.3700000000000006E-2</c:v>
                      </c:pt>
                      <c:pt idx="5132">
                        <c:v>2.3698750000000005E-2</c:v>
                      </c:pt>
                      <c:pt idx="5133">
                        <c:v>2.36945E-2</c:v>
                      </c:pt>
                      <c:pt idx="5134">
                        <c:v>2.3688500000000001E-2</c:v>
                      </c:pt>
                      <c:pt idx="5135">
                        <c:v>2.3688250000000008E-2</c:v>
                      </c:pt>
                      <c:pt idx="5136">
                        <c:v>2.3686000000000002E-2</c:v>
                      </c:pt>
                      <c:pt idx="5137">
                        <c:v>2.3677500000000004E-2</c:v>
                      </c:pt>
                      <c:pt idx="5138">
                        <c:v>2.3723250000000005E-2</c:v>
                      </c:pt>
                      <c:pt idx="5139">
                        <c:v>2.3724000000000002E-2</c:v>
                      </c:pt>
                      <c:pt idx="5140">
                        <c:v>2.3702500000000005E-2</c:v>
                      </c:pt>
                      <c:pt idx="5141">
                        <c:v>2.3682750000000002E-2</c:v>
                      </c:pt>
                      <c:pt idx="5142">
                        <c:v>2.3666E-2</c:v>
                      </c:pt>
                      <c:pt idx="5143">
                        <c:v>2.3654000000000005E-2</c:v>
                      </c:pt>
                      <c:pt idx="5144">
                        <c:v>2.3633750000000005E-2</c:v>
                      </c:pt>
                      <c:pt idx="5145">
                        <c:v>2.3621000000000007E-2</c:v>
                      </c:pt>
                      <c:pt idx="5146">
                        <c:v>2.3615000000000004E-2</c:v>
                      </c:pt>
                      <c:pt idx="5147">
                        <c:v>2.3596749999999996E-2</c:v>
                      </c:pt>
                      <c:pt idx="5148">
                        <c:v>2.3586500000000003E-2</c:v>
                      </c:pt>
                      <c:pt idx="5149">
                        <c:v>2.3563500000000001E-2</c:v>
                      </c:pt>
                      <c:pt idx="5150">
                        <c:v>2.3543749999999995E-2</c:v>
                      </c:pt>
                      <c:pt idx="5151">
                        <c:v>2.3532499999999998E-2</c:v>
                      </c:pt>
                      <c:pt idx="5152">
                        <c:v>2.3509249999999995E-2</c:v>
                      </c:pt>
                      <c:pt idx="5153">
                        <c:v>2.3513999999999993E-2</c:v>
                      </c:pt>
                      <c:pt idx="5154">
                        <c:v>2.3504999999999995E-2</c:v>
                      </c:pt>
                      <c:pt idx="5155">
                        <c:v>2.3495499999999992E-2</c:v>
                      </c:pt>
                      <c:pt idx="5156">
                        <c:v>2.3490999999999995E-2</c:v>
                      </c:pt>
                      <c:pt idx="5157">
                        <c:v>2.3492749999999996E-2</c:v>
                      </c:pt>
                      <c:pt idx="5158">
                        <c:v>2.3483250000000001E-2</c:v>
                      </c:pt>
                      <c:pt idx="5159">
                        <c:v>2.3473249999999998E-2</c:v>
                      </c:pt>
                      <c:pt idx="5160">
                        <c:v>2.3461499999999993E-2</c:v>
                      </c:pt>
                      <c:pt idx="5161">
                        <c:v>2.3446500000000002E-2</c:v>
                      </c:pt>
                      <c:pt idx="5162">
                        <c:v>2.34275E-2</c:v>
                      </c:pt>
                      <c:pt idx="5163">
                        <c:v>2.3415999999999996E-2</c:v>
                      </c:pt>
                      <c:pt idx="5164">
                        <c:v>2.3393750000000005E-2</c:v>
                      </c:pt>
                      <c:pt idx="5165">
                        <c:v>2.3354000000000003E-2</c:v>
                      </c:pt>
                      <c:pt idx="5166">
                        <c:v>2.3342250000000005E-2</c:v>
                      </c:pt>
                      <c:pt idx="5167">
                        <c:v>2.3318249999999999E-2</c:v>
                      </c:pt>
                      <c:pt idx="5168">
                        <c:v>2.319475E-2</c:v>
                      </c:pt>
                      <c:pt idx="5169">
                        <c:v>2.3169499999999996E-2</c:v>
                      </c:pt>
                      <c:pt idx="5170">
                        <c:v>2.3146499999999993E-2</c:v>
                      </c:pt>
                      <c:pt idx="5171">
                        <c:v>2.3112749999999994E-2</c:v>
                      </c:pt>
                      <c:pt idx="5172">
                        <c:v>2.3073499999999997E-2</c:v>
                      </c:pt>
                      <c:pt idx="5173">
                        <c:v>2.3046249999999994E-2</c:v>
                      </c:pt>
                      <c:pt idx="5174">
                        <c:v>2.3016749999999996E-2</c:v>
                      </c:pt>
                      <c:pt idx="5175">
                        <c:v>2.3016499999999992E-2</c:v>
                      </c:pt>
                      <c:pt idx="5176">
                        <c:v>2.2990999999999994E-2</c:v>
                      </c:pt>
                      <c:pt idx="5177">
                        <c:v>2.2970999999999995E-2</c:v>
                      </c:pt>
                      <c:pt idx="5178">
                        <c:v>2.2938999999999998E-2</c:v>
                      </c:pt>
                      <c:pt idx="5179">
                        <c:v>2.292075E-2</c:v>
                      </c:pt>
                      <c:pt idx="5180">
                        <c:v>2.2888500000000006E-2</c:v>
                      </c:pt>
                      <c:pt idx="5181">
                        <c:v>2.2864000000000006E-2</c:v>
                      </c:pt>
                      <c:pt idx="5182">
                        <c:v>2.2853750000000003E-2</c:v>
                      </c:pt>
                      <c:pt idx="5183">
                        <c:v>2.2827500000000001E-2</c:v>
                      </c:pt>
                      <c:pt idx="5184">
                        <c:v>2.2789500000000001E-2</c:v>
                      </c:pt>
                      <c:pt idx="5185">
                        <c:v>2.277825000000001E-2</c:v>
                      </c:pt>
                      <c:pt idx="5186">
                        <c:v>2.2757249999999996E-2</c:v>
                      </c:pt>
                      <c:pt idx="5187">
                        <c:v>2.2757749999999993E-2</c:v>
                      </c:pt>
                      <c:pt idx="5188">
                        <c:v>2.2743749999999997E-2</c:v>
                      </c:pt>
                      <c:pt idx="5189">
                        <c:v>2.2745500000000002E-2</c:v>
                      </c:pt>
                      <c:pt idx="5190">
                        <c:v>2.2737750000000004E-2</c:v>
                      </c:pt>
                      <c:pt idx="5191">
                        <c:v>2.273E-2</c:v>
                      </c:pt>
                      <c:pt idx="5192">
                        <c:v>2.2731750000000005E-2</c:v>
                      </c:pt>
                      <c:pt idx="5193">
                        <c:v>2.2633250000000004E-2</c:v>
                      </c:pt>
                      <c:pt idx="5194">
                        <c:v>2.26045E-2</c:v>
                      </c:pt>
                      <c:pt idx="5195">
                        <c:v>2.2580999999999997E-2</c:v>
                      </c:pt>
                      <c:pt idx="5196">
                        <c:v>2.2559250000000003E-2</c:v>
                      </c:pt>
                      <c:pt idx="5197">
                        <c:v>2.2529750000000005E-2</c:v>
                      </c:pt>
                      <c:pt idx="5198">
                        <c:v>2.2494000000000004E-2</c:v>
                      </c:pt>
                      <c:pt idx="5199">
                        <c:v>2.2480250000000007E-2</c:v>
                      </c:pt>
                      <c:pt idx="5200">
                        <c:v>2.2440500000000002E-2</c:v>
                      </c:pt>
                      <c:pt idx="5201">
                        <c:v>2.2425000000000007E-2</c:v>
                      </c:pt>
                      <c:pt idx="5202">
                        <c:v>2.2413000000000002E-2</c:v>
                      </c:pt>
                      <c:pt idx="5203">
                        <c:v>2.2388250000000009E-2</c:v>
                      </c:pt>
                      <c:pt idx="5204">
                        <c:v>2.2379250000000007E-2</c:v>
                      </c:pt>
                      <c:pt idx="5205">
                        <c:v>2.2343750000000006E-2</c:v>
                      </c:pt>
                      <c:pt idx="5206">
                        <c:v>2.2307500000000008E-2</c:v>
                      </c:pt>
                      <c:pt idx="5207">
                        <c:v>2.2287500000000005E-2</c:v>
                      </c:pt>
                      <c:pt idx="5208">
                        <c:v>2.226775000000001E-2</c:v>
                      </c:pt>
                      <c:pt idx="5209">
                        <c:v>2.2232500000000002E-2</c:v>
                      </c:pt>
                      <c:pt idx="5210">
                        <c:v>2.2206500000000001E-2</c:v>
                      </c:pt>
                      <c:pt idx="5211">
                        <c:v>2.2183499999999995E-2</c:v>
                      </c:pt>
                      <c:pt idx="5212">
                        <c:v>2.2163249999999995E-2</c:v>
                      </c:pt>
                      <c:pt idx="5213">
                        <c:v>2.2149749999999996E-2</c:v>
                      </c:pt>
                      <c:pt idx="5214">
                        <c:v>2.2134499999999994E-2</c:v>
                      </c:pt>
                      <c:pt idx="5215">
                        <c:v>2.2116249999999997E-2</c:v>
                      </c:pt>
                      <c:pt idx="5216">
                        <c:v>2.2111249999999999E-2</c:v>
                      </c:pt>
                      <c:pt idx="5217">
                        <c:v>2.209825E-2</c:v>
                      </c:pt>
                      <c:pt idx="5218">
                        <c:v>2.2082249999999991E-2</c:v>
                      </c:pt>
                      <c:pt idx="5219">
                        <c:v>2.2071749999999991E-2</c:v>
                      </c:pt>
                      <c:pt idx="5220">
                        <c:v>2.2063999999999986E-2</c:v>
                      </c:pt>
                      <c:pt idx="5221">
                        <c:v>2.2042499999999993E-2</c:v>
                      </c:pt>
                      <c:pt idx="5222">
                        <c:v>2.202574999999999E-2</c:v>
                      </c:pt>
                      <c:pt idx="5223">
                        <c:v>2.2016249999999987E-2</c:v>
                      </c:pt>
                      <c:pt idx="5224">
                        <c:v>2.2008249999999986E-2</c:v>
                      </c:pt>
                      <c:pt idx="5225">
                        <c:v>2.1996749999999992E-2</c:v>
                      </c:pt>
                      <c:pt idx="5226">
                        <c:v>2.1986249999999995E-2</c:v>
                      </c:pt>
                      <c:pt idx="5227">
                        <c:v>2.1964749999999995E-2</c:v>
                      </c:pt>
                      <c:pt idx="5228">
                        <c:v>2.1952499999999996E-2</c:v>
                      </c:pt>
                      <c:pt idx="5229">
                        <c:v>2.19525E-2</c:v>
                      </c:pt>
                      <c:pt idx="5230">
                        <c:v>2.1957999999999991E-2</c:v>
                      </c:pt>
                      <c:pt idx="5231">
                        <c:v>2.1961249999999998E-2</c:v>
                      </c:pt>
                      <c:pt idx="5232">
                        <c:v>2.1935000000000003E-2</c:v>
                      </c:pt>
                      <c:pt idx="5233">
                        <c:v>2.1918500000000004E-2</c:v>
                      </c:pt>
                      <c:pt idx="5234">
                        <c:v>2.1926749999999998E-2</c:v>
                      </c:pt>
                      <c:pt idx="5235">
                        <c:v>2.1912000000000001E-2</c:v>
                      </c:pt>
                      <c:pt idx="5236">
                        <c:v>2.1916250000000005E-2</c:v>
                      </c:pt>
                      <c:pt idx="5237">
                        <c:v>2.1928000000000007E-2</c:v>
                      </c:pt>
                      <c:pt idx="5238">
                        <c:v>2.1930750000000002E-2</c:v>
                      </c:pt>
                      <c:pt idx="5239">
                        <c:v>2.1923500000000005E-2</c:v>
                      </c:pt>
                      <c:pt idx="5240">
                        <c:v>2.1936500000000005E-2</c:v>
                      </c:pt>
                      <c:pt idx="5241">
                        <c:v>2.19455E-2</c:v>
                      </c:pt>
                      <c:pt idx="5242">
                        <c:v>2.1937000000000002E-2</c:v>
                      </c:pt>
                      <c:pt idx="5243">
                        <c:v>2.1932750000000008E-2</c:v>
                      </c:pt>
                      <c:pt idx="5244">
                        <c:v>2.1934750000000006E-2</c:v>
                      </c:pt>
                      <c:pt idx="5245">
                        <c:v>2.1936750000000012E-2</c:v>
                      </c:pt>
                      <c:pt idx="5246">
                        <c:v>2.1942750000000014E-2</c:v>
                      </c:pt>
                      <c:pt idx="5247">
                        <c:v>2.1950750000000015E-2</c:v>
                      </c:pt>
                      <c:pt idx="5248">
                        <c:v>2.1960500000000008E-2</c:v>
                      </c:pt>
                      <c:pt idx="5249">
                        <c:v>2.1972000000000012E-2</c:v>
                      </c:pt>
                      <c:pt idx="5250">
                        <c:v>2.198325000000001E-2</c:v>
                      </c:pt>
                      <c:pt idx="5251">
                        <c:v>2.199700000000001E-2</c:v>
                      </c:pt>
                      <c:pt idx="5252">
                        <c:v>2.2012250000000008E-2</c:v>
                      </c:pt>
                      <c:pt idx="5253">
                        <c:v>2.2046500000000011E-2</c:v>
                      </c:pt>
                      <c:pt idx="5254">
                        <c:v>2.2088750000000008E-2</c:v>
                      </c:pt>
                      <c:pt idx="5255">
                        <c:v>2.2095500000000004E-2</c:v>
                      </c:pt>
                      <c:pt idx="5256">
                        <c:v>2.2128000000000005E-2</c:v>
                      </c:pt>
                      <c:pt idx="5257">
                        <c:v>2.2163250000000009E-2</c:v>
                      </c:pt>
                      <c:pt idx="5258">
                        <c:v>2.2195000000000006E-2</c:v>
                      </c:pt>
                      <c:pt idx="5259">
                        <c:v>2.22165E-2</c:v>
                      </c:pt>
                      <c:pt idx="5260">
                        <c:v>2.2246999999999999E-2</c:v>
                      </c:pt>
                      <c:pt idx="5261">
                        <c:v>2.2260999999999993E-2</c:v>
                      </c:pt>
                      <c:pt idx="5262">
                        <c:v>2.2286249999999994E-2</c:v>
                      </c:pt>
                      <c:pt idx="5263">
                        <c:v>2.2327999999999997E-2</c:v>
                      </c:pt>
                      <c:pt idx="5264">
                        <c:v>2.2362249999999993E-2</c:v>
                      </c:pt>
                      <c:pt idx="5265">
                        <c:v>2.2396249999999993E-2</c:v>
                      </c:pt>
                      <c:pt idx="5266">
                        <c:v>2.2417249999999993E-2</c:v>
                      </c:pt>
                      <c:pt idx="5267">
                        <c:v>2.2461249999999992E-2</c:v>
                      </c:pt>
                      <c:pt idx="5268">
                        <c:v>2.2502749999999988E-2</c:v>
                      </c:pt>
                      <c:pt idx="5269">
                        <c:v>2.2496499999999989E-2</c:v>
                      </c:pt>
                      <c:pt idx="5270">
                        <c:v>2.2524999999999989E-2</c:v>
                      </c:pt>
                      <c:pt idx="5271">
                        <c:v>2.2556749999999987E-2</c:v>
                      </c:pt>
                      <c:pt idx="5272">
                        <c:v>2.2577749999999987E-2</c:v>
                      </c:pt>
                      <c:pt idx="5273">
                        <c:v>2.2624749999999985E-2</c:v>
                      </c:pt>
                      <c:pt idx="5274">
                        <c:v>2.2656249999999985E-2</c:v>
                      </c:pt>
                      <c:pt idx="5275">
                        <c:v>2.266824999999998E-2</c:v>
                      </c:pt>
                      <c:pt idx="5276">
                        <c:v>2.2704249999999985E-2</c:v>
                      </c:pt>
                      <c:pt idx="5277">
                        <c:v>2.2726999999999987E-2</c:v>
                      </c:pt>
                      <c:pt idx="5278">
                        <c:v>2.2777749999999989E-2</c:v>
                      </c:pt>
                      <c:pt idx="5279">
                        <c:v>2.2818249999999991E-2</c:v>
                      </c:pt>
                      <c:pt idx="5280">
                        <c:v>2.2844999999999994E-2</c:v>
                      </c:pt>
                      <c:pt idx="5281">
                        <c:v>2.2862749999999991E-2</c:v>
                      </c:pt>
                      <c:pt idx="5282">
                        <c:v>2.2893249999999993E-2</c:v>
                      </c:pt>
                      <c:pt idx="5283">
                        <c:v>2.2928749999999994E-2</c:v>
                      </c:pt>
                      <c:pt idx="5284">
                        <c:v>2.2943749999999992E-2</c:v>
                      </c:pt>
                      <c:pt idx="5285">
                        <c:v>2.2969999999999994E-2</c:v>
                      </c:pt>
                      <c:pt idx="5286">
                        <c:v>2.3008999999999995E-2</c:v>
                      </c:pt>
                      <c:pt idx="5287">
                        <c:v>2.304549999999999E-2</c:v>
                      </c:pt>
                      <c:pt idx="5288">
                        <c:v>2.3069499999999996E-2</c:v>
                      </c:pt>
                      <c:pt idx="5289">
                        <c:v>2.3094999999999994E-2</c:v>
                      </c:pt>
                      <c:pt idx="5290">
                        <c:v>2.3126999999999995E-2</c:v>
                      </c:pt>
                      <c:pt idx="5291">
                        <c:v>2.3152249999999996E-2</c:v>
                      </c:pt>
                      <c:pt idx="5292">
                        <c:v>2.320175E-2</c:v>
                      </c:pt>
                      <c:pt idx="5293">
                        <c:v>2.3233749999999994E-2</c:v>
                      </c:pt>
                      <c:pt idx="5294">
                        <c:v>2.3283249999999995E-2</c:v>
                      </c:pt>
                      <c:pt idx="5295">
                        <c:v>2.3349750000000006E-2</c:v>
                      </c:pt>
                      <c:pt idx="5296">
                        <c:v>2.3403750000000008E-2</c:v>
                      </c:pt>
                      <c:pt idx="5297">
                        <c:v>2.3471500000000006E-2</c:v>
                      </c:pt>
                      <c:pt idx="5298">
                        <c:v>2.3530999999999996E-2</c:v>
                      </c:pt>
                      <c:pt idx="5299">
                        <c:v>2.3595000000000005E-2</c:v>
                      </c:pt>
                      <c:pt idx="5300">
                        <c:v>2.3641249999999999E-2</c:v>
                      </c:pt>
                      <c:pt idx="5301">
                        <c:v>2.3708750000000008E-2</c:v>
                      </c:pt>
                      <c:pt idx="5302">
                        <c:v>2.378025000000001E-2</c:v>
                      </c:pt>
                      <c:pt idx="5303">
                        <c:v>2.3840750000000011E-2</c:v>
                      </c:pt>
                      <c:pt idx="5304">
                        <c:v>2.3888000000000003E-2</c:v>
                      </c:pt>
                      <c:pt idx="5305">
                        <c:v>2.3966750000000002E-2</c:v>
                      </c:pt>
                      <c:pt idx="5306">
                        <c:v>2.4025250000000008E-2</c:v>
                      </c:pt>
                      <c:pt idx="5307">
                        <c:v>2.4089250000000003E-2</c:v>
                      </c:pt>
                      <c:pt idx="5308">
                        <c:v>2.4155750000000004E-2</c:v>
                      </c:pt>
                      <c:pt idx="5309">
                        <c:v>2.4225000000000003E-2</c:v>
                      </c:pt>
                      <c:pt idx="5310">
                        <c:v>2.4287750000000004E-2</c:v>
                      </c:pt>
                      <c:pt idx="5311">
                        <c:v>2.4365000000000001E-2</c:v>
                      </c:pt>
                      <c:pt idx="5312">
                        <c:v>2.4428249999999999E-2</c:v>
                      </c:pt>
                      <c:pt idx="5313">
                        <c:v>2.4507500000000002E-2</c:v>
                      </c:pt>
                      <c:pt idx="5314">
                        <c:v>2.4576250000000011E-2</c:v>
                      </c:pt>
                      <c:pt idx="5315">
                        <c:v>2.4653500000000009E-2</c:v>
                      </c:pt>
                      <c:pt idx="5316">
                        <c:v>2.473475E-2</c:v>
                      </c:pt>
                      <c:pt idx="5317">
                        <c:v>2.4805999999999998E-2</c:v>
                      </c:pt>
                      <c:pt idx="5318">
                        <c:v>2.4891000000000007E-2</c:v>
                      </c:pt>
                      <c:pt idx="5319">
                        <c:v>2.4965500000000005E-2</c:v>
                      </c:pt>
                      <c:pt idx="5320">
                        <c:v>2.5032000000000006E-2</c:v>
                      </c:pt>
                      <c:pt idx="5321">
                        <c:v>2.5111500000000012E-2</c:v>
                      </c:pt>
                      <c:pt idx="5322">
                        <c:v>2.5185500000000003E-2</c:v>
                      </c:pt>
                      <c:pt idx="5323">
                        <c:v>2.5276500000000007E-2</c:v>
                      </c:pt>
                      <c:pt idx="5324">
                        <c:v>2.5366750000000007E-2</c:v>
                      </c:pt>
                      <c:pt idx="5325">
                        <c:v>2.5458500000000005E-2</c:v>
                      </c:pt>
                      <c:pt idx="5326">
                        <c:v>2.5534750000000005E-2</c:v>
                      </c:pt>
                      <c:pt idx="5327">
                        <c:v>2.5614000000000005E-2</c:v>
                      </c:pt>
                      <c:pt idx="5328">
                        <c:v>2.5698250000000006E-2</c:v>
                      </c:pt>
                      <c:pt idx="5329">
                        <c:v>2.5758250000000003E-2</c:v>
                      </c:pt>
                      <c:pt idx="5330">
                        <c:v>2.5830000000000009E-2</c:v>
                      </c:pt>
                      <c:pt idx="5331">
                        <c:v>2.5915250000000011E-2</c:v>
                      </c:pt>
                      <c:pt idx="5332">
                        <c:v>2.5978000000000008E-2</c:v>
                      </c:pt>
                      <c:pt idx="5333">
                        <c:v>2.6056250000000006E-2</c:v>
                      </c:pt>
                      <c:pt idx="5334">
                        <c:v>2.6137500000000004E-2</c:v>
                      </c:pt>
                      <c:pt idx="5335">
                        <c:v>2.6204000000000009E-2</c:v>
                      </c:pt>
                      <c:pt idx="5336">
                        <c:v>2.6285000000000013E-2</c:v>
                      </c:pt>
                      <c:pt idx="5337">
                        <c:v>2.6367250000000012E-2</c:v>
                      </c:pt>
                      <c:pt idx="5338">
                        <c:v>2.643800000000001E-2</c:v>
                      </c:pt>
                      <c:pt idx="5339">
                        <c:v>2.651100000000001E-2</c:v>
                      </c:pt>
                      <c:pt idx="5340">
                        <c:v>2.6597500000000017E-2</c:v>
                      </c:pt>
                      <c:pt idx="5341">
                        <c:v>2.6678500000000015E-2</c:v>
                      </c:pt>
                      <c:pt idx="5342">
                        <c:v>2.6765500000000012E-2</c:v>
                      </c:pt>
                      <c:pt idx="5343">
                        <c:v>2.6842250000000008E-2</c:v>
                      </c:pt>
                      <c:pt idx="5344">
                        <c:v>2.6921500000000011E-2</c:v>
                      </c:pt>
                      <c:pt idx="5345">
                        <c:v>2.6990750000000015E-2</c:v>
                      </c:pt>
                      <c:pt idx="5346">
                        <c:v>2.7050750000000016E-2</c:v>
                      </c:pt>
                      <c:pt idx="5347">
                        <c:v>2.712050000000002E-2</c:v>
                      </c:pt>
                      <c:pt idx="5348">
                        <c:v>2.7189000000000019E-2</c:v>
                      </c:pt>
                      <c:pt idx="5349">
                        <c:v>2.726650000000002E-2</c:v>
                      </c:pt>
                      <c:pt idx="5350">
                        <c:v>2.7354250000000021E-2</c:v>
                      </c:pt>
                      <c:pt idx="5351">
                        <c:v>2.7425750000000023E-2</c:v>
                      </c:pt>
                      <c:pt idx="5352">
                        <c:v>2.7496500000000021E-2</c:v>
                      </c:pt>
                      <c:pt idx="5353">
                        <c:v>2.756800000000002E-2</c:v>
                      </c:pt>
                      <c:pt idx="5354">
                        <c:v>2.7642250000000021E-2</c:v>
                      </c:pt>
                      <c:pt idx="5355">
                        <c:v>2.7705000000000014E-2</c:v>
                      </c:pt>
                      <c:pt idx="5356">
                        <c:v>2.7772500000000012E-2</c:v>
                      </c:pt>
                      <c:pt idx="5357">
                        <c:v>2.7824250000000012E-2</c:v>
                      </c:pt>
                      <c:pt idx="5358">
                        <c:v>2.7882500000000015E-2</c:v>
                      </c:pt>
                      <c:pt idx="5359">
                        <c:v>2.7946750000000017E-2</c:v>
                      </c:pt>
                      <c:pt idx="5360">
                        <c:v>2.8010500000000015E-2</c:v>
                      </c:pt>
                      <c:pt idx="5361">
                        <c:v>2.8086750000000018E-2</c:v>
                      </c:pt>
                      <c:pt idx="5362">
                        <c:v>2.8142500000000022E-2</c:v>
                      </c:pt>
                      <c:pt idx="5363">
                        <c:v>2.821375000000002E-2</c:v>
                      </c:pt>
                      <c:pt idx="5364">
                        <c:v>2.8289500000000016E-2</c:v>
                      </c:pt>
                      <c:pt idx="5365">
                        <c:v>2.8365000000000019E-2</c:v>
                      </c:pt>
                      <c:pt idx="5366">
                        <c:v>2.8409750000000022E-2</c:v>
                      </c:pt>
                      <c:pt idx="5367">
                        <c:v>2.8469500000000019E-2</c:v>
                      </c:pt>
                      <c:pt idx="5368">
                        <c:v>2.8536500000000017E-2</c:v>
                      </c:pt>
                      <c:pt idx="5369">
                        <c:v>2.8587250000000019E-2</c:v>
                      </c:pt>
                      <c:pt idx="5370">
                        <c:v>2.8628250000000018E-2</c:v>
                      </c:pt>
                      <c:pt idx="5371">
                        <c:v>2.869550000000002E-2</c:v>
                      </c:pt>
                      <c:pt idx="5372">
                        <c:v>2.8761000000000019E-2</c:v>
                      </c:pt>
                      <c:pt idx="5373">
                        <c:v>2.8810500000000024E-2</c:v>
                      </c:pt>
                      <c:pt idx="5374">
                        <c:v>2.8866500000000017E-2</c:v>
                      </c:pt>
                      <c:pt idx="5375">
                        <c:v>2.8908000000000017E-2</c:v>
                      </c:pt>
                      <c:pt idx="5376">
                        <c:v>2.8956000000000016E-2</c:v>
                      </c:pt>
                      <c:pt idx="5377">
                        <c:v>2.900125000000002E-2</c:v>
                      </c:pt>
                      <c:pt idx="5378">
                        <c:v>2.9049500000000016E-2</c:v>
                      </c:pt>
                      <c:pt idx="5379">
                        <c:v>2.9093250000000018E-2</c:v>
                      </c:pt>
                      <c:pt idx="5380">
                        <c:v>2.9142250000000008E-2</c:v>
                      </c:pt>
                      <c:pt idx="5381">
                        <c:v>2.9197250000000011E-2</c:v>
                      </c:pt>
                      <c:pt idx="5382">
                        <c:v>2.9242750000000005E-2</c:v>
                      </c:pt>
                      <c:pt idx="5383">
                        <c:v>2.9305000000000012E-2</c:v>
                      </c:pt>
                      <c:pt idx="5384">
                        <c:v>2.9358000000000009E-2</c:v>
                      </c:pt>
                      <c:pt idx="5385">
                        <c:v>2.9388750000000009E-2</c:v>
                      </c:pt>
                      <c:pt idx="5386">
                        <c:v>2.9437000000000005E-2</c:v>
                      </c:pt>
                      <c:pt idx="5387">
                        <c:v>2.9461000000000008E-2</c:v>
                      </c:pt>
                      <c:pt idx="5388">
                        <c:v>2.9496250000000005E-2</c:v>
                      </c:pt>
                      <c:pt idx="5389">
                        <c:v>2.9529000000000007E-2</c:v>
                      </c:pt>
                      <c:pt idx="5390">
                        <c:v>2.9570250000000006E-2</c:v>
                      </c:pt>
                      <c:pt idx="5391">
                        <c:v>2.9621250000000009E-2</c:v>
                      </c:pt>
                      <c:pt idx="5392">
                        <c:v>2.9663000000000005E-2</c:v>
                      </c:pt>
                      <c:pt idx="5393">
                        <c:v>2.9698750000000006E-2</c:v>
                      </c:pt>
                      <c:pt idx="5394">
                        <c:v>2.9742000000000005E-2</c:v>
                      </c:pt>
                      <c:pt idx="5395">
                        <c:v>2.9784000000000012E-2</c:v>
                      </c:pt>
                      <c:pt idx="5396">
                        <c:v>2.9821000000000007E-2</c:v>
                      </c:pt>
                      <c:pt idx="5397">
                        <c:v>2.9864500000000009E-2</c:v>
                      </c:pt>
                      <c:pt idx="5398">
                        <c:v>2.9905000000000008E-2</c:v>
                      </c:pt>
                      <c:pt idx="5399">
                        <c:v>2.993475E-2</c:v>
                      </c:pt>
                      <c:pt idx="5400">
                        <c:v>2.9997250000000003E-2</c:v>
                      </c:pt>
                      <c:pt idx="5401">
                        <c:v>3.0026750000000005E-2</c:v>
                      </c:pt>
                      <c:pt idx="5402">
                        <c:v>3.0044000000000005E-2</c:v>
                      </c:pt>
                      <c:pt idx="5403">
                        <c:v>3.0088500000000004E-2</c:v>
                      </c:pt>
                      <c:pt idx="5404">
                        <c:v>3.0111250000000006E-2</c:v>
                      </c:pt>
                      <c:pt idx="5405">
                        <c:v>3.0134750000000002E-2</c:v>
                      </c:pt>
                      <c:pt idx="5406">
                        <c:v>3.0169749999999999E-2</c:v>
                      </c:pt>
                      <c:pt idx="5407">
                        <c:v>3.0193500000000002E-2</c:v>
                      </c:pt>
                      <c:pt idx="5408">
                        <c:v>3.0226000000000003E-2</c:v>
                      </c:pt>
                      <c:pt idx="5409">
                        <c:v>3.0242750000000006E-2</c:v>
                      </c:pt>
                      <c:pt idx="5410">
                        <c:v>3.0275250000000004E-2</c:v>
                      </c:pt>
                      <c:pt idx="5411">
                        <c:v>3.0309500000000003E-2</c:v>
                      </c:pt>
                      <c:pt idx="5412">
                        <c:v>3.0331999999999994E-2</c:v>
                      </c:pt>
                      <c:pt idx="5413">
                        <c:v>3.0363500000000002E-2</c:v>
                      </c:pt>
                      <c:pt idx="5414">
                        <c:v>3.0367500000000002E-2</c:v>
                      </c:pt>
                      <c:pt idx="5415">
                        <c:v>3.0378249999999999E-2</c:v>
                      </c:pt>
                      <c:pt idx="5416">
                        <c:v>3.0377249999999995E-2</c:v>
                      </c:pt>
                      <c:pt idx="5417">
                        <c:v>3.0393999999999997E-2</c:v>
                      </c:pt>
                      <c:pt idx="5418">
                        <c:v>3.0408749999999995E-2</c:v>
                      </c:pt>
                      <c:pt idx="5419">
                        <c:v>3.0408249999999994E-2</c:v>
                      </c:pt>
                      <c:pt idx="5420">
                        <c:v>3.0420499999999993E-2</c:v>
                      </c:pt>
                      <c:pt idx="5421">
                        <c:v>3.0437499999999992E-2</c:v>
                      </c:pt>
                      <c:pt idx="5422">
                        <c:v>3.0454999999999996E-2</c:v>
                      </c:pt>
                      <c:pt idx="5423">
                        <c:v>3.0470999999999998E-2</c:v>
                      </c:pt>
                      <c:pt idx="5424">
                        <c:v>3.0474249999999994E-2</c:v>
                      </c:pt>
                      <c:pt idx="5425">
                        <c:v>3.0481249999999998E-2</c:v>
                      </c:pt>
                      <c:pt idx="5426">
                        <c:v>3.0486999999999997E-2</c:v>
                      </c:pt>
                      <c:pt idx="5427">
                        <c:v>3.0492249999999995E-2</c:v>
                      </c:pt>
                      <c:pt idx="5428">
                        <c:v>3.0494249999999994E-2</c:v>
                      </c:pt>
                      <c:pt idx="5429">
                        <c:v>3.047024999999999E-2</c:v>
                      </c:pt>
                      <c:pt idx="5430">
                        <c:v>3.0467749999999988E-2</c:v>
                      </c:pt>
                      <c:pt idx="5431">
                        <c:v>3.0473499999999983E-2</c:v>
                      </c:pt>
                      <c:pt idx="5432">
                        <c:v>3.0485999999999992E-2</c:v>
                      </c:pt>
                      <c:pt idx="5433">
                        <c:v>3.0492499999999988E-2</c:v>
                      </c:pt>
                      <c:pt idx="5434">
                        <c:v>3.0497999999999994E-2</c:v>
                      </c:pt>
                      <c:pt idx="5435">
                        <c:v>3.051824999999999E-2</c:v>
                      </c:pt>
                      <c:pt idx="5436">
                        <c:v>3.0526499999999995E-2</c:v>
                      </c:pt>
                      <c:pt idx="5437">
                        <c:v>3.0524999999999993E-2</c:v>
                      </c:pt>
                      <c:pt idx="5438">
                        <c:v>3.0528999999999994E-2</c:v>
                      </c:pt>
                      <c:pt idx="5439">
                        <c:v>3.0534499999999989E-2</c:v>
                      </c:pt>
                      <c:pt idx="5440">
                        <c:v>3.0529999999999991E-2</c:v>
                      </c:pt>
                      <c:pt idx="5441">
                        <c:v>3.0524499999999989E-2</c:v>
                      </c:pt>
                      <c:pt idx="5442">
                        <c:v>3.052199999999999E-2</c:v>
                      </c:pt>
                      <c:pt idx="5443">
                        <c:v>3.0521749999999997E-2</c:v>
                      </c:pt>
                      <c:pt idx="5444">
                        <c:v>3.0516749999999995E-2</c:v>
                      </c:pt>
                      <c:pt idx="5445">
                        <c:v>3.0516249999999995E-2</c:v>
                      </c:pt>
                      <c:pt idx="5446">
                        <c:v>3.0513499999999992E-2</c:v>
                      </c:pt>
                      <c:pt idx="5447">
                        <c:v>3.0522499999999994E-2</c:v>
                      </c:pt>
                      <c:pt idx="5448">
                        <c:v>3.0519999999999988E-2</c:v>
                      </c:pt>
                      <c:pt idx="5449">
                        <c:v>3.0523749999999988E-2</c:v>
                      </c:pt>
                      <c:pt idx="5450">
                        <c:v>3.0525499999999987E-2</c:v>
                      </c:pt>
                      <c:pt idx="5451">
                        <c:v>3.0529999999999991E-2</c:v>
                      </c:pt>
                      <c:pt idx="5452">
                        <c:v>3.0527249999999995E-2</c:v>
                      </c:pt>
                      <c:pt idx="5453">
                        <c:v>3.0518499999999994E-2</c:v>
                      </c:pt>
                      <c:pt idx="5454">
                        <c:v>3.051174999999999E-2</c:v>
                      </c:pt>
                      <c:pt idx="5455">
                        <c:v>3.0496999999999986E-2</c:v>
                      </c:pt>
                      <c:pt idx="5456">
                        <c:v>3.0487999999999987E-2</c:v>
                      </c:pt>
                      <c:pt idx="5457">
                        <c:v>3.0482999999999986E-2</c:v>
                      </c:pt>
                      <c:pt idx="5458">
                        <c:v>3.0446749999999988E-2</c:v>
                      </c:pt>
                      <c:pt idx="5459">
                        <c:v>3.0444249999999985E-2</c:v>
                      </c:pt>
                      <c:pt idx="5460">
                        <c:v>3.0422499999999988E-2</c:v>
                      </c:pt>
                      <c:pt idx="5461">
                        <c:v>3.0412499999999995E-2</c:v>
                      </c:pt>
                      <c:pt idx="5462">
                        <c:v>3.0378999999999993E-2</c:v>
                      </c:pt>
                      <c:pt idx="5463">
                        <c:v>3.0349749999999988E-2</c:v>
                      </c:pt>
                      <c:pt idx="5464">
                        <c:v>3.032074999999999E-2</c:v>
                      </c:pt>
                      <c:pt idx="5465">
                        <c:v>3.0309249999999986E-2</c:v>
                      </c:pt>
                      <c:pt idx="5466">
                        <c:v>3.0290499999999988E-2</c:v>
                      </c:pt>
                      <c:pt idx="5467">
                        <c:v>3.0274499999999985E-2</c:v>
                      </c:pt>
                      <c:pt idx="5468">
                        <c:v>3.0263249999999992E-2</c:v>
                      </c:pt>
                      <c:pt idx="5469">
                        <c:v>3.0262749999999991E-2</c:v>
                      </c:pt>
                      <c:pt idx="5470">
                        <c:v>3.0250749999999989E-2</c:v>
                      </c:pt>
                      <c:pt idx="5471">
                        <c:v>3.0230249999999986E-2</c:v>
                      </c:pt>
                      <c:pt idx="5472">
                        <c:v>3.0215249999999992E-2</c:v>
                      </c:pt>
                      <c:pt idx="5473">
                        <c:v>3.0172749999999988E-2</c:v>
                      </c:pt>
                      <c:pt idx="5474">
                        <c:v>3.0142249999999988E-2</c:v>
                      </c:pt>
                      <c:pt idx="5475">
                        <c:v>3.0136749999999986E-2</c:v>
                      </c:pt>
                      <c:pt idx="5476">
                        <c:v>3.0113749999999988E-2</c:v>
                      </c:pt>
                      <c:pt idx="5477">
                        <c:v>3.0090999999999982E-2</c:v>
                      </c:pt>
                      <c:pt idx="5478">
                        <c:v>3.0051999999999985E-2</c:v>
                      </c:pt>
                      <c:pt idx="5479">
                        <c:v>3.0016249999999987E-2</c:v>
                      </c:pt>
                      <c:pt idx="5480">
                        <c:v>2.9988249999999984E-2</c:v>
                      </c:pt>
                      <c:pt idx="5481">
                        <c:v>2.9963499999999987E-2</c:v>
                      </c:pt>
                      <c:pt idx="5482">
                        <c:v>2.9940499999999988E-2</c:v>
                      </c:pt>
                      <c:pt idx="5483">
                        <c:v>2.9913999999999982E-2</c:v>
                      </c:pt>
                      <c:pt idx="5484">
                        <c:v>2.9902249999999988E-2</c:v>
                      </c:pt>
                      <c:pt idx="5485">
                        <c:v>2.9877249999999987E-2</c:v>
                      </c:pt>
                      <c:pt idx="5486">
                        <c:v>2.9841249999999982E-2</c:v>
                      </c:pt>
                      <c:pt idx="5487">
                        <c:v>2.9811749999999984E-2</c:v>
                      </c:pt>
                      <c:pt idx="5488">
                        <c:v>2.9785999999999993E-2</c:v>
                      </c:pt>
                      <c:pt idx="5489">
                        <c:v>2.9766249999999984E-2</c:v>
                      </c:pt>
                      <c:pt idx="5490">
                        <c:v>2.9729249999999981E-2</c:v>
                      </c:pt>
                      <c:pt idx="5491">
                        <c:v>2.9688499999999986E-2</c:v>
                      </c:pt>
                      <c:pt idx="5492">
                        <c:v>2.9646999999999989E-2</c:v>
                      </c:pt>
                      <c:pt idx="5493">
                        <c:v>2.9620749999999984E-2</c:v>
                      </c:pt>
                      <c:pt idx="5494">
                        <c:v>2.956099999999999E-2</c:v>
                      </c:pt>
                      <c:pt idx="5495">
                        <c:v>2.9510749999999981E-2</c:v>
                      </c:pt>
                      <c:pt idx="5496">
                        <c:v>2.9476499999999996E-2</c:v>
                      </c:pt>
                      <c:pt idx="5497">
                        <c:v>2.9423749999999992E-2</c:v>
                      </c:pt>
                      <c:pt idx="5498">
                        <c:v>2.9382999999999989E-2</c:v>
                      </c:pt>
                      <c:pt idx="5499">
                        <c:v>2.9333999999999999E-2</c:v>
                      </c:pt>
                      <c:pt idx="5500">
                        <c:v>2.9307749999999997E-2</c:v>
                      </c:pt>
                      <c:pt idx="5501">
                        <c:v>2.9261249999999999E-2</c:v>
                      </c:pt>
                      <c:pt idx="5502">
                        <c:v>2.9208999999999995E-2</c:v>
                      </c:pt>
                      <c:pt idx="5503">
                        <c:v>2.9163999999999999E-2</c:v>
                      </c:pt>
                      <c:pt idx="5504">
                        <c:v>2.9126249999999992E-2</c:v>
                      </c:pt>
                      <c:pt idx="5505">
                        <c:v>2.9088499999999989E-2</c:v>
                      </c:pt>
                      <c:pt idx="5506">
                        <c:v>2.9053499999999986E-2</c:v>
                      </c:pt>
                      <c:pt idx="5507">
                        <c:v>2.9008999999999993E-2</c:v>
                      </c:pt>
                      <c:pt idx="5508">
                        <c:v>2.8961749999999988E-2</c:v>
                      </c:pt>
                      <c:pt idx="5509">
                        <c:v>2.8902999999999995E-2</c:v>
                      </c:pt>
                      <c:pt idx="5510">
                        <c:v>2.8859499999999989E-2</c:v>
                      </c:pt>
                      <c:pt idx="5511">
                        <c:v>2.8796999999999989E-2</c:v>
                      </c:pt>
                      <c:pt idx="5512">
                        <c:v>2.8745499999999983E-2</c:v>
                      </c:pt>
                      <c:pt idx="5513">
                        <c:v>2.8668999999999986E-2</c:v>
                      </c:pt>
                      <c:pt idx="5514">
                        <c:v>2.8612749999999992E-2</c:v>
                      </c:pt>
                      <c:pt idx="5515">
                        <c:v>2.8544749999999994E-2</c:v>
                      </c:pt>
                      <c:pt idx="5516">
                        <c:v>2.8458499999999991E-2</c:v>
                      </c:pt>
                      <c:pt idx="5517">
                        <c:v>2.8401499999999986E-2</c:v>
                      </c:pt>
                      <c:pt idx="5518">
                        <c:v>2.8307749999999982E-2</c:v>
                      </c:pt>
                      <c:pt idx="5519">
                        <c:v>2.8233749999999988E-2</c:v>
                      </c:pt>
                      <c:pt idx="5520">
                        <c:v>2.8171249999999991E-2</c:v>
                      </c:pt>
                      <c:pt idx="5521">
                        <c:v>2.8096749999999983E-2</c:v>
                      </c:pt>
                      <c:pt idx="5522">
                        <c:v>2.8028749999999988E-2</c:v>
                      </c:pt>
                      <c:pt idx="5523">
                        <c:v>2.7949499999999992E-2</c:v>
                      </c:pt>
                      <c:pt idx="5524">
                        <c:v>2.7863749999999993E-2</c:v>
                      </c:pt>
                      <c:pt idx="5525">
                        <c:v>2.7783749999999986E-2</c:v>
                      </c:pt>
                      <c:pt idx="5526">
                        <c:v>2.770099999999999E-2</c:v>
                      </c:pt>
                      <c:pt idx="5527">
                        <c:v>2.7625749999999987E-2</c:v>
                      </c:pt>
                      <c:pt idx="5528">
                        <c:v>2.7522999999999985E-2</c:v>
                      </c:pt>
                      <c:pt idx="5529">
                        <c:v>2.7465999999999987E-2</c:v>
                      </c:pt>
                      <c:pt idx="5530">
                        <c:v>2.7393999999999984E-2</c:v>
                      </c:pt>
                      <c:pt idx="5531">
                        <c:v>2.7309249999999986E-2</c:v>
                      </c:pt>
                      <c:pt idx="5532">
                        <c:v>2.7260249999999982E-2</c:v>
                      </c:pt>
                      <c:pt idx="5533">
                        <c:v>2.7192999999999991E-2</c:v>
                      </c:pt>
                      <c:pt idx="5534">
                        <c:v>2.7103749999999992E-2</c:v>
                      </c:pt>
                      <c:pt idx="5535">
                        <c:v>2.7029749999999991E-2</c:v>
                      </c:pt>
                      <c:pt idx="5536">
                        <c:v>2.6949249999999994E-2</c:v>
                      </c:pt>
                      <c:pt idx="5537">
                        <c:v>2.6873749999999988E-2</c:v>
                      </c:pt>
                      <c:pt idx="5538">
                        <c:v>2.6805749999999993E-2</c:v>
                      </c:pt>
                      <c:pt idx="5539">
                        <c:v>2.6723499999999994E-2</c:v>
                      </c:pt>
                      <c:pt idx="5540">
                        <c:v>2.6649249999999999E-2</c:v>
                      </c:pt>
                      <c:pt idx="5541">
                        <c:v>2.6571999999999998E-2</c:v>
                      </c:pt>
                      <c:pt idx="5542">
                        <c:v>2.6489749999999996E-2</c:v>
                      </c:pt>
                      <c:pt idx="5543">
                        <c:v>2.6402499999999999E-2</c:v>
                      </c:pt>
                      <c:pt idx="5544">
                        <c:v>2.6324999999999994E-2</c:v>
                      </c:pt>
                      <c:pt idx="5545">
                        <c:v>2.6238749999999995E-2</c:v>
                      </c:pt>
                      <c:pt idx="5546">
                        <c:v>2.6157E-2</c:v>
                      </c:pt>
                      <c:pt idx="5547">
                        <c:v>2.6084249999999989E-2</c:v>
                      </c:pt>
                      <c:pt idx="5548">
                        <c:v>2.5990999999999997E-2</c:v>
                      </c:pt>
                      <c:pt idx="5549">
                        <c:v>2.590725E-2</c:v>
                      </c:pt>
                      <c:pt idx="5550">
                        <c:v>2.5824E-2</c:v>
                      </c:pt>
                      <c:pt idx="5551">
                        <c:v>2.5729000000000002E-2</c:v>
                      </c:pt>
                      <c:pt idx="5552">
                        <c:v>2.5649749999999995E-2</c:v>
                      </c:pt>
                      <c:pt idx="5553">
                        <c:v>2.5534999999999995E-2</c:v>
                      </c:pt>
                      <c:pt idx="5554">
                        <c:v>2.5459999999999997E-2</c:v>
                      </c:pt>
                      <c:pt idx="5555">
                        <c:v>2.5373749999999994E-2</c:v>
                      </c:pt>
                      <c:pt idx="5556">
                        <c:v>2.5290749999999997E-2</c:v>
                      </c:pt>
                      <c:pt idx="5557">
                        <c:v>2.5192499999999996E-2</c:v>
                      </c:pt>
                      <c:pt idx="5558">
                        <c:v>2.5111999999999992E-2</c:v>
                      </c:pt>
                      <c:pt idx="5559">
                        <c:v>2.5027499999999994E-2</c:v>
                      </c:pt>
                      <c:pt idx="5560">
                        <c:v>2.4945499999999989E-2</c:v>
                      </c:pt>
                      <c:pt idx="5561">
                        <c:v>2.4865749999999992E-2</c:v>
                      </c:pt>
                      <c:pt idx="5562">
                        <c:v>2.4784499999999991E-2</c:v>
                      </c:pt>
                      <c:pt idx="5563">
                        <c:v>2.4696249999999989E-2</c:v>
                      </c:pt>
                      <c:pt idx="5564">
                        <c:v>2.4608249999999995E-2</c:v>
                      </c:pt>
                      <c:pt idx="5565">
                        <c:v>2.4529749999999996E-2</c:v>
                      </c:pt>
                      <c:pt idx="5566">
                        <c:v>2.4462749999999995E-2</c:v>
                      </c:pt>
                      <c:pt idx="5567">
                        <c:v>2.4392999999999998E-2</c:v>
                      </c:pt>
                      <c:pt idx="5568">
                        <c:v>2.4315499999999993E-2</c:v>
                      </c:pt>
                      <c:pt idx="5569">
                        <c:v>2.4240749999999991E-2</c:v>
                      </c:pt>
                      <c:pt idx="5570">
                        <c:v>2.4174249999999998E-2</c:v>
                      </c:pt>
                      <c:pt idx="5571">
                        <c:v>2.4090749999999998E-2</c:v>
                      </c:pt>
                      <c:pt idx="5572">
                        <c:v>2.4017249999999993E-2</c:v>
                      </c:pt>
                      <c:pt idx="5573">
                        <c:v>2.3938249999999991E-2</c:v>
                      </c:pt>
                      <c:pt idx="5574">
                        <c:v>2.3873749999999996E-2</c:v>
                      </c:pt>
                      <c:pt idx="5575">
                        <c:v>2.3796249999999994E-2</c:v>
                      </c:pt>
                      <c:pt idx="5576">
                        <c:v>2.3718499999999993E-2</c:v>
                      </c:pt>
                      <c:pt idx="5577">
                        <c:v>2.3630749999999992E-2</c:v>
                      </c:pt>
                      <c:pt idx="5578">
                        <c:v>2.3547749999999999E-2</c:v>
                      </c:pt>
                      <c:pt idx="5579">
                        <c:v>2.3482499999999996E-2</c:v>
                      </c:pt>
                      <c:pt idx="5580">
                        <c:v>2.3418999999999995E-2</c:v>
                      </c:pt>
                      <c:pt idx="5581">
                        <c:v>2.3346749999999993E-2</c:v>
                      </c:pt>
                      <c:pt idx="5582">
                        <c:v>2.3275249999999997E-2</c:v>
                      </c:pt>
                      <c:pt idx="5583">
                        <c:v>2.3195500000000008E-2</c:v>
                      </c:pt>
                      <c:pt idx="5584">
                        <c:v>2.3123249999999998E-2</c:v>
                      </c:pt>
                      <c:pt idx="5585">
                        <c:v>2.3063750000000001E-2</c:v>
                      </c:pt>
                      <c:pt idx="5586">
                        <c:v>2.2993000000000006E-2</c:v>
                      </c:pt>
                      <c:pt idx="5587">
                        <c:v>2.2926500000000002E-2</c:v>
                      </c:pt>
                      <c:pt idx="5588">
                        <c:v>2.2869750000000008E-2</c:v>
                      </c:pt>
                      <c:pt idx="5589">
                        <c:v>2.2778250000000003E-2</c:v>
                      </c:pt>
                      <c:pt idx="5590">
                        <c:v>2.2712500000000007E-2</c:v>
                      </c:pt>
                      <c:pt idx="5591">
                        <c:v>2.2635750000000013E-2</c:v>
                      </c:pt>
                      <c:pt idx="5592">
                        <c:v>2.2563500000000011E-2</c:v>
                      </c:pt>
                      <c:pt idx="5593">
                        <c:v>2.2496750000000017E-2</c:v>
                      </c:pt>
                      <c:pt idx="5594">
                        <c:v>2.2429750000000009E-2</c:v>
                      </c:pt>
                      <c:pt idx="5595">
                        <c:v>2.2374000000000015E-2</c:v>
                      </c:pt>
                      <c:pt idx="5596">
                        <c:v>2.2313500000000007E-2</c:v>
                      </c:pt>
                      <c:pt idx="5597">
                        <c:v>2.225775000000001E-2</c:v>
                      </c:pt>
                      <c:pt idx="5598">
                        <c:v>2.2210000000000011E-2</c:v>
                      </c:pt>
                      <c:pt idx="5599">
                        <c:v>2.2153250000000003E-2</c:v>
                      </c:pt>
                      <c:pt idx="5600">
                        <c:v>2.2082250000000005E-2</c:v>
                      </c:pt>
                      <c:pt idx="5601">
                        <c:v>2.2020500000000002E-2</c:v>
                      </c:pt>
                      <c:pt idx="5602">
                        <c:v>2.1965250000000006E-2</c:v>
                      </c:pt>
                      <c:pt idx="5603">
                        <c:v>2.1887000000000007E-2</c:v>
                      </c:pt>
                      <c:pt idx="5604">
                        <c:v>2.1825250000000004E-2</c:v>
                      </c:pt>
                      <c:pt idx="5605">
                        <c:v>2.1762000000000007E-2</c:v>
                      </c:pt>
                      <c:pt idx="5606">
                        <c:v>2.1704750000000005E-2</c:v>
                      </c:pt>
                      <c:pt idx="5607">
                        <c:v>2.1650250000000003E-2</c:v>
                      </c:pt>
                      <c:pt idx="5608">
                        <c:v>2.1591500000000003E-2</c:v>
                      </c:pt>
                      <c:pt idx="5609">
                        <c:v>2.1544000000000008E-2</c:v>
                      </c:pt>
                      <c:pt idx="5610">
                        <c:v>2.1485500000000005E-2</c:v>
                      </c:pt>
                      <c:pt idx="5611">
                        <c:v>2.1421750000000007E-2</c:v>
                      </c:pt>
                      <c:pt idx="5612">
                        <c:v>2.1371750000000009E-2</c:v>
                      </c:pt>
                      <c:pt idx="5613">
                        <c:v>2.1311500000000011E-2</c:v>
                      </c:pt>
                      <c:pt idx="5614">
                        <c:v>2.1277000000000008E-2</c:v>
                      </c:pt>
                      <c:pt idx="5615">
                        <c:v>2.1235500000000011E-2</c:v>
                      </c:pt>
                      <c:pt idx="5616">
                        <c:v>2.1245500000000011E-2</c:v>
                      </c:pt>
                      <c:pt idx="5617">
                        <c:v>2.1209500000000013E-2</c:v>
                      </c:pt>
                      <c:pt idx="5618">
                        <c:v>2.1170750000000012E-2</c:v>
                      </c:pt>
                      <c:pt idx="5619">
                        <c:v>2.1144750000000014E-2</c:v>
                      </c:pt>
                      <c:pt idx="5620">
                        <c:v>2.1112000000000006E-2</c:v>
                      </c:pt>
                      <c:pt idx="5621">
                        <c:v>2.1069250000000008E-2</c:v>
                      </c:pt>
                      <c:pt idx="5622">
                        <c:v>2.1044750000000011E-2</c:v>
                      </c:pt>
                      <c:pt idx="5623">
                        <c:v>2.0999250000000007E-2</c:v>
                      </c:pt>
                      <c:pt idx="5624">
                        <c:v>2.0975500000000008E-2</c:v>
                      </c:pt>
                      <c:pt idx="5625">
                        <c:v>2.0957250000000011E-2</c:v>
                      </c:pt>
                      <c:pt idx="5626">
                        <c:v>2.093275000000001E-2</c:v>
                      </c:pt>
                      <c:pt idx="5627">
                        <c:v>2.0916750000000012E-2</c:v>
                      </c:pt>
                      <c:pt idx="5628">
                        <c:v>2.0893500000000013E-2</c:v>
                      </c:pt>
                      <c:pt idx="5629">
                        <c:v>2.0888500000000011E-2</c:v>
                      </c:pt>
                      <c:pt idx="5630">
                        <c:v>2.0868750000000012E-2</c:v>
                      </c:pt>
                      <c:pt idx="5631">
                        <c:v>2.0842000000000013E-2</c:v>
                      </c:pt>
                      <c:pt idx="5632">
                        <c:v>2.0809250000000015E-2</c:v>
                      </c:pt>
                      <c:pt idx="5633">
                        <c:v>2.0786750000000014E-2</c:v>
                      </c:pt>
                      <c:pt idx="5634">
                        <c:v>2.075500000000002E-2</c:v>
                      </c:pt>
                      <c:pt idx="5635">
                        <c:v>2.0728750000000021E-2</c:v>
                      </c:pt>
                      <c:pt idx="5636">
                        <c:v>2.0708250000000015E-2</c:v>
                      </c:pt>
                      <c:pt idx="5637">
                        <c:v>2.0683750000000018E-2</c:v>
                      </c:pt>
                      <c:pt idx="5638">
                        <c:v>2.0661500000000017E-2</c:v>
                      </c:pt>
                      <c:pt idx="5639">
                        <c:v>2.0637250000000017E-2</c:v>
                      </c:pt>
                      <c:pt idx="5640">
                        <c:v>2.0614750000000018E-2</c:v>
                      </c:pt>
                      <c:pt idx="5641">
                        <c:v>2.0604000000000015E-2</c:v>
                      </c:pt>
                      <c:pt idx="5642">
                        <c:v>2.0589000000000017E-2</c:v>
                      </c:pt>
                      <c:pt idx="5643">
                        <c:v>2.0570750000000016E-2</c:v>
                      </c:pt>
                      <c:pt idx="5644">
                        <c:v>2.0558250000000014E-2</c:v>
                      </c:pt>
                      <c:pt idx="5645">
                        <c:v>2.0546250000000019E-2</c:v>
                      </c:pt>
                      <c:pt idx="5646">
                        <c:v>2.0530500000000011E-2</c:v>
                      </c:pt>
                      <c:pt idx="5647">
                        <c:v>2.0500750000000009E-2</c:v>
                      </c:pt>
                      <c:pt idx="5648">
                        <c:v>2.0496000000000011E-2</c:v>
                      </c:pt>
                      <c:pt idx="5649">
                        <c:v>2.0461500000000018E-2</c:v>
                      </c:pt>
                      <c:pt idx="5650">
                        <c:v>2.044000000000001E-2</c:v>
                      </c:pt>
                      <c:pt idx="5651">
                        <c:v>2.0421250000000009E-2</c:v>
                      </c:pt>
                      <c:pt idx="5652">
                        <c:v>2.0418000000000013E-2</c:v>
                      </c:pt>
                      <c:pt idx="5653">
                        <c:v>2.0395750000000011E-2</c:v>
                      </c:pt>
                      <c:pt idx="5654">
                        <c:v>2.0364750000000008E-2</c:v>
                      </c:pt>
                      <c:pt idx="5655">
                        <c:v>2.0353000000000007E-2</c:v>
                      </c:pt>
                      <c:pt idx="5656">
                        <c:v>2.0331000000000002E-2</c:v>
                      </c:pt>
                      <c:pt idx="5657">
                        <c:v>2.0305249999999993E-2</c:v>
                      </c:pt>
                      <c:pt idx="5658">
                        <c:v>2.0317750000000002E-2</c:v>
                      </c:pt>
                      <c:pt idx="5659">
                        <c:v>2.0305250000000004E-2</c:v>
                      </c:pt>
                      <c:pt idx="5660">
                        <c:v>2.0302750000000001E-2</c:v>
                      </c:pt>
                      <c:pt idx="5661">
                        <c:v>2.0295500000000001E-2</c:v>
                      </c:pt>
                      <c:pt idx="5662">
                        <c:v>2.0296750000000002E-2</c:v>
                      </c:pt>
                      <c:pt idx="5663">
                        <c:v>2.0301000000000003E-2</c:v>
                      </c:pt>
                      <c:pt idx="5664">
                        <c:v>2.0303000000000002E-2</c:v>
                      </c:pt>
                      <c:pt idx="5665">
                        <c:v>2.0296999999999999E-2</c:v>
                      </c:pt>
                      <c:pt idx="5666">
                        <c:v>2.02975E-2</c:v>
                      </c:pt>
                      <c:pt idx="5667">
                        <c:v>2.0282500000000002E-2</c:v>
                      </c:pt>
                      <c:pt idx="5668">
                        <c:v>2.0261500000000002E-2</c:v>
                      </c:pt>
                      <c:pt idx="5669">
                        <c:v>2.0243750000000008E-2</c:v>
                      </c:pt>
                      <c:pt idx="5670">
                        <c:v>2.0234000000000009E-2</c:v>
                      </c:pt>
                      <c:pt idx="5671">
                        <c:v>2.0226250000000005E-2</c:v>
                      </c:pt>
                      <c:pt idx="5672">
                        <c:v>2.0230750000000009E-2</c:v>
                      </c:pt>
                      <c:pt idx="5673">
                        <c:v>2.0240500000000008E-2</c:v>
                      </c:pt>
                      <c:pt idx="5674">
                        <c:v>2.0248750000000006E-2</c:v>
                      </c:pt>
                      <c:pt idx="5675">
                        <c:v>2.0227000000000009E-2</c:v>
                      </c:pt>
                      <c:pt idx="5676">
                        <c:v>2.0237000000000008E-2</c:v>
                      </c:pt>
                      <c:pt idx="5677">
                        <c:v>2.0239250000000011E-2</c:v>
                      </c:pt>
                      <c:pt idx="5678">
                        <c:v>2.0250750000000001E-2</c:v>
                      </c:pt>
                      <c:pt idx="5679">
                        <c:v>2.0255000000000006E-2</c:v>
                      </c:pt>
                      <c:pt idx="5680">
                        <c:v>2.0255250000000006E-2</c:v>
                      </c:pt>
                      <c:pt idx="5681">
                        <c:v>2.0269250000000003E-2</c:v>
                      </c:pt>
                      <c:pt idx="5682">
                        <c:v>2.0270750000000004E-2</c:v>
                      </c:pt>
                      <c:pt idx="5683">
                        <c:v>2.0294500000000007E-2</c:v>
                      </c:pt>
                      <c:pt idx="5684">
                        <c:v>2.030475E-2</c:v>
                      </c:pt>
                      <c:pt idx="5685">
                        <c:v>2.0310749999999995E-2</c:v>
                      </c:pt>
                      <c:pt idx="5686">
                        <c:v>2.03295E-2</c:v>
                      </c:pt>
                      <c:pt idx="5687">
                        <c:v>2.0343749999999997E-2</c:v>
                      </c:pt>
                      <c:pt idx="5688">
                        <c:v>2.0360749999999993E-2</c:v>
                      </c:pt>
                      <c:pt idx="5689">
                        <c:v>2.0374749999999997E-2</c:v>
                      </c:pt>
                      <c:pt idx="5690">
                        <c:v>2.0403250000000001E-2</c:v>
                      </c:pt>
                      <c:pt idx="5691">
                        <c:v>2.0444750000000001E-2</c:v>
                      </c:pt>
                      <c:pt idx="5692">
                        <c:v>2.0479500000000001E-2</c:v>
                      </c:pt>
                      <c:pt idx="5693">
                        <c:v>2.0503250000000001E-2</c:v>
                      </c:pt>
                      <c:pt idx="5694">
                        <c:v>2.0545249999999994E-2</c:v>
                      </c:pt>
                      <c:pt idx="5695">
                        <c:v>2.0573249999999998E-2</c:v>
                      </c:pt>
                      <c:pt idx="5696">
                        <c:v>2.0604999999999998E-2</c:v>
                      </c:pt>
                      <c:pt idx="5697">
                        <c:v>2.0638500000000001E-2</c:v>
                      </c:pt>
                      <c:pt idx="5698">
                        <c:v>2.0670250000000001E-2</c:v>
                      </c:pt>
                      <c:pt idx="5699">
                        <c:v>2.0702999999999999E-2</c:v>
                      </c:pt>
                      <c:pt idx="5700">
                        <c:v>2.0742750000000001E-2</c:v>
                      </c:pt>
                      <c:pt idx="5701">
                        <c:v>2.0781750000000002E-2</c:v>
                      </c:pt>
                      <c:pt idx="5702">
                        <c:v>2.0826750000000005E-2</c:v>
                      </c:pt>
                      <c:pt idx="5703">
                        <c:v>2.0873250000000003E-2</c:v>
                      </c:pt>
                      <c:pt idx="5704">
                        <c:v>2.0918000000000006E-2</c:v>
                      </c:pt>
                      <c:pt idx="5705">
                        <c:v>2.094925000000001E-2</c:v>
                      </c:pt>
                      <c:pt idx="5706">
                        <c:v>2.0989000000000008E-2</c:v>
                      </c:pt>
                      <c:pt idx="5707">
                        <c:v>2.1037250000000004E-2</c:v>
                      </c:pt>
                      <c:pt idx="5708">
                        <c:v>2.1091499999999999E-2</c:v>
                      </c:pt>
                      <c:pt idx="5709">
                        <c:v>2.1139250000000002E-2</c:v>
                      </c:pt>
                      <c:pt idx="5710">
                        <c:v>2.1183750000000005E-2</c:v>
                      </c:pt>
                      <c:pt idx="5711">
                        <c:v>2.12345E-2</c:v>
                      </c:pt>
                      <c:pt idx="5712">
                        <c:v>2.1283E-2</c:v>
                      </c:pt>
                      <c:pt idx="5713">
                        <c:v>2.1347999999999999E-2</c:v>
                      </c:pt>
                      <c:pt idx="5714">
                        <c:v>2.1402250000000001E-2</c:v>
                      </c:pt>
                      <c:pt idx="5715">
                        <c:v>2.1454250000000005E-2</c:v>
                      </c:pt>
                      <c:pt idx="5716">
                        <c:v>2.15225E-2</c:v>
                      </c:pt>
                      <c:pt idx="5717">
                        <c:v>2.1575500000000001E-2</c:v>
                      </c:pt>
                      <c:pt idx="5718">
                        <c:v>2.1643750000000003E-2</c:v>
                      </c:pt>
                      <c:pt idx="5719">
                        <c:v>2.1716000000000003E-2</c:v>
                      </c:pt>
                      <c:pt idx="5720">
                        <c:v>2.1775250000000006E-2</c:v>
                      </c:pt>
                      <c:pt idx="5721">
                        <c:v>2.1838000000000003E-2</c:v>
                      </c:pt>
                      <c:pt idx="5722">
                        <c:v>2.1896250000000003E-2</c:v>
                      </c:pt>
                      <c:pt idx="5723">
                        <c:v>2.1964000000000004E-2</c:v>
                      </c:pt>
                      <c:pt idx="5724">
                        <c:v>2.2035250000000003E-2</c:v>
                      </c:pt>
                      <c:pt idx="5725">
                        <c:v>2.2087000000000002E-2</c:v>
                      </c:pt>
                      <c:pt idx="5726">
                        <c:v>2.2154500000000001E-2</c:v>
                      </c:pt>
                      <c:pt idx="5727">
                        <c:v>2.2233999999999997E-2</c:v>
                      </c:pt>
                      <c:pt idx="5728">
                        <c:v>2.2318749999999995E-2</c:v>
                      </c:pt>
                      <c:pt idx="5729">
                        <c:v>2.2380000000000001E-2</c:v>
                      </c:pt>
                      <c:pt idx="5730">
                        <c:v>2.244875E-2</c:v>
                      </c:pt>
                      <c:pt idx="5731">
                        <c:v>2.2527749999999999E-2</c:v>
                      </c:pt>
                      <c:pt idx="5732">
                        <c:v>2.2584499999999997E-2</c:v>
                      </c:pt>
                      <c:pt idx="5733">
                        <c:v>2.2667000000000003E-2</c:v>
                      </c:pt>
                      <c:pt idx="5734">
                        <c:v>2.2759249999999998E-2</c:v>
                      </c:pt>
                      <c:pt idx="5735">
                        <c:v>2.2843749999999999E-2</c:v>
                      </c:pt>
                      <c:pt idx="5736">
                        <c:v>2.2924750000000001E-2</c:v>
                      </c:pt>
                      <c:pt idx="5737">
                        <c:v>2.3012999999999999E-2</c:v>
                      </c:pt>
                      <c:pt idx="5738">
                        <c:v>2.3085750000000002E-2</c:v>
                      </c:pt>
                      <c:pt idx="5739">
                        <c:v>2.31705E-2</c:v>
                      </c:pt>
                      <c:pt idx="5740">
                        <c:v>2.3250750000000001E-2</c:v>
                      </c:pt>
                      <c:pt idx="5741">
                        <c:v>2.33365E-2</c:v>
                      </c:pt>
                      <c:pt idx="5742">
                        <c:v>2.3425500000000002E-2</c:v>
                      </c:pt>
                      <c:pt idx="5743">
                        <c:v>2.3516000000000009E-2</c:v>
                      </c:pt>
                      <c:pt idx="5744">
                        <c:v>2.3604250000000007E-2</c:v>
                      </c:pt>
                      <c:pt idx="5745">
                        <c:v>2.3707500000000006E-2</c:v>
                      </c:pt>
                      <c:pt idx="5746">
                        <c:v>2.3799250000000004E-2</c:v>
                      </c:pt>
                      <c:pt idx="5747">
                        <c:v>2.3884000000000002E-2</c:v>
                      </c:pt>
                      <c:pt idx="5748">
                        <c:v>2.3991250000000002E-2</c:v>
                      </c:pt>
                      <c:pt idx="5749">
                        <c:v>2.4088250000000002E-2</c:v>
                      </c:pt>
                      <c:pt idx="5750">
                        <c:v>2.4178000000000005E-2</c:v>
                      </c:pt>
                      <c:pt idx="5751">
                        <c:v>2.4274000000000004E-2</c:v>
                      </c:pt>
                      <c:pt idx="5752">
                        <c:v>2.4362500000000002E-2</c:v>
                      </c:pt>
                      <c:pt idx="5753">
                        <c:v>2.447800000000001E-2</c:v>
                      </c:pt>
                      <c:pt idx="5754">
                        <c:v>2.4569750000000008E-2</c:v>
                      </c:pt>
                      <c:pt idx="5755">
                        <c:v>2.4674500000000009E-2</c:v>
                      </c:pt>
                      <c:pt idx="5756">
                        <c:v>2.4753000000000008E-2</c:v>
                      </c:pt>
                      <c:pt idx="5757">
                        <c:v>2.4862250000000009E-2</c:v>
                      </c:pt>
                      <c:pt idx="5758">
                        <c:v>2.4950500000000007E-2</c:v>
                      </c:pt>
                      <c:pt idx="5759">
                        <c:v>2.5042250000000002E-2</c:v>
                      </c:pt>
                      <c:pt idx="5760">
                        <c:v>2.5131500000000005E-2</c:v>
                      </c:pt>
                      <c:pt idx="5761">
                        <c:v>2.5210750000000007E-2</c:v>
                      </c:pt>
                      <c:pt idx="5762">
                        <c:v>2.5306000000000006E-2</c:v>
                      </c:pt>
                      <c:pt idx="5763">
                        <c:v>2.5399250000000002E-2</c:v>
                      </c:pt>
                      <c:pt idx="5764">
                        <c:v>2.5513750000000002E-2</c:v>
                      </c:pt>
                      <c:pt idx="5765">
                        <c:v>2.5608500000000003E-2</c:v>
                      </c:pt>
                      <c:pt idx="5766">
                        <c:v>2.5689500000000001E-2</c:v>
                      </c:pt>
                      <c:pt idx="5767">
                        <c:v>2.5756500000000002E-2</c:v>
                      </c:pt>
                      <c:pt idx="5768">
                        <c:v>2.5818499999999998E-2</c:v>
                      </c:pt>
                      <c:pt idx="5769">
                        <c:v>2.5890749999999997E-2</c:v>
                      </c:pt>
                      <c:pt idx="5770">
                        <c:v>2.59765E-2</c:v>
                      </c:pt>
                      <c:pt idx="5771">
                        <c:v>2.60535E-2</c:v>
                      </c:pt>
                      <c:pt idx="5772">
                        <c:v>2.6118000000000002E-2</c:v>
                      </c:pt>
                      <c:pt idx="5773">
                        <c:v>2.6185999999999997E-2</c:v>
                      </c:pt>
                      <c:pt idx="5774">
                        <c:v>2.6243249999999999E-2</c:v>
                      </c:pt>
                      <c:pt idx="5775">
                        <c:v>2.6308500000000002E-2</c:v>
                      </c:pt>
                      <c:pt idx="5776">
                        <c:v>2.6402499999999999E-2</c:v>
                      </c:pt>
                      <c:pt idx="5777">
                        <c:v>2.6484999999999998E-2</c:v>
                      </c:pt>
                      <c:pt idx="5778">
                        <c:v>2.6560249999999997E-2</c:v>
                      </c:pt>
                      <c:pt idx="5779">
                        <c:v>2.6627999999999999E-2</c:v>
                      </c:pt>
                      <c:pt idx="5780">
                        <c:v>2.66885E-2</c:v>
                      </c:pt>
                      <c:pt idx="5781">
                        <c:v>2.6737999999999994E-2</c:v>
                      </c:pt>
                      <c:pt idx="5782">
                        <c:v>2.6808749999999999E-2</c:v>
                      </c:pt>
                      <c:pt idx="5783">
                        <c:v>2.6866000000000004E-2</c:v>
                      </c:pt>
                      <c:pt idx="5784">
                        <c:v>2.6933250000000002E-2</c:v>
                      </c:pt>
                      <c:pt idx="5785">
                        <c:v>2.6991500000000005E-2</c:v>
                      </c:pt>
                      <c:pt idx="5786">
                        <c:v>2.7047750000000006E-2</c:v>
                      </c:pt>
                      <c:pt idx="5787">
                        <c:v>2.7103000000000002E-2</c:v>
                      </c:pt>
                      <c:pt idx="5788">
                        <c:v>2.716025E-2</c:v>
                      </c:pt>
                      <c:pt idx="5789">
                        <c:v>2.7239250000000003E-2</c:v>
                      </c:pt>
                      <c:pt idx="5790">
                        <c:v>2.7302500000000004E-2</c:v>
                      </c:pt>
                      <c:pt idx="5791">
                        <c:v>2.7363750000000006E-2</c:v>
                      </c:pt>
                      <c:pt idx="5792">
                        <c:v>2.7427750000000008E-2</c:v>
                      </c:pt>
                      <c:pt idx="5793">
                        <c:v>2.748250000000001E-2</c:v>
                      </c:pt>
                      <c:pt idx="5794">
                        <c:v>2.7536750000000009E-2</c:v>
                      </c:pt>
                      <c:pt idx="5795">
                        <c:v>2.756875000000001E-2</c:v>
                      </c:pt>
                      <c:pt idx="5796">
                        <c:v>2.7620500000000006E-2</c:v>
                      </c:pt>
                      <c:pt idx="5797">
                        <c:v>2.7664250000000012E-2</c:v>
                      </c:pt>
                      <c:pt idx="5798">
                        <c:v>2.7705000000000011E-2</c:v>
                      </c:pt>
                      <c:pt idx="5799">
                        <c:v>2.7757250000000015E-2</c:v>
                      </c:pt>
                      <c:pt idx="5800">
                        <c:v>2.7810250000000016E-2</c:v>
                      </c:pt>
                      <c:pt idx="5801">
                        <c:v>2.7867250000000014E-2</c:v>
                      </c:pt>
                      <c:pt idx="5802">
                        <c:v>2.7925250000000013E-2</c:v>
                      </c:pt>
                      <c:pt idx="5803">
                        <c:v>2.7992750000000011E-2</c:v>
                      </c:pt>
                      <c:pt idx="5804">
                        <c:v>2.8051000000000006E-2</c:v>
                      </c:pt>
                      <c:pt idx="5805">
                        <c:v>2.8122750000000009E-2</c:v>
                      </c:pt>
                      <c:pt idx="5806">
                        <c:v>2.8187500000000011E-2</c:v>
                      </c:pt>
                      <c:pt idx="5807">
                        <c:v>2.824500000000001E-2</c:v>
                      </c:pt>
                      <c:pt idx="5808">
                        <c:v>2.8303250000000016E-2</c:v>
                      </c:pt>
                      <c:pt idx="5809">
                        <c:v>2.8361000000000011E-2</c:v>
                      </c:pt>
                      <c:pt idx="5810">
                        <c:v>2.8404250000000009E-2</c:v>
                      </c:pt>
                      <c:pt idx="5811">
                        <c:v>2.8453250000000013E-2</c:v>
                      </c:pt>
                      <c:pt idx="5812">
                        <c:v>2.849825000000001E-2</c:v>
                      </c:pt>
                      <c:pt idx="5813">
                        <c:v>2.8555500000000008E-2</c:v>
                      </c:pt>
                      <c:pt idx="5814">
                        <c:v>2.8610250000000011E-2</c:v>
                      </c:pt>
                      <c:pt idx="5815">
                        <c:v>2.8657000000000012E-2</c:v>
                      </c:pt>
                      <c:pt idx="5816">
                        <c:v>2.8656500000000008E-2</c:v>
                      </c:pt>
                      <c:pt idx="5817">
                        <c:v>2.867850000000001E-2</c:v>
                      </c:pt>
                      <c:pt idx="5818">
                        <c:v>2.8713500000000013E-2</c:v>
                      </c:pt>
                      <c:pt idx="5819">
                        <c:v>2.8755750000000017E-2</c:v>
                      </c:pt>
                      <c:pt idx="5820">
                        <c:v>2.8792000000000012E-2</c:v>
                      </c:pt>
                      <c:pt idx="5821">
                        <c:v>2.8824500000000017E-2</c:v>
                      </c:pt>
                      <c:pt idx="5822">
                        <c:v>2.8846500000000014E-2</c:v>
                      </c:pt>
                      <c:pt idx="5823">
                        <c:v>2.8886500000000016E-2</c:v>
                      </c:pt>
                      <c:pt idx="5824">
                        <c:v>2.8914000000000013E-2</c:v>
                      </c:pt>
                      <c:pt idx="5825">
                        <c:v>2.8935500000000013E-2</c:v>
                      </c:pt>
                      <c:pt idx="5826">
                        <c:v>2.8964250000000011E-2</c:v>
                      </c:pt>
                      <c:pt idx="5827">
                        <c:v>2.8991750000000011E-2</c:v>
                      </c:pt>
                      <c:pt idx="5828">
                        <c:v>2.9026750000000018E-2</c:v>
                      </c:pt>
                      <c:pt idx="5829">
                        <c:v>2.9046750000000014E-2</c:v>
                      </c:pt>
                      <c:pt idx="5830">
                        <c:v>2.9067500000000013E-2</c:v>
                      </c:pt>
                      <c:pt idx="5831">
                        <c:v>2.9085250000000017E-2</c:v>
                      </c:pt>
                      <c:pt idx="5832">
                        <c:v>2.9111250000000012E-2</c:v>
                      </c:pt>
                      <c:pt idx="5833">
                        <c:v>2.9133500000000014E-2</c:v>
                      </c:pt>
                      <c:pt idx="5834">
                        <c:v>2.9158500000000018E-2</c:v>
                      </c:pt>
                      <c:pt idx="5835">
                        <c:v>2.9183250000000015E-2</c:v>
                      </c:pt>
                      <c:pt idx="5836">
                        <c:v>2.9204500000000012E-2</c:v>
                      </c:pt>
                      <c:pt idx="5837">
                        <c:v>2.9230750000000014E-2</c:v>
                      </c:pt>
                      <c:pt idx="5838">
                        <c:v>2.9251750000000007E-2</c:v>
                      </c:pt>
                      <c:pt idx="5839">
                        <c:v>2.9275250000000017E-2</c:v>
                      </c:pt>
                      <c:pt idx="5840">
                        <c:v>2.9302000000000016E-2</c:v>
                      </c:pt>
                      <c:pt idx="5841">
                        <c:v>2.932800000000001E-2</c:v>
                      </c:pt>
                      <c:pt idx="5842">
                        <c:v>2.9357750000000009E-2</c:v>
                      </c:pt>
                      <c:pt idx="5843">
                        <c:v>2.9385250000000009E-2</c:v>
                      </c:pt>
                      <c:pt idx="5844">
                        <c:v>2.941450000000001E-2</c:v>
                      </c:pt>
                      <c:pt idx="5845">
                        <c:v>2.943900000000001E-2</c:v>
                      </c:pt>
                      <c:pt idx="5846">
                        <c:v>2.946000000000001E-2</c:v>
                      </c:pt>
                      <c:pt idx="5847">
                        <c:v>2.9496250000000012E-2</c:v>
                      </c:pt>
                      <c:pt idx="5848">
                        <c:v>2.9516250000000008E-2</c:v>
                      </c:pt>
                      <c:pt idx="5849">
                        <c:v>2.9552250000000009E-2</c:v>
                      </c:pt>
                      <c:pt idx="5850">
                        <c:v>2.9573000000000009E-2</c:v>
                      </c:pt>
                      <c:pt idx="5851">
                        <c:v>2.959450000000001E-2</c:v>
                      </c:pt>
                      <c:pt idx="5852">
                        <c:v>2.960175000000001E-2</c:v>
                      </c:pt>
                      <c:pt idx="5853">
                        <c:v>2.961900000000001E-2</c:v>
                      </c:pt>
                      <c:pt idx="5854">
                        <c:v>2.9648000000000008E-2</c:v>
                      </c:pt>
                      <c:pt idx="5855">
                        <c:v>2.966450000000001E-2</c:v>
                      </c:pt>
                      <c:pt idx="5856">
                        <c:v>2.9687500000000006E-2</c:v>
                      </c:pt>
                      <c:pt idx="5857">
                        <c:v>2.9708250000000005E-2</c:v>
                      </c:pt>
                      <c:pt idx="5858">
                        <c:v>2.9732000000000001E-2</c:v>
                      </c:pt>
                      <c:pt idx="5859">
                        <c:v>2.9761000000000006E-2</c:v>
                      </c:pt>
                      <c:pt idx="5860">
                        <c:v>2.9776750000000005E-2</c:v>
                      </c:pt>
                      <c:pt idx="5861">
                        <c:v>2.9793000000000007E-2</c:v>
                      </c:pt>
                      <c:pt idx="5862">
                        <c:v>2.9812000000000002E-2</c:v>
                      </c:pt>
                      <c:pt idx="5863">
                        <c:v>2.9823250000000013E-2</c:v>
                      </c:pt>
                      <c:pt idx="5864">
                        <c:v>2.9846000000000011E-2</c:v>
                      </c:pt>
                      <c:pt idx="5865">
                        <c:v>2.9862250000000014E-2</c:v>
                      </c:pt>
                      <c:pt idx="5866">
                        <c:v>2.9882750000000007E-2</c:v>
                      </c:pt>
                      <c:pt idx="5867">
                        <c:v>2.9912250000000005E-2</c:v>
                      </c:pt>
                      <c:pt idx="5868">
                        <c:v>2.9934750000000006E-2</c:v>
                      </c:pt>
                      <c:pt idx="5869">
                        <c:v>2.9964500000000002E-2</c:v>
                      </c:pt>
                      <c:pt idx="5870">
                        <c:v>2.9985750000000002E-2</c:v>
                      </c:pt>
                      <c:pt idx="5871">
                        <c:v>3.0010750000000006E-2</c:v>
                      </c:pt>
                      <c:pt idx="5872">
                        <c:v>3.0021249999999999E-2</c:v>
                      </c:pt>
                      <c:pt idx="5873">
                        <c:v>3.0030750000000005E-2</c:v>
                      </c:pt>
                      <c:pt idx="5874">
                        <c:v>3.0033250000000008E-2</c:v>
                      </c:pt>
                      <c:pt idx="5875">
                        <c:v>3.0057750000000008E-2</c:v>
                      </c:pt>
                      <c:pt idx="5876">
                        <c:v>3.0072250000000005E-2</c:v>
                      </c:pt>
                      <c:pt idx="5877">
                        <c:v>3.0098250000000007E-2</c:v>
                      </c:pt>
                      <c:pt idx="5878">
                        <c:v>3.0113000000000008E-2</c:v>
                      </c:pt>
                      <c:pt idx="5879">
                        <c:v>3.013925000000001E-2</c:v>
                      </c:pt>
                      <c:pt idx="5880">
                        <c:v>3.0167000000000006E-2</c:v>
                      </c:pt>
                      <c:pt idx="5881">
                        <c:v>3.0187750000000006E-2</c:v>
                      </c:pt>
                      <c:pt idx="5882">
                        <c:v>3.0212250000000006E-2</c:v>
                      </c:pt>
                      <c:pt idx="5883">
                        <c:v>3.0220250000000014E-2</c:v>
                      </c:pt>
                      <c:pt idx="5884">
                        <c:v>3.0231500000000012E-2</c:v>
                      </c:pt>
                      <c:pt idx="5885">
                        <c:v>3.0251500000000008E-2</c:v>
                      </c:pt>
                      <c:pt idx="5886">
                        <c:v>3.0265500000000011E-2</c:v>
                      </c:pt>
                      <c:pt idx="5887">
                        <c:v>3.027150000000001E-2</c:v>
                      </c:pt>
                      <c:pt idx="5888">
                        <c:v>3.0280500000000009E-2</c:v>
                      </c:pt>
                      <c:pt idx="5889">
                        <c:v>3.028900000000001E-2</c:v>
                      </c:pt>
                      <c:pt idx="5890">
                        <c:v>3.0294250000000012E-2</c:v>
                      </c:pt>
                      <c:pt idx="5891">
                        <c:v>3.0298500000000009E-2</c:v>
                      </c:pt>
                      <c:pt idx="5892">
                        <c:v>3.030250000000001E-2</c:v>
                      </c:pt>
                      <c:pt idx="5893">
                        <c:v>3.032325000000001E-2</c:v>
                      </c:pt>
                      <c:pt idx="5894">
                        <c:v>3.0346000000000005E-2</c:v>
                      </c:pt>
                      <c:pt idx="5895">
                        <c:v>3.0356250000000005E-2</c:v>
                      </c:pt>
                      <c:pt idx="5896">
                        <c:v>3.0365250000000007E-2</c:v>
                      </c:pt>
                      <c:pt idx="5897">
                        <c:v>3.0376750000000011E-2</c:v>
                      </c:pt>
                      <c:pt idx="5898">
                        <c:v>3.0383000000000007E-2</c:v>
                      </c:pt>
                      <c:pt idx="5899">
                        <c:v>3.0383500000000011E-2</c:v>
                      </c:pt>
                      <c:pt idx="5900">
                        <c:v>3.0377250000000005E-2</c:v>
                      </c:pt>
                      <c:pt idx="5901">
                        <c:v>3.0377000000000001E-2</c:v>
                      </c:pt>
                      <c:pt idx="5902">
                        <c:v>3.0378250000000006E-2</c:v>
                      </c:pt>
                      <c:pt idx="5903">
                        <c:v>3.0370250000000001E-2</c:v>
                      </c:pt>
                      <c:pt idx="5904">
                        <c:v>3.0367999999999999E-2</c:v>
                      </c:pt>
                      <c:pt idx="5905">
                        <c:v>3.0355E-2</c:v>
                      </c:pt>
                      <c:pt idx="5906">
                        <c:v>3.0343249999999999E-2</c:v>
                      </c:pt>
                      <c:pt idx="5907">
                        <c:v>3.0329750000000003E-2</c:v>
                      </c:pt>
                      <c:pt idx="5908">
                        <c:v>3.0326500000000006E-2</c:v>
                      </c:pt>
                      <c:pt idx="5909">
                        <c:v>3.0321500000000001E-2</c:v>
                      </c:pt>
                      <c:pt idx="5910">
                        <c:v>3.0316249999999999E-2</c:v>
                      </c:pt>
                      <c:pt idx="5911">
                        <c:v>3.0315750000000006E-2</c:v>
                      </c:pt>
                      <c:pt idx="5912">
                        <c:v>3.0325000000000015E-2</c:v>
                      </c:pt>
                      <c:pt idx="5913">
                        <c:v>3.0319750000000013E-2</c:v>
                      </c:pt>
                      <c:pt idx="5914">
                        <c:v>3.0324250000000018E-2</c:v>
                      </c:pt>
                      <c:pt idx="5915">
                        <c:v>3.0321750000000008E-2</c:v>
                      </c:pt>
                      <c:pt idx="5916">
                        <c:v>3.0322000000000009E-2</c:v>
                      </c:pt>
                      <c:pt idx="5917">
                        <c:v>3.0318250000000012E-2</c:v>
                      </c:pt>
                      <c:pt idx="5918">
                        <c:v>3.0309500000000017E-2</c:v>
                      </c:pt>
                      <c:pt idx="5919">
                        <c:v>3.0295500000000013E-2</c:v>
                      </c:pt>
                      <c:pt idx="5920">
                        <c:v>3.028200000000001E-2</c:v>
                      </c:pt>
                      <c:pt idx="5921">
                        <c:v>3.0274750000000013E-2</c:v>
                      </c:pt>
                      <c:pt idx="5922">
                        <c:v>3.0277000000000012E-2</c:v>
                      </c:pt>
                      <c:pt idx="5923">
                        <c:v>3.0265000000000004E-2</c:v>
                      </c:pt>
                      <c:pt idx="5924">
                        <c:v>3.0249750000000006E-2</c:v>
                      </c:pt>
                      <c:pt idx="5925">
                        <c:v>3.0244000000000004E-2</c:v>
                      </c:pt>
                      <c:pt idx="5926">
                        <c:v>3.0252249999999998E-2</c:v>
                      </c:pt>
                      <c:pt idx="5927">
                        <c:v>3.0246500000000003E-2</c:v>
                      </c:pt>
                      <c:pt idx="5928">
                        <c:v>3.0230500000000004E-2</c:v>
                      </c:pt>
                      <c:pt idx="5929">
                        <c:v>3.0221000000000001E-2</c:v>
                      </c:pt>
                      <c:pt idx="5930">
                        <c:v>3.02165E-2</c:v>
                      </c:pt>
                      <c:pt idx="5931">
                        <c:v>3.020175000000001E-2</c:v>
                      </c:pt>
                      <c:pt idx="5932">
                        <c:v>3.0204250000000002E-2</c:v>
                      </c:pt>
                      <c:pt idx="5933">
                        <c:v>3.0198250000000003E-2</c:v>
                      </c:pt>
                      <c:pt idx="5934">
                        <c:v>3.0186750000000005E-2</c:v>
                      </c:pt>
                      <c:pt idx="5935">
                        <c:v>3.0174500000000003E-2</c:v>
                      </c:pt>
                      <c:pt idx="5936">
                        <c:v>3.0169500000000002E-2</c:v>
                      </c:pt>
                      <c:pt idx="5937">
                        <c:v>3.0153250000000006E-2</c:v>
                      </c:pt>
                      <c:pt idx="5938">
                        <c:v>3.015025E-2</c:v>
                      </c:pt>
                      <c:pt idx="5939">
                        <c:v>3.0148499999999995E-2</c:v>
                      </c:pt>
                      <c:pt idx="5940">
                        <c:v>3.0144000000000001E-2</c:v>
                      </c:pt>
                      <c:pt idx="5941">
                        <c:v>3.0141249999999998E-2</c:v>
                      </c:pt>
                      <c:pt idx="5942">
                        <c:v>3.0135000000000002E-2</c:v>
                      </c:pt>
                      <c:pt idx="5943">
                        <c:v>3.0115500000000007E-2</c:v>
                      </c:pt>
                      <c:pt idx="5944">
                        <c:v>3.0108500000000003E-2</c:v>
                      </c:pt>
                      <c:pt idx="5945">
                        <c:v>3.0098E-2</c:v>
                      </c:pt>
                      <c:pt idx="5946">
                        <c:v>3.00985E-2</c:v>
                      </c:pt>
                      <c:pt idx="5947">
                        <c:v>3.0089750000000005E-2</c:v>
                      </c:pt>
                      <c:pt idx="5948">
                        <c:v>3.0080250000000003E-2</c:v>
                      </c:pt>
                      <c:pt idx="5949">
                        <c:v>3.0062250000000002E-2</c:v>
                      </c:pt>
                      <c:pt idx="5950">
                        <c:v>3.0061249999999998E-2</c:v>
                      </c:pt>
                      <c:pt idx="5951">
                        <c:v>3.0055499999999999E-2</c:v>
                      </c:pt>
                      <c:pt idx="5952">
                        <c:v>3.0052500000000003E-2</c:v>
                      </c:pt>
                      <c:pt idx="5953">
                        <c:v>3.0046749999999997E-2</c:v>
                      </c:pt>
                      <c:pt idx="5954">
                        <c:v>3.0047250000000001E-2</c:v>
                      </c:pt>
                      <c:pt idx="5955">
                        <c:v>3.0051250000000002E-2</c:v>
                      </c:pt>
                      <c:pt idx="5956">
                        <c:v>3.0071250000000008E-2</c:v>
                      </c:pt>
                      <c:pt idx="5957">
                        <c:v>3.0075000000000005E-2</c:v>
                      </c:pt>
                      <c:pt idx="5958">
                        <c:v>3.0089000000000001E-2</c:v>
                      </c:pt>
                      <c:pt idx="5959">
                        <c:v>3.0090500000000006E-2</c:v>
                      </c:pt>
                      <c:pt idx="5960">
                        <c:v>3.0096000000000001E-2</c:v>
                      </c:pt>
                      <c:pt idx="5961">
                        <c:v>3.0109000000000007E-2</c:v>
                      </c:pt>
                      <c:pt idx="5962">
                        <c:v>3.0117250000000005E-2</c:v>
                      </c:pt>
                      <c:pt idx="5963">
                        <c:v>3.0143500000000004E-2</c:v>
                      </c:pt>
                      <c:pt idx="5964">
                        <c:v>3.0127500000000002E-2</c:v>
                      </c:pt>
                      <c:pt idx="5965">
                        <c:v>3.0126750000000001E-2</c:v>
                      </c:pt>
                      <c:pt idx="5966">
                        <c:v>3.0088750000000001E-2</c:v>
                      </c:pt>
                      <c:pt idx="5967">
                        <c:v>3.0100499999999995E-2</c:v>
                      </c:pt>
                      <c:pt idx="5968">
                        <c:v>3.0128749999999992E-2</c:v>
                      </c:pt>
                      <c:pt idx="5969">
                        <c:v>3.015424999999999E-2</c:v>
                      </c:pt>
                      <c:pt idx="5970">
                        <c:v>3.0167499999999996E-2</c:v>
                      </c:pt>
                      <c:pt idx="5971">
                        <c:v>3.0185E-2</c:v>
                      </c:pt>
                      <c:pt idx="5972">
                        <c:v>3.0213250000000001E-2</c:v>
                      </c:pt>
                      <c:pt idx="5973">
                        <c:v>3.0232749999999996E-2</c:v>
                      </c:pt>
                      <c:pt idx="5974">
                        <c:v>3.0255749999999998E-2</c:v>
                      </c:pt>
                      <c:pt idx="5975">
                        <c:v>3.0278249999999993E-2</c:v>
                      </c:pt>
                      <c:pt idx="5976">
                        <c:v>3.0287249999999991E-2</c:v>
                      </c:pt>
                      <c:pt idx="5977">
                        <c:v>3.0305749999999992E-2</c:v>
                      </c:pt>
                      <c:pt idx="5978">
                        <c:v>3.0329749999999996E-2</c:v>
                      </c:pt>
                      <c:pt idx="5979">
                        <c:v>3.033824999999999E-2</c:v>
                      </c:pt>
                      <c:pt idx="5980">
                        <c:v>3.0363499999999988E-2</c:v>
                      </c:pt>
                      <c:pt idx="5981">
                        <c:v>3.0389499999999993E-2</c:v>
                      </c:pt>
                      <c:pt idx="5982">
                        <c:v>3.0400999999999994E-2</c:v>
                      </c:pt>
                      <c:pt idx="5983">
                        <c:v>3.0426749999999992E-2</c:v>
                      </c:pt>
                      <c:pt idx="5984">
                        <c:v>3.0407249999999993E-2</c:v>
                      </c:pt>
                      <c:pt idx="5985">
                        <c:v>3.0423249999999992E-2</c:v>
                      </c:pt>
                      <c:pt idx="5986">
                        <c:v>3.0439999999999995E-2</c:v>
                      </c:pt>
                      <c:pt idx="5987">
                        <c:v>3.0471999999999996E-2</c:v>
                      </c:pt>
                      <c:pt idx="5988">
                        <c:v>3.0487E-2</c:v>
                      </c:pt>
                      <c:pt idx="5989">
                        <c:v>3.0513500000000002E-2</c:v>
                      </c:pt>
                      <c:pt idx="5990">
                        <c:v>3.0528750000000004E-2</c:v>
                      </c:pt>
                      <c:pt idx="5991">
                        <c:v>3.0538250000000006E-2</c:v>
                      </c:pt>
                      <c:pt idx="5992">
                        <c:v>3.0546500000000001E-2</c:v>
                      </c:pt>
                      <c:pt idx="5993">
                        <c:v>3.0569000000000002E-2</c:v>
                      </c:pt>
                      <c:pt idx="5994">
                        <c:v>3.059125E-2</c:v>
                      </c:pt>
                      <c:pt idx="5995">
                        <c:v>3.0623499999999998E-2</c:v>
                      </c:pt>
                      <c:pt idx="5996">
                        <c:v>3.0642249999999996E-2</c:v>
                      </c:pt>
                      <c:pt idx="5997">
                        <c:v>3.06745E-2</c:v>
                      </c:pt>
                      <c:pt idx="5998">
                        <c:v>3.0708499999999996E-2</c:v>
                      </c:pt>
                      <c:pt idx="5999">
                        <c:v>3.0727250000000001E-2</c:v>
                      </c:pt>
                      <c:pt idx="6000">
                        <c:v>3.0756499999999999E-2</c:v>
                      </c:pt>
                      <c:pt idx="6001">
                        <c:v>3.0783749999999999E-2</c:v>
                      </c:pt>
                      <c:pt idx="6002">
                        <c:v>3.0788750000000004E-2</c:v>
                      </c:pt>
                      <c:pt idx="6003">
                        <c:v>3.0813500000000004E-2</c:v>
                      </c:pt>
                      <c:pt idx="6004">
                        <c:v>3.0846250000000006E-2</c:v>
                      </c:pt>
                      <c:pt idx="6005">
                        <c:v>3.0862249999999997E-2</c:v>
                      </c:pt>
                      <c:pt idx="6006">
                        <c:v>3.0882750000000004E-2</c:v>
                      </c:pt>
                      <c:pt idx="6007">
                        <c:v>3.0900249999999997E-2</c:v>
                      </c:pt>
                      <c:pt idx="6008">
                        <c:v>3.0909999999999997E-2</c:v>
                      </c:pt>
                      <c:pt idx="6009">
                        <c:v>3.0938749999999998E-2</c:v>
                      </c:pt>
                      <c:pt idx="6010">
                        <c:v>3.096225E-2</c:v>
                      </c:pt>
                      <c:pt idx="6011">
                        <c:v>3.0991500000000002E-2</c:v>
                      </c:pt>
                      <c:pt idx="6012">
                        <c:v>3.1014500000000004E-2</c:v>
                      </c:pt>
                      <c:pt idx="6013">
                        <c:v>3.1040000000000002E-2</c:v>
                      </c:pt>
                      <c:pt idx="6014">
                        <c:v>3.1057000000000001E-2</c:v>
                      </c:pt>
                      <c:pt idx="6015">
                        <c:v>3.1079250000000003E-2</c:v>
                      </c:pt>
                      <c:pt idx="6016">
                        <c:v>3.110825E-2</c:v>
                      </c:pt>
                      <c:pt idx="6017">
                        <c:v>3.1154500000000002E-2</c:v>
                      </c:pt>
                      <c:pt idx="6018">
                        <c:v>3.1162250000000006E-2</c:v>
                      </c:pt>
                      <c:pt idx="6019">
                        <c:v>3.1185250000000005E-2</c:v>
                      </c:pt>
                      <c:pt idx="6020">
                        <c:v>3.1214000000000009E-2</c:v>
                      </c:pt>
                      <c:pt idx="6021">
                        <c:v>3.1255750000000006E-2</c:v>
                      </c:pt>
                      <c:pt idx="6022">
                        <c:v>3.128050000000001E-2</c:v>
                      </c:pt>
                      <c:pt idx="6023">
                        <c:v>3.1309000000000003E-2</c:v>
                      </c:pt>
                      <c:pt idx="6024">
                        <c:v>3.1341750000000008E-2</c:v>
                      </c:pt>
                      <c:pt idx="6025">
                        <c:v>3.1373000000000005E-2</c:v>
                      </c:pt>
                      <c:pt idx="6026">
                        <c:v>3.1402000000000013E-2</c:v>
                      </c:pt>
                      <c:pt idx="6027">
                        <c:v>3.1425000000000008E-2</c:v>
                      </c:pt>
                      <c:pt idx="6028">
                        <c:v>3.1456750000000006E-2</c:v>
                      </c:pt>
                      <c:pt idx="6029">
                        <c:v>3.1488000000000009E-2</c:v>
                      </c:pt>
                      <c:pt idx="6030">
                        <c:v>3.1521750000000008E-2</c:v>
                      </c:pt>
                      <c:pt idx="6031">
                        <c:v>3.1543750000000009E-2</c:v>
                      </c:pt>
                      <c:pt idx="6032">
                        <c:v>3.158575000000001E-2</c:v>
                      </c:pt>
                      <c:pt idx="6033">
                        <c:v>3.1635500000000011E-2</c:v>
                      </c:pt>
                      <c:pt idx="6034">
                        <c:v>3.1673000000000007E-2</c:v>
                      </c:pt>
                      <c:pt idx="6035">
                        <c:v>3.1717000000000016E-2</c:v>
                      </c:pt>
                      <c:pt idx="6036">
                        <c:v>3.1758250000000016E-2</c:v>
                      </c:pt>
                      <c:pt idx="6037">
                        <c:v>3.1813000000000008E-2</c:v>
                      </c:pt>
                      <c:pt idx="6038">
                        <c:v>3.1848250000000015E-2</c:v>
                      </c:pt>
                      <c:pt idx="6039">
                        <c:v>3.1889000000000008E-2</c:v>
                      </c:pt>
                      <c:pt idx="6040">
                        <c:v>3.192575000000001E-2</c:v>
                      </c:pt>
                      <c:pt idx="6041">
                        <c:v>3.1948500000000005E-2</c:v>
                      </c:pt>
                      <c:pt idx="6042">
                        <c:v>3.1973500000000009E-2</c:v>
                      </c:pt>
                      <c:pt idx="6043">
                        <c:v>3.2001250000000009E-2</c:v>
                      </c:pt>
                      <c:pt idx="6044">
                        <c:v>3.2035000000000008E-2</c:v>
                      </c:pt>
                      <c:pt idx="6045">
                        <c:v>3.2077750000000002E-2</c:v>
                      </c:pt>
                      <c:pt idx="6046">
                        <c:v>3.2118000000000008E-2</c:v>
                      </c:pt>
                      <c:pt idx="6047">
                        <c:v>3.2159000000000007E-2</c:v>
                      </c:pt>
                      <c:pt idx="6048">
                        <c:v>3.2189250000000003E-2</c:v>
                      </c:pt>
                      <c:pt idx="6049">
                        <c:v>3.2245750000000011E-2</c:v>
                      </c:pt>
                      <c:pt idx="6050">
                        <c:v>3.2285750000000009E-2</c:v>
                      </c:pt>
                      <c:pt idx="6051">
                        <c:v>3.2320000000000008E-2</c:v>
                      </c:pt>
                      <c:pt idx="6052">
                        <c:v>3.2366500000000006E-2</c:v>
                      </c:pt>
                      <c:pt idx="6053">
                        <c:v>3.2410000000000015E-2</c:v>
                      </c:pt>
                      <c:pt idx="6054">
                        <c:v>3.2437250000000015E-2</c:v>
                      </c:pt>
                      <c:pt idx="6055">
                        <c:v>3.2478500000000007E-2</c:v>
                      </c:pt>
                      <c:pt idx="6056">
                        <c:v>3.2525250000000012E-2</c:v>
                      </c:pt>
                      <c:pt idx="6057">
                        <c:v>3.256400000000001E-2</c:v>
                      </c:pt>
                      <c:pt idx="6058">
                        <c:v>3.2582750000000014E-2</c:v>
                      </c:pt>
                      <c:pt idx="6059">
                        <c:v>3.2610000000000007E-2</c:v>
                      </c:pt>
                      <c:pt idx="6060">
                        <c:v>3.2639500000000016E-2</c:v>
                      </c:pt>
                      <c:pt idx="6061">
                        <c:v>3.2670000000000005E-2</c:v>
                      </c:pt>
                      <c:pt idx="6062">
                        <c:v>3.2712250000000005E-2</c:v>
                      </c:pt>
                      <c:pt idx="6063">
                        <c:v>3.275900000000001E-2</c:v>
                      </c:pt>
                      <c:pt idx="6064">
                        <c:v>3.2795500000000005E-2</c:v>
                      </c:pt>
                      <c:pt idx="6065">
                        <c:v>3.2837249999999998E-2</c:v>
                      </c:pt>
                      <c:pt idx="6066">
                        <c:v>3.2885750000000005E-2</c:v>
                      </c:pt>
                      <c:pt idx="6067">
                        <c:v>3.2918500000000003E-2</c:v>
                      </c:pt>
                      <c:pt idx="6068">
                        <c:v>3.295975000000001E-2</c:v>
                      </c:pt>
                      <c:pt idx="6069">
                        <c:v>3.2992250000000008E-2</c:v>
                      </c:pt>
                      <c:pt idx="6070">
                        <c:v>3.3034500000000001E-2</c:v>
                      </c:pt>
                      <c:pt idx="6071">
                        <c:v>3.3065500000000012E-2</c:v>
                      </c:pt>
                      <c:pt idx="6072">
                        <c:v>3.3109E-2</c:v>
                      </c:pt>
                      <c:pt idx="6073">
                        <c:v>3.3167500000000009E-2</c:v>
                      </c:pt>
                      <c:pt idx="6074">
                        <c:v>3.3220000000000006E-2</c:v>
                      </c:pt>
                      <c:pt idx="6075">
                        <c:v>3.3286999999999997E-2</c:v>
                      </c:pt>
                      <c:pt idx="6076">
                        <c:v>3.3325500000000001E-2</c:v>
                      </c:pt>
                      <c:pt idx="6077">
                        <c:v>3.3382000000000002E-2</c:v>
                      </c:pt>
                      <c:pt idx="6078">
                        <c:v>3.3421250000000007E-2</c:v>
                      </c:pt>
                      <c:pt idx="6079">
                        <c:v>3.3459500000000003E-2</c:v>
                      </c:pt>
                      <c:pt idx="6080">
                        <c:v>3.3505250000000014E-2</c:v>
                      </c:pt>
                      <c:pt idx="6081">
                        <c:v>3.3541500000000009E-2</c:v>
                      </c:pt>
                      <c:pt idx="6082">
                        <c:v>3.359125000000001E-2</c:v>
                      </c:pt>
                      <c:pt idx="6083">
                        <c:v>3.3746250000000005E-2</c:v>
                      </c:pt>
                      <c:pt idx="6084">
                        <c:v>3.3780750000000005E-2</c:v>
                      </c:pt>
                      <c:pt idx="6085">
                        <c:v>3.382050000000001E-2</c:v>
                      </c:pt>
                      <c:pt idx="6086">
                        <c:v>3.3847000000000009E-2</c:v>
                      </c:pt>
                      <c:pt idx="6087">
                        <c:v>3.3902750000000009E-2</c:v>
                      </c:pt>
                      <c:pt idx="6088">
                        <c:v>3.394500000000001E-2</c:v>
                      </c:pt>
                      <c:pt idx="6089">
                        <c:v>3.398675000000001E-2</c:v>
                      </c:pt>
                      <c:pt idx="6090">
                        <c:v>3.4032750000000007E-2</c:v>
                      </c:pt>
                      <c:pt idx="6091">
                        <c:v>3.4064000000000004E-2</c:v>
                      </c:pt>
                      <c:pt idx="6092">
                        <c:v>3.4104000000000009E-2</c:v>
                      </c:pt>
                      <c:pt idx="6093">
                        <c:v>3.4150750000000014E-2</c:v>
                      </c:pt>
                      <c:pt idx="6094">
                        <c:v>3.4179250000000015E-2</c:v>
                      </c:pt>
                      <c:pt idx="6095">
                        <c:v>3.4217750000000005E-2</c:v>
                      </c:pt>
                      <c:pt idx="6096">
                        <c:v>3.4260500000000006E-2</c:v>
                      </c:pt>
                      <c:pt idx="6097">
                        <c:v>3.4301000000000005E-2</c:v>
                      </c:pt>
                      <c:pt idx="6098">
                        <c:v>3.4346250000000002E-2</c:v>
                      </c:pt>
                      <c:pt idx="6099">
                        <c:v>3.4397750000000012E-2</c:v>
                      </c:pt>
                      <c:pt idx="6100">
                        <c:v>3.4448000000000013E-2</c:v>
                      </c:pt>
                      <c:pt idx="6101">
                        <c:v>3.449350000000001E-2</c:v>
                      </c:pt>
                      <c:pt idx="6102">
                        <c:v>3.4540500000000016E-2</c:v>
                      </c:pt>
                      <c:pt idx="6103">
                        <c:v>3.4591000000000011E-2</c:v>
                      </c:pt>
                      <c:pt idx="6104">
                        <c:v>3.4598250000000011E-2</c:v>
                      </c:pt>
                      <c:pt idx="6105">
                        <c:v>3.4682000000000018E-2</c:v>
                      </c:pt>
                      <c:pt idx="6106">
                        <c:v>3.4750000000000017E-2</c:v>
                      </c:pt>
                      <c:pt idx="6107">
                        <c:v>3.4807500000000012E-2</c:v>
                      </c:pt>
                      <c:pt idx="6108">
                        <c:v>3.4867250000000016E-2</c:v>
                      </c:pt>
                      <c:pt idx="6109">
                        <c:v>3.4924000000000011E-2</c:v>
                      </c:pt>
                      <c:pt idx="6110">
                        <c:v>3.4988750000000006E-2</c:v>
                      </c:pt>
                      <c:pt idx="6111">
                        <c:v>3.5051500000000013E-2</c:v>
                      </c:pt>
                      <c:pt idx="6112">
                        <c:v>3.5096250000000009E-2</c:v>
                      </c:pt>
                      <c:pt idx="6113">
                        <c:v>3.5153250000000011E-2</c:v>
                      </c:pt>
                      <c:pt idx="6114">
                        <c:v>3.5198500000000008E-2</c:v>
                      </c:pt>
                      <c:pt idx="6115">
                        <c:v>3.5252250000000013E-2</c:v>
                      </c:pt>
                      <c:pt idx="6116">
                        <c:v>3.5315500000000014E-2</c:v>
                      </c:pt>
                      <c:pt idx="6117">
                        <c:v>3.5386500000000008E-2</c:v>
                      </c:pt>
                      <c:pt idx="6118">
                        <c:v>3.5455250000000015E-2</c:v>
                      </c:pt>
                      <c:pt idx="6119">
                        <c:v>3.5511750000000009E-2</c:v>
                      </c:pt>
                      <c:pt idx="6120">
                        <c:v>3.558925000000001E-2</c:v>
                      </c:pt>
                      <c:pt idx="6121">
                        <c:v>3.5658000000000009E-2</c:v>
                      </c:pt>
                      <c:pt idx="6122">
                        <c:v>3.571475000000001E-2</c:v>
                      </c:pt>
                      <c:pt idx="6123">
                        <c:v>3.5772750000000013E-2</c:v>
                      </c:pt>
                      <c:pt idx="6124">
                        <c:v>3.5857500000000014E-2</c:v>
                      </c:pt>
                      <c:pt idx="6125">
                        <c:v>3.5930000000000017E-2</c:v>
                      </c:pt>
                      <c:pt idx="6126">
                        <c:v>3.5990000000000015E-2</c:v>
                      </c:pt>
                      <c:pt idx="6127">
                        <c:v>3.6048750000000018E-2</c:v>
                      </c:pt>
                      <c:pt idx="6128">
                        <c:v>3.6128250000000015E-2</c:v>
                      </c:pt>
                      <c:pt idx="6129">
                        <c:v>3.6203250000000013E-2</c:v>
                      </c:pt>
                      <c:pt idx="6130">
                        <c:v>3.6263750000000018E-2</c:v>
                      </c:pt>
                      <c:pt idx="6131">
                        <c:v>3.6342500000000014E-2</c:v>
                      </c:pt>
                      <c:pt idx="6132">
                        <c:v>3.6416250000000011E-2</c:v>
                      </c:pt>
                      <c:pt idx="6133">
                        <c:v>3.6487250000000013E-2</c:v>
                      </c:pt>
                      <c:pt idx="6134">
                        <c:v>3.6546000000000016E-2</c:v>
                      </c:pt>
                      <c:pt idx="6135">
                        <c:v>3.6623000000000017E-2</c:v>
                      </c:pt>
                      <c:pt idx="6136">
                        <c:v>3.6690500000000015E-2</c:v>
                      </c:pt>
                      <c:pt idx="6137">
                        <c:v>3.6748000000000017E-2</c:v>
                      </c:pt>
                      <c:pt idx="6138">
                        <c:v>3.6819750000000019E-2</c:v>
                      </c:pt>
                      <c:pt idx="6139">
                        <c:v>3.6881750000000026E-2</c:v>
                      </c:pt>
                      <c:pt idx="6140">
                        <c:v>3.6941500000000016E-2</c:v>
                      </c:pt>
                      <c:pt idx="6141">
                        <c:v>3.6997250000000016E-2</c:v>
                      </c:pt>
                      <c:pt idx="6142">
                        <c:v>3.7060000000000023E-2</c:v>
                      </c:pt>
                      <c:pt idx="6143">
                        <c:v>3.7136500000000017E-2</c:v>
                      </c:pt>
                      <c:pt idx="6144">
                        <c:v>3.7197750000000022E-2</c:v>
                      </c:pt>
                      <c:pt idx="6145">
                        <c:v>3.726500000000002E-2</c:v>
                      </c:pt>
                      <c:pt idx="6146">
                        <c:v>3.7327750000000014E-2</c:v>
                      </c:pt>
                      <c:pt idx="6147">
                        <c:v>3.7430250000000019E-2</c:v>
                      </c:pt>
                      <c:pt idx="6148">
                        <c:v>3.7504250000000017E-2</c:v>
                      </c:pt>
                      <c:pt idx="6149">
                        <c:v>3.7546250000000017E-2</c:v>
                      </c:pt>
                      <c:pt idx="6150">
                        <c:v>3.7614750000000009E-2</c:v>
                      </c:pt>
                      <c:pt idx="6151">
                        <c:v>3.7680250000000012E-2</c:v>
                      </c:pt>
                      <c:pt idx="6152">
                        <c:v>3.772675000000001E-2</c:v>
                      </c:pt>
                      <c:pt idx="6153">
                        <c:v>3.7792250000000013E-2</c:v>
                      </c:pt>
                      <c:pt idx="6154">
                        <c:v>3.7853500000000012E-2</c:v>
                      </c:pt>
                      <c:pt idx="6155">
                        <c:v>3.7904750000000015E-2</c:v>
                      </c:pt>
                      <c:pt idx="6156">
                        <c:v>3.7960750000000008E-2</c:v>
                      </c:pt>
                      <c:pt idx="6157">
                        <c:v>3.8019500000000005E-2</c:v>
                      </c:pt>
                      <c:pt idx="6158">
                        <c:v>3.8086000000000009E-2</c:v>
                      </c:pt>
                      <c:pt idx="6159">
                        <c:v>3.8159500000000013E-2</c:v>
                      </c:pt>
                      <c:pt idx="6160">
                        <c:v>3.8236500000000014E-2</c:v>
                      </c:pt>
                      <c:pt idx="6161">
                        <c:v>3.8292250000000007E-2</c:v>
                      </c:pt>
                      <c:pt idx="6162">
                        <c:v>3.8364250000000009E-2</c:v>
                      </c:pt>
                      <c:pt idx="6163">
                        <c:v>3.8393250000000004E-2</c:v>
                      </c:pt>
                      <c:pt idx="6164">
                        <c:v>3.8452E-2</c:v>
                      </c:pt>
                      <c:pt idx="6165">
                        <c:v>3.8520250000000006E-2</c:v>
                      </c:pt>
                      <c:pt idx="6166">
                        <c:v>3.8605250000000008E-2</c:v>
                      </c:pt>
                      <c:pt idx="6167">
                        <c:v>3.8664000000000004E-2</c:v>
                      </c:pt>
                      <c:pt idx="6168">
                        <c:v>3.8719750000000004E-2</c:v>
                      </c:pt>
                      <c:pt idx="6169">
                        <c:v>3.8766750000000003E-2</c:v>
                      </c:pt>
                      <c:pt idx="6170">
                        <c:v>3.8825000000000005E-2</c:v>
                      </c:pt>
                      <c:pt idx="6171">
                        <c:v>3.8875750000000001E-2</c:v>
                      </c:pt>
                      <c:pt idx="6172">
                        <c:v>3.892025000000001E-2</c:v>
                      </c:pt>
                      <c:pt idx="6173">
                        <c:v>3.8973000000000008E-2</c:v>
                      </c:pt>
                      <c:pt idx="6174">
                        <c:v>3.9029750000000002E-2</c:v>
                      </c:pt>
                      <c:pt idx="6175">
                        <c:v>3.908600000000001E-2</c:v>
                      </c:pt>
                      <c:pt idx="6176">
                        <c:v>3.9144250000000005E-2</c:v>
                      </c:pt>
                      <c:pt idx="6177">
                        <c:v>3.9209000000000008E-2</c:v>
                      </c:pt>
                      <c:pt idx="6178">
                        <c:v>3.928050000000001E-2</c:v>
                      </c:pt>
                      <c:pt idx="6179">
                        <c:v>3.9345250000000005E-2</c:v>
                      </c:pt>
                      <c:pt idx="6180">
                        <c:v>3.9414249999999998E-2</c:v>
                      </c:pt>
                      <c:pt idx="6181">
                        <c:v>3.9491499999999992E-2</c:v>
                      </c:pt>
                      <c:pt idx="6182">
                        <c:v>3.9564249999999995E-2</c:v>
                      </c:pt>
                      <c:pt idx="6183">
                        <c:v>3.9637999999999993E-2</c:v>
                      </c:pt>
                      <c:pt idx="6184">
                        <c:v>3.9760749999999997E-2</c:v>
                      </c:pt>
                      <c:pt idx="6185">
                        <c:v>3.9845749999999999E-2</c:v>
                      </c:pt>
                      <c:pt idx="6186">
                        <c:v>3.9920750000000005E-2</c:v>
                      </c:pt>
                      <c:pt idx="6187">
                        <c:v>3.9985249999999993E-2</c:v>
                      </c:pt>
                      <c:pt idx="6188">
                        <c:v>4.006524999999999E-2</c:v>
                      </c:pt>
                      <c:pt idx="6189">
                        <c:v>4.0133999999999989E-2</c:v>
                      </c:pt>
                      <c:pt idx="6190">
                        <c:v>4.0192999999999986E-2</c:v>
                      </c:pt>
                      <c:pt idx="6191">
                        <c:v>4.0270249999999994E-2</c:v>
                      </c:pt>
                      <c:pt idx="6192">
                        <c:v>4.0336999999999984E-2</c:v>
                      </c:pt>
                      <c:pt idx="6193">
                        <c:v>4.0408499999999986E-2</c:v>
                      </c:pt>
                      <c:pt idx="6194">
                        <c:v>4.0482499999999984E-2</c:v>
                      </c:pt>
                      <c:pt idx="6195">
                        <c:v>4.0541249999999994E-2</c:v>
                      </c:pt>
                      <c:pt idx="6196">
                        <c:v>4.0608249999999992E-2</c:v>
                      </c:pt>
                      <c:pt idx="6197">
                        <c:v>4.0657749999999993E-2</c:v>
                      </c:pt>
                      <c:pt idx="6198">
                        <c:v>4.0711999999999984E-2</c:v>
                      </c:pt>
                      <c:pt idx="6199">
                        <c:v>4.0779499999999989E-2</c:v>
                      </c:pt>
                      <c:pt idx="6200">
                        <c:v>4.0827499999999989E-2</c:v>
                      </c:pt>
                      <c:pt idx="6201">
                        <c:v>4.0892749999999999E-2</c:v>
                      </c:pt>
                      <c:pt idx="6202">
                        <c:v>4.0975499999999998E-2</c:v>
                      </c:pt>
                      <c:pt idx="6203">
                        <c:v>4.1036500000000004E-2</c:v>
                      </c:pt>
                      <c:pt idx="6204">
                        <c:v>4.1084250000000003E-2</c:v>
                      </c:pt>
                      <c:pt idx="6205">
                        <c:v>4.1145000000000008E-2</c:v>
                      </c:pt>
                      <c:pt idx="6206">
                        <c:v>4.1203750000000004E-2</c:v>
                      </c:pt>
                      <c:pt idx="6207">
                        <c:v>4.1267499999999985E-2</c:v>
                      </c:pt>
                      <c:pt idx="6208">
                        <c:v>4.1334999999999983E-2</c:v>
                      </c:pt>
                      <c:pt idx="6209">
                        <c:v>4.1392249999999992E-2</c:v>
                      </c:pt>
                      <c:pt idx="6210">
                        <c:v>4.1458249999999988E-2</c:v>
                      </c:pt>
                      <c:pt idx="6211">
                        <c:v>4.1519749999999973E-2</c:v>
                      </c:pt>
                      <c:pt idx="6212">
                        <c:v>4.1586999999999978E-2</c:v>
                      </c:pt>
                      <c:pt idx="6213">
                        <c:v>4.1652749999999975E-2</c:v>
                      </c:pt>
                      <c:pt idx="6214">
                        <c:v>4.1704749999999971E-2</c:v>
                      </c:pt>
                      <c:pt idx="6215">
                        <c:v>4.1772499999999969E-2</c:v>
                      </c:pt>
                      <c:pt idx="6216">
                        <c:v>4.1826499999999968E-2</c:v>
                      </c:pt>
                      <c:pt idx="6217">
                        <c:v>4.1881249999999974E-2</c:v>
                      </c:pt>
                      <c:pt idx="6218">
                        <c:v>4.1969999999999973E-2</c:v>
                      </c:pt>
                      <c:pt idx="6219">
                        <c:v>4.2041499999999975E-2</c:v>
                      </c:pt>
                      <c:pt idx="6220">
                        <c:v>4.209649999999996E-2</c:v>
                      </c:pt>
                      <c:pt idx="6221">
                        <c:v>4.2154749999999963E-2</c:v>
                      </c:pt>
                      <c:pt idx="6222">
                        <c:v>4.2223499999999969E-2</c:v>
                      </c:pt>
                      <c:pt idx="6223">
                        <c:v>4.2281499999999965E-2</c:v>
                      </c:pt>
                      <c:pt idx="6224">
                        <c:v>4.2334499999999962E-2</c:v>
                      </c:pt>
                      <c:pt idx="6225">
                        <c:v>4.2395999999999961E-2</c:v>
                      </c:pt>
                      <c:pt idx="6226">
                        <c:v>4.2454499999999964E-2</c:v>
                      </c:pt>
                      <c:pt idx="6227">
                        <c:v>4.250549999999996E-2</c:v>
                      </c:pt>
                      <c:pt idx="6228">
                        <c:v>4.254974999999997E-2</c:v>
                      </c:pt>
                      <c:pt idx="6229">
                        <c:v>4.2602999999999974E-2</c:v>
                      </c:pt>
                      <c:pt idx="6230">
                        <c:v>4.2669499999999957E-2</c:v>
                      </c:pt>
                      <c:pt idx="6231">
                        <c:v>4.2727749999999967E-2</c:v>
                      </c:pt>
                      <c:pt idx="6232">
                        <c:v>4.2786749999999964E-2</c:v>
                      </c:pt>
                      <c:pt idx="6233">
                        <c:v>4.2835249999999964E-2</c:v>
                      </c:pt>
                      <c:pt idx="6234">
                        <c:v>4.2894999999999968E-2</c:v>
                      </c:pt>
                      <c:pt idx="6235">
                        <c:v>4.2958749999999976E-2</c:v>
                      </c:pt>
                      <c:pt idx="6236">
                        <c:v>4.3005749999999968E-2</c:v>
                      </c:pt>
                      <c:pt idx="6237">
                        <c:v>4.3040499999999975E-2</c:v>
                      </c:pt>
                      <c:pt idx="6238">
                        <c:v>4.3081999999999961E-2</c:v>
                      </c:pt>
                      <c:pt idx="6239">
                        <c:v>4.3132249999999955E-2</c:v>
                      </c:pt>
                      <c:pt idx="6240">
                        <c:v>4.3184249999999959E-2</c:v>
                      </c:pt>
                      <c:pt idx="6241">
                        <c:v>4.3245999999999965E-2</c:v>
                      </c:pt>
                      <c:pt idx="6242">
                        <c:v>4.3307999999999965E-2</c:v>
                      </c:pt>
                      <c:pt idx="6243">
                        <c:v>4.3366749999999961E-2</c:v>
                      </c:pt>
                      <c:pt idx="6244">
                        <c:v>4.3415499999999961E-2</c:v>
                      </c:pt>
                      <c:pt idx="6245">
                        <c:v>4.3470999999999968E-2</c:v>
                      </c:pt>
                      <c:pt idx="6246">
                        <c:v>4.3525749999999953E-2</c:v>
                      </c:pt>
                      <c:pt idx="6247">
                        <c:v>4.3586499999999952E-2</c:v>
                      </c:pt>
                      <c:pt idx="6248">
                        <c:v>4.3663249999999959E-2</c:v>
                      </c:pt>
                      <c:pt idx="6249">
                        <c:v>4.3723249999999957E-2</c:v>
                      </c:pt>
                      <c:pt idx="6250">
                        <c:v>4.3787999999999959E-2</c:v>
                      </c:pt>
                      <c:pt idx="6251">
                        <c:v>4.3859249999999961E-2</c:v>
                      </c:pt>
                      <c:pt idx="6252">
                        <c:v>4.3919749999999952E-2</c:v>
                      </c:pt>
                      <c:pt idx="6253">
                        <c:v>4.3997499999999953E-2</c:v>
                      </c:pt>
                      <c:pt idx="6254">
                        <c:v>4.4071249999999965E-2</c:v>
                      </c:pt>
                      <c:pt idx="6255">
                        <c:v>4.4137749999999976E-2</c:v>
                      </c:pt>
                      <c:pt idx="6256">
                        <c:v>4.4210249999999979E-2</c:v>
                      </c:pt>
                      <c:pt idx="6257">
                        <c:v>4.4281999999999967E-2</c:v>
                      </c:pt>
                      <c:pt idx="6258">
                        <c:v>4.4348749999999958E-2</c:v>
                      </c:pt>
                      <c:pt idx="6259">
                        <c:v>4.4418499999999951E-2</c:v>
                      </c:pt>
                      <c:pt idx="6260">
                        <c:v>4.4494999999999951E-2</c:v>
                      </c:pt>
                      <c:pt idx="6261">
                        <c:v>4.4483999999999961E-2</c:v>
                      </c:pt>
                      <c:pt idx="6262">
                        <c:v>4.456624999999996E-2</c:v>
                      </c:pt>
                      <c:pt idx="6263">
                        <c:v>4.4633499999999951E-2</c:v>
                      </c:pt>
                      <c:pt idx="6264">
                        <c:v>4.4703749999999945E-2</c:v>
                      </c:pt>
                      <c:pt idx="6265">
                        <c:v>4.4766249999999952E-2</c:v>
                      </c:pt>
                      <c:pt idx="6266">
                        <c:v>4.4823499999999961E-2</c:v>
                      </c:pt>
                      <c:pt idx="6267">
                        <c:v>4.4893999999999962E-2</c:v>
                      </c:pt>
                      <c:pt idx="6268">
                        <c:v>4.4929249999999948E-2</c:v>
                      </c:pt>
                      <c:pt idx="6269">
                        <c:v>4.4983999999999955E-2</c:v>
                      </c:pt>
                      <c:pt idx="6270">
                        <c:v>4.5042249999999971E-2</c:v>
                      </c:pt>
                      <c:pt idx="6271">
                        <c:v>4.5110499999999963E-2</c:v>
                      </c:pt>
                      <c:pt idx="6272">
                        <c:v>4.517999999999997E-2</c:v>
                      </c:pt>
                      <c:pt idx="6273">
                        <c:v>4.5237499999999972E-2</c:v>
                      </c:pt>
                      <c:pt idx="6274">
                        <c:v>4.5301249999999967E-2</c:v>
                      </c:pt>
                      <c:pt idx="6275">
                        <c:v>4.5345749999999969E-2</c:v>
                      </c:pt>
                      <c:pt idx="6276">
                        <c:v>4.5407499999999976E-2</c:v>
                      </c:pt>
                      <c:pt idx="6277">
                        <c:v>4.544324999999997E-2</c:v>
                      </c:pt>
                      <c:pt idx="6278">
                        <c:v>4.5514999999999972E-2</c:v>
                      </c:pt>
                      <c:pt idx="6279">
                        <c:v>4.5586749999999968E-2</c:v>
                      </c:pt>
                      <c:pt idx="6280">
                        <c:v>4.5646749999999965E-2</c:v>
                      </c:pt>
                      <c:pt idx="6281">
                        <c:v>4.571074999999996E-2</c:v>
                      </c:pt>
                      <c:pt idx="6282">
                        <c:v>4.5757749999999958E-2</c:v>
                      </c:pt>
                      <c:pt idx="6283">
                        <c:v>4.5711999999999968E-2</c:v>
                      </c:pt>
                      <c:pt idx="6284">
                        <c:v>4.5784499999999957E-2</c:v>
                      </c:pt>
                      <c:pt idx="6285">
                        <c:v>4.5854499999999965E-2</c:v>
                      </c:pt>
                      <c:pt idx="6286">
                        <c:v>4.5927999999999969E-2</c:v>
                      </c:pt>
                      <c:pt idx="6287">
                        <c:v>4.5983249999999976E-2</c:v>
                      </c:pt>
                      <c:pt idx="6288">
                        <c:v>4.6046249999999976E-2</c:v>
                      </c:pt>
                      <c:pt idx="6289">
                        <c:v>4.6113499999999988E-2</c:v>
                      </c:pt>
                      <c:pt idx="6290">
                        <c:v>4.6160249999999986E-2</c:v>
                      </c:pt>
                      <c:pt idx="6291">
                        <c:v>4.6227749999999991E-2</c:v>
                      </c:pt>
                      <c:pt idx="6292">
                        <c:v>4.6283999999999992E-2</c:v>
                      </c:pt>
                      <c:pt idx="6293">
                        <c:v>4.6345749999999991E-2</c:v>
                      </c:pt>
                      <c:pt idx="6294">
                        <c:v>4.6411749999999988E-2</c:v>
                      </c:pt>
                      <c:pt idx="6295">
                        <c:v>4.648049999999998E-2</c:v>
                      </c:pt>
                      <c:pt idx="6296">
                        <c:v>4.652924999999998E-2</c:v>
                      </c:pt>
                      <c:pt idx="6297">
                        <c:v>4.6596249999999985E-2</c:v>
                      </c:pt>
                      <c:pt idx="6298">
                        <c:v>4.6658499999999978E-2</c:v>
                      </c:pt>
                      <c:pt idx="6299">
                        <c:v>4.6717499999999988E-2</c:v>
                      </c:pt>
                      <c:pt idx="6300">
                        <c:v>4.6760499999999976E-2</c:v>
                      </c:pt>
                      <c:pt idx="6301">
                        <c:v>4.6803749999999977E-2</c:v>
                      </c:pt>
                      <c:pt idx="6302">
                        <c:v>4.6855249999999987E-2</c:v>
                      </c:pt>
                      <c:pt idx="6303">
                        <c:v>4.691724999999998E-2</c:v>
                      </c:pt>
                      <c:pt idx="6304">
                        <c:v>4.7004999999999984E-2</c:v>
                      </c:pt>
                      <c:pt idx="6305">
                        <c:v>4.7037749999999996E-2</c:v>
                      </c:pt>
                      <c:pt idx="6306">
                        <c:v>4.7094999999999991E-2</c:v>
                      </c:pt>
                      <c:pt idx="6307">
                        <c:v>4.7148749999999982E-2</c:v>
                      </c:pt>
                      <c:pt idx="6308">
                        <c:v>4.7192999999999999E-2</c:v>
                      </c:pt>
                      <c:pt idx="6309">
                        <c:v>4.7253500000000004E-2</c:v>
                      </c:pt>
                      <c:pt idx="6310">
                        <c:v>4.7299750000000002E-2</c:v>
                      </c:pt>
                      <c:pt idx="6311">
                        <c:v>4.7343000000000003E-2</c:v>
                      </c:pt>
                      <c:pt idx="6312">
                        <c:v>4.7375250000000008E-2</c:v>
                      </c:pt>
                      <c:pt idx="6313">
                        <c:v>4.742650000000001E-2</c:v>
                      </c:pt>
                      <c:pt idx="6314">
                        <c:v>4.7477500000000006E-2</c:v>
                      </c:pt>
                      <c:pt idx="6315">
                        <c:v>4.753700000000001E-2</c:v>
                      </c:pt>
                      <c:pt idx="6316">
                        <c:v>4.7565750000000004E-2</c:v>
                      </c:pt>
                      <c:pt idx="6317">
                        <c:v>4.7595500000000006E-2</c:v>
                      </c:pt>
                      <c:pt idx="6318">
                        <c:v>4.7629750000000005E-2</c:v>
                      </c:pt>
                      <c:pt idx="6319">
                        <c:v>4.7672750000000007E-2</c:v>
                      </c:pt>
                      <c:pt idx="6320">
                        <c:v>4.7717000000000009E-2</c:v>
                      </c:pt>
                      <c:pt idx="6321">
                        <c:v>4.7748750000000006E-2</c:v>
                      </c:pt>
                      <c:pt idx="6322">
                        <c:v>4.7796999999999999E-2</c:v>
                      </c:pt>
                      <c:pt idx="6323">
                        <c:v>4.784675E-2</c:v>
                      </c:pt>
                      <c:pt idx="6324">
                        <c:v>4.7890000000000009E-2</c:v>
                      </c:pt>
                      <c:pt idx="6325">
                        <c:v>4.7927250000000005E-2</c:v>
                      </c:pt>
                      <c:pt idx="6326">
                        <c:v>4.7970750000000013E-2</c:v>
                      </c:pt>
                      <c:pt idx="6327">
                        <c:v>4.8015000000000009E-2</c:v>
                      </c:pt>
                      <c:pt idx="6328">
                        <c:v>4.8038000000000004E-2</c:v>
                      </c:pt>
                      <c:pt idx="6329">
                        <c:v>4.8076000000000008E-2</c:v>
                      </c:pt>
                      <c:pt idx="6330">
                        <c:v>4.8110250000000007E-2</c:v>
                      </c:pt>
                      <c:pt idx="6331">
                        <c:v>4.8139250000000008E-2</c:v>
                      </c:pt>
                      <c:pt idx="6332">
                        <c:v>4.8159000000000007E-2</c:v>
                      </c:pt>
                      <c:pt idx="6333">
                        <c:v>4.8185000000000019E-2</c:v>
                      </c:pt>
                      <c:pt idx="6334">
                        <c:v>4.8222500000000015E-2</c:v>
                      </c:pt>
                      <c:pt idx="6335">
                        <c:v>4.8250250000000022E-2</c:v>
                      </c:pt>
                      <c:pt idx="6336">
                        <c:v>4.8290250000000007E-2</c:v>
                      </c:pt>
                      <c:pt idx="6337">
                        <c:v>4.8361250000000008E-2</c:v>
                      </c:pt>
                      <c:pt idx="6338">
                        <c:v>4.8385500000000012E-2</c:v>
                      </c:pt>
                      <c:pt idx="6339">
                        <c:v>4.8426500000000011E-2</c:v>
                      </c:pt>
                      <c:pt idx="6340">
                        <c:v>4.8471500000000022E-2</c:v>
                      </c:pt>
                      <c:pt idx="6341">
                        <c:v>4.8515000000000016E-2</c:v>
                      </c:pt>
                      <c:pt idx="6342">
                        <c:v>4.8545500000000012E-2</c:v>
                      </c:pt>
                      <c:pt idx="6343">
                        <c:v>4.8564250000000017E-2</c:v>
                      </c:pt>
                      <c:pt idx="6344">
                        <c:v>4.8608500000000027E-2</c:v>
                      </c:pt>
                      <c:pt idx="6345">
                        <c:v>4.8644750000000021E-2</c:v>
                      </c:pt>
                      <c:pt idx="6346">
                        <c:v>4.8676500000000011E-2</c:v>
                      </c:pt>
                      <c:pt idx="6347">
                        <c:v>4.8667500000000016E-2</c:v>
                      </c:pt>
                      <c:pt idx="6348">
                        <c:v>4.8695000000000016E-2</c:v>
                      </c:pt>
                      <c:pt idx="6349">
                        <c:v>4.8752250000000011E-2</c:v>
                      </c:pt>
                      <c:pt idx="6350">
                        <c:v>4.8767500000000005E-2</c:v>
                      </c:pt>
                      <c:pt idx="6351">
                        <c:v>4.8801500000000005E-2</c:v>
                      </c:pt>
                      <c:pt idx="6352">
                        <c:v>4.8862750000000003E-2</c:v>
                      </c:pt>
                      <c:pt idx="6353">
                        <c:v>4.8887250000000007E-2</c:v>
                      </c:pt>
                      <c:pt idx="6354">
                        <c:v>4.892125000000002E-2</c:v>
                      </c:pt>
                      <c:pt idx="6355">
                        <c:v>4.8955250000000013E-2</c:v>
                      </c:pt>
                      <c:pt idx="6356">
                        <c:v>4.8971250000000015E-2</c:v>
                      </c:pt>
                      <c:pt idx="6357">
                        <c:v>4.8990250000000006E-2</c:v>
                      </c:pt>
                      <c:pt idx="6358">
                        <c:v>4.9007000000000016E-2</c:v>
                      </c:pt>
                      <c:pt idx="6359">
                        <c:v>4.9022000000000003E-2</c:v>
                      </c:pt>
                      <c:pt idx="6360">
                        <c:v>4.9038750000000013E-2</c:v>
                      </c:pt>
                      <c:pt idx="6361">
                        <c:v>4.9060250000000007E-2</c:v>
                      </c:pt>
                      <c:pt idx="6362">
                        <c:v>4.9070500000000017E-2</c:v>
                      </c:pt>
                      <c:pt idx="6363">
                        <c:v>4.9102750000000014E-2</c:v>
                      </c:pt>
                      <c:pt idx="6364">
                        <c:v>4.9115250000000013E-2</c:v>
                      </c:pt>
                      <c:pt idx="6365">
                        <c:v>4.9129500000000013E-2</c:v>
                      </c:pt>
                      <c:pt idx="6366">
                        <c:v>4.9210500000000011E-2</c:v>
                      </c:pt>
                      <c:pt idx="6367">
                        <c:v>4.9237500000000017E-2</c:v>
                      </c:pt>
                      <c:pt idx="6368">
                        <c:v>4.9258000000000017E-2</c:v>
                      </c:pt>
                      <c:pt idx="6369">
                        <c:v>4.9286500000000018E-2</c:v>
                      </c:pt>
                      <c:pt idx="6370">
                        <c:v>4.9302000000000019E-2</c:v>
                      </c:pt>
                      <c:pt idx="6371">
                        <c:v>4.9331000000000014E-2</c:v>
                      </c:pt>
                      <c:pt idx="6372">
                        <c:v>4.9361250000000023E-2</c:v>
                      </c:pt>
                      <c:pt idx="6373">
                        <c:v>4.9398000000000025E-2</c:v>
                      </c:pt>
                      <c:pt idx="6374">
                        <c:v>4.9417750000000024E-2</c:v>
                      </c:pt>
                      <c:pt idx="6375">
                        <c:v>4.9445000000000024E-2</c:v>
                      </c:pt>
                      <c:pt idx="6376">
                        <c:v>4.9464250000000029E-2</c:v>
                      </c:pt>
                      <c:pt idx="6377">
                        <c:v>4.9484750000000029E-2</c:v>
                      </c:pt>
                      <c:pt idx="6378">
                        <c:v>4.9509250000000025E-2</c:v>
                      </c:pt>
                      <c:pt idx="6379">
                        <c:v>4.9547250000000036E-2</c:v>
                      </c:pt>
                      <c:pt idx="6380">
                        <c:v>4.9571000000000032E-2</c:v>
                      </c:pt>
                      <c:pt idx="6381">
                        <c:v>4.9594750000000021E-2</c:v>
                      </c:pt>
                      <c:pt idx="6382">
                        <c:v>4.9623000000000007E-2</c:v>
                      </c:pt>
                      <c:pt idx="6383">
                        <c:v>4.9638250000000016E-2</c:v>
                      </c:pt>
                      <c:pt idx="6384">
                        <c:v>4.9654500000000018E-2</c:v>
                      </c:pt>
                      <c:pt idx="6385">
                        <c:v>4.9666250000000023E-2</c:v>
                      </c:pt>
                      <c:pt idx="6386">
                        <c:v>4.9684250000000013E-2</c:v>
                      </c:pt>
                      <c:pt idx="6387">
                        <c:v>4.9706750000000015E-2</c:v>
                      </c:pt>
                      <c:pt idx="6388">
                        <c:v>4.9732000000000019E-2</c:v>
                      </c:pt>
                      <c:pt idx="6389">
                        <c:v>4.9750000000000023E-2</c:v>
                      </c:pt>
                      <c:pt idx="6390">
                        <c:v>4.9793000000000018E-2</c:v>
                      </c:pt>
                      <c:pt idx="6391">
                        <c:v>4.9809750000000014E-2</c:v>
                      </c:pt>
                      <c:pt idx="6392">
                        <c:v>4.9845250000000015E-2</c:v>
                      </c:pt>
                      <c:pt idx="6393">
                        <c:v>4.9879250000000014E-2</c:v>
                      </c:pt>
                      <c:pt idx="6394">
                        <c:v>4.9907500000000021E-2</c:v>
                      </c:pt>
                      <c:pt idx="6395">
                        <c:v>4.9940750000000013E-2</c:v>
                      </c:pt>
                      <c:pt idx="6396">
                        <c:v>4.997275000000001E-2</c:v>
                      </c:pt>
                      <c:pt idx="6397">
                        <c:v>5.000375000000002E-2</c:v>
                      </c:pt>
                      <c:pt idx="6398">
                        <c:v>5.0075250000000009E-2</c:v>
                      </c:pt>
                      <c:pt idx="6399">
                        <c:v>5.0096750000000016E-2</c:v>
                      </c:pt>
                      <c:pt idx="6400">
                        <c:v>5.0127750000000006E-2</c:v>
                      </c:pt>
                      <c:pt idx="6401">
                        <c:v>5.0141000000000012E-2</c:v>
                      </c:pt>
                      <c:pt idx="6402">
                        <c:v>5.0151000000000015E-2</c:v>
                      </c:pt>
                      <c:pt idx="6403">
                        <c:v>5.0176500000000006E-2</c:v>
                      </c:pt>
                      <c:pt idx="6404">
                        <c:v>5.0203500000000005E-2</c:v>
                      </c:pt>
                      <c:pt idx="6405">
                        <c:v>5.0230500000000004E-2</c:v>
                      </c:pt>
                      <c:pt idx="6406">
                        <c:v>5.0259000000000012E-2</c:v>
                      </c:pt>
                      <c:pt idx="6407">
                        <c:v>5.028500000000001E-2</c:v>
                      </c:pt>
                      <c:pt idx="6408">
                        <c:v>5.0318000000000015E-2</c:v>
                      </c:pt>
                      <c:pt idx="6409">
                        <c:v>5.0331250000000008E-2</c:v>
                      </c:pt>
                      <c:pt idx="6410">
                        <c:v>5.0359250000000008E-2</c:v>
                      </c:pt>
                      <c:pt idx="6411">
                        <c:v>5.0376749999999998E-2</c:v>
                      </c:pt>
                      <c:pt idx="6412">
                        <c:v>5.0394249999999995E-2</c:v>
                      </c:pt>
                      <c:pt idx="6413">
                        <c:v>5.0391999999999999E-2</c:v>
                      </c:pt>
                      <c:pt idx="6414">
                        <c:v>5.0406749999999993E-2</c:v>
                      </c:pt>
                      <c:pt idx="6415">
                        <c:v>5.0428499999999994E-2</c:v>
                      </c:pt>
                      <c:pt idx="6416">
                        <c:v>5.0451749999999997E-2</c:v>
                      </c:pt>
                      <c:pt idx="6417">
                        <c:v>5.0468499999999993E-2</c:v>
                      </c:pt>
                      <c:pt idx="6418">
                        <c:v>5.0499249999999989E-2</c:v>
                      </c:pt>
                      <c:pt idx="6419">
                        <c:v>5.0502999999999992E-2</c:v>
                      </c:pt>
                      <c:pt idx="6420">
                        <c:v>5.0528999999999984E-2</c:v>
                      </c:pt>
                      <c:pt idx="6421">
                        <c:v>5.0560749999999988E-2</c:v>
                      </c:pt>
                      <c:pt idx="6422">
                        <c:v>5.058725E-2</c:v>
                      </c:pt>
                      <c:pt idx="6423">
                        <c:v>5.0622499999999994E-2</c:v>
                      </c:pt>
                      <c:pt idx="6424">
                        <c:v>5.0652749999999989E-2</c:v>
                      </c:pt>
                      <c:pt idx="6425">
                        <c:v>5.0679499999999988E-2</c:v>
                      </c:pt>
                      <c:pt idx="6426">
                        <c:v>5.0706499999999995E-2</c:v>
                      </c:pt>
                      <c:pt idx="6427">
                        <c:v>5.0744749999999984E-2</c:v>
                      </c:pt>
                      <c:pt idx="6428">
                        <c:v>5.078199999999998E-2</c:v>
                      </c:pt>
                      <c:pt idx="6429">
                        <c:v>5.080599999999999E-2</c:v>
                      </c:pt>
                      <c:pt idx="6430">
                        <c:v>5.0829499999999986E-2</c:v>
                      </c:pt>
                      <c:pt idx="6431">
                        <c:v>5.0869999999999978E-2</c:v>
                      </c:pt>
                      <c:pt idx="6432">
                        <c:v>5.0881499999999989E-2</c:v>
                      </c:pt>
                      <c:pt idx="6433">
                        <c:v>5.0900999999999988E-2</c:v>
                      </c:pt>
                      <c:pt idx="6434">
                        <c:v>5.091024999999999E-2</c:v>
                      </c:pt>
                      <c:pt idx="6435">
                        <c:v>5.0913749999999994E-2</c:v>
                      </c:pt>
                      <c:pt idx="6436">
                        <c:v>5.093774999999999E-2</c:v>
                      </c:pt>
                      <c:pt idx="6437">
                        <c:v>5.094474999999999E-2</c:v>
                      </c:pt>
                      <c:pt idx="6438">
                        <c:v>5.0965249999999997E-2</c:v>
                      </c:pt>
                      <c:pt idx="6439">
                        <c:v>5.0976499999999987E-2</c:v>
                      </c:pt>
                      <c:pt idx="6440">
                        <c:v>5.0985749999999996E-2</c:v>
                      </c:pt>
                      <c:pt idx="6441">
                        <c:v>5.0991999999999989E-2</c:v>
                      </c:pt>
                      <c:pt idx="6442">
                        <c:v>5.0998750000000002E-2</c:v>
                      </c:pt>
                      <c:pt idx="6443">
                        <c:v>5.1005250000000002E-2</c:v>
                      </c:pt>
                      <c:pt idx="6444">
                        <c:v>5.1002500000000006E-2</c:v>
                      </c:pt>
                      <c:pt idx="6445">
                        <c:v>5.1009500000000013E-2</c:v>
                      </c:pt>
                      <c:pt idx="6446">
                        <c:v>5.102050000000001E-2</c:v>
                      </c:pt>
                      <c:pt idx="6447">
                        <c:v>5.1006000000000017E-2</c:v>
                      </c:pt>
                      <c:pt idx="6448">
                        <c:v>5.1016250000000013E-2</c:v>
                      </c:pt>
                      <c:pt idx="6449">
                        <c:v>5.0997000000000001E-2</c:v>
                      </c:pt>
                      <c:pt idx="6450">
                        <c:v>5.0995500000000006E-2</c:v>
                      </c:pt>
                      <c:pt idx="6451">
                        <c:v>5.0989250000000014E-2</c:v>
                      </c:pt>
                      <c:pt idx="6452">
                        <c:v>5.0983250000000008E-2</c:v>
                      </c:pt>
                      <c:pt idx="6453">
                        <c:v>5.0980250000000005E-2</c:v>
                      </c:pt>
                      <c:pt idx="6454">
                        <c:v>5.0982750000000021E-2</c:v>
                      </c:pt>
                      <c:pt idx="6455">
                        <c:v>5.0983250000000015E-2</c:v>
                      </c:pt>
                      <c:pt idx="6456">
                        <c:v>5.0972750000000004E-2</c:v>
                      </c:pt>
                      <c:pt idx="6457">
                        <c:v>5.0976750000000008E-2</c:v>
                      </c:pt>
                      <c:pt idx="6458">
                        <c:v>5.0985000000000016E-2</c:v>
                      </c:pt>
                      <c:pt idx="6459">
                        <c:v>5.0973750000000012E-2</c:v>
                      </c:pt>
                      <c:pt idx="6460">
                        <c:v>5.0972500000000018E-2</c:v>
                      </c:pt>
                      <c:pt idx="6461">
                        <c:v>5.1064750000000013E-2</c:v>
                      </c:pt>
                      <c:pt idx="6462">
                        <c:v>5.1047000000000023E-2</c:v>
                      </c:pt>
                      <c:pt idx="6463">
                        <c:v>5.1053500000000016E-2</c:v>
                      </c:pt>
                      <c:pt idx="6464">
                        <c:v>5.105125000000002E-2</c:v>
                      </c:pt>
                      <c:pt idx="6465">
                        <c:v>5.1061000000000023E-2</c:v>
                      </c:pt>
                      <c:pt idx="6466">
                        <c:v>5.1063000000000025E-2</c:v>
                      </c:pt>
                      <c:pt idx="6467">
                        <c:v>5.1064250000000026E-2</c:v>
                      </c:pt>
                      <c:pt idx="6468">
                        <c:v>5.1090250000000025E-2</c:v>
                      </c:pt>
                      <c:pt idx="6469">
                        <c:v>5.109225000000002E-2</c:v>
                      </c:pt>
                      <c:pt idx="6470">
                        <c:v>5.110700000000002E-2</c:v>
                      </c:pt>
                      <c:pt idx="6471">
                        <c:v>5.1106000000000013E-2</c:v>
                      </c:pt>
                      <c:pt idx="6472">
                        <c:v>5.1096000000000009E-2</c:v>
                      </c:pt>
                      <c:pt idx="6473">
                        <c:v>5.1084000000000025E-2</c:v>
                      </c:pt>
                      <c:pt idx="6474">
                        <c:v>5.1096500000000031E-2</c:v>
                      </c:pt>
                      <c:pt idx="6475">
                        <c:v>5.1082750000000024E-2</c:v>
                      </c:pt>
                      <c:pt idx="6476">
                        <c:v>5.1087750000000022E-2</c:v>
                      </c:pt>
                      <c:pt idx="6477">
                        <c:v>5.1081000000000029E-2</c:v>
                      </c:pt>
                      <c:pt idx="6478">
                        <c:v>5.106150000000003E-2</c:v>
                      </c:pt>
                      <c:pt idx="6479">
                        <c:v>5.1017250000000035E-2</c:v>
                      </c:pt>
                      <c:pt idx="6480">
                        <c:v>5.0998000000000016E-2</c:v>
                      </c:pt>
                      <c:pt idx="6481">
                        <c:v>5.0977000000000029E-2</c:v>
                      </c:pt>
                      <c:pt idx="6482">
                        <c:v>5.0970000000000022E-2</c:v>
                      </c:pt>
                      <c:pt idx="6483">
                        <c:v>5.0950750000000024E-2</c:v>
                      </c:pt>
                      <c:pt idx="6484">
                        <c:v>5.0932750000000027E-2</c:v>
                      </c:pt>
                      <c:pt idx="6485">
                        <c:v>5.0902000000000024E-2</c:v>
                      </c:pt>
                      <c:pt idx="6486">
                        <c:v>5.0889500000000032E-2</c:v>
                      </c:pt>
                      <c:pt idx="6487">
                        <c:v>5.0880000000000009E-2</c:v>
                      </c:pt>
                      <c:pt idx="6488">
                        <c:v>5.0859750000000009E-2</c:v>
                      </c:pt>
                      <c:pt idx="6489">
                        <c:v>5.0843500000000014E-2</c:v>
                      </c:pt>
                      <c:pt idx="6490">
                        <c:v>5.0841750000000012E-2</c:v>
                      </c:pt>
                      <c:pt idx="6491">
                        <c:v>5.0834250000000018E-2</c:v>
                      </c:pt>
                      <c:pt idx="6492">
                        <c:v>5.0870750000000013E-2</c:v>
                      </c:pt>
                      <c:pt idx="6493">
                        <c:v>5.0846500000000017E-2</c:v>
                      </c:pt>
                      <c:pt idx="6494">
                        <c:v>5.0835000000000019E-2</c:v>
                      </c:pt>
                      <c:pt idx="6495">
                        <c:v>5.0820500000000005E-2</c:v>
                      </c:pt>
                      <c:pt idx="6496">
                        <c:v>5.0821500000000006E-2</c:v>
                      </c:pt>
                      <c:pt idx="6497">
                        <c:v>5.0810000000000015E-2</c:v>
                      </c:pt>
                      <c:pt idx="6498">
                        <c:v>5.0814999999999999E-2</c:v>
                      </c:pt>
                      <c:pt idx="6499">
                        <c:v>5.0823000000000007E-2</c:v>
                      </c:pt>
                      <c:pt idx="6500">
                        <c:v>5.0835000000000019E-2</c:v>
                      </c:pt>
                      <c:pt idx="6501">
                        <c:v>5.0839250000000009E-2</c:v>
                      </c:pt>
                      <c:pt idx="6502">
                        <c:v>5.084325E-2</c:v>
                      </c:pt>
                      <c:pt idx="6503">
                        <c:v>5.0837E-2</c:v>
                      </c:pt>
                      <c:pt idx="6504">
                        <c:v>5.0831999999999995E-2</c:v>
                      </c:pt>
                      <c:pt idx="6505">
                        <c:v>5.0823500000000001E-2</c:v>
                      </c:pt>
                      <c:pt idx="6506">
                        <c:v>5.0804000000000002E-2</c:v>
                      </c:pt>
                      <c:pt idx="6507">
                        <c:v>5.0796500000000001E-2</c:v>
                      </c:pt>
                      <c:pt idx="6508">
                        <c:v>5.0789000000000001E-2</c:v>
                      </c:pt>
                      <c:pt idx="6509">
                        <c:v>5.0769750000000009E-2</c:v>
                      </c:pt>
                      <c:pt idx="6510">
                        <c:v>5.0766750000000006E-2</c:v>
                      </c:pt>
                      <c:pt idx="6511">
                        <c:v>5.0754000000000001E-2</c:v>
                      </c:pt>
                      <c:pt idx="6512">
                        <c:v>5.0765750000000019E-2</c:v>
                      </c:pt>
                      <c:pt idx="6513">
                        <c:v>5.0760000000000007E-2</c:v>
                      </c:pt>
                      <c:pt idx="6514">
                        <c:v>5.0749500000000024E-2</c:v>
                      </c:pt>
                      <c:pt idx="6515">
                        <c:v>5.0738250000000019E-2</c:v>
                      </c:pt>
                      <c:pt idx="6516">
                        <c:v>5.0741500000000023E-2</c:v>
                      </c:pt>
                      <c:pt idx="6517">
                        <c:v>5.0727000000000008E-2</c:v>
                      </c:pt>
                      <c:pt idx="6518">
                        <c:v>5.0721749999999996E-2</c:v>
                      </c:pt>
                      <c:pt idx="6519">
                        <c:v>5.0717000000000005E-2</c:v>
                      </c:pt>
                      <c:pt idx="6520">
                        <c:v>5.0702000000000004E-2</c:v>
                      </c:pt>
                      <c:pt idx="6521">
                        <c:v>5.0700249999999995E-2</c:v>
                      </c:pt>
                      <c:pt idx="6522">
                        <c:v>5.0682500000000019E-2</c:v>
                      </c:pt>
                      <c:pt idx="6523">
                        <c:v>5.0680750000000011E-2</c:v>
                      </c:pt>
                      <c:pt idx="6524">
                        <c:v>5.0658250000000002E-2</c:v>
                      </c:pt>
                      <c:pt idx="6525">
                        <c:v>5.0642250000000007E-2</c:v>
                      </c:pt>
                      <c:pt idx="6526">
                        <c:v>5.0622499999999994E-2</c:v>
                      </c:pt>
                      <c:pt idx="6527">
                        <c:v>5.061775000000001E-2</c:v>
                      </c:pt>
                      <c:pt idx="6528">
                        <c:v>5.0625500000000011E-2</c:v>
                      </c:pt>
                      <c:pt idx="6529">
                        <c:v>5.0617500000000017E-2</c:v>
                      </c:pt>
                      <c:pt idx="6530">
                        <c:v>5.0622750000000022E-2</c:v>
                      </c:pt>
                      <c:pt idx="6531">
                        <c:v>5.062825000000002E-2</c:v>
                      </c:pt>
                      <c:pt idx="6532">
                        <c:v>5.0651500000000016E-2</c:v>
                      </c:pt>
                      <c:pt idx="6533">
                        <c:v>5.0655750000000027E-2</c:v>
                      </c:pt>
                      <c:pt idx="6534">
                        <c:v>5.0644000000000015E-2</c:v>
                      </c:pt>
                      <c:pt idx="6535">
                        <c:v>5.0629500000000036E-2</c:v>
                      </c:pt>
                      <c:pt idx="6536">
                        <c:v>5.0599000000000026E-2</c:v>
                      </c:pt>
                      <c:pt idx="6537">
                        <c:v>5.0573500000000028E-2</c:v>
                      </c:pt>
                      <c:pt idx="6538">
                        <c:v>5.0580250000000021E-2</c:v>
                      </c:pt>
                      <c:pt idx="6539">
                        <c:v>5.0581250000000022E-2</c:v>
                      </c:pt>
                      <c:pt idx="6540">
                        <c:v>5.0568250000000016E-2</c:v>
                      </c:pt>
                      <c:pt idx="6541">
                        <c:v>5.0547500000000002E-2</c:v>
                      </c:pt>
                      <c:pt idx="6542">
                        <c:v>5.0546500000000008E-2</c:v>
                      </c:pt>
                      <c:pt idx="6543">
                        <c:v>5.0553749999999995E-2</c:v>
                      </c:pt>
                      <c:pt idx="6544">
                        <c:v>5.0553500000000008E-2</c:v>
                      </c:pt>
                      <c:pt idx="6545">
                        <c:v>5.0543500000000005E-2</c:v>
                      </c:pt>
                      <c:pt idx="6546">
                        <c:v>5.0536500000000012E-2</c:v>
                      </c:pt>
                      <c:pt idx="6547">
                        <c:v>5.0533250000000016E-2</c:v>
                      </c:pt>
                      <c:pt idx="6548">
                        <c:v>5.0525000000000021E-2</c:v>
                      </c:pt>
                      <c:pt idx="6549">
                        <c:v>5.0531750000000014E-2</c:v>
                      </c:pt>
                      <c:pt idx="6550">
                        <c:v>5.0539500000000015E-2</c:v>
                      </c:pt>
                      <c:pt idx="6551">
                        <c:v>5.053425000000001E-2</c:v>
                      </c:pt>
                      <c:pt idx="6552">
                        <c:v>5.0522750000000005E-2</c:v>
                      </c:pt>
                      <c:pt idx="6553">
                        <c:v>5.0521750000000004E-2</c:v>
                      </c:pt>
                      <c:pt idx="6554">
                        <c:v>5.0500499999999997E-2</c:v>
                      </c:pt>
                      <c:pt idx="6555">
                        <c:v>5.0497750000000015E-2</c:v>
                      </c:pt>
                      <c:pt idx="6556">
                        <c:v>5.0508250000000011E-2</c:v>
                      </c:pt>
                      <c:pt idx="6557">
                        <c:v>5.0518750000000001E-2</c:v>
                      </c:pt>
                      <c:pt idx="6558">
                        <c:v>5.0514000000000017E-2</c:v>
                      </c:pt>
                      <c:pt idx="6559">
                        <c:v>5.0517250000000014E-2</c:v>
                      </c:pt>
                      <c:pt idx="6560">
                        <c:v>5.0518250000000015E-2</c:v>
                      </c:pt>
                      <c:pt idx="6561">
                        <c:v>5.0520500000000024E-2</c:v>
                      </c:pt>
                      <c:pt idx="6562">
                        <c:v>5.0526000000000029E-2</c:v>
                      </c:pt>
                      <c:pt idx="6563">
                        <c:v>5.0537000000000012E-2</c:v>
                      </c:pt>
                      <c:pt idx="6564">
                        <c:v>5.0543500000000012E-2</c:v>
                      </c:pt>
                      <c:pt idx="6565">
                        <c:v>5.0547500000000009E-2</c:v>
                      </c:pt>
                      <c:pt idx="6566">
                        <c:v>5.0508000000000018E-2</c:v>
                      </c:pt>
                      <c:pt idx="6567">
                        <c:v>5.0520000000000016E-2</c:v>
                      </c:pt>
                      <c:pt idx="6568">
                        <c:v>5.0528250000000011E-2</c:v>
                      </c:pt>
                      <c:pt idx="6569">
                        <c:v>5.0541250000000017E-2</c:v>
                      </c:pt>
                      <c:pt idx="6570">
                        <c:v>5.0550000000000012E-2</c:v>
                      </c:pt>
                      <c:pt idx="6571">
                        <c:v>5.0547500000000023E-2</c:v>
                      </c:pt>
                      <c:pt idx="6572">
                        <c:v>5.0559250000000021E-2</c:v>
                      </c:pt>
                      <c:pt idx="6573">
                        <c:v>5.0570250000000018E-2</c:v>
                      </c:pt>
                      <c:pt idx="6574">
                        <c:v>5.0590750000000018E-2</c:v>
                      </c:pt>
                      <c:pt idx="6575">
                        <c:v>5.0614750000000014E-2</c:v>
                      </c:pt>
                      <c:pt idx="6576">
                        <c:v>5.0620750000000013E-2</c:v>
                      </c:pt>
                      <c:pt idx="6577">
                        <c:v>5.0626000000000004E-2</c:v>
                      </c:pt>
                      <c:pt idx="6578">
                        <c:v>5.0559250000000014E-2</c:v>
                      </c:pt>
                      <c:pt idx="6579">
                        <c:v>5.0544000000000013E-2</c:v>
                      </c:pt>
                      <c:pt idx="6580">
                        <c:v>5.0533000000000022E-2</c:v>
                      </c:pt>
                      <c:pt idx="6581">
                        <c:v>5.0518500000000029E-2</c:v>
                      </c:pt>
                      <c:pt idx="6582">
                        <c:v>5.051675000000002E-2</c:v>
                      </c:pt>
                      <c:pt idx="6583">
                        <c:v>5.0513000000000037E-2</c:v>
                      </c:pt>
                      <c:pt idx="6584">
                        <c:v>5.0508250000000039E-2</c:v>
                      </c:pt>
                      <c:pt idx="6585">
                        <c:v>5.0508000000000039E-2</c:v>
                      </c:pt>
                      <c:pt idx="6586">
                        <c:v>5.0529250000000039E-2</c:v>
                      </c:pt>
                      <c:pt idx="6587">
                        <c:v>5.0543000000000032E-2</c:v>
                      </c:pt>
                      <c:pt idx="6588">
                        <c:v>5.0543500000000019E-2</c:v>
                      </c:pt>
                      <c:pt idx="6589">
                        <c:v>5.054475000000002E-2</c:v>
                      </c:pt>
                      <c:pt idx="6590">
                        <c:v>5.0525500000000022E-2</c:v>
                      </c:pt>
                      <c:pt idx="6591">
                        <c:v>5.0534000000000016E-2</c:v>
                      </c:pt>
                      <c:pt idx="6592">
                        <c:v>5.0518000000000021E-2</c:v>
                      </c:pt>
                      <c:pt idx="6593">
                        <c:v>5.0506750000000017E-2</c:v>
                      </c:pt>
                      <c:pt idx="6594">
                        <c:v>5.0504250000000014E-2</c:v>
                      </c:pt>
                      <c:pt idx="6595">
                        <c:v>5.0499250000000009E-2</c:v>
                      </c:pt>
                      <c:pt idx="6596">
                        <c:v>5.0485500000000016E-2</c:v>
                      </c:pt>
                      <c:pt idx="6597">
                        <c:v>5.0476000000000021E-2</c:v>
                      </c:pt>
                      <c:pt idx="6598">
                        <c:v>5.043375000000002E-2</c:v>
                      </c:pt>
                      <c:pt idx="6599">
                        <c:v>5.0432250000000012E-2</c:v>
                      </c:pt>
                      <c:pt idx="6600">
                        <c:v>5.0416250000000024E-2</c:v>
                      </c:pt>
                      <c:pt idx="6601">
                        <c:v>5.0419750000000013E-2</c:v>
                      </c:pt>
                      <c:pt idx="6602">
                        <c:v>5.0416000000000016E-2</c:v>
                      </c:pt>
                      <c:pt idx="6603">
                        <c:v>5.039175000000002E-2</c:v>
                      </c:pt>
                      <c:pt idx="6604">
                        <c:v>5.0385750000000014E-2</c:v>
                      </c:pt>
                      <c:pt idx="6605">
                        <c:v>5.0388750000000003E-2</c:v>
                      </c:pt>
                      <c:pt idx="6606">
                        <c:v>5.0380750000000009E-2</c:v>
                      </c:pt>
                      <c:pt idx="6607">
                        <c:v>5.0372E-2</c:v>
                      </c:pt>
                      <c:pt idx="6608">
                        <c:v>5.0355250000000004E-2</c:v>
                      </c:pt>
                      <c:pt idx="6609">
                        <c:v>5.035775E-2</c:v>
                      </c:pt>
                      <c:pt idx="6610">
                        <c:v>5.0361249999999996E-2</c:v>
                      </c:pt>
                      <c:pt idx="6611">
                        <c:v>5.0364499999999986E-2</c:v>
                      </c:pt>
                      <c:pt idx="6612">
                        <c:v>5.036874999999999E-2</c:v>
                      </c:pt>
                      <c:pt idx="6613">
                        <c:v>5.0394999999999988E-2</c:v>
                      </c:pt>
                      <c:pt idx="6614">
                        <c:v>5.042025E-2</c:v>
                      </c:pt>
                      <c:pt idx="6615">
                        <c:v>5.0419499999999999E-2</c:v>
                      </c:pt>
                      <c:pt idx="6616">
                        <c:v>5.0426749999999999E-2</c:v>
                      </c:pt>
                      <c:pt idx="6617">
                        <c:v>5.0437500000000003E-2</c:v>
                      </c:pt>
                      <c:pt idx="6618">
                        <c:v>5.0416999999999997E-2</c:v>
                      </c:pt>
                      <c:pt idx="6619">
                        <c:v>5.0428749999999994E-2</c:v>
                      </c:pt>
                      <c:pt idx="6620">
                        <c:v>5.0430250000000003E-2</c:v>
                      </c:pt>
                      <c:pt idx="6621">
                        <c:v>5.0427E-2</c:v>
                      </c:pt>
                      <c:pt idx="6622">
                        <c:v>5.0423249999999989E-2</c:v>
                      </c:pt>
                      <c:pt idx="6623">
                        <c:v>5.0415999999999989E-2</c:v>
                      </c:pt>
                      <c:pt idx="6624">
                        <c:v>5.0403499999999983E-2</c:v>
                      </c:pt>
                      <c:pt idx="6625">
                        <c:v>5.039699999999999E-2</c:v>
                      </c:pt>
                      <c:pt idx="6626">
                        <c:v>5.0399999999999993E-2</c:v>
                      </c:pt>
                      <c:pt idx="6627">
                        <c:v>5.0393750000000008E-2</c:v>
                      </c:pt>
                      <c:pt idx="6628">
                        <c:v>5.0386250000000007E-2</c:v>
                      </c:pt>
                      <c:pt idx="6629">
                        <c:v>5.038575E-2</c:v>
                      </c:pt>
                      <c:pt idx="6630">
                        <c:v>5.0366000000000001E-2</c:v>
                      </c:pt>
                      <c:pt idx="6631">
                        <c:v>5.0360250000000002E-2</c:v>
                      </c:pt>
                      <c:pt idx="6632">
                        <c:v>5.0364250000000006E-2</c:v>
                      </c:pt>
                      <c:pt idx="6633">
                        <c:v>5.0358250000000007E-2</c:v>
                      </c:pt>
                      <c:pt idx="6634">
                        <c:v>5.0363500000000005E-2</c:v>
                      </c:pt>
                      <c:pt idx="6635">
                        <c:v>5.036150000000001E-2</c:v>
                      </c:pt>
                      <c:pt idx="6636">
                        <c:v>5.0350500000000006E-2</c:v>
                      </c:pt>
                      <c:pt idx="6637">
                        <c:v>5.0367499999999996E-2</c:v>
                      </c:pt>
                      <c:pt idx="6638">
                        <c:v>5.0395750000000003E-2</c:v>
                      </c:pt>
                      <c:pt idx="6639">
                        <c:v>5.0392249999999993E-2</c:v>
                      </c:pt>
                      <c:pt idx="6640">
                        <c:v>5.0399999999999993E-2</c:v>
                      </c:pt>
                      <c:pt idx="6641">
                        <c:v>5.0420999999999994E-2</c:v>
                      </c:pt>
                      <c:pt idx="6642">
                        <c:v>5.044499999999999E-2</c:v>
                      </c:pt>
                      <c:pt idx="6643">
                        <c:v>5.0467750000000006E-2</c:v>
                      </c:pt>
                      <c:pt idx="6644">
                        <c:v>5.0480249999999997E-2</c:v>
                      </c:pt>
                      <c:pt idx="6645">
                        <c:v>5.0486249999999996E-2</c:v>
                      </c:pt>
                      <c:pt idx="6646">
                        <c:v>5.0497749999999994E-2</c:v>
                      </c:pt>
                      <c:pt idx="6647">
                        <c:v>5.0521750000000004E-2</c:v>
                      </c:pt>
                      <c:pt idx="6648">
                        <c:v>5.050774999999999E-2</c:v>
                      </c:pt>
                      <c:pt idx="6649">
                        <c:v>5.0516250000000006E-2</c:v>
                      </c:pt>
                      <c:pt idx="6650">
                        <c:v>5.0519000000000001E-2</c:v>
                      </c:pt>
                      <c:pt idx="6651">
                        <c:v>5.053499999999999E-2</c:v>
                      </c:pt>
                      <c:pt idx="6652">
                        <c:v>5.054899999999999E-2</c:v>
                      </c:pt>
                      <c:pt idx="6653">
                        <c:v>5.0558999999999993E-2</c:v>
                      </c:pt>
                      <c:pt idx="6654">
                        <c:v>5.0564499999999971E-2</c:v>
                      </c:pt>
                      <c:pt idx="6655">
                        <c:v>5.057699999999999E-2</c:v>
                      </c:pt>
                      <c:pt idx="6656">
                        <c:v>5.0571999999999978E-2</c:v>
                      </c:pt>
                      <c:pt idx="6657">
                        <c:v>5.0571999999999978E-2</c:v>
                      </c:pt>
                      <c:pt idx="6658">
                        <c:v>5.0581749999999988E-2</c:v>
                      </c:pt>
                      <c:pt idx="6659">
                        <c:v>5.0602249999999981E-2</c:v>
                      </c:pt>
                      <c:pt idx="6660">
                        <c:v>5.0610999999999989E-2</c:v>
                      </c:pt>
                      <c:pt idx="6661">
                        <c:v>5.0606749999999978E-2</c:v>
                      </c:pt>
                      <c:pt idx="6662">
                        <c:v>5.0609999999999988E-2</c:v>
                      </c:pt>
                      <c:pt idx="6663">
                        <c:v>5.0596499999999975E-2</c:v>
                      </c:pt>
                      <c:pt idx="6664">
                        <c:v>5.0581749999999988E-2</c:v>
                      </c:pt>
                      <c:pt idx="6665">
                        <c:v>5.0581999999999988E-2</c:v>
                      </c:pt>
                      <c:pt idx="6666">
                        <c:v>5.0583249999999982E-2</c:v>
                      </c:pt>
                      <c:pt idx="6667">
                        <c:v>5.0579749999999979E-2</c:v>
                      </c:pt>
                      <c:pt idx="6668">
                        <c:v>5.0574749999999981E-2</c:v>
                      </c:pt>
                      <c:pt idx="6669">
                        <c:v>5.0574499999999974E-2</c:v>
                      </c:pt>
                      <c:pt idx="6670">
                        <c:v>5.0574749999999967E-2</c:v>
                      </c:pt>
                      <c:pt idx="6671">
                        <c:v>5.0591249999999983E-2</c:v>
                      </c:pt>
                      <c:pt idx="6672">
                        <c:v>5.0603499999999968E-2</c:v>
                      </c:pt>
                      <c:pt idx="6673">
                        <c:v>5.0624749999999968E-2</c:v>
                      </c:pt>
                      <c:pt idx="6674">
                        <c:v>5.0638249999999961E-2</c:v>
                      </c:pt>
                      <c:pt idx="6675">
                        <c:v>5.0663749999999966E-2</c:v>
                      </c:pt>
                      <c:pt idx="6676">
                        <c:v>5.0664249999999959E-2</c:v>
                      </c:pt>
                      <c:pt idx="6677">
                        <c:v>5.0697249999999965E-2</c:v>
                      </c:pt>
                      <c:pt idx="6678">
                        <c:v>5.0707249999999968E-2</c:v>
                      </c:pt>
                      <c:pt idx="6679">
                        <c:v>5.0753999999999966E-2</c:v>
                      </c:pt>
                      <c:pt idx="6680">
                        <c:v>5.0770499999999961E-2</c:v>
                      </c:pt>
                      <c:pt idx="6681">
                        <c:v>5.0807249999999957E-2</c:v>
                      </c:pt>
                      <c:pt idx="6682">
                        <c:v>5.0829249999999958E-2</c:v>
                      </c:pt>
                      <c:pt idx="6683">
                        <c:v>5.0854999999999956E-2</c:v>
                      </c:pt>
                      <c:pt idx="6684">
                        <c:v>5.0882249999999962E-2</c:v>
                      </c:pt>
                      <c:pt idx="6685">
                        <c:v>5.090824999999996E-2</c:v>
                      </c:pt>
                      <c:pt idx="6686">
                        <c:v>5.0922999999999954E-2</c:v>
                      </c:pt>
                      <c:pt idx="6687">
                        <c:v>5.0933999999999952E-2</c:v>
                      </c:pt>
                      <c:pt idx="6688">
                        <c:v>5.0969749999999953E-2</c:v>
                      </c:pt>
                      <c:pt idx="6689">
                        <c:v>5.1019749999999961E-2</c:v>
                      </c:pt>
                      <c:pt idx="6690">
                        <c:v>5.104249999999997E-2</c:v>
                      </c:pt>
                      <c:pt idx="6691">
                        <c:v>5.1066499999999966E-2</c:v>
                      </c:pt>
                      <c:pt idx="6692">
                        <c:v>5.1044499999999972E-2</c:v>
                      </c:pt>
                      <c:pt idx="6693">
                        <c:v>5.1068999999999989E-2</c:v>
                      </c:pt>
                      <c:pt idx="6694">
                        <c:v>5.1086999999999987E-2</c:v>
                      </c:pt>
                      <c:pt idx="6695">
                        <c:v>5.1098499999999991E-2</c:v>
                      </c:pt>
                      <c:pt idx="6696">
                        <c:v>5.1106999999999993E-2</c:v>
                      </c:pt>
                      <c:pt idx="6697">
                        <c:v>5.1105249999999991E-2</c:v>
                      </c:pt>
                      <c:pt idx="6698">
                        <c:v>5.1099249999999985E-2</c:v>
                      </c:pt>
                      <c:pt idx="6699">
                        <c:v>5.1096249999999975E-2</c:v>
                      </c:pt>
                      <c:pt idx="6700">
                        <c:v>5.1095999999999975E-2</c:v>
                      </c:pt>
                      <c:pt idx="6701">
                        <c:v>5.1102249999999981E-2</c:v>
                      </c:pt>
                      <c:pt idx="6702">
                        <c:v>5.1106249999999978E-2</c:v>
                      </c:pt>
                      <c:pt idx="6703">
                        <c:v>5.1113999999999979E-2</c:v>
                      </c:pt>
                      <c:pt idx="6704">
                        <c:v>5.1143249999999973E-2</c:v>
                      </c:pt>
                      <c:pt idx="6705">
                        <c:v>5.1165749999999982E-2</c:v>
                      </c:pt>
                      <c:pt idx="6706">
                        <c:v>5.1185499999999981E-2</c:v>
                      </c:pt>
                      <c:pt idx="6707">
                        <c:v>5.119099999999998E-2</c:v>
                      </c:pt>
                      <c:pt idx="6708">
                        <c:v>5.1206749999999988E-2</c:v>
                      </c:pt>
                      <c:pt idx="6709">
                        <c:v>5.1220999999999989E-2</c:v>
                      </c:pt>
                      <c:pt idx="6710">
                        <c:v>5.1222999999999984E-2</c:v>
                      </c:pt>
                      <c:pt idx="6711">
                        <c:v>5.1236999999999984E-2</c:v>
                      </c:pt>
                      <c:pt idx="6712">
                        <c:v>5.124674999999998E-2</c:v>
                      </c:pt>
                      <c:pt idx="6713">
                        <c:v>5.1258249999999977E-2</c:v>
                      </c:pt>
                      <c:pt idx="6714">
                        <c:v>5.1262749999999982E-2</c:v>
                      </c:pt>
                      <c:pt idx="6715">
                        <c:v>5.1265999999999992E-2</c:v>
                      </c:pt>
                      <c:pt idx="6716">
                        <c:v>5.1255999999999989E-2</c:v>
                      </c:pt>
                      <c:pt idx="6717">
                        <c:v>5.1275499999999988E-2</c:v>
                      </c:pt>
                      <c:pt idx="6718">
                        <c:v>5.1290249999999975E-2</c:v>
                      </c:pt>
                      <c:pt idx="6719">
                        <c:v>5.1297499999999975E-2</c:v>
                      </c:pt>
                      <c:pt idx="6720">
                        <c:v>5.131599999999998E-2</c:v>
                      </c:pt>
                      <c:pt idx="6721">
                        <c:v>5.132049999999997E-2</c:v>
                      </c:pt>
                      <c:pt idx="6722">
                        <c:v>5.1333499999999962E-2</c:v>
                      </c:pt>
                      <c:pt idx="6723">
                        <c:v>5.1335499999999978E-2</c:v>
                      </c:pt>
                      <c:pt idx="6724">
                        <c:v>5.1347249999999983E-2</c:v>
                      </c:pt>
                      <c:pt idx="6725">
                        <c:v>5.1354999999999998E-2</c:v>
                      </c:pt>
                      <c:pt idx="6726">
                        <c:v>5.1370499999999993E-2</c:v>
                      </c:pt>
                      <c:pt idx="6727">
                        <c:v>5.1375499999999991E-2</c:v>
                      </c:pt>
                      <c:pt idx="6728">
                        <c:v>5.1378499999999987E-2</c:v>
                      </c:pt>
                      <c:pt idx="6729">
                        <c:v>5.1379999999999988E-2</c:v>
                      </c:pt>
                      <c:pt idx="6730">
                        <c:v>5.138149999999999E-2</c:v>
                      </c:pt>
                      <c:pt idx="6731">
                        <c:v>5.1370999999999986E-2</c:v>
                      </c:pt>
                      <c:pt idx="6732">
                        <c:v>5.135799999999998E-2</c:v>
                      </c:pt>
                      <c:pt idx="6733">
                        <c:v>5.1351499999999967E-2</c:v>
                      </c:pt>
                      <c:pt idx="6734">
                        <c:v>5.1369999999999957E-2</c:v>
                      </c:pt>
                      <c:pt idx="6735">
                        <c:v>5.1388749999999962E-2</c:v>
                      </c:pt>
                      <c:pt idx="6736">
                        <c:v>5.1423499999999962E-2</c:v>
                      </c:pt>
                      <c:pt idx="6737">
                        <c:v>5.1429499999999961E-2</c:v>
                      </c:pt>
                      <c:pt idx="6738">
                        <c:v>5.1450999999999948E-2</c:v>
                      </c:pt>
                      <c:pt idx="6739">
                        <c:v>5.1442999999999947E-2</c:v>
                      </c:pt>
                      <c:pt idx="6740">
                        <c:v>5.1465249999999949E-2</c:v>
                      </c:pt>
                      <c:pt idx="6741">
                        <c:v>5.1486999999999943E-2</c:v>
                      </c:pt>
                      <c:pt idx="6742">
                        <c:v>5.1503749999999952E-2</c:v>
                      </c:pt>
                      <c:pt idx="6743">
                        <c:v>5.1529749999999951E-2</c:v>
                      </c:pt>
                      <c:pt idx="6744">
                        <c:v>5.1546999999999954E-2</c:v>
                      </c:pt>
                      <c:pt idx="6745">
                        <c:v>5.155349999999996E-2</c:v>
                      </c:pt>
                      <c:pt idx="6746">
                        <c:v>5.1565499999999959E-2</c:v>
                      </c:pt>
                      <c:pt idx="6747">
                        <c:v>5.1583749999999949E-2</c:v>
                      </c:pt>
                      <c:pt idx="6748">
                        <c:v>5.1582499999999962E-2</c:v>
                      </c:pt>
                      <c:pt idx="6749">
                        <c:v>5.1595249999999954E-2</c:v>
                      </c:pt>
                      <c:pt idx="6750">
                        <c:v>5.1600499999999959E-2</c:v>
                      </c:pt>
                      <c:pt idx="6751">
                        <c:v>5.1619999999999958E-2</c:v>
                      </c:pt>
                      <c:pt idx="6752">
                        <c:v>5.1627749999999951E-2</c:v>
                      </c:pt>
                      <c:pt idx="6753">
                        <c:v>5.1639749999999957E-2</c:v>
                      </c:pt>
                      <c:pt idx="6754">
                        <c:v>5.1658499999999961E-2</c:v>
                      </c:pt>
                      <c:pt idx="6755">
                        <c:v>5.1677999999999974E-2</c:v>
                      </c:pt>
                      <c:pt idx="6756">
                        <c:v>5.1682999999999965E-2</c:v>
                      </c:pt>
                      <c:pt idx="6757">
                        <c:v>5.1697249999999979E-2</c:v>
                      </c:pt>
                      <c:pt idx="6758">
                        <c:v>5.1720499999999975E-2</c:v>
                      </c:pt>
                      <c:pt idx="6759">
                        <c:v>5.1732499999999966E-2</c:v>
                      </c:pt>
                      <c:pt idx="6760">
                        <c:v>5.1744749999999978E-2</c:v>
                      </c:pt>
                      <c:pt idx="6761">
                        <c:v>5.1766999999999987E-2</c:v>
                      </c:pt>
                      <c:pt idx="6762">
                        <c:v>5.1776749999999983E-2</c:v>
                      </c:pt>
                      <c:pt idx="6763">
                        <c:v>5.1782249999999988E-2</c:v>
                      </c:pt>
                      <c:pt idx="6764">
                        <c:v>5.1789499999999988E-2</c:v>
                      </c:pt>
                      <c:pt idx="6765">
                        <c:v>5.1809749999999995E-2</c:v>
                      </c:pt>
                      <c:pt idx="6766">
                        <c:v>5.1825000000000003E-2</c:v>
                      </c:pt>
                      <c:pt idx="6767">
                        <c:v>5.183625E-2</c:v>
                      </c:pt>
                      <c:pt idx="6768">
                        <c:v>5.1856499999999993E-2</c:v>
                      </c:pt>
                      <c:pt idx="6769">
                        <c:v>5.1860499999999997E-2</c:v>
                      </c:pt>
                      <c:pt idx="6770">
                        <c:v>5.1869749999999992E-2</c:v>
                      </c:pt>
                      <c:pt idx="6771">
                        <c:v>5.1903499999999984E-2</c:v>
                      </c:pt>
                      <c:pt idx="6772">
                        <c:v>5.1916499999999983E-2</c:v>
                      </c:pt>
                      <c:pt idx="6773">
                        <c:v>5.1931499999999985E-2</c:v>
                      </c:pt>
                      <c:pt idx="6774">
                        <c:v>5.1933499999999987E-2</c:v>
                      </c:pt>
                      <c:pt idx="6775">
                        <c:v>5.1926249999999986E-2</c:v>
                      </c:pt>
                      <c:pt idx="6776">
                        <c:v>5.1942999999999989E-2</c:v>
                      </c:pt>
                      <c:pt idx="6777">
                        <c:v>5.1950250000000003E-2</c:v>
                      </c:pt>
                      <c:pt idx="6778">
                        <c:v>5.2024000000000001E-2</c:v>
                      </c:pt>
                      <c:pt idx="6779">
                        <c:v>5.2032499999999995E-2</c:v>
                      </c:pt>
                      <c:pt idx="6780">
                        <c:v>5.2060499999999996E-2</c:v>
                      </c:pt>
                      <c:pt idx="6781">
                        <c:v>5.2074749999999996E-2</c:v>
                      </c:pt>
                      <c:pt idx="6782">
                        <c:v>5.2086999999999994E-2</c:v>
                      </c:pt>
                      <c:pt idx="6783">
                        <c:v>5.2109750000000003E-2</c:v>
                      </c:pt>
                      <c:pt idx="6784">
                        <c:v>5.2111749999999998E-2</c:v>
                      </c:pt>
                      <c:pt idx="6785">
                        <c:v>5.212E-2</c:v>
                      </c:pt>
                      <c:pt idx="6786">
                        <c:v>5.2111499999999998E-2</c:v>
                      </c:pt>
                      <c:pt idx="6787">
                        <c:v>5.2102750000000003E-2</c:v>
                      </c:pt>
                      <c:pt idx="6788">
                        <c:v>5.2096750000000004E-2</c:v>
                      </c:pt>
                      <c:pt idx="6789">
                        <c:v>5.2108249999999995E-2</c:v>
                      </c:pt>
                      <c:pt idx="6790">
                        <c:v>5.2127E-2</c:v>
                      </c:pt>
                      <c:pt idx="6791">
                        <c:v>5.2128750000000001E-2</c:v>
                      </c:pt>
                      <c:pt idx="6792">
                        <c:v>5.2144750000000004E-2</c:v>
                      </c:pt>
                      <c:pt idx="6793">
                        <c:v>5.2159750000000005E-2</c:v>
                      </c:pt>
                      <c:pt idx="6794">
                        <c:v>5.2149750000000002E-2</c:v>
                      </c:pt>
                      <c:pt idx="6795">
                        <c:v>5.2145749999999998E-2</c:v>
                      </c:pt>
                      <c:pt idx="6796">
                        <c:v>5.2166500000000005E-2</c:v>
                      </c:pt>
                      <c:pt idx="6797">
                        <c:v>5.2188749999999999E-2</c:v>
                      </c:pt>
                      <c:pt idx="6798">
                        <c:v>5.2204749999999994E-2</c:v>
                      </c:pt>
                      <c:pt idx="6799">
                        <c:v>5.2211749999999994E-2</c:v>
                      </c:pt>
                      <c:pt idx="6800">
                        <c:v>5.2227500000000003E-2</c:v>
                      </c:pt>
                      <c:pt idx="6801">
                        <c:v>5.2235249999999983E-2</c:v>
                      </c:pt>
                      <c:pt idx="6802">
                        <c:v>5.2242999999999984E-2</c:v>
                      </c:pt>
                      <c:pt idx="6803">
                        <c:v>5.2264749999999992E-2</c:v>
                      </c:pt>
                      <c:pt idx="6804">
                        <c:v>5.2255249999999982E-2</c:v>
                      </c:pt>
                      <c:pt idx="6805">
                        <c:v>5.2271749999999992E-2</c:v>
                      </c:pt>
                      <c:pt idx="6806">
                        <c:v>5.226699999999998E-2</c:v>
                      </c:pt>
                      <c:pt idx="6807">
                        <c:v>5.2281749999999995E-2</c:v>
                      </c:pt>
                      <c:pt idx="6808">
                        <c:v>5.2297750000000004E-2</c:v>
                      </c:pt>
                      <c:pt idx="6809">
                        <c:v>5.2297750000000004E-2</c:v>
                      </c:pt>
                      <c:pt idx="6810">
                        <c:v>5.2308500000000001E-2</c:v>
                      </c:pt>
                      <c:pt idx="6811">
                        <c:v>5.2315500000000001E-2</c:v>
                      </c:pt>
                      <c:pt idx="6812">
                        <c:v>5.2338499999999996E-2</c:v>
                      </c:pt>
                      <c:pt idx="6813">
                        <c:v>5.2337999999999996E-2</c:v>
                      </c:pt>
                      <c:pt idx="6814">
                        <c:v>5.2347000000000005E-2</c:v>
                      </c:pt>
                      <c:pt idx="6815">
                        <c:v>5.236575000000001E-2</c:v>
                      </c:pt>
                      <c:pt idx="6816">
                        <c:v>5.2380000000000024E-2</c:v>
                      </c:pt>
                      <c:pt idx="6817">
                        <c:v>5.2398250000000021E-2</c:v>
                      </c:pt>
                      <c:pt idx="6818">
                        <c:v>5.2422750000000032E-2</c:v>
                      </c:pt>
                      <c:pt idx="6819">
                        <c:v>5.2446750000000028E-2</c:v>
                      </c:pt>
                      <c:pt idx="6820">
                        <c:v>5.2467250000000021E-2</c:v>
                      </c:pt>
                      <c:pt idx="6821">
                        <c:v>5.2469750000000016E-2</c:v>
                      </c:pt>
                      <c:pt idx="6822">
                        <c:v>5.2483500000000023E-2</c:v>
                      </c:pt>
                      <c:pt idx="6823">
                        <c:v>5.2509250000000035E-2</c:v>
                      </c:pt>
                      <c:pt idx="6824">
                        <c:v>5.2420000000000029E-2</c:v>
                      </c:pt>
                      <c:pt idx="6825">
                        <c:v>5.2564250000000028E-2</c:v>
                      </c:pt>
                      <c:pt idx="6826">
                        <c:v>5.248625000000004E-2</c:v>
                      </c:pt>
                      <c:pt idx="6827">
                        <c:v>5.2274750000000043E-2</c:v>
                      </c:pt>
                      <c:pt idx="6828">
                        <c:v>5.2247500000000037E-2</c:v>
                      </c:pt>
                      <c:pt idx="6829">
                        <c:v>5.2134250000000056E-2</c:v>
                      </c:pt>
                      <c:pt idx="6830">
                        <c:v>5.2132000000000039E-2</c:v>
                      </c:pt>
                      <c:pt idx="6831">
                        <c:v>5.2132500000000047E-2</c:v>
                      </c:pt>
                      <c:pt idx="6832">
                        <c:v>5.2055250000000039E-2</c:v>
                      </c:pt>
                      <c:pt idx="6833">
                        <c:v>5.2022750000000048E-2</c:v>
                      </c:pt>
                      <c:pt idx="6834">
                        <c:v>5.191100000000004E-2</c:v>
                      </c:pt>
                      <c:pt idx="6835">
                        <c:v>5.1889000000000046E-2</c:v>
                      </c:pt>
                      <c:pt idx="6836">
                        <c:v>5.1802250000000043E-2</c:v>
                      </c:pt>
                      <c:pt idx="6837">
                        <c:v>5.1724000000000048E-2</c:v>
                      </c:pt>
                      <c:pt idx="6838">
                        <c:v>5.1645750000000053E-2</c:v>
                      </c:pt>
                      <c:pt idx="6839">
                        <c:v>5.1655500000000042E-2</c:v>
                      </c:pt>
                      <c:pt idx="6840">
                        <c:v>5.1648000000000041E-2</c:v>
                      </c:pt>
                      <c:pt idx="6841">
                        <c:v>5.1541500000000039E-2</c:v>
                      </c:pt>
                      <c:pt idx="6842">
                        <c:v>5.1405500000000048E-2</c:v>
                      </c:pt>
                      <c:pt idx="6843">
                        <c:v>5.1345500000000044E-2</c:v>
                      </c:pt>
                      <c:pt idx="6844">
                        <c:v>5.1232000000000041E-2</c:v>
                      </c:pt>
                      <c:pt idx="6845">
                        <c:v>5.1189750000000041E-2</c:v>
                      </c:pt>
                      <c:pt idx="6846">
                        <c:v>5.1130750000000044E-2</c:v>
                      </c:pt>
                      <c:pt idx="6847">
                        <c:v>5.1027750000000045E-2</c:v>
                      </c:pt>
                      <c:pt idx="6848">
                        <c:v>5.0926000000000048E-2</c:v>
                      </c:pt>
                      <c:pt idx="6849">
                        <c:v>5.0794500000000048E-2</c:v>
                      </c:pt>
                      <c:pt idx="6850">
                        <c:v>5.0674500000000053E-2</c:v>
                      </c:pt>
                      <c:pt idx="6851">
                        <c:v>5.0588750000000057E-2</c:v>
                      </c:pt>
                      <c:pt idx="6852">
                        <c:v>5.0451750000000059E-2</c:v>
                      </c:pt>
                      <c:pt idx="6853">
                        <c:v>5.0317000000000049E-2</c:v>
                      </c:pt>
                      <c:pt idx="6854">
                        <c:v>5.0195500000000053E-2</c:v>
                      </c:pt>
                      <c:pt idx="6855">
                        <c:v>5.004675000000005E-2</c:v>
                      </c:pt>
                      <c:pt idx="6856">
                        <c:v>4.9918250000000039E-2</c:v>
                      </c:pt>
                      <c:pt idx="6857">
                        <c:v>4.9741750000000043E-2</c:v>
                      </c:pt>
                      <c:pt idx="6858">
                        <c:v>4.9605500000000038E-2</c:v>
                      </c:pt>
                      <c:pt idx="6859">
                        <c:v>4.9372000000000027E-2</c:v>
                      </c:pt>
                      <c:pt idx="6860">
                        <c:v>4.9246750000000027E-2</c:v>
                      </c:pt>
                      <c:pt idx="6861">
                        <c:v>4.9122000000000027E-2</c:v>
                      </c:pt>
                      <c:pt idx="6862">
                        <c:v>4.8938000000000016E-2</c:v>
                      </c:pt>
                      <c:pt idx="6863">
                        <c:v>4.8780250000000018E-2</c:v>
                      </c:pt>
                      <c:pt idx="6864">
                        <c:v>4.8635750000000019E-2</c:v>
                      </c:pt>
                      <c:pt idx="6865">
                        <c:v>4.8467750000000011E-2</c:v>
                      </c:pt>
                      <c:pt idx="6866">
                        <c:v>4.8317500000000013E-2</c:v>
                      </c:pt>
                      <c:pt idx="6867">
                        <c:v>4.8146000000000015E-2</c:v>
                      </c:pt>
                      <c:pt idx="6868">
                        <c:v>4.8016500000000024E-2</c:v>
                      </c:pt>
                      <c:pt idx="6869">
                        <c:v>4.7847750000000022E-2</c:v>
                      </c:pt>
                      <c:pt idx="6870">
                        <c:v>4.7725750000000018E-2</c:v>
                      </c:pt>
                      <c:pt idx="6871">
                        <c:v>4.7592000000000016E-2</c:v>
                      </c:pt>
                      <c:pt idx="6872">
                        <c:v>4.7441750000000005E-2</c:v>
                      </c:pt>
                      <c:pt idx="6873">
                        <c:v>4.7281500000000004E-2</c:v>
                      </c:pt>
                      <c:pt idx="6874">
                        <c:v>4.7099750000000003E-2</c:v>
                      </c:pt>
                      <c:pt idx="6875">
                        <c:v>4.6921749999999998E-2</c:v>
                      </c:pt>
                      <c:pt idx="6876">
                        <c:v>4.6765999999999995E-2</c:v>
                      </c:pt>
                      <c:pt idx="6877">
                        <c:v>4.6574249999999998E-2</c:v>
                      </c:pt>
                      <c:pt idx="6878">
                        <c:v>4.6407749999999998E-2</c:v>
                      </c:pt>
                      <c:pt idx="6879">
                        <c:v>4.6264E-2</c:v>
                      </c:pt>
                      <c:pt idx="6880">
                        <c:v>4.6115750000000018E-2</c:v>
                      </c:pt>
                      <c:pt idx="6881">
                        <c:v>4.5959E-2</c:v>
                      </c:pt>
                      <c:pt idx="6882">
                        <c:v>4.5791500000000006E-2</c:v>
                      </c:pt>
                      <c:pt idx="6883">
                        <c:v>4.5653750000000007E-2</c:v>
                      </c:pt>
                      <c:pt idx="6884">
                        <c:v>4.5486250000000006E-2</c:v>
                      </c:pt>
                      <c:pt idx="6885">
                        <c:v>4.5329249999999988E-2</c:v>
                      </c:pt>
                      <c:pt idx="6886">
                        <c:v>4.5177749999999996E-2</c:v>
                      </c:pt>
                      <c:pt idx="6887">
                        <c:v>4.5023250000000001E-2</c:v>
                      </c:pt>
                      <c:pt idx="6888">
                        <c:v>4.4855250000000006E-2</c:v>
                      </c:pt>
                      <c:pt idx="6889">
                        <c:v>4.4630249999999989E-2</c:v>
                      </c:pt>
                      <c:pt idx="6890">
                        <c:v>4.4465500000000005E-2</c:v>
                      </c:pt>
                      <c:pt idx="6891">
                        <c:v>4.4298500000000011E-2</c:v>
                      </c:pt>
                      <c:pt idx="6892">
                        <c:v>4.4126750000000013E-2</c:v>
                      </c:pt>
                      <c:pt idx="6893">
                        <c:v>4.3961750000000001E-2</c:v>
                      </c:pt>
                      <c:pt idx="6894">
                        <c:v>4.3778750000000005E-2</c:v>
                      </c:pt>
                      <c:pt idx="6895">
                        <c:v>4.3613000000000006E-2</c:v>
                      </c:pt>
                      <c:pt idx="6896">
                        <c:v>4.3426000000000006E-2</c:v>
                      </c:pt>
                      <c:pt idx="6897">
                        <c:v>4.3223000000000011E-2</c:v>
                      </c:pt>
                      <c:pt idx="6898">
                        <c:v>4.3027499999999996E-2</c:v>
                      </c:pt>
                      <c:pt idx="6899">
                        <c:v>4.2833249999999996E-2</c:v>
                      </c:pt>
                      <c:pt idx="6900">
                        <c:v>4.2655999999999993E-2</c:v>
                      </c:pt>
                      <c:pt idx="6901">
                        <c:v>4.2477250000000001E-2</c:v>
                      </c:pt>
                      <c:pt idx="6902">
                        <c:v>4.228475000000001E-2</c:v>
                      </c:pt>
                      <c:pt idx="6903">
                        <c:v>4.2068250000000008E-2</c:v>
                      </c:pt>
                      <c:pt idx="6904">
                        <c:v>4.1843250000000012E-2</c:v>
                      </c:pt>
                      <c:pt idx="6905">
                        <c:v>4.1624750000000009E-2</c:v>
                      </c:pt>
                      <c:pt idx="6906">
                        <c:v>4.1430750000000002E-2</c:v>
                      </c:pt>
                      <c:pt idx="6907">
                        <c:v>4.1233500000000006E-2</c:v>
                      </c:pt>
                      <c:pt idx="6908">
                        <c:v>4.1090500000000002E-2</c:v>
                      </c:pt>
                      <c:pt idx="6909">
                        <c:v>4.0890000000000003E-2</c:v>
                      </c:pt>
                      <c:pt idx="6910">
                        <c:v>4.0684249999999984E-2</c:v>
                      </c:pt>
                      <c:pt idx="6911">
                        <c:v>4.0439499999999996E-2</c:v>
                      </c:pt>
                      <c:pt idx="6912">
                        <c:v>4.0222249999999994E-2</c:v>
                      </c:pt>
                      <c:pt idx="6913">
                        <c:v>3.9976499999999991E-2</c:v>
                      </c:pt>
                      <c:pt idx="6914">
                        <c:v>3.9789499999999992E-2</c:v>
                      </c:pt>
                      <c:pt idx="6915">
                        <c:v>3.9568999999999986E-2</c:v>
                      </c:pt>
                      <c:pt idx="6916">
                        <c:v>3.934374999999999E-2</c:v>
                      </c:pt>
                      <c:pt idx="6917">
                        <c:v>3.910774999999999E-2</c:v>
                      </c:pt>
                      <c:pt idx="6918">
                        <c:v>3.8887999999999985E-2</c:v>
                      </c:pt>
                      <c:pt idx="6919">
                        <c:v>3.8657249999999983E-2</c:v>
                      </c:pt>
                      <c:pt idx="6920">
                        <c:v>3.8408999999999985E-2</c:v>
                      </c:pt>
                      <c:pt idx="6921">
                        <c:v>3.8160499999999986E-2</c:v>
                      </c:pt>
                      <c:pt idx="6922">
                        <c:v>3.7902499999999985E-2</c:v>
                      </c:pt>
                      <c:pt idx="6923">
                        <c:v>3.7640249999999979E-2</c:v>
                      </c:pt>
                      <c:pt idx="6924">
                        <c:v>3.7367249999999977E-2</c:v>
                      </c:pt>
                      <c:pt idx="6925">
                        <c:v>3.7124249999999977E-2</c:v>
                      </c:pt>
                      <c:pt idx="6926">
                        <c:v>3.6867999999999984E-2</c:v>
                      </c:pt>
                      <c:pt idx="6927">
                        <c:v>3.6563249999999978E-2</c:v>
                      </c:pt>
                      <c:pt idx="6928">
                        <c:v>3.6305749999999984E-2</c:v>
                      </c:pt>
                      <c:pt idx="6929">
                        <c:v>3.606574999999998E-2</c:v>
                      </c:pt>
                      <c:pt idx="6930">
                        <c:v>3.5808249999999979E-2</c:v>
                      </c:pt>
                      <c:pt idx="6931">
                        <c:v>3.5540999999999975E-2</c:v>
                      </c:pt>
                      <c:pt idx="6932">
                        <c:v>3.5297999999999975E-2</c:v>
                      </c:pt>
                      <c:pt idx="6933">
                        <c:v>3.5030999999999965E-2</c:v>
                      </c:pt>
                      <c:pt idx="6934">
                        <c:v>3.4743749999999976E-2</c:v>
                      </c:pt>
                      <c:pt idx="6935">
                        <c:v>3.4450749999999974E-2</c:v>
                      </c:pt>
                      <c:pt idx="6936">
                        <c:v>3.4185499999999973E-2</c:v>
                      </c:pt>
                      <c:pt idx="6937">
                        <c:v>3.3905249999999977E-2</c:v>
                      </c:pt>
                      <c:pt idx="6938">
                        <c:v>3.3593749999999978E-2</c:v>
                      </c:pt>
                      <c:pt idx="6939">
                        <c:v>3.3309499999999985E-2</c:v>
                      </c:pt>
                      <c:pt idx="6940">
                        <c:v>3.3033249999999986E-2</c:v>
                      </c:pt>
                      <c:pt idx="6941">
                        <c:v>3.2737249999999975E-2</c:v>
                      </c:pt>
                      <c:pt idx="6942">
                        <c:v>3.2426499999999976E-2</c:v>
                      </c:pt>
                      <c:pt idx="6943">
                        <c:v>3.2071499999999968E-2</c:v>
                      </c:pt>
                      <c:pt idx="6944">
                        <c:v>3.1742749999999972E-2</c:v>
                      </c:pt>
                      <c:pt idx="6945">
                        <c:v>3.1430499999999972E-2</c:v>
                      </c:pt>
                      <c:pt idx="6946">
                        <c:v>3.1113499999999975E-2</c:v>
                      </c:pt>
                      <c:pt idx="6947">
                        <c:v>3.0704749999999979E-2</c:v>
                      </c:pt>
                      <c:pt idx="6948">
                        <c:v>3.0381749999999975E-2</c:v>
                      </c:pt>
                      <c:pt idx="6949">
                        <c:v>3.0059999999999979E-2</c:v>
                      </c:pt>
                      <c:pt idx="6950">
                        <c:v>2.9739499999999981E-2</c:v>
                      </c:pt>
                      <c:pt idx="6951">
                        <c:v>2.9388749999999977E-2</c:v>
                      </c:pt>
                      <c:pt idx="6952">
                        <c:v>2.9046499999999975E-2</c:v>
                      </c:pt>
                      <c:pt idx="6953">
                        <c:v>2.8716999999999979E-2</c:v>
                      </c:pt>
                      <c:pt idx="6954">
                        <c:v>2.8313249999999977E-2</c:v>
                      </c:pt>
                      <c:pt idx="6955">
                        <c:v>2.8013249999999976E-2</c:v>
                      </c:pt>
                      <c:pt idx="6956">
                        <c:v>2.7656499999999973E-2</c:v>
                      </c:pt>
                      <c:pt idx="6957">
                        <c:v>2.7260249999999975E-2</c:v>
                      </c:pt>
                      <c:pt idx="6958">
                        <c:v>2.6893249999999969E-2</c:v>
                      </c:pt>
                      <c:pt idx="6959">
                        <c:v>2.6534499999999982E-2</c:v>
                      </c:pt>
                      <c:pt idx="6960">
                        <c:v>2.6141499999999974E-2</c:v>
                      </c:pt>
                      <c:pt idx="6961">
                        <c:v>2.5753749999999978E-2</c:v>
                      </c:pt>
                      <c:pt idx="6962">
                        <c:v>2.5366999999999976E-2</c:v>
                      </c:pt>
                      <c:pt idx="6963">
                        <c:v>2.4958999999999974E-2</c:v>
                      </c:pt>
                      <c:pt idx="6964">
                        <c:v>2.4576749999999967E-2</c:v>
                      </c:pt>
                      <c:pt idx="6965">
                        <c:v>2.4185999999999964E-2</c:v>
                      </c:pt>
                      <c:pt idx="6966">
                        <c:v>2.3796749999999964E-2</c:v>
                      </c:pt>
                      <c:pt idx="6967">
                        <c:v>2.3336749999999958E-2</c:v>
                      </c:pt>
                      <c:pt idx="6968">
                        <c:v>2.292549999999996E-2</c:v>
                      </c:pt>
                      <c:pt idx="6969">
                        <c:v>2.2522749999999959E-2</c:v>
                      </c:pt>
                      <c:pt idx="6970">
                        <c:v>2.2112749999999966E-2</c:v>
                      </c:pt>
                      <c:pt idx="6971">
                        <c:v>2.1706499999999962E-2</c:v>
                      </c:pt>
                      <c:pt idx="6972">
                        <c:v>2.130499999999997E-2</c:v>
                      </c:pt>
                      <c:pt idx="6973">
                        <c:v>2.0871749999999967E-2</c:v>
                      </c:pt>
                      <c:pt idx="6974">
                        <c:v>2.0394999999999972E-2</c:v>
                      </c:pt>
                      <c:pt idx="6975">
                        <c:v>1.9992499999999972E-2</c:v>
                      </c:pt>
                      <c:pt idx="6976">
                        <c:v>1.9581999999999974E-2</c:v>
                      </c:pt>
                      <c:pt idx="6977">
                        <c:v>1.9177499999999972E-2</c:v>
                      </c:pt>
                      <c:pt idx="6978">
                        <c:v>1.8764749999999969E-2</c:v>
                      </c:pt>
                      <c:pt idx="6979">
                        <c:v>1.8344499999999968E-2</c:v>
                      </c:pt>
                      <c:pt idx="6980">
                        <c:v>1.7925749999999973E-2</c:v>
                      </c:pt>
                      <c:pt idx="6981">
                        <c:v>1.749924999999998E-2</c:v>
                      </c:pt>
                      <c:pt idx="6982">
                        <c:v>1.7065249999999994E-2</c:v>
                      </c:pt>
                      <c:pt idx="6983">
                        <c:v>1.6619749999999992E-2</c:v>
                      </c:pt>
                      <c:pt idx="6984">
                        <c:v>1.620124999999999E-2</c:v>
                      </c:pt>
                      <c:pt idx="6985">
                        <c:v>1.579125E-2</c:v>
                      </c:pt>
                      <c:pt idx="6986">
                        <c:v>1.5365499999999997E-2</c:v>
                      </c:pt>
                      <c:pt idx="6987">
                        <c:v>1.4895999999999991E-2</c:v>
                      </c:pt>
                      <c:pt idx="6988">
                        <c:v>1.4486249999999992E-2</c:v>
                      </c:pt>
                      <c:pt idx="6989">
                        <c:v>1.4049000000000009E-2</c:v>
                      </c:pt>
                      <c:pt idx="6990">
                        <c:v>1.3566500000000011E-2</c:v>
                      </c:pt>
                      <c:pt idx="6991">
                        <c:v>1.3120000000000012E-2</c:v>
                      </c:pt>
                      <c:pt idx="6992">
                        <c:v>1.2703250000000008E-2</c:v>
                      </c:pt>
                      <c:pt idx="6993">
                        <c:v>1.2247500000000008E-2</c:v>
                      </c:pt>
                      <c:pt idx="6994">
                        <c:v>1.1811250000000011E-2</c:v>
                      </c:pt>
                      <c:pt idx="6995">
                        <c:v>1.1410250000000011E-2</c:v>
                      </c:pt>
                      <c:pt idx="6996">
                        <c:v>1.0964500000000011E-2</c:v>
                      </c:pt>
                      <c:pt idx="6997">
                        <c:v>1.0542500000000012E-2</c:v>
                      </c:pt>
                      <c:pt idx="6998">
                        <c:v>1.012125000000001E-2</c:v>
                      </c:pt>
                      <c:pt idx="6999">
                        <c:v>9.6302500000000121E-3</c:v>
                      </c:pt>
                      <c:pt idx="7000">
                        <c:v>9.1542500000000165E-3</c:v>
                      </c:pt>
                      <c:pt idx="7001">
                        <c:v>8.670750000000017E-3</c:v>
                      </c:pt>
                      <c:pt idx="7002">
                        <c:v>8.2242500000000145E-3</c:v>
                      </c:pt>
                      <c:pt idx="7003">
                        <c:v>7.7582500000000177E-3</c:v>
                      </c:pt>
                      <c:pt idx="7004">
                        <c:v>7.2847500000000143E-3</c:v>
                      </c:pt>
                      <c:pt idx="7005">
                        <c:v>6.8085000000000177E-3</c:v>
                      </c:pt>
                      <c:pt idx="7006">
                        <c:v>6.4302500000000158E-3</c:v>
                      </c:pt>
                      <c:pt idx="7007">
                        <c:v>5.979000000000019E-3</c:v>
                      </c:pt>
                      <c:pt idx="7008">
                        <c:v>5.5512500000000197E-3</c:v>
                      </c:pt>
                      <c:pt idx="7009">
                        <c:v>5.0877500000000124E-3</c:v>
                      </c:pt>
                      <c:pt idx="7010">
                        <c:v>4.6137500000000145E-3</c:v>
                      </c:pt>
                      <c:pt idx="7011">
                        <c:v>4.1437500000000146E-3</c:v>
                      </c:pt>
                      <c:pt idx="7012">
                        <c:v>3.6622500000000119E-3</c:v>
                      </c:pt>
                      <c:pt idx="7013">
                        <c:v>3.1907500000000135E-3</c:v>
                      </c:pt>
                      <c:pt idx="7014">
                        <c:v>2.7062500000000112E-3</c:v>
                      </c:pt>
                      <c:pt idx="7015">
                        <c:v>2.2052500000000071E-3</c:v>
                      </c:pt>
                      <c:pt idx="7016">
                        <c:v>1.7492500000000086E-3</c:v>
                      </c:pt>
                      <c:pt idx="7017">
                        <c:v>1.2710000000000056E-3</c:v>
                      </c:pt>
                      <c:pt idx="7018">
                        <c:v>8.0800000000001042E-4</c:v>
                      </c:pt>
                      <c:pt idx="7019">
                        <c:v>3.1875000000001005E-4</c:v>
                      </c:pt>
                      <c:pt idx="7020">
                        <c:v>-1.1324999999998856E-4</c:v>
                      </c:pt>
                      <c:pt idx="7021">
                        <c:v>-5.1549999999999003E-4</c:v>
                      </c:pt>
                      <c:pt idx="7022">
                        <c:v>-9.7949999999999491E-4</c:v>
                      </c:pt>
                      <c:pt idx="7023">
                        <c:v>-1.4892499999999932E-3</c:v>
                      </c:pt>
                      <c:pt idx="7024">
                        <c:v>-1.7984999999999939E-3</c:v>
                      </c:pt>
                      <c:pt idx="7025">
                        <c:v>-2.409999999999995E-3</c:v>
                      </c:pt>
                      <c:pt idx="7026">
                        <c:v>-2.8247499999999974E-3</c:v>
                      </c:pt>
                      <c:pt idx="7027">
                        <c:v>-3.0757499999999995E-3</c:v>
                      </c:pt>
                      <c:pt idx="7028">
                        <c:v>-3.4920000000000007E-3</c:v>
                      </c:pt>
                      <c:pt idx="7029">
                        <c:v>-3.8097499999999989E-3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A1D9-4626-B10B-E46163BFF884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470A'!$BJ$1</c15:sqref>
                        </c15:formulaRef>
                      </c:ext>
                    </c:extLst>
                    <c:strCache>
                      <c:ptCount val="1"/>
                      <c:pt idx="0">
                        <c:v>Disk-33_In, 470 A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470A'!$C$5:$C$9340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6.0199999999999997E-2</c:v>
                      </c:pt>
                      <c:pt idx="1">
                        <c:v>2.5100000000000001E-2</c:v>
                      </c:pt>
                      <c:pt idx="2">
                        <c:v>2.6859999999999998E-2</c:v>
                      </c:pt>
                      <c:pt idx="3">
                        <c:v>1.6799999999999999E-2</c:v>
                      </c:pt>
                      <c:pt idx="4">
                        <c:v>0.14907000000000001</c:v>
                      </c:pt>
                      <c:pt idx="5">
                        <c:v>0.11024</c:v>
                      </c:pt>
                      <c:pt idx="6">
                        <c:v>2.2249999999999999E-2</c:v>
                      </c:pt>
                      <c:pt idx="7">
                        <c:v>0.20859</c:v>
                      </c:pt>
                      <c:pt idx="8">
                        <c:v>3.107E-2</c:v>
                      </c:pt>
                      <c:pt idx="9">
                        <c:v>0.129</c:v>
                      </c:pt>
                      <c:pt idx="10">
                        <c:v>5.9330000000000001E-2</c:v>
                      </c:pt>
                      <c:pt idx="11">
                        <c:v>5.9290000000000002E-2</c:v>
                      </c:pt>
                      <c:pt idx="12">
                        <c:v>7.2650000000000006E-2</c:v>
                      </c:pt>
                      <c:pt idx="13">
                        <c:v>0.1057</c:v>
                      </c:pt>
                      <c:pt idx="14">
                        <c:v>5.0599999999999999E-2</c:v>
                      </c:pt>
                      <c:pt idx="15">
                        <c:v>2.894E-2</c:v>
                      </c:pt>
                      <c:pt idx="16">
                        <c:v>3.329E-2</c:v>
                      </c:pt>
                      <c:pt idx="17">
                        <c:v>0.13136</c:v>
                      </c:pt>
                      <c:pt idx="18">
                        <c:v>2.6210000000000001E-2</c:v>
                      </c:pt>
                      <c:pt idx="19">
                        <c:v>3.6700000000000003E-2</c:v>
                      </c:pt>
                      <c:pt idx="20">
                        <c:v>1.789E-2</c:v>
                      </c:pt>
                      <c:pt idx="21">
                        <c:v>0.13833000000000001</c:v>
                      </c:pt>
                      <c:pt idx="22">
                        <c:v>0.28231000000000001</c:v>
                      </c:pt>
                      <c:pt idx="23">
                        <c:v>4.6719999999999998E-2</c:v>
                      </c:pt>
                      <c:pt idx="24">
                        <c:v>6.3979999999999995E-2</c:v>
                      </c:pt>
                      <c:pt idx="25">
                        <c:v>5.9299999999999999E-2</c:v>
                      </c:pt>
                      <c:pt idx="26">
                        <c:v>0.11791</c:v>
                      </c:pt>
                      <c:pt idx="27">
                        <c:v>4.2889999999999998E-2</c:v>
                      </c:pt>
                      <c:pt idx="28">
                        <c:v>6.0569999999999999E-2</c:v>
                      </c:pt>
                      <c:pt idx="29">
                        <c:v>4.6940000000000003E-2</c:v>
                      </c:pt>
                      <c:pt idx="30">
                        <c:v>9.3310000000000004E-2</c:v>
                      </c:pt>
                      <c:pt idx="31">
                        <c:v>2.5930000000000002E-2</c:v>
                      </c:pt>
                      <c:pt idx="32">
                        <c:v>2.8340000000000001E-2</c:v>
                      </c:pt>
                      <c:pt idx="33">
                        <c:v>5.3850000000000002E-2</c:v>
                      </c:pt>
                      <c:pt idx="34">
                        <c:v>7.2440000000000004E-2</c:v>
                      </c:pt>
                      <c:pt idx="35">
                        <c:v>5.935E-2</c:v>
                      </c:pt>
                      <c:pt idx="36">
                        <c:v>4.5699999999999998E-2</c:v>
                      </c:pt>
                      <c:pt idx="37">
                        <c:v>5.1159999999999997E-2</c:v>
                      </c:pt>
                      <c:pt idx="38">
                        <c:v>4.5010000000000001E-2</c:v>
                      </c:pt>
                      <c:pt idx="39">
                        <c:v>0.12695000000000001</c:v>
                      </c:pt>
                      <c:pt idx="40">
                        <c:v>4.0989999999999999E-2</c:v>
                      </c:pt>
                      <c:pt idx="41">
                        <c:v>4.7370000000000002E-2</c:v>
                      </c:pt>
                      <c:pt idx="42">
                        <c:v>4.6339999999999999E-2</c:v>
                      </c:pt>
                      <c:pt idx="43">
                        <c:v>0.13347000000000001</c:v>
                      </c:pt>
                      <c:pt idx="44">
                        <c:v>5.5259999999999997E-2</c:v>
                      </c:pt>
                      <c:pt idx="45">
                        <c:v>4.5130000000000003E-2</c:v>
                      </c:pt>
                      <c:pt idx="46">
                        <c:v>4.3869999999999999E-2</c:v>
                      </c:pt>
                      <c:pt idx="47">
                        <c:v>0.10473</c:v>
                      </c:pt>
                      <c:pt idx="48">
                        <c:v>6.0019999999999997E-2</c:v>
                      </c:pt>
                      <c:pt idx="49">
                        <c:v>7.2760000000000005E-2</c:v>
                      </c:pt>
                      <c:pt idx="50">
                        <c:v>0.20197999999999999</c:v>
                      </c:pt>
                      <c:pt idx="51">
                        <c:v>0.46233000000000002</c:v>
                      </c:pt>
                      <c:pt idx="52">
                        <c:v>0.53532000000000002</c:v>
                      </c:pt>
                      <c:pt idx="53">
                        <c:v>0.66854999999999998</c:v>
                      </c:pt>
                      <c:pt idx="54">
                        <c:v>0.77149000000000001</c:v>
                      </c:pt>
                      <c:pt idx="55">
                        <c:v>0.89710000000000001</c:v>
                      </c:pt>
                      <c:pt idx="56">
                        <c:v>1.0990800000000001</c:v>
                      </c:pt>
                      <c:pt idx="57">
                        <c:v>1.15635</c:v>
                      </c:pt>
                      <c:pt idx="58">
                        <c:v>1.27732</c:v>
                      </c:pt>
                      <c:pt idx="59">
                        <c:v>1.39547</c:v>
                      </c:pt>
                      <c:pt idx="60">
                        <c:v>1.5930500000000001</c:v>
                      </c:pt>
                      <c:pt idx="61">
                        <c:v>1.6624099999999999</c:v>
                      </c:pt>
                      <c:pt idx="62">
                        <c:v>1.7932300000000001</c:v>
                      </c:pt>
                      <c:pt idx="63">
                        <c:v>1.90733</c:v>
                      </c:pt>
                      <c:pt idx="64">
                        <c:v>2.0925500000000001</c:v>
                      </c:pt>
                      <c:pt idx="65">
                        <c:v>2.1837</c:v>
                      </c:pt>
                      <c:pt idx="66">
                        <c:v>2.2632699999999999</c:v>
                      </c:pt>
                      <c:pt idx="67">
                        <c:v>2.3944899999999998</c:v>
                      </c:pt>
                      <c:pt idx="68">
                        <c:v>2.5816499999999998</c:v>
                      </c:pt>
                      <c:pt idx="69">
                        <c:v>2.6359300000000001</c:v>
                      </c:pt>
                      <c:pt idx="70">
                        <c:v>2.7756599999999998</c:v>
                      </c:pt>
                      <c:pt idx="71">
                        <c:v>2.9239700000000002</c:v>
                      </c:pt>
                      <c:pt idx="72">
                        <c:v>3.0789599999999999</c:v>
                      </c:pt>
                      <c:pt idx="73">
                        <c:v>3.18771</c:v>
                      </c:pt>
                      <c:pt idx="74">
                        <c:v>3.2575500000000002</c:v>
                      </c:pt>
                      <c:pt idx="75">
                        <c:v>3.4325600000000001</c:v>
                      </c:pt>
                      <c:pt idx="76">
                        <c:v>3.5181300000000002</c:v>
                      </c:pt>
                      <c:pt idx="77">
                        <c:v>3.6930200000000002</c:v>
                      </c:pt>
                      <c:pt idx="78">
                        <c:v>3.7873000000000001</c:v>
                      </c:pt>
                      <c:pt idx="79">
                        <c:v>3.9013900000000001</c:v>
                      </c:pt>
                      <c:pt idx="80">
                        <c:v>4.0277599999999998</c:v>
                      </c:pt>
                      <c:pt idx="81">
                        <c:v>4.2290099999999997</c:v>
                      </c:pt>
                      <c:pt idx="82">
                        <c:v>4.3903400000000001</c:v>
                      </c:pt>
                      <c:pt idx="83">
                        <c:v>4.5920899999999998</c:v>
                      </c:pt>
                      <c:pt idx="84">
                        <c:v>4.5362799999999996</c:v>
                      </c:pt>
                      <c:pt idx="85">
                        <c:v>4.7181100000000002</c:v>
                      </c:pt>
                      <c:pt idx="86">
                        <c:v>4.79535</c:v>
                      </c:pt>
                      <c:pt idx="87">
                        <c:v>4.92645</c:v>
                      </c:pt>
                      <c:pt idx="88">
                        <c:v>5.0520800000000001</c:v>
                      </c:pt>
                      <c:pt idx="89">
                        <c:v>5.2544700000000004</c:v>
                      </c:pt>
                      <c:pt idx="90">
                        <c:v>5.28782</c:v>
                      </c:pt>
                      <c:pt idx="91">
                        <c:v>5.4262499999999996</c:v>
                      </c:pt>
                      <c:pt idx="92">
                        <c:v>5.5579999999999998</c:v>
                      </c:pt>
                      <c:pt idx="93">
                        <c:v>5.6661999999999999</c:v>
                      </c:pt>
                      <c:pt idx="94">
                        <c:v>5.8654200000000003</c:v>
                      </c:pt>
                      <c:pt idx="95">
                        <c:v>5.9110899999999997</c:v>
                      </c:pt>
                      <c:pt idx="96">
                        <c:v>6.05016</c:v>
                      </c:pt>
                      <c:pt idx="97">
                        <c:v>6.1697699999999998</c:v>
                      </c:pt>
                      <c:pt idx="98">
                        <c:v>6.3649899999999997</c:v>
                      </c:pt>
                      <c:pt idx="99">
                        <c:v>6.4157700000000002</c:v>
                      </c:pt>
                      <c:pt idx="100">
                        <c:v>6.5409800000000002</c:v>
                      </c:pt>
                      <c:pt idx="101">
                        <c:v>6.6772299999999998</c:v>
                      </c:pt>
                      <c:pt idx="102">
                        <c:v>6.8746600000000004</c:v>
                      </c:pt>
                      <c:pt idx="103">
                        <c:v>6.9148500000000004</c:v>
                      </c:pt>
                      <c:pt idx="104">
                        <c:v>7.0538600000000002</c:v>
                      </c:pt>
                      <c:pt idx="105">
                        <c:v>7.1625300000000003</c:v>
                      </c:pt>
                      <c:pt idx="106">
                        <c:v>7.3603399999999999</c:v>
                      </c:pt>
                      <c:pt idx="107">
                        <c:v>7.4038599999999999</c:v>
                      </c:pt>
                      <c:pt idx="108">
                        <c:v>7.54223</c:v>
                      </c:pt>
                      <c:pt idx="109">
                        <c:v>7.6724100000000002</c:v>
                      </c:pt>
                      <c:pt idx="110">
                        <c:v>7.8157199999999998</c:v>
                      </c:pt>
                      <c:pt idx="111">
                        <c:v>7.9749499999999998</c:v>
                      </c:pt>
                      <c:pt idx="112">
                        <c:v>8.0415299999999998</c:v>
                      </c:pt>
                      <c:pt idx="113">
                        <c:v>8.1739599999999992</c:v>
                      </c:pt>
                      <c:pt idx="114">
                        <c:v>8.2857000000000003</c:v>
                      </c:pt>
                      <c:pt idx="115">
                        <c:v>8.4757899999999999</c:v>
                      </c:pt>
                      <c:pt idx="116">
                        <c:v>8.5121800000000007</c:v>
                      </c:pt>
                      <c:pt idx="117">
                        <c:v>8.66282</c:v>
                      </c:pt>
                      <c:pt idx="118">
                        <c:v>8.7761300000000002</c:v>
                      </c:pt>
                      <c:pt idx="119">
                        <c:v>8.9714399999999994</c:v>
                      </c:pt>
                      <c:pt idx="120">
                        <c:v>9.0327099999999998</c:v>
                      </c:pt>
                      <c:pt idx="121">
                        <c:v>9.1752800000000008</c:v>
                      </c:pt>
                      <c:pt idx="122">
                        <c:v>9.2716100000000008</c:v>
                      </c:pt>
                      <c:pt idx="123">
                        <c:v>9.4835700000000003</c:v>
                      </c:pt>
                      <c:pt idx="124">
                        <c:v>9.5395299999999992</c:v>
                      </c:pt>
                      <c:pt idx="125">
                        <c:v>9.6888699999999996</c:v>
                      </c:pt>
                      <c:pt idx="126">
                        <c:v>9.8129200000000001</c:v>
                      </c:pt>
                      <c:pt idx="127">
                        <c:v>9.9729299999999999</c:v>
                      </c:pt>
                      <c:pt idx="128">
                        <c:v>10.017340000000001</c:v>
                      </c:pt>
                      <c:pt idx="129">
                        <c:v>10.0047</c:v>
                      </c:pt>
                      <c:pt idx="130">
                        <c:v>10.01168</c:v>
                      </c:pt>
                      <c:pt idx="131">
                        <c:v>10.02801</c:v>
                      </c:pt>
                      <c:pt idx="132">
                        <c:v>10.06575</c:v>
                      </c:pt>
                      <c:pt idx="133">
                        <c:v>10.024150000000001</c:v>
                      </c:pt>
                      <c:pt idx="134">
                        <c:v>10.01352</c:v>
                      </c:pt>
                      <c:pt idx="135">
                        <c:v>10.028589999999999</c:v>
                      </c:pt>
                      <c:pt idx="136">
                        <c:v>10.06532</c:v>
                      </c:pt>
                      <c:pt idx="137">
                        <c:v>9.9838199999999997</c:v>
                      </c:pt>
                      <c:pt idx="138">
                        <c:v>9.9783000000000008</c:v>
                      </c:pt>
                      <c:pt idx="139">
                        <c:v>9.9635999999999996</c:v>
                      </c:pt>
                      <c:pt idx="140">
                        <c:v>10.050789999999999</c:v>
                      </c:pt>
                      <c:pt idx="141">
                        <c:v>9.9768899999999991</c:v>
                      </c:pt>
                      <c:pt idx="142">
                        <c:v>9.9868900000000007</c:v>
                      </c:pt>
                      <c:pt idx="143">
                        <c:v>10.195679999999999</c:v>
                      </c:pt>
                      <c:pt idx="144">
                        <c:v>10.11679</c:v>
                      </c:pt>
                      <c:pt idx="145">
                        <c:v>9.9919899999999995</c:v>
                      </c:pt>
                      <c:pt idx="146">
                        <c:v>9.9844000000000008</c:v>
                      </c:pt>
                      <c:pt idx="147">
                        <c:v>10.00178</c:v>
                      </c:pt>
                      <c:pt idx="148">
                        <c:v>9.9973100000000006</c:v>
                      </c:pt>
                      <c:pt idx="149">
                        <c:v>10.05589</c:v>
                      </c:pt>
                      <c:pt idx="150">
                        <c:v>9.9720700000000004</c:v>
                      </c:pt>
                      <c:pt idx="151">
                        <c:v>9.9750200000000007</c:v>
                      </c:pt>
                      <c:pt idx="152">
                        <c:v>9.9825700000000008</c:v>
                      </c:pt>
                      <c:pt idx="153">
                        <c:v>10.05166</c:v>
                      </c:pt>
                      <c:pt idx="154">
                        <c:v>9.9633500000000002</c:v>
                      </c:pt>
                      <c:pt idx="155">
                        <c:v>9.9426299999999994</c:v>
                      </c:pt>
                      <c:pt idx="156">
                        <c:v>9.9941200000000006</c:v>
                      </c:pt>
                      <c:pt idx="157">
                        <c:v>10.045400000000001</c:v>
                      </c:pt>
                      <c:pt idx="158">
                        <c:v>10.00128</c:v>
                      </c:pt>
                      <c:pt idx="159">
                        <c:v>10.020020000000001</c:v>
                      </c:pt>
                      <c:pt idx="160">
                        <c:v>9.9843600000000006</c:v>
                      </c:pt>
                      <c:pt idx="161">
                        <c:v>10.0449</c:v>
                      </c:pt>
                      <c:pt idx="162">
                        <c:v>10.00243</c:v>
                      </c:pt>
                      <c:pt idx="163">
                        <c:v>10.002330000000001</c:v>
                      </c:pt>
                      <c:pt idx="164">
                        <c:v>9.9688099999999995</c:v>
                      </c:pt>
                      <c:pt idx="165">
                        <c:v>10.041700000000001</c:v>
                      </c:pt>
                      <c:pt idx="166">
                        <c:v>10.01961</c:v>
                      </c:pt>
                      <c:pt idx="167">
                        <c:v>9.9855499999999999</c:v>
                      </c:pt>
                      <c:pt idx="168">
                        <c:v>9.97851</c:v>
                      </c:pt>
                      <c:pt idx="169">
                        <c:v>9.9720399999999998</c:v>
                      </c:pt>
                      <c:pt idx="170">
                        <c:v>10.054919999999999</c:v>
                      </c:pt>
                      <c:pt idx="171">
                        <c:v>9.9896799999999999</c:v>
                      </c:pt>
                      <c:pt idx="172">
                        <c:v>9.9767100000000006</c:v>
                      </c:pt>
                      <c:pt idx="173">
                        <c:v>9.9675899999999995</c:v>
                      </c:pt>
                      <c:pt idx="174">
                        <c:v>10.043900000000001</c:v>
                      </c:pt>
                      <c:pt idx="175">
                        <c:v>9.9568399999999997</c:v>
                      </c:pt>
                      <c:pt idx="176">
                        <c:v>9.9745399999999993</c:v>
                      </c:pt>
                      <c:pt idx="177">
                        <c:v>9.9843499999999992</c:v>
                      </c:pt>
                      <c:pt idx="178">
                        <c:v>10.049239999999999</c:v>
                      </c:pt>
                      <c:pt idx="179">
                        <c:v>9.9883199999999999</c:v>
                      </c:pt>
                      <c:pt idx="180">
                        <c:v>10.004049999999999</c:v>
                      </c:pt>
                      <c:pt idx="181">
                        <c:v>9.97349</c:v>
                      </c:pt>
                      <c:pt idx="182">
                        <c:v>10.035769999999999</c:v>
                      </c:pt>
                      <c:pt idx="183">
                        <c:v>9.9650300000000005</c:v>
                      </c:pt>
                      <c:pt idx="184">
                        <c:v>9.9716400000000007</c:v>
                      </c:pt>
                      <c:pt idx="185">
                        <c:v>9.9675600000000006</c:v>
                      </c:pt>
                      <c:pt idx="186">
                        <c:v>9.9973100000000006</c:v>
                      </c:pt>
                      <c:pt idx="187">
                        <c:v>10.03411</c:v>
                      </c:pt>
                      <c:pt idx="188">
                        <c:v>9.9671699999999994</c:v>
                      </c:pt>
                      <c:pt idx="189">
                        <c:v>9.9544200000000007</c:v>
                      </c:pt>
                      <c:pt idx="190">
                        <c:v>9.9768600000000003</c:v>
                      </c:pt>
                      <c:pt idx="191">
                        <c:v>10.070169999999999</c:v>
                      </c:pt>
                      <c:pt idx="192">
                        <c:v>9.9871099999999995</c:v>
                      </c:pt>
                      <c:pt idx="193">
                        <c:v>9.9741</c:v>
                      </c:pt>
                      <c:pt idx="194">
                        <c:v>9.9602699999999995</c:v>
                      </c:pt>
                      <c:pt idx="195">
                        <c:v>10.03351</c:v>
                      </c:pt>
                      <c:pt idx="196">
                        <c:v>9.9897600000000004</c:v>
                      </c:pt>
                      <c:pt idx="197">
                        <c:v>9.9732699999999994</c:v>
                      </c:pt>
                      <c:pt idx="198">
                        <c:v>9.9419599999999999</c:v>
                      </c:pt>
                      <c:pt idx="199">
                        <c:v>10.01132</c:v>
                      </c:pt>
                      <c:pt idx="200">
                        <c:v>9.9536300000000004</c:v>
                      </c:pt>
                      <c:pt idx="201">
                        <c:v>9.9681800000000003</c:v>
                      </c:pt>
                      <c:pt idx="202">
                        <c:v>9.9778000000000002</c:v>
                      </c:pt>
                      <c:pt idx="203">
                        <c:v>10.01421</c:v>
                      </c:pt>
                      <c:pt idx="204">
                        <c:v>10.32372</c:v>
                      </c:pt>
                      <c:pt idx="205">
                        <c:v>9.9838000000000005</c:v>
                      </c:pt>
                      <c:pt idx="206">
                        <c:v>9.9590499999999995</c:v>
                      </c:pt>
                      <c:pt idx="207">
                        <c:v>10.0031</c:v>
                      </c:pt>
                      <c:pt idx="208">
                        <c:v>10.04344</c:v>
                      </c:pt>
                      <c:pt idx="209">
                        <c:v>9.9906799999999993</c:v>
                      </c:pt>
                      <c:pt idx="210">
                        <c:v>10.00155</c:v>
                      </c:pt>
                      <c:pt idx="211">
                        <c:v>10.00151</c:v>
                      </c:pt>
                      <c:pt idx="212">
                        <c:v>10.05847</c:v>
                      </c:pt>
                      <c:pt idx="213">
                        <c:v>9.9750200000000007</c:v>
                      </c:pt>
                      <c:pt idx="214">
                        <c:v>9.9917700000000007</c:v>
                      </c:pt>
                      <c:pt idx="215">
                        <c:v>9.9722200000000001</c:v>
                      </c:pt>
                      <c:pt idx="216">
                        <c:v>10.040290000000001</c:v>
                      </c:pt>
                      <c:pt idx="217">
                        <c:v>9.9889500000000009</c:v>
                      </c:pt>
                      <c:pt idx="218">
                        <c:v>9.9879800000000003</c:v>
                      </c:pt>
                      <c:pt idx="219">
                        <c:v>9.9906199999999998</c:v>
                      </c:pt>
                      <c:pt idx="220">
                        <c:v>10.069039999999999</c:v>
                      </c:pt>
                      <c:pt idx="221">
                        <c:v>9.9834399999999999</c:v>
                      </c:pt>
                      <c:pt idx="222">
                        <c:v>9.9937699999999996</c:v>
                      </c:pt>
                      <c:pt idx="223">
                        <c:v>9.98475</c:v>
                      </c:pt>
                      <c:pt idx="224">
                        <c:v>9.9883699999999997</c:v>
                      </c:pt>
                      <c:pt idx="225">
                        <c:v>10.03875</c:v>
                      </c:pt>
                      <c:pt idx="226">
                        <c:v>9.9819399999999998</c:v>
                      </c:pt>
                      <c:pt idx="227">
                        <c:v>9.9888899999999996</c:v>
                      </c:pt>
                      <c:pt idx="228">
                        <c:v>9.9832099999999997</c:v>
                      </c:pt>
                      <c:pt idx="229">
                        <c:v>10.04785</c:v>
                      </c:pt>
                      <c:pt idx="230">
                        <c:v>9.9563799999999993</c:v>
                      </c:pt>
                      <c:pt idx="231">
                        <c:v>9.9758800000000001</c:v>
                      </c:pt>
                      <c:pt idx="232">
                        <c:v>9.9916499999999999</c:v>
                      </c:pt>
                      <c:pt idx="233">
                        <c:v>10.0542</c:v>
                      </c:pt>
                      <c:pt idx="234">
                        <c:v>9.9767600000000005</c:v>
                      </c:pt>
                      <c:pt idx="235">
                        <c:v>9.9760600000000004</c:v>
                      </c:pt>
                      <c:pt idx="236">
                        <c:v>9.9971599999999992</c:v>
                      </c:pt>
                      <c:pt idx="237">
                        <c:v>10.047610000000001</c:v>
                      </c:pt>
                      <c:pt idx="238">
                        <c:v>9.9765300000000003</c:v>
                      </c:pt>
                      <c:pt idx="239">
                        <c:v>9.9934799999999999</c:v>
                      </c:pt>
                      <c:pt idx="240">
                        <c:v>9.9912200000000002</c:v>
                      </c:pt>
                      <c:pt idx="241">
                        <c:v>10.008509999999999</c:v>
                      </c:pt>
                      <c:pt idx="242">
                        <c:v>10.02331</c:v>
                      </c:pt>
                      <c:pt idx="243">
                        <c:v>10.00874</c:v>
                      </c:pt>
                      <c:pt idx="244">
                        <c:v>9.9892900000000004</c:v>
                      </c:pt>
                      <c:pt idx="245">
                        <c:v>9.9817900000000002</c:v>
                      </c:pt>
                      <c:pt idx="246">
                        <c:v>10.04613</c:v>
                      </c:pt>
                      <c:pt idx="247">
                        <c:v>9.9722200000000001</c:v>
                      </c:pt>
                      <c:pt idx="248">
                        <c:v>9.9886800000000004</c:v>
                      </c:pt>
                      <c:pt idx="249">
                        <c:v>9.9898000000000007</c:v>
                      </c:pt>
                      <c:pt idx="250">
                        <c:v>10.061809999999999</c:v>
                      </c:pt>
                      <c:pt idx="251">
                        <c:v>9.9941899999999997</c:v>
                      </c:pt>
                      <c:pt idx="252">
                        <c:v>9.9795400000000001</c:v>
                      </c:pt>
                      <c:pt idx="253">
                        <c:v>9.9856200000000008</c:v>
                      </c:pt>
                      <c:pt idx="254">
                        <c:v>10.06616</c:v>
                      </c:pt>
                      <c:pt idx="255">
                        <c:v>9.9845100000000002</c:v>
                      </c:pt>
                      <c:pt idx="256">
                        <c:v>9.9969900000000003</c:v>
                      </c:pt>
                      <c:pt idx="257">
                        <c:v>9.9903999999999993</c:v>
                      </c:pt>
                      <c:pt idx="258">
                        <c:v>10.05729</c:v>
                      </c:pt>
                      <c:pt idx="259">
                        <c:v>9.9990100000000002</c:v>
                      </c:pt>
                      <c:pt idx="260">
                        <c:v>9.9897799999999997</c:v>
                      </c:pt>
                      <c:pt idx="261">
                        <c:v>9.9806899999999992</c:v>
                      </c:pt>
                      <c:pt idx="262">
                        <c:v>9.9864200000000007</c:v>
                      </c:pt>
                      <c:pt idx="263">
                        <c:v>10.076180000000001</c:v>
                      </c:pt>
                      <c:pt idx="264">
                        <c:v>10.007160000000001</c:v>
                      </c:pt>
                      <c:pt idx="265">
                        <c:v>10.282220000000001</c:v>
                      </c:pt>
                      <c:pt idx="266">
                        <c:v>9.9904200000000003</c:v>
                      </c:pt>
                      <c:pt idx="267">
                        <c:v>10.065630000000001</c:v>
                      </c:pt>
                      <c:pt idx="268">
                        <c:v>10.02032</c:v>
                      </c:pt>
                      <c:pt idx="269">
                        <c:v>9.9973100000000006</c:v>
                      </c:pt>
                      <c:pt idx="270">
                        <c:v>9.9748000000000001</c:v>
                      </c:pt>
                      <c:pt idx="271">
                        <c:v>10.07053</c:v>
                      </c:pt>
                      <c:pt idx="272">
                        <c:v>10.01135</c:v>
                      </c:pt>
                      <c:pt idx="273">
                        <c:v>9.9908099999999997</c:v>
                      </c:pt>
                      <c:pt idx="274">
                        <c:v>9.9843200000000003</c:v>
                      </c:pt>
                      <c:pt idx="275">
                        <c:v>10.06068</c:v>
                      </c:pt>
                      <c:pt idx="276">
                        <c:v>9.9913600000000002</c:v>
                      </c:pt>
                      <c:pt idx="277">
                        <c:v>10.002980000000001</c:v>
                      </c:pt>
                      <c:pt idx="278">
                        <c:v>9.9910899999999998</c:v>
                      </c:pt>
                      <c:pt idx="279">
                        <c:v>10.012370000000001</c:v>
                      </c:pt>
                      <c:pt idx="280">
                        <c:v>10.05584</c:v>
                      </c:pt>
                      <c:pt idx="281">
                        <c:v>10.00305</c:v>
                      </c:pt>
                      <c:pt idx="282">
                        <c:v>10.00343</c:v>
                      </c:pt>
                      <c:pt idx="283">
                        <c:v>9.9925200000000007</c:v>
                      </c:pt>
                      <c:pt idx="284">
                        <c:v>10.080220000000001</c:v>
                      </c:pt>
                      <c:pt idx="285">
                        <c:v>10.0044</c:v>
                      </c:pt>
                      <c:pt idx="286">
                        <c:v>10.00066</c:v>
                      </c:pt>
                      <c:pt idx="287">
                        <c:v>10.011480000000001</c:v>
                      </c:pt>
                      <c:pt idx="288">
                        <c:v>10.06836</c:v>
                      </c:pt>
                      <c:pt idx="289">
                        <c:v>10.0022</c:v>
                      </c:pt>
                      <c:pt idx="290">
                        <c:v>10.017950000000001</c:v>
                      </c:pt>
                      <c:pt idx="291">
                        <c:v>9.9878599999999995</c:v>
                      </c:pt>
                      <c:pt idx="292">
                        <c:v>10.06588</c:v>
                      </c:pt>
                      <c:pt idx="293">
                        <c:v>9.9821100000000005</c:v>
                      </c:pt>
                      <c:pt idx="294">
                        <c:v>9.9897799999999997</c:v>
                      </c:pt>
                      <c:pt idx="295">
                        <c:v>9.9769000000000005</c:v>
                      </c:pt>
                      <c:pt idx="296">
                        <c:v>10.05965</c:v>
                      </c:pt>
                      <c:pt idx="297">
                        <c:v>10.01624</c:v>
                      </c:pt>
                      <c:pt idx="298">
                        <c:v>9.9870900000000002</c:v>
                      </c:pt>
                      <c:pt idx="299">
                        <c:v>9.9683799999999998</c:v>
                      </c:pt>
                      <c:pt idx="300">
                        <c:v>9.9838500000000003</c:v>
                      </c:pt>
                      <c:pt idx="301">
                        <c:v>10.04331</c:v>
                      </c:pt>
                      <c:pt idx="302">
                        <c:v>9.9898000000000007</c:v>
                      </c:pt>
                      <c:pt idx="303">
                        <c:v>10.00001</c:v>
                      </c:pt>
                      <c:pt idx="304">
                        <c:v>10.00296</c:v>
                      </c:pt>
                      <c:pt idx="305">
                        <c:v>10.08023</c:v>
                      </c:pt>
                      <c:pt idx="306">
                        <c:v>10.00229</c:v>
                      </c:pt>
                      <c:pt idx="307">
                        <c:v>9.9976099999999999</c:v>
                      </c:pt>
                      <c:pt idx="308">
                        <c:v>9.9990400000000008</c:v>
                      </c:pt>
                      <c:pt idx="309">
                        <c:v>10.06597</c:v>
                      </c:pt>
                      <c:pt idx="310">
                        <c:v>9.9981600000000004</c:v>
                      </c:pt>
                      <c:pt idx="311">
                        <c:v>10.00511</c:v>
                      </c:pt>
                      <c:pt idx="312">
                        <c:v>10.00972</c:v>
                      </c:pt>
                      <c:pt idx="313">
                        <c:v>10.0647</c:v>
                      </c:pt>
                      <c:pt idx="314">
                        <c:v>10.00409</c:v>
                      </c:pt>
                      <c:pt idx="315">
                        <c:v>9.9955099999999995</c:v>
                      </c:pt>
                      <c:pt idx="316">
                        <c:v>10.00681</c:v>
                      </c:pt>
                      <c:pt idx="317">
                        <c:v>9.9913000000000007</c:v>
                      </c:pt>
                      <c:pt idx="318">
                        <c:v>10.08207</c:v>
                      </c:pt>
                      <c:pt idx="319">
                        <c:v>10.00925</c:v>
                      </c:pt>
                      <c:pt idx="320">
                        <c:v>10.002190000000001</c:v>
                      </c:pt>
                      <c:pt idx="321">
                        <c:v>10.01127</c:v>
                      </c:pt>
                      <c:pt idx="322">
                        <c:v>10.06072</c:v>
                      </c:pt>
                      <c:pt idx="323">
                        <c:v>9.9929100000000002</c:v>
                      </c:pt>
                      <c:pt idx="324">
                        <c:v>9.9982100000000003</c:v>
                      </c:pt>
                      <c:pt idx="325">
                        <c:v>10.12988</c:v>
                      </c:pt>
                      <c:pt idx="326">
                        <c:v>10.280559999999999</c:v>
                      </c:pt>
                      <c:pt idx="327">
                        <c:v>10.03598</c:v>
                      </c:pt>
                      <c:pt idx="328">
                        <c:v>10.02125</c:v>
                      </c:pt>
                      <c:pt idx="329">
                        <c:v>10.011649999999999</c:v>
                      </c:pt>
                      <c:pt idx="330">
                        <c:v>10.1022</c:v>
                      </c:pt>
                      <c:pt idx="331">
                        <c:v>10.02215</c:v>
                      </c:pt>
                      <c:pt idx="332">
                        <c:v>10.03032</c:v>
                      </c:pt>
                      <c:pt idx="333">
                        <c:v>10.02866</c:v>
                      </c:pt>
                      <c:pt idx="334">
                        <c:v>10.04729</c:v>
                      </c:pt>
                      <c:pt idx="335">
                        <c:v>10.06987</c:v>
                      </c:pt>
                      <c:pt idx="336">
                        <c:v>10.013339999999999</c:v>
                      </c:pt>
                      <c:pt idx="337">
                        <c:v>10.01341</c:v>
                      </c:pt>
                      <c:pt idx="338">
                        <c:v>10.016780000000001</c:v>
                      </c:pt>
                      <c:pt idx="339">
                        <c:v>10.089869999999999</c:v>
                      </c:pt>
                      <c:pt idx="340">
                        <c:v>10.015650000000001</c:v>
                      </c:pt>
                      <c:pt idx="341">
                        <c:v>10.03866</c:v>
                      </c:pt>
                      <c:pt idx="342">
                        <c:v>10.039709999999999</c:v>
                      </c:pt>
                      <c:pt idx="343">
                        <c:v>10.114750000000001</c:v>
                      </c:pt>
                      <c:pt idx="344">
                        <c:v>10.03069</c:v>
                      </c:pt>
                      <c:pt idx="345">
                        <c:v>10.05179</c:v>
                      </c:pt>
                      <c:pt idx="346">
                        <c:v>10.04147</c:v>
                      </c:pt>
                      <c:pt idx="347">
                        <c:v>10.108090000000001</c:v>
                      </c:pt>
                      <c:pt idx="348">
                        <c:v>10.0397</c:v>
                      </c:pt>
                      <c:pt idx="349">
                        <c:v>10.05228</c:v>
                      </c:pt>
                      <c:pt idx="350">
                        <c:v>10.026730000000001</c:v>
                      </c:pt>
                      <c:pt idx="351">
                        <c:v>10.08132</c:v>
                      </c:pt>
                      <c:pt idx="352">
                        <c:v>10.05265</c:v>
                      </c:pt>
                      <c:pt idx="353">
                        <c:v>10.04316</c:v>
                      </c:pt>
                      <c:pt idx="354">
                        <c:v>10.03739</c:v>
                      </c:pt>
                      <c:pt idx="355">
                        <c:v>10.05387</c:v>
                      </c:pt>
                      <c:pt idx="356">
                        <c:v>10.11572</c:v>
                      </c:pt>
                      <c:pt idx="357">
                        <c:v>10.037470000000001</c:v>
                      </c:pt>
                      <c:pt idx="358">
                        <c:v>10.04092</c:v>
                      </c:pt>
                      <c:pt idx="359">
                        <c:v>10.0471</c:v>
                      </c:pt>
                      <c:pt idx="360">
                        <c:v>10.0946</c:v>
                      </c:pt>
                      <c:pt idx="361">
                        <c:v>10.041589999999999</c:v>
                      </c:pt>
                      <c:pt idx="362">
                        <c:v>10.041550000000001</c:v>
                      </c:pt>
                      <c:pt idx="363">
                        <c:v>10.04668</c:v>
                      </c:pt>
                      <c:pt idx="364">
                        <c:v>10.081110000000001</c:v>
                      </c:pt>
                      <c:pt idx="365">
                        <c:v>10.01657</c:v>
                      </c:pt>
                      <c:pt idx="366">
                        <c:v>10.03322</c:v>
                      </c:pt>
                      <c:pt idx="367">
                        <c:v>10.027889999999999</c:v>
                      </c:pt>
                      <c:pt idx="368">
                        <c:v>10.0871</c:v>
                      </c:pt>
                      <c:pt idx="369">
                        <c:v>10.0435</c:v>
                      </c:pt>
                      <c:pt idx="370">
                        <c:v>10.05105</c:v>
                      </c:pt>
                      <c:pt idx="371">
                        <c:v>10.0549</c:v>
                      </c:pt>
                      <c:pt idx="372">
                        <c:v>10.07837</c:v>
                      </c:pt>
                      <c:pt idx="373">
                        <c:v>10.07178</c:v>
                      </c:pt>
                      <c:pt idx="374">
                        <c:v>10.03678</c:v>
                      </c:pt>
                      <c:pt idx="375">
                        <c:v>10.05012</c:v>
                      </c:pt>
                      <c:pt idx="376">
                        <c:v>10.031779999999999</c:v>
                      </c:pt>
                      <c:pt idx="377">
                        <c:v>10.10535</c:v>
                      </c:pt>
                      <c:pt idx="378">
                        <c:v>10.03464</c:v>
                      </c:pt>
                      <c:pt idx="379">
                        <c:v>10.0543</c:v>
                      </c:pt>
                      <c:pt idx="380">
                        <c:v>10.04599</c:v>
                      </c:pt>
                      <c:pt idx="381">
                        <c:v>10.10112</c:v>
                      </c:pt>
                      <c:pt idx="382">
                        <c:v>10.02937</c:v>
                      </c:pt>
                      <c:pt idx="383">
                        <c:v>10.025969999999999</c:v>
                      </c:pt>
                      <c:pt idx="384">
                        <c:v>10.04344</c:v>
                      </c:pt>
                      <c:pt idx="385">
                        <c:v>10.100250000000001</c:v>
                      </c:pt>
                      <c:pt idx="386">
                        <c:v>10.243320000000001</c:v>
                      </c:pt>
                      <c:pt idx="387">
                        <c:v>10.112489999999999</c:v>
                      </c:pt>
                      <c:pt idx="388">
                        <c:v>10.045</c:v>
                      </c:pt>
                      <c:pt idx="389">
                        <c:v>10.102119999999999</c:v>
                      </c:pt>
                      <c:pt idx="390">
                        <c:v>10.027100000000001</c:v>
                      </c:pt>
                      <c:pt idx="391">
                        <c:v>10.0273</c:v>
                      </c:pt>
                      <c:pt idx="392">
                        <c:v>10.036060000000001</c:v>
                      </c:pt>
                      <c:pt idx="393">
                        <c:v>10.02341</c:v>
                      </c:pt>
                      <c:pt idx="394">
                        <c:v>10.08722</c:v>
                      </c:pt>
                      <c:pt idx="395">
                        <c:v>10.01746</c:v>
                      </c:pt>
                      <c:pt idx="396">
                        <c:v>10.02868</c:v>
                      </c:pt>
                      <c:pt idx="397">
                        <c:v>10.028639999999999</c:v>
                      </c:pt>
                      <c:pt idx="398">
                        <c:v>10.071960000000001</c:v>
                      </c:pt>
                      <c:pt idx="399">
                        <c:v>10.031409999999999</c:v>
                      </c:pt>
                      <c:pt idx="400">
                        <c:v>10.02455</c:v>
                      </c:pt>
                      <c:pt idx="401">
                        <c:v>10.01535</c:v>
                      </c:pt>
                      <c:pt idx="402">
                        <c:v>10.09535</c:v>
                      </c:pt>
                      <c:pt idx="403">
                        <c:v>10.04673</c:v>
                      </c:pt>
                      <c:pt idx="404">
                        <c:v>10.043990000000001</c:v>
                      </c:pt>
                      <c:pt idx="405">
                        <c:v>10.02877</c:v>
                      </c:pt>
                      <c:pt idx="406">
                        <c:v>10.11609</c:v>
                      </c:pt>
                      <c:pt idx="407">
                        <c:v>10.014189999999999</c:v>
                      </c:pt>
                      <c:pt idx="408">
                        <c:v>10.033340000000001</c:v>
                      </c:pt>
                      <c:pt idx="409">
                        <c:v>10.048030000000001</c:v>
                      </c:pt>
                      <c:pt idx="410">
                        <c:v>10.08897</c:v>
                      </c:pt>
                      <c:pt idx="411">
                        <c:v>10.07784</c:v>
                      </c:pt>
                      <c:pt idx="412">
                        <c:v>10.04011</c:v>
                      </c:pt>
                      <c:pt idx="413">
                        <c:v>10.047969999999999</c:v>
                      </c:pt>
                      <c:pt idx="414">
                        <c:v>10.022869999999999</c:v>
                      </c:pt>
                      <c:pt idx="415">
                        <c:v>10.09074</c:v>
                      </c:pt>
                      <c:pt idx="416">
                        <c:v>10.05002</c:v>
                      </c:pt>
                      <c:pt idx="417">
                        <c:v>10.0525</c:v>
                      </c:pt>
                      <c:pt idx="418">
                        <c:v>10.0479</c:v>
                      </c:pt>
                      <c:pt idx="419">
                        <c:v>10.10674</c:v>
                      </c:pt>
                      <c:pt idx="420">
                        <c:v>10.035819999999999</c:v>
                      </c:pt>
                      <c:pt idx="421">
                        <c:v>10.04524</c:v>
                      </c:pt>
                      <c:pt idx="422">
                        <c:v>10.052709999999999</c:v>
                      </c:pt>
                      <c:pt idx="423">
                        <c:v>10.1143</c:v>
                      </c:pt>
                      <c:pt idx="424">
                        <c:v>10.052860000000001</c:v>
                      </c:pt>
                      <c:pt idx="425">
                        <c:v>10.05256</c:v>
                      </c:pt>
                      <c:pt idx="426">
                        <c:v>10.038869999999999</c:v>
                      </c:pt>
                      <c:pt idx="427">
                        <c:v>10.110189999999999</c:v>
                      </c:pt>
                      <c:pt idx="428">
                        <c:v>10.04983</c:v>
                      </c:pt>
                      <c:pt idx="429">
                        <c:v>10.025040000000001</c:v>
                      </c:pt>
                      <c:pt idx="430">
                        <c:v>10.04218</c:v>
                      </c:pt>
                      <c:pt idx="431">
                        <c:v>10.02497</c:v>
                      </c:pt>
                      <c:pt idx="432">
                        <c:v>10.10882</c:v>
                      </c:pt>
                      <c:pt idx="433">
                        <c:v>10.06453</c:v>
                      </c:pt>
                      <c:pt idx="434">
                        <c:v>10.04997</c:v>
                      </c:pt>
                      <c:pt idx="435">
                        <c:v>10.049289999999999</c:v>
                      </c:pt>
                      <c:pt idx="436">
                        <c:v>10.10971</c:v>
                      </c:pt>
                      <c:pt idx="437">
                        <c:v>10.032730000000001</c:v>
                      </c:pt>
                      <c:pt idx="438">
                        <c:v>10.04575</c:v>
                      </c:pt>
                      <c:pt idx="439">
                        <c:v>10.03514</c:v>
                      </c:pt>
                      <c:pt idx="440">
                        <c:v>10.09849</c:v>
                      </c:pt>
                      <c:pt idx="441">
                        <c:v>10.03769</c:v>
                      </c:pt>
                      <c:pt idx="442">
                        <c:v>10.03626</c:v>
                      </c:pt>
                      <c:pt idx="443">
                        <c:v>10.02698</c:v>
                      </c:pt>
                      <c:pt idx="444">
                        <c:v>10.057270000000001</c:v>
                      </c:pt>
                      <c:pt idx="445">
                        <c:v>10.083410000000001</c:v>
                      </c:pt>
                      <c:pt idx="446">
                        <c:v>10.0501</c:v>
                      </c:pt>
                      <c:pt idx="447">
                        <c:v>10.289070000000001</c:v>
                      </c:pt>
                      <c:pt idx="448">
                        <c:v>10.07911</c:v>
                      </c:pt>
                      <c:pt idx="449">
                        <c:v>10.105779999999999</c:v>
                      </c:pt>
                      <c:pt idx="450">
                        <c:v>10.049910000000001</c:v>
                      </c:pt>
                      <c:pt idx="451">
                        <c:v>10.04914</c:v>
                      </c:pt>
                      <c:pt idx="452">
                        <c:v>10.04438</c:v>
                      </c:pt>
                      <c:pt idx="453">
                        <c:v>10.097239999999999</c:v>
                      </c:pt>
                      <c:pt idx="454">
                        <c:v>10.04435</c:v>
                      </c:pt>
                      <c:pt idx="455">
                        <c:v>10.041919999999999</c:v>
                      </c:pt>
                      <c:pt idx="456">
                        <c:v>10.045019999999999</c:v>
                      </c:pt>
                      <c:pt idx="457">
                        <c:v>10.12575</c:v>
                      </c:pt>
                      <c:pt idx="458">
                        <c:v>10.04458</c:v>
                      </c:pt>
                      <c:pt idx="459">
                        <c:v>10.05625</c:v>
                      </c:pt>
                      <c:pt idx="460">
                        <c:v>10.050829999999999</c:v>
                      </c:pt>
                      <c:pt idx="461">
                        <c:v>10.08039</c:v>
                      </c:pt>
                      <c:pt idx="462">
                        <c:v>10.06216</c:v>
                      </c:pt>
                      <c:pt idx="463">
                        <c:v>10.032120000000001</c:v>
                      </c:pt>
                      <c:pt idx="464">
                        <c:v>10.00156</c:v>
                      </c:pt>
                      <c:pt idx="465">
                        <c:v>10.03603</c:v>
                      </c:pt>
                      <c:pt idx="466">
                        <c:v>10.097379999999999</c:v>
                      </c:pt>
                      <c:pt idx="467">
                        <c:v>10.04782</c:v>
                      </c:pt>
                      <c:pt idx="468">
                        <c:v>10.04725</c:v>
                      </c:pt>
                      <c:pt idx="469">
                        <c:v>10.053140000000001</c:v>
                      </c:pt>
                      <c:pt idx="470">
                        <c:v>10.11628</c:v>
                      </c:pt>
                      <c:pt idx="471">
                        <c:v>10.05505</c:v>
                      </c:pt>
                      <c:pt idx="472">
                        <c:v>10.05097</c:v>
                      </c:pt>
                      <c:pt idx="473">
                        <c:v>10.07404</c:v>
                      </c:pt>
                      <c:pt idx="474">
                        <c:v>10.11767</c:v>
                      </c:pt>
                      <c:pt idx="475">
                        <c:v>10.069610000000001</c:v>
                      </c:pt>
                      <c:pt idx="476">
                        <c:v>10.05057</c:v>
                      </c:pt>
                      <c:pt idx="477">
                        <c:v>10.053890000000001</c:v>
                      </c:pt>
                      <c:pt idx="478">
                        <c:v>10.099919999999999</c:v>
                      </c:pt>
                      <c:pt idx="479">
                        <c:v>10.04416</c:v>
                      </c:pt>
                      <c:pt idx="480">
                        <c:v>10.07408</c:v>
                      </c:pt>
                      <c:pt idx="481">
                        <c:v>10.072710000000001</c:v>
                      </c:pt>
                      <c:pt idx="482">
                        <c:v>10.0838</c:v>
                      </c:pt>
                      <c:pt idx="483">
                        <c:v>10.08225</c:v>
                      </c:pt>
                      <c:pt idx="484">
                        <c:v>10.04861</c:v>
                      </c:pt>
                      <c:pt idx="485">
                        <c:v>10.05284</c:v>
                      </c:pt>
                      <c:pt idx="486">
                        <c:v>10.05503</c:v>
                      </c:pt>
                      <c:pt idx="487">
                        <c:v>10.097519999999999</c:v>
                      </c:pt>
                      <c:pt idx="488">
                        <c:v>10.04482</c:v>
                      </c:pt>
                      <c:pt idx="489">
                        <c:v>10.050660000000001</c:v>
                      </c:pt>
                      <c:pt idx="490">
                        <c:v>10.031639999999999</c:v>
                      </c:pt>
                      <c:pt idx="491">
                        <c:v>10.10247</c:v>
                      </c:pt>
                      <c:pt idx="492">
                        <c:v>10.04871</c:v>
                      </c:pt>
                      <c:pt idx="493">
                        <c:v>10.040749999999999</c:v>
                      </c:pt>
                      <c:pt idx="494">
                        <c:v>10.041600000000001</c:v>
                      </c:pt>
                      <c:pt idx="495">
                        <c:v>10.09938</c:v>
                      </c:pt>
                      <c:pt idx="496">
                        <c:v>10.044560000000001</c:v>
                      </c:pt>
                      <c:pt idx="497">
                        <c:v>10.07291</c:v>
                      </c:pt>
                      <c:pt idx="498">
                        <c:v>10.06232</c:v>
                      </c:pt>
                      <c:pt idx="499">
                        <c:v>10.106529999999999</c:v>
                      </c:pt>
                      <c:pt idx="500">
                        <c:v>10.06141</c:v>
                      </c:pt>
                      <c:pt idx="501">
                        <c:v>10.043710000000001</c:v>
                      </c:pt>
                      <c:pt idx="502">
                        <c:v>10.0486</c:v>
                      </c:pt>
                      <c:pt idx="503">
                        <c:v>10.047040000000001</c:v>
                      </c:pt>
                      <c:pt idx="504">
                        <c:v>10.117459999999999</c:v>
                      </c:pt>
                      <c:pt idx="505">
                        <c:v>10.05738</c:v>
                      </c:pt>
                      <c:pt idx="506">
                        <c:v>10.073539999999999</c:v>
                      </c:pt>
                      <c:pt idx="507">
                        <c:v>10.06406</c:v>
                      </c:pt>
                      <c:pt idx="508">
                        <c:v>10.364929999999999</c:v>
                      </c:pt>
                      <c:pt idx="509">
                        <c:v>10.0726</c:v>
                      </c:pt>
                      <c:pt idx="510">
                        <c:v>10.057600000000001</c:v>
                      </c:pt>
                      <c:pt idx="511">
                        <c:v>10.0739</c:v>
                      </c:pt>
                      <c:pt idx="512">
                        <c:v>10.113580000000001</c:v>
                      </c:pt>
                      <c:pt idx="513">
                        <c:v>10.05486</c:v>
                      </c:pt>
                      <c:pt idx="514">
                        <c:v>10.05368</c:v>
                      </c:pt>
                      <c:pt idx="515">
                        <c:v>10.07551</c:v>
                      </c:pt>
                      <c:pt idx="516">
                        <c:v>10.107139999999999</c:v>
                      </c:pt>
                      <c:pt idx="517">
                        <c:v>10.1012</c:v>
                      </c:pt>
                      <c:pt idx="518">
                        <c:v>10.078110000000001</c:v>
                      </c:pt>
                      <c:pt idx="519">
                        <c:v>10.09013</c:v>
                      </c:pt>
                      <c:pt idx="520">
                        <c:v>10.051539999999999</c:v>
                      </c:pt>
                      <c:pt idx="521">
                        <c:v>10.13771</c:v>
                      </c:pt>
                      <c:pt idx="522">
                        <c:v>10.066879999999999</c:v>
                      </c:pt>
                      <c:pt idx="523">
                        <c:v>10.07746</c:v>
                      </c:pt>
                      <c:pt idx="524">
                        <c:v>10.065580000000001</c:v>
                      </c:pt>
                      <c:pt idx="525">
                        <c:v>10.12227</c:v>
                      </c:pt>
                      <c:pt idx="526">
                        <c:v>10.087070000000001</c:v>
                      </c:pt>
                      <c:pt idx="527">
                        <c:v>10.065670000000001</c:v>
                      </c:pt>
                      <c:pt idx="528">
                        <c:v>10.08093</c:v>
                      </c:pt>
                      <c:pt idx="529">
                        <c:v>10.12129</c:v>
                      </c:pt>
                      <c:pt idx="530">
                        <c:v>10.07133</c:v>
                      </c:pt>
                      <c:pt idx="531">
                        <c:v>10.07938</c:v>
                      </c:pt>
                      <c:pt idx="532">
                        <c:v>10.078379999999999</c:v>
                      </c:pt>
                      <c:pt idx="533">
                        <c:v>10.11698</c:v>
                      </c:pt>
                      <c:pt idx="534">
                        <c:v>10.102919999999999</c:v>
                      </c:pt>
                      <c:pt idx="535">
                        <c:v>10.089510000000001</c:v>
                      </c:pt>
                      <c:pt idx="536">
                        <c:v>10.09381</c:v>
                      </c:pt>
                      <c:pt idx="537">
                        <c:v>10.07823</c:v>
                      </c:pt>
                      <c:pt idx="538">
                        <c:v>10.13843</c:v>
                      </c:pt>
                      <c:pt idx="539">
                        <c:v>10.087350000000001</c:v>
                      </c:pt>
                      <c:pt idx="540">
                        <c:v>10.09568</c:v>
                      </c:pt>
                      <c:pt idx="541">
                        <c:v>10.091240000000001</c:v>
                      </c:pt>
                      <c:pt idx="542">
                        <c:v>10.13355</c:v>
                      </c:pt>
                      <c:pt idx="543">
                        <c:v>10.09127</c:v>
                      </c:pt>
                      <c:pt idx="544">
                        <c:v>10.083019999999999</c:v>
                      </c:pt>
                      <c:pt idx="545">
                        <c:v>10.09076</c:v>
                      </c:pt>
                      <c:pt idx="546">
                        <c:v>10.133710000000001</c:v>
                      </c:pt>
                      <c:pt idx="547">
                        <c:v>10.07891</c:v>
                      </c:pt>
                      <c:pt idx="548">
                        <c:v>10.088039999999999</c:v>
                      </c:pt>
                      <c:pt idx="549">
                        <c:v>10.08916</c:v>
                      </c:pt>
                      <c:pt idx="550">
                        <c:v>10.1402</c:v>
                      </c:pt>
                      <c:pt idx="551">
                        <c:v>10.09097</c:v>
                      </c:pt>
                      <c:pt idx="552">
                        <c:v>10.09361</c:v>
                      </c:pt>
                      <c:pt idx="553">
                        <c:v>10.112719999999999</c:v>
                      </c:pt>
                      <c:pt idx="554">
                        <c:v>10.113569999999999</c:v>
                      </c:pt>
                      <c:pt idx="555">
                        <c:v>10.147180000000001</c:v>
                      </c:pt>
                      <c:pt idx="556">
                        <c:v>10.11098</c:v>
                      </c:pt>
                      <c:pt idx="557">
                        <c:v>10.083679999999999</c:v>
                      </c:pt>
                      <c:pt idx="558">
                        <c:v>10.100529999999999</c:v>
                      </c:pt>
                      <c:pt idx="559">
                        <c:v>10.15592</c:v>
                      </c:pt>
                      <c:pt idx="560">
                        <c:v>10.082890000000001</c:v>
                      </c:pt>
                      <c:pt idx="561">
                        <c:v>10.08881</c:v>
                      </c:pt>
                      <c:pt idx="562">
                        <c:v>10.08788</c:v>
                      </c:pt>
                      <c:pt idx="563">
                        <c:v>10.150589999999999</c:v>
                      </c:pt>
                      <c:pt idx="564">
                        <c:v>10.09408</c:v>
                      </c:pt>
                      <c:pt idx="565">
                        <c:v>10.12579</c:v>
                      </c:pt>
                      <c:pt idx="566">
                        <c:v>10.101039999999999</c:v>
                      </c:pt>
                      <c:pt idx="567">
                        <c:v>10.162800000000001</c:v>
                      </c:pt>
                      <c:pt idx="568">
                        <c:v>10.12392</c:v>
                      </c:pt>
                      <c:pt idx="569">
                        <c:v>10.35619</c:v>
                      </c:pt>
                      <c:pt idx="570">
                        <c:v>10.112959999999999</c:v>
                      </c:pt>
                      <c:pt idx="571">
                        <c:v>10.15875</c:v>
                      </c:pt>
                      <c:pt idx="572">
                        <c:v>10.109870000000001</c:v>
                      </c:pt>
                      <c:pt idx="573">
                        <c:v>10.06898</c:v>
                      </c:pt>
                      <c:pt idx="574">
                        <c:v>10.10103</c:v>
                      </c:pt>
                      <c:pt idx="575">
                        <c:v>10.115769999999999</c:v>
                      </c:pt>
                      <c:pt idx="576">
                        <c:v>10.1568</c:v>
                      </c:pt>
                      <c:pt idx="577">
                        <c:v>10.09895</c:v>
                      </c:pt>
                      <c:pt idx="578">
                        <c:v>10.082800000000001</c:v>
                      </c:pt>
                      <c:pt idx="579">
                        <c:v>10.08832</c:v>
                      </c:pt>
                      <c:pt idx="580">
                        <c:v>10.143090000000001</c:v>
                      </c:pt>
                      <c:pt idx="581">
                        <c:v>10.11839</c:v>
                      </c:pt>
                      <c:pt idx="582">
                        <c:v>10.09075</c:v>
                      </c:pt>
                      <c:pt idx="583">
                        <c:v>10.129759999999999</c:v>
                      </c:pt>
                      <c:pt idx="584">
                        <c:v>10.15522</c:v>
                      </c:pt>
                      <c:pt idx="585">
                        <c:v>10.09394</c:v>
                      </c:pt>
                      <c:pt idx="586">
                        <c:v>10.105449999999999</c:v>
                      </c:pt>
                      <c:pt idx="587">
                        <c:v>10.10458</c:v>
                      </c:pt>
                      <c:pt idx="588">
                        <c:v>10.164099999999999</c:v>
                      </c:pt>
                      <c:pt idx="589">
                        <c:v>10.108230000000001</c:v>
                      </c:pt>
                      <c:pt idx="590">
                        <c:v>10.10764</c:v>
                      </c:pt>
                      <c:pt idx="591">
                        <c:v>10.104150000000001</c:v>
                      </c:pt>
                      <c:pt idx="592">
                        <c:v>10.145009999999999</c:v>
                      </c:pt>
                      <c:pt idx="593">
                        <c:v>10.11904</c:v>
                      </c:pt>
                      <c:pt idx="594">
                        <c:v>10.117459999999999</c:v>
                      </c:pt>
                      <c:pt idx="595">
                        <c:v>10.12501</c:v>
                      </c:pt>
                      <c:pt idx="596">
                        <c:v>10.12242</c:v>
                      </c:pt>
                      <c:pt idx="597">
                        <c:v>10.17923</c:v>
                      </c:pt>
                      <c:pt idx="598">
                        <c:v>10.09296</c:v>
                      </c:pt>
                      <c:pt idx="599">
                        <c:v>10.10777</c:v>
                      </c:pt>
                      <c:pt idx="600">
                        <c:v>10.11726</c:v>
                      </c:pt>
                      <c:pt idx="601">
                        <c:v>10.169460000000001</c:v>
                      </c:pt>
                      <c:pt idx="602">
                        <c:v>10.11445</c:v>
                      </c:pt>
                      <c:pt idx="603">
                        <c:v>10.11412</c:v>
                      </c:pt>
                      <c:pt idx="604">
                        <c:v>10.110709999999999</c:v>
                      </c:pt>
                      <c:pt idx="605">
                        <c:v>10.186360000000001</c:v>
                      </c:pt>
                      <c:pt idx="606">
                        <c:v>10.099589999999999</c:v>
                      </c:pt>
                      <c:pt idx="607">
                        <c:v>10.134589999999999</c:v>
                      </c:pt>
                      <c:pt idx="608">
                        <c:v>10.115880000000001</c:v>
                      </c:pt>
                      <c:pt idx="609">
                        <c:v>10.19591</c:v>
                      </c:pt>
                      <c:pt idx="610">
                        <c:v>10.12434</c:v>
                      </c:pt>
                      <c:pt idx="611">
                        <c:v>10.1259</c:v>
                      </c:pt>
                      <c:pt idx="612">
                        <c:v>10.13273</c:v>
                      </c:pt>
                      <c:pt idx="613">
                        <c:v>10.16208</c:v>
                      </c:pt>
                      <c:pt idx="614">
                        <c:v>10.16094</c:v>
                      </c:pt>
                      <c:pt idx="615">
                        <c:v>10.14664</c:v>
                      </c:pt>
                      <c:pt idx="616">
                        <c:v>10.14025</c:v>
                      </c:pt>
                      <c:pt idx="617">
                        <c:v>10.14493</c:v>
                      </c:pt>
                      <c:pt idx="618">
                        <c:v>10.17977</c:v>
                      </c:pt>
                      <c:pt idx="619">
                        <c:v>10.138719999999999</c:v>
                      </c:pt>
                      <c:pt idx="620">
                        <c:v>10.13311</c:v>
                      </c:pt>
                      <c:pt idx="621">
                        <c:v>10.10707</c:v>
                      </c:pt>
                      <c:pt idx="622">
                        <c:v>10.19685</c:v>
                      </c:pt>
                      <c:pt idx="623">
                        <c:v>10.18329</c:v>
                      </c:pt>
                      <c:pt idx="624">
                        <c:v>10.12894</c:v>
                      </c:pt>
                      <c:pt idx="625">
                        <c:v>10.14527</c:v>
                      </c:pt>
                      <c:pt idx="626">
                        <c:v>10.22659</c:v>
                      </c:pt>
                      <c:pt idx="627">
                        <c:v>10.14742</c:v>
                      </c:pt>
                      <c:pt idx="628">
                        <c:v>10.19332</c:v>
                      </c:pt>
                      <c:pt idx="629">
                        <c:v>10.251379999999999</c:v>
                      </c:pt>
                      <c:pt idx="630">
                        <c:v>10.372059999999999</c:v>
                      </c:pt>
                      <c:pt idx="631">
                        <c:v>10.15396</c:v>
                      </c:pt>
                      <c:pt idx="632">
                        <c:v>10.16398</c:v>
                      </c:pt>
                      <c:pt idx="633">
                        <c:v>10.18951</c:v>
                      </c:pt>
                      <c:pt idx="634">
                        <c:v>10.14791</c:v>
                      </c:pt>
                      <c:pt idx="635">
                        <c:v>10.228730000000001</c:v>
                      </c:pt>
                      <c:pt idx="636">
                        <c:v>10.138909999999999</c:v>
                      </c:pt>
                      <c:pt idx="637">
                        <c:v>10.1523</c:v>
                      </c:pt>
                      <c:pt idx="638">
                        <c:v>10.162739999999999</c:v>
                      </c:pt>
                      <c:pt idx="639">
                        <c:v>10.20027</c:v>
                      </c:pt>
                      <c:pt idx="640">
                        <c:v>10.124169999999999</c:v>
                      </c:pt>
                      <c:pt idx="641">
                        <c:v>10.11843</c:v>
                      </c:pt>
                      <c:pt idx="642">
                        <c:v>10.12078</c:v>
                      </c:pt>
                      <c:pt idx="643">
                        <c:v>10.177</c:v>
                      </c:pt>
                      <c:pt idx="644">
                        <c:v>10.15279</c:v>
                      </c:pt>
                      <c:pt idx="645">
                        <c:v>10.13663</c:v>
                      </c:pt>
                      <c:pt idx="646">
                        <c:v>10.131309999999999</c:v>
                      </c:pt>
                      <c:pt idx="647">
                        <c:v>10.18261</c:v>
                      </c:pt>
                      <c:pt idx="648">
                        <c:v>10.11506</c:v>
                      </c:pt>
                      <c:pt idx="649">
                        <c:v>10.11557</c:v>
                      </c:pt>
                      <c:pt idx="650">
                        <c:v>10.123200000000001</c:v>
                      </c:pt>
                      <c:pt idx="651">
                        <c:v>10.11562</c:v>
                      </c:pt>
                      <c:pt idx="652">
                        <c:v>10.17318</c:v>
                      </c:pt>
                      <c:pt idx="653">
                        <c:v>10.12445</c:v>
                      </c:pt>
                      <c:pt idx="654">
                        <c:v>10.14147</c:v>
                      </c:pt>
                      <c:pt idx="655">
                        <c:v>10.14438</c:v>
                      </c:pt>
                      <c:pt idx="656">
                        <c:v>10.179029999999999</c:v>
                      </c:pt>
                      <c:pt idx="657">
                        <c:v>10.1289</c:v>
                      </c:pt>
                      <c:pt idx="658">
                        <c:v>10.13086</c:v>
                      </c:pt>
                      <c:pt idx="659">
                        <c:v>10.14185</c:v>
                      </c:pt>
                      <c:pt idx="660">
                        <c:v>10.204079999999999</c:v>
                      </c:pt>
                      <c:pt idx="661">
                        <c:v>10.13645</c:v>
                      </c:pt>
                      <c:pt idx="662">
                        <c:v>10.146660000000001</c:v>
                      </c:pt>
                      <c:pt idx="663">
                        <c:v>10.120509999999999</c:v>
                      </c:pt>
                      <c:pt idx="664">
                        <c:v>10.190329999999999</c:v>
                      </c:pt>
                      <c:pt idx="665">
                        <c:v>10.13302</c:v>
                      </c:pt>
                      <c:pt idx="666">
                        <c:v>10.136570000000001</c:v>
                      </c:pt>
                      <c:pt idx="667">
                        <c:v>10.130739999999999</c:v>
                      </c:pt>
                      <c:pt idx="668">
                        <c:v>10.153779999999999</c:v>
                      </c:pt>
                      <c:pt idx="669">
                        <c:v>10.14533</c:v>
                      </c:pt>
                      <c:pt idx="670">
                        <c:v>10.1228</c:v>
                      </c:pt>
                      <c:pt idx="671">
                        <c:v>10.1143</c:v>
                      </c:pt>
                      <c:pt idx="672">
                        <c:v>10.135759999999999</c:v>
                      </c:pt>
                      <c:pt idx="673">
                        <c:v>10.182869999999999</c:v>
                      </c:pt>
                      <c:pt idx="674">
                        <c:v>10.13078</c:v>
                      </c:pt>
                      <c:pt idx="675">
                        <c:v>10.12313</c:v>
                      </c:pt>
                      <c:pt idx="676">
                        <c:v>10.132849999999999</c:v>
                      </c:pt>
                      <c:pt idx="677">
                        <c:v>10.180759999999999</c:v>
                      </c:pt>
                      <c:pt idx="678">
                        <c:v>10.14096</c:v>
                      </c:pt>
                      <c:pt idx="679">
                        <c:v>10.189780000000001</c:v>
                      </c:pt>
                      <c:pt idx="680">
                        <c:v>10.13021</c:v>
                      </c:pt>
                      <c:pt idx="681">
                        <c:v>10.175319999999999</c:v>
                      </c:pt>
                      <c:pt idx="682">
                        <c:v>10.128550000000001</c:v>
                      </c:pt>
                      <c:pt idx="683">
                        <c:v>10.141299999999999</c:v>
                      </c:pt>
                      <c:pt idx="684">
                        <c:v>10.12665</c:v>
                      </c:pt>
                      <c:pt idx="685">
                        <c:v>10.168430000000001</c:v>
                      </c:pt>
                      <c:pt idx="686">
                        <c:v>10.11337</c:v>
                      </c:pt>
                      <c:pt idx="687">
                        <c:v>10.12786</c:v>
                      </c:pt>
                      <c:pt idx="688">
                        <c:v>10.106249999999999</c:v>
                      </c:pt>
                      <c:pt idx="689">
                        <c:v>10.12176</c:v>
                      </c:pt>
                      <c:pt idx="690">
                        <c:v>10.34836</c:v>
                      </c:pt>
                      <c:pt idx="691">
                        <c:v>10.21297</c:v>
                      </c:pt>
                      <c:pt idx="692">
                        <c:v>10.139849999999999</c:v>
                      </c:pt>
                      <c:pt idx="693">
                        <c:v>10.136979999999999</c:v>
                      </c:pt>
                      <c:pt idx="694">
                        <c:v>10.189959999999999</c:v>
                      </c:pt>
                      <c:pt idx="695">
                        <c:v>10.13551</c:v>
                      </c:pt>
                      <c:pt idx="696">
                        <c:v>10.141489999999999</c:v>
                      </c:pt>
                      <c:pt idx="697">
                        <c:v>10.13594</c:v>
                      </c:pt>
                      <c:pt idx="698">
                        <c:v>10.18347</c:v>
                      </c:pt>
                      <c:pt idx="699">
                        <c:v>10.115600000000001</c:v>
                      </c:pt>
                      <c:pt idx="700">
                        <c:v>10.105930000000001</c:v>
                      </c:pt>
                      <c:pt idx="701">
                        <c:v>10.12039</c:v>
                      </c:pt>
                      <c:pt idx="702">
                        <c:v>10.15865</c:v>
                      </c:pt>
                      <c:pt idx="703">
                        <c:v>10.108449999999999</c:v>
                      </c:pt>
                      <c:pt idx="704">
                        <c:v>10.13148</c:v>
                      </c:pt>
                      <c:pt idx="705">
                        <c:v>10.132</c:v>
                      </c:pt>
                      <c:pt idx="706">
                        <c:v>10.168699999999999</c:v>
                      </c:pt>
                      <c:pt idx="707">
                        <c:v>10.15734</c:v>
                      </c:pt>
                      <c:pt idx="708">
                        <c:v>10.124459999999999</c:v>
                      </c:pt>
                      <c:pt idx="709">
                        <c:v>10.121639999999999</c:v>
                      </c:pt>
                      <c:pt idx="710">
                        <c:v>10.142939999999999</c:v>
                      </c:pt>
                      <c:pt idx="711">
                        <c:v>10.18242</c:v>
                      </c:pt>
                      <c:pt idx="712">
                        <c:v>10.11727</c:v>
                      </c:pt>
                      <c:pt idx="713">
                        <c:v>10.130089999999999</c:v>
                      </c:pt>
                      <c:pt idx="714">
                        <c:v>10.105549999999999</c:v>
                      </c:pt>
                      <c:pt idx="715">
                        <c:v>10.169499999999999</c:v>
                      </c:pt>
                      <c:pt idx="716">
                        <c:v>10.11275</c:v>
                      </c:pt>
                      <c:pt idx="717">
                        <c:v>10.1248</c:v>
                      </c:pt>
                      <c:pt idx="718">
                        <c:v>10.130850000000001</c:v>
                      </c:pt>
                      <c:pt idx="719">
                        <c:v>10.17933</c:v>
                      </c:pt>
                      <c:pt idx="720">
                        <c:v>10.12791</c:v>
                      </c:pt>
                      <c:pt idx="721">
                        <c:v>10.12438</c:v>
                      </c:pt>
                      <c:pt idx="722">
                        <c:v>10.147629999999999</c:v>
                      </c:pt>
                      <c:pt idx="723">
                        <c:v>10.18497</c:v>
                      </c:pt>
                      <c:pt idx="724">
                        <c:v>10.13064</c:v>
                      </c:pt>
                      <c:pt idx="725">
                        <c:v>10.128690000000001</c:v>
                      </c:pt>
                      <c:pt idx="726">
                        <c:v>10.145709999999999</c:v>
                      </c:pt>
                      <c:pt idx="727">
                        <c:v>10.14189</c:v>
                      </c:pt>
                      <c:pt idx="728">
                        <c:v>10.198549999999999</c:v>
                      </c:pt>
                      <c:pt idx="729">
                        <c:v>10.140650000000001</c:v>
                      </c:pt>
                      <c:pt idx="730">
                        <c:v>10.137930000000001</c:v>
                      </c:pt>
                      <c:pt idx="731">
                        <c:v>10.14986</c:v>
                      </c:pt>
                      <c:pt idx="732">
                        <c:v>10.193960000000001</c:v>
                      </c:pt>
                      <c:pt idx="733">
                        <c:v>10.14889</c:v>
                      </c:pt>
                      <c:pt idx="734">
                        <c:v>10.129</c:v>
                      </c:pt>
                      <c:pt idx="735">
                        <c:v>10.129300000000001</c:v>
                      </c:pt>
                      <c:pt idx="736">
                        <c:v>10.19627</c:v>
                      </c:pt>
                      <c:pt idx="737">
                        <c:v>10.145960000000001</c:v>
                      </c:pt>
                      <c:pt idx="738">
                        <c:v>10.13711</c:v>
                      </c:pt>
                      <c:pt idx="739">
                        <c:v>10.144299999999999</c:v>
                      </c:pt>
                      <c:pt idx="740">
                        <c:v>10.18662</c:v>
                      </c:pt>
                      <c:pt idx="741">
                        <c:v>10.14246</c:v>
                      </c:pt>
                      <c:pt idx="742">
                        <c:v>10.14268</c:v>
                      </c:pt>
                      <c:pt idx="743">
                        <c:v>10.13951</c:v>
                      </c:pt>
                      <c:pt idx="744">
                        <c:v>10.17046</c:v>
                      </c:pt>
                      <c:pt idx="745">
                        <c:v>10.18763</c:v>
                      </c:pt>
                      <c:pt idx="746">
                        <c:v>10.13335</c:v>
                      </c:pt>
                      <c:pt idx="747">
                        <c:v>10.14926</c:v>
                      </c:pt>
                      <c:pt idx="748">
                        <c:v>10.14728</c:v>
                      </c:pt>
                      <c:pt idx="749">
                        <c:v>10.2012</c:v>
                      </c:pt>
                      <c:pt idx="750">
                        <c:v>10.10215</c:v>
                      </c:pt>
                      <c:pt idx="751">
                        <c:v>10.38175</c:v>
                      </c:pt>
                      <c:pt idx="752">
                        <c:v>10.13818</c:v>
                      </c:pt>
                      <c:pt idx="753">
                        <c:v>10.19345</c:v>
                      </c:pt>
                      <c:pt idx="754">
                        <c:v>10.13449</c:v>
                      </c:pt>
                      <c:pt idx="755">
                        <c:v>10.12903</c:v>
                      </c:pt>
                      <c:pt idx="756">
                        <c:v>10.14087</c:v>
                      </c:pt>
                      <c:pt idx="757">
                        <c:v>10.171329999999999</c:v>
                      </c:pt>
                      <c:pt idx="758">
                        <c:v>10.127829999999999</c:v>
                      </c:pt>
                      <c:pt idx="759">
                        <c:v>10.12857</c:v>
                      </c:pt>
                      <c:pt idx="760">
                        <c:v>10.151339999999999</c:v>
                      </c:pt>
                      <c:pt idx="761">
                        <c:v>10.198539999999999</c:v>
                      </c:pt>
                      <c:pt idx="762">
                        <c:v>10.15931</c:v>
                      </c:pt>
                      <c:pt idx="763">
                        <c:v>10.139939999999999</c:v>
                      </c:pt>
                      <c:pt idx="764">
                        <c:v>10.13851</c:v>
                      </c:pt>
                      <c:pt idx="765">
                        <c:v>10.146409999999999</c:v>
                      </c:pt>
                      <c:pt idx="766">
                        <c:v>10.178890000000001</c:v>
                      </c:pt>
                      <c:pt idx="767">
                        <c:v>10.14443</c:v>
                      </c:pt>
                      <c:pt idx="768">
                        <c:v>10.12946</c:v>
                      </c:pt>
                      <c:pt idx="769">
                        <c:v>10.12823</c:v>
                      </c:pt>
                      <c:pt idx="770">
                        <c:v>10.166829999999999</c:v>
                      </c:pt>
                      <c:pt idx="771">
                        <c:v>10.15916</c:v>
                      </c:pt>
                      <c:pt idx="772">
                        <c:v>10.12223</c:v>
                      </c:pt>
                      <c:pt idx="773">
                        <c:v>10.14002</c:v>
                      </c:pt>
                      <c:pt idx="774">
                        <c:v>10.208970000000001</c:v>
                      </c:pt>
                      <c:pt idx="775">
                        <c:v>10.1351</c:v>
                      </c:pt>
                      <c:pt idx="776">
                        <c:v>10.131169999999999</c:v>
                      </c:pt>
                      <c:pt idx="777">
                        <c:v>10.140359999999999</c:v>
                      </c:pt>
                      <c:pt idx="778">
                        <c:v>10.191700000000001</c:v>
                      </c:pt>
                      <c:pt idx="779">
                        <c:v>10.135350000000001</c:v>
                      </c:pt>
                      <c:pt idx="780">
                        <c:v>10.15189</c:v>
                      </c:pt>
                      <c:pt idx="781">
                        <c:v>10.15058</c:v>
                      </c:pt>
                      <c:pt idx="782">
                        <c:v>10.14547</c:v>
                      </c:pt>
                      <c:pt idx="783">
                        <c:v>10.185919999999999</c:v>
                      </c:pt>
                      <c:pt idx="784">
                        <c:v>10.138920000000001</c:v>
                      </c:pt>
                      <c:pt idx="785">
                        <c:v>10.177239999999999</c:v>
                      </c:pt>
                      <c:pt idx="786">
                        <c:v>10.29218</c:v>
                      </c:pt>
                      <c:pt idx="787">
                        <c:v>10.46543</c:v>
                      </c:pt>
                      <c:pt idx="788">
                        <c:v>10.54585</c:v>
                      </c:pt>
                      <c:pt idx="789">
                        <c:v>10.665609999999999</c:v>
                      </c:pt>
                      <c:pt idx="790">
                        <c:v>10.78909</c:v>
                      </c:pt>
                      <c:pt idx="791">
                        <c:v>10.996320000000001</c:v>
                      </c:pt>
                      <c:pt idx="792">
                        <c:v>11.047040000000001</c:v>
                      </c:pt>
                      <c:pt idx="793">
                        <c:v>11.179119999999999</c:v>
                      </c:pt>
                      <c:pt idx="794">
                        <c:v>11.29266</c:v>
                      </c:pt>
                      <c:pt idx="795">
                        <c:v>11.46846</c:v>
                      </c:pt>
                      <c:pt idx="796">
                        <c:v>11.551970000000001</c:v>
                      </c:pt>
                      <c:pt idx="797">
                        <c:v>11.67174</c:v>
                      </c:pt>
                      <c:pt idx="798">
                        <c:v>11.796939999999999</c:v>
                      </c:pt>
                      <c:pt idx="799">
                        <c:v>11.957420000000001</c:v>
                      </c:pt>
                      <c:pt idx="800">
                        <c:v>12.066700000000001</c:v>
                      </c:pt>
                      <c:pt idx="801">
                        <c:v>12.18581</c:v>
                      </c:pt>
                      <c:pt idx="802">
                        <c:v>12.31</c:v>
                      </c:pt>
                      <c:pt idx="803">
                        <c:v>12.435890000000001</c:v>
                      </c:pt>
                      <c:pt idx="804">
                        <c:v>12.60144</c:v>
                      </c:pt>
                      <c:pt idx="805">
                        <c:v>12.700089999999999</c:v>
                      </c:pt>
                      <c:pt idx="806">
                        <c:v>12.811640000000001</c:v>
                      </c:pt>
                      <c:pt idx="807">
                        <c:v>12.92098</c:v>
                      </c:pt>
                      <c:pt idx="808">
                        <c:v>13.130280000000001</c:v>
                      </c:pt>
                      <c:pt idx="809">
                        <c:v>13.212630000000001</c:v>
                      </c:pt>
                      <c:pt idx="810">
                        <c:v>13.32551</c:v>
                      </c:pt>
                      <c:pt idx="811">
                        <c:v>13.44745</c:v>
                      </c:pt>
                      <c:pt idx="812">
                        <c:v>13.85594</c:v>
                      </c:pt>
                      <c:pt idx="813">
                        <c:v>13.71472</c:v>
                      </c:pt>
                      <c:pt idx="814">
                        <c:v>13.830209999999999</c:v>
                      </c:pt>
                      <c:pt idx="815">
                        <c:v>13.93581</c:v>
                      </c:pt>
                      <c:pt idx="816">
                        <c:v>14.092219999999999</c:v>
                      </c:pt>
                      <c:pt idx="817">
                        <c:v>14.25005</c:v>
                      </c:pt>
                      <c:pt idx="818">
                        <c:v>14.319800000000001</c:v>
                      </c:pt>
                      <c:pt idx="819">
                        <c:v>14.45194</c:v>
                      </c:pt>
                      <c:pt idx="820">
                        <c:v>14.56906</c:v>
                      </c:pt>
                      <c:pt idx="821">
                        <c:v>14.79308</c:v>
                      </c:pt>
                      <c:pt idx="822">
                        <c:v>14.838609999999999</c:v>
                      </c:pt>
                      <c:pt idx="823">
                        <c:v>14.96195</c:v>
                      </c:pt>
                      <c:pt idx="824">
                        <c:v>15.087540000000001</c:v>
                      </c:pt>
                      <c:pt idx="825">
                        <c:v>15.270849999999999</c:v>
                      </c:pt>
                      <c:pt idx="826">
                        <c:v>15.35055</c:v>
                      </c:pt>
                      <c:pt idx="827">
                        <c:v>15.450670000000001</c:v>
                      </c:pt>
                      <c:pt idx="828">
                        <c:v>15.57957</c:v>
                      </c:pt>
                      <c:pt idx="829">
                        <c:v>15.73766</c:v>
                      </c:pt>
                      <c:pt idx="830">
                        <c:v>15.8224</c:v>
                      </c:pt>
                      <c:pt idx="831">
                        <c:v>15.957610000000001</c:v>
                      </c:pt>
                      <c:pt idx="832">
                        <c:v>16.097840000000001</c:v>
                      </c:pt>
                      <c:pt idx="833">
                        <c:v>16.235309999999998</c:v>
                      </c:pt>
                      <c:pt idx="834">
                        <c:v>16.335650000000001</c:v>
                      </c:pt>
                      <c:pt idx="835">
                        <c:v>16.447669999999999</c:v>
                      </c:pt>
                      <c:pt idx="836">
                        <c:v>16.581479999999999</c:v>
                      </c:pt>
                      <c:pt idx="837">
                        <c:v>16.707059999999998</c:v>
                      </c:pt>
                      <c:pt idx="838">
                        <c:v>16.85652</c:v>
                      </c:pt>
                      <c:pt idx="839">
                        <c:v>16.957999999999998</c:v>
                      </c:pt>
                      <c:pt idx="840">
                        <c:v>17.076309999999999</c:v>
                      </c:pt>
                      <c:pt idx="841">
                        <c:v>17.217849999999999</c:v>
                      </c:pt>
                      <c:pt idx="842">
                        <c:v>17.375229999999998</c:v>
                      </c:pt>
                      <c:pt idx="843">
                        <c:v>17.451979999999999</c:v>
                      </c:pt>
                      <c:pt idx="844">
                        <c:v>17.568629999999999</c:v>
                      </c:pt>
                      <c:pt idx="845">
                        <c:v>17.710070000000002</c:v>
                      </c:pt>
                      <c:pt idx="846">
                        <c:v>17.881209999999999</c:v>
                      </c:pt>
                      <c:pt idx="847">
                        <c:v>17.952670000000001</c:v>
                      </c:pt>
                      <c:pt idx="848">
                        <c:v>18.07734</c:v>
                      </c:pt>
                      <c:pt idx="849">
                        <c:v>18.183260000000001</c:v>
                      </c:pt>
                      <c:pt idx="850">
                        <c:v>18.361889999999999</c:v>
                      </c:pt>
                      <c:pt idx="851">
                        <c:v>18.438379999999999</c:v>
                      </c:pt>
                      <c:pt idx="852">
                        <c:v>18.568449999999999</c:v>
                      </c:pt>
                      <c:pt idx="853">
                        <c:v>18.678989999999999</c:v>
                      </c:pt>
                      <c:pt idx="854">
                        <c:v>18.832439999999998</c:v>
                      </c:pt>
                      <c:pt idx="855">
                        <c:v>19.002389999999998</c:v>
                      </c:pt>
                      <c:pt idx="856">
                        <c:v>19.084779999999999</c:v>
                      </c:pt>
                      <c:pt idx="857">
                        <c:v>19.189730000000001</c:v>
                      </c:pt>
                      <c:pt idx="858">
                        <c:v>19.306550000000001</c:v>
                      </c:pt>
                      <c:pt idx="859">
                        <c:v>19.47419</c:v>
                      </c:pt>
                      <c:pt idx="860">
                        <c:v>19.552949999999999</c:v>
                      </c:pt>
                      <c:pt idx="861">
                        <c:v>19.682590000000001</c:v>
                      </c:pt>
                      <c:pt idx="862">
                        <c:v>19.823139999999999</c:v>
                      </c:pt>
                      <c:pt idx="863">
                        <c:v>19.973289999999999</c:v>
                      </c:pt>
                      <c:pt idx="864">
                        <c:v>20.048449999999999</c:v>
                      </c:pt>
                      <c:pt idx="865">
                        <c:v>20.180299999999999</c:v>
                      </c:pt>
                      <c:pt idx="866">
                        <c:v>20.283999999999999</c:v>
                      </c:pt>
                      <c:pt idx="867">
                        <c:v>20.441420000000001</c:v>
                      </c:pt>
                      <c:pt idx="868">
                        <c:v>20.578700000000001</c:v>
                      </c:pt>
                      <c:pt idx="869">
                        <c:v>20.720669999999998</c:v>
                      </c:pt>
                      <c:pt idx="870">
                        <c:v>20.817879999999999</c:v>
                      </c:pt>
                      <c:pt idx="871">
                        <c:v>20.941510000000001</c:v>
                      </c:pt>
                      <c:pt idx="872">
                        <c:v>21.11739</c:v>
                      </c:pt>
                      <c:pt idx="873">
                        <c:v>21.45674</c:v>
                      </c:pt>
                      <c:pt idx="874">
                        <c:v>21.31767</c:v>
                      </c:pt>
                      <c:pt idx="875">
                        <c:v>21.447099999999999</c:v>
                      </c:pt>
                      <c:pt idx="876">
                        <c:v>21.632390000000001</c:v>
                      </c:pt>
                      <c:pt idx="877">
                        <c:v>21.69061</c:v>
                      </c:pt>
                      <c:pt idx="878">
                        <c:v>21.833079999999999</c:v>
                      </c:pt>
                      <c:pt idx="879">
                        <c:v>21.953130000000002</c:v>
                      </c:pt>
                      <c:pt idx="880">
                        <c:v>22.12311</c:v>
                      </c:pt>
                      <c:pt idx="881">
                        <c:v>22.213419999999999</c:v>
                      </c:pt>
                      <c:pt idx="882">
                        <c:v>22.34037</c:v>
                      </c:pt>
                      <c:pt idx="883">
                        <c:v>22.4468</c:v>
                      </c:pt>
                      <c:pt idx="884">
                        <c:v>22.617629999999998</c:v>
                      </c:pt>
                      <c:pt idx="885">
                        <c:v>22.723769999999998</c:v>
                      </c:pt>
                      <c:pt idx="886">
                        <c:v>22.857250000000001</c:v>
                      </c:pt>
                      <c:pt idx="887">
                        <c:v>22.97129</c:v>
                      </c:pt>
                      <c:pt idx="888">
                        <c:v>23.110469999999999</c:v>
                      </c:pt>
                      <c:pt idx="889">
                        <c:v>23.277560000000001</c:v>
                      </c:pt>
                      <c:pt idx="890">
                        <c:v>23.353940000000001</c:v>
                      </c:pt>
                      <c:pt idx="891">
                        <c:v>23.469639999999998</c:v>
                      </c:pt>
                      <c:pt idx="892">
                        <c:v>23.592610000000001</c:v>
                      </c:pt>
                      <c:pt idx="893">
                        <c:v>23.766680000000001</c:v>
                      </c:pt>
                      <c:pt idx="894">
                        <c:v>23.846550000000001</c:v>
                      </c:pt>
                      <c:pt idx="895">
                        <c:v>23.953869999999998</c:v>
                      </c:pt>
                      <c:pt idx="896">
                        <c:v>24.09844</c:v>
                      </c:pt>
                      <c:pt idx="897">
                        <c:v>24.270040000000002</c:v>
                      </c:pt>
                      <c:pt idx="898">
                        <c:v>24.352029999999999</c:v>
                      </c:pt>
                      <c:pt idx="899">
                        <c:v>24.487819999999999</c:v>
                      </c:pt>
                      <c:pt idx="900">
                        <c:v>24.612220000000001</c:v>
                      </c:pt>
                      <c:pt idx="901">
                        <c:v>24.788440000000001</c:v>
                      </c:pt>
                      <c:pt idx="902">
                        <c:v>24.84234</c:v>
                      </c:pt>
                      <c:pt idx="903">
                        <c:v>24.968599999999999</c:v>
                      </c:pt>
                      <c:pt idx="904">
                        <c:v>25.08267</c:v>
                      </c:pt>
                      <c:pt idx="905">
                        <c:v>25.213480000000001</c:v>
                      </c:pt>
                      <c:pt idx="906">
                        <c:v>25.375769999999999</c:v>
                      </c:pt>
                      <c:pt idx="907">
                        <c:v>25.468540000000001</c:v>
                      </c:pt>
                      <c:pt idx="908">
                        <c:v>25.577249999999999</c:v>
                      </c:pt>
                      <c:pt idx="909">
                        <c:v>25.706479999999999</c:v>
                      </c:pt>
                      <c:pt idx="910">
                        <c:v>25.888349999999999</c:v>
                      </c:pt>
                      <c:pt idx="911">
                        <c:v>25.962569999999999</c:v>
                      </c:pt>
                      <c:pt idx="912">
                        <c:v>26.094239999999999</c:v>
                      </c:pt>
                      <c:pt idx="913">
                        <c:v>26.206689999999998</c:v>
                      </c:pt>
                      <c:pt idx="914">
                        <c:v>26.382680000000001</c:v>
                      </c:pt>
                      <c:pt idx="915">
                        <c:v>26.455010000000001</c:v>
                      </c:pt>
                      <c:pt idx="916">
                        <c:v>26.573830000000001</c:v>
                      </c:pt>
                      <c:pt idx="917">
                        <c:v>26.712340000000001</c:v>
                      </c:pt>
                      <c:pt idx="918">
                        <c:v>26.921869999999998</c:v>
                      </c:pt>
                      <c:pt idx="919">
                        <c:v>26.97175</c:v>
                      </c:pt>
                      <c:pt idx="920">
                        <c:v>27.089690000000001</c:v>
                      </c:pt>
                      <c:pt idx="921">
                        <c:v>27.222190000000001</c:v>
                      </c:pt>
                      <c:pt idx="922">
                        <c:v>27.36946</c:v>
                      </c:pt>
                      <c:pt idx="923">
                        <c:v>27.486059999999998</c:v>
                      </c:pt>
                      <c:pt idx="924">
                        <c:v>27.582799999999999</c:v>
                      </c:pt>
                      <c:pt idx="925">
                        <c:v>27.69004</c:v>
                      </c:pt>
                      <c:pt idx="926">
                        <c:v>27.82912</c:v>
                      </c:pt>
                      <c:pt idx="927">
                        <c:v>27.987880000000001</c:v>
                      </c:pt>
                      <c:pt idx="928">
                        <c:v>28.067889999999998</c:v>
                      </c:pt>
                      <c:pt idx="929">
                        <c:v>28.198360000000001</c:v>
                      </c:pt>
                      <c:pt idx="930">
                        <c:v>28.32846</c:v>
                      </c:pt>
                      <c:pt idx="931">
                        <c:v>28.502610000000001</c:v>
                      </c:pt>
                      <c:pt idx="932">
                        <c:v>28.590150000000001</c:v>
                      </c:pt>
                      <c:pt idx="933">
                        <c:v>28.72016</c:v>
                      </c:pt>
                      <c:pt idx="934">
                        <c:v>29.028009999999998</c:v>
                      </c:pt>
                      <c:pt idx="935">
                        <c:v>29.002870000000001</c:v>
                      </c:pt>
                      <c:pt idx="936">
                        <c:v>29.075240000000001</c:v>
                      </c:pt>
                      <c:pt idx="937">
                        <c:v>29.202940000000002</c:v>
                      </c:pt>
                      <c:pt idx="938">
                        <c:v>29.330100000000002</c:v>
                      </c:pt>
                      <c:pt idx="939">
                        <c:v>29.505769999999998</c:v>
                      </c:pt>
                      <c:pt idx="940">
                        <c:v>29.56409</c:v>
                      </c:pt>
                      <c:pt idx="941">
                        <c:v>29.701879999999999</c:v>
                      </c:pt>
                      <c:pt idx="942">
                        <c:v>29.827909999999999</c:v>
                      </c:pt>
                      <c:pt idx="943">
                        <c:v>29.943999999999999</c:v>
                      </c:pt>
                      <c:pt idx="944">
                        <c:v>30.121079999999999</c:v>
                      </c:pt>
                      <c:pt idx="945">
                        <c:v>30.201460000000001</c:v>
                      </c:pt>
                      <c:pt idx="946">
                        <c:v>30.34055</c:v>
                      </c:pt>
                      <c:pt idx="947">
                        <c:v>30.451699999999999</c:v>
                      </c:pt>
                      <c:pt idx="948">
                        <c:v>30.629439999999999</c:v>
                      </c:pt>
                      <c:pt idx="949">
                        <c:v>30.699660000000002</c:v>
                      </c:pt>
                      <c:pt idx="950">
                        <c:v>30.82131</c:v>
                      </c:pt>
                      <c:pt idx="951">
                        <c:v>30.9405</c:v>
                      </c:pt>
                      <c:pt idx="952">
                        <c:v>31.11619</c:v>
                      </c:pt>
                      <c:pt idx="953">
                        <c:v>31.180730000000001</c:v>
                      </c:pt>
                      <c:pt idx="954">
                        <c:v>31.311140000000002</c:v>
                      </c:pt>
                      <c:pt idx="955">
                        <c:v>31.454260000000001</c:v>
                      </c:pt>
                      <c:pt idx="956">
                        <c:v>31.640460000000001</c:v>
                      </c:pt>
                      <c:pt idx="957">
                        <c:v>31.687999999999999</c:v>
                      </c:pt>
                      <c:pt idx="958">
                        <c:v>31.81203</c:v>
                      </c:pt>
                      <c:pt idx="959">
                        <c:v>31.956230000000001</c:v>
                      </c:pt>
                      <c:pt idx="960">
                        <c:v>32.105020000000003</c:v>
                      </c:pt>
                      <c:pt idx="961">
                        <c:v>32.245330000000003</c:v>
                      </c:pt>
                      <c:pt idx="962">
                        <c:v>32.333379999999998</c:v>
                      </c:pt>
                      <c:pt idx="963">
                        <c:v>32.446120000000001</c:v>
                      </c:pt>
                      <c:pt idx="964">
                        <c:v>32.56859</c:v>
                      </c:pt>
                      <c:pt idx="965">
                        <c:v>32.744999999999997</c:v>
                      </c:pt>
                      <c:pt idx="966">
                        <c:v>32.84198</c:v>
                      </c:pt>
                      <c:pt idx="967">
                        <c:v>32.942740000000001</c:v>
                      </c:pt>
                      <c:pt idx="968">
                        <c:v>33.08493</c:v>
                      </c:pt>
                      <c:pt idx="969">
                        <c:v>33.266730000000003</c:v>
                      </c:pt>
                      <c:pt idx="970">
                        <c:v>33.347819999999999</c:v>
                      </c:pt>
                      <c:pt idx="971">
                        <c:v>33.470280000000002</c:v>
                      </c:pt>
                      <c:pt idx="972">
                        <c:v>33.593640000000001</c:v>
                      </c:pt>
                      <c:pt idx="973">
                        <c:v>33.774070000000002</c:v>
                      </c:pt>
                      <c:pt idx="974">
                        <c:v>33.857610000000001</c:v>
                      </c:pt>
                      <c:pt idx="975">
                        <c:v>33.96022</c:v>
                      </c:pt>
                      <c:pt idx="976">
                        <c:v>34.087299999999999</c:v>
                      </c:pt>
                      <c:pt idx="977">
                        <c:v>34.267870000000002</c:v>
                      </c:pt>
                      <c:pt idx="978">
                        <c:v>34.316670000000002</c:v>
                      </c:pt>
                      <c:pt idx="979">
                        <c:v>34.44265</c:v>
                      </c:pt>
                      <c:pt idx="980">
                        <c:v>34.580480000000001</c:v>
                      </c:pt>
                      <c:pt idx="981">
                        <c:v>34.702370000000002</c:v>
                      </c:pt>
                      <c:pt idx="982">
                        <c:v>34.8675</c:v>
                      </c:pt>
                      <c:pt idx="983">
                        <c:v>34.943350000000002</c:v>
                      </c:pt>
                      <c:pt idx="984">
                        <c:v>35.06906</c:v>
                      </c:pt>
                      <c:pt idx="985">
                        <c:v>35.217959999999998</c:v>
                      </c:pt>
                      <c:pt idx="986">
                        <c:v>35.393340000000002</c:v>
                      </c:pt>
                      <c:pt idx="987">
                        <c:v>35.445880000000002</c:v>
                      </c:pt>
                      <c:pt idx="988">
                        <c:v>35.579689999999999</c:v>
                      </c:pt>
                      <c:pt idx="989">
                        <c:v>35.69885</c:v>
                      </c:pt>
                      <c:pt idx="990">
                        <c:v>35.88626</c:v>
                      </c:pt>
                      <c:pt idx="991">
                        <c:v>35.970570000000002</c:v>
                      </c:pt>
                      <c:pt idx="992">
                        <c:v>36.091250000000002</c:v>
                      </c:pt>
                      <c:pt idx="993">
                        <c:v>36.193269999999998</c:v>
                      </c:pt>
                      <c:pt idx="994">
                        <c:v>36.428400000000003</c:v>
                      </c:pt>
                      <c:pt idx="995">
                        <c:v>36.650970000000001</c:v>
                      </c:pt>
                      <c:pt idx="996">
                        <c:v>36.603789999999996</c:v>
                      </c:pt>
                      <c:pt idx="997">
                        <c:v>36.731990000000003</c:v>
                      </c:pt>
                      <c:pt idx="998">
                        <c:v>36.836440000000003</c:v>
                      </c:pt>
                      <c:pt idx="999">
                        <c:v>37.011220000000002</c:v>
                      </c:pt>
                      <c:pt idx="1000">
                        <c:v>37.088009999999997</c:v>
                      </c:pt>
                      <c:pt idx="1001">
                        <c:v>37.20476</c:v>
                      </c:pt>
                      <c:pt idx="1002">
                        <c:v>37.349519999999998</c:v>
                      </c:pt>
                      <c:pt idx="1003">
                        <c:v>37.510150000000003</c:v>
                      </c:pt>
                      <c:pt idx="1004">
                        <c:v>37.585430000000002</c:v>
                      </c:pt>
                      <c:pt idx="1005">
                        <c:v>37.714120000000001</c:v>
                      </c:pt>
                      <c:pt idx="1006">
                        <c:v>37.838050000000003</c:v>
                      </c:pt>
                      <c:pt idx="1007">
                        <c:v>38.024549999999998</c:v>
                      </c:pt>
                      <c:pt idx="1008">
                        <c:v>38.111469999999997</c:v>
                      </c:pt>
                      <c:pt idx="1009">
                        <c:v>38.237369999999999</c:v>
                      </c:pt>
                      <c:pt idx="1010">
                        <c:v>38.368499999999997</c:v>
                      </c:pt>
                      <c:pt idx="1011">
                        <c:v>38.549939999999999</c:v>
                      </c:pt>
                      <c:pt idx="1012">
                        <c:v>38.618920000000003</c:v>
                      </c:pt>
                      <c:pt idx="1013">
                        <c:v>38.718260000000001</c:v>
                      </c:pt>
                      <c:pt idx="1014">
                        <c:v>38.853140000000003</c:v>
                      </c:pt>
                      <c:pt idx="1015">
                        <c:v>38.983240000000002</c:v>
                      </c:pt>
                      <c:pt idx="1016">
                        <c:v>39.154539999999997</c:v>
                      </c:pt>
                      <c:pt idx="1017">
                        <c:v>39.237209999999997</c:v>
                      </c:pt>
                      <c:pt idx="1018">
                        <c:v>39.363100000000003</c:v>
                      </c:pt>
                      <c:pt idx="1019">
                        <c:v>39.466720000000002</c:v>
                      </c:pt>
                      <c:pt idx="1020">
                        <c:v>39.667430000000003</c:v>
                      </c:pt>
                      <c:pt idx="1021">
                        <c:v>39.734290000000001</c:v>
                      </c:pt>
                      <c:pt idx="1022">
                        <c:v>39.865690000000001</c:v>
                      </c:pt>
                      <c:pt idx="1023">
                        <c:v>39.974919999999997</c:v>
                      </c:pt>
                      <c:pt idx="1024">
                        <c:v>40.139899999999997</c:v>
                      </c:pt>
                      <c:pt idx="1025">
                        <c:v>40.227969999999999</c:v>
                      </c:pt>
                      <c:pt idx="1026">
                        <c:v>40.344569999999997</c:v>
                      </c:pt>
                      <c:pt idx="1027">
                        <c:v>40.460070000000002</c:v>
                      </c:pt>
                      <c:pt idx="1028">
                        <c:v>40.640610000000002</c:v>
                      </c:pt>
                      <c:pt idx="1029">
                        <c:v>40.723869999999998</c:v>
                      </c:pt>
                      <c:pt idx="1030">
                        <c:v>40.844360000000002</c:v>
                      </c:pt>
                      <c:pt idx="1031">
                        <c:v>40.975709999999999</c:v>
                      </c:pt>
                      <c:pt idx="1032">
                        <c:v>41.102539999999998</c:v>
                      </c:pt>
                      <c:pt idx="1033">
                        <c:v>41.285559999999997</c:v>
                      </c:pt>
                      <c:pt idx="1034">
                        <c:v>41.346640000000001</c:v>
                      </c:pt>
                      <c:pt idx="1035">
                        <c:v>41.46904</c:v>
                      </c:pt>
                      <c:pt idx="1036">
                        <c:v>41.597630000000002</c:v>
                      </c:pt>
                      <c:pt idx="1037">
                        <c:v>41.797879999999999</c:v>
                      </c:pt>
                      <c:pt idx="1038">
                        <c:v>41.882829999999998</c:v>
                      </c:pt>
                      <c:pt idx="1039">
                        <c:v>41.979210000000002</c:v>
                      </c:pt>
                      <c:pt idx="1040">
                        <c:v>42.108969999999999</c:v>
                      </c:pt>
                      <c:pt idx="1041">
                        <c:v>42.278640000000003</c:v>
                      </c:pt>
                      <c:pt idx="1042">
                        <c:v>42.377830000000003</c:v>
                      </c:pt>
                      <c:pt idx="1043">
                        <c:v>42.478749999999998</c:v>
                      </c:pt>
                      <c:pt idx="1044">
                        <c:v>42.617130000000003</c:v>
                      </c:pt>
                      <c:pt idx="1045">
                        <c:v>42.787190000000002</c:v>
                      </c:pt>
                      <c:pt idx="1046">
                        <c:v>42.863860000000003</c:v>
                      </c:pt>
                      <c:pt idx="1047">
                        <c:v>42.999780000000001</c:v>
                      </c:pt>
                      <c:pt idx="1048">
                        <c:v>43.117489999999997</c:v>
                      </c:pt>
                      <c:pt idx="1049">
                        <c:v>43.268689999999999</c:v>
                      </c:pt>
                      <c:pt idx="1050">
                        <c:v>43.396970000000003</c:v>
                      </c:pt>
                      <c:pt idx="1051">
                        <c:v>43.512979999999999</c:v>
                      </c:pt>
                      <c:pt idx="1052">
                        <c:v>43.621400000000001</c:v>
                      </c:pt>
                      <c:pt idx="1053">
                        <c:v>43.755099999999999</c:v>
                      </c:pt>
                      <c:pt idx="1054">
                        <c:v>43.945779999999999</c:v>
                      </c:pt>
                      <c:pt idx="1055">
                        <c:v>44.115929999999999</c:v>
                      </c:pt>
                      <c:pt idx="1056">
                        <c:v>44.221420000000002</c:v>
                      </c:pt>
                      <c:pt idx="1057">
                        <c:v>44.256999999999998</c:v>
                      </c:pt>
                      <c:pt idx="1058">
                        <c:v>44.421480000000003</c:v>
                      </c:pt>
                      <c:pt idx="1059">
                        <c:v>44.513530000000003</c:v>
                      </c:pt>
                      <c:pt idx="1060">
                        <c:v>44.644599999999997</c:v>
                      </c:pt>
                      <c:pt idx="1061">
                        <c:v>44.757359999999998</c:v>
                      </c:pt>
                      <c:pt idx="1062">
                        <c:v>44.91695</c:v>
                      </c:pt>
                      <c:pt idx="1063">
                        <c:v>44.982959999999999</c:v>
                      </c:pt>
                      <c:pt idx="1064">
                        <c:v>45.089370000000002</c:v>
                      </c:pt>
                      <c:pt idx="1065">
                        <c:v>45.258760000000002</c:v>
                      </c:pt>
                      <c:pt idx="1066">
                        <c:v>45.401159999999997</c:v>
                      </c:pt>
                      <c:pt idx="1067">
                        <c:v>45.503360000000001</c:v>
                      </c:pt>
                      <c:pt idx="1068">
                        <c:v>45.63288</c:v>
                      </c:pt>
                      <c:pt idx="1069">
                        <c:v>45.761209999999998</c:v>
                      </c:pt>
                      <c:pt idx="1070">
                        <c:v>45.885300000000001</c:v>
                      </c:pt>
                      <c:pt idx="1071">
                        <c:v>46.052950000000003</c:v>
                      </c:pt>
                      <c:pt idx="1072">
                        <c:v>46.13917</c:v>
                      </c:pt>
                      <c:pt idx="1073">
                        <c:v>46.235430000000001</c:v>
                      </c:pt>
                      <c:pt idx="1074">
                        <c:v>46.351199999999999</c:v>
                      </c:pt>
                      <c:pt idx="1075">
                        <c:v>46.543509999999998</c:v>
                      </c:pt>
                      <c:pt idx="1076">
                        <c:v>46.615720000000003</c:v>
                      </c:pt>
                      <c:pt idx="1077">
                        <c:v>46.74915</c:v>
                      </c:pt>
                      <c:pt idx="1078">
                        <c:v>46.880400000000002</c:v>
                      </c:pt>
                      <c:pt idx="1079">
                        <c:v>47.046680000000002</c:v>
                      </c:pt>
                      <c:pt idx="1080">
                        <c:v>47.124940000000002</c:v>
                      </c:pt>
                      <c:pt idx="1081">
                        <c:v>47.241489999999999</c:v>
                      </c:pt>
                      <c:pt idx="1082">
                        <c:v>47.352060000000002</c:v>
                      </c:pt>
                      <c:pt idx="1083">
                        <c:v>47.518619999999999</c:v>
                      </c:pt>
                      <c:pt idx="1084">
                        <c:v>47.597230000000003</c:v>
                      </c:pt>
                      <c:pt idx="1085">
                        <c:v>47.727020000000003</c:v>
                      </c:pt>
                      <c:pt idx="1086">
                        <c:v>47.869370000000004</c:v>
                      </c:pt>
                      <c:pt idx="1087">
                        <c:v>48.000549999999997</c:v>
                      </c:pt>
                      <c:pt idx="1088">
                        <c:v>48.149830000000001</c:v>
                      </c:pt>
                      <c:pt idx="1089">
                        <c:v>48.249809999999997</c:v>
                      </c:pt>
                      <c:pt idx="1090">
                        <c:v>48.362229999999997</c:v>
                      </c:pt>
                      <c:pt idx="1091">
                        <c:v>48.498519999999999</c:v>
                      </c:pt>
                      <c:pt idx="1092">
                        <c:v>48.676169999999999</c:v>
                      </c:pt>
                      <c:pt idx="1093">
                        <c:v>48.716290000000001</c:v>
                      </c:pt>
                      <c:pt idx="1094">
                        <c:v>48.853580000000001</c:v>
                      </c:pt>
                      <c:pt idx="1095">
                        <c:v>48.991030000000002</c:v>
                      </c:pt>
                      <c:pt idx="1096">
                        <c:v>49.174399999999999</c:v>
                      </c:pt>
                      <c:pt idx="1097">
                        <c:v>49.260759999999998</c:v>
                      </c:pt>
                      <c:pt idx="1098">
                        <c:v>49.375120000000003</c:v>
                      </c:pt>
                      <c:pt idx="1099">
                        <c:v>49.496360000000003</c:v>
                      </c:pt>
                      <c:pt idx="1100">
                        <c:v>49.629260000000002</c:v>
                      </c:pt>
                      <c:pt idx="1101">
                        <c:v>49.7316</c:v>
                      </c:pt>
                      <c:pt idx="1102">
                        <c:v>49.859749999999998</c:v>
                      </c:pt>
                      <c:pt idx="1103">
                        <c:v>49.979799999999997</c:v>
                      </c:pt>
                      <c:pt idx="1104">
                        <c:v>50.139989999999997</c:v>
                      </c:pt>
                      <c:pt idx="1105">
                        <c:v>50.273119999999999</c:v>
                      </c:pt>
                      <c:pt idx="1106">
                        <c:v>50.371020000000001</c:v>
                      </c:pt>
                      <c:pt idx="1107">
                        <c:v>50.504219999999997</c:v>
                      </c:pt>
                      <c:pt idx="1108">
                        <c:v>50.651499999999999</c:v>
                      </c:pt>
                      <c:pt idx="1109">
                        <c:v>50.793950000000002</c:v>
                      </c:pt>
                      <c:pt idx="1110">
                        <c:v>50.862050000000004</c:v>
                      </c:pt>
                      <c:pt idx="1111">
                        <c:v>51.001840000000001</c:v>
                      </c:pt>
                      <c:pt idx="1112">
                        <c:v>51.103000000000002</c:v>
                      </c:pt>
                      <c:pt idx="1113">
                        <c:v>51.282490000000003</c:v>
                      </c:pt>
                      <c:pt idx="1114">
                        <c:v>51.36806</c:v>
                      </c:pt>
                      <c:pt idx="1115">
                        <c:v>51.50215</c:v>
                      </c:pt>
                      <c:pt idx="1116">
                        <c:v>51.807839999999999</c:v>
                      </c:pt>
                      <c:pt idx="1117">
                        <c:v>51.846089999999997</c:v>
                      </c:pt>
                      <c:pt idx="1118">
                        <c:v>51.877800000000001</c:v>
                      </c:pt>
                      <c:pt idx="1119">
                        <c:v>51.987650000000002</c:v>
                      </c:pt>
                      <c:pt idx="1120">
                        <c:v>52.10277</c:v>
                      </c:pt>
                      <c:pt idx="1121">
                        <c:v>52.270180000000003</c:v>
                      </c:pt>
                      <c:pt idx="1122">
                        <c:v>52.357700000000001</c:v>
                      </c:pt>
                      <c:pt idx="1123">
                        <c:v>52.479790000000001</c:v>
                      </c:pt>
                      <c:pt idx="1124">
                        <c:v>52.603450000000002</c:v>
                      </c:pt>
                      <c:pt idx="1125">
                        <c:v>52.73968</c:v>
                      </c:pt>
                      <c:pt idx="1126">
                        <c:v>52.922960000000003</c:v>
                      </c:pt>
                      <c:pt idx="1127">
                        <c:v>52.992660000000001</c:v>
                      </c:pt>
                      <c:pt idx="1128">
                        <c:v>53.13485</c:v>
                      </c:pt>
                      <c:pt idx="1129">
                        <c:v>53.242600000000003</c:v>
                      </c:pt>
                      <c:pt idx="1130">
                        <c:v>53.411589999999997</c:v>
                      </c:pt>
                      <c:pt idx="1131">
                        <c:v>53.486069999999998</c:v>
                      </c:pt>
                      <c:pt idx="1132">
                        <c:v>53.600360000000002</c:v>
                      </c:pt>
                      <c:pt idx="1133">
                        <c:v>53.734670000000001</c:v>
                      </c:pt>
                      <c:pt idx="1134">
                        <c:v>53.915170000000003</c:v>
                      </c:pt>
                      <c:pt idx="1135">
                        <c:v>53.976599999999998</c:v>
                      </c:pt>
                      <c:pt idx="1136">
                        <c:v>54.109250000000003</c:v>
                      </c:pt>
                      <c:pt idx="1137">
                        <c:v>54.235140000000001</c:v>
                      </c:pt>
                      <c:pt idx="1138">
                        <c:v>54.424990000000001</c:v>
                      </c:pt>
                      <c:pt idx="1139">
                        <c:v>54.504829999999998</c:v>
                      </c:pt>
                      <c:pt idx="1140">
                        <c:v>54.646320000000003</c:v>
                      </c:pt>
                      <c:pt idx="1141">
                        <c:v>54.757539999999999</c:v>
                      </c:pt>
                      <c:pt idx="1142">
                        <c:v>54.908189999999998</c:v>
                      </c:pt>
                      <c:pt idx="1143">
                        <c:v>55.008380000000002</c:v>
                      </c:pt>
                      <c:pt idx="1144">
                        <c:v>55.118470000000002</c:v>
                      </c:pt>
                      <c:pt idx="1145">
                        <c:v>55.250059999999998</c:v>
                      </c:pt>
                      <c:pt idx="1146">
                        <c:v>55.378399999999999</c:v>
                      </c:pt>
                      <c:pt idx="1147">
                        <c:v>55.552</c:v>
                      </c:pt>
                      <c:pt idx="1148">
                        <c:v>55.609650000000002</c:v>
                      </c:pt>
                      <c:pt idx="1149">
                        <c:v>55.73995</c:v>
                      </c:pt>
                      <c:pt idx="1150">
                        <c:v>55.863390000000003</c:v>
                      </c:pt>
                      <c:pt idx="1151">
                        <c:v>56.027059999999999</c:v>
                      </c:pt>
                      <c:pt idx="1152">
                        <c:v>56.107700000000001</c:v>
                      </c:pt>
                      <c:pt idx="1153">
                        <c:v>56.239829999999998</c:v>
                      </c:pt>
                      <c:pt idx="1154">
                        <c:v>56.394240000000003</c:v>
                      </c:pt>
                      <c:pt idx="1155">
                        <c:v>56.54627</c:v>
                      </c:pt>
                      <c:pt idx="1156">
                        <c:v>56.647260000000003</c:v>
                      </c:pt>
                      <c:pt idx="1157">
                        <c:v>56.793039999999998</c:v>
                      </c:pt>
                      <c:pt idx="1158">
                        <c:v>56.885449999999999</c:v>
                      </c:pt>
                      <c:pt idx="1159">
                        <c:v>57.04007</c:v>
                      </c:pt>
                      <c:pt idx="1160">
                        <c:v>57.143140000000002</c:v>
                      </c:pt>
                      <c:pt idx="1161">
                        <c:v>57.251570000000001</c:v>
                      </c:pt>
                      <c:pt idx="1162">
                        <c:v>57.380119999999998</c:v>
                      </c:pt>
                      <c:pt idx="1163">
                        <c:v>57.509439999999998</c:v>
                      </c:pt>
                      <c:pt idx="1164">
                        <c:v>57.674840000000003</c:v>
                      </c:pt>
                      <c:pt idx="1165">
                        <c:v>57.765500000000003</c:v>
                      </c:pt>
                      <c:pt idx="1166">
                        <c:v>57.889499999999998</c:v>
                      </c:pt>
                      <c:pt idx="1167">
                        <c:v>58.030320000000003</c:v>
                      </c:pt>
                      <c:pt idx="1168">
                        <c:v>58.161409999999997</c:v>
                      </c:pt>
                      <c:pt idx="1169">
                        <c:v>58.259079999999997</c:v>
                      </c:pt>
                      <c:pt idx="1170">
                        <c:v>58.392789999999998</c:v>
                      </c:pt>
                      <c:pt idx="1171">
                        <c:v>58.504600000000003</c:v>
                      </c:pt>
                      <c:pt idx="1172">
                        <c:v>58.671259999999997</c:v>
                      </c:pt>
                      <c:pt idx="1173">
                        <c:v>58.741570000000003</c:v>
                      </c:pt>
                      <c:pt idx="1174">
                        <c:v>58.88494</c:v>
                      </c:pt>
                      <c:pt idx="1175">
                        <c:v>59.012779999999999</c:v>
                      </c:pt>
                      <c:pt idx="1176">
                        <c:v>59.165930000000003</c:v>
                      </c:pt>
                      <c:pt idx="1177">
                        <c:v>59.445079999999997</c:v>
                      </c:pt>
                      <c:pt idx="1178">
                        <c:v>59.384270000000001</c:v>
                      </c:pt>
                      <c:pt idx="1179">
                        <c:v>59.492489999999997</c:v>
                      </c:pt>
                      <c:pt idx="1180">
                        <c:v>59.652360000000002</c:v>
                      </c:pt>
                      <c:pt idx="1181">
                        <c:v>59.762</c:v>
                      </c:pt>
                      <c:pt idx="1182">
                        <c:v>59.870539999999998</c:v>
                      </c:pt>
                      <c:pt idx="1183">
                        <c:v>59.998089999999998</c:v>
                      </c:pt>
                      <c:pt idx="1184">
                        <c:v>60.131390000000003</c:v>
                      </c:pt>
                      <c:pt idx="1185">
                        <c:v>60.307290000000002</c:v>
                      </c:pt>
                      <c:pt idx="1186">
                        <c:v>60.377600000000001</c:v>
                      </c:pt>
                      <c:pt idx="1187">
                        <c:v>60.473790000000001</c:v>
                      </c:pt>
                      <c:pt idx="1188">
                        <c:v>60.625839999999997</c:v>
                      </c:pt>
                      <c:pt idx="1189">
                        <c:v>60.794020000000003</c:v>
                      </c:pt>
                      <c:pt idx="1190">
                        <c:v>60.873759999999997</c:v>
                      </c:pt>
                      <c:pt idx="1191">
                        <c:v>61.008650000000003</c:v>
                      </c:pt>
                      <c:pt idx="1192">
                        <c:v>61.091000000000001</c:v>
                      </c:pt>
                      <c:pt idx="1193">
                        <c:v>61.282699999999998</c:v>
                      </c:pt>
                      <c:pt idx="1194">
                        <c:v>61.356679999999997</c:v>
                      </c:pt>
                      <c:pt idx="1195">
                        <c:v>61.484769999999997</c:v>
                      </c:pt>
                      <c:pt idx="1196">
                        <c:v>61.598390000000002</c:v>
                      </c:pt>
                      <c:pt idx="1197">
                        <c:v>61.780650000000001</c:v>
                      </c:pt>
                      <c:pt idx="1198">
                        <c:v>61.861460000000001</c:v>
                      </c:pt>
                      <c:pt idx="1199">
                        <c:v>61.985309999999998</c:v>
                      </c:pt>
                      <c:pt idx="1200">
                        <c:v>62.106479999999998</c:v>
                      </c:pt>
                      <c:pt idx="1201">
                        <c:v>62.238100000000003</c:v>
                      </c:pt>
                      <c:pt idx="1202">
                        <c:v>62.42165</c:v>
                      </c:pt>
                      <c:pt idx="1203">
                        <c:v>62.501719999999999</c:v>
                      </c:pt>
                      <c:pt idx="1204">
                        <c:v>62.603839999999998</c:v>
                      </c:pt>
                      <c:pt idx="1205">
                        <c:v>62.77364</c:v>
                      </c:pt>
                      <c:pt idx="1206">
                        <c:v>62.917250000000003</c:v>
                      </c:pt>
                      <c:pt idx="1207">
                        <c:v>62.999339999999997</c:v>
                      </c:pt>
                      <c:pt idx="1208">
                        <c:v>63.119210000000002</c:v>
                      </c:pt>
                      <c:pt idx="1209">
                        <c:v>63.251049999999999</c:v>
                      </c:pt>
                      <c:pt idx="1210">
                        <c:v>63.407119999999999</c:v>
                      </c:pt>
                      <c:pt idx="1211">
                        <c:v>63.503909999999998</c:v>
                      </c:pt>
                      <c:pt idx="1212">
                        <c:v>63.61195</c:v>
                      </c:pt>
                      <c:pt idx="1213">
                        <c:v>63.72719</c:v>
                      </c:pt>
                      <c:pt idx="1214">
                        <c:v>63.900689999999997</c:v>
                      </c:pt>
                      <c:pt idx="1215">
                        <c:v>64.002539999999996</c:v>
                      </c:pt>
                      <c:pt idx="1216">
                        <c:v>64.11027</c:v>
                      </c:pt>
                      <c:pt idx="1217">
                        <c:v>64.254859999999994</c:v>
                      </c:pt>
                      <c:pt idx="1218">
                        <c:v>64.408270000000002</c:v>
                      </c:pt>
                      <c:pt idx="1219">
                        <c:v>64.536500000000004</c:v>
                      </c:pt>
                      <c:pt idx="1220">
                        <c:v>64.628190000000004</c:v>
                      </c:pt>
                      <c:pt idx="1221">
                        <c:v>64.731489999999994</c:v>
                      </c:pt>
                      <c:pt idx="1222">
                        <c:v>64.884450000000001</c:v>
                      </c:pt>
                      <c:pt idx="1223">
                        <c:v>65.061920000000001</c:v>
                      </c:pt>
                      <c:pt idx="1224">
                        <c:v>65.122649999999993</c:v>
                      </c:pt>
                      <c:pt idx="1225">
                        <c:v>65.240989999999996</c:v>
                      </c:pt>
                      <c:pt idx="1226">
                        <c:v>65.385900000000007</c:v>
                      </c:pt>
                      <c:pt idx="1227">
                        <c:v>65.540030000000002</c:v>
                      </c:pt>
                      <c:pt idx="1228">
                        <c:v>65.615359999999995</c:v>
                      </c:pt>
                      <c:pt idx="1229">
                        <c:v>65.735460000000003</c:v>
                      </c:pt>
                      <c:pt idx="1230">
                        <c:v>65.868210000000005</c:v>
                      </c:pt>
                      <c:pt idx="1231">
                        <c:v>66.041929999999994</c:v>
                      </c:pt>
                      <c:pt idx="1232">
                        <c:v>66.122339999999994</c:v>
                      </c:pt>
                      <c:pt idx="1233">
                        <c:v>66.255589999999998</c:v>
                      </c:pt>
                      <c:pt idx="1234">
                        <c:v>66.344409999999996</c:v>
                      </c:pt>
                      <c:pt idx="1235">
                        <c:v>66.534300000000002</c:v>
                      </c:pt>
                      <c:pt idx="1236">
                        <c:v>66.616389999999996</c:v>
                      </c:pt>
                      <c:pt idx="1237">
                        <c:v>66.768500000000003</c:v>
                      </c:pt>
                      <c:pt idx="1238">
                        <c:v>67.082880000000003</c:v>
                      </c:pt>
                      <c:pt idx="1239">
                        <c:v>66.998279999999994</c:v>
                      </c:pt>
                      <c:pt idx="1240">
                        <c:v>67.163550000000001</c:v>
                      </c:pt>
                      <c:pt idx="1241">
                        <c:v>67.259289999999993</c:v>
                      </c:pt>
                      <c:pt idx="1242">
                        <c:v>67.390500000000003</c:v>
                      </c:pt>
                      <c:pt idx="1243">
                        <c:v>67.514960000000002</c:v>
                      </c:pt>
                      <c:pt idx="1244">
                        <c:v>67.692700000000002</c:v>
                      </c:pt>
                      <c:pt idx="1245">
                        <c:v>67.780600000000007</c:v>
                      </c:pt>
                      <c:pt idx="1246">
                        <c:v>67.874139999999997</c:v>
                      </c:pt>
                      <c:pt idx="1247">
                        <c:v>68.022589999999994</c:v>
                      </c:pt>
                      <c:pt idx="1248">
                        <c:v>68.185000000000002</c:v>
                      </c:pt>
                      <c:pt idx="1249">
                        <c:v>68.266130000000004</c:v>
                      </c:pt>
                      <c:pt idx="1250">
                        <c:v>68.390309999999999</c:v>
                      </c:pt>
                      <c:pt idx="1251">
                        <c:v>68.505470000000003</c:v>
                      </c:pt>
                      <c:pt idx="1252">
                        <c:v>68.677120000000002</c:v>
                      </c:pt>
                      <c:pt idx="1253">
                        <c:v>68.758740000000003</c:v>
                      </c:pt>
                      <c:pt idx="1254">
                        <c:v>68.862830000000002</c:v>
                      </c:pt>
                      <c:pt idx="1255">
                        <c:v>69.005600000000001</c:v>
                      </c:pt>
                      <c:pt idx="1256">
                        <c:v>69.149060000000006</c:v>
                      </c:pt>
                      <c:pt idx="1257">
                        <c:v>69.282799999999995</c:v>
                      </c:pt>
                      <c:pt idx="1258">
                        <c:v>69.361289999999997</c:v>
                      </c:pt>
                      <c:pt idx="1259">
                        <c:v>69.480239999999995</c:v>
                      </c:pt>
                      <c:pt idx="1260">
                        <c:v>69.608320000000006</c:v>
                      </c:pt>
                      <c:pt idx="1261">
                        <c:v>69.791300000000007</c:v>
                      </c:pt>
                      <c:pt idx="1262">
                        <c:v>69.872219999999999</c:v>
                      </c:pt>
                      <c:pt idx="1263">
                        <c:v>69.997410000000002</c:v>
                      </c:pt>
                      <c:pt idx="1264">
                        <c:v>70.121170000000006</c:v>
                      </c:pt>
                      <c:pt idx="1265">
                        <c:v>70.291719999999998</c:v>
                      </c:pt>
                      <c:pt idx="1266">
                        <c:v>70.370940000000004</c:v>
                      </c:pt>
                      <c:pt idx="1267">
                        <c:v>70.498369999999994</c:v>
                      </c:pt>
                      <c:pt idx="1268">
                        <c:v>70.639719999999997</c:v>
                      </c:pt>
                      <c:pt idx="1269">
                        <c:v>70.802170000000004</c:v>
                      </c:pt>
                      <c:pt idx="1270">
                        <c:v>70.871949999999998</c:v>
                      </c:pt>
                      <c:pt idx="1271">
                        <c:v>70.990049999999997</c:v>
                      </c:pt>
                      <c:pt idx="1272">
                        <c:v>71.123000000000005</c:v>
                      </c:pt>
                      <c:pt idx="1273">
                        <c:v>71.289510000000007</c:v>
                      </c:pt>
                      <c:pt idx="1274">
                        <c:v>71.386930000000007</c:v>
                      </c:pt>
                      <c:pt idx="1275">
                        <c:v>71.519189999999995</c:v>
                      </c:pt>
                      <c:pt idx="1276">
                        <c:v>71.618089999999995</c:v>
                      </c:pt>
                      <c:pt idx="1277">
                        <c:v>71.741460000000004</c:v>
                      </c:pt>
                      <c:pt idx="1278">
                        <c:v>71.92568</c:v>
                      </c:pt>
                      <c:pt idx="1279">
                        <c:v>72.014960000000002</c:v>
                      </c:pt>
                      <c:pt idx="1280">
                        <c:v>72.146609999999995</c:v>
                      </c:pt>
                      <c:pt idx="1281">
                        <c:v>72.270849999999996</c:v>
                      </c:pt>
                      <c:pt idx="1282">
                        <c:v>72.431560000000005</c:v>
                      </c:pt>
                      <c:pt idx="1283">
                        <c:v>72.492909999999995</c:v>
                      </c:pt>
                      <c:pt idx="1284">
                        <c:v>72.648910000000001</c:v>
                      </c:pt>
                      <c:pt idx="1285">
                        <c:v>72.763270000000006</c:v>
                      </c:pt>
                      <c:pt idx="1286">
                        <c:v>72.911370000000005</c:v>
                      </c:pt>
                      <c:pt idx="1287">
                        <c:v>73.005989999999997</c:v>
                      </c:pt>
                      <c:pt idx="1288">
                        <c:v>73.132260000000002</c:v>
                      </c:pt>
                      <c:pt idx="1289">
                        <c:v>73.246499999999997</c:v>
                      </c:pt>
                      <c:pt idx="1290">
                        <c:v>73.369910000000004</c:v>
                      </c:pt>
                      <c:pt idx="1291">
                        <c:v>73.563839999999999</c:v>
                      </c:pt>
                      <c:pt idx="1292">
                        <c:v>73.647679999999994</c:v>
                      </c:pt>
                      <c:pt idx="1293">
                        <c:v>73.767309999999995</c:v>
                      </c:pt>
                      <c:pt idx="1294">
                        <c:v>73.897580000000005</c:v>
                      </c:pt>
                      <c:pt idx="1295">
                        <c:v>74.043949999999995</c:v>
                      </c:pt>
                      <c:pt idx="1296">
                        <c:v>74.146010000000004</c:v>
                      </c:pt>
                      <c:pt idx="1297">
                        <c:v>74.258859999999999</c:v>
                      </c:pt>
                      <c:pt idx="1298">
                        <c:v>74.495630000000006</c:v>
                      </c:pt>
                      <c:pt idx="1299">
                        <c:v>74.683769999999996</c:v>
                      </c:pt>
                      <c:pt idx="1300">
                        <c:v>74.654210000000006</c:v>
                      </c:pt>
                      <c:pt idx="1301">
                        <c:v>74.766890000000004</c:v>
                      </c:pt>
                      <c:pt idx="1302">
                        <c:v>74.882840000000002</c:v>
                      </c:pt>
                      <c:pt idx="1303">
                        <c:v>75.04289</c:v>
                      </c:pt>
                      <c:pt idx="1304">
                        <c:v>75.138220000000004</c:v>
                      </c:pt>
                      <c:pt idx="1305">
                        <c:v>75.265050000000002</c:v>
                      </c:pt>
                      <c:pt idx="1306">
                        <c:v>75.375050000000002</c:v>
                      </c:pt>
                      <c:pt idx="1307">
                        <c:v>75.515379999999993</c:v>
                      </c:pt>
                      <c:pt idx="1308">
                        <c:v>75.684780000000003</c:v>
                      </c:pt>
                      <c:pt idx="1309">
                        <c:v>75.755709999999993</c:v>
                      </c:pt>
                      <c:pt idx="1310">
                        <c:v>75.897819999999996</c:v>
                      </c:pt>
                      <c:pt idx="1311">
                        <c:v>76.010230000000007</c:v>
                      </c:pt>
                      <c:pt idx="1312">
                        <c:v>76.18365</c:v>
                      </c:pt>
                      <c:pt idx="1313">
                        <c:v>76.258849999999995</c:v>
                      </c:pt>
                      <c:pt idx="1314">
                        <c:v>76.392660000000006</c:v>
                      </c:pt>
                      <c:pt idx="1315">
                        <c:v>76.517510000000001</c:v>
                      </c:pt>
                      <c:pt idx="1316">
                        <c:v>76.69314</c:v>
                      </c:pt>
                      <c:pt idx="1317">
                        <c:v>76.777969999999996</c:v>
                      </c:pt>
                      <c:pt idx="1318">
                        <c:v>76.907660000000007</c:v>
                      </c:pt>
                      <c:pt idx="1319">
                        <c:v>77.029849999999996</c:v>
                      </c:pt>
                      <c:pt idx="1320">
                        <c:v>77.183639999999997</c:v>
                      </c:pt>
                      <c:pt idx="1321">
                        <c:v>77.276600000000002</c:v>
                      </c:pt>
                      <c:pt idx="1322">
                        <c:v>77.40231</c:v>
                      </c:pt>
                      <c:pt idx="1323">
                        <c:v>77.539109999999994</c:v>
                      </c:pt>
                      <c:pt idx="1324">
                        <c:v>77.700779999999995</c:v>
                      </c:pt>
                      <c:pt idx="1325">
                        <c:v>77.792509999999993</c:v>
                      </c:pt>
                      <c:pt idx="1326">
                        <c:v>77.899889999999999</c:v>
                      </c:pt>
                      <c:pt idx="1327">
                        <c:v>78.039649999999995</c:v>
                      </c:pt>
                      <c:pt idx="1328">
                        <c:v>78.160089999999997</c:v>
                      </c:pt>
                      <c:pt idx="1329">
                        <c:v>78.307929999999999</c:v>
                      </c:pt>
                      <c:pt idx="1330">
                        <c:v>78.391890000000004</c:v>
                      </c:pt>
                      <c:pt idx="1331">
                        <c:v>78.502369999999999</c:v>
                      </c:pt>
                      <c:pt idx="1332">
                        <c:v>78.647949999999994</c:v>
                      </c:pt>
                      <c:pt idx="1333">
                        <c:v>78.802809999999994</c:v>
                      </c:pt>
                      <c:pt idx="1334">
                        <c:v>78.883260000000007</c:v>
                      </c:pt>
                      <c:pt idx="1335">
                        <c:v>79.003029999999995</c:v>
                      </c:pt>
                      <c:pt idx="1336">
                        <c:v>79.119540000000001</c:v>
                      </c:pt>
                      <c:pt idx="1337">
                        <c:v>79.287390000000002</c:v>
                      </c:pt>
                      <c:pt idx="1338">
                        <c:v>79.372259999999997</c:v>
                      </c:pt>
                      <c:pt idx="1339">
                        <c:v>79.498140000000006</c:v>
                      </c:pt>
                      <c:pt idx="1340">
                        <c:v>79.640370000000004</c:v>
                      </c:pt>
                      <c:pt idx="1341">
                        <c:v>79.819339999999997</c:v>
                      </c:pt>
                      <c:pt idx="1342">
                        <c:v>79.88355</c:v>
                      </c:pt>
                      <c:pt idx="1343">
                        <c:v>80.017349999999993</c:v>
                      </c:pt>
                      <c:pt idx="1344">
                        <c:v>80.134889999999999</c:v>
                      </c:pt>
                      <c:pt idx="1345">
                        <c:v>80.282859999999999</c:v>
                      </c:pt>
                      <c:pt idx="1346">
                        <c:v>80.420649999999995</c:v>
                      </c:pt>
                      <c:pt idx="1347">
                        <c:v>80.532600000000002</c:v>
                      </c:pt>
                      <c:pt idx="1348">
                        <c:v>80.642529999999994</c:v>
                      </c:pt>
                      <c:pt idx="1349">
                        <c:v>80.775810000000007</c:v>
                      </c:pt>
                      <c:pt idx="1350">
                        <c:v>80.9529</c:v>
                      </c:pt>
                      <c:pt idx="1351">
                        <c:v>81.022660000000002</c:v>
                      </c:pt>
                      <c:pt idx="1352">
                        <c:v>81.149979999999999</c:v>
                      </c:pt>
                      <c:pt idx="1353">
                        <c:v>81.283550000000005</c:v>
                      </c:pt>
                      <c:pt idx="1354">
                        <c:v>81.439260000000004</c:v>
                      </c:pt>
                      <c:pt idx="1355">
                        <c:v>81.518889999999999</c:v>
                      </c:pt>
                      <c:pt idx="1356">
                        <c:v>81.667500000000004</c:v>
                      </c:pt>
                      <c:pt idx="1357">
                        <c:v>81.77955</c:v>
                      </c:pt>
                      <c:pt idx="1358">
                        <c:v>81.953770000000006</c:v>
                      </c:pt>
                      <c:pt idx="1359">
                        <c:v>82.192570000000003</c:v>
                      </c:pt>
                      <c:pt idx="1360">
                        <c:v>82.211749999999995</c:v>
                      </c:pt>
                      <c:pt idx="1361">
                        <c:v>82.265159999999995</c:v>
                      </c:pt>
                      <c:pt idx="1362">
                        <c:v>82.431010000000001</c:v>
                      </c:pt>
                      <c:pt idx="1363">
                        <c:v>82.497640000000004</c:v>
                      </c:pt>
                      <c:pt idx="1364">
                        <c:v>82.638999999999996</c:v>
                      </c:pt>
                      <c:pt idx="1365">
                        <c:v>82.764399999999995</c:v>
                      </c:pt>
                      <c:pt idx="1366">
                        <c:v>82.905699999999996</c:v>
                      </c:pt>
                      <c:pt idx="1367">
                        <c:v>83.068870000000004</c:v>
                      </c:pt>
                      <c:pt idx="1368">
                        <c:v>83.142910000000001</c:v>
                      </c:pt>
                      <c:pt idx="1369">
                        <c:v>83.293689999999998</c:v>
                      </c:pt>
                      <c:pt idx="1370">
                        <c:v>83.403369999999995</c:v>
                      </c:pt>
                      <c:pt idx="1371">
                        <c:v>83.564109999999999</c:v>
                      </c:pt>
                      <c:pt idx="1372">
                        <c:v>83.668660000000003</c:v>
                      </c:pt>
                      <c:pt idx="1373">
                        <c:v>83.791870000000003</c:v>
                      </c:pt>
                      <c:pt idx="1374">
                        <c:v>84.053870000000003</c:v>
                      </c:pt>
                      <c:pt idx="1375">
                        <c:v>84.331829999999997</c:v>
                      </c:pt>
                      <c:pt idx="1376">
                        <c:v>84.296790000000001</c:v>
                      </c:pt>
                      <c:pt idx="1377">
                        <c:v>84.289990000000003</c:v>
                      </c:pt>
                      <c:pt idx="1378">
                        <c:v>84.424409999999995</c:v>
                      </c:pt>
                      <c:pt idx="1379">
                        <c:v>84.576779999999999</c:v>
                      </c:pt>
                      <c:pt idx="1380">
                        <c:v>84.655240000000006</c:v>
                      </c:pt>
                      <c:pt idx="1381">
                        <c:v>84.777850000000001</c:v>
                      </c:pt>
                      <c:pt idx="1382">
                        <c:v>84.922700000000006</c:v>
                      </c:pt>
                      <c:pt idx="1383">
                        <c:v>85.056820000000002</c:v>
                      </c:pt>
                      <c:pt idx="1384">
                        <c:v>85.17</c:v>
                      </c:pt>
                      <c:pt idx="1385">
                        <c:v>85.297610000000006</c:v>
                      </c:pt>
                      <c:pt idx="1386">
                        <c:v>85.420079999999999</c:v>
                      </c:pt>
                      <c:pt idx="1387">
                        <c:v>85.533460000000005</c:v>
                      </c:pt>
                      <c:pt idx="1388">
                        <c:v>85.710890000000006</c:v>
                      </c:pt>
                      <c:pt idx="1389">
                        <c:v>85.788629999999998</c:v>
                      </c:pt>
                      <c:pt idx="1390">
                        <c:v>85.927850000000007</c:v>
                      </c:pt>
                      <c:pt idx="1391">
                        <c:v>86.04965</c:v>
                      </c:pt>
                      <c:pt idx="1392">
                        <c:v>86.204359999999994</c:v>
                      </c:pt>
                      <c:pt idx="1393">
                        <c:v>86.294150000000002</c:v>
                      </c:pt>
                      <c:pt idx="1394">
                        <c:v>86.424260000000004</c:v>
                      </c:pt>
                      <c:pt idx="1395">
                        <c:v>86.556479999999993</c:v>
                      </c:pt>
                      <c:pt idx="1396">
                        <c:v>86.69753</c:v>
                      </c:pt>
                      <c:pt idx="1397">
                        <c:v>86.792429999999996</c:v>
                      </c:pt>
                      <c:pt idx="1398">
                        <c:v>86.920509999999993</c:v>
                      </c:pt>
                      <c:pt idx="1399">
                        <c:v>87.059139999999999</c:v>
                      </c:pt>
                      <c:pt idx="1400">
                        <c:v>87.239050000000006</c:v>
                      </c:pt>
                      <c:pt idx="1401">
                        <c:v>87.301379999999995</c:v>
                      </c:pt>
                      <c:pt idx="1402">
                        <c:v>87.408410000000003</c:v>
                      </c:pt>
                      <c:pt idx="1403">
                        <c:v>87.537260000000003</c:v>
                      </c:pt>
                      <c:pt idx="1404">
                        <c:v>87.664529999999999</c:v>
                      </c:pt>
                      <c:pt idx="1405">
                        <c:v>87.83672</c:v>
                      </c:pt>
                      <c:pt idx="1406">
                        <c:v>87.922539999999998</c:v>
                      </c:pt>
                      <c:pt idx="1407">
                        <c:v>88.036969999999997</c:v>
                      </c:pt>
                      <c:pt idx="1408">
                        <c:v>88.164259999999999</c:v>
                      </c:pt>
                      <c:pt idx="1409">
                        <c:v>88.336489999999998</c:v>
                      </c:pt>
                      <c:pt idx="1410">
                        <c:v>88.413970000000006</c:v>
                      </c:pt>
                      <c:pt idx="1411">
                        <c:v>88.524230000000003</c:v>
                      </c:pt>
                      <c:pt idx="1412">
                        <c:v>88.667820000000006</c:v>
                      </c:pt>
                      <c:pt idx="1413">
                        <c:v>88.820250000000001</c:v>
                      </c:pt>
                      <c:pt idx="1414">
                        <c:v>88.906480000000002</c:v>
                      </c:pt>
                      <c:pt idx="1415">
                        <c:v>89.02234</c:v>
                      </c:pt>
                      <c:pt idx="1416">
                        <c:v>89.148979999999995</c:v>
                      </c:pt>
                      <c:pt idx="1417">
                        <c:v>89.332030000000003</c:v>
                      </c:pt>
                      <c:pt idx="1418">
                        <c:v>89.406989999999993</c:v>
                      </c:pt>
                      <c:pt idx="1419">
                        <c:v>89.535359999999997</c:v>
                      </c:pt>
                      <c:pt idx="1420">
                        <c:v>89.88279</c:v>
                      </c:pt>
                      <c:pt idx="1421">
                        <c:v>89.809229999999999</c:v>
                      </c:pt>
                      <c:pt idx="1422">
                        <c:v>89.931389999999993</c:v>
                      </c:pt>
                      <c:pt idx="1423">
                        <c:v>90.029830000000004</c:v>
                      </c:pt>
                      <c:pt idx="1424">
                        <c:v>90.151020000000003</c:v>
                      </c:pt>
                      <c:pt idx="1425">
                        <c:v>90.282589999999999</c:v>
                      </c:pt>
                      <c:pt idx="1426">
                        <c:v>90.445650000000001</c:v>
                      </c:pt>
                      <c:pt idx="1427">
                        <c:v>90.523589999999999</c:v>
                      </c:pt>
                      <c:pt idx="1428">
                        <c:v>90.672960000000003</c:v>
                      </c:pt>
                      <c:pt idx="1429">
                        <c:v>90.792689999999993</c:v>
                      </c:pt>
                      <c:pt idx="1430">
                        <c:v>90.964320000000001</c:v>
                      </c:pt>
                      <c:pt idx="1431">
                        <c:v>91.026449999999997</c:v>
                      </c:pt>
                      <c:pt idx="1432">
                        <c:v>91.171250000000001</c:v>
                      </c:pt>
                      <c:pt idx="1433">
                        <c:v>91.315070000000006</c:v>
                      </c:pt>
                      <c:pt idx="1434">
                        <c:v>91.466409999999996</c:v>
                      </c:pt>
                      <c:pt idx="1435">
                        <c:v>91.555149999999998</c:v>
                      </c:pt>
                      <c:pt idx="1436">
                        <c:v>91.662000000000006</c:v>
                      </c:pt>
                      <c:pt idx="1437">
                        <c:v>91.802319999999995</c:v>
                      </c:pt>
                      <c:pt idx="1438">
                        <c:v>91.973140000000001</c:v>
                      </c:pt>
                      <c:pt idx="1439">
                        <c:v>92.059560000000005</c:v>
                      </c:pt>
                      <c:pt idx="1440">
                        <c:v>92.188079999999999</c:v>
                      </c:pt>
                      <c:pt idx="1441">
                        <c:v>92.300070000000005</c:v>
                      </c:pt>
                      <c:pt idx="1442">
                        <c:v>92.418509999999998</c:v>
                      </c:pt>
                      <c:pt idx="1443">
                        <c:v>92.595609999999994</c:v>
                      </c:pt>
                      <c:pt idx="1444">
                        <c:v>92.664379999999994</c:v>
                      </c:pt>
                      <c:pt idx="1445">
                        <c:v>92.79374</c:v>
                      </c:pt>
                      <c:pt idx="1446">
                        <c:v>92.920990000000003</c:v>
                      </c:pt>
                      <c:pt idx="1447">
                        <c:v>93.077160000000006</c:v>
                      </c:pt>
                      <c:pt idx="1448">
                        <c:v>93.155060000000006</c:v>
                      </c:pt>
                      <c:pt idx="1449">
                        <c:v>93.271379999999994</c:v>
                      </c:pt>
                      <c:pt idx="1450">
                        <c:v>93.423770000000005</c:v>
                      </c:pt>
                      <c:pt idx="1451">
                        <c:v>93.602170000000001</c:v>
                      </c:pt>
                      <c:pt idx="1452">
                        <c:v>93.664670000000001</c:v>
                      </c:pt>
                      <c:pt idx="1453">
                        <c:v>93.800619999999995</c:v>
                      </c:pt>
                      <c:pt idx="1454">
                        <c:v>93.925730000000001</c:v>
                      </c:pt>
                      <c:pt idx="1455">
                        <c:v>94.083839999999995</c:v>
                      </c:pt>
                      <c:pt idx="1456">
                        <c:v>94.164919999999995</c:v>
                      </c:pt>
                      <c:pt idx="1457">
                        <c:v>94.282790000000006</c:v>
                      </c:pt>
                      <c:pt idx="1458">
                        <c:v>94.408420000000007</c:v>
                      </c:pt>
                      <c:pt idx="1459">
                        <c:v>94.542590000000004</c:v>
                      </c:pt>
                      <c:pt idx="1460">
                        <c:v>94.685950000000005</c:v>
                      </c:pt>
                      <c:pt idx="1461">
                        <c:v>94.781890000000004</c:v>
                      </c:pt>
                      <c:pt idx="1462">
                        <c:v>94.902900000000002</c:v>
                      </c:pt>
                      <c:pt idx="1463">
                        <c:v>95.01858</c:v>
                      </c:pt>
                      <c:pt idx="1464">
                        <c:v>95.205510000000004</c:v>
                      </c:pt>
                      <c:pt idx="1465">
                        <c:v>95.288759999999996</c:v>
                      </c:pt>
                      <c:pt idx="1466">
                        <c:v>95.413110000000003</c:v>
                      </c:pt>
                      <c:pt idx="1467">
                        <c:v>95.53783</c:v>
                      </c:pt>
                      <c:pt idx="1468">
                        <c:v>95.699579999999997</c:v>
                      </c:pt>
                      <c:pt idx="1469">
                        <c:v>95.778319999999994</c:v>
                      </c:pt>
                      <c:pt idx="1470">
                        <c:v>95.903270000000006</c:v>
                      </c:pt>
                      <c:pt idx="1471">
                        <c:v>96.038849999999996</c:v>
                      </c:pt>
                      <c:pt idx="1472">
                        <c:v>96.167739999999995</c:v>
                      </c:pt>
                      <c:pt idx="1473">
                        <c:v>96.261039999999994</c:v>
                      </c:pt>
                      <c:pt idx="1474">
                        <c:v>96.398390000000006</c:v>
                      </c:pt>
                      <c:pt idx="1475">
                        <c:v>96.541129999999995</c:v>
                      </c:pt>
                      <c:pt idx="1476">
                        <c:v>96.726740000000007</c:v>
                      </c:pt>
                      <c:pt idx="1477">
                        <c:v>96.814170000000004</c:v>
                      </c:pt>
                      <c:pt idx="1478">
                        <c:v>96.921999999999997</c:v>
                      </c:pt>
                      <c:pt idx="1479">
                        <c:v>97.056079999999994</c:v>
                      </c:pt>
                      <c:pt idx="1480">
                        <c:v>97.188559999999995</c:v>
                      </c:pt>
                      <c:pt idx="1481">
                        <c:v>97.582669999999993</c:v>
                      </c:pt>
                      <c:pt idx="1482">
                        <c:v>97.422110000000004</c:v>
                      </c:pt>
                      <c:pt idx="1483">
                        <c:v>97.533230000000003</c:v>
                      </c:pt>
                      <c:pt idx="1484">
                        <c:v>97.672399999999996</c:v>
                      </c:pt>
                      <c:pt idx="1485">
                        <c:v>97.841390000000004</c:v>
                      </c:pt>
                      <c:pt idx="1486">
                        <c:v>97.915980000000005</c:v>
                      </c:pt>
                      <c:pt idx="1487">
                        <c:v>98.045730000000006</c:v>
                      </c:pt>
                      <c:pt idx="1488">
                        <c:v>98.173320000000004</c:v>
                      </c:pt>
                      <c:pt idx="1489">
                        <c:v>98.350459999999998</c:v>
                      </c:pt>
                      <c:pt idx="1490">
                        <c:v>98.423630000000003</c:v>
                      </c:pt>
                      <c:pt idx="1491">
                        <c:v>98.542940000000002</c:v>
                      </c:pt>
                      <c:pt idx="1492">
                        <c:v>98.675839999999994</c:v>
                      </c:pt>
                      <c:pt idx="1493">
                        <c:v>98.802120000000002</c:v>
                      </c:pt>
                      <c:pt idx="1494">
                        <c:v>98.962950000000006</c:v>
                      </c:pt>
                      <c:pt idx="1495">
                        <c:v>99.04468</c:v>
                      </c:pt>
                      <c:pt idx="1496">
                        <c:v>99.1755</c:v>
                      </c:pt>
                      <c:pt idx="1497">
                        <c:v>99.285319999999999</c:v>
                      </c:pt>
                      <c:pt idx="1498">
                        <c:v>99.475020000000001</c:v>
                      </c:pt>
                      <c:pt idx="1499">
                        <c:v>99.549549999999996</c:v>
                      </c:pt>
                      <c:pt idx="1500">
                        <c:v>99.658779999999993</c:v>
                      </c:pt>
                      <c:pt idx="1501">
                        <c:v>99.790850000000006</c:v>
                      </c:pt>
                      <c:pt idx="1502">
                        <c:v>99.962270000000004</c:v>
                      </c:pt>
                      <c:pt idx="1503">
                        <c:v>100.03549</c:v>
                      </c:pt>
                      <c:pt idx="1504">
                        <c:v>100.14812000000001</c:v>
                      </c:pt>
                      <c:pt idx="1505">
                        <c:v>100.27674</c:v>
                      </c:pt>
                      <c:pt idx="1506">
                        <c:v>100.45198000000001</c:v>
                      </c:pt>
                      <c:pt idx="1507">
                        <c:v>100.52902</c:v>
                      </c:pt>
                      <c:pt idx="1508">
                        <c:v>100.65313999999999</c:v>
                      </c:pt>
                      <c:pt idx="1509">
                        <c:v>100.79116999999999</c:v>
                      </c:pt>
                      <c:pt idx="1510">
                        <c:v>100.94041</c:v>
                      </c:pt>
                      <c:pt idx="1511">
                        <c:v>101.04546999999999</c:v>
                      </c:pt>
                      <c:pt idx="1512">
                        <c:v>101.14919</c:v>
                      </c:pt>
                      <c:pt idx="1513">
                        <c:v>101.30479</c:v>
                      </c:pt>
                      <c:pt idx="1514">
                        <c:v>101.43536</c:v>
                      </c:pt>
                      <c:pt idx="1515">
                        <c:v>101.60235</c:v>
                      </c:pt>
                      <c:pt idx="1516">
                        <c:v>101.66267999999999</c:v>
                      </c:pt>
                      <c:pt idx="1517">
                        <c:v>101.78346999999999</c:v>
                      </c:pt>
                      <c:pt idx="1518">
                        <c:v>101.91489</c:v>
                      </c:pt>
                      <c:pt idx="1519">
                        <c:v>102.09026</c:v>
                      </c:pt>
                      <c:pt idx="1520">
                        <c:v>102.18989000000001</c:v>
                      </c:pt>
                      <c:pt idx="1521">
                        <c:v>102.29468</c:v>
                      </c:pt>
                      <c:pt idx="1522">
                        <c:v>102.43913000000001</c:v>
                      </c:pt>
                      <c:pt idx="1523">
                        <c:v>102.59953</c:v>
                      </c:pt>
                      <c:pt idx="1524">
                        <c:v>102.66951</c:v>
                      </c:pt>
                      <c:pt idx="1525">
                        <c:v>102.80279</c:v>
                      </c:pt>
                      <c:pt idx="1526">
                        <c:v>102.92724</c:v>
                      </c:pt>
                      <c:pt idx="1527">
                        <c:v>103.0857</c:v>
                      </c:pt>
                      <c:pt idx="1528">
                        <c:v>103.17230000000001</c:v>
                      </c:pt>
                      <c:pt idx="1529">
                        <c:v>103.30166</c:v>
                      </c:pt>
                      <c:pt idx="1530">
                        <c:v>103.42635</c:v>
                      </c:pt>
                      <c:pt idx="1531">
                        <c:v>103.53676</c:v>
                      </c:pt>
                      <c:pt idx="1532">
                        <c:v>103.71836</c:v>
                      </c:pt>
                      <c:pt idx="1533">
                        <c:v>103.78511</c:v>
                      </c:pt>
                      <c:pt idx="1534">
                        <c:v>103.93143999999999</c:v>
                      </c:pt>
                      <c:pt idx="1535">
                        <c:v>104.05714999999999</c:v>
                      </c:pt>
                      <c:pt idx="1536">
                        <c:v>104.23669</c:v>
                      </c:pt>
                      <c:pt idx="1537">
                        <c:v>104.31117999999999</c:v>
                      </c:pt>
                      <c:pt idx="1538">
                        <c:v>104.41616999999999</c:v>
                      </c:pt>
                      <c:pt idx="1539">
                        <c:v>104.54152999999999</c:v>
                      </c:pt>
                      <c:pt idx="1540">
                        <c:v>104.7059</c:v>
                      </c:pt>
                      <c:pt idx="1541">
                        <c:v>104.78565999999999</c:v>
                      </c:pt>
                      <c:pt idx="1542">
                        <c:v>105.13722</c:v>
                      </c:pt>
                      <c:pt idx="1543">
                        <c:v>105.05228</c:v>
                      </c:pt>
                      <c:pt idx="1544">
                        <c:v>105.21720999999999</c:v>
                      </c:pt>
                      <c:pt idx="1545">
                        <c:v>105.28646000000001</c:v>
                      </c:pt>
                      <c:pt idx="1546">
                        <c:v>105.39534999999999</c:v>
                      </c:pt>
                      <c:pt idx="1547">
                        <c:v>105.53901</c:v>
                      </c:pt>
                      <c:pt idx="1548">
                        <c:v>105.69197</c:v>
                      </c:pt>
                      <c:pt idx="1549">
                        <c:v>105.81728</c:v>
                      </c:pt>
                      <c:pt idx="1550">
                        <c:v>105.91878</c:v>
                      </c:pt>
                      <c:pt idx="1551">
                        <c:v>106.05005</c:v>
                      </c:pt>
                      <c:pt idx="1552">
                        <c:v>106.18425999999999</c:v>
                      </c:pt>
                      <c:pt idx="1553">
                        <c:v>106.35082</c:v>
                      </c:pt>
                      <c:pt idx="1554">
                        <c:v>106.40980999999999</c:v>
                      </c:pt>
                      <c:pt idx="1555">
                        <c:v>106.54003</c:v>
                      </c:pt>
                      <c:pt idx="1556">
                        <c:v>106.66555</c:v>
                      </c:pt>
                      <c:pt idx="1557">
                        <c:v>106.82204</c:v>
                      </c:pt>
                      <c:pt idx="1558">
                        <c:v>106.90536</c:v>
                      </c:pt>
                      <c:pt idx="1559">
                        <c:v>107.03091999999999</c:v>
                      </c:pt>
                      <c:pt idx="1560">
                        <c:v>107.17541</c:v>
                      </c:pt>
                      <c:pt idx="1561">
                        <c:v>107.34032999999999</c:v>
                      </c:pt>
                      <c:pt idx="1562">
                        <c:v>107.40649999999999</c:v>
                      </c:pt>
                      <c:pt idx="1563">
                        <c:v>107.53321</c:v>
                      </c:pt>
                      <c:pt idx="1564">
                        <c:v>107.66764000000001</c:v>
                      </c:pt>
                      <c:pt idx="1565">
                        <c:v>107.81842</c:v>
                      </c:pt>
                      <c:pt idx="1566">
                        <c:v>107.88387</c:v>
                      </c:pt>
                      <c:pt idx="1567">
                        <c:v>108.00904</c:v>
                      </c:pt>
                      <c:pt idx="1568">
                        <c:v>108.15033</c:v>
                      </c:pt>
                      <c:pt idx="1569">
                        <c:v>108.27410999999999</c:v>
                      </c:pt>
                      <c:pt idx="1570">
                        <c:v>108.45128</c:v>
                      </c:pt>
                      <c:pt idx="1571">
                        <c:v>108.51787</c:v>
                      </c:pt>
                      <c:pt idx="1572">
                        <c:v>108.65797999999999</c:v>
                      </c:pt>
                      <c:pt idx="1573">
                        <c:v>108.76586</c:v>
                      </c:pt>
                      <c:pt idx="1574">
                        <c:v>108.95168</c:v>
                      </c:pt>
                      <c:pt idx="1575">
                        <c:v>109.02844</c:v>
                      </c:pt>
                      <c:pt idx="1576">
                        <c:v>109.14601</c:v>
                      </c:pt>
                      <c:pt idx="1577">
                        <c:v>109.27994</c:v>
                      </c:pt>
                      <c:pt idx="1578">
                        <c:v>109.43369</c:v>
                      </c:pt>
                      <c:pt idx="1579">
                        <c:v>109.50817000000001</c:v>
                      </c:pt>
                      <c:pt idx="1580">
                        <c:v>109.63921000000001</c:v>
                      </c:pt>
                      <c:pt idx="1581">
                        <c:v>109.75731</c:v>
                      </c:pt>
                      <c:pt idx="1582">
                        <c:v>109.91295</c:v>
                      </c:pt>
                      <c:pt idx="1583">
                        <c:v>110.00097</c:v>
                      </c:pt>
                      <c:pt idx="1584">
                        <c:v>110.12934</c:v>
                      </c:pt>
                      <c:pt idx="1585">
                        <c:v>110.25502</c:v>
                      </c:pt>
                      <c:pt idx="1586">
                        <c:v>110.40770000000001</c:v>
                      </c:pt>
                      <c:pt idx="1587">
                        <c:v>110.53516</c:v>
                      </c:pt>
                      <c:pt idx="1588">
                        <c:v>110.64175</c:v>
                      </c:pt>
                      <c:pt idx="1589">
                        <c:v>110.75482</c:v>
                      </c:pt>
                      <c:pt idx="1590">
                        <c:v>110.89514</c:v>
                      </c:pt>
                      <c:pt idx="1591">
                        <c:v>111.06273</c:v>
                      </c:pt>
                      <c:pt idx="1592">
                        <c:v>111.14622</c:v>
                      </c:pt>
                      <c:pt idx="1593">
                        <c:v>111.25124</c:v>
                      </c:pt>
                      <c:pt idx="1594">
                        <c:v>111.37736</c:v>
                      </c:pt>
                      <c:pt idx="1595">
                        <c:v>111.55356999999999</c:v>
                      </c:pt>
                      <c:pt idx="1596">
                        <c:v>111.62451</c:v>
                      </c:pt>
                      <c:pt idx="1597">
                        <c:v>111.75852999999999</c:v>
                      </c:pt>
                      <c:pt idx="1598">
                        <c:v>111.87023000000001</c:v>
                      </c:pt>
                      <c:pt idx="1599">
                        <c:v>112.0509</c:v>
                      </c:pt>
                      <c:pt idx="1600">
                        <c:v>112.11855</c:v>
                      </c:pt>
                      <c:pt idx="1601">
                        <c:v>112.23851000000001</c:v>
                      </c:pt>
                      <c:pt idx="1602">
                        <c:v>112.4447</c:v>
                      </c:pt>
                      <c:pt idx="1603">
                        <c:v>112.70602</c:v>
                      </c:pt>
                      <c:pt idx="1604">
                        <c:v>112.63364</c:v>
                      </c:pt>
                      <c:pt idx="1605">
                        <c:v>112.74157</c:v>
                      </c:pt>
                      <c:pt idx="1606">
                        <c:v>112.87332000000001</c:v>
                      </c:pt>
                      <c:pt idx="1607">
                        <c:v>112.97078999999999</c:v>
                      </c:pt>
                      <c:pt idx="1608">
                        <c:v>113.16182999999999</c:v>
                      </c:pt>
                      <c:pt idx="1609">
                        <c:v>113.23273</c:v>
                      </c:pt>
                      <c:pt idx="1610">
                        <c:v>113.3527</c:v>
                      </c:pt>
                      <c:pt idx="1611">
                        <c:v>113.47438</c:v>
                      </c:pt>
                      <c:pt idx="1612">
                        <c:v>113.67358</c:v>
                      </c:pt>
                      <c:pt idx="1613">
                        <c:v>113.73596999999999</c:v>
                      </c:pt>
                      <c:pt idx="1614">
                        <c:v>113.86888999999999</c:v>
                      </c:pt>
                      <c:pt idx="1615">
                        <c:v>113.98599</c:v>
                      </c:pt>
                      <c:pt idx="1616">
                        <c:v>114.17721</c:v>
                      </c:pt>
                      <c:pt idx="1617">
                        <c:v>114.24093000000001</c:v>
                      </c:pt>
                      <c:pt idx="1618">
                        <c:v>114.37139000000001</c:v>
                      </c:pt>
                      <c:pt idx="1619">
                        <c:v>114.5072</c:v>
                      </c:pt>
                      <c:pt idx="1620">
                        <c:v>114.67558</c:v>
                      </c:pt>
                      <c:pt idx="1621">
                        <c:v>114.75879</c:v>
                      </c:pt>
                      <c:pt idx="1622">
                        <c:v>114.87712000000001</c:v>
                      </c:pt>
                      <c:pt idx="1623">
                        <c:v>115.00577</c:v>
                      </c:pt>
                      <c:pt idx="1624">
                        <c:v>115.14422999999999</c:v>
                      </c:pt>
                      <c:pt idx="1625">
                        <c:v>115.3077</c:v>
                      </c:pt>
                      <c:pt idx="1626">
                        <c:v>115.37065</c:v>
                      </c:pt>
                      <c:pt idx="1627">
                        <c:v>115.51220000000001</c:v>
                      </c:pt>
                      <c:pt idx="1628">
                        <c:v>115.63683</c:v>
                      </c:pt>
                      <c:pt idx="1629">
                        <c:v>115.81724</c:v>
                      </c:pt>
                      <c:pt idx="1630">
                        <c:v>115.87748000000001</c:v>
                      </c:pt>
                      <c:pt idx="1631">
                        <c:v>116.00561999999999</c:v>
                      </c:pt>
                      <c:pt idx="1632">
                        <c:v>116.13648000000001</c:v>
                      </c:pt>
                      <c:pt idx="1633">
                        <c:v>116.30556</c:v>
                      </c:pt>
                      <c:pt idx="1634">
                        <c:v>116.37693</c:v>
                      </c:pt>
                      <c:pt idx="1635">
                        <c:v>116.51653</c:v>
                      </c:pt>
                      <c:pt idx="1636">
                        <c:v>116.6379</c:v>
                      </c:pt>
                      <c:pt idx="1637">
                        <c:v>116.80468999999999</c:v>
                      </c:pt>
                      <c:pt idx="1638">
                        <c:v>116.89039</c:v>
                      </c:pt>
                      <c:pt idx="1639">
                        <c:v>117.00082999999999</c:v>
                      </c:pt>
                      <c:pt idx="1640">
                        <c:v>117.13235</c:v>
                      </c:pt>
                      <c:pt idx="1641">
                        <c:v>117.29553</c:v>
                      </c:pt>
                      <c:pt idx="1642">
                        <c:v>117.39518</c:v>
                      </c:pt>
                      <c:pt idx="1643">
                        <c:v>117.50618</c:v>
                      </c:pt>
                      <c:pt idx="1644">
                        <c:v>117.62521</c:v>
                      </c:pt>
                      <c:pt idx="1645">
                        <c:v>117.75127000000001</c:v>
                      </c:pt>
                      <c:pt idx="1646">
                        <c:v>117.9192</c:v>
                      </c:pt>
                      <c:pt idx="1647">
                        <c:v>118.00471</c:v>
                      </c:pt>
                      <c:pt idx="1648">
                        <c:v>118.11687000000001</c:v>
                      </c:pt>
                      <c:pt idx="1649">
                        <c:v>118.23779</c:v>
                      </c:pt>
                      <c:pt idx="1650">
                        <c:v>118.41775</c:v>
                      </c:pt>
                      <c:pt idx="1651">
                        <c:v>118.49748</c:v>
                      </c:pt>
                      <c:pt idx="1652">
                        <c:v>118.62741</c:v>
                      </c:pt>
                      <c:pt idx="1653">
                        <c:v>118.74714</c:v>
                      </c:pt>
                      <c:pt idx="1654">
                        <c:v>118.91471</c:v>
                      </c:pt>
                      <c:pt idx="1655">
                        <c:v>118.98609</c:v>
                      </c:pt>
                      <c:pt idx="1656">
                        <c:v>119.11785</c:v>
                      </c:pt>
                      <c:pt idx="1657">
                        <c:v>119.23848</c:v>
                      </c:pt>
                      <c:pt idx="1658">
                        <c:v>119.40088</c:v>
                      </c:pt>
                      <c:pt idx="1659">
                        <c:v>119.49298</c:v>
                      </c:pt>
                      <c:pt idx="1660">
                        <c:v>119.60581000000001</c:v>
                      </c:pt>
                      <c:pt idx="1661">
                        <c:v>119.74420000000001</c:v>
                      </c:pt>
                      <c:pt idx="1662">
                        <c:v>119.86872</c:v>
                      </c:pt>
                      <c:pt idx="1663">
                        <c:v>120.19495999999999</c:v>
                      </c:pt>
                      <c:pt idx="1664">
                        <c:v>120.20838000000001</c:v>
                      </c:pt>
                      <c:pt idx="1665">
                        <c:v>120.24608000000001</c:v>
                      </c:pt>
                      <c:pt idx="1666">
                        <c:v>120.36715</c:v>
                      </c:pt>
                      <c:pt idx="1667">
                        <c:v>120.55253999999999</c:v>
                      </c:pt>
                      <c:pt idx="1668">
                        <c:v>120.61881</c:v>
                      </c:pt>
                      <c:pt idx="1669">
                        <c:v>120.74341</c:v>
                      </c:pt>
                      <c:pt idx="1670">
                        <c:v>120.88148</c:v>
                      </c:pt>
                      <c:pt idx="1671">
                        <c:v>121.05506</c:v>
                      </c:pt>
                      <c:pt idx="1672">
                        <c:v>121.11883</c:v>
                      </c:pt>
                      <c:pt idx="1673">
                        <c:v>121.22777000000001</c:v>
                      </c:pt>
                      <c:pt idx="1674">
                        <c:v>121.36774</c:v>
                      </c:pt>
                      <c:pt idx="1675">
                        <c:v>121.55369</c:v>
                      </c:pt>
                      <c:pt idx="1676">
                        <c:v>121.6237</c:v>
                      </c:pt>
                      <c:pt idx="1677">
                        <c:v>121.7398</c:v>
                      </c:pt>
                      <c:pt idx="1678">
                        <c:v>121.85984000000001</c:v>
                      </c:pt>
                      <c:pt idx="1679">
                        <c:v>121.99154</c:v>
                      </c:pt>
                      <c:pt idx="1680">
                        <c:v>122.12483</c:v>
                      </c:pt>
                      <c:pt idx="1681">
                        <c:v>122.23291999999999</c:v>
                      </c:pt>
                      <c:pt idx="1682">
                        <c:v>122.37296000000001</c:v>
                      </c:pt>
                      <c:pt idx="1683">
                        <c:v>122.48237</c:v>
                      </c:pt>
                      <c:pt idx="1684">
                        <c:v>122.66431</c:v>
                      </c:pt>
                      <c:pt idx="1685">
                        <c:v>122.73613</c:v>
                      </c:pt>
                      <c:pt idx="1686">
                        <c:v>122.86742</c:v>
                      </c:pt>
                      <c:pt idx="1687">
                        <c:v>122.99914</c:v>
                      </c:pt>
                      <c:pt idx="1688">
                        <c:v>123.17516000000001</c:v>
                      </c:pt>
                      <c:pt idx="1689">
                        <c:v>123.23835</c:v>
                      </c:pt>
                      <c:pt idx="1690">
                        <c:v>123.37594</c:v>
                      </c:pt>
                      <c:pt idx="1691">
                        <c:v>123.48323000000001</c:v>
                      </c:pt>
                      <c:pt idx="1692">
                        <c:v>123.67368999999999</c:v>
                      </c:pt>
                      <c:pt idx="1693">
                        <c:v>123.72714000000001</c:v>
                      </c:pt>
                      <c:pt idx="1694">
                        <c:v>123.85402000000001</c:v>
                      </c:pt>
                      <c:pt idx="1695">
                        <c:v>123.9633</c:v>
                      </c:pt>
                      <c:pt idx="1696">
                        <c:v>124.1418</c:v>
                      </c:pt>
                      <c:pt idx="1697">
                        <c:v>124.22410000000001</c:v>
                      </c:pt>
                      <c:pt idx="1698">
                        <c:v>124.33977</c:v>
                      </c:pt>
                      <c:pt idx="1699">
                        <c:v>124.46156000000001</c:v>
                      </c:pt>
                      <c:pt idx="1700">
                        <c:v>124.57961</c:v>
                      </c:pt>
                      <c:pt idx="1701">
                        <c:v>124.77208</c:v>
                      </c:pt>
                      <c:pt idx="1702">
                        <c:v>124.83633</c:v>
                      </c:pt>
                      <c:pt idx="1703">
                        <c:v>124.97672</c:v>
                      </c:pt>
                      <c:pt idx="1704">
                        <c:v>125.10796000000001</c:v>
                      </c:pt>
                      <c:pt idx="1705">
                        <c:v>125.26443</c:v>
                      </c:pt>
                      <c:pt idx="1706">
                        <c:v>125.31975</c:v>
                      </c:pt>
                      <c:pt idx="1707">
                        <c:v>125.45180000000001</c:v>
                      </c:pt>
                      <c:pt idx="1708">
                        <c:v>125.59433</c:v>
                      </c:pt>
                      <c:pt idx="1709">
                        <c:v>125.78319</c:v>
                      </c:pt>
                      <c:pt idx="1710">
                        <c:v>125.85838</c:v>
                      </c:pt>
                      <c:pt idx="1711">
                        <c:v>125.97798</c:v>
                      </c:pt>
                      <c:pt idx="1712">
                        <c:v>126.11476999999999</c:v>
                      </c:pt>
                      <c:pt idx="1713">
                        <c:v>126.22349</c:v>
                      </c:pt>
                      <c:pt idx="1714">
                        <c:v>126.38455</c:v>
                      </c:pt>
                      <c:pt idx="1715">
                        <c:v>126.47337</c:v>
                      </c:pt>
                      <c:pt idx="1716">
                        <c:v>126.59627</c:v>
                      </c:pt>
                      <c:pt idx="1717">
                        <c:v>126.70491</c:v>
                      </c:pt>
                      <c:pt idx="1718">
                        <c:v>126.88932</c:v>
                      </c:pt>
                      <c:pt idx="1719">
                        <c:v>126.9589</c:v>
                      </c:pt>
                      <c:pt idx="1720">
                        <c:v>127.09161</c:v>
                      </c:pt>
                      <c:pt idx="1721">
                        <c:v>127.20283000000001</c:v>
                      </c:pt>
                      <c:pt idx="1722">
                        <c:v>127.38639999999999</c:v>
                      </c:pt>
                      <c:pt idx="1723">
                        <c:v>127.46966</c:v>
                      </c:pt>
                      <c:pt idx="1724">
                        <c:v>127.80885000000001</c:v>
                      </c:pt>
                      <c:pt idx="1725">
                        <c:v>127.73528</c:v>
                      </c:pt>
                      <c:pt idx="1726">
                        <c:v>127.89456</c:v>
                      </c:pt>
                      <c:pt idx="1727">
                        <c:v>127.95542</c:v>
                      </c:pt>
                      <c:pt idx="1728">
                        <c:v>128.08649</c:v>
                      </c:pt>
                      <c:pt idx="1729">
                        <c:v>128.22721999999999</c:v>
                      </c:pt>
                      <c:pt idx="1730">
                        <c:v>128.38543000000001</c:v>
                      </c:pt>
                      <c:pt idx="1731">
                        <c:v>128.48177000000001</c:v>
                      </c:pt>
                      <c:pt idx="1732">
                        <c:v>128.58494999999999</c:v>
                      </c:pt>
                      <c:pt idx="1733">
                        <c:v>128.71312</c:v>
                      </c:pt>
                      <c:pt idx="1734">
                        <c:v>128.84404000000001</c:v>
                      </c:pt>
                      <c:pt idx="1735">
                        <c:v>129.00576000000001</c:v>
                      </c:pt>
                      <c:pt idx="1736">
                        <c:v>129.09376</c:v>
                      </c:pt>
                      <c:pt idx="1737">
                        <c:v>129.19485</c:v>
                      </c:pt>
                      <c:pt idx="1738">
                        <c:v>129.32623000000001</c:v>
                      </c:pt>
                      <c:pt idx="1739">
                        <c:v>129.50102999999999</c:v>
                      </c:pt>
                      <c:pt idx="1740">
                        <c:v>129.5933</c:v>
                      </c:pt>
                      <c:pt idx="1741">
                        <c:v>129.70079000000001</c:v>
                      </c:pt>
                      <c:pt idx="1742">
                        <c:v>129.82293000000001</c:v>
                      </c:pt>
                      <c:pt idx="1743">
                        <c:v>130.00939</c:v>
                      </c:pt>
                      <c:pt idx="1744">
                        <c:v>130.07074</c:v>
                      </c:pt>
                      <c:pt idx="1745">
                        <c:v>130.19542000000001</c:v>
                      </c:pt>
                      <c:pt idx="1746">
                        <c:v>130.32089999999999</c:v>
                      </c:pt>
                      <c:pt idx="1747">
                        <c:v>130.48355000000001</c:v>
                      </c:pt>
                      <c:pt idx="1748">
                        <c:v>130.55941999999999</c:v>
                      </c:pt>
                      <c:pt idx="1749">
                        <c:v>130.70121</c:v>
                      </c:pt>
                      <c:pt idx="1750">
                        <c:v>130.82049000000001</c:v>
                      </c:pt>
                      <c:pt idx="1751">
                        <c:v>130.94490999999999</c:v>
                      </c:pt>
                      <c:pt idx="1752">
                        <c:v>131.12734</c:v>
                      </c:pt>
                      <c:pt idx="1753">
                        <c:v>131.18997999999999</c:v>
                      </c:pt>
                      <c:pt idx="1754">
                        <c:v>131.31575000000001</c:v>
                      </c:pt>
                      <c:pt idx="1755">
                        <c:v>131.45194000000001</c:v>
                      </c:pt>
                      <c:pt idx="1756">
                        <c:v>131.6165</c:v>
                      </c:pt>
                      <c:pt idx="1757">
                        <c:v>131.69136</c:v>
                      </c:pt>
                      <c:pt idx="1758">
                        <c:v>131.82866000000001</c:v>
                      </c:pt>
                      <c:pt idx="1759">
                        <c:v>131.95079000000001</c:v>
                      </c:pt>
                      <c:pt idx="1760">
                        <c:v>132.13070999999999</c:v>
                      </c:pt>
                      <c:pt idx="1761">
                        <c:v>132.19847999999999</c:v>
                      </c:pt>
                      <c:pt idx="1762">
                        <c:v>132.32429999999999</c:v>
                      </c:pt>
                      <c:pt idx="1763">
                        <c:v>132.44364999999999</c:v>
                      </c:pt>
                      <c:pt idx="1764">
                        <c:v>132.61174</c:v>
                      </c:pt>
                      <c:pt idx="1765">
                        <c:v>132.72398999999999</c:v>
                      </c:pt>
                      <c:pt idx="1766">
                        <c:v>132.82626999999999</c:v>
                      </c:pt>
                      <c:pt idx="1767">
                        <c:v>132.95946000000001</c:v>
                      </c:pt>
                      <c:pt idx="1768">
                        <c:v>133.10687999999999</c:v>
                      </c:pt>
                      <c:pt idx="1769">
                        <c:v>133.24193</c:v>
                      </c:pt>
                      <c:pt idx="1770">
                        <c:v>133.33287000000001</c:v>
                      </c:pt>
                      <c:pt idx="1771">
                        <c:v>133.45039</c:v>
                      </c:pt>
                      <c:pt idx="1772">
                        <c:v>133.59143</c:v>
                      </c:pt>
                      <c:pt idx="1773">
                        <c:v>133.75265999999999</c:v>
                      </c:pt>
                      <c:pt idx="1774">
                        <c:v>133.82106999999999</c:v>
                      </c:pt>
                      <c:pt idx="1775">
                        <c:v>133.96877000000001</c:v>
                      </c:pt>
                      <c:pt idx="1776">
                        <c:v>134.07973999999999</c:v>
                      </c:pt>
                      <c:pt idx="1777">
                        <c:v>134.26795999999999</c:v>
                      </c:pt>
                      <c:pt idx="1778">
                        <c:v>134.34307000000001</c:v>
                      </c:pt>
                      <c:pt idx="1779">
                        <c:v>134.46108000000001</c:v>
                      </c:pt>
                      <c:pt idx="1780">
                        <c:v>134.5778</c:v>
                      </c:pt>
                      <c:pt idx="1781">
                        <c:v>134.76984999999999</c:v>
                      </c:pt>
                      <c:pt idx="1782">
                        <c:v>134.83725000000001</c:v>
                      </c:pt>
                      <c:pt idx="1783">
                        <c:v>134.9564</c:v>
                      </c:pt>
                      <c:pt idx="1784">
                        <c:v>135.09075999999999</c:v>
                      </c:pt>
                      <c:pt idx="1785">
                        <c:v>135.46646999999999</c:v>
                      </c:pt>
                      <c:pt idx="1786">
                        <c:v>135.33166</c:v>
                      </c:pt>
                      <c:pt idx="1787">
                        <c:v>135.44182000000001</c:v>
                      </c:pt>
                      <c:pt idx="1788">
                        <c:v>135.57091</c:v>
                      </c:pt>
                      <c:pt idx="1789">
                        <c:v>135.6987</c:v>
                      </c:pt>
                      <c:pt idx="1790">
                        <c:v>135.87544</c:v>
                      </c:pt>
                      <c:pt idx="1791">
                        <c:v>135.93065000000001</c:v>
                      </c:pt>
                      <c:pt idx="1792">
                        <c:v>136.05157</c:v>
                      </c:pt>
                      <c:pt idx="1793">
                        <c:v>136.20084</c:v>
                      </c:pt>
                      <c:pt idx="1794">
                        <c:v>136.35449</c:v>
                      </c:pt>
                      <c:pt idx="1795">
                        <c:v>136.43025</c:v>
                      </c:pt>
                      <c:pt idx="1796">
                        <c:v>136.56005999999999</c:v>
                      </c:pt>
                      <c:pt idx="1797">
                        <c:v>136.68537000000001</c:v>
                      </c:pt>
                      <c:pt idx="1798">
                        <c:v>136.86723000000001</c:v>
                      </c:pt>
                      <c:pt idx="1799">
                        <c:v>136.93432999999999</c:v>
                      </c:pt>
                      <c:pt idx="1800">
                        <c:v>137.05215999999999</c:v>
                      </c:pt>
                      <c:pt idx="1801">
                        <c:v>137.19534999999999</c:v>
                      </c:pt>
                      <c:pt idx="1802">
                        <c:v>137.36208999999999</c:v>
                      </c:pt>
                      <c:pt idx="1803">
                        <c:v>137.44407000000001</c:v>
                      </c:pt>
                      <c:pt idx="1804">
                        <c:v>137.55953</c:v>
                      </c:pt>
                      <c:pt idx="1805">
                        <c:v>137.67604</c:v>
                      </c:pt>
                      <c:pt idx="1806">
                        <c:v>137.83842999999999</c:v>
                      </c:pt>
                      <c:pt idx="1807">
                        <c:v>137.95108999999999</c:v>
                      </c:pt>
                      <c:pt idx="1808">
                        <c:v>138.05849000000001</c:v>
                      </c:pt>
                      <c:pt idx="1809">
                        <c:v>138.17089999999999</c:v>
                      </c:pt>
                      <c:pt idx="1810">
                        <c:v>138.30473000000001</c:v>
                      </c:pt>
                      <c:pt idx="1811">
                        <c:v>138.49524</c:v>
                      </c:pt>
                      <c:pt idx="1812">
                        <c:v>138.55919</c:v>
                      </c:pt>
                      <c:pt idx="1813">
                        <c:v>138.68256</c:v>
                      </c:pt>
                      <c:pt idx="1814">
                        <c:v>138.83186000000001</c:v>
                      </c:pt>
                      <c:pt idx="1815">
                        <c:v>139.00480999999999</c:v>
                      </c:pt>
                      <c:pt idx="1816">
                        <c:v>139.05963</c:v>
                      </c:pt>
                      <c:pt idx="1817">
                        <c:v>139.17822000000001</c:v>
                      </c:pt>
                      <c:pt idx="1818">
                        <c:v>139.3141</c:v>
                      </c:pt>
                      <c:pt idx="1819">
                        <c:v>139.47790000000001</c:v>
                      </c:pt>
                      <c:pt idx="1820">
                        <c:v>139.54311999999999</c:v>
                      </c:pt>
                      <c:pt idx="1821">
                        <c:v>139.65194</c:v>
                      </c:pt>
                      <c:pt idx="1822">
                        <c:v>139.79866999999999</c:v>
                      </c:pt>
                      <c:pt idx="1823">
                        <c:v>139.95723000000001</c:v>
                      </c:pt>
                      <c:pt idx="1824">
                        <c:v>140.03442000000001</c:v>
                      </c:pt>
                      <c:pt idx="1825">
                        <c:v>140.17721</c:v>
                      </c:pt>
                      <c:pt idx="1826">
                        <c:v>140.30019999999999</c:v>
                      </c:pt>
                      <c:pt idx="1827">
                        <c:v>140.44521</c:v>
                      </c:pt>
                      <c:pt idx="1828">
                        <c:v>140.60991000000001</c:v>
                      </c:pt>
                      <c:pt idx="1829">
                        <c:v>140.67134999999999</c:v>
                      </c:pt>
                      <c:pt idx="1830">
                        <c:v>140.7955</c:v>
                      </c:pt>
                      <c:pt idx="1831">
                        <c:v>140.92558</c:v>
                      </c:pt>
                      <c:pt idx="1832">
                        <c:v>141.10156000000001</c:v>
                      </c:pt>
                      <c:pt idx="1833">
                        <c:v>141.16442000000001</c:v>
                      </c:pt>
                      <c:pt idx="1834">
                        <c:v>141.29271</c:v>
                      </c:pt>
                      <c:pt idx="1835">
                        <c:v>141.42648</c:v>
                      </c:pt>
                      <c:pt idx="1836">
                        <c:v>141.62266</c:v>
                      </c:pt>
                      <c:pt idx="1837">
                        <c:v>141.70263</c:v>
                      </c:pt>
                      <c:pt idx="1838">
                        <c:v>141.82050000000001</c:v>
                      </c:pt>
                      <c:pt idx="1839">
                        <c:v>141.95272</c:v>
                      </c:pt>
                      <c:pt idx="1840">
                        <c:v>142.12334999999999</c:v>
                      </c:pt>
                      <c:pt idx="1841">
                        <c:v>142.16741999999999</c:v>
                      </c:pt>
                      <c:pt idx="1842">
                        <c:v>142.27009000000001</c:v>
                      </c:pt>
                      <c:pt idx="1843">
                        <c:v>142.40479999999999</c:v>
                      </c:pt>
                      <c:pt idx="1844">
                        <c:v>142.55552</c:v>
                      </c:pt>
                      <c:pt idx="1845">
                        <c:v>142.72498999999999</c:v>
                      </c:pt>
                      <c:pt idx="1846">
                        <c:v>142.99056999999999</c:v>
                      </c:pt>
                      <c:pt idx="1847">
                        <c:v>142.91442000000001</c:v>
                      </c:pt>
                      <c:pt idx="1848">
                        <c:v>143.04277999999999</c:v>
                      </c:pt>
                      <c:pt idx="1849">
                        <c:v>143.23006000000001</c:v>
                      </c:pt>
                      <c:pt idx="1850">
                        <c:v>143.28569999999999</c:v>
                      </c:pt>
                      <c:pt idx="1851">
                        <c:v>143.39255</c:v>
                      </c:pt>
                      <c:pt idx="1852">
                        <c:v>143.52440999999999</c:v>
                      </c:pt>
                      <c:pt idx="1853">
                        <c:v>143.71709999999999</c:v>
                      </c:pt>
                      <c:pt idx="1854">
                        <c:v>143.80293</c:v>
                      </c:pt>
                      <c:pt idx="1855">
                        <c:v>143.92053000000001</c:v>
                      </c:pt>
                      <c:pt idx="1856">
                        <c:v>144.06294</c:v>
                      </c:pt>
                      <c:pt idx="1857">
                        <c:v>144.22182000000001</c:v>
                      </c:pt>
                      <c:pt idx="1858">
                        <c:v>144.29367999999999</c:v>
                      </c:pt>
                      <c:pt idx="1859">
                        <c:v>144.41858999999999</c:v>
                      </c:pt>
                      <c:pt idx="1860">
                        <c:v>144.54882000000001</c:v>
                      </c:pt>
                      <c:pt idx="1861">
                        <c:v>144.72758999999999</c:v>
                      </c:pt>
                      <c:pt idx="1862">
                        <c:v>144.78243000000001</c:v>
                      </c:pt>
                      <c:pt idx="1863">
                        <c:v>144.89117999999999</c:v>
                      </c:pt>
                      <c:pt idx="1864">
                        <c:v>145.01151999999999</c:v>
                      </c:pt>
                      <c:pt idx="1865">
                        <c:v>145.16095999999999</c:v>
                      </c:pt>
                      <c:pt idx="1866">
                        <c:v>145.33625000000001</c:v>
                      </c:pt>
                      <c:pt idx="1867">
                        <c:v>145.41468</c:v>
                      </c:pt>
                      <c:pt idx="1868">
                        <c:v>145.51768999999999</c:v>
                      </c:pt>
                      <c:pt idx="1869">
                        <c:v>145.64059</c:v>
                      </c:pt>
                      <c:pt idx="1870">
                        <c:v>145.82711</c:v>
                      </c:pt>
                      <c:pt idx="1871">
                        <c:v>145.91517999999999</c:v>
                      </c:pt>
                      <c:pt idx="1872">
                        <c:v>146.0367</c:v>
                      </c:pt>
                      <c:pt idx="1873">
                        <c:v>146.15208999999999</c:v>
                      </c:pt>
                      <c:pt idx="1874">
                        <c:v>146.33471</c:v>
                      </c:pt>
                      <c:pt idx="1875">
                        <c:v>146.39129</c:v>
                      </c:pt>
                      <c:pt idx="1876">
                        <c:v>146.51095000000001</c:v>
                      </c:pt>
                      <c:pt idx="1877">
                        <c:v>146.63862</c:v>
                      </c:pt>
                      <c:pt idx="1878">
                        <c:v>146.81335000000001</c:v>
                      </c:pt>
                      <c:pt idx="1879">
                        <c:v>146.89046999999999</c:v>
                      </c:pt>
                      <c:pt idx="1880">
                        <c:v>147.0224</c:v>
                      </c:pt>
                      <c:pt idx="1881">
                        <c:v>147.15389999999999</c:v>
                      </c:pt>
                      <c:pt idx="1882">
                        <c:v>147.298</c:v>
                      </c:pt>
                      <c:pt idx="1883">
                        <c:v>147.4418</c:v>
                      </c:pt>
                      <c:pt idx="1884">
                        <c:v>147.53485000000001</c:v>
                      </c:pt>
                      <c:pt idx="1885">
                        <c:v>147.64681999999999</c:v>
                      </c:pt>
                      <c:pt idx="1886">
                        <c:v>147.75986</c:v>
                      </c:pt>
                      <c:pt idx="1887">
                        <c:v>147.93459999999999</c:v>
                      </c:pt>
                      <c:pt idx="1888">
                        <c:v>148.02889999999999</c:v>
                      </c:pt>
                      <c:pt idx="1889">
                        <c:v>148.1206</c:v>
                      </c:pt>
                      <c:pt idx="1890">
                        <c:v>148.25175999999999</c:v>
                      </c:pt>
                      <c:pt idx="1891">
                        <c:v>148.43338</c:v>
                      </c:pt>
                      <c:pt idx="1892">
                        <c:v>148.50767999999999</c:v>
                      </c:pt>
                      <c:pt idx="1893">
                        <c:v>148.65096</c:v>
                      </c:pt>
                      <c:pt idx="1894">
                        <c:v>148.77892</c:v>
                      </c:pt>
                      <c:pt idx="1895">
                        <c:v>148.94157000000001</c:v>
                      </c:pt>
                      <c:pt idx="1896">
                        <c:v>149.02428</c:v>
                      </c:pt>
                      <c:pt idx="1897">
                        <c:v>149.12864999999999</c:v>
                      </c:pt>
                      <c:pt idx="1898">
                        <c:v>149.26258000000001</c:v>
                      </c:pt>
                      <c:pt idx="1899">
                        <c:v>149.42509999999999</c:v>
                      </c:pt>
                      <c:pt idx="1900">
                        <c:v>149.48437000000001</c:v>
                      </c:pt>
                      <c:pt idx="1901">
                        <c:v>149.61565999999999</c:v>
                      </c:pt>
                      <c:pt idx="1902">
                        <c:v>149.75877</c:v>
                      </c:pt>
                      <c:pt idx="1903">
                        <c:v>149.87824000000001</c:v>
                      </c:pt>
                      <c:pt idx="1904">
                        <c:v>150.05257</c:v>
                      </c:pt>
                      <c:pt idx="1905">
                        <c:v>150.12701000000001</c:v>
                      </c:pt>
                      <c:pt idx="1906">
                        <c:v>150.37205</c:v>
                      </c:pt>
                      <c:pt idx="1907">
                        <c:v>150.47730000000001</c:v>
                      </c:pt>
                      <c:pt idx="1908">
                        <c:v>150.56098</c:v>
                      </c:pt>
                      <c:pt idx="1909">
                        <c:v>150.65196</c:v>
                      </c:pt>
                      <c:pt idx="1910">
                        <c:v>150.75659999999999</c:v>
                      </c:pt>
                      <c:pt idx="1911">
                        <c:v>150.87851000000001</c:v>
                      </c:pt>
                      <c:pt idx="1912">
                        <c:v>151.05601999999999</c:v>
                      </c:pt>
                      <c:pt idx="1913">
                        <c:v>151.12821</c:v>
                      </c:pt>
                      <c:pt idx="1914">
                        <c:v>151.24924999999999</c:v>
                      </c:pt>
                      <c:pt idx="1915">
                        <c:v>151.38973999999999</c:v>
                      </c:pt>
                      <c:pt idx="1916">
                        <c:v>151.56288000000001</c:v>
                      </c:pt>
                      <c:pt idx="1917">
                        <c:v>151.63772</c:v>
                      </c:pt>
                      <c:pt idx="1918">
                        <c:v>151.75308000000001</c:v>
                      </c:pt>
                      <c:pt idx="1919">
                        <c:v>151.88122999999999</c:v>
                      </c:pt>
                      <c:pt idx="1920">
                        <c:v>152.02940000000001</c:v>
                      </c:pt>
                      <c:pt idx="1921">
                        <c:v>152.15212</c:v>
                      </c:pt>
                      <c:pt idx="1922">
                        <c:v>152.25654</c:v>
                      </c:pt>
                      <c:pt idx="1923">
                        <c:v>152.36632</c:v>
                      </c:pt>
                      <c:pt idx="1924">
                        <c:v>152.48453000000001</c:v>
                      </c:pt>
                      <c:pt idx="1925">
                        <c:v>152.67411999999999</c:v>
                      </c:pt>
                      <c:pt idx="1926">
                        <c:v>152.75892999999999</c:v>
                      </c:pt>
                      <c:pt idx="1927">
                        <c:v>152.87392</c:v>
                      </c:pt>
                      <c:pt idx="1928">
                        <c:v>153.00054</c:v>
                      </c:pt>
                      <c:pt idx="1929">
                        <c:v>153.18546000000001</c:v>
                      </c:pt>
                      <c:pt idx="1930">
                        <c:v>153.26845</c:v>
                      </c:pt>
                      <c:pt idx="1931">
                        <c:v>153.36852999999999</c:v>
                      </c:pt>
                      <c:pt idx="1932">
                        <c:v>153.50558000000001</c:v>
                      </c:pt>
                      <c:pt idx="1933">
                        <c:v>153.67023</c:v>
                      </c:pt>
                      <c:pt idx="1934">
                        <c:v>153.72821999999999</c:v>
                      </c:pt>
                      <c:pt idx="1935">
                        <c:v>153.86794</c:v>
                      </c:pt>
                      <c:pt idx="1936">
                        <c:v>153.99795</c:v>
                      </c:pt>
                      <c:pt idx="1937">
                        <c:v>154.16059999999999</c:v>
                      </c:pt>
                      <c:pt idx="1938">
                        <c:v>154.262</c:v>
                      </c:pt>
                      <c:pt idx="1939">
                        <c:v>154.37044</c:v>
                      </c:pt>
                      <c:pt idx="1940">
                        <c:v>154.50247999999999</c:v>
                      </c:pt>
                      <c:pt idx="1941">
                        <c:v>154.61557999999999</c:v>
                      </c:pt>
                      <c:pt idx="1942">
                        <c:v>154.77110999999999</c:v>
                      </c:pt>
                      <c:pt idx="1943">
                        <c:v>154.85469000000001</c:v>
                      </c:pt>
                      <c:pt idx="1944">
                        <c:v>154.96771000000001</c:v>
                      </c:pt>
                      <c:pt idx="1945">
                        <c:v>155.12460999999999</c:v>
                      </c:pt>
                      <c:pt idx="1946">
                        <c:v>155.29361</c:v>
                      </c:pt>
                      <c:pt idx="1947">
                        <c:v>155.35301000000001</c:v>
                      </c:pt>
                      <c:pt idx="1948">
                        <c:v>155.48088999999999</c:v>
                      </c:pt>
                      <c:pt idx="1949">
                        <c:v>155.61591999999999</c:v>
                      </c:pt>
                      <c:pt idx="1950">
                        <c:v>155.78844000000001</c:v>
                      </c:pt>
                      <c:pt idx="1951">
                        <c:v>155.86143999999999</c:v>
                      </c:pt>
                      <c:pt idx="1952">
                        <c:v>155.97405000000001</c:v>
                      </c:pt>
                      <c:pt idx="1953">
                        <c:v>156.10301000000001</c:v>
                      </c:pt>
                      <c:pt idx="1954">
                        <c:v>156.28478999999999</c:v>
                      </c:pt>
                      <c:pt idx="1955">
                        <c:v>156.35592</c:v>
                      </c:pt>
                      <c:pt idx="1956">
                        <c:v>156.47962999999999</c:v>
                      </c:pt>
                      <c:pt idx="1957">
                        <c:v>156.60244</c:v>
                      </c:pt>
                      <c:pt idx="1958">
                        <c:v>156.77006</c:v>
                      </c:pt>
                      <c:pt idx="1959">
                        <c:v>156.84504000000001</c:v>
                      </c:pt>
                      <c:pt idx="1960">
                        <c:v>156.95744999999999</c:v>
                      </c:pt>
                      <c:pt idx="1961">
                        <c:v>157.09753000000001</c:v>
                      </c:pt>
                      <c:pt idx="1962">
                        <c:v>157.20685</c:v>
                      </c:pt>
                      <c:pt idx="1963">
                        <c:v>157.38446999999999</c:v>
                      </c:pt>
                      <c:pt idx="1964">
                        <c:v>157.45354</c:v>
                      </c:pt>
                      <c:pt idx="1965">
                        <c:v>157.57446999999999</c:v>
                      </c:pt>
                      <c:pt idx="1966">
                        <c:v>157.70693</c:v>
                      </c:pt>
                      <c:pt idx="1967">
                        <c:v>158.09478999999999</c:v>
                      </c:pt>
                      <c:pt idx="1968">
                        <c:v>158.01513</c:v>
                      </c:pt>
                      <c:pt idx="1969">
                        <c:v>158.09109000000001</c:v>
                      </c:pt>
                      <c:pt idx="1970">
                        <c:v>158.21896000000001</c:v>
                      </c:pt>
                      <c:pt idx="1971">
                        <c:v>158.39924999999999</c:v>
                      </c:pt>
                      <c:pt idx="1972">
                        <c:v>158.47114999999999</c:v>
                      </c:pt>
                      <c:pt idx="1973">
                        <c:v>158.58067</c:v>
                      </c:pt>
                      <c:pt idx="1974">
                        <c:v>158.70344</c:v>
                      </c:pt>
                      <c:pt idx="1975">
                        <c:v>158.87900999999999</c:v>
                      </c:pt>
                      <c:pt idx="1976">
                        <c:v>158.94604000000001</c:v>
                      </c:pt>
                      <c:pt idx="1977">
                        <c:v>159.06756999999999</c:v>
                      </c:pt>
                      <c:pt idx="1978">
                        <c:v>159.21190999999999</c:v>
                      </c:pt>
                      <c:pt idx="1979">
                        <c:v>159.33242999999999</c:v>
                      </c:pt>
                      <c:pt idx="1980">
                        <c:v>159.51707999999999</c:v>
                      </c:pt>
                      <c:pt idx="1981">
                        <c:v>159.57065</c:v>
                      </c:pt>
                      <c:pt idx="1982">
                        <c:v>159.69766999999999</c:v>
                      </c:pt>
                      <c:pt idx="1983">
                        <c:v>159.83042</c:v>
                      </c:pt>
                      <c:pt idx="1984">
                        <c:v>160.00165999999999</c:v>
                      </c:pt>
                      <c:pt idx="1985">
                        <c:v>160.06128000000001</c:v>
                      </c:pt>
                      <c:pt idx="1986">
                        <c:v>160.18955</c:v>
                      </c:pt>
                      <c:pt idx="1987">
                        <c:v>160.32218</c:v>
                      </c:pt>
                      <c:pt idx="1988">
                        <c:v>160.49813</c:v>
                      </c:pt>
                      <c:pt idx="1989">
                        <c:v>160.57382999999999</c:v>
                      </c:pt>
                      <c:pt idx="1990">
                        <c:v>160.68017</c:v>
                      </c:pt>
                      <c:pt idx="1991">
                        <c:v>160.80940000000001</c:v>
                      </c:pt>
                      <c:pt idx="1992">
                        <c:v>160.98840999999999</c:v>
                      </c:pt>
                      <c:pt idx="1993">
                        <c:v>161.05381</c:v>
                      </c:pt>
                      <c:pt idx="1994">
                        <c:v>161.16858999999999</c:v>
                      </c:pt>
                      <c:pt idx="1995">
                        <c:v>161.31233</c:v>
                      </c:pt>
                      <c:pt idx="1996">
                        <c:v>161.46861000000001</c:v>
                      </c:pt>
                      <c:pt idx="1997">
                        <c:v>161.59321</c:v>
                      </c:pt>
                      <c:pt idx="1998">
                        <c:v>161.69139999999999</c:v>
                      </c:pt>
                      <c:pt idx="1999">
                        <c:v>161.81574000000001</c:v>
                      </c:pt>
                      <c:pt idx="2000">
                        <c:v>161.93575000000001</c:v>
                      </c:pt>
                      <c:pt idx="2001">
                        <c:v>162.10876999999999</c:v>
                      </c:pt>
                      <c:pt idx="2002">
                        <c:v>162.20079000000001</c:v>
                      </c:pt>
                      <c:pt idx="2003">
                        <c:v>162.33883</c:v>
                      </c:pt>
                      <c:pt idx="2004">
                        <c:v>162.45372</c:v>
                      </c:pt>
                      <c:pt idx="2005">
                        <c:v>162.6242</c:v>
                      </c:pt>
                      <c:pt idx="2006">
                        <c:v>162.68360999999999</c:v>
                      </c:pt>
                      <c:pt idx="2007">
                        <c:v>162.79137</c:v>
                      </c:pt>
                      <c:pt idx="2008">
                        <c:v>162.93467999999999</c:v>
                      </c:pt>
                      <c:pt idx="2009">
                        <c:v>163.10937999999999</c:v>
                      </c:pt>
                      <c:pt idx="2010">
                        <c:v>163.17857000000001</c:v>
                      </c:pt>
                      <c:pt idx="2011">
                        <c:v>163.31233</c:v>
                      </c:pt>
                      <c:pt idx="2012">
                        <c:v>163.42598000000001</c:v>
                      </c:pt>
                      <c:pt idx="2013">
                        <c:v>163.60917000000001</c:v>
                      </c:pt>
                      <c:pt idx="2014">
                        <c:v>163.69686999999999</c:v>
                      </c:pt>
                      <c:pt idx="2015">
                        <c:v>163.80996999999999</c:v>
                      </c:pt>
                      <c:pt idx="2016">
                        <c:v>163.93053</c:v>
                      </c:pt>
                      <c:pt idx="2017">
                        <c:v>164.05775</c:v>
                      </c:pt>
                      <c:pt idx="2018">
                        <c:v>164.21982</c:v>
                      </c:pt>
                      <c:pt idx="2019">
                        <c:v>164.31511</c:v>
                      </c:pt>
                      <c:pt idx="2020">
                        <c:v>164.42919000000001</c:v>
                      </c:pt>
                      <c:pt idx="2021">
                        <c:v>164.54954000000001</c:v>
                      </c:pt>
                      <c:pt idx="2022">
                        <c:v>164.72122999999999</c:v>
                      </c:pt>
                      <c:pt idx="2023">
                        <c:v>164.79250999999999</c:v>
                      </c:pt>
                      <c:pt idx="2024">
                        <c:v>164.91944000000001</c:v>
                      </c:pt>
                      <c:pt idx="2025">
                        <c:v>165.05878000000001</c:v>
                      </c:pt>
                      <c:pt idx="2026">
                        <c:v>165.20666</c:v>
                      </c:pt>
                      <c:pt idx="2027">
                        <c:v>165.29746</c:v>
                      </c:pt>
                      <c:pt idx="2028">
                        <c:v>165.65538000000001</c:v>
                      </c:pt>
                      <c:pt idx="2029">
                        <c:v>165.53661</c:v>
                      </c:pt>
                      <c:pt idx="2030">
                        <c:v>165.73478</c:v>
                      </c:pt>
                      <c:pt idx="2031">
                        <c:v>165.79698999999999</c:v>
                      </c:pt>
                      <c:pt idx="2032">
                        <c:v>165.93008</c:v>
                      </c:pt>
                      <c:pt idx="2033">
                        <c:v>166.04495</c:v>
                      </c:pt>
                      <c:pt idx="2034">
                        <c:v>166.19587000000001</c:v>
                      </c:pt>
                      <c:pt idx="2035">
                        <c:v>166.32825</c:v>
                      </c:pt>
                      <c:pt idx="2036">
                        <c:v>166.42621</c:v>
                      </c:pt>
                      <c:pt idx="2037">
                        <c:v>166.53948</c:v>
                      </c:pt>
                      <c:pt idx="2038">
                        <c:v>166.64758</c:v>
                      </c:pt>
                      <c:pt idx="2039">
                        <c:v>166.83512999999999</c:v>
                      </c:pt>
                      <c:pt idx="2040">
                        <c:v>166.90780000000001</c:v>
                      </c:pt>
                      <c:pt idx="2041">
                        <c:v>167.01799</c:v>
                      </c:pt>
                      <c:pt idx="2042">
                        <c:v>167.1619</c:v>
                      </c:pt>
                      <c:pt idx="2043">
                        <c:v>167.33342999999999</c:v>
                      </c:pt>
                      <c:pt idx="2044">
                        <c:v>167.40738999999999</c:v>
                      </c:pt>
                      <c:pt idx="2045">
                        <c:v>167.52809999999999</c:v>
                      </c:pt>
                      <c:pt idx="2046">
                        <c:v>167.67354</c:v>
                      </c:pt>
                      <c:pt idx="2047">
                        <c:v>167.83769000000001</c:v>
                      </c:pt>
                      <c:pt idx="2048">
                        <c:v>167.90719999999999</c:v>
                      </c:pt>
                      <c:pt idx="2049">
                        <c:v>168.04920999999999</c:v>
                      </c:pt>
                      <c:pt idx="2050">
                        <c:v>168.15488999999999</c:v>
                      </c:pt>
                      <c:pt idx="2051">
                        <c:v>168.3313</c:v>
                      </c:pt>
                      <c:pt idx="2052">
                        <c:v>168.40248</c:v>
                      </c:pt>
                      <c:pt idx="2053">
                        <c:v>168.53763000000001</c:v>
                      </c:pt>
                      <c:pt idx="2054">
                        <c:v>168.64931999999999</c:v>
                      </c:pt>
                      <c:pt idx="2055">
                        <c:v>168.79952</c:v>
                      </c:pt>
                      <c:pt idx="2056">
                        <c:v>168.94972000000001</c:v>
                      </c:pt>
                      <c:pt idx="2057">
                        <c:v>169.01840000000001</c:v>
                      </c:pt>
                      <c:pt idx="2058">
                        <c:v>169.13502</c:v>
                      </c:pt>
                      <c:pt idx="2059">
                        <c:v>169.26865000000001</c:v>
                      </c:pt>
                      <c:pt idx="2060">
                        <c:v>169.44443999999999</c:v>
                      </c:pt>
                      <c:pt idx="2061">
                        <c:v>169.51025999999999</c:v>
                      </c:pt>
                      <c:pt idx="2062">
                        <c:v>169.64554999999999</c:v>
                      </c:pt>
                      <c:pt idx="2063">
                        <c:v>169.75388000000001</c:v>
                      </c:pt>
                      <c:pt idx="2064">
                        <c:v>169.94067999999999</c:v>
                      </c:pt>
                      <c:pt idx="2065">
                        <c:v>170.03030999999999</c:v>
                      </c:pt>
                      <c:pt idx="2066">
                        <c:v>170.15170000000001</c:v>
                      </c:pt>
                      <c:pt idx="2067">
                        <c:v>170.26585</c:v>
                      </c:pt>
                      <c:pt idx="2068">
                        <c:v>170.44108</c:v>
                      </c:pt>
                      <c:pt idx="2069">
                        <c:v>170.53308999999999</c:v>
                      </c:pt>
                      <c:pt idx="2070">
                        <c:v>170.64138</c:v>
                      </c:pt>
                      <c:pt idx="2071">
                        <c:v>170.7801</c:v>
                      </c:pt>
                      <c:pt idx="2072">
                        <c:v>170.93904000000001</c:v>
                      </c:pt>
                      <c:pt idx="2073">
                        <c:v>171.04624999999999</c:v>
                      </c:pt>
                      <c:pt idx="2074">
                        <c:v>171.15124</c:v>
                      </c:pt>
                      <c:pt idx="2075">
                        <c:v>171.27213</c:v>
                      </c:pt>
                      <c:pt idx="2076">
                        <c:v>171.40242000000001</c:v>
                      </c:pt>
                      <c:pt idx="2077">
                        <c:v>171.58131</c:v>
                      </c:pt>
                      <c:pt idx="2078">
                        <c:v>171.64572000000001</c:v>
                      </c:pt>
                      <c:pt idx="2079">
                        <c:v>171.75799000000001</c:v>
                      </c:pt>
                      <c:pt idx="2080">
                        <c:v>171.89590000000001</c:v>
                      </c:pt>
                      <c:pt idx="2081">
                        <c:v>172.04856000000001</c:v>
                      </c:pt>
                      <c:pt idx="2082">
                        <c:v>172.14912000000001</c:v>
                      </c:pt>
                      <c:pt idx="2083">
                        <c:v>172.26738</c:v>
                      </c:pt>
                      <c:pt idx="2084">
                        <c:v>172.39774</c:v>
                      </c:pt>
                      <c:pt idx="2085">
                        <c:v>172.56328999999999</c:v>
                      </c:pt>
                      <c:pt idx="2086">
                        <c:v>172.63715999999999</c:v>
                      </c:pt>
                      <c:pt idx="2087">
                        <c:v>172.77374</c:v>
                      </c:pt>
                      <c:pt idx="2088">
                        <c:v>172.90683999999999</c:v>
                      </c:pt>
                      <c:pt idx="2089">
                        <c:v>173.28773000000001</c:v>
                      </c:pt>
                      <c:pt idx="2090">
                        <c:v>173.14610999999999</c:v>
                      </c:pt>
                      <c:pt idx="2091">
                        <c:v>173.26446000000001</c:v>
                      </c:pt>
                      <c:pt idx="2092">
                        <c:v>173.40849</c:v>
                      </c:pt>
                      <c:pt idx="2093">
                        <c:v>173.53176999999999</c:v>
                      </c:pt>
                      <c:pt idx="2094">
                        <c:v>173.68558999999999</c:v>
                      </c:pt>
                      <c:pt idx="2095">
                        <c:v>173.75599</c:v>
                      </c:pt>
                      <c:pt idx="2096">
                        <c:v>173.88153</c:v>
                      </c:pt>
                      <c:pt idx="2097">
                        <c:v>174.00594000000001</c:v>
                      </c:pt>
                      <c:pt idx="2098">
                        <c:v>174.18939</c:v>
                      </c:pt>
                      <c:pt idx="2099">
                        <c:v>174.24421000000001</c:v>
                      </c:pt>
                      <c:pt idx="2100">
                        <c:v>174.35740999999999</c:v>
                      </c:pt>
                      <c:pt idx="2101">
                        <c:v>174.48278999999999</c:v>
                      </c:pt>
                      <c:pt idx="2102">
                        <c:v>174.67008999999999</c:v>
                      </c:pt>
                      <c:pt idx="2103">
                        <c:v>174.75044</c:v>
                      </c:pt>
                      <c:pt idx="2104">
                        <c:v>174.85608999999999</c:v>
                      </c:pt>
                      <c:pt idx="2105">
                        <c:v>174.98518999999999</c:v>
                      </c:pt>
                      <c:pt idx="2106">
                        <c:v>175.15742</c:v>
                      </c:pt>
                      <c:pt idx="2107">
                        <c:v>175.24001000000001</c:v>
                      </c:pt>
                      <c:pt idx="2108">
                        <c:v>175.37831</c:v>
                      </c:pt>
                      <c:pt idx="2109">
                        <c:v>175.51052999999999</c:v>
                      </c:pt>
                      <c:pt idx="2110">
                        <c:v>175.67343</c:v>
                      </c:pt>
                      <c:pt idx="2111">
                        <c:v>175.75906000000001</c:v>
                      </c:pt>
                      <c:pt idx="2112">
                        <c:v>175.8818</c:v>
                      </c:pt>
                      <c:pt idx="2113">
                        <c:v>175.98728</c:v>
                      </c:pt>
                      <c:pt idx="2114">
                        <c:v>176.11865</c:v>
                      </c:pt>
                      <c:pt idx="2115">
                        <c:v>176.30305000000001</c:v>
                      </c:pt>
                      <c:pt idx="2116">
                        <c:v>176.36799999999999</c:v>
                      </c:pt>
                      <c:pt idx="2117">
                        <c:v>176.47719000000001</c:v>
                      </c:pt>
                      <c:pt idx="2118">
                        <c:v>176.59688</c:v>
                      </c:pt>
                      <c:pt idx="2119">
                        <c:v>176.78838999999999</c:v>
                      </c:pt>
                      <c:pt idx="2120">
                        <c:v>176.863</c:v>
                      </c:pt>
                      <c:pt idx="2121">
                        <c:v>176.99045000000001</c:v>
                      </c:pt>
                      <c:pt idx="2122">
                        <c:v>177.10686000000001</c:v>
                      </c:pt>
                      <c:pt idx="2123">
                        <c:v>177.29128</c:v>
                      </c:pt>
                      <c:pt idx="2124">
                        <c:v>177.35930999999999</c:v>
                      </c:pt>
                      <c:pt idx="2125">
                        <c:v>177.47014999999999</c:v>
                      </c:pt>
                      <c:pt idx="2126">
                        <c:v>177.60781</c:v>
                      </c:pt>
                      <c:pt idx="2127">
                        <c:v>177.75351000000001</c:v>
                      </c:pt>
                      <c:pt idx="2128">
                        <c:v>177.91842</c:v>
                      </c:pt>
                      <c:pt idx="2129">
                        <c:v>177.99485000000001</c:v>
                      </c:pt>
                      <c:pt idx="2130">
                        <c:v>178.13219000000001</c:v>
                      </c:pt>
                      <c:pt idx="2131">
                        <c:v>178.24821</c:v>
                      </c:pt>
                      <c:pt idx="2132">
                        <c:v>178.42353</c:v>
                      </c:pt>
                      <c:pt idx="2133">
                        <c:v>178.4776</c:v>
                      </c:pt>
                      <c:pt idx="2134">
                        <c:v>178.61937</c:v>
                      </c:pt>
                      <c:pt idx="2135">
                        <c:v>178.73713000000001</c:v>
                      </c:pt>
                      <c:pt idx="2136">
                        <c:v>178.91201000000001</c:v>
                      </c:pt>
                      <c:pt idx="2137">
                        <c:v>178.97675000000001</c:v>
                      </c:pt>
                      <c:pt idx="2138">
                        <c:v>179.09041999999999</c:v>
                      </c:pt>
                      <c:pt idx="2139">
                        <c:v>179.22533999999999</c:v>
                      </c:pt>
                      <c:pt idx="2140">
                        <c:v>179.38630000000001</c:v>
                      </c:pt>
                      <c:pt idx="2141">
                        <c:v>179.46520000000001</c:v>
                      </c:pt>
                      <c:pt idx="2142">
                        <c:v>179.61749</c:v>
                      </c:pt>
                      <c:pt idx="2143">
                        <c:v>179.69772</c:v>
                      </c:pt>
                      <c:pt idx="2144">
                        <c:v>180.17642000000001</c:v>
                      </c:pt>
                      <c:pt idx="2145">
                        <c:v>180.55717999999999</c:v>
                      </c:pt>
                      <c:pt idx="2146">
                        <c:v>180.69523000000001</c:v>
                      </c:pt>
                      <c:pt idx="2147">
                        <c:v>180.83405999999999</c:v>
                      </c:pt>
                      <c:pt idx="2148">
                        <c:v>180.96942000000001</c:v>
                      </c:pt>
                      <c:pt idx="2149">
                        <c:v>181.15487999999999</c:v>
                      </c:pt>
                      <c:pt idx="2150">
                        <c:v>181.28270000000001</c:v>
                      </c:pt>
                      <c:pt idx="2151">
                        <c:v>181.33302</c:v>
                      </c:pt>
                      <c:pt idx="2152">
                        <c:v>181.45850999999999</c:v>
                      </c:pt>
                      <c:pt idx="2153">
                        <c:v>181.60638</c:v>
                      </c:pt>
                      <c:pt idx="2154">
                        <c:v>181.68733</c:v>
                      </c:pt>
                      <c:pt idx="2155">
                        <c:v>181.82374999999999</c:v>
                      </c:pt>
                      <c:pt idx="2156">
                        <c:v>181.94245000000001</c:v>
                      </c:pt>
                      <c:pt idx="2157">
                        <c:v>182.10437999999999</c:v>
                      </c:pt>
                      <c:pt idx="2158">
                        <c:v>182.19901999999999</c:v>
                      </c:pt>
                      <c:pt idx="2159">
                        <c:v>182.31003999999999</c:v>
                      </c:pt>
                      <c:pt idx="2160">
                        <c:v>182.43412000000001</c:v>
                      </c:pt>
                      <c:pt idx="2161">
                        <c:v>182.60118</c:v>
                      </c:pt>
                      <c:pt idx="2162">
                        <c:v>182.70231000000001</c:v>
                      </c:pt>
                      <c:pt idx="2163">
                        <c:v>182.82173</c:v>
                      </c:pt>
                      <c:pt idx="2164">
                        <c:v>182.96235999999999</c:v>
                      </c:pt>
                      <c:pt idx="2165">
                        <c:v>183.08104</c:v>
                      </c:pt>
                      <c:pt idx="2166">
                        <c:v>183.23468</c:v>
                      </c:pt>
                      <c:pt idx="2167">
                        <c:v>183.33551</c:v>
                      </c:pt>
                      <c:pt idx="2168">
                        <c:v>183.43413000000001</c:v>
                      </c:pt>
                      <c:pt idx="2169">
                        <c:v>183.58435</c:v>
                      </c:pt>
                      <c:pt idx="2170">
                        <c:v>183.72130000000001</c:v>
                      </c:pt>
                      <c:pt idx="2171">
                        <c:v>183.78692000000001</c:v>
                      </c:pt>
                      <c:pt idx="2172">
                        <c:v>183.92832000000001</c:v>
                      </c:pt>
                      <c:pt idx="2173">
                        <c:v>184.07238000000001</c:v>
                      </c:pt>
                      <c:pt idx="2174">
                        <c:v>184.21617000000001</c:v>
                      </c:pt>
                      <c:pt idx="2175">
                        <c:v>184.31125</c:v>
                      </c:pt>
                      <c:pt idx="2176">
                        <c:v>184.44125</c:v>
                      </c:pt>
                      <c:pt idx="2177">
                        <c:v>184.55267000000001</c:v>
                      </c:pt>
                      <c:pt idx="2178">
                        <c:v>184.72</c:v>
                      </c:pt>
                      <c:pt idx="2179">
                        <c:v>184.81763000000001</c:v>
                      </c:pt>
                      <c:pt idx="2180">
                        <c:v>184.94387</c:v>
                      </c:pt>
                      <c:pt idx="2181">
                        <c:v>185.09442999999999</c:v>
                      </c:pt>
                      <c:pt idx="2182">
                        <c:v>185.22936999999999</c:v>
                      </c:pt>
                      <c:pt idx="2183">
                        <c:v>185.34017</c:v>
                      </c:pt>
                      <c:pt idx="2184">
                        <c:v>185.46248</c:v>
                      </c:pt>
                      <c:pt idx="2185">
                        <c:v>185.59019000000001</c:v>
                      </c:pt>
                      <c:pt idx="2186">
                        <c:v>185.70627999999999</c:v>
                      </c:pt>
                      <c:pt idx="2187">
                        <c:v>185.86417</c:v>
                      </c:pt>
                      <c:pt idx="2188">
                        <c:v>185.95779999999999</c:v>
                      </c:pt>
                      <c:pt idx="2189">
                        <c:v>186.07619</c:v>
                      </c:pt>
                      <c:pt idx="2190">
                        <c:v>186.20437000000001</c:v>
                      </c:pt>
                      <c:pt idx="2191">
                        <c:v>186.36170000000001</c:v>
                      </c:pt>
                      <c:pt idx="2192">
                        <c:v>186.44112999999999</c:v>
                      </c:pt>
                      <c:pt idx="2193">
                        <c:v>186.58378999999999</c:v>
                      </c:pt>
                      <c:pt idx="2194">
                        <c:v>186.68305000000001</c:v>
                      </c:pt>
                      <c:pt idx="2195">
                        <c:v>186.82923</c:v>
                      </c:pt>
                      <c:pt idx="2196">
                        <c:v>186.94566</c:v>
                      </c:pt>
                      <c:pt idx="2197">
                        <c:v>187.06985</c:v>
                      </c:pt>
                      <c:pt idx="2198">
                        <c:v>187.19207</c:v>
                      </c:pt>
                      <c:pt idx="2199">
                        <c:v>187.32580999999999</c:v>
                      </c:pt>
                      <c:pt idx="2200">
                        <c:v>187.43953999999999</c:v>
                      </c:pt>
                      <c:pt idx="2201">
                        <c:v>187.56541000000001</c:v>
                      </c:pt>
                      <c:pt idx="2202">
                        <c:v>187.67505</c:v>
                      </c:pt>
                      <c:pt idx="2203">
                        <c:v>187.79248000000001</c:v>
                      </c:pt>
                      <c:pt idx="2204">
                        <c:v>187.94470000000001</c:v>
                      </c:pt>
                      <c:pt idx="2205">
                        <c:v>188.04060999999999</c:v>
                      </c:pt>
                      <c:pt idx="2206">
                        <c:v>188.15904</c:v>
                      </c:pt>
                      <c:pt idx="2207">
                        <c:v>188.28398999999999</c:v>
                      </c:pt>
                      <c:pt idx="2208">
                        <c:v>188.45398</c:v>
                      </c:pt>
                      <c:pt idx="2209">
                        <c:v>188.54789</c:v>
                      </c:pt>
                      <c:pt idx="2210">
                        <c:v>188.78698</c:v>
                      </c:pt>
                      <c:pt idx="2211">
                        <c:v>188.85015000000001</c:v>
                      </c:pt>
                      <c:pt idx="2212">
                        <c:v>188.96585999999999</c:v>
                      </c:pt>
                      <c:pt idx="2213">
                        <c:v>189.06120999999999</c:v>
                      </c:pt>
                      <c:pt idx="2214">
                        <c:v>189.19304</c:v>
                      </c:pt>
                      <c:pt idx="2215">
                        <c:v>189.32724999999999</c:v>
                      </c:pt>
                      <c:pt idx="2216">
                        <c:v>189.47357</c:v>
                      </c:pt>
                      <c:pt idx="2217">
                        <c:v>189.58216999999999</c:v>
                      </c:pt>
                      <c:pt idx="2218">
                        <c:v>189.68983</c:v>
                      </c:pt>
                      <c:pt idx="2219">
                        <c:v>189.82971000000001</c:v>
                      </c:pt>
                      <c:pt idx="2220">
                        <c:v>189.92</c:v>
                      </c:pt>
                      <c:pt idx="2221">
                        <c:v>190.08416</c:v>
                      </c:pt>
                      <c:pt idx="2222">
                        <c:v>190.15116</c:v>
                      </c:pt>
                      <c:pt idx="2223">
                        <c:v>190.30668</c:v>
                      </c:pt>
                      <c:pt idx="2224">
                        <c:v>190.43467999999999</c:v>
                      </c:pt>
                      <c:pt idx="2225">
                        <c:v>190.60757000000001</c:v>
                      </c:pt>
                      <c:pt idx="2226">
                        <c:v>190.66325000000001</c:v>
                      </c:pt>
                      <c:pt idx="2227">
                        <c:v>190.79775000000001</c:v>
                      </c:pt>
                      <c:pt idx="2228">
                        <c:v>190.93116000000001</c:v>
                      </c:pt>
                      <c:pt idx="2229">
                        <c:v>191.07937999999999</c:v>
                      </c:pt>
                      <c:pt idx="2230">
                        <c:v>191.18414999999999</c:v>
                      </c:pt>
                      <c:pt idx="2231">
                        <c:v>191.29183</c:v>
                      </c:pt>
                      <c:pt idx="2232">
                        <c:v>191.40947</c:v>
                      </c:pt>
                      <c:pt idx="2233">
                        <c:v>191.57964000000001</c:v>
                      </c:pt>
                      <c:pt idx="2234">
                        <c:v>191.66301000000001</c:v>
                      </c:pt>
                      <c:pt idx="2235">
                        <c:v>191.78222</c:v>
                      </c:pt>
                      <c:pt idx="2236">
                        <c:v>191.94211000000001</c:v>
                      </c:pt>
                      <c:pt idx="2237">
                        <c:v>192.06894</c:v>
                      </c:pt>
                      <c:pt idx="2238">
                        <c:v>192.18123</c:v>
                      </c:pt>
                      <c:pt idx="2239">
                        <c:v>192.29174</c:v>
                      </c:pt>
                      <c:pt idx="2240">
                        <c:v>192.43611000000001</c:v>
                      </c:pt>
                      <c:pt idx="2241">
                        <c:v>192.54657</c:v>
                      </c:pt>
                      <c:pt idx="2242">
                        <c:v>192.72255999999999</c:v>
                      </c:pt>
                      <c:pt idx="2243">
                        <c:v>192.82002</c:v>
                      </c:pt>
                      <c:pt idx="2244">
                        <c:v>192.92872</c:v>
                      </c:pt>
                      <c:pt idx="2245">
                        <c:v>193.08017000000001</c:v>
                      </c:pt>
                      <c:pt idx="2246">
                        <c:v>193.23814999999999</c:v>
                      </c:pt>
                      <c:pt idx="2247">
                        <c:v>193.32830999999999</c:v>
                      </c:pt>
                      <c:pt idx="2248">
                        <c:v>193.44761</c:v>
                      </c:pt>
                      <c:pt idx="2249">
                        <c:v>193.57934</c:v>
                      </c:pt>
                      <c:pt idx="2250">
                        <c:v>193.71843999999999</c:v>
                      </c:pt>
                      <c:pt idx="2251">
                        <c:v>193.81578999999999</c:v>
                      </c:pt>
                      <c:pt idx="2252">
                        <c:v>193.91936999999999</c:v>
                      </c:pt>
                      <c:pt idx="2253">
                        <c:v>194.06613999999999</c:v>
                      </c:pt>
                      <c:pt idx="2254">
                        <c:v>194.20338000000001</c:v>
                      </c:pt>
                      <c:pt idx="2255">
                        <c:v>194.31218000000001</c:v>
                      </c:pt>
                      <c:pt idx="2256">
                        <c:v>194.4528</c:v>
                      </c:pt>
                      <c:pt idx="2257">
                        <c:v>194.56326999999999</c:v>
                      </c:pt>
                      <c:pt idx="2258">
                        <c:v>194.68061</c:v>
                      </c:pt>
                      <c:pt idx="2259">
                        <c:v>194.84162000000001</c:v>
                      </c:pt>
                      <c:pt idx="2260">
                        <c:v>194.92822000000001</c:v>
                      </c:pt>
                      <c:pt idx="2261">
                        <c:v>195.04553999999999</c:v>
                      </c:pt>
                      <c:pt idx="2262">
                        <c:v>195.19107</c:v>
                      </c:pt>
                      <c:pt idx="2263">
                        <c:v>195.33372</c:v>
                      </c:pt>
                      <c:pt idx="2264">
                        <c:v>195.40995000000001</c:v>
                      </c:pt>
                      <c:pt idx="2265">
                        <c:v>195.55216999999999</c:v>
                      </c:pt>
                      <c:pt idx="2266">
                        <c:v>195.66771</c:v>
                      </c:pt>
                      <c:pt idx="2267">
                        <c:v>195.83324999999999</c:v>
                      </c:pt>
                      <c:pt idx="2268">
                        <c:v>195.9331</c:v>
                      </c:pt>
                      <c:pt idx="2269">
                        <c:v>196.03931</c:v>
                      </c:pt>
                      <c:pt idx="2270">
                        <c:v>196.15861000000001</c:v>
                      </c:pt>
                      <c:pt idx="2271">
                        <c:v>196.43008</c:v>
                      </c:pt>
                      <c:pt idx="2272">
                        <c:v>196.45221000000001</c:v>
                      </c:pt>
                      <c:pt idx="2273">
                        <c:v>196.55954</c:v>
                      </c:pt>
                      <c:pt idx="2274">
                        <c:v>196.66826</c:v>
                      </c:pt>
                      <c:pt idx="2275">
                        <c:v>196.77799999999999</c:v>
                      </c:pt>
                      <c:pt idx="2276">
                        <c:v>196.95008999999999</c:v>
                      </c:pt>
                      <c:pt idx="2277">
                        <c:v>197.03791000000001</c:v>
                      </c:pt>
                      <c:pt idx="2278">
                        <c:v>197.17465999999999</c:v>
                      </c:pt>
                      <c:pt idx="2279">
                        <c:v>197.29204999999999</c:v>
                      </c:pt>
                      <c:pt idx="2280">
                        <c:v>197.45846</c:v>
                      </c:pt>
                      <c:pt idx="2281">
                        <c:v>197.53398999999999</c:v>
                      </c:pt>
                      <c:pt idx="2282">
                        <c:v>197.67081999999999</c:v>
                      </c:pt>
                      <c:pt idx="2283">
                        <c:v>197.80354</c:v>
                      </c:pt>
                      <c:pt idx="2284">
                        <c:v>197.94494</c:v>
                      </c:pt>
                      <c:pt idx="2285">
                        <c:v>198.0549</c:v>
                      </c:pt>
                      <c:pt idx="2286">
                        <c:v>198.18358000000001</c:v>
                      </c:pt>
                      <c:pt idx="2287">
                        <c:v>198.31276</c:v>
                      </c:pt>
                      <c:pt idx="2288">
                        <c:v>198.47192999999999</c:v>
                      </c:pt>
                      <c:pt idx="2289">
                        <c:v>198.5592</c:v>
                      </c:pt>
                      <c:pt idx="2290">
                        <c:v>198.68576999999999</c:v>
                      </c:pt>
                      <c:pt idx="2291">
                        <c:v>198.80462</c:v>
                      </c:pt>
                      <c:pt idx="2292">
                        <c:v>198.92144999999999</c:v>
                      </c:pt>
                      <c:pt idx="2293">
                        <c:v>199.08690000000001</c:v>
                      </c:pt>
                      <c:pt idx="2294">
                        <c:v>199.18357</c:v>
                      </c:pt>
                      <c:pt idx="2295">
                        <c:v>199.29519999999999</c:v>
                      </c:pt>
                      <c:pt idx="2296">
                        <c:v>199.40346</c:v>
                      </c:pt>
                      <c:pt idx="2297">
                        <c:v>199.57454999999999</c:v>
                      </c:pt>
                      <c:pt idx="2298">
                        <c:v>199.66129000000001</c:v>
                      </c:pt>
                      <c:pt idx="2299">
                        <c:v>199.77466000000001</c:v>
                      </c:pt>
                      <c:pt idx="2300">
                        <c:v>199.91145</c:v>
                      </c:pt>
                      <c:pt idx="2301">
                        <c:v>200.06118000000001</c:v>
                      </c:pt>
                      <c:pt idx="2302">
                        <c:v>200.14371</c:v>
                      </c:pt>
                      <c:pt idx="2303">
                        <c:v>200.25707</c:v>
                      </c:pt>
                      <c:pt idx="2304">
                        <c:v>200.39434</c:v>
                      </c:pt>
                      <c:pt idx="2305">
                        <c:v>200.56236000000001</c:v>
                      </c:pt>
                      <c:pt idx="2306">
                        <c:v>200.54479000000001</c:v>
                      </c:pt>
                      <c:pt idx="2307">
                        <c:v>200.52278999999999</c:v>
                      </c:pt>
                      <c:pt idx="2308">
                        <c:v>200.53961000000001</c:v>
                      </c:pt>
                      <c:pt idx="2309">
                        <c:v>200.53146000000001</c:v>
                      </c:pt>
                      <c:pt idx="2310">
                        <c:v>200.52654999999999</c:v>
                      </c:pt>
                      <c:pt idx="2311">
                        <c:v>200.5145</c:v>
                      </c:pt>
                      <c:pt idx="2312">
                        <c:v>200.51212000000001</c:v>
                      </c:pt>
                      <c:pt idx="2313">
                        <c:v>200.48938000000001</c:v>
                      </c:pt>
                      <c:pt idx="2314">
                        <c:v>200.53461999999999</c:v>
                      </c:pt>
                      <c:pt idx="2315">
                        <c:v>200.49476999999999</c:v>
                      </c:pt>
                      <c:pt idx="2316">
                        <c:v>200.50747999999999</c:v>
                      </c:pt>
                      <c:pt idx="2317">
                        <c:v>200.47961000000001</c:v>
                      </c:pt>
                      <c:pt idx="2318">
                        <c:v>200.52420000000001</c:v>
                      </c:pt>
                      <c:pt idx="2319">
                        <c:v>200.50453999999999</c:v>
                      </c:pt>
                      <c:pt idx="2320">
                        <c:v>200.48978</c:v>
                      </c:pt>
                      <c:pt idx="2321">
                        <c:v>200.50931</c:v>
                      </c:pt>
                      <c:pt idx="2322">
                        <c:v>200.52052</c:v>
                      </c:pt>
                      <c:pt idx="2323">
                        <c:v>200.49437</c:v>
                      </c:pt>
                      <c:pt idx="2324">
                        <c:v>200.48938999999999</c:v>
                      </c:pt>
                      <c:pt idx="2325">
                        <c:v>200.48385999999999</c:v>
                      </c:pt>
                      <c:pt idx="2326">
                        <c:v>200.50013000000001</c:v>
                      </c:pt>
                      <c:pt idx="2327">
                        <c:v>200.45968999999999</c:v>
                      </c:pt>
                      <c:pt idx="2328">
                        <c:v>200.48649</c:v>
                      </c:pt>
                      <c:pt idx="2329">
                        <c:v>200.50766999999999</c:v>
                      </c:pt>
                      <c:pt idx="2330">
                        <c:v>200.50618</c:v>
                      </c:pt>
                      <c:pt idx="2331">
                        <c:v>200.53756000000001</c:v>
                      </c:pt>
                      <c:pt idx="2332">
                        <c:v>200.64256</c:v>
                      </c:pt>
                      <c:pt idx="2333">
                        <c:v>200.5121</c:v>
                      </c:pt>
                      <c:pt idx="2334">
                        <c:v>200.50882999999999</c:v>
                      </c:pt>
                      <c:pt idx="2335">
                        <c:v>200.53200000000001</c:v>
                      </c:pt>
                      <c:pt idx="2336">
                        <c:v>200.49417</c:v>
                      </c:pt>
                      <c:pt idx="2337">
                        <c:v>200.49348000000001</c:v>
                      </c:pt>
                      <c:pt idx="2338">
                        <c:v>200.47900000000001</c:v>
                      </c:pt>
                      <c:pt idx="2339">
                        <c:v>200.51669000000001</c:v>
                      </c:pt>
                      <c:pt idx="2340">
                        <c:v>200.47134</c:v>
                      </c:pt>
                      <c:pt idx="2341">
                        <c:v>200.49248</c:v>
                      </c:pt>
                      <c:pt idx="2342">
                        <c:v>200.51501999999999</c:v>
                      </c:pt>
                      <c:pt idx="2343">
                        <c:v>200.52588</c:v>
                      </c:pt>
                      <c:pt idx="2344">
                        <c:v>200.51238000000001</c:v>
                      </c:pt>
                      <c:pt idx="2345">
                        <c:v>200.50761</c:v>
                      </c:pt>
                      <c:pt idx="2346">
                        <c:v>200.50313</c:v>
                      </c:pt>
                      <c:pt idx="2347">
                        <c:v>200.52221</c:v>
                      </c:pt>
                      <c:pt idx="2348">
                        <c:v>200.51748000000001</c:v>
                      </c:pt>
                      <c:pt idx="2349">
                        <c:v>200.49265</c:v>
                      </c:pt>
                      <c:pt idx="2350">
                        <c:v>200.49789000000001</c:v>
                      </c:pt>
                      <c:pt idx="2351">
                        <c:v>200.49440000000001</c:v>
                      </c:pt>
                      <c:pt idx="2352">
                        <c:v>200.50230999999999</c:v>
                      </c:pt>
                      <c:pt idx="2353">
                        <c:v>200.49892</c:v>
                      </c:pt>
                      <c:pt idx="2354">
                        <c:v>200.49084999999999</c:v>
                      </c:pt>
                      <c:pt idx="2355">
                        <c:v>200.47862000000001</c:v>
                      </c:pt>
                      <c:pt idx="2356">
                        <c:v>200.52708999999999</c:v>
                      </c:pt>
                      <c:pt idx="2357">
                        <c:v>200.47892999999999</c:v>
                      </c:pt>
                      <c:pt idx="2358">
                        <c:v>200.48197999999999</c:v>
                      </c:pt>
                      <c:pt idx="2359">
                        <c:v>200.48627999999999</c:v>
                      </c:pt>
                      <c:pt idx="2360">
                        <c:v>200.50636</c:v>
                      </c:pt>
                      <c:pt idx="2361">
                        <c:v>200.49126000000001</c:v>
                      </c:pt>
                      <c:pt idx="2362">
                        <c:v>200.47943000000001</c:v>
                      </c:pt>
                      <c:pt idx="2363">
                        <c:v>200.50358</c:v>
                      </c:pt>
                      <c:pt idx="2364">
                        <c:v>200.51784000000001</c:v>
                      </c:pt>
                      <c:pt idx="2365">
                        <c:v>200.51093</c:v>
                      </c:pt>
                      <c:pt idx="2366">
                        <c:v>200.49091999999999</c:v>
                      </c:pt>
                      <c:pt idx="2367">
                        <c:v>200.4854</c:v>
                      </c:pt>
                      <c:pt idx="2368">
                        <c:v>200.48149000000001</c:v>
                      </c:pt>
                      <c:pt idx="2369">
                        <c:v>200.5275</c:v>
                      </c:pt>
                      <c:pt idx="2370">
                        <c:v>200.48513</c:v>
                      </c:pt>
                      <c:pt idx="2371">
                        <c:v>200.48084</c:v>
                      </c:pt>
                      <c:pt idx="2372">
                        <c:v>200.48815999999999</c:v>
                      </c:pt>
                      <c:pt idx="2373">
                        <c:v>200.52117999999999</c:v>
                      </c:pt>
                      <c:pt idx="2374">
                        <c:v>200.49411000000001</c:v>
                      </c:pt>
                      <c:pt idx="2375">
                        <c:v>200.50042999999999</c:v>
                      </c:pt>
                      <c:pt idx="2376">
                        <c:v>200.48374000000001</c:v>
                      </c:pt>
                      <c:pt idx="2377">
                        <c:v>200.54177000000001</c:v>
                      </c:pt>
                      <c:pt idx="2378">
                        <c:v>200.4915</c:v>
                      </c:pt>
                      <c:pt idx="2379">
                        <c:v>200.49673000000001</c:v>
                      </c:pt>
                      <c:pt idx="2380">
                        <c:v>200.50886</c:v>
                      </c:pt>
                      <c:pt idx="2381">
                        <c:v>200.52795</c:v>
                      </c:pt>
                      <c:pt idx="2382">
                        <c:v>200.51866000000001</c:v>
                      </c:pt>
                      <c:pt idx="2383">
                        <c:v>200.51827</c:v>
                      </c:pt>
                      <c:pt idx="2384">
                        <c:v>200.49845999999999</c:v>
                      </c:pt>
                      <c:pt idx="2385">
                        <c:v>200.49816999999999</c:v>
                      </c:pt>
                      <c:pt idx="2386">
                        <c:v>200.53273999999999</c:v>
                      </c:pt>
                      <c:pt idx="2387">
                        <c:v>200.49977000000001</c:v>
                      </c:pt>
                      <c:pt idx="2388">
                        <c:v>200.50645</c:v>
                      </c:pt>
                      <c:pt idx="2389">
                        <c:v>200.50592</c:v>
                      </c:pt>
                      <c:pt idx="2390">
                        <c:v>200.52471</c:v>
                      </c:pt>
                      <c:pt idx="2391">
                        <c:v>200.49870999999999</c:v>
                      </c:pt>
                      <c:pt idx="2392">
                        <c:v>200.49992</c:v>
                      </c:pt>
                      <c:pt idx="2393">
                        <c:v>200.63844</c:v>
                      </c:pt>
                      <c:pt idx="2394">
                        <c:v>200.52847</c:v>
                      </c:pt>
                      <c:pt idx="2395">
                        <c:v>200.52571</c:v>
                      </c:pt>
                      <c:pt idx="2396">
                        <c:v>200.50345999999999</c:v>
                      </c:pt>
                      <c:pt idx="2397">
                        <c:v>200.51634999999999</c:v>
                      </c:pt>
                      <c:pt idx="2398">
                        <c:v>200.52428</c:v>
                      </c:pt>
                      <c:pt idx="2399">
                        <c:v>200.50287</c:v>
                      </c:pt>
                      <c:pt idx="2400">
                        <c:v>200.49487999999999</c:v>
                      </c:pt>
                      <c:pt idx="2401">
                        <c:v>200.50506999999999</c:v>
                      </c:pt>
                      <c:pt idx="2402">
                        <c:v>200.50577999999999</c:v>
                      </c:pt>
                      <c:pt idx="2403">
                        <c:v>200.52739</c:v>
                      </c:pt>
                      <c:pt idx="2404">
                        <c:v>200.49178000000001</c:v>
                      </c:pt>
                      <c:pt idx="2405">
                        <c:v>200.50796</c:v>
                      </c:pt>
                      <c:pt idx="2406">
                        <c:v>200.50281000000001</c:v>
                      </c:pt>
                      <c:pt idx="2407">
                        <c:v>200.51843</c:v>
                      </c:pt>
                      <c:pt idx="2408">
                        <c:v>200.50971000000001</c:v>
                      </c:pt>
                      <c:pt idx="2409">
                        <c:v>200.50171</c:v>
                      </c:pt>
                      <c:pt idx="2410">
                        <c:v>200.48590999999999</c:v>
                      </c:pt>
                      <c:pt idx="2411">
                        <c:v>200.51874000000001</c:v>
                      </c:pt>
                      <c:pt idx="2412">
                        <c:v>200.48231999999999</c:v>
                      </c:pt>
                      <c:pt idx="2413">
                        <c:v>200.47504000000001</c:v>
                      </c:pt>
                      <c:pt idx="2414">
                        <c:v>200.48928000000001</c:v>
                      </c:pt>
                      <c:pt idx="2415">
                        <c:v>200.53037</c:v>
                      </c:pt>
                      <c:pt idx="2416">
                        <c:v>200.49727999999999</c:v>
                      </c:pt>
                      <c:pt idx="2417">
                        <c:v>200.52063999999999</c:v>
                      </c:pt>
                      <c:pt idx="2418">
                        <c:v>200.50702999999999</c:v>
                      </c:pt>
                      <c:pt idx="2419">
                        <c:v>200.53518</c:v>
                      </c:pt>
                      <c:pt idx="2420">
                        <c:v>200.50008</c:v>
                      </c:pt>
                      <c:pt idx="2421">
                        <c:v>200.50685999999999</c:v>
                      </c:pt>
                      <c:pt idx="2422">
                        <c:v>200.49099000000001</c:v>
                      </c:pt>
                      <c:pt idx="2423">
                        <c:v>200.47946999999999</c:v>
                      </c:pt>
                      <c:pt idx="2424">
                        <c:v>200.52038999999999</c:v>
                      </c:pt>
                      <c:pt idx="2425">
                        <c:v>200.51804999999999</c:v>
                      </c:pt>
                      <c:pt idx="2426">
                        <c:v>200.51730000000001</c:v>
                      </c:pt>
                      <c:pt idx="2427">
                        <c:v>200.50406000000001</c:v>
                      </c:pt>
                      <c:pt idx="2428">
                        <c:v>200.54731000000001</c:v>
                      </c:pt>
                      <c:pt idx="2429">
                        <c:v>200.50910999999999</c:v>
                      </c:pt>
                      <c:pt idx="2430">
                        <c:v>200.52321000000001</c:v>
                      </c:pt>
                      <c:pt idx="2431">
                        <c:v>200.51723000000001</c:v>
                      </c:pt>
                      <c:pt idx="2432">
                        <c:v>200.53550999999999</c:v>
                      </c:pt>
                      <c:pt idx="2433">
                        <c:v>200.50809000000001</c:v>
                      </c:pt>
                      <c:pt idx="2434">
                        <c:v>200.4975</c:v>
                      </c:pt>
                      <c:pt idx="2435">
                        <c:v>200.52085</c:v>
                      </c:pt>
                      <c:pt idx="2436">
                        <c:v>200.54836</c:v>
                      </c:pt>
                      <c:pt idx="2437">
                        <c:v>200.52033</c:v>
                      </c:pt>
                      <c:pt idx="2438">
                        <c:v>200.54337000000001</c:v>
                      </c:pt>
                      <c:pt idx="2439">
                        <c:v>200.52484999999999</c:v>
                      </c:pt>
                      <c:pt idx="2440">
                        <c:v>200.52182999999999</c:v>
                      </c:pt>
                      <c:pt idx="2441">
                        <c:v>200.52414999999999</c:v>
                      </c:pt>
                      <c:pt idx="2442">
                        <c:v>200.4975</c:v>
                      </c:pt>
                      <c:pt idx="2443">
                        <c:v>200.51371</c:v>
                      </c:pt>
                      <c:pt idx="2444">
                        <c:v>200.50287</c:v>
                      </c:pt>
                      <c:pt idx="2445">
                        <c:v>200.52656999999999</c:v>
                      </c:pt>
                      <c:pt idx="2446">
                        <c:v>200.48887999999999</c:v>
                      </c:pt>
                      <c:pt idx="2447">
                        <c:v>200.51294999999999</c:v>
                      </c:pt>
                      <c:pt idx="2448">
                        <c:v>200.50871000000001</c:v>
                      </c:pt>
                      <c:pt idx="2449">
                        <c:v>200.54096999999999</c:v>
                      </c:pt>
                      <c:pt idx="2450">
                        <c:v>200.51101</c:v>
                      </c:pt>
                      <c:pt idx="2451">
                        <c:v>200.51004</c:v>
                      </c:pt>
                      <c:pt idx="2452">
                        <c:v>200.52680000000001</c:v>
                      </c:pt>
                      <c:pt idx="2453">
                        <c:v>200.56709000000001</c:v>
                      </c:pt>
                      <c:pt idx="2454">
                        <c:v>200.60642000000001</c:v>
                      </c:pt>
                      <c:pt idx="2455">
                        <c:v>200.50548000000001</c:v>
                      </c:pt>
                      <c:pt idx="2456">
                        <c:v>200.50935999999999</c:v>
                      </c:pt>
                      <c:pt idx="2457">
                        <c:v>200.52202</c:v>
                      </c:pt>
                      <c:pt idx="2458">
                        <c:v>200.52671000000001</c:v>
                      </c:pt>
                      <c:pt idx="2459">
                        <c:v>200.49467999999999</c:v>
                      </c:pt>
                      <c:pt idx="2460">
                        <c:v>200.51696000000001</c:v>
                      </c:pt>
                      <c:pt idx="2461">
                        <c:v>200.49878000000001</c:v>
                      </c:pt>
                      <c:pt idx="2462">
                        <c:v>200.51722000000001</c:v>
                      </c:pt>
                      <c:pt idx="2463">
                        <c:v>200.49424999999999</c:v>
                      </c:pt>
                      <c:pt idx="2464">
                        <c:v>200.48433</c:v>
                      </c:pt>
                      <c:pt idx="2465">
                        <c:v>200.5008</c:v>
                      </c:pt>
                      <c:pt idx="2466">
                        <c:v>200.51843</c:v>
                      </c:pt>
                      <c:pt idx="2467">
                        <c:v>200.48220000000001</c:v>
                      </c:pt>
                      <c:pt idx="2468">
                        <c:v>200.48985999999999</c:v>
                      </c:pt>
                      <c:pt idx="2469">
                        <c:v>200.49668</c:v>
                      </c:pt>
                      <c:pt idx="2470">
                        <c:v>200.52651</c:v>
                      </c:pt>
                      <c:pt idx="2471">
                        <c:v>200.50054</c:v>
                      </c:pt>
                      <c:pt idx="2472">
                        <c:v>200.50178</c:v>
                      </c:pt>
                      <c:pt idx="2473">
                        <c:v>200.53254999999999</c:v>
                      </c:pt>
                      <c:pt idx="2474">
                        <c:v>200.54095000000001</c:v>
                      </c:pt>
                      <c:pt idx="2475">
                        <c:v>200.51050000000001</c:v>
                      </c:pt>
                      <c:pt idx="2476">
                        <c:v>200.52035000000001</c:v>
                      </c:pt>
                      <c:pt idx="2477">
                        <c:v>200.52504999999999</c:v>
                      </c:pt>
                      <c:pt idx="2478">
                        <c:v>200.51827</c:v>
                      </c:pt>
                      <c:pt idx="2479">
                        <c:v>200.54997</c:v>
                      </c:pt>
                      <c:pt idx="2480">
                        <c:v>200.5179</c:v>
                      </c:pt>
                      <c:pt idx="2481">
                        <c:v>200.52271999999999</c:v>
                      </c:pt>
                      <c:pt idx="2482">
                        <c:v>200.52212</c:v>
                      </c:pt>
                      <c:pt idx="2483">
                        <c:v>200.53790000000001</c:v>
                      </c:pt>
                      <c:pt idx="2484">
                        <c:v>200.52139</c:v>
                      </c:pt>
                      <c:pt idx="2485">
                        <c:v>200.52851999999999</c:v>
                      </c:pt>
                      <c:pt idx="2486">
                        <c:v>200.52092999999999</c:v>
                      </c:pt>
                      <c:pt idx="2487">
                        <c:v>200.53989000000001</c:v>
                      </c:pt>
                      <c:pt idx="2488">
                        <c:v>200.49811</c:v>
                      </c:pt>
                      <c:pt idx="2489">
                        <c:v>200.49212</c:v>
                      </c:pt>
                      <c:pt idx="2490">
                        <c:v>200.50225</c:v>
                      </c:pt>
                      <c:pt idx="2491">
                        <c:v>200.51678999999999</c:v>
                      </c:pt>
                      <c:pt idx="2492">
                        <c:v>200.48855</c:v>
                      </c:pt>
                      <c:pt idx="2493">
                        <c:v>200.48903000000001</c:v>
                      </c:pt>
                      <c:pt idx="2494">
                        <c:v>200.50509</c:v>
                      </c:pt>
                      <c:pt idx="2495">
                        <c:v>200.48858999999999</c:v>
                      </c:pt>
                      <c:pt idx="2496">
                        <c:v>200.51483999999999</c:v>
                      </c:pt>
                      <c:pt idx="2497">
                        <c:v>200.49119999999999</c:v>
                      </c:pt>
                      <c:pt idx="2498">
                        <c:v>200.50659999999999</c:v>
                      </c:pt>
                      <c:pt idx="2499">
                        <c:v>200.49825000000001</c:v>
                      </c:pt>
                      <c:pt idx="2500">
                        <c:v>200.49217999999999</c:v>
                      </c:pt>
                      <c:pt idx="2501">
                        <c:v>200.47461000000001</c:v>
                      </c:pt>
                      <c:pt idx="2502">
                        <c:v>200.48047</c:v>
                      </c:pt>
                      <c:pt idx="2503">
                        <c:v>200.48865000000001</c:v>
                      </c:pt>
                      <c:pt idx="2504">
                        <c:v>200.50362999999999</c:v>
                      </c:pt>
                      <c:pt idx="2505">
                        <c:v>200.47801000000001</c:v>
                      </c:pt>
                      <c:pt idx="2506">
                        <c:v>200.49104</c:v>
                      </c:pt>
                      <c:pt idx="2507">
                        <c:v>200.47546</c:v>
                      </c:pt>
                      <c:pt idx="2508">
                        <c:v>200.53237999999999</c:v>
                      </c:pt>
                      <c:pt idx="2509">
                        <c:v>200.49055999999999</c:v>
                      </c:pt>
                      <c:pt idx="2510">
                        <c:v>200.48036999999999</c:v>
                      </c:pt>
                      <c:pt idx="2511">
                        <c:v>200.48257000000001</c:v>
                      </c:pt>
                      <c:pt idx="2512">
                        <c:v>200.48751999999999</c:v>
                      </c:pt>
                      <c:pt idx="2513">
                        <c:v>200.49037000000001</c:v>
                      </c:pt>
                      <c:pt idx="2514">
                        <c:v>200.56728000000001</c:v>
                      </c:pt>
                      <c:pt idx="2515">
                        <c:v>200.53112999999999</c:v>
                      </c:pt>
                      <c:pt idx="2516">
                        <c:v>200.4624</c:v>
                      </c:pt>
                      <c:pt idx="2517">
                        <c:v>200.50779</c:v>
                      </c:pt>
                      <c:pt idx="2518">
                        <c:v>200.48519999999999</c:v>
                      </c:pt>
                      <c:pt idx="2519">
                        <c:v>200.48161999999999</c:v>
                      </c:pt>
                      <c:pt idx="2520">
                        <c:v>200.46186</c:v>
                      </c:pt>
                      <c:pt idx="2521">
                        <c:v>200.50424000000001</c:v>
                      </c:pt>
                      <c:pt idx="2522">
                        <c:v>200.47660999999999</c:v>
                      </c:pt>
                      <c:pt idx="2523">
                        <c:v>200.48157</c:v>
                      </c:pt>
                      <c:pt idx="2524">
                        <c:v>200.47976</c:v>
                      </c:pt>
                      <c:pt idx="2525">
                        <c:v>200.48721</c:v>
                      </c:pt>
                      <c:pt idx="2526">
                        <c:v>200.46265</c:v>
                      </c:pt>
                      <c:pt idx="2527">
                        <c:v>200.47874999999999</c:v>
                      </c:pt>
                      <c:pt idx="2528">
                        <c:v>200.46732</c:v>
                      </c:pt>
                      <c:pt idx="2529">
                        <c:v>200.50587999999999</c:v>
                      </c:pt>
                      <c:pt idx="2530">
                        <c:v>200.45764</c:v>
                      </c:pt>
                      <c:pt idx="2531">
                        <c:v>200.47346999999999</c:v>
                      </c:pt>
                      <c:pt idx="2532">
                        <c:v>200.46409</c:v>
                      </c:pt>
                      <c:pt idx="2533">
                        <c:v>200.47254000000001</c:v>
                      </c:pt>
                      <c:pt idx="2534">
                        <c:v>200.50740999999999</c:v>
                      </c:pt>
                      <c:pt idx="2535">
                        <c:v>200.48459</c:v>
                      </c:pt>
                      <c:pt idx="2536">
                        <c:v>200.48194000000001</c:v>
                      </c:pt>
                      <c:pt idx="2537">
                        <c:v>200.48381000000001</c:v>
                      </c:pt>
                      <c:pt idx="2538">
                        <c:v>200.52163999999999</c:v>
                      </c:pt>
                      <c:pt idx="2539">
                        <c:v>200.51442</c:v>
                      </c:pt>
                      <c:pt idx="2540">
                        <c:v>200.5137</c:v>
                      </c:pt>
                      <c:pt idx="2541">
                        <c:v>200.50918999999999</c:v>
                      </c:pt>
                      <c:pt idx="2542">
                        <c:v>200.5368</c:v>
                      </c:pt>
                      <c:pt idx="2543">
                        <c:v>200.49592000000001</c:v>
                      </c:pt>
                      <c:pt idx="2544">
                        <c:v>200.50234</c:v>
                      </c:pt>
                      <c:pt idx="2545">
                        <c:v>200.49322000000001</c:v>
                      </c:pt>
                      <c:pt idx="2546">
                        <c:v>200.51187999999999</c:v>
                      </c:pt>
                      <c:pt idx="2547">
                        <c:v>200.51492999999999</c:v>
                      </c:pt>
                      <c:pt idx="2548">
                        <c:v>200.46465000000001</c:v>
                      </c:pt>
                      <c:pt idx="2549">
                        <c:v>200.46347</c:v>
                      </c:pt>
                      <c:pt idx="2550">
                        <c:v>200.47879</c:v>
                      </c:pt>
                      <c:pt idx="2551">
                        <c:v>200.49318</c:v>
                      </c:pt>
                      <c:pt idx="2552">
                        <c:v>200.48220000000001</c:v>
                      </c:pt>
                      <c:pt idx="2553">
                        <c:v>200.47667999999999</c:v>
                      </c:pt>
                      <c:pt idx="2554">
                        <c:v>200.49448000000001</c:v>
                      </c:pt>
                      <c:pt idx="2555">
                        <c:v>200.52755999999999</c:v>
                      </c:pt>
                      <c:pt idx="2556">
                        <c:v>200.52189000000001</c:v>
                      </c:pt>
                      <c:pt idx="2557">
                        <c:v>200.49861000000001</c:v>
                      </c:pt>
                      <c:pt idx="2558">
                        <c:v>200.50013999999999</c:v>
                      </c:pt>
                      <c:pt idx="2559">
                        <c:v>200.52124000000001</c:v>
                      </c:pt>
                      <c:pt idx="2560">
                        <c:v>200.48318</c:v>
                      </c:pt>
                      <c:pt idx="2561">
                        <c:v>200.49348000000001</c:v>
                      </c:pt>
                      <c:pt idx="2562">
                        <c:v>200.46481</c:v>
                      </c:pt>
                      <c:pt idx="2563">
                        <c:v>200.51025000000001</c:v>
                      </c:pt>
                      <c:pt idx="2564">
                        <c:v>200.47082</c:v>
                      </c:pt>
                      <c:pt idx="2565">
                        <c:v>200.48765</c:v>
                      </c:pt>
                      <c:pt idx="2566">
                        <c:v>200.47998000000001</c:v>
                      </c:pt>
                      <c:pt idx="2567">
                        <c:v>200.49526</c:v>
                      </c:pt>
                      <c:pt idx="2568">
                        <c:v>200.51813999999999</c:v>
                      </c:pt>
                      <c:pt idx="2569">
                        <c:v>200.50570999999999</c:v>
                      </c:pt>
                      <c:pt idx="2570">
                        <c:v>200.50641999999999</c:v>
                      </c:pt>
                      <c:pt idx="2571">
                        <c:v>200.48760999999999</c:v>
                      </c:pt>
                      <c:pt idx="2572">
                        <c:v>200.51064</c:v>
                      </c:pt>
                      <c:pt idx="2573">
                        <c:v>200.48405</c:v>
                      </c:pt>
                      <c:pt idx="2574">
                        <c:v>200.47659999999999</c:v>
                      </c:pt>
                      <c:pt idx="2575">
                        <c:v>200.61654999999999</c:v>
                      </c:pt>
                      <c:pt idx="2576">
                        <c:v>200.51328000000001</c:v>
                      </c:pt>
                      <c:pt idx="2577">
                        <c:v>200.46827999999999</c:v>
                      </c:pt>
                      <c:pt idx="2578">
                        <c:v>200.47763</c:v>
                      </c:pt>
                      <c:pt idx="2579">
                        <c:v>200.48594</c:v>
                      </c:pt>
                      <c:pt idx="2580">
                        <c:v>200.52081000000001</c:v>
                      </c:pt>
                      <c:pt idx="2581">
                        <c:v>200.50148999999999</c:v>
                      </c:pt>
                      <c:pt idx="2582">
                        <c:v>200.4881</c:v>
                      </c:pt>
                      <c:pt idx="2583">
                        <c:v>200.49205000000001</c:v>
                      </c:pt>
                      <c:pt idx="2584">
                        <c:v>200.48603</c:v>
                      </c:pt>
                      <c:pt idx="2585">
                        <c:v>200.49872999999999</c:v>
                      </c:pt>
                      <c:pt idx="2586">
                        <c:v>200.47758999999999</c:v>
                      </c:pt>
                      <c:pt idx="2587">
                        <c:v>200.47351</c:v>
                      </c:pt>
                      <c:pt idx="2588">
                        <c:v>200.47391999999999</c:v>
                      </c:pt>
                      <c:pt idx="2589">
                        <c:v>200.49959999999999</c:v>
                      </c:pt>
                      <c:pt idx="2590">
                        <c:v>200.46899999999999</c:v>
                      </c:pt>
                      <c:pt idx="2591">
                        <c:v>200.49288000000001</c:v>
                      </c:pt>
                      <c:pt idx="2592">
                        <c:v>200.48451</c:v>
                      </c:pt>
                      <c:pt idx="2593">
                        <c:v>200.53783999999999</c:v>
                      </c:pt>
                      <c:pt idx="2594">
                        <c:v>200.50523000000001</c:v>
                      </c:pt>
                      <c:pt idx="2595">
                        <c:v>200.49170000000001</c:v>
                      </c:pt>
                      <c:pt idx="2596">
                        <c:v>200.49268000000001</c:v>
                      </c:pt>
                      <c:pt idx="2597">
                        <c:v>200.51128</c:v>
                      </c:pt>
                      <c:pt idx="2598">
                        <c:v>200.48070999999999</c:v>
                      </c:pt>
                      <c:pt idx="2599">
                        <c:v>200.48394999999999</c:v>
                      </c:pt>
                      <c:pt idx="2600">
                        <c:v>200.47856999999999</c:v>
                      </c:pt>
                      <c:pt idx="2601">
                        <c:v>200.51327000000001</c:v>
                      </c:pt>
                      <c:pt idx="2602">
                        <c:v>200.47011000000001</c:v>
                      </c:pt>
                      <c:pt idx="2603">
                        <c:v>200.46728999999999</c:v>
                      </c:pt>
                      <c:pt idx="2604">
                        <c:v>200.48128</c:v>
                      </c:pt>
                      <c:pt idx="2605">
                        <c:v>200.49009000000001</c:v>
                      </c:pt>
                      <c:pt idx="2606">
                        <c:v>200.51533000000001</c:v>
                      </c:pt>
                      <c:pt idx="2607">
                        <c:v>200.50058000000001</c:v>
                      </c:pt>
                      <c:pt idx="2608">
                        <c:v>200.49112</c:v>
                      </c:pt>
                      <c:pt idx="2609">
                        <c:v>200.50748999999999</c:v>
                      </c:pt>
                      <c:pt idx="2610">
                        <c:v>200.5061</c:v>
                      </c:pt>
                      <c:pt idx="2611">
                        <c:v>200.47524000000001</c:v>
                      </c:pt>
                      <c:pt idx="2612">
                        <c:v>200.47254000000001</c:v>
                      </c:pt>
                      <c:pt idx="2613">
                        <c:v>200.48059000000001</c:v>
                      </c:pt>
                      <c:pt idx="2614">
                        <c:v>200.50449</c:v>
                      </c:pt>
                      <c:pt idx="2615">
                        <c:v>200.46745999999999</c:v>
                      </c:pt>
                      <c:pt idx="2616">
                        <c:v>200.48924</c:v>
                      </c:pt>
                      <c:pt idx="2617">
                        <c:v>200.48750000000001</c:v>
                      </c:pt>
                      <c:pt idx="2618">
                        <c:v>200.49381</c:v>
                      </c:pt>
                      <c:pt idx="2619">
                        <c:v>200.47796</c:v>
                      </c:pt>
                      <c:pt idx="2620">
                        <c:v>200.50126</c:v>
                      </c:pt>
                      <c:pt idx="2621">
                        <c:v>200.50348</c:v>
                      </c:pt>
                      <c:pt idx="2622">
                        <c:v>200.51069000000001</c:v>
                      </c:pt>
                      <c:pt idx="2623">
                        <c:v>200.51246</c:v>
                      </c:pt>
                      <c:pt idx="2624">
                        <c:v>200.50547</c:v>
                      </c:pt>
                      <c:pt idx="2625">
                        <c:v>200.47752</c:v>
                      </c:pt>
                      <c:pt idx="2626">
                        <c:v>200.49548999999999</c:v>
                      </c:pt>
                      <c:pt idx="2627">
                        <c:v>200.52816999999999</c:v>
                      </c:pt>
                      <c:pt idx="2628">
                        <c:v>200.50027</c:v>
                      </c:pt>
                      <c:pt idx="2629">
                        <c:v>200.48755</c:v>
                      </c:pt>
                      <c:pt idx="2630">
                        <c:v>200.46700000000001</c:v>
                      </c:pt>
                      <c:pt idx="2631">
                        <c:v>200.50953000000001</c:v>
                      </c:pt>
                      <c:pt idx="2632">
                        <c:v>200.46815000000001</c:v>
                      </c:pt>
                      <c:pt idx="2633">
                        <c:v>200.48846</c:v>
                      </c:pt>
                      <c:pt idx="2634">
                        <c:v>200.50004999999999</c:v>
                      </c:pt>
                      <c:pt idx="2635">
                        <c:v>200.51831000000001</c:v>
                      </c:pt>
                      <c:pt idx="2636">
                        <c:v>200.61189999999999</c:v>
                      </c:pt>
                      <c:pt idx="2637">
                        <c:v>200.49891</c:v>
                      </c:pt>
                      <c:pt idx="2638">
                        <c:v>200.49441999999999</c:v>
                      </c:pt>
                      <c:pt idx="2639">
                        <c:v>200.51646</c:v>
                      </c:pt>
                      <c:pt idx="2640">
                        <c:v>200.48469</c:v>
                      </c:pt>
                      <c:pt idx="2641">
                        <c:v>200.47710000000001</c:v>
                      </c:pt>
                      <c:pt idx="2642">
                        <c:v>200.49473</c:v>
                      </c:pt>
                      <c:pt idx="2643">
                        <c:v>200.47246000000001</c:v>
                      </c:pt>
                      <c:pt idx="2644">
                        <c:v>200.51963000000001</c:v>
                      </c:pt>
                      <c:pt idx="2645">
                        <c:v>200.49337</c:v>
                      </c:pt>
                      <c:pt idx="2646">
                        <c:v>200.47073</c:v>
                      </c:pt>
                      <c:pt idx="2647">
                        <c:v>200.47329999999999</c:v>
                      </c:pt>
                      <c:pt idx="2648">
                        <c:v>200.49368000000001</c:v>
                      </c:pt>
                      <c:pt idx="2649">
                        <c:v>200.47371999999999</c:v>
                      </c:pt>
                      <c:pt idx="2650">
                        <c:v>200.47036</c:v>
                      </c:pt>
                      <c:pt idx="2651">
                        <c:v>200.49808999999999</c:v>
                      </c:pt>
                      <c:pt idx="2652">
                        <c:v>200.50619</c:v>
                      </c:pt>
                      <c:pt idx="2653">
                        <c:v>200.48734999999999</c:v>
                      </c:pt>
                      <c:pt idx="2654">
                        <c:v>200.49087</c:v>
                      </c:pt>
                      <c:pt idx="2655">
                        <c:v>200.50192000000001</c:v>
                      </c:pt>
                      <c:pt idx="2656">
                        <c:v>200.54588000000001</c:v>
                      </c:pt>
                      <c:pt idx="2657">
                        <c:v>200.50913</c:v>
                      </c:pt>
                      <c:pt idx="2658">
                        <c:v>200.50283999999999</c:v>
                      </c:pt>
                      <c:pt idx="2659">
                        <c:v>200.50291000000001</c:v>
                      </c:pt>
                      <c:pt idx="2660">
                        <c:v>200.50584000000001</c:v>
                      </c:pt>
                      <c:pt idx="2661">
                        <c:v>200.51236</c:v>
                      </c:pt>
                      <c:pt idx="2662">
                        <c:v>200.47855999999999</c:v>
                      </c:pt>
                      <c:pt idx="2663">
                        <c:v>200.49206000000001</c:v>
                      </c:pt>
                      <c:pt idx="2664">
                        <c:v>200.49200999999999</c:v>
                      </c:pt>
                      <c:pt idx="2665">
                        <c:v>200.51906</c:v>
                      </c:pt>
                      <c:pt idx="2666">
                        <c:v>200.50220999999999</c:v>
                      </c:pt>
                      <c:pt idx="2667">
                        <c:v>200.49393000000001</c:v>
                      </c:pt>
                      <c:pt idx="2668">
                        <c:v>200.49590000000001</c:v>
                      </c:pt>
                      <c:pt idx="2669">
                        <c:v>200.52213</c:v>
                      </c:pt>
                      <c:pt idx="2670">
                        <c:v>200.48913999999999</c:v>
                      </c:pt>
                      <c:pt idx="2671">
                        <c:v>200.49208999999999</c:v>
                      </c:pt>
                      <c:pt idx="2672">
                        <c:v>200.50337999999999</c:v>
                      </c:pt>
                      <c:pt idx="2673">
                        <c:v>200.50810000000001</c:v>
                      </c:pt>
                      <c:pt idx="2674">
                        <c:v>200.49925999999999</c:v>
                      </c:pt>
                      <c:pt idx="2675">
                        <c:v>200.51541</c:v>
                      </c:pt>
                      <c:pt idx="2676">
                        <c:v>200.50199000000001</c:v>
                      </c:pt>
                      <c:pt idx="2677">
                        <c:v>200.52419</c:v>
                      </c:pt>
                      <c:pt idx="2678">
                        <c:v>200.49455</c:v>
                      </c:pt>
                      <c:pt idx="2679">
                        <c:v>200.50416999999999</c:v>
                      </c:pt>
                      <c:pt idx="2680">
                        <c:v>200.47975</c:v>
                      </c:pt>
                      <c:pt idx="2681">
                        <c:v>200.50415000000001</c:v>
                      </c:pt>
                      <c:pt idx="2682">
                        <c:v>200.52375000000001</c:v>
                      </c:pt>
                      <c:pt idx="2683">
                        <c:v>200.47959</c:v>
                      </c:pt>
                      <c:pt idx="2684">
                        <c:v>200.47981999999999</c:v>
                      </c:pt>
                      <c:pt idx="2685">
                        <c:v>200.4768</c:v>
                      </c:pt>
                      <c:pt idx="2686">
                        <c:v>200.50953000000001</c:v>
                      </c:pt>
                      <c:pt idx="2687">
                        <c:v>200.49384000000001</c:v>
                      </c:pt>
                      <c:pt idx="2688">
                        <c:v>200.49463</c:v>
                      </c:pt>
                      <c:pt idx="2689">
                        <c:v>200.50118000000001</c:v>
                      </c:pt>
                      <c:pt idx="2690">
                        <c:v>200.53004000000001</c:v>
                      </c:pt>
                      <c:pt idx="2691">
                        <c:v>200.50145000000001</c:v>
                      </c:pt>
                      <c:pt idx="2692">
                        <c:v>200.49483000000001</c:v>
                      </c:pt>
                      <c:pt idx="2693">
                        <c:v>200.48678000000001</c:v>
                      </c:pt>
                      <c:pt idx="2694">
                        <c:v>200.50693000000001</c:v>
                      </c:pt>
                      <c:pt idx="2695">
                        <c:v>200.49995000000001</c:v>
                      </c:pt>
                      <c:pt idx="2696">
                        <c:v>200.52773999999999</c:v>
                      </c:pt>
                      <c:pt idx="2697">
                        <c:v>200.61257000000001</c:v>
                      </c:pt>
                      <c:pt idx="2698">
                        <c:v>200.50645</c:v>
                      </c:pt>
                      <c:pt idx="2699">
                        <c:v>200.51516000000001</c:v>
                      </c:pt>
                      <c:pt idx="2700">
                        <c:v>200.48502999999999</c:v>
                      </c:pt>
                      <c:pt idx="2701">
                        <c:v>200.49991</c:v>
                      </c:pt>
                      <c:pt idx="2702">
                        <c:v>200.48231000000001</c:v>
                      </c:pt>
                      <c:pt idx="2703">
                        <c:v>200.54131000000001</c:v>
                      </c:pt>
                      <c:pt idx="2704">
                        <c:v>200.50074000000001</c:v>
                      </c:pt>
                      <c:pt idx="2705">
                        <c:v>200.49472</c:v>
                      </c:pt>
                      <c:pt idx="2706">
                        <c:v>200.48831000000001</c:v>
                      </c:pt>
                      <c:pt idx="2707">
                        <c:v>200.51467</c:v>
                      </c:pt>
                      <c:pt idx="2708">
                        <c:v>200.48312999999999</c:v>
                      </c:pt>
                      <c:pt idx="2709">
                        <c:v>200.49184</c:v>
                      </c:pt>
                      <c:pt idx="2710">
                        <c:v>200.50578999999999</c:v>
                      </c:pt>
                      <c:pt idx="2711">
                        <c:v>200.51535999999999</c:v>
                      </c:pt>
                      <c:pt idx="2712">
                        <c:v>200.47526999999999</c:v>
                      </c:pt>
                      <c:pt idx="2713">
                        <c:v>200.48075</c:v>
                      </c:pt>
                      <c:pt idx="2714">
                        <c:v>200.48316</c:v>
                      </c:pt>
                      <c:pt idx="2715">
                        <c:v>200.50020000000001</c:v>
                      </c:pt>
                      <c:pt idx="2716">
                        <c:v>200.47566</c:v>
                      </c:pt>
                      <c:pt idx="2717">
                        <c:v>200.47555</c:v>
                      </c:pt>
                      <c:pt idx="2718">
                        <c:v>200.47281000000001</c:v>
                      </c:pt>
                      <c:pt idx="2719">
                        <c:v>200.47574</c:v>
                      </c:pt>
                      <c:pt idx="2720">
                        <c:v>200.52413000000001</c:v>
                      </c:pt>
                      <c:pt idx="2721">
                        <c:v>200.47668999999999</c:v>
                      </c:pt>
                      <c:pt idx="2722">
                        <c:v>200.45841999999999</c:v>
                      </c:pt>
                      <c:pt idx="2723">
                        <c:v>200.46850000000001</c:v>
                      </c:pt>
                      <c:pt idx="2724">
                        <c:v>200.48886999999999</c:v>
                      </c:pt>
                      <c:pt idx="2725">
                        <c:v>200.48025999999999</c:v>
                      </c:pt>
                      <c:pt idx="2726">
                        <c:v>200.47489999999999</c:v>
                      </c:pt>
                      <c:pt idx="2727">
                        <c:v>200.46785</c:v>
                      </c:pt>
                      <c:pt idx="2728">
                        <c:v>200.50516999999999</c:v>
                      </c:pt>
                      <c:pt idx="2729">
                        <c:v>200.46462</c:v>
                      </c:pt>
                      <c:pt idx="2730">
                        <c:v>200.48333</c:v>
                      </c:pt>
                      <c:pt idx="2731">
                        <c:v>200.48339000000001</c:v>
                      </c:pt>
                      <c:pt idx="2732">
                        <c:v>200.48518999999999</c:v>
                      </c:pt>
                      <c:pt idx="2733">
                        <c:v>200.47227000000001</c:v>
                      </c:pt>
                      <c:pt idx="2734">
                        <c:v>200.45410000000001</c:v>
                      </c:pt>
                      <c:pt idx="2735">
                        <c:v>200.48006000000001</c:v>
                      </c:pt>
                      <c:pt idx="2736">
                        <c:v>200.49814000000001</c:v>
                      </c:pt>
                      <c:pt idx="2737">
                        <c:v>200.45959999999999</c:v>
                      </c:pt>
                      <c:pt idx="2738">
                        <c:v>200.45785000000001</c:v>
                      </c:pt>
                      <c:pt idx="2739">
                        <c:v>200.48152999999999</c:v>
                      </c:pt>
                      <c:pt idx="2740">
                        <c:v>200.44363999999999</c:v>
                      </c:pt>
                      <c:pt idx="2741">
                        <c:v>200.50586000000001</c:v>
                      </c:pt>
                      <c:pt idx="2742">
                        <c:v>200.44935000000001</c:v>
                      </c:pt>
                      <c:pt idx="2743">
                        <c:v>200.47042999999999</c:v>
                      </c:pt>
                      <c:pt idx="2744">
                        <c:v>200.47689</c:v>
                      </c:pt>
                      <c:pt idx="2745">
                        <c:v>200.52808999999999</c:v>
                      </c:pt>
                      <c:pt idx="2746">
                        <c:v>200.46871999999999</c:v>
                      </c:pt>
                      <c:pt idx="2747">
                        <c:v>200.46440999999999</c:v>
                      </c:pt>
                      <c:pt idx="2748">
                        <c:v>200.48401000000001</c:v>
                      </c:pt>
                      <c:pt idx="2749">
                        <c:v>200.49790999999999</c:v>
                      </c:pt>
                      <c:pt idx="2750">
                        <c:v>200.48484999999999</c:v>
                      </c:pt>
                      <c:pt idx="2751">
                        <c:v>200.50060999999999</c:v>
                      </c:pt>
                      <c:pt idx="2752">
                        <c:v>200.47145</c:v>
                      </c:pt>
                      <c:pt idx="2753">
                        <c:v>200.50570999999999</c:v>
                      </c:pt>
                      <c:pt idx="2754">
                        <c:v>200.48871</c:v>
                      </c:pt>
                      <c:pt idx="2755">
                        <c:v>200.49865</c:v>
                      </c:pt>
                      <c:pt idx="2756">
                        <c:v>200.47433000000001</c:v>
                      </c:pt>
                      <c:pt idx="2757">
                        <c:v>200.5575</c:v>
                      </c:pt>
                      <c:pt idx="2758">
                        <c:v>200.55679000000001</c:v>
                      </c:pt>
                      <c:pt idx="2759">
                        <c:v>200.46554</c:v>
                      </c:pt>
                      <c:pt idx="2760">
                        <c:v>200.45769000000001</c:v>
                      </c:pt>
                      <c:pt idx="2761">
                        <c:v>200.4742</c:v>
                      </c:pt>
                      <c:pt idx="2762">
                        <c:v>200.51683</c:v>
                      </c:pt>
                      <c:pt idx="2763">
                        <c:v>200.48478</c:v>
                      </c:pt>
                      <c:pt idx="2764">
                        <c:v>200.48240999999999</c:v>
                      </c:pt>
                      <c:pt idx="2765">
                        <c:v>200.49202</c:v>
                      </c:pt>
                      <c:pt idx="2766">
                        <c:v>200.51924</c:v>
                      </c:pt>
                      <c:pt idx="2767">
                        <c:v>200.48591999999999</c:v>
                      </c:pt>
                      <c:pt idx="2768">
                        <c:v>200.47979000000001</c:v>
                      </c:pt>
                      <c:pt idx="2769">
                        <c:v>200.45609999999999</c:v>
                      </c:pt>
                      <c:pt idx="2770">
                        <c:v>200.48829000000001</c:v>
                      </c:pt>
                      <c:pt idx="2771">
                        <c:v>200.47181</c:v>
                      </c:pt>
                      <c:pt idx="2772">
                        <c:v>200.49346</c:v>
                      </c:pt>
                      <c:pt idx="2773">
                        <c:v>200.47986</c:v>
                      </c:pt>
                      <c:pt idx="2774">
                        <c:v>200.48196999999999</c:v>
                      </c:pt>
                      <c:pt idx="2775">
                        <c:v>200.49596</c:v>
                      </c:pt>
                      <c:pt idx="2776">
                        <c:v>200.47068999999999</c:v>
                      </c:pt>
                      <c:pt idx="2777">
                        <c:v>200.46144000000001</c:v>
                      </c:pt>
                      <c:pt idx="2778">
                        <c:v>200.45463000000001</c:v>
                      </c:pt>
                      <c:pt idx="2779">
                        <c:v>200.51479</c:v>
                      </c:pt>
                      <c:pt idx="2780">
                        <c:v>200.49643</c:v>
                      </c:pt>
                      <c:pt idx="2781">
                        <c:v>200.48558</c:v>
                      </c:pt>
                      <c:pt idx="2782">
                        <c:v>200.47367</c:v>
                      </c:pt>
                      <c:pt idx="2783">
                        <c:v>200.48739</c:v>
                      </c:pt>
                      <c:pt idx="2784">
                        <c:v>200.47086999999999</c:v>
                      </c:pt>
                      <c:pt idx="2785">
                        <c:v>200.45475999999999</c:v>
                      </c:pt>
                      <c:pt idx="2786">
                        <c:v>200.46843000000001</c:v>
                      </c:pt>
                      <c:pt idx="2787">
                        <c:v>200.51522</c:v>
                      </c:pt>
                      <c:pt idx="2788">
                        <c:v>200.47718</c:v>
                      </c:pt>
                      <c:pt idx="2789">
                        <c:v>200.47143</c:v>
                      </c:pt>
                      <c:pt idx="2790">
                        <c:v>200.46857</c:v>
                      </c:pt>
                      <c:pt idx="2791">
                        <c:v>200.47045</c:v>
                      </c:pt>
                      <c:pt idx="2792">
                        <c:v>200.47650999999999</c:v>
                      </c:pt>
                      <c:pt idx="2793">
                        <c:v>200.46172000000001</c:v>
                      </c:pt>
                      <c:pt idx="2794">
                        <c:v>200.48589000000001</c:v>
                      </c:pt>
                      <c:pt idx="2795">
                        <c:v>200.4846</c:v>
                      </c:pt>
                      <c:pt idx="2796">
                        <c:v>200.51576</c:v>
                      </c:pt>
                      <c:pt idx="2797">
                        <c:v>200.47200000000001</c:v>
                      </c:pt>
                      <c:pt idx="2798">
                        <c:v>200.46972</c:v>
                      </c:pt>
                      <c:pt idx="2799">
                        <c:v>200.44854000000001</c:v>
                      </c:pt>
                      <c:pt idx="2800">
                        <c:v>200.4847</c:v>
                      </c:pt>
                      <c:pt idx="2801">
                        <c:v>200.46342999999999</c:v>
                      </c:pt>
                      <c:pt idx="2802">
                        <c:v>200.47009</c:v>
                      </c:pt>
                      <c:pt idx="2803">
                        <c:v>200.48474999999999</c:v>
                      </c:pt>
                      <c:pt idx="2804">
                        <c:v>200.51101</c:v>
                      </c:pt>
                      <c:pt idx="2805">
                        <c:v>200.47493</c:v>
                      </c:pt>
                      <c:pt idx="2806">
                        <c:v>200.46003999999999</c:v>
                      </c:pt>
                      <c:pt idx="2807">
                        <c:v>200.46871999999999</c:v>
                      </c:pt>
                      <c:pt idx="2808">
                        <c:v>200.49571</c:v>
                      </c:pt>
                      <c:pt idx="2809">
                        <c:v>200.45138</c:v>
                      </c:pt>
                      <c:pt idx="2810">
                        <c:v>200.45233999999999</c:v>
                      </c:pt>
                      <c:pt idx="2811">
                        <c:v>200.46227999999999</c:v>
                      </c:pt>
                      <c:pt idx="2812">
                        <c:v>200.46599000000001</c:v>
                      </c:pt>
                      <c:pt idx="2813">
                        <c:v>200.49927</c:v>
                      </c:pt>
                      <c:pt idx="2814">
                        <c:v>200.48050000000001</c:v>
                      </c:pt>
                      <c:pt idx="2815">
                        <c:v>200.49713</c:v>
                      </c:pt>
                      <c:pt idx="2816">
                        <c:v>200.48143999999999</c:v>
                      </c:pt>
                      <c:pt idx="2817">
                        <c:v>200.50465</c:v>
                      </c:pt>
                      <c:pt idx="2818">
                        <c:v>200.55270999999999</c:v>
                      </c:pt>
                      <c:pt idx="2819">
                        <c:v>200.52950999999999</c:v>
                      </c:pt>
                      <c:pt idx="2820">
                        <c:v>200.46378999999999</c:v>
                      </c:pt>
                      <c:pt idx="2821">
                        <c:v>200.50933000000001</c:v>
                      </c:pt>
                      <c:pt idx="2822">
                        <c:v>200.44456</c:v>
                      </c:pt>
                      <c:pt idx="2823">
                        <c:v>200.45202</c:v>
                      </c:pt>
                      <c:pt idx="2824">
                        <c:v>200.46478999999999</c:v>
                      </c:pt>
                      <c:pt idx="2825">
                        <c:v>200.49728999999999</c:v>
                      </c:pt>
                      <c:pt idx="2826">
                        <c:v>200.46321</c:v>
                      </c:pt>
                      <c:pt idx="2827">
                        <c:v>200.45065</c:v>
                      </c:pt>
                      <c:pt idx="2828">
                        <c:v>200.45905999999999</c:v>
                      </c:pt>
                      <c:pt idx="2829">
                        <c:v>200.47529</c:v>
                      </c:pt>
                      <c:pt idx="2830">
                        <c:v>200.49714</c:v>
                      </c:pt>
                      <c:pt idx="2831">
                        <c:v>200.47503</c:v>
                      </c:pt>
                      <c:pt idx="2832">
                        <c:v>200.45307</c:v>
                      </c:pt>
                      <c:pt idx="2833">
                        <c:v>200.46817999999999</c:v>
                      </c:pt>
                      <c:pt idx="2834">
                        <c:v>200.51906</c:v>
                      </c:pt>
                      <c:pt idx="2835">
                        <c:v>200.47801000000001</c:v>
                      </c:pt>
                      <c:pt idx="2836">
                        <c:v>200.47730000000001</c:v>
                      </c:pt>
                      <c:pt idx="2837">
                        <c:v>200.47434999999999</c:v>
                      </c:pt>
                      <c:pt idx="2838">
                        <c:v>200.49678</c:v>
                      </c:pt>
                      <c:pt idx="2839">
                        <c:v>200.47521</c:v>
                      </c:pt>
                      <c:pt idx="2840">
                        <c:v>200.47857999999999</c:v>
                      </c:pt>
                      <c:pt idx="2841">
                        <c:v>200.46983</c:v>
                      </c:pt>
                      <c:pt idx="2842">
                        <c:v>200.49901</c:v>
                      </c:pt>
                      <c:pt idx="2843">
                        <c:v>200.47085999999999</c:v>
                      </c:pt>
                      <c:pt idx="2844">
                        <c:v>200.48392000000001</c:v>
                      </c:pt>
                      <c:pt idx="2845">
                        <c:v>200.48185000000001</c:v>
                      </c:pt>
                      <c:pt idx="2846">
                        <c:v>200.49376000000001</c:v>
                      </c:pt>
                      <c:pt idx="2847">
                        <c:v>200.47489999999999</c:v>
                      </c:pt>
                      <c:pt idx="2848">
                        <c:v>200.47671</c:v>
                      </c:pt>
                      <c:pt idx="2849">
                        <c:v>200.47848999999999</c:v>
                      </c:pt>
                      <c:pt idx="2850">
                        <c:v>200.47185999999999</c:v>
                      </c:pt>
                      <c:pt idx="2851">
                        <c:v>200.50416000000001</c:v>
                      </c:pt>
                      <c:pt idx="2852">
                        <c:v>200.46447000000001</c:v>
                      </c:pt>
                      <c:pt idx="2853">
                        <c:v>200.47857999999999</c:v>
                      </c:pt>
                      <c:pt idx="2854">
                        <c:v>200.49628000000001</c:v>
                      </c:pt>
                      <c:pt idx="2855">
                        <c:v>200.50854000000001</c:v>
                      </c:pt>
                      <c:pt idx="2856">
                        <c:v>200.47246000000001</c:v>
                      </c:pt>
                      <c:pt idx="2857">
                        <c:v>200.48394999999999</c:v>
                      </c:pt>
                      <c:pt idx="2858">
                        <c:v>200.46534</c:v>
                      </c:pt>
                      <c:pt idx="2859">
                        <c:v>200.48535999999999</c:v>
                      </c:pt>
                      <c:pt idx="2860">
                        <c:v>200.47306</c:v>
                      </c:pt>
                      <c:pt idx="2861">
                        <c:v>200.45407</c:v>
                      </c:pt>
                      <c:pt idx="2862">
                        <c:v>200.46553</c:v>
                      </c:pt>
                      <c:pt idx="2863">
                        <c:v>200.49923999999999</c:v>
                      </c:pt>
                      <c:pt idx="2864">
                        <c:v>200.46444</c:v>
                      </c:pt>
                      <c:pt idx="2865">
                        <c:v>200.47021000000001</c:v>
                      </c:pt>
                      <c:pt idx="2866">
                        <c:v>200.46152000000001</c:v>
                      </c:pt>
                      <c:pt idx="2867">
                        <c:v>200.46879999999999</c:v>
                      </c:pt>
                      <c:pt idx="2868">
                        <c:v>200.48763</c:v>
                      </c:pt>
                      <c:pt idx="2869">
                        <c:v>200.46135000000001</c:v>
                      </c:pt>
                      <c:pt idx="2870">
                        <c:v>200.46233000000001</c:v>
                      </c:pt>
                      <c:pt idx="2871">
                        <c:v>200.45873</c:v>
                      </c:pt>
                      <c:pt idx="2872">
                        <c:v>200.49977999999999</c:v>
                      </c:pt>
                      <c:pt idx="2873">
                        <c:v>200.47271000000001</c:v>
                      </c:pt>
                      <c:pt idx="2874">
                        <c:v>200.46683999999999</c:v>
                      </c:pt>
                      <c:pt idx="2875">
                        <c:v>200.44962000000001</c:v>
                      </c:pt>
                      <c:pt idx="2876">
                        <c:v>200.48724999999999</c:v>
                      </c:pt>
                      <c:pt idx="2877">
                        <c:v>200.45672999999999</c:v>
                      </c:pt>
                      <c:pt idx="2878">
                        <c:v>200.46938</c:v>
                      </c:pt>
                      <c:pt idx="2879">
                        <c:v>200.56164999999999</c:v>
                      </c:pt>
                      <c:pt idx="2880">
                        <c:v>200.49319</c:v>
                      </c:pt>
                      <c:pt idx="2881">
                        <c:v>200.45043999999999</c:v>
                      </c:pt>
                      <c:pt idx="2882">
                        <c:v>200.45428999999999</c:v>
                      </c:pt>
                      <c:pt idx="2883">
                        <c:v>200.46963</c:v>
                      </c:pt>
                      <c:pt idx="2884">
                        <c:v>200.46769</c:v>
                      </c:pt>
                      <c:pt idx="2885">
                        <c:v>200.49215000000001</c:v>
                      </c:pt>
                      <c:pt idx="2886">
                        <c:v>200.45488</c:v>
                      </c:pt>
                      <c:pt idx="2887">
                        <c:v>200.45989</c:v>
                      </c:pt>
                      <c:pt idx="2888">
                        <c:v>200.47917000000001</c:v>
                      </c:pt>
                      <c:pt idx="2889">
                        <c:v>200.49001000000001</c:v>
                      </c:pt>
                      <c:pt idx="2890">
                        <c:v>200.47479000000001</c:v>
                      </c:pt>
                      <c:pt idx="2891">
                        <c:v>200.47460000000001</c:v>
                      </c:pt>
                      <c:pt idx="2892">
                        <c:v>200.45626999999999</c:v>
                      </c:pt>
                      <c:pt idx="2893">
                        <c:v>200.49858</c:v>
                      </c:pt>
                      <c:pt idx="2894">
                        <c:v>200.46576999999999</c:v>
                      </c:pt>
                      <c:pt idx="2895">
                        <c:v>200.47143</c:v>
                      </c:pt>
                      <c:pt idx="2896">
                        <c:v>200.46575000000001</c:v>
                      </c:pt>
                      <c:pt idx="2897">
                        <c:v>200.49606</c:v>
                      </c:pt>
                      <c:pt idx="2898">
                        <c:v>200.45881</c:v>
                      </c:pt>
                      <c:pt idx="2899">
                        <c:v>200.46705</c:v>
                      </c:pt>
                      <c:pt idx="2900">
                        <c:v>200.46328</c:v>
                      </c:pt>
                      <c:pt idx="2901">
                        <c:v>200.47131999999999</c:v>
                      </c:pt>
                      <c:pt idx="2902">
                        <c:v>200.48078000000001</c:v>
                      </c:pt>
                      <c:pt idx="2903">
                        <c:v>200.45871</c:v>
                      </c:pt>
                      <c:pt idx="2904">
                        <c:v>200.46114</c:v>
                      </c:pt>
                      <c:pt idx="2905">
                        <c:v>200.47393</c:v>
                      </c:pt>
                      <c:pt idx="2906">
                        <c:v>200.48331999999999</c:v>
                      </c:pt>
                      <c:pt idx="2907">
                        <c:v>200.47119000000001</c:v>
                      </c:pt>
                      <c:pt idx="2908">
                        <c:v>200.46710999999999</c:v>
                      </c:pt>
                      <c:pt idx="2909">
                        <c:v>200.47667999999999</c:v>
                      </c:pt>
                      <c:pt idx="2910">
                        <c:v>200.49319</c:v>
                      </c:pt>
                      <c:pt idx="2911">
                        <c:v>200.452</c:v>
                      </c:pt>
                      <c:pt idx="2912">
                        <c:v>200.46007</c:v>
                      </c:pt>
                      <c:pt idx="2913">
                        <c:v>200.47001</c:v>
                      </c:pt>
                      <c:pt idx="2914">
                        <c:v>200.49003999999999</c:v>
                      </c:pt>
                      <c:pt idx="2915">
                        <c:v>200.48108999999999</c:v>
                      </c:pt>
                      <c:pt idx="2916">
                        <c:v>200.47165000000001</c:v>
                      </c:pt>
                      <c:pt idx="2917">
                        <c:v>200.46181000000001</c:v>
                      </c:pt>
                      <c:pt idx="2918">
                        <c:v>200.48770999999999</c:v>
                      </c:pt>
                      <c:pt idx="2919">
                        <c:v>200.47051999999999</c:v>
                      </c:pt>
                      <c:pt idx="2920">
                        <c:v>200.46019000000001</c:v>
                      </c:pt>
                      <c:pt idx="2921">
                        <c:v>200.45393999999999</c:v>
                      </c:pt>
                      <c:pt idx="2922">
                        <c:v>200.43089000000001</c:v>
                      </c:pt>
                      <c:pt idx="2923">
                        <c:v>200.47588999999999</c:v>
                      </c:pt>
                      <c:pt idx="2924">
                        <c:v>200.45067</c:v>
                      </c:pt>
                      <c:pt idx="2925">
                        <c:v>200.45436000000001</c:v>
                      </c:pt>
                      <c:pt idx="2926">
                        <c:v>200.43396999999999</c:v>
                      </c:pt>
                      <c:pt idx="2927">
                        <c:v>200.48022</c:v>
                      </c:pt>
                      <c:pt idx="2928">
                        <c:v>200.45053999999999</c:v>
                      </c:pt>
                      <c:pt idx="2929">
                        <c:v>200.43922000000001</c:v>
                      </c:pt>
                      <c:pt idx="2930">
                        <c:v>200.44463999999999</c:v>
                      </c:pt>
                      <c:pt idx="2931">
                        <c:v>200.47936999999999</c:v>
                      </c:pt>
                      <c:pt idx="2932">
                        <c:v>200.47066000000001</c:v>
                      </c:pt>
                      <c:pt idx="2933">
                        <c:v>200.45500000000001</c:v>
                      </c:pt>
                      <c:pt idx="2934">
                        <c:v>200.46156999999999</c:v>
                      </c:pt>
                      <c:pt idx="2935">
                        <c:v>200.48361</c:v>
                      </c:pt>
                      <c:pt idx="2936">
                        <c:v>200.47054</c:v>
                      </c:pt>
                      <c:pt idx="2937">
                        <c:v>200.46241000000001</c:v>
                      </c:pt>
                      <c:pt idx="2938">
                        <c:v>200.46862999999999</c:v>
                      </c:pt>
                      <c:pt idx="2939">
                        <c:v>200.47223</c:v>
                      </c:pt>
                      <c:pt idx="2940">
                        <c:v>200.59890999999999</c:v>
                      </c:pt>
                      <c:pt idx="2941">
                        <c:v>200.47539</c:v>
                      </c:pt>
                      <c:pt idx="2942">
                        <c:v>200.46669</c:v>
                      </c:pt>
                      <c:pt idx="2943">
                        <c:v>200.45661999999999</c:v>
                      </c:pt>
                      <c:pt idx="2944">
                        <c:v>200.4761</c:v>
                      </c:pt>
                      <c:pt idx="2945">
                        <c:v>200.44033999999999</c:v>
                      </c:pt>
                      <c:pt idx="2946">
                        <c:v>200.43313000000001</c:v>
                      </c:pt>
                      <c:pt idx="2947">
                        <c:v>200.45701</c:v>
                      </c:pt>
                      <c:pt idx="2948">
                        <c:v>200.48953</c:v>
                      </c:pt>
                      <c:pt idx="2949">
                        <c:v>200.45452</c:v>
                      </c:pt>
                      <c:pt idx="2950">
                        <c:v>200.46169</c:v>
                      </c:pt>
                      <c:pt idx="2951">
                        <c:v>200.46898999999999</c:v>
                      </c:pt>
                      <c:pt idx="2952">
                        <c:v>200.48296999999999</c:v>
                      </c:pt>
                      <c:pt idx="2953">
                        <c:v>200.48059000000001</c:v>
                      </c:pt>
                      <c:pt idx="2954">
                        <c:v>200.47154</c:v>
                      </c:pt>
                      <c:pt idx="2955">
                        <c:v>200.47821999999999</c:v>
                      </c:pt>
                      <c:pt idx="2956">
                        <c:v>200.45148</c:v>
                      </c:pt>
                      <c:pt idx="2957">
                        <c:v>200.48965000000001</c:v>
                      </c:pt>
                      <c:pt idx="2958">
                        <c:v>200.43278000000001</c:v>
                      </c:pt>
                      <c:pt idx="2959">
                        <c:v>200.43416999999999</c:v>
                      </c:pt>
                      <c:pt idx="2960">
                        <c:v>200.43119999999999</c:v>
                      </c:pt>
                      <c:pt idx="2961">
                        <c:v>200.47315</c:v>
                      </c:pt>
                      <c:pt idx="2962">
                        <c:v>200.45486</c:v>
                      </c:pt>
                      <c:pt idx="2963">
                        <c:v>200.45296999999999</c:v>
                      </c:pt>
                      <c:pt idx="2964">
                        <c:v>200.45625999999999</c:v>
                      </c:pt>
                      <c:pt idx="2965">
                        <c:v>200.47300000000001</c:v>
                      </c:pt>
                      <c:pt idx="2966">
                        <c:v>200.47812999999999</c:v>
                      </c:pt>
                      <c:pt idx="2967">
                        <c:v>200.44774000000001</c:v>
                      </c:pt>
                      <c:pt idx="2968">
                        <c:v>200.46107000000001</c:v>
                      </c:pt>
                      <c:pt idx="2969">
                        <c:v>200.46826999999999</c:v>
                      </c:pt>
                      <c:pt idx="2970">
                        <c:v>200.45581000000001</c:v>
                      </c:pt>
                      <c:pt idx="2971">
                        <c:v>200.55604</c:v>
                      </c:pt>
                      <c:pt idx="2972">
                        <c:v>200.69797</c:v>
                      </c:pt>
                      <c:pt idx="2973">
                        <c:v>200.83159000000001</c:v>
                      </c:pt>
                      <c:pt idx="2974">
                        <c:v>200.99417</c:v>
                      </c:pt>
                      <c:pt idx="2975">
                        <c:v>201.10531</c:v>
                      </c:pt>
                      <c:pt idx="2976">
                        <c:v>201.22549000000001</c:v>
                      </c:pt>
                      <c:pt idx="2977">
                        <c:v>201.34179</c:v>
                      </c:pt>
                      <c:pt idx="2978">
                        <c:v>201.47667000000001</c:v>
                      </c:pt>
                      <c:pt idx="2979">
                        <c:v>201.57508000000001</c:v>
                      </c:pt>
                      <c:pt idx="2980">
                        <c:v>201.6661</c:v>
                      </c:pt>
                      <c:pt idx="2981">
                        <c:v>201.81684999999999</c:v>
                      </c:pt>
                      <c:pt idx="2982">
                        <c:v>201.98964000000001</c:v>
                      </c:pt>
                      <c:pt idx="2983">
                        <c:v>202.07673</c:v>
                      </c:pt>
                      <c:pt idx="2984">
                        <c:v>202.20219</c:v>
                      </c:pt>
                      <c:pt idx="2985">
                        <c:v>202.34191999999999</c:v>
                      </c:pt>
                      <c:pt idx="2986">
                        <c:v>202.49066999999999</c:v>
                      </c:pt>
                      <c:pt idx="2987">
                        <c:v>202.59457</c:v>
                      </c:pt>
                      <c:pt idx="2988">
                        <c:v>202.70386999999999</c:v>
                      </c:pt>
                      <c:pt idx="2989">
                        <c:v>202.83611999999999</c:v>
                      </c:pt>
                      <c:pt idx="2990">
                        <c:v>202.95952</c:v>
                      </c:pt>
                      <c:pt idx="2991">
                        <c:v>203.08768000000001</c:v>
                      </c:pt>
                      <c:pt idx="2992">
                        <c:v>203.19069999999999</c:v>
                      </c:pt>
                      <c:pt idx="2993">
                        <c:v>203.33322999999999</c:v>
                      </c:pt>
                      <c:pt idx="2994">
                        <c:v>203.45838000000001</c:v>
                      </c:pt>
                      <c:pt idx="2995">
                        <c:v>203.61239</c:v>
                      </c:pt>
                      <c:pt idx="2996">
                        <c:v>203.6935</c:v>
                      </c:pt>
                      <c:pt idx="2997">
                        <c:v>203.82341</c:v>
                      </c:pt>
                      <c:pt idx="2998">
                        <c:v>203.94811999999999</c:v>
                      </c:pt>
                      <c:pt idx="2999">
                        <c:v>204.11145999999999</c:v>
                      </c:pt>
                      <c:pt idx="3000">
                        <c:v>204.22928999999999</c:v>
                      </c:pt>
                      <c:pt idx="3001">
                        <c:v>204.45822000000001</c:v>
                      </c:pt>
                      <c:pt idx="3002">
                        <c:v>204.47942</c:v>
                      </c:pt>
                      <c:pt idx="3003">
                        <c:v>204.60667000000001</c:v>
                      </c:pt>
                      <c:pt idx="3004">
                        <c:v>204.69686999999999</c:v>
                      </c:pt>
                      <c:pt idx="3005">
                        <c:v>204.82974999999999</c:v>
                      </c:pt>
                      <c:pt idx="3006">
                        <c:v>204.93772000000001</c:v>
                      </c:pt>
                      <c:pt idx="3007">
                        <c:v>205.07697999999999</c:v>
                      </c:pt>
                      <c:pt idx="3008">
                        <c:v>205.20885999999999</c:v>
                      </c:pt>
                      <c:pt idx="3009">
                        <c:v>205.32153</c:v>
                      </c:pt>
                      <c:pt idx="3010">
                        <c:v>205.45231999999999</c:v>
                      </c:pt>
                      <c:pt idx="3011">
                        <c:v>205.58457999999999</c:v>
                      </c:pt>
                      <c:pt idx="3012">
                        <c:v>205.75115</c:v>
                      </c:pt>
                      <c:pt idx="3013">
                        <c:v>205.83896999999999</c:v>
                      </c:pt>
                      <c:pt idx="3014">
                        <c:v>205.95607000000001</c:v>
                      </c:pt>
                      <c:pt idx="3015">
                        <c:v>206.10122000000001</c:v>
                      </c:pt>
                      <c:pt idx="3016">
                        <c:v>206.23999000000001</c:v>
                      </c:pt>
                      <c:pt idx="3017">
                        <c:v>206.34366</c:v>
                      </c:pt>
                      <c:pt idx="3018">
                        <c:v>206.46359000000001</c:v>
                      </c:pt>
                      <c:pt idx="3019">
                        <c:v>206.59246999999999</c:v>
                      </c:pt>
                      <c:pt idx="3020">
                        <c:v>206.73580000000001</c:v>
                      </c:pt>
                      <c:pt idx="3021">
                        <c:v>206.83246</c:v>
                      </c:pt>
                      <c:pt idx="3022">
                        <c:v>206.94873000000001</c:v>
                      </c:pt>
                      <c:pt idx="3023">
                        <c:v>207.08588</c:v>
                      </c:pt>
                      <c:pt idx="3024">
                        <c:v>207.21593999999999</c:v>
                      </c:pt>
                      <c:pt idx="3025">
                        <c:v>207.33787000000001</c:v>
                      </c:pt>
                      <c:pt idx="3026">
                        <c:v>207.43717000000001</c:v>
                      </c:pt>
                      <c:pt idx="3027">
                        <c:v>207.57022000000001</c:v>
                      </c:pt>
                      <c:pt idx="3028">
                        <c:v>207.70717999999999</c:v>
                      </c:pt>
                      <c:pt idx="3029">
                        <c:v>207.86372</c:v>
                      </c:pt>
                      <c:pt idx="3030">
                        <c:v>207.96066999999999</c:v>
                      </c:pt>
                      <c:pt idx="3031">
                        <c:v>208.09902</c:v>
                      </c:pt>
                      <c:pt idx="3032">
                        <c:v>208.22689</c:v>
                      </c:pt>
                      <c:pt idx="3033">
                        <c:v>208.37142</c:v>
                      </c:pt>
                      <c:pt idx="3034">
                        <c:v>208.46207000000001</c:v>
                      </c:pt>
                      <c:pt idx="3035">
                        <c:v>208.60001</c:v>
                      </c:pt>
                      <c:pt idx="3036">
                        <c:v>208.73173</c:v>
                      </c:pt>
                      <c:pt idx="3037">
                        <c:v>208.87905000000001</c:v>
                      </c:pt>
                      <c:pt idx="3038">
                        <c:v>208.98775000000001</c:v>
                      </c:pt>
                      <c:pt idx="3039">
                        <c:v>209.09349</c:v>
                      </c:pt>
                      <c:pt idx="3040">
                        <c:v>209.2414</c:v>
                      </c:pt>
                      <c:pt idx="3041">
                        <c:v>209.37986000000001</c:v>
                      </c:pt>
                      <c:pt idx="3042">
                        <c:v>209.46700999999999</c:v>
                      </c:pt>
                      <c:pt idx="3043">
                        <c:v>209.60709</c:v>
                      </c:pt>
                      <c:pt idx="3044">
                        <c:v>209.72453999999999</c:v>
                      </c:pt>
                      <c:pt idx="3045">
                        <c:v>209.82998000000001</c:v>
                      </c:pt>
                      <c:pt idx="3046">
                        <c:v>209.99522999999999</c:v>
                      </c:pt>
                      <c:pt idx="3047">
                        <c:v>210.07857999999999</c:v>
                      </c:pt>
                      <c:pt idx="3048">
                        <c:v>210.21518</c:v>
                      </c:pt>
                      <c:pt idx="3049">
                        <c:v>210.33018000000001</c:v>
                      </c:pt>
                      <c:pt idx="3050">
                        <c:v>210.48177000000001</c:v>
                      </c:pt>
                      <c:pt idx="3051">
                        <c:v>210.59020000000001</c:v>
                      </c:pt>
                      <c:pt idx="3052">
                        <c:v>210.72139999999999</c:v>
                      </c:pt>
                      <c:pt idx="3053">
                        <c:v>210.84674000000001</c:v>
                      </c:pt>
                      <c:pt idx="3054">
                        <c:v>210.99901</c:v>
                      </c:pt>
                      <c:pt idx="3055">
                        <c:v>211.10619</c:v>
                      </c:pt>
                      <c:pt idx="3056">
                        <c:v>211.20964000000001</c:v>
                      </c:pt>
                      <c:pt idx="3057">
                        <c:v>211.33016000000001</c:v>
                      </c:pt>
                      <c:pt idx="3058">
                        <c:v>211.46707000000001</c:v>
                      </c:pt>
                      <c:pt idx="3059">
                        <c:v>211.60996</c:v>
                      </c:pt>
                      <c:pt idx="3060">
                        <c:v>211.72726</c:v>
                      </c:pt>
                      <c:pt idx="3061">
                        <c:v>211.90198000000001</c:v>
                      </c:pt>
                      <c:pt idx="3062">
                        <c:v>212.06708</c:v>
                      </c:pt>
                      <c:pt idx="3063">
                        <c:v>212.11626999999999</c:v>
                      </c:pt>
                      <c:pt idx="3064">
                        <c:v>212.21028000000001</c:v>
                      </c:pt>
                      <c:pt idx="3065">
                        <c:v>212.32936000000001</c:v>
                      </c:pt>
                      <c:pt idx="3066">
                        <c:v>212.43991</c:v>
                      </c:pt>
                      <c:pt idx="3067">
                        <c:v>212.61082999999999</c:v>
                      </c:pt>
                      <c:pt idx="3068">
                        <c:v>212.70692</c:v>
                      </c:pt>
                      <c:pt idx="3069">
                        <c:v>212.83313000000001</c:v>
                      </c:pt>
                      <c:pt idx="3070">
                        <c:v>212.97072</c:v>
                      </c:pt>
                      <c:pt idx="3071">
                        <c:v>213.10978</c:v>
                      </c:pt>
                      <c:pt idx="3072">
                        <c:v>213.21829</c:v>
                      </c:pt>
                      <c:pt idx="3073">
                        <c:v>213.31981999999999</c:v>
                      </c:pt>
                      <c:pt idx="3074">
                        <c:v>213.45796999999999</c:v>
                      </c:pt>
                      <c:pt idx="3075">
                        <c:v>213.60947999999999</c:v>
                      </c:pt>
                      <c:pt idx="3076">
                        <c:v>213.70495</c:v>
                      </c:pt>
                      <c:pt idx="3077">
                        <c:v>213.84093999999999</c:v>
                      </c:pt>
                      <c:pt idx="3078">
                        <c:v>213.97380000000001</c:v>
                      </c:pt>
                      <c:pt idx="3079">
                        <c:v>214.11709999999999</c:v>
                      </c:pt>
                      <c:pt idx="3080">
                        <c:v>214.20171999999999</c:v>
                      </c:pt>
                      <c:pt idx="3081">
                        <c:v>214.31925000000001</c:v>
                      </c:pt>
                      <c:pt idx="3082">
                        <c:v>214.43904000000001</c:v>
                      </c:pt>
                      <c:pt idx="3083">
                        <c:v>214.57972000000001</c:v>
                      </c:pt>
                      <c:pt idx="3084">
                        <c:v>214.74761000000001</c:v>
                      </c:pt>
                      <c:pt idx="3085">
                        <c:v>214.83569</c:v>
                      </c:pt>
                      <c:pt idx="3086">
                        <c:v>214.96529000000001</c:v>
                      </c:pt>
                      <c:pt idx="3087">
                        <c:v>215.07786999999999</c:v>
                      </c:pt>
                      <c:pt idx="3088">
                        <c:v>215.22117</c:v>
                      </c:pt>
                      <c:pt idx="3089">
                        <c:v>215.33304000000001</c:v>
                      </c:pt>
                      <c:pt idx="3090">
                        <c:v>215.45093</c:v>
                      </c:pt>
                      <c:pt idx="3091">
                        <c:v>215.58918</c:v>
                      </c:pt>
                      <c:pt idx="3092">
                        <c:v>215.72156000000001</c:v>
                      </c:pt>
                      <c:pt idx="3093">
                        <c:v>215.81704999999999</c:v>
                      </c:pt>
                      <c:pt idx="3094">
                        <c:v>215.94612000000001</c:v>
                      </c:pt>
                      <c:pt idx="3095">
                        <c:v>216.07231999999999</c:v>
                      </c:pt>
                      <c:pt idx="3096">
                        <c:v>216.22152</c:v>
                      </c:pt>
                      <c:pt idx="3097">
                        <c:v>216.33831000000001</c:v>
                      </c:pt>
                      <c:pt idx="3098">
                        <c:v>216.44354000000001</c:v>
                      </c:pt>
                      <c:pt idx="3099">
                        <c:v>216.55475000000001</c:v>
                      </c:pt>
                      <c:pt idx="3100">
                        <c:v>216.69919999999999</c:v>
                      </c:pt>
                      <c:pt idx="3101">
                        <c:v>216.83772999999999</c:v>
                      </c:pt>
                      <c:pt idx="3102">
                        <c:v>216.94883999999999</c:v>
                      </c:pt>
                      <c:pt idx="3103">
                        <c:v>217.05052000000001</c:v>
                      </c:pt>
                      <c:pt idx="3104">
                        <c:v>217.17516000000001</c:v>
                      </c:pt>
                      <c:pt idx="3105">
                        <c:v>217.33591999999999</c:v>
                      </c:pt>
                      <c:pt idx="3106">
                        <c:v>217.44332</c:v>
                      </c:pt>
                      <c:pt idx="3107">
                        <c:v>217.57563999999999</c:v>
                      </c:pt>
                      <c:pt idx="3108">
                        <c:v>217.70898</c:v>
                      </c:pt>
                      <c:pt idx="3109">
                        <c:v>217.84214</c:v>
                      </c:pt>
                      <c:pt idx="3110">
                        <c:v>217.92487</c:v>
                      </c:pt>
                      <c:pt idx="3111">
                        <c:v>218.06458000000001</c:v>
                      </c:pt>
                      <c:pt idx="3112">
                        <c:v>218.18258</c:v>
                      </c:pt>
                      <c:pt idx="3113">
                        <c:v>218.3442</c:v>
                      </c:pt>
                      <c:pt idx="3114">
                        <c:v>218.43950000000001</c:v>
                      </c:pt>
                      <c:pt idx="3115">
                        <c:v>218.54288</c:v>
                      </c:pt>
                      <c:pt idx="3116">
                        <c:v>218.68360000000001</c:v>
                      </c:pt>
                      <c:pt idx="3117">
                        <c:v>218.82905</c:v>
                      </c:pt>
                      <c:pt idx="3118">
                        <c:v>218.95729</c:v>
                      </c:pt>
                      <c:pt idx="3119">
                        <c:v>219.08435</c:v>
                      </c:pt>
                      <c:pt idx="3120">
                        <c:v>219.19738000000001</c:v>
                      </c:pt>
                      <c:pt idx="3121">
                        <c:v>219.29737</c:v>
                      </c:pt>
                      <c:pt idx="3122">
                        <c:v>219.54940999999999</c:v>
                      </c:pt>
                      <c:pt idx="3123">
                        <c:v>219.59447</c:v>
                      </c:pt>
                      <c:pt idx="3124">
                        <c:v>219.68446</c:v>
                      </c:pt>
                      <c:pt idx="3125">
                        <c:v>219.82157000000001</c:v>
                      </c:pt>
                      <c:pt idx="3126">
                        <c:v>219.97039000000001</c:v>
                      </c:pt>
                      <c:pt idx="3127">
                        <c:v>220.06962999999999</c:v>
                      </c:pt>
                      <c:pt idx="3128">
                        <c:v>220.20780999999999</c:v>
                      </c:pt>
                      <c:pt idx="3129">
                        <c:v>220.31713999999999</c:v>
                      </c:pt>
                      <c:pt idx="3130">
                        <c:v>220.46091999999999</c:v>
                      </c:pt>
                      <c:pt idx="3131">
                        <c:v>220.56549000000001</c:v>
                      </c:pt>
                      <c:pt idx="3132">
                        <c:v>220.69098</c:v>
                      </c:pt>
                      <c:pt idx="3133">
                        <c:v>220.80089000000001</c:v>
                      </c:pt>
                      <c:pt idx="3134">
                        <c:v>220.96638999999999</c:v>
                      </c:pt>
                      <c:pt idx="3135">
                        <c:v>221.08214000000001</c:v>
                      </c:pt>
                      <c:pt idx="3136">
                        <c:v>221.20455999999999</c:v>
                      </c:pt>
                      <c:pt idx="3137">
                        <c:v>221.32926</c:v>
                      </c:pt>
                      <c:pt idx="3138">
                        <c:v>221.45079999999999</c:v>
                      </c:pt>
                      <c:pt idx="3139">
                        <c:v>221.59128000000001</c:v>
                      </c:pt>
                      <c:pt idx="3140">
                        <c:v>221.67874</c:v>
                      </c:pt>
                      <c:pt idx="3141">
                        <c:v>221.81187</c:v>
                      </c:pt>
                      <c:pt idx="3142">
                        <c:v>221.93925999999999</c:v>
                      </c:pt>
                      <c:pt idx="3143">
                        <c:v>222.10453999999999</c:v>
                      </c:pt>
                      <c:pt idx="3144">
                        <c:v>222.20385999999999</c:v>
                      </c:pt>
                      <c:pt idx="3145">
                        <c:v>222.33032</c:v>
                      </c:pt>
                      <c:pt idx="3146">
                        <c:v>222.44974999999999</c:v>
                      </c:pt>
                      <c:pt idx="3147">
                        <c:v>222.60178999999999</c:v>
                      </c:pt>
                      <c:pt idx="3148">
                        <c:v>222.70299</c:v>
                      </c:pt>
                      <c:pt idx="3149">
                        <c:v>222.80709999999999</c:v>
                      </c:pt>
                      <c:pt idx="3150">
                        <c:v>222.94262000000001</c:v>
                      </c:pt>
                      <c:pt idx="3151">
                        <c:v>223.10722000000001</c:v>
                      </c:pt>
                      <c:pt idx="3152">
                        <c:v>223.19128000000001</c:v>
                      </c:pt>
                      <c:pt idx="3153">
                        <c:v>223.29895999999999</c:v>
                      </c:pt>
                      <c:pt idx="3154">
                        <c:v>223.41435000000001</c:v>
                      </c:pt>
                      <c:pt idx="3155">
                        <c:v>223.57467</c:v>
                      </c:pt>
                      <c:pt idx="3156">
                        <c:v>223.69185999999999</c:v>
                      </c:pt>
                      <c:pt idx="3157">
                        <c:v>223.80815999999999</c:v>
                      </c:pt>
                      <c:pt idx="3158">
                        <c:v>223.93427</c:v>
                      </c:pt>
                      <c:pt idx="3159">
                        <c:v>224.05690000000001</c:v>
                      </c:pt>
                      <c:pt idx="3160">
                        <c:v>224.20893000000001</c:v>
                      </c:pt>
                      <c:pt idx="3161">
                        <c:v>224.33604</c:v>
                      </c:pt>
                      <c:pt idx="3162">
                        <c:v>224.44184999999999</c:v>
                      </c:pt>
                      <c:pt idx="3163">
                        <c:v>224.57543000000001</c:v>
                      </c:pt>
                      <c:pt idx="3164">
                        <c:v>224.71437</c:v>
                      </c:pt>
                      <c:pt idx="3165">
                        <c:v>224.82763</c:v>
                      </c:pt>
                      <c:pt idx="3166">
                        <c:v>224.94663</c:v>
                      </c:pt>
                      <c:pt idx="3167">
                        <c:v>225.05779000000001</c:v>
                      </c:pt>
                      <c:pt idx="3168">
                        <c:v>225.21046999999999</c:v>
                      </c:pt>
                      <c:pt idx="3169">
                        <c:v>225.31573</c:v>
                      </c:pt>
                      <c:pt idx="3170">
                        <c:v>225.44449</c:v>
                      </c:pt>
                      <c:pt idx="3171">
                        <c:v>225.52898999999999</c:v>
                      </c:pt>
                      <c:pt idx="3172">
                        <c:v>225.68893</c:v>
                      </c:pt>
                      <c:pt idx="3173">
                        <c:v>225.77001000000001</c:v>
                      </c:pt>
                      <c:pt idx="3174">
                        <c:v>225.9178</c:v>
                      </c:pt>
                      <c:pt idx="3175">
                        <c:v>226.03120999999999</c:v>
                      </c:pt>
                      <c:pt idx="3176">
                        <c:v>226.17286999999999</c:v>
                      </c:pt>
                      <c:pt idx="3177">
                        <c:v>226.30983000000001</c:v>
                      </c:pt>
                      <c:pt idx="3178">
                        <c:v>226.4545</c:v>
                      </c:pt>
                      <c:pt idx="3179">
                        <c:v>226.57619</c:v>
                      </c:pt>
                      <c:pt idx="3180">
                        <c:v>226.69923</c:v>
                      </c:pt>
                      <c:pt idx="3181">
                        <c:v>226.83771999999999</c:v>
                      </c:pt>
                      <c:pt idx="3182">
                        <c:v>226.93924999999999</c:v>
                      </c:pt>
                      <c:pt idx="3183">
                        <c:v>227.19633999999999</c:v>
                      </c:pt>
                      <c:pt idx="3184">
                        <c:v>227.18151</c:v>
                      </c:pt>
                      <c:pt idx="3185">
                        <c:v>227.33509000000001</c:v>
                      </c:pt>
                      <c:pt idx="3186">
                        <c:v>227.43088</c:v>
                      </c:pt>
                      <c:pt idx="3187">
                        <c:v>227.57314</c:v>
                      </c:pt>
                      <c:pt idx="3188">
                        <c:v>227.67326</c:v>
                      </c:pt>
                      <c:pt idx="3189">
                        <c:v>227.8502</c:v>
                      </c:pt>
                      <c:pt idx="3190">
                        <c:v>227.93360999999999</c:v>
                      </c:pt>
                      <c:pt idx="3191">
                        <c:v>228.04616999999999</c:v>
                      </c:pt>
                      <c:pt idx="3192">
                        <c:v>228.1815</c:v>
                      </c:pt>
                      <c:pt idx="3193">
                        <c:v>228.32310000000001</c:v>
                      </c:pt>
                      <c:pt idx="3194">
                        <c:v>228.44479000000001</c:v>
                      </c:pt>
                      <c:pt idx="3195">
                        <c:v>228.583</c:v>
                      </c:pt>
                      <c:pt idx="3196">
                        <c:v>228.69219000000001</c:v>
                      </c:pt>
                      <c:pt idx="3197">
                        <c:v>228.82674</c:v>
                      </c:pt>
                      <c:pt idx="3198">
                        <c:v>228.96170000000001</c:v>
                      </c:pt>
                      <c:pt idx="3199">
                        <c:v>229.06532999999999</c:v>
                      </c:pt>
                      <c:pt idx="3200">
                        <c:v>229.17644000000001</c:v>
                      </c:pt>
                      <c:pt idx="3201">
                        <c:v>229.30181999999999</c:v>
                      </c:pt>
                      <c:pt idx="3202">
                        <c:v>229.45047</c:v>
                      </c:pt>
                      <c:pt idx="3203">
                        <c:v>229.53656000000001</c:v>
                      </c:pt>
                      <c:pt idx="3204">
                        <c:v>229.65418</c:v>
                      </c:pt>
                      <c:pt idx="3205">
                        <c:v>229.77216999999999</c:v>
                      </c:pt>
                      <c:pt idx="3206">
                        <c:v>229.93145000000001</c:v>
                      </c:pt>
                      <c:pt idx="3207">
                        <c:v>230.04203000000001</c:v>
                      </c:pt>
                      <c:pt idx="3208">
                        <c:v>230.15791999999999</c:v>
                      </c:pt>
                      <c:pt idx="3209">
                        <c:v>230.28890000000001</c:v>
                      </c:pt>
                      <c:pt idx="3210">
                        <c:v>230.43847</c:v>
                      </c:pt>
                      <c:pt idx="3211">
                        <c:v>230.54402999999999</c:v>
                      </c:pt>
                      <c:pt idx="3212">
                        <c:v>230.66816</c:v>
                      </c:pt>
                      <c:pt idx="3213">
                        <c:v>230.79945000000001</c:v>
                      </c:pt>
                      <c:pt idx="3214">
                        <c:v>230.93888999999999</c:v>
                      </c:pt>
                      <c:pt idx="3215">
                        <c:v>231.08372</c:v>
                      </c:pt>
                      <c:pt idx="3216">
                        <c:v>231.17087000000001</c:v>
                      </c:pt>
                      <c:pt idx="3217">
                        <c:v>231.30686</c:v>
                      </c:pt>
                      <c:pt idx="3218">
                        <c:v>231.42676</c:v>
                      </c:pt>
                      <c:pt idx="3219">
                        <c:v>231.58145999999999</c:v>
                      </c:pt>
                      <c:pt idx="3220">
                        <c:v>231.67646999999999</c:v>
                      </c:pt>
                      <c:pt idx="3221">
                        <c:v>231.79418000000001</c:v>
                      </c:pt>
                      <c:pt idx="3222">
                        <c:v>231.90523999999999</c:v>
                      </c:pt>
                      <c:pt idx="3223">
                        <c:v>232.09273999999999</c:v>
                      </c:pt>
                      <c:pt idx="3224">
                        <c:v>232.18700999999999</c:v>
                      </c:pt>
                      <c:pt idx="3225">
                        <c:v>232.29482999999999</c:v>
                      </c:pt>
                      <c:pt idx="3226">
                        <c:v>232.42590999999999</c:v>
                      </c:pt>
                      <c:pt idx="3227">
                        <c:v>232.59116</c:v>
                      </c:pt>
                      <c:pt idx="3228">
                        <c:v>232.67016000000001</c:v>
                      </c:pt>
                      <c:pt idx="3229">
                        <c:v>232.80015</c:v>
                      </c:pt>
                      <c:pt idx="3230">
                        <c:v>232.92320000000001</c:v>
                      </c:pt>
                      <c:pt idx="3231">
                        <c:v>233.06817000000001</c:v>
                      </c:pt>
                      <c:pt idx="3232">
                        <c:v>233.18732</c:v>
                      </c:pt>
                      <c:pt idx="3233">
                        <c:v>233.29166000000001</c:v>
                      </c:pt>
                      <c:pt idx="3234">
                        <c:v>233.41923</c:v>
                      </c:pt>
                      <c:pt idx="3235">
                        <c:v>233.56019000000001</c:v>
                      </c:pt>
                      <c:pt idx="3236">
                        <c:v>233.68475000000001</c:v>
                      </c:pt>
                      <c:pt idx="3237">
                        <c:v>233.79513</c:v>
                      </c:pt>
                      <c:pt idx="3238">
                        <c:v>233.91544999999999</c:v>
                      </c:pt>
                      <c:pt idx="3239">
                        <c:v>234.02471</c:v>
                      </c:pt>
                      <c:pt idx="3240">
                        <c:v>234.19571999999999</c:v>
                      </c:pt>
                      <c:pt idx="3241">
                        <c:v>234.27847</c:v>
                      </c:pt>
                      <c:pt idx="3242">
                        <c:v>234.40545</c:v>
                      </c:pt>
                      <c:pt idx="3243">
                        <c:v>234.51967999999999</c:v>
                      </c:pt>
                      <c:pt idx="3244">
                        <c:v>234.82875999999999</c:v>
                      </c:pt>
                      <c:pt idx="3245">
                        <c:v>234.75587999999999</c:v>
                      </c:pt>
                      <c:pt idx="3246">
                        <c:v>234.89563000000001</c:v>
                      </c:pt>
                      <c:pt idx="3247">
                        <c:v>235.01479</c:v>
                      </c:pt>
                      <c:pt idx="3248">
                        <c:v>235.13872000000001</c:v>
                      </c:pt>
                      <c:pt idx="3249">
                        <c:v>235.29383999999999</c:v>
                      </c:pt>
                      <c:pt idx="3250">
                        <c:v>235.39223999999999</c:v>
                      </c:pt>
                      <c:pt idx="3251">
                        <c:v>235.51487</c:v>
                      </c:pt>
                      <c:pt idx="3252">
                        <c:v>235.64805000000001</c:v>
                      </c:pt>
                      <c:pt idx="3253">
                        <c:v>235.80294000000001</c:v>
                      </c:pt>
                      <c:pt idx="3254">
                        <c:v>235.90953999999999</c:v>
                      </c:pt>
                      <c:pt idx="3255">
                        <c:v>236.02670000000001</c:v>
                      </c:pt>
                      <c:pt idx="3256">
                        <c:v>236.14599999999999</c:v>
                      </c:pt>
                      <c:pt idx="3257">
                        <c:v>236.29794999999999</c:v>
                      </c:pt>
                      <c:pt idx="3258">
                        <c:v>236.38314</c:v>
                      </c:pt>
                      <c:pt idx="3259">
                        <c:v>236.50618</c:v>
                      </c:pt>
                      <c:pt idx="3260">
                        <c:v>236.64367999999999</c:v>
                      </c:pt>
                      <c:pt idx="3261">
                        <c:v>236.79601</c:v>
                      </c:pt>
                      <c:pt idx="3262">
                        <c:v>236.88717</c:v>
                      </c:pt>
                      <c:pt idx="3263">
                        <c:v>237.00451000000001</c:v>
                      </c:pt>
                      <c:pt idx="3264">
                        <c:v>237.12515999999999</c:v>
                      </c:pt>
                      <c:pt idx="3265">
                        <c:v>237.29818</c:v>
                      </c:pt>
                      <c:pt idx="3266">
                        <c:v>237.41118</c:v>
                      </c:pt>
                      <c:pt idx="3267">
                        <c:v>237.51399000000001</c:v>
                      </c:pt>
                      <c:pt idx="3268">
                        <c:v>237.63015999999999</c:v>
                      </c:pt>
                      <c:pt idx="3269">
                        <c:v>237.76806999999999</c:v>
                      </c:pt>
                      <c:pt idx="3270">
                        <c:v>237.91396</c:v>
                      </c:pt>
                      <c:pt idx="3271">
                        <c:v>238.01947999999999</c:v>
                      </c:pt>
                      <c:pt idx="3272">
                        <c:v>238.13785999999999</c:v>
                      </c:pt>
                      <c:pt idx="3273">
                        <c:v>238.25900999999999</c:v>
                      </c:pt>
                      <c:pt idx="3274">
                        <c:v>238.43185</c:v>
                      </c:pt>
                      <c:pt idx="3275">
                        <c:v>238.51244</c:v>
                      </c:pt>
                      <c:pt idx="3276">
                        <c:v>238.64404999999999</c:v>
                      </c:pt>
                      <c:pt idx="3277">
                        <c:v>238.77340000000001</c:v>
                      </c:pt>
                      <c:pt idx="3278">
                        <c:v>238.92841999999999</c:v>
                      </c:pt>
                      <c:pt idx="3279">
                        <c:v>239.03708</c:v>
                      </c:pt>
                      <c:pt idx="3280">
                        <c:v>239.14490000000001</c:v>
                      </c:pt>
                      <c:pt idx="3281">
                        <c:v>239.28834000000001</c:v>
                      </c:pt>
                      <c:pt idx="3282">
                        <c:v>239.42307</c:v>
                      </c:pt>
                      <c:pt idx="3283">
                        <c:v>239.52185</c:v>
                      </c:pt>
                      <c:pt idx="3284">
                        <c:v>239.65625</c:v>
                      </c:pt>
                      <c:pt idx="3285">
                        <c:v>239.77614</c:v>
                      </c:pt>
                      <c:pt idx="3286">
                        <c:v>239.90762000000001</c:v>
                      </c:pt>
                      <c:pt idx="3287">
                        <c:v>240.05673999999999</c:v>
                      </c:pt>
                      <c:pt idx="3288">
                        <c:v>240.15707</c:v>
                      </c:pt>
                      <c:pt idx="3289">
                        <c:v>240.28065000000001</c:v>
                      </c:pt>
                      <c:pt idx="3290">
                        <c:v>240.40142</c:v>
                      </c:pt>
                      <c:pt idx="3291">
                        <c:v>240.54532</c:v>
                      </c:pt>
                      <c:pt idx="3292">
                        <c:v>240.64312000000001</c:v>
                      </c:pt>
                      <c:pt idx="3293">
                        <c:v>240.76872</c:v>
                      </c:pt>
                      <c:pt idx="3294">
                        <c:v>240.8766</c:v>
                      </c:pt>
                      <c:pt idx="3295">
                        <c:v>241.03253000000001</c:v>
                      </c:pt>
                      <c:pt idx="3296">
                        <c:v>241.11420000000001</c:v>
                      </c:pt>
                      <c:pt idx="3297">
                        <c:v>241.24341000000001</c:v>
                      </c:pt>
                      <c:pt idx="3298">
                        <c:v>241.35678999999999</c:v>
                      </c:pt>
                      <c:pt idx="3299">
                        <c:v>241.54392999999999</c:v>
                      </c:pt>
                      <c:pt idx="3300">
                        <c:v>241.62191999999999</c:v>
                      </c:pt>
                      <c:pt idx="3301">
                        <c:v>241.75742</c:v>
                      </c:pt>
                      <c:pt idx="3302">
                        <c:v>241.87192999999999</c:v>
                      </c:pt>
                      <c:pt idx="3303">
                        <c:v>242.00747999999999</c:v>
                      </c:pt>
                      <c:pt idx="3304">
                        <c:v>242.13887</c:v>
                      </c:pt>
                      <c:pt idx="3305">
                        <c:v>242.34818999999999</c:v>
                      </c:pt>
                      <c:pt idx="3306">
                        <c:v>242.37452999999999</c:v>
                      </c:pt>
                      <c:pt idx="3307">
                        <c:v>242.50218000000001</c:v>
                      </c:pt>
                      <c:pt idx="3308">
                        <c:v>242.66372999999999</c:v>
                      </c:pt>
                      <c:pt idx="3309">
                        <c:v>242.7637</c:v>
                      </c:pt>
                      <c:pt idx="3310">
                        <c:v>242.88432</c:v>
                      </c:pt>
                      <c:pt idx="3311">
                        <c:v>243.00505999999999</c:v>
                      </c:pt>
                      <c:pt idx="3312">
                        <c:v>243.16310999999999</c:v>
                      </c:pt>
                      <c:pt idx="3313">
                        <c:v>243.24682999999999</c:v>
                      </c:pt>
                      <c:pt idx="3314">
                        <c:v>243.37774999999999</c:v>
                      </c:pt>
                      <c:pt idx="3315">
                        <c:v>243.48402999999999</c:v>
                      </c:pt>
                      <c:pt idx="3316">
                        <c:v>243.65528</c:v>
                      </c:pt>
                      <c:pt idx="3317">
                        <c:v>243.73645999999999</c:v>
                      </c:pt>
                      <c:pt idx="3318">
                        <c:v>243.86466999999999</c:v>
                      </c:pt>
                      <c:pt idx="3319">
                        <c:v>243.98947000000001</c:v>
                      </c:pt>
                      <c:pt idx="3320">
                        <c:v>244.15015</c:v>
                      </c:pt>
                      <c:pt idx="3321">
                        <c:v>244.24082000000001</c:v>
                      </c:pt>
                      <c:pt idx="3322">
                        <c:v>244.38174000000001</c:v>
                      </c:pt>
                      <c:pt idx="3323">
                        <c:v>244.49575999999999</c:v>
                      </c:pt>
                      <c:pt idx="3324">
                        <c:v>244.63587999999999</c:v>
                      </c:pt>
                      <c:pt idx="3325">
                        <c:v>244.75830999999999</c:v>
                      </c:pt>
                      <c:pt idx="3326">
                        <c:v>244.86713</c:v>
                      </c:pt>
                      <c:pt idx="3327">
                        <c:v>245.02360999999999</c:v>
                      </c:pt>
                      <c:pt idx="3328">
                        <c:v>245.14250000000001</c:v>
                      </c:pt>
                      <c:pt idx="3329">
                        <c:v>245.28654</c:v>
                      </c:pt>
                      <c:pt idx="3330">
                        <c:v>245.36652000000001</c:v>
                      </c:pt>
                      <c:pt idx="3331">
                        <c:v>245.48776000000001</c:v>
                      </c:pt>
                      <c:pt idx="3332">
                        <c:v>245.61788999999999</c:v>
                      </c:pt>
                      <c:pt idx="3333">
                        <c:v>245.76687999999999</c:v>
                      </c:pt>
                      <c:pt idx="3334">
                        <c:v>245.85380000000001</c:v>
                      </c:pt>
                      <c:pt idx="3335">
                        <c:v>245.99315000000001</c:v>
                      </c:pt>
                      <c:pt idx="3336">
                        <c:v>246.11362</c:v>
                      </c:pt>
                      <c:pt idx="3337">
                        <c:v>246.28963999999999</c:v>
                      </c:pt>
                      <c:pt idx="3338">
                        <c:v>246.37161</c:v>
                      </c:pt>
                      <c:pt idx="3339">
                        <c:v>246.49068</c:v>
                      </c:pt>
                      <c:pt idx="3340">
                        <c:v>246.61544000000001</c:v>
                      </c:pt>
                      <c:pt idx="3341">
                        <c:v>246.75785999999999</c:v>
                      </c:pt>
                      <c:pt idx="3342">
                        <c:v>246.88569000000001</c:v>
                      </c:pt>
                      <c:pt idx="3343">
                        <c:v>246.99319</c:v>
                      </c:pt>
                      <c:pt idx="3344">
                        <c:v>247.12187</c:v>
                      </c:pt>
                      <c:pt idx="3345">
                        <c:v>247.25104999999999</c:v>
                      </c:pt>
                      <c:pt idx="3346">
                        <c:v>247.39562000000001</c:v>
                      </c:pt>
                      <c:pt idx="3347">
                        <c:v>247.49417</c:v>
                      </c:pt>
                      <c:pt idx="3348">
                        <c:v>247.60656</c:v>
                      </c:pt>
                      <c:pt idx="3349">
                        <c:v>247.74617000000001</c:v>
                      </c:pt>
                      <c:pt idx="3350">
                        <c:v>247.89626000000001</c:v>
                      </c:pt>
                      <c:pt idx="3351">
                        <c:v>247.99207000000001</c:v>
                      </c:pt>
                      <c:pt idx="3352">
                        <c:v>248.12969000000001</c:v>
                      </c:pt>
                      <c:pt idx="3353">
                        <c:v>248.25828000000001</c:v>
                      </c:pt>
                      <c:pt idx="3354">
                        <c:v>248.38753</c:v>
                      </c:pt>
                      <c:pt idx="3355">
                        <c:v>248.48743999999999</c:v>
                      </c:pt>
                      <c:pt idx="3356">
                        <c:v>248.61070000000001</c:v>
                      </c:pt>
                      <c:pt idx="3357">
                        <c:v>248.76363000000001</c:v>
                      </c:pt>
                      <c:pt idx="3358">
                        <c:v>248.88253</c:v>
                      </c:pt>
                      <c:pt idx="3359">
                        <c:v>248.97201000000001</c:v>
                      </c:pt>
                      <c:pt idx="3360">
                        <c:v>249.10221999999999</c:v>
                      </c:pt>
                      <c:pt idx="3361">
                        <c:v>249.21770000000001</c:v>
                      </c:pt>
                      <c:pt idx="3362">
                        <c:v>249.35726</c:v>
                      </c:pt>
                      <c:pt idx="3363">
                        <c:v>249.51479</c:v>
                      </c:pt>
                      <c:pt idx="3364">
                        <c:v>249.60240999999999</c:v>
                      </c:pt>
                      <c:pt idx="3365">
                        <c:v>249.78442000000001</c:v>
                      </c:pt>
                      <c:pt idx="3366">
                        <c:v>249.92739</c:v>
                      </c:pt>
                      <c:pt idx="3367">
                        <c:v>249.99661</c:v>
                      </c:pt>
                      <c:pt idx="3368">
                        <c:v>250.09388000000001</c:v>
                      </c:pt>
                      <c:pt idx="3369">
                        <c:v>250.21832000000001</c:v>
                      </c:pt>
                      <c:pt idx="3370">
                        <c:v>250.35073</c:v>
                      </c:pt>
                      <c:pt idx="3371">
                        <c:v>250.51373000000001</c:v>
                      </c:pt>
                      <c:pt idx="3372">
                        <c:v>250.61006</c:v>
                      </c:pt>
                      <c:pt idx="3373">
                        <c:v>250.73253</c:v>
                      </c:pt>
                      <c:pt idx="3374">
                        <c:v>250.86054999999999</c:v>
                      </c:pt>
                      <c:pt idx="3375">
                        <c:v>251.00913</c:v>
                      </c:pt>
                      <c:pt idx="3376">
                        <c:v>251.11758</c:v>
                      </c:pt>
                      <c:pt idx="3377">
                        <c:v>251.23061999999999</c:v>
                      </c:pt>
                      <c:pt idx="3378">
                        <c:v>251.36745999999999</c:v>
                      </c:pt>
                      <c:pt idx="3379">
                        <c:v>251.48736</c:v>
                      </c:pt>
                      <c:pt idx="3380">
                        <c:v>251.60649000000001</c:v>
                      </c:pt>
                      <c:pt idx="3381">
                        <c:v>251.73384999999999</c:v>
                      </c:pt>
                      <c:pt idx="3382">
                        <c:v>251.85766000000001</c:v>
                      </c:pt>
                      <c:pt idx="3383">
                        <c:v>251.99677</c:v>
                      </c:pt>
                      <c:pt idx="3384">
                        <c:v>252.12454</c:v>
                      </c:pt>
                      <c:pt idx="3385">
                        <c:v>252.24486999999999</c:v>
                      </c:pt>
                      <c:pt idx="3386">
                        <c:v>252.36849000000001</c:v>
                      </c:pt>
                      <c:pt idx="3387">
                        <c:v>252.48258000000001</c:v>
                      </c:pt>
                      <c:pt idx="3388">
                        <c:v>252.62558000000001</c:v>
                      </c:pt>
                      <c:pt idx="3389">
                        <c:v>252.73188999999999</c:v>
                      </c:pt>
                      <c:pt idx="3390">
                        <c:v>252.846</c:v>
                      </c:pt>
                      <c:pt idx="3391">
                        <c:v>252.96427</c:v>
                      </c:pt>
                      <c:pt idx="3392">
                        <c:v>253.11364</c:v>
                      </c:pt>
                      <c:pt idx="3393">
                        <c:v>253.21618000000001</c:v>
                      </c:pt>
                      <c:pt idx="3394">
                        <c:v>253.33331000000001</c:v>
                      </c:pt>
                      <c:pt idx="3395">
                        <c:v>253.4615</c:v>
                      </c:pt>
                      <c:pt idx="3396">
                        <c:v>253.60150999999999</c:v>
                      </c:pt>
                      <c:pt idx="3397">
                        <c:v>253.73948999999999</c:v>
                      </c:pt>
                      <c:pt idx="3398">
                        <c:v>253.84772000000001</c:v>
                      </c:pt>
                      <c:pt idx="3399">
                        <c:v>253.98155</c:v>
                      </c:pt>
                      <c:pt idx="3400">
                        <c:v>254.10087999999999</c:v>
                      </c:pt>
                      <c:pt idx="3401">
                        <c:v>254.24645000000001</c:v>
                      </c:pt>
                      <c:pt idx="3402">
                        <c:v>254.33684</c:v>
                      </c:pt>
                      <c:pt idx="3403">
                        <c:v>254.45235</c:v>
                      </c:pt>
                      <c:pt idx="3404">
                        <c:v>254.59775999999999</c:v>
                      </c:pt>
                      <c:pt idx="3405">
                        <c:v>254.73848000000001</c:v>
                      </c:pt>
                      <c:pt idx="3406">
                        <c:v>254.83109999999999</c:v>
                      </c:pt>
                      <c:pt idx="3407">
                        <c:v>254.95652000000001</c:v>
                      </c:pt>
                      <c:pt idx="3408">
                        <c:v>255.09499</c:v>
                      </c:pt>
                      <c:pt idx="3409">
                        <c:v>255.24766</c:v>
                      </c:pt>
                      <c:pt idx="3410">
                        <c:v>255.33477999999999</c:v>
                      </c:pt>
                      <c:pt idx="3411">
                        <c:v>255.46656999999999</c:v>
                      </c:pt>
                      <c:pt idx="3412">
                        <c:v>255.59424999999999</c:v>
                      </c:pt>
                      <c:pt idx="3413">
                        <c:v>255.75039000000001</c:v>
                      </c:pt>
                      <c:pt idx="3414">
                        <c:v>255.85659999999999</c:v>
                      </c:pt>
                      <c:pt idx="3415">
                        <c:v>255.96924999999999</c:v>
                      </c:pt>
                      <c:pt idx="3416">
                        <c:v>256.10937000000001</c:v>
                      </c:pt>
                      <c:pt idx="3417">
                        <c:v>256.22672999999998</c:v>
                      </c:pt>
                      <c:pt idx="3418">
                        <c:v>256.37765999999999</c:v>
                      </c:pt>
                      <c:pt idx="3419">
                        <c:v>256.46883000000003</c:v>
                      </c:pt>
                      <c:pt idx="3420">
                        <c:v>256.60192000000001</c:v>
                      </c:pt>
                      <c:pt idx="3421">
                        <c:v>256.72978999999998</c:v>
                      </c:pt>
                      <c:pt idx="3422">
                        <c:v>256.87007999999997</c:v>
                      </c:pt>
                      <c:pt idx="3423">
                        <c:v>256.98586</c:v>
                      </c:pt>
                      <c:pt idx="3424">
                        <c:v>257.11293000000001</c:v>
                      </c:pt>
                      <c:pt idx="3425">
                        <c:v>257.24072999999999</c:v>
                      </c:pt>
                      <c:pt idx="3426">
                        <c:v>257.42207999999999</c:v>
                      </c:pt>
                      <c:pt idx="3427">
                        <c:v>257.53438999999997</c:v>
                      </c:pt>
                      <c:pt idx="3428">
                        <c:v>257.59636999999998</c:v>
                      </c:pt>
                      <c:pt idx="3429">
                        <c:v>257.71803</c:v>
                      </c:pt>
                      <c:pt idx="3430">
                        <c:v>257.84881000000001</c:v>
                      </c:pt>
                      <c:pt idx="3431">
                        <c:v>257.97832</c:v>
                      </c:pt>
                      <c:pt idx="3432">
                        <c:v>258.09197</c:v>
                      </c:pt>
                      <c:pt idx="3433">
                        <c:v>258.21978999999999</c:v>
                      </c:pt>
                      <c:pt idx="3434">
                        <c:v>258.33746000000002</c:v>
                      </c:pt>
                      <c:pt idx="3435">
                        <c:v>258.49520999999999</c:v>
                      </c:pt>
                      <c:pt idx="3436">
                        <c:v>258.58978000000002</c:v>
                      </c:pt>
                      <c:pt idx="3437">
                        <c:v>258.71951999999999</c:v>
                      </c:pt>
                      <c:pt idx="3438">
                        <c:v>258.83940999999999</c:v>
                      </c:pt>
                      <c:pt idx="3439">
                        <c:v>258.99729000000002</c:v>
                      </c:pt>
                      <c:pt idx="3440">
                        <c:v>259.11444999999998</c:v>
                      </c:pt>
                      <c:pt idx="3441">
                        <c:v>259.22280000000001</c:v>
                      </c:pt>
                      <c:pt idx="3442">
                        <c:v>259.35410000000002</c:v>
                      </c:pt>
                      <c:pt idx="3443">
                        <c:v>259.49002999999999</c:v>
                      </c:pt>
                      <c:pt idx="3444">
                        <c:v>259.58994000000001</c:v>
                      </c:pt>
                      <c:pt idx="3445">
                        <c:v>259.72383000000002</c:v>
                      </c:pt>
                      <c:pt idx="3446">
                        <c:v>259.86561</c:v>
                      </c:pt>
                      <c:pt idx="3447">
                        <c:v>260.00299000000001</c:v>
                      </c:pt>
                      <c:pt idx="3448">
                        <c:v>260.11705000000001</c:v>
                      </c:pt>
                      <c:pt idx="3449">
                        <c:v>260.23036000000002</c:v>
                      </c:pt>
                      <c:pt idx="3450">
                        <c:v>260.35376000000002</c:v>
                      </c:pt>
                      <c:pt idx="3451">
                        <c:v>260.47395</c:v>
                      </c:pt>
                      <c:pt idx="3452">
                        <c:v>260.61502999999999</c:v>
                      </c:pt>
                      <c:pt idx="3453">
                        <c:v>260.70290999999997</c:v>
                      </c:pt>
                      <c:pt idx="3454">
                        <c:v>260.84062999999998</c:v>
                      </c:pt>
                      <c:pt idx="3455">
                        <c:v>260.96978000000001</c:v>
                      </c:pt>
                      <c:pt idx="3456">
                        <c:v>261.12799000000001</c:v>
                      </c:pt>
                      <c:pt idx="3457">
                        <c:v>261.22683999999998</c:v>
                      </c:pt>
                      <c:pt idx="3458">
                        <c:v>261.34282999999999</c:v>
                      </c:pt>
                      <c:pt idx="3459">
                        <c:v>261.48455000000001</c:v>
                      </c:pt>
                      <c:pt idx="3460">
                        <c:v>261.62794000000002</c:v>
                      </c:pt>
                      <c:pt idx="3461">
                        <c:v>261.73795000000001</c:v>
                      </c:pt>
                      <c:pt idx="3462">
                        <c:v>261.84073000000001</c:v>
                      </c:pt>
                      <c:pt idx="3463">
                        <c:v>261.97266999999999</c:v>
                      </c:pt>
                      <c:pt idx="3464">
                        <c:v>262.10771999999997</c:v>
                      </c:pt>
                      <c:pt idx="3465">
                        <c:v>262.23304999999999</c:v>
                      </c:pt>
                      <c:pt idx="3466">
                        <c:v>262.35318000000001</c:v>
                      </c:pt>
                      <c:pt idx="3467">
                        <c:v>262.47035</c:v>
                      </c:pt>
                      <c:pt idx="3468">
                        <c:v>262.59989000000002</c:v>
                      </c:pt>
                      <c:pt idx="3469">
                        <c:v>262.74975999999998</c:v>
                      </c:pt>
                      <c:pt idx="3470">
                        <c:v>262.84957000000003</c:v>
                      </c:pt>
                      <c:pt idx="3471">
                        <c:v>262.95985000000002</c:v>
                      </c:pt>
                      <c:pt idx="3472">
                        <c:v>263.08616000000001</c:v>
                      </c:pt>
                      <c:pt idx="3473">
                        <c:v>263.25815</c:v>
                      </c:pt>
                      <c:pt idx="3474">
                        <c:v>263.34323999999998</c:v>
                      </c:pt>
                      <c:pt idx="3475">
                        <c:v>263.47872999999998</c:v>
                      </c:pt>
                      <c:pt idx="3476">
                        <c:v>263.60176999999999</c:v>
                      </c:pt>
                      <c:pt idx="3477">
                        <c:v>263.75306</c:v>
                      </c:pt>
                      <c:pt idx="3478">
                        <c:v>263.85739999999998</c:v>
                      </c:pt>
                      <c:pt idx="3479">
                        <c:v>263.96548999999999</c:v>
                      </c:pt>
                      <c:pt idx="3480">
                        <c:v>264.07529</c:v>
                      </c:pt>
                      <c:pt idx="3481">
                        <c:v>264.23183999999998</c:v>
                      </c:pt>
                      <c:pt idx="3482">
                        <c:v>264.32997999999998</c:v>
                      </c:pt>
                      <c:pt idx="3483">
                        <c:v>264.45731000000001</c:v>
                      </c:pt>
                      <c:pt idx="3484">
                        <c:v>264.61108000000002</c:v>
                      </c:pt>
                      <c:pt idx="3485">
                        <c:v>264.76569999999998</c:v>
                      </c:pt>
                      <c:pt idx="3486">
                        <c:v>264.84930000000003</c:v>
                      </c:pt>
                      <c:pt idx="3487">
                        <c:v>265.0788</c:v>
                      </c:pt>
                      <c:pt idx="3488">
                        <c:v>265.11865</c:v>
                      </c:pt>
                      <c:pt idx="3489">
                        <c:v>265.22143999999997</c:v>
                      </c:pt>
                      <c:pt idx="3490">
                        <c:v>265.35955000000001</c:v>
                      </c:pt>
                      <c:pt idx="3491">
                        <c:v>265.46440999999999</c:v>
                      </c:pt>
                      <c:pt idx="3492">
                        <c:v>265.59521999999998</c:v>
                      </c:pt>
                      <c:pt idx="3493">
                        <c:v>265.72255000000001</c:v>
                      </c:pt>
                      <c:pt idx="3494">
                        <c:v>265.87245999999999</c:v>
                      </c:pt>
                      <c:pt idx="3495">
                        <c:v>265.97838000000002</c:v>
                      </c:pt>
                      <c:pt idx="3496">
                        <c:v>266.08456000000001</c:v>
                      </c:pt>
                      <c:pt idx="3497">
                        <c:v>266.22071</c:v>
                      </c:pt>
                      <c:pt idx="3498">
                        <c:v>266.38560000000001</c:v>
                      </c:pt>
                      <c:pt idx="3499">
                        <c:v>266.48129999999998</c:v>
                      </c:pt>
                      <c:pt idx="3500">
                        <c:v>266.57945999999998</c:v>
                      </c:pt>
                      <c:pt idx="3501">
                        <c:v>266.71505999999999</c:v>
                      </c:pt>
                      <c:pt idx="3502">
                        <c:v>266.86509000000001</c:v>
                      </c:pt>
                      <c:pt idx="3503">
                        <c:v>266.98500999999999</c:v>
                      </c:pt>
                      <c:pt idx="3504">
                        <c:v>267.12349</c:v>
                      </c:pt>
                      <c:pt idx="3505">
                        <c:v>267.22672999999998</c:v>
                      </c:pt>
                      <c:pt idx="3506">
                        <c:v>267.35210000000001</c:v>
                      </c:pt>
                      <c:pt idx="3507">
                        <c:v>267.47865000000002</c:v>
                      </c:pt>
                      <c:pt idx="3508">
                        <c:v>267.60802000000001</c:v>
                      </c:pt>
                      <c:pt idx="3509">
                        <c:v>267.74851000000001</c:v>
                      </c:pt>
                      <c:pt idx="3510">
                        <c:v>267.84762000000001</c:v>
                      </c:pt>
                      <c:pt idx="3511">
                        <c:v>267.99140999999997</c:v>
                      </c:pt>
                      <c:pt idx="3512">
                        <c:v>268.0831</c:v>
                      </c:pt>
                      <c:pt idx="3513">
                        <c:v>268.20182</c:v>
                      </c:pt>
                      <c:pt idx="3514">
                        <c:v>268.33868999999999</c:v>
                      </c:pt>
                      <c:pt idx="3515">
                        <c:v>268.50903</c:v>
                      </c:pt>
                      <c:pt idx="3516">
                        <c:v>268.60628000000003</c:v>
                      </c:pt>
                      <c:pt idx="3517">
                        <c:v>268.71514999999999</c:v>
                      </c:pt>
                      <c:pt idx="3518">
                        <c:v>268.84541999999999</c:v>
                      </c:pt>
                      <c:pt idx="3519">
                        <c:v>268.98088999999999</c:v>
                      </c:pt>
                      <c:pt idx="3520">
                        <c:v>269.09160000000003</c:v>
                      </c:pt>
                      <c:pt idx="3521">
                        <c:v>269.22631999999999</c:v>
                      </c:pt>
                      <c:pt idx="3522">
                        <c:v>269.35019999999997</c:v>
                      </c:pt>
                      <c:pt idx="3523">
                        <c:v>269.51785999999998</c:v>
                      </c:pt>
                      <c:pt idx="3524">
                        <c:v>269.59066999999999</c:v>
                      </c:pt>
                      <c:pt idx="3525">
                        <c:v>269.71803999999997</c:v>
                      </c:pt>
                      <c:pt idx="3526">
                        <c:v>269.87313</c:v>
                      </c:pt>
                      <c:pt idx="3527">
                        <c:v>269.99606999999997</c:v>
                      </c:pt>
                      <c:pt idx="3528">
                        <c:v>270.13887</c:v>
                      </c:pt>
                      <c:pt idx="3529">
                        <c:v>270.21962000000002</c:v>
                      </c:pt>
                      <c:pt idx="3530">
                        <c:v>270.35599999999999</c:v>
                      </c:pt>
                      <c:pt idx="3531">
                        <c:v>270.49928999999997</c:v>
                      </c:pt>
                      <c:pt idx="3532">
                        <c:v>270.60520000000002</c:v>
                      </c:pt>
                      <c:pt idx="3533">
                        <c:v>270.73466999999999</c:v>
                      </c:pt>
                      <c:pt idx="3534">
                        <c:v>270.86245000000002</c:v>
                      </c:pt>
                      <c:pt idx="3535">
                        <c:v>270.96600999999998</c:v>
                      </c:pt>
                      <c:pt idx="3536">
                        <c:v>271.12288000000001</c:v>
                      </c:pt>
                      <c:pt idx="3537">
                        <c:v>271.22503</c:v>
                      </c:pt>
                      <c:pt idx="3538">
                        <c:v>271.34014999999999</c:v>
                      </c:pt>
                      <c:pt idx="3539">
                        <c:v>271.48156</c:v>
                      </c:pt>
                      <c:pt idx="3540">
                        <c:v>271.63189999999997</c:v>
                      </c:pt>
                      <c:pt idx="3541">
                        <c:v>271.72584000000001</c:v>
                      </c:pt>
                      <c:pt idx="3542">
                        <c:v>271.84726000000001</c:v>
                      </c:pt>
                      <c:pt idx="3543">
                        <c:v>271.97097000000002</c:v>
                      </c:pt>
                      <c:pt idx="3544">
                        <c:v>272.12239</c:v>
                      </c:pt>
                      <c:pt idx="3545">
                        <c:v>272.24538000000001</c:v>
                      </c:pt>
                      <c:pt idx="3546">
                        <c:v>272.363</c:v>
                      </c:pt>
                      <c:pt idx="3547">
                        <c:v>272.47208000000001</c:v>
                      </c:pt>
                      <c:pt idx="3548">
                        <c:v>272.71116000000001</c:v>
                      </c:pt>
                      <c:pt idx="3549">
                        <c:v>272.73453999999998</c:v>
                      </c:pt>
                      <c:pt idx="3550">
                        <c:v>272.83136000000002</c:v>
                      </c:pt>
                      <c:pt idx="3551">
                        <c:v>272.95746000000003</c:v>
                      </c:pt>
                      <c:pt idx="3552">
                        <c:v>273.10032999999999</c:v>
                      </c:pt>
                      <c:pt idx="3553">
                        <c:v>273.23840999999999</c:v>
                      </c:pt>
                      <c:pt idx="3554">
                        <c:v>273.35430000000002</c:v>
                      </c:pt>
                      <c:pt idx="3555">
                        <c:v>273.46179999999998</c:v>
                      </c:pt>
                      <c:pt idx="3556">
                        <c:v>273.58247999999998</c:v>
                      </c:pt>
                      <c:pt idx="3557">
                        <c:v>273.73746999999997</c:v>
                      </c:pt>
                      <c:pt idx="3558">
                        <c:v>273.82503000000003</c:v>
                      </c:pt>
                      <c:pt idx="3559">
                        <c:v>273.95681999999999</c:v>
                      </c:pt>
                      <c:pt idx="3560">
                        <c:v>274.0881</c:v>
                      </c:pt>
                      <c:pt idx="3561">
                        <c:v>274.22962999999999</c:v>
                      </c:pt>
                      <c:pt idx="3562">
                        <c:v>274.33240000000001</c:v>
                      </c:pt>
                      <c:pt idx="3563">
                        <c:v>274.46078</c:v>
                      </c:pt>
                      <c:pt idx="3564">
                        <c:v>274.57650999999998</c:v>
                      </c:pt>
                      <c:pt idx="3565">
                        <c:v>274.71690999999998</c:v>
                      </c:pt>
                      <c:pt idx="3566">
                        <c:v>274.87132000000003</c:v>
                      </c:pt>
                      <c:pt idx="3567">
                        <c:v>274.96701000000002</c:v>
                      </c:pt>
                      <c:pt idx="3568">
                        <c:v>275.06473999999997</c:v>
                      </c:pt>
                      <c:pt idx="3569">
                        <c:v>275.18392</c:v>
                      </c:pt>
                      <c:pt idx="3570">
                        <c:v>275.35271</c:v>
                      </c:pt>
                      <c:pt idx="3571">
                        <c:v>275.45913000000002</c:v>
                      </c:pt>
                      <c:pt idx="3572">
                        <c:v>275.58136999999999</c:v>
                      </c:pt>
                      <c:pt idx="3573">
                        <c:v>275.6979</c:v>
                      </c:pt>
                      <c:pt idx="3574">
                        <c:v>275.84444999999999</c:v>
                      </c:pt>
                      <c:pt idx="3575">
                        <c:v>275.95567</c:v>
                      </c:pt>
                      <c:pt idx="3576">
                        <c:v>276.07961999999998</c:v>
                      </c:pt>
                      <c:pt idx="3577">
                        <c:v>276.20431000000002</c:v>
                      </c:pt>
                      <c:pt idx="3578">
                        <c:v>276.35834999999997</c:v>
                      </c:pt>
                      <c:pt idx="3579">
                        <c:v>276.47138000000001</c:v>
                      </c:pt>
                      <c:pt idx="3580">
                        <c:v>276.60178999999999</c:v>
                      </c:pt>
                      <c:pt idx="3581">
                        <c:v>276.69308000000001</c:v>
                      </c:pt>
                      <c:pt idx="3582">
                        <c:v>276.83346</c:v>
                      </c:pt>
                      <c:pt idx="3583">
                        <c:v>276.95549999999997</c:v>
                      </c:pt>
                      <c:pt idx="3584">
                        <c:v>277.06846000000002</c:v>
                      </c:pt>
                      <c:pt idx="3585">
                        <c:v>277.18558999999999</c:v>
                      </c:pt>
                      <c:pt idx="3586">
                        <c:v>277.31047000000001</c:v>
                      </c:pt>
                      <c:pt idx="3587">
                        <c:v>277.46417000000002</c:v>
                      </c:pt>
                      <c:pt idx="3588">
                        <c:v>277.5693</c:v>
                      </c:pt>
                      <c:pt idx="3589">
                        <c:v>277.67935</c:v>
                      </c:pt>
                      <c:pt idx="3590">
                        <c:v>277.81783999999999</c:v>
                      </c:pt>
                      <c:pt idx="3591">
                        <c:v>277.97032000000002</c:v>
                      </c:pt>
                      <c:pt idx="3592">
                        <c:v>278.09303</c:v>
                      </c:pt>
                      <c:pt idx="3593">
                        <c:v>278.22327999999999</c:v>
                      </c:pt>
                      <c:pt idx="3594">
                        <c:v>278.33017000000001</c:v>
                      </c:pt>
                      <c:pt idx="3595">
                        <c:v>278.49425000000002</c:v>
                      </c:pt>
                      <c:pt idx="3596">
                        <c:v>278.59800999999999</c:v>
                      </c:pt>
                      <c:pt idx="3597">
                        <c:v>278.72417000000002</c:v>
                      </c:pt>
                      <c:pt idx="3598">
                        <c:v>278.8372</c:v>
                      </c:pt>
                      <c:pt idx="3599">
                        <c:v>278.99637000000001</c:v>
                      </c:pt>
                      <c:pt idx="3600">
                        <c:v>279.08413000000002</c:v>
                      </c:pt>
                      <c:pt idx="3601">
                        <c:v>279.19684999999998</c:v>
                      </c:pt>
                      <c:pt idx="3602">
                        <c:v>279.32643999999999</c:v>
                      </c:pt>
                      <c:pt idx="3603">
                        <c:v>279.43817999999999</c:v>
                      </c:pt>
                      <c:pt idx="3604">
                        <c:v>279.60401999999999</c:v>
                      </c:pt>
                      <c:pt idx="3605">
                        <c:v>279.69117999999997</c:v>
                      </c:pt>
                      <c:pt idx="3606">
                        <c:v>279.80684000000002</c:v>
                      </c:pt>
                      <c:pt idx="3607">
                        <c:v>279.95028000000002</c:v>
                      </c:pt>
                      <c:pt idx="3608">
                        <c:v>280.09827000000001</c:v>
                      </c:pt>
                      <c:pt idx="3609">
                        <c:v>280.30676999999997</c:v>
                      </c:pt>
                      <c:pt idx="3610">
                        <c:v>280.31319999999999</c:v>
                      </c:pt>
                      <c:pt idx="3611">
                        <c:v>280.44141000000002</c:v>
                      </c:pt>
                      <c:pt idx="3612">
                        <c:v>280.59499</c:v>
                      </c:pt>
                      <c:pt idx="3613">
                        <c:v>280.69914</c:v>
                      </c:pt>
                      <c:pt idx="3614">
                        <c:v>280.81626</c:v>
                      </c:pt>
                      <c:pt idx="3615">
                        <c:v>280.95623999999998</c:v>
                      </c:pt>
                      <c:pt idx="3616">
                        <c:v>281.09746999999999</c:v>
                      </c:pt>
                      <c:pt idx="3617">
                        <c:v>281.20803999999998</c:v>
                      </c:pt>
                      <c:pt idx="3618">
                        <c:v>281.31031000000002</c:v>
                      </c:pt>
                      <c:pt idx="3619">
                        <c:v>281.45001999999999</c:v>
                      </c:pt>
                      <c:pt idx="3620">
                        <c:v>281.57704999999999</c:v>
                      </c:pt>
                      <c:pt idx="3621">
                        <c:v>281.72269999999997</c:v>
                      </c:pt>
                      <c:pt idx="3622">
                        <c:v>281.82184000000001</c:v>
                      </c:pt>
                      <c:pt idx="3623">
                        <c:v>281.93815000000001</c:v>
                      </c:pt>
                      <c:pt idx="3624">
                        <c:v>282.07524000000001</c:v>
                      </c:pt>
                      <c:pt idx="3625">
                        <c:v>282.23827999999997</c:v>
                      </c:pt>
                      <c:pt idx="3626">
                        <c:v>282.3227</c:v>
                      </c:pt>
                      <c:pt idx="3627">
                        <c:v>282.44382999999999</c:v>
                      </c:pt>
                      <c:pt idx="3628">
                        <c:v>282.57044000000002</c:v>
                      </c:pt>
                      <c:pt idx="3629">
                        <c:v>282.73430999999999</c:v>
                      </c:pt>
                      <c:pt idx="3630">
                        <c:v>282.81540000000001</c:v>
                      </c:pt>
                      <c:pt idx="3631">
                        <c:v>282.93792000000002</c:v>
                      </c:pt>
                      <c:pt idx="3632">
                        <c:v>283.06421999999998</c:v>
                      </c:pt>
                      <c:pt idx="3633">
                        <c:v>283.22453000000002</c:v>
                      </c:pt>
                      <c:pt idx="3634">
                        <c:v>283.30691000000002</c:v>
                      </c:pt>
                      <c:pt idx="3635">
                        <c:v>283.43295000000001</c:v>
                      </c:pt>
                      <c:pt idx="3636">
                        <c:v>283.57190000000003</c:v>
                      </c:pt>
                      <c:pt idx="3637">
                        <c:v>283.70172000000002</c:v>
                      </c:pt>
                      <c:pt idx="3638">
                        <c:v>283.84210999999999</c:v>
                      </c:pt>
                      <c:pt idx="3639">
                        <c:v>283.93894</c:v>
                      </c:pt>
                      <c:pt idx="3640">
                        <c:v>284.07499000000001</c:v>
                      </c:pt>
                      <c:pt idx="3641">
                        <c:v>284.19396</c:v>
                      </c:pt>
                      <c:pt idx="3642">
                        <c:v>284.36155000000002</c:v>
                      </c:pt>
                      <c:pt idx="3643">
                        <c:v>284.45299999999997</c:v>
                      </c:pt>
                      <c:pt idx="3644">
                        <c:v>284.58872000000002</c:v>
                      </c:pt>
                      <c:pt idx="3645">
                        <c:v>284.70396</c:v>
                      </c:pt>
                      <c:pt idx="3646">
                        <c:v>284.85534000000001</c:v>
                      </c:pt>
                      <c:pt idx="3647">
                        <c:v>284.94974999999999</c:v>
                      </c:pt>
                      <c:pt idx="3648">
                        <c:v>285.06267000000003</c:v>
                      </c:pt>
                      <c:pt idx="3649">
                        <c:v>285.20862</c:v>
                      </c:pt>
                      <c:pt idx="3650">
                        <c:v>285.35937999999999</c:v>
                      </c:pt>
                      <c:pt idx="3651">
                        <c:v>285.43781999999999</c:v>
                      </c:pt>
                      <c:pt idx="3652">
                        <c:v>285.56365</c:v>
                      </c:pt>
                      <c:pt idx="3653">
                        <c:v>285.70121</c:v>
                      </c:pt>
                      <c:pt idx="3654">
                        <c:v>285.83238</c:v>
                      </c:pt>
                      <c:pt idx="3655">
                        <c:v>285.93358999999998</c:v>
                      </c:pt>
                      <c:pt idx="3656">
                        <c:v>286.07132999999999</c:v>
                      </c:pt>
                      <c:pt idx="3657">
                        <c:v>286.19364999999999</c:v>
                      </c:pt>
                      <c:pt idx="3658">
                        <c:v>286.32565</c:v>
                      </c:pt>
                      <c:pt idx="3659">
                        <c:v>286.45994000000002</c:v>
                      </c:pt>
                      <c:pt idx="3660">
                        <c:v>286.55862999999999</c:v>
                      </c:pt>
                      <c:pt idx="3661">
                        <c:v>286.69236999999998</c:v>
                      </c:pt>
                      <c:pt idx="3662">
                        <c:v>286.80178999999998</c:v>
                      </c:pt>
                      <c:pt idx="3663">
                        <c:v>286.94382000000002</c:v>
                      </c:pt>
                      <c:pt idx="3664">
                        <c:v>287.06419</c:v>
                      </c:pt>
                      <c:pt idx="3665">
                        <c:v>287.19123999999999</c:v>
                      </c:pt>
                      <c:pt idx="3666">
                        <c:v>287.30826999999999</c:v>
                      </c:pt>
                      <c:pt idx="3667">
                        <c:v>287.45238999999998</c:v>
                      </c:pt>
                      <c:pt idx="3668">
                        <c:v>287.54843</c:v>
                      </c:pt>
                      <c:pt idx="3669">
                        <c:v>287.72054000000003</c:v>
                      </c:pt>
                      <c:pt idx="3670">
                        <c:v>287.87007999999997</c:v>
                      </c:pt>
                      <c:pt idx="3671">
                        <c:v>287.95022</c:v>
                      </c:pt>
                      <c:pt idx="3672">
                        <c:v>288.04514999999998</c:v>
                      </c:pt>
                      <c:pt idx="3673">
                        <c:v>288.18074999999999</c:v>
                      </c:pt>
                      <c:pt idx="3674">
                        <c:v>288.30712999999997</c:v>
                      </c:pt>
                      <c:pt idx="3675">
                        <c:v>288.42786999999998</c:v>
                      </c:pt>
                      <c:pt idx="3676">
                        <c:v>288.5711</c:v>
                      </c:pt>
                      <c:pt idx="3677">
                        <c:v>288.67908</c:v>
                      </c:pt>
                      <c:pt idx="3678">
                        <c:v>288.79761999999999</c:v>
                      </c:pt>
                      <c:pt idx="3679">
                        <c:v>288.92464000000001</c:v>
                      </c:pt>
                      <c:pt idx="3680">
                        <c:v>289.08139999999997</c:v>
                      </c:pt>
                      <c:pt idx="3681">
                        <c:v>289.1721</c:v>
                      </c:pt>
                      <c:pt idx="3682">
                        <c:v>289.30441000000002</c:v>
                      </c:pt>
                      <c:pt idx="3683">
                        <c:v>289.43506000000002</c:v>
                      </c:pt>
                      <c:pt idx="3684">
                        <c:v>289.57553000000001</c:v>
                      </c:pt>
                      <c:pt idx="3685">
                        <c:v>289.65998999999999</c:v>
                      </c:pt>
                      <c:pt idx="3686">
                        <c:v>289.79789</c:v>
                      </c:pt>
                      <c:pt idx="3687">
                        <c:v>289.92388</c:v>
                      </c:pt>
                      <c:pt idx="3688">
                        <c:v>290.07988</c:v>
                      </c:pt>
                      <c:pt idx="3689">
                        <c:v>290.18482</c:v>
                      </c:pt>
                      <c:pt idx="3690">
                        <c:v>290.29037</c:v>
                      </c:pt>
                      <c:pt idx="3691">
                        <c:v>290.40807999999998</c:v>
                      </c:pt>
                      <c:pt idx="3692">
                        <c:v>290.56409000000002</c:v>
                      </c:pt>
                      <c:pt idx="3693">
                        <c:v>290.69893999999999</c:v>
                      </c:pt>
                      <c:pt idx="3694">
                        <c:v>290.79971999999998</c:v>
                      </c:pt>
                      <c:pt idx="3695">
                        <c:v>290.91372999999999</c:v>
                      </c:pt>
                      <c:pt idx="3696">
                        <c:v>291.06094999999999</c:v>
                      </c:pt>
                      <c:pt idx="3697">
                        <c:v>291.18648999999999</c:v>
                      </c:pt>
                      <c:pt idx="3698">
                        <c:v>291.28967999999998</c:v>
                      </c:pt>
                      <c:pt idx="3699">
                        <c:v>291.41298</c:v>
                      </c:pt>
                      <c:pt idx="3700">
                        <c:v>291.51778999999999</c:v>
                      </c:pt>
                      <c:pt idx="3701">
                        <c:v>291.68981000000002</c:v>
                      </c:pt>
                      <c:pt idx="3702">
                        <c:v>291.78474999999997</c:v>
                      </c:pt>
                      <c:pt idx="3703">
                        <c:v>291.91726</c:v>
                      </c:pt>
                      <c:pt idx="3704">
                        <c:v>292.05763999999999</c:v>
                      </c:pt>
                      <c:pt idx="3705">
                        <c:v>292.20209</c:v>
                      </c:pt>
                      <c:pt idx="3706">
                        <c:v>292.30187999999998</c:v>
                      </c:pt>
                      <c:pt idx="3707">
                        <c:v>292.4282</c:v>
                      </c:pt>
                      <c:pt idx="3708">
                        <c:v>292.56536</c:v>
                      </c:pt>
                      <c:pt idx="3709">
                        <c:v>292.70841000000001</c:v>
                      </c:pt>
                      <c:pt idx="3710">
                        <c:v>292.7955</c:v>
                      </c:pt>
                      <c:pt idx="3711">
                        <c:v>292.92002000000002</c:v>
                      </c:pt>
                      <c:pt idx="3712">
                        <c:v>293.05664999999999</c:v>
                      </c:pt>
                      <c:pt idx="3713">
                        <c:v>293.18146000000002</c:v>
                      </c:pt>
                      <c:pt idx="3714">
                        <c:v>293.32913000000002</c:v>
                      </c:pt>
                      <c:pt idx="3715">
                        <c:v>293.42230000000001</c:v>
                      </c:pt>
                      <c:pt idx="3716">
                        <c:v>293.57567</c:v>
                      </c:pt>
                      <c:pt idx="3717">
                        <c:v>293.69578000000001</c:v>
                      </c:pt>
                      <c:pt idx="3718">
                        <c:v>293.83742000000001</c:v>
                      </c:pt>
                      <c:pt idx="3719">
                        <c:v>293.94215000000003</c:v>
                      </c:pt>
                      <c:pt idx="3720">
                        <c:v>294.07197000000002</c:v>
                      </c:pt>
                      <c:pt idx="3721">
                        <c:v>294.17592000000002</c:v>
                      </c:pt>
                      <c:pt idx="3722">
                        <c:v>294.34287</c:v>
                      </c:pt>
                      <c:pt idx="3723">
                        <c:v>294.40958999999998</c:v>
                      </c:pt>
                      <c:pt idx="3724">
                        <c:v>294.55574999999999</c:v>
                      </c:pt>
                      <c:pt idx="3725">
                        <c:v>294.67415</c:v>
                      </c:pt>
                      <c:pt idx="3726">
                        <c:v>294.80444999999997</c:v>
                      </c:pt>
                      <c:pt idx="3727">
                        <c:v>294.91636999999997</c:v>
                      </c:pt>
                      <c:pt idx="3728">
                        <c:v>295.05228</c:v>
                      </c:pt>
                      <c:pt idx="3729">
                        <c:v>295.18378000000001</c:v>
                      </c:pt>
                      <c:pt idx="3730">
                        <c:v>295.37914999999998</c:v>
                      </c:pt>
                      <c:pt idx="3731">
                        <c:v>295.47669999999999</c:v>
                      </c:pt>
                      <c:pt idx="3732">
                        <c:v>295.53823</c:v>
                      </c:pt>
                      <c:pt idx="3733">
                        <c:v>295.67279000000002</c:v>
                      </c:pt>
                      <c:pt idx="3734">
                        <c:v>295.78924999999998</c:v>
                      </c:pt>
                      <c:pt idx="3735">
                        <c:v>295.94947999999999</c:v>
                      </c:pt>
                      <c:pt idx="3736">
                        <c:v>296.06848000000002</c:v>
                      </c:pt>
                      <c:pt idx="3737">
                        <c:v>296.19681000000003</c:v>
                      </c:pt>
                      <c:pt idx="3738">
                        <c:v>296.30360000000002</c:v>
                      </c:pt>
                      <c:pt idx="3739">
                        <c:v>296.45236999999997</c:v>
                      </c:pt>
                      <c:pt idx="3740">
                        <c:v>296.54969</c:v>
                      </c:pt>
                      <c:pt idx="3741">
                        <c:v>296.69376999999997</c:v>
                      </c:pt>
                      <c:pt idx="3742">
                        <c:v>296.79876000000002</c:v>
                      </c:pt>
                      <c:pt idx="3743">
                        <c:v>296.95783</c:v>
                      </c:pt>
                      <c:pt idx="3744">
                        <c:v>297.03958</c:v>
                      </c:pt>
                      <c:pt idx="3745">
                        <c:v>297.19067000000001</c:v>
                      </c:pt>
                      <c:pt idx="3746">
                        <c:v>297.30849999999998</c:v>
                      </c:pt>
                      <c:pt idx="3747">
                        <c:v>297.45812000000001</c:v>
                      </c:pt>
                      <c:pt idx="3748">
                        <c:v>297.57974000000002</c:v>
                      </c:pt>
                      <c:pt idx="3749">
                        <c:v>297.67599000000001</c:v>
                      </c:pt>
                      <c:pt idx="3750">
                        <c:v>297.77760000000001</c:v>
                      </c:pt>
                      <c:pt idx="3751">
                        <c:v>297.93398000000002</c:v>
                      </c:pt>
                      <c:pt idx="3752">
                        <c:v>298.07699000000002</c:v>
                      </c:pt>
                      <c:pt idx="3753">
                        <c:v>298.16061000000002</c:v>
                      </c:pt>
                      <c:pt idx="3754">
                        <c:v>298.28953000000001</c:v>
                      </c:pt>
                      <c:pt idx="3755">
                        <c:v>298.42797999999999</c:v>
                      </c:pt>
                      <c:pt idx="3756">
                        <c:v>298.59903000000003</c:v>
                      </c:pt>
                      <c:pt idx="3757">
                        <c:v>298.68495000000001</c:v>
                      </c:pt>
                      <c:pt idx="3758">
                        <c:v>298.80232000000001</c:v>
                      </c:pt>
                      <c:pt idx="3759">
                        <c:v>298.94054999999997</c:v>
                      </c:pt>
                      <c:pt idx="3760">
                        <c:v>299.07835999999998</c:v>
                      </c:pt>
                      <c:pt idx="3761">
                        <c:v>299.18736000000001</c:v>
                      </c:pt>
                      <c:pt idx="3762">
                        <c:v>299.30036999999999</c:v>
                      </c:pt>
                      <c:pt idx="3763">
                        <c:v>299.41496999999998</c:v>
                      </c:pt>
                      <c:pt idx="3764">
                        <c:v>299.57324</c:v>
                      </c:pt>
                      <c:pt idx="3765">
                        <c:v>299.70188999999999</c:v>
                      </c:pt>
                      <c:pt idx="3766">
                        <c:v>299.81461999999999</c:v>
                      </c:pt>
                      <c:pt idx="3767">
                        <c:v>299.94558000000001</c:v>
                      </c:pt>
                      <c:pt idx="3768">
                        <c:v>300.05971</c:v>
                      </c:pt>
                      <c:pt idx="3769">
                        <c:v>300.20641000000001</c:v>
                      </c:pt>
                      <c:pt idx="3770">
                        <c:v>300.29235</c:v>
                      </c:pt>
                      <c:pt idx="3771">
                        <c:v>300.42045000000002</c:v>
                      </c:pt>
                      <c:pt idx="3772">
                        <c:v>300.54343</c:v>
                      </c:pt>
                      <c:pt idx="3773">
                        <c:v>300.69463000000002</c:v>
                      </c:pt>
                      <c:pt idx="3774">
                        <c:v>300.77924000000002</c:v>
                      </c:pt>
                      <c:pt idx="3775">
                        <c:v>300.90724</c:v>
                      </c:pt>
                      <c:pt idx="3776">
                        <c:v>301.04034999999999</c:v>
                      </c:pt>
                      <c:pt idx="3777">
                        <c:v>301.20316000000003</c:v>
                      </c:pt>
                      <c:pt idx="3778">
                        <c:v>301.32128</c:v>
                      </c:pt>
                      <c:pt idx="3779">
                        <c:v>301.42700000000002</c:v>
                      </c:pt>
                      <c:pt idx="3780">
                        <c:v>301.56013000000002</c:v>
                      </c:pt>
                      <c:pt idx="3781">
                        <c:v>301.71091000000001</c:v>
                      </c:pt>
                      <c:pt idx="3782">
                        <c:v>301.79467</c:v>
                      </c:pt>
                      <c:pt idx="3783">
                        <c:v>301.91689000000002</c:v>
                      </c:pt>
                      <c:pt idx="3784">
                        <c:v>302.03640000000001</c:v>
                      </c:pt>
                      <c:pt idx="3785">
                        <c:v>302.16971000000001</c:v>
                      </c:pt>
                      <c:pt idx="3786">
                        <c:v>302.30797999999999</c:v>
                      </c:pt>
                      <c:pt idx="3787">
                        <c:v>302.38965999999999</c:v>
                      </c:pt>
                      <c:pt idx="3788">
                        <c:v>302.51627999999999</c:v>
                      </c:pt>
                      <c:pt idx="3789">
                        <c:v>302.67092000000002</c:v>
                      </c:pt>
                      <c:pt idx="3790">
                        <c:v>302.81540000000001</c:v>
                      </c:pt>
                      <c:pt idx="3791">
                        <c:v>303.00939</c:v>
                      </c:pt>
                      <c:pt idx="3792">
                        <c:v>303.07470999999998</c:v>
                      </c:pt>
                      <c:pt idx="3793">
                        <c:v>303.18909000000002</c:v>
                      </c:pt>
                      <c:pt idx="3794">
                        <c:v>303.32324</c:v>
                      </c:pt>
                      <c:pt idx="3795">
                        <c:v>303.42102</c:v>
                      </c:pt>
                      <c:pt idx="3796">
                        <c:v>303.54232000000002</c:v>
                      </c:pt>
                      <c:pt idx="3797">
                        <c:v>303.66555</c:v>
                      </c:pt>
                      <c:pt idx="3798">
                        <c:v>303.79984999999999</c:v>
                      </c:pt>
                      <c:pt idx="3799">
                        <c:v>303.91179</c:v>
                      </c:pt>
                      <c:pt idx="3800">
                        <c:v>304.05464000000001</c:v>
                      </c:pt>
                      <c:pt idx="3801">
                        <c:v>304.17509999999999</c:v>
                      </c:pt>
                      <c:pt idx="3802">
                        <c:v>304.33127999999999</c:v>
                      </c:pt>
                      <c:pt idx="3803">
                        <c:v>304.42200000000003</c:v>
                      </c:pt>
                      <c:pt idx="3804">
                        <c:v>304.54660999999999</c:v>
                      </c:pt>
                      <c:pt idx="3805">
                        <c:v>304.66050000000001</c:v>
                      </c:pt>
                      <c:pt idx="3806">
                        <c:v>304.77517999999998</c:v>
                      </c:pt>
                      <c:pt idx="3807">
                        <c:v>304.93495000000001</c:v>
                      </c:pt>
                      <c:pt idx="3808">
                        <c:v>305.04991999999999</c:v>
                      </c:pt>
                      <c:pt idx="3809">
                        <c:v>305.18248999999997</c:v>
                      </c:pt>
                      <c:pt idx="3810">
                        <c:v>305.31022000000002</c:v>
                      </c:pt>
                      <c:pt idx="3811">
                        <c:v>305.44447000000002</c:v>
                      </c:pt>
                      <c:pt idx="3812">
                        <c:v>305.55869000000001</c:v>
                      </c:pt>
                      <c:pt idx="3813">
                        <c:v>305.65492</c:v>
                      </c:pt>
                      <c:pt idx="3814">
                        <c:v>305.79104999999998</c:v>
                      </c:pt>
                      <c:pt idx="3815">
                        <c:v>305.93635</c:v>
                      </c:pt>
                      <c:pt idx="3816">
                        <c:v>306.06774000000001</c:v>
                      </c:pt>
                      <c:pt idx="3817">
                        <c:v>306.18002000000001</c:v>
                      </c:pt>
                      <c:pt idx="3818">
                        <c:v>306.29856999999998</c:v>
                      </c:pt>
                      <c:pt idx="3819">
                        <c:v>306.43301000000002</c:v>
                      </c:pt>
                      <c:pt idx="3820">
                        <c:v>306.56715000000003</c:v>
                      </c:pt>
                      <c:pt idx="3821">
                        <c:v>306.66696999999999</c:v>
                      </c:pt>
                      <c:pt idx="3822">
                        <c:v>306.78228999999999</c:v>
                      </c:pt>
                      <c:pt idx="3823">
                        <c:v>306.92160000000001</c:v>
                      </c:pt>
                      <c:pt idx="3824">
                        <c:v>307.10165000000001</c:v>
                      </c:pt>
                      <c:pt idx="3825">
                        <c:v>307.16998000000001</c:v>
                      </c:pt>
                      <c:pt idx="3826">
                        <c:v>307.28575000000001</c:v>
                      </c:pt>
                      <c:pt idx="3827">
                        <c:v>307.41036000000003</c:v>
                      </c:pt>
                      <c:pt idx="3828">
                        <c:v>307.55588</c:v>
                      </c:pt>
                      <c:pt idx="3829">
                        <c:v>307.66888</c:v>
                      </c:pt>
                      <c:pt idx="3830">
                        <c:v>307.80410000000001</c:v>
                      </c:pt>
                      <c:pt idx="3831">
                        <c:v>307.93511000000001</c:v>
                      </c:pt>
                      <c:pt idx="3832">
                        <c:v>308.07411000000002</c:v>
                      </c:pt>
                      <c:pt idx="3833">
                        <c:v>308.14983999999998</c:v>
                      </c:pt>
                      <c:pt idx="3834">
                        <c:v>308.28311000000002</c:v>
                      </c:pt>
                      <c:pt idx="3835">
                        <c:v>308.42716000000001</c:v>
                      </c:pt>
                      <c:pt idx="3836">
                        <c:v>308.57299</c:v>
                      </c:pt>
                      <c:pt idx="3837">
                        <c:v>308.68036000000001</c:v>
                      </c:pt>
                      <c:pt idx="3838">
                        <c:v>308.76911000000001</c:v>
                      </c:pt>
                      <c:pt idx="3839">
                        <c:v>308.90480000000002</c:v>
                      </c:pt>
                      <c:pt idx="3840">
                        <c:v>309.03982999999999</c:v>
                      </c:pt>
                      <c:pt idx="3841">
                        <c:v>309.20776000000001</c:v>
                      </c:pt>
                      <c:pt idx="3842">
                        <c:v>309.30277000000001</c:v>
                      </c:pt>
                      <c:pt idx="3843">
                        <c:v>309.42719</c:v>
                      </c:pt>
                      <c:pt idx="3844">
                        <c:v>309.55200000000002</c:v>
                      </c:pt>
                      <c:pt idx="3845">
                        <c:v>309.67955000000001</c:v>
                      </c:pt>
                      <c:pt idx="3846">
                        <c:v>309.76609999999999</c:v>
                      </c:pt>
                      <c:pt idx="3847">
                        <c:v>309.90895</c:v>
                      </c:pt>
                      <c:pt idx="3848">
                        <c:v>310.04023000000001</c:v>
                      </c:pt>
                      <c:pt idx="3849">
                        <c:v>310.19247999999999</c:v>
                      </c:pt>
                      <c:pt idx="3850">
                        <c:v>310.28273000000002</c:v>
                      </c:pt>
                      <c:pt idx="3851">
                        <c:v>310.40544</c:v>
                      </c:pt>
                      <c:pt idx="3852">
                        <c:v>310.65440999999998</c:v>
                      </c:pt>
                      <c:pt idx="3853">
                        <c:v>310.66556000000003</c:v>
                      </c:pt>
                      <c:pt idx="3854">
                        <c:v>310.80707999999998</c:v>
                      </c:pt>
                      <c:pt idx="3855">
                        <c:v>310.91629</c:v>
                      </c:pt>
                      <c:pt idx="3856">
                        <c:v>311.04692</c:v>
                      </c:pt>
                      <c:pt idx="3857">
                        <c:v>311.17257000000001</c:v>
                      </c:pt>
                      <c:pt idx="3858">
                        <c:v>311.28143999999998</c:v>
                      </c:pt>
                      <c:pt idx="3859">
                        <c:v>311.38979999999998</c:v>
                      </c:pt>
                      <c:pt idx="3860">
                        <c:v>311.52731999999997</c:v>
                      </c:pt>
                      <c:pt idx="3861">
                        <c:v>311.66302000000002</c:v>
                      </c:pt>
                      <c:pt idx="3862">
                        <c:v>311.80450999999999</c:v>
                      </c:pt>
                      <c:pt idx="3863">
                        <c:v>311.89449000000002</c:v>
                      </c:pt>
                      <c:pt idx="3864">
                        <c:v>312.00837000000001</c:v>
                      </c:pt>
                      <c:pt idx="3865">
                        <c:v>312.14654999999999</c:v>
                      </c:pt>
                      <c:pt idx="3866">
                        <c:v>312.29606000000001</c:v>
                      </c:pt>
                      <c:pt idx="3867">
                        <c:v>312.40929</c:v>
                      </c:pt>
                      <c:pt idx="3868">
                        <c:v>312.53152</c:v>
                      </c:pt>
                      <c:pt idx="3869">
                        <c:v>312.66307999999998</c:v>
                      </c:pt>
                      <c:pt idx="3870">
                        <c:v>312.803</c:v>
                      </c:pt>
                      <c:pt idx="3871">
                        <c:v>312.89582000000001</c:v>
                      </c:pt>
                      <c:pt idx="3872">
                        <c:v>313.03618999999998</c:v>
                      </c:pt>
                      <c:pt idx="3873">
                        <c:v>313.15872000000002</c:v>
                      </c:pt>
                      <c:pt idx="3874">
                        <c:v>313.30220000000003</c:v>
                      </c:pt>
                      <c:pt idx="3875">
                        <c:v>313.40215999999998</c:v>
                      </c:pt>
                      <c:pt idx="3876">
                        <c:v>313.53552999999999</c:v>
                      </c:pt>
                      <c:pt idx="3877">
                        <c:v>313.65706999999998</c:v>
                      </c:pt>
                      <c:pt idx="3878">
                        <c:v>313.78921000000003</c:v>
                      </c:pt>
                      <c:pt idx="3879">
                        <c:v>313.92173000000003</c:v>
                      </c:pt>
                      <c:pt idx="3880">
                        <c:v>314.01524000000001</c:v>
                      </c:pt>
                      <c:pt idx="3881">
                        <c:v>314.15476999999998</c:v>
                      </c:pt>
                      <c:pt idx="3882">
                        <c:v>314.27307999999999</c:v>
                      </c:pt>
                      <c:pt idx="3883">
                        <c:v>314.43151999999998</c:v>
                      </c:pt>
                      <c:pt idx="3884">
                        <c:v>314.53100000000001</c:v>
                      </c:pt>
                      <c:pt idx="3885">
                        <c:v>314.63776999999999</c:v>
                      </c:pt>
                      <c:pt idx="3886">
                        <c:v>314.75794000000002</c:v>
                      </c:pt>
                      <c:pt idx="3887">
                        <c:v>314.90899000000002</c:v>
                      </c:pt>
                      <c:pt idx="3888">
                        <c:v>315.01873999999998</c:v>
                      </c:pt>
                      <c:pt idx="3889">
                        <c:v>315.13727999999998</c:v>
                      </c:pt>
                      <c:pt idx="3890">
                        <c:v>315.27440999999999</c:v>
                      </c:pt>
                      <c:pt idx="3891">
                        <c:v>315.42696999999998</c:v>
                      </c:pt>
                      <c:pt idx="3892">
                        <c:v>315.51172000000003</c:v>
                      </c:pt>
                      <c:pt idx="3893">
                        <c:v>315.63972999999999</c:v>
                      </c:pt>
                      <c:pt idx="3894">
                        <c:v>315.74770000000001</c:v>
                      </c:pt>
                      <c:pt idx="3895">
                        <c:v>315.87835999999999</c:v>
                      </c:pt>
                      <c:pt idx="3896">
                        <c:v>316.00968</c:v>
                      </c:pt>
                      <c:pt idx="3897">
                        <c:v>316.12941000000001</c:v>
                      </c:pt>
                      <c:pt idx="3898">
                        <c:v>316.24817000000002</c:v>
                      </c:pt>
                      <c:pt idx="3899">
                        <c:v>316.39370000000002</c:v>
                      </c:pt>
                      <c:pt idx="3900">
                        <c:v>316.54741999999999</c:v>
                      </c:pt>
                      <c:pt idx="3901">
                        <c:v>316.65051999999997</c:v>
                      </c:pt>
                      <c:pt idx="3902">
                        <c:v>316.76361000000003</c:v>
                      </c:pt>
                      <c:pt idx="3903">
                        <c:v>316.8897</c:v>
                      </c:pt>
                      <c:pt idx="3904">
                        <c:v>317.04063000000002</c:v>
                      </c:pt>
                      <c:pt idx="3905">
                        <c:v>317.14035999999999</c:v>
                      </c:pt>
                      <c:pt idx="3906">
                        <c:v>317.24606999999997</c:v>
                      </c:pt>
                      <c:pt idx="3907">
                        <c:v>317.38434999999998</c:v>
                      </c:pt>
                      <c:pt idx="3908">
                        <c:v>317.54194999999999</c:v>
                      </c:pt>
                      <c:pt idx="3909">
                        <c:v>317.61453</c:v>
                      </c:pt>
                      <c:pt idx="3910">
                        <c:v>317.74610000000001</c:v>
                      </c:pt>
                      <c:pt idx="3911">
                        <c:v>317.87065000000001</c:v>
                      </c:pt>
                      <c:pt idx="3912">
                        <c:v>318.04325999999998</c:v>
                      </c:pt>
                      <c:pt idx="3913">
                        <c:v>318.24700999999999</c:v>
                      </c:pt>
                      <c:pt idx="3914">
                        <c:v>318.26591000000002</c:v>
                      </c:pt>
                      <c:pt idx="3915">
                        <c:v>318.38405</c:v>
                      </c:pt>
                      <c:pt idx="3916">
                        <c:v>318.49754999999999</c:v>
                      </c:pt>
                      <c:pt idx="3917">
                        <c:v>318.66426999999999</c:v>
                      </c:pt>
                      <c:pt idx="3918">
                        <c:v>318.74306999999999</c:v>
                      </c:pt>
                      <c:pt idx="3919">
                        <c:v>318.87052999999997</c:v>
                      </c:pt>
                      <c:pt idx="3920">
                        <c:v>318.98115000000001</c:v>
                      </c:pt>
                      <c:pt idx="3921">
                        <c:v>319.13466</c:v>
                      </c:pt>
                      <c:pt idx="3922">
                        <c:v>319.25610999999998</c:v>
                      </c:pt>
                      <c:pt idx="3923">
                        <c:v>319.37382000000002</c:v>
                      </c:pt>
                      <c:pt idx="3924">
                        <c:v>319.51585</c:v>
                      </c:pt>
                      <c:pt idx="3925">
                        <c:v>319.64384999999999</c:v>
                      </c:pt>
                      <c:pt idx="3926">
                        <c:v>319.75932999999998</c:v>
                      </c:pt>
                      <c:pt idx="3927">
                        <c:v>319.88315999999998</c:v>
                      </c:pt>
                      <c:pt idx="3928">
                        <c:v>320.00779</c:v>
                      </c:pt>
                      <c:pt idx="3929">
                        <c:v>320.14600000000002</c:v>
                      </c:pt>
                      <c:pt idx="3930">
                        <c:v>320.24986000000001</c:v>
                      </c:pt>
                      <c:pt idx="3931">
                        <c:v>320.38400999999999</c:v>
                      </c:pt>
                      <c:pt idx="3932">
                        <c:v>320.50621999999998</c:v>
                      </c:pt>
                      <c:pt idx="3933">
                        <c:v>320.61655000000002</c:v>
                      </c:pt>
                      <c:pt idx="3934">
                        <c:v>320.76017999999999</c:v>
                      </c:pt>
                      <c:pt idx="3935">
                        <c:v>320.87722000000002</c:v>
                      </c:pt>
                      <c:pt idx="3936">
                        <c:v>320.99880000000002</c:v>
                      </c:pt>
                      <c:pt idx="3937">
                        <c:v>321.11943000000002</c:v>
                      </c:pt>
                      <c:pt idx="3938">
                        <c:v>321.26288</c:v>
                      </c:pt>
                      <c:pt idx="3939">
                        <c:v>321.38071000000002</c:v>
                      </c:pt>
                      <c:pt idx="3940">
                        <c:v>321.50179000000003</c:v>
                      </c:pt>
                      <c:pt idx="3941">
                        <c:v>321.62549000000001</c:v>
                      </c:pt>
                      <c:pt idx="3942">
                        <c:v>321.75027</c:v>
                      </c:pt>
                      <c:pt idx="3943">
                        <c:v>321.85529000000002</c:v>
                      </c:pt>
                      <c:pt idx="3944">
                        <c:v>321.9785</c:v>
                      </c:pt>
                      <c:pt idx="3945">
                        <c:v>322.11806999999999</c:v>
                      </c:pt>
                      <c:pt idx="3946">
                        <c:v>322.25479000000001</c:v>
                      </c:pt>
                      <c:pt idx="3947">
                        <c:v>322.36421000000001</c:v>
                      </c:pt>
                      <c:pt idx="3948">
                        <c:v>322.47392000000002</c:v>
                      </c:pt>
                      <c:pt idx="3949">
                        <c:v>322.59719999999999</c:v>
                      </c:pt>
                      <c:pt idx="3950">
                        <c:v>322.74137999999999</c:v>
                      </c:pt>
                      <c:pt idx="3951">
                        <c:v>322.85494999999997</c:v>
                      </c:pt>
                      <c:pt idx="3952">
                        <c:v>322.96319999999997</c:v>
                      </c:pt>
                      <c:pt idx="3953">
                        <c:v>323.10122000000001</c:v>
                      </c:pt>
                      <c:pt idx="3954">
                        <c:v>323.23232000000002</c:v>
                      </c:pt>
                      <c:pt idx="3955">
                        <c:v>323.39837999999997</c:v>
                      </c:pt>
                      <c:pt idx="3956">
                        <c:v>323.47908000000001</c:v>
                      </c:pt>
                      <c:pt idx="3957">
                        <c:v>323.61576000000002</c:v>
                      </c:pt>
                      <c:pt idx="3958">
                        <c:v>323.74799999999999</c:v>
                      </c:pt>
                      <c:pt idx="3959">
                        <c:v>323.8784</c:v>
                      </c:pt>
                      <c:pt idx="3960">
                        <c:v>323.99739</c:v>
                      </c:pt>
                      <c:pt idx="3961">
                        <c:v>324.1234</c:v>
                      </c:pt>
                      <c:pt idx="3962">
                        <c:v>324.25274999999999</c:v>
                      </c:pt>
                      <c:pt idx="3963">
                        <c:v>324.39085</c:v>
                      </c:pt>
                      <c:pt idx="3964">
                        <c:v>324.49234000000001</c:v>
                      </c:pt>
                      <c:pt idx="3965">
                        <c:v>324.60210000000001</c:v>
                      </c:pt>
                      <c:pt idx="3966">
                        <c:v>324.72989999999999</c:v>
                      </c:pt>
                      <c:pt idx="3967">
                        <c:v>324.87664999999998</c:v>
                      </c:pt>
                      <c:pt idx="3968">
                        <c:v>324.97509000000002</c:v>
                      </c:pt>
                      <c:pt idx="3969">
                        <c:v>325.10660999999999</c:v>
                      </c:pt>
                      <c:pt idx="3970">
                        <c:v>325.19</c:v>
                      </c:pt>
                      <c:pt idx="3971">
                        <c:v>325.18333000000001</c:v>
                      </c:pt>
                      <c:pt idx="3972">
                        <c:v>325.20929000000001</c:v>
                      </c:pt>
                      <c:pt idx="3973">
                        <c:v>325.20546000000002</c:v>
                      </c:pt>
                      <c:pt idx="3974">
                        <c:v>325.23892000000001</c:v>
                      </c:pt>
                      <c:pt idx="3975">
                        <c:v>325.15462000000002</c:v>
                      </c:pt>
                      <c:pt idx="3976">
                        <c:v>325.19045</c:v>
                      </c:pt>
                      <c:pt idx="3977">
                        <c:v>325.15025000000003</c:v>
                      </c:pt>
                      <c:pt idx="3978">
                        <c:v>325.14978000000002</c:v>
                      </c:pt>
                      <c:pt idx="3979">
                        <c:v>325.13828000000001</c:v>
                      </c:pt>
                      <c:pt idx="3980">
                        <c:v>325.18955999999997</c:v>
                      </c:pt>
                      <c:pt idx="3981">
                        <c:v>325.14294000000001</c:v>
                      </c:pt>
                      <c:pt idx="3982">
                        <c:v>325.13787000000002</c:v>
                      </c:pt>
                      <c:pt idx="3983">
                        <c:v>325.14139999999998</c:v>
                      </c:pt>
                      <c:pt idx="3984">
                        <c:v>325.15649000000002</c:v>
                      </c:pt>
                      <c:pt idx="3985">
                        <c:v>325.15566999999999</c:v>
                      </c:pt>
                      <c:pt idx="3986">
                        <c:v>325.13081</c:v>
                      </c:pt>
                      <c:pt idx="3987">
                        <c:v>325.15132999999997</c:v>
                      </c:pt>
                      <c:pt idx="3988">
                        <c:v>325.15593999999999</c:v>
                      </c:pt>
                      <c:pt idx="3989">
                        <c:v>325.16082</c:v>
                      </c:pt>
                      <c:pt idx="3990">
                        <c:v>325.15953000000002</c:v>
                      </c:pt>
                      <c:pt idx="3991">
                        <c:v>325.16273000000001</c:v>
                      </c:pt>
                      <c:pt idx="3992">
                        <c:v>325.15316000000001</c:v>
                      </c:pt>
                      <c:pt idx="3993">
                        <c:v>325.17169000000001</c:v>
                      </c:pt>
                      <c:pt idx="3994">
                        <c:v>325.13531999999998</c:v>
                      </c:pt>
                      <c:pt idx="3995">
                        <c:v>325.11525999999998</c:v>
                      </c:pt>
                      <c:pt idx="3996">
                        <c:v>325.12616000000003</c:v>
                      </c:pt>
                      <c:pt idx="3997">
                        <c:v>325.16316999999998</c:v>
                      </c:pt>
                      <c:pt idx="3998">
                        <c:v>325.13857999999999</c:v>
                      </c:pt>
                      <c:pt idx="3999">
                        <c:v>325.13125000000002</c:v>
                      </c:pt>
                      <c:pt idx="4000">
                        <c:v>325.12893000000003</c:v>
                      </c:pt>
                      <c:pt idx="4001">
                        <c:v>325.16798</c:v>
                      </c:pt>
                      <c:pt idx="4002">
                        <c:v>325.13580000000002</c:v>
                      </c:pt>
                      <c:pt idx="4003">
                        <c:v>325.15278999999998</c:v>
                      </c:pt>
                      <c:pt idx="4004">
                        <c:v>325.14578</c:v>
                      </c:pt>
                      <c:pt idx="4005">
                        <c:v>325.15940000000001</c:v>
                      </c:pt>
                      <c:pt idx="4006">
                        <c:v>325.12662999999998</c:v>
                      </c:pt>
                      <c:pt idx="4007">
                        <c:v>325.12241</c:v>
                      </c:pt>
                      <c:pt idx="4008">
                        <c:v>325.12419</c:v>
                      </c:pt>
                      <c:pt idx="4009">
                        <c:v>325.14157999999998</c:v>
                      </c:pt>
                      <c:pt idx="4010">
                        <c:v>325.15402999999998</c:v>
                      </c:pt>
                      <c:pt idx="4011">
                        <c:v>325.13362000000001</c:v>
                      </c:pt>
                      <c:pt idx="4012">
                        <c:v>325.12768999999997</c:v>
                      </c:pt>
                      <c:pt idx="4013">
                        <c:v>325.14168000000001</c:v>
                      </c:pt>
                      <c:pt idx="4014">
                        <c:v>325.15007000000003</c:v>
                      </c:pt>
                      <c:pt idx="4015">
                        <c:v>325.14508000000001</c:v>
                      </c:pt>
                      <c:pt idx="4016">
                        <c:v>325.14550000000003</c:v>
                      </c:pt>
                      <c:pt idx="4017">
                        <c:v>325.14193</c:v>
                      </c:pt>
                      <c:pt idx="4018">
                        <c:v>325.15033</c:v>
                      </c:pt>
                      <c:pt idx="4019">
                        <c:v>325.11536999999998</c:v>
                      </c:pt>
                      <c:pt idx="4020">
                        <c:v>325.11917</c:v>
                      </c:pt>
                      <c:pt idx="4021">
                        <c:v>325.12911000000003</c:v>
                      </c:pt>
                      <c:pt idx="4022">
                        <c:v>325.14585</c:v>
                      </c:pt>
                      <c:pt idx="4023">
                        <c:v>325.11914999999999</c:v>
                      </c:pt>
                      <c:pt idx="4024">
                        <c:v>325.13488000000001</c:v>
                      </c:pt>
                      <c:pt idx="4025">
                        <c:v>325.13159999999999</c:v>
                      </c:pt>
                      <c:pt idx="4026">
                        <c:v>325.15823999999998</c:v>
                      </c:pt>
                      <c:pt idx="4027">
                        <c:v>325.12049000000002</c:v>
                      </c:pt>
                      <c:pt idx="4028">
                        <c:v>325.12511999999998</c:v>
                      </c:pt>
                      <c:pt idx="4029">
                        <c:v>325.14292999999998</c:v>
                      </c:pt>
                      <c:pt idx="4030">
                        <c:v>325.13918000000001</c:v>
                      </c:pt>
                      <c:pt idx="4031">
                        <c:v>325.14695</c:v>
                      </c:pt>
                      <c:pt idx="4032">
                        <c:v>325.13481999999999</c:v>
                      </c:pt>
                      <c:pt idx="4033">
                        <c:v>325.14688000000001</c:v>
                      </c:pt>
                      <c:pt idx="4034">
                        <c:v>325.22298999999998</c:v>
                      </c:pt>
                      <c:pt idx="4035">
                        <c:v>325.21431000000001</c:v>
                      </c:pt>
                      <c:pt idx="4036">
                        <c:v>325.16910999999999</c:v>
                      </c:pt>
                      <c:pt idx="4037">
                        <c:v>325.14508000000001</c:v>
                      </c:pt>
                      <c:pt idx="4038">
                        <c:v>325.15433999999999</c:v>
                      </c:pt>
                      <c:pt idx="4039">
                        <c:v>325.17075</c:v>
                      </c:pt>
                      <c:pt idx="4040">
                        <c:v>325.14339000000001</c:v>
                      </c:pt>
                      <c:pt idx="4041">
                        <c:v>325.15616</c:v>
                      </c:pt>
                      <c:pt idx="4042">
                        <c:v>325.15224000000001</c:v>
                      </c:pt>
                      <c:pt idx="4043">
                        <c:v>325.17421999999999</c:v>
                      </c:pt>
                      <c:pt idx="4044">
                        <c:v>325.14152000000001</c:v>
                      </c:pt>
                      <c:pt idx="4045">
                        <c:v>325.15546000000001</c:v>
                      </c:pt>
                      <c:pt idx="4046">
                        <c:v>325.14812999999998</c:v>
                      </c:pt>
                      <c:pt idx="4047">
                        <c:v>325.13718</c:v>
                      </c:pt>
                      <c:pt idx="4048">
                        <c:v>325.17644000000001</c:v>
                      </c:pt>
                      <c:pt idx="4049">
                        <c:v>325.14186999999998</c:v>
                      </c:pt>
                      <c:pt idx="4050">
                        <c:v>325.13098000000002</c:v>
                      </c:pt>
                      <c:pt idx="4051">
                        <c:v>325.12547000000001</c:v>
                      </c:pt>
                      <c:pt idx="4052">
                        <c:v>325.17615000000001</c:v>
                      </c:pt>
                      <c:pt idx="4053">
                        <c:v>325.15044999999998</c:v>
                      </c:pt>
                      <c:pt idx="4054">
                        <c:v>325.14321000000001</c:v>
                      </c:pt>
                      <c:pt idx="4055">
                        <c:v>325.14611000000002</c:v>
                      </c:pt>
                      <c:pt idx="4056">
                        <c:v>325.16417999999999</c:v>
                      </c:pt>
                      <c:pt idx="4057">
                        <c:v>325.12729999999999</c:v>
                      </c:pt>
                      <c:pt idx="4058">
                        <c:v>325.12804</c:v>
                      </c:pt>
                      <c:pt idx="4059">
                        <c:v>325.14121</c:v>
                      </c:pt>
                      <c:pt idx="4060">
                        <c:v>325.16075999999998</c:v>
                      </c:pt>
                      <c:pt idx="4061">
                        <c:v>325.12828999999999</c:v>
                      </c:pt>
                      <c:pt idx="4062">
                        <c:v>325.12074000000001</c:v>
                      </c:pt>
                      <c:pt idx="4063">
                        <c:v>325.12428999999997</c:v>
                      </c:pt>
                      <c:pt idx="4064">
                        <c:v>325.13587999999999</c:v>
                      </c:pt>
                      <c:pt idx="4065">
                        <c:v>325.14015000000001</c:v>
                      </c:pt>
                      <c:pt idx="4066">
                        <c:v>325.12159000000003</c:v>
                      </c:pt>
                      <c:pt idx="4067">
                        <c:v>325.13968</c:v>
                      </c:pt>
                      <c:pt idx="4068">
                        <c:v>325.14308</c:v>
                      </c:pt>
                      <c:pt idx="4069">
                        <c:v>325.16314</c:v>
                      </c:pt>
                      <c:pt idx="4070">
                        <c:v>325.13290999999998</c:v>
                      </c:pt>
                      <c:pt idx="4071">
                        <c:v>325.15026</c:v>
                      </c:pt>
                      <c:pt idx="4072">
                        <c:v>325.14416999999997</c:v>
                      </c:pt>
                      <c:pt idx="4073">
                        <c:v>325.18072999999998</c:v>
                      </c:pt>
                      <c:pt idx="4074">
                        <c:v>325.14780999999999</c:v>
                      </c:pt>
                      <c:pt idx="4075">
                        <c:v>325.14909</c:v>
                      </c:pt>
                      <c:pt idx="4076">
                        <c:v>325.13468</c:v>
                      </c:pt>
                      <c:pt idx="4077">
                        <c:v>325.15242999999998</c:v>
                      </c:pt>
                      <c:pt idx="4078">
                        <c:v>325.16345000000001</c:v>
                      </c:pt>
                      <c:pt idx="4079">
                        <c:v>325.13036</c:v>
                      </c:pt>
                      <c:pt idx="4080">
                        <c:v>325.1377</c:v>
                      </c:pt>
                      <c:pt idx="4081">
                        <c:v>325.16129000000001</c:v>
                      </c:pt>
                      <c:pt idx="4082">
                        <c:v>325.13585</c:v>
                      </c:pt>
                      <c:pt idx="4083">
                        <c:v>325.13191</c:v>
                      </c:pt>
                      <c:pt idx="4084">
                        <c:v>325.13767999999999</c:v>
                      </c:pt>
                      <c:pt idx="4085">
                        <c:v>325.13549</c:v>
                      </c:pt>
                      <c:pt idx="4086">
                        <c:v>325.14803000000001</c:v>
                      </c:pt>
                      <c:pt idx="4087">
                        <c:v>325.13001000000003</c:v>
                      </c:pt>
                      <c:pt idx="4088">
                        <c:v>325.12626</c:v>
                      </c:pt>
                      <c:pt idx="4089">
                        <c:v>325.13821000000002</c:v>
                      </c:pt>
                      <c:pt idx="4090">
                        <c:v>325.16215</c:v>
                      </c:pt>
                      <c:pt idx="4091">
                        <c:v>325.13236000000001</c:v>
                      </c:pt>
                      <c:pt idx="4092">
                        <c:v>325.12162000000001</c:v>
                      </c:pt>
                      <c:pt idx="4093">
                        <c:v>325.12159000000003</c:v>
                      </c:pt>
                      <c:pt idx="4094">
                        <c:v>325.15769999999998</c:v>
                      </c:pt>
                      <c:pt idx="4095">
                        <c:v>325.26082000000002</c:v>
                      </c:pt>
                      <c:pt idx="4096">
                        <c:v>325.12069000000002</c:v>
                      </c:pt>
                      <c:pt idx="4097">
                        <c:v>325.11998</c:v>
                      </c:pt>
                      <c:pt idx="4098">
                        <c:v>325.15516000000002</c:v>
                      </c:pt>
                      <c:pt idx="4099">
                        <c:v>325.12711000000002</c:v>
                      </c:pt>
                      <c:pt idx="4100">
                        <c:v>325.12907000000001</c:v>
                      </c:pt>
                      <c:pt idx="4101">
                        <c:v>325.11142999999998</c:v>
                      </c:pt>
                      <c:pt idx="4102">
                        <c:v>325.15600000000001</c:v>
                      </c:pt>
                      <c:pt idx="4103">
                        <c:v>325.14488999999998</c:v>
                      </c:pt>
                      <c:pt idx="4104">
                        <c:v>325.11980999999997</c:v>
                      </c:pt>
                      <c:pt idx="4105">
                        <c:v>325.1234</c:v>
                      </c:pt>
                      <c:pt idx="4106">
                        <c:v>325.11523999999997</c:v>
                      </c:pt>
                      <c:pt idx="4107">
                        <c:v>325.15201000000002</c:v>
                      </c:pt>
                      <c:pt idx="4108">
                        <c:v>325.13556</c:v>
                      </c:pt>
                      <c:pt idx="4109">
                        <c:v>325.14357000000001</c:v>
                      </c:pt>
                      <c:pt idx="4110">
                        <c:v>325.12470000000002</c:v>
                      </c:pt>
                      <c:pt idx="4111">
                        <c:v>325.15724</c:v>
                      </c:pt>
                      <c:pt idx="4112">
                        <c:v>325.11894000000001</c:v>
                      </c:pt>
                      <c:pt idx="4113">
                        <c:v>325.15424000000002</c:v>
                      </c:pt>
                      <c:pt idx="4114">
                        <c:v>325.12948</c:v>
                      </c:pt>
                      <c:pt idx="4115">
                        <c:v>325.15397000000002</c:v>
                      </c:pt>
                      <c:pt idx="4116">
                        <c:v>325.13497999999998</c:v>
                      </c:pt>
                      <c:pt idx="4117">
                        <c:v>325.14645000000002</c:v>
                      </c:pt>
                      <c:pt idx="4118">
                        <c:v>325.13443000000001</c:v>
                      </c:pt>
                      <c:pt idx="4119">
                        <c:v>325.16147999999998</c:v>
                      </c:pt>
                      <c:pt idx="4120">
                        <c:v>325.13134000000002</c:v>
                      </c:pt>
                      <c:pt idx="4121">
                        <c:v>325.13310999999999</c:v>
                      </c:pt>
                      <c:pt idx="4122">
                        <c:v>325.12630999999999</c:v>
                      </c:pt>
                      <c:pt idx="4123">
                        <c:v>325.12797</c:v>
                      </c:pt>
                      <c:pt idx="4124">
                        <c:v>325.15359000000001</c:v>
                      </c:pt>
                      <c:pt idx="4125">
                        <c:v>325.12108000000001</c:v>
                      </c:pt>
                      <c:pt idx="4126">
                        <c:v>325.1311</c:v>
                      </c:pt>
                      <c:pt idx="4127">
                        <c:v>325.12781000000001</c:v>
                      </c:pt>
                      <c:pt idx="4128">
                        <c:v>325.16368</c:v>
                      </c:pt>
                      <c:pt idx="4129">
                        <c:v>325.14312000000001</c:v>
                      </c:pt>
                      <c:pt idx="4130">
                        <c:v>325.14019999999999</c:v>
                      </c:pt>
                      <c:pt idx="4131">
                        <c:v>325.13869</c:v>
                      </c:pt>
                      <c:pt idx="4132">
                        <c:v>325.16045000000003</c:v>
                      </c:pt>
                      <c:pt idx="4133">
                        <c:v>325.13722999999999</c:v>
                      </c:pt>
                      <c:pt idx="4134">
                        <c:v>325.12130000000002</c:v>
                      </c:pt>
                      <c:pt idx="4135">
                        <c:v>325.12196999999998</c:v>
                      </c:pt>
                      <c:pt idx="4136">
                        <c:v>325.15143999999998</c:v>
                      </c:pt>
                      <c:pt idx="4137">
                        <c:v>325.12882999999999</c:v>
                      </c:pt>
                      <c:pt idx="4138">
                        <c:v>325.12536</c:v>
                      </c:pt>
                      <c:pt idx="4139">
                        <c:v>325.13751999999999</c:v>
                      </c:pt>
                      <c:pt idx="4140">
                        <c:v>325.15796999999998</c:v>
                      </c:pt>
                      <c:pt idx="4141">
                        <c:v>325.14384000000001</c:v>
                      </c:pt>
                      <c:pt idx="4142">
                        <c:v>325.13330000000002</c:v>
                      </c:pt>
                      <c:pt idx="4143">
                        <c:v>325.14807000000002</c:v>
                      </c:pt>
                      <c:pt idx="4144">
                        <c:v>325.14326</c:v>
                      </c:pt>
                      <c:pt idx="4145">
                        <c:v>325.16194999999999</c:v>
                      </c:pt>
                      <c:pt idx="4146">
                        <c:v>325.13065999999998</c:v>
                      </c:pt>
                      <c:pt idx="4147">
                        <c:v>325.11982999999998</c:v>
                      </c:pt>
                      <c:pt idx="4148">
                        <c:v>325.12844000000001</c:v>
                      </c:pt>
                      <c:pt idx="4149">
                        <c:v>325.15839999999997</c:v>
                      </c:pt>
                      <c:pt idx="4150">
                        <c:v>325.12979999999999</c:v>
                      </c:pt>
                      <c:pt idx="4151">
                        <c:v>325.13308000000001</c:v>
                      </c:pt>
                      <c:pt idx="4152">
                        <c:v>325.13621999999998</c:v>
                      </c:pt>
                      <c:pt idx="4153">
                        <c:v>325.15460000000002</c:v>
                      </c:pt>
                      <c:pt idx="4154">
                        <c:v>325.14747</c:v>
                      </c:pt>
                      <c:pt idx="4155">
                        <c:v>325.13529999999997</c:v>
                      </c:pt>
                      <c:pt idx="4156">
                        <c:v>325.26751000000002</c:v>
                      </c:pt>
                      <c:pt idx="4157">
                        <c:v>325.14958999999999</c:v>
                      </c:pt>
                      <c:pt idx="4158">
                        <c:v>325.13767000000001</c:v>
                      </c:pt>
                      <c:pt idx="4159">
                        <c:v>325.13382999999999</c:v>
                      </c:pt>
                      <c:pt idx="4160">
                        <c:v>325.13573000000002</c:v>
                      </c:pt>
                      <c:pt idx="4161">
                        <c:v>325.13726000000003</c:v>
                      </c:pt>
                      <c:pt idx="4162">
                        <c:v>325.16064999999998</c:v>
                      </c:pt>
                      <c:pt idx="4163">
                        <c:v>325.15712000000002</c:v>
                      </c:pt>
                      <c:pt idx="4164">
                        <c:v>325.14145000000002</c:v>
                      </c:pt>
                      <c:pt idx="4165">
                        <c:v>325.14773000000002</c:v>
                      </c:pt>
                      <c:pt idx="4166">
                        <c:v>325.16895</c:v>
                      </c:pt>
                      <c:pt idx="4167">
                        <c:v>325.13317999999998</c:v>
                      </c:pt>
                      <c:pt idx="4168">
                        <c:v>325.12966</c:v>
                      </c:pt>
                      <c:pt idx="4169">
                        <c:v>325.12952999999999</c:v>
                      </c:pt>
                      <c:pt idx="4170">
                        <c:v>325.16003999999998</c:v>
                      </c:pt>
                      <c:pt idx="4171">
                        <c:v>325.15739000000002</c:v>
                      </c:pt>
                      <c:pt idx="4172">
                        <c:v>325.15631000000002</c:v>
                      </c:pt>
                      <c:pt idx="4173">
                        <c:v>325.12007999999997</c:v>
                      </c:pt>
                      <c:pt idx="4174">
                        <c:v>325.17012999999997</c:v>
                      </c:pt>
                      <c:pt idx="4175">
                        <c:v>325.13423999999998</c:v>
                      </c:pt>
                      <c:pt idx="4176">
                        <c:v>325.13940000000002</c:v>
                      </c:pt>
                      <c:pt idx="4177">
                        <c:v>325.13740999999999</c:v>
                      </c:pt>
                      <c:pt idx="4178">
                        <c:v>325.16932000000003</c:v>
                      </c:pt>
                      <c:pt idx="4179">
                        <c:v>325.14611000000002</c:v>
                      </c:pt>
                      <c:pt idx="4180">
                        <c:v>325.13236999999998</c:v>
                      </c:pt>
                      <c:pt idx="4181">
                        <c:v>325.10834999999997</c:v>
                      </c:pt>
                      <c:pt idx="4182">
                        <c:v>325.12900999999999</c:v>
                      </c:pt>
                      <c:pt idx="4183">
                        <c:v>325.16444999999999</c:v>
                      </c:pt>
                      <c:pt idx="4184">
                        <c:v>325.12553000000003</c:v>
                      </c:pt>
                      <c:pt idx="4185">
                        <c:v>325.12801999999999</c:v>
                      </c:pt>
                      <c:pt idx="4186">
                        <c:v>325.13162</c:v>
                      </c:pt>
                      <c:pt idx="4187">
                        <c:v>325.16127999999998</c:v>
                      </c:pt>
                      <c:pt idx="4188">
                        <c:v>325.13177000000002</c:v>
                      </c:pt>
                      <c:pt idx="4189">
                        <c:v>325.11497000000003</c:v>
                      </c:pt>
                      <c:pt idx="4190">
                        <c:v>325.12042000000002</c:v>
                      </c:pt>
                      <c:pt idx="4191">
                        <c:v>325.15877</c:v>
                      </c:pt>
                      <c:pt idx="4192">
                        <c:v>325.13193000000001</c:v>
                      </c:pt>
                      <c:pt idx="4193">
                        <c:v>325.14210000000003</c:v>
                      </c:pt>
                      <c:pt idx="4194">
                        <c:v>325.13639000000001</c:v>
                      </c:pt>
                      <c:pt idx="4195">
                        <c:v>325.17095</c:v>
                      </c:pt>
                      <c:pt idx="4196">
                        <c:v>325.12225000000001</c:v>
                      </c:pt>
                      <c:pt idx="4197">
                        <c:v>325.12446</c:v>
                      </c:pt>
                      <c:pt idx="4198">
                        <c:v>325.11808000000002</c:v>
                      </c:pt>
                      <c:pt idx="4199">
                        <c:v>325.11417</c:v>
                      </c:pt>
                      <c:pt idx="4200">
                        <c:v>325.15406999999999</c:v>
                      </c:pt>
                      <c:pt idx="4201">
                        <c:v>325.14114000000001</c:v>
                      </c:pt>
                      <c:pt idx="4202">
                        <c:v>325.15264999999999</c:v>
                      </c:pt>
                      <c:pt idx="4203">
                        <c:v>325.14605</c:v>
                      </c:pt>
                      <c:pt idx="4204">
                        <c:v>325.16653000000002</c:v>
                      </c:pt>
                      <c:pt idx="4205">
                        <c:v>325.13287000000003</c:v>
                      </c:pt>
                      <c:pt idx="4206">
                        <c:v>325.14028999999999</c:v>
                      </c:pt>
                      <c:pt idx="4207">
                        <c:v>325.13168999999999</c:v>
                      </c:pt>
                      <c:pt idx="4208">
                        <c:v>325.16048000000001</c:v>
                      </c:pt>
                      <c:pt idx="4209">
                        <c:v>325.13959</c:v>
                      </c:pt>
                      <c:pt idx="4210">
                        <c:v>325.13475</c:v>
                      </c:pt>
                      <c:pt idx="4211">
                        <c:v>325.13947000000002</c:v>
                      </c:pt>
                      <c:pt idx="4212">
                        <c:v>325.18423999999999</c:v>
                      </c:pt>
                      <c:pt idx="4213">
                        <c:v>325.13022000000001</c:v>
                      </c:pt>
                      <c:pt idx="4214">
                        <c:v>325.13589000000002</c:v>
                      </c:pt>
                      <c:pt idx="4215">
                        <c:v>325.12277</c:v>
                      </c:pt>
                      <c:pt idx="4216">
                        <c:v>325.18198999999998</c:v>
                      </c:pt>
                      <c:pt idx="4217">
                        <c:v>325.26641000000001</c:v>
                      </c:pt>
                      <c:pt idx="4218">
                        <c:v>325.13744000000003</c:v>
                      </c:pt>
                      <c:pt idx="4219">
                        <c:v>325.15688999999998</c:v>
                      </c:pt>
                      <c:pt idx="4220">
                        <c:v>325.14364</c:v>
                      </c:pt>
                      <c:pt idx="4221">
                        <c:v>325.17597000000001</c:v>
                      </c:pt>
                      <c:pt idx="4222">
                        <c:v>325.14425</c:v>
                      </c:pt>
                      <c:pt idx="4223">
                        <c:v>325.14406000000002</c:v>
                      </c:pt>
                      <c:pt idx="4224">
                        <c:v>325.14098999999999</c:v>
                      </c:pt>
                      <c:pt idx="4225">
                        <c:v>325.17592999999999</c:v>
                      </c:pt>
                      <c:pt idx="4226">
                        <c:v>325.12425000000002</c:v>
                      </c:pt>
                      <c:pt idx="4227">
                        <c:v>325.12322</c:v>
                      </c:pt>
                      <c:pt idx="4228">
                        <c:v>325.12684000000002</c:v>
                      </c:pt>
                      <c:pt idx="4229">
                        <c:v>325.16809999999998</c:v>
                      </c:pt>
                      <c:pt idx="4230">
                        <c:v>325.13200999999998</c:v>
                      </c:pt>
                      <c:pt idx="4231">
                        <c:v>325.13112999999998</c:v>
                      </c:pt>
                      <c:pt idx="4232">
                        <c:v>325.13949000000002</c:v>
                      </c:pt>
                      <c:pt idx="4233">
                        <c:v>325.16088000000002</c:v>
                      </c:pt>
                      <c:pt idx="4234">
                        <c:v>325.14827000000002</c:v>
                      </c:pt>
                      <c:pt idx="4235">
                        <c:v>325.15042999999997</c:v>
                      </c:pt>
                      <c:pt idx="4236">
                        <c:v>325.13481000000002</c:v>
                      </c:pt>
                      <c:pt idx="4237">
                        <c:v>325.13033000000001</c:v>
                      </c:pt>
                      <c:pt idx="4238">
                        <c:v>325.15672999999998</c:v>
                      </c:pt>
                      <c:pt idx="4239">
                        <c:v>325.13449000000003</c:v>
                      </c:pt>
                      <c:pt idx="4240">
                        <c:v>325.13726000000003</c:v>
                      </c:pt>
                      <c:pt idx="4241">
                        <c:v>325.12535000000003</c:v>
                      </c:pt>
                      <c:pt idx="4242">
                        <c:v>325.15347000000003</c:v>
                      </c:pt>
                      <c:pt idx="4243">
                        <c:v>325.12702000000002</c:v>
                      </c:pt>
                      <c:pt idx="4244">
                        <c:v>325.12984</c:v>
                      </c:pt>
                      <c:pt idx="4245">
                        <c:v>325.11826000000002</c:v>
                      </c:pt>
                      <c:pt idx="4246">
                        <c:v>325.17516000000001</c:v>
                      </c:pt>
                      <c:pt idx="4247">
                        <c:v>325.15875</c:v>
                      </c:pt>
                      <c:pt idx="4248">
                        <c:v>325.14258999999998</c:v>
                      </c:pt>
                      <c:pt idx="4249">
                        <c:v>325.13594000000001</c:v>
                      </c:pt>
                      <c:pt idx="4250">
                        <c:v>325.14116000000001</c:v>
                      </c:pt>
                      <c:pt idx="4251">
                        <c:v>325.14938000000001</c:v>
                      </c:pt>
                      <c:pt idx="4252">
                        <c:v>325.12007999999997</c:v>
                      </c:pt>
                      <c:pt idx="4253">
                        <c:v>325.11433</c:v>
                      </c:pt>
                      <c:pt idx="4254">
                        <c:v>325.13758000000001</c:v>
                      </c:pt>
                      <c:pt idx="4255">
                        <c:v>325.17419000000001</c:v>
                      </c:pt>
                      <c:pt idx="4256">
                        <c:v>325.15602999999999</c:v>
                      </c:pt>
                      <c:pt idx="4257">
                        <c:v>325.16201999999998</c:v>
                      </c:pt>
                      <c:pt idx="4258">
                        <c:v>325.15379000000001</c:v>
                      </c:pt>
                      <c:pt idx="4259">
                        <c:v>325.17804000000001</c:v>
                      </c:pt>
                      <c:pt idx="4260">
                        <c:v>325.13616999999999</c:v>
                      </c:pt>
                      <c:pt idx="4261">
                        <c:v>325.12907999999999</c:v>
                      </c:pt>
                      <c:pt idx="4262">
                        <c:v>325.11673999999999</c:v>
                      </c:pt>
                      <c:pt idx="4263">
                        <c:v>325.16010999999997</c:v>
                      </c:pt>
                      <c:pt idx="4264">
                        <c:v>325.13173999999998</c:v>
                      </c:pt>
                      <c:pt idx="4265">
                        <c:v>325.12383</c:v>
                      </c:pt>
                      <c:pt idx="4266">
                        <c:v>325.14134999999999</c:v>
                      </c:pt>
                      <c:pt idx="4267">
                        <c:v>325.15293000000003</c:v>
                      </c:pt>
                      <c:pt idx="4268">
                        <c:v>325.17516000000001</c:v>
                      </c:pt>
                      <c:pt idx="4269">
                        <c:v>325.14936</c:v>
                      </c:pt>
                      <c:pt idx="4270">
                        <c:v>325.14109000000002</c:v>
                      </c:pt>
                      <c:pt idx="4271">
                        <c:v>325.13745</c:v>
                      </c:pt>
                      <c:pt idx="4272">
                        <c:v>325.15624000000003</c:v>
                      </c:pt>
                      <c:pt idx="4273">
                        <c:v>325.12407000000002</c:v>
                      </c:pt>
                      <c:pt idx="4274">
                        <c:v>325.14217000000002</c:v>
                      </c:pt>
                      <c:pt idx="4275">
                        <c:v>325.12085999999999</c:v>
                      </c:pt>
                      <c:pt idx="4276">
                        <c:v>325.15105999999997</c:v>
                      </c:pt>
                      <c:pt idx="4277">
                        <c:v>325.16955999999999</c:v>
                      </c:pt>
                      <c:pt idx="4278">
                        <c:v>325.21902999999998</c:v>
                      </c:pt>
                      <c:pt idx="4279">
                        <c:v>325.13067000000001</c:v>
                      </c:pt>
                      <c:pt idx="4280">
                        <c:v>325.15046000000001</c:v>
                      </c:pt>
                      <c:pt idx="4281">
                        <c:v>325.12470000000002</c:v>
                      </c:pt>
                      <c:pt idx="4282">
                        <c:v>325.12293</c:v>
                      </c:pt>
                      <c:pt idx="4283">
                        <c:v>325.11901999999998</c:v>
                      </c:pt>
                      <c:pt idx="4284">
                        <c:v>325.14440999999999</c:v>
                      </c:pt>
                      <c:pt idx="4285">
                        <c:v>325.15787</c:v>
                      </c:pt>
                      <c:pt idx="4286">
                        <c:v>325.13290999999998</c:v>
                      </c:pt>
                      <c:pt idx="4287">
                        <c:v>325.12214999999998</c:v>
                      </c:pt>
                      <c:pt idx="4288">
                        <c:v>325.12878999999998</c:v>
                      </c:pt>
                      <c:pt idx="4289">
                        <c:v>325.15120000000002</c:v>
                      </c:pt>
                      <c:pt idx="4290">
                        <c:v>325.13013999999998</c:v>
                      </c:pt>
                      <c:pt idx="4291">
                        <c:v>325.11984999999999</c:v>
                      </c:pt>
                      <c:pt idx="4292">
                        <c:v>325.11971999999997</c:v>
                      </c:pt>
                      <c:pt idx="4293">
                        <c:v>325.16455999999999</c:v>
                      </c:pt>
                      <c:pt idx="4294">
                        <c:v>325.11097000000001</c:v>
                      </c:pt>
                      <c:pt idx="4295">
                        <c:v>325.12004999999999</c:v>
                      </c:pt>
                      <c:pt idx="4296">
                        <c:v>325.12173000000001</c:v>
                      </c:pt>
                      <c:pt idx="4297">
                        <c:v>325.14362</c:v>
                      </c:pt>
                      <c:pt idx="4298">
                        <c:v>325.11363</c:v>
                      </c:pt>
                      <c:pt idx="4299">
                        <c:v>325.11946</c:v>
                      </c:pt>
                      <c:pt idx="4300">
                        <c:v>325.13810999999998</c:v>
                      </c:pt>
                      <c:pt idx="4301">
                        <c:v>325.14755000000002</c:v>
                      </c:pt>
                      <c:pt idx="4302">
                        <c:v>325.12038999999999</c:v>
                      </c:pt>
                      <c:pt idx="4303">
                        <c:v>325.14751000000001</c:v>
                      </c:pt>
                      <c:pt idx="4304">
                        <c:v>325.14434999999997</c:v>
                      </c:pt>
                      <c:pt idx="4305">
                        <c:v>325.14679999999998</c:v>
                      </c:pt>
                      <c:pt idx="4306">
                        <c:v>325.14866999999998</c:v>
                      </c:pt>
                      <c:pt idx="4307">
                        <c:v>325.12396999999999</c:v>
                      </c:pt>
                      <c:pt idx="4308">
                        <c:v>325.11714000000001</c:v>
                      </c:pt>
                      <c:pt idx="4309">
                        <c:v>325.11934000000002</c:v>
                      </c:pt>
                      <c:pt idx="4310">
                        <c:v>325.13785000000001</c:v>
                      </c:pt>
                      <c:pt idx="4311">
                        <c:v>325.12153999999998</c:v>
                      </c:pt>
                      <c:pt idx="4312">
                        <c:v>325.10228000000001</c:v>
                      </c:pt>
                      <c:pt idx="4313">
                        <c:v>325.11565999999999</c:v>
                      </c:pt>
                      <c:pt idx="4314">
                        <c:v>325.15007000000003</c:v>
                      </c:pt>
                      <c:pt idx="4315">
                        <c:v>325.10437000000002</c:v>
                      </c:pt>
                      <c:pt idx="4316">
                        <c:v>325.11608999999999</c:v>
                      </c:pt>
                      <c:pt idx="4317">
                        <c:v>325.12705</c:v>
                      </c:pt>
                      <c:pt idx="4318">
                        <c:v>325.14609999999999</c:v>
                      </c:pt>
                      <c:pt idx="4319">
                        <c:v>325.13078999999999</c:v>
                      </c:pt>
                      <c:pt idx="4320">
                        <c:v>325.12101000000001</c:v>
                      </c:pt>
                      <c:pt idx="4321">
                        <c:v>325.09769</c:v>
                      </c:pt>
                      <c:pt idx="4322">
                        <c:v>325.10413999999997</c:v>
                      </c:pt>
                      <c:pt idx="4323">
                        <c:v>325.12651</c:v>
                      </c:pt>
                      <c:pt idx="4324">
                        <c:v>325.10928000000001</c:v>
                      </c:pt>
                      <c:pt idx="4325">
                        <c:v>325.11318</c:v>
                      </c:pt>
                      <c:pt idx="4326">
                        <c:v>325.08722</c:v>
                      </c:pt>
                      <c:pt idx="4327">
                        <c:v>325.11842999999999</c:v>
                      </c:pt>
                      <c:pt idx="4328">
                        <c:v>325.08717999999999</c:v>
                      </c:pt>
                      <c:pt idx="4329">
                        <c:v>325.12508000000003</c:v>
                      </c:pt>
                      <c:pt idx="4330">
                        <c:v>325.12508000000003</c:v>
                      </c:pt>
                      <c:pt idx="4331">
                        <c:v>325.14884000000001</c:v>
                      </c:pt>
                      <c:pt idx="4332">
                        <c:v>325.13252999999997</c:v>
                      </c:pt>
                      <c:pt idx="4333">
                        <c:v>325.12999000000002</c:v>
                      </c:pt>
                      <c:pt idx="4334">
                        <c:v>325.15510999999998</c:v>
                      </c:pt>
                      <c:pt idx="4335">
                        <c:v>325.15134</c:v>
                      </c:pt>
                      <c:pt idx="4336">
                        <c:v>325.13643999999999</c:v>
                      </c:pt>
                      <c:pt idx="4337">
                        <c:v>325.13252999999997</c:v>
                      </c:pt>
                      <c:pt idx="4338">
                        <c:v>325.21893</c:v>
                      </c:pt>
                      <c:pt idx="4339">
                        <c:v>325.18218000000002</c:v>
                      </c:pt>
                      <c:pt idx="4340">
                        <c:v>325.12376999999998</c:v>
                      </c:pt>
                      <c:pt idx="4341">
                        <c:v>325.12160999999998</c:v>
                      </c:pt>
                      <c:pt idx="4342">
                        <c:v>325.11311000000001</c:v>
                      </c:pt>
                      <c:pt idx="4343">
                        <c:v>325.12412</c:v>
                      </c:pt>
                      <c:pt idx="4344">
                        <c:v>325.14722999999998</c:v>
                      </c:pt>
                      <c:pt idx="4345">
                        <c:v>325.12693000000002</c:v>
                      </c:pt>
                      <c:pt idx="4346">
                        <c:v>325.14717000000002</c:v>
                      </c:pt>
                      <c:pt idx="4347">
                        <c:v>325.13616999999999</c:v>
                      </c:pt>
                      <c:pt idx="4348">
                        <c:v>325.15188999999998</c:v>
                      </c:pt>
                      <c:pt idx="4349">
                        <c:v>325.13213999999999</c:v>
                      </c:pt>
                      <c:pt idx="4350">
                        <c:v>325.12639999999999</c:v>
                      </c:pt>
                      <c:pt idx="4351">
                        <c:v>325.12880999999999</c:v>
                      </c:pt>
                      <c:pt idx="4352">
                        <c:v>325.17626999999999</c:v>
                      </c:pt>
                      <c:pt idx="4353">
                        <c:v>325.14253000000002</c:v>
                      </c:pt>
                      <c:pt idx="4354">
                        <c:v>325.14039000000002</c:v>
                      </c:pt>
                      <c:pt idx="4355">
                        <c:v>325.13902000000002</c:v>
                      </c:pt>
                      <c:pt idx="4356">
                        <c:v>325.17387000000002</c:v>
                      </c:pt>
                      <c:pt idx="4357">
                        <c:v>325.14082000000002</c:v>
                      </c:pt>
                      <c:pt idx="4358">
                        <c:v>325.12997000000001</c:v>
                      </c:pt>
                      <c:pt idx="4359">
                        <c:v>325.12506000000002</c:v>
                      </c:pt>
                      <c:pt idx="4360">
                        <c:v>325.12213000000003</c:v>
                      </c:pt>
                      <c:pt idx="4361">
                        <c:v>325.15037000000001</c:v>
                      </c:pt>
                      <c:pt idx="4362">
                        <c:v>325.12538999999998</c:v>
                      </c:pt>
                      <c:pt idx="4363">
                        <c:v>325.11034999999998</c:v>
                      </c:pt>
                      <c:pt idx="4364">
                        <c:v>325.12889000000001</c:v>
                      </c:pt>
                      <c:pt idx="4365">
                        <c:v>325.17106999999999</c:v>
                      </c:pt>
                      <c:pt idx="4366">
                        <c:v>325.14724000000001</c:v>
                      </c:pt>
                      <c:pt idx="4367">
                        <c:v>325.13529999999997</c:v>
                      </c:pt>
                      <c:pt idx="4368">
                        <c:v>325.11622</c:v>
                      </c:pt>
                      <c:pt idx="4369">
                        <c:v>325.17081999999999</c:v>
                      </c:pt>
                      <c:pt idx="4370">
                        <c:v>325.12594999999999</c:v>
                      </c:pt>
                      <c:pt idx="4371">
                        <c:v>325.13452999999998</c:v>
                      </c:pt>
                      <c:pt idx="4372">
                        <c:v>325.12288999999998</c:v>
                      </c:pt>
                      <c:pt idx="4373">
                        <c:v>325.13902000000002</c:v>
                      </c:pt>
                      <c:pt idx="4374">
                        <c:v>325.10516000000001</c:v>
                      </c:pt>
                      <c:pt idx="4375">
                        <c:v>325.11721999999997</c:v>
                      </c:pt>
                      <c:pt idx="4376">
                        <c:v>325.11543</c:v>
                      </c:pt>
                      <c:pt idx="4377">
                        <c:v>325.13574</c:v>
                      </c:pt>
                      <c:pt idx="4378">
                        <c:v>325.12087000000002</c:v>
                      </c:pt>
                      <c:pt idx="4379">
                        <c:v>325.12511000000001</c:v>
                      </c:pt>
                      <c:pt idx="4380">
                        <c:v>325.12970999999999</c:v>
                      </c:pt>
                      <c:pt idx="4381">
                        <c:v>325.12383999999997</c:v>
                      </c:pt>
                      <c:pt idx="4382">
                        <c:v>325.13413000000003</c:v>
                      </c:pt>
                      <c:pt idx="4383">
                        <c:v>325.10428999999999</c:v>
                      </c:pt>
                      <c:pt idx="4384">
                        <c:v>325.09998000000002</c:v>
                      </c:pt>
                      <c:pt idx="4385">
                        <c:v>325.11135999999999</c:v>
                      </c:pt>
                      <c:pt idx="4386">
                        <c:v>325.13715000000002</c:v>
                      </c:pt>
                      <c:pt idx="4387">
                        <c:v>325.11790000000002</c:v>
                      </c:pt>
                      <c:pt idx="4388">
                        <c:v>325.10583000000003</c:v>
                      </c:pt>
                      <c:pt idx="4389">
                        <c:v>325.10478000000001</c:v>
                      </c:pt>
                      <c:pt idx="4390">
                        <c:v>325.13418999999999</c:v>
                      </c:pt>
                      <c:pt idx="4391">
                        <c:v>325.11254000000002</c:v>
                      </c:pt>
                      <c:pt idx="4392">
                        <c:v>325.09816999999998</c:v>
                      </c:pt>
                      <c:pt idx="4393">
                        <c:v>325.12927000000002</c:v>
                      </c:pt>
                      <c:pt idx="4394">
                        <c:v>325.15953999999999</c:v>
                      </c:pt>
                      <c:pt idx="4395">
                        <c:v>325.12186000000003</c:v>
                      </c:pt>
                      <c:pt idx="4396">
                        <c:v>325.12535000000003</c:v>
                      </c:pt>
                      <c:pt idx="4397">
                        <c:v>325.12597</c:v>
                      </c:pt>
                      <c:pt idx="4398">
                        <c:v>325.14582999999999</c:v>
                      </c:pt>
                      <c:pt idx="4399">
                        <c:v>325.28715</c:v>
                      </c:pt>
                      <c:pt idx="4400">
                        <c:v>325.15276</c:v>
                      </c:pt>
                      <c:pt idx="4401">
                        <c:v>325.13359000000003</c:v>
                      </c:pt>
                      <c:pt idx="4402">
                        <c:v>325.13348999999999</c:v>
                      </c:pt>
                      <c:pt idx="4403">
                        <c:v>325.15530000000001</c:v>
                      </c:pt>
                      <c:pt idx="4404">
                        <c:v>325.14670000000001</c:v>
                      </c:pt>
                      <c:pt idx="4405">
                        <c:v>325.13988999999998</c:v>
                      </c:pt>
                      <c:pt idx="4406">
                        <c:v>325.13382999999999</c:v>
                      </c:pt>
                      <c:pt idx="4407">
                        <c:v>325.15732000000003</c:v>
                      </c:pt>
                      <c:pt idx="4408">
                        <c:v>325.12921999999998</c:v>
                      </c:pt>
                      <c:pt idx="4409">
                        <c:v>325.12288999999998</c:v>
                      </c:pt>
                      <c:pt idx="4410">
                        <c:v>325.09976</c:v>
                      </c:pt>
                      <c:pt idx="4411">
                        <c:v>325.16102000000001</c:v>
                      </c:pt>
                      <c:pt idx="4412">
                        <c:v>325.13162</c:v>
                      </c:pt>
                      <c:pt idx="4413">
                        <c:v>325.12567000000001</c:v>
                      </c:pt>
                      <c:pt idx="4414">
                        <c:v>325.12294000000003</c:v>
                      </c:pt>
                      <c:pt idx="4415">
                        <c:v>325.11482999999998</c:v>
                      </c:pt>
                      <c:pt idx="4416">
                        <c:v>325.12878000000001</c:v>
                      </c:pt>
                      <c:pt idx="4417">
                        <c:v>325.09426999999999</c:v>
                      </c:pt>
                      <c:pt idx="4418">
                        <c:v>325.10908000000001</c:v>
                      </c:pt>
                      <c:pt idx="4419">
                        <c:v>325.12061999999997</c:v>
                      </c:pt>
                      <c:pt idx="4420">
                        <c:v>325.15001999999998</c:v>
                      </c:pt>
                      <c:pt idx="4421">
                        <c:v>325.09568999999999</c:v>
                      </c:pt>
                      <c:pt idx="4422">
                        <c:v>325.10003999999998</c:v>
                      </c:pt>
                      <c:pt idx="4423">
                        <c:v>325.10710999999998</c:v>
                      </c:pt>
                      <c:pt idx="4424">
                        <c:v>325.12493999999998</c:v>
                      </c:pt>
                      <c:pt idx="4425">
                        <c:v>325.09980999999999</c:v>
                      </c:pt>
                      <c:pt idx="4426">
                        <c:v>325.11543</c:v>
                      </c:pt>
                      <c:pt idx="4427">
                        <c:v>325.11093</c:v>
                      </c:pt>
                      <c:pt idx="4428">
                        <c:v>325.14510999999999</c:v>
                      </c:pt>
                      <c:pt idx="4429">
                        <c:v>325.10991999999999</c:v>
                      </c:pt>
                      <c:pt idx="4430">
                        <c:v>325.10300000000001</c:v>
                      </c:pt>
                      <c:pt idx="4431">
                        <c:v>325.12844999999999</c:v>
                      </c:pt>
                      <c:pt idx="4432">
                        <c:v>325.15706999999998</c:v>
                      </c:pt>
                      <c:pt idx="4433">
                        <c:v>325.13287000000003</c:v>
                      </c:pt>
                      <c:pt idx="4434">
                        <c:v>325.11836</c:v>
                      </c:pt>
                      <c:pt idx="4435">
                        <c:v>325.12284</c:v>
                      </c:pt>
                      <c:pt idx="4436">
                        <c:v>325.12391000000002</c:v>
                      </c:pt>
                      <c:pt idx="4437">
                        <c:v>325.13288999999997</c:v>
                      </c:pt>
                      <c:pt idx="4438">
                        <c:v>325.12225000000001</c:v>
                      </c:pt>
                      <c:pt idx="4439">
                        <c:v>325.10171000000003</c:v>
                      </c:pt>
                      <c:pt idx="4440">
                        <c:v>325.11975999999999</c:v>
                      </c:pt>
                      <c:pt idx="4441">
                        <c:v>325.14994000000002</c:v>
                      </c:pt>
                      <c:pt idx="4442">
                        <c:v>325.12119000000001</c:v>
                      </c:pt>
                      <c:pt idx="4443">
                        <c:v>325.11079999999998</c:v>
                      </c:pt>
                      <c:pt idx="4444">
                        <c:v>325.13619</c:v>
                      </c:pt>
                      <c:pt idx="4445">
                        <c:v>325.12993</c:v>
                      </c:pt>
                      <c:pt idx="4446">
                        <c:v>325.10518000000002</c:v>
                      </c:pt>
                      <c:pt idx="4447">
                        <c:v>325.11869999999999</c:v>
                      </c:pt>
                      <c:pt idx="4448">
                        <c:v>325.10536000000002</c:v>
                      </c:pt>
                      <c:pt idx="4449">
                        <c:v>325.13727999999998</c:v>
                      </c:pt>
                      <c:pt idx="4450">
                        <c:v>325.13502999999997</c:v>
                      </c:pt>
                      <c:pt idx="4451">
                        <c:v>325.12628000000001</c:v>
                      </c:pt>
                      <c:pt idx="4452">
                        <c:v>325.14222000000001</c:v>
                      </c:pt>
                      <c:pt idx="4453">
                        <c:v>325.13162999999997</c:v>
                      </c:pt>
                      <c:pt idx="4454">
                        <c:v>325.13164</c:v>
                      </c:pt>
                      <c:pt idx="4455">
                        <c:v>325.10816</c:v>
                      </c:pt>
                      <c:pt idx="4456">
                        <c:v>325.12038999999999</c:v>
                      </c:pt>
                      <c:pt idx="4457">
                        <c:v>325.10714999999999</c:v>
                      </c:pt>
                      <c:pt idx="4458">
                        <c:v>325.13882999999998</c:v>
                      </c:pt>
                      <c:pt idx="4459">
                        <c:v>325.12148000000002</c:v>
                      </c:pt>
                      <c:pt idx="4460">
                        <c:v>325.24302</c:v>
                      </c:pt>
                      <c:pt idx="4461">
                        <c:v>325.10158999999999</c:v>
                      </c:pt>
                      <c:pt idx="4462">
                        <c:v>325.13923</c:v>
                      </c:pt>
                      <c:pt idx="4463">
                        <c:v>325.11300999999997</c:v>
                      </c:pt>
                      <c:pt idx="4464">
                        <c:v>325.12621999999999</c:v>
                      </c:pt>
                      <c:pt idx="4465">
                        <c:v>325.13026000000002</c:v>
                      </c:pt>
                      <c:pt idx="4466">
                        <c:v>325.13916</c:v>
                      </c:pt>
                      <c:pt idx="4467">
                        <c:v>325.12486000000001</c:v>
                      </c:pt>
                      <c:pt idx="4468">
                        <c:v>325.10237000000001</c:v>
                      </c:pt>
                      <c:pt idx="4469">
                        <c:v>325.10356000000002</c:v>
                      </c:pt>
                      <c:pt idx="4470">
                        <c:v>325.14120000000003</c:v>
                      </c:pt>
                      <c:pt idx="4471">
                        <c:v>325.11121000000003</c:v>
                      </c:pt>
                      <c:pt idx="4472">
                        <c:v>325.12803000000002</c:v>
                      </c:pt>
                      <c:pt idx="4473">
                        <c:v>325.13310000000001</c:v>
                      </c:pt>
                      <c:pt idx="4474">
                        <c:v>325.13047</c:v>
                      </c:pt>
                      <c:pt idx="4475">
                        <c:v>325.15582999999998</c:v>
                      </c:pt>
                      <c:pt idx="4476">
                        <c:v>325.11331000000001</c:v>
                      </c:pt>
                      <c:pt idx="4477">
                        <c:v>325.10791</c:v>
                      </c:pt>
                      <c:pt idx="4478">
                        <c:v>325.11869999999999</c:v>
                      </c:pt>
                      <c:pt idx="4479">
                        <c:v>325.15282999999999</c:v>
                      </c:pt>
                      <c:pt idx="4480">
                        <c:v>325.10156999999998</c:v>
                      </c:pt>
                      <c:pt idx="4481">
                        <c:v>325.11293000000001</c:v>
                      </c:pt>
                      <c:pt idx="4482">
                        <c:v>325.07983999999999</c:v>
                      </c:pt>
                      <c:pt idx="4483">
                        <c:v>325.13666999999998</c:v>
                      </c:pt>
                      <c:pt idx="4484">
                        <c:v>325.12524000000002</c:v>
                      </c:pt>
                      <c:pt idx="4485">
                        <c:v>325.11180000000002</c:v>
                      </c:pt>
                      <c:pt idx="4486">
                        <c:v>325.14173</c:v>
                      </c:pt>
                      <c:pt idx="4487">
                        <c:v>325.14389999999997</c:v>
                      </c:pt>
                      <c:pt idx="4488">
                        <c:v>325.13486999999998</c:v>
                      </c:pt>
                      <c:pt idx="4489">
                        <c:v>325.10773</c:v>
                      </c:pt>
                      <c:pt idx="4490">
                        <c:v>325.10552000000001</c:v>
                      </c:pt>
                      <c:pt idx="4491">
                        <c:v>325.10917999999998</c:v>
                      </c:pt>
                      <c:pt idx="4492">
                        <c:v>325.12743</c:v>
                      </c:pt>
                      <c:pt idx="4493">
                        <c:v>325.08684</c:v>
                      </c:pt>
                      <c:pt idx="4494">
                        <c:v>325.08627000000001</c:v>
                      </c:pt>
                      <c:pt idx="4495">
                        <c:v>325.10858000000002</c:v>
                      </c:pt>
                      <c:pt idx="4496">
                        <c:v>325.13173999999998</c:v>
                      </c:pt>
                      <c:pt idx="4497">
                        <c:v>325.08440000000002</c:v>
                      </c:pt>
                      <c:pt idx="4498">
                        <c:v>325.10307</c:v>
                      </c:pt>
                      <c:pt idx="4499">
                        <c:v>325.11559999999997</c:v>
                      </c:pt>
                      <c:pt idx="4500">
                        <c:v>325.13914999999997</c:v>
                      </c:pt>
                      <c:pt idx="4501">
                        <c:v>325.07884999999999</c:v>
                      </c:pt>
                      <c:pt idx="4502">
                        <c:v>325.10174999999998</c:v>
                      </c:pt>
                      <c:pt idx="4503">
                        <c:v>325.08487000000002</c:v>
                      </c:pt>
                      <c:pt idx="4504">
                        <c:v>325.1044</c:v>
                      </c:pt>
                      <c:pt idx="4505">
                        <c:v>325.06281000000001</c:v>
                      </c:pt>
                      <c:pt idx="4506">
                        <c:v>325.07170000000002</c:v>
                      </c:pt>
                      <c:pt idx="4507">
                        <c:v>325.07960000000003</c:v>
                      </c:pt>
                      <c:pt idx="4508">
                        <c:v>325.11453</c:v>
                      </c:pt>
                      <c:pt idx="4509">
                        <c:v>325.12493999999998</c:v>
                      </c:pt>
                      <c:pt idx="4510">
                        <c:v>325.07774000000001</c:v>
                      </c:pt>
                      <c:pt idx="4511">
                        <c:v>325.09692000000001</c:v>
                      </c:pt>
                      <c:pt idx="4512">
                        <c:v>325.07731999999999</c:v>
                      </c:pt>
                      <c:pt idx="4513">
                        <c:v>325.12090000000001</c:v>
                      </c:pt>
                      <c:pt idx="4514">
                        <c:v>325.10971000000001</c:v>
                      </c:pt>
                      <c:pt idx="4515">
                        <c:v>325.08542999999997</c:v>
                      </c:pt>
                      <c:pt idx="4516">
                        <c:v>325.10620999999998</c:v>
                      </c:pt>
                      <c:pt idx="4517">
                        <c:v>325.12860000000001</c:v>
                      </c:pt>
                      <c:pt idx="4518">
                        <c:v>325.09868</c:v>
                      </c:pt>
                      <c:pt idx="4519">
                        <c:v>325.11774000000003</c:v>
                      </c:pt>
                      <c:pt idx="4520">
                        <c:v>325.16406000000001</c:v>
                      </c:pt>
                      <c:pt idx="4521">
                        <c:v>325.24018999999998</c:v>
                      </c:pt>
                      <c:pt idx="4522">
                        <c:v>325.11721</c:v>
                      </c:pt>
                      <c:pt idx="4523">
                        <c:v>325.12419</c:v>
                      </c:pt>
                      <c:pt idx="4524">
                        <c:v>325.12657999999999</c:v>
                      </c:pt>
                      <c:pt idx="4525">
                        <c:v>325.13686000000001</c:v>
                      </c:pt>
                      <c:pt idx="4526">
                        <c:v>325.11559</c:v>
                      </c:pt>
                      <c:pt idx="4527">
                        <c:v>325.11747000000003</c:v>
                      </c:pt>
                      <c:pt idx="4528">
                        <c:v>325.12461000000002</c:v>
                      </c:pt>
                      <c:pt idx="4529">
                        <c:v>325.10023000000001</c:v>
                      </c:pt>
                      <c:pt idx="4530">
                        <c:v>325.13513</c:v>
                      </c:pt>
                      <c:pt idx="4531">
                        <c:v>325.10606999999999</c:v>
                      </c:pt>
                      <c:pt idx="4532">
                        <c:v>325.10500000000002</c:v>
                      </c:pt>
                      <c:pt idx="4533">
                        <c:v>325.10082</c:v>
                      </c:pt>
                      <c:pt idx="4534">
                        <c:v>325.14657</c:v>
                      </c:pt>
                      <c:pt idx="4535">
                        <c:v>325.12180999999998</c:v>
                      </c:pt>
                      <c:pt idx="4536">
                        <c:v>325.12565000000001</c:v>
                      </c:pt>
                      <c:pt idx="4537">
                        <c:v>325.12840999999997</c:v>
                      </c:pt>
                      <c:pt idx="4538">
                        <c:v>325.16546</c:v>
                      </c:pt>
                      <c:pt idx="4539">
                        <c:v>325.10926999999998</c:v>
                      </c:pt>
                      <c:pt idx="4540">
                        <c:v>325.11241999999999</c:v>
                      </c:pt>
                      <c:pt idx="4541">
                        <c:v>325.10502000000002</c:v>
                      </c:pt>
                      <c:pt idx="4542">
                        <c:v>325.13956000000002</c:v>
                      </c:pt>
                      <c:pt idx="4543">
                        <c:v>325.10482000000002</c:v>
                      </c:pt>
                      <c:pt idx="4544">
                        <c:v>325.12664000000001</c:v>
                      </c:pt>
                      <c:pt idx="4545">
                        <c:v>325.11500000000001</c:v>
                      </c:pt>
                      <c:pt idx="4546">
                        <c:v>325.12135000000001</c:v>
                      </c:pt>
                      <c:pt idx="4547">
                        <c:v>325.13404000000003</c:v>
                      </c:pt>
                      <c:pt idx="4548">
                        <c:v>325.11115000000001</c:v>
                      </c:pt>
                      <c:pt idx="4549">
                        <c:v>325.11538999999999</c:v>
                      </c:pt>
                      <c:pt idx="4550">
                        <c:v>325.10847999999999</c:v>
                      </c:pt>
                      <c:pt idx="4551">
                        <c:v>325.14765</c:v>
                      </c:pt>
                      <c:pt idx="4552">
                        <c:v>325.09949999999998</c:v>
                      </c:pt>
                      <c:pt idx="4553">
                        <c:v>325.08116000000001</c:v>
                      </c:pt>
                      <c:pt idx="4554">
                        <c:v>325.10232000000002</c:v>
                      </c:pt>
                      <c:pt idx="4555">
                        <c:v>325.14138000000003</c:v>
                      </c:pt>
                      <c:pt idx="4556">
                        <c:v>325.11250999999999</c:v>
                      </c:pt>
                      <c:pt idx="4557">
                        <c:v>325.11502999999999</c:v>
                      </c:pt>
                      <c:pt idx="4558">
                        <c:v>325.11205999999999</c:v>
                      </c:pt>
                      <c:pt idx="4559">
                        <c:v>325.13051000000002</c:v>
                      </c:pt>
                      <c:pt idx="4560">
                        <c:v>325.11270000000002</c:v>
                      </c:pt>
                      <c:pt idx="4561">
                        <c:v>325.11056000000002</c:v>
                      </c:pt>
                      <c:pt idx="4562">
                        <c:v>325.11255</c:v>
                      </c:pt>
                      <c:pt idx="4563">
                        <c:v>325.13855999999998</c:v>
                      </c:pt>
                      <c:pt idx="4564">
                        <c:v>325.09721999999999</c:v>
                      </c:pt>
                      <c:pt idx="4565">
                        <c:v>325.09998999999999</c:v>
                      </c:pt>
                      <c:pt idx="4566">
                        <c:v>325.09834000000001</c:v>
                      </c:pt>
                      <c:pt idx="4567">
                        <c:v>325.11579999999998</c:v>
                      </c:pt>
                      <c:pt idx="4568">
                        <c:v>325.14425</c:v>
                      </c:pt>
                      <c:pt idx="4569">
                        <c:v>325.10307</c:v>
                      </c:pt>
                      <c:pt idx="4570">
                        <c:v>325.12875000000003</c:v>
                      </c:pt>
                      <c:pt idx="4571">
                        <c:v>325.10739999999998</c:v>
                      </c:pt>
                      <c:pt idx="4572">
                        <c:v>325.15836000000002</c:v>
                      </c:pt>
                      <c:pt idx="4573">
                        <c:v>325.11540000000002</c:v>
                      </c:pt>
                      <c:pt idx="4574">
                        <c:v>325.11302999999998</c:v>
                      </c:pt>
                      <c:pt idx="4575">
                        <c:v>325.10638999999998</c:v>
                      </c:pt>
                      <c:pt idx="4576">
                        <c:v>325.14690999999999</c:v>
                      </c:pt>
                      <c:pt idx="4577">
                        <c:v>325.12790000000001</c:v>
                      </c:pt>
                      <c:pt idx="4578">
                        <c:v>325.10951</c:v>
                      </c:pt>
                      <c:pt idx="4579">
                        <c:v>325.10352999999998</c:v>
                      </c:pt>
                      <c:pt idx="4580">
                        <c:v>325.14123000000001</c:v>
                      </c:pt>
                      <c:pt idx="4581">
                        <c:v>325.21055999999999</c:v>
                      </c:pt>
                      <c:pt idx="4582">
                        <c:v>325.16233</c:v>
                      </c:pt>
                      <c:pt idx="4583">
                        <c:v>325.14082999999999</c:v>
                      </c:pt>
                      <c:pt idx="4584">
                        <c:v>325.1454</c:v>
                      </c:pt>
                      <c:pt idx="4585">
                        <c:v>325.15730000000002</c:v>
                      </c:pt>
                      <c:pt idx="4586">
                        <c:v>325.13002</c:v>
                      </c:pt>
                      <c:pt idx="4587">
                        <c:v>325.13967000000002</c:v>
                      </c:pt>
                      <c:pt idx="4588">
                        <c:v>325.11358999999999</c:v>
                      </c:pt>
                      <c:pt idx="4589">
                        <c:v>325.13641999999999</c:v>
                      </c:pt>
                      <c:pt idx="4590">
                        <c:v>325.10708</c:v>
                      </c:pt>
                      <c:pt idx="4591">
                        <c:v>325.11565999999999</c:v>
                      </c:pt>
                      <c:pt idx="4592">
                        <c:v>325.09789999999998</c:v>
                      </c:pt>
                      <c:pt idx="4593">
                        <c:v>325.13328999999999</c:v>
                      </c:pt>
                      <c:pt idx="4594">
                        <c:v>325.09784999999999</c:v>
                      </c:pt>
                      <c:pt idx="4595">
                        <c:v>325.11887999999999</c:v>
                      </c:pt>
                      <c:pt idx="4596">
                        <c:v>325.11774000000003</c:v>
                      </c:pt>
                      <c:pt idx="4597">
                        <c:v>325.16250000000002</c:v>
                      </c:pt>
                      <c:pt idx="4598">
                        <c:v>325.14030000000002</c:v>
                      </c:pt>
                      <c:pt idx="4599">
                        <c:v>325.11991999999998</c:v>
                      </c:pt>
                      <c:pt idx="4600">
                        <c:v>325.11183999999997</c:v>
                      </c:pt>
                      <c:pt idx="4601">
                        <c:v>325.15059000000002</c:v>
                      </c:pt>
                      <c:pt idx="4602">
                        <c:v>325.14219000000003</c:v>
                      </c:pt>
                      <c:pt idx="4603">
                        <c:v>325.11919999999998</c:v>
                      </c:pt>
                      <c:pt idx="4604">
                        <c:v>325.12894</c:v>
                      </c:pt>
                      <c:pt idx="4605">
                        <c:v>325.11935</c:v>
                      </c:pt>
                      <c:pt idx="4606">
                        <c:v>325.14497</c:v>
                      </c:pt>
                      <c:pt idx="4607">
                        <c:v>325.12522999999999</c:v>
                      </c:pt>
                      <c:pt idx="4608">
                        <c:v>325.11284000000001</c:v>
                      </c:pt>
                      <c:pt idx="4609">
                        <c:v>325.11559999999997</c:v>
                      </c:pt>
                      <c:pt idx="4610">
                        <c:v>325.14758</c:v>
                      </c:pt>
                      <c:pt idx="4611">
                        <c:v>325.12072999999998</c:v>
                      </c:pt>
                      <c:pt idx="4612">
                        <c:v>325.12871000000001</c:v>
                      </c:pt>
                      <c:pt idx="4613">
                        <c:v>325.11725000000001</c:v>
                      </c:pt>
                      <c:pt idx="4614">
                        <c:v>325.14434999999997</c:v>
                      </c:pt>
                      <c:pt idx="4615">
                        <c:v>325.12630999999999</c:v>
                      </c:pt>
                      <c:pt idx="4616">
                        <c:v>325.12360999999999</c:v>
                      </c:pt>
                      <c:pt idx="4617">
                        <c:v>325.12923999999998</c:v>
                      </c:pt>
                      <c:pt idx="4618">
                        <c:v>325.15186</c:v>
                      </c:pt>
                      <c:pt idx="4619">
                        <c:v>325.12365</c:v>
                      </c:pt>
                      <c:pt idx="4620">
                        <c:v>325.13308999999998</c:v>
                      </c:pt>
                      <c:pt idx="4621">
                        <c:v>325.12083000000001</c:v>
                      </c:pt>
                      <c:pt idx="4622">
                        <c:v>325.11387999999999</c:v>
                      </c:pt>
                      <c:pt idx="4623">
                        <c:v>325.14217000000002</c:v>
                      </c:pt>
                      <c:pt idx="4624">
                        <c:v>325.11586</c:v>
                      </c:pt>
                      <c:pt idx="4625">
                        <c:v>325.10289</c:v>
                      </c:pt>
                      <c:pt idx="4626">
                        <c:v>325.14594</c:v>
                      </c:pt>
                      <c:pt idx="4627">
                        <c:v>325.14406000000002</c:v>
                      </c:pt>
                      <c:pt idx="4628">
                        <c:v>325.12317000000002</c:v>
                      </c:pt>
                      <c:pt idx="4629">
                        <c:v>325.11772000000002</c:v>
                      </c:pt>
                      <c:pt idx="4630">
                        <c:v>325.10834</c:v>
                      </c:pt>
                      <c:pt idx="4631">
                        <c:v>325.15078999999997</c:v>
                      </c:pt>
                      <c:pt idx="4632">
                        <c:v>325.12878000000001</c:v>
                      </c:pt>
                      <c:pt idx="4633">
                        <c:v>325.10723999999999</c:v>
                      </c:pt>
                      <c:pt idx="4634">
                        <c:v>325.12560000000002</c:v>
                      </c:pt>
                      <c:pt idx="4635">
                        <c:v>325.16050999999999</c:v>
                      </c:pt>
                      <c:pt idx="4636">
                        <c:v>325.13234</c:v>
                      </c:pt>
                      <c:pt idx="4637">
                        <c:v>325.12972000000002</c:v>
                      </c:pt>
                      <c:pt idx="4638">
                        <c:v>325.12797</c:v>
                      </c:pt>
                      <c:pt idx="4639">
                        <c:v>325.17664000000002</c:v>
                      </c:pt>
                      <c:pt idx="4640">
                        <c:v>325.15141</c:v>
                      </c:pt>
                      <c:pt idx="4641">
                        <c:v>325.13184000000001</c:v>
                      </c:pt>
                      <c:pt idx="4642">
                        <c:v>325.24583000000001</c:v>
                      </c:pt>
                      <c:pt idx="4643">
                        <c:v>325.14611000000002</c:v>
                      </c:pt>
                      <c:pt idx="4644">
                        <c:v>325.24423999999999</c:v>
                      </c:pt>
                      <c:pt idx="4645">
                        <c:v>325.35750999999999</c:v>
                      </c:pt>
                      <c:pt idx="4646">
                        <c:v>325.47194000000002</c:v>
                      </c:pt>
                      <c:pt idx="4647">
                        <c:v>325.60759999999999</c:v>
                      </c:pt>
                      <c:pt idx="4648">
                        <c:v>325.75545</c:v>
                      </c:pt>
                      <c:pt idx="4649">
                        <c:v>325.85313000000002</c:v>
                      </c:pt>
                      <c:pt idx="4650">
                        <c:v>325.97230999999999</c:v>
                      </c:pt>
                      <c:pt idx="4651">
                        <c:v>326.09071</c:v>
                      </c:pt>
                      <c:pt idx="4652">
                        <c:v>326.25589000000002</c:v>
                      </c:pt>
                      <c:pt idx="4653">
                        <c:v>326.32943</c:v>
                      </c:pt>
                      <c:pt idx="4654">
                        <c:v>326.45722999999998</c:v>
                      </c:pt>
                      <c:pt idx="4655">
                        <c:v>326.59755000000001</c:v>
                      </c:pt>
                      <c:pt idx="4656">
                        <c:v>326.75344999999999</c:v>
                      </c:pt>
                      <c:pt idx="4657">
                        <c:v>326.85744</c:v>
                      </c:pt>
                      <c:pt idx="4658">
                        <c:v>326.97118</c:v>
                      </c:pt>
                      <c:pt idx="4659">
                        <c:v>327.10160999999999</c:v>
                      </c:pt>
                      <c:pt idx="4660">
                        <c:v>327.22854999999998</c:v>
                      </c:pt>
                      <c:pt idx="4661">
                        <c:v>327.38477</c:v>
                      </c:pt>
                      <c:pt idx="4662">
                        <c:v>327.50556999999998</c:v>
                      </c:pt>
                      <c:pt idx="4663">
                        <c:v>327.62151</c:v>
                      </c:pt>
                      <c:pt idx="4664">
                        <c:v>327.74527999999998</c:v>
                      </c:pt>
                      <c:pt idx="4665">
                        <c:v>327.89469000000003</c:v>
                      </c:pt>
                      <c:pt idx="4666">
                        <c:v>327.98090999999999</c:v>
                      </c:pt>
                      <c:pt idx="4667">
                        <c:v>328.09744000000001</c:v>
                      </c:pt>
                      <c:pt idx="4668">
                        <c:v>328.21744000000001</c:v>
                      </c:pt>
                      <c:pt idx="4669">
                        <c:v>328.40638000000001</c:v>
                      </c:pt>
                      <c:pt idx="4670">
                        <c:v>328.48133999999999</c:v>
                      </c:pt>
                      <c:pt idx="4671">
                        <c:v>328.61126999999999</c:v>
                      </c:pt>
                      <c:pt idx="4672">
                        <c:v>328.72962000000001</c:v>
                      </c:pt>
                      <c:pt idx="4673">
                        <c:v>328.87346000000002</c:v>
                      </c:pt>
                      <c:pt idx="4674">
                        <c:v>328.99025999999998</c:v>
                      </c:pt>
                      <c:pt idx="4675">
                        <c:v>329.11833000000001</c:v>
                      </c:pt>
                      <c:pt idx="4676">
                        <c:v>329.23624999999998</c:v>
                      </c:pt>
                      <c:pt idx="4677">
                        <c:v>329.36626000000001</c:v>
                      </c:pt>
                      <c:pt idx="4678">
                        <c:v>329.50965000000002</c:v>
                      </c:pt>
                      <c:pt idx="4679">
                        <c:v>329.59481</c:v>
                      </c:pt>
                      <c:pt idx="4680">
                        <c:v>329.72</c:v>
                      </c:pt>
                      <c:pt idx="4681">
                        <c:v>329.83262999999999</c:v>
                      </c:pt>
                      <c:pt idx="4682">
                        <c:v>329.98989</c:v>
                      </c:pt>
                      <c:pt idx="4683">
                        <c:v>330.09712000000002</c:v>
                      </c:pt>
                      <c:pt idx="4684">
                        <c:v>330.21789999999999</c:v>
                      </c:pt>
                      <c:pt idx="4685">
                        <c:v>330.34694999999999</c:v>
                      </c:pt>
                      <c:pt idx="4686">
                        <c:v>330.50022999999999</c:v>
                      </c:pt>
                      <c:pt idx="4687">
                        <c:v>330.61077</c:v>
                      </c:pt>
                      <c:pt idx="4688">
                        <c:v>330.74675999999999</c:v>
                      </c:pt>
                      <c:pt idx="4689">
                        <c:v>330.86203999999998</c:v>
                      </c:pt>
                      <c:pt idx="4690">
                        <c:v>330.99752000000001</c:v>
                      </c:pt>
                      <c:pt idx="4691">
                        <c:v>331.08427999999998</c:v>
                      </c:pt>
                      <c:pt idx="4692">
                        <c:v>331.20161999999999</c:v>
                      </c:pt>
                      <c:pt idx="4693">
                        <c:v>331.34053</c:v>
                      </c:pt>
                      <c:pt idx="4694">
                        <c:v>331.50069999999999</c:v>
                      </c:pt>
                      <c:pt idx="4695">
                        <c:v>331.60151000000002</c:v>
                      </c:pt>
                      <c:pt idx="4696">
                        <c:v>331.71814000000001</c:v>
                      </c:pt>
                      <c:pt idx="4697">
                        <c:v>331.85449999999997</c:v>
                      </c:pt>
                      <c:pt idx="4698">
                        <c:v>331.98471999999998</c:v>
                      </c:pt>
                      <c:pt idx="4699">
                        <c:v>332.14929999999998</c:v>
                      </c:pt>
                      <c:pt idx="4700">
                        <c:v>332.24113</c:v>
                      </c:pt>
                      <c:pt idx="4701">
                        <c:v>332.36403000000001</c:v>
                      </c:pt>
                      <c:pt idx="4702">
                        <c:v>332.48570999999998</c:v>
                      </c:pt>
                      <c:pt idx="4703">
                        <c:v>332.75738999999999</c:v>
                      </c:pt>
                      <c:pt idx="4704">
                        <c:v>332.72509000000002</c:v>
                      </c:pt>
                      <c:pt idx="4705">
                        <c:v>332.84917000000002</c:v>
                      </c:pt>
                      <c:pt idx="4706">
                        <c:v>332.98881</c:v>
                      </c:pt>
                      <c:pt idx="4707">
                        <c:v>333.14258000000001</c:v>
                      </c:pt>
                      <c:pt idx="4708">
                        <c:v>333.23851000000002</c:v>
                      </c:pt>
                      <c:pt idx="4709">
                        <c:v>333.35973000000001</c:v>
                      </c:pt>
                      <c:pt idx="4710">
                        <c:v>333.51479</c:v>
                      </c:pt>
                      <c:pt idx="4711">
                        <c:v>333.59111000000001</c:v>
                      </c:pt>
                      <c:pt idx="4712">
                        <c:v>333.77857</c:v>
                      </c:pt>
                      <c:pt idx="4713">
                        <c:v>333.86727999999999</c:v>
                      </c:pt>
                      <c:pt idx="4714">
                        <c:v>334.00310999999999</c:v>
                      </c:pt>
                      <c:pt idx="4715">
                        <c:v>334.12875000000003</c:v>
                      </c:pt>
                      <c:pt idx="4716">
                        <c:v>334.26799</c:v>
                      </c:pt>
                      <c:pt idx="4717">
                        <c:v>334.38560999999999</c:v>
                      </c:pt>
                      <c:pt idx="4718">
                        <c:v>334.49421999999998</c:v>
                      </c:pt>
                      <c:pt idx="4719">
                        <c:v>334.60984999999999</c:v>
                      </c:pt>
                      <c:pt idx="4720">
                        <c:v>334.7611</c:v>
                      </c:pt>
                      <c:pt idx="4721">
                        <c:v>334.84069</c:v>
                      </c:pt>
                      <c:pt idx="4722">
                        <c:v>334.97181</c:v>
                      </c:pt>
                      <c:pt idx="4723">
                        <c:v>335.09969000000001</c:v>
                      </c:pt>
                      <c:pt idx="4724">
                        <c:v>335.2586</c:v>
                      </c:pt>
                      <c:pt idx="4725">
                        <c:v>335.36174</c:v>
                      </c:pt>
                      <c:pt idx="4726">
                        <c:v>335.48487999999998</c:v>
                      </c:pt>
                      <c:pt idx="4727">
                        <c:v>335.60327000000001</c:v>
                      </c:pt>
                      <c:pt idx="4728">
                        <c:v>335.75520999999998</c:v>
                      </c:pt>
                      <c:pt idx="4729">
                        <c:v>335.87396999999999</c:v>
                      </c:pt>
                      <c:pt idx="4730">
                        <c:v>335.99167</c:v>
                      </c:pt>
                      <c:pt idx="4731">
                        <c:v>336.11984000000001</c:v>
                      </c:pt>
                      <c:pt idx="4732">
                        <c:v>336.23383999999999</c:v>
                      </c:pt>
                      <c:pt idx="4733">
                        <c:v>336.38056999999998</c:v>
                      </c:pt>
                      <c:pt idx="4734">
                        <c:v>336.49766</c:v>
                      </c:pt>
                      <c:pt idx="4735">
                        <c:v>336.62497000000002</c:v>
                      </c:pt>
                      <c:pt idx="4736">
                        <c:v>336.74502999999999</c:v>
                      </c:pt>
                      <c:pt idx="4737">
                        <c:v>336.90246999999999</c:v>
                      </c:pt>
                      <c:pt idx="4738">
                        <c:v>336.99439999999998</c:v>
                      </c:pt>
                      <c:pt idx="4739">
                        <c:v>337.12200999999999</c:v>
                      </c:pt>
                      <c:pt idx="4740">
                        <c:v>337.25722999999999</c:v>
                      </c:pt>
                      <c:pt idx="4741">
                        <c:v>337.38535000000002</c:v>
                      </c:pt>
                      <c:pt idx="4742">
                        <c:v>337.50112999999999</c:v>
                      </c:pt>
                      <c:pt idx="4743">
                        <c:v>337.61353000000003</c:v>
                      </c:pt>
                      <c:pt idx="4744">
                        <c:v>337.74130000000002</c:v>
                      </c:pt>
                      <c:pt idx="4745">
                        <c:v>337.88803000000001</c:v>
                      </c:pt>
                      <c:pt idx="4746">
                        <c:v>337.99775</c:v>
                      </c:pt>
                      <c:pt idx="4747">
                        <c:v>338.12479999999999</c:v>
                      </c:pt>
                      <c:pt idx="4748">
                        <c:v>338.25380999999999</c:v>
                      </c:pt>
                      <c:pt idx="4749">
                        <c:v>338.36586</c:v>
                      </c:pt>
                      <c:pt idx="4750">
                        <c:v>338.50004999999999</c:v>
                      </c:pt>
                      <c:pt idx="4751">
                        <c:v>338.60924999999997</c:v>
                      </c:pt>
                      <c:pt idx="4752">
                        <c:v>338.72210999999999</c:v>
                      </c:pt>
                      <c:pt idx="4753">
                        <c:v>338.84329000000002</c:v>
                      </c:pt>
                      <c:pt idx="4754">
                        <c:v>338.99650000000003</c:v>
                      </c:pt>
                      <c:pt idx="4755">
                        <c:v>339.09357</c:v>
                      </c:pt>
                      <c:pt idx="4756">
                        <c:v>339.22620000000001</c:v>
                      </c:pt>
                      <c:pt idx="4757">
                        <c:v>339.33814000000001</c:v>
                      </c:pt>
                      <c:pt idx="4758">
                        <c:v>339.49006000000003</c:v>
                      </c:pt>
                      <c:pt idx="4759">
                        <c:v>339.61201999999997</c:v>
                      </c:pt>
                      <c:pt idx="4760">
                        <c:v>339.72611000000001</c:v>
                      </c:pt>
                      <c:pt idx="4761">
                        <c:v>339.83587</c:v>
                      </c:pt>
                      <c:pt idx="4762">
                        <c:v>340.00666000000001</c:v>
                      </c:pt>
                      <c:pt idx="4763">
                        <c:v>340.09778</c:v>
                      </c:pt>
                      <c:pt idx="4764">
                        <c:v>340.35861999999997</c:v>
                      </c:pt>
                      <c:pt idx="4765">
                        <c:v>340.35559000000001</c:v>
                      </c:pt>
                      <c:pt idx="4766">
                        <c:v>340.48599999999999</c:v>
                      </c:pt>
                      <c:pt idx="4767">
                        <c:v>340.62526000000003</c:v>
                      </c:pt>
                      <c:pt idx="4768">
                        <c:v>340.73054000000002</c:v>
                      </c:pt>
                      <c:pt idx="4769">
                        <c:v>340.84118999999998</c:v>
                      </c:pt>
                      <c:pt idx="4770">
                        <c:v>340.94799999999998</c:v>
                      </c:pt>
                      <c:pt idx="4771">
                        <c:v>341.12468000000001</c:v>
                      </c:pt>
                      <c:pt idx="4772">
                        <c:v>341.20533999999998</c:v>
                      </c:pt>
                      <c:pt idx="4773">
                        <c:v>341.31810999999999</c:v>
                      </c:pt>
                      <c:pt idx="4774">
                        <c:v>341.44839999999999</c:v>
                      </c:pt>
                      <c:pt idx="4775">
                        <c:v>341.59278</c:v>
                      </c:pt>
                      <c:pt idx="4776">
                        <c:v>341.69495999999998</c:v>
                      </c:pt>
                      <c:pt idx="4777">
                        <c:v>341.83327000000003</c:v>
                      </c:pt>
                      <c:pt idx="4778">
                        <c:v>341.96348999999998</c:v>
                      </c:pt>
                      <c:pt idx="4779">
                        <c:v>342.12173000000001</c:v>
                      </c:pt>
                      <c:pt idx="4780">
                        <c:v>342.19353000000001</c:v>
                      </c:pt>
                      <c:pt idx="4781">
                        <c:v>342.32652999999999</c:v>
                      </c:pt>
                      <c:pt idx="4782">
                        <c:v>342.45130999999998</c:v>
                      </c:pt>
                      <c:pt idx="4783">
                        <c:v>342.58731</c:v>
                      </c:pt>
                      <c:pt idx="4784">
                        <c:v>342.68828999999999</c:v>
                      </c:pt>
                      <c:pt idx="4785">
                        <c:v>342.83240999999998</c:v>
                      </c:pt>
                      <c:pt idx="4786">
                        <c:v>342.95265999999998</c:v>
                      </c:pt>
                      <c:pt idx="4787">
                        <c:v>343.06490000000002</c:v>
                      </c:pt>
                      <c:pt idx="4788">
                        <c:v>343.22642999999999</c:v>
                      </c:pt>
                      <c:pt idx="4789">
                        <c:v>343.31365</c:v>
                      </c:pt>
                      <c:pt idx="4790">
                        <c:v>343.43878999999998</c:v>
                      </c:pt>
                      <c:pt idx="4791">
                        <c:v>343.58003000000002</c:v>
                      </c:pt>
                      <c:pt idx="4792">
                        <c:v>343.72268000000003</c:v>
                      </c:pt>
                      <c:pt idx="4793">
                        <c:v>343.84742</c:v>
                      </c:pt>
                      <c:pt idx="4794">
                        <c:v>343.95375999999999</c:v>
                      </c:pt>
                      <c:pt idx="4795">
                        <c:v>344.07168000000001</c:v>
                      </c:pt>
                      <c:pt idx="4796">
                        <c:v>344.23378000000002</c:v>
                      </c:pt>
                      <c:pt idx="4797">
                        <c:v>344.30842999999999</c:v>
                      </c:pt>
                      <c:pt idx="4798">
                        <c:v>344.42867000000001</c:v>
                      </c:pt>
                      <c:pt idx="4799">
                        <c:v>344.59055000000001</c:v>
                      </c:pt>
                      <c:pt idx="4800">
                        <c:v>344.74061</c:v>
                      </c:pt>
                      <c:pt idx="4801">
                        <c:v>344.81234999999998</c:v>
                      </c:pt>
                      <c:pt idx="4802">
                        <c:v>344.92072999999999</c:v>
                      </c:pt>
                      <c:pt idx="4803">
                        <c:v>345.02805999999998</c:v>
                      </c:pt>
                      <c:pt idx="4804">
                        <c:v>345.18637999999999</c:v>
                      </c:pt>
                      <c:pt idx="4805">
                        <c:v>345.32740000000001</c:v>
                      </c:pt>
                      <c:pt idx="4806">
                        <c:v>345.43448999999998</c:v>
                      </c:pt>
                      <c:pt idx="4807">
                        <c:v>345.57670999999999</c:v>
                      </c:pt>
                      <c:pt idx="4808">
                        <c:v>345.66548</c:v>
                      </c:pt>
                      <c:pt idx="4809">
                        <c:v>345.83292</c:v>
                      </c:pt>
                      <c:pt idx="4810">
                        <c:v>345.93236999999999</c:v>
                      </c:pt>
                      <c:pt idx="4811">
                        <c:v>346.07002</c:v>
                      </c:pt>
                      <c:pt idx="4812">
                        <c:v>346.19898000000001</c:v>
                      </c:pt>
                      <c:pt idx="4813">
                        <c:v>346.35163</c:v>
                      </c:pt>
                      <c:pt idx="4814">
                        <c:v>346.44056</c:v>
                      </c:pt>
                      <c:pt idx="4815">
                        <c:v>346.60417000000001</c:v>
                      </c:pt>
                      <c:pt idx="4816">
                        <c:v>346.72442999999998</c:v>
                      </c:pt>
                      <c:pt idx="4817">
                        <c:v>346.87815000000001</c:v>
                      </c:pt>
                      <c:pt idx="4818">
                        <c:v>346.96075999999999</c:v>
                      </c:pt>
                      <c:pt idx="4819">
                        <c:v>347.06907000000001</c:v>
                      </c:pt>
                      <c:pt idx="4820">
                        <c:v>347.20557000000002</c:v>
                      </c:pt>
                      <c:pt idx="4821">
                        <c:v>347.35406999999998</c:v>
                      </c:pt>
                      <c:pt idx="4822">
                        <c:v>347.44992000000002</c:v>
                      </c:pt>
                      <c:pt idx="4823">
                        <c:v>347.57632000000001</c:v>
                      </c:pt>
                      <c:pt idx="4824">
                        <c:v>347.75279</c:v>
                      </c:pt>
                      <c:pt idx="4825">
                        <c:v>347.95238999999998</c:v>
                      </c:pt>
                      <c:pt idx="4826">
                        <c:v>347.98070000000001</c:v>
                      </c:pt>
                      <c:pt idx="4827">
                        <c:v>348.09631999999999</c:v>
                      </c:pt>
                      <c:pt idx="4828">
                        <c:v>348.20400000000001</c:v>
                      </c:pt>
                      <c:pt idx="4829">
                        <c:v>348.34147999999999</c:v>
                      </c:pt>
                      <c:pt idx="4830">
                        <c:v>348.50114000000002</c:v>
                      </c:pt>
                      <c:pt idx="4831">
                        <c:v>348.57846999999998</c:v>
                      </c:pt>
                      <c:pt idx="4832">
                        <c:v>348.70468</c:v>
                      </c:pt>
                      <c:pt idx="4833">
                        <c:v>348.84429999999998</c:v>
                      </c:pt>
                      <c:pt idx="4834">
                        <c:v>348.96944000000002</c:v>
                      </c:pt>
                      <c:pt idx="4835">
                        <c:v>349.08431999999999</c:v>
                      </c:pt>
                      <c:pt idx="4836">
                        <c:v>349.20296000000002</c:v>
                      </c:pt>
                      <c:pt idx="4837">
                        <c:v>349.34505000000001</c:v>
                      </c:pt>
                      <c:pt idx="4838">
                        <c:v>349.47086999999999</c:v>
                      </c:pt>
                      <c:pt idx="4839">
                        <c:v>349.59125999999998</c:v>
                      </c:pt>
                      <c:pt idx="4840">
                        <c:v>349.72338000000002</c:v>
                      </c:pt>
                      <c:pt idx="4841">
                        <c:v>349.83582999999999</c:v>
                      </c:pt>
                      <c:pt idx="4842">
                        <c:v>349.99619000000001</c:v>
                      </c:pt>
                      <c:pt idx="4843">
                        <c:v>350.10903000000002</c:v>
                      </c:pt>
                      <c:pt idx="4844">
                        <c:v>350.22332</c:v>
                      </c:pt>
                      <c:pt idx="4845">
                        <c:v>350.34516000000002</c:v>
                      </c:pt>
                      <c:pt idx="4846">
                        <c:v>350.47788000000003</c:v>
                      </c:pt>
                      <c:pt idx="4847">
                        <c:v>350.60718000000003</c:v>
                      </c:pt>
                      <c:pt idx="4848">
                        <c:v>350.69026000000002</c:v>
                      </c:pt>
                      <c:pt idx="4849">
                        <c:v>350.81587999999999</c:v>
                      </c:pt>
                      <c:pt idx="4850">
                        <c:v>350.95463999999998</c:v>
                      </c:pt>
                      <c:pt idx="4851">
                        <c:v>351.10361999999998</c:v>
                      </c:pt>
                      <c:pt idx="4852">
                        <c:v>351.19409000000002</c:v>
                      </c:pt>
                      <c:pt idx="4853">
                        <c:v>351.31511999999998</c:v>
                      </c:pt>
                      <c:pt idx="4854">
                        <c:v>351.43610000000001</c:v>
                      </c:pt>
                      <c:pt idx="4855">
                        <c:v>351.59674999999999</c:v>
                      </c:pt>
                      <c:pt idx="4856">
                        <c:v>351.71303999999998</c:v>
                      </c:pt>
                      <c:pt idx="4857">
                        <c:v>351.81637000000001</c:v>
                      </c:pt>
                      <c:pt idx="4858">
                        <c:v>351.95767999999998</c:v>
                      </c:pt>
                      <c:pt idx="4859">
                        <c:v>352.10293999999999</c:v>
                      </c:pt>
                      <c:pt idx="4860">
                        <c:v>352.16969999999998</c:v>
                      </c:pt>
                      <c:pt idx="4861">
                        <c:v>352.30536999999998</c:v>
                      </c:pt>
                      <c:pt idx="4862">
                        <c:v>352.40793000000002</c:v>
                      </c:pt>
                      <c:pt idx="4863">
                        <c:v>352.54345999999998</c:v>
                      </c:pt>
                      <c:pt idx="4864">
                        <c:v>352.70292000000001</c:v>
                      </c:pt>
                      <c:pt idx="4865">
                        <c:v>352.78654999999998</c:v>
                      </c:pt>
                      <c:pt idx="4866">
                        <c:v>352.90525000000002</c:v>
                      </c:pt>
                      <c:pt idx="4867">
                        <c:v>353.03084999999999</c:v>
                      </c:pt>
                      <c:pt idx="4868">
                        <c:v>353.19152000000003</c:v>
                      </c:pt>
                      <c:pt idx="4869">
                        <c:v>353.31938000000002</c:v>
                      </c:pt>
                      <c:pt idx="4870">
                        <c:v>353.45553000000001</c:v>
                      </c:pt>
                      <c:pt idx="4871">
                        <c:v>353.57292999999999</c:v>
                      </c:pt>
                      <c:pt idx="4872">
                        <c:v>353.71749999999997</c:v>
                      </c:pt>
                      <c:pt idx="4873">
                        <c:v>353.80255</c:v>
                      </c:pt>
                      <c:pt idx="4874">
                        <c:v>353.93015000000003</c:v>
                      </c:pt>
                      <c:pt idx="4875">
                        <c:v>354.07112999999998</c:v>
                      </c:pt>
                      <c:pt idx="4876">
                        <c:v>354.22395</c:v>
                      </c:pt>
                      <c:pt idx="4877">
                        <c:v>354.34064000000001</c:v>
                      </c:pt>
                      <c:pt idx="4878">
                        <c:v>354.45693999999997</c:v>
                      </c:pt>
                      <c:pt idx="4879">
                        <c:v>354.58004</c:v>
                      </c:pt>
                      <c:pt idx="4880">
                        <c:v>354.71436999999997</c:v>
                      </c:pt>
                      <c:pt idx="4881">
                        <c:v>354.85791</c:v>
                      </c:pt>
                      <c:pt idx="4882">
                        <c:v>354.96276</c:v>
                      </c:pt>
                      <c:pt idx="4883">
                        <c:v>355.09435999999999</c:v>
                      </c:pt>
                      <c:pt idx="4884">
                        <c:v>355.23955000000001</c:v>
                      </c:pt>
                      <c:pt idx="4885">
                        <c:v>355.45368000000002</c:v>
                      </c:pt>
                      <c:pt idx="4886">
                        <c:v>355.51927999999998</c:v>
                      </c:pt>
                      <c:pt idx="4887">
                        <c:v>355.58438000000001</c:v>
                      </c:pt>
                      <c:pt idx="4888">
                        <c:v>355.71692999999999</c:v>
                      </c:pt>
                      <c:pt idx="4889">
                        <c:v>355.86541</c:v>
                      </c:pt>
                      <c:pt idx="4890">
                        <c:v>355.96638999999999</c:v>
                      </c:pt>
                      <c:pt idx="4891">
                        <c:v>356.08264000000003</c:v>
                      </c:pt>
                      <c:pt idx="4892">
                        <c:v>356.21633000000003</c:v>
                      </c:pt>
                      <c:pt idx="4893">
                        <c:v>356.37112999999999</c:v>
                      </c:pt>
                      <c:pt idx="4894">
                        <c:v>356.47370999999998</c:v>
                      </c:pt>
                      <c:pt idx="4895">
                        <c:v>356.59300999999999</c:v>
                      </c:pt>
                      <c:pt idx="4896">
                        <c:v>356.72417999999999</c:v>
                      </c:pt>
                      <c:pt idx="4897">
                        <c:v>356.86416000000003</c:v>
                      </c:pt>
                      <c:pt idx="4898">
                        <c:v>356.99919</c:v>
                      </c:pt>
                      <c:pt idx="4899">
                        <c:v>357.09827999999999</c:v>
                      </c:pt>
                      <c:pt idx="4900">
                        <c:v>357.23009000000002</c:v>
                      </c:pt>
                      <c:pt idx="4901">
                        <c:v>357.33981999999997</c:v>
                      </c:pt>
                      <c:pt idx="4902">
                        <c:v>357.48428999999999</c:v>
                      </c:pt>
                      <c:pt idx="4903">
                        <c:v>357.56479000000002</c:v>
                      </c:pt>
                      <c:pt idx="4904">
                        <c:v>357.70272</c:v>
                      </c:pt>
                      <c:pt idx="4905">
                        <c:v>357.81047000000001</c:v>
                      </c:pt>
                      <c:pt idx="4906">
                        <c:v>357.98782999999997</c:v>
                      </c:pt>
                      <c:pt idx="4907">
                        <c:v>358.08271000000002</c:v>
                      </c:pt>
                      <c:pt idx="4908">
                        <c:v>358.20677000000001</c:v>
                      </c:pt>
                      <c:pt idx="4909">
                        <c:v>358.33924000000002</c:v>
                      </c:pt>
                      <c:pt idx="4910">
                        <c:v>358.49209999999999</c:v>
                      </c:pt>
                      <c:pt idx="4911">
                        <c:v>358.59992</c:v>
                      </c:pt>
                      <c:pt idx="4912">
                        <c:v>358.71494999999999</c:v>
                      </c:pt>
                      <c:pt idx="4913">
                        <c:v>358.86236000000002</c:v>
                      </c:pt>
                      <c:pt idx="4914">
                        <c:v>359.00542999999999</c:v>
                      </c:pt>
                      <c:pt idx="4915">
                        <c:v>359.08839999999998</c:v>
                      </c:pt>
                      <c:pt idx="4916">
                        <c:v>359.19459000000001</c:v>
                      </c:pt>
                      <c:pt idx="4917">
                        <c:v>359.31457</c:v>
                      </c:pt>
                      <c:pt idx="4918">
                        <c:v>359.47534999999999</c:v>
                      </c:pt>
                      <c:pt idx="4919">
                        <c:v>359.60588000000001</c:v>
                      </c:pt>
                      <c:pt idx="4920">
                        <c:v>359.70280000000002</c:v>
                      </c:pt>
                      <c:pt idx="4921">
                        <c:v>359.83692000000002</c:v>
                      </c:pt>
                      <c:pt idx="4922">
                        <c:v>359.95888000000002</c:v>
                      </c:pt>
                      <c:pt idx="4923">
                        <c:v>360.11230999999998</c:v>
                      </c:pt>
                      <c:pt idx="4924">
                        <c:v>360.21519000000001</c:v>
                      </c:pt>
                      <c:pt idx="4925">
                        <c:v>360.32661000000002</c:v>
                      </c:pt>
                      <c:pt idx="4926">
                        <c:v>360.43434999999999</c:v>
                      </c:pt>
                      <c:pt idx="4927">
                        <c:v>360.58397000000002</c:v>
                      </c:pt>
                      <c:pt idx="4928">
                        <c:v>360.68693999999999</c:v>
                      </c:pt>
                      <c:pt idx="4929">
                        <c:v>360.81151</c:v>
                      </c:pt>
                      <c:pt idx="4930">
                        <c:v>360.93700000000001</c:v>
                      </c:pt>
                      <c:pt idx="4931">
                        <c:v>361.08082000000002</c:v>
                      </c:pt>
                      <c:pt idx="4932">
                        <c:v>361.20103999999998</c:v>
                      </c:pt>
                      <c:pt idx="4933">
                        <c:v>361.31281999999999</c:v>
                      </c:pt>
                      <c:pt idx="4934">
                        <c:v>361.45623999999998</c:v>
                      </c:pt>
                      <c:pt idx="4935">
                        <c:v>361.61201</c:v>
                      </c:pt>
                      <c:pt idx="4936">
                        <c:v>361.70083</c:v>
                      </c:pt>
                      <c:pt idx="4937">
                        <c:v>361.82053999999999</c:v>
                      </c:pt>
                      <c:pt idx="4938">
                        <c:v>361.92849999999999</c:v>
                      </c:pt>
                      <c:pt idx="4939">
                        <c:v>362.05079000000001</c:v>
                      </c:pt>
                      <c:pt idx="4940">
                        <c:v>362.21456999999998</c:v>
                      </c:pt>
                      <c:pt idx="4941">
                        <c:v>362.31518999999997</c:v>
                      </c:pt>
                      <c:pt idx="4942">
                        <c:v>362.43126000000001</c:v>
                      </c:pt>
                      <c:pt idx="4943">
                        <c:v>362.56270999999998</c:v>
                      </c:pt>
                      <c:pt idx="4944">
                        <c:v>362.71859000000001</c:v>
                      </c:pt>
                      <c:pt idx="4945">
                        <c:v>362.80799000000002</c:v>
                      </c:pt>
                      <c:pt idx="4946">
                        <c:v>363.07654000000002</c:v>
                      </c:pt>
                      <c:pt idx="4947">
                        <c:v>363.10577999999998</c:v>
                      </c:pt>
                      <c:pt idx="4948">
                        <c:v>363.23617000000002</c:v>
                      </c:pt>
                      <c:pt idx="4949">
                        <c:v>363.33334000000002</c:v>
                      </c:pt>
                      <c:pt idx="4950">
                        <c:v>363.44830000000002</c:v>
                      </c:pt>
                      <c:pt idx="4951">
                        <c:v>363.58328</c:v>
                      </c:pt>
                      <c:pt idx="4952">
                        <c:v>363.72784999999999</c:v>
                      </c:pt>
                      <c:pt idx="4953">
                        <c:v>363.80444</c:v>
                      </c:pt>
                      <c:pt idx="4954">
                        <c:v>363.92151999999999</c:v>
                      </c:pt>
                      <c:pt idx="4955">
                        <c:v>364.03368999999998</c:v>
                      </c:pt>
                      <c:pt idx="4956">
                        <c:v>364.19864000000001</c:v>
                      </c:pt>
                      <c:pt idx="4957">
                        <c:v>364.32871999999998</c:v>
                      </c:pt>
                      <c:pt idx="4958">
                        <c:v>364.41207000000003</c:v>
                      </c:pt>
                      <c:pt idx="4959">
                        <c:v>364.55308000000002</c:v>
                      </c:pt>
                      <c:pt idx="4960">
                        <c:v>364.67165</c:v>
                      </c:pt>
                      <c:pt idx="4961">
                        <c:v>364.83005000000003</c:v>
                      </c:pt>
                      <c:pt idx="4962">
                        <c:v>364.91878000000003</c:v>
                      </c:pt>
                      <c:pt idx="4963">
                        <c:v>365.04910999999998</c:v>
                      </c:pt>
                      <c:pt idx="4964">
                        <c:v>365.16985</c:v>
                      </c:pt>
                      <c:pt idx="4965">
                        <c:v>365.33264000000003</c:v>
                      </c:pt>
                      <c:pt idx="4966">
                        <c:v>365.44344999999998</c:v>
                      </c:pt>
                      <c:pt idx="4967">
                        <c:v>365.56349</c:v>
                      </c:pt>
                      <c:pt idx="4968">
                        <c:v>365.66770000000002</c:v>
                      </c:pt>
                      <c:pt idx="4969">
                        <c:v>365.82859999999999</c:v>
                      </c:pt>
                      <c:pt idx="4970">
                        <c:v>365.95242999999999</c:v>
                      </c:pt>
                      <c:pt idx="4971">
                        <c:v>366.06270000000001</c:v>
                      </c:pt>
                      <c:pt idx="4972">
                        <c:v>366.18468999999999</c:v>
                      </c:pt>
                      <c:pt idx="4973">
                        <c:v>366.31551999999999</c:v>
                      </c:pt>
                      <c:pt idx="4974">
                        <c:v>366.43427000000003</c:v>
                      </c:pt>
                      <c:pt idx="4975">
                        <c:v>366.55817000000002</c:v>
                      </c:pt>
                      <c:pt idx="4976">
                        <c:v>366.69384000000002</c:v>
                      </c:pt>
                      <c:pt idx="4977">
                        <c:v>366.82177999999999</c:v>
                      </c:pt>
                      <c:pt idx="4978">
                        <c:v>366.97885000000002</c:v>
                      </c:pt>
                      <c:pt idx="4979">
                        <c:v>367.06294000000003</c:v>
                      </c:pt>
                      <c:pt idx="4980">
                        <c:v>367.19396</c:v>
                      </c:pt>
                      <c:pt idx="4981">
                        <c:v>367.29473000000002</c:v>
                      </c:pt>
                      <c:pt idx="4982">
                        <c:v>367.46442999999999</c:v>
                      </c:pt>
                      <c:pt idx="4983">
                        <c:v>367.54946999999999</c:v>
                      </c:pt>
                      <c:pt idx="4984">
                        <c:v>367.67322999999999</c:v>
                      </c:pt>
                      <c:pt idx="4985">
                        <c:v>367.80736000000002</c:v>
                      </c:pt>
                      <c:pt idx="4986">
                        <c:v>367.97093999999998</c:v>
                      </c:pt>
                      <c:pt idx="4987">
                        <c:v>368.06108</c:v>
                      </c:pt>
                      <c:pt idx="4988">
                        <c:v>368.17556999999999</c:v>
                      </c:pt>
                      <c:pt idx="4989">
                        <c:v>368.29138999999998</c:v>
                      </c:pt>
                      <c:pt idx="4990">
                        <c:v>368.43412000000001</c:v>
                      </c:pt>
                      <c:pt idx="4991">
                        <c:v>368.55860999999999</c:v>
                      </c:pt>
                      <c:pt idx="4992">
                        <c:v>368.68815999999998</c:v>
                      </c:pt>
                      <c:pt idx="4993">
                        <c:v>368.79942999999997</c:v>
                      </c:pt>
                      <c:pt idx="4994">
                        <c:v>368.94887</c:v>
                      </c:pt>
                      <c:pt idx="4995">
                        <c:v>369.06925999999999</c:v>
                      </c:pt>
                      <c:pt idx="4996">
                        <c:v>369.17646000000002</c:v>
                      </c:pt>
                      <c:pt idx="4997">
                        <c:v>369.31598000000002</c:v>
                      </c:pt>
                      <c:pt idx="4998">
                        <c:v>369.44360999999998</c:v>
                      </c:pt>
                      <c:pt idx="4999">
                        <c:v>369.57657</c:v>
                      </c:pt>
                      <c:pt idx="5000">
                        <c:v>369.67270000000002</c:v>
                      </c:pt>
                      <c:pt idx="5001">
                        <c:v>369.79505</c:v>
                      </c:pt>
                      <c:pt idx="5002">
                        <c:v>369.92876999999999</c:v>
                      </c:pt>
                      <c:pt idx="5003">
                        <c:v>370.08749</c:v>
                      </c:pt>
                      <c:pt idx="5004">
                        <c:v>370.18801999999999</c:v>
                      </c:pt>
                      <c:pt idx="5005">
                        <c:v>370.30919999999998</c:v>
                      </c:pt>
                      <c:pt idx="5006">
                        <c:v>370.44213999999999</c:v>
                      </c:pt>
                      <c:pt idx="5007">
                        <c:v>370.69990000000001</c:v>
                      </c:pt>
                      <c:pt idx="5008">
                        <c:v>370.66617000000002</c:v>
                      </c:pt>
                      <c:pt idx="5009">
                        <c:v>370.80101999999999</c:v>
                      </c:pt>
                      <c:pt idx="5010">
                        <c:v>370.92570000000001</c:v>
                      </c:pt>
                      <c:pt idx="5011">
                        <c:v>371.05788999999999</c:v>
                      </c:pt>
                      <c:pt idx="5012">
                        <c:v>371.20352000000003</c:v>
                      </c:pt>
                      <c:pt idx="5013">
                        <c:v>371.31448999999998</c:v>
                      </c:pt>
                      <c:pt idx="5014">
                        <c:v>371.41958</c:v>
                      </c:pt>
                      <c:pt idx="5015">
                        <c:v>371.53321999999997</c:v>
                      </c:pt>
                      <c:pt idx="5016">
                        <c:v>371.70235000000002</c:v>
                      </c:pt>
                      <c:pt idx="5017">
                        <c:v>371.81339000000003</c:v>
                      </c:pt>
                      <c:pt idx="5018">
                        <c:v>371.93549999999999</c:v>
                      </c:pt>
                      <c:pt idx="5019">
                        <c:v>372.03208000000001</c:v>
                      </c:pt>
                      <c:pt idx="5020">
                        <c:v>372.20328000000001</c:v>
                      </c:pt>
                      <c:pt idx="5021">
                        <c:v>372.28854999999999</c:v>
                      </c:pt>
                      <c:pt idx="5022">
                        <c:v>372.40465</c:v>
                      </c:pt>
                      <c:pt idx="5023">
                        <c:v>372.52042999999998</c:v>
                      </c:pt>
                      <c:pt idx="5024">
                        <c:v>372.71337</c:v>
                      </c:pt>
                      <c:pt idx="5025">
                        <c:v>372.82031000000001</c:v>
                      </c:pt>
                      <c:pt idx="5026">
                        <c:v>372.93880000000001</c:v>
                      </c:pt>
                      <c:pt idx="5027">
                        <c:v>373.05428999999998</c:v>
                      </c:pt>
                      <c:pt idx="5028">
                        <c:v>373.17309</c:v>
                      </c:pt>
                      <c:pt idx="5029">
                        <c:v>373.32348000000002</c:v>
                      </c:pt>
                      <c:pt idx="5030">
                        <c:v>373.42054000000002</c:v>
                      </c:pt>
                      <c:pt idx="5031">
                        <c:v>373.5684</c:v>
                      </c:pt>
                      <c:pt idx="5032">
                        <c:v>373.70053999999999</c:v>
                      </c:pt>
                      <c:pt idx="5033">
                        <c:v>373.83994000000001</c:v>
                      </c:pt>
                      <c:pt idx="5034">
                        <c:v>373.92455000000001</c:v>
                      </c:pt>
                      <c:pt idx="5035">
                        <c:v>374.04930000000002</c:v>
                      </c:pt>
                      <c:pt idx="5036">
                        <c:v>374.16514000000001</c:v>
                      </c:pt>
                      <c:pt idx="5037">
                        <c:v>374.31736999999998</c:v>
                      </c:pt>
                      <c:pt idx="5038">
                        <c:v>374.42272000000003</c:v>
                      </c:pt>
                      <c:pt idx="5039">
                        <c:v>374.56286</c:v>
                      </c:pt>
                      <c:pt idx="5040">
                        <c:v>374.68615</c:v>
                      </c:pt>
                      <c:pt idx="5041">
                        <c:v>374.82659000000001</c:v>
                      </c:pt>
                      <c:pt idx="5042">
                        <c:v>374.90496999999999</c:v>
                      </c:pt>
                      <c:pt idx="5043">
                        <c:v>375.01535000000001</c:v>
                      </c:pt>
                      <c:pt idx="5044">
                        <c:v>375.15683000000001</c:v>
                      </c:pt>
                      <c:pt idx="5045">
                        <c:v>375.28084000000001</c:v>
                      </c:pt>
                      <c:pt idx="5046">
                        <c:v>375.45988</c:v>
                      </c:pt>
                      <c:pt idx="5047">
                        <c:v>375.56475999999998</c:v>
                      </c:pt>
                      <c:pt idx="5048">
                        <c:v>375.68497000000002</c:v>
                      </c:pt>
                      <c:pt idx="5049">
                        <c:v>375.79455999999999</c:v>
                      </c:pt>
                      <c:pt idx="5050">
                        <c:v>375.92338999999998</c:v>
                      </c:pt>
                      <c:pt idx="5051">
                        <c:v>376.02852000000001</c:v>
                      </c:pt>
                      <c:pt idx="5052">
                        <c:v>376.14974000000001</c:v>
                      </c:pt>
                      <c:pt idx="5053">
                        <c:v>376.26666</c:v>
                      </c:pt>
                      <c:pt idx="5054">
                        <c:v>376.42468000000002</c:v>
                      </c:pt>
                      <c:pt idx="5055">
                        <c:v>376.52753000000001</c:v>
                      </c:pt>
                      <c:pt idx="5056">
                        <c:v>376.69020999999998</c:v>
                      </c:pt>
                      <c:pt idx="5057">
                        <c:v>376.78014999999999</c:v>
                      </c:pt>
                      <c:pt idx="5058">
                        <c:v>376.93419</c:v>
                      </c:pt>
                      <c:pt idx="5059">
                        <c:v>377.02996999999999</c:v>
                      </c:pt>
                      <c:pt idx="5060">
                        <c:v>377.14476000000002</c:v>
                      </c:pt>
                      <c:pt idx="5061">
                        <c:v>377.26618000000002</c:v>
                      </c:pt>
                      <c:pt idx="5062">
                        <c:v>377.42610999999999</c:v>
                      </c:pt>
                      <c:pt idx="5063">
                        <c:v>377.52233000000001</c:v>
                      </c:pt>
                      <c:pt idx="5064">
                        <c:v>377.65384</c:v>
                      </c:pt>
                      <c:pt idx="5065">
                        <c:v>377.79748999999998</c:v>
                      </c:pt>
                      <c:pt idx="5066">
                        <c:v>377.92057999999997</c:v>
                      </c:pt>
                      <c:pt idx="5067">
                        <c:v>378.04933999999997</c:v>
                      </c:pt>
                      <c:pt idx="5068">
                        <c:v>378.28796</c:v>
                      </c:pt>
                      <c:pt idx="5069">
                        <c:v>378.28246000000001</c:v>
                      </c:pt>
                      <c:pt idx="5070">
                        <c:v>378.41327999999999</c:v>
                      </c:pt>
                      <c:pt idx="5071">
                        <c:v>378.55921999999998</c:v>
                      </c:pt>
                      <c:pt idx="5072">
                        <c:v>378.65156999999999</c:v>
                      </c:pt>
                      <c:pt idx="5073">
                        <c:v>378.76920999999999</c:v>
                      </c:pt>
                      <c:pt idx="5074">
                        <c:v>378.88887999999997</c:v>
                      </c:pt>
                      <c:pt idx="5075">
                        <c:v>379.04151000000002</c:v>
                      </c:pt>
                      <c:pt idx="5076">
                        <c:v>379.14431999999999</c:v>
                      </c:pt>
                      <c:pt idx="5077">
                        <c:v>379.28489000000002</c:v>
                      </c:pt>
                      <c:pt idx="5078">
                        <c:v>379.41879</c:v>
                      </c:pt>
                      <c:pt idx="5079">
                        <c:v>379.57393000000002</c:v>
                      </c:pt>
                      <c:pt idx="5080">
                        <c:v>379.67099000000002</c:v>
                      </c:pt>
                      <c:pt idx="5081">
                        <c:v>379.79458</c:v>
                      </c:pt>
                      <c:pt idx="5082">
                        <c:v>379.91269999999997</c:v>
                      </c:pt>
                      <c:pt idx="5083">
                        <c:v>380.04840999999999</c:v>
                      </c:pt>
                      <c:pt idx="5084">
                        <c:v>380.19443999999999</c:v>
                      </c:pt>
                      <c:pt idx="5085">
                        <c:v>380.28460999999999</c:v>
                      </c:pt>
                      <c:pt idx="5086">
                        <c:v>380.40584999999999</c:v>
                      </c:pt>
                      <c:pt idx="5087">
                        <c:v>380.54680999999999</c:v>
                      </c:pt>
                      <c:pt idx="5088">
                        <c:v>380.70290999999997</c:v>
                      </c:pt>
                      <c:pt idx="5089">
                        <c:v>380.77258</c:v>
                      </c:pt>
                      <c:pt idx="5090">
                        <c:v>380.90631000000002</c:v>
                      </c:pt>
                      <c:pt idx="5091">
                        <c:v>381.00288999999998</c:v>
                      </c:pt>
                      <c:pt idx="5092">
                        <c:v>381.18624</c:v>
                      </c:pt>
                      <c:pt idx="5093">
                        <c:v>381.28393</c:v>
                      </c:pt>
                      <c:pt idx="5094">
                        <c:v>381.39487000000003</c:v>
                      </c:pt>
                      <c:pt idx="5095">
                        <c:v>381.51627000000002</c:v>
                      </c:pt>
                      <c:pt idx="5096">
                        <c:v>381.6576</c:v>
                      </c:pt>
                      <c:pt idx="5097">
                        <c:v>381.77177999999998</c:v>
                      </c:pt>
                      <c:pt idx="5098">
                        <c:v>381.88556</c:v>
                      </c:pt>
                      <c:pt idx="5099">
                        <c:v>382.03483999999997</c:v>
                      </c:pt>
                      <c:pt idx="5100">
                        <c:v>382.13911000000002</c:v>
                      </c:pt>
                      <c:pt idx="5101">
                        <c:v>382.30034000000001</c:v>
                      </c:pt>
                      <c:pt idx="5102">
                        <c:v>382.39765999999997</c:v>
                      </c:pt>
                      <c:pt idx="5103">
                        <c:v>382.52906999999999</c:v>
                      </c:pt>
                      <c:pt idx="5104">
                        <c:v>382.65104000000002</c:v>
                      </c:pt>
                      <c:pt idx="5105">
                        <c:v>382.79575</c:v>
                      </c:pt>
                      <c:pt idx="5106">
                        <c:v>382.89523000000003</c:v>
                      </c:pt>
                      <c:pt idx="5107">
                        <c:v>383.03478000000001</c:v>
                      </c:pt>
                      <c:pt idx="5108">
                        <c:v>383.15888000000001</c:v>
                      </c:pt>
                      <c:pt idx="5109">
                        <c:v>383.31551999999999</c:v>
                      </c:pt>
                      <c:pt idx="5110">
                        <c:v>383.41068999999999</c:v>
                      </c:pt>
                      <c:pt idx="5111">
                        <c:v>383.52177999999998</c:v>
                      </c:pt>
                      <c:pt idx="5112">
                        <c:v>383.64837</c:v>
                      </c:pt>
                      <c:pt idx="5113">
                        <c:v>383.80804000000001</c:v>
                      </c:pt>
                      <c:pt idx="5114">
                        <c:v>383.87792000000002</c:v>
                      </c:pt>
                      <c:pt idx="5115">
                        <c:v>384.01695999999998</c:v>
                      </c:pt>
                      <c:pt idx="5116">
                        <c:v>384.14933000000002</c:v>
                      </c:pt>
                      <c:pt idx="5117">
                        <c:v>384.28699</c:v>
                      </c:pt>
                      <c:pt idx="5118">
                        <c:v>384.42665</c:v>
                      </c:pt>
                      <c:pt idx="5119">
                        <c:v>384.53643</c:v>
                      </c:pt>
                      <c:pt idx="5120">
                        <c:v>384.6515</c:v>
                      </c:pt>
                      <c:pt idx="5121">
                        <c:v>384.77454</c:v>
                      </c:pt>
                      <c:pt idx="5122">
                        <c:v>384.92442</c:v>
                      </c:pt>
                      <c:pt idx="5123">
                        <c:v>385.01778000000002</c:v>
                      </c:pt>
                      <c:pt idx="5124">
                        <c:v>385.15348999999998</c:v>
                      </c:pt>
                      <c:pt idx="5125">
                        <c:v>385.28503000000001</c:v>
                      </c:pt>
                      <c:pt idx="5126">
                        <c:v>385.41383999999999</c:v>
                      </c:pt>
                      <c:pt idx="5127">
                        <c:v>385.53397999999999</c:v>
                      </c:pt>
                      <c:pt idx="5128">
                        <c:v>385.68484000000001</c:v>
                      </c:pt>
                      <c:pt idx="5129">
                        <c:v>385.88103999999998</c:v>
                      </c:pt>
                      <c:pt idx="5130">
                        <c:v>385.94193000000001</c:v>
                      </c:pt>
                      <c:pt idx="5131">
                        <c:v>386.04324000000003</c:v>
                      </c:pt>
                      <c:pt idx="5132">
                        <c:v>386.15904</c:v>
                      </c:pt>
                      <c:pt idx="5133">
                        <c:v>386.27987999999999</c:v>
                      </c:pt>
                      <c:pt idx="5134">
                        <c:v>386.41601000000003</c:v>
                      </c:pt>
                      <c:pt idx="5135">
                        <c:v>386.53872999999999</c:v>
                      </c:pt>
                      <c:pt idx="5136">
                        <c:v>386.64058</c:v>
                      </c:pt>
                      <c:pt idx="5137">
                        <c:v>386.76186999999999</c:v>
                      </c:pt>
                      <c:pt idx="5138">
                        <c:v>386.92194999999998</c:v>
                      </c:pt>
                      <c:pt idx="5139">
                        <c:v>387.06531000000001</c:v>
                      </c:pt>
                      <c:pt idx="5140">
                        <c:v>387.16037</c:v>
                      </c:pt>
                      <c:pt idx="5141">
                        <c:v>387.28160000000003</c:v>
                      </c:pt>
                      <c:pt idx="5142">
                        <c:v>387.39940999999999</c:v>
                      </c:pt>
                      <c:pt idx="5143">
                        <c:v>387.57297</c:v>
                      </c:pt>
                      <c:pt idx="5144">
                        <c:v>387.67991999999998</c:v>
                      </c:pt>
                      <c:pt idx="5145">
                        <c:v>387.79180000000002</c:v>
                      </c:pt>
                      <c:pt idx="5146">
                        <c:v>387.8997</c:v>
                      </c:pt>
                      <c:pt idx="5147">
                        <c:v>388.06022999999999</c:v>
                      </c:pt>
                      <c:pt idx="5148">
                        <c:v>388.14834000000002</c:v>
                      </c:pt>
                      <c:pt idx="5149">
                        <c:v>388.27834000000001</c:v>
                      </c:pt>
                      <c:pt idx="5150">
                        <c:v>388.39557000000002</c:v>
                      </c:pt>
                      <c:pt idx="5151">
                        <c:v>388.56391000000002</c:v>
                      </c:pt>
                      <c:pt idx="5152">
                        <c:v>388.66012999999998</c:v>
                      </c:pt>
                      <c:pt idx="5153">
                        <c:v>388.78145000000001</c:v>
                      </c:pt>
                      <c:pt idx="5154">
                        <c:v>388.88740000000001</c:v>
                      </c:pt>
                      <c:pt idx="5155">
                        <c:v>389.01251000000002</c:v>
                      </c:pt>
                      <c:pt idx="5156">
                        <c:v>389.16696000000002</c:v>
                      </c:pt>
                      <c:pt idx="5157">
                        <c:v>389.24475999999999</c:v>
                      </c:pt>
                      <c:pt idx="5158">
                        <c:v>389.37997000000001</c:v>
                      </c:pt>
                      <c:pt idx="5159">
                        <c:v>389.50558999999998</c:v>
                      </c:pt>
                      <c:pt idx="5160">
                        <c:v>389.642</c:v>
                      </c:pt>
                      <c:pt idx="5161">
                        <c:v>389.74187000000001</c:v>
                      </c:pt>
                      <c:pt idx="5162">
                        <c:v>389.85788000000002</c:v>
                      </c:pt>
                      <c:pt idx="5163">
                        <c:v>390.00319999999999</c:v>
                      </c:pt>
                      <c:pt idx="5164">
                        <c:v>390.1388</c:v>
                      </c:pt>
                      <c:pt idx="5165">
                        <c:v>390.24374</c:v>
                      </c:pt>
                      <c:pt idx="5166">
                        <c:v>390.36333000000002</c:v>
                      </c:pt>
                      <c:pt idx="5167">
                        <c:v>390.49946</c:v>
                      </c:pt>
                      <c:pt idx="5168">
                        <c:v>390.66129999999998</c:v>
                      </c:pt>
                      <c:pt idx="5169">
                        <c:v>390.74036999999998</c:v>
                      </c:pt>
                      <c:pt idx="5170">
                        <c:v>390.86991999999998</c:v>
                      </c:pt>
                      <c:pt idx="5171">
                        <c:v>391.00479000000001</c:v>
                      </c:pt>
                      <c:pt idx="5172">
                        <c:v>391.15818999999999</c:v>
                      </c:pt>
                      <c:pt idx="5173">
                        <c:v>391.27686</c:v>
                      </c:pt>
                      <c:pt idx="5174">
                        <c:v>391.39112</c:v>
                      </c:pt>
                      <c:pt idx="5175">
                        <c:v>391.49691000000001</c:v>
                      </c:pt>
                      <c:pt idx="5176">
                        <c:v>391.62430000000001</c:v>
                      </c:pt>
                      <c:pt idx="5177">
                        <c:v>391.76249000000001</c:v>
                      </c:pt>
                      <c:pt idx="5178">
                        <c:v>391.84699999999998</c:v>
                      </c:pt>
                      <c:pt idx="5179">
                        <c:v>391.98180000000002</c:v>
                      </c:pt>
                      <c:pt idx="5180">
                        <c:v>392.11824000000001</c:v>
                      </c:pt>
                      <c:pt idx="5181">
                        <c:v>392.27868999999998</c:v>
                      </c:pt>
                      <c:pt idx="5182">
                        <c:v>392.36007000000001</c:v>
                      </c:pt>
                      <c:pt idx="5183">
                        <c:v>392.49811999999997</c:v>
                      </c:pt>
                      <c:pt idx="5184">
                        <c:v>392.62002999999999</c:v>
                      </c:pt>
                      <c:pt idx="5185">
                        <c:v>392.78683999999998</c:v>
                      </c:pt>
                      <c:pt idx="5186">
                        <c:v>392.87240000000003</c:v>
                      </c:pt>
                      <c:pt idx="5187">
                        <c:v>393.005</c:v>
                      </c:pt>
                      <c:pt idx="5188">
                        <c:v>393.11381</c:v>
                      </c:pt>
                      <c:pt idx="5189">
                        <c:v>393.30678</c:v>
                      </c:pt>
                      <c:pt idx="5190">
                        <c:v>393.47235999999998</c:v>
                      </c:pt>
                      <c:pt idx="5191">
                        <c:v>393.49844999999999</c:v>
                      </c:pt>
                      <c:pt idx="5192">
                        <c:v>393.61461000000003</c:v>
                      </c:pt>
                      <c:pt idx="5193">
                        <c:v>393.76251000000002</c:v>
                      </c:pt>
                      <c:pt idx="5194">
                        <c:v>393.88855999999998</c:v>
                      </c:pt>
                      <c:pt idx="5195">
                        <c:v>393.99961999999999</c:v>
                      </c:pt>
                      <c:pt idx="5196">
                        <c:v>394.15602000000001</c:v>
                      </c:pt>
                      <c:pt idx="5197">
                        <c:v>394.24509</c:v>
                      </c:pt>
                      <c:pt idx="5198">
                        <c:v>394.39469000000003</c:v>
                      </c:pt>
                      <c:pt idx="5199">
                        <c:v>394.48791999999997</c:v>
                      </c:pt>
                      <c:pt idx="5200">
                        <c:v>394.60610000000003</c:v>
                      </c:pt>
                      <c:pt idx="5201">
                        <c:v>394.75887</c:v>
                      </c:pt>
                      <c:pt idx="5202">
                        <c:v>394.89573000000001</c:v>
                      </c:pt>
                      <c:pt idx="5203">
                        <c:v>395.00153</c:v>
                      </c:pt>
                      <c:pt idx="5204">
                        <c:v>395.13801999999998</c:v>
                      </c:pt>
                      <c:pt idx="5205">
                        <c:v>395.25698</c:v>
                      </c:pt>
                      <c:pt idx="5206">
                        <c:v>395.39339999999999</c:v>
                      </c:pt>
                      <c:pt idx="5207">
                        <c:v>395.49358999999998</c:v>
                      </c:pt>
                      <c:pt idx="5208">
                        <c:v>395.59541000000002</c:v>
                      </c:pt>
                      <c:pt idx="5209">
                        <c:v>395.72291000000001</c:v>
                      </c:pt>
                      <c:pt idx="5210">
                        <c:v>395.85957000000002</c:v>
                      </c:pt>
                      <c:pt idx="5211">
                        <c:v>396.03163000000001</c:v>
                      </c:pt>
                      <c:pt idx="5212">
                        <c:v>396.12313</c:v>
                      </c:pt>
                      <c:pt idx="5213">
                        <c:v>396.24275999999998</c:v>
                      </c:pt>
                      <c:pt idx="5214">
                        <c:v>396.38321999999999</c:v>
                      </c:pt>
                      <c:pt idx="5215">
                        <c:v>396.52393999999998</c:v>
                      </c:pt>
                      <c:pt idx="5216">
                        <c:v>396.60849000000002</c:v>
                      </c:pt>
                      <c:pt idx="5217">
                        <c:v>396.70769999999999</c:v>
                      </c:pt>
                      <c:pt idx="5218">
                        <c:v>396.83413000000002</c:v>
                      </c:pt>
                      <c:pt idx="5219">
                        <c:v>396.99999000000003</c:v>
                      </c:pt>
                      <c:pt idx="5220">
                        <c:v>397.08530999999999</c:v>
                      </c:pt>
                      <c:pt idx="5221">
                        <c:v>397.24518</c:v>
                      </c:pt>
                      <c:pt idx="5222">
                        <c:v>397.39424000000002</c:v>
                      </c:pt>
                      <c:pt idx="5223">
                        <c:v>397.51530000000002</c:v>
                      </c:pt>
                      <c:pt idx="5224">
                        <c:v>397.60917000000001</c:v>
                      </c:pt>
                      <c:pt idx="5225">
                        <c:v>397.72091999999998</c:v>
                      </c:pt>
                      <c:pt idx="5226">
                        <c:v>397.83647000000002</c:v>
                      </c:pt>
                      <c:pt idx="5227">
                        <c:v>397.98827</c:v>
                      </c:pt>
                      <c:pt idx="5228">
                        <c:v>398.14555999999999</c:v>
                      </c:pt>
                      <c:pt idx="5229">
                        <c:v>398.22035</c:v>
                      </c:pt>
                      <c:pt idx="5230">
                        <c:v>398.36389000000003</c:v>
                      </c:pt>
                      <c:pt idx="5231">
                        <c:v>398.49061</c:v>
                      </c:pt>
                      <c:pt idx="5232">
                        <c:v>398.65179000000001</c:v>
                      </c:pt>
                      <c:pt idx="5233">
                        <c:v>398.73988000000003</c:v>
                      </c:pt>
                      <c:pt idx="5234">
                        <c:v>398.83483999999999</c:v>
                      </c:pt>
                      <c:pt idx="5235">
                        <c:v>398.97221999999999</c:v>
                      </c:pt>
                      <c:pt idx="5236">
                        <c:v>399.12991</c:v>
                      </c:pt>
                      <c:pt idx="5237">
                        <c:v>399.21755999999999</c:v>
                      </c:pt>
                      <c:pt idx="5238">
                        <c:v>399.34784000000002</c:v>
                      </c:pt>
                      <c:pt idx="5239">
                        <c:v>399.47793000000001</c:v>
                      </c:pt>
                      <c:pt idx="5240">
                        <c:v>399.63317999999998</c:v>
                      </c:pt>
                      <c:pt idx="5241">
                        <c:v>399.74243999999999</c:v>
                      </c:pt>
                      <c:pt idx="5242">
                        <c:v>399.86065000000002</c:v>
                      </c:pt>
                      <c:pt idx="5243">
                        <c:v>399.97345000000001</c:v>
                      </c:pt>
                      <c:pt idx="5244">
                        <c:v>400.03726999999998</c:v>
                      </c:pt>
                      <c:pt idx="5245">
                        <c:v>400.02854000000002</c:v>
                      </c:pt>
                      <c:pt idx="5246">
                        <c:v>400.02355</c:v>
                      </c:pt>
                      <c:pt idx="5247">
                        <c:v>400.02197999999999</c:v>
                      </c:pt>
                      <c:pt idx="5248">
                        <c:v>400.01404000000002</c:v>
                      </c:pt>
                      <c:pt idx="5249">
                        <c:v>400.04593</c:v>
                      </c:pt>
                      <c:pt idx="5250">
                        <c:v>400.09044999999998</c:v>
                      </c:pt>
                      <c:pt idx="5251">
                        <c:v>400.08404000000002</c:v>
                      </c:pt>
                      <c:pt idx="5252">
                        <c:v>400.02654000000001</c:v>
                      </c:pt>
                      <c:pt idx="5253">
                        <c:v>400.04181</c:v>
                      </c:pt>
                      <c:pt idx="5254">
                        <c:v>399.99054000000001</c:v>
                      </c:pt>
                      <c:pt idx="5255">
                        <c:v>400.00429000000003</c:v>
                      </c:pt>
                      <c:pt idx="5256">
                        <c:v>400.00844999999998</c:v>
                      </c:pt>
                      <c:pt idx="5257">
                        <c:v>400.04142999999999</c:v>
                      </c:pt>
                      <c:pt idx="5258">
                        <c:v>400.01074</c:v>
                      </c:pt>
                      <c:pt idx="5259">
                        <c:v>400.01276999999999</c:v>
                      </c:pt>
                      <c:pt idx="5260">
                        <c:v>400.00312000000002</c:v>
                      </c:pt>
                      <c:pt idx="5261">
                        <c:v>400.02609999999999</c:v>
                      </c:pt>
                      <c:pt idx="5262">
                        <c:v>400.00137999999998</c:v>
                      </c:pt>
                      <c:pt idx="5263">
                        <c:v>400.01172000000003</c:v>
                      </c:pt>
                      <c:pt idx="5264">
                        <c:v>399.99704000000003</c:v>
                      </c:pt>
                      <c:pt idx="5265">
                        <c:v>399.99250000000001</c:v>
                      </c:pt>
                      <c:pt idx="5266">
                        <c:v>400.02535</c:v>
                      </c:pt>
                      <c:pt idx="5267">
                        <c:v>399.97886</c:v>
                      </c:pt>
                      <c:pt idx="5268">
                        <c:v>399.97786000000002</c:v>
                      </c:pt>
                      <c:pt idx="5269">
                        <c:v>399.99408</c:v>
                      </c:pt>
                      <c:pt idx="5270">
                        <c:v>400.01002</c:v>
                      </c:pt>
                      <c:pt idx="5271">
                        <c:v>399.99196000000001</c:v>
                      </c:pt>
                      <c:pt idx="5272">
                        <c:v>399.98723000000001</c:v>
                      </c:pt>
                      <c:pt idx="5273">
                        <c:v>400.0052</c:v>
                      </c:pt>
                      <c:pt idx="5274">
                        <c:v>400.03100999999998</c:v>
                      </c:pt>
                      <c:pt idx="5275">
                        <c:v>400.01060000000001</c:v>
                      </c:pt>
                      <c:pt idx="5276">
                        <c:v>399.99624</c:v>
                      </c:pt>
                      <c:pt idx="5277">
                        <c:v>399.99540999999999</c:v>
                      </c:pt>
                      <c:pt idx="5278">
                        <c:v>400.01907</c:v>
                      </c:pt>
                      <c:pt idx="5279">
                        <c:v>399.99669999999998</c:v>
                      </c:pt>
                      <c:pt idx="5280">
                        <c:v>399.97895</c:v>
                      </c:pt>
                      <c:pt idx="5281">
                        <c:v>399.98340000000002</c:v>
                      </c:pt>
                      <c:pt idx="5282">
                        <c:v>400.00391999999999</c:v>
                      </c:pt>
                      <c:pt idx="5283">
                        <c:v>400.01571999999999</c:v>
                      </c:pt>
                      <c:pt idx="5284">
                        <c:v>399.97552999999999</c:v>
                      </c:pt>
                      <c:pt idx="5285">
                        <c:v>399.99703</c:v>
                      </c:pt>
                      <c:pt idx="5286">
                        <c:v>399.98236000000003</c:v>
                      </c:pt>
                      <c:pt idx="5287">
                        <c:v>400.02616999999998</c:v>
                      </c:pt>
                      <c:pt idx="5288">
                        <c:v>400.00094999999999</c:v>
                      </c:pt>
                      <c:pt idx="5289">
                        <c:v>399.97877</c:v>
                      </c:pt>
                      <c:pt idx="5290">
                        <c:v>399.98833999999999</c:v>
                      </c:pt>
                      <c:pt idx="5291">
                        <c:v>400.01193999999998</c:v>
                      </c:pt>
                      <c:pt idx="5292">
                        <c:v>399.97730000000001</c:v>
                      </c:pt>
                      <c:pt idx="5293">
                        <c:v>399.99858</c:v>
                      </c:pt>
                      <c:pt idx="5294">
                        <c:v>400.00094000000001</c:v>
                      </c:pt>
                      <c:pt idx="5295">
                        <c:v>400.01101</c:v>
                      </c:pt>
                      <c:pt idx="5296">
                        <c:v>399.97244000000001</c:v>
                      </c:pt>
                      <c:pt idx="5297">
                        <c:v>399.97402</c:v>
                      </c:pt>
                      <c:pt idx="5298">
                        <c:v>399.97820000000002</c:v>
                      </c:pt>
                      <c:pt idx="5299">
                        <c:v>400.00418999999999</c:v>
                      </c:pt>
                      <c:pt idx="5300">
                        <c:v>400.00972000000002</c:v>
                      </c:pt>
                      <c:pt idx="5301">
                        <c:v>399.99376999999998</c:v>
                      </c:pt>
                      <c:pt idx="5302">
                        <c:v>400.01355999999998</c:v>
                      </c:pt>
                      <c:pt idx="5303">
                        <c:v>399.99898999999999</c:v>
                      </c:pt>
                      <c:pt idx="5304">
                        <c:v>400.02067</c:v>
                      </c:pt>
                      <c:pt idx="5305">
                        <c:v>399.96005000000002</c:v>
                      </c:pt>
                      <c:pt idx="5306">
                        <c:v>399.98214999999999</c:v>
                      </c:pt>
                      <c:pt idx="5307">
                        <c:v>399.99185999999997</c:v>
                      </c:pt>
                      <c:pt idx="5308">
                        <c:v>400.03536000000003</c:v>
                      </c:pt>
                      <c:pt idx="5309">
                        <c:v>400.00716999999997</c:v>
                      </c:pt>
                      <c:pt idx="5310">
                        <c:v>399.98097999999999</c:v>
                      </c:pt>
                      <c:pt idx="5311">
                        <c:v>400.11892999999998</c:v>
                      </c:pt>
                      <c:pt idx="5312">
                        <c:v>400.04662000000002</c:v>
                      </c:pt>
                      <c:pt idx="5313">
                        <c:v>399.99756000000002</c:v>
                      </c:pt>
                      <c:pt idx="5314">
                        <c:v>399.98277999999999</c:v>
                      </c:pt>
                      <c:pt idx="5315">
                        <c:v>399.995</c:v>
                      </c:pt>
                      <c:pt idx="5316">
                        <c:v>400.04102999999998</c:v>
                      </c:pt>
                      <c:pt idx="5317">
                        <c:v>400.01987000000003</c:v>
                      </c:pt>
                      <c:pt idx="5318">
                        <c:v>400.01432</c:v>
                      </c:pt>
                      <c:pt idx="5319">
                        <c:v>400.00823000000003</c:v>
                      </c:pt>
                      <c:pt idx="5320">
                        <c:v>399.9975</c:v>
                      </c:pt>
                      <c:pt idx="5321">
                        <c:v>400.03291999999999</c:v>
                      </c:pt>
                      <c:pt idx="5322">
                        <c:v>400.00774999999999</c:v>
                      </c:pt>
                      <c:pt idx="5323">
                        <c:v>400.00038999999998</c:v>
                      </c:pt>
                      <c:pt idx="5324">
                        <c:v>400.00826999999998</c:v>
                      </c:pt>
                      <c:pt idx="5325">
                        <c:v>400.05081999999999</c:v>
                      </c:pt>
                      <c:pt idx="5326">
                        <c:v>400.00788999999997</c:v>
                      </c:pt>
                      <c:pt idx="5327">
                        <c:v>400.0061</c:v>
                      </c:pt>
                      <c:pt idx="5328">
                        <c:v>400.01967000000002</c:v>
                      </c:pt>
                      <c:pt idx="5329">
                        <c:v>400.05279999999999</c:v>
                      </c:pt>
                      <c:pt idx="5330">
                        <c:v>400.02386999999999</c:v>
                      </c:pt>
                      <c:pt idx="5331">
                        <c:v>399.98937999999998</c:v>
                      </c:pt>
                      <c:pt idx="5332">
                        <c:v>400.00670000000002</c:v>
                      </c:pt>
                      <c:pt idx="5333">
                        <c:v>400.048</c:v>
                      </c:pt>
                      <c:pt idx="5334">
                        <c:v>399.99385999999998</c:v>
                      </c:pt>
                      <c:pt idx="5335">
                        <c:v>400.01839000000001</c:v>
                      </c:pt>
                      <c:pt idx="5336">
                        <c:v>400.01285000000001</c:v>
                      </c:pt>
                      <c:pt idx="5337">
                        <c:v>400.02163999999999</c:v>
                      </c:pt>
                      <c:pt idx="5338">
                        <c:v>400.01875999999999</c:v>
                      </c:pt>
                      <c:pt idx="5339">
                        <c:v>400.01143999999999</c:v>
                      </c:pt>
                      <c:pt idx="5340">
                        <c:v>400.01141999999999</c:v>
                      </c:pt>
                      <c:pt idx="5341">
                        <c:v>400.00306999999998</c:v>
                      </c:pt>
                      <c:pt idx="5342">
                        <c:v>400.02323000000001</c:v>
                      </c:pt>
                      <c:pt idx="5343">
                        <c:v>399.99628000000001</c:v>
                      </c:pt>
                      <c:pt idx="5344">
                        <c:v>399.99790999999999</c:v>
                      </c:pt>
                      <c:pt idx="5345">
                        <c:v>399.99243999999999</c:v>
                      </c:pt>
                      <c:pt idx="5346">
                        <c:v>400.03748000000002</c:v>
                      </c:pt>
                      <c:pt idx="5347">
                        <c:v>399.99176999999997</c:v>
                      </c:pt>
                      <c:pt idx="5348">
                        <c:v>399.98576000000003</c:v>
                      </c:pt>
                      <c:pt idx="5349">
                        <c:v>399.99417</c:v>
                      </c:pt>
                      <c:pt idx="5350">
                        <c:v>400.03025000000002</c:v>
                      </c:pt>
                      <c:pt idx="5351">
                        <c:v>400.00022999999999</c:v>
                      </c:pt>
                      <c:pt idx="5352">
                        <c:v>399.97109</c:v>
                      </c:pt>
                      <c:pt idx="5353">
                        <c:v>399.97307000000001</c:v>
                      </c:pt>
                      <c:pt idx="5354">
                        <c:v>400.00626999999997</c:v>
                      </c:pt>
                      <c:pt idx="5355">
                        <c:v>399.96753999999999</c:v>
                      </c:pt>
                      <c:pt idx="5356">
                        <c:v>399.96933999999999</c:v>
                      </c:pt>
                      <c:pt idx="5357">
                        <c:v>399.96256</c:v>
                      </c:pt>
                      <c:pt idx="5358">
                        <c:v>399.98432000000003</c:v>
                      </c:pt>
                      <c:pt idx="5359">
                        <c:v>400.00995</c:v>
                      </c:pt>
                      <c:pt idx="5360">
                        <c:v>399.98957000000001</c:v>
                      </c:pt>
                      <c:pt idx="5361">
                        <c:v>399.98559</c:v>
                      </c:pt>
                      <c:pt idx="5362">
                        <c:v>399.99000999999998</c:v>
                      </c:pt>
                      <c:pt idx="5363">
                        <c:v>400.00380999999999</c:v>
                      </c:pt>
                      <c:pt idx="5364">
                        <c:v>399.97474</c:v>
                      </c:pt>
                      <c:pt idx="5365">
                        <c:v>399.96981</c:v>
                      </c:pt>
                      <c:pt idx="5366">
                        <c:v>399.97217000000001</c:v>
                      </c:pt>
                      <c:pt idx="5367">
                        <c:v>400.01746000000003</c:v>
                      </c:pt>
                      <c:pt idx="5368">
                        <c:v>399.98075</c:v>
                      </c:pt>
                      <c:pt idx="5369">
                        <c:v>399.96949999999998</c:v>
                      </c:pt>
                      <c:pt idx="5370">
                        <c:v>399.97915</c:v>
                      </c:pt>
                      <c:pt idx="5371">
                        <c:v>400.01963999999998</c:v>
                      </c:pt>
                      <c:pt idx="5372">
                        <c:v>400.15564000000001</c:v>
                      </c:pt>
                      <c:pt idx="5373">
                        <c:v>399.98615999999998</c:v>
                      </c:pt>
                      <c:pt idx="5374">
                        <c:v>399.98244</c:v>
                      </c:pt>
                      <c:pt idx="5375">
                        <c:v>400.01391999999998</c:v>
                      </c:pt>
                      <c:pt idx="5376">
                        <c:v>399.99912999999998</c:v>
                      </c:pt>
                      <c:pt idx="5377">
                        <c:v>399.99777999999998</c:v>
                      </c:pt>
                      <c:pt idx="5378">
                        <c:v>399.98716000000002</c:v>
                      </c:pt>
                      <c:pt idx="5379">
                        <c:v>399.99826000000002</c:v>
                      </c:pt>
                      <c:pt idx="5380">
                        <c:v>400.02954</c:v>
                      </c:pt>
                      <c:pt idx="5381">
                        <c:v>399.97782999999998</c:v>
                      </c:pt>
                      <c:pt idx="5382">
                        <c:v>399.98813000000001</c:v>
                      </c:pt>
                      <c:pt idx="5383">
                        <c:v>399.98617999999999</c:v>
                      </c:pt>
                      <c:pt idx="5384">
                        <c:v>400.01119</c:v>
                      </c:pt>
                      <c:pt idx="5385">
                        <c:v>399.99903</c:v>
                      </c:pt>
                      <c:pt idx="5386">
                        <c:v>399.98511999999999</c:v>
                      </c:pt>
                      <c:pt idx="5387">
                        <c:v>399.98169000000001</c:v>
                      </c:pt>
                      <c:pt idx="5388">
                        <c:v>400.01900999999998</c:v>
                      </c:pt>
                      <c:pt idx="5389">
                        <c:v>400.01137</c:v>
                      </c:pt>
                      <c:pt idx="5390">
                        <c:v>399.99567000000002</c:v>
                      </c:pt>
                      <c:pt idx="5391">
                        <c:v>399.99574999999999</c:v>
                      </c:pt>
                      <c:pt idx="5392">
                        <c:v>400.03003000000001</c:v>
                      </c:pt>
                      <c:pt idx="5393">
                        <c:v>400.01292000000001</c:v>
                      </c:pt>
                      <c:pt idx="5394">
                        <c:v>399.99547000000001</c:v>
                      </c:pt>
                      <c:pt idx="5395">
                        <c:v>399.99725999999998</c:v>
                      </c:pt>
                      <c:pt idx="5396">
                        <c:v>400.00123000000002</c:v>
                      </c:pt>
                      <c:pt idx="5397">
                        <c:v>400.04167999999999</c:v>
                      </c:pt>
                      <c:pt idx="5398">
                        <c:v>400.00846999999999</c:v>
                      </c:pt>
                      <c:pt idx="5399">
                        <c:v>400.00614000000002</c:v>
                      </c:pt>
                      <c:pt idx="5400">
                        <c:v>399.99871999999999</c:v>
                      </c:pt>
                      <c:pt idx="5401">
                        <c:v>400.02866999999998</c:v>
                      </c:pt>
                      <c:pt idx="5402">
                        <c:v>400.00155000000001</c:v>
                      </c:pt>
                      <c:pt idx="5403">
                        <c:v>399.99034999999998</c:v>
                      </c:pt>
                      <c:pt idx="5404">
                        <c:v>400.00304</c:v>
                      </c:pt>
                      <c:pt idx="5405">
                        <c:v>400.03969000000001</c:v>
                      </c:pt>
                      <c:pt idx="5406">
                        <c:v>400.01801</c:v>
                      </c:pt>
                      <c:pt idx="5407">
                        <c:v>400.00947000000002</c:v>
                      </c:pt>
                      <c:pt idx="5408">
                        <c:v>399.99076000000002</c:v>
                      </c:pt>
                      <c:pt idx="5409">
                        <c:v>400.03303</c:v>
                      </c:pt>
                      <c:pt idx="5410">
                        <c:v>400.01378</c:v>
                      </c:pt>
                      <c:pt idx="5411">
                        <c:v>400.00592</c:v>
                      </c:pt>
                      <c:pt idx="5412">
                        <c:v>400.00709000000001</c:v>
                      </c:pt>
                      <c:pt idx="5413">
                        <c:v>400.02420999999998</c:v>
                      </c:pt>
                      <c:pt idx="5414">
                        <c:v>400.00569000000002</c:v>
                      </c:pt>
                      <c:pt idx="5415">
                        <c:v>399.99941999999999</c:v>
                      </c:pt>
                      <c:pt idx="5416">
                        <c:v>399.9889</c:v>
                      </c:pt>
                      <c:pt idx="5417">
                        <c:v>399.98329000000001</c:v>
                      </c:pt>
                      <c:pt idx="5418">
                        <c:v>400.01733999999999</c:v>
                      </c:pt>
                      <c:pt idx="5419">
                        <c:v>399.99369000000002</c:v>
                      </c:pt>
                      <c:pt idx="5420">
                        <c:v>399.99968000000001</c:v>
                      </c:pt>
                      <c:pt idx="5421">
                        <c:v>400.00272000000001</c:v>
                      </c:pt>
                      <c:pt idx="5422">
                        <c:v>400.04354000000001</c:v>
                      </c:pt>
                      <c:pt idx="5423">
                        <c:v>400.01634000000001</c:v>
                      </c:pt>
                      <c:pt idx="5424">
                        <c:v>400.02381000000003</c:v>
                      </c:pt>
                      <c:pt idx="5425">
                        <c:v>400.02465999999998</c:v>
                      </c:pt>
                      <c:pt idx="5426">
                        <c:v>400.06053000000003</c:v>
                      </c:pt>
                      <c:pt idx="5427">
                        <c:v>400.02206999999999</c:v>
                      </c:pt>
                      <c:pt idx="5428">
                        <c:v>400.01479</c:v>
                      </c:pt>
                      <c:pt idx="5429">
                        <c:v>399.99516999999997</c:v>
                      </c:pt>
                      <c:pt idx="5430">
                        <c:v>400.02899000000002</c:v>
                      </c:pt>
                      <c:pt idx="5431">
                        <c:v>400.00788999999997</c:v>
                      </c:pt>
                      <c:pt idx="5432">
                        <c:v>400.03474999999997</c:v>
                      </c:pt>
                      <c:pt idx="5433">
                        <c:v>400.14692000000002</c:v>
                      </c:pt>
                      <c:pt idx="5434">
                        <c:v>400.01562000000001</c:v>
                      </c:pt>
                      <c:pt idx="5435">
                        <c:v>400.03584000000001</c:v>
                      </c:pt>
                      <c:pt idx="5436">
                        <c:v>399.98813999999999</c:v>
                      </c:pt>
                      <c:pt idx="5437">
                        <c:v>399.99934999999999</c:v>
                      </c:pt>
                      <c:pt idx="5438">
                        <c:v>399.99311999999998</c:v>
                      </c:pt>
                      <c:pt idx="5439">
                        <c:v>400.03514999999999</c:v>
                      </c:pt>
                      <c:pt idx="5440">
                        <c:v>399.99473</c:v>
                      </c:pt>
                      <c:pt idx="5441">
                        <c:v>400.00862000000001</c:v>
                      </c:pt>
                      <c:pt idx="5442">
                        <c:v>399.99124</c:v>
                      </c:pt>
                      <c:pt idx="5443">
                        <c:v>400.03807</c:v>
                      </c:pt>
                      <c:pt idx="5444">
                        <c:v>400.01414999999997</c:v>
                      </c:pt>
                      <c:pt idx="5445">
                        <c:v>400.01125000000002</c:v>
                      </c:pt>
                      <c:pt idx="5446">
                        <c:v>399.99946</c:v>
                      </c:pt>
                      <c:pt idx="5447">
                        <c:v>400.03501999999997</c:v>
                      </c:pt>
                      <c:pt idx="5448">
                        <c:v>400.02292</c:v>
                      </c:pt>
                      <c:pt idx="5449">
                        <c:v>400.03327000000002</c:v>
                      </c:pt>
                      <c:pt idx="5450">
                        <c:v>400.01693999999998</c:v>
                      </c:pt>
                      <c:pt idx="5451">
                        <c:v>400.03829999999999</c:v>
                      </c:pt>
                      <c:pt idx="5452">
                        <c:v>400.02050000000003</c:v>
                      </c:pt>
                      <c:pt idx="5453">
                        <c:v>399.99443000000002</c:v>
                      </c:pt>
                      <c:pt idx="5454">
                        <c:v>400.00301000000002</c:v>
                      </c:pt>
                      <c:pt idx="5455">
                        <c:v>400.01011</c:v>
                      </c:pt>
                      <c:pt idx="5456">
                        <c:v>400.05714</c:v>
                      </c:pt>
                      <c:pt idx="5457">
                        <c:v>400.00128999999998</c:v>
                      </c:pt>
                      <c:pt idx="5458">
                        <c:v>400.01026999999999</c:v>
                      </c:pt>
                      <c:pt idx="5459">
                        <c:v>400.00214</c:v>
                      </c:pt>
                      <c:pt idx="5460">
                        <c:v>400.04023999999998</c:v>
                      </c:pt>
                      <c:pt idx="5461">
                        <c:v>399.99270999999999</c:v>
                      </c:pt>
                      <c:pt idx="5462">
                        <c:v>399.99524000000002</c:v>
                      </c:pt>
                      <c:pt idx="5463">
                        <c:v>399.9898</c:v>
                      </c:pt>
                      <c:pt idx="5464">
                        <c:v>400.03636999999998</c:v>
                      </c:pt>
                      <c:pt idx="5465">
                        <c:v>399.98674</c:v>
                      </c:pt>
                      <c:pt idx="5466">
                        <c:v>399.99205999999998</c:v>
                      </c:pt>
                      <c:pt idx="5467">
                        <c:v>399.98712</c:v>
                      </c:pt>
                      <c:pt idx="5468">
                        <c:v>400.03291999999999</c:v>
                      </c:pt>
                      <c:pt idx="5469">
                        <c:v>399.99491999999998</c:v>
                      </c:pt>
                      <c:pt idx="5470">
                        <c:v>400.00092999999998</c:v>
                      </c:pt>
                      <c:pt idx="5471">
                        <c:v>400.01085999999998</c:v>
                      </c:pt>
                      <c:pt idx="5472">
                        <c:v>400.00612000000001</c:v>
                      </c:pt>
                      <c:pt idx="5473">
                        <c:v>400.05961000000002</c:v>
                      </c:pt>
                      <c:pt idx="5474">
                        <c:v>400.01175000000001</c:v>
                      </c:pt>
                      <c:pt idx="5475">
                        <c:v>400.02087999999998</c:v>
                      </c:pt>
                      <c:pt idx="5476">
                        <c:v>400.01920999999999</c:v>
                      </c:pt>
                      <c:pt idx="5477">
                        <c:v>400.05446999999998</c:v>
                      </c:pt>
                      <c:pt idx="5478">
                        <c:v>400.03068999999999</c:v>
                      </c:pt>
                      <c:pt idx="5479">
                        <c:v>400.01150999999999</c:v>
                      </c:pt>
                      <c:pt idx="5480">
                        <c:v>400.00155000000001</c:v>
                      </c:pt>
                      <c:pt idx="5481">
                        <c:v>400.04358999999999</c:v>
                      </c:pt>
                      <c:pt idx="5482">
                        <c:v>400.02249</c:v>
                      </c:pt>
                      <c:pt idx="5483">
                        <c:v>400.01373000000001</c:v>
                      </c:pt>
                      <c:pt idx="5484">
                        <c:v>400.02157999999997</c:v>
                      </c:pt>
                      <c:pt idx="5485">
                        <c:v>400.03753</c:v>
                      </c:pt>
                      <c:pt idx="5486">
                        <c:v>400.01404000000002</c:v>
                      </c:pt>
                      <c:pt idx="5487">
                        <c:v>400.01591999999999</c:v>
                      </c:pt>
                      <c:pt idx="5488">
                        <c:v>399.99921999999998</c:v>
                      </c:pt>
                      <c:pt idx="5489">
                        <c:v>400.01835999999997</c:v>
                      </c:pt>
                      <c:pt idx="5490">
                        <c:v>400.00583</c:v>
                      </c:pt>
                      <c:pt idx="5491">
                        <c:v>399.99412000000001</c:v>
                      </c:pt>
                      <c:pt idx="5492">
                        <c:v>400.00308999999999</c:v>
                      </c:pt>
                      <c:pt idx="5493">
                        <c:v>400.09181000000001</c:v>
                      </c:pt>
                      <c:pt idx="5494">
                        <c:v>400.09285999999997</c:v>
                      </c:pt>
                      <c:pt idx="5495">
                        <c:v>399.98988000000003</c:v>
                      </c:pt>
                      <c:pt idx="5496">
                        <c:v>399.97584000000001</c:v>
                      </c:pt>
                      <c:pt idx="5497">
                        <c:v>399.98367000000002</c:v>
                      </c:pt>
                      <c:pt idx="5498">
                        <c:v>400.02771999999999</c:v>
                      </c:pt>
                      <c:pt idx="5499">
                        <c:v>399.98703999999998</c:v>
                      </c:pt>
                      <c:pt idx="5500">
                        <c:v>400.00441999999998</c:v>
                      </c:pt>
                      <c:pt idx="5501">
                        <c:v>400.02075000000002</c:v>
                      </c:pt>
                      <c:pt idx="5502">
                        <c:v>400.04248999999999</c:v>
                      </c:pt>
                      <c:pt idx="5503">
                        <c:v>400.01600999999999</c:v>
                      </c:pt>
                      <c:pt idx="5504">
                        <c:v>400.01049</c:v>
                      </c:pt>
                      <c:pt idx="5505">
                        <c:v>400.01294999999999</c:v>
                      </c:pt>
                      <c:pt idx="5506">
                        <c:v>400.01990000000001</c:v>
                      </c:pt>
                      <c:pt idx="5507">
                        <c:v>400.04316</c:v>
                      </c:pt>
                      <c:pt idx="5508">
                        <c:v>400.00337000000002</c:v>
                      </c:pt>
                      <c:pt idx="5509">
                        <c:v>400.00198</c:v>
                      </c:pt>
                      <c:pt idx="5510">
                        <c:v>400.00734</c:v>
                      </c:pt>
                      <c:pt idx="5511">
                        <c:v>400.029</c:v>
                      </c:pt>
                      <c:pt idx="5512">
                        <c:v>400.01584000000003</c:v>
                      </c:pt>
                      <c:pt idx="5513">
                        <c:v>399.99713000000003</c:v>
                      </c:pt>
                      <c:pt idx="5514">
                        <c:v>400.00934999999998</c:v>
                      </c:pt>
                      <c:pt idx="5515">
                        <c:v>400.03726999999998</c:v>
                      </c:pt>
                      <c:pt idx="5516">
                        <c:v>399.99385999999998</c:v>
                      </c:pt>
                      <c:pt idx="5517">
                        <c:v>400.00209000000001</c:v>
                      </c:pt>
                      <c:pt idx="5518">
                        <c:v>399.99155999999999</c:v>
                      </c:pt>
                      <c:pt idx="5519">
                        <c:v>400.02782999999999</c:v>
                      </c:pt>
                      <c:pt idx="5520">
                        <c:v>400.01945000000001</c:v>
                      </c:pt>
                      <c:pt idx="5521">
                        <c:v>400.02231</c:v>
                      </c:pt>
                      <c:pt idx="5522">
                        <c:v>400.01071999999999</c:v>
                      </c:pt>
                      <c:pt idx="5523">
                        <c:v>400.01467000000002</c:v>
                      </c:pt>
                      <c:pt idx="5524">
                        <c:v>400.03503999999998</c:v>
                      </c:pt>
                      <c:pt idx="5525">
                        <c:v>399.99682999999999</c:v>
                      </c:pt>
                      <c:pt idx="5526">
                        <c:v>399.98460999999998</c:v>
                      </c:pt>
                      <c:pt idx="5527">
                        <c:v>399.98358999999999</c:v>
                      </c:pt>
                      <c:pt idx="5528">
                        <c:v>400.02035000000001</c:v>
                      </c:pt>
                      <c:pt idx="5529">
                        <c:v>399.99464999999998</c:v>
                      </c:pt>
                      <c:pt idx="5530">
                        <c:v>400.00319999999999</c:v>
                      </c:pt>
                      <c:pt idx="5531">
                        <c:v>399.99112000000002</c:v>
                      </c:pt>
                      <c:pt idx="5532">
                        <c:v>400.02656000000002</c:v>
                      </c:pt>
                      <c:pt idx="5533">
                        <c:v>399.97215</c:v>
                      </c:pt>
                      <c:pt idx="5534">
                        <c:v>399.99653000000001</c:v>
                      </c:pt>
                      <c:pt idx="5535">
                        <c:v>400.00752</c:v>
                      </c:pt>
                      <c:pt idx="5536">
                        <c:v>400.03964999999999</c:v>
                      </c:pt>
                      <c:pt idx="5537">
                        <c:v>400.01954999999998</c:v>
                      </c:pt>
                      <c:pt idx="5538">
                        <c:v>400.01427999999999</c:v>
                      </c:pt>
                      <c:pt idx="5539">
                        <c:v>400.01287000000002</c:v>
                      </c:pt>
                      <c:pt idx="5540">
                        <c:v>400.01254</c:v>
                      </c:pt>
                      <c:pt idx="5541">
                        <c:v>400.04651000000001</c:v>
                      </c:pt>
                      <c:pt idx="5542">
                        <c:v>400.02228000000002</c:v>
                      </c:pt>
                      <c:pt idx="5543">
                        <c:v>400.00558999999998</c:v>
                      </c:pt>
                      <c:pt idx="5544">
                        <c:v>399.99462</c:v>
                      </c:pt>
                      <c:pt idx="5545">
                        <c:v>400.0532</c:v>
                      </c:pt>
                      <c:pt idx="5546">
                        <c:v>400.02517999999998</c:v>
                      </c:pt>
                      <c:pt idx="5547">
                        <c:v>400.03447999999997</c:v>
                      </c:pt>
                      <c:pt idx="5548">
                        <c:v>400.03098999999997</c:v>
                      </c:pt>
                      <c:pt idx="5549">
                        <c:v>400.04415999999998</c:v>
                      </c:pt>
                      <c:pt idx="5550">
                        <c:v>400.01046000000002</c:v>
                      </c:pt>
                      <c:pt idx="5551">
                        <c:v>400.02800000000002</c:v>
                      </c:pt>
                      <c:pt idx="5552">
                        <c:v>400.01312000000001</c:v>
                      </c:pt>
                      <c:pt idx="5553">
                        <c:v>400.05131999999998</c:v>
                      </c:pt>
                      <c:pt idx="5554">
                        <c:v>400.10073999999997</c:v>
                      </c:pt>
                      <c:pt idx="5555">
                        <c:v>400.07177000000001</c:v>
                      </c:pt>
                      <c:pt idx="5556">
                        <c:v>400.00986</c:v>
                      </c:pt>
                      <c:pt idx="5557">
                        <c:v>400.03309000000002</c:v>
                      </c:pt>
                      <c:pt idx="5558">
                        <c:v>400.03303</c:v>
                      </c:pt>
                      <c:pt idx="5559">
                        <c:v>400.01970999999998</c:v>
                      </c:pt>
                      <c:pt idx="5560">
                        <c:v>400.00862999999998</c:v>
                      </c:pt>
                      <c:pt idx="5561">
                        <c:v>400.03505000000001</c:v>
                      </c:pt>
                      <c:pt idx="5562">
                        <c:v>400.06339000000003</c:v>
                      </c:pt>
                      <c:pt idx="5563">
                        <c:v>400.02152999999998</c:v>
                      </c:pt>
                      <c:pt idx="5564">
                        <c:v>399.99896999999999</c:v>
                      </c:pt>
                      <c:pt idx="5565">
                        <c:v>400.02094</c:v>
                      </c:pt>
                      <c:pt idx="5566">
                        <c:v>400.06801999999999</c:v>
                      </c:pt>
                      <c:pt idx="5567">
                        <c:v>400.02708999999999</c:v>
                      </c:pt>
                      <c:pt idx="5568">
                        <c:v>400.00596999999999</c:v>
                      </c:pt>
                      <c:pt idx="5569">
                        <c:v>400.01287000000002</c:v>
                      </c:pt>
                      <c:pt idx="5570">
                        <c:v>400.05205999999998</c:v>
                      </c:pt>
                      <c:pt idx="5571">
                        <c:v>400.00200999999998</c:v>
                      </c:pt>
                      <c:pt idx="5572">
                        <c:v>400.01258999999999</c:v>
                      </c:pt>
                      <c:pt idx="5573">
                        <c:v>400.00546000000003</c:v>
                      </c:pt>
                      <c:pt idx="5574">
                        <c:v>400.04982000000001</c:v>
                      </c:pt>
                      <c:pt idx="5575">
                        <c:v>400.01445999999999</c:v>
                      </c:pt>
                      <c:pt idx="5576">
                        <c:v>399.99757</c:v>
                      </c:pt>
                      <c:pt idx="5577">
                        <c:v>400.00839999999999</c:v>
                      </c:pt>
                      <c:pt idx="5578">
                        <c:v>400.00950999999998</c:v>
                      </c:pt>
                      <c:pt idx="5579">
                        <c:v>400.06016</c:v>
                      </c:pt>
                      <c:pt idx="5580">
                        <c:v>400.01657</c:v>
                      </c:pt>
                      <c:pt idx="5581">
                        <c:v>400.02010000000001</c:v>
                      </c:pt>
                      <c:pt idx="5582">
                        <c:v>400.02852999999999</c:v>
                      </c:pt>
                      <c:pt idx="5583">
                        <c:v>400.04367000000002</c:v>
                      </c:pt>
                      <c:pt idx="5584">
                        <c:v>400.02125000000001</c:v>
                      </c:pt>
                      <c:pt idx="5585">
                        <c:v>400.00688000000002</c:v>
                      </c:pt>
                      <c:pt idx="5586">
                        <c:v>400.01718</c:v>
                      </c:pt>
                      <c:pt idx="5587">
                        <c:v>400.03953000000001</c:v>
                      </c:pt>
                      <c:pt idx="5588">
                        <c:v>400.01958000000002</c:v>
                      </c:pt>
                      <c:pt idx="5589">
                        <c:v>400.01042999999999</c:v>
                      </c:pt>
                      <c:pt idx="5590">
                        <c:v>400.01125999999999</c:v>
                      </c:pt>
                      <c:pt idx="5591">
                        <c:v>400.04664000000002</c:v>
                      </c:pt>
                      <c:pt idx="5592">
                        <c:v>399.98934000000003</c:v>
                      </c:pt>
                      <c:pt idx="5593">
                        <c:v>400.01330000000002</c:v>
                      </c:pt>
                      <c:pt idx="5594">
                        <c:v>399.98608999999999</c:v>
                      </c:pt>
                      <c:pt idx="5595">
                        <c:v>400.01193999999998</c:v>
                      </c:pt>
                      <c:pt idx="5596">
                        <c:v>400.03471000000002</c:v>
                      </c:pt>
                      <c:pt idx="5597">
                        <c:v>400.01224000000002</c:v>
                      </c:pt>
                      <c:pt idx="5598">
                        <c:v>400.00637999999998</c:v>
                      </c:pt>
                      <c:pt idx="5599">
                        <c:v>399.98655000000002</c:v>
                      </c:pt>
                      <c:pt idx="5600">
                        <c:v>400.02379000000002</c:v>
                      </c:pt>
                      <c:pt idx="5601">
                        <c:v>399.99973</c:v>
                      </c:pt>
                      <c:pt idx="5602">
                        <c:v>399.99421000000001</c:v>
                      </c:pt>
                      <c:pt idx="5603">
                        <c:v>400.00168000000002</c:v>
                      </c:pt>
                      <c:pt idx="5604">
                        <c:v>400.04766999999998</c:v>
                      </c:pt>
                      <c:pt idx="5605">
                        <c:v>399.99538000000001</c:v>
                      </c:pt>
                      <c:pt idx="5606">
                        <c:v>399.99621000000002</c:v>
                      </c:pt>
                      <c:pt idx="5607">
                        <c:v>400.01013</c:v>
                      </c:pt>
                      <c:pt idx="5608">
                        <c:v>400.03816</c:v>
                      </c:pt>
                      <c:pt idx="5609">
                        <c:v>400.01497000000001</c:v>
                      </c:pt>
                      <c:pt idx="5610">
                        <c:v>399.99365</c:v>
                      </c:pt>
                      <c:pt idx="5611">
                        <c:v>400.02260999999999</c:v>
                      </c:pt>
                      <c:pt idx="5612">
                        <c:v>400.04815000000002</c:v>
                      </c:pt>
                      <c:pt idx="5613">
                        <c:v>400.01965000000001</c:v>
                      </c:pt>
                      <c:pt idx="5614">
                        <c:v>400.01643000000001</c:v>
                      </c:pt>
                      <c:pt idx="5615">
                        <c:v>400.14568000000003</c:v>
                      </c:pt>
                      <c:pt idx="5616">
                        <c:v>400.04014000000001</c:v>
                      </c:pt>
                      <c:pt idx="5617">
                        <c:v>400.04243000000002</c:v>
                      </c:pt>
                      <c:pt idx="5618">
                        <c:v>400.02510999999998</c:v>
                      </c:pt>
                      <c:pt idx="5619">
                        <c:v>400.02267999999998</c:v>
                      </c:pt>
                      <c:pt idx="5620">
                        <c:v>400.02215999999999</c:v>
                      </c:pt>
                      <c:pt idx="5621">
                        <c:v>400.04906</c:v>
                      </c:pt>
                      <c:pt idx="5622">
                        <c:v>400.01330999999999</c:v>
                      </c:pt>
                      <c:pt idx="5623">
                        <c:v>400.01274999999998</c:v>
                      </c:pt>
                      <c:pt idx="5624">
                        <c:v>400.00988999999998</c:v>
                      </c:pt>
                      <c:pt idx="5625">
                        <c:v>400.02406999999999</c:v>
                      </c:pt>
                      <c:pt idx="5626">
                        <c:v>399.99799000000002</c:v>
                      </c:pt>
                      <c:pt idx="5627">
                        <c:v>400.00187</c:v>
                      </c:pt>
                      <c:pt idx="5628">
                        <c:v>400.01317</c:v>
                      </c:pt>
                      <c:pt idx="5629">
                        <c:v>400.03858000000002</c:v>
                      </c:pt>
                      <c:pt idx="5630">
                        <c:v>399.99311999999998</c:v>
                      </c:pt>
                      <c:pt idx="5631">
                        <c:v>400.00202999999999</c:v>
                      </c:pt>
                      <c:pt idx="5632">
                        <c:v>400.00188000000003</c:v>
                      </c:pt>
                      <c:pt idx="5633">
                        <c:v>400.00558000000001</c:v>
                      </c:pt>
                      <c:pt idx="5634">
                        <c:v>400.05124000000001</c:v>
                      </c:pt>
                      <c:pt idx="5635">
                        <c:v>400.00885</c:v>
                      </c:pt>
                      <c:pt idx="5636">
                        <c:v>400.0027</c:v>
                      </c:pt>
                      <c:pt idx="5637">
                        <c:v>400.00972000000002</c:v>
                      </c:pt>
                      <c:pt idx="5638">
                        <c:v>400.03413</c:v>
                      </c:pt>
                      <c:pt idx="5639">
                        <c:v>400.01967000000002</c:v>
                      </c:pt>
                      <c:pt idx="5640">
                        <c:v>400.0172</c:v>
                      </c:pt>
                      <c:pt idx="5641">
                        <c:v>400.01882000000001</c:v>
                      </c:pt>
                      <c:pt idx="5642">
                        <c:v>400.03208999999998</c:v>
                      </c:pt>
                      <c:pt idx="5643">
                        <c:v>399.99603999999999</c:v>
                      </c:pt>
                      <c:pt idx="5644">
                        <c:v>400.00029000000001</c:v>
                      </c:pt>
                      <c:pt idx="5645">
                        <c:v>400.0172</c:v>
                      </c:pt>
                      <c:pt idx="5646">
                        <c:v>400.03303</c:v>
                      </c:pt>
                      <c:pt idx="5647">
                        <c:v>399.99455</c:v>
                      </c:pt>
                      <c:pt idx="5648">
                        <c:v>399.99838999999997</c:v>
                      </c:pt>
                      <c:pt idx="5649">
                        <c:v>399.99840999999998</c:v>
                      </c:pt>
                      <c:pt idx="5650">
                        <c:v>400.00402000000003</c:v>
                      </c:pt>
                      <c:pt idx="5651">
                        <c:v>400.01909000000001</c:v>
                      </c:pt>
                      <c:pt idx="5652">
                        <c:v>399.99543</c:v>
                      </c:pt>
                      <c:pt idx="5653">
                        <c:v>400.00391000000002</c:v>
                      </c:pt>
                      <c:pt idx="5654">
                        <c:v>400.00107000000003</c:v>
                      </c:pt>
                      <c:pt idx="5655">
                        <c:v>400.05426999999997</c:v>
                      </c:pt>
                      <c:pt idx="5656">
                        <c:v>400.03172000000001</c:v>
                      </c:pt>
                      <c:pt idx="5657">
                        <c:v>400.01812000000001</c:v>
                      </c:pt>
                      <c:pt idx="5658">
                        <c:v>400.02181999999999</c:v>
                      </c:pt>
                      <c:pt idx="5659">
                        <c:v>400.06072999999998</c:v>
                      </c:pt>
                      <c:pt idx="5660">
                        <c:v>400.00783999999999</c:v>
                      </c:pt>
                      <c:pt idx="5661">
                        <c:v>400.00216</c:v>
                      </c:pt>
                      <c:pt idx="5662">
                        <c:v>400.00412999999998</c:v>
                      </c:pt>
                      <c:pt idx="5663">
                        <c:v>400.04131999999998</c:v>
                      </c:pt>
                      <c:pt idx="5664">
                        <c:v>400.01877999999999</c:v>
                      </c:pt>
                      <c:pt idx="5665">
                        <c:v>399.98894999999999</c:v>
                      </c:pt>
                      <c:pt idx="5666">
                        <c:v>400.01537999999999</c:v>
                      </c:pt>
                      <c:pt idx="5667">
                        <c:v>400.03877</c:v>
                      </c:pt>
                      <c:pt idx="5668">
                        <c:v>400.01353</c:v>
                      </c:pt>
                      <c:pt idx="5669">
                        <c:v>400.01065999999997</c:v>
                      </c:pt>
                      <c:pt idx="5670">
                        <c:v>400.01263999999998</c:v>
                      </c:pt>
                      <c:pt idx="5671">
                        <c:v>400.01652000000001</c:v>
                      </c:pt>
                      <c:pt idx="5672">
                        <c:v>400.05412000000001</c:v>
                      </c:pt>
                      <c:pt idx="5673">
                        <c:v>400.02971000000002</c:v>
                      </c:pt>
                      <c:pt idx="5674">
                        <c:v>400.00078000000002</c:v>
                      </c:pt>
                      <c:pt idx="5675">
                        <c:v>400.00743999999997</c:v>
                      </c:pt>
                      <c:pt idx="5676">
                        <c:v>400.16451000000001</c:v>
                      </c:pt>
                      <c:pt idx="5677">
                        <c:v>400.04709000000003</c:v>
                      </c:pt>
                      <c:pt idx="5678">
                        <c:v>399.99964</c:v>
                      </c:pt>
                      <c:pt idx="5679">
                        <c:v>400.01065999999997</c:v>
                      </c:pt>
                      <c:pt idx="5680">
                        <c:v>400.03564</c:v>
                      </c:pt>
                      <c:pt idx="5681">
                        <c:v>400.00036999999998</c:v>
                      </c:pt>
                      <c:pt idx="5682">
                        <c:v>400.00337999999999</c:v>
                      </c:pt>
                      <c:pt idx="5683">
                        <c:v>400.00583</c:v>
                      </c:pt>
                      <c:pt idx="5684">
                        <c:v>400.03019999999998</c:v>
                      </c:pt>
                      <c:pt idx="5685">
                        <c:v>400.01474000000002</c:v>
                      </c:pt>
                      <c:pt idx="5686">
                        <c:v>400.01517999999999</c:v>
                      </c:pt>
                      <c:pt idx="5687">
                        <c:v>400.00812000000002</c:v>
                      </c:pt>
                      <c:pt idx="5688">
                        <c:v>400.01175000000001</c:v>
                      </c:pt>
                      <c:pt idx="5689">
                        <c:v>400.06590999999997</c:v>
                      </c:pt>
                      <c:pt idx="5690">
                        <c:v>400.00655</c:v>
                      </c:pt>
                      <c:pt idx="5691">
                        <c:v>400.01107999999999</c:v>
                      </c:pt>
                      <c:pt idx="5692">
                        <c:v>400.02077000000003</c:v>
                      </c:pt>
                      <c:pt idx="5693">
                        <c:v>400.04942</c:v>
                      </c:pt>
                      <c:pt idx="5694">
                        <c:v>400.01319000000001</c:v>
                      </c:pt>
                      <c:pt idx="5695">
                        <c:v>400.03424999999999</c:v>
                      </c:pt>
                      <c:pt idx="5696">
                        <c:v>400.03962999999999</c:v>
                      </c:pt>
                      <c:pt idx="5697">
                        <c:v>400.05309</c:v>
                      </c:pt>
                      <c:pt idx="5698">
                        <c:v>400.03248000000002</c:v>
                      </c:pt>
                      <c:pt idx="5699">
                        <c:v>400.02769000000001</c:v>
                      </c:pt>
                      <c:pt idx="5700">
                        <c:v>400.00567999999998</c:v>
                      </c:pt>
                      <c:pt idx="5701">
                        <c:v>400.05574000000001</c:v>
                      </c:pt>
                      <c:pt idx="5702">
                        <c:v>400.01997</c:v>
                      </c:pt>
                      <c:pt idx="5703">
                        <c:v>399.98509000000001</c:v>
                      </c:pt>
                      <c:pt idx="5704">
                        <c:v>399.98772000000002</c:v>
                      </c:pt>
                      <c:pt idx="5705">
                        <c:v>400.01137999999997</c:v>
                      </c:pt>
                      <c:pt idx="5706">
                        <c:v>400.04201</c:v>
                      </c:pt>
                      <c:pt idx="5707">
                        <c:v>400.00562000000002</c:v>
                      </c:pt>
                      <c:pt idx="5708">
                        <c:v>400.00436999999999</c:v>
                      </c:pt>
                      <c:pt idx="5709">
                        <c:v>400.02632999999997</c:v>
                      </c:pt>
                      <c:pt idx="5710">
                        <c:v>400.05457000000001</c:v>
                      </c:pt>
                      <c:pt idx="5711">
                        <c:v>400.03314</c:v>
                      </c:pt>
                      <c:pt idx="5712">
                        <c:v>400.02542999999997</c:v>
                      </c:pt>
                      <c:pt idx="5713">
                        <c:v>400.01344</c:v>
                      </c:pt>
                      <c:pt idx="5714">
                        <c:v>400.06137000000001</c:v>
                      </c:pt>
                      <c:pt idx="5715">
                        <c:v>400.00972999999999</c:v>
                      </c:pt>
                      <c:pt idx="5716">
                        <c:v>400.01272999999998</c:v>
                      </c:pt>
                      <c:pt idx="5717">
                        <c:v>399.98800999999997</c:v>
                      </c:pt>
                      <c:pt idx="5718">
                        <c:v>400.03471000000002</c:v>
                      </c:pt>
                      <c:pt idx="5719">
                        <c:v>400.01121000000001</c:v>
                      </c:pt>
                      <c:pt idx="5720">
                        <c:v>399.99077</c:v>
                      </c:pt>
                      <c:pt idx="5721">
                        <c:v>399.99930999999998</c:v>
                      </c:pt>
                      <c:pt idx="5722">
                        <c:v>400.01474000000002</c:v>
                      </c:pt>
                      <c:pt idx="5723">
                        <c:v>400.01621</c:v>
                      </c:pt>
                      <c:pt idx="5724">
                        <c:v>399.99279000000001</c:v>
                      </c:pt>
                      <c:pt idx="5725">
                        <c:v>400.00245999999999</c:v>
                      </c:pt>
                      <c:pt idx="5726">
                        <c:v>400.01389999999998</c:v>
                      </c:pt>
                      <c:pt idx="5727">
                        <c:v>400.06182000000001</c:v>
                      </c:pt>
                      <c:pt idx="5728">
                        <c:v>400.02532000000002</c:v>
                      </c:pt>
                      <c:pt idx="5729">
                        <c:v>399.99776000000003</c:v>
                      </c:pt>
                      <c:pt idx="5730">
                        <c:v>400.01431000000002</c:v>
                      </c:pt>
                      <c:pt idx="5731">
                        <c:v>400.04611</c:v>
                      </c:pt>
                      <c:pt idx="5732">
                        <c:v>399.99785000000003</c:v>
                      </c:pt>
                      <c:pt idx="5733">
                        <c:v>399.99957000000001</c:v>
                      </c:pt>
                      <c:pt idx="5734">
                        <c:v>400.01112000000001</c:v>
                      </c:pt>
                      <c:pt idx="5735">
                        <c:v>400.04336000000001</c:v>
                      </c:pt>
                      <c:pt idx="5736">
                        <c:v>399.97964000000002</c:v>
                      </c:pt>
                      <c:pt idx="5737">
                        <c:v>400.1388</c:v>
                      </c:pt>
                      <c:pt idx="5738">
                        <c:v>399.99675999999999</c:v>
                      </c:pt>
                      <c:pt idx="5739">
                        <c:v>400.01828</c:v>
                      </c:pt>
                      <c:pt idx="5740">
                        <c:v>400.02535</c:v>
                      </c:pt>
                      <c:pt idx="5741">
                        <c:v>400.00621999999998</c:v>
                      </c:pt>
                      <c:pt idx="5742">
                        <c:v>400.00797</c:v>
                      </c:pt>
                      <c:pt idx="5743">
                        <c:v>400.02434</c:v>
                      </c:pt>
                      <c:pt idx="5744">
                        <c:v>400.02497</c:v>
                      </c:pt>
                      <c:pt idx="5745">
                        <c:v>400.01127000000002</c:v>
                      </c:pt>
                      <c:pt idx="5746">
                        <c:v>400.03093999999999</c:v>
                      </c:pt>
                      <c:pt idx="5747">
                        <c:v>399.99862000000002</c:v>
                      </c:pt>
                      <c:pt idx="5748">
                        <c:v>400.05459000000002</c:v>
                      </c:pt>
                      <c:pt idx="5749">
                        <c:v>400.02350000000001</c:v>
                      </c:pt>
                      <c:pt idx="5750">
                        <c:v>400.00315999999998</c:v>
                      </c:pt>
                      <c:pt idx="5751">
                        <c:v>400.00693999999999</c:v>
                      </c:pt>
                      <c:pt idx="5752">
                        <c:v>400.04338999999999</c:v>
                      </c:pt>
                      <c:pt idx="5753">
                        <c:v>399.99709999999999</c:v>
                      </c:pt>
                      <c:pt idx="5754">
                        <c:v>400.00905</c:v>
                      </c:pt>
                      <c:pt idx="5755">
                        <c:v>400.00628999999998</c:v>
                      </c:pt>
                      <c:pt idx="5756">
                        <c:v>400.03967999999998</c:v>
                      </c:pt>
                      <c:pt idx="5757">
                        <c:v>399.98935</c:v>
                      </c:pt>
                      <c:pt idx="5758">
                        <c:v>399.99745999999999</c:v>
                      </c:pt>
                      <c:pt idx="5759">
                        <c:v>400.00814000000003</c:v>
                      </c:pt>
                      <c:pt idx="5760">
                        <c:v>400.03437000000002</c:v>
                      </c:pt>
                      <c:pt idx="5761">
                        <c:v>400.01524999999998</c:v>
                      </c:pt>
                      <c:pt idx="5762">
                        <c:v>400.01432999999997</c:v>
                      </c:pt>
                      <c:pt idx="5763">
                        <c:v>399.99027999999998</c:v>
                      </c:pt>
                      <c:pt idx="5764">
                        <c:v>399.98597000000001</c:v>
                      </c:pt>
                      <c:pt idx="5765">
                        <c:v>400.02764999999999</c:v>
                      </c:pt>
                      <c:pt idx="5766">
                        <c:v>400.00353999999999</c:v>
                      </c:pt>
                      <c:pt idx="5767">
                        <c:v>400.00540000000001</c:v>
                      </c:pt>
                      <c:pt idx="5768">
                        <c:v>399.99907999999999</c:v>
                      </c:pt>
                      <c:pt idx="5769">
                        <c:v>400.03521000000001</c:v>
                      </c:pt>
                      <c:pt idx="5770">
                        <c:v>400.00488999999999</c:v>
                      </c:pt>
                      <c:pt idx="5771">
                        <c:v>399.99624</c:v>
                      </c:pt>
                      <c:pt idx="5772">
                        <c:v>400.00801999999999</c:v>
                      </c:pt>
                      <c:pt idx="5773">
                        <c:v>400.02303000000001</c:v>
                      </c:pt>
                      <c:pt idx="5774">
                        <c:v>399.99966000000001</c:v>
                      </c:pt>
                      <c:pt idx="5775">
                        <c:v>399.99378000000002</c:v>
                      </c:pt>
                      <c:pt idx="5776">
                        <c:v>400.01290999999998</c:v>
                      </c:pt>
                      <c:pt idx="5777">
                        <c:v>400.02650999999997</c:v>
                      </c:pt>
                      <c:pt idx="5778">
                        <c:v>399.99885999999998</c:v>
                      </c:pt>
                      <c:pt idx="5779">
                        <c:v>400.00128000000001</c:v>
                      </c:pt>
                      <c:pt idx="5780">
                        <c:v>399.99525999999997</c:v>
                      </c:pt>
                      <c:pt idx="5781">
                        <c:v>400.00445000000002</c:v>
                      </c:pt>
                      <c:pt idx="5782">
                        <c:v>400.04935999999998</c:v>
                      </c:pt>
                      <c:pt idx="5783">
                        <c:v>400.00700000000001</c:v>
                      </c:pt>
                      <c:pt idx="5784">
                        <c:v>400.01558999999997</c:v>
                      </c:pt>
                      <c:pt idx="5785">
                        <c:v>400.00995999999998</c:v>
                      </c:pt>
                      <c:pt idx="5786">
                        <c:v>400.04369000000003</c:v>
                      </c:pt>
                      <c:pt idx="5787">
                        <c:v>400.00745999999998</c:v>
                      </c:pt>
                      <c:pt idx="5788">
                        <c:v>400.01199000000003</c:v>
                      </c:pt>
                      <c:pt idx="5789">
                        <c:v>400.01310999999998</c:v>
                      </c:pt>
                      <c:pt idx="5790">
                        <c:v>400.05005999999997</c:v>
                      </c:pt>
                      <c:pt idx="5791">
                        <c:v>400.00094000000001</c:v>
                      </c:pt>
                      <c:pt idx="5792">
                        <c:v>400.00691</c:v>
                      </c:pt>
                      <c:pt idx="5793">
                        <c:v>400.00878</c:v>
                      </c:pt>
                      <c:pt idx="5794">
                        <c:v>400.03082000000001</c:v>
                      </c:pt>
                      <c:pt idx="5795">
                        <c:v>399.9991</c:v>
                      </c:pt>
                      <c:pt idx="5796">
                        <c:v>399.99770000000001</c:v>
                      </c:pt>
                      <c:pt idx="5797">
                        <c:v>400.02123</c:v>
                      </c:pt>
                      <c:pt idx="5798">
                        <c:v>400.14640000000003</c:v>
                      </c:pt>
                      <c:pt idx="5799">
                        <c:v>400.02924999999999</c:v>
                      </c:pt>
                      <c:pt idx="5800">
                        <c:v>400.01668999999998</c:v>
                      </c:pt>
                      <c:pt idx="5801">
                        <c:v>400.00617999999997</c:v>
                      </c:pt>
                      <c:pt idx="5802">
                        <c:v>399.99214999999998</c:v>
                      </c:pt>
                      <c:pt idx="5803">
                        <c:v>400.03404999999998</c:v>
                      </c:pt>
                      <c:pt idx="5804">
                        <c:v>399.99403000000001</c:v>
                      </c:pt>
                      <c:pt idx="5805">
                        <c:v>399.99612999999999</c:v>
                      </c:pt>
                      <c:pt idx="5806">
                        <c:v>399.99887999999999</c:v>
                      </c:pt>
                      <c:pt idx="5807">
                        <c:v>400.03550000000001</c:v>
                      </c:pt>
                      <c:pt idx="5808">
                        <c:v>400.00060000000002</c:v>
                      </c:pt>
                      <c:pt idx="5809">
                        <c:v>400.00540000000001</c:v>
                      </c:pt>
                      <c:pt idx="5810">
                        <c:v>399.99504000000002</c:v>
                      </c:pt>
                      <c:pt idx="5811">
                        <c:v>400.03143</c:v>
                      </c:pt>
                      <c:pt idx="5812">
                        <c:v>400.02206000000001</c:v>
                      </c:pt>
                      <c:pt idx="5813">
                        <c:v>400.01535000000001</c:v>
                      </c:pt>
                      <c:pt idx="5814">
                        <c:v>399.99288000000001</c:v>
                      </c:pt>
                      <c:pt idx="5815">
                        <c:v>400.03451999999999</c:v>
                      </c:pt>
                      <c:pt idx="5816">
                        <c:v>400.00072999999998</c:v>
                      </c:pt>
                      <c:pt idx="5817">
                        <c:v>399.99790000000002</c:v>
                      </c:pt>
                      <c:pt idx="5818">
                        <c:v>399.99500999999998</c:v>
                      </c:pt>
                      <c:pt idx="5819">
                        <c:v>399.99617999999998</c:v>
                      </c:pt>
                      <c:pt idx="5820">
                        <c:v>400.02359000000001</c:v>
                      </c:pt>
                      <c:pt idx="5821">
                        <c:v>400.01821999999999</c:v>
                      </c:pt>
                      <c:pt idx="5822">
                        <c:v>400.01362</c:v>
                      </c:pt>
                      <c:pt idx="5823">
                        <c:v>400.00166999999999</c:v>
                      </c:pt>
                      <c:pt idx="5824">
                        <c:v>400.0258</c:v>
                      </c:pt>
                      <c:pt idx="5825">
                        <c:v>400.00803999999999</c:v>
                      </c:pt>
                      <c:pt idx="5826">
                        <c:v>400.01015000000001</c:v>
                      </c:pt>
                      <c:pt idx="5827">
                        <c:v>399.99309</c:v>
                      </c:pt>
                      <c:pt idx="5828">
                        <c:v>400.04084</c:v>
                      </c:pt>
                      <c:pt idx="5829">
                        <c:v>400.00069999999999</c:v>
                      </c:pt>
                      <c:pt idx="5830">
                        <c:v>399.99349999999998</c:v>
                      </c:pt>
                      <c:pt idx="5831">
                        <c:v>399.98334</c:v>
                      </c:pt>
                      <c:pt idx="5832">
                        <c:v>400.01461</c:v>
                      </c:pt>
                      <c:pt idx="5833">
                        <c:v>399.98725999999999</c:v>
                      </c:pt>
                      <c:pt idx="5834">
                        <c:v>399.98635000000002</c:v>
                      </c:pt>
                      <c:pt idx="5835">
                        <c:v>399.98012</c:v>
                      </c:pt>
                      <c:pt idx="5836">
                        <c:v>399.99023</c:v>
                      </c:pt>
                      <c:pt idx="5837">
                        <c:v>400.02593999999999</c:v>
                      </c:pt>
                      <c:pt idx="5838">
                        <c:v>400.01019000000002</c:v>
                      </c:pt>
                      <c:pt idx="5839">
                        <c:v>400.00009999999997</c:v>
                      </c:pt>
                      <c:pt idx="5840">
                        <c:v>399.99687</c:v>
                      </c:pt>
                      <c:pt idx="5841">
                        <c:v>400.02819</c:v>
                      </c:pt>
                      <c:pt idx="5842">
                        <c:v>399.98642000000001</c:v>
                      </c:pt>
                      <c:pt idx="5843">
                        <c:v>400.00797999999998</c:v>
                      </c:pt>
                      <c:pt idx="5844">
                        <c:v>400.00288999999998</c:v>
                      </c:pt>
                      <c:pt idx="5845">
                        <c:v>400.03429999999997</c:v>
                      </c:pt>
                      <c:pt idx="5846">
                        <c:v>400.01371999999998</c:v>
                      </c:pt>
                      <c:pt idx="5847">
                        <c:v>400.00666999999999</c:v>
                      </c:pt>
                      <c:pt idx="5848">
                        <c:v>399.99797000000001</c:v>
                      </c:pt>
                      <c:pt idx="5849">
                        <c:v>400.04059000000001</c:v>
                      </c:pt>
                      <c:pt idx="5850">
                        <c:v>399.98318</c:v>
                      </c:pt>
                      <c:pt idx="5851">
                        <c:v>400.00270999999998</c:v>
                      </c:pt>
                      <c:pt idx="5852">
                        <c:v>399.99639000000002</c:v>
                      </c:pt>
                      <c:pt idx="5853">
                        <c:v>400.03447999999997</c:v>
                      </c:pt>
                      <c:pt idx="5854">
                        <c:v>399.98966999999999</c:v>
                      </c:pt>
                      <c:pt idx="5855">
                        <c:v>399.98063999999999</c:v>
                      </c:pt>
                      <c:pt idx="5856">
                        <c:v>399.98637000000002</c:v>
                      </c:pt>
                      <c:pt idx="5857">
                        <c:v>399.98817000000003</c:v>
                      </c:pt>
                      <c:pt idx="5858">
                        <c:v>400.11353000000003</c:v>
                      </c:pt>
                      <c:pt idx="5859">
                        <c:v>400.06369999999998</c:v>
                      </c:pt>
                      <c:pt idx="5860">
                        <c:v>399.99252999999999</c:v>
                      </c:pt>
                      <c:pt idx="5861">
                        <c:v>400.01069000000001</c:v>
                      </c:pt>
                      <c:pt idx="5862">
                        <c:v>400.03841</c:v>
                      </c:pt>
                      <c:pt idx="5863">
                        <c:v>400.01020999999997</c:v>
                      </c:pt>
                      <c:pt idx="5864">
                        <c:v>400.00299999999999</c:v>
                      </c:pt>
                      <c:pt idx="5865">
                        <c:v>400.02361999999999</c:v>
                      </c:pt>
                      <c:pt idx="5866">
                        <c:v>400.02897999999999</c:v>
                      </c:pt>
                      <c:pt idx="5867">
                        <c:v>399.99092999999999</c:v>
                      </c:pt>
                      <c:pt idx="5868">
                        <c:v>400.00441999999998</c:v>
                      </c:pt>
                      <c:pt idx="5869">
                        <c:v>400.00216999999998</c:v>
                      </c:pt>
                      <c:pt idx="5870">
                        <c:v>400.02033</c:v>
                      </c:pt>
                      <c:pt idx="5871">
                        <c:v>399.97570999999999</c:v>
                      </c:pt>
                      <c:pt idx="5872">
                        <c:v>399.99166000000002</c:v>
                      </c:pt>
                      <c:pt idx="5873">
                        <c:v>399.99223999999998</c:v>
                      </c:pt>
                      <c:pt idx="5874">
                        <c:v>399.98424</c:v>
                      </c:pt>
                      <c:pt idx="5875">
                        <c:v>400.00664</c:v>
                      </c:pt>
                      <c:pt idx="5876">
                        <c:v>399.98318</c:v>
                      </c:pt>
                      <c:pt idx="5877">
                        <c:v>399.98946999999998</c:v>
                      </c:pt>
                      <c:pt idx="5878">
                        <c:v>400.00670000000002</c:v>
                      </c:pt>
                      <c:pt idx="5879">
                        <c:v>400.03278999999998</c:v>
                      </c:pt>
                      <c:pt idx="5880">
                        <c:v>400.02197999999999</c:v>
                      </c:pt>
                      <c:pt idx="5881">
                        <c:v>400.01006000000001</c:v>
                      </c:pt>
                      <c:pt idx="5882">
                        <c:v>400.00484</c:v>
                      </c:pt>
                      <c:pt idx="5883">
                        <c:v>400.04989999999998</c:v>
                      </c:pt>
                      <c:pt idx="5884">
                        <c:v>400.00308000000001</c:v>
                      </c:pt>
                      <c:pt idx="5885">
                        <c:v>399.99245000000002</c:v>
                      </c:pt>
                      <c:pt idx="5886">
                        <c:v>399.99668000000003</c:v>
                      </c:pt>
                      <c:pt idx="5887">
                        <c:v>400.04491000000002</c:v>
                      </c:pt>
                      <c:pt idx="5888">
                        <c:v>399.98257000000001</c:v>
                      </c:pt>
                      <c:pt idx="5889">
                        <c:v>399.99939999999998</c:v>
                      </c:pt>
                      <c:pt idx="5890">
                        <c:v>399.99509</c:v>
                      </c:pt>
                      <c:pt idx="5891">
                        <c:v>400.02909</c:v>
                      </c:pt>
                      <c:pt idx="5892">
                        <c:v>399.98759000000001</c:v>
                      </c:pt>
                      <c:pt idx="5893">
                        <c:v>399.99356999999998</c:v>
                      </c:pt>
                      <c:pt idx="5894">
                        <c:v>399.98820000000001</c:v>
                      </c:pt>
                      <c:pt idx="5895">
                        <c:v>399.98029000000002</c:v>
                      </c:pt>
                      <c:pt idx="5896">
                        <c:v>400.04266999999999</c:v>
                      </c:pt>
                      <c:pt idx="5897">
                        <c:v>400.02805000000001</c:v>
                      </c:pt>
                      <c:pt idx="5898">
                        <c:v>400.01179000000002</c:v>
                      </c:pt>
                      <c:pt idx="5899">
                        <c:v>400.01083</c:v>
                      </c:pt>
                      <c:pt idx="5900">
                        <c:v>400.03706</c:v>
                      </c:pt>
                      <c:pt idx="5901">
                        <c:v>400.01389999999998</c:v>
                      </c:pt>
                      <c:pt idx="5902">
                        <c:v>399.98797999999999</c:v>
                      </c:pt>
                      <c:pt idx="5903">
                        <c:v>399.98624000000001</c:v>
                      </c:pt>
                      <c:pt idx="5904">
                        <c:v>400.03917999999999</c:v>
                      </c:pt>
                      <c:pt idx="5905">
                        <c:v>399.99354</c:v>
                      </c:pt>
                      <c:pt idx="5906">
                        <c:v>399.99722000000003</c:v>
                      </c:pt>
                      <c:pt idx="5907">
                        <c:v>399.99776000000003</c:v>
                      </c:pt>
                      <c:pt idx="5908">
                        <c:v>400.01555999999999</c:v>
                      </c:pt>
                      <c:pt idx="5909">
                        <c:v>399.98649</c:v>
                      </c:pt>
                      <c:pt idx="5910">
                        <c:v>399.99671000000001</c:v>
                      </c:pt>
                      <c:pt idx="5911">
                        <c:v>399.99369000000002</c:v>
                      </c:pt>
                      <c:pt idx="5912">
                        <c:v>399.99910999999997</c:v>
                      </c:pt>
                      <c:pt idx="5913">
                        <c:v>399.99351000000001</c:v>
                      </c:pt>
                      <c:pt idx="5914">
                        <c:v>399.99250999999998</c:v>
                      </c:pt>
                      <c:pt idx="5915">
                        <c:v>399.99148000000002</c:v>
                      </c:pt>
                      <c:pt idx="5916">
                        <c:v>399.97366</c:v>
                      </c:pt>
                      <c:pt idx="5917">
                        <c:v>400.00898000000001</c:v>
                      </c:pt>
                      <c:pt idx="5918">
                        <c:v>399.99450999999999</c:v>
                      </c:pt>
                      <c:pt idx="5919">
                        <c:v>400.12317000000002</c:v>
                      </c:pt>
                      <c:pt idx="5920">
                        <c:v>399.99171999999999</c:v>
                      </c:pt>
                      <c:pt idx="5921">
                        <c:v>400.02938999999998</c:v>
                      </c:pt>
                      <c:pt idx="5922">
                        <c:v>399.98246999999998</c:v>
                      </c:pt>
                      <c:pt idx="5923">
                        <c:v>399.98826000000003</c:v>
                      </c:pt>
                      <c:pt idx="5924">
                        <c:v>400.00688000000002</c:v>
                      </c:pt>
                      <c:pt idx="5925">
                        <c:v>400.00583999999998</c:v>
                      </c:pt>
                      <c:pt idx="5926">
                        <c:v>399.98205000000002</c:v>
                      </c:pt>
                      <c:pt idx="5927">
                        <c:v>399.98486000000003</c:v>
                      </c:pt>
                      <c:pt idx="5928">
                        <c:v>399.98640999999998</c:v>
                      </c:pt>
                      <c:pt idx="5929">
                        <c:v>400.03471999999999</c:v>
                      </c:pt>
                      <c:pt idx="5930">
                        <c:v>399.99700000000001</c:v>
                      </c:pt>
                      <c:pt idx="5931">
                        <c:v>400.00794000000002</c:v>
                      </c:pt>
                      <c:pt idx="5932">
                        <c:v>399.99696</c:v>
                      </c:pt>
                      <c:pt idx="5933">
                        <c:v>399.99484000000001</c:v>
                      </c:pt>
                      <c:pt idx="5934">
                        <c:v>400.03285</c:v>
                      </c:pt>
                      <c:pt idx="5935">
                        <c:v>399.98797000000002</c:v>
                      </c:pt>
                      <c:pt idx="5936">
                        <c:v>399.99319000000003</c:v>
                      </c:pt>
                      <c:pt idx="5937">
                        <c:v>399.99567999999999</c:v>
                      </c:pt>
                      <c:pt idx="5938">
                        <c:v>400.01569999999998</c:v>
                      </c:pt>
                      <c:pt idx="5939">
                        <c:v>399.98714999999999</c:v>
                      </c:pt>
                      <c:pt idx="5940">
                        <c:v>399.98840000000001</c:v>
                      </c:pt>
                      <c:pt idx="5941">
                        <c:v>399.97494</c:v>
                      </c:pt>
                      <c:pt idx="5942">
                        <c:v>399.99919999999997</c:v>
                      </c:pt>
                      <c:pt idx="5943">
                        <c:v>399.96208999999999</c:v>
                      </c:pt>
                      <c:pt idx="5944">
                        <c:v>399.96275000000003</c:v>
                      </c:pt>
                      <c:pt idx="5945">
                        <c:v>399.96713</c:v>
                      </c:pt>
                      <c:pt idx="5946">
                        <c:v>400.00551000000002</c:v>
                      </c:pt>
                      <c:pt idx="5947">
                        <c:v>399.98207000000002</c:v>
                      </c:pt>
                      <c:pt idx="5948">
                        <c:v>399.98790000000002</c:v>
                      </c:pt>
                      <c:pt idx="5949">
                        <c:v>399.98829999999998</c:v>
                      </c:pt>
                      <c:pt idx="5950">
                        <c:v>400.00549999999998</c:v>
                      </c:pt>
                      <c:pt idx="5951">
                        <c:v>399.99506000000002</c:v>
                      </c:pt>
                      <c:pt idx="5952">
                        <c:v>399.98480999999998</c:v>
                      </c:pt>
                      <c:pt idx="5953">
                        <c:v>399.97566</c:v>
                      </c:pt>
                      <c:pt idx="5954">
                        <c:v>400.0016</c:v>
                      </c:pt>
                      <c:pt idx="5955">
                        <c:v>400.02300000000002</c:v>
                      </c:pt>
                      <c:pt idx="5956">
                        <c:v>400.00175999999999</c:v>
                      </c:pt>
                      <c:pt idx="5957">
                        <c:v>399.99637000000001</c:v>
                      </c:pt>
                      <c:pt idx="5958">
                        <c:v>400.00461000000001</c:v>
                      </c:pt>
                      <c:pt idx="5959">
                        <c:v>400.01325000000003</c:v>
                      </c:pt>
                      <c:pt idx="5960">
                        <c:v>399.98887999999999</c:v>
                      </c:pt>
                      <c:pt idx="5961">
                        <c:v>399.99554999999998</c:v>
                      </c:pt>
                      <c:pt idx="5962">
                        <c:v>399.98084</c:v>
                      </c:pt>
                      <c:pt idx="5963">
                        <c:v>400.01346000000001</c:v>
                      </c:pt>
                      <c:pt idx="5964">
                        <c:v>399.99191000000002</c:v>
                      </c:pt>
                      <c:pt idx="5965">
                        <c:v>399.97474999999997</c:v>
                      </c:pt>
                      <c:pt idx="5966">
                        <c:v>399.97336000000001</c:v>
                      </c:pt>
                      <c:pt idx="5967">
                        <c:v>400.01895000000002</c:v>
                      </c:pt>
                      <c:pt idx="5968">
                        <c:v>399.97489999999999</c:v>
                      </c:pt>
                      <c:pt idx="5969">
                        <c:v>400.00385</c:v>
                      </c:pt>
                      <c:pt idx="5970">
                        <c:v>399.99151000000001</c:v>
                      </c:pt>
                      <c:pt idx="5971">
                        <c:v>399.98048999999997</c:v>
                      </c:pt>
                      <c:pt idx="5972">
                        <c:v>400.00198</c:v>
                      </c:pt>
                      <c:pt idx="5973">
                        <c:v>399.95368999999999</c:v>
                      </c:pt>
                      <c:pt idx="5974">
                        <c:v>399.99203</c:v>
                      </c:pt>
                      <c:pt idx="5975">
                        <c:v>399.97383000000002</c:v>
                      </c:pt>
                      <c:pt idx="5976">
                        <c:v>400.00918000000001</c:v>
                      </c:pt>
                      <c:pt idx="5977">
                        <c:v>399.98151000000001</c:v>
                      </c:pt>
                      <c:pt idx="5978">
                        <c:v>399.97390999999999</c:v>
                      </c:pt>
                      <c:pt idx="5979">
                        <c:v>399.96469999999999</c:v>
                      </c:pt>
                      <c:pt idx="5980">
                        <c:v>400.11689000000001</c:v>
                      </c:pt>
                      <c:pt idx="5981">
                        <c:v>400.01817999999997</c:v>
                      </c:pt>
                      <c:pt idx="5982">
                        <c:v>399.98021</c:v>
                      </c:pt>
                      <c:pt idx="5983">
                        <c:v>399.98396000000002</c:v>
                      </c:pt>
                      <c:pt idx="5984">
                        <c:v>399.97964000000002</c:v>
                      </c:pt>
                      <c:pt idx="5985">
                        <c:v>399.98027999999999</c:v>
                      </c:pt>
                      <c:pt idx="5986">
                        <c:v>399.96237000000002</c:v>
                      </c:pt>
                      <c:pt idx="5987">
                        <c:v>399.97892999999999</c:v>
                      </c:pt>
                      <c:pt idx="5988">
                        <c:v>399.96879000000001</c:v>
                      </c:pt>
                      <c:pt idx="5989">
                        <c:v>400</c:v>
                      </c:pt>
                      <c:pt idx="5990">
                        <c:v>399.98712</c:v>
                      </c:pt>
                      <c:pt idx="5991">
                        <c:v>399.98817000000003</c:v>
                      </c:pt>
                      <c:pt idx="5992">
                        <c:v>399.99068999999997</c:v>
                      </c:pt>
                      <c:pt idx="5993">
                        <c:v>400.01758000000001</c:v>
                      </c:pt>
                      <c:pt idx="5994">
                        <c:v>399.96800000000002</c:v>
                      </c:pt>
                      <c:pt idx="5995">
                        <c:v>399.97426000000002</c:v>
                      </c:pt>
                      <c:pt idx="5996">
                        <c:v>399.97028999999998</c:v>
                      </c:pt>
                      <c:pt idx="5997">
                        <c:v>400.01555000000002</c:v>
                      </c:pt>
                      <c:pt idx="5998">
                        <c:v>399.97638000000001</c:v>
                      </c:pt>
                      <c:pt idx="5999">
                        <c:v>399.99439000000001</c:v>
                      </c:pt>
                      <c:pt idx="6000">
                        <c:v>400.00473</c:v>
                      </c:pt>
                      <c:pt idx="6001">
                        <c:v>400.02780999999999</c:v>
                      </c:pt>
                      <c:pt idx="6002">
                        <c:v>399.97316000000001</c:v>
                      </c:pt>
                      <c:pt idx="6003">
                        <c:v>399.97967999999997</c:v>
                      </c:pt>
                      <c:pt idx="6004">
                        <c:v>399.96048999999999</c:v>
                      </c:pt>
                      <c:pt idx="6005">
                        <c:v>399.97746000000001</c:v>
                      </c:pt>
                      <c:pt idx="6006">
                        <c:v>400.00214</c:v>
                      </c:pt>
                      <c:pt idx="6007">
                        <c:v>399.97824000000003</c:v>
                      </c:pt>
                      <c:pt idx="6008">
                        <c:v>399.99684999999999</c:v>
                      </c:pt>
                      <c:pt idx="6009">
                        <c:v>399.99374</c:v>
                      </c:pt>
                      <c:pt idx="6010">
                        <c:v>400.00731999999999</c:v>
                      </c:pt>
                      <c:pt idx="6011">
                        <c:v>399.95826</c:v>
                      </c:pt>
                      <c:pt idx="6012">
                        <c:v>399.96897999999999</c:v>
                      </c:pt>
                      <c:pt idx="6013">
                        <c:v>399.99657000000002</c:v>
                      </c:pt>
                      <c:pt idx="6014">
                        <c:v>400.0231</c:v>
                      </c:pt>
                      <c:pt idx="6015">
                        <c:v>399.98831999999999</c:v>
                      </c:pt>
                      <c:pt idx="6016">
                        <c:v>399.99387999999999</c:v>
                      </c:pt>
                      <c:pt idx="6017">
                        <c:v>399.97107999999997</c:v>
                      </c:pt>
                      <c:pt idx="6018">
                        <c:v>400.01188999999999</c:v>
                      </c:pt>
                      <c:pt idx="6019">
                        <c:v>399.96505000000002</c:v>
                      </c:pt>
                      <c:pt idx="6020">
                        <c:v>399.96901000000003</c:v>
                      </c:pt>
                      <c:pt idx="6021">
                        <c:v>399.97187000000002</c:v>
                      </c:pt>
                      <c:pt idx="6022">
                        <c:v>399.97537999999997</c:v>
                      </c:pt>
                      <c:pt idx="6023">
                        <c:v>399.97492</c:v>
                      </c:pt>
                      <c:pt idx="6024">
                        <c:v>399.97823</c:v>
                      </c:pt>
                      <c:pt idx="6025">
                        <c:v>399.97633000000002</c:v>
                      </c:pt>
                      <c:pt idx="6026">
                        <c:v>399.98189000000002</c:v>
                      </c:pt>
                      <c:pt idx="6027">
                        <c:v>400.00400000000002</c:v>
                      </c:pt>
                      <c:pt idx="6028">
                        <c:v>399.96318000000002</c:v>
                      </c:pt>
                      <c:pt idx="6029">
                        <c:v>399.96283</c:v>
                      </c:pt>
                      <c:pt idx="6030">
                        <c:v>399.97375</c:v>
                      </c:pt>
                      <c:pt idx="6031">
                        <c:v>400.01218999999998</c:v>
                      </c:pt>
                      <c:pt idx="6032">
                        <c:v>399.97980999999999</c:v>
                      </c:pt>
                      <c:pt idx="6033">
                        <c:v>399.98442999999997</c:v>
                      </c:pt>
                      <c:pt idx="6034">
                        <c:v>399.97374000000002</c:v>
                      </c:pt>
                      <c:pt idx="6035">
                        <c:v>400.00905999999998</c:v>
                      </c:pt>
                      <c:pt idx="6036">
                        <c:v>399.96708999999998</c:v>
                      </c:pt>
                      <c:pt idx="6037">
                        <c:v>399.96206000000001</c:v>
                      </c:pt>
                      <c:pt idx="6038">
                        <c:v>399.99758000000003</c:v>
                      </c:pt>
                      <c:pt idx="6039">
                        <c:v>400.02449000000001</c:v>
                      </c:pt>
                      <c:pt idx="6040">
                        <c:v>399.97093999999998</c:v>
                      </c:pt>
                      <c:pt idx="6041">
                        <c:v>400.12646000000001</c:v>
                      </c:pt>
                      <c:pt idx="6042">
                        <c:v>399.97811999999999</c:v>
                      </c:pt>
                      <c:pt idx="6043">
                        <c:v>399.98550999999998</c:v>
                      </c:pt>
                      <c:pt idx="6044">
                        <c:v>400.01254</c:v>
                      </c:pt>
                      <c:pt idx="6045">
                        <c:v>400.00596999999999</c:v>
                      </c:pt>
                      <c:pt idx="6046">
                        <c:v>399.96123</c:v>
                      </c:pt>
                      <c:pt idx="6047">
                        <c:v>399.96345000000002</c:v>
                      </c:pt>
                      <c:pt idx="6048">
                        <c:v>400.01317</c:v>
                      </c:pt>
                      <c:pt idx="6049">
                        <c:v>399.99221</c:v>
                      </c:pt>
                      <c:pt idx="6050">
                        <c:v>399.98428000000001</c:v>
                      </c:pt>
                      <c:pt idx="6051">
                        <c:v>400.00295999999997</c:v>
                      </c:pt>
                      <c:pt idx="6052">
                        <c:v>400.01375999999999</c:v>
                      </c:pt>
                      <c:pt idx="6053">
                        <c:v>399.97257000000002</c:v>
                      </c:pt>
                      <c:pt idx="6054">
                        <c:v>399.95621</c:v>
                      </c:pt>
                      <c:pt idx="6055">
                        <c:v>399.99331000000001</c:v>
                      </c:pt>
                      <c:pt idx="6056">
                        <c:v>400.02175999999997</c:v>
                      </c:pt>
                      <c:pt idx="6057">
                        <c:v>399.97683999999998</c:v>
                      </c:pt>
                      <c:pt idx="6058">
                        <c:v>399.97262999999998</c:v>
                      </c:pt>
                      <c:pt idx="6059">
                        <c:v>399.95639</c:v>
                      </c:pt>
                      <c:pt idx="6060">
                        <c:v>399.99360999999999</c:v>
                      </c:pt>
                      <c:pt idx="6061">
                        <c:v>399.97656000000001</c:v>
                      </c:pt>
                      <c:pt idx="6062">
                        <c:v>399.98430999999999</c:v>
                      </c:pt>
                      <c:pt idx="6063">
                        <c:v>399.99576999999999</c:v>
                      </c:pt>
                      <c:pt idx="6064">
                        <c:v>399.97217000000001</c:v>
                      </c:pt>
                      <c:pt idx="6065">
                        <c:v>400.01139000000001</c:v>
                      </c:pt>
                      <c:pt idx="6066">
                        <c:v>399.98662000000002</c:v>
                      </c:pt>
                      <c:pt idx="6067">
                        <c:v>399.97667000000001</c:v>
                      </c:pt>
                      <c:pt idx="6068">
                        <c:v>399.97131999999999</c:v>
                      </c:pt>
                      <c:pt idx="6069">
                        <c:v>400.02352999999999</c:v>
                      </c:pt>
                      <c:pt idx="6070">
                        <c:v>399.99376000000001</c:v>
                      </c:pt>
                      <c:pt idx="6071">
                        <c:v>399.96096</c:v>
                      </c:pt>
                      <c:pt idx="6072">
                        <c:v>399.96507000000003</c:v>
                      </c:pt>
                      <c:pt idx="6073">
                        <c:v>400.00619999999998</c:v>
                      </c:pt>
                      <c:pt idx="6074">
                        <c:v>399.98034000000001</c:v>
                      </c:pt>
                      <c:pt idx="6075">
                        <c:v>399.96994999999998</c:v>
                      </c:pt>
                      <c:pt idx="6076">
                        <c:v>399.96593000000001</c:v>
                      </c:pt>
                      <c:pt idx="6077">
                        <c:v>400.00727000000001</c:v>
                      </c:pt>
                      <c:pt idx="6078">
                        <c:v>399.97708999999998</c:v>
                      </c:pt>
                      <c:pt idx="6079">
                        <c:v>399.97422</c:v>
                      </c:pt>
                      <c:pt idx="6080">
                        <c:v>399.95585</c:v>
                      </c:pt>
                      <c:pt idx="6081">
                        <c:v>399.97124000000002</c:v>
                      </c:pt>
                      <c:pt idx="6082">
                        <c:v>399.99901</c:v>
                      </c:pt>
                      <c:pt idx="6083">
                        <c:v>399.97478999999998</c:v>
                      </c:pt>
                      <c:pt idx="6084">
                        <c:v>399.99993000000001</c:v>
                      </c:pt>
                      <c:pt idx="6085">
                        <c:v>399.98633000000001</c:v>
                      </c:pt>
                      <c:pt idx="6086">
                        <c:v>400.00895000000003</c:v>
                      </c:pt>
                      <c:pt idx="6087">
                        <c:v>399.97685000000001</c:v>
                      </c:pt>
                      <c:pt idx="6088">
                        <c:v>399.94407999999999</c:v>
                      </c:pt>
                      <c:pt idx="6089">
                        <c:v>399.95607000000001</c:v>
                      </c:pt>
                      <c:pt idx="6090">
                        <c:v>399.98617999999999</c:v>
                      </c:pt>
                      <c:pt idx="6091">
                        <c:v>399.96154999999999</c:v>
                      </c:pt>
                      <c:pt idx="6092">
                        <c:v>399.95317999999997</c:v>
                      </c:pt>
                      <c:pt idx="6093">
                        <c:v>399.97505000000001</c:v>
                      </c:pt>
                      <c:pt idx="6094">
                        <c:v>399.99820999999997</c:v>
                      </c:pt>
                      <c:pt idx="6095">
                        <c:v>399.98172</c:v>
                      </c:pt>
                      <c:pt idx="6096">
                        <c:v>399.96638000000002</c:v>
                      </c:pt>
                      <c:pt idx="6097">
                        <c:v>399.97314</c:v>
                      </c:pt>
                      <c:pt idx="6098">
                        <c:v>399.99709999999999</c:v>
                      </c:pt>
                      <c:pt idx="6099">
                        <c:v>399.94112999999999</c:v>
                      </c:pt>
                      <c:pt idx="6100">
                        <c:v>399.95774999999998</c:v>
                      </c:pt>
                      <c:pt idx="6101">
                        <c:v>399.97606000000002</c:v>
                      </c:pt>
                      <c:pt idx="6102">
                        <c:v>400.11101000000002</c:v>
                      </c:pt>
                      <c:pt idx="6103">
                        <c:v>400.00047000000001</c:v>
                      </c:pt>
                      <c:pt idx="6104">
                        <c:v>399.98124000000001</c:v>
                      </c:pt>
                      <c:pt idx="6105">
                        <c:v>399.9896</c:v>
                      </c:pt>
                      <c:pt idx="6106">
                        <c:v>399.98090999999999</c:v>
                      </c:pt>
                      <c:pt idx="6107">
                        <c:v>400.00533999999999</c:v>
                      </c:pt>
                      <c:pt idx="6108">
                        <c:v>399.96188999999998</c:v>
                      </c:pt>
                      <c:pt idx="6109">
                        <c:v>399.95963</c:v>
                      </c:pt>
                      <c:pt idx="6110">
                        <c:v>399.93876</c:v>
                      </c:pt>
                      <c:pt idx="6111">
                        <c:v>399.99234000000001</c:v>
                      </c:pt>
                      <c:pt idx="6112">
                        <c:v>399.96427</c:v>
                      </c:pt>
                      <c:pt idx="6113">
                        <c:v>399.97667999999999</c:v>
                      </c:pt>
                      <c:pt idx="6114">
                        <c:v>399.96740999999997</c:v>
                      </c:pt>
                      <c:pt idx="6115">
                        <c:v>399.99385999999998</c:v>
                      </c:pt>
                      <c:pt idx="6116">
                        <c:v>399.95182</c:v>
                      </c:pt>
                      <c:pt idx="6117">
                        <c:v>399.97575999999998</c:v>
                      </c:pt>
                      <c:pt idx="6118">
                        <c:v>399.97922999999997</c:v>
                      </c:pt>
                      <c:pt idx="6119">
                        <c:v>399.98433999999997</c:v>
                      </c:pt>
                      <c:pt idx="6120">
                        <c:v>400.00668999999999</c:v>
                      </c:pt>
                      <c:pt idx="6121">
                        <c:v>399.97178000000002</c:v>
                      </c:pt>
                      <c:pt idx="6122">
                        <c:v>399.97489999999999</c:v>
                      </c:pt>
                      <c:pt idx="6123">
                        <c:v>399.98205000000002</c:v>
                      </c:pt>
                      <c:pt idx="6124">
                        <c:v>400.00729999999999</c:v>
                      </c:pt>
                      <c:pt idx="6125">
                        <c:v>399.95805999999999</c:v>
                      </c:pt>
                      <c:pt idx="6126">
                        <c:v>399.96814999999998</c:v>
                      </c:pt>
                      <c:pt idx="6127">
                        <c:v>399.9674</c:v>
                      </c:pt>
                      <c:pt idx="6128">
                        <c:v>399.99592999999999</c:v>
                      </c:pt>
                      <c:pt idx="6129">
                        <c:v>399.96872999999999</c:v>
                      </c:pt>
                      <c:pt idx="6130">
                        <c:v>399.95040999999998</c:v>
                      </c:pt>
                      <c:pt idx="6131">
                        <c:v>399.96183000000002</c:v>
                      </c:pt>
                      <c:pt idx="6132">
                        <c:v>400.00420000000003</c:v>
                      </c:pt>
                      <c:pt idx="6133">
                        <c:v>399.95755000000003</c:v>
                      </c:pt>
                      <c:pt idx="6134">
                        <c:v>399.96611999999999</c:v>
                      </c:pt>
                      <c:pt idx="6135">
                        <c:v>399.95717999999999</c:v>
                      </c:pt>
                      <c:pt idx="6136">
                        <c:v>399.98385000000002</c:v>
                      </c:pt>
                      <c:pt idx="6137">
                        <c:v>399.97046</c:v>
                      </c:pt>
                      <c:pt idx="6138">
                        <c:v>399.96528999999998</c:v>
                      </c:pt>
                      <c:pt idx="6139">
                        <c:v>399.96728000000002</c:v>
                      </c:pt>
                      <c:pt idx="6140">
                        <c:v>399.94627000000003</c:v>
                      </c:pt>
                      <c:pt idx="6141">
                        <c:v>399.98694999999998</c:v>
                      </c:pt>
                      <c:pt idx="6142">
                        <c:v>399.94578999999999</c:v>
                      </c:pt>
                      <c:pt idx="6143">
                        <c:v>399.94486999999998</c:v>
                      </c:pt>
                      <c:pt idx="6144">
                        <c:v>399.96051</c:v>
                      </c:pt>
                      <c:pt idx="6145">
                        <c:v>399.99310000000003</c:v>
                      </c:pt>
                      <c:pt idx="6146">
                        <c:v>399.94646</c:v>
                      </c:pt>
                      <c:pt idx="6147">
                        <c:v>399.95539000000002</c:v>
                      </c:pt>
                      <c:pt idx="6148">
                        <c:v>399.9522</c:v>
                      </c:pt>
                      <c:pt idx="6149">
                        <c:v>399.97703000000001</c:v>
                      </c:pt>
                      <c:pt idx="6150">
                        <c:v>399.95706000000001</c:v>
                      </c:pt>
                      <c:pt idx="6151">
                        <c:v>399.95071000000002</c:v>
                      </c:pt>
                      <c:pt idx="6152">
                        <c:v>399.96449999999999</c:v>
                      </c:pt>
                      <c:pt idx="6153">
                        <c:v>400.00700999999998</c:v>
                      </c:pt>
                      <c:pt idx="6154">
                        <c:v>399.93612000000002</c:v>
                      </c:pt>
                      <c:pt idx="6155">
                        <c:v>399.95661999999999</c:v>
                      </c:pt>
                      <c:pt idx="6156">
                        <c:v>399.96645999999998</c:v>
                      </c:pt>
                      <c:pt idx="6157">
                        <c:v>399.97118999999998</c:v>
                      </c:pt>
                      <c:pt idx="6158">
                        <c:v>399.99196999999998</c:v>
                      </c:pt>
                      <c:pt idx="6159">
                        <c:v>399.96638000000002</c:v>
                      </c:pt>
                      <c:pt idx="6160">
                        <c:v>399.99194999999997</c:v>
                      </c:pt>
                      <c:pt idx="6161">
                        <c:v>400.01283000000001</c:v>
                      </c:pt>
                      <c:pt idx="6162">
                        <c:v>400.08805999999998</c:v>
                      </c:pt>
                      <c:pt idx="6163">
                        <c:v>400.04118</c:v>
                      </c:pt>
                      <c:pt idx="6164">
                        <c:v>399.97635000000002</c:v>
                      </c:pt>
                      <c:pt idx="6165">
                        <c:v>399.97032999999999</c:v>
                      </c:pt>
                      <c:pt idx="6166">
                        <c:v>400.00153999999998</c:v>
                      </c:pt>
                      <c:pt idx="6167">
                        <c:v>399.95454999999998</c:v>
                      </c:pt>
                      <c:pt idx="6168">
                        <c:v>399.97467</c:v>
                      </c:pt>
                      <c:pt idx="6169">
                        <c:v>399.96892000000003</c:v>
                      </c:pt>
                      <c:pt idx="6170">
                        <c:v>400.01317999999998</c:v>
                      </c:pt>
                      <c:pt idx="6171">
                        <c:v>399.96301</c:v>
                      </c:pt>
                      <c:pt idx="6172">
                        <c:v>399.96561000000003</c:v>
                      </c:pt>
                      <c:pt idx="6173">
                        <c:v>399.98169999999999</c:v>
                      </c:pt>
                      <c:pt idx="6174">
                        <c:v>400.00740999999999</c:v>
                      </c:pt>
                      <c:pt idx="6175">
                        <c:v>400.00214</c:v>
                      </c:pt>
                      <c:pt idx="6176">
                        <c:v>399.99108000000001</c:v>
                      </c:pt>
                      <c:pt idx="6177">
                        <c:v>399.98856000000001</c:v>
                      </c:pt>
                      <c:pt idx="6178">
                        <c:v>399.97284999999999</c:v>
                      </c:pt>
                      <c:pt idx="6179">
                        <c:v>399.99259000000001</c:v>
                      </c:pt>
                      <c:pt idx="6180">
                        <c:v>399.95956999999999</c:v>
                      </c:pt>
                      <c:pt idx="6181">
                        <c:v>399.96449000000001</c:v>
                      </c:pt>
                      <c:pt idx="6182">
                        <c:v>399.95947999999999</c:v>
                      </c:pt>
                      <c:pt idx="6183">
                        <c:v>399.98809</c:v>
                      </c:pt>
                      <c:pt idx="6184">
                        <c:v>399.96843000000001</c:v>
                      </c:pt>
                      <c:pt idx="6185">
                        <c:v>399.9939</c:v>
                      </c:pt>
                      <c:pt idx="6186">
                        <c:v>399.97744</c:v>
                      </c:pt>
                      <c:pt idx="6187">
                        <c:v>400.01737000000003</c:v>
                      </c:pt>
                      <c:pt idx="6188">
                        <c:v>399.97570999999999</c:v>
                      </c:pt>
                      <c:pt idx="6189">
                        <c:v>399.98451</c:v>
                      </c:pt>
                      <c:pt idx="6190">
                        <c:v>399.97489000000002</c:v>
                      </c:pt>
                      <c:pt idx="6191">
                        <c:v>400.00436000000002</c:v>
                      </c:pt>
                      <c:pt idx="6192">
                        <c:v>399.95897000000002</c:v>
                      </c:pt>
                      <c:pt idx="6193">
                        <c:v>399.96019000000001</c:v>
                      </c:pt>
                      <c:pt idx="6194">
                        <c:v>399.98876999999999</c:v>
                      </c:pt>
                      <c:pt idx="6195">
                        <c:v>399.99216000000001</c:v>
                      </c:pt>
                      <c:pt idx="6196">
                        <c:v>400.00225999999998</c:v>
                      </c:pt>
                      <c:pt idx="6197">
                        <c:v>399.97784000000001</c:v>
                      </c:pt>
                      <c:pt idx="6198">
                        <c:v>399.97552999999999</c:v>
                      </c:pt>
                      <c:pt idx="6199">
                        <c:v>399.96861000000001</c:v>
                      </c:pt>
                      <c:pt idx="6200">
                        <c:v>400.01186999999999</c:v>
                      </c:pt>
                      <c:pt idx="6201">
                        <c:v>399.94348000000002</c:v>
                      </c:pt>
                      <c:pt idx="6202">
                        <c:v>399.97190999999998</c:v>
                      </c:pt>
                      <c:pt idx="6203">
                        <c:v>399.96850999999998</c:v>
                      </c:pt>
                      <c:pt idx="6204">
                        <c:v>400.00637999999998</c:v>
                      </c:pt>
                      <c:pt idx="6205">
                        <c:v>399.97689000000003</c:v>
                      </c:pt>
                      <c:pt idx="6206">
                        <c:v>399.96537000000001</c:v>
                      </c:pt>
                      <c:pt idx="6207">
                        <c:v>399.96370000000002</c:v>
                      </c:pt>
                      <c:pt idx="6208">
                        <c:v>400.01168999999999</c:v>
                      </c:pt>
                      <c:pt idx="6209">
                        <c:v>399.97109999999998</c:v>
                      </c:pt>
                      <c:pt idx="6210">
                        <c:v>399.96296000000001</c:v>
                      </c:pt>
                      <c:pt idx="6211">
                        <c:v>399.95173</c:v>
                      </c:pt>
                      <c:pt idx="6212">
                        <c:v>399.97016000000002</c:v>
                      </c:pt>
                      <c:pt idx="6213">
                        <c:v>400.00029000000001</c:v>
                      </c:pt>
                      <c:pt idx="6214">
                        <c:v>399.98953</c:v>
                      </c:pt>
                      <c:pt idx="6215">
                        <c:v>399.97199000000001</c:v>
                      </c:pt>
                      <c:pt idx="6216">
                        <c:v>399.98844000000003</c:v>
                      </c:pt>
                      <c:pt idx="6217">
                        <c:v>400.00468999999998</c:v>
                      </c:pt>
                      <c:pt idx="6218">
                        <c:v>399.96285</c:v>
                      </c:pt>
                      <c:pt idx="6219">
                        <c:v>399.96233999999998</c:v>
                      </c:pt>
                      <c:pt idx="6220">
                        <c:v>399.95317</c:v>
                      </c:pt>
                      <c:pt idx="6221">
                        <c:v>399.99322000000001</c:v>
                      </c:pt>
                      <c:pt idx="6222">
                        <c:v>399.93849</c:v>
                      </c:pt>
                      <c:pt idx="6223">
                        <c:v>400.08812</c:v>
                      </c:pt>
                      <c:pt idx="6224">
                        <c:v>400.01049999999998</c:v>
                      </c:pt>
                      <c:pt idx="6225">
                        <c:v>399.99889999999999</c:v>
                      </c:pt>
                      <c:pt idx="6226">
                        <c:v>399.96883000000003</c:v>
                      </c:pt>
                      <c:pt idx="6227">
                        <c:v>399.96717000000001</c:v>
                      </c:pt>
                      <c:pt idx="6228">
                        <c:v>399.96418</c:v>
                      </c:pt>
                      <c:pt idx="6229">
                        <c:v>399.98773999999997</c:v>
                      </c:pt>
                      <c:pt idx="6230">
                        <c:v>399.97505000000001</c:v>
                      </c:pt>
                      <c:pt idx="6231">
                        <c:v>399.96116000000001</c:v>
                      </c:pt>
                      <c:pt idx="6232">
                        <c:v>399.94927999999999</c:v>
                      </c:pt>
                      <c:pt idx="6233">
                        <c:v>399.93754000000001</c:v>
                      </c:pt>
                      <c:pt idx="6234">
                        <c:v>399.99653000000001</c:v>
                      </c:pt>
                      <c:pt idx="6235">
                        <c:v>399.95495</c:v>
                      </c:pt>
                      <c:pt idx="6236">
                        <c:v>399.96170000000001</c:v>
                      </c:pt>
                      <c:pt idx="6237">
                        <c:v>399.96379999999999</c:v>
                      </c:pt>
                      <c:pt idx="6238">
                        <c:v>400.00232999999997</c:v>
                      </c:pt>
                      <c:pt idx="6239">
                        <c:v>399.98518000000001</c:v>
                      </c:pt>
                      <c:pt idx="6240">
                        <c:v>399.97165999999999</c:v>
                      </c:pt>
                      <c:pt idx="6241">
                        <c:v>399.98237999999998</c:v>
                      </c:pt>
                      <c:pt idx="6242">
                        <c:v>399.99117000000001</c:v>
                      </c:pt>
                      <c:pt idx="6243">
                        <c:v>399.95535000000001</c:v>
                      </c:pt>
                      <c:pt idx="6244">
                        <c:v>399.97075999999998</c:v>
                      </c:pt>
                      <c:pt idx="6245">
                        <c:v>399.97035</c:v>
                      </c:pt>
                      <c:pt idx="6246">
                        <c:v>399.99392999999998</c:v>
                      </c:pt>
                      <c:pt idx="6247">
                        <c:v>399.96415999999999</c:v>
                      </c:pt>
                      <c:pt idx="6248">
                        <c:v>399.94995</c:v>
                      </c:pt>
                      <c:pt idx="6249">
                        <c:v>399.95103</c:v>
                      </c:pt>
                      <c:pt idx="6250">
                        <c:v>399.96535999999998</c:v>
                      </c:pt>
                      <c:pt idx="6251">
                        <c:v>399.96922000000001</c:v>
                      </c:pt>
                      <c:pt idx="6252">
                        <c:v>399.95017000000001</c:v>
                      </c:pt>
                      <c:pt idx="6253">
                        <c:v>399.94799999999998</c:v>
                      </c:pt>
                      <c:pt idx="6254">
                        <c:v>399.94099</c:v>
                      </c:pt>
                      <c:pt idx="6255">
                        <c:v>399.99434000000002</c:v>
                      </c:pt>
                      <c:pt idx="6256">
                        <c:v>399.95701000000003</c:v>
                      </c:pt>
                      <c:pt idx="6257">
                        <c:v>399.95157</c:v>
                      </c:pt>
                      <c:pt idx="6258">
                        <c:v>399.95578</c:v>
                      </c:pt>
                      <c:pt idx="6259">
                        <c:v>400.00564000000003</c:v>
                      </c:pt>
                      <c:pt idx="6260">
                        <c:v>399.95844</c:v>
                      </c:pt>
                      <c:pt idx="6261">
                        <c:v>399.95479999999998</c:v>
                      </c:pt>
                      <c:pt idx="6262">
                        <c:v>399.96291000000002</c:v>
                      </c:pt>
                      <c:pt idx="6263">
                        <c:v>399.98320000000001</c:v>
                      </c:pt>
                      <c:pt idx="6264">
                        <c:v>399.96098000000001</c:v>
                      </c:pt>
                      <c:pt idx="6265">
                        <c:v>399.95494000000002</c:v>
                      </c:pt>
                      <c:pt idx="6266">
                        <c:v>399.95562999999999</c:v>
                      </c:pt>
                      <c:pt idx="6267">
                        <c:v>399.99678999999998</c:v>
                      </c:pt>
                      <c:pt idx="6268">
                        <c:v>399.98964000000001</c:v>
                      </c:pt>
                      <c:pt idx="6269">
                        <c:v>399.95623000000001</c:v>
                      </c:pt>
                      <c:pt idx="6270">
                        <c:v>399.96597000000003</c:v>
                      </c:pt>
                      <c:pt idx="6271">
                        <c:v>399.97447</c:v>
                      </c:pt>
                      <c:pt idx="6272">
                        <c:v>399.99446999999998</c:v>
                      </c:pt>
                      <c:pt idx="6273">
                        <c:v>399.98403999999999</c:v>
                      </c:pt>
                      <c:pt idx="6274">
                        <c:v>399.97494</c:v>
                      </c:pt>
                      <c:pt idx="6275">
                        <c:v>399.98905999999999</c:v>
                      </c:pt>
                      <c:pt idx="6276">
                        <c:v>400.00581</c:v>
                      </c:pt>
                      <c:pt idx="6277">
                        <c:v>399.96305999999998</c:v>
                      </c:pt>
                      <c:pt idx="6278">
                        <c:v>399.96433000000002</c:v>
                      </c:pt>
                      <c:pt idx="6279">
                        <c:v>399.95841000000001</c:v>
                      </c:pt>
                      <c:pt idx="6280">
                        <c:v>400.00702999999999</c:v>
                      </c:pt>
                      <c:pt idx="6281">
                        <c:v>399.96413999999999</c:v>
                      </c:pt>
                      <c:pt idx="6282">
                        <c:v>399.96593999999999</c:v>
                      </c:pt>
                      <c:pt idx="6283">
                        <c:v>399.96179999999998</c:v>
                      </c:pt>
                      <c:pt idx="6284">
                        <c:v>400.10771999999997</c:v>
                      </c:pt>
                      <c:pt idx="6285">
                        <c:v>399.98435000000001</c:v>
                      </c:pt>
                      <c:pt idx="6286">
                        <c:v>399.95425999999998</c:v>
                      </c:pt>
                      <c:pt idx="6287">
                        <c:v>399.96861999999999</c:v>
                      </c:pt>
                      <c:pt idx="6288">
                        <c:v>399.95771999999999</c:v>
                      </c:pt>
                      <c:pt idx="6289">
                        <c:v>400.01954999999998</c:v>
                      </c:pt>
                      <c:pt idx="6290">
                        <c:v>399.98345999999998</c:v>
                      </c:pt>
                      <c:pt idx="6291">
                        <c:v>400.00198</c:v>
                      </c:pt>
                      <c:pt idx="6292">
                        <c:v>399.99684999999999</c:v>
                      </c:pt>
                      <c:pt idx="6293">
                        <c:v>400.01114999999999</c:v>
                      </c:pt>
                      <c:pt idx="6294">
                        <c:v>399.97654</c:v>
                      </c:pt>
                      <c:pt idx="6295">
                        <c:v>399.98336</c:v>
                      </c:pt>
                      <c:pt idx="6296">
                        <c:v>399.97523999999999</c:v>
                      </c:pt>
                      <c:pt idx="6297">
                        <c:v>399.99486000000002</c:v>
                      </c:pt>
                      <c:pt idx="6298">
                        <c:v>399.95778999999999</c:v>
                      </c:pt>
                      <c:pt idx="6299">
                        <c:v>399.96884999999997</c:v>
                      </c:pt>
                      <c:pt idx="6300">
                        <c:v>399.95994000000002</c:v>
                      </c:pt>
                      <c:pt idx="6301">
                        <c:v>399.98131999999998</c:v>
                      </c:pt>
                      <c:pt idx="6302">
                        <c:v>399.96573000000001</c:v>
                      </c:pt>
                      <c:pt idx="6303">
                        <c:v>399.95981</c:v>
                      </c:pt>
                      <c:pt idx="6304">
                        <c:v>399.97172999999998</c:v>
                      </c:pt>
                      <c:pt idx="6305">
                        <c:v>399.96247</c:v>
                      </c:pt>
                      <c:pt idx="6306">
                        <c:v>399.98378000000002</c:v>
                      </c:pt>
                      <c:pt idx="6307">
                        <c:v>399.96420999999998</c:v>
                      </c:pt>
                      <c:pt idx="6308">
                        <c:v>399.96150999999998</c:v>
                      </c:pt>
                      <c:pt idx="6309">
                        <c:v>399.96438000000001</c:v>
                      </c:pt>
                      <c:pt idx="6310">
                        <c:v>400.00351000000001</c:v>
                      </c:pt>
                      <c:pt idx="6311">
                        <c:v>399.9511</c:v>
                      </c:pt>
                      <c:pt idx="6312">
                        <c:v>399.95495</c:v>
                      </c:pt>
                      <c:pt idx="6313">
                        <c:v>399.95976000000002</c:v>
                      </c:pt>
                      <c:pt idx="6314">
                        <c:v>399.99722000000003</c:v>
                      </c:pt>
                      <c:pt idx="6315">
                        <c:v>399.95742999999999</c:v>
                      </c:pt>
                      <c:pt idx="6316">
                        <c:v>399.96145999999999</c:v>
                      </c:pt>
                      <c:pt idx="6317">
                        <c:v>399.96251000000001</c:v>
                      </c:pt>
                      <c:pt idx="6318">
                        <c:v>399.99682999999999</c:v>
                      </c:pt>
                      <c:pt idx="6319">
                        <c:v>399.95686999999998</c:v>
                      </c:pt>
                      <c:pt idx="6320">
                        <c:v>399.95236</c:v>
                      </c:pt>
                      <c:pt idx="6321">
                        <c:v>399.96327000000002</c:v>
                      </c:pt>
                      <c:pt idx="6322">
                        <c:v>399.95042000000001</c:v>
                      </c:pt>
                      <c:pt idx="6323">
                        <c:v>399.98093</c:v>
                      </c:pt>
                      <c:pt idx="6324">
                        <c:v>399.96692999999999</c:v>
                      </c:pt>
                      <c:pt idx="6325">
                        <c:v>399.96170000000001</c:v>
                      </c:pt>
                      <c:pt idx="6326">
                        <c:v>399.94630000000001</c:v>
                      </c:pt>
                      <c:pt idx="6327">
                        <c:v>399.98930000000001</c:v>
                      </c:pt>
                      <c:pt idx="6328">
                        <c:v>399.95827000000003</c:v>
                      </c:pt>
                      <c:pt idx="6329">
                        <c:v>399.97503</c:v>
                      </c:pt>
                      <c:pt idx="6330">
                        <c:v>399.97642000000002</c:v>
                      </c:pt>
                      <c:pt idx="6331">
                        <c:v>399.99995999999999</c:v>
                      </c:pt>
                      <c:pt idx="6332">
                        <c:v>399.97122000000002</c:v>
                      </c:pt>
                      <c:pt idx="6333">
                        <c:v>399.97832</c:v>
                      </c:pt>
                      <c:pt idx="6334">
                        <c:v>399.97595999999999</c:v>
                      </c:pt>
                      <c:pt idx="6335">
                        <c:v>400.00625000000002</c:v>
                      </c:pt>
                      <c:pt idx="6336">
                        <c:v>399.98316999999997</c:v>
                      </c:pt>
                      <c:pt idx="6337">
                        <c:v>399.96578</c:v>
                      </c:pt>
                      <c:pt idx="6338">
                        <c:v>399.96460000000002</c:v>
                      </c:pt>
                      <c:pt idx="6339">
                        <c:v>399.9785</c:v>
                      </c:pt>
                      <c:pt idx="6340">
                        <c:v>399.98516000000001</c:v>
                      </c:pt>
                      <c:pt idx="6341">
                        <c:v>399.95551</c:v>
                      </c:pt>
                      <c:pt idx="6342">
                        <c:v>399.94585000000001</c:v>
                      </c:pt>
                      <c:pt idx="6343">
                        <c:v>399.96057999999999</c:v>
                      </c:pt>
                      <c:pt idx="6344">
                        <c:v>399.99261000000001</c:v>
                      </c:pt>
                      <c:pt idx="6345">
                        <c:v>400.10122000000001</c:v>
                      </c:pt>
                      <c:pt idx="6346">
                        <c:v>399.95474999999999</c:v>
                      </c:pt>
                      <c:pt idx="6347">
                        <c:v>399.94175999999999</c:v>
                      </c:pt>
                      <c:pt idx="6348">
                        <c:v>399.98473999999999</c:v>
                      </c:pt>
                      <c:pt idx="6349">
                        <c:v>399.96129999999999</c:v>
                      </c:pt>
                      <c:pt idx="6350">
                        <c:v>399.96978000000001</c:v>
                      </c:pt>
                      <c:pt idx="6351">
                        <c:v>399.96289000000002</c:v>
                      </c:pt>
                      <c:pt idx="6352">
                        <c:v>400.01474000000002</c:v>
                      </c:pt>
                      <c:pt idx="6353">
                        <c:v>399.97960999999998</c:v>
                      </c:pt>
                      <c:pt idx="6354">
                        <c:v>399.9658</c:v>
                      </c:pt>
                      <c:pt idx="6355">
                        <c:v>399.96449000000001</c:v>
                      </c:pt>
                      <c:pt idx="6356">
                        <c:v>399.95929999999998</c:v>
                      </c:pt>
                      <c:pt idx="6357">
                        <c:v>399.97692000000001</c:v>
                      </c:pt>
                      <c:pt idx="6358">
                        <c:v>399.96575000000001</c:v>
                      </c:pt>
                      <c:pt idx="6359">
                        <c:v>399.94024000000002</c:v>
                      </c:pt>
                      <c:pt idx="6360">
                        <c:v>399.93369000000001</c:v>
                      </c:pt>
                      <c:pt idx="6361">
                        <c:v>399.98048999999997</c:v>
                      </c:pt>
                      <c:pt idx="6362">
                        <c:v>399.95760999999999</c:v>
                      </c:pt>
                      <c:pt idx="6363">
                        <c:v>399.96442999999999</c:v>
                      </c:pt>
                      <c:pt idx="6364">
                        <c:v>399.95711</c:v>
                      </c:pt>
                      <c:pt idx="6365">
                        <c:v>400.00605999999999</c:v>
                      </c:pt>
                      <c:pt idx="6366">
                        <c:v>399.95501999999999</c:v>
                      </c:pt>
                      <c:pt idx="6367">
                        <c:v>399.93689999999998</c:v>
                      </c:pt>
                      <c:pt idx="6368">
                        <c:v>399.95319999999998</c:v>
                      </c:pt>
                      <c:pt idx="6369">
                        <c:v>399.98845</c:v>
                      </c:pt>
                      <c:pt idx="6370">
                        <c:v>399.95053000000001</c:v>
                      </c:pt>
                      <c:pt idx="6371">
                        <c:v>399.92813000000001</c:v>
                      </c:pt>
                      <c:pt idx="6372">
                        <c:v>399.94409000000002</c:v>
                      </c:pt>
                      <c:pt idx="6373">
                        <c:v>399.96713</c:v>
                      </c:pt>
                      <c:pt idx="6374">
                        <c:v>399.99412999999998</c:v>
                      </c:pt>
                      <c:pt idx="6375">
                        <c:v>399.98973999999998</c:v>
                      </c:pt>
                      <c:pt idx="6376">
                        <c:v>399.97023000000002</c:v>
                      </c:pt>
                      <c:pt idx="6377">
                        <c:v>399.97205000000002</c:v>
                      </c:pt>
                      <c:pt idx="6378">
                        <c:v>399.995</c:v>
                      </c:pt>
                      <c:pt idx="6379">
                        <c:v>399.95161999999999</c:v>
                      </c:pt>
                      <c:pt idx="6380">
                        <c:v>399.95994999999999</c:v>
                      </c:pt>
                      <c:pt idx="6381">
                        <c:v>399.94679000000002</c:v>
                      </c:pt>
                      <c:pt idx="6382">
                        <c:v>399.97307000000001</c:v>
                      </c:pt>
                      <c:pt idx="6383">
                        <c:v>399.92243999999999</c:v>
                      </c:pt>
                      <c:pt idx="6384">
                        <c:v>399.94968</c:v>
                      </c:pt>
                      <c:pt idx="6385">
                        <c:v>399.95074</c:v>
                      </c:pt>
                      <c:pt idx="6386">
                        <c:v>399.98011000000002</c:v>
                      </c:pt>
                      <c:pt idx="6387">
                        <c:v>399.95544000000001</c:v>
                      </c:pt>
                      <c:pt idx="6388">
                        <c:v>399.98575</c:v>
                      </c:pt>
                      <c:pt idx="6389">
                        <c:v>399.97998999999999</c:v>
                      </c:pt>
                      <c:pt idx="6390">
                        <c:v>399.99531000000002</c:v>
                      </c:pt>
                      <c:pt idx="6391">
                        <c:v>399.95078000000001</c:v>
                      </c:pt>
                      <c:pt idx="6392">
                        <c:v>399.96928000000003</c:v>
                      </c:pt>
                      <c:pt idx="6393">
                        <c:v>399.95204999999999</c:v>
                      </c:pt>
                      <c:pt idx="6394">
                        <c:v>399.96841000000001</c:v>
                      </c:pt>
                      <c:pt idx="6395">
                        <c:v>400.00421999999998</c:v>
                      </c:pt>
                      <c:pt idx="6396">
                        <c:v>399.98016000000001</c:v>
                      </c:pt>
                      <c:pt idx="6397">
                        <c:v>399.98424999999997</c:v>
                      </c:pt>
                      <c:pt idx="6398">
                        <c:v>399.97449999999998</c:v>
                      </c:pt>
                      <c:pt idx="6399">
                        <c:v>400.01119999999997</c:v>
                      </c:pt>
                      <c:pt idx="6400">
                        <c:v>399.97125</c:v>
                      </c:pt>
                      <c:pt idx="6401">
                        <c:v>399.96093999999999</c:v>
                      </c:pt>
                      <c:pt idx="6402">
                        <c:v>399.95359000000002</c:v>
                      </c:pt>
                      <c:pt idx="6403">
                        <c:v>400.00511999999998</c:v>
                      </c:pt>
                      <c:pt idx="6404">
                        <c:v>399.95492999999999</c:v>
                      </c:pt>
                      <c:pt idx="6405">
                        <c:v>399.98032000000001</c:v>
                      </c:pt>
                      <c:pt idx="6406">
                        <c:v>400.09951999999998</c:v>
                      </c:pt>
                      <c:pt idx="6407">
                        <c:v>400.00862000000001</c:v>
                      </c:pt>
                      <c:pt idx="6408">
                        <c:v>399.98248999999998</c:v>
                      </c:pt>
                      <c:pt idx="6409">
                        <c:v>399.96213999999998</c:v>
                      </c:pt>
                      <c:pt idx="6410">
                        <c:v>399.95307000000003</c:v>
                      </c:pt>
                      <c:pt idx="6411">
                        <c:v>399.97989999999999</c:v>
                      </c:pt>
                      <c:pt idx="6412">
                        <c:v>399.98214000000002</c:v>
                      </c:pt>
                      <c:pt idx="6413">
                        <c:v>399.96935999999999</c:v>
                      </c:pt>
                      <c:pt idx="6414">
                        <c:v>399.95454999999998</c:v>
                      </c:pt>
                      <c:pt idx="6415">
                        <c:v>399.96814999999998</c:v>
                      </c:pt>
                      <c:pt idx="6416">
                        <c:v>400.00628</c:v>
                      </c:pt>
                      <c:pt idx="6417">
                        <c:v>399.95900999999998</c:v>
                      </c:pt>
                      <c:pt idx="6418">
                        <c:v>399.97863999999998</c:v>
                      </c:pt>
                      <c:pt idx="6419">
                        <c:v>400.00373999999999</c:v>
                      </c:pt>
                      <c:pt idx="6420">
                        <c:v>400.00997000000001</c:v>
                      </c:pt>
                      <c:pt idx="6421">
                        <c:v>399.97102999999998</c:v>
                      </c:pt>
                      <c:pt idx="6422">
                        <c:v>399.95380999999998</c:v>
                      </c:pt>
                      <c:pt idx="6423">
                        <c:v>399.97073</c:v>
                      </c:pt>
                      <c:pt idx="6424">
                        <c:v>399.99770000000001</c:v>
                      </c:pt>
                      <c:pt idx="6425">
                        <c:v>399.97329999999999</c:v>
                      </c:pt>
                      <c:pt idx="6426">
                        <c:v>399.95504</c:v>
                      </c:pt>
                      <c:pt idx="6427">
                        <c:v>399.96156000000002</c:v>
                      </c:pt>
                      <c:pt idx="6428">
                        <c:v>399.98669000000001</c:v>
                      </c:pt>
                      <c:pt idx="6429">
                        <c:v>399.97307000000001</c:v>
                      </c:pt>
                      <c:pt idx="6430">
                        <c:v>399.98273</c:v>
                      </c:pt>
                      <c:pt idx="6431">
                        <c:v>399.97976</c:v>
                      </c:pt>
                      <c:pt idx="6432">
                        <c:v>399.97521</c:v>
                      </c:pt>
                      <c:pt idx="6433">
                        <c:v>400.01566000000003</c:v>
                      </c:pt>
                      <c:pt idx="6434">
                        <c:v>399.98385999999999</c:v>
                      </c:pt>
                      <c:pt idx="6435">
                        <c:v>399.97935000000001</c:v>
                      </c:pt>
                      <c:pt idx="6436">
                        <c:v>399.97742</c:v>
                      </c:pt>
                      <c:pt idx="6437">
                        <c:v>400.02071000000001</c:v>
                      </c:pt>
                      <c:pt idx="6438">
                        <c:v>399.98165</c:v>
                      </c:pt>
                      <c:pt idx="6439">
                        <c:v>399.97393</c:v>
                      </c:pt>
                      <c:pt idx="6440">
                        <c:v>399.98003</c:v>
                      </c:pt>
                      <c:pt idx="6441">
                        <c:v>400.01629000000003</c:v>
                      </c:pt>
                      <c:pt idx="6442">
                        <c:v>399.97604999999999</c:v>
                      </c:pt>
                      <c:pt idx="6443">
                        <c:v>399.95738</c:v>
                      </c:pt>
                      <c:pt idx="6444">
                        <c:v>399.96051</c:v>
                      </c:pt>
                      <c:pt idx="6445">
                        <c:v>400.0009</c:v>
                      </c:pt>
                      <c:pt idx="6446">
                        <c:v>399.94878</c:v>
                      </c:pt>
                      <c:pt idx="6447">
                        <c:v>399.96638999999999</c:v>
                      </c:pt>
                      <c:pt idx="6448">
                        <c:v>399.95531999999997</c:v>
                      </c:pt>
                      <c:pt idx="6449">
                        <c:v>399.99480999999997</c:v>
                      </c:pt>
                      <c:pt idx="6450">
                        <c:v>400.00157000000002</c:v>
                      </c:pt>
                      <c:pt idx="6451">
                        <c:v>399.99482999999998</c:v>
                      </c:pt>
                      <c:pt idx="6452">
                        <c:v>399.97534999999999</c:v>
                      </c:pt>
                      <c:pt idx="6453">
                        <c:v>399.99081000000001</c:v>
                      </c:pt>
                      <c:pt idx="6454">
                        <c:v>400.01042000000001</c:v>
                      </c:pt>
                      <c:pt idx="6455">
                        <c:v>400.00142</c:v>
                      </c:pt>
                      <c:pt idx="6456">
                        <c:v>399.96969000000001</c:v>
                      </c:pt>
                      <c:pt idx="6457">
                        <c:v>399.96600000000001</c:v>
                      </c:pt>
                      <c:pt idx="6458">
                        <c:v>400.01738</c:v>
                      </c:pt>
                      <c:pt idx="6459">
                        <c:v>399.99421000000001</c:v>
                      </c:pt>
                      <c:pt idx="6460">
                        <c:v>399.97478999999998</c:v>
                      </c:pt>
                      <c:pt idx="6461">
                        <c:v>399.97987999999998</c:v>
                      </c:pt>
                      <c:pt idx="6462">
                        <c:v>400.00054999999998</c:v>
                      </c:pt>
                      <c:pt idx="6463">
                        <c:v>399.96364</c:v>
                      </c:pt>
                      <c:pt idx="6464">
                        <c:v>399.97147000000001</c:v>
                      </c:pt>
                      <c:pt idx="6465">
                        <c:v>399.97221999999999</c:v>
                      </c:pt>
                      <c:pt idx="6466">
                        <c:v>400.00675000000001</c:v>
                      </c:pt>
                      <c:pt idx="6467">
                        <c:v>400.14060000000001</c:v>
                      </c:pt>
                      <c:pt idx="6468">
                        <c:v>399.96575000000001</c:v>
                      </c:pt>
                      <c:pt idx="6469">
                        <c:v>399.96006999999997</c:v>
                      </c:pt>
                      <c:pt idx="6470">
                        <c:v>399.96015</c:v>
                      </c:pt>
                      <c:pt idx="6471">
                        <c:v>400.00684000000001</c:v>
                      </c:pt>
                      <c:pt idx="6472">
                        <c:v>399.95469000000003</c:v>
                      </c:pt>
                      <c:pt idx="6473">
                        <c:v>399.96978999999999</c:v>
                      </c:pt>
                      <c:pt idx="6474">
                        <c:v>399.95051999999998</c:v>
                      </c:pt>
                      <c:pt idx="6475">
                        <c:v>399.96406000000002</c:v>
                      </c:pt>
                      <c:pt idx="6476">
                        <c:v>399.95105999999998</c:v>
                      </c:pt>
                      <c:pt idx="6477">
                        <c:v>399.95566000000002</c:v>
                      </c:pt>
                      <c:pt idx="6478">
                        <c:v>399.93437999999998</c:v>
                      </c:pt>
                      <c:pt idx="6479">
                        <c:v>399.99919</c:v>
                      </c:pt>
                      <c:pt idx="6480">
                        <c:v>399.94376999999997</c:v>
                      </c:pt>
                      <c:pt idx="6481">
                        <c:v>399.96228000000002</c:v>
                      </c:pt>
                      <c:pt idx="6482">
                        <c:v>399.95501999999999</c:v>
                      </c:pt>
                      <c:pt idx="6483">
                        <c:v>399.97654999999997</c:v>
                      </c:pt>
                      <c:pt idx="6484">
                        <c:v>399.96104000000003</c:v>
                      </c:pt>
                      <c:pt idx="6485">
                        <c:v>399.95278000000002</c:v>
                      </c:pt>
                      <c:pt idx="6486">
                        <c:v>399.94799999999998</c:v>
                      </c:pt>
                      <c:pt idx="6487">
                        <c:v>399.96570000000003</c:v>
                      </c:pt>
                      <c:pt idx="6488">
                        <c:v>399.98117999999999</c:v>
                      </c:pt>
                      <c:pt idx="6489">
                        <c:v>399.95346000000001</c:v>
                      </c:pt>
                      <c:pt idx="6490">
                        <c:v>399.95686000000001</c:v>
                      </c:pt>
                      <c:pt idx="6491">
                        <c:v>399.95461999999998</c:v>
                      </c:pt>
                      <c:pt idx="6492">
                        <c:v>400.00089000000003</c:v>
                      </c:pt>
                      <c:pt idx="6493">
                        <c:v>399.96424000000002</c:v>
                      </c:pt>
                      <c:pt idx="6494">
                        <c:v>399.96595000000002</c:v>
                      </c:pt>
                      <c:pt idx="6495">
                        <c:v>399.96537000000001</c:v>
                      </c:pt>
                      <c:pt idx="6496">
                        <c:v>400.00076999999999</c:v>
                      </c:pt>
                      <c:pt idx="6497">
                        <c:v>399.96879000000001</c:v>
                      </c:pt>
                      <c:pt idx="6498">
                        <c:v>399.95981999999998</c:v>
                      </c:pt>
                      <c:pt idx="6499">
                        <c:v>399.97752000000003</c:v>
                      </c:pt>
                      <c:pt idx="6500">
                        <c:v>399.99304000000001</c:v>
                      </c:pt>
                      <c:pt idx="6501">
                        <c:v>399.97381999999999</c:v>
                      </c:pt>
                      <c:pt idx="6502">
                        <c:v>399.95569</c:v>
                      </c:pt>
                      <c:pt idx="6503">
                        <c:v>399.97287</c:v>
                      </c:pt>
                      <c:pt idx="6504">
                        <c:v>399.95974000000001</c:v>
                      </c:pt>
                      <c:pt idx="6505">
                        <c:v>400.01609000000002</c:v>
                      </c:pt>
                      <c:pt idx="6506">
                        <c:v>399.98876000000001</c:v>
                      </c:pt>
                      <c:pt idx="6507">
                        <c:v>399.98432000000003</c:v>
                      </c:pt>
                      <c:pt idx="6508">
                        <c:v>399.98894000000001</c:v>
                      </c:pt>
                      <c:pt idx="6509">
                        <c:v>400.01085999999998</c:v>
                      </c:pt>
                      <c:pt idx="6510">
                        <c:v>399.97933999999998</c:v>
                      </c:pt>
                      <c:pt idx="6511">
                        <c:v>399.99678</c:v>
                      </c:pt>
                      <c:pt idx="6512">
                        <c:v>399.99806999999998</c:v>
                      </c:pt>
                      <c:pt idx="6513">
                        <c:v>400.01101</c:v>
                      </c:pt>
                      <c:pt idx="6514">
                        <c:v>399.97422999999998</c:v>
                      </c:pt>
                      <c:pt idx="6515">
                        <c:v>399.97217000000001</c:v>
                      </c:pt>
                      <c:pt idx="6516">
                        <c:v>399.97564999999997</c:v>
                      </c:pt>
                      <c:pt idx="6517">
                        <c:v>399.98676999999998</c:v>
                      </c:pt>
                      <c:pt idx="6518">
                        <c:v>399.98480000000001</c:v>
                      </c:pt>
                      <c:pt idx="6519">
                        <c:v>399.97354999999999</c:v>
                      </c:pt>
                      <c:pt idx="6520">
                        <c:v>400.0043</c:v>
                      </c:pt>
                      <c:pt idx="6521">
                        <c:v>399.99982</c:v>
                      </c:pt>
                      <c:pt idx="6522">
                        <c:v>399.98901000000001</c:v>
                      </c:pt>
                      <c:pt idx="6523">
                        <c:v>399.97491000000002</c:v>
                      </c:pt>
                      <c:pt idx="6524">
                        <c:v>399.90794</c:v>
                      </c:pt>
                      <c:pt idx="6525">
                        <c:v>399.92088000000001</c:v>
                      </c:pt>
                      <c:pt idx="6526">
                        <c:v>399.96424000000002</c:v>
                      </c:pt>
                      <c:pt idx="6527">
                        <c:v>399.96251000000001</c:v>
                      </c:pt>
                      <c:pt idx="6528">
                        <c:v>400.05097999999998</c:v>
                      </c:pt>
                      <c:pt idx="6529">
                        <c:v>399.95218999999997</c:v>
                      </c:pt>
                      <c:pt idx="6530">
                        <c:v>399.97183000000001</c:v>
                      </c:pt>
                      <c:pt idx="6531">
                        <c:v>399.96361999999999</c:v>
                      </c:pt>
                      <c:pt idx="6532">
                        <c:v>399.94977999999998</c:v>
                      </c:pt>
                      <c:pt idx="6533">
                        <c:v>399.94592</c:v>
                      </c:pt>
                      <c:pt idx="6534">
                        <c:v>399.96762000000001</c:v>
                      </c:pt>
                      <c:pt idx="6535">
                        <c:v>399.96051</c:v>
                      </c:pt>
                      <c:pt idx="6536">
                        <c:v>399.94817</c:v>
                      </c:pt>
                      <c:pt idx="6537">
                        <c:v>399.9452</c:v>
                      </c:pt>
                      <c:pt idx="6538">
                        <c:v>399.96262999999999</c:v>
                      </c:pt>
                      <c:pt idx="6539">
                        <c:v>399.91982000000002</c:v>
                      </c:pt>
                      <c:pt idx="6540">
                        <c:v>399.94013999999999</c:v>
                      </c:pt>
                      <c:pt idx="6541">
                        <c:v>399.91878000000003</c:v>
                      </c:pt>
                      <c:pt idx="6542">
                        <c:v>399.91975000000002</c:v>
                      </c:pt>
                      <c:pt idx="6543">
                        <c:v>399.96467999999999</c:v>
                      </c:pt>
                      <c:pt idx="6544">
                        <c:v>399.94612999999998</c:v>
                      </c:pt>
                      <c:pt idx="6545">
                        <c:v>399.93673000000001</c:v>
                      </c:pt>
                      <c:pt idx="6546">
                        <c:v>399.93018000000001</c:v>
                      </c:pt>
                      <c:pt idx="6547">
                        <c:v>399.96523000000002</c:v>
                      </c:pt>
                      <c:pt idx="6548">
                        <c:v>399.92372999999998</c:v>
                      </c:pt>
                      <c:pt idx="6549">
                        <c:v>399.93858999999998</c:v>
                      </c:pt>
                      <c:pt idx="6550">
                        <c:v>399.94956000000002</c:v>
                      </c:pt>
                      <c:pt idx="6551">
                        <c:v>399.98144000000002</c:v>
                      </c:pt>
                      <c:pt idx="6552">
                        <c:v>399.94600000000003</c:v>
                      </c:pt>
                      <c:pt idx="6553">
                        <c:v>399.94468000000001</c:v>
                      </c:pt>
                      <c:pt idx="6554">
                        <c:v>399.92676</c:v>
                      </c:pt>
                      <c:pt idx="6555">
                        <c:v>399.97104999999999</c:v>
                      </c:pt>
                      <c:pt idx="6556">
                        <c:v>399.93482</c:v>
                      </c:pt>
                      <c:pt idx="6557">
                        <c:v>399.92984000000001</c:v>
                      </c:pt>
                      <c:pt idx="6558">
                        <c:v>399.94844999999998</c:v>
                      </c:pt>
                      <c:pt idx="6559">
                        <c:v>399.94745</c:v>
                      </c:pt>
                      <c:pt idx="6560">
                        <c:v>399.94524999999999</c:v>
                      </c:pt>
                      <c:pt idx="6561">
                        <c:v>399.93972000000002</c:v>
                      </c:pt>
                      <c:pt idx="6562">
                        <c:v>399.92367000000002</c:v>
                      </c:pt>
                      <c:pt idx="6563">
                        <c:v>399.93650000000002</c:v>
                      </c:pt>
                      <c:pt idx="6564">
                        <c:v>399.97492999999997</c:v>
                      </c:pt>
                      <c:pt idx="6565">
                        <c:v>399.94673999999998</c:v>
                      </c:pt>
                      <c:pt idx="6566">
                        <c:v>399.94351</c:v>
                      </c:pt>
                      <c:pt idx="6567">
                        <c:v>399.95459</c:v>
                      </c:pt>
                      <c:pt idx="6568">
                        <c:v>399.97626000000002</c:v>
                      </c:pt>
                      <c:pt idx="6569">
                        <c:v>399.95393999999999</c:v>
                      </c:pt>
                      <c:pt idx="6570">
                        <c:v>399.94306999999998</c:v>
                      </c:pt>
                      <c:pt idx="6571">
                        <c:v>399.92746</c:v>
                      </c:pt>
                      <c:pt idx="6572">
                        <c:v>399.96319</c:v>
                      </c:pt>
                      <c:pt idx="6573">
                        <c:v>399.92754000000002</c:v>
                      </c:pt>
                      <c:pt idx="6574">
                        <c:v>399.93416999999999</c:v>
                      </c:pt>
                      <c:pt idx="6575">
                        <c:v>399.94295</c:v>
                      </c:pt>
                      <c:pt idx="6576">
                        <c:v>399.97527000000002</c:v>
                      </c:pt>
                      <c:pt idx="6577">
                        <c:v>399.94382999999999</c:v>
                      </c:pt>
                      <c:pt idx="6578">
                        <c:v>399.95792999999998</c:v>
                      </c:pt>
                      <c:pt idx="6579">
                        <c:v>399.94277</c:v>
                      </c:pt>
                      <c:pt idx="6580">
                        <c:v>399.93932999999998</c:v>
                      </c:pt>
                      <c:pt idx="6581">
                        <c:v>399.9855</c:v>
                      </c:pt>
                      <c:pt idx="6582">
                        <c:v>399.95787999999999</c:v>
                      </c:pt>
                      <c:pt idx="6583">
                        <c:v>399.97964000000002</c:v>
                      </c:pt>
                      <c:pt idx="6584">
                        <c:v>399.96210000000002</c:v>
                      </c:pt>
                      <c:pt idx="6585">
                        <c:v>399.98446999999999</c:v>
                      </c:pt>
                      <c:pt idx="6586">
                        <c:v>399.95202</c:v>
                      </c:pt>
                      <c:pt idx="6587">
                        <c:v>399.95818000000003</c:v>
                      </c:pt>
                      <c:pt idx="6588">
                        <c:v>400.06339000000003</c:v>
                      </c:pt>
                      <c:pt idx="6589">
                        <c:v>400.16370999999998</c:v>
                      </c:pt>
                      <c:pt idx="6590">
                        <c:v>400.08695999999998</c:v>
                      </c:pt>
                      <c:pt idx="6591">
                        <c:v>400.14456999999999</c:v>
                      </c:pt>
                      <c:pt idx="6592">
                        <c:v>400.18506000000002</c:v>
                      </c:pt>
                      <c:pt idx="6593">
                        <c:v>400.26562999999999</c:v>
                      </c:pt>
                      <c:pt idx="6594">
                        <c:v>400.27773000000002</c:v>
                      </c:pt>
                      <c:pt idx="6595">
                        <c:v>400.34388000000001</c:v>
                      </c:pt>
                      <c:pt idx="6596">
                        <c:v>400.40012000000002</c:v>
                      </c:pt>
                      <c:pt idx="6597">
                        <c:v>400.47014000000001</c:v>
                      </c:pt>
                      <c:pt idx="6598">
                        <c:v>400.49212</c:v>
                      </c:pt>
                      <c:pt idx="6599">
                        <c:v>400.56317000000001</c:v>
                      </c:pt>
                      <c:pt idx="6600">
                        <c:v>400.60138000000001</c:v>
                      </c:pt>
                      <c:pt idx="6601">
                        <c:v>400.66613000000001</c:v>
                      </c:pt>
                      <c:pt idx="6602">
                        <c:v>400.74196999999998</c:v>
                      </c:pt>
                      <c:pt idx="6603">
                        <c:v>400.75229000000002</c:v>
                      </c:pt>
                      <c:pt idx="6604">
                        <c:v>400.79759000000001</c:v>
                      </c:pt>
                      <c:pt idx="6605">
                        <c:v>400.86167</c:v>
                      </c:pt>
                      <c:pt idx="6606">
                        <c:v>400.94135999999997</c:v>
                      </c:pt>
                      <c:pt idx="6607">
                        <c:v>400.96713</c:v>
                      </c:pt>
                      <c:pt idx="6608">
                        <c:v>400.99937</c:v>
                      </c:pt>
                      <c:pt idx="6609">
                        <c:v>401.053</c:v>
                      </c:pt>
                      <c:pt idx="6610">
                        <c:v>401.12813999999997</c:v>
                      </c:pt>
                      <c:pt idx="6611">
                        <c:v>401.15784000000002</c:v>
                      </c:pt>
                      <c:pt idx="6612">
                        <c:v>401.19914999999997</c:v>
                      </c:pt>
                      <c:pt idx="6613">
                        <c:v>401.26510000000002</c:v>
                      </c:pt>
                      <c:pt idx="6614">
                        <c:v>401.34985</c:v>
                      </c:pt>
                      <c:pt idx="6615">
                        <c:v>401.36311000000001</c:v>
                      </c:pt>
                      <c:pt idx="6616">
                        <c:v>401.41172999999998</c:v>
                      </c:pt>
                      <c:pt idx="6617">
                        <c:v>401.45607999999999</c:v>
                      </c:pt>
                      <c:pt idx="6618">
                        <c:v>401.49247000000003</c:v>
                      </c:pt>
                      <c:pt idx="6619">
                        <c:v>401.58987999999999</c:v>
                      </c:pt>
                      <c:pt idx="6620">
                        <c:v>401.62079999999997</c:v>
                      </c:pt>
                      <c:pt idx="6621">
                        <c:v>401.65197999999998</c:v>
                      </c:pt>
                      <c:pt idx="6622">
                        <c:v>401.70612</c:v>
                      </c:pt>
                      <c:pt idx="6623">
                        <c:v>401.79048999999998</c:v>
                      </c:pt>
                      <c:pt idx="6624">
                        <c:v>401.81364000000002</c:v>
                      </c:pt>
                      <c:pt idx="6625">
                        <c:v>401.85422</c:v>
                      </c:pt>
                      <c:pt idx="6626">
                        <c:v>401.91386</c:v>
                      </c:pt>
                      <c:pt idx="6627">
                        <c:v>401.98075999999998</c:v>
                      </c:pt>
                      <c:pt idx="6628">
                        <c:v>402.01316000000003</c:v>
                      </c:pt>
                      <c:pt idx="6629">
                        <c:v>402.05385999999999</c:v>
                      </c:pt>
                      <c:pt idx="6630">
                        <c:v>402.11685999999997</c:v>
                      </c:pt>
                      <c:pt idx="6631">
                        <c:v>402.21384999999998</c:v>
                      </c:pt>
                      <c:pt idx="6632">
                        <c:v>402.22172</c:v>
                      </c:pt>
                      <c:pt idx="6633">
                        <c:v>402.25223999999997</c:v>
                      </c:pt>
                      <c:pt idx="6634">
                        <c:v>402.31893000000002</c:v>
                      </c:pt>
                      <c:pt idx="6635">
                        <c:v>402.37452000000002</c:v>
                      </c:pt>
                      <c:pt idx="6636">
                        <c:v>402.4409</c:v>
                      </c:pt>
                      <c:pt idx="6637">
                        <c:v>402.48363000000001</c:v>
                      </c:pt>
                      <c:pt idx="6638">
                        <c:v>402.52848</c:v>
                      </c:pt>
                      <c:pt idx="6639">
                        <c:v>402.55216999999999</c:v>
                      </c:pt>
                      <c:pt idx="6640">
                        <c:v>402.65064999999998</c:v>
                      </c:pt>
                      <c:pt idx="6641">
                        <c:v>402.65564999999998</c:v>
                      </c:pt>
                      <c:pt idx="6642">
                        <c:v>402.71528000000001</c:v>
                      </c:pt>
                      <c:pt idx="6643">
                        <c:v>402.79243000000002</c:v>
                      </c:pt>
                      <c:pt idx="6644">
                        <c:v>402.86443000000003</c:v>
                      </c:pt>
                      <c:pt idx="6645">
                        <c:v>402.88630000000001</c:v>
                      </c:pt>
                      <c:pt idx="6646">
                        <c:v>402.93031999999999</c:v>
                      </c:pt>
                      <c:pt idx="6647">
                        <c:v>402.97773000000001</c:v>
                      </c:pt>
                      <c:pt idx="6648">
                        <c:v>403.06247999999999</c:v>
                      </c:pt>
                      <c:pt idx="6649">
                        <c:v>403.18709000000001</c:v>
                      </c:pt>
                      <c:pt idx="6650">
                        <c:v>403.15730000000002</c:v>
                      </c:pt>
                      <c:pt idx="6651">
                        <c:v>403.15902999999997</c:v>
                      </c:pt>
                      <c:pt idx="6652">
                        <c:v>403.24743999999998</c:v>
                      </c:pt>
                      <c:pt idx="6653">
                        <c:v>403.27190999999999</c:v>
                      </c:pt>
                      <c:pt idx="6654">
                        <c:v>403.32407999999998</c:v>
                      </c:pt>
                      <c:pt idx="6655">
                        <c:v>403.36950999999999</c:v>
                      </c:pt>
                      <c:pt idx="6656">
                        <c:v>403.42308000000003</c:v>
                      </c:pt>
                      <c:pt idx="6657">
                        <c:v>403.48703</c:v>
                      </c:pt>
                      <c:pt idx="6658">
                        <c:v>403.53050000000002</c:v>
                      </c:pt>
                      <c:pt idx="6659">
                        <c:v>403.56804</c:v>
                      </c:pt>
                      <c:pt idx="6660">
                        <c:v>403.62711999999999</c:v>
                      </c:pt>
                      <c:pt idx="6661">
                        <c:v>403.69934000000001</c:v>
                      </c:pt>
                      <c:pt idx="6662">
                        <c:v>403.72660999999999</c:v>
                      </c:pt>
                      <c:pt idx="6663">
                        <c:v>403.7525</c:v>
                      </c:pt>
                      <c:pt idx="6664">
                        <c:v>403.81324999999998</c:v>
                      </c:pt>
                      <c:pt idx="6665">
                        <c:v>403.87855000000002</c:v>
                      </c:pt>
                      <c:pt idx="6666">
                        <c:v>403.92732999999998</c:v>
                      </c:pt>
                      <c:pt idx="6667">
                        <c:v>403.95997999999997</c:v>
                      </c:pt>
                      <c:pt idx="6668">
                        <c:v>404.03768000000002</c:v>
                      </c:pt>
                      <c:pt idx="6669">
                        <c:v>404.08891999999997</c:v>
                      </c:pt>
                      <c:pt idx="6670">
                        <c:v>404.10833000000002</c:v>
                      </c:pt>
                      <c:pt idx="6671">
                        <c:v>404.15395999999998</c:v>
                      </c:pt>
                      <c:pt idx="6672">
                        <c:v>404.21530999999999</c:v>
                      </c:pt>
                      <c:pt idx="6673">
                        <c:v>404.27616999999998</c:v>
                      </c:pt>
                      <c:pt idx="6674">
                        <c:v>404.33704999999998</c:v>
                      </c:pt>
                      <c:pt idx="6675">
                        <c:v>404.37889999999999</c:v>
                      </c:pt>
                      <c:pt idx="6676">
                        <c:v>404.42345</c:v>
                      </c:pt>
                      <c:pt idx="6677">
                        <c:v>404.46202</c:v>
                      </c:pt>
                      <c:pt idx="6678">
                        <c:v>404.54162000000002</c:v>
                      </c:pt>
                      <c:pt idx="6679">
                        <c:v>404.57330000000002</c:v>
                      </c:pt>
                      <c:pt idx="6680">
                        <c:v>404.61651999999998</c:v>
                      </c:pt>
                      <c:pt idx="6681">
                        <c:v>404.67804000000001</c:v>
                      </c:pt>
                      <c:pt idx="6682">
                        <c:v>404.76098000000002</c:v>
                      </c:pt>
                      <c:pt idx="6683">
                        <c:v>404.78215999999998</c:v>
                      </c:pt>
                      <c:pt idx="6684">
                        <c:v>404.81407999999999</c:v>
                      </c:pt>
                      <c:pt idx="6685">
                        <c:v>404.88114000000002</c:v>
                      </c:pt>
                      <c:pt idx="6686">
                        <c:v>404.94339000000002</c:v>
                      </c:pt>
                      <c:pt idx="6687">
                        <c:v>404.96602999999999</c:v>
                      </c:pt>
                      <c:pt idx="6688">
                        <c:v>405.00180999999998</c:v>
                      </c:pt>
                      <c:pt idx="6689">
                        <c:v>405.06069000000002</c:v>
                      </c:pt>
                      <c:pt idx="6690">
                        <c:v>405.13796000000002</c:v>
                      </c:pt>
                      <c:pt idx="6691">
                        <c:v>405.17847</c:v>
                      </c:pt>
                      <c:pt idx="6692">
                        <c:v>405.2201</c:v>
                      </c:pt>
                      <c:pt idx="6693">
                        <c:v>405.26477999999997</c:v>
                      </c:pt>
                      <c:pt idx="6694">
                        <c:v>405.32220000000001</c:v>
                      </c:pt>
                      <c:pt idx="6695">
                        <c:v>405.42279000000002</c:v>
                      </c:pt>
                      <c:pt idx="6696">
                        <c:v>405.42608999999999</c:v>
                      </c:pt>
                      <c:pt idx="6697">
                        <c:v>405.47681</c:v>
                      </c:pt>
                      <c:pt idx="6698">
                        <c:v>405.52512999999999</c:v>
                      </c:pt>
                      <c:pt idx="6699">
                        <c:v>405.61160999999998</c:v>
                      </c:pt>
                      <c:pt idx="6700">
                        <c:v>405.61849999999998</c:v>
                      </c:pt>
                      <c:pt idx="6701">
                        <c:v>405.67311999999998</c:v>
                      </c:pt>
                      <c:pt idx="6702">
                        <c:v>405.72244999999998</c:v>
                      </c:pt>
                      <c:pt idx="6703">
                        <c:v>405.79147</c:v>
                      </c:pt>
                      <c:pt idx="6704">
                        <c:v>405.81335999999999</c:v>
                      </c:pt>
                      <c:pt idx="6705">
                        <c:v>405.86516</c:v>
                      </c:pt>
                      <c:pt idx="6706">
                        <c:v>405.91669999999999</c:v>
                      </c:pt>
                      <c:pt idx="6707">
                        <c:v>406.00594999999998</c:v>
                      </c:pt>
                      <c:pt idx="6708">
                        <c:v>406.06112999999999</c:v>
                      </c:pt>
                      <c:pt idx="6709">
                        <c:v>406.07826</c:v>
                      </c:pt>
                      <c:pt idx="6710">
                        <c:v>406.29011000000003</c:v>
                      </c:pt>
                      <c:pt idx="6711">
                        <c:v>406.18997000000002</c:v>
                      </c:pt>
                      <c:pt idx="6712">
                        <c:v>406.24020999999999</c:v>
                      </c:pt>
                      <c:pt idx="6713">
                        <c:v>406.35816</c:v>
                      </c:pt>
                      <c:pt idx="6714">
                        <c:v>406.31522999999999</c:v>
                      </c:pt>
                      <c:pt idx="6715">
                        <c:v>406.42406</c:v>
                      </c:pt>
                      <c:pt idx="6716">
                        <c:v>406.48617000000002</c:v>
                      </c:pt>
                      <c:pt idx="6717">
                        <c:v>406.46944000000002</c:v>
                      </c:pt>
                      <c:pt idx="6718">
                        <c:v>406.57805999999999</c:v>
                      </c:pt>
                      <c:pt idx="6719">
                        <c:v>406.59064999999998</c:v>
                      </c:pt>
                      <c:pt idx="6720">
                        <c:v>406.62997999999999</c:v>
                      </c:pt>
                      <c:pt idx="6721">
                        <c:v>406.70328999999998</c:v>
                      </c:pt>
                      <c:pt idx="6722">
                        <c:v>406.78406000000001</c:v>
                      </c:pt>
                      <c:pt idx="6723">
                        <c:v>406.80626000000001</c:v>
                      </c:pt>
                      <c:pt idx="6724">
                        <c:v>406.82420000000002</c:v>
                      </c:pt>
                      <c:pt idx="6725">
                        <c:v>406.86853000000002</c:v>
                      </c:pt>
                      <c:pt idx="6726">
                        <c:v>406.94596999999999</c:v>
                      </c:pt>
                      <c:pt idx="6727">
                        <c:v>406.94175999999999</c:v>
                      </c:pt>
                      <c:pt idx="6728">
                        <c:v>407.00587000000002</c:v>
                      </c:pt>
                      <c:pt idx="6729">
                        <c:v>407.08402000000001</c:v>
                      </c:pt>
                      <c:pt idx="6730">
                        <c:v>407.14855</c:v>
                      </c:pt>
                      <c:pt idx="6731">
                        <c:v>407.1635</c:v>
                      </c:pt>
                      <c:pt idx="6732">
                        <c:v>407.20988</c:v>
                      </c:pt>
                      <c:pt idx="6733">
                        <c:v>407.25769000000003</c:v>
                      </c:pt>
                      <c:pt idx="6734">
                        <c:v>407.32202000000001</c:v>
                      </c:pt>
                      <c:pt idx="6735">
                        <c:v>407.40690000000001</c:v>
                      </c:pt>
                      <c:pt idx="6736">
                        <c:v>407.41831000000002</c:v>
                      </c:pt>
                      <c:pt idx="6737">
                        <c:v>407.45341000000002</c:v>
                      </c:pt>
                      <c:pt idx="6738">
                        <c:v>407.49919999999997</c:v>
                      </c:pt>
                      <c:pt idx="6739">
                        <c:v>407.59438999999998</c:v>
                      </c:pt>
                      <c:pt idx="6740">
                        <c:v>407.60135000000002</c:v>
                      </c:pt>
                      <c:pt idx="6741">
                        <c:v>407.66334000000001</c:v>
                      </c:pt>
                      <c:pt idx="6742">
                        <c:v>407.70600000000002</c:v>
                      </c:pt>
                      <c:pt idx="6743">
                        <c:v>407.80862999999999</c:v>
                      </c:pt>
                      <c:pt idx="6744">
                        <c:v>407.81729999999999</c:v>
                      </c:pt>
                      <c:pt idx="6745">
                        <c:v>407.87464</c:v>
                      </c:pt>
                      <c:pt idx="6746">
                        <c:v>407.92066</c:v>
                      </c:pt>
                      <c:pt idx="6747">
                        <c:v>407.99835000000002</c:v>
                      </c:pt>
                      <c:pt idx="6748">
                        <c:v>408.01222999999999</c:v>
                      </c:pt>
                      <c:pt idx="6749">
                        <c:v>408.04633000000001</c:v>
                      </c:pt>
                      <c:pt idx="6750">
                        <c:v>408.09469999999999</c:v>
                      </c:pt>
                      <c:pt idx="6751">
                        <c:v>408.19945999999999</c:v>
                      </c:pt>
                      <c:pt idx="6752">
                        <c:v>408.21467999999999</c:v>
                      </c:pt>
                      <c:pt idx="6753">
                        <c:v>408.28192000000001</c:v>
                      </c:pt>
                      <c:pt idx="6754">
                        <c:v>408.3211</c:v>
                      </c:pt>
                      <c:pt idx="6755">
                        <c:v>408.3836</c:v>
                      </c:pt>
                      <c:pt idx="6756">
                        <c:v>408.43288000000001</c:v>
                      </c:pt>
                      <c:pt idx="6757">
                        <c:v>408.45474999999999</c:v>
                      </c:pt>
                      <c:pt idx="6758">
                        <c:v>408.5197</c:v>
                      </c:pt>
                      <c:pt idx="6759">
                        <c:v>408.54730000000001</c:v>
                      </c:pt>
                      <c:pt idx="6760">
                        <c:v>408.65255999999999</c:v>
                      </c:pt>
                      <c:pt idx="6761">
                        <c:v>408.67014</c:v>
                      </c:pt>
                      <c:pt idx="6762">
                        <c:v>408.70472000000001</c:v>
                      </c:pt>
                      <c:pt idx="6763">
                        <c:v>408.76029</c:v>
                      </c:pt>
                      <c:pt idx="6764">
                        <c:v>408.84393</c:v>
                      </c:pt>
                      <c:pt idx="6765">
                        <c:v>408.86327</c:v>
                      </c:pt>
                      <c:pt idx="6766">
                        <c:v>408.91305</c:v>
                      </c:pt>
                      <c:pt idx="6767">
                        <c:v>408.97406000000001</c:v>
                      </c:pt>
                      <c:pt idx="6768">
                        <c:v>409.04730000000001</c:v>
                      </c:pt>
                      <c:pt idx="6769">
                        <c:v>409.05282</c:v>
                      </c:pt>
                      <c:pt idx="6770">
                        <c:v>409.11493000000002</c:v>
                      </c:pt>
                      <c:pt idx="6771">
                        <c:v>409.32208000000003</c:v>
                      </c:pt>
                      <c:pt idx="6772">
                        <c:v>409.23770000000002</c:v>
                      </c:pt>
                      <c:pt idx="6773">
                        <c:v>409.28798</c:v>
                      </c:pt>
                      <c:pt idx="6774">
                        <c:v>409.29879</c:v>
                      </c:pt>
                      <c:pt idx="6775">
                        <c:v>409.34915000000001</c:v>
                      </c:pt>
                      <c:pt idx="6776">
                        <c:v>409.40008999999998</c:v>
                      </c:pt>
                      <c:pt idx="6777">
                        <c:v>409.5025</c:v>
                      </c:pt>
                      <c:pt idx="6778">
                        <c:v>409.50898999999998</c:v>
                      </c:pt>
                      <c:pt idx="6779">
                        <c:v>409.49599000000001</c:v>
                      </c:pt>
                      <c:pt idx="6780">
                        <c:v>409.54361999999998</c:v>
                      </c:pt>
                      <c:pt idx="6781">
                        <c:v>409.67478999999997</c:v>
                      </c:pt>
                      <c:pt idx="6782">
                        <c:v>409.70931999999999</c:v>
                      </c:pt>
                      <c:pt idx="6783">
                        <c:v>409.77003999999999</c:v>
                      </c:pt>
                      <c:pt idx="6784">
                        <c:v>409.83102000000002</c:v>
                      </c:pt>
                      <c:pt idx="6785">
                        <c:v>409.88339999999999</c:v>
                      </c:pt>
                      <c:pt idx="6786">
                        <c:v>409.89945</c:v>
                      </c:pt>
                      <c:pt idx="6787">
                        <c:v>409.94162</c:v>
                      </c:pt>
                      <c:pt idx="6788">
                        <c:v>409.94236999999998</c:v>
                      </c:pt>
                      <c:pt idx="6789">
                        <c:v>409.97809000000001</c:v>
                      </c:pt>
                      <c:pt idx="6790">
                        <c:v>409.93488000000002</c:v>
                      </c:pt>
                      <c:pt idx="6791">
                        <c:v>409.92952000000002</c:v>
                      </c:pt>
                      <c:pt idx="6792">
                        <c:v>409.91545000000002</c:v>
                      </c:pt>
                      <c:pt idx="6793">
                        <c:v>409.94299000000001</c:v>
                      </c:pt>
                      <c:pt idx="6794">
                        <c:v>409.95143000000002</c:v>
                      </c:pt>
                      <c:pt idx="6795">
                        <c:v>409.95146999999997</c:v>
                      </c:pt>
                      <c:pt idx="6796">
                        <c:v>409.97291999999999</c:v>
                      </c:pt>
                      <c:pt idx="6797">
                        <c:v>409.94623999999999</c:v>
                      </c:pt>
                      <c:pt idx="6798">
                        <c:v>409.96911</c:v>
                      </c:pt>
                      <c:pt idx="6799">
                        <c:v>409.92795999999998</c:v>
                      </c:pt>
                      <c:pt idx="6800">
                        <c:v>409.92257999999998</c:v>
                      </c:pt>
                      <c:pt idx="6801">
                        <c:v>409.92052999999999</c:v>
                      </c:pt>
                      <c:pt idx="6802">
                        <c:v>409.97865000000002</c:v>
                      </c:pt>
                      <c:pt idx="6803">
                        <c:v>409.93297000000001</c:v>
                      </c:pt>
                      <c:pt idx="6804">
                        <c:v>409.92655999999999</c:v>
                      </c:pt>
                      <c:pt idx="6805">
                        <c:v>409.93175000000002</c:v>
                      </c:pt>
                      <c:pt idx="6806">
                        <c:v>409.95958999999999</c:v>
                      </c:pt>
                      <c:pt idx="6807">
                        <c:v>409.92720000000003</c:v>
                      </c:pt>
                      <c:pt idx="6808">
                        <c:v>409.94114000000002</c:v>
                      </c:pt>
                      <c:pt idx="6809">
                        <c:v>409.94648999999998</c:v>
                      </c:pt>
                      <c:pt idx="6810">
                        <c:v>409.95468</c:v>
                      </c:pt>
                      <c:pt idx="6811">
                        <c:v>409.93641000000002</c:v>
                      </c:pt>
                      <c:pt idx="6812">
                        <c:v>409.93214999999998</c:v>
                      </c:pt>
                      <c:pt idx="6813">
                        <c:v>409.93040000000002</c:v>
                      </c:pt>
                      <c:pt idx="6814">
                        <c:v>409.93770000000001</c:v>
                      </c:pt>
                      <c:pt idx="6815">
                        <c:v>409.95161999999999</c:v>
                      </c:pt>
                      <c:pt idx="6816">
                        <c:v>409.91264000000001</c:v>
                      </c:pt>
                      <c:pt idx="6817">
                        <c:v>409.93819999999999</c:v>
                      </c:pt>
                      <c:pt idx="6818">
                        <c:v>409.93912999999998</c:v>
                      </c:pt>
                      <c:pt idx="6819">
                        <c:v>409.94704000000002</c:v>
                      </c:pt>
                      <c:pt idx="6820">
                        <c:v>409.92984999999999</c:v>
                      </c:pt>
                      <c:pt idx="6821">
                        <c:v>409.89985000000001</c:v>
                      </c:pt>
                      <c:pt idx="6822">
                        <c:v>409.92023999999998</c:v>
                      </c:pt>
                      <c:pt idx="6823">
                        <c:v>409.95362</c:v>
                      </c:pt>
                      <c:pt idx="6824">
                        <c:v>409.93669999999997</c:v>
                      </c:pt>
                      <c:pt idx="6825">
                        <c:v>409.91782000000001</c:v>
                      </c:pt>
                      <c:pt idx="6826">
                        <c:v>409.93567000000002</c:v>
                      </c:pt>
                      <c:pt idx="6827">
                        <c:v>409.96291000000002</c:v>
                      </c:pt>
                      <c:pt idx="6828">
                        <c:v>409.93306999999999</c:v>
                      </c:pt>
                      <c:pt idx="6829">
                        <c:v>409.91924999999998</c:v>
                      </c:pt>
                      <c:pt idx="6830">
                        <c:v>409.93687</c:v>
                      </c:pt>
                      <c:pt idx="6831">
                        <c:v>409.93707999999998</c:v>
                      </c:pt>
                      <c:pt idx="6832">
                        <c:v>410.09827999999999</c:v>
                      </c:pt>
                      <c:pt idx="6833">
                        <c:v>409.92038000000002</c:v>
                      </c:pt>
                      <c:pt idx="6834">
                        <c:v>409.93695000000002</c:v>
                      </c:pt>
                      <c:pt idx="6835">
                        <c:v>409.94650000000001</c:v>
                      </c:pt>
                      <c:pt idx="6836">
                        <c:v>409.96355999999997</c:v>
                      </c:pt>
                      <c:pt idx="6837">
                        <c:v>409.93686000000002</c:v>
                      </c:pt>
                      <c:pt idx="6838">
                        <c:v>409.90868999999998</c:v>
                      </c:pt>
                      <c:pt idx="6839">
                        <c:v>409.91007000000002</c:v>
                      </c:pt>
                      <c:pt idx="6840">
                        <c:v>409.96460999999999</c:v>
                      </c:pt>
                      <c:pt idx="6841">
                        <c:v>409.94605000000001</c:v>
                      </c:pt>
                      <c:pt idx="6842">
                        <c:v>409.93355000000003</c:v>
                      </c:pt>
                      <c:pt idx="6843">
                        <c:v>409.91475000000003</c:v>
                      </c:pt>
                      <c:pt idx="6844">
                        <c:v>409.95031999999998</c:v>
                      </c:pt>
                      <c:pt idx="6845">
                        <c:v>409.92721999999998</c:v>
                      </c:pt>
                      <c:pt idx="6846">
                        <c:v>409.92633999999998</c:v>
                      </c:pt>
                      <c:pt idx="6847">
                        <c:v>409.93941999999998</c:v>
                      </c:pt>
                      <c:pt idx="6848">
                        <c:v>409.91629</c:v>
                      </c:pt>
                      <c:pt idx="6849">
                        <c:v>409.94981000000001</c:v>
                      </c:pt>
                      <c:pt idx="6850">
                        <c:v>409.89461</c:v>
                      </c:pt>
                      <c:pt idx="6851">
                        <c:v>409.91329999999999</c:v>
                      </c:pt>
                      <c:pt idx="6852">
                        <c:v>409.94204000000002</c:v>
                      </c:pt>
                      <c:pt idx="6853">
                        <c:v>409.96190000000001</c:v>
                      </c:pt>
                      <c:pt idx="6854">
                        <c:v>409.91471000000001</c:v>
                      </c:pt>
                      <c:pt idx="6855">
                        <c:v>409.91158000000001</c:v>
                      </c:pt>
                      <c:pt idx="6856">
                        <c:v>409.91732999999999</c:v>
                      </c:pt>
                      <c:pt idx="6857">
                        <c:v>409.95161000000002</c:v>
                      </c:pt>
                      <c:pt idx="6858">
                        <c:v>409.93342000000001</c:v>
                      </c:pt>
                      <c:pt idx="6859">
                        <c:v>409.93414000000001</c:v>
                      </c:pt>
                      <c:pt idx="6860">
                        <c:v>409.92036999999999</c:v>
                      </c:pt>
                      <c:pt idx="6861">
                        <c:v>409.95965999999999</c:v>
                      </c:pt>
                      <c:pt idx="6862">
                        <c:v>409.90658999999999</c:v>
                      </c:pt>
                      <c:pt idx="6863">
                        <c:v>409.90850999999998</c:v>
                      </c:pt>
                      <c:pt idx="6864">
                        <c:v>409.91093999999998</c:v>
                      </c:pt>
                      <c:pt idx="6865">
                        <c:v>409.92651000000001</c:v>
                      </c:pt>
                      <c:pt idx="6866">
                        <c:v>409.92989999999998</c:v>
                      </c:pt>
                      <c:pt idx="6867">
                        <c:v>409.90150999999997</c:v>
                      </c:pt>
                      <c:pt idx="6868">
                        <c:v>409.90082999999998</c:v>
                      </c:pt>
                      <c:pt idx="6869">
                        <c:v>409.90113000000002</c:v>
                      </c:pt>
                      <c:pt idx="6870">
                        <c:v>409.92682000000002</c:v>
                      </c:pt>
                      <c:pt idx="6871">
                        <c:v>409.90217000000001</c:v>
                      </c:pt>
                      <c:pt idx="6872">
                        <c:v>409.91251</c:v>
                      </c:pt>
                      <c:pt idx="6873">
                        <c:v>409.92980999999997</c:v>
                      </c:pt>
                      <c:pt idx="6874">
                        <c:v>409.91278999999997</c:v>
                      </c:pt>
                      <c:pt idx="6875">
                        <c:v>409.90562</c:v>
                      </c:pt>
                      <c:pt idx="6876">
                        <c:v>409.89611000000002</c:v>
                      </c:pt>
                      <c:pt idx="6877">
                        <c:v>409.89003000000002</c:v>
                      </c:pt>
                      <c:pt idx="6878">
                        <c:v>409.93655000000001</c:v>
                      </c:pt>
                      <c:pt idx="6879">
                        <c:v>409.90492</c:v>
                      </c:pt>
                      <c:pt idx="6880">
                        <c:v>409.89366999999999</c:v>
                      </c:pt>
                      <c:pt idx="6881">
                        <c:v>409.9169</c:v>
                      </c:pt>
                      <c:pt idx="6882">
                        <c:v>409.93637999999999</c:v>
                      </c:pt>
                      <c:pt idx="6883">
                        <c:v>409.92502999999999</c:v>
                      </c:pt>
                      <c:pt idx="6884">
                        <c:v>409.90033</c:v>
                      </c:pt>
                      <c:pt idx="6885">
                        <c:v>409.88886000000002</c:v>
                      </c:pt>
                      <c:pt idx="6886">
                        <c:v>409.89607999999998</c:v>
                      </c:pt>
                      <c:pt idx="6887">
                        <c:v>409.92764</c:v>
                      </c:pt>
                      <c:pt idx="6888">
                        <c:v>409.89030000000002</c:v>
                      </c:pt>
                      <c:pt idx="6889">
                        <c:v>409.90246000000002</c:v>
                      </c:pt>
                      <c:pt idx="6890">
                        <c:v>409.90714000000003</c:v>
                      </c:pt>
                      <c:pt idx="6891">
                        <c:v>409.93394000000001</c:v>
                      </c:pt>
                      <c:pt idx="6892">
                        <c:v>409.93124999999998</c:v>
                      </c:pt>
                      <c:pt idx="6893">
                        <c:v>410.0378</c:v>
                      </c:pt>
                      <c:pt idx="6894">
                        <c:v>409.90852000000001</c:v>
                      </c:pt>
                      <c:pt idx="6895">
                        <c:v>409.93889000000001</c:v>
                      </c:pt>
                      <c:pt idx="6896">
                        <c:v>409.92126999999999</c:v>
                      </c:pt>
                      <c:pt idx="6897">
                        <c:v>409.92550999999997</c:v>
                      </c:pt>
                      <c:pt idx="6898">
                        <c:v>409.9162</c:v>
                      </c:pt>
                      <c:pt idx="6899">
                        <c:v>409.96557000000001</c:v>
                      </c:pt>
                      <c:pt idx="6900">
                        <c:v>409.91117000000003</c:v>
                      </c:pt>
                      <c:pt idx="6901">
                        <c:v>409.89346</c:v>
                      </c:pt>
                      <c:pt idx="6902">
                        <c:v>409.89652000000001</c:v>
                      </c:pt>
                      <c:pt idx="6903">
                        <c:v>409.92336999999998</c:v>
                      </c:pt>
                      <c:pt idx="6904">
                        <c:v>409.92874999999998</c:v>
                      </c:pt>
                      <c:pt idx="6905">
                        <c:v>409.90593000000001</c:v>
                      </c:pt>
                      <c:pt idx="6906">
                        <c:v>409.90949000000001</c:v>
                      </c:pt>
                      <c:pt idx="6907">
                        <c:v>409.90674000000001</c:v>
                      </c:pt>
                      <c:pt idx="6908">
                        <c:v>409.94565999999998</c:v>
                      </c:pt>
                      <c:pt idx="6909">
                        <c:v>409.90219999999999</c:v>
                      </c:pt>
                      <c:pt idx="6910">
                        <c:v>409.90575000000001</c:v>
                      </c:pt>
                      <c:pt idx="6911">
                        <c:v>409.90093999999999</c:v>
                      </c:pt>
                      <c:pt idx="6912">
                        <c:v>409.94256999999999</c:v>
                      </c:pt>
                      <c:pt idx="6913">
                        <c:v>409.90428000000003</c:v>
                      </c:pt>
                      <c:pt idx="6914">
                        <c:v>409.89994999999999</c:v>
                      </c:pt>
                      <c:pt idx="6915">
                        <c:v>409.91998000000001</c:v>
                      </c:pt>
                      <c:pt idx="6916">
                        <c:v>409.93696999999997</c:v>
                      </c:pt>
                      <c:pt idx="6917">
                        <c:v>409.90892000000002</c:v>
                      </c:pt>
                      <c:pt idx="6918">
                        <c:v>409.91122000000001</c:v>
                      </c:pt>
                      <c:pt idx="6919">
                        <c:v>409.90485999999999</c:v>
                      </c:pt>
                      <c:pt idx="6920">
                        <c:v>409.94990000000001</c:v>
                      </c:pt>
                      <c:pt idx="6921">
                        <c:v>409.92250999999999</c:v>
                      </c:pt>
                      <c:pt idx="6922">
                        <c:v>409.92568999999997</c:v>
                      </c:pt>
                      <c:pt idx="6923">
                        <c:v>409.91723999999999</c:v>
                      </c:pt>
                      <c:pt idx="6924">
                        <c:v>409.91878000000003</c:v>
                      </c:pt>
                      <c:pt idx="6925">
                        <c:v>409.94663000000003</c:v>
                      </c:pt>
                      <c:pt idx="6926">
                        <c:v>409.92507999999998</c:v>
                      </c:pt>
                      <c:pt idx="6927">
                        <c:v>409.92106000000001</c:v>
                      </c:pt>
                      <c:pt idx="6928">
                        <c:v>409.91962999999998</c:v>
                      </c:pt>
                      <c:pt idx="6929">
                        <c:v>409.94726000000003</c:v>
                      </c:pt>
                      <c:pt idx="6930">
                        <c:v>409.91660999999999</c:v>
                      </c:pt>
                      <c:pt idx="6931">
                        <c:v>409.90841999999998</c:v>
                      </c:pt>
                      <c:pt idx="6932">
                        <c:v>409.91888</c:v>
                      </c:pt>
                      <c:pt idx="6933">
                        <c:v>409.93901</c:v>
                      </c:pt>
                      <c:pt idx="6934">
                        <c:v>409.91903000000002</c:v>
                      </c:pt>
                      <c:pt idx="6935">
                        <c:v>409.91989000000001</c:v>
                      </c:pt>
                      <c:pt idx="6936">
                        <c:v>409.90710000000001</c:v>
                      </c:pt>
                      <c:pt idx="6937">
                        <c:v>409.94071000000002</c:v>
                      </c:pt>
                      <c:pt idx="6938">
                        <c:v>409.92228</c:v>
                      </c:pt>
                      <c:pt idx="6939">
                        <c:v>409.9169</c:v>
                      </c:pt>
                      <c:pt idx="6940">
                        <c:v>409.90411999999998</c:v>
                      </c:pt>
                      <c:pt idx="6941">
                        <c:v>409.92845</c:v>
                      </c:pt>
                      <c:pt idx="6942">
                        <c:v>409.94191000000001</c:v>
                      </c:pt>
                      <c:pt idx="6943">
                        <c:v>409.91347999999999</c:v>
                      </c:pt>
                      <c:pt idx="6944">
                        <c:v>409.92194999999998</c:v>
                      </c:pt>
                      <c:pt idx="6945">
                        <c:v>409.89544000000001</c:v>
                      </c:pt>
                      <c:pt idx="6946">
                        <c:v>409.93558000000002</c:v>
                      </c:pt>
                      <c:pt idx="6947">
                        <c:v>409.91379999999998</c:v>
                      </c:pt>
                      <c:pt idx="6948">
                        <c:v>409.91845000000001</c:v>
                      </c:pt>
                      <c:pt idx="6949">
                        <c:v>409.90051999999997</c:v>
                      </c:pt>
                      <c:pt idx="6950">
                        <c:v>409.94119999999998</c:v>
                      </c:pt>
                      <c:pt idx="6951">
                        <c:v>409.89674000000002</c:v>
                      </c:pt>
                      <c:pt idx="6952">
                        <c:v>409.90769</c:v>
                      </c:pt>
                      <c:pt idx="6953">
                        <c:v>409.97062</c:v>
                      </c:pt>
                      <c:pt idx="6954">
                        <c:v>410.03203999999999</c:v>
                      </c:pt>
                      <c:pt idx="6955">
                        <c:v>409.88234</c:v>
                      </c:pt>
                      <c:pt idx="6956">
                        <c:v>409.88722999999999</c:v>
                      </c:pt>
                      <c:pt idx="6957">
                        <c:v>409.89938000000001</c:v>
                      </c:pt>
                      <c:pt idx="6958">
                        <c:v>409.93846000000002</c:v>
                      </c:pt>
                      <c:pt idx="6959">
                        <c:v>409.90010000000001</c:v>
                      </c:pt>
                      <c:pt idx="6960">
                        <c:v>409.88211999999999</c:v>
                      </c:pt>
                      <c:pt idx="6961">
                        <c:v>409.88990999999999</c:v>
                      </c:pt>
                      <c:pt idx="6962">
                        <c:v>409.89143000000001</c:v>
                      </c:pt>
                      <c:pt idx="6963">
                        <c:v>409.93162000000001</c:v>
                      </c:pt>
                      <c:pt idx="6964">
                        <c:v>409.93707999999998</c:v>
                      </c:pt>
                      <c:pt idx="6965">
                        <c:v>409.90708000000001</c:v>
                      </c:pt>
                      <c:pt idx="6966">
                        <c:v>409.88997000000001</c:v>
                      </c:pt>
                      <c:pt idx="6967">
                        <c:v>409.92514999999997</c:v>
                      </c:pt>
                      <c:pt idx="6968">
                        <c:v>409.88164999999998</c:v>
                      </c:pt>
                      <c:pt idx="6969">
                        <c:v>409.87527999999998</c:v>
                      </c:pt>
                      <c:pt idx="6970">
                        <c:v>409.87114000000003</c:v>
                      </c:pt>
                      <c:pt idx="6971">
                        <c:v>409.92505</c:v>
                      </c:pt>
                      <c:pt idx="6972">
                        <c:v>409.88258000000002</c:v>
                      </c:pt>
                      <c:pt idx="6973">
                        <c:v>409.88279999999997</c:v>
                      </c:pt>
                      <c:pt idx="6974">
                        <c:v>409.88323000000003</c:v>
                      </c:pt>
                      <c:pt idx="6975">
                        <c:v>409.92144999999999</c:v>
                      </c:pt>
                      <c:pt idx="6976">
                        <c:v>409.90795000000003</c:v>
                      </c:pt>
                      <c:pt idx="6977">
                        <c:v>409.91514000000001</c:v>
                      </c:pt>
                      <c:pt idx="6978">
                        <c:v>409.89868999999999</c:v>
                      </c:pt>
                      <c:pt idx="6979">
                        <c:v>409.91568999999998</c:v>
                      </c:pt>
                      <c:pt idx="6980">
                        <c:v>409.92811</c:v>
                      </c:pt>
                      <c:pt idx="6981">
                        <c:v>409.90323000000001</c:v>
                      </c:pt>
                      <c:pt idx="6982">
                        <c:v>409.90375</c:v>
                      </c:pt>
                      <c:pt idx="6983">
                        <c:v>409.88450999999998</c:v>
                      </c:pt>
                      <c:pt idx="6984">
                        <c:v>409.91635000000002</c:v>
                      </c:pt>
                      <c:pt idx="6985">
                        <c:v>409.87423000000001</c:v>
                      </c:pt>
                      <c:pt idx="6986">
                        <c:v>409.88583</c:v>
                      </c:pt>
                      <c:pt idx="6987">
                        <c:v>409.87968999999998</c:v>
                      </c:pt>
                      <c:pt idx="6988">
                        <c:v>409.92032999999998</c:v>
                      </c:pt>
                      <c:pt idx="6989">
                        <c:v>409.90731</c:v>
                      </c:pt>
                      <c:pt idx="6990">
                        <c:v>409.90938</c:v>
                      </c:pt>
                      <c:pt idx="6991">
                        <c:v>409.90940999999998</c:v>
                      </c:pt>
                      <c:pt idx="6992">
                        <c:v>409.93445000000003</c:v>
                      </c:pt>
                      <c:pt idx="6993">
                        <c:v>409.90629000000001</c:v>
                      </c:pt>
                      <c:pt idx="6994">
                        <c:v>409.88468</c:v>
                      </c:pt>
                      <c:pt idx="6995">
                        <c:v>409.91386</c:v>
                      </c:pt>
                      <c:pt idx="6996">
                        <c:v>409.89906000000002</c:v>
                      </c:pt>
                      <c:pt idx="6997">
                        <c:v>409.90401000000003</c:v>
                      </c:pt>
                      <c:pt idx="6998">
                        <c:v>409.87513000000001</c:v>
                      </c:pt>
                      <c:pt idx="6999">
                        <c:v>409.90026</c:v>
                      </c:pt>
                      <c:pt idx="7000">
                        <c:v>409.89713999999998</c:v>
                      </c:pt>
                      <c:pt idx="7001">
                        <c:v>409.91887000000003</c:v>
                      </c:pt>
                      <c:pt idx="7002">
                        <c:v>409.91392999999999</c:v>
                      </c:pt>
                      <c:pt idx="7003">
                        <c:v>409.89436000000001</c:v>
                      </c:pt>
                      <c:pt idx="7004">
                        <c:v>409.89920999999998</c:v>
                      </c:pt>
                      <c:pt idx="7005">
                        <c:v>409.91888</c:v>
                      </c:pt>
                      <c:pt idx="7006">
                        <c:v>409.8974</c:v>
                      </c:pt>
                      <c:pt idx="7007">
                        <c:v>409.89609999999999</c:v>
                      </c:pt>
                      <c:pt idx="7008">
                        <c:v>409.90242000000001</c:v>
                      </c:pt>
                      <c:pt idx="7009">
                        <c:v>409.92728</c:v>
                      </c:pt>
                      <c:pt idx="7010">
                        <c:v>409.89857999999998</c:v>
                      </c:pt>
                      <c:pt idx="7011">
                        <c:v>409.92396000000002</c:v>
                      </c:pt>
                      <c:pt idx="7012">
                        <c:v>409.92349999999999</c:v>
                      </c:pt>
                      <c:pt idx="7013">
                        <c:v>409.95053000000001</c:v>
                      </c:pt>
                      <c:pt idx="7014">
                        <c:v>410.03453000000002</c:v>
                      </c:pt>
                      <c:pt idx="7015">
                        <c:v>409.9237</c:v>
                      </c:pt>
                      <c:pt idx="7016">
                        <c:v>409.89251000000002</c:v>
                      </c:pt>
                      <c:pt idx="7017">
                        <c:v>409.90933999999999</c:v>
                      </c:pt>
                      <c:pt idx="7018">
                        <c:v>409.93328000000002</c:v>
                      </c:pt>
                      <c:pt idx="7019">
                        <c:v>409.88855999999998</c:v>
                      </c:pt>
                      <c:pt idx="7020">
                        <c:v>409.88673</c:v>
                      </c:pt>
                      <c:pt idx="7021">
                        <c:v>409.90433999999999</c:v>
                      </c:pt>
                      <c:pt idx="7022">
                        <c:v>409.92207000000002</c:v>
                      </c:pt>
                      <c:pt idx="7023">
                        <c:v>409.92263000000003</c:v>
                      </c:pt>
                      <c:pt idx="7024">
                        <c:v>409.91212999999999</c:v>
                      </c:pt>
                      <c:pt idx="7025">
                        <c:v>409.89711999999997</c:v>
                      </c:pt>
                      <c:pt idx="7026">
                        <c:v>409.93365999999997</c:v>
                      </c:pt>
                      <c:pt idx="7027">
                        <c:v>409.90001999999998</c:v>
                      </c:pt>
                      <c:pt idx="7028">
                        <c:v>409.89215999999999</c:v>
                      </c:pt>
                      <c:pt idx="7029">
                        <c:v>409.88776999999999</c:v>
                      </c:pt>
                      <c:pt idx="7030">
                        <c:v>409.93250999999998</c:v>
                      </c:pt>
                      <c:pt idx="7031">
                        <c:v>409.89629000000002</c:v>
                      </c:pt>
                      <c:pt idx="7032">
                        <c:v>409.91003000000001</c:v>
                      </c:pt>
                      <c:pt idx="7033">
                        <c:v>409.91442999999998</c:v>
                      </c:pt>
                      <c:pt idx="7034">
                        <c:v>409.93123000000003</c:v>
                      </c:pt>
                      <c:pt idx="7035">
                        <c:v>409.90445999999997</c:v>
                      </c:pt>
                      <c:pt idx="7036">
                        <c:v>409.89237000000003</c:v>
                      </c:pt>
                      <c:pt idx="7037">
                        <c:v>409.88144</c:v>
                      </c:pt>
                      <c:pt idx="7038">
                        <c:v>409.88240999999999</c:v>
                      </c:pt>
                      <c:pt idx="7039">
                        <c:v>409.92511999999999</c:v>
                      </c:pt>
                      <c:pt idx="7040">
                        <c:v>409.89506</c:v>
                      </c:pt>
                      <c:pt idx="7041">
                        <c:v>409.90019000000001</c:v>
                      </c:pt>
                      <c:pt idx="7042">
                        <c:v>409.89402000000001</c:v>
                      </c:pt>
                      <c:pt idx="7043">
                        <c:v>409.92577</c:v>
                      </c:pt>
                      <c:pt idx="7044">
                        <c:v>409.9</c:v>
                      </c:pt>
                      <c:pt idx="7045">
                        <c:v>409.88619999999997</c:v>
                      </c:pt>
                      <c:pt idx="7046">
                        <c:v>409.88875000000002</c:v>
                      </c:pt>
                      <c:pt idx="7047">
                        <c:v>409.92335000000003</c:v>
                      </c:pt>
                      <c:pt idx="7048">
                        <c:v>409.88432999999998</c:v>
                      </c:pt>
                      <c:pt idx="7049">
                        <c:v>409.8931</c:v>
                      </c:pt>
                      <c:pt idx="7050">
                        <c:v>409.8963</c:v>
                      </c:pt>
                      <c:pt idx="7051">
                        <c:v>409.92932000000002</c:v>
                      </c:pt>
                      <c:pt idx="7052">
                        <c:v>409.90764999999999</c:v>
                      </c:pt>
                      <c:pt idx="7053">
                        <c:v>409.88287000000003</c:v>
                      </c:pt>
                      <c:pt idx="7054">
                        <c:v>409.89971000000003</c:v>
                      </c:pt>
                      <c:pt idx="7055">
                        <c:v>409.89571999999998</c:v>
                      </c:pt>
                      <c:pt idx="7056">
                        <c:v>409.90541999999999</c:v>
                      </c:pt>
                      <c:pt idx="7057">
                        <c:v>409.88643999999999</c:v>
                      </c:pt>
                      <c:pt idx="7058">
                        <c:v>409.88519000000002</c:v>
                      </c:pt>
                      <c:pt idx="7059">
                        <c:v>409.88871</c:v>
                      </c:pt>
                      <c:pt idx="7060">
                        <c:v>409.90841</c:v>
                      </c:pt>
                      <c:pt idx="7061">
                        <c:v>409.90213999999997</c:v>
                      </c:pt>
                      <c:pt idx="7062">
                        <c:v>409.89976999999999</c:v>
                      </c:pt>
                      <c:pt idx="7063">
                        <c:v>409.89442000000003</c:v>
                      </c:pt>
                      <c:pt idx="7064">
                        <c:v>409.91284999999999</c:v>
                      </c:pt>
                      <c:pt idx="7065">
                        <c:v>409.90055000000001</c:v>
                      </c:pt>
                      <c:pt idx="7066">
                        <c:v>409.89632999999998</c:v>
                      </c:pt>
                      <c:pt idx="7067">
                        <c:v>409.89359999999999</c:v>
                      </c:pt>
                      <c:pt idx="7068">
                        <c:v>409.92048</c:v>
                      </c:pt>
                      <c:pt idx="7069">
                        <c:v>409.88639000000001</c:v>
                      </c:pt>
                      <c:pt idx="7070">
                        <c:v>409.87945999999999</c:v>
                      </c:pt>
                      <c:pt idx="7071">
                        <c:v>409.87655999999998</c:v>
                      </c:pt>
                      <c:pt idx="7072">
                        <c:v>409.91345999999999</c:v>
                      </c:pt>
                      <c:pt idx="7073">
                        <c:v>409.91618999999997</c:v>
                      </c:pt>
                      <c:pt idx="7074">
                        <c:v>409.90526</c:v>
                      </c:pt>
                      <c:pt idx="7075">
                        <c:v>410.00628</c:v>
                      </c:pt>
                      <c:pt idx="7076">
                        <c:v>409.91561999999999</c:v>
                      </c:pt>
                      <c:pt idx="7077">
                        <c:v>409.93191999999999</c:v>
                      </c:pt>
                      <c:pt idx="7078">
                        <c:v>409.88546000000002</c:v>
                      </c:pt>
                      <c:pt idx="7079">
                        <c:v>409.88074999999998</c:v>
                      </c:pt>
                      <c:pt idx="7080">
                        <c:v>409.90010000000001</c:v>
                      </c:pt>
                      <c:pt idx="7081">
                        <c:v>409.91444999999999</c:v>
                      </c:pt>
                      <c:pt idx="7082">
                        <c:v>409.88603000000001</c:v>
                      </c:pt>
                      <c:pt idx="7083">
                        <c:v>409.88664999999997</c:v>
                      </c:pt>
                      <c:pt idx="7084">
                        <c:v>409.89240999999998</c:v>
                      </c:pt>
                      <c:pt idx="7085">
                        <c:v>409.92527999999999</c:v>
                      </c:pt>
                      <c:pt idx="7086">
                        <c:v>409.90005000000002</c:v>
                      </c:pt>
                      <c:pt idx="7087">
                        <c:v>409.88506000000001</c:v>
                      </c:pt>
                      <c:pt idx="7088">
                        <c:v>409.90640000000002</c:v>
                      </c:pt>
                      <c:pt idx="7089">
                        <c:v>409.92869999999999</c:v>
                      </c:pt>
                      <c:pt idx="7090">
                        <c:v>409.89533999999998</c:v>
                      </c:pt>
                      <c:pt idx="7091">
                        <c:v>409.88932999999997</c:v>
                      </c:pt>
                      <c:pt idx="7092">
                        <c:v>409.87392999999997</c:v>
                      </c:pt>
                      <c:pt idx="7093">
                        <c:v>409.89152999999999</c:v>
                      </c:pt>
                      <c:pt idx="7094">
                        <c:v>409.91043000000002</c:v>
                      </c:pt>
                      <c:pt idx="7095">
                        <c:v>409.88459</c:v>
                      </c:pt>
                      <c:pt idx="7096">
                        <c:v>409.87009999999998</c:v>
                      </c:pt>
                      <c:pt idx="7097">
                        <c:v>409.88835</c:v>
                      </c:pt>
                      <c:pt idx="7098">
                        <c:v>409.91685000000001</c:v>
                      </c:pt>
                      <c:pt idx="7099">
                        <c:v>409.88448</c:v>
                      </c:pt>
                      <c:pt idx="7100">
                        <c:v>409.85597999999999</c:v>
                      </c:pt>
                      <c:pt idx="7101">
                        <c:v>409.89141000000001</c:v>
                      </c:pt>
                      <c:pt idx="7102">
                        <c:v>409.91120000000001</c:v>
                      </c:pt>
                      <c:pt idx="7103">
                        <c:v>409.88882000000001</c:v>
                      </c:pt>
                      <c:pt idx="7104">
                        <c:v>409.89105999999998</c:v>
                      </c:pt>
                      <c:pt idx="7105">
                        <c:v>409.88648000000001</c:v>
                      </c:pt>
                      <c:pt idx="7106">
                        <c:v>409.92773</c:v>
                      </c:pt>
                      <c:pt idx="7107">
                        <c:v>409.91149999999999</c:v>
                      </c:pt>
                      <c:pt idx="7108">
                        <c:v>409.89787999999999</c:v>
                      </c:pt>
                      <c:pt idx="7109">
                        <c:v>409.88941999999997</c:v>
                      </c:pt>
                      <c:pt idx="7110">
                        <c:v>409.90683000000001</c:v>
                      </c:pt>
                      <c:pt idx="7111">
                        <c:v>409.90105999999997</c:v>
                      </c:pt>
                      <c:pt idx="7112">
                        <c:v>409.89994999999999</c:v>
                      </c:pt>
                      <c:pt idx="7113">
                        <c:v>409.89560999999998</c:v>
                      </c:pt>
                      <c:pt idx="7114">
                        <c:v>409.88407000000001</c:v>
                      </c:pt>
                      <c:pt idx="7115">
                        <c:v>409.92223999999999</c:v>
                      </c:pt>
                      <c:pt idx="7116">
                        <c:v>409.87425999999999</c:v>
                      </c:pt>
                      <c:pt idx="7117">
                        <c:v>409.88126</c:v>
                      </c:pt>
                      <c:pt idx="7118">
                        <c:v>409.89785000000001</c:v>
                      </c:pt>
                      <c:pt idx="7119">
                        <c:v>409.91730000000001</c:v>
                      </c:pt>
                      <c:pt idx="7120">
                        <c:v>409.87459999999999</c:v>
                      </c:pt>
                      <c:pt idx="7121">
                        <c:v>409.88664</c:v>
                      </c:pt>
                      <c:pt idx="7122">
                        <c:v>409.88744000000003</c:v>
                      </c:pt>
                      <c:pt idx="7123">
                        <c:v>409.91559000000001</c:v>
                      </c:pt>
                      <c:pt idx="7124">
                        <c:v>409.88315</c:v>
                      </c:pt>
                      <c:pt idx="7125">
                        <c:v>409.89398</c:v>
                      </c:pt>
                      <c:pt idx="7126">
                        <c:v>409.88508999999999</c:v>
                      </c:pt>
                      <c:pt idx="7127">
                        <c:v>409.89231999999998</c:v>
                      </c:pt>
                      <c:pt idx="7128">
                        <c:v>409.90544999999997</c:v>
                      </c:pt>
                      <c:pt idx="7129">
                        <c:v>409.88986999999997</c:v>
                      </c:pt>
                      <c:pt idx="7130">
                        <c:v>409.87799000000001</c:v>
                      </c:pt>
                      <c:pt idx="7131">
                        <c:v>409.87688000000003</c:v>
                      </c:pt>
                      <c:pt idx="7132">
                        <c:v>409.92371000000003</c:v>
                      </c:pt>
                      <c:pt idx="7133">
                        <c:v>409.88645000000002</c:v>
                      </c:pt>
                      <c:pt idx="7134">
                        <c:v>409.87083999999999</c:v>
                      </c:pt>
                      <c:pt idx="7135">
                        <c:v>409.88945000000001</c:v>
                      </c:pt>
                      <c:pt idx="7136">
                        <c:v>410.06135999999998</c:v>
                      </c:pt>
                      <c:pt idx="7137">
                        <c:v>409.88988000000001</c:v>
                      </c:pt>
                      <c:pt idx="7138">
                        <c:v>409.87761999999998</c:v>
                      </c:pt>
                      <c:pt idx="7139">
                        <c:v>409.89118999999999</c:v>
                      </c:pt>
                      <c:pt idx="7140">
                        <c:v>409.92198999999999</c:v>
                      </c:pt>
                      <c:pt idx="7141">
                        <c:v>409.88153</c:v>
                      </c:pt>
                      <c:pt idx="7142">
                        <c:v>409.89780999999999</c:v>
                      </c:pt>
                      <c:pt idx="7143">
                        <c:v>409.88821000000002</c:v>
                      </c:pt>
                      <c:pt idx="7144">
                        <c:v>409.89026999999999</c:v>
                      </c:pt>
                      <c:pt idx="7145">
                        <c:v>409.91755999999998</c:v>
                      </c:pt>
                      <c:pt idx="7146">
                        <c:v>409.88580999999999</c:v>
                      </c:pt>
                      <c:pt idx="7147">
                        <c:v>409.87876</c:v>
                      </c:pt>
                      <c:pt idx="7148">
                        <c:v>409.87275</c:v>
                      </c:pt>
                      <c:pt idx="7149">
                        <c:v>409.91492</c:v>
                      </c:pt>
                      <c:pt idx="7150">
                        <c:v>409.88099</c:v>
                      </c:pt>
                      <c:pt idx="7151">
                        <c:v>409.87072000000001</c:v>
                      </c:pt>
                      <c:pt idx="7152">
                        <c:v>409.88691</c:v>
                      </c:pt>
                      <c:pt idx="7153">
                        <c:v>409.92612000000003</c:v>
                      </c:pt>
                      <c:pt idx="7154">
                        <c:v>409.88711000000001</c:v>
                      </c:pt>
                      <c:pt idx="7155">
                        <c:v>409.89217000000002</c:v>
                      </c:pt>
                      <c:pt idx="7156">
                        <c:v>409.88711000000001</c:v>
                      </c:pt>
                      <c:pt idx="7157">
                        <c:v>409.89900999999998</c:v>
                      </c:pt>
                      <c:pt idx="7158">
                        <c:v>409.86995000000002</c:v>
                      </c:pt>
                      <c:pt idx="7159">
                        <c:v>409.87504000000001</c:v>
                      </c:pt>
                      <c:pt idx="7160">
                        <c:v>409.88236000000001</c:v>
                      </c:pt>
                      <c:pt idx="7161">
                        <c:v>409.91217</c:v>
                      </c:pt>
                      <c:pt idx="7162">
                        <c:v>409.90892000000002</c:v>
                      </c:pt>
                      <c:pt idx="7163">
                        <c:v>409.87351000000001</c:v>
                      </c:pt>
                      <c:pt idx="7164">
                        <c:v>409.87648999999999</c:v>
                      </c:pt>
                      <c:pt idx="7165">
                        <c:v>409.88209000000001</c:v>
                      </c:pt>
                      <c:pt idx="7166">
                        <c:v>409.89997</c:v>
                      </c:pt>
                      <c:pt idx="7167">
                        <c:v>409.88218000000001</c:v>
                      </c:pt>
                      <c:pt idx="7168">
                        <c:v>409.87256000000002</c:v>
                      </c:pt>
                      <c:pt idx="7169">
                        <c:v>409.88301999999999</c:v>
                      </c:pt>
                      <c:pt idx="7170">
                        <c:v>409.91980999999998</c:v>
                      </c:pt>
                      <c:pt idx="7171">
                        <c:v>409.89328</c:v>
                      </c:pt>
                      <c:pt idx="7172">
                        <c:v>409.87083999999999</c:v>
                      </c:pt>
                      <c:pt idx="7173">
                        <c:v>409.89406000000002</c:v>
                      </c:pt>
                      <c:pt idx="7174">
                        <c:v>409.91635000000002</c:v>
                      </c:pt>
                      <c:pt idx="7175">
                        <c:v>409.90492</c:v>
                      </c:pt>
                      <c:pt idx="7176">
                        <c:v>409.89012000000002</c:v>
                      </c:pt>
                      <c:pt idx="7177">
                        <c:v>409.90152</c:v>
                      </c:pt>
                      <c:pt idx="7178">
                        <c:v>409.91804000000002</c:v>
                      </c:pt>
                      <c:pt idx="7179">
                        <c:v>409.88033000000001</c:v>
                      </c:pt>
                      <c:pt idx="7180">
                        <c:v>409.88443999999998</c:v>
                      </c:pt>
                      <c:pt idx="7181">
                        <c:v>409.88736</c:v>
                      </c:pt>
                      <c:pt idx="7182">
                        <c:v>409.88330999999999</c:v>
                      </c:pt>
                      <c:pt idx="7183">
                        <c:v>409.81283000000002</c:v>
                      </c:pt>
                      <c:pt idx="7184">
                        <c:v>409.78116999999997</c:v>
                      </c:pt>
                      <c:pt idx="7185">
                        <c:v>409.78715999999997</c:v>
                      </c:pt>
                      <c:pt idx="7186">
                        <c:v>409.78813000000002</c:v>
                      </c:pt>
                      <c:pt idx="7187">
                        <c:v>409.78359999999998</c:v>
                      </c:pt>
                      <c:pt idx="7188">
                        <c:v>409.78192000000001</c:v>
                      </c:pt>
                      <c:pt idx="7189">
                        <c:v>409.78167999999999</c:v>
                      </c:pt>
                      <c:pt idx="7190">
                        <c:v>409.77427</c:v>
                      </c:pt>
                      <c:pt idx="7191">
                        <c:v>409.78174000000001</c:v>
                      </c:pt>
                      <c:pt idx="7192">
                        <c:v>409.75510000000003</c:v>
                      </c:pt>
                      <c:pt idx="7193">
                        <c:v>409.76886999999999</c:v>
                      </c:pt>
                      <c:pt idx="7194">
                        <c:v>409.76639999999998</c:v>
                      </c:pt>
                      <c:pt idx="7195">
                        <c:v>409.90294999999998</c:v>
                      </c:pt>
                      <c:pt idx="7196">
                        <c:v>409.90530000000001</c:v>
                      </c:pt>
                      <c:pt idx="7197">
                        <c:v>410.02992999999998</c:v>
                      </c:pt>
                      <c:pt idx="7198">
                        <c:v>409.86039</c:v>
                      </c:pt>
                      <c:pt idx="7199">
                        <c:v>409.80372999999997</c:v>
                      </c:pt>
                      <c:pt idx="7200">
                        <c:v>409.78946000000002</c:v>
                      </c:pt>
                      <c:pt idx="7201">
                        <c:v>409.77373</c:v>
                      </c:pt>
                      <c:pt idx="7202">
                        <c:v>409.76771000000002</c:v>
                      </c:pt>
                      <c:pt idx="7203">
                        <c:v>409.78343000000001</c:v>
                      </c:pt>
                      <c:pt idx="7204">
                        <c:v>409.78278</c:v>
                      </c:pt>
                      <c:pt idx="7205">
                        <c:v>409.77346</c:v>
                      </c:pt>
                      <c:pt idx="7206">
                        <c:v>409.78546</c:v>
                      </c:pt>
                      <c:pt idx="7207">
                        <c:v>409.88977</c:v>
                      </c:pt>
                      <c:pt idx="7208">
                        <c:v>409.91935999999998</c:v>
                      </c:pt>
                      <c:pt idx="7209">
                        <c:v>409.88164999999998</c:v>
                      </c:pt>
                      <c:pt idx="7210">
                        <c:v>409.89442000000003</c:v>
                      </c:pt>
                      <c:pt idx="7211">
                        <c:v>409.81650000000002</c:v>
                      </c:pt>
                      <c:pt idx="7212">
                        <c:v>409.79815000000002</c:v>
                      </c:pt>
                      <c:pt idx="7213">
                        <c:v>409.78294</c:v>
                      </c:pt>
                      <c:pt idx="7214">
                        <c:v>409.77713</c:v>
                      </c:pt>
                      <c:pt idx="7215">
                        <c:v>409.76299999999998</c:v>
                      </c:pt>
                      <c:pt idx="7216">
                        <c:v>409.79710999999998</c:v>
                      </c:pt>
                      <c:pt idx="7217">
                        <c:v>409.80986000000001</c:v>
                      </c:pt>
                      <c:pt idx="7218">
                        <c:v>409.81905999999998</c:v>
                      </c:pt>
                      <c:pt idx="7219">
                        <c:v>409.88391000000001</c:v>
                      </c:pt>
                      <c:pt idx="7220">
                        <c:v>409.86338000000001</c:v>
                      </c:pt>
                      <c:pt idx="7221">
                        <c:v>409.91606000000002</c:v>
                      </c:pt>
                      <c:pt idx="7222">
                        <c:v>409.83470999999997</c:v>
                      </c:pt>
                      <c:pt idx="7223">
                        <c:v>409.77861999999999</c:v>
                      </c:pt>
                      <c:pt idx="7224">
                        <c:v>409.79239000000001</c:v>
                      </c:pt>
                      <c:pt idx="7225">
                        <c:v>409.81529</c:v>
                      </c:pt>
                      <c:pt idx="7226">
                        <c:v>409.79082</c:v>
                      </c:pt>
                      <c:pt idx="7227">
                        <c:v>409.77298999999999</c:v>
                      </c:pt>
                      <c:pt idx="7228">
                        <c:v>409.77819</c:v>
                      </c:pt>
                      <c:pt idx="7229">
                        <c:v>409.79852</c:v>
                      </c:pt>
                      <c:pt idx="7230">
                        <c:v>409.76121000000001</c:v>
                      </c:pt>
                      <c:pt idx="7231">
                        <c:v>409.85753999999997</c:v>
                      </c:pt>
                      <c:pt idx="7232">
                        <c:v>409.87144000000001</c:v>
                      </c:pt>
                      <c:pt idx="7233">
                        <c:v>409.92540000000002</c:v>
                      </c:pt>
                      <c:pt idx="7234">
                        <c:v>409.87923000000001</c:v>
                      </c:pt>
                      <c:pt idx="7235">
                        <c:v>409.8152</c:v>
                      </c:pt>
                      <c:pt idx="7236">
                        <c:v>409.77864</c:v>
                      </c:pt>
                      <c:pt idx="7237">
                        <c:v>409.76961</c:v>
                      </c:pt>
                      <c:pt idx="7238">
                        <c:v>409.76603</c:v>
                      </c:pt>
                      <c:pt idx="7239">
                        <c:v>409.78901000000002</c:v>
                      </c:pt>
                      <c:pt idx="7240">
                        <c:v>409.77717999999999</c:v>
                      </c:pt>
                      <c:pt idx="7241">
                        <c:v>409.78802999999999</c:v>
                      </c:pt>
                      <c:pt idx="7242">
                        <c:v>409.80689000000001</c:v>
                      </c:pt>
                      <c:pt idx="7243">
                        <c:v>409.89657999999997</c:v>
                      </c:pt>
                      <c:pt idx="7244">
                        <c:v>409.90044999999998</c:v>
                      </c:pt>
                      <c:pt idx="7245">
                        <c:v>409.88547</c:v>
                      </c:pt>
                      <c:pt idx="7246">
                        <c:v>409.90649999999999</c:v>
                      </c:pt>
                      <c:pt idx="7247">
                        <c:v>409.76965999999999</c:v>
                      </c:pt>
                      <c:pt idx="7248">
                        <c:v>409.77701999999999</c:v>
                      </c:pt>
                      <c:pt idx="7249">
                        <c:v>409.79266000000001</c:v>
                      </c:pt>
                      <c:pt idx="7250">
                        <c:v>409.78291000000002</c:v>
                      </c:pt>
                      <c:pt idx="7251">
                        <c:v>409.76956000000001</c:v>
                      </c:pt>
                      <c:pt idx="7252">
                        <c:v>409.76691</c:v>
                      </c:pt>
                      <c:pt idx="7253">
                        <c:v>409.76289000000003</c:v>
                      </c:pt>
                      <c:pt idx="7254">
                        <c:v>409.79971</c:v>
                      </c:pt>
                      <c:pt idx="7255">
                        <c:v>409.90134999999998</c:v>
                      </c:pt>
                      <c:pt idx="7256">
                        <c:v>409.90102999999999</c:v>
                      </c:pt>
                      <c:pt idx="7257">
                        <c:v>409.96301999999997</c:v>
                      </c:pt>
                      <c:pt idx="7258">
                        <c:v>409.92676999999998</c:v>
                      </c:pt>
                      <c:pt idx="7259">
                        <c:v>409.77476999999999</c:v>
                      </c:pt>
                      <c:pt idx="7260">
                        <c:v>409.76488999999998</c:v>
                      </c:pt>
                      <c:pt idx="7261">
                        <c:v>409.74781000000002</c:v>
                      </c:pt>
                      <c:pt idx="7262">
                        <c:v>409.77445999999998</c:v>
                      </c:pt>
                      <c:pt idx="7263">
                        <c:v>409.79649000000001</c:v>
                      </c:pt>
                      <c:pt idx="7264">
                        <c:v>409.77587</c:v>
                      </c:pt>
                      <c:pt idx="7265">
                        <c:v>409.77611999999999</c:v>
                      </c:pt>
                      <c:pt idx="7266">
                        <c:v>409.77566000000002</c:v>
                      </c:pt>
                      <c:pt idx="7267">
                        <c:v>409.89954</c:v>
                      </c:pt>
                      <c:pt idx="7268">
                        <c:v>409.87912999999998</c:v>
                      </c:pt>
                      <c:pt idx="7269">
                        <c:v>409.88378999999998</c:v>
                      </c:pt>
                      <c:pt idx="7270">
                        <c:v>409.88180999999997</c:v>
                      </c:pt>
                      <c:pt idx="7271">
                        <c:v>409.80322000000001</c:v>
                      </c:pt>
                      <c:pt idx="7272">
                        <c:v>409.78661</c:v>
                      </c:pt>
                      <c:pt idx="7273">
                        <c:v>409.77954</c:v>
                      </c:pt>
                      <c:pt idx="7274">
                        <c:v>409.77656000000002</c:v>
                      </c:pt>
                      <c:pt idx="7275">
                        <c:v>409.77753999999999</c:v>
                      </c:pt>
                      <c:pt idx="7276">
                        <c:v>409.79340000000002</c:v>
                      </c:pt>
                      <c:pt idx="7277">
                        <c:v>409.76314000000002</c:v>
                      </c:pt>
                      <c:pt idx="7278">
                        <c:v>409.75707999999997</c:v>
                      </c:pt>
                      <c:pt idx="7279">
                        <c:v>409.86354999999998</c:v>
                      </c:pt>
                      <c:pt idx="7280">
                        <c:v>409.90607999999997</c:v>
                      </c:pt>
                      <c:pt idx="7281">
                        <c:v>409.87365</c:v>
                      </c:pt>
                      <c:pt idx="7282">
                        <c:v>409.85971000000001</c:v>
                      </c:pt>
                      <c:pt idx="7283">
                        <c:v>409.77668</c:v>
                      </c:pt>
                      <c:pt idx="7284">
                        <c:v>409.76184999999998</c:v>
                      </c:pt>
                      <c:pt idx="7285">
                        <c:v>409.74745000000001</c:v>
                      </c:pt>
                      <c:pt idx="7286">
                        <c:v>409.75205999999997</c:v>
                      </c:pt>
                      <c:pt idx="7287">
                        <c:v>409.76918999999998</c:v>
                      </c:pt>
                      <c:pt idx="7288">
                        <c:v>409.76778000000002</c:v>
                      </c:pt>
                      <c:pt idx="7289">
                        <c:v>409.75013000000001</c:v>
                      </c:pt>
                      <c:pt idx="7290">
                        <c:v>409.75317000000001</c:v>
                      </c:pt>
                      <c:pt idx="7291">
                        <c:v>409.85735</c:v>
                      </c:pt>
                      <c:pt idx="7292">
                        <c:v>409.89595000000003</c:v>
                      </c:pt>
                      <c:pt idx="7293">
                        <c:v>409.87329</c:v>
                      </c:pt>
                      <c:pt idx="7294">
                        <c:v>409.86876999999998</c:v>
                      </c:pt>
                      <c:pt idx="7295">
                        <c:v>409.79449</c:v>
                      </c:pt>
                      <c:pt idx="7296">
                        <c:v>409.79638</c:v>
                      </c:pt>
                      <c:pt idx="7297">
                        <c:v>409.80288000000002</c:v>
                      </c:pt>
                      <c:pt idx="7298">
                        <c:v>409.79906999999997</c:v>
                      </c:pt>
                      <c:pt idx="7299">
                        <c:v>409.79825</c:v>
                      </c:pt>
                      <c:pt idx="7300">
                        <c:v>409.79458</c:v>
                      </c:pt>
                      <c:pt idx="7301">
                        <c:v>409.80810000000002</c:v>
                      </c:pt>
                      <c:pt idx="7302">
                        <c:v>409.80191000000002</c:v>
                      </c:pt>
                      <c:pt idx="7303">
                        <c:v>409.87866000000002</c:v>
                      </c:pt>
                      <c:pt idx="7304">
                        <c:v>409.88805000000002</c:v>
                      </c:pt>
                      <c:pt idx="7305">
                        <c:v>409.91838999999999</c:v>
                      </c:pt>
                      <c:pt idx="7306">
                        <c:v>409.87743</c:v>
                      </c:pt>
                      <c:pt idx="7307">
                        <c:v>409.78433000000001</c:v>
                      </c:pt>
                      <c:pt idx="7308">
                        <c:v>409.78892000000002</c:v>
                      </c:pt>
                      <c:pt idx="7309">
                        <c:v>409.77724000000001</c:v>
                      </c:pt>
                      <c:pt idx="7310">
                        <c:v>409.78136000000001</c:v>
                      </c:pt>
                      <c:pt idx="7311">
                        <c:v>409.78532000000001</c:v>
                      </c:pt>
                      <c:pt idx="7312">
                        <c:v>409.78662000000003</c:v>
                      </c:pt>
                      <c:pt idx="7313">
                        <c:v>409.80072999999999</c:v>
                      </c:pt>
                      <c:pt idx="7314">
                        <c:v>409.78960000000001</c:v>
                      </c:pt>
                      <c:pt idx="7315">
                        <c:v>409.90145999999999</c:v>
                      </c:pt>
                      <c:pt idx="7316">
                        <c:v>409.89427999999998</c:v>
                      </c:pt>
                      <c:pt idx="7317">
                        <c:v>409.88774999999998</c:v>
                      </c:pt>
                      <c:pt idx="7318">
                        <c:v>409.93583000000001</c:v>
                      </c:pt>
                      <c:pt idx="7319">
                        <c:v>409.81563999999997</c:v>
                      </c:pt>
                      <c:pt idx="7320">
                        <c:v>409.80108999999999</c:v>
                      </c:pt>
                      <c:pt idx="7321">
                        <c:v>409.80770000000001</c:v>
                      </c:pt>
                      <c:pt idx="7322">
                        <c:v>409.79809</c:v>
                      </c:pt>
                      <c:pt idx="7323">
                        <c:v>409.77175999999997</c:v>
                      </c:pt>
                      <c:pt idx="7324">
                        <c:v>409.75623999999999</c:v>
                      </c:pt>
                      <c:pt idx="7325">
                        <c:v>409.77174000000002</c:v>
                      </c:pt>
                      <c:pt idx="7326">
                        <c:v>409.80113999999998</c:v>
                      </c:pt>
                      <c:pt idx="7327">
                        <c:v>409.88727999999998</c:v>
                      </c:pt>
                      <c:pt idx="7328">
                        <c:v>409.90284000000003</c:v>
                      </c:pt>
                      <c:pt idx="7329">
                        <c:v>409.87651</c:v>
                      </c:pt>
                      <c:pt idx="7330">
                        <c:v>409.89084000000003</c:v>
                      </c:pt>
                      <c:pt idx="7331">
                        <c:v>409.77208000000002</c:v>
                      </c:pt>
                      <c:pt idx="7332">
                        <c:v>409.78399000000002</c:v>
                      </c:pt>
                      <c:pt idx="7333">
                        <c:v>409.79001</c:v>
                      </c:pt>
                      <c:pt idx="7334">
                        <c:v>409.80435999999997</c:v>
                      </c:pt>
                      <c:pt idx="7335">
                        <c:v>409.79610000000002</c:v>
                      </c:pt>
                      <c:pt idx="7336">
                        <c:v>409.80227000000002</c:v>
                      </c:pt>
                      <c:pt idx="7337">
                        <c:v>409.80489</c:v>
                      </c:pt>
                      <c:pt idx="7338">
                        <c:v>409.79924999999997</c:v>
                      </c:pt>
                      <c:pt idx="7339">
                        <c:v>409.92363999999998</c:v>
                      </c:pt>
                      <c:pt idx="7340">
                        <c:v>409.88369</c:v>
                      </c:pt>
                      <c:pt idx="7341">
                        <c:v>409.88520999999997</c:v>
                      </c:pt>
                      <c:pt idx="7342">
                        <c:v>409.86896999999999</c:v>
                      </c:pt>
                      <c:pt idx="7343">
                        <c:v>409.80585000000002</c:v>
                      </c:pt>
                      <c:pt idx="7344">
                        <c:v>409.79406</c:v>
                      </c:pt>
                      <c:pt idx="7345">
                        <c:v>409.77976999999998</c:v>
                      </c:pt>
                      <c:pt idx="7346">
                        <c:v>409.79512</c:v>
                      </c:pt>
                      <c:pt idx="7347">
                        <c:v>409.80099000000001</c:v>
                      </c:pt>
                      <c:pt idx="7348">
                        <c:v>409.76931000000002</c:v>
                      </c:pt>
                      <c:pt idx="7349">
                        <c:v>409.78802000000002</c:v>
                      </c:pt>
                      <c:pt idx="7350">
                        <c:v>409.78449999999998</c:v>
                      </c:pt>
                      <c:pt idx="7351">
                        <c:v>409.90255999999999</c:v>
                      </c:pt>
                      <c:pt idx="7352">
                        <c:v>409.89832000000001</c:v>
                      </c:pt>
                      <c:pt idx="7353">
                        <c:v>409.89573999999999</c:v>
                      </c:pt>
                      <c:pt idx="7354">
                        <c:v>409.84082999999998</c:v>
                      </c:pt>
                      <c:pt idx="7355">
                        <c:v>409.77780999999999</c:v>
                      </c:pt>
                      <c:pt idx="7356">
                        <c:v>409.78500000000003</c:v>
                      </c:pt>
                      <c:pt idx="7357">
                        <c:v>409.78059000000002</c:v>
                      </c:pt>
                      <c:pt idx="7358">
                        <c:v>409.78017</c:v>
                      </c:pt>
                      <c:pt idx="7359">
                        <c:v>409.78885000000002</c:v>
                      </c:pt>
                      <c:pt idx="7360">
                        <c:v>409.80284999999998</c:v>
                      </c:pt>
                      <c:pt idx="7361">
                        <c:v>409.78149000000002</c:v>
                      </c:pt>
                      <c:pt idx="7362">
                        <c:v>409.78102000000001</c:v>
                      </c:pt>
                      <c:pt idx="7363">
                        <c:v>409.89942000000002</c:v>
                      </c:pt>
                      <c:pt idx="7364">
                        <c:v>409.95738999999998</c:v>
                      </c:pt>
                      <c:pt idx="7365">
                        <c:v>409.88459</c:v>
                      </c:pt>
                      <c:pt idx="7366">
                        <c:v>409.87675000000002</c:v>
                      </c:pt>
                      <c:pt idx="7367">
                        <c:v>409.82602000000003</c:v>
                      </c:pt>
                      <c:pt idx="7368">
                        <c:v>409.81313</c:v>
                      </c:pt>
                      <c:pt idx="7369">
                        <c:v>409.8202</c:v>
                      </c:pt>
                      <c:pt idx="7370">
                        <c:v>409.82281</c:v>
                      </c:pt>
                      <c:pt idx="7371">
                        <c:v>409.81378000000001</c:v>
                      </c:pt>
                      <c:pt idx="7372">
                        <c:v>409.82317999999998</c:v>
                      </c:pt>
                      <c:pt idx="7373">
                        <c:v>409.81560999999999</c:v>
                      </c:pt>
                      <c:pt idx="7374">
                        <c:v>409.80547999999999</c:v>
                      </c:pt>
                      <c:pt idx="7375">
                        <c:v>409.90591000000001</c:v>
                      </c:pt>
                      <c:pt idx="7376">
                        <c:v>409.90492</c:v>
                      </c:pt>
                      <c:pt idx="7377">
                        <c:v>409.94274000000001</c:v>
                      </c:pt>
                      <c:pt idx="7378">
                        <c:v>409.85638999999998</c:v>
                      </c:pt>
                      <c:pt idx="7379">
                        <c:v>409.84922</c:v>
                      </c:pt>
                      <c:pt idx="7380">
                        <c:v>409.78665999999998</c:v>
                      </c:pt>
                      <c:pt idx="7381">
                        <c:v>409.7894</c:v>
                      </c:pt>
                      <c:pt idx="7382">
                        <c:v>409.78791999999999</c:v>
                      </c:pt>
                      <c:pt idx="7383">
                        <c:v>409.79102</c:v>
                      </c:pt>
                      <c:pt idx="7384">
                        <c:v>409.80178000000001</c:v>
                      </c:pt>
                      <c:pt idx="7385">
                        <c:v>409.79153000000002</c:v>
                      </c:pt>
                      <c:pt idx="7386">
                        <c:v>409.78161999999998</c:v>
                      </c:pt>
                      <c:pt idx="7387">
                        <c:v>409.89872000000003</c:v>
                      </c:pt>
                      <c:pt idx="7388">
                        <c:v>409.8698</c:v>
                      </c:pt>
                      <c:pt idx="7389">
                        <c:v>409.88281000000001</c:v>
                      </c:pt>
                      <c:pt idx="7390">
                        <c:v>409.91716000000002</c:v>
                      </c:pt>
                      <c:pt idx="7391">
                        <c:v>409.82190000000003</c:v>
                      </c:pt>
                      <c:pt idx="7392">
                        <c:v>409.81333000000001</c:v>
                      </c:pt>
                      <c:pt idx="7393">
                        <c:v>409.81939999999997</c:v>
                      </c:pt>
                      <c:pt idx="7394">
                        <c:v>409.81921</c:v>
                      </c:pt>
                      <c:pt idx="7395">
                        <c:v>409.80662999999998</c:v>
                      </c:pt>
                      <c:pt idx="7396">
                        <c:v>409.80802999999997</c:v>
                      </c:pt>
                      <c:pt idx="7397">
                        <c:v>409.79822999999999</c:v>
                      </c:pt>
                      <c:pt idx="7398">
                        <c:v>409.79169999999999</c:v>
                      </c:pt>
                      <c:pt idx="7399">
                        <c:v>409.89067</c:v>
                      </c:pt>
                      <c:pt idx="7400">
                        <c:v>409.90660000000003</c:v>
                      </c:pt>
                      <c:pt idx="7401">
                        <c:v>409.90235000000001</c:v>
                      </c:pt>
                      <c:pt idx="7402">
                        <c:v>409.93146000000002</c:v>
                      </c:pt>
                      <c:pt idx="7403">
                        <c:v>409.78723000000002</c:v>
                      </c:pt>
                      <c:pt idx="7404">
                        <c:v>409.76961</c:v>
                      </c:pt>
                      <c:pt idx="7405">
                        <c:v>409.79131999999998</c:v>
                      </c:pt>
                      <c:pt idx="7406">
                        <c:v>409.80709999999999</c:v>
                      </c:pt>
                      <c:pt idx="7407">
                        <c:v>409.80504999999999</c:v>
                      </c:pt>
                      <c:pt idx="7408">
                        <c:v>409.82699000000002</c:v>
                      </c:pt>
                      <c:pt idx="7409">
                        <c:v>409.81394</c:v>
                      </c:pt>
                      <c:pt idx="7410">
                        <c:v>409.79633000000001</c:v>
                      </c:pt>
                      <c:pt idx="7411">
                        <c:v>409.92669000000001</c:v>
                      </c:pt>
                      <c:pt idx="7412">
                        <c:v>409.92128000000002</c:v>
                      </c:pt>
                      <c:pt idx="7413">
                        <c:v>409.91350999999997</c:v>
                      </c:pt>
                      <c:pt idx="7414">
                        <c:v>409.87950000000001</c:v>
                      </c:pt>
                      <c:pt idx="7415">
                        <c:v>409.80110000000002</c:v>
                      </c:pt>
                      <c:pt idx="7416">
                        <c:v>409.79779000000002</c:v>
                      </c:pt>
                      <c:pt idx="7417">
                        <c:v>409.77399000000003</c:v>
                      </c:pt>
                      <c:pt idx="7418">
                        <c:v>409.78458000000001</c:v>
                      </c:pt>
                      <c:pt idx="7419">
                        <c:v>409.80036999999999</c:v>
                      </c:pt>
                      <c:pt idx="7420">
                        <c:v>409.77077000000003</c:v>
                      </c:pt>
                      <c:pt idx="7421">
                        <c:v>409.77078</c:v>
                      </c:pt>
                      <c:pt idx="7422">
                        <c:v>409.78753</c:v>
                      </c:pt>
                      <c:pt idx="7423">
                        <c:v>409.92225999999999</c:v>
                      </c:pt>
                      <c:pt idx="7424">
                        <c:v>409.96508</c:v>
                      </c:pt>
                      <c:pt idx="7425">
                        <c:v>410.02251999999999</c:v>
                      </c:pt>
                      <c:pt idx="7426">
                        <c:v>410.05914999999999</c:v>
                      </c:pt>
                      <c:pt idx="7427">
                        <c:v>410.02447999999998</c:v>
                      </c:pt>
                      <c:pt idx="7428">
                        <c:v>410.08069</c:v>
                      </c:pt>
                      <c:pt idx="7429">
                        <c:v>410.12493000000001</c:v>
                      </c:pt>
                      <c:pt idx="7430">
                        <c:v>410.1977</c:v>
                      </c:pt>
                      <c:pt idx="7431">
                        <c:v>410.23880000000003</c:v>
                      </c:pt>
                      <c:pt idx="7432">
                        <c:v>410.29512</c:v>
                      </c:pt>
                      <c:pt idx="7433">
                        <c:v>410.33249000000001</c:v>
                      </c:pt>
                      <c:pt idx="7434">
                        <c:v>410.37353000000002</c:v>
                      </c:pt>
                      <c:pt idx="7435">
                        <c:v>410.50853999999998</c:v>
                      </c:pt>
                      <c:pt idx="7436">
                        <c:v>410.60782999999998</c:v>
                      </c:pt>
                      <c:pt idx="7437">
                        <c:v>410.64409999999998</c:v>
                      </c:pt>
                      <c:pt idx="7438">
                        <c:v>410.65028000000001</c:v>
                      </c:pt>
                      <c:pt idx="7439">
                        <c:v>410.63053000000002</c:v>
                      </c:pt>
                      <c:pt idx="7440">
                        <c:v>410.73023000000001</c:v>
                      </c:pt>
                      <c:pt idx="7441">
                        <c:v>410.70832999999999</c:v>
                      </c:pt>
                      <c:pt idx="7442">
                        <c:v>410.76118000000002</c:v>
                      </c:pt>
                      <c:pt idx="7443">
                        <c:v>410.80705999999998</c:v>
                      </c:pt>
                      <c:pt idx="7444">
                        <c:v>410.85151999999999</c:v>
                      </c:pt>
                      <c:pt idx="7445">
                        <c:v>410.91257999999999</c:v>
                      </c:pt>
                      <c:pt idx="7446">
                        <c:v>410.96053000000001</c:v>
                      </c:pt>
                      <c:pt idx="7447">
                        <c:v>411.12574999999998</c:v>
                      </c:pt>
                      <c:pt idx="7448">
                        <c:v>411.17198999999999</c:v>
                      </c:pt>
                      <c:pt idx="7449">
                        <c:v>411.26015999999998</c:v>
                      </c:pt>
                      <c:pt idx="7450">
                        <c:v>411.27017000000001</c:v>
                      </c:pt>
                      <c:pt idx="7451">
                        <c:v>411.22023999999999</c:v>
                      </c:pt>
                      <c:pt idx="7452">
                        <c:v>411.25907000000001</c:v>
                      </c:pt>
                      <c:pt idx="7453">
                        <c:v>411.35802999999999</c:v>
                      </c:pt>
                      <c:pt idx="7454">
                        <c:v>411.40553</c:v>
                      </c:pt>
                      <c:pt idx="7455">
                        <c:v>411.42953</c:v>
                      </c:pt>
                      <c:pt idx="7456">
                        <c:v>411.47456</c:v>
                      </c:pt>
                      <c:pt idx="7457">
                        <c:v>411.51737000000003</c:v>
                      </c:pt>
                      <c:pt idx="7458">
                        <c:v>411.55633</c:v>
                      </c:pt>
                      <c:pt idx="7459">
                        <c:v>411.72201000000001</c:v>
                      </c:pt>
                      <c:pt idx="7460">
                        <c:v>411.77643</c:v>
                      </c:pt>
                      <c:pt idx="7461">
                        <c:v>411.82459</c:v>
                      </c:pt>
                      <c:pt idx="7462">
                        <c:v>411.86891000000003</c:v>
                      </c:pt>
                      <c:pt idx="7463">
                        <c:v>411.82659000000001</c:v>
                      </c:pt>
                      <c:pt idx="7464">
                        <c:v>411.89596999999998</c:v>
                      </c:pt>
                      <c:pt idx="7465">
                        <c:v>411.94457</c:v>
                      </c:pt>
                      <c:pt idx="7466">
                        <c:v>411.98291</c:v>
                      </c:pt>
                      <c:pt idx="7467">
                        <c:v>412.00430999999998</c:v>
                      </c:pt>
                      <c:pt idx="7468">
                        <c:v>412.0428</c:v>
                      </c:pt>
                      <c:pt idx="7469">
                        <c:v>412.10863999999998</c:v>
                      </c:pt>
                      <c:pt idx="7470">
                        <c:v>412.17358999999999</c:v>
                      </c:pt>
                      <c:pt idx="7471">
                        <c:v>412.29919999999998</c:v>
                      </c:pt>
                      <c:pt idx="7472">
                        <c:v>412.36838</c:v>
                      </c:pt>
                      <c:pt idx="7473">
                        <c:v>412.41809999999998</c:v>
                      </c:pt>
                      <c:pt idx="7474">
                        <c:v>412.49275999999998</c:v>
                      </c:pt>
                      <c:pt idx="7475">
                        <c:v>412.44567000000001</c:v>
                      </c:pt>
                      <c:pt idx="7476">
                        <c:v>412.48568999999998</c:v>
                      </c:pt>
                      <c:pt idx="7477">
                        <c:v>412.50170000000003</c:v>
                      </c:pt>
                      <c:pt idx="7478">
                        <c:v>412.57076999999998</c:v>
                      </c:pt>
                      <c:pt idx="7479">
                        <c:v>412.61313999999999</c:v>
                      </c:pt>
                      <c:pt idx="7480">
                        <c:v>412.6823</c:v>
                      </c:pt>
                      <c:pt idx="7481">
                        <c:v>412.71440999999999</c:v>
                      </c:pt>
                      <c:pt idx="7482">
                        <c:v>412.76472999999999</c:v>
                      </c:pt>
                      <c:pt idx="7483">
                        <c:v>412.94666000000001</c:v>
                      </c:pt>
                      <c:pt idx="7484">
                        <c:v>412.96363000000002</c:v>
                      </c:pt>
                      <c:pt idx="7485">
                        <c:v>413.03079000000002</c:v>
                      </c:pt>
                      <c:pt idx="7486">
                        <c:v>413.06567000000001</c:v>
                      </c:pt>
                      <c:pt idx="7487">
                        <c:v>413.05928</c:v>
                      </c:pt>
                      <c:pt idx="7488">
                        <c:v>413.09976</c:v>
                      </c:pt>
                      <c:pt idx="7489">
                        <c:v>413.13643000000002</c:v>
                      </c:pt>
                      <c:pt idx="7490">
                        <c:v>413.17802</c:v>
                      </c:pt>
                      <c:pt idx="7491">
                        <c:v>413.22149999999999</c:v>
                      </c:pt>
                      <c:pt idx="7492">
                        <c:v>413.25288</c:v>
                      </c:pt>
                      <c:pt idx="7493">
                        <c:v>413.28512999999998</c:v>
                      </c:pt>
                      <c:pt idx="7494">
                        <c:v>413.35140999999999</c:v>
                      </c:pt>
                      <c:pt idx="7495">
                        <c:v>413.54586</c:v>
                      </c:pt>
                      <c:pt idx="7496">
                        <c:v>413.57625999999999</c:v>
                      </c:pt>
                      <c:pt idx="7497">
                        <c:v>413.61135000000002</c:v>
                      </c:pt>
                      <c:pt idx="7498">
                        <c:v>413.63119</c:v>
                      </c:pt>
                      <c:pt idx="7499">
                        <c:v>413.59935000000002</c:v>
                      </c:pt>
                      <c:pt idx="7500">
                        <c:v>413.69128999999998</c:v>
                      </c:pt>
                      <c:pt idx="7501">
                        <c:v>413.73442999999997</c:v>
                      </c:pt>
                      <c:pt idx="7502">
                        <c:v>413.77625</c:v>
                      </c:pt>
                      <c:pt idx="7503">
                        <c:v>413.81245999999999</c:v>
                      </c:pt>
                      <c:pt idx="7504">
                        <c:v>413.86192</c:v>
                      </c:pt>
                      <c:pt idx="7505">
                        <c:v>413.91055999999998</c:v>
                      </c:pt>
                      <c:pt idx="7506">
                        <c:v>413.94434999999999</c:v>
                      </c:pt>
                      <c:pt idx="7507">
                        <c:v>414.12335999999999</c:v>
                      </c:pt>
                      <c:pt idx="7508">
                        <c:v>414.21825000000001</c:v>
                      </c:pt>
                      <c:pt idx="7509">
                        <c:v>414.21690999999998</c:v>
                      </c:pt>
                      <c:pt idx="7510">
                        <c:v>414.25006999999999</c:v>
                      </c:pt>
                      <c:pt idx="7511">
                        <c:v>414.18342999999999</c:v>
                      </c:pt>
                      <c:pt idx="7512">
                        <c:v>414.24020999999999</c:v>
                      </c:pt>
                      <c:pt idx="7513">
                        <c:v>414.31142</c:v>
                      </c:pt>
                      <c:pt idx="7514">
                        <c:v>414.37909999999999</c:v>
                      </c:pt>
                      <c:pt idx="7515">
                        <c:v>414.42435</c:v>
                      </c:pt>
                      <c:pt idx="7516">
                        <c:v>414.49898999999999</c:v>
                      </c:pt>
                      <c:pt idx="7517">
                        <c:v>414.52136999999999</c:v>
                      </c:pt>
                      <c:pt idx="7518">
                        <c:v>414.57096000000001</c:v>
                      </c:pt>
                      <c:pt idx="7519">
                        <c:v>414.70366999999999</c:v>
                      </c:pt>
                      <c:pt idx="7520">
                        <c:v>414.75270999999998</c:v>
                      </c:pt>
                      <c:pt idx="7521">
                        <c:v>414.86246</c:v>
                      </c:pt>
                      <c:pt idx="7522">
                        <c:v>414.85539999999997</c:v>
                      </c:pt>
                      <c:pt idx="7523">
                        <c:v>414.80918000000003</c:v>
                      </c:pt>
                      <c:pt idx="7524">
                        <c:v>414.84782999999999</c:v>
                      </c:pt>
                      <c:pt idx="7525">
                        <c:v>414.91858999999999</c:v>
                      </c:pt>
                      <c:pt idx="7526">
                        <c:v>414.96285</c:v>
                      </c:pt>
                      <c:pt idx="7527">
                        <c:v>415.01634999999999</c:v>
                      </c:pt>
                      <c:pt idx="7528">
                        <c:v>415.08371</c:v>
                      </c:pt>
                      <c:pt idx="7529">
                        <c:v>415.12419</c:v>
                      </c:pt>
                      <c:pt idx="7530">
                        <c:v>415.18338999999997</c:v>
                      </c:pt>
                      <c:pt idx="7531">
                        <c:v>415.32139000000001</c:v>
                      </c:pt>
                      <c:pt idx="7532">
                        <c:v>415.36428000000001</c:v>
                      </c:pt>
                      <c:pt idx="7533">
                        <c:v>415.44459999999998</c:v>
                      </c:pt>
                      <c:pt idx="7534">
                        <c:v>415.43288000000001</c:v>
                      </c:pt>
                      <c:pt idx="7535">
                        <c:v>415.40989000000002</c:v>
                      </c:pt>
                      <c:pt idx="7536">
                        <c:v>415.45699999999999</c:v>
                      </c:pt>
                      <c:pt idx="7537">
                        <c:v>415.49525999999997</c:v>
                      </c:pt>
                      <c:pt idx="7538">
                        <c:v>415.55131</c:v>
                      </c:pt>
                      <c:pt idx="7539">
                        <c:v>415.61667</c:v>
                      </c:pt>
                      <c:pt idx="7540">
                        <c:v>415.66507999999999</c:v>
                      </c:pt>
                      <c:pt idx="7541">
                        <c:v>415.75556999999998</c:v>
                      </c:pt>
                      <c:pt idx="7542">
                        <c:v>415.78631999999999</c:v>
                      </c:pt>
                      <c:pt idx="7543">
                        <c:v>415.89974000000001</c:v>
                      </c:pt>
                      <c:pt idx="7544">
                        <c:v>415.94801000000001</c:v>
                      </c:pt>
                      <c:pt idx="7545">
                        <c:v>416.00036999999998</c:v>
                      </c:pt>
                      <c:pt idx="7546">
                        <c:v>416.10642000000001</c:v>
                      </c:pt>
                      <c:pt idx="7547">
                        <c:v>416.02035000000001</c:v>
                      </c:pt>
                      <c:pt idx="7548">
                        <c:v>416.04660000000001</c:v>
                      </c:pt>
                      <c:pt idx="7549">
                        <c:v>416.10099000000002</c:v>
                      </c:pt>
                      <c:pt idx="7550">
                        <c:v>416.14496000000003</c:v>
                      </c:pt>
                      <c:pt idx="7551">
                        <c:v>416.21861999999999</c:v>
                      </c:pt>
                      <c:pt idx="7552">
                        <c:v>416.27042</c:v>
                      </c:pt>
                      <c:pt idx="7553">
                        <c:v>416.31443000000002</c:v>
                      </c:pt>
                      <c:pt idx="7554">
                        <c:v>416.37513999999999</c:v>
                      </c:pt>
                      <c:pt idx="7555">
                        <c:v>416.56504000000001</c:v>
                      </c:pt>
                      <c:pt idx="7556">
                        <c:v>416.57456000000002</c:v>
                      </c:pt>
                      <c:pt idx="7557">
                        <c:v>416.62344999999999</c:v>
                      </c:pt>
                      <c:pt idx="7558">
                        <c:v>416.64370000000002</c:v>
                      </c:pt>
                      <c:pt idx="7559">
                        <c:v>416.62576000000001</c:v>
                      </c:pt>
                      <c:pt idx="7560">
                        <c:v>416.66136</c:v>
                      </c:pt>
                      <c:pt idx="7561">
                        <c:v>416.74657999999999</c:v>
                      </c:pt>
                      <c:pt idx="7562">
                        <c:v>416.75558999999998</c:v>
                      </c:pt>
                      <c:pt idx="7563">
                        <c:v>416.80270000000002</c:v>
                      </c:pt>
                      <c:pt idx="7564">
                        <c:v>416.84669000000002</c:v>
                      </c:pt>
                      <c:pt idx="7565">
                        <c:v>416.91680000000002</c:v>
                      </c:pt>
                      <c:pt idx="7566">
                        <c:v>416.95094</c:v>
                      </c:pt>
                      <c:pt idx="7567">
                        <c:v>417.14028000000002</c:v>
                      </c:pt>
                      <c:pt idx="7568">
                        <c:v>417.17941000000002</c:v>
                      </c:pt>
                      <c:pt idx="7569">
                        <c:v>417.22107</c:v>
                      </c:pt>
                      <c:pt idx="7570">
                        <c:v>417.26265999999998</c:v>
                      </c:pt>
                      <c:pt idx="7571">
                        <c:v>417.21388000000002</c:v>
                      </c:pt>
                      <c:pt idx="7572">
                        <c:v>417.26400999999998</c:v>
                      </c:pt>
                      <c:pt idx="7573">
                        <c:v>417.30682999999999</c:v>
                      </c:pt>
                      <c:pt idx="7574">
                        <c:v>417.37824000000001</c:v>
                      </c:pt>
                      <c:pt idx="7575">
                        <c:v>417.41888</c:v>
                      </c:pt>
                      <c:pt idx="7576">
                        <c:v>417.46985000000001</c:v>
                      </c:pt>
                      <c:pt idx="7577">
                        <c:v>417.51875999999999</c:v>
                      </c:pt>
                      <c:pt idx="7578">
                        <c:v>417.57817999999997</c:v>
                      </c:pt>
                      <c:pt idx="7579">
                        <c:v>417.72667000000001</c:v>
                      </c:pt>
                      <c:pt idx="7580">
                        <c:v>417.80693000000002</c:v>
                      </c:pt>
                      <c:pt idx="7581">
                        <c:v>417.82645000000002</c:v>
                      </c:pt>
                      <c:pt idx="7582">
                        <c:v>417.88004000000001</c:v>
                      </c:pt>
                      <c:pt idx="7583">
                        <c:v>417.81166999999999</c:v>
                      </c:pt>
                      <c:pt idx="7584">
                        <c:v>417.86714000000001</c:v>
                      </c:pt>
                      <c:pt idx="7585">
                        <c:v>417.89879000000002</c:v>
                      </c:pt>
                      <c:pt idx="7586">
                        <c:v>417.96472999999997</c:v>
                      </c:pt>
                      <c:pt idx="7587">
                        <c:v>418.00644</c:v>
                      </c:pt>
                      <c:pt idx="7588">
                        <c:v>418.05221</c:v>
                      </c:pt>
                      <c:pt idx="7589">
                        <c:v>418.12887000000001</c:v>
                      </c:pt>
                      <c:pt idx="7590">
                        <c:v>418.12756000000002</c:v>
                      </c:pt>
                      <c:pt idx="7591">
                        <c:v>418.30390999999997</c:v>
                      </c:pt>
                      <c:pt idx="7592">
                        <c:v>418.35858999999999</c:v>
                      </c:pt>
                      <c:pt idx="7593">
                        <c:v>418.43928</c:v>
                      </c:pt>
                      <c:pt idx="7594">
                        <c:v>418.45686000000001</c:v>
                      </c:pt>
                      <c:pt idx="7595">
                        <c:v>418.43786</c:v>
                      </c:pt>
                      <c:pt idx="7596">
                        <c:v>418.49369999999999</c:v>
                      </c:pt>
                      <c:pt idx="7597">
                        <c:v>418.54383999999999</c:v>
                      </c:pt>
                      <c:pt idx="7598">
                        <c:v>418.57184999999998</c:v>
                      </c:pt>
                      <c:pt idx="7599">
                        <c:v>418.63603999999998</c:v>
                      </c:pt>
                      <c:pt idx="7600">
                        <c:v>418.64688000000001</c:v>
                      </c:pt>
                      <c:pt idx="7601">
                        <c:v>418.70375000000001</c:v>
                      </c:pt>
                      <c:pt idx="7602">
                        <c:v>418.73442</c:v>
                      </c:pt>
                      <c:pt idx="7603">
                        <c:v>418.89692000000002</c:v>
                      </c:pt>
                      <c:pt idx="7604">
                        <c:v>418.96465999999998</c:v>
                      </c:pt>
                      <c:pt idx="7605">
                        <c:v>419.04611</c:v>
                      </c:pt>
                      <c:pt idx="7606">
                        <c:v>419.04297000000003</c:v>
                      </c:pt>
                      <c:pt idx="7607">
                        <c:v>419.01868999999999</c:v>
                      </c:pt>
                      <c:pt idx="7608">
                        <c:v>419.04703999999998</c:v>
                      </c:pt>
                      <c:pt idx="7609">
                        <c:v>419.13848999999999</c:v>
                      </c:pt>
                      <c:pt idx="7610">
                        <c:v>419.19373999999999</c:v>
                      </c:pt>
                      <c:pt idx="7611">
                        <c:v>419.22331000000003</c:v>
                      </c:pt>
                      <c:pt idx="7612">
                        <c:v>419.30194</c:v>
                      </c:pt>
                      <c:pt idx="7613">
                        <c:v>419.32902999999999</c:v>
                      </c:pt>
                      <c:pt idx="7614">
                        <c:v>419.36174999999997</c:v>
                      </c:pt>
                      <c:pt idx="7615">
                        <c:v>419.50765999999999</c:v>
                      </c:pt>
                      <c:pt idx="7616">
                        <c:v>419.59300999999999</c:v>
                      </c:pt>
                      <c:pt idx="7617">
                        <c:v>419.63213999999999</c:v>
                      </c:pt>
                      <c:pt idx="7618">
                        <c:v>419.69427999999999</c:v>
                      </c:pt>
                      <c:pt idx="7619">
                        <c:v>419.60088999999999</c:v>
                      </c:pt>
                      <c:pt idx="7620">
                        <c:v>419.68558999999999</c:v>
                      </c:pt>
                      <c:pt idx="7621">
                        <c:v>419.72742</c:v>
                      </c:pt>
                      <c:pt idx="7622">
                        <c:v>419.81119999999999</c:v>
                      </c:pt>
                      <c:pt idx="7623">
                        <c:v>419.86149</c:v>
                      </c:pt>
                      <c:pt idx="7624">
                        <c:v>419.88771000000003</c:v>
                      </c:pt>
                      <c:pt idx="7625">
                        <c:v>419.91928000000001</c:v>
                      </c:pt>
                      <c:pt idx="7626">
                        <c:v>419.96028000000001</c:v>
                      </c:pt>
                      <c:pt idx="7627">
                        <c:v>420.11682000000002</c:v>
                      </c:pt>
                      <c:pt idx="7628">
                        <c:v>420.17754000000002</c:v>
                      </c:pt>
                      <c:pt idx="7629">
                        <c:v>420.22976</c:v>
                      </c:pt>
                      <c:pt idx="7630">
                        <c:v>420.25891999999999</c:v>
                      </c:pt>
                      <c:pt idx="7631">
                        <c:v>420.22987000000001</c:v>
                      </c:pt>
                      <c:pt idx="7632">
                        <c:v>420.27688000000001</c:v>
                      </c:pt>
                      <c:pt idx="7633">
                        <c:v>420.34980999999999</c:v>
                      </c:pt>
                      <c:pt idx="7634">
                        <c:v>420.39600999999999</c:v>
                      </c:pt>
                      <c:pt idx="7635">
                        <c:v>420.43353999999999</c:v>
                      </c:pt>
                      <c:pt idx="7636">
                        <c:v>420.47248000000002</c:v>
                      </c:pt>
                      <c:pt idx="7637">
                        <c:v>420.51258000000001</c:v>
                      </c:pt>
                      <c:pt idx="7638">
                        <c:v>420.55459999999999</c:v>
                      </c:pt>
                      <c:pt idx="7639">
                        <c:v>420.74703</c:v>
                      </c:pt>
                      <c:pt idx="7640">
                        <c:v>420.77087</c:v>
                      </c:pt>
                      <c:pt idx="7641">
                        <c:v>420.85232000000002</c:v>
                      </c:pt>
                      <c:pt idx="7642">
                        <c:v>420.89190000000002</c:v>
                      </c:pt>
                      <c:pt idx="7643">
                        <c:v>420.87786999999997</c:v>
                      </c:pt>
                      <c:pt idx="7644">
                        <c:v>420.89679999999998</c:v>
                      </c:pt>
                      <c:pt idx="7645">
                        <c:v>420.89620000000002</c:v>
                      </c:pt>
                      <c:pt idx="7646">
                        <c:v>420.98790000000002</c:v>
                      </c:pt>
                      <c:pt idx="7647">
                        <c:v>421.01848999999999</c:v>
                      </c:pt>
                      <c:pt idx="7648">
                        <c:v>421.0702</c:v>
                      </c:pt>
                      <c:pt idx="7649">
                        <c:v>421.14058</c:v>
                      </c:pt>
                      <c:pt idx="7650">
                        <c:v>421.18835999999999</c:v>
                      </c:pt>
                      <c:pt idx="7651">
                        <c:v>421.33449999999999</c:v>
                      </c:pt>
                      <c:pt idx="7652">
                        <c:v>421.41158999999999</c:v>
                      </c:pt>
                      <c:pt idx="7653">
                        <c:v>421.41493000000003</c:v>
                      </c:pt>
                      <c:pt idx="7654">
                        <c:v>421.43738000000002</c:v>
                      </c:pt>
                      <c:pt idx="7655">
                        <c:v>421.40418</c:v>
                      </c:pt>
                      <c:pt idx="7656">
                        <c:v>421.46748000000002</c:v>
                      </c:pt>
                      <c:pt idx="7657">
                        <c:v>421.51443</c:v>
                      </c:pt>
                      <c:pt idx="7658">
                        <c:v>421.57387999999997</c:v>
                      </c:pt>
                      <c:pt idx="7659">
                        <c:v>421.65091999999999</c:v>
                      </c:pt>
                      <c:pt idx="7660">
                        <c:v>421.70159999999998</c:v>
                      </c:pt>
                      <c:pt idx="7661">
                        <c:v>421.71046999999999</c:v>
                      </c:pt>
                      <c:pt idx="7662">
                        <c:v>421.75304999999997</c:v>
                      </c:pt>
                      <c:pt idx="7663">
                        <c:v>421.91264999999999</c:v>
                      </c:pt>
                      <c:pt idx="7664">
                        <c:v>421.97829999999999</c:v>
                      </c:pt>
                      <c:pt idx="7665">
                        <c:v>422.04991000000001</c:v>
                      </c:pt>
                      <c:pt idx="7666">
                        <c:v>422.02305000000001</c:v>
                      </c:pt>
                      <c:pt idx="7667">
                        <c:v>422.03100999999998</c:v>
                      </c:pt>
                      <c:pt idx="7668">
                        <c:v>422.09939000000003</c:v>
                      </c:pt>
                      <c:pt idx="7669">
                        <c:v>422.11818</c:v>
                      </c:pt>
                      <c:pt idx="7670">
                        <c:v>422.17344000000003</c:v>
                      </c:pt>
                      <c:pt idx="7671">
                        <c:v>422.20522999999997</c:v>
                      </c:pt>
                      <c:pt idx="7672">
                        <c:v>422.26060000000001</c:v>
                      </c:pt>
                      <c:pt idx="7673">
                        <c:v>422.34235999999999</c:v>
                      </c:pt>
                      <c:pt idx="7674">
                        <c:v>422.35847999999999</c:v>
                      </c:pt>
                      <c:pt idx="7675">
                        <c:v>422.50603000000001</c:v>
                      </c:pt>
                      <c:pt idx="7676">
                        <c:v>422.58963</c:v>
                      </c:pt>
                      <c:pt idx="7677">
                        <c:v>422.65006</c:v>
                      </c:pt>
                      <c:pt idx="7678">
                        <c:v>422.67570999999998</c:v>
                      </c:pt>
                      <c:pt idx="7679">
                        <c:v>422.64614</c:v>
                      </c:pt>
                      <c:pt idx="7680">
                        <c:v>422.67568</c:v>
                      </c:pt>
                      <c:pt idx="7681">
                        <c:v>422.71285</c:v>
                      </c:pt>
                      <c:pt idx="7682">
                        <c:v>422.76101999999997</c:v>
                      </c:pt>
                      <c:pt idx="7683">
                        <c:v>422.86479000000003</c:v>
                      </c:pt>
                      <c:pt idx="7684">
                        <c:v>422.85154</c:v>
                      </c:pt>
                      <c:pt idx="7685">
                        <c:v>422.89328999999998</c:v>
                      </c:pt>
                      <c:pt idx="7686">
                        <c:v>422.98588000000001</c:v>
                      </c:pt>
                      <c:pt idx="7687">
                        <c:v>423.10672</c:v>
                      </c:pt>
                      <c:pt idx="7688">
                        <c:v>423.19067000000001</c:v>
                      </c:pt>
                      <c:pt idx="7689">
                        <c:v>423.21629999999999</c:v>
                      </c:pt>
                      <c:pt idx="7690">
                        <c:v>423.26632999999998</c:v>
                      </c:pt>
                      <c:pt idx="7691">
                        <c:v>423.23052999999999</c:v>
                      </c:pt>
                      <c:pt idx="7692">
                        <c:v>423.25211999999999</c:v>
                      </c:pt>
                      <c:pt idx="7693">
                        <c:v>423.29899</c:v>
                      </c:pt>
                      <c:pt idx="7694">
                        <c:v>423.35962000000001</c:v>
                      </c:pt>
                      <c:pt idx="7695">
                        <c:v>423.39195999999998</c:v>
                      </c:pt>
                      <c:pt idx="7696">
                        <c:v>423.45724999999999</c:v>
                      </c:pt>
                      <c:pt idx="7697">
                        <c:v>423.53917999999999</c:v>
                      </c:pt>
                      <c:pt idx="7698">
                        <c:v>423.59438</c:v>
                      </c:pt>
                      <c:pt idx="7699">
                        <c:v>423.74518999999998</c:v>
                      </c:pt>
                      <c:pt idx="7700">
                        <c:v>423.79127999999997</c:v>
                      </c:pt>
                      <c:pt idx="7701">
                        <c:v>423.82130000000001</c:v>
                      </c:pt>
                      <c:pt idx="7702">
                        <c:v>423.80398000000002</c:v>
                      </c:pt>
                      <c:pt idx="7703">
                        <c:v>423.83008999999998</c:v>
                      </c:pt>
                      <c:pt idx="7704">
                        <c:v>423.87225999999998</c:v>
                      </c:pt>
                      <c:pt idx="7705">
                        <c:v>423.92984000000001</c:v>
                      </c:pt>
                      <c:pt idx="7706">
                        <c:v>423.97818999999998</c:v>
                      </c:pt>
                      <c:pt idx="7707">
                        <c:v>424.0505</c:v>
                      </c:pt>
                      <c:pt idx="7708">
                        <c:v>424.06092000000001</c:v>
                      </c:pt>
                      <c:pt idx="7709">
                        <c:v>424.08960999999999</c:v>
                      </c:pt>
                      <c:pt idx="7710">
                        <c:v>424.15812</c:v>
                      </c:pt>
                      <c:pt idx="7711">
                        <c:v>424.36094000000003</c:v>
                      </c:pt>
                      <c:pt idx="7712">
                        <c:v>424.37223</c:v>
                      </c:pt>
                      <c:pt idx="7713">
                        <c:v>424.44815999999997</c:v>
                      </c:pt>
                      <c:pt idx="7714">
                        <c:v>424.45783999999998</c:v>
                      </c:pt>
                      <c:pt idx="7715">
                        <c:v>424.41921000000002</c:v>
                      </c:pt>
                      <c:pt idx="7716">
                        <c:v>424.43324000000001</c:v>
                      </c:pt>
                      <c:pt idx="7717">
                        <c:v>424.50891999999999</c:v>
                      </c:pt>
                      <c:pt idx="7718">
                        <c:v>424.54633999999999</c:v>
                      </c:pt>
                      <c:pt idx="7719">
                        <c:v>424.61360999999999</c:v>
                      </c:pt>
                      <c:pt idx="7720">
                        <c:v>424.67277000000001</c:v>
                      </c:pt>
                      <c:pt idx="7721">
                        <c:v>424.74639000000002</c:v>
                      </c:pt>
                      <c:pt idx="7722">
                        <c:v>424.76817999999997</c:v>
                      </c:pt>
                      <c:pt idx="7723">
                        <c:v>424.86347999999998</c:v>
                      </c:pt>
                      <c:pt idx="7724">
                        <c:v>424.99927000000002</c:v>
                      </c:pt>
                      <c:pt idx="7725">
                        <c:v>425.01477999999997</c:v>
                      </c:pt>
                      <c:pt idx="7726">
                        <c:v>425.05765000000002</c:v>
                      </c:pt>
                      <c:pt idx="7727">
                        <c:v>425.05644999999998</c:v>
                      </c:pt>
                      <c:pt idx="7728">
                        <c:v>425.07859000000002</c:v>
                      </c:pt>
                      <c:pt idx="7729">
                        <c:v>425.11905999999999</c:v>
                      </c:pt>
                      <c:pt idx="7730">
                        <c:v>425.16645</c:v>
                      </c:pt>
                      <c:pt idx="7731">
                        <c:v>425.22129999999999</c:v>
                      </c:pt>
                      <c:pt idx="7732">
                        <c:v>425.27866999999998</c:v>
                      </c:pt>
                      <c:pt idx="7733">
                        <c:v>425.35278</c:v>
                      </c:pt>
                      <c:pt idx="7734">
                        <c:v>425.37878999999998</c:v>
                      </c:pt>
                      <c:pt idx="7735">
                        <c:v>425.50670000000002</c:v>
                      </c:pt>
                      <c:pt idx="7736">
                        <c:v>425.596</c:v>
                      </c:pt>
                      <c:pt idx="7737">
                        <c:v>425.62294000000003</c:v>
                      </c:pt>
                      <c:pt idx="7738">
                        <c:v>425.65577999999999</c:v>
                      </c:pt>
                      <c:pt idx="7739">
                        <c:v>425.65244000000001</c:v>
                      </c:pt>
                      <c:pt idx="7740">
                        <c:v>425.65766000000002</c:v>
                      </c:pt>
                      <c:pt idx="7741">
                        <c:v>425.71633000000003</c:v>
                      </c:pt>
                      <c:pt idx="7742">
                        <c:v>425.74430000000001</c:v>
                      </c:pt>
                      <c:pt idx="7743">
                        <c:v>425.80950999999999</c:v>
                      </c:pt>
                      <c:pt idx="7744">
                        <c:v>425.88808999999998</c:v>
                      </c:pt>
                      <c:pt idx="7745">
                        <c:v>425.93966999999998</c:v>
                      </c:pt>
                      <c:pt idx="7746">
                        <c:v>425.94925000000001</c:v>
                      </c:pt>
                      <c:pt idx="7747">
                        <c:v>426.11739999999998</c:v>
                      </c:pt>
                      <c:pt idx="7748">
                        <c:v>426.16757000000001</c:v>
                      </c:pt>
                      <c:pt idx="7749">
                        <c:v>426.24653000000001</c:v>
                      </c:pt>
                      <c:pt idx="7750">
                        <c:v>426.25465000000003</c:v>
                      </c:pt>
                      <c:pt idx="7751">
                        <c:v>426.19245999999998</c:v>
                      </c:pt>
                      <c:pt idx="7752">
                        <c:v>426.24646999999999</c:v>
                      </c:pt>
                      <c:pt idx="7753">
                        <c:v>426.33307000000002</c:v>
                      </c:pt>
                      <c:pt idx="7754">
                        <c:v>426.36635999999999</c:v>
                      </c:pt>
                      <c:pt idx="7755">
                        <c:v>426.4237</c:v>
                      </c:pt>
                      <c:pt idx="7756">
                        <c:v>426.45397000000003</c:v>
                      </c:pt>
                      <c:pt idx="7757">
                        <c:v>426.51575000000003</c:v>
                      </c:pt>
                      <c:pt idx="7758">
                        <c:v>426.55371000000002</c:v>
                      </c:pt>
                      <c:pt idx="7759">
                        <c:v>426.70808</c:v>
                      </c:pt>
                      <c:pt idx="7760">
                        <c:v>426.76326</c:v>
                      </c:pt>
                      <c:pt idx="7761">
                        <c:v>426.82231999999999</c:v>
                      </c:pt>
                      <c:pt idx="7762">
                        <c:v>426.84372999999999</c:v>
                      </c:pt>
                      <c:pt idx="7763">
                        <c:v>426.80572999999998</c:v>
                      </c:pt>
                      <c:pt idx="7764">
                        <c:v>426.86344000000003</c:v>
                      </c:pt>
                      <c:pt idx="7765">
                        <c:v>426.92989999999998</c:v>
                      </c:pt>
                      <c:pt idx="7766">
                        <c:v>426.96537999999998</c:v>
                      </c:pt>
                      <c:pt idx="7767">
                        <c:v>426.98883999999998</c:v>
                      </c:pt>
                      <c:pt idx="7768">
                        <c:v>427.03386</c:v>
                      </c:pt>
                      <c:pt idx="7769">
                        <c:v>427.10156000000001</c:v>
                      </c:pt>
                      <c:pt idx="7770">
                        <c:v>427.16390999999999</c:v>
                      </c:pt>
                      <c:pt idx="7771">
                        <c:v>427.30619999999999</c:v>
                      </c:pt>
                      <c:pt idx="7772">
                        <c:v>427.37808999999999</c:v>
                      </c:pt>
                      <c:pt idx="7773">
                        <c:v>427.39283999999998</c:v>
                      </c:pt>
                      <c:pt idx="7774">
                        <c:v>427.44204999999999</c:v>
                      </c:pt>
                      <c:pt idx="7775">
                        <c:v>427.41379999999998</c:v>
                      </c:pt>
                      <c:pt idx="7776">
                        <c:v>427.47667000000001</c:v>
                      </c:pt>
                      <c:pt idx="7777">
                        <c:v>427.52908000000002</c:v>
                      </c:pt>
                      <c:pt idx="7778">
                        <c:v>427.53685999999999</c:v>
                      </c:pt>
                      <c:pt idx="7779">
                        <c:v>427.59915000000001</c:v>
                      </c:pt>
                      <c:pt idx="7780">
                        <c:v>427.62365</c:v>
                      </c:pt>
                      <c:pt idx="7781">
                        <c:v>427.71440000000001</c:v>
                      </c:pt>
                      <c:pt idx="7782">
                        <c:v>427.78645</c:v>
                      </c:pt>
                      <c:pt idx="7783">
                        <c:v>427.93520999999998</c:v>
                      </c:pt>
                      <c:pt idx="7784">
                        <c:v>427.95024000000001</c:v>
                      </c:pt>
                      <c:pt idx="7785">
                        <c:v>428.00152000000003</c:v>
                      </c:pt>
                      <c:pt idx="7786">
                        <c:v>428.05531000000002</c:v>
                      </c:pt>
                      <c:pt idx="7787">
                        <c:v>428.03694999999999</c:v>
                      </c:pt>
                      <c:pt idx="7788">
                        <c:v>428.08012000000002</c:v>
                      </c:pt>
                      <c:pt idx="7789">
                        <c:v>428.10347999999999</c:v>
                      </c:pt>
                      <c:pt idx="7790">
                        <c:v>428.14753999999999</c:v>
                      </c:pt>
                      <c:pt idx="7791">
                        <c:v>428.19968999999998</c:v>
                      </c:pt>
                      <c:pt idx="7792">
                        <c:v>428.23743999999999</c:v>
                      </c:pt>
                      <c:pt idx="7793">
                        <c:v>428.31482</c:v>
                      </c:pt>
                      <c:pt idx="7794">
                        <c:v>428.36723000000001</c:v>
                      </c:pt>
                      <c:pt idx="7795">
                        <c:v>428.50839000000002</c:v>
                      </c:pt>
                      <c:pt idx="7796">
                        <c:v>428.59260999999998</c:v>
                      </c:pt>
                      <c:pt idx="7797">
                        <c:v>428.60491999999999</c:v>
                      </c:pt>
                      <c:pt idx="7798">
                        <c:v>428.62360999999999</c:v>
                      </c:pt>
                      <c:pt idx="7799">
                        <c:v>428.58762000000002</c:v>
                      </c:pt>
                      <c:pt idx="7800">
                        <c:v>428.66833000000003</c:v>
                      </c:pt>
                      <c:pt idx="7801">
                        <c:v>428.68875000000003</c:v>
                      </c:pt>
                      <c:pt idx="7802">
                        <c:v>428.74306000000001</c:v>
                      </c:pt>
                      <c:pt idx="7803">
                        <c:v>428.80851000000001</c:v>
                      </c:pt>
                      <c:pt idx="7804">
                        <c:v>428.88605000000001</c:v>
                      </c:pt>
                      <c:pt idx="7805">
                        <c:v>428.92935</c:v>
                      </c:pt>
                      <c:pt idx="7806">
                        <c:v>428.96445</c:v>
                      </c:pt>
                      <c:pt idx="7807">
                        <c:v>429.10431</c:v>
                      </c:pt>
                      <c:pt idx="7808">
                        <c:v>429.17516999999998</c:v>
                      </c:pt>
                      <c:pt idx="7809">
                        <c:v>429.19177000000002</c:v>
                      </c:pt>
                      <c:pt idx="7810">
                        <c:v>429.23786000000001</c:v>
                      </c:pt>
                      <c:pt idx="7811">
                        <c:v>429.18894999999998</c:v>
                      </c:pt>
                      <c:pt idx="7812">
                        <c:v>429.24732999999998</c:v>
                      </c:pt>
                      <c:pt idx="7813">
                        <c:v>429.30946999999998</c:v>
                      </c:pt>
                      <c:pt idx="7814">
                        <c:v>429.34688</c:v>
                      </c:pt>
                      <c:pt idx="7815">
                        <c:v>429.41584</c:v>
                      </c:pt>
                      <c:pt idx="7816">
                        <c:v>429.45146999999997</c:v>
                      </c:pt>
                      <c:pt idx="7817">
                        <c:v>429.49238000000003</c:v>
                      </c:pt>
                      <c:pt idx="7818">
                        <c:v>429.53798999999998</c:v>
                      </c:pt>
                      <c:pt idx="7819">
                        <c:v>429.68991</c:v>
                      </c:pt>
                      <c:pt idx="7820">
                        <c:v>429.75641000000002</c:v>
                      </c:pt>
                      <c:pt idx="7821">
                        <c:v>429.80230999999998</c:v>
                      </c:pt>
                      <c:pt idx="7822">
                        <c:v>429.83629999999999</c:v>
                      </c:pt>
                      <c:pt idx="7823">
                        <c:v>429.81788</c:v>
                      </c:pt>
                      <c:pt idx="7824">
                        <c:v>429.87261000000001</c:v>
                      </c:pt>
                      <c:pt idx="7825">
                        <c:v>429.88724000000002</c:v>
                      </c:pt>
                      <c:pt idx="7826">
                        <c:v>429.94477999999998</c:v>
                      </c:pt>
                      <c:pt idx="7827">
                        <c:v>429.96969999999999</c:v>
                      </c:pt>
                      <c:pt idx="7828">
                        <c:v>430.05306999999999</c:v>
                      </c:pt>
                      <c:pt idx="7829">
                        <c:v>430.08206999999999</c:v>
                      </c:pt>
                      <c:pt idx="7830">
                        <c:v>430.15786000000003</c:v>
                      </c:pt>
                      <c:pt idx="7831">
                        <c:v>430.28235000000001</c:v>
                      </c:pt>
                      <c:pt idx="7832">
                        <c:v>430.34537999999998</c:v>
                      </c:pt>
                      <c:pt idx="7833">
                        <c:v>430.40359999999998</c:v>
                      </c:pt>
                      <c:pt idx="7834">
                        <c:v>430.44877000000002</c:v>
                      </c:pt>
                      <c:pt idx="7835">
                        <c:v>430.38614000000001</c:v>
                      </c:pt>
                      <c:pt idx="7836">
                        <c:v>430.42518999999999</c:v>
                      </c:pt>
                      <c:pt idx="7837">
                        <c:v>430.48523</c:v>
                      </c:pt>
                      <c:pt idx="7838">
                        <c:v>430.54869000000002</c:v>
                      </c:pt>
                      <c:pt idx="7839">
                        <c:v>430.59293000000002</c:v>
                      </c:pt>
                      <c:pt idx="7840">
                        <c:v>430.66406999999998</c:v>
                      </c:pt>
                      <c:pt idx="7841">
                        <c:v>430.71145000000001</c:v>
                      </c:pt>
                      <c:pt idx="7842">
                        <c:v>430.76706999999999</c:v>
                      </c:pt>
                      <c:pt idx="7843">
                        <c:v>430.88081</c:v>
                      </c:pt>
                      <c:pt idx="7844">
                        <c:v>430.93623000000002</c:v>
                      </c:pt>
                      <c:pt idx="7845">
                        <c:v>431.00038000000001</c:v>
                      </c:pt>
                      <c:pt idx="7846">
                        <c:v>431.05268999999998</c:v>
                      </c:pt>
                      <c:pt idx="7847">
                        <c:v>431.00554</c:v>
                      </c:pt>
                      <c:pt idx="7848">
                        <c:v>431.06432999999998</c:v>
                      </c:pt>
                      <c:pt idx="7849">
                        <c:v>431.10766000000001</c:v>
                      </c:pt>
                      <c:pt idx="7850">
                        <c:v>431.14864999999998</c:v>
                      </c:pt>
                      <c:pt idx="7851">
                        <c:v>431.17271</c:v>
                      </c:pt>
                      <c:pt idx="7852">
                        <c:v>431.22559000000001</c:v>
                      </c:pt>
                      <c:pt idx="7853">
                        <c:v>431.26787999999999</c:v>
                      </c:pt>
                      <c:pt idx="7854">
                        <c:v>431.3399</c:v>
                      </c:pt>
                      <c:pt idx="7855">
                        <c:v>431.52949000000001</c:v>
                      </c:pt>
                      <c:pt idx="7856">
                        <c:v>431.56939</c:v>
                      </c:pt>
                      <c:pt idx="7857">
                        <c:v>431.61595</c:v>
                      </c:pt>
                      <c:pt idx="7858">
                        <c:v>431.62466000000001</c:v>
                      </c:pt>
                      <c:pt idx="7859">
                        <c:v>431.61023999999998</c:v>
                      </c:pt>
                      <c:pt idx="7860">
                        <c:v>431.62407000000002</c:v>
                      </c:pt>
                      <c:pt idx="7861">
                        <c:v>431.67693000000003</c:v>
                      </c:pt>
                      <c:pt idx="7862">
                        <c:v>431.74018999999998</c:v>
                      </c:pt>
                      <c:pt idx="7863">
                        <c:v>431.80990000000003</c:v>
                      </c:pt>
                      <c:pt idx="7864">
                        <c:v>431.84359000000001</c:v>
                      </c:pt>
                      <c:pt idx="7865">
                        <c:v>431.93423000000001</c:v>
                      </c:pt>
                      <c:pt idx="7866">
                        <c:v>431.96699000000001</c:v>
                      </c:pt>
                      <c:pt idx="7867">
                        <c:v>432.11016000000001</c:v>
                      </c:pt>
                      <c:pt idx="7868">
                        <c:v>432.14004999999997</c:v>
                      </c:pt>
                      <c:pt idx="7869">
                        <c:v>432.21485999999999</c:v>
                      </c:pt>
                      <c:pt idx="7870">
                        <c:v>432.19537000000003</c:v>
                      </c:pt>
                      <c:pt idx="7871">
                        <c:v>432.17538999999999</c:v>
                      </c:pt>
                      <c:pt idx="7872">
                        <c:v>432.25628</c:v>
                      </c:pt>
                      <c:pt idx="7873">
                        <c:v>432.29329000000001</c:v>
                      </c:pt>
                      <c:pt idx="7874">
                        <c:v>432.33771000000002</c:v>
                      </c:pt>
                      <c:pt idx="7875">
                        <c:v>432.40282999999999</c:v>
                      </c:pt>
                      <c:pt idx="7876">
                        <c:v>432.46613000000002</c:v>
                      </c:pt>
                      <c:pt idx="7877">
                        <c:v>432.50502999999998</c:v>
                      </c:pt>
                      <c:pt idx="7878">
                        <c:v>432.55059</c:v>
                      </c:pt>
                      <c:pt idx="7879">
                        <c:v>432.67795000000001</c:v>
                      </c:pt>
                      <c:pt idx="7880">
                        <c:v>432.77960999999999</c:v>
                      </c:pt>
                      <c:pt idx="7881">
                        <c:v>432.79381000000001</c:v>
                      </c:pt>
                      <c:pt idx="7882">
                        <c:v>432.84609999999998</c:v>
                      </c:pt>
                      <c:pt idx="7883">
                        <c:v>432.79687000000001</c:v>
                      </c:pt>
                      <c:pt idx="7884">
                        <c:v>432.85737</c:v>
                      </c:pt>
                      <c:pt idx="7885">
                        <c:v>432.88355000000001</c:v>
                      </c:pt>
                      <c:pt idx="7886">
                        <c:v>432.93718999999999</c:v>
                      </c:pt>
                      <c:pt idx="7887">
                        <c:v>432.99365999999998</c:v>
                      </c:pt>
                      <c:pt idx="7888">
                        <c:v>433.04505999999998</c:v>
                      </c:pt>
                      <c:pt idx="7889">
                        <c:v>433.13123000000002</c:v>
                      </c:pt>
                      <c:pt idx="7890">
                        <c:v>433.16618</c:v>
                      </c:pt>
                      <c:pt idx="7891">
                        <c:v>433.28352000000001</c:v>
                      </c:pt>
                      <c:pt idx="7892">
                        <c:v>433.34699999999998</c:v>
                      </c:pt>
                      <c:pt idx="7893">
                        <c:v>433.42072000000002</c:v>
                      </c:pt>
                      <c:pt idx="7894">
                        <c:v>433.41280999999998</c:v>
                      </c:pt>
                      <c:pt idx="7895">
                        <c:v>433.39789000000002</c:v>
                      </c:pt>
                      <c:pt idx="7896">
                        <c:v>433.42680000000001</c:v>
                      </c:pt>
                      <c:pt idx="7897">
                        <c:v>433.49126000000001</c:v>
                      </c:pt>
                      <c:pt idx="7898">
                        <c:v>433.51080000000002</c:v>
                      </c:pt>
                      <c:pt idx="7899">
                        <c:v>433.57542000000001</c:v>
                      </c:pt>
                      <c:pt idx="7900">
                        <c:v>433.62603999999999</c:v>
                      </c:pt>
                      <c:pt idx="7901">
                        <c:v>433.68457000000001</c:v>
                      </c:pt>
                      <c:pt idx="7902">
                        <c:v>433.71537999999998</c:v>
                      </c:pt>
                      <c:pt idx="7903">
                        <c:v>433.86599000000001</c:v>
                      </c:pt>
                      <c:pt idx="7904">
                        <c:v>433.92266000000001</c:v>
                      </c:pt>
                      <c:pt idx="7905">
                        <c:v>434.04863999999998</c:v>
                      </c:pt>
                      <c:pt idx="7906">
                        <c:v>434.03433999999999</c:v>
                      </c:pt>
                      <c:pt idx="7907">
                        <c:v>434.02807000000001</c:v>
                      </c:pt>
                      <c:pt idx="7908">
                        <c:v>434.07144</c:v>
                      </c:pt>
                      <c:pt idx="7909">
                        <c:v>434.11198000000002</c:v>
                      </c:pt>
                      <c:pt idx="7910">
                        <c:v>434.17498999999998</c:v>
                      </c:pt>
                      <c:pt idx="7911">
                        <c:v>434.19497000000001</c:v>
                      </c:pt>
                      <c:pt idx="7912">
                        <c:v>434.21859000000001</c:v>
                      </c:pt>
                      <c:pt idx="7913">
                        <c:v>434.27330000000001</c:v>
                      </c:pt>
                      <c:pt idx="7914">
                        <c:v>434.33136000000002</c:v>
                      </c:pt>
                      <c:pt idx="7915">
                        <c:v>434.45969000000002</c:v>
                      </c:pt>
                      <c:pt idx="7916">
                        <c:v>434.53088000000002</c:v>
                      </c:pt>
                      <c:pt idx="7917">
                        <c:v>434.60151999999999</c:v>
                      </c:pt>
                      <c:pt idx="7918">
                        <c:v>434.66683</c:v>
                      </c:pt>
                      <c:pt idx="7919">
                        <c:v>434.60237999999998</c:v>
                      </c:pt>
                      <c:pt idx="7920">
                        <c:v>434.63670000000002</c:v>
                      </c:pt>
                      <c:pt idx="7921">
                        <c:v>434.68337000000002</c:v>
                      </c:pt>
                      <c:pt idx="7922">
                        <c:v>434.74722000000003</c:v>
                      </c:pt>
                      <c:pt idx="7923">
                        <c:v>434.78323999999998</c:v>
                      </c:pt>
                      <c:pt idx="7924">
                        <c:v>434.84947</c:v>
                      </c:pt>
                      <c:pt idx="7925">
                        <c:v>434.92836</c:v>
                      </c:pt>
                      <c:pt idx="7926">
                        <c:v>434.96429999999998</c:v>
                      </c:pt>
                      <c:pt idx="7927">
                        <c:v>435.13659000000001</c:v>
                      </c:pt>
                      <c:pt idx="7928">
                        <c:v>435.14229</c:v>
                      </c:pt>
                      <c:pt idx="7929">
                        <c:v>435.21663000000001</c:v>
                      </c:pt>
                      <c:pt idx="7930">
                        <c:v>435.24822999999998</c:v>
                      </c:pt>
                      <c:pt idx="7931">
                        <c:v>435.23048999999997</c:v>
                      </c:pt>
                      <c:pt idx="7932">
                        <c:v>435.21890999999999</c:v>
                      </c:pt>
                      <c:pt idx="7933">
                        <c:v>435.29737999999998</c:v>
                      </c:pt>
                      <c:pt idx="7934">
                        <c:v>435.31939999999997</c:v>
                      </c:pt>
                      <c:pt idx="7935">
                        <c:v>435.39098000000001</c:v>
                      </c:pt>
                      <c:pt idx="7936">
                        <c:v>435.41699999999997</c:v>
                      </c:pt>
                      <c:pt idx="7937">
                        <c:v>435.46809000000002</c:v>
                      </c:pt>
                      <c:pt idx="7938">
                        <c:v>435.52515</c:v>
                      </c:pt>
                      <c:pt idx="7939">
                        <c:v>435.69886000000002</c:v>
                      </c:pt>
                      <c:pt idx="7940">
                        <c:v>435.73584</c:v>
                      </c:pt>
                      <c:pt idx="7941">
                        <c:v>435.79001</c:v>
                      </c:pt>
                      <c:pt idx="7942">
                        <c:v>435.84179</c:v>
                      </c:pt>
                      <c:pt idx="7943">
                        <c:v>435.79716000000002</c:v>
                      </c:pt>
                      <c:pt idx="7944">
                        <c:v>435.8186</c:v>
                      </c:pt>
                      <c:pt idx="7945">
                        <c:v>435.87380999999999</c:v>
                      </c:pt>
                      <c:pt idx="7946">
                        <c:v>435.90019999999998</c:v>
                      </c:pt>
                      <c:pt idx="7947">
                        <c:v>435.95432</c:v>
                      </c:pt>
                      <c:pt idx="7948">
                        <c:v>436.03429999999997</c:v>
                      </c:pt>
                      <c:pt idx="7949">
                        <c:v>436.08100000000002</c:v>
                      </c:pt>
                      <c:pt idx="7950">
                        <c:v>436.10347000000002</c:v>
                      </c:pt>
                      <c:pt idx="7951">
                        <c:v>436.29237000000001</c:v>
                      </c:pt>
                      <c:pt idx="7952">
                        <c:v>436.37635999999998</c:v>
                      </c:pt>
                      <c:pt idx="7953">
                        <c:v>436.39262000000002</c:v>
                      </c:pt>
                      <c:pt idx="7954">
                        <c:v>436.42588000000001</c:v>
                      </c:pt>
                      <c:pt idx="7955">
                        <c:v>436.37936999999999</c:v>
                      </c:pt>
                      <c:pt idx="7956">
                        <c:v>436.45537999999999</c:v>
                      </c:pt>
                      <c:pt idx="7957">
                        <c:v>436.48372000000001</c:v>
                      </c:pt>
                      <c:pt idx="7958">
                        <c:v>436.53343999999998</c:v>
                      </c:pt>
                      <c:pt idx="7959">
                        <c:v>436.59800999999999</c:v>
                      </c:pt>
                      <c:pt idx="7960">
                        <c:v>436.62018999999998</c:v>
                      </c:pt>
                      <c:pt idx="7961">
                        <c:v>436.69439999999997</c:v>
                      </c:pt>
                      <c:pt idx="7962">
                        <c:v>436.76170000000002</c:v>
                      </c:pt>
                      <c:pt idx="7963">
                        <c:v>436.90172000000001</c:v>
                      </c:pt>
                      <c:pt idx="7964">
                        <c:v>436.91926000000001</c:v>
                      </c:pt>
                      <c:pt idx="7965">
                        <c:v>437.00912</c:v>
                      </c:pt>
                      <c:pt idx="7966">
                        <c:v>437.03595999999999</c:v>
                      </c:pt>
                      <c:pt idx="7967">
                        <c:v>436.99275</c:v>
                      </c:pt>
                      <c:pt idx="7968">
                        <c:v>437.04620999999997</c:v>
                      </c:pt>
                      <c:pt idx="7969">
                        <c:v>437.09224999999998</c:v>
                      </c:pt>
                      <c:pt idx="7970">
                        <c:v>437.12536</c:v>
                      </c:pt>
                      <c:pt idx="7971">
                        <c:v>437.18707000000001</c:v>
                      </c:pt>
                      <c:pt idx="7972">
                        <c:v>437.23327</c:v>
                      </c:pt>
                      <c:pt idx="7973">
                        <c:v>437.28733</c:v>
                      </c:pt>
                      <c:pt idx="7974">
                        <c:v>437.31975999999997</c:v>
                      </c:pt>
                      <c:pt idx="7975">
                        <c:v>437.45918</c:v>
                      </c:pt>
                      <c:pt idx="7976">
                        <c:v>437.51130999999998</c:v>
                      </c:pt>
                      <c:pt idx="7977">
                        <c:v>437.56418000000002</c:v>
                      </c:pt>
                      <c:pt idx="7978">
                        <c:v>437.6429</c:v>
                      </c:pt>
                      <c:pt idx="7979">
                        <c:v>437.58787000000001</c:v>
                      </c:pt>
                      <c:pt idx="7980">
                        <c:v>437.60113000000001</c:v>
                      </c:pt>
                      <c:pt idx="7981">
                        <c:v>437.65456</c:v>
                      </c:pt>
                      <c:pt idx="7982">
                        <c:v>437.73867000000001</c:v>
                      </c:pt>
                      <c:pt idx="7983">
                        <c:v>437.74811999999997</c:v>
                      </c:pt>
                      <c:pt idx="7984">
                        <c:v>437.79653999999999</c:v>
                      </c:pt>
                      <c:pt idx="7985">
                        <c:v>437.85687000000001</c:v>
                      </c:pt>
                      <c:pt idx="7986">
                        <c:v>437.93211000000002</c:v>
                      </c:pt>
                      <c:pt idx="7987">
                        <c:v>438.19747000000001</c:v>
                      </c:pt>
                      <c:pt idx="7988">
                        <c:v>438.12248</c:v>
                      </c:pt>
                      <c:pt idx="7989">
                        <c:v>438.15636999999998</c:v>
                      </c:pt>
                      <c:pt idx="7990">
                        <c:v>438.22253000000001</c:v>
                      </c:pt>
                      <c:pt idx="7991">
                        <c:v>438.13785000000001</c:v>
                      </c:pt>
                      <c:pt idx="7992">
                        <c:v>438.20665000000002</c:v>
                      </c:pt>
                      <c:pt idx="7993">
                        <c:v>438.24054000000001</c:v>
                      </c:pt>
                      <c:pt idx="7994">
                        <c:v>438.31205</c:v>
                      </c:pt>
                      <c:pt idx="7995">
                        <c:v>438.34861000000001</c:v>
                      </c:pt>
                      <c:pt idx="7996">
                        <c:v>438.40676999999999</c:v>
                      </c:pt>
                      <c:pt idx="7997">
                        <c:v>438.43414999999999</c:v>
                      </c:pt>
                      <c:pt idx="7998">
                        <c:v>438.52519999999998</c:v>
                      </c:pt>
                      <c:pt idx="7999">
                        <c:v>438.68819999999999</c:v>
                      </c:pt>
                      <c:pt idx="8000">
                        <c:v>438.70359000000002</c:v>
                      </c:pt>
                      <c:pt idx="8001">
                        <c:v>438.76065</c:v>
                      </c:pt>
                      <c:pt idx="8002">
                        <c:v>438.79565000000002</c:v>
                      </c:pt>
                      <c:pt idx="8003">
                        <c:v>438.78800999999999</c:v>
                      </c:pt>
                      <c:pt idx="8004">
                        <c:v>438.78339999999997</c:v>
                      </c:pt>
                      <c:pt idx="8005">
                        <c:v>438.84712999999999</c:v>
                      </c:pt>
                      <c:pt idx="8006">
                        <c:v>438.88893000000002</c:v>
                      </c:pt>
                      <c:pt idx="8007">
                        <c:v>438.95405</c:v>
                      </c:pt>
                      <c:pt idx="8008">
                        <c:v>438.98009000000002</c:v>
                      </c:pt>
                      <c:pt idx="8009">
                        <c:v>439.02978000000002</c:v>
                      </c:pt>
                      <c:pt idx="8010">
                        <c:v>439.08654999999999</c:v>
                      </c:pt>
                      <c:pt idx="8011">
                        <c:v>439.25459999999998</c:v>
                      </c:pt>
                      <c:pt idx="8012">
                        <c:v>439.31371999999999</c:v>
                      </c:pt>
                      <c:pt idx="8013">
                        <c:v>439.33407999999997</c:v>
                      </c:pt>
                      <c:pt idx="8014">
                        <c:v>439.37088999999997</c:v>
                      </c:pt>
                      <c:pt idx="8015">
                        <c:v>439.33481999999998</c:v>
                      </c:pt>
                      <c:pt idx="8016">
                        <c:v>439.40016000000003</c:v>
                      </c:pt>
                      <c:pt idx="8017">
                        <c:v>439.42372999999998</c:v>
                      </c:pt>
                      <c:pt idx="8018">
                        <c:v>439.48491999999999</c:v>
                      </c:pt>
                      <c:pt idx="8019">
                        <c:v>439.51934</c:v>
                      </c:pt>
                      <c:pt idx="8020">
                        <c:v>439.59530000000001</c:v>
                      </c:pt>
                      <c:pt idx="8021">
                        <c:v>439.63454999999999</c:v>
                      </c:pt>
                      <c:pt idx="8022">
                        <c:v>439.70573999999999</c:v>
                      </c:pt>
                      <c:pt idx="8023">
                        <c:v>439.86514</c:v>
                      </c:pt>
                      <c:pt idx="8024">
                        <c:v>439.94747999999998</c:v>
                      </c:pt>
                      <c:pt idx="8025">
                        <c:v>439.95650999999998</c:v>
                      </c:pt>
                      <c:pt idx="8026">
                        <c:v>440.02530999999999</c:v>
                      </c:pt>
                      <c:pt idx="8027">
                        <c:v>439.91777999999999</c:v>
                      </c:pt>
                      <c:pt idx="8028">
                        <c:v>440.00312000000002</c:v>
                      </c:pt>
                      <c:pt idx="8029">
                        <c:v>440.03926000000001</c:v>
                      </c:pt>
                      <c:pt idx="8030">
                        <c:v>440.10099000000002</c:v>
                      </c:pt>
                      <c:pt idx="8031">
                        <c:v>440.16314999999997</c:v>
                      </c:pt>
                      <c:pt idx="8032">
                        <c:v>440.22591</c:v>
                      </c:pt>
                      <c:pt idx="8033">
                        <c:v>440.28154000000001</c:v>
                      </c:pt>
                      <c:pt idx="8034">
                        <c:v>440.29921999999999</c:v>
                      </c:pt>
                      <c:pt idx="8035">
                        <c:v>440.45164999999997</c:v>
                      </c:pt>
                      <c:pt idx="8036">
                        <c:v>440.52613000000002</c:v>
                      </c:pt>
                      <c:pt idx="8037">
                        <c:v>440.59863000000001</c:v>
                      </c:pt>
                      <c:pt idx="8038">
                        <c:v>440.54367999999999</c:v>
                      </c:pt>
                      <c:pt idx="8039">
                        <c:v>440.53188999999998</c:v>
                      </c:pt>
                      <c:pt idx="8040">
                        <c:v>440.60275000000001</c:v>
                      </c:pt>
                      <c:pt idx="8041">
                        <c:v>440.63875999999999</c:v>
                      </c:pt>
                      <c:pt idx="8042">
                        <c:v>440.68916000000002</c:v>
                      </c:pt>
                      <c:pt idx="8043">
                        <c:v>440.77598</c:v>
                      </c:pt>
                      <c:pt idx="8044">
                        <c:v>440.80340999999999</c:v>
                      </c:pt>
                      <c:pt idx="8045">
                        <c:v>440.85455999999999</c:v>
                      </c:pt>
                      <c:pt idx="8046">
                        <c:v>440.93993</c:v>
                      </c:pt>
                      <c:pt idx="8047">
                        <c:v>441.07324</c:v>
                      </c:pt>
                      <c:pt idx="8048">
                        <c:v>441.25535000000002</c:v>
                      </c:pt>
                      <c:pt idx="8049">
                        <c:v>441.17210999999998</c:v>
                      </c:pt>
                      <c:pt idx="8050">
                        <c:v>441.17750000000001</c:v>
                      </c:pt>
                      <c:pt idx="8051">
                        <c:v>441.13556</c:v>
                      </c:pt>
                      <c:pt idx="8052">
                        <c:v>441.18068</c:v>
                      </c:pt>
                      <c:pt idx="8053">
                        <c:v>441.25360999999998</c:v>
                      </c:pt>
                      <c:pt idx="8054">
                        <c:v>441.28285</c:v>
                      </c:pt>
                      <c:pt idx="8055">
                        <c:v>441.32614000000001</c:v>
                      </c:pt>
                      <c:pt idx="8056">
                        <c:v>441.40825000000001</c:v>
                      </c:pt>
                      <c:pt idx="8057">
                        <c:v>441.45643999999999</c:v>
                      </c:pt>
                      <c:pt idx="8058">
                        <c:v>441.52005000000003</c:v>
                      </c:pt>
                      <c:pt idx="8059">
                        <c:v>441.62786</c:v>
                      </c:pt>
                      <c:pt idx="8060">
                        <c:v>441.69110999999998</c:v>
                      </c:pt>
                      <c:pt idx="8061">
                        <c:v>441.74813</c:v>
                      </c:pt>
                      <c:pt idx="8062">
                        <c:v>441.79906999999997</c:v>
                      </c:pt>
                      <c:pt idx="8063">
                        <c:v>441.74669</c:v>
                      </c:pt>
                      <c:pt idx="8064">
                        <c:v>441.7713</c:v>
                      </c:pt>
                      <c:pt idx="8065">
                        <c:v>441.81563</c:v>
                      </c:pt>
                      <c:pt idx="8066">
                        <c:v>441.89828</c:v>
                      </c:pt>
                      <c:pt idx="8067">
                        <c:v>441.95591999999999</c:v>
                      </c:pt>
                      <c:pt idx="8068">
                        <c:v>442.00727000000001</c:v>
                      </c:pt>
                      <c:pt idx="8069">
                        <c:v>442.04512999999997</c:v>
                      </c:pt>
                      <c:pt idx="8070">
                        <c:v>442.10885999999999</c:v>
                      </c:pt>
                      <c:pt idx="8071">
                        <c:v>442.26587000000001</c:v>
                      </c:pt>
                      <c:pt idx="8072">
                        <c:v>442.29306000000003</c:v>
                      </c:pt>
                      <c:pt idx="8073">
                        <c:v>442.33150999999998</c:v>
                      </c:pt>
                      <c:pt idx="8074">
                        <c:v>442.34048999999999</c:v>
                      </c:pt>
                      <c:pt idx="8075">
                        <c:v>442.34890000000001</c:v>
                      </c:pt>
                      <c:pt idx="8076">
                        <c:v>442.38592</c:v>
                      </c:pt>
                      <c:pt idx="8077">
                        <c:v>442.44243</c:v>
                      </c:pt>
                      <c:pt idx="8078">
                        <c:v>442.49281999999999</c:v>
                      </c:pt>
                      <c:pt idx="8079">
                        <c:v>442.54611</c:v>
                      </c:pt>
                      <c:pt idx="8080">
                        <c:v>442.56581</c:v>
                      </c:pt>
                      <c:pt idx="8081">
                        <c:v>442.62551999999999</c:v>
                      </c:pt>
                      <c:pt idx="8082">
                        <c:v>442.70089000000002</c:v>
                      </c:pt>
                      <c:pt idx="8083">
                        <c:v>442.87207999999998</c:v>
                      </c:pt>
                      <c:pt idx="8084">
                        <c:v>442.89944000000003</c:v>
                      </c:pt>
                      <c:pt idx="8085">
                        <c:v>442.96958000000001</c:v>
                      </c:pt>
                      <c:pt idx="8086">
                        <c:v>442.96478999999999</c:v>
                      </c:pt>
                      <c:pt idx="8087">
                        <c:v>442.95010000000002</c:v>
                      </c:pt>
                      <c:pt idx="8088">
                        <c:v>443.00036</c:v>
                      </c:pt>
                      <c:pt idx="8089">
                        <c:v>443.06110999999999</c:v>
                      </c:pt>
                      <c:pt idx="8090">
                        <c:v>443.09012000000001</c:v>
                      </c:pt>
                      <c:pt idx="8091">
                        <c:v>443.14605</c:v>
                      </c:pt>
                      <c:pt idx="8092">
                        <c:v>443.19718999999998</c:v>
                      </c:pt>
                      <c:pt idx="8093">
                        <c:v>443.23532</c:v>
                      </c:pt>
                      <c:pt idx="8094">
                        <c:v>443.28046000000001</c:v>
                      </c:pt>
                      <c:pt idx="8095">
                        <c:v>443.44742000000002</c:v>
                      </c:pt>
                      <c:pt idx="8096">
                        <c:v>443.55261000000002</c:v>
                      </c:pt>
                      <c:pt idx="8097">
                        <c:v>443.56036999999998</c:v>
                      </c:pt>
                      <c:pt idx="8098">
                        <c:v>443.52397999999999</c:v>
                      </c:pt>
                      <c:pt idx="8099">
                        <c:v>443.51546000000002</c:v>
                      </c:pt>
                      <c:pt idx="8100">
                        <c:v>443.57418000000001</c:v>
                      </c:pt>
                      <c:pt idx="8101">
                        <c:v>443.6182</c:v>
                      </c:pt>
                      <c:pt idx="8102">
                        <c:v>443.68151999999998</c:v>
                      </c:pt>
                      <c:pt idx="8103">
                        <c:v>443.74502000000001</c:v>
                      </c:pt>
                      <c:pt idx="8104">
                        <c:v>443.79156999999998</c:v>
                      </c:pt>
                      <c:pt idx="8105">
                        <c:v>443.88254999999998</c:v>
                      </c:pt>
                      <c:pt idx="8106">
                        <c:v>443.91428999999999</c:v>
                      </c:pt>
                      <c:pt idx="8107">
                        <c:v>444.06099999999998</c:v>
                      </c:pt>
                      <c:pt idx="8108">
                        <c:v>444.16579000000002</c:v>
                      </c:pt>
                      <c:pt idx="8109">
                        <c:v>444.28514999999999</c:v>
                      </c:pt>
                      <c:pt idx="8110">
                        <c:v>444.21287000000001</c:v>
                      </c:pt>
                      <c:pt idx="8111">
                        <c:v>444.14846999999997</c:v>
                      </c:pt>
                      <c:pt idx="8112">
                        <c:v>444.20172000000002</c:v>
                      </c:pt>
                      <c:pt idx="8113">
                        <c:v>444.25776999999999</c:v>
                      </c:pt>
                      <c:pt idx="8114">
                        <c:v>444.29692999999997</c:v>
                      </c:pt>
                      <c:pt idx="8115">
                        <c:v>444.36568</c:v>
                      </c:pt>
                      <c:pt idx="8116">
                        <c:v>444.39298000000002</c:v>
                      </c:pt>
                      <c:pt idx="8117">
                        <c:v>444.45393000000001</c:v>
                      </c:pt>
                      <c:pt idx="8118">
                        <c:v>444.50688000000002</c:v>
                      </c:pt>
                      <c:pt idx="8119">
                        <c:v>444.66057000000001</c:v>
                      </c:pt>
                      <c:pt idx="8120">
                        <c:v>444.72399999999999</c:v>
                      </c:pt>
                      <c:pt idx="8121">
                        <c:v>444.77796999999998</c:v>
                      </c:pt>
                      <c:pt idx="8122">
                        <c:v>444.82443000000001</c:v>
                      </c:pt>
                      <c:pt idx="8123">
                        <c:v>444.79509999999999</c:v>
                      </c:pt>
                      <c:pt idx="8124">
                        <c:v>444.83384000000001</c:v>
                      </c:pt>
                      <c:pt idx="8125">
                        <c:v>444.86919</c:v>
                      </c:pt>
                      <c:pt idx="8126">
                        <c:v>444.91028</c:v>
                      </c:pt>
                      <c:pt idx="8127">
                        <c:v>444.96044999999998</c:v>
                      </c:pt>
                      <c:pt idx="8128">
                        <c:v>445.01060000000001</c:v>
                      </c:pt>
                      <c:pt idx="8129">
                        <c:v>445.05700000000002</c:v>
                      </c:pt>
                      <c:pt idx="8130">
                        <c:v>445.09823</c:v>
                      </c:pt>
                      <c:pt idx="8131">
                        <c:v>445.25655999999998</c:v>
                      </c:pt>
                      <c:pt idx="8132">
                        <c:v>445.30493000000001</c:v>
                      </c:pt>
                      <c:pt idx="8133">
                        <c:v>445.34568999999999</c:v>
                      </c:pt>
                      <c:pt idx="8134">
                        <c:v>445.41440999999998</c:v>
                      </c:pt>
                      <c:pt idx="8135">
                        <c:v>445.32535999999999</c:v>
                      </c:pt>
                      <c:pt idx="8136">
                        <c:v>445.37619000000001</c:v>
                      </c:pt>
                      <c:pt idx="8137">
                        <c:v>445.43060000000003</c:v>
                      </c:pt>
                      <c:pt idx="8138">
                        <c:v>445.50806</c:v>
                      </c:pt>
                      <c:pt idx="8139">
                        <c:v>445.53241000000003</c:v>
                      </c:pt>
                      <c:pt idx="8140">
                        <c:v>445.59035</c:v>
                      </c:pt>
                      <c:pt idx="8141">
                        <c:v>445.66449</c:v>
                      </c:pt>
                      <c:pt idx="8142">
                        <c:v>445.69479999999999</c:v>
                      </c:pt>
                      <c:pt idx="8143">
                        <c:v>445.87714999999997</c:v>
                      </c:pt>
                      <c:pt idx="8144">
                        <c:v>445.90042</c:v>
                      </c:pt>
                      <c:pt idx="8145">
                        <c:v>445.96193</c:v>
                      </c:pt>
                      <c:pt idx="8146">
                        <c:v>445.96057999999999</c:v>
                      </c:pt>
                      <c:pt idx="8147">
                        <c:v>445.93029999999999</c:v>
                      </c:pt>
                      <c:pt idx="8148">
                        <c:v>445.97217000000001</c:v>
                      </c:pt>
                      <c:pt idx="8149">
                        <c:v>446.02566999999999</c:v>
                      </c:pt>
                      <c:pt idx="8150">
                        <c:v>446.08118999999999</c:v>
                      </c:pt>
                      <c:pt idx="8151">
                        <c:v>446.15541999999999</c:v>
                      </c:pt>
                      <c:pt idx="8152">
                        <c:v>446.18752999999998</c:v>
                      </c:pt>
                      <c:pt idx="8153">
                        <c:v>446.22604999999999</c:v>
                      </c:pt>
                      <c:pt idx="8154">
                        <c:v>446.27965</c:v>
                      </c:pt>
                      <c:pt idx="8155">
                        <c:v>446.48977000000002</c:v>
                      </c:pt>
                      <c:pt idx="8156">
                        <c:v>446.50425999999999</c:v>
                      </c:pt>
                      <c:pt idx="8157">
                        <c:v>446.54885000000002</c:v>
                      </c:pt>
                      <c:pt idx="8158">
                        <c:v>446.60579000000001</c:v>
                      </c:pt>
                      <c:pt idx="8159">
                        <c:v>446.55626000000001</c:v>
                      </c:pt>
                      <c:pt idx="8160">
                        <c:v>446.58013</c:v>
                      </c:pt>
                      <c:pt idx="8161">
                        <c:v>446.61174</c:v>
                      </c:pt>
                      <c:pt idx="8162">
                        <c:v>446.66872999999998</c:v>
                      </c:pt>
                      <c:pt idx="8163">
                        <c:v>446.70488</c:v>
                      </c:pt>
                      <c:pt idx="8164">
                        <c:v>446.80216000000001</c:v>
                      </c:pt>
                      <c:pt idx="8165">
                        <c:v>446.84282999999999</c:v>
                      </c:pt>
                      <c:pt idx="8166">
                        <c:v>446.88096999999999</c:v>
                      </c:pt>
                      <c:pt idx="8167">
                        <c:v>447.03807</c:v>
                      </c:pt>
                      <c:pt idx="8168">
                        <c:v>447.14033999999998</c:v>
                      </c:pt>
                      <c:pt idx="8169">
                        <c:v>447.22043000000002</c:v>
                      </c:pt>
                      <c:pt idx="8170">
                        <c:v>447.25648000000001</c:v>
                      </c:pt>
                      <c:pt idx="8171">
                        <c:v>447.14657</c:v>
                      </c:pt>
                      <c:pt idx="8172">
                        <c:v>447.21337</c:v>
                      </c:pt>
                      <c:pt idx="8173">
                        <c:v>447.23259999999999</c:v>
                      </c:pt>
                      <c:pt idx="8174">
                        <c:v>447.27479</c:v>
                      </c:pt>
                      <c:pt idx="8175">
                        <c:v>447.33249999999998</c:v>
                      </c:pt>
                      <c:pt idx="8176">
                        <c:v>447.38884000000002</c:v>
                      </c:pt>
                      <c:pt idx="8177">
                        <c:v>447.45818000000003</c:v>
                      </c:pt>
                      <c:pt idx="8178">
                        <c:v>447.52546999999998</c:v>
                      </c:pt>
                      <c:pt idx="8179">
                        <c:v>447.66816999999998</c:v>
                      </c:pt>
                      <c:pt idx="8180">
                        <c:v>447.74191999999999</c:v>
                      </c:pt>
                      <c:pt idx="8181">
                        <c:v>447.79705000000001</c:v>
                      </c:pt>
                      <c:pt idx="8182">
                        <c:v>447.83044999999998</c:v>
                      </c:pt>
                      <c:pt idx="8183">
                        <c:v>447.75036</c:v>
                      </c:pt>
                      <c:pt idx="8184">
                        <c:v>447.81551999999999</c:v>
                      </c:pt>
                      <c:pt idx="8185">
                        <c:v>447.85708</c:v>
                      </c:pt>
                      <c:pt idx="8186">
                        <c:v>447.91307</c:v>
                      </c:pt>
                      <c:pt idx="8187">
                        <c:v>447.93450999999999</c:v>
                      </c:pt>
                      <c:pt idx="8188">
                        <c:v>447.99385999999998</c:v>
                      </c:pt>
                      <c:pt idx="8189">
                        <c:v>448.05063000000001</c:v>
                      </c:pt>
                      <c:pt idx="8190">
                        <c:v>448.07315999999997</c:v>
                      </c:pt>
                      <c:pt idx="8191">
                        <c:v>448.25655</c:v>
                      </c:pt>
                      <c:pt idx="8192">
                        <c:v>448.32727999999997</c:v>
                      </c:pt>
                      <c:pt idx="8193">
                        <c:v>448.40638999999999</c:v>
                      </c:pt>
                      <c:pt idx="8194">
                        <c:v>448.34949</c:v>
                      </c:pt>
                      <c:pt idx="8195">
                        <c:v>448.32963000000001</c:v>
                      </c:pt>
                      <c:pt idx="8196">
                        <c:v>448.37954999999999</c:v>
                      </c:pt>
                      <c:pt idx="8197">
                        <c:v>448.43383</c:v>
                      </c:pt>
                      <c:pt idx="8198">
                        <c:v>448.53300999999999</c:v>
                      </c:pt>
                      <c:pt idx="8199">
                        <c:v>448.54888999999997</c:v>
                      </c:pt>
                      <c:pt idx="8200">
                        <c:v>448.59973000000002</c:v>
                      </c:pt>
                      <c:pt idx="8201">
                        <c:v>448.63528000000002</c:v>
                      </c:pt>
                      <c:pt idx="8202">
                        <c:v>448.69259</c:v>
                      </c:pt>
                      <c:pt idx="8203">
                        <c:v>448.85172</c:v>
                      </c:pt>
                      <c:pt idx="8204">
                        <c:v>448.89981</c:v>
                      </c:pt>
                      <c:pt idx="8205">
                        <c:v>448.97421000000003</c:v>
                      </c:pt>
                      <c:pt idx="8206">
                        <c:v>448.98937999999998</c:v>
                      </c:pt>
                      <c:pt idx="8207">
                        <c:v>448.91577000000001</c:v>
                      </c:pt>
                      <c:pt idx="8208">
                        <c:v>448.98311999999999</c:v>
                      </c:pt>
                      <c:pt idx="8209">
                        <c:v>449.0401</c:v>
                      </c:pt>
                      <c:pt idx="8210">
                        <c:v>449.09831000000003</c:v>
                      </c:pt>
                      <c:pt idx="8211">
                        <c:v>449.16917999999998</c:v>
                      </c:pt>
                      <c:pt idx="8212">
                        <c:v>449.21737999999999</c:v>
                      </c:pt>
                      <c:pt idx="8213">
                        <c:v>449.24905000000001</c:v>
                      </c:pt>
                      <c:pt idx="8214">
                        <c:v>449.31846999999999</c:v>
                      </c:pt>
                      <c:pt idx="8215">
                        <c:v>449.46411000000001</c:v>
                      </c:pt>
                      <c:pt idx="8216">
                        <c:v>449.51996000000003</c:v>
                      </c:pt>
                      <c:pt idx="8217">
                        <c:v>449.56531000000001</c:v>
                      </c:pt>
                      <c:pt idx="8218">
                        <c:v>449.59915000000001</c:v>
                      </c:pt>
                      <c:pt idx="8219">
                        <c:v>449.55718000000002</c:v>
                      </c:pt>
                      <c:pt idx="8220">
                        <c:v>449.59055000000001</c:v>
                      </c:pt>
                      <c:pt idx="8221">
                        <c:v>449.63394</c:v>
                      </c:pt>
                      <c:pt idx="8222">
                        <c:v>449.70666999999997</c:v>
                      </c:pt>
                      <c:pt idx="8223">
                        <c:v>449.74135000000001</c:v>
                      </c:pt>
                      <c:pt idx="8224">
                        <c:v>449.7364</c:v>
                      </c:pt>
                      <c:pt idx="8225">
                        <c:v>449.73489999999998</c:v>
                      </c:pt>
                      <c:pt idx="8226">
                        <c:v>449.71114999999998</c:v>
                      </c:pt>
                      <c:pt idx="8227">
                        <c:v>449.84730000000002</c:v>
                      </c:pt>
                      <c:pt idx="8228">
                        <c:v>449.84514000000001</c:v>
                      </c:pt>
                      <c:pt idx="8229">
                        <c:v>449.82092</c:v>
                      </c:pt>
                      <c:pt idx="8230">
                        <c:v>449.86214999999999</c:v>
                      </c:pt>
                      <c:pt idx="8231">
                        <c:v>449.74871000000002</c:v>
                      </c:pt>
                      <c:pt idx="8232">
                        <c:v>449.73602</c:v>
                      </c:pt>
                      <c:pt idx="8233">
                        <c:v>449.71431999999999</c:v>
                      </c:pt>
                      <c:pt idx="8234">
                        <c:v>449.69045999999997</c:v>
                      </c:pt>
                      <c:pt idx="8235">
                        <c:v>449.69225999999998</c:v>
                      </c:pt>
                      <c:pt idx="8236">
                        <c:v>449.72383000000002</c:v>
                      </c:pt>
                      <c:pt idx="8237">
                        <c:v>449.72489999999999</c:v>
                      </c:pt>
                      <c:pt idx="8238">
                        <c:v>449.73624999999998</c:v>
                      </c:pt>
                      <c:pt idx="8239">
                        <c:v>449.80232000000001</c:v>
                      </c:pt>
                      <c:pt idx="8240">
                        <c:v>449.85036000000002</c:v>
                      </c:pt>
                      <c:pt idx="8241">
                        <c:v>449.85019999999997</c:v>
                      </c:pt>
                      <c:pt idx="8242">
                        <c:v>449.81981999999999</c:v>
                      </c:pt>
                      <c:pt idx="8243">
                        <c:v>449.71814999999998</c:v>
                      </c:pt>
                      <c:pt idx="8244">
                        <c:v>449.72829000000002</c:v>
                      </c:pt>
                      <c:pt idx="8245">
                        <c:v>449.74444999999997</c:v>
                      </c:pt>
                      <c:pt idx="8246">
                        <c:v>449.74511999999999</c:v>
                      </c:pt>
                      <c:pt idx="8247">
                        <c:v>449.71660000000003</c:v>
                      </c:pt>
                      <c:pt idx="8248">
                        <c:v>449.73088999999999</c:v>
                      </c:pt>
                      <c:pt idx="8249">
                        <c:v>449.71406999999999</c:v>
                      </c:pt>
                      <c:pt idx="8250">
                        <c:v>449.70215000000002</c:v>
                      </c:pt>
                      <c:pt idx="8251">
                        <c:v>449.83154999999999</c:v>
                      </c:pt>
                      <c:pt idx="8252">
                        <c:v>449.86126999999999</c:v>
                      </c:pt>
                      <c:pt idx="8253">
                        <c:v>449.86275999999998</c:v>
                      </c:pt>
                      <c:pt idx="8254">
                        <c:v>449.82121999999998</c:v>
                      </c:pt>
                      <c:pt idx="8255">
                        <c:v>449.71516000000003</c:v>
                      </c:pt>
                      <c:pt idx="8256">
                        <c:v>449.71294999999998</c:v>
                      </c:pt>
                      <c:pt idx="8257">
                        <c:v>449.74703</c:v>
                      </c:pt>
                      <c:pt idx="8258">
                        <c:v>449.73601000000002</c:v>
                      </c:pt>
                      <c:pt idx="8259">
                        <c:v>449.70391000000001</c:v>
                      </c:pt>
                      <c:pt idx="8260">
                        <c:v>449.70648</c:v>
                      </c:pt>
                      <c:pt idx="8261">
                        <c:v>449.71856000000002</c:v>
                      </c:pt>
                      <c:pt idx="8262">
                        <c:v>449.69355999999999</c:v>
                      </c:pt>
                      <c:pt idx="8263">
                        <c:v>449.83003000000002</c:v>
                      </c:pt>
                      <c:pt idx="8264">
                        <c:v>449.82722999999999</c:v>
                      </c:pt>
                      <c:pt idx="8265">
                        <c:v>449.86466999999999</c:v>
                      </c:pt>
                      <c:pt idx="8266">
                        <c:v>449.82044000000002</c:v>
                      </c:pt>
                      <c:pt idx="8267">
                        <c:v>449.70062000000001</c:v>
                      </c:pt>
                      <c:pt idx="8268">
                        <c:v>449.72843</c:v>
                      </c:pt>
                      <c:pt idx="8269">
                        <c:v>449.73950000000002</c:v>
                      </c:pt>
                      <c:pt idx="8270">
                        <c:v>449.72464000000002</c:v>
                      </c:pt>
                      <c:pt idx="8271">
                        <c:v>449.72622999999999</c:v>
                      </c:pt>
                      <c:pt idx="8272">
                        <c:v>449.71494999999999</c:v>
                      </c:pt>
                      <c:pt idx="8273">
                        <c:v>449.71357</c:v>
                      </c:pt>
                      <c:pt idx="8274">
                        <c:v>449.72829000000002</c:v>
                      </c:pt>
                      <c:pt idx="8275">
                        <c:v>449.84372000000002</c:v>
                      </c:pt>
                      <c:pt idx="8276">
                        <c:v>449.84541000000002</c:v>
                      </c:pt>
                      <c:pt idx="8277">
                        <c:v>449.84300000000002</c:v>
                      </c:pt>
                      <c:pt idx="8278">
                        <c:v>449.84472</c:v>
                      </c:pt>
                      <c:pt idx="8279">
                        <c:v>449.75547</c:v>
                      </c:pt>
                      <c:pt idx="8280">
                        <c:v>449.74099999999999</c:v>
                      </c:pt>
                      <c:pt idx="8281">
                        <c:v>449.71510999999998</c:v>
                      </c:pt>
                      <c:pt idx="8282">
                        <c:v>449.69801999999999</c:v>
                      </c:pt>
                      <c:pt idx="8283">
                        <c:v>449.71211</c:v>
                      </c:pt>
                      <c:pt idx="8284">
                        <c:v>449.70379000000003</c:v>
                      </c:pt>
                      <c:pt idx="8285">
                        <c:v>449.71789000000001</c:v>
                      </c:pt>
                      <c:pt idx="8286">
                        <c:v>449.74700999999999</c:v>
                      </c:pt>
                      <c:pt idx="8287">
                        <c:v>449.83321000000001</c:v>
                      </c:pt>
                      <c:pt idx="8288">
                        <c:v>449.83962000000002</c:v>
                      </c:pt>
                      <c:pt idx="8289">
                        <c:v>449.81772000000001</c:v>
                      </c:pt>
                      <c:pt idx="8290">
                        <c:v>449.78841999999997</c:v>
                      </c:pt>
                      <c:pt idx="8291">
                        <c:v>449.76690000000002</c:v>
                      </c:pt>
                      <c:pt idx="8292">
                        <c:v>449.72541000000001</c:v>
                      </c:pt>
                      <c:pt idx="8293">
                        <c:v>449.70386999999999</c:v>
                      </c:pt>
                      <c:pt idx="8294">
                        <c:v>449.70222000000001</c:v>
                      </c:pt>
                      <c:pt idx="8295">
                        <c:v>449.71915999999999</c:v>
                      </c:pt>
                      <c:pt idx="8296">
                        <c:v>449.73714000000001</c:v>
                      </c:pt>
                      <c:pt idx="8297">
                        <c:v>449.72928999999999</c:v>
                      </c:pt>
                      <c:pt idx="8298">
                        <c:v>449.72705999999999</c:v>
                      </c:pt>
                      <c:pt idx="8299">
                        <c:v>449.84523000000002</c:v>
                      </c:pt>
                      <c:pt idx="8300">
                        <c:v>449.82587000000001</c:v>
                      </c:pt>
                      <c:pt idx="8301">
                        <c:v>449.80106000000001</c:v>
                      </c:pt>
                      <c:pt idx="8302">
                        <c:v>449.82330999999999</c:v>
                      </c:pt>
                      <c:pt idx="8303">
                        <c:v>449.72546</c:v>
                      </c:pt>
                      <c:pt idx="8304">
                        <c:v>449.70945999999998</c:v>
                      </c:pt>
                      <c:pt idx="8305">
                        <c:v>449.71303</c:v>
                      </c:pt>
                      <c:pt idx="8306">
                        <c:v>449.70434999999998</c:v>
                      </c:pt>
                      <c:pt idx="8307">
                        <c:v>449.74059</c:v>
                      </c:pt>
                      <c:pt idx="8308">
                        <c:v>449.73527000000001</c:v>
                      </c:pt>
                      <c:pt idx="8309">
                        <c:v>449.71364</c:v>
                      </c:pt>
                      <c:pt idx="8310">
                        <c:v>449.70857000000001</c:v>
                      </c:pt>
                      <c:pt idx="8311">
                        <c:v>449.80167999999998</c:v>
                      </c:pt>
                      <c:pt idx="8312">
                        <c:v>449.85158000000001</c:v>
                      </c:pt>
                      <c:pt idx="8313">
                        <c:v>449.83517999999998</c:v>
                      </c:pt>
                      <c:pt idx="8314">
                        <c:v>449.82738999999998</c:v>
                      </c:pt>
                      <c:pt idx="8315">
                        <c:v>449.70778000000001</c:v>
                      </c:pt>
                      <c:pt idx="8316">
                        <c:v>449.7106</c:v>
                      </c:pt>
                      <c:pt idx="8317">
                        <c:v>449.71654999999998</c:v>
                      </c:pt>
                      <c:pt idx="8318">
                        <c:v>449.71242000000001</c:v>
                      </c:pt>
                      <c:pt idx="8319">
                        <c:v>449.71429999999998</c:v>
                      </c:pt>
                      <c:pt idx="8320">
                        <c:v>449.73297000000002</c:v>
                      </c:pt>
                      <c:pt idx="8321">
                        <c:v>449.72228000000001</c:v>
                      </c:pt>
                      <c:pt idx="8322">
                        <c:v>449.70848000000001</c:v>
                      </c:pt>
                      <c:pt idx="8323">
                        <c:v>449.81828000000002</c:v>
                      </c:pt>
                      <c:pt idx="8324">
                        <c:v>449.87443999999999</c:v>
                      </c:pt>
                      <c:pt idx="8325">
                        <c:v>449.85665</c:v>
                      </c:pt>
                      <c:pt idx="8326">
                        <c:v>449.80320999999998</c:v>
                      </c:pt>
                      <c:pt idx="8327">
                        <c:v>449.71753000000001</c:v>
                      </c:pt>
                      <c:pt idx="8328">
                        <c:v>449.71785</c:v>
                      </c:pt>
                      <c:pt idx="8329">
                        <c:v>449.72041999999999</c:v>
                      </c:pt>
                      <c:pt idx="8330">
                        <c:v>449.70839000000001</c:v>
                      </c:pt>
                      <c:pt idx="8331">
                        <c:v>449.73935</c:v>
                      </c:pt>
                      <c:pt idx="8332">
                        <c:v>449.72359999999998</c:v>
                      </c:pt>
                      <c:pt idx="8333">
                        <c:v>449.73493000000002</c:v>
                      </c:pt>
                      <c:pt idx="8334">
                        <c:v>449.71535999999998</c:v>
                      </c:pt>
                      <c:pt idx="8335">
                        <c:v>449.82679999999999</c:v>
                      </c:pt>
                      <c:pt idx="8336">
                        <c:v>449.84190000000001</c:v>
                      </c:pt>
                      <c:pt idx="8337">
                        <c:v>449.89192000000003</c:v>
                      </c:pt>
                      <c:pt idx="8338">
                        <c:v>449.85735</c:v>
                      </c:pt>
                      <c:pt idx="8339">
                        <c:v>449.73223000000002</c:v>
                      </c:pt>
                      <c:pt idx="8340">
                        <c:v>449.72654999999997</c:v>
                      </c:pt>
                      <c:pt idx="8341">
                        <c:v>449.74552</c:v>
                      </c:pt>
                      <c:pt idx="8342">
                        <c:v>449.73401000000001</c:v>
                      </c:pt>
                      <c:pt idx="8343">
                        <c:v>449.76755000000003</c:v>
                      </c:pt>
                      <c:pt idx="8344">
                        <c:v>449.74441000000002</c:v>
                      </c:pt>
                      <c:pt idx="8345">
                        <c:v>449.75270999999998</c:v>
                      </c:pt>
                      <c:pt idx="8346">
                        <c:v>449.72737000000001</c:v>
                      </c:pt>
                      <c:pt idx="8347">
                        <c:v>449.83816999999999</c:v>
                      </c:pt>
                      <c:pt idx="8348">
                        <c:v>449.85442</c:v>
                      </c:pt>
                      <c:pt idx="8349">
                        <c:v>449.85415999999998</c:v>
                      </c:pt>
                      <c:pt idx="8350">
                        <c:v>449.86824000000001</c:v>
                      </c:pt>
                      <c:pt idx="8351">
                        <c:v>449.72431</c:v>
                      </c:pt>
                      <c:pt idx="8352">
                        <c:v>449.81018</c:v>
                      </c:pt>
                      <c:pt idx="8353">
                        <c:v>449.72194000000002</c:v>
                      </c:pt>
                      <c:pt idx="8354">
                        <c:v>449.73813000000001</c:v>
                      </c:pt>
                      <c:pt idx="8355">
                        <c:v>449.75761</c:v>
                      </c:pt>
                      <c:pt idx="8356">
                        <c:v>449.72627999999997</c:v>
                      </c:pt>
                      <c:pt idx="8357">
                        <c:v>449.73557</c:v>
                      </c:pt>
                      <c:pt idx="8358">
                        <c:v>449.74088</c:v>
                      </c:pt>
                      <c:pt idx="8359">
                        <c:v>449.82681000000002</c:v>
                      </c:pt>
                      <c:pt idx="8360">
                        <c:v>449.83264000000003</c:v>
                      </c:pt>
                      <c:pt idx="8361">
                        <c:v>449.85316</c:v>
                      </c:pt>
                      <c:pt idx="8362">
                        <c:v>449.89019999999999</c:v>
                      </c:pt>
                      <c:pt idx="8363">
                        <c:v>449.72546999999997</c:v>
                      </c:pt>
                      <c:pt idx="8364">
                        <c:v>449.72075000000001</c:v>
                      </c:pt>
                      <c:pt idx="8365">
                        <c:v>449.72233</c:v>
                      </c:pt>
                      <c:pt idx="8366">
                        <c:v>449.74108000000001</c:v>
                      </c:pt>
                      <c:pt idx="8367">
                        <c:v>449.74063000000001</c:v>
                      </c:pt>
                      <c:pt idx="8368">
                        <c:v>449.74657000000002</c:v>
                      </c:pt>
                      <c:pt idx="8369">
                        <c:v>449.75135</c:v>
                      </c:pt>
                      <c:pt idx="8370">
                        <c:v>449.74910999999997</c:v>
                      </c:pt>
                      <c:pt idx="8371">
                        <c:v>449.86887000000002</c:v>
                      </c:pt>
                      <c:pt idx="8372">
                        <c:v>449.86768999999998</c:v>
                      </c:pt>
                      <c:pt idx="8373">
                        <c:v>449.83693</c:v>
                      </c:pt>
                      <c:pt idx="8374">
                        <c:v>449.81150000000002</c:v>
                      </c:pt>
                      <c:pt idx="8375">
                        <c:v>449.76459</c:v>
                      </c:pt>
                      <c:pt idx="8376">
                        <c:v>449.75873999999999</c:v>
                      </c:pt>
                      <c:pt idx="8377">
                        <c:v>449.71944000000002</c:v>
                      </c:pt>
                      <c:pt idx="8378">
                        <c:v>449.72372000000001</c:v>
                      </c:pt>
                      <c:pt idx="8379">
                        <c:v>449.74227999999999</c:v>
                      </c:pt>
                      <c:pt idx="8380">
                        <c:v>449.73304999999999</c:v>
                      </c:pt>
                      <c:pt idx="8381">
                        <c:v>449.74529999999999</c:v>
                      </c:pt>
                      <c:pt idx="8382">
                        <c:v>449.75177000000002</c:v>
                      </c:pt>
                      <c:pt idx="8383">
                        <c:v>449.85426999999999</c:v>
                      </c:pt>
                      <c:pt idx="8384">
                        <c:v>449.85298</c:v>
                      </c:pt>
                      <c:pt idx="8385">
                        <c:v>449.84712999999999</c:v>
                      </c:pt>
                      <c:pt idx="8386">
                        <c:v>449.83569</c:v>
                      </c:pt>
                      <c:pt idx="8387">
                        <c:v>449.73253999999997</c:v>
                      </c:pt>
                      <c:pt idx="8388">
                        <c:v>449.74275</c:v>
                      </c:pt>
                      <c:pt idx="8389">
                        <c:v>449.71451999999999</c:v>
                      </c:pt>
                      <c:pt idx="8390">
                        <c:v>449.71771000000001</c:v>
                      </c:pt>
                      <c:pt idx="8391">
                        <c:v>449.72039000000001</c:v>
                      </c:pt>
                      <c:pt idx="8392">
                        <c:v>449.73196999999999</c:v>
                      </c:pt>
                      <c:pt idx="8393">
                        <c:v>449.74043</c:v>
                      </c:pt>
                      <c:pt idx="8394">
                        <c:v>449.75823000000003</c:v>
                      </c:pt>
                      <c:pt idx="8395">
                        <c:v>449.84195</c:v>
                      </c:pt>
                      <c:pt idx="8396">
                        <c:v>449.87723999999997</c:v>
                      </c:pt>
                      <c:pt idx="8397">
                        <c:v>449.83735999999999</c:v>
                      </c:pt>
                      <c:pt idx="8398">
                        <c:v>449.80833999999999</c:v>
                      </c:pt>
                      <c:pt idx="8399">
                        <c:v>449.75549000000001</c:v>
                      </c:pt>
                      <c:pt idx="8400">
                        <c:v>449.75110000000001</c:v>
                      </c:pt>
                      <c:pt idx="8401">
                        <c:v>449.74475000000001</c:v>
                      </c:pt>
                      <c:pt idx="8402">
                        <c:v>449.72543999999999</c:v>
                      </c:pt>
                      <c:pt idx="8403">
                        <c:v>449.71499999999997</c:v>
                      </c:pt>
                      <c:pt idx="8404">
                        <c:v>449.73948999999999</c:v>
                      </c:pt>
                      <c:pt idx="8405">
                        <c:v>449.75815999999998</c:v>
                      </c:pt>
                      <c:pt idx="8406">
                        <c:v>449.73504000000003</c:v>
                      </c:pt>
                      <c:pt idx="8407">
                        <c:v>449.83204999999998</c:v>
                      </c:pt>
                      <c:pt idx="8408">
                        <c:v>449.86694999999997</c:v>
                      </c:pt>
                      <c:pt idx="8409">
                        <c:v>449.86466000000001</c:v>
                      </c:pt>
                      <c:pt idx="8410">
                        <c:v>449.815</c:v>
                      </c:pt>
                      <c:pt idx="8411">
                        <c:v>449.76886999999999</c:v>
                      </c:pt>
                      <c:pt idx="8412">
                        <c:v>449.74284999999998</c:v>
                      </c:pt>
                      <c:pt idx="8413">
                        <c:v>449.80056000000002</c:v>
                      </c:pt>
                      <c:pt idx="8414">
                        <c:v>449.72726999999998</c:v>
                      </c:pt>
                      <c:pt idx="8415">
                        <c:v>449.73500999999999</c:v>
                      </c:pt>
                      <c:pt idx="8416">
                        <c:v>449.74444999999997</c:v>
                      </c:pt>
                      <c:pt idx="8417">
                        <c:v>449.74394999999998</c:v>
                      </c:pt>
                      <c:pt idx="8418">
                        <c:v>449.73901000000001</c:v>
                      </c:pt>
                      <c:pt idx="8419">
                        <c:v>449.85255999999998</c:v>
                      </c:pt>
                      <c:pt idx="8420">
                        <c:v>449.85149999999999</c:v>
                      </c:pt>
                      <c:pt idx="8421">
                        <c:v>449.85156000000001</c:v>
                      </c:pt>
                      <c:pt idx="8422">
                        <c:v>449.86367999999999</c:v>
                      </c:pt>
                      <c:pt idx="8423">
                        <c:v>449.73773</c:v>
                      </c:pt>
                      <c:pt idx="8424">
                        <c:v>449.72525000000002</c:v>
                      </c:pt>
                      <c:pt idx="8425">
                        <c:v>449.72820000000002</c:v>
                      </c:pt>
                      <c:pt idx="8426">
                        <c:v>449.75932999999998</c:v>
                      </c:pt>
                      <c:pt idx="8427">
                        <c:v>449.73478</c:v>
                      </c:pt>
                      <c:pt idx="8428">
                        <c:v>449.76821000000001</c:v>
                      </c:pt>
                      <c:pt idx="8429">
                        <c:v>449.74630999999999</c:v>
                      </c:pt>
                      <c:pt idx="8430">
                        <c:v>449.76029</c:v>
                      </c:pt>
                      <c:pt idx="8431">
                        <c:v>449.85140999999999</c:v>
                      </c:pt>
                      <c:pt idx="8432">
                        <c:v>449.84947</c:v>
                      </c:pt>
                      <c:pt idx="8433">
                        <c:v>449.84964000000002</c:v>
                      </c:pt>
                      <c:pt idx="8434">
                        <c:v>449.85836999999998</c:v>
                      </c:pt>
                      <c:pt idx="8435">
                        <c:v>449.76598999999999</c:v>
                      </c:pt>
                      <c:pt idx="8436">
                        <c:v>449.75089000000003</c:v>
                      </c:pt>
                      <c:pt idx="8437">
                        <c:v>449.73334</c:v>
                      </c:pt>
                      <c:pt idx="8438">
                        <c:v>449.72778</c:v>
                      </c:pt>
                      <c:pt idx="8439">
                        <c:v>449.74921999999998</c:v>
                      </c:pt>
                      <c:pt idx="8440">
                        <c:v>449.72883000000002</c:v>
                      </c:pt>
                      <c:pt idx="8441">
                        <c:v>449.74905999999999</c:v>
                      </c:pt>
                      <c:pt idx="8442">
                        <c:v>449.75779999999997</c:v>
                      </c:pt>
                      <c:pt idx="8443">
                        <c:v>449.89785999999998</c:v>
                      </c:pt>
                      <c:pt idx="8444">
                        <c:v>449.87203</c:v>
                      </c:pt>
                      <c:pt idx="8445">
                        <c:v>449.85739999999998</c:v>
                      </c:pt>
                      <c:pt idx="8446">
                        <c:v>449.84343999999999</c:v>
                      </c:pt>
                      <c:pt idx="8447">
                        <c:v>449.76101</c:v>
                      </c:pt>
                      <c:pt idx="8448">
                        <c:v>449.73415</c:v>
                      </c:pt>
                      <c:pt idx="8449">
                        <c:v>449.77359999999999</c:v>
                      </c:pt>
                      <c:pt idx="8450">
                        <c:v>449.75731999999999</c:v>
                      </c:pt>
                      <c:pt idx="8451">
                        <c:v>449.74831999999998</c:v>
                      </c:pt>
                      <c:pt idx="8452">
                        <c:v>449.73221000000001</c:v>
                      </c:pt>
                      <c:pt idx="8453">
                        <c:v>449.73797000000002</c:v>
                      </c:pt>
                      <c:pt idx="8454">
                        <c:v>449.73338999999999</c:v>
                      </c:pt>
                      <c:pt idx="8455">
                        <c:v>449.81207999999998</c:v>
                      </c:pt>
                      <c:pt idx="8456">
                        <c:v>449.88592</c:v>
                      </c:pt>
                      <c:pt idx="8457">
                        <c:v>449.84737999999999</c:v>
                      </c:pt>
                      <c:pt idx="8458">
                        <c:v>449.84872999999999</c:v>
                      </c:pt>
                      <c:pt idx="8459">
                        <c:v>449.74970999999999</c:v>
                      </c:pt>
                      <c:pt idx="8460">
                        <c:v>449.73513000000003</c:v>
                      </c:pt>
                      <c:pt idx="8461">
                        <c:v>449.71627000000001</c:v>
                      </c:pt>
                      <c:pt idx="8462">
                        <c:v>449.73162000000002</c:v>
                      </c:pt>
                      <c:pt idx="8463">
                        <c:v>449.71654000000001</c:v>
                      </c:pt>
                      <c:pt idx="8464">
                        <c:v>449.72442999999998</c:v>
                      </c:pt>
                      <c:pt idx="8465">
                        <c:v>449.70988</c:v>
                      </c:pt>
                      <c:pt idx="8466">
                        <c:v>449.74149999999997</c:v>
                      </c:pt>
                      <c:pt idx="8467">
                        <c:v>449.84523000000002</c:v>
                      </c:pt>
                      <c:pt idx="8468">
                        <c:v>449.89069999999998</c:v>
                      </c:pt>
                      <c:pt idx="8469">
                        <c:v>449.85721999999998</c:v>
                      </c:pt>
                      <c:pt idx="8470">
                        <c:v>449.81137000000001</c:v>
                      </c:pt>
                      <c:pt idx="8471">
                        <c:v>449.72833000000003</c:v>
                      </c:pt>
                      <c:pt idx="8472">
                        <c:v>449.74043</c:v>
                      </c:pt>
                      <c:pt idx="8473">
                        <c:v>449.77148</c:v>
                      </c:pt>
                      <c:pt idx="8474">
                        <c:v>449.76470999999998</c:v>
                      </c:pt>
                      <c:pt idx="8475">
                        <c:v>449.72658999999999</c:v>
                      </c:pt>
                      <c:pt idx="8476">
                        <c:v>449.75817000000001</c:v>
                      </c:pt>
                      <c:pt idx="8477">
                        <c:v>449.75889000000001</c:v>
                      </c:pt>
                      <c:pt idx="8478">
                        <c:v>449.75</c:v>
                      </c:pt>
                      <c:pt idx="8479">
                        <c:v>449.85370999999998</c:v>
                      </c:pt>
                      <c:pt idx="8480">
                        <c:v>449.85390000000001</c:v>
                      </c:pt>
                      <c:pt idx="8481">
                        <c:v>449.89850999999999</c:v>
                      </c:pt>
                      <c:pt idx="8482">
                        <c:v>449.80646999999999</c:v>
                      </c:pt>
                      <c:pt idx="8483">
                        <c:v>449.73608000000002</c:v>
                      </c:pt>
                      <c:pt idx="8484">
                        <c:v>449.73097000000001</c:v>
                      </c:pt>
                      <c:pt idx="8485">
                        <c:v>449.74151999999998</c:v>
                      </c:pt>
                      <c:pt idx="8486">
                        <c:v>449.74439999999998</c:v>
                      </c:pt>
                      <c:pt idx="8487">
                        <c:v>449.74421000000001</c:v>
                      </c:pt>
                      <c:pt idx="8488">
                        <c:v>449.76398</c:v>
                      </c:pt>
                      <c:pt idx="8489">
                        <c:v>449.75643000000002</c:v>
                      </c:pt>
                      <c:pt idx="8490">
                        <c:v>449.74498999999997</c:v>
                      </c:pt>
                      <c:pt idx="8491">
                        <c:v>449.86639000000002</c:v>
                      </c:pt>
                      <c:pt idx="8492">
                        <c:v>449.84050999999999</c:v>
                      </c:pt>
                      <c:pt idx="8493">
                        <c:v>449.85543000000001</c:v>
                      </c:pt>
                      <c:pt idx="8494">
                        <c:v>449.85480999999999</c:v>
                      </c:pt>
                      <c:pt idx="8495">
                        <c:v>449.70925</c:v>
                      </c:pt>
                      <c:pt idx="8496">
                        <c:v>449.73144000000002</c:v>
                      </c:pt>
                      <c:pt idx="8497">
                        <c:v>449.72829999999999</c:v>
                      </c:pt>
                      <c:pt idx="8498">
                        <c:v>449.76452</c:v>
                      </c:pt>
                      <c:pt idx="8499">
                        <c:v>449.74993000000001</c:v>
                      </c:pt>
                      <c:pt idx="8500">
                        <c:v>449.73842999999999</c:v>
                      </c:pt>
                      <c:pt idx="8501">
                        <c:v>449.74006000000003</c:v>
                      </c:pt>
                      <c:pt idx="8502">
                        <c:v>449.74477000000002</c:v>
                      </c:pt>
                      <c:pt idx="8503">
                        <c:v>449.83670000000001</c:v>
                      </c:pt>
                      <c:pt idx="8504">
                        <c:v>449.83895000000001</c:v>
                      </c:pt>
                      <c:pt idx="8505">
                        <c:v>449.83652999999998</c:v>
                      </c:pt>
                      <c:pt idx="8506">
                        <c:v>449.81675999999999</c:v>
                      </c:pt>
                      <c:pt idx="8507">
                        <c:v>449.76769999999999</c:v>
                      </c:pt>
                      <c:pt idx="8508">
                        <c:v>449.75101000000001</c:v>
                      </c:pt>
                      <c:pt idx="8509">
                        <c:v>449.71661999999998</c:v>
                      </c:pt>
                      <c:pt idx="8510">
                        <c:v>449.72649000000001</c:v>
                      </c:pt>
                      <c:pt idx="8511">
                        <c:v>449.73676999999998</c:v>
                      </c:pt>
                      <c:pt idx="8512">
                        <c:v>449.72156999999999</c:v>
                      </c:pt>
                      <c:pt idx="8513">
                        <c:v>449.73498999999998</c:v>
                      </c:pt>
                      <c:pt idx="8514">
                        <c:v>449.74164000000002</c:v>
                      </c:pt>
                      <c:pt idx="8515">
                        <c:v>449.88303000000002</c:v>
                      </c:pt>
                      <c:pt idx="8516">
                        <c:v>449.85878000000002</c:v>
                      </c:pt>
                      <c:pt idx="8517">
                        <c:v>449.86923999999999</c:v>
                      </c:pt>
                      <c:pt idx="8518">
                        <c:v>449.80221999999998</c:v>
                      </c:pt>
                      <c:pt idx="8519">
                        <c:v>449.74337000000003</c:v>
                      </c:pt>
                      <c:pt idx="8520">
                        <c:v>449.74142000000001</c:v>
                      </c:pt>
                      <c:pt idx="8521">
                        <c:v>449.72341999999998</c:v>
                      </c:pt>
                      <c:pt idx="8522">
                        <c:v>449.71917000000002</c:v>
                      </c:pt>
                      <c:pt idx="8523">
                        <c:v>449.76263</c:v>
                      </c:pt>
                      <c:pt idx="8524">
                        <c:v>449.76918000000001</c:v>
                      </c:pt>
                      <c:pt idx="8525">
                        <c:v>449.75713999999999</c:v>
                      </c:pt>
                      <c:pt idx="8526">
                        <c:v>449.73513000000003</c:v>
                      </c:pt>
                      <c:pt idx="8527">
                        <c:v>449.87551000000002</c:v>
                      </c:pt>
                      <c:pt idx="8528">
                        <c:v>449.85703000000001</c:v>
                      </c:pt>
                      <c:pt idx="8529">
                        <c:v>449.84809000000001</c:v>
                      </c:pt>
                      <c:pt idx="8530">
                        <c:v>449.85028</c:v>
                      </c:pt>
                      <c:pt idx="8531">
                        <c:v>449.73169000000001</c:v>
                      </c:pt>
                      <c:pt idx="8532">
                        <c:v>449.75279999999998</c:v>
                      </c:pt>
                      <c:pt idx="8533">
                        <c:v>449.76704999999998</c:v>
                      </c:pt>
                      <c:pt idx="8534">
                        <c:v>449.79163999999997</c:v>
                      </c:pt>
                      <c:pt idx="8535">
                        <c:v>449.74675999999999</c:v>
                      </c:pt>
                      <c:pt idx="8536">
                        <c:v>449.75502</c:v>
                      </c:pt>
                      <c:pt idx="8537">
                        <c:v>449.74221999999997</c:v>
                      </c:pt>
                      <c:pt idx="8538">
                        <c:v>449.73259999999999</c:v>
                      </c:pt>
                      <c:pt idx="8539">
                        <c:v>449.84667999999999</c:v>
                      </c:pt>
                      <c:pt idx="8540">
                        <c:v>449.86237</c:v>
                      </c:pt>
                      <c:pt idx="8541">
                        <c:v>449.83355999999998</c:v>
                      </c:pt>
                      <c:pt idx="8542">
                        <c:v>449.83141999999998</c:v>
                      </c:pt>
                      <c:pt idx="8543">
                        <c:v>449.76765</c:v>
                      </c:pt>
                      <c:pt idx="8544">
                        <c:v>449.76504</c:v>
                      </c:pt>
                      <c:pt idx="8545">
                        <c:v>449.74669999999998</c:v>
                      </c:pt>
                      <c:pt idx="8546">
                        <c:v>449.73307999999997</c:v>
                      </c:pt>
                      <c:pt idx="8547">
                        <c:v>449.70679000000001</c:v>
                      </c:pt>
                      <c:pt idx="8548">
                        <c:v>449.73378000000002</c:v>
                      </c:pt>
                      <c:pt idx="8549">
                        <c:v>449.74657999999999</c:v>
                      </c:pt>
                      <c:pt idx="8550">
                        <c:v>449.73084</c:v>
                      </c:pt>
                      <c:pt idx="8551">
                        <c:v>449.83728000000002</c:v>
                      </c:pt>
                      <c:pt idx="8552">
                        <c:v>449.86646000000002</c:v>
                      </c:pt>
                      <c:pt idx="8553">
                        <c:v>449.88553000000002</c:v>
                      </c:pt>
                      <c:pt idx="8554">
                        <c:v>449.82047999999998</c:v>
                      </c:pt>
                      <c:pt idx="8555">
                        <c:v>449.75707</c:v>
                      </c:pt>
                      <c:pt idx="8556">
                        <c:v>449.76377000000002</c:v>
                      </c:pt>
                      <c:pt idx="8557">
                        <c:v>449.74457000000001</c:v>
                      </c:pt>
                      <c:pt idx="8558">
                        <c:v>449.75371000000001</c:v>
                      </c:pt>
                      <c:pt idx="8559">
                        <c:v>449.73563000000001</c:v>
                      </c:pt>
                      <c:pt idx="8560">
                        <c:v>449.73129999999998</c:v>
                      </c:pt>
                      <c:pt idx="8561">
                        <c:v>449.74752000000001</c:v>
                      </c:pt>
                      <c:pt idx="8562">
                        <c:v>449.72210999999999</c:v>
                      </c:pt>
                      <c:pt idx="8563">
                        <c:v>449.82582000000002</c:v>
                      </c:pt>
                      <c:pt idx="8564">
                        <c:v>449.85077000000001</c:v>
                      </c:pt>
                      <c:pt idx="8565">
                        <c:v>449.87921</c:v>
                      </c:pt>
                      <c:pt idx="8566">
                        <c:v>449.83726000000001</c:v>
                      </c:pt>
                      <c:pt idx="8567">
                        <c:v>449.72953000000001</c:v>
                      </c:pt>
                      <c:pt idx="8568">
                        <c:v>449.73124999999999</c:v>
                      </c:pt>
                      <c:pt idx="8569">
                        <c:v>449.73896999999999</c:v>
                      </c:pt>
                      <c:pt idx="8570">
                        <c:v>449.7706</c:v>
                      </c:pt>
                      <c:pt idx="8571">
                        <c:v>449.75214999999997</c:v>
                      </c:pt>
                      <c:pt idx="8572">
                        <c:v>449.76837999999998</c:v>
                      </c:pt>
                      <c:pt idx="8573">
                        <c:v>449.75459999999998</c:v>
                      </c:pt>
                      <c:pt idx="8574">
                        <c:v>449.76661000000001</c:v>
                      </c:pt>
                      <c:pt idx="8575">
                        <c:v>449.8381</c:v>
                      </c:pt>
                      <c:pt idx="8576">
                        <c:v>449.85037</c:v>
                      </c:pt>
                      <c:pt idx="8577">
                        <c:v>449.85136999999997</c:v>
                      </c:pt>
                      <c:pt idx="8578">
                        <c:v>449.87499000000003</c:v>
                      </c:pt>
                      <c:pt idx="8579">
                        <c:v>449.72609</c:v>
                      </c:pt>
                      <c:pt idx="8580">
                        <c:v>449.72586999999999</c:v>
                      </c:pt>
                      <c:pt idx="8581">
                        <c:v>449.72368</c:v>
                      </c:pt>
                      <c:pt idx="8582">
                        <c:v>449.73622999999998</c:v>
                      </c:pt>
                      <c:pt idx="8583">
                        <c:v>449.71972</c:v>
                      </c:pt>
                      <c:pt idx="8584">
                        <c:v>449.72525000000002</c:v>
                      </c:pt>
                      <c:pt idx="8585">
                        <c:v>449.74882000000002</c:v>
                      </c:pt>
                      <c:pt idx="8586">
                        <c:v>449.74871999999999</c:v>
                      </c:pt>
                      <c:pt idx="8587">
                        <c:v>449.85732999999999</c:v>
                      </c:pt>
                      <c:pt idx="8588">
                        <c:v>449.84857</c:v>
                      </c:pt>
                      <c:pt idx="8589">
                        <c:v>449.86284000000001</c:v>
                      </c:pt>
                      <c:pt idx="8590">
                        <c:v>449.86205999999999</c:v>
                      </c:pt>
                      <c:pt idx="8591">
                        <c:v>449.77548999999999</c:v>
                      </c:pt>
                      <c:pt idx="8592">
                        <c:v>449.72957000000002</c:v>
                      </c:pt>
                      <c:pt idx="8593">
                        <c:v>449.73660999999998</c:v>
                      </c:pt>
                      <c:pt idx="8594">
                        <c:v>449.72154</c:v>
                      </c:pt>
                      <c:pt idx="8595">
                        <c:v>449.79991000000001</c:v>
                      </c:pt>
                      <c:pt idx="8596">
                        <c:v>449.73795999999999</c:v>
                      </c:pt>
                      <c:pt idx="8597">
                        <c:v>449.73367999999999</c:v>
                      </c:pt>
                      <c:pt idx="8598">
                        <c:v>449.76013999999998</c:v>
                      </c:pt>
                      <c:pt idx="8599">
                        <c:v>449.88875999999999</c:v>
                      </c:pt>
                      <c:pt idx="8600">
                        <c:v>449.87155999999999</c:v>
                      </c:pt>
                      <c:pt idx="8601">
                        <c:v>449.86667</c:v>
                      </c:pt>
                      <c:pt idx="8602">
                        <c:v>449.82749999999999</c:v>
                      </c:pt>
                      <c:pt idx="8603">
                        <c:v>449.71602000000001</c:v>
                      </c:pt>
                      <c:pt idx="8604">
                        <c:v>449.74063000000001</c:v>
                      </c:pt>
                      <c:pt idx="8605">
                        <c:v>449.71406000000002</c:v>
                      </c:pt>
                      <c:pt idx="8606">
                        <c:v>449.72937999999999</c:v>
                      </c:pt>
                      <c:pt idx="8607">
                        <c:v>449.72726</c:v>
                      </c:pt>
                      <c:pt idx="8608">
                        <c:v>449.75189</c:v>
                      </c:pt>
                      <c:pt idx="8609">
                        <c:v>449.73507000000001</c:v>
                      </c:pt>
                      <c:pt idx="8610">
                        <c:v>449.74340000000001</c:v>
                      </c:pt>
                      <c:pt idx="8611">
                        <c:v>449.85201000000001</c:v>
                      </c:pt>
                      <c:pt idx="8612">
                        <c:v>449.89103999999998</c:v>
                      </c:pt>
                      <c:pt idx="8613">
                        <c:v>449.85338000000002</c:v>
                      </c:pt>
                      <c:pt idx="8614">
                        <c:v>449.80533000000003</c:v>
                      </c:pt>
                      <c:pt idx="8615">
                        <c:v>449.74076000000002</c:v>
                      </c:pt>
                      <c:pt idx="8616">
                        <c:v>449.74426999999997</c:v>
                      </c:pt>
                      <c:pt idx="8617">
                        <c:v>449.73518999999999</c:v>
                      </c:pt>
                      <c:pt idx="8618">
                        <c:v>449.73725999999999</c:v>
                      </c:pt>
                      <c:pt idx="8619">
                        <c:v>449.74383999999998</c:v>
                      </c:pt>
                      <c:pt idx="8620">
                        <c:v>449.72280000000001</c:v>
                      </c:pt>
                      <c:pt idx="8621">
                        <c:v>449.72805</c:v>
                      </c:pt>
                      <c:pt idx="8622">
                        <c:v>449.70611000000002</c:v>
                      </c:pt>
                      <c:pt idx="8623">
                        <c:v>449.83611999999999</c:v>
                      </c:pt>
                      <c:pt idx="8624">
                        <c:v>449.85766999999998</c:v>
                      </c:pt>
                      <c:pt idx="8625">
                        <c:v>449.89294999999998</c:v>
                      </c:pt>
                      <c:pt idx="8626">
                        <c:v>449.84584000000001</c:v>
                      </c:pt>
                      <c:pt idx="8627">
                        <c:v>449.76555000000002</c:v>
                      </c:pt>
                      <c:pt idx="8628">
                        <c:v>449.77924999999999</c:v>
                      </c:pt>
                      <c:pt idx="8629">
                        <c:v>449.75371000000001</c:v>
                      </c:pt>
                      <c:pt idx="8630">
                        <c:v>449.73021999999997</c:v>
                      </c:pt>
                      <c:pt idx="8631">
                        <c:v>449.72993000000002</c:v>
                      </c:pt>
                      <c:pt idx="8632">
                        <c:v>449.74650000000003</c:v>
                      </c:pt>
                      <c:pt idx="8633">
                        <c:v>449.75071000000003</c:v>
                      </c:pt>
                      <c:pt idx="8634">
                        <c:v>449.72089999999997</c:v>
                      </c:pt>
                      <c:pt idx="8635">
                        <c:v>449.84903000000003</c:v>
                      </c:pt>
                      <c:pt idx="8636">
                        <c:v>449.84856000000002</c:v>
                      </c:pt>
                      <c:pt idx="8637">
                        <c:v>449.86354</c:v>
                      </c:pt>
                      <c:pt idx="8638">
                        <c:v>449.84942000000001</c:v>
                      </c:pt>
                      <c:pt idx="8639">
                        <c:v>449.74808999999999</c:v>
                      </c:pt>
                      <c:pt idx="8640">
                        <c:v>449.74887999999999</c:v>
                      </c:pt>
                      <c:pt idx="8641">
                        <c:v>449.76596000000001</c:v>
                      </c:pt>
                      <c:pt idx="8642">
                        <c:v>449.76100000000002</c:v>
                      </c:pt>
                      <c:pt idx="8643">
                        <c:v>449.75295</c:v>
                      </c:pt>
                      <c:pt idx="8644">
                        <c:v>449.75114000000002</c:v>
                      </c:pt>
                      <c:pt idx="8645">
                        <c:v>449.72958</c:v>
                      </c:pt>
                      <c:pt idx="8646">
                        <c:v>449.76177999999999</c:v>
                      </c:pt>
                      <c:pt idx="8647">
                        <c:v>449.82459999999998</c:v>
                      </c:pt>
                      <c:pt idx="8648">
                        <c:v>449.85482999999999</c:v>
                      </c:pt>
                      <c:pt idx="8649">
                        <c:v>449.85843</c:v>
                      </c:pt>
                      <c:pt idx="8650">
                        <c:v>449.84811000000002</c:v>
                      </c:pt>
                      <c:pt idx="8651">
                        <c:v>449.75294000000002</c:v>
                      </c:pt>
                      <c:pt idx="8652">
                        <c:v>449.77033</c:v>
                      </c:pt>
                      <c:pt idx="8653">
                        <c:v>449.77103</c:v>
                      </c:pt>
                      <c:pt idx="8654">
                        <c:v>449.75842</c:v>
                      </c:pt>
                      <c:pt idx="8655">
                        <c:v>449.74703</c:v>
                      </c:pt>
                      <c:pt idx="8656">
                        <c:v>449.79003</c:v>
                      </c:pt>
                      <c:pt idx="8657">
                        <c:v>449.74515000000002</c:v>
                      </c:pt>
                      <c:pt idx="8658">
                        <c:v>449.72557</c:v>
                      </c:pt>
                      <c:pt idx="8659">
                        <c:v>449.89202999999998</c:v>
                      </c:pt>
                      <c:pt idx="8660">
                        <c:v>449.85894000000002</c:v>
                      </c:pt>
                      <c:pt idx="8661">
                        <c:v>449.85163</c:v>
                      </c:pt>
                      <c:pt idx="8662">
                        <c:v>449.82060999999999</c:v>
                      </c:pt>
                      <c:pt idx="8663">
                        <c:v>449.75369000000001</c:v>
                      </c:pt>
                      <c:pt idx="8664">
                        <c:v>449.73478</c:v>
                      </c:pt>
                      <c:pt idx="8665">
                        <c:v>449.74315999999999</c:v>
                      </c:pt>
                      <c:pt idx="8666">
                        <c:v>449.72606000000002</c:v>
                      </c:pt>
                      <c:pt idx="8667">
                        <c:v>449.74196999999998</c:v>
                      </c:pt>
                      <c:pt idx="8668">
                        <c:v>449.74979999999999</c:v>
                      </c:pt>
                      <c:pt idx="8669">
                        <c:v>449.77926000000002</c:v>
                      </c:pt>
                      <c:pt idx="8670">
                        <c:v>449.75778000000003</c:v>
                      </c:pt>
                      <c:pt idx="8671">
                        <c:v>449.87329999999997</c:v>
                      </c:pt>
                      <c:pt idx="8672">
                        <c:v>449.85962000000001</c:v>
                      </c:pt>
                      <c:pt idx="8673">
                        <c:v>449.86286999999999</c:v>
                      </c:pt>
                      <c:pt idx="8674">
                        <c:v>449.84685999999999</c:v>
                      </c:pt>
                      <c:pt idx="8675">
                        <c:v>449.74034</c:v>
                      </c:pt>
                      <c:pt idx="8676">
                        <c:v>449.75950999999998</c:v>
                      </c:pt>
                      <c:pt idx="8677">
                        <c:v>449.73757999999998</c:v>
                      </c:pt>
                      <c:pt idx="8678">
                        <c:v>449.76816000000002</c:v>
                      </c:pt>
                      <c:pt idx="8679">
                        <c:v>449.74094000000002</c:v>
                      </c:pt>
                      <c:pt idx="8680">
                        <c:v>449.77487000000002</c:v>
                      </c:pt>
                      <c:pt idx="8681">
                        <c:v>449.73340999999999</c:v>
                      </c:pt>
                      <c:pt idx="8682">
                        <c:v>449.74374</c:v>
                      </c:pt>
                      <c:pt idx="8683">
                        <c:v>449.84192000000002</c:v>
                      </c:pt>
                      <c:pt idx="8684">
                        <c:v>449.88355999999999</c:v>
                      </c:pt>
                      <c:pt idx="8685">
                        <c:v>449.86131</c:v>
                      </c:pt>
                      <c:pt idx="8686">
                        <c:v>449.84080999999998</c:v>
                      </c:pt>
                      <c:pt idx="8687">
                        <c:v>449.77037000000001</c:v>
                      </c:pt>
                      <c:pt idx="8688">
                        <c:v>449.75382000000002</c:v>
                      </c:pt>
                      <c:pt idx="8689">
                        <c:v>449.72343999999998</c:v>
                      </c:pt>
                      <c:pt idx="8690">
                        <c:v>449.72746999999998</c:v>
                      </c:pt>
                      <c:pt idx="8691">
                        <c:v>449.74437999999998</c:v>
                      </c:pt>
                      <c:pt idx="8692">
                        <c:v>449.74723</c:v>
                      </c:pt>
                      <c:pt idx="8693">
                        <c:v>449.74252999999999</c:v>
                      </c:pt>
                      <c:pt idx="8694">
                        <c:v>449.75704000000002</c:v>
                      </c:pt>
                      <c:pt idx="8695">
                        <c:v>449.85066</c:v>
                      </c:pt>
                      <c:pt idx="8696">
                        <c:v>449.84904</c:v>
                      </c:pt>
                      <c:pt idx="8697">
                        <c:v>449.87398000000002</c:v>
                      </c:pt>
                      <c:pt idx="8698">
                        <c:v>449.80000999999999</c:v>
                      </c:pt>
                      <c:pt idx="8699">
                        <c:v>449.75889000000001</c:v>
                      </c:pt>
                      <c:pt idx="8700">
                        <c:v>449.76157000000001</c:v>
                      </c:pt>
                      <c:pt idx="8701">
                        <c:v>449.77251000000001</c:v>
                      </c:pt>
                      <c:pt idx="8702">
                        <c:v>449.74383</c:v>
                      </c:pt>
                      <c:pt idx="8703">
                        <c:v>449.77346</c:v>
                      </c:pt>
                      <c:pt idx="8704">
                        <c:v>449.73678999999998</c:v>
                      </c:pt>
                      <c:pt idx="8705">
                        <c:v>449.75033000000002</c:v>
                      </c:pt>
                      <c:pt idx="8706">
                        <c:v>449.72437000000002</c:v>
                      </c:pt>
                      <c:pt idx="8707">
                        <c:v>449.84921000000003</c:v>
                      </c:pt>
                      <c:pt idx="8708">
                        <c:v>449.84181000000001</c:v>
                      </c:pt>
                      <c:pt idx="8709">
                        <c:v>449.89929999999998</c:v>
                      </c:pt>
                      <c:pt idx="8710">
                        <c:v>449.85014999999999</c:v>
                      </c:pt>
                      <c:pt idx="8711">
                        <c:v>449.73633000000001</c:v>
                      </c:pt>
                      <c:pt idx="8712">
                        <c:v>449.72093000000001</c:v>
                      </c:pt>
                      <c:pt idx="8713">
                        <c:v>449.73183999999998</c:v>
                      </c:pt>
                      <c:pt idx="8714">
                        <c:v>449.74092000000002</c:v>
                      </c:pt>
                      <c:pt idx="8715">
                        <c:v>449.72570999999999</c:v>
                      </c:pt>
                      <c:pt idx="8716">
                        <c:v>449.73246999999998</c:v>
                      </c:pt>
                      <c:pt idx="8717">
                        <c:v>449.81929000000002</c:v>
                      </c:pt>
                      <c:pt idx="8718">
                        <c:v>449.76963000000001</c:v>
                      </c:pt>
                      <c:pt idx="8719">
                        <c:v>449.86601000000002</c:v>
                      </c:pt>
                      <c:pt idx="8720">
                        <c:v>449.88511999999997</c:v>
                      </c:pt>
                      <c:pt idx="8721">
                        <c:v>449.86944</c:v>
                      </c:pt>
                      <c:pt idx="8722">
                        <c:v>449.84309000000002</c:v>
                      </c:pt>
                      <c:pt idx="8723">
                        <c:v>449.73964000000001</c:v>
                      </c:pt>
                      <c:pt idx="8724">
                        <c:v>449.74092999999999</c:v>
                      </c:pt>
                      <c:pt idx="8725">
                        <c:v>449.71998000000002</c:v>
                      </c:pt>
                      <c:pt idx="8726">
                        <c:v>449.73775000000001</c:v>
                      </c:pt>
                      <c:pt idx="8727">
                        <c:v>449.74041</c:v>
                      </c:pt>
                      <c:pt idx="8728">
                        <c:v>449.74941999999999</c:v>
                      </c:pt>
                      <c:pt idx="8729">
                        <c:v>449.74455999999998</c:v>
                      </c:pt>
                      <c:pt idx="8730">
                        <c:v>449.76197000000002</c:v>
                      </c:pt>
                      <c:pt idx="8731">
                        <c:v>449.8537</c:v>
                      </c:pt>
                      <c:pt idx="8732">
                        <c:v>449.87425999999999</c:v>
                      </c:pt>
                      <c:pt idx="8733">
                        <c:v>449.85879999999997</c:v>
                      </c:pt>
                      <c:pt idx="8734">
                        <c:v>449.82296000000002</c:v>
                      </c:pt>
                      <c:pt idx="8735">
                        <c:v>449.76868999999999</c:v>
                      </c:pt>
                      <c:pt idx="8736">
                        <c:v>449.7389</c:v>
                      </c:pt>
                      <c:pt idx="8737">
                        <c:v>449.75623999999999</c:v>
                      </c:pt>
                      <c:pt idx="8738">
                        <c:v>449.77256</c:v>
                      </c:pt>
                      <c:pt idx="8739">
                        <c:v>449.74721</c:v>
                      </c:pt>
                      <c:pt idx="8740">
                        <c:v>449.73705000000001</c:v>
                      </c:pt>
                      <c:pt idx="8741">
                        <c:v>449.73575</c:v>
                      </c:pt>
                      <c:pt idx="8742">
                        <c:v>449.73408000000001</c:v>
                      </c:pt>
                      <c:pt idx="8743">
                        <c:v>449.86443000000003</c:v>
                      </c:pt>
                      <c:pt idx="8744">
                        <c:v>449.83724999999998</c:v>
                      </c:pt>
                      <c:pt idx="8745">
                        <c:v>449.84665999999999</c:v>
                      </c:pt>
                      <c:pt idx="8746">
                        <c:v>449.84805</c:v>
                      </c:pt>
                      <c:pt idx="8747">
                        <c:v>449.75171</c:v>
                      </c:pt>
                      <c:pt idx="8748">
                        <c:v>449.73635000000002</c:v>
                      </c:pt>
                      <c:pt idx="8749">
                        <c:v>449.72444999999999</c:v>
                      </c:pt>
                      <c:pt idx="8750">
                        <c:v>449.70553000000001</c:v>
                      </c:pt>
                      <c:pt idx="8751">
                        <c:v>449.73871000000003</c:v>
                      </c:pt>
                      <c:pt idx="8752">
                        <c:v>449.74299999999999</c:v>
                      </c:pt>
                      <c:pt idx="8753">
                        <c:v>449.70114000000001</c:v>
                      </c:pt>
                      <c:pt idx="8754">
                        <c:v>449.70681999999999</c:v>
                      </c:pt>
                      <c:pt idx="8755">
                        <c:v>449.85847000000001</c:v>
                      </c:pt>
                      <c:pt idx="8756">
                        <c:v>449.86795000000001</c:v>
                      </c:pt>
                      <c:pt idx="8757">
                        <c:v>449.82179000000002</c:v>
                      </c:pt>
                      <c:pt idx="8758">
                        <c:v>449.82396</c:v>
                      </c:pt>
                      <c:pt idx="8759">
                        <c:v>449.73084999999998</c:v>
                      </c:pt>
                      <c:pt idx="8760">
                        <c:v>449.73457000000002</c:v>
                      </c:pt>
                      <c:pt idx="8761">
                        <c:v>449.72354000000001</c:v>
                      </c:pt>
                      <c:pt idx="8762">
                        <c:v>449.72091</c:v>
                      </c:pt>
                      <c:pt idx="8763">
                        <c:v>449.72203999999999</c:v>
                      </c:pt>
                      <c:pt idx="8764">
                        <c:v>449.74639000000002</c:v>
                      </c:pt>
                      <c:pt idx="8765">
                        <c:v>449.71113000000003</c:v>
                      </c:pt>
                      <c:pt idx="8766">
                        <c:v>449.71987000000001</c:v>
                      </c:pt>
                      <c:pt idx="8767">
                        <c:v>449.83967999999999</c:v>
                      </c:pt>
                      <c:pt idx="8768">
                        <c:v>449.84926999999999</c:v>
                      </c:pt>
                      <c:pt idx="8769">
                        <c:v>449.86448000000001</c:v>
                      </c:pt>
                      <c:pt idx="8770">
                        <c:v>449.83569</c:v>
                      </c:pt>
                      <c:pt idx="8771">
                        <c:v>449.73466999999999</c:v>
                      </c:pt>
                      <c:pt idx="8772">
                        <c:v>449.73612000000003</c:v>
                      </c:pt>
                      <c:pt idx="8773">
                        <c:v>449.74229000000003</c:v>
                      </c:pt>
                      <c:pt idx="8774">
                        <c:v>449.73374000000001</c:v>
                      </c:pt>
                      <c:pt idx="8775">
                        <c:v>449.74236999999999</c:v>
                      </c:pt>
                      <c:pt idx="8776">
                        <c:v>449.73566</c:v>
                      </c:pt>
                      <c:pt idx="8777">
                        <c:v>449.74373000000003</c:v>
                      </c:pt>
                      <c:pt idx="8778">
                        <c:v>449.76454999999999</c:v>
                      </c:pt>
                      <c:pt idx="8779">
                        <c:v>449.84931</c:v>
                      </c:pt>
                      <c:pt idx="8780">
                        <c:v>449.85361999999998</c:v>
                      </c:pt>
                      <c:pt idx="8781">
                        <c:v>449.87824999999998</c:v>
                      </c:pt>
                      <c:pt idx="8782">
                        <c:v>449.85518999999999</c:v>
                      </c:pt>
                      <c:pt idx="8783">
                        <c:v>449.75236999999998</c:v>
                      </c:pt>
                      <c:pt idx="8784">
                        <c:v>449.73228</c:v>
                      </c:pt>
                      <c:pt idx="8785">
                        <c:v>449.74236000000002</c:v>
                      </c:pt>
                      <c:pt idx="8786">
                        <c:v>449.73466999999999</c:v>
                      </c:pt>
                      <c:pt idx="8787">
                        <c:v>449.72176000000002</c:v>
                      </c:pt>
                      <c:pt idx="8788">
                        <c:v>449.71485000000001</c:v>
                      </c:pt>
                      <c:pt idx="8789">
                        <c:v>449.74009000000001</c:v>
                      </c:pt>
                      <c:pt idx="8790">
                        <c:v>449.73208</c:v>
                      </c:pt>
                      <c:pt idx="8791">
                        <c:v>449.84181000000001</c:v>
                      </c:pt>
                      <c:pt idx="8792">
                        <c:v>449.84948000000003</c:v>
                      </c:pt>
                      <c:pt idx="8793">
                        <c:v>449.87295999999998</c:v>
                      </c:pt>
                      <c:pt idx="8794">
                        <c:v>449.88283999999999</c:v>
                      </c:pt>
                      <c:pt idx="8795">
                        <c:v>449.76352000000003</c:v>
                      </c:pt>
                      <c:pt idx="8796">
                        <c:v>449.75981999999999</c:v>
                      </c:pt>
                      <c:pt idx="8797">
                        <c:v>449.78059000000002</c:v>
                      </c:pt>
                      <c:pt idx="8798">
                        <c:v>449.78098</c:v>
                      </c:pt>
                      <c:pt idx="8799">
                        <c:v>449.73827999999997</c:v>
                      </c:pt>
                      <c:pt idx="8800">
                        <c:v>449.73932000000002</c:v>
                      </c:pt>
                      <c:pt idx="8801">
                        <c:v>449.72895999999997</c:v>
                      </c:pt>
                      <c:pt idx="8802">
                        <c:v>449.74344000000002</c:v>
                      </c:pt>
                      <c:pt idx="8803">
                        <c:v>449.85295000000002</c:v>
                      </c:pt>
                      <c:pt idx="8804">
                        <c:v>449.86799999999999</c:v>
                      </c:pt>
                      <c:pt idx="8805">
                        <c:v>449.85960999999998</c:v>
                      </c:pt>
                      <c:pt idx="8806">
                        <c:v>449.84575999999998</c:v>
                      </c:pt>
                      <c:pt idx="8807">
                        <c:v>449.75542999999999</c:v>
                      </c:pt>
                      <c:pt idx="8808">
                        <c:v>449.75837999999999</c:v>
                      </c:pt>
                      <c:pt idx="8809">
                        <c:v>449.76105999999999</c:v>
                      </c:pt>
                      <c:pt idx="8810">
                        <c:v>449.76909000000001</c:v>
                      </c:pt>
                      <c:pt idx="8811">
                        <c:v>449.75652000000002</c:v>
                      </c:pt>
                      <c:pt idx="8812">
                        <c:v>449.74673999999999</c:v>
                      </c:pt>
                      <c:pt idx="8813">
                        <c:v>449.73543000000001</c:v>
                      </c:pt>
                      <c:pt idx="8814">
                        <c:v>449.74211000000003</c:v>
                      </c:pt>
                      <c:pt idx="8815">
                        <c:v>449.87072999999998</c:v>
                      </c:pt>
                      <c:pt idx="8816">
                        <c:v>449.87482</c:v>
                      </c:pt>
                      <c:pt idx="8817">
                        <c:v>449.87700999999998</c:v>
                      </c:pt>
                      <c:pt idx="8818">
                        <c:v>449.80774000000002</c:v>
                      </c:pt>
                      <c:pt idx="8819">
                        <c:v>449.73998999999998</c:v>
                      </c:pt>
                      <c:pt idx="8820">
                        <c:v>449.74943999999999</c:v>
                      </c:pt>
                      <c:pt idx="8821">
                        <c:v>449.75232</c:v>
                      </c:pt>
                      <c:pt idx="8822">
                        <c:v>449.75995999999998</c:v>
                      </c:pt>
                      <c:pt idx="8823">
                        <c:v>449.75794999999999</c:v>
                      </c:pt>
                      <c:pt idx="8824">
                        <c:v>449.77701000000002</c:v>
                      </c:pt>
                      <c:pt idx="8825">
                        <c:v>449.76960000000003</c:v>
                      </c:pt>
                      <c:pt idx="8826">
                        <c:v>449.75563</c:v>
                      </c:pt>
                      <c:pt idx="8827">
                        <c:v>449.87099000000001</c:v>
                      </c:pt>
                      <c:pt idx="8828">
                        <c:v>449.91478999999998</c:v>
                      </c:pt>
                      <c:pt idx="8829">
                        <c:v>449.86836</c:v>
                      </c:pt>
                      <c:pt idx="8830">
                        <c:v>449.87968999999998</c:v>
                      </c:pt>
                      <c:pt idx="8831">
                        <c:v>449.81189000000001</c:v>
                      </c:pt>
                      <c:pt idx="8832">
                        <c:v>449.76710000000003</c:v>
                      </c:pt>
                      <c:pt idx="8833">
                        <c:v>449.76576</c:v>
                      </c:pt>
                      <c:pt idx="8834">
                        <c:v>449.78136000000001</c:v>
                      </c:pt>
                      <c:pt idx="8835">
                        <c:v>449.76992999999999</c:v>
                      </c:pt>
                      <c:pt idx="8836">
                        <c:v>449.77483999999998</c:v>
                      </c:pt>
                      <c:pt idx="8837">
                        <c:v>449.75959999999998</c:v>
                      </c:pt>
                      <c:pt idx="8838">
                        <c:v>449.79316</c:v>
                      </c:pt>
                      <c:pt idx="8839">
                        <c:v>449.91255000000001</c:v>
                      </c:pt>
                      <c:pt idx="8840">
                        <c:v>449.88639000000001</c:v>
                      </c:pt>
                      <c:pt idx="8841">
                        <c:v>449.89740999999998</c:v>
                      </c:pt>
                      <c:pt idx="8842">
                        <c:v>449.85876999999999</c:v>
                      </c:pt>
                      <c:pt idx="8843">
                        <c:v>449.77837</c:v>
                      </c:pt>
                      <c:pt idx="8844">
                        <c:v>449.77373</c:v>
                      </c:pt>
                      <c:pt idx="8845">
                        <c:v>449.76204000000001</c:v>
                      </c:pt>
                      <c:pt idx="8846">
                        <c:v>449.74601000000001</c:v>
                      </c:pt>
                      <c:pt idx="8847">
                        <c:v>449.74563999999998</c:v>
                      </c:pt>
                      <c:pt idx="8848">
                        <c:v>449.73304999999999</c:v>
                      </c:pt>
                      <c:pt idx="8849">
                        <c:v>449.74786999999998</c:v>
                      </c:pt>
                      <c:pt idx="8850">
                        <c:v>449.72528999999997</c:v>
                      </c:pt>
                      <c:pt idx="8851">
                        <c:v>449.84843000000001</c:v>
                      </c:pt>
                      <c:pt idx="8852">
                        <c:v>449.87889999999999</c:v>
                      </c:pt>
                      <c:pt idx="8853">
                        <c:v>449.89368000000002</c:v>
                      </c:pt>
                      <c:pt idx="8854">
                        <c:v>449.84071</c:v>
                      </c:pt>
                      <c:pt idx="8855">
                        <c:v>449.74295999999998</c:v>
                      </c:pt>
                      <c:pt idx="8856">
                        <c:v>449.71843999999999</c:v>
                      </c:pt>
                      <c:pt idx="8857">
                        <c:v>449.74694</c:v>
                      </c:pt>
                      <c:pt idx="8858">
                        <c:v>449.74212</c:v>
                      </c:pt>
                      <c:pt idx="8859">
                        <c:v>449.73743999999999</c:v>
                      </c:pt>
                      <c:pt idx="8860">
                        <c:v>449.73217</c:v>
                      </c:pt>
                      <c:pt idx="8861">
                        <c:v>449.74286000000001</c:v>
                      </c:pt>
                      <c:pt idx="8862">
                        <c:v>449.75569999999999</c:v>
                      </c:pt>
                      <c:pt idx="8863">
                        <c:v>449.84627</c:v>
                      </c:pt>
                      <c:pt idx="8864">
                        <c:v>449.85696000000002</c:v>
                      </c:pt>
                      <c:pt idx="8865">
                        <c:v>449.84111999999999</c:v>
                      </c:pt>
                      <c:pt idx="8866">
                        <c:v>449.87632000000002</c:v>
                      </c:pt>
                      <c:pt idx="8867">
                        <c:v>449.76254</c:v>
                      </c:pt>
                      <c:pt idx="8868">
                        <c:v>449.75799999999998</c:v>
                      </c:pt>
                      <c:pt idx="8869">
                        <c:v>449.74981000000002</c:v>
                      </c:pt>
                      <c:pt idx="8870">
                        <c:v>449.76724999999999</c:v>
                      </c:pt>
                      <c:pt idx="8871">
                        <c:v>449.75509</c:v>
                      </c:pt>
                      <c:pt idx="8872">
                        <c:v>449.73592000000002</c:v>
                      </c:pt>
                      <c:pt idx="8873">
                        <c:v>449.75241999999997</c:v>
                      </c:pt>
                      <c:pt idx="8874">
                        <c:v>449.76974999999999</c:v>
                      </c:pt>
                      <c:pt idx="8875">
                        <c:v>449.86486000000002</c:v>
                      </c:pt>
                      <c:pt idx="8876">
                        <c:v>449.86286000000001</c:v>
                      </c:pt>
                      <c:pt idx="8877">
                        <c:v>449.86498999999998</c:v>
                      </c:pt>
                      <c:pt idx="8878">
                        <c:v>449.84399999999999</c:v>
                      </c:pt>
                      <c:pt idx="8879">
                        <c:v>449.75684999999999</c:v>
                      </c:pt>
                      <c:pt idx="8880">
                        <c:v>449.75304999999997</c:v>
                      </c:pt>
                      <c:pt idx="8881">
                        <c:v>449.75175999999999</c:v>
                      </c:pt>
                      <c:pt idx="8882">
                        <c:v>449.76098000000002</c:v>
                      </c:pt>
                      <c:pt idx="8883">
                        <c:v>449.73833000000002</c:v>
                      </c:pt>
                      <c:pt idx="8884">
                        <c:v>449.74417999999997</c:v>
                      </c:pt>
                      <c:pt idx="8885">
                        <c:v>449.75398999999999</c:v>
                      </c:pt>
                      <c:pt idx="8886">
                        <c:v>449.75612999999998</c:v>
                      </c:pt>
                      <c:pt idx="8887">
                        <c:v>449.87900000000002</c:v>
                      </c:pt>
                      <c:pt idx="8888">
                        <c:v>449.85852</c:v>
                      </c:pt>
                      <c:pt idx="8889">
                        <c:v>449.85777000000002</c:v>
                      </c:pt>
                      <c:pt idx="8890">
                        <c:v>449.82065</c:v>
                      </c:pt>
                      <c:pt idx="8891">
                        <c:v>449.74734000000001</c:v>
                      </c:pt>
                      <c:pt idx="8892">
                        <c:v>449.72512999999998</c:v>
                      </c:pt>
                      <c:pt idx="8893">
                        <c:v>449.74484999999999</c:v>
                      </c:pt>
                      <c:pt idx="8894">
                        <c:v>449.73926</c:v>
                      </c:pt>
                      <c:pt idx="8895">
                        <c:v>449.73556000000002</c:v>
                      </c:pt>
                      <c:pt idx="8896">
                        <c:v>449.73545999999999</c:v>
                      </c:pt>
                      <c:pt idx="8897">
                        <c:v>449.73775000000001</c:v>
                      </c:pt>
                      <c:pt idx="8898">
                        <c:v>449.74360000000001</c:v>
                      </c:pt>
                      <c:pt idx="8899">
                        <c:v>449.96238</c:v>
                      </c:pt>
                      <c:pt idx="8900">
                        <c:v>449.87400000000002</c:v>
                      </c:pt>
                      <c:pt idx="8901">
                        <c:v>449.82952</c:v>
                      </c:pt>
                      <c:pt idx="8902">
                        <c:v>449.81087000000002</c:v>
                      </c:pt>
                      <c:pt idx="8903">
                        <c:v>449.74927000000002</c:v>
                      </c:pt>
                      <c:pt idx="8904">
                        <c:v>449.75940000000003</c:v>
                      </c:pt>
                      <c:pt idx="8905">
                        <c:v>449.73687000000001</c:v>
                      </c:pt>
                      <c:pt idx="8906">
                        <c:v>449.71974</c:v>
                      </c:pt>
                      <c:pt idx="8907">
                        <c:v>449.7285</c:v>
                      </c:pt>
                      <c:pt idx="8908">
                        <c:v>449.75279</c:v>
                      </c:pt>
                      <c:pt idx="8909">
                        <c:v>449.73358000000002</c:v>
                      </c:pt>
                      <c:pt idx="8910">
                        <c:v>449.71575999999999</c:v>
                      </c:pt>
                      <c:pt idx="8911">
                        <c:v>449.83868000000001</c:v>
                      </c:pt>
                      <c:pt idx="8912">
                        <c:v>449.89173</c:v>
                      </c:pt>
                      <c:pt idx="8913">
                        <c:v>449.85996</c:v>
                      </c:pt>
                      <c:pt idx="8914">
                        <c:v>449.82819000000001</c:v>
                      </c:pt>
                      <c:pt idx="8915">
                        <c:v>449.74428999999998</c:v>
                      </c:pt>
                      <c:pt idx="8916">
                        <c:v>449.76911000000001</c:v>
                      </c:pt>
                      <c:pt idx="8917">
                        <c:v>449.75384000000003</c:v>
                      </c:pt>
                      <c:pt idx="8918">
                        <c:v>449.75209000000001</c:v>
                      </c:pt>
                      <c:pt idx="8919">
                        <c:v>449.72798999999998</c:v>
                      </c:pt>
                      <c:pt idx="8920">
                        <c:v>449.71753999999999</c:v>
                      </c:pt>
                      <c:pt idx="8921">
                        <c:v>449.74587000000002</c:v>
                      </c:pt>
                      <c:pt idx="8922">
                        <c:v>449.72444999999999</c:v>
                      </c:pt>
                      <c:pt idx="8923">
                        <c:v>449.83323000000001</c:v>
                      </c:pt>
                      <c:pt idx="8924">
                        <c:v>449.86709000000002</c:v>
                      </c:pt>
                      <c:pt idx="8925">
                        <c:v>449.87459999999999</c:v>
                      </c:pt>
                      <c:pt idx="8926">
                        <c:v>449.78411999999997</c:v>
                      </c:pt>
                      <c:pt idx="8927">
                        <c:v>449.74248</c:v>
                      </c:pt>
                      <c:pt idx="8928">
                        <c:v>449.71643</c:v>
                      </c:pt>
                      <c:pt idx="8929">
                        <c:v>449.73629</c:v>
                      </c:pt>
                      <c:pt idx="8930">
                        <c:v>449.75790000000001</c:v>
                      </c:pt>
                      <c:pt idx="8931">
                        <c:v>449.76132000000001</c:v>
                      </c:pt>
                      <c:pt idx="8932">
                        <c:v>449.74405000000002</c:v>
                      </c:pt>
                      <c:pt idx="8933">
                        <c:v>449.74970999999999</c:v>
                      </c:pt>
                      <c:pt idx="8934">
                        <c:v>449.73399000000001</c:v>
                      </c:pt>
                      <c:pt idx="8935">
                        <c:v>449.83604000000003</c:v>
                      </c:pt>
                      <c:pt idx="8936">
                        <c:v>449.84636999999998</c:v>
                      </c:pt>
                      <c:pt idx="8937">
                        <c:v>449.85791999999998</c:v>
                      </c:pt>
                      <c:pt idx="8938">
                        <c:v>449.93754000000001</c:v>
                      </c:pt>
                      <c:pt idx="8939">
                        <c:v>449.83744000000002</c:v>
                      </c:pt>
                      <c:pt idx="8940">
                        <c:v>449.88816000000003</c:v>
                      </c:pt>
                      <c:pt idx="8941">
                        <c:v>449.96352999999999</c:v>
                      </c:pt>
                      <c:pt idx="8942">
                        <c:v>450.02735000000001</c:v>
                      </c:pt>
                      <c:pt idx="8943">
                        <c:v>450.08224000000001</c:v>
                      </c:pt>
                      <c:pt idx="8944">
                        <c:v>450.13056</c:v>
                      </c:pt>
                      <c:pt idx="8945">
                        <c:v>450.17392000000001</c:v>
                      </c:pt>
                      <c:pt idx="8946">
                        <c:v>450.21731999999997</c:v>
                      </c:pt>
                      <c:pt idx="8947">
                        <c:v>450.37290999999999</c:v>
                      </c:pt>
                      <c:pt idx="8948">
                        <c:v>450.42003999999997</c:v>
                      </c:pt>
                      <c:pt idx="8949">
                        <c:v>450.46008999999998</c:v>
                      </c:pt>
                      <c:pt idx="8950">
                        <c:v>450.48865999999998</c:v>
                      </c:pt>
                      <c:pt idx="8951">
                        <c:v>450.4622</c:v>
                      </c:pt>
                      <c:pt idx="8952">
                        <c:v>450.50065000000001</c:v>
                      </c:pt>
                      <c:pt idx="8953">
                        <c:v>450.55833999999999</c:v>
                      </c:pt>
                      <c:pt idx="8954">
                        <c:v>450.60867000000002</c:v>
                      </c:pt>
                      <c:pt idx="8955">
                        <c:v>450.65336000000002</c:v>
                      </c:pt>
                      <c:pt idx="8956">
                        <c:v>450.70398</c:v>
                      </c:pt>
                      <c:pt idx="8957">
                        <c:v>450.76656000000003</c:v>
                      </c:pt>
                      <c:pt idx="8958">
                        <c:v>450.80367999999999</c:v>
                      </c:pt>
                      <c:pt idx="8959">
                        <c:v>451.01312999999999</c:v>
                      </c:pt>
                      <c:pt idx="8960">
                        <c:v>451.16075000000001</c:v>
                      </c:pt>
                      <c:pt idx="8961">
                        <c:v>451.07593000000003</c:v>
                      </c:pt>
                      <c:pt idx="8962">
                        <c:v>451.10775999999998</c:v>
                      </c:pt>
                      <c:pt idx="8963">
                        <c:v>451.07265000000001</c:v>
                      </c:pt>
                      <c:pt idx="8964">
                        <c:v>451.09329000000002</c:v>
                      </c:pt>
                      <c:pt idx="8965">
                        <c:v>451.15911999999997</c:v>
                      </c:pt>
                      <c:pt idx="8966">
                        <c:v>451.20490999999998</c:v>
                      </c:pt>
                      <c:pt idx="8967">
                        <c:v>451.25841000000003</c:v>
                      </c:pt>
                      <c:pt idx="8968">
                        <c:v>451.28285</c:v>
                      </c:pt>
                      <c:pt idx="8969">
                        <c:v>451.33726000000001</c:v>
                      </c:pt>
                      <c:pt idx="8970">
                        <c:v>451.37283000000002</c:v>
                      </c:pt>
                      <c:pt idx="8971">
                        <c:v>451.5575</c:v>
                      </c:pt>
                      <c:pt idx="8972">
                        <c:v>451.61748</c:v>
                      </c:pt>
                      <c:pt idx="8973">
                        <c:v>451.66390999999999</c:v>
                      </c:pt>
                      <c:pt idx="8974">
                        <c:v>451.67854999999997</c:v>
                      </c:pt>
                      <c:pt idx="8975">
                        <c:v>451.66262999999998</c:v>
                      </c:pt>
                      <c:pt idx="8976">
                        <c:v>451.72710999999998</c:v>
                      </c:pt>
                      <c:pt idx="8977">
                        <c:v>451.76085</c:v>
                      </c:pt>
                      <c:pt idx="8978">
                        <c:v>451.81689</c:v>
                      </c:pt>
                      <c:pt idx="8979">
                        <c:v>451.87558999999999</c:v>
                      </c:pt>
                      <c:pt idx="8980">
                        <c:v>451.91568999999998</c:v>
                      </c:pt>
                      <c:pt idx="8981">
                        <c:v>451.96748000000002</c:v>
                      </c:pt>
                      <c:pt idx="8982">
                        <c:v>452.01544000000001</c:v>
                      </c:pt>
                      <c:pt idx="8983">
                        <c:v>452.17228999999998</c:v>
                      </c:pt>
                      <c:pt idx="8984">
                        <c:v>452.22931999999997</c:v>
                      </c:pt>
                      <c:pt idx="8985">
                        <c:v>452.26166999999998</c:v>
                      </c:pt>
                      <c:pt idx="8986">
                        <c:v>452.26443999999998</c:v>
                      </c:pt>
                      <c:pt idx="8987">
                        <c:v>452.24250000000001</c:v>
                      </c:pt>
                      <c:pt idx="8988">
                        <c:v>452.30529000000001</c:v>
                      </c:pt>
                      <c:pt idx="8989">
                        <c:v>452.32351</c:v>
                      </c:pt>
                      <c:pt idx="8990">
                        <c:v>452.37414999999999</c:v>
                      </c:pt>
                      <c:pt idx="8991">
                        <c:v>452.40805</c:v>
                      </c:pt>
                      <c:pt idx="8992">
                        <c:v>452.47939000000002</c:v>
                      </c:pt>
                      <c:pt idx="8993">
                        <c:v>452.53482000000002</c:v>
                      </c:pt>
                      <c:pt idx="8994">
                        <c:v>452.56304999999998</c:v>
                      </c:pt>
                      <c:pt idx="8995">
                        <c:v>452.74991999999997</c:v>
                      </c:pt>
                      <c:pt idx="8996">
                        <c:v>452.77677999999997</c:v>
                      </c:pt>
                      <c:pt idx="8997">
                        <c:v>452.87213000000003</c:v>
                      </c:pt>
                      <c:pt idx="8998">
                        <c:v>452.83087999999998</c:v>
                      </c:pt>
                      <c:pt idx="8999">
                        <c:v>452.81211000000002</c:v>
                      </c:pt>
                      <c:pt idx="9000">
                        <c:v>452.88047</c:v>
                      </c:pt>
                      <c:pt idx="9001">
                        <c:v>452.95066000000003</c:v>
                      </c:pt>
                      <c:pt idx="9002">
                        <c:v>452.96321999999998</c:v>
                      </c:pt>
                      <c:pt idx="9003">
                        <c:v>453.03003999999999</c:v>
                      </c:pt>
                      <c:pt idx="9004">
                        <c:v>453.09296999999998</c:v>
                      </c:pt>
                      <c:pt idx="9005">
                        <c:v>453.16082</c:v>
                      </c:pt>
                      <c:pt idx="9006">
                        <c:v>453.18293999999997</c:v>
                      </c:pt>
                      <c:pt idx="9007">
                        <c:v>453.36477000000002</c:v>
                      </c:pt>
                      <c:pt idx="9008">
                        <c:v>453.40561000000002</c:v>
                      </c:pt>
                      <c:pt idx="9009">
                        <c:v>453.48593</c:v>
                      </c:pt>
                      <c:pt idx="9010">
                        <c:v>453.51639</c:v>
                      </c:pt>
                      <c:pt idx="9011">
                        <c:v>453.45143999999999</c:v>
                      </c:pt>
                      <c:pt idx="9012">
                        <c:v>453.50621000000001</c:v>
                      </c:pt>
                      <c:pt idx="9013">
                        <c:v>453.54516000000001</c:v>
                      </c:pt>
                      <c:pt idx="9014">
                        <c:v>453.60707000000002</c:v>
                      </c:pt>
                      <c:pt idx="9015">
                        <c:v>453.62240000000003</c:v>
                      </c:pt>
                      <c:pt idx="9016">
                        <c:v>453.66802999999999</c:v>
                      </c:pt>
                      <c:pt idx="9017">
                        <c:v>453.73138999999998</c:v>
                      </c:pt>
                      <c:pt idx="9018">
                        <c:v>453.79852</c:v>
                      </c:pt>
                      <c:pt idx="9019">
                        <c:v>453.94027999999997</c:v>
                      </c:pt>
                      <c:pt idx="9020">
                        <c:v>454.05603000000002</c:v>
                      </c:pt>
                      <c:pt idx="9021">
                        <c:v>454.20666999999997</c:v>
                      </c:pt>
                      <c:pt idx="9022">
                        <c:v>454.13859000000002</c:v>
                      </c:pt>
                      <c:pt idx="9023">
                        <c:v>454.05112000000003</c:v>
                      </c:pt>
                      <c:pt idx="9024">
                        <c:v>454.12018</c:v>
                      </c:pt>
                      <c:pt idx="9025">
                        <c:v>454.16550000000001</c:v>
                      </c:pt>
                      <c:pt idx="9026">
                        <c:v>454.20213000000001</c:v>
                      </c:pt>
                      <c:pt idx="9027">
                        <c:v>454.27244999999999</c:v>
                      </c:pt>
                      <c:pt idx="9028">
                        <c:v>454.33093000000002</c:v>
                      </c:pt>
                      <c:pt idx="9029">
                        <c:v>454.35525999999999</c:v>
                      </c:pt>
                      <c:pt idx="9030">
                        <c:v>454.39064999999999</c:v>
                      </c:pt>
                      <c:pt idx="9031">
                        <c:v>454.57511</c:v>
                      </c:pt>
                      <c:pt idx="9032">
                        <c:v>454.60491000000002</c:v>
                      </c:pt>
                      <c:pt idx="9033">
                        <c:v>454.65383000000003</c:v>
                      </c:pt>
                      <c:pt idx="9034">
                        <c:v>454.69076000000001</c:v>
                      </c:pt>
                      <c:pt idx="9035">
                        <c:v>454.64114000000001</c:v>
                      </c:pt>
                      <c:pt idx="9036">
                        <c:v>454.67585000000003</c:v>
                      </c:pt>
                      <c:pt idx="9037">
                        <c:v>454.71463</c:v>
                      </c:pt>
                      <c:pt idx="9038">
                        <c:v>454.76837999999998</c:v>
                      </c:pt>
                      <c:pt idx="9039">
                        <c:v>454.82754999999997</c:v>
                      </c:pt>
                      <c:pt idx="9040">
                        <c:v>454.8759</c:v>
                      </c:pt>
                      <c:pt idx="9041">
                        <c:v>454.91302999999999</c:v>
                      </c:pt>
                      <c:pt idx="9042">
                        <c:v>454.98430999999999</c:v>
                      </c:pt>
                      <c:pt idx="9043">
                        <c:v>455.14997</c:v>
                      </c:pt>
                      <c:pt idx="9044">
                        <c:v>455.18862999999999</c:v>
                      </c:pt>
                      <c:pt idx="9045">
                        <c:v>455.24344000000002</c:v>
                      </c:pt>
                      <c:pt idx="9046">
                        <c:v>455.23998999999998</c:v>
                      </c:pt>
                      <c:pt idx="9047">
                        <c:v>455.23703</c:v>
                      </c:pt>
                      <c:pt idx="9048">
                        <c:v>455.29408999999998</c:v>
                      </c:pt>
                      <c:pt idx="9049">
                        <c:v>455.31729000000001</c:v>
                      </c:pt>
                      <c:pt idx="9050">
                        <c:v>455.37160999999998</c:v>
                      </c:pt>
                      <c:pt idx="9051">
                        <c:v>455.41523999999998</c:v>
                      </c:pt>
                      <c:pt idx="9052">
                        <c:v>455.47424999999998</c:v>
                      </c:pt>
                      <c:pt idx="9053">
                        <c:v>455.51717000000002</c:v>
                      </c:pt>
                      <c:pt idx="9054">
                        <c:v>455.58197999999999</c:v>
                      </c:pt>
                      <c:pt idx="9055">
                        <c:v>455.72266000000002</c:v>
                      </c:pt>
                      <c:pt idx="9056">
                        <c:v>455.84280999999999</c:v>
                      </c:pt>
                      <c:pt idx="9057">
                        <c:v>455.84242999999998</c:v>
                      </c:pt>
                      <c:pt idx="9058">
                        <c:v>455.88997000000001</c:v>
                      </c:pt>
                      <c:pt idx="9059">
                        <c:v>455.86482999999998</c:v>
                      </c:pt>
                      <c:pt idx="9060">
                        <c:v>455.90174000000002</c:v>
                      </c:pt>
                      <c:pt idx="9061">
                        <c:v>455.92887000000002</c:v>
                      </c:pt>
                      <c:pt idx="9062">
                        <c:v>455.97928999999999</c:v>
                      </c:pt>
                      <c:pt idx="9063">
                        <c:v>456.01353</c:v>
                      </c:pt>
                      <c:pt idx="9064">
                        <c:v>456.07794000000001</c:v>
                      </c:pt>
                      <c:pt idx="9065">
                        <c:v>456.12000999999998</c:v>
                      </c:pt>
                      <c:pt idx="9066">
                        <c:v>456.17701</c:v>
                      </c:pt>
                      <c:pt idx="9067">
                        <c:v>456.31702000000001</c:v>
                      </c:pt>
                      <c:pt idx="9068">
                        <c:v>456.38337999999999</c:v>
                      </c:pt>
                      <c:pt idx="9069">
                        <c:v>456.45805999999999</c:v>
                      </c:pt>
                      <c:pt idx="9070">
                        <c:v>456.47843999999998</c:v>
                      </c:pt>
                      <c:pt idx="9071">
                        <c:v>456.41287</c:v>
                      </c:pt>
                      <c:pt idx="9072">
                        <c:v>456.46116000000001</c:v>
                      </c:pt>
                      <c:pt idx="9073">
                        <c:v>456.50662</c:v>
                      </c:pt>
                      <c:pt idx="9074">
                        <c:v>456.56581</c:v>
                      </c:pt>
                      <c:pt idx="9075">
                        <c:v>456.5874</c:v>
                      </c:pt>
                      <c:pt idx="9076">
                        <c:v>456.66705999999999</c:v>
                      </c:pt>
                      <c:pt idx="9077">
                        <c:v>456.73487</c:v>
                      </c:pt>
                      <c:pt idx="9078">
                        <c:v>456.75781000000001</c:v>
                      </c:pt>
                      <c:pt idx="9079">
                        <c:v>456.92707999999999</c:v>
                      </c:pt>
                      <c:pt idx="9080">
                        <c:v>456.97127999999998</c:v>
                      </c:pt>
                      <c:pt idx="9081">
                        <c:v>457.08166</c:v>
                      </c:pt>
                      <c:pt idx="9082">
                        <c:v>457.15562</c:v>
                      </c:pt>
                      <c:pt idx="9083">
                        <c:v>457.01265000000001</c:v>
                      </c:pt>
                      <c:pt idx="9084">
                        <c:v>457.06416000000002</c:v>
                      </c:pt>
                      <c:pt idx="9085">
                        <c:v>457.10086999999999</c:v>
                      </c:pt>
                      <c:pt idx="9086">
                        <c:v>457.18077</c:v>
                      </c:pt>
                      <c:pt idx="9087">
                        <c:v>457.18745999999999</c:v>
                      </c:pt>
                      <c:pt idx="9088">
                        <c:v>457.25968999999998</c:v>
                      </c:pt>
                      <c:pt idx="9089">
                        <c:v>457.30498</c:v>
                      </c:pt>
                      <c:pt idx="9090">
                        <c:v>457.35091</c:v>
                      </c:pt>
                      <c:pt idx="9091">
                        <c:v>457.51769999999999</c:v>
                      </c:pt>
                      <c:pt idx="9092">
                        <c:v>457.58273000000003</c:v>
                      </c:pt>
                      <c:pt idx="9093">
                        <c:v>457.64028999999999</c:v>
                      </c:pt>
                      <c:pt idx="9094">
                        <c:v>457.71203000000003</c:v>
                      </c:pt>
                      <c:pt idx="9095">
                        <c:v>457.63188000000002</c:v>
                      </c:pt>
                      <c:pt idx="9096">
                        <c:v>457.67385000000002</c:v>
                      </c:pt>
                      <c:pt idx="9097">
                        <c:v>457.71960000000001</c:v>
                      </c:pt>
                      <c:pt idx="9098">
                        <c:v>457.79539999999997</c:v>
                      </c:pt>
                      <c:pt idx="9099">
                        <c:v>457.82866999999999</c:v>
                      </c:pt>
                      <c:pt idx="9100">
                        <c:v>457.88337000000001</c:v>
                      </c:pt>
                      <c:pt idx="9101">
                        <c:v>457.90841</c:v>
                      </c:pt>
                      <c:pt idx="9102">
                        <c:v>457.98039</c:v>
                      </c:pt>
                      <c:pt idx="9103">
                        <c:v>458.10181999999998</c:v>
                      </c:pt>
                      <c:pt idx="9104">
                        <c:v>458.16597000000002</c:v>
                      </c:pt>
                      <c:pt idx="9105">
                        <c:v>458.20726999999999</c:v>
                      </c:pt>
                      <c:pt idx="9106">
                        <c:v>458.23473999999999</c:v>
                      </c:pt>
                      <c:pt idx="9107">
                        <c:v>458.18838</c:v>
                      </c:pt>
                      <c:pt idx="9108">
                        <c:v>458.23460999999998</c:v>
                      </c:pt>
                      <c:pt idx="9109">
                        <c:v>458.28807999999998</c:v>
                      </c:pt>
                      <c:pt idx="9110">
                        <c:v>458.34291000000002</c:v>
                      </c:pt>
                      <c:pt idx="9111">
                        <c:v>458.40570000000002</c:v>
                      </c:pt>
                      <c:pt idx="9112">
                        <c:v>458.44605000000001</c:v>
                      </c:pt>
                      <c:pt idx="9113">
                        <c:v>458.50473</c:v>
                      </c:pt>
                      <c:pt idx="9114">
                        <c:v>458.55414999999999</c:v>
                      </c:pt>
                      <c:pt idx="9115">
                        <c:v>458.74896000000001</c:v>
                      </c:pt>
                      <c:pt idx="9116">
                        <c:v>458.75565</c:v>
                      </c:pt>
                      <c:pt idx="9117">
                        <c:v>458.82085000000001</c:v>
                      </c:pt>
                      <c:pt idx="9118">
                        <c:v>458.84573</c:v>
                      </c:pt>
                      <c:pt idx="9119">
                        <c:v>458.82713999999999</c:v>
                      </c:pt>
                      <c:pt idx="9120">
                        <c:v>458.85861</c:v>
                      </c:pt>
                      <c:pt idx="9121">
                        <c:v>458.92457000000002</c:v>
                      </c:pt>
                      <c:pt idx="9122">
                        <c:v>458.95850000000002</c:v>
                      </c:pt>
                      <c:pt idx="9123">
                        <c:v>458.99475000000001</c:v>
                      </c:pt>
                      <c:pt idx="9124">
                        <c:v>459.05999000000003</c:v>
                      </c:pt>
                      <c:pt idx="9125">
                        <c:v>459.11300999999997</c:v>
                      </c:pt>
                      <c:pt idx="9126">
                        <c:v>459.14902000000001</c:v>
                      </c:pt>
                      <c:pt idx="9127">
                        <c:v>459.31709999999998</c:v>
                      </c:pt>
                      <c:pt idx="9128">
                        <c:v>459.39560999999998</c:v>
                      </c:pt>
                      <c:pt idx="9129">
                        <c:v>459.42230000000001</c:v>
                      </c:pt>
                      <c:pt idx="9130">
                        <c:v>459.42016999999998</c:v>
                      </c:pt>
                      <c:pt idx="9131">
                        <c:v>459.40553</c:v>
                      </c:pt>
                      <c:pt idx="9132">
                        <c:v>459.46080000000001</c:v>
                      </c:pt>
                      <c:pt idx="9133">
                        <c:v>459.49901999999997</c:v>
                      </c:pt>
                      <c:pt idx="9134">
                        <c:v>459.53827000000001</c:v>
                      </c:pt>
                      <c:pt idx="9135">
                        <c:v>459.59267999999997</c:v>
                      </c:pt>
                      <c:pt idx="9136">
                        <c:v>459.66136</c:v>
                      </c:pt>
                      <c:pt idx="9137">
                        <c:v>459.69420000000002</c:v>
                      </c:pt>
                      <c:pt idx="9138">
                        <c:v>459.76659000000001</c:v>
                      </c:pt>
                      <c:pt idx="9139">
                        <c:v>459.91739999999999</c:v>
                      </c:pt>
                      <c:pt idx="9140">
                        <c:v>459.98316999999997</c:v>
                      </c:pt>
                      <c:pt idx="9141">
                        <c:v>460.05486000000002</c:v>
                      </c:pt>
                      <c:pt idx="9142">
                        <c:v>460.14645000000002</c:v>
                      </c:pt>
                      <c:pt idx="9143">
                        <c:v>460.05025000000001</c:v>
                      </c:pt>
                      <c:pt idx="9144">
                        <c:v>460.04982000000001</c:v>
                      </c:pt>
                      <c:pt idx="9145">
                        <c:v>460.10590000000002</c:v>
                      </c:pt>
                      <c:pt idx="9146">
                        <c:v>460.13380000000001</c:v>
                      </c:pt>
                      <c:pt idx="9147">
                        <c:v>460.19871999999998</c:v>
                      </c:pt>
                      <c:pt idx="9148">
                        <c:v>460.23728999999997</c:v>
                      </c:pt>
                      <c:pt idx="9149">
                        <c:v>460.30869000000001</c:v>
                      </c:pt>
                      <c:pt idx="9150">
                        <c:v>460.36802999999998</c:v>
                      </c:pt>
                      <c:pt idx="9151">
                        <c:v>460.51693</c:v>
                      </c:pt>
                      <c:pt idx="9152">
                        <c:v>460.55815000000001</c:v>
                      </c:pt>
                      <c:pt idx="9153">
                        <c:v>460.66820999999999</c:v>
                      </c:pt>
                      <c:pt idx="9154">
                        <c:v>460.67765000000003</c:v>
                      </c:pt>
                      <c:pt idx="9155">
                        <c:v>460.62855000000002</c:v>
                      </c:pt>
                      <c:pt idx="9156">
                        <c:v>460.65827000000002</c:v>
                      </c:pt>
                      <c:pt idx="9157">
                        <c:v>460.73198000000002</c:v>
                      </c:pt>
                      <c:pt idx="9158">
                        <c:v>460.74829</c:v>
                      </c:pt>
                      <c:pt idx="9159">
                        <c:v>460.79412000000002</c:v>
                      </c:pt>
                      <c:pt idx="9160">
                        <c:v>460.85599999999999</c:v>
                      </c:pt>
                      <c:pt idx="9161">
                        <c:v>460.89659</c:v>
                      </c:pt>
                      <c:pt idx="9162">
                        <c:v>460.92585000000003</c:v>
                      </c:pt>
                      <c:pt idx="9163">
                        <c:v>461.09246000000002</c:v>
                      </c:pt>
                      <c:pt idx="9164">
                        <c:v>461.17586</c:v>
                      </c:pt>
                      <c:pt idx="9165">
                        <c:v>461.22233</c:v>
                      </c:pt>
                      <c:pt idx="9166">
                        <c:v>461.25905999999998</c:v>
                      </c:pt>
                      <c:pt idx="9167">
                        <c:v>461.20164</c:v>
                      </c:pt>
                      <c:pt idx="9168">
                        <c:v>461.24846000000002</c:v>
                      </c:pt>
                      <c:pt idx="9169">
                        <c:v>461.30139000000003</c:v>
                      </c:pt>
                      <c:pt idx="9170">
                        <c:v>461.37522999999999</c:v>
                      </c:pt>
                      <c:pt idx="9171">
                        <c:v>461.41888</c:v>
                      </c:pt>
                      <c:pt idx="9172">
                        <c:v>461.46296000000001</c:v>
                      </c:pt>
                      <c:pt idx="9173">
                        <c:v>461.52030000000002</c:v>
                      </c:pt>
                      <c:pt idx="9174">
                        <c:v>461.58873</c:v>
                      </c:pt>
                      <c:pt idx="9175">
                        <c:v>461.70321000000001</c:v>
                      </c:pt>
                      <c:pt idx="9176">
                        <c:v>461.78294</c:v>
                      </c:pt>
                      <c:pt idx="9177">
                        <c:v>461.82429999999999</c:v>
                      </c:pt>
                      <c:pt idx="9178">
                        <c:v>461.83330999999998</c:v>
                      </c:pt>
                      <c:pt idx="9179">
                        <c:v>461.81225000000001</c:v>
                      </c:pt>
                      <c:pt idx="9180">
                        <c:v>461.84622999999999</c:v>
                      </c:pt>
                      <c:pt idx="9181">
                        <c:v>461.88058999999998</c:v>
                      </c:pt>
                      <c:pt idx="9182">
                        <c:v>461.95424000000003</c:v>
                      </c:pt>
                      <c:pt idx="9183">
                        <c:v>462.00434000000001</c:v>
                      </c:pt>
                      <c:pt idx="9184">
                        <c:v>462.07114999999999</c:v>
                      </c:pt>
                      <c:pt idx="9185">
                        <c:v>462.12355000000002</c:v>
                      </c:pt>
                      <c:pt idx="9186">
                        <c:v>462.14988</c:v>
                      </c:pt>
                      <c:pt idx="9187">
                        <c:v>462.32992000000002</c:v>
                      </c:pt>
                      <c:pt idx="9188">
                        <c:v>462.35757000000001</c:v>
                      </c:pt>
                      <c:pt idx="9189">
                        <c:v>462.40685000000002</c:v>
                      </c:pt>
                      <c:pt idx="9190">
                        <c:v>462.43131</c:v>
                      </c:pt>
                      <c:pt idx="9191">
                        <c:v>462.40359999999998</c:v>
                      </c:pt>
                      <c:pt idx="9192">
                        <c:v>462.43547000000001</c:v>
                      </c:pt>
                      <c:pt idx="9193">
                        <c:v>462.52116999999998</c:v>
                      </c:pt>
                      <c:pt idx="9194">
                        <c:v>462.56250999999997</c:v>
                      </c:pt>
                      <c:pt idx="9195">
                        <c:v>462.61117000000002</c:v>
                      </c:pt>
                      <c:pt idx="9196">
                        <c:v>462.66153000000003</c:v>
                      </c:pt>
                      <c:pt idx="9197">
                        <c:v>462.71821</c:v>
                      </c:pt>
                      <c:pt idx="9198">
                        <c:v>462.78658000000001</c:v>
                      </c:pt>
                      <c:pt idx="9199">
                        <c:v>462.92795000000001</c:v>
                      </c:pt>
                      <c:pt idx="9200">
                        <c:v>463.00603000000001</c:v>
                      </c:pt>
                      <c:pt idx="9201">
                        <c:v>463.02109000000002</c:v>
                      </c:pt>
                      <c:pt idx="9202">
                        <c:v>463.04417000000001</c:v>
                      </c:pt>
                      <c:pt idx="9203">
                        <c:v>463.05975999999998</c:v>
                      </c:pt>
                      <c:pt idx="9204">
                        <c:v>463.07249000000002</c:v>
                      </c:pt>
                      <c:pt idx="9205">
                        <c:v>463.11475000000002</c:v>
                      </c:pt>
                      <c:pt idx="9206">
                        <c:v>463.13940000000002</c:v>
                      </c:pt>
                      <c:pt idx="9207">
                        <c:v>463.20839999999998</c:v>
                      </c:pt>
                      <c:pt idx="9208">
                        <c:v>463.26656000000003</c:v>
                      </c:pt>
                      <c:pt idx="9209">
                        <c:v>463.28016000000002</c:v>
                      </c:pt>
                      <c:pt idx="9210">
                        <c:v>463.34262000000001</c:v>
                      </c:pt>
                      <c:pt idx="9211">
                        <c:v>463.50772999999998</c:v>
                      </c:pt>
                      <c:pt idx="9212">
                        <c:v>463.61941999999999</c:v>
                      </c:pt>
                      <c:pt idx="9213">
                        <c:v>463.63315</c:v>
                      </c:pt>
                      <c:pt idx="9214">
                        <c:v>463.64726999999999</c:v>
                      </c:pt>
                      <c:pt idx="9215">
                        <c:v>463.61340000000001</c:v>
                      </c:pt>
                      <c:pt idx="9216">
                        <c:v>463.62601999999998</c:v>
                      </c:pt>
                      <c:pt idx="9217">
                        <c:v>463.69821999999999</c:v>
                      </c:pt>
                      <c:pt idx="9218">
                        <c:v>463.72885000000002</c:v>
                      </c:pt>
                      <c:pt idx="9219">
                        <c:v>463.77794999999998</c:v>
                      </c:pt>
                      <c:pt idx="9220">
                        <c:v>463.85444999999999</c:v>
                      </c:pt>
                      <c:pt idx="9221">
                        <c:v>463.8843</c:v>
                      </c:pt>
                      <c:pt idx="9222">
                        <c:v>463.96526</c:v>
                      </c:pt>
                      <c:pt idx="9223">
                        <c:v>464.10291000000001</c:v>
                      </c:pt>
                      <c:pt idx="9224">
                        <c:v>464.17189000000002</c:v>
                      </c:pt>
                      <c:pt idx="9225">
                        <c:v>464.26098000000002</c:v>
                      </c:pt>
                      <c:pt idx="9226">
                        <c:v>464.28089</c:v>
                      </c:pt>
                      <c:pt idx="9227">
                        <c:v>464.21122000000003</c:v>
                      </c:pt>
                      <c:pt idx="9228">
                        <c:v>464.24853000000002</c:v>
                      </c:pt>
                      <c:pt idx="9229">
                        <c:v>464.30049000000002</c:v>
                      </c:pt>
                      <c:pt idx="9230">
                        <c:v>464.34345999999999</c:v>
                      </c:pt>
                      <c:pt idx="9231">
                        <c:v>464.41575999999998</c:v>
                      </c:pt>
                      <c:pt idx="9232">
                        <c:v>464.45314999999999</c:v>
                      </c:pt>
                      <c:pt idx="9233">
                        <c:v>464.51047999999997</c:v>
                      </c:pt>
                      <c:pt idx="9234">
                        <c:v>464.55489</c:v>
                      </c:pt>
                      <c:pt idx="9235">
                        <c:v>464.71345000000002</c:v>
                      </c:pt>
                      <c:pt idx="9236">
                        <c:v>464.77420999999998</c:v>
                      </c:pt>
                      <c:pt idx="9237">
                        <c:v>464.83488999999997</c:v>
                      </c:pt>
                      <c:pt idx="9238">
                        <c:v>464.88502</c:v>
                      </c:pt>
                      <c:pt idx="9239">
                        <c:v>464.79424</c:v>
                      </c:pt>
                      <c:pt idx="9240">
                        <c:v>464.86043999999998</c:v>
                      </c:pt>
                      <c:pt idx="9241">
                        <c:v>464.91190999999998</c:v>
                      </c:pt>
                      <c:pt idx="9242">
                        <c:v>464.97595000000001</c:v>
                      </c:pt>
                      <c:pt idx="9243">
                        <c:v>465.00574999999998</c:v>
                      </c:pt>
                      <c:pt idx="9244">
                        <c:v>465.03825999999998</c:v>
                      </c:pt>
                      <c:pt idx="9245">
                        <c:v>465.12258000000003</c:v>
                      </c:pt>
                      <c:pt idx="9246">
                        <c:v>465.19087000000002</c:v>
                      </c:pt>
                      <c:pt idx="9247">
                        <c:v>465.30126000000001</c:v>
                      </c:pt>
                      <c:pt idx="9248">
                        <c:v>465.35487000000001</c:v>
                      </c:pt>
                      <c:pt idx="9249">
                        <c:v>465.42511000000002</c:v>
                      </c:pt>
                      <c:pt idx="9250">
                        <c:v>465.47430000000003</c:v>
                      </c:pt>
                      <c:pt idx="9251">
                        <c:v>465.42651999999998</c:v>
                      </c:pt>
                      <c:pt idx="9252">
                        <c:v>465.45812000000001</c:v>
                      </c:pt>
                      <c:pt idx="9253">
                        <c:v>465.49061999999998</c:v>
                      </c:pt>
                      <c:pt idx="9254">
                        <c:v>465.57589000000002</c:v>
                      </c:pt>
                      <c:pt idx="9255">
                        <c:v>465.62995000000001</c:v>
                      </c:pt>
                      <c:pt idx="9256">
                        <c:v>465.68284999999997</c:v>
                      </c:pt>
                      <c:pt idx="9257">
                        <c:v>465.69868000000002</c:v>
                      </c:pt>
                      <c:pt idx="9258">
                        <c:v>465.76254</c:v>
                      </c:pt>
                      <c:pt idx="9259">
                        <c:v>465.95121999999998</c:v>
                      </c:pt>
                      <c:pt idx="9260">
                        <c:v>465.97543999999999</c:v>
                      </c:pt>
                      <c:pt idx="9261">
                        <c:v>465.99500999999998</c:v>
                      </c:pt>
                      <c:pt idx="9262">
                        <c:v>466.05741</c:v>
                      </c:pt>
                      <c:pt idx="9263">
                        <c:v>466.01427999999999</c:v>
                      </c:pt>
                      <c:pt idx="9264">
                        <c:v>466.09377000000001</c:v>
                      </c:pt>
                      <c:pt idx="9265">
                        <c:v>466.11831999999998</c:v>
                      </c:pt>
                      <c:pt idx="9266">
                        <c:v>466.14602000000002</c:v>
                      </c:pt>
                      <c:pt idx="9267">
                        <c:v>466.19749999999999</c:v>
                      </c:pt>
                      <c:pt idx="9268">
                        <c:v>466.25628999999998</c:v>
                      </c:pt>
                      <c:pt idx="9269">
                        <c:v>466.29135000000002</c:v>
                      </c:pt>
                      <c:pt idx="9270">
                        <c:v>466.34899999999999</c:v>
                      </c:pt>
                      <c:pt idx="9271">
                        <c:v>466.50785999999999</c:v>
                      </c:pt>
                      <c:pt idx="9272">
                        <c:v>466.59807999999998</c:v>
                      </c:pt>
                      <c:pt idx="9273">
                        <c:v>466.63477999999998</c:v>
                      </c:pt>
                      <c:pt idx="9274">
                        <c:v>466.67281000000003</c:v>
                      </c:pt>
                      <c:pt idx="9275">
                        <c:v>466.62045000000001</c:v>
                      </c:pt>
                      <c:pt idx="9276">
                        <c:v>466.66735</c:v>
                      </c:pt>
                      <c:pt idx="9277">
                        <c:v>466.67847999999998</c:v>
                      </c:pt>
                      <c:pt idx="9278">
                        <c:v>466.75071000000003</c:v>
                      </c:pt>
                      <c:pt idx="9279">
                        <c:v>466.80880999999999</c:v>
                      </c:pt>
                      <c:pt idx="9280">
                        <c:v>466.86324000000002</c:v>
                      </c:pt>
                      <c:pt idx="9281">
                        <c:v>466.90269000000001</c:v>
                      </c:pt>
                      <c:pt idx="9282">
                        <c:v>466.96611000000001</c:v>
                      </c:pt>
                      <c:pt idx="9283">
                        <c:v>467.14855</c:v>
                      </c:pt>
                      <c:pt idx="9284">
                        <c:v>467.21431000000001</c:v>
                      </c:pt>
                      <c:pt idx="9285">
                        <c:v>467.22550999999999</c:v>
                      </c:pt>
                      <c:pt idx="9286">
                        <c:v>467.26688999999999</c:v>
                      </c:pt>
                      <c:pt idx="9287">
                        <c:v>467.22649999999999</c:v>
                      </c:pt>
                      <c:pt idx="9288">
                        <c:v>467.24347</c:v>
                      </c:pt>
                      <c:pt idx="9289">
                        <c:v>467.33713999999998</c:v>
                      </c:pt>
                      <c:pt idx="9290">
                        <c:v>467.37418000000002</c:v>
                      </c:pt>
                      <c:pt idx="9291">
                        <c:v>467.43862999999999</c:v>
                      </c:pt>
                      <c:pt idx="9292">
                        <c:v>467.45720999999998</c:v>
                      </c:pt>
                      <c:pt idx="9293">
                        <c:v>467.52917000000002</c:v>
                      </c:pt>
                      <c:pt idx="9294">
                        <c:v>467.54237000000001</c:v>
                      </c:pt>
                      <c:pt idx="9295">
                        <c:v>467.71778999999998</c:v>
                      </c:pt>
                      <c:pt idx="9296">
                        <c:v>467.78401000000002</c:v>
                      </c:pt>
                      <c:pt idx="9297">
                        <c:v>467.85554000000002</c:v>
                      </c:pt>
                      <c:pt idx="9298">
                        <c:v>467.87630999999999</c:v>
                      </c:pt>
                      <c:pt idx="9299">
                        <c:v>467.83661000000001</c:v>
                      </c:pt>
                      <c:pt idx="9300">
                        <c:v>467.85338000000002</c:v>
                      </c:pt>
                      <c:pt idx="9301">
                        <c:v>467.92140999999998</c:v>
                      </c:pt>
                      <c:pt idx="9302">
                        <c:v>467.96271999999999</c:v>
                      </c:pt>
                      <c:pt idx="9303">
                        <c:v>468.00164000000001</c:v>
                      </c:pt>
                      <c:pt idx="9304">
                        <c:v>468.01974999999999</c:v>
                      </c:pt>
                      <c:pt idx="9305">
                        <c:v>468.11581000000001</c:v>
                      </c:pt>
                      <c:pt idx="9306">
                        <c:v>468.19634000000002</c:v>
                      </c:pt>
                      <c:pt idx="9307">
                        <c:v>468.32722000000001</c:v>
                      </c:pt>
                      <c:pt idx="9308">
                        <c:v>468.37297999999998</c:v>
                      </c:pt>
                      <c:pt idx="9309">
                        <c:v>468.42829999999998</c:v>
                      </c:pt>
                      <c:pt idx="9310">
                        <c:v>468.49151999999998</c:v>
                      </c:pt>
                      <c:pt idx="9311">
                        <c:v>468.38846000000001</c:v>
                      </c:pt>
                      <c:pt idx="9312">
                        <c:v>468.44610999999998</c:v>
                      </c:pt>
                      <c:pt idx="9313">
                        <c:v>468.52120000000002</c:v>
                      </c:pt>
                      <c:pt idx="9314">
                        <c:v>468.57369</c:v>
                      </c:pt>
                      <c:pt idx="9315">
                        <c:v>468.59854999999999</c:v>
                      </c:pt>
                      <c:pt idx="9316">
                        <c:v>468.65237999999999</c:v>
                      </c:pt>
                      <c:pt idx="9317">
                        <c:v>468.70688999999999</c:v>
                      </c:pt>
                      <c:pt idx="9318">
                        <c:v>468.75538</c:v>
                      </c:pt>
                      <c:pt idx="9319">
                        <c:v>468.91298</c:v>
                      </c:pt>
                      <c:pt idx="9320">
                        <c:v>468.96956</c:v>
                      </c:pt>
                      <c:pt idx="9321">
                        <c:v>469.05916000000002</c:v>
                      </c:pt>
                      <c:pt idx="9322">
                        <c:v>469.10241000000002</c:v>
                      </c:pt>
                      <c:pt idx="9323">
                        <c:v>469.00330000000002</c:v>
                      </c:pt>
                      <c:pt idx="9324">
                        <c:v>469.05802999999997</c:v>
                      </c:pt>
                      <c:pt idx="9325">
                        <c:v>469.15911999999997</c:v>
                      </c:pt>
                      <c:pt idx="9326">
                        <c:v>469.14654000000002</c:v>
                      </c:pt>
                      <c:pt idx="9327">
                        <c:v>469.22021999999998</c:v>
                      </c:pt>
                      <c:pt idx="9328">
                        <c:v>469.27010000000001</c:v>
                      </c:pt>
                      <c:pt idx="9329">
                        <c:v>469.31655000000001</c:v>
                      </c:pt>
                      <c:pt idx="9330">
                        <c:v>469.35392000000002</c:v>
                      </c:pt>
                      <c:pt idx="9331">
                        <c:v>469.54757000000001</c:v>
                      </c:pt>
                      <c:pt idx="9332">
                        <c:v>469.56871000000001</c:v>
                      </c:pt>
                      <c:pt idx="9333">
                        <c:v>469.61455999999998</c:v>
                      </c:pt>
                      <c:pt idx="9334">
                        <c:v>469.64166</c:v>
                      </c:pt>
                      <c:pt idx="9335">
                        <c:v>469.62849999999997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470A'!$BJ$5:$BJ$9340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3.1300999999999995E-2</c:v>
                      </c:pt>
                      <c:pt idx="1">
                        <c:v>3.1289499999999998E-2</c:v>
                      </c:pt>
                      <c:pt idx="2">
                        <c:v>3.1274999999999997E-2</c:v>
                      </c:pt>
                      <c:pt idx="3">
                        <c:v>3.1259999999999996E-2</c:v>
                      </c:pt>
                      <c:pt idx="4">
                        <c:v>3.1244499999999994E-2</c:v>
                      </c:pt>
                      <c:pt idx="5">
                        <c:v>3.1231999999999992E-2</c:v>
                      </c:pt>
                      <c:pt idx="6">
                        <c:v>3.1213999999999995E-2</c:v>
                      </c:pt>
                      <c:pt idx="7">
                        <c:v>3.1200499999999999E-2</c:v>
                      </c:pt>
                      <c:pt idx="8">
                        <c:v>3.1181999999999998E-2</c:v>
                      </c:pt>
                      <c:pt idx="9">
                        <c:v>3.1167999999999991E-2</c:v>
                      </c:pt>
                      <c:pt idx="10">
                        <c:v>3.1150499999999991E-2</c:v>
                      </c:pt>
                      <c:pt idx="11">
                        <c:v>3.1133999999999998E-2</c:v>
                      </c:pt>
                      <c:pt idx="12">
                        <c:v>3.1116499999999991E-2</c:v>
                      </c:pt>
                      <c:pt idx="13">
                        <c:v>3.1096999999999996E-2</c:v>
                      </c:pt>
                      <c:pt idx="14">
                        <c:v>3.1081499999999995E-2</c:v>
                      </c:pt>
                      <c:pt idx="15">
                        <c:v>3.1064499999999998E-2</c:v>
                      </c:pt>
                      <c:pt idx="16">
                        <c:v>3.1042E-2</c:v>
                      </c:pt>
                      <c:pt idx="17">
                        <c:v>3.1022500000000001E-2</c:v>
                      </c:pt>
                      <c:pt idx="18">
                        <c:v>3.1005499999999998E-2</c:v>
                      </c:pt>
                      <c:pt idx="19">
                        <c:v>3.0987999999999998E-2</c:v>
                      </c:pt>
                      <c:pt idx="20">
                        <c:v>3.0963499999999998E-2</c:v>
                      </c:pt>
                      <c:pt idx="21">
                        <c:v>3.0941499999999997E-2</c:v>
                      </c:pt>
                      <c:pt idx="22">
                        <c:v>3.0919999999999993E-2</c:v>
                      </c:pt>
                      <c:pt idx="23">
                        <c:v>3.089999999999999E-2</c:v>
                      </c:pt>
                      <c:pt idx="24">
                        <c:v>3.0875999999999997E-2</c:v>
                      </c:pt>
                      <c:pt idx="25">
                        <c:v>3.0856499999999995E-2</c:v>
                      </c:pt>
                      <c:pt idx="26">
                        <c:v>3.0835999999999995E-2</c:v>
                      </c:pt>
                      <c:pt idx="27">
                        <c:v>3.0811999999999985E-2</c:v>
                      </c:pt>
                      <c:pt idx="28">
                        <c:v>3.0791499999999986E-2</c:v>
                      </c:pt>
                      <c:pt idx="29">
                        <c:v>3.0769999999999992E-2</c:v>
                      </c:pt>
                      <c:pt idx="30">
                        <c:v>3.0753999999999993E-2</c:v>
                      </c:pt>
                      <c:pt idx="31">
                        <c:v>3.0734499999999988E-2</c:v>
                      </c:pt>
                      <c:pt idx="32">
                        <c:v>3.071299999999999E-2</c:v>
                      </c:pt>
                      <c:pt idx="33">
                        <c:v>3.0694499999999986E-2</c:v>
                      </c:pt>
                      <c:pt idx="34">
                        <c:v>3.0673499999999985E-2</c:v>
                      </c:pt>
                      <c:pt idx="35">
                        <c:v>3.0649499999999986E-2</c:v>
                      </c:pt>
                      <c:pt idx="36">
                        <c:v>3.0626999999999988E-2</c:v>
                      </c:pt>
                      <c:pt idx="37">
                        <c:v>3.060599999999998E-2</c:v>
                      </c:pt>
                      <c:pt idx="38">
                        <c:v>3.058799999999999E-2</c:v>
                      </c:pt>
                      <c:pt idx="39">
                        <c:v>3.0571999999999985E-2</c:v>
                      </c:pt>
                      <c:pt idx="40">
                        <c:v>3.0556999999999987E-2</c:v>
                      </c:pt>
                      <c:pt idx="41">
                        <c:v>3.0542499999999986E-2</c:v>
                      </c:pt>
                      <c:pt idx="42">
                        <c:v>3.052199999999998E-2</c:v>
                      </c:pt>
                      <c:pt idx="43">
                        <c:v>3.0504499999999983E-2</c:v>
                      </c:pt>
                      <c:pt idx="44">
                        <c:v>3.0486499999999972E-2</c:v>
                      </c:pt>
                      <c:pt idx="45">
                        <c:v>3.0471999999999978E-2</c:v>
                      </c:pt>
                      <c:pt idx="46">
                        <c:v>3.0458999999999983E-2</c:v>
                      </c:pt>
                      <c:pt idx="47">
                        <c:v>3.0443999999999981E-2</c:v>
                      </c:pt>
                      <c:pt idx="48">
                        <c:v>3.042549999999998E-2</c:v>
                      </c:pt>
                      <c:pt idx="49">
                        <c:v>3.0413999999999983E-2</c:v>
                      </c:pt>
                      <c:pt idx="50">
                        <c:v>3.0399499999999982E-2</c:v>
                      </c:pt>
                      <c:pt idx="51">
                        <c:v>3.0381999999999978E-2</c:v>
                      </c:pt>
                      <c:pt idx="52">
                        <c:v>3.0364499999999985E-2</c:v>
                      </c:pt>
                      <c:pt idx="53">
                        <c:v>3.0347499999999982E-2</c:v>
                      </c:pt>
                      <c:pt idx="54">
                        <c:v>3.033099999999998E-2</c:v>
                      </c:pt>
                      <c:pt idx="55">
                        <c:v>3.0314999999999977E-2</c:v>
                      </c:pt>
                      <c:pt idx="56">
                        <c:v>3.0303999999999984E-2</c:v>
                      </c:pt>
                      <c:pt idx="57">
                        <c:v>3.0290499999999981E-2</c:v>
                      </c:pt>
                      <c:pt idx="58">
                        <c:v>3.0276999999999984E-2</c:v>
                      </c:pt>
                      <c:pt idx="59">
                        <c:v>3.0261499999999983E-2</c:v>
                      </c:pt>
                      <c:pt idx="60">
                        <c:v>3.0245999999999985E-2</c:v>
                      </c:pt>
                      <c:pt idx="61">
                        <c:v>3.0234999999999981E-2</c:v>
                      </c:pt>
                      <c:pt idx="62">
                        <c:v>3.0219499999999982E-2</c:v>
                      </c:pt>
                      <c:pt idx="63">
                        <c:v>3.0209499999999979E-2</c:v>
                      </c:pt>
                      <c:pt idx="64">
                        <c:v>3.0194499999999978E-2</c:v>
                      </c:pt>
                      <c:pt idx="65">
                        <c:v>3.0180999999999982E-2</c:v>
                      </c:pt>
                      <c:pt idx="66">
                        <c:v>3.0166999999999985E-2</c:v>
                      </c:pt>
                      <c:pt idx="67">
                        <c:v>3.015149999999998E-2</c:v>
                      </c:pt>
                      <c:pt idx="68">
                        <c:v>3.0138499999999985E-2</c:v>
                      </c:pt>
                      <c:pt idx="69">
                        <c:v>3.0131499999999988E-2</c:v>
                      </c:pt>
                      <c:pt idx="70">
                        <c:v>3.0112999999999987E-2</c:v>
                      </c:pt>
                      <c:pt idx="71">
                        <c:v>3.0101499999999986E-2</c:v>
                      </c:pt>
                      <c:pt idx="72">
                        <c:v>3.0092499999999984E-2</c:v>
                      </c:pt>
                      <c:pt idx="73">
                        <c:v>3.0078999999999984E-2</c:v>
                      </c:pt>
                      <c:pt idx="74">
                        <c:v>3.0069499999999985E-2</c:v>
                      </c:pt>
                      <c:pt idx="75">
                        <c:v>3.0061499999999991E-2</c:v>
                      </c:pt>
                      <c:pt idx="76">
                        <c:v>3.004999999999999E-2</c:v>
                      </c:pt>
                      <c:pt idx="77">
                        <c:v>3.0040999999999988E-2</c:v>
                      </c:pt>
                      <c:pt idx="78">
                        <c:v>3.0032499999999986E-2</c:v>
                      </c:pt>
                      <c:pt idx="79">
                        <c:v>3.0026499999999984E-2</c:v>
                      </c:pt>
                      <c:pt idx="80">
                        <c:v>3.0017999999999989E-2</c:v>
                      </c:pt>
                      <c:pt idx="81">
                        <c:v>3.0013999999999985E-2</c:v>
                      </c:pt>
                      <c:pt idx="82">
                        <c:v>3.0001999999999987E-2</c:v>
                      </c:pt>
                      <c:pt idx="83">
                        <c:v>2.9993999999999986E-2</c:v>
                      </c:pt>
                      <c:pt idx="84">
                        <c:v>2.9984499999999983E-2</c:v>
                      </c:pt>
                      <c:pt idx="85">
                        <c:v>2.9975999999999985E-2</c:v>
                      </c:pt>
                      <c:pt idx="86">
                        <c:v>2.9967999999999981E-2</c:v>
                      </c:pt>
                      <c:pt idx="87">
                        <c:v>2.9964999999999985E-2</c:v>
                      </c:pt>
                      <c:pt idx="88">
                        <c:v>2.9957999999999981E-2</c:v>
                      </c:pt>
                      <c:pt idx="89">
                        <c:v>2.9950499999999981E-2</c:v>
                      </c:pt>
                      <c:pt idx="90">
                        <c:v>2.9944999999999982E-2</c:v>
                      </c:pt>
                      <c:pt idx="91">
                        <c:v>2.9941999999999979E-2</c:v>
                      </c:pt>
                      <c:pt idx="92">
                        <c:v>2.9932999999999984E-2</c:v>
                      </c:pt>
                      <c:pt idx="93">
                        <c:v>2.9927499999999982E-2</c:v>
                      </c:pt>
                      <c:pt idx="94">
                        <c:v>2.9922999999999988E-2</c:v>
                      </c:pt>
                      <c:pt idx="95">
                        <c:v>2.9916499999999985E-2</c:v>
                      </c:pt>
                      <c:pt idx="96">
                        <c:v>2.991199999999998E-2</c:v>
                      </c:pt>
                      <c:pt idx="97">
                        <c:v>2.9906999999999986E-2</c:v>
                      </c:pt>
                      <c:pt idx="98">
                        <c:v>2.9903499999999986E-2</c:v>
                      </c:pt>
                      <c:pt idx="99">
                        <c:v>2.9899499999999985E-2</c:v>
                      </c:pt>
                      <c:pt idx="100">
                        <c:v>2.9892499999999985E-2</c:v>
                      </c:pt>
                      <c:pt idx="101">
                        <c:v>2.9889499999999986E-2</c:v>
                      </c:pt>
                      <c:pt idx="102">
                        <c:v>2.9883999999999987E-2</c:v>
                      </c:pt>
                      <c:pt idx="103">
                        <c:v>2.9880999999999984E-2</c:v>
                      </c:pt>
                      <c:pt idx="104">
                        <c:v>2.9877499999999984E-2</c:v>
                      </c:pt>
                      <c:pt idx="105">
                        <c:v>2.9874999999999988E-2</c:v>
                      </c:pt>
                      <c:pt idx="106">
                        <c:v>2.9874999999999988E-2</c:v>
                      </c:pt>
                      <c:pt idx="107">
                        <c:v>2.9872999999999986E-2</c:v>
                      </c:pt>
                      <c:pt idx="108">
                        <c:v>2.9869999999999987E-2</c:v>
                      </c:pt>
                      <c:pt idx="109">
                        <c:v>2.9875999999999982E-2</c:v>
                      </c:pt>
                      <c:pt idx="110">
                        <c:v>2.9878999999999989E-2</c:v>
                      </c:pt>
                      <c:pt idx="111">
                        <c:v>2.9880999999999987E-2</c:v>
                      </c:pt>
                      <c:pt idx="112">
                        <c:v>2.9880499999999994E-2</c:v>
                      </c:pt>
                      <c:pt idx="113">
                        <c:v>2.9883999999999987E-2</c:v>
                      </c:pt>
                      <c:pt idx="114">
                        <c:v>2.9887499999999984E-2</c:v>
                      </c:pt>
                      <c:pt idx="115">
                        <c:v>2.9888999999999988E-2</c:v>
                      </c:pt>
                      <c:pt idx="116">
                        <c:v>2.9889499999999986E-2</c:v>
                      </c:pt>
                      <c:pt idx="117">
                        <c:v>2.9898499999999988E-2</c:v>
                      </c:pt>
                      <c:pt idx="118">
                        <c:v>2.9898999999999981E-2</c:v>
                      </c:pt>
                      <c:pt idx="119">
                        <c:v>2.9906999999999982E-2</c:v>
                      </c:pt>
                      <c:pt idx="120">
                        <c:v>2.9907499999999986E-2</c:v>
                      </c:pt>
                      <c:pt idx="121">
                        <c:v>2.9910999999999979E-2</c:v>
                      </c:pt>
                      <c:pt idx="122">
                        <c:v>2.9917999999999979E-2</c:v>
                      </c:pt>
                      <c:pt idx="123">
                        <c:v>2.9924999999999983E-2</c:v>
                      </c:pt>
                      <c:pt idx="124">
                        <c:v>2.9926999999999985E-2</c:v>
                      </c:pt>
                      <c:pt idx="125">
                        <c:v>2.9930499999999985E-2</c:v>
                      </c:pt>
                      <c:pt idx="126">
                        <c:v>2.9932499999999987E-2</c:v>
                      </c:pt>
                      <c:pt idx="127">
                        <c:v>2.9935499999999986E-2</c:v>
                      </c:pt>
                      <c:pt idx="128">
                        <c:v>2.9940999999999982E-2</c:v>
                      </c:pt>
                      <c:pt idx="129">
                        <c:v>2.9947999999999989E-2</c:v>
                      </c:pt>
                      <c:pt idx="130">
                        <c:v>2.9950999999999981E-2</c:v>
                      </c:pt>
                      <c:pt idx="131">
                        <c:v>2.9955499999999979E-2</c:v>
                      </c:pt>
                      <c:pt idx="132">
                        <c:v>2.9956499999999976E-2</c:v>
                      </c:pt>
                      <c:pt idx="133">
                        <c:v>2.996399999999998E-2</c:v>
                      </c:pt>
                      <c:pt idx="134">
                        <c:v>2.9970499999999976E-2</c:v>
                      </c:pt>
                      <c:pt idx="135">
                        <c:v>2.9981999999999984E-2</c:v>
                      </c:pt>
                      <c:pt idx="136">
                        <c:v>2.9979499999999985E-2</c:v>
                      </c:pt>
                      <c:pt idx="137">
                        <c:v>2.9984499999999983E-2</c:v>
                      </c:pt>
                      <c:pt idx="138">
                        <c:v>2.9987499999999986E-2</c:v>
                      </c:pt>
                      <c:pt idx="139">
                        <c:v>2.9991999999999984E-2</c:v>
                      </c:pt>
                      <c:pt idx="140">
                        <c:v>2.9997499999999993E-2</c:v>
                      </c:pt>
                      <c:pt idx="141">
                        <c:v>3.0000999999999986E-2</c:v>
                      </c:pt>
                      <c:pt idx="142">
                        <c:v>3.0006499999999995E-2</c:v>
                      </c:pt>
                      <c:pt idx="143">
                        <c:v>3.0009499999999991E-2</c:v>
                      </c:pt>
                      <c:pt idx="144">
                        <c:v>3.0016499999999991E-2</c:v>
                      </c:pt>
                      <c:pt idx="145">
                        <c:v>3.0024499999999996E-2</c:v>
                      </c:pt>
                      <c:pt idx="146">
                        <c:v>3.0030499999999995E-2</c:v>
                      </c:pt>
                      <c:pt idx="147">
                        <c:v>3.0039000000000003E-2</c:v>
                      </c:pt>
                      <c:pt idx="148">
                        <c:v>3.0041999999999996E-2</c:v>
                      </c:pt>
                      <c:pt idx="149">
                        <c:v>3.00495E-2</c:v>
                      </c:pt>
                      <c:pt idx="150">
                        <c:v>3.0057E-2</c:v>
                      </c:pt>
                      <c:pt idx="151">
                        <c:v>3.0064E-2</c:v>
                      </c:pt>
                      <c:pt idx="152">
                        <c:v>3.0071999999999998E-2</c:v>
                      </c:pt>
                      <c:pt idx="153">
                        <c:v>3.0082499999999995E-2</c:v>
                      </c:pt>
                      <c:pt idx="154">
                        <c:v>3.0089499999999995E-2</c:v>
                      </c:pt>
                      <c:pt idx="155">
                        <c:v>3.0095E-2</c:v>
                      </c:pt>
                      <c:pt idx="156">
                        <c:v>3.01015E-2</c:v>
                      </c:pt>
                      <c:pt idx="157">
                        <c:v>3.01085E-2</c:v>
                      </c:pt>
                      <c:pt idx="158">
                        <c:v>3.0116999999999994E-2</c:v>
                      </c:pt>
                      <c:pt idx="159">
                        <c:v>3.0125999999999997E-2</c:v>
                      </c:pt>
                      <c:pt idx="160">
                        <c:v>3.0124999999999992E-2</c:v>
                      </c:pt>
                      <c:pt idx="161">
                        <c:v>3.0132999999999993E-2</c:v>
                      </c:pt>
                      <c:pt idx="162">
                        <c:v>3.0138999999999996E-2</c:v>
                      </c:pt>
                      <c:pt idx="163">
                        <c:v>3.0138999999999992E-2</c:v>
                      </c:pt>
                      <c:pt idx="164">
                        <c:v>3.0144499999999998E-2</c:v>
                      </c:pt>
                      <c:pt idx="165">
                        <c:v>3.0149499999999999E-2</c:v>
                      </c:pt>
                      <c:pt idx="166">
                        <c:v>3.0152499999999995E-2</c:v>
                      </c:pt>
                      <c:pt idx="167">
                        <c:v>3.0157000000000007E-2</c:v>
                      </c:pt>
                      <c:pt idx="168">
                        <c:v>3.0165499999999998E-2</c:v>
                      </c:pt>
                      <c:pt idx="169">
                        <c:v>3.0168E-2</c:v>
                      </c:pt>
                      <c:pt idx="170">
                        <c:v>3.0170000000000002E-2</c:v>
                      </c:pt>
                      <c:pt idx="171">
                        <c:v>3.0173000000000002E-2</c:v>
                      </c:pt>
                      <c:pt idx="172">
                        <c:v>3.0178500000000011E-2</c:v>
                      </c:pt>
                      <c:pt idx="173">
                        <c:v>3.0181500000000007E-2</c:v>
                      </c:pt>
                      <c:pt idx="174">
                        <c:v>3.0185500000000011E-2</c:v>
                      </c:pt>
                      <c:pt idx="175">
                        <c:v>3.0188000000000006E-2</c:v>
                      </c:pt>
                      <c:pt idx="176">
                        <c:v>3.0192000000000014E-2</c:v>
                      </c:pt>
                      <c:pt idx="177">
                        <c:v>3.019150000000001E-2</c:v>
                      </c:pt>
                      <c:pt idx="178">
                        <c:v>3.0195000000000013E-2</c:v>
                      </c:pt>
                      <c:pt idx="179">
                        <c:v>3.020150000000001E-2</c:v>
                      </c:pt>
                      <c:pt idx="180">
                        <c:v>3.0213500000000022E-2</c:v>
                      </c:pt>
                      <c:pt idx="181">
                        <c:v>3.0216500000000021E-2</c:v>
                      </c:pt>
                      <c:pt idx="182">
                        <c:v>3.0218500000000027E-2</c:v>
                      </c:pt>
                      <c:pt idx="183">
                        <c:v>3.0221500000000026E-2</c:v>
                      </c:pt>
                      <c:pt idx="184">
                        <c:v>3.0226500000000028E-2</c:v>
                      </c:pt>
                      <c:pt idx="185">
                        <c:v>3.0229500000000034E-2</c:v>
                      </c:pt>
                      <c:pt idx="186">
                        <c:v>3.023850000000004E-2</c:v>
                      </c:pt>
                      <c:pt idx="187">
                        <c:v>3.0242500000000033E-2</c:v>
                      </c:pt>
                      <c:pt idx="188">
                        <c:v>3.0252500000000033E-2</c:v>
                      </c:pt>
                      <c:pt idx="189">
                        <c:v>3.025600000000004E-2</c:v>
                      </c:pt>
                      <c:pt idx="190">
                        <c:v>3.0259000000000036E-2</c:v>
                      </c:pt>
                      <c:pt idx="191">
                        <c:v>3.0266500000000033E-2</c:v>
                      </c:pt>
                      <c:pt idx="192">
                        <c:v>3.0269000000000035E-2</c:v>
                      </c:pt>
                      <c:pt idx="193">
                        <c:v>3.0272500000000032E-2</c:v>
                      </c:pt>
                      <c:pt idx="194">
                        <c:v>3.0278500000000035E-2</c:v>
                      </c:pt>
                      <c:pt idx="195">
                        <c:v>3.0282500000000042E-2</c:v>
                      </c:pt>
                      <c:pt idx="196">
                        <c:v>3.0282500000000039E-2</c:v>
                      </c:pt>
                      <c:pt idx="197">
                        <c:v>3.028750000000004E-2</c:v>
                      </c:pt>
                      <c:pt idx="198">
                        <c:v>3.0290500000000043E-2</c:v>
                      </c:pt>
                      <c:pt idx="199">
                        <c:v>3.029400000000004E-2</c:v>
                      </c:pt>
                      <c:pt idx="200">
                        <c:v>3.0299500000000038E-2</c:v>
                      </c:pt>
                      <c:pt idx="201">
                        <c:v>3.0302000000000037E-2</c:v>
                      </c:pt>
                      <c:pt idx="202">
                        <c:v>3.030450000000004E-2</c:v>
                      </c:pt>
                      <c:pt idx="203">
                        <c:v>3.0305000000000044E-2</c:v>
                      </c:pt>
                      <c:pt idx="204">
                        <c:v>3.0313000000000038E-2</c:v>
                      </c:pt>
                      <c:pt idx="205">
                        <c:v>3.0314000000000042E-2</c:v>
                      </c:pt>
                      <c:pt idx="206">
                        <c:v>3.032250000000004E-2</c:v>
                      </c:pt>
                      <c:pt idx="207">
                        <c:v>3.032600000000004E-2</c:v>
                      </c:pt>
                      <c:pt idx="208">
                        <c:v>3.033600000000004E-2</c:v>
                      </c:pt>
                      <c:pt idx="209">
                        <c:v>3.0339000000000036E-2</c:v>
                      </c:pt>
                      <c:pt idx="210">
                        <c:v>3.034700000000003E-2</c:v>
                      </c:pt>
                      <c:pt idx="211">
                        <c:v>3.0352000000000028E-2</c:v>
                      </c:pt>
                      <c:pt idx="212">
                        <c:v>3.0362000000000028E-2</c:v>
                      </c:pt>
                      <c:pt idx="213">
                        <c:v>3.0371000000000026E-2</c:v>
                      </c:pt>
                      <c:pt idx="214">
                        <c:v>3.0381000000000026E-2</c:v>
                      </c:pt>
                      <c:pt idx="215">
                        <c:v>3.0394000000000022E-2</c:v>
                      </c:pt>
                      <c:pt idx="216">
                        <c:v>3.0402500000000027E-2</c:v>
                      </c:pt>
                      <c:pt idx="217">
                        <c:v>3.0415000000000022E-2</c:v>
                      </c:pt>
                      <c:pt idx="218">
                        <c:v>3.0424500000000018E-2</c:v>
                      </c:pt>
                      <c:pt idx="219">
                        <c:v>3.0433500000000016E-2</c:v>
                      </c:pt>
                      <c:pt idx="220">
                        <c:v>3.0446000000000018E-2</c:v>
                      </c:pt>
                      <c:pt idx="221">
                        <c:v>3.0457500000000023E-2</c:v>
                      </c:pt>
                      <c:pt idx="222">
                        <c:v>3.0467000000000022E-2</c:v>
                      </c:pt>
                      <c:pt idx="223">
                        <c:v>3.0476500000000021E-2</c:v>
                      </c:pt>
                      <c:pt idx="224">
                        <c:v>3.0487000000000021E-2</c:v>
                      </c:pt>
                      <c:pt idx="225">
                        <c:v>3.0495500000000023E-2</c:v>
                      </c:pt>
                      <c:pt idx="226">
                        <c:v>3.0506000000000023E-2</c:v>
                      </c:pt>
                      <c:pt idx="227">
                        <c:v>3.0517500000000024E-2</c:v>
                      </c:pt>
                      <c:pt idx="228">
                        <c:v>3.0528500000000021E-2</c:v>
                      </c:pt>
                      <c:pt idx="229">
                        <c:v>3.0542000000000017E-2</c:v>
                      </c:pt>
                      <c:pt idx="230">
                        <c:v>3.0547500000000016E-2</c:v>
                      </c:pt>
                      <c:pt idx="231">
                        <c:v>3.0555000000000027E-2</c:v>
                      </c:pt>
                      <c:pt idx="232">
                        <c:v>3.0562500000000027E-2</c:v>
                      </c:pt>
                      <c:pt idx="233">
                        <c:v>3.0569500000000024E-2</c:v>
                      </c:pt>
                      <c:pt idx="234">
                        <c:v>3.0577000000000024E-2</c:v>
                      </c:pt>
                      <c:pt idx="235">
                        <c:v>3.0585500000000026E-2</c:v>
                      </c:pt>
                      <c:pt idx="236">
                        <c:v>3.0596000000000026E-2</c:v>
                      </c:pt>
                      <c:pt idx="237">
                        <c:v>3.0600000000000023E-2</c:v>
                      </c:pt>
                      <c:pt idx="238">
                        <c:v>3.0603000000000019E-2</c:v>
                      </c:pt>
                      <c:pt idx="239">
                        <c:v>3.060350000000002E-2</c:v>
                      </c:pt>
                      <c:pt idx="240">
                        <c:v>3.0609000000000015E-2</c:v>
                      </c:pt>
                      <c:pt idx="241">
                        <c:v>3.0610000000000016E-2</c:v>
                      </c:pt>
                      <c:pt idx="242">
                        <c:v>3.061450000000002E-2</c:v>
                      </c:pt>
                      <c:pt idx="243">
                        <c:v>3.0617500000000023E-2</c:v>
                      </c:pt>
                      <c:pt idx="244">
                        <c:v>3.0623500000000026E-2</c:v>
                      </c:pt>
                      <c:pt idx="245">
                        <c:v>3.0626000000000025E-2</c:v>
                      </c:pt>
                      <c:pt idx="246">
                        <c:v>3.0625000000000024E-2</c:v>
                      </c:pt>
                      <c:pt idx="247">
                        <c:v>3.0625500000000021E-2</c:v>
                      </c:pt>
                      <c:pt idx="248">
                        <c:v>3.0627000000000019E-2</c:v>
                      </c:pt>
                      <c:pt idx="249">
                        <c:v>3.0627000000000019E-2</c:v>
                      </c:pt>
                      <c:pt idx="250">
                        <c:v>3.0626500000000015E-2</c:v>
                      </c:pt>
                      <c:pt idx="251">
                        <c:v>3.0626500000000011E-2</c:v>
                      </c:pt>
                      <c:pt idx="252">
                        <c:v>3.0630000000000011E-2</c:v>
                      </c:pt>
                      <c:pt idx="253">
                        <c:v>3.0634000000000005E-2</c:v>
                      </c:pt>
                      <c:pt idx="254">
                        <c:v>3.0643000000000007E-2</c:v>
                      </c:pt>
                      <c:pt idx="255">
                        <c:v>3.0642500000000007E-2</c:v>
                      </c:pt>
                      <c:pt idx="256">
                        <c:v>3.0640000000000011E-2</c:v>
                      </c:pt>
                      <c:pt idx="257">
                        <c:v>3.0637000000000008E-2</c:v>
                      </c:pt>
                      <c:pt idx="258">
                        <c:v>3.0639000000000007E-2</c:v>
                      </c:pt>
                      <c:pt idx="259">
                        <c:v>3.0641500000000016E-2</c:v>
                      </c:pt>
                      <c:pt idx="260">
                        <c:v>3.0643000000000017E-2</c:v>
                      </c:pt>
                      <c:pt idx="261">
                        <c:v>3.0644000000000015E-2</c:v>
                      </c:pt>
                      <c:pt idx="262">
                        <c:v>3.0646500000000007E-2</c:v>
                      </c:pt>
                      <c:pt idx="263">
                        <c:v>3.0650500000000011E-2</c:v>
                      </c:pt>
                      <c:pt idx="264">
                        <c:v>3.0656000000000013E-2</c:v>
                      </c:pt>
                      <c:pt idx="265">
                        <c:v>3.0657000000000004E-2</c:v>
                      </c:pt>
                      <c:pt idx="266">
                        <c:v>3.0661000000000004E-2</c:v>
                      </c:pt>
                      <c:pt idx="267">
                        <c:v>3.0665000000000005E-2</c:v>
                      </c:pt>
                      <c:pt idx="268">
                        <c:v>3.0668500000000001E-2</c:v>
                      </c:pt>
                      <c:pt idx="269">
                        <c:v>3.0664000000000007E-2</c:v>
                      </c:pt>
                      <c:pt idx="270">
                        <c:v>3.0675000000000008E-2</c:v>
                      </c:pt>
                      <c:pt idx="271">
                        <c:v>3.067750000000001E-2</c:v>
                      </c:pt>
                      <c:pt idx="272">
                        <c:v>3.0679500000000005E-2</c:v>
                      </c:pt>
                      <c:pt idx="273">
                        <c:v>3.0686000000000005E-2</c:v>
                      </c:pt>
                      <c:pt idx="274">
                        <c:v>3.0686500000000002E-2</c:v>
                      </c:pt>
                      <c:pt idx="275">
                        <c:v>3.0689000000000001E-2</c:v>
                      </c:pt>
                      <c:pt idx="276">
                        <c:v>3.0692000000000004E-2</c:v>
                      </c:pt>
                      <c:pt idx="277">
                        <c:v>3.0693000000000012E-2</c:v>
                      </c:pt>
                      <c:pt idx="278">
                        <c:v>3.0700000000000012E-2</c:v>
                      </c:pt>
                      <c:pt idx="279">
                        <c:v>3.0701500000000014E-2</c:v>
                      </c:pt>
                      <c:pt idx="280">
                        <c:v>3.0703000000000015E-2</c:v>
                      </c:pt>
                      <c:pt idx="281">
                        <c:v>3.0705000000000017E-2</c:v>
                      </c:pt>
                      <c:pt idx="282">
                        <c:v>3.0709000000000018E-2</c:v>
                      </c:pt>
                      <c:pt idx="283">
                        <c:v>3.0715500000000017E-2</c:v>
                      </c:pt>
                      <c:pt idx="284">
                        <c:v>3.0721000000000016E-2</c:v>
                      </c:pt>
                      <c:pt idx="285">
                        <c:v>3.072500000000002E-2</c:v>
                      </c:pt>
                      <c:pt idx="286">
                        <c:v>3.0729500000000024E-2</c:v>
                      </c:pt>
                      <c:pt idx="287">
                        <c:v>3.072900000000002E-2</c:v>
                      </c:pt>
                      <c:pt idx="288">
                        <c:v>3.0734500000000019E-2</c:v>
                      </c:pt>
                      <c:pt idx="289">
                        <c:v>3.0738000000000022E-2</c:v>
                      </c:pt>
                      <c:pt idx="290">
                        <c:v>3.0744000000000021E-2</c:v>
                      </c:pt>
                      <c:pt idx="291">
                        <c:v>3.074600000000002E-2</c:v>
                      </c:pt>
                      <c:pt idx="292">
                        <c:v>3.075700000000002E-2</c:v>
                      </c:pt>
                      <c:pt idx="293">
                        <c:v>3.0764000000000024E-2</c:v>
                      </c:pt>
                      <c:pt idx="294">
                        <c:v>3.0771000000000021E-2</c:v>
                      </c:pt>
                      <c:pt idx="295">
                        <c:v>3.0774500000000021E-2</c:v>
                      </c:pt>
                      <c:pt idx="296">
                        <c:v>3.0781000000000024E-2</c:v>
                      </c:pt>
                      <c:pt idx="297">
                        <c:v>3.0785500000000021E-2</c:v>
                      </c:pt>
                      <c:pt idx="298">
                        <c:v>3.079150000000002E-2</c:v>
                      </c:pt>
                      <c:pt idx="299">
                        <c:v>3.0796500000000022E-2</c:v>
                      </c:pt>
                      <c:pt idx="300">
                        <c:v>3.080550000000002E-2</c:v>
                      </c:pt>
                      <c:pt idx="301">
                        <c:v>3.0809500000000024E-2</c:v>
                      </c:pt>
                      <c:pt idx="302">
                        <c:v>3.0812000000000027E-2</c:v>
                      </c:pt>
                      <c:pt idx="303">
                        <c:v>3.0813000000000028E-2</c:v>
                      </c:pt>
                      <c:pt idx="304">
                        <c:v>3.0813500000000028E-2</c:v>
                      </c:pt>
                      <c:pt idx="305">
                        <c:v>3.0813500000000028E-2</c:v>
                      </c:pt>
                      <c:pt idx="306">
                        <c:v>3.0813500000000028E-2</c:v>
                      </c:pt>
                      <c:pt idx="307">
                        <c:v>3.0813500000000028E-2</c:v>
                      </c:pt>
                      <c:pt idx="308">
                        <c:v>3.081550000000003E-2</c:v>
                      </c:pt>
                      <c:pt idx="309">
                        <c:v>3.081200000000003E-2</c:v>
                      </c:pt>
                      <c:pt idx="310">
                        <c:v>3.081200000000003E-2</c:v>
                      </c:pt>
                      <c:pt idx="311">
                        <c:v>3.081200000000003E-2</c:v>
                      </c:pt>
                      <c:pt idx="312">
                        <c:v>3.0816500000000035E-2</c:v>
                      </c:pt>
                      <c:pt idx="313">
                        <c:v>3.0816500000000028E-2</c:v>
                      </c:pt>
                      <c:pt idx="314">
                        <c:v>3.0815000000000033E-2</c:v>
                      </c:pt>
                      <c:pt idx="315">
                        <c:v>3.0814500000000029E-2</c:v>
                      </c:pt>
                      <c:pt idx="316">
                        <c:v>3.0815000000000026E-2</c:v>
                      </c:pt>
                      <c:pt idx="317">
                        <c:v>3.0811500000000026E-2</c:v>
                      </c:pt>
                      <c:pt idx="318">
                        <c:v>3.0810500000000032E-2</c:v>
                      </c:pt>
                      <c:pt idx="319">
                        <c:v>3.0809500000000031E-2</c:v>
                      </c:pt>
                      <c:pt idx="320">
                        <c:v>3.0812000000000034E-2</c:v>
                      </c:pt>
                      <c:pt idx="321">
                        <c:v>3.0813500000000035E-2</c:v>
                      </c:pt>
                      <c:pt idx="322">
                        <c:v>3.0811000000000033E-2</c:v>
                      </c:pt>
                      <c:pt idx="323">
                        <c:v>3.0810500000000032E-2</c:v>
                      </c:pt>
                      <c:pt idx="324">
                        <c:v>3.0812500000000034E-2</c:v>
                      </c:pt>
                      <c:pt idx="325">
                        <c:v>3.081550000000003E-2</c:v>
                      </c:pt>
                      <c:pt idx="326">
                        <c:v>3.0820500000000032E-2</c:v>
                      </c:pt>
                      <c:pt idx="327">
                        <c:v>3.0818000000000033E-2</c:v>
                      </c:pt>
                      <c:pt idx="328">
                        <c:v>3.0821500000000029E-2</c:v>
                      </c:pt>
                      <c:pt idx="329">
                        <c:v>3.0824500000000032E-2</c:v>
                      </c:pt>
                      <c:pt idx="330">
                        <c:v>3.0826500000000024E-2</c:v>
                      </c:pt>
                      <c:pt idx="331">
                        <c:v>3.082950000000003E-2</c:v>
                      </c:pt>
                      <c:pt idx="332">
                        <c:v>3.0833000000000031E-2</c:v>
                      </c:pt>
                      <c:pt idx="333">
                        <c:v>3.0835000000000029E-2</c:v>
                      </c:pt>
                      <c:pt idx="334">
                        <c:v>3.0839500000000034E-2</c:v>
                      </c:pt>
                      <c:pt idx="335">
                        <c:v>3.0838500000000033E-2</c:v>
                      </c:pt>
                      <c:pt idx="336">
                        <c:v>3.0842000000000033E-2</c:v>
                      </c:pt>
                      <c:pt idx="337">
                        <c:v>3.0845500000000033E-2</c:v>
                      </c:pt>
                      <c:pt idx="338">
                        <c:v>3.0848500000000036E-2</c:v>
                      </c:pt>
                      <c:pt idx="339">
                        <c:v>3.0852500000000033E-2</c:v>
                      </c:pt>
                      <c:pt idx="340">
                        <c:v>3.0856500000000033E-2</c:v>
                      </c:pt>
                      <c:pt idx="341">
                        <c:v>3.0858500000000028E-2</c:v>
                      </c:pt>
                      <c:pt idx="342">
                        <c:v>3.0861500000000028E-2</c:v>
                      </c:pt>
                      <c:pt idx="343">
                        <c:v>3.0866000000000029E-2</c:v>
                      </c:pt>
                      <c:pt idx="344">
                        <c:v>3.0870500000000026E-2</c:v>
                      </c:pt>
                      <c:pt idx="345">
                        <c:v>3.0870500000000033E-2</c:v>
                      </c:pt>
                      <c:pt idx="346">
                        <c:v>3.0873500000000029E-2</c:v>
                      </c:pt>
                      <c:pt idx="347">
                        <c:v>3.0876500000000032E-2</c:v>
                      </c:pt>
                      <c:pt idx="348">
                        <c:v>3.0882000000000031E-2</c:v>
                      </c:pt>
                      <c:pt idx="349">
                        <c:v>3.0881500000000027E-2</c:v>
                      </c:pt>
                      <c:pt idx="350">
                        <c:v>3.0885500000000028E-2</c:v>
                      </c:pt>
                      <c:pt idx="351">
                        <c:v>3.0888500000000027E-2</c:v>
                      </c:pt>
                      <c:pt idx="352">
                        <c:v>3.0889500000000028E-2</c:v>
                      </c:pt>
                      <c:pt idx="353">
                        <c:v>3.0894000000000026E-2</c:v>
                      </c:pt>
                      <c:pt idx="354">
                        <c:v>3.0894000000000026E-2</c:v>
                      </c:pt>
                      <c:pt idx="355">
                        <c:v>3.0897500000000026E-2</c:v>
                      </c:pt>
                      <c:pt idx="356">
                        <c:v>3.0903000000000028E-2</c:v>
                      </c:pt>
                      <c:pt idx="357">
                        <c:v>3.0905000000000026E-2</c:v>
                      </c:pt>
                      <c:pt idx="358">
                        <c:v>3.0905000000000037E-2</c:v>
                      </c:pt>
                      <c:pt idx="359">
                        <c:v>3.0906500000000031E-2</c:v>
                      </c:pt>
                      <c:pt idx="360">
                        <c:v>3.0915000000000029E-2</c:v>
                      </c:pt>
                      <c:pt idx="361">
                        <c:v>3.0918500000000029E-2</c:v>
                      </c:pt>
                      <c:pt idx="362">
                        <c:v>3.0921000000000035E-2</c:v>
                      </c:pt>
                      <c:pt idx="363">
                        <c:v>3.0925000000000032E-2</c:v>
                      </c:pt>
                      <c:pt idx="364">
                        <c:v>3.0926000000000037E-2</c:v>
                      </c:pt>
                      <c:pt idx="365">
                        <c:v>3.0930000000000034E-2</c:v>
                      </c:pt>
                      <c:pt idx="366">
                        <c:v>3.0936000000000029E-2</c:v>
                      </c:pt>
                      <c:pt idx="367">
                        <c:v>3.0940000000000033E-2</c:v>
                      </c:pt>
                      <c:pt idx="368">
                        <c:v>3.0938500000000039E-2</c:v>
                      </c:pt>
                      <c:pt idx="369">
                        <c:v>3.0942000000000035E-2</c:v>
                      </c:pt>
                      <c:pt idx="370">
                        <c:v>3.0945000000000035E-2</c:v>
                      </c:pt>
                      <c:pt idx="371">
                        <c:v>3.0945000000000032E-2</c:v>
                      </c:pt>
                      <c:pt idx="372">
                        <c:v>3.0942000000000029E-2</c:v>
                      </c:pt>
                      <c:pt idx="373">
                        <c:v>3.0946500000000023E-2</c:v>
                      </c:pt>
                      <c:pt idx="374">
                        <c:v>3.0949500000000026E-2</c:v>
                      </c:pt>
                      <c:pt idx="375">
                        <c:v>3.0948000000000024E-2</c:v>
                      </c:pt>
                      <c:pt idx="376">
                        <c:v>3.0951000000000027E-2</c:v>
                      </c:pt>
                      <c:pt idx="377">
                        <c:v>3.0952500000000029E-2</c:v>
                      </c:pt>
                      <c:pt idx="378">
                        <c:v>3.0953000000000029E-2</c:v>
                      </c:pt>
                      <c:pt idx="379">
                        <c:v>3.0950000000000033E-2</c:v>
                      </c:pt>
                      <c:pt idx="380">
                        <c:v>3.0946000000000033E-2</c:v>
                      </c:pt>
                      <c:pt idx="381">
                        <c:v>3.0940500000000037E-2</c:v>
                      </c:pt>
                      <c:pt idx="382">
                        <c:v>3.0937000000000034E-2</c:v>
                      </c:pt>
                      <c:pt idx="383">
                        <c:v>3.094000000000003E-2</c:v>
                      </c:pt>
                      <c:pt idx="384">
                        <c:v>3.0936000000000029E-2</c:v>
                      </c:pt>
                      <c:pt idx="385">
                        <c:v>3.0935500000000025E-2</c:v>
                      </c:pt>
                      <c:pt idx="386">
                        <c:v>3.0932000000000025E-2</c:v>
                      </c:pt>
                      <c:pt idx="387">
                        <c:v>3.0929500000000023E-2</c:v>
                      </c:pt>
                      <c:pt idx="388">
                        <c:v>3.0921500000000025E-2</c:v>
                      </c:pt>
                      <c:pt idx="389">
                        <c:v>3.0919500000000023E-2</c:v>
                      </c:pt>
                      <c:pt idx="390">
                        <c:v>3.0917500000000025E-2</c:v>
                      </c:pt>
                      <c:pt idx="391">
                        <c:v>3.0914000000000025E-2</c:v>
                      </c:pt>
                      <c:pt idx="392">
                        <c:v>3.0914500000000022E-2</c:v>
                      </c:pt>
                      <c:pt idx="393">
                        <c:v>3.0909500000000024E-2</c:v>
                      </c:pt>
                      <c:pt idx="394">
                        <c:v>3.090550000000002E-2</c:v>
                      </c:pt>
                      <c:pt idx="395">
                        <c:v>3.0905000000000026E-2</c:v>
                      </c:pt>
                      <c:pt idx="396">
                        <c:v>3.0904000000000022E-2</c:v>
                      </c:pt>
                      <c:pt idx="397">
                        <c:v>3.0903500000000021E-2</c:v>
                      </c:pt>
                      <c:pt idx="398">
                        <c:v>3.0899500000000021E-2</c:v>
                      </c:pt>
                      <c:pt idx="399">
                        <c:v>3.0900500000000025E-2</c:v>
                      </c:pt>
                      <c:pt idx="400">
                        <c:v>3.0898000000000026E-2</c:v>
                      </c:pt>
                      <c:pt idx="401">
                        <c:v>3.0899000000000027E-2</c:v>
                      </c:pt>
                      <c:pt idx="402">
                        <c:v>3.0903000000000028E-2</c:v>
                      </c:pt>
                      <c:pt idx="403">
                        <c:v>3.0901000000000022E-2</c:v>
                      </c:pt>
                      <c:pt idx="404">
                        <c:v>3.0901000000000026E-2</c:v>
                      </c:pt>
                      <c:pt idx="405">
                        <c:v>3.0903500000000021E-2</c:v>
                      </c:pt>
                      <c:pt idx="406">
                        <c:v>3.0903500000000021E-2</c:v>
                      </c:pt>
                      <c:pt idx="407">
                        <c:v>3.0908000000000019E-2</c:v>
                      </c:pt>
                      <c:pt idx="408">
                        <c:v>3.0910500000000018E-2</c:v>
                      </c:pt>
                      <c:pt idx="409">
                        <c:v>3.0909000000000016E-2</c:v>
                      </c:pt>
                      <c:pt idx="410">
                        <c:v>3.091000000000001E-2</c:v>
                      </c:pt>
                      <c:pt idx="411">
                        <c:v>3.0912000000000009E-2</c:v>
                      </c:pt>
                      <c:pt idx="412">
                        <c:v>3.0907500000000011E-2</c:v>
                      </c:pt>
                      <c:pt idx="413">
                        <c:v>3.0911500000000012E-2</c:v>
                      </c:pt>
                      <c:pt idx="414">
                        <c:v>3.0909000000000009E-2</c:v>
                      </c:pt>
                      <c:pt idx="415">
                        <c:v>3.090600000000001E-2</c:v>
                      </c:pt>
                      <c:pt idx="416">
                        <c:v>3.0908000000000005E-2</c:v>
                      </c:pt>
                      <c:pt idx="417">
                        <c:v>3.0906000000000006E-2</c:v>
                      </c:pt>
                      <c:pt idx="418">
                        <c:v>3.0907500000000004E-2</c:v>
                      </c:pt>
                      <c:pt idx="419">
                        <c:v>3.0903000000000003E-2</c:v>
                      </c:pt>
                      <c:pt idx="420">
                        <c:v>3.0901500000000009E-2</c:v>
                      </c:pt>
                      <c:pt idx="421">
                        <c:v>3.089950000000001E-2</c:v>
                      </c:pt>
                      <c:pt idx="422">
                        <c:v>3.0898500000000006E-2</c:v>
                      </c:pt>
                      <c:pt idx="423">
                        <c:v>3.0895000000000006E-2</c:v>
                      </c:pt>
                      <c:pt idx="424">
                        <c:v>3.0894500000000005E-2</c:v>
                      </c:pt>
                      <c:pt idx="425">
                        <c:v>3.0896500000000007E-2</c:v>
                      </c:pt>
                      <c:pt idx="426">
                        <c:v>3.0899500000000003E-2</c:v>
                      </c:pt>
                      <c:pt idx="427">
                        <c:v>3.0900500000000001E-2</c:v>
                      </c:pt>
                      <c:pt idx="428">
                        <c:v>3.0898500000000006E-2</c:v>
                      </c:pt>
                      <c:pt idx="429">
                        <c:v>3.0893500000000004E-2</c:v>
                      </c:pt>
                      <c:pt idx="430">
                        <c:v>3.0897500000000008E-2</c:v>
                      </c:pt>
                      <c:pt idx="431">
                        <c:v>3.0901500000000005E-2</c:v>
                      </c:pt>
                      <c:pt idx="432">
                        <c:v>3.0903E-2</c:v>
                      </c:pt>
                      <c:pt idx="433">
                        <c:v>3.0907E-2</c:v>
                      </c:pt>
                      <c:pt idx="434">
                        <c:v>3.0911000000000001E-2</c:v>
                      </c:pt>
                      <c:pt idx="435">
                        <c:v>3.0912500000000006E-2</c:v>
                      </c:pt>
                      <c:pt idx="436">
                        <c:v>3.0915000000000005E-2</c:v>
                      </c:pt>
                      <c:pt idx="437">
                        <c:v>3.0919500000000006E-2</c:v>
                      </c:pt>
                      <c:pt idx="438">
                        <c:v>3.0923000000000006E-2</c:v>
                      </c:pt>
                      <c:pt idx="439">
                        <c:v>3.0929000000000012E-2</c:v>
                      </c:pt>
                      <c:pt idx="440">
                        <c:v>3.0929000000000005E-2</c:v>
                      </c:pt>
                      <c:pt idx="441">
                        <c:v>3.0935500000000005E-2</c:v>
                      </c:pt>
                      <c:pt idx="442">
                        <c:v>3.0938000000000004E-2</c:v>
                      </c:pt>
                      <c:pt idx="443">
                        <c:v>3.09415E-2</c:v>
                      </c:pt>
                      <c:pt idx="444">
                        <c:v>3.0943000000000002E-2</c:v>
                      </c:pt>
                      <c:pt idx="445">
                        <c:v>3.0943499999999995E-2</c:v>
                      </c:pt>
                      <c:pt idx="446">
                        <c:v>3.0947499999999999E-2</c:v>
                      </c:pt>
                      <c:pt idx="447">
                        <c:v>3.0947499999999999E-2</c:v>
                      </c:pt>
                      <c:pt idx="448">
                        <c:v>3.0947499999999996E-2</c:v>
                      </c:pt>
                      <c:pt idx="449">
                        <c:v>3.0954499999999992E-2</c:v>
                      </c:pt>
                      <c:pt idx="450">
                        <c:v>3.0956999999999991E-2</c:v>
                      </c:pt>
                      <c:pt idx="451">
                        <c:v>3.0958499999999986E-2</c:v>
                      </c:pt>
                      <c:pt idx="452">
                        <c:v>3.0960999999999985E-2</c:v>
                      </c:pt>
                      <c:pt idx="453">
                        <c:v>3.0962999999999991E-2</c:v>
                      </c:pt>
                      <c:pt idx="454">
                        <c:v>3.0958499999999989E-2</c:v>
                      </c:pt>
                      <c:pt idx="455">
                        <c:v>3.0959999999999991E-2</c:v>
                      </c:pt>
                      <c:pt idx="456">
                        <c:v>3.0960499999999991E-2</c:v>
                      </c:pt>
                      <c:pt idx="457">
                        <c:v>3.0961500000000003E-2</c:v>
                      </c:pt>
                      <c:pt idx="458">
                        <c:v>3.0957999999999996E-2</c:v>
                      </c:pt>
                      <c:pt idx="459">
                        <c:v>3.0953999999999995E-2</c:v>
                      </c:pt>
                      <c:pt idx="460">
                        <c:v>3.0954499999999999E-2</c:v>
                      </c:pt>
                      <c:pt idx="461">
                        <c:v>3.0952500000000001E-2</c:v>
                      </c:pt>
                      <c:pt idx="462">
                        <c:v>3.0947499999999999E-2</c:v>
                      </c:pt>
                      <c:pt idx="463">
                        <c:v>3.0943500000000009E-2</c:v>
                      </c:pt>
                      <c:pt idx="464">
                        <c:v>3.0942500000000001E-2</c:v>
                      </c:pt>
                      <c:pt idx="465">
                        <c:v>3.0945E-2</c:v>
                      </c:pt>
                      <c:pt idx="466">
                        <c:v>3.0941500000000004E-2</c:v>
                      </c:pt>
                      <c:pt idx="467">
                        <c:v>3.0939499999999998E-2</c:v>
                      </c:pt>
                      <c:pt idx="468">
                        <c:v>3.0935999999999998E-2</c:v>
                      </c:pt>
                      <c:pt idx="469">
                        <c:v>3.0942500000000001E-2</c:v>
                      </c:pt>
                      <c:pt idx="470">
                        <c:v>3.0938500000000001E-2</c:v>
                      </c:pt>
                      <c:pt idx="471">
                        <c:v>3.0938E-2</c:v>
                      </c:pt>
                      <c:pt idx="472">
                        <c:v>3.09375E-2</c:v>
                      </c:pt>
                      <c:pt idx="473">
                        <c:v>3.0940500000000003E-2</c:v>
                      </c:pt>
                      <c:pt idx="474">
                        <c:v>3.0943999999999999E-2</c:v>
                      </c:pt>
                      <c:pt idx="475">
                        <c:v>3.0949000000000001E-2</c:v>
                      </c:pt>
                      <c:pt idx="476">
                        <c:v>3.0949000000000004E-2</c:v>
                      </c:pt>
                      <c:pt idx="477">
                        <c:v>3.0950999999999999E-2</c:v>
                      </c:pt>
                      <c:pt idx="478">
                        <c:v>3.0949000000000004E-2</c:v>
                      </c:pt>
                      <c:pt idx="479">
                        <c:v>3.0955000000000003E-2</c:v>
                      </c:pt>
                      <c:pt idx="480">
                        <c:v>3.0958000000000006E-2</c:v>
                      </c:pt>
                      <c:pt idx="481">
                        <c:v>3.0960000000000001E-2</c:v>
                      </c:pt>
                      <c:pt idx="482">
                        <c:v>3.0963000000000008E-2</c:v>
                      </c:pt>
                      <c:pt idx="483">
                        <c:v>3.0967000000000008E-2</c:v>
                      </c:pt>
                      <c:pt idx="484">
                        <c:v>3.0969500000000004E-2</c:v>
                      </c:pt>
                      <c:pt idx="485">
                        <c:v>3.0973000000000001E-2</c:v>
                      </c:pt>
                      <c:pt idx="486">
                        <c:v>3.0981000000000005E-2</c:v>
                      </c:pt>
                      <c:pt idx="487">
                        <c:v>3.0986500000000007E-2</c:v>
                      </c:pt>
                      <c:pt idx="488">
                        <c:v>3.0992000000000006E-2</c:v>
                      </c:pt>
                      <c:pt idx="489">
                        <c:v>3.0994000000000008E-2</c:v>
                      </c:pt>
                      <c:pt idx="490">
                        <c:v>3.0994500000000008E-2</c:v>
                      </c:pt>
                      <c:pt idx="491">
                        <c:v>3.0997000000000007E-2</c:v>
                      </c:pt>
                      <c:pt idx="492">
                        <c:v>3.099650000000001E-2</c:v>
                      </c:pt>
                      <c:pt idx="493">
                        <c:v>3.0998500000000009E-2</c:v>
                      </c:pt>
                      <c:pt idx="494">
                        <c:v>3.0995000000000009E-2</c:v>
                      </c:pt>
                      <c:pt idx="495">
                        <c:v>3.0999000000000009E-2</c:v>
                      </c:pt>
                      <c:pt idx="496">
                        <c:v>3.100000000000001E-2</c:v>
                      </c:pt>
                      <c:pt idx="497">
                        <c:v>3.1003500000000007E-2</c:v>
                      </c:pt>
                      <c:pt idx="498">
                        <c:v>3.1002000000000009E-2</c:v>
                      </c:pt>
                      <c:pt idx="499">
                        <c:v>3.1000500000000007E-2</c:v>
                      </c:pt>
                      <c:pt idx="500">
                        <c:v>3.0999000000000009E-2</c:v>
                      </c:pt>
                      <c:pt idx="501">
                        <c:v>3.1002000000000005E-2</c:v>
                      </c:pt>
                      <c:pt idx="502">
                        <c:v>3.1005000000000008E-2</c:v>
                      </c:pt>
                      <c:pt idx="503">
                        <c:v>3.1011000000000007E-2</c:v>
                      </c:pt>
                      <c:pt idx="504">
                        <c:v>3.1012500000000012E-2</c:v>
                      </c:pt>
                      <c:pt idx="505">
                        <c:v>3.1014500000000011E-2</c:v>
                      </c:pt>
                      <c:pt idx="506">
                        <c:v>3.1016500000000006E-2</c:v>
                      </c:pt>
                      <c:pt idx="507">
                        <c:v>3.1017000000000003E-2</c:v>
                      </c:pt>
                      <c:pt idx="508">
                        <c:v>3.1019499999999998E-2</c:v>
                      </c:pt>
                      <c:pt idx="509">
                        <c:v>3.1022000000000004E-2</c:v>
                      </c:pt>
                      <c:pt idx="510">
                        <c:v>3.1021500000000007E-2</c:v>
                      </c:pt>
                      <c:pt idx="511">
                        <c:v>3.1024000000000006E-2</c:v>
                      </c:pt>
                      <c:pt idx="512">
                        <c:v>3.102050000000001E-2</c:v>
                      </c:pt>
                      <c:pt idx="513">
                        <c:v>3.1022000000000008E-2</c:v>
                      </c:pt>
                      <c:pt idx="514">
                        <c:v>3.1027500000000006E-2</c:v>
                      </c:pt>
                      <c:pt idx="515">
                        <c:v>3.1031500000000007E-2</c:v>
                      </c:pt>
                      <c:pt idx="516">
                        <c:v>3.1033000000000005E-2</c:v>
                      </c:pt>
                      <c:pt idx="517">
                        <c:v>3.1035000000000004E-2</c:v>
                      </c:pt>
                      <c:pt idx="518">
                        <c:v>3.1034500000000007E-2</c:v>
                      </c:pt>
                      <c:pt idx="519">
                        <c:v>3.1033000000000008E-2</c:v>
                      </c:pt>
                      <c:pt idx="520">
                        <c:v>3.1036000000000011E-2</c:v>
                      </c:pt>
                      <c:pt idx="521">
                        <c:v>3.1036000000000011E-2</c:v>
                      </c:pt>
                      <c:pt idx="522">
                        <c:v>3.1039500000000012E-2</c:v>
                      </c:pt>
                      <c:pt idx="523">
                        <c:v>3.1043000000000012E-2</c:v>
                      </c:pt>
                      <c:pt idx="524">
                        <c:v>3.1045500000000011E-2</c:v>
                      </c:pt>
                      <c:pt idx="525">
                        <c:v>3.104500000000001E-2</c:v>
                      </c:pt>
                      <c:pt idx="526">
                        <c:v>3.1043000000000012E-2</c:v>
                      </c:pt>
                      <c:pt idx="527">
                        <c:v>3.1047500000000009E-2</c:v>
                      </c:pt>
                      <c:pt idx="528">
                        <c:v>3.1048000000000006E-2</c:v>
                      </c:pt>
                      <c:pt idx="529">
                        <c:v>3.1049000000000004E-2</c:v>
                      </c:pt>
                      <c:pt idx="530">
                        <c:v>3.1048999999999997E-2</c:v>
                      </c:pt>
                      <c:pt idx="531">
                        <c:v>3.1047499999999995E-2</c:v>
                      </c:pt>
                      <c:pt idx="532">
                        <c:v>3.1048999999999997E-2</c:v>
                      </c:pt>
                      <c:pt idx="533">
                        <c:v>3.1047999999999996E-2</c:v>
                      </c:pt>
                      <c:pt idx="534">
                        <c:v>3.104549999999999E-2</c:v>
                      </c:pt>
                      <c:pt idx="535">
                        <c:v>3.1047499999999988E-2</c:v>
                      </c:pt>
                      <c:pt idx="536">
                        <c:v>3.1050999999999988E-2</c:v>
                      </c:pt>
                      <c:pt idx="537">
                        <c:v>3.1051499999999989E-2</c:v>
                      </c:pt>
                      <c:pt idx="538">
                        <c:v>3.1050999999999992E-2</c:v>
                      </c:pt>
                      <c:pt idx="539">
                        <c:v>3.1052999999999994E-2</c:v>
                      </c:pt>
                      <c:pt idx="540">
                        <c:v>3.1048999999999993E-2</c:v>
                      </c:pt>
                      <c:pt idx="541">
                        <c:v>3.1047999999999996E-2</c:v>
                      </c:pt>
                      <c:pt idx="542">
                        <c:v>3.1046999999999998E-2</c:v>
                      </c:pt>
                      <c:pt idx="543">
                        <c:v>3.1047999999999999E-2</c:v>
                      </c:pt>
                      <c:pt idx="544">
                        <c:v>3.1049500000000004E-2</c:v>
                      </c:pt>
                      <c:pt idx="545">
                        <c:v>3.1054000000000005E-2</c:v>
                      </c:pt>
                      <c:pt idx="546">
                        <c:v>3.1055000000000003E-2</c:v>
                      </c:pt>
                      <c:pt idx="547">
                        <c:v>3.10555E-2</c:v>
                      </c:pt>
                      <c:pt idx="548">
                        <c:v>3.1053500000000005E-2</c:v>
                      </c:pt>
                      <c:pt idx="549">
                        <c:v>3.1059E-2</c:v>
                      </c:pt>
                      <c:pt idx="550">
                        <c:v>3.1061000000000002E-2</c:v>
                      </c:pt>
                      <c:pt idx="551">
                        <c:v>3.1066000000000003E-2</c:v>
                      </c:pt>
                      <c:pt idx="552">
                        <c:v>3.1069500000000003E-2</c:v>
                      </c:pt>
                      <c:pt idx="553">
                        <c:v>3.1067500000000005E-2</c:v>
                      </c:pt>
                      <c:pt idx="554">
                        <c:v>3.1070500000000001E-2</c:v>
                      </c:pt>
                      <c:pt idx="555">
                        <c:v>3.1070500000000001E-2</c:v>
                      </c:pt>
                      <c:pt idx="556">
                        <c:v>3.1069000000000003E-2</c:v>
                      </c:pt>
                      <c:pt idx="557">
                        <c:v>3.1074500000000005E-2</c:v>
                      </c:pt>
                      <c:pt idx="558">
                        <c:v>3.1077500000000001E-2</c:v>
                      </c:pt>
                      <c:pt idx="559">
                        <c:v>3.10805E-2</c:v>
                      </c:pt>
                      <c:pt idx="560">
                        <c:v>3.1081999999999995E-2</c:v>
                      </c:pt>
                      <c:pt idx="561">
                        <c:v>3.1080999999999994E-2</c:v>
                      </c:pt>
                      <c:pt idx="562">
                        <c:v>3.1084499999999994E-2</c:v>
                      </c:pt>
                      <c:pt idx="563">
                        <c:v>3.1085999999999992E-2</c:v>
                      </c:pt>
                      <c:pt idx="564">
                        <c:v>3.1087499999999997E-2</c:v>
                      </c:pt>
                      <c:pt idx="565">
                        <c:v>3.1085999999999996E-2</c:v>
                      </c:pt>
                      <c:pt idx="566">
                        <c:v>3.1085999999999992E-2</c:v>
                      </c:pt>
                      <c:pt idx="567">
                        <c:v>3.1085999999999999E-2</c:v>
                      </c:pt>
                      <c:pt idx="568">
                        <c:v>3.1087499999999997E-2</c:v>
                      </c:pt>
                      <c:pt idx="569">
                        <c:v>3.1092499999999995E-2</c:v>
                      </c:pt>
                      <c:pt idx="570">
                        <c:v>3.1093999999999997E-2</c:v>
                      </c:pt>
                      <c:pt idx="571">
                        <c:v>3.1095999999999999E-2</c:v>
                      </c:pt>
                      <c:pt idx="572">
                        <c:v>3.1099499999999999E-2</c:v>
                      </c:pt>
                      <c:pt idx="573">
                        <c:v>3.1101500000000001E-2</c:v>
                      </c:pt>
                      <c:pt idx="574">
                        <c:v>3.1104E-2</c:v>
                      </c:pt>
                      <c:pt idx="575">
                        <c:v>3.1112999999999995E-2</c:v>
                      </c:pt>
                      <c:pt idx="576">
                        <c:v>3.1113499999999995E-2</c:v>
                      </c:pt>
                      <c:pt idx="577">
                        <c:v>3.1117499999999999E-2</c:v>
                      </c:pt>
                      <c:pt idx="578">
                        <c:v>3.1121499999999996E-2</c:v>
                      </c:pt>
                      <c:pt idx="579">
                        <c:v>3.11285E-2</c:v>
                      </c:pt>
                      <c:pt idx="580">
                        <c:v>3.1132999999999997E-2</c:v>
                      </c:pt>
                      <c:pt idx="581">
                        <c:v>3.1144999999999996E-2</c:v>
                      </c:pt>
                      <c:pt idx="582">
                        <c:v>3.1154999999999999E-2</c:v>
                      </c:pt>
                      <c:pt idx="583">
                        <c:v>3.1162499999999996E-2</c:v>
                      </c:pt>
                      <c:pt idx="584">
                        <c:v>3.1167999999999994E-2</c:v>
                      </c:pt>
                      <c:pt idx="585">
                        <c:v>3.1171999999999995E-2</c:v>
                      </c:pt>
                      <c:pt idx="586">
                        <c:v>3.1179499999999995E-2</c:v>
                      </c:pt>
                      <c:pt idx="587">
                        <c:v>3.1188999999999995E-2</c:v>
                      </c:pt>
                      <c:pt idx="588">
                        <c:v>3.1199999999999995E-2</c:v>
                      </c:pt>
                      <c:pt idx="589">
                        <c:v>3.1206499999999998E-2</c:v>
                      </c:pt>
                      <c:pt idx="590">
                        <c:v>3.1213999999999999E-2</c:v>
                      </c:pt>
                      <c:pt idx="591">
                        <c:v>3.1220500000000002E-2</c:v>
                      </c:pt>
                      <c:pt idx="592">
                        <c:v>3.1226499999999997E-2</c:v>
                      </c:pt>
                      <c:pt idx="593">
                        <c:v>3.1231499999999995E-2</c:v>
                      </c:pt>
                      <c:pt idx="594">
                        <c:v>3.1238499999999992E-2</c:v>
                      </c:pt>
                      <c:pt idx="595">
                        <c:v>3.1241499999999991E-2</c:v>
                      </c:pt>
                      <c:pt idx="596">
                        <c:v>3.1244999999999988E-2</c:v>
                      </c:pt>
                      <c:pt idx="597">
                        <c:v>3.124699999999999E-2</c:v>
                      </c:pt>
                      <c:pt idx="598">
                        <c:v>3.1250999999999987E-2</c:v>
                      </c:pt>
                      <c:pt idx="599">
                        <c:v>3.1251499999999995E-2</c:v>
                      </c:pt>
                      <c:pt idx="600">
                        <c:v>3.1255999999999992E-2</c:v>
                      </c:pt>
                      <c:pt idx="601">
                        <c:v>3.1257499999999994E-2</c:v>
                      </c:pt>
                      <c:pt idx="602">
                        <c:v>3.1257499999999994E-2</c:v>
                      </c:pt>
                      <c:pt idx="603">
                        <c:v>3.1258999999999995E-2</c:v>
                      </c:pt>
                      <c:pt idx="604">
                        <c:v>3.1258999999999995E-2</c:v>
                      </c:pt>
                      <c:pt idx="605">
                        <c:v>3.1257999999999994E-2</c:v>
                      </c:pt>
                      <c:pt idx="606">
                        <c:v>3.1258999999999995E-2</c:v>
                      </c:pt>
                      <c:pt idx="607">
                        <c:v>3.1255499999999999E-2</c:v>
                      </c:pt>
                      <c:pt idx="608">
                        <c:v>3.1251999999999995E-2</c:v>
                      </c:pt>
                      <c:pt idx="609">
                        <c:v>3.1253999999999997E-2</c:v>
                      </c:pt>
                      <c:pt idx="610">
                        <c:v>3.1251999999999995E-2</c:v>
                      </c:pt>
                      <c:pt idx="611">
                        <c:v>3.1245499999999992E-2</c:v>
                      </c:pt>
                      <c:pt idx="612">
                        <c:v>3.1246999999999994E-2</c:v>
                      </c:pt>
                      <c:pt idx="613">
                        <c:v>3.124049999999999E-2</c:v>
                      </c:pt>
                      <c:pt idx="614">
                        <c:v>3.1236499999999986E-2</c:v>
                      </c:pt>
                      <c:pt idx="615">
                        <c:v>3.1235499999999985E-2</c:v>
                      </c:pt>
                      <c:pt idx="616">
                        <c:v>3.1231999999999985E-2</c:v>
                      </c:pt>
                      <c:pt idx="617">
                        <c:v>3.1227999999999981E-2</c:v>
                      </c:pt>
                      <c:pt idx="618">
                        <c:v>3.122349999999998E-2</c:v>
                      </c:pt>
                      <c:pt idx="619">
                        <c:v>3.1221499999999985E-2</c:v>
                      </c:pt>
                      <c:pt idx="620">
                        <c:v>3.1219499999999987E-2</c:v>
                      </c:pt>
                      <c:pt idx="621">
                        <c:v>3.1217499999999992E-2</c:v>
                      </c:pt>
                      <c:pt idx="622">
                        <c:v>3.1218499999999989E-2</c:v>
                      </c:pt>
                      <c:pt idx="623">
                        <c:v>3.1214999999999982E-2</c:v>
                      </c:pt>
                      <c:pt idx="624">
                        <c:v>3.1212999999999987E-2</c:v>
                      </c:pt>
                      <c:pt idx="625">
                        <c:v>3.1206999999999988E-2</c:v>
                      </c:pt>
                      <c:pt idx="626">
                        <c:v>3.1198499999999987E-2</c:v>
                      </c:pt>
                      <c:pt idx="627">
                        <c:v>3.1193999999999989E-2</c:v>
                      </c:pt>
                      <c:pt idx="628">
                        <c:v>3.1189999999999989E-2</c:v>
                      </c:pt>
                      <c:pt idx="629">
                        <c:v>3.1186499999999992E-2</c:v>
                      </c:pt>
                      <c:pt idx="630">
                        <c:v>3.1181499999999994E-2</c:v>
                      </c:pt>
                      <c:pt idx="631">
                        <c:v>3.1171499999999998E-2</c:v>
                      </c:pt>
                      <c:pt idx="632">
                        <c:v>3.1165999999999999E-2</c:v>
                      </c:pt>
                      <c:pt idx="633">
                        <c:v>3.1157499999999998E-2</c:v>
                      </c:pt>
                      <c:pt idx="634">
                        <c:v>3.1148000000000002E-2</c:v>
                      </c:pt>
                      <c:pt idx="635">
                        <c:v>3.1141999999999993E-2</c:v>
                      </c:pt>
                      <c:pt idx="636">
                        <c:v>3.1133499999999995E-2</c:v>
                      </c:pt>
                      <c:pt idx="637">
                        <c:v>3.1123000000000001E-2</c:v>
                      </c:pt>
                      <c:pt idx="638">
                        <c:v>3.1116500000000002E-2</c:v>
                      </c:pt>
                      <c:pt idx="639">
                        <c:v>3.1110499999999999E-2</c:v>
                      </c:pt>
                      <c:pt idx="640">
                        <c:v>3.1101500000000001E-2</c:v>
                      </c:pt>
                      <c:pt idx="641">
                        <c:v>3.1091000000000001E-2</c:v>
                      </c:pt>
                      <c:pt idx="642">
                        <c:v>3.1084500000000004E-2</c:v>
                      </c:pt>
                      <c:pt idx="643">
                        <c:v>3.1078000000000005E-2</c:v>
                      </c:pt>
                      <c:pt idx="644">
                        <c:v>3.1070500000000001E-2</c:v>
                      </c:pt>
                      <c:pt idx="645">
                        <c:v>3.1061999999999999E-2</c:v>
                      </c:pt>
                      <c:pt idx="646">
                        <c:v>3.1055999999999993E-2</c:v>
                      </c:pt>
                      <c:pt idx="647">
                        <c:v>3.1054499999999999E-2</c:v>
                      </c:pt>
                      <c:pt idx="648">
                        <c:v>3.1050999999999999E-2</c:v>
                      </c:pt>
                      <c:pt idx="649">
                        <c:v>3.1043499999999991E-2</c:v>
                      </c:pt>
                      <c:pt idx="650">
                        <c:v>3.1039499999999994E-2</c:v>
                      </c:pt>
                      <c:pt idx="651">
                        <c:v>3.1032999999999991E-2</c:v>
                      </c:pt>
                      <c:pt idx="652">
                        <c:v>3.1028499999999994E-2</c:v>
                      </c:pt>
                      <c:pt idx="653">
                        <c:v>3.102499999999999E-2</c:v>
                      </c:pt>
                      <c:pt idx="654">
                        <c:v>3.1018499999999991E-2</c:v>
                      </c:pt>
                      <c:pt idx="655">
                        <c:v>3.1015999999999991E-2</c:v>
                      </c:pt>
                      <c:pt idx="656">
                        <c:v>3.1016499999999989E-2</c:v>
                      </c:pt>
                      <c:pt idx="657">
                        <c:v>3.1010499999999989E-2</c:v>
                      </c:pt>
                      <c:pt idx="658">
                        <c:v>3.1008999999999988E-2</c:v>
                      </c:pt>
                      <c:pt idx="659">
                        <c:v>3.1012999999999992E-2</c:v>
                      </c:pt>
                      <c:pt idx="660">
                        <c:v>3.1005499999999991E-2</c:v>
                      </c:pt>
                      <c:pt idx="661">
                        <c:v>3.1005999999999992E-2</c:v>
                      </c:pt>
                      <c:pt idx="662">
                        <c:v>3.1005499999999988E-2</c:v>
                      </c:pt>
                      <c:pt idx="663">
                        <c:v>3.0999999999999982E-2</c:v>
                      </c:pt>
                      <c:pt idx="664">
                        <c:v>3.0992999999999986E-2</c:v>
                      </c:pt>
                      <c:pt idx="665">
                        <c:v>3.0983499999999987E-2</c:v>
                      </c:pt>
                      <c:pt idx="666">
                        <c:v>3.0978999999999982E-2</c:v>
                      </c:pt>
                      <c:pt idx="667">
                        <c:v>3.0968499999999986E-2</c:v>
                      </c:pt>
                      <c:pt idx="668">
                        <c:v>3.0964499999999985E-2</c:v>
                      </c:pt>
                      <c:pt idx="669">
                        <c:v>3.0949999999999984E-2</c:v>
                      </c:pt>
                      <c:pt idx="670">
                        <c:v>3.0943999999999985E-2</c:v>
                      </c:pt>
                      <c:pt idx="671">
                        <c:v>3.0937499999999982E-2</c:v>
                      </c:pt>
                      <c:pt idx="672">
                        <c:v>3.0927499999999983E-2</c:v>
                      </c:pt>
                      <c:pt idx="673">
                        <c:v>3.091749999999998E-2</c:v>
                      </c:pt>
                      <c:pt idx="674">
                        <c:v>3.0908499999999978E-2</c:v>
                      </c:pt>
                      <c:pt idx="675">
                        <c:v>3.0894499999999978E-2</c:v>
                      </c:pt>
                      <c:pt idx="676">
                        <c:v>3.0882499999999976E-2</c:v>
                      </c:pt>
                      <c:pt idx="677">
                        <c:v>3.0869999999999981E-2</c:v>
                      </c:pt>
                      <c:pt idx="678">
                        <c:v>3.0853499999999978E-2</c:v>
                      </c:pt>
                      <c:pt idx="679">
                        <c:v>3.0842999999999975E-2</c:v>
                      </c:pt>
                      <c:pt idx="680">
                        <c:v>3.0833999999999976E-2</c:v>
                      </c:pt>
                      <c:pt idx="681">
                        <c:v>3.0821999999999974E-2</c:v>
                      </c:pt>
                      <c:pt idx="682">
                        <c:v>3.0809999999999976E-2</c:v>
                      </c:pt>
                      <c:pt idx="683">
                        <c:v>3.079949999999998E-2</c:v>
                      </c:pt>
                      <c:pt idx="684">
                        <c:v>3.0787499999999982E-2</c:v>
                      </c:pt>
                      <c:pt idx="685">
                        <c:v>3.0773999999999978E-2</c:v>
                      </c:pt>
                      <c:pt idx="686">
                        <c:v>3.0759999999999982E-2</c:v>
                      </c:pt>
                      <c:pt idx="687">
                        <c:v>3.0744999999999981E-2</c:v>
                      </c:pt>
                      <c:pt idx="688">
                        <c:v>3.0729999999999986E-2</c:v>
                      </c:pt>
                      <c:pt idx="689">
                        <c:v>3.0720499999999987E-2</c:v>
                      </c:pt>
                      <c:pt idx="690">
                        <c:v>3.0712999999999987E-2</c:v>
                      </c:pt>
                      <c:pt idx="691">
                        <c:v>3.0702499999999983E-2</c:v>
                      </c:pt>
                      <c:pt idx="692">
                        <c:v>3.0690499999999985E-2</c:v>
                      </c:pt>
                      <c:pt idx="693">
                        <c:v>3.0681499999999983E-2</c:v>
                      </c:pt>
                      <c:pt idx="694">
                        <c:v>3.0673999999999983E-2</c:v>
                      </c:pt>
                      <c:pt idx="695">
                        <c:v>3.0663999999999983E-2</c:v>
                      </c:pt>
                      <c:pt idx="696">
                        <c:v>3.0654499999999984E-2</c:v>
                      </c:pt>
                      <c:pt idx="697">
                        <c:v>3.0646499999999979E-2</c:v>
                      </c:pt>
                      <c:pt idx="698">
                        <c:v>3.0638999999999982E-2</c:v>
                      </c:pt>
                      <c:pt idx="699">
                        <c:v>3.0630999999999985E-2</c:v>
                      </c:pt>
                      <c:pt idx="700">
                        <c:v>3.0624499999999985E-2</c:v>
                      </c:pt>
                      <c:pt idx="701">
                        <c:v>3.061599999999998E-2</c:v>
                      </c:pt>
                      <c:pt idx="702">
                        <c:v>3.060899999999998E-2</c:v>
                      </c:pt>
                      <c:pt idx="703">
                        <c:v>3.0595999999999977E-2</c:v>
                      </c:pt>
                      <c:pt idx="704">
                        <c:v>3.0589499999999981E-2</c:v>
                      </c:pt>
                      <c:pt idx="705">
                        <c:v>3.0583999999999979E-2</c:v>
                      </c:pt>
                      <c:pt idx="706">
                        <c:v>3.0576999999999983E-2</c:v>
                      </c:pt>
                      <c:pt idx="707">
                        <c:v>3.0570499999999987E-2</c:v>
                      </c:pt>
                      <c:pt idx="708">
                        <c:v>3.0564499999999984E-2</c:v>
                      </c:pt>
                      <c:pt idx="709">
                        <c:v>3.0557999999999984E-2</c:v>
                      </c:pt>
                      <c:pt idx="710">
                        <c:v>3.0553499999999983E-2</c:v>
                      </c:pt>
                      <c:pt idx="711">
                        <c:v>3.0542999999999983E-2</c:v>
                      </c:pt>
                      <c:pt idx="712">
                        <c:v>3.0539499999999983E-2</c:v>
                      </c:pt>
                      <c:pt idx="713">
                        <c:v>3.053299999999998E-2</c:v>
                      </c:pt>
                      <c:pt idx="714">
                        <c:v>3.0520499999999978E-2</c:v>
                      </c:pt>
                      <c:pt idx="715">
                        <c:v>3.0509499999999981E-2</c:v>
                      </c:pt>
                      <c:pt idx="716">
                        <c:v>3.0502999999999982E-2</c:v>
                      </c:pt>
                      <c:pt idx="717">
                        <c:v>3.0491999999999984E-2</c:v>
                      </c:pt>
                      <c:pt idx="718">
                        <c:v>3.0489499999999982E-2</c:v>
                      </c:pt>
                      <c:pt idx="719">
                        <c:v>3.0481499999999984E-2</c:v>
                      </c:pt>
                      <c:pt idx="720">
                        <c:v>3.0475999999999989E-2</c:v>
                      </c:pt>
                      <c:pt idx="721">
                        <c:v>3.0467499999999984E-2</c:v>
                      </c:pt>
                      <c:pt idx="722">
                        <c:v>3.0458499999999989E-2</c:v>
                      </c:pt>
                      <c:pt idx="723">
                        <c:v>3.0447999999999985E-2</c:v>
                      </c:pt>
                      <c:pt idx="724">
                        <c:v>3.0438999999999983E-2</c:v>
                      </c:pt>
                      <c:pt idx="725">
                        <c:v>3.0427999999999979E-2</c:v>
                      </c:pt>
                      <c:pt idx="726">
                        <c:v>3.0420499999999982E-2</c:v>
                      </c:pt>
                      <c:pt idx="727">
                        <c:v>3.0411999999999984E-2</c:v>
                      </c:pt>
                      <c:pt idx="728">
                        <c:v>3.0400999999999984E-2</c:v>
                      </c:pt>
                      <c:pt idx="729">
                        <c:v>3.0385999999999982E-2</c:v>
                      </c:pt>
                      <c:pt idx="730">
                        <c:v>3.037649999999998E-2</c:v>
                      </c:pt>
                      <c:pt idx="731">
                        <c:v>3.0367499999999978E-2</c:v>
                      </c:pt>
                      <c:pt idx="732">
                        <c:v>3.035549999999998E-2</c:v>
                      </c:pt>
                      <c:pt idx="733">
                        <c:v>3.0344499999999986E-2</c:v>
                      </c:pt>
                      <c:pt idx="734">
                        <c:v>3.0333499999999985E-2</c:v>
                      </c:pt>
                      <c:pt idx="735">
                        <c:v>3.0319499999999985E-2</c:v>
                      </c:pt>
                      <c:pt idx="736">
                        <c:v>3.0304999999999985E-2</c:v>
                      </c:pt>
                      <c:pt idx="737">
                        <c:v>3.0291499999999992E-2</c:v>
                      </c:pt>
                      <c:pt idx="738">
                        <c:v>3.0277999999999992E-2</c:v>
                      </c:pt>
                      <c:pt idx="739">
                        <c:v>3.0262999999999991E-2</c:v>
                      </c:pt>
                      <c:pt idx="740">
                        <c:v>3.0253999999999989E-2</c:v>
                      </c:pt>
                      <c:pt idx="741">
                        <c:v>3.0242499999999992E-2</c:v>
                      </c:pt>
                      <c:pt idx="742">
                        <c:v>3.0226499999999986E-2</c:v>
                      </c:pt>
                      <c:pt idx="743">
                        <c:v>3.0210999999999984E-2</c:v>
                      </c:pt>
                      <c:pt idx="744">
                        <c:v>3.0195999999999987E-2</c:v>
                      </c:pt>
                      <c:pt idx="745">
                        <c:v>3.0177999999999986E-2</c:v>
                      </c:pt>
                      <c:pt idx="746">
                        <c:v>3.0161499999999983E-2</c:v>
                      </c:pt>
                      <c:pt idx="747">
                        <c:v>3.0147499999999983E-2</c:v>
                      </c:pt>
                      <c:pt idx="748">
                        <c:v>3.0131499999999988E-2</c:v>
                      </c:pt>
                      <c:pt idx="749">
                        <c:v>3.0110999999999985E-2</c:v>
                      </c:pt>
                      <c:pt idx="750">
                        <c:v>3.0094999999999986E-2</c:v>
                      </c:pt>
                      <c:pt idx="751">
                        <c:v>3.0074999999999984E-2</c:v>
                      </c:pt>
                      <c:pt idx="752">
                        <c:v>3.0052499999999985E-2</c:v>
                      </c:pt>
                      <c:pt idx="753">
                        <c:v>3.0035499999999982E-2</c:v>
                      </c:pt>
                      <c:pt idx="754">
                        <c:v>3.0018999999999983E-2</c:v>
                      </c:pt>
                      <c:pt idx="755">
                        <c:v>3.000149999999998E-2</c:v>
                      </c:pt>
                      <c:pt idx="756">
                        <c:v>2.9981999999999984E-2</c:v>
                      </c:pt>
                      <c:pt idx="757">
                        <c:v>2.9962499999999982E-2</c:v>
                      </c:pt>
                      <c:pt idx="758">
                        <c:v>2.9943499999999981E-2</c:v>
                      </c:pt>
                      <c:pt idx="759">
                        <c:v>2.9926499999999981E-2</c:v>
                      </c:pt>
                      <c:pt idx="760">
                        <c:v>2.9906499999999978E-2</c:v>
                      </c:pt>
                      <c:pt idx="761">
                        <c:v>2.9888999999999978E-2</c:v>
                      </c:pt>
                      <c:pt idx="762">
                        <c:v>2.987049999999998E-2</c:v>
                      </c:pt>
                      <c:pt idx="763">
                        <c:v>2.9853499999999981E-2</c:v>
                      </c:pt>
                      <c:pt idx="764">
                        <c:v>2.9839999999999988E-2</c:v>
                      </c:pt>
                      <c:pt idx="765">
                        <c:v>2.9820999999999986E-2</c:v>
                      </c:pt>
                      <c:pt idx="766">
                        <c:v>2.9801999999999981E-2</c:v>
                      </c:pt>
                      <c:pt idx="767">
                        <c:v>2.978349999999998E-2</c:v>
                      </c:pt>
                      <c:pt idx="768">
                        <c:v>2.9763499999999984E-2</c:v>
                      </c:pt>
                      <c:pt idx="769">
                        <c:v>2.9748499999999983E-2</c:v>
                      </c:pt>
                      <c:pt idx="770">
                        <c:v>2.973099999999998E-2</c:v>
                      </c:pt>
                      <c:pt idx="771">
                        <c:v>2.9712499999999982E-2</c:v>
                      </c:pt>
                      <c:pt idx="772">
                        <c:v>2.9699499999999979E-2</c:v>
                      </c:pt>
                      <c:pt idx="773">
                        <c:v>2.9683999999999985E-2</c:v>
                      </c:pt>
                      <c:pt idx="774">
                        <c:v>2.9666999999999985E-2</c:v>
                      </c:pt>
                      <c:pt idx="775">
                        <c:v>2.9646499999999985E-2</c:v>
                      </c:pt>
                      <c:pt idx="776">
                        <c:v>2.9629999999999986E-2</c:v>
                      </c:pt>
                      <c:pt idx="777">
                        <c:v>2.9617999999999992E-2</c:v>
                      </c:pt>
                      <c:pt idx="778">
                        <c:v>2.9603499999999991E-2</c:v>
                      </c:pt>
                      <c:pt idx="779">
                        <c:v>2.9590999999999989E-2</c:v>
                      </c:pt>
                      <c:pt idx="780">
                        <c:v>2.9573999999999989E-2</c:v>
                      </c:pt>
                      <c:pt idx="781">
                        <c:v>2.9555499999999992E-2</c:v>
                      </c:pt>
                      <c:pt idx="782">
                        <c:v>2.9537499999999994E-2</c:v>
                      </c:pt>
                      <c:pt idx="783">
                        <c:v>2.9518499999999993E-2</c:v>
                      </c:pt>
                      <c:pt idx="784">
                        <c:v>2.9505999999999991E-2</c:v>
                      </c:pt>
                      <c:pt idx="785">
                        <c:v>2.9492499999999998E-2</c:v>
                      </c:pt>
                      <c:pt idx="786">
                        <c:v>2.9473999999999997E-2</c:v>
                      </c:pt>
                      <c:pt idx="787">
                        <c:v>2.9453500000000001E-2</c:v>
                      </c:pt>
                      <c:pt idx="788">
                        <c:v>2.9435999999999997E-2</c:v>
                      </c:pt>
                      <c:pt idx="789">
                        <c:v>2.9415499999999994E-2</c:v>
                      </c:pt>
                      <c:pt idx="790">
                        <c:v>2.9396499999999999E-2</c:v>
                      </c:pt>
                      <c:pt idx="791">
                        <c:v>2.9381500000000001E-2</c:v>
                      </c:pt>
                      <c:pt idx="792">
                        <c:v>2.9364500000000002E-2</c:v>
                      </c:pt>
                      <c:pt idx="793">
                        <c:v>2.9349000000000004E-2</c:v>
                      </c:pt>
                      <c:pt idx="794">
                        <c:v>2.9330500000000006E-2</c:v>
                      </c:pt>
                      <c:pt idx="795">
                        <c:v>2.9318500000000011E-2</c:v>
                      </c:pt>
                      <c:pt idx="796">
                        <c:v>2.930350000000001E-2</c:v>
                      </c:pt>
                      <c:pt idx="797">
                        <c:v>2.9291000000000018E-2</c:v>
                      </c:pt>
                      <c:pt idx="798">
                        <c:v>2.9279500000000017E-2</c:v>
                      </c:pt>
                      <c:pt idx="799">
                        <c:v>2.9266500000000015E-2</c:v>
                      </c:pt>
                      <c:pt idx="800">
                        <c:v>2.9258500000000014E-2</c:v>
                      </c:pt>
                      <c:pt idx="801">
                        <c:v>2.9244000000000013E-2</c:v>
                      </c:pt>
                      <c:pt idx="802">
                        <c:v>2.9233500000000009E-2</c:v>
                      </c:pt>
                      <c:pt idx="803">
                        <c:v>2.9221000000000011E-2</c:v>
                      </c:pt>
                      <c:pt idx="804">
                        <c:v>2.9207500000000008E-2</c:v>
                      </c:pt>
                      <c:pt idx="805">
                        <c:v>2.9196500000000007E-2</c:v>
                      </c:pt>
                      <c:pt idx="806">
                        <c:v>2.918550000000001E-2</c:v>
                      </c:pt>
                      <c:pt idx="807">
                        <c:v>2.9171000000000009E-2</c:v>
                      </c:pt>
                      <c:pt idx="808">
                        <c:v>2.9158500000000007E-2</c:v>
                      </c:pt>
                      <c:pt idx="809">
                        <c:v>2.9144000000000007E-2</c:v>
                      </c:pt>
                      <c:pt idx="810">
                        <c:v>2.9128500000000005E-2</c:v>
                      </c:pt>
                      <c:pt idx="811">
                        <c:v>2.9118500000000005E-2</c:v>
                      </c:pt>
                      <c:pt idx="812">
                        <c:v>2.9104000000000005E-2</c:v>
                      </c:pt>
                      <c:pt idx="813">
                        <c:v>2.9093000000000008E-2</c:v>
                      </c:pt>
                      <c:pt idx="814">
                        <c:v>2.9083000000000012E-2</c:v>
                      </c:pt>
                      <c:pt idx="815">
                        <c:v>2.9069500000000012E-2</c:v>
                      </c:pt>
                      <c:pt idx="816">
                        <c:v>2.905700000000001E-2</c:v>
                      </c:pt>
                      <c:pt idx="817">
                        <c:v>2.9046500000000006E-2</c:v>
                      </c:pt>
                      <c:pt idx="818">
                        <c:v>2.9035500000000009E-2</c:v>
                      </c:pt>
                      <c:pt idx="819">
                        <c:v>2.9027000000000008E-2</c:v>
                      </c:pt>
                      <c:pt idx="820">
                        <c:v>2.9017000000000005E-2</c:v>
                      </c:pt>
                      <c:pt idx="821">
                        <c:v>2.9006000000000007E-2</c:v>
                      </c:pt>
                      <c:pt idx="822">
                        <c:v>2.89915E-2</c:v>
                      </c:pt>
                      <c:pt idx="823">
                        <c:v>2.8984500000000003E-2</c:v>
                      </c:pt>
                      <c:pt idx="824">
                        <c:v>2.8968000000000004E-2</c:v>
                      </c:pt>
                      <c:pt idx="825">
                        <c:v>2.8955500000000006E-2</c:v>
                      </c:pt>
                      <c:pt idx="826">
                        <c:v>2.8945500000000002E-2</c:v>
                      </c:pt>
                      <c:pt idx="827">
                        <c:v>2.8933E-2</c:v>
                      </c:pt>
                      <c:pt idx="828">
                        <c:v>2.8921499999999999E-2</c:v>
                      </c:pt>
                      <c:pt idx="829">
                        <c:v>2.8907000000000002E-2</c:v>
                      </c:pt>
                      <c:pt idx="830">
                        <c:v>2.8892000000000008E-2</c:v>
                      </c:pt>
                      <c:pt idx="831">
                        <c:v>2.8883000000000006E-2</c:v>
                      </c:pt>
                      <c:pt idx="832">
                        <c:v>2.8871000000000008E-2</c:v>
                      </c:pt>
                      <c:pt idx="833">
                        <c:v>2.8865500000000009E-2</c:v>
                      </c:pt>
                      <c:pt idx="834">
                        <c:v>2.8855500000000013E-2</c:v>
                      </c:pt>
                      <c:pt idx="835">
                        <c:v>2.8844500000000009E-2</c:v>
                      </c:pt>
                      <c:pt idx="836">
                        <c:v>2.883500000000001E-2</c:v>
                      </c:pt>
                      <c:pt idx="837">
                        <c:v>2.8829000000000011E-2</c:v>
                      </c:pt>
                      <c:pt idx="838">
                        <c:v>2.8822000000000014E-2</c:v>
                      </c:pt>
                      <c:pt idx="839">
                        <c:v>2.8811000000000014E-2</c:v>
                      </c:pt>
                      <c:pt idx="840">
                        <c:v>2.8804500000000011E-2</c:v>
                      </c:pt>
                      <c:pt idx="841">
                        <c:v>2.8801500000000018E-2</c:v>
                      </c:pt>
                      <c:pt idx="842">
                        <c:v>2.8799000000000009E-2</c:v>
                      </c:pt>
                      <c:pt idx="843">
                        <c:v>2.878950000000001E-2</c:v>
                      </c:pt>
                      <c:pt idx="844">
                        <c:v>2.8785000000000008E-2</c:v>
                      </c:pt>
                      <c:pt idx="845">
                        <c:v>2.8778000000000012E-2</c:v>
                      </c:pt>
                      <c:pt idx="846">
                        <c:v>2.8771000000000012E-2</c:v>
                      </c:pt>
                      <c:pt idx="847">
                        <c:v>2.8762000000000017E-2</c:v>
                      </c:pt>
                      <c:pt idx="848">
                        <c:v>2.875450000000002E-2</c:v>
                      </c:pt>
                      <c:pt idx="849">
                        <c:v>2.8746000000000022E-2</c:v>
                      </c:pt>
                      <c:pt idx="850">
                        <c:v>2.8739500000000025E-2</c:v>
                      </c:pt>
                      <c:pt idx="851">
                        <c:v>2.8736500000000026E-2</c:v>
                      </c:pt>
                      <c:pt idx="852">
                        <c:v>2.872400000000002E-2</c:v>
                      </c:pt>
                      <c:pt idx="853">
                        <c:v>2.8712000000000022E-2</c:v>
                      </c:pt>
                      <c:pt idx="854">
                        <c:v>2.8707000000000024E-2</c:v>
                      </c:pt>
                      <c:pt idx="855">
                        <c:v>2.869600000000002E-2</c:v>
                      </c:pt>
                      <c:pt idx="856">
                        <c:v>2.8684500000000019E-2</c:v>
                      </c:pt>
                      <c:pt idx="857">
                        <c:v>2.8677500000000022E-2</c:v>
                      </c:pt>
                      <c:pt idx="858">
                        <c:v>2.8667000000000015E-2</c:v>
                      </c:pt>
                      <c:pt idx="859">
                        <c:v>2.8652500000000015E-2</c:v>
                      </c:pt>
                      <c:pt idx="860">
                        <c:v>2.8642500000000015E-2</c:v>
                      </c:pt>
                      <c:pt idx="861">
                        <c:v>2.8628000000000008E-2</c:v>
                      </c:pt>
                      <c:pt idx="862">
                        <c:v>2.8619000000000012E-2</c:v>
                      </c:pt>
                      <c:pt idx="863">
                        <c:v>2.8616000000000016E-2</c:v>
                      </c:pt>
                      <c:pt idx="864">
                        <c:v>2.8608500000000016E-2</c:v>
                      </c:pt>
                      <c:pt idx="865">
                        <c:v>2.8601000000000015E-2</c:v>
                      </c:pt>
                      <c:pt idx="866">
                        <c:v>2.859250000000001E-2</c:v>
                      </c:pt>
                      <c:pt idx="867">
                        <c:v>2.8588500000000006E-2</c:v>
                      </c:pt>
                      <c:pt idx="868">
                        <c:v>2.857850000000001E-2</c:v>
                      </c:pt>
                      <c:pt idx="869">
                        <c:v>2.8579000000000011E-2</c:v>
                      </c:pt>
                      <c:pt idx="870">
                        <c:v>2.8580500000000012E-2</c:v>
                      </c:pt>
                      <c:pt idx="871">
                        <c:v>2.8579000000000007E-2</c:v>
                      </c:pt>
                      <c:pt idx="872">
                        <c:v>2.8573000000000008E-2</c:v>
                      </c:pt>
                      <c:pt idx="873">
                        <c:v>2.8569000000000008E-2</c:v>
                      </c:pt>
                      <c:pt idx="874">
                        <c:v>2.856800000000001E-2</c:v>
                      </c:pt>
                      <c:pt idx="875">
                        <c:v>2.8566000000000008E-2</c:v>
                      </c:pt>
                      <c:pt idx="876">
                        <c:v>2.8573000000000008E-2</c:v>
                      </c:pt>
                      <c:pt idx="877">
                        <c:v>2.8577000000000005E-2</c:v>
                      </c:pt>
                      <c:pt idx="878">
                        <c:v>2.8579500000000001E-2</c:v>
                      </c:pt>
                      <c:pt idx="879">
                        <c:v>2.8575000000000003E-2</c:v>
                      </c:pt>
                      <c:pt idx="880">
                        <c:v>2.8572500000000004E-2</c:v>
                      </c:pt>
                      <c:pt idx="881">
                        <c:v>2.8567000000000006E-2</c:v>
                      </c:pt>
                      <c:pt idx="882">
                        <c:v>2.8567500000000003E-2</c:v>
                      </c:pt>
                      <c:pt idx="883">
                        <c:v>2.85575E-2</c:v>
                      </c:pt>
                      <c:pt idx="884">
                        <c:v>2.8551000000000007E-2</c:v>
                      </c:pt>
                      <c:pt idx="885">
                        <c:v>2.8549000000000001E-2</c:v>
                      </c:pt>
                      <c:pt idx="886">
                        <c:v>2.8546000000000005E-2</c:v>
                      </c:pt>
                      <c:pt idx="887">
                        <c:v>2.8539000000000009E-2</c:v>
                      </c:pt>
                      <c:pt idx="888">
                        <c:v>2.8533000000000003E-2</c:v>
                      </c:pt>
                      <c:pt idx="889">
                        <c:v>2.8525500000000009E-2</c:v>
                      </c:pt>
                      <c:pt idx="890">
                        <c:v>2.8516000000000007E-2</c:v>
                      </c:pt>
                      <c:pt idx="891">
                        <c:v>2.8507500000000009E-2</c:v>
                      </c:pt>
                      <c:pt idx="892">
                        <c:v>2.8498500000000003E-2</c:v>
                      </c:pt>
                      <c:pt idx="893">
                        <c:v>2.8485000000000003E-2</c:v>
                      </c:pt>
                      <c:pt idx="894">
                        <c:v>2.8478000000000003E-2</c:v>
                      </c:pt>
                      <c:pt idx="895">
                        <c:v>2.8466000000000002E-2</c:v>
                      </c:pt>
                      <c:pt idx="896">
                        <c:v>2.8454E-2</c:v>
                      </c:pt>
                      <c:pt idx="897">
                        <c:v>2.84435E-2</c:v>
                      </c:pt>
                      <c:pt idx="898">
                        <c:v>2.8433499999999997E-2</c:v>
                      </c:pt>
                      <c:pt idx="899">
                        <c:v>2.8423500000000001E-2</c:v>
                      </c:pt>
                      <c:pt idx="900">
                        <c:v>2.8414499999999999E-2</c:v>
                      </c:pt>
                      <c:pt idx="901">
                        <c:v>2.8405500000000004E-2</c:v>
                      </c:pt>
                      <c:pt idx="902">
                        <c:v>2.8392500000000008E-2</c:v>
                      </c:pt>
                      <c:pt idx="903">
                        <c:v>2.8386500000000009E-2</c:v>
                      </c:pt>
                      <c:pt idx="904">
                        <c:v>2.8378500000000008E-2</c:v>
                      </c:pt>
                      <c:pt idx="905">
                        <c:v>2.8369000000000005E-2</c:v>
                      </c:pt>
                      <c:pt idx="906">
                        <c:v>2.8360000000000007E-2</c:v>
                      </c:pt>
                      <c:pt idx="907">
                        <c:v>2.8353000000000007E-2</c:v>
                      </c:pt>
                      <c:pt idx="908">
                        <c:v>2.8338500000000003E-2</c:v>
                      </c:pt>
                      <c:pt idx="909">
                        <c:v>2.8325000000000003E-2</c:v>
                      </c:pt>
                      <c:pt idx="910">
                        <c:v>2.8310500000000002E-2</c:v>
                      </c:pt>
                      <c:pt idx="911">
                        <c:v>2.8302500000000008E-2</c:v>
                      </c:pt>
                      <c:pt idx="912">
                        <c:v>2.8293000000000009E-2</c:v>
                      </c:pt>
                      <c:pt idx="913">
                        <c:v>2.8285000000000001E-2</c:v>
                      </c:pt>
                      <c:pt idx="914">
                        <c:v>2.8277E-2</c:v>
                      </c:pt>
                      <c:pt idx="915">
                        <c:v>2.8271499999999995E-2</c:v>
                      </c:pt>
                      <c:pt idx="916">
                        <c:v>2.8261999999999995E-2</c:v>
                      </c:pt>
                      <c:pt idx="917">
                        <c:v>2.8253999999999991E-2</c:v>
                      </c:pt>
                      <c:pt idx="918">
                        <c:v>2.8241999999999993E-2</c:v>
                      </c:pt>
                      <c:pt idx="919">
                        <c:v>2.8234999999999996E-2</c:v>
                      </c:pt>
                      <c:pt idx="920">
                        <c:v>2.8217999999999997E-2</c:v>
                      </c:pt>
                      <c:pt idx="921">
                        <c:v>2.8205499999999994E-2</c:v>
                      </c:pt>
                      <c:pt idx="922">
                        <c:v>2.8199999999999989E-2</c:v>
                      </c:pt>
                      <c:pt idx="923">
                        <c:v>2.8185999999999992E-2</c:v>
                      </c:pt>
                      <c:pt idx="924">
                        <c:v>2.8166999999999991E-2</c:v>
                      </c:pt>
                      <c:pt idx="925">
                        <c:v>2.8158499999999993E-2</c:v>
                      </c:pt>
                      <c:pt idx="926">
                        <c:v>2.8144999999999993E-2</c:v>
                      </c:pt>
                      <c:pt idx="927">
                        <c:v>2.8120499999999993E-2</c:v>
                      </c:pt>
                      <c:pt idx="928">
                        <c:v>2.8122499999999991E-2</c:v>
                      </c:pt>
                      <c:pt idx="929">
                        <c:v>2.811449999999999E-2</c:v>
                      </c:pt>
                      <c:pt idx="930">
                        <c:v>2.8111499999999991E-2</c:v>
                      </c:pt>
                      <c:pt idx="931">
                        <c:v>2.8109499999999982E-2</c:v>
                      </c:pt>
                      <c:pt idx="932">
                        <c:v>2.8109499999999982E-2</c:v>
                      </c:pt>
                      <c:pt idx="933">
                        <c:v>2.810799999999998E-2</c:v>
                      </c:pt>
                      <c:pt idx="934">
                        <c:v>2.8105999999999982E-2</c:v>
                      </c:pt>
                      <c:pt idx="935">
                        <c:v>2.8104499999999987E-2</c:v>
                      </c:pt>
                      <c:pt idx="936">
                        <c:v>2.8101499999999988E-2</c:v>
                      </c:pt>
                      <c:pt idx="937">
                        <c:v>2.8098999999999989E-2</c:v>
                      </c:pt>
                      <c:pt idx="938">
                        <c:v>2.8099499999999989E-2</c:v>
                      </c:pt>
                      <c:pt idx="939">
                        <c:v>2.8091999999999985E-2</c:v>
                      </c:pt>
                      <c:pt idx="940">
                        <c:v>2.8087499999999984E-2</c:v>
                      </c:pt>
                      <c:pt idx="941">
                        <c:v>2.8086999999999987E-2</c:v>
                      </c:pt>
                      <c:pt idx="942">
                        <c:v>2.8089499999999993E-2</c:v>
                      </c:pt>
                      <c:pt idx="943">
                        <c:v>2.8092499999999996E-2</c:v>
                      </c:pt>
                      <c:pt idx="944">
                        <c:v>2.8093499999999997E-2</c:v>
                      </c:pt>
                      <c:pt idx="945">
                        <c:v>2.8089999999999997E-2</c:v>
                      </c:pt>
                      <c:pt idx="946">
                        <c:v>2.8094999999999995E-2</c:v>
                      </c:pt>
                      <c:pt idx="947">
                        <c:v>2.8097499999999997E-2</c:v>
                      </c:pt>
                      <c:pt idx="948">
                        <c:v>2.8108499999999995E-2</c:v>
                      </c:pt>
                      <c:pt idx="949">
                        <c:v>2.8125499999999991E-2</c:v>
                      </c:pt>
                      <c:pt idx="950">
                        <c:v>2.8129499999999988E-2</c:v>
                      </c:pt>
                      <c:pt idx="951">
                        <c:v>2.8132499999999991E-2</c:v>
                      </c:pt>
                      <c:pt idx="952">
                        <c:v>2.8140999999999992E-2</c:v>
                      </c:pt>
                      <c:pt idx="953">
                        <c:v>2.814249999999999E-2</c:v>
                      </c:pt>
                      <c:pt idx="954">
                        <c:v>2.8146499999999991E-2</c:v>
                      </c:pt>
                      <c:pt idx="955">
                        <c:v>2.8153999999999992E-2</c:v>
                      </c:pt>
                      <c:pt idx="956">
                        <c:v>2.8158999999999993E-2</c:v>
                      </c:pt>
                      <c:pt idx="957">
                        <c:v>2.8160999999999995E-2</c:v>
                      </c:pt>
                      <c:pt idx="958">
                        <c:v>2.8165999999999993E-2</c:v>
                      </c:pt>
                      <c:pt idx="959">
                        <c:v>2.8163999999999988E-2</c:v>
                      </c:pt>
                      <c:pt idx="960">
                        <c:v>2.8168499999999992E-2</c:v>
                      </c:pt>
                      <c:pt idx="961">
                        <c:v>2.8191999999999984E-2</c:v>
                      </c:pt>
                      <c:pt idx="962">
                        <c:v>2.8191499999999987E-2</c:v>
                      </c:pt>
                      <c:pt idx="963">
                        <c:v>2.8195999999999988E-2</c:v>
                      </c:pt>
                      <c:pt idx="964">
                        <c:v>2.8195499999999988E-2</c:v>
                      </c:pt>
                      <c:pt idx="965">
                        <c:v>2.8198499999999987E-2</c:v>
                      </c:pt>
                      <c:pt idx="966">
                        <c:v>2.8203499999999989E-2</c:v>
                      </c:pt>
                      <c:pt idx="967">
                        <c:v>2.8205999999999988E-2</c:v>
                      </c:pt>
                      <c:pt idx="968">
                        <c:v>2.8208999999999988E-2</c:v>
                      </c:pt>
                      <c:pt idx="969">
                        <c:v>2.8212499999999988E-2</c:v>
                      </c:pt>
                      <c:pt idx="970">
                        <c:v>2.8210999999999983E-2</c:v>
                      </c:pt>
                      <c:pt idx="971">
                        <c:v>2.8212999999999981E-2</c:v>
                      </c:pt>
                      <c:pt idx="972">
                        <c:v>2.8209999999999985E-2</c:v>
                      </c:pt>
                      <c:pt idx="973">
                        <c:v>2.8204999999999984E-2</c:v>
                      </c:pt>
                      <c:pt idx="974">
                        <c:v>2.8196999999999982E-2</c:v>
                      </c:pt>
                      <c:pt idx="975">
                        <c:v>2.8198499999999984E-2</c:v>
                      </c:pt>
                      <c:pt idx="976">
                        <c:v>2.8194999999999984E-2</c:v>
                      </c:pt>
                      <c:pt idx="977">
                        <c:v>2.8185999999999982E-2</c:v>
                      </c:pt>
                      <c:pt idx="978">
                        <c:v>2.8180499999999976E-2</c:v>
                      </c:pt>
                      <c:pt idx="979">
                        <c:v>2.8171499999999974E-2</c:v>
                      </c:pt>
                      <c:pt idx="980">
                        <c:v>2.8168499999999975E-2</c:v>
                      </c:pt>
                      <c:pt idx="981">
                        <c:v>2.8164999999999975E-2</c:v>
                      </c:pt>
                      <c:pt idx="982">
                        <c:v>2.8158499999999975E-2</c:v>
                      </c:pt>
                      <c:pt idx="983">
                        <c:v>2.8153499999999974E-2</c:v>
                      </c:pt>
                      <c:pt idx="984">
                        <c:v>2.8151999999999976E-2</c:v>
                      </c:pt>
                      <c:pt idx="985">
                        <c:v>2.8144999999999979E-2</c:v>
                      </c:pt>
                      <c:pt idx="986">
                        <c:v>2.8138499999999986E-2</c:v>
                      </c:pt>
                      <c:pt idx="987">
                        <c:v>2.8139499999999984E-2</c:v>
                      </c:pt>
                      <c:pt idx="988">
                        <c:v>2.8134999999999986E-2</c:v>
                      </c:pt>
                      <c:pt idx="989">
                        <c:v>2.8130499999999989E-2</c:v>
                      </c:pt>
                      <c:pt idx="990">
                        <c:v>2.8128999999999987E-2</c:v>
                      </c:pt>
                      <c:pt idx="991">
                        <c:v>2.8120499999999989E-2</c:v>
                      </c:pt>
                      <c:pt idx="992">
                        <c:v>2.811449999999999E-2</c:v>
                      </c:pt>
                      <c:pt idx="993">
                        <c:v>2.8108499999999984E-2</c:v>
                      </c:pt>
                      <c:pt idx="994">
                        <c:v>2.8105499999999985E-2</c:v>
                      </c:pt>
                      <c:pt idx="995">
                        <c:v>2.8099499999999986E-2</c:v>
                      </c:pt>
                      <c:pt idx="996">
                        <c:v>2.8097999999999988E-2</c:v>
                      </c:pt>
                      <c:pt idx="997">
                        <c:v>2.8086999999999987E-2</c:v>
                      </c:pt>
                      <c:pt idx="998">
                        <c:v>2.8078999999999986E-2</c:v>
                      </c:pt>
                      <c:pt idx="999">
                        <c:v>2.8074499999999981E-2</c:v>
                      </c:pt>
                      <c:pt idx="1000">
                        <c:v>2.8063499999999977E-2</c:v>
                      </c:pt>
                      <c:pt idx="1001">
                        <c:v>2.8056499999999977E-2</c:v>
                      </c:pt>
                      <c:pt idx="1002">
                        <c:v>2.8046999999999978E-2</c:v>
                      </c:pt>
                      <c:pt idx="1003">
                        <c:v>2.8047499999999975E-2</c:v>
                      </c:pt>
                      <c:pt idx="1004">
                        <c:v>2.8040499999999982E-2</c:v>
                      </c:pt>
                      <c:pt idx="1005">
                        <c:v>2.8034999999999984E-2</c:v>
                      </c:pt>
                      <c:pt idx="1006">
                        <c:v>2.8028999999999984E-2</c:v>
                      </c:pt>
                      <c:pt idx="1007">
                        <c:v>2.8025999999999985E-2</c:v>
                      </c:pt>
                      <c:pt idx="1008">
                        <c:v>2.8023999999999986E-2</c:v>
                      </c:pt>
                      <c:pt idx="1009">
                        <c:v>2.8021499999999987E-2</c:v>
                      </c:pt>
                      <c:pt idx="1010">
                        <c:v>2.8025499999999988E-2</c:v>
                      </c:pt>
                      <c:pt idx="1011">
                        <c:v>2.8024999999999987E-2</c:v>
                      </c:pt>
                      <c:pt idx="1012">
                        <c:v>2.8025499999999991E-2</c:v>
                      </c:pt>
                      <c:pt idx="1013">
                        <c:v>2.8025999999999995E-2</c:v>
                      </c:pt>
                      <c:pt idx="1014">
                        <c:v>2.8027999999999994E-2</c:v>
                      </c:pt>
                      <c:pt idx="1015">
                        <c:v>2.8027999999999994E-2</c:v>
                      </c:pt>
                      <c:pt idx="1016">
                        <c:v>2.8028999999999998E-2</c:v>
                      </c:pt>
                      <c:pt idx="1017">
                        <c:v>2.8033000000000002E-2</c:v>
                      </c:pt>
                      <c:pt idx="1018">
                        <c:v>2.8029999999999999E-2</c:v>
                      </c:pt>
                      <c:pt idx="1019">
                        <c:v>2.8028500000000001E-2</c:v>
                      </c:pt>
                      <c:pt idx="1020">
                        <c:v>2.8026500000000003E-2</c:v>
                      </c:pt>
                      <c:pt idx="1021">
                        <c:v>2.8029499999999999E-2</c:v>
                      </c:pt>
                      <c:pt idx="1022">
                        <c:v>2.80275E-2</c:v>
                      </c:pt>
                      <c:pt idx="1023">
                        <c:v>2.8035999999999998E-2</c:v>
                      </c:pt>
                      <c:pt idx="1024">
                        <c:v>2.8043500000000002E-2</c:v>
                      </c:pt>
                      <c:pt idx="1025">
                        <c:v>2.8049000000000004E-2</c:v>
                      </c:pt>
                      <c:pt idx="1026">
                        <c:v>2.8053500000000002E-2</c:v>
                      </c:pt>
                      <c:pt idx="1027">
                        <c:v>2.8053000000000005E-2</c:v>
                      </c:pt>
                      <c:pt idx="1028">
                        <c:v>2.8052000000000007E-2</c:v>
                      </c:pt>
                      <c:pt idx="1029">
                        <c:v>2.8055500000000008E-2</c:v>
                      </c:pt>
                      <c:pt idx="1030">
                        <c:v>2.8054000000000006E-2</c:v>
                      </c:pt>
                      <c:pt idx="1031">
                        <c:v>2.8056500000000005E-2</c:v>
                      </c:pt>
                      <c:pt idx="1032">
                        <c:v>2.8055000000000007E-2</c:v>
                      </c:pt>
                      <c:pt idx="1033">
                        <c:v>2.804800000000001E-2</c:v>
                      </c:pt>
                      <c:pt idx="1034">
                        <c:v>2.8049500000000008E-2</c:v>
                      </c:pt>
                      <c:pt idx="1035">
                        <c:v>2.804800000000001E-2</c:v>
                      </c:pt>
                      <c:pt idx="1036">
                        <c:v>2.8049000000000011E-2</c:v>
                      </c:pt>
                      <c:pt idx="1037">
                        <c:v>2.8050000000000016E-2</c:v>
                      </c:pt>
                      <c:pt idx="1038">
                        <c:v>2.8044500000000014E-2</c:v>
                      </c:pt>
                      <c:pt idx="1039">
                        <c:v>2.8042000000000015E-2</c:v>
                      </c:pt>
                      <c:pt idx="1040">
                        <c:v>2.8036500000000009E-2</c:v>
                      </c:pt>
                      <c:pt idx="1041">
                        <c:v>2.8026000000000013E-2</c:v>
                      </c:pt>
                      <c:pt idx="1042">
                        <c:v>2.8015500000000013E-2</c:v>
                      </c:pt>
                      <c:pt idx="1043">
                        <c:v>2.8008500000000009E-2</c:v>
                      </c:pt>
                      <c:pt idx="1044">
                        <c:v>2.7997500000000005E-2</c:v>
                      </c:pt>
                      <c:pt idx="1045">
                        <c:v>2.7986500000000008E-2</c:v>
                      </c:pt>
                      <c:pt idx="1046">
                        <c:v>2.7980500000000009E-2</c:v>
                      </c:pt>
                      <c:pt idx="1047">
                        <c:v>2.7968500000000004E-2</c:v>
                      </c:pt>
                      <c:pt idx="1048">
                        <c:v>2.7957000000000006E-2</c:v>
                      </c:pt>
                      <c:pt idx="1049">
                        <c:v>2.7950000000000003E-2</c:v>
                      </c:pt>
                      <c:pt idx="1050">
                        <c:v>2.79435E-2</c:v>
                      </c:pt>
                      <c:pt idx="1051">
                        <c:v>2.7934000000000004E-2</c:v>
                      </c:pt>
                      <c:pt idx="1052">
                        <c:v>2.7930500000000004E-2</c:v>
                      </c:pt>
                      <c:pt idx="1053">
                        <c:v>2.7921500000000009E-2</c:v>
                      </c:pt>
                      <c:pt idx="1054">
                        <c:v>2.7910000000000004E-2</c:v>
                      </c:pt>
                      <c:pt idx="1055">
                        <c:v>2.7908000000000002E-2</c:v>
                      </c:pt>
                      <c:pt idx="1056">
                        <c:v>2.7900000000000005E-2</c:v>
                      </c:pt>
                      <c:pt idx="1057">
                        <c:v>2.7899000000000007E-2</c:v>
                      </c:pt>
                      <c:pt idx="1058">
                        <c:v>2.7895500000000007E-2</c:v>
                      </c:pt>
                      <c:pt idx="1059">
                        <c:v>2.7890000000000012E-2</c:v>
                      </c:pt>
                      <c:pt idx="1060">
                        <c:v>2.7888500000000011E-2</c:v>
                      </c:pt>
                      <c:pt idx="1061">
                        <c:v>2.7885000000000007E-2</c:v>
                      </c:pt>
                      <c:pt idx="1062">
                        <c:v>2.788100000000001E-2</c:v>
                      </c:pt>
                      <c:pt idx="1063">
                        <c:v>2.7875E-2</c:v>
                      </c:pt>
                      <c:pt idx="1064">
                        <c:v>2.7865000000000001E-2</c:v>
                      </c:pt>
                      <c:pt idx="1065">
                        <c:v>2.7859500000000002E-2</c:v>
                      </c:pt>
                      <c:pt idx="1066">
                        <c:v>2.7856000000000006E-2</c:v>
                      </c:pt>
                      <c:pt idx="1067">
                        <c:v>2.7848500000000005E-2</c:v>
                      </c:pt>
                      <c:pt idx="1068">
                        <c:v>2.7842000000000006E-2</c:v>
                      </c:pt>
                      <c:pt idx="1069">
                        <c:v>2.7828500000000013E-2</c:v>
                      </c:pt>
                      <c:pt idx="1070">
                        <c:v>2.7813500000000012E-2</c:v>
                      </c:pt>
                      <c:pt idx="1071">
                        <c:v>2.7799500000000012E-2</c:v>
                      </c:pt>
                      <c:pt idx="1072">
                        <c:v>2.779100000000001E-2</c:v>
                      </c:pt>
                      <c:pt idx="1073">
                        <c:v>2.7780500000000014E-2</c:v>
                      </c:pt>
                      <c:pt idx="1074">
                        <c:v>2.7766000000000009E-2</c:v>
                      </c:pt>
                      <c:pt idx="1075">
                        <c:v>2.7751500000000012E-2</c:v>
                      </c:pt>
                      <c:pt idx="1076">
                        <c:v>2.7738000000000009E-2</c:v>
                      </c:pt>
                      <c:pt idx="1077">
                        <c:v>2.7720500000000009E-2</c:v>
                      </c:pt>
                      <c:pt idx="1078">
                        <c:v>2.7710000000000012E-2</c:v>
                      </c:pt>
                      <c:pt idx="1079">
                        <c:v>2.7702000000000015E-2</c:v>
                      </c:pt>
                      <c:pt idx="1080">
                        <c:v>2.7688500000000015E-2</c:v>
                      </c:pt>
                      <c:pt idx="1081">
                        <c:v>2.7686500000000013E-2</c:v>
                      </c:pt>
                      <c:pt idx="1082">
                        <c:v>2.767250000000001E-2</c:v>
                      </c:pt>
                      <c:pt idx="1083">
                        <c:v>2.7665000000000009E-2</c:v>
                      </c:pt>
                      <c:pt idx="1084">
                        <c:v>2.765550000000001E-2</c:v>
                      </c:pt>
                      <c:pt idx="1085">
                        <c:v>2.7646500000000008E-2</c:v>
                      </c:pt>
                      <c:pt idx="1086">
                        <c:v>2.7637000000000009E-2</c:v>
                      </c:pt>
                      <c:pt idx="1087">
                        <c:v>2.7632500000000008E-2</c:v>
                      </c:pt>
                      <c:pt idx="1088">
                        <c:v>2.7628000000000014E-2</c:v>
                      </c:pt>
                      <c:pt idx="1089">
                        <c:v>2.7617000000000006E-2</c:v>
                      </c:pt>
                      <c:pt idx="1090">
                        <c:v>2.7614500000000007E-2</c:v>
                      </c:pt>
                      <c:pt idx="1091">
                        <c:v>2.7613500000000006E-2</c:v>
                      </c:pt>
                      <c:pt idx="1092">
                        <c:v>2.7609500000000006E-2</c:v>
                      </c:pt>
                      <c:pt idx="1093">
                        <c:v>2.7611000000000011E-2</c:v>
                      </c:pt>
                      <c:pt idx="1094">
                        <c:v>2.7609000000000009E-2</c:v>
                      </c:pt>
                      <c:pt idx="1095">
                        <c:v>2.7607500000000007E-2</c:v>
                      </c:pt>
                      <c:pt idx="1096">
                        <c:v>2.7604500000000011E-2</c:v>
                      </c:pt>
                      <c:pt idx="1097">
                        <c:v>2.7594500000000008E-2</c:v>
                      </c:pt>
                      <c:pt idx="1098">
                        <c:v>2.7590000000000003E-2</c:v>
                      </c:pt>
                      <c:pt idx="1099">
                        <c:v>2.7585500000000009E-2</c:v>
                      </c:pt>
                      <c:pt idx="1100">
                        <c:v>2.757550000000001E-2</c:v>
                      </c:pt>
                      <c:pt idx="1101">
                        <c:v>2.7569500000000011E-2</c:v>
                      </c:pt>
                      <c:pt idx="1102">
                        <c:v>2.7565500000000017E-2</c:v>
                      </c:pt>
                      <c:pt idx="1103">
                        <c:v>2.7557000000000012E-2</c:v>
                      </c:pt>
                      <c:pt idx="1104">
                        <c:v>2.7549500000000015E-2</c:v>
                      </c:pt>
                      <c:pt idx="1105">
                        <c:v>2.7545500000000018E-2</c:v>
                      </c:pt>
                      <c:pt idx="1106">
                        <c:v>2.7537500000000013E-2</c:v>
                      </c:pt>
                      <c:pt idx="1107">
                        <c:v>2.7530500000000013E-2</c:v>
                      </c:pt>
                      <c:pt idx="1108">
                        <c:v>2.752750000000001E-2</c:v>
                      </c:pt>
                      <c:pt idx="1109">
                        <c:v>2.752400000000001E-2</c:v>
                      </c:pt>
                      <c:pt idx="1110">
                        <c:v>2.7517500000000014E-2</c:v>
                      </c:pt>
                      <c:pt idx="1111">
                        <c:v>2.7509000000000009E-2</c:v>
                      </c:pt>
                      <c:pt idx="1112">
                        <c:v>2.7496500000000014E-2</c:v>
                      </c:pt>
                      <c:pt idx="1113">
                        <c:v>2.7486500000000011E-2</c:v>
                      </c:pt>
                      <c:pt idx="1114">
                        <c:v>2.7477500000000012E-2</c:v>
                      </c:pt>
                      <c:pt idx="1115">
                        <c:v>2.7466000000000008E-2</c:v>
                      </c:pt>
                      <c:pt idx="1116">
                        <c:v>2.7456000000000005E-2</c:v>
                      </c:pt>
                      <c:pt idx="1117">
                        <c:v>2.7448000000000007E-2</c:v>
                      </c:pt>
                      <c:pt idx="1118">
                        <c:v>2.7435999999999999E-2</c:v>
                      </c:pt>
                      <c:pt idx="1119">
                        <c:v>2.7421500000000001E-2</c:v>
                      </c:pt>
                      <c:pt idx="1120">
                        <c:v>2.7414500000000005E-2</c:v>
                      </c:pt>
                      <c:pt idx="1121">
                        <c:v>2.7408499999999999E-2</c:v>
                      </c:pt>
                      <c:pt idx="1122">
                        <c:v>2.7396499999999997E-2</c:v>
                      </c:pt>
                      <c:pt idx="1123">
                        <c:v>2.7390999999999995E-2</c:v>
                      </c:pt>
                      <c:pt idx="1124">
                        <c:v>2.7391999999999993E-2</c:v>
                      </c:pt>
                      <c:pt idx="1125">
                        <c:v>2.7383499999999995E-2</c:v>
                      </c:pt>
                      <c:pt idx="1126">
                        <c:v>2.737849999999999E-2</c:v>
                      </c:pt>
                      <c:pt idx="1127">
                        <c:v>2.7383999999999992E-2</c:v>
                      </c:pt>
                      <c:pt idx="1128">
                        <c:v>2.7367499999999993E-2</c:v>
                      </c:pt>
                      <c:pt idx="1129">
                        <c:v>2.7364999999999993E-2</c:v>
                      </c:pt>
                      <c:pt idx="1130">
                        <c:v>2.7350499999999996E-2</c:v>
                      </c:pt>
                      <c:pt idx="1131">
                        <c:v>2.7334000000000001E-2</c:v>
                      </c:pt>
                      <c:pt idx="1132">
                        <c:v>2.7318000000000002E-2</c:v>
                      </c:pt>
                      <c:pt idx="1133">
                        <c:v>2.73095E-2</c:v>
                      </c:pt>
                      <c:pt idx="1134">
                        <c:v>2.72985E-2</c:v>
                      </c:pt>
                      <c:pt idx="1135">
                        <c:v>2.7289000000000004E-2</c:v>
                      </c:pt>
                      <c:pt idx="1136">
                        <c:v>2.7277999999999997E-2</c:v>
                      </c:pt>
                      <c:pt idx="1137">
                        <c:v>2.7270500000000003E-2</c:v>
                      </c:pt>
                      <c:pt idx="1138">
                        <c:v>2.7261500000000001E-2</c:v>
                      </c:pt>
                      <c:pt idx="1139">
                        <c:v>2.7258499999999998E-2</c:v>
                      </c:pt>
                      <c:pt idx="1140">
                        <c:v>2.7250999999999997E-2</c:v>
                      </c:pt>
                      <c:pt idx="1141">
                        <c:v>2.724E-2</c:v>
                      </c:pt>
                      <c:pt idx="1142">
                        <c:v>2.7234000000000001E-2</c:v>
                      </c:pt>
                      <c:pt idx="1143">
                        <c:v>2.7220000000000005E-2</c:v>
                      </c:pt>
                      <c:pt idx="1144">
                        <c:v>2.72085E-2</c:v>
                      </c:pt>
                      <c:pt idx="1145">
                        <c:v>2.7205000000000003E-2</c:v>
                      </c:pt>
                      <c:pt idx="1146">
                        <c:v>2.71945E-2</c:v>
                      </c:pt>
                      <c:pt idx="1147">
                        <c:v>2.7185000000000001E-2</c:v>
                      </c:pt>
                      <c:pt idx="1148">
                        <c:v>2.7168000000000005E-2</c:v>
                      </c:pt>
                      <c:pt idx="1149">
                        <c:v>2.7153500000000004E-2</c:v>
                      </c:pt>
                      <c:pt idx="1150">
                        <c:v>2.7145000000000002E-2</c:v>
                      </c:pt>
                      <c:pt idx="1151">
                        <c:v>2.7137500000000005E-2</c:v>
                      </c:pt>
                      <c:pt idx="1152">
                        <c:v>2.7128000000000006E-2</c:v>
                      </c:pt>
                      <c:pt idx="1153">
                        <c:v>2.7123000000000005E-2</c:v>
                      </c:pt>
                      <c:pt idx="1154">
                        <c:v>2.7120000000000002E-2</c:v>
                      </c:pt>
                      <c:pt idx="1155">
                        <c:v>2.7111500000000004E-2</c:v>
                      </c:pt>
                      <c:pt idx="1156">
                        <c:v>2.7103500000000006E-2</c:v>
                      </c:pt>
                      <c:pt idx="1157">
                        <c:v>2.709750000000001E-2</c:v>
                      </c:pt>
                      <c:pt idx="1158">
                        <c:v>2.7119500000000005E-2</c:v>
                      </c:pt>
                      <c:pt idx="1159">
                        <c:v>2.7015000000000008E-2</c:v>
                      </c:pt>
                      <c:pt idx="1160">
                        <c:v>2.7006000000000006E-2</c:v>
                      </c:pt>
                      <c:pt idx="1161">
                        <c:v>2.6977000000000008E-2</c:v>
                      </c:pt>
                      <c:pt idx="1162">
                        <c:v>2.6981000000000012E-2</c:v>
                      </c:pt>
                      <c:pt idx="1163">
                        <c:v>2.6974000000000008E-2</c:v>
                      </c:pt>
                      <c:pt idx="1164">
                        <c:v>2.6969500000000014E-2</c:v>
                      </c:pt>
                      <c:pt idx="1165">
                        <c:v>2.6964500000000013E-2</c:v>
                      </c:pt>
                      <c:pt idx="1166">
                        <c:v>2.6961500000000013E-2</c:v>
                      </c:pt>
                      <c:pt idx="1167">
                        <c:v>2.6953500000000012E-2</c:v>
                      </c:pt>
                      <c:pt idx="1168">
                        <c:v>2.6951500000000014E-2</c:v>
                      </c:pt>
                      <c:pt idx="1169">
                        <c:v>2.694450000000001E-2</c:v>
                      </c:pt>
                      <c:pt idx="1170">
                        <c:v>2.6945500000000004E-2</c:v>
                      </c:pt>
                      <c:pt idx="1171">
                        <c:v>2.694450000000001E-2</c:v>
                      </c:pt>
                      <c:pt idx="1172">
                        <c:v>2.6944000000000003E-2</c:v>
                      </c:pt>
                      <c:pt idx="1173">
                        <c:v>2.6949000000000004E-2</c:v>
                      </c:pt>
                      <c:pt idx="1174">
                        <c:v>2.6961500000000006E-2</c:v>
                      </c:pt>
                      <c:pt idx="1175">
                        <c:v>2.6957000000000012E-2</c:v>
                      </c:pt>
                      <c:pt idx="1176">
                        <c:v>2.6960000000000012E-2</c:v>
                      </c:pt>
                      <c:pt idx="1177">
                        <c:v>2.6959500000000011E-2</c:v>
                      </c:pt>
                      <c:pt idx="1178">
                        <c:v>2.6966000000000004E-2</c:v>
                      </c:pt>
                      <c:pt idx="1179">
                        <c:v>2.6967000000000008E-2</c:v>
                      </c:pt>
                      <c:pt idx="1180">
                        <c:v>2.6970000000000008E-2</c:v>
                      </c:pt>
                      <c:pt idx="1181">
                        <c:v>2.6967000000000008E-2</c:v>
                      </c:pt>
                      <c:pt idx="1182">
                        <c:v>2.6973000000000007E-2</c:v>
                      </c:pt>
                      <c:pt idx="1183">
                        <c:v>2.6979500000000003E-2</c:v>
                      </c:pt>
                      <c:pt idx="1184">
                        <c:v>2.6979000000000006E-2</c:v>
                      </c:pt>
                      <c:pt idx="1185">
                        <c:v>2.6981500000000005E-2</c:v>
                      </c:pt>
                      <c:pt idx="1186">
                        <c:v>2.6985500000000006E-2</c:v>
                      </c:pt>
                      <c:pt idx="1187">
                        <c:v>2.6985000000000009E-2</c:v>
                      </c:pt>
                      <c:pt idx="1188">
                        <c:v>2.6984500000000012E-2</c:v>
                      </c:pt>
                      <c:pt idx="1189">
                        <c:v>2.699300000000001E-2</c:v>
                      </c:pt>
                      <c:pt idx="1190">
                        <c:v>2.6996000000000017E-2</c:v>
                      </c:pt>
                      <c:pt idx="1191">
                        <c:v>2.7001500000000008E-2</c:v>
                      </c:pt>
                      <c:pt idx="1192">
                        <c:v>2.7012500000000009E-2</c:v>
                      </c:pt>
                      <c:pt idx="1193">
                        <c:v>2.7020500000000006E-2</c:v>
                      </c:pt>
                      <c:pt idx="1194">
                        <c:v>2.7027000000000009E-2</c:v>
                      </c:pt>
                      <c:pt idx="1195">
                        <c:v>2.7034000000000013E-2</c:v>
                      </c:pt>
                      <c:pt idx="1196">
                        <c:v>2.7042500000000014E-2</c:v>
                      </c:pt>
                      <c:pt idx="1197">
                        <c:v>2.7053000000000015E-2</c:v>
                      </c:pt>
                      <c:pt idx="1198">
                        <c:v>2.7061000000000016E-2</c:v>
                      </c:pt>
                      <c:pt idx="1199">
                        <c:v>2.7070000000000018E-2</c:v>
                      </c:pt>
                      <c:pt idx="1200">
                        <c:v>2.7074000000000015E-2</c:v>
                      </c:pt>
                      <c:pt idx="1201">
                        <c:v>2.7087500000000011E-2</c:v>
                      </c:pt>
                      <c:pt idx="1202">
                        <c:v>2.7103000000000016E-2</c:v>
                      </c:pt>
                      <c:pt idx="1203">
                        <c:v>2.7109000000000015E-2</c:v>
                      </c:pt>
                      <c:pt idx="1204">
                        <c:v>2.7124000000000016E-2</c:v>
                      </c:pt>
                      <c:pt idx="1205">
                        <c:v>2.7143500000000008E-2</c:v>
                      </c:pt>
                      <c:pt idx="1206">
                        <c:v>2.7153000000000014E-2</c:v>
                      </c:pt>
                      <c:pt idx="1207">
                        <c:v>2.7165000000000012E-2</c:v>
                      </c:pt>
                      <c:pt idx="1208">
                        <c:v>2.7179000000000016E-2</c:v>
                      </c:pt>
                      <c:pt idx="1209">
                        <c:v>2.719400000000001E-2</c:v>
                      </c:pt>
                      <c:pt idx="1210">
                        <c:v>2.7200500000000009E-2</c:v>
                      </c:pt>
                      <c:pt idx="1211">
                        <c:v>2.7214500000000013E-2</c:v>
                      </c:pt>
                      <c:pt idx="1212">
                        <c:v>2.7231500000000013E-2</c:v>
                      </c:pt>
                      <c:pt idx="1213">
                        <c:v>2.7241500000000009E-2</c:v>
                      </c:pt>
                      <c:pt idx="1214">
                        <c:v>2.7254000000000011E-2</c:v>
                      </c:pt>
                      <c:pt idx="1215">
                        <c:v>2.726750000000001E-2</c:v>
                      </c:pt>
                      <c:pt idx="1216">
                        <c:v>2.7278500000000011E-2</c:v>
                      </c:pt>
                      <c:pt idx="1217">
                        <c:v>2.7289000000000011E-2</c:v>
                      </c:pt>
                      <c:pt idx="1218">
                        <c:v>2.7301000000000016E-2</c:v>
                      </c:pt>
                      <c:pt idx="1219">
                        <c:v>2.7317000000000015E-2</c:v>
                      </c:pt>
                      <c:pt idx="1220">
                        <c:v>2.7330500000000015E-2</c:v>
                      </c:pt>
                      <c:pt idx="1221">
                        <c:v>2.7342000000000012E-2</c:v>
                      </c:pt>
                      <c:pt idx="1222">
                        <c:v>2.7357500000000017E-2</c:v>
                      </c:pt>
                      <c:pt idx="1223">
                        <c:v>2.7366000000000019E-2</c:v>
                      </c:pt>
                      <c:pt idx="1224">
                        <c:v>2.7367000000000016E-2</c:v>
                      </c:pt>
                      <c:pt idx="1225">
                        <c:v>2.7381000000000016E-2</c:v>
                      </c:pt>
                      <c:pt idx="1226">
                        <c:v>2.7393500000000019E-2</c:v>
                      </c:pt>
                      <c:pt idx="1227">
                        <c:v>2.7406500000000014E-2</c:v>
                      </c:pt>
                      <c:pt idx="1228">
                        <c:v>2.7421000000000011E-2</c:v>
                      </c:pt>
                      <c:pt idx="1229">
                        <c:v>2.7436000000000016E-2</c:v>
                      </c:pt>
                      <c:pt idx="1230">
                        <c:v>2.7438500000000015E-2</c:v>
                      </c:pt>
                      <c:pt idx="1231">
                        <c:v>2.7448500000000018E-2</c:v>
                      </c:pt>
                      <c:pt idx="1232">
                        <c:v>2.746750000000002E-2</c:v>
                      </c:pt>
                      <c:pt idx="1233">
                        <c:v>2.7481000000000019E-2</c:v>
                      </c:pt>
                      <c:pt idx="1234">
                        <c:v>2.7493500000000014E-2</c:v>
                      </c:pt>
                      <c:pt idx="1235">
                        <c:v>2.7510000000000017E-2</c:v>
                      </c:pt>
                      <c:pt idx="1236">
                        <c:v>2.752000000000002E-2</c:v>
                      </c:pt>
                      <c:pt idx="1237">
                        <c:v>2.7531000000000014E-2</c:v>
                      </c:pt>
                      <c:pt idx="1238">
                        <c:v>2.7546000000000011E-2</c:v>
                      </c:pt>
                      <c:pt idx="1239">
                        <c:v>2.7561500000000013E-2</c:v>
                      </c:pt>
                      <c:pt idx="1240">
                        <c:v>2.757950000000001E-2</c:v>
                      </c:pt>
                      <c:pt idx="1241">
                        <c:v>2.7601000000000014E-2</c:v>
                      </c:pt>
                      <c:pt idx="1242">
                        <c:v>2.7613500000000017E-2</c:v>
                      </c:pt>
                      <c:pt idx="1243">
                        <c:v>2.7632500000000011E-2</c:v>
                      </c:pt>
                      <c:pt idx="1244">
                        <c:v>2.7648500000000013E-2</c:v>
                      </c:pt>
                      <c:pt idx="1245">
                        <c:v>2.7672000000000002E-2</c:v>
                      </c:pt>
                      <c:pt idx="1246">
                        <c:v>2.7694500000000007E-2</c:v>
                      </c:pt>
                      <c:pt idx="1247">
                        <c:v>2.7710000000000012E-2</c:v>
                      </c:pt>
                      <c:pt idx="1248">
                        <c:v>2.7736000000000004E-2</c:v>
                      </c:pt>
                      <c:pt idx="1249">
                        <c:v>2.7767000000000007E-2</c:v>
                      </c:pt>
                      <c:pt idx="1250">
                        <c:v>2.7785000000000008E-2</c:v>
                      </c:pt>
                      <c:pt idx="1251">
                        <c:v>2.7809000000000007E-2</c:v>
                      </c:pt>
                      <c:pt idx="1252">
                        <c:v>2.7828000000000016E-2</c:v>
                      </c:pt>
                      <c:pt idx="1253">
                        <c:v>2.7852500000000013E-2</c:v>
                      </c:pt>
                      <c:pt idx="1254">
                        <c:v>2.7880500000000016E-2</c:v>
                      </c:pt>
                      <c:pt idx="1255">
                        <c:v>2.7902500000000018E-2</c:v>
                      </c:pt>
                      <c:pt idx="1256">
                        <c:v>2.7927000000000014E-2</c:v>
                      </c:pt>
                      <c:pt idx="1257">
                        <c:v>2.7945500000000015E-2</c:v>
                      </c:pt>
                      <c:pt idx="1258">
                        <c:v>2.7965000000000014E-2</c:v>
                      </c:pt>
                      <c:pt idx="1259">
                        <c:v>2.7984000000000019E-2</c:v>
                      </c:pt>
                      <c:pt idx="1260">
                        <c:v>2.8005500000000013E-2</c:v>
                      </c:pt>
                      <c:pt idx="1261">
                        <c:v>2.8029500000000013E-2</c:v>
                      </c:pt>
                      <c:pt idx="1262">
                        <c:v>2.8049500000000012E-2</c:v>
                      </c:pt>
                      <c:pt idx="1263">
                        <c:v>2.8072000000000003E-2</c:v>
                      </c:pt>
                      <c:pt idx="1264">
                        <c:v>2.8094500000000008E-2</c:v>
                      </c:pt>
                      <c:pt idx="1265">
                        <c:v>2.8124500000000007E-2</c:v>
                      </c:pt>
                      <c:pt idx="1266">
                        <c:v>2.8146000000000004E-2</c:v>
                      </c:pt>
                      <c:pt idx="1267">
                        <c:v>2.8174000000000012E-2</c:v>
                      </c:pt>
                      <c:pt idx="1268">
                        <c:v>2.8200500000000007E-2</c:v>
                      </c:pt>
                      <c:pt idx="1269">
                        <c:v>2.8225500000000004E-2</c:v>
                      </c:pt>
                      <c:pt idx="1270">
                        <c:v>2.825200000000001E-2</c:v>
                      </c:pt>
                      <c:pt idx="1271">
                        <c:v>2.8282000000000009E-2</c:v>
                      </c:pt>
                      <c:pt idx="1272">
                        <c:v>2.8312000000000007E-2</c:v>
                      </c:pt>
                      <c:pt idx="1273">
                        <c:v>2.8340000000000001E-2</c:v>
                      </c:pt>
                      <c:pt idx="1274">
                        <c:v>2.8370500000000007E-2</c:v>
                      </c:pt>
                      <c:pt idx="1275">
                        <c:v>2.8404000000000006E-2</c:v>
                      </c:pt>
                      <c:pt idx="1276">
                        <c:v>2.8429000000000006E-2</c:v>
                      </c:pt>
                      <c:pt idx="1277">
                        <c:v>2.8463499999999996E-2</c:v>
                      </c:pt>
                      <c:pt idx="1278">
                        <c:v>2.8498000000000002E-2</c:v>
                      </c:pt>
                      <c:pt idx="1279">
                        <c:v>2.8529999999999996E-2</c:v>
                      </c:pt>
                      <c:pt idx="1280">
                        <c:v>2.8561E-2</c:v>
                      </c:pt>
                      <c:pt idx="1281">
                        <c:v>2.8612499999999999E-2</c:v>
                      </c:pt>
                      <c:pt idx="1282">
                        <c:v>2.8650000000000005E-2</c:v>
                      </c:pt>
                      <c:pt idx="1283">
                        <c:v>2.8685000000000006E-2</c:v>
                      </c:pt>
                      <c:pt idx="1284">
                        <c:v>2.8720500000000006E-2</c:v>
                      </c:pt>
                      <c:pt idx="1285">
                        <c:v>2.8753500000000005E-2</c:v>
                      </c:pt>
                      <c:pt idx="1286">
                        <c:v>2.8782000000000002E-2</c:v>
                      </c:pt>
                      <c:pt idx="1287">
                        <c:v>2.8814000000000006E-2</c:v>
                      </c:pt>
                      <c:pt idx="1288">
                        <c:v>2.8847000000000005E-2</c:v>
                      </c:pt>
                      <c:pt idx="1289">
                        <c:v>2.8885000000000004E-2</c:v>
                      </c:pt>
                      <c:pt idx="1290">
                        <c:v>2.8912500000000004E-2</c:v>
                      </c:pt>
                      <c:pt idx="1291">
                        <c:v>2.8943E-2</c:v>
                      </c:pt>
                      <c:pt idx="1292">
                        <c:v>2.89775E-2</c:v>
                      </c:pt>
                      <c:pt idx="1293">
                        <c:v>2.90055E-2</c:v>
                      </c:pt>
                      <c:pt idx="1294">
                        <c:v>2.903749999999999E-2</c:v>
                      </c:pt>
                      <c:pt idx="1295">
                        <c:v>2.9067499999999996E-2</c:v>
                      </c:pt>
                      <c:pt idx="1296">
                        <c:v>2.9099999999999997E-2</c:v>
                      </c:pt>
                      <c:pt idx="1297">
                        <c:v>2.9138499999999998E-2</c:v>
                      </c:pt>
                      <c:pt idx="1298">
                        <c:v>2.9176999999999995E-2</c:v>
                      </c:pt>
                      <c:pt idx="1299">
                        <c:v>2.9214499999999997E-2</c:v>
                      </c:pt>
                      <c:pt idx="1300">
                        <c:v>2.9253500000000002E-2</c:v>
                      </c:pt>
                      <c:pt idx="1301">
                        <c:v>2.9289499999999996E-2</c:v>
                      </c:pt>
                      <c:pt idx="1302">
                        <c:v>2.9323000000000002E-2</c:v>
                      </c:pt>
                      <c:pt idx="1303">
                        <c:v>2.9357499999999995E-2</c:v>
                      </c:pt>
                      <c:pt idx="1304">
                        <c:v>2.9395999999999999E-2</c:v>
                      </c:pt>
                      <c:pt idx="1305">
                        <c:v>2.9422999999999994E-2</c:v>
                      </c:pt>
                      <c:pt idx="1306">
                        <c:v>2.9468499999999998E-2</c:v>
                      </c:pt>
                      <c:pt idx="1307">
                        <c:v>2.9502999999999995E-2</c:v>
                      </c:pt>
                      <c:pt idx="1308">
                        <c:v>2.9537999999999988E-2</c:v>
                      </c:pt>
                      <c:pt idx="1309">
                        <c:v>2.9571999999999994E-2</c:v>
                      </c:pt>
                      <c:pt idx="1310">
                        <c:v>2.9617499999999998E-2</c:v>
                      </c:pt>
                      <c:pt idx="1311">
                        <c:v>2.9655499999999998E-2</c:v>
                      </c:pt>
                      <c:pt idx="1312">
                        <c:v>2.9698499999999992E-2</c:v>
                      </c:pt>
                      <c:pt idx="1313">
                        <c:v>2.9740999999999997E-2</c:v>
                      </c:pt>
                      <c:pt idx="1314">
                        <c:v>2.9775999999999993E-2</c:v>
                      </c:pt>
                      <c:pt idx="1315">
                        <c:v>2.981749999999999E-2</c:v>
                      </c:pt>
                      <c:pt idx="1316">
                        <c:v>2.9853499999999991E-2</c:v>
                      </c:pt>
                      <c:pt idx="1317">
                        <c:v>2.989399999999999E-2</c:v>
                      </c:pt>
                      <c:pt idx="1318">
                        <c:v>2.993549999999999E-2</c:v>
                      </c:pt>
                      <c:pt idx="1319">
                        <c:v>2.9983499999999993E-2</c:v>
                      </c:pt>
                      <c:pt idx="1320">
                        <c:v>3.0027499999999988E-2</c:v>
                      </c:pt>
                      <c:pt idx="1321">
                        <c:v>3.0075999999999995E-2</c:v>
                      </c:pt>
                      <c:pt idx="1322">
                        <c:v>3.0116499999999994E-2</c:v>
                      </c:pt>
                      <c:pt idx="1323">
                        <c:v>3.0161499999999994E-2</c:v>
                      </c:pt>
                      <c:pt idx="1324">
                        <c:v>3.0205499999999996E-2</c:v>
                      </c:pt>
                      <c:pt idx="1325">
                        <c:v>3.0252999999999988E-2</c:v>
                      </c:pt>
                      <c:pt idx="1326">
                        <c:v>3.029649999999999E-2</c:v>
                      </c:pt>
                      <c:pt idx="1327">
                        <c:v>3.0342999999999988E-2</c:v>
                      </c:pt>
                      <c:pt idx="1328">
                        <c:v>3.0387499999999991E-2</c:v>
                      </c:pt>
                      <c:pt idx="1329">
                        <c:v>3.0429999999999988E-2</c:v>
                      </c:pt>
                      <c:pt idx="1330">
                        <c:v>3.0475999999999993E-2</c:v>
                      </c:pt>
                      <c:pt idx="1331">
                        <c:v>3.0525999999999987E-2</c:v>
                      </c:pt>
                      <c:pt idx="1332">
                        <c:v>3.0571499999999988E-2</c:v>
                      </c:pt>
                      <c:pt idx="1333">
                        <c:v>3.0610999999999989E-2</c:v>
                      </c:pt>
                      <c:pt idx="1334">
                        <c:v>3.0654499999999994E-2</c:v>
                      </c:pt>
                      <c:pt idx="1335">
                        <c:v>3.0696999999999995E-2</c:v>
                      </c:pt>
                      <c:pt idx="1336">
                        <c:v>3.0743499999999993E-2</c:v>
                      </c:pt>
                      <c:pt idx="1337">
                        <c:v>3.0783999999999999E-2</c:v>
                      </c:pt>
                      <c:pt idx="1338">
                        <c:v>3.08305E-2</c:v>
                      </c:pt>
                      <c:pt idx="1339">
                        <c:v>3.0871999999999997E-2</c:v>
                      </c:pt>
                      <c:pt idx="1340">
                        <c:v>3.0918500000000002E-2</c:v>
                      </c:pt>
                      <c:pt idx="1341">
                        <c:v>3.0964000000000002E-2</c:v>
                      </c:pt>
                      <c:pt idx="1342">
                        <c:v>3.10075E-2</c:v>
                      </c:pt>
                      <c:pt idx="1343">
                        <c:v>3.1054499999999995E-2</c:v>
                      </c:pt>
                      <c:pt idx="1344">
                        <c:v>3.1101499999999994E-2</c:v>
                      </c:pt>
                      <c:pt idx="1345">
                        <c:v>3.1141499999999999E-2</c:v>
                      </c:pt>
                      <c:pt idx="1346">
                        <c:v>3.1178499999999998E-2</c:v>
                      </c:pt>
                      <c:pt idx="1347">
                        <c:v>3.1218999999999997E-2</c:v>
                      </c:pt>
                      <c:pt idx="1348">
                        <c:v>3.1261999999999991E-2</c:v>
                      </c:pt>
                      <c:pt idx="1349">
                        <c:v>3.1296999999999991E-2</c:v>
                      </c:pt>
                      <c:pt idx="1350">
                        <c:v>3.1336499999999989E-2</c:v>
                      </c:pt>
                      <c:pt idx="1351">
                        <c:v>3.1377499999999989E-2</c:v>
                      </c:pt>
                      <c:pt idx="1352">
                        <c:v>3.1403999999999987E-2</c:v>
                      </c:pt>
                      <c:pt idx="1353">
                        <c:v>3.1442499999999991E-2</c:v>
                      </c:pt>
                      <c:pt idx="1354">
                        <c:v>3.1477999999999985E-2</c:v>
                      </c:pt>
                      <c:pt idx="1355">
                        <c:v>3.1514999999999987E-2</c:v>
                      </c:pt>
                      <c:pt idx="1356">
                        <c:v>3.1559499999999983E-2</c:v>
                      </c:pt>
                      <c:pt idx="1357">
                        <c:v>3.1598499999999981E-2</c:v>
                      </c:pt>
                      <c:pt idx="1358">
                        <c:v>3.1610999999999986E-2</c:v>
                      </c:pt>
                      <c:pt idx="1359">
                        <c:v>3.1749499999999986E-2</c:v>
                      </c:pt>
                      <c:pt idx="1360">
                        <c:v>3.1793499999999981E-2</c:v>
                      </c:pt>
                      <c:pt idx="1361">
                        <c:v>3.1835499999999982E-2</c:v>
                      </c:pt>
                      <c:pt idx="1362">
                        <c:v>3.1873499999999992E-2</c:v>
                      </c:pt>
                      <c:pt idx="1363">
                        <c:v>3.191299999999999E-2</c:v>
                      </c:pt>
                      <c:pt idx="1364">
                        <c:v>3.1952499999999995E-2</c:v>
                      </c:pt>
                      <c:pt idx="1365">
                        <c:v>3.1994499999999981E-2</c:v>
                      </c:pt>
                      <c:pt idx="1366">
                        <c:v>3.2033999999999986E-2</c:v>
                      </c:pt>
                      <c:pt idx="1367">
                        <c:v>3.2077999999999982E-2</c:v>
                      </c:pt>
                      <c:pt idx="1368">
                        <c:v>3.2115499999999984E-2</c:v>
                      </c:pt>
                      <c:pt idx="1369">
                        <c:v>3.2156999999999984E-2</c:v>
                      </c:pt>
                      <c:pt idx="1370">
                        <c:v>3.218349999999999E-2</c:v>
                      </c:pt>
                      <c:pt idx="1371">
                        <c:v>3.2215999999999988E-2</c:v>
                      </c:pt>
                      <c:pt idx="1372">
                        <c:v>3.225249999999999E-2</c:v>
                      </c:pt>
                      <c:pt idx="1373">
                        <c:v>3.2286999999999982E-2</c:v>
                      </c:pt>
                      <c:pt idx="1374">
                        <c:v>3.232199999999999E-2</c:v>
                      </c:pt>
                      <c:pt idx="1375">
                        <c:v>3.2365999999999985E-2</c:v>
                      </c:pt>
                      <c:pt idx="1376">
                        <c:v>3.2408499999999993E-2</c:v>
                      </c:pt>
                      <c:pt idx="1377">
                        <c:v>3.245449999999999E-2</c:v>
                      </c:pt>
                      <c:pt idx="1378">
                        <c:v>3.2490999999999992E-2</c:v>
                      </c:pt>
                      <c:pt idx="1379">
                        <c:v>3.2539499999999985E-2</c:v>
                      </c:pt>
                      <c:pt idx="1380">
                        <c:v>3.2578999999999997E-2</c:v>
                      </c:pt>
                      <c:pt idx="1381">
                        <c:v>3.2622499999999992E-2</c:v>
                      </c:pt>
                      <c:pt idx="1382">
                        <c:v>3.2670499999999991E-2</c:v>
                      </c:pt>
                      <c:pt idx="1383">
                        <c:v>3.2706499999999993E-2</c:v>
                      </c:pt>
                      <c:pt idx="1384">
                        <c:v>3.274549999999999E-2</c:v>
                      </c:pt>
                      <c:pt idx="1385">
                        <c:v>3.2785499999999995E-2</c:v>
                      </c:pt>
                      <c:pt idx="1386">
                        <c:v>3.2827999999999989E-2</c:v>
                      </c:pt>
                      <c:pt idx="1387">
                        <c:v>3.2865999999999992E-2</c:v>
                      </c:pt>
                      <c:pt idx="1388">
                        <c:v>3.2914999999999993E-2</c:v>
                      </c:pt>
                      <c:pt idx="1389">
                        <c:v>3.2951499999999995E-2</c:v>
                      </c:pt>
                      <c:pt idx="1390">
                        <c:v>3.2992499999999987E-2</c:v>
                      </c:pt>
                      <c:pt idx="1391">
                        <c:v>3.3036499999999996E-2</c:v>
                      </c:pt>
                      <c:pt idx="1392">
                        <c:v>3.3066499999999992E-2</c:v>
                      </c:pt>
                      <c:pt idx="1393">
                        <c:v>3.3101999999999993E-2</c:v>
                      </c:pt>
                      <c:pt idx="1394">
                        <c:v>3.3146999999999996E-2</c:v>
                      </c:pt>
                      <c:pt idx="1395">
                        <c:v>3.3180999999999988E-2</c:v>
                      </c:pt>
                      <c:pt idx="1396">
                        <c:v>3.3216999999999997E-2</c:v>
                      </c:pt>
                      <c:pt idx="1397">
                        <c:v>3.3253999999999992E-2</c:v>
                      </c:pt>
                      <c:pt idx="1398">
                        <c:v>3.3288999999999999E-2</c:v>
                      </c:pt>
                      <c:pt idx="1399">
                        <c:v>3.3322499999999998E-2</c:v>
                      </c:pt>
                      <c:pt idx="1400">
                        <c:v>3.3360499999999994E-2</c:v>
                      </c:pt>
                      <c:pt idx="1401">
                        <c:v>3.3385499999999999E-2</c:v>
                      </c:pt>
                      <c:pt idx="1402">
                        <c:v>3.3411499999999997E-2</c:v>
                      </c:pt>
                      <c:pt idx="1403">
                        <c:v>3.3442E-2</c:v>
                      </c:pt>
                      <c:pt idx="1404">
                        <c:v>3.3468999999999999E-2</c:v>
                      </c:pt>
                      <c:pt idx="1405">
                        <c:v>3.3488500000000004E-2</c:v>
                      </c:pt>
                      <c:pt idx="1406">
                        <c:v>3.3515999999999997E-2</c:v>
                      </c:pt>
                      <c:pt idx="1407">
                        <c:v>3.3543499999999997E-2</c:v>
                      </c:pt>
                      <c:pt idx="1408">
                        <c:v>3.3568000000000001E-2</c:v>
                      </c:pt>
                      <c:pt idx="1409">
                        <c:v>3.3596500000000001E-2</c:v>
                      </c:pt>
                      <c:pt idx="1410">
                        <c:v>3.3624999999999995E-2</c:v>
                      </c:pt>
                      <c:pt idx="1411">
                        <c:v>3.3646999999999989E-2</c:v>
                      </c:pt>
                      <c:pt idx="1412">
                        <c:v>3.366849999999999E-2</c:v>
                      </c:pt>
                      <c:pt idx="1413">
                        <c:v>3.3691999999999986E-2</c:v>
                      </c:pt>
                      <c:pt idx="1414">
                        <c:v>3.3715999999999989E-2</c:v>
                      </c:pt>
                      <c:pt idx="1415">
                        <c:v>3.373749999999999E-2</c:v>
                      </c:pt>
                      <c:pt idx="1416">
                        <c:v>3.3780499999999991E-2</c:v>
                      </c:pt>
                      <c:pt idx="1417">
                        <c:v>3.3798499999999995E-2</c:v>
                      </c:pt>
                      <c:pt idx="1418">
                        <c:v>3.3825499999999994E-2</c:v>
                      </c:pt>
                      <c:pt idx="1419">
                        <c:v>3.3848499999999997E-2</c:v>
                      </c:pt>
                      <c:pt idx="1420">
                        <c:v>3.3874500000000002E-2</c:v>
                      </c:pt>
                      <c:pt idx="1421">
                        <c:v>3.3896999999999997E-2</c:v>
                      </c:pt>
                      <c:pt idx="1422">
                        <c:v>3.3922999999999995E-2</c:v>
                      </c:pt>
                      <c:pt idx="1423">
                        <c:v>3.3946499999999998E-2</c:v>
                      </c:pt>
                      <c:pt idx="1424">
                        <c:v>3.3979999999999989E-2</c:v>
                      </c:pt>
                      <c:pt idx="1425">
                        <c:v>3.3998999999999995E-2</c:v>
                      </c:pt>
                      <c:pt idx="1426">
                        <c:v>3.4021499999999996E-2</c:v>
                      </c:pt>
                      <c:pt idx="1427">
                        <c:v>3.4033499999999994E-2</c:v>
                      </c:pt>
                      <c:pt idx="1428">
                        <c:v>3.4054499999999994E-2</c:v>
                      </c:pt>
                      <c:pt idx="1429">
                        <c:v>3.4085999999999991E-2</c:v>
                      </c:pt>
                      <c:pt idx="1430">
                        <c:v>3.4129999999999987E-2</c:v>
                      </c:pt>
                      <c:pt idx="1431">
                        <c:v>3.4155499999999991E-2</c:v>
                      </c:pt>
                      <c:pt idx="1432">
                        <c:v>3.4176999999999992E-2</c:v>
                      </c:pt>
                      <c:pt idx="1433">
                        <c:v>3.4203499999999991E-2</c:v>
                      </c:pt>
                      <c:pt idx="1434">
                        <c:v>3.4232499999999992E-2</c:v>
                      </c:pt>
                      <c:pt idx="1435">
                        <c:v>3.4261499999999993E-2</c:v>
                      </c:pt>
                      <c:pt idx="1436">
                        <c:v>3.4286999999999998E-2</c:v>
                      </c:pt>
                      <c:pt idx="1437">
                        <c:v>3.4319499999999989E-2</c:v>
                      </c:pt>
                      <c:pt idx="1438">
                        <c:v>3.4351499999999993E-2</c:v>
                      </c:pt>
                      <c:pt idx="1439">
                        <c:v>3.4382499999999996E-2</c:v>
                      </c:pt>
                      <c:pt idx="1440">
                        <c:v>3.4407500000000001E-2</c:v>
                      </c:pt>
                      <c:pt idx="1441">
                        <c:v>3.4432499999999998E-2</c:v>
                      </c:pt>
                      <c:pt idx="1442">
                        <c:v>3.4469999999999994E-2</c:v>
                      </c:pt>
                      <c:pt idx="1443">
                        <c:v>3.4504E-2</c:v>
                      </c:pt>
                      <c:pt idx="1444">
                        <c:v>3.4540999999999995E-2</c:v>
                      </c:pt>
                      <c:pt idx="1445">
                        <c:v>3.4571499999999998E-2</c:v>
                      </c:pt>
                      <c:pt idx="1446">
                        <c:v>3.4594499999999993E-2</c:v>
                      </c:pt>
                      <c:pt idx="1447">
                        <c:v>3.4629500000000001E-2</c:v>
                      </c:pt>
                      <c:pt idx="1448">
                        <c:v>3.4655499999999999E-2</c:v>
                      </c:pt>
                      <c:pt idx="1449">
                        <c:v>3.4670499999999993E-2</c:v>
                      </c:pt>
                      <c:pt idx="1450">
                        <c:v>3.4695999999999998E-2</c:v>
                      </c:pt>
                      <c:pt idx="1451">
                        <c:v>3.4719499999999993E-2</c:v>
                      </c:pt>
                      <c:pt idx="1452">
                        <c:v>3.474399999999999E-2</c:v>
                      </c:pt>
                      <c:pt idx="1453">
                        <c:v>3.4769999999999995E-2</c:v>
                      </c:pt>
                      <c:pt idx="1454">
                        <c:v>3.4793999999999999E-2</c:v>
                      </c:pt>
                      <c:pt idx="1455">
                        <c:v>3.4813999999999991E-2</c:v>
                      </c:pt>
                      <c:pt idx="1456">
                        <c:v>3.4845999999999988E-2</c:v>
                      </c:pt>
                      <c:pt idx="1457">
                        <c:v>3.4873999999999988E-2</c:v>
                      </c:pt>
                      <c:pt idx="1458">
                        <c:v>3.4901499999999988E-2</c:v>
                      </c:pt>
                      <c:pt idx="1459">
                        <c:v>3.4931499999999983E-2</c:v>
                      </c:pt>
                      <c:pt idx="1460">
                        <c:v>3.4962999999999987E-2</c:v>
                      </c:pt>
                      <c:pt idx="1461">
                        <c:v>3.4981499999999992E-2</c:v>
                      </c:pt>
                      <c:pt idx="1462">
                        <c:v>3.5001999999999998E-2</c:v>
                      </c:pt>
                      <c:pt idx="1463">
                        <c:v>3.5018499999999994E-2</c:v>
                      </c:pt>
                      <c:pt idx="1464">
                        <c:v>3.5051499999999992E-2</c:v>
                      </c:pt>
                      <c:pt idx="1465">
                        <c:v>3.5067999999999995E-2</c:v>
                      </c:pt>
                      <c:pt idx="1466">
                        <c:v>3.5089999999999996E-2</c:v>
                      </c:pt>
                      <c:pt idx="1467">
                        <c:v>3.511149999999999E-2</c:v>
                      </c:pt>
                      <c:pt idx="1468">
                        <c:v>3.5131499999999989E-2</c:v>
                      </c:pt>
                      <c:pt idx="1469">
                        <c:v>3.5151499999999995E-2</c:v>
                      </c:pt>
                      <c:pt idx="1470">
                        <c:v>3.5170999999999994E-2</c:v>
                      </c:pt>
                      <c:pt idx="1471">
                        <c:v>3.5190499999999993E-2</c:v>
                      </c:pt>
                      <c:pt idx="1472">
                        <c:v>3.5208499999999997E-2</c:v>
                      </c:pt>
                      <c:pt idx="1473">
                        <c:v>3.5220999999999995E-2</c:v>
                      </c:pt>
                      <c:pt idx="1474">
                        <c:v>3.5234999999999995E-2</c:v>
                      </c:pt>
                      <c:pt idx="1475">
                        <c:v>3.5254499999999994E-2</c:v>
                      </c:pt>
                      <c:pt idx="1476">
                        <c:v>3.5276499999999988E-2</c:v>
                      </c:pt>
                      <c:pt idx="1477">
                        <c:v>3.5293499999999998E-2</c:v>
                      </c:pt>
                      <c:pt idx="1478">
                        <c:v>3.5302499999999994E-2</c:v>
                      </c:pt>
                      <c:pt idx="1479">
                        <c:v>3.5315999999999993E-2</c:v>
                      </c:pt>
                      <c:pt idx="1480">
                        <c:v>3.5337500000000001E-2</c:v>
                      </c:pt>
                      <c:pt idx="1481">
                        <c:v>3.5332499999999996E-2</c:v>
                      </c:pt>
                      <c:pt idx="1482">
                        <c:v>3.5344999999999994E-2</c:v>
                      </c:pt>
                      <c:pt idx="1483">
                        <c:v>3.5358499999999987E-2</c:v>
                      </c:pt>
                      <c:pt idx="1484">
                        <c:v>3.5376499999999991E-2</c:v>
                      </c:pt>
                      <c:pt idx="1485">
                        <c:v>3.539649999999999E-2</c:v>
                      </c:pt>
                      <c:pt idx="1486">
                        <c:v>3.5414999999999995E-2</c:v>
                      </c:pt>
                      <c:pt idx="1487">
                        <c:v>3.5425499999999992E-2</c:v>
                      </c:pt>
                      <c:pt idx="1488">
                        <c:v>3.5441999999999987E-2</c:v>
                      </c:pt>
                      <c:pt idx="1489">
                        <c:v>3.5457499999999989E-2</c:v>
                      </c:pt>
                      <c:pt idx="1490">
                        <c:v>3.5473999999999985E-2</c:v>
                      </c:pt>
                      <c:pt idx="1491">
                        <c:v>3.5490999999999981E-2</c:v>
                      </c:pt>
                      <c:pt idx="1492">
                        <c:v>3.5502499999999985E-2</c:v>
                      </c:pt>
                      <c:pt idx="1493">
                        <c:v>3.5517499999999987E-2</c:v>
                      </c:pt>
                      <c:pt idx="1494">
                        <c:v>3.5533999999999982E-2</c:v>
                      </c:pt>
                      <c:pt idx="1495">
                        <c:v>3.5557499999999978E-2</c:v>
                      </c:pt>
                      <c:pt idx="1496">
                        <c:v>3.5581499999999981E-2</c:v>
                      </c:pt>
                      <c:pt idx="1497">
                        <c:v>3.5597999999999977E-2</c:v>
                      </c:pt>
                      <c:pt idx="1498">
                        <c:v>3.5610999999999976E-2</c:v>
                      </c:pt>
                      <c:pt idx="1499">
                        <c:v>3.5627999999999986E-2</c:v>
                      </c:pt>
                      <c:pt idx="1500">
                        <c:v>3.563849999999999E-2</c:v>
                      </c:pt>
                      <c:pt idx="1501">
                        <c:v>3.5654999999999985E-2</c:v>
                      </c:pt>
                      <c:pt idx="1502">
                        <c:v>3.5674499999999977E-2</c:v>
                      </c:pt>
                      <c:pt idx="1503">
                        <c:v>3.5689999999999979E-2</c:v>
                      </c:pt>
                      <c:pt idx="1504">
                        <c:v>3.5707999999999983E-2</c:v>
                      </c:pt>
                      <c:pt idx="1505">
                        <c:v>3.5726999999999981E-2</c:v>
                      </c:pt>
                      <c:pt idx="1506">
                        <c:v>3.5732999999999987E-2</c:v>
                      </c:pt>
                      <c:pt idx="1507">
                        <c:v>3.5740999999999988E-2</c:v>
                      </c:pt>
                      <c:pt idx="1508">
                        <c:v>3.5753999999999987E-2</c:v>
                      </c:pt>
                      <c:pt idx="1509">
                        <c:v>3.577049999999999E-2</c:v>
                      </c:pt>
                      <c:pt idx="1510">
                        <c:v>3.5781999999999987E-2</c:v>
                      </c:pt>
                      <c:pt idx="1511">
                        <c:v>3.579849999999999E-2</c:v>
                      </c:pt>
                      <c:pt idx="1512">
                        <c:v>3.5812499999999983E-2</c:v>
                      </c:pt>
                      <c:pt idx="1513">
                        <c:v>3.5823999999999988E-2</c:v>
                      </c:pt>
                      <c:pt idx="1514">
                        <c:v>3.5843499999999993E-2</c:v>
                      </c:pt>
                      <c:pt idx="1515">
                        <c:v>3.5859999999999996E-2</c:v>
                      </c:pt>
                      <c:pt idx="1516">
                        <c:v>3.588149999999999E-2</c:v>
                      </c:pt>
                      <c:pt idx="1517">
                        <c:v>3.5896999999999998E-2</c:v>
                      </c:pt>
                      <c:pt idx="1518">
                        <c:v>3.5913E-2</c:v>
                      </c:pt>
                      <c:pt idx="1519">
                        <c:v>3.5925500000000006E-2</c:v>
                      </c:pt>
                      <c:pt idx="1520">
                        <c:v>3.5942500000000009E-2</c:v>
                      </c:pt>
                      <c:pt idx="1521">
                        <c:v>3.5953500000000013E-2</c:v>
                      </c:pt>
                      <c:pt idx="1522">
                        <c:v>3.5972500000000011E-2</c:v>
                      </c:pt>
                      <c:pt idx="1523">
                        <c:v>3.5990000000000008E-2</c:v>
                      </c:pt>
                      <c:pt idx="1524">
                        <c:v>3.6003000000000014E-2</c:v>
                      </c:pt>
                      <c:pt idx="1525">
                        <c:v>3.6018500000000016E-2</c:v>
                      </c:pt>
                      <c:pt idx="1526">
                        <c:v>3.6031500000000015E-2</c:v>
                      </c:pt>
                      <c:pt idx="1527">
                        <c:v>3.6043500000000013E-2</c:v>
                      </c:pt>
                      <c:pt idx="1528">
                        <c:v>3.6058500000000014E-2</c:v>
                      </c:pt>
                      <c:pt idx="1529">
                        <c:v>3.607100000000002E-2</c:v>
                      </c:pt>
                      <c:pt idx="1530">
                        <c:v>3.6084000000000019E-2</c:v>
                      </c:pt>
                      <c:pt idx="1531">
                        <c:v>3.6093000000000021E-2</c:v>
                      </c:pt>
                      <c:pt idx="1532">
                        <c:v>3.6106500000000021E-2</c:v>
                      </c:pt>
                      <c:pt idx="1533">
                        <c:v>3.611250000000002E-2</c:v>
                      </c:pt>
                      <c:pt idx="1534">
                        <c:v>3.6122000000000022E-2</c:v>
                      </c:pt>
                      <c:pt idx="1535">
                        <c:v>3.6136500000000023E-2</c:v>
                      </c:pt>
                      <c:pt idx="1536">
                        <c:v>3.6148500000000021E-2</c:v>
                      </c:pt>
                      <c:pt idx="1537">
                        <c:v>3.6162500000000028E-2</c:v>
                      </c:pt>
                      <c:pt idx="1538">
                        <c:v>3.6176500000000028E-2</c:v>
                      </c:pt>
                      <c:pt idx="1539">
                        <c:v>3.619650000000002E-2</c:v>
                      </c:pt>
                      <c:pt idx="1540">
                        <c:v>3.6200500000000024E-2</c:v>
                      </c:pt>
                      <c:pt idx="1541">
                        <c:v>3.6212500000000022E-2</c:v>
                      </c:pt>
                      <c:pt idx="1542">
                        <c:v>3.621650000000002E-2</c:v>
                      </c:pt>
                      <c:pt idx="1543">
                        <c:v>3.622700000000003E-2</c:v>
                      </c:pt>
                      <c:pt idx="1544">
                        <c:v>3.6236500000000026E-2</c:v>
                      </c:pt>
                      <c:pt idx="1545">
                        <c:v>3.6243500000000026E-2</c:v>
                      </c:pt>
                      <c:pt idx="1546">
                        <c:v>3.6250500000000026E-2</c:v>
                      </c:pt>
                      <c:pt idx="1547">
                        <c:v>3.6262500000000024E-2</c:v>
                      </c:pt>
                      <c:pt idx="1548">
                        <c:v>3.6273500000000021E-2</c:v>
                      </c:pt>
                      <c:pt idx="1549">
                        <c:v>3.6285500000000019E-2</c:v>
                      </c:pt>
                      <c:pt idx="1550">
                        <c:v>3.6292000000000019E-2</c:v>
                      </c:pt>
                      <c:pt idx="1551">
                        <c:v>3.6302500000000022E-2</c:v>
                      </c:pt>
                      <c:pt idx="1552">
                        <c:v>3.6325500000000017E-2</c:v>
                      </c:pt>
                      <c:pt idx="1553">
                        <c:v>3.6332500000000018E-2</c:v>
                      </c:pt>
                      <c:pt idx="1554">
                        <c:v>3.6347000000000025E-2</c:v>
                      </c:pt>
                      <c:pt idx="1555">
                        <c:v>3.6358000000000022E-2</c:v>
                      </c:pt>
                      <c:pt idx="1556">
                        <c:v>3.6369500000000027E-2</c:v>
                      </c:pt>
                      <c:pt idx="1557">
                        <c:v>3.6380000000000023E-2</c:v>
                      </c:pt>
                      <c:pt idx="1558">
                        <c:v>3.6391000000000021E-2</c:v>
                      </c:pt>
                      <c:pt idx="1559">
                        <c:v>3.6405000000000021E-2</c:v>
                      </c:pt>
                      <c:pt idx="1560">
                        <c:v>3.6414500000000023E-2</c:v>
                      </c:pt>
                      <c:pt idx="1561">
                        <c:v>3.6425000000000027E-2</c:v>
                      </c:pt>
                      <c:pt idx="1562">
                        <c:v>3.6425500000000027E-2</c:v>
                      </c:pt>
                      <c:pt idx="1563">
                        <c:v>3.6439000000000027E-2</c:v>
                      </c:pt>
                      <c:pt idx="1564">
                        <c:v>3.6449500000000024E-2</c:v>
                      </c:pt>
                      <c:pt idx="1565">
                        <c:v>3.646300000000003E-2</c:v>
                      </c:pt>
                      <c:pt idx="1566">
                        <c:v>3.6471500000000018E-2</c:v>
                      </c:pt>
                      <c:pt idx="1567">
                        <c:v>3.6482000000000028E-2</c:v>
                      </c:pt>
                      <c:pt idx="1568">
                        <c:v>3.6499500000000018E-2</c:v>
                      </c:pt>
                      <c:pt idx="1569">
                        <c:v>3.6505500000000017E-2</c:v>
                      </c:pt>
                      <c:pt idx="1570">
                        <c:v>3.6530000000000021E-2</c:v>
                      </c:pt>
                      <c:pt idx="1571">
                        <c:v>3.655000000000002E-2</c:v>
                      </c:pt>
                      <c:pt idx="1572">
                        <c:v>3.6565500000000022E-2</c:v>
                      </c:pt>
                      <c:pt idx="1573">
                        <c:v>3.657750000000002E-2</c:v>
                      </c:pt>
                      <c:pt idx="1574">
                        <c:v>3.6585500000000021E-2</c:v>
                      </c:pt>
                      <c:pt idx="1575">
                        <c:v>3.6595500000000024E-2</c:v>
                      </c:pt>
                      <c:pt idx="1576">
                        <c:v>3.6603500000000018E-2</c:v>
                      </c:pt>
                      <c:pt idx="1577">
                        <c:v>3.6611500000000012E-2</c:v>
                      </c:pt>
                      <c:pt idx="1578">
                        <c:v>3.6627500000000014E-2</c:v>
                      </c:pt>
                      <c:pt idx="1579">
                        <c:v>3.6630000000000017E-2</c:v>
                      </c:pt>
                      <c:pt idx="1580">
                        <c:v>3.664050000000002E-2</c:v>
                      </c:pt>
                      <c:pt idx="1581">
                        <c:v>3.6648500000000014E-2</c:v>
                      </c:pt>
                      <c:pt idx="1582">
                        <c:v>3.6651000000000017E-2</c:v>
                      </c:pt>
                      <c:pt idx="1583">
                        <c:v>3.6664000000000016E-2</c:v>
                      </c:pt>
                      <c:pt idx="1584">
                        <c:v>3.6677500000000016E-2</c:v>
                      </c:pt>
                      <c:pt idx="1585">
                        <c:v>3.6691500000000016E-2</c:v>
                      </c:pt>
                      <c:pt idx="1586">
                        <c:v>3.6701500000000019E-2</c:v>
                      </c:pt>
                      <c:pt idx="1587">
                        <c:v>3.6709500000000013E-2</c:v>
                      </c:pt>
                      <c:pt idx="1588">
                        <c:v>3.6719500000000016E-2</c:v>
                      </c:pt>
                      <c:pt idx="1589">
                        <c:v>3.6734000000000017E-2</c:v>
                      </c:pt>
                      <c:pt idx="1590">
                        <c:v>3.6743000000000019E-2</c:v>
                      </c:pt>
                      <c:pt idx="1591">
                        <c:v>3.6755000000000024E-2</c:v>
                      </c:pt>
                      <c:pt idx="1592">
                        <c:v>3.6765500000000013E-2</c:v>
                      </c:pt>
                      <c:pt idx="1593">
                        <c:v>3.6777500000000012E-2</c:v>
                      </c:pt>
                      <c:pt idx="1594">
                        <c:v>3.6782000000000009E-2</c:v>
                      </c:pt>
                      <c:pt idx="1595">
                        <c:v>3.678950000000001E-2</c:v>
                      </c:pt>
                      <c:pt idx="1596">
                        <c:v>3.6793500000000014E-2</c:v>
                      </c:pt>
                      <c:pt idx="1597">
                        <c:v>3.6806500000000006E-2</c:v>
                      </c:pt>
                      <c:pt idx="1598">
                        <c:v>3.6816500000000009E-2</c:v>
                      </c:pt>
                      <c:pt idx="1599">
                        <c:v>3.6826000000000012E-2</c:v>
                      </c:pt>
                      <c:pt idx="1600">
                        <c:v>3.6836500000000015E-2</c:v>
                      </c:pt>
                      <c:pt idx="1601">
                        <c:v>3.6853000000000018E-2</c:v>
                      </c:pt>
                      <c:pt idx="1602">
                        <c:v>3.6876500000000013E-2</c:v>
                      </c:pt>
                      <c:pt idx="1603">
                        <c:v>3.6886500000000016E-2</c:v>
                      </c:pt>
                      <c:pt idx="1604">
                        <c:v>3.6897000000000006E-2</c:v>
                      </c:pt>
                      <c:pt idx="1605">
                        <c:v>3.6918500000000007E-2</c:v>
                      </c:pt>
                      <c:pt idx="1606">
                        <c:v>3.6933500000000008E-2</c:v>
                      </c:pt>
                      <c:pt idx="1607">
                        <c:v>3.6955000000000002E-2</c:v>
                      </c:pt>
                      <c:pt idx="1608">
                        <c:v>3.697050000000001E-2</c:v>
                      </c:pt>
                      <c:pt idx="1609">
                        <c:v>3.6978500000000004E-2</c:v>
                      </c:pt>
                      <c:pt idx="1610">
                        <c:v>3.6996999999999995E-2</c:v>
                      </c:pt>
                      <c:pt idx="1611">
                        <c:v>3.7010999999999995E-2</c:v>
                      </c:pt>
                      <c:pt idx="1612">
                        <c:v>3.7025500000000003E-2</c:v>
                      </c:pt>
                      <c:pt idx="1613">
                        <c:v>3.7042499999999999E-2</c:v>
                      </c:pt>
                      <c:pt idx="1614">
                        <c:v>3.7055499999999998E-2</c:v>
                      </c:pt>
                      <c:pt idx="1615">
                        <c:v>3.7077000000000006E-2</c:v>
                      </c:pt>
                      <c:pt idx="1616">
                        <c:v>3.7072500000000008E-2</c:v>
                      </c:pt>
                      <c:pt idx="1617">
                        <c:v>3.7095000000000003E-2</c:v>
                      </c:pt>
                      <c:pt idx="1618">
                        <c:v>3.7110000000000004E-2</c:v>
                      </c:pt>
                      <c:pt idx="1619">
                        <c:v>3.7122999999999996E-2</c:v>
                      </c:pt>
                      <c:pt idx="1620">
                        <c:v>3.7131000000000004E-2</c:v>
                      </c:pt>
                      <c:pt idx="1621">
                        <c:v>3.714400000000001E-2</c:v>
                      </c:pt>
                      <c:pt idx="1622">
                        <c:v>3.7158000000000004E-2</c:v>
                      </c:pt>
                      <c:pt idx="1623">
                        <c:v>3.7167000000000006E-2</c:v>
                      </c:pt>
                      <c:pt idx="1624">
                        <c:v>3.7183000000000008E-2</c:v>
                      </c:pt>
                      <c:pt idx="1625">
                        <c:v>3.7198500000000009E-2</c:v>
                      </c:pt>
                      <c:pt idx="1626">
                        <c:v>3.7215999999999999E-2</c:v>
                      </c:pt>
                      <c:pt idx="1627">
                        <c:v>3.7249499999999998E-2</c:v>
                      </c:pt>
                      <c:pt idx="1628">
                        <c:v>3.7266000000000001E-2</c:v>
                      </c:pt>
                      <c:pt idx="1629">
                        <c:v>3.7285000000000006E-2</c:v>
                      </c:pt>
                      <c:pt idx="1630">
                        <c:v>3.7297499999999997E-2</c:v>
                      </c:pt>
                      <c:pt idx="1631">
                        <c:v>3.7317499999999997E-2</c:v>
                      </c:pt>
                      <c:pt idx="1632">
                        <c:v>3.7333999999999999E-2</c:v>
                      </c:pt>
                      <c:pt idx="1633">
                        <c:v>3.7354499999999999E-2</c:v>
                      </c:pt>
                      <c:pt idx="1634">
                        <c:v>3.7354999999999999E-2</c:v>
                      </c:pt>
                      <c:pt idx="1635">
                        <c:v>3.7393000000000003E-2</c:v>
                      </c:pt>
                      <c:pt idx="1636">
                        <c:v>3.7414000000000003E-2</c:v>
                      </c:pt>
                      <c:pt idx="1637">
                        <c:v>3.7421500000000003E-2</c:v>
                      </c:pt>
                      <c:pt idx="1638">
                        <c:v>3.7433000000000001E-2</c:v>
                      </c:pt>
                      <c:pt idx="1639">
                        <c:v>3.7449500000000004E-2</c:v>
                      </c:pt>
                      <c:pt idx="1640">
                        <c:v>3.7466000000000013E-2</c:v>
                      </c:pt>
                      <c:pt idx="1641">
                        <c:v>3.7485000000000011E-2</c:v>
                      </c:pt>
                      <c:pt idx="1642">
                        <c:v>3.7496500000000016E-2</c:v>
                      </c:pt>
                      <c:pt idx="1643">
                        <c:v>3.7512500000000004E-2</c:v>
                      </c:pt>
                      <c:pt idx="1644">
                        <c:v>3.7524500000000002E-2</c:v>
                      </c:pt>
                      <c:pt idx="1645">
                        <c:v>3.7541500000000005E-2</c:v>
                      </c:pt>
                      <c:pt idx="1646">
                        <c:v>3.7558500000000002E-2</c:v>
                      </c:pt>
                      <c:pt idx="1647">
                        <c:v>3.7574999999999997E-2</c:v>
                      </c:pt>
                      <c:pt idx="1648">
                        <c:v>3.7588500000000004E-2</c:v>
                      </c:pt>
                      <c:pt idx="1649">
                        <c:v>3.7606500000000008E-2</c:v>
                      </c:pt>
                      <c:pt idx="1650">
                        <c:v>3.7745000000000008E-2</c:v>
                      </c:pt>
                      <c:pt idx="1651">
                        <c:v>3.7763000000000005E-2</c:v>
                      </c:pt>
                      <c:pt idx="1652">
                        <c:v>3.7779E-2</c:v>
                      </c:pt>
                      <c:pt idx="1653">
                        <c:v>3.7797499999999998E-2</c:v>
                      </c:pt>
                      <c:pt idx="1654">
                        <c:v>3.7810499999999997E-2</c:v>
                      </c:pt>
                      <c:pt idx="1655">
                        <c:v>3.7829499999999995E-2</c:v>
                      </c:pt>
                      <c:pt idx="1656">
                        <c:v>3.7837999999999997E-2</c:v>
                      </c:pt>
                      <c:pt idx="1657">
                        <c:v>3.7853499999999998E-2</c:v>
                      </c:pt>
                      <c:pt idx="1658">
                        <c:v>3.7874499999999992E-2</c:v>
                      </c:pt>
                      <c:pt idx="1659">
                        <c:v>3.7895499999999992E-2</c:v>
                      </c:pt>
                      <c:pt idx="1660">
                        <c:v>3.7904499999999987E-2</c:v>
                      </c:pt>
                      <c:pt idx="1661">
                        <c:v>3.7932499999999994E-2</c:v>
                      </c:pt>
                      <c:pt idx="1662">
                        <c:v>3.7953999999999988E-2</c:v>
                      </c:pt>
                      <c:pt idx="1663">
                        <c:v>3.797699999999999E-2</c:v>
                      </c:pt>
                      <c:pt idx="1664">
                        <c:v>3.7993499999999986E-2</c:v>
                      </c:pt>
                      <c:pt idx="1665">
                        <c:v>3.8016999999999988E-2</c:v>
                      </c:pt>
                      <c:pt idx="1666">
                        <c:v>3.8040499999999991E-2</c:v>
                      </c:pt>
                      <c:pt idx="1667">
                        <c:v>3.8061499999999991E-2</c:v>
                      </c:pt>
                      <c:pt idx="1668">
                        <c:v>3.8086499999999988E-2</c:v>
                      </c:pt>
                      <c:pt idx="1669">
                        <c:v>3.8111499999999986E-2</c:v>
                      </c:pt>
                      <c:pt idx="1670">
                        <c:v>3.8137499999999991E-2</c:v>
                      </c:pt>
                      <c:pt idx="1671">
                        <c:v>3.8159999999999993E-2</c:v>
                      </c:pt>
                      <c:pt idx="1672">
                        <c:v>3.8186499999999991E-2</c:v>
                      </c:pt>
                      <c:pt idx="1673">
                        <c:v>3.8215999999999993E-2</c:v>
                      </c:pt>
                      <c:pt idx="1674">
                        <c:v>3.824099999999999E-2</c:v>
                      </c:pt>
                      <c:pt idx="1675">
                        <c:v>3.826799999999999E-2</c:v>
                      </c:pt>
                      <c:pt idx="1676">
                        <c:v>3.8288999999999997E-2</c:v>
                      </c:pt>
                      <c:pt idx="1677">
                        <c:v>3.8316999999999997E-2</c:v>
                      </c:pt>
                      <c:pt idx="1678">
                        <c:v>3.8350000000000002E-2</c:v>
                      </c:pt>
                      <c:pt idx="1679">
                        <c:v>3.8373000000000004E-2</c:v>
                      </c:pt>
                      <c:pt idx="1680">
                        <c:v>3.8390999999999995E-2</c:v>
                      </c:pt>
                      <c:pt idx="1681">
                        <c:v>3.8415499999999998E-2</c:v>
                      </c:pt>
                      <c:pt idx="1682">
                        <c:v>3.8440499999999996E-2</c:v>
                      </c:pt>
                      <c:pt idx="1683">
                        <c:v>3.8467500000000002E-2</c:v>
                      </c:pt>
                      <c:pt idx="1684">
                        <c:v>3.8492499999999999E-2</c:v>
                      </c:pt>
                      <c:pt idx="1685">
                        <c:v>3.8512999999999999E-2</c:v>
                      </c:pt>
                      <c:pt idx="1686">
                        <c:v>3.8532000000000004E-2</c:v>
                      </c:pt>
                      <c:pt idx="1687">
                        <c:v>3.8575000000000005E-2</c:v>
                      </c:pt>
                      <c:pt idx="1688">
                        <c:v>3.8595000000000004E-2</c:v>
                      </c:pt>
                      <c:pt idx="1689">
                        <c:v>3.8623500000000005E-2</c:v>
                      </c:pt>
                      <c:pt idx="1690">
                        <c:v>3.8649499999999996E-2</c:v>
                      </c:pt>
                      <c:pt idx="1691">
                        <c:v>3.8674E-2</c:v>
                      </c:pt>
                      <c:pt idx="1692">
                        <c:v>3.8702500000000001E-2</c:v>
                      </c:pt>
                      <c:pt idx="1693">
                        <c:v>3.8730499999999994E-2</c:v>
                      </c:pt>
                      <c:pt idx="1694">
                        <c:v>3.8751499999999994E-2</c:v>
                      </c:pt>
                      <c:pt idx="1695">
                        <c:v>3.8766999999999996E-2</c:v>
                      </c:pt>
                      <c:pt idx="1696">
                        <c:v>3.8787999999999996E-2</c:v>
                      </c:pt>
                      <c:pt idx="1697">
                        <c:v>3.8811999999999999E-2</c:v>
                      </c:pt>
                      <c:pt idx="1698">
                        <c:v>3.8834500000000001E-2</c:v>
                      </c:pt>
                      <c:pt idx="1699">
                        <c:v>3.8855999999999995E-2</c:v>
                      </c:pt>
                      <c:pt idx="1700">
                        <c:v>3.8888999999999993E-2</c:v>
                      </c:pt>
                      <c:pt idx="1701">
                        <c:v>3.8911499999999995E-2</c:v>
                      </c:pt>
                      <c:pt idx="1702">
                        <c:v>3.8933999999999996E-2</c:v>
                      </c:pt>
                      <c:pt idx="1703">
                        <c:v>3.896199999999999E-2</c:v>
                      </c:pt>
                      <c:pt idx="1704">
                        <c:v>3.8980499999999987E-2</c:v>
                      </c:pt>
                      <c:pt idx="1705">
                        <c:v>3.9002999999999989E-2</c:v>
                      </c:pt>
                      <c:pt idx="1706">
                        <c:v>3.9023999999999989E-2</c:v>
                      </c:pt>
                      <c:pt idx="1707">
                        <c:v>3.9054999999999992E-2</c:v>
                      </c:pt>
                      <c:pt idx="1708">
                        <c:v>3.9081499999999991E-2</c:v>
                      </c:pt>
                      <c:pt idx="1709">
                        <c:v>3.9110999999999986E-2</c:v>
                      </c:pt>
                      <c:pt idx="1710">
                        <c:v>3.9131499999999993E-2</c:v>
                      </c:pt>
                      <c:pt idx="1711">
                        <c:v>3.9155999999999996E-2</c:v>
                      </c:pt>
                      <c:pt idx="1712">
                        <c:v>3.9178499999999998E-2</c:v>
                      </c:pt>
                      <c:pt idx="1713">
                        <c:v>3.9199999999999999E-2</c:v>
                      </c:pt>
                      <c:pt idx="1714">
                        <c:v>3.9224499999999995E-2</c:v>
                      </c:pt>
                      <c:pt idx="1715">
                        <c:v>3.9245999999999996E-2</c:v>
                      </c:pt>
                      <c:pt idx="1716">
                        <c:v>3.9266499999999996E-2</c:v>
                      </c:pt>
                      <c:pt idx="1717">
                        <c:v>3.9281999999999997E-2</c:v>
                      </c:pt>
                      <c:pt idx="1718">
                        <c:v>3.9307499999999995E-2</c:v>
                      </c:pt>
                      <c:pt idx="1719">
                        <c:v>3.9337499999999997E-2</c:v>
                      </c:pt>
                      <c:pt idx="1720">
                        <c:v>3.9354500000000001E-2</c:v>
                      </c:pt>
                      <c:pt idx="1721">
                        <c:v>3.9375500000000001E-2</c:v>
                      </c:pt>
                      <c:pt idx="1722">
                        <c:v>3.9394999999999999E-2</c:v>
                      </c:pt>
                      <c:pt idx="1723">
                        <c:v>3.9413500000000011E-2</c:v>
                      </c:pt>
                      <c:pt idx="1724">
                        <c:v>3.9443000000000006E-2</c:v>
                      </c:pt>
                      <c:pt idx="1725">
                        <c:v>3.9467000000000009E-2</c:v>
                      </c:pt>
                      <c:pt idx="1726">
                        <c:v>3.9496500000000011E-2</c:v>
                      </c:pt>
                      <c:pt idx="1727">
                        <c:v>3.9521500000000008E-2</c:v>
                      </c:pt>
                      <c:pt idx="1728">
                        <c:v>3.9544000000000003E-2</c:v>
                      </c:pt>
                      <c:pt idx="1729">
                        <c:v>3.9570500000000008E-2</c:v>
                      </c:pt>
                      <c:pt idx="1730">
                        <c:v>3.9594000000000004E-2</c:v>
                      </c:pt>
                      <c:pt idx="1731">
                        <c:v>3.9621500000000004E-2</c:v>
                      </c:pt>
                      <c:pt idx="1732">
                        <c:v>3.9649499999999997E-2</c:v>
                      </c:pt>
                      <c:pt idx="1733">
                        <c:v>3.9685500000000005E-2</c:v>
                      </c:pt>
                      <c:pt idx="1734">
                        <c:v>3.9716000000000008E-2</c:v>
                      </c:pt>
                      <c:pt idx="1735">
                        <c:v>3.9737500000000009E-2</c:v>
                      </c:pt>
                      <c:pt idx="1736">
                        <c:v>3.9763000000000007E-2</c:v>
                      </c:pt>
                      <c:pt idx="1737">
                        <c:v>3.9786000000000009E-2</c:v>
                      </c:pt>
                      <c:pt idx="1738">
                        <c:v>3.9807000000000009E-2</c:v>
                      </c:pt>
                      <c:pt idx="1739">
                        <c:v>3.9834500000000002E-2</c:v>
                      </c:pt>
                      <c:pt idx="1740">
                        <c:v>3.9866500000000006E-2</c:v>
                      </c:pt>
                      <c:pt idx="1741">
                        <c:v>3.9906000000000011E-2</c:v>
                      </c:pt>
                      <c:pt idx="1742">
                        <c:v>3.9943500000000007E-2</c:v>
                      </c:pt>
                      <c:pt idx="1743">
                        <c:v>3.9965500000000001E-2</c:v>
                      </c:pt>
                      <c:pt idx="1744">
                        <c:v>3.9988000000000003E-2</c:v>
                      </c:pt>
                      <c:pt idx="1745">
                        <c:v>4.0028000000000008E-2</c:v>
                      </c:pt>
                      <c:pt idx="1746">
                        <c:v>4.0065500000000004E-2</c:v>
                      </c:pt>
                      <c:pt idx="1747">
                        <c:v>4.0096500000000007E-2</c:v>
                      </c:pt>
                      <c:pt idx="1748">
                        <c:v>4.0125000000000001E-2</c:v>
                      </c:pt>
                      <c:pt idx="1749">
                        <c:v>4.0155000000000003E-2</c:v>
                      </c:pt>
                      <c:pt idx="1750">
                        <c:v>4.0185500000000006E-2</c:v>
                      </c:pt>
                      <c:pt idx="1751">
                        <c:v>4.0211000000000004E-2</c:v>
                      </c:pt>
                      <c:pt idx="1752">
                        <c:v>4.0244999999999996E-2</c:v>
                      </c:pt>
                      <c:pt idx="1753">
                        <c:v>4.0280500000000004E-2</c:v>
                      </c:pt>
                      <c:pt idx="1754">
                        <c:v>4.03045E-2</c:v>
                      </c:pt>
                      <c:pt idx="1755">
                        <c:v>4.0339000000000007E-2</c:v>
                      </c:pt>
                      <c:pt idx="1756">
                        <c:v>4.0368000000000001E-2</c:v>
                      </c:pt>
                      <c:pt idx="1757">
                        <c:v>4.0397500000000003E-2</c:v>
                      </c:pt>
                      <c:pt idx="1758">
                        <c:v>4.0425000000000016E-2</c:v>
                      </c:pt>
                      <c:pt idx="1759">
                        <c:v>4.0448000000000012E-2</c:v>
                      </c:pt>
                      <c:pt idx="1760">
                        <c:v>4.0476999999999999E-2</c:v>
                      </c:pt>
                      <c:pt idx="1761">
                        <c:v>4.0504500000000006E-2</c:v>
                      </c:pt>
                      <c:pt idx="1762">
                        <c:v>4.053650000000001E-2</c:v>
                      </c:pt>
                      <c:pt idx="1763">
                        <c:v>4.0564999999999997E-2</c:v>
                      </c:pt>
                      <c:pt idx="1764">
                        <c:v>4.0593999999999998E-2</c:v>
                      </c:pt>
                      <c:pt idx="1765">
                        <c:v>4.0613500000000011E-2</c:v>
                      </c:pt>
                      <c:pt idx="1766">
                        <c:v>4.0640499999999996E-2</c:v>
                      </c:pt>
                      <c:pt idx="1767">
                        <c:v>4.0666000000000001E-2</c:v>
                      </c:pt>
                      <c:pt idx="1768">
                        <c:v>4.0690500000000004E-2</c:v>
                      </c:pt>
                      <c:pt idx="1769">
                        <c:v>4.0704500000000012E-2</c:v>
                      </c:pt>
                      <c:pt idx="1770">
                        <c:v>4.0732000000000011E-2</c:v>
                      </c:pt>
                      <c:pt idx="1771">
                        <c:v>4.0752500000000004E-2</c:v>
                      </c:pt>
                      <c:pt idx="1772">
                        <c:v>4.0779500000000003E-2</c:v>
                      </c:pt>
                      <c:pt idx="1773">
                        <c:v>4.0804500000000014E-2</c:v>
                      </c:pt>
                      <c:pt idx="1774">
                        <c:v>4.0833500000000009E-2</c:v>
                      </c:pt>
                      <c:pt idx="1775">
                        <c:v>4.0859500000000007E-2</c:v>
                      </c:pt>
                      <c:pt idx="1776">
                        <c:v>4.0885500000000005E-2</c:v>
                      </c:pt>
                      <c:pt idx="1777">
                        <c:v>4.0910500000000009E-2</c:v>
                      </c:pt>
                      <c:pt idx="1778">
                        <c:v>4.0929E-2</c:v>
                      </c:pt>
                      <c:pt idx="1779">
                        <c:v>4.0957500000000008E-2</c:v>
                      </c:pt>
                      <c:pt idx="1780">
                        <c:v>4.0981500000000004E-2</c:v>
                      </c:pt>
                      <c:pt idx="1781">
                        <c:v>4.1012000000000014E-2</c:v>
                      </c:pt>
                      <c:pt idx="1782">
                        <c:v>4.1039000000000013E-2</c:v>
                      </c:pt>
                      <c:pt idx="1783">
                        <c:v>4.1060000000000006E-2</c:v>
                      </c:pt>
                      <c:pt idx="1784">
                        <c:v>4.1085000000000003E-2</c:v>
                      </c:pt>
                      <c:pt idx="1785">
                        <c:v>4.1107500000000012E-2</c:v>
                      </c:pt>
                      <c:pt idx="1786">
                        <c:v>4.1141000000000011E-2</c:v>
                      </c:pt>
                      <c:pt idx="1787">
                        <c:v>4.1165500000000022E-2</c:v>
                      </c:pt>
                      <c:pt idx="1788">
                        <c:v>4.119200000000002E-2</c:v>
                      </c:pt>
                      <c:pt idx="1789">
                        <c:v>4.1218500000000026E-2</c:v>
                      </c:pt>
                      <c:pt idx="1790">
                        <c:v>4.1247000000000027E-2</c:v>
                      </c:pt>
                      <c:pt idx="1791">
                        <c:v>4.1269500000000015E-2</c:v>
                      </c:pt>
                      <c:pt idx="1792">
                        <c:v>4.130300000000002E-2</c:v>
                      </c:pt>
                      <c:pt idx="1793">
                        <c:v>4.1328000000000011E-2</c:v>
                      </c:pt>
                      <c:pt idx="1794">
                        <c:v>4.1356000000000018E-2</c:v>
                      </c:pt>
                      <c:pt idx="1795">
                        <c:v>4.1391500000000019E-2</c:v>
                      </c:pt>
                      <c:pt idx="1796">
                        <c:v>4.1420000000000019E-2</c:v>
                      </c:pt>
                      <c:pt idx="1797">
                        <c:v>4.1444500000000016E-2</c:v>
                      </c:pt>
                      <c:pt idx="1798">
                        <c:v>4.1477500000000014E-2</c:v>
                      </c:pt>
                      <c:pt idx="1799">
                        <c:v>4.1505000000000007E-2</c:v>
                      </c:pt>
                      <c:pt idx="1800">
                        <c:v>4.1533500000000022E-2</c:v>
                      </c:pt>
                      <c:pt idx="1801">
                        <c:v>4.1568500000000015E-2</c:v>
                      </c:pt>
                      <c:pt idx="1802">
                        <c:v>4.1581500000000007E-2</c:v>
                      </c:pt>
                      <c:pt idx="1803">
                        <c:v>4.161850000000001E-2</c:v>
                      </c:pt>
                      <c:pt idx="1804">
                        <c:v>4.1654500000000018E-2</c:v>
                      </c:pt>
                      <c:pt idx="1805">
                        <c:v>4.1677500000000027E-2</c:v>
                      </c:pt>
                      <c:pt idx="1806">
                        <c:v>4.170550000000002E-2</c:v>
                      </c:pt>
                      <c:pt idx="1807">
                        <c:v>4.1727500000000022E-2</c:v>
                      </c:pt>
                      <c:pt idx="1808">
                        <c:v>4.175650000000003E-2</c:v>
                      </c:pt>
                      <c:pt idx="1809">
                        <c:v>4.1789000000000034E-2</c:v>
                      </c:pt>
                      <c:pt idx="1810">
                        <c:v>4.1817000000000035E-2</c:v>
                      </c:pt>
                      <c:pt idx="1811">
                        <c:v>4.185000000000004E-2</c:v>
                      </c:pt>
                      <c:pt idx="1812">
                        <c:v>4.1879500000000042E-2</c:v>
                      </c:pt>
                      <c:pt idx="1813">
                        <c:v>4.1909500000000044E-2</c:v>
                      </c:pt>
                      <c:pt idx="1814">
                        <c:v>4.1932500000000032E-2</c:v>
                      </c:pt>
                      <c:pt idx="1815">
                        <c:v>4.196100000000004E-2</c:v>
                      </c:pt>
                      <c:pt idx="1816">
                        <c:v>4.1981500000000033E-2</c:v>
                      </c:pt>
                      <c:pt idx="1817">
                        <c:v>4.200950000000004E-2</c:v>
                      </c:pt>
                      <c:pt idx="1818">
                        <c:v>4.2035500000000031E-2</c:v>
                      </c:pt>
                      <c:pt idx="1819">
                        <c:v>4.2070000000000024E-2</c:v>
                      </c:pt>
                      <c:pt idx="1820">
                        <c:v>4.2108000000000013E-2</c:v>
                      </c:pt>
                      <c:pt idx="1821">
                        <c:v>4.2136500000000014E-2</c:v>
                      </c:pt>
                      <c:pt idx="1822">
                        <c:v>4.2161999999999998E-2</c:v>
                      </c:pt>
                      <c:pt idx="1823">
                        <c:v>4.2192499999999987E-2</c:v>
                      </c:pt>
                      <c:pt idx="1824">
                        <c:v>4.2217999999999992E-2</c:v>
                      </c:pt>
                      <c:pt idx="1825">
                        <c:v>4.2246999999999986E-2</c:v>
                      </c:pt>
                      <c:pt idx="1826">
                        <c:v>4.227149999999999E-2</c:v>
                      </c:pt>
                      <c:pt idx="1827">
                        <c:v>4.2297500000000002E-2</c:v>
                      </c:pt>
                      <c:pt idx="1828">
                        <c:v>4.2328499999999998E-2</c:v>
                      </c:pt>
                      <c:pt idx="1829">
                        <c:v>4.2347999999999997E-2</c:v>
                      </c:pt>
                      <c:pt idx="1830">
                        <c:v>4.2376000000000011E-2</c:v>
                      </c:pt>
                      <c:pt idx="1831">
                        <c:v>4.2405000000000005E-2</c:v>
                      </c:pt>
                      <c:pt idx="1832">
                        <c:v>4.2433000000000012E-2</c:v>
                      </c:pt>
                      <c:pt idx="1833">
                        <c:v>4.245800000000001E-2</c:v>
                      </c:pt>
                      <c:pt idx="1834">
                        <c:v>4.2498000000000015E-2</c:v>
                      </c:pt>
                      <c:pt idx="1835">
                        <c:v>4.2499000000000023E-2</c:v>
                      </c:pt>
                      <c:pt idx="1836">
                        <c:v>4.2524000000000027E-2</c:v>
                      </c:pt>
                      <c:pt idx="1837">
                        <c:v>4.254100000000003E-2</c:v>
                      </c:pt>
                      <c:pt idx="1838">
                        <c:v>4.2574500000000015E-2</c:v>
                      </c:pt>
                      <c:pt idx="1839">
                        <c:v>4.259750000000001E-2</c:v>
                      </c:pt>
                      <c:pt idx="1840">
                        <c:v>4.2623500000000016E-2</c:v>
                      </c:pt>
                      <c:pt idx="1841">
                        <c:v>4.2637500000000009E-2</c:v>
                      </c:pt>
                      <c:pt idx="1842">
                        <c:v>4.2668500000000019E-2</c:v>
                      </c:pt>
                      <c:pt idx="1843">
                        <c:v>4.2685000000000015E-2</c:v>
                      </c:pt>
                      <c:pt idx="1844">
                        <c:v>4.2706500000000022E-2</c:v>
                      </c:pt>
                      <c:pt idx="1845">
                        <c:v>4.2723500000000018E-2</c:v>
                      </c:pt>
                      <c:pt idx="1846">
                        <c:v>4.2754000000000028E-2</c:v>
                      </c:pt>
                      <c:pt idx="1847">
                        <c:v>4.2779000000000032E-2</c:v>
                      </c:pt>
                      <c:pt idx="1848">
                        <c:v>4.2805500000000024E-2</c:v>
                      </c:pt>
                      <c:pt idx="1849">
                        <c:v>4.2827500000000025E-2</c:v>
                      </c:pt>
                      <c:pt idx="1850">
                        <c:v>4.2733000000000028E-2</c:v>
                      </c:pt>
                      <c:pt idx="1851">
                        <c:v>4.2762000000000022E-2</c:v>
                      </c:pt>
                      <c:pt idx="1852">
                        <c:v>4.2798500000000024E-2</c:v>
                      </c:pt>
                      <c:pt idx="1853">
                        <c:v>4.2825000000000023E-2</c:v>
                      </c:pt>
                      <c:pt idx="1854">
                        <c:v>4.2850500000000027E-2</c:v>
                      </c:pt>
                      <c:pt idx="1855">
                        <c:v>4.2883500000000033E-2</c:v>
                      </c:pt>
                      <c:pt idx="1856">
                        <c:v>4.2912500000000013E-2</c:v>
                      </c:pt>
                      <c:pt idx="1857">
                        <c:v>4.2938000000000018E-2</c:v>
                      </c:pt>
                      <c:pt idx="1858">
                        <c:v>4.2958500000000024E-2</c:v>
                      </c:pt>
                      <c:pt idx="1859">
                        <c:v>4.2979000000000017E-2</c:v>
                      </c:pt>
                      <c:pt idx="1860">
                        <c:v>4.3010000000000013E-2</c:v>
                      </c:pt>
                      <c:pt idx="1861">
                        <c:v>4.3033500000000016E-2</c:v>
                      </c:pt>
                      <c:pt idx="1862">
                        <c:v>4.3061000000000023E-2</c:v>
                      </c:pt>
                      <c:pt idx="1863">
                        <c:v>4.308950000000001E-2</c:v>
                      </c:pt>
                      <c:pt idx="1864">
                        <c:v>4.3112000000000011E-2</c:v>
                      </c:pt>
                      <c:pt idx="1865">
                        <c:v>4.3130500000000016E-2</c:v>
                      </c:pt>
                      <c:pt idx="1866">
                        <c:v>4.315200000000001E-2</c:v>
                      </c:pt>
                      <c:pt idx="1867">
                        <c:v>4.3185500000000009E-2</c:v>
                      </c:pt>
                      <c:pt idx="1868">
                        <c:v>4.3206500000000009E-2</c:v>
                      </c:pt>
                      <c:pt idx="1869">
                        <c:v>4.3228999999999997E-2</c:v>
                      </c:pt>
                      <c:pt idx="1870">
                        <c:v>4.3259500000000006E-2</c:v>
                      </c:pt>
                      <c:pt idx="1871">
                        <c:v>4.3279500000000005E-2</c:v>
                      </c:pt>
                      <c:pt idx="1872">
                        <c:v>4.3302500000000015E-2</c:v>
                      </c:pt>
                      <c:pt idx="1873">
                        <c:v>4.332600000000001E-2</c:v>
                      </c:pt>
                      <c:pt idx="1874">
                        <c:v>4.3349000000000013E-2</c:v>
                      </c:pt>
                      <c:pt idx="1875">
                        <c:v>4.3364500000000007E-2</c:v>
                      </c:pt>
                      <c:pt idx="1876">
                        <c:v>4.3380000000000016E-2</c:v>
                      </c:pt>
                      <c:pt idx="1877">
                        <c:v>4.3401000000000016E-2</c:v>
                      </c:pt>
                      <c:pt idx="1878">
                        <c:v>4.3418500000000006E-2</c:v>
                      </c:pt>
                      <c:pt idx="1879">
                        <c:v>4.3440500000000014E-2</c:v>
                      </c:pt>
                      <c:pt idx="1880">
                        <c:v>4.3465500000000004E-2</c:v>
                      </c:pt>
                      <c:pt idx="1881">
                        <c:v>4.3488000000000006E-2</c:v>
                      </c:pt>
                      <c:pt idx="1882">
                        <c:v>4.3514500000000005E-2</c:v>
                      </c:pt>
                      <c:pt idx="1883">
                        <c:v>4.3537000000000006E-2</c:v>
                      </c:pt>
                      <c:pt idx="1884">
                        <c:v>4.3555000000000003E-2</c:v>
                      </c:pt>
                      <c:pt idx="1885">
                        <c:v>4.3576500000000004E-2</c:v>
                      </c:pt>
                      <c:pt idx="1886">
                        <c:v>4.3603499999999996E-2</c:v>
                      </c:pt>
                      <c:pt idx="1887">
                        <c:v>4.3615999999999995E-2</c:v>
                      </c:pt>
                      <c:pt idx="1888">
                        <c:v>4.3646999999999984E-2</c:v>
                      </c:pt>
                      <c:pt idx="1889">
                        <c:v>4.3663999999999981E-2</c:v>
                      </c:pt>
                      <c:pt idx="1890">
                        <c:v>4.3686499999999989E-2</c:v>
                      </c:pt>
                      <c:pt idx="1891">
                        <c:v>4.3702499999999984E-2</c:v>
                      </c:pt>
                      <c:pt idx="1892">
                        <c:v>4.3719999999999981E-2</c:v>
                      </c:pt>
                      <c:pt idx="1893">
                        <c:v>4.3746499999999994E-2</c:v>
                      </c:pt>
                      <c:pt idx="1894">
                        <c:v>4.3771499999999991E-2</c:v>
                      </c:pt>
                      <c:pt idx="1895">
                        <c:v>4.3815999999999987E-2</c:v>
                      </c:pt>
                      <c:pt idx="1896">
                        <c:v>4.3836499999999987E-2</c:v>
                      </c:pt>
                      <c:pt idx="1897">
                        <c:v>4.3857499999999973E-2</c:v>
                      </c:pt>
                      <c:pt idx="1898">
                        <c:v>4.3878999999999974E-2</c:v>
                      </c:pt>
                      <c:pt idx="1899">
                        <c:v>4.3903999999999978E-2</c:v>
                      </c:pt>
                      <c:pt idx="1900">
                        <c:v>4.3918499999999978E-2</c:v>
                      </c:pt>
                      <c:pt idx="1901">
                        <c:v>4.3941999999999988E-2</c:v>
                      </c:pt>
                      <c:pt idx="1902">
                        <c:v>4.3969999999999981E-2</c:v>
                      </c:pt>
                      <c:pt idx="1903">
                        <c:v>4.3986999999999978E-2</c:v>
                      </c:pt>
                      <c:pt idx="1904">
                        <c:v>4.4012499999999989E-2</c:v>
                      </c:pt>
                      <c:pt idx="1905">
                        <c:v>4.4038999999999995E-2</c:v>
                      </c:pt>
                      <c:pt idx="1906">
                        <c:v>4.4064499999999986E-2</c:v>
                      </c:pt>
                      <c:pt idx="1907">
                        <c:v>4.4088999999999982E-2</c:v>
                      </c:pt>
                      <c:pt idx="1908">
                        <c:v>4.4111499999999984E-2</c:v>
                      </c:pt>
                      <c:pt idx="1909">
                        <c:v>4.4132499999999991E-2</c:v>
                      </c:pt>
                      <c:pt idx="1910">
                        <c:v>4.4153499999999991E-2</c:v>
                      </c:pt>
                      <c:pt idx="1911">
                        <c:v>4.4170499999999988E-2</c:v>
                      </c:pt>
                      <c:pt idx="1912">
                        <c:v>4.4189999999999986E-2</c:v>
                      </c:pt>
                      <c:pt idx="1913">
                        <c:v>4.4206499999999982E-2</c:v>
                      </c:pt>
                      <c:pt idx="1914">
                        <c:v>4.4226499999999988E-2</c:v>
                      </c:pt>
                      <c:pt idx="1915">
                        <c:v>4.4241500000000003E-2</c:v>
                      </c:pt>
                      <c:pt idx="1916">
                        <c:v>4.4267500000000001E-2</c:v>
                      </c:pt>
                      <c:pt idx="1917">
                        <c:v>4.4295500000000002E-2</c:v>
                      </c:pt>
                      <c:pt idx="1918">
                        <c:v>4.4315E-2</c:v>
                      </c:pt>
                      <c:pt idx="1919">
                        <c:v>4.4330499999999995E-2</c:v>
                      </c:pt>
                      <c:pt idx="1920">
                        <c:v>4.4352999999999997E-2</c:v>
                      </c:pt>
                      <c:pt idx="1921">
                        <c:v>4.4370499999999993E-2</c:v>
                      </c:pt>
                      <c:pt idx="1922">
                        <c:v>4.4393999999999989E-2</c:v>
                      </c:pt>
                      <c:pt idx="1923">
                        <c:v>4.4418499999999979E-2</c:v>
                      </c:pt>
                      <c:pt idx="1924">
                        <c:v>4.442999999999999E-2</c:v>
                      </c:pt>
                      <c:pt idx="1925">
                        <c:v>4.4453999999999987E-2</c:v>
                      </c:pt>
                      <c:pt idx="1926">
                        <c:v>4.4470499999999989E-2</c:v>
                      </c:pt>
                      <c:pt idx="1927">
                        <c:v>4.4486999999999985E-2</c:v>
                      </c:pt>
                      <c:pt idx="1928">
                        <c:v>4.4505499999999996E-2</c:v>
                      </c:pt>
                      <c:pt idx="1929">
                        <c:v>4.4521499999999985E-2</c:v>
                      </c:pt>
                      <c:pt idx="1930">
                        <c:v>4.4543999999999979E-2</c:v>
                      </c:pt>
                      <c:pt idx="1931">
                        <c:v>4.4562499999999991E-2</c:v>
                      </c:pt>
                      <c:pt idx="1932">
                        <c:v>4.4578999999999987E-2</c:v>
                      </c:pt>
                      <c:pt idx="1933">
                        <c:v>4.4599999999999994E-2</c:v>
                      </c:pt>
                      <c:pt idx="1934">
                        <c:v>4.4619499999999993E-2</c:v>
                      </c:pt>
                      <c:pt idx="1935">
                        <c:v>4.4647499999999986E-2</c:v>
                      </c:pt>
                      <c:pt idx="1936">
                        <c:v>4.4673999999999998E-2</c:v>
                      </c:pt>
                      <c:pt idx="1937">
                        <c:v>4.4695499999999992E-2</c:v>
                      </c:pt>
                      <c:pt idx="1938">
                        <c:v>4.4712999999999996E-2</c:v>
                      </c:pt>
                      <c:pt idx="1939">
                        <c:v>4.4722499999999998E-2</c:v>
                      </c:pt>
                      <c:pt idx="1940">
                        <c:v>4.4744499999999993E-2</c:v>
                      </c:pt>
                      <c:pt idx="1941">
                        <c:v>4.474899999999999E-2</c:v>
                      </c:pt>
                      <c:pt idx="1942">
                        <c:v>4.4765499999999986E-2</c:v>
                      </c:pt>
                      <c:pt idx="1943">
                        <c:v>4.4794999999999988E-2</c:v>
                      </c:pt>
                      <c:pt idx="1944">
                        <c:v>4.4826499999999998E-2</c:v>
                      </c:pt>
                      <c:pt idx="1945">
                        <c:v>4.4840999999999999E-2</c:v>
                      </c:pt>
                      <c:pt idx="1946">
                        <c:v>4.4859499999999997E-2</c:v>
                      </c:pt>
                      <c:pt idx="1947">
                        <c:v>4.4874499999999998E-2</c:v>
                      </c:pt>
                      <c:pt idx="1948">
                        <c:v>4.4886000000000002E-2</c:v>
                      </c:pt>
                      <c:pt idx="1949">
                        <c:v>4.4908000000000003E-2</c:v>
                      </c:pt>
                      <c:pt idx="1950">
                        <c:v>4.4928000000000017E-2</c:v>
                      </c:pt>
                      <c:pt idx="1951">
                        <c:v>4.494950000000001E-2</c:v>
                      </c:pt>
                      <c:pt idx="1952">
                        <c:v>4.4966000000000006E-2</c:v>
                      </c:pt>
                      <c:pt idx="1953">
                        <c:v>4.5006500000000019E-2</c:v>
                      </c:pt>
                      <c:pt idx="1954">
                        <c:v>4.502200000000002E-2</c:v>
                      </c:pt>
                      <c:pt idx="1955">
                        <c:v>4.5042500000000013E-2</c:v>
                      </c:pt>
                      <c:pt idx="1956">
                        <c:v>4.5061500000000018E-2</c:v>
                      </c:pt>
                      <c:pt idx="1957">
                        <c:v>4.5079500000000008E-2</c:v>
                      </c:pt>
                      <c:pt idx="1958">
                        <c:v>4.50985E-2</c:v>
                      </c:pt>
                      <c:pt idx="1959">
                        <c:v>4.5125499999999999E-2</c:v>
                      </c:pt>
                      <c:pt idx="1960">
                        <c:v>4.5136000000000003E-2</c:v>
                      </c:pt>
                      <c:pt idx="1961">
                        <c:v>4.5156000000000002E-2</c:v>
                      </c:pt>
                      <c:pt idx="1962">
                        <c:v>4.5173500000000005E-2</c:v>
                      </c:pt>
                      <c:pt idx="1963">
                        <c:v>4.5195000000000006E-2</c:v>
                      </c:pt>
                      <c:pt idx="1964">
                        <c:v>4.5211000000000008E-2</c:v>
                      </c:pt>
                      <c:pt idx="1965">
                        <c:v>4.5234000000000003E-2</c:v>
                      </c:pt>
                      <c:pt idx="1966">
                        <c:v>4.5254500000000003E-2</c:v>
                      </c:pt>
                      <c:pt idx="1967">
                        <c:v>4.5279E-2</c:v>
                      </c:pt>
                      <c:pt idx="1968">
                        <c:v>4.5297499999999991E-2</c:v>
                      </c:pt>
                      <c:pt idx="1969">
                        <c:v>4.5328499999999987E-2</c:v>
                      </c:pt>
                      <c:pt idx="1970">
                        <c:v>4.5341999999999993E-2</c:v>
                      </c:pt>
                      <c:pt idx="1971">
                        <c:v>4.5343999999999982E-2</c:v>
                      </c:pt>
                      <c:pt idx="1972">
                        <c:v>4.5363999999999981E-2</c:v>
                      </c:pt>
                      <c:pt idx="1973">
                        <c:v>4.5377999999999981E-2</c:v>
                      </c:pt>
                      <c:pt idx="1974">
                        <c:v>4.5398499999999987E-2</c:v>
                      </c:pt>
                      <c:pt idx="1975">
                        <c:v>4.5414999999999983E-2</c:v>
                      </c:pt>
                      <c:pt idx="1976">
                        <c:v>4.5435999999999976E-2</c:v>
                      </c:pt>
                      <c:pt idx="1977">
                        <c:v>4.5455499999999989E-2</c:v>
                      </c:pt>
                      <c:pt idx="1978">
                        <c:v>4.5476999999999983E-2</c:v>
                      </c:pt>
                      <c:pt idx="1979">
                        <c:v>4.5496499999999988E-2</c:v>
                      </c:pt>
                      <c:pt idx="1980">
                        <c:v>4.5520000000000005E-2</c:v>
                      </c:pt>
                      <c:pt idx="1981">
                        <c:v>4.5541500000000006E-2</c:v>
                      </c:pt>
                      <c:pt idx="1982">
                        <c:v>4.55635E-2</c:v>
                      </c:pt>
                      <c:pt idx="1983">
                        <c:v>4.5588500000000004E-2</c:v>
                      </c:pt>
                      <c:pt idx="1984">
                        <c:v>4.5622499999999996E-2</c:v>
                      </c:pt>
                      <c:pt idx="1985">
                        <c:v>4.5638999999999992E-2</c:v>
                      </c:pt>
                      <c:pt idx="1986">
                        <c:v>4.5661999999999994E-2</c:v>
                      </c:pt>
                      <c:pt idx="1987">
                        <c:v>4.5684999999999996E-2</c:v>
                      </c:pt>
                      <c:pt idx="1988">
                        <c:v>4.5698499999999996E-2</c:v>
                      </c:pt>
                      <c:pt idx="1989">
                        <c:v>4.5715499999999999E-2</c:v>
                      </c:pt>
                      <c:pt idx="1990">
                        <c:v>4.5738000000000001E-2</c:v>
                      </c:pt>
                      <c:pt idx="1991">
                        <c:v>4.5753500000000003E-2</c:v>
                      </c:pt>
                      <c:pt idx="1992">
                        <c:v>4.5777499999999999E-2</c:v>
                      </c:pt>
                      <c:pt idx="1993">
                        <c:v>4.578900000000001E-2</c:v>
                      </c:pt>
                      <c:pt idx="1994">
                        <c:v>4.5799500000000014E-2</c:v>
                      </c:pt>
                      <c:pt idx="1995">
                        <c:v>4.5813500000000014E-2</c:v>
                      </c:pt>
                      <c:pt idx="1996">
                        <c:v>4.5832500000000012E-2</c:v>
                      </c:pt>
                      <c:pt idx="1997">
                        <c:v>4.5847000000000006E-2</c:v>
                      </c:pt>
                      <c:pt idx="1998">
                        <c:v>4.5862500000000007E-2</c:v>
                      </c:pt>
                      <c:pt idx="1999">
                        <c:v>4.5886000000000003E-2</c:v>
                      </c:pt>
                      <c:pt idx="2000">
                        <c:v>4.5904000000000007E-2</c:v>
                      </c:pt>
                      <c:pt idx="2001">
                        <c:v>4.5917000000000006E-2</c:v>
                      </c:pt>
                      <c:pt idx="2002">
                        <c:v>4.5945500000000007E-2</c:v>
                      </c:pt>
                      <c:pt idx="2003">
                        <c:v>4.5957000000000005E-2</c:v>
                      </c:pt>
                      <c:pt idx="2004">
                        <c:v>4.5969500000000003E-2</c:v>
                      </c:pt>
                      <c:pt idx="2005">
                        <c:v>4.5992000000000005E-2</c:v>
                      </c:pt>
                      <c:pt idx="2006">
                        <c:v>4.6009000000000001E-2</c:v>
                      </c:pt>
                      <c:pt idx="2007">
                        <c:v>4.6029500000000008E-2</c:v>
                      </c:pt>
                      <c:pt idx="2008">
                        <c:v>4.6051000000000002E-2</c:v>
                      </c:pt>
                      <c:pt idx="2009">
                        <c:v>4.6067500000000011E-2</c:v>
                      </c:pt>
                      <c:pt idx="2010">
                        <c:v>4.6085500000000001E-2</c:v>
                      </c:pt>
                      <c:pt idx="2011">
                        <c:v>4.6099999999999995E-2</c:v>
                      </c:pt>
                      <c:pt idx="2012">
                        <c:v>4.6116000000000004E-2</c:v>
                      </c:pt>
                      <c:pt idx="2013">
                        <c:v>4.6133000000000007E-2</c:v>
                      </c:pt>
                      <c:pt idx="2014">
                        <c:v>4.6157500000000011E-2</c:v>
                      </c:pt>
                      <c:pt idx="2015">
                        <c:v>4.6173500000000006E-2</c:v>
                      </c:pt>
                      <c:pt idx="2016">
                        <c:v>4.6196000000000001E-2</c:v>
                      </c:pt>
                      <c:pt idx="2017">
                        <c:v>4.6213500000000005E-2</c:v>
                      </c:pt>
                      <c:pt idx="2018">
                        <c:v>4.6234500000000012E-2</c:v>
                      </c:pt>
                      <c:pt idx="2019">
                        <c:v>4.6246000000000009E-2</c:v>
                      </c:pt>
                      <c:pt idx="2020">
                        <c:v>4.6257500000000007E-2</c:v>
                      </c:pt>
                      <c:pt idx="2021">
                        <c:v>4.6272500000000001E-2</c:v>
                      </c:pt>
                      <c:pt idx="2022">
                        <c:v>4.6297499999999998E-2</c:v>
                      </c:pt>
                      <c:pt idx="2023">
                        <c:v>4.6317000000000004E-2</c:v>
                      </c:pt>
                      <c:pt idx="2024">
                        <c:v>4.6334E-2</c:v>
                      </c:pt>
                      <c:pt idx="2025">
                        <c:v>4.6349999999999995E-2</c:v>
                      </c:pt>
                      <c:pt idx="2026">
                        <c:v>4.6358499999999997E-2</c:v>
                      </c:pt>
                      <c:pt idx="2027">
                        <c:v>4.6369999999999988E-2</c:v>
                      </c:pt>
                      <c:pt idx="2028">
                        <c:v>4.6383499999999994E-2</c:v>
                      </c:pt>
                      <c:pt idx="2029">
                        <c:v>4.6398500000000002E-2</c:v>
                      </c:pt>
                      <c:pt idx="2030">
                        <c:v>4.6402499999999992E-2</c:v>
                      </c:pt>
                      <c:pt idx="2031">
                        <c:v>4.6415499999999985E-2</c:v>
                      </c:pt>
                      <c:pt idx="2032">
                        <c:v>4.6431499999999994E-2</c:v>
                      </c:pt>
                      <c:pt idx="2033">
                        <c:v>4.6448499999999997E-2</c:v>
                      </c:pt>
                      <c:pt idx="2034">
                        <c:v>4.6466E-2</c:v>
                      </c:pt>
                      <c:pt idx="2035">
                        <c:v>4.648300000000001E-2</c:v>
                      </c:pt>
                      <c:pt idx="2036">
                        <c:v>4.649000000000001E-2</c:v>
                      </c:pt>
                      <c:pt idx="2037">
                        <c:v>4.6512000000000005E-2</c:v>
                      </c:pt>
                      <c:pt idx="2038">
                        <c:v>4.6517000000000017E-2</c:v>
                      </c:pt>
                      <c:pt idx="2039">
                        <c:v>4.6546500000000005E-2</c:v>
                      </c:pt>
                      <c:pt idx="2040">
                        <c:v>4.6561500000000006E-2</c:v>
                      </c:pt>
                      <c:pt idx="2041">
                        <c:v>4.6594000000000003E-2</c:v>
                      </c:pt>
                      <c:pt idx="2042">
                        <c:v>4.6606000000000022E-2</c:v>
                      </c:pt>
                      <c:pt idx="2043">
                        <c:v>4.663150000000002E-2</c:v>
                      </c:pt>
                      <c:pt idx="2044">
                        <c:v>4.665600000000001E-2</c:v>
                      </c:pt>
                      <c:pt idx="2045">
                        <c:v>4.6681500000000022E-2</c:v>
                      </c:pt>
                      <c:pt idx="2046">
                        <c:v>4.6693500000000006E-2</c:v>
                      </c:pt>
                      <c:pt idx="2047">
                        <c:v>4.671850000000001E-2</c:v>
                      </c:pt>
                      <c:pt idx="2048">
                        <c:v>4.6735000000000033E-2</c:v>
                      </c:pt>
                      <c:pt idx="2049">
                        <c:v>4.675900000000003E-2</c:v>
                      </c:pt>
                      <c:pt idx="2050">
                        <c:v>4.6773000000000037E-2</c:v>
                      </c:pt>
                      <c:pt idx="2051">
                        <c:v>4.6781500000000031E-2</c:v>
                      </c:pt>
                      <c:pt idx="2052">
                        <c:v>4.6792000000000035E-2</c:v>
                      </c:pt>
                      <c:pt idx="2053">
                        <c:v>4.6804500000000041E-2</c:v>
                      </c:pt>
                      <c:pt idx="2054">
                        <c:v>4.6824000000000039E-2</c:v>
                      </c:pt>
                      <c:pt idx="2055">
                        <c:v>4.683200000000004E-2</c:v>
                      </c:pt>
                      <c:pt idx="2056">
                        <c:v>4.6845500000000054E-2</c:v>
                      </c:pt>
                      <c:pt idx="2057">
                        <c:v>4.6863500000000044E-2</c:v>
                      </c:pt>
                      <c:pt idx="2058">
                        <c:v>4.6883000000000036E-2</c:v>
                      </c:pt>
                      <c:pt idx="2059">
                        <c:v>4.6898500000000037E-2</c:v>
                      </c:pt>
                      <c:pt idx="2060">
                        <c:v>4.6909000000000027E-2</c:v>
                      </c:pt>
                      <c:pt idx="2061">
                        <c:v>4.693000000000002E-2</c:v>
                      </c:pt>
                      <c:pt idx="2062">
                        <c:v>4.6948500000000025E-2</c:v>
                      </c:pt>
                      <c:pt idx="2063">
                        <c:v>4.6965000000000021E-2</c:v>
                      </c:pt>
                      <c:pt idx="2064">
                        <c:v>4.6969000000000011E-2</c:v>
                      </c:pt>
                      <c:pt idx="2065">
                        <c:v>4.6986500000000014E-2</c:v>
                      </c:pt>
                      <c:pt idx="2066">
                        <c:v>4.7002500000000023E-2</c:v>
                      </c:pt>
                      <c:pt idx="2067">
                        <c:v>4.7008500000000029E-2</c:v>
                      </c:pt>
                      <c:pt idx="2068">
                        <c:v>4.7025000000000011E-2</c:v>
                      </c:pt>
                      <c:pt idx="2069">
                        <c:v>4.7047500000000027E-2</c:v>
                      </c:pt>
                      <c:pt idx="2070">
                        <c:v>4.7057000000000022E-2</c:v>
                      </c:pt>
                      <c:pt idx="2071">
                        <c:v>4.7079500000000003E-2</c:v>
                      </c:pt>
                      <c:pt idx="2072">
                        <c:v>4.7092500000000002E-2</c:v>
                      </c:pt>
                      <c:pt idx="2073">
                        <c:v>4.7110999999999993E-2</c:v>
                      </c:pt>
                      <c:pt idx="2074">
                        <c:v>4.7124499999999993E-2</c:v>
                      </c:pt>
                      <c:pt idx="2075">
                        <c:v>4.714150000000001E-2</c:v>
                      </c:pt>
                      <c:pt idx="2076">
                        <c:v>4.7163000000000004E-2</c:v>
                      </c:pt>
                      <c:pt idx="2077">
                        <c:v>4.7178999999999992E-2</c:v>
                      </c:pt>
                      <c:pt idx="2078">
                        <c:v>4.7203499999999995E-2</c:v>
                      </c:pt>
                      <c:pt idx="2079">
                        <c:v>4.7219500000000005E-2</c:v>
                      </c:pt>
                      <c:pt idx="2080">
                        <c:v>4.7232500000000004E-2</c:v>
                      </c:pt>
                      <c:pt idx="2081">
                        <c:v>4.7257000000000007E-2</c:v>
                      </c:pt>
                      <c:pt idx="2082">
                        <c:v>4.7265999999999996E-2</c:v>
                      </c:pt>
                      <c:pt idx="2083">
                        <c:v>4.7284499999999993E-2</c:v>
                      </c:pt>
                      <c:pt idx="2084">
                        <c:v>4.7303999999999985E-2</c:v>
                      </c:pt>
                      <c:pt idx="2085">
                        <c:v>4.7315999999999983E-2</c:v>
                      </c:pt>
                      <c:pt idx="2086">
                        <c:v>4.7331999999999985E-2</c:v>
                      </c:pt>
                      <c:pt idx="2087">
                        <c:v>4.7341999999999988E-2</c:v>
                      </c:pt>
                      <c:pt idx="2088">
                        <c:v>4.7349499999999989E-2</c:v>
                      </c:pt>
                      <c:pt idx="2089">
                        <c:v>4.7365999999999985E-2</c:v>
                      </c:pt>
                      <c:pt idx="2090">
                        <c:v>4.7387499999999985E-2</c:v>
                      </c:pt>
                      <c:pt idx="2091">
                        <c:v>4.7414499999999977E-2</c:v>
                      </c:pt>
                      <c:pt idx="2092">
                        <c:v>4.7438499999999981E-2</c:v>
                      </c:pt>
                      <c:pt idx="2093">
                        <c:v>4.7443999999999979E-2</c:v>
                      </c:pt>
                      <c:pt idx="2094">
                        <c:v>4.7459499999999988E-2</c:v>
                      </c:pt>
                      <c:pt idx="2095">
                        <c:v>4.745899999999998E-2</c:v>
                      </c:pt>
                      <c:pt idx="2096">
                        <c:v>4.7480499999999981E-2</c:v>
                      </c:pt>
                      <c:pt idx="2097">
                        <c:v>4.7495499999999982E-2</c:v>
                      </c:pt>
                      <c:pt idx="2098">
                        <c:v>4.7510499999999983E-2</c:v>
                      </c:pt>
                      <c:pt idx="2099">
                        <c:v>4.7522000000000002E-2</c:v>
                      </c:pt>
                      <c:pt idx="2100">
                        <c:v>4.7539999999999999E-2</c:v>
                      </c:pt>
                      <c:pt idx="2101">
                        <c:v>4.7560499999999999E-2</c:v>
                      </c:pt>
                      <c:pt idx="2102">
                        <c:v>4.75415E-2</c:v>
                      </c:pt>
                      <c:pt idx="2103">
                        <c:v>4.7557999999999996E-2</c:v>
                      </c:pt>
                      <c:pt idx="2104">
                        <c:v>4.7577499999999988E-2</c:v>
                      </c:pt>
                      <c:pt idx="2105">
                        <c:v>4.7594499999999991E-2</c:v>
                      </c:pt>
                      <c:pt idx="2106">
                        <c:v>4.761449999999999E-2</c:v>
                      </c:pt>
                      <c:pt idx="2107">
                        <c:v>4.7639999999999995E-2</c:v>
                      </c:pt>
                      <c:pt idx="2108">
                        <c:v>4.7659999999999994E-2</c:v>
                      </c:pt>
                      <c:pt idx="2109">
                        <c:v>4.7677000000000004E-2</c:v>
                      </c:pt>
                      <c:pt idx="2110">
                        <c:v>4.7693000000000006E-2</c:v>
                      </c:pt>
                      <c:pt idx="2111">
                        <c:v>4.7716000000000008E-2</c:v>
                      </c:pt>
                      <c:pt idx="2112">
                        <c:v>4.7741000000000006E-2</c:v>
                      </c:pt>
                      <c:pt idx="2113">
                        <c:v>4.7765000000000016E-2</c:v>
                      </c:pt>
                      <c:pt idx="2114">
                        <c:v>4.7779000000000023E-2</c:v>
                      </c:pt>
                      <c:pt idx="2115">
                        <c:v>4.780650000000003E-2</c:v>
                      </c:pt>
                      <c:pt idx="2116">
                        <c:v>4.7821500000000024E-2</c:v>
                      </c:pt>
                      <c:pt idx="2117">
                        <c:v>4.7841000000000029E-2</c:v>
                      </c:pt>
                      <c:pt idx="2118">
                        <c:v>4.7860500000000028E-2</c:v>
                      </c:pt>
                      <c:pt idx="2119">
                        <c:v>4.7873500000000034E-2</c:v>
                      </c:pt>
                      <c:pt idx="2120">
                        <c:v>4.789000000000003E-2</c:v>
                      </c:pt>
                      <c:pt idx="2121">
                        <c:v>4.7911500000000024E-2</c:v>
                      </c:pt>
                      <c:pt idx="2122">
                        <c:v>4.7927000000000025E-2</c:v>
                      </c:pt>
                      <c:pt idx="2123">
                        <c:v>4.7944500000000029E-2</c:v>
                      </c:pt>
                      <c:pt idx="2124">
                        <c:v>4.7961500000000025E-2</c:v>
                      </c:pt>
                      <c:pt idx="2125">
                        <c:v>4.7970000000000033E-2</c:v>
                      </c:pt>
                      <c:pt idx="2126">
                        <c:v>4.7981000000000044E-2</c:v>
                      </c:pt>
                      <c:pt idx="2127">
                        <c:v>4.799050000000004E-2</c:v>
                      </c:pt>
                      <c:pt idx="2128">
                        <c:v>4.8008000000000044E-2</c:v>
                      </c:pt>
                      <c:pt idx="2129">
                        <c:v>4.8021000000000036E-2</c:v>
                      </c:pt>
                      <c:pt idx="2130">
                        <c:v>4.8037500000000045E-2</c:v>
                      </c:pt>
                      <c:pt idx="2131">
                        <c:v>4.8055000000000028E-2</c:v>
                      </c:pt>
                      <c:pt idx="2132">
                        <c:v>4.8075500000000028E-2</c:v>
                      </c:pt>
                      <c:pt idx="2133">
                        <c:v>4.8089500000000028E-2</c:v>
                      </c:pt>
                      <c:pt idx="2134">
                        <c:v>4.8097500000000029E-2</c:v>
                      </c:pt>
                      <c:pt idx="2135">
                        <c:v>4.8105500000000016E-2</c:v>
                      </c:pt>
                      <c:pt idx="2136">
                        <c:v>4.8112000000000023E-2</c:v>
                      </c:pt>
                      <c:pt idx="2137">
                        <c:v>4.8120500000000031E-2</c:v>
                      </c:pt>
                      <c:pt idx="2138">
                        <c:v>4.8131000000000014E-2</c:v>
                      </c:pt>
                      <c:pt idx="2139">
                        <c:v>4.8145500000000015E-2</c:v>
                      </c:pt>
                      <c:pt idx="2140">
                        <c:v>4.8162000000000017E-2</c:v>
                      </c:pt>
                      <c:pt idx="2141">
                        <c:v>4.8174000000000029E-2</c:v>
                      </c:pt>
                      <c:pt idx="2142">
                        <c:v>4.8180000000000014E-2</c:v>
                      </c:pt>
                      <c:pt idx="2143">
                        <c:v>4.8189000000000017E-2</c:v>
                      </c:pt>
                      <c:pt idx="2144">
                        <c:v>4.8193500000000021E-2</c:v>
                      </c:pt>
                      <c:pt idx="2145">
                        <c:v>4.8204000000000011E-2</c:v>
                      </c:pt>
                      <c:pt idx="2146">
                        <c:v>4.8211000000000011E-2</c:v>
                      </c:pt>
                      <c:pt idx="2147">
                        <c:v>4.8224000000000024E-2</c:v>
                      </c:pt>
                      <c:pt idx="2148">
                        <c:v>4.8247500000000006E-2</c:v>
                      </c:pt>
                      <c:pt idx="2149">
                        <c:v>4.8257000000000015E-2</c:v>
                      </c:pt>
                      <c:pt idx="2150">
                        <c:v>4.8269000000000013E-2</c:v>
                      </c:pt>
                      <c:pt idx="2151">
                        <c:v>4.8286000000000009E-2</c:v>
                      </c:pt>
                      <c:pt idx="2152">
                        <c:v>4.8291000000000001E-2</c:v>
                      </c:pt>
                      <c:pt idx="2153">
                        <c:v>4.8284500000000001E-2</c:v>
                      </c:pt>
                      <c:pt idx="2154">
                        <c:v>4.8301500000000004E-2</c:v>
                      </c:pt>
                      <c:pt idx="2155">
                        <c:v>4.8315500000000018E-2</c:v>
                      </c:pt>
                      <c:pt idx="2156">
                        <c:v>4.8322000000000011E-2</c:v>
                      </c:pt>
                      <c:pt idx="2157">
                        <c:v>4.8339500000000021E-2</c:v>
                      </c:pt>
                      <c:pt idx="2158">
                        <c:v>4.8348000000000023E-2</c:v>
                      </c:pt>
                      <c:pt idx="2159">
                        <c:v>4.8365000000000012E-2</c:v>
                      </c:pt>
                      <c:pt idx="2160">
                        <c:v>4.839050000000001E-2</c:v>
                      </c:pt>
                      <c:pt idx="2161">
                        <c:v>4.8402500000000008E-2</c:v>
                      </c:pt>
                      <c:pt idx="2162">
                        <c:v>4.8422E-2</c:v>
                      </c:pt>
                      <c:pt idx="2163">
                        <c:v>4.8430000000000008E-2</c:v>
                      </c:pt>
                      <c:pt idx="2164">
                        <c:v>4.8436500000000021E-2</c:v>
                      </c:pt>
                      <c:pt idx="2165">
                        <c:v>4.8449500000000013E-2</c:v>
                      </c:pt>
                      <c:pt idx="2166">
                        <c:v>4.8466000000000016E-2</c:v>
                      </c:pt>
                      <c:pt idx="2167">
                        <c:v>4.8475500000000019E-2</c:v>
                      </c:pt>
                      <c:pt idx="2168">
                        <c:v>4.8488000000000017E-2</c:v>
                      </c:pt>
                      <c:pt idx="2169">
                        <c:v>4.8496000000000025E-2</c:v>
                      </c:pt>
                      <c:pt idx="2170">
                        <c:v>4.851500000000003E-2</c:v>
                      </c:pt>
                      <c:pt idx="2171">
                        <c:v>4.8553000000000027E-2</c:v>
                      </c:pt>
                      <c:pt idx="2172">
                        <c:v>4.8565500000000032E-2</c:v>
                      </c:pt>
                      <c:pt idx="2173">
                        <c:v>4.8589000000000028E-2</c:v>
                      </c:pt>
                      <c:pt idx="2174">
                        <c:v>4.8602000000000034E-2</c:v>
                      </c:pt>
                      <c:pt idx="2175">
                        <c:v>4.8619500000000038E-2</c:v>
                      </c:pt>
                      <c:pt idx="2176">
                        <c:v>4.8638000000000028E-2</c:v>
                      </c:pt>
                      <c:pt idx="2177">
                        <c:v>4.8657000000000034E-2</c:v>
                      </c:pt>
                      <c:pt idx="2178">
                        <c:v>4.8672500000000028E-2</c:v>
                      </c:pt>
                      <c:pt idx="2179">
                        <c:v>4.8697000000000032E-2</c:v>
                      </c:pt>
                      <c:pt idx="2180">
                        <c:v>4.8705500000000033E-2</c:v>
                      </c:pt>
                      <c:pt idx="2181">
                        <c:v>4.8722000000000036E-2</c:v>
                      </c:pt>
                      <c:pt idx="2182">
                        <c:v>4.8731500000000032E-2</c:v>
                      </c:pt>
                      <c:pt idx="2183">
                        <c:v>4.8752500000000039E-2</c:v>
                      </c:pt>
                      <c:pt idx="2184">
                        <c:v>4.8750500000000044E-2</c:v>
                      </c:pt>
                      <c:pt idx="2185">
                        <c:v>4.876800000000004E-2</c:v>
                      </c:pt>
                      <c:pt idx="2186">
                        <c:v>4.877400000000004E-2</c:v>
                      </c:pt>
                      <c:pt idx="2187">
                        <c:v>4.8790000000000042E-2</c:v>
                      </c:pt>
                      <c:pt idx="2188">
                        <c:v>4.8819000000000043E-2</c:v>
                      </c:pt>
                      <c:pt idx="2189">
                        <c:v>4.8826500000000037E-2</c:v>
                      </c:pt>
                      <c:pt idx="2190">
                        <c:v>4.8834500000000045E-2</c:v>
                      </c:pt>
                      <c:pt idx="2191">
                        <c:v>4.8855000000000037E-2</c:v>
                      </c:pt>
                      <c:pt idx="2192">
                        <c:v>4.886150000000003E-2</c:v>
                      </c:pt>
                      <c:pt idx="2193">
                        <c:v>4.8881500000000043E-2</c:v>
                      </c:pt>
                      <c:pt idx="2194">
                        <c:v>4.8904500000000031E-2</c:v>
                      </c:pt>
                      <c:pt idx="2195">
                        <c:v>4.8921500000000034E-2</c:v>
                      </c:pt>
                      <c:pt idx="2196">
                        <c:v>4.8939000000000031E-2</c:v>
                      </c:pt>
                      <c:pt idx="2197">
                        <c:v>4.895850000000003E-2</c:v>
                      </c:pt>
                      <c:pt idx="2198">
                        <c:v>4.8970000000000027E-2</c:v>
                      </c:pt>
                      <c:pt idx="2199">
                        <c:v>4.8975000000000025E-2</c:v>
                      </c:pt>
                      <c:pt idx="2200">
                        <c:v>4.8987500000000017E-2</c:v>
                      </c:pt>
                      <c:pt idx="2201">
                        <c:v>4.8998500000000028E-2</c:v>
                      </c:pt>
                      <c:pt idx="2202">
                        <c:v>4.9009000000000018E-2</c:v>
                      </c:pt>
                      <c:pt idx="2203">
                        <c:v>4.9022000000000024E-2</c:v>
                      </c:pt>
                      <c:pt idx="2204">
                        <c:v>4.9033500000000022E-2</c:v>
                      </c:pt>
                      <c:pt idx="2205">
                        <c:v>4.903850000000002E-2</c:v>
                      </c:pt>
                      <c:pt idx="2206">
                        <c:v>4.9050000000000017E-2</c:v>
                      </c:pt>
                      <c:pt idx="2207">
                        <c:v>4.9057500000000011E-2</c:v>
                      </c:pt>
                      <c:pt idx="2208">
                        <c:v>4.9062500000000016E-2</c:v>
                      </c:pt>
                      <c:pt idx="2209">
                        <c:v>4.9068500000000015E-2</c:v>
                      </c:pt>
                      <c:pt idx="2210">
                        <c:v>4.907700000000001E-2</c:v>
                      </c:pt>
                      <c:pt idx="2211">
                        <c:v>4.9086500000000012E-2</c:v>
                      </c:pt>
                      <c:pt idx="2212">
                        <c:v>4.9094500000000013E-2</c:v>
                      </c:pt>
                      <c:pt idx="2213">
                        <c:v>4.9104500000000016E-2</c:v>
                      </c:pt>
                      <c:pt idx="2214">
                        <c:v>4.9111000000000023E-2</c:v>
                      </c:pt>
                      <c:pt idx="2215">
                        <c:v>4.911550000000002E-2</c:v>
                      </c:pt>
                      <c:pt idx="2216">
                        <c:v>4.9139000000000023E-2</c:v>
                      </c:pt>
                      <c:pt idx="2217">
                        <c:v>4.9141500000000032E-2</c:v>
                      </c:pt>
                      <c:pt idx="2218">
                        <c:v>4.9156000000000033E-2</c:v>
                      </c:pt>
                      <c:pt idx="2219">
                        <c:v>4.916350000000002E-2</c:v>
                      </c:pt>
                      <c:pt idx="2220">
                        <c:v>4.9177000000000026E-2</c:v>
                      </c:pt>
                      <c:pt idx="2221">
                        <c:v>4.9199500000000028E-2</c:v>
                      </c:pt>
                      <c:pt idx="2222">
                        <c:v>4.9205500000000034E-2</c:v>
                      </c:pt>
                      <c:pt idx="2223">
                        <c:v>4.9203500000000018E-2</c:v>
                      </c:pt>
                      <c:pt idx="2224">
                        <c:v>4.9218500000000019E-2</c:v>
                      </c:pt>
                      <c:pt idx="2225">
                        <c:v>4.9232500000000012E-2</c:v>
                      </c:pt>
                      <c:pt idx="2226">
                        <c:v>4.9256500000000029E-2</c:v>
                      </c:pt>
                      <c:pt idx="2227">
                        <c:v>4.927450000000002E-2</c:v>
                      </c:pt>
                      <c:pt idx="2228">
                        <c:v>4.9288500000000027E-2</c:v>
                      </c:pt>
                      <c:pt idx="2229">
                        <c:v>4.9300000000000024E-2</c:v>
                      </c:pt>
                      <c:pt idx="2230">
                        <c:v>4.9327500000000031E-2</c:v>
                      </c:pt>
                      <c:pt idx="2231">
                        <c:v>4.9339500000000029E-2</c:v>
                      </c:pt>
                      <c:pt idx="2232">
                        <c:v>4.9355500000000038E-2</c:v>
                      </c:pt>
                      <c:pt idx="2233">
                        <c:v>4.9359500000000035E-2</c:v>
                      </c:pt>
                      <c:pt idx="2234">
                        <c:v>4.9379000000000034E-2</c:v>
                      </c:pt>
                      <c:pt idx="2235">
                        <c:v>4.9393000000000027E-2</c:v>
                      </c:pt>
                      <c:pt idx="2236">
                        <c:v>4.9418500000000032E-2</c:v>
                      </c:pt>
                      <c:pt idx="2237">
                        <c:v>4.9429500000000036E-2</c:v>
                      </c:pt>
                      <c:pt idx="2238">
                        <c:v>4.9449000000000035E-2</c:v>
                      </c:pt>
                      <c:pt idx="2239">
                        <c:v>4.9446500000000032E-2</c:v>
                      </c:pt>
                      <c:pt idx="2240">
                        <c:v>4.9466500000000024E-2</c:v>
                      </c:pt>
                      <c:pt idx="2241">
                        <c:v>4.9470000000000021E-2</c:v>
                      </c:pt>
                      <c:pt idx="2242">
                        <c:v>4.9480500000000031E-2</c:v>
                      </c:pt>
                      <c:pt idx="2243">
                        <c:v>4.9487000000000024E-2</c:v>
                      </c:pt>
                      <c:pt idx="2244">
                        <c:v>4.9494500000000018E-2</c:v>
                      </c:pt>
                      <c:pt idx="2245">
                        <c:v>4.9502500000000033E-2</c:v>
                      </c:pt>
                      <c:pt idx="2246">
                        <c:v>4.9510500000000034E-2</c:v>
                      </c:pt>
                      <c:pt idx="2247">
                        <c:v>4.9523500000000019E-2</c:v>
                      </c:pt>
                      <c:pt idx="2248">
                        <c:v>4.9535500000000024E-2</c:v>
                      </c:pt>
                      <c:pt idx="2249">
                        <c:v>4.953850000000002E-2</c:v>
                      </c:pt>
                      <c:pt idx="2250">
                        <c:v>4.9560000000000021E-2</c:v>
                      </c:pt>
                      <c:pt idx="2251">
                        <c:v>4.956900000000003E-2</c:v>
                      </c:pt>
                      <c:pt idx="2252">
                        <c:v>4.957650000000003E-2</c:v>
                      </c:pt>
                      <c:pt idx="2253">
                        <c:v>4.9584500000000024E-2</c:v>
                      </c:pt>
                      <c:pt idx="2254">
                        <c:v>4.9594500000000027E-2</c:v>
                      </c:pt>
                      <c:pt idx="2255">
                        <c:v>4.9609000000000021E-2</c:v>
                      </c:pt>
                      <c:pt idx="2256">
                        <c:v>4.9621500000000027E-2</c:v>
                      </c:pt>
                      <c:pt idx="2257">
                        <c:v>4.9634000000000025E-2</c:v>
                      </c:pt>
                      <c:pt idx="2258">
                        <c:v>4.9644000000000028E-2</c:v>
                      </c:pt>
                      <c:pt idx="2259">
                        <c:v>4.9660000000000037E-2</c:v>
                      </c:pt>
                      <c:pt idx="2260">
                        <c:v>4.966950000000004E-2</c:v>
                      </c:pt>
                      <c:pt idx="2261">
                        <c:v>4.9666000000000043E-2</c:v>
                      </c:pt>
                      <c:pt idx="2262">
                        <c:v>4.9679000000000036E-2</c:v>
                      </c:pt>
                      <c:pt idx="2263">
                        <c:v>4.9682500000000039E-2</c:v>
                      </c:pt>
                      <c:pt idx="2264">
                        <c:v>4.9707000000000043E-2</c:v>
                      </c:pt>
                      <c:pt idx="2265">
                        <c:v>4.9725500000000034E-2</c:v>
                      </c:pt>
                      <c:pt idx="2266">
                        <c:v>4.9733500000000035E-2</c:v>
                      </c:pt>
                      <c:pt idx="2267">
                        <c:v>4.9744500000000025E-2</c:v>
                      </c:pt>
                      <c:pt idx="2268">
                        <c:v>4.9750500000000024E-2</c:v>
                      </c:pt>
                      <c:pt idx="2269">
                        <c:v>4.9754500000000021E-2</c:v>
                      </c:pt>
                      <c:pt idx="2270">
                        <c:v>4.9764500000000031E-2</c:v>
                      </c:pt>
                      <c:pt idx="2271">
                        <c:v>4.9769500000000029E-2</c:v>
                      </c:pt>
                      <c:pt idx="2272">
                        <c:v>4.9780500000000033E-2</c:v>
                      </c:pt>
                      <c:pt idx="2273">
                        <c:v>4.9783500000000036E-2</c:v>
                      </c:pt>
                      <c:pt idx="2274">
                        <c:v>4.9803000000000042E-2</c:v>
                      </c:pt>
                      <c:pt idx="2275">
                        <c:v>4.9813500000000038E-2</c:v>
                      </c:pt>
                      <c:pt idx="2276">
                        <c:v>4.982250000000004E-2</c:v>
                      </c:pt>
                      <c:pt idx="2277">
                        <c:v>4.9831500000000049E-2</c:v>
                      </c:pt>
                      <c:pt idx="2278">
                        <c:v>4.9829500000000054E-2</c:v>
                      </c:pt>
                      <c:pt idx="2279">
                        <c:v>4.983650000000004E-2</c:v>
                      </c:pt>
                      <c:pt idx="2280">
                        <c:v>4.9853000000000043E-2</c:v>
                      </c:pt>
                      <c:pt idx="2281">
                        <c:v>4.9856000000000039E-2</c:v>
                      </c:pt>
                      <c:pt idx="2282">
                        <c:v>4.987100000000004E-2</c:v>
                      </c:pt>
                      <c:pt idx="2283">
                        <c:v>4.9875500000000052E-2</c:v>
                      </c:pt>
                      <c:pt idx="2284">
                        <c:v>4.988750000000005E-2</c:v>
                      </c:pt>
                      <c:pt idx="2285">
                        <c:v>4.9901500000000064E-2</c:v>
                      </c:pt>
                      <c:pt idx="2286">
                        <c:v>4.9914000000000056E-2</c:v>
                      </c:pt>
                      <c:pt idx="2287">
                        <c:v>4.9936000000000064E-2</c:v>
                      </c:pt>
                      <c:pt idx="2288">
                        <c:v>4.9937500000000065E-2</c:v>
                      </c:pt>
                      <c:pt idx="2289">
                        <c:v>4.9941500000000062E-2</c:v>
                      </c:pt>
                      <c:pt idx="2290">
                        <c:v>4.9940000000000061E-2</c:v>
                      </c:pt>
                      <c:pt idx="2291">
                        <c:v>4.9942500000000063E-2</c:v>
                      </c:pt>
                      <c:pt idx="2292">
                        <c:v>4.9949000000000056E-2</c:v>
                      </c:pt>
                      <c:pt idx="2293">
                        <c:v>4.9957500000000064E-2</c:v>
                      </c:pt>
                      <c:pt idx="2294">
                        <c:v>4.9965000000000058E-2</c:v>
                      </c:pt>
                      <c:pt idx="2295">
                        <c:v>4.9965500000000045E-2</c:v>
                      </c:pt>
                      <c:pt idx="2296">
                        <c:v>4.9973000000000052E-2</c:v>
                      </c:pt>
                      <c:pt idx="2297">
                        <c:v>4.9977000000000042E-2</c:v>
                      </c:pt>
                      <c:pt idx="2298">
                        <c:v>4.9987000000000045E-2</c:v>
                      </c:pt>
                      <c:pt idx="2299">
                        <c:v>4.9992500000000044E-2</c:v>
                      </c:pt>
                      <c:pt idx="2300">
                        <c:v>5.0000000000000037E-2</c:v>
                      </c:pt>
                      <c:pt idx="2301">
                        <c:v>5.0003500000000027E-2</c:v>
                      </c:pt>
                      <c:pt idx="2302">
                        <c:v>5.004150000000003E-2</c:v>
                      </c:pt>
                      <c:pt idx="2303">
                        <c:v>5.0050000000000025E-2</c:v>
                      </c:pt>
                      <c:pt idx="2304">
                        <c:v>5.0051000000000026E-2</c:v>
                      </c:pt>
                      <c:pt idx="2305">
                        <c:v>5.0054000000000036E-2</c:v>
                      </c:pt>
                      <c:pt idx="2306">
                        <c:v>5.0059000000000041E-2</c:v>
                      </c:pt>
                      <c:pt idx="2307">
                        <c:v>5.005800000000004E-2</c:v>
                      </c:pt>
                      <c:pt idx="2308">
                        <c:v>5.0062000000000044E-2</c:v>
                      </c:pt>
                      <c:pt idx="2309">
                        <c:v>5.0066500000000042E-2</c:v>
                      </c:pt>
                      <c:pt idx="2310">
                        <c:v>5.0073500000000042E-2</c:v>
                      </c:pt>
                      <c:pt idx="2311">
                        <c:v>5.0080000000000034E-2</c:v>
                      </c:pt>
                      <c:pt idx="2312">
                        <c:v>5.0082500000000037E-2</c:v>
                      </c:pt>
                      <c:pt idx="2313">
                        <c:v>5.008950000000003E-2</c:v>
                      </c:pt>
                      <c:pt idx="2314">
                        <c:v>5.0100000000000026E-2</c:v>
                      </c:pt>
                      <c:pt idx="2315">
                        <c:v>5.0102000000000008E-2</c:v>
                      </c:pt>
                      <c:pt idx="2316">
                        <c:v>5.0110000000000016E-2</c:v>
                      </c:pt>
                      <c:pt idx="2317">
                        <c:v>5.0117000000000009E-2</c:v>
                      </c:pt>
                      <c:pt idx="2318">
                        <c:v>5.011450000000002E-2</c:v>
                      </c:pt>
                      <c:pt idx="2319">
                        <c:v>5.0127500000000012E-2</c:v>
                      </c:pt>
                      <c:pt idx="2320">
                        <c:v>5.0137000000000015E-2</c:v>
                      </c:pt>
                      <c:pt idx="2321">
                        <c:v>5.0148000000000019E-2</c:v>
                      </c:pt>
                      <c:pt idx="2322">
                        <c:v>5.0151000000000022E-2</c:v>
                      </c:pt>
                      <c:pt idx="2323">
                        <c:v>5.0152500000000017E-2</c:v>
                      </c:pt>
                      <c:pt idx="2324">
                        <c:v>5.0158500000000016E-2</c:v>
                      </c:pt>
                      <c:pt idx="2325">
                        <c:v>5.0167500000000011E-2</c:v>
                      </c:pt>
                      <c:pt idx="2326">
                        <c:v>5.0171500000000008E-2</c:v>
                      </c:pt>
                      <c:pt idx="2327">
                        <c:v>5.0179500000000009E-2</c:v>
                      </c:pt>
                      <c:pt idx="2328">
                        <c:v>5.018750000000001E-2</c:v>
                      </c:pt>
                      <c:pt idx="2329">
                        <c:v>5.0192999999999995E-2</c:v>
                      </c:pt>
                      <c:pt idx="2330">
                        <c:v>5.01915E-2</c:v>
                      </c:pt>
                      <c:pt idx="2331">
                        <c:v>5.0190999999999993E-2</c:v>
                      </c:pt>
                      <c:pt idx="2332">
                        <c:v>5.0195499999999997E-2</c:v>
                      </c:pt>
                      <c:pt idx="2333">
                        <c:v>5.0193499999999995E-2</c:v>
                      </c:pt>
                      <c:pt idx="2334">
                        <c:v>5.0211999999999986E-2</c:v>
                      </c:pt>
                      <c:pt idx="2335">
                        <c:v>5.021349999999998E-2</c:v>
                      </c:pt>
                      <c:pt idx="2336">
                        <c:v>5.0218999999999986E-2</c:v>
                      </c:pt>
                      <c:pt idx="2337">
                        <c:v>5.0233499999999986E-2</c:v>
                      </c:pt>
                      <c:pt idx="2338">
                        <c:v>5.0245499999999985E-2</c:v>
                      </c:pt>
                      <c:pt idx="2339">
                        <c:v>5.0255499999999981E-2</c:v>
                      </c:pt>
                      <c:pt idx="2340">
                        <c:v>5.0252499999999992E-2</c:v>
                      </c:pt>
                      <c:pt idx="2341">
                        <c:v>5.0260999999999986E-2</c:v>
                      </c:pt>
                      <c:pt idx="2342">
                        <c:v>5.0271999999999976E-2</c:v>
                      </c:pt>
                      <c:pt idx="2343">
                        <c:v>5.0279999999999984E-2</c:v>
                      </c:pt>
                      <c:pt idx="2344">
                        <c:v>5.028949999999998E-2</c:v>
                      </c:pt>
                      <c:pt idx="2345">
                        <c:v>5.0295499999999986E-2</c:v>
                      </c:pt>
                      <c:pt idx="2346">
                        <c:v>5.0307499999999984E-2</c:v>
                      </c:pt>
                      <c:pt idx="2347">
                        <c:v>5.030999999999998E-2</c:v>
                      </c:pt>
                      <c:pt idx="2348">
                        <c:v>5.030999999999998E-2</c:v>
                      </c:pt>
                      <c:pt idx="2349">
                        <c:v>5.0319999999999983E-2</c:v>
                      </c:pt>
                      <c:pt idx="2350">
                        <c:v>5.0324999999999988E-2</c:v>
                      </c:pt>
                      <c:pt idx="2351">
                        <c:v>5.0328499999999977E-2</c:v>
                      </c:pt>
                      <c:pt idx="2352">
                        <c:v>5.0340499999999982E-2</c:v>
                      </c:pt>
                      <c:pt idx="2353">
                        <c:v>5.0341999999999977E-2</c:v>
                      </c:pt>
                      <c:pt idx="2354">
                        <c:v>5.0345499999999987E-2</c:v>
                      </c:pt>
                      <c:pt idx="2355">
                        <c:v>5.0347499999999989E-2</c:v>
                      </c:pt>
                      <c:pt idx="2356">
                        <c:v>5.0353999999999989E-2</c:v>
                      </c:pt>
                      <c:pt idx="2357">
                        <c:v>5.0356999999999992E-2</c:v>
                      </c:pt>
                      <c:pt idx="2358">
                        <c:v>5.0363499999999999E-2</c:v>
                      </c:pt>
                      <c:pt idx="2359">
                        <c:v>5.0362499999999998E-2</c:v>
                      </c:pt>
                      <c:pt idx="2360">
                        <c:v>5.0360499999999989E-2</c:v>
                      </c:pt>
                      <c:pt idx="2361">
                        <c:v>5.0365999999999994E-2</c:v>
                      </c:pt>
                      <c:pt idx="2362">
                        <c:v>5.0372499999999987E-2</c:v>
                      </c:pt>
                      <c:pt idx="2363">
                        <c:v>5.0379499999999987E-2</c:v>
                      </c:pt>
                      <c:pt idx="2364">
                        <c:v>5.0394499999999988E-2</c:v>
                      </c:pt>
                      <c:pt idx="2365">
                        <c:v>5.0397499999999998E-2</c:v>
                      </c:pt>
                      <c:pt idx="2366">
                        <c:v>5.0401999999999988E-2</c:v>
                      </c:pt>
                      <c:pt idx="2367">
                        <c:v>5.0412999999999999E-2</c:v>
                      </c:pt>
                      <c:pt idx="2368">
                        <c:v>5.0417499999999983E-2</c:v>
                      </c:pt>
                      <c:pt idx="2369">
                        <c:v>5.0433000000000006E-2</c:v>
                      </c:pt>
                      <c:pt idx="2370">
                        <c:v>5.04415E-2</c:v>
                      </c:pt>
                      <c:pt idx="2371">
                        <c:v>5.0445000000000011E-2</c:v>
                      </c:pt>
                      <c:pt idx="2372">
                        <c:v>5.0450000000000009E-2</c:v>
                      </c:pt>
                      <c:pt idx="2373">
                        <c:v>5.0453500000000019E-2</c:v>
                      </c:pt>
                      <c:pt idx="2374">
                        <c:v>5.045400000000002E-2</c:v>
                      </c:pt>
                      <c:pt idx="2375">
                        <c:v>5.0456000000000015E-2</c:v>
                      </c:pt>
                      <c:pt idx="2376">
                        <c:v>5.0458000000000017E-2</c:v>
                      </c:pt>
                      <c:pt idx="2377">
                        <c:v>5.0459500000000011E-2</c:v>
                      </c:pt>
                      <c:pt idx="2378">
                        <c:v>5.0466000000000004E-2</c:v>
                      </c:pt>
                      <c:pt idx="2379">
                        <c:v>5.0454000000000006E-2</c:v>
                      </c:pt>
                      <c:pt idx="2380">
                        <c:v>5.0466000000000004E-2</c:v>
                      </c:pt>
                      <c:pt idx="2381">
                        <c:v>5.0463000000000008E-2</c:v>
                      </c:pt>
                      <c:pt idx="2382">
                        <c:v>5.0462E-2</c:v>
                      </c:pt>
                      <c:pt idx="2383">
                        <c:v>5.0456500000000001E-2</c:v>
                      </c:pt>
                      <c:pt idx="2384">
                        <c:v>5.0462500000000007E-2</c:v>
                      </c:pt>
                      <c:pt idx="2385">
                        <c:v>5.0463000000000015E-2</c:v>
                      </c:pt>
                      <c:pt idx="2386">
                        <c:v>5.0462500000000007E-2</c:v>
                      </c:pt>
                      <c:pt idx="2387">
                        <c:v>5.0466500000000004E-2</c:v>
                      </c:pt>
                      <c:pt idx="2388">
                        <c:v>5.0454000000000006E-2</c:v>
                      </c:pt>
                      <c:pt idx="2389">
                        <c:v>5.0452500000000011E-2</c:v>
                      </c:pt>
                      <c:pt idx="2390">
                        <c:v>5.0458500000000003E-2</c:v>
                      </c:pt>
                      <c:pt idx="2391">
                        <c:v>5.0458500000000003E-2</c:v>
                      </c:pt>
                      <c:pt idx="2392">
                        <c:v>5.0459000000000004E-2</c:v>
                      </c:pt>
                      <c:pt idx="2393">
                        <c:v>5.0460499999999998E-2</c:v>
                      </c:pt>
                      <c:pt idx="2394">
                        <c:v>5.0461000000000006E-2</c:v>
                      </c:pt>
                      <c:pt idx="2395">
                        <c:v>5.0462000000000007E-2</c:v>
                      </c:pt>
                      <c:pt idx="2396">
                        <c:v>5.0463500000000015E-2</c:v>
                      </c:pt>
                      <c:pt idx="2397">
                        <c:v>5.0466000000000004E-2</c:v>
                      </c:pt>
                      <c:pt idx="2398">
                        <c:v>5.0470000000000008E-2</c:v>
                      </c:pt>
                      <c:pt idx="2399">
                        <c:v>5.0477500000000008E-2</c:v>
                      </c:pt>
                      <c:pt idx="2400">
                        <c:v>5.0484999999999995E-2</c:v>
                      </c:pt>
                      <c:pt idx="2401">
                        <c:v>5.0491000000000001E-2</c:v>
                      </c:pt>
                      <c:pt idx="2402">
                        <c:v>5.0494999999999991E-2</c:v>
                      </c:pt>
                      <c:pt idx="2403">
                        <c:v>5.0505499999999995E-2</c:v>
                      </c:pt>
                      <c:pt idx="2404">
                        <c:v>5.0513999999999983E-2</c:v>
                      </c:pt>
                      <c:pt idx="2405">
                        <c:v>5.0522999999999992E-2</c:v>
                      </c:pt>
                      <c:pt idx="2406">
                        <c:v>5.0534999999999976E-2</c:v>
                      </c:pt>
                      <c:pt idx="2407">
                        <c:v>5.053899999999998E-2</c:v>
                      </c:pt>
                      <c:pt idx="2408">
                        <c:v>5.054599999999998E-2</c:v>
                      </c:pt>
                      <c:pt idx="2409">
                        <c:v>5.0557999999999985E-2</c:v>
                      </c:pt>
                      <c:pt idx="2410">
                        <c:v>5.0567499999999981E-2</c:v>
                      </c:pt>
                      <c:pt idx="2411">
                        <c:v>5.0575499999999982E-2</c:v>
                      </c:pt>
                      <c:pt idx="2412">
                        <c:v>5.058799999999998E-2</c:v>
                      </c:pt>
                      <c:pt idx="2413">
                        <c:v>5.0590499999999983E-2</c:v>
                      </c:pt>
                      <c:pt idx="2414">
                        <c:v>5.0600999999999986E-2</c:v>
                      </c:pt>
                      <c:pt idx="2415">
                        <c:v>5.0610999999999989E-2</c:v>
                      </c:pt>
                      <c:pt idx="2416">
                        <c:v>5.0610999999999996E-2</c:v>
                      </c:pt>
                      <c:pt idx="2417">
                        <c:v>5.0621500000000007E-2</c:v>
                      </c:pt>
                      <c:pt idx="2418">
                        <c:v>5.0626999999999998E-2</c:v>
                      </c:pt>
                      <c:pt idx="2419">
                        <c:v>5.0638499999999996E-2</c:v>
                      </c:pt>
                      <c:pt idx="2420">
                        <c:v>5.0646500000000004E-2</c:v>
                      </c:pt>
                      <c:pt idx="2421">
                        <c:v>5.0647000000000005E-2</c:v>
                      </c:pt>
                      <c:pt idx="2422">
                        <c:v>5.0654500000000005E-2</c:v>
                      </c:pt>
                      <c:pt idx="2423">
                        <c:v>5.0665500000000009E-2</c:v>
                      </c:pt>
                      <c:pt idx="2424">
                        <c:v>5.0672500000000016E-2</c:v>
                      </c:pt>
                      <c:pt idx="2425">
                        <c:v>5.0678000000000008E-2</c:v>
                      </c:pt>
                      <c:pt idx="2426">
                        <c:v>5.0678500000000008E-2</c:v>
                      </c:pt>
                      <c:pt idx="2427">
                        <c:v>5.0684000000000007E-2</c:v>
                      </c:pt>
                      <c:pt idx="2428">
                        <c:v>5.0693500000000009E-2</c:v>
                      </c:pt>
                      <c:pt idx="2429">
                        <c:v>5.0694499999999997E-2</c:v>
                      </c:pt>
                      <c:pt idx="2430">
                        <c:v>5.06975E-2</c:v>
                      </c:pt>
                      <c:pt idx="2431">
                        <c:v>5.0703499999999992E-2</c:v>
                      </c:pt>
                      <c:pt idx="2432">
                        <c:v>5.0704999999999993E-2</c:v>
                      </c:pt>
                      <c:pt idx="2433">
                        <c:v>5.0716499999999998E-2</c:v>
                      </c:pt>
                      <c:pt idx="2434">
                        <c:v>5.0713999999999995E-2</c:v>
                      </c:pt>
                      <c:pt idx="2435">
                        <c:v>5.0720999999999995E-2</c:v>
                      </c:pt>
                      <c:pt idx="2436">
                        <c:v>5.0720500000000002E-2</c:v>
                      </c:pt>
                      <c:pt idx="2437">
                        <c:v>5.0732500000000007E-2</c:v>
                      </c:pt>
                      <c:pt idx="2438">
                        <c:v>5.0738000000000012E-2</c:v>
                      </c:pt>
                      <c:pt idx="2439">
                        <c:v>5.0746500000000007E-2</c:v>
                      </c:pt>
                      <c:pt idx="2440">
                        <c:v>5.0746000000000013E-2</c:v>
                      </c:pt>
                      <c:pt idx="2441">
                        <c:v>5.0759000000000006E-2</c:v>
                      </c:pt>
                      <c:pt idx="2442">
                        <c:v>5.0767000000000014E-2</c:v>
                      </c:pt>
                      <c:pt idx="2443">
                        <c:v>5.0778000000000018E-2</c:v>
                      </c:pt>
                      <c:pt idx="2444">
                        <c:v>5.0784000000000024E-2</c:v>
                      </c:pt>
                      <c:pt idx="2445">
                        <c:v>5.0793000000000019E-2</c:v>
                      </c:pt>
                      <c:pt idx="2446">
                        <c:v>5.0805500000000024E-2</c:v>
                      </c:pt>
                      <c:pt idx="2447">
                        <c:v>5.0802000000000014E-2</c:v>
                      </c:pt>
                      <c:pt idx="2448">
                        <c:v>5.0810000000000015E-2</c:v>
                      </c:pt>
                      <c:pt idx="2449">
                        <c:v>5.0819000000000017E-2</c:v>
                      </c:pt>
                      <c:pt idx="2450">
                        <c:v>5.0821500000000019E-2</c:v>
                      </c:pt>
                      <c:pt idx="2451">
                        <c:v>5.0828000000000033E-2</c:v>
                      </c:pt>
                      <c:pt idx="2452">
                        <c:v>5.0838000000000022E-2</c:v>
                      </c:pt>
                      <c:pt idx="2453">
                        <c:v>5.0846500000000017E-2</c:v>
                      </c:pt>
                      <c:pt idx="2454">
                        <c:v>5.0862000000000025E-2</c:v>
                      </c:pt>
                      <c:pt idx="2455">
                        <c:v>5.0865500000000029E-2</c:v>
                      </c:pt>
                      <c:pt idx="2456">
                        <c:v>5.0873500000000037E-2</c:v>
                      </c:pt>
                      <c:pt idx="2457">
                        <c:v>5.0877500000000034E-2</c:v>
                      </c:pt>
                      <c:pt idx="2458">
                        <c:v>5.0881500000000031E-2</c:v>
                      </c:pt>
                      <c:pt idx="2459">
                        <c:v>5.0883000000000032E-2</c:v>
                      </c:pt>
                      <c:pt idx="2460">
                        <c:v>5.0896500000000025E-2</c:v>
                      </c:pt>
                      <c:pt idx="2461">
                        <c:v>5.090850000000003E-2</c:v>
                      </c:pt>
                      <c:pt idx="2462">
                        <c:v>5.0906500000000028E-2</c:v>
                      </c:pt>
                      <c:pt idx="2463">
                        <c:v>5.0919500000000041E-2</c:v>
                      </c:pt>
                      <c:pt idx="2464">
                        <c:v>5.0922000000000037E-2</c:v>
                      </c:pt>
                      <c:pt idx="2465">
                        <c:v>5.0926000000000027E-2</c:v>
                      </c:pt>
                      <c:pt idx="2466">
                        <c:v>5.0933500000000027E-2</c:v>
                      </c:pt>
                      <c:pt idx="2467">
                        <c:v>5.0943000000000023E-2</c:v>
                      </c:pt>
                      <c:pt idx="2468">
                        <c:v>5.0954500000000021E-2</c:v>
                      </c:pt>
                      <c:pt idx="2469">
                        <c:v>5.0960000000000019E-2</c:v>
                      </c:pt>
                      <c:pt idx="2470">
                        <c:v>5.0971000000000016E-2</c:v>
                      </c:pt>
                      <c:pt idx="2471">
                        <c:v>5.0981000000000012E-2</c:v>
                      </c:pt>
                      <c:pt idx="2472">
                        <c:v>5.0991500000000016E-2</c:v>
                      </c:pt>
                      <c:pt idx="2473">
                        <c:v>5.1003000000000014E-2</c:v>
                      </c:pt>
                      <c:pt idx="2474">
                        <c:v>5.1008500000000019E-2</c:v>
                      </c:pt>
                      <c:pt idx="2475">
                        <c:v>5.1015000000000012E-2</c:v>
                      </c:pt>
                      <c:pt idx="2476">
                        <c:v>5.1024000000000021E-2</c:v>
                      </c:pt>
                      <c:pt idx="2477">
                        <c:v>5.1034000000000024E-2</c:v>
                      </c:pt>
                      <c:pt idx="2478">
                        <c:v>5.1045000000000028E-2</c:v>
                      </c:pt>
                      <c:pt idx="2479">
                        <c:v>5.1062500000000031E-2</c:v>
                      </c:pt>
                      <c:pt idx="2480">
                        <c:v>5.1073000000000028E-2</c:v>
                      </c:pt>
                      <c:pt idx="2481">
                        <c:v>5.1075000000000023E-2</c:v>
                      </c:pt>
                      <c:pt idx="2482">
                        <c:v>5.1079500000000035E-2</c:v>
                      </c:pt>
                      <c:pt idx="2483">
                        <c:v>5.108500000000004E-2</c:v>
                      </c:pt>
                      <c:pt idx="2484">
                        <c:v>5.1089000000000037E-2</c:v>
                      </c:pt>
                      <c:pt idx="2485">
                        <c:v>5.1093000000000034E-2</c:v>
                      </c:pt>
                      <c:pt idx="2486">
                        <c:v>5.1097000000000038E-2</c:v>
                      </c:pt>
                      <c:pt idx="2487">
                        <c:v>5.1090500000000032E-2</c:v>
                      </c:pt>
                      <c:pt idx="2488">
                        <c:v>5.1104500000000025E-2</c:v>
                      </c:pt>
                      <c:pt idx="2489">
                        <c:v>5.1116000000000029E-2</c:v>
                      </c:pt>
                      <c:pt idx="2490">
                        <c:v>5.1121000000000028E-2</c:v>
                      </c:pt>
                      <c:pt idx="2491">
                        <c:v>5.1127500000000027E-2</c:v>
                      </c:pt>
                      <c:pt idx="2492">
                        <c:v>5.1126500000000033E-2</c:v>
                      </c:pt>
                      <c:pt idx="2493">
                        <c:v>5.1126500000000019E-2</c:v>
                      </c:pt>
                      <c:pt idx="2494">
                        <c:v>5.1125500000000025E-2</c:v>
                      </c:pt>
                      <c:pt idx="2495">
                        <c:v>5.113050000000003E-2</c:v>
                      </c:pt>
                      <c:pt idx="2496">
                        <c:v>5.1128000000000021E-2</c:v>
                      </c:pt>
                      <c:pt idx="2497">
                        <c:v>5.1131000000000017E-2</c:v>
                      </c:pt>
                      <c:pt idx="2498">
                        <c:v>5.1133500000000026E-2</c:v>
                      </c:pt>
                      <c:pt idx="2499">
                        <c:v>5.1139500000000025E-2</c:v>
                      </c:pt>
                      <c:pt idx="2500">
                        <c:v>5.1142000000000028E-2</c:v>
                      </c:pt>
                      <c:pt idx="2501">
                        <c:v>5.1143000000000029E-2</c:v>
                      </c:pt>
                      <c:pt idx="2502">
                        <c:v>5.1142500000000028E-2</c:v>
                      </c:pt>
                      <c:pt idx="2503">
                        <c:v>5.1148000000000027E-2</c:v>
                      </c:pt>
                      <c:pt idx="2504">
                        <c:v>5.1130500000000023E-2</c:v>
                      </c:pt>
                      <c:pt idx="2505">
                        <c:v>5.1133500000000026E-2</c:v>
                      </c:pt>
                      <c:pt idx="2506">
                        <c:v>5.1140000000000019E-2</c:v>
                      </c:pt>
                      <c:pt idx="2507">
                        <c:v>5.1144500000000016E-2</c:v>
                      </c:pt>
                      <c:pt idx="2508">
                        <c:v>5.1142500000000028E-2</c:v>
                      </c:pt>
                      <c:pt idx="2509">
                        <c:v>5.1149500000000042E-2</c:v>
                      </c:pt>
                      <c:pt idx="2510">
                        <c:v>5.1157500000000036E-2</c:v>
                      </c:pt>
                      <c:pt idx="2511">
                        <c:v>5.1158500000000037E-2</c:v>
                      </c:pt>
                      <c:pt idx="2512">
                        <c:v>5.1162500000000034E-2</c:v>
                      </c:pt>
                      <c:pt idx="2513">
                        <c:v>5.1162000000000027E-2</c:v>
                      </c:pt>
                      <c:pt idx="2514">
                        <c:v>5.116900000000002E-2</c:v>
                      </c:pt>
                      <c:pt idx="2515">
                        <c:v>5.1173500000000018E-2</c:v>
                      </c:pt>
                      <c:pt idx="2516">
                        <c:v>5.1178500000000016E-2</c:v>
                      </c:pt>
                      <c:pt idx="2517">
                        <c:v>5.1177000000000007E-2</c:v>
                      </c:pt>
                      <c:pt idx="2518">
                        <c:v>5.1188000000000011E-2</c:v>
                      </c:pt>
                      <c:pt idx="2519">
                        <c:v>5.1189500000000006E-2</c:v>
                      </c:pt>
                      <c:pt idx="2520">
                        <c:v>5.1195000000000011E-2</c:v>
                      </c:pt>
                      <c:pt idx="2521">
                        <c:v>5.1195500000000005E-2</c:v>
                      </c:pt>
                      <c:pt idx="2522">
                        <c:v>5.1199000000000001E-2</c:v>
                      </c:pt>
                      <c:pt idx="2523">
                        <c:v>5.120400000000002E-2</c:v>
                      </c:pt>
                      <c:pt idx="2524">
                        <c:v>5.1206500000000023E-2</c:v>
                      </c:pt>
                      <c:pt idx="2525">
                        <c:v>5.1213000000000009E-2</c:v>
                      </c:pt>
                      <c:pt idx="2526">
                        <c:v>5.1221500000000003E-2</c:v>
                      </c:pt>
                      <c:pt idx="2527">
                        <c:v>5.1229500000000004E-2</c:v>
                      </c:pt>
                      <c:pt idx="2528">
                        <c:v>5.1230999999999999E-2</c:v>
                      </c:pt>
                      <c:pt idx="2529">
                        <c:v>5.1238499999999999E-2</c:v>
                      </c:pt>
                      <c:pt idx="2530">
                        <c:v>5.1248000000000016E-2</c:v>
                      </c:pt>
                      <c:pt idx="2531">
                        <c:v>5.1261000000000022E-2</c:v>
                      </c:pt>
                      <c:pt idx="2532">
                        <c:v>5.126350000000001E-2</c:v>
                      </c:pt>
                      <c:pt idx="2533">
                        <c:v>5.1273500000000014E-2</c:v>
                      </c:pt>
                      <c:pt idx="2534">
                        <c:v>5.1272500000000013E-2</c:v>
                      </c:pt>
                      <c:pt idx="2535">
                        <c:v>5.1287000000000013E-2</c:v>
                      </c:pt>
                      <c:pt idx="2536">
                        <c:v>5.1292999999999998E-2</c:v>
                      </c:pt>
                      <c:pt idx="2537">
                        <c:v>5.1294499999999993E-2</c:v>
                      </c:pt>
                      <c:pt idx="2538">
                        <c:v>5.1300999999999986E-2</c:v>
                      </c:pt>
                      <c:pt idx="2539">
                        <c:v>5.130499999999999E-2</c:v>
                      </c:pt>
                      <c:pt idx="2540">
                        <c:v>5.1313999999999985E-2</c:v>
                      </c:pt>
                      <c:pt idx="2541">
                        <c:v>5.132649999999999E-2</c:v>
                      </c:pt>
                      <c:pt idx="2542">
                        <c:v>5.1328999999999986E-2</c:v>
                      </c:pt>
                      <c:pt idx="2543">
                        <c:v>5.133749999999998E-2</c:v>
                      </c:pt>
                      <c:pt idx="2544">
                        <c:v>5.133749999999998E-2</c:v>
                      </c:pt>
                      <c:pt idx="2545">
                        <c:v>5.1345999999999982E-2</c:v>
                      </c:pt>
                      <c:pt idx="2546">
                        <c:v>5.1353999999999983E-2</c:v>
                      </c:pt>
                      <c:pt idx="2547">
                        <c:v>5.1362499999999985E-2</c:v>
                      </c:pt>
                      <c:pt idx="2548">
                        <c:v>5.1373999999999989E-2</c:v>
                      </c:pt>
                      <c:pt idx="2549">
                        <c:v>5.1372999999999988E-2</c:v>
                      </c:pt>
                      <c:pt idx="2550">
                        <c:v>5.1384499999999986E-2</c:v>
                      </c:pt>
                      <c:pt idx="2551">
                        <c:v>5.1386999999999981E-2</c:v>
                      </c:pt>
                      <c:pt idx="2552">
                        <c:v>5.1392499999999987E-2</c:v>
                      </c:pt>
                      <c:pt idx="2553">
                        <c:v>5.1391499999999993E-2</c:v>
                      </c:pt>
                      <c:pt idx="2554">
                        <c:v>5.139949999999998E-2</c:v>
                      </c:pt>
                      <c:pt idx="2555">
                        <c:v>5.1401499999999982E-2</c:v>
                      </c:pt>
                      <c:pt idx="2556">
                        <c:v>5.1409999999999983E-2</c:v>
                      </c:pt>
                      <c:pt idx="2557">
                        <c:v>5.1413999999999981E-2</c:v>
                      </c:pt>
                      <c:pt idx="2558">
                        <c:v>5.1425499999999999E-2</c:v>
                      </c:pt>
                      <c:pt idx="2559">
                        <c:v>5.1424499999999991E-2</c:v>
                      </c:pt>
                      <c:pt idx="2560">
                        <c:v>5.1428999999999982E-2</c:v>
                      </c:pt>
                      <c:pt idx="2561">
                        <c:v>5.1435999999999982E-2</c:v>
                      </c:pt>
                      <c:pt idx="2562">
                        <c:v>5.1430999999999998E-2</c:v>
                      </c:pt>
                      <c:pt idx="2563">
                        <c:v>5.1435999999999996E-2</c:v>
                      </c:pt>
                      <c:pt idx="2564">
                        <c:v>5.1439999999999986E-2</c:v>
                      </c:pt>
                      <c:pt idx="2565">
                        <c:v>5.145149999999999E-2</c:v>
                      </c:pt>
                      <c:pt idx="2566">
                        <c:v>5.1446499999999985E-2</c:v>
                      </c:pt>
                      <c:pt idx="2567">
                        <c:v>5.1444999999999984E-2</c:v>
                      </c:pt>
                      <c:pt idx="2568">
                        <c:v>5.144549999999997E-2</c:v>
                      </c:pt>
                      <c:pt idx="2569">
                        <c:v>5.144799999999998E-2</c:v>
                      </c:pt>
                      <c:pt idx="2570">
                        <c:v>5.1446999999999986E-2</c:v>
                      </c:pt>
                      <c:pt idx="2571">
                        <c:v>5.1448999999999981E-2</c:v>
                      </c:pt>
                      <c:pt idx="2572">
                        <c:v>5.1451999999999984E-2</c:v>
                      </c:pt>
                      <c:pt idx="2573">
                        <c:v>5.1450499999999975E-2</c:v>
                      </c:pt>
                      <c:pt idx="2574">
                        <c:v>5.1453499999999978E-2</c:v>
                      </c:pt>
                      <c:pt idx="2575">
                        <c:v>5.1452999999999978E-2</c:v>
                      </c:pt>
                      <c:pt idx="2576">
                        <c:v>5.1451999999999984E-2</c:v>
                      </c:pt>
                      <c:pt idx="2577">
                        <c:v>5.1451499999999976E-2</c:v>
                      </c:pt>
                      <c:pt idx="2578">
                        <c:v>5.1451499999999976E-2</c:v>
                      </c:pt>
                      <c:pt idx="2579">
                        <c:v>5.1456999999999982E-2</c:v>
                      </c:pt>
                      <c:pt idx="2580">
                        <c:v>5.1457499999999975E-2</c:v>
                      </c:pt>
                      <c:pt idx="2581">
                        <c:v>5.1454999999999987E-2</c:v>
                      </c:pt>
                      <c:pt idx="2582">
                        <c:v>5.1462499999999974E-2</c:v>
                      </c:pt>
                      <c:pt idx="2583">
                        <c:v>5.146899999999998E-2</c:v>
                      </c:pt>
                      <c:pt idx="2584">
                        <c:v>5.1466999999999985E-2</c:v>
                      </c:pt>
                      <c:pt idx="2585">
                        <c:v>5.147199999999999E-2</c:v>
                      </c:pt>
                      <c:pt idx="2586">
                        <c:v>5.1476499999999988E-2</c:v>
                      </c:pt>
                      <c:pt idx="2587">
                        <c:v>5.1476999999999988E-2</c:v>
                      </c:pt>
                      <c:pt idx="2588">
                        <c:v>5.1483999999999981E-2</c:v>
                      </c:pt>
                      <c:pt idx="2589">
                        <c:v>5.1496499999999987E-2</c:v>
                      </c:pt>
                      <c:pt idx="2590">
                        <c:v>5.1500999999999991E-2</c:v>
                      </c:pt>
                      <c:pt idx="2591">
                        <c:v>5.1505499999999982E-2</c:v>
                      </c:pt>
                      <c:pt idx="2592">
                        <c:v>5.1513499999999983E-2</c:v>
                      </c:pt>
                      <c:pt idx="2593">
                        <c:v>5.151749999999998E-2</c:v>
                      </c:pt>
                      <c:pt idx="2594">
                        <c:v>5.1524999999999981E-2</c:v>
                      </c:pt>
                      <c:pt idx="2595">
                        <c:v>5.1526999999999983E-2</c:v>
                      </c:pt>
                      <c:pt idx="2596">
                        <c:v>5.1531999999999981E-2</c:v>
                      </c:pt>
                      <c:pt idx="2597">
                        <c:v>5.1535499999999984E-2</c:v>
                      </c:pt>
                      <c:pt idx="2598">
                        <c:v>5.1543499999999985E-2</c:v>
                      </c:pt>
                      <c:pt idx="2599">
                        <c:v>5.1543499999999985E-2</c:v>
                      </c:pt>
                      <c:pt idx="2600">
                        <c:v>5.1547999999999983E-2</c:v>
                      </c:pt>
                      <c:pt idx="2601">
                        <c:v>5.154549999999998E-2</c:v>
                      </c:pt>
                      <c:pt idx="2602">
                        <c:v>5.1547999999999969E-2</c:v>
                      </c:pt>
                      <c:pt idx="2603">
                        <c:v>5.1544499999999972E-2</c:v>
                      </c:pt>
                      <c:pt idx="2604">
                        <c:v>5.1549999999999964E-2</c:v>
                      </c:pt>
                      <c:pt idx="2605">
                        <c:v>5.1554499999999968E-2</c:v>
                      </c:pt>
                      <c:pt idx="2606">
                        <c:v>5.1556999999999978E-2</c:v>
                      </c:pt>
                      <c:pt idx="2607">
                        <c:v>5.1563499999999977E-2</c:v>
                      </c:pt>
                      <c:pt idx="2608">
                        <c:v>5.1565999999999973E-2</c:v>
                      </c:pt>
                      <c:pt idx="2609">
                        <c:v>5.1568999999999976E-2</c:v>
                      </c:pt>
                      <c:pt idx="2610">
                        <c:v>5.1564499999999971E-2</c:v>
                      </c:pt>
                      <c:pt idx="2611">
                        <c:v>5.1567999999999975E-2</c:v>
                      </c:pt>
                      <c:pt idx="2612">
                        <c:v>5.1569999999999991E-2</c:v>
                      </c:pt>
                      <c:pt idx="2613">
                        <c:v>5.1574499999999988E-2</c:v>
                      </c:pt>
                      <c:pt idx="2614">
                        <c:v>5.1574999999999982E-2</c:v>
                      </c:pt>
                      <c:pt idx="2615">
                        <c:v>5.1579999999999987E-2</c:v>
                      </c:pt>
                      <c:pt idx="2616">
                        <c:v>5.157949999999998E-2</c:v>
                      </c:pt>
                      <c:pt idx="2617">
                        <c:v>5.1584999999999971E-2</c:v>
                      </c:pt>
                      <c:pt idx="2618">
                        <c:v>5.1584499999999985E-2</c:v>
                      </c:pt>
                      <c:pt idx="2619">
                        <c:v>5.1583499999999984E-2</c:v>
                      </c:pt>
                      <c:pt idx="2620">
                        <c:v>5.1584499999999985E-2</c:v>
                      </c:pt>
                      <c:pt idx="2621">
                        <c:v>5.1585999999999993E-2</c:v>
                      </c:pt>
                      <c:pt idx="2622">
                        <c:v>5.1582999999999976E-2</c:v>
                      </c:pt>
                      <c:pt idx="2623">
                        <c:v>5.1594999999999974E-2</c:v>
                      </c:pt>
                      <c:pt idx="2624">
                        <c:v>5.1589999999999983E-2</c:v>
                      </c:pt>
                      <c:pt idx="2625">
                        <c:v>5.1588999999999975E-2</c:v>
                      </c:pt>
                      <c:pt idx="2626">
                        <c:v>5.1594499999999967E-2</c:v>
                      </c:pt>
                      <c:pt idx="2627">
                        <c:v>5.1594999999999974E-2</c:v>
                      </c:pt>
                      <c:pt idx="2628">
                        <c:v>5.1591499999999971E-2</c:v>
                      </c:pt>
                      <c:pt idx="2629">
                        <c:v>5.1595499999999961E-2</c:v>
                      </c:pt>
                      <c:pt idx="2630">
                        <c:v>5.159499999999996E-2</c:v>
                      </c:pt>
                      <c:pt idx="2631">
                        <c:v>5.159449999999996E-2</c:v>
                      </c:pt>
                      <c:pt idx="2632">
                        <c:v>5.1597499999999963E-2</c:v>
                      </c:pt>
                      <c:pt idx="2633">
                        <c:v>5.1601999999999967E-2</c:v>
                      </c:pt>
                      <c:pt idx="2634">
                        <c:v>5.1593999999999959E-2</c:v>
                      </c:pt>
                      <c:pt idx="2635">
                        <c:v>5.1600999999999952E-2</c:v>
                      </c:pt>
                      <c:pt idx="2636">
                        <c:v>5.1604999999999963E-2</c:v>
                      </c:pt>
                      <c:pt idx="2637">
                        <c:v>5.1609999999999955E-2</c:v>
                      </c:pt>
                      <c:pt idx="2638">
                        <c:v>5.1608499999999946E-2</c:v>
                      </c:pt>
                      <c:pt idx="2639">
                        <c:v>5.1604499999999949E-2</c:v>
                      </c:pt>
                      <c:pt idx="2640">
                        <c:v>5.1604499999999949E-2</c:v>
                      </c:pt>
                      <c:pt idx="2641">
                        <c:v>5.1599999999999951E-2</c:v>
                      </c:pt>
                      <c:pt idx="2642">
                        <c:v>5.1597999999999943E-2</c:v>
                      </c:pt>
                      <c:pt idx="2643">
                        <c:v>5.1595499999999947E-2</c:v>
                      </c:pt>
                      <c:pt idx="2644">
                        <c:v>5.1593499999999945E-2</c:v>
                      </c:pt>
                      <c:pt idx="2645">
                        <c:v>5.1587499999999953E-2</c:v>
                      </c:pt>
                      <c:pt idx="2646">
                        <c:v>5.1586999999999952E-2</c:v>
                      </c:pt>
                      <c:pt idx="2647">
                        <c:v>5.1583999999999956E-2</c:v>
                      </c:pt>
                      <c:pt idx="2648">
                        <c:v>5.1584499999999964E-2</c:v>
                      </c:pt>
                      <c:pt idx="2649">
                        <c:v>5.1588999999999975E-2</c:v>
                      </c:pt>
                      <c:pt idx="2650">
                        <c:v>5.1580499999999967E-2</c:v>
                      </c:pt>
                      <c:pt idx="2651">
                        <c:v>5.1586499999999959E-2</c:v>
                      </c:pt>
                      <c:pt idx="2652">
                        <c:v>5.1582999999999955E-2</c:v>
                      </c:pt>
                      <c:pt idx="2653">
                        <c:v>5.1582499999999955E-2</c:v>
                      </c:pt>
                      <c:pt idx="2654">
                        <c:v>5.157349999999996E-2</c:v>
                      </c:pt>
                      <c:pt idx="2655">
                        <c:v>5.1579999999999952E-2</c:v>
                      </c:pt>
                      <c:pt idx="2656">
                        <c:v>5.1579999999999952E-2</c:v>
                      </c:pt>
                      <c:pt idx="2657">
                        <c:v>5.1578499999999951E-2</c:v>
                      </c:pt>
                      <c:pt idx="2658">
                        <c:v>5.1578999999999951E-2</c:v>
                      </c:pt>
                      <c:pt idx="2659">
                        <c:v>5.1581999999999961E-2</c:v>
                      </c:pt>
                      <c:pt idx="2660">
                        <c:v>5.1580499999999967E-2</c:v>
                      </c:pt>
                      <c:pt idx="2661">
                        <c:v>5.1580499999999967E-2</c:v>
                      </c:pt>
                      <c:pt idx="2662">
                        <c:v>5.158399999999997E-2</c:v>
                      </c:pt>
                      <c:pt idx="2663">
                        <c:v>5.1578999999999972E-2</c:v>
                      </c:pt>
                      <c:pt idx="2664">
                        <c:v>5.1584999999999971E-2</c:v>
                      </c:pt>
                      <c:pt idx="2665">
                        <c:v>5.1581999999999975E-2</c:v>
                      </c:pt>
                      <c:pt idx="2666">
                        <c:v>5.1591999999999978E-2</c:v>
                      </c:pt>
                      <c:pt idx="2667">
                        <c:v>5.1585999999999972E-2</c:v>
                      </c:pt>
                      <c:pt idx="2668">
                        <c:v>5.1585999999999972E-2</c:v>
                      </c:pt>
                      <c:pt idx="2669">
                        <c:v>5.158649999999998E-2</c:v>
                      </c:pt>
                      <c:pt idx="2670">
                        <c:v>5.1584499999999978E-2</c:v>
                      </c:pt>
                      <c:pt idx="2671">
                        <c:v>5.1580999999999967E-2</c:v>
                      </c:pt>
                      <c:pt idx="2672">
                        <c:v>5.157949999999998E-2</c:v>
                      </c:pt>
                      <c:pt idx="2673">
                        <c:v>5.157649999999997E-2</c:v>
                      </c:pt>
                      <c:pt idx="2674">
                        <c:v>5.1576999999999963E-2</c:v>
                      </c:pt>
                      <c:pt idx="2675">
                        <c:v>5.1577499999999964E-2</c:v>
                      </c:pt>
                      <c:pt idx="2676">
                        <c:v>5.157649999999997E-2</c:v>
                      </c:pt>
                      <c:pt idx="2677">
                        <c:v>5.1569999999999977E-2</c:v>
                      </c:pt>
                      <c:pt idx="2678">
                        <c:v>5.1569999999999977E-2</c:v>
                      </c:pt>
                      <c:pt idx="2679">
                        <c:v>5.1558999999999966E-2</c:v>
                      </c:pt>
                      <c:pt idx="2680">
                        <c:v>5.1544499999999972E-2</c:v>
                      </c:pt>
                      <c:pt idx="2681">
                        <c:v>5.1548499999999976E-2</c:v>
                      </c:pt>
                      <c:pt idx="2682">
                        <c:v>5.1540999999999976E-2</c:v>
                      </c:pt>
                      <c:pt idx="2683">
                        <c:v>5.153799999999998E-2</c:v>
                      </c:pt>
                      <c:pt idx="2684">
                        <c:v>5.1534999999999984E-2</c:v>
                      </c:pt>
                      <c:pt idx="2685">
                        <c:v>5.1535999999999985E-2</c:v>
                      </c:pt>
                      <c:pt idx="2686">
                        <c:v>5.1527999999999984E-2</c:v>
                      </c:pt>
                      <c:pt idx="2687">
                        <c:v>5.1530999999999987E-2</c:v>
                      </c:pt>
                      <c:pt idx="2688">
                        <c:v>5.152449999999998E-2</c:v>
                      </c:pt>
                      <c:pt idx="2689">
                        <c:v>5.1527999999999977E-2</c:v>
                      </c:pt>
                      <c:pt idx="2690">
                        <c:v>5.1527999999999977E-2</c:v>
                      </c:pt>
                      <c:pt idx="2691">
                        <c:v>5.152849999999997E-2</c:v>
                      </c:pt>
                      <c:pt idx="2692">
                        <c:v>5.1533999999999969E-2</c:v>
                      </c:pt>
                      <c:pt idx="2693">
                        <c:v>5.1538999999999967E-2</c:v>
                      </c:pt>
                      <c:pt idx="2694">
                        <c:v>5.1541499999999969E-2</c:v>
                      </c:pt>
                      <c:pt idx="2695">
                        <c:v>5.1547499999999975E-2</c:v>
                      </c:pt>
                      <c:pt idx="2696">
                        <c:v>5.1546999999999968E-2</c:v>
                      </c:pt>
                      <c:pt idx="2697">
                        <c:v>5.1547499999999975E-2</c:v>
                      </c:pt>
                      <c:pt idx="2698">
                        <c:v>5.1550999999999965E-2</c:v>
                      </c:pt>
                      <c:pt idx="2699">
                        <c:v>5.1555499999999969E-2</c:v>
                      </c:pt>
                      <c:pt idx="2700">
                        <c:v>5.1558999999999973E-2</c:v>
                      </c:pt>
                      <c:pt idx="2701">
                        <c:v>5.1561499999999975E-2</c:v>
                      </c:pt>
                      <c:pt idx="2702">
                        <c:v>5.1563999999999971E-2</c:v>
                      </c:pt>
                      <c:pt idx="2703">
                        <c:v>5.1570499999999964E-2</c:v>
                      </c:pt>
                      <c:pt idx="2704">
                        <c:v>5.1586999999999959E-2</c:v>
                      </c:pt>
                      <c:pt idx="2705">
                        <c:v>5.159499999999996E-2</c:v>
                      </c:pt>
                      <c:pt idx="2706">
                        <c:v>5.1590499999999956E-2</c:v>
                      </c:pt>
                      <c:pt idx="2707">
                        <c:v>5.1589999999999962E-2</c:v>
                      </c:pt>
                      <c:pt idx="2708">
                        <c:v>5.159799999999997E-2</c:v>
                      </c:pt>
                      <c:pt idx="2709">
                        <c:v>5.1595999999999968E-2</c:v>
                      </c:pt>
                      <c:pt idx="2710">
                        <c:v>5.159449999999996E-2</c:v>
                      </c:pt>
                      <c:pt idx="2711">
                        <c:v>5.1597499999999963E-2</c:v>
                      </c:pt>
                      <c:pt idx="2712">
                        <c:v>5.1600499999999966E-2</c:v>
                      </c:pt>
                      <c:pt idx="2713">
                        <c:v>5.1601999999999967E-2</c:v>
                      </c:pt>
                      <c:pt idx="2714">
                        <c:v>5.1601499999999974E-2</c:v>
                      </c:pt>
                      <c:pt idx="2715">
                        <c:v>5.1597499999999963E-2</c:v>
                      </c:pt>
                      <c:pt idx="2716">
                        <c:v>5.159799999999997E-2</c:v>
                      </c:pt>
                      <c:pt idx="2717">
                        <c:v>5.160099999999998E-2</c:v>
                      </c:pt>
                      <c:pt idx="2718">
                        <c:v>5.1601999999999988E-2</c:v>
                      </c:pt>
                      <c:pt idx="2719">
                        <c:v>5.1603499999999983E-2</c:v>
                      </c:pt>
                      <c:pt idx="2720">
                        <c:v>5.1597499999999991E-2</c:v>
                      </c:pt>
                      <c:pt idx="2721">
                        <c:v>5.1600499999999994E-2</c:v>
                      </c:pt>
                      <c:pt idx="2722">
                        <c:v>5.1599999999999993E-2</c:v>
                      </c:pt>
                      <c:pt idx="2723">
                        <c:v>5.1605499999999992E-2</c:v>
                      </c:pt>
                      <c:pt idx="2724">
                        <c:v>5.1602999999999982E-2</c:v>
                      </c:pt>
                      <c:pt idx="2725">
                        <c:v>5.16E-2</c:v>
                      </c:pt>
                      <c:pt idx="2726">
                        <c:v>5.16E-2</c:v>
                      </c:pt>
                      <c:pt idx="2727">
                        <c:v>5.1599000000000006E-2</c:v>
                      </c:pt>
                      <c:pt idx="2728">
                        <c:v>5.1602000000000009E-2</c:v>
                      </c:pt>
                      <c:pt idx="2729">
                        <c:v>5.1601999999999995E-2</c:v>
                      </c:pt>
                      <c:pt idx="2730">
                        <c:v>5.1604999999999991E-2</c:v>
                      </c:pt>
                      <c:pt idx="2731">
                        <c:v>5.1598499999999999E-2</c:v>
                      </c:pt>
                      <c:pt idx="2732">
                        <c:v>5.1597499999999998E-2</c:v>
                      </c:pt>
                      <c:pt idx="2733">
                        <c:v>5.1598499999999999E-2</c:v>
                      </c:pt>
                      <c:pt idx="2734">
                        <c:v>5.1594000000000001E-2</c:v>
                      </c:pt>
                      <c:pt idx="2735">
                        <c:v>5.1587499999999988E-2</c:v>
                      </c:pt>
                      <c:pt idx="2736">
                        <c:v>5.1590499999999991E-2</c:v>
                      </c:pt>
                      <c:pt idx="2737">
                        <c:v>5.1592499999999993E-2</c:v>
                      </c:pt>
                      <c:pt idx="2738">
                        <c:v>5.1591000000000005E-2</c:v>
                      </c:pt>
                      <c:pt idx="2739">
                        <c:v>5.1586E-2</c:v>
                      </c:pt>
                      <c:pt idx="2740">
                        <c:v>5.1588500000000002E-2</c:v>
                      </c:pt>
                      <c:pt idx="2741">
                        <c:v>5.1579000000000007E-2</c:v>
                      </c:pt>
                      <c:pt idx="2742">
                        <c:v>5.1581000000000009E-2</c:v>
                      </c:pt>
                      <c:pt idx="2743">
                        <c:v>5.1574500000000009E-2</c:v>
                      </c:pt>
                      <c:pt idx="2744">
                        <c:v>5.1575500000000003E-2</c:v>
                      </c:pt>
                      <c:pt idx="2745">
                        <c:v>5.1571000000000006E-2</c:v>
                      </c:pt>
                      <c:pt idx="2746">
                        <c:v>5.15655E-2</c:v>
                      </c:pt>
                      <c:pt idx="2747">
                        <c:v>5.1560500000000016E-2</c:v>
                      </c:pt>
                      <c:pt idx="2748">
                        <c:v>5.1557500000000013E-2</c:v>
                      </c:pt>
                      <c:pt idx="2749">
                        <c:v>5.1548500000000004E-2</c:v>
                      </c:pt>
                      <c:pt idx="2750">
                        <c:v>5.1545000000000014E-2</c:v>
                      </c:pt>
                      <c:pt idx="2751">
                        <c:v>5.1544000000000006E-2</c:v>
                      </c:pt>
                      <c:pt idx="2752">
                        <c:v>5.1543500000000006E-2</c:v>
                      </c:pt>
                      <c:pt idx="2753">
                        <c:v>5.1553500000000023E-2</c:v>
                      </c:pt>
                      <c:pt idx="2754">
                        <c:v>5.155050000000002E-2</c:v>
                      </c:pt>
                      <c:pt idx="2755">
                        <c:v>5.1548500000000018E-2</c:v>
                      </c:pt>
                      <c:pt idx="2756">
                        <c:v>5.1544000000000013E-2</c:v>
                      </c:pt>
                      <c:pt idx="2757">
                        <c:v>5.1540000000000016E-2</c:v>
                      </c:pt>
                      <c:pt idx="2758">
                        <c:v>5.1534500000000011E-2</c:v>
                      </c:pt>
                      <c:pt idx="2759">
                        <c:v>5.1540000000000016E-2</c:v>
                      </c:pt>
                      <c:pt idx="2760">
                        <c:v>5.1541500000000025E-2</c:v>
                      </c:pt>
                      <c:pt idx="2761">
                        <c:v>5.1544500000000014E-2</c:v>
                      </c:pt>
                      <c:pt idx="2762">
                        <c:v>5.1553500000000023E-2</c:v>
                      </c:pt>
                      <c:pt idx="2763">
                        <c:v>5.1554500000000003E-2</c:v>
                      </c:pt>
                      <c:pt idx="2764">
                        <c:v>5.1552000000000014E-2</c:v>
                      </c:pt>
                      <c:pt idx="2765">
                        <c:v>5.1548000000000024E-2</c:v>
                      </c:pt>
                      <c:pt idx="2766">
                        <c:v>5.156450000000002E-2</c:v>
                      </c:pt>
                      <c:pt idx="2767">
                        <c:v>5.1570500000000019E-2</c:v>
                      </c:pt>
                      <c:pt idx="2768">
                        <c:v>5.1575000000000024E-2</c:v>
                      </c:pt>
                      <c:pt idx="2769">
                        <c:v>5.1575000000000024E-2</c:v>
                      </c:pt>
                      <c:pt idx="2770">
                        <c:v>5.158150000000003E-2</c:v>
                      </c:pt>
                      <c:pt idx="2771">
                        <c:v>5.1585000000000013E-2</c:v>
                      </c:pt>
                      <c:pt idx="2772">
                        <c:v>5.1581000000000016E-2</c:v>
                      </c:pt>
                      <c:pt idx="2773">
                        <c:v>5.1590500000000025E-2</c:v>
                      </c:pt>
                      <c:pt idx="2774">
                        <c:v>5.1597500000000025E-2</c:v>
                      </c:pt>
                      <c:pt idx="2775">
                        <c:v>5.1600500000000035E-2</c:v>
                      </c:pt>
                      <c:pt idx="2776">
                        <c:v>5.1604000000000018E-2</c:v>
                      </c:pt>
                      <c:pt idx="2777">
                        <c:v>5.1610500000000031E-2</c:v>
                      </c:pt>
                      <c:pt idx="2778">
                        <c:v>5.1613000000000013E-2</c:v>
                      </c:pt>
                      <c:pt idx="2779">
                        <c:v>5.1616000000000016E-2</c:v>
                      </c:pt>
                      <c:pt idx="2780">
                        <c:v>5.1614500000000021E-2</c:v>
                      </c:pt>
                      <c:pt idx="2781">
                        <c:v>5.1621500000000022E-2</c:v>
                      </c:pt>
                      <c:pt idx="2782">
                        <c:v>5.1626000000000019E-2</c:v>
                      </c:pt>
                      <c:pt idx="2783">
                        <c:v>5.1622500000000023E-2</c:v>
                      </c:pt>
                      <c:pt idx="2784">
                        <c:v>5.1630000000000023E-2</c:v>
                      </c:pt>
                      <c:pt idx="2785">
                        <c:v>5.1636000000000015E-2</c:v>
                      </c:pt>
                      <c:pt idx="2786">
                        <c:v>5.1634500000000007E-2</c:v>
                      </c:pt>
                      <c:pt idx="2787">
                        <c:v>5.1639000000000011E-2</c:v>
                      </c:pt>
                      <c:pt idx="2788">
                        <c:v>5.1638500000000011E-2</c:v>
                      </c:pt>
                      <c:pt idx="2789">
                        <c:v>5.1640500000000013E-2</c:v>
                      </c:pt>
                      <c:pt idx="2790">
                        <c:v>5.1633500000000006E-2</c:v>
                      </c:pt>
                      <c:pt idx="2791">
                        <c:v>5.1642500000000008E-2</c:v>
                      </c:pt>
                      <c:pt idx="2792">
                        <c:v>5.163800000000001E-2</c:v>
                      </c:pt>
                      <c:pt idx="2793">
                        <c:v>5.1647000000000005E-2</c:v>
                      </c:pt>
                      <c:pt idx="2794">
                        <c:v>5.1643000000000015E-2</c:v>
                      </c:pt>
                      <c:pt idx="2795">
                        <c:v>5.164450000000001E-2</c:v>
                      </c:pt>
                      <c:pt idx="2796">
                        <c:v>5.1642000000000007E-2</c:v>
                      </c:pt>
                      <c:pt idx="2797">
                        <c:v>5.163800000000001E-2</c:v>
                      </c:pt>
                      <c:pt idx="2798">
                        <c:v>5.1638500000000011E-2</c:v>
                      </c:pt>
                      <c:pt idx="2799">
                        <c:v>5.1646000000000011E-2</c:v>
                      </c:pt>
                      <c:pt idx="2800">
                        <c:v>5.1649E-2</c:v>
                      </c:pt>
                      <c:pt idx="2801">
                        <c:v>5.1651999999999997E-2</c:v>
                      </c:pt>
                      <c:pt idx="2802">
                        <c:v>5.16205E-2</c:v>
                      </c:pt>
                      <c:pt idx="2803">
                        <c:v>5.1619499999999999E-2</c:v>
                      </c:pt>
                      <c:pt idx="2804">
                        <c:v>5.1608999999999995E-2</c:v>
                      </c:pt>
                      <c:pt idx="2805">
                        <c:v>5.1599000000000006E-2</c:v>
                      </c:pt>
                      <c:pt idx="2806">
                        <c:v>5.1587500000000015E-2</c:v>
                      </c:pt>
                      <c:pt idx="2807">
                        <c:v>5.158200000000001E-2</c:v>
                      </c:pt>
                      <c:pt idx="2808">
                        <c:v>5.157500000000001E-2</c:v>
                      </c:pt>
                      <c:pt idx="2809">
                        <c:v>5.1568500000000003E-2</c:v>
                      </c:pt>
                      <c:pt idx="2810">
                        <c:v>5.1567500000000009E-2</c:v>
                      </c:pt>
                      <c:pt idx="2811">
                        <c:v>5.1557500000000013E-2</c:v>
                      </c:pt>
                      <c:pt idx="2812">
                        <c:v>5.15515E-2</c:v>
                      </c:pt>
                      <c:pt idx="2813">
                        <c:v>5.1542999999999992E-2</c:v>
                      </c:pt>
                      <c:pt idx="2814">
                        <c:v>5.1541499999999997E-2</c:v>
                      </c:pt>
                      <c:pt idx="2815">
                        <c:v>5.1532500000000002E-2</c:v>
                      </c:pt>
                      <c:pt idx="2816">
                        <c:v>5.1521500000000005E-2</c:v>
                      </c:pt>
                      <c:pt idx="2817">
                        <c:v>5.1517500000000001E-2</c:v>
                      </c:pt>
                      <c:pt idx="2818">
                        <c:v>5.151E-2</c:v>
                      </c:pt>
                      <c:pt idx="2819">
                        <c:v>5.1499499999999997E-2</c:v>
                      </c:pt>
                      <c:pt idx="2820">
                        <c:v>5.1487999999999999E-2</c:v>
                      </c:pt>
                      <c:pt idx="2821">
                        <c:v>5.1483999999999995E-2</c:v>
                      </c:pt>
                      <c:pt idx="2822">
                        <c:v>5.1480500000000005E-2</c:v>
                      </c:pt>
                      <c:pt idx="2823">
                        <c:v>5.1473000000000005E-2</c:v>
                      </c:pt>
                      <c:pt idx="2824">
                        <c:v>5.147150000000001E-2</c:v>
                      </c:pt>
                      <c:pt idx="2825">
                        <c:v>5.1468000000000007E-2</c:v>
                      </c:pt>
                      <c:pt idx="2826">
                        <c:v>5.1463500000000002E-2</c:v>
                      </c:pt>
                      <c:pt idx="2827">
                        <c:v>5.1454000000000007E-2</c:v>
                      </c:pt>
                      <c:pt idx="2828">
                        <c:v>5.1454000000000007E-2</c:v>
                      </c:pt>
                      <c:pt idx="2829">
                        <c:v>5.1457999999999997E-2</c:v>
                      </c:pt>
                      <c:pt idx="2830">
                        <c:v>5.1454999999999994E-2</c:v>
                      </c:pt>
                      <c:pt idx="2831">
                        <c:v>5.1449999999999996E-2</c:v>
                      </c:pt>
                      <c:pt idx="2832">
                        <c:v>5.1443499999999996E-2</c:v>
                      </c:pt>
                      <c:pt idx="2833">
                        <c:v>5.1428000000000001E-2</c:v>
                      </c:pt>
                      <c:pt idx="2834">
                        <c:v>5.143700000000001E-2</c:v>
                      </c:pt>
                      <c:pt idx="2835">
                        <c:v>5.1418499999999999E-2</c:v>
                      </c:pt>
                      <c:pt idx="2836">
                        <c:v>5.1416000000000003E-2</c:v>
                      </c:pt>
                      <c:pt idx="2837">
                        <c:v>5.1409500000000011E-2</c:v>
                      </c:pt>
                      <c:pt idx="2838">
                        <c:v>5.14055E-2</c:v>
                      </c:pt>
                      <c:pt idx="2839">
                        <c:v>5.1400500000000002E-2</c:v>
                      </c:pt>
                      <c:pt idx="2840">
                        <c:v>5.1399000000000007E-2</c:v>
                      </c:pt>
                      <c:pt idx="2841">
                        <c:v>5.139100000000002E-2</c:v>
                      </c:pt>
                      <c:pt idx="2842">
                        <c:v>5.1390500000000013E-2</c:v>
                      </c:pt>
                      <c:pt idx="2843">
                        <c:v>5.1386000000000001E-2</c:v>
                      </c:pt>
                      <c:pt idx="2844">
                        <c:v>5.1381500000000004E-2</c:v>
                      </c:pt>
                      <c:pt idx="2845">
                        <c:v>5.1378000000000014E-2</c:v>
                      </c:pt>
                      <c:pt idx="2846">
                        <c:v>5.1372500000000015E-2</c:v>
                      </c:pt>
                      <c:pt idx="2847">
                        <c:v>5.1368500000000018E-2</c:v>
                      </c:pt>
                      <c:pt idx="2848">
                        <c:v>5.1363500000000027E-2</c:v>
                      </c:pt>
                      <c:pt idx="2849">
                        <c:v>5.135200000000003E-2</c:v>
                      </c:pt>
                      <c:pt idx="2850">
                        <c:v>5.1349500000000034E-2</c:v>
                      </c:pt>
                      <c:pt idx="2851">
                        <c:v>5.1344000000000029E-2</c:v>
                      </c:pt>
                      <c:pt idx="2852">
                        <c:v>5.1341000000000039E-2</c:v>
                      </c:pt>
                      <c:pt idx="2853">
                        <c:v>5.1336500000000035E-2</c:v>
                      </c:pt>
                      <c:pt idx="2854">
                        <c:v>5.1329500000000035E-2</c:v>
                      </c:pt>
                      <c:pt idx="2855">
                        <c:v>5.131400000000004E-2</c:v>
                      </c:pt>
                      <c:pt idx="2856">
                        <c:v>5.1307500000000034E-2</c:v>
                      </c:pt>
                      <c:pt idx="2857">
                        <c:v>5.1301000000000034E-2</c:v>
                      </c:pt>
                      <c:pt idx="2858">
                        <c:v>5.1298000000000031E-2</c:v>
                      </c:pt>
                      <c:pt idx="2859">
                        <c:v>5.1290000000000037E-2</c:v>
                      </c:pt>
                      <c:pt idx="2860">
                        <c:v>5.1283500000000037E-2</c:v>
                      </c:pt>
                      <c:pt idx="2861">
                        <c:v>5.1275000000000022E-2</c:v>
                      </c:pt>
                      <c:pt idx="2862">
                        <c:v>5.1274500000000028E-2</c:v>
                      </c:pt>
                      <c:pt idx="2863">
                        <c:v>5.1270000000000031E-2</c:v>
                      </c:pt>
                      <c:pt idx="2864">
                        <c:v>5.1258000000000047E-2</c:v>
                      </c:pt>
                      <c:pt idx="2865">
                        <c:v>5.1250500000000046E-2</c:v>
                      </c:pt>
                      <c:pt idx="2866">
                        <c:v>5.1235500000000045E-2</c:v>
                      </c:pt>
                      <c:pt idx="2867">
                        <c:v>5.1230500000000047E-2</c:v>
                      </c:pt>
                      <c:pt idx="2868">
                        <c:v>5.1226500000000043E-2</c:v>
                      </c:pt>
                      <c:pt idx="2869">
                        <c:v>5.1221500000000038E-2</c:v>
                      </c:pt>
                      <c:pt idx="2870">
                        <c:v>5.1209000000000039E-2</c:v>
                      </c:pt>
                      <c:pt idx="2871">
                        <c:v>5.1208000000000038E-2</c:v>
                      </c:pt>
                      <c:pt idx="2872">
                        <c:v>5.1196500000000048E-2</c:v>
                      </c:pt>
                      <c:pt idx="2873">
                        <c:v>5.1196000000000047E-2</c:v>
                      </c:pt>
                      <c:pt idx="2874">
                        <c:v>5.1185000000000043E-2</c:v>
                      </c:pt>
                      <c:pt idx="2875">
                        <c:v>5.118250000000004E-2</c:v>
                      </c:pt>
                      <c:pt idx="2876">
                        <c:v>5.1179500000000037E-2</c:v>
                      </c:pt>
                      <c:pt idx="2877">
                        <c:v>5.117150000000005E-2</c:v>
                      </c:pt>
                      <c:pt idx="2878">
                        <c:v>5.120550000000005E-2</c:v>
                      </c:pt>
                      <c:pt idx="2879">
                        <c:v>5.1205000000000049E-2</c:v>
                      </c:pt>
                      <c:pt idx="2880">
                        <c:v>5.120600000000005E-2</c:v>
                      </c:pt>
                      <c:pt idx="2881">
                        <c:v>5.1193500000000051E-2</c:v>
                      </c:pt>
                      <c:pt idx="2882">
                        <c:v>5.118550000000005E-2</c:v>
                      </c:pt>
                      <c:pt idx="2883">
                        <c:v>5.1180000000000059E-2</c:v>
                      </c:pt>
                      <c:pt idx="2884">
                        <c:v>5.1173500000000052E-2</c:v>
                      </c:pt>
                      <c:pt idx="2885">
                        <c:v>5.1162500000000055E-2</c:v>
                      </c:pt>
                      <c:pt idx="2886">
                        <c:v>5.1162000000000048E-2</c:v>
                      </c:pt>
                      <c:pt idx="2887">
                        <c:v>5.1151500000000044E-2</c:v>
                      </c:pt>
                      <c:pt idx="2888">
                        <c:v>5.1152000000000045E-2</c:v>
                      </c:pt>
                      <c:pt idx="2889">
                        <c:v>5.1142500000000049E-2</c:v>
                      </c:pt>
                      <c:pt idx="2890">
                        <c:v>5.1145500000000038E-2</c:v>
                      </c:pt>
                      <c:pt idx="2891">
                        <c:v>5.1136000000000036E-2</c:v>
                      </c:pt>
                      <c:pt idx="2892">
                        <c:v>5.112700000000004E-2</c:v>
                      </c:pt>
                      <c:pt idx="2893">
                        <c:v>5.1125500000000032E-2</c:v>
                      </c:pt>
                      <c:pt idx="2894">
                        <c:v>5.1120500000000027E-2</c:v>
                      </c:pt>
                      <c:pt idx="2895">
                        <c:v>5.1111500000000018E-2</c:v>
                      </c:pt>
                      <c:pt idx="2896">
                        <c:v>5.1105000000000018E-2</c:v>
                      </c:pt>
                      <c:pt idx="2897">
                        <c:v>5.1109500000000016E-2</c:v>
                      </c:pt>
                      <c:pt idx="2898">
                        <c:v>5.1111000000000024E-2</c:v>
                      </c:pt>
                      <c:pt idx="2899">
                        <c:v>5.1099000000000026E-2</c:v>
                      </c:pt>
                      <c:pt idx="2900">
                        <c:v>5.1094500000000036E-2</c:v>
                      </c:pt>
                      <c:pt idx="2901">
                        <c:v>5.1089000000000037E-2</c:v>
                      </c:pt>
                      <c:pt idx="2902">
                        <c:v>5.1091500000000033E-2</c:v>
                      </c:pt>
                      <c:pt idx="2903">
                        <c:v>5.1079500000000028E-2</c:v>
                      </c:pt>
                      <c:pt idx="2904">
                        <c:v>5.1084500000000033E-2</c:v>
                      </c:pt>
                      <c:pt idx="2905">
                        <c:v>5.1081000000000029E-2</c:v>
                      </c:pt>
                      <c:pt idx="2906">
                        <c:v>5.1082500000000038E-2</c:v>
                      </c:pt>
                      <c:pt idx="2907">
                        <c:v>5.1081500000000037E-2</c:v>
                      </c:pt>
                      <c:pt idx="2908">
                        <c:v>5.1075500000000024E-2</c:v>
                      </c:pt>
                      <c:pt idx="2909">
                        <c:v>5.1069000000000024E-2</c:v>
                      </c:pt>
                      <c:pt idx="2910">
                        <c:v>5.1070000000000032E-2</c:v>
                      </c:pt>
                      <c:pt idx="2911">
                        <c:v>5.1064000000000033E-2</c:v>
                      </c:pt>
                      <c:pt idx="2912">
                        <c:v>5.106100000000003E-2</c:v>
                      </c:pt>
                      <c:pt idx="2913">
                        <c:v>5.1067000000000029E-2</c:v>
                      </c:pt>
                      <c:pt idx="2914">
                        <c:v>5.1093500000000028E-2</c:v>
                      </c:pt>
                      <c:pt idx="2915">
                        <c:v>5.1090000000000024E-2</c:v>
                      </c:pt>
                      <c:pt idx="2916">
                        <c:v>5.1078000000000026E-2</c:v>
                      </c:pt>
                      <c:pt idx="2917">
                        <c:v>5.108850000000003E-2</c:v>
                      </c:pt>
                      <c:pt idx="2918">
                        <c:v>5.1073500000000029E-2</c:v>
                      </c:pt>
                      <c:pt idx="2919">
                        <c:v>5.1062000000000031E-2</c:v>
                      </c:pt>
                      <c:pt idx="2920">
                        <c:v>5.105800000000002E-2</c:v>
                      </c:pt>
                      <c:pt idx="2921">
                        <c:v>5.104450000000002E-2</c:v>
                      </c:pt>
                      <c:pt idx="2922">
                        <c:v>5.1041000000000024E-2</c:v>
                      </c:pt>
                      <c:pt idx="2923">
                        <c:v>5.1024500000000021E-2</c:v>
                      </c:pt>
                      <c:pt idx="2924">
                        <c:v>5.1021500000000011E-2</c:v>
                      </c:pt>
                      <c:pt idx="2925">
                        <c:v>5.102000000000001E-2</c:v>
                      </c:pt>
                      <c:pt idx="2926">
                        <c:v>5.1007500000000004E-2</c:v>
                      </c:pt>
                      <c:pt idx="2927">
                        <c:v>5.1009500000000013E-2</c:v>
                      </c:pt>
                      <c:pt idx="2928">
                        <c:v>5.1006999999999997E-2</c:v>
                      </c:pt>
                      <c:pt idx="2929">
                        <c:v>5.0996000000000007E-2</c:v>
                      </c:pt>
                      <c:pt idx="2930">
                        <c:v>5.0990500000000001E-2</c:v>
                      </c:pt>
                      <c:pt idx="2931">
                        <c:v>5.0993000000000004E-2</c:v>
                      </c:pt>
                      <c:pt idx="2932">
                        <c:v>5.0984999999999996E-2</c:v>
                      </c:pt>
                      <c:pt idx="2933">
                        <c:v>5.0984500000000009E-2</c:v>
                      </c:pt>
                      <c:pt idx="2934">
                        <c:v>5.0989000000000007E-2</c:v>
                      </c:pt>
                      <c:pt idx="2935">
                        <c:v>5.0983000000000007E-2</c:v>
                      </c:pt>
                      <c:pt idx="2936">
                        <c:v>5.0978000000000009E-2</c:v>
                      </c:pt>
                      <c:pt idx="2937">
                        <c:v>5.097200000000001E-2</c:v>
                      </c:pt>
                      <c:pt idx="2938">
                        <c:v>5.0971000000000009E-2</c:v>
                      </c:pt>
                      <c:pt idx="2939">
                        <c:v>5.0971000000000009E-2</c:v>
                      </c:pt>
                      <c:pt idx="2940">
                        <c:v>5.0969000000000007E-2</c:v>
                      </c:pt>
                      <c:pt idx="2941">
                        <c:v>5.0974999999999999E-2</c:v>
                      </c:pt>
                      <c:pt idx="2942">
                        <c:v>5.0976E-2</c:v>
                      </c:pt>
                      <c:pt idx="2943">
                        <c:v>5.0977499999999995E-2</c:v>
                      </c:pt>
                      <c:pt idx="2944">
                        <c:v>5.0980999999999985E-2</c:v>
                      </c:pt>
                      <c:pt idx="2945">
                        <c:v>5.0987499999999991E-2</c:v>
                      </c:pt>
                      <c:pt idx="2946">
                        <c:v>5.0989499999999986E-2</c:v>
                      </c:pt>
                      <c:pt idx="2947">
                        <c:v>5.0996999999999987E-2</c:v>
                      </c:pt>
                      <c:pt idx="2948">
                        <c:v>5.0996999999999987E-2</c:v>
                      </c:pt>
                      <c:pt idx="2949">
                        <c:v>5.1006499999999982E-2</c:v>
                      </c:pt>
                      <c:pt idx="2950">
                        <c:v>5.1006499999999975E-2</c:v>
                      </c:pt>
                      <c:pt idx="2951">
                        <c:v>5.101499999999997E-2</c:v>
                      </c:pt>
                      <c:pt idx="2952">
                        <c:v>5.1020499999999976E-2</c:v>
                      </c:pt>
                      <c:pt idx="2953">
                        <c:v>5.1022499999999971E-2</c:v>
                      </c:pt>
                      <c:pt idx="2954">
                        <c:v>5.1024499999999973E-2</c:v>
                      </c:pt>
                      <c:pt idx="2955">
                        <c:v>5.1029999999999978E-2</c:v>
                      </c:pt>
                      <c:pt idx="2956">
                        <c:v>5.1030999999999986E-2</c:v>
                      </c:pt>
                      <c:pt idx="2957">
                        <c:v>5.1034999999999983E-2</c:v>
                      </c:pt>
                      <c:pt idx="2958">
                        <c:v>5.1043999999999985E-2</c:v>
                      </c:pt>
                      <c:pt idx="2959">
                        <c:v>5.1044999999999986E-2</c:v>
                      </c:pt>
                      <c:pt idx="2960">
                        <c:v>5.1051499999999993E-2</c:v>
                      </c:pt>
                      <c:pt idx="2961">
                        <c:v>5.1049999999999984E-2</c:v>
                      </c:pt>
                      <c:pt idx="2962">
                        <c:v>5.1054999999999989E-2</c:v>
                      </c:pt>
                      <c:pt idx="2963">
                        <c:v>5.1054500000000003E-2</c:v>
                      </c:pt>
                      <c:pt idx="2964">
                        <c:v>5.1059E-2</c:v>
                      </c:pt>
                      <c:pt idx="2965">
                        <c:v>5.1064999999999985E-2</c:v>
                      </c:pt>
                      <c:pt idx="2966">
                        <c:v>5.1058999999999993E-2</c:v>
                      </c:pt>
                      <c:pt idx="2967">
                        <c:v>5.1052E-2</c:v>
                      </c:pt>
                      <c:pt idx="2968">
                        <c:v>5.1067000000000008E-2</c:v>
                      </c:pt>
                      <c:pt idx="2969">
                        <c:v>5.1067500000000009E-2</c:v>
                      </c:pt>
                      <c:pt idx="2970">
                        <c:v>5.1066E-2</c:v>
                      </c:pt>
                      <c:pt idx="2971">
                        <c:v>5.1065500000000014E-2</c:v>
                      </c:pt>
                      <c:pt idx="2972">
                        <c:v>5.1075000000000009E-2</c:v>
                      </c:pt>
                      <c:pt idx="2973">
                        <c:v>5.1070500000000019E-2</c:v>
                      </c:pt>
                      <c:pt idx="2974">
                        <c:v>5.1074500000000009E-2</c:v>
                      </c:pt>
                      <c:pt idx="2975">
                        <c:v>5.108250000000001E-2</c:v>
                      </c:pt>
                      <c:pt idx="2976">
                        <c:v>5.1080000000000014E-2</c:v>
                      </c:pt>
                      <c:pt idx="2977">
                        <c:v>5.1084500000000005E-2</c:v>
                      </c:pt>
                      <c:pt idx="2978">
                        <c:v>5.1084499999999998E-2</c:v>
                      </c:pt>
                      <c:pt idx="2979">
                        <c:v>5.1090499999999997E-2</c:v>
                      </c:pt>
                      <c:pt idx="2980">
                        <c:v>5.1090500000000011E-2</c:v>
                      </c:pt>
                      <c:pt idx="2981">
                        <c:v>5.111000000000001E-2</c:v>
                      </c:pt>
                      <c:pt idx="2982">
                        <c:v>5.1110500000000017E-2</c:v>
                      </c:pt>
                      <c:pt idx="2983">
                        <c:v>5.1118500000000004E-2</c:v>
                      </c:pt>
                      <c:pt idx="2984">
                        <c:v>5.11215E-2</c:v>
                      </c:pt>
                      <c:pt idx="2985">
                        <c:v>5.1122500000000001E-2</c:v>
                      </c:pt>
                      <c:pt idx="2986">
                        <c:v>5.1131000000000003E-2</c:v>
                      </c:pt>
                      <c:pt idx="2987">
                        <c:v>5.1135500000000007E-2</c:v>
                      </c:pt>
                      <c:pt idx="2988">
                        <c:v>5.1139499999999997E-2</c:v>
                      </c:pt>
                      <c:pt idx="2989">
                        <c:v>5.1143500000000008E-2</c:v>
                      </c:pt>
                      <c:pt idx="2990">
                        <c:v>5.1153000000000004E-2</c:v>
                      </c:pt>
                      <c:pt idx="2991">
                        <c:v>5.1145499999999997E-2</c:v>
                      </c:pt>
                      <c:pt idx="2992">
                        <c:v>5.1151000000000002E-2</c:v>
                      </c:pt>
                      <c:pt idx="2993">
                        <c:v>5.1154499999999992E-2</c:v>
                      </c:pt>
                      <c:pt idx="2994">
                        <c:v>5.1157500000000002E-2</c:v>
                      </c:pt>
                      <c:pt idx="2995">
                        <c:v>5.1161999999999999E-2</c:v>
                      </c:pt>
                      <c:pt idx="2996">
                        <c:v>5.1177000000000007E-2</c:v>
                      </c:pt>
                      <c:pt idx="2997">
                        <c:v>5.1190999999999993E-2</c:v>
                      </c:pt>
                      <c:pt idx="2998">
                        <c:v>5.1197499999999986E-2</c:v>
                      </c:pt>
                      <c:pt idx="2999">
                        <c:v>5.1203999999999972E-2</c:v>
                      </c:pt>
                      <c:pt idx="3000">
                        <c:v>5.1197499999999979E-2</c:v>
                      </c:pt>
                      <c:pt idx="3001">
                        <c:v>5.1202499999999984E-2</c:v>
                      </c:pt>
                      <c:pt idx="3002">
                        <c:v>5.1226999999999981E-2</c:v>
                      </c:pt>
                      <c:pt idx="3003">
                        <c:v>5.123649999999999E-2</c:v>
                      </c:pt>
                      <c:pt idx="3004">
                        <c:v>5.1244999999999985E-2</c:v>
                      </c:pt>
                      <c:pt idx="3005">
                        <c:v>5.1249999999999983E-2</c:v>
                      </c:pt>
                      <c:pt idx="3006">
                        <c:v>5.1259499999999986E-2</c:v>
                      </c:pt>
                      <c:pt idx="3007">
                        <c:v>5.1270499999999976E-2</c:v>
                      </c:pt>
                      <c:pt idx="3008">
                        <c:v>5.1288499999999987E-2</c:v>
                      </c:pt>
                      <c:pt idx="3009">
                        <c:v>5.1292499999999984E-2</c:v>
                      </c:pt>
                      <c:pt idx="3010">
                        <c:v>5.1302499999999973E-2</c:v>
                      </c:pt>
                      <c:pt idx="3011">
                        <c:v>5.1318999999999983E-2</c:v>
                      </c:pt>
                      <c:pt idx="3012">
                        <c:v>5.1327999999999971E-2</c:v>
                      </c:pt>
                      <c:pt idx="3013">
                        <c:v>5.1346499999999982E-2</c:v>
                      </c:pt>
                      <c:pt idx="3014">
                        <c:v>5.1351499999999974E-2</c:v>
                      </c:pt>
                      <c:pt idx="3015">
                        <c:v>5.1362999999999978E-2</c:v>
                      </c:pt>
                      <c:pt idx="3016">
                        <c:v>5.1387999999999982E-2</c:v>
                      </c:pt>
                      <c:pt idx="3017">
                        <c:v>5.1401999999999969E-2</c:v>
                      </c:pt>
                      <c:pt idx="3018">
                        <c:v>5.1419999999999987E-2</c:v>
                      </c:pt>
                      <c:pt idx="3019">
                        <c:v>5.144099999999998E-2</c:v>
                      </c:pt>
                      <c:pt idx="3020">
                        <c:v>5.1453999999999986E-2</c:v>
                      </c:pt>
                      <c:pt idx="3021">
                        <c:v>5.147199999999999E-2</c:v>
                      </c:pt>
                      <c:pt idx="3022">
                        <c:v>5.1498000000000002E-2</c:v>
                      </c:pt>
                      <c:pt idx="3023">
                        <c:v>5.1505000000000002E-2</c:v>
                      </c:pt>
                      <c:pt idx="3024">
                        <c:v>5.1517499999999987E-2</c:v>
                      </c:pt>
                      <c:pt idx="3025">
                        <c:v>5.1533999999999996E-2</c:v>
                      </c:pt>
                      <c:pt idx="3026">
                        <c:v>5.1548499999999997E-2</c:v>
                      </c:pt>
                      <c:pt idx="3027">
                        <c:v>5.1573500000000008E-2</c:v>
                      </c:pt>
                      <c:pt idx="3028">
                        <c:v>5.1588000000000002E-2</c:v>
                      </c:pt>
                      <c:pt idx="3029">
                        <c:v>5.15995E-2</c:v>
                      </c:pt>
                      <c:pt idx="3030">
                        <c:v>5.1613500000000007E-2</c:v>
                      </c:pt>
                      <c:pt idx="3031">
                        <c:v>5.1626499999999999E-2</c:v>
                      </c:pt>
                      <c:pt idx="3032">
                        <c:v>5.1646500000000012E-2</c:v>
                      </c:pt>
                      <c:pt idx="3033">
                        <c:v>5.1673500000000011E-2</c:v>
                      </c:pt>
                      <c:pt idx="3034">
                        <c:v>5.1695499999999998E-2</c:v>
                      </c:pt>
                      <c:pt idx="3035">
                        <c:v>5.1720000000000009E-2</c:v>
                      </c:pt>
                      <c:pt idx="3036">
                        <c:v>5.1735000000000017E-2</c:v>
                      </c:pt>
                      <c:pt idx="3037">
                        <c:v>5.1744000000000012E-2</c:v>
                      </c:pt>
                      <c:pt idx="3038">
                        <c:v>5.1759500000000014E-2</c:v>
                      </c:pt>
                      <c:pt idx="3039">
                        <c:v>5.1780500000000007E-2</c:v>
                      </c:pt>
                      <c:pt idx="3040">
                        <c:v>5.1805000000000004E-2</c:v>
                      </c:pt>
                      <c:pt idx="3041">
                        <c:v>5.1816500000000001E-2</c:v>
                      </c:pt>
                      <c:pt idx="3042">
                        <c:v>5.1841000000000005E-2</c:v>
                      </c:pt>
                      <c:pt idx="3043">
                        <c:v>5.1874999999999998E-2</c:v>
                      </c:pt>
                      <c:pt idx="3044">
                        <c:v>5.1899500000000008E-2</c:v>
                      </c:pt>
                      <c:pt idx="3045">
                        <c:v>5.1927499999999994E-2</c:v>
                      </c:pt>
                      <c:pt idx="3046">
                        <c:v>5.1953999999999993E-2</c:v>
                      </c:pt>
                      <c:pt idx="3047">
                        <c:v>5.1975999999999987E-2</c:v>
                      </c:pt>
                      <c:pt idx="3048">
                        <c:v>5.2002499999999993E-2</c:v>
                      </c:pt>
                      <c:pt idx="3049">
                        <c:v>5.2034999999999991E-2</c:v>
                      </c:pt>
                      <c:pt idx="3050">
                        <c:v>5.2055999999999998E-2</c:v>
                      </c:pt>
                      <c:pt idx="3051">
                        <c:v>5.2073499999999988E-2</c:v>
                      </c:pt>
                      <c:pt idx="3052">
                        <c:v>5.2090999999999985E-2</c:v>
                      </c:pt>
                      <c:pt idx="3053">
                        <c:v>5.2111499999999991E-2</c:v>
                      </c:pt>
                      <c:pt idx="3054">
                        <c:v>5.2134499999999993E-2</c:v>
                      </c:pt>
                      <c:pt idx="3055">
                        <c:v>5.2156499999999995E-2</c:v>
                      </c:pt>
                      <c:pt idx="3056">
                        <c:v>5.2169499999999987E-2</c:v>
                      </c:pt>
                      <c:pt idx="3057">
                        <c:v>5.2183999999999987E-2</c:v>
                      </c:pt>
                      <c:pt idx="3058">
                        <c:v>5.2201000000000004E-2</c:v>
                      </c:pt>
                      <c:pt idx="3059">
                        <c:v>5.2226000000000002E-2</c:v>
                      </c:pt>
                      <c:pt idx="3060">
                        <c:v>5.2242000000000004E-2</c:v>
                      </c:pt>
                      <c:pt idx="3061">
                        <c:v>5.2268500000000009E-2</c:v>
                      </c:pt>
                      <c:pt idx="3062">
                        <c:v>5.2288999999999995E-2</c:v>
                      </c:pt>
                      <c:pt idx="3063">
                        <c:v>5.2313999999999999E-2</c:v>
                      </c:pt>
                      <c:pt idx="3064">
                        <c:v>5.2334999999999993E-2</c:v>
                      </c:pt>
                      <c:pt idx="3065">
                        <c:v>5.2362999999999993E-2</c:v>
                      </c:pt>
                      <c:pt idx="3066">
                        <c:v>5.2390499999999986E-2</c:v>
                      </c:pt>
                      <c:pt idx="3067">
                        <c:v>5.2414999999999975E-2</c:v>
                      </c:pt>
                      <c:pt idx="3068">
                        <c:v>5.2428999999999976E-2</c:v>
                      </c:pt>
                      <c:pt idx="3069">
                        <c:v>5.2454999999999981E-2</c:v>
                      </c:pt>
                      <c:pt idx="3070">
                        <c:v>5.2476499999999981E-2</c:v>
                      </c:pt>
                      <c:pt idx="3071">
                        <c:v>5.2493999999999978E-2</c:v>
                      </c:pt>
                      <c:pt idx="3072">
                        <c:v>5.2511999999999975E-2</c:v>
                      </c:pt>
                      <c:pt idx="3073">
                        <c:v>5.2535499999999978E-2</c:v>
                      </c:pt>
                      <c:pt idx="3074">
                        <c:v>5.2555499999999984E-2</c:v>
                      </c:pt>
                      <c:pt idx="3075">
                        <c:v>5.2574999999999969E-2</c:v>
                      </c:pt>
                      <c:pt idx="3076">
                        <c:v>5.2594499999999975E-2</c:v>
                      </c:pt>
                      <c:pt idx="3077">
                        <c:v>5.2618499999999971E-2</c:v>
                      </c:pt>
                      <c:pt idx="3078">
                        <c:v>5.2597999999999957E-2</c:v>
                      </c:pt>
                      <c:pt idx="3079">
                        <c:v>5.2610499999999963E-2</c:v>
                      </c:pt>
                      <c:pt idx="3080">
                        <c:v>5.2621499999999967E-2</c:v>
                      </c:pt>
                      <c:pt idx="3081">
                        <c:v>5.2630999999999963E-2</c:v>
                      </c:pt>
                      <c:pt idx="3082">
                        <c:v>5.2652499999999963E-2</c:v>
                      </c:pt>
                      <c:pt idx="3083">
                        <c:v>5.266299999999996E-2</c:v>
                      </c:pt>
                      <c:pt idx="3084">
                        <c:v>5.2678499999999955E-2</c:v>
                      </c:pt>
                      <c:pt idx="3085">
                        <c:v>5.2708499999999964E-2</c:v>
                      </c:pt>
                      <c:pt idx="3086">
                        <c:v>5.2726999999999968E-2</c:v>
                      </c:pt>
                      <c:pt idx="3087">
                        <c:v>5.2754999999999955E-2</c:v>
                      </c:pt>
                      <c:pt idx="3088">
                        <c:v>5.2778999999999944E-2</c:v>
                      </c:pt>
                      <c:pt idx="3089">
                        <c:v>5.279149999999995E-2</c:v>
                      </c:pt>
                      <c:pt idx="3090">
                        <c:v>5.2815499999999967E-2</c:v>
                      </c:pt>
                      <c:pt idx="3091">
                        <c:v>5.2839999999999943E-2</c:v>
                      </c:pt>
                      <c:pt idx="3092">
                        <c:v>5.2858999999999948E-2</c:v>
                      </c:pt>
                      <c:pt idx="3093">
                        <c:v>5.2875999999999951E-2</c:v>
                      </c:pt>
                      <c:pt idx="3094">
                        <c:v>5.289599999999995E-2</c:v>
                      </c:pt>
                      <c:pt idx="3095">
                        <c:v>5.291249999999996E-2</c:v>
                      </c:pt>
                      <c:pt idx="3096">
                        <c:v>5.2935999999999962E-2</c:v>
                      </c:pt>
                      <c:pt idx="3097">
                        <c:v>5.2960999999999953E-2</c:v>
                      </c:pt>
                      <c:pt idx="3098">
                        <c:v>5.2967499999999959E-2</c:v>
                      </c:pt>
                      <c:pt idx="3099">
                        <c:v>5.2986499999999957E-2</c:v>
                      </c:pt>
                      <c:pt idx="3100">
                        <c:v>5.300349999999996E-2</c:v>
                      </c:pt>
                      <c:pt idx="3101">
                        <c:v>5.3021499999999964E-2</c:v>
                      </c:pt>
                      <c:pt idx="3102">
                        <c:v>5.3038499999999954E-2</c:v>
                      </c:pt>
                      <c:pt idx="3103">
                        <c:v>5.3060999999999955E-2</c:v>
                      </c:pt>
                      <c:pt idx="3104">
                        <c:v>5.3083499999999964E-2</c:v>
                      </c:pt>
                      <c:pt idx="3105">
                        <c:v>5.3102999999999963E-2</c:v>
                      </c:pt>
                      <c:pt idx="3106">
                        <c:v>5.3133999999999959E-2</c:v>
                      </c:pt>
                      <c:pt idx="3107">
                        <c:v>5.3156499999999954E-2</c:v>
                      </c:pt>
                      <c:pt idx="3108">
                        <c:v>5.3188999999999959E-2</c:v>
                      </c:pt>
                      <c:pt idx="3109">
                        <c:v>5.3208499999999964E-2</c:v>
                      </c:pt>
                      <c:pt idx="3110">
                        <c:v>5.3230499999999958E-2</c:v>
                      </c:pt>
                      <c:pt idx="3111">
                        <c:v>5.3258499999999966E-2</c:v>
                      </c:pt>
                      <c:pt idx="3112">
                        <c:v>5.3274999999999961E-2</c:v>
                      </c:pt>
                      <c:pt idx="3113">
                        <c:v>5.3283499999999956E-2</c:v>
                      </c:pt>
                      <c:pt idx="3114">
                        <c:v>5.3276499999999949E-2</c:v>
                      </c:pt>
                      <c:pt idx="3115">
                        <c:v>5.3313999999999959E-2</c:v>
                      </c:pt>
                      <c:pt idx="3116">
                        <c:v>5.3333999999999958E-2</c:v>
                      </c:pt>
                      <c:pt idx="3117">
                        <c:v>5.3351999999999962E-2</c:v>
                      </c:pt>
                      <c:pt idx="3118">
                        <c:v>5.3387999999999956E-2</c:v>
                      </c:pt>
                      <c:pt idx="3119">
                        <c:v>5.3425999999999953E-2</c:v>
                      </c:pt>
                      <c:pt idx="3120">
                        <c:v>5.3461999999999954E-2</c:v>
                      </c:pt>
                      <c:pt idx="3121">
                        <c:v>5.3494499999999959E-2</c:v>
                      </c:pt>
                      <c:pt idx="3122">
                        <c:v>5.352399999999996E-2</c:v>
                      </c:pt>
                      <c:pt idx="3123">
                        <c:v>5.3551499999999953E-2</c:v>
                      </c:pt>
                      <c:pt idx="3124">
                        <c:v>5.3586999999999954E-2</c:v>
                      </c:pt>
                      <c:pt idx="3125">
                        <c:v>5.3608999999999962E-2</c:v>
                      </c:pt>
                      <c:pt idx="3126">
                        <c:v>5.3651999999999964E-2</c:v>
                      </c:pt>
                      <c:pt idx="3127">
                        <c:v>5.3683499999999953E-2</c:v>
                      </c:pt>
                      <c:pt idx="3128">
                        <c:v>5.371099999999996E-2</c:v>
                      </c:pt>
                      <c:pt idx="3129">
                        <c:v>5.3752999999999961E-2</c:v>
                      </c:pt>
                      <c:pt idx="3130">
                        <c:v>5.3781999999999962E-2</c:v>
                      </c:pt>
                      <c:pt idx="3131">
                        <c:v>5.3805999999999979E-2</c:v>
                      </c:pt>
                      <c:pt idx="3132">
                        <c:v>5.3843499999999975E-2</c:v>
                      </c:pt>
                      <c:pt idx="3133">
                        <c:v>5.3860999999999978E-2</c:v>
                      </c:pt>
                      <c:pt idx="3134">
                        <c:v>5.3887999999999978E-2</c:v>
                      </c:pt>
                      <c:pt idx="3135">
                        <c:v>5.3922999999999978E-2</c:v>
                      </c:pt>
                      <c:pt idx="3136">
                        <c:v>5.3951499999999972E-2</c:v>
                      </c:pt>
                      <c:pt idx="3137">
                        <c:v>5.3979499999999972E-2</c:v>
                      </c:pt>
                      <c:pt idx="3138">
                        <c:v>5.399849999999997E-2</c:v>
                      </c:pt>
                      <c:pt idx="3139">
                        <c:v>5.402199999999998E-2</c:v>
                      </c:pt>
                      <c:pt idx="3140">
                        <c:v>5.403299999999997E-2</c:v>
                      </c:pt>
                      <c:pt idx="3141">
                        <c:v>5.4054999999999971E-2</c:v>
                      </c:pt>
                      <c:pt idx="3142">
                        <c:v>5.4085499999999974E-2</c:v>
                      </c:pt>
                      <c:pt idx="3143">
                        <c:v>5.4113499999999967E-2</c:v>
                      </c:pt>
                      <c:pt idx="3144">
                        <c:v>5.4134499999999981E-2</c:v>
                      </c:pt>
                      <c:pt idx="3145">
                        <c:v>5.4138499999999985E-2</c:v>
                      </c:pt>
                      <c:pt idx="3146">
                        <c:v>5.4167999999999987E-2</c:v>
                      </c:pt>
                      <c:pt idx="3147">
                        <c:v>5.4197499999999989E-2</c:v>
                      </c:pt>
                      <c:pt idx="3148">
                        <c:v>5.4238499999999988E-2</c:v>
                      </c:pt>
                      <c:pt idx="3149">
                        <c:v>5.4242499999999978E-2</c:v>
                      </c:pt>
                      <c:pt idx="3150">
                        <c:v>5.4276999999999978E-2</c:v>
                      </c:pt>
                      <c:pt idx="3151">
                        <c:v>5.4307499999999981E-2</c:v>
                      </c:pt>
                      <c:pt idx="3152">
                        <c:v>5.4326999999999979E-2</c:v>
                      </c:pt>
                      <c:pt idx="3153">
                        <c:v>5.4353999999999972E-2</c:v>
                      </c:pt>
                      <c:pt idx="3154">
                        <c:v>5.4386499999999977E-2</c:v>
                      </c:pt>
                      <c:pt idx="3155">
                        <c:v>5.4408999999999971E-2</c:v>
                      </c:pt>
                      <c:pt idx="3156">
                        <c:v>5.444249999999997E-2</c:v>
                      </c:pt>
                      <c:pt idx="3157">
                        <c:v>5.4470499999999963E-2</c:v>
                      </c:pt>
                      <c:pt idx="3158">
                        <c:v>5.450149999999996E-2</c:v>
                      </c:pt>
                      <c:pt idx="3159">
                        <c:v>5.4540999999999958E-2</c:v>
                      </c:pt>
                      <c:pt idx="3160">
                        <c:v>5.4581499999999963E-2</c:v>
                      </c:pt>
                      <c:pt idx="3161">
                        <c:v>5.4615499999999963E-2</c:v>
                      </c:pt>
                      <c:pt idx="3162">
                        <c:v>5.4634499999999961E-2</c:v>
                      </c:pt>
                      <c:pt idx="3163">
                        <c:v>5.4662499999999968E-2</c:v>
                      </c:pt>
                      <c:pt idx="3164">
                        <c:v>5.4703499999999974E-2</c:v>
                      </c:pt>
                      <c:pt idx="3165">
                        <c:v>5.4727499999999978E-2</c:v>
                      </c:pt>
                      <c:pt idx="3166">
                        <c:v>5.4761999999999977E-2</c:v>
                      </c:pt>
                      <c:pt idx="3167">
                        <c:v>5.4788499999999976E-2</c:v>
                      </c:pt>
                      <c:pt idx="3168">
                        <c:v>5.481299999999998E-2</c:v>
                      </c:pt>
                      <c:pt idx="3169">
                        <c:v>5.483449999999998E-2</c:v>
                      </c:pt>
                      <c:pt idx="3170">
                        <c:v>5.4852499999999978E-2</c:v>
                      </c:pt>
                      <c:pt idx="3171">
                        <c:v>5.4886499999999977E-2</c:v>
                      </c:pt>
                      <c:pt idx="3172">
                        <c:v>5.4922499999999964E-2</c:v>
                      </c:pt>
                      <c:pt idx="3173">
                        <c:v>5.4956999999999978E-2</c:v>
                      </c:pt>
                      <c:pt idx="3174">
                        <c:v>5.4977999999999971E-2</c:v>
                      </c:pt>
                      <c:pt idx="3175">
                        <c:v>5.5007999999999974E-2</c:v>
                      </c:pt>
                      <c:pt idx="3176">
                        <c:v>5.5038499999999983E-2</c:v>
                      </c:pt>
                      <c:pt idx="3177">
                        <c:v>5.5075499999999986E-2</c:v>
                      </c:pt>
                      <c:pt idx="3178">
                        <c:v>5.5115999999999984E-2</c:v>
                      </c:pt>
                      <c:pt idx="3179">
                        <c:v>5.5129999999999992E-2</c:v>
                      </c:pt>
                      <c:pt idx="3180">
                        <c:v>5.5160999999999995E-2</c:v>
                      </c:pt>
                      <c:pt idx="3181">
                        <c:v>5.5177500000000004E-2</c:v>
                      </c:pt>
                      <c:pt idx="3182">
                        <c:v>5.5209000000000001E-2</c:v>
                      </c:pt>
                      <c:pt idx="3183">
                        <c:v>5.5238499999999996E-2</c:v>
                      </c:pt>
                      <c:pt idx="3184">
                        <c:v>5.5265499999999995E-2</c:v>
                      </c:pt>
                      <c:pt idx="3185">
                        <c:v>5.5296999999999992E-2</c:v>
                      </c:pt>
                      <c:pt idx="3186">
                        <c:v>5.5322499999999983E-2</c:v>
                      </c:pt>
                      <c:pt idx="3187">
                        <c:v>5.5351999999999985E-2</c:v>
                      </c:pt>
                      <c:pt idx="3188">
                        <c:v>5.5375999999999995E-2</c:v>
                      </c:pt>
                      <c:pt idx="3189">
                        <c:v>5.5408499999999999E-2</c:v>
                      </c:pt>
                      <c:pt idx="3190">
                        <c:v>5.5434999999999998E-2</c:v>
                      </c:pt>
                      <c:pt idx="3191">
                        <c:v>5.5471000000000006E-2</c:v>
                      </c:pt>
                      <c:pt idx="3192">
                        <c:v>5.5507999999999995E-2</c:v>
                      </c:pt>
                      <c:pt idx="3193">
                        <c:v>5.5528500000000001E-2</c:v>
                      </c:pt>
                      <c:pt idx="3194">
                        <c:v>5.5584499999999995E-2</c:v>
                      </c:pt>
                      <c:pt idx="3195">
                        <c:v>5.5631999999999994E-2</c:v>
                      </c:pt>
                      <c:pt idx="3196">
                        <c:v>5.5663999999999998E-2</c:v>
                      </c:pt>
                      <c:pt idx="3197">
                        <c:v>5.569699999999999E-2</c:v>
                      </c:pt>
                      <c:pt idx="3198">
                        <c:v>5.5747499999999992E-2</c:v>
                      </c:pt>
                      <c:pt idx="3199">
                        <c:v>5.5794499999999997E-2</c:v>
                      </c:pt>
                      <c:pt idx="3200">
                        <c:v>5.5851999999999992E-2</c:v>
                      </c:pt>
                      <c:pt idx="3201">
                        <c:v>5.5901499999999993E-2</c:v>
                      </c:pt>
                      <c:pt idx="3202">
                        <c:v>5.5958999999999995E-2</c:v>
                      </c:pt>
                      <c:pt idx="3203">
                        <c:v>5.6006999999999987E-2</c:v>
                      </c:pt>
                      <c:pt idx="3204">
                        <c:v>5.6056499999999995E-2</c:v>
                      </c:pt>
                      <c:pt idx="3205">
                        <c:v>5.6112500000000003E-2</c:v>
                      </c:pt>
                      <c:pt idx="3206">
                        <c:v>5.6162999999999998E-2</c:v>
                      </c:pt>
                      <c:pt idx="3207">
                        <c:v>5.6209499999999996E-2</c:v>
                      </c:pt>
                      <c:pt idx="3208">
                        <c:v>5.6251000000000009E-2</c:v>
                      </c:pt>
                      <c:pt idx="3209">
                        <c:v>5.6287999999999998E-2</c:v>
                      </c:pt>
                      <c:pt idx="3210">
                        <c:v>5.6333000000000001E-2</c:v>
                      </c:pt>
                      <c:pt idx="3211">
                        <c:v>5.6373000000000006E-2</c:v>
                      </c:pt>
                      <c:pt idx="3212">
                        <c:v>5.6416500000000008E-2</c:v>
                      </c:pt>
                      <c:pt idx="3213">
                        <c:v>5.6455499999999999E-2</c:v>
                      </c:pt>
                      <c:pt idx="3214">
                        <c:v>5.6503500000000005E-2</c:v>
                      </c:pt>
                      <c:pt idx="3215">
                        <c:v>5.6555000000000001E-2</c:v>
                      </c:pt>
                      <c:pt idx="3216">
                        <c:v>5.6591000000000002E-2</c:v>
                      </c:pt>
                      <c:pt idx="3217">
                        <c:v>5.6625500000000002E-2</c:v>
                      </c:pt>
                      <c:pt idx="3218">
                        <c:v>5.6672500000000001E-2</c:v>
                      </c:pt>
                      <c:pt idx="3219">
                        <c:v>5.6716999999999997E-2</c:v>
                      </c:pt>
                      <c:pt idx="3220">
                        <c:v>5.67685E-2</c:v>
                      </c:pt>
                      <c:pt idx="3221">
                        <c:v>5.6806499999999989E-2</c:v>
                      </c:pt>
                      <c:pt idx="3222">
                        <c:v>5.6845999999999994E-2</c:v>
                      </c:pt>
                      <c:pt idx="3223">
                        <c:v>5.6893999999999993E-2</c:v>
                      </c:pt>
                      <c:pt idx="3224">
                        <c:v>5.6936999999999981E-2</c:v>
                      </c:pt>
                      <c:pt idx="3225">
                        <c:v>5.6975499999999984E-2</c:v>
                      </c:pt>
                      <c:pt idx="3226">
                        <c:v>5.7013999999999988E-2</c:v>
                      </c:pt>
                      <c:pt idx="3227">
                        <c:v>5.7051499999999991E-2</c:v>
                      </c:pt>
                      <c:pt idx="3228">
                        <c:v>5.7089499999999987E-2</c:v>
                      </c:pt>
                      <c:pt idx="3229">
                        <c:v>5.7159499999999988E-2</c:v>
                      </c:pt>
                      <c:pt idx="3230">
                        <c:v>5.7204499999999985E-2</c:v>
                      </c:pt>
                      <c:pt idx="3231">
                        <c:v>5.7259999999999991E-2</c:v>
                      </c:pt>
                      <c:pt idx="3232">
                        <c:v>5.7302499999999999E-2</c:v>
                      </c:pt>
                      <c:pt idx="3233">
                        <c:v>5.7346500000000002E-2</c:v>
                      </c:pt>
                      <c:pt idx="3234">
                        <c:v>5.7383499999999997E-2</c:v>
                      </c:pt>
                      <c:pt idx="3235">
                        <c:v>5.7427499999999992E-2</c:v>
                      </c:pt>
                      <c:pt idx="3236">
                        <c:v>5.7480499999999983E-2</c:v>
                      </c:pt>
                      <c:pt idx="3237">
                        <c:v>5.7541999999999982E-2</c:v>
                      </c:pt>
                      <c:pt idx="3238">
                        <c:v>5.7599999999999991E-2</c:v>
                      </c:pt>
                      <c:pt idx="3239">
                        <c:v>5.7651499999999994E-2</c:v>
                      </c:pt>
                      <c:pt idx="3240">
                        <c:v>5.7691999999999993E-2</c:v>
                      </c:pt>
                      <c:pt idx="3241">
                        <c:v>5.7748500000000001E-2</c:v>
                      </c:pt>
                      <c:pt idx="3242">
                        <c:v>5.7795500000000007E-2</c:v>
                      </c:pt>
                      <c:pt idx="3243">
                        <c:v>5.7833000000000002E-2</c:v>
                      </c:pt>
                      <c:pt idx="3244">
                        <c:v>5.7883500000000004E-2</c:v>
                      </c:pt>
                      <c:pt idx="3245">
                        <c:v>5.7933000000000005E-2</c:v>
                      </c:pt>
                      <c:pt idx="3246">
                        <c:v>5.7980500000000011E-2</c:v>
                      </c:pt>
                      <c:pt idx="3247">
                        <c:v>5.8043000000000011E-2</c:v>
                      </c:pt>
                      <c:pt idx="3248">
                        <c:v>5.8094500000000007E-2</c:v>
                      </c:pt>
                      <c:pt idx="3249">
                        <c:v>5.8141000000000005E-2</c:v>
                      </c:pt>
                      <c:pt idx="3250">
                        <c:v>5.8199500000000001E-2</c:v>
                      </c:pt>
                      <c:pt idx="3251">
                        <c:v>5.828500000000001E-2</c:v>
                      </c:pt>
                      <c:pt idx="3252">
                        <c:v>5.8357000000000013E-2</c:v>
                      </c:pt>
                      <c:pt idx="3253">
                        <c:v>5.8425000000000012E-2</c:v>
                      </c:pt>
                      <c:pt idx="3254">
                        <c:v>5.8480000000000004E-2</c:v>
                      </c:pt>
                      <c:pt idx="3255">
                        <c:v>5.8538500000000007E-2</c:v>
                      </c:pt>
                      <c:pt idx="3256">
                        <c:v>5.8605500000000005E-2</c:v>
                      </c:pt>
                      <c:pt idx="3257">
                        <c:v>5.8676499999999999E-2</c:v>
                      </c:pt>
                      <c:pt idx="3258">
                        <c:v>5.8738499999999999E-2</c:v>
                      </c:pt>
                      <c:pt idx="3259">
                        <c:v>5.8793499999999999E-2</c:v>
                      </c:pt>
                      <c:pt idx="3260">
                        <c:v>5.8869499999999998E-2</c:v>
                      </c:pt>
                      <c:pt idx="3261">
                        <c:v>5.8925999999999999E-2</c:v>
                      </c:pt>
                      <c:pt idx="3262">
                        <c:v>5.8986499999999997E-2</c:v>
                      </c:pt>
                      <c:pt idx="3263">
                        <c:v>5.9049000000000004E-2</c:v>
                      </c:pt>
                      <c:pt idx="3264">
                        <c:v>5.9117500000000003E-2</c:v>
                      </c:pt>
                      <c:pt idx="3265">
                        <c:v>5.9179500000000003E-2</c:v>
                      </c:pt>
                      <c:pt idx="3266">
                        <c:v>5.9251500000000006E-2</c:v>
                      </c:pt>
                      <c:pt idx="3267">
                        <c:v>5.9315500000000007E-2</c:v>
                      </c:pt>
                      <c:pt idx="3268">
                        <c:v>5.9389000000000004E-2</c:v>
                      </c:pt>
                      <c:pt idx="3269">
                        <c:v>5.9456500000000002E-2</c:v>
                      </c:pt>
                      <c:pt idx="3270">
                        <c:v>5.95305E-2</c:v>
                      </c:pt>
                      <c:pt idx="3271">
                        <c:v>5.9601500000000002E-2</c:v>
                      </c:pt>
                      <c:pt idx="3272">
                        <c:v>5.9692500000000009E-2</c:v>
                      </c:pt>
                      <c:pt idx="3273">
                        <c:v>5.9757500000000012E-2</c:v>
                      </c:pt>
                      <c:pt idx="3274">
                        <c:v>5.983900000000001E-2</c:v>
                      </c:pt>
                      <c:pt idx="3275">
                        <c:v>5.9908500000000017E-2</c:v>
                      </c:pt>
                      <c:pt idx="3276">
                        <c:v>5.9982000000000021E-2</c:v>
                      </c:pt>
                      <c:pt idx="3277">
                        <c:v>6.0045000000000022E-2</c:v>
                      </c:pt>
                      <c:pt idx="3278">
                        <c:v>6.0124000000000025E-2</c:v>
                      </c:pt>
                      <c:pt idx="3279">
                        <c:v>6.021300000000001E-2</c:v>
                      </c:pt>
                      <c:pt idx="3280">
                        <c:v>6.0296000000000009E-2</c:v>
                      </c:pt>
                      <c:pt idx="3281">
                        <c:v>6.0390500000000007E-2</c:v>
                      </c:pt>
                      <c:pt idx="3282">
                        <c:v>6.0476000000000009E-2</c:v>
                      </c:pt>
                      <c:pt idx="3283">
                        <c:v>6.0569000000000012E-2</c:v>
                      </c:pt>
                      <c:pt idx="3284">
                        <c:v>6.0649500000000016E-2</c:v>
                      </c:pt>
                      <c:pt idx="3285">
                        <c:v>6.0721500000000025E-2</c:v>
                      </c:pt>
                      <c:pt idx="3286">
                        <c:v>6.0802500000000009E-2</c:v>
                      </c:pt>
                      <c:pt idx="3287">
                        <c:v>6.0885000000000009E-2</c:v>
                      </c:pt>
                      <c:pt idx="3288">
                        <c:v>6.0962500000000003E-2</c:v>
                      </c:pt>
                      <c:pt idx="3289">
                        <c:v>6.1043500000000001E-2</c:v>
                      </c:pt>
                      <c:pt idx="3290">
                        <c:v>6.1116000000000004E-2</c:v>
                      </c:pt>
                      <c:pt idx="3291">
                        <c:v>6.1201000000000005E-2</c:v>
                      </c:pt>
                      <c:pt idx="3292">
                        <c:v>6.1299500000000007E-2</c:v>
                      </c:pt>
                      <c:pt idx="3293">
                        <c:v>6.1376500000000007E-2</c:v>
                      </c:pt>
                      <c:pt idx="3294">
                        <c:v>6.1465000000000013E-2</c:v>
                      </c:pt>
                      <c:pt idx="3295">
                        <c:v>6.1550500000000008E-2</c:v>
                      </c:pt>
                      <c:pt idx="3296">
                        <c:v>6.1631000000000012E-2</c:v>
                      </c:pt>
                      <c:pt idx="3297">
                        <c:v>6.1705000000000003E-2</c:v>
                      </c:pt>
                      <c:pt idx="3298">
                        <c:v>6.1798500000000006E-2</c:v>
                      </c:pt>
                      <c:pt idx="3299">
                        <c:v>6.1891000000000002E-2</c:v>
                      </c:pt>
                      <c:pt idx="3300">
                        <c:v>6.1977500000000012E-2</c:v>
                      </c:pt>
                      <c:pt idx="3301">
                        <c:v>6.2055000000000006E-2</c:v>
                      </c:pt>
                      <c:pt idx="3302">
                        <c:v>6.2132500000000014E-2</c:v>
                      </c:pt>
                      <c:pt idx="3303">
                        <c:v>6.2218499999999996E-2</c:v>
                      </c:pt>
                      <c:pt idx="3304">
                        <c:v>6.2299000000000007E-2</c:v>
                      </c:pt>
                      <c:pt idx="3305">
                        <c:v>6.2381499999999993E-2</c:v>
                      </c:pt>
                      <c:pt idx="3306">
                        <c:v>6.2452999999999988E-2</c:v>
                      </c:pt>
                      <c:pt idx="3307">
                        <c:v>6.2530000000000002E-2</c:v>
                      </c:pt>
                      <c:pt idx="3308">
                        <c:v>6.2608999999999998E-2</c:v>
                      </c:pt>
                      <c:pt idx="3309">
                        <c:v>6.2691000000000011E-2</c:v>
                      </c:pt>
                      <c:pt idx="3310">
                        <c:v>6.2721499999999999E-2</c:v>
                      </c:pt>
                      <c:pt idx="3311">
                        <c:v>6.2788499999999997E-2</c:v>
                      </c:pt>
                      <c:pt idx="3312">
                        <c:v>6.287849999999999E-2</c:v>
                      </c:pt>
                      <c:pt idx="3313">
                        <c:v>6.2972499999999987E-2</c:v>
                      </c:pt>
                      <c:pt idx="3314">
                        <c:v>6.3046499999999991E-2</c:v>
                      </c:pt>
                      <c:pt idx="3315">
                        <c:v>6.3119499999999995E-2</c:v>
                      </c:pt>
                      <c:pt idx="3316">
                        <c:v>6.3213000000000005E-2</c:v>
                      </c:pt>
                      <c:pt idx="3317">
                        <c:v>6.3282999999999992E-2</c:v>
                      </c:pt>
                      <c:pt idx="3318">
                        <c:v>6.3362499999999974E-2</c:v>
                      </c:pt>
                      <c:pt idx="3319">
                        <c:v>6.3436499999999979E-2</c:v>
                      </c:pt>
                      <c:pt idx="3320">
                        <c:v>6.3513499999999987E-2</c:v>
                      </c:pt>
                      <c:pt idx="3321">
                        <c:v>6.3584999999999989E-2</c:v>
                      </c:pt>
                      <c:pt idx="3322">
                        <c:v>6.3647999999999982E-2</c:v>
                      </c:pt>
                      <c:pt idx="3323">
                        <c:v>6.3739999999999991E-2</c:v>
                      </c:pt>
                      <c:pt idx="3324">
                        <c:v>6.3814499999999996E-2</c:v>
                      </c:pt>
                      <c:pt idx="3325">
                        <c:v>6.3901499999999986E-2</c:v>
                      </c:pt>
                      <c:pt idx="3326">
                        <c:v>6.3976999999999992E-2</c:v>
                      </c:pt>
                      <c:pt idx="3327">
                        <c:v>6.4050499999999996E-2</c:v>
                      </c:pt>
                      <c:pt idx="3328">
                        <c:v>6.4128999999999992E-2</c:v>
                      </c:pt>
                      <c:pt idx="3329">
                        <c:v>6.4200499999999994E-2</c:v>
                      </c:pt>
                      <c:pt idx="3330">
                        <c:v>6.4279500000000003E-2</c:v>
                      </c:pt>
                      <c:pt idx="3331">
                        <c:v>6.4354500000000009E-2</c:v>
                      </c:pt>
                      <c:pt idx="3332">
                        <c:v>6.4431000000000002E-2</c:v>
                      </c:pt>
                      <c:pt idx="3333">
                        <c:v>6.4507999999999996E-2</c:v>
                      </c:pt>
                      <c:pt idx="3334">
                        <c:v>6.4571000000000003E-2</c:v>
                      </c:pt>
                      <c:pt idx="3335">
                        <c:v>6.4658999999999994E-2</c:v>
                      </c:pt>
                      <c:pt idx="3336">
                        <c:v>6.4740500000000006E-2</c:v>
                      </c:pt>
                      <c:pt idx="3337">
                        <c:v>6.4821500000000004E-2</c:v>
                      </c:pt>
                      <c:pt idx="3338">
                        <c:v>6.4917000000000002E-2</c:v>
                      </c:pt>
                      <c:pt idx="3339">
                        <c:v>6.4974499999999991E-2</c:v>
                      </c:pt>
                      <c:pt idx="3340">
                        <c:v>6.5063499999999996E-2</c:v>
                      </c:pt>
                      <c:pt idx="3341">
                        <c:v>6.515E-2</c:v>
                      </c:pt>
                      <c:pt idx="3342">
                        <c:v>6.5232000000000012E-2</c:v>
                      </c:pt>
                      <c:pt idx="3343">
                        <c:v>6.5308500000000005E-2</c:v>
                      </c:pt>
                      <c:pt idx="3344">
                        <c:v>6.5388000000000002E-2</c:v>
                      </c:pt>
                      <c:pt idx="3345">
                        <c:v>6.5488999999999992E-2</c:v>
                      </c:pt>
                      <c:pt idx="3346">
                        <c:v>6.557049999999999E-2</c:v>
                      </c:pt>
                      <c:pt idx="3347">
                        <c:v>6.5641999999999978E-2</c:v>
                      </c:pt>
                      <c:pt idx="3348">
                        <c:v>6.5703999999999985E-2</c:v>
                      </c:pt>
                      <c:pt idx="3349">
                        <c:v>6.5801499999999985E-2</c:v>
                      </c:pt>
                      <c:pt idx="3350">
                        <c:v>6.5856999999999985E-2</c:v>
                      </c:pt>
                      <c:pt idx="3351">
                        <c:v>6.5926499999999999E-2</c:v>
                      </c:pt>
                      <c:pt idx="3352">
                        <c:v>6.6013000000000002E-2</c:v>
                      </c:pt>
                      <c:pt idx="3353">
                        <c:v>6.6090999999999983E-2</c:v>
                      </c:pt>
                      <c:pt idx="3354">
                        <c:v>6.6165999999999989E-2</c:v>
                      </c:pt>
                      <c:pt idx="3355">
                        <c:v>6.6248999999999988E-2</c:v>
                      </c:pt>
                      <c:pt idx="3356">
                        <c:v>6.6325499999999982E-2</c:v>
                      </c:pt>
                      <c:pt idx="3357">
                        <c:v>6.6407499999999994E-2</c:v>
                      </c:pt>
                      <c:pt idx="3358">
                        <c:v>6.6478999999999996E-2</c:v>
                      </c:pt>
                      <c:pt idx="3359">
                        <c:v>6.6558499999999993E-2</c:v>
                      </c:pt>
                      <c:pt idx="3360">
                        <c:v>6.6620499999999985E-2</c:v>
                      </c:pt>
                      <c:pt idx="3361">
                        <c:v>6.6693500000000003E-2</c:v>
                      </c:pt>
                      <c:pt idx="3362">
                        <c:v>6.6774E-2</c:v>
                      </c:pt>
                      <c:pt idx="3363">
                        <c:v>6.6859000000000016E-2</c:v>
                      </c:pt>
                      <c:pt idx="3364">
                        <c:v>6.6925499999999999E-2</c:v>
                      </c:pt>
                      <c:pt idx="3365">
                        <c:v>6.7014499999999991E-2</c:v>
                      </c:pt>
                      <c:pt idx="3366">
                        <c:v>6.7089499999999982E-2</c:v>
                      </c:pt>
                      <c:pt idx="3367">
                        <c:v>6.7173999999999984E-2</c:v>
                      </c:pt>
                      <c:pt idx="3368">
                        <c:v>6.724949999999999E-2</c:v>
                      </c:pt>
                      <c:pt idx="3369">
                        <c:v>6.7334000000000005E-2</c:v>
                      </c:pt>
                      <c:pt idx="3370">
                        <c:v>6.7423999999999984E-2</c:v>
                      </c:pt>
                      <c:pt idx="3371">
                        <c:v>6.7504999999999982E-2</c:v>
                      </c:pt>
                      <c:pt idx="3372">
                        <c:v>6.7566999999999988E-2</c:v>
                      </c:pt>
                      <c:pt idx="3373">
                        <c:v>6.7647999999999986E-2</c:v>
                      </c:pt>
                      <c:pt idx="3374">
                        <c:v>6.7728499999999997E-2</c:v>
                      </c:pt>
                      <c:pt idx="3375">
                        <c:v>6.7801E-2</c:v>
                      </c:pt>
                      <c:pt idx="3376">
                        <c:v>6.7891499999999994E-2</c:v>
                      </c:pt>
                      <c:pt idx="3377">
                        <c:v>6.7959999999999993E-2</c:v>
                      </c:pt>
                      <c:pt idx="3378">
                        <c:v>6.8029500000000007E-2</c:v>
                      </c:pt>
                      <c:pt idx="3379">
                        <c:v>6.8120999999999987E-2</c:v>
                      </c:pt>
                      <c:pt idx="3380">
                        <c:v>6.8203499999999972E-2</c:v>
                      </c:pt>
                      <c:pt idx="3381">
                        <c:v>6.8291999999999978E-2</c:v>
                      </c:pt>
                      <c:pt idx="3382">
                        <c:v>6.8372999999999975E-2</c:v>
                      </c:pt>
                      <c:pt idx="3383">
                        <c:v>6.8447999999999981E-2</c:v>
                      </c:pt>
                      <c:pt idx="3384">
                        <c:v>6.8533999999999984E-2</c:v>
                      </c:pt>
                      <c:pt idx="3385">
                        <c:v>6.8616499999999997E-2</c:v>
                      </c:pt>
                      <c:pt idx="3386">
                        <c:v>6.8709999999999993E-2</c:v>
                      </c:pt>
                      <c:pt idx="3387">
                        <c:v>6.878949999999999E-2</c:v>
                      </c:pt>
                      <c:pt idx="3388">
                        <c:v>6.8875499999999992E-2</c:v>
                      </c:pt>
                      <c:pt idx="3389">
                        <c:v>6.8949999999999997E-2</c:v>
                      </c:pt>
                      <c:pt idx="3390">
                        <c:v>6.9019499999999998E-2</c:v>
                      </c:pt>
                      <c:pt idx="3391">
                        <c:v>6.9097499999999992E-2</c:v>
                      </c:pt>
                      <c:pt idx="3392">
                        <c:v>6.9172999999999984E-2</c:v>
                      </c:pt>
                      <c:pt idx="3393">
                        <c:v>6.9259000000000001E-2</c:v>
                      </c:pt>
                      <c:pt idx="3394">
                        <c:v>6.9317500000000004E-2</c:v>
                      </c:pt>
                      <c:pt idx="3395">
                        <c:v>6.9383E-2</c:v>
                      </c:pt>
                      <c:pt idx="3396">
                        <c:v>6.9454000000000002E-2</c:v>
                      </c:pt>
                      <c:pt idx="3397">
                        <c:v>6.9524000000000002E-2</c:v>
                      </c:pt>
                      <c:pt idx="3398">
                        <c:v>6.9588500000000011E-2</c:v>
                      </c:pt>
                      <c:pt idx="3399">
                        <c:v>6.9652000000000019E-2</c:v>
                      </c:pt>
                      <c:pt idx="3400">
                        <c:v>6.9714000000000012E-2</c:v>
                      </c:pt>
                      <c:pt idx="3401">
                        <c:v>6.9761000000000004E-2</c:v>
                      </c:pt>
                      <c:pt idx="3402">
                        <c:v>6.9834000000000007E-2</c:v>
                      </c:pt>
                      <c:pt idx="3403">
                        <c:v>6.9900500000000004E-2</c:v>
                      </c:pt>
                      <c:pt idx="3404">
                        <c:v>6.9980000000000014E-2</c:v>
                      </c:pt>
                      <c:pt idx="3405">
                        <c:v>7.0047000000000012E-2</c:v>
                      </c:pt>
                      <c:pt idx="3406">
                        <c:v>7.0122500000000004E-2</c:v>
                      </c:pt>
                      <c:pt idx="3407">
                        <c:v>7.0199000000000011E-2</c:v>
                      </c:pt>
                      <c:pt idx="3408">
                        <c:v>7.0277000000000006E-2</c:v>
                      </c:pt>
                      <c:pt idx="3409">
                        <c:v>7.0362999999999995E-2</c:v>
                      </c:pt>
                      <c:pt idx="3410">
                        <c:v>7.0443499999999992E-2</c:v>
                      </c:pt>
                      <c:pt idx="3411">
                        <c:v>7.0518000000000011E-2</c:v>
                      </c:pt>
                      <c:pt idx="3412">
                        <c:v>7.0596499999999993E-2</c:v>
                      </c:pt>
                      <c:pt idx="3413">
                        <c:v>7.0656499999999997E-2</c:v>
                      </c:pt>
                      <c:pt idx="3414">
                        <c:v>7.0728999999999986E-2</c:v>
                      </c:pt>
                      <c:pt idx="3415">
                        <c:v>7.0803999999999992E-2</c:v>
                      </c:pt>
                      <c:pt idx="3416">
                        <c:v>7.0880499999999999E-2</c:v>
                      </c:pt>
                      <c:pt idx="3417">
                        <c:v>7.09645E-2</c:v>
                      </c:pt>
                      <c:pt idx="3418">
                        <c:v>7.1028500000000008E-2</c:v>
                      </c:pt>
                      <c:pt idx="3419">
                        <c:v>7.1101000000000011E-2</c:v>
                      </c:pt>
                      <c:pt idx="3420">
                        <c:v>7.1171000000000012E-2</c:v>
                      </c:pt>
                      <c:pt idx="3421">
                        <c:v>7.1238499999999996E-2</c:v>
                      </c:pt>
                      <c:pt idx="3422">
                        <c:v>7.1309499999999998E-2</c:v>
                      </c:pt>
                      <c:pt idx="3423">
                        <c:v>7.1379000000000012E-2</c:v>
                      </c:pt>
                      <c:pt idx="3424">
                        <c:v>7.1458999999999995E-2</c:v>
                      </c:pt>
                      <c:pt idx="3425">
                        <c:v>7.1553500000000006E-2</c:v>
                      </c:pt>
                      <c:pt idx="3426">
                        <c:v>7.1633000000000002E-2</c:v>
                      </c:pt>
                      <c:pt idx="3427">
                        <c:v>7.1700499999999986E-2</c:v>
                      </c:pt>
                      <c:pt idx="3428">
                        <c:v>7.1781499999999998E-2</c:v>
                      </c:pt>
                      <c:pt idx="3429">
                        <c:v>7.1824499999999999E-2</c:v>
                      </c:pt>
                      <c:pt idx="3430">
                        <c:v>7.1898999999999991E-2</c:v>
                      </c:pt>
                      <c:pt idx="3431">
                        <c:v>7.1966500000000003E-2</c:v>
                      </c:pt>
                      <c:pt idx="3432">
                        <c:v>7.2048499999999988E-2</c:v>
                      </c:pt>
                      <c:pt idx="3433">
                        <c:v>7.2118499999999988E-2</c:v>
                      </c:pt>
                      <c:pt idx="3434">
                        <c:v>7.2190000000000004E-2</c:v>
                      </c:pt>
                      <c:pt idx="3435">
                        <c:v>7.2277499999999995E-2</c:v>
                      </c:pt>
                      <c:pt idx="3436">
                        <c:v>7.2339999999999988E-2</c:v>
                      </c:pt>
                      <c:pt idx="3437">
                        <c:v>7.2403499999999982E-2</c:v>
                      </c:pt>
                      <c:pt idx="3438">
                        <c:v>7.2472999999999996E-2</c:v>
                      </c:pt>
                      <c:pt idx="3439">
                        <c:v>7.2551499999999991E-2</c:v>
                      </c:pt>
                      <c:pt idx="3440">
                        <c:v>7.2628999999999985E-2</c:v>
                      </c:pt>
                      <c:pt idx="3441">
                        <c:v>7.2708999999999982E-2</c:v>
                      </c:pt>
                      <c:pt idx="3442">
                        <c:v>7.2774999999999992E-2</c:v>
                      </c:pt>
                      <c:pt idx="3443">
                        <c:v>7.2847000000000009E-2</c:v>
                      </c:pt>
                      <c:pt idx="3444">
                        <c:v>7.2919499999999984E-2</c:v>
                      </c:pt>
                      <c:pt idx="3445">
                        <c:v>7.2991999999999987E-2</c:v>
                      </c:pt>
                      <c:pt idx="3446">
                        <c:v>7.3074E-2</c:v>
                      </c:pt>
                      <c:pt idx="3447">
                        <c:v>7.3132499999999989E-2</c:v>
                      </c:pt>
                      <c:pt idx="3448">
                        <c:v>7.3203999999999991E-2</c:v>
                      </c:pt>
                      <c:pt idx="3449">
                        <c:v>7.3280999999999985E-2</c:v>
                      </c:pt>
                      <c:pt idx="3450">
                        <c:v>7.3346499999999981E-2</c:v>
                      </c:pt>
                      <c:pt idx="3451">
                        <c:v>7.33935E-2</c:v>
                      </c:pt>
                      <c:pt idx="3452">
                        <c:v>7.3456499999999994E-2</c:v>
                      </c:pt>
                      <c:pt idx="3453">
                        <c:v>7.3526999999999995E-2</c:v>
                      </c:pt>
                      <c:pt idx="3454">
                        <c:v>7.3600500000000013E-2</c:v>
                      </c:pt>
                      <c:pt idx="3455">
                        <c:v>7.3679500000000009E-2</c:v>
                      </c:pt>
                      <c:pt idx="3456">
                        <c:v>7.3751999999999998E-2</c:v>
                      </c:pt>
                      <c:pt idx="3457">
                        <c:v>7.3811000000000015E-2</c:v>
                      </c:pt>
                      <c:pt idx="3458">
                        <c:v>7.388900000000001E-2</c:v>
                      </c:pt>
                      <c:pt idx="3459">
                        <c:v>7.3964500000000002E-2</c:v>
                      </c:pt>
                      <c:pt idx="3460">
                        <c:v>7.4035500000000004E-2</c:v>
                      </c:pt>
                      <c:pt idx="3461">
                        <c:v>7.4115499999999987E-2</c:v>
                      </c:pt>
                      <c:pt idx="3462">
                        <c:v>7.4189499999999992E-2</c:v>
                      </c:pt>
                      <c:pt idx="3463">
                        <c:v>7.4259499999999978E-2</c:v>
                      </c:pt>
                      <c:pt idx="3464">
                        <c:v>7.4329499999999993E-2</c:v>
                      </c:pt>
                      <c:pt idx="3465">
                        <c:v>7.4401499999999982E-2</c:v>
                      </c:pt>
                      <c:pt idx="3466">
                        <c:v>7.4466999999999978E-2</c:v>
                      </c:pt>
                      <c:pt idx="3467">
                        <c:v>7.4541499999999983E-2</c:v>
                      </c:pt>
                      <c:pt idx="3468">
                        <c:v>7.4612999999999985E-2</c:v>
                      </c:pt>
                      <c:pt idx="3469">
                        <c:v>7.4683999999999987E-2</c:v>
                      </c:pt>
                      <c:pt idx="3470">
                        <c:v>7.4746499999999966E-2</c:v>
                      </c:pt>
                      <c:pt idx="3471">
                        <c:v>7.4818999999999969E-2</c:v>
                      </c:pt>
                      <c:pt idx="3472">
                        <c:v>7.4869499999999964E-2</c:v>
                      </c:pt>
                      <c:pt idx="3473">
                        <c:v>7.4943499999999996E-2</c:v>
                      </c:pt>
                      <c:pt idx="3474">
                        <c:v>7.4999999999999983E-2</c:v>
                      </c:pt>
                      <c:pt idx="3475">
                        <c:v>7.5084499999999971E-2</c:v>
                      </c:pt>
                      <c:pt idx="3476">
                        <c:v>7.5152499999999983E-2</c:v>
                      </c:pt>
                      <c:pt idx="3477">
                        <c:v>7.523249999999998E-2</c:v>
                      </c:pt>
                      <c:pt idx="3478">
                        <c:v>7.5301999999999966E-2</c:v>
                      </c:pt>
                      <c:pt idx="3479">
                        <c:v>7.5365999999999989E-2</c:v>
                      </c:pt>
                      <c:pt idx="3480">
                        <c:v>7.5433999999999973E-2</c:v>
                      </c:pt>
                      <c:pt idx="3481">
                        <c:v>7.5492999999999991E-2</c:v>
                      </c:pt>
                      <c:pt idx="3482">
                        <c:v>7.5571499999999986E-2</c:v>
                      </c:pt>
                      <c:pt idx="3483">
                        <c:v>7.5652499999999984E-2</c:v>
                      </c:pt>
                      <c:pt idx="3484">
                        <c:v>7.5708999999999971E-2</c:v>
                      </c:pt>
                      <c:pt idx="3485">
                        <c:v>7.5786499999999993E-2</c:v>
                      </c:pt>
                      <c:pt idx="3486">
                        <c:v>7.5850999999999988E-2</c:v>
                      </c:pt>
                      <c:pt idx="3487">
                        <c:v>7.5912499999999994E-2</c:v>
                      </c:pt>
                      <c:pt idx="3488">
                        <c:v>7.5983999999999982E-2</c:v>
                      </c:pt>
                      <c:pt idx="3489">
                        <c:v>7.6056499999999985E-2</c:v>
                      </c:pt>
                      <c:pt idx="3490">
                        <c:v>7.6119999999999979E-2</c:v>
                      </c:pt>
                      <c:pt idx="3491">
                        <c:v>7.617999999999997E-2</c:v>
                      </c:pt>
                      <c:pt idx="3492">
                        <c:v>7.6235499999999984E-2</c:v>
                      </c:pt>
                      <c:pt idx="3493">
                        <c:v>7.6283999999999977E-2</c:v>
                      </c:pt>
                      <c:pt idx="3494">
                        <c:v>7.6361499999999985E-2</c:v>
                      </c:pt>
                      <c:pt idx="3495">
                        <c:v>7.6433499999999988E-2</c:v>
                      </c:pt>
                      <c:pt idx="3496">
                        <c:v>7.6497499999999996E-2</c:v>
                      </c:pt>
                      <c:pt idx="3497">
                        <c:v>7.6565999999999981E-2</c:v>
                      </c:pt>
                      <c:pt idx="3498">
                        <c:v>7.6618999999999993E-2</c:v>
                      </c:pt>
                      <c:pt idx="3499">
                        <c:v>7.6679999999999984E-2</c:v>
                      </c:pt>
                      <c:pt idx="3500">
                        <c:v>7.6741999999999977E-2</c:v>
                      </c:pt>
                      <c:pt idx="3501">
                        <c:v>7.6818999999999985E-2</c:v>
                      </c:pt>
                      <c:pt idx="3502">
                        <c:v>7.689399999999999E-2</c:v>
                      </c:pt>
                      <c:pt idx="3503">
                        <c:v>7.696699999999998E-2</c:v>
                      </c:pt>
                      <c:pt idx="3504">
                        <c:v>7.7046999999999977E-2</c:v>
                      </c:pt>
                      <c:pt idx="3505">
                        <c:v>7.7124999999999985E-2</c:v>
                      </c:pt>
                      <c:pt idx="3506">
                        <c:v>7.7194999999999972E-2</c:v>
                      </c:pt>
                      <c:pt idx="3507">
                        <c:v>7.7263999999999985E-2</c:v>
                      </c:pt>
                      <c:pt idx="3508">
                        <c:v>7.7334499999999973E-2</c:v>
                      </c:pt>
                      <c:pt idx="3509">
                        <c:v>7.7431499999999973E-2</c:v>
                      </c:pt>
                      <c:pt idx="3510">
                        <c:v>7.7559999999999948E-2</c:v>
                      </c:pt>
                      <c:pt idx="3511">
                        <c:v>7.7650499999999956E-2</c:v>
                      </c:pt>
                      <c:pt idx="3512">
                        <c:v>7.769299999999997E-2</c:v>
                      </c:pt>
                      <c:pt idx="3513">
                        <c:v>7.7752499999999961E-2</c:v>
                      </c:pt>
                      <c:pt idx="3514">
                        <c:v>7.783899999999995E-2</c:v>
                      </c:pt>
                      <c:pt idx="3515">
                        <c:v>7.7910499999999952E-2</c:v>
                      </c:pt>
                      <c:pt idx="3516">
                        <c:v>7.7990999999999963E-2</c:v>
                      </c:pt>
                      <c:pt idx="3517">
                        <c:v>7.8060999999999964E-2</c:v>
                      </c:pt>
                      <c:pt idx="3518">
                        <c:v>7.8130999999999964E-2</c:v>
                      </c:pt>
                      <c:pt idx="3519">
                        <c:v>7.8212999999999949E-2</c:v>
                      </c:pt>
                      <c:pt idx="3520">
                        <c:v>7.8294499999999961E-2</c:v>
                      </c:pt>
                      <c:pt idx="3521">
                        <c:v>7.8377999999999975E-2</c:v>
                      </c:pt>
                      <c:pt idx="3522">
                        <c:v>7.8471999999999972E-2</c:v>
                      </c:pt>
                      <c:pt idx="3523">
                        <c:v>7.8537999999999969E-2</c:v>
                      </c:pt>
                      <c:pt idx="3524">
                        <c:v>7.8617999999999966E-2</c:v>
                      </c:pt>
                      <c:pt idx="3525">
                        <c:v>7.8686499999999965E-2</c:v>
                      </c:pt>
                      <c:pt idx="3526">
                        <c:v>7.8757999999999967E-2</c:v>
                      </c:pt>
                      <c:pt idx="3527">
                        <c:v>7.8831999999999972E-2</c:v>
                      </c:pt>
                      <c:pt idx="3528">
                        <c:v>7.8920999999999963E-2</c:v>
                      </c:pt>
                      <c:pt idx="3529">
                        <c:v>7.8990999999999964E-2</c:v>
                      </c:pt>
                      <c:pt idx="3530">
                        <c:v>7.9058499999999962E-2</c:v>
                      </c:pt>
                      <c:pt idx="3531">
                        <c:v>7.9136999999999957E-2</c:v>
                      </c:pt>
                      <c:pt idx="3532">
                        <c:v>7.9203499999999968E-2</c:v>
                      </c:pt>
                      <c:pt idx="3533">
                        <c:v>7.9282999999999965E-2</c:v>
                      </c:pt>
                      <c:pt idx="3534">
                        <c:v>7.9373499999999944E-2</c:v>
                      </c:pt>
                      <c:pt idx="3535">
                        <c:v>7.9440499999999956E-2</c:v>
                      </c:pt>
                      <c:pt idx="3536">
                        <c:v>7.9504999999999951E-2</c:v>
                      </c:pt>
                      <c:pt idx="3537">
                        <c:v>7.9585999999999948E-2</c:v>
                      </c:pt>
                      <c:pt idx="3538">
                        <c:v>7.9648499999999955E-2</c:v>
                      </c:pt>
                      <c:pt idx="3539">
                        <c:v>7.9754999999999951E-2</c:v>
                      </c:pt>
                      <c:pt idx="3540">
                        <c:v>7.9829499999999956E-2</c:v>
                      </c:pt>
                      <c:pt idx="3541">
                        <c:v>7.9901499999999959E-2</c:v>
                      </c:pt>
                      <c:pt idx="3542">
                        <c:v>7.9974499999999948E-2</c:v>
                      </c:pt>
                      <c:pt idx="3543">
                        <c:v>8.0052499999999943E-2</c:v>
                      </c:pt>
                      <c:pt idx="3544">
                        <c:v>8.0125999999999933E-2</c:v>
                      </c:pt>
                      <c:pt idx="3545">
                        <c:v>8.020149999999994E-2</c:v>
                      </c:pt>
                      <c:pt idx="3546">
                        <c:v>8.0273499999999942E-2</c:v>
                      </c:pt>
                      <c:pt idx="3547">
                        <c:v>8.0341999999999927E-2</c:v>
                      </c:pt>
                      <c:pt idx="3548">
                        <c:v>8.0422499999999938E-2</c:v>
                      </c:pt>
                      <c:pt idx="3549">
                        <c:v>8.0494999999999942E-2</c:v>
                      </c:pt>
                      <c:pt idx="3550">
                        <c:v>8.0583499999999933E-2</c:v>
                      </c:pt>
                      <c:pt idx="3551">
                        <c:v>8.0657999999999938E-2</c:v>
                      </c:pt>
                      <c:pt idx="3552">
                        <c:v>8.0723499999999948E-2</c:v>
                      </c:pt>
                      <c:pt idx="3553">
                        <c:v>8.0819999999999947E-2</c:v>
                      </c:pt>
                      <c:pt idx="3554">
                        <c:v>8.0890499999999949E-2</c:v>
                      </c:pt>
                      <c:pt idx="3555">
                        <c:v>8.0965499999999954E-2</c:v>
                      </c:pt>
                      <c:pt idx="3556">
                        <c:v>8.1024499999999972E-2</c:v>
                      </c:pt>
                      <c:pt idx="3557">
                        <c:v>8.1101499999999938E-2</c:v>
                      </c:pt>
                      <c:pt idx="3558">
                        <c:v>8.1175499999999942E-2</c:v>
                      </c:pt>
                      <c:pt idx="3559">
                        <c:v>8.1242999999999968E-2</c:v>
                      </c:pt>
                      <c:pt idx="3560">
                        <c:v>8.1325999999999968E-2</c:v>
                      </c:pt>
                      <c:pt idx="3561">
                        <c:v>8.1399999999999958E-2</c:v>
                      </c:pt>
                      <c:pt idx="3562">
                        <c:v>8.1476499999999952E-2</c:v>
                      </c:pt>
                      <c:pt idx="3563">
                        <c:v>8.1515499999999963E-2</c:v>
                      </c:pt>
                      <c:pt idx="3564">
                        <c:v>8.1583499999999975E-2</c:v>
                      </c:pt>
                      <c:pt idx="3565">
                        <c:v>8.1642499999999951E-2</c:v>
                      </c:pt>
                      <c:pt idx="3566">
                        <c:v>8.170699999999996E-2</c:v>
                      </c:pt>
                      <c:pt idx="3567">
                        <c:v>8.1777499999999961E-2</c:v>
                      </c:pt>
                      <c:pt idx="3568">
                        <c:v>8.1839999999999954E-2</c:v>
                      </c:pt>
                      <c:pt idx="3569">
                        <c:v>8.1911999999999971E-2</c:v>
                      </c:pt>
                      <c:pt idx="3570">
                        <c:v>8.1983999999999974E-2</c:v>
                      </c:pt>
                      <c:pt idx="3571">
                        <c:v>8.2045999999999952E-2</c:v>
                      </c:pt>
                      <c:pt idx="3572">
                        <c:v>8.2113499999999964E-2</c:v>
                      </c:pt>
                      <c:pt idx="3573">
                        <c:v>8.2185499999999953E-2</c:v>
                      </c:pt>
                      <c:pt idx="3574">
                        <c:v>8.2253499999999952E-2</c:v>
                      </c:pt>
                      <c:pt idx="3575">
                        <c:v>8.2320999999999936E-2</c:v>
                      </c:pt>
                      <c:pt idx="3576">
                        <c:v>8.2386499999999946E-2</c:v>
                      </c:pt>
                      <c:pt idx="3577">
                        <c:v>8.2448999999999953E-2</c:v>
                      </c:pt>
                      <c:pt idx="3578">
                        <c:v>8.251599999999995E-2</c:v>
                      </c:pt>
                      <c:pt idx="3579">
                        <c:v>8.259099999999997E-2</c:v>
                      </c:pt>
                      <c:pt idx="3580">
                        <c:v>8.2658499999999968E-2</c:v>
                      </c:pt>
                      <c:pt idx="3581">
                        <c:v>8.2716499999999957E-2</c:v>
                      </c:pt>
                      <c:pt idx="3582">
                        <c:v>8.2783999999999983E-2</c:v>
                      </c:pt>
                      <c:pt idx="3583">
                        <c:v>8.2847999999999977E-2</c:v>
                      </c:pt>
                      <c:pt idx="3584">
                        <c:v>8.2919499999999965E-2</c:v>
                      </c:pt>
                      <c:pt idx="3585">
                        <c:v>8.2986999999999977E-2</c:v>
                      </c:pt>
                      <c:pt idx="3586">
                        <c:v>8.304849999999997E-2</c:v>
                      </c:pt>
                      <c:pt idx="3587">
                        <c:v>8.3115499999999967E-2</c:v>
                      </c:pt>
                      <c:pt idx="3588">
                        <c:v>8.3191999999999974E-2</c:v>
                      </c:pt>
                      <c:pt idx="3589">
                        <c:v>8.3265999999999951E-2</c:v>
                      </c:pt>
                      <c:pt idx="3590">
                        <c:v>8.3348999999999951E-2</c:v>
                      </c:pt>
                      <c:pt idx="3591">
                        <c:v>8.3422499999999969E-2</c:v>
                      </c:pt>
                      <c:pt idx="3592">
                        <c:v>8.3472999999999992E-2</c:v>
                      </c:pt>
                      <c:pt idx="3593">
                        <c:v>8.3537499999999987E-2</c:v>
                      </c:pt>
                      <c:pt idx="3594">
                        <c:v>8.3604499999999971E-2</c:v>
                      </c:pt>
                      <c:pt idx="3595">
                        <c:v>8.3678999999999976E-2</c:v>
                      </c:pt>
                      <c:pt idx="3596">
                        <c:v>8.375649999999997E-2</c:v>
                      </c:pt>
                      <c:pt idx="3597">
                        <c:v>8.3834499999999978E-2</c:v>
                      </c:pt>
                      <c:pt idx="3598">
                        <c:v>8.3883999999999986E-2</c:v>
                      </c:pt>
                      <c:pt idx="3599">
                        <c:v>8.3948499999999981E-2</c:v>
                      </c:pt>
                      <c:pt idx="3600">
                        <c:v>8.4004499999999982E-2</c:v>
                      </c:pt>
                      <c:pt idx="3601">
                        <c:v>8.4080499999999975E-2</c:v>
                      </c:pt>
                      <c:pt idx="3602">
                        <c:v>8.4117499999999984E-2</c:v>
                      </c:pt>
                      <c:pt idx="3603">
                        <c:v>8.4179999999999977E-2</c:v>
                      </c:pt>
                      <c:pt idx="3604">
                        <c:v>8.4247999999999976E-2</c:v>
                      </c:pt>
                      <c:pt idx="3605">
                        <c:v>8.4305999999999964E-2</c:v>
                      </c:pt>
                      <c:pt idx="3606">
                        <c:v>8.4359999999999977E-2</c:v>
                      </c:pt>
                      <c:pt idx="3607">
                        <c:v>8.4386499999999975E-2</c:v>
                      </c:pt>
                      <c:pt idx="3608">
                        <c:v>8.4441499999999975E-2</c:v>
                      </c:pt>
                      <c:pt idx="3609">
                        <c:v>8.4501499999999993E-2</c:v>
                      </c:pt>
                      <c:pt idx="3610">
                        <c:v>8.4557999999999967E-2</c:v>
                      </c:pt>
                      <c:pt idx="3611">
                        <c:v>8.4624999999999964E-2</c:v>
                      </c:pt>
                      <c:pt idx="3612">
                        <c:v>8.4688999999999973E-2</c:v>
                      </c:pt>
                      <c:pt idx="3613">
                        <c:v>8.4780499999999981E-2</c:v>
                      </c:pt>
                      <c:pt idx="3614">
                        <c:v>8.484899999999998E-2</c:v>
                      </c:pt>
                      <c:pt idx="3615">
                        <c:v>8.4901999999999964E-2</c:v>
                      </c:pt>
                      <c:pt idx="3616">
                        <c:v>8.4961999999999968E-2</c:v>
                      </c:pt>
                      <c:pt idx="3617">
                        <c:v>8.5016499999999981E-2</c:v>
                      </c:pt>
                      <c:pt idx="3618">
                        <c:v>8.5065999999999975E-2</c:v>
                      </c:pt>
                      <c:pt idx="3619">
                        <c:v>8.5124499999999978E-2</c:v>
                      </c:pt>
                      <c:pt idx="3620">
                        <c:v>8.5184499999999955E-2</c:v>
                      </c:pt>
                      <c:pt idx="3621">
                        <c:v>8.522399999999998E-2</c:v>
                      </c:pt>
                      <c:pt idx="3622">
                        <c:v>8.5287499999999974E-2</c:v>
                      </c:pt>
                      <c:pt idx="3623">
                        <c:v>8.5362999999999994E-2</c:v>
                      </c:pt>
                      <c:pt idx="3624">
                        <c:v>8.540449999999998E-2</c:v>
                      </c:pt>
                      <c:pt idx="3625">
                        <c:v>8.5450999999999985E-2</c:v>
                      </c:pt>
                      <c:pt idx="3626">
                        <c:v>8.5496499999999961E-2</c:v>
                      </c:pt>
                      <c:pt idx="3627">
                        <c:v>8.5548999999999986E-2</c:v>
                      </c:pt>
                      <c:pt idx="3628">
                        <c:v>8.5595000000000004E-2</c:v>
                      </c:pt>
                      <c:pt idx="3629">
                        <c:v>8.5640999999999981E-2</c:v>
                      </c:pt>
                      <c:pt idx="3630">
                        <c:v>8.5680999999999979E-2</c:v>
                      </c:pt>
                      <c:pt idx="3631">
                        <c:v>8.5751499999999994E-2</c:v>
                      </c:pt>
                      <c:pt idx="3632">
                        <c:v>8.5793999999999995E-2</c:v>
                      </c:pt>
                      <c:pt idx="3633">
                        <c:v>8.5787000000000016E-2</c:v>
                      </c:pt>
                      <c:pt idx="3634">
                        <c:v>8.5856999999999989E-2</c:v>
                      </c:pt>
                      <c:pt idx="3635">
                        <c:v>8.5887500000000006E-2</c:v>
                      </c:pt>
                      <c:pt idx="3636">
                        <c:v>8.5927000000000003E-2</c:v>
                      </c:pt>
                      <c:pt idx="3637">
                        <c:v>8.5978500000000013E-2</c:v>
                      </c:pt>
                      <c:pt idx="3638">
                        <c:v>8.601700000000001E-2</c:v>
                      </c:pt>
                      <c:pt idx="3639">
                        <c:v>8.6052500000000018E-2</c:v>
                      </c:pt>
                      <c:pt idx="3640">
                        <c:v>8.609E-2</c:v>
                      </c:pt>
                      <c:pt idx="3641">
                        <c:v>8.6120000000000002E-2</c:v>
                      </c:pt>
                      <c:pt idx="3642">
                        <c:v>8.6151499999999992E-2</c:v>
                      </c:pt>
                      <c:pt idx="3643">
                        <c:v>8.6199999999999999E-2</c:v>
                      </c:pt>
                      <c:pt idx="3644">
                        <c:v>8.6236999999999994E-2</c:v>
                      </c:pt>
                      <c:pt idx="3645">
                        <c:v>8.6274999999999991E-2</c:v>
                      </c:pt>
                      <c:pt idx="3646">
                        <c:v>8.6302500000000004E-2</c:v>
                      </c:pt>
                      <c:pt idx="3647">
                        <c:v>8.6351999999999998E-2</c:v>
                      </c:pt>
                      <c:pt idx="3648">
                        <c:v>8.6382999999999988E-2</c:v>
                      </c:pt>
                      <c:pt idx="3649">
                        <c:v>8.6397999999999989E-2</c:v>
                      </c:pt>
                      <c:pt idx="3650">
                        <c:v>8.6442499999999978E-2</c:v>
                      </c:pt>
                      <c:pt idx="3651">
                        <c:v>8.6483499999999977E-2</c:v>
                      </c:pt>
                      <c:pt idx="3652">
                        <c:v>8.6519499999999958E-2</c:v>
                      </c:pt>
                      <c:pt idx="3653">
                        <c:v>8.6546999999999943E-2</c:v>
                      </c:pt>
                      <c:pt idx="3654">
                        <c:v>8.6582499999999951E-2</c:v>
                      </c:pt>
                      <c:pt idx="3655">
                        <c:v>8.6601999999999943E-2</c:v>
                      </c:pt>
                      <c:pt idx="3656">
                        <c:v>8.6631499999999945E-2</c:v>
                      </c:pt>
                      <c:pt idx="3657">
                        <c:v>8.6666499999999952E-2</c:v>
                      </c:pt>
                      <c:pt idx="3658">
                        <c:v>8.6686999999999959E-2</c:v>
                      </c:pt>
                      <c:pt idx="3659">
                        <c:v>8.6716999999999961E-2</c:v>
                      </c:pt>
                      <c:pt idx="3660">
                        <c:v>8.6745999999999962E-2</c:v>
                      </c:pt>
                      <c:pt idx="3661">
                        <c:v>8.6769999999999944E-2</c:v>
                      </c:pt>
                      <c:pt idx="3662">
                        <c:v>8.6797999999999945E-2</c:v>
                      </c:pt>
                      <c:pt idx="3663">
                        <c:v>8.6828999999999948E-2</c:v>
                      </c:pt>
                      <c:pt idx="3664">
                        <c:v>8.6852499999999944E-2</c:v>
                      </c:pt>
                      <c:pt idx="3665">
                        <c:v>8.6867499999999945E-2</c:v>
                      </c:pt>
                      <c:pt idx="3666">
                        <c:v>8.6881999999999959E-2</c:v>
                      </c:pt>
                      <c:pt idx="3667">
                        <c:v>8.6894499999999972E-2</c:v>
                      </c:pt>
                      <c:pt idx="3668">
                        <c:v>8.6912499999999962E-2</c:v>
                      </c:pt>
                      <c:pt idx="3669">
                        <c:v>8.6928499999999978E-2</c:v>
                      </c:pt>
                      <c:pt idx="3670">
                        <c:v>8.6955999999999978E-2</c:v>
                      </c:pt>
                      <c:pt idx="3671">
                        <c:v>8.6970499999999992E-2</c:v>
                      </c:pt>
                      <c:pt idx="3672">
                        <c:v>8.6992999999999987E-2</c:v>
                      </c:pt>
                      <c:pt idx="3673">
                        <c:v>8.7010999999999991E-2</c:v>
                      </c:pt>
                      <c:pt idx="3674">
                        <c:v>8.702799999999998E-2</c:v>
                      </c:pt>
                      <c:pt idx="3675">
                        <c:v>8.702799999999998E-2</c:v>
                      </c:pt>
                      <c:pt idx="3676">
                        <c:v>8.7042499999999995E-2</c:v>
                      </c:pt>
                      <c:pt idx="3677">
                        <c:v>8.7036999999999989E-2</c:v>
                      </c:pt>
                      <c:pt idx="3678">
                        <c:v>8.7044999999999997E-2</c:v>
                      </c:pt>
                      <c:pt idx="3679">
                        <c:v>8.7038499999999991E-2</c:v>
                      </c:pt>
                      <c:pt idx="3680">
                        <c:v>8.7038499999999991E-2</c:v>
                      </c:pt>
                      <c:pt idx="3681">
                        <c:v>8.7053500000000006E-2</c:v>
                      </c:pt>
                      <c:pt idx="3682">
                        <c:v>8.7049500000000002E-2</c:v>
                      </c:pt>
                      <c:pt idx="3683">
                        <c:v>8.7044499999999997E-2</c:v>
                      </c:pt>
                      <c:pt idx="3684">
                        <c:v>8.7071499999999982E-2</c:v>
                      </c:pt>
                      <c:pt idx="3685">
                        <c:v>8.7070499999999995E-2</c:v>
                      </c:pt>
                      <c:pt idx="3686">
                        <c:v>8.708500000000001E-2</c:v>
                      </c:pt>
                      <c:pt idx="3687">
                        <c:v>8.7087999999999999E-2</c:v>
                      </c:pt>
                      <c:pt idx="3688">
                        <c:v>8.7091499999999988E-2</c:v>
                      </c:pt>
                      <c:pt idx="3689">
                        <c:v>8.7104000000000001E-2</c:v>
                      </c:pt>
                      <c:pt idx="3690">
                        <c:v>8.712049999999999E-2</c:v>
                      </c:pt>
                      <c:pt idx="3691">
                        <c:v>8.712049999999999E-2</c:v>
                      </c:pt>
                      <c:pt idx="3692">
                        <c:v>8.7122999999999978E-2</c:v>
                      </c:pt>
                      <c:pt idx="3693">
                        <c:v>8.7163499999999963E-2</c:v>
                      </c:pt>
                      <c:pt idx="3694">
                        <c:v>8.7154999999999982E-2</c:v>
                      </c:pt>
                      <c:pt idx="3695">
                        <c:v>8.7161999999999976E-2</c:v>
                      </c:pt>
                      <c:pt idx="3696">
                        <c:v>8.7170499999999984E-2</c:v>
                      </c:pt>
                      <c:pt idx="3697">
                        <c:v>8.7178000000000005E-2</c:v>
                      </c:pt>
                      <c:pt idx="3698">
                        <c:v>8.7187500000000001E-2</c:v>
                      </c:pt>
                      <c:pt idx="3699">
                        <c:v>8.7190000000000017E-2</c:v>
                      </c:pt>
                      <c:pt idx="3700">
                        <c:v>8.7200499999999986E-2</c:v>
                      </c:pt>
                      <c:pt idx="3701">
                        <c:v>8.7197000000000011E-2</c:v>
                      </c:pt>
                      <c:pt idx="3702">
                        <c:v>8.7186999999999987E-2</c:v>
                      </c:pt>
                      <c:pt idx="3703">
                        <c:v>8.7189999999999976E-2</c:v>
                      </c:pt>
                      <c:pt idx="3704">
                        <c:v>8.7175499999999975E-2</c:v>
                      </c:pt>
                      <c:pt idx="3705">
                        <c:v>8.7163499999999991E-2</c:v>
                      </c:pt>
                      <c:pt idx="3706">
                        <c:v>8.7153499999999995E-2</c:v>
                      </c:pt>
                      <c:pt idx="3707">
                        <c:v>8.7138500000000008E-2</c:v>
                      </c:pt>
                      <c:pt idx="3708">
                        <c:v>8.712700000000001E-2</c:v>
                      </c:pt>
                      <c:pt idx="3709">
                        <c:v>8.7103999999999987E-2</c:v>
                      </c:pt>
                      <c:pt idx="3710">
                        <c:v>8.709349999999999E-2</c:v>
                      </c:pt>
                      <c:pt idx="3711">
                        <c:v>8.7073500000000012E-2</c:v>
                      </c:pt>
                      <c:pt idx="3712">
                        <c:v>8.708500000000001E-2</c:v>
                      </c:pt>
                      <c:pt idx="3713">
                        <c:v>8.70895E-2</c:v>
                      </c:pt>
                      <c:pt idx="3714">
                        <c:v>8.7064999999999962E-2</c:v>
                      </c:pt>
                      <c:pt idx="3715">
                        <c:v>8.7055499999999952E-2</c:v>
                      </c:pt>
                      <c:pt idx="3716">
                        <c:v>8.7028499999999981E-2</c:v>
                      </c:pt>
                      <c:pt idx="3717">
                        <c:v>8.7018999999999985E-2</c:v>
                      </c:pt>
                      <c:pt idx="3718">
                        <c:v>8.7010500000000005E-2</c:v>
                      </c:pt>
                      <c:pt idx="3719">
                        <c:v>8.6988000000000024E-2</c:v>
                      </c:pt>
                      <c:pt idx="3720">
                        <c:v>8.6965000000000001E-2</c:v>
                      </c:pt>
                      <c:pt idx="3721">
                        <c:v>8.694700000000001E-2</c:v>
                      </c:pt>
                      <c:pt idx="3722">
                        <c:v>8.6925500000000003E-2</c:v>
                      </c:pt>
                      <c:pt idx="3723">
                        <c:v>8.6905499999999983E-2</c:v>
                      </c:pt>
                      <c:pt idx="3724">
                        <c:v>8.6885500000000004E-2</c:v>
                      </c:pt>
                      <c:pt idx="3725">
                        <c:v>8.6868000000000015E-2</c:v>
                      </c:pt>
                      <c:pt idx="3726">
                        <c:v>8.6848000000000009E-2</c:v>
                      </c:pt>
                      <c:pt idx="3727">
                        <c:v>8.6832999999999994E-2</c:v>
                      </c:pt>
                      <c:pt idx="3728">
                        <c:v>8.6767999999999998E-2</c:v>
                      </c:pt>
                      <c:pt idx="3729">
                        <c:v>8.6750500000000008E-2</c:v>
                      </c:pt>
                      <c:pt idx="3730">
                        <c:v>8.6738999999999997E-2</c:v>
                      </c:pt>
                      <c:pt idx="3731">
                        <c:v>8.6715000000000014E-2</c:v>
                      </c:pt>
                      <c:pt idx="3732">
                        <c:v>8.6711500000000011E-2</c:v>
                      </c:pt>
                      <c:pt idx="3733">
                        <c:v>8.6694499999999994E-2</c:v>
                      </c:pt>
                      <c:pt idx="3734">
                        <c:v>8.6665499999999993E-2</c:v>
                      </c:pt>
                      <c:pt idx="3735">
                        <c:v>8.6643999999999985E-2</c:v>
                      </c:pt>
                      <c:pt idx="3736">
                        <c:v>8.6633499999999988E-2</c:v>
                      </c:pt>
                      <c:pt idx="3737">
                        <c:v>8.6605999999999989E-2</c:v>
                      </c:pt>
                      <c:pt idx="3738">
                        <c:v>8.6585499999999996E-2</c:v>
                      </c:pt>
                      <c:pt idx="3739">
                        <c:v>8.6568500000000007E-2</c:v>
                      </c:pt>
                      <c:pt idx="3740">
                        <c:v>8.6559999999999984E-2</c:v>
                      </c:pt>
                      <c:pt idx="3741">
                        <c:v>8.6532499999999984E-2</c:v>
                      </c:pt>
                      <c:pt idx="3742">
                        <c:v>8.6498499999999992E-2</c:v>
                      </c:pt>
                      <c:pt idx="3743">
                        <c:v>8.6467499999999989E-2</c:v>
                      </c:pt>
                      <c:pt idx="3744">
                        <c:v>8.6438499999999988E-2</c:v>
                      </c:pt>
                      <c:pt idx="3745">
                        <c:v>8.6410500000000001E-2</c:v>
                      </c:pt>
                      <c:pt idx="3746">
                        <c:v>8.6379499999999984E-2</c:v>
                      </c:pt>
                      <c:pt idx="3747">
                        <c:v>8.6358499999999977E-2</c:v>
                      </c:pt>
                      <c:pt idx="3748">
                        <c:v>8.6324499999999985E-2</c:v>
                      </c:pt>
                      <c:pt idx="3749">
                        <c:v>8.6312499999999973E-2</c:v>
                      </c:pt>
                      <c:pt idx="3750">
                        <c:v>8.6287499999999989E-2</c:v>
                      </c:pt>
                      <c:pt idx="3751">
                        <c:v>8.6258499999999974E-2</c:v>
                      </c:pt>
                      <c:pt idx="3752">
                        <c:v>8.6236999999999994E-2</c:v>
                      </c:pt>
                      <c:pt idx="3753">
                        <c:v>8.6190000000000003E-2</c:v>
                      </c:pt>
                      <c:pt idx="3754">
                        <c:v>8.6167499999999994E-2</c:v>
                      </c:pt>
                      <c:pt idx="3755">
                        <c:v>8.6153000000000007E-2</c:v>
                      </c:pt>
                      <c:pt idx="3756">
                        <c:v>8.6146000000000014E-2</c:v>
                      </c:pt>
                      <c:pt idx="3757">
                        <c:v>8.611450000000001E-2</c:v>
                      </c:pt>
                      <c:pt idx="3758">
                        <c:v>8.608200000000002E-2</c:v>
                      </c:pt>
                      <c:pt idx="3759">
                        <c:v>8.6050500000000016E-2</c:v>
                      </c:pt>
                      <c:pt idx="3760">
                        <c:v>8.6015000000000008E-2</c:v>
                      </c:pt>
                      <c:pt idx="3761">
                        <c:v>8.5992000000000013E-2</c:v>
                      </c:pt>
                      <c:pt idx="3762">
                        <c:v>8.5977999999999999E-2</c:v>
                      </c:pt>
                      <c:pt idx="3763">
                        <c:v>8.5980499999999987E-2</c:v>
                      </c:pt>
                      <c:pt idx="3764">
                        <c:v>8.595949999999998E-2</c:v>
                      </c:pt>
                      <c:pt idx="3765">
                        <c:v>8.592799999999999E-2</c:v>
                      </c:pt>
                      <c:pt idx="3766">
                        <c:v>8.5901999999999978E-2</c:v>
                      </c:pt>
                      <c:pt idx="3767">
                        <c:v>8.586599999999997E-2</c:v>
                      </c:pt>
                      <c:pt idx="3768">
                        <c:v>8.582999999999999E-2</c:v>
                      </c:pt>
                      <c:pt idx="3769">
                        <c:v>8.5810999999999971E-2</c:v>
                      </c:pt>
                      <c:pt idx="3770">
                        <c:v>8.5773499999999975E-2</c:v>
                      </c:pt>
                      <c:pt idx="3771">
                        <c:v>8.5733999999999977E-2</c:v>
                      </c:pt>
                      <c:pt idx="3772">
                        <c:v>8.5709999999999967E-2</c:v>
                      </c:pt>
                      <c:pt idx="3773">
                        <c:v>8.5669999999999968E-2</c:v>
                      </c:pt>
                      <c:pt idx="3774">
                        <c:v>8.563649999999999E-2</c:v>
                      </c:pt>
                      <c:pt idx="3775">
                        <c:v>8.5610999999999993E-2</c:v>
                      </c:pt>
                      <c:pt idx="3776">
                        <c:v>8.5577500000000001E-2</c:v>
                      </c:pt>
                      <c:pt idx="3777">
                        <c:v>8.5558000000000009E-2</c:v>
                      </c:pt>
                      <c:pt idx="3778">
                        <c:v>8.5530500000000023E-2</c:v>
                      </c:pt>
                      <c:pt idx="3779">
                        <c:v>8.5489000000000037E-2</c:v>
                      </c:pt>
                      <c:pt idx="3780">
                        <c:v>8.5455500000000018E-2</c:v>
                      </c:pt>
                      <c:pt idx="3781">
                        <c:v>8.5421500000000011E-2</c:v>
                      </c:pt>
                      <c:pt idx="3782">
                        <c:v>8.5386000000000004E-2</c:v>
                      </c:pt>
                      <c:pt idx="3783">
                        <c:v>8.5368500000000014E-2</c:v>
                      </c:pt>
                      <c:pt idx="3784">
                        <c:v>8.53265E-2</c:v>
                      </c:pt>
                      <c:pt idx="3785">
                        <c:v>8.5290499999999991E-2</c:v>
                      </c:pt>
                      <c:pt idx="3786">
                        <c:v>8.5255500000000012E-2</c:v>
                      </c:pt>
                      <c:pt idx="3787">
                        <c:v>8.5248000000000004E-2</c:v>
                      </c:pt>
                      <c:pt idx="3788">
                        <c:v>8.5204499999999989E-2</c:v>
                      </c:pt>
                      <c:pt idx="3789">
                        <c:v>8.5166999999999979E-2</c:v>
                      </c:pt>
                      <c:pt idx="3790">
                        <c:v>8.5135999999999989E-2</c:v>
                      </c:pt>
                      <c:pt idx="3791">
                        <c:v>8.5102499999999956E-2</c:v>
                      </c:pt>
                      <c:pt idx="3792">
                        <c:v>8.5090999999999972E-2</c:v>
                      </c:pt>
                      <c:pt idx="3793">
                        <c:v>8.5062999999999958E-2</c:v>
                      </c:pt>
                      <c:pt idx="3794">
                        <c:v>8.5028499999999965E-2</c:v>
                      </c:pt>
                      <c:pt idx="3795">
                        <c:v>8.4982499999999975E-2</c:v>
                      </c:pt>
                      <c:pt idx="3796">
                        <c:v>8.4933499999999953E-2</c:v>
                      </c:pt>
                      <c:pt idx="3797">
                        <c:v>8.4893999999999997E-2</c:v>
                      </c:pt>
                      <c:pt idx="3798">
                        <c:v>8.4864499999999995E-2</c:v>
                      </c:pt>
                      <c:pt idx="3799">
                        <c:v>8.4830500000000003E-2</c:v>
                      </c:pt>
                      <c:pt idx="3800">
                        <c:v>8.4807000000000021E-2</c:v>
                      </c:pt>
                      <c:pt idx="3801">
                        <c:v>8.4778999999999993E-2</c:v>
                      </c:pt>
                      <c:pt idx="3802">
                        <c:v>8.4770999999999999E-2</c:v>
                      </c:pt>
                      <c:pt idx="3803">
                        <c:v>8.473449999999999E-2</c:v>
                      </c:pt>
                      <c:pt idx="3804">
                        <c:v>8.468500000000001E-2</c:v>
                      </c:pt>
                      <c:pt idx="3805">
                        <c:v>8.465499999999998E-2</c:v>
                      </c:pt>
                      <c:pt idx="3806">
                        <c:v>8.4622499999999976E-2</c:v>
                      </c:pt>
                      <c:pt idx="3807">
                        <c:v>8.4616999999999956E-2</c:v>
                      </c:pt>
                      <c:pt idx="3808">
                        <c:v>8.4584499999999951E-2</c:v>
                      </c:pt>
                      <c:pt idx="3809">
                        <c:v>8.4549999999999931E-2</c:v>
                      </c:pt>
                      <c:pt idx="3810">
                        <c:v>8.4510999999999933E-2</c:v>
                      </c:pt>
                      <c:pt idx="3811">
                        <c:v>8.4473999999999924E-2</c:v>
                      </c:pt>
                      <c:pt idx="3812">
                        <c:v>8.4429999999999922E-2</c:v>
                      </c:pt>
                      <c:pt idx="3813">
                        <c:v>8.4378499999999926E-2</c:v>
                      </c:pt>
                      <c:pt idx="3814">
                        <c:v>8.4338499999999927E-2</c:v>
                      </c:pt>
                      <c:pt idx="3815">
                        <c:v>8.4304999999999936E-2</c:v>
                      </c:pt>
                      <c:pt idx="3816">
                        <c:v>8.4260999999999947E-2</c:v>
                      </c:pt>
                      <c:pt idx="3817">
                        <c:v>8.4222999999999951E-2</c:v>
                      </c:pt>
                      <c:pt idx="3818">
                        <c:v>8.4198999999999954E-2</c:v>
                      </c:pt>
                      <c:pt idx="3819">
                        <c:v>8.4168499999999966E-2</c:v>
                      </c:pt>
                      <c:pt idx="3820">
                        <c:v>8.4132999999999958E-2</c:v>
                      </c:pt>
                      <c:pt idx="3821">
                        <c:v>8.4123499999999962E-2</c:v>
                      </c:pt>
                      <c:pt idx="3822">
                        <c:v>8.4084499999999965E-2</c:v>
                      </c:pt>
                      <c:pt idx="3823">
                        <c:v>8.4045999999999968E-2</c:v>
                      </c:pt>
                      <c:pt idx="3824">
                        <c:v>8.4017999999999982E-2</c:v>
                      </c:pt>
                      <c:pt idx="3825">
                        <c:v>8.3981999999999973E-2</c:v>
                      </c:pt>
                      <c:pt idx="3826">
                        <c:v>8.3957999999999977E-2</c:v>
                      </c:pt>
                      <c:pt idx="3827">
                        <c:v>8.3935499999999996E-2</c:v>
                      </c:pt>
                      <c:pt idx="3828">
                        <c:v>8.3913499999999988E-2</c:v>
                      </c:pt>
                      <c:pt idx="3829">
                        <c:v>8.3889999999999992E-2</c:v>
                      </c:pt>
                      <c:pt idx="3830">
                        <c:v>8.3874499999999991E-2</c:v>
                      </c:pt>
                      <c:pt idx="3831">
                        <c:v>8.3831499999999989E-2</c:v>
                      </c:pt>
                      <c:pt idx="3832">
                        <c:v>8.3797999999999984E-2</c:v>
                      </c:pt>
                      <c:pt idx="3833">
                        <c:v>8.3829499999999973E-2</c:v>
                      </c:pt>
                      <c:pt idx="3834">
                        <c:v>8.3783999999999997E-2</c:v>
                      </c:pt>
                      <c:pt idx="3835">
                        <c:v>8.376099999999996E-2</c:v>
                      </c:pt>
                      <c:pt idx="3836">
                        <c:v>8.374699999999996E-2</c:v>
                      </c:pt>
                      <c:pt idx="3837">
                        <c:v>8.3715499999999957E-2</c:v>
                      </c:pt>
                      <c:pt idx="3838">
                        <c:v>8.3686499999999969E-2</c:v>
                      </c:pt>
                      <c:pt idx="3839">
                        <c:v>8.3659499999999984E-2</c:v>
                      </c:pt>
                      <c:pt idx="3840">
                        <c:v>8.3633999999999986E-2</c:v>
                      </c:pt>
                      <c:pt idx="3841">
                        <c:v>8.3610999999999963E-2</c:v>
                      </c:pt>
                      <c:pt idx="3842">
                        <c:v>8.359649999999999E-2</c:v>
                      </c:pt>
                      <c:pt idx="3843">
                        <c:v>8.3559999999999982E-2</c:v>
                      </c:pt>
                      <c:pt idx="3844">
                        <c:v>8.3529999999999979E-2</c:v>
                      </c:pt>
                      <c:pt idx="3845">
                        <c:v>8.350249999999998E-2</c:v>
                      </c:pt>
                      <c:pt idx="3846">
                        <c:v>8.3470499999999989E-2</c:v>
                      </c:pt>
                      <c:pt idx="3847">
                        <c:v>8.3439499999999972E-2</c:v>
                      </c:pt>
                      <c:pt idx="3848">
                        <c:v>8.3413999999999988E-2</c:v>
                      </c:pt>
                      <c:pt idx="3849">
                        <c:v>8.3401999999999976E-2</c:v>
                      </c:pt>
                      <c:pt idx="3850">
                        <c:v>8.3370999999999959E-2</c:v>
                      </c:pt>
                      <c:pt idx="3851">
                        <c:v>8.3329999999999946E-2</c:v>
                      </c:pt>
                      <c:pt idx="3852">
                        <c:v>8.3295999999999953E-2</c:v>
                      </c:pt>
                      <c:pt idx="3853">
                        <c:v>8.3267999999999981E-2</c:v>
                      </c:pt>
                      <c:pt idx="3854">
                        <c:v>8.323549999999999E-2</c:v>
                      </c:pt>
                      <c:pt idx="3855">
                        <c:v>8.3218500000000001E-2</c:v>
                      </c:pt>
                      <c:pt idx="3856">
                        <c:v>8.3188999999999971E-2</c:v>
                      </c:pt>
                      <c:pt idx="3857">
                        <c:v>8.3246499999999987E-2</c:v>
                      </c:pt>
                      <c:pt idx="3858">
                        <c:v>8.3195999999999978E-2</c:v>
                      </c:pt>
                      <c:pt idx="3859">
                        <c:v>8.3175499999999972E-2</c:v>
                      </c:pt>
                      <c:pt idx="3860">
                        <c:v>8.3132999999999985E-2</c:v>
                      </c:pt>
                      <c:pt idx="3861">
                        <c:v>8.3095999999999962E-2</c:v>
                      </c:pt>
                      <c:pt idx="3862">
                        <c:v>8.3054999999999962E-2</c:v>
                      </c:pt>
                      <c:pt idx="3863">
                        <c:v>8.301749999999998E-2</c:v>
                      </c:pt>
                      <c:pt idx="3864">
                        <c:v>8.2984999999999975E-2</c:v>
                      </c:pt>
                      <c:pt idx="3865">
                        <c:v>8.2962999999999981E-2</c:v>
                      </c:pt>
                      <c:pt idx="3866">
                        <c:v>8.2929499999999975E-2</c:v>
                      </c:pt>
                      <c:pt idx="3867">
                        <c:v>8.2903499999999977E-2</c:v>
                      </c:pt>
                      <c:pt idx="3868">
                        <c:v>8.2872499999999988E-2</c:v>
                      </c:pt>
                      <c:pt idx="3869">
                        <c:v>8.2843999999999973E-2</c:v>
                      </c:pt>
                      <c:pt idx="3870">
                        <c:v>8.2813999999999985E-2</c:v>
                      </c:pt>
                      <c:pt idx="3871">
                        <c:v>8.278499999999997E-2</c:v>
                      </c:pt>
                      <c:pt idx="3872">
                        <c:v>8.2753999999999953E-2</c:v>
                      </c:pt>
                      <c:pt idx="3873">
                        <c:v>8.2722499999999949E-2</c:v>
                      </c:pt>
                      <c:pt idx="3874">
                        <c:v>8.269949999999994E-2</c:v>
                      </c:pt>
                      <c:pt idx="3875">
                        <c:v>8.2669999999999966E-2</c:v>
                      </c:pt>
                      <c:pt idx="3876">
                        <c:v>8.2641499999999951E-2</c:v>
                      </c:pt>
                      <c:pt idx="3877">
                        <c:v>8.262699999999995E-2</c:v>
                      </c:pt>
                      <c:pt idx="3878">
                        <c:v>8.2602999999999954E-2</c:v>
                      </c:pt>
                      <c:pt idx="3879">
                        <c:v>8.2591499999999984E-2</c:v>
                      </c:pt>
                      <c:pt idx="3880">
                        <c:v>8.2576499999999983E-2</c:v>
                      </c:pt>
                      <c:pt idx="3881">
                        <c:v>8.2548499999999969E-2</c:v>
                      </c:pt>
                      <c:pt idx="3882">
                        <c:v>8.2524499999999973E-2</c:v>
                      </c:pt>
                      <c:pt idx="3883">
                        <c:v>8.2497999999999988E-2</c:v>
                      </c:pt>
                      <c:pt idx="3884">
                        <c:v>8.2461000000000007E-2</c:v>
                      </c:pt>
                      <c:pt idx="3885">
                        <c:v>8.2437499999999997E-2</c:v>
                      </c:pt>
                      <c:pt idx="3886">
                        <c:v>8.2407499999999981E-2</c:v>
                      </c:pt>
                      <c:pt idx="3887">
                        <c:v>8.2391499999999965E-2</c:v>
                      </c:pt>
                      <c:pt idx="3888">
                        <c:v>8.235849999999996E-2</c:v>
                      </c:pt>
                      <c:pt idx="3889">
                        <c:v>8.2328499999999957E-2</c:v>
                      </c:pt>
                      <c:pt idx="3890">
                        <c:v>8.2299499999999956E-2</c:v>
                      </c:pt>
                      <c:pt idx="3891">
                        <c:v>8.2280499999999965E-2</c:v>
                      </c:pt>
                      <c:pt idx="3892">
                        <c:v>8.225199999999995E-2</c:v>
                      </c:pt>
                      <c:pt idx="3893">
                        <c:v>8.2214499999999968E-2</c:v>
                      </c:pt>
                      <c:pt idx="3894">
                        <c:v>8.2184499999999938E-2</c:v>
                      </c:pt>
                      <c:pt idx="3895">
                        <c:v>8.2153999999999977E-2</c:v>
                      </c:pt>
                      <c:pt idx="3896">
                        <c:v>8.2134499999999944E-2</c:v>
                      </c:pt>
                      <c:pt idx="3897">
                        <c:v>8.2105999999999957E-2</c:v>
                      </c:pt>
                      <c:pt idx="3898">
                        <c:v>8.2087499999999966E-2</c:v>
                      </c:pt>
                      <c:pt idx="3899">
                        <c:v>8.2060999999999953E-2</c:v>
                      </c:pt>
                      <c:pt idx="3900">
                        <c:v>8.2031999999999966E-2</c:v>
                      </c:pt>
                      <c:pt idx="3901">
                        <c:v>8.2011499999999987E-2</c:v>
                      </c:pt>
                      <c:pt idx="3902">
                        <c:v>8.1989499999999979E-2</c:v>
                      </c:pt>
                      <c:pt idx="3903">
                        <c:v>8.1952499999999984E-2</c:v>
                      </c:pt>
                      <c:pt idx="3904">
                        <c:v>8.192149999999998E-2</c:v>
                      </c:pt>
                      <c:pt idx="3905">
                        <c:v>8.1893999999999953E-2</c:v>
                      </c:pt>
                      <c:pt idx="3906">
                        <c:v>8.1870999999999958E-2</c:v>
                      </c:pt>
                      <c:pt idx="3907">
                        <c:v>8.1847999999999962E-2</c:v>
                      </c:pt>
                      <c:pt idx="3908">
                        <c:v>8.1825999999999954E-2</c:v>
                      </c:pt>
                      <c:pt idx="3909">
                        <c:v>8.1801499999999958E-2</c:v>
                      </c:pt>
                      <c:pt idx="3910">
                        <c:v>8.1772999999999957E-2</c:v>
                      </c:pt>
                      <c:pt idx="3911">
                        <c:v>8.1751499999999949E-2</c:v>
                      </c:pt>
                      <c:pt idx="3912">
                        <c:v>8.1736999999999949E-2</c:v>
                      </c:pt>
                      <c:pt idx="3913">
                        <c:v>8.1706499999999946E-2</c:v>
                      </c:pt>
                      <c:pt idx="3914">
                        <c:v>8.169099999999993E-2</c:v>
                      </c:pt>
                      <c:pt idx="3915">
                        <c:v>8.1664999999999932E-2</c:v>
                      </c:pt>
                      <c:pt idx="3916">
                        <c:v>8.1644499999999939E-2</c:v>
                      </c:pt>
                      <c:pt idx="3917">
                        <c:v>8.1625999999999935E-2</c:v>
                      </c:pt>
                      <c:pt idx="3918">
                        <c:v>8.160349999999994E-2</c:v>
                      </c:pt>
                      <c:pt idx="3919">
                        <c:v>8.1581499999999932E-2</c:v>
                      </c:pt>
                      <c:pt idx="3920">
                        <c:v>8.1558999999999951E-2</c:v>
                      </c:pt>
                      <c:pt idx="3921">
                        <c:v>8.1538499999999944E-2</c:v>
                      </c:pt>
                      <c:pt idx="3922">
                        <c:v>8.151999999999994E-2</c:v>
                      </c:pt>
                      <c:pt idx="3923">
                        <c:v>8.1500999999999948E-2</c:v>
                      </c:pt>
                      <c:pt idx="3924">
                        <c:v>8.1480999999999942E-2</c:v>
                      </c:pt>
                      <c:pt idx="3925">
                        <c:v>8.146049999999995E-2</c:v>
                      </c:pt>
                      <c:pt idx="3926">
                        <c:v>8.1441999999999945E-2</c:v>
                      </c:pt>
                      <c:pt idx="3927">
                        <c:v>8.1415499999999946E-2</c:v>
                      </c:pt>
                      <c:pt idx="3928">
                        <c:v>8.1426999999999944E-2</c:v>
                      </c:pt>
                      <c:pt idx="3929">
                        <c:v>8.1415999999999947E-2</c:v>
                      </c:pt>
                      <c:pt idx="3930">
                        <c:v>8.139199999999995E-2</c:v>
                      </c:pt>
                      <c:pt idx="3931">
                        <c:v>8.1378999999999951E-2</c:v>
                      </c:pt>
                      <c:pt idx="3932">
                        <c:v>8.1347999999999934E-2</c:v>
                      </c:pt>
                      <c:pt idx="3933">
                        <c:v>8.1328999999999943E-2</c:v>
                      </c:pt>
                      <c:pt idx="3934">
                        <c:v>8.1314999999999943E-2</c:v>
                      </c:pt>
                      <c:pt idx="3935">
                        <c:v>8.1292999999999949E-2</c:v>
                      </c:pt>
                      <c:pt idx="3936">
                        <c:v>8.1269499999999953E-2</c:v>
                      </c:pt>
                      <c:pt idx="3937">
                        <c:v>8.1252999999999936E-2</c:v>
                      </c:pt>
                      <c:pt idx="3938">
                        <c:v>8.1233999999999945E-2</c:v>
                      </c:pt>
                      <c:pt idx="3939">
                        <c:v>8.1210999999999936E-2</c:v>
                      </c:pt>
                      <c:pt idx="3940">
                        <c:v>8.1189999999999929E-2</c:v>
                      </c:pt>
                      <c:pt idx="3941">
                        <c:v>8.1178999999999946E-2</c:v>
                      </c:pt>
                      <c:pt idx="3942">
                        <c:v>8.1162499999999957E-2</c:v>
                      </c:pt>
                      <c:pt idx="3943">
                        <c:v>8.1148999999999957E-2</c:v>
                      </c:pt>
                      <c:pt idx="3944">
                        <c:v>8.1140999999999949E-2</c:v>
                      </c:pt>
                      <c:pt idx="3945">
                        <c:v>8.1127499999999964E-2</c:v>
                      </c:pt>
                      <c:pt idx="3946">
                        <c:v>8.1124999999999975E-2</c:v>
                      </c:pt>
                      <c:pt idx="3947">
                        <c:v>8.1112999999999949E-2</c:v>
                      </c:pt>
                      <c:pt idx="3948">
                        <c:v>8.1096999999999947E-2</c:v>
                      </c:pt>
                      <c:pt idx="3949">
                        <c:v>8.1077999999999956E-2</c:v>
                      </c:pt>
                      <c:pt idx="3950">
                        <c:v>8.1060999999999966E-2</c:v>
                      </c:pt>
                      <c:pt idx="3951">
                        <c:v>8.1049999999999928E-2</c:v>
                      </c:pt>
                      <c:pt idx="3952">
                        <c:v>8.1031999999999951E-2</c:v>
                      </c:pt>
                      <c:pt idx="3953">
                        <c:v>8.1009999999999957E-2</c:v>
                      </c:pt>
                      <c:pt idx="3954">
                        <c:v>8.0999999999999961E-2</c:v>
                      </c:pt>
                      <c:pt idx="3955">
                        <c:v>8.0970999999999974E-2</c:v>
                      </c:pt>
                      <c:pt idx="3956">
                        <c:v>8.0949999999999953E-2</c:v>
                      </c:pt>
                      <c:pt idx="3957">
                        <c:v>8.0941499999999958E-2</c:v>
                      </c:pt>
                      <c:pt idx="3958">
                        <c:v>8.0931499999999948E-2</c:v>
                      </c:pt>
                      <c:pt idx="3959">
                        <c:v>8.091549999999996E-2</c:v>
                      </c:pt>
                      <c:pt idx="3960">
                        <c:v>8.0898999999999971E-2</c:v>
                      </c:pt>
                      <c:pt idx="3961">
                        <c:v>8.0876499999999962E-2</c:v>
                      </c:pt>
                      <c:pt idx="3962">
                        <c:v>8.0844999999999972E-2</c:v>
                      </c:pt>
                      <c:pt idx="3963">
                        <c:v>8.0825499999999981E-2</c:v>
                      </c:pt>
                      <c:pt idx="3964">
                        <c:v>8.0804999999999974E-2</c:v>
                      </c:pt>
                      <c:pt idx="3965">
                        <c:v>8.0801999999999985E-2</c:v>
                      </c:pt>
                      <c:pt idx="3966">
                        <c:v>8.0786499999999983E-2</c:v>
                      </c:pt>
                      <c:pt idx="3967">
                        <c:v>8.0775499999999945E-2</c:v>
                      </c:pt>
                      <c:pt idx="3968">
                        <c:v>8.0771499999999982E-2</c:v>
                      </c:pt>
                      <c:pt idx="3969">
                        <c:v>8.0748499999999959E-2</c:v>
                      </c:pt>
                      <c:pt idx="3970">
                        <c:v>8.0735999999999974E-2</c:v>
                      </c:pt>
                      <c:pt idx="3971">
                        <c:v>8.0727999999999966E-2</c:v>
                      </c:pt>
                      <c:pt idx="3972">
                        <c:v>8.0714499999999967E-2</c:v>
                      </c:pt>
                      <c:pt idx="3973">
                        <c:v>8.0705999999999972E-2</c:v>
                      </c:pt>
                      <c:pt idx="3974">
                        <c:v>8.0699999999999966E-2</c:v>
                      </c:pt>
                      <c:pt idx="3975">
                        <c:v>8.0686999999999981E-2</c:v>
                      </c:pt>
                      <c:pt idx="3976">
                        <c:v>8.0665999999999974E-2</c:v>
                      </c:pt>
                      <c:pt idx="3977">
                        <c:v>8.0643499999999979E-2</c:v>
                      </c:pt>
                      <c:pt idx="3978">
                        <c:v>8.0628499999999992E-2</c:v>
                      </c:pt>
                      <c:pt idx="3979">
                        <c:v>8.0619999999999997E-2</c:v>
                      </c:pt>
                      <c:pt idx="3980">
                        <c:v>8.0609E-2</c:v>
                      </c:pt>
                      <c:pt idx="3981">
                        <c:v>8.059849999999999E-2</c:v>
                      </c:pt>
                      <c:pt idx="3982">
                        <c:v>8.0589499999999981E-2</c:v>
                      </c:pt>
                      <c:pt idx="3983">
                        <c:v>8.0563999999999983E-2</c:v>
                      </c:pt>
                      <c:pt idx="3984">
                        <c:v>8.0551999999999999E-2</c:v>
                      </c:pt>
                      <c:pt idx="3985">
                        <c:v>8.053699999999997E-2</c:v>
                      </c:pt>
                      <c:pt idx="3986">
                        <c:v>8.0519499999999966E-2</c:v>
                      </c:pt>
                      <c:pt idx="3987">
                        <c:v>8.0475499999999978E-2</c:v>
                      </c:pt>
                      <c:pt idx="3988">
                        <c:v>8.0459999999999976E-2</c:v>
                      </c:pt>
                      <c:pt idx="3989">
                        <c:v>8.0447999999999992E-2</c:v>
                      </c:pt>
                      <c:pt idx="3990">
                        <c:v>8.0429499999999987E-2</c:v>
                      </c:pt>
                      <c:pt idx="3991">
                        <c:v>8.0410499999999982E-2</c:v>
                      </c:pt>
                      <c:pt idx="3992">
                        <c:v>8.0393999999999965E-2</c:v>
                      </c:pt>
                      <c:pt idx="3993">
                        <c:v>8.038499999999997E-2</c:v>
                      </c:pt>
                      <c:pt idx="3994">
                        <c:v>8.0374999999999974E-2</c:v>
                      </c:pt>
                      <c:pt idx="3995">
                        <c:v>8.0366999999999966E-2</c:v>
                      </c:pt>
                      <c:pt idx="3996">
                        <c:v>8.0358499999999985E-2</c:v>
                      </c:pt>
                      <c:pt idx="3997">
                        <c:v>8.0343499999999984E-2</c:v>
                      </c:pt>
                      <c:pt idx="3998">
                        <c:v>8.0335499999999976E-2</c:v>
                      </c:pt>
                      <c:pt idx="3999">
                        <c:v>8.0322999999999992E-2</c:v>
                      </c:pt>
                      <c:pt idx="4000">
                        <c:v>8.0308499999999991E-2</c:v>
                      </c:pt>
                      <c:pt idx="4001">
                        <c:v>8.0297000000000007E-2</c:v>
                      </c:pt>
                      <c:pt idx="4002">
                        <c:v>8.0284499999999995E-2</c:v>
                      </c:pt>
                      <c:pt idx="4003">
                        <c:v>8.0274499999999999E-2</c:v>
                      </c:pt>
                      <c:pt idx="4004">
                        <c:v>8.0263000000000015E-2</c:v>
                      </c:pt>
                      <c:pt idx="4005">
                        <c:v>8.0249500000000001E-2</c:v>
                      </c:pt>
                      <c:pt idx="4006">
                        <c:v>8.0241000000000007E-2</c:v>
                      </c:pt>
                      <c:pt idx="4007">
                        <c:v>8.0231000000000011E-2</c:v>
                      </c:pt>
                      <c:pt idx="4008">
                        <c:v>8.0218000000000012E-2</c:v>
                      </c:pt>
                      <c:pt idx="4009">
                        <c:v>8.0204000000000025E-2</c:v>
                      </c:pt>
                      <c:pt idx="4010">
                        <c:v>8.0193500000000015E-2</c:v>
                      </c:pt>
                      <c:pt idx="4011">
                        <c:v>8.0179500000000029E-2</c:v>
                      </c:pt>
                      <c:pt idx="4012">
                        <c:v>8.0170000000000033E-2</c:v>
                      </c:pt>
                      <c:pt idx="4013">
                        <c:v>8.0158000000000021E-2</c:v>
                      </c:pt>
                      <c:pt idx="4014">
                        <c:v>8.0141000000000004E-2</c:v>
                      </c:pt>
                      <c:pt idx="4015">
                        <c:v>8.012900000000002E-2</c:v>
                      </c:pt>
                      <c:pt idx="4016">
                        <c:v>8.0125000000000016E-2</c:v>
                      </c:pt>
                      <c:pt idx="4017">
                        <c:v>8.0114500000000019E-2</c:v>
                      </c:pt>
                      <c:pt idx="4018">
                        <c:v>8.0103500000000008E-2</c:v>
                      </c:pt>
                      <c:pt idx="4019">
                        <c:v>8.0092500000000039E-2</c:v>
                      </c:pt>
                      <c:pt idx="4020">
                        <c:v>8.008400000000003E-2</c:v>
                      </c:pt>
                      <c:pt idx="4021">
                        <c:v>8.0068500000000042E-2</c:v>
                      </c:pt>
                      <c:pt idx="4022">
                        <c:v>8.0053500000000055E-2</c:v>
                      </c:pt>
                      <c:pt idx="4023">
                        <c:v>8.0029500000000031E-2</c:v>
                      </c:pt>
                      <c:pt idx="4024">
                        <c:v>8.0022500000000038E-2</c:v>
                      </c:pt>
                      <c:pt idx="4025">
                        <c:v>8.0006000000000035E-2</c:v>
                      </c:pt>
                      <c:pt idx="4026">
                        <c:v>7.999300000000005E-2</c:v>
                      </c:pt>
                      <c:pt idx="4027">
                        <c:v>7.9982500000000054E-2</c:v>
                      </c:pt>
                      <c:pt idx="4028">
                        <c:v>7.9968000000000053E-2</c:v>
                      </c:pt>
                      <c:pt idx="4029">
                        <c:v>7.9955000000000054E-2</c:v>
                      </c:pt>
                      <c:pt idx="4030">
                        <c:v>7.9938000000000051E-2</c:v>
                      </c:pt>
                      <c:pt idx="4031">
                        <c:v>7.9918000000000045E-2</c:v>
                      </c:pt>
                      <c:pt idx="4032">
                        <c:v>7.9910500000000051E-2</c:v>
                      </c:pt>
                      <c:pt idx="4033">
                        <c:v>7.9900000000000054E-2</c:v>
                      </c:pt>
                      <c:pt idx="4034">
                        <c:v>7.9884000000000052E-2</c:v>
                      </c:pt>
                      <c:pt idx="4035">
                        <c:v>7.9866500000000049E-2</c:v>
                      </c:pt>
                      <c:pt idx="4036">
                        <c:v>7.9851500000000047E-2</c:v>
                      </c:pt>
                      <c:pt idx="4037">
                        <c:v>7.984000000000005E-2</c:v>
                      </c:pt>
                      <c:pt idx="4038">
                        <c:v>7.9835500000000045E-2</c:v>
                      </c:pt>
                      <c:pt idx="4039">
                        <c:v>7.9824000000000048E-2</c:v>
                      </c:pt>
                      <c:pt idx="4040">
                        <c:v>7.981250000000005E-2</c:v>
                      </c:pt>
                      <c:pt idx="4041">
                        <c:v>7.9804000000000042E-2</c:v>
                      </c:pt>
                      <c:pt idx="4042">
                        <c:v>7.9789500000000041E-2</c:v>
                      </c:pt>
                      <c:pt idx="4043">
                        <c:v>7.9776000000000041E-2</c:v>
                      </c:pt>
                      <c:pt idx="4044">
                        <c:v>7.9772500000000052E-2</c:v>
                      </c:pt>
                      <c:pt idx="4045">
                        <c:v>7.9765500000000045E-2</c:v>
                      </c:pt>
                      <c:pt idx="4046">
                        <c:v>7.9749500000000056E-2</c:v>
                      </c:pt>
                      <c:pt idx="4047">
                        <c:v>7.9734000000000055E-2</c:v>
                      </c:pt>
                      <c:pt idx="4048">
                        <c:v>7.9722000000000057E-2</c:v>
                      </c:pt>
                      <c:pt idx="4049">
                        <c:v>7.9709500000000044E-2</c:v>
                      </c:pt>
                      <c:pt idx="4050">
                        <c:v>7.970150000000005E-2</c:v>
                      </c:pt>
                      <c:pt idx="4051">
                        <c:v>7.969100000000004E-2</c:v>
                      </c:pt>
                      <c:pt idx="4052">
                        <c:v>7.9680000000000029E-2</c:v>
                      </c:pt>
                      <c:pt idx="4053">
                        <c:v>7.9670000000000046E-2</c:v>
                      </c:pt>
                      <c:pt idx="4054">
                        <c:v>7.9664500000000041E-2</c:v>
                      </c:pt>
                      <c:pt idx="4055">
                        <c:v>7.9658000000000034E-2</c:v>
                      </c:pt>
                      <c:pt idx="4056">
                        <c:v>7.9646000000000022E-2</c:v>
                      </c:pt>
                      <c:pt idx="4057">
                        <c:v>7.955700000000003E-2</c:v>
                      </c:pt>
                      <c:pt idx="4058">
                        <c:v>7.9571500000000017E-2</c:v>
                      </c:pt>
                      <c:pt idx="4059">
                        <c:v>7.954650000000002E-2</c:v>
                      </c:pt>
                      <c:pt idx="4060">
                        <c:v>7.9542000000000043E-2</c:v>
                      </c:pt>
                      <c:pt idx="4061">
                        <c:v>7.9537500000000039E-2</c:v>
                      </c:pt>
                      <c:pt idx="4062">
                        <c:v>7.9534500000000036E-2</c:v>
                      </c:pt>
                      <c:pt idx="4063">
                        <c:v>7.9522000000000037E-2</c:v>
                      </c:pt>
                      <c:pt idx="4064">
                        <c:v>7.9519000000000034E-2</c:v>
                      </c:pt>
                      <c:pt idx="4065">
                        <c:v>7.9511000000000026E-2</c:v>
                      </c:pt>
                      <c:pt idx="4066">
                        <c:v>7.9508500000000024E-2</c:v>
                      </c:pt>
                      <c:pt idx="4067">
                        <c:v>7.950500000000002E-2</c:v>
                      </c:pt>
                      <c:pt idx="4068">
                        <c:v>7.9499500000000028E-2</c:v>
                      </c:pt>
                      <c:pt idx="4069">
                        <c:v>7.9490500000000019E-2</c:v>
                      </c:pt>
                      <c:pt idx="4070">
                        <c:v>7.9482000000000025E-2</c:v>
                      </c:pt>
                      <c:pt idx="4071">
                        <c:v>7.9475500000000018E-2</c:v>
                      </c:pt>
                      <c:pt idx="4072">
                        <c:v>7.9470000000000027E-2</c:v>
                      </c:pt>
                      <c:pt idx="4073">
                        <c:v>7.9460500000000017E-2</c:v>
                      </c:pt>
                      <c:pt idx="4074">
                        <c:v>7.9455500000000026E-2</c:v>
                      </c:pt>
                      <c:pt idx="4075">
                        <c:v>7.9455000000000012E-2</c:v>
                      </c:pt>
                      <c:pt idx="4076">
                        <c:v>7.9444000000000028E-2</c:v>
                      </c:pt>
                      <c:pt idx="4077">
                        <c:v>7.9451500000000022E-2</c:v>
                      </c:pt>
                      <c:pt idx="4078">
                        <c:v>7.9441000000000025E-2</c:v>
                      </c:pt>
                      <c:pt idx="4079">
                        <c:v>7.9433000000000031E-2</c:v>
                      </c:pt>
                      <c:pt idx="4080">
                        <c:v>7.9431000000000015E-2</c:v>
                      </c:pt>
                      <c:pt idx="4081">
                        <c:v>7.9428000000000012E-2</c:v>
                      </c:pt>
                      <c:pt idx="4082">
                        <c:v>7.942200000000002E-2</c:v>
                      </c:pt>
                      <c:pt idx="4083">
                        <c:v>7.941750000000003E-2</c:v>
                      </c:pt>
                      <c:pt idx="4084">
                        <c:v>7.9424000000000022E-2</c:v>
                      </c:pt>
                      <c:pt idx="4085">
                        <c:v>7.942150000000002E-2</c:v>
                      </c:pt>
                      <c:pt idx="4086">
                        <c:v>7.942200000000002E-2</c:v>
                      </c:pt>
                      <c:pt idx="4087">
                        <c:v>7.9408500000000007E-2</c:v>
                      </c:pt>
                      <c:pt idx="4088">
                        <c:v>7.9406000000000032E-2</c:v>
                      </c:pt>
                      <c:pt idx="4089">
                        <c:v>7.9396000000000022E-2</c:v>
                      </c:pt>
                      <c:pt idx="4090">
                        <c:v>7.9389000000000015E-2</c:v>
                      </c:pt>
                      <c:pt idx="4091">
                        <c:v>7.9385000000000025E-2</c:v>
                      </c:pt>
                      <c:pt idx="4092">
                        <c:v>7.938400000000001E-2</c:v>
                      </c:pt>
                      <c:pt idx="4093">
                        <c:v>7.938350000000001E-2</c:v>
                      </c:pt>
                      <c:pt idx="4094">
                        <c:v>7.9383000000000009E-2</c:v>
                      </c:pt>
                      <c:pt idx="4095">
                        <c:v>7.9376000000000002E-2</c:v>
                      </c:pt>
                      <c:pt idx="4096">
                        <c:v>7.9367500000000007E-2</c:v>
                      </c:pt>
                      <c:pt idx="4097">
                        <c:v>7.9361000000000001E-2</c:v>
                      </c:pt>
                      <c:pt idx="4098">
                        <c:v>7.9354000000000008E-2</c:v>
                      </c:pt>
                      <c:pt idx="4099">
                        <c:v>7.9328499999999996E-2</c:v>
                      </c:pt>
                      <c:pt idx="4100">
                        <c:v>7.933649999999999E-2</c:v>
                      </c:pt>
                      <c:pt idx="4101">
                        <c:v>7.9338999999999993E-2</c:v>
                      </c:pt>
                      <c:pt idx="4102">
                        <c:v>7.9337999999999992E-2</c:v>
                      </c:pt>
                      <c:pt idx="4103">
                        <c:v>7.9340499999999994E-2</c:v>
                      </c:pt>
                      <c:pt idx="4104">
                        <c:v>7.9344499999999984E-2</c:v>
                      </c:pt>
                      <c:pt idx="4105">
                        <c:v>7.9341999999999996E-2</c:v>
                      </c:pt>
                      <c:pt idx="4106">
                        <c:v>7.9338999999999993E-2</c:v>
                      </c:pt>
                      <c:pt idx="4107">
                        <c:v>7.9352499999999979E-2</c:v>
                      </c:pt>
                      <c:pt idx="4108">
                        <c:v>7.9344999999999971E-2</c:v>
                      </c:pt>
                      <c:pt idx="4109">
                        <c:v>7.9335999999999962E-2</c:v>
                      </c:pt>
                      <c:pt idx="4110">
                        <c:v>7.9329499999999969E-2</c:v>
                      </c:pt>
                      <c:pt idx="4111">
                        <c:v>7.9328499999999968E-2</c:v>
                      </c:pt>
                      <c:pt idx="4112">
                        <c:v>7.9323499999999963E-2</c:v>
                      </c:pt>
                      <c:pt idx="4113">
                        <c:v>7.9325999999999966E-2</c:v>
                      </c:pt>
                      <c:pt idx="4114">
                        <c:v>7.9322499999999976E-2</c:v>
                      </c:pt>
                      <c:pt idx="4115">
                        <c:v>7.9319999999999974E-2</c:v>
                      </c:pt>
                      <c:pt idx="4116">
                        <c:v>7.9326999999999967E-2</c:v>
                      </c:pt>
                      <c:pt idx="4117">
                        <c:v>7.9327499999999981E-2</c:v>
                      </c:pt>
                      <c:pt idx="4118">
                        <c:v>7.9332499999999986E-2</c:v>
                      </c:pt>
                      <c:pt idx="4119">
                        <c:v>7.9334499999999974E-2</c:v>
                      </c:pt>
                      <c:pt idx="4120">
                        <c:v>7.9331999999999986E-2</c:v>
                      </c:pt>
                      <c:pt idx="4121">
                        <c:v>7.9332499999999986E-2</c:v>
                      </c:pt>
                      <c:pt idx="4122">
                        <c:v>7.9329499999999983E-2</c:v>
                      </c:pt>
                      <c:pt idx="4123">
                        <c:v>7.9334499999999988E-2</c:v>
                      </c:pt>
                      <c:pt idx="4124">
                        <c:v>7.9337999999999992E-2</c:v>
                      </c:pt>
                      <c:pt idx="4125">
                        <c:v>7.9337999999999992E-2</c:v>
                      </c:pt>
                      <c:pt idx="4126">
                        <c:v>7.9339499999999979E-2</c:v>
                      </c:pt>
                      <c:pt idx="4127">
                        <c:v>7.9341999999999982E-2</c:v>
                      </c:pt>
                      <c:pt idx="4128">
                        <c:v>7.933649999999999E-2</c:v>
                      </c:pt>
                      <c:pt idx="4129">
                        <c:v>7.9329499999999997E-2</c:v>
                      </c:pt>
                      <c:pt idx="4130">
                        <c:v>7.9331999999999986E-2</c:v>
                      </c:pt>
                      <c:pt idx="4131">
                        <c:v>7.9332999999999987E-2</c:v>
                      </c:pt>
                      <c:pt idx="4132">
                        <c:v>7.9333499999999973E-2</c:v>
                      </c:pt>
                      <c:pt idx="4133">
                        <c:v>7.9336499999999976E-2</c:v>
                      </c:pt>
                      <c:pt idx="4134">
                        <c:v>7.9338999999999979E-2</c:v>
                      </c:pt>
                      <c:pt idx="4135">
                        <c:v>7.9340999999999981E-2</c:v>
                      </c:pt>
                      <c:pt idx="4136">
                        <c:v>7.9342999999999983E-2</c:v>
                      </c:pt>
                      <c:pt idx="4137">
                        <c:v>7.9344999999999985E-2</c:v>
                      </c:pt>
                      <c:pt idx="4138">
                        <c:v>7.9350999999999991E-2</c:v>
                      </c:pt>
                      <c:pt idx="4139">
                        <c:v>7.9351499999999978E-2</c:v>
                      </c:pt>
                      <c:pt idx="4140">
                        <c:v>7.9344499999999984E-2</c:v>
                      </c:pt>
                      <c:pt idx="4141">
                        <c:v>7.9337999999999978E-2</c:v>
                      </c:pt>
                      <c:pt idx="4142">
                        <c:v>7.9342999999999983E-2</c:v>
                      </c:pt>
                      <c:pt idx="4143">
                        <c:v>7.9349999999999976E-2</c:v>
                      </c:pt>
                      <c:pt idx="4144">
                        <c:v>7.9358499999999985E-2</c:v>
                      </c:pt>
                      <c:pt idx="4145">
                        <c:v>7.9350499999999977E-2</c:v>
                      </c:pt>
                      <c:pt idx="4146">
                        <c:v>7.933999999999998E-2</c:v>
                      </c:pt>
                      <c:pt idx="4147">
                        <c:v>7.9338499999999992E-2</c:v>
                      </c:pt>
                      <c:pt idx="4148">
                        <c:v>7.9343499999999983E-2</c:v>
                      </c:pt>
                      <c:pt idx="4149">
                        <c:v>7.9337999999999992E-2</c:v>
                      </c:pt>
                      <c:pt idx="4150">
                        <c:v>7.9342999999999997E-2</c:v>
                      </c:pt>
                      <c:pt idx="4151">
                        <c:v>7.9347000000000001E-2</c:v>
                      </c:pt>
                      <c:pt idx="4152">
                        <c:v>7.9353499999999993E-2</c:v>
                      </c:pt>
                      <c:pt idx="4153">
                        <c:v>7.9355999999999996E-2</c:v>
                      </c:pt>
                      <c:pt idx="4154">
                        <c:v>7.9357499999999997E-2</c:v>
                      </c:pt>
                      <c:pt idx="4155">
                        <c:v>7.9354999999999981E-2</c:v>
                      </c:pt>
                      <c:pt idx="4156">
                        <c:v>7.9354499999999994E-2</c:v>
                      </c:pt>
                      <c:pt idx="4157">
                        <c:v>7.9354999999999981E-2</c:v>
                      </c:pt>
                      <c:pt idx="4158">
                        <c:v>7.9360999999999973E-2</c:v>
                      </c:pt>
                      <c:pt idx="4159">
                        <c:v>7.9365499999999992E-2</c:v>
                      </c:pt>
                      <c:pt idx="4160">
                        <c:v>7.9365999999999992E-2</c:v>
                      </c:pt>
                      <c:pt idx="4161">
                        <c:v>7.9372999999999985E-2</c:v>
                      </c:pt>
                      <c:pt idx="4162">
                        <c:v>7.9380499999999993E-2</c:v>
                      </c:pt>
                      <c:pt idx="4163">
                        <c:v>7.9389999999999988E-2</c:v>
                      </c:pt>
                      <c:pt idx="4164">
                        <c:v>7.9393499999999992E-2</c:v>
                      </c:pt>
                      <c:pt idx="4165">
                        <c:v>7.9393999999999992E-2</c:v>
                      </c:pt>
                      <c:pt idx="4166">
                        <c:v>7.9402499999999987E-2</c:v>
                      </c:pt>
                      <c:pt idx="4167">
                        <c:v>7.9413999999999985E-2</c:v>
                      </c:pt>
                      <c:pt idx="4168">
                        <c:v>7.941949999999999E-2</c:v>
                      </c:pt>
                      <c:pt idx="4169">
                        <c:v>7.9425499999999996E-2</c:v>
                      </c:pt>
                      <c:pt idx="4170">
                        <c:v>7.9432500000000003E-2</c:v>
                      </c:pt>
                      <c:pt idx="4171">
                        <c:v>7.9445500000000002E-2</c:v>
                      </c:pt>
                      <c:pt idx="4172">
                        <c:v>7.9454499999999997E-2</c:v>
                      </c:pt>
                      <c:pt idx="4173">
                        <c:v>7.9463000000000006E-2</c:v>
                      </c:pt>
                      <c:pt idx="4174">
                        <c:v>7.9471999999999987E-2</c:v>
                      </c:pt>
                      <c:pt idx="4175">
                        <c:v>7.9479999999999995E-2</c:v>
                      </c:pt>
                      <c:pt idx="4176">
                        <c:v>7.9490499999999992E-2</c:v>
                      </c:pt>
                      <c:pt idx="4177">
                        <c:v>7.9508499999999996E-2</c:v>
                      </c:pt>
                      <c:pt idx="4178">
                        <c:v>7.9513500000000001E-2</c:v>
                      </c:pt>
                      <c:pt idx="4179">
                        <c:v>7.9525499999999999E-2</c:v>
                      </c:pt>
                      <c:pt idx="4180">
                        <c:v>7.9529000000000002E-2</c:v>
                      </c:pt>
                      <c:pt idx="4181">
                        <c:v>7.9532000000000005E-2</c:v>
                      </c:pt>
                      <c:pt idx="4182">
                        <c:v>7.9539500000000013E-2</c:v>
                      </c:pt>
                      <c:pt idx="4183">
                        <c:v>7.9554500000000014E-2</c:v>
                      </c:pt>
                      <c:pt idx="4184">
                        <c:v>7.9559499999999991E-2</c:v>
                      </c:pt>
                      <c:pt idx="4185">
                        <c:v>7.9568E-2</c:v>
                      </c:pt>
                      <c:pt idx="4186">
                        <c:v>7.957850000000001E-2</c:v>
                      </c:pt>
                      <c:pt idx="4187">
                        <c:v>7.95955E-2</c:v>
                      </c:pt>
                      <c:pt idx="4188">
                        <c:v>7.9608999999999999E-2</c:v>
                      </c:pt>
                      <c:pt idx="4189">
                        <c:v>7.9612500000000003E-2</c:v>
                      </c:pt>
                      <c:pt idx="4190">
                        <c:v>7.9625000000000001E-2</c:v>
                      </c:pt>
                      <c:pt idx="4191">
                        <c:v>7.9632500000000009E-2</c:v>
                      </c:pt>
                      <c:pt idx="4192">
                        <c:v>7.9648499999999997E-2</c:v>
                      </c:pt>
                      <c:pt idx="4193">
                        <c:v>7.9647000000000009E-2</c:v>
                      </c:pt>
                      <c:pt idx="4194">
                        <c:v>7.9650000000000012E-2</c:v>
                      </c:pt>
                      <c:pt idx="4195">
                        <c:v>7.9656500000000005E-2</c:v>
                      </c:pt>
                      <c:pt idx="4196">
                        <c:v>7.9666500000000001E-2</c:v>
                      </c:pt>
                      <c:pt idx="4197">
                        <c:v>7.9676999999999984E-2</c:v>
                      </c:pt>
                      <c:pt idx="4198">
                        <c:v>7.9687499999999981E-2</c:v>
                      </c:pt>
                      <c:pt idx="4199">
                        <c:v>7.9695999999999989E-2</c:v>
                      </c:pt>
                      <c:pt idx="4200">
                        <c:v>7.9704499999999984E-2</c:v>
                      </c:pt>
                      <c:pt idx="4201">
                        <c:v>7.9718499999999984E-2</c:v>
                      </c:pt>
                      <c:pt idx="4202">
                        <c:v>7.9727999999999979E-2</c:v>
                      </c:pt>
                      <c:pt idx="4203">
                        <c:v>7.9742499999999994E-2</c:v>
                      </c:pt>
                      <c:pt idx="4204">
                        <c:v>7.9751499999999989E-2</c:v>
                      </c:pt>
                      <c:pt idx="4205">
                        <c:v>7.9762999999999987E-2</c:v>
                      </c:pt>
                      <c:pt idx="4206">
                        <c:v>7.9769999999999994E-2</c:v>
                      </c:pt>
                      <c:pt idx="4207">
                        <c:v>7.9777999999999988E-2</c:v>
                      </c:pt>
                      <c:pt idx="4208">
                        <c:v>7.9788499999999984E-2</c:v>
                      </c:pt>
                      <c:pt idx="4209">
                        <c:v>7.9801999999999984E-2</c:v>
                      </c:pt>
                      <c:pt idx="4210">
                        <c:v>7.9808999999999977E-2</c:v>
                      </c:pt>
                      <c:pt idx="4211">
                        <c:v>7.9815999999999984E-2</c:v>
                      </c:pt>
                      <c:pt idx="4212">
                        <c:v>7.9824999999999993E-2</c:v>
                      </c:pt>
                      <c:pt idx="4213">
                        <c:v>7.9843999999999984E-2</c:v>
                      </c:pt>
                      <c:pt idx="4214">
                        <c:v>7.9858999999999986E-2</c:v>
                      </c:pt>
                      <c:pt idx="4215">
                        <c:v>7.9867499999999994E-2</c:v>
                      </c:pt>
                      <c:pt idx="4216">
                        <c:v>7.9879499999999992E-2</c:v>
                      </c:pt>
                      <c:pt idx="4217">
                        <c:v>7.9890999999999976E-2</c:v>
                      </c:pt>
                      <c:pt idx="4218">
                        <c:v>7.9903999999999961E-2</c:v>
                      </c:pt>
                      <c:pt idx="4219">
                        <c:v>7.9910499999999954E-2</c:v>
                      </c:pt>
                      <c:pt idx="4220">
                        <c:v>7.9917999999999961E-2</c:v>
                      </c:pt>
                      <c:pt idx="4221">
                        <c:v>7.9937999999999967E-2</c:v>
                      </c:pt>
                      <c:pt idx="4222">
                        <c:v>7.9947999999999964E-2</c:v>
                      </c:pt>
                      <c:pt idx="4223">
                        <c:v>7.9963499999999965E-2</c:v>
                      </c:pt>
                      <c:pt idx="4224">
                        <c:v>7.9978999999999967E-2</c:v>
                      </c:pt>
                      <c:pt idx="4225">
                        <c:v>7.9993499999999967E-2</c:v>
                      </c:pt>
                      <c:pt idx="4226">
                        <c:v>8.0006999999999967E-2</c:v>
                      </c:pt>
                      <c:pt idx="4227">
                        <c:v>8.0014999999999961E-2</c:v>
                      </c:pt>
                      <c:pt idx="4228">
                        <c:v>8.0022499999999969E-2</c:v>
                      </c:pt>
                      <c:pt idx="4229">
                        <c:v>8.0036999999999983E-2</c:v>
                      </c:pt>
                      <c:pt idx="4230">
                        <c:v>8.0049499999999968E-2</c:v>
                      </c:pt>
                      <c:pt idx="4231">
                        <c:v>8.006199999999998E-2</c:v>
                      </c:pt>
                      <c:pt idx="4232">
                        <c:v>8.0069499999999974E-2</c:v>
                      </c:pt>
                      <c:pt idx="4233">
                        <c:v>8.0079499999999998E-2</c:v>
                      </c:pt>
                      <c:pt idx="4234">
                        <c:v>8.0096499999999987E-2</c:v>
                      </c:pt>
                      <c:pt idx="4235">
                        <c:v>8.0108499999999971E-2</c:v>
                      </c:pt>
                      <c:pt idx="4236">
                        <c:v>8.0123E-2</c:v>
                      </c:pt>
                      <c:pt idx="4237">
                        <c:v>8.0134999999999984E-2</c:v>
                      </c:pt>
                      <c:pt idx="4238">
                        <c:v>8.0139999999999989E-2</c:v>
                      </c:pt>
                      <c:pt idx="4239">
                        <c:v>8.0154000000000017E-2</c:v>
                      </c:pt>
                      <c:pt idx="4240">
                        <c:v>8.0169499999999991E-2</c:v>
                      </c:pt>
                      <c:pt idx="4241">
                        <c:v>8.0176499999999998E-2</c:v>
                      </c:pt>
                      <c:pt idx="4242">
                        <c:v>8.0187999999999982E-2</c:v>
                      </c:pt>
                      <c:pt idx="4243">
                        <c:v>8.0201500000000009E-2</c:v>
                      </c:pt>
                      <c:pt idx="4244">
                        <c:v>8.0203500000000011E-2</c:v>
                      </c:pt>
                      <c:pt idx="4245">
                        <c:v>8.0205499999999999E-2</c:v>
                      </c:pt>
                      <c:pt idx="4246">
                        <c:v>8.0219999999999986E-2</c:v>
                      </c:pt>
                      <c:pt idx="4247">
                        <c:v>8.0236500000000002E-2</c:v>
                      </c:pt>
                      <c:pt idx="4248">
                        <c:v>8.0246999999999971E-2</c:v>
                      </c:pt>
                      <c:pt idx="4249">
                        <c:v>8.0259999999999998E-2</c:v>
                      </c:pt>
                      <c:pt idx="4250">
                        <c:v>8.0268999999999993E-2</c:v>
                      </c:pt>
                      <c:pt idx="4251">
                        <c:v>8.0287500000000012E-2</c:v>
                      </c:pt>
                      <c:pt idx="4252">
                        <c:v>8.029699999999998E-2</c:v>
                      </c:pt>
                      <c:pt idx="4253">
                        <c:v>8.030749999999999E-2</c:v>
                      </c:pt>
                      <c:pt idx="4254">
                        <c:v>8.0316500000000013E-2</c:v>
                      </c:pt>
                      <c:pt idx="4255">
                        <c:v>8.0318499999999987E-2</c:v>
                      </c:pt>
                      <c:pt idx="4256">
                        <c:v>8.0335000000000004E-2</c:v>
                      </c:pt>
                      <c:pt idx="4257">
                        <c:v>8.0346000000000015E-2</c:v>
                      </c:pt>
                      <c:pt idx="4258">
                        <c:v>8.0357000000000026E-2</c:v>
                      </c:pt>
                      <c:pt idx="4259">
                        <c:v>8.0378500000000005E-2</c:v>
                      </c:pt>
                      <c:pt idx="4260">
                        <c:v>8.0391000000000018E-2</c:v>
                      </c:pt>
                      <c:pt idx="4261">
                        <c:v>8.0407000000000006E-2</c:v>
                      </c:pt>
                      <c:pt idx="4262">
                        <c:v>8.0426000000000025E-2</c:v>
                      </c:pt>
                      <c:pt idx="4263">
                        <c:v>8.0452000000000023E-2</c:v>
                      </c:pt>
                      <c:pt idx="4264">
                        <c:v>8.0467000000000011E-2</c:v>
                      </c:pt>
                      <c:pt idx="4265">
                        <c:v>8.0485500000000001E-2</c:v>
                      </c:pt>
                      <c:pt idx="4266">
                        <c:v>8.0501500000000017E-2</c:v>
                      </c:pt>
                      <c:pt idx="4267">
                        <c:v>8.0510999999999999E-2</c:v>
                      </c:pt>
                      <c:pt idx="4268">
                        <c:v>8.053150000000002E-2</c:v>
                      </c:pt>
                      <c:pt idx="4269">
                        <c:v>8.0546500000000021E-2</c:v>
                      </c:pt>
                      <c:pt idx="4270">
                        <c:v>8.0561499999999994E-2</c:v>
                      </c:pt>
                      <c:pt idx="4271">
                        <c:v>8.0579999999999999E-2</c:v>
                      </c:pt>
                      <c:pt idx="4272">
                        <c:v>8.0593500000000026E-2</c:v>
                      </c:pt>
                      <c:pt idx="4273">
                        <c:v>8.06085E-2</c:v>
                      </c:pt>
                      <c:pt idx="4274">
                        <c:v>8.0617499999999995E-2</c:v>
                      </c:pt>
                      <c:pt idx="4275">
                        <c:v>8.0625500000000003E-2</c:v>
                      </c:pt>
                      <c:pt idx="4276">
                        <c:v>8.0649500000000013E-2</c:v>
                      </c:pt>
                      <c:pt idx="4277">
                        <c:v>8.0656499999999978E-2</c:v>
                      </c:pt>
                      <c:pt idx="4278">
                        <c:v>8.0673499999999995E-2</c:v>
                      </c:pt>
                      <c:pt idx="4279">
                        <c:v>8.0700499999999981E-2</c:v>
                      </c:pt>
                      <c:pt idx="4280">
                        <c:v>8.0710999999999991E-2</c:v>
                      </c:pt>
                      <c:pt idx="4281">
                        <c:v>8.0726499999999993E-2</c:v>
                      </c:pt>
                      <c:pt idx="4282">
                        <c:v>8.0743999999999982E-2</c:v>
                      </c:pt>
                      <c:pt idx="4283">
                        <c:v>8.0757999999999969E-2</c:v>
                      </c:pt>
                      <c:pt idx="4284">
                        <c:v>8.0770499999999995E-2</c:v>
                      </c:pt>
                      <c:pt idx="4285">
                        <c:v>8.0785499999999982E-2</c:v>
                      </c:pt>
                      <c:pt idx="4286">
                        <c:v>8.0797999999999967E-2</c:v>
                      </c:pt>
                      <c:pt idx="4287">
                        <c:v>8.08175E-2</c:v>
                      </c:pt>
                      <c:pt idx="4288">
                        <c:v>8.083449999999999E-2</c:v>
                      </c:pt>
                      <c:pt idx="4289">
                        <c:v>8.0855499999999997E-2</c:v>
                      </c:pt>
                      <c:pt idx="4290">
                        <c:v>8.0867999999999982E-2</c:v>
                      </c:pt>
                      <c:pt idx="4291">
                        <c:v>8.0884499999999984E-2</c:v>
                      </c:pt>
                      <c:pt idx="4292">
                        <c:v>8.0901499999999973E-2</c:v>
                      </c:pt>
                      <c:pt idx="4293">
                        <c:v>8.0918499999999977E-2</c:v>
                      </c:pt>
                      <c:pt idx="4294">
                        <c:v>8.0932499999999991E-2</c:v>
                      </c:pt>
                      <c:pt idx="4295">
                        <c:v>8.0944000000000002E-2</c:v>
                      </c:pt>
                      <c:pt idx="4296">
                        <c:v>8.0960500000000005E-2</c:v>
                      </c:pt>
                      <c:pt idx="4297">
                        <c:v>8.0984E-2</c:v>
                      </c:pt>
                      <c:pt idx="4298">
                        <c:v>8.0997999999999987E-2</c:v>
                      </c:pt>
                      <c:pt idx="4299">
                        <c:v>8.1039E-2</c:v>
                      </c:pt>
                      <c:pt idx="4300">
                        <c:v>8.1044999999999978E-2</c:v>
                      </c:pt>
                      <c:pt idx="4301">
                        <c:v>8.105649999999999E-2</c:v>
                      </c:pt>
                      <c:pt idx="4302">
                        <c:v>8.1073500000000007E-2</c:v>
                      </c:pt>
                      <c:pt idx="4303">
                        <c:v>8.1080500000000028E-2</c:v>
                      </c:pt>
                      <c:pt idx="4304">
                        <c:v>8.1105000000000024E-2</c:v>
                      </c:pt>
                      <c:pt idx="4305">
                        <c:v>8.1124499999999988E-2</c:v>
                      </c:pt>
                      <c:pt idx="4306">
                        <c:v>8.114399999999998E-2</c:v>
                      </c:pt>
                      <c:pt idx="4307">
                        <c:v>8.1155500000000005E-2</c:v>
                      </c:pt>
                      <c:pt idx="4308">
                        <c:v>8.1174499999999997E-2</c:v>
                      </c:pt>
                      <c:pt idx="4309">
                        <c:v>8.1199500000000008E-2</c:v>
                      </c:pt>
                      <c:pt idx="4310">
                        <c:v>8.1221500000000002E-2</c:v>
                      </c:pt>
                      <c:pt idx="4311">
                        <c:v>8.1244499999999997E-2</c:v>
                      </c:pt>
                      <c:pt idx="4312">
                        <c:v>8.1262499999999988E-2</c:v>
                      </c:pt>
                      <c:pt idx="4313">
                        <c:v>8.1281499999999993E-2</c:v>
                      </c:pt>
                      <c:pt idx="4314">
                        <c:v>8.1305500000000017E-2</c:v>
                      </c:pt>
                      <c:pt idx="4315">
                        <c:v>8.1325000000000008E-2</c:v>
                      </c:pt>
                      <c:pt idx="4316">
                        <c:v>8.1335499999999991E-2</c:v>
                      </c:pt>
                      <c:pt idx="4317">
                        <c:v>8.1351999999999994E-2</c:v>
                      </c:pt>
                      <c:pt idx="4318">
                        <c:v>8.1366999999999995E-2</c:v>
                      </c:pt>
                      <c:pt idx="4319">
                        <c:v>8.1386999999999987E-2</c:v>
                      </c:pt>
                      <c:pt idx="4320">
                        <c:v>8.1408499999999981E-2</c:v>
                      </c:pt>
                      <c:pt idx="4321">
                        <c:v>8.1423999999999983E-2</c:v>
                      </c:pt>
                      <c:pt idx="4322">
                        <c:v>8.1447499999999978E-2</c:v>
                      </c:pt>
                      <c:pt idx="4323">
                        <c:v>8.1465499999999996E-2</c:v>
                      </c:pt>
                      <c:pt idx="4324">
                        <c:v>8.1477999999999995E-2</c:v>
                      </c:pt>
                      <c:pt idx="4325">
                        <c:v>8.1501000000000004E-2</c:v>
                      </c:pt>
                      <c:pt idx="4326">
                        <c:v>8.1523499999999999E-2</c:v>
                      </c:pt>
                      <c:pt idx="4327">
                        <c:v>8.1544499999999992E-2</c:v>
                      </c:pt>
                      <c:pt idx="4328">
                        <c:v>8.1570499999999976E-2</c:v>
                      </c:pt>
                      <c:pt idx="4329">
                        <c:v>8.1595000000000001E-2</c:v>
                      </c:pt>
                      <c:pt idx="4330">
                        <c:v>8.1616999999999981E-2</c:v>
                      </c:pt>
                      <c:pt idx="4331">
                        <c:v>8.1638499999999989E-2</c:v>
                      </c:pt>
                      <c:pt idx="4332">
                        <c:v>8.1655999999999937E-2</c:v>
                      </c:pt>
                      <c:pt idx="4333">
                        <c:v>8.1674999999999956E-2</c:v>
                      </c:pt>
                      <c:pt idx="4334">
                        <c:v>8.1688499999999956E-2</c:v>
                      </c:pt>
                      <c:pt idx="4335">
                        <c:v>8.1707999999999961E-2</c:v>
                      </c:pt>
                      <c:pt idx="4336">
                        <c:v>8.1729999999999969E-2</c:v>
                      </c:pt>
                      <c:pt idx="4337">
                        <c:v>8.1748499999999974E-2</c:v>
                      </c:pt>
                      <c:pt idx="4338">
                        <c:v>8.1761999999999946E-2</c:v>
                      </c:pt>
                      <c:pt idx="4339">
                        <c:v>8.178049999999995E-2</c:v>
                      </c:pt>
                      <c:pt idx="4340">
                        <c:v>8.1798999999999969E-2</c:v>
                      </c:pt>
                      <c:pt idx="4341">
                        <c:v>8.1812499999999969E-2</c:v>
                      </c:pt>
                      <c:pt idx="4342">
                        <c:v>8.1821999999999978E-2</c:v>
                      </c:pt>
                      <c:pt idx="4343">
                        <c:v>8.1828499999999985E-2</c:v>
                      </c:pt>
                      <c:pt idx="4344">
                        <c:v>8.1833999999999976E-2</c:v>
                      </c:pt>
                      <c:pt idx="4345">
                        <c:v>8.1856499999999971E-2</c:v>
                      </c:pt>
                      <c:pt idx="4346">
                        <c:v>8.1866499999999981E-2</c:v>
                      </c:pt>
                      <c:pt idx="4347">
                        <c:v>8.1887999999999975E-2</c:v>
                      </c:pt>
                      <c:pt idx="4348">
                        <c:v>8.190349999999999E-2</c:v>
                      </c:pt>
                      <c:pt idx="4349">
                        <c:v>8.192149999999998E-2</c:v>
                      </c:pt>
                      <c:pt idx="4350">
                        <c:v>8.1935499999999967E-2</c:v>
                      </c:pt>
                      <c:pt idx="4351">
                        <c:v>8.1942999999999946E-2</c:v>
                      </c:pt>
                      <c:pt idx="4352">
                        <c:v>8.1951499999999941E-2</c:v>
                      </c:pt>
                      <c:pt idx="4353">
                        <c:v>8.1968999999999945E-2</c:v>
                      </c:pt>
                      <c:pt idx="4354">
                        <c:v>8.1978999999999969E-2</c:v>
                      </c:pt>
                      <c:pt idx="4355">
                        <c:v>8.1998999999999961E-2</c:v>
                      </c:pt>
                      <c:pt idx="4356">
                        <c:v>8.2015499999999963E-2</c:v>
                      </c:pt>
                      <c:pt idx="4357">
                        <c:v>8.2025999999999974E-2</c:v>
                      </c:pt>
                      <c:pt idx="4358">
                        <c:v>8.2047499999999968E-2</c:v>
                      </c:pt>
                      <c:pt idx="4359">
                        <c:v>8.2066999999999959E-2</c:v>
                      </c:pt>
                      <c:pt idx="4360">
                        <c:v>8.2087999999999953E-2</c:v>
                      </c:pt>
                      <c:pt idx="4361">
                        <c:v>8.2105999999999943E-2</c:v>
                      </c:pt>
                      <c:pt idx="4362">
                        <c:v>8.2119999999999943E-2</c:v>
                      </c:pt>
                      <c:pt idx="4363">
                        <c:v>8.2134499999999944E-2</c:v>
                      </c:pt>
                      <c:pt idx="4364">
                        <c:v>8.2161999999999957E-2</c:v>
                      </c:pt>
                      <c:pt idx="4365">
                        <c:v>8.2181999999999963E-2</c:v>
                      </c:pt>
                      <c:pt idx="4366">
                        <c:v>8.2196499999999964E-2</c:v>
                      </c:pt>
                      <c:pt idx="4367">
                        <c:v>8.2218999999999959E-2</c:v>
                      </c:pt>
                      <c:pt idx="4368">
                        <c:v>8.2239499999999965E-2</c:v>
                      </c:pt>
                      <c:pt idx="4369">
                        <c:v>8.2258499999999957E-2</c:v>
                      </c:pt>
                      <c:pt idx="4370">
                        <c:v>8.2281499999999938E-2</c:v>
                      </c:pt>
                      <c:pt idx="4371">
                        <c:v>8.2304499999999947E-2</c:v>
                      </c:pt>
                      <c:pt idx="4372">
                        <c:v>8.232149999999995E-2</c:v>
                      </c:pt>
                      <c:pt idx="4373">
                        <c:v>8.2340499999999969E-2</c:v>
                      </c:pt>
                      <c:pt idx="4374">
                        <c:v>8.2354499999999942E-2</c:v>
                      </c:pt>
                      <c:pt idx="4375">
                        <c:v>8.2372999999999974E-2</c:v>
                      </c:pt>
                      <c:pt idx="4376">
                        <c:v>8.2393499999999981E-2</c:v>
                      </c:pt>
                      <c:pt idx="4377">
                        <c:v>8.239699999999997E-2</c:v>
                      </c:pt>
                      <c:pt idx="4378">
                        <c:v>8.2414499999999974E-2</c:v>
                      </c:pt>
                      <c:pt idx="4379">
                        <c:v>8.2427999999999974E-2</c:v>
                      </c:pt>
                      <c:pt idx="4380">
                        <c:v>8.2446499999999978E-2</c:v>
                      </c:pt>
                      <c:pt idx="4381">
                        <c:v>8.2468499999999972E-2</c:v>
                      </c:pt>
                      <c:pt idx="4382">
                        <c:v>8.2483499999999987E-2</c:v>
                      </c:pt>
                      <c:pt idx="4383">
                        <c:v>8.2497999999999974E-2</c:v>
                      </c:pt>
                      <c:pt idx="4384">
                        <c:v>8.2517499999999966E-2</c:v>
                      </c:pt>
                      <c:pt idx="4385">
                        <c:v>8.2534499999999969E-2</c:v>
                      </c:pt>
                      <c:pt idx="4386">
                        <c:v>8.2547499999999982E-2</c:v>
                      </c:pt>
                      <c:pt idx="4387">
                        <c:v>8.2557499999999992E-2</c:v>
                      </c:pt>
                      <c:pt idx="4388">
                        <c:v>8.2569000000000004E-2</c:v>
                      </c:pt>
                      <c:pt idx="4389">
                        <c:v>8.2590499999999997E-2</c:v>
                      </c:pt>
                      <c:pt idx="4390">
                        <c:v>8.2607E-2</c:v>
                      </c:pt>
                      <c:pt idx="4391">
                        <c:v>8.262249999999996E-2</c:v>
                      </c:pt>
                      <c:pt idx="4392">
                        <c:v>8.2625999999999977E-2</c:v>
                      </c:pt>
                      <c:pt idx="4393">
                        <c:v>8.2647999999999971E-2</c:v>
                      </c:pt>
                      <c:pt idx="4394">
                        <c:v>8.2666499999999948E-2</c:v>
                      </c:pt>
                      <c:pt idx="4395">
                        <c:v>8.2686499999999941E-2</c:v>
                      </c:pt>
                      <c:pt idx="4396">
                        <c:v>8.2702999999999929E-2</c:v>
                      </c:pt>
                      <c:pt idx="4397">
                        <c:v>8.2715999999999942E-2</c:v>
                      </c:pt>
                      <c:pt idx="4398">
                        <c:v>8.2731499999999944E-2</c:v>
                      </c:pt>
                      <c:pt idx="4399">
                        <c:v>8.2745999999999945E-2</c:v>
                      </c:pt>
                      <c:pt idx="4400">
                        <c:v>8.2764499999999935E-2</c:v>
                      </c:pt>
                      <c:pt idx="4401">
                        <c:v>8.2770499999999941E-2</c:v>
                      </c:pt>
                      <c:pt idx="4402">
                        <c:v>8.2781999999999925E-2</c:v>
                      </c:pt>
                      <c:pt idx="4403">
                        <c:v>8.2794499999999924E-2</c:v>
                      </c:pt>
                      <c:pt idx="4404">
                        <c:v>8.2796999999999926E-2</c:v>
                      </c:pt>
                      <c:pt idx="4405">
                        <c:v>8.2805999999999907E-2</c:v>
                      </c:pt>
                      <c:pt idx="4406">
                        <c:v>8.2821999999999923E-2</c:v>
                      </c:pt>
                      <c:pt idx="4407">
                        <c:v>8.2836999999999925E-2</c:v>
                      </c:pt>
                      <c:pt idx="4408">
                        <c:v>8.2846499999999962E-2</c:v>
                      </c:pt>
                      <c:pt idx="4409">
                        <c:v>8.2860999999999962E-2</c:v>
                      </c:pt>
                      <c:pt idx="4410">
                        <c:v>8.2877999999999952E-2</c:v>
                      </c:pt>
                      <c:pt idx="4411">
                        <c:v>8.2893499999999967E-2</c:v>
                      </c:pt>
                      <c:pt idx="4412">
                        <c:v>8.2908999999999969E-2</c:v>
                      </c:pt>
                      <c:pt idx="4413">
                        <c:v>8.2909499999999983E-2</c:v>
                      </c:pt>
                      <c:pt idx="4414">
                        <c:v>8.2921999999999954E-2</c:v>
                      </c:pt>
                      <c:pt idx="4415">
                        <c:v>8.2933499999999966E-2</c:v>
                      </c:pt>
                      <c:pt idx="4416">
                        <c:v>8.2944499999999963E-2</c:v>
                      </c:pt>
                      <c:pt idx="4417">
                        <c:v>8.2959999999999978E-2</c:v>
                      </c:pt>
                      <c:pt idx="4418">
                        <c:v>8.2966999999999957E-2</c:v>
                      </c:pt>
                      <c:pt idx="4419">
                        <c:v>8.2978999999999983E-2</c:v>
                      </c:pt>
                      <c:pt idx="4420">
                        <c:v>8.2990999999999981E-2</c:v>
                      </c:pt>
                      <c:pt idx="4421">
                        <c:v>8.2998999999999976E-2</c:v>
                      </c:pt>
                      <c:pt idx="4422">
                        <c:v>8.3007999999999985E-2</c:v>
                      </c:pt>
                      <c:pt idx="4423">
                        <c:v>8.3018499999999967E-2</c:v>
                      </c:pt>
                      <c:pt idx="4424">
                        <c:v>8.3024999999999988E-2</c:v>
                      </c:pt>
                      <c:pt idx="4425">
                        <c:v>8.3032000000000009E-2</c:v>
                      </c:pt>
                      <c:pt idx="4426">
                        <c:v>8.3039500000000002E-2</c:v>
                      </c:pt>
                      <c:pt idx="4427">
                        <c:v>8.3056500000000019E-2</c:v>
                      </c:pt>
                      <c:pt idx="4428">
                        <c:v>8.3067000000000016E-2</c:v>
                      </c:pt>
                      <c:pt idx="4429">
                        <c:v>8.3080500000000015E-2</c:v>
                      </c:pt>
                      <c:pt idx="4430">
                        <c:v>8.3088499999999996E-2</c:v>
                      </c:pt>
                      <c:pt idx="4431">
                        <c:v>8.3096500000000018E-2</c:v>
                      </c:pt>
                      <c:pt idx="4432">
                        <c:v>8.3110000000000017E-2</c:v>
                      </c:pt>
                      <c:pt idx="4433">
                        <c:v>8.3112000000000019E-2</c:v>
                      </c:pt>
                      <c:pt idx="4434">
                        <c:v>8.3121500000000015E-2</c:v>
                      </c:pt>
                      <c:pt idx="4435">
                        <c:v>8.313100000000001E-2</c:v>
                      </c:pt>
                      <c:pt idx="4436">
                        <c:v>8.3137500000000003E-2</c:v>
                      </c:pt>
                      <c:pt idx="4437">
                        <c:v>8.3145500000000025E-2</c:v>
                      </c:pt>
                      <c:pt idx="4438">
                        <c:v>8.3156500000000036E-2</c:v>
                      </c:pt>
                      <c:pt idx="4439">
                        <c:v>8.3163000000000042E-2</c:v>
                      </c:pt>
                      <c:pt idx="4440">
                        <c:v>8.3165000000000017E-2</c:v>
                      </c:pt>
                      <c:pt idx="4441">
                        <c:v>8.3180500000000032E-2</c:v>
                      </c:pt>
                      <c:pt idx="4442">
                        <c:v>8.3187000000000039E-2</c:v>
                      </c:pt>
                      <c:pt idx="4443">
                        <c:v>8.3193000000000003E-2</c:v>
                      </c:pt>
                      <c:pt idx="4444">
                        <c:v>8.3203500000000014E-2</c:v>
                      </c:pt>
                      <c:pt idx="4445">
                        <c:v>8.3220000000000016E-2</c:v>
                      </c:pt>
                      <c:pt idx="4446">
                        <c:v>8.3234499999999989E-2</c:v>
                      </c:pt>
                      <c:pt idx="4447">
                        <c:v>8.3238500000000021E-2</c:v>
                      </c:pt>
                      <c:pt idx="4448">
                        <c:v>8.3251000000000006E-2</c:v>
                      </c:pt>
                      <c:pt idx="4449">
                        <c:v>8.3261000000000002E-2</c:v>
                      </c:pt>
                      <c:pt idx="4450">
                        <c:v>8.3268500000000023E-2</c:v>
                      </c:pt>
                      <c:pt idx="4451">
                        <c:v>8.3272500000000027E-2</c:v>
                      </c:pt>
                      <c:pt idx="4452">
                        <c:v>8.3283000000000024E-2</c:v>
                      </c:pt>
                      <c:pt idx="4453">
                        <c:v>8.3288000000000029E-2</c:v>
                      </c:pt>
                      <c:pt idx="4454">
                        <c:v>8.3298500000000025E-2</c:v>
                      </c:pt>
                      <c:pt idx="4455">
                        <c:v>8.3310000000000009E-2</c:v>
                      </c:pt>
                      <c:pt idx="4456">
                        <c:v>8.3320000000000005E-2</c:v>
                      </c:pt>
                      <c:pt idx="4457">
                        <c:v>8.3328000000000013E-2</c:v>
                      </c:pt>
                      <c:pt idx="4458">
                        <c:v>8.3336000000000021E-2</c:v>
                      </c:pt>
                      <c:pt idx="4459">
                        <c:v>8.3338499999999996E-2</c:v>
                      </c:pt>
                      <c:pt idx="4460">
                        <c:v>8.3344500000000016E-2</c:v>
                      </c:pt>
                      <c:pt idx="4461">
                        <c:v>8.3350000000000049E-2</c:v>
                      </c:pt>
                      <c:pt idx="4462">
                        <c:v>8.3349500000000049E-2</c:v>
                      </c:pt>
                      <c:pt idx="4463">
                        <c:v>8.3346500000000046E-2</c:v>
                      </c:pt>
                      <c:pt idx="4464">
                        <c:v>8.3351000000000064E-2</c:v>
                      </c:pt>
                      <c:pt idx="4465">
                        <c:v>8.3346500000000046E-2</c:v>
                      </c:pt>
                      <c:pt idx="4466">
                        <c:v>8.3345000000000058E-2</c:v>
                      </c:pt>
                      <c:pt idx="4467">
                        <c:v>8.3347500000000033E-2</c:v>
                      </c:pt>
                      <c:pt idx="4468">
                        <c:v>8.3348500000000048E-2</c:v>
                      </c:pt>
                      <c:pt idx="4469">
                        <c:v>8.3352500000000038E-2</c:v>
                      </c:pt>
                      <c:pt idx="4470">
                        <c:v>8.3354499999999998E-2</c:v>
                      </c:pt>
                      <c:pt idx="4471">
                        <c:v>8.3357500000000015E-2</c:v>
                      </c:pt>
                      <c:pt idx="4472">
                        <c:v>8.3361500000000019E-2</c:v>
                      </c:pt>
                      <c:pt idx="4473">
                        <c:v>8.3365500000000009E-2</c:v>
                      </c:pt>
                      <c:pt idx="4474">
                        <c:v>8.3371000000000001E-2</c:v>
                      </c:pt>
                      <c:pt idx="4475">
                        <c:v>8.3366999999999983E-2</c:v>
                      </c:pt>
                      <c:pt idx="4476">
                        <c:v>8.3365499999999967E-2</c:v>
                      </c:pt>
                      <c:pt idx="4477">
                        <c:v>8.3375499999999964E-2</c:v>
                      </c:pt>
                      <c:pt idx="4478">
                        <c:v>8.338149999999997E-2</c:v>
                      </c:pt>
                      <c:pt idx="4479">
                        <c:v>8.3368999999999985E-2</c:v>
                      </c:pt>
                      <c:pt idx="4480">
                        <c:v>8.337449999999999E-2</c:v>
                      </c:pt>
                      <c:pt idx="4481">
                        <c:v>8.3374999999999991E-2</c:v>
                      </c:pt>
                      <c:pt idx="4482">
                        <c:v>8.3371999999999988E-2</c:v>
                      </c:pt>
                      <c:pt idx="4483">
                        <c:v>8.3379000000000009E-2</c:v>
                      </c:pt>
                      <c:pt idx="4484">
                        <c:v>8.3375000000000019E-2</c:v>
                      </c:pt>
                      <c:pt idx="4485">
                        <c:v>8.3375000000000005E-2</c:v>
                      </c:pt>
                      <c:pt idx="4486">
                        <c:v>8.3375500000000005E-2</c:v>
                      </c:pt>
                      <c:pt idx="4487">
                        <c:v>8.3378499999999994E-2</c:v>
                      </c:pt>
                      <c:pt idx="4488">
                        <c:v>8.3378499999999994E-2</c:v>
                      </c:pt>
                      <c:pt idx="4489">
                        <c:v>8.3381499999999983E-2</c:v>
                      </c:pt>
                      <c:pt idx="4490">
                        <c:v>8.3383500000000013E-2</c:v>
                      </c:pt>
                      <c:pt idx="4491">
                        <c:v>8.3383499999999999E-2</c:v>
                      </c:pt>
                      <c:pt idx="4492">
                        <c:v>8.3379999999999996E-2</c:v>
                      </c:pt>
                      <c:pt idx="4493">
                        <c:v>8.3383499999999999E-2</c:v>
                      </c:pt>
                      <c:pt idx="4494">
                        <c:v>8.3381500000000011E-2</c:v>
                      </c:pt>
                      <c:pt idx="4495">
                        <c:v>8.3390000000000006E-2</c:v>
                      </c:pt>
                      <c:pt idx="4496">
                        <c:v>8.3388000000000004E-2</c:v>
                      </c:pt>
                      <c:pt idx="4497">
                        <c:v>8.3381499999999983E-2</c:v>
                      </c:pt>
                      <c:pt idx="4498">
                        <c:v>8.3385000000000001E-2</c:v>
                      </c:pt>
                      <c:pt idx="4499">
                        <c:v>8.3382999999999999E-2</c:v>
                      </c:pt>
                      <c:pt idx="4500">
                        <c:v>8.3387499999999989E-2</c:v>
                      </c:pt>
                      <c:pt idx="4501">
                        <c:v>8.3382499999999984E-2</c:v>
                      </c:pt>
                      <c:pt idx="4502">
                        <c:v>8.3380999999999983E-2</c:v>
                      </c:pt>
                      <c:pt idx="4503">
                        <c:v>8.3384500000000014E-2</c:v>
                      </c:pt>
                      <c:pt idx="4504">
                        <c:v>8.3373000000000003E-2</c:v>
                      </c:pt>
                      <c:pt idx="4505">
                        <c:v>8.3356999999999987E-2</c:v>
                      </c:pt>
                      <c:pt idx="4506">
                        <c:v>8.3357499999999987E-2</c:v>
                      </c:pt>
                      <c:pt idx="4507">
                        <c:v>8.3355499999999999E-2</c:v>
                      </c:pt>
                      <c:pt idx="4508">
                        <c:v>8.3351500000000009E-2</c:v>
                      </c:pt>
                      <c:pt idx="4509">
                        <c:v>8.3346500000000004E-2</c:v>
                      </c:pt>
                      <c:pt idx="4510">
                        <c:v>8.3340999999999998E-2</c:v>
                      </c:pt>
                      <c:pt idx="4511">
                        <c:v>8.3333499999999991E-2</c:v>
                      </c:pt>
                      <c:pt idx="4512">
                        <c:v>8.333299999999999E-2</c:v>
                      </c:pt>
                      <c:pt idx="4513">
                        <c:v>8.3329500000000001E-2</c:v>
                      </c:pt>
                      <c:pt idx="4514">
                        <c:v>8.330750000000002E-2</c:v>
                      </c:pt>
                      <c:pt idx="4515">
                        <c:v>8.3315000000000014E-2</c:v>
                      </c:pt>
                      <c:pt idx="4516">
                        <c:v>8.3310000000000009E-2</c:v>
                      </c:pt>
                      <c:pt idx="4517">
                        <c:v>8.330750000000002E-2</c:v>
                      </c:pt>
                      <c:pt idx="4518">
                        <c:v>8.3308000000000021E-2</c:v>
                      </c:pt>
                      <c:pt idx="4519">
                        <c:v>8.3302500000000015E-2</c:v>
                      </c:pt>
                      <c:pt idx="4520">
                        <c:v>8.330499999999999E-2</c:v>
                      </c:pt>
                      <c:pt idx="4521">
                        <c:v>8.3308000000000021E-2</c:v>
                      </c:pt>
                      <c:pt idx="4522">
                        <c:v>8.3300000000000041E-2</c:v>
                      </c:pt>
                      <c:pt idx="4523">
                        <c:v>8.3300000000000013E-2</c:v>
                      </c:pt>
                      <c:pt idx="4524">
                        <c:v>8.328950000000003E-2</c:v>
                      </c:pt>
                      <c:pt idx="4525">
                        <c:v>8.3280500000000035E-2</c:v>
                      </c:pt>
                      <c:pt idx="4526">
                        <c:v>8.3273500000000028E-2</c:v>
                      </c:pt>
                      <c:pt idx="4527">
                        <c:v>8.328900000000003E-2</c:v>
                      </c:pt>
                      <c:pt idx="4528">
                        <c:v>8.3287500000000028E-2</c:v>
                      </c:pt>
                      <c:pt idx="4529">
                        <c:v>8.3275500000000002E-2</c:v>
                      </c:pt>
                      <c:pt idx="4530">
                        <c:v>8.3264499999999991E-2</c:v>
                      </c:pt>
                      <c:pt idx="4531">
                        <c:v>8.32595E-2</c:v>
                      </c:pt>
                      <c:pt idx="4532">
                        <c:v>8.3248999999999976E-2</c:v>
                      </c:pt>
                      <c:pt idx="4533">
                        <c:v>8.3234499999999989E-2</c:v>
                      </c:pt>
                      <c:pt idx="4534">
                        <c:v>8.3235499999999976E-2</c:v>
                      </c:pt>
                      <c:pt idx="4535">
                        <c:v>8.3227999999999996E-2</c:v>
                      </c:pt>
                      <c:pt idx="4536">
                        <c:v>8.3223499999999978E-2</c:v>
                      </c:pt>
                      <c:pt idx="4537">
                        <c:v>8.3213499999999968E-2</c:v>
                      </c:pt>
                      <c:pt idx="4538">
                        <c:v>8.3208999999999977E-2</c:v>
                      </c:pt>
                      <c:pt idx="4539">
                        <c:v>8.3198499999999995E-2</c:v>
                      </c:pt>
                      <c:pt idx="4540">
                        <c:v>8.3197499999999994E-2</c:v>
                      </c:pt>
                      <c:pt idx="4541">
                        <c:v>8.3198999999999981E-2</c:v>
                      </c:pt>
                      <c:pt idx="4542">
                        <c:v>8.3201999999999998E-2</c:v>
                      </c:pt>
                      <c:pt idx="4543">
                        <c:v>8.3211499999999994E-2</c:v>
                      </c:pt>
                      <c:pt idx="4544">
                        <c:v>8.3189999999999986E-2</c:v>
                      </c:pt>
                      <c:pt idx="4545">
                        <c:v>8.3172999999999983E-2</c:v>
                      </c:pt>
                      <c:pt idx="4546">
                        <c:v>8.316999999999998E-2</c:v>
                      </c:pt>
                      <c:pt idx="4547">
                        <c:v>8.3151999999999976E-2</c:v>
                      </c:pt>
                      <c:pt idx="4548">
                        <c:v>8.3144999999999969E-2</c:v>
                      </c:pt>
                      <c:pt idx="4549">
                        <c:v>8.3136999999999961E-2</c:v>
                      </c:pt>
                      <c:pt idx="4550">
                        <c:v>8.3123499999999961E-2</c:v>
                      </c:pt>
                      <c:pt idx="4551">
                        <c:v>8.3121999999999988E-2</c:v>
                      </c:pt>
                      <c:pt idx="4552">
                        <c:v>8.3119499999999971E-2</c:v>
                      </c:pt>
                      <c:pt idx="4553">
                        <c:v>8.3108499999999988E-2</c:v>
                      </c:pt>
                      <c:pt idx="4554">
                        <c:v>8.3098499999999978E-2</c:v>
                      </c:pt>
                      <c:pt idx="4555">
                        <c:v>8.3087499999999981E-2</c:v>
                      </c:pt>
                      <c:pt idx="4556">
                        <c:v>8.308249999999999E-2</c:v>
                      </c:pt>
                      <c:pt idx="4557">
                        <c:v>8.307249999999998E-2</c:v>
                      </c:pt>
                      <c:pt idx="4558">
                        <c:v>8.3050499999999958E-2</c:v>
                      </c:pt>
                      <c:pt idx="4559">
                        <c:v>8.3029499999999978E-2</c:v>
                      </c:pt>
                      <c:pt idx="4560">
                        <c:v>8.3007999999999985E-2</c:v>
                      </c:pt>
                      <c:pt idx="4561">
                        <c:v>8.2991999999999969E-2</c:v>
                      </c:pt>
                      <c:pt idx="4562">
                        <c:v>8.2979999999999984E-2</c:v>
                      </c:pt>
                      <c:pt idx="4563">
                        <c:v>8.2962499999999967E-2</c:v>
                      </c:pt>
                      <c:pt idx="4564">
                        <c:v>8.2959499999999964E-2</c:v>
                      </c:pt>
                      <c:pt idx="4565">
                        <c:v>8.2943999999999976E-2</c:v>
                      </c:pt>
                      <c:pt idx="4566">
                        <c:v>8.2923999999999956E-2</c:v>
                      </c:pt>
                      <c:pt idx="4567">
                        <c:v>8.2903499999999963E-2</c:v>
                      </c:pt>
                      <c:pt idx="4568">
                        <c:v>8.2893999999999954E-2</c:v>
                      </c:pt>
                      <c:pt idx="4569">
                        <c:v>8.2876999999999978E-2</c:v>
                      </c:pt>
                      <c:pt idx="4570">
                        <c:v>8.2861499999999963E-2</c:v>
                      </c:pt>
                      <c:pt idx="4571">
                        <c:v>8.2847499999999977E-2</c:v>
                      </c:pt>
                      <c:pt idx="4572">
                        <c:v>8.2847499999999991E-2</c:v>
                      </c:pt>
                      <c:pt idx="4573">
                        <c:v>8.2835499999999979E-2</c:v>
                      </c:pt>
                      <c:pt idx="4574">
                        <c:v>8.2822499999999966E-2</c:v>
                      </c:pt>
                      <c:pt idx="4575">
                        <c:v>8.2803999999999989E-2</c:v>
                      </c:pt>
                      <c:pt idx="4576">
                        <c:v>8.279549999999998E-2</c:v>
                      </c:pt>
                      <c:pt idx="4577">
                        <c:v>8.2779499999999992E-2</c:v>
                      </c:pt>
                      <c:pt idx="4578">
                        <c:v>8.2756999999999983E-2</c:v>
                      </c:pt>
                      <c:pt idx="4579">
                        <c:v>8.2753499999999994E-2</c:v>
                      </c:pt>
                      <c:pt idx="4580">
                        <c:v>8.2747000000000015E-2</c:v>
                      </c:pt>
                      <c:pt idx="4581">
                        <c:v>8.2718000000000014E-2</c:v>
                      </c:pt>
                      <c:pt idx="4582">
                        <c:v>8.270000000000001E-2</c:v>
                      </c:pt>
                      <c:pt idx="4583">
                        <c:v>8.268300000000002E-2</c:v>
                      </c:pt>
                      <c:pt idx="4584">
                        <c:v>8.2670000000000007E-2</c:v>
                      </c:pt>
                      <c:pt idx="4585">
                        <c:v>8.2645499999999997E-2</c:v>
                      </c:pt>
                      <c:pt idx="4586">
                        <c:v>8.264299999999998E-2</c:v>
                      </c:pt>
                      <c:pt idx="4587">
                        <c:v>8.2633499999999971E-2</c:v>
                      </c:pt>
                      <c:pt idx="4588">
                        <c:v>8.2596499999999989E-2</c:v>
                      </c:pt>
                      <c:pt idx="4589">
                        <c:v>8.2586999999999994E-2</c:v>
                      </c:pt>
                      <c:pt idx="4590">
                        <c:v>8.2575999999999983E-2</c:v>
                      </c:pt>
                      <c:pt idx="4591">
                        <c:v>8.2569000000000004E-2</c:v>
                      </c:pt>
                      <c:pt idx="4592">
                        <c:v>8.2568499999999989E-2</c:v>
                      </c:pt>
                      <c:pt idx="4593">
                        <c:v>8.2560999999999982E-2</c:v>
                      </c:pt>
                      <c:pt idx="4594">
                        <c:v>8.2539999999999975E-2</c:v>
                      </c:pt>
                      <c:pt idx="4595">
                        <c:v>8.2530499999999965E-2</c:v>
                      </c:pt>
                      <c:pt idx="4596">
                        <c:v>8.2500999999999963E-2</c:v>
                      </c:pt>
                      <c:pt idx="4597">
                        <c:v>8.2493499999999956E-2</c:v>
                      </c:pt>
                      <c:pt idx="4598">
                        <c:v>8.2486999999999963E-2</c:v>
                      </c:pt>
                      <c:pt idx="4599">
                        <c:v>8.2475999999999966E-2</c:v>
                      </c:pt>
                      <c:pt idx="4600">
                        <c:v>8.246599999999997E-2</c:v>
                      </c:pt>
                      <c:pt idx="4601">
                        <c:v>8.2460499999999992E-2</c:v>
                      </c:pt>
                      <c:pt idx="4602">
                        <c:v>8.2452499999999984E-2</c:v>
                      </c:pt>
                      <c:pt idx="4603">
                        <c:v>8.2438999999999998E-2</c:v>
                      </c:pt>
                      <c:pt idx="4604">
                        <c:v>8.243700000000001E-2</c:v>
                      </c:pt>
                      <c:pt idx="4605">
                        <c:v>8.2425999999999999E-2</c:v>
                      </c:pt>
                      <c:pt idx="4606">
                        <c:v>8.2415499999999989E-2</c:v>
                      </c:pt>
                      <c:pt idx="4607">
                        <c:v>8.240699999999998E-2</c:v>
                      </c:pt>
                      <c:pt idx="4608">
                        <c:v>8.2414999999999988E-2</c:v>
                      </c:pt>
                      <c:pt idx="4609">
                        <c:v>8.2412499999999986E-2</c:v>
                      </c:pt>
                      <c:pt idx="4610">
                        <c:v>8.2403999999999963E-2</c:v>
                      </c:pt>
                      <c:pt idx="4611">
                        <c:v>8.2391499999999965E-2</c:v>
                      </c:pt>
                      <c:pt idx="4612">
                        <c:v>8.2387499999999975E-2</c:v>
                      </c:pt>
                      <c:pt idx="4613">
                        <c:v>8.238299999999997E-2</c:v>
                      </c:pt>
                      <c:pt idx="4614">
                        <c:v>8.2380499999999982E-2</c:v>
                      </c:pt>
                      <c:pt idx="4615">
                        <c:v>8.2372999999999974E-2</c:v>
                      </c:pt>
                      <c:pt idx="4616">
                        <c:v>8.2367499999999969E-2</c:v>
                      </c:pt>
                      <c:pt idx="4617">
                        <c:v>8.2308499999999965E-2</c:v>
                      </c:pt>
                      <c:pt idx="4618">
                        <c:v>8.229949999999997E-2</c:v>
                      </c:pt>
                      <c:pt idx="4619">
                        <c:v>8.2282999999999953E-2</c:v>
                      </c:pt>
                      <c:pt idx="4620">
                        <c:v>8.2274999999999959E-2</c:v>
                      </c:pt>
                      <c:pt idx="4621">
                        <c:v>8.2264499999999963E-2</c:v>
                      </c:pt>
                      <c:pt idx="4622">
                        <c:v>8.2258499999999971E-2</c:v>
                      </c:pt>
                      <c:pt idx="4623">
                        <c:v>8.2249500000000003E-2</c:v>
                      </c:pt>
                      <c:pt idx="4624">
                        <c:v>8.224049999999998E-2</c:v>
                      </c:pt>
                      <c:pt idx="4625">
                        <c:v>8.2232E-2</c:v>
                      </c:pt>
                      <c:pt idx="4626">
                        <c:v>8.2223500000000005E-2</c:v>
                      </c:pt>
                      <c:pt idx="4627">
                        <c:v>8.2206999999999988E-2</c:v>
                      </c:pt>
                      <c:pt idx="4628">
                        <c:v>8.2198999999999994E-2</c:v>
                      </c:pt>
                      <c:pt idx="4629">
                        <c:v>8.2187499999999997E-2</c:v>
                      </c:pt>
                      <c:pt idx="4630">
                        <c:v>8.2186999999999996E-2</c:v>
                      </c:pt>
                      <c:pt idx="4631">
                        <c:v>8.2193499999999989E-2</c:v>
                      </c:pt>
                      <c:pt idx="4632">
                        <c:v>8.2183999999999993E-2</c:v>
                      </c:pt>
                      <c:pt idx="4633">
                        <c:v>8.2146499999999983E-2</c:v>
                      </c:pt>
                      <c:pt idx="4634">
                        <c:v>8.2151499999999988E-2</c:v>
                      </c:pt>
                      <c:pt idx="4635">
                        <c:v>8.215699999999998E-2</c:v>
                      </c:pt>
                      <c:pt idx="4636">
                        <c:v>8.2151499999999975E-2</c:v>
                      </c:pt>
                      <c:pt idx="4637">
                        <c:v>8.2155499999999992E-2</c:v>
                      </c:pt>
                      <c:pt idx="4638">
                        <c:v>8.2153499999999949E-2</c:v>
                      </c:pt>
                      <c:pt idx="4639">
                        <c:v>8.2157499999999967E-2</c:v>
                      </c:pt>
                      <c:pt idx="4640">
                        <c:v>8.2168999999999978E-2</c:v>
                      </c:pt>
                      <c:pt idx="4641">
                        <c:v>8.2171499999999953E-2</c:v>
                      </c:pt>
                      <c:pt idx="4642">
                        <c:v>8.2177499999999959E-2</c:v>
                      </c:pt>
                      <c:pt idx="4643">
                        <c:v>8.2177499999999931E-2</c:v>
                      </c:pt>
                      <c:pt idx="4644">
                        <c:v>8.2186499999999968E-2</c:v>
                      </c:pt>
                      <c:pt idx="4645">
                        <c:v>8.2192499999999946E-2</c:v>
                      </c:pt>
                      <c:pt idx="4646">
                        <c:v>8.2127499999999964E-2</c:v>
                      </c:pt>
                      <c:pt idx="4647">
                        <c:v>8.2125499999999962E-2</c:v>
                      </c:pt>
                      <c:pt idx="4648">
                        <c:v>8.2127499999999964E-2</c:v>
                      </c:pt>
                      <c:pt idx="4649">
                        <c:v>8.2134499999999985E-2</c:v>
                      </c:pt>
                      <c:pt idx="4650">
                        <c:v>8.2130499999999967E-2</c:v>
                      </c:pt>
                      <c:pt idx="4651">
                        <c:v>8.2139999999999949E-2</c:v>
                      </c:pt>
                      <c:pt idx="4652">
                        <c:v>8.2145999999999955E-2</c:v>
                      </c:pt>
                      <c:pt idx="4653">
                        <c:v>8.215699999999998E-2</c:v>
                      </c:pt>
                      <c:pt idx="4654">
                        <c:v>8.2162999999999986E-2</c:v>
                      </c:pt>
                      <c:pt idx="4655">
                        <c:v>8.212549999999999E-2</c:v>
                      </c:pt>
                      <c:pt idx="4656">
                        <c:v>8.21355E-2</c:v>
                      </c:pt>
                      <c:pt idx="4657">
                        <c:v>8.2133499999999998E-2</c:v>
                      </c:pt>
                      <c:pt idx="4658">
                        <c:v>8.2147499999999971E-2</c:v>
                      </c:pt>
                      <c:pt idx="4659">
                        <c:v>8.2152499999999976E-2</c:v>
                      </c:pt>
                      <c:pt idx="4660">
                        <c:v>8.2165999999999947E-2</c:v>
                      </c:pt>
                      <c:pt idx="4661">
                        <c:v>8.217499999999997E-2</c:v>
                      </c:pt>
                      <c:pt idx="4662">
                        <c:v>8.2193499999999989E-2</c:v>
                      </c:pt>
                      <c:pt idx="4663">
                        <c:v>8.2204999999999973E-2</c:v>
                      </c:pt>
                      <c:pt idx="4664">
                        <c:v>8.2225499999999979E-2</c:v>
                      </c:pt>
                      <c:pt idx="4665">
                        <c:v>8.2247999999999988E-2</c:v>
                      </c:pt>
                      <c:pt idx="4666">
                        <c:v>8.2272499999999985E-2</c:v>
                      </c:pt>
                      <c:pt idx="4667">
                        <c:v>8.2284999999999983E-2</c:v>
                      </c:pt>
                      <c:pt idx="4668">
                        <c:v>8.2303499999999974E-2</c:v>
                      </c:pt>
                      <c:pt idx="4669">
                        <c:v>8.231949999999999E-2</c:v>
                      </c:pt>
                      <c:pt idx="4670">
                        <c:v>8.2352999999999982E-2</c:v>
                      </c:pt>
                      <c:pt idx="4671">
                        <c:v>8.237899999999998E-2</c:v>
                      </c:pt>
                      <c:pt idx="4672">
                        <c:v>8.2389499999999977E-2</c:v>
                      </c:pt>
                      <c:pt idx="4673">
                        <c:v>8.2402000000000003E-2</c:v>
                      </c:pt>
                      <c:pt idx="4674">
                        <c:v>8.2421499999999981E-2</c:v>
                      </c:pt>
                      <c:pt idx="4675">
                        <c:v>8.2444500000000004E-2</c:v>
                      </c:pt>
                      <c:pt idx="4676">
                        <c:v>8.2457499999999989E-2</c:v>
                      </c:pt>
                      <c:pt idx="4677">
                        <c:v>8.2463499999999981E-2</c:v>
                      </c:pt>
                      <c:pt idx="4678">
                        <c:v>8.2467499999999985E-2</c:v>
                      </c:pt>
                      <c:pt idx="4679">
                        <c:v>8.2478999999999983E-2</c:v>
                      </c:pt>
                      <c:pt idx="4680">
                        <c:v>8.2495999999999986E-2</c:v>
                      </c:pt>
                      <c:pt idx="4681">
                        <c:v>8.2504999999999995E-2</c:v>
                      </c:pt>
                      <c:pt idx="4682">
                        <c:v>8.2515999999999992E-2</c:v>
                      </c:pt>
                      <c:pt idx="4683">
                        <c:v>8.2518499999999981E-2</c:v>
                      </c:pt>
                      <c:pt idx="4684">
                        <c:v>8.2524500000000001E-2</c:v>
                      </c:pt>
                      <c:pt idx="4685">
                        <c:v>8.2531999999999966E-2</c:v>
                      </c:pt>
                      <c:pt idx="4686">
                        <c:v>8.2540999999999962E-2</c:v>
                      </c:pt>
                      <c:pt idx="4687">
                        <c:v>8.2540999999999976E-2</c:v>
                      </c:pt>
                      <c:pt idx="4688">
                        <c:v>8.2546999999999995E-2</c:v>
                      </c:pt>
                      <c:pt idx="4689">
                        <c:v>8.2546999999999995E-2</c:v>
                      </c:pt>
                      <c:pt idx="4690">
                        <c:v>8.255499999999999E-2</c:v>
                      </c:pt>
                      <c:pt idx="4691">
                        <c:v>8.2554500000000003E-2</c:v>
                      </c:pt>
                      <c:pt idx="4692">
                        <c:v>8.2553000000000001E-2</c:v>
                      </c:pt>
                      <c:pt idx="4693">
                        <c:v>8.2549500000000012E-2</c:v>
                      </c:pt>
                      <c:pt idx="4694">
                        <c:v>8.2549999999999985E-2</c:v>
                      </c:pt>
                      <c:pt idx="4695">
                        <c:v>8.2539500000000002E-2</c:v>
                      </c:pt>
                      <c:pt idx="4696">
                        <c:v>8.2529000000000005E-2</c:v>
                      </c:pt>
                      <c:pt idx="4697">
                        <c:v>8.2524500000000015E-2</c:v>
                      </c:pt>
                      <c:pt idx="4698">
                        <c:v>8.2510500000000014E-2</c:v>
                      </c:pt>
                      <c:pt idx="4699">
                        <c:v>8.2499500000000017E-2</c:v>
                      </c:pt>
                      <c:pt idx="4700">
                        <c:v>8.2477999999999996E-2</c:v>
                      </c:pt>
                      <c:pt idx="4701">
                        <c:v>8.2462999999999995E-2</c:v>
                      </c:pt>
                      <c:pt idx="4702">
                        <c:v>8.244399999999999E-2</c:v>
                      </c:pt>
                      <c:pt idx="4703">
                        <c:v>8.2424999999999998E-2</c:v>
                      </c:pt>
                      <c:pt idx="4704">
                        <c:v>8.2412500000000014E-2</c:v>
                      </c:pt>
                      <c:pt idx="4705">
                        <c:v>8.2398999999999986E-2</c:v>
                      </c:pt>
                      <c:pt idx="4706">
                        <c:v>8.2372500000000001E-2</c:v>
                      </c:pt>
                      <c:pt idx="4707">
                        <c:v>8.2354499999999997E-2</c:v>
                      </c:pt>
                      <c:pt idx="4708">
                        <c:v>8.2342499999999999E-2</c:v>
                      </c:pt>
                      <c:pt idx="4709">
                        <c:v>8.2321499999999992E-2</c:v>
                      </c:pt>
                      <c:pt idx="4710">
                        <c:v>8.2310999999999995E-2</c:v>
                      </c:pt>
                      <c:pt idx="4711">
                        <c:v>8.2293000000000005E-2</c:v>
                      </c:pt>
                      <c:pt idx="4712">
                        <c:v>8.2269999999999982E-2</c:v>
                      </c:pt>
                      <c:pt idx="4713">
                        <c:v>8.2235000000000003E-2</c:v>
                      </c:pt>
                      <c:pt idx="4714">
                        <c:v>8.2220499999999974E-2</c:v>
                      </c:pt>
                      <c:pt idx="4715">
                        <c:v>8.2173499999999983E-2</c:v>
                      </c:pt>
                      <c:pt idx="4716">
                        <c:v>8.2145999999999969E-2</c:v>
                      </c:pt>
                      <c:pt idx="4717">
                        <c:v>8.2113499999999978E-2</c:v>
                      </c:pt>
                      <c:pt idx="4718">
                        <c:v>8.2075999999999982E-2</c:v>
                      </c:pt>
                      <c:pt idx="4719">
                        <c:v>8.2034499999999982E-2</c:v>
                      </c:pt>
                      <c:pt idx="4720">
                        <c:v>8.1986000000000003E-2</c:v>
                      </c:pt>
                      <c:pt idx="4721">
                        <c:v>8.1942499999999988E-2</c:v>
                      </c:pt>
                      <c:pt idx="4722">
                        <c:v>8.1909499999999968E-2</c:v>
                      </c:pt>
                      <c:pt idx="4723">
                        <c:v>8.1853499999999968E-2</c:v>
                      </c:pt>
                      <c:pt idx="4724">
                        <c:v>8.1796499999999966E-2</c:v>
                      </c:pt>
                      <c:pt idx="4725">
                        <c:v>8.1757999999999983E-2</c:v>
                      </c:pt>
                      <c:pt idx="4726">
                        <c:v>8.170949999999999E-2</c:v>
                      </c:pt>
                      <c:pt idx="4727">
                        <c:v>8.1644000000000008E-2</c:v>
                      </c:pt>
                      <c:pt idx="4728">
                        <c:v>8.158E-2</c:v>
                      </c:pt>
                      <c:pt idx="4729">
                        <c:v>8.1533499999999995E-2</c:v>
                      </c:pt>
                      <c:pt idx="4730">
                        <c:v>8.1484499999999987E-2</c:v>
                      </c:pt>
                      <c:pt idx="4731">
                        <c:v>8.139799999999997E-2</c:v>
                      </c:pt>
                      <c:pt idx="4732">
                        <c:v>8.1320499999999962E-2</c:v>
                      </c:pt>
                      <c:pt idx="4733">
                        <c:v>8.1241999999999967E-2</c:v>
                      </c:pt>
                      <c:pt idx="4734">
                        <c:v>8.1155499999999978E-2</c:v>
                      </c:pt>
                      <c:pt idx="4735">
                        <c:v>8.1066499999999944E-2</c:v>
                      </c:pt>
                      <c:pt idx="4736">
                        <c:v>8.097499999999995E-2</c:v>
                      </c:pt>
                      <c:pt idx="4737">
                        <c:v>8.0886499999999972E-2</c:v>
                      </c:pt>
                      <c:pt idx="4738">
                        <c:v>8.0796999999999966E-2</c:v>
                      </c:pt>
                      <c:pt idx="4739">
                        <c:v>8.0708999999999961E-2</c:v>
                      </c:pt>
                      <c:pt idx="4740">
                        <c:v>8.061299999999999E-2</c:v>
                      </c:pt>
                      <c:pt idx="4741">
                        <c:v>8.051949999999998E-2</c:v>
                      </c:pt>
                      <c:pt idx="4742">
                        <c:v>8.0423499999999995E-2</c:v>
                      </c:pt>
                      <c:pt idx="4743">
                        <c:v>8.0314999999999998E-2</c:v>
                      </c:pt>
                      <c:pt idx="4744">
                        <c:v>8.0242499999999981E-2</c:v>
                      </c:pt>
                      <c:pt idx="4745">
                        <c:v>8.0160999999999996E-2</c:v>
                      </c:pt>
                      <c:pt idx="4746">
                        <c:v>8.007949999999997E-2</c:v>
                      </c:pt>
                      <c:pt idx="4747">
                        <c:v>7.9996999999999985E-2</c:v>
                      </c:pt>
                      <c:pt idx="4748">
                        <c:v>7.9899999999999985E-2</c:v>
                      </c:pt>
                      <c:pt idx="4749">
                        <c:v>7.9804499999999987E-2</c:v>
                      </c:pt>
                      <c:pt idx="4750">
                        <c:v>7.9724499999999976E-2</c:v>
                      </c:pt>
                      <c:pt idx="4751">
                        <c:v>7.9626999999999976E-2</c:v>
                      </c:pt>
                      <c:pt idx="4752">
                        <c:v>7.9523499999999983E-2</c:v>
                      </c:pt>
                      <c:pt idx="4753">
                        <c:v>7.9419499999999962E-2</c:v>
                      </c:pt>
                      <c:pt idx="4754">
                        <c:v>7.9321999999999976E-2</c:v>
                      </c:pt>
                      <c:pt idx="4755">
                        <c:v>7.9207999999999973E-2</c:v>
                      </c:pt>
                      <c:pt idx="4756">
                        <c:v>7.9095499999999985E-2</c:v>
                      </c:pt>
                      <c:pt idx="4757">
                        <c:v>7.8995499999999969E-2</c:v>
                      </c:pt>
                      <c:pt idx="4758">
                        <c:v>7.8880999999999965E-2</c:v>
                      </c:pt>
                      <c:pt idx="4759">
                        <c:v>7.8798999999999966E-2</c:v>
                      </c:pt>
                      <c:pt idx="4760">
                        <c:v>7.8698499999999963E-2</c:v>
                      </c:pt>
                      <c:pt idx="4761">
                        <c:v>7.8593499999999969E-2</c:v>
                      </c:pt>
                      <c:pt idx="4762">
                        <c:v>7.8483999999999984E-2</c:v>
                      </c:pt>
                      <c:pt idx="4763">
                        <c:v>7.837249999999997E-2</c:v>
                      </c:pt>
                      <c:pt idx="4764">
                        <c:v>7.8244999999999953E-2</c:v>
                      </c:pt>
                      <c:pt idx="4765">
                        <c:v>7.8135499999999969E-2</c:v>
                      </c:pt>
                      <c:pt idx="4766">
                        <c:v>7.8027999999999945E-2</c:v>
                      </c:pt>
                      <c:pt idx="4767">
                        <c:v>7.7911999999999954E-2</c:v>
                      </c:pt>
                      <c:pt idx="4768">
                        <c:v>7.7786999999999953E-2</c:v>
                      </c:pt>
                      <c:pt idx="4769">
                        <c:v>7.7673499999999951E-2</c:v>
                      </c:pt>
                      <c:pt idx="4770">
                        <c:v>7.7553499999999956E-2</c:v>
                      </c:pt>
                      <c:pt idx="4771">
                        <c:v>7.7424499999999952E-2</c:v>
                      </c:pt>
                      <c:pt idx="4772">
                        <c:v>7.7294499999999947E-2</c:v>
                      </c:pt>
                      <c:pt idx="4773">
                        <c:v>7.7177999999999955E-2</c:v>
                      </c:pt>
                      <c:pt idx="4774">
                        <c:v>7.7054999999999957E-2</c:v>
                      </c:pt>
                      <c:pt idx="4775">
                        <c:v>7.6940999999999954E-2</c:v>
                      </c:pt>
                      <c:pt idx="4776">
                        <c:v>7.6808999999999947E-2</c:v>
                      </c:pt>
                      <c:pt idx="4777">
                        <c:v>7.6698499999999947E-2</c:v>
                      </c:pt>
                      <c:pt idx="4778">
                        <c:v>7.6587999999999934E-2</c:v>
                      </c:pt>
                      <c:pt idx="4779">
                        <c:v>7.6442999999999955E-2</c:v>
                      </c:pt>
                      <c:pt idx="4780">
                        <c:v>7.6315999999999939E-2</c:v>
                      </c:pt>
                      <c:pt idx="4781">
                        <c:v>7.6209999999999944E-2</c:v>
                      </c:pt>
                      <c:pt idx="4782">
                        <c:v>7.6081999999999969E-2</c:v>
                      </c:pt>
                      <c:pt idx="4783">
                        <c:v>7.5959499999999958E-2</c:v>
                      </c:pt>
                      <c:pt idx="4784">
                        <c:v>7.5831999999999941E-2</c:v>
                      </c:pt>
                      <c:pt idx="4785">
                        <c:v>7.5709499999999957E-2</c:v>
                      </c:pt>
                      <c:pt idx="4786">
                        <c:v>7.5570499999999943E-2</c:v>
                      </c:pt>
                      <c:pt idx="4787">
                        <c:v>7.5439499999999937E-2</c:v>
                      </c:pt>
                      <c:pt idx="4788">
                        <c:v>7.5333499999999942E-2</c:v>
                      </c:pt>
                      <c:pt idx="4789">
                        <c:v>7.5199999999999947E-2</c:v>
                      </c:pt>
                      <c:pt idx="4790">
                        <c:v>7.5065499999999952E-2</c:v>
                      </c:pt>
                      <c:pt idx="4791">
                        <c:v>7.4930999999999956E-2</c:v>
                      </c:pt>
                      <c:pt idx="4792">
                        <c:v>7.4788499999999952E-2</c:v>
                      </c:pt>
                      <c:pt idx="4793">
                        <c:v>7.464749999999995E-2</c:v>
                      </c:pt>
                      <c:pt idx="4794">
                        <c:v>7.4519999999999961E-2</c:v>
                      </c:pt>
                      <c:pt idx="4795">
                        <c:v>7.4374999999999941E-2</c:v>
                      </c:pt>
                      <c:pt idx="4796">
                        <c:v>7.4256999999999948E-2</c:v>
                      </c:pt>
                      <c:pt idx="4797">
                        <c:v>7.4137999999999954E-2</c:v>
                      </c:pt>
                      <c:pt idx="4798">
                        <c:v>7.3992499999999947E-2</c:v>
                      </c:pt>
                      <c:pt idx="4799">
                        <c:v>7.3854999999999948E-2</c:v>
                      </c:pt>
                      <c:pt idx="4800">
                        <c:v>7.3712499999999945E-2</c:v>
                      </c:pt>
                      <c:pt idx="4801">
                        <c:v>7.3565999999999937E-2</c:v>
                      </c:pt>
                      <c:pt idx="4802">
                        <c:v>7.342199999999996E-2</c:v>
                      </c:pt>
                      <c:pt idx="4803">
                        <c:v>7.3298499999999947E-2</c:v>
                      </c:pt>
                      <c:pt idx="4804">
                        <c:v>7.3179999999999953E-2</c:v>
                      </c:pt>
                      <c:pt idx="4805">
                        <c:v>7.3071999999999943E-2</c:v>
                      </c:pt>
                      <c:pt idx="4806">
                        <c:v>7.2951999999999961E-2</c:v>
                      </c:pt>
                      <c:pt idx="4807">
                        <c:v>7.2829999999999964E-2</c:v>
                      </c:pt>
                      <c:pt idx="4808">
                        <c:v>7.2694499999999954E-2</c:v>
                      </c:pt>
                      <c:pt idx="4809">
                        <c:v>7.2563999999999948E-2</c:v>
                      </c:pt>
                      <c:pt idx="4810">
                        <c:v>7.2441999999999951E-2</c:v>
                      </c:pt>
                      <c:pt idx="4811">
                        <c:v>7.2328499999999935E-2</c:v>
                      </c:pt>
                      <c:pt idx="4812">
                        <c:v>7.2198999999999958E-2</c:v>
                      </c:pt>
                      <c:pt idx="4813">
                        <c:v>7.2086499999999956E-2</c:v>
                      </c:pt>
                      <c:pt idx="4814">
                        <c:v>7.1957999999999953E-2</c:v>
                      </c:pt>
                      <c:pt idx="4815">
                        <c:v>7.1834499999999968E-2</c:v>
                      </c:pt>
                      <c:pt idx="4816">
                        <c:v>7.171149999999997E-2</c:v>
                      </c:pt>
                      <c:pt idx="4817">
                        <c:v>7.1630499999999958E-2</c:v>
                      </c:pt>
                      <c:pt idx="4818">
                        <c:v>7.1509499999999962E-2</c:v>
                      </c:pt>
                      <c:pt idx="4819">
                        <c:v>7.1385499999999963E-2</c:v>
                      </c:pt>
                      <c:pt idx="4820">
                        <c:v>7.1251499999999968E-2</c:v>
                      </c:pt>
                      <c:pt idx="4821">
                        <c:v>7.1116499999999958E-2</c:v>
                      </c:pt>
                      <c:pt idx="4822">
                        <c:v>7.0972499999999952E-2</c:v>
                      </c:pt>
                      <c:pt idx="4823">
                        <c:v>7.0830999999999963E-2</c:v>
                      </c:pt>
                      <c:pt idx="4824">
                        <c:v>7.0695999999999953E-2</c:v>
                      </c:pt>
                      <c:pt idx="4825">
                        <c:v>7.0551999999999962E-2</c:v>
                      </c:pt>
                      <c:pt idx="4826">
                        <c:v>7.0410499999999973E-2</c:v>
                      </c:pt>
                      <c:pt idx="4827">
                        <c:v>7.0270999999999958E-2</c:v>
                      </c:pt>
                      <c:pt idx="4828">
                        <c:v>7.0128999999999969E-2</c:v>
                      </c:pt>
                      <c:pt idx="4829">
                        <c:v>6.9980999999999988E-2</c:v>
                      </c:pt>
                      <c:pt idx="4830">
                        <c:v>6.9822999999999982E-2</c:v>
                      </c:pt>
                      <c:pt idx="4831">
                        <c:v>6.967000000000001E-2</c:v>
                      </c:pt>
                      <c:pt idx="4832">
                        <c:v>6.9516999999999995E-2</c:v>
                      </c:pt>
                      <c:pt idx="4833">
                        <c:v>6.9397500000000001E-2</c:v>
                      </c:pt>
                      <c:pt idx="4834">
                        <c:v>6.9218000000000002E-2</c:v>
                      </c:pt>
                      <c:pt idx="4835">
                        <c:v>6.906000000000001E-2</c:v>
                      </c:pt>
                      <c:pt idx="4836">
                        <c:v>6.8899500000000002E-2</c:v>
                      </c:pt>
                      <c:pt idx="4837">
                        <c:v>6.8737500000000007E-2</c:v>
                      </c:pt>
                      <c:pt idx="4838">
                        <c:v>6.8580500000000003E-2</c:v>
                      </c:pt>
                      <c:pt idx="4839">
                        <c:v>6.8416999999999992E-2</c:v>
                      </c:pt>
                      <c:pt idx="4840">
                        <c:v>6.8247000000000002E-2</c:v>
                      </c:pt>
                      <c:pt idx="4841">
                        <c:v>6.8085499999999993E-2</c:v>
                      </c:pt>
                      <c:pt idx="4842">
                        <c:v>6.7919999999999994E-2</c:v>
                      </c:pt>
                      <c:pt idx="4843">
                        <c:v>6.7757999999999999E-2</c:v>
                      </c:pt>
                      <c:pt idx="4844">
                        <c:v>6.7591999999999985E-2</c:v>
                      </c:pt>
                      <c:pt idx="4845">
                        <c:v>6.7417499999999991E-2</c:v>
                      </c:pt>
                      <c:pt idx="4846">
                        <c:v>6.7313499999999998E-2</c:v>
                      </c:pt>
                      <c:pt idx="4847">
                        <c:v>6.7153500000000005E-2</c:v>
                      </c:pt>
                      <c:pt idx="4848">
                        <c:v>6.6984500000000016E-2</c:v>
                      </c:pt>
                      <c:pt idx="4849">
                        <c:v>6.680800000000002E-2</c:v>
                      </c:pt>
                      <c:pt idx="4850">
                        <c:v>6.6642000000000007E-2</c:v>
                      </c:pt>
                      <c:pt idx="4851">
                        <c:v>6.6474000000000005E-2</c:v>
                      </c:pt>
                      <c:pt idx="4852">
                        <c:v>6.6296500000000022E-2</c:v>
                      </c:pt>
                      <c:pt idx="4853">
                        <c:v>6.611400000000002E-2</c:v>
                      </c:pt>
                      <c:pt idx="4854">
                        <c:v>6.5931000000000017E-2</c:v>
                      </c:pt>
                      <c:pt idx="4855">
                        <c:v>6.5801000000000012E-2</c:v>
                      </c:pt>
                      <c:pt idx="4856">
                        <c:v>6.5609000000000015E-2</c:v>
                      </c:pt>
                      <c:pt idx="4857">
                        <c:v>6.5429500000000015E-2</c:v>
                      </c:pt>
                      <c:pt idx="4858">
                        <c:v>6.524350000000001E-2</c:v>
                      </c:pt>
                      <c:pt idx="4859">
                        <c:v>6.5067500000000014E-2</c:v>
                      </c:pt>
                      <c:pt idx="4860">
                        <c:v>6.4871500000000026E-2</c:v>
                      </c:pt>
                      <c:pt idx="4861">
                        <c:v>6.4681500000000031E-2</c:v>
                      </c:pt>
                      <c:pt idx="4862">
                        <c:v>6.4481500000000039E-2</c:v>
                      </c:pt>
                      <c:pt idx="4863">
                        <c:v>6.4291000000000043E-2</c:v>
                      </c:pt>
                      <c:pt idx="4864">
                        <c:v>6.408000000000004E-2</c:v>
                      </c:pt>
                      <c:pt idx="4865">
                        <c:v>6.3883500000000037E-2</c:v>
                      </c:pt>
                      <c:pt idx="4866">
                        <c:v>6.3686500000000035E-2</c:v>
                      </c:pt>
                      <c:pt idx="4867">
                        <c:v>6.3501000000000044E-2</c:v>
                      </c:pt>
                      <c:pt idx="4868">
                        <c:v>6.3302000000000053E-2</c:v>
                      </c:pt>
                      <c:pt idx="4869">
                        <c:v>6.3114000000000059E-2</c:v>
                      </c:pt>
                      <c:pt idx="4870">
                        <c:v>6.2927000000000066E-2</c:v>
                      </c:pt>
                      <c:pt idx="4871">
                        <c:v>6.2738500000000072E-2</c:v>
                      </c:pt>
                      <c:pt idx="4872">
                        <c:v>6.2584500000000057E-2</c:v>
                      </c:pt>
                      <c:pt idx="4873">
                        <c:v>6.2415500000000061E-2</c:v>
                      </c:pt>
                      <c:pt idx="4874">
                        <c:v>6.2241000000000074E-2</c:v>
                      </c:pt>
                      <c:pt idx="4875">
                        <c:v>6.2073500000000052E-2</c:v>
                      </c:pt>
                      <c:pt idx="4876">
                        <c:v>6.1905500000000051E-2</c:v>
                      </c:pt>
                      <c:pt idx="4877">
                        <c:v>6.1742500000000061E-2</c:v>
                      </c:pt>
                      <c:pt idx="4878">
                        <c:v>6.158600000000005E-2</c:v>
                      </c:pt>
                      <c:pt idx="4879">
                        <c:v>6.1426500000000051E-2</c:v>
                      </c:pt>
                      <c:pt idx="4880">
                        <c:v>6.126300000000004E-2</c:v>
                      </c:pt>
                      <c:pt idx="4881">
                        <c:v>6.1111500000000027E-2</c:v>
                      </c:pt>
                      <c:pt idx="4882">
                        <c:v>6.0955000000000037E-2</c:v>
                      </c:pt>
                      <c:pt idx="4883">
                        <c:v>6.079850000000004E-2</c:v>
                      </c:pt>
                      <c:pt idx="4884">
                        <c:v>6.0656000000000043E-2</c:v>
                      </c:pt>
                      <c:pt idx="4885">
                        <c:v>6.0498500000000052E-2</c:v>
                      </c:pt>
                      <c:pt idx="4886">
                        <c:v>6.0339000000000052E-2</c:v>
                      </c:pt>
                      <c:pt idx="4887">
                        <c:v>6.0193500000000053E-2</c:v>
                      </c:pt>
                      <c:pt idx="4888">
                        <c:v>6.0046500000000051E-2</c:v>
                      </c:pt>
                      <c:pt idx="4889">
                        <c:v>5.9899000000000049E-2</c:v>
                      </c:pt>
                      <c:pt idx="4890">
                        <c:v>5.9751500000000048E-2</c:v>
                      </c:pt>
                      <c:pt idx="4891">
                        <c:v>5.9607500000000042E-2</c:v>
                      </c:pt>
                      <c:pt idx="4892">
                        <c:v>5.9477500000000044E-2</c:v>
                      </c:pt>
                      <c:pt idx="4893">
                        <c:v>5.9332500000000038E-2</c:v>
                      </c:pt>
                      <c:pt idx="4894">
                        <c:v>5.921000000000004E-2</c:v>
                      </c:pt>
                      <c:pt idx="4895">
                        <c:v>5.9083000000000038E-2</c:v>
                      </c:pt>
                      <c:pt idx="4896">
                        <c:v>5.9010000000000042E-2</c:v>
                      </c:pt>
                      <c:pt idx="4897">
                        <c:v>5.8902500000000038E-2</c:v>
                      </c:pt>
                      <c:pt idx="4898">
                        <c:v>5.8816000000000035E-2</c:v>
                      </c:pt>
                      <c:pt idx="4899">
                        <c:v>5.8726000000000035E-2</c:v>
                      </c:pt>
                      <c:pt idx="4900">
                        <c:v>5.8639500000000039E-2</c:v>
                      </c:pt>
                      <c:pt idx="4901">
                        <c:v>5.8558500000000041E-2</c:v>
                      </c:pt>
                      <c:pt idx="4902">
                        <c:v>5.8478500000000037E-2</c:v>
                      </c:pt>
                      <c:pt idx="4903">
                        <c:v>5.8397000000000032E-2</c:v>
                      </c:pt>
                      <c:pt idx="4904">
                        <c:v>5.8313500000000039E-2</c:v>
                      </c:pt>
                      <c:pt idx="4905">
                        <c:v>5.8244500000000039E-2</c:v>
                      </c:pt>
                      <c:pt idx="4906">
                        <c:v>5.8170000000000027E-2</c:v>
                      </c:pt>
                      <c:pt idx="4907">
                        <c:v>5.8093000000000034E-2</c:v>
                      </c:pt>
                      <c:pt idx="4908">
                        <c:v>5.8010000000000034E-2</c:v>
                      </c:pt>
                      <c:pt idx="4909">
                        <c:v>5.7930500000000038E-2</c:v>
                      </c:pt>
                      <c:pt idx="4910">
                        <c:v>5.7826000000000037E-2</c:v>
                      </c:pt>
                      <c:pt idx="4911">
                        <c:v>5.7747000000000027E-2</c:v>
                      </c:pt>
                      <c:pt idx="4912">
                        <c:v>5.7665000000000022E-2</c:v>
                      </c:pt>
                      <c:pt idx="4913">
                        <c:v>5.7599500000000026E-2</c:v>
                      </c:pt>
                      <c:pt idx="4914">
                        <c:v>5.7571000000000011E-2</c:v>
                      </c:pt>
                      <c:pt idx="4915">
                        <c:v>5.7517000000000013E-2</c:v>
                      </c:pt>
                      <c:pt idx="4916">
                        <c:v>5.7457000000000001E-2</c:v>
                      </c:pt>
                      <c:pt idx="4917">
                        <c:v>5.7390500000000004E-2</c:v>
                      </c:pt>
                      <c:pt idx="4918">
                        <c:v>5.7336500000000006E-2</c:v>
                      </c:pt>
                      <c:pt idx="4919">
                        <c:v>5.72895E-2</c:v>
                      </c:pt>
                      <c:pt idx="4920">
                        <c:v>5.7242000000000008E-2</c:v>
                      </c:pt>
                      <c:pt idx="4921">
                        <c:v>5.7190999999999999E-2</c:v>
                      </c:pt>
                      <c:pt idx="4922">
                        <c:v>5.7142500000000006E-2</c:v>
                      </c:pt>
                      <c:pt idx="4923">
                        <c:v>5.7112499999999997E-2</c:v>
                      </c:pt>
                      <c:pt idx="4924">
                        <c:v>5.7087000000000013E-2</c:v>
                      </c:pt>
                      <c:pt idx="4925">
                        <c:v>5.7037000000000011E-2</c:v>
                      </c:pt>
                      <c:pt idx="4926">
                        <c:v>5.6995499999999998E-2</c:v>
                      </c:pt>
                      <c:pt idx="4927">
                        <c:v>5.6955499999999999E-2</c:v>
                      </c:pt>
                      <c:pt idx="4928">
                        <c:v>5.69285E-2</c:v>
                      </c:pt>
                      <c:pt idx="4929">
                        <c:v>5.6894499999999987E-2</c:v>
                      </c:pt>
                      <c:pt idx="4930">
                        <c:v>5.6861500000000002E-2</c:v>
                      </c:pt>
                      <c:pt idx="4931">
                        <c:v>5.684850000000001E-2</c:v>
                      </c:pt>
                      <c:pt idx="4932">
                        <c:v>5.6853000000000001E-2</c:v>
                      </c:pt>
                      <c:pt idx="4933">
                        <c:v>5.6850500000000005E-2</c:v>
                      </c:pt>
                      <c:pt idx="4934">
                        <c:v>5.6849500000000018E-2</c:v>
                      </c:pt>
                      <c:pt idx="4935">
                        <c:v>5.6856500000000018E-2</c:v>
                      </c:pt>
                      <c:pt idx="4936">
                        <c:v>5.6861000000000016E-2</c:v>
                      </c:pt>
                      <c:pt idx="4937">
                        <c:v>5.6870500000000011E-2</c:v>
                      </c:pt>
                      <c:pt idx="4938">
                        <c:v>5.6884500000000005E-2</c:v>
                      </c:pt>
                      <c:pt idx="4939">
                        <c:v>5.6890499999999997E-2</c:v>
                      </c:pt>
                      <c:pt idx="4940">
                        <c:v>5.6898000000000011E-2</c:v>
                      </c:pt>
                      <c:pt idx="4941">
                        <c:v>5.6903500000000003E-2</c:v>
                      </c:pt>
                      <c:pt idx="4942">
                        <c:v>5.6918000000000003E-2</c:v>
                      </c:pt>
                      <c:pt idx="4943">
                        <c:v>5.6943000000000001E-2</c:v>
                      </c:pt>
                      <c:pt idx="4944">
                        <c:v>5.6959999999999997E-2</c:v>
                      </c:pt>
                      <c:pt idx="4945">
                        <c:v>5.6976499999999992E-2</c:v>
                      </c:pt>
                      <c:pt idx="4946">
                        <c:v>5.6986499999999995E-2</c:v>
                      </c:pt>
                      <c:pt idx="4947">
                        <c:v>5.6984499999999993E-2</c:v>
                      </c:pt>
                      <c:pt idx="4948">
                        <c:v>5.7009499999999998E-2</c:v>
                      </c:pt>
                      <c:pt idx="4949">
                        <c:v>5.7035000000000002E-2</c:v>
                      </c:pt>
                      <c:pt idx="4950">
                        <c:v>5.7050000000000003E-2</c:v>
                      </c:pt>
                      <c:pt idx="4951">
                        <c:v>5.7077499999999996E-2</c:v>
                      </c:pt>
                      <c:pt idx="4952">
                        <c:v>5.711299999999999E-2</c:v>
                      </c:pt>
                      <c:pt idx="4953">
                        <c:v>5.7156999999999993E-2</c:v>
                      </c:pt>
                      <c:pt idx="4954">
                        <c:v>5.7187999999999982E-2</c:v>
                      </c:pt>
                      <c:pt idx="4955">
                        <c:v>5.7242499999999988E-2</c:v>
                      </c:pt>
                      <c:pt idx="4956">
                        <c:v>5.7285999999999983E-2</c:v>
                      </c:pt>
                      <c:pt idx="4957">
                        <c:v>5.7319499999999989E-2</c:v>
                      </c:pt>
                      <c:pt idx="4958">
                        <c:v>5.737299999999998E-2</c:v>
                      </c:pt>
                      <c:pt idx="4959">
                        <c:v>5.7394999999999988E-2</c:v>
                      </c:pt>
                      <c:pt idx="4960">
                        <c:v>5.7445499999999976E-2</c:v>
                      </c:pt>
                      <c:pt idx="4961">
                        <c:v>5.7494999999999984E-2</c:v>
                      </c:pt>
                      <c:pt idx="4962">
                        <c:v>5.7548499999999982E-2</c:v>
                      </c:pt>
                      <c:pt idx="4963">
                        <c:v>5.7606999999999992E-2</c:v>
                      </c:pt>
                      <c:pt idx="4964">
                        <c:v>5.7661999999999998E-2</c:v>
                      </c:pt>
                      <c:pt idx="4965">
                        <c:v>5.7714000000000001E-2</c:v>
                      </c:pt>
                      <c:pt idx="4966">
                        <c:v>5.7778000000000003E-2</c:v>
                      </c:pt>
                      <c:pt idx="4967">
                        <c:v>5.7849500000000005E-2</c:v>
                      </c:pt>
                      <c:pt idx="4968">
                        <c:v>5.7918499999999991E-2</c:v>
                      </c:pt>
                      <c:pt idx="4969">
                        <c:v>5.7981999999999999E-2</c:v>
                      </c:pt>
                      <c:pt idx="4970">
                        <c:v>5.80525E-2</c:v>
                      </c:pt>
                      <c:pt idx="4971">
                        <c:v>5.81285E-2</c:v>
                      </c:pt>
                      <c:pt idx="4972">
                        <c:v>5.8195499999999997E-2</c:v>
                      </c:pt>
                      <c:pt idx="4973">
                        <c:v>5.8250000000000003E-2</c:v>
                      </c:pt>
                      <c:pt idx="4974">
                        <c:v>5.8327000000000011E-2</c:v>
                      </c:pt>
                      <c:pt idx="4975">
                        <c:v>5.8397500000000005E-2</c:v>
                      </c:pt>
                      <c:pt idx="4976">
                        <c:v>5.8474000000000005E-2</c:v>
                      </c:pt>
                      <c:pt idx="4977">
                        <c:v>5.8550999999999999E-2</c:v>
                      </c:pt>
                      <c:pt idx="4978">
                        <c:v>5.86285E-2</c:v>
                      </c:pt>
                      <c:pt idx="4979">
                        <c:v>5.8717499999999999E-2</c:v>
                      </c:pt>
                      <c:pt idx="4980">
                        <c:v>5.8798499999999997E-2</c:v>
                      </c:pt>
                      <c:pt idx="4981">
                        <c:v>5.8878000000000007E-2</c:v>
                      </c:pt>
                      <c:pt idx="4982">
                        <c:v>5.8970000000000002E-2</c:v>
                      </c:pt>
                      <c:pt idx="4983">
                        <c:v>5.9054000000000009E-2</c:v>
                      </c:pt>
                      <c:pt idx="4984">
                        <c:v>5.9142000000000007E-2</c:v>
                      </c:pt>
                      <c:pt idx="4985">
                        <c:v>5.9234000000000009E-2</c:v>
                      </c:pt>
                      <c:pt idx="4986">
                        <c:v>5.9329500000000007E-2</c:v>
                      </c:pt>
                      <c:pt idx="4987">
                        <c:v>5.9424999999999999E-2</c:v>
                      </c:pt>
                      <c:pt idx="4988">
                        <c:v>5.9520999999999998E-2</c:v>
                      </c:pt>
                      <c:pt idx="4989">
                        <c:v>5.9611999999999998E-2</c:v>
                      </c:pt>
                      <c:pt idx="4990">
                        <c:v>5.9705999999999995E-2</c:v>
                      </c:pt>
                      <c:pt idx="4991">
                        <c:v>5.97245E-2</c:v>
                      </c:pt>
                      <c:pt idx="4992">
                        <c:v>5.9771999999999999E-2</c:v>
                      </c:pt>
                      <c:pt idx="4993">
                        <c:v>5.9816500000000002E-2</c:v>
                      </c:pt>
                      <c:pt idx="4994">
                        <c:v>5.9857499999999994E-2</c:v>
                      </c:pt>
                      <c:pt idx="4995">
                        <c:v>5.990849999999999E-2</c:v>
                      </c:pt>
                      <c:pt idx="4996">
                        <c:v>5.9950499999999997E-2</c:v>
                      </c:pt>
                      <c:pt idx="4997">
                        <c:v>5.9975499999999987E-2</c:v>
                      </c:pt>
                      <c:pt idx="4998">
                        <c:v>6.0023999999999994E-2</c:v>
                      </c:pt>
                      <c:pt idx="4999">
                        <c:v>6.0069499999999998E-2</c:v>
                      </c:pt>
                      <c:pt idx="5000">
                        <c:v>6.0116999999999983E-2</c:v>
                      </c:pt>
                      <c:pt idx="5001">
                        <c:v>6.0173499999999998E-2</c:v>
                      </c:pt>
                      <c:pt idx="5002">
                        <c:v>6.0223499999999992E-2</c:v>
                      </c:pt>
                      <c:pt idx="5003">
                        <c:v>6.0257500000000006E-2</c:v>
                      </c:pt>
                      <c:pt idx="5004">
                        <c:v>6.0289500000000003E-2</c:v>
                      </c:pt>
                      <c:pt idx="5005">
                        <c:v>6.0313000000000005E-2</c:v>
                      </c:pt>
                      <c:pt idx="5006">
                        <c:v>6.0343500000000001E-2</c:v>
                      </c:pt>
                      <c:pt idx="5007">
                        <c:v>6.03765E-2</c:v>
                      </c:pt>
                      <c:pt idx="5008">
                        <c:v>6.040750000000001E-2</c:v>
                      </c:pt>
                      <c:pt idx="5009">
                        <c:v>6.0441000000000002E-2</c:v>
                      </c:pt>
                      <c:pt idx="5010">
                        <c:v>6.0475000000000001E-2</c:v>
                      </c:pt>
                      <c:pt idx="5011">
                        <c:v>6.0504000000000009E-2</c:v>
                      </c:pt>
                      <c:pt idx="5012">
                        <c:v>6.0535500000000006E-2</c:v>
                      </c:pt>
                      <c:pt idx="5013">
                        <c:v>6.0560000000000003E-2</c:v>
                      </c:pt>
                      <c:pt idx="5014">
                        <c:v>6.0592999999999994E-2</c:v>
                      </c:pt>
                      <c:pt idx="5015">
                        <c:v>6.0627499999999987E-2</c:v>
                      </c:pt>
                      <c:pt idx="5016">
                        <c:v>6.0657999999999983E-2</c:v>
                      </c:pt>
                      <c:pt idx="5017">
                        <c:v>6.0698499999999996E-2</c:v>
                      </c:pt>
                      <c:pt idx="5018">
                        <c:v>6.0738999999999981E-2</c:v>
                      </c:pt>
                      <c:pt idx="5019">
                        <c:v>6.0782499999999989E-2</c:v>
                      </c:pt>
                      <c:pt idx="5020">
                        <c:v>6.0827499999999972E-2</c:v>
                      </c:pt>
                      <c:pt idx="5021">
                        <c:v>6.0872499999999975E-2</c:v>
                      </c:pt>
                      <c:pt idx="5022">
                        <c:v>6.0925999999999973E-2</c:v>
                      </c:pt>
                      <c:pt idx="5023">
                        <c:v>6.0977999999999977E-2</c:v>
                      </c:pt>
                      <c:pt idx="5024">
                        <c:v>6.1029499999999973E-2</c:v>
                      </c:pt>
                      <c:pt idx="5025">
                        <c:v>6.1091999999999966E-2</c:v>
                      </c:pt>
                      <c:pt idx="5026">
                        <c:v>6.1148999999999967E-2</c:v>
                      </c:pt>
                      <c:pt idx="5027">
                        <c:v>6.1201999999999972E-2</c:v>
                      </c:pt>
                      <c:pt idx="5028">
                        <c:v>6.1258999999999973E-2</c:v>
                      </c:pt>
                      <c:pt idx="5029">
                        <c:v>6.1321999999999974E-2</c:v>
                      </c:pt>
                      <c:pt idx="5030">
                        <c:v>6.1383499999999973E-2</c:v>
                      </c:pt>
                      <c:pt idx="5031">
                        <c:v>6.1435499999999976E-2</c:v>
                      </c:pt>
                      <c:pt idx="5032">
                        <c:v>6.1503499999999968E-2</c:v>
                      </c:pt>
                      <c:pt idx="5033">
                        <c:v>6.1575999999999978E-2</c:v>
                      </c:pt>
                      <c:pt idx="5034">
                        <c:v>6.1655999999999968E-2</c:v>
                      </c:pt>
                      <c:pt idx="5035">
                        <c:v>6.1719999999999976E-2</c:v>
                      </c:pt>
                      <c:pt idx="5036">
                        <c:v>6.1807499999999981E-2</c:v>
                      </c:pt>
                      <c:pt idx="5037">
                        <c:v>6.187649999999998E-2</c:v>
                      </c:pt>
                      <c:pt idx="5038">
                        <c:v>6.1943499999999971E-2</c:v>
                      </c:pt>
                      <c:pt idx="5039">
                        <c:v>6.2011999999999977E-2</c:v>
                      </c:pt>
                      <c:pt idx="5040">
                        <c:v>6.2083999999999966E-2</c:v>
                      </c:pt>
                      <c:pt idx="5041">
                        <c:v>6.2149999999999969E-2</c:v>
                      </c:pt>
                      <c:pt idx="5042">
                        <c:v>6.222299999999998E-2</c:v>
                      </c:pt>
                      <c:pt idx="5043">
                        <c:v>6.2299999999999987E-2</c:v>
                      </c:pt>
                      <c:pt idx="5044">
                        <c:v>6.2373499999999985E-2</c:v>
                      </c:pt>
                      <c:pt idx="5045">
                        <c:v>6.2447499999999968E-2</c:v>
                      </c:pt>
                      <c:pt idx="5046">
                        <c:v>6.2531999999999976E-2</c:v>
                      </c:pt>
                      <c:pt idx="5047">
                        <c:v>6.2607999999999983E-2</c:v>
                      </c:pt>
                      <c:pt idx="5048">
                        <c:v>6.2685999999999978E-2</c:v>
                      </c:pt>
                      <c:pt idx="5049">
                        <c:v>6.2766499999999989E-2</c:v>
                      </c:pt>
                      <c:pt idx="5050">
                        <c:v>6.2882999999999981E-2</c:v>
                      </c:pt>
                      <c:pt idx="5051">
                        <c:v>6.2962999999999991E-2</c:v>
                      </c:pt>
                      <c:pt idx="5052">
                        <c:v>6.3049499999999981E-2</c:v>
                      </c:pt>
                      <c:pt idx="5053">
                        <c:v>6.3139999999999988E-2</c:v>
                      </c:pt>
                      <c:pt idx="5054">
                        <c:v>6.3232499999999983E-2</c:v>
                      </c:pt>
                      <c:pt idx="5055">
                        <c:v>6.3314499999999996E-2</c:v>
                      </c:pt>
                      <c:pt idx="5056">
                        <c:v>6.3413499999999998E-2</c:v>
                      </c:pt>
                      <c:pt idx="5057">
                        <c:v>6.3507499999999995E-2</c:v>
                      </c:pt>
                      <c:pt idx="5058">
                        <c:v>6.3593999999999998E-2</c:v>
                      </c:pt>
                      <c:pt idx="5059">
                        <c:v>6.3678499999999985E-2</c:v>
                      </c:pt>
                      <c:pt idx="5060">
                        <c:v>6.3778000000000001E-2</c:v>
                      </c:pt>
                      <c:pt idx="5061">
                        <c:v>6.3876500000000003E-2</c:v>
                      </c:pt>
                      <c:pt idx="5062">
                        <c:v>6.3979000000000022E-2</c:v>
                      </c:pt>
                      <c:pt idx="5063">
                        <c:v>6.4080000000000012E-2</c:v>
                      </c:pt>
                      <c:pt idx="5064">
                        <c:v>6.4198500000000006E-2</c:v>
                      </c:pt>
                      <c:pt idx="5065">
                        <c:v>6.4295500000000019E-2</c:v>
                      </c:pt>
                      <c:pt idx="5066">
                        <c:v>6.4393500000000006E-2</c:v>
                      </c:pt>
                      <c:pt idx="5067">
                        <c:v>6.4489999999999992E-2</c:v>
                      </c:pt>
                      <c:pt idx="5068">
                        <c:v>6.4592500000000011E-2</c:v>
                      </c:pt>
                      <c:pt idx="5069">
                        <c:v>6.4682000000000017E-2</c:v>
                      </c:pt>
                      <c:pt idx="5070">
                        <c:v>6.4755500000000007E-2</c:v>
                      </c:pt>
                      <c:pt idx="5071">
                        <c:v>6.4834000000000017E-2</c:v>
                      </c:pt>
                      <c:pt idx="5072">
                        <c:v>6.4900000000000013E-2</c:v>
                      </c:pt>
                      <c:pt idx="5073">
                        <c:v>6.4977000000000021E-2</c:v>
                      </c:pt>
                      <c:pt idx="5074">
                        <c:v>6.5052500000000013E-2</c:v>
                      </c:pt>
                      <c:pt idx="5075">
                        <c:v>6.5126000000000031E-2</c:v>
                      </c:pt>
                      <c:pt idx="5076">
                        <c:v>6.5200500000000036E-2</c:v>
                      </c:pt>
                      <c:pt idx="5077">
                        <c:v>6.5269000000000035E-2</c:v>
                      </c:pt>
                      <c:pt idx="5078">
                        <c:v>6.5344500000000028E-2</c:v>
                      </c:pt>
                      <c:pt idx="5079">
                        <c:v>6.5418500000000004E-2</c:v>
                      </c:pt>
                      <c:pt idx="5080">
                        <c:v>6.5478500000000009E-2</c:v>
                      </c:pt>
                      <c:pt idx="5081">
                        <c:v>6.5536000000000025E-2</c:v>
                      </c:pt>
                      <c:pt idx="5082">
                        <c:v>6.5609000000000015E-2</c:v>
                      </c:pt>
                      <c:pt idx="5083">
                        <c:v>6.5675000000000011E-2</c:v>
                      </c:pt>
                      <c:pt idx="5084">
                        <c:v>6.5738500000000005E-2</c:v>
                      </c:pt>
                      <c:pt idx="5085">
                        <c:v>6.5808500000000006E-2</c:v>
                      </c:pt>
                      <c:pt idx="5086">
                        <c:v>6.587800000000002E-2</c:v>
                      </c:pt>
                      <c:pt idx="5087">
                        <c:v>6.5940000000000012E-2</c:v>
                      </c:pt>
                      <c:pt idx="5088">
                        <c:v>6.6004000000000007E-2</c:v>
                      </c:pt>
                      <c:pt idx="5089">
                        <c:v>6.6071000000000019E-2</c:v>
                      </c:pt>
                      <c:pt idx="5090">
                        <c:v>6.6133000000000025E-2</c:v>
                      </c:pt>
                      <c:pt idx="5091">
                        <c:v>6.619750000000002E-2</c:v>
                      </c:pt>
                      <c:pt idx="5092">
                        <c:v>6.6253500000000021E-2</c:v>
                      </c:pt>
                      <c:pt idx="5093">
                        <c:v>6.6319500000000031E-2</c:v>
                      </c:pt>
                      <c:pt idx="5094">
                        <c:v>6.6368000000000024E-2</c:v>
                      </c:pt>
                      <c:pt idx="5095">
                        <c:v>6.642900000000003E-2</c:v>
                      </c:pt>
                      <c:pt idx="5096">
                        <c:v>6.6437000000000038E-2</c:v>
                      </c:pt>
                      <c:pt idx="5097">
                        <c:v>6.6473000000000032E-2</c:v>
                      </c:pt>
                      <c:pt idx="5098">
                        <c:v>6.6492500000000052E-2</c:v>
                      </c:pt>
                      <c:pt idx="5099">
                        <c:v>6.6519500000000037E-2</c:v>
                      </c:pt>
                      <c:pt idx="5100">
                        <c:v>6.6548000000000038E-2</c:v>
                      </c:pt>
                      <c:pt idx="5101">
                        <c:v>6.6572000000000034E-2</c:v>
                      </c:pt>
                      <c:pt idx="5102">
                        <c:v>6.6599000000000061E-2</c:v>
                      </c:pt>
                      <c:pt idx="5103">
                        <c:v>6.6628000000000048E-2</c:v>
                      </c:pt>
                      <c:pt idx="5104">
                        <c:v>6.6654000000000047E-2</c:v>
                      </c:pt>
                      <c:pt idx="5105">
                        <c:v>6.6680500000000045E-2</c:v>
                      </c:pt>
                      <c:pt idx="5106">
                        <c:v>6.6711500000000035E-2</c:v>
                      </c:pt>
                      <c:pt idx="5107">
                        <c:v>6.6737500000000047E-2</c:v>
                      </c:pt>
                      <c:pt idx="5108">
                        <c:v>6.6766500000000034E-2</c:v>
                      </c:pt>
                      <c:pt idx="5109">
                        <c:v>6.6796000000000036E-2</c:v>
                      </c:pt>
                      <c:pt idx="5110">
                        <c:v>6.6894000000000037E-2</c:v>
                      </c:pt>
                      <c:pt idx="5111">
                        <c:v>6.6975000000000048E-2</c:v>
                      </c:pt>
                      <c:pt idx="5112">
                        <c:v>6.705950000000005E-2</c:v>
                      </c:pt>
                      <c:pt idx="5113">
                        <c:v>6.7141000000000048E-2</c:v>
                      </c:pt>
                      <c:pt idx="5114">
                        <c:v>6.7183000000000048E-2</c:v>
                      </c:pt>
                      <c:pt idx="5115">
                        <c:v>6.7260000000000042E-2</c:v>
                      </c:pt>
                      <c:pt idx="5116">
                        <c:v>6.7335000000000048E-2</c:v>
                      </c:pt>
                      <c:pt idx="5117">
                        <c:v>6.7419000000000034E-2</c:v>
                      </c:pt>
                      <c:pt idx="5118">
                        <c:v>6.7490000000000036E-2</c:v>
                      </c:pt>
                      <c:pt idx="5119">
                        <c:v>6.7562500000000039E-2</c:v>
                      </c:pt>
                      <c:pt idx="5120">
                        <c:v>6.7636000000000043E-2</c:v>
                      </c:pt>
                      <c:pt idx="5121">
                        <c:v>6.771250000000005E-2</c:v>
                      </c:pt>
                      <c:pt idx="5122">
                        <c:v>6.7783000000000038E-2</c:v>
                      </c:pt>
                      <c:pt idx="5123">
                        <c:v>6.7852000000000037E-2</c:v>
                      </c:pt>
                      <c:pt idx="5124">
                        <c:v>6.7930500000000033E-2</c:v>
                      </c:pt>
                      <c:pt idx="5125">
                        <c:v>6.8008000000000027E-2</c:v>
                      </c:pt>
                      <c:pt idx="5126">
                        <c:v>6.808400000000002E-2</c:v>
                      </c:pt>
                      <c:pt idx="5127">
                        <c:v>6.8154500000000034E-2</c:v>
                      </c:pt>
                      <c:pt idx="5128">
                        <c:v>6.8225500000000008E-2</c:v>
                      </c:pt>
                      <c:pt idx="5129">
                        <c:v>6.8299000000000026E-2</c:v>
                      </c:pt>
                      <c:pt idx="5130">
                        <c:v>6.8371000000000029E-2</c:v>
                      </c:pt>
                      <c:pt idx="5131">
                        <c:v>6.8452000000000027E-2</c:v>
                      </c:pt>
                      <c:pt idx="5132">
                        <c:v>6.8517000000000022E-2</c:v>
                      </c:pt>
                      <c:pt idx="5133">
                        <c:v>6.8589000000000025E-2</c:v>
                      </c:pt>
                      <c:pt idx="5134">
                        <c:v>6.8658500000000011E-2</c:v>
                      </c:pt>
                      <c:pt idx="5135">
                        <c:v>6.8726000000000023E-2</c:v>
                      </c:pt>
                      <c:pt idx="5136">
                        <c:v>6.8794000000000022E-2</c:v>
                      </c:pt>
                      <c:pt idx="5137">
                        <c:v>6.8861000000000019E-2</c:v>
                      </c:pt>
                      <c:pt idx="5138">
                        <c:v>6.8922000000000025E-2</c:v>
                      </c:pt>
                      <c:pt idx="5139">
                        <c:v>6.8989500000000023E-2</c:v>
                      </c:pt>
                      <c:pt idx="5140">
                        <c:v>6.9058000000000022E-2</c:v>
                      </c:pt>
                      <c:pt idx="5141">
                        <c:v>6.9130000000000025E-2</c:v>
                      </c:pt>
                      <c:pt idx="5142">
                        <c:v>6.9196000000000021E-2</c:v>
                      </c:pt>
                      <c:pt idx="5143">
                        <c:v>6.9257000000000013E-2</c:v>
                      </c:pt>
                      <c:pt idx="5144">
                        <c:v>6.931950000000002E-2</c:v>
                      </c:pt>
                      <c:pt idx="5145">
                        <c:v>6.9383500000000001E-2</c:v>
                      </c:pt>
                      <c:pt idx="5146">
                        <c:v>6.9449500000000011E-2</c:v>
                      </c:pt>
                      <c:pt idx="5147">
                        <c:v>6.9533000000000011E-2</c:v>
                      </c:pt>
                      <c:pt idx="5148">
                        <c:v>6.9556000000000007E-2</c:v>
                      </c:pt>
                      <c:pt idx="5149">
                        <c:v>6.9577000000000014E-2</c:v>
                      </c:pt>
                      <c:pt idx="5150">
                        <c:v>6.960050000000001E-2</c:v>
                      </c:pt>
                      <c:pt idx="5151">
                        <c:v>6.9616999999999998E-2</c:v>
                      </c:pt>
                      <c:pt idx="5152">
                        <c:v>6.9633499999999987E-2</c:v>
                      </c:pt>
                      <c:pt idx="5153">
                        <c:v>6.9643500000000011E-2</c:v>
                      </c:pt>
                      <c:pt idx="5154">
                        <c:v>6.9662000000000002E-2</c:v>
                      </c:pt>
                      <c:pt idx="5155">
                        <c:v>6.9672499999999984E-2</c:v>
                      </c:pt>
                      <c:pt idx="5156">
                        <c:v>6.96885E-2</c:v>
                      </c:pt>
                      <c:pt idx="5157">
                        <c:v>6.9704000000000002E-2</c:v>
                      </c:pt>
                      <c:pt idx="5158">
                        <c:v>6.9716E-2</c:v>
                      </c:pt>
                      <c:pt idx="5159">
                        <c:v>6.9730999999999987E-2</c:v>
                      </c:pt>
                      <c:pt idx="5160">
                        <c:v>6.9739999999999996E-2</c:v>
                      </c:pt>
                      <c:pt idx="5161">
                        <c:v>6.9745500000000002E-2</c:v>
                      </c:pt>
                      <c:pt idx="5162">
                        <c:v>6.9750499999999993E-2</c:v>
                      </c:pt>
                      <c:pt idx="5163">
                        <c:v>6.9756499999999985E-2</c:v>
                      </c:pt>
                      <c:pt idx="5164">
                        <c:v>6.9763999999999993E-2</c:v>
                      </c:pt>
                      <c:pt idx="5165">
                        <c:v>6.9771499999999986E-2</c:v>
                      </c:pt>
                      <c:pt idx="5166">
                        <c:v>6.9772999999999988E-2</c:v>
                      </c:pt>
                      <c:pt idx="5167">
                        <c:v>6.9769999999999999E-2</c:v>
                      </c:pt>
                      <c:pt idx="5168">
                        <c:v>6.9769999999999985E-2</c:v>
                      </c:pt>
                      <c:pt idx="5169">
                        <c:v>6.9770999999999986E-2</c:v>
                      </c:pt>
                      <c:pt idx="5170">
                        <c:v>6.9768999999999984E-2</c:v>
                      </c:pt>
                      <c:pt idx="5171">
                        <c:v>6.9766499999999981E-2</c:v>
                      </c:pt>
                      <c:pt idx="5172">
                        <c:v>6.9769499999999984E-2</c:v>
                      </c:pt>
                      <c:pt idx="5173">
                        <c:v>6.9774999999999976E-2</c:v>
                      </c:pt>
                      <c:pt idx="5174">
                        <c:v>6.9771499999999972E-2</c:v>
                      </c:pt>
                      <c:pt idx="5175">
                        <c:v>6.9770499999999971E-2</c:v>
                      </c:pt>
                      <c:pt idx="5176">
                        <c:v>6.9772999999999974E-2</c:v>
                      </c:pt>
                      <c:pt idx="5177">
                        <c:v>6.9768499999999956E-2</c:v>
                      </c:pt>
                      <c:pt idx="5178">
                        <c:v>6.9764499999999965E-2</c:v>
                      </c:pt>
                      <c:pt idx="5179">
                        <c:v>6.9762999999999964E-2</c:v>
                      </c:pt>
                      <c:pt idx="5180">
                        <c:v>6.9755999999999971E-2</c:v>
                      </c:pt>
                      <c:pt idx="5181">
                        <c:v>6.9748499999999977E-2</c:v>
                      </c:pt>
                      <c:pt idx="5182">
                        <c:v>6.9742999999999986E-2</c:v>
                      </c:pt>
                      <c:pt idx="5183">
                        <c:v>6.9737999999999981E-2</c:v>
                      </c:pt>
                      <c:pt idx="5184">
                        <c:v>6.9729499999999986E-2</c:v>
                      </c:pt>
                      <c:pt idx="5185">
                        <c:v>6.9723499999999994E-2</c:v>
                      </c:pt>
                      <c:pt idx="5186">
                        <c:v>6.9710999999999995E-2</c:v>
                      </c:pt>
                      <c:pt idx="5187">
                        <c:v>6.9696999999999995E-2</c:v>
                      </c:pt>
                      <c:pt idx="5188">
                        <c:v>6.9686999999999999E-2</c:v>
                      </c:pt>
                      <c:pt idx="5189">
                        <c:v>6.9677500000000003E-2</c:v>
                      </c:pt>
                      <c:pt idx="5190">
                        <c:v>6.9665000000000005E-2</c:v>
                      </c:pt>
                      <c:pt idx="5191">
                        <c:v>6.9727499999999998E-2</c:v>
                      </c:pt>
                      <c:pt idx="5192">
                        <c:v>6.9765499999999994E-2</c:v>
                      </c:pt>
                      <c:pt idx="5193">
                        <c:v>6.9806499999999994E-2</c:v>
                      </c:pt>
                      <c:pt idx="5194">
                        <c:v>6.9852499999999998E-2</c:v>
                      </c:pt>
                      <c:pt idx="5195">
                        <c:v>6.9892999999999997E-2</c:v>
                      </c:pt>
                      <c:pt idx="5196">
                        <c:v>6.9934499999999983E-2</c:v>
                      </c:pt>
                      <c:pt idx="5197">
                        <c:v>6.9976499999999997E-2</c:v>
                      </c:pt>
                      <c:pt idx="5198">
                        <c:v>7.0017999999999997E-2</c:v>
                      </c:pt>
                      <c:pt idx="5199">
                        <c:v>7.0059999999999997E-2</c:v>
                      </c:pt>
                      <c:pt idx="5200">
                        <c:v>7.010050000000001E-2</c:v>
                      </c:pt>
                      <c:pt idx="5201">
                        <c:v>7.013850000000002E-2</c:v>
                      </c:pt>
                      <c:pt idx="5202">
                        <c:v>7.0179000000000005E-2</c:v>
                      </c:pt>
                      <c:pt idx="5203">
                        <c:v>7.0217500000000002E-2</c:v>
                      </c:pt>
                      <c:pt idx="5204">
                        <c:v>7.0261000000000004E-2</c:v>
                      </c:pt>
                      <c:pt idx="5205">
                        <c:v>7.0303000000000004E-2</c:v>
                      </c:pt>
                      <c:pt idx="5206">
                        <c:v>7.03405E-2</c:v>
                      </c:pt>
                      <c:pt idx="5207">
                        <c:v>7.037850000000001E-2</c:v>
                      </c:pt>
                      <c:pt idx="5208">
                        <c:v>7.0417500000000008E-2</c:v>
                      </c:pt>
                      <c:pt idx="5209">
                        <c:v>7.0459500000000008E-2</c:v>
                      </c:pt>
                      <c:pt idx="5210">
                        <c:v>7.0496500000000017E-2</c:v>
                      </c:pt>
                      <c:pt idx="5211">
                        <c:v>7.0537000000000016E-2</c:v>
                      </c:pt>
                      <c:pt idx="5212">
                        <c:v>7.0579000000000017E-2</c:v>
                      </c:pt>
                      <c:pt idx="5213">
                        <c:v>7.0622000000000018E-2</c:v>
                      </c:pt>
                      <c:pt idx="5214">
                        <c:v>7.0663000000000004E-2</c:v>
                      </c:pt>
                      <c:pt idx="5215">
                        <c:v>7.070700000000002E-2</c:v>
                      </c:pt>
                      <c:pt idx="5216">
                        <c:v>7.0750500000000022E-2</c:v>
                      </c:pt>
                      <c:pt idx="5217">
                        <c:v>7.0794500000000024E-2</c:v>
                      </c:pt>
                      <c:pt idx="5218">
                        <c:v>7.0831500000000019E-2</c:v>
                      </c:pt>
                      <c:pt idx="5219">
                        <c:v>7.0874500000000035E-2</c:v>
                      </c:pt>
                      <c:pt idx="5220">
                        <c:v>7.0918000000000023E-2</c:v>
                      </c:pt>
                      <c:pt idx="5221">
                        <c:v>7.0963000000000026E-2</c:v>
                      </c:pt>
                      <c:pt idx="5222">
                        <c:v>7.1009500000000031E-2</c:v>
                      </c:pt>
                      <c:pt idx="5223">
                        <c:v>7.1055000000000035E-2</c:v>
                      </c:pt>
                      <c:pt idx="5224">
                        <c:v>7.1096500000000021E-2</c:v>
                      </c:pt>
                      <c:pt idx="5225">
                        <c:v>7.1134500000000031E-2</c:v>
                      </c:pt>
                      <c:pt idx="5226">
                        <c:v>7.1177000000000032E-2</c:v>
                      </c:pt>
                      <c:pt idx="5227">
                        <c:v>7.1223500000000023E-2</c:v>
                      </c:pt>
                      <c:pt idx="5228">
                        <c:v>7.1266500000000024E-2</c:v>
                      </c:pt>
                      <c:pt idx="5229">
                        <c:v>7.1308000000000024E-2</c:v>
                      </c:pt>
                      <c:pt idx="5230">
                        <c:v>7.1355000000000016E-2</c:v>
                      </c:pt>
                      <c:pt idx="5231">
                        <c:v>7.1401500000000007E-2</c:v>
                      </c:pt>
                      <c:pt idx="5232">
                        <c:v>7.1441500000000019E-2</c:v>
                      </c:pt>
                      <c:pt idx="5233">
                        <c:v>7.1481000000000017E-2</c:v>
                      </c:pt>
                      <c:pt idx="5234">
                        <c:v>7.1520500000000028E-2</c:v>
                      </c:pt>
                      <c:pt idx="5235">
                        <c:v>7.1561000000000027E-2</c:v>
                      </c:pt>
                      <c:pt idx="5236">
                        <c:v>7.1589500000000014E-2</c:v>
                      </c:pt>
                      <c:pt idx="5237">
                        <c:v>7.1630000000000027E-2</c:v>
                      </c:pt>
                      <c:pt idx="5238">
                        <c:v>7.1672000000000013E-2</c:v>
                      </c:pt>
                      <c:pt idx="5239">
                        <c:v>7.1711500000000011E-2</c:v>
                      </c:pt>
                      <c:pt idx="5240">
                        <c:v>7.1750500000000009E-2</c:v>
                      </c:pt>
                      <c:pt idx="5241">
                        <c:v>7.1792500000000023E-2</c:v>
                      </c:pt>
                      <c:pt idx="5242">
                        <c:v>7.1834000000000023E-2</c:v>
                      </c:pt>
                      <c:pt idx="5243">
                        <c:v>7.1871000000000032E-2</c:v>
                      </c:pt>
                      <c:pt idx="5244">
                        <c:v>7.1905500000000011E-2</c:v>
                      </c:pt>
                      <c:pt idx="5245">
                        <c:v>7.1944000000000022E-2</c:v>
                      </c:pt>
                      <c:pt idx="5246">
                        <c:v>7.1975000000000011E-2</c:v>
                      </c:pt>
                      <c:pt idx="5247">
                        <c:v>7.2011000000000006E-2</c:v>
                      </c:pt>
                      <c:pt idx="5248">
                        <c:v>7.2046500000000013E-2</c:v>
                      </c:pt>
                      <c:pt idx="5249">
                        <c:v>7.2082000000000007E-2</c:v>
                      </c:pt>
                      <c:pt idx="5250">
                        <c:v>7.2085500000000011E-2</c:v>
                      </c:pt>
                      <c:pt idx="5251">
                        <c:v>7.2114000000000011E-2</c:v>
                      </c:pt>
                      <c:pt idx="5252">
                        <c:v>7.2148500000000004E-2</c:v>
                      </c:pt>
                      <c:pt idx="5253">
                        <c:v>7.2181000000000009E-2</c:v>
                      </c:pt>
                      <c:pt idx="5254">
                        <c:v>7.2215000000000015E-2</c:v>
                      </c:pt>
                      <c:pt idx="5255">
                        <c:v>7.2250000000000009E-2</c:v>
                      </c:pt>
                      <c:pt idx="5256">
                        <c:v>7.227950000000001E-2</c:v>
                      </c:pt>
                      <c:pt idx="5257">
                        <c:v>7.2312000000000015E-2</c:v>
                      </c:pt>
                      <c:pt idx="5258">
                        <c:v>7.2347000000000022E-2</c:v>
                      </c:pt>
                      <c:pt idx="5259">
                        <c:v>7.2381000000000015E-2</c:v>
                      </c:pt>
                      <c:pt idx="5260">
                        <c:v>7.241400000000002E-2</c:v>
                      </c:pt>
                      <c:pt idx="5261">
                        <c:v>7.2446000000000024E-2</c:v>
                      </c:pt>
                      <c:pt idx="5262">
                        <c:v>7.2476500000000013E-2</c:v>
                      </c:pt>
                      <c:pt idx="5263">
                        <c:v>7.2506500000000015E-2</c:v>
                      </c:pt>
                      <c:pt idx="5264">
                        <c:v>7.2527500000000023E-2</c:v>
                      </c:pt>
                      <c:pt idx="5265">
                        <c:v>7.2559000000000012E-2</c:v>
                      </c:pt>
                      <c:pt idx="5266">
                        <c:v>7.2590500000000016E-2</c:v>
                      </c:pt>
                      <c:pt idx="5267">
                        <c:v>7.2623500000000007E-2</c:v>
                      </c:pt>
                      <c:pt idx="5268">
                        <c:v>7.2650500000000007E-2</c:v>
                      </c:pt>
                      <c:pt idx="5269">
                        <c:v>7.2684499999999999E-2</c:v>
                      </c:pt>
                      <c:pt idx="5270">
                        <c:v>7.2717000000000004E-2</c:v>
                      </c:pt>
                      <c:pt idx="5271">
                        <c:v>7.2748999999999994E-2</c:v>
                      </c:pt>
                      <c:pt idx="5272">
                        <c:v>7.2780499999999998E-2</c:v>
                      </c:pt>
                      <c:pt idx="5273">
                        <c:v>7.2811000000000001E-2</c:v>
                      </c:pt>
                      <c:pt idx="5274">
                        <c:v>7.2842000000000004E-2</c:v>
                      </c:pt>
                      <c:pt idx="5275">
                        <c:v>7.2873499999999994E-2</c:v>
                      </c:pt>
                      <c:pt idx="5276">
                        <c:v>7.2907999999999987E-2</c:v>
                      </c:pt>
                      <c:pt idx="5277">
                        <c:v>7.2940499999999991E-2</c:v>
                      </c:pt>
                      <c:pt idx="5278">
                        <c:v>7.296699999999999E-2</c:v>
                      </c:pt>
                      <c:pt idx="5279">
                        <c:v>7.2999499999999995E-2</c:v>
                      </c:pt>
                      <c:pt idx="5280">
                        <c:v>7.3037999999999992E-2</c:v>
                      </c:pt>
                      <c:pt idx="5281">
                        <c:v>7.3076499999999975E-2</c:v>
                      </c:pt>
                      <c:pt idx="5282">
                        <c:v>7.3103999999999975E-2</c:v>
                      </c:pt>
                      <c:pt idx="5283">
                        <c:v>7.3139499999999968E-2</c:v>
                      </c:pt>
                      <c:pt idx="5284">
                        <c:v>7.3170999999999972E-2</c:v>
                      </c:pt>
                      <c:pt idx="5285">
                        <c:v>7.3204499999999964E-2</c:v>
                      </c:pt>
                      <c:pt idx="5286">
                        <c:v>7.3238999999999971E-2</c:v>
                      </c:pt>
                      <c:pt idx="5287">
                        <c:v>7.3275999999999966E-2</c:v>
                      </c:pt>
                      <c:pt idx="5288">
                        <c:v>7.3310999999999973E-2</c:v>
                      </c:pt>
                      <c:pt idx="5289">
                        <c:v>7.3343999999999979E-2</c:v>
                      </c:pt>
                      <c:pt idx="5290">
                        <c:v>7.3379499999999973E-2</c:v>
                      </c:pt>
                      <c:pt idx="5291">
                        <c:v>7.3415499999999967E-2</c:v>
                      </c:pt>
                      <c:pt idx="5292">
                        <c:v>7.3449499999999973E-2</c:v>
                      </c:pt>
                      <c:pt idx="5293">
                        <c:v>7.3484499999999967E-2</c:v>
                      </c:pt>
                      <c:pt idx="5294">
                        <c:v>7.3516999999999971E-2</c:v>
                      </c:pt>
                      <c:pt idx="5295">
                        <c:v>7.3550499999999963E-2</c:v>
                      </c:pt>
                      <c:pt idx="5296">
                        <c:v>7.3580999999999952E-2</c:v>
                      </c:pt>
                      <c:pt idx="5297">
                        <c:v>7.3610499999999954E-2</c:v>
                      </c:pt>
                      <c:pt idx="5298">
                        <c:v>7.3643999999999959E-2</c:v>
                      </c:pt>
                      <c:pt idx="5299">
                        <c:v>7.3675499999999949E-2</c:v>
                      </c:pt>
                      <c:pt idx="5300">
                        <c:v>7.3706499999999953E-2</c:v>
                      </c:pt>
                      <c:pt idx="5301">
                        <c:v>7.3735999999999954E-2</c:v>
                      </c:pt>
                      <c:pt idx="5302">
                        <c:v>7.376299999999994E-2</c:v>
                      </c:pt>
                      <c:pt idx="5303">
                        <c:v>7.3788999999999938E-2</c:v>
                      </c:pt>
                      <c:pt idx="5304">
                        <c:v>7.381499999999995E-2</c:v>
                      </c:pt>
                      <c:pt idx="5305">
                        <c:v>7.3838499999999946E-2</c:v>
                      </c:pt>
                      <c:pt idx="5306">
                        <c:v>7.386049999999994E-2</c:v>
                      </c:pt>
                      <c:pt idx="5307">
                        <c:v>7.3885499999999937E-2</c:v>
                      </c:pt>
                      <c:pt idx="5308">
                        <c:v>7.3907999999999932E-2</c:v>
                      </c:pt>
                      <c:pt idx="5309">
                        <c:v>7.3928999999999939E-2</c:v>
                      </c:pt>
                      <c:pt idx="5310">
                        <c:v>7.3901499999999926E-2</c:v>
                      </c:pt>
                      <c:pt idx="5311">
                        <c:v>7.3871499999999937E-2</c:v>
                      </c:pt>
                      <c:pt idx="5312">
                        <c:v>7.3843499999999937E-2</c:v>
                      </c:pt>
                      <c:pt idx="5313">
                        <c:v>7.3814499999999936E-2</c:v>
                      </c:pt>
                      <c:pt idx="5314">
                        <c:v>7.3783999999999933E-2</c:v>
                      </c:pt>
                      <c:pt idx="5315">
                        <c:v>7.375299999999993E-2</c:v>
                      </c:pt>
                      <c:pt idx="5316">
                        <c:v>7.3723499999999914E-2</c:v>
                      </c:pt>
                      <c:pt idx="5317">
                        <c:v>7.3691999999999924E-2</c:v>
                      </c:pt>
                      <c:pt idx="5318">
                        <c:v>7.3660999999999921E-2</c:v>
                      </c:pt>
                      <c:pt idx="5319">
                        <c:v>7.3629999999999918E-2</c:v>
                      </c:pt>
                      <c:pt idx="5320">
                        <c:v>7.3599499999999929E-2</c:v>
                      </c:pt>
                      <c:pt idx="5321">
                        <c:v>7.3568499999999939E-2</c:v>
                      </c:pt>
                      <c:pt idx="5322">
                        <c:v>7.3537999999999937E-2</c:v>
                      </c:pt>
                      <c:pt idx="5323">
                        <c:v>7.349949999999994E-2</c:v>
                      </c:pt>
                      <c:pt idx="5324">
                        <c:v>7.3458499999999927E-2</c:v>
                      </c:pt>
                      <c:pt idx="5325">
                        <c:v>7.3419499999999929E-2</c:v>
                      </c:pt>
                      <c:pt idx="5326">
                        <c:v>7.3381499999999933E-2</c:v>
                      </c:pt>
                      <c:pt idx="5327">
                        <c:v>7.3344499999999938E-2</c:v>
                      </c:pt>
                      <c:pt idx="5328">
                        <c:v>7.330549999999994E-2</c:v>
                      </c:pt>
                      <c:pt idx="5329">
                        <c:v>7.3265999999999942E-2</c:v>
                      </c:pt>
                      <c:pt idx="5330">
                        <c:v>7.3226999999999945E-2</c:v>
                      </c:pt>
                      <c:pt idx="5331">
                        <c:v>7.3189499999999935E-2</c:v>
                      </c:pt>
                      <c:pt idx="5332">
                        <c:v>7.3151999999999939E-2</c:v>
                      </c:pt>
                      <c:pt idx="5333">
                        <c:v>7.3115499999999931E-2</c:v>
                      </c:pt>
                      <c:pt idx="5334">
                        <c:v>7.3078499999999935E-2</c:v>
                      </c:pt>
                      <c:pt idx="5335">
                        <c:v>7.3040999999999925E-2</c:v>
                      </c:pt>
                      <c:pt idx="5336">
                        <c:v>7.3002999999999929E-2</c:v>
                      </c:pt>
                      <c:pt idx="5337">
                        <c:v>7.2965499999999933E-2</c:v>
                      </c:pt>
                      <c:pt idx="5338">
                        <c:v>7.293049999999994E-2</c:v>
                      </c:pt>
                      <c:pt idx="5339">
                        <c:v>7.2893499999999931E-2</c:v>
                      </c:pt>
                      <c:pt idx="5340">
                        <c:v>7.2855999999999949E-2</c:v>
                      </c:pt>
                      <c:pt idx="5341">
                        <c:v>7.2817999999999938E-2</c:v>
                      </c:pt>
                      <c:pt idx="5342">
                        <c:v>7.2778999999999941E-2</c:v>
                      </c:pt>
                      <c:pt idx="5343">
                        <c:v>7.2739499999999943E-2</c:v>
                      </c:pt>
                      <c:pt idx="5344">
                        <c:v>7.2699999999999945E-2</c:v>
                      </c:pt>
                      <c:pt idx="5345">
                        <c:v>7.2660499999999947E-2</c:v>
                      </c:pt>
                      <c:pt idx="5346">
                        <c:v>7.2619499999999948E-2</c:v>
                      </c:pt>
                      <c:pt idx="5347">
                        <c:v>7.2579999999999964E-2</c:v>
                      </c:pt>
                      <c:pt idx="5348">
                        <c:v>7.2581499999999952E-2</c:v>
                      </c:pt>
                      <c:pt idx="5349">
                        <c:v>7.2582499999999953E-2</c:v>
                      </c:pt>
                      <c:pt idx="5350">
                        <c:v>7.2581499999999952E-2</c:v>
                      </c:pt>
                      <c:pt idx="5351">
                        <c:v>7.2585499999999956E-2</c:v>
                      </c:pt>
                      <c:pt idx="5352">
                        <c:v>7.2588499999999959E-2</c:v>
                      </c:pt>
                      <c:pt idx="5353">
                        <c:v>7.2591499999999962E-2</c:v>
                      </c:pt>
                      <c:pt idx="5354">
                        <c:v>7.2593499999999964E-2</c:v>
                      </c:pt>
                      <c:pt idx="5355">
                        <c:v>7.2594999999999965E-2</c:v>
                      </c:pt>
                      <c:pt idx="5356">
                        <c:v>7.2597499999999954E-2</c:v>
                      </c:pt>
                      <c:pt idx="5357">
                        <c:v>7.259949999999997E-2</c:v>
                      </c:pt>
                      <c:pt idx="5358">
                        <c:v>7.259999999999997E-2</c:v>
                      </c:pt>
                      <c:pt idx="5359">
                        <c:v>7.2600999999999971E-2</c:v>
                      </c:pt>
                      <c:pt idx="5360">
                        <c:v>7.2595999999999966E-2</c:v>
                      </c:pt>
                      <c:pt idx="5361">
                        <c:v>7.2592499999999963E-2</c:v>
                      </c:pt>
                      <c:pt idx="5362">
                        <c:v>7.258949999999996E-2</c:v>
                      </c:pt>
                      <c:pt idx="5363">
                        <c:v>7.2587499999999971E-2</c:v>
                      </c:pt>
                      <c:pt idx="5364">
                        <c:v>7.2583999999999968E-2</c:v>
                      </c:pt>
                      <c:pt idx="5365">
                        <c:v>7.2580499999999978E-2</c:v>
                      </c:pt>
                      <c:pt idx="5366">
                        <c:v>7.2578499999999962E-2</c:v>
                      </c:pt>
                      <c:pt idx="5367">
                        <c:v>7.2574499999999958E-2</c:v>
                      </c:pt>
                      <c:pt idx="5368">
                        <c:v>7.257199999999997E-2</c:v>
                      </c:pt>
                      <c:pt idx="5369">
                        <c:v>7.2567499999999965E-2</c:v>
                      </c:pt>
                      <c:pt idx="5370">
                        <c:v>7.2565999999999978E-2</c:v>
                      </c:pt>
                      <c:pt idx="5371">
                        <c:v>7.2563999999999976E-2</c:v>
                      </c:pt>
                      <c:pt idx="5372">
                        <c:v>7.2559999999999999E-2</c:v>
                      </c:pt>
                      <c:pt idx="5373">
                        <c:v>7.2557499999999997E-2</c:v>
                      </c:pt>
                      <c:pt idx="5374">
                        <c:v>7.2553999999999993E-2</c:v>
                      </c:pt>
                      <c:pt idx="5375">
                        <c:v>7.2548499999999988E-2</c:v>
                      </c:pt>
                      <c:pt idx="5376">
                        <c:v>7.2544499999999998E-2</c:v>
                      </c:pt>
                      <c:pt idx="5377">
                        <c:v>7.2540999999999994E-2</c:v>
                      </c:pt>
                      <c:pt idx="5378">
                        <c:v>7.2555999999999995E-2</c:v>
                      </c:pt>
                      <c:pt idx="5379">
                        <c:v>7.2552499999999992E-2</c:v>
                      </c:pt>
                      <c:pt idx="5380">
                        <c:v>7.2549499999999989E-2</c:v>
                      </c:pt>
                      <c:pt idx="5381">
                        <c:v>7.2545999999999985E-2</c:v>
                      </c:pt>
                      <c:pt idx="5382">
                        <c:v>7.2540499999999994E-2</c:v>
                      </c:pt>
                      <c:pt idx="5383">
                        <c:v>7.2535500000000003E-2</c:v>
                      </c:pt>
                      <c:pt idx="5384">
                        <c:v>7.2531499999999999E-2</c:v>
                      </c:pt>
                      <c:pt idx="5385">
                        <c:v>7.2528999999999996E-2</c:v>
                      </c:pt>
                      <c:pt idx="5386">
                        <c:v>7.2525500000000007E-2</c:v>
                      </c:pt>
                      <c:pt idx="5387">
                        <c:v>7.2522500000000004E-2</c:v>
                      </c:pt>
                      <c:pt idx="5388">
                        <c:v>7.2516500000000012E-2</c:v>
                      </c:pt>
                      <c:pt idx="5389">
                        <c:v>7.2512500000000021E-2</c:v>
                      </c:pt>
                      <c:pt idx="5390">
                        <c:v>7.2507000000000016E-2</c:v>
                      </c:pt>
                      <c:pt idx="5391">
                        <c:v>7.2502500000000025E-2</c:v>
                      </c:pt>
                      <c:pt idx="5392">
                        <c:v>7.249700000000002E-2</c:v>
                      </c:pt>
                      <c:pt idx="5393">
                        <c:v>7.2492000000000015E-2</c:v>
                      </c:pt>
                      <c:pt idx="5394">
                        <c:v>7.2484500000000007E-2</c:v>
                      </c:pt>
                      <c:pt idx="5395">
                        <c:v>7.2478500000000001E-2</c:v>
                      </c:pt>
                      <c:pt idx="5396">
                        <c:v>7.2472000000000009E-2</c:v>
                      </c:pt>
                      <c:pt idx="5397">
                        <c:v>7.2465000000000002E-2</c:v>
                      </c:pt>
                      <c:pt idx="5398">
                        <c:v>7.2457999999999995E-2</c:v>
                      </c:pt>
                      <c:pt idx="5399">
                        <c:v>7.2443499999999994E-2</c:v>
                      </c:pt>
                      <c:pt idx="5400">
                        <c:v>7.2430999999999995E-2</c:v>
                      </c:pt>
                      <c:pt idx="5401">
                        <c:v>7.2418499999999997E-2</c:v>
                      </c:pt>
                      <c:pt idx="5402">
                        <c:v>7.2403999999999996E-2</c:v>
                      </c:pt>
                      <c:pt idx="5403">
                        <c:v>7.2390499999999997E-2</c:v>
                      </c:pt>
                      <c:pt idx="5404">
                        <c:v>7.2374500000000008E-2</c:v>
                      </c:pt>
                      <c:pt idx="5405">
                        <c:v>7.2359999999999994E-2</c:v>
                      </c:pt>
                      <c:pt idx="5406">
                        <c:v>7.2346500000000008E-2</c:v>
                      </c:pt>
                      <c:pt idx="5407">
                        <c:v>7.2331500000000007E-2</c:v>
                      </c:pt>
                      <c:pt idx="5408">
                        <c:v>7.2316000000000005E-2</c:v>
                      </c:pt>
                      <c:pt idx="5409">
                        <c:v>7.2300500000000018E-2</c:v>
                      </c:pt>
                      <c:pt idx="5410">
                        <c:v>7.2285500000000016E-2</c:v>
                      </c:pt>
                      <c:pt idx="5411">
                        <c:v>7.2271000000000016E-2</c:v>
                      </c:pt>
                      <c:pt idx="5412">
                        <c:v>7.2256000000000015E-2</c:v>
                      </c:pt>
                      <c:pt idx="5413">
                        <c:v>7.2239000000000012E-2</c:v>
                      </c:pt>
                      <c:pt idx="5414">
                        <c:v>7.2222500000000023E-2</c:v>
                      </c:pt>
                      <c:pt idx="5415">
                        <c:v>7.220550000000002E-2</c:v>
                      </c:pt>
                      <c:pt idx="5416">
                        <c:v>7.218800000000003E-2</c:v>
                      </c:pt>
                      <c:pt idx="5417">
                        <c:v>7.2170500000000026E-2</c:v>
                      </c:pt>
                      <c:pt idx="5418">
                        <c:v>7.2155000000000025E-2</c:v>
                      </c:pt>
                      <c:pt idx="5419">
                        <c:v>7.2138000000000022E-2</c:v>
                      </c:pt>
                      <c:pt idx="5420">
                        <c:v>7.2121000000000018E-2</c:v>
                      </c:pt>
                      <c:pt idx="5421">
                        <c:v>7.2104000000000029E-2</c:v>
                      </c:pt>
                      <c:pt idx="5422">
                        <c:v>7.2086000000000025E-2</c:v>
                      </c:pt>
                      <c:pt idx="5423">
                        <c:v>7.2069500000000022E-2</c:v>
                      </c:pt>
                      <c:pt idx="5424">
                        <c:v>7.2052000000000033E-2</c:v>
                      </c:pt>
                      <c:pt idx="5425">
                        <c:v>7.2037500000000032E-2</c:v>
                      </c:pt>
                      <c:pt idx="5426">
                        <c:v>7.202150000000003E-2</c:v>
                      </c:pt>
                      <c:pt idx="5427">
                        <c:v>7.2006000000000028E-2</c:v>
                      </c:pt>
                      <c:pt idx="5428">
                        <c:v>7.1990500000000013E-2</c:v>
                      </c:pt>
                      <c:pt idx="5429">
                        <c:v>7.1975500000000012E-2</c:v>
                      </c:pt>
                      <c:pt idx="5430">
                        <c:v>7.1962000000000026E-2</c:v>
                      </c:pt>
                      <c:pt idx="5431">
                        <c:v>7.1948000000000026E-2</c:v>
                      </c:pt>
                      <c:pt idx="5432">
                        <c:v>7.1937000000000029E-2</c:v>
                      </c:pt>
                      <c:pt idx="5433">
                        <c:v>7.192400000000003E-2</c:v>
                      </c:pt>
                      <c:pt idx="5434">
                        <c:v>7.1909500000000029E-2</c:v>
                      </c:pt>
                      <c:pt idx="5435">
                        <c:v>7.1896500000000016E-2</c:v>
                      </c:pt>
                      <c:pt idx="5436">
                        <c:v>7.1884000000000017E-2</c:v>
                      </c:pt>
                      <c:pt idx="5437">
                        <c:v>7.1871500000000033E-2</c:v>
                      </c:pt>
                      <c:pt idx="5438">
                        <c:v>7.1860500000000022E-2</c:v>
                      </c:pt>
                      <c:pt idx="5439">
                        <c:v>7.1849000000000024E-2</c:v>
                      </c:pt>
                      <c:pt idx="5440">
                        <c:v>7.1837500000000012E-2</c:v>
                      </c:pt>
                      <c:pt idx="5441">
                        <c:v>7.1824000000000013E-2</c:v>
                      </c:pt>
                      <c:pt idx="5442">
                        <c:v>7.1811500000000014E-2</c:v>
                      </c:pt>
                      <c:pt idx="5443">
                        <c:v>7.1800000000000017E-2</c:v>
                      </c:pt>
                      <c:pt idx="5444">
                        <c:v>7.1788499999999991E-2</c:v>
                      </c:pt>
                      <c:pt idx="5445">
                        <c:v>7.1776499999999993E-2</c:v>
                      </c:pt>
                      <c:pt idx="5446">
                        <c:v>7.1761499999999992E-2</c:v>
                      </c:pt>
                      <c:pt idx="5447">
                        <c:v>7.1749499999999994E-2</c:v>
                      </c:pt>
                      <c:pt idx="5448">
                        <c:v>7.1736000000000008E-2</c:v>
                      </c:pt>
                      <c:pt idx="5449">
                        <c:v>7.172149999999998E-2</c:v>
                      </c:pt>
                      <c:pt idx="5450">
                        <c:v>7.1704999999999991E-2</c:v>
                      </c:pt>
                      <c:pt idx="5451">
                        <c:v>7.169049999999999E-2</c:v>
                      </c:pt>
                      <c:pt idx="5452">
                        <c:v>7.1673999999999988E-2</c:v>
                      </c:pt>
                      <c:pt idx="5453">
                        <c:v>7.1657999999999972E-2</c:v>
                      </c:pt>
                      <c:pt idx="5454">
                        <c:v>7.1639499999999981E-2</c:v>
                      </c:pt>
                      <c:pt idx="5455">
                        <c:v>7.1620999999999962E-2</c:v>
                      </c:pt>
                      <c:pt idx="5456">
                        <c:v>7.1602499999999958E-2</c:v>
                      </c:pt>
                      <c:pt idx="5457">
                        <c:v>7.1587499999999957E-2</c:v>
                      </c:pt>
                      <c:pt idx="5458">
                        <c:v>7.1568999999999952E-2</c:v>
                      </c:pt>
                      <c:pt idx="5459">
                        <c:v>7.1551499999999948E-2</c:v>
                      </c:pt>
                      <c:pt idx="5460">
                        <c:v>7.1531999999999957E-2</c:v>
                      </c:pt>
                      <c:pt idx="5461">
                        <c:v>7.1513999999999953E-2</c:v>
                      </c:pt>
                      <c:pt idx="5462">
                        <c:v>7.1493999999999946E-2</c:v>
                      </c:pt>
                      <c:pt idx="5463">
                        <c:v>7.1475999999999942E-2</c:v>
                      </c:pt>
                      <c:pt idx="5464">
                        <c:v>7.1456999999999937E-2</c:v>
                      </c:pt>
                      <c:pt idx="5465">
                        <c:v>7.1438499999999933E-2</c:v>
                      </c:pt>
                      <c:pt idx="5466">
                        <c:v>7.1417499999999953E-2</c:v>
                      </c:pt>
                      <c:pt idx="5467">
                        <c:v>7.1397999999999948E-2</c:v>
                      </c:pt>
                      <c:pt idx="5468">
                        <c:v>7.1379999999999943E-2</c:v>
                      </c:pt>
                      <c:pt idx="5469">
                        <c:v>7.1361999999999939E-2</c:v>
                      </c:pt>
                      <c:pt idx="5470">
                        <c:v>7.1343499999999935E-2</c:v>
                      </c:pt>
                      <c:pt idx="5471">
                        <c:v>7.1326999999999946E-2</c:v>
                      </c:pt>
                      <c:pt idx="5472">
                        <c:v>7.1310499999999943E-2</c:v>
                      </c:pt>
                      <c:pt idx="5473">
                        <c:v>7.129299999999994E-2</c:v>
                      </c:pt>
                      <c:pt idx="5474">
                        <c:v>7.1275999999999937E-2</c:v>
                      </c:pt>
                      <c:pt idx="5475">
                        <c:v>7.1258999999999934E-2</c:v>
                      </c:pt>
                      <c:pt idx="5476">
                        <c:v>7.1238999999999941E-2</c:v>
                      </c:pt>
                      <c:pt idx="5477">
                        <c:v>7.1220999999999923E-2</c:v>
                      </c:pt>
                      <c:pt idx="5478">
                        <c:v>7.120349999999992E-2</c:v>
                      </c:pt>
                      <c:pt idx="5479">
                        <c:v>7.1184499999999928E-2</c:v>
                      </c:pt>
                      <c:pt idx="5480">
                        <c:v>7.1167499999999911E-2</c:v>
                      </c:pt>
                      <c:pt idx="5481">
                        <c:v>7.114849999999992E-2</c:v>
                      </c:pt>
                      <c:pt idx="5482">
                        <c:v>7.1129999999999929E-2</c:v>
                      </c:pt>
                      <c:pt idx="5483">
                        <c:v>7.1110999999999938E-2</c:v>
                      </c:pt>
                      <c:pt idx="5484">
                        <c:v>7.1092499999999934E-2</c:v>
                      </c:pt>
                      <c:pt idx="5485">
                        <c:v>7.1072499999999927E-2</c:v>
                      </c:pt>
                      <c:pt idx="5486">
                        <c:v>7.1052999999999922E-2</c:v>
                      </c:pt>
                      <c:pt idx="5487">
                        <c:v>7.1031999999999929E-2</c:v>
                      </c:pt>
                      <c:pt idx="5488">
                        <c:v>7.1010999999999921E-2</c:v>
                      </c:pt>
                      <c:pt idx="5489">
                        <c:v>7.0990499999999915E-2</c:v>
                      </c:pt>
                      <c:pt idx="5490">
                        <c:v>7.0971999999999924E-2</c:v>
                      </c:pt>
                      <c:pt idx="5491">
                        <c:v>7.0951499999999931E-2</c:v>
                      </c:pt>
                      <c:pt idx="5492">
                        <c:v>7.0929999999999924E-2</c:v>
                      </c:pt>
                      <c:pt idx="5493">
                        <c:v>7.0907499999999929E-2</c:v>
                      </c:pt>
                      <c:pt idx="5494">
                        <c:v>7.0886999999999936E-2</c:v>
                      </c:pt>
                      <c:pt idx="5495">
                        <c:v>7.0865999999999929E-2</c:v>
                      </c:pt>
                      <c:pt idx="5496">
                        <c:v>7.0848499999999925E-2</c:v>
                      </c:pt>
                      <c:pt idx="5497">
                        <c:v>7.0830999999999936E-2</c:v>
                      </c:pt>
                      <c:pt idx="5498">
                        <c:v>7.0811999999999931E-2</c:v>
                      </c:pt>
                      <c:pt idx="5499">
                        <c:v>7.0792999999999925E-2</c:v>
                      </c:pt>
                      <c:pt idx="5500">
                        <c:v>7.0772999999999933E-2</c:v>
                      </c:pt>
                      <c:pt idx="5501">
                        <c:v>7.0754999999999943E-2</c:v>
                      </c:pt>
                      <c:pt idx="5502">
                        <c:v>7.0737499999999953E-2</c:v>
                      </c:pt>
                      <c:pt idx="5503">
                        <c:v>7.0720499999999936E-2</c:v>
                      </c:pt>
                      <c:pt idx="5504">
                        <c:v>7.0703499999999947E-2</c:v>
                      </c:pt>
                      <c:pt idx="5505">
                        <c:v>7.0686499999999944E-2</c:v>
                      </c:pt>
                      <c:pt idx="5506">
                        <c:v>7.0668999999999954E-2</c:v>
                      </c:pt>
                      <c:pt idx="5507">
                        <c:v>7.065099999999995E-2</c:v>
                      </c:pt>
                      <c:pt idx="5508">
                        <c:v>7.0633999999999961E-2</c:v>
                      </c:pt>
                      <c:pt idx="5509">
                        <c:v>7.0618499999999959E-2</c:v>
                      </c:pt>
                      <c:pt idx="5510">
                        <c:v>7.0601499999999956E-2</c:v>
                      </c:pt>
                      <c:pt idx="5511">
                        <c:v>7.0584499999999967E-2</c:v>
                      </c:pt>
                      <c:pt idx="5512">
                        <c:v>7.056399999999996E-2</c:v>
                      </c:pt>
                      <c:pt idx="5513">
                        <c:v>7.0544999999999969E-2</c:v>
                      </c:pt>
                      <c:pt idx="5514">
                        <c:v>7.0525999999999964E-2</c:v>
                      </c:pt>
                      <c:pt idx="5515">
                        <c:v>7.0507499999999959E-2</c:v>
                      </c:pt>
                      <c:pt idx="5516">
                        <c:v>7.0487499999999967E-2</c:v>
                      </c:pt>
                      <c:pt idx="5517">
                        <c:v>7.0466499999999974E-2</c:v>
                      </c:pt>
                      <c:pt idx="5518">
                        <c:v>7.0445999999999967E-2</c:v>
                      </c:pt>
                      <c:pt idx="5519">
                        <c:v>7.042549999999996E-2</c:v>
                      </c:pt>
                      <c:pt idx="5520">
                        <c:v>7.0404499999999967E-2</c:v>
                      </c:pt>
                      <c:pt idx="5521">
                        <c:v>7.038399999999996E-2</c:v>
                      </c:pt>
                      <c:pt idx="5522">
                        <c:v>7.0363499999999968E-2</c:v>
                      </c:pt>
                      <c:pt idx="5523">
                        <c:v>7.0349999999999968E-2</c:v>
                      </c:pt>
                      <c:pt idx="5524">
                        <c:v>7.0336999999999955E-2</c:v>
                      </c:pt>
                      <c:pt idx="5525">
                        <c:v>7.032399999999997E-2</c:v>
                      </c:pt>
                      <c:pt idx="5526">
                        <c:v>7.0310999999999971E-2</c:v>
                      </c:pt>
                      <c:pt idx="5527">
                        <c:v>7.0297999999999985E-2</c:v>
                      </c:pt>
                      <c:pt idx="5528">
                        <c:v>7.0285499999999973E-2</c:v>
                      </c:pt>
                      <c:pt idx="5529">
                        <c:v>7.0273499999999975E-2</c:v>
                      </c:pt>
                      <c:pt idx="5530">
                        <c:v>7.0262499999999978E-2</c:v>
                      </c:pt>
                      <c:pt idx="5531">
                        <c:v>7.025049999999998E-2</c:v>
                      </c:pt>
                      <c:pt idx="5532">
                        <c:v>7.0240499999999984E-2</c:v>
                      </c:pt>
                      <c:pt idx="5533">
                        <c:v>7.0229999999999973E-2</c:v>
                      </c:pt>
                      <c:pt idx="5534">
                        <c:v>7.0219999999999991E-2</c:v>
                      </c:pt>
                      <c:pt idx="5535">
                        <c:v>7.020949999999998E-2</c:v>
                      </c:pt>
                      <c:pt idx="5536">
                        <c:v>7.0201999999999987E-2</c:v>
                      </c:pt>
                      <c:pt idx="5537">
                        <c:v>7.0192999999999992E-2</c:v>
                      </c:pt>
                      <c:pt idx="5538">
                        <c:v>7.0183499999999982E-2</c:v>
                      </c:pt>
                      <c:pt idx="5539">
                        <c:v>7.0174999999999987E-2</c:v>
                      </c:pt>
                      <c:pt idx="5540">
                        <c:v>7.0166999999999993E-2</c:v>
                      </c:pt>
                      <c:pt idx="5541">
                        <c:v>7.0158499999999985E-2</c:v>
                      </c:pt>
                      <c:pt idx="5542">
                        <c:v>7.0151999999999992E-2</c:v>
                      </c:pt>
                      <c:pt idx="5543">
                        <c:v>7.0146E-2</c:v>
                      </c:pt>
                      <c:pt idx="5544">
                        <c:v>7.0140499999999995E-2</c:v>
                      </c:pt>
                      <c:pt idx="5545">
                        <c:v>7.0134499999999989E-2</c:v>
                      </c:pt>
                      <c:pt idx="5546">
                        <c:v>7.012800000000001E-2</c:v>
                      </c:pt>
                      <c:pt idx="5547">
                        <c:v>7.0121500000000003E-2</c:v>
                      </c:pt>
                      <c:pt idx="5548">
                        <c:v>7.0115500000000011E-2</c:v>
                      </c:pt>
                      <c:pt idx="5549">
                        <c:v>7.0110000000000006E-2</c:v>
                      </c:pt>
                      <c:pt idx="5550">
                        <c:v>7.01045E-2</c:v>
                      </c:pt>
                      <c:pt idx="5551">
                        <c:v>7.0098000000000008E-2</c:v>
                      </c:pt>
                      <c:pt idx="5552">
                        <c:v>7.0091499999999987E-2</c:v>
                      </c:pt>
                      <c:pt idx="5553">
                        <c:v>7.0085499999999981E-2</c:v>
                      </c:pt>
                      <c:pt idx="5554">
                        <c:v>7.0079999999999976E-2</c:v>
                      </c:pt>
                      <c:pt idx="5555">
                        <c:v>7.0074999999999998E-2</c:v>
                      </c:pt>
                      <c:pt idx="5556">
                        <c:v>7.0068999999999992E-2</c:v>
                      </c:pt>
                      <c:pt idx="5557">
                        <c:v>7.0064999999999988E-2</c:v>
                      </c:pt>
                      <c:pt idx="5558">
                        <c:v>7.0062499999999986E-2</c:v>
                      </c:pt>
                      <c:pt idx="5559">
                        <c:v>7.0058499999999982E-2</c:v>
                      </c:pt>
                      <c:pt idx="5560">
                        <c:v>7.0059499999999997E-2</c:v>
                      </c:pt>
                      <c:pt idx="5561">
                        <c:v>7.0058999999999996E-2</c:v>
                      </c:pt>
                      <c:pt idx="5562">
                        <c:v>7.005900000000001E-2</c:v>
                      </c:pt>
                      <c:pt idx="5563">
                        <c:v>7.0058999999999996E-2</c:v>
                      </c:pt>
                      <c:pt idx="5564">
                        <c:v>7.0057999999999995E-2</c:v>
                      </c:pt>
                      <c:pt idx="5565">
                        <c:v>7.005850000000001E-2</c:v>
                      </c:pt>
                      <c:pt idx="5566">
                        <c:v>7.0056499999999994E-2</c:v>
                      </c:pt>
                      <c:pt idx="5567">
                        <c:v>7.0056999999999994E-2</c:v>
                      </c:pt>
                      <c:pt idx="5568">
                        <c:v>7.0056000000000007E-2</c:v>
                      </c:pt>
                      <c:pt idx="5569">
                        <c:v>7.005850000000001E-2</c:v>
                      </c:pt>
                      <c:pt idx="5570">
                        <c:v>7.0057000000000008E-2</c:v>
                      </c:pt>
                      <c:pt idx="5571">
                        <c:v>7.0056500000000022E-2</c:v>
                      </c:pt>
                      <c:pt idx="5572">
                        <c:v>7.0055500000000021E-2</c:v>
                      </c:pt>
                      <c:pt idx="5573">
                        <c:v>7.0056000000000007E-2</c:v>
                      </c:pt>
                      <c:pt idx="5574">
                        <c:v>7.0054499999999992E-2</c:v>
                      </c:pt>
                      <c:pt idx="5575">
                        <c:v>7.0055500000000007E-2</c:v>
                      </c:pt>
                      <c:pt idx="5576">
                        <c:v>7.0054000000000005E-2</c:v>
                      </c:pt>
                      <c:pt idx="5577">
                        <c:v>7.0053000000000004E-2</c:v>
                      </c:pt>
                      <c:pt idx="5578">
                        <c:v>7.0032999999999998E-2</c:v>
                      </c:pt>
                      <c:pt idx="5579">
                        <c:v>7.0032999999999984E-2</c:v>
                      </c:pt>
                      <c:pt idx="5580">
                        <c:v>7.0031499999999983E-2</c:v>
                      </c:pt>
                      <c:pt idx="5581">
                        <c:v>7.0032499999999984E-2</c:v>
                      </c:pt>
                      <c:pt idx="5582">
                        <c:v>7.0031499999999983E-2</c:v>
                      </c:pt>
                      <c:pt idx="5583">
                        <c:v>7.0031999999999983E-2</c:v>
                      </c:pt>
                      <c:pt idx="5584">
                        <c:v>7.0031499999999983E-2</c:v>
                      </c:pt>
                      <c:pt idx="5585">
                        <c:v>7.0031499999999983E-2</c:v>
                      </c:pt>
                      <c:pt idx="5586">
                        <c:v>7.0031499999999983E-2</c:v>
                      </c:pt>
                      <c:pt idx="5587">
                        <c:v>7.0030999999999982E-2</c:v>
                      </c:pt>
                      <c:pt idx="5588">
                        <c:v>7.0031499999999969E-2</c:v>
                      </c:pt>
                      <c:pt idx="5589">
                        <c:v>7.0032499999999984E-2</c:v>
                      </c:pt>
                      <c:pt idx="5590">
                        <c:v>7.0034499999999986E-2</c:v>
                      </c:pt>
                      <c:pt idx="5591">
                        <c:v>7.0035999999999973E-2</c:v>
                      </c:pt>
                      <c:pt idx="5592">
                        <c:v>7.0034499999999972E-2</c:v>
                      </c:pt>
                      <c:pt idx="5593">
                        <c:v>7.0035999999999973E-2</c:v>
                      </c:pt>
                      <c:pt idx="5594">
                        <c:v>7.0038499999999976E-2</c:v>
                      </c:pt>
                      <c:pt idx="5595">
                        <c:v>7.0039999999999991E-2</c:v>
                      </c:pt>
                      <c:pt idx="5596">
                        <c:v>7.0042499999999994E-2</c:v>
                      </c:pt>
                      <c:pt idx="5597">
                        <c:v>7.0045999999999969E-2</c:v>
                      </c:pt>
                      <c:pt idx="5598">
                        <c:v>7.00485E-2</c:v>
                      </c:pt>
                      <c:pt idx="5599">
                        <c:v>7.0059499999999997E-2</c:v>
                      </c:pt>
                      <c:pt idx="5600">
                        <c:v>7.0069999999999993E-2</c:v>
                      </c:pt>
                      <c:pt idx="5601">
                        <c:v>7.0080499999999976E-2</c:v>
                      </c:pt>
                      <c:pt idx="5602">
                        <c:v>7.0091999999999988E-2</c:v>
                      </c:pt>
                      <c:pt idx="5603">
                        <c:v>7.0102999999999971E-2</c:v>
                      </c:pt>
                      <c:pt idx="5604">
                        <c:v>7.0114499999999969E-2</c:v>
                      </c:pt>
                      <c:pt idx="5605">
                        <c:v>7.0124499999999979E-2</c:v>
                      </c:pt>
                      <c:pt idx="5606">
                        <c:v>7.0136499999999963E-2</c:v>
                      </c:pt>
                      <c:pt idx="5607">
                        <c:v>7.0146999999999973E-2</c:v>
                      </c:pt>
                      <c:pt idx="5608">
                        <c:v>7.0161499999999974E-2</c:v>
                      </c:pt>
                      <c:pt idx="5609">
                        <c:v>7.0173499999999972E-2</c:v>
                      </c:pt>
                      <c:pt idx="5610">
                        <c:v>7.0186499999999971E-2</c:v>
                      </c:pt>
                      <c:pt idx="5611">
                        <c:v>7.0197999999999969E-2</c:v>
                      </c:pt>
                      <c:pt idx="5612">
                        <c:v>7.0210499999999967E-2</c:v>
                      </c:pt>
                      <c:pt idx="5613">
                        <c:v>7.0222999999999966E-2</c:v>
                      </c:pt>
                      <c:pt idx="5614">
                        <c:v>7.0236499999999966E-2</c:v>
                      </c:pt>
                      <c:pt idx="5615">
                        <c:v>7.0247999999999949E-2</c:v>
                      </c:pt>
                      <c:pt idx="5616">
                        <c:v>7.0260999999999962E-2</c:v>
                      </c:pt>
                      <c:pt idx="5617">
                        <c:v>7.0272999999999974E-2</c:v>
                      </c:pt>
                      <c:pt idx="5618">
                        <c:v>7.0283499999999957E-2</c:v>
                      </c:pt>
                      <c:pt idx="5619">
                        <c:v>7.0294999999999955E-2</c:v>
                      </c:pt>
                      <c:pt idx="5620">
                        <c:v>7.0307499999999967E-2</c:v>
                      </c:pt>
                      <c:pt idx="5621">
                        <c:v>7.0318999999999965E-2</c:v>
                      </c:pt>
                      <c:pt idx="5622">
                        <c:v>7.0330499999999949E-2</c:v>
                      </c:pt>
                      <c:pt idx="5623">
                        <c:v>7.034199999999996E-2</c:v>
                      </c:pt>
                      <c:pt idx="5624">
                        <c:v>7.0350999999999969E-2</c:v>
                      </c:pt>
                      <c:pt idx="5625">
                        <c:v>7.0360499999999965E-2</c:v>
                      </c:pt>
                      <c:pt idx="5626">
                        <c:v>7.036949999999996E-2</c:v>
                      </c:pt>
                      <c:pt idx="5627">
                        <c:v>7.0378499999999969E-2</c:v>
                      </c:pt>
                      <c:pt idx="5628">
                        <c:v>7.0387499999999978E-2</c:v>
                      </c:pt>
                      <c:pt idx="5629">
                        <c:v>7.0396999999999987E-2</c:v>
                      </c:pt>
                      <c:pt idx="5630">
                        <c:v>7.0404999999999995E-2</c:v>
                      </c:pt>
                      <c:pt idx="5631">
                        <c:v>7.0412000000000002E-2</c:v>
                      </c:pt>
                      <c:pt idx="5632">
                        <c:v>7.0419499999999996E-2</c:v>
                      </c:pt>
                      <c:pt idx="5633">
                        <c:v>7.0428999999999992E-2</c:v>
                      </c:pt>
                      <c:pt idx="5634">
                        <c:v>7.0437499999999986E-2</c:v>
                      </c:pt>
                      <c:pt idx="5635">
                        <c:v>7.0445499999999994E-2</c:v>
                      </c:pt>
                      <c:pt idx="5636">
                        <c:v>7.0452499999999987E-2</c:v>
                      </c:pt>
                      <c:pt idx="5637">
                        <c:v>7.0460999999999996E-2</c:v>
                      </c:pt>
                      <c:pt idx="5638">
                        <c:v>7.046899999999999E-2</c:v>
                      </c:pt>
                      <c:pt idx="5639">
                        <c:v>7.0477499999999985E-2</c:v>
                      </c:pt>
                      <c:pt idx="5640">
                        <c:v>7.048649999999998E-2</c:v>
                      </c:pt>
                      <c:pt idx="5641">
                        <c:v>7.049699999999999E-2</c:v>
                      </c:pt>
                      <c:pt idx="5642">
                        <c:v>7.0506499999999986E-2</c:v>
                      </c:pt>
                      <c:pt idx="5643">
                        <c:v>7.0517499999999969E-2</c:v>
                      </c:pt>
                      <c:pt idx="5644">
                        <c:v>7.0528999999999981E-2</c:v>
                      </c:pt>
                      <c:pt idx="5645">
                        <c:v>7.0540999999999979E-2</c:v>
                      </c:pt>
                      <c:pt idx="5646">
                        <c:v>7.0554999999999979E-2</c:v>
                      </c:pt>
                      <c:pt idx="5647">
                        <c:v>7.0567999999999978E-2</c:v>
                      </c:pt>
                      <c:pt idx="5648">
                        <c:v>7.0581499999999964E-2</c:v>
                      </c:pt>
                      <c:pt idx="5649">
                        <c:v>7.0597499999999966E-2</c:v>
                      </c:pt>
                      <c:pt idx="5650">
                        <c:v>7.0614499999999969E-2</c:v>
                      </c:pt>
                      <c:pt idx="5651">
                        <c:v>7.0630999999999972E-2</c:v>
                      </c:pt>
                      <c:pt idx="5652">
                        <c:v>7.0648499999999975E-2</c:v>
                      </c:pt>
                      <c:pt idx="5653">
                        <c:v>7.0665999999999979E-2</c:v>
                      </c:pt>
                      <c:pt idx="5654">
                        <c:v>7.0683999999999983E-2</c:v>
                      </c:pt>
                      <c:pt idx="5655">
                        <c:v>7.0702499999999974E-2</c:v>
                      </c:pt>
                      <c:pt idx="5656">
                        <c:v>7.072299999999998E-2</c:v>
                      </c:pt>
                      <c:pt idx="5657">
                        <c:v>7.0742999999999986E-2</c:v>
                      </c:pt>
                      <c:pt idx="5658">
                        <c:v>7.0763499999999993E-2</c:v>
                      </c:pt>
                      <c:pt idx="5659">
                        <c:v>7.0783499999999999E-2</c:v>
                      </c:pt>
                      <c:pt idx="5660">
                        <c:v>7.0804499999999992E-2</c:v>
                      </c:pt>
                      <c:pt idx="5661">
                        <c:v>7.0824500000000012E-2</c:v>
                      </c:pt>
                      <c:pt idx="5662">
                        <c:v>7.0846500000000007E-2</c:v>
                      </c:pt>
                      <c:pt idx="5663">
                        <c:v>7.0868000000000014E-2</c:v>
                      </c:pt>
                      <c:pt idx="5664">
                        <c:v>7.0889000000000035E-2</c:v>
                      </c:pt>
                      <c:pt idx="5665">
                        <c:v>7.0910500000000029E-2</c:v>
                      </c:pt>
                      <c:pt idx="5666">
                        <c:v>7.0935000000000026E-2</c:v>
                      </c:pt>
                      <c:pt idx="5667">
                        <c:v>7.0958500000000035E-2</c:v>
                      </c:pt>
                      <c:pt idx="5668">
                        <c:v>7.0981500000000031E-2</c:v>
                      </c:pt>
                      <c:pt idx="5669">
                        <c:v>7.1005000000000026E-2</c:v>
                      </c:pt>
                      <c:pt idx="5670">
                        <c:v>7.102650000000002E-2</c:v>
                      </c:pt>
                      <c:pt idx="5671">
                        <c:v>7.1049500000000029E-2</c:v>
                      </c:pt>
                      <c:pt idx="5672">
                        <c:v>7.1073500000000026E-2</c:v>
                      </c:pt>
                      <c:pt idx="5673">
                        <c:v>7.1098000000000022E-2</c:v>
                      </c:pt>
                      <c:pt idx="5674">
                        <c:v>7.112300000000002E-2</c:v>
                      </c:pt>
                      <c:pt idx="5675">
                        <c:v>7.114700000000003E-2</c:v>
                      </c:pt>
                      <c:pt idx="5676">
                        <c:v>7.1171500000000026E-2</c:v>
                      </c:pt>
                      <c:pt idx="5677">
                        <c:v>7.1196500000000024E-2</c:v>
                      </c:pt>
                      <c:pt idx="5678">
                        <c:v>7.122100000000002E-2</c:v>
                      </c:pt>
                      <c:pt idx="5679">
                        <c:v>7.1246500000000032E-2</c:v>
                      </c:pt>
                      <c:pt idx="5680">
                        <c:v>7.1271000000000029E-2</c:v>
                      </c:pt>
                      <c:pt idx="5681">
                        <c:v>7.1296000000000026E-2</c:v>
                      </c:pt>
                      <c:pt idx="5682">
                        <c:v>7.1321500000000024E-2</c:v>
                      </c:pt>
                      <c:pt idx="5683">
                        <c:v>7.1348000000000023E-2</c:v>
                      </c:pt>
                      <c:pt idx="5684">
                        <c:v>7.137300000000002E-2</c:v>
                      </c:pt>
                      <c:pt idx="5685">
                        <c:v>7.1398500000000004E-2</c:v>
                      </c:pt>
                      <c:pt idx="5686">
                        <c:v>7.1425000000000016E-2</c:v>
                      </c:pt>
                      <c:pt idx="5687">
                        <c:v>7.1451000000000015E-2</c:v>
                      </c:pt>
                      <c:pt idx="5688">
                        <c:v>7.1477000000000013E-2</c:v>
                      </c:pt>
                      <c:pt idx="5689">
                        <c:v>7.1504500000000026E-2</c:v>
                      </c:pt>
                      <c:pt idx="5690">
                        <c:v>7.1529500000000024E-2</c:v>
                      </c:pt>
                      <c:pt idx="5691">
                        <c:v>7.1555500000000022E-2</c:v>
                      </c:pt>
                      <c:pt idx="5692">
                        <c:v>7.1584000000000023E-2</c:v>
                      </c:pt>
                      <c:pt idx="5693">
                        <c:v>7.1612000000000023E-2</c:v>
                      </c:pt>
                      <c:pt idx="5694">
                        <c:v>7.1640000000000009E-2</c:v>
                      </c:pt>
                      <c:pt idx="5695">
                        <c:v>7.1668500000000024E-2</c:v>
                      </c:pt>
                      <c:pt idx="5696">
                        <c:v>7.1696000000000024E-2</c:v>
                      </c:pt>
                      <c:pt idx="5697">
                        <c:v>7.1724000000000024E-2</c:v>
                      </c:pt>
                      <c:pt idx="5698">
                        <c:v>7.1752500000000025E-2</c:v>
                      </c:pt>
                      <c:pt idx="5699">
                        <c:v>7.1782500000000027E-2</c:v>
                      </c:pt>
                      <c:pt idx="5700">
                        <c:v>7.181300000000003E-2</c:v>
                      </c:pt>
                      <c:pt idx="5701">
                        <c:v>7.1843000000000046E-2</c:v>
                      </c:pt>
                      <c:pt idx="5702">
                        <c:v>7.1875500000000037E-2</c:v>
                      </c:pt>
                      <c:pt idx="5703">
                        <c:v>7.1907500000000041E-2</c:v>
                      </c:pt>
                      <c:pt idx="5704">
                        <c:v>7.1938000000000044E-2</c:v>
                      </c:pt>
                      <c:pt idx="5705">
                        <c:v>7.1970500000000048E-2</c:v>
                      </c:pt>
                      <c:pt idx="5706">
                        <c:v>7.2004500000000041E-2</c:v>
                      </c:pt>
                      <c:pt idx="5707">
                        <c:v>7.2038500000000047E-2</c:v>
                      </c:pt>
                      <c:pt idx="5708">
                        <c:v>7.207300000000004E-2</c:v>
                      </c:pt>
                      <c:pt idx="5709">
                        <c:v>7.210700000000006E-2</c:v>
                      </c:pt>
                      <c:pt idx="5710">
                        <c:v>7.2141500000000039E-2</c:v>
                      </c:pt>
                      <c:pt idx="5711">
                        <c:v>7.2176000000000046E-2</c:v>
                      </c:pt>
                      <c:pt idx="5712">
                        <c:v>7.2213000000000055E-2</c:v>
                      </c:pt>
                      <c:pt idx="5713">
                        <c:v>7.224950000000005E-2</c:v>
                      </c:pt>
                      <c:pt idx="5714">
                        <c:v>7.2285000000000044E-2</c:v>
                      </c:pt>
                      <c:pt idx="5715">
                        <c:v>7.2322000000000039E-2</c:v>
                      </c:pt>
                      <c:pt idx="5716">
                        <c:v>7.2359500000000049E-2</c:v>
                      </c:pt>
                      <c:pt idx="5717">
                        <c:v>7.2399500000000033E-2</c:v>
                      </c:pt>
                      <c:pt idx="5718">
                        <c:v>7.2438000000000016E-2</c:v>
                      </c:pt>
                      <c:pt idx="5719">
                        <c:v>7.2477000000000028E-2</c:v>
                      </c:pt>
                      <c:pt idx="5720">
                        <c:v>7.2512500000000035E-2</c:v>
                      </c:pt>
                      <c:pt idx="5721">
                        <c:v>7.2547500000000029E-2</c:v>
                      </c:pt>
                      <c:pt idx="5722">
                        <c:v>7.2583500000000023E-2</c:v>
                      </c:pt>
                      <c:pt idx="5723">
                        <c:v>7.2620000000000032E-2</c:v>
                      </c:pt>
                      <c:pt idx="5724">
                        <c:v>7.2657000000000027E-2</c:v>
                      </c:pt>
                      <c:pt idx="5725">
                        <c:v>7.2695000000000037E-2</c:v>
                      </c:pt>
                      <c:pt idx="5726">
                        <c:v>7.273300000000002E-2</c:v>
                      </c:pt>
                      <c:pt idx="5727">
                        <c:v>7.2771000000000016E-2</c:v>
                      </c:pt>
                      <c:pt idx="5728">
                        <c:v>7.2809000000000013E-2</c:v>
                      </c:pt>
                      <c:pt idx="5729">
                        <c:v>7.284800000000001E-2</c:v>
                      </c:pt>
                      <c:pt idx="5730">
                        <c:v>7.2886000000000006E-2</c:v>
                      </c:pt>
                      <c:pt idx="5731">
                        <c:v>7.2925000000000018E-2</c:v>
                      </c:pt>
                      <c:pt idx="5732">
                        <c:v>7.2964000000000015E-2</c:v>
                      </c:pt>
                      <c:pt idx="5733">
                        <c:v>7.3004000000000013E-2</c:v>
                      </c:pt>
                      <c:pt idx="5734">
                        <c:v>7.3043500000000011E-2</c:v>
                      </c:pt>
                      <c:pt idx="5735">
                        <c:v>7.3084000000000024E-2</c:v>
                      </c:pt>
                      <c:pt idx="5736">
                        <c:v>7.3123000000000021E-2</c:v>
                      </c:pt>
                      <c:pt idx="5737">
                        <c:v>7.3162500000000019E-2</c:v>
                      </c:pt>
                      <c:pt idx="5738">
                        <c:v>7.3200500000000002E-2</c:v>
                      </c:pt>
                      <c:pt idx="5739">
                        <c:v>7.3238999999999999E-2</c:v>
                      </c:pt>
                      <c:pt idx="5740">
                        <c:v>7.3277499999999995E-2</c:v>
                      </c:pt>
                      <c:pt idx="5741">
                        <c:v>7.3316499999999993E-2</c:v>
                      </c:pt>
                      <c:pt idx="5742">
                        <c:v>7.3354500000000003E-2</c:v>
                      </c:pt>
                      <c:pt idx="5743">
                        <c:v>7.3393E-2</c:v>
                      </c:pt>
                      <c:pt idx="5744">
                        <c:v>7.3429999999999995E-2</c:v>
                      </c:pt>
                      <c:pt idx="5745">
                        <c:v>7.3468000000000006E-2</c:v>
                      </c:pt>
                      <c:pt idx="5746">
                        <c:v>7.3504499999999987E-2</c:v>
                      </c:pt>
                      <c:pt idx="5747">
                        <c:v>7.3542499999999983E-2</c:v>
                      </c:pt>
                      <c:pt idx="5748">
                        <c:v>7.3578999999999978E-2</c:v>
                      </c:pt>
                      <c:pt idx="5749">
                        <c:v>7.3617499999999975E-2</c:v>
                      </c:pt>
                      <c:pt idx="5750">
                        <c:v>7.3653999999999969E-2</c:v>
                      </c:pt>
                      <c:pt idx="5751">
                        <c:v>7.3693499999999967E-2</c:v>
                      </c:pt>
                      <c:pt idx="5752">
                        <c:v>7.3731999999999978E-2</c:v>
                      </c:pt>
                      <c:pt idx="5753">
                        <c:v>7.3769999999999961E-2</c:v>
                      </c:pt>
                      <c:pt idx="5754">
                        <c:v>7.3809999999999973E-2</c:v>
                      </c:pt>
                      <c:pt idx="5755">
                        <c:v>7.3850999999999972E-2</c:v>
                      </c:pt>
                      <c:pt idx="5756">
                        <c:v>7.3891499999999957E-2</c:v>
                      </c:pt>
                      <c:pt idx="5757">
                        <c:v>7.3932499999999957E-2</c:v>
                      </c:pt>
                      <c:pt idx="5758">
                        <c:v>7.3972499999999955E-2</c:v>
                      </c:pt>
                      <c:pt idx="5759">
                        <c:v>7.401299999999994E-2</c:v>
                      </c:pt>
                      <c:pt idx="5760">
                        <c:v>7.4051999999999951E-2</c:v>
                      </c:pt>
                      <c:pt idx="5761">
                        <c:v>7.4092499999999936E-2</c:v>
                      </c:pt>
                      <c:pt idx="5762">
                        <c:v>7.4131999999999948E-2</c:v>
                      </c:pt>
                      <c:pt idx="5763">
                        <c:v>7.4172499999999947E-2</c:v>
                      </c:pt>
                      <c:pt idx="5764">
                        <c:v>7.4213499999999932E-2</c:v>
                      </c:pt>
                      <c:pt idx="5765">
                        <c:v>7.4253999999999931E-2</c:v>
                      </c:pt>
                      <c:pt idx="5766">
                        <c:v>7.4295999999999932E-2</c:v>
                      </c:pt>
                      <c:pt idx="5767">
                        <c:v>7.4335999999999944E-2</c:v>
                      </c:pt>
                      <c:pt idx="5768">
                        <c:v>7.4376999999999943E-2</c:v>
                      </c:pt>
                      <c:pt idx="5769">
                        <c:v>7.4416999999999928E-2</c:v>
                      </c:pt>
                      <c:pt idx="5770">
                        <c:v>7.4457999999999927E-2</c:v>
                      </c:pt>
                      <c:pt idx="5771">
                        <c:v>7.449899999999994E-2</c:v>
                      </c:pt>
                      <c:pt idx="5772">
                        <c:v>7.4540499999999926E-2</c:v>
                      </c:pt>
                      <c:pt idx="5773">
                        <c:v>7.4579499999999938E-2</c:v>
                      </c:pt>
                      <c:pt idx="5774">
                        <c:v>7.4620499999999937E-2</c:v>
                      </c:pt>
                      <c:pt idx="5775">
                        <c:v>7.4659499999999934E-2</c:v>
                      </c:pt>
                      <c:pt idx="5776">
                        <c:v>7.4700499999999947E-2</c:v>
                      </c:pt>
                      <c:pt idx="5777">
                        <c:v>7.4739999999999945E-2</c:v>
                      </c:pt>
                      <c:pt idx="5778">
                        <c:v>7.4781499999999931E-2</c:v>
                      </c:pt>
                      <c:pt idx="5779">
                        <c:v>7.4819499999999942E-2</c:v>
                      </c:pt>
                      <c:pt idx="5780">
                        <c:v>7.485999999999994E-2</c:v>
                      </c:pt>
                      <c:pt idx="5781">
                        <c:v>7.4898999999999938E-2</c:v>
                      </c:pt>
                      <c:pt idx="5782">
                        <c:v>7.4939499999999923E-2</c:v>
                      </c:pt>
                      <c:pt idx="5783">
                        <c:v>7.4979499999999935E-2</c:v>
                      </c:pt>
                      <c:pt idx="5784">
                        <c:v>7.5019499999999947E-2</c:v>
                      </c:pt>
                      <c:pt idx="5785">
                        <c:v>7.5058999999999931E-2</c:v>
                      </c:pt>
                      <c:pt idx="5786">
                        <c:v>7.5099499999999944E-2</c:v>
                      </c:pt>
                      <c:pt idx="5787">
                        <c:v>7.5139499999999956E-2</c:v>
                      </c:pt>
                      <c:pt idx="5788">
                        <c:v>7.5179999999999941E-2</c:v>
                      </c:pt>
                      <c:pt idx="5789">
                        <c:v>7.5216999999999951E-2</c:v>
                      </c:pt>
                      <c:pt idx="5790">
                        <c:v>7.525799999999995E-2</c:v>
                      </c:pt>
                      <c:pt idx="5791">
                        <c:v>7.5297999999999962E-2</c:v>
                      </c:pt>
                      <c:pt idx="5792">
                        <c:v>7.5342499999999965E-2</c:v>
                      </c:pt>
                      <c:pt idx="5793">
                        <c:v>7.5384499999999979E-2</c:v>
                      </c:pt>
                      <c:pt idx="5794">
                        <c:v>7.5425499999999965E-2</c:v>
                      </c:pt>
                      <c:pt idx="5795">
                        <c:v>7.546799999999998E-2</c:v>
                      </c:pt>
                      <c:pt idx="5796">
                        <c:v>7.5510999999999967E-2</c:v>
                      </c:pt>
                      <c:pt idx="5797">
                        <c:v>7.5552499999999967E-2</c:v>
                      </c:pt>
                      <c:pt idx="5798">
                        <c:v>7.5594499999999967E-2</c:v>
                      </c:pt>
                      <c:pt idx="5799">
                        <c:v>7.5637499999999969E-2</c:v>
                      </c:pt>
                      <c:pt idx="5800">
                        <c:v>7.5679499999999955E-2</c:v>
                      </c:pt>
                      <c:pt idx="5801">
                        <c:v>7.572199999999997E-2</c:v>
                      </c:pt>
                      <c:pt idx="5802">
                        <c:v>7.5763999999999956E-2</c:v>
                      </c:pt>
                      <c:pt idx="5803">
                        <c:v>7.5805999999999971E-2</c:v>
                      </c:pt>
                      <c:pt idx="5804">
                        <c:v>7.5847499999999957E-2</c:v>
                      </c:pt>
                      <c:pt idx="5805">
                        <c:v>7.5889999999999971E-2</c:v>
                      </c:pt>
                      <c:pt idx="5806">
                        <c:v>7.5931499999999957E-2</c:v>
                      </c:pt>
                      <c:pt idx="5807">
                        <c:v>7.5973999999999972E-2</c:v>
                      </c:pt>
                      <c:pt idx="5808">
                        <c:v>7.601349999999997E-2</c:v>
                      </c:pt>
                      <c:pt idx="5809">
                        <c:v>7.6055999999999957E-2</c:v>
                      </c:pt>
                      <c:pt idx="5810">
                        <c:v>7.6097499999999957E-2</c:v>
                      </c:pt>
                      <c:pt idx="5811">
                        <c:v>7.6139499999999971E-2</c:v>
                      </c:pt>
                      <c:pt idx="5812">
                        <c:v>7.6180999999999957E-2</c:v>
                      </c:pt>
                      <c:pt idx="5813">
                        <c:v>7.6222999999999957E-2</c:v>
                      </c:pt>
                      <c:pt idx="5814">
                        <c:v>7.6265499999999958E-2</c:v>
                      </c:pt>
                      <c:pt idx="5815">
                        <c:v>7.6309499999999975E-2</c:v>
                      </c:pt>
                      <c:pt idx="5816">
                        <c:v>7.6353499999999963E-2</c:v>
                      </c:pt>
                      <c:pt idx="5817">
                        <c:v>7.6397499999999965E-2</c:v>
                      </c:pt>
                      <c:pt idx="5818">
                        <c:v>7.6444499999999971E-2</c:v>
                      </c:pt>
                      <c:pt idx="5819">
                        <c:v>7.6490499999999961E-2</c:v>
                      </c:pt>
                      <c:pt idx="5820">
                        <c:v>7.6532999999999962E-2</c:v>
                      </c:pt>
                      <c:pt idx="5821">
                        <c:v>7.6577999999999966E-2</c:v>
                      </c:pt>
                      <c:pt idx="5822">
                        <c:v>7.6623499999999969E-2</c:v>
                      </c:pt>
                      <c:pt idx="5823">
                        <c:v>7.6667999999999958E-2</c:v>
                      </c:pt>
                      <c:pt idx="5824">
                        <c:v>7.671499999999995E-2</c:v>
                      </c:pt>
                      <c:pt idx="5825">
                        <c:v>7.6758499999999966E-2</c:v>
                      </c:pt>
                      <c:pt idx="5826">
                        <c:v>7.6802999999999969E-2</c:v>
                      </c:pt>
                      <c:pt idx="5827">
                        <c:v>7.6847499999999958E-2</c:v>
                      </c:pt>
                      <c:pt idx="5828">
                        <c:v>7.6892499999999975E-2</c:v>
                      </c:pt>
                      <c:pt idx="5829">
                        <c:v>7.6936999999999964E-2</c:v>
                      </c:pt>
                      <c:pt idx="5830">
                        <c:v>7.6980999999999966E-2</c:v>
                      </c:pt>
                      <c:pt idx="5831">
                        <c:v>7.7025499999999955E-2</c:v>
                      </c:pt>
                      <c:pt idx="5832">
                        <c:v>7.7069999999999958E-2</c:v>
                      </c:pt>
                      <c:pt idx="5833">
                        <c:v>7.7112999999999945E-2</c:v>
                      </c:pt>
                      <c:pt idx="5834">
                        <c:v>7.7156999999999962E-2</c:v>
                      </c:pt>
                      <c:pt idx="5835">
                        <c:v>7.7198999999999962E-2</c:v>
                      </c:pt>
                      <c:pt idx="5836">
                        <c:v>7.7240999999999962E-2</c:v>
                      </c:pt>
                      <c:pt idx="5837">
                        <c:v>7.7283499999999977E-2</c:v>
                      </c:pt>
                      <c:pt idx="5838">
                        <c:v>7.7326499999999979E-2</c:v>
                      </c:pt>
                      <c:pt idx="5839">
                        <c:v>7.736949999999998E-2</c:v>
                      </c:pt>
                      <c:pt idx="5840">
                        <c:v>7.741099999999998E-2</c:v>
                      </c:pt>
                      <c:pt idx="5841">
                        <c:v>7.745249999999998E-2</c:v>
                      </c:pt>
                      <c:pt idx="5842">
                        <c:v>7.7493999999999993E-2</c:v>
                      </c:pt>
                      <c:pt idx="5843">
                        <c:v>7.7534999999999979E-2</c:v>
                      </c:pt>
                      <c:pt idx="5844">
                        <c:v>7.7576499999999993E-2</c:v>
                      </c:pt>
                      <c:pt idx="5845">
                        <c:v>7.7618499999999979E-2</c:v>
                      </c:pt>
                      <c:pt idx="5846">
                        <c:v>7.7659999999999979E-2</c:v>
                      </c:pt>
                      <c:pt idx="5847">
                        <c:v>7.7695999999999973E-2</c:v>
                      </c:pt>
                      <c:pt idx="5848">
                        <c:v>7.7736999999999987E-2</c:v>
                      </c:pt>
                      <c:pt idx="5849">
                        <c:v>7.7778499999999973E-2</c:v>
                      </c:pt>
                      <c:pt idx="5850">
                        <c:v>7.7819999999999973E-2</c:v>
                      </c:pt>
                      <c:pt idx="5851">
                        <c:v>7.7861999999999973E-2</c:v>
                      </c:pt>
                      <c:pt idx="5852">
                        <c:v>7.7905499999999989E-2</c:v>
                      </c:pt>
                      <c:pt idx="5853">
                        <c:v>7.7949499999999977E-2</c:v>
                      </c:pt>
                      <c:pt idx="5854">
                        <c:v>7.7995499999999982E-2</c:v>
                      </c:pt>
                      <c:pt idx="5855">
                        <c:v>7.8040999999999985E-2</c:v>
                      </c:pt>
                      <c:pt idx="5856">
                        <c:v>7.8086999999999976E-2</c:v>
                      </c:pt>
                      <c:pt idx="5857">
                        <c:v>7.8133499999999981E-2</c:v>
                      </c:pt>
                      <c:pt idx="5858">
                        <c:v>7.8180499999999986E-2</c:v>
                      </c:pt>
                      <c:pt idx="5859">
                        <c:v>7.8227999999999992E-2</c:v>
                      </c:pt>
                      <c:pt idx="5860">
                        <c:v>7.8275999999999971E-2</c:v>
                      </c:pt>
                      <c:pt idx="5861">
                        <c:v>7.8325500000000006E-2</c:v>
                      </c:pt>
                      <c:pt idx="5862">
                        <c:v>7.8373999999999999E-2</c:v>
                      </c:pt>
                      <c:pt idx="5863">
                        <c:v>7.8423499999999993E-2</c:v>
                      </c:pt>
                      <c:pt idx="5864">
                        <c:v>7.8474499999999989E-2</c:v>
                      </c:pt>
                      <c:pt idx="5865">
                        <c:v>7.8525999999999999E-2</c:v>
                      </c:pt>
                      <c:pt idx="5866">
                        <c:v>7.8577499999999995E-2</c:v>
                      </c:pt>
                      <c:pt idx="5867">
                        <c:v>7.8630000000000005E-2</c:v>
                      </c:pt>
                      <c:pt idx="5868">
                        <c:v>7.8681000000000001E-2</c:v>
                      </c:pt>
                      <c:pt idx="5869">
                        <c:v>7.8731499999999996E-2</c:v>
                      </c:pt>
                      <c:pt idx="5870">
                        <c:v>7.8784499999999993E-2</c:v>
                      </c:pt>
                      <c:pt idx="5871">
                        <c:v>7.8835000000000002E-2</c:v>
                      </c:pt>
                      <c:pt idx="5872">
                        <c:v>7.888400000000001E-2</c:v>
                      </c:pt>
                      <c:pt idx="5873">
                        <c:v>7.8935500000000006E-2</c:v>
                      </c:pt>
                      <c:pt idx="5874">
                        <c:v>7.8987000000000002E-2</c:v>
                      </c:pt>
                      <c:pt idx="5875">
                        <c:v>7.9040000000000013E-2</c:v>
                      </c:pt>
                      <c:pt idx="5876">
                        <c:v>7.9093500000000011E-2</c:v>
                      </c:pt>
                      <c:pt idx="5877">
                        <c:v>7.9147000000000009E-2</c:v>
                      </c:pt>
                      <c:pt idx="5878">
                        <c:v>7.9199500000000034E-2</c:v>
                      </c:pt>
                      <c:pt idx="5879">
                        <c:v>7.9252500000000003E-2</c:v>
                      </c:pt>
                      <c:pt idx="5880">
                        <c:v>7.9304500000000014E-2</c:v>
                      </c:pt>
                      <c:pt idx="5881">
                        <c:v>7.9357500000000025E-2</c:v>
                      </c:pt>
                      <c:pt idx="5882">
                        <c:v>7.9410500000000037E-2</c:v>
                      </c:pt>
                      <c:pt idx="5883">
                        <c:v>7.946300000000002E-2</c:v>
                      </c:pt>
                      <c:pt idx="5884">
                        <c:v>7.9516000000000017E-2</c:v>
                      </c:pt>
                      <c:pt idx="5885">
                        <c:v>7.9571000000000017E-2</c:v>
                      </c:pt>
                      <c:pt idx="5886">
                        <c:v>7.9623500000000028E-2</c:v>
                      </c:pt>
                      <c:pt idx="5887">
                        <c:v>7.9678000000000027E-2</c:v>
                      </c:pt>
                      <c:pt idx="5888">
                        <c:v>7.9731500000000011E-2</c:v>
                      </c:pt>
                      <c:pt idx="5889">
                        <c:v>7.9784000000000008E-2</c:v>
                      </c:pt>
                      <c:pt idx="5890">
                        <c:v>7.983750000000002E-2</c:v>
                      </c:pt>
                      <c:pt idx="5891">
                        <c:v>7.9891500000000018E-2</c:v>
                      </c:pt>
                      <c:pt idx="5892">
                        <c:v>7.994550000000003E-2</c:v>
                      </c:pt>
                      <c:pt idx="5893">
                        <c:v>8.0000000000000016E-2</c:v>
                      </c:pt>
                      <c:pt idx="5894">
                        <c:v>8.0054000000000028E-2</c:v>
                      </c:pt>
                      <c:pt idx="5895">
                        <c:v>8.0105500000000024E-2</c:v>
                      </c:pt>
                      <c:pt idx="5896">
                        <c:v>8.0159000000000036E-2</c:v>
                      </c:pt>
                      <c:pt idx="5897">
                        <c:v>8.0212500000000034E-2</c:v>
                      </c:pt>
                      <c:pt idx="5898">
                        <c:v>8.0267500000000033E-2</c:v>
                      </c:pt>
                      <c:pt idx="5899">
                        <c:v>8.0319500000000044E-2</c:v>
                      </c:pt>
                      <c:pt idx="5900">
                        <c:v>8.0372500000000013E-2</c:v>
                      </c:pt>
                      <c:pt idx="5901">
                        <c:v>8.0425000000000024E-2</c:v>
                      </c:pt>
                      <c:pt idx="5902">
                        <c:v>8.0477500000000021E-2</c:v>
                      </c:pt>
                      <c:pt idx="5903">
                        <c:v>8.0529500000000032E-2</c:v>
                      </c:pt>
                      <c:pt idx="5904">
                        <c:v>8.0584000000000031E-2</c:v>
                      </c:pt>
                      <c:pt idx="5905">
                        <c:v>8.0637500000000029E-2</c:v>
                      </c:pt>
                      <c:pt idx="5906">
                        <c:v>8.069050000000004E-2</c:v>
                      </c:pt>
                      <c:pt idx="5907">
                        <c:v>8.0743500000000024E-2</c:v>
                      </c:pt>
                      <c:pt idx="5908">
                        <c:v>8.0798000000000023E-2</c:v>
                      </c:pt>
                      <c:pt idx="5909">
                        <c:v>8.0852000000000021E-2</c:v>
                      </c:pt>
                      <c:pt idx="5910">
                        <c:v>8.0906000000000006E-2</c:v>
                      </c:pt>
                      <c:pt idx="5911">
                        <c:v>8.0960500000000005E-2</c:v>
                      </c:pt>
                      <c:pt idx="5912">
                        <c:v>8.1015500000000018E-2</c:v>
                      </c:pt>
                      <c:pt idx="5913">
                        <c:v>8.1071000000000032E-2</c:v>
                      </c:pt>
                      <c:pt idx="5914">
                        <c:v>8.1127000000000032E-2</c:v>
                      </c:pt>
                      <c:pt idx="5915">
                        <c:v>8.1182500000000046E-2</c:v>
                      </c:pt>
                      <c:pt idx="5916">
                        <c:v>8.1240000000000021E-2</c:v>
                      </c:pt>
                      <c:pt idx="5917">
                        <c:v>8.1296000000000035E-2</c:v>
                      </c:pt>
                      <c:pt idx="5918">
                        <c:v>8.1352500000000022E-2</c:v>
                      </c:pt>
                      <c:pt idx="5919">
                        <c:v>8.1409000000000023E-2</c:v>
                      </c:pt>
                      <c:pt idx="5920">
                        <c:v>8.1471500000000016E-2</c:v>
                      </c:pt>
                      <c:pt idx="5921">
                        <c:v>8.1533500000000009E-2</c:v>
                      </c:pt>
                      <c:pt idx="5922">
                        <c:v>8.1595000000000015E-2</c:v>
                      </c:pt>
                      <c:pt idx="5923">
                        <c:v>8.1657000000000035E-2</c:v>
                      </c:pt>
                      <c:pt idx="5924">
                        <c:v>8.1719000000000042E-2</c:v>
                      </c:pt>
                      <c:pt idx="5925">
                        <c:v>8.1780000000000047E-2</c:v>
                      </c:pt>
                      <c:pt idx="5926">
                        <c:v>8.1842000000000054E-2</c:v>
                      </c:pt>
                      <c:pt idx="5927">
                        <c:v>8.1904000000000074E-2</c:v>
                      </c:pt>
                      <c:pt idx="5928">
                        <c:v>8.1968000000000082E-2</c:v>
                      </c:pt>
                      <c:pt idx="5929">
                        <c:v>8.2030500000000062E-2</c:v>
                      </c:pt>
                      <c:pt idx="5930">
                        <c:v>8.209450000000007E-2</c:v>
                      </c:pt>
                      <c:pt idx="5931">
                        <c:v>8.215750000000005E-2</c:v>
                      </c:pt>
                      <c:pt idx="5932">
                        <c:v>8.2221500000000045E-2</c:v>
                      </c:pt>
                      <c:pt idx="5933">
                        <c:v>8.2285000000000039E-2</c:v>
                      </c:pt>
                      <c:pt idx="5934">
                        <c:v>8.2347500000000032E-2</c:v>
                      </c:pt>
                      <c:pt idx="5935">
                        <c:v>8.2411000000000026E-2</c:v>
                      </c:pt>
                      <c:pt idx="5936">
                        <c:v>8.2474000000000006E-2</c:v>
                      </c:pt>
                      <c:pt idx="5937">
                        <c:v>8.2536999999999999E-2</c:v>
                      </c:pt>
                      <c:pt idx="5938">
                        <c:v>8.2600500000000021E-2</c:v>
                      </c:pt>
                      <c:pt idx="5939">
                        <c:v>8.2664500000000002E-2</c:v>
                      </c:pt>
                      <c:pt idx="5940">
                        <c:v>8.2727999999999996E-2</c:v>
                      </c:pt>
                      <c:pt idx="5941">
                        <c:v>8.279149999999999E-2</c:v>
                      </c:pt>
                      <c:pt idx="5942">
                        <c:v>8.285350000000001E-2</c:v>
                      </c:pt>
                      <c:pt idx="5943">
                        <c:v>8.2916000000000004E-2</c:v>
                      </c:pt>
                      <c:pt idx="5944">
                        <c:v>8.2979500000000025E-2</c:v>
                      </c:pt>
                      <c:pt idx="5945">
                        <c:v>8.3042500000000019E-2</c:v>
                      </c:pt>
                      <c:pt idx="5946">
                        <c:v>8.3105500000000027E-2</c:v>
                      </c:pt>
                      <c:pt idx="5947">
                        <c:v>8.3169500000000021E-2</c:v>
                      </c:pt>
                      <c:pt idx="5948">
                        <c:v>8.3233500000000016E-2</c:v>
                      </c:pt>
                      <c:pt idx="5949">
                        <c:v>8.3297000000000038E-2</c:v>
                      </c:pt>
                      <c:pt idx="5950">
                        <c:v>8.3361000000000032E-2</c:v>
                      </c:pt>
                      <c:pt idx="5951">
                        <c:v>8.3424000000000068E-2</c:v>
                      </c:pt>
                      <c:pt idx="5952">
                        <c:v>8.348800000000009E-2</c:v>
                      </c:pt>
                      <c:pt idx="5953">
                        <c:v>8.3554000000000073E-2</c:v>
                      </c:pt>
                      <c:pt idx="5954">
                        <c:v>8.3616500000000094E-2</c:v>
                      </c:pt>
                      <c:pt idx="5955">
                        <c:v>8.3680000000000088E-2</c:v>
                      </c:pt>
                      <c:pt idx="5956">
                        <c:v>8.3743000000000109E-2</c:v>
                      </c:pt>
                      <c:pt idx="5957">
                        <c:v>8.380750000000009E-2</c:v>
                      </c:pt>
                      <c:pt idx="5958">
                        <c:v>8.3873000000000072E-2</c:v>
                      </c:pt>
                      <c:pt idx="5959">
                        <c:v>8.3939000000000055E-2</c:v>
                      </c:pt>
                      <c:pt idx="5960">
                        <c:v>8.4007000000000054E-2</c:v>
                      </c:pt>
                      <c:pt idx="5961">
                        <c:v>8.407650000000004E-2</c:v>
                      </c:pt>
                      <c:pt idx="5962">
                        <c:v>8.4146000000000054E-2</c:v>
                      </c:pt>
                      <c:pt idx="5963">
                        <c:v>8.4216000000000055E-2</c:v>
                      </c:pt>
                      <c:pt idx="5964">
                        <c:v>8.4283500000000039E-2</c:v>
                      </c:pt>
                      <c:pt idx="5965">
                        <c:v>8.4350500000000037E-2</c:v>
                      </c:pt>
                      <c:pt idx="5966">
                        <c:v>8.4420000000000051E-2</c:v>
                      </c:pt>
                      <c:pt idx="5967">
                        <c:v>8.4489500000000051E-2</c:v>
                      </c:pt>
                      <c:pt idx="5968">
                        <c:v>8.4558000000000078E-2</c:v>
                      </c:pt>
                      <c:pt idx="5969">
                        <c:v>8.4626500000000077E-2</c:v>
                      </c:pt>
                      <c:pt idx="5970">
                        <c:v>8.469500000000009E-2</c:v>
                      </c:pt>
                      <c:pt idx="5971">
                        <c:v>8.4763500000000089E-2</c:v>
                      </c:pt>
                      <c:pt idx="5972">
                        <c:v>8.4833000000000075E-2</c:v>
                      </c:pt>
                      <c:pt idx="5973">
                        <c:v>8.4903000000000062E-2</c:v>
                      </c:pt>
                      <c:pt idx="5974">
                        <c:v>8.4972500000000076E-2</c:v>
                      </c:pt>
                      <c:pt idx="5975">
                        <c:v>8.5042000000000104E-2</c:v>
                      </c:pt>
                      <c:pt idx="5976">
                        <c:v>8.5112000000000118E-2</c:v>
                      </c:pt>
                      <c:pt idx="5977">
                        <c:v>8.5182500000000105E-2</c:v>
                      </c:pt>
                      <c:pt idx="5978">
                        <c:v>8.525250000000012E-2</c:v>
                      </c:pt>
                      <c:pt idx="5979">
                        <c:v>8.5324000000000094E-2</c:v>
                      </c:pt>
                      <c:pt idx="5980">
                        <c:v>8.5395000000000096E-2</c:v>
                      </c:pt>
                      <c:pt idx="5981">
                        <c:v>8.5466500000000084E-2</c:v>
                      </c:pt>
                      <c:pt idx="5982">
                        <c:v>8.5538000000000072E-2</c:v>
                      </c:pt>
                      <c:pt idx="5983">
                        <c:v>8.5609500000000074E-2</c:v>
                      </c:pt>
                      <c:pt idx="5984">
                        <c:v>8.5682000000000078E-2</c:v>
                      </c:pt>
                      <c:pt idx="5985">
                        <c:v>8.5755000000000067E-2</c:v>
                      </c:pt>
                      <c:pt idx="5986">
                        <c:v>8.5828000000000071E-2</c:v>
                      </c:pt>
                      <c:pt idx="5987">
                        <c:v>8.5901000000000047E-2</c:v>
                      </c:pt>
                      <c:pt idx="5988">
                        <c:v>8.5975000000000051E-2</c:v>
                      </c:pt>
                      <c:pt idx="5989">
                        <c:v>8.6053000000000046E-2</c:v>
                      </c:pt>
                      <c:pt idx="5990">
                        <c:v>8.6127000000000051E-2</c:v>
                      </c:pt>
                      <c:pt idx="5991">
                        <c:v>8.6201500000000056E-2</c:v>
                      </c:pt>
                      <c:pt idx="5992">
                        <c:v>8.6276000000000061E-2</c:v>
                      </c:pt>
                      <c:pt idx="5993">
                        <c:v>8.6351000000000067E-2</c:v>
                      </c:pt>
                      <c:pt idx="5994">
                        <c:v>8.6426500000000073E-2</c:v>
                      </c:pt>
                      <c:pt idx="5995">
                        <c:v>8.6501500000000064E-2</c:v>
                      </c:pt>
                      <c:pt idx="5996">
                        <c:v>8.6577000000000071E-2</c:v>
                      </c:pt>
                      <c:pt idx="5997">
                        <c:v>8.6652500000000063E-2</c:v>
                      </c:pt>
                      <c:pt idx="5998">
                        <c:v>8.6728000000000055E-2</c:v>
                      </c:pt>
                      <c:pt idx="5999">
                        <c:v>8.680250000000006E-2</c:v>
                      </c:pt>
                      <c:pt idx="6000">
                        <c:v>8.687750000000008E-2</c:v>
                      </c:pt>
                      <c:pt idx="6001">
                        <c:v>8.6952000000000085E-2</c:v>
                      </c:pt>
                      <c:pt idx="6002">
                        <c:v>8.7027000000000077E-2</c:v>
                      </c:pt>
                      <c:pt idx="6003">
                        <c:v>8.7102000000000068E-2</c:v>
                      </c:pt>
                      <c:pt idx="6004">
                        <c:v>8.7178000000000075E-2</c:v>
                      </c:pt>
                      <c:pt idx="6005">
                        <c:v>8.725400000000004E-2</c:v>
                      </c:pt>
                      <c:pt idx="6006">
                        <c:v>8.7328000000000044E-2</c:v>
                      </c:pt>
                      <c:pt idx="6007">
                        <c:v>8.7403000000000036E-2</c:v>
                      </c:pt>
                      <c:pt idx="6008">
                        <c:v>8.7477000000000041E-2</c:v>
                      </c:pt>
                      <c:pt idx="6009">
                        <c:v>8.7551000000000018E-2</c:v>
                      </c:pt>
                      <c:pt idx="6010">
                        <c:v>8.7626000000000023E-2</c:v>
                      </c:pt>
                      <c:pt idx="6011">
                        <c:v>8.7700500000000015E-2</c:v>
                      </c:pt>
                      <c:pt idx="6012">
                        <c:v>8.7775999999999993E-2</c:v>
                      </c:pt>
                      <c:pt idx="6013">
                        <c:v>8.7850999999999999E-2</c:v>
                      </c:pt>
                      <c:pt idx="6014">
                        <c:v>8.7925000000000003E-2</c:v>
                      </c:pt>
                      <c:pt idx="6015">
                        <c:v>8.7999000000000008E-2</c:v>
                      </c:pt>
                      <c:pt idx="6016">
                        <c:v>8.8073000000000012E-2</c:v>
                      </c:pt>
                      <c:pt idx="6017">
                        <c:v>8.8146500000000017E-2</c:v>
                      </c:pt>
                      <c:pt idx="6018">
                        <c:v>8.8219500000000034E-2</c:v>
                      </c:pt>
                      <c:pt idx="6019">
                        <c:v>8.829150000000005E-2</c:v>
                      </c:pt>
                      <c:pt idx="6020">
                        <c:v>8.8366500000000056E-2</c:v>
                      </c:pt>
                      <c:pt idx="6021">
                        <c:v>8.843950000000006E-2</c:v>
                      </c:pt>
                      <c:pt idx="6022">
                        <c:v>8.8513000000000078E-2</c:v>
                      </c:pt>
                      <c:pt idx="6023">
                        <c:v>8.858500000000008E-2</c:v>
                      </c:pt>
                      <c:pt idx="6024">
                        <c:v>8.8658500000000071E-2</c:v>
                      </c:pt>
                      <c:pt idx="6025">
                        <c:v>8.8732500000000075E-2</c:v>
                      </c:pt>
                      <c:pt idx="6026">
                        <c:v>8.880650000000008E-2</c:v>
                      </c:pt>
                      <c:pt idx="6027">
                        <c:v>8.8879500000000083E-2</c:v>
                      </c:pt>
                      <c:pt idx="6028">
                        <c:v>8.8951000000000113E-2</c:v>
                      </c:pt>
                      <c:pt idx="6029">
                        <c:v>8.902300000000013E-2</c:v>
                      </c:pt>
                      <c:pt idx="6030">
                        <c:v>8.9095500000000119E-2</c:v>
                      </c:pt>
                      <c:pt idx="6031">
                        <c:v>8.9167500000000149E-2</c:v>
                      </c:pt>
                      <c:pt idx="6032">
                        <c:v>8.9239000000000152E-2</c:v>
                      </c:pt>
                      <c:pt idx="6033">
                        <c:v>8.9312000000000141E-2</c:v>
                      </c:pt>
                      <c:pt idx="6034">
                        <c:v>8.9384500000000158E-2</c:v>
                      </c:pt>
                      <c:pt idx="6035">
                        <c:v>8.9459000000000136E-2</c:v>
                      </c:pt>
                      <c:pt idx="6036">
                        <c:v>8.9534500000000142E-2</c:v>
                      </c:pt>
                      <c:pt idx="6037">
                        <c:v>8.9606500000000158E-2</c:v>
                      </c:pt>
                      <c:pt idx="6038">
                        <c:v>8.9678500000000133E-2</c:v>
                      </c:pt>
                      <c:pt idx="6039">
                        <c:v>8.9751000000000136E-2</c:v>
                      </c:pt>
                      <c:pt idx="6040">
                        <c:v>8.9823500000000112E-2</c:v>
                      </c:pt>
                      <c:pt idx="6041">
                        <c:v>8.9897500000000116E-2</c:v>
                      </c:pt>
                      <c:pt idx="6042">
                        <c:v>8.9970500000000092E-2</c:v>
                      </c:pt>
                      <c:pt idx="6043">
                        <c:v>9.0043500000000096E-2</c:v>
                      </c:pt>
                      <c:pt idx="6044">
                        <c:v>9.0115500000000084E-2</c:v>
                      </c:pt>
                      <c:pt idx="6045">
                        <c:v>9.0187500000000073E-2</c:v>
                      </c:pt>
                      <c:pt idx="6046">
                        <c:v>9.026000000000009E-2</c:v>
                      </c:pt>
                      <c:pt idx="6047">
                        <c:v>9.0337500000000071E-2</c:v>
                      </c:pt>
                      <c:pt idx="6048">
                        <c:v>9.0411500000000047E-2</c:v>
                      </c:pt>
                      <c:pt idx="6049">
                        <c:v>9.0484000000000064E-2</c:v>
                      </c:pt>
                      <c:pt idx="6050">
                        <c:v>9.0556000000000053E-2</c:v>
                      </c:pt>
                      <c:pt idx="6051">
                        <c:v>9.0627500000000027E-2</c:v>
                      </c:pt>
                      <c:pt idx="6052">
                        <c:v>9.0698500000000029E-2</c:v>
                      </c:pt>
                      <c:pt idx="6053">
                        <c:v>9.0769000000000002E-2</c:v>
                      </c:pt>
                      <c:pt idx="6054">
                        <c:v>9.0838499999999989E-2</c:v>
                      </c:pt>
                      <c:pt idx="6055">
                        <c:v>9.0908999999999962E-2</c:v>
                      </c:pt>
                      <c:pt idx="6056">
                        <c:v>9.0977999999999962E-2</c:v>
                      </c:pt>
                      <c:pt idx="6057">
                        <c:v>9.1045499999999946E-2</c:v>
                      </c:pt>
                      <c:pt idx="6058">
                        <c:v>9.1112999999999944E-2</c:v>
                      </c:pt>
                      <c:pt idx="6059">
                        <c:v>9.118049999999997E-2</c:v>
                      </c:pt>
                      <c:pt idx="6060">
                        <c:v>9.124749999999994E-2</c:v>
                      </c:pt>
                      <c:pt idx="6061">
                        <c:v>9.1314499999999937E-2</c:v>
                      </c:pt>
                      <c:pt idx="6062">
                        <c:v>9.1380499999999962E-2</c:v>
                      </c:pt>
                      <c:pt idx="6063">
                        <c:v>9.144599999999993E-2</c:v>
                      </c:pt>
                      <c:pt idx="6064">
                        <c:v>9.1510499999999939E-2</c:v>
                      </c:pt>
                      <c:pt idx="6065">
                        <c:v>9.1574499999999989E-2</c:v>
                      </c:pt>
                      <c:pt idx="6066">
                        <c:v>9.1637999999999969E-2</c:v>
                      </c:pt>
                      <c:pt idx="6067">
                        <c:v>9.1701499999999977E-2</c:v>
                      </c:pt>
                      <c:pt idx="6068">
                        <c:v>9.1764999999999972E-2</c:v>
                      </c:pt>
                      <c:pt idx="6069">
                        <c:v>9.1828500000000007E-2</c:v>
                      </c:pt>
                      <c:pt idx="6070">
                        <c:v>9.1890999999999987E-2</c:v>
                      </c:pt>
                      <c:pt idx="6071">
                        <c:v>9.1951499999999978E-2</c:v>
                      </c:pt>
                      <c:pt idx="6072">
                        <c:v>9.2013499999999998E-2</c:v>
                      </c:pt>
                      <c:pt idx="6073">
                        <c:v>9.2074999999999976E-2</c:v>
                      </c:pt>
                      <c:pt idx="6074">
                        <c:v>9.2135999999999982E-2</c:v>
                      </c:pt>
                      <c:pt idx="6075">
                        <c:v>9.2196500000000015E-2</c:v>
                      </c:pt>
                      <c:pt idx="6076">
                        <c:v>9.2257499999999992E-2</c:v>
                      </c:pt>
                      <c:pt idx="6077">
                        <c:v>9.2316000000000009E-2</c:v>
                      </c:pt>
                      <c:pt idx="6078">
                        <c:v>9.2377000000000042E-2</c:v>
                      </c:pt>
                      <c:pt idx="6079">
                        <c:v>9.243800000000002E-2</c:v>
                      </c:pt>
                      <c:pt idx="6080">
                        <c:v>9.2498500000000053E-2</c:v>
                      </c:pt>
                      <c:pt idx="6081">
                        <c:v>9.2558500000000044E-2</c:v>
                      </c:pt>
                      <c:pt idx="6082">
                        <c:v>9.2619000000000049E-2</c:v>
                      </c:pt>
                      <c:pt idx="6083">
                        <c:v>9.2678000000000066E-2</c:v>
                      </c:pt>
                      <c:pt idx="6084">
                        <c:v>9.2735500000000054E-2</c:v>
                      </c:pt>
                      <c:pt idx="6085">
                        <c:v>9.2791500000000096E-2</c:v>
                      </c:pt>
                      <c:pt idx="6086">
                        <c:v>9.2850000000000085E-2</c:v>
                      </c:pt>
                      <c:pt idx="6087">
                        <c:v>9.29065000000001E-2</c:v>
                      </c:pt>
                      <c:pt idx="6088">
                        <c:v>9.2963500000000088E-2</c:v>
                      </c:pt>
                      <c:pt idx="6089">
                        <c:v>9.3018000000000073E-2</c:v>
                      </c:pt>
                      <c:pt idx="6090">
                        <c:v>9.307050000000007E-2</c:v>
                      </c:pt>
                      <c:pt idx="6091">
                        <c:v>9.3125000000000055E-2</c:v>
                      </c:pt>
                      <c:pt idx="6092">
                        <c:v>9.3178000000000039E-2</c:v>
                      </c:pt>
                      <c:pt idx="6093">
                        <c:v>9.3228500000000047E-2</c:v>
                      </c:pt>
                      <c:pt idx="6094">
                        <c:v>9.3278500000000014E-2</c:v>
                      </c:pt>
                      <c:pt idx="6095">
                        <c:v>9.3330500000000025E-2</c:v>
                      </c:pt>
                      <c:pt idx="6096">
                        <c:v>9.3380000000000032E-2</c:v>
                      </c:pt>
                      <c:pt idx="6097">
                        <c:v>9.34305E-2</c:v>
                      </c:pt>
                      <c:pt idx="6098">
                        <c:v>9.3479500000000007E-2</c:v>
                      </c:pt>
                      <c:pt idx="6099">
                        <c:v>9.3529500000000002E-2</c:v>
                      </c:pt>
                      <c:pt idx="6100">
                        <c:v>9.3577499999999994E-2</c:v>
                      </c:pt>
                      <c:pt idx="6101">
                        <c:v>9.3625499999999973E-2</c:v>
                      </c:pt>
                      <c:pt idx="6102">
                        <c:v>9.3673499999999979E-2</c:v>
                      </c:pt>
                      <c:pt idx="6103">
                        <c:v>9.3720499999999984E-2</c:v>
                      </c:pt>
                      <c:pt idx="6104">
                        <c:v>9.3767999999999976E-2</c:v>
                      </c:pt>
                      <c:pt idx="6105">
                        <c:v>9.3814999999999954E-2</c:v>
                      </c:pt>
                      <c:pt idx="6106">
                        <c:v>9.3862499999999946E-2</c:v>
                      </c:pt>
                      <c:pt idx="6107">
                        <c:v>9.390849999999995E-2</c:v>
                      </c:pt>
                      <c:pt idx="6108">
                        <c:v>9.3953999999999926E-2</c:v>
                      </c:pt>
                      <c:pt idx="6109">
                        <c:v>9.399899999999993E-2</c:v>
                      </c:pt>
                      <c:pt idx="6110">
                        <c:v>9.4044999999999934E-2</c:v>
                      </c:pt>
                      <c:pt idx="6111">
                        <c:v>9.4088999999999923E-2</c:v>
                      </c:pt>
                      <c:pt idx="6112">
                        <c:v>9.4132499999999925E-2</c:v>
                      </c:pt>
                      <c:pt idx="6113">
                        <c:v>9.4175999999999913E-2</c:v>
                      </c:pt>
                      <c:pt idx="6114">
                        <c:v>9.42189999999999E-2</c:v>
                      </c:pt>
                      <c:pt idx="6115">
                        <c:v>9.42604999999999E-2</c:v>
                      </c:pt>
                      <c:pt idx="6116">
                        <c:v>9.4300999999999913E-2</c:v>
                      </c:pt>
                      <c:pt idx="6117">
                        <c:v>9.4340499999999883E-2</c:v>
                      </c:pt>
                      <c:pt idx="6118">
                        <c:v>9.4380499999999895E-2</c:v>
                      </c:pt>
                      <c:pt idx="6119">
                        <c:v>9.4419999999999893E-2</c:v>
                      </c:pt>
                      <c:pt idx="6120">
                        <c:v>9.4456499999999902E-2</c:v>
                      </c:pt>
                      <c:pt idx="6121">
                        <c:v>9.4491999999999909E-2</c:v>
                      </c:pt>
                      <c:pt idx="6122">
                        <c:v>9.4526999999999917E-2</c:v>
                      </c:pt>
                      <c:pt idx="6123">
                        <c:v>9.4560999999999909E-2</c:v>
                      </c:pt>
                      <c:pt idx="6124">
                        <c:v>9.4593999999999914E-2</c:v>
                      </c:pt>
                      <c:pt idx="6125">
                        <c:v>9.4627499999999906E-2</c:v>
                      </c:pt>
                      <c:pt idx="6126">
                        <c:v>9.4658999999999924E-2</c:v>
                      </c:pt>
                      <c:pt idx="6127">
                        <c:v>9.4689999999999927E-2</c:v>
                      </c:pt>
                      <c:pt idx="6128">
                        <c:v>9.4718999999999928E-2</c:v>
                      </c:pt>
                      <c:pt idx="6129">
                        <c:v>9.4747999999999929E-2</c:v>
                      </c:pt>
                      <c:pt idx="6130">
                        <c:v>9.4775499999999943E-2</c:v>
                      </c:pt>
                      <c:pt idx="6131">
                        <c:v>9.4803499999999943E-2</c:v>
                      </c:pt>
                      <c:pt idx="6132">
                        <c:v>9.4827999999999954E-2</c:v>
                      </c:pt>
                      <c:pt idx="6133">
                        <c:v>9.4853499999999966E-2</c:v>
                      </c:pt>
                      <c:pt idx="6134">
                        <c:v>9.4879999999999978E-2</c:v>
                      </c:pt>
                      <c:pt idx="6135">
                        <c:v>9.490599999999999E-2</c:v>
                      </c:pt>
                      <c:pt idx="6136">
                        <c:v>9.4931500000000002E-2</c:v>
                      </c:pt>
                      <c:pt idx="6137">
                        <c:v>9.4957500000000014E-2</c:v>
                      </c:pt>
                      <c:pt idx="6138">
                        <c:v>9.4982000000000025E-2</c:v>
                      </c:pt>
                      <c:pt idx="6139">
                        <c:v>9.5006500000000035E-2</c:v>
                      </c:pt>
                      <c:pt idx="6140">
                        <c:v>9.5031500000000033E-2</c:v>
                      </c:pt>
                      <c:pt idx="6141">
                        <c:v>9.5055000000000056E-2</c:v>
                      </c:pt>
                      <c:pt idx="6142">
                        <c:v>9.5080500000000068E-2</c:v>
                      </c:pt>
                      <c:pt idx="6143">
                        <c:v>9.5105000000000078E-2</c:v>
                      </c:pt>
                      <c:pt idx="6144">
                        <c:v>9.5127500000000073E-2</c:v>
                      </c:pt>
                      <c:pt idx="6145">
                        <c:v>9.5150500000000096E-2</c:v>
                      </c:pt>
                      <c:pt idx="6146">
                        <c:v>9.5172500000000076E-2</c:v>
                      </c:pt>
                      <c:pt idx="6147">
                        <c:v>9.5193500000000084E-2</c:v>
                      </c:pt>
                      <c:pt idx="6148">
                        <c:v>9.5214500000000063E-2</c:v>
                      </c:pt>
                      <c:pt idx="6149">
                        <c:v>9.5234500000000055E-2</c:v>
                      </c:pt>
                      <c:pt idx="6150">
                        <c:v>9.5254500000000047E-2</c:v>
                      </c:pt>
                      <c:pt idx="6151">
                        <c:v>9.5272000000000065E-2</c:v>
                      </c:pt>
                      <c:pt idx="6152">
                        <c:v>9.5290000000000055E-2</c:v>
                      </c:pt>
                      <c:pt idx="6153">
                        <c:v>9.5305000000000029E-2</c:v>
                      </c:pt>
                      <c:pt idx="6154">
                        <c:v>9.5321000000000045E-2</c:v>
                      </c:pt>
                      <c:pt idx="6155">
                        <c:v>9.5335500000000031E-2</c:v>
                      </c:pt>
                      <c:pt idx="6156">
                        <c:v>9.5349000000000059E-2</c:v>
                      </c:pt>
                      <c:pt idx="6157">
                        <c:v>9.5361500000000043E-2</c:v>
                      </c:pt>
                      <c:pt idx="6158">
                        <c:v>9.5373500000000055E-2</c:v>
                      </c:pt>
                      <c:pt idx="6159">
                        <c:v>9.5384000000000052E-2</c:v>
                      </c:pt>
                      <c:pt idx="6160">
                        <c:v>9.5394500000000063E-2</c:v>
                      </c:pt>
                      <c:pt idx="6161">
                        <c:v>9.5401500000000056E-2</c:v>
                      </c:pt>
                      <c:pt idx="6162">
                        <c:v>9.541000000000005E-2</c:v>
                      </c:pt>
                      <c:pt idx="6163">
                        <c:v>9.5415500000000056E-2</c:v>
                      </c:pt>
                      <c:pt idx="6164">
                        <c:v>9.5425500000000052E-2</c:v>
                      </c:pt>
                      <c:pt idx="6165">
                        <c:v>9.5434500000000075E-2</c:v>
                      </c:pt>
                      <c:pt idx="6166">
                        <c:v>9.5440500000000081E-2</c:v>
                      </c:pt>
                      <c:pt idx="6167">
                        <c:v>9.5446500000000059E-2</c:v>
                      </c:pt>
                      <c:pt idx="6168">
                        <c:v>9.5453500000000038E-2</c:v>
                      </c:pt>
                      <c:pt idx="6169">
                        <c:v>9.545900000000003E-2</c:v>
                      </c:pt>
                      <c:pt idx="6170">
                        <c:v>9.5466000000000037E-2</c:v>
                      </c:pt>
                      <c:pt idx="6171">
                        <c:v>9.547250000000003E-2</c:v>
                      </c:pt>
                      <c:pt idx="6172">
                        <c:v>9.5479000000000022E-2</c:v>
                      </c:pt>
                      <c:pt idx="6173">
                        <c:v>9.5484000000000013E-2</c:v>
                      </c:pt>
                      <c:pt idx="6174">
                        <c:v>9.5489999999999992E-2</c:v>
                      </c:pt>
                      <c:pt idx="6175">
                        <c:v>9.5496499999999998E-2</c:v>
                      </c:pt>
                      <c:pt idx="6176">
                        <c:v>9.5502000000000004E-2</c:v>
                      </c:pt>
                      <c:pt idx="6177">
                        <c:v>9.5506499999999994E-2</c:v>
                      </c:pt>
                      <c:pt idx="6178">
                        <c:v>9.5512000000000014E-2</c:v>
                      </c:pt>
                      <c:pt idx="6179">
                        <c:v>9.551800000000002E-2</c:v>
                      </c:pt>
                      <c:pt idx="6180">
                        <c:v>9.552250000000001E-2</c:v>
                      </c:pt>
                      <c:pt idx="6181">
                        <c:v>9.5526000000000014E-2</c:v>
                      </c:pt>
                      <c:pt idx="6182">
                        <c:v>9.5529000000000031E-2</c:v>
                      </c:pt>
                      <c:pt idx="6183">
                        <c:v>9.5531500000000019E-2</c:v>
                      </c:pt>
                      <c:pt idx="6184">
                        <c:v>9.5533499999999993E-2</c:v>
                      </c:pt>
                      <c:pt idx="6185">
                        <c:v>9.5535000000000009E-2</c:v>
                      </c:pt>
                      <c:pt idx="6186">
                        <c:v>9.553650000000001E-2</c:v>
                      </c:pt>
                      <c:pt idx="6187">
                        <c:v>9.5537999999999984E-2</c:v>
                      </c:pt>
                      <c:pt idx="6188">
                        <c:v>9.5536999999999997E-2</c:v>
                      </c:pt>
                      <c:pt idx="6189">
                        <c:v>9.5535999999999982E-2</c:v>
                      </c:pt>
                      <c:pt idx="6190">
                        <c:v>9.5533499999999952E-2</c:v>
                      </c:pt>
                      <c:pt idx="6191">
                        <c:v>9.5530999999999949E-2</c:v>
                      </c:pt>
                      <c:pt idx="6192">
                        <c:v>9.5528999999999933E-2</c:v>
                      </c:pt>
                      <c:pt idx="6193">
                        <c:v>9.552599999999993E-2</c:v>
                      </c:pt>
                      <c:pt idx="6194">
                        <c:v>9.5521999999999899E-2</c:v>
                      </c:pt>
                      <c:pt idx="6195">
                        <c:v>9.5518499999999895E-2</c:v>
                      </c:pt>
                      <c:pt idx="6196">
                        <c:v>9.551299999999989E-2</c:v>
                      </c:pt>
                      <c:pt idx="6197">
                        <c:v>9.5508499999999857E-2</c:v>
                      </c:pt>
                      <c:pt idx="6198">
                        <c:v>9.5503499999999839E-2</c:v>
                      </c:pt>
                      <c:pt idx="6199">
                        <c:v>9.5497999999999833E-2</c:v>
                      </c:pt>
                      <c:pt idx="6200">
                        <c:v>9.5491499999999827E-2</c:v>
                      </c:pt>
                      <c:pt idx="6201">
                        <c:v>9.5485999999999849E-2</c:v>
                      </c:pt>
                      <c:pt idx="6202">
                        <c:v>9.5478999999999842E-2</c:v>
                      </c:pt>
                      <c:pt idx="6203">
                        <c:v>9.5471499999999848E-2</c:v>
                      </c:pt>
                      <c:pt idx="6204">
                        <c:v>9.5462499999999839E-2</c:v>
                      </c:pt>
                      <c:pt idx="6205">
                        <c:v>9.5451999999999829E-2</c:v>
                      </c:pt>
                      <c:pt idx="6206">
                        <c:v>9.5443999999999835E-2</c:v>
                      </c:pt>
                      <c:pt idx="6207">
                        <c:v>9.5434499999999853E-2</c:v>
                      </c:pt>
                      <c:pt idx="6208">
                        <c:v>9.5425999999999844E-2</c:v>
                      </c:pt>
                      <c:pt idx="6209">
                        <c:v>9.5416499999999863E-2</c:v>
                      </c:pt>
                      <c:pt idx="6210">
                        <c:v>9.5405499999999865E-2</c:v>
                      </c:pt>
                      <c:pt idx="6211">
                        <c:v>9.5393999999999868E-2</c:v>
                      </c:pt>
                      <c:pt idx="6212">
                        <c:v>9.5380499999999882E-2</c:v>
                      </c:pt>
                      <c:pt idx="6213">
                        <c:v>9.5366499999999896E-2</c:v>
                      </c:pt>
                      <c:pt idx="6214">
                        <c:v>9.535299999999991E-2</c:v>
                      </c:pt>
                      <c:pt idx="6215">
                        <c:v>9.5338499999999923E-2</c:v>
                      </c:pt>
                      <c:pt idx="6216">
                        <c:v>9.5323499999999922E-2</c:v>
                      </c:pt>
                      <c:pt idx="6217">
                        <c:v>9.530749999999992E-2</c:v>
                      </c:pt>
                      <c:pt idx="6218">
                        <c:v>9.5292999999999933E-2</c:v>
                      </c:pt>
                      <c:pt idx="6219">
                        <c:v>9.5276999999999945E-2</c:v>
                      </c:pt>
                      <c:pt idx="6220">
                        <c:v>9.5259999999999956E-2</c:v>
                      </c:pt>
                      <c:pt idx="6221">
                        <c:v>9.5243499999999953E-2</c:v>
                      </c:pt>
                      <c:pt idx="6222">
                        <c:v>9.5226999999999964E-2</c:v>
                      </c:pt>
                      <c:pt idx="6223">
                        <c:v>9.5209499999999961E-2</c:v>
                      </c:pt>
                      <c:pt idx="6224">
                        <c:v>9.5189999999999969E-2</c:v>
                      </c:pt>
                      <c:pt idx="6225">
                        <c:v>9.5170499999999977E-2</c:v>
                      </c:pt>
                      <c:pt idx="6226">
                        <c:v>9.5152499999999959E-2</c:v>
                      </c:pt>
                      <c:pt idx="6227">
                        <c:v>9.5132999999999954E-2</c:v>
                      </c:pt>
                      <c:pt idx="6228">
                        <c:v>9.5115499999999964E-2</c:v>
                      </c:pt>
                      <c:pt idx="6229">
                        <c:v>9.5097499999999988E-2</c:v>
                      </c:pt>
                      <c:pt idx="6230">
                        <c:v>9.5078499999999982E-2</c:v>
                      </c:pt>
                      <c:pt idx="6231">
                        <c:v>9.5059500000000005E-2</c:v>
                      </c:pt>
                      <c:pt idx="6232">
                        <c:v>9.50405E-2</c:v>
                      </c:pt>
                      <c:pt idx="6233">
                        <c:v>9.5019500000000007E-2</c:v>
                      </c:pt>
                      <c:pt idx="6234">
                        <c:v>9.49985E-2</c:v>
                      </c:pt>
                      <c:pt idx="6235">
                        <c:v>9.4979499999999994E-2</c:v>
                      </c:pt>
                      <c:pt idx="6236">
                        <c:v>9.4958999999999988E-2</c:v>
                      </c:pt>
                      <c:pt idx="6237">
                        <c:v>9.4940499999999955E-2</c:v>
                      </c:pt>
                      <c:pt idx="6238">
                        <c:v>9.4920999999999978E-2</c:v>
                      </c:pt>
                      <c:pt idx="6239">
                        <c:v>9.4900499999999971E-2</c:v>
                      </c:pt>
                      <c:pt idx="6240">
                        <c:v>9.4880999999999979E-2</c:v>
                      </c:pt>
                      <c:pt idx="6241">
                        <c:v>9.4858999999999971E-2</c:v>
                      </c:pt>
                      <c:pt idx="6242">
                        <c:v>9.483749999999995E-2</c:v>
                      </c:pt>
                      <c:pt idx="6243">
                        <c:v>9.4816499999999942E-2</c:v>
                      </c:pt>
                      <c:pt idx="6244">
                        <c:v>9.4794999999999921E-2</c:v>
                      </c:pt>
                      <c:pt idx="6245">
                        <c:v>9.4772499999999926E-2</c:v>
                      </c:pt>
                      <c:pt idx="6246">
                        <c:v>9.4750999999999905E-2</c:v>
                      </c:pt>
                      <c:pt idx="6247">
                        <c:v>9.4727999999999909E-2</c:v>
                      </c:pt>
                      <c:pt idx="6248">
                        <c:v>9.4703999999999885E-2</c:v>
                      </c:pt>
                      <c:pt idx="6249">
                        <c:v>9.4681499999999891E-2</c:v>
                      </c:pt>
                      <c:pt idx="6250">
                        <c:v>9.4657499999999881E-2</c:v>
                      </c:pt>
                      <c:pt idx="6251">
                        <c:v>9.4633499999999871E-2</c:v>
                      </c:pt>
                      <c:pt idx="6252">
                        <c:v>9.4607499999999886E-2</c:v>
                      </c:pt>
                      <c:pt idx="6253">
                        <c:v>9.4580499999999901E-2</c:v>
                      </c:pt>
                      <c:pt idx="6254">
                        <c:v>9.4553499999999902E-2</c:v>
                      </c:pt>
                      <c:pt idx="6255">
                        <c:v>9.4526999999999917E-2</c:v>
                      </c:pt>
                      <c:pt idx="6256">
                        <c:v>9.4498499999999902E-2</c:v>
                      </c:pt>
                      <c:pt idx="6257">
                        <c:v>9.4471499999999917E-2</c:v>
                      </c:pt>
                      <c:pt idx="6258">
                        <c:v>9.4441999999999915E-2</c:v>
                      </c:pt>
                      <c:pt idx="6259">
                        <c:v>9.4410499999999911E-2</c:v>
                      </c:pt>
                      <c:pt idx="6260">
                        <c:v>9.4379499999999922E-2</c:v>
                      </c:pt>
                      <c:pt idx="6261">
                        <c:v>9.434649999999993E-2</c:v>
                      </c:pt>
                      <c:pt idx="6262">
                        <c:v>9.4312499999999938E-2</c:v>
                      </c:pt>
                      <c:pt idx="6263">
                        <c:v>9.4277999999999917E-2</c:v>
                      </c:pt>
                      <c:pt idx="6264">
                        <c:v>9.424299999999991E-2</c:v>
                      </c:pt>
                      <c:pt idx="6265">
                        <c:v>9.4205499999999928E-2</c:v>
                      </c:pt>
                      <c:pt idx="6266">
                        <c:v>9.4167499999999932E-2</c:v>
                      </c:pt>
                      <c:pt idx="6267">
                        <c:v>9.4128999999999949E-2</c:v>
                      </c:pt>
                      <c:pt idx="6268">
                        <c:v>9.4088499999999964E-2</c:v>
                      </c:pt>
                      <c:pt idx="6269">
                        <c:v>9.404899999999998E-2</c:v>
                      </c:pt>
                      <c:pt idx="6270">
                        <c:v>9.4006999999999966E-2</c:v>
                      </c:pt>
                      <c:pt idx="6271">
                        <c:v>9.3966999999999967E-2</c:v>
                      </c:pt>
                      <c:pt idx="6272">
                        <c:v>9.3924999999999967E-2</c:v>
                      </c:pt>
                      <c:pt idx="6273">
                        <c:v>9.3881499999999979E-2</c:v>
                      </c:pt>
                      <c:pt idx="6274">
                        <c:v>9.3839499999999965E-2</c:v>
                      </c:pt>
                      <c:pt idx="6275">
                        <c:v>9.3794999999999962E-2</c:v>
                      </c:pt>
                      <c:pt idx="6276">
                        <c:v>9.3750499999999987E-2</c:v>
                      </c:pt>
                      <c:pt idx="6277">
                        <c:v>9.3707999999999972E-2</c:v>
                      </c:pt>
                      <c:pt idx="6278">
                        <c:v>9.3662999999999996E-2</c:v>
                      </c:pt>
                      <c:pt idx="6279">
                        <c:v>9.3617999999999993E-2</c:v>
                      </c:pt>
                      <c:pt idx="6280">
                        <c:v>9.3574000000000004E-2</c:v>
                      </c:pt>
                      <c:pt idx="6281">
                        <c:v>9.3528500000000001E-2</c:v>
                      </c:pt>
                      <c:pt idx="6282">
                        <c:v>9.3481999999999982E-2</c:v>
                      </c:pt>
                      <c:pt idx="6283">
                        <c:v>9.3435499999999991E-2</c:v>
                      </c:pt>
                      <c:pt idx="6284">
                        <c:v>9.3392000000000003E-2</c:v>
                      </c:pt>
                      <c:pt idx="6285">
                        <c:v>9.33475E-2</c:v>
                      </c:pt>
                      <c:pt idx="6286">
                        <c:v>9.3302499999999997E-2</c:v>
                      </c:pt>
                      <c:pt idx="6287">
                        <c:v>9.3257500000000007E-2</c:v>
                      </c:pt>
                      <c:pt idx="6288">
                        <c:v>9.3210500000000029E-2</c:v>
                      </c:pt>
                      <c:pt idx="6289">
                        <c:v>9.3165500000000026E-2</c:v>
                      </c:pt>
                      <c:pt idx="6290">
                        <c:v>9.3121000000000023E-2</c:v>
                      </c:pt>
                      <c:pt idx="6291">
                        <c:v>9.3074500000000032E-2</c:v>
                      </c:pt>
                      <c:pt idx="6292">
                        <c:v>9.3029000000000014E-2</c:v>
                      </c:pt>
                      <c:pt idx="6293">
                        <c:v>9.2984499999999984E-2</c:v>
                      </c:pt>
                      <c:pt idx="6294">
                        <c:v>9.2938499999999993E-2</c:v>
                      </c:pt>
                      <c:pt idx="6295">
                        <c:v>9.2890500000000001E-2</c:v>
                      </c:pt>
                      <c:pt idx="6296">
                        <c:v>9.2844999999999983E-2</c:v>
                      </c:pt>
                      <c:pt idx="6297">
                        <c:v>9.279999999999998E-2</c:v>
                      </c:pt>
                      <c:pt idx="6298">
                        <c:v>9.2754499999999976E-2</c:v>
                      </c:pt>
                      <c:pt idx="6299">
                        <c:v>9.2707499999999957E-2</c:v>
                      </c:pt>
                      <c:pt idx="6300">
                        <c:v>9.2658999999999964E-2</c:v>
                      </c:pt>
                      <c:pt idx="6301">
                        <c:v>9.2611999999999986E-2</c:v>
                      </c:pt>
                      <c:pt idx="6302">
                        <c:v>9.256399999999998E-2</c:v>
                      </c:pt>
                      <c:pt idx="6303">
                        <c:v>9.2515499999999987E-2</c:v>
                      </c:pt>
                      <c:pt idx="6304">
                        <c:v>9.2465999999999993E-2</c:v>
                      </c:pt>
                      <c:pt idx="6305">
                        <c:v>9.2415999999999984E-2</c:v>
                      </c:pt>
                      <c:pt idx="6306">
                        <c:v>9.2364000000000002E-2</c:v>
                      </c:pt>
                      <c:pt idx="6307">
                        <c:v>9.2313999999999993E-2</c:v>
                      </c:pt>
                      <c:pt idx="6308">
                        <c:v>9.2261999999999983E-2</c:v>
                      </c:pt>
                      <c:pt idx="6309">
                        <c:v>9.2208999999999972E-2</c:v>
                      </c:pt>
                      <c:pt idx="6310">
                        <c:v>9.215599999999996E-2</c:v>
                      </c:pt>
                      <c:pt idx="6311">
                        <c:v>9.2102999999999949E-2</c:v>
                      </c:pt>
                      <c:pt idx="6312">
                        <c:v>9.2049999999999924E-2</c:v>
                      </c:pt>
                      <c:pt idx="6313">
                        <c:v>9.1993999999999937E-2</c:v>
                      </c:pt>
                      <c:pt idx="6314">
                        <c:v>9.1937499999999922E-2</c:v>
                      </c:pt>
                      <c:pt idx="6315">
                        <c:v>9.1880499999999948E-2</c:v>
                      </c:pt>
                      <c:pt idx="6316">
                        <c:v>9.182299999999996E-2</c:v>
                      </c:pt>
                      <c:pt idx="6317">
                        <c:v>9.1766499999999973E-2</c:v>
                      </c:pt>
                      <c:pt idx="6318">
                        <c:v>9.1708499999999957E-2</c:v>
                      </c:pt>
                      <c:pt idx="6319">
                        <c:v>9.164899999999998E-2</c:v>
                      </c:pt>
                      <c:pt idx="6320">
                        <c:v>9.1590499999999991E-2</c:v>
                      </c:pt>
                      <c:pt idx="6321">
                        <c:v>9.1530999999999973E-2</c:v>
                      </c:pt>
                      <c:pt idx="6322">
                        <c:v>9.1471499999999983E-2</c:v>
                      </c:pt>
                      <c:pt idx="6323">
                        <c:v>9.1411999999999979E-2</c:v>
                      </c:pt>
                      <c:pt idx="6324">
                        <c:v>9.1351499999999988E-2</c:v>
                      </c:pt>
                      <c:pt idx="6325">
                        <c:v>9.1291499999999998E-2</c:v>
                      </c:pt>
                      <c:pt idx="6326">
                        <c:v>9.1231499999999993E-2</c:v>
                      </c:pt>
                      <c:pt idx="6327">
                        <c:v>9.1171999999999989E-2</c:v>
                      </c:pt>
                      <c:pt idx="6328">
                        <c:v>9.1110500000000011E-2</c:v>
                      </c:pt>
                      <c:pt idx="6329">
                        <c:v>9.1051000000000007E-2</c:v>
                      </c:pt>
                      <c:pt idx="6330">
                        <c:v>9.0990500000000002E-2</c:v>
                      </c:pt>
                      <c:pt idx="6331">
                        <c:v>9.0928500000000009E-2</c:v>
                      </c:pt>
                      <c:pt idx="6332">
                        <c:v>9.0867500000000018E-2</c:v>
                      </c:pt>
                      <c:pt idx="6333">
                        <c:v>9.0803000000000009E-2</c:v>
                      </c:pt>
                      <c:pt idx="6334">
                        <c:v>9.07385E-2</c:v>
                      </c:pt>
                      <c:pt idx="6335">
                        <c:v>9.0673000000000031E-2</c:v>
                      </c:pt>
                      <c:pt idx="6336">
                        <c:v>9.0605500000000033E-2</c:v>
                      </c:pt>
                      <c:pt idx="6337">
                        <c:v>9.0536500000000047E-2</c:v>
                      </c:pt>
                      <c:pt idx="6338">
                        <c:v>9.0469500000000036E-2</c:v>
                      </c:pt>
                      <c:pt idx="6339">
                        <c:v>9.0400500000000064E-2</c:v>
                      </c:pt>
                      <c:pt idx="6340">
                        <c:v>9.0331500000000051E-2</c:v>
                      </c:pt>
                      <c:pt idx="6341">
                        <c:v>9.0262500000000051E-2</c:v>
                      </c:pt>
                      <c:pt idx="6342">
                        <c:v>9.0190500000000048E-2</c:v>
                      </c:pt>
                      <c:pt idx="6343">
                        <c:v>9.0117500000000045E-2</c:v>
                      </c:pt>
                      <c:pt idx="6344">
                        <c:v>9.0046000000000057E-2</c:v>
                      </c:pt>
                      <c:pt idx="6345">
                        <c:v>8.9974500000000054E-2</c:v>
                      </c:pt>
                      <c:pt idx="6346">
                        <c:v>8.9903500000000067E-2</c:v>
                      </c:pt>
                      <c:pt idx="6347">
                        <c:v>8.9830000000000076E-2</c:v>
                      </c:pt>
                      <c:pt idx="6348">
                        <c:v>8.9756000000000086E-2</c:v>
                      </c:pt>
                      <c:pt idx="6349">
                        <c:v>8.9681000000000066E-2</c:v>
                      </c:pt>
                      <c:pt idx="6350">
                        <c:v>8.9605500000000046E-2</c:v>
                      </c:pt>
                      <c:pt idx="6351">
                        <c:v>8.9529000000000053E-2</c:v>
                      </c:pt>
                      <c:pt idx="6352">
                        <c:v>8.9451000000000058E-2</c:v>
                      </c:pt>
                      <c:pt idx="6353">
                        <c:v>8.9374000000000051E-2</c:v>
                      </c:pt>
                      <c:pt idx="6354">
                        <c:v>8.9295500000000042E-2</c:v>
                      </c:pt>
                      <c:pt idx="6355">
                        <c:v>8.9217000000000046E-2</c:v>
                      </c:pt>
                      <c:pt idx="6356">
                        <c:v>8.9139000000000052E-2</c:v>
                      </c:pt>
                      <c:pt idx="6357">
                        <c:v>8.9060000000000042E-2</c:v>
                      </c:pt>
                      <c:pt idx="6358">
                        <c:v>8.8979500000000031E-2</c:v>
                      </c:pt>
                      <c:pt idx="6359">
                        <c:v>8.8900500000000035E-2</c:v>
                      </c:pt>
                      <c:pt idx="6360">
                        <c:v>8.882000000000001E-2</c:v>
                      </c:pt>
                      <c:pt idx="6361">
                        <c:v>8.8740500000000028E-2</c:v>
                      </c:pt>
                      <c:pt idx="6362">
                        <c:v>8.8659000000000016E-2</c:v>
                      </c:pt>
                      <c:pt idx="6363">
                        <c:v>8.8578000000000004E-2</c:v>
                      </c:pt>
                      <c:pt idx="6364">
                        <c:v>8.8495500000000005E-2</c:v>
                      </c:pt>
                      <c:pt idx="6365">
                        <c:v>8.8415499999999994E-2</c:v>
                      </c:pt>
                      <c:pt idx="6366">
                        <c:v>8.8335500000000011E-2</c:v>
                      </c:pt>
                      <c:pt idx="6367">
                        <c:v>8.8255E-2</c:v>
                      </c:pt>
                      <c:pt idx="6368">
                        <c:v>8.8174499999999975E-2</c:v>
                      </c:pt>
                      <c:pt idx="6369">
                        <c:v>8.8094499999999978E-2</c:v>
                      </c:pt>
                      <c:pt idx="6370">
                        <c:v>8.8012999999999994E-2</c:v>
                      </c:pt>
                      <c:pt idx="6371">
                        <c:v>8.7931999999999982E-2</c:v>
                      </c:pt>
                      <c:pt idx="6372">
                        <c:v>8.7851499999999999E-2</c:v>
                      </c:pt>
                      <c:pt idx="6373">
                        <c:v>8.7771500000000002E-2</c:v>
                      </c:pt>
                      <c:pt idx="6374">
                        <c:v>8.7690999999999977E-2</c:v>
                      </c:pt>
                      <c:pt idx="6375">
                        <c:v>8.7610499999999994E-2</c:v>
                      </c:pt>
                      <c:pt idx="6376">
                        <c:v>8.7531499999999998E-2</c:v>
                      </c:pt>
                      <c:pt idx="6377">
                        <c:v>8.7453000000000003E-2</c:v>
                      </c:pt>
                      <c:pt idx="6378">
                        <c:v>8.7374500000000008E-2</c:v>
                      </c:pt>
                      <c:pt idx="6379">
                        <c:v>8.7294500000000011E-2</c:v>
                      </c:pt>
                      <c:pt idx="6380">
                        <c:v>8.7216000000000016E-2</c:v>
                      </c:pt>
                      <c:pt idx="6381">
                        <c:v>8.7138500000000008E-2</c:v>
                      </c:pt>
                      <c:pt idx="6382">
                        <c:v>8.7060000000000012E-2</c:v>
                      </c:pt>
                      <c:pt idx="6383">
                        <c:v>8.6983499999999991E-2</c:v>
                      </c:pt>
                      <c:pt idx="6384">
                        <c:v>8.6904499999999996E-2</c:v>
                      </c:pt>
                      <c:pt idx="6385">
                        <c:v>8.6827000000000001E-2</c:v>
                      </c:pt>
                      <c:pt idx="6386">
                        <c:v>8.6747999999999992E-2</c:v>
                      </c:pt>
                      <c:pt idx="6387">
                        <c:v>8.6670499999999984E-2</c:v>
                      </c:pt>
                      <c:pt idx="6388">
                        <c:v>8.6594499999999991E-2</c:v>
                      </c:pt>
                      <c:pt idx="6389">
                        <c:v>8.6518499999999984E-2</c:v>
                      </c:pt>
                      <c:pt idx="6390">
                        <c:v>8.6441499999999963E-2</c:v>
                      </c:pt>
                      <c:pt idx="6391">
                        <c:v>8.6366499999999957E-2</c:v>
                      </c:pt>
                      <c:pt idx="6392">
                        <c:v>8.6290999999999951E-2</c:v>
                      </c:pt>
                      <c:pt idx="6393">
                        <c:v>8.6214999999999958E-2</c:v>
                      </c:pt>
                      <c:pt idx="6394">
                        <c:v>8.6141499999999968E-2</c:v>
                      </c:pt>
                      <c:pt idx="6395">
                        <c:v>8.6064499999999947E-2</c:v>
                      </c:pt>
                      <c:pt idx="6396">
                        <c:v>8.5987999999999953E-2</c:v>
                      </c:pt>
                      <c:pt idx="6397">
                        <c:v>8.591149999999996E-2</c:v>
                      </c:pt>
                      <c:pt idx="6398">
                        <c:v>8.5834499999999953E-2</c:v>
                      </c:pt>
                      <c:pt idx="6399">
                        <c:v>8.575849999999996E-2</c:v>
                      </c:pt>
                      <c:pt idx="6400">
                        <c:v>8.5683499999999954E-2</c:v>
                      </c:pt>
                      <c:pt idx="6401">
                        <c:v>8.5606999999999933E-2</c:v>
                      </c:pt>
                      <c:pt idx="6402">
                        <c:v>8.5529999999999953E-2</c:v>
                      </c:pt>
                      <c:pt idx="6403">
                        <c:v>8.5452999999999973E-2</c:v>
                      </c:pt>
                      <c:pt idx="6404">
                        <c:v>8.5374999999999979E-2</c:v>
                      </c:pt>
                      <c:pt idx="6405">
                        <c:v>8.5298499999999999E-2</c:v>
                      </c:pt>
                      <c:pt idx="6406">
                        <c:v>8.5221500000000006E-2</c:v>
                      </c:pt>
                      <c:pt idx="6407">
                        <c:v>8.5142500000000024E-2</c:v>
                      </c:pt>
                      <c:pt idx="6408">
                        <c:v>8.5062000000000013E-2</c:v>
                      </c:pt>
                      <c:pt idx="6409">
                        <c:v>8.4981499999999988E-2</c:v>
                      </c:pt>
                      <c:pt idx="6410">
                        <c:v>8.4901500000000005E-2</c:v>
                      </c:pt>
                      <c:pt idx="6411">
                        <c:v>8.4820999999999994E-2</c:v>
                      </c:pt>
                      <c:pt idx="6412">
                        <c:v>8.4742999999999971E-2</c:v>
                      </c:pt>
                      <c:pt idx="6413">
                        <c:v>8.4662499999999988E-2</c:v>
                      </c:pt>
                      <c:pt idx="6414">
                        <c:v>8.4580999999999976E-2</c:v>
                      </c:pt>
                      <c:pt idx="6415">
                        <c:v>8.4499999999999978E-2</c:v>
                      </c:pt>
                      <c:pt idx="6416">
                        <c:v>8.4417999999999993E-2</c:v>
                      </c:pt>
                      <c:pt idx="6417">
                        <c:v>8.4336499999999981E-2</c:v>
                      </c:pt>
                      <c:pt idx="6418">
                        <c:v>8.4254999999999997E-2</c:v>
                      </c:pt>
                      <c:pt idx="6419">
                        <c:v>8.4173000000000012E-2</c:v>
                      </c:pt>
                      <c:pt idx="6420">
                        <c:v>8.4090500000000012E-2</c:v>
                      </c:pt>
                      <c:pt idx="6421">
                        <c:v>8.4008000000000027E-2</c:v>
                      </c:pt>
                      <c:pt idx="6422">
                        <c:v>8.3924500000000013E-2</c:v>
                      </c:pt>
                      <c:pt idx="6423">
                        <c:v>8.3843000000000056E-2</c:v>
                      </c:pt>
                      <c:pt idx="6424">
                        <c:v>8.3763500000000018E-2</c:v>
                      </c:pt>
                      <c:pt idx="6425">
                        <c:v>8.3685000000000023E-2</c:v>
                      </c:pt>
                      <c:pt idx="6426">
                        <c:v>8.3605500000000041E-2</c:v>
                      </c:pt>
                      <c:pt idx="6427">
                        <c:v>8.3527500000000032E-2</c:v>
                      </c:pt>
                      <c:pt idx="6428">
                        <c:v>8.3447000000000049E-2</c:v>
                      </c:pt>
                      <c:pt idx="6429">
                        <c:v>8.3367500000000039E-2</c:v>
                      </c:pt>
                      <c:pt idx="6430">
                        <c:v>8.328900000000003E-2</c:v>
                      </c:pt>
                      <c:pt idx="6431">
                        <c:v>8.3210500000000034E-2</c:v>
                      </c:pt>
                      <c:pt idx="6432">
                        <c:v>8.3132500000000012E-2</c:v>
                      </c:pt>
                      <c:pt idx="6433">
                        <c:v>8.3054500000000017E-2</c:v>
                      </c:pt>
                      <c:pt idx="6434">
                        <c:v>8.2977500000000023E-2</c:v>
                      </c:pt>
                      <c:pt idx="6435">
                        <c:v>8.2897500000000027E-2</c:v>
                      </c:pt>
                      <c:pt idx="6436">
                        <c:v>8.2817000000000029E-2</c:v>
                      </c:pt>
                      <c:pt idx="6437">
                        <c:v>8.2737000000000033E-2</c:v>
                      </c:pt>
                      <c:pt idx="6438">
                        <c:v>8.2658500000000037E-2</c:v>
                      </c:pt>
                      <c:pt idx="6439">
                        <c:v>8.2580000000000028E-2</c:v>
                      </c:pt>
                      <c:pt idx="6440">
                        <c:v>8.2500500000000032E-2</c:v>
                      </c:pt>
                      <c:pt idx="6441">
                        <c:v>8.2421500000000036E-2</c:v>
                      </c:pt>
                      <c:pt idx="6442">
                        <c:v>8.2343500000000042E-2</c:v>
                      </c:pt>
                      <c:pt idx="6443">
                        <c:v>8.2263500000000059E-2</c:v>
                      </c:pt>
                      <c:pt idx="6444">
                        <c:v>8.2185500000000064E-2</c:v>
                      </c:pt>
                      <c:pt idx="6445">
                        <c:v>8.2107000000000069E-2</c:v>
                      </c:pt>
                      <c:pt idx="6446">
                        <c:v>8.2029500000000061E-2</c:v>
                      </c:pt>
                      <c:pt idx="6447">
                        <c:v>8.1952000000000053E-2</c:v>
                      </c:pt>
                      <c:pt idx="6448">
                        <c:v>8.1874000000000058E-2</c:v>
                      </c:pt>
                      <c:pt idx="6449">
                        <c:v>8.1795000000000062E-2</c:v>
                      </c:pt>
                      <c:pt idx="6450">
                        <c:v>8.1718500000000069E-2</c:v>
                      </c:pt>
                      <c:pt idx="6451">
                        <c:v>8.164050000000006E-2</c:v>
                      </c:pt>
                      <c:pt idx="6452">
                        <c:v>8.1565500000000069E-2</c:v>
                      </c:pt>
                      <c:pt idx="6453">
                        <c:v>8.1489500000000062E-2</c:v>
                      </c:pt>
                      <c:pt idx="6454">
                        <c:v>8.1413500000000069E-2</c:v>
                      </c:pt>
                      <c:pt idx="6455">
                        <c:v>8.1336500000000089E-2</c:v>
                      </c:pt>
                      <c:pt idx="6456">
                        <c:v>8.1262500000000057E-2</c:v>
                      </c:pt>
                      <c:pt idx="6457">
                        <c:v>8.1186000000000078E-2</c:v>
                      </c:pt>
                      <c:pt idx="6458">
                        <c:v>8.1112000000000073E-2</c:v>
                      </c:pt>
                      <c:pt idx="6459">
                        <c:v>8.1038500000000083E-2</c:v>
                      </c:pt>
                      <c:pt idx="6460">
                        <c:v>8.0963500000000077E-2</c:v>
                      </c:pt>
                      <c:pt idx="6461">
                        <c:v>8.0889000000000058E-2</c:v>
                      </c:pt>
                      <c:pt idx="6462">
                        <c:v>8.0816500000000069E-2</c:v>
                      </c:pt>
                      <c:pt idx="6463">
                        <c:v>8.0740500000000062E-2</c:v>
                      </c:pt>
                      <c:pt idx="6464">
                        <c:v>8.0667500000000059E-2</c:v>
                      </c:pt>
                      <c:pt idx="6465">
                        <c:v>8.0595500000000056E-2</c:v>
                      </c:pt>
                      <c:pt idx="6466">
                        <c:v>8.0524500000000054E-2</c:v>
                      </c:pt>
                      <c:pt idx="6467">
                        <c:v>8.045050000000005E-2</c:v>
                      </c:pt>
                      <c:pt idx="6468">
                        <c:v>8.0376500000000087E-2</c:v>
                      </c:pt>
                      <c:pt idx="6469">
                        <c:v>8.0303000000000055E-2</c:v>
                      </c:pt>
                      <c:pt idx="6470">
                        <c:v>8.0232500000000068E-2</c:v>
                      </c:pt>
                      <c:pt idx="6471">
                        <c:v>8.0160500000000051E-2</c:v>
                      </c:pt>
                      <c:pt idx="6472">
                        <c:v>8.0090000000000036E-2</c:v>
                      </c:pt>
                      <c:pt idx="6473">
                        <c:v>8.0017500000000047E-2</c:v>
                      </c:pt>
                      <c:pt idx="6474">
                        <c:v>7.9944500000000043E-2</c:v>
                      </c:pt>
                      <c:pt idx="6475">
                        <c:v>7.9874000000000028E-2</c:v>
                      </c:pt>
                      <c:pt idx="6476">
                        <c:v>7.9801500000000039E-2</c:v>
                      </c:pt>
                      <c:pt idx="6477">
                        <c:v>7.9728000000000035E-2</c:v>
                      </c:pt>
                      <c:pt idx="6478">
                        <c:v>7.9652500000000029E-2</c:v>
                      </c:pt>
                      <c:pt idx="6479">
                        <c:v>7.9581500000000027E-2</c:v>
                      </c:pt>
                      <c:pt idx="6480">
                        <c:v>7.9509000000000024E-2</c:v>
                      </c:pt>
                      <c:pt idx="6481">
                        <c:v>7.9438500000000023E-2</c:v>
                      </c:pt>
                      <c:pt idx="6482">
                        <c:v>7.9368000000000036E-2</c:v>
                      </c:pt>
                      <c:pt idx="6483">
                        <c:v>7.9297500000000035E-2</c:v>
                      </c:pt>
                      <c:pt idx="6484">
                        <c:v>7.9225500000000032E-2</c:v>
                      </c:pt>
                      <c:pt idx="6485">
                        <c:v>7.9154500000000044E-2</c:v>
                      </c:pt>
                      <c:pt idx="6486">
                        <c:v>7.9083000000000042E-2</c:v>
                      </c:pt>
                      <c:pt idx="6487">
                        <c:v>7.9012000000000041E-2</c:v>
                      </c:pt>
                      <c:pt idx="6488">
                        <c:v>7.8939000000000037E-2</c:v>
                      </c:pt>
                      <c:pt idx="6489">
                        <c:v>7.8869000000000036E-2</c:v>
                      </c:pt>
                      <c:pt idx="6490">
                        <c:v>7.8800000000000037E-2</c:v>
                      </c:pt>
                      <c:pt idx="6491">
                        <c:v>7.8731000000000051E-2</c:v>
                      </c:pt>
                      <c:pt idx="6492">
                        <c:v>7.8661500000000051E-2</c:v>
                      </c:pt>
                      <c:pt idx="6493">
                        <c:v>7.8594000000000039E-2</c:v>
                      </c:pt>
                      <c:pt idx="6494">
                        <c:v>7.8535000000000049E-2</c:v>
                      </c:pt>
                      <c:pt idx="6495">
                        <c:v>7.8501000000000043E-2</c:v>
                      </c:pt>
                      <c:pt idx="6496">
                        <c:v>7.8465000000000049E-2</c:v>
                      </c:pt>
                      <c:pt idx="6497">
                        <c:v>7.8429000000000054E-2</c:v>
                      </c:pt>
                      <c:pt idx="6498">
                        <c:v>7.839300000000006E-2</c:v>
                      </c:pt>
                      <c:pt idx="6499">
                        <c:v>7.8357500000000066E-2</c:v>
                      </c:pt>
                      <c:pt idx="6500">
                        <c:v>7.8324500000000061E-2</c:v>
                      </c:pt>
                      <c:pt idx="6501">
                        <c:v>7.8290000000000054E-2</c:v>
                      </c:pt>
                      <c:pt idx="6502">
                        <c:v>7.8259500000000079E-2</c:v>
                      </c:pt>
                      <c:pt idx="6503">
                        <c:v>7.8229500000000077E-2</c:v>
                      </c:pt>
                      <c:pt idx="6504">
                        <c:v>7.8197500000000073E-2</c:v>
                      </c:pt>
                      <c:pt idx="6505">
                        <c:v>7.8166500000000069E-2</c:v>
                      </c:pt>
                      <c:pt idx="6506">
                        <c:v>7.8136500000000053E-2</c:v>
                      </c:pt>
                      <c:pt idx="6507">
                        <c:v>7.8104500000000063E-2</c:v>
                      </c:pt>
                      <c:pt idx="6508">
                        <c:v>7.8074500000000061E-2</c:v>
                      </c:pt>
                      <c:pt idx="6509">
                        <c:v>7.8045500000000045E-2</c:v>
                      </c:pt>
                      <c:pt idx="6510">
                        <c:v>7.8015000000000057E-2</c:v>
                      </c:pt>
                      <c:pt idx="6511">
                        <c:v>7.7986000000000055E-2</c:v>
                      </c:pt>
                      <c:pt idx="6512">
                        <c:v>7.7956000000000053E-2</c:v>
                      </c:pt>
                      <c:pt idx="6513">
                        <c:v>7.7929500000000068E-2</c:v>
                      </c:pt>
                      <c:pt idx="6514">
                        <c:v>7.7902500000000055E-2</c:v>
                      </c:pt>
                      <c:pt idx="6515">
                        <c:v>7.7877500000000058E-2</c:v>
                      </c:pt>
                      <c:pt idx="6516">
                        <c:v>7.7852000000000074E-2</c:v>
                      </c:pt>
                      <c:pt idx="6517">
                        <c:v>7.7826500000000062E-2</c:v>
                      </c:pt>
                      <c:pt idx="6518">
                        <c:v>7.7802000000000066E-2</c:v>
                      </c:pt>
                      <c:pt idx="6519">
                        <c:v>7.7776000000000081E-2</c:v>
                      </c:pt>
                      <c:pt idx="6520">
                        <c:v>7.7751000000000084E-2</c:v>
                      </c:pt>
                      <c:pt idx="6521">
                        <c:v>7.7727500000000088E-2</c:v>
                      </c:pt>
                      <c:pt idx="6522">
                        <c:v>7.7704000000000079E-2</c:v>
                      </c:pt>
                      <c:pt idx="6523">
                        <c:v>7.7680500000000083E-2</c:v>
                      </c:pt>
                      <c:pt idx="6524">
                        <c:v>7.7658000000000074E-2</c:v>
                      </c:pt>
                      <c:pt idx="6525">
                        <c:v>7.7634500000000065E-2</c:v>
                      </c:pt>
                      <c:pt idx="6526">
                        <c:v>7.761200000000007E-2</c:v>
                      </c:pt>
                      <c:pt idx="6527">
                        <c:v>7.7589500000000061E-2</c:v>
                      </c:pt>
                      <c:pt idx="6528">
                        <c:v>7.7569500000000055E-2</c:v>
                      </c:pt>
                      <c:pt idx="6529">
                        <c:v>7.7547000000000046E-2</c:v>
                      </c:pt>
                      <c:pt idx="6530">
                        <c:v>7.7525500000000053E-2</c:v>
                      </c:pt>
                      <c:pt idx="6531">
                        <c:v>7.7504500000000046E-2</c:v>
                      </c:pt>
                      <c:pt idx="6532">
                        <c:v>7.7479000000000048E-2</c:v>
                      </c:pt>
                      <c:pt idx="6533">
                        <c:v>7.7455500000000052E-2</c:v>
                      </c:pt>
                      <c:pt idx="6534">
                        <c:v>7.7433500000000044E-2</c:v>
                      </c:pt>
                      <c:pt idx="6535">
                        <c:v>7.7410500000000035E-2</c:v>
                      </c:pt>
                      <c:pt idx="6536">
                        <c:v>7.7391000000000043E-2</c:v>
                      </c:pt>
                      <c:pt idx="6537">
                        <c:v>7.7371000000000037E-2</c:v>
                      </c:pt>
                      <c:pt idx="6538">
                        <c:v>7.7352500000000032E-2</c:v>
                      </c:pt>
                      <c:pt idx="6539">
                        <c:v>7.7334500000000028E-2</c:v>
                      </c:pt>
                      <c:pt idx="6540">
                        <c:v>7.7319500000000027E-2</c:v>
                      </c:pt>
                      <c:pt idx="6541">
                        <c:v>7.7303000000000011E-2</c:v>
                      </c:pt>
                      <c:pt idx="6542">
                        <c:v>7.7289500000000011E-2</c:v>
                      </c:pt>
                      <c:pt idx="6543">
                        <c:v>7.727450000000001E-2</c:v>
                      </c:pt>
                      <c:pt idx="6544">
                        <c:v>7.726050000000001E-2</c:v>
                      </c:pt>
                      <c:pt idx="6545">
                        <c:v>7.7244000000000007E-2</c:v>
                      </c:pt>
                      <c:pt idx="6546">
                        <c:v>7.7227500000000004E-2</c:v>
                      </c:pt>
                      <c:pt idx="6547">
                        <c:v>7.7212499999999989E-2</c:v>
                      </c:pt>
                      <c:pt idx="6548">
                        <c:v>7.7199000000000004E-2</c:v>
                      </c:pt>
                      <c:pt idx="6549">
                        <c:v>7.7185999999999991E-2</c:v>
                      </c:pt>
                      <c:pt idx="6550">
                        <c:v>7.7172999999999992E-2</c:v>
                      </c:pt>
                      <c:pt idx="6551">
                        <c:v>7.7161999999999981E-2</c:v>
                      </c:pt>
                      <c:pt idx="6552">
                        <c:v>7.7152999999999972E-2</c:v>
                      </c:pt>
                      <c:pt idx="6553">
                        <c:v>7.7143499999999976E-2</c:v>
                      </c:pt>
                      <c:pt idx="6554">
                        <c:v>7.7137499999999998E-2</c:v>
                      </c:pt>
                      <c:pt idx="6555">
                        <c:v>7.7130499999999991E-2</c:v>
                      </c:pt>
                      <c:pt idx="6556">
                        <c:v>7.7127500000000002E-2</c:v>
                      </c:pt>
                      <c:pt idx="6557">
                        <c:v>7.7121999999999996E-2</c:v>
                      </c:pt>
                      <c:pt idx="6558">
                        <c:v>7.7116999999999991E-2</c:v>
                      </c:pt>
                      <c:pt idx="6559">
                        <c:v>7.7111499999999986E-2</c:v>
                      </c:pt>
                      <c:pt idx="6560">
                        <c:v>7.710599999999998E-2</c:v>
                      </c:pt>
                      <c:pt idx="6561">
                        <c:v>7.710249999999999E-2</c:v>
                      </c:pt>
                      <c:pt idx="6562">
                        <c:v>7.7099999999999988E-2</c:v>
                      </c:pt>
                      <c:pt idx="6563">
                        <c:v>7.7095999999999984E-2</c:v>
                      </c:pt>
                      <c:pt idx="6564">
                        <c:v>7.7094499999999982E-2</c:v>
                      </c:pt>
                      <c:pt idx="6565">
                        <c:v>7.7097499999999985E-2</c:v>
                      </c:pt>
                      <c:pt idx="6566">
                        <c:v>7.7097499999999985E-2</c:v>
                      </c:pt>
                      <c:pt idx="6567">
                        <c:v>7.7097999999999972E-2</c:v>
                      </c:pt>
                      <c:pt idx="6568">
                        <c:v>7.7098999999999973E-2</c:v>
                      </c:pt>
                      <c:pt idx="6569">
                        <c:v>7.7098999999999973E-2</c:v>
                      </c:pt>
                      <c:pt idx="6570">
                        <c:v>7.7099999999999988E-2</c:v>
                      </c:pt>
                      <c:pt idx="6571">
                        <c:v>7.7099499999999987E-2</c:v>
                      </c:pt>
                      <c:pt idx="6572">
                        <c:v>7.7099499999999987E-2</c:v>
                      </c:pt>
                      <c:pt idx="6573">
                        <c:v>7.7098999999999987E-2</c:v>
                      </c:pt>
                      <c:pt idx="6574">
                        <c:v>7.7099499999999987E-2</c:v>
                      </c:pt>
                      <c:pt idx="6575">
                        <c:v>7.7099000000000001E-2</c:v>
                      </c:pt>
                      <c:pt idx="6576">
                        <c:v>7.70985E-2</c:v>
                      </c:pt>
                      <c:pt idx="6577">
                        <c:v>7.7095499999999997E-2</c:v>
                      </c:pt>
                      <c:pt idx="6578">
                        <c:v>7.7093499999999981E-2</c:v>
                      </c:pt>
                      <c:pt idx="6579">
                        <c:v>7.7089999999999992E-2</c:v>
                      </c:pt>
                      <c:pt idx="6580">
                        <c:v>7.7086499999999988E-2</c:v>
                      </c:pt>
                      <c:pt idx="6581">
                        <c:v>7.7080999999999983E-2</c:v>
                      </c:pt>
                      <c:pt idx="6582">
                        <c:v>7.707799999999998E-2</c:v>
                      </c:pt>
                      <c:pt idx="6583">
                        <c:v>7.7071999999999974E-2</c:v>
                      </c:pt>
                      <c:pt idx="6584">
                        <c:v>7.7067499999999983E-2</c:v>
                      </c:pt>
                      <c:pt idx="6585">
                        <c:v>7.705799999999996E-2</c:v>
                      </c:pt>
                      <c:pt idx="6586">
                        <c:v>7.7051999999999954E-2</c:v>
                      </c:pt>
                      <c:pt idx="6587">
                        <c:v>7.7044999999999975E-2</c:v>
                      </c:pt>
                      <c:pt idx="6588">
                        <c:v>7.7035499999999951E-2</c:v>
                      </c:pt>
                      <c:pt idx="6589">
                        <c:v>7.7025999999999956E-2</c:v>
                      </c:pt>
                      <c:pt idx="6590">
                        <c:v>7.7017999999999948E-2</c:v>
                      </c:pt>
                      <c:pt idx="6591">
                        <c:v>7.7007999999999951E-2</c:v>
                      </c:pt>
                      <c:pt idx="6592">
                        <c:v>7.6997499999999955E-2</c:v>
                      </c:pt>
                      <c:pt idx="6593">
                        <c:v>7.6987499999999945E-2</c:v>
                      </c:pt>
                      <c:pt idx="6594">
                        <c:v>7.6975999999999947E-2</c:v>
                      </c:pt>
                      <c:pt idx="6595">
                        <c:v>7.6965999999999951E-2</c:v>
                      </c:pt>
                      <c:pt idx="6596">
                        <c:v>7.6956499999999942E-2</c:v>
                      </c:pt>
                      <c:pt idx="6597">
                        <c:v>7.6919999999999933E-2</c:v>
                      </c:pt>
                      <c:pt idx="6598">
                        <c:v>7.6908999999999936E-2</c:v>
                      </c:pt>
                      <c:pt idx="6599">
                        <c:v>7.6896499999999937E-2</c:v>
                      </c:pt>
                      <c:pt idx="6600">
                        <c:v>7.6883999999999939E-2</c:v>
                      </c:pt>
                      <c:pt idx="6601">
                        <c:v>7.6872499999999941E-2</c:v>
                      </c:pt>
                      <c:pt idx="6602">
                        <c:v>7.6860999999999943E-2</c:v>
                      </c:pt>
                      <c:pt idx="6603">
                        <c:v>7.6849999999999946E-2</c:v>
                      </c:pt>
                      <c:pt idx="6604">
                        <c:v>7.6839499999999936E-2</c:v>
                      </c:pt>
                      <c:pt idx="6605">
                        <c:v>7.682949999999994E-2</c:v>
                      </c:pt>
                      <c:pt idx="6606">
                        <c:v>7.6818499999999942E-2</c:v>
                      </c:pt>
                      <c:pt idx="6607">
                        <c:v>7.6809499999999933E-2</c:v>
                      </c:pt>
                      <c:pt idx="6608">
                        <c:v>7.6800999999999939E-2</c:v>
                      </c:pt>
                      <c:pt idx="6609">
                        <c:v>7.6792499999999944E-2</c:v>
                      </c:pt>
                      <c:pt idx="6610">
                        <c:v>7.678399999999995E-2</c:v>
                      </c:pt>
                      <c:pt idx="6611">
                        <c:v>7.6776999999999943E-2</c:v>
                      </c:pt>
                      <c:pt idx="6612">
                        <c:v>7.6766999999999946E-2</c:v>
                      </c:pt>
                      <c:pt idx="6613">
                        <c:v>7.6758499999999938E-2</c:v>
                      </c:pt>
                      <c:pt idx="6614">
                        <c:v>7.6749499999999943E-2</c:v>
                      </c:pt>
                      <c:pt idx="6615">
                        <c:v>7.6741999999999935E-2</c:v>
                      </c:pt>
                      <c:pt idx="6616">
                        <c:v>7.6734499999999942E-2</c:v>
                      </c:pt>
                      <c:pt idx="6617">
                        <c:v>7.6727499999999949E-2</c:v>
                      </c:pt>
                      <c:pt idx="6618">
                        <c:v>7.6718499999999953E-2</c:v>
                      </c:pt>
                      <c:pt idx="6619">
                        <c:v>7.6710499999999945E-2</c:v>
                      </c:pt>
                      <c:pt idx="6620">
                        <c:v>7.6703999999999939E-2</c:v>
                      </c:pt>
                      <c:pt idx="6621">
                        <c:v>7.6695999999999931E-2</c:v>
                      </c:pt>
                      <c:pt idx="6622">
                        <c:v>7.6687999999999937E-2</c:v>
                      </c:pt>
                      <c:pt idx="6623">
                        <c:v>7.6679999999999943E-2</c:v>
                      </c:pt>
                      <c:pt idx="6624">
                        <c:v>7.6670999999999934E-2</c:v>
                      </c:pt>
                      <c:pt idx="6625">
                        <c:v>7.6661499999999938E-2</c:v>
                      </c:pt>
                      <c:pt idx="6626">
                        <c:v>7.664999999999994E-2</c:v>
                      </c:pt>
                      <c:pt idx="6627">
                        <c:v>7.6638999999999943E-2</c:v>
                      </c:pt>
                      <c:pt idx="6628">
                        <c:v>7.6628999999999947E-2</c:v>
                      </c:pt>
                      <c:pt idx="6629">
                        <c:v>7.6619999999999952E-2</c:v>
                      </c:pt>
                      <c:pt idx="6630">
                        <c:v>7.6609999999999942E-2</c:v>
                      </c:pt>
                      <c:pt idx="6631">
                        <c:v>7.6602499999999948E-2</c:v>
                      </c:pt>
                      <c:pt idx="6632">
                        <c:v>7.6593499999999939E-2</c:v>
                      </c:pt>
                      <c:pt idx="6633">
                        <c:v>7.6584999999999931E-2</c:v>
                      </c:pt>
                      <c:pt idx="6634">
                        <c:v>7.6573999999999934E-2</c:v>
                      </c:pt>
                      <c:pt idx="6635">
                        <c:v>7.6563499999999937E-2</c:v>
                      </c:pt>
                      <c:pt idx="6636">
                        <c:v>7.6552999999999941E-2</c:v>
                      </c:pt>
                      <c:pt idx="6637">
                        <c:v>7.6543999999999945E-2</c:v>
                      </c:pt>
                      <c:pt idx="6638">
                        <c:v>7.6534499999999936E-2</c:v>
                      </c:pt>
                      <c:pt idx="6639">
                        <c:v>7.652499999999994E-2</c:v>
                      </c:pt>
                      <c:pt idx="6640">
                        <c:v>7.651499999999993E-2</c:v>
                      </c:pt>
                      <c:pt idx="6641">
                        <c:v>7.6504999999999934E-2</c:v>
                      </c:pt>
                      <c:pt idx="6642">
                        <c:v>7.6493499999999937E-2</c:v>
                      </c:pt>
                      <c:pt idx="6643">
                        <c:v>7.648349999999994E-2</c:v>
                      </c:pt>
                      <c:pt idx="6644">
                        <c:v>7.6473999999999931E-2</c:v>
                      </c:pt>
                      <c:pt idx="6645">
                        <c:v>7.6464999999999922E-2</c:v>
                      </c:pt>
                      <c:pt idx="6646">
                        <c:v>7.6454499999999925E-2</c:v>
                      </c:pt>
                      <c:pt idx="6647">
                        <c:v>7.6443999999999929E-2</c:v>
                      </c:pt>
                      <c:pt idx="6648">
                        <c:v>7.6434499999999933E-2</c:v>
                      </c:pt>
                      <c:pt idx="6649">
                        <c:v>7.6424499999999937E-2</c:v>
                      </c:pt>
                      <c:pt idx="6650">
                        <c:v>7.6413999999999926E-2</c:v>
                      </c:pt>
                      <c:pt idx="6651">
                        <c:v>7.6404999999999917E-2</c:v>
                      </c:pt>
                      <c:pt idx="6652">
                        <c:v>7.6394499999999935E-2</c:v>
                      </c:pt>
                      <c:pt idx="6653">
                        <c:v>7.6385999999999926E-2</c:v>
                      </c:pt>
                      <c:pt idx="6654">
                        <c:v>7.6376999999999931E-2</c:v>
                      </c:pt>
                      <c:pt idx="6655">
                        <c:v>7.6368999999999923E-2</c:v>
                      </c:pt>
                      <c:pt idx="6656">
                        <c:v>7.6359999999999928E-2</c:v>
                      </c:pt>
                      <c:pt idx="6657">
                        <c:v>7.6352999999999935E-2</c:v>
                      </c:pt>
                      <c:pt idx="6658">
                        <c:v>7.6345499999999941E-2</c:v>
                      </c:pt>
                      <c:pt idx="6659">
                        <c:v>7.6339499999999935E-2</c:v>
                      </c:pt>
                      <c:pt idx="6660">
                        <c:v>7.6333999999999944E-2</c:v>
                      </c:pt>
                      <c:pt idx="6661">
                        <c:v>7.6328499999999938E-2</c:v>
                      </c:pt>
                      <c:pt idx="6662">
                        <c:v>7.6322499999999946E-2</c:v>
                      </c:pt>
                      <c:pt idx="6663">
                        <c:v>7.6321499999999945E-2</c:v>
                      </c:pt>
                      <c:pt idx="6664">
                        <c:v>7.631699999999994E-2</c:v>
                      </c:pt>
                      <c:pt idx="6665">
                        <c:v>7.6314499999999952E-2</c:v>
                      </c:pt>
                      <c:pt idx="6666">
                        <c:v>7.6309999999999933E-2</c:v>
                      </c:pt>
                      <c:pt idx="6667">
                        <c:v>7.6308499999999932E-2</c:v>
                      </c:pt>
                      <c:pt idx="6668">
                        <c:v>7.6309499999999947E-2</c:v>
                      </c:pt>
                      <c:pt idx="6669">
                        <c:v>7.6306999999999944E-2</c:v>
                      </c:pt>
                      <c:pt idx="6670">
                        <c:v>7.630299999999994E-2</c:v>
                      </c:pt>
                      <c:pt idx="6671">
                        <c:v>7.6325499999999935E-2</c:v>
                      </c:pt>
                      <c:pt idx="6672">
                        <c:v>7.6348499999999944E-2</c:v>
                      </c:pt>
                      <c:pt idx="6673">
                        <c:v>7.6372999999999941E-2</c:v>
                      </c:pt>
                      <c:pt idx="6674">
                        <c:v>7.6396999999999951E-2</c:v>
                      </c:pt>
                      <c:pt idx="6675">
                        <c:v>7.6420499999999961E-2</c:v>
                      </c:pt>
                      <c:pt idx="6676">
                        <c:v>7.6444999999999957E-2</c:v>
                      </c:pt>
                      <c:pt idx="6677">
                        <c:v>7.6470499999999969E-2</c:v>
                      </c:pt>
                      <c:pt idx="6678">
                        <c:v>7.649899999999997E-2</c:v>
                      </c:pt>
                      <c:pt idx="6679">
                        <c:v>7.652349999999998E-2</c:v>
                      </c:pt>
                      <c:pt idx="6680">
                        <c:v>7.6548499999999964E-2</c:v>
                      </c:pt>
                      <c:pt idx="6681">
                        <c:v>7.6573999999999975E-2</c:v>
                      </c:pt>
                      <c:pt idx="6682">
                        <c:v>7.6598999999999987E-2</c:v>
                      </c:pt>
                      <c:pt idx="6683">
                        <c:v>7.6625499999999971E-2</c:v>
                      </c:pt>
                      <c:pt idx="6684">
                        <c:v>7.6651499999999984E-2</c:v>
                      </c:pt>
                      <c:pt idx="6685">
                        <c:v>7.6677999999999982E-2</c:v>
                      </c:pt>
                      <c:pt idx="6686">
                        <c:v>7.6705499999999982E-2</c:v>
                      </c:pt>
                      <c:pt idx="6687">
                        <c:v>7.6733499999999996E-2</c:v>
                      </c:pt>
                      <c:pt idx="6688">
                        <c:v>7.6764499999999999E-2</c:v>
                      </c:pt>
                      <c:pt idx="6689">
                        <c:v>7.6793E-2</c:v>
                      </c:pt>
                      <c:pt idx="6690">
                        <c:v>7.6821499999999987E-2</c:v>
                      </c:pt>
                      <c:pt idx="6691">
                        <c:v>7.6850000000000002E-2</c:v>
                      </c:pt>
                      <c:pt idx="6692">
                        <c:v>7.6878999999999989E-2</c:v>
                      </c:pt>
                      <c:pt idx="6693">
                        <c:v>7.6906999999999975E-2</c:v>
                      </c:pt>
                      <c:pt idx="6694">
                        <c:v>7.6928499999999983E-2</c:v>
                      </c:pt>
                      <c:pt idx="6695">
                        <c:v>7.6927499999999982E-2</c:v>
                      </c:pt>
                      <c:pt idx="6696">
                        <c:v>7.6925499999999994E-2</c:v>
                      </c:pt>
                      <c:pt idx="6697">
                        <c:v>7.692199999999999E-2</c:v>
                      </c:pt>
                      <c:pt idx="6698">
                        <c:v>7.6920499999999989E-2</c:v>
                      </c:pt>
                      <c:pt idx="6699">
                        <c:v>7.6919999999999988E-2</c:v>
                      </c:pt>
                      <c:pt idx="6700">
                        <c:v>7.6919000000000001E-2</c:v>
                      </c:pt>
                      <c:pt idx="6701">
                        <c:v>7.6920499999999989E-2</c:v>
                      </c:pt>
                      <c:pt idx="6702">
                        <c:v>7.6918499999999987E-2</c:v>
                      </c:pt>
                      <c:pt idx="6703">
                        <c:v>7.6917499999999986E-2</c:v>
                      </c:pt>
                      <c:pt idx="6704">
                        <c:v>7.6918999999999974E-2</c:v>
                      </c:pt>
                      <c:pt idx="6705">
                        <c:v>7.6920499999999989E-2</c:v>
                      </c:pt>
                      <c:pt idx="6706">
                        <c:v>7.6921499999999962E-2</c:v>
                      </c:pt>
                      <c:pt idx="6707">
                        <c:v>7.6925499999999966E-2</c:v>
                      </c:pt>
                      <c:pt idx="6708">
                        <c:v>7.692899999999997E-2</c:v>
                      </c:pt>
                      <c:pt idx="6709">
                        <c:v>7.693349999999996E-2</c:v>
                      </c:pt>
                      <c:pt idx="6710">
                        <c:v>7.6938999999999952E-2</c:v>
                      </c:pt>
                      <c:pt idx="6711">
                        <c:v>7.6943999999999957E-2</c:v>
                      </c:pt>
                      <c:pt idx="6712">
                        <c:v>7.695149999999995E-2</c:v>
                      </c:pt>
                      <c:pt idx="6713">
                        <c:v>7.6957499999999956E-2</c:v>
                      </c:pt>
                      <c:pt idx="6714">
                        <c:v>7.6965499999999964E-2</c:v>
                      </c:pt>
                      <c:pt idx="6715">
                        <c:v>7.6973499999999972E-2</c:v>
                      </c:pt>
                      <c:pt idx="6716">
                        <c:v>7.698099999999998E-2</c:v>
                      </c:pt>
                      <c:pt idx="6717">
                        <c:v>7.6989999999999975E-2</c:v>
                      </c:pt>
                      <c:pt idx="6718">
                        <c:v>7.6997999999999983E-2</c:v>
                      </c:pt>
                      <c:pt idx="6719">
                        <c:v>7.700899999999998E-2</c:v>
                      </c:pt>
                      <c:pt idx="6720">
                        <c:v>7.701899999999999E-2</c:v>
                      </c:pt>
                      <c:pt idx="6721">
                        <c:v>7.7029999999999973E-2</c:v>
                      </c:pt>
                      <c:pt idx="6722">
                        <c:v>7.7039499999999983E-2</c:v>
                      </c:pt>
                      <c:pt idx="6723">
                        <c:v>7.7047999999999964E-2</c:v>
                      </c:pt>
                      <c:pt idx="6724">
                        <c:v>7.7057499999999973E-2</c:v>
                      </c:pt>
                      <c:pt idx="6725">
                        <c:v>7.7066499999999968E-2</c:v>
                      </c:pt>
                      <c:pt idx="6726">
                        <c:v>7.7074499999999976E-2</c:v>
                      </c:pt>
                      <c:pt idx="6727">
                        <c:v>7.7081499999999969E-2</c:v>
                      </c:pt>
                      <c:pt idx="6728">
                        <c:v>7.7090499999999978E-2</c:v>
                      </c:pt>
                      <c:pt idx="6729">
                        <c:v>7.7098499999999973E-2</c:v>
                      </c:pt>
                      <c:pt idx="6730">
                        <c:v>7.7106499999999981E-2</c:v>
                      </c:pt>
                      <c:pt idx="6731">
                        <c:v>7.7113999999999988E-2</c:v>
                      </c:pt>
                      <c:pt idx="6732">
                        <c:v>7.7126999999999987E-2</c:v>
                      </c:pt>
                      <c:pt idx="6733">
                        <c:v>7.714E-2</c:v>
                      </c:pt>
                      <c:pt idx="6734">
                        <c:v>7.7150999999999997E-2</c:v>
                      </c:pt>
                      <c:pt idx="6735">
                        <c:v>7.7162499999999995E-2</c:v>
                      </c:pt>
                      <c:pt idx="6736">
                        <c:v>7.7172999999999978E-2</c:v>
                      </c:pt>
                      <c:pt idx="6737">
                        <c:v>7.7184999999999976E-2</c:v>
                      </c:pt>
                      <c:pt idx="6738">
                        <c:v>7.7194999999999972E-2</c:v>
                      </c:pt>
                      <c:pt idx="6739">
                        <c:v>7.7205999999999969E-2</c:v>
                      </c:pt>
                      <c:pt idx="6740">
                        <c:v>7.7213999999999977E-2</c:v>
                      </c:pt>
                      <c:pt idx="6741">
                        <c:v>7.7224999999999974E-2</c:v>
                      </c:pt>
                      <c:pt idx="6742">
                        <c:v>7.7235499999999971E-2</c:v>
                      </c:pt>
                      <c:pt idx="6743">
                        <c:v>7.7247999999999969E-2</c:v>
                      </c:pt>
                      <c:pt idx="6744">
                        <c:v>7.7259999999999968E-2</c:v>
                      </c:pt>
                      <c:pt idx="6745">
                        <c:v>7.7274499999999954E-2</c:v>
                      </c:pt>
                      <c:pt idx="6746">
                        <c:v>7.7289999999999956E-2</c:v>
                      </c:pt>
                      <c:pt idx="6747">
                        <c:v>7.7305499999999958E-2</c:v>
                      </c:pt>
                      <c:pt idx="6748">
                        <c:v>7.7320999999999959E-2</c:v>
                      </c:pt>
                      <c:pt idx="6749">
                        <c:v>7.733599999999996E-2</c:v>
                      </c:pt>
                      <c:pt idx="6750">
                        <c:v>7.7352499999999963E-2</c:v>
                      </c:pt>
                      <c:pt idx="6751">
                        <c:v>7.7370499999999967E-2</c:v>
                      </c:pt>
                      <c:pt idx="6752">
                        <c:v>7.7385499999999968E-2</c:v>
                      </c:pt>
                      <c:pt idx="6753">
                        <c:v>7.7402999999999972E-2</c:v>
                      </c:pt>
                      <c:pt idx="6754">
                        <c:v>7.7416999999999958E-2</c:v>
                      </c:pt>
                      <c:pt idx="6755">
                        <c:v>7.743249999999996E-2</c:v>
                      </c:pt>
                      <c:pt idx="6756">
                        <c:v>7.7444499999999958E-2</c:v>
                      </c:pt>
                      <c:pt idx="6757">
                        <c:v>7.746049999999996E-2</c:v>
                      </c:pt>
                      <c:pt idx="6758">
                        <c:v>7.7475999999999962E-2</c:v>
                      </c:pt>
                      <c:pt idx="6759">
                        <c:v>7.7490999999999963E-2</c:v>
                      </c:pt>
                      <c:pt idx="6760">
                        <c:v>7.7507499999999951E-2</c:v>
                      </c:pt>
                      <c:pt idx="6761">
                        <c:v>7.7522499999999953E-2</c:v>
                      </c:pt>
                      <c:pt idx="6762">
                        <c:v>7.7538499999999955E-2</c:v>
                      </c:pt>
                      <c:pt idx="6763">
                        <c:v>7.7556999999999945E-2</c:v>
                      </c:pt>
                      <c:pt idx="6764">
                        <c:v>7.7573999999999962E-2</c:v>
                      </c:pt>
                      <c:pt idx="6765">
                        <c:v>7.758549999999996E-2</c:v>
                      </c:pt>
                      <c:pt idx="6766">
                        <c:v>7.759949999999996E-2</c:v>
                      </c:pt>
                      <c:pt idx="6767">
                        <c:v>7.761349999999996E-2</c:v>
                      </c:pt>
                      <c:pt idx="6768">
                        <c:v>7.7627999999999947E-2</c:v>
                      </c:pt>
                      <c:pt idx="6769">
                        <c:v>7.764499999999995E-2</c:v>
                      </c:pt>
                      <c:pt idx="6770">
                        <c:v>7.7660999999999952E-2</c:v>
                      </c:pt>
                      <c:pt idx="6771">
                        <c:v>7.7677999999999942E-2</c:v>
                      </c:pt>
                      <c:pt idx="6772">
                        <c:v>7.7693999999999944E-2</c:v>
                      </c:pt>
                      <c:pt idx="6773">
                        <c:v>7.7712499999999934E-2</c:v>
                      </c:pt>
                      <c:pt idx="6774">
                        <c:v>7.7729499999999938E-2</c:v>
                      </c:pt>
                      <c:pt idx="6775">
                        <c:v>7.7746999999999927E-2</c:v>
                      </c:pt>
                      <c:pt idx="6776">
                        <c:v>7.776349999999993E-2</c:v>
                      </c:pt>
                      <c:pt idx="6777">
                        <c:v>7.7783499999999936E-2</c:v>
                      </c:pt>
                      <c:pt idx="6778">
                        <c:v>7.7800499999999925E-2</c:v>
                      </c:pt>
                      <c:pt idx="6779">
                        <c:v>7.7819499999999917E-2</c:v>
                      </c:pt>
                      <c:pt idx="6780">
                        <c:v>7.7838999999999936E-2</c:v>
                      </c:pt>
                      <c:pt idx="6781">
                        <c:v>7.7858999999999928E-2</c:v>
                      </c:pt>
                      <c:pt idx="6782">
                        <c:v>7.7877499999999933E-2</c:v>
                      </c:pt>
                      <c:pt idx="6783">
                        <c:v>7.7896499999999924E-2</c:v>
                      </c:pt>
                      <c:pt idx="6784">
                        <c:v>7.791599999999993E-2</c:v>
                      </c:pt>
                      <c:pt idx="6785">
                        <c:v>7.7938499999999925E-2</c:v>
                      </c:pt>
                      <c:pt idx="6786">
                        <c:v>7.7958499999999931E-2</c:v>
                      </c:pt>
                      <c:pt idx="6787">
                        <c:v>7.7977499999999936E-2</c:v>
                      </c:pt>
                      <c:pt idx="6788">
                        <c:v>7.7997499999999928E-2</c:v>
                      </c:pt>
                      <c:pt idx="6789">
                        <c:v>7.8016999999999934E-2</c:v>
                      </c:pt>
                      <c:pt idx="6790">
                        <c:v>7.8036499999999925E-2</c:v>
                      </c:pt>
                      <c:pt idx="6791">
                        <c:v>7.805549999999993E-2</c:v>
                      </c:pt>
                      <c:pt idx="6792">
                        <c:v>7.8073999999999935E-2</c:v>
                      </c:pt>
                      <c:pt idx="6793">
                        <c:v>7.8091499999999939E-2</c:v>
                      </c:pt>
                      <c:pt idx="6794">
                        <c:v>7.8109999999999943E-2</c:v>
                      </c:pt>
                      <c:pt idx="6795">
                        <c:v>7.8128999999999948E-2</c:v>
                      </c:pt>
                      <c:pt idx="6796">
                        <c:v>7.8146499999999952E-2</c:v>
                      </c:pt>
                      <c:pt idx="6797">
                        <c:v>7.8191999999999956E-2</c:v>
                      </c:pt>
                      <c:pt idx="6798">
                        <c:v>7.8211999999999962E-2</c:v>
                      </c:pt>
                      <c:pt idx="6799">
                        <c:v>7.8233499999999956E-2</c:v>
                      </c:pt>
                      <c:pt idx="6800">
                        <c:v>7.8254499999999949E-2</c:v>
                      </c:pt>
                      <c:pt idx="6801">
                        <c:v>7.8276499999999957E-2</c:v>
                      </c:pt>
                      <c:pt idx="6802">
                        <c:v>7.8298499999999965E-2</c:v>
                      </c:pt>
                      <c:pt idx="6803">
                        <c:v>7.8321499999999961E-2</c:v>
                      </c:pt>
                      <c:pt idx="6804">
                        <c:v>7.8344999999999956E-2</c:v>
                      </c:pt>
                      <c:pt idx="6805">
                        <c:v>7.8368499999999966E-2</c:v>
                      </c:pt>
                      <c:pt idx="6806">
                        <c:v>7.8392999999999963E-2</c:v>
                      </c:pt>
                      <c:pt idx="6807">
                        <c:v>7.8417499999999959E-2</c:v>
                      </c:pt>
                      <c:pt idx="6808">
                        <c:v>7.8444499999999959E-2</c:v>
                      </c:pt>
                      <c:pt idx="6809">
                        <c:v>7.8470999999999957E-2</c:v>
                      </c:pt>
                      <c:pt idx="6810">
                        <c:v>7.8499499999999958E-2</c:v>
                      </c:pt>
                      <c:pt idx="6811">
                        <c:v>7.8527499999999958E-2</c:v>
                      </c:pt>
                      <c:pt idx="6812">
                        <c:v>7.8556999999999946E-2</c:v>
                      </c:pt>
                      <c:pt idx="6813">
                        <c:v>7.8586499999999948E-2</c:v>
                      </c:pt>
                      <c:pt idx="6814">
                        <c:v>7.8617999999999952E-2</c:v>
                      </c:pt>
                      <c:pt idx="6815">
                        <c:v>7.8649999999999942E-2</c:v>
                      </c:pt>
                      <c:pt idx="6816">
                        <c:v>7.8681499999999946E-2</c:v>
                      </c:pt>
                      <c:pt idx="6817">
                        <c:v>7.8713999999999937E-2</c:v>
                      </c:pt>
                      <c:pt idx="6818">
                        <c:v>7.8746999999999942E-2</c:v>
                      </c:pt>
                      <c:pt idx="6819">
                        <c:v>7.8780999999999934E-2</c:v>
                      </c:pt>
                      <c:pt idx="6820">
                        <c:v>7.8814999999999941E-2</c:v>
                      </c:pt>
                      <c:pt idx="6821">
                        <c:v>7.8849499999999947E-2</c:v>
                      </c:pt>
                      <c:pt idx="6822">
                        <c:v>7.8885999999999956E-2</c:v>
                      </c:pt>
                      <c:pt idx="6823">
                        <c:v>7.892149999999995E-2</c:v>
                      </c:pt>
                      <c:pt idx="6824">
                        <c:v>7.8956999999999958E-2</c:v>
                      </c:pt>
                      <c:pt idx="6825">
                        <c:v>7.8993499999999967E-2</c:v>
                      </c:pt>
                      <c:pt idx="6826">
                        <c:v>7.9030499999999962E-2</c:v>
                      </c:pt>
                      <c:pt idx="6827">
                        <c:v>7.9068499999999972E-2</c:v>
                      </c:pt>
                      <c:pt idx="6828">
                        <c:v>7.9106499999999969E-2</c:v>
                      </c:pt>
                      <c:pt idx="6829">
                        <c:v>7.9143499999999964E-2</c:v>
                      </c:pt>
                      <c:pt idx="6830">
                        <c:v>7.918149999999996E-2</c:v>
                      </c:pt>
                      <c:pt idx="6831">
                        <c:v>7.9216999999999954E-2</c:v>
                      </c:pt>
                      <c:pt idx="6832">
                        <c:v>7.9253999999999949E-2</c:v>
                      </c:pt>
                      <c:pt idx="6833">
                        <c:v>7.9290499999999972E-2</c:v>
                      </c:pt>
                      <c:pt idx="6834">
                        <c:v>7.9328999999999969E-2</c:v>
                      </c:pt>
                      <c:pt idx="6835">
                        <c:v>7.936749999999998E-2</c:v>
                      </c:pt>
                      <c:pt idx="6836">
                        <c:v>7.9406499999999977E-2</c:v>
                      </c:pt>
                      <c:pt idx="6837">
                        <c:v>7.9444499999999973E-2</c:v>
                      </c:pt>
                      <c:pt idx="6838">
                        <c:v>7.9480499999999982E-2</c:v>
                      </c:pt>
                      <c:pt idx="6839">
                        <c:v>7.9517999999999991E-2</c:v>
                      </c:pt>
                      <c:pt idx="6840">
                        <c:v>7.9555999999999988E-2</c:v>
                      </c:pt>
                      <c:pt idx="6841">
                        <c:v>7.9593999999999984E-2</c:v>
                      </c:pt>
                      <c:pt idx="6842">
                        <c:v>7.9633999999999996E-2</c:v>
                      </c:pt>
                      <c:pt idx="6843">
                        <c:v>7.9672999999999994E-2</c:v>
                      </c:pt>
                      <c:pt idx="6844">
                        <c:v>7.9710500000000004E-2</c:v>
                      </c:pt>
                      <c:pt idx="6845">
                        <c:v>7.97485E-2</c:v>
                      </c:pt>
                      <c:pt idx="6846">
                        <c:v>7.9786499999999996E-2</c:v>
                      </c:pt>
                      <c:pt idx="6847">
                        <c:v>7.9824999999999993E-2</c:v>
                      </c:pt>
                      <c:pt idx="6848">
                        <c:v>7.986299999999999E-2</c:v>
                      </c:pt>
                      <c:pt idx="6849">
                        <c:v>7.9901499999999986E-2</c:v>
                      </c:pt>
                      <c:pt idx="6850">
                        <c:v>7.9939499999999997E-2</c:v>
                      </c:pt>
                      <c:pt idx="6851">
                        <c:v>7.9976999999999979E-2</c:v>
                      </c:pt>
                      <c:pt idx="6852">
                        <c:v>8.0014499999999988E-2</c:v>
                      </c:pt>
                      <c:pt idx="6853">
                        <c:v>8.0051999999999984E-2</c:v>
                      </c:pt>
                      <c:pt idx="6854">
                        <c:v>8.0088999999999966E-2</c:v>
                      </c:pt>
                      <c:pt idx="6855">
                        <c:v>8.0124499999999974E-2</c:v>
                      </c:pt>
                      <c:pt idx="6856">
                        <c:v>8.0160999999999982E-2</c:v>
                      </c:pt>
                      <c:pt idx="6857">
                        <c:v>8.0196499999999962E-2</c:v>
                      </c:pt>
                      <c:pt idx="6858">
                        <c:v>8.0233499999999972E-2</c:v>
                      </c:pt>
                      <c:pt idx="6859">
                        <c:v>8.026999999999998E-2</c:v>
                      </c:pt>
                      <c:pt idx="6860">
                        <c:v>8.0306499999999961E-2</c:v>
                      </c:pt>
                      <c:pt idx="6861">
                        <c:v>8.0343499999999957E-2</c:v>
                      </c:pt>
                      <c:pt idx="6862">
                        <c:v>8.0380499999999966E-2</c:v>
                      </c:pt>
                      <c:pt idx="6863">
                        <c:v>8.0415999999999974E-2</c:v>
                      </c:pt>
                      <c:pt idx="6864">
                        <c:v>8.0452499999999955E-2</c:v>
                      </c:pt>
                      <c:pt idx="6865">
                        <c:v>8.0488499999999963E-2</c:v>
                      </c:pt>
                      <c:pt idx="6866">
                        <c:v>8.0524499999999943E-2</c:v>
                      </c:pt>
                      <c:pt idx="6867">
                        <c:v>8.0560999999999952E-2</c:v>
                      </c:pt>
                      <c:pt idx="6868">
                        <c:v>8.0596499999999946E-2</c:v>
                      </c:pt>
                      <c:pt idx="6869">
                        <c:v>8.0634499999999956E-2</c:v>
                      </c:pt>
                      <c:pt idx="6870">
                        <c:v>8.0673999999999968E-2</c:v>
                      </c:pt>
                      <c:pt idx="6871">
                        <c:v>8.0688999999999969E-2</c:v>
                      </c:pt>
                      <c:pt idx="6872">
                        <c:v>8.0703499999999956E-2</c:v>
                      </c:pt>
                      <c:pt idx="6873">
                        <c:v>8.0718999999999957E-2</c:v>
                      </c:pt>
                      <c:pt idx="6874">
                        <c:v>8.0733499999999958E-2</c:v>
                      </c:pt>
                      <c:pt idx="6875">
                        <c:v>8.0750499999999961E-2</c:v>
                      </c:pt>
                      <c:pt idx="6876">
                        <c:v>8.0763999999999975E-2</c:v>
                      </c:pt>
                      <c:pt idx="6877">
                        <c:v>8.0780499999999963E-2</c:v>
                      </c:pt>
                      <c:pt idx="6878">
                        <c:v>8.0796999999999952E-2</c:v>
                      </c:pt>
                      <c:pt idx="6879">
                        <c:v>8.0812499999999968E-2</c:v>
                      </c:pt>
                      <c:pt idx="6880">
                        <c:v>8.0829999999999971E-2</c:v>
                      </c:pt>
                      <c:pt idx="6881">
                        <c:v>8.0845499999999959E-2</c:v>
                      </c:pt>
                      <c:pt idx="6882">
                        <c:v>8.0862499999999976E-2</c:v>
                      </c:pt>
                      <c:pt idx="6883">
                        <c:v>8.0877999999999964E-2</c:v>
                      </c:pt>
                      <c:pt idx="6884">
                        <c:v>8.0895499999999967E-2</c:v>
                      </c:pt>
                      <c:pt idx="6885">
                        <c:v>8.0911999999999956E-2</c:v>
                      </c:pt>
                      <c:pt idx="6886">
                        <c:v>8.0927499999999958E-2</c:v>
                      </c:pt>
                      <c:pt idx="6887">
                        <c:v>8.0942499999999959E-2</c:v>
                      </c:pt>
                      <c:pt idx="6888">
                        <c:v>8.0958499999999947E-2</c:v>
                      </c:pt>
                      <c:pt idx="6889">
                        <c:v>8.097499999999995E-2</c:v>
                      </c:pt>
                      <c:pt idx="6890">
                        <c:v>8.0991999999999939E-2</c:v>
                      </c:pt>
                      <c:pt idx="6891">
                        <c:v>8.1007499999999941E-2</c:v>
                      </c:pt>
                      <c:pt idx="6892">
                        <c:v>8.1023499999999943E-2</c:v>
                      </c:pt>
                      <c:pt idx="6893">
                        <c:v>8.1038499999999944E-2</c:v>
                      </c:pt>
                      <c:pt idx="6894">
                        <c:v>8.1052999999999931E-2</c:v>
                      </c:pt>
                      <c:pt idx="6895">
                        <c:v>8.106599999999993E-2</c:v>
                      </c:pt>
                      <c:pt idx="6896">
                        <c:v>8.1080999999999931E-2</c:v>
                      </c:pt>
                      <c:pt idx="6897">
                        <c:v>8.1095999999999932E-2</c:v>
                      </c:pt>
                      <c:pt idx="6898">
                        <c:v>8.1108999999999917E-2</c:v>
                      </c:pt>
                      <c:pt idx="6899">
                        <c:v>8.1121999999999903E-2</c:v>
                      </c:pt>
                      <c:pt idx="6900">
                        <c:v>8.1134999999999916E-2</c:v>
                      </c:pt>
                      <c:pt idx="6901">
                        <c:v>8.1145499999999926E-2</c:v>
                      </c:pt>
                      <c:pt idx="6902">
                        <c:v>8.1155499999999922E-2</c:v>
                      </c:pt>
                      <c:pt idx="6903">
                        <c:v>8.1165499999999932E-2</c:v>
                      </c:pt>
                      <c:pt idx="6904">
                        <c:v>8.1174999999999928E-2</c:v>
                      </c:pt>
                      <c:pt idx="6905">
                        <c:v>8.1183499999999922E-2</c:v>
                      </c:pt>
                      <c:pt idx="6906">
                        <c:v>8.1193999999999919E-2</c:v>
                      </c:pt>
                      <c:pt idx="6907">
                        <c:v>8.1201999999999913E-2</c:v>
                      </c:pt>
                      <c:pt idx="6908">
                        <c:v>8.1209999999999921E-2</c:v>
                      </c:pt>
                      <c:pt idx="6909">
                        <c:v>8.1216499999999914E-2</c:v>
                      </c:pt>
                      <c:pt idx="6910">
                        <c:v>8.1224499999999922E-2</c:v>
                      </c:pt>
                      <c:pt idx="6911">
                        <c:v>8.1230999999999914E-2</c:v>
                      </c:pt>
                      <c:pt idx="6912">
                        <c:v>8.123649999999992E-2</c:v>
                      </c:pt>
                      <c:pt idx="6913">
                        <c:v>8.1242499999999912E-2</c:v>
                      </c:pt>
                      <c:pt idx="6914">
                        <c:v>8.1247999999999918E-2</c:v>
                      </c:pt>
                      <c:pt idx="6915">
                        <c:v>8.1253499999999923E-2</c:v>
                      </c:pt>
                      <c:pt idx="6916">
                        <c:v>8.1259999999999902E-2</c:v>
                      </c:pt>
                      <c:pt idx="6917">
                        <c:v>8.1265499999999907E-2</c:v>
                      </c:pt>
                      <c:pt idx="6918">
                        <c:v>8.1271499999999913E-2</c:v>
                      </c:pt>
                      <c:pt idx="6919">
                        <c:v>8.127799999999992E-2</c:v>
                      </c:pt>
                      <c:pt idx="6920">
                        <c:v>8.1283999999999926E-2</c:v>
                      </c:pt>
                      <c:pt idx="6921">
                        <c:v>8.1288999999999903E-2</c:v>
                      </c:pt>
                      <c:pt idx="6922">
                        <c:v>8.129599999999991E-2</c:v>
                      </c:pt>
                      <c:pt idx="6923">
                        <c:v>8.1302999999999917E-2</c:v>
                      </c:pt>
                      <c:pt idx="6924">
                        <c:v>8.1309999999999896E-2</c:v>
                      </c:pt>
                      <c:pt idx="6925">
                        <c:v>8.131799999999989E-2</c:v>
                      </c:pt>
                      <c:pt idx="6926">
                        <c:v>8.1325999999999898E-2</c:v>
                      </c:pt>
                      <c:pt idx="6927">
                        <c:v>8.1334999999999893E-2</c:v>
                      </c:pt>
                      <c:pt idx="6928">
                        <c:v>8.1340499999999899E-2</c:v>
                      </c:pt>
                      <c:pt idx="6929">
                        <c:v>8.1347999999999893E-2</c:v>
                      </c:pt>
                      <c:pt idx="6930">
                        <c:v>8.1356499999999887E-2</c:v>
                      </c:pt>
                      <c:pt idx="6931">
                        <c:v>8.1365499999999896E-2</c:v>
                      </c:pt>
                      <c:pt idx="6932">
                        <c:v>8.1373999999999891E-2</c:v>
                      </c:pt>
                      <c:pt idx="6933">
                        <c:v>8.1381999999999885E-2</c:v>
                      </c:pt>
                      <c:pt idx="6934">
                        <c:v>8.1390999999999908E-2</c:v>
                      </c:pt>
                      <c:pt idx="6935">
                        <c:v>8.1399999999999903E-2</c:v>
                      </c:pt>
                      <c:pt idx="6936">
                        <c:v>8.1409999999999899E-2</c:v>
                      </c:pt>
                      <c:pt idx="6937">
                        <c:v>8.1418999999999908E-2</c:v>
                      </c:pt>
                      <c:pt idx="6938">
                        <c:v>8.1427999999999903E-2</c:v>
                      </c:pt>
                      <c:pt idx="6939">
                        <c:v>8.1414999999999904E-2</c:v>
                      </c:pt>
                      <c:pt idx="6940">
                        <c:v>8.142049999999991E-2</c:v>
                      </c:pt>
                      <c:pt idx="6941">
                        <c:v>8.1426999999999902E-2</c:v>
                      </c:pt>
                      <c:pt idx="6942">
                        <c:v>8.1433499999999909E-2</c:v>
                      </c:pt>
                      <c:pt idx="6943">
                        <c:v>8.1438999999999914E-2</c:v>
                      </c:pt>
                      <c:pt idx="6944">
                        <c:v>8.1444499999999906E-2</c:v>
                      </c:pt>
                      <c:pt idx="6945">
                        <c:v>8.1449499999999897E-2</c:v>
                      </c:pt>
                      <c:pt idx="6946">
                        <c:v>8.1453999999999874E-2</c:v>
                      </c:pt>
                      <c:pt idx="6947">
                        <c:v>8.1459499999999879E-2</c:v>
                      </c:pt>
                      <c:pt idx="6948">
                        <c:v>8.1463499999999897E-2</c:v>
                      </c:pt>
                      <c:pt idx="6949">
                        <c:v>8.1468999999999875E-2</c:v>
                      </c:pt>
                      <c:pt idx="6950">
                        <c:v>8.147399999999988E-2</c:v>
                      </c:pt>
                      <c:pt idx="6951">
                        <c:v>8.1476499999999896E-2</c:v>
                      </c:pt>
                      <c:pt idx="6952">
                        <c:v>8.1482499999999902E-2</c:v>
                      </c:pt>
                      <c:pt idx="6953">
                        <c:v>8.1486999999999893E-2</c:v>
                      </c:pt>
                      <c:pt idx="6954">
                        <c:v>8.1492499999999898E-2</c:v>
                      </c:pt>
                      <c:pt idx="6955">
                        <c:v>8.1496999999999889E-2</c:v>
                      </c:pt>
                      <c:pt idx="6956">
                        <c:v>8.1501999999999894E-2</c:v>
                      </c:pt>
                      <c:pt idx="6957">
                        <c:v>8.1504999999999897E-2</c:v>
                      </c:pt>
                      <c:pt idx="6958">
                        <c:v>8.1509999999999888E-2</c:v>
                      </c:pt>
                      <c:pt idx="6959">
                        <c:v>8.1515499999999907E-2</c:v>
                      </c:pt>
                      <c:pt idx="6960">
                        <c:v>8.1520999999999899E-2</c:v>
                      </c:pt>
                      <c:pt idx="6961">
                        <c:v>8.1526999999999905E-2</c:v>
                      </c:pt>
                      <c:pt idx="6962">
                        <c:v>8.153149999999991E-2</c:v>
                      </c:pt>
                      <c:pt idx="6963">
                        <c:v>8.1534999999999899E-2</c:v>
                      </c:pt>
                      <c:pt idx="6964">
                        <c:v>8.1538499999999917E-2</c:v>
                      </c:pt>
                      <c:pt idx="6965">
                        <c:v>8.1541499999999906E-2</c:v>
                      </c:pt>
                      <c:pt idx="6966">
                        <c:v>8.1545499999999937E-2</c:v>
                      </c:pt>
                      <c:pt idx="6967">
                        <c:v>8.1550499999999915E-2</c:v>
                      </c:pt>
                      <c:pt idx="6968">
                        <c:v>8.1553999999999932E-2</c:v>
                      </c:pt>
                      <c:pt idx="6969">
                        <c:v>8.1557499999999922E-2</c:v>
                      </c:pt>
                      <c:pt idx="6970">
                        <c:v>8.1560999999999967E-2</c:v>
                      </c:pt>
                      <c:pt idx="6971">
                        <c:v>8.1563999999999984E-2</c:v>
                      </c:pt>
                      <c:pt idx="6972">
                        <c:v>8.1566999999999987E-2</c:v>
                      </c:pt>
                      <c:pt idx="6973">
                        <c:v>8.1569499999999989E-2</c:v>
                      </c:pt>
                      <c:pt idx="6974">
                        <c:v>8.1572499999999978E-2</c:v>
                      </c:pt>
                      <c:pt idx="6975">
                        <c:v>8.1575499999999981E-2</c:v>
                      </c:pt>
                      <c:pt idx="6976">
                        <c:v>8.1578999999999985E-2</c:v>
                      </c:pt>
                      <c:pt idx="6977">
                        <c:v>8.1580999999999987E-2</c:v>
                      </c:pt>
                      <c:pt idx="6978">
                        <c:v>8.1584999999999963E-2</c:v>
                      </c:pt>
                      <c:pt idx="6979">
                        <c:v>8.1589499999999968E-2</c:v>
                      </c:pt>
                      <c:pt idx="6980">
                        <c:v>8.1592999999999971E-2</c:v>
                      </c:pt>
                      <c:pt idx="6981">
                        <c:v>8.1597499999999976E-2</c:v>
                      </c:pt>
                      <c:pt idx="6982">
                        <c:v>8.1601499999999938E-2</c:v>
                      </c:pt>
                      <c:pt idx="6983">
                        <c:v>8.160599999999997E-2</c:v>
                      </c:pt>
                      <c:pt idx="6984">
                        <c:v>8.1611499999999962E-2</c:v>
                      </c:pt>
                      <c:pt idx="6985">
                        <c:v>8.1617499999999982E-2</c:v>
                      </c:pt>
                      <c:pt idx="6986">
                        <c:v>8.1623499999999988E-2</c:v>
                      </c:pt>
                      <c:pt idx="6987">
                        <c:v>8.1630499999999967E-2</c:v>
                      </c:pt>
                      <c:pt idx="6988">
                        <c:v>8.1637999999999961E-2</c:v>
                      </c:pt>
                      <c:pt idx="6989">
                        <c:v>8.1646499999999983E-2</c:v>
                      </c:pt>
                      <c:pt idx="6990">
                        <c:v>8.1653999999999977E-2</c:v>
                      </c:pt>
                      <c:pt idx="6991">
                        <c:v>8.1660999999999984E-2</c:v>
                      </c:pt>
                      <c:pt idx="6992">
                        <c:v>8.1669499999999978E-2</c:v>
                      </c:pt>
                      <c:pt idx="6993">
                        <c:v>8.1679499999999988E-2</c:v>
                      </c:pt>
                      <c:pt idx="6994">
                        <c:v>8.1688499999999997E-2</c:v>
                      </c:pt>
                      <c:pt idx="6995">
                        <c:v>8.1700499999999995E-2</c:v>
                      </c:pt>
                      <c:pt idx="6996">
                        <c:v>8.1711499999999992E-2</c:v>
                      </c:pt>
                      <c:pt idx="6997">
                        <c:v>8.1720499999999988E-2</c:v>
                      </c:pt>
                      <c:pt idx="6998">
                        <c:v>8.1730499999999998E-2</c:v>
                      </c:pt>
                      <c:pt idx="6999">
                        <c:v>8.1739999999999993E-2</c:v>
                      </c:pt>
                      <c:pt idx="7000">
                        <c:v>8.1749999999999989E-2</c:v>
                      </c:pt>
                      <c:pt idx="7001">
                        <c:v>8.1759999999999985E-2</c:v>
                      </c:pt>
                      <c:pt idx="7002">
                        <c:v>8.1769999999999982E-2</c:v>
                      </c:pt>
                      <c:pt idx="7003">
                        <c:v>8.1779999999999978E-2</c:v>
                      </c:pt>
                      <c:pt idx="7004">
                        <c:v>8.1789999999999974E-2</c:v>
                      </c:pt>
                      <c:pt idx="7005">
                        <c:v>8.1799999999999956E-2</c:v>
                      </c:pt>
                      <c:pt idx="7006">
                        <c:v>8.1809499999999979E-2</c:v>
                      </c:pt>
                      <c:pt idx="7007">
                        <c:v>8.1806499999999949E-2</c:v>
                      </c:pt>
                      <c:pt idx="7008">
                        <c:v>8.1815499999999944E-2</c:v>
                      </c:pt>
                      <c:pt idx="7009">
                        <c:v>8.1822999999999965E-2</c:v>
                      </c:pt>
                      <c:pt idx="7010">
                        <c:v>8.1829499999999958E-2</c:v>
                      </c:pt>
                      <c:pt idx="7011">
                        <c:v>8.1835499999999992E-2</c:v>
                      </c:pt>
                      <c:pt idx="7012">
                        <c:v>8.1841999999999984E-2</c:v>
                      </c:pt>
                      <c:pt idx="7013">
                        <c:v>8.1849499999999992E-2</c:v>
                      </c:pt>
                      <c:pt idx="7014">
                        <c:v>8.185549999999997E-2</c:v>
                      </c:pt>
                      <c:pt idx="7015">
                        <c:v>8.1861499999999976E-2</c:v>
                      </c:pt>
                      <c:pt idx="7016">
                        <c:v>8.1868499999999983E-2</c:v>
                      </c:pt>
                      <c:pt idx="7017">
                        <c:v>8.1875999999999977E-2</c:v>
                      </c:pt>
                      <c:pt idx="7018">
                        <c:v>8.1883499999999984E-2</c:v>
                      </c:pt>
                      <c:pt idx="7019">
                        <c:v>8.1891999999999993E-2</c:v>
                      </c:pt>
                      <c:pt idx="7020">
                        <c:v>8.1898499999999985E-2</c:v>
                      </c:pt>
                      <c:pt idx="7021">
                        <c:v>8.1906499999999993E-2</c:v>
                      </c:pt>
                      <c:pt idx="7022">
                        <c:v>8.1913E-2</c:v>
                      </c:pt>
                      <c:pt idx="7023">
                        <c:v>8.1921999999999995E-2</c:v>
                      </c:pt>
                      <c:pt idx="7024">
                        <c:v>8.193099999999999E-2</c:v>
                      </c:pt>
                      <c:pt idx="7025">
                        <c:v>8.1938499999999997E-2</c:v>
                      </c:pt>
                      <c:pt idx="7026">
                        <c:v>8.1946999999999992E-2</c:v>
                      </c:pt>
                      <c:pt idx="7027">
                        <c:v>8.1946499999999992E-2</c:v>
                      </c:pt>
                      <c:pt idx="7028">
                        <c:v>8.1953999999999999E-2</c:v>
                      </c:pt>
                      <c:pt idx="7029">
                        <c:v>8.1962000000000007E-2</c:v>
                      </c:pt>
                      <c:pt idx="7030">
                        <c:v>8.197100000000003E-2</c:v>
                      </c:pt>
                      <c:pt idx="7031">
                        <c:v>8.1974000000000033E-2</c:v>
                      </c:pt>
                      <c:pt idx="7032">
                        <c:v>8.1983000000000056E-2</c:v>
                      </c:pt>
                      <c:pt idx="7033">
                        <c:v>8.1993000000000038E-2</c:v>
                      </c:pt>
                      <c:pt idx="7034">
                        <c:v>8.2002000000000047E-2</c:v>
                      </c:pt>
                      <c:pt idx="7035">
                        <c:v>8.2010500000000042E-2</c:v>
                      </c:pt>
                      <c:pt idx="7036">
                        <c:v>8.2019500000000037E-2</c:v>
                      </c:pt>
                      <c:pt idx="7037">
                        <c:v>8.2029000000000046E-2</c:v>
                      </c:pt>
                      <c:pt idx="7038">
                        <c:v>8.2038500000000042E-2</c:v>
                      </c:pt>
                      <c:pt idx="7039">
                        <c:v>8.2047000000000037E-2</c:v>
                      </c:pt>
                      <c:pt idx="7040">
                        <c:v>8.2056500000000032E-2</c:v>
                      </c:pt>
                      <c:pt idx="7041">
                        <c:v>8.206450000000004E-2</c:v>
                      </c:pt>
                      <c:pt idx="7042">
                        <c:v>8.2072000000000034E-2</c:v>
                      </c:pt>
                      <c:pt idx="7043">
                        <c:v>8.2077500000000025E-2</c:v>
                      </c:pt>
                      <c:pt idx="7044">
                        <c:v>8.2083500000000031E-2</c:v>
                      </c:pt>
                      <c:pt idx="7045">
                        <c:v>8.2089499999999996E-2</c:v>
                      </c:pt>
                      <c:pt idx="7046">
                        <c:v>8.2095000000000001E-2</c:v>
                      </c:pt>
                      <c:pt idx="7047">
                        <c:v>8.2100499999999965E-2</c:v>
                      </c:pt>
                      <c:pt idx="7048">
                        <c:v>8.2105999999999971E-2</c:v>
                      </c:pt>
                      <c:pt idx="7049">
                        <c:v>8.2110499999999989E-2</c:v>
                      </c:pt>
                      <c:pt idx="7050">
                        <c:v>8.2114999999999994E-2</c:v>
                      </c:pt>
                      <c:pt idx="7051">
                        <c:v>8.2123499999999988E-2</c:v>
                      </c:pt>
                      <c:pt idx="7052">
                        <c:v>8.2128499999999993E-2</c:v>
                      </c:pt>
                      <c:pt idx="7053">
                        <c:v>8.2132000000000024E-2</c:v>
                      </c:pt>
                      <c:pt idx="7054">
                        <c:v>8.2135500000000028E-2</c:v>
                      </c:pt>
                      <c:pt idx="7055">
                        <c:v>8.2140500000000019E-2</c:v>
                      </c:pt>
                      <c:pt idx="7056">
                        <c:v>8.2144000000000036E-2</c:v>
                      </c:pt>
                      <c:pt idx="7057">
                        <c:v>8.2146500000000025E-2</c:v>
                      </c:pt>
                      <c:pt idx="7058">
                        <c:v>8.2148000000000027E-2</c:v>
                      </c:pt>
                      <c:pt idx="7059">
                        <c:v>8.2150000000000029E-2</c:v>
                      </c:pt>
                      <c:pt idx="7060">
                        <c:v>8.2152000000000031E-2</c:v>
                      </c:pt>
                      <c:pt idx="7061">
                        <c:v>8.2154000000000019E-2</c:v>
                      </c:pt>
                      <c:pt idx="7062">
                        <c:v>8.2156000000000021E-2</c:v>
                      </c:pt>
                      <c:pt idx="7063">
                        <c:v>8.2163500000000042E-2</c:v>
                      </c:pt>
                      <c:pt idx="7064">
                        <c:v>8.2166000000000031E-2</c:v>
                      </c:pt>
                      <c:pt idx="7065">
                        <c:v>8.2168500000000047E-2</c:v>
                      </c:pt>
                      <c:pt idx="7066">
                        <c:v>8.2172000000000037E-2</c:v>
                      </c:pt>
                      <c:pt idx="7067">
                        <c:v>8.2173000000000038E-2</c:v>
                      </c:pt>
                      <c:pt idx="7068">
                        <c:v>8.2177000000000042E-2</c:v>
                      </c:pt>
                      <c:pt idx="7069">
                        <c:v>8.2180500000000017E-2</c:v>
                      </c:pt>
                      <c:pt idx="7070">
                        <c:v>8.2182500000000033E-2</c:v>
                      </c:pt>
                      <c:pt idx="7071">
                        <c:v>8.2185000000000022E-2</c:v>
                      </c:pt>
                      <c:pt idx="7072">
                        <c:v>8.2186000000000023E-2</c:v>
                      </c:pt>
                      <c:pt idx="7073">
                        <c:v>8.2187000000000038E-2</c:v>
                      </c:pt>
                      <c:pt idx="7074">
                        <c:v>8.2189500000000026E-2</c:v>
                      </c:pt>
                      <c:pt idx="7075">
                        <c:v>8.2189000000000026E-2</c:v>
                      </c:pt>
                      <c:pt idx="7076">
                        <c:v>8.2192000000000029E-2</c:v>
                      </c:pt>
                      <c:pt idx="7077">
                        <c:v>8.2192500000000029E-2</c:v>
                      </c:pt>
                      <c:pt idx="7078">
                        <c:v>8.2192000000000029E-2</c:v>
                      </c:pt>
                      <c:pt idx="7079">
                        <c:v>8.2191000000000042E-2</c:v>
                      </c:pt>
                      <c:pt idx="7080">
                        <c:v>8.2189500000000026E-2</c:v>
                      </c:pt>
                      <c:pt idx="7081">
                        <c:v>8.2190000000000041E-2</c:v>
                      </c:pt>
                      <c:pt idx="7082">
                        <c:v>8.2189000000000054E-2</c:v>
                      </c:pt>
                      <c:pt idx="7083">
                        <c:v>8.2189000000000054E-2</c:v>
                      </c:pt>
                      <c:pt idx="7084">
                        <c:v>8.2188500000000039E-2</c:v>
                      </c:pt>
                      <c:pt idx="7085">
                        <c:v>8.2188500000000039E-2</c:v>
                      </c:pt>
                      <c:pt idx="7086">
                        <c:v>8.2187000000000038E-2</c:v>
                      </c:pt>
                      <c:pt idx="7087">
                        <c:v>8.217950000000003E-2</c:v>
                      </c:pt>
                      <c:pt idx="7088">
                        <c:v>8.2178500000000043E-2</c:v>
                      </c:pt>
                      <c:pt idx="7089">
                        <c:v>8.2177000000000028E-2</c:v>
                      </c:pt>
                      <c:pt idx="7090">
                        <c:v>8.2175000000000026E-2</c:v>
                      </c:pt>
                      <c:pt idx="7091">
                        <c:v>8.2184500000000008E-2</c:v>
                      </c:pt>
                      <c:pt idx="7092">
                        <c:v>8.2182000000000019E-2</c:v>
                      </c:pt>
                      <c:pt idx="7093">
                        <c:v>8.2181000000000018E-2</c:v>
                      </c:pt>
                      <c:pt idx="7094">
                        <c:v>8.2180500000000017E-2</c:v>
                      </c:pt>
                      <c:pt idx="7095">
                        <c:v>8.2181000000000018E-2</c:v>
                      </c:pt>
                      <c:pt idx="7096">
                        <c:v>8.2180500000000031E-2</c:v>
                      </c:pt>
                      <c:pt idx="7097">
                        <c:v>8.2180000000000031E-2</c:v>
                      </c:pt>
                      <c:pt idx="7098">
                        <c:v>8.2180000000000059E-2</c:v>
                      </c:pt>
                      <c:pt idx="7099">
                        <c:v>8.2180500000000045E-2</c:v>
                      </c:pt>
                      <c:pt idx="7100">
                        <c:v>8.2180500000000045E-2</c:v>
                      </c:pt>
                      <c:pt idx="7101">
                        <c:v>8.2180500000000045E-2</c:v>
                      </c:pt>
                      <c:pt idx="7102">
                        <c:v>8.2181000000000046E-2</c:v>
                      </c:pt>
                      <c:pt idx="7103">
                        <c:v>8.2181500000000046E-2</c:v>
                      </c:pt>
                      <c:pt idx="7104">
                        <c:v>8.2181500000000046E-2</c:v>
                      </c:pt>
                      <c:pt idx="7105">
                        <c:v>8.2181500000000046E-2</c:v>
                      </c:pt>
                      <c:pt idx="7106">
                        <c:v>8.2180500000000031E-2</c:v>
                      </c:pt>
                      <c:pt idx="7107">
                        <c:v>8.2180500000000045E-2</c:v>
                      </c:pt>
                      <c:pt idx="7108">
                        <c:v>8.217950000000003E-2</c:v>
                      </c:pt>
                      <c:pt idx="7109">
                        <c:v>8.2179500000000058E-2</c:v>
                      </c:pt>
                      <c:pt idx="7110">
                        <c:v>8.2177000000000042E-2</c:v>
                      </c:pt>
                      <c:pt idx="7111">
                        <c:v>8.217550000000004E-2</c:v>
                      </c:pt>
                      <c:pt idx="7112">
                        <c:v>8.2175000000000067E-2</c:v>
                      </c:pt>
                      <c:pt idx="7113">
                        <c:v>8.2174500000000025E-2</c:v>
                      </c:pt>
                      <c:pt idx="7114">
                        <c:v>8.2174000000000025E-2</c:v>
                      </c:pt>
                      <c:pt idx="7115">
                        <c:v>8.2175500000000012E-2</c:v>
                      </c:pt>
                      <c:pt idx="7116">
                        <c:v>8.217350000000001E-2</c:v>
                      </c:pt>
                      <c:pt idx="7117">
                        <c:v>8.2170500000000007E-2</c:v>
                      </c:pt>
                      <c:pt idx="7118">
                        <c:v>8.2169000000000006E-2</c:v>
                      </c:pt>
                      <c:pt idx="7119">
                        <c:v>8.2167000000000018E-2</c:v>
                      </c:pt>
                      <c:pt idx="7120">
                        <c:v>8.216500000000003E-2</c:v>
                      </c:pt>
                      <c:pt idx="7121">
                        <c:v>8.2162500000000027E-2</c:v>
                      </c:pt>
                      <c:pt idx="7122">
                        <c:v>8.2160500000000025E-2</c:v>
                      </c:pt>
                      <c:pt idx="7123">
                        <c:v>8.2147500000000026E-2</c:v>
                      </c:pt>
                      <c:pt idx="7124">
                        <c:v>8.2145000000000024E-2</c:v>
                      </c:pt>
                      <c:pt idx="7125">
                        <c:v>8.2142500000000035E-2</c:v>
                      </c:pt>
                      <c:pt idx="7126">
                        <c:v>8.2142000000000034E-2</c:v>
                      </c:pt>
                      <c:pt idx="7127">
                        <c:v>8.2139500000000046E-2</c:v>
                      </c:pt>
                      <c:pt idx="7128">
                        <c:v>8.2139000000000045E-2</c:v>
                      </c:pt>
                      <c:pt idx="7129">
                        <c:v>8.2139000000000045E-2</c:v>
                      </c:pt>
                      <c:pt idx="7130">
                        <c:v>8.2137500000000044E-2</c:v>
                      </c:pt>
                      <c:pt idx="7131">
                        <c:v>8.2138000000000044E-2</c:v>
                      </c:pt>
                      <c:pt idx="7132">
                        <c:v>8.2139000000000045E-2</c:v>
                      </c:pt>
                      <c:pt idx="7133">
                        <c:v>8.2141000000000033E-2</c:v>
                      </c:pt>
                      <c:pt idx="7134">
                        <c:v>8.2142500000000035E-2</c:v>
                      </c:pt>
                      <c:pt idx="7135">
                        <c:v>8.2187000000000024E-2</c:v>
                      </c:pt>
                      <c:pt idx="7136">
                        <c:v>8.2187500000000038E-2</c:v>
                      </c:pt>
                      <c:pt idx="7137">
                        <c:v>8.2189500000000054E-2</c:v>
                      </c:pt>
                      <c:pt idx="7138">
                        <c:v>8.2191500000000042E-2</c:v>
                      </c:pt>
                      <c:pt idx="7139">
                        <c:v>8.2227500000000051E-2</c:v>
                      </c:pt>
                      <c:pt idx="7140">
                        <c:v>8.2233500000000029E-2</c:v>
                      </c:pt>
                      <c:pt idx="7141">
                        <c:v>8.2238500000000048E-2</c:v>
                      </c:pt>
                      <c:pt idx="7142">
                        <c:v>8.2243000000000024E-2</c:v>
                      </c:pt>
                      <c:pt idx="7143">
                        <c:v>8.224900000000003E-2</c:v>
                      </c:pt>
                      <c:pt idx="7144">
                        <c:v>8.2255000000000036E-2</c:v>
                      </c:pt>
                      <c:pt idx="7145">
                        <c:v>8.2261000000000029E-2</c:v>
                      </c:pt>
                      <c:pt idx="7146">
                        <c:v>8.2267000000000007E-2</c:v>
                      </c:pt>
                      <c:pt idx="7147">
                        <c:v>8.2274000000000014E-2</c:v>
                      </c:pt>
                      <c:pt idx="7148">
                        <c:v>8.2281000000000007E-2</c:v>
                      </c:pt>
                      <c:pt idx="7149">
                        <c:v>8.2286499999999999E-2</c:v>
                      </c:pt>
                      <c:pt idx="7150">
                        <c:v>8.2293499999999978E-2</c:v>
                      </c:pt>
                      <c:pt idx="7151">
                        <c:v>8.2301499999999986E-2</c:v>
                      </c:pt>
                      <c:pt idx="7152">
                        <c:v>8.2307499999999992E-2</c:v>
                      </c:pt>
                      <c:pt idx="7153">
                        <c:v>8.2313499999999984E-2</c:v>
                      </c:pt>
                      <c:pt idx="7154">
                        <c:v>8.231999999999999E-2</c:v>
                      </c:pt>
                      <c:pt idx="7155">
                        <c:v>8.2326999999999997E-2</c:v>
                      </c:pt>
                      <c:pt idx="7156">
                        <c:v>8.2334500000000019E-2</c:v>
                      </c:pt>
                      <c:pt idx="7157">
                        <c:v>8.2343E-2</c:v>
                      </c:pt>
                      <c:pt idx="7158">
                        <c:v>8.2349499999999992E-2</c:v>
                      </c:pt>
                      <c:pt idx="7159">
                        <c:v>8.2360000000000003E-2</c:v>
                      </c:pt>
                      <c:pt idx="7160">
                        <c:v>8.2365999999999995E-2</c:v>
                      </c:pt>
                      <c:pt idx="7161">
                        <c:v>8.23715E-2</c:v>
                      </c:pt>
                      <c:pt idx="7162">
                        <c:v>8.2377000000000006E-2</c:v>
                      </c:pt>
                      <c:pt idx="7163">
                        <c:v>8.2382500000000011E-2</c:v>
                      </c:pt>
                      <c:pt idx="7164">
                        <c:v>8.2387999999999989E-2</c:v>
                      </c:pt>
                      <c:pt idx="7165">
                        <c:v>8.2392999999999994E-2</c:v>
                      </c:pt>
                      <c:pt idx="7166">
                        <c:v>8.2399999999999987E-2</c:v>
                      </c:pt>
                      <c:pt idx="7167">
                        <c:v>8.2405499999999965E-2</c:v>
                      </c:pt>
                      <c:pt idx="7168">
                        <c:v>8.2411999999999958E-2</c:v>
                      </c:pt>
                      <c:pt idx="7169">
                        <c:v>8.2416499999999976E-2</c:v>
                      </c:pt>
                      <c:pt idx="7170">
                        <c:v>8.2421499999999981E-2</c:v>
                      </c:pt>
                      <c:pt idx="7171">
                        <c:v>8.2483999999999988E-2</c:v>
                      </c:pt>
                      <c:pt idx="7172">
                        <c:v>8.2488999999999979E-2</c:v>
                      </c:pt>
                      <c:pt idx="7173">
                        <c:v>8.2493999999999984E-2</c:v>
                      </c:pt>
                      <c:pt idx="7174">
                        <c:v>8.2497999999999988E-2</c:v>
                      </c:pt>
                      <c:pt idx="7175">
                        <c:v>8.2501499999999978E-2</c:v>
                      </c:pt>
                      <c:pt idx="7176">
                        <c:v>8.2504499999999967E-2</c:v>
                      </c:pt>
                      <c:pt idx="7177">
                        <c:v>8.2508499999999957E-2</c:v>
                      </c:pt>
                      <c:pt idx="7178">
                        <c:v>8.251199999999996E-2</c:v>
                      </c:pt>
                      <c:pt idx="7179">
                        <c:v>8.2514999999999963E-2</c:v>
                      </c:pt>
                      <c:pt idx="7180">
                        <c:v>8.2518999999999953E-2</c:v>
                      </c:pt>
                      <c:pt idx="7181">
                        <c:v>8.2521999999999943E-2</c:v>
                      </c:pt>
                      <c:pt idx="7182">
                        <c:v>8.2524999999999946E-2</c:v>
                      </c:pt>
                      <c:pt idx="7183">
                        <c:v>8.2518499999999953E-2</c:v>
                      </c:pt>
                      <c:pt idx="7184">
                        <c:v>8.2521999999999943E-2</c:v>
                      </c:pt>
                      <c:pt idx="7185">
                        <c:v>8.2525999999999933E-2</c:v>
                      </c:pt>
                      <c:pt idx="7186">
                        <c:v>8.2528999999999936E-2</c:v>
                      </c:pt>
                      <c:pt idx="7187">
                        <c:v>8.2517999999999939E-2</c:v>
                      </c:pt>
                      <c:pt idx="7188">
                        <c:v>8.2520999999999928E-2</c:v>
                      </c:pt>
                      <c:pt idx="7189">
                        <c:v>8.252349999999993E-2</c:v>
                      </c:pt>
                      <c:pt idx="7190">
                        <c:v>8.2527999999999935E-2</c:v>
                      </c:pt>
                      <c:pt idx="7191">
                        <c:v>8.253299999999994E-2</c:v>
                      </c:pt>
                      <c:pt idx="7192">
                        <c:v>8.2537499999999944E-2</c:v>
                      </c:pt>
                      <c:pt idx="7193">
                        <c:v>8.2540999999999934E-2</c:v>
                      </c:pt>
                      <c:pt idx="7194">
                        <c:v>8.2545999999999925E-2</c:v>
                      </c:pt>
                      <c:pt idx="7195">
                        <c:v>8.2551999999999931E-2</c:v>
                      </c:pt>
                      <c:pt idx="7196">
                        <c:v>8.2556499999999935E-2</c:v>
                      </c:pt>
                      <c:pt idx="7197">
                        <c:v>8.256149999999994E-2</c:v>
                      </c:pt>
                      <c:pt idx="7198">
                        <c:v>8.2565999999999931E-2</c:v>
                      </c:pt>
                      <c:pt idx="7199">
                        <c:v>8.2573499999999952E-2</c:v>
                      </c:pt>
                      <c:pt idx="7200">
                        <c:v>8.2578999999999944E-2</c:v>
                      </c:pt>
                      <c:pt idx="7201">
                        <c:v>8.2583499999999935E-2</c:v>
                      </c:pt>
                      <c:pt idx="7202">
                        <c:v>8.2589999999999955E-2</c:v>
                      </c:pt>
                      <c:pt idx="7203">
                        <c:v>8.2595499999999974E-2</c:v>
                      </c:pt>
                      <c:pt idx="7204">
                        <c:v>8.2601999999999981E-2</c:v>
                      </c:pt>
                      <c:pt idx="7205">
                        <c:v>8.2606999999999986E-2</c:v>
                      </c:pt>
                      <c:pt idx="7206">
                        <c:v>8.2612500000000005E-2</c:v>
                      </c:pt>
                      <c:pt idx="7207">
                        <c:v>8.2631499999999997E-2</c:v>
                      </c:pt>
                      <c:pt idx="7208">
                        <c:v>8.2635E-2</c:v>
                      </c:pt>
                      <c:pt idx="7209">
                        <c:v>8.2641500000000007E-2</c:v>
                      </c:pt>
                      <c:pt idx="7210">
                        <c:v>8.2647000000000012E-2</c:v>
                      </c:pt>
                      <c:pt idx="7211">
                        <c:v>8.2652000000000003E-2</c:v>
                      </c:pt>
                      <c:pt idx="7212">
                        <c:v>8.2658499999999982E-2</c:v>
                      </c:pt>
                      <c:pt idx="7213">
                        <c:v>8.2664999999999988E-2</c:v>
                      </c:pt>
                      <c:pt idx="7214">
                        <c:v>8.2671499999999967E-2</c:v>
                      </c:pt>
                      <c:pt idx="7215">
                        <c:v>8.2675999999999986E-2</c:v>
                      </c:pt>
                      <c:pt idx="7216">
                        <c:v>8.2680999999999963E-2</c:v>
                      </c:pt>
                      <c:pt idx="7217">
                        <c:v>8.2684999999999981E-2</c:v>
                      </c:pt>
                      <c:pt idx="7218">
                        <c:v>8.2688999999999971E-2</c:v>
                      </c:pt>
                      <c:pt idx="7219">
                        <c:v>8.2708499999999976E-2</c:v>
                      </c:pt>
                      <c:pt idx="7220">
                        <c:v>8.2711999999999966E-2</c:v>
                      </c:pt>
                      <c:pt idx="7221">
                        <c:v>8.2714499999999969E-2</c:v>
                      </c:pt>
                      <c:pt idx="7222">
                        <c:v>8.2715999999999942E-2</c:v>
                      </c:pt>
                      <c:pt idx="7223">
                        <c:v>8.2720499999999933E-2</c:v>
                      </c:pt>
                      <c:pt idx="7224">
                        <c:v>8.2719999999999919E-2</c:v>
                      </c:pt>
                      <c:pt idx="7225">
                        <c:v>8.2720499999999891E-2</c:v>
                      </c:pt>
                      <c:pt idx="7226">
                        <c:v>8.2720499999999877E-2</c:v>
                      </c:pt>
                      <c:pt idx="7227">
                        <c:v>8.2728999999999872E-2</c:v>
                      </c:pt>
                      <c:pt idx="7228">
                        <c:v>8.2727999999999857E-2</c:v>
                      </c:pt>
                      <c:pt idx="7229">
                        <c:v>8.2727499999999884E-2</c:v>
                      </c:pt>
                      <c:pt idx="7230">
                        <c:v>8.2725999999999897E-2</c:v>
                      </c:pt>
                      <c:pt idx="7231">
                        <c:v>8.2727499999999898E-2</c:v>
                      </c:pt>
                      <c:pt idx="7232">
                        <c:v>8.2724999999999896E-2</c:v>
                      </c:pt>
                      <c:pt idx="7233">
                        <c:v>8.2722499999999893E-2</c:v>
                      </c:pt>
                      <c:pt idx="7234">
                        <c:v>8.2721999999999907E-2</c:v>
                      </c:pt>
                      <c:pt idx="7235">
                        <c:v>8.2720499999999891E-2</c:v>
                      </c:pt>
                      <c:pt idx="7236">
                        <c:v>8.2720499999999891E-2</c:v>
                      </c:pt>
                      <c:pt idx="7237">
                        <c:v>8.2718999999999904E-2</c:v>
                      </c:pt>
                      <c:pt idx="7238">
                        <c:v>8.2718999999999904E-2</c:v>
                      </c:pt>
                      <c:pt idx="7239">
                        <c:v>8.2718499999999917E-2</c:v>
                      </c:pt>
                      <c:pt idx="7240">
                        <c:v>8.271799999999993E-2</c:v>
                      </c:pt>
                      <c:pt idx="7241">
                        <c:v>8.2718999999999931E-2</c:v>
                      </c:pt>
                      <c:pt idx="7242">
                        <c:v>8.2719999999999946E-2</c:v>
                      </c:pt>
                      <c:pt idx="7243">
                        <c:v>8.2807499999999937E-2</c:v>
                      </c:pt>
                      <c:pt idx="7244">
                        <c:v>8.281049999999994E-2</c:v>
                      </c:pt>
                      <c:pt idx="7245">
                        <c:v>8.2813499999999929E-2</c:v>
                      </c:pt>
                      <c:pt idx="7246">
                        <c:v>8.2815999999999945E-2</c:v>
                      </c:pt>
                      <c:pt idx="7247">
                        <c:v>8.2822999999999924E-2</c:v>
                      </c:pt>
                      <c:pt idx="7248">
                        <c:v>8.2825999999999927E-2</c:v>
                      </c:pt>
                      <c:pt idx="7249">
                        <c:v>8.2829499999999931E-2</c:v>
                      </c:pt>
                      <c:pt idx="7250">
                        <c:v>8.2832499999999934E-2</c:v>
                      </c:pt>
                      <c:pt idx="7251">
                        <c:v>8.2829999999999945E-2</c:v>
                      </c:pt>
                      <c:pt idx="7252">
                        <c:v>8.2832999999999934E-2</c:v>
                      </c:pt>
                      <c:pt idx="7253">
                        <c:v>8.2836999999999938E-2</c:v>
                      </c:pt>
                      <c:pt idx="7254">
                        <c:v>8.284199999999993E-2</c:v>
                      </c:pt>
                      <c:pt idx="7255">
                        <c:v>8.2857499999999931E-2</c:v>
                      </c:pt>
                      <c:pt idx="7256">
                        <c:v>8.2861999999999922E-2</c:v>
                      </c:pt>
                      <c:pt idx="7257">
                        <c:v>8.2867499999999941E-2</c:v>
                      </c:pt>
                      <c:pt idx="7258">
                        <c:v>8.2873499999999947E-2</c:v>
                      </c:pt>
                      <c:pt idx="7259">
                        <c:v>8.2870999999999959E-2</c:v>
                      </c:pt>
                      <c:pt idx="7260">
                        <c:v>8.2877499999999937E-2</c:v>
                      </c:pt>
                      <c:pt idx="7261">
                        <c:v>8.2883499999999957E-2</c:v>
                      </c:pt>
                      <c:pt idx="7262">
                        <c:v>8.2889999999999964E-2</c:v>
                      </c:pt>
                      <c:pt idx="7263">
                        <c:v>8.2890999999999937E-2</c:v>
                      </c:pt>
                      <c:pt idx="7264">
                        <c:v>8.2896499999999942E-2</c:v>
                      </c:pt>
                      <c:pt idx="7265">
                        <c:v>8.2903499999999949E-2</c:v>
                      </c:pt>
                      <c:pt idx="7266">
                        <c:v>8.2910499999999943E-2</c:v>
                      </c:pt>
                      <c:pt idx="7267">
                        <c:v>8.2914999999999919E-2</c:v>
                      </c:pt>
                      <c:pt idx="7268">
                        <c:v>8.2920999999999925E-2</c:v>
                      </c:pt>
                      <c:pt idx="7269">
                        <c:v>8.2927499999999932E-2</c:v>
                      </c:pt>
                      <c:pt idx="7270">
                        <c:v>8.293349999999991E-2</c:v>
                      </c:pt>
                      <c:pt idx="7271">
                        <c:v>8.2939499999999916E-2</c:v>
                      </c:pt>
                      <c:pt idx="7272">
                        <c:v>8.2945999999999909E-2</c:v>
                      </c:pt>
                      <c:pt idx="7273">
                        <c:v>8.2952499999999901E-2</c:v>
                      </c:pt>
                      <c:pt idx="7274">
                        <c:v>8.2959999999999937E-2</c:v>
                      </c:pt>
                      <c:pt idx="7275">
                        <c:v>8.2966999999999944E-2</c:v>
                      </c:pt>
                      <c:pt idx="7276">
                        <c:v>8.2972499999999949E-2</c:v>
                      </c:pt>
                      <c:pt idx="7277">
                        <c:v>8.2977499999999954E-2</c:v>
                      </c:pt>
                      <c:pt idx="7278">
                        <c:v>8.2984499999999933E-2</c:v>
                      </c:pt>
                      <c:pt idx="7279">
                        <c:v>8.3061999999999928E-2</c:v>
                      </c:pt>
                      <c:pt idx="7280">
                        <c:v>8.306799999999992E-2</c:v>
                      </c:pt>
                      <c:pt idx="7281">
                        <c:v>8.307399999999994E-2</c:v>
                      </c:pt>
                      <c:pt idx="7282">
                        <c:v>8.3080499999999946E-2</c:v>
                      </c:pt>
                      <c:pt idx="7283">
                        <c:v>8.3080999999999947E-2</c:v>
                      </c:pt>
                      <c:pt idx="7284">
                        <c:v>8.3086499999999952E-2</c:v>
                      </c:pt>
                      <c:pt idx="7285">
                        <c:v>8.309249999999993E-2</c:v>
                      </c:pt>
                      <c:pt idx="7286">
                        <c:v>8.3099999999999952E-2</c:v>
                      </c:pt>
                      <c:pt idx="7287">
                        <c:v>8.3113499999999937E-2</c:v>
                      </c:pt>
                      <c:pt idx="7288">
                        <c:v>8.3120499999999944E-2</c:v>
                      </c:pt>
                      <c:pt idx="7289">
                        <c:v>8.3126999999999937E-2</c:v>
                      </c:pt>
                      <c:pt idx="7290">
                        <c:v>8.3133499999999944E-2</c:v>
                      </c:pt>
                      <c:pt idx="7291">
                        <c:v>8.3119499999999943E-2</c:v>
                      </c:pt>
                      <c:pt idx="7292">
                        <c:v>8.3126499999999964E-2</c:v>
                      </c:pt>
                      <c:pt idx="7293">
                        <c:v>8.313249999999997E-2</c:v>
                      </c:pt>
                      <c:pt idx="7294">
                        <c:v>8.3139999999999964E-2</c:v>
                      </c:pt>
                      <c:pt idx="7295">
                        <c:v>8.314599999999997E-2</c:v>
                      </c:pt>
                      <c:pt idx="7296">
                        <c:v>8.3153999999999964E-2</c:v>
                      </c:pt>
                      <c:pt idx="7297">
                        <c:v>8.3162499999999973E-2</c:v>
                      </c:pt>
                      <c:pt idx="7298">
                        <c:v>8.3170999999999939E-2</c:v>
                      </c:pt>
                      <c:pt idx="7299">
                        <c:v>8.3178499999999933E-2</c:v>
                      </c:pt>
                      <c:pt idx="7300">
                        <c:v>8.3185999999999913E-2</c:v>
                      </c:pt>
                      <c:pt idx="7301">
                        <c:v>8.319499999999995E-2</c:v>
                      </c:pt>
                      <c:pt idx="7302">
                        <c:v>8.320299999999993E-2</c:v>
                      </c:pt>
                      <c:pt idx="7303">
                        <c:v>8.3225999999999925E-2</c:v>
                      </c:pt>
                      <c:pt idx="7304">
                        <c:v>8.324849999999992E-2</c:v>
                      </c:pt>
                      <c:pt idx="7305">
                        <c:v>8.3272499999999944E-2</c:v>
                      </c:pt>
                      <c:pt idx="7306">
                        <c:v>8.3295499999999939E-2</c:v>
                      </c:pt>
                      <c:pt idx="7307">
                        <c:v>8.331799999999992E-2</c:v>
                      </c:pt>
                      <c:pt idx="7308">
                        <c:v>8.3341499999999943E-2</c:v>
                      </c:pt>
                      <c:pt idx="7309">
                        <c:v>8.3363999999999938E-2</c:v>
                      </c:pt>
                      <c:pt idx="7310">
                        <c:v>8.3388499999999935E-2</c:v>
                      </c:pt>
                      <c:pt idx="7311">
                        <c:v>8.3412499999999945E-2</c:v>
                      </c:pt>
                      <c:pt idx="7312">
                        <c:v>8.3434999999999954E-2</c:v>
                      </c:pt>
                      <c:pt idx="7313">
                        <c:v>8.345949999999995E-2</c:v>
                      </c:pt>
                      <c:pt idx="7314">
                        <c:v>8.3487999999999951E-2</c:v>
                      </c:pt>
                      <c:pt idx="7315">
                        <c:v>8.3505499999999969E-2</c:v>
                      </c:pt>
                      <c:pt idx="7316">
                        <c:v>8.3529499999999979E-2</c:v>
                      </c:pt>
                      <c:pt idx="7317">
                        <c:v>8.3552999999999961E-2</c:v>
                      </c:pt>
                      <c:pt idx="7318">
                        <c:v>8.3576999999999999E-2</c:v>
                      </c:pt>
                      <c:pt idx="7319">
                        <c:v>8.3642999999999981E-2</c:v>
                      </c:pt>
                      <c:pt idx="7320">
                        <c:v>8.3666499999999977E-2</c:v>
                      </c:pt>
                      <c:pt idx="7321">
                        <c:v>8.3691499999999988E-2</c:v>
                      </c:pt>
                      <c:pt idx="7322">
                        <c:v>8.3716499999999985E-2</c:v>
                      </c:pt>
                      <c:pt idx="7323">
                        <c:v>8.3754499999999968E-2</c:v>
                      </c:pt>
                      <c:pt idx="7324">
                        <c:v>8.3780999999999967E-2</c:v>
                      </c:pt>
                      <c:pt idx="7325">
                        <c:v>8.380649999999995E-2</c:v>
                      </c:pt>
                      <c:pt idx="7326">
                        <c:v>8.3831499999999948E-2</c:v>
                      </c:pt>
                      <c:pt idx="7327">
                        <c:v>8.3873999999999949E-2</c:v>
                      </c:pt>
                      <c:pt idx="7328">
                        <c:v>8.3904999999999924E-2</c:v>
                      </c:pt>
                      <c:pt idx="7329">
                        <c:v>8.3930999999999936E-2</c:v>
                      </c:pt>
                      <c:pt idx="7330">
                        <c:v>8.3956499999999934E-2</c:v>
                      </c:pt>
                      <c:pt idx="7331">
                        <c:v>8.3983999999999934E-2</c:v>
                      </c:pt>
                      <c:pt idx="7332">
                        <c:v>8.4008999999999931E-2</c:v>
                      </c:pt>
                      <c:pt idx="7333">
                        <c:v>8.4032999999999927E-2</c:v>
                      </c:pt>
                      <c:pt idx="7334">
                        <c:v>8.4058999999999939E-2</c:v>
                      </c:pt>
                      <c:pt idx="7335">
                        <c:v>8.4043499999999938E-2</c:v>
                      </c:pt>
                      <c:pt idx="7336">
                        <c:v>8.4070999999999965E-2</c:v>
                      </c:pt>
                      <c:pt idx="7337">
                        <c:v>8.4098499999999965E-2</c:v>
                      </c:pt>
                      <c:pt idx="7338">
                        <c:v>8.4127499999999966E-2</c:v>
                      </c:pt>
                      <c:pt idx="7339">
                        <c:v>8.4144999999999984E-2</c:v>
                      </c:pt>
                      <c:pt idx="7340">
                        <c:v>8.4173999999999985E-2</c:v>
                      </c:pt>
                      <c:pt idx="7341">
                        <c:v>8.4202999999999986E-2</c:v>
                      </c:pt>
                      <c:pt idx="7342">
                        <c:v>8.4230000000000013E-2</c:v>
                      </c:pt>
                      <c:pt idx="7343">
                        <c:v>8.4259000000000028E-2</c:v>
                      </c:pt>
                      <c:pt idx="7344">
                        <c:v>8.4289000000000003E-2</c:v>
                      </c:pt>
                      <c:pt idx="7345">
                        <c:v>8.4320500000000007E-2</c:v>
                      </c:pt>
                      <c:pt idx="7346">
                        <c:v>8.4350499999999981E-2</c:v>
                      </c:pt>
                      <c:pt idx="7347">
                        <c:v>8.4379999999999969E-2</c:v>
                      </c:pt>
                      <c:pt idx="7348">
                        <c:v>8.4411499999999973E-2</c:v>
                      </c:pt>
                      <c:pt idx="7349">
                        <c:v>8.4442499999999948E-2</c:v>
                      </c:pt>
                      <c:pt idx="7350">
                        <c:v>8.4472999999999951E-2</c:v>
                      </c:pt>
                      <c:pt idx="7351">
                        <c:v>8.4500999999999951E-2</c:v>
                      </c:pt>
                      <c:pt idx="7352">
                        <c:v>8.453399999999997E-2</c:v>
                      </c:pt>
                      <c:pt idx="7353">
                        <c:v>8.4565999999999961E-2</c:v>
                      </c:pt>
                      <c:pt idx="7354">
                        <c:v>8.4594499999999961E-2</c:v>
                      </c:pt>
                      <c:pt idx="7355">
                        <c:v>8.4623999999999977E-2</c:v>
                      </c:pt>
                      <c:pt idx="7356">
                        <c:v>8.4646499999999986E-2</c:v>
                      </c:pt>
                      <c:pt idx="7357">
                        <c:v>8.4666499999999992E-2</c:v>
                      </c:pt>
                      <c:pt idx="7358">
                        <c:v>8.46885E-2</c:v>
                      </c:pt>
                      <c:pt idx="7359">
                        <c:v>8.470649999999999E-2</c:v>
                      </c:pt>
                      <c:pt idx="7360">
                        <c:v>8.4727999999999998E-2</c:v>
                      </c:pt>
                      <c:pt idx="7361">
                        <c:v>8.4749999999999992E-2</c:v>
                      </c:pt>
                      <c:pt idx="7362">
                        <c:v>8.4770999999999999E-2</c:v>
                      </c:pt>
                      <c:pt idx="7363">
                        <c:v>8.4794999999999995E-2</c:v>
                      </c:pt>
                      <c:pt idx="7364">
                        <c:v>8.4815500000000002E-2</c:v>
                      </c:pt>
                      <c:pt idx="7365">
                        <c:v>8.4836000000000009E-2</c:v>
                      </c:pt>
                      <c:pt idx="7366">
                        <c:v>8.4856000000000029E-2</c:v>
                      </c:pt>
                      <c:pt idx="7367">
                        <c:v>8.4874500000000047E-2</c:v>
                      </c:pt>
                      <c:pt idx="7368">
                        <c:v>8.4892000000000037E-2</c:v>
                      </c:pt>
                      <c:pt idx="7369">
                        <c:v>8.4910500000000055E-2</c:v>
                      </c:pt>
                      <c:pt idx="7370">
                        <c:v>8.4928000000000031E-2</c:v>
                      </c:pt>
                      <c:pt idx="7371">
                        <c:v>8.4887500000000018E-2</c:v>
                      </c:pt>
                      <c:pt idx="7372">
                        <c:v>8.4903500000000007E-2</c:v>
                      </c:pt>
                      <c:pt idx="7373">
                        <c:v>8.4917499999999993E-2</c:v>
                      </c:pt>
                      <c:pt idx="7374">
                        <c:v>8.4933500000000009E-2</c:v>
                      </c:pt>
                      <c:pt idx="7375">
                        <c:v>8.4949499999999997E-2</c:v>
                      </c:pt>
                      <c:pt idx="7376">
                        <c:v>8.4964499999999998E-2</c:v>
                      </c:pt>
                      <c:pt idx="7377">
                        <c:v>8.4979499999999972E-2</c:v>
                      </c:pt>
                      <c:pt idx="7378">
                        <c:v>8.4993499999999986E-2</c:v>
                      </c:pt>
                      <c:pt idx="7379">
                        <c:v>8.5006499999999971E-2</c:v>
                      </c:pt>
                      <c:pt idx="7380">
                        <c:v>8.5021999999999973E-2</c:v>
                      </c:pt>
                      <c:pt idx="7381">
                        <c:v>8.5035499999999972E-2</c:v>
                      </c:pt>
                      <c:pt idx="7382">
                        <c:v>8.5049499999999972E-2</c:v>
                      </c:pt>
                      <c:pt idx="7383">
                        <c:v>8.5072999999999996E-2</c:v>
                      </c:pt>
                      <c:pt idx="7384">
                        <c:v>8.5087499999999996E-2</c:v>
                      </c:pt>
                      <c:pt idx="7385">
                        <c:v>8.5101499999999983E-2</c:v>
                      </c:pt>
                      <c:pt idx="7386">
                        <c:v>8.5118999999999972E-2</c:v>
                      </c:pt>
                      <c:pt idx="7387">
                        <c:v>8.5153999999999966E-2</c:v>
                      </c:pt>
                      <c:pt idx="7388">
                        <c:v>8.5169999999999954E-2</c:v>
                      </c:pt>
                      <c:pt idx="7389">
                        <c:v>8.5186999999999943E-2</c:v>
                      </c:pt>
                      <c:pt idx="7390">
                        <c:v>8.5202999999999932E-2</c:v>
                      </c:pt>
                      <c:pt idx="7391">
                        <c:v>8.5245499999999919E-2</c:v>
                      </c:pt>
                      <c:pt idx="7392">
                        <c:v>8.5261999999999921E-2</c:v>
                      </c:pt>
                      <c:pt idx="7393">
                        <c:v>8.5279999999999939E-2</c:v>
                      </c:pt>
                      <c:pt idx="7394">
                        <c:v>8.5297499999999971E-2</c:v>
                      </c:pt>
                      <c:pt idx="7395">
                        <c:v>8.5312499999999958E-2</c:v>
                      </c:pt>
                      <c:pt idx="7396">
                        <c:v>8.5329499999999975E-2</c:v>
                      </c:pt>
                      <c:pt idx="7397">
                        <c:v>8.5347499999999965E-2</c:v>
                      </c:pt>
                      <c:pt idx="7398">
                        <c:v>8.5365499999999983E-2</c:v>
                      </c:pt>
                      <c:pt idx="7399">
                        <c:v>8.5373499999999977E-2</c:v>
                      </c:pt>
                      <c:pt idx="7400">
                        <c:v>8.53825E-2</c:v>
                      </c:pt>
                      <c:pt idx="7401">
                        <c:v>8.5397000000000001E-2</c:v>
                      </c:pt>
                      <c:pt idx="7402">
                        <c:v>8.5413500000000017E-2</c:v>
                      </c:pt>
                      <c:pt idx="7403">
                        <c:v>8.5427000000000017E-2</c:v>
                      </c:pt>
                      <c:pt idx="7404">
                        <c:v>8.5438500000000028E-2</c:v>
                      </c:pt>
                      <c:pt idx="7405">
                        <c:v>8.5452000000000014E-2</c:v>
                      </c:pt>
                      <c:pt idx="7406">
                        <c:v>8.5465000000000013E-2</c:v>
                      </c:pt>
                      <c:pt idx="7407">
                        <c:v>8.5477999999999985E-2</c:v>
                      </c:pt>
                      <c:pt idx="7408">
                        <c:v>8.5491999999999971E-2</c:v>
                      </c:pt>
                      <c:pt idx="7409">
                        <c:v>8.5504499999999956E-2</c:v>
                      </c:pt>
                      <c:pt idx="7410">
                        <c:v>8.5516999999999968E-2</c:v>
                      </c:pt>
                      <c:pt idx="7411">
                        <c:v>8.5530999999999954E-2</c:v>
                      </c:pt>
                      <c:pt idx="7412">
                        <c:v>8.5543499999999925E-2</c:v>
                      </c:pt>
                      <c:pt idx="7413">
                        <c:v>8.555599999999991E-2</c:v>
                      </c:pt>
                      <c:pt idx="7414">
                        <c:v>8.5570999999999925E-2</c:v>
                      </c:pt>
                      <c:pt idx="7415">
                        <c:v>8.5583499999999924E-2</c:v>
                      </c:pt>
                      <c:pt idx="7416">
                        <c:v>8.559749999999991E-2</c:v>
                      </c:pt>
                      <c:pt idx="7417">
                        <c:v>8.5611999999999924E-2</c:v>
                      </c:pt>
                      <c:pt idx="7418">
                        <c:v>8.5626999999999939E-2</c:v>
                      </c:pt>
                      <c:pt idx="7419">
                        <c:v>8.5624999999999965E-2</c:v>
                      </c:pt>
                      <c:pt idx="7420">
                        <c:v>8.5641999999999982E-2</c:v>
                      </c:pt>
                      <c:pt idx="7421">
                        <c:v>8.5657999999999998E-2</c:v>
                      </c:pt>
                      <c:pt idx="7422">
                        <c:v>8.5675000000000001E-2</c:v>
                      </c:pt>
                      <c:pt idx="7423">
                        <c:v>8.5671500000000039E-2</c:v>
                      </c:pt>
                      <c:pt idx="7424">
                        <c:v>8.5687500000000014E-2</c:v>
                      </c:pt>
                      <c:pt idx="7425">
                        <c:v>8.5702000000000014E-2</c:v>
                      </c:pt>
                      <c:pt idx="7426">
                        <c:v>8.5716500000000015E-2</c:v>
                      </c:pt>
                      <c:pt idx="7427">
                        <c:v>8.5730000000000028E-2</c:v>
                      </c:pt>
                      <c:pt idx="7428">
                        <c:v>8.5746000000000017E-2</c:v>
                      </c:pt>
                      <c:pt idx="7429">
                        <c:v>8.5760500000000003E-2</c:v>
                      </c:pt>
                      <c:pt idx="7430">
                        <c:v>8.577449999999999E-2</c:v>
                      </c:pt>
                      <c:pt idx="7431">
                        <c:v>8.579299999999998E-2</c:v>
                      </c:pt>
                      <c:pt idx="7432">
                        <c:v>8.5807499999999967E-2</c:v>
                      </c:pt>
                      <c:pt idx="7433">
                        <c:v>8.5820999999999953E-2</c:v>
                      </c:pt>
                      <c:pt idx="7434">
                        <c:v>8.5833999999999938E-2</c:v>
                      </c:pt>
                      <c:pt idx="7435">
                        <c:v>8.5845999999999922E-2</c:v>
                      </c:pt>
                      <c:pt idx="7436">
                        <c:v>8.5856499999999919E-2</c:v>
                      </c:pt>
                      <c:pt idx="7437">
                        <c:v>8.5867999999999917E-2</c:v>
                      </c:pt>
                      <c:pt idx="7438">
                        <c:v>8.5879499999999928E-2</c:v>
                      </c:pt>
                      <c:pt idx="7439">
                        <c:v>8.5888499999999923E-2</c:v>
                      </c:pt>
                      <c:pt idx="7440">
                        <c:v>8.5902499999999937E-2</c:v>
                      </c:pt>
                      <c:pt idx="7441">
                        <c:v>8.5917999999999953E-2</c:v>
                      </c:pt>
                      <c:pt idx="7442">
                        <c:v>8.5933499999999968E-2</c:v>
                      </c:pt>
                      <c:pt idx="7443">
                        <c:v>8.5864999999999969E-2</c:v>
                      </c:pt>
                      <c:pt idx="7444">
                        <c:v>8.5878499999999997E-2</c:v>
                      </c:pt>
                      <c:pt idx="7445">
                        <c:v>8.5892000000000024E-2</c:v>
                      </c:pt>
                      <c:pt idx="7446">
                        <c:v>8.5909500000000028E-2</c:v>
                      </c:pt>
                      <c:pt idx="7447">
                        <c:v>8.5922500000000013E-2</c:v>
                      </c:pt>
                      <c:pt idx="7448">
                        <c:v>8.5940500000000045E-2</c:v>
                      </c:pt>
                      <c:pt idx="7449">
                        <c:v>8.5959500000000036E-2</c:v>
                      </c:pt>
                      <c:pt idx="7450">
                        <c:v>8.5981500000000016E-2</c:v>
                      </c:pt>
                      <c:pt idx="7451">
                        <c:v>8.6005500000000012E-2</c:v>
                      </c:pt>
                      <c:pt idx="7452">
                        <c:v>8.6029000000000022E-2</c:v>
                      </c:pt>
                      <c:pt idx="7453">
                        <c:v>8.6052000000000017E-2</c:v>
                      </c:pt>
                      <c:pt idx="7454">
                        <c:v>8.6076000000000014E-2</c:v>
                      </c:pt>
                      <c:pt idx="7455">
                        <c:v>8.6089500000000013E-2</c:v>
                      </c:pt>
                      <c:pt idx="7456">
                        <c:v>8.6114000000000038E-2</c:v>
                      </c:pt>
                      <c:pt idx="7457">
                        <c:v>8.6139500000000008E-2</c:v>
                      </c:pt>
                      <c:pt idx="7458">
                        <c:v>8.616600000000002E-2</c:v>
                      </c:pt>
                      <c:pt idx="7459">
                        <c:v>8.6195000000000008E-2</c:v>
                      </c:pt>
                      <c:pt idx="7460">
                        <c:v>8.6221499999999993E-2</c:v>
                      </c:pt>
                      <c:pt idx="7461">
                        <c:v>8.6248499999999992E-2</c:v>
                      </c:pt>
                      <c:pt idx="7462">
                        <c:v>8.6273000000000002E-2</c:v>
                      </c:pt>
                      <c:pt idx="7463">
                        <c:v>8.6299500000000015E-2</c:v>
                      </c:pt>
                      <c:pt idx="7464">
                        <c:v>8.63265E-2</c:v>
                      </c:pt>
                      <c:pt idx="7465">
                        <c:v>8.6352500000000013E-2</c:v>
                      </c:pt>
                      <c:pt idx="7466">
                        <c:v>8.6378499999999997E-2</c:v>
                      </c:pt>
                      <c:pt idx="7467">
                        <c:v>8.6407999999999985E-2</c:v>
                      </c:pt>
                      <c:pt idx="7468">
                        <c:v>8.6432999999999982E-2</c:v>
                      </c:pt>
                      <c:pt idx="7469">
                        <c:v>8.6459499999999967E-2</c:v>
                      </c:pt>
                      <c:pt idx="7470">
                        <c:v>8.6485499999999979E-2</c:v>
                      </c:pt>
                      <c:pt idx="7471">
                        <c:v>8.6497999999999978E-2</c:v>
                      </c:pt>
                      <c:pt idx="7472">
                        <c:v>8.6523499999999989E-2</c:v>
                      </c:pt>
                      <c:pt idx="7473">
                        <c:v>8.6548999999999973E-2</c:v>
                      </c:pt>
                      <c:pt idx="7474">
                        <c:v>8.6572499999999997E-2</c:v>
                      </c:pt>
                      <c:pt idx="7475">
                        <c:v>8.6594499999999991E-2</c:v>
                      </c:pt>
                      <c:pt idx="7476">
                        <c:v>8.6621999999999991E-2</c:v>
                      </c:pt>
                      <c:pt idx="7477">
                        <c:v>8.6650999999999992E-2</c:v>
                      </c:pt>
                      <c:pt idx="7478">
                        <c:v>8.6677000000000004E-2</c:v>
                      </c:pt>
                      <c:pt idx="7479">
                        <c:v>8.6633499999999988E-2</c:v>
                      </c:pt>
                      <c:pt idx="7480">
                        <c:v>8.6646999999999974E-2</c:v>
                      </c:pt>
                      <c:pt idx="7481">
                        <c:v>8.6666499999999994E-2</c:v>
                      </c:pt>
                      <c:pt idx="7482">
                        <c:v>8.6683499999999997E-2</c:v>
                      </c:pt>
                      <c:pt idx="7483">
                        <c:v>8.6708499999999994E-2</c:v>
                      </c:pt>
                      <c:pt idx="7484">
                        <c:v>8.6725499999999997E-2</c:v>
                      </c:pt>
                      <c:pt idx="7485">
                        <c:v>8.6742499999999986E-2</c:v>
                      </c:pt>
                      <c:pt idx="7486">
                        <c:v>8.6758999999999989E-2</c:v>
                      </c:pt>
                      <c:pt idx="7487">
                        <c:v>8.6777999999999994E-2</c:v>
                      </c:pt>
                      <c:pt idx="7488">
                        <c:v>8.679599999999997E-2</c:v>
                      </c:pt>
                      <c:pt idx="7489">
                        <c:v>8.6814499999999961E-2</c:v>
                      </c:pt>
                      <c:pt idx="7490">
                        <c:v>8.6832999999999952E-2</c:v>
                      </c:pt>
                      <c:pt idx="7491">
                        <c:v>8.6861499999999967E-2</c:v>
                      </c:pt>
                      <c:pt idx="7492">
                        <c:v>8.6879999999999957E-2</c:v>
                      </c:pt>
                      <c:pt idx="7493">
                        <c:v>8.6897999999999948E-2</c:v>
                      </c:pt>
                      <c:pt idx="7494">
                        <c:v>8.691399999999995E-2</c:v>
                      </c:pt>
                      <c:pt idx="7495">
                        <c:v>8.6928999999999965E-2</c:v>
                      </c:pt>
                      <c:pt idx="7496">
                        <c:v>8.694799999999997E-2</c:v>
                      </c:pt>
                      <c:pt idx="7497">
                        <c:v>8.6963499999999985E-2</c:v>
                      </c:pt>
                      <c:pt idx="7498">
                        <c:v>8.7001499999999968E-2</c:v>
                      </c:pt>
                      <c:pt idx="7499">
                        <c:v>8.7016999999999969E-2</c:v>
                      </c:pt>
                      <c:pt idx="7500">
                        <c:v>8.7033999999999972E-2</c:v>
                      </c:pt>
                      <c:pt idx="7501">
                        <c:v>8.7050499999999961E-2</c:v>
                      </c:pt>
                      <c:pt idx="7502">
                        <c:v>8.7068499999999951E-2</c:v>
                      </c:pt>
                      <c:pt idx="7503">
                        <c:v>8.7071999999999955E-2</c:v>
                      </c:pt>
                      <c:pt idx="7504">
                        <c:v>8.7075999999999987E-2</c:v>
                      </c:pt>
                      <c:pt idx="7505">
                        <c:v>8.7080000000000005E-2</c:v>
                      </c:pt>
                      <c:pt idx="7506">
                        <c:v>8.7085000000000024E-2</c:v>
                      </c:pt>
                      <c:pt idx="7507">
                        <c:v>8.7088000000000013E-2</c:v>
                      </c:pt>
                      <c:pt idx="7508">
                        <c:v>8.7093000000000045E-2</c:v>
                      </c:pt>
                      <c:pt idx="7509">
                        <c:v>8.7099500000000052E-2</c:v>
                      </c:pt>
                      <c:pt idx="7510">
                        <c:v>8.7104500000000057E-2</c:v>
                      </c:pt>
                      <c:pt idx="7511">
                        <c:v>8.711100000000005E-2</c:v>
                      </c:pt>
                      <c:pt idx="7512">
                        <c:v>8.7118500000000057E-2</c:v>
                      </c:pt>
                      <c:pt idx="7513">
                        <c:v>8.7125000000000064E-2</c:v>
                      </c:pt>
                      <c:pt idx="7514">
                        <c:v>8.7128000000000053E-2</c:v>
                      </c:pt>
                      <c:pt idx="7515">
                        <c:v>8.7140500000000051E-2</c:v>
                      </c:pt>
                      <c:pt idx="7516">
                        <c:v>8.7148500000000059E-2</c:v>
                      </c:pt>
                      <c:pt idx="7517">
                        <c:v>8.7159500000000029E-2</c:v>
                      </c:pt>
                      <c:pt idx="7518">
                        <c:v>8.7170000000000039E-2</c:v>
                      </c:pt>
                      <c:pt idx="7519">
                        <c:v>8.7136500000000033E-2</c:v>
                      </c:pt>
                      <c:pt idx="7520">
                        <c:v>8.7142000000000011E-2</c:v>
                      </c:pt>
                      <c:pt idx="7521">
                        <c:v>8.7147500000000017E-2</c:v>
                      </c:pt>
                      <c:pt idx="7522">
                        <c:v>8.7152000000000007E-2</c:v>
                      </c:pt>
                      <c:pt idx="7523">
                        <c:v>8.7146000000000029E-2</c:v>
                      </c:pt>
                      <c:pt idx="7524">
                        <c:v>8.7148500000000031E-2</c:v>
                      </c:pt>
                      <c:pt idx="7525">
                        <c:v>8.7156500000000026E-2</c:v>
                      </c:pt>
                      <c:pt idx="7526">
                        <c:v>8.7163000000000018E-2</c:v>
                      </c:pt>
                      <c:pt idx="7527">
                        <c:v>8.7153499999999995E-2</c:v>
                      </c:pt>
                      <c:pt idx="7528">
                        <c:v>8.7154499999999982E-2</c:v>
                      </c:pt>
                      <c:pt idx="7529">
                        <c:v>8.7160000000000015E-2</c:v>
                      </c:pt>
                      <c:pt idx="7530">
                        <c:v>8.7166000000000021E-2</c:v>
                      </c:pt>
                      <c:pt idx="7531">
                        <c:v>8.7168000000000009E-2</c:v>
                      </c:pt>
                      <c:pt idx="7532">
                        <c:v>8.7173000000000014E-2</c:v>
                      </c:pt>
                      <c:pt idx="7533">
                        <c:v>8.7178000000000005E-2</c:v>
                      </c:pt>
                      <c:pt idx="7534">
                        <c:v>8.7183500000000011E-2</c:v>
                      </c:pt>
                      <c:pt idx="7535">
                        <c:v>8.718250000000001E-2</c:v>
                      </c:pt>
                      <c:pt idx="7536">
                        <c:v>8.7187500000000015E-2</c:v>
                      </c:pt>
                      <c:pt idx="7537">
                        <c:v>8.7190999999999991E-2</c:v>
                      </c:pt>
                      <c:pt idx="7538">
                        <c:v>8.7192999999999993E-2</c:v>
                      </c:pt>
                      <c:pt idx="7539">
                        <c:v>8.7194999999999967E-2</c:v>
                      </c:pt>
                      <c:pt idx="7540">
                        <c:v>8.7197999999999956E-2</c:v>
                      </c:pt>
                      <c:pt idx="7541">
                        <c:v>8.7198999999999971E-2</c:v>
                      </c:pt>
                      <c:pt idx="7542">
                        <c:v>8.7201499999999973E-2</c:v>
                      </c:pt>
                      <c:pt idx="7543">
                        <c:v>8.7200499999999972E-2</c:v>
                      </c:pt>
                      <c:pt idx="7544">
                        <c:v>8.7197999999999956E-2</c:v>
                      </c:pt>
                      <c:pt idx="7545">
                        <c:v>8.7196499999999955E-2</c:v>
                      </c:pt>
                      <c:pt idx="7546">
                        <c:v>8.7196499999999955E-2</c:v>
                      </c:pt>
                      <c:pt idx="7547">
                        <c:v>8.7194499999999966E-2</c:v>
                      </c:pt>
                      <c:pt idx="7548">
                        <c:v>8.7193999999999966E-2</c:v>
                      </c:pt>
                      <c:pt idx="7549">
                        <c:v>8.7217999999999962E-2</c:v>
                      </c:pt>
                      <c:pt idx="7550">
                        <c:v>8.7215499999999946E-2</c:v>
                      </c:pt>
                      <c:pt idx="7551">
                        <c:v>8.7218499999999949E-2</c:v>
                      </c:pt>
                      <c:pt idx="7552">
                        <c:v>8.7216999999999933E-2</c:v>
                      </c:pt>
                      <c:pt idx="7553">
                        <c:v>8.7216499999999947E-2</c:v>
                      </c:pt>
                      <c:pt idx="7554">
                        <c:v>8.7220499999999937E-2</c:v>
                      </c:pt>
                      <c:pt idx="7555">
                        <c:v>8.7229499999999932E-2</c:v>
                      </c:pt>
                      <c:pt idx="7556">
                        <c:v>8.7250499999999939E-2</c:v>
                      </c:pt>
                      <c:pt idx="7557">
                        <c:v>8.7275999999999951E-2</c:v>
                      </c:pt>
                      <c:pt idx="7558">
                        <c:v>8.7301499999999949E-2</c:v>
                      </c:pt>
                      <c:pt idx="7559">
                        <c:v>8.7325499999999931E-2</c:v>
                      </c:pt>
                      <c:pt idx="7560">
                        <c:v>8.7350499999999942E-2</c:v>
                      </c:pt>
                      <c:pt idx="7561">
                        <c:v>8.737599999999994E-2</c:v>
                      </c:pt>
                      <c:pt idx="7562">
                        <c:v>8.7402999999999925E-2</c:v>
                      </c:pt>
                      <c:pt idx="7563">
                        <c:v>8.7427499999999908E-2</c:v>
                      </c:pt>
                      <c:pt idx="7564">
                        <c:v>8.7455499999999908E-2</c:v>
                      </c:pt>
                      <c:pt idx="7565">
                        <c:v>8.7483499999999895E-2</c:v>
                      </c:pt>
                      <c:pt idx="7566">
                        <c:v>8.7508999999999892E-2</c:v>
                      </c:pt>
                      <c:pt idx="7567">
                        <c:v>8.7535499999999919E-2</c:v>
                      </c:pt>
                      <c:pt idx="7568">
                        <c:v>8.756399999999992E-2</c:v>
                      </c:pt>
                      <c:pt idx="7569">
                        <c:v>8.7591499999999933E-2</c:v>
                      </c:pt>
                      <c:pt idx="7570">
                        <c:v>8.7619499999999934E-2</c:v>
                      </c:pt>
                      <c:pt idx="7571">
                        <c:v>8.764599999999996E-2</c:v>
                      </c:pt>
                      <c:pt idx="7572">
                        <c:v>8.7677999999999937E-2</c:v>
                      </c:pt>
                      <c:pt idx="7573">
                        <c:v>8.7708499999999939E-2</c:v>
                      </c:pt>
                      <c:pt idx="7574">
                        <c:v>8.7737999999999941E-2</c:v>
                      </c:pt>
                      <c:pt idx="7575">
                        <c:v>8.7768499999999958E-2</c:v>
                      </c:pt>
                      <c:pt idx="7576">
                        <c:v>8.7799999999999961E-2</c:v>
                      </c:pt>
                      <c:pt idx="7577">
                        <c:v>8.7830999999999951E-2</c:v>
                      </c:pt>
                      <c:pt idx="7578">
                        <c:v>8.7862999999999955E-2</c:v>
                      </c:pt>
                      <c:pt idx="7579">
                        <c:v>8.7895999999999946E-2</c:v>
                      </c:pt>
                      <c:pt idx="7580">
                        <c:v>8.7926499999999963E-2</c:v>
                      </c:pt>
                      <c:pt idx="7581">
                        <c:v>8.7960499999999955E-2</c:v>
                      </c:pt>
                      <c:pt idx="7582">
                        <c:v>8.7994499999999962E-2</c:v>
                      </c:pt>
                      <c:pt idx="7583">
                        <c:v>8.802799999999994E-2</c:v>
                      </c:pt>
                      <c:pt idx="7584">
                        <c:v>8.8058999999999957E-2</c:v>
                      </c:pt>
                      <c:pt idx="7585">
                        <c:v>8.8091499999999948E-2</c:v>
                      </c:pt>
                      <c:pt idx="7586">
                        <c:v>8.8121999999999936E-2</c:v>
                      </c:pt>
                      <c:pt idx="7587">
                        <c:v>8.8150499999999937E-2</c:v>
                      </c:pt>
                      <c:pt idx="7588">
                        <c:v>8.8183999999999957E-2</c:v>
                      </c:pt>
                      <c:pt idx="7589">
                        <c:v>8.8215999999999961E-2</c:v>
                      </c:pt>
                      <c:pt idx="7590">
                        <c:v>8.824849999999998E-2</c:v>
                      </c:pt>
                      <c:pt idx="7591">
                        <c:v>8.8256999999999974E-2</c:v>
                      </c:pt>
                      <c:pt idx="7592">
                        <c:v>8.8289999999999993E-2</c:v>
                      </c:pt>
                      <c:pt idx="7593">
                        <c:v>8.8323499999999999E-2</c:v>
                      </c:pt>
                      <c:pt idx="7594">
                        <c:v>8.835549999999999E-2</c:v>
                      </c:pt>
                      <c:pt idx="7595">
                        <c:v>8.8385999999999992E-2</c:v>
                      </c:pt>
                      <c:pt idx="7596">
                        <c:v>8.8418499999999997E-2</c:v>
                      </c:pt>
                      <c:pt idx="7597">
                        <c:v>8.8448999999999986E-2</c:v>
                      </c:pt>
                      <c:pt idx="7598">
                        <c:v>8.8482999999999978E-2</c:v>
                      </c:pt>
                      <c:pt idx="7599">
                        <c:v>8.8520999999999989E-2</c:v>
                      </c:pt>
                      <c:pt idx="7600">
                        <c:v>8.8560500000000014E-2</c:v>
                      </c:pt>
                      <c:pt idx="7601">
                        <c:v>8.8593500000000006E-2</c:v>
                      </c:pt>
                      <c:pt idx="7602">
                        <c:v>8.862400000000005E-2</c:v>
                      </c:pt>
                      <c:pt idx="7603">
                        <c:v>8.8657000000000041E-2</c:v>
                      </c:pt>
                      <c:pt idx="7604">
                        <c:v>8.8694500000000065E-2</c:v>
                      </c:pt>
                      <c:pt idx="7605">
                        <c:v>8.8726500000000055E-2</c:v>
                      </c:pt>
                      <c:pt idx="7606">
                        <c:v>8.8772000000000059E-2</c:v>
                      </c:pt>
                      <c:pt idx="7607">
                        <c:v>8.8802500000000034E-2</c:v>
                      </c:pt>
                      <c:pt idx="7608">
                        <c:v>8.8834500000000052E-2</c:v>
                      </c:pt>
                      <c:pt idx="7609">
                        <c:v>8.8867000000000043E-2</c:v>
                      </c:pt>
                      <c:pt idx="7610">
                        <c:v>8.889950000000002E-2</c:v>
                      </c:pt>
                      <c:pt idx="7611">
                        <c:v>8.8931500000000024E-2</c:v>
                      </c:pt>
                      <c:pt idx="7612">
                        <c:v>8.8962000000000027E-2</c:v>
                      </c:pt>
                      <c:pt idx="7613">
                        <c:v>8.8994000000000018E-2</c:v>
                      </c:pt>
                      <c:pt idx="7614">
                        <c:v>8.9023000000000019E-2</c:v>
                      </c:pt>
                      <c:pt idx="7615">
                        <c:v>8.9056500000000011E-2</c:v>
                      </c:pt>
                      <c:pt idx="7616">
                        <c:v>8.9080500000000007E-2</c:v>
                      </c:pt>
                      <c:pt idx="7617">
                        <c:v>8.9110000000000009E-2</c:v>
                      </c:pt>
                      <c:pt idx="7618">
                        <c:v>8.9137500000000008E-2</c:v>
                      </c:pt>
                      <c:pt idx="7619">
                        <c:v>8.9166499999999982E-2</c:v>
                      </c:pt>
                      <c:pt idx="7620">
                        <c:v>8.9194499999999982E-2</c:v>
                      </c:pt>
                      <c:pt idx="7621">
                        <c:v>8.9227999999999974E-2</c:v>
                      </c:pt>
                      <c:pt idx="7622">
                        <c:v>8.9257999999999976E-2</c:v>
                      </c:pt>
                      <c:pt idx="7623">
                        <c:v>8.9301499999999964E-2</c:v>
                      </c:pt>
                      <c:pt idx="7624">
                        <c:v>8.9330499999999938E-2</c:v>
                      </c:pt>
                      <c:pt idx="7625">
                        <c:v>8.936049999999994E-2</c:v>
                      </c:pt>
                      <c:pt idx="7626">
                        <c:v>8.9390999999999929E-2</c:v>
                      </c:pt>
                      <c:pt idx="7627">
                        <c:v>8.9421499999999932E-2</c:v>
                      </c:pt>
                      <c:pt idx="7628">
                        <c:v>8.945199999999992E-2</c:v>
                      </c:pt>
                      <c:pt idx="7629">
                        <c:v>8.9482499999999923E-2</c:v>
                      </c:pt>
                      <c:pt idx="7630">
                        <c:v>8.9531999999999917E-2</c:v>
                      </c:pt>
                      <c:pt idx="7631">
                        <c:v>8.9559499999999931E-2</c:v>
                      </c:pt>
                      <c:pt idx="7632">
                        <c:v>8.9589499999999933E-2</c:v>
                      </c:pt>
                      <c:pt idx="7633">
                        <c:v>8.9620999999999923E-2</c:v>
                      </c:pt>
                      <c:pt idx="7634">
                        <c:v>8.9650499999999925E-2</c:v>
                      </c:pt>
                      <c:pt idx="7635">
                        <c:v>8.9682999999999916E-2</c:v>
                      </c:pt>
                      <c:pt idx="7636">
                        <c:v>8.971499999999992E-2</c:v>
                      </c:pt>
                      <c:pt idx="7637">
                        <c:v>8.9746499999999896E-2</c:v>
                      </c:pt>
                      <c:pt idx="7638">
                        <c:v>8.9777499999999899E-2</c:v>
                      </c:pt>
                      <c:pt idx="7639">
                        <c:v>8.9812999999999907E-2</c:v>
                      </c:pt>
                      <c:pt idx="7640">
                        <c:v>8.9841499999999894E-2</c:v>
                      </c:pt>
                      <c:pt idx="7641">
                        <c:v>8.9867999999999879E-2</c:v>
                      </c:pt>
                      <c:pt idx="7642">
                        <c:v>8.9894999999999892E-2</c:v>
                      </c:pt>
                      <c:pt idx="7643">
                        <c:v>8.9924499999999893E-2</c:v>
                      </c:pt>
                      <c:pt idx="7644">
                        <c:v>8.9953999999999881E-2</c:v>
                      </c:pt>
                      <c:pt idx="7645">
                        <c:v>9.0002499999999902E-2</c:v>
                      </c:pt>
                      <c:pt idx="7646">
                        <c:v>9.0029499999999901E-2</c:v>
                      </c:pt>
                      <c:pt idx="7647">
                        <c:v>9.0054999999999913E-2</c:v>
                      </c:pt>
                      <c:pt idx="7648">
                        <c:v>9.007949999999991E-2</c:v>
                      </c:pt>
                      <c:pt idx="7649">
                        <c:v>9.0104999999999921E-2</c:v>
                      </c:pt>
                      <c:pt idx="7650">
                        <c:v>9.0128499999999931E-2</c:v>
                      </c:pt>
                      <c:pt idx="7651">
                        <c:v>9.0153499999999942E-2</c:v>
                      </c:pt>
                      <c:pt idx="7652">
                        <c:v>9.0177499999999938E-2</c:v>
                      </c:pt>
                      <c:pt idx="7653">
                        <c:v>9.0202999999999936E-2</c:v>
                      </c:pt>
                      <c:pt idx="7654">
                        <c:v>9.0227499999999947E-2</c:v>
                      </c:pt>
                      <c:pt idx="7655">
                        <c:v>9.0253499999999945E-2</c:v>
                      </c:pt>
                      <c:pt idx="7656">
                        <c:v>9.0277499999999955E-2</c:v>
                      </c:pt>
                      <c:pt idx="7657">
                        <c:v>9.0303499999999953E-2</c:v>
                      </c:pt>
                      <c:pt idx="7658">
                        <c:v>9.0338999999999961E-2</c:v>
                      </c:pt>
                      <c:pt idx="7659">
                        <c:v>9.0371499999999966E-2</c:v>
                      </c:pt>
                      <c:pt idx="7660">
                        <c:v>9.0394999999999961E-2</c:v>
                      </c:pt>
                      <c:pt idx="7661">
                        <c:v>9.0419499999999958E-2</c:v>
                      </c:pt>
                      <c:pt idx="7662">
                        <c:v>9.0444999999999956E-2</c:v>
                      </c:pt>
                      <c:pt idx="7663">
                        <c:v>9.0471999999999969E-2</c:v>
                      </c:pt>
                      <c:pt idx="7664">
                        <c:v>9.0498999999999968E-2</c:v>
                      </c:pt>
                      <c:pt idx="7665">
                        <c:v>9.0526999999999982E-2</c:v>
                      </c:pt>
                      <c:pt idx="7666">
                        <c:v>9.0559999999999988E-2</c:v>
                      </c:pt>
                      <c:pt idx="7667">
                        <c:v>9.0586999999999987E-2</c:v>
                      </c:pt>
                      <c:pt idx="7668">
                        <c:v>9.0616000000000002E-2</c:v>
                      </c:pt>
                      <c:pt idx="7669">
                        <c:v>9.0643000000000015E-2</c:v>
                      </c:pt>
                      <c:pt idx="7670">
                        <c:v>9.0670000000000042E-2</c:v>
                      </c:pt>
                      <c:pt idx="7671">
                        <c:v>9.071350000000003E-2</c:v>
                      </c:pt>
                      <c:pt idx="7672">
                        <c:v>9.074500000000002E-2</c:v>
                      </c:pt>
                      <c:pt idx="7673">
                        <c:v>9.0775000000000008E-2</c:v>
                      </c:pt>
                      <c:pt idx="7674">
                        <c:v>9.0805000000000011E-2</c:v>
                      </c:pt>
                      <c:pt idx="7675">
                        <c:v>9.0836E-2</c:v>
                      </c:pt>
                      <c:pt idx="7676">
                        <c:v>9.0866500000000003E-2</c:v>
                      </c:pt>
                      <c:pt idx="7677">
                        <c:v>9.0894499999999989E-2</c:v>
                      </c:pt>
                      <c:pt idx="7678">
                        <c:v>9.0923000000000004E-2</c:v>
                      </c:pt>
                      <c:pt idx="7679">
                        <c:v>9.0952000000000005E-2</c:v>
                      </c:pt>
                      <c:pt idx="7680">
                        <c:v>9.0994500000000006E-2</c:v>
                      </c:pt>
                      <c:pt idx="7681">
                        <c:v>9.1029500000000013E-2</c:v>
                      </c:pt>
                      <c:pt idx="7682">
                        <c:v>9.1064000000000006E-2</c:v>
                      </c:pt>
                      <c:pt idx="7683">
                        <c:v>9.1098000000000012E-2</c:v>
                      </c:pt>
                      <c:pt idx="7684">
                        <c:v>9.1133500000000034E-2</c:v>
                      </c:pt>
                      <c:pt idx="7685">
                        <c:v>9.1168000000000055E-2</c:v>
                      </c:pt>
                      <c:pt idx="7686">
                        <c:v>9.1203000000000062E-2</c:v>
                      </c:pt>
                      <c:pt idx="7687">
                        <c:v>9.1235000000000066E-2</c:v>
                      </c:pt>
                      <c:pt idx="7688">
                        <c:v>9.1267500000000071E-2</c:v>
                      </c:pt>
                      <c:pt idx="7689">
                        <c:v>9.1299500000000075E-2</c:v>
                      </c:pt>
                      <c:pt idx="7690">
                        <c:v>9.1330000000000078E-2</c:v>
                      </c:pt>
                      <c:pt idx="7691">
                        <c:v>9.1361500000000054E-2</c:v>
                      </c:pt>
                      <c:pt idx="7692">
                        <c:v>9.1393000000000044E-2</c:v>
                      </c:pt>
                      <c:pt idx="7693">
                        <c:v>9.1426000000000035E-2</c:v>
                      </c:pt>
                      <c:pt idx="7694">
                        <c:v>9.1457000000000038E-2</c:v>
                      </c:pt>
                      <c:pt idx="7695">
                        <c:v>9.1489000000000043E-2</c:v>
                      </c:pt>
                      <c:pt idx="7696">
                        <c:v>9.1516000000000042E-2</c:v>
                      </c:pt>
                      <c:pt idx="7697">
                        <c:v>9.1545500000000044E-2</c:v>
                      </c:pt>
                      <c:pt idx="7698">
                        <c:v>9.1551000000000049E-2</c:v>
                      </c:pt>
                      <c:pt idx="7699">
                        <c:v>9.158000000000005E-2</c:v>
                      </c:pt>
                      <c:pt idx="7700">
                        <c:v>9.160750000000005E-2</c:v>
                      </c:pt>
                      <c:pt idx="7701">
                        <c:v>9.1634500000000077E-2</c:v>
                      </c:pt>
                      <c:pt idx="7702">
                        <c:v>9.1667000000000054E-2</c:v>
                      </c:pt>
                      <c:pt idx="7703">
                        <c:v>9.1579500000000091E-2</c:v>
                      </c:pt>
                      <c:pt idx="7704">
                        <c:v>9.1595000000000107E-2</c:v>
                      </c:pt>
                      <c:pt idx="7705">
                        <c:v>9.1608500000000093E-2</c:v>
                      </c:pt>
                      <c:pt idx="7706">
                        <c:v>9.162700000000007E-2</c:v>
                      </c:pt>
                      <c:pt idx="7707">
                        <c:v>9.1644500000000073E-2</c:v>
                      </c:pt>
                      <c:pt idx="7708">
                        <c:v>9.166150000000009E-2</c:v>
                      </c:pt>
                      <c:pt idx="7709">
                        <c:v>9.1676000000000091E-2</c:v>
                      </c:pt>
                      <c:pt idx="7710">
                        <c:v>9.1692000000000093E-2</c:v>
                      </c:pt>
                      <c:pt idx="7711">
                        <c:v>9.1707500000000094E-2</c:v>
                      </c:pt>
                      <c:pt idx="7712">
                        <c:v>9.1723500000000069E-2</c:v>
                      </c:pt>
                      <c:pt idx="7713">
                        <c:v>9.1737500000000069E-2</c:v>
                      </c:pt>
                      <c:pt idx="7714">
                        <c:v>9.1749500000000067E-2</c:v>
                      </c:pt>
                      <c:pt idx="7715">
                        <c:v>9.1761500000000065E-2</c:v>
                      </c:pt>
                      <c:pt idx="7716">
                        <c:v>9.1776000000000094E-2</c:v>
                      </c:pt>
                      <c:pt idx="7717">
                        <c:v>9.1807500000000083E-2</c:v>
                      </c:pt>
                      <c:pt idx="7718">
                        <c:v>9.1815500000000091E-2</c:v>
                      </c:pt>
                      <c:pt idx="7719">
                        <c:v>9.1829500000000064E-2</c:v>
                      </c:pt>
                      <c:pt idx="7720">
                        <c:v>9.1847500000000082E-2</c:v>
                      </c:pt>
                      <c:pt idx="7721">
                        <c:v>9.1863500000000084E-2</c:v>
                      </c:pt>
                      <c:pt idx="7722">
                        <c:v>9.1876500000000083E-2</c:v>
                      </c:pt>
                      <c:pt idx="7723">
                        <c:v>9.1904000000000055E-2</c:v>
                      </c:pt>
                      <c:pt idx="7724">
                        <c:v>9.1922500000000087E-2</c:v>
                      </c:pt>
                      <c:pt idx="7725">
                        <c:v>9.1939500000000049E-2</c:v>
                      </c:pt>
                      <c:pt idx="7726">
                        <c:v>9.195450000000005E-2</c:v>
                      </c:pt>
                      <c:pt idx="7727">
                        <c:v>9.1969500000000051E-2</c:v>
                      </c:pt>
                      <c:pt idx="7728">
                        <c:v>9.1984000000000024E-2</c:v>
                      </c:pt>
                      <c:pt idx="7729">
                        <c:v>9.2000000000000026E-2</c:v>
                      </c:pt>
                      <c:pt idx="7730">
                        <c:v>9.2017000000000043E-2</c:v>
                      </c:pt>
                      <c:pt idx="7731">
                        <c:v>9.2033500000000018E-2</c:v>
                      </c:pt>
                      <c:pt idx="7732">
                        <c:v>9.2050000000000035E-2</c:v>
                      </c:pt>
                      <c:pt idx="7733">
                        <c:v>9.206750000000001E-2</c:v>
                      </c:pt>
                      <c:pt idx="7734">
                        <c:v>9.2081500000000011E-2</c:v>
                      </c:pt>
                      <c:pt idx="7735">
                        <c:v>9.210100000000003E-2</c:v>
                      </c:pt>
                      <c:pt idx="7736">
                        <c:v>9.2115999999999976E-2</c:v>
                      </c:pt>
                      <c:pt idx="7737">
                        <c:v>9.2133499999999952E-2</c:v>
                      </c:pt>
                      <c:pt idx="7738">
                        <c:v>9.2149999999999968E-2</c:v>
                      </c:pt>
                      <c:pt idx="7739">
                        <c:v>9.2166499999999929E-2</c:v>
                      </c:pt>
                      <c:pt idx="7740">
                        <c:v>9.2182999999999946E-2</c:v>
                      </c:pt>
                      <c:pt idx="7741">
                        <c:v>9.2197999999999947E-2</c:v>
                      </c:pt>
                      <c:pt idx="7742">
                        <c:v>9.2214499999999922E-2</c:v>
                      </c:pt>
                      <c:pt idx="7743">
                        <c:v>9.2232499999999912E-2</c:v>
                      </c:pt>
                      <c:pt idx="7744">
                        <c:v>9.2251999999999945E-2</c:v>
                      </c:pt>
                      <c:pt idx="7745">
                        <c:v>9.2265499999999903E-2</c:v>
                      </c:pt>
                      <c:pt idx="7746">
                        <c:v>9.2207999999999929E-2</c:v>
                      </c:pt>
                      <c:pt idx="7747">
                        <c:v>9.2226499999999906E-2</c:v>
                      </c:pt>
                      <c:pt idx="7748">
                        <c:v>9.2244499999999938E-2</c:v>
                      </c:pt>
                      <c:pt idx="7749">
                        <c:v>9.2231999999999925E-2</c:v>
                      </c:pt>
                      <c:pt idx="7750">
                        <c:v>9.2270999999999936E-2</c:v>
                      </c:pt>
                      <c:pt idx="7751">
                        <c:v>9.228199999999992E-2</c:v>
                      </c:pt>
                      <c:pt idx="7752">
                        <c:v>9.2292999999999931E-2</c:v>
                      </c:pt>
                      <c:pt idx="7753">
                        <c:v>9.2301999999999912E-2</c:v>
                      </c:pt>
                      <c:pt idx="7754">
                        <c:v>9.2310999999999921E-2</c:v>
                      </c:pt>
                      <c:pt idx="7755">
                        <c:v>9.2313499999999937E-2</c:v>
                      </c:pt>
                      <c:pt idx="7756">
                        <c:v>9.2308499999999932E-2</c:v>
                      </c:pt>
                      <c:pt idx="7757">
                        <c:v>9.2301999999999926E-2</c:v>
                      </c:pt>
                      <c:pt idx="7758">
                        <c:v>9.2295499999999947E-2</c:v>
                      </c:pt>
                      <c:pt idx="7759">
                        <c:v>9.228849999999994E-2</c:v>
                      </c:pt>
                      <c:pt idx="7760">
                        <c:v>9.2282999999999921E-2</c:v>
                      </c:pt>
                      <c:pt idx="7761">
                        <c:v>9.2277499999999929E-2</c:v>
                      </c:pt>
                      <c:pt idx="7762">
                        <c:v>9.2290499999999914E-2</c:v>
                      </c:pt>
                      <c:pt idx="7763">
                        <c:v>9.2285999999999924E-2</c:v>
                      </c:pt>
                      <c:pt idx="7764">
                        <c:v>9.2279499999999945E-2</c:v>
                      </c:pt>
                      <c:pt idx="7765">
                        <c:v>9.2273999999999953E-2</c:v>
                      </c:pt>
                      <c:pt idx="7766">
                        <c:v>9.2269499999999963E-2</c:v>
                      </c:pt>
                      <c:pt idx="7767">
                        <c:v>9.2266999999999988E-2</c:v>
                      </c:pt>
                      <c:pt idx="7768">
                        <c:v>9.2262999999999998E-2</c:v>
                      </c:pt>
                      <c:pt idx="7769">
                        <c:v>9.2261499999999982E-2</c:v>
                      </c:pt>
                      <c:pt idx="7770">
                        <c:v>9.2259499999999994E-2</c:v>
                      </c:pt>
                      <c:pt idx="7771">
                        <c:v>9.2260999999999982E-2</c:v>
                      </c:pt>
                      <c:pt idx="7772">
                        <c:v>9.2258999999999994E-2</c:v>
                      </c:pt>
                      <c:pt idx="7773">
                        <c:v>9.2259999999999967E-2</c:v>
                      </c:pt>
                      <c:pt idx="7774">
                        <c:v>9.2257499999999978E-2</c:v>
                      </c:pt>
                      <c:pt idx="7775">
                        <c:v>9.2257499999999965E-2</c:v>
                      </c:pt>
                      <c:pt idx="7776">
                        <c:v>9.2256999999999964E-2</c:v>
                      </c:pt>
                      <c:pt idx="7777">
                        <c:v>9.2255499999999963E-2</c:v>
                      </c:pt>
                      <c:pt idx="7778">
                        <c:v>9.2254499999999948E-2</c:v>
                      </c:pt>
                      <c:pt idx="7779">
                        <c:v>9.2254499999999962E-2</c:v>
                      </c:pt>
                      <c:pt idx="7780">
                        <c:v>9.2252499999999973E-2</c:v>
                      </c:pt>
                      <c:pt idx="7781">
                        <c:v>9.2251999999999959E-2</c:v>
                      </c:pt>
                      <c:pt idx="7782">
                        <c:v>9.2250499999999944E-2</c:v>
                      </c:pt>
                      <c:pt idx="7783">
                        <c:v>9.225249999999996E-2</c:v>
                      </c:pt>
                      <c:pt idx="7784">
                        <c:v>9.2253999999999975E-2</c:v>
                      </c:pt>
                      <c:pt idx="7785">
                        <c:v>9.2253499999999947E-2</c:v>
                      </c:pt>
                      <c:pt idx="7786">
                        <c:v>9.2238999999999974E-2</c:v>
                      </c:pt>
                      <c:pt idx="7787">
                        <c:v>9.2239999999999989E-2</c:v>
                      </c:pt>
                      <c:pt idx="7788">
                        <c:v>9.2238999999999988E-2</c:v>
                      </c:pt>
                      <c:pt idx="7789">
                        <c:v>9.2260999999999954E-2</c:v>
                      </c:pt>
                      <c:pt idx="7790">
                        <c:v>9.225499999999999E-2</c:v>
                      </c:pt>
                      <c:pt idx="7791">
                        <c:v>9.2250499999999958E-2</c:v>
                      </c:pt>
                      <c:pt idx="7792">
                        <c:v>9.2244999999999966E-2</c:v>
                      </c:pt>
                      <c:pt idx="7793">
                        <c:v>9.2241499999999921E-2</c:v>
                      </c:pt>
                      <c:pt idx="7794">
                        <c:v>9.2237499999999958E-2</c:v>
                      </c:pt>
                      <c:pt idx="7795">
                        <c:v>9.2234999999999928E-2</c:v>
                      </c:pt>
                      <c:pt idx="7796">
                        <c:v>9.2231499999999911E-2</c:v>
                      </c:pt>
                      <c:pt idx="7797">
                        <c:v>9.2229499999999937E-2</c:v>
                      </c:pt>
                      <c:pt idx="7798">
                        <c:v>9.2225499999999946E-2</c:v>
                      </c:pt>
                      <c:pt idx="7799">
                        <c:v>9.2221999999999943E-2</c:v>
                      </c:pt>
                      <c:pt idx="7800">
                        <c:v>9.2217499999999925E-2</c:v>
                      </c:pt>
                      <c:pt idx="7801">
                        <c:v>9.2215499999999923E-2</c:v>
                      </c:pt>
                      <c:pt idx="7802">
                        <c:v>9.2213999999999935E-2</c:v>
                      </c:pt>
                      <c:pt idx="7803">
                        <c:v>9.2211999999999919E-2</c:v>
                      </c:pt>
                      <c:pt idx="7804">
                        <c:v>9.2207999999999915E-2</c:v>
                      </c:pt>
                      <c:pt idx="7805">
                        <c:v>9.22069999999999E-2</c:v>
                      </c:pt>
                      <c:pt idx="7806">
                        <c:v>9.2193999999999915E-2</c:v>
                      </c:pt>
                      <c:pt idx="7807">
                        <c:v>9.2196499999999945E-2</c:v>
                      </c:pt>
                      <c:pt idx="7808">
                        <c:v>9.2197499999999946E-2</c:v>
                      </c:pt>
                      <c:pt idx="7809">
                        <c:v>9.2198999999999934E-2</c:v>
                      </c:pt>
                      <c:pt idx="7810">
                        <c:v>9.2199999999999949E-2</c:v>
                      </c:pt>
                      <c:pt idx="7811">
                        <c:v>9.2201000000000005E-2</c:v>
                      </c:pt>
                      <c:pt idx="7812">
                        <c:v>9.2202999999999979E-2</c:v>
                      </c:pt>
                      <c:pt idx="7813">
                        <c:v>9.220399999999998E-2</c:v>
                      </c:pt>
                      <c:pt idx="7814">
                        <c:v>9.2205499999999982E-2</c:v>
                      </c:pt>
                      <c:pt idx="7815">
                        <c:v>9.2204999999999995E-2</c:v>
                      </c:pt>
                      <c:pt idx="7816">
                        <c:v>9.2211499999999974E-2</c:v>
                      </c:pt>
                      <c:pt idx="7817">
                        <c:v>9.2210500000000001E-2</c:v>
                      </c:pt>
                      <c:pt idx="7818">
                        <c:v>9.2225999999999975E-2</c:v>
                      </c:pt>
                      <c:pt idx="7819">
                        <c:v>9.2227000000000003E-2</c:v>
                      </c:pt>
                      <c:pt idx="7820">
                        <c:v>9.2229500000000006E-2</c:v>
                      </c:pt>
                      <c:pt idx="7821">
                        <c:v>9.2227000000000031E-2</c:v>
                      </c:pt>
                      <c:pt idx="7822">
                        <c:v>9.2248000000000038E-2</c:v>
                      </c:pt>
                      <c:pt idx="7823">
                        <c:v>9.2249000000000039E-2</c:v>
                      </c:pt>
                      <c:pt idx="7824">
                        <c:v>9.2250000000000026E-2</c:v>
                      </c:pt>
                      <c:pt idx="7825">
                        <c:v>9.2252000000000042E-2</c:v>
                      </c:pt>
                      <c:pt idx="7826">
                        <c:v>9.2253000000000029E-2</c:v>
                      </c:pt>
                      <c:pt idx="7827">
                        <c:v>9.2254000000000017E-2</c:v>
                      </c:pt>
                      <c:pt idx="7828">
                        <c:v>9.2255000000000031E-2</c:v>
                      </c:pt>
                      <c:pt idx="7829">
                        <c:v>9.2256500000000033E-2</c:v>
                      </c:pt>
                      <c:pt idx="7830">
                        <c:v>9.2236500000000027E-2</c:v>
                      </c:pt>
                      <c:pt idx="7831">
                        <c:v>9.2241000000000031E-2</c:v>
                      </c:pt>
                      <c:pt idx="7832">
                        <c:v>9.2240000000000044E-2</c:v>
                      </c:pt>
                      <c:pt idx="7833">
                        <c:v>9.2243000000000033E-2</c:v>
                      </c:pt>
                      <c:pt idx="7834">
                        <c:v>9.2244000000000007E-2</c:v>
                      </c:pt>
                      <c:pt idx="7835">
                        <c:v>9.2243499999999992E-2</c:v>
                      </c:pt>
                      <c:pt idx="7836">
                        <c:v>9.2241500000000004E-2</c:v>
                      </c:pt>
                      <c:pt idx="7837">
                        <c:v>9.2241999999999977E-2</c:v>
                      </c:pt>
                      <c:pt idx="7838">
                        <c:v>9.2243999999999979E-2</c:v>
                      </c:pt>
                      <c:pt idx="7839">
                        <c:v>9.2244499999999979E-2</c:v>
                      </c:pt>
                      <c:pt idx="7840">
                        <c:v>9.2247499999999982E-2</c:v>
                      </c:pt>
                      <c:pt idx="7841">
                        <c:v>9.224899999999997E-2</c:v>
                      </c:pt>
                      <c:pt idx="7842">
                        <c:v>9.2275499999999969E-2</c:v>
                      </c:pt>
                      <c:pt idx="7843">
                        <c:v>9.2274999999999968E-2</c:v>
                      </c:pt>
                      <c:pt idx="7844">
                        <c:v>9.2273999999999981E-2</c:v>
                      </c:pt>
                      <c:pt idx="7845">
                        <c:v>9.2252999999999988E-2</c:v>
                      </c:pt>
                      <c:pt idx="7846">
                        <c:v>9.2246999999999982E-2</c:v>
                      </c:pt>
                      <c:pt idx="7847">
                        <c:v>9.2247999999999983E-2</c:v>
                      </c:pt>
                      <c:pt idx="7848">
                        <c:v>9.2222499999999971E-2</c:v>
                      </c:pt>
                      <c:pt idx="7849">
                        <c:v>9.22235E-2</c:v>
                      </c:pt>
                      <c:pt idx="7850">
                        <c:v>9.2219999999999983E-2</c:v>
                      </c:pt>
                      <c:pt idx="7851">
                        <c:v>9.2214999999999991E-2</c:v>
                      </c:pt>
                      <c:pt idx="7852">
                        <c:v>9.221349999999999E-2</c:v>
                      </c:pt>
                      <c:pt idx="7853">
                        <c:v>9.221E-2</c:v>
                      </c:pt>
                      <c:pt idx="7854">
                        <c:v>9.2189499999999994E-2</c:v>
                      </c:pt>
                      <c:pt idx="7855">
                        <c:v>9.2183499999999974E-2</c:v>
                      </c:pt>
                      <c:pt idx="7856">
                        <c:v>9.2177999999999968E-2</c:v>
                      </c:pt>
                      <c:pt idx="7857">
                        <c:v>9.2170499999999975E-2</c:v>
                      </c:pt>
                      <c:pt idx="7858">
                        <c:v>9.2154499999999973E-2</c:v>
                      </c:pt>
                      <c:pt idx="7859">
                        <c:v>9.2144499999999963E-2</c:v>
                      </c:pt>
                      <c:pt idx="7860">
                        <c:v>9.2136999999999941E-2</c:v>
                      </c:pt>
                      <c:pt idx="7861">
                        <c:v>9.2133499999999965E-2</c:v>
                      </c:pt>
                      <c:pt idx="7862">
                        <c:v>9.2126499999999958E-2</c:v>
                      </c:pt>
                      <c:pt idx="7863">
                        <c:v>9.2114999999999961E-2</c:v>
                      </c:pt>
                      <c:pt idx="7864">
                        <c:v>9.2104999999999965E-2</c:v>
                      </c:pt>
                      <c:pt idx="7865">
                        <c:v>9.2091499999999923E-2</c:v>
                      </c:pt>
                      <c:pt idx="7866">
                        <c:v>9.2073999999999934E-2</c:v>
                      </c:pt>
                      <c:pt idx="7867">
                        <c:v>9.206449999999991E-2</c:v>
                      </c:pt>
                      <c:pt idx="7868">
                        <c:v>9.2053499999999927E-2</c:v>
                      </c:pt>
                      <c:pt idx="7869">
                        <c:v>9.2041499999999901E-2</c:v>
                      </c:pt>
                      <c:pt idx="7870">
                        <c:v>9.2035499999999895E-2</c:v>
                      </c:pt>
                      <c:pt idx="7871">
                        <c:v>9.2021999999999909E-2</c:v>
                      </c:pt>
                      <c:pt idx="7872">
                        <c:v>9.2005499999999893E-2</c:v>
                      </c:pt>
                      <c:pt idx="7873">
                        <c:v>9.1990999999999892E-2</c:v>
                      </c:pt>
                      <c:pt idx="7874">
                        <c:v>9.1977999999999879E-2</c:v>
                      </c:pt>
                      <c:pt idx="7875">
                        <c:v>9.1967499999999869E-2</c:v>
                      </c:pt>
                      <c:pt idx="7876">
                        <c:v>9.1953999999999883E-2</c:v>
                      </c:pt>
                      <c:pt idx="7877">
                        <c:v>9.194099999999987E-2</c:v>
                      </c:pt>
                      <c:pt idx="7878">
                        <c:v>9.1932499999999862E-2</c:v>
                      </c:pt>
                      <c:pt idx="7879">
                        <c:v>9.1917999999999889E-2</c:v>
                      </c:pt>
                      <c:pt idx="7880">
                        <c:v>9.1904999999999876E-2</c:v>
                      </c:pt>
                      <c:pt idx="7881">
                        <c:v>9.1886499999999899E-2</c:v>
                      </c:pt>
                      <c:pt idx="7882">
                        <c:v>9.18734999999999E-2</c:v>
                      </c:pt>
                      <c:pt idx="7883">
                        <c:v>9.1868499999999895E-2</c:v>
                      </c:pt>
                      <c:pt idx="7884">
                        <c:v>9.1857999999999898E-2</c:v>
                      </c:pt>
                      <c:pt idx="7885">
                        <c:v>9.1847999999999902E-2</c:v>
                      </c:pt>
                      <c:pt idx="7886">
                        <c:v>9.183599999999989E-2</c:v>
                      </c:pt>
                      <c:pt idx="7887">
                        <c:v>9.1823999999999906E-2</c:v>
                      </c:pt>
                      <c:pt idx="7888">
                        <c:v>9.1812499999999908E-2</c:v>
                      </c:pt>
                      <c:pt idx="7889">
                        <c:v>9.1801999999999898E-2</c:v>
                      </c:pt>
                      <c:pt idx="7890">
                        <c:v>9.1791499999999929E-2</c:v>
                      </c:pt>
                      <c:pt idx="7891">
                        <c:v>9.1781499999999933E-2</c:v>
                      </c:pt>
                      <c:pt idx="7892">
                        <c:v>9.1768999999999948E-2</c:v>
                      </c:pt>
                      <c:pt idx="7893">
                        <c:v>9.175699999999995E-2</c:v>
                      </c:pt>
                      <c:pt idx="7894">
                        <c:v>9.1746499999999967E-2</c:v>
                      </c:pt>
                      <c:pt idx="7895">
                        <c:v>9.1738999999999959E-2</c:v>
                      </c:pt>
                      <c:pt idx="7896">
                        <c:v>9.1732499999999953E-2</c:v>
                      </c:pt>
                      <c:pt idx="7897">
                        <c:v>9.1723999999999958E-2</c:v>
                      </c:pt>
                      <c:pt idx="7898">
                        <c:v>9.1716999999999965E-2</c:v>
                      </c:pt>
                      <c:pt idx="7899">
                        <c:v>9.1707999999999956E-2</c:v>
                      </c:pt>
                      <c:pt idx="7900">
                        <c:v>9.1699999999999976E-2</c:v>
                      </c:pt>
                      <c:pt idx="7901">
                        <c:v>9.1693499999999983E-2</c:v>
                      </c:pt>
                      <c:pt idx="7902">
                        <c:v>9.168049999999997E-2</c:v>
                      </c:pt>
                      <c:pt idx="7903">
                        <c:v>9.1784999999999978E-2</c:v>
                      </c:pt>
                      <c:pt idx="7904">
                        <c:v>9.1783999999999963E-2</c:v>
                      </c:pt>
                      <c:pt idx="7905">
                        <c:v>9.1784999999999978E-2</c:v>
                      </c:pt>
                      <c:pt idx="7906">
                        <c:v>9.1782499999999989E-2</c:v>
                      </c:pt>
                      <c:pt idx="7907">
                        <c:v>9.1783499999999976E-2</c:v>
                      </c:pt>
                      <c:pt idx="7908">
                        <c:v>9.178299999999999E-2</c:v>
                      </c:pt>
                      <c:pt idx="7909">
                        <c:v>9.1784999999999978E-2</c:v>
                      </c:pt>
                      <c:pt idx="7910">
                        <c:v>9.1786499999999993E-2</c:v>
                      </c:pt>
                      <c:pt idx="7911">
                        <c:v>9.1786999999999994E-2</c:v>
                      </c:pt>
                      <c:pt idx="7912">
                        <c:v>9.1786000000000006E-2</c:v>
                      </c:pt>
                      <c:pt idx="7913">
                        <c:v>9.1784000000000018E-2</c:v>
                      </c:pt>
                      <c:pt idx="7914">
                        <c:v>9.1789999999999997E-2</c:v>
                      </c:pt>
                      <c:pt idx="7915">
                        <c:v>9.1799499999999992E-2</c:v>
                      </c:pt>
                      <c:pt idx="7916">
                        <c:v>9.1799000000000006E-2</c:v>
                      </c:pt>
                      <c:pt idx="7917">
                        <c:v>9.1779000000000013E-2</c:v>
                      </c:pt>
                      <c:pt idx="7918">
                        <c:v>9.1782000000000016E-2</c:v>
                      </c:pt>
                      <c:pt idx="7919">
                        <c:v>9.1784000000000004E-2</c:v>
                      </c:pt>
                      <c:pt idx="7920">
                        <c:v>9.1783500000000018E-2</c:v>
                      </c:pt>
                      <c:pt idx="7921">
                        <c:v>9.1783500000000018E-2</c:v>
                      </c:pt>
                      <c:pt idx="7922">
                        <c:v>9.178950000000001E-2</c:v>
                      </c:pt>
                      <c:pt idx="7923">
                        <c:v>9.1788500000000023E-2</c:v>
                      </c:pt>
                      <c:pt idx="7924">
                        <c:v>9.1786500000000035E-2</c:v>
                      </c:pt>
                      <c:pt idx="7925">
                        <c:v>9.1778000000000012E-2</c:v>
                      </c:pt>
                      <c:pt idx="7926">
                        <c:v>9.1775000000000037E-2</c:v>
                      </c:pt>
                      <c:pt idx="7927">
                        <c:v>9.1773500000000036E-2</c:v>
                      </c:pt>
                      <c:pt idx="7928">
                        <c:v>9.1770500000000019E-2</c:v>
                      </c:pt>
                      <c:pt idx="7929">
                        <c:v>9.176800000000003E-2</c:v>
                      </c:pt>
                      <c:pt idx="7930">
                        <c:v>9.1778500000000041E-2</c:v>
                      </c:pt>
                      <c:pt idx="7931">
                        <c:v>9.1780500000000029E-2</c:v>
                      </c:pt>
                      <c:pt idx="7932">
                        <c:v>9.1776500000000039E-2</c:v>
                      </c:pt>
                      <c:pt idx="7933">
                        <c:v>9.1775000000000023E-2</c:v>
                      </c:pt>
                      <c:pt idx="7934">
                        <c:v>9.1774000000000022E-2</c:v>
                      </c:pt>
                      <c:pt idx="7935">
                        <c:v>9.177200000000002E-2</c:v>
                      </c:pt>
                      <c:pt idx="7936">
                        <c:v>9.1770000000000032E-2</c:v>
                      </c:pt>
                      <c:pt idx="7937">
                        <c:v>9.1769000000000031E-2</c:v>
                      </c:pt>
                      <c:pt idx="7938">
                        <c:v>9.1766500000000029E-2</c:v>
                      </c:pt>
                      <c:pt idx="7939">
                        <c:v>9.1761500000000037E-2</c:v>
                      </c:pt>
                      <c:pt idx="7940">
                        <c:v>9.1759000000000035E-2</c:v>
                      </c:pt>
                      <c:pt idx="7941">
                        <c:v>9.1761000000000037E-2</c:v>
                      </c:pt>
                      <c:pt idx="7942">
                        <c:v>9.1756500000000032E-2</c:v>
                      </c:pt>
                      <c:pt idx="7943">
                        <c:v>9.1757000000000033E-2</c:v>
                      </c:pt>
                      <c:pt idx="7944">
                        <c:v>9.1756000000000046E-2</c:v>
                      </c:pt>
                      <c:pt idx="7945">
                        <c:v>9.1760000000000036E-2</c:v>
                      </c:pt>
                      <c:pt idx="7946">
                        <c:v>9.1834000000000041E-2</c:v>
                      </c:pt>
                      <c:pt idx="7947">
                        <c:v>9.183300000000004E-2</c:v>
                      </c:pt>
                      <c:pt idx="7948">
                        <c:v>9.1831000000000051E-2</c:v>
                      </c:pt>
                      <c:pt idx="7949">
                        <c:v>9.1836000000000015E-2</c:v>
                      </c:pt>
                      <c:pt idx="7950">
                        <c:v>9.1818500000000039E-2</c:v>
                      </c:pt>
                      <c:pt idx="7951">
                        <c:v>9.1821000000000041E-2</c:v>
                      </c:pt>
                      <c:pt idx="7952">
                        <c:v>9.1824500000000017E-2</c:v>
                      </c:pt>
                      <c:pt idx="7953">
                        <c:v>9.1832500000000025E-2</c:v>
                      </c:pt>
                      <c:pt idx="7954">
                        <c:v>9.1847500000000026E-2</c:v>
                      </c:pt>
                      <c:pt idx="7955">
                        <c:v>9.1846000000000011E-2</c:v>
                      </c:pt>
                      <c:pt idx="7956">
                        <c:v>9.1846000000000011E-2</c:v>
                      </c:pt>
                      <c:pt idx="7957">
                        <c:v>9.1843999999999995E-2</c:v>
                      </c:pt>
                      <c:pt idx="7958">
                        <c:v>9.1841499999999993E-2</c:v>
                      </c:pt>
                      <c:pt idx="7959">
                        <c:v>9.1843999999999995E-2</c:v>
                      </c:pt>
                      <c:pt idx="7960">
                        <c:v>9.1842499999999994E-2</c:v>
                      </c:pt>
                      <c:pt idx="7961">
                        <c:v>9.1839499999999991E-2</c:v>
                      </c:pt>
                      <c:pt idx="7962">
                        <c:v>9.1818499999999983E-2</c:v>
                      </c:pt>
                      <c:pt idx="7963">
                        <c:v>9.1814999999999994E-2</c:v>
                      </c:pt>
                      <c:pt idx="7964">
                        <c:v>9.1812499999999991E-2</c:v>
                      </c:pt>
                      <c:pt idx="7965">
                        <c:v>9.1809999999999989E-2</c:v>
                      </c:pt>
                      <c:pt idx="7966">
                        <c:v>9.1812999999999978E-2</c:v>
                      </c:pt>
                      <c:pt idx="7967">
                        <c:v>9.1810499999999989E-2</c:v>
                      </c:pt>
                      <c:pt idx="7968">
                        <c:v>9.1808500000000001E-2</c:v>
                      </c:pt>
                      <c:pt idx="7969">
                        <c:v>9.1802499999999995E-2</c:v>
                      </c:pt>
                      <c:pt idx="7970">
                        <c:v>9.180300000000001E-2</c:v>
                      </c:pt>
                      <c:pt idx="7971">
                        <c:v>9.1801500000000008E-2</c:v>
                      </c:pt>
                      <c:pt idx="7972">
                        <c:v>9.1798000000000018E-2</c:v>
                      </c:pt>
                      <c:pt idx="7973">
                        <c:v>9.179550000000003E-2</c:v>
                      </c:pt>
                      <c:pt idx="7974">
                        <c:v>9.1797500000000004E-2</c:v>
                      </c:pt>
                      <c:pt idx="7975">
                        <c:v>9.1795000000000029E-2</c:v>
                      </c:pt>
                      <c:pt idx="7976">
                        <c:v>9.1795000000000029E-2</c:v>
                      </c:pt>
                      <c:pt idx="7977">
                        <c:v>9.1798000000000018E-2</c:v>
                      </c:pt>
                      <c:pt idx="7978">
                        <c:v>9.1798500000000019E-2</c:v>
                      </c:pt>
                      <c:pt idx="7979">
                        <c:v>9.1801499999999994E-2</c:v>
                      </c:pt>
                      <c:pt idx="7980">
                        <c:v>9.1805500000000026E-2</c:v>
                      </c:pt>
                      <c:pt idx="7981">
                        <c:v>9.1808500000000029E-2</c:v>
                      </c:pt>
                      <c:pt idx="7982">
                        <c:v>9.1811500000000018E-2</c:v>
                      </c:pt>
                      <c:pt idx="7983">
                        <c:v>9.1813500000000034E-2</c:v>
                      </c:pt>
                      <c:pt idx="7984">
                        <c:v>9.1817000000000024E-2</c:v>
                      </c:pt>
                      <c:pt idx="7985">
                        <c:v>9.181950000000004E-2</c:v>
                      </c:pt>
                      <c:pt idx="7986">
                        <c:v>9.1932000000000028E-2</c:v>
                      </c:pt>
                      <c:pt idx="7987">
                        <c:v>9.1930000000000026E-2</c:v>
                      </c:pt>
                      <c:pt idx="7988">
                        <c:v>9.1930500000000068E-2</c:v>
                      </c:pt>
                      <c:pt idx="7989">
                        <c:v>9.1907500000000045E-2</c:v>
                      </c:pt>
                      <c:pt idx="7990">
                        <c:v>9.1915500000000067E-2</c:v>
                      </c:pt>
                      <c:pt idx="7991">
                        <c:v>9.1920000000000085E-2</c:v>
                      </c:pt>
                      <c:pt idx="7992">
                        <c:v>9.1926500000000078E-2</c:v>
                      </c:pt>
                      <c:pt idx="7993">
                        <c:v>9.1931000000000082E-2</c:v>
                      </c:pt>
                      <c:pt idx="7994">
                        <c:v>9.1927500000000092E-2</c:v>
                      </c:pt>
                      <c:pt idx="7995">
                        <c:v>9.1931500000000083E-2</c:v>
                      </c:pt>
                      <c:pt idx="7996">
                        <c:v>9.1938000000000089E-2</c:v>
                      </c:pt>
                      <c:pt idx="7997">
                        <c:v>9.1943000000000066E-2</c:v>
                      </c:pt>
                      <c:pt idx="7998">
                        <c:v>9.1945500000000083E-2</c:v>
                      </c:pt>
                      <c:pt idx="7999">
                        <c:v>9.1949500000000087E-2</c:v>
                      </c:pt>
                      <c:pt idx="8000">
                        <c:v>9.1954000000000105E-2</c:v>
                      </c:pt>
                      <c:pt idx="8001">
                        <c:v>9.1957000000000108E-2</c:v>
                      </c:pt>
                      <c:pt idx="8002">
                        <c:v>9.1979500000000089E-2</c:v>
                      </c:pt>
                      <c:pt idx="8003">
                        <c:v>9.1984500000000094E-2</c:v>
                      </c:pt>
                      <c:pt idx="8004">
                        <c:v>9.1987500000000097E-2</c:v>
                      </c:pt>
                      <c:pt idx="8005">
                        <c:v>9.1992000000000088E-2</c:v>
                      </c:pt>
                      <c:pt idx="8006">
                        <c:v>9.1993500000000075E-2</c:v>
                      </c:pt>
                      <c:pt idx="8007">
                        <c:v>9.1994000000000062E-2</c:v>
                      </c:pt>
                      <c:pt idx="8008">
                        <c:v>9.1995500000000063E-2</c:v>
                      </c:pt>
                      <c:pt idx="8009">
                        <c:v>9.1996000000000078E-2</c:v>
                      </c:pt>
                      <c:pt idx="8010">
                        <c:v>9.199600000000005E-2</c:v>
                      </c:pt>
                      <c:pt idx="8011">
                        <c:v>9.1995000000000063E-2</c:v>
                      </c:pt>
                      <c:pt idx="8012">
                        <c:v>9.1992500000000046E-2</c:v>
                      </c:pt>
                      <c:pt idx="8013">
                        <c:v>9.199000000000003E-2</c:v>
                      </c:pt>
                      <c:pt idx="8014">
                        <c:v>9.1994500000000035E-2</c:v>
                      </c:pt>
                      <c:pt idx="8015">
                        <c:v>9.1993000000000033E-2</c:v>
                      </c:pt>
                      <c:pt idx="8016">
                        <c:v>9.1992500000000033E-2</c:v>
                      </c:pt>
                      <c:pt idx="8017">
                        <c:v>9.1993500000000006E-2</c:v>
                      </c:pt>
                      <c:pt idx="8018">
                        <c:v>9.1978500000000005E-2</c:v>
                      </c:pt>
                      <c:pt idx="8019">
                        <c:v>9.197799999999999E-2</c:v>
                      </c:pt>
                      <c:pt idx="8020">
                        <c:v>9.1975499999999974E-2</c:v>
                      </c:pt>
                      <c:pt idx="8021">
                        <c:v>9.1979499999999992E-2</c:v>
                      </c:pt>
                      <c:pt idx="8022">
                        <c:v>9.1952999999999979E-2</c:v>
                      </c:pt>
                      <c:pt idx="8023">
                        <c:v>9.1948999999999975E-2</c:v>
                      </c:pt>
                      <c:pt idx="8024">
                        <c:v>9.1947999999999974E-2</c:v>
                      </c:pt>
                      <c:pt idx="8025">
                        <c:v>9.1945499999999958E-2</c:v>
                      </c:pt>
                      <c:pt idx="8026">
                        <c:v>9.1944499999999943E-2</c:v>
                      </c:pt>
                      <c:pt idx="8027">
                        <c:v>9.1946499999999973E-2</c:v>
                      </c:pt>
                      <c:pt idx="8028">
                        <c:v>9.1946999999999973E-2</c:v>
                      </c:pt>
                      <c:pt idx="8029">
                        <c:v>9.1947499999999974E-2</c:v>
                      </c:pt>
                      <c:pt idx="8030">
                        <c:v>9.1950499999999991E-2</c:v>
                      </c:pt>
                      <c:pt idx="8031">
                        <c:v>9.1951499999999978E-2</c:v>
                      </c:pt>
                      <c:pt idx="8032">
                        <c:v>9.1954999999999995E-2</c:v>
                      </c:pt>
                      <c:pt idx="8033">
                        <c:v>9.194949999999999E-2</c:v>
                      </c:pt>
                      <c:pt idx="8034">
                        <c:v>9.1950499999999963E-2</c:v>
                      </c:pt>
                      <c:pt idx="8035">
                        <c:v>9.195399999999998E-2</c:v>
                      </c:pt>
                      <c:pt idx="8036">
                        <c:v>9.1958999999999985E-2</c:v>
                      </c:pt>
                      <c:pt idx="8037">
                        <c:v>9.1961499999999988E-2</c:v>
                      </c:pt>
                      <c:pt idx="8038">
                        <c:v>9.1957499999999998E-2</c:v>
                      </c:pt>
                      <c:pt idx="8039">
                        <c:v>9.1959000000000013E-2</c:v>
                      </c:pt>
                      <c:pt idx="8040">
                        <c:v>9.1959500000000013E-2</c:v>
                      </c:pt>
                      <c:pt idx="8041">
                        <c:v>9.1962500000000044E-2</c:v>
                      </c:pt>
                      <c:pt idx="8042">
                        <c:v>9.1940000000000063E-2</c:v>
                      </c:pt>
                      <c:pt idx="8043">
                        <c:v>9.1943500000000067E-2</c:v>
                      </c:pt>
                      <c:pt idx="8044">
                        <c:v>9.1947500000000085E-2</c:v>
                      </c:pt>
                      <c:pt idx="8045">
                        <c:v>9.195300000000009E-2</c:v>
                      </c:pt>
                      <c:pt idx="8046">
                        <c:v>9.19625000000001E-2</c:v>
                      </c:pt>
                      <c:pt idx="8047">
                        <c:v>9.1968500000000078E-2</c:v>
                      </c:pt>
                      <c:pt idx="8048">
                        <c:v>9.199800000000008E-2</c:v>
                      </c:pt>
                      <c:pt idx="8049">
                        <c:v>9.2001000000000097E-2</c:v>
                      </c:pt>
                      <c:pt idx="8050">
                        <c:v>9.2030000000000098E-2</c:v>
                      </c:pt>
                      <c:pt idx="8051">
                        <c:v>9.2039000000000093E-2</c:v>
                      </c:pt>
                      <c:pt idx="8052">
                        <c:v>9.2040000000000108E-2</c:v>
                      </c:pt>
                      <c:pt idx="8053">
                        <c:v>9.2045000000000099E-2</c:v>
                      </c:pt>
                      <c:pt idx="8054">
                        <c:v>9.2065500000000092E-2</c:v>
                      </c:pt>
                      <c:pt idx="8055">
                        <c:v>9.2070000000000082E-2</c:v>
                      </c:pt>
                      <c:pt idx="8056">
                        <c:v>9.207550000000006E-2</c:v>
                      </c:pt>
                      <c:pt idx="8057">
                        <c:v>9.2070500000000055E-2</c:v>
                      </c:pt>
                      <c:pt idx="8058">
                        <c:v>9.2066000000000064E-2</c:v>
                      </c:pt>
                      <c:pt idx="8059">
                        <c:v>9.2062000000000074E-2</c:v>
                      </c:pt>
                      <c:pt idx="8060">
                        <c:v>9.205800000000007E-2</c:v>
                      </c:pt>
                      <c:pt idx="8061">
                        <c:v>9.2048000000000074E-2</c:v>
                      </c:pt>
                      <c:pt idx="8062">
                        <c:v>9.2041000000000053E-2</c:v>
                      </c:pt>
                      <c:pt idx="8063">
                        <c:v>9.2036500000000063E-2</c:v>
                      </c:pt>
                      <c:pt idx="8064">
                        <c:v>9.202950000000007E-2</c:v>
                      </c:pt>
                      <c:pt idx="8065">
                        <c:v>9.2025000000000065E-2</c:v>
                      </c:pt>
                      <c:pt idx="8066">
                        <c:v>9.2018000000000044E-2</c:v>
                      </c:pt>
                      <c:pt idx="8067">
                        <c:v>9.2008500000000021E-2</c:v>
                      </c:pt>
                      <c:pt idx="8068">
                        <c:v>9.2000000000000012E-2</c:v>
                      </c:pt>
                      <c:pt idx="8069">
                        <c:v>9.1991000000000017E-2</c:v>
                      </c:pt>
                      <c:pt idx="8070">
                        <c:v>9.1978000000000004E-2</c:v>
                      </c:pt>
                      <c:pt idx="8071">
                        <c:v>9.1971000000000011E-2</c:v>
                      </c:pt>
                      <c:pt idx="8072">
                        <c:v>9.1966999999999993E-2</c:v>
                      </c:pt>
                      <c:pt idx="8073">
                        <c:v>9.1960500000000001E-2</c:v>
                      </c:pt>
                      <c:pt idx="8074">
                        <c:v>9.1952499999999979E-2</c:v>
                      </c:pt>
                      <c:pt idx="8075">
                        <c:v>9.1939999999999994E-2</c:v>
                      </c:pt>
                      <c:pt idx="8076">
                        <c:v>9.1927499999999981E-2</c:v>
                      </c:pt>
                      <c:pt idx="8077">
                        <c:v>9.1915499999999997E-2</c:v>
                      </c:pt>
                      <c:pt idx="8078">
                        <c:v>9.1900499999999996E-2</c:v>
                      </c:pt>
                      <c:pt idx="8079">
                        <c:v>9.1882000000000005E-2</c:v>
                      </c:pt>
                      <c:pt idx="8080">
                        <c:v>9.1870000000000007E-2</c:v>
                      </c:pt>
                      <c:pt idx="8081">
                        <c:v>9.1863500000000015E-2</c:v>
                      </c:pt>
                      <c:pt idx="8082">
                        <c:v>9.1849000000000014E-2</c:v>
                      </c:pt>
                      <c:pt idx="8083">
                        <c:v>9.1833000000000012E-2</c:v>
                      </c:pt>
                      <c:pt idx="8084">
                        <c:v>9.1822000000000001E-2</c:v>
                      </c:pt>
                      <c:pt idx="8085">
                        <c:v>9.1811999999999991E-2</c:v>
                      </c:pt>
                      <c:pt idx="8086">
                        <c:v>9.1798999999999978E-2</c:v>
                      </c:pt>
                      <c:pt idx="8087">
                        <c:v>9.1791499999999984E-2</c:v>
                      </c:pt>
                      <c:pt idx="8088">
                        <c:v>9.1783999999999977E-2</c:v>
                      </c:pt>
                      <c:pt idx="8089">
                        <c:v>9.1776499999999969E-2</c:v>
                      </c:pt>
                      <c:pt idx="8090">
                        <c:v>9.1771999999999951E-2</c:v>
                      </c:pt>
                      <c:pt idx="8091">
                        <c:v>9.1765999999999973E-2</c:v>
                      </c:pt>
                      <c:pt idx="8092">
                        <c:v>9.1761999999999955E-2</c:v>
                      </c:pt>
                      <c:pt idx="8093">
                        <c:v>9.1756499999999977E-2</c:v>
                      </c:pt>
                      <c:pt idx="8094">
                        <c:v>9.1744499999999965E-2</c:v>
                      </c:pt>
                      <c:pt idx="8095">
                        <c:v>9.1738499999999959E-2</c:v>
                      </c:pt>
                      <c:pt idx="8096">
                        <c:v>9.1732499999999953E-2</c:v>
                      </c:pt>
                      <c:pt idx="8097">
                        <c:v>9.1728999999999949E-2</c:v>
                      </c:pt>
                      <c:pt idx="8098">
                        <c:v>9.1725499999999974E-2</c:v>
                      </c:pt>
                      <c:pt idx="8099">
                        <c:v>9.1722499999999971E-2</c:v>
                      </c:pt>
                      <c:pt idx="8100">
                        <c:v>9.1719499999999968E-2</c:v>
                      </c:pt>
                      <c:pt idx="8101">
                        <c:v>9.171549999999995E-2</c:v>
                      </c:pt>
                      <c:pt idx="8102">
                        <c:v>9.1712499999999975E-2</c:v>
                      </c:pt>
                      <c:pt idx="8103">
                        <c:v>9.1709999999999944E-2</c:v>
                      </c:pt>
                      <c:pt idx="8104">
                        <c:v>9.1711499999999932E-2</c:v>
                      </c:pt>
                      <c:pt idx="8105">
                        <c:v>9.1710999999999959E-2</c:v>
                      </c:pt>
                      <c:pt idx="8106">
                        <c:v>9.1709999999999944E-2</c:v>
                      </c:pt>
                      <c:pt idx="8107">
                        <c:v>9.1709499999999944E-2</c:v>
                      </c:pt>
                      <c:pt idx="8108">
                        <c:v>9.1708499999999984E-2</c:v>
                      </c:pt>
                      <c:pt idx="8109">
                        <c:v>9.1707999999999942E-2</c:v>
                      </c:pt>
                      <c:pt idx="8110">
                        <c:v>9.1721999999999984E-2</c:v>
                      </c:pt>
                      <c:pt idx="8111">
                        <c:v>9.1714499999999963E-2</c:v>
                      </c:pt>
                      <c:pt idx="8112">
                        <c:v>9.1713499999999989E-2</c:v>
                      </c:pt>
                      <c:pt idx="8113">
                        <c:v>9.1712999999999975E-2</c:v>
                      </c:pt>
                      <c:pt idx="8114">
                        <c:v>9.1706999999999983E-2</c:v>
                      </c:pt>
                      <c:pt idx="8115">
                        <c:v>9.1696499999999986E-2</c:v>
                      </c:pt>
                      <c:pt idx="8116">
                        <c:v>9.1694999999999999E-2</c:v>
                      </c:pt>
                      <c:pt idx="8117">
                        <c:v>9.1693000000000038E-2</c:v>
                      </c:pt>
                      <c:pt idx="8118">
                        <c:v>9.1696000000000014E-2</c:v>
                      </c:pt>
                      <c:pt idx="8119">
                        <c:v>9.1691000000000036E-2</c:v>
                      </c:pt>
                      <c:pt idx="8120">
                        <c:v>9.1689000000000048E-2</c:v>
                      </c:pt>
                      <c:pt idx="8121">
                        <c:v>9.1686000000000045E-2</c:v>
                      </c:pt>
                      <c:pt idx="8122">
                        <c:v>9.1684500000000071E-2</c:v>
                      </c:pt>
                      <c:pt idx="8123">
                        <c:v>9.1685000000000058E-2</c:v>
                      </c:pt>
                      <c:pt idx="8124">
                        <c:v>9.1687500000000061E-2</c:v>
                      </c:pt>
                      <c:pt idx="8125">
                        <c:v>9.1693000000000066E-2</c:v>
                      </c:pt>
                      <c:pt idx="8126">
                        <c:v>9.1696000000000055E-2</c:v>
                      </c:pt>
                      <c:pt idx="8127">
                        <c:v>9.1698000000000071E-2</c:v>
                      </c:pt>
                      <c:pt idx="8128">
                        <c:v>9.1700500000000074E-2</c:v>
                      </c:pt>
                      <c:pt idx="8129">
                        <c:v>9.1701500000000047E-2</c:v>
                      </c:pt>
                      <c:pt idx="8130">
                        <c:v>9.1688500000000062E-2</c:v>
                      </c:pt>
                      <c:pt idx="8131">
                        <c:v>9.1683000000000056E-2</c:v>
                      </c:pt>
                      <c:pt idx="8132">
                        <c:v>9.1682500000000056E-2</c:v>
                      </c:pt>
                      <c:pt idx="8133">
                        <c:v>9.1679000000000066E-2</c:v>
                      </c:pt>
                      <c:pt idx="8134">
                        <c:v>9.1675500000000062E-2</c:v>
                      </c:pt>
                      <c:pt idx="8135">
                        <c:v>9.1673000000000046E-2</c:v>
                      </c:pt>
                      <c:pt idx="8136">
                        <c:v>9.166950000000007E-2</c:v>
                      </c:pt>
                      <c:pt idx="8137">
                        <c:v>9.1662500000000063E-2</c:v>
                      </c:pt>
                      <c:pt idx="8138">
                        <c:v>9.1658500000000059E-2</c:v>
                      </c:pt>
                      <c:pt idx="8139">
                        <c:v>9.165650000000003E-2</c:v>
                      </c:pt>
                      <c:pt idx="8140">
                        <c:v>9.1652500000000053E-2</c:v>
                      </c:pt>
                      <c:pt idx="8141">
                        <c:v>9.1647500000000034E-2</c:v>
                      </c:pt>
                      <c:pt idx="8142">
                        <c:v>9.164900000000005E-2</c:v>
                      </c:pt>
                      <c:pt idx="8143">
                        <c:v>9.1647000000000034E-2</c:v>
                      </c:pt>
                      <c:pt idx="8144">
                        <c:v>9.1646000000000061E-2</c:v>
                      </c:pt>
                      <c:pt idx="8145">
                        <c:v>9.1643500000000044E-2</c:v>
                      </c:pt>
                      <c:pt idx="8146">
                        <c:v>9.1639000000000054E-2</c:v>
                      </c:pt>
                      <c:pt idx="8147">
                        <c:v>9.1637500000000024E-2</c:v>
                      </c:pt>
                      <c:pt idx="8148">
                        <c:v>9.1634000000000049E-2</c:v>
                      </c:pt>
                      <c:pt idx="8149">
                        <c:v>9.1632000000000047E-2</c:v>
                      </c:pt>
                      <c:pt idx="8150">
                        <c:v>9.1626000000000041E-2</c:v>
                      </c:pt>
                      <c:pt idx="8151">
                        <c:v>9.1626000000000041E-2</c:v>
                      </c:pt>
                      <c:pt idx="8152">
                        <c:v>9.1626000000000041E-2</c:v>
                      </c:pt>
                      <c:pt idx="8153">
                        <c:v>9.1623500000000038E-2</c:v>
                      </c:pt>
                      <c:pt idx="8154">
                        <c:v>9.1600500000000057E-2</c:v>
                      </c:pt>
                      <c:pt idx="8155">
                        <c:v>9.1607000000000022E-2</c:v>
                      </c:pt>
                      <c:pt idx="8156">
                        <c:v>9.1614000000000043E-2</c:v>
                      </c:pt>
                      <c:pt idx="8157">
                        <c:v>9.1622000000000023E-2</c:v>
                      </c:pt>
                      <c:pt idx="8158">
                        <c:v>9.1622999999999982E-2</c:v>
                      </c:pt>
                      <c:pt idx="8159">
                        <c:v>9.1626999999999986E-2</c:v>
                      </c:pt>
                      <c:pt idx="8160">
                        <c:v>9.163300000000002E-2</c:v>
                      </c:pt>
                      <c:pt idx="8161">
                        <c:v>9.1639999999999985E-2</c:v>
                      </c:pt>
                      <c:pt idx="8162">
                        <c:v>9.1646499999999978E-2</c:v>
                      </c:pt>
                      <c:pt idx="8163">
                        <c:v>9.1653499999999999E-2</c:v>
                      </c:pt>
                      <c:pt idx="8164">
                        <c:v>9.1660499999999978E-2</c:v>
                      </c:pt>
                      <c:pt idx="8165">
                        <c:v>9.1666999999999971E-2</c:v>
                      </c:pt>
                      <c:pt idx="8166">
                        <c:v>9.166649999999997E-2</c:v>
                      </c:pt>
                      <c:pt idx="8167">
                        <c:v>9.1672499999999962E-2</c:v>
                      </c:pt>
                      <c:pt idx="8168">
                        <c:v>9.1677999999999968E-2</c:v>
                      </c:pt>
                      <c:pt idx="8169">
                        <c:v>9.1677999999999968E-2</c:v>
                      </c:pt>
                      <c:pt idx="8170">
                        <c:v>9.1677499999999967E-2</c:v>
                      </c:pt>
                      <c:pt idx="8171">
                        <c:v>9.1678999999999955E-2</c:v>
                      </c:pt>
                      <c:pt idx="8172">
                        <c:v>9.1683499999999946E-2</c:v>
                      </c:pt>
                      <c:pt idx="8173">
                        <c:v>9.1687499999999922E-2</c:v>
                      </c:pt>
                      <c:pt idx="8174">
                        <c:v>9.1689999999999938E-2</c:v>
                      </c:pt>
                      <c:pt idx="8175">
                        <c:v>9.1693499999999928E-2</c:v>
                      </c:pt>
                      <c:pt idx="8176">
                        <c:v>9.1693999999999928E-2</c:v>
                      </c:pt>
                      <c:pt idx="8177">
                        <c:v>9.1692499999999913E-2</c:v>
                      </c:pt>
                      <c:pt idx="8178">
                        <c:v>9.1689499999999924E-2</c:v>
                      </c:pt>
                      <c:pt idx="8179">
                        <c:v>9.1684499999999905E-2</c:v>
                      </c:pt>
                      <c:pt idx="8180">
                        <c:v>9.1677999999999912E-2</c:v>
                      </c:pt>
                      <c:pt idx="8181">
                        <c:v>9.1671499999999906E-2</c:v>
                      </c:pt>
                      <c:pt idx="8182">
                        <c:v>9.1662999999999925E-2</c:v>
                      </c:pt>
                      <c:pt idx="8183">
                        <c:v>9.165749999999992E-2</c:v>
                      </c:pt>
                      <c:pt idx="8184">
                        <c:v>9.1650499999999913E-2</c:v>
                      </c:pt>
                      <c:pt idx="8185">
                        <c:v>9.164399999999992E-2</c:v>
                      </c:pt>
                      <c:pt idx="8186">
                        <c:v>9.1540999999999928E-2</c:v>
                      </c:pt>
                      <c:pt idx="8187">
                        <c:v>9.1533999999999949E-2</c:v>
                      </c:pt>
                      <c:pt idx="8188">
                        <c:v>9.1526999999999942E-2</c:v>
                      </c:pt>
                      <c:pt idx="8189">
                        <c:v>9.1521999999999937E-2</c:v>
                      </c:pt>
                      <c:pt idx="8190">
                        <c:v>9.1512999999999942E-2</c:v>
                      </c:pt>
                      <c:pt idx="8191">
                        <c:v>9.1503499999999946E-2</c:v>
                      </c:pt>
                      <c:pt idx="8192">
                        <c:v>9.149349999999995E-2</c:v>
                      </c:pt>
                      <c:pt idx="8193">
                        <c:v>9.1483499999999954E-2</c:v>
                      </c:pt>
                      <c:pt idx="8194">
                        <c:v>9.1487999999999944E-2</c:v>
                      </c:pt>
                      <c:pt idx="8195">
                        <c:v>9.1480999999999923E-2</c:v>
                      </c:pt>
                      <c:pt idx="8196">
                        <c:v>9.1473499999999944E-2</c:v>
                      </c:pt>
                      <c:pt idx="8197">
                        <c:v>9.1465999999999936E-2</c:v>
                      </c:pt>
                      <c:pt idx="8198">
                        <c:v>9.1460499999999931E-2</c:v>
                      </c:pt>
                      <c:pt idx="8199">
                        <c:v>9.1455499999999967E-2</c:v>
                      </c:pt>
                      <c:pt idx="8200">
                        <c:v>9.1450999999999963E-2</c:v>
                      </c:pt>
                      <c:pt idx="8201">
                        <c:v>9.1445499999999971E-2</c:v>
                      </c:pt>
                      <c:pt idx="8202">
                        <c:v>9.141999999999996E-2</c:v>
                      </c:pt>
                      <c:pt idx="8203">
                        <c:v>9.1408999999999949E-2</c:v>
                      </c:pt>
                      <c:pt idx="8204">
                        <c:v>9.139849999999998E-2</c:v>
                      </c:pt>
                      <c:pt idx="8205">
                        <c:v>9.1387999999999969E-2</c:v>
                      </c:pt>
                      <c:pt idx="8206">
                        <c:v>9.1379499999999961E-2</c:v>
                      </c:pt>
                      <c:pt idx="8207">
                        <c:v>9.1372499999999968E-2</c:v>
                      </c:pt>
                      <c:pt idx="8208">
                        <c:v>9.1363999999999959E-2</c:v>
                      </c:pt>
                      <c:pt idx="8209">
                        <c:v>9.1356499999999966E-2</c:v>
                      </c:pt>
                      <c:pt idx="8210">
                        <c:v>9.135049999999996E-2</c:v>
                      </c:pt>
                      <c:pt idx="8211">
                        <c:v>9.1344499999999981E-2</c:v>
                      </c:pt>
                      <c:pt idx="8212">
                        <c:v>9.1335999999999959E-2</c:v>
                      </c:pt>
                      <c:pt idx="8213">
                        <c:v>9.1330999999999954E-2</c:v>
                      </c:pt>
                      <c:pt idx="8214">
                        <c:v>9.1330999999999954E-2</c:v>
                      </c:pt>
                      <c:pt idx="8215">
                        <c:v>9.1326499999999963E-2</c:v>
                      </c:pt>
                      <c:pt idx="8216">
                        <c:v>9.1312499999999963E-2</c:v>
                      </c:pt>
                      <c:pt idx="8217">
                        <c:v>9.1306999999999972E-2</c:v>
                      </c:pt>
                      <c:pt idx="8218">
                        <c:v>9.1298999999999977E-2</c:v>
                      </c:pt>
                      <c:pt idx="8219">
                        <c:v>9.1290499999999983E-2</c:v>
                      </c:pt>
                      <c:pt idx="8220">
                        <c:v>9.1283999999999976E-2</c:v>
                      </c:pt>
                      <c:pt idx="8221">
                        <c:v>9.1270999999999991E-2</c:v>
                      </c:pt>
                      <c:pt idx="8222">
                        <c:v>9.1268499999999975E-2</c:v>
                      </c:pt>
                      <c:pt idx="8223">
                        <c:v>9.1264999999999985E-2</c:v>
                      </c:pt>
                      <c:pt idx="8224">
                        <c:v>9.125949999999998E-2</c:v>
                      </c:pt>
                      <c:pt idx="8225">
                        <c:v>9.125599999999999E-2</c:v>
                      </c:pt>
                      <c:pt idx="8226">
                        <c:v>9.1250999999999999E-2</c:v>
                      </c:pt>
                      <c:pt idx="8227">
                        <c:v>9.1243999999999992E-2</c:v>
                      </c:pt>
                      <c:pt idx="8228">
                        <c:v>9.1237999999999972E-2</c:v>
                      </c:pt>
                      <c:pt idx="8229">
                        <c:v>9.1230999999999979E-2</c:v>
                      </c:pt>
                      <c:pt idx="8230">
                        <c:v>9.1224499999999986E-2</c:v>
                      </c:pt>
                      <c:pt idx="8231">
                        <c:v>9.1217499999999993E-2</c:v>
                      </c:pt>
                      <c:pt idx="8232">
                        <c:v>9.1210999999999973E-2</c:v>
                      </c:pt>
                      <c:pt idx="8233">
                        <c:v>9.1210999999999987E-2</c:v>
                      </c:pt>
                      <c:pt idx="8234">
                        <c:v>9.1206999999999996E-2</c:v>
                      </c:pt>
                      <c:pt idx="8235">
                        <c:v>9.1199999999999989E-2</c:v>
                      </c:pt>
                      <c:pt idx="8236">
                        <c:v>9.1193499999999983E-2</c:v>
                      </c:pt>
                      <c:pt idx="8237">
                        <c:v>9.1185499999999989E-2</c:v>
                      </c:pt>
                      <c:pt idx="8238">
                        <c:v>9.1188999999999965E-2</c:v>
                      </c:pt>
                      <c:pt idx="8239">
                        <c:v>9.1179999999999983E-2</c:v>
                      </c:pt>
                      <c:pt idx="8240">
                        <c:v>9.1171999999999975E-2</c:v>
                      </c:pt>
                      <c:pt idx="8241">
                        <c:v>9.1163499999999967E-2</c:v>
                      </c:pt>
                      <c:pt idx="8242">
                        <c:v>9.1155499999999987E-2</c:v>
                      </c:pt>
                      <c:pt idx="8243">
                        <c:v>9.114549999999999E-2</c:v>
                      </c:pt>
                      <c:pt idx="8244">
                        <c:v>9.1137499999999996E-2</c:v>
                      </c:pt>
                      <c:pt idx="8245">
                        <c:v>9.1128999999999974E-2</c:v>
                      </c:pt>
                      <c:pt idx="8246">
                        <c:v>9.1119000000000006E-2</c:v>
                      </c:pt>
                      <c:pt idx="8247">
                        <c:v>9.1107999999999995E-2</c:v>
                      </c:pt>
                      <c:pt idx="8248">
                        <c:v>9.1101499999999988E-2</c:v>
                      </c:pt>
                      <c:pt idx="8249">
                        <c:v>9.1093999999999994E-2</c:v>
                      </c:pt>
                      <c:pt idx="8250">
                        <c:v>9.1039499999999995E-2</c:v>
                      </c:pt>
                      <c:pt idx="8251">
                        <c:v>9.1028999999999999E-2</c:v>
                      </c:pt>
                      <c:pt idx="8252">
                        <c:v>9.1020500000000004E-2</c:v>
                      </c:pt>
                      <c:pt idx="8253">
                        <c:v>9.1010000000000008E-2</c:v>
                      </c:pt>
                      <c:pt idx="8254">
                        <c:v>9.0995500000000007E-2</c:v>
                      </c:pt>
                      <c:pt idx="8255">
                        <c:v>9.0987500000000013E-2</c:v>
                      </c:pt>
                      <c:pt idx="8256">
                        <c:v>9.0980500000000006E-2</c:v>
                      </c:pt>
                      <c:pt idx="8257">
                        <c:v>9.0984000000000009E-2</c:v>
                      </c:pt>
                      <c:pt idx="8258">
                        <c:v>9.0983499999999995E-2</c:v>
                      </c:pt>
                      <c:pt idx="8259">
                        <c:v>9.0985500000000011E-2</c:v>
                      </c:pt>
                      <c:pt idx="8260">
                        <c:v>9.0986500000000012E-2</c:v>
                      </c:pt>
                      <c:pt idx="8261">
                        <c:v>9.0989500000000001E-2</c:v>
                      </c:pt>
                      <c:pt idx="8262">
                        <c:v>9.0993500000000005E-2</c:v>
                      </c:pt>
                      <c:pt idx="8263">
                        <c:v>9.0992999999999991E-2</c:v>
                      </c:pt>
                      <c:pt idx="8264">
                        <c:v>9.0994000000000005E-2</c:v>
                      </c:pt>
                      <c:pt idx="8265">
                        <c:v>9.0993499999999991E-2</c:v>
                      </c:pt>
                      <c:pt idx="8266">
                        <c:v>9.0998499999999982E-2</c:v>
                      </c:pt>
                      <c:pt idx="8267">
                        <c:v>9.1002499999999986E-2</c:v>
                      </c:pt>
                      <c:pt idx="8268">
                        <c:v>9.1006999999999977E-2</c:v>
                      </c:pt>
                      <c:pt idx="8269">
                        <c:v>9.1013999999999984E-2</c:v>
                      </c:pt>
                      <c:pt idx="8270">
                        <c:v>9.101999999999999E-2</c:v>
                      </c:pt>
                      <c:pt idx="8271">
                        <c:v>9.1024999999999995E-2</c:v>
                      </c:pt>
                      <c:pt idx="8272">
                        <c:v>9.1028499999999984E-2</c:v>
                      </c:pt>
                      <c:pt idx="8273">
                        <c:v>9.1033000000000003E-2</c:v>
                      </c:pt>
                      <c:pt idx="8274">
                        <c:v>9.1036000000000006E-2</c:v>
                      </c:pt>
                      <c:pt idx="8275">
                        <c:v>9.1040499999999996E-2</c:v>
                      </c:pt>
                      <c:pt idx="8276">
                        <c:v>9.1045000000000015E-2</c:v>
                      </c:pt>
                      <c:pt idx="8277">
                        <c:v>9.1049500000000005E-2</c:v>
                      </c:pt>
                      <c:pt idx="8278">
                        <c:v>9.1052000000000022E-2</c:v>
                      </c:pt>
                      <c:pt idx="8279">
                        <c:v>9.1067000000000023E-2</c:v>
                      </c:pt>
                      <c:pt idx="8280">
                        <c:v>9.107450000000003E-2</c:v>
                      </c:pt>
                      <c:pt idx="8281">
                        <c:v>9.1082500000000052E-2</c:v>
                      </c:pt>
                      <c:pt idx="8282">
                        <c:v>9.1096500000000039E-2</c:v>
                      </c:pt>
                      <c:pt idx="8283">
                        <c:v>9.1103000000000059E-2</c:v>
                      </c:pt>
                      <c:pt idx="8284">
                        <c:v>9.1124000000000038E-2</c:v>
                      </c:pt>
                      <c:pt idx="8285">
                        <c:v>9.112800000000007E-2</c:v>
                      </c:pt>
                      <c:pt idx="8286">
                        <c:v>9.1126500000000055E-2</c:v>
                      </c:pt>
                      <c:pt idx="8287">
                        <c:v>9.1129500000000044E-2</c:v>
                      </c:pt>
                      <c:pt idx="8288">
                        <c:v>9.1132500000000019E-2</c:v>
                      </c:pt>
                      <c:pt idx="8289">
                        <c:v>9.1135000000000049E-2</c:v>
                      </c:pt>
                      <c:pt idx="8290">
                        <c:v>9.113150000000006E-2</c:v>
                      </c:pt>
                      <c:pt idx="8291">
                        <c:v>9.113550000000005E-2</c:v>
                      </c:pt>
                      <c:pt idx="8292">
                        <c:v>9.1140000000000054E-2</c:v>
                      </c:pt>
                      <c:pt idx="8293">
                        <c:v>9.114600000000006E-2</c:v>
                      </c:pt>
                      <c:pt idx="8294">
                        <c:v>9.1158500000000031E-2</c:v>
                      </c:pt>
                      <c:pt idx="8295">
                        <c:v>9.1162500000000063E-2</c:v>
                      </c:pt>
                      <c:pt idx="8296">
                        <c:v>9.1165000000000038E-2</c:v>
                      </c:pt>
                      <c:pt idx="8297">
                        <c:v>9.1171000000000044E-2</c:v>
                      </c:pt>
                      <c:pt idx="8298">
                        <c:v>9.1178000000000037E-2</c:v>
                      </c:pt>
                      <c:pt idx="8299">
                        <c:v>9.1180000000000039E-2</c:v>
                      </c:pt>
                      <c:pt idx="8300">
                        <c:v>9.1181500000000054E-2</c:v>
                      </c:pt>
                      <c:pt idx="8301">
                        <c:v>9.1183500000000028E-2</c:v>
                      </c:pt>
                      <c:pt idx="8302">
                        <c:v>9.1194500000000039E-2</c:v>
                      </c:pt>
                      <c:pt idx="8303">
                        <c:v>9.1199500000000031E-2</c:v>
                      </c:pt>
                      <c:pt idx="8304">
                        <c:v>9.1204000000000035E-2</c:v>
                      </c:pt>
                      <c:pt idx="8305">
                        <c:v>9.1209499999999999E-2</c:v>
                      </c:pt>
                      <c:pt idx="8306">
                        <c:v>9.1215000000000004E-2</c:v>
                      </c:pt>
                      <c:pt idx="8307">
                        <c:v>9.1219000000000022E-2</c:v>
                      </c:pt>
                      <c:pt idx="8308">
                        <c:v>9.1224000000000013E-2</c:v>
                      </c:pt>
                      <c:pt idx="8309">
                        <c:v>9.1227499999999975E-2</c:v>
                      </c:pt>
                      <c:pt idx="8310">
                        <c:v>9.1218000000000021E-2</c:v>
                      </c:pt>
                      <c:pt idx="8311">
                        <c:v>9.1223500000000013E-2</c:v>
                      </c:pt>
                      <c:pt idx="8312">
                        <c:v>9.1223000000000026E-2</c:v>
                      </c:pt>
                      <c:pt idx="8313">
                        <c:v>9.1224000000000041E-2</c:v>
                      </c:pt>
                      <c:pt idx="8314">
                        <c:v>9.1228500000000032E-2</c:v>
                      </c:pt>
                      <c:pt idx="8315">
                        <c:v>9.1233000000000036E-2</c:v>
                      </c:pt>
                      <c:pt idx="8316">
                        <c:v>9.1237500000000041E-2</c:v>
                      </c:pt>
                      <c:pt idx="8317">
                        <c:v>9.1243500000000047E-2</c:v>
                      </c:pt>
                      <c:pt idx="8318">
                        <c:v>9.1244000000000033E-2</c:v>
                      </c:pt>
                      <c:pt idx="8319">
                        <c:v>9.1250000000000012E-2</c:v>
                      </c:pt>
                      <c:pt idx="8320">
                        <c:v>9.125450000000003E-2</c:v>
                      </c:pt>
                      <c:pt idx="8321">
                        <c:v>9.1260500000000008E-2</c:v>
                      </c:pt>
                      <c:pt idx="8322">
                        <c:v>9.1272000000000034E-2</c:v>
                      </c:pt>
                      <c:pt idx="8323">
                        <c:v>9.1269500000000031E-2</c:v>
                      </c:pt>
                      <c:pt idx="8324">
                        <c:v>9.1267000000000029E-2</c:v>
                      </c:pt>
                      <c:pt idx="8325">
                        <c:v>9.126400000000004E-2</c:v>
                      </c:pt>
                      <c:pt idx="8326">
                        <c:v>9.1286000000000034E-2</c:v>
                      </c:pt>
                      <c:pt idx="8327">
                        <c:v>9.1284000000000046E-2</c:v>
                      </c:pt>
                      <c:pt idx="8328">
                        <c:v>9.1282500000000044E-2</c:v>
                      </c:pt>
                      <c:pt idx="8329">
                        <c:v>9.1279500000000055E-2</c:v>
                      </c:pt>
                      <c:pt idx="8330">
                        <c:v>9.1275500000000051E-2</c:v>
                      </c:pt>
                      <c:pt idx="8331">
                        <c:v>9.1273500000000049E-2</c:v>
                      </c:pt>
                      <c:pt idx="8332">
                        <c:v>9.1272000000000061E-2</c:v>
                      </c:pt>
                      <c:pt idx="8333">
                        <c:v>9.127050000000006E-2</c:v>
                      </c:pt>
                      <c:pt idx="8334">
                        <c:v>9.1270000000000046E-2</c:v>
                      </c:pt>
                      <c:pt idx="8335">
                        <c:v>9.126800000000003E-2</c:v>
                      </c:pt>
                      <c:pt idx="8336">
                        <c:v>9.1266500000000014E-2</c:v>
                      </c:pt>
                      <c:pt idx="8337">
                        <c:v>9.1265499999999999E-2</c:v>
                      </c:pt>
                      <c:pt idx="8338">
                        <c:v>9.1273500000000021E-2</c:v>
                      </c:pt>
                      <c:pt idx="8339">
                        <c:v>9.1273000000000021E-2</c:v>
                      </c:pt>
                      <c:pt idx="8340">
                        <c:v>9.1271500000000005E-2</c:v>
                      </c:pt>
                      <c:pt idx="8341">
                        <c:v>9.1269000000000003E-2</c:v>
                      </c:pt>
                      <c:pt idx="8342">
                        <c:v>9.12665E-2</c:v>
                      </c:pt>
                      <c:pt idx="8343">
                        <c:v>9.1264000000000026E-2</c:v>
                      </c:pt>
                      <c:pt idx="8344">
                        <c:v>9.1261000000000023E-2</c:v>
                      </c:pt>
                      <c:pt idx="8345">
                        <c:v>9.1257500000000033E-2</c:v>
                      </c:pt>
                      <c:pt idx="8346">
                        <c:v>9.1255000000000044E-2</c:v>
                      </c:pt>
                      <c:pt idx="8347">
                        <c:v>9.1253500000000029E-2</c:v>
                      </c:pt>
                      <c:pt idx="8348">
                        <c:v>9.1253500000000029E-2</c:v>
                      </c:pt>
                      <c:pt idx="8349">
                        <c:v>9.1252000000000028E-2</c:v>
                      </c:pt>
                      <c:pt idx="8350">
                        <c:v>9.1250000000000012E-2</c:v>
                      </c:pt>
                      <c:pt idx="8351">
                        <c:v>9.1246000000000022E-2</c:v>
                      </c:pt>
                      <c:pt idx="8352">
                        <c:v>9.1242000000000031E-2</c:v>
                      </c:pt>
                      <c:pt idx="8353">
                        <c:v>9.1238500000000042E-2</c:v>
                      </c:pt>
                      <c:pt idx="8354">
                        <c:v>9.1247500000000065E-2</c:v>
                      </c:pt>
                      <c:pt idx="8355">
                        <c:v>9.1246500000000064E-2</c:v>
                      </c:pt>
                      <c:pt idx="8356">
                        <c:v>9.1244500000000062E-2</c:v>
                      </c:pt>
                      <c:pt idx="8357">
                        <c:v>9.1240500000000072E-2</c:v>
                      </c:pt>
                      <c:pt idx="8358">
                        <c:v>9.1234500000000093E-2</c:v>
                      </c:pt>
                      <c:pt idx="8359">
                        <c:v>9.1231000000000104E-2</c:v>
                      </c:pt>
                      <c:pt idx="8360">
                        <c:v>9.1228000000000101E-2</c:v>
                      </c:pt>
                      <c:pt idx="8361">
                        <c:v>9.1224000000000111E-2</c:v>
                      </c:pt>
                      <c:pt idx="8362">
                        <c:v>9.1212000000000126E-2</c:v>
                      </c:pt>
                      <c:pt idx="8363">
                        <c:v>9.1208000000000122E-2</c:v>
                      </c:pt>
                      <c:pt idx="8364">
                        <c:v>9.1204500000000147E-2</c:v>
                      </c:pt>
                      <c:pt idx="8365">
                        <c:v>9.1202500000000145E-2</c:v>
                      </c:pt>
                      <c:pt idx="8366">
                        <c:v>9.120000000000017E-2</c:v>
                      </c:pt>
                      <c:pt idx="8367">
                        <c:v>9.1196500000000166E-2</c:v>
                      </c:pt>
                      <c:pt idx="8368">
                        <c:v>9.1192500000000176E-2</c:v>
                      </c:pt>
                      <c:pt idx="8369">
                        <c:v>9.1197500000000153E-2</c:v>
                      </c:pt>
                      <c:pt idx="8370">
                        <c:v>9.1196500000000166E-2</c:v>
                      </c:pt>
                      <c:pt idx="8371">
                        <c:v>9.1195000000000165E-2</c:v>
                      </c:pt>
                      <c:pt idx="8372">
                        <c:v>9.1192500000000176E-2</c:v>
                      </c:pt>
                      <c:pt idx="8373">
                        <c:v>9.1189500000000173E-2</c:v>
                      </c:pt>
                      <c:pt idx="8374">
                        <c:v>9.1185500000000169E-2</c:v>
                      </c:pt>
                      <c:pt idx="8375">
                        <c:v>9.1184500000000168E-2</c:v>
                      </c:pt>
                      <c:pt idx="8376">
                        <c:v>9.1184000000000168E-2</c:v>
                      </c:pt>
                      <c:pt idx="8377">
                        <c:v>9.1183000000000139E-2</c:v>
                      </c:pt>
                      <c:pt idx="8378">
                        <c:v>9.1185000000000155E-2</c:v>
                      </c:pt>
                      <c:pt idx="8379">
                        <c:v>9.1186500000000142E-2</c:v>
                      </c:pt>
                      <c:pt idx="8380">
                        <c:v>9.1188500000000144E-2</c:v>
                      </c:pt>
                      <c:pt idx="8381">
                        <c:v>9.1189500000000145E-2</c:v>
                      </c:pt>
                      <c:pt idx="8382">
                        <c:v>9.120150000000013E-2</c:v>
                      </c:pt>
                      <c:pt idx="8383">
                        <c:v>9.1200000000000128E-2</c:v>
                      </c:pt>
                      <c:pt idx="8384">
                        <c:v>9.1199000000000113E-2</c:v>
                      </c:pt>
                      <c:pt idx="8385">
                        <c:v>9.1198500000000127E-2</c:v>
                      </c:pt>
                      <c:pt idx="8386">
                        <c:v>9.1194500000000109E-2</c:v>
                      </c:pt>
                      <c:pt idx="8387">
                        <c:v>9.1191500000000078E-2</c:v>
                      </c:pt>
                      <c:pt idx="8388">
                        <c:v>9.1188000000000075E-2</c:v>
                      </c:pt>
                      <c:pt idx="8389">
                        <c:v>9.118300000000007E-2</c:v>
                      </c:pt>
                      <c:pt idx="8390">
                        <c:v>9.1178000000000078E-2</c:v>
                      </c:pt>
                      <c:pt idx="8391">
                        <c:v>9.1174000000000074E-2</c:v>
                      </c:pt>
                      <c:pt idx="8392">
                        <c:v>9.116950000000007E-2</c:v>
                      </c:pt>
                      <c:pt idx="8393">
                        <c:v>9.1164500000000037E-2</c:v>
                      </c:pt>
                      <c:pt idx="8394">
                        <c:v>9.1161000000000034E-2</c:v>
                      </c:pt>
                      <c:pt idx="8395">
                        <c:v>9.1155500000000028E-2</c:v>
                      </c:pt>
                      <c:pt idx="8396">
                        <c:v>9.1149000000000036E-2</c:v>
                      </c:pt>
                      <c:pt idx="8397">
                        <c:v>9.1144500000000031E-2</c:v>
                      </c:pt>
                      <c:pt idx="8398">
                        <c:v>9.1138000000000011E-2</c:v>
                      </c:pt>
                      <c:pt idx="8399">
                        <c:v>9.113300000000002E-2</c:v>
                      </c:pt>
                      <c:pt idx="8400">
                        <c:v>9.1127E-2</c:v>
                      </c:pt>
                      <c:pt idx="8401">
                        <c:v>9.1121500000000022E-2</c:v>
                      </c:pt>
                      <c:pt idx="8402">
                        <c:v>9.1115499999999988E-2</c:v>
                      </c:pt>
                      <c:pt idx="8403">
                        <c:v>9.1115000000000015E-2</c:v>
                      </c:pt>
                      <c:pt idx="8404">
                        <c:v>9.1113999999999973E-2</c:v>
                      </c:pt>
                      <c:pt idx="8405">
                        <c:v>9.1114000000000001E-2</c:v>
                      </c:pt>
                      <c:pt idx="8406">
                        <c:v>9.1114500000000001E-2</c:v>
                      </c:pt>
                      <c:pt idx="8407">
                        <c:v>9.1110999999999984E-2</c:v>
                      </c:pt>
                      <c:pt idx="8408">
                        <c:v>9.1110999999999984E-2</c:v>
                      </c:pt>
                      <c:pt idx="8409">
                        <c:v>9.1109499999999996E-2</c:v>
                      </c:pt>
                      <c:pt idx="8410">
                        <c:v>9.1111499999999984E-2</c:v>
                      </c:pt>
                      <c:pt idx="8411">
                        <c:v>9.1111999999999999E-2</c:v>
                      </c:pt>
                      <c:pt idx="8412">
                        <c:v>9.1118000000000005E-2</c:v>
                      </c:pt>
                      <c:pt idx="8413">
                        <c:v>9.1118500000000019E-2</c:v>
                      </c:pt>
                      <c:pt idx="8414">
                        <c:v>9.1109000000000009E-2</c:v>
                      </c:pt>
                      <c:pt idx="8415">
                        <c:v>9.1116500000000003E-2</c:v>
                      </c:pt>
                      <c:pt idx="8416">
                        <c:v>9.1122999999999996E-2</c:v>
                      </c:pt>
                      <c:pt idx="8417">
                        <c:v>9.1122000000000009E-2</c:v>
                      </c:pt>
                      <c:pt idx="8418">
                        <c:v>9.1129500000000016E-2</c:v>
                      </c:pt>
                      <c:pt idx="8419">
                        <c:v>9.1131500000000004E-2</c:v>
                      </c:pt>
                      <c:pt idx="8420">
                        <c:v>9.1127500000000014E-2</c:v>
                      </c:pt>
                      <c:pt idx="8421">
                        <c:v>9.1127500000000042E-2</c:v>
                      </c:pt>
                      <c:pt idx="8422">
                        <c:v>9.1142500000000057E-2</c:v>
                      </c:pt>
                      <c:pt idx="8423">
                        <c:v>9.1141500000000056E-2</c:v>
                      </c:pt>
                      <c:pt idx="8424">
                        <c:v>9.1144500000000073E-2</c:v>
                      </c:pt>
                      <c:pt idx="8425">
                        <c:v>9.1146000000000088E-2</c:v>
                      </c:pt>
                      <c:pt idx="8426">
                        <c:v>9.1146500000000102E-2</c:v>
                      </c:pt>
                      <c:pt idx="8427">
                        <c:v>9.114800000000009E-2</c:v>
                      </c:pt>
                      <c:pt idx="8428">
                        <c:v>9.1148000000000076E-2</c:v>
                      </c:pt>
                      <c:pt idx="8429">
                        <c:v>9.1149500000000078E-2</c:v>
                      </c:pt>
                      <c:pt idx="8430">
                        <c:v>9.1210000000000069E-2</c:v>
                      </c:pt>
                      <c:pt idx="8431">
                        <c:v>9.120700000000008E-2</c:v>
                      </c:pt>
                      <c:pt idx="8432">
                        <c:v>9.1205000000000064E-2</c:v>
                      </c:pt>
                      <c:pt idx="8433">
                        <c:v>9.1201500000000102E-2</c:v>
                      </c:pt>
                      <c:pt idx="8434">
                        <c:v>9.1198500000000099E-2</c:v>
                      </c:pt>
                      <c:pt idx="8435">
                        <c:v>9.1199500000000086E-2</c:v>
                      </c:pt>
                      <c:pt idx="8436">
                        <c:v>9.1201000000000074E-2</c:v>
                      </c:pt>
                      <c:pt idx="8437">
                        <c:v>9.120300000000009E-2</c:v>
                      </c:pt>
                      <c:pt idx="8438">
                        <c:v>9.1198000000000098E-2</c:v>
                      </c:pt>
                      <c:pt idx="8439">
                        <c:v>9.1200500000000101E-2</c:v>
                      </c:pt>
                      <c:pt idx="8440">
                        <c:v>9.1201000000000101E-2</c:v>
                      </c:pt>
                      <c:pt idx="8441">
                        <c:v>9.120300000000009E-2</c:v>
                      </c:pt>
                      <c:pt idx="8442">
                        <c:v>9.120300000000009E-2</c:v>
                      </c:pt>
                      <c:pt idx="8443">
                        <c:v>9.1203500000000076E-2</c:v>
                      </c:pt>
                      <c:pt idx="8444">
                        <c:v>9.120350000000009E-2</c:v>
                      </c:pt>
                      <c:pt idx="8445">
                        <c:v>9.1203500000000076E-2</c:v>
                      </c:pt>
                      <c:pt idx="8446">
                        <c:v>9.1202500000000089E-2</c:v>
                      </c:pt>
                      <c:pt idx="8447">
                        <c:v>9.1203000000000076E-2</c:v>
                      </c:pt>
                      <c:pt idx="8448">
                        <c:v>9.1201000000000074E-2</c:v>
                      </c:pt>
                      <c:pt idx="8449">
                        <c:v>9.1198500000000085E-2</c:v>
                      </c:pt>
                      <c:pt idx="8450">
                        <c:v>9.1222000000000081E-2</c:v>
                      </c:pt>
                      <c:pt idx="8451">
                        <c:v>9.1220000000000107E-2</c:v>
                      </c:pt>
                      <c:pt idx="8452">
                        <c:v>9.1219500000000106E-2</c:v>
                      </c:pt>
                      <c:pt idx="8453">
                        <c:v>9.1218500000000133E-2</c:v>
                      </c:pt>
                      <c:pt idx="8454">
                        <c:v>9.1227500000000086E-2</c:v>
                      </c:pt>
                      <c:pt idx="8455">
                        <c:v>9.1221000000000108E-2</c:v>
                      </c:pt>
                      <c:pt idx="8456">
                        <c:v>9.1216500000000075E-2</c:v>
                      </c:pt>
                      <c:pt idx="8457">
                        <c:v>9.1210500000000069E-2</c:v>
                      </c:pt>
                      <c:pt idx="8458">
                        <c:v>9.1208000000000081E-2</c:v>
                      </c:pt>
                      <c:pt idx="8459">
                        <c:v>9.1206000000000065E-2</c:v>
                      </c:pt>
                      <c:pt idx="8460">
                        <c:v>9.120500000000005E-2</c:v>
                      </c:pt>
                      <c:pt idx="8461">
                        <c:v>9.1204000000000035E-2</c:v>
                      </c:pt>
                      <c:pt idx="8462">
                        <c:v>9.1202500000000075E-2</c:v>
                      </c:pt>
                      <c:pt idx="8463">
                        <c:v>9.120500000000005E-2</c:v>
                      </c:pt>
                      <c:pt idx="8464">
                        <c:v>9.1206000000000079E-2</c:v>
                      </c:pt>
                      <c:pt idx="8465">
                        <c:v>9.1208000000000067E-2</c:v>
                      </c:pt>
                      <c:pt idx="8466">
                        <c:v>9.1206000000000079E-2</c:v>
                      </c:pt>
                      <c:pt idx="8467">
                        <c:v>9.1203500000000048E-2</c:v>
                      </c:pt>
                      <c:pt idx="8468">
                        <c:v>9.1200500000000059E-2</c:v>
                      </c:pt>
                      <c:pt idx="8469">
                        <c:v>9.1196500000000055E-2</c:v>
                      </c:pt>
                      <c:pt idx="8470">
                        <c:v>9.119000000000009E-2</c:v>
                      </c:pt>
                      <c:pt idx="8471">
                        <c:v>9.1189000000000089E-2</c:v>
                      </c:pt>
                      <c:pt idx="8472">
                        <c:v>9.1188000000000088E-2</c:v>
                      </c:pt>
                      <c:pt idx="8473">
                        <c:v>9.1187000000000074E-2</c:v>
                      </c:pt>
                      <c:pt idx="8474">
                        <c:v>9.1188000000000088E-2</c:v>
                      </c:pt>
                      <c:pt idx="8475">
                        <c:v>9.1190000000000104E-2</c:v>
                      </c:pt>
                      <c:pt idx="8476">
                        <c:v>9.1194500000000095E-2</c:v>
                      </c:pt>
                      <c:pt idx="8477">
                        <c:v>9.1196500000000083E-2</c:v>
                      </c:pt>
                      <c:pt idx="8478">
                        <c:v>9.119000000000009E-2</c:v>
                      </c:pt>
                      <c:pt idx="8479">
                        <c:v>9.1190500000000105E-2</c:v>
                      </c:pt>
                      <c:pt idx="8480">
                        <c:v>9.1191000000000105E-2</c:v>
                      </c:pt>
                      <c:pt idx="8481">
                        <c:v>9.1193000000000093E-2</c:v>
                      </c:pt>
                      <c:pt idx="8482">
                        <c:v>9.1198500000000099E-2</c:v>
                      </c:pt>
                      <c:pt idx="8483">
                        <c:v>9.1199000000000099E-2</c:v>
                      </c:pt>
                      <c:pt idx="8484">
                        <c:v>9.1183500000000126E-2</c:v>
                      </c:pt>
                      <c:pt idx="8485">
                        <c:v>9.1185000000000113E-2</c:v>
                      </c:pt>
                      <c:pt idx="8486">
                        <c:v>9.1197500000000126E-2</c:v>
                      </c:pt>
                      <c:pt idx="8487">
                        <c:v>9.1201000000000115E-2</c:v>
                      </c:pt>
                      <c:pt idx="8488">
                        <c:v>9.1204000000000118E-2</c:v>
                      </c:pt>
                      <c:pt idx="8489">
                        <c:v>9.1206500000000121E-2</c:v>
                      </c:pt>
                      <c:pt idx="8490">
                        <c:v>9.1213000000000127E-2</c:v>
                      </c:pt>
                      <c:pt idx="8491">
                        <c:v>9.1208000000000136E-2</c:v>
                      </c:pt>
                      <c:pt idx="8492">
                        <c:v>9.1204000000000118E-2</c:v>
                      </c:pt>
                      <c:pt idx="8493">
                        <c:v>9.1199000000000141E-2</c:v>
                      </c:pt>
                      <c:pt idx="8494">
                        <c:v>9.1194000000000136E-2</c:v>
                      </c:pt>
                      <c:pt idx="8495">
                        <c:v>9.1192500000000135E-2</c:v>
                      </c:pt>
                      <c:pt idx="8496">
                        <c:v>9.1190000000000118E-2</c:v>
                      </c:pt>
                      <c:pt idx="8497">
                        <c:v>9.1185000000000113E-2</c:v>
                      </c:pt>
                      <c:pt idx="8498">
                        <c:v>9.1178500000000134E-2</c:v>
                      </c:pt>
                      <c:pt idx="8499">
                        <c:v>9.1178500000000134E-2</c:v>
                      </c:pt>
                      <c:pt idx="8500">
                        <c:v>9.1176500000000119E-2</c:v>
                      </c:pt>
                      <c:pt idx="8501">
                        <c:v>9.1174500000000103E-2</c:v>
                      </c:pt>
                      <c:pt idx="8502">
                        <c:v>9.1172500000000128E-2</c:v>
                      </c:pt>
                      <c:pt idx="8503">
                        <c:v>9.1169500000000139E-2</c:v>
                      </c:pt>
                      <c:pt idx="8504">
                        <c:v>9.1165000000000121E-2</c:v>
                      </c:pt>
                      <c:pt idx="8505">
                        <c:v>9.1159000000000129E-2</c:v>
                      </c:pt>
                      <c:pt idx="8506">
                        <c:v>9.1154000000000138E-2</c:v>
                      </c:pt>
                      <c:pt idx="8507">
                        <c:v>9.1149500000000105E-2</c:v>
                      </c:pt>
                      <c:pt idx="8508">
                        <c:v>9.1144000000000128E-2</c:v>
                      </c:pt>
                      <c:pt idx="8509">
                        <c:v>9.1139000000000123E-2</c:v>
                      </c:pt>
                      <c:pt idx="8510">
                        <c:v>9.1134000000000132E-2</c:v>
                      </c:pt>
                      <c:pt idx="8511">
                        <c:v>9.113650000000012E-2</c:v>
                      </c:pt>
                      <c:pt idx="8512">
                        <c:v>9.1137000000000121E-2</c:v>
                      </c:pt>
                      <c:pt idx="8513">
                        <c:v>9.1137000000000135E-2</c:v>
                      </c:pt>
                      <c:pt idx="8514">
                        <c:v>9.1123500000000135E-2</c:v>
                      </c:pt>
                      <c:pt idx="8515">
                        <c:v>9.1116500000000128E-2</c:v>
                      </c:pt>
                      <c:pt idx="8516">
                        <c:v>9.1110000000000108E-2</c:v>
                      </c:pt>
                      <c:pt idx="8517">
                        <c:v>9.1102500000000128E-2</c:v>
                      </c:pt>
                      <c:pt idx="8518">
                        <c:v>9.1096000000000149E-2</c:v>
                      </c:pt>
                      <c:pt idx="8519">
                        <c:v>9.1091000000000144E-2</c:v>
                      </c:pt>
                      <c:pt idx="8520">
                        <c:v>9.1086500000000153E-2</c:v>
                      </c:pt>
                      <c:pt idx="8521">
                        <c:v>9.1083000000000136E-2</c:v>
                      </c:pt>
                      <c:pt idx="8522">
                        <c:v>9.1069000000000136E-2</c:v>
                      </c:pt>
                      <c:pt idx="8523">
                        <c:v>9.1068000000000135E-2</c:v>
                      </c:pt>
                      <c:pt idx="8524">
                        <c:v>9.1068000000000135E-2</c:v>
                      </c:pt>
                      <c:pt idx="8525">
                        <c:v>9.1067500000000162E-2</c:v>
                      </c:pt>
                      <c:pt idx="8526">
                        <c:v>9.1042500000000151E-2</c:v>
                      </c:pt>
                      <c:pt idx="8527">
                        <c:v>9.1039000000000148E-2</c:v>
                      </c:pt>
                      <c:pt idx="8528">
                        <c:v>9.1036000000000131E-2</c:v>
                      </c:pt>
                      <c:pt idx="8529">
                        <c:v>9.1034000000000129E-2</c:v>
                      </c:pt>
                      <c:pt idx="8530">
                        <c:v>9.1033500000000114E-2</c:v>
                      </c:pt>
                      <c:pt idx="8531">
                        <c:v>9.1034000000000115E-2</c:v>
                      </c:pt>
                      <c:pt idx="8532">
                        <c:v>9.1034500000000088E-2</c:v>
                      </c:pt>
                      <c:pt idx="8533">
                        <c:v>9.1035000000000074E-2</c:v>
                      </c:pt>
                      <c:pt idx="8534">
                        <c:v>9.103450000000006E-2</c:v>
                      </c:pt>
                      <c:pt idx="8535">
                        <c:v>9.1037000000000076E-2</c:v>
                      </c:pt>
                      <c:pt idx="8536">
                        <c:v>9.1038000000000063E-2</c:v>
                      </c:pt>
                      <c:pt idx="8537">
                        <c:v>9.1040000000000065E-2</c:v>
                      </c:pt>
                      <c:pt idx="8538">
                        <c:v>9.1081500000000051E-2</c:v>
                      </c:pt>
                      <c:pt idx="8539">
                        <c:v>9.1082000000000038E-2</c:v>
                      </c:pt>
                      <c:pt idx="8540">
                        <c:v>9.1081500000000051E-2</c:v>
                      </c:pt>
                      <c:pt idx="8541">
                        <c:v>9.1079500000000063E-2</c:v>
                      </c:pt>
                      <c:pt idx="8542">
                        <c:v>9.1076500000000032E-2</c:v>
                      </c:pt>
                      <c:pt idx="8543">
                        <c:v>9.1075500000000031E-2</c:v>
                      </c:pt>
                      <c:pt idx="8544">
                        <c:v>9.1073500000000043E-2</c:v>
                      </c:pt>
                      <c:pt idx="8545">
                        <c:v>9.1072500000000001E-2</c:v>
                      </c:pt>
                      <c:pt idx="8546">
                        <c:v>9.1073000000000015E-2</c:v>
                      </c:pt>
                      <c:pt idx="8547">
                        <c:v>9.1071000000000027E-2</c:v>
                      </c:pt>
                      <c:pt idx="8548">
                        <c:v>9.1066000000000022E-2</c:v>
                      </c:pt>
                      <c:pt idx="8549">
                        <c:v>9.1063000000000005E-2</c:v>
                      </c:pt>
                      <c:pt idx="8550">
                        <c:v>9.1059000000000015E-2</c:v>
                      </c:pt>
                      <c:pt idx="8551">
                        <c:v>9.10575E-2</c:v>
                      </c:pt>
                      <c:pt idx="8552">
                        <c:v>9.1056000000000012E-2</c:v>
                      </c:pt>
                      <c:pt idx="8553">
                        <c:v>9.1052000000000022E-2</c:v>
                      </c:pt>
                      <c:pt idx="8554">
                        <c:v>9.1051000000000035E-2</c:v>
                      </c:pt>
                      <c:pt idx="8555">
                        <c:v>9.1047500000000045E-2</c:v>
                      </c:pt>
                      <c:pt idx="8556">
                        <c:v>9.1044000000000055E-2</c:v>
                      </c:pt>
                      <c:pt idx="8557">
                        <c:v>9.1043500000000055E-2</c:v>
                      </c:pt>
                      <c:pt idx="8558">
                        <c:v>9.1051500000000091E-2</c:v>
                      </c:pt>
                      <c:pt idx="8559">
                        <c:v>9.1049500000000075E-2</c:v>
                      </c:pt>
                      <c:pt idx="8560">
                        <c:v>9.1047500000000059E-2</c:v>
                      </c:pt>
                      <c:pt idx="8561">
                        <c:v>9.1046000000000071E-2</c:v>
                      </c:pt>
                      <c:pt idx="8562">
                        <c:v>9.1053000000000051E-2</c:v>
                      </c:pt>
                      <c:pt idx="8563">
                        <c:v>9.1046000000000044E-2</c:v>
                      </c:pt>
                      <c:pt idx="8564">
                        <c:v>9.1041000000000066E-2</c:v>
                      </c:pt>
                      <c:pt idx="8565">
                        <c:v>9.1032500000000099E-2</c:v>
                      </c:pt>
                      <c:pt idx="8566">
                        <c:v>9.1027500000000094E-2</c:v>
                      </c:pt>
                      <c:pt idx="8567">
                        <c:v>9.102650000000008E-2</c:v>
                      </c:pt>
                      <c:pt idx="8568">
                        <c:v>9.1026000000000079E-2</c:v>
                      </c:pt>
                      <c:pt idx="8569">
                        <c:v>9.1026000000000079E-2</c:v>
                      </c:pt>
                      <c:pt idx="8570">
                        <c:v>9.1027000000000094E-2</c:v>
                      </c:pt>
                      <c:pt idx="8571">
                        <c:v>9.1027000000000108E-2</c:v>
                      </c:pt>
                      <c:pt idx="8572">
                        <c:v>9.1025000000000092E-2</c:v>
                      </c:pt>
                      <c:pt idx="8573">
                        <c:v>9.102300000000009E-2</c:v>
                      </c:pt>
                      <c:pt idx="8574">
                        <c:v>9.1104500000000088E-2</c:v>
                      </c:pt>
                      <c:pt idx="8575">
                        <c:v>9.1099000000000097E-2</c:v>
                      </c:pt>
                      <c:pt idx="8576">
                        <c:v>9.1094500000000092E-2</c:v>
                      </c:pt>
                      <c:pt idx="8577">
                        <c:v>9.1090000000000074E-2</c:v>
                      </c:pt>
                      <c:pt idx="8578">
                        <c:v>9.1061000000000045E-2</c:v>
                      </c:pt>
                      <c:pt idx="8579">
                        <c:v>9.105650000000004E-2</c:v>
                      </c:pt>
                      <c:pt idx="8580">
                        <c:v>9.1054500000000052E-2</c:v>
                      </c:pt>
                      <c:pt idx="8581">
                        <c:v>9.1052000000000077E-2</c:v>
                      </c:pt>
                      <c:pt idx="8582">
                        <c:v>9.1040500000000066E-2</c:v>
                      </c:pt>
                      <c:pt idx="8583">
                        <c:v>9.1037000000000048E-2</c:v>
                      </c:pt>
                      <c:pt idx="8584">
                        <c:v>9.103500000000006E-2</c:v>
                      </c:pt>
                      <c:pt idx="8585">
                        <c:v>9.1033500000000073E-2</c:v>
                      </c:pt>
                      <c:pt idx="8586">
                        <c:v>9.1037000000000076E-2</c:v>
                      </c:pt>
                      <c:pt idx="8587">
                        <c:v>9.1037500000000063E-2</c:v>
                      </c:pt>
                      <c:pt idx="8588">
                        <c:v>9.1039500000000079E-2</c:v>
                      </c:pt>
                      <c:pt idx="8589">
                        <c:v>9.1040500000000066E-2</c:v>
                      </c:pt>
                      <c:pt idx="8590">
                        <c:v>9.1047000000000058E-2</c:v>
                      </c:pt>
                      <c:pt idx="8591">
                        <c:v>9.1051000000000076E-2</c:v>
                      </c:pt>
                      <c:pt idx="8592">
                        <c:v>9.1056000000000081E-2</c:v>
                      </c:pt>
                      <c:pt idx="8593">
                        <c:v>9.1060000000000058E-2</c:v>
                      </c:pt>
                      <c:pt idx="8594">
                        <c:v>9.1054500000000052E-2</c:v>
                      </c:pt>
                      <c:pt idx="8595">
                        <c:v>9.1055500000000067E-2</c:v>
                      </c:pt>
                      <c:pt idx="8596">
                        <c:v>9.1055000000000066E-2</c:v>
                      </c:pt>
                      <c:pt idx="8597">
                        <c:v>9.1054500000000024E-2</c:v>
                      </c:pt>
                      <c:pt idx="8598">
                        <c:v>9.1056500000000026E-2</c:v>
                      </c:pt>
                      <c:pt idx="8599">
                        <c:v>9.105600000000004E-2</c:v>
                      </c:pt>
                      <c:pt idx="8600">
                        <c:v>9.1055500000000025E-2</c:v>
                      </c:pt>
                      <c:pt idx="8601">
                        <c:v>9.1054000000000024E-2</c:v>
                      </c:pt>
                      <c:pt idx="8602">
                        <c:v>9.1062500000000032E-2</c:v>
                      </c:pt>
                      <c:pt idx="8603">
                        <c:v>9.1060000000000016E-2</c:v>
                      </c:pt>
                      <c:pt idx="8604">
                        <c:v>9.1057499999999986E-2</c:v>
                      </c:pt>
                      <c:pt idx="8605">
                        <c:v>9.1055499999999998E-2</c:v>
                      </c:pt>
                      <c:pt idx="8606">
                        <c:v>9.1053499999999982E-2</c:v>
                      </c:pt>
                      <c:pt idx="8607">
                        <c:v>9.1051999999999966E-2</c:v>
                      </c:pt>
                      <c:pt idx="8608">
                        <c:v>9.1049999999999992E-2</c:v>
                      </c:pt>
                      <c:pt idx="8609">
                        <c:v>9.1048499999999949E-2</c:v>
                      </c:pt>
                      <c:pt idx="8610">
                        <c:v>9.104549999999996E-2</c:v>
                      </c:pt>
                      <c:pt idx="8611">
                        <c:v>9.1043499999999972E-2</c:v>
                      </c:pt>
                      <c:pt idx="8612">
                        <c:v>9.104199999999997E-2</c:v>
                      </c:pt>
                      <c:pt idx="8613">
                        <c:v>9.103949999999994E-2</c:v>
                      </c:pt>
                      <c:pt idx="8614">
                        <c:v>9.1036499999999951E-2</c:v>
                      </c:pt>
                      <c:pt idx="8615">
                        <c:v>9.1028999999999971E-2</c:v>
                      </c:pt>
                      <c:pt idx="8616">
                        <c:v>9.1034999999999949E-2</c:v>
                      </c:pt>
                      <c:pt idx="8617">
                        <c:v>9.1038499999999939E-2</c:v>
                      </c:pt>
                      <c:pt idx="8618">
                        <c:v>9.1036499999999951E-2</c:v>
                      </c:pt>
                      <c:pt idx="8619">
                        <c:v>9.1039499999999954E-2</c:v>
                      </c:pt>
                      <c:pt idx="8620">
                        <c:v>9.104599999999996E-2</c:v>
                      </c:pt>
                      <c:pt idx="8621">
                        <c:v>9.1049499999999964E-2</c:v>
                      </c:pt>
                      <c:pt idx="8622">
                        <c:v>9.1038499999999994E-2</c:v>
                      </c:pt>
                      <c:pt idx="8623">
                        <c:v>9.1040499999999996E-2</c:v>
                      </c:pt>
                      <c:pt idx="8624">
                        <c:v>9.1037999999999994E-2</c:v>
                      </c:pt>
                      <c:pt idx="8625">
                        <c:v>9.1035500000000005E-2</c:v>
                      </c:pt>
                      <c:pt idx="8626">
                        <c:v>9.1033000000000003E-2</c:v>
                      </c:pt>
                      <c:pt idx="8627">
                        <c:v>9.1033000000000003E-2</c:v>
                      </c:pt>
                      <c:pt idx="8628">
                        <c:v>9.1036000000000006E-2</c:v>
                      </c:pt>
                      <c:pt idx="8629">
                        <c:v>9.1036500000000006E-2</c:v>
                      </c:pt>
                      <c:pt idx="8630">
                        <c:v>9.0978000000000031E-2</c:v>
                      </c:pt>
                      <c:pt idx="8631">
                        <c:v>9.0981500000000035E-2</c:v>
                      </c:pt>
                      <c:pt idx="8632">
                        <c:v>9.098500000000001E-2</c:v>
                      </c:pt>
                      <c:pt idx="8633">
                        <c:v>9.0989500000000043E-2</c:v>
                      </c:pt>
                      <c:pt idx="8634">
                        <c:v>9.099500000000002E-2</c:v>
                      </c:pt>
                      <c:pt idx="8635">
                        <c:v>9.0993500000000005E-2</c:v>
                      </c:pt>
                      <c:pt idx="8636">
                        <c:v>9.0991500000000017E-2</c:v>
                      </c:pt>
                      <c:pt idx="8637">
                        <c:v>9.0989500000000043E-2</c:v>
                      </c:pt>
                      <c:pt idx="8638">
                        <c:v>9.0989000000000042E-2</c:v>
                      </c:pt>
                      <c:pt idx="8639">
                        <c:v>9.0989000000000042E-2</c:v>
                      </c:pt>
                      <c:pt idx="8640">
                        <c:v>9.0990000000000057E-2</c:v>
                      </c:pt>
                      <c:pt idx="8641">
                        <c:v>9.0989500000000056E-2</c:v>
                      </c:pt>
                      <c:pt idx="8642">
                        <c:v>9.0991500000000031E-2</c:v>
                      </c:pt>
                      <c:pt idx="8643">
                        <c:v>9.0992500000000032E-2</c:v>
                      </c:pt>
                      <c:pt idx="8644">
                        <c:v>9.0993500000000033E-2</c:v>
                      </c:pt>
                      <c:pt idx="8645">
                        <c:v>9.0994500000000048E-2</c:v>
                      </c:pt>
                      <c:pt idx="8646">
                        <c:v>9.0984500000000051E-2</c:v>
                      </c:pt>
                      <c:pt idx="8647">
                        <c:v>9.0984000000000037E-2</c:v>
                      </c:pt>
                      <c:pt idx="8648">
                        <c:v>9.0983000000000036E-2</c:v>
                      </c:pt>
                      <c:pt idx="8649">
                        <c:v>9.0981500000000035E-2</c:v>
                      </c:pt>
                      <c:pt idx="8650">
                        <c:v>9.0979000000000046E-2</c:v>
                      </c:pt>
                      <c:pt idx="8651">
                        <c:v>9.0978500000000045E-2</c:v>
                      </c:pt>
                      <c:pt idx="8652">
                        <c:v>9.0978000000000059E-2</c:v>
                      </c:pt>
                      <c:pt idx="8653">
                        <c:v>9.0977500000000072E-2</c:v>
                      </c:pt>
                      <c:pt idx="8654">
                        <c:v>9.0970500000000065E-2</c:v>
                      </c:pt>
                      <c:pt idx="8655">
                        <c:v>9.0972000000000039E-2</c:v>
                      </c:pt>
                      <c:pt idx="8656">
                        <c:v>9.0971500000000038E-2</c:v>
                      </c:pt>
                      <c:pt idx="8657">
                        <c:v>9.0972500000000039E-2</c:v>
                      </c:pt>
                      <c:pt idx="8658">
                        <c:v>9.0971500000000025E-2</c:v>
                      </c:pt>
                      <c:pt idx="8659">
                        <c:v>9.0966500000000033E-2</c:v>
                      </c:pt>
                      <c:pt idx="8660">
                        <c:v>9.0961500000000015E-2</c:v>
                      </c:pt>
                      <c:pt idx="8661">
                        <c:v>9.0955999999999995E-2</c:v>
                      </c:pt>
                      <c:pt idx="8662">
                        <c:v>9.0956000000000009E-2</c:v>
                      </c:pt>
                      <c:pt idx="8663">
                        <c:v>9.0954500000000008E-2</c:v>
                      </c:pt>
                      <c:pt idx="8664">
                        <c:v>9.0956000000000009E-2</c:v>
                      </c:pt>
                      <c:pt idx="8665">
                        <c:v>9.0954500000000035E-2</c:v>
                      </c:pt>
                      <c:pt idx="8666">
                        <c:v>9.095550000000005E-2</c:v>
                      </c:pt>
                      <c:pt idx="8667">
                        <c:v>9.0957500000000038E-2</c:v>
                      </c:pt>
                      <c:pt idx="8668">
                        <c:v>9.0958500000000025E-2</c:v>
                      </c:pt>
                      <c:pt idx="8669">
                        <c:v>9.095950000000004E-2</c:v>
                      </c:pt>
                      <c:pt idx="8670">
                        <c:v>9.0964000000000086E-2</c:v>
                      </c:pt>
                      <c:pt idx="8671">
                        <c:v>9.0957500000000066E-2</c:v>
                      </c:pt>
                      <c:pt idx="8672">
                        <c:v>9.0954000000000049E-2</c:v>
                      </c:pt>
                      <c:pt idx="8673">
                        <c:v>9.0949000000000058E-2</c:v>
                      </c:pt>
                      <c:pt idx="8674">
                        <c:v>9.0935500000000058E-2</c:v>
                      </c:pt>
                      <c:pt idx="8675">
                        <c:v>9.0932500000000013E-2</c:v>
                      </c:pt>
                      <c:pt idx="8676">
                        <c:v>9.0926500000000007E-2</c:v>
                      </c:pt>
                      <c:pt idx="8677">
                        <c:v>9.0922999999999976E-2</c:v>
                      </c:pt>
                      <c:pt idx="8678">
                        <c:v>9.0929999999999983E-2</c:v>
                      </c:pt>
                      <c:pt idx="8679">
                        <c:v>9.0926499999999966E-2</c:v>
                      </c:pt>
                      <c:pt idx="8680">
                        <c:v>9.0923000000000004E-2</c:v>
                      </c:pt>
                      <c:pt idx="8681">
                        <c:v>9.0917999999999971E-2</c:v>
                      </c:pt>
                      <c:pt idx="8682">
                        <c:v>9.089899999999998E-2</c:v>
                      </c:pt>
                      <c:pt idx="8683">
                        <c:v>9.0893499999999974E-2</c:v>
                      </c:pt>
                      <c:pt idx="8684">
                        <c:v>9.0891499999999986E-2</c:v>
                      </c:pt>
                      <c:pt idx="8685">
                        <c:v>9.0888499999999969E-2</c:v>
                      </c:pt>
                      <c:pt idx="8686">
                        <c:v>9.0889499999999956E-2</c:v>
                      </c:pt>
                      <c:pt idx="8687">
                        <c:v>9.0888499999999955E-2</c:v>
                      </c:pt>
                      <c:pt idx="8688">
                        <c:v>9.0888999999999956E-2</c:v>
                      </c:pt>
                      <c:pt idx="8689">
                        <c:v>9.0888999999999956E-2</c:v>
                      </c:pt>
                      <c:pt idx="8690">
                        <c:v>9.0890499999999944E-2</c:v>
                      </c:pt>
                      <c:pt idx="8691">
                        <c:v>9.0895999999999949E-2</c:v>
                      </c:pt>
                      <c:pt idx="8692">
                        <c:v>9.090049999999994E-2</c:v>
                      </c:pt>
                      <c:pt idx="8693">
                        <c:v>9.0904999999999958E-2</c:v>
                      </c:pt>
                      <c:pt idx="8694">
                        <c:v>9.0913499999999925E-2</c:v>
                      </c:pt>
                      <c:pt idx="8695">
                        <c:v>9.0912999999999952E-2</c:v>
                      </c:pt>
                      <c:pt idx="8696">
                        <c:v>9.0913999999999967E-2</c:v>
                      </c:pt>
                      <c:pt idx="8697">
                        <c:v>9.0913999999999981E-2</c:v>
                      </c:pt>
                      <c:pt idx="8698">
                        <c:v>9.0915999999999983E-2</c:v>
                      </c:pt>
                      <c:pt idx="8699">
                        <c:v>9.0917499999999971E-2</c:v>
                      </c:pt>
                      <c:pt idx="8700">
                        <c:v>9.0920499999999987E-2</c:v>
                      </c:pt>
                      <c:pt idx="8701">
                        <c:v>9.0923000000000004E-2</c:v>
                      </c:pt>
                      <c:pt idx="8702">
                        <c:v>9.0915499999999996E-2</c:v>
                      </c:pt>
                      <c:pt idx="8703">
                        <c:v>9.0915500000000038E-2</c:v>
                      </c:pt>
                      <c:pt idx="8704">
                        <c:v>9.0915500000000052E-2</c:v>
                      </c:pt>
                      <c:pt idx="8705">
                        <c:v>9.0916500000000081E-2</c:v>
                      </c:pt>
                      <c:pt idx="8706">
                        <c:v>9.0917500000000082E-2</c:v>
                      </c:pt>
                      <c:pt idx="8707">
                        <c:v>9.0915000000000093E-2</c:v>
                      </c:pt>
                      <c:pt idx="8708">
                        <c:v>9.0914000000000092E-2</c:v>
                      </c:pt>
                      <c:pt idx="8709">
                        <c:v>9.0911500000000062E-2</c:v>
                      </c:pt>
                      <c:pt idx="8710">
                        <c:v>9.0928000000000078E-2</c:v>
                      </c:pt>
                      <c:pt idx="8711">
                        <c:v>9.0921500000000058E-2</c:v>
                      </c:pt>
                      <c:pt idx="8712">
                        <c:v>9.0914500000000051E-2</c:v>
                      </c:pt>
                      <c:pt idx="8713">
                        <c:v>9.0909000000000073E-2</c:v>
                      </c:pt>
                      <c:pt idx="8714">
                        <c:v>9.0913000000000063E-2</c:v>
                      </c:pt>
                      <c:pt idx="8715">
                        <c:v>9.091000000000006E-2</c:v>
                      </c:pt>
                      <c:pt idx="8716">
                        <c:v>9.0906500000000057E-2</c:v>
                      </c:pt>
                      <c:pt idx="8717">
                        <c:v>9.0904500000000055E-2</c:v>
                      </c:pt>
                      <c:pt idx="8718">
                        <c:v>9.090600000000007E-2</c:v>
                      </c:pt>
                      <c:pt idx="8719">
                        <c:v>9.0903500000000068E-2</c:v>
                      </c:pt>
                      <c:pt idx="8720">
                        <c:v>9.0900500000000065E-2</c:v>
                      </c:pt>
                      <c:pt idx="8721">
                        <c:v>9.0895500000000046E-2</c:v>
                      </c:pt>
                      <c:pt idx="8722">
                        <c:v>9.0891000000000041E-2</c:v>
                      </c:pt>
                      <c:pt idx="8723">
                        <c:v>9.0889500000000026E-2</c:v>
                      </c:pt>
                      <c:pt idx="8724">
                        <c:v>9.0887000000000009E-2</c:v>
                      </c:pt>
                      <c:pt idx="8725">
                        <c:v>9.0887000000000009E-2</c:v>
                      </c:pt>
                      <c:pt idx="8726">
                        <c:v>9.088400000000002E-2</c:v>
                      </c:pt>
                      <c:pt idx="8727">
                        <c:v>9.0884499999999993E-2</c:v>
                      </c:pt>
                      <c:pt idx="8728">
                        <c:v>9.088499999999998E-2</c:v>
                      </c:pt>
                      <c:pt idx="8729">
                        <c:v>9.0886499999999995E-2</c:v>
                      </c:pt>
                      <c:pt idx="8730">
                        <c:v>9.0891999999999987E-2</c:v>
                      </c:pt>
                      <c:pt idx="8731">
                        <c:v>9.0895999999999991E-2</c:v>
                      </c:pt>
                      <c:pt idx="8732">
                        <c:v>9.089899999999998E-2</c:v>
                      </c:pt>
                      <c:pt idx="8733">
                        <c:v>9.0901499999999996E-2</c:v>
                      </c:pt>
                      <c:pt idx="8734">
                        <c:v>9.0905000000000027E-2</c:v>
                      </c:pt>
                      <c:pt idx="8735">
                        <c:v>9.0908500000000017E-2</c:v>
                      </c:pt>
                      <c:pt idx="8736">
                        <c:v>9.0913500000000008E-2</c:v>
                      </c:pt>
                      <c:pt idx="8737">
                        <c:v>9.0917500000000012E-2</c:v>
                      </c:pt>
                      <c:pt idx="8738">
                        <c:v>9.0871000000000007E-2</c:v>
                      </c:pt>
                      <c:pt idx="8739">
                        <c:v>9.0874500000000025E-2</c:v>
                      </c:pt>
                      <c:pt idx="8740">
                        <c:v>9.0879000000000029E-2</c:v>
                      </c:pt>
                      <c:pt idx="8741">
                        <c:v>9.0886500000000037E-2</c:v>
                      </c:pt>
                      <c:pt idx="8742">
                        <c:v>9.0915000000000024E-2</c:v>
                      </c:pt>
                      <c:pt idx="8743">
                        <c:v>9.0913500000000022E-2</c:v>
                      </c:pt>
                      <c:pt idx="8744">
                        <c:v>9.0914500000000037E-2</c:v>
                      </c:pt>
                      <c:pt idx="8745">
                        <c:v>9.0915000000000051E-2</c:v>
                      </c:pt>
                      <c:pt idx="8746">
                        <c:v>9.0918000000000068E-2</c:v>
                      </c:pt>
                      <c:pt idx="8747">
                        <c:v>9.0923500000000046E-2</c:v>
                      </c:pt>
                      <c:pt idx="8748">
                        <c:v>9.0931000000000053E-2</c:v>
                      </c:pt>
                      <c:pt idx="8749">
                        <c:v>9.0936000000000045E-2</c:v>
                      </c:pt>
                      <c:pt idx="8750">
                        <c:v>9.0944500000000039E-2</c:v>
                      </c:pt>
                      <c:pt idx="8751">
                        <c:v>9.0951000000000046E-2</c:v>
                      </c:pt>
                      <c:pt idx="8752">
                        <c:v>9.0956500000000051E-2</c:v>
                      </c:pt>
                      <c:pt idx="8753">
                        <c:v>9.0963500000000044E-2</c:v>
                      </c:pt>
                      <c:pt idx="8754">
                        <c:v>9.0965000000000046E-2</c:v>
                      </c:pt>
                      <c:pt idx="8755">
                        <c:v>9.0965500000000046E-2</c:v>
                      </c:pt>
                      <c:pt idx="8756">
                        <c:v>9.0966500000000061E-2</c:v>
                      </c:pt>
                      <c:pt idx="8757">
                        <c:v>9.0966000000000061E-2</c:v>
                      </c:pt>
                      <c:pt idx="8758">
                        <c:v>9.0970500000000065E-2</c:v>
                      </c:pt>
                      <c:pt idx="8759">
                        <c:v>9.0975000000000056E-2</c:v>
                      </c:pt>
                      <c:pt idx="8760">
                        <c:v>9.0978000000000059E-2</c:v>
                      </c:pt>
                      <c:pt idx="8761">
                        <c:v>9.0982000000000063E-2</c:v>
                      </c:pt>
                      <c:pt idx="8762">
                        <c:v>9.0984500000000051E-2</c:v>
                      </c:pt>
                      <c:pt idx="8763">
                        <c:v>9.0993500000000047E-2</c:v>
                      </c:pt>
                      <c:pt idx="8764">
                        <c:v>9.1000500000000067E-2</c:v>
                      </c:pt>
                      <c:pt idx="8765">
                        <c:v>9.1007500000000074E-2</c:v>
                      </c:pt>
                      <c:pt idx="8766">
                        <c:v>9.1018500000000044E-2</c:v>
                      </c:pt>
                      <c:pt idx="8767">
                        <c:v>9.1016500000000042E-2</c:v>
                      </c:pt>
                      <c:pt idx="8768">
                        <c:v>9.1016500000000042E-2</c:v>
                      </c:pt>
                      <c:pt idx="8769">
                        <c:v>9.1014000000000039E-2</c:v>
                      </c:pt>
                      <c:pt idx="8770">
                        <c:v>9.1011000000000009E-2</c:v>
                      </c:pt>
                      <c:pt idx="8771">
                        <c:v>9.1008000000000033E-2</c:v>
                      </c:pt>
                      <c:pt idx="8772">
                        <c:v>9.1008500000000048E-2</c:v>
                      </c:pt>
                      <c:pt idx="8773">
                        <c:v>9.1008500000000062E-2</c:v>
                      </c:pt>
                      <c:pt idx="8774">
                        <c:v>9.0925500000000062E-2</c:v>
                      </c:pt>
                      <c:pt idx="8775">
                        <c:v>9.0927500000000064E-2</c:v>
                      </c:pt>
                      <c:pt idx="8776">
                        <c:v>9.0929500000000066E-2</c:v>
                      </c:pt>
                      <c:pt idx="8777">
                        <c:v>9.0932000000000068E-2</c:v>
                      </c:pt>
                      <c:pt idx="8778">
                        <c:v>9.0966500000000089E-2</c:v>
                      </c:pt>
                      <c:pt idx="8779">
                        <c:v>9.0966500000000089E-2</c:v>
                      </c:pt>
                      <c:pt idx="8780">
                        <c:v>9.0966500000000089E-2</c:v>
                      </c:pt>
                      <c:pt idx="8781">
                        <c:v>9.0967000000000089E-2</c:v>
                      </c:pt>
                      <c:pt idx="8782">
                        <c:v>9.0973000000000095E-2</c:v>
                      </c:pt>
                      <c:pt idx="8783">
                        <c:v>9.0978000000000059E-2</c:v>
                      </c:pt>
                      <c:pt idx="8784">
                        <c:v>9.098300000000005E-2</c:v>
                      </c:pt>
                      <c:pt idx="8785">
                        <c:v>9.0988000000000083E-2</c:v>
                      </c:pt>
                      <c:pt idx="8786">
                        <c:v>9.0992500000000046E-2</c:v>
                      </c:pt>
                      <c:pt idx="8787">
                        <c:v>9.0998000000000037E-2</c:v>
                      </c:pt>
                      <c:pt idx="8788">
                        <c:v>9.1004000000000043E-2</c:v>
                      </c:pt>
                      <c:pt idx="8789">
                        <c:v>9.1013500000000039E-2</c:v>
                      </c:pt>
                      <c:pt idx="8790">
                        <c:v>9.1014000000000039E-2</c:v>
                      </c:pt>
                      <c:pt idx="8791">
                        <c:v>9.1016500000000042E-2</c:v>
                      </c:pt>
                      <c:pt idx="8792">
                        <c:v>9.101650000000007E-2</c:v>
                      </c:pt>
                      <c:pt idx="8793">
                        <c:v>9.1019500000000045E-2</c:v>
                      </c:pt>
                      <c:pt idx="8794">
                        <c:v>9.1025500000000037E-2</c:v>
                      </c:pt>
                      <c:pt idx="8795">
                        <c:v>9.1028500000000068E-2</c:v>
                      </c:pt>
                      <c:pt idx="8796">
                        <c:v>9.1033000000000058E-2</c:v>
                      </c:pt>
                      <c:pt idx="8797">
                        <c:v>9.1036000000000061E-2</c:v>
                      </c:pt>
                      <c:pt idx="8798">
                        <c:v>9.1040000000000051E-2</c:v>
                      </c:pt>
                      <c:pt idx="8799">
                        <c:v>9.1044500000000028E-2</c:v>
                      </c:pt>
                      <c:pt idx="8800">
                        <c:v>9.1047500000000031E-2</c:v>
                      </c:pt>
                      <c:pt idx="8801">
                        <c:v>9.105400000000001E-2</c:v>
                      </c:pt>
                      <c:pt idx="8802">
                        <c:v>9.1097500000000012E-2</c:v>
                      </c:pt>
                      <c:pt idx="8803">
                        <c:v>9.1103500000000004E-2</c:v>
                      </c:pt>
                      <c:pt idx="8804">
                        <c:v>9.1109000000000009E-2</c:v>
                      </c:pt>
                      <c:pt idx="8805">
                        <c:v>9.1112499999999999E-2</c:v>
                      </c:pt>
                      <c:pt idx="8806">
                        <c:v>9.1115000000000015E-2</c:v>
                      </c:pt>
                      <c:pt idx="8807">
                        <c:v>9.1121500000000022E-2</c:v>
                      </c:pt>
                      <c:pt idx="8808">
                        <c:v>9.1124000000000024E-2</c:v>
                      </c:pt>
                      <c:pt idx="8809">
                        <c:v>9.1127500000000042E-2</c:v>
                      </c:pt>
                      <c:pt idx="8810">
                        <c:v>9.1128000000000042E-2</c:v>
                      </c:pt>
                      <c:pt idx="8811">
                        <c:v>9.1132000000000046E-2</c:v>
                      </c:pt>
                      <c:pt idx="8812">
                        <c:v>9.1133000000000047E-2</c:v>
                      </c:pt>
                      <c:pt idx="8813">
                        <c:v>9.1138500000000053E-2</c:v>
                      </c:pt>
                      <c:pt idx="8814">
                        <c:v>9.1150500000000037E-2</c:v>
                      </c:pt>
                      <c:pt idx="8815">
                        <c:v>9.1147000000000006E-2</c:v>
                      </c:pt>
                      <c:pt idx="8816">
                        <c:v>9.1140500000000027E-2</c:v>
                      </c:pt>
                      <c:pt idx="8817">
                        <c:v>9.1136000000000023E-2</c:v>
                      </c:pt>
                      <c:pt idx="8818">
                        <c:v>9.1132000000000005E-2</c:v>
                      </c:pt>
                      <c:pt idx="8819">
                        <c:v>9.1129500000000002E-2</c:v>
                      </c:pt>
                      <c:pt idx="8820">
                        <c:v>9.1126499999999999E-2</c:v>
                      </c:pt>
                      <c:pt idx="8821">
                        <c:v>9.112300000000001E-2</c:v>
                      </c:pt>
                      <c:pt idx="8822">
                        <c:v>9.1118500000000005E-2</c:v>
                      </c:pt>
                      <c:pt idx="8823">
                        <c:v>9.1112499999999999E-2</c:v>
                      </c:pt>
                      <c:pt idx="8824">
                        <c:v>9.1108999999999968E-2</c:v>
                      </c:pt>
                      <c:pt idx="8825">
                        <c:v>9.1105999999999979E-2</c:v>
                      </c:pt>
                      <c:pt idx="8826">
                        <c:v>9.1104499999999963E-2</c:v>
                      </c:pt>
                      <c:pt idx="8827">
                        <c:v>9.1097999999999957E-2</c:v>
                      </c:pt>
                      <c:pt idx="8828">
                        <c:v>9.1088999999999962E-2</c:v>
                      </c:pt>
                      <c:pt idx="8829">
                        <c:v>9.1081499999999982E-2</c:v>
                      </c:pt>
                      <c:pt idx="8830">
                        <c:v>9.1076999999999964E-2</c:v>
                      </c:pt>
                      <c:pt idx="8831">
                        <c:v>9.1071999999999959E-2</c:v>
                      </c:pt>
                      <c:pt idx="8832">
                        <c:v>9.1068499999999941E-2</c:v>
                      </c:pt>
                      <c:pt idx="8833">
                        <c:v>9.106299999999995E-2</c:v>
                      </c:pt>
                      <c:pt idx="8834">
                        <c:v>9.1057499999999958E-2</c:v>
                      </c:pt>
                      <c:pt idx="8835">
                        <c:v>9.1057499999999958E-2</c:v>
                      </c:pt>
                      <c:pt idx="8836">
                        <c:v>9.1063499999999978E-2</c:v>
                      </c:pt>
                      <c:pt idx="8837">
                        <c:v>9.1066999999999981E-2</c:v>
                      </c:pt>
                      <c:pt idx="8838">
                        <c:v>9.1093999999999953E-2</c:v>
                      </c:pt>
                      <c:pt idx="8839">
                        <c:v>9.1089999999999963E-2</c:v>
                      </c:pt>
                      <c:pt idx="8840">
                        <c:v>9.1087499999999988E-2</c:v>
                      </c:pt>
                      <c:pt idx="8841">
                        <c:v>9.1081999999999996E-2</c:v>
                      </c:pt>
                      <c:pt idx="8842">
                        <c:v>9.1078500000000007E-2</c:v>
                      </c:pt>
                      <c:pt idx="8843">
                        <c:v>9.1075500000000018E-2</c:v>
                      </c:pt>
                      <c:pt idx="8844">
                        <c:v>9.1074000000000002E-2</c:v>
                      </c:pt>
                      <c:pt idx="8845">
                        <c:v>9.1069500000000012E-2</c:v>
                      </c:pt>
                      <c:pt idx="8846">
                        <c:v>9.1083499999999998E-2</c:v>
                      </c:pt>
                      <c:pt idx="8847">
                        <c:v>9.1082000000000024E-2</c:v>
                      </c:pt>
                      <c:pt idx="8848">
                        <c:v>9.1083000000000011E-2</c:v>
                      </c:pt>
                      <c:pt idx="8849">
                        <c:v>9.1083500000000053E-2</c:v>
                      </c:pt>
                      <c:pt idx="8850">
                        <c:v>9.1093000000000035E-2</c:v>
                      </c:pt>
                      <c:pt idx="8851">
                        <c:v>9.1092000000000048E-2</c:v>
                      </c:pt>
                      <c:pt idx="8852">
                        <c:v>9.1092500000000048E-2</c:v>
                      </c:pt>
                      <c:pt idx="8853">
                        <c:v>9.1093500000000049E-2</c:v>
                      </c:pt>
                      <c:pt idx="8854">
                        <c:v>9.1096000000000052E-2</c:v>
                      </c:pt>
                      <c:pt idx="8855">
                        <c:v>9.1098500000000068E-2</c:v>
                      </c:pt>
                      <c:pt idx="8856">
                        <c:v>9.1100500000000084E-2</c:v>
                      </c:pt>
                      <c:pt idx="8857">
                        <c:v>9.1104500000000088E-2</c:v>
                      </c:pt>
                      <c:pt idx="8858">
                        <c:v>9.110650000000009E-2</c:v>
                      </c:pt>
                      <c:pt idx="8859">
                        <c:v>9.1111500000000067E-2</c:v>
                      </c:pt>
                      <c:pt idx="8860">
                        <c:v>9.1116000000000058E-2</c:v>
                      </c:pt>
                      <c:pt idx="8861">
                        <c:v>9.1122000000000064E-2</c:v>
                      </c:pt>
                      <c:pt idx="8862">
                        <c:v>9.112050000000009E-2</c:v>
                      </c:pt>
                      <c:pt idx="8863">
                        <c:v>9.1118500000000088E-2</c:v>
                      </c:pt>
                      <c:pt idx="8864">
                        <c:v>9.1118500000000088E-2</c:v>
                      </c:pt>
                      <c:pt idx="8865">
                        <c:v>9.1119000000000117E-2</c:v>
                      </c:pt>
                      <c:pt idx="8866">
                        <c:v>9.1118000000000088E-2</c:v>
                      </c:pt>
                      <c:pt idx="8867">
                        <c:v>9.1112500000000096E-2</c:v>
                      </c:pt>
                      <c:pt idx="8868">
                        <c:v>9.1114500000000084E-2</c:v>
                      </c:pt>
                      <c:pt idx="8869">
                        <c:v>9.11160000000001E-2</c:v>
                      </c:pt>
                      <c:pt idx="8870">
                        <c:v>9.1118500000000116E-2</c:v>
                      </c:pt>
                      <c:pt idx="8871">
                        <c:v>9.1125000000000109E-2</c:v>
                      </c:pt>
                      <c:pt idx="8872">
                        <c:v>9.1129500000000085E-2</c:v>
                      </c:pt>
                      <c:pt idx="8873">
                        <c:v>9.1137000000000079E-2</c:v>
                      </c:pt>
                      <c:pt idx="8874">
                        <c:v>9.1168500000000069E-2</c:v>
                      </c:pt>
                      <c:pt idx="8875">
                        <c:v>9.1166500000000067E-2</c:v>
                      </c:pt>
                      <c:pt idx="8876">
                        <c:v>9.1165000000000079E-2</c:v>
                      </c:pt>
                      <c:pt idx="8877">
                        <c:v>9.1165000000000038E-2</c:v>
                      </c:pt>
                      <c:pt idx="8878">
                        <c:v>9.1165500000000024E-2</c:v>
                      </c:pt>
                      <c:pt idx="8879">
                        <c:v>9.1168000000000013E-2</c:v>
                      </c:pt>
                      <c:pt idx="8880">
                        <c:v>9.11685E-2</c:v>
                      </c:pt>
                      <c:pt idx="8881">
                        <c:v>9.1169499999999987E-2</c:v>
                      </c:pt>
                      <c:pt idx="8882">
                        <c:v>9.1179999999999983E-2</c:v>
                      </c:pt>
                      <c:pt idx="8883">
                        <c:v>9.1181499999999985E-2</c:v>
                      </c:pt>
                      <c:pt idx="8884">
                        <c:v>9.1182499999999986E-2</c:v>
                      </c:pt>
                      <c:pt idx="8885">
                        <c:v>9.1185499999999975E-2</c:v>
                      </c:pt>
                      <c:pt idx="8886">
                        <c:v>9.1175999999999979E-2</c:v>
                      </c:pt>
                      <c:pt idx="8887">
                        <c:v>9.1174499999999992E-2</c:v>
                      </c:pt>
                      <c:pt idx="8888">
                        <c:v>9.1172000000000003E-2</c:v>
                      </c:pt>
                      <c:pt idx="8889">
                        <c:v>9.1169499999999987E-2</c:v>
                      </c:pt>
                      <c:pt idx="8890">
                        <c:v>9.1165999999999983E-2</c:v>
                      </c:pt>
                      <c:pt idx="8891">
                        <c:v>9.1165499999999997E-2</c:v>
                      </c:pt>
                      <c:pt idx="8892">
                        <c:v>9.1165999999999983E-2</c:v>
                      </c:pt>
                      <c:pt idx="8893">
                        <c:v>9.1165999999999983E-2</c:v>
                      </c:pt>
                      <c:pt idx="8894">
                        <c:v>9.1164499999999982E-2</c:v>
                      </c:pt>
                      <c:pt idx="8895">
                        <c:v>9.1167499999999985E-2</c:v>
                      </c:pt>
                      <c:pt idx="8896">
                        <c:v>9.1169E-2</c:v>
                      </c:pt>
                      <c:pt idx="8897">
                        <c:v>9.1148500000000007E-2</c:v>
                      </c:pt>
                      <c:pt idx="8898">
                        <c:v>9.11555E-2</c:v>
                      </c:pt>
                      <c:pt idx="8899">
                        <c:v>9.1156000000000029E-2</c:v>
                      </c:pt>
                      <c:pt idx="8900">
                        <c:v>9.1159000000000018E-2</c:v>
                      </c:pt>
                      <c:pt idx="8901">
                        <c:v>9.1163000000000008E-2</c:v>
                      </c:pt>
                      <c:pt idx="8902">
                        <c:v>9.1165500000000038E-2</c:v>
                      </c:pt>
                      <c:pt idx="8903">
                        <c:v>9.1169000000000028E-2</c:v>
                      </c:pt>
                      <c:pt idx="8904">
                        <c:v>9.1174000000000005E-2</c:v>
                      </c:pt>
                      <c:pt idx="8905">
                        <c:v>9.1181000000000012E-2</c:v>
                      </c:pt>
                      <c:pt idx="8906">
                        <c:v>9.1183500000000015E-2</c:v>
                      </c:pt>
                      <c:pt idx="8907">
                        <c:v>9.1192500000000024E-2</c:v>
                      </c:pt>
                      <c:pt idx="8908">
                        <c:v>9.1201000000000004E-2</c:v>
                      </c:pt>
                      <c:pt idx="8909">
                        <c:v>9.1208500000000012E-2</c:v>
                      </c:pt>
                      <c:pt idx="8910">
                        <c:v>9.120650000000001E-2</c:v>
                      </c:pt>
                      <c:pt idx="8911">
                        <c:v>9.1216499999999978E-2</c:v>
                      </c:pt>
                      <c:pt idx="8912">
                        <c:v>9.1228999999999963E-2</c:v>
                      </c:pt>
                      <c:pt idx="8913">
                        <c:v>9.1239999999999946E-2</c:v>
                      </c:pt>
                      <c:pt idx="8914">
                        <c:v>9.1251499999999985E-2</c:v>
                      </c:pt>
                      <c:pt idx="8915">
                        <c:v>9.1261999999999968E-2</c:v>
                      </c:pt>
                      <c:pt idx="8916">
                        <c:v>9.1274499999999967E-2</c:v>
                      </c:pt>
                      <c:pt idx="8917">
                        <c:v>9.1285499999999964E-2</c:v>
                      </c:pt>
                      <c:pt idx="8918">
                        <c:v>9.1294499999999987E-2</c:v>
                      </c:pt>
                      <c:pt idx="8919">
                        <c:v>9.1303499999999982E-2</c:v>
                      </c:pt>
                      <c:pt idx="8920">
                        <c:v>9.1315999999999967E-2</c:v>
                      </c:pt>
                      <c:pt idx="8921">
                        <c:v>9.1327499999999978E-2</c:v>
                      </c:pt>
                      <c:pt idx="8922">
                        <c:v>9.133699999999996E-2</c:v>
                      </c:pt>
                      <c:pt idx="8923">
                        <c:v>9.1349499999999959E-2</c:v>
                      </c:pt>
                      <c:pt idx="8924">
                        <c:v>9.1361499999999957E-2</c:v>
                      </c:pt>
                      <c:pt idx="8925">
                        <c:v>9.1365999999999961E-2</c:v>
                      </c:pt>
                      <c:pt idx="8926">
                        <c:v>9.1375999999999971E-2</c:v>
                      </c:pt>
                      <c:pt idx="8927">
                        <c:v>9.1387999999999983E-2</c:v>
                      </c:pt>
                      <c:pt idx="8928">
                        <c:v>9.1397999999999979E-2</c:v>
                      </c:pt>
                      <c:pt idx="8929">
                        <c:v>9.1407999999999989E-2</c:v>
                      </c:pt>
                      <c:pt idx="8930">
                        <c:v>9.1413499999999995E-2</c:v>
                      </c:pt>
                      <c:pt idx="8931">
                        <c:v>9.1420499999999988E-2</c:v>
                      </c:pt>
                      <c:pt idx="8932">
                        <c:v>9.1428499999999996E-2</c:v>
                      </c:pt>
                      <c:pt idx="8933">
                        <c:v>9.1438499999999992E-2</c:v>
                      </c:pt>
                      <c:pt idx="8934">
                        <c:v>9.1449499999999975E-2</c:v>
                      </c:pt>
                      <c:pt idx="8935">
                        <c:v>9.1455000000000009E-2</c:v>
                      </c:pt>
                      <c:pt idx="8936">
                        <c:v>9.1461000000000001E-2</c:v>
                      </c:pt>
                      <c:pt idx="8937">
                        <c:v>9.1467000000000021E-2</c:v>
                      </c:pt>
                      <c:pt idx="8938">
                        <c:v>9.1473500000000027E-2</c:v>
                      </c:pt>
                      <c:pt idx="8939">
                        <c:v>9.1482500000000022E-2</c:v>
                      </c:pt>
                      <c:pt idx="8940">
                        <c:v>9.1503500000000029E-2</c:v>
                      </c:pt>
                      <c:pt idx="8941">
                        <c:v>9.1501500000000013E-2</c:v>
                      </c:pt>
                      <c:pt idx="8942">
                        <c:v>9.1485000000000025E-2</c:v>
                      </c:pt>
                      <c:pt idx="8943">
                        <c:v>9.1498500000000024E-2</c:v>
                      </c:pt>
                      <c:pt idx="8944">
                        <c:v>9.1507000000000005E-2</c:v>
                      </c:pt>
                      <c:pt idx="8945">
                        <c:v>9.1517500000000016E-2</c:v>
                      </c:pt>
                      <c:pt idx="8946">
                        <c:v>9.1522000000000006E-2</c:v>
                      </c:pt>
                      <c:pt idx="8947">
                        <c:v>9.1527000000000011E-2</c:v>
                      </c:pt>
                      <c:pt idx="8948">
                        <c:v>9.1529000000000027E-2</c:v>
                      </c:pt>
                      <c:pt idx="8949">
                        <c:v>9.1535000000000033E-2</c:v>
                      </c:pt>
                      <c:pt idx="8950">
                        <c:v>9.1538500000000023E-2</c:v>
                      </c:pt>
                      <c:pt idx="8951">
                        <c:v>9.1545000000000001E-2</c:v>
                      </c:pt>
                      <c:pt idx="8952">
                        <c:v>9.1551000000000007E-2</c:v>
                      </c:pt>
                      <c:pt idx="8953">
                        <c:v>9.1558999999999988E-2</c:v>
                      </c:pt>
                      <c:pt idx="8954">
                        <c:v>9.156750000000001E-2</c:v>
                      </c:pt>
                      <c:pt idx="8955">
                        <c:v>9.157800000000002E-2</c:v>
                      </c:pt>
                      <c:pt idx="8956">
                        <c:v>9.1589500000000004E-2</c:v>
                      </c:pt>
                      <c:pt idx="8957">
                        <c:v>9.1601500000000016E-2</c:v>
                      </c:pt>
                      <c:pt idx="8958">
                        <c:v>9.1616000000000017E-2</c:v>
                      </c:pt>
                      <c:pt idx="8959">
                        <c:v>9.1624000000000011E-2</c:v>
                      </c:pt>
                      <c:pt idx="8960">
                        <c:v>9.1634000000000007E-2</c:v>
                      </c:pt>
                      <c:pt idx="8961">
                        <c:v>9.1647500000000021E-2</c:v>
                      </c:pt>
                      <c:pt idx="8962">
                        <c:v>9.1657000000000016E-2</c:v>
                      </c:pt>
                      <c:pt idx="8963">
                        <c:v>9.166500000000001E-2</c:v>
                      </c:pt>
                      <c:pt idx="8964">
                        <c:v>9.1675500000000021E-2</c:v>
                      </c:pt>
                      <c:pt idx="8965">
                        <c:v>9.1684000000000015E-2</c:v>
                      </c:pt>
                      <c:pt idx="8966">
                        <c:v>9.1689500000000007E-2</c:v>
                      </c:pt>
                      <c:pt idx="8967">
                        <c:v>9.1701000000000019E-2</c:v>
                      </c:pt>
                      <c:pt idx="8968">
                        <c:v>9.1709000000000013E-2</c:v>
                      </c:pt>
                      <c:pt idx="8969">
                        <c:v>9.1719000000000009E-2</c:v>
                      </c:pt>
                      <c:pt idx="8970">
                        <c:v>9.1729000000000005E-2</c:v>
                      </c:pt>
                      <c:pt idx="8971">
                        <c:v>9.1739000000000015E-2</c:v>
                      </c:pt>
                      <c:pt idx="8972">
                        <c:v>9.1745500000000021E-2</c:v>
                      </c:pt>
                      <c:pt idx="8973">
                        <c:v>9.1752500000000015E-2</c:v>
                      </c:pt>
                      <c:pt idx="8974">
                        <c:v>9.1762500000000011E-2</c:v>
                      </c:pt>
                      <c:pt idx="8975">
                        <c:v>9.1772500000000007E-2</c:v>
                      </c:pt>
                      <c:pt idx="8976">
                        <c:v>9.1784999999999992E-2</c:v>
                      </c:pt>
                      <c:pt idx="8977">
                        <c:v>9.1795000000000015E-2</c:v>
                      </c:pt>
                      <c:pt idx="8978">
                        <c:v>9.1794500000000015E-2</c:v>
                      </c:pt>
                      <c:pt idx="8979">
                        <c:v>9.1807E-2</c:v>
                      </c:pt>
                      <c:pt idx="8980">
                        <c:v>9.1815000000000022E-2</c:v>
                      </c:pt>
                      <c:pt idx="8981">
                        <c:v>9.1822000000000015E-2</c:v>
                      </c:pt>
                      <c:pt idx="8982">
                        <c:v>9.1826000000000005E-2</c:v>
                      </c:pt>
                      <c:pt idx="8983">
                        <c:v>9.183150000000001E-2</c:v>
                      </c:pt>
                      <c:pt idx="8984">
                        <c:v>9.1836000000000015E-2</c:v>
                      </c:pt>
                      <c:pt idx="8985">
                        <c:v>9.1839000000000032E-2</c:v>
                      </c:pt>
                      <c:pt idx="8986">
                        <c:v>9.184150000000002E-2</c:v>
                      </c:pt>
                      <c:pt idx="8987">
                        <c:v>9.1850000000000029E-2</c:v>
                      </c:pt>
                      <c:pt idx="8988">
                        <c:v>9.1856000000000021E-2</c:v>
                      </c:pt>
                      <c:pt idx="8989">
                        <c:v>9.1857500000000022E-2</c:v>
                      </c:pt>
                      <c:pt idx="8990">
                        <c:v>9.1864000000000029E-2</c:v>
                      </c:pt>
                      <c:pt idx="8991">
                        <c:v>9.1871000000000022E-2</c:v>
                      </c:pt>
                      <c:pt idx="8992">
                        <c:v>9.1881500000000019E-2</c:v>
                      </c:pt>
                      <c:pt idx="8993">
                        <c:v>9.188900000000004E-2</c:v>
                      </c:pt>
                      <c:pt idx="8994">
                        <c:v>9.1895500000000019E-2</c:v>
                      </c:pt>
                      <c:pt idx="8995">
                        <c:v>9.1902500000000026E-2</c:v>
                      </c:pt>
                      <c:pt idx="8996">
                        <c:v>9.1909500000000047E-2</c:v>
                      </c:pt>
                      <c:pt idx="8997">
                        <c:v>9.1939500000000049E-2</c:v>
                      </c:pt>
                      <c:pt idx="8998">
                        <c:v>9.194450000000004E-2</c:v>
                      </c:pt>
                      <c:pt idx="8999">
                        <c:v>9.1951500000000033E-2</c:v>
                      </c:pt>
                      <c:pt idx="9000">
                        <c:v>9.1960500000000028E-2</c:v>
                      </c:pt>
                      <c:pt idx="9001">
                        <c:v>9.1967500000000035E-2</c:v>
                      </c:pt>
                      <c:pt idx="9002">
                        <c:v>9.192700000000005E-2</c:v>
                      </c:pt>
                      <c:pt idx="9003">
                        <c:v>9.1934000000000043E-2</c:v>
                      </c:pt>
                      <c:pt idx="9004">
                        <c:v>9.1942000000000038E-2</c:v>
                      </c:pt>
                      <c:pt idx="9005">
                        <c:v>9.1950000000000032E-2</c:v>
                      </c:pt>
                      <c:pt idx="9006">
                        <c:v>9.1960500000000028E-2</c:v>
                      </c:pt>
                      <c:pt idx="9007">
                        <c:v>9.1967500000000021E-2</c:v>
                      </c:pt>
                      <c:pt idx="9008">
                        <c:v>9.198350000000001E-2</c:v>
                      </c:pt>
                      <c:pt idx="9009">
                        <c:v>9.1988E-2</c:v>
                      </c:pt>
                      <c:pt idx="9010">
                        <c:v>9.1996499999999995E-2</c:v>
                      </c:pt>
                      <c:pt idx="9011">
                        <c:v>9.2005999999999991E-2</c:v>
                      </c:pt>
                      <c:pt idx="9012">
                        <c:v>9.2015000000000013E-2</c:v>
                      </c:pt>
                      <c:pt idx="9013">
                        <c:v>9.2020999999999992E-2</c:v>
                      </c:pt>
                      <c:pt idx="9014">
                        <c:v>9.2016499999999987E-2</c:v>
                      </c:pt>
                      <c:pt idx="9015">
                        <c:v>9.2029E-2</c:v>
                      </c:pt>
                      <c:pt idx="9016">
                        <c:v>9.2040999999999998E-2</c:v>
                      </c:pt>
                      <c:pt idx="9017">
                        <c:v>9.2051499999999994E-2</c:v>
                      </c:pt>
                      <c:pt idx="9018">
                        <c:v>9.2062500000000005E-2</c:v>
                      </c:pt>
                      <c:pt idx="9019">
                        <c:v>9.2072500000000015E-2</c:v>
                      </c:pt>
                      <c:pt idx="9020">
                        <c:v>9.2082000000000011E-2</c:v>
                      </c:pt>
                      <c:pt idx="9021">
                        <c:v>9.2093499999999995E-2</c:v>
                      </c:pt>
                      <c:pt idx="9022">
                        <c:v>9.2103500000000005E-2</c:v>
                      </c:pt>
                      <c:pt idx="9023">
                        <c:v>9.2118499999999978E-2</c:v>
                      </c:pt>
                      <c:pt idx="9024">
                        <c:v>9.2129499999999989E-2</c:v>
                      </c:pt>
                      <c:pt idx="9025">
                        <c:v>9.21405E-2</c:v>
                      </c:pt>
                      <c:pt idx="9026">
                        <c:v>9.2151500000000011E-2</c:v>
                      </c:pt>
                      <c:pt idx="9027">
                        <c:v>9.2165499999999997E-2</c:v>
                      </c:pt>
                      <c:pt idx="9028">
                        <c:v>9.2175999999999994E-2</c:v>
                      </c:pt>
                      <c:pt idx="9029">
                        <c:v>9.218850000000002E-2</c:v>
                      </c:pt>
                      <c:pt idx="9030">
                        <c:v>9.2198500000000017E-2</c:v>
                      </c:pt>
                      <c:pt idx="9031">
                        <c:v>9.2209000000000027E-2</c:v>
                      </c:pt>
                      <c:pt idx="9032">
                        <c:v>9.2218000000000022E-2</c:v>
                      </c:pt>
                      <c:pt idx="9033">
                        <c:v>9.2248000000000024E-2</c:v>
                      </c:pt>
                      <c:pt idx="9034">
                        <c:v>9.2256500000000033E-2</c:v>
                      </c:pt>
                      <c:pt idx="9035">
                        <c:v>9.2262500000000025E-2</c:v>
                      </c:pt>
                      <c:pt idx="9036">
                        <c:v>9.2261500000000024E-2</c:v>
                      </c:pt>
                      <c:pt idx="9037">
                        <c:v>9.2266000000000029E-2</c:v>
                      </c:pt>
                      <c:pt idx="9038">
                        <c:v>9.2251000000000027E-2</c:v>
                      </c:pt>
                      <c:pt idx="9039">
                        <c:v>9.2259500000000022E-2</c:v>
                      </c:pt>
                      <c:pt idx="9040">
                        <c:v>9.226750000000003E-2</c:v>
                      </c:pt>
                      <c:pt idx="9041">
                        <c:v>9.2275999999999983E-2</c:v>
                      </c:pt>
                      <c:pt idx="9042">
                        <c:v>9.2286000000000007E-2</c:v>
                      </c:pt>
                      <c:pt idx="9043">
                        <c:v>9.2294000000000001E-2</c:v>
                      </c:pt>
                      <c:pt idx="9044">
                        <c:v>9.2304999999999998E-2</c:v>
                      </c:pt>
                      <c:pt idx="9045">
                        <c:v>9.2317000000000024E-2</c:v>
                      </c:pt>
                      <c:pt idx="9046">
                        <c:v>9.2321500000000001E-2</c:v>
                      </c:pt>
                      <c:pt idx="9047">
                        <c:v>9.2330500000000024E-2</c:v>
                      </c:pt>
                      <c:pt idx="9048">
                        <c:v>9.2339500000000019E-2</c:v>
                      </c:pt>
                      <c:pt idx="9049">
                        <c:v>9.2348500000000014E-2</c:v>
                      </c:pt>
                      <c:pt idx="9050">
                        <c:v>9.2352000000000004E-2</c:v>
                      </c:pt>
                      <c:pt idx="9051">
                        <c:v>9.2363500000000001E-2</c:v>
                      </c:pt>
                      <c:pt idx="9052">
                        <c:v>9.2375000000000013E-2</c:v>
                      </c:pt>
                      <c:pt idx="9053">
                        <c:v>9.2386999999999983E-2</c:v>
                      </c:pt>
                      <c:pt idx="9054">
                        <c:v>9.2395999999999992E-2</c:v>
                      </c:pt>
                      <c:pt idx="9055">
                        <c:v>9.2406000000000002E-2</c:v>
                      </c:pt>
                      <c:pt idx="9056">
                        <c:v>9.2417999999999972E-2</c:v>
                      </c:pt>
                      <c:pt idx="9057">
                        <c:v>9.2422500000000005E-2</c:v>
                      </c:pt>
                      <c:pt idx="9058">
                        <c:v>9.2433499999999974E-2</c:v>
                      </c:pt>
                      <c:pt idx="9059">
                        <c:v>9.2443999999999971E-2</c:v>
                      </c:pt>
                      <c:pt idx="9060">
                        <c:v>9.2454999999999968E-2</c:v>
                      </c:pt>
                      <c:pt idx="9061">
                        <c:v>9.2455499999999968E-2</c:v>
                      </c:pt>
                      <c:pt idx="9062">
                        <c:v>9.2459499999999972E-2</c:v>
                      </c:pt>
                      <c:pt idx="9063">
                        <c:v>9.2469999999999983E-2</c:v>
                      </c:pt>
                      <c:pt idx="9064">
                        <c:v>9.2475499999999988E-2</c:v>
                      </c:pt>
                      <c:pt idx="9065">
                        <c:v>9.2481499999999994E-2</c:v>
                      </c:pt>
                      <c:pt idx="9066">
                        <c:v>9.2486999999999972E-2</c:v>
                      </c:pt>
                      <c:pt idx="9067">
                        <c:v>9.249849999999997E-2</c:v>
                      </c:pt>
                      <c:pt idx="9068">
                        <c:v>9.2503499999999975E-2</c:v>
                      </c:pt>
                      <c:pt idx="9069">
                        <c:v>9.2509499999999981E-2</c:v>
                      </c:pt>
                      <c:pt idx="9070">
                        <c:v>9.2515499999999987E-2</c:v>
                      </c:pt>
                      <c:pt idx="9071">
                        <c:v>9.2523499999999995E-2</c:v>
                      </c:pt>
                      <c:pt idx="9072">
                        <c:v>9.2531500000000003E-2</c:v>
                      </c:pt>
                      <c:pt idx="9073">
                        <c:v>9.2537499999999995E-2</c:v>
                      </c:pt>
                      <c:pt idx="9074">
                        <c:v>9.2528499999999986E-2</c:v>
                      </c:pt>
                      <c:pt idx="9075">
                        <c:v>9.2542499999999986E-2</c:v>
                      </c:pt>
                      <c:pt idx="9076">
                        <c:v>9.2556999999999987E-2</c:v>
                      </c:pt>
                      <c:pt idx="9077">
                        <c:v>9.2568999999999985E-2</c:v>
                      </c:pt>
                      <c:pt idx="9078">
                        <c:v>9.2572999999999989E-2</c:v>
                      </c:pt>
                      <c:pt idx="9079">
                        <c:v>9.2581999999999984E-2</c:v>
                      </c:pt>
                      <c:pt idx="9080">
                        <c:v>9.2590500000000006E-2</c:v>
                      </c:pt>
                      <c:pt idx="9081">
                        <c:v>9.2599500000000001E-2</c:v>
                      </c:pt>
                      <c:pt idx="9082">
                        <c:v>9.2609000000000025E-2</c:v>
                      </c:pt>
                      <c:pt idx="9083">
                        <c:v>9.2619000000000049E-2</c:v>
                      </c:pt>
                      <c:pt idx="9084">
                        <c:v>9.2627000000000029E-2</c:v>
                      </c:pt>
                      <c:pt idx="9085">
                        <c:v>9.2633500000000021E-2</c:v>
                      </c:pt>
                      <c:pt idx="9086">
                        <c:v>9.2650000000000038E-2</c:v>
                      </c:pt>
                      <c:pt idx="9087">
                        <c:v>9.2676500000000037E-2</c:v>
                      </c:pt>
                      <c:pt idx="9088">
                        <c:v>9.2703000000000035E-2</c:v>
                      </c:pt>
                      <c:pt idx="9089">
                        <c:v>9.2729000000000047E-2</c:v>
                      </c:pt>
                      <c:pt idx="9090">
                        <c:v>9.2754000000000045E-2</c:v>
                      </c:pt>
                      <c:pt idx="9091">
                        <c:v>9.2774500000000037E-2</c:v>
                      </c:pt>
                      <c:pt idx="9092">
                        <c:v>9.2795500000000058E-2</c:v>
                      </c:pt>
                      <c:pt idx="9093">
                        <c:v>9.2816000000000079E-2</c:v>
                      </c:pt>
                      <c:pt idx="9094">
                        <c:v>9.2838000000000087E-2</c:v>
                      </c:pt>
                      <c:pt idx="9095">
                        <c:v>9.2860000000000081E-2</c:v>
                      </c:pt>
                      <c:pt idx="9096">
                        <c:v>9.2884000000000105E-2</c:v>
                      </c:pt>
                      <c:pt idx="9097">
                        <c:v>9.2931000000000083E-2</c:v>
                      </c:pt>
                      <c:pt idx="9098">
                        <c:v>9.2949500000000074E-2</c:v>
                      </c:pt>
                      <c:pt idx="9099">
                        <c:v>9.2971500000000096E-2</c:v>
                      </c:pt>
                      <c:pt idx="9100">
                        <c:v>9.2991000000000087E-2</c:v>
                      </c:pt>
                      <c:pt idx="9101">
                        <c:v>9.3011000000000107E-2</c:v>
                      </c:pt>
                      <c:pt idx="9102">
                        <c:v>9.3032500000000087E-2</c:v>
                      </c:pt>
                      <c:pt idx="9103">
                        <c:v>9.3054500000000095E-2</c:v>
                      </c:pt>
                      <c:pt idx="9104">
                        <c:v>9.3075500000000075E-2</c:v>
                      </c:pt>
                      <c:pt idx="9105">
                        <c:v>9.3087500000000087E-2</c:v>
                      </c:pt>
                      <c:pt idx="9106">
                        <c:v>9.3110500000000068E-2</c:v>
                      </c:pt>
                      <c:pt idx="9107">
                        <c:v>9.3132500000000076E-2</c:v>
                      </c:pt>
                      <c:pt idx="9108">
                        <c:v>9.3153000000000083E-2</c:v>
                      </c:pt>
                      <c:pt idx="9109">
                        <c:v>9.3181000000000042E-2</c:v>
                      </c:pt>
                      <c:pt idx="9110">
                        <c:v>9.3194000000000055E-2</c:v>
                      </c:pt>
                      <c:pt idx="9111">
                        <c:v>9.3219500000000052E-2</c:v>
                      </c:pt>
                      <c:pt idx="9112">
                        <c:v>9.3242000000000033E-2</c:v>
                      </c:pt>
                      <c:pt idx="9113">
                        <c:v>9.3266000000000029E-2</c:v>
                      </c:pt>
                      <c:pt idx="9114">
                        <c:v>9.3289000000000039E-2</c:v>
                      </c:pt>
                      <c:pt idx="9115">
                        <c:v>9.3312000000000048E-2</c:v>
                      </c:pt>
                      <c:pt idx="9116">
                        <c:v>9.3332000000000012E-2</c:v>
                      </c:pt>
                      <c:pt idx="9117">
                        <c:v>9.3353500000000006E-2</c:v>
                      </c:pt>
                      <c:pt idx="9118">
                        <c:v>9.3373500000000026E-2</c:v>
                      </c:pt>
                      <c:pt idx="9119">
                        <c:v>9.3395000000000006E-2</c:v>
                      </c:pt>
                      <c:pt idx="9120">
                        <c:v>9.3414999999999998E-2</c:v>
                      </c:pt>
                      <c:pt idx="9121">
                        <c:v>9.3435999999999991E-2</c:v>
                      </c:pt>
                      <c:pt idx="9122">
                        <c:v>9.3459E-2</c:v>
                      </c:pt>
                      <c:pt idx="9123">
                        <c:v>9.3478000000000006E-2</c:v>
                      </c:pt>
                      <c:pt idx="9124">
                        <c:v>9.3497499999999997E-2</c:v>
                      </c:pt>
                      <c:pt idx="9125">
                        <c:v>9.3521499999999994E-2</c:v>
                      </c:pt>
                      <c:pt idx="9126">
                        <c:v>9.3546499999999977E-2</c:v>
                      </c:pt>
                      <c:pt idx="9127">
                        <c:v>9.3563000000000007E-2</c:v>
                      </c:pt>
                      <c:pt idx="9128">
                        <c:v>9.358149999999997E-2</c:v>
                      </c:pt>
                      <c:pt idx="9129">
                        <c:v>9.3599999999999975E-2</c:v>
                      </c:pt>
                      <c:pt idx="9130">
                        <c:v>9.3616999999999978E-2</c:v>
                      </c:pt>
                      <c:pt idx="9131">
                        <c:v>9.168799999999995E-2</c:v>
                      </c:pt>
                      <c:pt idx="9132">
                        <c:v>9.1059499999999946E-2</c:v>
                      </c:pt>
                      <c:pt idx="9133">
                        <c:v>9.2425499999999938E-2</c:v>
                      </c:pt>
                      <c:pt idx="9134">
                        <c:v>9.8766999999999966E-2</c:v>
                      </c:pt>
                      <c:pt idx="9135">
                        <c:v>9.8104499999999942E-2</c:v>
                      </c:pt>
                      <c:pt idx="9136">
                        <c:v>9.7883999999999971E-2</c:v>
                      </c:pt>
                      <c:pt idx="9137">
                        <c:v>9.7296999999999953E-2</c:v>
                      </c:pt>
                      <c:pt idx="9138">
                        <c:v>9.6663999999999972E-2</c:v>
                      </c:pt>
                      <c:pt idx="9139">
                        <c:v>9.6213999999999966E-2</c:v>
                      </c:pt>
                      <c:pt idx="9140">
                        <c:v>9.5617999999999981E-2</c:v>
                      </c:pt>
                      <c:pt idx="9141">
                        <c:v>9.5116499999999979E-2</c:v>
                      </c:pt>
                      <c:pt idx="9142">
                        <c:v>9.4707499999999972E-2</c:v>
                      </c:pt>
                      <c:pt idx="9143">
                        <c:v>9.4233499999999956E-2</c:v>
                      </c:pt>
                      <c:pt idx="9144">
                        <c:v>9.3798499999999979E-2</c:v>
                      </c:pt>
                      <c:pt idx="9145">
                        <c:v>9.3311000000000005E-2</c:v>
                      </c:pt>
                      <c:pt idx="9146">
                        <c:v>9.2745000000000022E-2</c:v>
                      </c:pt>
                      <c:pt idx="9147">
                        <c:v>9.2091500000000007E-2</c:v>
                      </c:pt>
                      <c:pt idx="9148">
                        <c:v>9.1583999999999999E-2</c:v>
                      </c:pt>
                      <c:pt idx="9149">
                        <c:v>9.1081499999999996E-2</c:v>
                      </c:pt>
                      <c:pt idx="9150">
                        <c:v>9.0450000000000003E-2</c:v>
                      </c:pt>
                      <c:pt idx="9151">
                        <c:v>8.9939500000000006E-2</c:v>
                      </c:pt>
                      <c:pt idx="9152">
                        <c:v>8.9401499999999995E-2</c:v>
                      </c:pt>
                      <c:pt idx="9153">
                        <c:v>8.8846999999999982E-2</c:v>
                      </c:pt>
                      <c:pt idx="9154">
                        <c:v>8.826699999999997E-2</c:v>
                      </c:pt>
                      <c:pt idx="9155">
                        <c:v>8.7689499999999962E-2</c:v>
                      </c:pt>
                      <c:pt idx="9156">
                        <c:v>8.6936999999999987E-2</c:v>
                      </c:pt>
                      <c:pt idx="9157">
                        <c:v>8.6298499999999972E-2</c:v>
                      </c:pt>
                      <c:pt idx="9158">
                        <c:v>8.5488999999999982E-2</c:v>
                      </c:pt>
                      <c:pt idx="9159">
                        <c:v>8.4631499999999985E-2</c:v>
                      </c:pt>
                      <c:pt idx="9160">
                        <c:v>8.3829499999999987E-2</c:v>
                      </c:pt>
                      <c:pt idx="9161">
                        <c:v>8.30785E-2</c:v>
                      </c:pt>
                      <c:pt idx="9162">
                        <c:v>8.3628499999999981E-2</c:v>
                      </c:pt>
                      <c:pt idx="9163">
                        <c:v>8.3421999999999982E-2</c:v>
                      </c:pt>
                      <c:pt idx="9164">
                        <c:v>8.2718999999999987E-2</c:v>
                      </c:pt>
                      <c:pt idx="9165">
                        <c:v>8.1211000000000005E-2</c:v>
                      </c:pt>
                      <c:pt idx="9166">
                        <c:v>7.946750000000001E-2</c:v>
                      </c:pt>
                      <c:pt idx="9167">
                        <c:v>7.8276499999999985E-2</c:v>
                      </c:pt>
                      <c:pt idx="9168">
                        <c:v>7.6989999999999975E-2</c:v>
                      </c:pt>
                      <c:pt idx="9169">
                        <c:v>7.6872499999999996E-2</c:v>
                      </c:pt>
                      <c:pt idx="9170">
                        <c:v>7.5719499999999995E-2</c:v>
                      </c:pt>
                      <c:pt idx="9171">
                        <c:v>7.5249000000000024E-2</c:v>
                      </c:pt>
                      <c:pt idx="9172">
                        <c:v>7.3831500000000022E-2</c:v>
                      </c:pt>
                      <c:pt idx="9173">
                        <c:v>7.3028000000000051E-2</c:v>
                      </c:pt>
                      <c:pt idx="9174">
                        <c:v>7.2714000000000029E-2</c:v>
                      </c:pt>
                      <c:pt idx="9175">
                        <c:v>7.1641000000000024E-2</c:v>
                      </c:pt>
                      <c:pt idx="9176">
                        <c:v>7.1330500000000019E-2</c:v>
                      </c:pt>
                      <c:pt idx="9177">
                        <c:v>7.0254500000000025E-2</c:v>
                      </c:pt>
                      <c:pt idx="9178">
                        <c:v>6.9772500000000029E-2</c:v>
                      </c:pt>
                      <c:pt idx="9179">
                        <c:v>6.8771500000000027E-2</c:v>
                      </c:pt>
                      <c:pt idx="9180">
                        <c:v>6.8175000000000027E-2</c:v>
                      </c:pt>
                      <c:pt idx="9181">
                        <c:v>6.7061000000000023E-2</c:v>
                      </c:pt>
                      <c:pt idx="9182">
                        <c:v>6.6331000000000029E-2</c:v>
                      </c:pt>
                      <c:pt idx="9183">
                        <c:v>6.5598000000000004E-2</c:v>
                      </c:pt>
                      <c:pt idx="9184">
                        <c:v>6.5040500000000001E-2</c:v>
                      </c:pt>
                      <c:pt idx="9185">
                        <c:v>6.4512500000000014E-2</c:v>
                      </c:pt>
                      <c:pt idx="9186">
                        <c:v>6.3826999999999995E-2</c:v>
                      </c:pt>
                      <c:pt idx="9187">
                        <c:v>6.2946000000000002E-2</c:v>
                      </c:pt>
                      <c:pt idx="9188">
                        <c:v>6.2077999999999994E-2</c:v>
                      </c:pt>
                      <c:pt idx="9189">
                        <c:v>6.158099999999999E-2</c:v>
                      </c:pt>
                      <c:pt idx="9190">
                        <c:v>6.0423999999999992E-2</c:v>
                      </c:pt>
                      <c:pt idx="9191">
                        <c:v>5.9602499999999982E-2</c:v>
                      </c:pt>
                      <c:pt idx="9192">
                        <c:v>5.8474999999999985E-2</c:v>
                      </c:pt>
                      <c:pt idx="9193">
                        <c:v>5.7344499999999979E-2</c:v>
                      </c:pt>
                      <c:pt idx="9194">
                        <c:v>5.6567499999999979E-2</c:v>
                      </c:pt>
                      <c:pt idx="9195">
                        <c:v>5.5609499999999985E-2</c:v>
                      </c:pt>
                      <c:pt idx="9196">
                        <c:v>5.4488999999999989E-2</c:v>
                      </c:pt>
                      <c:pt idx="9197">
                        <c:v>5.4223000000000007E-2</c:v>
                      </c:pt>
                      <c:pt idx="9198">
                        <c:v>5.3195500000000007E-2</c:v>
                      </c:pt>
                      <c:pt idx="9199">
                        <c:v>5.1888500000000004E-2</c:v>
                      </c:pt>
                      <c:pt idx="9200">
                        <c:v>5.0837500000000008E-2</c:v>
                      </c:pt>
                      <c:pt idx="9201">
                        <c:v>5.0279500000000005E-2</c:v>
                      </c:pt>
                      <c:pt idx="9202">
                        <c:v>4.9230000000000003E-2</c:v>
                      </c:pt>
                      <c:pt idx="9203">
                        <c:v>4.8690999999999998E-2</c:v>
                      </c:pt>
                      <c:pt idx="9204">
                        <c:v>4.8185499999999992E-2</c:v>
                      </c:pt>
                      <c:pt idx="9205">
                        <c:v>4.6792499999999994E-2</c:v>
                      </c:pt>
                      <c:pt idx="9206">
                        <c:v>4.5841E-2</c:v>
                      </c:pt>
                      <c:pt idx="9207">
                        <c:v>4.5146000000000006E-2</c:v>
                      </c:pt>
                      <c:pt idx="9208">
                        <c:v>4.4382500000000019E-2</c:v>
                      </c:pt>
                      <c:pt idx="9209">
                        <c:v>4.4139000000000012E-2</c:v>
                      </c:pt>
                      <c:pt idx="9210">
                        <c:v>4.30385E-2</c:v>
                      </c:pt>
                      <c:pt idx="9211">
                        <c:v>4.2357000000000013E-2</c:v>
                      </c:pt>
                      <c:pt idx="9212">
                        <c:v>4.1886500000000021E-2</c:v>
                      </c:pt>
                      <c:pt idx="9213">
                        <c:v>4.149000000000002E-2</c:v>
                      </c:pt>
                      <c:pt idx="9214">
                        <c:v>4.0465000000000008E-2</c:v>
                      </c:pt>
                      <c:pt idx="9215">
                        <c:v>3.9868000000000008E-2</c:v>
                      </c:pt>
                      <c:pt idx="9216">
                        <c:v>3.9140000000000008E-2</c:v>
                      </c:pt>
                      <c:pt idx="9217">
                        <c:v>3.8603999999999992E-2</c:v>
                      </c:pt>
                      <c:pt idx="9218">
                        <c:v>3.7662999999999988E-2</c:v>
                      </c:pt>
                      <c:pt idx="9219">
                        <c:v>3.7255999999999977E-2</c:v>
                      </c:pt>
                      <c:pt idx="9220">
                        <c:v>3.6641499999999987E-2</c:v>
                      </c:pt>
                      <c:pt idx="9221">
                        <c:v>3.6297499999999983E-2</c:v>
                      </c:pt>
                      <c:pt idx="9222">
                        <c:v>3.5947999999999987E-2</c:v>
                      </c:pt>
                      <c:pt idx="9223">
                        <c:v>3.5194999999999997E-2</c:v>
                      </c:pt>
                      <c:pt idx="9224">
                        <c:v>3.4586499999999999E-2</c:v>
                      </c:pt>
                      <c:pt idx="9225">
                        <c:v>3.3948999999999993E-2</c:v>
                      </c:pt>
                      <c:pt idx="9226">
                        <c:v>3.3339499999999987E-2</c:v>
                      </c:pt>
                      <c:pt idx="9227">
                        <c:v>3.3035999999999996E-2</c:v>
                      </c:pt>
                      <c:pt idx="9228">
                        <c:v>3.2452499999999981E-2</c:v>
                      </c:pt>
                      <c:pt idx="9229">
                        <c:v>3.2216499999999974E-2</c:v>
                      </c:pt>
                      <c:pt idx="9230">
                        <c:v>3.1453499999999975E-2</c:v>
                      </c:pt>
                      <c:pt idx="9231">
                        <c:v>3.0590499999999975E-2</c:v>
                      </c:pt>
                      <c:pt idx="9232">
                        <c:v>2.998799999999997E-2</c:v>
                      </c:pt>
                      <c:pt idx="9233">
                        <c:v>2.911749999999997E-2</c:v>
                      </c:pt>
                      <c:pt idx="9234">
                        <c:v>2.8892999999999964E-2</c:v>
                      </c:pt>
                      <c:pt idx="9235">
                        <c:v>2.7846999999999966E-2</c:v>
                      </c:pt>
                      <c:pt idx="9236">
                        <c:v>2.7578999999999968E-2</c:v>
                      </c:pt>
                      <c:pt idx="9237">
                        <c:v>2.6582499999999971E-2</c:v>
                      </c:pt>
                      <c:pt idx="9238">
                        <c:v>2.5430499999999974E-2</c:v>
                      </c:pt>
                      <c:pt idx="9239">
                        <c:v>2.560649999999998E-2</c:v>
                      </c:pt>
                      <c:pt idx="9240">
                        <c:v>2.4514999999999985E-2</c:v>
                      </c:pt>
                      <c:pt idx="9241">
                        <c:v>2.4901499999999972E-2</c:v>
                      </c:pt>
                      <c:pt idx="9242">
                        <c:v>2.476049999999998E-2</c:v>
                      </c:pt>
                      <c:pt idx="9243">
                        <c:v>2.2743999999999973E-2</c:v>
                      </c:pt>
                      <c:pt idx="9244">
                        <c:v>2.2353499999999984E-2</c:v>
                      </c:pt>
                      <c:pt idx="9245">
                        <c:v>2.1592499999999983E-2</c:v>
                      </c:pt>
                      <c:pt idx="9246">
                        <c:v>2.0119999999999985E-2</c:v>
                      </c:pt>
                      <c:pt idx="9247">
                        <c:v>1.8623999999999981E-2</c:v>
                      </c:pt>
                      <c:pt idx="9248">
                        <c:v>1.8863999999999978E-2</c:v>
                      </c:pt>
                      <c:pt idx="9249">
                        <c:v>1.8385999999999986E-2</c:v>
                      </c:pt>
                      <c:pt idx="9250">
                        <c:v>1.6698999999999974E-2</c:v>
                      </c:pt>
                      <c:pt idx="9251">
                        <c:v>1.6022499999999971E-2</c:v>
                      </c:pt>
                      <c:pt idx="9252">
                        <c:v>1.5201499999999977E-2</c:v>
                      </c:pt>
                      <c:pt idx="9253">
                        <c:v>1.4639499999999977E-2</c:v>
                      </c:pt>
                      <c:pt idx="9254">
                        <c:v>1.4107999999999975E-2</c:v>
                      </c:pt>
                      <c:pt idx="9255">
                        <c:v>1.419549999999997E-2</c:v>
                      </c:pt>
                      <c:pt idx="9256">
                        <c:v>1.2089499999999986E-2</c:v>
                      </c:pt>
                      <c:pt idx="9257">
                        <c:v>1.0828999999999983E-2</c:v>
                      </c:pt>
                      <c:pt idx="9258">
                        <c:v>1.0289999999999968E-2</c:v>
                      </c:pt>
                      <c:pt idx="9259">
                        <c:v>9.6189999999999713E-3</c:v>
                      </c:pt>
                      <c:pt idx="9260">
                        <c:v>8.8659999999999971E-3</c:v>
                      </c:pt>
                      <c:pt idx="9261">
                        <c:v>8.7054999999999876E-3</c:v>
                      </c:pt>
                      <c:pt idx="9262">
                        <c:v>8.618999999999986E-3</c:v>
                      </c:pt>
                      <c:pt idx="9263">
                        <c:v>8.6314999999999899E-3</c:v>
                      </c:pt>
                      <c:pt idx="9264">
                        <c:v>8.8084999999999847E-3</c:v>
                      </c:pt>
                      <c:pt idx="9265">
                        <c:v>8.2129999999999911E-3</c:v>
                      </c:pt>
                      <c:pt idx="9266">
                        <c:v>8.0954999999999951E-3</c:v>
                      </c:pt>
                      <c:pt idx="9267">
                        <c:v>7.4254999999999937E-3</c:v>
                      </c:pt>
                      <c:pt idx="9268">
                        <c:v>7.1434999999999945E-3</c:v>
                      </c:pt>
                      <c:pt idx="9269">
                        <c:v>6.1919999999999874E-3</c:v>
                      </c:pt>
                      <c:pt idx="9270">
                        <c:v>5.5909999999999927E-3</c:v>
                      </c:pt>
                      <c:pt idx="9271">
                        <c:v>4.0524999999999936E-3</c:v>
                      </c:pt>
                      <c:pt idx="9272">
                        <c:v>2.7599999999999921E-3</c:v>
                      </c:pt>
                      <c:pt idx="9273">
                        <c:v>1.7334999999999987E-3</c:v>
                      </c:pt>
                      <c:pt idx="9274">
                        <c:v>1.5779999999999989E-3</c:v>
                      </c:pt>
                      <c:pt idx="9275">
                        <c:v>5.6399999999999658E-4</c:v>
                      </c:pt>
                      <c:pt idx="9276">
                        <c:v>-4.7700000000000352E-4</c:v>
                      </c:pt>
                      <c:pt idx="9277">
                        <c:v>-1.7050000000000038E-3</c:v>
                      </c:pt>
                      <c:pt idx="9278">
                        <c:v>-1.9620000000000002E-3</c:v>
                      </c:pt>
                      <c:pt idx="9279">
                        <c:v>-2.3125000000000008E-3</c:v>
                      </c:pt>
                      <c:pt idx="9280">
                        <c:v>-2.8520000000000012E-3</c:v>
                      </c:pt>
                      <c:pt idx="9281">
                        <c:v>-3.3889999999999927E-3</c:v>
                      </c:pt>
                      <c:pt idx="9282">
                        <c:v>-3.6805000000000015E-3</c:v>
                      </c:pt>
                      <c:pt idx="9283">
                        <c:v>-4.4014999999999992E-3</c:v>
                      </c:pt>
                      <c:pt idx="9284">
                        <c:v>-4.8819999999999966E-3</c:v>
                      </c:pt>
                      <c:pt idx="9285">
                        <c:v>-5.2990000000000016E-3</c:v>
                      </c:pt>
                      <c:pt idx="9286">
                        <c:v>-6.5420000000000009E-3</c:v>
                      </c:pt>
                      <c:pt idx="9287">
                        <c:v>-7.3765000000000002E-3</c:v>
                      </c:pt>
                      <c:pt idx="9288">
                        <c:v>-7.8249999999999986E-3</c:v>
                      </c:pt>
                      <c:pt idx="9289">
                        <c:v>-8.7564999999999969E-3</c:v>
                      </c:pt>
                      <c:pt idx="9290">
                        <c:v>-9.2349999999999915E-3</c:v>
                      </c:pt>
                      <c:pt idx="9291">
                        <c:v>-9.3240000000000007E-3</c:v>
                      </c:pt>
                      <c:pt idx="9292">
                        <c:v>-9.759000000000002E-3</c:v>
                      </c:pt>
                      <c:pt idx="9293">
                        <c:v>-9.5905000000000018E-3</c:v>
                      </c:pt>
                      <c:pt idx="9294">
                        <c:v>-1.0365500000000001E-2</c:v>
                      </c:pt>
                      <c:pt idx="9295">
                        <c:v>-1.0908499999999998E-2</c:v>
                      </c:pt>
                      <c:pt idx="9296">
                        <c:v>-1.1281000000000001E-2</c:v>
                      </c:pt>
                      <c:pt idx="9297">
                        <c:v>-1.2140000000000005E-2</c:v>
                      </c:pt>
                      <c:pt idx="9298">
                        <c:v>-1.2460000000000001E-2</c:v>
                      </c:pt>
                      <c:pt idx="9299">
                        <c:v>-1.3241000000000008E-2</c:v>
                      </c:pt>
                      <c:pt idx="9300">
                        <c:v>-1.4654000000000006E-2</c:v>
                      </c:pt>
                      <c:pt idx="9301">
                        <c:v>-1.4776000000000001E-2</c:v>
                      </c:pt>
                      <c:pt idx="9302">
                        <c:v>-1.5071000000000003E-2</c:v>
                      </c:pt>
                      <c:pt idx="9303">
                        <c:v>-1.6101499999999998E-2</c:v>
                      </c:pt>
                      <c:pt idx="9304">
                        <c:v>-1.7143499999999992E-2</c:v>
                      </c:pt>
                      <c:pt idx="9305">
                        <c:v>-1.7448999999999992E-2</c:v>
                      </c:pt>
                      <c:pt idx="9306">
                        <c:v>-1.7987499999999997E-2</c:v>
                      </c:pt>
                      <c:pt idx="9307">
                        <c:v>-1.8467499999999994E-2</c:v>
                      </c:pt>
                      <c:pt idx="9308">
                        <c:v>-1.8524499999999992E-2</c:v>
                      </c:pt>
                      <c:pt idx="9309">
                        <c:v>-1.9337999999999994E-2</c:v>
                      </c:pt>
                      <c:pt idx="9310">
                        <c:v>-1.9228499999999996E-2</c:v>
                      </c:pt>
                      <c:pt idx="9311">
                        <c:v>-1.9689999999999992E-2</c:v>
                      </c:pt>
                      <c:pt idx="9312">
                        <c:v>-2.0003500000000004E-2</c:v>
                      </c:pt>
                      <c:pt idx="9313">
                        <c:v>-2.0617500000000007E-2</c:v>
                      </c:pt>
                      <c:pt idx="9314">
                        <c:v>-2.2026000000000004E-2</c:v>
                      </c:pt>
                      <c:pt idx="9315">
                        <c:v>-2.2224000000000004E-2</c:v>
                      </c:pt>
                      <c:pt idx="9316">
                        <c:v>-2.2616499999999994E-2</c:v>
                      </c:pt>
                      <c:pt idx="9317">
                        <c:v>-2.2977999999999991E-2</c:v>
                      </c:pt>
                      <c:pt idx="9318">
                        <c:v>-2.3297499999999992E-2</c:v>
                      </c:pt>
                      <c:pt idx="9319">
                        <c:v>-2.3684499999999987E-2</c:v>
                      </c:pt>
                      <c:pt idx="9320">
                        <c:v>-2.4176999999999987E-2</c:v>
                      </c:pt>
                      <c:pt idx="9321">
                        <c:v>-2.4818999999999987E-2</c:v>
                      </c:pt>
                      <c:pt idx="9322">
                        <c:v>-2.5490999999999993E-2</c:v>
                      </c:pt>
                      <c:pt idx="9323">
                        <c:v>-2.5910499999999996E-2</c:v>
                      </c:pt>
                      <c:pt idx="9324">
                        <c:v>-2.6498499999999994E-2</c:v>
                      </c:pt>
                      <c:pt idx="9325">
                        <c:v>-2.7203499999999988E-2</c:v>
                      </c:pt>
                      <c:pt idx="9326">
                        <c:v>-2.7769499999999989E-2</c:v>
                      </c:pt>
                      <c:pt idx="9327">
                        <c:v>-2.8283499999999986E-2</c:v>
                      </c:pt>
                      <c:pt idx="9328">
                        <c:v>-2.8688999999999992E-2</c:v>
                      </c:pt>
                      <c:pt idx="9329">
                        <c:v>-2.8958499999999995E-2</c:v>
                      </c:pt>
                      <c:pt idx="9330">
                        <c:v>-2.9400499999999993E-2</c:v>
                      </c:pt>
                      <c:pt idx="9331">
                        <c:v>-2.7733499999999987E-2</c:v>
                      </c:pt>
                      <c:pt idx="9332">
                        <c:v>-2.7746999999999987E-2</c:v>
                      </c:pt>
                      <c:pt idx="9333">
                        <c:v>-2.9591000000000003E-2</c:v>
                      </c:pt>
                      <c:pt idx="9334">
                        <c:v>-3.6325499999999997E-2</c:v>
                      </c:pt>
                      <c:pt idx="9335">
                        <c:v>-3.6072E-2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A1D9-4626-B10B-E46163BFF884}"/>
                  </c:ext>
                </c:extLst>
              </c15:ser>
            </c15:filteredScatterSeries>
            <c15:filteredScatte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470A'!$BK$1</c15:sqref>
                        </c15:formulaRef>
                      </c:ext>
                    </c:extLst>
                    <c:strCache>
                      <c:ptCount val="1"/>
                      <c:pt idx="0">
                        <c:v>Disk-33_Out, 470 A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470A'!$C$5:$C$9340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6.0199999999999997E-2</c:v>
                      </c:pt>
                      <c:pt idx="1">
                        <c:v>2.5100000000000001E-2</c:v>
                      </c:pt>
                      <c:pt idx="2">
                        <c:v>2.6859999999999998E-2</c:v>
                      </c:pt>
                      <c:pt idx="3">
                        <c:v>1.6799999999999999E-2</c:v>
                      </c:pt>
                      <c:pt idx="4">
                        <c:v>0.14907000000000001</c:v>
                      </c:pt>
                      <c:pt idx="5">
                        <c:v>0.11024</c:v>
                      </c:pt>
                      <c:pt idx="6">
                        <c:v>2.2249999999999999E-2</c:v>
                      </c:pt>
                      <c:pt idx="7">
                        <c:v>0.20859</c:v>
                      </c:pt>
                      <c:pt idx="8">
                        <c:v>3.107E-2</c:v>
                      </c:pt>
                      <c:pt idx="9">
                        <c:v>0.129</c:v>
                      </c:pt>
                      <c:pt idx="10">
                        <c:v>5.9330000000000001E-2</c:v>
                      </c:pt>
                      <c:pt idx="11">
                        <c:v>5.9290000000000002E-2</c:v>
                      </c:pt>
                      <c:pt idx="12">
                        <c:v>7.2650000000000006E-2</c:v>
                      </c:pt>
                      <c:pt idx="13">
                        <c:v>0.1057</c:v>
                      </c:pt>
                      <c:pt idx="14">
                        <c:v>5.0599999999999999E-2</c:v>
                      </c:pt>
                      <c:pt idx="15">
                        <c:v>2.894E-2</c:v>
                      </c:pt>
                      <c:pt idx="16">
                        <c:v>3.329E-2</c:v>
                      </c:pt>
                      <c:pt idx="17">
                        <c:v>0.13136</c:v>
                      </c:pt>
                      <c:pt idx="18">
                        <c:v>2.6210000000000001E-2</c:v>
                      </c:pt>
                      <c:pt idx="19">
                        <c:v>3.6700000000000003E-2</c:v>
                      </c:pt>
                      <c:pt idx="20">
                        <c:v>1.789E-2</c:v>
                      </c:pt>
                      <c:pt idx="21">
                        <c:v>0.13833000000000001</c:v>
                      </c:pt>
                      <c:pt idx="22">
                        <c:v>0.28231000000000001</c:v>
                      </c:pt>
                      <c:pt idx="23">
                        <c:v>4.6719999999999998E-2</c:v>
                      </c:pt>
                      <c:pt idx="24">
                        <c:v>6.3979999999999995E-2</c:v>
                      </c:pt>
                      <c:pt idx="25">
                        <c:v>5.9299999999999999E-2</c:v>
                      </c:pt>
                      <c:pt idx="26">
                        <c:v>0.11791</c:v>
                      </c:pt>
                      <c:pt idx="27">
                        <c:v>4.2889999999999998E-2</c:v>
                      </c:pt>
                      <c:pt idx="28">
                        <c:v>6.0569999999999999E-2</c:v>
                      </c:pt>
                      <c:pt idx="29">
                        <c:v>4.6940000000000003E-2</c:v>
                      </c:pt>
                      <c:pt idx="30">
                        <c:v>9.3310000000000004E-2</c:v>
                      </c:pt>
                      <c:pt idx="31">
                        <c:v>2.5930000000000002E-2</c:v>
                      </c:pt>
                      <c:pt idx="32">
                        <c:v>2.8340000000000001E-2</c:v>
                      </c:pt>
                      <c:pt idx="33">
                        <c:v>5.3850000000000002E-2</c:v>
                      </c:pt>
                      <c:pt idx="34">
                        <c:v>7.2440000000000004E-2</c:v>
                      </c:pt>
                      <c:pt idx="35">
                        <c:v>5.935E-2</c:v>
                      </c:pt>
                      <c:pt idx="36">
                        <c:v>4.5699999999999998E-2</c:v>
                      </c:pt>
                      <c:pt idx="37">
                        <c:v>5.1159999999999997E-2</c:v>
                      </c:pt>
                      <c:pt idx="38">
                        <c:v>4.5010000000000001E-2</c:v>
                      </c:pt>
                      <c:pt idx="39">
                        <c:v>0.12695000000000001</c:v>
                      </c:pt>
                      <c:pt idx="40">
                        <c:v>4.0989999999999999E-2</c:v>
                      </c:pt>
                      <c:pt idx="41">
                        <c:v>4.7370000000000002E-2</c:v>
                      </c:pt>
                      <c:pt idx="42">
                        <c:v>4.6339999999999999E-2</c:v>
                      </c:pt>
                      <c:pt idx="43">
                        <c:v>0.13347000000000001</c:v>
                      </c:pt>
                      <c:pt idx="44">
                        <c:v>5.5259999999999997E-2</c:v>
                      </c:pt>
                      <c:pt idx="45">
                        <c:v>4.5130000000000003E-2</c:v>
                      </c:pt>
                      <c:pt idx="46">
                        <c:v>4.3869999999999999E-2</c:v>
                      </c:pt>
                      <c:pt idx="47">
                        <c:v>0.10473</c:v>
                      </c:pt>
                      <c:pt idx="48">
                        <c:v>6.0019999999999997E-2</c:v>
                      </c:pt>
                      <c:pt idx="49">
                        <c:v>7.2760000000000005E-2</c:v>
                      </c:pt>
                      <c:pt idx="50">
                        <c:v>0.20197999999999999</c:v>
                      </c:pt>
                      <c:pt idx="51">
                        <c:v>0.46233000000000002</c:v>
                      </c:pt>
                      <c:pt idx="52">
                        <c:v>0.53532000000000002</c:v>
                      </c:pt>
                      <c:pt idx="53">
                        <c:v>0.66854999999999998</c:v>
                      </c:pt>
                      <c:pt idx="54">
                        <c:v>0.77149000000000001</c:v>
                      </c:pt>
                      <c:pt idx="55">
                        <c:v>0.89710000000000001</c:v>
                      </c:pt>
                      <c:pt idx="56">
                        <c:v>1.0990800000000001</c:v>
                      </c:pt>
                      <c:pt idx="57">
                        <c:v>1.15635</c:v>
                      </c:pt>
                      <c:pt idx="58">
                        <c:v>1.27732</c:v>
                      </c:pt>
                      <c:pt idx="59">
                        <c:v>1.39547</c:v>
                      </c:pt>
                      <c:pt idx="60">
                        <c:v>1.5930500000000001</c:v>
                      </c:pt>
                      <c:pt idx="61">
                        <c:v>1.6624099999999999</c:v>
                      </c:pt>
                      <c:pt idx="62">
                        <c:v>1.7932300000000001</c:v>
                      </c:pt>
                      <c:pt idx="63">
                        <c:v>1.90733</c:v>
                      </c:pt>
                      <c:pt idx="64">
                        <c:v>2.0925500000000001</c:v>
                      </c:pt>
                      <c:pt idx="65">
                        <c:v>2.1837</c:v>
                      </c:pt>
                      <c:pt idx="66">
                        <c:v>2.2632699999999999</c:v>
                      </c:pt>
                      <c:pt idx="67">
                        <c:v>2.3944899999999998</c:v>
                      </c:pt>
                      <c:pt idx="68">
                        <c:v>2.5816499999999998</c:v>
                      </c:pt>
                      <c:pt idx="69">
                        <c:v>2.6359300000000001</c:v>
                      </c:pt>
                      <c:pt idx="70">
                        <c:v>2.7756599999999998</c:v>
                      </c:pt>
                      <c:pt idx="71">
                        <c:v>2.9239700000000002</c:v>
                      </c:pt>
                      <c:pt idx="72">
                        <c:v>3.0789599999999999</c:v>
                      </c:pt>
                      <c:pt idx="73">
                        <c:v>3.18771</c:v>
                      </c:pt>
                      <c:pt idx="74">
                        <c:v>3.2575500000000002</c:v>
                      </c:pt>
                      <c:pt idx="75">
                        <c:v>3.4325600000000001</c:v>
                      </c:pt>
                      <c:pt idx="76">
                        <c:v>3.5181300000000002</c:v>
                      </c:pt>
                      <c:pt idx="77">
                        <c:v>3.6930200000000002</c:v>
                      </c:pt>
                      <c:pt idx="78">
                        <c:v>3.7873000000000001</c:v>
                      </c:pt>
                      <c:pt idx="79">
                        <c:v>3.9013900000000001</c:v>
                      </c:pt>
                      <c:pt idx="80">
                        <c:v>4.0277599999999998</c:v>
                      </c:pt>
                      <c:pt idx="81">
                        <c:v>4.2290099999999997</c:v>
                      </c:pt>
                      <c:pt idx="82">
                        <c:v>4.3903400000000001</c:v>
                      </c:pt>
                      <c:pt idx="83">
                        <c:v>4.5920899999999998</c:v>
                      </c:pt>
                      <c:pt idx="84">
                        <c:v>4.5362799999999996</c:v>
                      </c:pt>
                      <c:pt idx="85">
                        <c:v>4.7181100000000002</c:v>
                      </c:pt>
                      <c:pt idx="86">
                        <c:v>4.79535</c:v>
                      </c:pt>
                      <c:pt idx="87">
                        <c:v>4.92645</c:v>
                      </c:pt>
                      <c:pt idx="88">
                        <c:v>5.0520800000000001</c:v>
                      </c:pt>
                      <c:pt idx="89">
                        <c:v>5.2544700000000004</c:v>
                      </c:pt>
                      <c:pt idx="90">
                        <c:v>5.28782</c:v>
                      </c:pt>
                      <c:pt idx="91">
                        <c:v>5.4262499999999996</c:v>
                      </c:pt>
                      <c:pt idx="92">
                        <c:v>5.5579999999999998</c:v>
                      </c:pt>
                      <c:pt idx="93">
                        <c:v>5.6661999999999999</c:v>
                      </c:pt>
                      <c:pt idx="94">
                        <c:v>5.8654200000000003</c:v>
                      </c:pt>
                      <c:pt idx="95">
                        <c:v>5.9110899999999997</c:v>
                      </c:pt>
                      <c:pt idx="96">
                        <c:v>6.05016</c:v>
                      </c:pt>
                      <c:pt idx="97">
                        <c:v>6.1697699999999998</c:v>
                      </c:pt>
                      <c:pt idx="98">
                        <c:v>6.3649899999999997</c:v>
                      </c:pt>
                      <c:pt idx="99">
                        <c:v>6.4157700000000002</c:v>
                      </c:pt>
                      <c:pt idx="100">
                        <c:v>6.5409800000000002</c:v>
                      </c:pt>
                      <c:pt idx="101">
                        <c:v>6.6772299999999998</c:v>
                      </c:pt>
                      <c:pt idx="102">
                        <c:v>6.8746600000000004</c:v>
                      </c:pt>
                      <c:pt idx="103">
                        <c:v>6.9148500000000004</c:v>
                      </c:pt>
                      <c:pt idx="104">
                        <c:v>7.0538600000000002</c:v>
                      </c:pt>
                      <c:pt idx="105">
                        <c:v>7.1625300000000003</c:v>
                      </c:pt>
                      <c:pt idx="106">
                        <c:v>7.3603399999999999</c:v>
                      </c:pt>
                      <c:pt idx="107">
                        <c:v>7.4038599999999999</c:v>
                      </c:pt>
                      <c:pt idx="108">
                        <c:v>7.54223</c:v>
                      </c:pt>
                      <c:pt idx="109">
                        <c:v>7.6724100000000002</c:v>
                      </c:pt>
                      <c:pt idx="110">
                        <c:v>7.8157199999999998</c:v>
                      </c:pt>
                      <c:pt idx="111">
                        <c:v>7.9749499999999998</c:v>
                      </c:pt>
                      <c:pt idx="112">
                        <c:v>8.0415299999999998</c:v>
                      </c:pt>
                      <c:pt idx="113">
                        <c:v>8.1739599999999992</c:v>
                      </c:pt>
                      <c:pt idx="114">
                        <c:v>8.2857000000000003</c:v>
                      </c:pt>
                      <c:pt idx="115">
                        <c:v>8.4757899999999999</c:v>
                      </c:pt>
                      <c:pt idx="116">
                        <c:v>8.5121800000000007</c:v>
                      </c:pt>
                      <c:pt idx="117">
                        <c:v>8.66282</c:v>
                      </c:pt>
                      <c:pt idx="118">
                        <c:v>8.7761300000000002</c:v>
                      </c:pt>
                      <c:pt idx="119">
                        <c:v>8.9714399999999994</c:v>
                      </c:pt>
                      <c:pt idx="120">
                        <c:v>9.0327099999999998</c:v>
                      </c:pt>
                      <c:pt idx="121">
                        <c:v>9.1752800000000008</c:v>
                      </c:pt>
                      <c:pt idx="122">
                        <c:v>9.2716100000000008</c:v>
                      </c:pt>
                      <c:pt idx="123">
                        <c:v>9.4835700000000003</c:v>
                      </c:pt>
                      <c:pt idx="124">
                        <c:v>9.5395299999999992</c:v>
                      </c:pt>
                      <c:pt idx="125">
                        <c:v>9.6888699999999996</c:v>
                      </c:pt>
                      <c:pt idx="126">
                        <c:v>9.8129200000000001</c:v>
                      </c:pt>
                      <c:pt idx="127">
                        <c:v>9.9729299999999999</c:v>
                      </c:pt>
                      <c:pt idx="128">
                        <c:v>10.017340000000001</c:v>
                      </c:pt>
                      <c:pt idx="129">
                        <c:v>10.0047</c:v>
                      </c:pt>
                      <c:pt idx="130">
                        <c:v>10.01168</c:v>
                      </c:pt>
                      <c:pt idx="131">
                        <c:v>10.02801</c:v>
                      </c:pt>
                      <c:pt idx="132">
                        <c:v>10.06575</c:v>
                      </c:pt>
                      <c:pt idx="133">
                        <c:v>10.024150000000001</c:v>
                      </c:pt>
                      <c:pt idx="134">
                        <c:v>10.01352</c:v>
                      </c:pt>
                      <c:pt idx="135">
                        <c:v>10.028589999999999</c:v>
                      </c:pt>
                      <c:pt idx="136">
                        <c:v>10.06532</c:v>
                      </c:pt>
                      <c:pt idx="137">
                        <c:v>9.9838199999999997</c:v>
                      </c:pt>
                      <c:pt idx="138">
                        <c:v>9.9783000000000008</c:v>
                      </c:pt>
                      <c:pt idx="139">
                        <c:v>9.9635999999999996</c:v>
                      </c:pt>
                      <c:pt idx="140">
                        <c:v>10.050789999999999</c:v>
                      </c:pt>
                      <c:pt idx="141">
                        <c:v>9.9768899999999991</c:v>
                      </c:pt>
                      <c:pt idx="142">
                        <c:v>9.9868900000000007</c:v>
                      </c:pt>
                      <c:pt idx="143">
                        <c:v>10.195679999999999</c:v>
                      </c:pt>
                      <c:pt idx="144">
                        <c:v>10.11679</c:v>
                      </c:pt>
                      <c:pt idx="145">
                        <c:v>9.9919899999999995</c:v>
                      </c:pt>
                      <c:pt idx="146">
                        <c:v>9.9844000000000008</c:v>
                      </c:pt>
                      <c:pt idx="147">
                        <c:v>10.00178</c:v>
                      </c:pt>
                      <c:pt idx="148">
                        <c:v>9.9973100000000006</c:v>
                      </c:pt>
                      <c:pt idx="149">
                        <c:v>10.05589</c:v>
                      </c:pt>
                      <c:pt idx="150">
                        <c:v>9.9720700000000004</c:v>
                      </c:pt>
                      <c:pt idx="151">
                        <c:v>9.9750200000000007</c:v>
                      </c:pt>
                      <c:pt idx="152">
                        <c:v>9.9825700000000008</c:v>
                      </c:pt>
                      <c:pt idx="153">
                        <c:v>10.05166</c:v>
                      </c:pt>
                      <c:pt idx="154">
                        <c:v>9.9633500000000002</c:v>
                      </c:pt>
                      <c:pt idx="155">
                        <c:v>9.9426299999999994</c:v>
                      </c:pt>
                      <c:pt idx="156">
                        <c:v>9.9941200000000006</c:v>
                      </c:pt>
                      <c:pt idx="157">
                        <c:v>10.045400000000001</c:v>
                      </c:pt>
                      <c:pt idx="158">
                        <c:v>10.00128</c:v>
                      </c:pt>
                      <c:pt idx="159">
                        <c:v>10.020020000000001</c:v>
                      </c:pt>
                      <c:pt idx="160">
                        <c:v>9.9843600000000006</c:v>
                      </c:pt>
                      <c:pt idx="161">
                        <c:v>10.0449</c:v>
                      </c:pt>
                      <c:pt idx="162">
                        <c:v>10.00243</c:v>
                      </c:pt>
                      <c:pt idx="163">
                        <c:v>10.002330000000001</c:v>
                      </c:pt>
                      <c:pt idx="164">
                        <c:v>9.9688099999999995</c:v>
                      </c:pt>
                      <c:pt idx="165">
                        <c:v>10.041700000000001</c:v>
                      </c:pt>
                      <c:pt idx="166">
                        <c:v>10.01961</c:v>
                      </c:pt>
                      <c:pt idx="167">
                        <c:v>9.9855499999999999</c:v>
                      </c:pt>
                      <c:pt idx="168">
                        <c:v>9.97851</c:v>
                      </c:pt>
                      <c:pt idx="169">
                        <c:v>9.9720399999999998</c:v>
                      </c:pt>
                      <c:pt idx="170">
                        <c:v>10.054919999999999</c:v>
                      </c:pt>
                      <c:pt idx="171">
                        <c:v>9.9896799999999999</c:v>
                      </c:pt>
                      <c:pt idx="172">
                        <c:v>9.9767100000000006</c:v>
                      </c:pt>
                      <c:pt idx="173">
                        <c:v>9.9675899999999995</c:v>
                      </c:pt>
                      <c:pt idx="174">
                        <c:v>10.043900000000001</c:v>
                      </c:pt>
                      <c:pt idx="175">
                        <c:v>9.9568399999999997</c:v>
                      </c:pt>
                      <c:pt idx="176">
                        <c:v>9.9745399999999993</c:v>
                      </c:pt>
                      <c:pt idx="177">
                        <c:v>9.9843499999999992</c:v>
                      </c:pt>
                      <c:pt idx="178">
                        <c:v>10.049239999999999</c:v>
                      </c:pt>
                      <c:pt idx="179">
                        <c:v>9.9883199999999999</c:v>
                      </c:pt>
                      <c:pt idx="180">
                        <c:v>10.004049999999999</c:v>
                      </c:pt>
                      <c:pt idx="181">
                        <c:v>9.97349</c:v>
                      </c:pt>
                      <c:pt idx="182">
                        <c:v>10.035769999999999</c:v>
                      </c:pt>
                      <c:pt idx="183">
                        <c:v>9.9650300000000005</c:v>
                      </c:pt>
                      <c:pt idx="184">
                        <c:v>9.9716400000000007</c:v>
                      </c:pt>
                      <c:pt idx="185">
                        <c:v>9.9675600000000006</c:v>
                      </c:pt>
                      <c:pt idx="186">
                        <c:v>9.9973100000000006</c:v>
                      </c:pt>
                      <c:pt idx="187">
                        <c:v>10.03411</c:v>
                      </c:pt>
                      <c:pt idx="188">
                        <c:v>9.9671699999999994</c:v>
                      </c:pt>
                      <c:pt idx="189">
                        <c:v>9.9544200000000007</c:v>
                      </c:pt>
                      <c:pt idx="190">
                        <c:v>9.9768600000000003</c:v>
                      </c:pt>
                      <c:pt idx="191">
                        <c:v>10.070169999999999</c:v>
                      </c:pt>
                      <c:pt idx="192">
                        <c:v>9.9871099999999995</c:v>
                      </c:pt>
                      <c:pt idx="193">
                        <c:v>9.9741</c:v>
                      </c:pt>
                      <c:pt idx="194">
                        <c:v>9.9602699999999995</c:v>
                      </c:pt>
                      <c:pt idx="195">
                        <c:v>10.03351</c:v>
                      </c:pt>
                      <c:pt idx="196">
                        <c:v>9.9897600000000004</c:v>
                      </c:pt>
                      <c:pt idx="197">
                        <c:v>9.9732699999999994</c:v>
                      </c:pt>
                      <c:pt idx="198">
                        <c:v>9.9419599999999999</c:v>
                      </c:pt>
                      <c:pt idx="199">
                        <c:v>10.01132</c:v>
                      </c:pt>
                      <c:pt idx="200">
                        <c:v>9.9536300000000004</c:v>
                      </c:pt>
                      <c:pt idx="201">
                        <c:v>9.9681800000000003</c:v>
                      </c:pt>
                      <c:pt idx="202">
                        <c:v>9.9778000000000002</c:v>
                      </c:pt>
                      <c:pt idx="203">
                        <c:v>10.01421</c:v>
                      </c:pt>
                      <c:pt idx="204">
                        <c:v>10.32372</c:v>
                      </c:pt>
                      <c:pt idx="205">
                        <c:v>9.9838000000000005</c:v>
                      </c:pt>
                      <c:pt idx="206">
                        <c:v>9.9590499999999995</c:v>
                      </c:pt>
                      <c:pt idx="207">
                        <c:v>10.0031</c:v>
                      </c:pt>
                      <c:pt idx="208">
                        <c:v>10.04344</c:v>
                      </c:pt>
                      <c:pt idx="209">
                        <c:v>9.9906799999999993</c:v>
                      </c:pt>
                      <c:pt idx="210">
                        <c:v>10.00155</c:v>
                      </c:pt>
                      <c:pt idx="211">
                        <c:v>10.00151</c:v>
                      </c:pt>
                      <c:pt idx="212">
                        <c:v>10.05847</c:v>
                      </c:pt>
                      <c:pt idx="213">
                        <c:v>9.9750200000000007</c:v>
                      </c:pt>
                      <c:pt idx="214">
                        <c:v>9.9917700000000007</c:v>
                      </c:pt>
                      <c:pt idx="215">
                        <c:v>9.9722200000000001</c:v>
                      </c:pt>
                      <c:pt idx="216">
                        <c:v>10.040290000000001</c:v>
                      </c:pt>
                      <c:pt idx="217">
                        <c:v>9.9889500000000009</c:v>
                      </c:pt>
                      <c:pt idx="218">
                        <c:v>9.9879800000000003</c:v>
                      </c:pt>
                      <c:pt idx="219">
                        <c:v>9.9906199999999998</c:v>
                      </c:pt>
                      <c:pt idx="220">
                        <c:v>10.069039999999999</c:v>
                      </c:pt>
                      <c:pt idx="221">
                        <c:v>9.9834399999999999</c:v>
                      </c:pt>
                      <c:pt idx="222">
                        <c:v>9.9937699999999996</c:v>
                      </c:pt>
                      <c:pt idx="223">
                        <c:v>9.98475</c:v>
                      </c:pt>
                      <c:pt idx="224">
                        <c:v>9.9883699999999997</c:v>
                      </c:pt>
                      <c:pt idx="225">
                        <c:v>10.03875</c:v>
                      </c:pt>
                      <c:pt idx="226">
                        <c:v>9.9819399999999998</c:v>
                      </c:pt>
                      <c:pt idx="227">
                        <c:v>9.9888899999999996</c:v>
                      </c:pt>
                      <c:pt idx="228">
                        <c:v>9.9832099999999997</c:v>
                      </c:pt>
                      <c:pt idx="229">
                        <c:v>10.04785</c:v>
                      </c:pt>
                      <c:pt idx="230">
                        <c:v>9.9563799999999993</c:v>
                      </c:pt>
                      <c:pt idx="231">
                        <c:v>9.9758800000000001</c:v>
                      </c:pt>
                      <c:pt idx="232">
                        <c:v>9.9916499999999999</c:v>
                      </c:pt>
                      <c:pt idx="233">
                        <c:v>10.0542</c:v>
                      </c:pt>
                      <c:pt idx="234">
                        <c:v>9.9767600000000005</c:v>
                      </c:pt>
                      <c:pt idx="235">
                        <c:v>9.9760600000000004</c:v>
                      </c:pt>
                      <c:pt idx="236">
                        <c:v>9.9971599999999992</c:v>
                      </c:pt>
                      <c:pt idx="237">
                        <c:v>10.047610000000001</c:v>
                      </c:pt>
                      <c:pt idx="238">
                        <c:v>9.9765300000000003</c:v>
                      </c:pt>
                      <c:pt idx="239">
                        <c:v>9.9934799999999999</c:v>
                      </c:pt>
                      <c:pt idx="240">
                        <c:v>9.9912200000000002</c:v>
                      </c:pt>
                      <c:pt idx="241">
                        <c:v>10.008509999999999</c:v>
                      </c:pt>
                      <c:pt idx="242">
                        <c:v>10.02331</c:v>
                      </c:pt>
                      <c:pt idx="243">
                        <c:v>10.00874</c:v>
                      </c:pt>
                      <c:pt idx="244">
                        <c:v>9.9892900000000004</c:v>
                      </c:pt>
                      <c:pt idx="245">
                        <c:v>9.9817900000000002</c:v>
                      </c:pt>
                      <c:pt idx="246">
                        <c:v>10.04613</c:v>
                      </c:pt>
                      <c:pt idx="247">
                        <c:v>9.9722200000000001</c:v>
                      </c:pt>
                      <c:pt idx="248">
                        <c:v>9.9886800000000004</c:v>
                      </c:pt>
                      <c:pt idx="249">
                        <c:v>9.9898000000000007</c:v>
                      </c:pt>
                      <c:pt idx="250">
                        <c:v>10.061809999999999</c:v>
                      </c:pt>
                      <c:pt idx="251">
                        <c:v>9.9941899999999997</c:v>
                      </c:pt>
                      <c:pt idx="252">
                        <c:v>9.9795400000000001</c:v>
                      </c:pt>
                      <c:pt idx="253">
                        <c:v>9.9856200000000008</c:v>
                      </c:pt>
                      <c:pt idx="254">
                        <c:v>10.06616</c:v>
                      </c:pt>
                      <c:pt idx="255">
                        <c:v>9.9845100000000002</c:v>
                      </c:pt>
                      <c:pt idx="256">
                        <c:v>9.9969900000000003</c:v>
                      </c:pt>
                      <c:pt idx="257">
                        <c:v>9.9903999999999993</c:v>
                      </c:pt>
                      <c:pt idx="258">
                        <c:v>10.05729</c:v>
                      </c:pt>
                      <c:pt idx="259">
                        <c:v>9.9990100000000002</c:v>
                      </c:pt>
                      <c:pt idx="260">
                        <c:v>9.9897799999999997</c:v>
                      </c:pt>
                      <c:pt idx="261">
                        <c:v>9.9806899999999992</c:v>
                      </c:pt>
                      <c:pt idx="262">
                        <c:v>9.9864200000000007</c:v>
                      </c:pt>
                      <c:pt idx="263">
                        <c:v>10.076180000000001</c:v>
                      </c:pt>
                      <c:pt idx="264">
                        <c:v>10.007160000000001</c:v>
                      </c:pt>
                      <c:pt idx="265">
                        <c:v>10.282220000000001</c:v>
                      </c:pt>
                      <c:pt idx="266">
                        <c:v>9.9904200000000003</c:v>
                      </c:pt>
                      <c:pt idx="267">
                        <c:v>10.065630000000001</c:v>
                      </c:pt>
                      <c:pt idx="268">
                        <c:v>10.02032</c:v>
                      </c:pt>
                      <c:pt idx="269">
                        <c:v>9.9973100000000006</c:v>
                      </c:pt>
                      <c:pt idx="270">
                        <c:v>9.9748000000000001</c:v>
                      </c:pt>
                      <c:pt idx="271">
                        <c:v>10.07053</c:v>
                      </c:pt>
                      <c:pt idx="272">
                        <c:v>10.01135</c:v>
                      </c:pt>
                      <c:pt idx="273">
                        <c:v>9.9908099999999997</c:v>
                      </c:pt>
                      <c:pt idx="274">
                        <c:v>9.9843200000000003</c:v>
                      </c:pt>
                      <c:pt idx="275">
                        <c:v>10.06068</c:v>
                      </c:pt>
                      <c:pt idx="276">
                        <c:v>9.9913600000000002</c:v>
                      </c:pt>
                      <c:pt idx="277">
                        <c:v>10.002980000000001</c:v>
                      </c:pt>
                      <c:pt idx="278">
                        <c:v>9.9910899999999998</c:v>
                      </c:pt>
                      <c:pt idx="279">
                        <c:v>10.012370000000001</c:v>
                      </c:pt>
                      <c:pt idx="280">
                        <c:v>10.05584</c:v>
                      </c:pt>
                      <c:pt idx="281">
                        <c:v>10.00305</c:v>
                      </c:pt>
                      <c:pt idx="282">
                        <c:v>10.00343</c:v>
                      </c:pt>
                      <c:pt idx="283">
                        <c:v>9.9925200000000007</c:v>
                      </c:pt>
                      <c:pt idx="284">
                        <c:v>10.080220000000001</c:v>
                      </c:pt>
                      <c:pt idx="285">
                        <c:v>10.0044</c:v>
                      </c:pt>
                      <c:pt idx="286">
                        <c:v>10.00066</c:v>
                      </c:pt>
                      <c:pt idx="287">
                        <c:v>10.011480000000001</c:v>
                      </c:pt>
                      <c:pt idx="288">
                        <c:v>10.06836</c:v>
                      </c:pt>
                      <c:pt idx="289">
                        <c:v>10.0022</c:v>
                      </c:pt>
                      <c:pt idx="290">
                        <c:v>10.017950000000001</c:v>
                      </c:pt>
                      <c:pt idx="291">
                        <c:v>9.9878599999999995</c:v>
                      </c:pt>
                      <c:pt idx="292">
                        <c:v>10.06588</c:v>
                      </c:pt>
                      <c:pt idx="293">
                        <c:v>9.9821100000000005</c:v>
                      </c:pt>
                      <c:pt idx="294">
                        <c:v>9.9897799999999997</c:v>
                      </c:pt>
                      <c:pt idx="295">
                        <c:v>9.9769000000000005</c:v>
                      </c:pt>
                      <c:pt idx="296">
                        <c:v>10.05965</c:v>
                      </c:pt>
                      <c:pt idx="297">
                        <c:v>10.01624</c:v>
                      </c:pt>
                      <c:pt idx="298">
                        <c:v>9.9870900000000002</c:v>
                      </c:pt>
                      <c:pt idx="299">
                        <c:v>9.9683799999999998</c:v>
                      </c:pt>
                      <c:pt idx="300">
                        <c:v>9.9838500000000003</c:v>
                      </c:pt>
                      <c:pt idx="301">
                        <c:v>10.04331</c:v>
                      </c:pt>
                      <c:pt idx="302">
                        <c:v>9.9898000000000007</c:v>
                      </c:pt>
                      <c:pt idx="303">
                        <c:v>10.00001</c:v>
                      </c:pt>
                      <c:pt idx="304">
                        <c:v>10.00296</c:v>
                      </c:pt>
                      <c:pt idx="305">
                        <c:v>10.08023</c:v>
                      </c:pt>
                      <c:pt idx="306">
                        <c:v>10.00229</c:v>
                      </c:pt>
                      <c:pt idx="307">
                        <c:v>9.9976099999999999</c:v>
                      </c:pt>
                      <c:pt idx="308">
                        <c:v>9.9990400000000008</c:v>
                      </c:pt>
                      <c:pt idx="309">
                        <c:v>10.06597</c:v>
                      </c:pt>
                      <c:pt idx="310">
                        <c:v>9.9981600000000004</c:v>
                      </c:pt>
                      <c:pt idx="311">
                        <c:v>10.00511</c:v>
                      </c:pt>
                      <c:pt idx="312">
                        <c:v>10.00972</c:v>
                      </c:pt>
                      <c:pt idx="313">
                        <c:v>10.0647</c:v>
                      </c:pt>
                      <c:pt idx="314">
                        <c:v>10.00409</c:v>
                      </c:pt>
                      <c:pt idx="315">
                        <c:v>9.9955099999999995</c:v>
                      </c:pt>
                      <c:pt idx="316">
                        <c:v>10.00681</c:v>
                      </c:pt>
                      <c:pt idx="317">
                        <c:v>9.9913000000000007</c:v>
                      </c:pt>
                      <c:pt idx="318">
                        <c:v>10.08207</c:v>
                      </c:pt>
                      <c:pt idx="319">
                        <c:v>10.00925</c:v>
                      </c:pt>
                      <c:pt idx="320">
                        <c:v>10.002190000000001</c:v>
                      </c:pt>
                      <c:pt idx="321">
                        <c:v>10.01127</c:v>
                      </c:pt>
                      <c:pt idx="322">
                        <c:v>10.06072</c:v>
                      </c:pt>
                      <c:pt idx="323">
                        <c:v>9.9929100000000002</c:v>
                      </c:pt>
                      <c:pt idx="324">
                        <c:v>9.9982100000000003</c:v>
                      </c:pt>
                      <c:pt idx="325">
                        <c:v>10.12988</c:v>
                      </c:pt>
                      <c:pt idx="326">
                        <c:v>10.280559999999999</c:v>
                      </c:pt>
                      <c:pt idx="327">
                        <c:v>10.03598</c:v>
                      </c:pt>
                      <c:pt idx="328">
                        <c:v>10.02125</c:v>
                      </c:pt>
                      <c:pt idx="329">
                        <c:v>10.011649999999999</c:v>
                      </c:pt>
                      <c:pt idx="330">
                        <c:v>10.1022</c:v>
                      </c:pt>
                      <c:pt idx="331">
                        <c:v>10.02215</c:v>
                      </c:pt>
                      <c:pt idx="332">
                        <c:v>10.03032</c:v>
                      </c:pt>
                      <c:pt idx="333">
                        <c:v>10.02866</c:v>
                      </c:pt>
                      <c:pt idx="334">
                        <c:v>10.04729</c:v>
                      </c:pt>
                      <c:pt idx="335">
                        <c:v>10.06987</c:v>
                      </c:pt>
                      <c:pt idx="336">
                        <c:v>10.013339999999999</c:v>
                      </c:pt>
                      <c:pt idx="337">
                        <c:v>10.01341</c:v>
                      </c:pt>
                      <c:pt idx="338">
                        <c:v>10.016780000000001</c:v>
                      </c:pt>
                      <c:pt idx="339">
                        <c:v>10.089869999999999</c:v>
                      </c:pt>
                      <c:pt idx="340">
                        <c:v>10.015650000000001</c:v>
                      </c:pt>
                      <c:pt idx="341">
                        <c:v>10.03866</c:v>
                      </c:pt>
                      <c:pt idx="342">
                        <c:v>10.039709999999999</c:v>
                      </c:pt>
                      <c:pt idx="343">
                        <c:v>10.114750000000001</c:v>
                      </c:pt>
                      <c:pt idx="344">
                        <c:v>10.03069</c:v>
                      </c:pt>
                      <c:pt idx="345">
                        <c:v>10.05179</c:v>
                      </c:pt>
                      <c:pt idx="346">
                        <c:v>10.04147</c:v>
                      </c:pt>
                      <c:pt idx="347">
                        <c:v>10.108090000000001</c:v>
                      </c:pt>
                      <c:pt idx="348">
                        <c:v>10.0397</c:v>
                      </c:pt>
                      <c:pt idx="349">
                        <c:v>10.05228</c:v>
                      </c:pt>
                      <c:pt idx="350">
                        <c:v>10.026730000000001</c:v>
                      </c:pt>
                      <c:pt idx="351">
                        <c:v>10.08132</c:v>
                      </c:pt>
                      <c:pt idx="352">
                        <c:v>10.05265</c:v>
                      </c:pt>
                      <c:pt idx="353">
                        <c:v>10.04316</c:v>
                      </c:pt>
                      <c:pt idx="354">
                        <c:v>10.03739</c:v>
                      </c:pt>
                      <c:pt idx="355">
                        <c:v>10.05387</c:v>
                      </c:pt>
                      <c:pt idx="356">
                        <c:v>10.11572</c:v>
                      </c:pt>
                      <c:pt idx="357">
                        <c:v>10.037470000000001</c:v>
                      </c:pt>
                      <c:pt idx="358">
                        <c:v>10.04092</c:v>
                      </c:pt>
                      <c:pt idx="359">
                        <c:v>10.0471</c:v>
                      </c:pt>
                      <c:pt idx="360">
                        <c:v>10.0946</c:v>
                      </c:pt>
                      <c:pt idx="361">
                        <c:v>10.041589999999999</c:v>
                      </c:pt>
                      <c:pt idx="362">
                        <c:v>10.041550000000001</c:v>
                      </c:pt>
                      <c:pt idx="363">
                        <c:v>10.04668</c:v>
                      </c:pt>
                      <c:pt idx="364">
                        <c:v>10.081110000000001</c:v>
                      </c:pt>
                      <c:pt idx="365">
                        <c:v>10.01657</c:v>
                      </c:pt>
                      <c:pt idx="366">
                        <c:v>10.03322</c:v>
                      </c:pt>
                      <c:pt idx="367">
                        <c:v>10.027889999999999</c:v>
                      </c:pt>
                      <c:pt idx="368">
                        <c:v>10.0871</c:v>
                      </c:pt>
                      <c:pt idx="369">
                        <c:v>10.0435</c:v>
                      </c:pt>
                      <c:pt idx="370">
                        <c:v>10.05105</c:v>
                      </c:pt>
                      <c:pt idx="371">
                        <c:v>10.0549</c:v>
                      </c:pt>
                      <c:pt idx="372">
                        <c:v>10.07837</c:v>
                      </c:pt>
                      <c:pt idx="373">
                        <c:v>10.07178</c:v>
                      </c:pt>
                      <c:pt idx="374">
                        <c:v>10.03678</c:v>
                      </c:pt>
                      <c:pt idx="375">
                        <c:v>10.05012</c:v>
                      </c:pt>
                      <c:pt idx="376">
                        <c:v>10.031779999999999</c:v>
                      </c:pt>
                      <c:pt idx="377">
                        <c:v>10.10535</c:v>
                      </c:pt>
                      <c:pt idx="378">
                        <c:v>10.03464</c:v>
                      </c:pt>
                      <c:pt idx="379">
                        <c:v>10.0543</c:v>
                      </c:pt>
                      <c:pt idx="380">
                        <c:v>10.04599</c:v>
                      </c:pt>
                      <c:pt idx="381">
                        <c:v>10.10112</c:v>
                      </c:pt>
                      <c:pt idx="382">
                        <c:v>10.02937</c:v>
                      </c:pt>
                      <c:pt idx="383">
                        <c:v>10.025969999999999</c:v>
                      </c:pt>
                      <c:pt idx="384">
                        <c:v>10.04344</c:v>
                      </c:pt>
                      <c:pt idx="385">
                        <c:v>10.100250000000001</c:v>
                      </c:pt>
                      <c:pt idx="386">
                        <c:v>10.243320000000001</c:v>
                      </c:pt>
                      <c:pt idx="387">
                        <c:v>10.112489999999999</c:v>
                      </c:pt>
                      <c:pt idx="388">
                        <c:v>10.045</c:v>
                      </c:pt>
                      <c:pt idx="389">
                        <c:v>10.102119999999999</c:v>
                      </c:pt>
                      <c:pt idx="390">
                        <c:v>10.027100000000001</c:v>
                      </c:pt>
                      <c:pt idx="391">
                        <c:v>10.0273</c:v>
                      </c:pt>
                      <c:pt idx="392">
                        <c:v>10.036060000000001</c:v>
                      </c:pt>
                      <c:pt idx="393">
                        <c:v>10.02341</c:v>
                      </c:pt>
                      <c:pt idx="394">
                        <c:v>10.08722</c:v>
                      </c:pt>
                      <c:pt idx="395">
                        <c:v>10.01746</c:v>
                      </c:pt>
                      <c:pt idx="396">
                        <c:v>10.02868</c:v>
                      </c:pt>
                      <c:pt idx="397">
                        <c:v>10.028639999999999</c:v>
                      </c:pt>
                      <c:pt idx="398">
                        <c:v>10.071960000000001</c:v>
                      </c:pt>
                      <c:pt idx="399">
                        <c:v>10.031409999999999</c:v>
                      </c:pt>
                      <c:pt idx="400">
                        <c:v>10.02455</c:v>
                      </c:pt>
                      <c:pt idx="401">
                        <c:v>10.01535</c:v>
                      </c:pt>
                      <c:pt idx="402">
                        <c:v>10.09535</c:v>
                      </c:pt>
                      <c:pt idx="403">
                        <c:v>10.04673</c:v>
                      </c:pt>
                      <c:pt idx="404">
                        <c:v>10.043990000000001</c:v>
                      </c:pt>
                      <c:pt idx="405">
                        <c:v>10.02877</c:v>
                      </c:pt>
                      <c:pt idx="406">
                        <c:v>10.11609</c:v>
                      </c:pt>
                      <c:pt idx="407">
                        <c:v>10.014189999999999</c:v>
                      </c:pt>
                      <c:pt idx="408">
                        <c:v>10.033340000000001</c:v>
                      </c:pt>
                      <c:pt idx="409">
                        <c:v>10.048030000000001</c:v>
                      </c:pt>
                      <c:pt idx="410">
                        <c:v>10.08897</c:v>
                      </c:pt>
                      <c:pt idx="411">
                        <c:v>10.07784</c:v>
                      </c:pt>
                      <c:pt idx="412">
                        <c:v>10.04011</c:v>
                      </c:pt>
                      <c:pt idx="413">
                        <c:v>10.047969999999999</c:v>
                      </c:pt>
                      <c:pt idx="414">
                        <c:v>10.022869999999999</c:v>
                      </c:pt>
                      <c:pt idx="415">
                        <c:v>10.09074</c:v>
                      </c:pt>
                      <c:pt idx="416">
                        <c:v>10.05002</c:v>
                      </c:pt>
                      <c:pt idx="417">
                        <c:v>10.0525</c:v>
                      </c:pt>
                      <c:pt idx="418">
                        <c:v>10.0479</c:v>
                      </c:pt>
                      <c:pt idx="419">
                        <c:v>10.10674</c:v>
                      </c:pt>
                      <c:pt idx="420">
                        <c:v>10.035819999999999</c:v>
                      </c:pt>
                      <c:pt idx="421">
                        <c:v>10.04524</c:v>
                      </c:pt>
                      <c:pt idx="422">
                        <c:v>10.052709999999999</c:v>
                      </c:pt>
                      <c:pt idx="423">
                        <c:v>10.1143</c:v>
                      </c:pt>
                      <c:pt idx="424">
                        <c:v>10.052860000000001</c:v>
                      </c:pt>
                      <c:pt idx="425">
                        <c:v>10.05256</c:v>
                      </c:pt>
                      <c:pt idx="426">
                        <c:v>10.038869999999999</c:v>
                      </c:pt>
                      <c:pt idx="427">
                        <c:v>10.110189999999999</c:v>
                      </c:pt>
                      <c:pt idx="428">
                        <c:v>10.04983</c:v>
                      </c:pt>
                      <c:pt idx="429">
                        <c:v>10.025040000000001</c:v>
                      </c:pt>
                      <c:pt idx="430">
                        <c:v>10.04218</c:v>
                      </c:pt>
                      <c:pt idx="431">
                        <c:v>10.02497</c:v>
                      </c:pt>
                      <c:pt idx="432">
                        <c:v>10.10882</c:v>
                      </c:pt>
                      <c:pt idx="433">
                        <c:v>10.06453</c:v>
                      </c:pt>
                      <c:pt idx="434">
                        <c:v>10.04997</c:v>
                      </c:pt>
                      <c:pt idx="435">
                        <c:v>10.049289999999999</c:v>
                      </c:pt>
                      <c:pt idx="436">
                        <c:v>10.10971</c:v>
                      </c:pt>
                      <c:pt idx="437">
                        <c:v>10.032730000000001</c:v>
                      </c:pt>
                      <c:pt idx="438">
                        <c:v>10.04575</c:v>
                      </c:pt>
                      <c:pt idx="439">
                        <c:v>10.03514</c:v>
                      </c:pt>
                      <c:pt idx="440">
                        <c:v>10.09849</c:v>
                      </c:pt>
                      <c:pt idx="441">
                        <c:v>10.03769</c:v>
                      </c:pt>
                      <c:pt idx="442">
                        <c:v>10.03626</c:v>
                      </c:pt>
                      <c:pt idx="443">
                        <c:v>10.02698</c:v>
                      </c:pt>
                      <c:pt idx="444">
                        <c:v>10.057270000000001</c:v>
                      </c:pt>
                      <c:pt idx="445">
                        <c:v>10.083410000000001</c:v>
                      </c:pt>
                      <c:pt idx="446">
                        <c:v>10.0501</c:v>
                      </c:pt>
                      <c:pt idx="447">
                        <c:v>10.289070000000001</c:v>
                      </c:pt>
                      <c:pt idx="448">
                        <c:v>10.07911</c:v>
                      </c:pt>
                      <c:pt idx="449">
                        <c:v>10.105779999999999</c:v>
                      </c:pt>
                      <c:pt idx="450">
                        <c:v>10.049910000000001</c:v>
                      </c:pt>
                      <c:pt idx="451">
                        <c:v>10.04914</c:v>
                      </c:pt>
                      <c:pt idx="452">
                        <c:v>10.04438</c:v>
                      </c:pt>
                      <c:pt idx="453">
                        <c:v>10.097239999999999</c:v>
                      </c:pt>
                      <c:pt idx="454">
                        <c:v>10.04435</c:v>
                      </c:pt>
                      <c:pt idx="455">
                        <c:v>10.041919999999999</c:v>
                      </c:pt>
                      <c:pt idx="456">
                        <c:v>10.045019999999999</c:v>
                      </c:pt>
                      <c:pt idx="457">
                        <c:v>10.12575</c:v>
                      </c:pt>
                      <c:pt idx="458">
                        <c:v>10.04458</c:v>
                      </c:pt>
                      <c:pt idx="459">
                        <c:v>10.05625</c:v>
                      </c:pt>
                      <c:pt idx="460">
                        <c:v>10.050829999999999</c:v>
                      </c:pt>
                      <c:pt idx="461">
                        <c:v>10.08039</c:v>
                      </c:pt>
                      <c:pt idx="462">
                        <c:v>10.06216</c:v>
                      </c:pt>
                      <c:pt idx="463">
                        <c:v>10.032120000000001</c:v>
                      </c:pt>
                      <c:pt idx="464">
                        <c:v>10.00156</c:v>
                      </c:pt>
                      <c:pt idx="465">
                        <c:v>10.03603</c:v>
                      </c:pt>
                      <c:pt idx="466">
                        <c:v>10.097379999999999</c:v>
                      </c:pt>
                      <c:pt idx="467">
                        <c:v>10.04782</c:v>
                      </c:pt>
                      <c:pt idx="468">
                        <c:v>10.04725</c:v>
                      </c:pt>
                      <c:pt idx="469">
                        <c:v>10.053140000000001</c:v>
                      </c:pt>
                      <c:pt idx="470">
                        <c:v>10.11628</c:v>
                      </c:pt>
                      <c:pt idx="471">
                        <c:v>10.05505</c:v>
                      </c:pt>
                      <c:pt idx="472">
                        <c:v>10.05097</c:v>
                      </c:pt>
                      <c:pt idx="473">
                        <c:v>10.07404</c:v>
                      </c:pt>
                      <c:pt idx="474">
                        <c:v>10.11767</c:v>
                      </c:pt>
                      <c:pt idx="475">
                        <c:v>10.069610000000001</c:v>
                      </c:pt>
                      <c:pt idx="476">
                        <c:v>10.05057</c:v>
                      </c:pt>
                      <c:pt idx="477">
                        <c:v>10.053890000000001</c:v>
                      </c:pt>
                      <c:pt idx="478">
                        <c:v>10.099919999999999</c:v>
                      </c:pt>
                      <c:pt idx="479">
                        <c:v>10.04416</c:v>
                      </c:pt>
                      <c:pt idx="480">
                        <c:v>10.07408</c:v>
                      </c:pt>
                      <c:pt idx="481">
                        <c:v>10.072710000000001</c:v>
                      </c:pt>
                      <c:pt idx="482">
                        <c:v>10.0838</c:v>
                      </c:pt>
                      <c:pt idx="483">
                        <c:v>10.08225</c:v>
                      </c:pt>
                      <c:pt idx="484">
                        <c:v>10.04861</c:v>
                      </c:pt>
                      <c:pt idx="485">
                        <c:v>10.05284</c:v>
                      </c:pt>
                      <c:pt idx="486">
                        <c:v>10.05503</c:v>
                      </c:pt>
                      <c:pt idx="487">
                        <c:v>10.097519999999999</c:v>
                      </c:pt>
                      <c:pt idx="488">
                        <c:v>10.04482</c:v>
                      </c:pt>
                      <c:pt idx="489">
                        <c:v>10.050660000000001</c:v>
                      </c:pt>
                      <c:pt idx="490">
                        <c:v>10.031639999999999</c:v>
                      </c:pt>
                      <c:pt idx="491">
                        <c:v>10.10247</c:v>
                      </c:pt>
                      <c:pt idx="492">
                        <c:v>10.04871</c:v>
                      </c:pt>
                      <c:pt idx="493">
                        <c:v>10.040749999999999</c:v>
                      </c:pt>
                      <c:pt idx="494">
                        <c:v>10.041600000000001</c:v>
                      </c:pt>
                      <c:pt idx="495">
                        <c:v>10.09938</c:v>
                      </c:pt>
                      <c:pt idx="496">
                        <c:v>10.044560000000001</c:v>
                      </c:pt>
                      <c:pt idx="497">
                        <c:v>10.07291</c:v>
                      </c:pt>
                      <c:pt idx="498">
                        <c:v>10.06232</c:v>
                      </c:pt>
                      <c:pt idx="499">
                        <c:v>10.106529999999999</c:v>
                      </c:pt>
                      <c:pt idx="500">
                        <c:v>10.06141</c:v>
                      </c:pt>
                      <c:pt idx="501">
                        <c:v>10.043710000000001</c:v>
                      </c:pt>
                      <c:pt idx="502">
                        <c:v>10.0486</c:v>
                      </c:pt>
                      <c:pt idx="503">
                        <c:v>10.047040000000001</c:v>
                      </c:pt>
                      <c:pt idx="504">
                        <c:v>10.117459999999999</c:v>
                      </c:pt>
                      <c:pt idx="505">
                        <c:v>10.05738</c:v>
                      </c:pt>
                      <c:pt idx="506">
                        <c:v>10.073539999999999</c:v>
                      </c:pt>
                      <c:pt idx="507">
                        <c:v>10.06406</c:v>
                      </c:pt>
                      <c:pt idx="508">
                        <c:v>10.364929999999999</c:v>
                      </c:pt>
                      <c:pt idx="509">
                        <c:v>10.0726</c:v>
                      </c:pt>
                      <c:pt idx="510">
                        <c:v>10.057600000000001</c:v>
                      </c:pt>
                      <c:pt idx="511">
                        <c:v>10.0739</c:v>
                      </c:pt>
                      <c:pt idx="512">
                        <c:v>10.113580000000001</c:v>
                      </c:pt>
                      <c:pt idx="513">
                        <c:v>10.05486</c:v>
                      </c:pt>
                      <c:pt idx="514">
                        <c:v>10.05368</c:v>
                      </c:pt>
                      <c:pt idx="515">
                        <c:v>10.07551</c:v>
                      </c:pt>
                      <c:pt idx="516">
                        <c:v>10.107139999999999</c:v>
                      </c:pt>
                      <c:pt idx="517">
                        <c:v>10.1012</c:v>
                      </c:pt>
                      <c:pt idx="518">
                        <c:v>10.078110000000001</c:v>
                      </c:pt>
                      <c:pt idx="519">
                        <c:v>10.09013</c:v>
                      </c:pt>
                      <c:pt idx="520">
                        <c:v>10.051539999999999</c:v>
                      </c:pt>
                      <c:pt idx="521">
                        <c:v>10.13771</c:v>
                      </c:pt>
                      <c:pt idx="522">
                        <c:v>10.066879999999999</c:v>
                      </c:pt>
                      <c:pt idx="523">
                        <c:v>10.07746</c:v>
                      </c:pt>
                      <c:pt idx="524">
                        <c:v>10.065580000000001</c:v>
                      </c:pt>
                      <c:pt idx="525">
                        <c:v>10.12227</c:v>
                      </c:pt>
                      <c:pt idx="526">
                        <c:v>10.087070000000001</c:v>
                      </c:pt>
                      <c:pt idx="527">
                        <c:v>10.065670000000001</c:v>
                      </c:pt>
                      <c:pt idx="528">
                        <c:v>10.08093</c:v>
                      </c:pt>
                      <c:pt idx="529">
                        <c:v>10.12129</c:v>
                      </c:pt>
                      <c:pt idx="530">
                        <c:v>10.07133</c:v>
                      </c:pt>
                      <c:pt idx="531">
                        <c:v>10.07938</c:v>
                      </c:pt>
                      <c:pt idx="532">
                        <c:v>10.078379999999999</c:v>
                      </c:pt>
                      <c:pt idx="533">
                        <c:v>10.11698</c:v>
                      </c:pt>
                      <c:pt idx="534">
                        <c:v>10.102919999999999</c:v>
                      </c:pt>
                      <c:pt idx="535">
                        <c:v>10.089510000000001</c:v>
                      </c:pt>
                      <c:pt idx="536">
                        <c:v>10.09381</c:v>
                      </c:pt>
                      <c:pt idx="537">
                        <c:v>10.07823</c:v>
                      </c:pt>
                      <c:pt idx="538">
                        <c:v>10.13843</c:v>
                      </c:pt>
                      <c:pt idx="539">
                        <c:v>10.087350000000001</c:v>
                      </c:pt>
                      <c:pt idx="540">
                        <c:v>10.09568</c:v>
                      </c:pt>
                      <c:pt idx="541">
                        <c:v>10.091240000000001</c:v>
                      </c:pt>
                      <c:pt idx="542">
                        <c:v>10.13355</c:v>
                      </c:pt>
                      <c:pt idx="543">
                        <c:v>10.09127</c:v>
                      </c:pt>
                      <c:pt idx="544">
                        <c:v>10.083019999999999</c:v>
                      </c:pt>
                      <c:pt idx="545">
                        <c:v>10.09076</c:v>
                      </c:pt>
                      <c:pt idx="546">
                        <c:v>10.133710000000001</c:v>
                      </c:pt>
                      <c:pt idx="547">
                        <c:v>10.07891</c:v>
                      </c:pt>
                      <c:pt idx="548">
                        <c:v>10.088039999999999</c:v>
                      </c:pt>
                      <c:pt idx="549">
                        <c:v>10.08916</c:v>
                      </c:pt>
                      <c:pt idx="550">
                        <c:v>10.1402</c:v>
                      </c:pt>
                      <c:pt idx="551">
                        <c:v>10.09097</c:v>
                      </c:pt>
                      <c:pt idx="552">
                        <c:v>10.09361</c:v>
                      </c:pt>
                      <c:pt idx="553">
                        <c:v>10.112719999999999</c:v>
                      </c:pt>
                      <c:pt idx="554">
                        <c:v>10.113569999999999</c:v>
                      </c:pt>
                      <c:pt idx="555">
                        <c:v>10.147180000000001</c:v>
                      </c:pt>
                      <c:pt idx="556">
                        <c:v>10.11098</c:v>
                      </c:pt>
                      <c:pt idx="557">
                        <c:v>10.083679999999999</c:v>
                      </c:pt>
                      <c:pt idx="558">
                        <c:v>10.100529999999999</c:v>
                      </c:pt>
                      <c:pt idx="559">
                        <c:v>10.15592</c:v>
                      </c:pt>
                      <c:pt idx="560">
                        <c:v>10.082890000000001</c:v>
                      </c:pt>
                      <c:pt idx="561">
                        <c:v>10.08881</c:v>
                      </c:pt>
                      <c:pt idx="562">
                        <c:v>10.08788</c:v>
                      </c:pt>
                      <c:pt idx="563">
                        <c:v>10.150589999999999</c:v>
                      </c:pt>
                      <c:pt idx="564">
                        <c:v>10.09408</c:v>
                      </c:pt>
                      <c:pt idx="565">
                        <c:v>10.12579</c:v>
                      </c:pt>
                      <c:pt idx="566">
                        <c:v>10.101039999999999</c:v>
                      </c:pt>
                      <c:pt idx="567">
                        <c:v>10.162800000000001</c:v>
                      </c:pt>
                      <c:pt idx="568">
                        <c:v>10.12392</c:v>
                      </c:pt>
                      <c:pt idx="569">
                        <c:v>10.35619</c:v>
                      </c:pt>
                      <c:pt idx="570">
                        <c:v>10.112959999999999</c:v>
                      </c:pt>
                      <c:pt idx="571">
                        <c:v>10.15875</c:v>
                      </c:pt>
                      <c:pt idx="572">
                        <c:v>10.109870000000001</c:v>
                      </c:pt>
                      <c:pt idx="573">
                        <c:v>10.06898</c:v>
                      </c:pt>
                      <c:pt idx="574">
                        <c:v>10.10103</c:v>
                      </c:pt>
                      <c:pt idx="575">
                        <c:v>10.115769999999999</c:v>
                      </c:pt>
                      <c:pt idx="576">
                        <c:v>10.1568</c:v>
                      </c:pt>
                      <c:pt idx="577">
                        <c:v>10.09895</c:v>
                      </c:pt>
                      <c:pt idx="578">
                        <c:v>10.082800000000001</c:v>
                      </c:pt>
                      <c:pt idx="579">
                        <c:v>10.08832</c:v>
                      </c:pt>
                      <c:pt idx="580">
                        <c:v>10.143090000000001</c:v>
                      </c:pt>
                      <c:pt idx="581">
                        <c:v>10.11839</c:v>
                      </c:pt>
                      <c:pt idx="582">
                        <c:v>10.09075</c:v>
                      </c:pt>
                      <c:pt idx="583">
                        <c:v>10.129759999999999</c:v>
                      </c:pt>
                      <c:pt idx="584">
                        <c:v>10.15522</c:v>
                      </c:pt>
                      <c:pt idx="585">
                        <c:v>10.09394</c:v>
                      </c:pt>
                      <c:pt idx="586">
                        <c:v>10.105449999999999</c:v>
                      </c:pt>
                      <c:pt idx="587">
                        <c:v>10.10458</c:v>
                      </c:pt>
                      <c:pt idx="588">
                        <c:v>10.164099999999999</c:v>
                      </c:pt>
                      <c:pt idx="589">
                        <c:v>10.108230000000001</c:v>
                      </c:pt>
                      <c:pt idx="590">
                        <c:v>10.10764</c:v>
                      </c:pt>
                      <c:pt idx="591">
                        <c:v>10.104150000000001</c:v>
                      </c:pt>
                      <c:pt idx="592">
                        <c:v>10.145009999999999</c:v>
                      </c:pt>
                      <c:pt idx="593">
                        <c:v>10.11904</c:v>
                      </c:pt>
                      <c:pt idx="594">
                        <c:v>10.117459999999999</c:v>
                      </c:pt>
                      <c:pt idx="595">
                        <c:v>10.12501</c:v>
                      </c:pt>
                      <c:pt idx="596">
                        <c:v>10.12242</c:v>
                      </c:pt>
                      <c:pt idx="597">
                        <c:v>10.17923</c:v>
                      </c:pt>
                      <c:pt idx="598">
                        <c:v>10.09296</c:v>
                      </c:pt>
                      <c:pt idx="599">
                        <c:v>10.10777</c:v>
                      </c:pt>
                      <c:pt idx="600">
                        <c:v>10.11726</c:v>
                      </c:pt>
                      <c:pt idx="601">
                        <c:v>10.169460000000001</c:v>
                      </c:pt>
                      <c:pt idx="602">
                        <c:v>10.11445</c:v>
                      </c:pt>
                      <c:pt idx="603">
                        <c:v>10.11412</c:v>
                      </c:pt>
                      <c:pt idx="604">
                        <c:v>10.110709999999999</c:v>
                      </c:pt>
                      <c:pt idx="605">
                        <c:v>10.186360000000001</c:v>
                      </c:pt>
                      <c:pt idx="606">
                        <c:v>10.099589999999999</c:v>
                      </c:pt>
                      <c:pt idx="607">
                        <c:v>10.134589999999999</c:v>
                      </c:pt>
                      <c:pt idx="608">
                        <c:v>10.115880000000001</c:v>
                      </c:pt>
                      <c:pt idx="609">
                        <c:v>10.19591</c:v>
                      </c:pt>
                      <c:pt idx="610">
                        <c:v>10.12434</c:v>
                      </c:pt>
                      <c:pt idx="611">
                        <c:v>10.1259</c:v>
                      </c:pt>
                      <c:pt idx="612">
                        <c:v>10.13273</c:v>
                      </c:pt>
                      <c:pt idx="613">
                        <c:v>10.16208</c:v>
                      </c:pt>
                      <c:pt idx="614">
                        <c:v>10.16094</c:v>
                      </c:pt>
                      <c:pt idx="615">
                        <c:v>10.14664</c:v>
                      </c:pt>
                      <c:pt idx="616">
                        <c:v>10.14025</c:v>
                      </c:pt>
                      <c:pt idx="617">
                        <c:v>10.14493</c:v>
                      </c:pt>
                      <c:pt idx="618">
                        <c:v>10.17977</c:v>
                      </c:pt>
                      <c:pt idx="619">
                        <c:v>10.138719999999999</c:v>
                      </c:pt>
                      <c:pt idx="620">
                        <c:v>10.13311</c:v>
                      </c:pt>
                      <c:pt idx="621">
                        <c:v>10.10707</c:v>
                      </c:pt>
                      <c:pt idx="622">
                        <c:v>10.19685</c:v>
                      </c:pt>
                      <c:pt idx="623">
                        <c:v>10.18329</c:v>
                      </c:pt>
                      <c:pt idx="624">
                        <c:v>10.12894</c:v>
                      </c:pt>
                      <c:pt idx="625">
                        <c:v>10.14527</c:v>
                      </c:pt>
                      <c:pt idx="626">
                        <c:v>10.22659</c:v>
                      </c:pt>
                      <c:pt idx="627">
                        <c:v>10.14742</c:v>
                      </c:pt>
                      <c:pt idx="628">
                        <c:v>10.19332</c:v>
                      </c:pt>
                      <c:pt idx="629">
                        <c:v>10.251379999999999</c:v>
                      </c:pt>
                      <c:pt idx="630">
                        <c:v>10.372059999999999</c:v>
                      </c:pt>
                      <c:pt idx="631">
                        <c:v>10.15396</c:v>
                      </c:pt>
                      <c:pt idx="632">
                        <c:v>10.16398</c:v>
                      </c:pt>
                      <c:pt idx="633">
                        <c:v>10.18951</c:v>
                      </c:pt>
                      <c:pt idx="634">
                        <c:v>10.14791</c:v>
                      </c:pt>
                      <c:pt idx="635">
                        <c:v>10.228730000000001</c:v>
                      </c:pt>
                      <c:pt idx="636">
                        <c:v>10.138909999999999</c:v>
                      </c:pt>
                      <c:pt idx="637">
                        <c:v>10.1523</c:v>
                      </c:pt>
                      <c:pt idx="638">
                        <c:v>10.162739999999999</c:v>
                      </c:pt>
                      <c:pt idx="639">
                        <c:v>10.20027</c:v>
                      </c:pt>
                      <c:pt idx="640">
                        <c:v>10.124169999999999</c:v>
                      </c:pt>
                      <c:pt idx="641">
                        <c:v>10.11843</c:v>
                      </c:pt>
                      <c:pt idx="642">
                        <c:v>10.12078</c:v>
                      </c:pt>
                      <c:pt idx="643">
                        <c:v>10.177</c:v>
                      </c:pt>
                      <c:pt idx="644">
                        <c:v>10.15279</c:v>
                      </c:pt>
                      <c:pt idx="645">
                        <c:v>10.13663</c:v>
                      </c:pt>
                      <c:pt idx="646">
                        <c:v>10.131309999999999</c:v>
                      </c:pt>
                      <c:pt idx="647">
                        <c:v>10.18261</c:v>
                      </c:pt>
                      <c:pt idx="648">
                        <c:v>10.11506</c:v>
                      </c:pt>
                      <c:pt idx="649">
                        <c:v>10.11557</c:v>
                      </c:pt>
                      <c:pt idx="650">
                        <c:v>10.123200000000001</c:v>
                      </c:pt>
                      <c:pt idx="651">
                        <c:v>10.11562</c:v>
                      </c:pt>
                      <c:pt idx="652">
                        <c:v>10.17318</c:v>
                      </c:pt>
                      <c:pt idx="653">
                        <c:v>10.12445</c:v>
                      </c:pt>
                      <c:pt idx="654">
                        <c:v>10.14147</c:v>
                      </c:pt>
                      <c:pt idx="655">
                        <c:v>10.14438</c:v>
                      </c:pt>
                      <c:pt idx="656">
                        <c:v>10.179029999999999</c:v>
                      </c:pt>
                      <c:pt idx="657">
                        <c:v>10.1289</c:v>
                      </c:pt>
                      <c:pt idx="658">
                        <c:v>10.13086</c:v>
                      </c:pt>
                      <c:pt idx="659">
                        <c:v>10.14185</c:v>
                      </c:pt>
                      <c:pt idx="660">
                        <c:v>10.204079999999999</c:v>
                      </c:pt>
                      <c:pt idx="661">
                        <c:v>10.13645</c:v>
                      </c:pt>
                      <c:pt idx="662">
                        <c:v>10.146660000000001</c:v>
                      </c:pt>
                      <c:pt idx="663">
                        <c:v>10.120509999999999</c:v>
                      </c:pt>
                      <c:pt idx="664">
                        <c:v>10.190329999999999</c:v>
                      </c:pt>
                      <c:pt idx="665">
                        <c:v>10.13302</c:v>
                      </c:pt>
                      <c:pt idx="666">
                        <c:v>10.136570000000001</c:v>
                      </c:pt>
                      <c:pt idx="667">
                        <c:v>10.130739999999999</c:v>
                      </c:pt>
                      <c:pt idx="668">
                        <c:v>10.153779999999999</c:v>
                      </c:pt>
                      <c:pt idx="669">
                        <c:v>10.14533</c:v>
                      </c:pt>
                      <c:pt idx="670">
                        <c:v>10.1228</c:v>
                      </c:pt>
                      <c:pt idx="671">
                        <c:v>10.1143</c:v>
                      </c:pt>
                      <c:pt idx="672">
                        <c:v>10.135759999999999</c:v>
                      </c:pt>
                      <c:pt idx="673">
                        <c:v>10.182869999999999</c:v>
                      </c:pt>
                      <c:pt idx="674">
                        <c:v>10.13078</c:v>
                      </c:pt>
                      <c:pt idx="675">
                        <c:v>10.12313</c:v>
                      </c:pt>
                      <c:pt idx="676">
                        <c:v>10.132849999999999</c:v>
                      </c:pt>
                      <c:pt idx="677">
                        <c:v>10.180759999999999</c:v>
                      </c:pt>
                      <c:pt idx="678">
                        <c:v>10.14096</c:v>
                      </c:pt>
                      <c:pt idx="679">
                        <c:v>10.189780000000001</c:v>
                      </c:pt>
                      <c:pt idx="680">
                        <c:v>10.13021</c:v>
                      </c:pt>
                      <c:pt idx="681">
                        <c:v>10.175319999999999</c:v>
                      </c:pt>
                      <c:pt idx="682">
                        <c:v>10.128550000000001</c:v>
                      </c:pt>
                      <c:pt idx="683">
                        <c:v>10.141299999999999</c:v>
                      </c:pt>
                      <c:pt idx="684">
                        <c:v>10.12665</c:v>
                      </c:pt>
                      <c:pt idx="685">
                        <c:v>10.168430000000001</c:v>
                      </c:pt>
                      <c:pt idx="686">
                        <c:v>10.11337</c:v>
                      </c:pt>
                      <c:pt idx="687">
                        <c:v>10.12786</c:v>
                      </c:pt>
                      <c:pt idx="688">
                        <c:v>10.106249999999999</c:v>
                      </c:pt>
                      <c:pt idx="689">
                        <c:v>10.12176</c:v>
                      </c:pt>
                      <c:pt idx="690">
                        <c:v>10.34836</c:v>
                      </c:pt>
                      <c:pt idx="691">
                        <c:v>10.21297</c:v>
                      </c:pt>
                      <c:pt idx="692">
                        <c:v>10.139849999999999</c:v>
                      </c:pt>
                      <c:pt idx="693">
                        <c:v>10.136979999999999</c:v>
                      </c:pt>
                      <c:pt idx="694">
                        <c:v>10.189959999999999</c:v>
                      </c:pt>
                      <c:pt idx="695">
                        <c:v>10.13551</c:v>
                      </c:pt>
                      <c:pt idx="696">
                        <c:v>10.141489999999999</c:v>
                      </c:pt>
                      <c:pt idx="697">
                        <c:v>10.13594</c:v>
                      </c:pt>
                      <c:pt idx="698">
                        <c:v>10.18347</c:v>
                      </c:pt>
                      <c:pt idx="699">
                        <c:v>10.115600000000001</c:v>
                      </c:pt>
                      <c:pt idx="700">
                        <c:v>10.105930000000001</c:v>
                      </c:pt>
                      <c:pt idx="701">
                        <c:v>10.12039</c:v>
                      </c:pt>
                      <c:pt idx="702">
                        <c:v>10.15865</c:v>
                      </c:pt>
                      <c:pt idx="703">
                        <c:v>10.108449999999999</c:v>
                      </c:pt>
                      <c:pt idx="704">
                        <c:v>10.13148</c:v>
                      </c:pt>
                      <c:pt idx="705">
                        <c:v>10.132</c:v>
                      </c:pt>
                      <c:pt idx="706">
                        <c:v>10.168699999999999</c:v>
                      </c:pt>
                      <c:pt idx="707">
                        <c:v>10.15734</c:v>
                      </c:pt>
                      <c:pt idx="708">
                        <c:v>10.124459999999999</c:v>
                      </c:pt>
                      <c:pt idx="709">
                        <c:v>10.121639999999999</c:v>
                      </c:pt>
                      <c:pt idx="710">
                        <c:v>10.142939999999999</c:v>
                      </c:pt>
                      <c:pt idx="711">
                        <c:v>10.18242</c:v>
                      </c:pt>
                      <c:pt idx="712">
                        <c:v>10.11727</c:v>
                      </c:pt>
                      <c:pt idx="713">
                        <c:v>10.130089999999999</c:v>
                      </c:pt>
                      <c:pt idx="714">
                        <c:v>10.105549999999999</c:v>
                      </c:pt>
                      <c:pt idx="715">
                        <c:v>10.169499999999999</c:v>
                      </c:pt>
                      <c:pt idx="716">
                        <c:v>10.11275</c:v>
                      </c:pt>
                      <c:pt idx="717">
                        <c:v>10.1248</c:v>
                      </c:pt>
                      <c:pt idx="718">
                        <c:v>10.130850000000001</c:v>
                      </c:pt>
                      <c:pt idx="719">
                        <c:v>10.17933</c:v>
                      </c:pt>
                      <c:pt idx="720">
                        <c:v>10.12791</c:v>
                      </c:pt>
                      <c:pt idx="721">
                        <c:v>10.12438</c:v>
                      </c:pt>
                      <c:pt idx="722">
                        <c:v>10.147629999999999</c:v>
                      </c:pt>
                      <c:pt idx="723">
                        <c:v>10.18497</c:v>
                      </c:pt>
                      <c:pt idx="724">
                        <c:v>10.13064</c:v>
                      </c:pt>
                      <c:pt idx="725">
                        <c:v>10.128690000000001</c:v>
                      </c:pt>
                      <c:pt idx="726">
                        <c:v>10.145709999999999</c:v>
                      </c:pt>
                      <c:pt idx="727">
                        <c:v>10.14189</c:v>
                      </c:pt>
                      <c:pt idx="728">
                        <c:v>10.198549999999999</c:v>
                      </c:pt>
                      <c:pt idx="729">
                        <c:v>10.140650000000001</c:v>
                      </c:pt>
                      <c:pt idx="730">
                        <c:v>10.137930000000001</c:v>
                      </c:pt>
                      <c:pt idx="731">
                        <c:v>10.14986</c:v>
                      </c:pt>
                      <c:pt idx="732">
                        <c:v>10.193960000000001</c:v>
                      </c:pt>
                      <c:pt idx="733">
                        <c:v>10.14889</c:v>
                      </c:pt>
                      <c:pt idx="734">
                        <c:v>10.129</c:v>
                      </c:pt>
                      <c:pt idx="735">
                        <c:v>10.129300000000001</c:v>
                      </c:pt>
                      <c:pt idx="736">
                        <c:v>10.19627</c:v>
                      </c:pt>
                      <c:pt idx="737">
                        <c:v>10.145960000000001</c:v>
                      </c:pt>
                      <c:pt idx="738">
                        <c:v>10.13711</c:v>
                      </c:pt>
                      <c:pt idx="739">
                        <c:v>10.144299999999999</c:v>
                      </c:pt>
                      <c:pt idx="740">
                        <c:v>10.18662</c:v>
                      </c:pt>
                      <c:pt idx="741">
                        <c:v>10.14246</c:v>
                      </c:pt>
                      <c:pt idx="742">
                        <c:v>10.14268</c:v>
                      </c:pt>
                      <c:pt idx="743">
                        <c:v>10.13951</c:v>
                      </c:pt>
                      <c:pt idx="744">
                        <c:v>10.17046</c:v>
                      </c:pt>
                      <c:pt idx="745">
                        <c:v>10.18763</c:v>
                      </c:pt>
                      <c:pt idx="746">
                        <c:v>10.13335</c:v>
                      </c:pt>
                      <c:pt idx="747">
                        <c:v>10.14926</c:v>
                      </c:pt>
                      <c:pt idx="748">
                        <c:v>10.14728</c:v>
                      </c:pt>
                      <c:pt idx="749">
                        <c:v>10.2012</c:v>
                      </c:pt>
                      <c:pt idx="750">
                        <c:v>10.10215</c:v>
                      </c:pt>
                      <c:pt idx="751">
                        <c:v>10.38175</c:v>
                      </c:pt>
                      <c:pt idx="752">
                        <c:v>10.13818</c:v>
                      </c:pt>
                      <c:pt idx="753">
                        <c:v>10.19345</c:v>
                      </c:pt>
                      <c:pt idx="754">
                        <c:v>10.13449</c:v>
                      </c:pt>
                      <c:pt idx="755">
                        <c:v>10.12903</c:v>
                      </c:pt>
                      <c:pt idx="756">
                        <c:v>10.14087</c:v>
                      </c:pt>
                      <c:pt idx="757">
                        <c:v>10.171329999999999</c:v>
                      </c:pt>
                      <c:pt idx="758">
                        <c:v>10.127829999999999</c:v>
                      </c:pt>
                      <c:pt idx="759">
                        <c:v>10.12857</c:v>
                      </c:pt>
                      <c:pt idx="760">
                        <c:v>10.151339999999999</c:v>
                      </c:pt>
                      <c:pt idx="761">
                        <c:v>10.198539999999999</c:v>
                      </c:pt>
                      <c:pt idx="762">
                        <c:v>10.15931</c:v>
                      </c:pt>
                      <c:pt idx="763">
                        <c:v>10.139939999999999</c:v>
                      </c:pt>
                      <c:pt idx="764">
                        <c:v>10.13851</c:v>
                      </c:pt>
                      <c:pt idx="765">
                        <c:v>10.146409999999999</c:v>
                      </c:pt>
                      <c:pt idx="766">
                        <c:v>10.178890000000001</c:v>
                      </c:pt>
                      <c:pt idx="767">
                        <c:v>10.14443</c:v>
                      </c:pt>
                      <c:pt idx="768">
                        <c:v>10.12946</c:v>
                      </c:pt>
                      <c:pt idx="769">
                        <c:v>10.12823</c:v>
                      </c:pt>
                      <c:pt idx="770">
                        <c:v>10.166829999999999</c:v>
                      </c:pt>
                      <c:pt idx="771">
                        <c:v>10.15916</c:v>
                      </c:pt>
                      <c:pt idx="772">
                        <c:v>10.12223</c:v>
                      </c:pt>
                      <c:pt idx="773">
                        <c:v>10.14002</c:v>
                      </c:pt>
                      <c:pt idx="774">
                        <c:v>10.208970000000001</c:v>
                      </c:pt>
                      <c:pt idx="775">
                        <c:v>10.1351</c:v>
                      </c:pt>
                      <c:pt idx="776">
                        <c:v>10.131169999999999</c:v>
                      </c:pt>
                      <c:pt idx="777">
                        <c:v>10.140359999999999</c:v>
                      </c:pt>
                      <c:pt idx="778">
                        <c:v>10.191700000000001</c:v>
                      </c:pt>
                      <c:pt idx="779">
                        <c:v>10.135350000000001</c:v>
                      </c:pt>
                      <c:pt idx="780">
                        <c:v>10.15189</c:v>
                      </c:pt>
                      <c:pt idx="781">
                        <c:v>10.15058</c:v>
                      </c:pt>
                      <c:pt idx="782">
                        <c:v>10.14547</c:v>
                      </c:pt>
                      <c:pt idx="783">
                        <c:v>10.185919999999999</c:v>
                      </c:pt>
                      <c:pt idx="784">
                        <c:v>10.138920000000001</c:v>
                      </c:pt>
                      <c:pt idx="785">
                        <c:v>10.177239999999999</c:v>
                      </c:pt>
                      <c:pt idx="786">
                        <c:v>10.29218</c:v>
                      </c:pt>
                      <c:pt idx="787">
                        <c:v>10.46543</c:v>
                      </c:pt>
                      <c:pt idx="788">
                        <c:v>10.54585</c:v>
                      </c:pt>
                      <c:pt idx="789">
                        <c:v>10.665609999999999</c:v>
                      </c:pt>
                      <c:pt idx="790">
                        <c:v>10.78909</c:v>
                      </c:pt>
                      <c:pt idx="791">
                        <c:v>10.996320000000001</c:v>
                      </c:pt>
                      <c:pt idx="792">
                        <c:v>11.047040000000001</c:v>
                      </c:pt>
                      <c:pt idx="793">
                        <c:v>11.179119999999999</c:v>
                      </c:pt>
                      <c:pt idx="794">
                        <c:v>11.29266</c:v>
                      </c:pt>
                      <c:pt idx="795">
                        <c:v>11.46846</c:v>
                      </c:pt>
                      <c:pt idx="796">
                        <c:v>11.551970000000001</c:v>
                      </c:pt>
                      <c:pt idx="797">
                        <c:v>11.67174</c:v>
                      </c:pt>
                      <c:pt idx="798">
                        <c:v>11.796939999999999</c:v>
                      </c:pt>
                      <c:pt idx="799">
                        <c:v>11.957420000000001</c:v>
                      </c:pt>
                      <c:pt idx="800">
                        <c:v>12.066700000000001</c:v>
                      </c:pt>
                      <c:pt idx="801">
                        <c:v>12.18581</c:v>
                      </c:pt>
                      <c:pt idx="802">
                        <c:v>12.31</c:v>
                      </c:pt>
                      <c:pt idx="803">
                        <c:v>12.435890000000001</c:v>
                      </c:pt>
                      <c:pt idx="804">
                        <c:v>12.60144</c:v>
                      </c:pt>
                      <c:pt idx="805">
                        <c:v>12.700089999999999</c:v>
                      </c:pt>
                      <c:pt idx="806">
                        <c:v>12.811640000000001</c:v>
                      </c:pt>
                      <c:pt idx="807">
                        <c:v>12.92098</c:v>
                      </c:pt>
                      <c:pt idx="808">
                        <c:v>13.130280000000001</c:v>
                      </c:pt>
                      <c:pt idx="809">
                        <c:v>13.212630000000001</c:v>
                      </c:pt>
                      <c:pt idx="810">
                        <c:v>13.32551</c:v>
                      </c:pt>
                      <c:pt idx="811">
                        <c:v>13.44745</c:v>
                      </c:pt>
                      <c:pt idx="812">
                        <c:v>13.85594</c:v>
                      </c:pt>
                      <c:pt idx="813">
                        <c:v>13.71472</c:v>
                      </c:pt>
                      <c:pt idx="814">
                        <c:v>13.830209999999999</c:v>
                      </c:pt>
                      <c:pt idx="815">
                        <c:v>13.93581</c:v>
                      </c:pt>
                      <c:pt idx="816">
                        <c:v>14.092219999999999</c:v>
                      </c:pt>
                      <c:pt idx="817">
                        <c:v>14.25005</c:v>
                      </c:pt>
                      <c:pt idx="818">
                        <c:v>14.319800000000001</c:v>
                      </c:pt>
                      <c:pt idx="819">
                        <c:v>14.45194</c:v>
                      </c:pt>
                      <c:pt idx="820">
                        <c:v>14.56906</c:v>
                      </c:pt>
                      <c:pt idx="821">
                        <c:v>14.79308</c:v>
                      </c:pt>
                      <c:pt idx="822">
                        <c:v>14.838609999999999</c:v>
                      </c:pt>
                      <c:pt idx="823">
                        <c:v>14.96195</c:v>
                      </c:pt>
                      <c:pt idx="824">
                        <c:v>15.087540000000001</c:v>
                      </c:pt>
                      <c:pt idx="825">
                        <c:v>15.270849999999999</c:v>
                      </c:pt>
                      <c:pt idx="826">
                        <c:v>15.35055</c:v>
                      </c:pt>
                      <c:pt idx="827">
                        <c:v>15.450670000000001</c:v>
                      </c:pt>
                      <c:pt idx="828">
                        <c:v>15.57957</c:v>
                      </c:pt>
                      <c:pt idx="829">
                        <c:v>15.73766</c:v>
                      </c:pt>
                      <c:pt idx="830">
                        <c:v>15.8224</c:v>
                      </c:pt>
                      <c:pt idx="831">
                        <c:v>15.957610000000001</c:v>
                      </c:pt>
                      <c:pt idx="832">
                        <c:v>16.097840000000001</c:v>
                      </c:pt>
                      <c:pt idx="833">
                        <c:v>16.235309999999998</c:v>
                      </c:pt>
                      <c:pt idx="834">
                        <c:v>16.335650000000001</c:v>
                      </c:pt>
                      <c:pt idx="835">
                        <c:v>16.447669999999999</c:v>
                      </c:pt>
                      <c:pt idx="836">
                        <c:v>16.581479999999999</c:v>
                      </c:pt>
                      <c:pt idx="837">
                        <c:v>16.707059999999998</c:v>
                      </c:pt>
                      <c:pt idx="838">
                        <c:v>16.85652</c:v>
                      </c:pt>
                      <c:pt idx="839">
                        <c:v>16.957999999999998</c:v>
                      </c:pt>
                      <c:pt idx="840">
                        <c:v>17.076309999999999</c:v>
                      </c:pt>
                      <c:pt idx="841">
                        <c:v>17.217849999999999</c:v>
                      </c:pt>
                      <c:pt idx="842">
                        <c:v>17.375229999999998</c:v>
                      </c:pt>
                      <c:pt idx="843">
                        <c:v>17.451979999999999</c:v>
                      </c:pt>
                      <c:pt idx="844">
                        <c:v>17.568629999999999</c:v>
                      </c:pt>
                      <c:pt idx="845">
                        <c:v>17.710070000000002</c:v>
                      </c:pt>
                      <c:pt idx="846">
                        <c:v>17.881209999999999</c:v>
                      </c:pt>
                      <c:pt idx="847">
                        <c:v>17.952670000000001</c:v>
                      </c:pt>
                      <c:pt idx="848">
                        <c:v>18.07734</c:v>
                      </c:pt>
                      <c:pt idx="849">
                        <c:v>18.183260000000001</c:v>
                      </c:pt>
                      <c:pt idx="850">
                        <c:v>18.361889999999999</c:v>
                      </c:pt>
                      <c:pt idx="851">
                        <c:v>18.438379999999999</c:v>
                      </c:pt>
                      <c:pt idx="852">
                        <c:v>18.568449999999999</c:v>
                      </c:pt>
                      <c:pt idx="853">
                        <c:v>18.678989999999999</c:v>
                      </c:pt>
                      <c:pt idx="854">
                        <c:v>18.832439999999998</c:v>
                      </c:pt>
                      <c:pt idx="855">
                        <c:v>19.002389999999998</c:v>
                      </c:pt>
                      <c:pt idx="856">
                        <c:v>19.084779999999999</c:v>
                      </c:pt>
                      <c:pt idx="857">
                        <c:v>19.189730000000001</c:v>
                      </c:pt>
                      <c:pt idx="858">
                        <c:v>19.306550000000001</c:v>
                      </c:pt>
                      <c:pt idx="859">
                        <c:v>19.47419</c:v>
                      </c:pt>
                      <c:pt idx="860">
                        <c:v>19.552949999999999</c:v>
                      </c:pt>
                      <c:pt idx="861">
                        <c:v>19.682590000000001</c:v>
                      </c:pt>
                      <c:pt idx="862">
                        <c:v>19.823139999999999</c:v>
                      </c:pt>
                      <c:pt idx="863">
                        <c:v>19.973289999999999</c:v>
                      </c:pt>
                      <c:pt idx="864">
                        <c:v>20.048449999999999</c:v>
                      </c:pt>
                      <c:pt idx="865">
                        <c:v>20.180299999999999</c:v>
                      </c:pt>
                      <c:pt idx="866">
                        <c:v>20.283999999999999</c:v>
                      </c:pt>
                      <c:pt idx="867">
                        <c:v>20.441420000000001</c:v>
                      </c:pt>
                      <c:pt idx="868">
                        <c:v>20.578700000000001</c:v>
                      </c:pt>
                      <c:pt idx="869">
                        <c:v>20.720669999999998</c:v>
                      </c:pt>
                      <c:pt idx="870">
                        <c:v>20.817879999999999</c:v>
                      </c:pt>
                      <c:pt idx="871">
                        <c:v>20.941510000000001</c:v>
                      </c:pt>
                      <c:pt idx="872">
                        <c:v>21.11739</c:v>
                      </c:pt>
                      <c:pt idx="873">
                        <c:v>21.45674</c:v>
                      </c:pt>
                      <c:pt idx="874">
                        <c:v>21.31767</c:v>
                      </c:pt>
                      <c:pt idx="875">
                        <c:v>21.447099999999999</c:v>
                      </c:pt>
                      <c:pt idx="876">
                        <c:v>21.632390000000001</c:v>
                      </c:pt>
                      <c:pt idx="877">
                        <c:v>21.69061</c:v>
                      </c:pt>
                      <c:pt idx="878">
                        <c:v>21.833079999999999</c:v>
                      </c:pt>
                      <c:pt idx="879">
                        <c:v>21.953130000000002</c:v>
                      </c:pt>
                      <c:pt idx="880">
                        <c:v>22.12311</c:v>
                      </c:pt>
                      <c:pt idx="881">
                        <c:v>22.213419999999999</c:v>
                      </c:pt>
                      <c:pt idx="882">
                        <c:v>22.34037</c:v>
                      </c:pt>
                      <c:pt idx="883">
                        <c:v>22.4468</c:v>
                      </c:pt>
                      <c:pt idx="884">
                        <c:v>22.617629999999998</c:v>
                      </c:pt>
                      <c:pt idx="885">
                        <c:v>22.723769999999998</c:v>
                      </c:pt>
                      <c:pt idx="886">
                        <c:v>22.857250000000001</c:v>
                      </c:pt>
                      <c:pt idx="887">
                        <c:v>22.97129</c:v>
                      </c:pt>
                      <c:pt idx="888">
                        <c:v>23.110469999999999</c:v>
                      </c:pt>
                      <c:pt idx="889">
                        <c:v>23.277560000000001</c:v>
                      </c:pt>
                      <c:pt idx="890">
                        <c:v>23.353940000000001</c:v>
                      </c:pt>
                      <c:pt idx="891">
                        <c:v>23.469639999999998</c:v>
                      </c:pt>
                      <c:pt idx="892">
                        <c:v>23.592610000000001</c:v>
                      </c:pt>
                      <c:pt idx="893">
                        <c:v>23.766680000000001</c:v>
                      </c:pt>
                      <c:pt idx="894">
                        <c:v>23.846550000000001</c:v>
                      </c:pt>
                      <c:pt idx="895">
                        <c:v>23.953869999999998</c:v>
                      </c:pt>
                      <c:pt idx="896">
                        <c:v>24.09844</c:v>
                      </c:pt>
                      <c:pt idx="897">
                        <c:v>24.270040000000002</c:v>
                      </c:pt>
                      <c:pt idx="898">
                        <c:v>24.352029999999999</c:v>
                      </c:pt>
                      <c:pt idx="899">
                        <c:v>24.487819999999999</c:v>
                      </c:pt>
                      <c:pt idx="900">
                        <c:v>24.612220000000001</c:v>
                      </c:pt>
                      <c:pt idx="901">
                        <c:v>24.788440000000001</c:v>
                      </c:pt>
                      <c:pt idx="902">
                        <c:v>24.84234</c:v>
                      </c:pt>
                      <c:pt idx="903">
                        <c:v>24.968599999999999</c:v>
                      </c:pt>
                      <c:pt idx="904">
                        <c:v>25.08267</c:v>
                      </c:pt>
                      <c:pt idx="905">
                        <c:v>25.213480000000001</c:v>
                      </c:pt>
                      <c:pt idx="906">
                        <c:v>25.375769999999999</c:v>
                      </c:pt>
                      <c:pt idx="907">
                        <c:v>25.468540000000001</c:v>
                      </c:pt>
                      <c:pt idx="908">
                        <c:v>25.577249999999999</c:v>
                      </c:pt>
                      <c:pt idx="909">
                        <c:v>25.706479999999999</c:v>
                      </c:pt>
                      <c:pt idx="910">
                        <c:v>25.888349999999999</c:v>
                      </c:pt>
                      <c:pt idx="911">
                        <c:v>25.962569999999999</c:v>
                      </c:pt>
                      <c:pt idx="912">
                        <c:v>26.094239999999999</c:v>
                      </c:pt>
                      <c:pt idx="913">
                        <c:v>26.206689999999998</c:v>
                      </c:pt>
                      <c:pt idx="914">
                        <c:v>26.382680000000001</c:v>
                      </c:pt>
                      <c:pt idx="915">
                        <c:v>26.455010000000001</c:v>
                      </c:pt>
                      <c:pt idx="916">
                        <c:v>26.573830000000001</c:v>
                      </c:pt>
                      <c:pt idx="917">
                        <c:v>26.712340000000001</c:v>
                      </c:pt>
                      <c:pt idx="918">
                        <c:v>26.921869999999998</c:v>
                      </c:pt>
                      <c:pt idx="919">
                        <c:v>26.97175</c:v>
                      </c:pt>
                      <c:pt idx="920">
                        <c:v>27.089690000000001</c:v>
                      </c:pt>
                      <c:pt idx="921">
                        <c:v>27.222190000000001</c:v>
                      </c:pt>
                      <c:pt idx="922">
                        <c:v>27.36946</c:v>
                      </c:pt>
                      <c:pt idx="923">
                        <c:v>27.486059999999998</c:v>
                      </c:pt>
                      <c:pt idx="924">
                        <c:v>27.582799999999999</c:v>
                      </c:pt>
                      <c:pt idx="925">
                        <c:v>27.69004</c:v>
                      </c:pt>
                      <c:pt idx="926">
                        <c:v>27.82912</c:v>
                      </c:pt>
                      <c:pt idx="927">
                        <c:v>27.987880000000001</c:v>
                      </c:pt>
                      <c:pt idx="928">
                        <c:v>28.067889999999998</c:v>
                      </c:pt>
                      <c:pt idx="929">
                        <c:v>28.198360000000001</c:v>
                      </c:pt>
                      <c:pt idx="930">
                        <c:v>28.32846</c:v>
                      </c:pt>
                      <c:pt idx="931">
                        <c:v>28.502610000000001</c:v>
                      </c:pt>
                      <c:pt idx="932">
                        <c:v>28.590150000000001</c:v>
                      </c:pt>
                      <c:pt idx="933">
                        <c:v>28.72016</c:v>
                      </c:pt>
                      <c:pt idx="934">
                        <c:v>29.028009999999998</c:v>
                      </c:pt>
                      <c:pt idx="935">
                        <c:v>29.002870000000001</c:v>
                      </c:pt>
                      <c:pt idx="936">
                        <c:v>29.075240000000001</c:v>
                      </c:pt>
                      <c:pt idx="937">
                        <c:v>29.202940000000002</c:v>
                      </c:pt>
                      <c:pt idx="938">
                        <c:v>29.330100000000002</c:v>
                      </c:pt>
                      <c:pt idx="939">
                        <c:v>29.505769999999998</c:v>
                      </c:pt>
                      <c:pt idx="940">
                        <c:v>29.56409</c:v>
                      </c:pt>
                      <c:pt idx="941">
                        <c:v>29.701879999999999</c:v>
                      </c:pt>
                      <c:pt idx="942">
                        <c:v>29.827909999999999</c:v>
                      </c:pt>
                      <c:pt idx="943">
                        <c:v>29.943999999999999</c:v>
                      </c:pt>
                      <c:pt idx="944">
                        <c:v>30.121079999999999</c:v>
                      </c:pt>
                      <c:pt idx="945">
                        <c:v>30.201460000000001</c:v>
                      </c:pt>
                      <c:pt idx="946">
                        <c:v>30.34055</c:v>
                      </c:pt>
                      <c:pt idx="947">
                        <c:v>30.451699999999999</c:v>
                      </c:pt>
                      <c:pt idx="948">
                        <c:v>30.629439999999999</c:v>
                      </c:pt>
                      <c:pt idx="949">
                        <c:v>30.699660000000002</c:v>
                      </c:pt>
                      <c:pt idx="950">
                        <c:v>30.82131</c:v>
                      </c:pt>
                      <c:pt idx="951">
                        <c:v>30.9405</c:v>
                      </c:pt>
                      <c:pt idx="952">
                        <c:v>31.11619</c:v>
                      </c:pt>
                      <c:pt idx="953">
                        <c:v>31.180730000000001</c:v>
                      </c:pt>
                      <c:pt idx="954">
                        <c:v>31.311140000000002</c:v>
                      </c:pt>
                      <c:pt idx="955">
                        <c:v>31.454260000000001</c:v>
                      </c:pt>
                      <c:pt idx="956">
                        <c:v>31.640460000000001</c:v>
                      </c:pt>
                      <c:pt idx="957">
                        <c:v>31.687999999999999</c:v>
                      </c:pt>
                      <c:pt idx="958">
                        <c:v>31.81203</c:v>
                      </c:pt>
                      <c:pt idx="959">
                        <c:v>31.956230000000001</c:v>
                      </c:pt>
                      <c:pt idx="960">
                        <c:v>32.105020000000003</c:v>
                      </c:pt>
                      <c:pt idx="961">
                        <c:v>32.245330000000003</c:v>
                      </c:pt>
                      <c:pt idx="962">
                        <c:v>32.333379999999998</c:v>
                      </c:pt>
                      <c:pt idx="963">
                        <c:v>32.446120000000001</c:v>
                      </c:pt>
                      <c:pt idx="964">
                        <c:v>32.56859</c:v>
                      </c:pt>
                      <c:pt idx="965">
                        <c:v>32.744999999999997</c:v>
                      </c:pt>
                      <c:pt idx="966">
                        <c:v>32.84198</c:v>
                      </c:pt>
                      <c:pt idx="967">
                        <c:v>32.942740000000001</c:v>
                      </c:pt>
                      <c:pt idx="968">
                        <c:v>33.08493</c:v>
                      </c:pt>
                      <c:pt idx="969">
                        <c:v>33.266730000000003</c:v>
                      </c:pt>
                      <c:pt idx="970">
                        <c:v>33.347819999999999</c:v>
                      </c:pt>
                      <c:pt idx="971">
                        <c:v>33.470280000000002</c:v>
                      </c:pt>
                      <c:pt idx="972">
                        <c:v>33.593640000000001</c:v>
                      </c:pt>
                      <c:pt idx="973">
                        <c:v>33.774070000000002</c:v>
                      </c:pt>
                      <c:pt idx="974">
                        <c:v>33.857610000000001</c:v>
                      </c:pt>
                      <c:pt idx="975">
                        <c:v>33.96022</c:v>
                      </c:pt>
                      <c:pt idx="976">
                        <c:v>34.087299999999999</c:v>
                      </c:pt>
                      <c:pt idx="977">
                        <c:v>34.267870000000002</c:v>
                      </c:pt>
                      <c:pt idx="978">
                        <c:v>34.316670000000002</c:v>
                      </c:pt>
                      <c:pt idx="979">
                        <c:v>34.44265</c:v>
                      </c:pt>
                      <c:pt idx="980">
                        <c:v>34.580480000000001</c:v>
                      </c:pt>
                      <c:pt idx="981">
                        <c:v>34.702370000000002</c:v>
                      </c:pt>
                      <c:pt idx="982">
                        <c:v>34.8675</c:v>
                      </c:pt>
                      <c:pt idx="983">
                        <c:v>34.943350000000002</c:v>
                      </c:pt>
                      <c:pt idx="984">
                        <c:v>35.06906</c:v>
                      </c:pt>
                      <c:pt idx="985">
                        <c:v>35.217959999999998</c:v>
                      </c:pt>
                      <c:pt idx="986">
                        <c:v>35.393340000000002</c:v>
                      </c:pt>
                      <c:pt idx="987">
                        <c:v>35.445880000000002</c:v>
                      </c:pt>
                      <c:pt idx="988">
                        <c:v>35.579689999999999</c:v>
                      </c:pt>
                      <c:pt idx="989">
                        <c:v>35.69885</c:v>
                      </c:pt>
                      <c:pt idx="990">
                        <c:v>35.88626</c:v>
                      </c:pt>
                      <c:pt idx="991">
                        <c:v>35.970570000000002</c:v>
                      </c:pt>
                      <c:pt idx="992">
                        <c:v>36.091250000000002</c:v>
                      </c:pt>
                      <c:pt idx="993">
                        <c:v>36.193269999999998</c:v>
                      </c:pt>
                      <c:pt idx="994">
                        <c:v>36.428400000000003</c:v>
                      </c:pt>
                      <c:pt idx="995">
                        <c:v>36.650970000000001</c:v>
                      </c:pt>
                      <c:pt idx="996">
                        <c:v>36.603789999999996</c:v>
                      </c:pt>
                      <c:pt idx="997">
                        <c:v>36.731990000000003</c:v>
                      </c:pt>
                      <c:pt idx="998">
                        <c:v>36.836440000000003</c:v>
                      </c:pt>
                      <c:pt idx="999">
                        <c:v>37.011220000000002</c:v>
                      </c:pt>
                      <c:pt idx="1000">
                        <c:v>37.088009999999997</c:v>
                      </c:pt>
                      <c:pt idx="1001">
                        <c:v>37.20476</c:v>
                      </c:pt>
                      <c:pt idx="1002">
                        <c:v>37.349519999999998</c:v>
                      </c:pt>
                      <c:pt idx="1003">
                        <c:v>37.510150000000003</c:v>
                      </c:pt>
                      <c:pt idx="1004">
                        <c:v>37.585430000000002</c:v>
                      </c:pt>
                      <c:pt idx="1005">
                        <c:v>37.714120000000001</c:v>
                      </c:pt>
                      <c:pt idx="1006">
                        <c:v>37.838050000000003</c:v>
                      </c:pt>
                      <c:pt idx="1007">
                        <c:v>38.024549999999998</c:v>
                      </c:pt>
                      <c:pt idx="1008">
                        <c:v>38.111469999999997</c:v>
                      </c:pt>
                      <c:pt idx="1009">
                        <c:v>38.237369999999999</c:v>
                      </c:pt>
                      <c:pt idx="1010">
                        <c:v>38.368499999999997</c:v>
                      </c:pt>
                      <c:pt idx="1011">
                        <c:v>38.549939999999999</c:v>
                      </c:pt>
                      <c:pt idx="1012">
                        <c:v>38.618920000000003</c:v>
                      </c:pt>
                      <c:pt idx="1013">
                        <c:v>38.718260000000001</c:v>
                      </c:pt>
                      <c:pt idx="1014">
                        <c:v>38.853140000000003</c:v>
                      </c:pt>
                      <c:pt idx="1015">
                        <c:v>38.983240000000002</c:v>
                      </c:pt>
                      <c:pt idx="1016">
                        <c:v>39.154539999999997</c:v>
                      </c:pt>
                      <c:pt idx="1017">
                        <c:v>39.237209999999997</c:v>
                      </c:pt>
                      <c:pt idx="1018">
                        <c:v>39.363100000000003</c:v>
                      </c:pt>
                      <c:pt idx="1019">
                        <c:v>39.466720000000002</c:v>
                      </c:pt>
                      <c:pt idx="1020">
                        <c:v>39.667430000000003</c:v>
                      </c:pt>
                      <c:pt idx="1021">
                        <c:v>39.734290000000001</c:v>
                      </c:pt>
                      <c:pt idx="1022">
                        <c:v>39.865690000000001</c:v>
                      </c:pt>
                      <c:pt idx="1023">
                        <c:v>39.974919999999997</c:v>
                      </c:pt>
                      <c:pt idx="1024">
                        <c:v>40.139899999999997</c:v>
                      </c:pt>
                      <c:pt idx="1025">
                        <c:v>40.227969999999999</c:v>
                      </c:pt>
                      <c:pt idx="1026">
                        <c:v>40.344569999999997</c:v>
                      </c:pt>
                      <c:pt idx="1027">
                        <c:v>40.460070000000002</c:v>
                      </c:pt>
                      <c:pt idx="1028">
                        <c:v>40.640610000000002</c:v>
                      </c:pt>
                      <c:pt idx="1029">
                        <c:v>40.723869999999998</c:v>
                      </c:pt>
                      <c:pt idx="1030">
                        <c:v>40.844360000000002</c:v>
                      </c:pt>
                      <c:pt idx="1031">
                        <c:v>40.975709999999999</c:v>
                      </c:pt>
                      <c:pt idx="1032">
                        <c:v>41.102539999999998</c:v>
                      </c:pt>
                      <c:pt idx="1033">
                        <c:v>41.285559999999997</c:v>
                      </c:pt>
                      <c:pt idx="1034">
                        <c:v>41.346640000000001</c:v>
                      </c:pt>
                      <c:pt idx="1035">
                        <c:v>41.46904</c:v>
                      </c:pt>
                      <c:pt idx="1036">
                        <c:v>41.597630000000002</c:v>
                      </c:pt>
                      <c:pt idx="1037">
                        <c:v>41.797879999999999</c:v>
                      </c:pt>
                      <c:pt idx="1038">
                        <c:v>41.882829999999998</c:v>
                      </c:pt>
                      <c:pt idx="1039">
                        <c:v>41.979210000000002</c:v>
                      </c:pt>
                      <c:pt idx="1040">
                        <c:v>42.108969999999999</c:v>
                      </c:pt>
                      <c:pt idx="1041">
                        <c:v>42.278640000000003</c:v>
                      </c:pt>
                      <c:pt idx="1042">
                        <c:v>42.377830000000003</c:v>
                      </c:pt>
                      <c:pt idx="1043">
                        <c:v>42.478749999999998</c:v>
                      </c:pt>
                      <c:pt idx="1044">
                        <c:v>42.617130000000003</c:v>
                      </c:pt>
                      <c:pt idx="1045">
                        <c:v>42.787190000000002</c:v>
                      </c:pt>
                      <c:pt idx="1046">
                        <c:v>42.863860000000003</c:v>
                      </c:pt>
                      <c:pt idx="1047">
                        <c:v>42.999780000000001</c:v>
                      </c:pt>
                      <c:pt idx="1048">
                        <c:v>43.117489999999997</c:v>
                      </c:pt>
                      <c:pt idx="1049">
                        <c:v>43.268689999999999</c:v>
                      </c:pt>
                      <c:pt idx="1050">
                        <c:v>43.396970000000003</c:v>
                      </c:pt>
                      <c:pt idx="1051">
                        <c:v>43.512979999999999</c:v>
                      </c:pt>
                      <c:pt idx="1052">
                        <c:v>43.621400000000001</c:v>
                      </c:pt>
                      <c:pt idx="1053">
                        <c:v>43.755099999999999</c:v>
                      </c:pt>
                      <c:pt idx="1054">
                        <c:v>43.945779999999999</c:v>
                      </c:pt>
                      <c:pt idx="1055">
                        <c:v>44.115929999999999</c:v>
                      </c:pt>
                      <c:pt idx="1056">
                        <c:v>44.221420000000002</c:v>
                      </c:pt>
                      <c:pt idx="1057">
                        <c:v>44.256999999999998</c:v>
                      </c:pt>
                      <c:pt idx="1058">
                        <c:v>44.421480000000003</c:v>
                      </c:pt>
                      <c:pt idx="1059">
                        <c:v>44.513530000000003</c:v>
                      </c:pt>
                      <c:pt idx="1060">
                        <c:v>44.644599999999997</c:v>
                      </c:pt>
                      <c:pt idx="1061">
                        <c:v>44.757359999999998</c:v>
                      </c:pt>
                      <c:pt idx="1062">
                        <c:v>44.91695</c:v>
                      </c:pt>
                      <c:pt idx="1063">
                        <c:v>44.982959999999999</c:v>
                      </c:pt>
                      <c:pt idx="1064">
                        <c:v>45.089370000000002</c:v>
                      </c:pt>
                      <c:pt idx="1065">
                        <c:v>45.258760000000002</c:v>
                      </c:pt>
                      <c:pt idx="1066">
                        <c:v>45.401159999999997</c:v>
                      </c:pt>
                      <c:pt idx="1067">
                        <c:v>45.503360000000001</c:v>
                      </c:pt>
                      <c:pt idx="1068">
                        <c:v>45.63288</c:v>
                      </c:pt>
                      <c:pt idx="1069">
                        <c:v>45.761209999999998</c:v>
                      </c:pt>
                      <c:pt idx="1070">
                        <c:v>45.885300000000001</c:v>
                      </c:pt>
                      <c:pt idx="1071">
                        <c:v>46.052950000000003</c:v>
                      </c:pt>
                      <c:pt idx="1072">
                        <c:v>46.13917</c:v>
                      </c:pt>
                      <c:pt idx="1073">
                        <c:v>46.235430000000001</c:v>
                      </c:pt>
                      <c:pt idx="1074">
                        <c:v>46.351199999999999</c:v>
                      </c:pt>
                      <c:pt idx="1075">
                        <c:v>46.543509999999998</c:v>
                      </c:pt>
                      <c:pt idx="1076">
                        <c:v>46.615720000000003</c:v>
                      </c:pt>
                      <c:pt idx="1077">
                        <c:v>46.74915</c:v>
                      </c:pt>
                      <c:pt idx="1078">
                        <c:v>46.880400000000002</c:v>
                      </c:pt>
                      <c:pt idx="1079">
                        <c:v>47.046680000000002</c:v>
                      </c:pt>
                      <c:pt idx="1080">
                        <c:v>47.124940000000002</c:v>
                      </c:pt>
                      <c:pt idx="1081">
                        <c:v>47.241489999999999</c:v>
                      </c:pt>
                      <c:pt idx="1082">
                        <c:v>47.352060000000002</c:v>
                      </c:pt>
                      <c:pt idx="1083">
                        <c:v>47.518619999999999</c:v>
                      </c:pt>
                      <c:pt idx="1084">
                        <c:v>47.597230000000003</c:v>
                      </c:pt>
                      <c:pt idx="1085">
                        <c:v>47.727020000000003</c:v>
                      </c:pt>
                      <c:pt idx="1086">
                        <c:v>47.869370000000004</c:v>
                      </c:pt>
                      <c:pt idx="1087">
                        <c:v>48.000549999999997</c:v>
                      </c:pt>
                      <c:pt idx="1088">
                        <c:v>48.149830000000001</c:v>
                      </c:pt>
                      <c:pt idx="1089">
                        <c:v>48.249809999999997</c:v>
                      </c:pt>
                      <c:pt idx="1090">
                        <c:v>48.362229999999997</c:v>
                      </c:pt>
                      <c:pt idx="1091">
                        <c:v>48.498519999999999</c:v>
                      </c:pt>
                      <c:pt idx="1092">
                        <c:v>48.676169999999999</c:v>
                      </c:pt>
                      <c:pt idx="1093">
                        <c:v>48.716290000000001</c:v>
                      </c:pt>
                      <c:pt idx="1094">
                        <c:v>48.853580000000001</c:v>
                      </c:pt>
                      <c:pt idx="1095">
                        <c:v>48.991030000000002</c:v>
                      </c:pt>
                      <c:pt idx="1096">
                        <c:v>49.174399999999999</c:v>
                      </c:pt>
                      <c:pt idx="1097">
                        <c:v>49.260759999999998</c:v>
                      </c:pt>
                      <c:pt idx="1098">
                        <c:v>49.375120000000003</c:v>
                      </c:pt>
                      <c:pt idx="1099">
                        <c:v>49.496360000000003</c:v>
                      </c:pt>
                      <c:pt idx="1100">
                        <c:v>49.629260000000002</c:v>
                      </c:pt>
                      <c:pt idx="1101">
                        <c:v>49.7316</c:v>
                      </c:pt>
                      <c:pt idx="1102">
                        <c:v>49.859749999999998</c:v>
                      </c:pt>
                      <c:pt idx="1103">
                        <c:v>49.979799999999997</c:v>
                      </c:pt>
                      <c:pt idx="1104">
                        <c:v>50.139989999999997</c:v>
                      </c:pt>
                      <c:pt idx="1105">
                        <c:v>50.273119999999999</c:v>
                      </c:pt>
                      <c:pt idx="1106">
                        <c:v>50.371020000000001</c:v>
                      </c:pt>
                      <c:pt idx="1107">
                        <c:v>50.504219999999997</c:v>
                      </c:pt>
                      <c:pt idx="1108">
                        <c:v>50.651499999999999</c:v>
                      </c:pt>
                      <c:pt idx="1109">
                        <c:v>50.793950000000002</c:v>
                      </c:pt>
                      <c:pt idx="1110">
                        <c:v>50.862050000000004</c:v>
                      </c:pt>
                      <c:pt idx="1111">
                        <c:v>51.001840000000001</c:v>
                      </c:pt>
                      <c:pt idx="1112">
                        <c:v>51.103000000000002</c:v>
                      </c:pt>
                      <c:pt idx="1113">
                        <c:v>51.282490000000003</c:v>
                      </c:pt>
                      <c:pt idx="1114">
                        <c:v>51.36806</c:v>
                      </c:pt>
                      <c:pt idx="1115">
                        <c:v>51.50215</c:v>
                      </c:pt>
                      <c:pt idx="1116">
                        <c:v>51.807839999999999</c:v>
                      </c:pt>
                      <c:pt idx="1117">
                        <c:v>51.846089999999997</c:v>
                      </c:pt>
                      <c:pt idx="1118">
                        <c:v>51.877800000000001</c:v>
                      </c:pt>
                      <c:pt idx="1119">
                        <c:v>51.987650000000002</c:v>
                      </c:pt>
                      <c:pt idx="1120">
                        <c:v>52.10277</c:v>
                      </c:pt>
                      <c:pt idx="1121">
                        <c:v>52.270180000000003</c:v>
                      </c:pt>
                      <c:pt idx="1122">
                        <c:v>52.357700000000001</c:v>
                      </c:pt>
                      <c:pt idx="1123">
                        <c:v>52.479790000000001</c:v>
                      </c:pt>
                      <c:pt idx="1124">
                        <c:v>52.603450000000002</c:v>
                      </c:pt>
                      <c:pt idx="1125">
                        <c:v>52.73968</c:v>
                      </c:pt>
                      <c:pt idx="1126">
                        <c:v>52.922960000000003</c:v>
                      </c:pt>
                      <c:pt idx="1127">
                        <c:v>52.992660000000001</c:v>
                      </c:pt>
                      <c:pt idx="1128">
                        <c:v>53.13485</c:v>
                      </c:pt>
                      <c:pt idx="1129">
                        <c:v>53.242600000000003</c:v>
                      </c:pt>
                      <c:pt idx="1130">
                        <c:v>53.411589999999997</c:v>
                      </c:pt>
                      <c:pt idx="1131">
                        <c:v>53.486069999999998</c:v>
                      </c:pt>
                      <c:pt idx="1132">
                        <c:v>53.600360000000002</c:v>
                      </c:pt>
                      <c:pt idx="1133">
                        <c:v>53.734670000000001</c:v>
                      </c:pt>
                      <c:pt idx="1134">
                        <c:v>53.915170000000003</c:v>
                      </c:pt>
                      <c:pt idx="1135">
                        <c:v>53.976599999999998</c:v>
                      </c:pt>
                      <c:pt idx="1136">
                        <c:v>54.109250000000003</c:v>
                      </c:pt>
                      <c:pt idx="1137">
                        <c:v>54.235140000000001</c:v>
                      </c:pt>
                      <c:pt idx="1138">
                        <c:v>54.424990000000001</c:v>
                      </c:pt>
                      <c:pt idx="1139">
                        <c:v>54.504829999999998</c:v>
                      </c:pt>
                      <c:pt idx="1140">
                        <c:v>54.646320000000003</c:v>
                      </c:pt>
                      <c:pt idx="1141">
                        <c:v>54.757539999999999</c:v>
                      </c:pt>
                      <c:pt idx="1142">
                        <c:v>54.908189999999998</c:v>
                      </c:pt>
                      <c:pt idx="1143">
                        <c:v>55.008380000000002</c:v>
                      </c:pt>
                      <c:pt idx="1144">
                        <c:v>55.118470000000002</c:v>
                      </c:pt>
                      <c:pt idx="1145">
                        <c:v>55.250059999999998</c:v>
                      </c:pt>
                      <c:pt idx="1146">
                        <c:v>55.378399999999999</c:v>
                      </c:pt>
                      <c:pt idx="1147">
                        <c:v>55.552</c:v>
                      </c:pt>
                      <c:pt idx="1148">
                        <c:v>55.609650000000002</c:v>
                      </c:pt>
                      <c:pt idx="1149">
                        <c:v>55.73995</c:v>
                      </c:pt>
                      <c:pt idx="1150">
                        <c:v>55.863390000000003</c:v>
                      </c:pt>
                      <c:pt idx="1151">
                        <c:v>56.027059999999999</c:v>
                      </c:pt>
                      <c:pt idx="1152">
                        <c:v>56.107700000000001</c:v>
                      </c:pt>
                      <c:pt idx="1153">
                        <c:v>56.239829999999998</c:v>
                      </c:pt>
                      <c:pt idx="1154">
                        <c:v>56.394240000000003</c:v>
                      </c:pt>
                      <c:pt idx="1155">
                        <c:v>56.54627</c:v>
                      </c:pt>
                      <c:pt idx="1156">
                        <c:v>56.647260000000003</c:v>
                      </c:pt>
                      <c:pt idx="1157">
                        <c:v>56.793039999999998</c:v>
                      </c:pt>
                      <c:pt idx="1158">
                        <c:v>56.885449999999999</c:v>
                      </c:pt>
                      <c:pt idx="1159">
                        <c:v>57.04007</c:v>
                      </c:pt>
                      <c:pt idx="1160">
                        <c:v>57.143140000000002</c:v>
                      </c:pt>
                      <c:pt idx="1161">
                        <c:v>57.251570000000001</c:v>
                      </c:pt>
                      <c:pt idx="1162">
                        <c:v>57.380119999999998</c:v>
                      </c:pt>
                      <c:pt idx="1163">
                        <c:v>57.509439999999998</c:v>
                      </c:pt>
                      <c:pt idx="1164">
                        <c:v>57.674840000000003</c:v>
                      </c:pt>
                      <c:pt idx="1165">
                        <c:v>57.765500000000003</c:v>
                      </c:pt>
                      <c:pt idx="1166">
                        <c:v>57.889499999999998</c:v>
                      </c:pt>
                      <c:pt idx="1167">
                        <c:v>58.030320000000003</c:v>
                      </c:pt>
                      <c:pt idx="1168">
                        <c:v>58.161409999999997</c:v>
                      </c:pt>
                      <c:pt idx="1169">
                        <c:v>58.259079999999997</c:v>
                      </c:pt>
                      <c:pt idx="1170">
                        <c:v>58.392789999999998</c:v>
                      </c:pt>
                      <c:pt idx="1171">
                        <c:v>58.504600000000003</c:v>
                      </c:pt>
                      <c:pt idx="1172">
                        <c:v>58.671259999999997</c:v>
                      </c:pt>
                      <c:pt idx="1173">
                        <c:v>58.741570000000003</c:v>
                      </c:pt>
                      <c:pt idx="1174">
                        <c:v>58.88494</c:v>
                      </c:pt>
                      <c:pt idx="1175">
                        <c:v>59.012779999999999</c:v>
                      </c:pt>
                      <c:pt idx="1176">
                        <c:v>59.165930000000003</c:v>
                      </c:pt>
                      <c:pt idx="1177">
                        <c:v>59.445079999999997</c:v>
                      </c:pt>
                      <c:pt idx="1178">
                        <c:v>59.384270000000001</c:v>
                      </c:pt>
                      <c:pt idx="1179">
                        <c:v>59.492489999999997</c:v>
                      </c:pt>
                      <c:pt idx="1180">
                        <c:v>59.652360000000002</c:v>
                      </c:pt>
                      <c:pt idx="1181">
                        <c:v>59.762</c:v>
                      </c:pt>
                      <c:pt idx="1182">
                        <c:v>59.870539999999998</c:v>
                      </c:pt>
                      <c:pt idx="1183">
                        <c:v>59.998089999999998</c:v>
                      </c:pt>
                      <c:pt idx="1184">
                        <c:v>60.131390000000003</c:v>
                      </c:pt>
                      <c:pt idx="1185">
                        <c:v>60.307290000000002</c:v>
                      </c:pt>
                      <c:pt idx="1186">
                        <c:v>60.377600000000001</c:v>
                      </c:pt>
                      <c:pt idx="1187">
                        <c:v>60.473790000000001</c:v>
                      </c:pt>
                      <c:pt idx="1188">
                        <c:v>60.625839999999997</c:v>
                      </c:pt>
                      <c:pt idx="1189">
                        <c:v>60.794020000000003</c:v>
                      </c:pt>
                      <c:pt idx="1190">
                        <c:v>60.873759999999997</c:v>
                      </c:pt>
                      <c:pt idx="1191">
                        <c:v>61.008650000000003</c:v>
                      </c:pt>
                      <c:pt idx="1192">
                        <c:v>61.091000000000001</c:v>
                      </c:pt>
                      <c:pt idx="1193">
                        <c:v>61.282699999999998</c:v>
                      </c:pt>
                      <c:pt idx="1194">
                        <c:v>61.356679999999997</c:v>
                      </c:pt>
                      <c:pt idx="1195">
                        <c:v>61.484769999999997</c:v>
                      </c:pt>
                      <c:pt idx="1196">
                        <c:v>61.598390000000002</c:v>
                      </c:pt>
                      <c:pt idx="1197">
                        <c:v>61.780650000000001</c:v>
                      </c:pt>
                      <c:pt idx="1198">
                        <c:v>61.861460000000001</c:v>
                      </c:pt>
                      <c:pt idx="1199">
                        <c:v>61.985309999999998</c:v>
                      </c:pt>
                      <c:pt idx="1200">
                        <c:v>62.106479999999998</c:v>
                      </c:pt>
                      <c:pt idx="1201">
                        <c:v>62.238100000000003</c:v>
                      </c:pt>
                      <c:pt idx="1202">
                        <c:v>62.42165</c:v>
                      </c:pt>
                      <c:pt idx="1203">
                        <c:v>62.501719999999999</c:v>
                      </c:pt>
                      <c:pt idx="1204">
                        <c:v>62.603839999999998</c:v>
                      </c:pt>
                      <c:pt idx="1205">
                        <c:v>62.77364</c:v>
                      </c:pt>
                      <c:pt idx="1206">
                        <c:v>62.917250000000003</c:v>
                      </c:pt>
                      <c:pt idx="1207">
                        <c:v>62.999339999999997</c:v>
                      </c:pt>
                      <c:pt idx="1208">
                        <c:v>63.119210000000002</c:v>
                      </c:pt>
                      <c:pt idx="1209">
                        <c:v>63.251049999999999</c:v>
                      </c:pt>
                      <c:pt idx="1210">
                        <c:v>63.407119999999999</c:v>
                      </c:pt>
                      <c:pt idx="1211">
                        <c:v>63.503909999999998</c:v>
                      </c:pt>
                      <c:pt idx="1212">
                        <c:v>63.61195</c:v>
                      </c:pt>
                      <c:pt idx="1213">
                        <c:v>63.72719</c:v>
                      </c:pt>
                      <c:pt idx="1214">
                        <c:v>63.900689999999997</c:v>
                      </c:pt>
                      <c:pt idx="1215">
                        <c:v>64.002539999999996</c:v>
                      </c:pt>
                      <c:pt idx="1216">
                        <c:v>64.11027</c:v>
                      </c:pt>
                      <c:pt idx="1217">
                        <c:v>64.254859999999994</c:v>
                      </c:pt>
                      <c:pt idx="1218">
                        <c:v>64.408270000000002</c:v>
                      </c:pt>
                      <c:pt idx="1219">
                        <c:v>64.536500000000004</c:v>
                      </c:pt>
                      <c:pt idx="1220">
                        <c:v>64.628190000000004</c:v>
                      </c:pt>
                      <c:pt idx="1221">
                        <c:v>64.731489999999994</c:v>
                      </c:pt>
                      <c:pt idx="1222">
                        <c:v>64.884450000000001</c:v>
                      </c:pt>
                      <c:pt idx="1223">
                        <c:v>65.061920000000001</c:v>
                      </c:pt>
                      <c:pt idx="1224">
                        <c:v>65.122649999999993</c:v>
                      </c:pt>
                      <c:pt idx="1225">
                        <c:v>65.240989999999996</c:v>
                      </c:pt>
                      <c:pt idx="1226">
                        <c:v>65.385900000000007</c:v>
                      </c:pt>
                      <c:pt idx="1227">
                        <c:v>65.540030000000002</c:v>
                      </c:pt>
                      <c:pt idx="1228">
                        <c:v>65.615359999999995</c:v>
                      </c:pt>
                      <c:pt idx="1229">
                        <c:v>65.735460000000003</c:v>
                      </c:pt>
                      <c:pt idx="1230">
                        <c:v>65.868210000000005</c:v>
                      </c:pt>
                      <c:pt idx="1231">
                        <c:v>66.041929999999994</c:v>
                      </c:pt>
                      <c:pt idx="1232">
                        <c:v>66.122339999999994</c:v>
                      </c:pt>
                      <c:pt idx="1233">
                        <c:v>66.255589999999998</c:v>
                      </c:pt>
                      <c:pt idx="1234">
                        <c:v>66.344409999999996</c:v>
                      </c:pt>
                      <c:pt idx="1235">
                        <c:v>66.534300000000002</c:v>
                      </c:pt>
                      <c:pt idx="1236">
                        <c:v>66.616389999999996</c:v>
                      </c:pt>
                      <c:pt idx="1237">
                        <c:v>66.768500000000003</c:v>
                      </c:pt>
                      <c:pt idx="1238">
                        <c:v>67.082880000000003</c:v>
                      </c:pt>
                      <c:pt idx="1239">
                        <c:v>66.998279999999994</c:v>
                      </c:pt>
                      <c:pt idx="1240">
                        <c:v>67.163550000000001</c:v>
                      </c:pt>
                      <c:pt idx="1241">
                        <c:v>67.259289999999993</c:v>
                      </c:pt>
                      <c:pt idx="1242">
                        <c:v>67.390500000000003</c:v>
                      </c:pt>
                      <c:pt idx="1243">
                        <c:v>67.514960000000002</c:v>
                      </c:pt>
                      <c:pt idx="1244">
                        <c:v>67.692700000000002</c:v>
                      </c:pt>
                      <c:pt idx="1245">
                        <c:v>67.780600000000007</c:v>
                      </c:pt>
                      <c:pt idx="1246">
                        <c:v>67.874139999999997</c:v>
                      </c:pt>
                      <c:pt idx="1247">
                        <c:v>68.022589999999994</c:v>
                      </c:pt>
                      <c:pt idx="1248">
                        <c:v>68.185000000000002</c:v>
                      </c:pt>
                      <c:pt idx="1249">
                        <c:v>68.266130000000004</c:v>
                      </c:pt>
                      <c:pt idx="1250">
                        <c:v>68.390309999999999</c:v>
                      </c:pt>
                      <c:pt idx="1251">
                        <c:v>68.505470000000003</c:v>
                      </c:pt>
                      <c:pt idx="1252">
                        <c:v>68.677120000000002</c:v>
                      </c:pt>
                      <c:pt idx="1253">
                        <c:v>68.758740000000003</c:v>
                      </c:pt>
                      <c:pt idx="1254">
                        <c:v>68.862830000000002</c:v>
                      </c:pt>
                      <c:pt idx="1255">
                        <c:v>69.005600000000001</c:v>
                      </c:pt>
                      <c:pt idx="1256">
                        <c:v>69.149060000000006</c:v>
                      </c:pt>
                      <c:pt idx="1257">
                        <c:v>69.282799999999995</c:v>
                      </c:pt>
                      <c:pt idx="1258">
                        <c:v>69.361289999999997</c:v>
                      </c:pt>
                      <c:pt idx="1259">
                        <c:v>69.480239999999995</c:v>
                      </c:pt>
                      <c:pt idx="1260">
                        <c:v>69.608320000000006</c:v>
                      </c:pt>
                      <c:pt idx="1261">
                        <c:v>69.791300000000007</c:v>
                      </c:pt>
                      <c:pt idx="1262">
                        <c:v>69.872219999999999</c:v>
                      </c:pt>
                      <c:pt idx="1263">
                        <c:v>69.997410000000002</c:v>
                      </c:pt>
                      <c:pt idx="1264">
                        <c:v>70.121170000000006</c:v>
                      </c:pt>
                      <c:pt idx="1265">
                        <c:v>70.291719999999998</c:v>
                      </c:pt>
                      <c:pt idx="1266">
                        <c:v>70.370940000000004</c:v>
                      </c:pt>
                      <c:pt idx="1267">
                        <c:v>70.498369999999994</c:v>
                      </c:pt>
                      <c:pt idx="1268">
                        <c:v>70.639719999999997</c:v>
                      </c:pt>
                      <c:pt idx="1269">
                        <c:v>70.802170000000004</c:v>
                      </c:pt>
                      <c:pt idx="1270">
                        <c:v>70.871949999999998</c:v>
                      </c:pt>
                      <c:pt idx="1271">
                        <c:v>70.990049999999997</c:v>
                      </c:pt>
                      <c:pt idx="1272">
                        <c:v>71.123000000000005</c:v>
                      </c:pt>
                      <c:pt idx="1273">
                        <c:v>71.289510000000007</c:v>
                      </c:pt>
                      <c:pt idx="1274">
                        <c:v>71.386930000000007</c:v>
                      </c:pt>
                      <c:pt idx="1275">
                        <c:v>71.519189999999995</c:v>
                      </c:pt>
                      <c:pt idx="1276">
                        <c:v>71.618089999999995</c:v>
                      </c:pt>
                      <c:pt idx="1277">
                        <c:v>71.741460000000004</c:v>
                      </c:pt>
                      <c:pt idx="1278">
                        <c:v>71.92568</c:v>
                      </c:pt>
                      <c:pt idx="1279">
                        <c:v>72.014960000000002</c:v>
                      </c:pt>
                      <c:pt idx="1280">
                        <c:v>72.146609999999995</c:v>
                      </c:pt>
                      <c:pt idx="1281">
                        <c:v>72.270849999999996</c:v>
                      </c:pt>
                      <c:pt idx="1282">
                        <c:v>72.431560000000005</c:v>
                      </c:pt>
                      <c:pt idx="1283">
                        <c:v>72.492909999999995</c:v>
                      </c:pt>
                      <c:pt idx="1284">
                        <c:v>72.648910000000001</c:v>
                      </c:pt>
                      <c:pt idx="1285">
                        <c:v>72.763270000000006</c:v>
                      </c:pt>
                      <c:pt idx="1286">
                        <c:v>72.911370000000005</c:v>
                      </c:pt>
                      <c:pt idx="1287">
                        <c:v>73.005989999999997</c:v>
                      </c:pt>
                      <c:pt idx="1288">
                        <c:v>73.132260000000002</c:v>
                      </c:pt>
                      <c:pt idx="1289">
                        <c:v>73.246499999999997</c:v>
                      </c:pt>
                      <c:pt idx="1290">
                        <c:v>73.369910000000004</c:v>
                      </c:pt>
                      <c:pt idx="1291">
                        <c:v>73.563839999999999</c:v>
                      </c:pt>
                      <c:pt idx="1292">
                        <c:v>73.647679999999994</c:v>
                      </c:pt>
                      <c:pt idx="1293">
                        <c:v>73.767309999999995</c:v>
                      </c:pt>
                      <c:pt idx="1294">
                        <c:v>73.897580000000005</c:v>
                      </c:pt>
                      <c:pt idx="1295">
                        <c:v>74.043949999999995</c:v>
                      </c:pt>
                      <c:pt idx="1296">
                        <c:v>74.146010000000004</c:v>
                      </c:pt>
                      <c:pt idx="1297">
                        <c:v>74.258859999999999</c:v>
                      </c:pt>
                      <c:pt idx="1298">
                        <c:v>74.495630000000006</c:v>
                      </c:pt>
                      <c:pt idx="1299">
                        <c:v>74.683769999999996</c:v>
                      </c:pt>
                      <c:pt idx="1300">
                        <c:v>74.654210000000006</c:v>
                      </c:pt>
                      <c:pt idx="1301">
                        <c:v>74.766890000000004</c:v>
                      </c:pt>
                      <c:pt idx="1302">
                        <c:v>74.882840000000002</c:v>
                      </c:pt>
                      <c:pt idx="1303">
                        <c:v>75.04289</c:v>
                      </c:pt>
                      <c:pt idx="1304">
                        <c:v>75.138220000000004</c:v>
                      </c:pt>
                      <c:pt idx="1305">
                        <c:v>75.265050000000002</c:v>
                      </c:pt>
                      <c:pt idx="1306">
                        <c:v>75.375050000000002</c:v>
                      </c:pt>
                      <c:pt idx="1307">
                        <c:v>75.515379999999993</c:v>
                      </c:pt>
                      <c:pt idx="1308">
                        <c:v>75.684780000000003</c:v>
                      </c:pt>
                      <c:pt idx="1309">
                        <c:v>75.755709999999993</c:v>
                      </c:pt>
                      <c:pt idx="1310">
                        <c:v>75.897819999999996</c:v>
                      </c:pt>
                      <c:pt idx="1311">
                        <c:v>76.010230000000007</c:v>
                      </c:pt>
                      <c:pt idx="1312">
                        <c:v>76.18365</c:v>
                      </c:pt>
                      <c:pt idx="1313">
                        <c:v>76.258849999999995</c:v>
                      </c:pt>
                      <c:pt idx="1314">
                        <c:v>76.392660000000006</c:v>
                      </c:pt>
                      <c:pt idx="1315">
                        <c:v>76.517510000000001</c:v>
                      </c:pt>
                      <c:pt idx="1316">
                        <c:v>76.69314</c:v>
                      </c:pt>
                      <c:pt idx="1317">
                        <c:v>76.777969999999996</c:v>
                      </c:pt>
                      <c:pt idx="1318">
                        <c:v>76.907660000000007</c:v>
                      </c:pt>
                      <c:pt idx="1319">
                        <c:v>77.029849999999996</c:v>
                      </c:pt>
                      <c:pt idx="1320">
                        <c:v>77.183639999999997</c:v>
                      </c:pt>
                      <c:pt idx="1321">
                        <c:v>77.276600000000002</c:v>
                      </c:pt>
                      <c:pt idx="1322">
                        <c:v>77.40231</c:v>
                      </c:pt>
                      <c:pt idx="1323">
                        <c:v>77.539109999999994</c:v>
                      </c:pt>
                      <c:pt idx="1324">
                        <c:v>77.700779999999995</c:v>
                      </c:pt>
                      <c:pt idx="1325">
                        <c:v>77.792509999999993</c:v>
                      </c:pt>
                      <c:pt idx="1326">
                        <c:v>77.899889999999999</c:v>
                      </c:pt>
                      <c:pt idx="1327">
                        <c:v>78.039649999999995</c:v>
                      </c:pt>
                      <c:pt idx="1328">
                        <c:v>78.160089999999997</c:v>
                      </c:pt>
                      <c:pt idx="1329">
                        <c:v>78.307929999999999</c:v>
                      </c:pt>
                      <c:pt idx="1330">
                        <c:v>78.391890000000004</c:v>
                      </c:pt>
                      <c:pt idx="1331">
                        <c:v>78.502369999999999</c:v>
                      </c:pt>
                      <c:pt idx="1332">
                        <c:v>78.647949999999994</c:v>
                      </c:pt>
                      <c:pt idx="1333">
                        <c:v>78.802809999999994</c:v>
                      </c:pt>
                      <c:pt idx="1334">
                        <c:v>78.883260000000007</c:v>
                      </c:pt>
                      <c:pt idx="1335">
                        <c:v>79.003029999999995</c:v>
                      </c:pt>
                      <c:pt idx="1336">
                        <c:v>79.119540000000001</c:v>
                      </c:pt>
                      <c:pt idx="1337">
                        <c:v>79.287390000000002</c:v>
                      </c:pt>
                      <c:pt idx="1338">
                        <c:v>79.372259999999997</c:v>
                      </c:pt>
                      <c:pt idx="1339">
                        <c:v>79.498140000000006</c:v>
                      </c:pt>
                      <c:pt idx="1340">
                        <c:v>79.640370000000004</c:v>
                      </c:pt>
                      <c:pt idx="1341">
                        <c:v>79.819339999999997</c:v>
                      </c:pt>
                      <c:pt idx="1342">
                        <c:v>79.88355</c:v>
                      </c:pt>
                      <c:pt idx="1343">
                        <c:v>80.017349999999993</c:v>
                      </c:pt>
                      <c:pt idx="1344">
                        <c:v>80.134889999999999</c:v>
                      </c:pt>
                      <c:pt idx="1345">
                        <c:v>80.282859999999999</c:v>
                      </c:pt>
                      <c:pt idx="1346">
                        <c:v>80.420649999999995</c:v>
                      </c:pt>
                      <c:pt idx="1347">
                        <c:v>80.532600000000002</c:v>
                      </c:pt>
                      <c:pt idx="1348">
                        <c:v>80.642529999999994</c:v>
                      </c:pt>
                      <c:pt idx="1349">
                        <c:v>80.775810000000007</c:v>
                      </c:pt>
                      <c:pt idx="1350">
                        <c:v>80.9529</c:v>
                      </c:pt>
                      <c:pt idx="1351">
                        <c:v>81.022660000000002</c:v>
                      </c:pt>
                      <c:pt idx="1352">
                        <c:v>81.149979999999999</c:v>
                      </c:pt>
                      <c:pt idx="1353">
                        <c:v>81.283550000000005</c:v>
                      </c:pt>
                      <c:pt idx="1354">
                        <c:v>81.439260000000004</c:v>
                      </c:pt>
                      <c:pt idx="1355">
                        <c:v>81.518889999999999</c:v>
                      </c:pt>
                      <c:pt idx="1356">
                        <c:v>81.667500000000004</c:v>
                      </c:pt>
                      <c:pt idx="1357">
                        <c:v>81.77955</c:v>
                      </c:pt>
                      <c:pt idx="1358">
                        <c:v>81.953770000000006</c:v>
                      </c:pt>
                      <c:pt idx="1359">
                        <c:v>82.192570000000003</c:v>
                      </c:pt>
                      <c:pt idx="1360">
                        <c:v>82.211749999999995</c:v>
                      </c:pt>
                      <c:pt idx="1361">
                        <c:v>82.265159999999995</c:v>
                      </c:pt>
                      <c:pt idx="1362">
                        <c:v>82.431010000000001</c:v>
                      </c:pt>
                      <c:pt idx="1363">
                        <c:v>82.497640000000004</c:v>
                      </c:pt>
                      <c:pt idx="1364">
                        <c:v>82.638999999999996</c:v>
                      </c:pt>
                      <c:pt idx="1365">
                        <c:v>82.764399999999995</c:v>
                      </c:pt>
                      <c:pt idx="1366">
                        <c:v>82.905699999999996</c:v>
                      </c:pt>
                      <c:pt idx="1367">
                        <c:v>83.068870000000004</c:v>
                      </c:pt>
                      <c:pt idx="1368">
                        <c:v>83.142910000000001</c:v>
                      </c:pt>
                      <c:pt idx="1369">
                        <c:v>83.293689999999998</c:v>
                      </c:pt>
                      <c:pt idx="1370">
                        <c:v>83.403369999999995</c:v>
                      </c:pt>
                      <c:pt idx="1371">
                        <c:v>83.564109999999999</c:v>
                      </c:pt>
                      <c:pt idx="1372">
                        <c:v>83.668660000000003</c:v>
                      </c:pt>
                      <c:pt idx="1373">
                        <c:v>83.791870000000003</c:v>
                      </c:pt>
                      <c:pt idx="1374">
                        <c:v>84.053870000000003</c:v>
                      </c:pt>
                      <c:pt idx="1375">
                        <c:v>84.331829999999997</c:v>
                      </c:pt>
                      <c:pt idx="1376">
                        <c:v>84.296790000000001</c:v>
                      </c:pt>
                      <c:pt idx="1377">
                        <c:v>84.289990000000003</c:v>
                      </c:pt>
                      <c:pt idx="1378">
                        <c:v>84.424409999999995</c:v>
                      </c:pt>
                      <c:pt idx="1379">
                        <c:v>84.576779999999999</c:v>
                      </c:pt>
                      <c:pt idx="1380">
                        <c:v>84.655240000000006</c:v>
                      </c:pt>
                      <c:pt idx="1381">
                        <c:v>84.777850000000001</c:v>
                      </c:pt>
                      <c:pt idx="1382">
                        <c:v>84.922700000000006</c:v>
                      </c:pt>
                      <c:pt idx="1383">
                        <c:v>85.056820000000002</c:v>
                      </c:pt>
                      <c:pt idx="1384">
                        <c:v>85.17</c:v>
                      </c:pt>
                      <c:pt idx="1385">
                        <c:v>85.297610000000006</c:v>
                      </c:pt>
                      <c:pt idx="1386">
                        <c:v>85.420079999999999</c:v>
                      </c:pt>
                      <c:pt idx="1387">
                        <c:v>85.533460000000005</c:v>
                      </c:pt>
                      <c:pt idx="1388">
                        <c:v>85.710890000000006</c:v>
                      </c:pt>
                      <c:pt idx="1389">
                        <c:v>85.788629999999998</c:v>
                      </c:pt>
                      <c:pt idx="1390">
                        <c:v>85.927850000000007</c:v>
                      </c:pt>
                      <c:pt idx="1391">
                        <c:v>86.04965</c:v>
                      </c:pt>
                      <c:pt idx="1392">
                        <c:v>86.204359999999994</c:v>
                      </c:pt>
                      <c:pt idx="1393">
                        <c:v>86.294150000000002</c:v>
                      </c:pt>
                      <c:pt idx="1394">
                        <c:v>86.424260000000004</c:v>
                      </c:pt>
                      <c:pt idx="1395">
                        <c:v>86.556479999999993</c:v>
                      </c:pt>
                      <c:pt idx="1396">
                        <c:v>86.69753</c:v>
                      </c:pt>
                      <c:pt idx="1397">
                        <c:v>86.792429999999996</c:v>
                      </c:pt>
                      <c:pt idx="1398">
                        <c:v>86.920509999999993</c:v>
                      </c:pt>
                      <c:pt idx="1399">
                        <c:v>87.059139999999999</c:v>
                      </c:pt>
                      <c:pt idx="1400">
                        <c:v>87.239050000000006</c:v>
                      </c:pt>
                      <c:pt idx="1401">
                        <c:v>87.301379999999995</c:v>
                      </c:pt>
                      <c:pt idx="1402">
                        <c:v>87.408410000000003</c:v>
                      </c:pt>
                      <c:pt idx="1403">
                        <c:v>87.537260000000003</c:v>
                      </c:pt>
                      <c:pt idx="1404">
                        <c:v>87.664529999999999</c:v>
                      </c:pt>
                      <c:pt idx="1405">
                        <c:v>87.83672</c:v>
                      </c:pt>
                      <c:pt idx="1406">
                        <c:v>87.922539999999998</c:v>
                      </c:pt>
                      <c:pt idx="1407">
                        <c:v>88.036969999999997</c:v>
                      </c:pt>
                      <c:pt idx="1408">
                        <c:v>88.164259999999999</c:v>
                      </c:pt>
                      <c:pt idx="1409">
                        <c:v>88.336489999999998</c:v>
                      </c:pt>
                      <c:pt idx="1410">
                        <c:v>88.413970000000006</c:v>
                      </c:pt>
                      <c:pt idx="1411">
                        <c:v>88.524230000000003</c:v>
                      </c:pt>
                      <c:pt idx="1412">
                        <c:v>88.667820000000006</c:v>
                      </c:pt>
                      <c:pt idx="1413">
                        <c:v>88.820250000000001</c:v>
                      </c:pt>
                      <c:pt idx="1414">
                        <c:v>88.906480000000002</c:v>
                      </c:pt>
                      <c:pt idx="1415">
                        <c:v>89.02234</c:v>
                      </c:pt>
                      <c:pt idx="1416">
                        <c:v>89.148979999999995</c:v>
                      </c:pt>
                      <c:pt idx="1417">
                        <c:v>89.332030000000003</c:v>
                      </c:pt>
                      <c:pt idx="1418">
                        <c:v>89.406989999999993</c:v>
                      </c:pt>
                      <c:pt idx="1419">
                        <c:v>89.535359999999997</c:v>
                      </c:pt>
                      <c:pt idx="1420">
                        <c:v>89.88279</c:v>
                      </c:pt>
                      <c:pt idx="1421">
                        <c:v>89.809229999999999</c:v>
                      </c:pt>
                      <c:pt idx="1422">
                        <c:v>89.931389999999993</c:v>
                      </c:pt>
                      <c:pt idx="1423">
                        <c:v>90.029830000000004</c:v>
                      </c:pt>
                      <c:pt idx="1424">
                        <c:v>90.151020000000003</c:v>
                      </c:pt>
                      <c:pt idx="1425">
                        <c:v>90.282589999999999</c:v>
                      </c:pt>
                      <c:pt idx="1426">
                        <c:v>90.445650000000001</c:v>
                      </c:pt>
                      <c:pt idx="1427">
                        <c:v>90.523589999999999</c:v>
                      </c:pt>
                      <c:pt idx="1428">
                        <c:v>90.672960000000003</c:v>
                      </c:pt>
                      <c:pt idx="1429">
                        <c:v>90.792689999999993</c:v>
                      </c:pt>
                      <c:pt idx="1430">
                        <c:v>90.964320000000001</c:v>
                      </c:pt>
                      <c:pt idx="1431">
                        <c:v>91.026449999999997</c:v>
                      </c:pt>
                      <c:pt idx="1432">
                        <c:v>91.171250000000001</c:v>
                      </c:pt>
                      <c:pt idx="1433">
                        <c:v>91.315070000000006</c:v>
                      </c:pt>
                      <c:pt idx="1434">
                        <c:v>91.466409999999996</c:v>
                      </c:pt>
                      <c:pt idx="1435">
                        <c:v>91.555149999999998</c:v>
                      </c:pt>
                      <c:pt idx="1436">
                        <c:v>91.662000000000006</c:v>
                      </c:pt>
                      <c:pt idx="1437">
                        <c:v>91.802319999999995</c:v>
                      </c:pt>
                      <c:pt idx="1438">
                        <c:v>91.973140000000001</c:v>
                      </c:pt>
                      <c:pt idx="1439">
                        <c:v>92.059560000000005</c:v>
                      </c:pt>
                      <c:pt idx="1440">
                        <c:v>92.188079999999999</c:v>
                      </c:pt>
                      <c:pt idx="1441">
                        <c:v>92.300070000000005</c:v>
                      </c:pt>
                      <c:pt idx="1442">
                        <c:v>92.418509999999998</c:v>
                      </c:pt>
                      <c:pt idx="1443">
                        <c:v>92.595609999999994</c:v>
                      </c:pt>
                      <c:pt idx="1444">
                        <c:v>92.664379999999994</c:v>
                      </c:pt>
                      <c:pt idx="1445">
                        <c:v>92.79374</c:v>
                      </c:pt>
                      <c:pt idx="1446">
                        <c:v>92.920990000000003</c:v>
                      </c:pt>
                      <c:pt idx="1447">
                        <c:v>93.077160000000006</c:v>
                      </c:pt>
                      <c:pt idx="1448">
                        <c:v>93.155060000000006</c:v>
                      </c:pt>
                      <c:pt idx="1449">
                        <c:v>93.271379999999994</c:v>
                      </c:pt>
                      <c:pt idx="1450">
                        <c:v>93.423770000000005</c:v>
                      </c:pt>
                      <c:pt idx="1451">
                        <c:v>93.602170000000001</c:v>
                      </c:pt>
                      <c:pt idx="1452">
                        <c:v>93.664670000000001</c:v>
                      </c:pt>
                      <c:pt idx="1453">
                        <c:v>93.800619999999995</c:v>
                      </c:pt>
                      <c:pt idx="1454">
                        <c:v>93.925730000000001</c:v>
                      </c:pt>
                      <c:pt idx="1455">
                        <c:v>94.083839999999995</c:v>
                      </c:pt>
                      <c:pt idx="1456">
                        <c:v>94.164919999999995</c:v>
                      </c:pt>
                      <c:pt idx="1457">
                        <c:v>94.282790000000006</c:v>
                      </c:pt>
                      <c:pt idx="1458">
                        <c:v>94.408420000000007</c:v>
                      </c:pt>
                      <c:pt idx="1459">
                        <c:v>94.542590000000004</c:v>
                      </c:pt>
                      <c:pt idx="1460">
                        <c:v>94.685950000000005</c:v>
                      </c:pt>
                      <c:pt idx="1461">
                        <c:v>94.781890000000004</c:v>
                      </c:pt>
                      <c:pt idx="1462">
                        <c:v>94.902900000000002</c:v>
                      </c:pt>
                      <c:pt idx="1463">
                        <c:v>95.01858</c:v>
                      </c:pt>
                      <c:pt idx="1464">
                        <c:v>95.205510000000004</c:v>
                      </c:pt>
                      <c:pt idx="1465">
                        <c:v>95.288759999999996</c:v>
                      </c:pt>
                      <c:pt idx="1466">
                        <c:v>95.413110000000003</c:v>
                      </c:pt>
                      <c:pt idx="1467">
                        <c:v>95.53783</c:v>
                      </c:pt>
                      <c:pt idx="1468">
                        <c:v>95.699579999999997</c:v>
                      </c:pt>
                      <c:pt idx="1469">
                        <c:v>95.778319999999994</c:v>
                      </c:pt>
                      <c:pt idx="1470">
                        <c:v>95.903270000000006</c:v>
                      </c:pt>
                      <c:pt idx="1471">
                        <c:v>96.038849999999996</c:v>
                      </c:pt>
                      <c:pt idx="1472">
                        <c:v>96.167739999999995</c:v>
                      </c:pt>
                      <c:pt idx="1473">
                        <c:v>96.261039999999994</c:v>
                      </c:pt>
                      <c:pt idx="1474">
                        <c:v>96.398390000000006</c:v>
                      </c:pt>
                      <c:pt idx="1475">
                        <c:v>96.541129999999995</c:v>
                      </c:pt>
                      <c:pt idx="1476">
                        <c:v>96.726740000000007</c:v>
                      </c:pt>
                      <c:pt idx="1477">
                        <c:v>96.814170000000004</c:v>
                      </c:pt>
                      <c:pt idx="1478">
                        <c:v>96.921999999999997</c:v>
                      </c:pt>
                      <c:pt idx="1479">
                        <c:v>97.056079999999994</c:v>
                      </c:pt>
                      <c:pt idx="1480">
                        <c:v>97.188559999999995</c:v>
                      </c:pt>
                      <c:pt idx="1481">
                        <c:v>97.582669999999993</c:v>
                      </c:pt>
                      <c:pt idx="1482">
                        <c:v>97.422110000000004</c:v>
                      </c:pt>
                      <c:pt idx="1483">
                        <c:v>97.533230000000003</c:v>
                      </c:pt>
                      <c:pt idx="1484">
                        <c:v>97.672399999999996</c:v>
                      </c:pt>
                      <c:pt idx="1485">
                        <c:v>97.841390000000004</c:v>
                      </c:pt>
                      <c:pt idx="1486">
                        <c:v>97.915980000000005</c:v>
                      </c:pt>
                      <c:pt idx="1487">
                        <c:v>98.045730000000006</c:v>
                      </c:pt>
                      <c:pt idx="1488">
                        <c:v>98.173320000000004</c:v>
                      </c:pt>
                      <c:pt idx="1489">
                        <c:v>98.350459999999998</c:v>
                      </c:pt>
                      <c:pt idx="1490">
                        <c:v>98.423630000000003</c:v>
                      </c:pt>
                      <c:pt idx="1491">
                        <c:v>98.542940000000002</c:v>
                      </c:pt>
                      <c:pt idx="1492">
                        <c:v>98.675839999999994</c:v>
                      </c:pt>
                      <c:pt idx="1493">
                        <c:v>98.802120000000002</c:v>
                      </c:pt>
                      <c:pt idx="1494">
                        <c:v>98.962950000000006</c:v>
                      </c:pt>
                      <c:pt idx="1495">
                        <c:v>99.04468</c:v>
                      </c:pt>
                      <c:pt idx="1496">
                        <c:v>99.1755</c:v>
                      </c:pt>
                      <c:pt idx="1497">
                        <c:v>99.285319999999999</c:v>
                      </c:pt>
                      <c:pt idx="1498">
                        <c:v>99.475020000000001</c:v>
                      </c:pt>
                      <c:pt idx="1499">
                        <c:v>99.549549999999996</c:v>
                      </c:pt>
                      <c:pt idx="1500">
                        <c:v>99.658779999999993</c:v>
                      </c:pt>
                      <c:pt idx="1501">
                        <c:v>99.790850000000006</c:v>
                      </c:pt>
                      <c:pt idx="1502">
                        <c:v>99.962270000000004</c:v>
                      </c:pt>
                      <c:pt idx="1503">
                        <c:v>100.03549</c:v>
                      </c:pt>
                      <c:pt idx="1504">
                        <c:v>100.14812000000001</c:v>
                      </c:pt>
                      <c:pt idx="1505">
                        <c:v>100.27674</c:v>
                      </c:pt>
                      <c:pt idx="1506">
                        <c:v>100.45198000000001</c:v>
                      </c:pt>
                      <c:pt idx="1507">
                        <c:v>100.52902</c:v>
                      </c:pt>
                      <c:pt idx="1508">
                        <c:v>100.65313999999999</c:v>
                      </c:pt>
                      <c:pt idx="1509">
                        <c:v>100.79116999999999</c:v>
                      </c:pt>
                      <c:pt idx="1510">
                        <c:v>100.94041</c:v>
                      </c:pt>
                      <c:pt idx="1511">
                        <c:v>101.04546999999999</c:v>
                      </c:pt>
                      <c:pt idx="1512">
                        <c:v>101.14919</c:v>
                      </c:pt>
                      <c:pt idx="1513">
                        <c:v>101.30479</c:v>
                      </c:pt>
                      <c:pt idx="1514">
                        <c:v>101.43536</c:v>
                      </c:pt>
                      <c:pt idx="1515">
                        <c:v>101.60235</c:v>
                      </c:pt>
                      <c:pt idx="1516">
                        <c:v>101.66267999999999</c:v>
                      </c:pt>
                      <c:pt idx="1517">
                        <c:v>101.78346999999999</c:v>
                      </c:pt>
                      <c:pt idx="1518">
                        <c:v>101.91489</c:v>
                      </c:pt>
                      <c:pt idx="1519">
                        <c:v>102.09026</c:v>
                      </c:pt>
                      <c:pt idx="1520">
                        <c:v>102.18989000000001</c:v>
                      </c:pt>
                      <c:pt idx="1521">
                        <c:v>102.29468</c:v>
                      </c:pt>
                      <c:pt idx="1522">
                        <c:v>102.43913000000001</c:v>
                      </c:pt>
                      <c:pt idx="1523">
                        <c:v>102.59953</c:v>
                      </c:pt>
                      <c:pt idx="1524">
                        <c:v>102.66951</c:v>
                      </c:pt>
                      <c:pt idx="1525">
                        <c:v>102.80279</c:v>
                      </c:pt>
                      <c:pt idx="1526">
                        <c:v>102.92724</c:v>
                      </c:pt>
                      <c:pt idx="1527">
                        <c:v>103.0857</c:v>
                      </c:pt>
                      <c:pt idx="1528">
                        <c:v>103.17230000000001</c:v>
                      </c:pt>
                      <c:pt idx="1529">
                        <c:v>103.30166</c:v>
                      </c:pt>
                      <c:pt idx="1530">
                        <c:v>103.42635</c:v>
                      </c:pt>
                      <c:pt idx="1531">
                        <c:v>103.53676</c:v>
                      </c:pt>
                      <c:pt idx="1532">
                        <c:v>103.71836</c:v>
                      </c:pt>
                      <c:pt idx="1533">
                        <c:v>103.78511</c:v>
                      </c:pt>
                      <c:pt idx="1534">
                        <c:v>103.93143999999999</c:v>
                      </c:pt>
                      <c:pt idx="1535">
                        <c:v>104.05714999999999</c:v>
                      </c:pt>
                      <c:pt idx="1536">
                        <c:v>104.23669</c:v>
                      </c:pt>
                      <c:pt idx="1537">
                        <c:v>104.31117999999999</c:v>
                      </c:pt>
                      <c:pt idx="1538">
                        <c:v>104.41616999999999</c:v>
                      </c:pt>
                      <c:pt idx="1539">
                        <c:v>104.54152999999999</c:v>
                      </c:pt>
                      <c:pt idx="1540">
                        <c:v>104.7059</c:v>
                      </c:pt>
                      <c:pt idx="1541">
                        <c:v>104.78565999999999</c:v>
                      </c:pt>
                      <c:pt idx="1542">
                        <c:v>105.13722</c:v>
                      </c:pt>
                      <c:pt idx="1543">
                        <c:v>105.05228</c:v>
                      </c:pt>
                      <c:pt idx="1544">
                        <c:v>105.21720999999999</c:v>
                      </c:pt>
                      <c:pt idx="1545">
                        <c:v>105.28646000000001</c:v>
                      </c:pt>
                      <c:pt idx="1546">
                        <c:v>105.39534999999999</c:v>
                      </c:pt>
                      <c:pt idx="1547">
                        <c:v>105.53901</c:v>
                      </c:pt>
                      <c:pt idx="1548">
                        <c:v>105.69197</c:v>
                      </c:pt>
                      <c:pt idx="1549">
                        <c:v>105.81728</c:v>
                      </c:pt>
                      <c:pt idx="1550">
                        <c:v>105.91878</c:v>
                      </c:pt>
                      <c:pt idx="1551">
                        <c:v>106.05005</c:v>
                      </c:pt>
                      <c:pt idx="1552">
                        <c:v>106.18425999999999</c:v>
                      </c:pt>
                      <c:pt idx="1553">
                        <c:v>106.35082</c:v>
                      </c:pt>
                      <c:pt idx="1554">
                        <c:v>106.40980999999999</c:v>
                      </c:pt>
                      <c:pt idx="1555">
                        <c:v>106.54003</c:v>
                      </c:pt>
                      <c:pt idx="1556">
                        <c:v>106.66555</c:v>
                      </c:pt>
                      <c:pt idx="1557">
                        <c:v>106.82204</c:v>
                      </c:pt>
                      <c:pt idx="1558">
                        <c:v>106.90536</c:v>
                      </c:pt>
                      <c:pt idx="1559">
                        <c:v>107.03091999999999</c:v>
                      </c:pt>
                      <c:pt idx="1560">
                        <c:v>107.17541</c:v>
                      </c:pt>
                      <c:pt idx="1561">
                        <c:v>107.34032999999999</c:v>
                      </c:pt>
                      <c:pt idx="1562">
                        <c:v>107.40649999999999</c:v>
                      </c:pt>
                      <c:pt idx="1563">
                        <c:v>107.53321</c:v>
                      </c:pt>
                      <c:pt idx="1564">
                        <c:v>107.66764000000001</c:v>
                      </c:pt>
                      <c:pt idx="1565">
                        <c:v>107.81842</c:v>
                      </c:pt>
                      <c:pt idx="1566">
                        <c:v>107.88387</c:v>
                      </c:pt>
                      <c:pt idx="1567">
                        <c:v>108.00904</c:v>
                      </c:pt>
                      <c:pt idx="1568">
                        <c:v>108.15033</c:v>
                      </c:pt>
                      <c:pt idx="1569">
                        <c:v>108.27410999999999</c:v>
                      </c:pt>
                      <c:pt idx="1570">
                        <c:v>108.45128</c:v>
                      </c:pt>
                      <c:pt idx="1571">
                        <c:v>108.51787</c:v>
                      </c:pt>
                      <c:pt idx="1572">
                        <c:v>108.65797999999999</c:v>
                      </c:pt>
                      <c:pt idx="1573">
                        <c:v>108.76586</c:v>
                      </c:pt>
                      <c:pt idx="1574">
                        <c:v>108.95168</c:v>
                      </c:pt>
                      <c:pt idx="1575">
                        <c:v>109.02844</c:v>
                      </c:pt>
                      <c:pt idx="1576">
                        <c:v>109.14601</c:v>
                      </c:pt>
                      <c:pt idx="1577">
                        <c:v>109.27994</c:v>
                      </c:pt>
                      <c:pt idx="1578">
                        <c:v>109.43369</c:v>
                      </c:pt>
                      <c:pt idx="1579">
                        <c:v>109.50817000000001</c:v>
                      </c:pt>
                      <c:pt idx="1580">
                        <c:v>109.63921000000001</c:v>
                      </c:pt>
                      <c:pt idx="1581">
                        <c:v>109.75731</c:v>
                      </c:pt>
                      <c:pt idx="1582">
                        <c:v>109.91295</c:v>
                      </c:pt>
                      <c:pt idx="1583">
                        <c:v>110.00097</c:v>
                      </c:pt>
                      <c:pt idx="1584">
                        <c:v>110.12934</c:v>
                      </c:pt>
                      <c:pt idx="1585">
                        <c:v>110.25502</c:v>
                      </c:pt>
                      <c:pt idx="1586">
                        <c:v>110.40770000000001</c:v>
                      </c:pt>
                      <c:pt idx="1587">
                        <c:v>110.53516</c:v>
                      </c:pt>
                      <c:pt idx="1588">
                        <c:v>110.64175</c:v>
                      </c:pt>
                      <c:pt idx="1589">
                        <c:v>110.75482</c:v>
                      </c:pt>
                      <c:pt idx="1590">
                        <c:v>110.89514</c:v>
                      </c:pt>
                      <c:pt idx="1591">
                        <c:v>111.06273</c:v>
                      </c:pt>
                      <c:pt idx="1592">
                        <c:v>111.14622</c:v>
                      </c:pt>
                      <c:pt idx="1593">
                        <c:v>111.25124</c:v>
                      </c:pt>
                      <c:pt idx="1594">
                        <c:v>111.37736</c:v>
                      </c:pt>
                      <c:pt idx="1595">
                        <c:v>111.55356999999999</c:v>
                      </c:pt>
                      <c:pt idx="1596">
                        <c:v>111.62451</c:v>
                      </c:pt>
                      <c:pt idx="1597">
                        <c:v>111.75852999999999</c:v>
                      </c:pt>
                      <c:pt idx="1598">
                        <c:v>111.87023000000001</c:v>
                      </c:pt>
                      <c:pt idx="1599">
                        <c:v>112.0509</c:v>
                      </c:pt>
                      <c:pt idx="1600">
                        <c:v>112.11855</c:v>
                      </c:pt>
                      <c:pt idx="1601">
                        <c:v>112.23851000000001</c:v>
                      </c:pt>
                      <c:pt idx="1602">
                        <c:v>112.4447</c:v>
                      </c:pt>
                      <c:pt idx="1603">
                        <c:v>112.70602</c:v>
                      </c:pt>
                      <c:pt idx="1604">
                        <c:v>112.63364</c:v>
                      </c:pt>
                      <c:pt idx="1605">
                        <c:v>112.74157</c:v>
                      </c:pt>
                      <c:pt idx="1606">
                        <c:v>112.87332000000001</c:v>
                      </c:pt>
                      <c:pt idx="1607">
                        <c:v>112.97078999999999</c:v>
                      </c:pt>
                      <c:pt idx="1608">
                        <c:v>113.16182999999999</c:v>
                      </c:pt>
                      <c:pt idx="1609">
                        <c:v>113.23273</c:v>
                      </c:pt>
                      <c:pt idx="1610">
                        <c:v>113.3527</c:v>
                      </c:pt>
                      <c:pt idx="1611">
                        <c:v>113.47438</c:v>
                      </c:pt>
                      <c:pt idx="1612">
                        <c:v>113.67358</c:v>
                      </c:pt>
                      <c:pt idx="1613">
                        <c:v>113.73596999999999</c:v>
                      </c:pt>
                      <c:pt idx="1614">
                        <c:v>113.86888999999999</c:v>
                      </c:pt>
                      <c:pt idx="1615">
                        <c:v>113.98599</c:v>
                      </c:pt>
                      <c:pt idx="1616">
                        <c:v>114.17721</c:v>
                      </c:pt>
                      <c:pt idx="1617">
                        <c:v>114.24093000000001</c:v>
                      </c:pt>
                      <c:pt idx="1618">
                        <c:v>114.37139000000001</c:v>
                      </c:pt>
                      <c:pt idx="1619">
                        <c:v>114.5072</c:v>
                      </c:pt>
                      <c:pt idx="1620">
                        <c:v>114.67558</c:v>
                      </c:pt>
                      <c:pt idx="1621">
                        <c:v>114.75879</c:v>
                      </c:pt>
                      <c:pt idx="1622">
                        <c:v>114.87712000000001</c:v>
                      </c:pt>
                      <c:pt idx="1623">
                        <c:v>115.00577</c:v>
                      </c:pt>
                      <c:pt idx="1624">
                        <c:v>115.14422999999999</c:v>
                      </c:pt>
                      <c:pt idx="1625">
                        <c:v>115.3077</c:v>
                      </c:pt>
                      <c:pt idx="1626">
                        <c:v>115.37065</c:v>
                      </c:pt>
                      <c:pt idx="1627">
                        <c:v>115.51220000000001</c:v>
                      </c:pt>
                      <c:pt idx="1628">
                        <c:v>115.63683</c:v>
                      </c:pt>
                      <c:pt idx="1629">
                        <c:v>115.81724</c:v>
                      </c:pt>
                      <c:pt idx="1630">
                        <c:v>115.87748000000001</c:v>
                      </c:pt>
                      <c:pt idx="1631">
                        <c:v>116.00561999999999</c:v>
                      </c:pt>
                      <c:pt idx="1632">
                        <c:v>116.13648000000001</c:v>
                      </c:pt>
                      <c:pt idx="1633">
                        <c:v>116.30556</c:v>
                      </c:pt>
                      <c:pt idx="1634">
                        <c:v>116.37693</c:v>
                      </c:pt>
                      <c:pt idx="1635">
                        <c:v>116.51653</c:v>
                      </c:pt>
                      <c:pt idx="1636">
                        <c:v>116.6379</c:v>
                      </c:pt>
                      <c:pt idx="1637">
                        <c:v>116.80468999999999</c:v>
                      </c:pt>
                      <c:pt idx="1638">
                        <c:v>116.89039</c:v>
                      </c:pt>
                      <c:pt idx="1639">
                        <c:v>117.00082999999999</c:v>
                      </c:pt>
                      <c:pt idx="1640">
                        <c:v>117.13235</c:v>
                      </c:pt>
                      <c:pt idx="1641">
                        <c:v>117.29553</c:v>
                      </c:pt>
                      <c:pt idx="1642">
                        <c:v>117.39518</c:v>
                      </c:pt>
                      <c:pt idx="1643">
                        <c:v>117.50618</c:v>
                      </c:pt>
                      <c:pt idx="1644">
                        <c:v>117.62521</c:v>
                      </c:pt>
                      <c:pt idx="1645">
                        <c:v>117.75127000000001</c:v>
                      </c:pt>
                      <c:pt idx="1646">
                        <c:v>117.9192</c:v>
                      </c:pt>
                      <c:pt idx="1647">
                        <c:v>118.00471</c:v>
                      </c:pt>
                      <c:pt idx="1648">
                        <c:v>118.11687000000001</c:v>
                      </c:pt>
                      <c:pt idx="1649">
                        <c:v>118.23779</c:v>
                      </c:pt>
                      <c:pt idx="1650">
                        <c:v>118.41775</c:v>
                      </c:pt>
                      <c:pt idx="1651">
                        <c:v>118.49748</c:v>
                      </c:pt>
                      <c:pt idx="1652">
                        <c:v>118.62741</c:v>
                      </c:pt>
                      <c:pt idx="1653">
                        <c:v>118.74714</c:v>
                      </c:pt>
                      <c:pt idx="1654">
                        <c:v>118.91471</c:v>
                      </c:pt>
                      <c:pt idx="1655">
                        <c:v>118.98609</c:v>
                      </c:pt>
                      <c:pt idx="1656">
                        <c:v>119.11785</c:v>
                      </c:pt>
                      <c:pt idx="1657">
                        <c:v>119.23848</c:v>
                      </c:pt>
                      <c:pt idx="1658">
                        <c:v>119.40088</c:v>
                      </c:pt>
                      <c:pt idx="1659">
                        <c:v>119.49298</c:v>
                      </c:pt>
                      <c:pt idx="1660">
                        <c:v>119.60581000000001</c:v>
                      </c:pt>
                      <c:pt idx="1661">
                        <c:v>119.74420000000001</c:v>
                      </c:pt>
                      <c:pt idx="1662">
                        <c:v>119.86872</c:v>
                      </c:pt>
                      <c:pt idx="1663">
                        <c:v>120.19495999999999</c:v>
                      </c:pt>
                      <c:pt idx="1664">
                        <c:v>120.20838000000001</c:v>
                      </c:pt>
                      <c:pt idx="1665">
                        <c:v>120.24608000000001</c:v>
                      </c:pt>
                      <c:pt idx="1666">
                        <c:v>120.36715</c:v>
                      </c:pt>
                      <c:pt idx="1667">
                        <c:v>120.55253999999999</c:v>
                      </c:pt>
                      <c:pt idx="1668">
                        <c:v>120.61881</c:v>
                      </c:pt>
                      <c:pt idx="1669">
                        <c:v>120.74341</c:v>
                      </c:pt>
                      <c:pt idx="1670">
                        <c:v>120.88148</c:v>
                      </c:pt>
                      <c:pt idx="1671">
                        <c:v>121.05506</c:v>
                      </c:pt>
                      <c:pt idx="1672">
                        <c:v>121.11883</c:v>
                      </c:pt>
                      <c:pt idx="1673">
                        <c:v>121.22777000000001</c:v>
                      </c:pt>
                      <c:pt idx="1674">
                        <c:v>121.36774</c:v>
                      </c:pt>
                      <c:pt idx="1675">
                        <c:v>121.55369</c:v>
                      </c:pt>
                      <c:pt idx="1676">
                        <c:v>121.6237</c:v>
                      </c:pt>
                      <c:pt idx="1677">
                        <c:v>121.7398</c:v>
                      </c:pt>
                      <c:pt idx="1678">
                        <c:v>121.85984000000001</c:v>
                      </c:pt>
                      <c:pt idx="1679">
                        <c:v>121.99154</c:v>
                      </c:pt>
                      <c:pt idx="1680">
                        <c:v>122.12483</c:v>
                      </c:pt>
                      <c:pt idx="1681">
                        <c:v>122.23291999999999</c:v>
                      </c:pt>
                      <c:pt idx="1682">
                        <c:v>122.37296000000001</c:v>
                      </c:pt>
                      <c:pt idx="1683">
                        <c:v>122.48237</c:v>
                      </c:pt>
                      <c:pt idx="1684">
                        <c:v>122.66431</c:v>
                      </c:pt>
                      <c:pt idx="1685">
                        <c:v>122.73613</c:v>
                      </c:pt>
                      <c:pt idx="1686">
                        <c:v>122.86742</c:v>
                      </c:pt>
                      <c:pt idx="1687">
                        <c:v>122.99914</c:v>
                      </c:pt>
                      <c:pt idx="1688">
                        <c:v>123.17516000000001</c:v>
                      </c:pt>
                      <c:pt idx="1689">
                        <c:v>123.23835</c:v>
                      </c:pt>
                      <c:pt idx="1690">
                        <c:v>123.37594</c:v>
                      </c:pt>
                      <c:pt idx="1691">
                        <c:v>123.48323000000001</c:v>
                      </c:pt>
                      <c:pt idx="1692">
                        <c:v>123.67368999999999</c:v>
                      </c:pt>
                      <c:pt idx="1693">
                        <c:v>123.72714000000001</c:v>
                      </c:pt>
                      <c:pt idx="1694">
                        <c:v>123.85402000000001</c:v>
                      </c:pt>
                      <c:pt idx="1695">
                        <c:v>123.9633</c:v>
                      </c:pt>
                      <c:pt idx="1696">
                        <c:v>124.1418</c:v>
                      </c:pt>
                      <c:pt idx="1697">
                        <c:v>124.22410000000001</c:v>
                      </c:pt>
                      <c:pt idx="1698">
                        <c:v>124.33977</c:v>
                      </c:pt>
                      <c:pt idx="1699">
                        <c:v>124.46156000000001</c:v>
                      </c:pt>
                      <c:pt idx="1700">
                        <c:v>124.57961</c:v>
                      </c:pt>
                      <c:pt idx="1701">
                        <c:v>124.77208</c:v>
                      </c:pt>
                      <c:pt idx="1702">
                        <c:v>124.83633</c:v>
                      </c:pt>
                      <c:pt idx="1703">
                        <c:v>124.97672</c:v>
                      </c:pt>
                      <c:pt idx="1704">
                        <c:v>125.10796000000001</c:v>
                      </c:pt>
                      <c:pt idx="1705">
                        <c:v>125.26443</c:v>
                      </c:pt>
                      <c:pt idx="1706">
                        <c:v>125.31975</c:v>
                      </c:pt>
                      <c:pt idx="1707">
                        <c:v>125.45180000000001</c:v>
                      </c:pt>
                      <c:pt idx="1708">
                        <c:v>125.59433</c:v>
                      </c:pt>
                      <c:pt idx="1709">
                        <c:v>125.78319</c:v>
                      </c:pt>
                      <c:pt idx="1710">
                        <c:v>125.85838</c:v>
                      </c:pt>
                      <c:pt idx="1711">
                        <c:v>125.97798</c:v>
                      </c:pt>
                      <c:pt idx="1712">
                        <c:v>126.11476999999999</c:v>
                      </c:pt>
                      <c:pt idx="1713">
                        <c:v>126.22349</c:v>
                      </c:pt>
                      <c:pt idx="1714">
                        <c:v>126.38455</c:v>
                      </c:pt>
                      <c:pt idx="1715">
                        <c:v>126.47337</c:v>
                      </c:pt>
                      <c:pt idx="1716">
                        <c:v>126.59627</c:v>
                      </c:pt>
                      <c:pt idx="1717">
                        <c:v>126.70491</c:v>
                      </c:pt>
                      <c:pt idx="1718">
                        <c:v>126.88932</c:v>
                      </c:pt>
                      <c:pt idx="1719">
                        <c:v>126.9589</c:v>
                      </c:pt>
                      <c:pt idx="1720">
                        <c:v>127.09161</c:v>
                      </c:pt>
                      <c:pt idx="1721">
                        <c:v>127.20283000000001</c:v>
                      </c:pt>
                      <c:pt idx="1722">
                        <c:v>127.38639999999999</c:v>
                      </c:pt>
                      <c:pt idx="1723">
                        <c:v>127.46966</c:v>
                      </c:pt>
                      <c:pt idx="1724">
                        <c:v>127.80885000000001</c:v>
                      </c:pt>
                      <c:pt idx="1725">
                        <c:v>127.73528</c:v>
                      </c:pt>
                      <c:pt idx="1726">
                        <c:v>127.89456</c:v>
                      </c:pt>
                      <c:pt idx="1727">
                        <c:v>127.95542</c:v>
                      </c:pt>
                      <c:pt idx="1728">
                        <c:v>128.08649</c:v>
                      </c:pt>
                      <c:pt idx="1729">
                        <c:v>128.22721999999999</c:v>
                      </c:pt>
                      <c:pt idx="1730">
                        <c:v>128.38543000000001</c:v>
                      </c:pt>
                      <c:pt idx="1731">
                        <c:v>128.48177000000001</c:v>
                      </c:pt>
                      <c:pt idx="1732">
                        <c:v>128.58494999999999</c:v>
                      </c:pt>
                      <c:pt idx="1733">
                        <c:v>128.71312</c:v>
                      </c:pt>
                      <c:pt idx="1734">
                        <c:v>128.84404000000001</c:v>
                      </c:pt>
                      <c:pt idx="1735">
                        <c:v>129.00576000000001</c:v>
                      </c:pt>
                      <c:pt idx="1736">
                        <c:v>129.09376</c:v>
                      </c:pt>
                      <c:pt idx="1737">
                        <c:v>129.19485</c:v>
                      </c:pt>
                      <c:pt idx="1738">
                        <c:v>129.32623000000001</c:v>
                      </c:pt>
                      <c:pt idx="1739">
                        <c:v>129.50102999999999</c:v>
                      </c:pt>
                      <c:pt idx="1740">
                        <c:v>129.5933</c:v>
                      </c:pt>
                      <c:pt idx="1741">
                        <c:v>129.70079000000001</c:v>
                      </c:pt>
                      <c:pt idx="1742">
                        <c:v>129.82293000000001</c:v>
                      </c:pt>
                      <c:pt idx="1743">
                        <c:v>130.00939</c:v>
                      </c:pt>
                      <c:pt idx="1744">
                        <c:v>130.07074</c:v>
                      </c:pt>
                      <c:pt idx="1745">
                        <c:v>130.19542000000001</c:v>
                      </c:pt>
                      <c:pt idx="1746">
                        <c:v>130.32089999999999</c:v>
                      </c:pt>
                      <c:pt idx="1747">
                        <c:v>130.48355000000001</c:v>
                      </c:pt>
                      <c:pt idx="1748">
                        <c:v>130.55941999999999</c:v>
                      </c:pt>
                      <c:pt idx="1749">
                        <c:v>130.70121</c:v>
                      </c:pt>
                      <c:pt idx="1750">
                        <c:v>130.82049000000001</c:v>
                      </c:pt>
                      <c:pt idx="1751">
                        <c:v>130.94490999999999</c:v>
                      </c:pt>
                      <c:pt idx="1752">
                        <c:v>131.12734</c:v>
                      </c:pt>
                      <c:pt idx="1753">
                        <c:v>131.18997999999999</c:v>
                      </c:pt>
                      <c:pt idx="1754">
                        <c:v>131.31575000000001</c:v>
                      </c:pt>
                      <c:pt idx="1755">
                        <c:v>131.45194000000001</c:v>
                      </c:pt>
                      <c:pt idx="1756">
                        <c:v>131.6165</c:v>
                      </c:pt>
                      <c:pt idx="1757">
                        <c:v>131.69136</c:v>
                      </c:pt>
                      <c:pt idx="1758">
                        <c:v>131.82866000000001</c:v>
                      </c:pt>
                      <c:pt idx="1759">
                        <c:v>131.95079000000001</c:v>
                      </c:pt>
                      <c:pt idx="1760">
                        <c:v>132.13070999999999</c:v>
                      </c:pt>
                      <c:pt idx="1761">
                        <c:v>132.19847999999999</c:v>
                      </c:pt>
                      <c:pt idx="1762">
                        <c:v>132.32429999999999</c:v>
                      </c:pt>
                      <c:pt idx="1763">
                        <c:v>132.44364999999999</c:v>
                      </c:pt>
                      <c:pt idx="1764">
                        <c:v>132.61174</c:v>
                      </c:pt>
                      <c:pt idx="1765">
                        <c:v>132.72398999999999</c:v>
                      </c:pt>
                      <c:pt idx="1766">
                        <c:v>132.82626999999999</c:v>
                      </c:pt>
                      <c:pt idx="1767">
                        <c:v>132.95946000000001</c:v>
                      </c:pt>
                      <c:pt idx="1768">
                        <c:v>133.10687999999999</c:v>
                      </c:pt>
                      <c:pt idx="1769">
                        <c:v>133.24193</c:v>
                      </c:pt>
                      <c:pt idx="1770">
                        <c:v>133.33287000000001</c:v>
                      </c:pt>
                      <c:pt idx="1771">
                        <c:v>133.45039</c:v>
                      </c:pt>
                      <c:pt idx="1772">
                        <c:v>133.59143</c:v>
                      </c:pt>
                      <c:pt idx="1773">
                        <c:v>133.75265999999999</c:v>
                      </c:pt>
                      <c:pt idx="1774">
                        <c:v>133.82106999999999</c:v>
                      </c:pt>
                      <c:pt idx="1775">
                        <c:v>133.96877000000001</c:v>
                      </c:pt>
                      <c:pt idx="1776">
                        <c:v>134.07973999999999</c:v>
                      </c:pt>
                      <c:pt idx="1777">
                        <c:v>134.26795999999999</c:v>
                      </c:pt>
                      <c:pt idx="1778">
                        <c:v>134.34307000000001</c:v>
                      </c:pt>
                      <c:pt idx="1779">
                        <c:v>134.46108000000001</c:v>
                      </c:pt>
                      <c:pt idx="1780">
                        <c:v>134.5778</c:v>
                      </c:pt>
                      <c:pt idx="1781">
                        <c:v>134.76984999999999</c:v>
                      </c:pt>
                      <c:pt idx="1782">
                        <c:v>134.83725000000001</c:v>
                      </c:pt>
                      <c:pt idx="1783">
                        <c:v>134.9564</c:v>
                      </c:pt>
                      <c:pt idx="1784">
                        <c:v>135.09075999999999</c:v>
                      </c:pt>
                      <c:pt idx="1785">
                        <c:v>135.46646999999999</c:v>
                      </c:pt>
                      <c:pt idx="1786">
                        <c:v>135.33166</c:v>
                      </c:pt>
                      <c:pt idx="1787">
                        <c:v>135.44182000000001</c:v>
                      </c:pt>
                      <c:pt idx="1788">
                        <c:v>135.57091</c:v>
                      </c:pt>
                      <c:pt idx="1789">
                        <c:v>135.6987</c:v>
                      </c:pt>
                      <c:pt idx="1790">
                        <c:v>135.87544</c:v>
                      </c:pt>
                      <c:pt idx="1791">
                        <c:v>135.93065000000001</c:v>
                      </c:pt>
                      <c:pt idx="1792">
                        <c:v>136.05157</c:v>
                      </c:pt>
                      <c:pt idx="1793">
                        <c:v>136.20084</c:v>
                      </c:pt>
                      <c:pt idx="1794">
                        <c:v>136.35449</c:v>
                      </c:pt>
                      <c:pt idx="1795">
                        <c:v>136.43025</c:v>
                      </c:pt>
                      <c:pt idx="1796">
                        <c:v>136.56005999999999</c:v>
                      </c:pt>
                      <c:pt idx="1797">
                        <c:v>136.68537000000001</c:v>
                      </c:pt>
                      <c:pt idx="1798">
                        <c:v>136.86723000000001</c:v>
                      </c:pt>
                      <c:pt idx="1799">
                        <c:v>136.93432999999999</c:v>
                      </c:pt>
                      <c:pt idx="1800">
                        <c:v>137.05215999999999</c:v>
                      </c:pt>
                      <c:pt idx="1801">
                        <c:v>137.19534999999999</c:v>
                      </c:pt>
                      <c:pt idx="1802">
                        <c:v>137.36208999999999</c:v>
                      </c:pt>
                      <c:pt idx="1803">
                        <c:v>137.44407000000001</c:v>
                      </c:pt>
                      <c:pt idx="1804">
                        <c:v>137.55953</c:v>
                      </c:pt>
                      <c:pt idx="1805">
                        <c:v>137.67604</c:v>
                      </c:pt>
                      <c:pt idx="1806">
                        <c:v>137.83842999999999</c:v>
                      </c:pt>
                      <c:pt idx="1807">
                        <c:v>137.95108999999999</c:v>
                      </c:pt>
                      <c:pt idx="1808">
                        <c:v>138.05849000000001</c:v>
                      </c:pt>
                      <c:pt idx="1809">
                        <c:v>138.17089999999999</c:v>
                      </c:pt>
                      <c:pt idx="1810">
                        <c:v>138.30473000000001</c:v>
                      </c:pt>
                      <c:pt idx="1811">
                        <c:v>138.49524</c:v>
                      </c:pt>
                      <c:pt idx="1812">
                        <c:v>138.55919</c:v>
                      </c:pt>
                      <c:pt idx="1813">
                        <c:v>138.68256</c:v>
                      </c:pt>
                      <c:pt idx="1814">
                        <c:v>138.83186000000001</c:v>
                      </c:pt>
                      <c:pt idx="1815">
                        <c:v>139.00480999999999</c:v>
                      </c:pt>
                      <c:pt idx="1816">
                        <c:v>139.05963</c:v>
                      </c:pt>
                      <c:pt idx="1817">
                        <c:v>139.17822000000001</c:v>
                      </c:pt>
                      <c:pt idx="1818">
                        <c:v>139.3141</c:v>
                      </c:pt>
                      <c:pt idx="1819">
                        <c:v>139.47790000000001</c:v>
                      </c:pt>
                      <c:pt idx="1820">
                        <c:v>139.54311999999999</c:v>
                      </c:pt>
                      <c:pt idx="1821">
                        <c:v>139.65194</c:v>
                      </c:pt>
                      <c:pt idx="1822">
                        <c:v>139.79866999999999</c:v>
                      </c:pt>
                      <c:pt idx="1823">
                        <c:v>139.95723000000001</c:v>
                      </c:pt>
                      <c:pt idx="1824">
                        <c:v>140.03442000000001</c:v>
                      </c:pt>
                      <c:pt idx="1825">
                        <c:v>140.17721</c:v>
                      </c:pt>
                      <c:pt idx="1826">
                        <c:v>140.30019999999999</c:v>
                      </c:pt>
                      <c:pt idx="1827">
                        <c:v>140.44521</c:v>
                      </c:pt>
                      <c:pt idx="1828">
                        <c:v>140.60991000000001</c:v>
                      </c:pt>
                      <c:pt idx="1829">
                        <c:v>140.67134999999999</c:v>
                      </c:pt>
                      <c:pt idx="1830">
                        <c:v>140.7955</c:v>
                      </c:pt>
                      <c:pt idx="1831">
                        <c:v>140.92558</c:v>
                      </c:pt>
                      <c:pt idx="1832">
                        <c:v>141.10156000000001</c:v>
                      </c:pt>
                      <c:pt idx="1833">
                        <c:v>141.16442000000001</c:v>
                      </c:pt>
                      <c:pt idx="1834">
                        <c:v>141.29271</c:v>
                      </c:pt>
                      <c:pt idx="1835">
                        <c:v>141.42648</c:v>
                      </c:pt>
                      <c:pt idx="1836">
                        <c:v>141.62266</c:v>
                      </c:pt>
                      <c:pt idx="1837">
                        <c:v>141.70263</c:v>
                      </c:pt>
                      <c:pt idx="1838">
                        <c:v>141.82050000000001</c:v>
                      </c:pt>
                      <c:pt idx="1839">
                        <c:v>141.95272</c:v>
                      </c:pt>
                      <c:pt idx="1840">
                        <c:v>142.12334999999999</c:v>
                      </c:pt>
                      <c:pt idx="1841">
                        <c:v>142.16741999999999</c:v>
                      </c:pt>
                      <c:pt idx="1842">
                        <c:v>142.27009000000001</c:v>
                      </c:pt>
                      <c:pt idx="1843">
                        <c:v>142.40479999999999</c:v>
                      </c:pt>
                      <c:pt idx="1844">
                        <c:v>142.55552</c:v>
                      </c:pt>
                      <c:pt idx="1845">
                        <c:v>142.72498999999999</c:v>
                      </c:pt>
                      <c:pt idx="1846">
                        <c:v>142.99056999999999</c:v>
                      </c:pt>
                      <c:pt idx="1847">
                        <c:v>142.91442000000001</c:v>
                      </c:pt>
                      <c:pt idx="1848">
                        <c:v>143.04277999999999</c:v>
                      </c:pt>
                      <c:pt idx="1849">
                        <c:v>143.23006000000001</c:v>
                      </c:pt>
                      <c:pt idx="1850">
                        <c:v>143.28569999999999</c:v>
                      </c:pt>
                      <c:pt idx="1851">
                        <c:v>143.39255</c:v>
                      </c:pt>
                      <c:pt idx="1852">
                        <c:v>143.52440999999999</c:v>
                      </c:pt>
                      <c:pt idx="1853">
                        <c:v>143.71709999999999</c:v>
                      </c:pt>
                      <c:pt idx="1854">
                        <c:v>143.80293</c:v>
                      </c:pt>
                      <c:pt idx="1855">
                        <c:v>143.92053000000001</c:v>
                      </c:pt>
                      <c:pt idx="1856">
                        <c:v>144.06294</c:v>
                      </c:pt>
                      <c:pt idx="1857">
                        <c:v>144.22182000000001</c:v>
                      </c:pt>
                      <c:pt idx="1858">
                        <c:v>144.29367999999999</c:v>
                      </c:pt>
                      <c:pt idx="1859">
                        <c:v>144.41858999999999</c:v>
                      </c:pt>
                      <c:pt idx="1860">
                        <c:v>144.54882000000001</c:v>
                      </c:pt>
                      <c:pt idx="1861">
                        <c:v>144.72758999999999</c:v>
                      </c:pt>
                      <c:pt idx="1862">
                        <c:v>144.78243000000001</c:v>
                      </c:pt>
                      <c:pt idx="1863">
                        <c:v>144.89117999999999</c:v>
                      </c:pt>
                      <c:pt idx="1864">
                        <c:v>145.01151999999999</c:v>
                      </c:pt>
                      <c:pt idx="1865">
                        <c:v>145.16095999999999</c:v>
                      </c:pt>
                      <c:pt idx="1866">
                        <c:v>145.33625000000001</c:v>
                      </c:pt>
                      <c:pt idx="1867">
                        <c:v>145.41468</c:v>
                      </c:pt>
                      <c:pt idx="1868">
                        <c:v>145.51768999999999</c:v>
                      </c:pt>
                      <c:pt idx="1869">
                        <c:v>145.64059</c:v>
                      </c:pt>
                      <c:pt idx="1870">
                        <c:v>145.82711</c:v>
                      </c:pt>
                      <c:pt idx="1871">
                        <c:v>145.91517999999999</c:v>
                      </c:pt>
                      <c:pt idx="1872">
                        <c:v>146.0367</c:v>
                      </c:pt>
                      <c:pt idx="1873">
                        <c:v>146.15208999999999</c:v>
                      </c:pt>
                      <c:pt idx="1874">
                        <c:v>146.33471</c:v>
                      </c:pt>
                      <c:pt idx="1875">
                        <c:v>146.39129</c:v>
                      </c:pt>
                      <c:pt idx="1876">
                        <c:v>146.51095000000001</c:v>
                      </c:pt>
                      <c:pt idx="1877">
                        <c:v>146.63862</c:v>
                      </c:pt>
                      <c:pt idx="1878">
                        <c:v>146.81335000000001</c:v>
                      </c:pt>
                      <c:pt idx="1879">
                        <c:v>146.89046999999999</c:v>
                      </c:pt>
                      <c:pt idx="1880">
                        <c:v>147.0224</c:v>
                      </c:pt>
                      <c:pt idx="1881">
                        <c:v>147.15389999999999</c:v>
                      </c:pt>
                      <c:pt idx="1882">
                        <c:v>147.298</c:v>
                      </c:pt>
                      <c:pt idx="1883">
                        <c:v>147.4418</c:v>
                      </c:pt>
                      <c:pt idx="1884">
                        <c:v>147.53485000000001</c:v>
                      </c:pt>
                      <c:pt idx="1885">
                        <c:v>147.64681999999999</c:v>
                      </c:pt>
                      <c:pt idx="1886">
                        <c:v>147.75986</c:v>
                      </c:pt>
                      <c:pt idx="1887">
                        <c:v>147.93459999999999</c:v>
                      </c:pt>
                      <c:pt idx="1888">
                        <c:v>148.02889999999999</c:v>
                      </c:pt>
                      <c:pt idx="1889">
                        <c:v>148.1206</c:v>
                      </c:pt>
                      <c:pt idx="1890">
                        <c:v>148.25175999999999</c:v>
                      </c:pt>
                      <c:pt idx="1891">
                        <c:v>148.43338</c:v>
                      </c:pt>
                      <c:pt idx="1892">
                        <c:v>148.50767999999999</c:v>
                      </c:pt>
                      <c:pt idx="1893">
                        <c:v>148.65096</c:v>
                      </c:pt>
                      <c:pt idx="1894">
                        <c:v>148.77892</c:v>
                      </c:pt>
                      <c:pt idx="1895">
                        <c:v>148.94157000000001</c:v>
                      </c:pt>
                      <c:pt idx="1896">
                        <c:v>149.02428</c:v>
                      </c:pt>
                      <c:pt idx="1897">
                        <c:v>149.12864999999999</c:v>
                      </c:pt>
                      <c:pt idx="1898">
                        <c:v>149.26258000000001</c:v>
                      </c:pt>
                      <c:pt idx="1899">
                        <c:v>149.42509999999999</c:v>
                      </c:pt>
                      <c:pt idx="1900">
                        <c:v>149.48437000000001</c:v>
                      </c:pt>
                      <c:pt idx="1901">
                        <c:v>149.61565999999999</c:v>
                      </c:pt>
                      <c:pt idx="1902">
                        <c:v>149.75877</c:v>
                      </c:pt>
                      <c:pt idx="1903">
                        <c:v>149.87824000000001</c:v>
                      </c:pt>
                      <c:pt idx="1904">
                        <c:v>150.05257</c:v>
                      </c:pt>
                      <c:pt idx="1905">
                        <c:v>150.12701000000001</c:v>
                      </c:pt>
                      <c:pt idx="1906">
                        <c:v>150.37205</c:v>
                      </c:pt>
                      <c:pt idx="1907">
                        <c:v>150.47730000000001</c:v>
                      </c:pt>
                      <c:pt idx="1908">
                        <c:v>150.56098</c:v>
                      </c:pt>
                      <c:pt idx="1909">
                        <c:v>150.65196</c:v>
                      </c:pt>
                      <c:pt idx="1910">
                        <c:v>150.75659999999999</c:v>
                      </c:pt>
                      <c:pt idx="1911">
                        <c:v>150.87851000000001</c:v>
                      </c:pt>
                      <c:pt idx="1912">
                        <c:v>151.05601999999999</c:v>
                      </c:pt>
                      <c:pt idx="1913">
                        <c:v>151.12821</c:v>
                      </c:pt>
                      <c:pt idx="1914">
                        <c:v>151.24924999999999</c:v>
                      </c:pt>
                      <c:pt idx="1915">
                        <c:v>151.38973999999999</c:v>
                      </c:pt>
                      <c:pt idx="1916">
                        <c:v>151.56288000000001</c:v>
                      </c:pt>
                      <c:pt idx="1917">
                        <c:v>151.63772</c:v>
                      </c:pt>
                      <c:pt idx="1918">
                        <c:v>151.75308000000001</c:v>
                      </c:pt>
                      <c:pt idx="1919">
                        <c:v>151.88122999999999</c:v>
                      </c:pt>
                      <c:pt idx="1920">
                        <c:v>152.02940000000001</c:v>
                      </c:pt>
                      <c:pt idx="1921">
                        <c:v>152.15212</c:v>
                      </c:pt>
                      <c:pt idx="1922">
                        <c:v>152.25654</c:v>
                      </c:pt>
                      <c:pt idx="1923">
                        <c:v>152.36632</c:v>
                      </c:pt>
                      <c:pt idx="1924">
                        <c:v>152.48453000000001</c:v>
                      </c:pt>
                      <c:pt idx="1925">
                        <c:v>152.67411999999999</c:v>
                      </c:pt>
                      <c:pt idx="1926">
                        <c:v>152.75892999999999</c:v>
                      </c:pt>
                      <c:pt idx="1927">
                        <c:v>152.87392</c:v>
                      </c:pt>
                      <c:pt idx="1928">
                        <c:v>153.00054</c:v>
                      </c:pt>
                      <c:pt idx="1929">
                        <c:v>153.18546000000001</c:v>
                      </c:pt>
                      <c:pt idx="1930">
                        <c:v>153.26845</c:v>
                      </c:pt>
                      <c:pt idx="1931">
                        <c:v>153.36852999999999</c:v>
                      </c:pt>
                      <c:pt idx="1932">
                        <c:v>153.50558000000001</c:v>
                      </c:pt>
                      <c:pt idx="1933">
                        <c:v>153.67023</c:v>
                      </c:pt>
                      <c:pt idx="1934">
                        <c:v>153.72821999999999</c:v>
                      </c:pt>
                      <c:pt idx="1935">
                        <c:v>153.86794</c:v>
                      </c:pt>
                      <c:pt idx="1936">
                        <c:v>153.99795</c:v>
                      </c:pt>
                      <c:pt idx="1937">
                        <c:v>154.16059999999999</c:v>
                      </c:pt>
                      <c:pt idx="1938">
                        <c:v>154.262</c:v>
                      </c:pt>
                      <c:pt idx="1939">
                        <c:v>154.37044</c:v>
                      </c:pt>
                      <c:pt idx="1940">
                        <c:v>154.50247999999999</c:v>
                      </c:pt>
                      <c:pt idx="1941">
                        <c:v>154.61557999999999</c:v>
                      </c:pt>
                      <c:pt idx="1942">
                        <c:v>154.77110999999999</c:v>
                      </c:pt>
                      <c:pt idx="1943">
                        <c:v>154.85469000000001</c:v>
                      </c:pt>
                      <c:pt idx="1944">
                        <c:v>154.96771000000001</c:v>
                      </c:pt>
                      <c:pt idx="1945">
                        <c:v>155.12460999999999</c:v>
                      </c:pt>
                      <c:pt idx="1946">
                        <c:v>155.29361</c:v>
                      </c:pt>
                      <c:pt idx="1947">
                        <c:v>155.35301000000001</c:v>
                      </c:pt>
                      <c:pt idx="1948">
                        <c:v>155.48088999999999</c:v>
                      </c:pt>
                      <c:pt idx="1949">
                        <c:v>155.61591999999999</c:v>
                      </c:pt>
                      <c:pt idx="1950">
                        <c:v>155.78844000000001</c:v>
                      </c:pt>
                      <c:pt idx="1951">
                        <c:v>155.86143999999999</c:v>
                      </c:pt>
                      <c:pt idx="1952">
                        <c:v>155.97405000000001</c:v>
                      </c:pt>
                      <c:pt idx="1953">
                        <c:v>156.10301000000001</c:v>
                      </c:pt>
                      <c:pt idx="1954">
                        <c:v>156.28478999999999</c:v>
                      </c:pt>
                      <c:pt idx="1955">
                        <c:v>156.35592</c:v>
                      </c:pt>
                      <c:pt idx="1956">
                        <c:v>156.47962999999999</c:v>
                      </c:pt>
                      <c:pt idx="1957">
                        <c:v>156.60244</c:v>
                      </c:pt>
                      <c:pt idx="1958">
                        <c:v>156.77006</c:v>
                      </c:pt>
                      <c:pt idx="1959">
                        <c:v>156.84504000000001</c:v>
                      </c:pt>
                      <c:pt idx="1960">
                        <c:v>156.95744999999999</c:v>
                      </c:pt>
                      <c:pt idx="1961">
                        <c:v>157.09753000000001</c:v>
                      </c:pt>
                      <c:pt idx="1962">
                        <c:v>157.20685</c:v>
                      </c:pt>
                      <c:pt idx="1963">
                        <c:v>157.38446999999999</c:v>
                      </c:pt>
                      <c:pt idx="1964">
                        <c:v>157.45354</c:v>
                      </c:pt>
                      <c:pt idx="1965">
                        <c:v>157.57446999999999</c:v>
                      </c:pt>
                      <c:pt idx="1966">
                        <c:v>157.70693</c:v>
                      </c:pt>
                      <c:pt idx="1967">
                        <c:v>158.09478999999999</c:v>
                      </c:pt>
                      <c:pt idx="1968">
                        <c:v>158.01513</c:v>
                      </c:pt>
                      <c:pt idx="1969">
                        <c:v>158.09109000000001</c:v>
                      </c:pt>
                      <c:pt idx="1970">
                        <c:v>158.21896000000001</c:v>
                      </c:pt>
                      <c:pt idx="1971">
                        <c:v>158.39924999999999</c:v>
                      </c:pt>
                      <c:pt idx="1972">
                        <c:v>158.47114999999999</c:v>
                      </c:pt>
                      <c:pt idx="1973">
                        <c:v>158.58067</c:v>
                      </c:pt>
                      <c:pt idx="1974">
                        <c:v>158.70344</c:v>
                      </c:pt>
                      <c:pt idx="1975">
                        <c:v>158.87900999999999</c:v>
                      </c:pt>
                      <c:pt idx="1976">
                        <c:v>158.94604000000001</c:v>
                      </c:pt>
                      <c:pt idx="1977">
                        <c:v>159.06756999999999</c:v>
                      </c:pt>
                      <c:pt idx="1978">
                        <c:v>159.21190999999999</c:v>
                      </c:pt>
                      <c:pt idx="1979">
                        <c:v>159.33242999999999</c:v>
                      </c:pt>
                      <c:pt idx="1980">
                        <c:v>159.51707999999999</c:v>
                      </c:pt>
                      <c:pt idx="1981">
                        <c:v>159.57065</c:v>
                      </c:pt>
                      <c:pt idx="1982">
                        <c:v>159.69766999999999</c:v>
                      </c:pt>
                      <c:pt idx="1983">
                        <c:v>159.83042</c:v>
                      </c:pt>
                      <c:pt idx="1984">
                        <c:v>160.00165999999999</c:v>
                      </c:pt>
                      <c:pt idx="1985">
                        <c:v>160.06128000000001</c:v>
                      </c:pt>
                      <c:pt idx="1986">
                        <c:v>160.18955</c:v>
                      </c:pt>
                      <c:pt idx="1987">
                        <c:v>160.32218</c:v>
                      </c:pt>
                      <c:pt idx="1988">
                        <c:v>160.49813</c:v>
                      </c:pt>
                      <c:pt idx="1989">
                        <c:v>160.57382999999999</c:v>
                      </c:pt>
                      <c:pt idx="1990">
                        <c:v>160.68017</c:v>
                      </c:pt>
                      <c:pt idx="1991">
                        <c:v>160.80940000000001</c:v>
                      </c:pt>
                      <c:pt idx="1992">
                        <c:v>160.98840999999999</c:v>
                      </c:pt>
                      <c:pt idx="1993">
                        <c:v>161.05381</c:v>
                      </c:pt>
                      <c:pt idx="1994">
                        <c:v>161.16858999999999</c:v>
                      </c:pt>
                      <c:pt idx="1995">
                        <c:v>161.31233</c:v>
                      </c:pt>
                      <c:pt idx="1996">
                        <c:v>161.46861000000001</c:v>
                      </c:pt>
                      <c:pt idx="1997">
                        <c:v>161.59321</c:v>
                      </c:pt>
                      <c:pt idx="1998">
                        <c:v>161.69139999999999</c:v>
                      </c:pt>
                      <c:pt idx="1999">
                        <c:v>161.81574000000001</c:v>
                      </c:pt>
                      <c:pt idx="2000">
                        <c:v>161.93575000000001</c:v>
                      </c:pt>
                      <c:pt idx="2001">
                        <c:v>162.10876999999999</c:v>
                      </c:pt>
                      <c:pt idx="2002">
                        <c:v>162.20079000000001</c:v>
                      </c:pt>
                      <c:pt idx="2003">
                        <c:v>162.33883</c:v>
                      </c:pt>
                      <c:pt idx="2004">
                        <c:v>162.45372</c:v>
                      </c:pt>
                      <c:pt idx="2005">
                        <c:v>162.6242</c:v>
                      </c:pt>
                      <c:pt idx="2006">
                        <c:v>162.68360999999999</c:v>
                      </c:pt>
                      <c:pt idx="2007">
                        <c:v>162.79137</c:v>
                      </c:pt>
                      <c:pt idx="2008">
                        <c:v>162.93467999999999</c:v>
                      </c:pt>
                      <c:pt idx="2009">
                        <c:v>163.10937999999999</c:v>
                      </c:pt>
                      <c:pt idx="2010">
                        <c:v>163.17857000000001</c:v>
                      </c:pt>
                      <c:pt idx="2011">
                        <c:v>163.31233</c:v>
                      </c:pt>
                      <c:pt idx="2012">
                        <c:v>163.42598000000001</c:v>
                      </c:pt>
                      <c:pt idx="2013">
                        <c:v>163.60917000000001</c:v>
                      </c:pt>
                      <c:pt idx="2014">
                        <c:v>163.69686999999999</c:v>
                      </c:pt>
                      <c:pt idx="2015">
                        <c:v>163.80996999999999</c:v>
                      </c:pt>
                      <c:pt idx="2016">
                        <c:v>163.93053</c:v>
                      </c:pt>
                      <c:pt idx="2017">
                        <c:v>164.05775</c:v>
                      </c:pt>
                      <c:pt idx="2018">
                        <c:v>164.21982</c:v>
                      </c:pt>
                      <c:pt idx="2019">
                        <c:v>164.31511</c:v>
                      </c:pt>
                      <c:pt idx="2020">
                        <c:v>164.42919000000001</c:v>
                      </c:pt>
                      <c:pt idx="2021">
                        <c:v>164.54954000000001</c:v>
                      </c:pt>
                      <c:pt idx="2022">
                        <c:v>164.72122999999999</c:v>
                      </c:pt>
                      <c:pt idx="2023">
                        <c:v>164.79250999999999</c:v>
                      </c:pt>
                      <c:pt idx="2024">
                        <c:v>164.91944000000001</c:v>
                      </c:pt>
                      <c:pt idx="2025">
                        <c:v>165.05878000000001</c:v>
                      </c:pt>
                      <c:pt idx="2026">
                        <c:v>165.20666</c:v>
                      </c:pt>
                      <c:pt idx="2027">
                        <c:v>165.29746</c:v>
                      </c:pt>
                      <c:pt idx="2028">
                        <c:v>165.65538000000001</c:v>
                      </c:pt>
                      <c:pt idx="2029">
                        <c:v>165.53661</c:v>
                      </c:pt>
                      <c:pt idx="2030">
                        <c:v>165.73478</c:v>
                      </c:pt>
                      <c:pt idx="2031">
                        <c:v>165.79698999999999</c:v>
                      </c:pt>
                      <c:pt idx="2032">
                        <c:v>165.93008</c:v>
                      </c:pt>
                      <c:pt idx="2033">
                        <c:v>166.04495</c:v>
                      </c:pt>
                      <c:pt idx="2034">
                        <c:v>166.19587000000001</c:v>
                      </c:pt>
                      <c:pt idx="2035">
                        <c:v>166.32825</c:v>
                      </c:pt>
                      <c:pt idx="2036">
                        <c:v>166.42621</c:v>
                      </c:pt>
                      <c:pt idx="2037">
                        <c:v>166.53948</c:v>
                      </c:pt>
                      <c:pt idx="2038">
                        <c:v>166.64758</c:v>
                      </c:pt>
                      <c:pt idx="2039">
                        <c:v>166.83512999999999</c:v>
                      </c:pt>
                      <c:pt idx="2040">
                        <c:v>166.90780000000001</c:v>
                      </c:pt>
                      <c:pt idx="2041">
                        <c:v>167.01799</c:v>
                      </c:pt>
                      <c:pt idx="2042">
                        <c:v>167.1619</c:v>
                      </c:pt>
                      <c:pt idx="2043">
                        <c:v>167.33342999999999</c:v>
                      </c:pt>
                      <c:pt idx="2044">
                        <c:v>167.40738999999999</c:v>
                      </c:pt>
                      <c:pt idx="2045">
                        <c:v>167.52809999999999</c:v>
                      </c:pt>
                      <c:pt idx="2046">
                        <c:v>167.67354</c:v>
                      </c:pt>
                      <c:pt idx="2047">
                        <c:v>167.83769000000001</c:v>
                      </c:pt>
                      <c:pt idx="2048">
                        <c:v>167.90719999999999</c:v>
                      </c:pt>
                      <c:pt idx="2049">
                        <c:v>168.04920999999999</c:v>
                      </c:pt>
                      <c:pt idx="2050">
                        <c:v>168.15488999999999</c:v>
                      </c:pt>
                      <c:pt idx="2051">
                        <c:v>168.3313</c:v>
                      </c:pt>
                      <c:pt idx="2052">
                        <c:v>168.40248</c:v>
                      </c:pt>
                      <c:pt idx="2053">
                        <c:v>168.53763000000001</c:v>
                      </c:pt>
                      <c:pt idx="2054">
                        <c:v>168.64931999999999</c:v>
                      </c:pt>
                      <c:pt idx="2055">
                        <c:v>168.79952</c:v>
                      </c:pt>
                      <c:pt idx="2056">
                        <c:v>168.94972000000001</c:v>
                      </c:pt>
                      <c:pt idx="2057">
                        <c:v>169.01840000000001</c:v>
                      </c:pt>
                      <c:pt idx="2058">
                        <c:v>169.13502</c:v>
                      </c:pt>
                      <c:pt idx="2059">
                        <c:v>169.26865000000001</c:v>
                      </c:pt>
                      <c:pt idx="2060">
                        <c:v>169.44443999999999</c:v>
                      </c:pt>
                      <c:pt idx="2061">
                        <c:v>169.51025999999999</c:v>
                      </c:pt>
                      <c:pt idx="2062">
                        <c:v>169.64554999999999</c:v>
                      </c:pt>
                      <c:pt idx="2063">
                        <c:v>169.75388000000001</c:v>
                      </c:pt>
                      <c:pt idx="2064">
                        <c:v>169.94067999999999</c:v>
                      </c:pt>
                      <c:pt idx="2065">
                        <c:v>170.03030999999999</c:v>
                      </c:pt>
                      <c:pt idx="2066">
                        <c:v>170.15170000000001</c:v>
                      </c:pt>
                      <c:pt idx="2067">
                        <c:v>170.26585</c:v>
                      </c:pt>
                      <c:pt idx="2068">
                        <c:v>170.44108</c:v>
                      </c:pt>
                      <c:pt idx="2069">
                        <c:v>170.53308999999999</c:v>
                      </c:pt>
                      <c:pt idx="2070">
                        <c:v>170.64138</c:v>
                      </c:pt>
                      <c:pt idx="2071">
                        <c:v>170.7801</c:v>
                      </c:pt>
                      <c:pt idx="2072">
                        <c:v>170.93904000000001</c:v>
                      </c:pt>
                      <c:pt idx="2073">
                        <c:v>171.04624999999999</c:v>
                      </c:pt>
                      <c:pt idx="2074">
                        <c:v>171.15124</c:v>
                      </c:pt>
                      <c:pt idx="2075">
                        <c:v>171.27213</c:v>
                      </c:pt>
                      <c:pt idx="2076">
                        <c:v>171.40242000000001</c:v>
                      </c:pt>
                      <c:pt idx="2077">
                        <c:v>171.58131</c:v>
                      </c:pt>
                      <c:pt idx="2078">
                        <c:v>171.64572000000001</c:v>
                      </c:pt>
                      <c:pt idx="2079">
                        <c:v>171.75799000000001</c:v>
                      </c:pt>
                      <c:pt idx="2080">
                        <c:v>171.89590000000001</c:v>
                      </c:pt>
                      <c:pt idx="2081">
                        <c:v>172.04856000000001</c:v>
                      </c:pt>
                      <c:pt idx="2082">
                        <c:v>172.14912000000001</c:v>
                      </c:pt>
                      <c:pt idx="2083">
                        <c:v>172.26738</c:v>
                      </c:pt>
                      <c:pt idx="2084">
                        <c:v>172.39774</c:v>
                      </c:pt>
                      <c:pt idx="2085">
                        <c:v>172.56328999999999</c:v>
                      </c:pt>
                      <c:pt idx="2086">
                        <c:v>172.63715999999999</c:v>
                      </c:pt>
                      <c:pt idx="2087">
                        <c:v>172.77374</c:v>
                      </c:pt>
                      <c:pt idx="2088">
                        <c:v>172.90683999999999</c:v>
                      </c:pt>
                      <c:pt idx="2089">
                        <c:v>173.28773000000001</c:v>
                      </c:pt>
                      <c:pt idx="2090">
                        <c:v>173.14610999999999</c:v>
                      </c:pt>
                      <c:pt idx="2091">
                        <c:v>173.26446000000001</c:v>
                      </c:pt>
                      <c:pt idx="2092">
                        <c:v>173.40849</c:v>
                      </c:pt>
                      <c:pt idx="2093">
                        <c:v>173.53176999999999</c:v>
                      </c:pt>
                      <c:pt idx="2094">
                        <c:v>173.68558999999999</c:v>
                      </c:pt>
                      <c:pt idx="2095">
                        <c:v>173.75599</c:v>
                      </c:pt>
                      <c:pt idx="2096">
                        <c:v>173.88153</c:v>
                      </c:pt>
                      <c:pt idx="2097">
                        <c:v>174.00594000000001</c:v>
                      </c:pt>
                      <c:pt idx="2098">
                        <c:v>174.18939</c:v>
                      </c:pt>
                      <c:pt idx="2099">
                        <c:v>174.24421000000001</c:v>
                      </c:pt>
                      <c:pt idx="2100">
                        <c:v>174.35740999999999</c:v>
                      </c:pt>
                      <c:pt idx="2101">
                        <c:v>174.48278999999999</c:v>
                      </c:pt>
                      <c:pt idx="2102">
                        <c:v>174.67008999999999</c:v>
                      </c:pt>
                      <c:pt idx="2103">
                        <c:v>174.75044</c:v>
                      </c:pt>
                      <c:pt idx="2104">
                        <c:v>174.85608999999999</c:v>
                      </c:pt>
                      <c:pt idx="2105">
                        <c:v>174.98518999999999</c:v>
                      </c:pt>
                      <c:pt idx="2106">
                        <c:v>175.15742</c:v>
                      </c:pt>
                      <c:pt idx="2107">
                        <c:v>175.24001000000001</c:v>
                      </c:pt>
                      <c:pt idx="2108">
                        <c:v>175.37831</c:v>
                      </c:pt>
                      <c:pt idx="2109">
                        <c:v>175.51052999999999</c:v>
                      </c:pt>
                      <c:pt idx="2110">
                        <c:v>175.67343</c:v>
                      </c:pt>
                      <c:pt idx="2111">
                        <c:v>175.75906000000001</c:v>
                      </c:pt>
                      <c:pt idx="2112">
                        <c:v>175.8818</c:v>
                      </c:pt>
                      <c:pt idx="2113">
                        <c:v>175.98728</c:v>
                      </c:pt>
                      <c:pt idx="2114">
                        <c:v>176.11865</c:v>
                      </c:pt>
                      <c:pt idx="2115">
                        <c:v>176.30305000000001</c:v>
                      </c:pt>
                      <c:pt idx="2116">
                        <c:v>176.36799999999999</c:v>
                      </c:pt>
                      <c:pt idx="2117">
                        <c:v>176.47719000000001</c:v>
                      </c:pt>
                      <c:pt idx="2118">
                        <c:v>176.59688</c:v>
                      </c:pt>
                      <c:pt idx="2119">
                        <c:v>176.78838999999999</c:v>
                      </c:pt>
                      <c:pt idx="2120">
                        <c:v>176.863</c:v>
                      </c:pt>
                      <c:pt idx="2121">
                        <c:v>176.99045000000001</c:v>
                      </c:pt>
                      <c:pt idx="2122">
                        <c:v>177.10686000000001</c:v>
                      </c:pt>
                      <c:pt idx="2123">
                        <c:v>177.29128</c:v>
                      </c:pt>
                      <c:pt idx="2124">
                        <c:v>177.35930999999999</c:v>
                      </c:pt>
                      <c:pt idx="2125">
                        <c:v>177.47014999999999</c:v>
                      </c:pt>
                      <c:pt idx="2126">
                        <c:v>177.60781</c:v>
                      </c:pt>
                      <c:pt idx="2127">
                        <c:v>177.75351000000001</c:v>
                      </c:pt>
                      <c:pt idx="2128">
                        <c:v>177.91842</c:v>
                      </c:pt>
                      <c:pt idx="2129">
                        <c:v>177.99485000000001</c:v>
                      </c:pt>
                      <c:pt idx="2130">
                        <c:v>178.13219000000001</c:v>
                      </c:pt>
                      <c:pt idx="2131">
                        <c:v>178.24821</c:v>
                      </c:pt>
                      <c:pt idx="2132">
                        <c:v>178.42353</c:v>
                      </c:pt>
                      <c:pt idx="2133">
                        <c:v>178.4776</c:v>
                      </c:pt>
                      <c:pt idx="2134">
                        <c:v>178.61937</c:v>
                      </c:pt>
                      <c:pt idx="2135">
                        <c:v>178.73713000000001</c:v>
                      </c:pt>
                      <c:pt idx="2136">
                        <c:v>178.91201000000001</c:v>
                      </c:pt>
                      <c:pt idx="2137">
                        <c:v>178.97675000000001</c:v>
                      </c:pt>
                      <c:pt idx="2138">
                        <c:v>179.09041999999999</c:v>
                      </c:pt>
                      <c:pt idx="2139">
                        <c:v>179.22533999999999</c:v>
                      </c:pt>
                      <c:pt idx="2140">
                        <c:v>179.38630000000001</c:v>
                      </c:pt>
                      <c:pt idx="2141">
                        <c:v>179.46520000000001</c:v>
                      </c:pt>
                      <c:pt idx="2142">
                        <c:v>179.61749</c:v>
                      </c:pt>
                      <c:pt idx="2143">
                        <c:v>179.69772</c:v>
                      </c:pt>
                      <c:pt idx="2144">
                        <c:v>180.17642000000001</c:v>
                      </c:pt>
                      <c:pt idx="2145">
                        <c:v>180.55717999999999</c:v>
                      </c:pt>
                      <c:pt idx="2146">
                        <c:v>180.69523000000001</c:v>
                      </c:pt>
                      <c:pt idx="2147">
                        <c:v>180.83405999999999</c:v>
                      </c:pt>
                      <c:pt idx="2148">
                        <c:v>180.96942000000001</c:v>
                      </c:pt>
                      <c:pt idx="2149">
                        <c:v>181.15487999999999</c:v>
                      </c:pt>
                      <c:pt idx="2150">
                        <c:v>181.28270000000001</c:v>
                      </c:pt>
                      <c:pt idx="2151">
                        <c:v>181.33302</c:v>
                      </c:pt>
                      <c:pt idx="2152">
                        <c:v>181.45850999999999</c:v>
                      </c:pt>
                      <c:pt idx="2153">
                        <c:v>181.60638</c:v>
                      </c:pt>
                      <c:pt idx="2154">
                        <c:v>181.68733</c:v>
                      </c:pt>
                      <c:pt idx="2155">
                        <c:v>181.82374999999999</c:v>
                      </c:pt>
                      <c:pt idx="2156">
                        <c:v>181.94245000000001</c:v>
                      </c:pt>
                      <c:pt idx="2157">
                        <c:v>182.10437999999999</c:v>
                      </c:pt>
                      <c:pt idx="2158">
                        <c:v>182.19901999999999</c:v>
                      </c:pt>
                      <c:pt idx="2159">
                        <c:v>182.31003999999999</c:v>
                      </c:pt>
                      <c:pt idx="2160">
                        <c:v>182.43412000000001</c:v>
                      </c:pt>
                      <c:pt idx="2161">
                        <c:v>182.60118</c:v>
                      </c:pt>
                      <c:pt idx="2162">
                        <c:v>182.70231000000001</c:v>
                      </c:pt>
                      <c:pt idx="2163">
                        <c:v>182.82173</c:v>
                      </c:pt>
                      <c:pt idx="2164">
                        <c:v>182.96235999999999</c:v>
                      </c:pt>
                      <c:pt idx="2165">
                        <c:v>183.08104</c:v>
                      </c:pt>
                      <c:pt idx="2166">
                        <c:v>183.23468</c:v>
                      </c:pt>
                      <c:pt idx="2167">
                        <c:v>183.33551</c:v>
                      </c:pt>
                      <c:pt idx="2168">
                        <c:v>183.43413000000001</c:v>
                      </c:pt>
                      <c:pt idx="2169">
                        <c:v>183.58435</c:v>
                      </c:pt>
                      <c:pt idx="2170">
                        <c:v>183.72130000000001</c:v>
                      </c:pt>
                      <c:pt idx="2171">
                        <c:v>183.78692000000001</c:v>
                      </c:pt>
                      <c:pt idx="2172">
                        <c:v>183.92832000000001</c:v>
                      </c:pt>
                      <c:pt idx="2173">
                        <c:v>184.07238000000001</c:v>
                      </c:pt>
                      <c:pt idx="2174">
                        <c:v>184.21617000000001</c:v>
                      </c:pt>
                      <c:pt idx="2175">
                        <c:v>184.31125</c:v>
                      </c:pt>
                      <c:pt idx="2176">
                        <c:v>184.44125</c:v>
                      </c:pt>
                      <c:pt idx="2177">
                        <c:v>184.55267000000001</c:v>
                      </c:pt>
                      <c:pt idx="2178">
                        <c:v>184.72</c:v>
                      </c:pt>
                      <c:pt idx="2179">
                        <c:v>184.81763000000001</c:v>
                      </c:pt>
                      <c:pt idx="2180">
                        <c:v>184.94387</c:v>
                      </c:pt>
                      <c:pt idx="2181">
                        <c:v>185.09442999999999</c:v>
                      </c:pt>
                      <c:pt idx="2182">
                        <c:v>185.22936999999999</c:v>
                      </c:pt>
                      <c:pt idx="2183">
                        <c:v>185.34017</c:v>
                      </c:pt>
                      <c:pt idx="2184">
                        <c:v>185.46248</c:v>
                      </c:pt>
                      <c:pt idx="2185">
                        <c:v>185.59019000000001</c:v>
                      </c:pt>
                      <c:pt idx="2186">
                        <c:v>185.70627999999999</c:v>
                      </c:pt>
                      <c:pt idx="2187">
                        <c:v>185.86417</c:v>
                      </c:pt>
                      <c:pt idx="2188">
                        <c:v>185.95779999999999</c:v>
                      </c:pt>
                      <c:pt idx="2189">
                        <c:v>186.07619</c:v>
                      </c:pt>
                      <c:pt idx="2190">
                        <c:v>186.20437000000001</c:v>
                      </c:pt>
                      <c:pt idx="2191">
                        <c:v>186.36170000000001</c:v>
                      </c:pt>
                      <c:pt idx="2192">
                        <c:v>186.44112999999999</c:v>
                      </c:pt>
                      <c:pt idx="2193">
                        <c:v>186.58378999999999</c:v>
                      </c:pt>
                      <c:pt idx="2194">
                        <c:v>186.68305000000001</c:v>
                      </c:pt>
                      <c:pt idx="2195">
                        <c:v>186.82923</c:v>
                      </c:pt>
                      <c:pt idx="2196">
                        <c:v>186.94566</c:v>
                      </c:pt>
                      <c:pt idx="2197">
                        <c:v>187.06985</c:v>
                      </c:pt>
                      <c:pt idx="2198">
                        <c:v>187.19207</c:v>
                      </c:pt>
                      <c:pt idx="2199">
                        <c:v>187.32580999999999</c:v>
                      </c:pt>
                      <c:pt idx="2200">
                        <c:v>187.43953999999999</c:v>
                      </c:pt>
                      <c:pt idx="2201">
                        <c:v>187.56541000000001</c:v>
                      </c:pt>
                      <c:pt idx="2202">
                        <c:v>187.67505</c:v>
                      </c:pt>
                      <c:pt idx="2203">
                        <c:v>187.79248000000001</c:v>
                      </c:pt>
                      <c:pt idx="2204">
                        <c:v>187.94470000000001</c:v>
                      </c:pt>
                      <c:pt idx="2205">
                        <c:v>188.04060999999999</c:v>
                      </c:pt>
                      <c:pt idx="2206">
                        <c:v>188.15904</c:v>
                      </c:pt>
                      <c:pt idx="2207">
                        <c:v>188.28398999999999</c:v>
                      </c:pt>
                      <c:pt idx="2208">
                        <c:v>188.45398</c:v>
                      </c:pt>
                      <c:pt idx="2209">
                        <c:v>188.54789</c:v>
                      </c:pt>
                      <c:pt idx="2210">
                        <c:v>188.78698</c:v>
                      </c:pt>
                      <c:pt idx="2211">
                        <c:v>188.85015000000001</c:v>
                      </c:pt>
                      <c:pt idx="2212">
                        <c:v>188.96585999999999</c:v>
                      </c:pt>
                      <c:pt idx="2213">
                        <c:v>189.06120999999999</c:v>
                      </c:pt>
                      <c:pt idx="2214">
                        <c:v>189.19304</c:v>
                      </c:pt>
                      <c:pt idx="2215">
                        <c:v>189.32724999999999</c:v>
                      </c:pt>
                      <c:pt idx="2216">
                        <c:v>189.47357</c:v>
                      </c:pt>
                      <c:pt idx="2217">
                        <c:v>189.58216999999999</c:v>
                      </c:pt>
                      <c:pt idx="2218">
                        <c:v>189.68983</c:v>
                      </c:pt>
                      <c:pt idx="2219">
                        <c:v>189.82971000000001</c:v>
                      </c:pt>
                      <c:pt idx="2220">
                        <c:v>189.92</c:v>
                      </c:pt>
                      <c:pt idx="2221">
                        <c:v>190.08416</c:v>
                      </c:pt>
                      <c:pt idx="2222">
                        <c:v>190.15116</c:v>
                      </c:pt>
                      <c:pt idx="2223">
                        <c:v>190.30668</c:v>
                      </c:pt>
                      <c:pt idx="2224">
                        <c:v>190.43467999999999</c:v>
                      </c:pt>
                      <c:pt idx="2225">
                        <c:v>190.60757000000001</c:v>
                      </c:pt>
                      <c:pt idx="2226">
                        <c:v>190.66325000000001</c:v>
                      </c:pt>
                      <c:pt idx="2227">
                        <c:v>190.79775000000001</c:v>
                      </c:pt>
                      <c:pt idx="2228">
                        <c:v>190.93116000000001</c:v>
                      </c:pt>
                      <c:pt idx="2229">
                        <c:v>191.07937999999999</c:v>
                      </c:pt>
                      <c:pt idx="2230">
                        <c:v>191.18414999999999</c:v>
                      </c:pt>
                      <c:pt idx="2231">
                        <c:v>191.29183</c:v>
                      </c:pt>
                      <c:pt idx="2232">
                        <c:v>191.40947</c:v>
                      </c:pt>
                      <c:pt idx="2233">
                        <c:v>191.57964000000001</c:v>
                      </c:pt>
                      <c:pt idx="2234">
                        <c:v>191.66301000000001</c:v>
                      </c:pt>
                      <c:pt idx="2235">
                        <c:v>191.78222</c:v>
                      </c:pt>
                      <c:pt idx="2236">
                        <c:v>191.94211000000001</c:v>
                      </c:pt>
                      <c:pt idx="2237">
                        <c:v>192.06894</c:v>
                      </c:pt>
                      <c:pt idx="2238">
                        <c:v>192.18123</c:v>
                      </c:pt>
                      <c:pt idx="2239">
                        <c:v>192.29174</c:v>
                      </c:pt>
                      <c:pt idx="2240">
                        <c:v>192.43611000000001</c:v>
                      </c:pt>
                      <c:pt idx="2241">
                        <c:v>192.54657</c:v>
                      </c:pt>
                      <c:pt idx="2242">
                        <c:v>192.72255999999999</c:v>
                      </c:pt>
                      <c:pt idx="2243">
                        <c:v>192.82002</c:v>
                      </c:pt>
                      <c:pt idx="2244">
                        <c:v>192.92872</c:v>
                      </c:pt>
                      <c:pt idx="2245">
                        <c:v>193.08017000000001</c:v>
                      </c:pt>
                      <c:pt idx="2246">
                        <c:v>193.23814999999999</c:v>
                      </c:pt>
                      <c:pt idx="2247">
                        <c:v>193.32830999999999</c:v>
                      </c:pt>
                      <c:pt idx="2248">
                        <c:v>193.44761</c:v>
                      </c:pt>
                      <c:pt idx="2249">
                        <c:v>193.57934</c:v>
                      </c:pt>
                      <c:pt idx="2250">
                        <c:v>193.71843999999999</c:v>
                      </c:pt>
                      <c:pt idx="2251">
                        <c:v>193.81578999999999</c:v>
                      </c:pt>
                      <c:pt idx="2252">
                        <c:v>193.91936999999999</c:v>
                      </c:pt>
                      <c:pt idx="2253">
                        <c:v>194.06613999999999</c:v>
                      </c:pt>
                      <c:pt idx="2254">
                        <c:v>194.20338000000001</c:v>
                      </c:pt>
                      <c:pt idx="2255">
                        <c:v>194.31218000000001</c:v>
                      </c:pt>
                      <c:pt idx="2256">
                        <c:v>194.4528</c:v>
                      </c:pt>
                      <c:pt idx="2257">
                        <c:v>194.56326999999999</c:v>
                      </c:pt>
                      <c:pt idx="2258">
                        <c:v>194.68061</c:v>
                      </c:pt>
                      <c:pt idx="2259">
                        <c:v>194.84162000000001</c:v>
                      </c:pt>
                      <c:pt idx="2260">
                        <c:v>194.92822000000001</c:v>
                      </c:pt>
                      <c:pt idx="2261">
                        <c:v>195.04553999999999</c:v>
                      </c:pt>
                      <c:pt idx="2262">
                        <c:v>195.19107</c:v>
                      </c:pt>
                      <c:pt idx="2263">
                        <c:v>195.33372</c:v>
                      </c:pt>
                      <c:pt idx="2264">
                        <c:v>195.40995000000001</c:v>
                      </c:pt>
                      <c:pt idx="2265">
                        <c:v>195.55216999999999</c:v>
                      </c:pt>
                      <c:pt idx="2266">
                        <c:v>195.66771</c:v>
                      </c:pt>
                      <c:pt idx="2267">
                        <c:v>195.83324999999999</c:v>
                      </c:pt>
                      <c:pt idx="2268">
                        <c:v>195.9331</c:v>
                      </c:pt>
                      <c:pt idx="2269">
                        <c:v>196.03931</c:v>
                      </c:pt>
                      <c:pt idx="2270">
                        <c:v>196.15861000000001</c:v>
                      </c:pt>
                      <c:pt idx="2271">
                        <c:v>196.43008</c:v>
                      </c:pt>
                      <c:pt idx="2272">
                        <c:v>196.45221000000001</c:v>
                      </c:pt>
                      <c:pt idx="2273">
                        <c:v>196.55954</c:v>
                      </c:pt>
                      <c:pt idx="2274">
                        <c:v>196.66826</c:v>
                      </c:pt>
                      <c:pt idx="2275">
                        <c:v>196.77799999999999</c:v>
                      </c:pt>
                      <c:pt idx="2276">
                        <c:v>196.95008999999999</c:v>
                      </c:pt>
                      <c:pt idx="2277">
                        <c:v>197.03791000000001</c:v>
                      </c:pt>
                      <c:pt idx="2278">
                        <c:v>197.17465999999999</c:v>
                      </c:pt>
                      <c:pt idx="2279">
                        <c:v>197.29204999999999</c:v>
                      </c:pt>
                      <c:pt idx="2280">
                        <c:v>197.45846</c:v>
                      </c:pt>
                      <c:pt idx="2281">
                        <c:v>197.53398999999999</c:v>
                      </c:pt>
                      <c:pt idx="2282">
                        <c:v>197.67081999999999</c:v>
                      </c:pt>
                      <c:pt idx="2283">
                        <c:v>197.80354</c:v>
                      </c:pt>
                      <c:pt idx="2284">
                        <c:v>197.94494</c:v>
                      </c:pt>
                      <c:pt idx="2285">
                        <c:v>198.0549</c:v>
                      </c:pt>
                      <c:pt idx="2286">
                        <c:v>198.18358000000001</c:v>
                      </c:pt>
                      <c:pt idx="2287">
                        <c:v>198.31276</c:v>
                      </c:pt>
                      <c:pt idx="2288">
                        <c:v>198.47192999999999</c:v>
                      </c:pt>
                      <c:pt idx="2289">
                        <c:v>198.5592</c:v>
                      </c:pt>
                      <c:pt idx="2290">
                        <c:v>198.68576999999999</c:v>
                      </c:pt>
                      <c:pt idx="2291">
                        <c:v>198.80462</c:v>
                      </c:pt>
                      <c:pt idx="2292">
                        <c:v>198.92144999999999</c:v>
                      </c:pt>
                      <c:pt idx="2293">
                        <c:v>199.08690000000001</c:v>
                      </c:pt>
                      <c:pt idx="2294">
                        <c:v>199.18357</c:v>
                      </c:pt>
                      <c:pt idx="2295">
                        <c:v>199.29519999999999</c:v>
                      </c:pt>
                      <c:pt idx="2296">
                        <c:v>199.40346</c:v>
                      </c:pt>
                      <c:pt idx="2297">
                        <c:v>199.57454999999999</c:v>
                      </c:pt>
                      <c:pt idx="2298">
                        <c:v>199.66129000000001</c:v>
                      </c:pt>
                      <c:pt idx="2299">
                        <c:v>199.77466000000001</c:v>
                      </c:pt>
                      <c:pt idx="2300">
                        <c:v>199.91145</c:v>
                      </c:pt>
                      <c:pt idx="2301">
                        <c:v>200.06118000000001</c:v>
                      </c:pt>
                      <c:pt idx="2302">
                        <c:v>200.14371</c:v>
                      </c:pt>
                      <c:pt idx="2303">
                        <c:v>200.25707</c:v>
                      </c:pt>
                      <c:pt idx="2304">
                        <c:v>200.39434</c:v>
                      </c:pt>
                      <c:pt idx="2305">
                        <c:v>200.56236000000001</c:v>
                      </c:pt>
                      <c:pt idx="2306">
                        <c:v>200.54479000000001</c:v>
                      </c:pt>
                      <c:pt idx="2307">
                        <c:v>200.52278999999999</c:v>
                      </c:pt>
                      <c:pt idx="2308">
                        <c:v>200.53961000000001</c:v>
                      </c:pt>
                      <c:pt idx="2309">
                        <c:v>200.53146000000001</c:v>
                      </c:pt>
                      <c:pt idx="2310">
                        <c:v>200.52654999999999</c:v>
                      </c:pt>
                      <c:pt idx="2311">
                        <c:v>200.5145</c:v>
                      </c:pt>
                      <c:pt idx="2312">
                        <c:v>200.51212000000001</c:v>
                      </c:pt>
                      <c:pt idx="2313">
                        <c:v>200.48938000000001</c:v>
                      </c:pt>
                      <c:pt idx="2314">
                        <c:v>200.53461999999999</c:v>
                      </c:pt>
                      <c:pt idx="2315">
                        <c:v>200.49476999999999</c:v>
                      </c:pt>
                      <c:pt idx="2316">
                        <c:v>200.50747999999999</c:v>
                      </c:pt>
                      <c:pt idx="2317">
                        <c:v>200.47961000000001</c:v>
                      </c:pt>
                      <c:pt idx="2318">
                        <c:v>200.52420000000001</c:v>
                      </c:pt>
                      <c:pt idx="2319">
                        <c:v>200.50453999999999</c:v>
                      </c:pt>
                      <c:pt idx="2320">
                        <c:v>200.48978</c:v>
                      </c:pt>
                      <c:pt idx="2321">
                        <c:v>200.50931</c:v>
                      </c:pt>
                      <c:pt idx="2322">
                        <c:v>200.52052</c:v>
                      </c:pt>
                      <c:pt idx="2323">
                        <c:v>200.49437</c:v>
                      </c:pt>
                      <c:pt idx="2324">
                        <c:v>200.48938999999999</c:v>
                      </c:pt>
                      <c:pt idx="2325">
                        <c:v>200.48385999999999</c:v>
                      </c:pt>
                      <c:pt idx="2326">
                        <c:v>200.50013000000001</c:v>
                      </c:pt>
                      <c:pt idx="2327">
                        <c:v>200.45968999999999</c:v>
                      </c:pt>
                      <c:pt idx="2328">
                        <c:v>200.48649</c:v>
                      </c:pt>
                      <c:pt idx="2329">
                        <c:v>200.50766999999999</c:v>
                      </c:pt>
                      <c:pt idx="2330">
                        <c:v>200.50618</c:v>
                      </c:pt>
                      <c:pt idx="2331">
                        <c:v>200.53756000000001</c:v>
                      </c:pt>
                      <c:pt idx="2332">
                        <c:v>200.64256</c:v>
                      </c:pt>
                      <c:pt idx="2333">
                        <c:v>200.5121</c:v>
                      </c:pt>
                      <c:pt idx="2334">
                        <c:v>200.50882999999999</c:v>
                      </c:pt>
                      <c:pt idx="2335">
                        <c:v>200.53200000000001</c:v>
                      </c:pt>
                      <c:pt idx="2336">
                        <c:v>200.49417</c:v>
                      </c:pt>
                      <c:pt idx="2337">
                        <c:v>200.49348000000001</c:v>
                      </c:pt>
                      <c:pt idx="2338">
                        <c:v>200.47900000000001</c:v>
                      </c:pt>
                      <c:pt idx="2339">
                        <c:v>200.51669000000001</c:v>
                      </c:pt>
                      <c:pt idx="2340">
                        <c:v>200.47134</c:v>
                      </c:pt>
                      <c:pt idx="2341">
                        <c:v>200.49248</c:v>
                      </c:pt>
                      <c:pt idx="2342">
                        <c:v>200.51501999999999</c:v>
                      </c:pt>
                      <c:pt idx="2343">
                        <c:v>200.52588</c:v>
                      </c:pt>
                      <c:pt idx="2344">
                        <c:v>200.51238000000001</c:v>
                      </c:pt>
                      <c:pt idx="2345">
                        <c:v>200.50761</c:v>
                      </c:pt>
                      <c:pt idx="2346">
                        <c:v>200.50313</c:v>
                      </c:pt>
                      <c:pt idx="2347">
                        <c:v>200.52221</c:v>
                      </c:pt>
                      <c:pt idx="2348">
                        <c:v>200.51748000000001</c:v>
                      </c:pt>
                      <c:pt idx="2349">
                        <c:v>200.49265</c:v>
                      </c:pt>
                      <c:pt idx="2350">
                        <c:v>200.49789000000001</c:v>
                      </c:pt>
                      <c:pt idx="2351">
                        <c:v>200.49440000000001</c:v>
                      </c:pt>
                      <c:pt idx="2352">
                        <c:v>200.50230999999999</c:v>
                      </c:pt>
                      <c:pt idx="2353">
                        <c:v>200.49892</c:v>
                      </c:pt>
                      <c:pt idx="2354">
                        <c:v>200.49084999999999</c:v>
                      </c:pt>
                      <c:pt idx="2355">
                        <c:v>200.47862000000001</c:v>
                      </c:pt>
                      <c:pt idx="2356">
                        <c:v>200.52708999999999</c:v>
                      </c:pt>
                      <c:pt idx="2357">
                        <c:v>200.47892999999999</c:v>
                      </c:pt>
                      <c:pt idx="2358">
                        <c:v>200.48197999999999</c:v>
                      </c:pt>
                      <c:pt idx="2359">
                        <c:v>200.48627999999999</c:v>
                      </c:pt>
                      <c:pt idx="2360">
                        <c:v>200.50636</c:v>
                      </c:pt>
                      <c:pt idx="2361">
                        <c:v>200.49126000000001</c:v>
                      </c:pt>
                      <c:pt idx="2362">
                        <c:v>200.47943000000001</c:v>
                      </c:pt>
                      <c:pt idx="2363">
                        <c:v>200.50358</c:v>
                      </c:pt>
                      <c:pt idx="2364">
                        <c:v>200.51784000000001</c:v>
                      </c:pt>
                      <c:pt idx="2365">
                        <c:v>200.51093</c:v>
                      </c:pt>
                      <c:pt idx="2366">
                        <c:v>200.49091999999999</c:v>
                      </c:pt>
                      <c:pt idx="2367">
                        <c:v>200.4854</c:v>
                      </c:pt>
                      <c:pt idx="2368">
                        <c:v>200.48149000000001</c:v>
                      </c:pt>
                      <c:pt idx="2369">
                        <c:v>200.5275</c:v>
                      </c:pt>
                      <c:pt idx="2370">
                        <c:v>200.48513</c:v>
                      </c:pt>
                      <c:pt idx="2371">
                        <c:v>200.48084</c:v>
                      </c:pt>
                      <c:pt idx="2372">
                        <c:v>200.48815999999999</c:v>
                      </c:pt>
                      <c:pt idx="2373">
                        <c:v>200.52117999999999</c:v>
                      </c:pt>
                      <c:pt idx="2374">
                        <c:v>200.49411000000001</c:v>
                      </c:pt>
                      <c:pt idx="2375">
                        <c:v>200.50042999999999</c:v>
                      </c:pt>
                      <c:pt idx="2376">
                        <c:v>200.48374000000001</c:v>
                      </c:pt>
                      <c:pt idx="2377">
                        <c:v>200.54177000000001</c:v>
                      </c:pt>
                      <c:pt idx="2378">
                        <c:v>200.4915</c:v>
                      </c:pt>
                      <c:pt idx="2379">
                        <c:v>200.49673000000001</c:v>
                      </c:pt>
                      <c:pt idx="2380">
                        <c:v>200.50886</c:v>
                      </c:pt>
                      <c:pt idx="2381">
                        <c:v>200.52795</c:v>
                      </c:pt>
                      <c:pt idx="2382">
                        <c:v>200.51866000000001</c:v>
                      </c:pt>
                      <c:pt idx="2383">
                        <c:v>200.51827</c:v>
                      </c:pt>
                      <c:pt idx="2384">
                        <c:v>200.49845999999999</c:v>
                      </c:pt>
                      <c:pt idx="2385">
                        <c:v>200.49816999999999</c:v>
                      </c:pt>
                      <c:pt idx="2386">
                        <c:v>200.53273999999999</c:v>
                      </c:pt>
                      <c:pt idx="2387">
                        <c:v>200.49977000000001</c:v>
                      </c:pt>
                      <c:pt idx="2388">
                        <c:v>200.50645</c:v>
                      </c:pt>
                      <c:pt idx="2389">
                        <c:v>200.50592</c:v>
                      </c:pt>
                      <c:pt idx="2390">
                        <c:v>200.52471</c:v>
                      </c:pt>
                      <c:pt idx="2391">
                        <c:v>200.49870999999999</c:v>
                      </c:pt>
                      <c:pt idx="2392">
                        <c:v>200.49992</c:v>
                      </c:pt>
                      <c:pt idx="2393">
                        <c:v>200.63844</c:v>
                      </c:pt>
                      <c:pt idx="2394">
                        <c:v>200.52847</c:v>
                      </c:pt>
                      <c:pt idx="2395">
                        <c:v>200.52571</c:v>
                      </c:pt>
                      <c:pt idx="2396">
                        <c:v>200.50345999999999</c:v>
                      </c:pt>
                      <c:pt idx="2397">
                        <c:v>200.51634999999999</c:v>
                      </c:pt>
                      <c:pt idx="2398">
                        <c:v>200.52428</c:v>
                      </c:pt>
                      <c:pt idx="2399">
                        <c:v>200.50287</c:v>
                      </c:pt>
                      <c:pt idx="2400">
                        <c:v>200.49487999999999</c:v>
                      </c:pt>
                      <c:pt idx="2401">
                        <c:v>200.50506999999999</c:v>
                      </c:pt>
                      <c:pt idx="2402">
                        <c:v>200.50577999999999</c:v>
                      </c:pt>
                      <c:pt idx="2403">
                        <c:v>200.52739</c:v>
                      </c:pt>
                      <c:pt idx="2404">
                        <c:v>200.49178000000001</c:v>
                      </c:pt>
                      <c:pt idx="2405">
                        <c:v>200.50796</c:v>
                      </c:pt>
                      <c:pt idx="2406">
                        <c:v>200.50281000000001</c:v>
                      </c:pt>
                      <c:pt idx="2407">
                        <c:v>200.51843</c:v>
                      </c:pt>
                      <c:pt idx="2408">
                        <c:v>200.50971000000001</c:v>
                      </c:pt>
                      <c:pt idx="2409">
                        <c:v>200.50171</c:v>
                      </c:pt>
                      <c:pt idx="2410">
                        <c:v>200.48590999999999</c:v>
                      </c:pt>
                      <c:pt idx="2411">
                        <c:v>200.51874000000001</c:v>
                      </c:pt>
                      <c:pt idx="2412">
                        <c:v>200.48231999999999</c:v>
                      </c:pt>
                      <c:pt idx="2413">
                        <c:v>200.47504000000001</c:v>
                      </c:pt>
                      <c:pt idx="2414">
                        <c:v>200.48928000000001</c:v>
                      </c:pt>
                      <c:pt idx="2415">
                        <c:v>200.53037</c:v>
                      </c:pt>
                      <c:pt idx="2416">
                        <c:v>200.49727999999999</c:v>
                      </c:pt>
                      <c:pt idx="2417">
                        <c:v>200.52063999999999</c:v>
                      </c:pt>
                      <c:pt idx="2418">
                        <c:v>200.50702999999999</c:v>
                      </c:pt>
                      <c:pt idx="2419">
                        <c:v>200.53518</c:v>
                      </c:pt>
                      <c:pt idx="2420">
                        <c:v>200.50008</c:v>
                      </c:pt>
                      <c:pt idx="2421">
                        <c:v>200.50685999999999</c:v>
                      </c:pt>
                      <c:pt idx="2422">
                        <c:v>200.49099000000001</c:v>
                      </c:pt>
                      <c:pt idx="2423">
                        <c:v>200.47946999999999</c:v>
                      </c:pt>
                      <c:pt idx="2424">
                        <c:v>200.52038999999999</c:v>
                      </c:pt>
                      <c:pt idx="2425">
                        <c:v>200.51804999999999</c:v>
                      </c:pt>
                      <c:pt idx="2426">
                        <c:v>200.51730000000001</c:v>
                      </c:pt>
                      <c:pt idx="2427">
                        <c:v>200.50406000000001</c:v>
                      </c:pt>
                      <c:pt idx="2428">
                        <c:v>200.54731000000001</c:v>
                      </c:pt>
                      <c:pt idx="2429">
                        <c:v>200.50910999999999</c:v>
                      </c:pt>
                      <c:pt idx="2430">
                        <c:v>200.52321000000001</c:v>
                      </c:pt>
                      <c:pt idx="2431">
                        <c:v>200.51723000000001</c:v>
                      </c:pt>
                      <c:pt idx="2432">
                        <c:v>200.53550999999999</c:v>
                      </c:pt>
                      <c:pt idx="2433">
                        <c:v>200.50809000000001</c:v>
                      </c:pt>
                      <c:pt idx="2434">
                        <c:v>200.4975</c:v>
                      </c:pt>
                      <c:pt idx="2435">
                        <c:v>200.52085</c:v>
                      </c:pt>
                      <c:pt idx="2436">
                        <c:v>200.54836</c:v>
                      </c:pt>
                      <c:pt idx="2437">
                        <c:v>200.52033</c:v>
                      </c:pt>
                      <c:pt idx="2438">
                        <c:v>200.54337000000001</c:v>
                      </c:pt>
                      <c:pt idx="2439">
                        <c:v>200.52484999999999</c:v>
                      </c:pt>
                      <c:pt idx="2440">
                        <c:v>200.52182999999999</c:v>
                      </c:pt>
                      <c:pt idx="2441">
                        <c:v>200.52414999999999</c:v>
                      </c:pt>
                      <c:pt idx="2442">
                        <c:v>200.4975</c:v>
                      </c:pt>
                      <c:pt idx="2443">
                        <c:v>200.51371</c:v>
                      </c:pt>
                      <c:pt idx="2444">
                        <c:v>200.50287</c:v>
                      </c:pt>
                      <c:pt idx="2445">
                        <c:v>200.52656999999999</c:v>
                      </c:pt>
                      <c:pt idx="2446">
                        <c:v>200.48887999999999</c:v>
                      </c:pt>
                      <c:pt idx="2447">
                        <c:v>200.51294999999999</c:v>
                      </c:pt>
                      <c:pt idx="2448">
                        <c:v>200.50871000000001</c:v>
                      </c:pt>
                      <c:pt idx="2449">
                        <c:v>200.54096999999999</c:v>
                      </c:pt>
                      <c:pt idx="2450">
                        <c:v>200.51101</c:v>
                      </c:pt>
                      <c:pt idx="2451">
                        <c:v>200.51004</c:v>
                      </c:pt>
                      <c:pt idx="2452">
                        <c:v>200.52680000000001</c:v>
                      </c:pt>
                      <c:pt idx="2453">
                        <c:v>200.56709000000001</c:v>
                      </c:pt>
                      <c:pt idx="2454">
                        <c:v>200.60642000000001</c:v>
                      </c:pt>
                      <c:pt idx="2455">
                        <c:v>200.50548000000001</c:v>
                      </c:pt>
                      <c:pt idx="2456">
                        <c:v>200.50935999999999</c:v>
                      </c:pt>
                      <c:pt idx="2457">
                        <c:v>200.52202</c:v>
                      </c:pt>
                      <c:pt idx="2458">
                        <c:v>200.52671000000001</c:v>
                      </c:pt>
                      <c:pt idx="2459">
                        <c:v>200.49467999999999</c:v>
                      </c:pt>
                      <c:pt idx="2460">
                        <c:v>200.51696000000001</c:v>
                      </c:pt>
                      <c:pt idx="2461">
                        <c:v>200.49878000000001</c:v>
                      </c:pt>
                      <c:pt idx="2462">
                        <c:v>200.51722000000001</c:v>
                      </c:pt>
                      <c:pt idx="2463">
                        <c:v>200.49424999999999</c:v>
                      </c:pt>
                      <c:pt idx="2464">
                        <c:v>200.48433</c:v>
                      </c:pt>
                      <c:pt idx="2465">
                        <c:v>200.5008</c:v>
                      </c:pt>
                      <c:pt idx="2466">
                        <c:v>200.51843</c:v>
                      </c:pt>
                      <c:pt idx="2467">
                        <c:v>200.48220000000001</c:v>
                      </c:pt>
                      <c:pt idx="2468">
                        <c:v>200.48985999999999</c:v>
                      </c:pt>
                      <c:pt idx="2469">
                        <c:v>200.49668</c:v>
                      </c:pt>
                      <c:pt idx="2470">
                        <c:v>200.52651</c:v>
                      </c:pt>
                      <c:pt idx="2471">
                        <c:v>200.50054</c:v>
                      </c:pt>
                      <c:pt idx="2472">
                        <c:v>200.50178</c:v>
                      </c:pt>
                      <c:pt idx="2473">
                        <c:v>200.53254999999999</c:v>
                      </c:pt>
                      <c:pt idx="2474">
                        <c:v>200.54095000000001</c:v>
                      </c:pt>
                      <c:pt idx="2475">
                        <c:v>200.51050000000001</c:v>
                      </c:pt>
                      <c:pt idx="2476">
                        <c:v>200.52035000000001</c:v>
                      </c:pt>
                      <c:pt idx="2477">
                        <c:v>200.52504999999999</c:v>
                      </c:pt>
                      <c:pt idx="2478">
                        <c:v>200.51827</c:v>
                      </c:pt>
                      <c:pt idx="2479">
                        <c:v>200.54997</c:v>
                      </c:pt>
                      <c:pt idx="2480">
                        <c:v>200.5179</c:v>
                      </c:pt>
                      <c:pt idx="2481">
                        <c:v>200.52271999999999</c:v>
                      </c:pt>
                      <c:pt idx="2482">
                        <c:v>200.52212</c:v>
                      </c:pt>
                      <c:pt idx="2483">
                        <c:v>200.53790000000001</c:v>
                      </c:pt>
                      <c:pt idx="2484">
                        <c:v>200.52139</c:v>
                      </c:pt>
                      <c:pt idx="2485">
                        <c:v>200.52851999999999</c:v>
                      </c:pt>
                      <c:pt idx="2486">
                        <c:v>200.52092999999999</c:v>
                      </c:pt>
                      <c:pt idx="2487">
                        <c:v>200.53989000000001</c:v>
                      </c:pt>
                      <c:pt idx="2488">
                        <c:v>200.49811</c:v>
                      </c:pt>
                      <c:pt idx="2489">
                        <c:v>200.49212</c:v>
                      </c:pt>
                      <c:pt idx="2490">
                        <c:v>200.50225</c:v>
                      </c:pt>
                      <c:pt idx="2491">
                        <c:v>200.51678999999999</c:v>
                      </c:pt>
                      <c:pt idx="2492">
                        <c:v>200.48855</c:v>
                      </c:pt>
                      <c:pt idx="2493">
                        <c:v>200.48903000000001</c:v>
                      </c:pt>
                      <c:pt idx="2494">
                        <c:v>200.50509</c:v>
                      </c:pt>
                      <c:pt idx="2495">
                        <c:v>200.48858999999999</c:v>
                      </c:pt>
                      <c:pt idx="2496">
                        <c:v>200.51483999999999</c:v>
                      </c:pt>
                      <c:pt idx="2497">
                        <c:v>200.49119999999999</c:v>
                      </c:pt>
                      <c:pt idx="2498">
                        <c:v>200.50659999999999</c:v>
                      </c:pt>
                      <c:pt idx="2499">
                        <c:v>200.49825000000001</c:v>
                      </c:pt>
                      <c:pt idx="2500">
                        <c:v>200.49217999999999</c:v>
                      </c:pt>
                      <c:pt idx="2501">
                        <c:v>200.47461000000001</c:v>
                      </c:pt>
                      <c:pt idx="2502">
                        <c:v>200.48047</c:v>
                      </c:pt>
                      <c:pt idx="2503">
                        <c:v>200.48865000000001</c:v>
                      </c:pt>
                      <c:pt idx="2504">
                        <c:v>200.50362999999999</c:v>
                      </c:pt>
                      <c:pt idx="2505">
                        <c:v>200.47801000000001</c:v>
                      </c:pt>
                      <c:pt idx="2506">
                        <c:v>200.49104</c:v>
                      </c:pt>
                      <c:pt idx="2507">
                        <c:v>200.47546</c:v>
                      </c:pt>
                      <c:pt idx="2508">
                        <c:v>200.53237999999999</c:v>
                      </c:pt>
                      <c:pt idx="2509">
                        <c:v>200.49055999999999</c:v>
                      </c:pt>
                      <c:pt idx="2510">
                        <c:v>200.48036999999999</c:v>
                      </c:pt>
                      <c:pt idx="2511">
                        <c:v>200.48257000000001</c:v>
                      </c:pt>
                      <c:pt idx="2512">
                        <c:v>200.48751999999999</c:v>
                      </c:pt>
                      <c:pt idx="2513">
                        <c:v>200.49037000000001</c:v>
                      </c:pt>
                      <c:pt idx="2514">
                        <c:v>200.56728000000001</c:v>
                      </c:pt>
                      <c:pt idx="2515">
                        <c:v>200.53112999999999</c:v>
                      </c:pt>
                      <c:pt idx="2516">
                        <c:v>200.4624</c:v>
                      </c:pt>
                      <c:pt idx="2517">
                        <c:v>200.50779</c:v>
                      </c:pt>
                      <c:pt idx="2518">
                        <c:v>200.48519999999999</c:v>
                      </c:pt>
                      <c:pt idx="2519">
                        <c:v>200.48161999999999</c:v>
                      </c:pt>
                      <c:pt idx="2520">
                        <c:v>200.46186</c:v>
                      </c:pt>
                      <c:pt idx="2521">
                        <c:v>200.50424000000001</c:v>
                      </c:pt>
                      <c:pt idx="2522">
                        <c:v>200.47660999999999</c:v>
                      </c:pt>
                      <c:pt idx="2523">
                        <c:v>200.48157</c:v>
                      </c:pt>
                      <c:pt idx="2524">
                        <c:v>200.47976</c:v>
                      </c:pt>
                      <c:pt idx="2525">
                        <c:v>200.48721</c:v>
                      </c:pt>
                      <c:pt idx="2526">
                        <c:v>200.46265</c:v>
                      </c:pt>
                      <c:pt idx="2527">
                        <c:v>200.47874999999999</c:v>
                      </c:pt>
                      <c:pt idx="2528">
                        <c:v>200.46732</c:v>
                      </c:pt>
                      <c:pt idx="2529">
                        <c:v>200.50587999999999</c:v>
                      </c:pt>
                      <c:pt idx="2530">
                        <c:v>200.45764</c:v>
                      </c:pt>
                      <c:pt idx="2531">
                        <c:v>200.47346999999999</c:v>
                      </c:pt>
                      <c:pt idx="2532">
                        <c:v>200.46409</c:v>
                      </c:pt>
                      <c:pt idx="2533">
                        <c:v>200.47254000000001</c:v>
                      </c:pt>
                      <c:pt idx="2534">
                        <c:v>200.50740999999999</c:v>
                      </c:pt>
                      <c:pt idx="2535">
                        <c:v>200.48459</c:v>
                      </c:pt>
                      <c:pt idx="2536">
                        <c:v>200.48194000000001</c:v>
                      </c:pt>
                      <c:pt idx="2537">
                        <c:v>200.48381000000001</c:v>
                      </c:pt>
                      <c:pt idx="2538">
                        <c:v>200.52163999999999</c:v>
                      </c:pt>
                      <c:pt idx="2539">
                        <c:v>200.51442</c:v>
                      </c:pt>
                      <c:pt idx="2540">
                        <c:v>200.5137</c:v>
                      </c:pt>
                      <c:pt idx="2541">
                        <c:v>200.50918999999999</c:v>
                      </c:pt>
                      <c:pt idx="2542">
                        <c:v>200.5368</c:v>
                      </c:pt>
                      <c:pt idx="2543">
                        <c:v>200.49592000000001</c:v>
                      </c:pt>
                      <c:pt idx="2544">
                        <c:v>200.50234</c:v>
                      </c:pt>
                      <c:pt idx="2545">
                        <c:v>200.49322000000001</c:v>
                      </c:pt>
                      <c:pt idx="2546">
                        <c:v>200.51187999999999</c:v>
                      </c:pt>
                      <c:pt idx="2547">
                        <c:v>200.51492999999999</c:v>
                      </c:pt>
                      <c:pt idx="2548">
                        <c:v>200.46465000000001</c:v>
                      </c:pt>
                      <c:pt idx="2549">
                        <c:v>200.46347</c:v>
                      </c:pt>
                      <c:pt idx="2550">
                        <c:v>200.47879</c:v>
                      </c:pt>
                      <c:pt idx="2551">
                        <c:v>200.49318</c:v>
                      </c:pt>
                      <c:pt idx="2552">
                        <c:v>200.48220000000001</c:v>
                      </c:pt>
                      <c:pt idx="2553">
                        <c:v>200.47667999999999</c:v>
                      </c:pt>
                      <c:pt idx="2554">
                        <c:v>200.49448000000001</c:v>
                      </c:pt>
                      <c:pt idx="2555">
                        <c:v>200.52755999999999</c:v>
                      </c:pt>
                      <c:pt idx="2556">
                        <c:v>200.52189000000001</c:v>
                      </c:pt>
                      <c:pt idx="2557">
                        <c:v>200.49861000000001</c:v>
                      </c:pt>
                      <c:pt idx="2558">
                        <c:v>200.50013999999999</c:v>
                      </c:pt>
                      <c:pt idx="2559">
                        <c:v>200.52124000000001</c:v>
                      </c:pt>
                      <c:pt idx="2560">
                        <c:v>200.48318</c:v>
                      </c:pt>
                      <c:pt idx="2561">
                        <c:v>200.49348000000001</c:v>
                      </c:pt>
                      <c:pt idx="2562">
                        <c:v>200.46481</c:v>
                      </c:pt>
                      <c:pt idx="2563">
                        <c:v>200.51025000000001</c:v>
                      </c:pt>
                      <c:pt idx="2564">
                        <c:v>200.47082</c:v>
                      </c:pt>
                      <c:pt idx="2565">
                        <c:v>200.48765</c:v>
                      </c:pt>
                      <c:pt idx="2566">
                        <c:v>200.47998000000001</c:v>
                      </c:pt>
                      <c:pt idx="2567">
                        <c:v>200.49526</c:v>
                      </c:pt>
                      <c:pt idx="2568">
                        <c:v>200.51813999999999</c:v>
                      </c:pt>
                      <c:pt idx="2569">
                        <c:v>200.50570999999999</c:v>
                      </c:pt>
                      <c:pt idx="2570">
                        <c:v>200.50641999999999</c:v>
                      </c:pt>
                      <c:pt idx="2571">
                        <c:v>200.48760999999999</c:v>
                      </c:pt>
                      <c:pt idx="2572">
                        <c:v>200.51064</c:v>
                      </c:pt>
                      <c:pt idx="2573">
                        <c:v>200.48405</c:v>
                      </c:pt>
                      <c:pt idx="2574">
                        <c:v>200.47659999999999</c:v>
                      </c:pt>
                      <c:pt idx="2575">
                        <c:v>200.61654999999999</c:v>
                      </c:pt>
                      <c:pt idx="2576">
                        <c:v>200.51328000000001</c:v>
                      </c:pt>
                      <c:pt idx="2577">
                        <c:v>200.46827999999999</c:v>
                      </c:pt>
                      <c:pt idx="2578">
                        <c:v>200.47763</c:v>
                      </c:pt>
                      <c:pt idx="2579">
                        <c:v>200.48594</c:v>
                      </c:pt>
                      <c:pt idx="2580">
                        <c:v>200.52081000000001</c:v>
                      </c:pt>
                      <c:pt idx="2581">
                        <c:v>200.50148999999999</c:v>
                      </c:pt>
                      <c:pt idx="2582">
                        <c:v>200.4881</c:v>
                      </c:pt>
                      <c:pt idx="2583">
                        <c:v>200.49205000000001</c:v>
                      </c:pt>
                      <c:pt idx="2584">
                        <c:v>200.48603</c:v>
                      </c:pt>
                      <c:pt idx="2585">
                        <c:v>200.49872999999999</c:v>
                      </c:pt>
                      <c:pt idx="2586">
                        <c:v>200.47758999999999</c:v>
                      </c:pt>
                      <c:pt idx="2587">
                        <c:v>200.47351</c:v>
                      </c:pt>
                      <c:pt idx="2588">
                        <c:v>200.47391999999999</c:v>
                      </c:pt>
                      <c:pt idx="2589">
                        <c:v>200.49959999999999</c:v>
                      </c:pt>
                      <c:pt idx="2590">
                        <c:v>200.46899999999999</c:v>
                      </c:pt>
                      <c:pt idx="2591">
                        <c:v>200.49288000000001</c:v>
                      </c:pt>
                      <c:pt idx="2592">
                        <c:v>200.48451</c:v>
                      </c:pt>
                      <c:pt idx="2593">
                        <c:v>200.53783999999999</c:v>
                      </c:pt>
                      <c:pt idx="2594">
                        <c:v>200.50523000000001</c:v>
                      </c:pt>
                      <c:pt idx="2595">
                        <c:v>200.49170000000001</c:v>
                      </c:pt>
                      <c:pt idx="2596">
                        <c:v>200.49268000000001</c:v>
                      </c:pt>
                      <c:pt idx="2597">
                        <c:v>200.51128</c:v>
                      </c:pt>
                      <c:pt idx="2598">
                        <c:v>200.48070999999999</c:v>
                      </c:pt>
                      <c:pt idx="2599">
                        <c:v>200.48394999999999</c:v>
                      </c:pt>
                      <c:pt idx="2600">
                        <c:v>200.47856999999999</c:v>
                      </c:pt>
                      <c:pt idx="2601">
                        <c:v>200.51327000000001</c:v>
                      </c:pt>
                      <c:pt idx="2602">
                        <c:v>200.47011000000001</c:v>
                      </c:pt>
                      <c:pt idx="2603">
                        <c:v>200.46728999999999</c:v>
                      </c:pt>
                      <c:pt idx="2604">
                        <c:v>200.48128</c:v>
                      </c:pt>
                      <c:pt idx="2605">
                        <c:v>200.49009000000001</c:v>
                      </c:pt>
                      <c:pt idx="2606">
                        <c:v>200.51533000000001</c:v>
                      </c:pt>
                      <c:pt idx="2607">
                        <c:v>200.50058000000001</c:v>
                      </c:pt>
                      <c:pt idx="2608">
                        <c:v>200.49112</c:v>
                      </c:pt>
                      <c:pt idx="2609">
                        <c:v>200.50748999999999</c:v>
                      </c:pt>
                      <c:pt idx="2610">
                        <c:v>200.5061</c:v>
                      </c:pt>
                      <c:pt idx="2611">
                        <c:v>200.47524000000001</c:v>
                      </c:pt>
                      <c:pt idx="2612">
                        <c:v>200.47254000000001</c:v>
                      </c:pt>
                      <c:pt idx="2613">
                        <c:v>200.48059000000001</c:v>
                      </c:pt>
                      <c:pt idx="2614">
                        <c:v>200.50449</c:v>
                      </c:pt>
                      <c:pt idx="2615">
                        <c:v>200.46745999999999</c:v>
                      </c:pt>
                      <c:pt idx="2616">
                        <c:v>200.48924</c:v>
                      </c:pt>
                      <c:pt idx="2617">
                        <c:v>200.48750000000001</c:v>
                      </c:pt>
                      <c:pt idx="2618">
                        <c:v>200.49381</c:v>
                      </c:pt>
                      <c:pt idx="2619">
                        <c:v>200.47796</c:v>
                      </c:pt>
                      <c:pt idx="2620">
                        <c:v>200.50126</c:v>
                      </c:pt>
                      <c:pt idx="2621">
                        <c:v>200.50348</c:v>
                      </c:pt>
                      <c:pt idx="2622">
                        <c:v>200.51069000000001</c:v>
                      </c:pt>
                      <c:pt idx="2623">
                        <c:v>200.51246</c:v>
                      </c:pt>
                      <c:pt idx="2624">
                        <c:v>200.50547</c:v>
                      </c:pt>
                      <c:pt idx="2625">
                        <c:v>200.47752</c:v>
                      </c:pt>
                      <c:pt idx="2626">
                        <c:v>200.49548999999999</c:v>
                      </c:pt>
                      <c:pt idx="2627">
                        <c:v>200.52816999999999</c:v>
                      </c:pt>
                      <c:pt idx="2628">
                        <c:v>200.50027</c:v>
                      </c:pt>
                      <c:pt idx="2629">
                        <c:v>200.48755</c:v>
                      </c:pt>
                      <c:pt idx="2630">
                        <c:v>200.46700000000001</c:v>
                      </c:pt>
                      <c:pt idx="2631">
                        <c:v>200.50953000000001</c:v>
                      </c:pt>
                      <c:pt idx="2632">
                        <c:v>200.46815000000001</c:v>
                      </c:pt>
                      <c:pt idx="2633">
                        <c:v>200.48846</c:v>
                      </c:pt>
                      <c:pt idx="2634">
                        <c:v>200.50004999999999</c:v>
                      </c:pt>
                      <c:pt idx="2635">
                        <c:v>200.51831000000001</c:v>
                      </c:pt>
                      <c:pt idx="2636">
                        <c:v>200.61189999999999</c:v>
                      </c:pt>
                      <c:pt idx="2637">
                        <c:v>200.49891</c:v>
                      </c:pt>
                      <c:pt idx="2638">
                        <c:v>200.49441999999999</c:v>
                      </c:pt>
                      <c:pt idx="2639">
                        <c:v>200.51646</c:v>
                      </c:pt>
                      <c:pt idx="2640">
                        <c:v>200.48469</c:v>
                      </c:pt>
                      <c:pt idx="2641">
                        <c:v>200.47710000000001</c:v>
                      </c:pt>
                      <c:pt idx="2642">
                        <c:v>200.49473</c:v>
                      </c:pt>
                      <c:pt idx="2643">
                        <c:v>200.47246000000001</c:v>
                      </c:pt>
                      <c:pt idx="2644">
                        <c:v>200.51963000000001</c:v>
                      </c:pt>
                      <c:pt idx="2645">
                        <c:v>200.49337</c:v>
                      </c:pt>
                      <c:pt idx="2646">
                        <c:v>200.47073</c:v>
                      </c:pt>
                      <c:pt idx="2647">
                        <c:v>200.47329999999999</c:v>
                      </c:pt>
                      <c:pt idx="2648">
                        <c:v>200.49368000000001</c:v>
                      </c:pt>
                      <c:pt idx="2649">
                        <c:v>200.47371999999999</c:v>
                      </c:pt>
                      <c:pt idx="2650">
                        <c:v>200.47036</c:v>
                      </c:pt>
                      <c:pt idx="2651">
                        <c:v>200.49808999999999</c:v>
                      </c:pt>
                      <c:pt idx="2652">
                        <c:v>200.50619</c:v>
                      </c:pt>
                      <c:pt idx="2653">
                        <c:v>200.48734999999999</c:v>
                      </c:pt>
                      <c:pt idx="2654">
                        <c:v>200.49087</c:v>
                      </c:pt>
                      <c:pt idx="2655">
                        <c:v>200.50192000000001</c:v>
                      </c:pt>
                      <c:pt idx="2656">
                        <c:v>200.54588000000001</c:v>
                      </c:pt>
                      <c:pt idx="2657">
                        <c:v>200.50913</c:v>
                      </c:pt>
                      <c:pt idx="2658">
                        <c:v>200.50283999999999</c:v>
                      </c:pt>
                      <c:pt idx="2659">
                        <c:v>200.50291000000001</c:v>
                      </c:pt>
                      <c:pt idx="2660">
                        <c:v>200.50584000000001</c:v>
                      </c:pt>
                      <c:pt idx="2661">
                        <c:v>200.51236</c:v>
                      </c:pt>
                      <c:pt idx="2662">
                        <c:v>200.47855999999999</c:v>
                      </c:pt>
                      <c:pt idx="2663">
                        <c:v>200.49206000000001</c:v>
                      </c:pt>
                      <c:pt idx="2664">
                        <c:v>200.49200999999999</c:v>
                      </c:pt>
                      <c:pt idx="2665">
                        <c:v>200.51906</c:v>
                      </c:pt>
                      <c:pt idx="2666">
                        <c:v>200.50220999999999</c:v>
                      </c:pt>
                      <c:pt idx="2667">
                        <c:v>200.49393000000001</c:v>
                      </c:pt>
                      <c:pt idx="2668">
                        <c:v>200.49590000000001</c:v>
                      </c:pt>
                      <c:pt idx="2669">
                        <c:v>200.52213</c:v>
                      </c:pt>
                      <c:pt idx="2670">
                        <c:v>200.48913999999999</c:v>
                      </c:pt>
                      <c:pt idx="2671">
                        <c:v>200.49208999999999</c:v>
                      </c:pt>
                      <c:pt idx="2672">
                        <c:v>200.50337999999999</c:v>
                      </c:pt>
                      <c:pt idx="2673">
                        <c:v>200.50810000000001</c:v>
                      </c:pt>
                      <c:pt idx="2674">
                        <c:v>200.49925999999999</c:v>
                      </c:pt>
                      <c:pt idx="2675">
                        <c:v>200.51541</c:v>
                      </c:pt>
                      <c:pt idx="2676">
                        <c:v>200.50199000000001</c:v>
                      </c:pt>
                      <c:pt idx="2677">
                        <c:v>200.52419</c:v>
                      </c:pt>
                      <c:pt idx="2678">
                        <c:v>200.49455</c:v>
                      </c:pt>
                      <c:pt idx="2679">
                        <c:v>200.50416999999999</c:v>
                      </c:pt>
                      <c:pt idx="2680">
                        <c:v>200.47975</c:v>
                      </c:pt>
                      <c:pt idx="2681">
                        <c:v>200.50415000000001</c:v>
                      </c:pt>
                      <c:pt idx="2682">
                        <c:v>200.52375000000001</c:v>
                      </c:pt>
                      <c:pt idx="2683">
                        <c:v>200.47959</c:v>
                      </c:pt>
                      <c:pt idx="2684">
                        <c:v>200.47981999999999</c:v>
                      </c:pt>
                      <c:pt idx="2685">
                        <c:v>200.4768</c:v>
                      </c:pt>
                      <c:pt idx="2686">
                        <c:v>200.50953000000001</c:v>
                      </c:pt>
                      <c:pt idx="2687">
                        <c:v>200.49384000000001</c:v>
                      </c:pt>
                      <c:pt idx="2688">
                        <c:v>200.49463</c:v>
                      </c:pt>
                      <c:pt idx="2689">
                        <c:v>200.50118000000001</c:v>
                      </c:pt>
                      <c:pt idx="2690">
                        <c:v>200.53004000000001</c:v>
                      </c:pt>
                      <c:pt idx="2691">
                        <c:v>200.50145000000001</c:v>
                      </c:pt>
                      <c:pt idx="2692">
                        <c:v>200.49483000000001</c:v>
                      </c:pt>
                      <c:pt idx="2693">
                        <c:v>200.48678000000001</c:v>
                      </c:pt>
                      <c:pt idx="2694">
                        <c:v>200.50693000000001</c:v>
                      </c:pt>
                      <c:pt idx="2695">
                        <c:v>200.49995000000001</c:v>
                      </c:pt>
                      <c:pt idx="2696">
                        <c:v>200.52773999999999</c:v>
                      </c:pt>
                      <c:pt idx="2697">
                        <c:v>200.61257000000001</c:v>
                      </c:pt>
                      <c:pt idx="2698">
                        <c:v>200.50645</c:v>
                      </c:pt>
                      <c:pt idx="2699">
                        <c:v>200.51516000000001</c:v>
                      </c:pt>
                      <c:pt idx="2700">
                        <c:v>200.48502999999999</c:v>
                      </c:pt>
                      <c:pt idx="2701">
                        <c:v>200.49991</c:v>
                      </c:pt>
                      <c:pt idx="2702">
                        <c:v>200.48231000000001</c:v>
                      </c:pt>
                      <c:pt idx="2703">
                        <c:v>200.54131000000001</c:v>
                      </c:pt>
                      <c:pt idx="2704">
                        <c:v>200.50074000000001</c:v>
                      </c:pt>
                      <c:pt idx="2705">
                        <c:v>200.49472</c:v>
                      </c:pt>
                      <c:pt idx="2706">
                        <c:v>200.48831000000001</c:v>
                      </c:pt>
                      <c:pt idx="2707">
                        <c:v>200.51467</c:v>
                      </c:pt>
                      <c:pt idx="2708">
                        <c:v>200.48312999999999</c:v>
                      </c:pt>
                      <c:pt idx="2709">
                        <c:v>200.49184</c:v>
                      </c:pt>
                      <c:pt idx="2710">
                        <c:v>200.50578999999999</c:v>
                      </c:pt>
                      <c:pt idx="2711">
                        <c:v>200.51535999999999</c:v>
                      </c:pt>
                      <c:pt idx="2712">
                        <c:v>200.47526999999999</c:v>
                      </c:pt>
                      <c:pt idx="2713">
                        <c:v>200.48075</c:v>
                      </c:pt>
                      <c:pt idx="2714">
                        <c:v>200.48316</c:v>
                      </c:pt>
                      <c:pt idx="2715">
                        <c:v>200.50020000000001</c:v>
                      </c:pt>
                      <c:pt idx="2716">
                        <c:v>200.47566</c:v>
                      </c:pt>
                      <c:pt idx="2717">
                        <c:v>200.47555</c:v>
                      </c:pt>
                      <c:pt idx="2718">
                        <c:v>200.47281000000001</c:v>
                      </c:pt>
                      <c:pt idx="2719">
                        <c:v>200.47574</c:v>
                      </c:pt>
                      <c:pt idx="2720">
                        <c:v>200.52413000000001</c:v>
                      </c:pt>
                      <c:pt idx="2721">
                        <c:v>200.47668999999999</c:v>
                      </c:pt>
                      <c:pt idx="2722">
                        <c:v>200.45841999999999</c:v>
                      </c:pt>
                      <c:pt idx="2723">
                        <c:v>200.46850000000001</c:v>
                      </c:pt>
                      <c:pt idx="2724">
                        <c:v>200.48886999999999</c:v>
                      </c:pt>
                      <c:pt idx="2725">
                        <c:v>200.48025999999999</c:v>
                      </c:pt>
                      <c:pt idx="2726">
                        <c:v>200.47489999999999</c:v>
                      </c:pt>
                      <c:pt idx="2727">
                        <c:v>200.46785</c:v>
                      </c:pt>
                      <c:pt idx="2728">
                        <c:v>200.50516999999999</c:v>
                      </c:pt>
                      <c:pt idx="2729">
                        <c:v>200.46462</c:v>
                      </c:pt>
                      <c:pt idx="2730">
                        <c:v>200.48333</c:v>
                      </c:pt>
                      <c:pt idx="2731">
                        <c:v>200.48339000000001</c:v>
                      </c:pt>
                      <c:pt idx="2732">
                        <c:v>200.48518999999999</c:v>
                      </c:pt>
                      <c:pt idx="2733">
                        <c:v>200.47227000000001</c:v>
                      </c:pt>
                      <c:pt idx="2734">
                        <c:v>200.45410000000001</c:v>
                      </c:pt>
                      <c:pt idx="2735">
                        <c:v>200.48006000000001</c:v>
                      </c:pt>
                      <c:pt idx="2736">
                        <c:v>200.49814000000001</c:v>
                      </c:pt>
                      <c:pt idx="2737">
                        <c:v>200.45959999999999</c:v>
                      </c:pt>
                      <c:pt idx="2738">
                        <c:v>200.45785000000001</c:v>
                      </c:pt>
                      <c:pt idx="2739">
                        <c:v>200.48152999999999</c:v>
                      </c:pt>
                      <c:pt idx="2740">
                        <c:v>200.44363999999999</c:v>
                      </c:pt>
                      <c:pt idx="2741">
                        <c:v>200.50586000000001</c:v>
                      </c:pt>
                      <c:pt idx="2742">
                        <c:v>200.44935000000001</c:v>
                      </c:pt>
                      <c:pt idx="2743">
                        <c:v>200.47042999999999</c:v>
                      </c:pt>
                      <c:pt idx="2744">
                        <c:v>200.47689</c:v>
                      </c:pt>
                      <c:pt idx="2745">
                        <c:v>200.52808999999999</c:v>
                      </c:pt>
                      <c:pt idx="2746">
                        <c:v>200.46871999999999</c:v>
                      </c:pt>
                      <c:pt idx="2747">
                        <c:v>200.46440999999999</c:v>
                      </c:pt>
                      <c:pt idx="2748">
                        <c:v>200.48401000000001</c:v>
                      </c:pt>
                      <c:pt idx="2749">
                        <c:v>200.49790999999999</c:v>
                      </c:pt>
                      <c:pt idx="2750">
                        <c:v>200.48484999999999</c:v>
                      </c:pt>
                      <c:pt idx="2751">
                        <c:v>200.50060999999999</c:v>
                      </c:pt>
                      <c:pt idx="2752">
                        <c:v>200.47145</c:v>
                      </c:pt>
                      <c:pt idx="2753">
                        <c:v>200.50570999999999</c:v>
                      </c:pt>
                      <c:pt idx="2754">
                        <c:v>200.48871</c:v>
                      </c:pt>
                      <c:pt idx="2755">
                        <c:v>200.49865</c:v>
                      </c:pt>
                      <c:pt idx="2756">
                        <c:v>200.47433000000001</c:v>
                      </c:pt>
                      <c:pt idx="2757">
                        <c:v>200.5575</c:v>
                      </c:pt>
                      <c:pt idx="2758">
                        <c:v>200.55679000000001</c:v>
                      </c:pt>
                      <c:pt idx="2759">
                        <c:v>200.46554</c:v>
                      </c:pt>
                      <c:pt idx="2760">
                        <c:v>200.45769000000001</c:v>
                      </c:pt>
                      <c:pt idx="2761">
                        <c:v>200.4742</c:v>
                      </c:pt>
                      <c:pt idx="2762">
                        <c:v>200.51683</c:v>
                      </c:pt>
                      <c:pt idx="2763">
                        <c:v>200.48478</c:v>
                      </c:pt>
                      <c:pt idx="2764">
                        <c:v>200.48240999999999</c:v>
                      </c:pt>
                      <c:pt idx="2765">
                        <c:v>200.49202</c:v>
                      </c:pt>
                      <c:pt idx="2766">
                        <c:v>200.51924</c:v>
                      </c:pt>
                      <c:pt idx="2767">
                        <c:v>200.48591999999999</c:v>
                      </c:pt>
                      <c:pt idx="2768">
                        <c:v>200.47979000000001</c:v>
                      </c:pt>
                      <c:pt idx="2769">
                        <c:v>200.45609999999999</c:v>
                      </c:pt>
                      <c:pt idx="2770">
                        <c:v>200.48829000000001</c:v>
                      </c:pt>
                      <c:pt idx="2771">
                        <c:v>200.47181</c:v>
                      </c:pt>
                      <c:pt idx="2772">
                        <c:v>200.49346</c:v>
                      </c:pt>
                      <c:pt idx="2773">
                        <c:v>200.47986</c:v>
                      </c:pt>
                      <c:pt idx="2774">
                        <c:v>200.48196999999999</c:v>
                      </c:pt>
                      <c:pt idx="2775">
                        <c:v>200.49596</c:v>
                      </c:pt>
                      <c:pt idx="2776">
                        <c:v>200.47068999999999</c:v>
                      </c:pt>
                      <c:pt idx="2777">
                        <c:v>200.46144000000001</c:v>
                      </c:pt>
                      <c:pt idx="2778">
                        <c:v>200.45463000000001</c:v>
                      </c:pt>
                      <c:pt idx="2779">
                        <c:v>200.51479</c:v>
                      </c:pt>
                      <c:pt idx="2780">
                        <c:v>200.49643</c:v>
                      </c:pt>
                      <c:pt idx="2781">
                        <c:v>200.48558</c:v>
                      </c:pt>
                      <c:pt idx="2782">
                        <c:v>200.47367</c:v>
                      </c:pt>
                      <c:pt idx="2783">
                        <c:v>200.48739</c:v>
                      </c:pt>
                      <c:pt idx="2784">
                        <c:v>200.47086999999999</c:v>
                      </c:pt>
                      <c:pt idx="2785">
                        <c:v>200.45475999999999</c:v>
                      </c:pt>
                      <c:pt idx="2786">
                        <c:v>200.46843000000001</c:v>
                      </c:pt>
                      <c:pt idx="2787">
                        <c:v>200.51522</c:v>
                      </c:pt>
                      <c:pt idx="2788">
                        <c:v>200.47718</c:v>
                      </c:pt>
                      <c:pt idx="2789">
                        <c:v>200.47143</c:v>
                      </c:pt>
                      <c:pt idx="2790">
                        <c:v>200.46857</c:v>
                      </c:pt>
                      <c:pt idx="2791">
                        <c:v>200.47045</c:v>
                      </c:pt>
                      <c:pt idx="2792">
                        <c:v>200.47650999999999</c:v>
                      </c:pt>
                      <c:pt idx="2793">
                        <c:v>200.46172000000001</c:v>
                      </c:pt>
                      <c:pt idx="2794">
                        <c:v>200.48589000000001</c:v>
                      </c:pt>
                      <c:pt idx="2795">
                        <c:v>200.4846</c:v>
                      </c:pt>
                      <c:pt idx="2796">
                        <c:v>200.51576</c:v>
                      </c:pt>
                      <c:pt idx="2797">
                        <c:v>200.47200000000001</c:v>
                      </c:pt>
                      <c:pt idx="2798">
                        <c:v>200.46972</c:v>
                      </c:pt>
                      <c:pt idx="2799">
                        <c:v>200.44854000000001</c:v>
                      </c:pt>
                      <c:pt idx="2800">
                        <c:v>200.4847</c:v>
                      </c:pt>
                      <c:pt idx="2801">
                        <c:v>200.46342999999999</c:v>
                      </c:pt>
                      <c:pt idx="2802">
                        <c:v>200.47009</c:v>
                      </c:pt>
                      <c:pt idx="2803">
                        <c:v>200.48474999999999</c:v>
                      </c:pt>
                      <c:pt idx="2804">
                        <c:v>200.51101</c:v>
                      </c:pt>
                      <c:pt idx="2805">
                        <c:v>200.47493</c:v>
                      </c:pt>
                      <c:pt idx="2806">
                        <c:v>200.46003999999999</c:v>
                      </c:pt>
                      <c:pt idx="2807">
                        <c:v>200.46871999999999</c:v>
                      </c:pt>
                      <c:pt idx="2808">
                        <c:v>200.49571</c:v>
                      </c:pt>
                      <c:pt idx="2809">
                        <c:v>200.45138</c:v>
                      </c:pt>
                      <c:pt idx="2810">
                        <c:v>200.45233999999999</c:v>
                      </c:pt>
                      <c:pt idx="2811">
                        <c:v>200.46227999999999</c:v>
                      </c:pt>
                      <c:pt idx="2812">
                        <c:v>200.46599000000001</c:v>
                      </c:pt>
                      <c:pt idx="2813">
                        <c:v>200.49927</c:v>
                      </c:pt>
                      <c:pt idx="2814">
                        <c:v>200.48050000000001</c:v>
                      </c:pt>
                      <c:pt idx="2815">
                        <c:v>200.49713</c:v>
                      </c:pt>
                      <c:pt idx="2816">
                        <c:v>200.48143999999999</c:v>
                      </c:pt>
                      <c:pt idx="2817">
                        <c:v>200.50465</c:v>
                      </c:pt>
                      <c:pt idx="2818">
                        <c:v>200.55270999999999</c:v>
                      </c:pt>
                      <c:pt idx="2819">
                        <c:v>200.52950999999999</c:v>
                      </c:pt>
                      <c:pt idx="2820">
                        <c:v>200.46378999999999</c:v>
                      </c:pt>
                      <c:pt idx="2821">
                        <c:v>200.50933000000001</c:v>
                      </c:pt>
                      <c:pt idx="2822">
                        <c:v>200.44456</c:v>
                      </c:pt>
                      <c:pt idx="2823">
                        <c:v>200.45202</c:v>
                      </c:pt>
                      <c:pt idx="2824">
                        <c:v>200.46478999999999</c:v>
                      </c:pt>
                      <c:pt idx="2825">
                        <c:v>200.49728999999999</c:v>
                      </c:pt>
                      <c:pt idx="2826">
                        <c:v>200.46321</c:v>
                      </c:pt>
                      <c:pt idx="2827">
                        <c:v>200.45065</c:v>
                      </c:pt>
                      <c:pt idx="2828">
                        <c:v>200.45905999999999</c:v>
                      </c:pt>
                      <c:pt idx="2829">
                        <c:v>200.47529</c:v>
                      </c:pt>
                      <c:pt idx="2830">
                        <c:v>200.49714</c:v>
                      </c:pt>
                      <c:pt idx="2831">
                        <c:v>200.47503</c:v>
                      </c:pt>
                      <c:pt idx="2832">
                        <c:v>200.45307</c:v>
                      </c:pt>
                      <c:pt idx="2833">
                        <c:v>200.46817999999999</c:v>
                      </c:pt>
                      <c:pt idx="2834">
                        <c:v>200.51906</c:v>
                      </c:pt>
                      <c:pt idx="2835">
                        <c:v>200.47801000000001</c:v>
                      </c:pt>
                      <c:pt idx="2836">
                        <c:v>200.47730000000001</c:v>
                      </c:pt>
                      <c:pt idx="2837">
                        <c:v>200.47434999999999</c:v>
                      </c:pt>
                      <c:pt idx="2838">
                        <c:v>200.49678</c:v>
                      </c:pt>
                      <c:pt idx="2839">
                        <c:v>200.47521</c:v>
                      </c:pt>
                      <c:pt idx="2840">
                        <c:v>200.47857999999999</c:v>
                      </c:pt>
                      <c:pt idx="2841">
                        <c:v>200.46983</c:v>
                      </c:pt>
                      <c:pt idx="2842">
                        <c:v>200.49901</c:v>
                      </c:pt>
                      <c:pt idx="2843">
                        <c:v>200.47085999999999</c:v>
                      </c:pt>
                      <c:pt idx="2844">
                        <c:v>200.48392000000001</c:v>
                      </c:pt>
                      <c:pt idx="2845">
                        <c:v>200.48185000000001</c:v>
                      </c:pt>
                      <c:pt idx="2846">
                        <c:v>200.49376000000001</c:v>
                      </c:pt>
                      <c:pt idx="2847">
                        <c:v>200.47489999999999</c:v>
                      </c:pt>
                      <c:pt idx="2848">
                        <c:v>200.47671</c:v>
                      </c:pt>
                      <c:pt idx="2849">
                        <c:v>200.47848999999999</c:v>
                      </c:pt>
                      <c:pt idx="2850">
                        <c:v>200.47185999999999</c:v>
                      </c:pt>
                      <c:pt idx="2851">
                        <c:v>200.50416000000001</c:v>
                      </c:pt>
                      <c:pt idx="2852">
                        <c:v>200.46447000000001</c:v>
                      </c:pt>
                      <c:pt idx="2853">
                        <c:v>200.47857999999999</c:v>
                      </c:pt>
                      <c:pt idx="2854">
                        <c:v>200.49628000000001</c:v>
                      </c:pt>
                      <c:pt idx="2855">
                        <c:v>200.50854000000001</c:v>
                      </c:pt>
                      <c:pt idx="2856">
                        <c:v>200.47246000000001</c:v>
                      </c:pt>
                      <c:pt idx="2857">
                        <c:v>200.48394999999999</c:v>
                      </c:pt>
                      <c:pt idx="2858">
                        <c:v>200.46534</c:v>
                      </c:pt>
                      <c:pt idx="2859">
                        <c:v>200.48535999999999</c:v>
                      </c:pt>
                      <c:pt idx="2860">
                        <c:v>200.47306</c:v>
                      </c:pt>
                      <c:pt idx="2861">
                        <c:v>200.45407</c:v>
                      </c:pt>
                      <c:pt idx="2862">
                        <c:v>200.46553</c:v>
                      </c:pt>
                      <c:pt idx="2863">
                        <c:v>200.49923999999999</c:v>
                      </c:pt>
                      <c:pt idx="2864">
                        <c:v>200.46444</c:v>
                      </c:pt>
                      <c:pt idx="2865">
                        <c:v>200.47021000000001</c:v>
                      </c:pt>
                      <c:pt idx="2866">
                        <c:v>200.46152000000001</c:v>
                      </c:pt>
                      <c:pt idx="2867">
                        <c:v>200.46879999999999</c:v>
                      </c:pt>
                      <c:pt idx="2868">
                        <c:v>200.48763</c:v>
                      </c:pt>
                      <c:pt idx="2869">
                        <c:v>200.46135000000001</c:v>
                      </c:pt>
                      <c:pt idx="2870">
                        <c:v>200.46233000000001</c:v>
                      </c:pt>
                      <c:pt idx="2871">
                        <c:v>200.45873</c:v>
                      </c:pt>
                      <c:pt idx="2872">
                        <c:v>200.49977999999999</c:v>
                      </c:pt>
                      <c:pt idx="2873">
                        <c:v>200.47271000000001</c:v>
                      </c:pt>
                      <c:pt idx="2874">
                        <c:v>200.46683999999999</c:v>
                      </c:pt>
                      <c:pt idx="2875">
                        <c:v>200.44962000000001</c:v>
                      </c:pt>
                      <c:pt idx="2876">
                        <c:v>200.48724999999999</c:v>
                      </c:pt>
                      <c:pt idx="2877">
                        <c:v>200.45672999999999</c:v>
                      </c:pt>
                      <c:pt idx="2878">
                        <c:v>200.46938</c:v>
                      </c:pt>
                      <c:pt idx="2879">
                        <c:v>200.56164999999999</c:v>
                      </c:pt>
                      <c:pt idx="2880">
                        <c:v>200.49319</c:v>
                      </c:pt>
                      <c:pt idx="2881">
                        <c:v>200.45043999999999</c:v>
                      </c:pt>
                      <c:pt idx="2882">
                        <c:v>200.45428999999999</c:v>
                      </c:pt>
                      <c:pt idx="2883">
                        <c:v>200.46963</c:v>
                      </c:pt>
                      <c:pt idx="2884">
                        <c:v>200.46769</c:v>
                      </c:pt>
                      <c:pt idx="2885">
                        <c:v>200.49215000000001</c:v>
                      </c:pt>
                      <c:pt idx="2886">
                        <c:v>200.45488</c:v>
                      </c:pt>
                      <c:pt idx="2887">
                        <c:v>200.45989</c:v>
                      </c:pt>
                      <c:pt idx="2888">
                        <c:v>200.47917000000001</c:v>
                      </c:pt>
                      <c:pt idx="2889">
                        <c:v>200.49001000000001</c:v>
                      </c:pt>
                      <c:pt idx="2890">
                        <c:v>200.47479000000001</c:v>
                      </c:pt>
                      <c:pt idx="2891">
                        <c:v>200.47460000000001</c:v>
                      </c:pt>
                      <c:pt idx="2892">
                        <c:v>200.45626999999999</c:v>
                      </c:pt>
                      <c:pt idx="2893">
                        <c:v>200.49858</c:v>
                      </c:pt>
                      <c:pt idx="2894">
                        <c:v>200.46576999999999</c:v>
                      </c:pt>
                      <c:pt idx="2895">
                        <c:v>200.47143</c:v>
                      </c:pt>
                      <c:pt idx="2896">
                        <c:v>200.46575000000001</c:v>
                      </c:pt>
                      <c:pt idx="2897">
                        <c:v>200.49606</c:v>
                      </c:pt>
                      <c:pt idx="2898">
                        <c:v>200.45881</c:v>
                      </c:pt>
                      <c:pt idx="2899">
                        <c:v>200.46705</c:v>
                      </c:pt>
                      <c:pt idx="2900">
                        <c:v>200.46328</c:v>
                      </c:pt>
                      <c:pt idx="2901">
                        <c:v>200.47131999999999</c:v>
                      </c:pt>
                      <c:pt idx="2902">
                        <c:v>200.48078000000001</c:v>
                      </c:pt>
                      <c:pt idx="2903">
                        <c:v>200.45871</c:v>
                      </c:pt>
                      <c:pt idx="2904">
                        <c:v>200.46114</c:v>
                      </c:pt>
                      <c:pt idx="2905">
                        <c:v>200.47393</c:v>
                      </c:pt>
                      <c:pt idx="2906">
                        <c:v>200.48331999999999</c:v>
                      </c:pt>
                      <c:pt idx="2907">
                        <c:v>200.47119000000001</c:v>
                      </c:pt>
                      <c:pt idx="2908">
                        <c:v>200.46710999999999</c:v>
                      </c:pt>
                      <c:pt idx="2909">
                        <c:v>200.47667999999999</c:v>
                      </c:pt>
                      <c:pt idx="2910">
                        <c:v>200.49319</c:v>
                      </c:pt>
                      <c:pt idx="2911">
                        <c:v>200.452</c:v>
                      </c:pt>
                      <c:pt idx="2912">
                        <c:v>200.46007</c:v>
                      </c:pt>
                      <c:pt idx="2913">
                        <c:v>200.47001</c:v>
                      </c:pt>
                      <c:pt idx="2914">
                        <c:v>200.49003999999999</c:v>
                      </c:pt>
                      <c:pt idx="2915">
                        <c:v>200.48108999999999</c:v>
                      </c:pt>
                      <c:pt idx="2916">
                        <c:v>200.47165000000001</c:v>
                      </c:pt>
                      <c:pt idx="2917">
                        <c:v>200.46181000000001</c:v>
                      </c:pt>
                      <c:pt idx="2918">
                        <c:v>200.48770999999999</c:v>
                      </c:pt>
                      <c:pt idx="2919">
                        <c:v>200.47051999999999</c:v>
                      </c:pt>
                      <c:pt idx="2920">
                        <c:v>200.46019000000001</c:v>
                      </c:pt>
                      <c:pt idx="2921">
                        <c:v>200.45393999999999</c:v>
                      </c:pt>
                      <c:pt idx="2922">
                        <c:v>200.43089000000001</c:v>
                      </c:pt>
                      <c:pt idx="2923">
                        <c:v>200.47588999999999</c:v>
                      </c:pt>
                      <c:pt idx="2924">
                        <c:v>200.45067</c:v>
                      </c:pt>
                      <c:pt idx="2925">
                        <c:v>200.45436000000001</c:v>
                      </c:pt>
                      <c:pt idx="2926">
                        <c:v>200.43396999999999</c:v>
                      </c:pt>
                      <c:pt idx="2927">
                        <c:v>200.48022</c:v>
                      </c:pt>
                      <c:pt idx="2928">
                        <c:v>200.45053999999999</c:v>
                      </c:pt>
                      <c:pt idx="2929">
                        <c:v>200.43922000000001</c:v>
                      </c:pt>
                      <c:pt idx="2930">
                        <c:v>200.44463999999999</c:v>
                      </c:pt>
                      <c:pt idx="2931">
                        <c:v>200.47936999999999</c:v>
                      </c:pt>
                      <c:pt idx="2932">
                        <c:v>200.47066000000001</c:v>
                      </c:pt>
                      <c:pt idx="2933">
                        <c:v>200.45500000000001</c:v>
                      </c:pt>
                      <c:pt idx="2934">
                        <c:v>200.46156999999999</c:v>
                      </c:pt>
                      <c:pt idx="2935">
                        <c:v>200.48361</c:v>
                      </c:pt>
                      <c:pt idx="2936">
                        <c:v>200.47054</c:v>
                      </c:pt>
                      <c:pt idx="2937">
                        <c:v>200.46241000000001</c:v>
                      </c:pt>
                      <c:pt idx="2938">
                        <c:v>200.46862999999999</c:v>
                      </c:pt>
                      <c:pt idx="2939">
                        <c:v>200.47223</c:v>
                      </c:pt>
                      <c:pt idx="2940">
                        <c:v>200.59890999999999</c:v>
                      </c:pt>
                      <c:pt idx="2941">
                        <c:v>200.47539</c:v>
                      </c:pt>
                      <c:pt idx="2942">
                        <c:v>200.46669</c:v>
                      </c:pt>
                      <c:pt idx="2943">
                        <c:v>200.45661999999999</c:v>
                      </c:pt>
                      <c:pt idx="2944">
                        <c:v>200.4761</c:v>
                      </c:pt>
                      <c:pt idx="2945">
                        <c:v>200.44033999999999</c:v>
                      </c:pt>
                      <c:pt idx="2946">
                        <c:v>200.43313000000001</c:v>
                      </c:pt>
                      <c:pt idx="2947">
                        <c:v>200.45701</c:v>
                      </c:pt>
                      <c:pt idx="2948">
                        <c:v>200.48953</c:v>
                      </c:pt>
                      <c:pt idx="2949">
                        <c:v>200.45452</c:v>
                      </c:pt>
                      <c:pt idx="2950">
                        <c:v>200.46169</c:v>
                      </c:pt>
                      <c:pt idx="2951">
                        <c:v>200.46898999999999</c:v>
                      </c:pt>
                      <c:pt idx="2952">
                        <c:v>200.48296999999999</c:v>
                      </c:pt>
                      <c:pt idx="2953">
                        <c:v>200.48059000000001</c:v>
                      </c:pt>
                      <c:pt idx="2954">
                        <c:v>200.47154</c:v>
                      </c:pt>
                      <c:pt idx="2955">
                        <c:v>200.47821999999999</c:v>
                      </c:pt>
                      <c:pt idx="2956">
                        <c:v>200.45148</c:v>
                      </c:pt>
                      <c:pt idx="2957">
                        <c:v>200.48965000000001</c:v>
                      </c:pt>
                      <c:pt idx="2958">
                        <c:v>200.43278000000001</c:v>
                      </c:pt>
                      <c:pt idx="2959">
                        <c:v>200.43416999999999</c:v>
                      </c:pt>
                      <c:pt idx="2960">
                        <c:v>200.43119999999999</c:v>
                      </c:pt>
                      <c:pt idx="2961">
                        <c:v>200.47315</c:v>
                      </c:pt>
                      <c:pt idx="2962">
                        <c:v>200.45486</c:v>
                      </c:pt>
                      <c:pt idx="2963">
                        <c:v>200.45296999999999</c:v>
                      </c:pt>
                      <c:pt idx="2964">
                        <c:v>200.45625999999999</c:v>
                      </c:pt>
                      <c:pt idx="2965">
                        <c:v>200.47300000000001</c:v>
                      </c:pt>
                      <c:pt idx="2966">
                        <c:v>200.47812999999999</c:v>
                      </c:pt>
                      <c:pt idx="2967">
                        <c:v>200.44774000000001</c:v>
                      </c:pt>
                      <c:pt idx="2968">
                        <c:v>200.46107000000001</c:v>
                      </c:pt>
                      <c:pt idx="2969">
                        <c:v>200.46826999999999</c:v>
                      </c:pt>
                      <c:pt idx="2970">
                        <c:v>200.45581000000001</c:v>
                      </c:pt>
                      <c:pt idx="2971">
                        <c:v>200.55604</c:v>
                      </c:pt>
                      <c:pt idx="2972">
                        <c:v>200.69797</c:v>
                      </c:pt>
                      <c:pt idx="2973">
                        <c:v>200.83159000000001</c:v>
                      </c:pt>
                      <c:pt idx="2974">
                        <c:v>200.99417</c:v>
                      </c:pt>
                      <c:pt idx="2975">
                        <c:v>201.10531</c:v>
                      </c:pt>
                      <c:pt idx="2976">
                        <c:v>201.22549000000001</c:v>
                      </c:pt>
                      <c:pt idx="2977">
                        <c:v>201.34179</c:v>
                      </c:pt>
                      <c:pt idx="2978">
                        <c:v>201.47667000000001</c:v>
                      </c:pt>
                      <c:pt idx="2979">
                        <c:v>201.57508000000001</c:v>
                      </c:pt>
                      <c:pt idx="2980">
                        <c:v>201.6661</c:v>
                      </c:pt>
                      <c:pt idx="2981">
                        <c:v>201.81684999999999</c:v>
                      </c:pt>
                      <c:pt idx="2982">
                        <c:v>201.98964000000001</c:v>
                      </c:pt>
                      <c:pt idx="2983">
                        <c:v>202.07673</c:v>
                      </c:pt>
                      <c:pt idx="2984">
                        <c:v>202.20219</c:v>
                      </c:pt>
                      <c:pt idx="2985">
                        <c:v>202.34191999999999</c:v>
                      </c:pt>
                      <c:pt idx="2986">
                        <c:v>202.49066999999999</c:v>
                      </c:pt>
                      <c:pt idx="2987">
                        <c:v>202.59457</c:v>
                      </c:pt>
                      <c:pt idx="2988">
                        <c:v>202.70386999999999</c:v>
                      </c:pt>
                      <c:pt idx="2989">
                        <c:v>202.83611999999999</c:v>
                      </c:pt>
                      <c:pt idx="2990">
                        <c:v>202.95952</c:v>
                      </c:pt>
                      <c:pt idx="2991">
                        <c:v>203.08768000000001</c:v>
                      </c:pt>
                      <c:pt idx="2992">
                        <c:v>203.19069999999999</c:v>
                      </c:pt>
                      <c:pt idx="2993">
                        <c:v>203.33322999999999</c:v>
                      </c:pt>
                      <c:pt idx="2994">
                        <c:v>203.45838000000001</c:v>
                      </c:pt>
                      <c:pt idx="2995">
                        <c:v>203.61239</c:v>
                      </c:pt>
                      <c:pt idx="2996">
                        <c:v>203.6935</c:v>
                      </c:pt>
                      <c:pt idx="2997">
                        <c:v>203.82341</c:v>
                      </c:pt>
                      <c:pt idx="2998">
                        <c:v>203.94811999999999</c:v>
                      </c:pt>
                      <c:pt idx="2999">
                        <c:v>204.11145999999999</c:v>
                      </c:pt>
                      <c:pt idx="3000">
                        <c:v>204.22928999999999</c:v>
                      </c:pt>
                      <c:pt idx="3001">
                        <c:v>204.45822000000001</c:v>
                      </c:pt>
                      <c:pt idx="3002">
                        <c:v>204.47942</c:v>
                      </c:pt>
                      <c:pt idx="3003">
                        <c:v>204.60667000000001</c:v>
                      </c:pt>
                      <c:pt idx="3004">
                        <c:v>204.69686999999999</c:v>
                      </c:pt>
                      <c:pt idx="3005">
                        <c:v>204.82974999999999</c:v>
                      </c:pt>
                      <c:pt idx="3006">
                        <c:v>204.93772000000001</c:v>
                      </c:pt>
                      <c:pt idx="3007">
                        <c:v>205.07697999999999</c:v>
                      </c:pt>
                      <c:pt idx="3008">
                        <c:v>205.20885999999999</c:v>
                      </c:pt>
                      <c:pt idx="3009">
                        <c:v>205.32153</c:v>
                      </c:pt>
                      <c:pt idx="3010">
                        <c:v>205.45231999999999</c:v>
                      </c:pt>
                      <c:pt idx="3011">
                        <c:v>205.58457999999999</c:v>
                      </c:pt>
                      <c:pt idx="3012">
                        <c:v>205.75115</c:v>
                      </c:pt>
                      <c:pt idx="3013">
                        <c:v>205.83896999999999</c:v>
                      </c:pt>
                      <c:pt idx="3014">
                        <c:v>205.95607000000001</c:v>
                      </c:pt>
                      <c:pt idx="3015">
                        <c:v>206.10122000000001</c:v>
                      </c:pt>
                      <c:pt idx="3016">
                        <c:v>206.23999000000001</c:v>
                      </c:pt>
                      <c:pt idx="3017">
                        <c:v>206.34366</c:v>
                      </c:pt>
                      <c:pt idx="3018">
                        <c:v>206.46359000000001</c:v>
                      </c:pt>
                      <c:pt idx="3019">
                        <c:v>206.59246999999999</c:v>
                      </c:pt>
                      <c:pt idx="3020">
                        <c:v>206.73580000000001</c:v>
                      </c:pt>
                      <c:pt idx="3021">
                        <c:v>206.83246</c:v>
                      </c:pt>
                      <c:pt idx="3022">
                        <c:v>206.94873000000001</c:v>
                      </c:pt>
                      <c:pt idx="3023">
                        <c:v>207.08588</c:v>
                      </c:pt>
                      <c:pt idx="3024">
                        <c:v>207.21593999999999</c:v>
                      </c:pt>
                      <c:pt idx="3025">
                        <c:v>207.33787000000001</c:v>
                      </c:pt>
                      <c:pt idx="3026">
                        <c:v>207.43717000000001</c:v>
                      </c:pt>
                      <c:pt idx="3027">
                        <c:v>207.57022000000001</c:v>
                      </c:pt>
                      <c:pt idx="3028">
                        <c:v>207.70717999999999</c:v>
                      </c:pt>
                      <c:pt idx="3029">
                        <c:v>207.86372</c:v>
                      </c:pt>
                      <c:pt idx="3030">
                        <c:v>207.96066999999999</c:v>
                      </c:pt>
                      <c:pt idx="3031">
                        <c:v>208.09902</c:v>
                      </c:pt>
                      <c:pt idx="3032">
                        <c:v>208.22689</c:v>
                      </c:pt>
                      <c:pt idx="3033">
                        <c:v>208.37142</c:v>
                      </c:pt>
                      <c:pt idx="3034">
                        <c:v>208.46207000000001</c:v>
                      </c:pt>
                      <c:pt idx="3035">
                        <c:v>208.60001</c:v>
                      </c:pt>
                      <c:pt idx="3036">
                        <c:v>208.73173</c:v>
                      </c:pt>
                      <c:pt idx="3037">
                        <c:v>208.87905000000001</c:v>
                      </c:pt>
                      <c:pt idx="3038">
                        <c:v>208.98775000000001</c:v>
                      </c:pt>
                      <c:pt idx="3039">
                        <c:v>209.09349</c:v>
                      </c:pt>
                      <c:pt idx="3040">
                        <c:v>209.2414</c:v>
                      </c:pt>
                      <c:pt idx="3041">
                        <c:v>209.37986000000001</c:v>
                      </c:pt>
                      <c:pt idx="3042">
                        <c:v>209.46700999999999</c:v>
                      </c:pt>
                      <c:pt idx="3043">
                        <c:v>209.60709</c:v>
                      </c:pt>
                      <c:pt idx="3044">
                        <c:v>209.72453999999999</c:v>
                      </c:pt>
                      <c:pt idx="3045">
                        <c:v>209.82998000000001</c:v>
                      </c:pt>
                      <c:pt idx="3046">
                        <c:v>209.99522999999999</c:v>
                      </c:pt>
                      <c:pt idx="3047">
                        <c:v>210.07857999999999</c:v>
                      </c:pt>
                      <c:pt idx="3048">
                        <c:v>210.21518</c:v>
                      </c:pt>
                      <c:pt idx="3049">
                        <c:v>210.33018000000001</c:v>
                      </c:pt>
                      <c:pt idx="3050">
                        <c:v>210.48177000000001</c:v>
                      </c:pt>
                      <c:pt idx="3051">
                        <c:v>210.59020000000001</c:v>
                      </c:pt>
                      <c:pt idx="3052">
                        <c:v>210.72139999999999</c:v>
                      </c:pt>
                      <c:pt idx="3053">
                        <c:v>210.84674000000001</c:v>
                      </c:pt>
                      <c:pt idx="3054">
                        <c:v>210.99901</c:v>
                      </c:pt>
                      <c:pt idx="3055">
                        <c:v>211.10619</c:v>
                      </c:pt>
                      <c:pt idx="3056">
                        <c:v>211.20964000000001</c:v>
                      </c:pt>
                      <c:pt idx="3057">
                        <c:v>211.33016000000001</c:v>
                      </c:pt>
                      <c:pt idx="3058">
                        <c:v>211.46707000000001</c:v>
                      </c:pt>
                      <c:pt idx="3059">
                        <c:v>211.60996</c:v>
                      </c:pt>
                      <c:pt idx="3060">
                        <c:v>211.72726</c:v>
                      </c:pt>
                      <c:pt idx="3061">
                        <c:v>211.90198000000001</c:v>
                      </c:pt>
                      <c:pt idx="3062">
                        <c:v>212.06708</c:v>
                      </c:pt>
                      <c:pt idx="3063">
                        <c:v>212.11626999999999</c:v>
                      </c:pt>
                      <c:pt idx="3064">
                        <c:v>212.21028000000001</c:v>
                      </c:pt>
                      <c:pt idx="3065">
                        <c:v>212.32936000000001</c:v>
                      </c:pt>
                      <c:pt idx="3066">
                        <c:v>212.43991</c:v>
                      </c:pt>
                      <c:pt idx="3067">
                        <c:v>212.61082999999999</c:v>
                      </c:pt>
                      <c:pt idx="3068">
                        <c:v>212.70692</c:v>
                      </c:pt>
                      <c:pt idx="3069">
                        <c:v>212.83313000000001</c:v>
                      </c:pt>
                      <c:pt idx="3070">
                        <c:v>212.97072</c:v>
                      </c:pt>
                      <c:pt idx="3071">
                        <c:v>213.10978</c:v>
                      </c:pt>
                      <c:pt idx="3072">
                        <c:v>213.21829</c:v>
                      </c:pt>
                      <c:pt idx="3073">
                        <c:v>213.31981999999999</c:v>
                      </c:pt>
                      <c:pt idx="3074">
                        <c:v>213.45796999999999</c:v>
                      </c:pt>
                      <c:pt idx="3075">
                        <c:v>213.60947999999999</c:v>
                      </c:pt>
                      <c:pt idx="3076">
                        <c:v>213.70495</c:v>
                      </c:pt>
                      <c:pt idx="3077">
                        <c:v>213.84093999999999</c:v>
                      </c:pt>
                      <c:pt idx="3078">
                        <c:v>213.97380000000001</c:v>
                      </c:pt>
                      <c:pt idx="3079">
                        <c:v>214.11709999999999</c:v>
                      </c:pt>
                      <c:pt idx="3080">
                        <c:v>214.20171999999999</c:v>
                      </c:pt>
                      <c:pt idx="3081">
                        <c:v>214.31925000000001</c:v>
                      </c:pt>
                      <c:pt idx="3082">
                        <c:v>214.43904000000001</c:v>
                      </c:pt>
                      <c:pt idx="3083">
                        <c:v>214.57972000000001</c:v>
                      </c:pt>
                      <c:pt idx="3084">
                        <c:v>214.74761000000001</c:v>
                      </c:pt>
                      <c:pt idx="3085">
                        <c:v>214.83569</c:v>
                      </c:pt>
                      <c:pt idx="3086">
                        <c:v>214.96529000000001</c:v>
                      </c:pt>
                      <c:pt idx="3087">
                        <c:v>215.07786999999999</c:v>
                      </c:pt>
                      <c:pt idx="3088">
                        <c:v>215.22117</c:v>
                      </c:pt>
                      <c:pt idx="3089">
                        <c:v>215.33304000000001</c:v>
                      </c:pt>
                      <c:pt idx="3090">
                        <c:v>215.45093</c:v>
                      </c:pt>
                      <c:pt idx="3091">
                        <c:v>215.58918</c:v>
                      </c:pt>
                      <c:pt idx="3092">
                        <c:v>215.72156000000001</c:v>
                      </c:pt>
                      <c:pt idx="3093">
                        <c:v>215.81704999999999</c:v>
                      </c:pt>
                      <c:pt idx="3094">
                        <c:v>215.94612000000001</c:v>
                      </c:pt>
                      <c:pt idx="3095">
                        <c:v>216.07231999999999</c:v>
                      </c:pt>
                      <c:pt idx="3096">
                        <c:v>216.22152</c:v>
                      </c:pt>
                      <c:pt idx="3097">
                        <c:v>216.33831000000001</c:v>
                      </c:pt>
                      <c:pt idx="3098">
                        <c:v>216.44354000000001</c:v>
                      </c:pt>
                      <c:pt idx="3099">
                        <c:v>216.55475000000001</c:v>
                      </c:pt>
                      <c:pt idx="3100">
                        <c:v>216.69919999999999</c:v>
                      </c:pt>
                      <c:pt idx="3101">
                        <c:v>216.83772999999999</c:v>
                      </c:pt>
                      <c:pt idx="3102">
                        <c:v>216.94883999999999</c:v>
                      </c:pt>
                      <c:pt idx="3103">
                        <c:v>217.05052000000001</c:v>
                      </c:pt>
                      <c:pt idx="3104">
                        <c:v>217.17516000000001</c:v>
                      </c:pt>
                      <c:pt idx="3105">
                        <c:v>217.33591999999999</c:v>
                      </c:pt>
                      <c:pt idx="3106">
                        <c:v>217.44332</c:v>
                      </c:pt>
                      <c:pt idx="3107">
                        <c:v>217.57563999999999</c:v>
                      </c:pt>
                      <c:pt idx="3108">
                        <c:v>217.70898</c:v>
                      </c:pt>
                      <c:pt idx="3109">
                        <c:v>217.84214</c:v>
                      </c:pt>
                      <c:pt idx="3110">
                        <c:v>217.92487</c:v>
                      </c:pt>
                      <c:pt idx="3111">
                        <c:v>218.06458000000001</c:v>
                      </c:pt>
                      <c:pt idx="3112">
                        <c:v>218.18258</c:v>
                      </c:pt>
                      <c:pt idx="3113">
                        <c:v>218.3442</c:v>
                      </c:pt>
                      <c:pt idx="3114">
                        <c:v>218.43950000000001</c:v>
                      </c:pt>
                      <c:pt idx="3115">
                        <c:v>218.54288</c:v>
                      </c:pt>
                      <c:pt idx="3116">
                        <c:v>218.68360000000001</c:v>
                      </c:pt>
                      <c:pt idx="3117">
                        <c:v>218.82905</c:v>
                      </c:pt>
                      <c:pt idx="3118">
                        <c:v>218.95729</c:v>
                      </c:pt>
                      <c:pt idx="3119">
                        <c:v>219.08435</c:v>
                      </c:pt>
                      <c:pt idx="3120">
                        <c:v>219.19738000000001</c:v>
                      </c:pt>
                      <c:pt idx="3121">
                        <c:v>219.29737</c:v>
                      </c:pt>
                      <c:pt idx="3122">
                        <c:v>219.54940999999999</c:v>
                      </c:pt>
                      <c:pt idx="3123">
                        <c:v>219.59447</c:v>
                      </c:pt>
                      <c:pt idx="3124">
                        <c:v>219.68446</c:v>
                      </c:pt>
                      <c:pt idx="3125">
                        <c:v>219.82157000000001</c:v>
                      </c:pt>
                      <c:pt idx="3126">
                        <c:v>219.97039000000001</c:v>
                      </c:pt>
                      <c:pt idx="3127">
                        <c:v>220.06962999999999</c:v>
                      </c:pt>
                      <c:pt idx="3128">
                        <c:v>220.20780999999999</c:v>
                      </c:pt>
                      <c:pt idx="3129">
                        <c:v>220.31713999999999</c:v>
                      </c:pt>
                      <c:pt idx="3130">
                        <c:v>220.46091999999999</c:v>
                      </c:pt>
                      <c:pt idx="3131">
                        <c:v>220.56549000000001</c:v>
                      </c:pt>
                      <c:pt idx="3132">
                        <c:v>220.69098</c:v>
                      </c:pt>
                      <c:pt idx="3133">
                        <c:v>220.80089000000001</c:v>
                      </c:pt>
                      <c:pt idx="3134">
                        <c:v>220.96638999999999</c:v>
                      </c:pt>
                      <c:pt idx="3135">
                        <c:v>221.08214000000001</c:v>
                      </c:pt>
                      <c:pt idx="3136">
                        <c:v>221.20455999999999</c:v>
                      </c:pt>
                      <c:pt idx="3137">
                        <c:v>221.32926</c:v>
                      </c:pt>
                      <c:pt idx="3138">
                        <c:v>221.45079999999999</c:v>
                      </c:pt>
                      <c:pt idx="3139">
                        <c:v>221.59128000000001</c:v>
                      </c:pt>
                      <c:pt idx="3140">
                        <c:v>221.67874</c:v>
                      </c:pt>
                      <c:pt idx="3141">
                        <c:v>221.81187</c:v>
                      </c:pt>
                      <c:pt idx="3142">
                        <c:v>221.93925999999999</c:v>
                      </c:pt>
                      <c:pt idx="3143">
                        <c:v>222.10453999999999</c:v>
                      </c:pt>
                      <c:pt idx="3144">
                        <c:v>222.20385999999999</c:v>
                      </c:pt>
                      <c:pt idx="3145">
                        <c:v>222.33032</c:v>
                      </c:pt>
                      <c:pt idx="3146">
                        <c:v>222.44974999999999</c:v>
                      </c:pt>
                      <c:pt idx="3147">
                        <c:v>222.60178999999999</c:v>
                      </c:pt>
                      <c:pt idx="3148">
                        <c:v>222.70299</c:v>
                      </c:pt>
                      <c:pt idx="3149">
                        <c:v>222.80709999999999</c:v>
                      </c:pt>
                      <c:pt idx="3150">
                        <c:v>222.94262000000001</c:v>
                      </c:pt>
                      <c:pt idx="3151">
                        <c:v>223.10722000000001</c:v>
                      </c:pt>
                      <c:pt idx="3152">
                        <c:v>223.19128000000001</c:v>
                      </c:pt>
                      <c:pt idx="3153">
                        <c:v>223.29895999999999</c:v>
                      </c:pt>
                      <c:pt idx="3154">
                        <c:v>223.41435000000001</c:v>
                      </c:pt>
                      <c:pt idx="3155">
                        <c:v>223.57467</c:v>
                      </c:pt>
                      <c:pt idx="3156">
                        <c:v>223.69185999999999</c:v>
                      </c:pt>
                      <c:pt idx="3157">
                        <c:v>223.80815999999999</c:v>
                      </c:pt>
                      <c:pt idx="3158">
                        <c:v>223.93427</c:v>
                      </c:pt>
                      <c:pt idx="3159">
                        <c:v>224.05690000000001</c:v>
                      </c:pt>
                      <c:pt idx="3160">
                        <c:v>224.20893000000001</c:v>
                      </c:pt>
                      <c:pt idx="3161">
                        <c:v>224.33604</c:v>
                      </c:pt>
                      <c:pt idx="3162">
                        <c:v>224.44184999999999</c:v>
                      </c:pt>
                      <c:pt idx="3163">
                        <c:v>224.57543000000001</c:v>
                      </c:pt>
                      <c:pt idx="3164">
                        <c:v>224.71437</c:v>
                      </c:pt>
                      <c:pt idx="3165">
                        <c:v>224.82763</c:v>
                      </c:pt>
                      <c:pt idx="3166">
                        <c:v>224.94663</c:v>
                      </c:pt>
                      <c:pt idx="3167">
                        <c:v>225.05779000000001</c:v>
                      </c:pt>
                      <c:pt idx="3168">
                        <c:v>225.21046999999999</c:v>
                      </c:pt>
                      <c:pt idx="3169">
                        <c:v>225.31573</c:v>
                      </c:pt>
                      <c:pt idx="3170">
                        <c:v>225.44449</c:v>
                      </c:pt>
                      <c:pt idx="3171">
                        <c:v>225.52898999999999</c:v>
                      </c:pt>
                      <c:pt idx="3172">
                        <c:v>225.68893</c:v>
                      </c:pt>
                      <c:pt idx="3173">
                        <c:v>225.77001000000001</c:v>
                      </c:pt>
                      <c:pt idx="3174">
                        <c:v>225.9178</c:v>
                      </c:pt>
                      <c:pt idx="3175">
                        <c:v>226.03120999999999</c:v>
                      </c:pt>
                      <c:pt idx="3176">
                        <c:v>226.17286999999999</c:v>
                      </c:pt>
                      <c:pt idx="3177">
                        <c:v>226.30983000000001</c:v>
                      </c:pt>
                      <c:pt idx="3178">
                        <c:v>226.4545</c:v>
                      </c:pt>
                      <c:pt idx="3179">
                        <c:v>226.57619</c:v>
                      </c:pt>
                      <c:pt idx="3180">
                        <c:v>226.69923</c:v>
                      </c:pt>
                      <c:pt idx="3181">
                        <c:v>226.83771999999999</c:v>
                      </c:pt>
                      <c:pt idx="3182">
                        <c:v>226.93924999999999</c:v>
                      </c:pt>
                      <c:pt idx="3183">
                        <c:v>227.19633999999999</c:v>
                      </c:pt>
                      <c:pt idx="3184">
                        <c:v>227.18151</c:v>
                      </c:pt>
                      <c:pt idx="3185">
                        <c:v>227.33509000000001</c:v>
                      </c:pt>
                      <c:pt idx="3186">
                        <c:v>227.43088</c:v>
                      </c:pt>
                      <c:pt idx="3187">
                        <c:v>227.57314</c:v>
                      </c:pt>
                      <c:pt idx="3188">
                        <c:v>227.67326</c:v>
                      </c:pt>
                      <c:pt idx="3189">
                        <c:v>227.8502</c:v>
                      </c:pt>
                      <c:pt idx="3190">
                        <c:v>227.93360999999999</c:v>
                      </c:pt>
                      <c:pt idx="3191">
                        <c:v>228.04616999999999</c:v>
                      </c:pt>
                      <c:pt idx="3192">
                        <c:v>228.1815</c:v>
                      </c:pt>
                      <c:pt idx="3193">
                        <c:v>228.32310000000001</c:v>
                      </c:pt>
                      <c:pt idx="3194">
                        <c:v>228.44479000000001</c:v>
                      </c:pt>
                      <c:pt idx="3195">
                        <c:v>228.583</c:v>
                      </c:pt>
                      <c:pt idx="3196">
                        <c:v>228.69219000000001</c:v>
                      </c:pt>
                      <c:pt idx="3197">
                        <c:v>228.82674</c:v>
                      </c:pt>
                      <c:pt idx="3198">
                        <c:v>228.96170000000001</c:v>
                      </c:pt>
                      <c:pt idx="3199">
                        <c:v>229.06532999999999</c:v>
                      </c:pt>
                      <c:pt idx="3200">
                        <c:v>229.17644000000001</c:v>
                      </c:pt>
                      <c:pt idx="3201">
                        <c:v>229.30181999999999</c:v>
                      </c:pt>
                      <c:pt idx="3202">
                        <c:v>229.45047</c:v>
                      </c:pt>
                      <c:pt idx="3203">
                        <c:v>229.53656000000001</c:v>
                      </c:pt>
                      <c:pt idx="3204">
                        <c:v>229.65418</c:v>
                      </c:pt>
                      <c:pt idx="3205">
                        <c:v>229.77216999999999</c:v>
                      </c:pt>
                      <c:pt idx="3206">
                        <c:v>229.93145000000001</c:v>
                      </c:pt>
                      <c:pt idx="3207">
                        <c:v>230.04203000000001</c:v>
                      </c:pt>
                      <c:pt idx="3208">
                        <c:v>230.15791999999999</c:v>
                      </c:pt>
                      <c:pt idx="3209">
                        <c:v>230.28890000000001</c:v>
                      </c:pt>
                      <c:pt idx="3210">
                        <c:v>230.43847</c:v>
                      </c:pt>
                      <c:pt idx="3211">
                        <c:v>230.54402999999999</c:v>
                      </c:pt>
                      <c:pt idx="3212">
                        <c:v>230.66816</c:v>
                      </c:pt>
                      <c:pt idx="3213">
                        <c:v>230.79945000000001</c:v>
                      </c:pt>
                      <c:pt idx="3214">
                        <c:v>230.93888999999999</c:v>
                      </c:pt>
                      <c:pt idx="3215">
                        <c:v>231.08372</c:v>
                      </c:pt>
                      <c:pt idx="3216">
                        <c:v>231.17087000000001</c:v>
                      </c:pt>
                      <c:pt idx="3217">
                        <c:v>231.30686</c:v>
                      </c:pt>
                      <c:pt idx="3218">
                        <c:v>231.42676</c:v>
                      </c:pt>
                      <c:pt idx="3219">
                        <c:v>231.58145999999999</c:v>
                      </c:pt>
                      <c:pt idx="3220">
                        <c:v>231.67646999999999</c:v>
                      </c:pt>
                      <c:pt idx="3221">
                        <c:v>231.79418000000001</c:v>
                      </c:pt>
                      <c:pt idx="3222">
                        <c:v>231.90523999999999</c:v>
                      </c:pt>
                      <c:pt idx="3223">
                        <c:v>232.09273999999999</c:v>
                      </c:pt>
                      <c:pt idx="3224">
                        <c:v>232.18700999999999</c:v>
                      </c:pt>
                      <c:pt idx="3225">
                        <c:v>232.29482999999999</c:v>
                      </c:pt>
                      <c:pt idx="3226">
                        <c:v>232.42590999999999</c:v>
                      </c:pt>
                      <c:pt idx="3227">
                        <c:v>232.59116</c:v>
                      </c:pt>
                      <c:pt idx="3228">
                        <c:v>232.67016000000001</c:v>
                      </c:pt>
                      <c:pt idx="3229">
                        <c:v>232.80015</c:v>
                      </c:pt>
                      <c:pt idx="3230">
                        <c:v>232.92320000000001</c:v>
                      </c:pt>
                      <c:pt idx="3231">
                        <c:v>233.06817000000001</c:v>
                      </c:pt>
                      <c:pt idx="3232">
                        <c:v>233.18732</c:v>
                      </c:pt>
                      <c:pt idx="3233">
                        <c:v>233.29166000000001</c:v>
                      </c:pt>
                      <c:pt idx="3234">
                        <c:v>233.41923</c:v>
                      </c:pt>
                      <c:pt idx="3235">
                        <c:v>233.56019000000001</c:v>
                      </c:pt>
                      <c:pt idx="3236">
                        <c:v>233.68475000000001</c:v>
                      </c:pt>
                      <c:pt idx="3237">
                        <c:v>233.79513</c:v>
                      </c:pt>
                      <c:pt idx="3238">
                        <c:v>233.91544999999999</c:v>
                      </c:pt>
                      <c:pt idx="3239">
                        <c:v>234.02471</c:v>
                      </c:pt>
                      <c:pt idx="3240">
                        <c:v>234.19571999999999</c:v>
                      </c:pt>
                      <c:pt idx="3241">
                        <c:v>234.27847</c:v>
                      </c:pt>
                      <c:pt idx="3242">
                        <c:v>234.40545</c:v>
                      </c:pt>
                      <c:pt idx="3243">
                        <c:v>234.51967999999999</c:v>
                      </c:pt>
                      <c:pt idx="3244">
                        <c:v>234.82875999999999</c:v>
                      </c:pt>
                      <c:pt idx="3245">
                        <c:v>234.75587999999999</c:v>
                      </c:pt>
                      <c:pt idx="3246">
                        <c:v>234.89563000000001</c:v>
                      </c:pt>
                      <c:pt idx="3247">
                        <c:v>235.01479</c:v>
                      </c:pt>
                      <c:pt idx="3248">
                        <c:v>235.13872000000001</c:v>
                      </c:pt>
                      <c:pt idx="3249">
                        <c:v>235.29383999999999</c:v>
                      </c:pt>
                      <c:pt idx="3250">
                        <c:v>235.39223999999999</c:v>
                      </c:pt>
                      <c:pt idx="3251">
                        <c:v>235.51487</c:v>
                      </c:pt>
                      <c:pt idx="3252">
                        <c:v>235.64805000000001</c:v>
                      </c:pt>
                      <c:pt idx="3253">
                        <c:v>235.80294000000001</c:v>
                      </c:pt>
                      <c:pt idx="3254">
                        <c:v>235.90953999999999</c:v>
                      </c:pt>
                      <c:pt idx="3255">
                        <c:v>236.02670000000001</c:v>
                      </c:pt>
                      <c:pt idx="3256">
                        <c:v>236.14599999999999</c:v>
                      </c:pt>
                      <c:pt idx="3257">
                        <c:v>236.29794999999999</c:v>
                      </c:pt>
                      <c:pt idx="3258">
                        <c:v>236.38314</c:v>
                      </c:pt>
                      <c:pt idx="3259">
                        <c:v>236.50618</c:v>
                      </c:pt>
                      <c:pt idx="3260">
                        <c:v>236.64367999999999</c:v>
                      </c:pt>
                      <c:pt idx="3261">
                        <c:v>236.79601</c:v>
                      </c:pt>
                      <c:pt idx="3262">
                        <c:v>236.88717</c:v>
                      </c:pt>
                      <c:pt idx="3263">
                        <c:v>237.00451000000001</c:v>
                      </c:pt>
                      <c:pt idx="3264">
                        <c:v>237.12515999999999</c:v>
                      </c:pt>
                      <c:pt idx="3265">
                        <c:v>237.29818</c:v>
                      </c:pt>
                      <c:pt idx="3266">
                        <c:v>237.41118</c:v>
                      </c:pt>
                      <c:pt idx="3267">
                        <c:v>237.51399000000001</c:v>
                      </c:pt>
                      <c:pt idx="3268">
                        <c:v>237.63015999999999</c:v>
                      </c:pt>
                      <c:pt idx="3269">
                        <c:v>237.76806999999999</c:v>
                      </c:pt>
                      <c:pt idx="3270">
                        <c:v>237.91396</c:v>
                      </c:pt>
                      <c:pt idx="3271">
                        <c:v>238.01947999999999</c:v>
                      </c:pt>
                      <c:pt idx="3272">
                        <c:v>238.13785999999999</c:v>
                      </c:pt>
                      <c:pt idx="3273">
                        <c:v>238.25900999999999</c:v>
                      </c:pt>
                      <c:pt idx="3274">
                        <c:v>238.43185</c:v>
                      </c:pt>
                      <c:pt idx="3275">
                        <c:v>238.51244</c:v>
                      </c:pt>
                      <c:pt idx="3276">
                        <c:v>238.64404999999999</c:v>
                      </c:pt>
                      <c:pt idx="3277">
                        <c:v>238.77340000000001</c:v>
                      </c:pt>
                      <c:pt idx="3278">
                        <c:v>238.92841999999999</c:v>
                      </c:pt>
                      <c:pt idx="3279">
                        <c:v>239.03708</c:v>
                      </c:pt>
                      <c:pt idx="3280">
                        <c:v>239.14490000000001</c:v>
                      </c:pt>
                      <c:pt idx="3281">
                        <c:v>239.28834000000001</c:v>
                      </c:pt>
                      <c:pt idx="3282">
                        <c:v>239.42307</c:v>
                      </c:pt>
                      <c:pt idx="3283">
                        <c:v>239.52185</c:v>
                      </c:pt>
                      <c:pt idx="3284">
                        <c:v>239.65625</c:v>
                      </c:pt>
                      <c:pt idx="3285">
                        <c:v>239.77614</c:v>
                      </c:pt>
                      <c:pt idx="3286">
                        <c:v>239.90762000000001</c:v>
                      </c:pt>
                      <c:pt idx="3287">
                        <c:v>240.05673999999999</c:v>
                      </c:pt>
                      <c:pt idx="3288">
                        <c:v>240.15707</c:v>
                      </c:pt>
                      <c:pt idx="3289">
                        <c:v>240.28065000000001</c:v>
                      </c:pt>
                      <c:pt idx="3290">
                        <c:v>240.40142</c:v>
                      </c:pt>
                      <c:pt idx="3291">
                        <c:v>240.54532</c:v>
                      </c:pt>
                      <c:pt idx="3292">
                        <c:v>240.64312000000001</c:v>
                      </c:pt>
                      <c:pt idx="3293">
                        <c:v>240.76872</c:v>
                      </c:pt>
                      <c:pt idx="3294">
                        <c:v>240.8766</c:v>
                      </c:pt>
                      <c:pt idx="3295">
                        <c:v>241.03253000000001</c:v>
                      </c:pt>
                      <c:pt idx="3296">
                        <c:v>241.11420000000001</c:v>
                      </c:pt>
                      <c:pt idx="3297">
                        <c:v>241.24341000000001</c:v>
                      </c:pt>
                      <c:pt idx="3298">
                        <c:v>241.35678999999999</c:v>
                      </c:pt>
                      <c:pt idx="3299">
                        <c:v>241.54392999999999</c:v>
                      </c:pt>
                      <c:pt idx="3300">
                        <c:v>241.62191999999999</c:v>
                      </c:pt>
                      <c:pt idx="3301">
                        <c:v>241.75742</c:v>
                      </c:pt>
                      <c:pt idx="3302">
                        <c:v>241.87192999999999</c:v>
                      </c:pt>
                      <c:pt idx="3303">
                        <c:v>242.00747999999999</c:v>
                      </c:pt>
                      <c:pt idx="3304">
                        <c:v>242.13887</c:v>
                      </c:pt>
                      <c:pt idx="3305">
                        <c:v>242.34818999999999</c:v>
                      </c:pt>
                      <c:pt idx="3306">
                        <c:v>242.37452999999999</c:v>
                      </c:pt>
                      <c:pt idx="3307">
                        <c:v>242.50218000000001</c:v>
                      </c:pt>
                      <c:pt idx="3308">
                        <c:v>242.66372999999999</c:v>
                      </c:pt>
                      <c:pt idx="3309">
                        <c:v>242.7637</c:v>
                      </c:pt>
                      <c:pt idx="3310">
                        <c:v>242.88432</c:v>
                      </c:pt>
                      <c:pt idx="3311">
                        <c:v>243.00505999999999</c:v>
                      </c:pt>
                      <c:pt idx="3312">
                        <c:v>243.16310999999999</c:v>
                      </c:pt>
                      <c:pt idx="3313">
                        <c:v>243.24682999999999</c:v>
                      </c:pt>
                      <c:pt idx="3314">
                        <c:v>243.37774999999999</c:v>
                      </c:pt>
                      <c:pt idx="3315">
                        <c:v>243.48402999999999</c:v>
                      </c:pt>
                      <c:pt idx="3316">
                        <c:v>243.65528</c:v>
                      </c:pt>
                      <c:pt idx="3317">
                        <c:v>243.73645999999999</c:v>
                      </c:pt>
                      <c:pt idx="3318">
                        <c:v>243.86466999999999</c:v>
                      </c:pt>
                      <c:pt idx="3319">
                        <c:v>243.98947000000001</c:v>
                      </c:pt>
                      <c:pt idx="3320">
                        <c:v>244.15015</c:v>
                      </c:pt>
                      <c:pt idx="3321">
                        <c:v>244.24082000000001</c:v>
                      </c:pt>
                      <c:pt idx="3322">
                        <c:v>244.38174000000001</c:v>
                      </c:pt>
                      <c:pt idx="3323">
                        <c:v>244.49575999999999</c:v>
                      </c:pt>
                      <c:pt idx="3324">
                        <c:v>244.63587999999999</c:v>
                      </c:pt>
                      <c:pt idx="3325">
                        <c:v>244.75830999999999</c:v>
                      </c:pt>
                      <c:pt idx="3326">
                        <c:v>244.86713</c:v>
                      </c:pt>
                      <c:pt idx="3327">
                        <c:v>245.02360999999999</c:v>
                      </c:pt>
                      <c:pt idx="3328">
                        <c:v>245.14250000000001</c:v>
                      </c:pt>
                      <c:pt idx="3329">
                        <c:v>245.28654</c:v>
                      </c:pt>
                      <c:pt idx="3330">
                        <c:v>245.36652000000001</c:v>
                      </c:pt>
                      <c:pt idx="3331">
                        <c:v>245.48776000000001</c:v>
                      </c:pt>
                      <c:pt idx="3332">
                        <c:v>245.61788999999999</c:v>
                      </c:pt>
                      <c:pt idx="3333">
                        <c:v>245.76687999999999</c:v>
                      </c:pt>
                      <c:pt idx="3334">
                        <c:v>245.85380000000001</c:v>
                      </c:pt>
                      <c:pt idx="3335">
                        <c:v>245.99315000000001</c:v>
                      </c:pt>
                      <c:pt idx="3336">
                        <c:v>246.11362</c:v>
                      </c:pt>
                      <c:pt idx="3337">
                        <c:v>246.28963999999999</c:v>
                      </c:pt>
                      <c:pt idx="3338">
                        <c:v>246.37161</c:v>
                      </c:pt>
                      <c:pt idx="3339">
                        <c:v>246.49068</c:v>
                      </c:pt>
                      <c:pt idx="3340">
                        <c:v>246.61544000000001</c:v>
                      </c:pt>
                      <c:pt idx="3341">
                        <c:v>246.75785999999999</c:v>
                      </c:pt>
                      <c:pt idx="3342">
                        <c:v>246.88569000000001</c:v>
                      </c:pt>
                      <c:pt idx="3343">
                        <c:v>246.99319</c:v>
                      </c:pt>
                      <c:pt idx="3344">
                        <c:v>247.12187</c:v>
                      </c:pt>
                      <c:pt idx="3345">
                        <c:v>247.25104999999999</c:v>
                      </c:pt>
                      <c:pt idx="3346">
                        <c:v>247.39562000000001</c:v>
                      </c:pt>
                      <c:pt idx="3347">
                        <c:v>247.49417</c:v>
                      </c:pt>
                      <c:pt idx="3348">
                        <c:v>247.60656</c:v>
                      </c:pt>
                      <c:pt idx="3349">
                        <c:v>247.74617000000001</c:v>
                      </c:pt>
                      <c:pt idx="3350">
                        <c:v>247.89626000000001</c:v>
                      </c:pt>
                      <c:pt idx="3351">
                        <c:v>247.99207000000001</c:v>
                      </c:pt>
                      <c:pt idx="3352">
                        <c:v>248.12969000000001</c:v>
                      </c:pt>
                      <c:pt idx="3353">
                        <c:v>248.25828000000001</c:v>
                      </c:pt>
                      <c:pt idx="3354">
                        <c:v>248.38753</c:v>
                      </c:pt>
                      <c:pt idx="3355">
                        <c:v>248.48743999999999</c:v>
                      </c:pt>
                      <c:pt idx="3356">
                        <c:v>248.61070000000001</c:v>
                      </c:pt>
                      <c:pt idx="3357">
                        <c:v>248.76363000000001</c:v>
                      </c:pt>
                      <c:pt idx="3358">
                        <c:v>248.88253</c:v>
                      </c:pt>
                      <c:pt idx="3359">
                        <c:v>248.97201000000001</c:v>
                      </c:pt>
                      <c:pt idx="3360">
                        <c:v>249.10221999999999</c:v>
                      </c:pt>
                      <c:pt idx="3361">
                        <c:v>249.21770000000001</c:v>
                      </c:pt>
                      <c:pt idx="3362">
                        <c:v>249.35726</c:v>
                      </c:pt>
                      <c:pt idx="3363">
                        <c:v>249.51479</c:v>
                      </c:pt>
                      <c:pt idx="3364">
                        <c:v>249.60240999999999</c:v>
                      </c:pt>
                      <c:pt idx="3365">
                        <c:v>249.78442000000001</c:v>
                      </c:pt>
                      <c:pt idx="3366">
                        <c:v>249.92739</c:v>
                      </c:pt>
                      <c:pt idx="3367">
                        <c:v>249.99661</c:v>
                      </c:pt>
                      <c:pt idx="3368">
                        <c:v>250.09388000000001</c:v>
                      </c:pt>
                      <c:pt idx="3369">
                        <c:v>250.21832000000001</c:v>
                      </c:pt>
                      <c:pt idx="3370">
                        <c:v>250.35073</c:v>
                      </c:pt>
                      <c:pt idx="3371">
                        <c:v>250.51373000000001</c:v>
                      </c:pt>
                      <c:pt idx="3372">
                        <c:v>250.61006</c:v>
                      </c:pt>
                      <c:pt idx="3373">
                        <c:v>250.73253</c:v>
                      </c:pt>
                      <c:pt idx="3374">
                        <c:v>250.86054999999999</c:v>
                      </c:pt>
                      <c:pt idx="3375">
                        <c:v>251.00913</c:v>
                      </c:pt>
                      <c:pt idx="3376">
                        <c:v>251.11758</c:v>
                      </c:pt>
                      <c:pt idx="3377">
                        <c:v>251.23061999999999</c:v>
                      </c:pt>
                      <c:pt idx="3378">
                        <c:v>251.36745999999999</c:v>
                      </c:pt>
                      <c:pt idx="3379">
                        <c:v>251.48736</c:v>
                      </c:pt>
                      <c:pt idx="3380">
                        <c:v>251.60649000000001</c:v>
                      </c:pt>
                      <c:pt idx="3381">
                        <c:v>251.73384999999999</c:v>
                      </c:pt>
                      <c:pt idx="3382">
                        <c:v>251.85766000000001</c:v>
                      </c:pt>
                      <c:pt idx="3383">
                        <c:v>251.99677</c:v>
                      </c:pt>
                      <c:pt idx="3384">
                        <c:v>252.12454</c:v>
                      </c:pt>
                      <c:pt idx="3385">
                        <c:v>252.24486999999999</c:v>
                      </c:pt>
                      <c:pt idx="3386">
                        <c:v>252.36849000000001</c:v>
                      </c:pt>
                      <c:pt idx="3387">
                        <c:v>252.48258000000001</c:v>
                      </c:pt>
                      <c:pt idx="3388">
                        <c:v>252.62558000000001</c:v>
                      </c:pt>
                      <c:pt idx="3389">
                        <c:v>252.73188999999999</c:v>
                      </c:pt>
                      <c:pt idx="3390">
                        <c:v>252.846</c:v>
                      </c:pt>
                      <c:pt idx="3391">
                        <c:v>252.96427</c:v>
                      </c:pt>
                      <c:pt idx="3392">
                        <c:v>253.11364</c:v>
                      </c:pt>
                      <c:pt idx="3393">
                        <c:v>253.21618000000001</c:v>
                      </c:pt>
                      <c:pt idx="3394">
                        <c:v>253.33331000000001</c:v>
                      </c:pt>
                      <c:pt idx="3395">
                        <c:v>253.4615</c:v>
                      </c:pt>
                      <c:pt idx="3396">
                        <c:v>253.60150999999999</c:v>
                      </c:pt>
                      <c:pt idx="3397">
                        <c:v>253.73948999999999</c:v>
                      </c:pt>
                      <c:pt idx="3398">
                        <c:v>253.84772000000001</c:v>
                      </c:pt>
                      <c:pt idx="3399">
                        <c:v>253.98155</c:v>
                      </c:pt>
                      <c:pt idx="3400">
                        <c:v>254.10087999999999</c:v>
                      </c:pt>
                      <c:pt idx="3401">
                        <c:v>254.24645000000001</c:v>
                      </c:pt>
                      <c:pt idx="3402">
                        <c:v>254.33684</c:v>
                      </c:pt>
                      <c:pt idx="3403">
                        <c:v>254.45235</c:v>
                      </c:pt>
                      <c:pt idx="3404">
                        <c:v>254.59775999999999</c:v>
                      </c:pt>
                      <c:pt idx="3405">
                        <c:v>254.73848000000001</c:v>
                      </c:pt>
                      <c:pt idx="3406">
                        <c:v>254.83109999999999</c:v>
                      </c:pt>
                      <c:pt idx="3407">
                        <c:v>254.95652000000001</c:v>
                      </c:pt>
                      <c:pt idx="3408">
                        <c:v>255.09499</c:v>
                      </c:pt>
                      <c:pt idx="3409">
                        <c:v>255.24766</c:v>
                      </c:pt>
                      <c:pt idx="3410">
                        <c:v>255.33477999999999</c:v>
                      </c:pt>
                      <c:pt idx="3411">
                        <c:v>255.46656999999999</c:v>
                      </c:pt>
                      <c:pt idx="3412">
                        <c:v>255.59424999999999</c:v>
                      </c:pt>
                      <c:pt idx="3413">
                        <c:v>255.75039000000001</c:v>
                      </c:pt>
                      <c:pt idx="3414">
                        <c:v>255.85659999999999</c:v>
                      </c:pt>
                      <c:pt idx="3415">
                        <c:v>255.96924999999999</c:v>
                      </c:pt>
                      <c:pt idx="3416">
                        <c:v>256.10937000000001</c:v>
                      </c:pt>
                      <c:pt idx="3417">
                        <c:v>256.22672999999998</c:v>
                      </c:pt>
                      <c:pt idx="3418">
                        <c:v>256.37765999999999</c:v>
                      </c:pt>
                      <c:pt idx="3419">
                        <c:v>256.46883000000003</c:v>
                      </c:pt>
                      <c:pt idx="3420">
                        <c:v>256.60192000000001</c:v>
                      </c:pt>
                      <c:pt idx="3421">
                        <c:v>256.72978999999998</c:v>
                      </c:pt>
                      <c:pt idx="3422">
                        <c:v>256.87007999999997</c:v>
                      </c:pt>
                      <c:pt idx="3423">
                        <c:v>256.98586</c:v>
                      </c:pt>
                      <c:pt idx="3424">
                        <c:v>257.11293000000001</c:v>
                      </c:pt>
                      <c:pt idx="3425">
                        <c:v>257.24072999999999</c:v>
                      </c:pt>
                      <c:pt idx="3426">
                        <c:v>257.42207999999999</c:v>
                      </c:pt>
                      <c:pt idx="3427">
                        <c:v>257.53438999999997</c:v>
                      </c:pt>
                      <c:pt idx="3428">
                        <c:v>257.59636999999998</c:v>
                      </c:pt>
                      <c:pt idx="3429">
                        <c:v>257.71803</c:v>
                      </c:pt>
                      <c:pt idx="3430">
                        <c:v>257.84881000000001</c:v>
                      </c:pt>
                      <c:pt idx="3431">
                        <c:v>257.97832</c:v>
                      </c:pt>
                      <c:pt idx="3432">
                        <c:v>258.09197</c:v>
                      </c:pt>
                      <c:pt idx="3433">
                        <c:v>258.21978999999999</c:v>
                      </c:pt>
                      <c:pt idx="3434">
                        <c:v>258.33746000000002</c:v>
                      </c:pt>
                      <c:pt idx="3435">
                        <c:v>258.49520999999999</c:v>
                      </c:pt>
                      <c:pt idx="3436">
                        <c:v>258.58978000000002</c:v>
                      </c:pt>
                      <c:pt idx="3437">
                        <c:v>258.71951999999999</c:v>
                      </c:pt>
                      <c:pt idx="3438">
                        <c:v>258.83940999999999</c:v>
                      </c:pt>
                      <c:pt idx="3439">
                        <c:v>258.99729000000002</c:v>
                      </c:pt>
                      <c:pt idx="3440">
                        <c:v>259.11444999999998</c:v>
                      </c:pt>
                      <c:pt idx="3441">
                        <c:v>259.22280000000001</c:v>
                      </c:pt>
                      <c:pt idx="3442">
                        <c:v>259.35410000000002</c:v>
                      </c:pt>
                      <c:pt idx="3443">
                        <c:v>259.49002999999999</c:v>
                      </c:pt>
                      <c:pt idx="3444">
                        <c:v>259.58994000000001</c:v>
                      </c:pt>
                      <c:pt idx="3445">
                        <c:v>259.72383000000002</c:v>
                      </c:pt>
                      <c:pt idx="3446">
                        <c:v>259.86561</c:v>
                      </c:pt>
                      <c:pt idx="3447">
                        <c:v>260.00299000000001</c:v>
                      </c:pt>
                      <c:pt idx="3448">
                        <c:v>260.11705000000001</c:v>
                      </c:pt>
                      <c:pt idx="3449">
                        <c:v>260.23036000000002</c:v>
                      </c:pt>
                      <c:pt idx="3450">
                        <c:v>260.35376000000002</c:v>
                      </c:pt>
                      <c:pt idx="3451">
                        <c:v>260.47395</c:v>
                      </c:pt>
                      <c:pt idx="3452">
                        <c:v>260.61502999999999</c:v>
                      </c:pt>
                      <c:pt idx="3453">
                        <c:v>260.70290999999997</c:v>
                      </c:pt>
                      <c:pt idx="3454">
                        <c:v>260.84062999999998</c:v>
                      </c:pt>
                      <c:pt idx="3455">
                        <c:v>260.96978000000001</c:v>
                      </c:pt>
                      <c:pt idx="3456">
                        <c:v>261.12799000000001</c:v>
                      </c:pt>
                      <c:pt idx="3457">
                        <c:v>261.22683999999998</c:v>
                      </c:pt>
                      <c:pt idx="3458">
                        <c:v>261.34282999999999</c:v>
                      </c:pt>
                      <c:pt idx="3459">
                        <c:v>261.48455000000001</c:v>
                      </c:pt>
                      <c:pt idx="3460">
                        <c:v>261.62794000000002</c:v>
                      </c:pt>
                      <c:pt idx="3461">
                        <c:v>261.73795000000001</c:v>
                      </c:pt>
                      <c:pt idx="3462">
                        <c:v>261.84073000000001</c:v>
                      </c:pt>
                      <c:pt idx="3463">
                        <c:v>261.97266999999999</c:v>
                      </c:pt>
                      <c:pt idx="3464">
                        <c:v>262.10771999999997</c:v>
                      </c:pt>
                      <c:pt idx="3465">
                        <c:v>262.23304999999999</c:v>
                      </c:pt>
                      <c:pt idx="3466">
                        <c:v>262.35318000000001</c:v>
                      </c:pt>
                      <c:pt idx="3467">
                        <c:v>262.47035</c:v>
                      </c:pt>
                      <c:pt idx="3468">
                        <c:v>262.59989000000002</c:v>
                      </c:pt>
                      <c:pt idx="3469">
                        <c:v>262.74975999999998</c:v>
                      </c:pt>
                      <c:pt idx="3470">
                        <c:v>262.84957000000003</c:v>
                      </c:pt>
                      <c:pt idx="3471">
                        <c:v>262.95985000000002</c:v>
                      </c:pt>
                      <c:pt idx="3472">
                        <c:v>263.08616000000001</c:v>
                      </c:pt>
                      <c:pt idx="3473">
                        <c:v>263.25815</c:v>
                      </c:pt>
                      <c:pt idx="3474">
                        <c:v>263.34323999999998</c:v>
                      </c:pt>
                      <c:pt idx="3475">
                        <c:v>263.47872999999998</c:v>
                      </c:pt>
                      <c:pt idx="3476">
                        <c:v>263.60176999999999</c:v>
                      </c:pt>
                      <c:pt idx="3477">
                        <c:v>263.75306</c:v>
                      </c:pt>
                      <c:pt idx="3478">
                        <c:v>263.85739999999998</c:v>
                      </c:pt>
                      <c:pt idx="3479">
                        <c:v>263.96548999999999</c:v>
                      </c:pt>
                      <c:pt idx="3480">
                        <c:v>264.07529</c:v>
                      </c:pt>
                      <c:pt idx="3481">
                        <c:v>264.23183999999998</c:v>
                      </c:pt>
                      <c:pt idx="3482">
                        <c:v>264.32997999999998</c:v>
                      </c:pt>
                      <c:pt idx="3483">
                        <c:v>264.45731000000001</c:v>
                      </c:pt>
                      <c:pt idx="3484">
                        <c:v>264.61108000000002</c:v>
                      </c:pt>
                      <c:pt idx="3485">
                        <c:v>264.76569999999998</c:v>
                      </c:pt>
                      <c:pt idx="3486">
                        <c:v>264.84930000000003</c:v>
                      </c:pt>
                      <c:pt idx="3487">
                        <c:v>265.0788</c:v>
                      </c:pt>
                      <c:pt idx="3488">
                        <c:v>265.11865</c:v>
                      </c:pt>
                      <c:pt idx="3489">
                        <c:v>265.22143999999997</c:v>
                      </c:pt>
                      <c:pt idx="3490">
                        <c:v>265.35955000000001</c:v>
                      </c:pt>
                      <c:pt idx="3491">
                        <c:v>265.46440999999999</c:v>
                      </c:pt>
                      <c:pt idx="3492">
                        <c:v>265.59521999999998</c:v>
                      </c:pt>
                      <c:pt idx="3493">
                        <c:v>265.72255000000001</c:v>
                      </c:pt>
                      <c:pt idx="3494">
                        <c:v>265.87245999999999</c:v>
                      </c:pt>
                      <c:pt idx="3495">
                        <c:v>265.97838000000002</c:v>
                      </c:pt>
                      <c:pt idx="3496">
                        <c:v>266.08456000000001</c:v>
                      </c:pt>
                      <c:pt idx="3497">
                        <c:v>266.22071</c:v>
                      </c:pt>
                      <c:pt idx="3498">
                        <c:v>266.38560000000001</c:v>
                      </c:pt>
                      <c:pt idx="3499">
                        <c:v>266.48129999999998</c:v>
                      </c:pt>
                      <c:pt idx="3500">
                        <c:v>266.57945999999998</c:v>
                      </c:pt>
                      <c:pt idx="3501">
                        <c:v>266.71505999999999</c:v>
                      </c:pt>
                      <c:pt idx="3502">
                        <c:v>266.86509000000001</c:v>
                      </c:pt>
                      <c:pt idx="3503">
                        <c:v>266.98500999999999</c:v>
                      </c:pt>
                      <c:pt idx="3504">
                        <c:v>267.12349</c:v>
                      </c:pt>
                      <c:pt idx="3505">
                        <c:v>267.22672999999998</c:v>
                      </c:pt>
                      <c:pt idx="3506">
                        <c:v>267.35210000000001</c:v>
                      </c:pt>
                      <c:pt idx="3507">
                        <c:v>267.47865000000002</c:v>
                      </c:pt>
                      <c:pt idx="3508">
                        <c:v>267.60802000000001</c:v>
                      </c:pt>
                      <c:pt idx="3509">
                        <c:v>267.74851000000001</c:v>
                      </c:pt>
                      <c:pt idx="3510">
                        <c:v>267.84762000000001</c:v>
                      </c:pt>
                      <c:pt idx="3511">
                        <c:v>267.99140999999997</c:v>
                      </c:pt>
                      <c:pt idx="3512">
                        <c:v>268.0831</c:v>
                      </c:pt>
                      <c:pt idx="3513">
                        <c:v>268.20182</c:v>
                      </c:pt>
                      <c:pt idx="3514">
                        <c:v>268.33868999999999</c:v>
                      </c:pt>
                      <c:pt idx="3515">
                        <c:v>268.50903</c:v>
                      </c:pt>
                      <c:pt idx="3516">
                        <c:v>268.60628000000003</c:v>
                      </c:pt>
                      <c:pt idx="3517">
                        <c:v>268.71514999999999</c:v>
                      </c:pt>
                      <c:pt idx="3518">
                        <c:v>268.84541999999999</c:v>
                      </c:pt>
                      <c:pt idx="3519">
                        <c:v>268.98088999999999</c:v>
                      </c:pt>
                      <c:pt idx="3520">
                        <c:v>269.09160000000003</c:v>
                      </c:pt>
                      <c:pt idx="3521">
                        <c:v>269.22631999999999</c:v>
                      </c:pt>
                      <c:pt idx="3522">
                        <c:v>269.35019999999997</c:v>
                      </c:pt>
                      <c:pt idx="3523">
                        <c:v>269.51785999999998</c:v>
                      </c:pt>
                      <c:pt idx="3524">
                        <c:v>269.59066999999999</c:v>
                      </c:pt>
                      <c:pt idx="3525">
                        <c:v>269.71803999999997</c:v>
                      </c:pt>
                      <c:pt idx="3526">
                        <c:v>269.87313</c:v>
                      </c:pt>
                      <c:pt idx="3527">
                        <c:v>269.99606999999997</c:v>
                      </c:pt>
                      <c:pt idx="3528">
                        <c:v>270.13887</c:v>
                      </c:pt>
                      <c:pt idx="3529">
                        <c:v>270.21962000000002</c:v>
                      </c:pt>
                      <c:pt idx="3530">
                        <c:v>270.35599999999999</c:v>
                      </c:pt>
                      <c:pt idx="3531">
                        <c:v>270.49928999999997</c:v>
                      </c:pt>
                      <c:pt idx="3532">
                        <c:v>270.60520000000002</c:v>
                      </c:pt>
                      <c:pt idx="3533">
                        <c:v>270.73466999999999</c:v>
                      </c:pt>
                      <c:pt idx="3534">
                        <c:v>270.86245000000002</c:v>
                      </c:pt>
                      <c:pt idx="3535">
                        <c:v>270.96600999999998</c:v>
                      </c:pt>
                      <c:pt idx="3536">
                        <c:v>271.12288000000001</c:v>
                      </c:pt>
                      <c:pt idx="3537">
                        <c:v>271.22503</c:v>
                      </c:pt>
                      <c:pt idx="3538">
                        <c:v>271.34014999999999</c:v>
                      </c:pt>
                      <c:pt idx="3539">
                        <c:v>271.48156</c:v>
                      </c:pt>
                      <c:pt idx="3540">
                        <c:v>271.63189999999997</c:v>
                      </c:pt>
                      <c:pt idx="3541">
                        <c:v>271.72584000000001</c:v>
                      </c:pt>
                      <c:pt idx="3542">
                        <c:v>271.84726000000001</c:v>
                      </c:pt>
                      <c:pt idx="3543">
                        <c:v>271.97097000000002</c:v>
                      </c:pt>
                      <c:pt idx="3544">
                        <c:v>272.12239</c:v>
                      </c:pt>
                      <c:pt idx="3545">
                        <c:v>272.24538000000001</c:v>
                      </c:pt>
                      <c:pt idx="3546">
                        <c:v>272.363</c:v>
                      </c:pt>
                      <c:pt idx="3547">
                        <c:v>272.47208000000001</c:v>
                      </c:pt>
                      <c:pt idx="3548">
                        <c:v>272.71116000000001</c:v>
                      </c:pt>
                      <c:pt idx="3549">
                        <c:v>272.73453999999998</c:v>
                      </c:pt>
                      <c:pt idx="3550">
                        <c:v>272.83136000000002</c:v>
                      </c:pt>
                      <c:pt idx="3551">
                        <c:v>272.95746000000003</c:v>
                      </c:pt>
                      <c:pt idx="3552">
                        <c:v>273.10032999999999</c:v>
                      </c:pt>
                      <c:pt idx="3553">
                        <c:v>273.23840999999999</c:v>
                      </c:pt>
                      <c:pt idx="3554">
                        <c:v>273.35430000000002</c:v>
                      </c:pt>
                      <c:pt idx="3555">
                        <c:v>273.46179999999998</c:v>
                      </c:pt>
                      <c:pt idx="3556">
                        <c:v>273.58247999999998</c:v>
                      </c:pt>
                      <c:pt idx="3557">
                        <c:v>273.73746999999997</c:v>
                      </c:pt>
                      <c:pt idx="3558">
                        <c:v>273.82503000000003</c:v>
                      </c:pt>
                      <c:pt idx="3559">
                        <c:v>273.95681999999999</c:v>
                      </c:pt>
                      <c:pt idx="3560">
                        <c:v>274.0881</c:v>
                      </c:pt>
                      <c:pt idx="3561">
                        <c:v>274.22962999999999</c:v>
                      </c:pt>
                      <c:pt idx="3562">
                        <c:v>274.33240000000001</c:v>
                      </c:pt>
                      <c:pt idx="3563">
                        <c:v>274.46078</c:v>
                      </c:pt>
                      <c:pt idx="3564">
                        <c:v>274.57650999999998</c:v>
                      </c:pt>
                      <c:pt idx="3565">
                        <c:v>274.71690999999998</c:v>
                      </c:pt>
                      <c:pt idx="3566">
                        <c:v>274.87132000000003</c:v>
                      </c:pt>
                      <c:pt idx="3567">
                        <c:v>274.96701000000002</c:v>
                      </c:pt>
                      <c:pt idx="3568">
                        <c:v>275.06473999999997</c:v>
                      </c:pt>
                      <c:pt idx="3569">
                        <c:v>275.18392</c:v>
                      </c:pt>
                      <c:pt idx="3570">
                        <c:v>275.35271</c:v>
                      </c:pt>
                      <c:pt idx="3571">
                        <c:v>275.45913000000002</c:v>
                      </c:pt>
                      <c:pt idx="3572">
                        <c:v>275.58136999999999</c:v>
                      </c:pt>
                      <c:pt idx="3573">
                        <c:v>275.6979</c:v>
                      </c:pt>
                      <c:pt idx="3574">
                        <c:v>275.84444999999999</c:v>
                      </c:pt>
                      <c:pt idx="3575">
                        <c:v>275.95567</c:v>
                      </c:pt>
                      <c:pt idx="3576">
                        <c:v>276.07961999999998</c:v>
                      </c:pt>
                      <c:pt idx="3577">
                        <c:v>276.20431000000002</c:v>
                      </c:pt>
                      <c:pt idx="3578">
                        <c:v>276.35834999999997</c:v>
                      </c:pt>
                      <c:pt idx="3579">
                        <c:v>276.47138000000001</c:v>
                      </c:pt>
                      <c:pt idx="3580">
                        <c:v>276.60178999999999</c:v>
                      </c:pt>
                      <c:pt idx="3581">
                        <c:v>276.69308000000001</c:v>
                      </c:pt>
                      <c:pt idx="3582">
                        <c:v>276.83346</c:v>
                      </c:pt>
                      <c:pt idx="3583">
                        <c:v>276.95549999999997</c:v>
                      </c:pt>
                      <c:pt idx="3584">
                        <c:v>277.06846000000002</c:v>
                      </c:pt>
                      <c:pt idx="3585">
                        <c:v>277.18558999999999</c:v>
                      </c:pt>
                      <c:pt idx="3586">
                        <c:v>277.31047000000001</c:v>
                      </c:pt>
                      <c:pt idx="3587">
                        <c:v>277.46417000000002</c:v>
                      </c:pt>
                      <c:pt idx="3588">
                        <c:v>277.5693</c:v>
                      </c:pt>
                      <c:pt idx="3589">
                        <c:v>277.67935</c:v>
                      </c:pt>
                      <c:pt idx="3590">
                        <c:v>277.81783999999999</c:v>
                      </c:pt>
                      <c:pt idx="3591">
                        <c:v>277.97032000000002</c:v>
                      </c:pt>
                      <c:pt idx="3592">
                        <c:v>278.09303</c:v>
                      </c:pt>
                      <c:pt idx="3593">
                        <c:v>278.22327999999999</c:v>
                      </c:pt>
                      <c:pt idx="3594">
                        <c:v>278.33017000000001</c:v>
                      </c:pt>
                      <c:pt idx="3595">
                        <c:v>278.49425000000002</c:v>
                      </c:pt>
                      <c:pt idx="3596">
                        <c:v>278.59800999999999</c:v>
                      </c:pt>
                      <c:pt idx="3597">
                        <c:v>278.72417000000002</c:v>
                      </c:pt>
                      <c:pt idx="3598">
                        <c:v>278.8372</c:v>
                      </c:pt>
                      <c:pt idx="3599">
                        <c:v>278.99637000000001</c:v>
                      </c:pt>
                      <c:pt idx="3600">
                        <c:v>279.08413000000002</c:v>
                      </c:pt>
                      <c:pt idx="3601">
                        <c:v>279.19684999999998</c:v>
                      </c:pt>
                      <c:pt idx="3602">
                        <c:v>279.32643999999999</c:v>
                      </c:pt>
                      <c:pt idx="3603">
                        <c:v>279.43817999999999</c:v>
                      </c:pt>
                      <c:pt idx="3604">
                        <c:v>279.60401999999999</c:v>
                      </c:pt>
                      <c:pt idx="3605">
                        <c:v>279.69117999999997</c:v>
                      </c:pt>
                      <c:pt idx="3606">
                        <c:v>279.80684000000002</c:v>
                      </c:pt>
                      <c:pt idx="3607">
                        <c:v>279.95028000000002</c:v>
                      </c:pt>
                      <c:pt idx="3608">
                        <c:v>280.09827000000001</c:v>
                      </c:pt>
                      <c:pt idx="3609">
                        <c:v>280.30676999999997</c:v>
                      </c:pt>
                      <c:pt idx="3610">
                        <c:v>280.31319999999999</c:v>
                      </c:pt>
                      <c:pt idx="3611">
                        <c:v>280.44141000000002</c:v>
                      </c:pt>
                      <c:pt idx="3612">
                        <c:v>280.59499</c:v>
                      </c:pt>
                      <c:pt idx="3613">
                        <c:v>280.69914</c:v>
                      </c:pt>
                      <c:pt idx="3614">
                        <c:v>280.81626</c:v>
                      </c:pt>
                      <c:pt idx="3615">
                        <c:v>280.95623999999998</c:v>
                      </c:pt>
                      <c:pt idx="3616">
                        <c:v>281.09746999999999</c:v>
                      </c:pt>
                      <c:pt idx="3617">
                        <c:v>281.20803999999998</c:v>
                      </c:pt>
                      <c:pt idx="3618">
                        <c:v>281.31031000000002</c:v>
                      </c:pt>
                      <c:pt idx="3619">
                        <c:v>281.45001999999999</c:v>
                      </c:pt>
                      <c:pt idx="3620">
                        <c:v>281.57704999999999</c:v>
                      </c:pt>
                      <c:pt idx="3621">
                        <c:v>281.72269999999997</c:v>
                      </c:pt>
                      <c:pt idx="3622">
                        <c:v>281.82184000000001</c:v>
                      </c:pt>
                      <c:pt idx="3623">
                        <c:v>281.93815000000001</c:v>
                      </c:pt>
                      <c:pt idx="3624">
                        <c:v>282.07524000000001</c:v>
                      </c:pt>
                      <c:pt idx="3625">
                        <c:v>282.23827999999997</c:v>
                      </c:pt>
                      <c:pt idx="3626">
                        <c:v>282.3227</c:v>
                      </c:pt>
                      <c:pt idx="3627">
                        <c:v>282.44382999999999</c:v>
                      </c:pt>
                      <c:pt idx="3628">
                        <c:v>282.57044000000002</c:v>
                      </c:pt>
                      <c:pt idx="3629">
                        <c:v>282.73430999999999</c:v>
                      </c:pt>
                      <c:pt idx="3630">
                        <c:v>282.81540000000001</c:v>
                      </c:pt>
                      <c:pt idx="3631">
                        <c:v>282.93792000000002</c:v>
                      </c:pt>
                      <c:pt idx="3632">
                        <c:v>283.06421999999998</c:v>
                      </c:pt>
                      <c:pt idx="3633">
                        <c:v>283.22453000000002</c:v>
                      </c:pt>
                      <c:pt idx="3634">
                        <c:v>283.30691000000002</c:v>
                      </c:pt>
                      <c:pt idx="3635">
                        <c:v>283.43295000000001</c:v>
                      </c:pt>
                      <c:pt idx="3636">
                        <c:v>283.57190000000003</c:v>
                      </c:pt>
                      <c:pt idx="3637">
                        <c:v>283.70172000000002</c:v>
                      </c:pt>
                      <c:pt idx="3638">
                        <c:v>283.84210999999999</c:v>
                      </c:pt>
                      <c:pt idx="3639">
                        <c:v>283.93894</c:v>
                      </c:pt>
                      <c:pt idx="3640">
                        <c:v>284.07499000000001</c:v>
                      </c:pt>
                      <c:pt idx="3641">
                        <c:v>284.19396</c:v>
                      </c:pt>
                      <c:pt idx="3642">
                        <c:v>284.36155000000002</c:v>
                      </c:pt>
                      <c:pt idx="3643">
                        <c:v>284.45299999999997</c:v>
                      </c:pt>
                      <c:pt idx="3644">
                        <c:v>284.58872000000002</c:v>
                      </c:pt>
                      <c:pt idx="3645">
                        <c:v>284.70396</c:v>
                      </c:pt>
                      <c:pt idx="3646">
                        <c:v>284.85534000000001</c:v>
                      </c:pt>
                      <c:pt idx="3647">
                        <c:v>284.94974999999999</c:v>
                      </c:pt>
                      <c:pt idx="3648">
                        <c:v>285.06267000000003</c:v>
                      </c:pt>
                      <c:pt idx="3649">
                        <c:v>285.20862</c:v>
                      </c:pt>
                      <c:pt idx="3650">
                        <c:v>285.35937999999999</c:v>
                      </c:pt>
                      <c:pt idx="3651">
                        <c:v>285.43781999999999</c:v>
                      </c:pt>
                      <c:pt idx="3652">
                        <c:v>285.56365</c:v>
                      </c:pt>
                      <c:pt idx="3653">
                        <c:v>285.70121</c:v>
                      </c:pt>
                      <c:pt idx="3654">
                        <c:v>285.83238</c:v>
                      </c:pt>
                      <c:pt idx="3655">
                        <c:v>285.93358999999998</c:v>
                      </c:pt>
                      <c:pt idx="3656">
                        <c:v>286.07132999999999</c:v>
                      </c:pt>
                      <c:pt idx="3657">
                        <c:v>286.19364999999999</c:v>
                      </c:pt>
                      <c:pt idx="3658">
                        <c:v>286.32565</c:v>
                      </c:pt>
                      <c:pt idx="3659">
                        <c:v>286.45994000000002</c:v>
                      </c:pt>
                      <c:pt idx="3660">
                        <c:v>286.55862999999999</c:v>
                      </c:pt>
                      <c:pt idx="3661">
                        <c:v>286.69236999999998</c:v>
                      </c:pt>
                      <c:pt idx="3662">
                        <c:v>286.80178999999998</c:v>
                      </c:pt>
                      <c:pt idx="3663">
                        <c:v>286.94382000000002</c:v>
                      </c:pt>
                      <c:pt idx="3664">
                        <c:v>287.06419</c:v>
                      </c:pt>
                      <c:pt idx="3665">
                        <c:v>287.19123999999999</c:v>
                      </c:pt>
                      <c:pt idx="3666">
                        <c:v>287.30826999999999</c:v>
                      </c:pt>
                      <c:pt idx="3667">
                        <c:v>287.45238999999998</c:v>
                      </c:pt>
                      <c:pt idx="3668">
                        <c:v>287.54843</c:v>
                      </c:pt>
                      <c:pt idx="3669">
                        <c:v>287.72054000000003</c:v>
                      </c:pt>
                      <c:pt idx="3670">
                        <c:v>287.87007999999997</c:v>
                      </c:pt>
                      <c:pt idx="3671">
                        <c:v>287.95022</c:v>
                      </c:pt>
                      <c:pt idx="3672">
                        <c:v>288.04514999999998</c:v>
                      </c:pt>
                      <c:pt idx="3673">
                        <c:v>288.18074999999999</c:v>
                      </c:pt>
                      <c:pt idx="3674">
                        <c:v>288.30712999999997</c:v>
                      </c:pt>
                      <c:pt idx="3675">
                        <c:v>288.42786999999998</c:v>
                      </c:pt>
                      <c:pt idx="3676">
                        <c:v>288.5711</c:v>
                      </c:pt>
                      <c:pt idx="3677">
                        <c:v>288.67908</c:v>
                      </c:pt>
                      <c:pt idx="3678">
                        <c:v>288.79761999999999</c:v>
                      </c:pt>
                      <c:pt idx="3679">
                        <c:v>288.92464000000001</c:v>
                      </c:pt>
                      <c:pt idx="3680">
                        <c:v>289.08139999999997</c:v>
                      </c:pt>
                      <c:pt idx="3681">
                        <c:v>289.1721</c:v>
                      </c:pt>
                      <c:pt idx="3682">
                        <c:v>289.30441000000002</c:v>
                      </c:pt>
                      <c:pt idx="3683">
                        <c:v>289.43506000000002</c:v>
                      </c:pt>
                      <c:pt idx="3684">
                        <c:v>289.57553000000001</c:v>
                      </c:pt>
                      <c:pt idx="3685">
                        <c:v>289.65998999999999</c:v>
                      </c:pt>
                      <c:pt idx="3686">
                        <c:v>289.79789</c:v>
                      </c:pt>
                      <c:pt idx="3687">
                        <c:v>289.92388</c:v>
                      </c:pt>
                      <c:pt idx="3688">
                        <c:v>290.07988</c:v>
                      </c:pt>
                      <c:pt idx="3689">
                        <c:v>290.18482</c:v>
                      </c:pt>
                      <c:pt idx="3690">
                        <c:v>290.29037</c:v>
                      </c:pt>
                      <c:pt idx="3691">
                        <c:v>290.40807999999998</c:v>
                      </c:pt>
                      <c:pt idx="3692">
                        <c:v>290.56409000000002</c:v>
                      </c:pt>
                      <c:pt idx="3693">
                        <c:v>290.69893999999999</c:v>
                      </c:pt>
                      <c:pt idx="3694">
                        <c:v>290.79971999999998</c:v>
                      </c:pt>
                      <c:pt idx="3695">
                        <c:v>290.91372999999999</c:v>
                      </c:pt>
                      <c:pt idx="3696">
                        <c:v>291.06094999999999</c:v>
                      </c:pt>
                      <c:pt idx="3697">
                        <c:v>291.18648999999999</c:v>
                      </c:pt>
                      <c:pt idx="3698">
                        <c:v>291.28967999999998</c:v>
                      </c:pt>
                      <c:pt idx="3699">
                        <c:v>291.41298</c:v>
                      </c:pt>
                      <c:pt idx="3700">
                        <c:v>291.51778999999999</c:v>
                      </c:pt>
                      <c:pt idx="3701">
                        <c:v>291.68981000000002</c:v>
                      </c:pt>
                      <c:pt idx="3702">
                        <c:v>291.78474999999997</c:v>
                      </c:pt>
                      <c:pt idx="3703">
                        <c:v>291.91726</c:v>
                      </c:pt>
                      <c:pt idx="3704">
                        <c:v>292.05763999999999</c:v>
                      </c:pt>
                      <c:pt idx="3705">
                        <c:v>292.20209</c:v>
                      </c:pt>
                      <c:pt idx="3706">
                        <c:v>292.30187999999998</c:v>
                      </c:pt>
                      <c:pt idx="3707">
                        <c:v>292.4282</c:v>
                      </c:pt>
                      <c:pt idx="3708">
                        <c:v>292.56536</c:v>
                      </c:pt>
                      <c:pt idx="3709">
                        <c:v>292.70841000000001</c:v>
                      </c:pt>
                      <c:pt idx="3710">
                        <c:v>292.7955</c:v>
                      </c:pt>
                      <c:pt idx="3711">
                        <c:v>292.92002000000002</c:v>
                      </c:pt>
                      <c:pt idx="3712">
                        <c:v>293.05664999999999</c:v>
                      </c:pt>
                      <c:pt idx="3713">
                        <c:v>293.18146000000002</c:v>
                      </c:pt>
                      <c:pt idx="3714">
                        <c:v>293.32913000000002</c:v>
                      </c:pt>
                      <c:pt idx="3715">
                        <c:v>293.42230000000001</c:v>
                      </c:pt>
                      <c:pt idx="3716">
                        <c:v>293.57567</c:v>
                      </c:pt>
                      <c:pt idx="3717">
                        <c:v>293.69578000000001</c:v>
                      </c:pt>
                      <c:pt idx="3718">
                        <c:v>293.83742000000001</c:v>
                      </c:pt>
                      <c:pt idx="3719">
                        <c:v>293.94215000000003</c:v>
                      </c:pt>
                      <c:pt idx="3720">
                        <c:v>294.07197000000002</c:v>
                      </c:pt>
                      <c:pt idx="3721">
                        <c:v>294.17592000000002</c:v>
                      </c:pt>
                      <c:pt idx="3722">
                        <c:v>294.34287</c:v>
                      </c:pt>
                      <c:pt idx="3723">
                        <c:v>294.40958999999998</c:v>
                      </c:pt>
                      <c:pt idx="3724">
                        <c:v>294.55574999999999</c:v>
                      </c:pt>
                      <c:pt idx="3725">
                        <c:v>294.67415</c:v>
                      </c:pt>
                      <c:pt idx="3726">
                        <c:v>294.80444999999997</c:v>
                      </c:pt>
                      <c:pt idx="3727">
                        <c:v>294.91636999999997</c:v>
                      </c:pt>
                      <c:pt idx="3728">
                        <c:v>295.05228</c:v>
                      </c:pt>
                      <c:pt idx="3729">
                        <c:v>295.18378000000001</c:v>
                      </c:pt>
                      <c:pt idx="3730">
                        <c:v>295.37914999999998</c:v>
                      </c:pt>
                      <c:pt idx="3731">
                        <c:v>295.47669999999999</c:v>
                      </c:pt>
                      <c:pt idx="3732">
                        <c:v>295.53823</c:v>
                      </c:pt>
                      <c:pt idx="3733">
                        <c:v>295.67279000000002</c:v>
                      </c:pt>
                      <c:pt idx="3734">
                        <c:v>295.78924999999998</c:v>
                      </c:pt>
                      <c:pt idx="3735">
                        <c:v>295.94947999999999</c:v>
                      </c:pt>
                      <c:pt idx="3736">
                        <c:v>296.06848000000002</c:v>
                      </c:pt>
                      <c:pt idx="3737">
                        <c:v>296.19681000000003</c:v>
                      </c:pt>
                      <c:pt idx="3738">
                        <c:v>296.30360000000002</c:v>
                      </c:pt>
                      <c:pt idx="3739">
                        <c:v>296.45236999999997</c:v>
                      </c:pt>
                      <c:pt idx="3740">
                        <c:v>296.54969</c:v>
                      </c:pt>
                      <c:pt idx="3741">
                        <c:v>296.69376999999997</c:v>
                      </c:pt>
                      <c:pt idx="3742">
                        <c:v>296.79876000000002</c:v>
                      </c:pt>
                      <c:pt idx="3743">
                        <c:v>296.95783</c:v>
                      </c:pt>
                      <c:pt idx="3744">
                        <c:v>297.03958</c:v>
                      </c:pt>
                      <c:pt idx="3745">
                        <c:v>297.19067000000001</c:v>
                      </c:pt>
                      <c:pt idx="3746">
                        <c:v>297.30849999999998</c:v>
                      </c:pt>
                      <c:pt idx="3747">
                        <c:v>297.45812000000001</c:v>
                      </c:pt>
                      <c:pt idx="3748">
                        <c:v>297.57974000000002</c:v>
                      </c:pt>
                      <c:pt idx="3749">
                        <c:v>297.67599000000001</c:v>
                      </c:pt>
                      <c:pt idx="3750">
                        <c:v>297.77760000000001</c:v>
                      </c:pt>
                      <c:pt idx="3751">
                        <c:v>297.93398000000002</c:v>
                      </c:pt>
                      <c:pt idx="3752">
                        <c:v>298.07699000000002</c:v>
                      </c:pt>
                      <c:pt idx="3753">
                        <c:v>298.16061000000002</c:v>
                      </c:pt>
                      <c:pt idx="3754">
                        <c:v>298.28953000000001</c:v>
                      </c:pt>
                      <c:pt idx="3755">
                        <c:v>298.42797999999999</c:v>
                      </c:pt>
                      <c:pt idx="3756">
                        <c:v>298.59903000000003</c:v>
                      </c:pt>
                      <c:pt idx="3757">
                        <c:v>298.68495000000001</c:v>
                      </c:pt>
                      <c:pt idx="3758">
                        <c:v>298.80232000000001</c:v>
                      </c:pt>
                      <c:pt idx="3759">
                        <c:v>298.94054999999997</c:v>
                      </c:pt>
                      <c:pt idx="3760">
                        <c:v>299.07835999999998</c:v>
                      </c:pt>
                      <c:pt idx="3761">
                        <c:v>299.18736000000001</c:v>
                      </c:pt>
                      <c:pt idx="3762">
                        <c:v>299.30036999999999</c:v>
                      </c:pt>
                      <c:pt idx="3763">
                        <c:v>299.41496999999998</c:v>
                      </c:pt>
                      <c:pt idx="3764">
                        <c:v>299.57324</c:v>
                      </c:pt>
                      <c:pt idx="3765">
                        <c:v>299.70188999999999</c:v>
                      </c:pt>
                      <c:pt idx="3766">
                        <c:v>299.81461999999999</c:v>
                      </c:pt>
                      <c:pt idx="3767">
                        <c:v>299.94558000000001</c:v>
                      </c:pt>
                      <c:pt idx="3768">
                        <c:v>300.05971</c:v>
                      </c:pt>
                      <c:pt idx="3769">
                        <c:v>300.20641000000001</c:v>
                      </c:pt>
                      <c:pt idx="3770">
                        <c:v>300.29235</c:v>
                      </c:pt>
                      <c:pt idx="3771">
                        <c:v>300.42045000000002</c:v>
                      </c:pt>
                      <c:pt idx="3772">
                        <c:v>300.54343</c:v>
                      </c:pt>
                      <c:pt idx="3773">
                        <c:v>300.69463000000002</c:v>
                      </c:pt>
                      <c:pt idx="3774">
                        <c:v>300.77924000000002</c:v>
                      </c:pt>
                      <c:pt idx="3775">
                        <c:v>300.90724</c:v>
                      </c:pt>
                      <c:pt idx="3776">
                        <c:v>301.04034999999999</c:v>
                      </c:pt>
                      <c:pt idx="3777">
                        <c:v>301.20316000000003</c:v>
                      </c:pt>
                      <c:pt idx="3778">
                        <c:v>301.32128</c:v>
                      </c:pt>
                      <c:pt idx="3779">
                        <c:v>301.42700000000002</c:v>
                      </c:pt>
                      <c:pt idx="3780">
                        <c:v>301.56013000000002</c:v>
                      </c:pt>
                      <c:pt idx="3781">
                        <c:v>301.71091000000001</c:v>
                      </c:pt>
                      <c:pt idx="3782">
                        <c:v>301.79467</c:v>
                      </c:pt>
                      <c:pt idx="3783">
                        <c:v>301.91689000000002</c:v>
                      </c:pt>
                      <c:pt idx="3784">
                        <c:v>302.03640000000001</c:v>
                      </c:pt>
                      <c:pt idx="3785">
                        <c:v>302.16971000000001</c:v>
                      </c:pt>
                      <c:pt idx="3786">
                        <c:v>302.30797999999999</c:v>
                      </c:pt>
                      <c:pt idx="3787">
                        <c:v>302.38965999999999</c:v>
                      </c:pt>
                      <c:pt idx="3788">
                        <c:v>302.51627999999999</c:v>
                      </c:pt>
                      <c:pt idx="3789">
                        <c:v>302.67092000000002</c:v>
                      </c:pt>
                      <c:pt idx="3790">
                        <c:v>302.81540000000001</c:v>
                      </c:pt>
                      <c:pt idx="3791">
                        <c:v>303.00939</c:v>
                      </c:pt>
                      <c:pt idx="3792">
                        <c:v>303.07470999999998</c:v>
                      </c:pt>
                      <c:pt idx="3793">
                        <c:v>303.18909000000002</c:v>
                      </c:pt>
                      <c:pt idx="3794">
                        <c:v>303.32324</c:v>
                      </c:pt>
                      <c:pt idx="3795">
                        <c:v>303.42102</c:v>
                      </c:pt>
                      <c:pt idx="3796">
                        <c:v>303.54232000000002</c:v>
                      </c:pt>
                      <c:pt idx="3797">
                        <c:v>303.66555</c:v>
                      </c:pt>
                      <c:pt idx="3798">
                        <c:v>303.79984999999999</c:v>
                      </c:pt>
                      <c:pt idx="3799">
                        <c:v>303.91179</c:v>
                      </c:pt>
                      <c:pt idx="3800">
                        <c:v>304.05464000000001</c:v>
                      </c:pt>
                      <c:pt idx="3801">
                        <c:v>304.17509999999999</c:v>
                      </c:pt>
                      <c:pt idx="3802">
                        <c:v>304.33127999999999</c:v>
                      </c:pt>
                      <c:pt idx="3803">
                        <c:v>304.42200000000003</c:v>
                      </c:pt>
                      <c:pt idx="3804">
                        <c:v>304.54660999999999</c:v>
                      </c:pt>
                      <c:pt idx="3805">
                        <c:v>304.66050000000001</c:v>
                      </c:pt>
                      <c:pt idx="3806">
                        <c:v>304.77517999999998</c:v>
                      </c:pt>
                      <c:pt idx="3807">
                        <c:v>304.93495000000001</c:v>
                      </c:pt>
                      <c:pt idx="3808">
                        <c:v>305.04991999999999</c:v>
                      </c:pt>
                      <c:pt idx="3809">
                        <c:v>305.18248999999997</c:v>
                      </c:pt>
                      <c:pt idx="3810">
                        <c:v>305.31022000000002</c:v>
                      </c:pt>
                      <c:pt idx="3811">
                        <c:v>305.44447000000002</c:v>
                      </c:pt>
                      <c:pt idx="3812">
                        <c:v>305.55869000000001</c:v>
                      </c:pt>
                      <c:pt idx="3813">
                        <c:v>305.65492</c:v>
                      </c:pt>
                      <c:pt idx="3814">
                        <c:v>305.79104999999998</c:v>
                      </c:pt>
                      <c:pt idx="3815">
                        <c:v>305.93635</c:v>
                      </c:pt>
                      <c:pt idx="3816">
                        <c:v>306.06774000000001</c:v>
                      </c:pt>
                      <c:pt idx="3817">
                        <c:v>306.18002000000001</c:v>
                      </c:pt>
                      <c:pt idx="3818">
                        <c:v>306.29856999999998</c:v>
                      </c:pt>
                      <c:pt idx="3819">
                        <c:v>306.43301000000002</c:v>
                      </c:pt>
                      <c:pt idx="3820">
                        <c:v>306.56715000000003</c:v>
                      </c:pt>
                      <c:pt idx="3821">
                        <c:v>306.66696999999999</c:v>
                      </c:pt>
                      <c:pt idx="3822">
                        <c:v>306.78228999999999</c:v>
                      </c:pt>
                      <c:pt idx="3823">
                        <c:v>306.92160000000001</c:v>
                      </c:pt>
                      <c:pt idx="3824">
                        <c:v>307.10165000000001</c:v>
                      </c:pt>
                      <c:pt idx="3825">
                        <c:v>307.16998000000001</c:v>
                      </c:pt>
                      <c:pt idx="3826">
                        <c:v>307.28575000000001</c:v>
                      </c:pt>
                      <c:pt idx="3827">
                        <c:v>307.41036000000003</c:v>
                      </c:pt>
                      <c:pt idx="3828">
                        <c:v>307.55588</c:v>
                      </c:pt>
                      <c:pt idx="3829">
                        <c:v>307.66888</c:v>
                      </c:pt>
                      <c:pt idx="3830">
                        <c:v>307.80410000000001</c:v>
                      </c:pt>
                      <c:pt idx="3831">
                        <c:v>307.93511000000001</c:v>
                      </c:pt>
                      <c:pt idx="3832">
                        <c:v>308.07411000000002</c:v>
                      </c:pt>
                      <c:pt idx="3833">
                        <c:v>308.14983999999998</c:v>
                      </c:pt>
                      <c:pt idx="3834">
                        <c:v>308.28311000000002</c:v>
                      </c:pt>
                      <c:pt idx="3835">
                        <c:v>308.42716000000001</c:v>
                      </c:pt>
                      <c:pt idx="3836">
                        <c:v>308.57299</c:v>
                      </c:pt>
                      <c:pt idx="3837">
                        <c:v>308.68036000000001</c:v>
                      </c:pt>
                      <c:pt idx="3838">
                        <c:v>308.76911000000001</c:v>
                      </c:pt>
                      <c:pt idx="3839">
                        <c:v>308.90480000000002</c:v>
                      </c:pt>
                      <c:pt idx="3840">
                        <c:v>309.03982999999999</c:v>
                      </c:pt>
                      <c:pt idx="3841">
                        <c:v>309.20776000000001</c:v>
                      </c:pt>
                      <c:pt idx="3842">
                        <c:v>309.30277000000001</c:v>
                      </c:pt>
                      <c:pt idx="3843">
                        <c:v>309.42719</c:v>
                      </c:pt>
                      <c:pt idx="3844">
                        <c:v>309.55200000000002</c:v>
                      </c:pt>
                      <c:pt idx="3845">
                        <c:v>309.67955000000001</c:v>
                      </c:pt>
                      <c:pt idx="3846">
                        <c:v>309.76609999999999</c:v>
                      </c:pt>
                      <c:pt idx="3847">
                        <c:v>309.90895</c:v>
                      </c:pt>
                      <c:pt idx="3848">
                        <c:v>310.04023000000001</c:v>
                      </c:pt>
                      <c:pt idx="3849">
                        <c:v>310.19247999999999</c:v>
                      </c:pt>
                      <c:pt idx="3850">
                        <c:v>310.28273000000002</c:v>
                      </c:pt>
                      <c:pt idx="3851">
                        <c:v>310.40544</c:v>
                      </c:pt>
                      <c:pt idx="3852">
                        <c:v>310.65440999999998</c:v>
                      </c:pt>
                      <c:pt idx="3853">
                        <c:v>310.66556000000003</c:v>
                      </c:pt>
                      <c:pt idx="3854">
                        <c:v>310.80707999999998</c:v>
                      </c:pt>
                      <c:pt idx="3855">
                        <c:v>310.91629</c:v>
                      </c:pt>
                      <c:pt idx="3856">
                        <c:v>311.04692</c:v>
                      </c:pt>
                      <c:pt idx="3857">
                        <c:v>311.17257000000001</c:v>
                      </c:pt>
                      <c:pt idx="3858">
                        <c:v>311.28143999999998</c:v>
                      </c:pt>
                      <c:pt idx="3859">
                        <c:v>311.38979999999998</c:v>
                      </c:pt>
                      <c:pt idx="3860">
                        <c:v>311.52731999999997</c:v>
                      </c:pt>
                      <c:pt idx="3861">
                        <c:v>311.66302000000002</c:v>
                      </c:pt>
                      <c:pt idx="3862">
                        <c:v>311.80450999999999</c:v>
                      </c:pt>
                      <c:pt idx="3863">
                        <c:v>311.89449000000002</c:v>
                      </c:pt>
                      <c:pt idx="3864">
                        <c:v>312.00837000000001</c:v>
                      </c:pt>
                      <c:pt idx="3865">
                        <c:v>312.14654999999999</c:v>
                      </c:pt>
                      <c:pt idx="3866">
                        <c:v>312.29606000000001</c:v>
                      </c:pt>
                      <c:pt idx="3867">
                        <c:v>312.40929</c:v>
                      </c:pt>
                      <c:pt idx="3868">
                        <c:v>312.53152</c:v>
                      </c:pt>
                      <c:pt idx="3869">
                        <c:v>312.66307999999998</c:v>
                      </c:pt>
                      <c:pt idx="3870">
                        <c:v>312.803</c:v>
                      </c:pt>
                      <c:pt idx="3871">
                        <c:v>312.89582000000001</c:v>
                      </c:pt>
                      <c:pt idx="3872">
                        <c:v>313.03618999999998</c:v>
                      </c:pt>
                      <c:pt idx="3873">
                        <c:v>313.15872000000002</c:v>
                      </c:pt>
                      <c:pt idx="3874">
                        <c:v>313.30220000000003</c:v>
                      </c:pt>
                      <c:pt idx="3875">
                        <c:v>313.40215999999998</c:v>
                      </c:pt>
                      <c:pt idx="3876">
                        <c:v>313.53552999999999</c:v>
                      </c:pt>
                      <c:pt idx="3877">
                        <c:v>313.65706999999998</c:v>
                      </c:pt>
                      <c:pt idx="3878">
                        <c:v>313.78921000000003</c:v>
                      </c:pt>
                      <c:pt idx="3879">
                        <c:v>313.92173000000003</c:v>
                      </c:pt>
                      <c:pt idx="3880">
                        <c:v>314.01524000000001</c:v>
                      </c:pt>
                      <c:pt idx="3881">
                        <c:v>314.15476999999998</c:v>
                      </c:pt>
                      <c:pt idx="3882">
                        <c:v>314.27307999999999</c:v>
                      </c:pt>
                      <c:pt idx="3883">
                        <c:v>314.43151999999998</c:v>
                      </c:pt>
                      <c:pt idx="3884">
                        <c:v>314.53100000000001</c:v>
                      </c:pt>
                      <c:pt idx="3885">
                        <c:v>314.63776999999999</c:v>
                      </c:pt>
                      <c:pt idx="3886">
                        <c:v>314.75794000000002</c:v>
                      </c:pt>
                      <c:pt idx="3887">
                        <c:v>314.90899000000002</c:v>
                      </c:pt>
                      <c:pt idx="3888">
                        <c:v>315.01873999999998</c:v>
                      </c:pt>
                      <c:pt idx="3889">
                        <c:v>315.13727999999998</c:v>
                      </c:pt>
                      <c:pt idx="3890">
                        <c:v>315.27440999999999</c:v>
                      </c:pt>
                      <c:pt idx="3891">
                        <c:v>315.42696999999998</c:v>
                      </c:pt>
                      <c:pt idx="3892">
                        <c:v>315.51172000000003</c:v>
                      </c:pt>
                      <c:pt idx="3893">
                        <c:v>315.63972999999999</c:v>
                      </c:pt>
                      <c:pt idx="3894">
                        <c:v>315.74770000000001</c:v>
                      </c:pt>
                      <c:pt idx="3895">
                        <c:v>315.87835999999999</c:v>
                      </c:pt>
                      <c:pt idx="3896">
                        <c:v>316.00968</c:v>
                      </c:pt>
                      <c:pt idx="3897">
                        <c:v>316.12941000000001</c:v>
                      </c:pt>
                      <c:pt idx="3898">
                        <c:v>316.24817000000002</c:v>
                      </c:pt>
                      <c:pt idx="3899">
                        <c:v>316.39370000000002</c:v>
                      </c:pt>
                      <c:pt idx="3900">
                        <c:v>316.54741999999999</c:v>
                      </c:pt>
                      <c:pt idx="3901">
                        <c:v>316.65051999999997</c:v>
                      </c:pt>
                      <c:pt idx="3902">
                        <c:v>316.76361000000003</c:v>
                      </c:pt>
                      <c:pt idx="3903">
                        <c:v>316.8897</c:v>
                      </c:pt>
                      <c:pt idx="3904">
                        <c:v>317.04063000000002</c:v>
                      </c:pt>
                      <c:pt idx="3905">
                        <c:v>317.14035999999999</c:v>
                      </c:pt>
                      <c:pt idx="3906">
                        <c:v>317.24606999999997</c:v>
                      </c:pt>
                      <c:pt idx="3907">
                        <c:v>317.38434999999998</c:v>
                      </c:pt>
                      <c:pt idx="3908">
                        <c:v>317.54194999999999</c:v>
                      </c:pt>
                      <c:pt idx="3909">
                        <c:v>317.61453</c:v>
                      </c:pt>
                      <c:pt idx="3910">
                        <c:v>317.74610000000001</c:v>
                      </c:pt>
                      <c:pt idx="3911">
                        <c:v>317.87065000000001</c:v>
                      </c:pt>
                      <c:pt idx="3912">
                        <c:v>318.04325999999998</c:v>
                      </c:pt>
                      <c:pt idx="3913">
                        <c:v>318.24700999999999</c:v>
                      </c:pt>
                      <c:pt idx="3914">
                        <c:v>318.26591000000002</c:v>
                      </c:pt>
                      <c:pt idx="3915">
                        <c:v>318.38405</c:v>
                      </c:pt>
                      <c:pt idx="3916">
                        <c:v>318.49754999999999</c:v>
                      </c:pt>
                      <c:pt idx="3917">
                        <c:v>318.66426999999999</c:v>
                      </c:pt>
                      <c:pt idx="3918">
                        <c:v>318.74306999999999</c:v>
                      </c:pt>
                      <c:pt idx="3919">
                        <c:v>318.87052999999997</c:v>
                      </c:pt>
                      <c:pt idx="3920">
                        <c:v>318.98115000000001</c:v>
                      </c:pt>
                      <c:pt idx="3921">
                        <c:v>319.13466</c:v>
                      </c:pt>
                      <c:pt idx="3922">
                        <c:v>319.25610999999998</c:v>
                      </c:pt>
                      <c:pt idx="3923">
                        <c:v>319.37382000000002</c:v>
                      </c:pt>
                      <c:pt idx="3924">
                        <c:v>319.51585</c:v>
                      </c:pt>
                      <c:pt idx="3925">
                        <c:v>319.64384999999999</c:v>
                      </c:pt>
                      <c:pt idx="3926">
                        <c:v>319.75932999999998</c:v>
                      </c:pt>
                      <c:pt idx="3927">
                        <c:v>319.88315999999998</c:v>
                      </c:pt>
                      <c:pt idx="3928">
                        <c:v>320.00779</c:v>
                      </c:pt>
                      <c:pt idx="3929">
                        <c:v>320.14600000000002</c:v>
                      </c:pt>
                      <c:pt idx="3930">
                        <c:v>320.24986000000001</c:v>
                      </c:pt>
                      <c:pt idx="3931">
                        <c:v>320.38400999999999</c:v>
                      </c:pt>
                      <c:pt idx="3932">
                        <c:v>320.50621999999998</c:v>
                      </c:pt>
                      <c:pt idx="3933">
                        <c:v>320.61655000000002</c:v>
                      </c:pt>
                      <c:pt idx="3934">
                        <c:v>320.76017999999999</c:v>
                      </c:pt>
                      <c:pt idx="3935">
                        <c:v>320.87722000000002</c:v>
                      </c:pt>
                      <c:pt idx="3936">
                        <c:v>320.99880000000002</c:v>
                      </c:pt>
                      <c:pt idx="3937">
                        <c:v>321.11943000000002</c:v>
                      </c:pt>
                      <c:pt idx="3938">
                        <c:v>321.26288</c:v>
                      </c:pt>
                      <c:pt idx="3939">
                        <c:v>321.38071000000002</c:v>
                      </c:pt>
                      <c:pt idx="3940">
                        <c:v>321.50179000000003</c:v>
                      </c:pt>
                      <c:pt idx="3941">
                        <c:v>321.62549000000001</c:v>
                      </c:pt>
                      <c:pt idx="3942">
                        <c:v>321.75027</c:v>
                      </c:pt>
                      <c:pt idx="3943">
                        <c:v>321.85529000000002</c:v>
                      </c:pt>
                      <c:pt idx="3944">
                        <c:v>321.9785</c:v>
                      </c:pt>
                      <c:pt idx="3945">
                        <c:v>322.11806999999999</c:v>
                      </c:pt>
                      <c:pt idx="3946">
                        <c:v>322.25479000000001</c:v>
                      </c:pt>
                      <c:pt idx="3947">
                        <c:v>322.36421000000001</c:v>
                      </c:pt>
                      <c:pt idx="3948">
                        <c:v>322.47392000000002</c:v>
                      </c:pt>
                      <c:pt idx="3949">
                        <c:v>322.59719999999999</c:v>
                      </c:pt>
                      <c:pt idx="3950">
                        <c:v>322.74137999999999</c:v>
                      </c:pt>
                      <c:pt idx="3951">
                        <c:v>322.85494999999997</c:v>
                      </c:pt>
                      <c:pt idx="3952">
                        <c:v>322.96319999999997</c:v>
                      </c:pt>
                      <c:pt idx="3953">
                        <c:v>323.10122000000001</c:v>
                      </c:pt>
                      <c:pt idx="3954">
                        <c:v>323.23232000000002</c:v>
                      </c:pt>
                      <c:pt idx="3955">
                        <c:v>323.39837999999997</c:v>
                      </c:pt>
                      <c:pt idx="3956">
                        <c:v>323.47908000000001</c:v>
                      </c:pt>
                      <c:pt idx="3957">
                        <c:v>323.61576000000002</c:v>
                      </c:pt>
                      <c:pt idx="3958">
                        <c:v>323.74799999999999</c:v>
                      </c:pt>
                      <c:pt idx="3959">
                        <c:v>323.8784</c:v>
                      </c:pt>
                      <c:pt idx="3960">
                        <c:v>323.99739</c:v>
                      </c:pt>
                      <c:pt idx="3961">
                        <c:v>324.1234</c:v>
                      </c:pt>
                      <c:pt idx="3962">
                        <c:v>324.25274999999999</c:v>
                      </c:pt>
                      <c:pt idx="3963">
                        <c:v>324.39085</c:v>
                      </c:pt>
                      <c:pt idx="3964">
                        <c:v>324.49234000000001</c:v>
                      </c:pt>
                      <c:pt idx="3965">
                        <c:v>324.60210000000001</c:v>
                      </c:pt>
                      <c:pt idx="3966">
                        <c:v>324.72989999999999</c:v>
                      </c:pt>
                      <c:pt idx="3967">
                        <c:v>324.87664999999998</c:v>
                      </c:pt>
                      <c:pt idx="3968">
                        <c:v>324.97509000000002</c:v>
                      </c:pt>
                      <c:pt idx="3969">
                        <c:v>325.10660999999999</c:v>
                      </c:pt>
                      <c:pt idx="3970">
                        <c:v>325.19</c:v>
                      </c:pt>
                      <c:pt idx="3971">
                        <c:v>325.18333000000001</c:v>
                      </c:pt>
                      <c:pt idx="3972">
                        <c:v>325.20929000000001</c:v>
                      </c:pt>
                      <c:pt idx="3973">
                        <c:v>325.20546000000002</c:v>
                      </c:pt>
                      <c:pt idx="3974">
                        <c:v>325.23892000000001</c:v>
                      </c:pt>
                      <c:pt idx="3975">
                        <c:v>325.15462000000002</c:v>
                      </c:pt>
                      <c:pt idx="3976">
                        <c:v>325.19045</c:v>
                      </c:pt>
                      <c:pt idx="3977">
                        <c:v>325.15025000000003</c:v>
                      </c:pt>
                      <c:pt idx="3978">
                        <c:v>325.14978000000002</c:v>
                      </c:pt>
                      <c:pt idx="3979">
                        <c:v>325.13828000000001</c:v>
                      </c:pt>
                      <c:pt idx="3980">
                        <c:v>325.18955999999997</c:v>
                      </c:pt>
                      <c:pt idx="3981">
                        <c:v>325.14294000000001</c:v>
                      </c:pt>
                      <c:pt idx="3982">
                        <c:v>325.13787000000002</c:v>
                      </c:pt>
                      <c:pt idx="3983">
                        <c:v>325.14139999999998</c:v>
                      </c:pt>
                      <c:pt idx="3984">
                        <c:v>325.15649000000002</c:v>
                      </c:pt>
                      <c:pt idx="3985">
                        <c:v>325.15566999999999</c:v>
                      </c:pt>
                      <c:pt idx="3986">
                        <c:v>325.13081</c:v>
                      </c:pt>
                      <c:pt idx="3987">
                        <c:v>325.15132999999997</c:v>
                      </c:pt>
                      <c:pt idx="3988">
                        <c:v>325.15593999999999</c:v>
                      </c:pt>
                      <c:pt idx="3989">
                        <c:v>325.16082</c:v>
                      </c:pt>
                      <c:pt idx="3990">
                        <c:v>325.15953000000002</c:v>
                      </c:pt>
                      <c:pt idx="3991">
                        <c:v>325.16273000000001</c:v>
                      </c:pt>
                      <c:pt idx="3992">
                        <c:v>325.15316000000001</c:v>
                      </c:pt>
                      <c:pt idx="3993">
                        <c:v>325.17169000000001</c:v>
                      </c:pt>
                      <c:pt idx="3994">
                        <c:v>325.13531999999998</c:v>
                      </c:pt>
                      <c:pt idx="3995">
                        <c:v>325.11525999999998</c:v>
                      </c:pt>
                      <c:pt idx="3996">
                        <c:v>325.12616000000003</c:v>
                      </c:pt>
                      <c:pt idx="3997">
                        <c:v>325.16316999999998</c:v>
                      </c:pt>
                      <c:pt idx="3998">
                        <c:v>325.13857999999999</c:v>
                      </c:pt>
                      <c:pt idx="3999">
                        <c:v>325.13125000000002</c:v>
                      </c:pt>
                      <c:pt idx="4000">
                        <c:v>325.12893000000003</c:v>
                      </c:pt>
                      <c:pt idx="4001">
                        <c:v>325.16798</c:v>
                      </c:pt>
                      <c:pt idx="4002">
                        <c:v>325.13580000000002</c:v>
                      </c:pt>
                      <c:pt idx="4003">
                        <c:v>325.15278999999998</c:v>
                      </c:pt>
                      <c:pt idx="4004">
                        <c:v>325.14578</c:v>
                      </c:pt>
                      <c:pt idx="4005">
                        <c:v>325.15940000000001</c:v>
                      </c:pt>
                      <c:pt idx="4006">
                        <c:v>325.12662999999998</c:v>
                      </c:pt>
                      <c:pt idx="4007">
                        <c:v>325.12241</c:v>
                      </c:pt>
                      <c:pt idx="4008">
                        <c:v>325.12419</c:v>
                      </c:pt>
                      <c:pt idx="4009">
                        <c:v>325.14157999999998</c:v>
                      </c:pt>
                      <c:pt idx="4010">
                        <c:v>325.15402999999998</c:v>
                      </c:pt>
                      <c:pt idx="4011">
                        <c:v>325.13362000000001</c:v>
                      </c:pt>
                      <c:pt idx="4012">
                        <c:v>325.12768999999997</c:v>
                      </c:pt>
                      <c:pt idx="4013">
                        <c:v>325.14168000000001</c:v>
                      </c:pt>
                      <c:pt idx="4014">
                        <c:v>325.15007000000003</c:v>
                      </c:pt>
                      <c:pt idx="4015">
                        <c:v>325.14508000000001</c:v>
                      </c:pt>
                      <c:pt idx="4016">
                        <c:v>325.14550000000003</c:v>
                      </c:pt>
                      <c:pt idx="4017">
                        <c:v>325.14193</c:v>
                      </c:pt>
                      <c:pt idx="4018">
                        <c:v>325.15033</c:v>
                      </c:pt>
                      <c:pt idx="4019">
                        <c:v>325.11536999999998</c:v>
                      </c:pt>
                      <c:pt idx="4020">
                        <c:v>325.11917</c:v>
                      </c:pt>
                      <c:pt idx="4021">
                        <c:v>325.12911000000003</c:v>
                      </c:pt>
                      <c:pt idx="4022">
                        <c:v>325.14585</c:v>
                      </c:pt>
                      <c:pt idx="4023">
                        <c:v>325.11914999999999</c:v>
                      </c:pt>
                      <c:pt idx="4024">
                        <c:v>325.13488000000001</c:v>
                      </c:pt>
                      <c:pt idx="4025">
                        <c:v>325.13159999999999</c:v>
                      </c:pt>
                      <c:pt idx="4026">
                        <c:v>325.15823999999998</c:v>
                      </c:pt>
                      <c:pt idx="4027">
                        <c:v>325.12049000000002</c:v>
                      </c:pt>
                      <c:pt idx="4028">
                        <c:v>325.12511999999998</c:v>
                      </c:pt>
                      <c:pt idx="4029">
                        <c:v>325.14292999999998</c:v>
                      </c:pt>
                      <c:pt idx="4030">
                        <c:v>325.13918000000001</c:v>
                      </c:pt>
                      <c:pt idx="4031">
                        <c:v>325.14695</c:v>
                      </c:pt>
                      <c:pt idx="4032">
                        <c:v>325.13481999999999</c:v>
                      </c:pt>
                      <c:pt idx="4033">
                        <c:v>325.14688000000001</c:v>
                      </c:pt>
                      <c:pt idx="4034">
                        <c:v>325.22298999999998</c:v>
                      </c:pt>
                      <c:pt idx="4035">
                        <c:v>325.21431000000001</c:v>
                      </c:pt>
                      <c:pt idx="4036">
                        <c:v>325.16910999999999</c:v>
                      </c:pt>
                      <c:pt idx="4037">
                        <c:v>325.14508000000001</c:v>
                      </c:pt>
                      <c:pt idx="4038">
                        <c:v>325.15433999999999</c:v>
                      </c:pt>
                      <c:pt idx="4039">
                        <c:v>325.17075</c:v>
                      </c:pt>
                      <c:pt idx="4040">
                        <c:v>325.14339000000001</c:v>
                      </c:pt>
                      <c:pt idx="4041">
                        <c:v>325.15616</c:v>
                      </c:pt>
                      <c:pt idx="4042">
                        <c:v>325.15224000000001</c:v>
                      </c:pt>
                      <c:pt idx="4043">
                        <c:v>325.17421999999999</c:v>
                      </c:pt>
                      <c:pt idx="4044">
                        <c:v>325.14152000000001</c:v>
                      </c:pt>
                      <c:pt idx="4045">
                        <c:v>325.15546000000001</c:v>
                      </c:pt>
                      <c:pt idx="4046">
                        <c:v>325.14812999999998</c:v>
                      </c:pt>
                      <c:pt idx="4047">
                        <c:v>325.13718</c:v>
                      </c:pt>
                      <c:pt idx="4048">
                        <c:v>325.17644000000001</c:v>
                      </c:pt>
                      <c:pt idx="4049">
                        <c:v>325.14186999999998</c:v>
                      </c:pt>
                      <c:pt idx="4050">
                        <c:v>325.13098000000002</c:v>
                      </c:pt>
                      <c:pt idx="4051">
                        <c:v>325.12547000000001</c:v>
                      </c:pt>
                      <c:pt idx="4052">
                        <c:v>325.17615000000001</c:v>
                      </c:pt>
                      <c:pt idx="4053">
                        <c:v>325.15044999999998</c:v>
                      </c:pt>
                      <c:pt idx="4054">
                        <c:v>325.14321000000001</c:v>
                      </c:pt>
                      <c:pt idx="4055">
                        <c:v>325.14611000000002</c:v>
                      </c:pt>
                      <c:pt idx="4056">
                        <c:v>325.16417999999999</c:v>
                      </c:pt>
                      <c:pt idx="4057">
                        <c:v>325.12729999999999</c:v>
                      </c:pt>
                      <c:pt idx="4058">
                        <c:v>325.12804</c:v>
                      </c:pt>
                      <c:pt idx="4059">
                        <c:v>325.14121</c:v>
                      </c:pt>
                      <c:pt idx="4060">
                        <c:v>325.16075999999998</c:v>
                      </c:pt>
                      <c:pt idx="4061">
                        <c:v>325.12828999999999</c:v>
                      </c:pt>
                      <c:pt idx="4062">
                        <c:v>325.12074000000001</c:v>
                      </c:pt>
                      <c:pt idx="4063">
                        <c:v>325.12428999999997</c:v>
                      </c:pt>
                      <c:pt idx="4064">
                        <c:v>325.13587999999999</c:v>
                      </c:pt>
                      <c:pt idx="4065">
                        <c:v>325.14015000000001</c:v>
                      </c:pt>
                      <c:pt idx="4066">
                        <c:v>325.12159000000003</c:v>
                      </c:pt>
                      <c:pt idx="4067">
                        <c:v>325.13968</c:v>
                      </c:pt>
                      <c:pt idx="4068">
                        <c:v>325.14308</c:v>
                      </c:pt>
                      <c:pt idx="4069">
                        <c:v>325.16314</c:v>
                      </c:pt>
                      <c:pt idx="4070">
                        <c:v>325.13290999999998</c:v>
                      </c:pt>
                      <c:pt idx="4071">
                        <c:v>325.15026</c:v>
                      </c:pt>
                      <c:pt idx="4072">
                        <c:v>325.14416999999997</c:v>
                      </c:pt>
                      <c:pt idx="4073">
                        <c:v>325.18072999999998</c:v>
                      </c:pt>
                      <c:pt idx="4074">
                        <c:v>325.14780999999999</c:v>
                      </c:pt>
                      <c:pt idx="4075">
                        <c:v>325.14909</c:v>
                      </c:pt>
                      <c:pt idx="4076">
                        <c:v>325.13468</c:v>
                      </c:pt>
                      <c:pt idx="4077">
                        <c:v>325.15242999999998</c:v>
                      </c:pt>
                      <c:pt idx="4078">
                        <c:v>325.16345000000001</c:v>
                      </c:pt>
                      <c:pt idx="4079">
                        <c:v>325.13036</c:v>
                      </c:pt>
                      <c:pt idx="4080">
                        <c:v>325.1377</c:v>
                      </c:pt>
                      <c:pt idx="4081">
                        <c:v>325.16129000000001</c:v>
                      </c:pt>
                      <c:pt idx="4082">
                        <c:v>325.13585</c:v>
                      </c:pt>
                      <c:pt idx="4083">
                        <c:v>325.13191</c:v>
                      </c:pt>
                      <c:pt idx="4084">
                        <c:v>325.13767999999999</c:v>
                      </c:pt>
                      <c:pt idx="4085">
                        <c:v>325.13549</c:v>
                      </c:pt>
                      <c:pt idx="4086">
                        <c:v>325.14803000000001</c:v>
                      </c:pt>
                      <c:pt idx="4087">
                        <c:v>325.13001000000003</c:v>
                      </c:pt>
                      <c:pt idx="4088">
                        <c:v>325.12626</c:v>
                      </c:pt>
                      <c:pt idx="4089">
                        <c:v>325.13821000000002</c:v>
                      </c:pt>
                      <c:pt idx="4090">
                        <c:v>325.16215</c:v>
                      </c:pt>
                      <c:pt idx="4091">
                        <c:v>325.13236000000001</c:v>
                      </c:pt>
                      <c:pt idx="4092">
                        <c:v>325.12162000000001</c:v>
                      </c:pt>
                      <c:pt idx="4093">
                        <c:v>325.12159000000003</c:v>
                      </c:pt>
                      <c:pt idx="4094">
                        <c:v>325.15769999999998</c:v>
                      </c:pt>
                      <c:pt idx="4095">
                        <c:v>325.26082000000002</c:v>
                      </c:pt>
                      <c:pt idx="4096">
                        <c:v>325.12069000000002</c:v>
                      </c:pt>
                      <c:pt idx="4097">
                        <c:v>325.11998</c:v>
                      </c:pt>
                      <c:pt idx="4098">
                        <c:v>325.15516000000002</c:v>
                      </c:pt>
                      <c:pt idx="4099">
                        <c:v>325.12711000000002</c:v>
                      </c:pt>
                      <c:pt idx="4100">
                        <c:v>325.12907000000001</c:v>
                      </c:pt>
                      <c:pt idx="4101">
                        <c:v>325.11142999999998</c:v>
                      </c:pt>
                      <c:pt idx="4102">
                        <c:v>325.15600000000001</c:v>
                      </c:pt>
                      <c:pt idx="4103">
                        <c:v>325.14488999999998</c:v>
                      </c:pt>
                      <c:pt idx="4104">
                        <c:v>325.11980999999997</c:v>
                      </c:pt>
                      <c:pt idx="4105">
                        <c:v>325.1234</c:v>
                      </c:pt>
                      <c:pt idx="4106">
                        <c:v>325.11523999999997</c:v>
                      </c:pt>
                      <c:pt idx="4107">
                        <c:v>325.15201000000002</c:v>
                      </c:pt>
                      <c:pt idx="4108">
                        <c:v>325.13556</c:v>
                      </c:pt>
                      <c:pt idx="4109">
                        <c:v>325.14357000000001</c:v>
                      </c:pt>
                      <c:pt idx="4110">
                        <c:v>325.12470000000002</c:v>
                      </c:pt>
                      <c:pt idx="4111">
                        <c:v>325.15724</c:v>
                      </c:pt>
                      <c:pt idx="4112">
                        <c:v>325.11894000000001</c:v>
                      </c:pt>
                      <c:pt idx="4113">
                        <c:v>325.15424000000002</c:v>
                      </c:pt>
                      <c:pt idx="4114">
                        <c:v>325.12948</c:v>
                      </c:pt>
                      <c:pt idx="4115">
                        <c:v>325.15397000000002</c:v>
                      </c:pt>
                      <c:pt idx="4116">
                        <c:v>325.13497999999998</c:v>
                      </c:pt>
                      <c:pt idx="4117">
                        <c:v>325.14645000000002</c:v>
                      </c:pt>
                      <c:pt idx="4118">
                        <c:v>325.13443000000001</c:v>
                      </c:pt>
                      <c:pt idx="4119">
                        <c:v>325.16147999999998</c:v>
                      </c:pt>
                      <c:pt idx="4120">
                        <c:v>325.13134000000002</c:v>
                      </c:pt>
                      <c:pt idx="4121">
                        <c:v>325.13310999999999</c:v>
                      </c:pt>
                      <c:pt idx="4122">
                        <c:v>325.12630999999999</c:v>
                      </c:pt>
                      <c:pt idx="4123">
                        <c:v>325.12797</c:v>
                      </c:pt>
                      <c:pt idx="4124">
                        <c:v>325.15359000000001</c:v>
                      </c:pt>
                      <c:pt idx="4125">
                        <c:v>325.12108000000001</c:v>
                      </c:pt>
                      <c:pt idx="4126">
                        <c:v>325.1311</c:v>
                      </c:pt>
                      <c:pt idx="4127">
                        <c:v>325.12781000000001</c:v>
                      </c:pt>
                      <c:pt idx="4128">
                        <c:v>325.16368</c:v>
                      </c:pt>
                      <c:pt idx="4129">
                        <c:v>325.14312000000001</c:v>
                      </c:pt>
                      <c:pt idx="4130">
                        <c:v>325.14019999999999</c:v>
                      </c:pt>
                      <c:pt idx="4131">
                        <c:v>325.13869</c:v>
                      </c:pt>
                      <c:pt idx="4132">
                        <c:v>325.16045000000003</c:v>
                      </c:pt>
                      <c:pt idx="4133">
                        <c:v>325.13722999999999</c:v>
                      </c:pt>
                      <c:pt idx="4134">
                        <c:v>325.12130000000002</c:v>
                      </c:pt>
                      <c:pt idx="4135">
                        <c:v>325.12196999999998</c:v>
                      </c:pt>
                      <c:pt idx="4136">
                        <c:v>325.15143999999998</c:v>
                      </c:pt>
                      <c:pt idx="4137">
                        <c:v>325.12882999999999</c:v>
                      </c:pt>
                      <c:pt idx="4138">
                        <c:v>325.12536</c:v>
                      </c:pt>
                      <c:pt idx="4139">
                        <c:v>325.13751999999999</c:v>
                      </c:pt>
                      <c:pt idx="4140">
                        <c:v>325.15796999999998</c:v>
                      </c:pt>
                      <c:pt idx="4141">
                        <c:v>325.14384000000001</c:v>
                      </c:pt>
                      <c:pt idx="4142">
                        <c:v>325.13330000000002</c:v>
                      </c:pt>
                      <c:pt idx="4143">
                        <c:v>325.14807000000002</c:v>
                      </c:pt>
                      <c:pt idx="4144">
                        <c:v>325.14326</c:v>
                      </c:pt>
                      <c:pt idx="4145">
                        <c:v>325.16194999999999</c:v>
                      </c:pt>
                      <c:pt idx="4146">
                        <c:v>325.13065999999998</c:v>
                      </c:pt>
                      <c:pt idx="4147">
                        <c:v>325.11982999999998</c:v>
                      </c:pt>
                      <c:pt idx="4148">
                        <c:v>325.12844000000001</c:v>
                      </c:pt>
                      <c:pt idx="4149">
                        <c:v>325.15839999999997</c:v>
                      </c:pt>
                      <c:pt idx="4150">
                        <c:v>325.12979999999999</c:v>
                      </c:pt>
                      <c:pt idx="4151">
                        <c:v>325.13308000000001</c:v>
                      </c:pt>
                      <c:pt idx="4152">
                        <c:v>325.13621999999998</c:v>
                      </c:pt>
                      <c:pt idx="4153">
                        <c:v>325.15460000000002</c:v>
                      </c:pt>
                      <c:pt idx="4154">
                        <c:v>325.14747</c:v>
                      </c:pt>
                      <c:pt idx="4155">
                        <c:v>325.13529999999997</c:v>
                      </c:pt>
                      <c:pt idx="4156">
                        <c:v>325.26751000000002</c:v>
                      </c:pt>
                      <c:pt idx="4157">
                        <c:v>325.14958999999999</c:v>
                      </c:pt>
                      <c:pt idx="4158">
                        <c:v>325.13767000000001</c:v>
                      </c:pt>
                      <c:pt idx="4159">
                        <c:v>325.13382999999999</c:v>
                      </c:pt>
                      <c:pt idx="4160">
                        <c:v>325.13573000000002</c:v>
                      </c:pt>
                      <c:pt idx="4161">
                        <c:v>325.13726000000003</c:v>
                      </c:pt>
                      <c:pt idx="4162">
                        <c:v>325.16064999999998</c:v>
                      </c:pt>
                      <c:pt idx="4163">
                        <c:v>325.15712000000002</c:v>
                      </c:pt>
                      <c:pt idx="4164">
                        <c:v>325.14145000000002</c:v>
                      </c:pt>
                      <c:pt idx="4165">
                        <c:v>325.14773000000002</c:v>
                      </c:pt>
                      <c:pt idx="4166">
                        <c:v>325.16895</c:v>
                      </c:pt>
                      <c:pt idx="4167">
                        <c:v>325.13317999999998</c:v>
                      </c:pt>
                      <c:pt idx="4168">
                        <c:v>325.12966</c:v>
                      </c:pt>
                      <c:pt idx="4169">
                        <c:v>325.12952999999999</c:v>
                      </c:pt>
                      <c:pt idx="4170">
                        <c:v>325.16003999999998</c:v>
                      </c:pt>
                      <c:pt idx="4171">
                        <c:v>325.15739000000002</c:v>
                      </c:pt>
                      <c:pt idx="4172">
                        <c:v>325.15631000000002</c:v>
                      </c:pt>
                      <c:pt idx="4173">
                        <c:v>325.12007999999997</c:v>
                      </c:pt>
                      <c:pt idx="4174">
                        <c:v>325.17012999999997</c:v>
                      </c:pt>
                      <c:pt idx="4175">
                        <c:v>325.13423999999998</c:v>
                      </c:pt>
                      <c:pt idx="4176">
                        <c:v>325.13940000000002</c:v>
                      </c:pt>
                      <c:pt idx="4177">
                        <c:v>325.13740999999999</c:v>
                      </c:pt>
                      <c:pt idx="4178">
                        <c:v>325.16932000000003</c:v>
                      </c:pt>
                      <c:pt idx="4179">
                        <c:v>325.14611000000002</c:v>
                      </c:pt>
                      <c:pt idx="4180">
                        <c:v>325.13236999999998</c:v>
                      </c:pt>
                      <c:pt idx="4181">
                        <c:v>325.10834999999997</c:v>
                      </c:pt>
                      <c:pt idx="4182">
                        <c:v>325.12900999999999</c:v>
                      </c:pt>
                      <c:pt idx="4183">
                        <c:v>325.16444999999999</c:v>
                      </c:pt>
                      <c:pt idx="4184">
                        <c:v>325.12553000000003</c:v>
                      </c:pt>
                      <c:pt idx="4185">
                        <c:v>325.12801999999999</c:v>
                      </c:pt>
                      <c:pt idx="4186">
                        <c:v>325.13162</c:v>
                      </c:pt>
                      <c:pt idx="4187">
                        <c:v>325.16127999999998</c:v>
                      </c:pt>
                      <c:pt idx="4188">
                        <c:v>325.13177000000002</c:v>
                      </c:pt>
                      <c:pt idx="4189">
                        <c:v>325.11497000000003</c:v>
                      </c:pt>
                      <c:pt idx="4190">
                        <c:v>325.12042000000002</c:v>
                      </c:pt>
                      <c:pt idx="4191">
                        <c:v>325.15877</c:v>
                      </c:pt>
                      <c:pt idx="4192">
                        <c:v>325.13193000000001</c:v>
                      </c:pt>
                      <c:pt idx="4193">
                        <c:v>325.14210000000003</c:v>
                      </c:pt>
                      <c:pt idx="4194">
                        <c:v>325.13639000000001</c:v>
                      </c:pt>
                      <c:pt idx="4195">
                        <c:v>325.17095</c:v>
                      </c:pt>
                      <c:pt idx="4196">
                        <c:v>325.12225000000001</c:v>
                      </c:pt>
                      <c:pt idx="4197">
                        <c:v>325.12446</c:v>
                      </c:pt>
                      <c:pt idx="4198">
                        <c:v>325.11808000000002</c:v>
                      </c:pt>
                      <c:pt idx="4199">
                        <c:v>325.11417</c:v>
                      </c:pt>
                      <c:pt idx="4200">
                        <c:v>325.15406999999999</c:v>
                      </c:pt>
                      <c:pt idx="4201">
                        <c:v>325.14114000000001</c:v>
                      </c:pt>
                      <c:pt idx="4202">
                        <c:v>325.15264999999999</c:v>
                      </c:pt>
                      <c:pt idx="4203">
                        <c:v>325.14605</c:v>
                      </c:pt>
                      <c:pt idx="4204">
                        <c:v>325.16653000000002</c:v>
                      </c:pt>
                      <c:pt idx="4205">
                        <c:v>325.13287000000003</c:v>
                      </c:pt>
                      <c:pt idx="4206">
                        <c:v>325.14028999999999</c:v>
                      </c:pt>
                      <c:pt idx="4207">
                        <c:v>325.13168999999999</c:v>
                      </c:pt>
                      <c:pt idx="4208">
                        <c:v>325.16048000000001</c:v>
                      </c:pt>
                      <c:pt idx="4209">
                        <c:v>325.13959</c:v>
                      </c:pt>
                      <c:pt idx="4210">
                        <c:v>325.13475</c:v>
                      </c:pt>
                      <c:pt idx="4211">
                        <c:v>325.13947000000002</c:v>
                      </c:pt>
                      <c:pt idx="4212">
                        <c:v>325.18423999999999</c:v>
                      </c:pt>
                      <c:pt idx="4213">
                        <c:v>325.13022000000001</c:v>
                      </c:pt>
                      <c:pt idx="4214">
                        <c:v>325.13589000000002</c:v>
                      </c:pt>
                      <c:pt idx="4215">
                        <c:v>325.12277</c:v>
                      </c:pt>
                      <c:pt idx="4216">
                        <c:v>325.18198999999998</c:v>
                      </c:pt>
                      <c:pt idx="4217">
                        <c:v>325.26641000000001</c:v>
                      </c:pt>
                      <c:pt idx="4218">
                        <c:v>325.13744000000003</c:v>
                      </c:pt>
                      <c:pt idx="4219">
                        <c:v>325.15688999999998</c:v>
                      </c:pt>
                      <c:pt idx="4220">
                        <c:v>325.14364</c:v>
                      </c:pt>
                      <c:pt idx="4221">
                        <c:v>325.17597000000001</c:v>
                      </c:pt>
                      <c:pt idx="4222">
                        <c:v>325.14425</c:v>
                      </c:pt>
                      <c:pt idx="4223">
                        <c:v>325.14406000000002</c:v>
                      </c:pt>
                      <c:pt idx="4224">
                        <c:v>325.14098999999999</c:v>
                      </c:pt>
                      <c:pt idx="4225">
                        <c:v>325.17592999999999</c:v>
                      </c:pt>
                      <c:pt idx="4226">
                        <c:v>325.12425000000002</c:v>
                      </c:pt>
                      <c:pt idx="4227">
                        <c:v>325.12322</c:v>
                      </c:pt>
                      <c:pt idx="4228">
                        <c:v>325.12684000000002</c:v>
                      </c:pt>
                      <c:pt idx="4229">
                        <c:v>325.16809999999998</c:v>
                      </c:pt>
                      <c:pt idx="4230">
                        <c:v>325.13200999999998</c:v>
                      </c:pt>
                      <c:pt idx="4231">
                        <c:v>325.13112999999998</c:v>
                      </c:pt>
                      <c:pt idx="4232">
                        <c:v>325.13949000000002</c:v>
                      </c:pt>
                      <c:pt idx="4233">
                        <c:v>325.16088000000002</c:v>
                      </c:pt>
                      <c:pt idx="4234">
                        <c:v>325.14827000000002</c:v>
                      </c:pt>
                      <c:pt idx="4235">
                        <c:v>325.15042999999997</c:v>
                      </c:pt>
                      <c:pt idx="4236">
                        <c:v>325.13481000000002</c:v>
                      </c:pt>
                      <c:pt idx="4237">
                        <c:v>325.13033000000001</c:v>
                      </c:pt>
                      <c:pt idx="4238">
                        <c:v>325.15672999999998</c:v>
                      </c:pt>
                      <c:pt idx="4239">
                        <c:v>325.13449000000003</c:v>
                      </c:pt>
                      <c:pt idx="4240">
                        <c:v>325.13726000000003</c:v>
                      </c:pt>
                      <c:pt idx="4241">
                        <c:v>325.12535000000003</c:v>
                      </c:pt>
                      <c:pt idx="4242">
                        <c:v>325.15347000000003</c:v>
                      </c:pt>
                      <c:pt idx="4243">
                        <c:v>325.12702000000002</c:v>
                      </c:pt>
                      <c:pt idx="4244">
                        <c:v>325.12984</c:v>
                      </c:pt>
                      <c:pt idx="4245">
                        <c:v>325.11826000000002</c:v>
                      </c:pt>
                      <c:pt idx="4246">
                        <c:v>325.17516000000001</c:v>
                      </c:pt>
                      <c:pt idx="4247">
                        <c:v>325.15875</c:v>
                      </c:pt>
                      <c:pt idx="4248">
                        <c:v>325.14258999999998</c:v>
                      </c:pt>
                      <c:pt idx="4249">
                        <c:v>325.13594000000001</c:v>
                      </c:pt>
                      <c:pt idx="4250">
                        <c:v>325.14116000000001</c:v>
                      </c:pt>
                      <c:pt idx="4251">
                        <c:v>325.14938000000001</c:v>
                      </c:pt>
                      <c:pt idx="4252">
                        <c:v>325.12007999999997</c:v>
                      </c:pt>
                      <c:pt idx="4253">
                        <c:v>325.11433</c:v>
                      </c:pt>
                      <c:pt idx="4254">
                        <c:v>325.13758000000001</c:v>
                      </c:pt>
                      <c:pt idx="4255">
                        <c:v>325.17419000000001</c:v>
                      </c:pt>
                      <c:pt idx="4256">
                        <c:v>325.15602999999999</c:v>
                      </c:pt>
                      <c:pt idx="4257">
                        <c:v>325.16201999999998</c:v>
                      </c:pt>
                      <c:pt idx="4258">
                        <c:v>325.15379000000001</c:v>
                      </c:pt>
                      <c:pt idx="4259">
                        <c:v>325.17804000000001</c:v>
                      </c:pt>
                      <c:pt idx="4260">
                        <c:v>325.13616999999999</c:v>
                      </c:pt>
                      <c:pt idx="4261">
                        <c:v>325.12907999999999</c:v>
                      </c:pt>
                      <c:pt idx="4262">
                        <c:v>325.11673999999999</c:v>
                      </c:pt>
                      <c:pt idx="4263">
                        <c:v>325.16010999999997</c:v>
                      </c:pt>
                      <c:pt idx="4264">
                        <c:v>325.13173999999998</c:v>
                      </c:pt>
                      <c:pt idx="4265">
                        <c:v>325.12383</c:v>
                      </c:pt>
                      <c:pt idx="4266">
                        <c:v>325.14134999999999</c:v>
                      </c:pt>
                      <c:pt idx="4267">
                        <c:v>325.15293000000003</c:v>
                      </c:pt>
                      <c:pt idx="4268">
                        <c:v>325.17516000000001</c:v>
                      </c:pt>
                      <c:pt idx="4269">
                        <c:v>325.14936</c:v>
                      </c:pt>
                      <c:pt idx="4270">
                        <c:v>325.14109000000002</c:v>
                      </c:pt>
                      <c:pt idx="4271">
                        <c:v>325.13745</c:v>
                      </c:pt>
                      <c:pt idx="4272">
                        <c:v>325.15624000000003</c:v>
                      </c:pt>
                      <c:pt idx="4273">
                        <c:v>325.12407000000002</c:v>
                      </c:pt>
                      <c:pt idx="4274">
                        <c:v>325.14217000000002</c:v>
                      </c:pt>
                      <c:pt idx="4275">
                        <c:v>325.12085999999999</c:v>
                      </c:pt>
                      <c:pt idx="4276">
                        <c:v>325.15105999999997</c:v>
                      </c:pt>
                      <c:pt idx="4277">
                        <c:v>325.16955999999999</c:v>
                      </c:pt>
                      <c:pt idx="4278">
                        <c:v>325.21902999999998</c:v>
                      </c:pt>
                      <c:pt idx="4279">
                        <c:v>325.13067000000001</c:v>
                      </c:pt>
                      <c:pt idx="4280">
                        <c:v>325.15046000000001</c:v>
                      </c:pt>
                      <c:pt idx="4281">
                        <c:v>325.12470000000002</c:v>
                      </c:pt>
                      <c:pt idx="4282">
                        <c:v>325.12293</c:v>
                      </c:pt>
                      <c:pt idx="4283">
                        <c:v>325.11901999999998</c:v>
                      </c:pt>
                      <c:pt idx="4284">
                        <c:v>325.14440999999999</c:v>
                      </c:pt>
                      <c:pt idx="4285">
                        <c:v>325.15787</c:v>
                      </c:pt>
                      <c:pt idx="4286">
                        <c:v>325.13290999999998</c:v>
                      </c:pt>
                      <c:pt idx="4287">
                        <c:v>325.12214999999998</c:v>
                      </c:pt>
                      <c:pt idx="4288">
                        <c:v>325.12878999999998</c:v>
                      </c:pt>
                      <c:pt idx="4289">
                        <c:v>325.15120000000002</c:v>
                      </c:pt>
                      <c:pt idx="4290">
                        <c:v>325.13013999999998</c:v>
                      </c:pt>
                      <c:pt idx="4291">
                        <c:v>325.11984999999999</c:v>
                      </c:pt>
                      <c:pt idx="4292">
                        <c:v>325.11971999999997</c:v>
                      </c:pt>
                      <c:pt idx="4293">
                        <c:v>325.16455999999999</c:v>
                      </c:pt>
                      <c:pt idx="4294">
                        <c:v>325.11097000000001</c:v>
                      </c:pt>
                      <c:pt idx="4295">
                        <c:v>325.12004999999999</c:v>
                      </c:pt>
                      <c:pt idx="4296">
                        <c:v>325.12173000000001</c:v>
                      </c:pt>
                      <c:pt idx="4297">
                        <c:v>325.14362</c:v>
                      </c:pt>
                      <c:pt idx="4298">
                        <c:v>325.11363</c:v>
                      </c:pt>
                      <c:pt idx="4299">
                        <c:v>325.11946</c:v>
                      </c:pt>
                      <c:pt idx="4300">
                        <c:v>325.13810999999998</c:v>
                      </c:pt>
                      <c:pt idx="4301">
                        <c:v>325.14755000000002</c:v>
                      </c:pt>
                      <c:pt idx="4302">
                        <c:v>325.12038999999999</c:v>
                      </c:pt>
                      <c:pt idx="4303">
                        <c:v>325.14751000000001</c:v>
                      </c:pt>
                      <c:pt idx="4304">
                        <c:v>325.14434999999997</c:v>
                      </c:pt>
                      <c:pt idx="4305">
                        <c:v>325.14679999999998</c:v>
                      </c:pt>
                      <c:pt idx="4306">
                        <c:v>325.14866999999998</c:v>
                      </c:pt>
                      <c:pt idx="4307">
                        <c:v>325.12396999999999</c:v>
                      </c:pt>
                      <c:pt idx="4308">
                        <c:v>325.11714000000001</c:v>
                      </c:pt>
                      <c:pt idx="4309">
                        <c:v>325.11934000000002</c:v>
                      </c:pt>
                      <c:pt idx="4310">
                        <c:v>325.13785000000001</c:v>
                      </c:pt>
                      <c:pt idx="4311">
                        <c:v>325.12153999999998</c:v>
                      </c:pt>
                      <c:pt idx="4312">
                        <c:v>325.10228000000001</c:v>
                      </c:pt>
                      <c:pt idx="4313">
                        <c:v>325.11565999999999</c:v>
                      </c:pt>
                      <c:pt idx="4314">
                        <c:v>325.15007000000003</c:v>
                      </c:pt>
                      <c:pt idx="4315">
                        <c:v>325.10437000000002</c:v>
                      </c:pt>
                      <c:pt idx="4316">
                        <c:v>325.11608999999999</c:v>
                      </c:pt>
                      <c:pt idx="4317">
                        <c:v>325.12705</c:v>
                      </c:pt>
                      <c:pt idx="4318">
                        <c:v>325.14609999999999</c:v>
                      </c:pt>
                      <c:pt idx="4319">
                        <c:v>325.13078999999999</c:v>
                      </c:pt>
                      <c:pt idx="4320">
                        <c:v>325.12101000000001</c:v>
                      </c:pt>
                      <c:pt idx="4321">
                        <c:v>325.09769</c:v>
                      </c:pt>
                      <c:pt idx="4322">
                        <c:v>325.10413999999997</c:v>
                      </c:pt>
                      <c:pt idx="4323">
                        <c:v>325.12651</c:v>
                      </c:pt>
                      <c:pt idx="4324">
                        <c:v>325.10928000000001</c:v>
                      </c:pt>
                      <c:pt idx="4325">
                        <c:v>325.11318</c:v>
                      </c:pt>
                      <c:pt idx="4326">
                        <c:v>325.08722</c:v>
                      </c:pt>
                      <c:pt idx="4327">
                        <c:v>325.11842999999999</c:v>
                      </c:pt>
                      <c:pt idx="4328">
                        <c:v>325.08717999999999</c:v>
                      </c:pt>
                      <c:pt idx="4329">
                        <c:v>325.12508000000003</c:v>
                      </c:pt>
                      <c:pt idx="4330">
                        <c:v>325.12508000000003</c:v>
                      </c:pt>
                      <c:pt idx="4331">
                        <c:v>325.14884000000001</c:v>
                      </c:pt>
                      <c:pt idx="4332">
                        <c:v>325.13252999999997</c:v>
                      </c:pt>
                      <c:pt idx="4333">
                        <c:v>325.12999000000002</c:v>
                      </c:pt>
                      <c:pt idx="4334">
                        <c:v>325.15510999999998</c:v>
                      </c:pt>
                      <c:pt idx="4335">
                        <c:v>325.15134</c:v>
                      </c:pt>
                      <c:pt idx="4336">
                        <c:v>325.13643999999999</c:v>
                      </c:pt>
                      <c:pt idx="4337">
                        <c:v>325.13252999999997</c:v>
                      </c:pt>
                      <c:pt idx="4338">
                        <c:v>325.21893</c:v>
                      </c:pt>
                      <c:pt idx="4339">
                        <c:v>325.18218000000002</c:v>
                      </c:pt>
                      <c:pt idx="4340">
                        <c:v>325.12376999999998</c:v>
                      </c:pt>
                      <c:pt idx="4341">
                        <c:v>325.12160999999998</c:v>
                      </c:pt>
                      <c:pt idx="4342">
                        <c:v>325.11311000000001</c:v>
                      </c:pt>
                      <c:pt idx="4343">
                        <c:v>325.12412</c:v>
                      </c:pt>
                      <c:pt idx="4344">
                        <c:v>325.14722999999998</c:v>
                      </c:pt>
                      <c:pt idx="4345">
                        <c:v>325.12693000000002</c:v>
                      </c:pt>
                      <c:pt idx="4346">
                        <c:v>325.14717000000002</c:v>
                      </c:pt>
                      <c:pt idx="4347">
                        <c:v>325.13616999999999</c:v>
                      </c:pt>
                      <c:pt idx="4348">
                        <c:v>325.15188999999998</c:v>
                      </c:pt>
                      <c:pt idx="4349">
                        <c:v>325.13213999999999</c:v>
                      </c:pt>
                      <c:pt idx="4350">
                        <c:v>325.12639999999999</c:v>
                      </c:pt>
                      <c:pt idx="4351">
                        <c:v>325.12880999999999</c:v>
                      </c:pt>
                      <c:pt idx="4352">
                        <c:v>325.17626999999999</c:v>
                      </c:pt>
                      <c:pt idx="4353">
                        <c:v>325.14253000000002</c:v>
                      </c:pt>
                      <c:pt idx="4354">
                        <c:v>325.14039000000002</c:v>
                      </c:pt>
                      <c:pt idx="4355">
                        <c:v>325.13902000000002</c:v>
                      </c:pt>
                      <c:pt idx="4356">
                        <c:v>325.17387000000002</c:v>
                      </c:pt>
                      <c:pt idx="4357">
                        <c:v>325.14082000000002</c:v>
                      </c:pt>
                      <c:pt idx="4358">
                        <c:v>325.12997000000001</c:v>
                      </c:pt>
                      <c:pt idx="4359">
                        <c:v>325.12506000000002</c:v>
                      </c:pt>
                      <c:pt idx="4360">
                        <c:v>325.12213000000003</c:v>
                      </c:pt>
                      <c:pt idx="4361">
                        <c:v>325.15037000000001</c:v>
                      </c:pt>
                      <c:pt idx="4362">
                        <c:v>325.12538999999998</c:v>
                      </c:pt>
                      <c:pt idx="4363">
                        <c:v>325.11034999999998</c:v>
                      </c:pt>
                      <c:pt idx="4364">
                        <c:v>325.12889000000001</c:v>
                      </c:pt>
                      <c:pt idx="4365">
                        <c:v>325.17106999999999</c:v>
                      </c:pt>
                      <c:pt idx="4366">
                        <c:v>325.14724000000001</c:v>
                      </c:pt>
                      <c:pt idx="4367">
                        <c:v>325.13529999999997</c:v>
                      </c:pt>
                      <c:pt idx="4368">
                        <c:v>325.11622</c:v>
                      </c:pt>
                      <c:pt idx="4369">
                        <c:v>325.17081999999999</c:v>
                      </c:pt>
                      <c:pt idx="4370">
                        <c:v>325.12594999999999</c:v>
                      </c:pt>
                      <c:pt idx="4371">
                        <c:v>325.13452999999998</c:v>
                      </c:pt>
                      <c:pt idx="4372">
                        <c:v>325.12288999999998</c:v>
                      </c:pt>
                      <c:pt idx="4373">
                        <c:v>325.13902000000002</c:v>
                      </c:pt>
                      <c:pt idx="4374">
                        <c:v>325.10516000000001</c:v>
                      </c:pt>
                      <c:pt idx="4375">
                        <c:v>325.11721999999997</c:v>
                      </c:pt>
                      <c:pt idx="4376">
                        <c:v>325.11543</c:v>
                      </c:pt>
                      <c:pt idx="4377">
                        <c:v>325.13574</c:v>
                      </c:pt>
                      <c:pt idx="4378">
                        <c:v>325.12087000000002</c:v>
                      </c:pt>
                      <c:pt idx="4379">
                        <c:v>325.12511000000001</c:v>
                      </c:pt>
                      <c:pt idx="4380">
                        <c:v>325.12970999999999</c:v>
                      </c:pt>
                      <c:pt idx="4381">
                        <c:v>325.12383999999997</c:v>
                      </c:pt>
                      <c:pt idx="4382">
                        <c:v>325.13413000000003</c:v>
                      </c:pt>
                      <c:pt idx="4383">
                        <c:v>325.10428999999999</c:v>
                      </c:pt>
                      <c:pt idx="4384">
                        <c:v>325.09998000000002</c:v>
                      </c:pt>
                      <c:pt idx="4385">
                        <c:v>325.11135999999999</c:v>
                      </c:pt>
                      <c:pt idx="4386">
                        <c:v>325.13715000000002</c:v>
                      </c:pt>
                      <c:pt idx="4387">
                        <c:v>325.11790000000002</c:v>
                      </c:pt>
                      <c:pt idx="4388">
                        <c:v>325.10583000000003</c:v>
                      </c:pt>
                      <c:pt idx="4389">
                        <c:v>325.10478000000001</c:v>
                      </c:pt>
                      <c:pt idx="4390">
                        <c:v>325.13418999999999</c:v>
                      </c:pt>
                      <c:pt idx="4391">
                        <c:v>325.11254000000002</c:v>
                      </c:pt>
                      <c:pt idx="4392">
                        <c:v>325.09816999999998</c:v>
                      </c:pt>
                      <c:pt idx="4393">
                        <c:v>325.12927000000002</c:v>
                      </c:pt>
                      <c:pt idx="4394">
                        <c:v>325.15953999999999</c:v>
                      </c:pt>
                      <c:pt idx="4395">
                        <c:v>325.12186000000003</c:v>
                      </c:pt>
                      <c:pt idx="4396">
                        <c:v>325.12535000000003</c:v>
                      </c:pt>
                      <c:pt idx="4397">
                        <c:v>325.12597</c:v>
                      </c:pt>
                      <c:pt idx="4398">
                        <c:v>325.14582999999999</c:v>
                      </c:pt>
                      <c:pt idx="4399">
                        <c:v>325.28715</c:v>
                      </c:pt>
                      <c:pt idx="4400">
                        <c:v>325.15276</c:v>
                      </c:pt>
                      <c:pt idx="4401">
                        <c:v>325.13359000000003</c:v>
                      </c:pt>
                      <c:pt idx="4402">
                        <c:v>325.13348999999999</c:v>
                      </c:pt>
                      <c:pt idx="4403">
                        <c:v>325.15530000000001</c:v>
                      </c:pt>
                      <c:pt idx="4404">
                        <c:v>325.14670000000001</c:v>
                      </c:pt>
                      <c:pt idx="4405">
                        <c:v>325.13988999999998</c:v>
                      </c:pt>
                      <c:pt idx="4406">
                        <c:v>325.13382999999999</c:v>
                      </c:pt>
                      <c:pt idx="4407">
                        <c:v>325.15732000000003</c:v>
                      </c:pt>
                      <c:pt idx="4408">
                        <c:v>325.12921999999998</c:v>
                      </c:pt>
                      <c:pt idx="4409">
                        <c:v>325.12288999999998</c:v>
                      </c:pt>
                      <c:pt idx="4410">
                        <c:v>325.09976</c:v>
                      </c:pt>
                      <c:pt idx="4411">
                        <c:v>325.16102000000001</c:v>
                      </c:pt>
                      <c:pt idx="4412">
                        <c:v>325.13162</c:v>
                      </c:pt>
                      <c:pt idx="4413">
                        <c:v>325.12567000000001</c:v>
                      </c:pt>
                      <c:pt idx="4414">
                        <c:v>325.12294000000003</c:v>
                      </c:pt>
                      <c:pt idx="4415">
                        <c:v>325.11482999999998</c:v>
                      </c:pt>
                      <c:pt idx="4416">
                        <c:v>325.12878000000001</c:v>
                      </c:pt>
                      <c:pt idx="4417">
                        <c:v>325.09426999999999</c:v>
                      </c:pt>
                      <c:pt idx="4418">
                        <c:v>325.10908000000001</c:v>
                      </c:pt>
                      <c:pt idx="4419">
                        <c:v>325.12061999999997</c:v>
                      </c:pt>
                      <c:pt idx="4420">
                        <c:v>325.15001999999998</c:v>
                      </c:pt>
                      <c:pt idx="4421">
                        <c:v>325.09568999999999</c:v>
                      </c:pt>
                      <c:pt idx="4422">
                        <c:v>325.10003999999998</c:v>
                      </c:pt>
                      <c:pt idx="4423">
                        <c:v>325.10710999999998</c:v>
                      </c:pt>
                      <c:pt idx="4424">
                        <c:v>325.12493999999998</c:v>
                      </c:pt>
                      <c:pt idx="4425">
                        <c:v>325.09980999999999</c:v>
                      </c:pt>
                      <c:pt idx="4426">
                        <c:v>325.11543</c:v>
                      </c:pt>
                      <c:pt idx="4427">
                        <c:v>325.11093</c:v>
                      </c:pt>
                      <c:pt idx="4428">
                        <c:v>325.14510999999999</c:v>
                      </c:pt>
                      <c:pt idx="4429">
                        <c:v>325.10991999999999</c:v>
                      </c:pt>
                      <c:pt idx="4430">
                        <c:v>325.10300000000001</c:v>
                      </c:pt>
                      <c:pt idx="4431">
                        <c:v>325.12844999999999</c:v>
                      </c:pt>
                      <c:pt idx="4432">
                        <c:v>325.15706999999998</c:v>
                      </c:pt>
                      <c:pt idx="4433">
                        <c:v>325.13287000000003</c:v>
                      </c:pt>
                      <c:pt idx="4434">
                        <c:v>325.11836</c:v>
                      </c:pt>
                      <c:pt idx="4435">
                        <c:v>325.12284</c:v>
                      </c:pt>
                      <c:pt idx="4436">
                        <c:v>325.12391000000002</c:v>
                      </c:pt>
                      <c:pt idx="4437">
                        <c:v>325.13288999999997</c:v>
                      </c:pt>
                      <c:pt idx="4438">
                        <c:v>325.12225000000001</c:v>
                      </c:pt>
                      <c:pt idx="4439">
                        <c:v>325.10171000000003</c:v>
                      </c:pt>
                      <c:pt idx="4440">
                        <c:v>325.11975999999999</c:v>
                      </c:pt>
                      <c:pt idx="4441">
                        <c:v>325.14994000000002</c:v>
                      </c:pt>
                      <c:pt idx="4442">
                        <c:v>325.12119000000001</c:v>
                      </c:pt>
                      <c:pt idx="4443">
                        <c:v>325.11079999999998</c:v>
                      </c:pt>
                      <c:pt idx="4444">
                        <c:v>325.13619</c:v>
                      </c:pt>
                      <c:pt idx="4445">
                        <c:v>325.12993</c:v>
                      </c:pt>
                      <c:pt idx="4446">
                        <c:v>325.10518000000002</c:v>
                      </c:pt>
                      <c:pt idx="4447">
                        <c:v>325.11869999999999</c:v>
                      </c:pt>
                      <c:pt idx="4448">
                        <c:v>325.10536000000002</c:v>
                      </c:pt>
                      <c:pt idx="4449">
                        <c:v>325.13727999999998</c:v>
                      </c:pt>
                      <c:pt idx="4450">
                        <c:v>325.13502999999997</c:v>
                      </c:pt>
                      <c:pt idx="4451">
                        <c:v>325.12628000000001</c:v>
                      </c:pt>
                      <c:pt idx="4452">
                        <c:v>325.14222000000001</c:v>
                      </c:pt>
                      <c:pt idx="4453">
                        <c:v>325.13162999999997</c:v>
                      </c:pt>
                      <c:pt idx="4454">
                        <c:v>325.13164</c:v>
                      </c:pt>
                      <c:pt idx="4455">
                        <c:v>325.10816</c:v>
                      </c:pt>
                      <c:pt idx="4456">
                        <c:v>325.12038999999999</c:v>
                      </c:pt>
                      <c:pt idx="4457">
                        <c:v>325.10714999999999</c:v>
                      </c:pt>
                      <c:pt idx="4458">
                        <c:v>325.13882999999998</c:v>
                      </c:pt>
                      <c:pt idx="4459">
                        <c:v>325.12148000000002</c:v>
                      </c:pt>
                      <c:pt idx="4460">
                        <c:v>325.24302</c:v>
                      </c:pt>
                      <c:pt idx="4461">
                        <c:v>325.10158999999999</c:v>
                      </c:pt>
                      <c:pt idx="4462">
                        <c:v>325.13923</c:v>
                      </c:pt>
                      <c:pt idx="4463">
                        <c:v>325.11300999999997</c:v>
                      </c:pt>
                      <c:pt idx="4464">
                        <c:v>325.12621999999999</c:v>
                      </c:pt>
                      <c:pt idx="4465">
                        <c:v>325.13026000000002</c:v>
                      </c:pt>
                      <c:pt idx="4466">
                        <c:v>325.13916</c:v>
                      </c:pt>
                      <c:pt idx="4467">
                        <c:v>325.12486000000001</c:v>
                      </c:pt>
                      <c:pt idx="4468">
                        <c:v>325.10237000000001</c:v>
                      </c:pt>
                      <c:pt idx="4469">
                        <c:v>325.10356000000002</c:v>
                      </c:pt>
                      <c:pt idx="4470">
                        <c:v>325.14120000000003</c:v>
                      </c:pt>
                      <c:pt idx="4471">
                        <c:v>325.11121000000003</c:v>
                      </c:pt>
                      <c:pt idx="4472">
                        <c:v>325.12803000000002</c:v>
                      </c:pt>
                      <c:pt idx="4473">
                        <c:v>325.13310000000001</c:v>
                      </c:pt>
                      <c:pt idx="4474">
                        <c:v>325.13047</c:v>
                      </c:pt>
                      <c:pt idx="4475">
                        <c:v>325.15582999999998</c:v>
                      </c:pt>
                      <c:pt idx="4476">
                        <c:v>325.11331000000001</c:v>
                      </c:pt>
                      <c:pt idx="4477">
                        <c:v>325.10791</c:v>
                      </c:pt>
                      <c:pt idx="4478">
                        <c:v>325.11869999999999</c:v>
                      </c:pt>
                      <c:pt idx="4479">
                        <c:v>325.15282999999999</c:v>
                      </c:pt>
                      <c:pt idx="4480">
                        <c:v>325.10156999999998</c:v>
                      </c:pt>
                      <c:pt idx="4481">
                        <c:v>325.11293000000001</c:v>
                      </c:pt>
                      <c:pt idx="4482">
                        <c:v>325.07983999999999</c:v>
                      </c:pt>
                      <c:pt idx="4483">
                        <c:v>325.13666999999998</c:v>
                      </c:pt>
                      <c:pt idx="4484">
                        <c:v>325.12524000000002</c:v>
                      </c:pt>
                      <c:pt idx="4485">
                        <c:v>325.11180000000002</c:v>
                      </c:pt>
                      <c:pt idx="4486">
                        <c:v>325.14173</c:v>
                      </c:pt>
                      <c:pt idx="4487">
                        <c:v>325.14389999999997</c:v>
                      </c:pt>
                      <c:pt idx="4488">
                        <c:v>325.13486999999998</c:v>
                      </c:pt>
                      <c:pt idx="4489">
                        <c:v>325.10773</c:v>
                      </c:pt>
                      <c:pt idx="4490">
                        <c:v>325.10552000000001</c:v>
                      </c:pt>
                      <c:pt idx="4491">
                        <c:v>325.10917999999998</c:v>
                      </c:pt>
                      <c:pt idx="4492">
                        <c:v>325.12743</c:v>
                      </c:pt>
                      <c:pt idx="4493">
                        <c:v>325.08684</c:v>
                      </c:pt>
                      <c:pt idx="4494">
                        <c:v>325.08627000000001</c:v>
                      </c:pt>
                      <c:pt idx="4495">
                        <c:v>325.10858000000002</c:v>
                      </c:pt>
                      <c:pt idx="4496">
                        <c:v>325.13173999999998</c:v>
                      </c:pt>
                      <c:pt idx="4497">
                        <c:v>325.08440000000002</c:v>
                      </c:pt>
                      <c:pt idx="4498">
                        <c:v>325.10307</c:v>
                      </c:pt>
                      <c:pt idx="4499">
                        <c:v>325.11559999999997</c:v>
                      </c:pt>
                      <c:pt idx="4500">
                        <c:v>325.13914999999997</c:v>
                      </c:pt>
                      <c:pt idx="4501">
                        <c:v>325.07884999999999</c:v>
                      </c:pt>
                      <c:pt idx="4502">
                        <c:v>325.10174999999998</c:v>
                      </c:pt>
                      <c:pt idx="4503">
                        <c:v>325.08487000000002</c:v>
                      </c:pt>
                      <c:pt idx="4504">
                        <c:v>325.1044</c:v>
                      </c:pt>
                      <c:pt idx="4505">
                        <c:v>325.06281000000001</c:v>
                      </c:pt>
                      <c:pt idx="4506">
                        <c:v>325.07170000000002</c:v>
                      </c:pt>
                      <c:pt idx="4507">
                        <c:v>325.07960000000003</c:v>
                      </c:pt>
                      <c:pt idx="4508">
                        <c:v>325.11453</c:v>
                      </c:pt>
                      <c:pt idx="4509">
                        <c:v>325.12493999999998</c:v>
                      </c:pt>
                      <c:pt idx="4510">
                        <c:v>325.07774000000001</c:v>
                      </c:pt>
                      <c:pt idx="4511">
                        <c:v>325.09692000000001</c:v>
                      </c:pt>
                      <c:pt idx="4512">
                        <c:v>325.07731999999999</c:v>
                      </c:pt>
                      <c:pt idx="4513">
                        <c:v>325.12090000000001</c:v>
                      </c:pt>
                      <c:pt idx="4514">
                        <c:v>325.10971000000001</c:v>
                      </c:pt>
                      <c:pt idx="4515">
                        <c:v>325.08542999999997</c:v>
                      </c:pt>
                      <c:pt idx="4516">
                        <c:v>325.10620999999998</c:v>
                      </c:pt>
                      <c:pt idx="4517">
                        <c:v>325.12860000000001</c:v>
                      </c:pt>
                      <c:pt idx="4518">
                        <c:v>325.09868</c:v>
                      </c:pt>
                      <c:pt idx="4519">
                        <c:v>325.11774000000003</c:v>
                      </c:pt>
                      <c:pt idx="4520">
                        <c:v>325.16406000000001</c:v>
                      </c:pt>
                      <c:pt idx="4521">
                        <c:v>325.24018999999998</c:v>
                      </c:pt>
                      <c:pt idx="4522">
                        <c:v>325.11721</c:v>
                      </c:pt>
                      <c:pt idx="4523">
                        <c:v>325.12419</c:v>
                      </c:pt>
                      <c:pt idx="4524">
                        <c:v>325.12657999999999</c:v>
                      </c:pt>
                      <c:pt idx="4525">
                        <c:v>325.13686000000001</c:v>
                      </c:pt>
                      <c:pt idx="4526">
                        <c:v>325.11559</c:v>
                      </c:pt>
                      <c:pt idx="4527">
                        <c:v>325.11747000000003</c:v>
                      </c:pt>
                      <c:pt idx="4528">
                        <c:v>325.12461000000002</c:v>
                      </c:pt>
                      <c:pt idx="4529">
                        <c:v>325.10023000000001</c:v>
                      </c:pt>
                      <c:pt idx="4530">
                        <c:v>325.13513</c:v>
                      </c:pt>
                      <c:pt idx="4531">
                        <c:v>325.10606999999999</c:v>
                      </c:pt>
                      <c:pt idx="4532">
                        <c:v>325.10500000000002</c:v>
                      </c:pt>
                      <c:pt idx="4533">
                        <c:v>325.10082</c:v>
                      </c:pt>
                      <c:pt idx="4534">
                        <c:v>325.14657</c:v>
                      </c:pt>
                      <c:pt idx="4535">
                        <c:v>325.12180999999998</c:v>
                      </c:pt>
                      <c:pt idx="4536">
                        <c:v>325.12565000000001</c:v>
                      </c:pt>
                      <c:pt idx="4537">
                        <c:v>325.12840999999997</c:v>
                      </c:pt>
                      <c:pt idx="4538">
                        <c:v>325.16546</c:v>
                      </c:pt>
                      <c:pt idx="4539">
                        <c:v>325.10926999999998</c:v>
                      </c:pt>
                      <c:pt idx="4540">
                        <c:v>325.11241999999999</c:v>
                      </c:pt>
                      <c:pt idx="4541">
                        <c:v>325.10502000000002</c:v>
                      </c:pt>
                      <c:pt idx="4542">
                        <c:v>325.13956000000002</c:v>
                      </c:pt>
                      <c:pt idx="4543">
                        <c:v>325.10482000000002</c:v>
                      </c:pt>
                      <c:pt idx="4544">
                        <c:v>325.12664000000001</c:v>
                      </c:pt>
                      <c:pt idx="4545">
                        <c:v>325.11500000000001</c:v>
                      </c:pt>
                      <c:pt idx="4546">
                        <c:v>325.12135000000001</c:v>
                      </c:pt>
                      <c:pt idx="4547">
                        <c:v>325.13404000000003</c:v>
                      </c:pt>
                      <c:pt idx="4548">
                        <c:v>325.11115000000001</c:v>
                      </c:pt>
                      <c:pt idx="4549">
                        <c:v>325.11538999999999</c:v>
                      </c:pt>
                      <c:pt idx="4550">
                        <c:v>325.10847999999999</c:v>
                      </c:pt>
                      <c:pt idx="4551">
                        <c:v>325.14765</c:v>
                      </c:pt>
                      <c:pt idx="4552">
                        <c:v>325.09949999999998</c:v>
                      </c:pt>
                      <c:pt idx="4553">
                        <c:v>325.08116000000001</c:v>
                      </c:pt>
                      <c:pt idx="4554">
                        <c:v>325.10232000000002</c:v>
                      </c:pt>
                      <c:pt idx="4555">
                        <c:v>325.14138000000003</c:v>
                      </c:pt>
                      <c:pt idx="4556">
                        <c:v>325.11250999999999</c:v>
                      </c:pt>
                      <c:pt idx="4557">
                        <c:v>325.11502999999999</c:v>
                      </c:pt>
                      <c:pt idx="4558">
                        <c:v>325.11205999999999</c:v>
                      </c:pt>
                      <c:pt idx="4559">
                        <c:v>325.13051000000002</c:v>
                      </c:pt>
                      <c:pt idx="4560">
                        <c:v>325.11270000000002</c:v>
                      </c:pt>
                      <c:pt idx="4561">
                        <c:v>325.11056000000002</c:v>
                      </c:pt>
                      <c:pt idx="4562">
                        <c:v>325.11255</c:v>
                      </c:pt>
                      <c:pt idx="4563">
                        <c:v>325.13855999999998</c:v>
                      </c:pt>
                      <c:pt idx="4564">
                        <c:v>325.09721999999999</c:v>
                      </c:pt>
                      <c:pt idx="4565">
                        <c:v>325.09998999999999</c:v>
                      </c:pt>
                      <c:pt idx="4566">
                        <c:v>325.09834000000001</c:v>
                      </c:pt>
                      <c:pt idx="4567">
                        <c:v>325.11579999999998</c:v>
                      </c:pt>
                      <c:pt idx="4568">
                        <c:v>325.14425</c:v>
                      </c:pt>
                      <c:pt idx="4569">
                        <c:v>325.10307</c:v>
                      </c:pt>
                      <c:pt idx="4570">
                        <c:v>325.12875000000003</c:v>
                      </c:pt>
                      <c:pt idx="4571">
                        <c:v>325.10739999999998</c:v>
                      </c:pt>
                      <c:pt idx="4572">
                        <c:v>325.15836000000002</c:v>
                      </c:pt>
                      <c:pt idx="4573">
                        <c:v>325.11540000000002</c:v>
                      </c:pt>
                      <c:pt idx="4574">
                        <c:v>325.11302999999998</c:v>
                      </c:pt>
                      <c:pt idx="4575">
                        <c:v>325.10638999999998</c:v>
                      </c:pt>
                      <c:pt idx="4576">
                        <c:v>325.14690999999999</c:v>
                      </c:pt>
                      <c:pt idx="4577">
                        <c:v>325.12790000000001</c:v>
                      </c:pt>
                      <c:pt idx="4578">
                        <c:v>325.10951</c:v>
                      </c:pt>
                      <c:pt idx="4579">
                        <c:v>325.10352999999998</c:v>
                      </c:pt>
                      <c:pt idx="4580">
                        <c:v>325.14123000000001</c:v>
                      </c:pt>
                      <c:pt idx="4581">
                        <c:v>325.21055999999999</c:v>
                      </c:pt>
                      <c:pt idx="4582">
                        <c:v>325.16233</c:v>
                      </c:pt>
                      <c:pt idx="4583">
                        <c:v>325.14082999999999</c:v>
                      </c:pt>
                      <c:pt idx="4584">
                        <c:v>325.1454</c:v>
                      </c:pt>
                      <c:pt idx="4585">
                        <c:v>325.15730000000002</c:v>
                      </c:pt>
                      <c:pt idx="4586">
                        <c:v>325.13002</c:v>
                      </c:pt>
                      <c:pt idx="4587">
                        <c:v>325.13967000000002</c:v>
                      </c:pt>
                      <c:pt idx="4588">
                        <c:v>325.11358999999999</c:v>
                      </c:pt>
                      <c:pt idx="4589">
                        <c:v>325.13641999999999</c:v>
                      </c:pt>
                      <c:pt idx="4590">
                        <c:v>325.10708</c:v>
                      </c:pt>
                      <c:pt idx="4591">
                        <c:v>325.11565999999999</c:v>
                      </c:pt>
                      <c:pt idx="4592">
                        <c:v>325.09789999999998</c:v>
                      </c:pt>
                      <c:pt idx="4593">
                        <c:v>325.13328999999999</c:v>
                      </c:pt>
                      <c:pt idx="4594">
                        <c:v>325.09784999999999</c:v>
                      </c:pt>
                      <c:pt idx="4595">
                        <c:v>325.11887999999999</c:v>
                      </c:pt>
                      <c:pt idx="4596">
                        <c:v>325.11774000000003</c:v>
                      </c:pt>
                      <c:pt idx="4597">
                        <c:v>325.16250000000002</c:v>
                      </c:pt>
                      <c:pt idx="4598">
                        <c:v>325.14030000000002</c:v>
                      </c:pt>
                      <c:pt idx="4599">
                        <c:v>325.11991999999998</c:v>
                      </c:pt>
                      <c:pt idx="4600">
                        <c:v>325.11183999999997</c:v>
                      </c:pt>
                      <c:pt idx="4601">
                        <c:v>325.15059000000002</c:v>
                      </c:pt>
                      <c:pt idx="4602">
                        <c:v>325.14219000000003</c:v>
                      </c:pt>
                      <c:pt idx="4603">
                        <c:v>325.11919999999998</c:v>
                      </c:pt>
                      <c:pt idx="4604">
                        <c:v>325.12894</c:v>
                      </c:pt>
                      <c:pt idx="4605">
                        <c:v>325.11935</c:v>
                      </c:pt>
                      <c:pt idx="4606">
                        <c:v>325.14497</c:v>
                      </c:pt>
                      <c:pt idx="4607">
                        <c:v>325.12522999999999</c:v>
                      </c:pt>
                      <c:pt idx="4608">
                        <c:v>325.11284000000001</c:v>
                      </c:pt>
                      <c:pt idx="4609">
                        <c:v>325.11559999999997</c:v>
                      </c:pt>
                      <c:pt idx="4610">
                        <c:v>325.14758</c:v>
                      </c:pt>
                      <c:pt idx="4611">
                        <c:v>325.12072999999998</c:v>
                      </c:pt>
                      <c:pt idx="4612">
                        <c:v>325.12871000000001</c:v>
                      </c:pt>
                      <c:pt idx="4613">
                        <c:v>325.11725000000001</c:v>
                      </c:pt>
                      <c:pt idx="4614">
                        <c:v>325.14434999999997</c:v>
                      </c:pt>
                      <c:pt idx="4615">
                        <c:v>325.12630999999999</c:v>
                      </c:pt>
                      <c:pt idx="4616">
                        <c:v>325.12360999999999</c:v>
                      </c:pt>
                      <c:pt idx="4617">
                        <c:v>325.12923999999998</c:v>
                      </c:pt>
                      <c:pt idx="4618">
                        <c:v>325.15186</c:v>
                      </c:pt>
                      <c:pt idx="4619">
                        <c:v>325.12365</c:v>
                      </c:pt>
                      <c:pt idx="4620">
                        <c:v>325.13308999999998</c:v>
                      </c:pt>
                      <c:pt idx="4621">
                        <c:v>325.12083000000001</c:v>
                      </c:pt>
                      <c:pt idx="4622">
                        <c:v>325.11387999999999</c:v>
                      </c:pt>
                      <c:pt idx="4623">
                        <c:v>325.14217000000002</c:v>
                      </c:pt>
                      <c:pt idx="4624">
                        <c:v>325.11586</c:v>
                      </c:pt>
                      <c:pt idx="4625">
                        <c:v>325.10289</c:v>
                      </c:pt>
                      <c:pt idx="4626">
                        <c:v>325.14594</c:v>
                      </c:pt>
                      <c:pt idx="4627">
                        <c:v>325.14406000000002</c:v>
                      </c:pt>
                      <c:pt idx="4628">
                        <c:v>325.12317000000002</c:v>
                      </c:pt>
                      <c:pt idx="4629">
                        <c:v>325.11772000000002</c:v>
                      </c:pt>
                      <c:pt idx="4630">
                        <c:v>325.10834</c:v>
                      </c:pt>
                      <c:pt idx="4631">
                        <c:v>325.15078999999997</c:v>
                      </c:pt>
                      <c:pt idx="4632">
                        <c:v>325.12878000000001</c:v>
                      </c:pt>
                      <c:pt idx="4633">
                        <c:v>325.10723999999999</c:v>
                      </c:pt>
                      <c:pt idx="4634">
                        <c:v>325.12560000000002</c:v>
                      </c:pt>
                      <c:pt idx="4635">
                        <c:v>325.16050999999999</c:v>
                      </c:pt>
                      <c:pt idx="4636">
                        <c:v>325.13234</c:v>
                      </c:pt>
                      <c:pt idx="4637">
                        <c:v>325.12972000000002</c:v>
                      </c:pt>
                      <c:pt idx="4638">
                        <c:v>325.12797</c:v>
                      </c:pt>
                      <c:pt idx="4639">
                        <c:v>325.17664000000002</c:v>
                      </c:pt>
                      <c:pt idx="4640">
                        <c:v>325.15141</c:v>
                      </c:pt>
                      <c:pt idx="4641">
                        <c:v>325.13184000000001</c:v>
                      </c:pt>
                      <c:pt idx="4642">
                        <c:v>325.24583000000001</c:v>
                      </c:pt>
                      <c:pt idx="4643">
                        <c:v>325.14611000000002</c:v>
                      </c:pt>
                      <c:pt idx="4644">
                        <c:v>325.24423999999999</c:v>
                      </c:pt>
                      <c:pt idx="4645">
                        <c:v>325.35750999999999</c:v>
                      </c:pt>
                      <c:pt idx="4646">
                        <c:v>325.47194000000002</c:v>
                      </c:pt>
                      <c:pt idx="4647">
                        <c:v>325.60759999999999</c:v>
                      </c:pt>
                      <c:pt idx="4648">
                        <c:v>325.75545</c:v>
                      </c:pt>
                      <c:pt idx="4649">
                        <c:v>325.85313000000002</c:v>
                      </c:pt>
                      <c:pt idx="4650">
                        <c:v>325.97230999999999</c:v>
                      </c:pt>
                      <c:pt idx="4651">
                        <c:v>326.09071</c:v>
                      </c:pt>
                      <c:pt idx="4652">
                        <c:v>326.25589000000002</c:v>
                      </c:pt>
                      <c:pt idx="4653">
                        <c:v>326.32943</c:v>
                      </c:pt>
                      <c:pt idx="4654">
                        <c:v>326.45722999999998</c:v>
                      </c:pt>
                      <c:pt idx="4655">
                        <c:v>326.59755000000001</c:v>
                      </c:pt>
                      <c:pt idx="4656">
                        <c:v>326.75344999999999</c:v>
                      </c:pt>
                      <c:pt idx="4657">
                        <c:v>326.85744</c:v>
                      </c:pt>
                      <c:pt idx="4658">
                        <c:v>326.97118</c:v>
                      </c:pt>
                      <c:pt idx="4659">
                        <c:v>327.10160999999999</c:v>
                      </c:pt>
                      <c:pt idx="4660">
                        <c:v>327.22854999999998</c:v>
                      </c:pt>
                      <c:pt idx="4661">
                        <c:v>327.38477</c:v>
                      </c:pt>
                      <c:pt idx="4662">
                        <c:v>327.50556999999998</c:v>
                      </c:pt>
                      <c:pt idx="4663">
                        <c:v>327.62151</c:v>
                      </c:pt>
                      <c:pt idx="4664">
                        <c:v>327.74527999999998</c:v>
                      </c:pt>
                      <c:pt idx="4665">
                        <c:v>327.89469000000003</c:v>
                      </c:pt>
                      <c:pt idx="4666">
                        <c:v>327.98090999999999</c:v>
                      </c:pt>
                      <c:pt idx="4667">
                        <c:v>328.09744000000001</c:v>
                      </c:pt>
                      <c:pt idx="4668">
                        <c:v>328.21744000000001</c:v>
                      </c:pt>
                      <c:pt idx="4669">
                        <c:v>328.40638000000001</c:v>
                      </c:pt>
                      <c:pt idx="4670">
                        <c:v>328.48133999999999</c:v>
                      </c:pt>
                      <c:pt idx="4671">
                        <c:v>328.61126999999999</c:v>
                      </c:pt>
                      <c:pt idx="4672">
                        <c:v>328.72962000000001</c:v>
                      </c:pt>
                      <c:pt idx="4673">
                        <c:v>328.87346000000002</c:v>
                      </c:pt>
                      <c:pt idx="4674">
                        <c:v>328.99025999999998</c:v>
                      </c:pt>
                      <c:pt idx="4675">
                        <c:v>329.11833000000001</c:v>
                      </c:pt>
                      <c:pt idx="4676">
                        <c:v>329.23624999999998</c:v>
                      </c:pt>
                      <c:pt idx="4677">
                        <c:v>329.36626000000001</c:v>
                      </c:pt>
                      <c:pt idx="4678">
                        <c:v>329.50965000000002</c:v>
                      </c:pt>
                      <c:pt idx="4679">
                        <c:v>329.59481</c:v>
                      </c:pt>
                      <c:pt idx="4680">
                        <c:v>329.72</c:v>
                      </c:pt>
                      <c:pt idx="4681">
                        <c:v>329.83262999999999</c:v>
                      </c:pt>
                      <c:pt idx="4682">
                        <c:v>329.98989</c:v>
                      </c:pt>
                      <c:pt idx="4683">
                        <c:v>330.09712000000002</c:v>
                      </c:pt>
                      <c:pt idx="4684">
                        <c:v>330.21789999999999</c:v>
                      </c:pt>
                      <c:pt idx="4685">
                        <c:v>330.34694999999999</c:v>
                      </c:pt>
                      <c:pt idx="4686">
                        <c:v>330.50022999999999</c:v>
                      </c:pt>
                      <c:pt idx="4687">
                        <c:v>330.61077</c:v>
                      </c:pt>
                      <c:pt idx="4688">
                        <c:v>330.74675999999999</c:v>
                      </c:pt>
                      <c:pt idx="4689">
                        <c:v>330.86203999999998</c:v>
                      </c:pt>
                      <c:pt idx="4690">
                        <c:v>330.99752000000001</c:v>
                      </c:pt>
                      <c:pt idx="4691">
                        <c:v>331.08427999999998</c:v>
                      </c:pt>
                      <c:pt idx="4692">
                        <c:v>331.20161999999999</c:v>
                      </c:pt>
                      <c:pt idx="4693">
                        <c:v>331.34053</c:v>
                      </c:pt>
                      <c:pt idx="4694">
                        <c:v>331.50069999999999</c:v>
                      </c:pt>
                      <c:pt idx="4695">
                        <c:v>331.60151000000002</c:v>
                      </c:pt>
                      <c:pt idx="4696">
                        <c:v>331.71814000000001</c:v>
                      </c:pt>
                      <c:pt idx="4697">
                        <c:v>331.85449999999997</c:v>
                      </c:pt>
                      <c:pt idx="4698">
                        <c:v>331.98471999999998</c:v>
                      </c:pt>
                      <c:pt idx="4699">
                        <c:v>332.14929999999998</c:v>
                      </c:pt>
                      <c:pt idx="4700">
                        <c:v>332.24113</c:v>
                      </c:pt>
                      <c:pt idx="4701">
                        <c:v>332.36403000000001</c:v>
                      </c:pt>
                      <c:pt idx="4702">
                        <c:v>332.48570999999998</c:v>
                      </c:pt>
                      <c:pt idx="4703">
                        <c:v>332.75738999999999</c:v>
                      </c:pt>
                      <c:pt idx="4704">
                        <c:v>332.72509000000002</c:v>
                      </c:pt>
                      <c:pt idx="4705">
                        <c:v>332.84917000000002</c:v>
                      </c:pt>
                      <c:pt idx="4706">
                        <c:v>332.98881</c:v>
                      </c:pt>
                      <c:pt idx="4707">
                        <c:v>333.14258000000001</c:v>
                      </c:pt>
                      <c:pt idx="4708">
                        <c:v>333.23851000000002</c:v>
                      </c:pt>
                      <c:pt idx="4709">
                        <c:v>333.35973000000001</c:v>
                      </c:pt>
                      <c:pt idx="4710">
                        <c:v>333.51479</c:v>
                      </c:pt>
                      <c:pt idx="4711">
                        <c:v>333.59111000000001</c:v>
                      </c:pt>
                      <c:pt idx="4712">
                        <c:v>333.77857</c:v>
                      </c:pt>
                      <c:pt idx="4713">
                        <c:v>333.86727999999999</c:v>
                      </c:pt>
                      <c:pt idx="4714">
                        <c:v>334.00310999999999</c:v>
                      </c:pt>
                      <c:pt idx="4715">
                        <c:v>334.12875000000003</c:v>
                      </c:pt>
                      <c:pt idx="4716">
                        <c:v>334.26799</c:v>
                      </c:pt>
                      <c:pt idx="4717">
                        <c:v>334.38560999999999</c:v>
                      </c:pt>
                      <c:pt idx="4718">
                        <c:v>334.49421999999998</c:v>
                      </c:pt>
                      <c:pt idx="4719">
                        <c:v>334.60984999999999</c:v>
                      </c:pt>
                      <c:pt idx="4720">
                        <c:v>334.7611</c:v>
                      </c:pt>
                      <c:pt idx="4721">
                        <c:v>334.84069</c:v>
                      </c:pt>
                      <c:pt idx="4722">
                        <c:v>334.97181</c:v>
                      </c:pt>
                      <c:pt idx="4723">
                        <c:v>335.09969000000001</c:v>
                      </c:pt>
                      <c:pt idx="4724">
                        <c:v>335.2586</c:v>
                      </c:pt>
                      <c:pt idx="4725">
                        <c:v>335.36174</c:v>
                      </c:pt>
                      <c:pt idx="4726">
                        <c:v>335.48487999999998</c:v>
                      </c:pt>
                      <c:pt idx="4727">
                        <c:v>335.60327000000001</c:v>
                      </c:pt>
                      <c:pt idx="4728">
                        <c:v>335.75520999999998</c:v>
                      </c:pt>
                      <c:pt idx="4729">
                        <c:v>335.87396999999999</c:v>
                      </c:pt>
                      <c:pt idx="4730">
                        <c:v>335.99167</c:v>
                      </c:pt>
                      <c:pt idx="4731">
                        <c:v>336.11984000000001</c:v>
                      </c:pt>
                      <c:pt idx="4732">
                        <c:v>336.23383999999999</c:v>
                      </c:pt>
                      <c:pt idx="4733">
                        <c:v>336.38056999999998</c:v>
                      </c:pt>
                      <c:pt idx="4734">
                        <c:v>336.49766</c:v>
                      </c:pt>
                      <c:pt idx="4735">
                        <c:v>336.62497000000002</c:v>
                      </c:pt>
                      <c:pt idx="4736">
                        <c:v>336.74502999999999</c:v>
                      </c:pt>
                      <c:pt idx="4737">
                        <c:v>336.90246999999999</c:v>
                      </c:pt>
                      <c:pt idx="4738">
                        <c:v>336.99439999999998</c:v>
                      </c:pt>
                      <c:pt idx="4739">
                        <c:v>337.12200999999999</c:v>
                      </c:pt>
                      <c:pt idx="4740">
                        <c:v>337.25722999999999</c:v>
                      </c:pt>
                      <c:pt idx="4741">
                        <c:v>337.38535000000002</c:v>
                      </c:pt>
                      <c:pt idx="4742">
                        <c:v>337.50112999999999</c:v>
                      </c:pt>
                      <c:pt idx="4743">
                        <c:v>337.61353000000003</c:v>
                      </c:pt>
                      <c:pt idx="4744">
                        <c:v>337.74130000000002</c:v>
                      </c:pt>
                      <c:pt idx="4745">
                        <c:v>337.88803000000001</c:v>
                      </c:pt>
                      <c:pt idx="4746">
                        <c:v>337.99775</c:v>
                      </c:pt>
                      <c:pt idx="4747">
                        <c:v>338.12479999999999</c:v>
                      </c:pt>
                      <c:pt idx="4748">
                        <c:v>338.25380999999999</c:v>
                      </c:pt>
                      <c:pt idx="4749">
                        <c:v>338.36586</c:v>
                      </c:pt>
                      <c:pt idx="4750">
                        <c:v>338.50004999999999</c:v>
                      </c:pt>
                      <c:pt idx="4751">
                        <c:v>338.60924999999997</c:v>
                      </c:pt>
                      <c:pt idx="4752">
                        <c:v>338.72210999999999</c:v>
                      </c:pt>
                      <c:pt idx="4753">
                        <c:v>338.84329000000002</c:v>
                      </c:pt>
                      <c:pt idx="4754">
                        <c:v>338.99650000000003</c:v>
                      </c:pt>
                      <c:pt idx="4755">
                        <c:v>339.09357</c:v>
                      </c:pt>
                      <c:pt idx="4756">
                        <c:v>339.22620000000001</c:v>
                      </c:pt>
                      <c:pt idx="4757">
                        <c:v>339.33814000000001</c:v>
                      </c:pt>
                      <c:pt idx="4758">
                        <c:v>339.49006000000003</c:v>
                      </c:pt>
                      <c:pt idx="4759">
                        <c:v>339.61201999999997</c:v>
                      </c:pt>
                      <c:pt idx="4760">
                        <c:v>339.72611000000001</c:v>
                      </c:pt>
                      <c:pt idx="4761">
                        <c:v>339.83587</c:v>
                      </c:pt>
                      <c:pt idx="4762">
                        <c:v>340.00666000000001</c:v>
                      </c:pt>
                      <c:pt idx="4763">
                        <c:v>340.09778</c:v>
                      </c:pt>
                      <c:pt idx="4764">
                        <c:v>340.35861999999997</c:v>
                      </c:pt>
                      <c:pt idx="4765">
                        <c:v>340.35559000000001</c:v>
                      </c:pt>
                      <c:pt idx="4766">
                        <c:v>340.48599999999999</c:v>
                      </c:pt>
                      <c:pt idx="4767">
                        <c:v>340.62526000000003</c:v>
                      </c:pt>
                      <c:pt idx="4768">
                        <c:v>340.73054000000002</c:v>
                      </c:pt>
                      <c:pt idx="4769">
                        <c:v>340.84118999999998</c:v>
                      </c:pt>
                      <c:pt idx="4770">
                        <c:v>340.94799999999998</c:v>
                      </c:pt>
                      <c:pt idx="4771">
                        <c:v>341.12468000000001</c:v>
                      </c:pt>
                      <c:pt idx="4772">
                        <c:v>341.20533999999998</c:v>
                      </c:pt>
                      <c:pt idx="4773">
                        <c:v>341.31810999999999</c:v>
                      </c:pt>
                      <c:pt idx="4774">
                        <c:v>341.44839999999999</c:v>
                      </c:pt>
                      <c:pt idx="4775">
                        <c:v>341.59278</c:v>
                      </c:pt>
                      <c:pt idx="4776">
                        <c:v>341.69495999999998</c:v>
                      </c:pt>
                      <c:pt idx="4777">
                        <c:v>341.83327000000003</c:v>
                      </c:pt>
                      <c:pt idx="4778">
                        <c:v>341.96348999999998</c:v>
                      </c:pt>
                      <c:pt idx="4779">
                        <c:v>342.12173000000001</c:v>
                      </c:pt>
                      <c:pt idx="4780">
                        <c:v>342.19353000000001</c:v>
                      </c:pt>
                      <c:pt idx="4781">
                        <c:v>342.32652999999999</c:v>
                      </c:pt>
                      <c:pt idx="4782">
                        <c:v>342.45130999999998</c:v>
                      </c:pt>
                      <c:pt idx="4783">
                        <c:v>342.58731</c:v>
                      </c:pt>
                      <c:pt idx="4784">
                        <c:v>342.68828999999999</c:v>
                      </c:pt>
                      <c:pt idx="4785">
                        <c:v>342.83240999999998</c:v>
                      </c:pt>
                      <c:pt idx="4786">
                        <c:v>342.95265999999998</c:v>
                      </c:pt>
                      <c:pt idx="4787">
                        <c:v>343.06490000000002</c:v>
                      </c:pt>
                      <c:pt idx="4788">
                        <c:v>343.22642999999999</c:v>
                      </c:pt>
                      <c:pt idx="4789">
                        <c:v>343.31365</c:v>
                      </c:pt>
                      <c:pt idx="4790">
                        <c:v>343.43878999999998</c:v>
                      </c:pt>
                      <c:pt idx="4791">
                        <c:v>343.58003000000002</c:v>
                      </c:pt>
                      <c:pt idx="4792">
                        <c:v>343.72268000000003</c:v>
                      </c:pt>
                      <c:pt idx="4793">
                        <c:v>343.84742</c:v>
                      </c:pt>
                      <c:pt idx="4794">
                        <c:v>343.95375999999999</c:v>
                      </c:pt>
                      <c:pt idx="4795">
                        <c:v>344.07168000000001</c:v>
                      </c:pt>
                      <c:pt idx="4796">
                        <c:v>344.23378000000002</c:v>
                      </c:pt>
                      <c:pt idx="4797">
                        <c:v>344.30842999999999</c:v>
                      </c:pt>
                      <c:pt idx="4798">
                        <c:v>344.42867000000001</c:v>
                      </c:pt>
                      <c:pt idx="4799">
                        <c:v>344.59055000000001</c:v>
                      </c:pt>
                      <c:pt idx="4800">
                        <c:v>344.74061</c:v>
                      </c:pt>
                      <c:pt idx="4801">
                        <c:v>344.81234999999998</c:v>
                      </c:pt>
                      <c:pt idx="4802">
                        <c:v>344.92072999999999</c:v>
                      </c:pt>
                      <c:pt idx="4803">
                        <c:v>345.02805999999998</c:v>
                      </c:pt>
                      <c:pt idx="4804">
                        <c:v>345.18637999999999</c:v>
                      </c:pt>
                      <c:pt idx="4805">
                        <c:v>345.32740000000001</c:v>
                      </c:pt>
                      <c:pt idx="4806">
                        <c:v>345.43448999999998</c:v>
                      </c:pt>
                      <c:pt idx="4807">
                        <c:v>345.57670999999999</c:v>
                      </c:pt>
                      <c:pt idx="4808">
                        <c:v>345.66548</c:v>
                      </c:pt>
                      <c:pt idx="4809">
                        <c:v>345.83292</c:v>
                      </c:pt>
                      <c:pt idx="4810">
                        <c:v>345.93236999999999</c:v>
                      </c:pt>
                      <c:pt idx="4811">
                        <c:v>346.07002</c:v>
                      </c:pt>
                      <c:pt idx="4812">
                        <c:v>346.19898000000001</c:v>
                      </c:pt>
                      <c:pt idx="4813">
                        <c:v>346.35163</c:v>
                      </c:pt>
                      <c:pt idx="4814">
                        <c:v>346.44056</c:v>
                      </c:pt>
                      <c:pt idx="4815">
                        <c:v>346.60417000000001</c:v>
                      </c:pt>
                      <c:pt idx="4816">
                        <c:v>346.72442999999998</c:v>
                      </c:pt>
                      <c:pt idx="4817">
                        <c:v>346.87815000000001</c:v>
                      </c:pt>
                      <c:pt idx="4818">
                        <c:v>346.96075999999999</c:v>
                      </c:pt>
                      <c:pt idx="4819">
                        <c:v>347.06907000000001</c:v>
                      </c:pt>
                      <c:pt idx="4820">
                        <c:v>347.20557000000002</c:v>
                      </c:pt>
                      <c:pt idx="4821">
                        <c:v>347.35406999999998</c:v>
                      </c:pt>
                      <c:pt idx="4822">
                        <c:v>347.44992000000002</c:v>
                      </c:pt>
                      <c:pt idx="4823">
                        <c:v>347.57632000000001</c:v>
                      </c:pt>
                      <c:pt idx="4824">
                        <c:v>347.75279</c:v>
                      </c:pt>
                      <c:pt idx="4825">
                        <c:v>347.95238999999998</c:v>
                      </c:pt>
                      <c:pt idx="4826">
                        <c:v>347.98070000000001</c:v>
                      </c:pt>
                      <c:pt idx="4827">
                        <c:v>348.09631999999999</c:v>
                      </c:pt>
                      <c:pt idx="4828">
                        <c:v>348.20400000000001</c:v>
                      </c:pt>
                      <c:pt idx="4829">
                        <c:v>348.34147999999999</c:v>
                      </c:pt>
                      <c:pt idx="4830">
                        <c:v>348.50114000000002</c:v>
                      </c:pt>
                      <c:pt idx="4831">
                        <c:v>348.57846999999998</c:v>
                      </c:pt>
                      <c:pt idx="4832">
                        <c:v>348.70468</c:v>
                      </c:pt>
                      <c:pt idx="4833">
                        <c:v>348.84429999999998</c:v>
                      </c:pt>
                      <c:pt idx="4834">
                        <c:v>348.96944000000002</c:v>
                      </c:pt>
                      <c:pt idx="4835">
                        <c:v>349.08431999999999</c:v>
                      </c:pt>
                      <c:pt idx="4836">
                        <c:v>349.20296000000002</c:v>
                      </c:pt>
                      <c:pt idx="4837">
                        <c:v>349.34505000000001</c:v>
                      </c:pt>
                      <c:pt idx="4838">
                        <c:v>349.47086999999999</c:v>
                      </c:pt>
                      <c:pt idx="4839">
                        <c:v>349.59125999999998</c:v>
                      </c:pt>
                      <c:pt idx="4840">
                        <c:v>349.72338000000002</c:v>
                      </c:pt>
                      <c:pt idx="4841">
                        <c:v>349.83582999999999</c:v>
                      </c:pt>
                      <c:pt idx="4842">
                        <c:v>349.99619000000001</c:v>
                      </c:pt>
                      <c:pt idx="4843">
                        <c:v>350.10903000000002</c:v>
                      </c:pt>
                      <c:pt idx="4844">
                        <c:v>350.22332</c:v>
                      </c:pt>
                      <c:pt idx="4845">
                        <c:v>350.34516000000002</c:v>
                      </c:pt>
                      <c:pt idx="4846">
                        <c:v>350.47788000000003</c:v>
                      </c:pt>
                      <c:pt idx="4847">
                        <c:v>350.60718000000003</c:v>
                      </c:pt>
                      <c:pt idx="4848">
                        <c:v>350.69026000000002</c:v>
                      </c:pt>
                      <c:pt idx="4849">
                        <c:v>350.81587999999999</c:v>
                      </c:pt>
                      <c:pt idx="4850">
                        <c:v>350.95463999999998</c:v>
                      </c:pt>
                      <c:pt idx="4851">
                        <c:v>351.10361999999998</c:v>
                      </c:pt>
                      <c:pt idx="4852">
                        <c:v>351.19409000000002</c:v>
                      </c:pt>
                      <c:pt idx="4853">
                        <c:v>351.31511999999998</c:v>
                      </c:pt>
                      <c:pt idx="4854">
                        <c:v>351.43610000000001</c:v>
                      </c:pt>
                      <c:pt idx="4855">
                        <c:v>351.59674999999999</c:v>
                      </c:pt>
                      <c:pt idx="4856">
                        <c:v>351.71303999999998</c:v>
                      </c:pt>
                      <c:pt idx="4857">
                        <c:v>351.81637000000001</c:v>
                      </c:pt>
                      <c:pt idx="4858">
                        <c:v>351.95767999999998</c:v>
                      </c:pt>
                      <c:pt idx="4859">
                        <c:v>352.10293999999999</c:v>
                      </c:pt>
                      <c:pt idx="4860">
                        <c:v>352.16969999999998</c:v>
                      </c:pt>
                      <c:pt idx="4861">
                        <c:v>352.30536999999998</c:v>
                      </c:pt>
                      <c:pt idx="4862">
                        <c:v>352.40793000000002</c:v>
                      </c:pt>
                      <c:pt idx="4863">
                        <c:v>352.54345999999998</c:v>
                      </c:pt>
                      <c:pt idx="4864">
                        <c:v>352.70292000000001</c:v>
                      </c:pt>
                      <c:pt idx="4865">
                        <c:v>352.78654999999998</c:v>
                      </c:pt>
                      <c:pt idx="4866">
                        <c:v>352.90525000000002</c:v>
                      </c:pt>
                      <c:pt idx="4867">
                        <c:v>353.03084999999999</c:v>
                      </c:pt>
                      <c:pt idx="4868">
                        <c:v>353.19152000000003</c:v>
                      </c:pt>
                      <c:pt idx="4869">
                        <c:v>353.31938000000002</c:v>
                      </c:pt>
                      <c:pt idx="4870">
                        <c:v>353.45553000000001</c:v>
                      </c:pt>
                      <c:pt idx="4871">
                        <c:v>353.57292999999999</c:v>
                      </c:pt>
                      <c:pt idx="4872">
                        <c:v>353.71749999999997</c:v>
                      </c:pt>
                      <c:pt idx="4873">
                        <c:v>353.80255</c:v>
                      </c:pt>
                      <c:pt idx="4874">
                        <c:v>353.93015000000003</c:v>
                      </c:pt>
                      <c:pt idx="4875">
                        <c:v>354.07112999999998</c:v>
                      </c:pt>
                      <c:pt idx="4876">
                        <c:v>354.22395</c:v>
                      </c:pt>
                      <c:pt idx="4877">
                        <c:v>354.34064000000001</c:v>
                      </c:pt>
                      <c:pt idx="4878">
                        <c:v>354.45693999999997</c:v>
                      </c:pt>
                      <c:pt idx="4879">
                        <c:v>354.58004</c:v>
                      </c:pt>
                      <c:pt idx="4880">
                        <c:v>354.71436999999997</c:v>
                      </c:pt>
                      <c:pt idx="4881">
                        <c:v>354.85791</c:v>
                      </c:pt>
                      <c:pt idx="4882">
                        <c:v>354.96276</c:v>
                      </c:pt>
                      <c:pt idx="4883">
                        <c:v>355.09435999999999</c:v>
                      </c:pt>
                      <c:pt idx="4884">
                        <c:v>355.23955000000001</c:v>
                      </c:pt>
                      <c:pt idx="4885">
                        <c:v>355.45368000000002</c:v>
                      </c:pt>
                      <c:pt idx="4886">
                        <c:v>355.51927999999998</c:v>
                      </c:pt>
                      <c:pt idx="4887">
                        <c:v>355.58438000000001</c:v>
                      </c:pt>
                      <c:pt idx="4888">
                        <c:v>355.71692999999999</c:v>
                      </c:pt>
                      <c:pt idx="4889">
                        <c:v>355.86541</c:v>
                      </c:pt>
                      <c:pt idx="4890">
                        <c:v>355.96638999999999</c:v>
                      </c:pt>
                      <c:pt idx="4891">
                        <c:v>356.08264000000003</c:v>
                      </c:pt>
                      <c:pt idx="4892">
                        <c:v>356.21633000000003</c:v>
                      </c:pt>
                      <c:pt idx="4893">
                        <c:v>356.37112999999999</c:v>
                      </c:pt>
                      <c:pt idx="4894">
                        <c:v>356.47370999999998</c:v>
                      </c:pt>
                      <c:pt idx="4895">
                        <c:v>356.59300999999999</c:v>
                      </c:pt>
                      <c:pt idx="4896">
                        <c:v>356.72417999999999</c:v>
                      </c:pt>
                      <c:pt idx="4897">
                        <c:v>356.86416000000003</c:v>
                      </c:pt>
                      <c:pt idx="4898">
                        <c:v>356.99919</c:v>
                      </c:pt>
                      <c:pt idx="4899">
                        <c:v>357.09827999999999</c:v>
                      </c:pt>
                      <c:pt idx="4900">
                        <c:v>357.23009000000002</c:v>
                      </c:pt>
                      <c:pt idx="4901">
                        <c:v>357.33981999999997</c:v>
                      </c:pt>
                      <c:pt idx="4902">
                        <c:v>357.48428999999999</c:v>
                      </c:pt>
                      <c:pt idx="4903">
                        <c:v>357.56479000000002</c:v>
                      </c:pt>
                      <c:pt idx="4904">
                        <c:v>357.70272</c:v>
                      </c:pt>
                      <c:pt idx="4905">
                        <c:v>357.81047000000001</c:v>
                      </c:pt>
                      <c:pt idx="4906">
                        <c:v>357.98782999999997</c:v>
                      </c:pt>
                      <c:pt idx="4907">
                        <c:v>358.08271000000002</c:v>
                      </c:pt>
                      <c:pt idx="4908">
                        <c:v>358.20677000000001</c:v>
                      </c:pt>
                      <c:pt idx="4909">
                        <c:v>358.33924000000002</c:v>
                      </c:pt>
                      <c:pt idx="4910">
                        <c:v>358.49209999999999</c:v>
                      </c:pt>
                      <c:pt idx="4911">
                        <c:v>358.59992</c:v>
                      </c:pt>
                      <c:pt idx="4912">
                        <c:v>358.71494999999999</c:v>
                      </c:pt>
                      <c:pt idx="4913">
                        <c:v>358.86236000000002</c:v>
                      </c:pt>
                      <c:pt idx="4914">
                        <c:v>359.00542999999999</c:v>
                      </c:pt>
                      <c:pt idx="4915">
                        <c:v>359.08839999999998</c:v>
                      </c:pt>
                      <c:pt idx="4916">
                        <c:v>359.19459000000001</c:v>
                      </c:pt>
                      <c:pt idx="4917">
                        <c:v>359.31457</c:v>
                      </c:pt>
                      <c:pt idx="4918">
                        <c:v>359.47534999999999</c:v>
                      </c:pt>
                      <c:pt idx="4919">
                        <c:v>359.60588000000001</c:v>
                      </c:pt>
                      <c:pt idx="4920">
                        <c:v>359.70280000000002</c:v>
                      </c:pt>
                      <c:pt idx="4921">
                        <c:v>359.83692000000002</c:v>
                      </c:pt>
                      <c:pt idx="4922">
                        <c:v>359.95888000000002</c:v>
                      </c:pt>
                      <c:pt idx="4923">
                        <c:v>360.11230999999998</c:v>
                      </c:pt>
                      <c:pt idx="4924">
                        <c:v>360.21519000000001</c:v>
                      </c:pt>
                      <c:pt idx="4925">
                        <c:v>360.32661000000002</c:v>
                      </c:pt>
                      <c:pt idx="4926">
                        <c:v>360.43434999999999</c:v>
                      </c:pt>
                      <c:pt idx="4927">
                        <c:v>360.58397000000002</c:v>
                      </c:pt>
                      <c:pt idx="4928">
                        <c:v>360.68693999999999</c:v>
                      </c:pt>
                      <c:pt idx="4929">
                        <c:v>360.81151</c:v>
                      </c:pt>
                      <c:pt idx="4930">
                        <c:v>360.93700000000001</c:v>
                      </c:pt>
                      <c:pt idx="4931">
                        <c:v>361.08082000000002</c:v>
                      </c:pt>
                      <c:pt idx="4932">
                        <c:v>361.20103999999998</c:v>
                      </c:pt>
                      <c:pt idx="4933">
                        <c:v>361.31281999999999</c:v>
                      </c:pt>
                      <c:pt idx="4934">
                        <c:v>361.45623999999998</c:v>
                      </c:pt>
                      <c:pt idx="4935">
                        <c:v>361.61201</c:v>
                      </c:pt>
                      <c:pt idx="4936">
                        <c:v>361.70083</c:v>
                      </c:pt>
                      <c:pt idx="4937">
                        <c:v>361.82053999999999</c:v>
                      </c:pt>
                      <c:pt idx="4938">
                        <c:v>361.92849999999999</c:v>
                      </c:pt>
                      <c:pt idx="4939">
                        <c:v>362.05079000000001</c:v>
                      </c:pt>
                      <c:pt idx="4940">
                        <c:v>362.21456999999998</c:v>
                      </c:pt>
                      <c:pt idx="4941">
                        <c:v>362.31518999999997</c:v>
                      </c:pt>
                      <c:pt idx="4942">
                        <c:v>362.43126000000001</c:v>
                      </c:pt>
                      <c:pt idx="4943">
                        <c:v>362.56270999999998</c:v>
                      </c:pt>
                      <c:pt idx="4944">
                        <c:v>362.71859000000001</c:v>
                      </c:pt>
                      <c:pt idx="4945">
                        <c:v>362.80799000000002</c:v>
                      </c:pt>
                      <c:pt idx="4946">
                        <c:v>363.07654000000002</c:v>
                      </c:pt>
                      <c:pt idx="4947">
                        <c:v>363.10577999999998</c:v>
                      </c:pt>
                      <c:pt idx="4948">
                        <c:v>363.23617000000002</c:v>
                      </c:pt>
                      <c:pt idx="4949">
                        <c:v>363.33334000000002</c:v>
                      </c:pt>
                      <c:pt idx="4950">
                        <c:v>363.44830000000002</c:v>
                      </c:pt>
                      <c:pt idx="4951">
                        <c:v>363.58328</c:v>
                      </c:pt>
                      <c:pt idx="4952">
                        <c:v>363.72784999999999</c:v>
                      </c:pt>
                      <c:pt idx="4953">
                        <c:v>363.80444</c:v>
                      </c:pt>
                      <c:pt idx="4954">
                        <c:v>363.92151999999999</c:v>
                      </c:pt>
                      <c:pt idx="4955">
                        <c:v>364.03368999999998</c:v>
                      </c:pt>
                      <c:pt idx="4956">
                        <c:v>364.19864000000001</c:v>
                      </c:pt>
                      <c:pt idx="4957">
                        <c:v>364.32871999999998</c:v>
                      </c:pt>
                      <c:pt idx="4958">
                        <c:v>364.41207000000003</c:v>
                      </c:pt>
                      <c:pt idx="4959">
                        <c:v>364.55308000000002</c:v>
                      </c:pt>
                      <c:pt idx="4960">
                        <c:v>364.67165</c:v>
                      </c:pt>
                      <c:pt idx="4961">
                        <c:v>364.83005000000003</c:v>
                      </c:pt>
                      <c:pt idx="4962">
                        <c:v>364.91878000000003</c:v>
                      </c:pt>
                      <c:pt idx="4963">
                        <c:v>365.04910999999998</c:v>
                      </c:pt>
                      <c:pt idx="4964">
                        <c:v>365.16985</c:v>
                      </c:pt>
                      <c:pt idx="4965">
                        <c:v>365.33264000000003</c:v>
                      </c:pt>
                      <c:pt idx="4966">
                        <c:v>365.44344999999998</c:v>
                      </c:pt>
                      <c:pt idx="4967">
                        <c:v>365.56349</c:v>
                      </c:pt>
                      <c:pt idx="4968">
                        <c:v>365.66770000000002</c:v>
                      </c:pt>
                      <c:pt idx="4969">
                        <c:v>365.82859999999999</c:v>
                      </c:pt>
                      <c:pt idx="4970">
                        <c:v>365.95242999999999</c:v>
                      </c:pt>
                      <c:pt idx="4971">
                        <c:v>366.06270000000001</c:v>
                      </c:pt>
                      <c:pt idx="4972">
                        <c:v>366.18468999999999</c:v>
                      </c:pt>
                      <c:pt idx="4973">
                        <c:v>366.31551999999999</c:v>
                      </c:pt>
                      <c:pt idx="4974">
                        <c:v>366.43427000000003</c:v>
                      </c:pt>
                      <c:pt idx="4975">
                        <c:v>366.55817000000002</c:v>
                      </c:pt>
                      <c:pt idx="4976">
                        <c:v>366.69384000000002</c:v>
                      </c:pt>
                      <c:pt idx="4977">
                        <c:v>366.82177999999999</c:v>
                      </c:pt>
                      <c:pt idx="4978">
                        <c:v>366.97885000000002</c:v>
                      </c:pt>
                      <c:pt idx="4979">
                        <c:v>367.06294000000003</c:v>
                      </c:pt>
                      <c:pt idx="4980">
                        <c:v>367.19396</c:v>
                      </c:pt>
                      <c:pt idx="4981">
                        <c:v>367.29473000000002</c:v>
                      </c:pt>
                      <c:pt idx="4982">
                        <c:v>367.46442999999999</c:v>
                      </c:pt>
                      <c:pt idx="4983">
                        <c:v>367.54946999999999</c:v>
                      </c:pt>
                      <c:pt idx="4984">
                        <c:v>367.67322999999999</c:v>
                      </c:pt>
                      <c:pt idx="4985">
                        <c:v>367.80736000000002</c:v>
                      </c:pt>
                      <c:pt idx="4986">
                        <c:v>367.97093999999998</c:v>
                      </c:pt>
                      <c:pt idx="4987">
                        <c:v>368.06108</c:v>
                      </c:pt>
                      <c:pt idx="4988">
                        <c:v>368.17556999999999</c:v>
                      </c:pt>
                      <c:pt idx="4989">
                        <c:v>368.29138999999998</c:v>
                      </c:pt>
                      <c:pt idx="4990">
                        <c:v>368.43412000000001</c:v>
                      </c:pt>
                      <c:pt idx="4991">
                        <c:v>368.55860999999999</c:v>
                      </c:pt>
                      <c:pt idx="4992">
                        <c:v>368.68815999999998</c:v>
                      </c:pt>
                      <c:pt idx="4993">
                        <c:v>368.79942999999997</c:v>
                      </c:pt>
                      <c:pt idx="4994">
                        <c:v>368.94887</c:v>
                      </c:pt>
                      <c:pt idx="4995">
                        <c:v>369.06925999999999</c:v>
                      </c:pt>
                      <c:pt idx="4996">
                        <c:v>369.17646000000002</c:v>
                      </c:pt>
                      <c:pt idx="4997">
                        <c:v>369.31598000000002</c:v>
                      </c:pt>
                      <c:pt idx="4998">
                        <c:v>369.44360999999998</c:v>
                      </c:pt>
                      <c:pt idx="4999">
                        <c:v>369.57657</c:v>
                      </c:pt>
                      <c:pt idx="5000">
                        <c:v>369.67270000000002</c:v>
                      </c:pt>
                      <c:pt idx="5001">
                        <c:v>369.79505</c:v>
                      </c:pt>
                      <c:pt idx="5002">
                        <c:v>369.92876999999999</c:v>
                      </c:pt>
                      <c:pt idx="5003">
                        <c:v>370.08749</c:v>
                      </c:pt>
                      <c:pt idx="5004">
                        <c:v>370.18801999999999</c:v>
                      </c:pt>
                      <c:pt idx="5005">
                        <c:v>370.30919999999998</c:v>
                      </c:pt>
                      <c:pt idx="5006">
                        <c:v>370.44213999999999</c:v>
                      </c:pt>
                      <c:pt idx="5007">
                        <c:v>370.69990000000001</c:v>
                      </c:pt>
                      <c:pt idx="5008">
                        <c:v>370.66617000000002</c:v>
                      </c:pt>
                      <c:pt idx="5009">
                        <c:v>370.80101999999999</c:v>
                      </c:pt>
                      <c:pt idx="5010">
                        <c:v>370.92570000000001</c:v>
                      </c:pt>
                      <c:pt idx="5011">
                        <c:v>371.05788999999999</c:v>
                      </c:pt>
                      <c:pt idx="5012">
                        <c:v>371.20352000000003</c:v>
                      </c:pt>
                      <c:pt idx="5013">
                        <c:v>371.31448999999998</c:v>
                      </c:pt>
                      <c:pt idx="5014">
                        <c:v>371.41958</c:v>
                      </c:pt>
                      <c:pt idx="5015">
                        <c:v>371.53321999999997</c:v>
                      </c:pt>
                      <c:pt idx="5016">
                        <c:v>371.70235000000002</c:v>
                      </c:pt>
                      <c:pt idx="5017">
                        <c:v>371.81339000000003</c:v>
                      </c:pt>
                      <c:pt idx="5018">
                        <c:v>371.93549999999999</c:v>
                      </c:pt>
                      <c:pt idx="5019">
                        <c:v>372.03208000000001</c:v>
                      </c:pt>
                      <c:pt idx="5020">
                        <c:v>372.20328000000001</c:v>
                      </c:pt>
                      <c:pt idx="5021">
                        <c:v>372.28854999999999</c:v>
                      </c:pt>
                      <c:pt idx="5022">
                        <c:v>372.40465</c:v>
                      </c:pt>
                      <c:pt idx="5023">
                        <c:v>372.52042999999998</c:v>
                      </c:pt>
                      <c:pt idx="5024">
                        <c:v>372.71337</c:v>
                      </c:pt>
                      <c:pt idx="5025">
                        <c:v>372.82031000000001</c:v>
                      </c:pt>
                      <c:pt idx="5026">
                        <c:v>372.93880000000001</c:v>
                      </c:pt>
                      <c:pt idx="5027">
                        <c:v>373.05428999999998</c:v>
                      </c:pt>
                      <c:pt idx="5028">
                        <c:v>373.17309</c:v>
                      </c:pt>
                      <c:pt idx="5029">
                        <c:v>373.32348000000002</c:v>
                      </c:pt>
                      <c:pt idx="5030">
                        <c:v>373.42054000000002</c:v>
                      </c:pt>
                      <c:pt idx="5031">
                        <c:v>373.5684</c:v>
                      </c:pt>
                      <c:pt idx="5032">
                        <c:v>373.70053999999999</c:v>
                      </c:pt>
                      <c:pt idx="5033">
                        <c:v>373.83994000000001</c:v>
                      </c:pt>
                      <c:pt idx="5034">
                        <c:v>373.92455000000001</c:v>
                      </c:pt>
                      <c:pt idx="5035">
                        <c:v>374.04930000000002</c:v>
                      </c:pt>
                      <c:pt idx="5036">
                        <c:v>374.16514000000001</c:v>
                      </c:pt>
                      <c:pt idx="5037">
                        <c:v>374.31736999999998</c:v>
                      </c:pt>
                      <c:pt idx="5038">
                        <c:v>374.42272000000003</c:v>
                      </c:pt>
                      <c:pt idx="5039">
                        <c:v>374.56286</c:v>
                      </c:pt>
                      <c:pt idx="5040">
                        <c:v>374.68615</c:v>
                      </c:pt>
                      <c:pt idx="5041">
                        <c:v>374.82659000000001</c:v>
                      </c:pt>
                      <c:pt idx="5042">
                        <c:v>374.90496999999999</c:v>
                      </c:pt>
                      <c:pt idx="5043">
                        <c:v>375.01535000000001</c:v>
                      </c:pt>
                      <c:pt idx="5044">
                        <c:v>375.15683000000001</c:v>
                      </c:pt>
                      <c:pt idx="5045">
                        <c:v>375.28084000000001</c:v>
                      </c:pt>
                      <c:pt idx="5046">
                        <c:v>375.45988</c:v>
                      </c:pt>
                      <c:pt idx="5047">
                        <c:v>375.56475999999998</c:v>
                      </c:pt>
                      <c:pt idx="5048">
                        <c:v>375.68497000000002</c:v>
                      </c:pt>
                      <c:pt idx="5049">
                        <c:v>375.79455999999999</c:v>
                      </c:pt>
                      <c:pt idx="5050">
                        <c:v>375.92338999999998</c:v>
                      </c:pt>
                      <c:pt idx="5051">
                        <c:v>376.02852000000001</c:v>
                      </c:pt>
                      <c:pt idx="5052">
                        <c:v>376.14974000000001</c:v>
                      </c:pt>
                      <c:pt idx="5053">
                        <c:v>376.26666</c:v>
                      </c:pt>
                      <c:pt idx="5054">
                        <c:v>376.42468000000002</c:v>
                      </c:pt>
                      <c:pt idx="5055">
                        <c:v>376.52753000000001</c:v>
                      </c:pt>
                      <c:pt idx="5056">
                        <c:v>376.69020999999998</c:v>
                      </c:pt>
                      <c:pt idx="5057">
                        <c:v>376.78014999999999</c:v>
                      </c:pt>
                      <c:pt idx="5058">
                        <c:v>376.93419</c:v>
                      </c:pt>
                      <c:pt idx="5059">
                        <c:v>377.02996999999999</c:v>
                      </c:pt>
                      <c:pt idx="5060">
                        <c:v>377.14476000000002</c:v>
                      </c:pt>
                      <c:pt idx="5061">
                        <c:v>377.26618000000002</c:v>
                      </c:pt>
                      <c:pt idx="5062">
                        <c:v>377.42610999999999</c:v>
                      </c:pt>
                      <c:pt idx="5063">
                        <c:v>377.52233000000001</c:v>
                      </c:pt>
                      <c:pt idx="5064">
                        <c:v>377.65384</c:v>
                      </c:pt>
                      <c:pt idx="5065">
                        <c:v>377.79748999999998</c:v>
                      </c:pt>
                      <c:pt idx="5066">
                        <c:v>377.92057999999997</c:v>
                      </c:pt>
                      <c:pt idx="5067">
                        <c:v>378.04933999999997</c:v>
                      </c:pt>
                      <c:pt idx="5068">
                        <c:v>378.28796</c:v>
                      </c:pt>
                      <c:pt idx="5069">
                        <c:v>378.28246000000001</c:v>
                      </c:pt>
                      <c:pt idx="5070">
                        <c:v>378.41327999999999</c:v>
                      </c:pt>
                      <c:pt idx="5071">
                        <c:v>378.55921999999998</c:v>
                      </c:pt>
                      <c:pt idx="5072">
                        <c:v>378.65156999999999</c:v>
                      </c:pt>
                      <c:pt idx="5073">
                        <c:v>378.76920999999999</c:v>
                      </c:pt>
                      <c:pt idx="5074">
                        <c:v>378.88887999999997</c:v>
                      </c:pt>
                      <c:pt idx="5075">
                        <c:v>379.04151000000002</c:v>
                      </c:pt>
                      <c:pt idx="5076">
                        <c:v>379.14431999999999</c:v>
                      </c:pt>
                      <c:pt idx="5077">
                        <c:v>379.28489000000002</c:v>
                      </c:pt>
                      <c:pt idx="5078">
                        <c:v>379.41879</c:v>
                      </c:pt>
                      <c:pt idx="5079">
                        <c:v>379.57393000000002</c:v>
                      </c:pt>
                      <c:pt idx="5080">
                        <c:v>379.67099000000002</c:v>
                      </c:pt>
                      <c:pt idx="5081">
                        <c:v>379.79458</c:v>
                      </c:pt>
                      <c:pt idx="5082">
                        <c:v>379.91269999999997</c:v>
                      </c:pt>
                      <c:pt idx="5083">
                        <c:v>380.04840999999999</c:v>
                      </c:pt>
                      <c:pt idx="5084">
                        <c:v>380.19443999999999</c:v>
                      </c:pt>
                      <c:pt idx="5085">
                        <c:v>380.28460999999999</c:v>
                      </c:pt>
                      <c:pt idx="5086">
                        <c:v>380.40584999999999</c:v>
                      </c:pt>
                      <c:pt idx="5087">
                        <c:v>380.54680999999999</c:v>
                      </c:pt>
                      <c:pt idx="5088">
                        <c:v>380.70290999999997</c:v>
                      </c:pt>
                      <c:pt idx="5089">
                        <c:v>380.77258</c:v>
                      </c:pt>
                      <c:pt idx="5090">
                        <c:v>380.90631000000002</c:v>
                      </c:pt>
                      <c:pt idx="5091">
                        <c:v>381.00288999999998</c:v>
                      </c:pt>
                      <c:pt idx="5092">
                        <c:v>381.18624</c:v>
                      </c:pt>
                      <c:pt idx="5093">
                        <c:v>381.28393</c:v>
                      </c:pt>
                      <c:pt idx="5094">
                        <c:v>381.39487000000003</c:v>
                      </c:pt>
                      <c:pt idx="5095">
                        <c:v>381.51627000000002</c:v>
                      </c:pt>
                      <c:pt idx="5096">
                        <c:v>381.6576</c:v>
                      </c:pt>
                      <c:pt idx="5097">
                        <c:v>381.77177999999998</c:v>
                      </c:pt>
                      <c:pt idx="5098">
                        <c:v>381.88556</c:v>
                      </c:pt>
                      <c:pt idx="5099">
                        <c:v>382.03483999999997</c:v>
                      </c:pt>
                      <c:pt idx="5100">
                        <c:v>382.13911000000002</c:v>
                      </c:pt>
                      <c:pt idx="5101">
                        <c:v>382.30034000000001</c:v>
                      </c:pt>
                      <c:pt idx="5102">
                        <c:v>382.39765999999997</c:v>
                      </c:pt>
                      <c:pt idx="5103">
                        <c:v>382.52906999999999</c:v>
                      </c:pt>
                      <c:pt idx="5104">
                        <c:v>382.65104000000002</c:v>
                      </c:pt>
                      <c:pt idx="5105">
                        <c:v>382.79575</c:v>
                      </c:pt>
                      <c:pt idx="5106">
                        <c:v>382.89523000000003</c:v>
                      </c:pt>
                      <c:pt idx="5107">
                        <c:v>383.03478000000001</c:v>
                      </c:pt>
                      <c:pt idx="5108">
                        <c:v>383.15888000000001</c:v>
                      </c:pt>
                      <c:pt idx="5109">
                        <c:v>383.31551999999999</c:v>
                      </c:pt>
                      <c:pt idx="5110">
                        <c:v>383.41068999999999</c:v>
                      </c:pt>
                      <c:pt idx="5111">
                        <c:v>383.52177999999998</c:v>
                      </c:pt>
                      <c:pt idx="5112">
                        <c:v>383.64837</c:v>
                      </c:pt>
                      <c:pt idx="5113">
                        <c:v>383.80804000000001</c:v>
                      </c:pt>
                      <c:pt idx="5114">
                        <c:v>383.87792000000002</c:v>
                      </c:pt>
                      <c:pt idx="5115">
                        <c:v>384.01695999999998</c:v>
                      </c:pt>
                      <c:pt idx="5116">
                        <c:v>384.14933000000002</c:v>
                      </c:pt>
                      <c:pt idx="5117">
                        <c:v>384.28699</c:v>
                      </c:pt>
                      <c:pt idx="5118">
                        <c:v>384.42665</c:v>
                      </c:pt>
                      <c:pt idx="5119">
                        <c:v>384.53643</c:v>
                      </c:pt>
                      <c:pt idx="5120">
                        <c:v>384.6515</c:v>
                      </c:pt>
                      <c:pt idx="5121">
                        <c:v>384.77454</c:v>
                      </c:pt>
                      <c:pt idx="5122">
                        <c:v>384.92442</c:v>
                      </c:pt>
                      <c:pt idx="5123">
                        <c:v>385.01778000000002</c:v>
                      </c:pt>
                      <c:pt idx="5124">
                        <c:v>385.15348999999998</c:v>
                      </c:pt>
                      <c:pt idx="5125">
                        <c:v>385.28503000000001</c:v>
                      </c:pt>
                      <c:pt idx="5126">
                        <c:v>385.41383999999999</c:v>
                      </c:pt>
                      <c:pt idx="5127">
                        <c:v>385.53397999999999</c:v>
                      </c:pt>
                      <c:pt idx="5128">
                        <c:v>385.68484000000001</c:v>
                      </c:pt>
                      <c:pt idx="5129">
                        <c:v>385.88103999999998</c:v>
                      </c:pt>
                      <c:pt idx="5130">
                        <c:v>385.94193000000001</c:v>
                      </c:pt>
                      <c:pt idx="5131">
                        <c:v>386.04324000000003</c:v>
                      </c:pt>
                      <c:pt idx="5132">
                        <c:v>386.15904</c:v>
                      </c:pt>
                      <c:pt idx="5133">
                        <c:v>386.27987999999999</c:v>
                      </c:pt>
                      <c:pt idx="5134">
                        <c:v>386.41601000000003</c:v>
                      </c:pt>
                      <c:pt idx="5135">
                        <c:v>386.53872999999999</c:v>
                      </c:pt>
                      <c:pt idx="5136">
                        <c:v>386.64058</c:v>
                      </c:pt>
                      <c:pt idx="5137">
                        <c:v>386.76186999999999</c:v>
                      </c:pt>
                      <c:pt idx="5138">
                        <c:v>386.92194999999998</c:v>
                      </c:pt>
                      <c:pt idx="5139">
                        <c:v>387.06531000000001</c:v>
                      </c:pt>
                      <c:pt idx="5140">
                        <c:v>387.16037</c:v>
                      </c:pt>
                      <c:pt idx="5141">
                        <c:v>387.28160000000003</c:v>
                      </c:pt>
                      <c:pt idx="5142">
                        <c:v>387.39940999999999</c:v>
                      </c:pt>
                      <c:pt idx="5143">
                        <c:v>387.57297</c:v>
                      </c:pt>
                      <c:pt idx="5144">
                        <c:v>387.67991999999998</c:v>
                      </c:pt>
                      <c:pt idx="5145">
                        <c:v>387.79180000000002</c:v>
                      </c:pt>
                      <c:pt idx="5146">
                        <c:v>387.8997</c:v>
                      </c:pt>
                      <c:pt idx="5147">
                        <c:v>388.06022999999999</c:v>
                      </c:pt>
                      <c:pt idx="5148">
                        <c:v>388.14834000000002</c:v>
                      </c:pt>
                      <c:pt idx="5149">
                        <c:v>388.27834000000001</c:v>
                      </c:pt>
                      <c:pt idx="5150">
                        <c:v>388.39557000000002</c:v>
                      </c:pt>
                      <c:pt idx="5151">
                        <c:v>388.56391000000002</c:v>
                      </c:pt>
                      <c:pt idx="5152">
                        <c:v>388.66012999999998</c:v>
                      </c:pt>
                      <c:pt idx="5153">
                        <c:v>388.78145000000001</c:v>
                      </c:pt>
                      <c:pt idx="5154">
                        <c:v>388.88740000000001</c:v>
                      </c:pt>
                      <c:pt idx="5155">
                        <c:v>389.01251000000002</c:v>
                      </c:pt>
                      <c:pt idx="5156">
                        <c:v>389.16696000000002</c:v>
                      </c:pt>
                      <c:pt idx="5157">
                        <c:v>389.24475999999999</c:v>
                      </c:pt>
                      <c:pt idx="5158">
                        <c:v>389.37997000000001</c:v>
                      </c:pt>
                      <c:pt idx="5159">
                        <c:v>389.50558999999998</c:v>
                      </c:pt>
                      <c:pt idx="5160">
                        <c:v>389.642</c:v>
                      </c:pt>
                      <c:pt idx="5161">
                        <c:v>389.74187000000001</c:v>
                      </c:pt>
                      <c:pt idx="5162">
                        <c:v>389.85788000000002</c:v>
                      </c:pt>
                      <c:pt idx="5163">
                        <c:v>390.00319999999999</c:v>
                      </c:pt>
                      <c:pt idx="5164">
                        <c:v>390.1388</c:v>
                      </c:pt>
                      <c:pt idx="5165">
                        <c:v>390.24374</c:v>
                      </c:pt>
                      <c:pt idx="5166">
                        <c:v>390.36333000000002</c:v>
                      </c:pt>
                      <c:pt idx="5167">
                        <c:v>390.49946</c:v>
                      </c:pt>
                      <c:pt idx="5168">
                        <c:v>390.66129999999998</c:v>
                      </c:pt>
                      <c:pt idx="5169">
                        <c:v>390.74036999999998</c:v>
                      </c:pt>
                      <c:pt idx="5170">
                        <c:v>390.86991999999998</c:v>
                      </c:pt>
                      <c:pt idx="5171">
                        <c:v>391.00479000000001</c:v>
                      </c:pt>
                      <c:pt idx="5172">
                        <c:v>391.15818999999999</c:v>
                      </c:pt>
                      <c:pt idx="5173">
                        <c:v>391.27686</c:v>
                      </c:pt>
                      <c:pt idx="5174">
                        <c:v>391.39112</c:v>
                      </c:pt>
                      <c:pt idx="5175">
                        <c:v>391.49691000000001</c:v>
                      </c:pt>
                      <c:pt idx="5176">
                        <c:v>391.62430000000001</c:v>
                      </c:pt>
                      <c:pt idx="5177">
                        <c:v>391.76249000000001</c:v>
                      </c:pt>
                      <c:pt idx="5178">
                        <c:v>391.84699999999998</c:v>
                      </c:pt>
                      <c:pt idx="5179">
                        <c:v>391.98180000000002</c:v>
                      </c:pt>
                      <c:pt idx="5180">
                        <c:v>392.11824000000001</c:v>
                      </c:pt>
                      <c:pt idx="5181">
                        <c:v>392.27868999999998</c:v>
                      </c:pt>
                      <c:pt idx="5182">
                        <c:v>392.36007000000001</c:v>
                      </c:pt>
                      <c:pt idx="5183">
                        <c:v>392.49811999999997</c:v>
                      </c:pt>
                      <c:pt idx="5184">
                        <c:v>392.62002999999999</c:v>
                      </c:pt>
                      <c:pt idx="5185">
                        <c:v>392.78683999999998</c:v>
                      </c:pt>
                      <c:pt idx="5186">
                        <c:v>392.87240000000003</c:v>
                      </c:pt>
                      <c:pt idx="5187">
                        <c:v>393.005</c:v>
                      </c:pt>
                      <c:pt idx="5188">
                        <c:v>393.11381</c:v>
                      </c:pt>
                      <c:pt idx="5189">
                        <c:v>393.30678</c:v>
                      </c:pt>
                      <c:pt idx="5190">
                        <c:v>393.47235999999998</c:v>
                      </c:pt>
                      <c:pt idx="5191">
                        <c:v>393.49844999999999</c:v>
                      </c:pt>
                      <c:pt idx="5192">
                        <c:v>393.61461000000003</c:v>
                      </c:pt>
                      <c:pt idx="5193">
                        <c:v>393.76251000000002</c:v>
                      </c:pt>
                      <c:pt idx="5194">
                        <c:v>393.88855999999998</c:v>
                      </c:pt>
                      <c:pt idx="5195">
                        <c:v>393.99961999999999</c:v>
                      </c:pt>
                      <c:pt idx="5196">
                        <c:v>394.15602000000001</c:v>
                      </c:pt>
                      <c:pt idx="5197">
                        <c:v>394.24509</c:v>
                      </c:pt>
                      <c:pt idx="5198">
                        <c:v>394.39469000000003</c:v>
                      </c:pt>
                      <c:pt idx="5199">
                        <c:v>394.48791999999997</c:v>
                      </c:pt>
                      <c:pt idx="5200">
                        <c:v>394.60610000000003</c:v>
                      </c:pt>
                      <c:pt idx="5201">
                        <c:v>394.75887</c:v>
                      </c:pt>
                      <c:pt idx="5202">
                        <c:v>394.89573000000001</c:v>
                      </c:pt>
                      <c:pt idx="5203">
                        <c:v>395.00153</c:v>
                      </c:pt>
                      <c:pt idx="5204">
                        <c:v>395.13801999999998</c:v>
                      </c:pt>
                      <c:pt idx="5205">
                        <c:v>395.25698</c:v>
                      </c:pt>
                      <c:pt idx="5206">
                        <c:v>395.39339999999999</c:v>
                      </c:pt>
                      <c:pt idx="5207">
                        <c:v>395.49358999999998</c:v>
                      </c:pt>
                      <c:pt idx="5208">
                        <c:v>395.59541000000002</c:v>
                      </c:pt>
                      <c:pt idx="5209">
                        <c:v>395.72291000000001</c:v>
                      </c:pt>
                      <c:pt idx="5210">
                        <c:v>395.85957000000002</c:v>
                      </c:pt>
                      <c:pt idx="5211">
                        <c:v>396.03163000000001</c:v>
                      </c:pt>
                      <c:pt idx="5212">
                        <c:v>396.12313</c:v>
                      </c:pt>
                      <c:pt idx="5213">
                        <c:v>396.24275999999998</c:v>
                      </c:pt>
                      <c:pt idx="5214">
                        <c:v>396.38321999999999</c:v>
                      </c:pt>
                      <c:pt idx="5215">
                        <c:v>396.52393999999998</c:v>
                      </c:pt>
                      <c:pt idx="5216">
                        <c:v>396.60849000000002</c:v>
                      </c:pt>
                      <c:pt idx="5217">
                        <c:v>396.70769999999999</c:v>
                      </c:pt>
                      <c:pt idx="5218">
                        <c:v>396.83413000000002</c:v>
                      </c:pt>
                      <c:pt idx="5219">
                        <c:v>396.99999000000003</c:v>
                      </c:pt>
                      <c:pt idx="5220">
                        <c:v>397.08530999999999</c:v>
                      </c:pt>
                      <c:pt idx="5221">
                        <c:v>397.24518</c:v>
                      </c:pt>
                      <c:pt idx="5222">
                        <c:v>397.39424000000002</c:v>
                      </c:pt>
                      <c:pt idx="5223">
                        <c:v>397.51530000000002</c:v>
                      </c:pt>
                      <c:pt idx="5224">
                        <c:v>397.60917000000001</c:v>
                      </c:pt>
                      <c:pt idx="5225">
                        <c:v>397.72091999999998</c:v>
                      </c:pt>
                      <c:pt idx="5226">
                        <c:v>397.83647000000002</c:v>
                      </c:pt>
                      <c:pt idx="5227">
                        <c:v>397.98827</c:v>
                      </c:pt>
                      <c:pt idx="5228">
                        <c:v>398.14555999999999</c:v>
                      </c:pt>
                      <c:pt idx="5229">
                        <c:v>398.22035</c:v>
                      </c:pt>
                      <c:pt idx="5230">
                        <c:v>398.36389000000003</c:v>
                      </c:pt>
                      <c:pt idx="5231">
                        <c:v>398.49061</c:v>
                      </c:pt>
                      <c:pt idx="5232">
                        <c:v>398.65179000000001</c:v>
                      </c:pt>
                      <c:pt idx="5233">
                        <c:v>398.73988000000003</c:v>
                      </c:pt>
                      <c:pt idx="5234">
                        <c:v>398.83483999999999</c:v>
                      </c:pt>
                      <c:pt idx="5235">
                        <c:v>398.97221999999999</c:v>
                      </c:pt>
                      <c:pt idx="5236">
                        <c:v>399.12991</c:v>
                      </c:pt>
                      <c:pt idx="5237">
                        <c:v>399.21755999999999</c:v>
                      </c:pt>
                      <c:pt idx="5238">
                        <c:v>399.34784000000002</c:v>
                      </c:pt>
                      <c:pt idx="5239">
                        <c:v>399.47793000000001</c:v>
                      </c:pt>
                      <c:pt idx="5240">
                        <c:v>399.63317999999998</c:v>
                      </c:pt>
                      <c:pt idx="5241">
                        <c:v>399.74243999999999</c:v>
                      </c:pt>
                      <c:pt idx="5242">
                        <c:v>399.86065000000002</c:v>
                      </c:pt>
                      <c:pt idx="5243">
                        <c:v>399.97345000000001</c:v>
                      </c:pt>
                      <c:pt idx="5244">
                        <c:v>400.03726999999998</c:v>
                      </c:pt>
                      <c:pt idx="5245">
                        <c:v>400.02854000000002</c:v>
                      </c:pt>
                      <c:pt idx="5246">
                        <c:v>400.02355</c:v>
                      </c:pt>
                      <c:pt idx="5247">
                        <c:v>400.02197999999999</c:v>
                      </c:pt>
                      <c:pt idx="5248">
                        <c:v>400.01404000000002</c:v>
                      </c:pt>
                      <c:pt idx="5249">
                        <c:v>400.04593</c:v>
                      </c:pt>
                      <c:pt idx="5250">
                        <c:v>400.09044999999998</c:v>
                      </c:pt>
                      <c:pt idx="5251">
                        <c:v>400.08404000000002</c:v>
                      </c:pt>
                      <c:pt idx="5252">
                        <c:v>400.02654000000001</c:v>
                      </c:pt>
                      <c:pt idx="5253">
                        <c:v>400.04181</c:v>
                      </c:pt>
                      <c:pt idx="5254">
                        <c:v>399.99054000000001</c:v>
                      </c:pt>
                      <c:pt idx="5255">
                        <c:v>400.00429000000003</c:v>
                      </c:pt>
                      <c:pt idx="5256">
                        <c:v>400.00844999999998</c:v>
                      </c:pt>
                      <c:pt idx="5257">
                        <c:v>400.04142999999999</c:v>
                      </c:pt>
                      <c:pt idx="5258">
                        <c:v>400.01074</c:v>
                      </c:pt>
                      <c:pt idx="5259">
                        <c:v>400.01276999999999</c:v>
                      </c:pt>
                      <c:pt idx="5260">
                        <c:v>400.00312000000002</c:v>
                      </c:pt>
                      <c:pt idx="5261">
                        <c:v>400.02609999999999</c:v>
                      </c:pt>
                      <c:pt idx="5262">
                        <c:v>400.00137999999998</c:v>
                      </c:pt>
                      <c:pt idx="5263">
                        <c:v>400.01172000000003</c:v>
                      </c:pt>
                      <c:pt idx="5264">
                        <c:v>399.99704000000003</c:v>
                      </c:pt>
                      <c:pt idx="5265">
                        <c:v>399.99250000000001</c:v>
                      </c:pt>
                      <c:pt idx="5266">
                        <c:v>400.02535</c:v>
                      </c:pt>
                      <c:pt idx="5267">
                        <c:v>399.97886</c:v>
                      </c:pt>
                      <c:pt idx="5268">
                        <c:v>399.97786000000002</c:v>
                      </c:pt>
                      <c:pt idx="5269">
                        <c:v>399.99408</c:v>
                      </c:pt>
                      <c:pt idx="5270">
                        <c:v>400.01002</c:v>
                      </c:pt>
                      <c:pt idx="5271">
                        <c:v>399.99196000000001</c:v>
                      </c:pt>
                      <c:pt idx="5272">
                        <c:v>399.98723000000001</c:v>
                      </c:pt>
                      <c:pt idx="5273">
                        <c:v>400.0052</c:v>
                      </c:pt>
                      <c:pt idx="5274">
                        <c:v>400.03100999999998</c:v>
                      </c:pt>
                      <c:pt idx="5275">
                        <c:v>400.01060000000001</c:v>
                      </c:pt>
                      <c:pt idx="5276">
                        <c:v>399.99624</c:v>
                      </c:pt>
                      <c:pt idx="5277">
                        <c:v>399.99540999999999</c:v>
                      </c:pt>
                      <c:pt idx="5278">
                        <c:v>400.01907</c:v>
                      </c:pt>
                      <c:pt idx="5279">
                        <c:v>399.99669999999998</c:v>
                      </c:pt>
                      <c:pt idx="5280">
                        <c:v>399.97895</c:v>
                      </c:pt>
                      <c:pt idx="5281">
                        <c:v>399.98340000000002</c:v>
                      </c:pt>
                      <c:pt idx="5282">
                        <c:v>400.00391999999999</c:v>
                      </c:pt>
                      <c:pt idx="5283">
                        <c:v>400.01571999999999</c:v>
                      </c:pt>
                      <c:pt idx="5284">
                        <c:v>399.97552999999999</c:v>
                      </c:pt>
                      <c:pt idx="5285">
                        <c:v>399.99703</c:v>
                      </c:pt>
                      <c:pt idx="5286">
                        <c:v>399.98236000000003</c:v>
                      </c:pt>
                      <c:pt idx="5287">
                        <c:v>400.02616999999998</c:v>
                      </c:pt>
                      <c:pt idx="5288">
                        <c:v>400.00094999999999</c:v>
                      </c:pt>
                      <c:pt idx="5289">
                        <c:v>399.97877</c:v>
                      </c:pt>
                      <c:pt idx="5290">
                        <c:v>399.98833999999999</c:v>
                      </c:pt>
                      <c:pt idx="5291">
                        <c:v>400.01193999999998</c:v>
                      </c:pt>
                      <c:pt idx="5292">
                        <c:v>399.97730000000001</c:v>
                      </c:pt>
                      <c:pt idx="5293">
                        <c:v>399.99858</c:v>
                      </c:pt>
                      <c:pt idx="5294">
                        <c:v>400.00094000000001</c:v>
                      </c:pt>
                      <c:pt idx="5295">
                        <c:v>400.01101</c:v>
                      </c:pt>
                      <c:pt idx="5296">
                        <c:v>399.97244000000001</c:v>
                      </c:pt>
                      <c:pt idx="5297">
                        <c:v>399.97402</c:v>
                      </c:pt>
                      <c:pt idx="5298">
                        <c:v>399.97820000000002</c:v>
                      </c:pt>
                      <c:pt idx="5299">
                        <c:v>400.00418999999999</c:v>
                      </c:pt>
                      <c:pt idx="5300">
                        <c:v>400.00972000000002</c:v>
                      </c:pt>
                      <c:pt idx="5301">
                        <c:v>399.99376999999998</c:v>
                      </c:pt>
                      <c:pt idx="5302">
                        <c:v>400.01355999999998</c:v>
                      </c:pt>
                      <c:pt idx="5303">
                        <c:v>399.99898999999999</c:v>
                      </c:pt>
                      <c:pt idx="5304">
                        <c:v>400.02067</c:v>
                      </c:pt>
                      <c:pt idx="5305">
                        <c:v>399.96005000000002</c:v>
                      </c:pt>
                      <c:pt idx="5306">
                        <c:v>399.98214999999999</c:v>
                      </c:pt>
                      <c:pt idx="5307">
                        <c:v>399.99185999999997</c:v>
                      </c:pt>
                      <c:pt idx="5308">
                        <c:v>400.03536000000003</c:v>
                      </c:pt>
                      <c:pt idx="5309">
                        <c:v>400.00716999999997</c:v>
                      </c:pt>
                      <c:pt idx="5310">
                        <c:v>399.98097999999999</c:v>
                      </c:pt>
                      <c:pt idx="5311">
                        <c:v>400.11892999999998</c:v>
                      </c:pt>
                      <c:pt idx="5312">
                        <c:v>400.04662000000002</c:v>
                      </c:pt>
                      <c:pt idx="5313">
                        <c:v>399.99756000000002</c:v>
                      </c:pt>
                      <c:pt idx="5314">
                        <c:v>399.98277999999999</c:v>
                      </c:pt>
                      <c:pt idx="5315">
                        <c:v>399.995</c:v>
                      </c:pt>
                      <c:pt idx="5316">
                        <c:v>400.04102999999998</c:v>
                      </c:pt>
                      <c:pt idx="5317">
                        <c:v>400.01987000000003</c:v>
                      </c:pt>
                      <c:pt idx="5318">
                        <c:v>400.01432</c:v>
                      </c:pt>
                      <c:pt idx="5319">
                        <c:v>400.00823000000003</c:v>
                      </c:pt>
                      <c:pt idx="5320">
                        <c:v>399.9975</c:v>
                      </c:pt>
                      <c:pt idx="5321">
                        <c:v>400.03291999999999</c:v>
                      </c:pt>
                      <c:pt idx="5322">
                        <c:v>400.00774999999999</c:v>
                      </c:pt>
                      <c:pt idx="5323">
                        <c:v>400.00038999999998</c:v>
                      </c:pt>
                      <c:pt idx="5324">
                        <c:v>400.00826999999998</c:v>
                      </c:pt>
                      <c:pt idx="5325">
                        <c:v>400.05081999999999</c:v>
                      </c:pt>
                      <c:pt idx="5326">
                        <c:v>400.00788999999997</c:v>
                      </c:pt>
                      <c:pt idx="5327">
                        <c:v>400.0061</c:v>
                      </c:pt>
                      <c:pt idx="5328">
                        <c:v>400.01967000000002</c:v>
                      </c:pt>
                      <c:pt idx="5329">
                        <c:v>400.05279999999999</c:v>
                      </c:pt>
                      <c:pt idx="5330">
                        <c:v>400.02386999999999</c:v>
                      </c:pt>
                      <c:pt idx="5331">
                        <c:v>399.98937999999998</c:v>
                      </c:pt>
                      <c:pt idx="5332">
                        <c:v>400.00670000000002</c:v>
                      </c:pt>
                      <c:pt idx="5333">
                        <c:v>400.048</c:v>
                      </c:pt>
                      <c:pt idx="5334">
                        <c:v>399.99385999999998</c:v>
                      </c:pt>
                      <c:pt idx="5335">
                        <c:v>400.01839000000001</c:v>
                      </c:pt>
                      <c:pt idx="5336">
                        <c:v>400.01285000000001</c:v>
                      </c:pt>
                      <c:pt idx="5337">
                        <c:v>400.02163999999999</c:v>
                      </c:pt>
                      <c:pt idx="5338">
                        <c:v>400.01875999999999</c:v>
                      </c:pt>
                      <c:pt idx="5339">
                        <c:v>400.01143999999999</c:v>
                      </c:pt>
                      <c:pt idx="5340">
                        <c:v>400.01141999999999</c:v>
                      </c:pt>
                      <c:pt idx="5341">
                        <c:v>400.00306999999998</c:v>
                      </c:pt>
                      <c:pt idx="5342">
                        <c:v>400.02323000000001</c:v>
                      </c:pt>
                      <c:pt idx="5343">
                        <c:v>399.99628000000001</c:v>
                      </c:pt>
                      <c:pt idx="5344">
                        <c:v>399.99790999999999</c:v>
                      </c:pt>
                      <c:pt idx="5345">
                        <c:v>399.99243999999999</c:v>
                      </c:pt>
                      <c:pt idx="5346">
                        <c:v>400.03748000000002</c:v>
                      </c:pt>
                      <c:pt idx="5347">
                        <c:v>399.99176999999997</c:v>
                      </c:pt>
                      <c:pt idx="5348">
                        <c:v>399.98576000000003</c:v>
                      </c:pt>
                      <c:pt idx="5349">
                        <c:v>399.99417</c:v>
                      </c:pt>
                      <c:pt idx="5350">
                        <c:v>400.03025000000002</c:v>
                      </c:pt>
                      <c:pt idx="5351">
                        <c:v>400.00022999999999</c:v>
                      </c:pt>
                      <c:pt idx="5352">
                        <c:v>399.97109</c:v>
                      </c:pt>
                      <c:pt idx="5353">
                        <c:v>399.97307000000001</c:v>
                      </c:pt>
                      <c:pt idx="5354">
                        <c:v>400.00626999999997</c:v>
                      </c:pt>
                      <c:pt idx="5355">
                        <c:v>399.96753999999999</c:v>
                      </c:pt>
                      <c:pt idx="5356">
                        <c:v>399.96933999999999</c:v>
                      </c:pt>
                      <c:pt idx="5357">
                        <c:v>399.96256</c:v>
                      </c:pt>
                      <c:pt idx="5358">
                        <c:v>399.98432000000003</c:v>
                      </c:pt>
                      <c:pt idx="5359">
                        <c:v>400.00995</c:v>
                      </c:pt>
                      <c:pt idx="5360">
                        <c:v>399.98957000000001</c:v>
                      </c:pt>
                      <c:pt idx="5361">
                        <c:v>399.98559</c:v>
                      </c:pt>
                      <c:pt idx="5362">
                        <c:v>399.99000999999998</c:v>
                      </c:pt>
                      <c:pt idx="5363">
                        <c:v>400.00380999999999</c:v>
                      </c:pt>
                      <c:pt idx="5364">
                        <c:v>399.97474</c:v>
                      </c:pt>
                      <c:pt idx="5365">
                        <c:v>399.96981</c:v>
                      </c:pt>
                      <c:pt idx="5366">
                        <c:v>399.97217000000001</c:v>
                      </c:pt>
                      <c:pt idx="5367">
                        <c:v>400.01746000000003</c:v>
                      </c:pt>
                      <c:pt idx="5368">
                        <c:v>399.98075</c:v>
                      </c:pt>
                      <c:pt idx="5369">
                        <c:v>399.96949999999998</c:v>
                      </c:pt>
                      <c:pt idx="5370">
                        <c:v>399.97915</c:v>
                      </c:pt>
                      <c:pt idx="5371">
                        <c:v>400.01963999999998</c:v>
                      </c:pt>
                      <c:pt idx="5372">
                        <c:v>400.15564000000001</c:v>
                      </c:pt>
                      <c:pt idx="5373">
                        <c:v>399.98615999999998</c:v>
                      </c:pt>
                      <c:pt idx="5374">
                        <c:v>399.98244</c:v>
                      </c:pt>
                      <c:pt idx="5375">
                        <c:v>400.01391999999998</c:v>
                      </c:pt>
                      <c:pt idx="5376">
                        <c:v>399.99912999999998</c:v>
                      </c:pt>
                      <c:pt idx="5377">
                        <c:v>399.99777999999998</c:v>
                      </c:pt>
                      <c:pt idx="5378">
                        <c:v>399.98716000000002</c:v>
                      </c:pt>
                      <c:pt idx="5379">
                        <c:v>399.99826000000002</c:v>
                      </c:pt>
                      <c:pt idx="5380">
                        <c:v>400.02954</c:v>
                      </c:pt>
                      <c:pt idx="5381">
                        <c:v>399.97782999999998</c:v>
                      </c:pt>
                      <c:pt idx="5382">
                        <c:v>399.98813000000001</c:v>
                      </c:pt>
                      <c:pt idx="5383">
                        <c:v>399.98617999999999</c:v>
                      </c:pt>
                      <c:pt idx="5384">
                        <c:v>400.01119</c:v>
                      </c:pt>
                      <c:pt idx="5385">
                        <c:v>399.99903</c:v>
                      </c:pt>
                      <c:pt idx="5386">
                        <c:v>399.98511999999999</c:v>
                      </c:pt>
                      <c:pt idx="5387">
                        <c:v>399.98169000000001</c:v>
                      </c:pt>
                      <c:pt idx="5388">
                        <c:v>400.01900999999998</c:v>
                      </c:pt>
                      <c:pt idx="5389">
                        <c:v>400.01137</c:v>
                      </c:pt>
                      <c:pt idx="5390">
                        <c:v>399.99567000000002</c:v>
                      </c:pt>
                      <c:pt idx="5391">
                        <c:v>399.99574999999999</c:v>
                      </c:pt>
                      <c:pt idx="5392">
                        <c:v>400.03003000000001</c:v>
                      </c:pt>
                      <c:pt idx="5393">
                        <c:v>400.01292000000001</c:v>
                      </c:pt>
                      <c:pt idx="5394">
                        <c:v>399.99547000000001</c:v>
                      </c:pt>
                      <c:pt idx="5395">
                        <c:v>399.99725999999998</c:v>
                      </c:pt>
                      <c:pt idx="5396">
                        <c:v>400.00123000000002</c:v>
                      </c:pt>
                      <c:pt idx="5397">
                        <c:v>400.04167999999999</c:v>
                      </c:pt>
                      <c:pt idx="5398">
                        <c:v>400.00846999999999</c:v>
                      </c:pt>
                      <c:pt idx="5399">
                        <c:v>400.00614000000002</c:v>
                      </c:pt>
                      <c:pt idx="5400">
                        <c:v>399.99871999999999</c:v>
                      </c:pt>
                      <c:pt idx="5401">
                        <c:v>400.02866999999998</c:v>
                      </c:pt>
                      <c:pt idx="5402">
                        <c:v>400.00155000000001</c:v>
                      </c:pt>
                      <c:pt idx="5403">
                        <c:v>399.99034999999998</c:v>
                      </c:pt>
                      <c:pt idx="5404">
                        <c:v>400.00304</c:v>
                      </c:pt>
                      <c:pt idx="5405">
                        <c:v>400.03969000000001</c:v>
                      </c:pt>
                      <c:pt idx="5406">
                        <c:v>400.01801</c:v>
                      </c:pt>
                      <c:pt idx="5407">
                        <c:v>400.00947000000002</c:v>
                      </c:pt>
                      <c:pt idx="5408">
                        <c:v>399.99076000000002</c:v>
                      </c:pt>
                      <c:pt idx="5409">
                        <c:v>400.03303</c:v>
                      </c:pt>
                      <c:pt idx="5410">
                        <c:v>400.01378</c:v>
                      </c:pt>
                      <c:pt idx="5411">
                        <c:v>400.00592</c:v>
                      </c:pt>
                      <c:pt idx="5412">
                        <c:v>400.00709000000001</c:v>
                      </c:pt>
                      <c:pt idx="5413">
                        <c:v>400.02420999999998</c:v>
                      </c:pt>
                      <c:pt idx="5414">
                        <c:v>400.00569000000002</c:v>
                      </c:pt>
                      <c:pt idx="5415">
                        <c:v>399.99941999999999</c:v>
                      </c:pt>
                      <c:pt idx="5416">
                        <c:v>399.9889</c:v>
                      </c:pt>
                      <c:pt idx="5417">
                        <c:v>399.98329000000001</c:v>
                      </c:pt>
                      <c:pt idx="5418">
                        <c:v>400.01733999999999</c:v>
                      </c:pt>
                      <c:pt idx="5419">
                        <c:v>399.99369000000002</c:v>
                      </c:pt>
                      <c:pt idx="5420">
                        <c:v>399.99968000000001</c:v>
                      </c:pt>
                      <c:pt idx="5421">
                        <c:v>400.00272000000001</c:v>
                      </c:pt>
                      <c:pt idx="5422">
                        <c:v>400.04354000000001</c:v>
                      </c:pt>
                      <c:pt idx="5423">
                        <c:v>400.01634000000001</c:v>
                      </c:pt>
                      <c:pt idx="5424">
                        <c:v>400.02381000000003</c:v>
                      </c:pt>
                      <c:pt idx="5425">
                        <c:v>400.02465999999998</c:v>
                      </c:pt>
                      <c:pt idx="5426">
                        <c:v>400.06053000000003</c:v>
                      </c:pt>
                      <c:pt idx="5427">
                        <c:v>400.02206999999999</c:v>
                      </c:pt>
                      <c:pt idx="5428">
                        <c:v>400.01479</c:v>
                      </c:pt>
                      <c:pt idx="5429">
                        <c:v>399.99516999999997</c:v>
                      </c:pt>
                      <c:pt idx="5430">
                        <c:v>400.02899000000002</c:v>
                      </c:pt>
                      <c:pt idx="5431">
                        <c:v>400.00788999999997</c:v>
                      </c:pt>
                      <c:pt idx="5432">
                        <c:v>400.03474999999997</c:v>
                      </c:pt>
                      <c:pt idx="5433">
                        <c:v>400.14692000000002</c:v>
                      </c:pt>
                      <c:pt idx="5434">
                        <c:v>400.01562000000001</c:v>
                      </c:pt>
                      <c:pt idx="5435">
                        <c:v>400.03584000000001</c:v>
                      </c:pt>
                      <c:pt idx="5436">
                        <c:v>399.98813999999999</c:v>
                      </c:pt>
                      <c:pt idx="5437">
                        <c:v>399.99934999999999</c:v>
                      </c:pt>
                      <c:pt idx="5438">
                        <c:v>399.99311999999998</c:v>
                      </c:pt>
                      <c:pt idx="5439">
                        <c:v>400.03514999999999</c:v>
                      </c:pt>
                      <c:pt idx="5440">
                        <c:v>399.99473</c:v>
                      </c:pt>
                      <c:pt idx="5441">
                        <c:v>400.00862000000001</c:v>
                      </c:pt>
                      <c:pt idx="5442">
                        <c:v>399.99124</c:v>
                      </c:pt>
                      <c:pt idx="5443">
                        <c:v>400.03807</c:v>
                      </c:pt>
                      <c:pt idx="5444">
                        <c:v>400.01414999999997</c:v>
                      </c:pt>
                      <c:pt idx="5445">
                        <c:v>400.01125000000002</c:v>
                      </c:pt>
                      <c:pt idx="5446">
                        <c:v>399.99946</c:v>
                      </c:pt>
                      <c:pt idx="5447">
                        <c:v>400.03501999999997</c:v>
                      </c:pt>
                      <c:pt idx="5448">
                        <c:v>400.02292</c:v>
                      </c:pt>
                      <c:pt idx="5449">
                        <c:v>400.03327000000002</c:v>
                      </c:pt>
                      <c:pt idx="5450">
                        <c:v>400.01693999999998</c:v>
                      </c:pt>
                      <c:pt idx="5451">
                        <c:v>400.03829999999999</c:v>
                      </c:pt>
                      <c:pt idx="5452">
                        <c:v>400.02050000000003</c:v>
                      </c:pt>
                      <c:pt idx="5453">
                        <c:v>399.99443000000002</c:v>
                      </c:pt>
                      <c:pt idx="5454">
                        <c:v>400.00301000000002</c:v>
                      </c:pt>
                      <c:pt idx="5455">
                        <c:v>400.01011</c:v>
                      </c:pt>
                      <c:pt idx="5456">
                        <c:v>400.05714</c:v>
                      </c:pt>
                      <c:pt idx="5457">
                        <c:v>400.00128999999998</c:v>
                      </c:pt>
                      <c:pt idx="5458">
                        <c:v>400.01026999999999</c:v>
                      </c:pt>
                      <c:pt idx="5459">
                        <c:v>400.00214</c:v>
                      </c:pt>
                      <c:pt idx="5460">
                        <c:v>400.04023999999998</c:v>
                      </c:pt>
                      <c:pt idx="5461">
                        <c:v>399.99270999999999</c:v>
                      </c:pt>
                      <c:pt idx="5462">
                        <c:v>399.99524000000002</c:v>
                      </c:pt>
                      <c:pt idx="5463">
                        <c:v>399.9898</c:v>
                      </c:pt>
                      <c:pt idx="5464">
                        <c:v>400.03636999999998</c:v>
                      </c:pt>
                      <c:pt idx="5465">
                        <c:v>399.98674</c:v>
                      </c:pt>
                      <c:pt idx="5466">
                        <c:v>399.99205999999998</c:v>
                      </c:pt>
                      <c:pt idx="5467">
                        <c:v>399.98712</c:v>
                      </c:pt>
                      <c:pt idx="5468">
                        <c:v>400.03291999999999</c:v>
                      </c:pt>
                      <c:pt idx="5469">
                        <c:v>399.99491999999998</c:v>
                      </c:pt>
                      <c:pt idx="5470">
                        <c:v>400.00092999999998</c:v>
                      </c:pt>
                      <c:pt idx="5471">
                        <c:v>400.01085999999998</c:v>
                      </c:pt>
                      <c:pt idx="5472">
                        <c:v>400.00612000000001</c:v>
                      </c:pt>
                      <c:pt idx="5473">
                        <c:v>400.05961000000002</c:v>
                      </c:pt>
                      <c:pt idx="5474">
                        <c:v>400.01175000000001</c:v>
                      </c:pt>
                      <c:pt idx="5475">
                        <c:v>400.02087999999998</c:v>
                      </c:pt>
                      <c:pt idx="5476">
                        <c:v>400.01920999999999</c:v>
                      </c:pt>
                      <c:pt idx="5477">
                        <c:v>400.05446999999998</c:v>
                      </c:pt>
                      <c:pt idx="5478">
                        <c:v>400.03068999999999</c:v>
                      </c:pt>
                      <c:pt idx="5479">
                        <c:v>400.01150999999999</c:v>
                      </c:pt>
                      <c:pt idx="5480">
                        <c:v>400.00155000000001</c:v>
                      </c:pt>
                      <c:pt idx="5481">
                        <c:v>400.04358999999999</c:v>
                      </c:pt>
                      <c:pt idx="5482">
                        <c:v>400.02249</c:v>
                      </c:pt>
                      <c:pt idx="5483">
                        <c:v>400.01373000000001</c:v>
                      </c:pt>
                      <c:pt idx="5484">
                        <c:v>400.02157999999997</c:v>
                      </c:pt>
                      <c:pt idx="5485">
                        <c:v>400.03753</c:v>
                      </c:pt>
                      <c:pt idx="5486">
                        <c:v>400.01404000000002</c:v>
                      </c:pt>
                      <c:pt idx="5487">
                        <c:v>400.01591999999999</c:v>
                      </c:pt>
                      <c:pt idx="5488">
                        <c:v>399.99921999999998</c:v>
                      </c:pt>
                      <c:pt idx="5489">
                        <c:v>400.01835999999997</c:v>
                      </c:pt>
                      <c:pt idx="5490">
                        <c:v>400.00583</c:v>
                      </c:pt>
                      <c:pt idx="5491">
                        <c:v>399.99412000000001</c:v>
                      </c:pt>
                      <c:pt idx="5492">
                        <c:v>400.00308999999999</c:v>
                      </c:pt>
                      <c:pt idx="5493">
                        <c:v>400.09181000000001</c:v>
                      </c:pt>
                      <c:pt idx="5494">
                        <c:v>400.09285999999997</c:v>
                      </c:pt>
                      <c:pt idx="5495">
                        <c:v>399.98988000000003</c:v>
                      </c:pt>
                      <c:pt idx="5496">
                        <c:v>399.97584000000001</c:v>
                      </c:pt>
                      <c:pt idx="5497">
                        <c:v>399.98367000000002</c:v>
                      </c:pt>
                      <c:pt idx="5498">
                        <c:v>400.02771999999999</c:v>
                      </c:pt>
                      <c:pt idx="5499">
                        <c:v>399.98703999999998</c:v>
                      </c:pt>
                      <c:pt idx="5500">
                        <c:v>400.00441999999998</c:v>
                      </c:pt>
                      <c:pt idx="5501">
                        <c:v>400.02075000000002</c:v>
                      </c:pt>
                      <c:pt idx="5502">
                        <c:v>400.04248999999999</c:v>
                      </c:pt>
                      <c:pt idx="5503">
                        <c:v>400.01600999999999</c:v>
                      </c:pt>
                      <c:pt idx="5504">
                        <c:v>400.01049</c:v>
                      </c:pt>
                      <c:pt idx="5505">
                        <c:v>400.01294999999999</c:v>
                      </c:pt>
                      <c:pt idx="5506">
                        <c:v>400.01990000000001</c:v>
                      </c:pt>
                      <c:pt idx="5507">
                        <c:v>400.04316</c:v>
                      </c:pt>
                      <c:pt idx="5508">
                        <c:v>400.00337000000002</c:v>
                      </c:pt>
                      <c:pt idx="5509">
                        <c:v>400.00198</c:v>
                      </c:pt>
                      <c:pt idx="5510">
                        <c:v>400.00734</c:v>
                      </c:pt>
                      <c:pt idx="5511">
                        <c:v>400.029</c:v>
                      </c:pt>
                      <c:pt idx="5512">
                        <c:v>400.01584000000003</c:v>
                      </c:pt>
                      <c:pt idx="5513">
                        <c:v>399.99713000000003</c:v>
                      </c:pt>
                      <c:pt idx="5514">
                        <c:v>400.00934999999998</c:v>
                      </c:pt>
                      <c:pt idx="5515">
                        <c:v>400.03726999999998</c:v>
                      </c:pt>
                      <c:pt idx="5516">
                        <c:v>399.99385999999998</c:v>
                      </c:pt>
                      <c:pt idx="5517">
                        <c:v>400.00209000000001</c:v>
                      </c:pt>
                      <c:pt idx="5518">
                        <c:v>399.99155999999999</c:v>
                      </c:pt>
                      <c:pt idx="5519">
                        <c:v>400.02782999999999</c:v>
                      </c:pt>
                      <c:pt idx="5520">
                        <c:v>400.01945000000001</c:v>
                      </c:pt>
                      <c:pt idx="5521">
                        <c:v>400.02231</c:v>
                      </c:pt>
                      <c:pt idx="5522">
                        <c:v>400.01071999999999</c:v>
                      </c:pt>
                      <c:pt idx="5523">
                        <c:v>400.01467000000002</c:v>
                      </c:pt>
                      <c:pt idx="5524">
                        <c:v>400.03503999999998</c:v>
                      </c:pt>
                      <c:pt idx="5525">
                        <c:v>399.99682999999999</c:v>
                      </c:pt>
                      <c:pt idx="5526">
                        <c:v>399.98460999999998</c:v>
                      </c:pt>
                      <c:pt idx="5527">
                        <c:v>399.98358999999999</c:v>
                      </c:pt>
                      <c:pt idx="5528">
                        <c:v>400.02035000000001</c:v>
                      </c:pt>
                      <c:pt idx="5529">
                        <c:v>399.99464999999998</c:v>
                      </c:pt>
                      <c:pt idx="5530">
                        <c:v>400.00319999999999</c:v>
                      </c:pt>
                      <c:pt idx="5531">
                        <c:v>399.99112000000002</c:v>
                      </c:pt>
                      <c:pt idx="5532">
                        <c:v>400.02656000000002</c:v>
                      </c:pt>
                      <c:pt idx="5533">
                        <c:v>399.97215</c:v>
                      </c:pt>
                      <c:pt idx="5534">
                        <c:v>399.99653000000001</c:v>
                      </c:pt>
                      <c:pt idx="5535">
                        <c:v>400.00752</c:v>
                      </c:pt>
                      <c:pt idx="5536">
                        <c:v>400.03964999999999</c:v>
                      </c:pt>
                      <c:pt idx="5537">
                        <c:v>400.01954999999998</c:v>
                      </c:pt>
                      <c:pt idx="5538">
                        <c:v>400.01427999999999</c:v>
                      </c:pt>
                      <c:pt idx="5539">
                        <c:v>400.01287000000002</c:v>
                      </c:pt>
                      <c:pt idx="5540">
                        <c:v>400.01254</c:v>
                      </c:pt>
                      <c:pt idx="5541">
                        <c:v>400.04651000000001</c:v>
                      </c:pt>
                      <c:pt idx="5542">
                        <c:v>400.02228000000002</c:v>
                      </c:pt>
                      <c:pt idx="5543">
                        <c:v>400.00558999999998</c:v>
                      </c:pt>
                      <c:pt idx="5544">
                        <c:v>399.99462</c:v>
                      </c:pt>
                      <c:pt idx="5545">
                        <c:v>400.0532</c:v>
                      </c:pt>
                      <c:pt idx="5546">
                        <c:v>400.02517999999998</c:v>
                      </c:pt>
                      <c:pt idx="5547">
                        <c:v>400.03447999999997</c:v>
                      </c:pt>
                      <c:pt idx="5548">
                        <c:v>400.03098999999997</c:v>
                      </c:pt>
                      <c:pt idx="5549">
                        <c:v>400.04415999999998</c:v>
                      </c:pt>
                      <c:pt idx="5550">
                        <c:v>400.01046000000002</c:v>
                      </c:pt>
                      <c:pt idx="5551">
                        <c:v>400.02800000000002</c:v>
                      </c:pt>
                      <c:pt idx="5552">
                        <c:v>400.01312000000001</c:v>
                      </c:pt>
                      <c:pt idx="5553">
                        <c:v>400.05131999999998</c:v>
                      </c:pt>
                      <c:pt idx="5554">
                        <c:v>400.10073999999997</c:v>
                      </c:pt>
                      <c:pt idx="5555">
                        <c:v>400.07177000000001</c:v>
                      </c:pt>
                      <c:pt idx="5556">
                        <c:v>400.00986</c:v>
                      </c:pt>
                      <c:pt idx="5557">
                        <c:v>400.03309000000002</c:v>
                      </c:pt>
                      <c:pt idx="5558">
                        <c:v>400.03303</c:v>
                      </c:pt>
                      <c:pt idx="5559">
                        <c:v>400.01970999999998</c:v>
                      </c:pt>
                      <c:pt idx="5560">
                        <c:v>400.00862999999998</c:v>
                      </c:pt>
                      <c:pt idx="5561">
                        <c:v>400.03505000000001</c:v>
                      </c:pt>
                      <c:pt idx="5562">
                        <c:v>400.06339000000003</c:v>
                      </c:pt>
                      <c:pt idx="5563">
                        <c:v>400.02152999999998</c:v>
                      </c:pt>
                      <c:pt idx="5564">
                        <c:v>399.99896999999999</c:v>
                      </c:pt>
                      <c:pt idx="5565">
                        <c:v>400.02094</c:v>
                      </c:pt>
                      <c:pt idx="5566">
                        <c:v>400.06801999999999</c:v>
                      </c:pt>
                      <c:pt idx="5567">
                        <c:v>400.02708999999999</c:v>
                      </c:pt>
                      <c:pt idx="5568">
                        <c:v>400.00596999999999</c:v>
                      </c:pt>
                      <c:pt idx="5569">
                        <c:v>400.01287000000002</c:v>
                      </c:pt>
                      <c:pt idx="5570">
                        <c:v>400.05205999999998</c:v>
                      </c:pt>
                      <c:pt idx="5571">
                        <c:v>400.00200999999998</c:v>
                      </c:pt>
                      <c:pt idx="5572">
                        <c:v>400.01258999999999</c:v>
                      </c:pt>
                      <c:pt idx="5573">
                        <c:v>400.00546000000003</c:v>
                      </c:pt>
                      <c:pt idx="5574">
                        <c:v>400.04982000000001</c:v>
                      </c:pt>
                      <c:pt idx="5575">
                        <c:v>400.01445999999999</c:v>
                      </c:pt>
                      <c:pt idx="5576">
                        <c:v>399.99757</c:v>
                      </c:pt>
                      <c:pt idx="5577">
                        <c:v>400.00839999999999</c:v>
                      </c:pt>
                      <c:pt idx="5578">
                        <c:v>400.00950999999998</c:v>
                      </c:pt>
                      <c:pt idx="5579">
                        <c:v>400.06016</c:v>
                      </c:pt>
                      <c:pt idx="5580">
                        <c:v>400.01657</c:v>
                      </c:pt>
                      <c:pt idx="5581">
                        <c:v>400.02010000000001</c:v>
                      </c:pt>
                      <c:pt idx="5582">
                        <c:v>400.02852999999999</c:v>
                      </c:pt>
                      <c:pt idx="5583">
                        <c:v>400.04367000000002</c:v>
                      </c:pt>
                      <c:pt idx="5584">
                        <c:v>400.02125000000001</c:v>
                      </c:pt>
                      <c:pt idx="5585">
                        <c:v>400.00688000000002</c:v>
                      </c:pt>
                      <c:pt idx="5586">
                        <c:v>400.01718</c:v>
                      </c:pt>
                      <c:pt idx="5587">
                        <c:v>400.03953000000001</c:v>
                      </c:pt>
                      <c:pt idx="5588">
                        <c:v>400.01958000000002</c:v>
                      </c:pt>
                      <c:pt idx="5589">
                        <c:v>400.01042999999999</c:v>
                      </c:pt>
                      <c:pt idx="5590">
                        <c:v>400.01125999999999</c:v>
                      </c:pt>
                      <c:pt idx="5591">
                        <c:v>400.04664000000002</c:v>
                      </c:pt>
                      <c:pt idx="5592">
                        <c:v>399.98934000000003</c:v>
                      </c:pt>
                      <c:pt idx="5593">
                        <c:v>400.01330000000002</c:v>
                      </c:pt>
                      <c:pt idx="5594">
                        <c:v>399.98608999999999</c:v>
                      </c:pt>
                      <c:pt idx="5595">
                        <c:v>400.01193999999998</c:v>
                      </c:pt>
                      <c:pt idx="5596">
                        <c:v>400.03471000000002</c:v>
                      </c:pt>
                      <c:pt idx="5597">
                        <c:v>400.01224000000002</c:v>
                      </c:pt>
                      <c:pt idx="5598">
                        <c:v>400.00637999999998</c:v>
                      </c:pt>
                      <c:pt idx="5599">
                        <c:v>399.98655000000002</c:v>
                      </c:pt>
                      <c:pt idx="5600">
                        <c:v>400.02379000000002</c:v>
                      </c:pt>
                      <c:pt idx="5601">
                        <c:v>399.99973</c:v>
                      </c:pt>
                      <c:pt idx="5602">
                        <c:v>399.99421000000001</c:v>
                      </c:pt>
                      <c:pt idx="5603">
                        <c:v>400.00168000000002</c:v>
                      </c:pt>
                      <c:pt idx="5604">
                        <c:v>400.04766999999998</c:v>
                      </c:pt>
                      <c:pt idx="5605">
                        <c:v>399.99538000000001</c:v>
                      </c:pt>
                      <c:pt idx="5606">
                        <c:v>399.99621000000002</c:v>
                      </c:pt>
                      <c:pt idx="5607">
                        <c:v>400.01013</c:v>
                      </c:pt>
                      <c:pt idx="5608">
                        <c:v>400.03816</c:v>
                      </c:pt>
                      <c:pt idx="5609">
                        <c:v>400.01497000000001</c:v>
                      </c:pt>
                      <c:pt idx="5610">
                        <c:v>399.99365</c:v>
                      </c:pt>
                      <c:pt idx="5611">
                        <c:v>400.02260999999999</c:v>
                      </c:pt>
                      <c:pt idx="5612">
                        <c:v>400.04815000000002</c:v>
                      </c:pt>
                      <c:pt idx="5613">
                        <c:v>400.01965000000001</c:v>
                      </c:pt>
                      <c:pt idx="5614">
                        <c:v>400.01643000000001</c:v>
                      </c:pt>
                      <c:pt idx="5615">
                        <c:v>400.14568000000003</c:v>
                      </c:pt>
                      <c:pt idx="5616">
                        <c:v>400.04014000000001</c:v>
                      </c:pt>
                      <c:pt idx="5617">
                        <c:v>400.04243000000002</c:v>
                      </c:pt>
                      <c:pt idx="5618">
                        <c:v>400.02510999999998</c:v>
                      </c:pt>
                      <c:pt idx="5619">
                        <c:v>400.02267999999998</c:v>
                      </c:pt>
                      <c:pt idx="5620">
                        <c:v>400.02215999999999</c:v>
                      </c:pt>
                      <c:pt idx="5621">
                        <c:v>400.04906</c:v>
                      </c:pt>
                      <c:pt idx="5622">
                        <c:v>400.01330999999999</c:v>
                      </c:pt>
                      <c:pt idx="5623">
                        <c:v>400.01274999999998</c:v>
                      </c:pt>
                      <c:pt idx="5624">
                        <c:v>400.00988999999998</c:v>
                      </c:pt>
                      <c:pt idx="5625">
                        <c:v>400.02406999999999</c:v>
                      </c:pt>
                      <c:pt idx="5626">
                        <c:v>399.99799000000002</c:v>
                      </c:pt>
                      <c:pt idx="5627">
                        <c:v>400.00187</c:v>
                      </c:pt>
                      <c:pt idx="5628">
                        <c:v>400.01317</c:v>
                      </c:pt>
                      <c:pt idx="5629">
                        <c:v>400.03858000000002</c:v>
                      </c:pt>
                      <c:pt idx="5630">
                        <c:v>399.99311999999998</c:v>
                      </c:pt>
                      <c:pt idx="5631">
                        <c:v>400.00202999999999</c:v>
                      </c:pt>
                      <c:pt idx="5632">
                        <c:v>400.00188000000003</c:v>
                      </c:pt>
                      <c:pt idx="5633">
                        <c:v>400.00558000000001</c:v>
                      </c:pt>
                      <c:pt idx="5634">
                        <c:v>400.05124000000001</c:v>
                      </c:pt>
                      <c:pt idx="5635">
                        <c:v>400.00885</c:v>
                      </c:pt>
                      <c:pt idx="5636">
                        <c:v>400.0027</c:v>
                      </c:pt>
                      <c:pt idx="5637">
                        <c:v>400.00972000000002</c:v>
                      </c:pt>
                      <c:pt idx="5638">
                        <c:v>400.03413</c:v>
                      </c:pt>
                      <c:pt idx="5639">
                        <c:v>400.01967000000002</c:v>
                      </c:pt>
                      <c:pt idx="5640">
                        <c:v>400.0172</c:v>
                      </c:pt>
                      <c:pt idx="5641">
                        <c:v>400.01882000000001</c:v>
                      </c:pt>
                      <c:pt idx="5642">
                        <c:v>400.03208999999998</c:v>
                      </c:pt>
                      <c:pt idx="5643">
                        <c:v>399.99603999999999</c:v>
                      </c:pt>
                      <c:pt idx="5644">
                        <c:v>400.00029000000001</c:v>
                      </c:pt>
                      <c:pt idx="5645">
                        <c:v>400.0172</c:v>
                      </c:pt>
                      <c:pt idx="5646">
                        <c:v>400.03303</c:v>
                      </c:pt>
                      <c:pt idx="5647">
                        <c:v>399.99455</c:v>
                      </c:pt>
                      <c:pt idx="5648">
                        <c:v>399.99838999999997</c:v>
                      </c:pt>
                      <c:pt idx="5649">
                        <c:v>399.99840999999998</c:v>
                      </c:pt>
                      <c:pt idx="5650">
                        <c:v>400.00402000000003</c:v>
                      </c:pt>
                      <c:pt idx="5651">
                        <c:v>400.01909000000001</c:v>
                      </c:pt>
                      <c:pt idx="5652">
                        <c:v>399.99543</c:v>
                      </c:pt>
                      <c:pt idx="5653">
                        <c:v>400.00391000000002</c:v>
                      </c:pt>
                      <c:pt idx="5654">
                        <c:v>400.00107000000003</c:v>
                      </c:pt>
                      <c:pt idx="5655">
                        <c:v>400.05426999999997</c:v>
                      </c:pt>
                      <c:pt idx="5656">
                        <c:v>400.03172000000001</c:v>
                      </c:pt>
                      <c:pt idx="5657">
                        <c:v>400.01812000000001</c:v>
                      </c:pt>
                      <c:pt idx="5658">
                        <c:v>400.02181999999999</c:v>
                      </c:pt>
                      <c:pt idx="5659">
                        <c:v>400.06072999999998</c:v>
                      </c:pt>
                      <c:pt idx="5660">
                        <c:v>400.00783999999999</c:v>
                      </c:pt>
                      <c:pt idx="5661">
                        <c:v>400.00216</c:v>
                      </c:pt>
                      <c:pt idx="5662">
                        <c:v>400.00412999999998</c:v>
                      </c:pt>
                      <c:pt idx="5663">
                        <c:v>400.04131999999998</c:v>
                      </c:pt>
                      <c:pt idx="5664">
                        <c:v>400.01877999999999</c:v>
                      </c:pt>
                      <c:pt idx="5665">
                        <c:v>399.98894999999999</c:v>
                      </c:pt>
                      <c:pt idx="5666">
                        <c:v>400.01537999999999</c:v>
                      </c:pt>
                      <c:pt idx="5667">
                        <c:v>400.03877</c:v>
                      </c:pt>
                      <c:pt idx="5668">
                        <c:v>400.01353</c:v>
                      </c:pt>
                      <c:pt idx="5669">
                        <c:v>400.01065999999997</c:v>
                      </c:pt>
                      <c:pt idx="5670">
                        <c:v>400.01263999999998</c:v>
                      </c:pt>
                      <c:pt idx="5671">
                        <c:v>400.01652000000001</c:v>
                      </c:pt>
                      <c:pt idx="5672">
                        <c:v>400.05412000000001</c:v>
                      </c:pt>
                      <c:pt idx="5673">
                        <c:v>400.02971000000002</c:v>
                      </c:pt>
                      <c:pt idx="5674">
                        <c:v>400.00078000000002</c:v>
                      </c:pt>
                      <c:pt idx="5675">
                        <c:v>400.00743999999997</c:v>
                      </c:pt>
                      <c:pt idx="5676">
                        <c:v>400.16451000000001</c:v>
                      </c:pt>
                      <c:pt idx="5677">
                        <c:v>400.04709000000003</c:v>
                      </c:pt>
                      <c:pt idx="5678">
                        <c:v>399.99964</c:v>
                      </c:pt>
                      <c:pt idx="5679">
                        <c:v>400.01065999999997</c:v>
                      </c:pt>
                      <c:pt idx="5680">
                        <c:v>400.03564</c:v>
                      </c:pt>
                      <c:pt idx="5681">
                        <c:v>400.00036999999998</c:v>
                      </c:pt>
                      <c:pt idx="5682">
                        <c:v>400.00337999999999</c:v>
                      </c:pt>
                      <c:pt idx="5683">
                        <c:v>400.00583</c:v>
                      </c:pt>
                      <c:pt idx="5684">
                        <c:v>400.03019999999998</c:v>
                      </c:pt>
                      <c:pt idx="5685">
                        <c:v>400.01474000000002</c:v>
                      </c:pt>
                      <c:pt idx="5686">
                        <c:v>400.01517999999999</c:v>
                      </c:pt>
                      <c:pt idx="5687">
                        <c:v>400.00812000000002</c:v>
                      </c:pt>
                      <c:pt idx="5688">
                        <c:v>400.01175000000001</c:v>
                      </c:pt>
                      <c:pt idx="5689">
                        <c:v>400.06590999999997</c:v>
                      </c:pt>
                      <c:pt idx="5690">
                        <c:v>400.00655</c:v>
                      </c:pt>
                      <c:pt idx="5691">
                        <c:v>400.01107999999999</c:v>
                      </c:pt>
                      <c:pt idx="5692">
                        <c:v>400.02077000000003</c:v>
                      </c:pt>
                      <c:pt idx="5693">
                        <c:v>400.04942</c:v>
                      </c:pt>
                      <c:pt idx="5694">
                        <c:v>400.01319000000001</c:v>
                      </c:pt>
                      <c:pt idx="5695">
                        <c:v>400.03424999999999</c:v>
                      </c:pt>
                      <c:pt idx="5696">
                        <c:v>400.03962999999999</c:v>
                      </c:pt>
                      <c:pt idx="5697">
                        <c:v>400.05309</c:v>
                      </c:pt>
                      <c:pt idx="5698">
                        <c:v>400.03248000000002</c:v>
                      </c:pt>
                      <c:pt idx="5699">
                        <c:v>400.02769000000001</c:v>
                      </c:pt>
                      <c:pt idx="5700">
                        <c:v>400.00567999999998</c:v>
                      </c:pt>
                      <c:pt idx="5701">
                        <c:v>400.05574000000001</c:v>
                      </c:pt>
                      <c:pt idx="5702">
                        <c:v>400.01997</c:v>
                      </c:pt>
                      <c:pt idx="5703">
                        <c:v>399.98509000000001</c:v>
                      </c:pt>
                      <c:pt idx="5704">
                        <c:v>399.98772000000002</c:v>
                      </c:pt>
                      <c:pt idx="5705">
                        <c:v>400.01137999999997</c:v>
                      </c:pt>
                      <c:pt idx="5706">
                        <c:v>400.04201</c:v>
                      </c:pt>
                      <c:pt idx="5707">
                        <c:v>400.00562000000002</c:v>
                      </c:pt>
                      <c:pt idx="5708">
                        <c:v>400.00436999999999</c:v>
                      </c:pt>
                      <c:pt idx="5709">
                        <c:v>400.02632999999997</c:v>
                      </c:pt>
                      <c:pt idx="5710">
                        <c:v>400.05457000000001</c:v>
                      </c:pt>
                      <c:pt idx="5711">
                        <c:v>400.03314</c:v>
                      </c:pt>
                      <c:pt idx="5712">
                        <c:v>400.02542999999997</c:v>
                      </c:pt>
                      <c:pt idx="5713">
                        <c:v>400.01344</c:v>
                      </c:pt>
                      <c:pt idx="5714">
                        <c:v>400.06137000000001</c:v>
                      </c:pt>
                      <c:pt idx="5715">
                        <c:v>400.00972999999999</c:v>
                      </c:pt>
                      <c:pt idx="5716">
                        <c:v>400.01272999999998</c:v>
                      </c:pt>
                      <c:pt idx="5717">
                        <c:v>399.98800999999997</c:v>
                      </c:pt>
                      <c:pt idx="5718">
                        <c:v>400.03471000000002</c:v>
                      </c:pt>
                      <c:pt idx="5719">
                        <c:v>400.01121000000001</c:v>
                      </c:pt>
                      <c:pt idx="5720">
                        <c:v>399.99077</c:v>
                      </c:pt>
                      <c:pt idx="5721">
                        <c:v>399.99930999999998</c:v>
                      </c:pt>
                      <c:pt idx="5722">
                        <c:v>400.01474000000002</c:v>
                      </c:pt>
                      <c:pt idx="5723">
                        <c:v>400.01621</c:v>
                      </c:pt>
                      <c:pt idx="5724">
                        <c:v>399.99279000000001</c:v>
                      </c:pt>
                      <c:pt idx="5725">
                        <c:v>400.00245999999999</c:v>
                      </c:pt>
                      <c:pt idx="5726">
                        <c:v>400.01389999999998</c:v>
                      </c:pt>
                      <c:pt idx="5727">
                        <c:v>400.06182000000001</c:v>
                      </c:pt>
                      <c:pt idx="5728">
                        <c:v>400.02532000000002</c:v>
                      </c:pt>
                      <c:pt idx="5729">
                        <c:v>399.99776000000003</c:v>
                      </c:pt>
                      <c:pt idx="5730">
                        <c:v>400.01431000000002</c:v>
                      </c:pt>
                      <c:pt idx="5731">
                        <c:v>400.04611</c:v>
                      </c:pt>
                      <c:pt idx="5732">
                        <c:v>399.99785000000003</c:v>
                      </c:pt>
                      <c:pt idx="5733">
                        <c:v>399.99957000000001</c:v>
                      </c:pt>
                      <c:pt idx="5734">
                        <c:v>400.01112000000001</c:v>
                      </c:pt>
                      <c:pt idx="5735">
                        <c:v>400.04336000000001</c:v>
                      </c:pt>
                      <c:pt idx="5736">
                        <c:v>399.97964000000002</c:v>
                      </c:pt>
                      <c:pt idx="5737">
                        <c:v>400.1388</c:v>
                      </c:pt>
                      <c:pt idx="5738">
                        <c:v>399.99675999999999</c:v>
                      </c:pt>
                      <c:pt idx="5739">
                        <c:v>400.01828</c:v>
                      </c:pt>
                      <c:pt idx="5740">
                        <c:v>400.02535</c:v>
                      </c:pt>
                      <c:pt idx="5741">
                        <c:v>400.00621999999998</c:v>
                      </c:pt>
                      <c:pt idx="5742">
                        <c:v>400.00797</c:v>
                      </c:pt>
                      <c:pt idx="5743">
                        <c:v>400.02434</c:v>
                      </c:pt>
                      <c:pt idx="5744">
                        <c:v>400.02497</c:v>
                      </c:pt>
                      <c:pt idx="5745">
                        <c:v>400.01127000000002</c:v>
                      </c:pt>
                      <c:pt idx="5746">
                        <c:v>400.03093999999999</c:v>
                      </c:pt>
                      <c:pt idx="5747">
                        <c:v>399.99862000000002</c:v>
                      </c:pt>
                      <c:pt idx="5748">
                        <c:v>400.05459000000002</c:v>
                      </c:pt>
                      <c:pt idx="5749">
                        <c:v>400.02350000000001</c:v>
                      </c:pt>
                      <c:pt idx="5750">
                        <c:v>400.00315999999998</c:v>
                      </c:pt>
                      <c:pt idx="5751">
                        <c:v>400.00693999999999</c:v>
                      </c:pt>
                      <c:pt idx="5752">
                        <c:v>400.04338999999999</c:v>
                      </c:pt>
                      <c:pt idx="5753">
                        <c:v>399.99709999999999</c:v>
                      </c:pt>
                      <c:pt idx="5754">
                        <c:v>400.00905</c:v>
                      </c:pt>
                      <c:pt idx="5755">
                        <c:v>400.00628999999998</c:v>
                      </c:pt>
                      <c:pt idx="5756">
                        <c:v>400.03967999999998</c:v>
                      </c:pt>
                      <c:pt idx="5757">
                        <c:v>399.98935</c:v>
                      </c:pt>
                      <c:pt idx="5758">
                        <c:v>399.99745999999999</c:v>
                      </c:pt>
                      <c:pt idx="5759">
                        <c:v>400.00814000000003</c:v>
                      </c:pt>
                      <c:pt idx="5760">
                        <c:v>400.03437000000002</c:v>
                      </c:pt>
                      <c:pt idx="5761">
                        <c:v>400.01524999999998</c:v>
                      </c:pt>
                      <c:pt idx="5762">
                        <c:v>400.01432999999997</c:v>
                      </c:pt>
                      <c:pt idx="5763">
                        <c:v>399.99027999999998</c:v>
                      </c:pt>
                      <c:pt idx="5764">
                        <c:v>399.98597000000001</c:v>
                      </c:pt>
                      <c:pt idx="5765">
                        <c:v>400.02764999999999</c:v>
                      </c:pt>
                      <c:pt idx="5766">
                        <c:v>400.00353999999999</c:v>
                      </c:pt>
                      <c:pt idx="5767">
                        <c:v>400.00540000000001</c:v>
                      </c:pt>
                      <c:pt idx="5768">
                        <c:v>399.99907999999999</c:v>
                      </c:pt>
                      <c:pt idx="5769">
                        <c:v>400.03521000000001</c:v>
                      </c:pt>
                      <c:pt idx="5770">
                        <c:v>400.00488999999999</c:v>
                      </c:pt>
                      <c:pt idx="5771">
                        <c:v>399.99624</c:v>
                      </c:pt>
                      <c:pt idx="5772">
                        <c:v>400.00801999999999</c:v>
                      </c:pt>
                      <c:pt idx="5773">
                        <c:v>400.02303000000001</c:v>
                      </c:pt>
                      <c:pt idx="5774">
                        <c:v>399.99966000000001</c:v>
                      </c:pt>
                      <c:pt idx="5775">
                        <c:v>399.99378000000002</c:v>
                      </c:pt>
                      <c:pt idx="5776">
                        <c:v>400.01290999999998</c:v>
                      </c:pt>
                      <c:pt idx="5777">
                        <c:v>400.02650999999997</c:v>
                      </c:pt>
                      <c:pt idx="5778">
                        <c:v>399.99885999999998</c:v>
                      </c:pt>
                      <c:pt idx="5779">
                        <c:v>400.00128000000001</c:v>
                      </c:pt>
                      <c:pt idx="5780">
                        <c:v>399.99525999999997</c:v>
                      </c:pt>
                      <c:pt idx="5781">
                        <c:v>400.00445000000002</c:v>
                      </c:pt>
                      <c:pt idx="5782">
                        <c:v>400.04935999999998</c:v>
                      </c:pt>
                      <c:pt idx="5783">
                        <c:v>400.00700000000001</c:v>
                      </c:pt>
                      <c:pt idx="5784">
                        <c:v>400.01558999999997</c:v>
                      </c:pt>
                      <c:pt idx="5785">
                        <c:v>400.00995999999998</c:v>
                      </c:pt>
                      <c:pt idx="5786">
                        <c:v>400.04369000000003</c:v>
                      </c:pt>
                      <c:pt idx="5787">
                        <c:v>400.00745999999998</c:v>
                      </c:pt>
                      <c:pt idx="5788">
                        <c:v>400.01199000000003</c:v>
                      </c:pt>
                      <c:pt idx="5789">
                        <c:v>400.01310999999998</c:v>
                      </c:pt>
                      <c:pt idx="5790">
                        <c:v>400.05005999999997</c:v>
                      </c:pt>
                      <c:pt idx="5791">
                        <c:v>400.00094000000001</c:v>
                      </c:pt>
                      <c:pt idx="5792">
                        <c:v>400.00691</c:v>
                      </c:pt>
                      <c:pt idx="5793">
                        <c:v>400.00878</c:v>
                      </c:pt>
                      <c:pt idx="5794">
                        <c:v>400.03082000000001</c:v>
                      </c:pt>
                      <c:pt idx="5795">
                        <c:v>399.9991</c:v>
                      </c:pt>
                      <c:pt idx="5796">
                        <c:v>399.99770000000001</c:v>
                      </c:pt>
                      <c:pt idx="5797">
                        <c:v>400.02123</c:v>
                      </c:pt>
                      <c:pt idx="5798">
                        <c:v>400.14640000000003</c:v>
                      </c:pt>
                      <c:pt idx="5799">
                        <c:v>400.02924999999999</c:v>
                      </c:pt>
                      <c:pt idx="5800">
                        <c:v>400.01668999999998</c:v>
                      </c:pt>
                      <c:pt idx="5801">
                        <c:v>400.00617999999997</c:v>
                      </c:pt>
                      <c:pt idx="5802">
                        <c:v>399.99214999999998</c:v>
                      </c:pt>
                      <c:pt idx="5803">
                        <c:v>400.03404999999998</c:v>
                      </c:pt>
                      <c:pt idx="5804">
                        <c:v>399.99403000000001</c:v>
                      </c:pt>
                      <c:pt idx="5805">
                        <c:v>399.99612999999999</c:v>
                      </c:pt>
                      <c:pt idx="5806">
                        <c:v>399.99887999999999</c:v>
                      </c:pt>
                      <c:pt idx="5807">
                        <c:v>400.03550000000001</c:v>
                      </c:pt>
                      <c:pt idx="5808">
                        <c:v>400.00060000000002</c:v>
                      </c:pt>
                      <c:pt idx="5809">
                        <c:v>400.00540000000001</c:v>
                      </c:pt>
                      <c:pt idx="5810">
                        <c:v>399.99504000000002</c:v>
                      </c:pt>
                      <c:pt idx="5811">
                        <c:v>400.03143</c:v>
                      </c:pt>
                      <c:pt idx="5812">
                        <c:v>400.02206000000001</c:v>
                      </c:pt>
                      <c:pt idx="5813">
                        <c:v>400.01535000000001</c:v>
                      </c:pt>
                      <c:pt idx="5814">
                        <c:v>399.99288000000001</c:v>
                      </c:pt>
                      <c:pt idx="5815">
                        <c:v>400.03451999999999</c:v>
                      </c:pt>
                      <c:pt idx="5816">
                        <c:v>400.00072999999998</c:v>
                      </c:pt>
                      <c:pt idx="5817">
                        <c:v>399.99790000000002</c:v>
                      </c:pt>
                      <c:pt idx="5818">
                        <c:v>399.99500999999998</c:v>
                      </c:pt>
                      <c:pt idx="5819">
                        <c:v>399.99617999999998</c:v>
                      </c:pt>
                      <c:pt idx="5820">
                        <c:v>400.02359000000001</c:v>
                      </c:pt>
                      <c:pt idx="5821">
                        <c:v>400.01821999999999</c:v>
                      </c:pt>
                      <c:pt idx="5822">
                        <c:v>400.01362</c:v>
                      </c:pt>
                      <c:pt idx="5823">
                        <c:v>400.00166999999999</c:v>
                      </c:pt>
                      <c:pt idx="5824">
                        <c:v>400.0258</c:v>
                      </c:pt>
                      <c:pt idx="5825">
                        <c:v>400.00803999999999</c:v>
                      </c:pt>
                      <c:pt idx="5826">
                        <c:v>400.01015000000001</c:v>
                      </c:pt>
                      <c:pt idx="5827">
                        <c:v>399.99309</c:v>
                      </c:pt>
                      <c:pt idx="5828">
                        <c:v>400.04084</c:v>
                      </c:pt>
                      <c:pt idx="5829">
                        <c:v>400.00069999999999</c:v>
                      </c:pt>
                      <c:pt idx="5830">
                        <c:v>399.99349999999998</c:v>
                      </c:pt>
                      <c:pt idx="5831">
                        <c:v>399.98334</c:v>
                      </c:pt>
                      <c:pt idx="5832">
                        <c:v>400.01461</c:v>
                      </c:pt>
                      <c:pt idx="5833">
                        <c:v>399.98725999999999</c:v>
                      </c:pt>
                      <c:pt idx="5834">
                        <c:v>399.98635000000002</c:v>
                      </c:pt>
                      <c:pt idx="5835">
                        <c:v>399.98012</c:v>
                      </c:pt>
                      <c:pt idx="5836">
                        <c:v>399.99023</c:v>
                      </c:pt>
                      <c:pt idx="5837">
                        <c:v>400.02593999999999</c:v>
                      </c:pt>
                      <c:pt idx="5838">
                        <c:v>400.01019000000002</c:v>
                      </c:pt>
                      <c:pt idx="5839">
                        <c:v>400.00009999999997</c:v>
                      </c:pt>
                      <c:pt idx="5840">
                        <c:v>399.99687</c:v>
                      </c:pt>
                      <c:pt idx="5841">
                        <c:v>400.02819</c:v>
                      </c:pt>
                      <c:pt idx="5842">
                        <c:v>399.98642000000001</c:v>
                      </c:pt>
                      <c:pt idx="5843">
                        <c:v>400.00797999999998</c:v>
                      </c:pt>
                      <c:pt idx="5844">
                        <c:v>400.00288999999998</c:v>
                      </c:pt>
                      <c:pt idx="5845">
                        <c:v>400.03429999999997</c:v>
                      </c:pt>
                      <c:pt idx="5846">
                        <c:v>400.01371999999998</c:v>
                      </c:pt>
                      <c:pt idx="5847">
                        <c:v>400.00666999999999</c:v>
                      </c:pt>
                      <c:pt idx="5848">
                        <c:v>399.99797000000001</c:v>
                      </c:pt>
                      <c:pt idx="5849">
                        <c:v>400.04059000000001</c:v>
                      </c:pt>
                      <c:pt idx="5850">
                        <c:v>399.98318</c:v>
                      </c:pt>
                      <c:pt idx="5851">
                        <c:v>400.00270999999998</c:v>
                      </c:pt>
                      <c:pt idx="5852">
                        <c:v>399.99639000000002</c:v>
                      </c:pt>
                      <c:pt idx="5853">
                        <c:v>400.03447999999997</c:v>
                      </c:pt>
                      <c:pt idx="5854">
                        <c:v>399.98966999999999</c:v>
                      </c:pt>
                      <c:pt idx="5855">
                        <c:v>399.98063999999999</c:v>
                      </c:pt>
                      <c:pt idx="5856">
                        <c:v>399.98637000000002</c:v>
                      </c:pt>
                      <c:pt idx="5857">
                        <c:v>399.98817000000003</c:v>
                      </c:pt>
                      <c:pt idx="5858">
                        <c:v>400.11353000000003</c:v>
                      </c:pt>
                      <c:pt idx="5859">
                        <c:v>400.06369999999998</c:v>
                      </c:pt>
                      <c:pt idx="5860">
                        <c:v>399.99252999999999</c:v>
                      </c:pt>
                      <c:pt idx="5861">
                        <c:v>400.01069000000001</c:v>
                      </c:pt>
                      <c:pt idx="5862">
                        <c:v>400.03841</c:v>
                      </c:pt>
                      <c:pt idx="5863">
                        <c:v>400.01020999999997</c:v>
                      </c:pt>
                      <c:pt idx="5864">
                        <c:v>400.00299999999999</c:v>
                      </c:pt>
                      <c:pt idx="5865">
                        <c:v>400.02361999999999</c:v>
                      </c:pt>
                      <c:pt idx="5866">
                        <c:v>400.02897999999999</c:v>
                      </c:pt>
                      <c:pt idx="5867">
                        <c:v>399.99092999999999</c:v>
                      </c:pt>
                      <c:pt idx="5868">
                        <c:v>400.00441999999998</c:v>
                      </c:pt>
                      <c:pt idx="5869">
                        <c:v>400.00216999999998</c:v>
                      </c:pt>
                      <c:pt idx="5870">
                        <c:v>400.02033</c:v>
                      </c:pt>
                      <c:pt idx="5871">
                        <c:v>399.97570999999999</c:v>
                      </c:pt>
                      <c:pt idx="5872">
                        <c:v>399.99166000000002</c:v>
                      </c:pt>
                      <c:pt idx="5873">
                        <c:v>399.99223999999998</c:v>
                      </c:pt>
                      <c:pt idx="5874">
                        <c:v>399.98424</c:v>
                      </c:pt>
                      <c:pt idx="5875">
                        <c:v>400.00664</c:v>
                      </c:pt>
                      <c:pt idx="5876">
                        <c:v>399.98318</c:v>
                      </c:pt>
                      <c:pt idx="5877">
                        <c:v>399.98946999999998</c:v>
                      </c:pt>
                      <c:pt idx="5878">
                        <c:v>400.00670000000002</c:v>
                      </c:pt>
                      <c:pt idx="5879">
                        <c:v>400.03278999999998</c:v>
                      </c:pt>
                      <c:pt idx="5880">
                        <c:v>400.02197999999999</c:v>
                      </c:pt>
                      <c:pt idx="5881">
                        <c:v>400.01006000000001</c:v>
                      </c:pt>
                      <c:pt idx="5882">
                        <c:v>400.00484</c:v>
                      </c:pt>
                      <c:pt idx="5883">
                        <c:v>400.04989999999998</c:v>
                      </c:pt>
                      <c:pt idx="5884">
                        <c:v>400.00308000000001</c:v>
                      </c:pt>
                      <c:pt idx="5885">
                        <c:v>399.99245000000002</c:v>
                      </c:pt>
                      <c:pt idx="5886">
                        <c:v>399.99668000000003</c:v>
                      </c:pt>
                      <c:pt idx="5887">
                        <c:v>400.04491000000002</c:v>
                      </c:pt>
                      <c:pt idx="5888">
                        <c:v>399.98257000000001</c:v>
                      </c:pt>
                      <c:pt idx="5889">
                        <c:v>399.99939999999998</c:v>
                      </c:pt>
                      <c:pt idx="5890">
                        <c:v>399.99509</c:v>
                      </c:pt>
                      <c:pt idx="5891">
                        <c:v>400.02909</c:v>
                      </c:pt>
                      <c:pt idx="5892">
                        <c:v>399.98759000000001</c:v>
                      </c:pt>
                      <c:pt idx="5893">
                        <c:v>399.99356999999998</c:v>
                      </c:pt>
                      <c:pt idx="5894">
                        <c:v>399.98820000000001</c:v>
                      </c:pt>
                      <c:pt idx="5895">
                        <c:v>399.98029000000002</c:v>
                      </c:pt>
                      <c:pt idx="5896">
                        <c:v>400.04266999999999</c:v>
                      </c:pt>
                      <c:pt idx="5897">
                        <c:v>400.02805000000001</c:v>
                      </c:pt>
                      <c:pt idx="5898">
                        <c:v>400.01179000000002</c:v>
                      </c:pt>
                      <c:pt idx="5899">
                        <c:v>400.01083</c:v>
                      </c:pt>
                      <c:pt idx="5900">
                        <c:v>400.03706</c:v>
                      </c:pt>
                      <c:pt idx="5901">
                        <c:v>400.01389999999998</c:v>
                      </c:pt>
                      <c:pt idx="5902">
                        <c:v>399.98797999999999</c:v>
                      </c:pt>
                      <c:pt idx="5903">
                        <c:v>399.98624000000001</c:v>
                      </c:pt>
                      <c:pt idx="5904">
                        <c:v>400.03917999999999</c:v>
                      </c:pt>
                      <c:pt idx="5905">
                        <c:v>399.99354</c:v>
                      </c:pt>
                      <c:pt idx="5906">
                        <c:v>399.99722000000003</c:v>
                      </c:pt>
                      <c:pt idx="5907">
                        <c:v>399.99776000000003</c:v>
                      </c:pt>
                      <c:pt idx="5908">
                        <c:v>400.01555999999999</c:v>
                      </c:pt>
                      <c:pt idx="5909">
                        <c:v>399.98649</c:v>
                      </c:pt>
                      <c:pt idx="5910">
                        <c:v>399.99671000000001</c:v>
                      </c:pt>
                      <c:pt idx="5911">
                        <c:v>399.99369000000002</c:v>
                      </c:pt>
                      <c:pt idx="5912">
                        <c:v>399.99910999999997</c:v>
                      </c:pt>
                      <c:pt idx="5913">
                        <c:v>399.99351000000001</c:v>
                      </c:pt>
                      <c:pt idx="5914">
                        <c:v>399.99250999999998</c:v>
                      </c:pt>
                      <c:pt idx="5915">
                        <c:v>399.99148000000002</c:v>
                      </c:pt>
                      <c:pt idx="5916">
                        <c:v>399.97366</c:v>
                      </c:pt>
                      <c:pt idx="5917">
                        <c:v>400.00898000000001</c:v>
                      </c:pt>
                      <c:pt idx="5918">
                        <c:v>399.99450999999999</c:v>
                      </c:pt>
                      <c:pt idx="5919">
                        <c:v>400.12317000000002</c:v>
                      </c:pt>
                      <c:pt idx="5920">
                        <c:v>399.99171999999999</c:v>
                      </c:pt>
                      <c:pt idx="5921">
                        <c:v>400.02938999999998</c:v>
                      </c:pt>
                      <c:pt idx="5922">
                        <c:v>399.98246999999998</c:v>
                      </c:pt>
                      <c:pt idx="5923">
                        <c:v>399.98826000000003</c:v>
                      </c:pt>
                      <c:pt idx="5924">
                        <c:v>400.00688000000002</c:v>
                      </c:pt>
                      <c:pt idx="5925">
                        <c:v>400.00583999999998</c:v>
                      </c:pt>
                      <c:pt idx="5926">
                        <c:v>399.98205000000002</c:v>
                      </c:pt>
                      <c:pt idx="5927">
                        <c:v>399.98486000000003</c:v>
                      </c:pt>
                      <c:pt idx="5928">
                        <c:v>399.98640999999998</c:v>
                      </c:pt>
                      <c:pt idx="5929">
                        <c:v>400.03471999999999</c:v>
                      </c:pt>
                      <c:pt idx="5930">
                        <c:v>399.99700000000001</c:v>
                      </c:pt>
                      <c:pt idx="5931">
                        <c:v>400.00794000000002</c:v>
                      </c:pt>
                      <c:pt idx="5932">
                        <c:v>399.99696</c:v>
                      </c:pt>
                      <c:pt idx="5933">
                        <c:v>399.99484000000001</c:v>
                      </c:pt>
                      <c:pt idx="5934">
                        <c:v>400.03285</c:v>
                      </c:pt>
                      <c:pt idx="5935">
                        <c:v>399.98797000000002</c:v>
                      </c:pt>
                      <c:pt idx="5936">
                        <c:v>399.99319000000003</c:v>
                      </c:pt>
                      <c:pt idx="5937">
                        <c:v>399.99567999999999</c:v>
                      </c:pt>
                      <c:pt idx="5938">
                        <c:v>400.01569999999998</c:v>
                      </c:pt>
                      <c:pt idx="5939">
                        <c:v>399.98714999999999</c:v>
                      </c:pt>
                      <c:pt idx="5940">
                        <c:v>399.98840000000001</c:v>
                      </c:pt>
                      <c:pt idx="5941">
                        <c:v>399.97494</c:v>
                      </c:pt>
                      <c:pt idx="5942">
                        <c:v>399.99919999999997</c:v>
                      </c:pt>
                      <c:pt idx="5943">
                        <c:v>399.96208999999999</c:v>
                      </c:pt>
                      <c:pt idx="5944">
                        <c:v>399.96275000000003</c:v>
                      </c:pt>
                      <c:pt idx="5945">
                        <c:v>399.96713</c:v>
                      </c:pt>
                      <c:pt idx="5946">
                        <c:v>400.00551000000002</c:v>
                      </c:pt>
                      <c:pt idx="5947">
                        <c:v>399.98207000000002</c:v>
                      </c:pt>
                      <c:pt idx="5948">
                        <c:v>399.98790000000002</c:v>
                      </c:pt>
                      <c:pt idx="5949">
                        <c:v>399.98829999999998</c:v>
                      </c:pt>
                      <c:pt idx="5950">
                        <c:v>400.00549999999998</c:v>
                      </c:pt>
                      <c:pt idx="5951">
                        <c:v>399.99506000000002</c:v>
                      </c:pt>
                      <c:pt idx="5952">
                        <c:v>399.98480999999998</c:v>
                      </c:pt>
                      <c:pt idx="5953">
                        <c:v>399.97566</c:v>
                      </c:pt>
                      <c:pt idx="5954">
                        <c:v>400.0016</c:v>
                      </c:pt>
                      <c:pt idx="5955">
                        <c:v>400.02300000000002</c:v>
                      </c:pt>
                      <c:pt idx="5956">
                        <c:v>400.00175999999999</c:v>
                      </c:pt>
                      <c:pt idx="5957">
                        <c:v>399.99637000000001</c:v>
                      </c:pt>
                      <c:pt idx="5958">
                        <c:v>400.00461000000001</c:v>
                      </c:pt>
                      <c:pt idx="5959">
                        <c:v>400.01325000000003</c:v>
                      </c:pt>
                      <c:pt idx="5960">
                        <c:v>399.98887999999999</c:v>
                      </c:pt>
                      <c:pt idx="5961">
                        <c:v>399.99554999999998</c:v>
                      </c:pt>
                      <c:pt idx="5962">
                        <c:v>399.98084</c:v>
                      </c:pt>
                      <c:pt idx="5963">
                        <c:v>400.01346000000001</c:v>
                      </c:pt>
                      <c:pt idx="5964">
                        <c:v>399.99191000000002</c:v>
                      </c:pt>
                      <c:pt idx="5965">
                        <c:v>399.97474999999997</c:v>
                      </c:pt>
                      <c:pt idx="5966">
                        <c:v>399.97336000000001</c:v>
                      </c:pt>
                      <c:pt idx="5967">
                        <c:v>400.01895000000002</c:v>
                      </c:pt>
                      <c:pt idx="5968">
                        <c:v>399.97489999999999</c:v>
                      </c:pt>
                      <c:pt idx="5969">
                        <c:v>400.00385</c:v>
                      </c:pt>
                      <c:pt idx="5970">
                        <c:v>399.99151000000001</c:v>
                      </c:pt>
                      <c:pt idx="5971">
                        <c:v>399.98048999999997</c:v>
                      </c:pt>
                      <c:pt idx="5972">
                        <c:v>400.00198</c:v>
                      </c:pt>
                      <c:pt idx="5973">
                        <c:v>399.95368999999999</c:v>
                      </c:pt>
                      <c:pt idx="5974">
                        <c:v>399.99203</c:v>
                      </c:pt>
                      <c:pt idx="5975">
                        <c:v>399.97383000000002</c:v>
                      </c:pt>
                      <c:pt idx="5976">
                        <c:v>400.00918000000001</c:v>
                      </c:pt>
                      <c:pt idx="5977">
                        <c:v>399.98151000000001</c:v>
                      </c:pt>
                      <c:pt idx="5978">
                        <c:v>399.97390999999999</c:v>
                      </c:pt>
                      <c:pt idx="5979">
                        <c:v>399.96469999999999</c:v>
                      </c:pt>
                      <c:pt idx="5980">
                        <c:v>400.11689000000001</c:v>
                      </c:pt>
                      <c:pt idx="5981">
                        <c:v>400.01817999999997</c:v>
                      </c:pt>
                      <c:pt idx="5982">
                        <c:v>399.98021</c:v>
                      </c:pt>
                      <c:pt idx="5983">
                        <c:v>399.98396000000002</c:v>
                      </c:pt>
                      <c:pt idx="5984">
                        <c:v>399.97964000000002</c:v>
                      </c:pt>
                      <c:pt idx="5985">
                        <c:v>399.98027999999999</c:v>
                      </c:pt>
                      <c:pt idx="5986">
                        <c:v>399.96237000000002</c:v>
                      </c:pt>
                      <c:pt idx="5987">
                        <c:v>399.97892999999999</c:v>
                      </c:pt>
                      <c:pt idx="5988">
                        <c:v>399.96879000000001</c:v>
                      </c:pt>
                      <c:pt idx="5989">
                        <c:v>400</c:v>
                      </c:pt>
                      <c:pt idx="5990">
                        <c:v>399.98712</c:v>
                      </c:pt>
                      <c:pt idx="5991">
                        <c:v>399.98817000000003</c:v>
                      </c:pt>
                      <c:pt idx="5992">
                        <c:v>399.99068999999997</c:v>
                      </c:pt>
                      <c:pt idx="5993">
                        <c:v>400.01758000000001</c:v>
                      </c:pt>
                      <c:pt idx="5994">
                        <c:v>399.96800000000002</c:v>
                      </c:pt>
                      <c:pt idx="5995">
                        <c:v>399.97426000000002</c:v>
                      </c:pt>
                      <c:pt idx="5996">
                        <c:v>399.97028999999998</c:v>
                      </c:pt>
                      <c:pt idx="5997">
                        <c:v>400.01555000000002</c:v>
                      </c:pt>
                      <c:pt idx="5998">
                        <c:v>399.97638000000001</c:v>
                      </c:pt>
                      <c:pt idx="5999">
                        <c:v>399.99439000000001</c:v>
                      </c:pt>
                      <c:pt idx="6000">
                        <c:v>400.00473</c:v>
                      </c:pt>
                      <c:pt idx="6001">
                        <c:v>400.02780999999999</c:v>
                      </c:pt>
                      <c:pt idx="6002">
                        <c:v>399.97316000000001</c:v>
                      </c:pt>
                      <c:pt idx="6003">
                        <c:v>399.97967999999997</c:v>
                      </c:pt>
                      <c:pt idx="6004">
                        <c:v>399.96048999999999</c:v>
                      </c:pt>
                      <c:pt idx="6005">
                        <c:v>399.97746000000001</c:v>
                      </c:pt>
                      <c:pt idx="6006">
                        <c:v>400.00214</c:v>
                      </c:pt>
                      <c:pt idx="6007">
                        <c:v>399.97824000000003</c:v>
                      </c:pt>
                      <c:pt idx="6008">
                        <c:v>399.99684999999999</c:v>
                      </c:pt>
                      <c:pt idx="6009">
                        <c:v>399.99374</c:v>
                      </c:pt>
                      <c:pt idx="6010">
                        <c:v>400.00731999999999</c:v>
                      </c:pt>
                      <c:pt idx="6011">
                        <c:v>399.95826</c:v>
                      </c:pt>
                      <c:pt idx="6012">
                        <c:v>399.96897999999999</c:v>
                      </c:pt>
                      <c:pt idx="6013">
                        <c:v>399.99657000000002</c:v>
                      </c:pt>
                      <c:pt idx="6014">
                        <c:v>400.0231</c:v>
                      </c:pt>
                      <c:pt idx="6015">
                        <c:v>399.98831999999999</c:v>
                      </c:pt>
                      <c:pt idx="6016">
                        <c:v>399.99387999999999</c:v>
                      </c:pt>
                      <c:pt idx="6017">
                        <c:v>399.97107999999997</c:v>
                      </c:pt>
                      <c:pt idx="6018">
                        <c:v>400.01188999999999</c:v>
                      </c:pt>
                      <c:pt idx="6019">
                        <c:v>399.96505000000002</c:v>
                      </c:pt>
                      <c:pt idx="6020">
                        <c:v>399.96901000000003</c:v>
                      </c:pt>
                      <c:pt idx="6021">
                        <c:v>399.97187000000002</c:v>
                      </c:pt>
                      <c:pt idx="6022">
                        <c:v>399.97537999999997</c:v>
                      </c:pt>
                      <c:pt idx="6023">
                        <c:v>399.97492</c:v>
                      </c:pt>
                      <c:pt idx="6024">
                        <c:v>399.97823</c:v>
                      </c:pt>
                      <c:pt idx="6025">
                        <c:v>399.97633000000002</c:v>
                      </c:pt>
                      <c:pt idx="6026">
                        <c:v>399.98189000000002</c:v>
                      </c:pt>
                      <c:pt idx="6027">
                        <c:v>400.00400000000002</c:v>
                      </c:pt>
                      <c:pt idx="6028">
                        <c:v>399.96318000000002</c:v>
                      </c:pt>
                      <c:pt idx="6029">
                        <c:v>399.96283</c:v>
                      </c:pt>
                      <c:pt idx="6030">
                        <c:v>399.97375</c:v>
                      </c:pt>
                      <c:pt idx="6031">
                        <c:v>400.01218999999998</c:v>
                      </c:pt>
                      <c:pt idx="6032">
                        <c:v>399.97980999999999</c:v>
                      </c:pt>
                      <c:pt idx="6033">
                        <c:v>399.98442999999997</c:v>
                      </c:pt>
                      <c:pt idx="6034">
                        <c:v>399.97374000000002</c:v>
                      </c:pt>
                      <c:pt idx="6035">
                        <c:v>400.00905999999998</c:v>
                      </c:pt>
                      <c:pt idx="6036">
                        <c:v>399.96708999999998</c:v>
                      </c:pt>
                      <c:pt idx="6037">
                        <c:v>399.96206000000001</c:v>
                      </c:pt>
                      <c:pt idx="6038">
                        <c:v>399.99758000000003</c:v>
                      </c:pt>
                      <c:pt idx="6039">
                        <c:v>400.02449000000001</c:v>
                      </c:pt>
                      <c:pt idx="6040">
                        <c:v>399.97093999999998</c:v>
                      </c:pt>
                      <c:pt idx="6041">
                        <c:v>400.12646000000001</c:v>
                      </c:pt>
                      <c:pt idx="6042">
                        <c:v>399.97811999999999</c:v>
                      </c:pt>
                      <c:pt idx="6043">
                        <c:v>399.98550999999998</c:v>
                      </c:pt>
                      <c:pt idx="6044">
                        <c:v>400.01254</c:v>
                      </c:pt>
                      <c:pt idx="6045">
                        <c:v>400.00596999999999</c:v>
                      </c:pt>
                      <c:pt idx="6046">
                        <c:v>399.96123</c:v>
                      </c:pt>
                      <c:pt idx="6047">
                        <c:v>399.96345000000002</c:v>
                      </c:pt>
                      <c:pt idx="6048">
                        <c:v>400.01317</c:v>
                      </c:pt>
                      <c:pt idx="6049">
                        <c:v>399.99221</c:v>
                      </c:pt>
                      <c:pt idx="6050">
                        <c:v>399.98428000000001</c:v>
                      </c:pt>
                      <c:pt idx="6051">
                        <c:v>400.00295999999997</c:v>
                      </c:pt>
                      <c:pt idx="6052">
                        <c:v>400.01375999999999</c:v>
                      </c:pt>
                      <c:pt idx="6053">
                        <c:v>399.97257000000002</c:v>
                      </c:pt>
                      <c:pt idx="6054">
                        <c:v>399.95621</c:v>
                      </c:pt>
                      <c:pt idx="6055">
                        <c:v>399.99331000000001</c:v>
                      </c:pt>
                      <c:pt idx="6056">
                        <c:v>400.02175999999997</c:v>
                      </c:pt>
                      <c:pt idx="6057">
                        <c:v>399.97683999999998</c:v>
                      </c:pt>
                      <c:pt idx="6058">
                        <c:v>399.97262999999998</c:v>
                      </c:pt>
                      <c:pt idx="6059">
                        <c:v>399.95639</c:v>
                      </c:pt>
                      <c:pt idx="6060">
                        <c:v>399.99360999999999</c:v>
                      </c:pt>
                      <c:pt idx="6061">
                        <c:v>399.97656000000001</c:v>
                      </c:pt>
                      <c:pt idx="6062">
                        <c:v>399.98430999999999</c:v>
                      </c:pt>
                      <c:pt idx="6063">
                        <c:v>399.99576999999999</c:v>
                      </c:pt>
                      <c:pt idx="6064">
                        <c:v>399.97217000000001</c:v>
                      </c:pt>
                      <c:pt idx="6065">
                        <c:v>400.01139000000001</c:v>
                      </c:pt>
                      <c:pt idx="6066">
                        <c:v>399.98662000000002</c:v>
                      </c:pt>
                      <c:pt idx="6067">
                        <c:v>399.97667000000001</c:v>
                      </c:pt>
                      <c:pt idx="6068">
                        <c:v>399.97131999999999</c:v>
                      </c:pt>
                      <c:pt idx="6069">
                        <c:v>400.02352999999999</c:v>
                      </c:pt>
                      <c:pt idx="6070">
                        <c:v>399.99376000000001</c:v>
                      </c:pt>
                      <c:pt idx="6071">
                        <c:v>399.96096</c:v>
                      </c:pt>
                      <c:pt idx="6072">
                        <c:v>399.96507000000003</c:v>
                      </c:pt>
                      <c:pt idx="6073">
                        <c:v>400.00619999999998</c:v>
                      </c:pt>
                      <c:pt idx="6074">
                        <c:v>399.98034000000001</c:v>
                      </c:pt>
                      <c:pt idx="6075">
                        <c:v>399.96994999999998</c:v>
                      </c:pt>
                      <c:pt idx="6076">
                        <c:v>399.96593000000001</c:v>
                      </c:pt>
                      <c:pt idx="6077">
                        <c:v>400.00727000000001</c:v>
                      </c:pt>
                      <c:pt idx="6078">
                        <c:v>399.97708999999998</c:v>
                      </c:pt>
                      <c:pt idx="6079">
                        <c:v>399.97422</c:v>
                      </c:pt>
                      <c:pt idx="6080">
                        <c:v>399.95585</c:v>
                      </c:pt>
                      <c:pt idx="6081">
                        <c:v>399.97124000000002</c:v>
                      </c:pt>
                      <c:pt idx="6082">
                        <c:v>399.99901</c:v>
                      </c:pt>
                      <c:pt idx="6083">
                        <c:v>399.97478999999998</c:v>
                      </c:pt>
                      <c:pt idx="6084">
                        <c:v>399.99993000000001</c:v>
                      </c:pt>
                      <c:pt idx="6085">
                        <c:v>399.98633000000001</c:v>
                      </c:pt>
                      <c:pt idx="6086">
                        <c:v>400.00895000000003</c:v>
                      </c:pt>
                      <c:pt idx="6087">
                        <c:v>399.97685000000001</c:v>
                      </c:pt>
                      <c:pt idx="6088">
                        <c:v>399.94407999999999</c:v>
                      </c:pt>
                      <c:pt idx="6089">
                        <c:v>399.95607000000001</c:v>
                      </c:pt>
                      <c:pt idx="6090">
                        <c:v>399.98617999999999</c:v>
                      </c:pt>
                      <c:pt idx="6091">
                        <c:v>399.96154999999999</c:v>
                      </c:pt>
                      <c:pt idx="6092">
                        <c:v>399.95317999999997</c:v>
                      </c:pt>
                      <c:pt idx="6093">
                        <c:v>399.97505000000001</c:v>
                      </c:pt>
                      <c:pt idx="6094">
                        <c:v>399.99820999999997</c:v>
                      </c:pt>
                      <c:pt idx="6095">
                        <c:v>399.98172</c:v>
                      </c:pt>
                      <c:pt idx="6096">
                        <c:v>399.96638000000002</c:v>
                      </c:pt>
                      <c:pt idx="6097">
                        <c:v>399.97314</c:v>
                      </c:pt>
                      <c:pt idx="6098">
                        <c:v>399.99709999999999</c:v>
                      </c:pt>
                      <c:pt idx="6099">
                        <c:v>399.94112999999999</c:v>
                      </c:pt>
                      <c:pt idx="6100">
                        <c:v>399.95774999999998</c:v>
                      </c:pt>
                      <c:pt idx="6101">
                        <c:v>399.97606000000002</c:v>
                      </c:pt>
                      <c:pt idx="6102">
                        <c:v>400.11101000000002</c:v>
                      </c:pt>
                      <c:pt idx="6103">
                        <c:v>400.00047000000001</c:v>
                      </c:pt>
                      <c:pt idx="6104">
                        <c:v>399.98124000000001</c:v>
                      </c:pt>
                      <c:pt idx="6105">
                        <c:v>399.9896</c:v>
                      </c:pt>
                      <c:pt idx="6106">
                        <c:v>399.98090999999999</c:v>
                      </c:pt>
                      <c:pt idx="6107">
                        <c:v>400.00533999999999</c:v>
                      </c:pt>
                      <c:pt idx="6108">
                        <c:v>399.96188999999998</c:v>
                      </c:pt>
                      <c:pt idx="6109">
                        <c:v>399.95963</c:v>
                      </c:pt>
                      <c:pt idx="6110">
                        <c:v>399.93876</c:v>
                      </c:pt>
                      <c:pt idx="6111">
                        <c:v>399.99234000000001</c:v>
                      </c:pt>
                      <c:pt idx="6112">
                        <c:v>399.96427</c:v>
                      </c:pt>
                      <c:pt idx="6113">
                        <c:v>399.97667999999999</c:v>
                      </c:pt>
                      <c:pt idx="6114">
                        <c:v>399.96740999999997</c:v>
                      </c:pt>
                      <c:pt idx="6115">
                        <c:v>399.99385999999998</c:v>
                      </c:pt>
                      <c:pt idx="6116">
                        <c:v>399.95182</c:v>
                      </c:pt>
                      <c:pt idx="6117">
                        <c:v>399.97575999999998</c:v>
                      </c:pt>
                      <c:pt idx="6118">
                        <c:v>399.97922999999997</c:v>
                      </c:pt>
                      <c:pt idx="6119">
                        <c:v>399.98433999999997</c:v>
                      </c:pt>
                      <c:pt idx="6120">
                        <c:v>400.00668999999999</c:v>
                      </c:pt>
                      <c:pt idx="6121">
                        <c:v>399.97178000000002</c:v>
                      </c:pt>
                      <c:pt idx="6122">
                        <c:v>399.97489999999999</c:v>
                      </c:pt>
                      <c:pt idx="6123">
                        <c:v>399.98205000000002</c:v>
                      </c:pt>
                      <c:pt idx="6124">
                        <c:v>400.00729999999999</c:v>
                      </c:pt>
                      <c:pt idx="6125">
                        <c:v>399.95805999999999</c:v>
                      </c:pt>
                      <c:pt idx="6126">
                        <c:v>399.96814999999998</c:v>
                      </c:pt>
                      <c:pt idx="6127">
                        <c:v>399.9674</c:v>
                      </c:pt>
                      <c:pt idx="6128">
                        <c:v>399.99592999999999</c:v>
                      </c:pt>
                      <c:pt idx="6129">
                        <c:v>399.96872999999999</c:v>
                      </c:pt>
                      <c:pt idx="6130">
                        <c:v>399.95040999999998</c:v>
                      </c:pt>
                      <c:pt idx="6131">
                        <c:v>399.96183000000002</c:v>
                      </c:pt>
                      <c:pt idx="6132">
                        <c:v>400.00420000000003</c:v>
                      </c:pt>
                      <c:pt idx="6133">
                        <c:v>399.95755000000003</c:v>
                      </c:pt>
                      <c:pt idx="6134">
                        <c:v>399.96611999999999</c:v>
                      </c:pt>
                      <c:pt idx="6135">
                        <c:v>399.95717999999999</c:v>
                      </c:pt>
                      <c:pt idx="6136">
                        <c:v>399.98385000000002</c:v>
                      </c:pt>
                      <c:pt idx="6137">
                        <c:v>399.97046</c:v>
                      </c:pt>
                      <c:pt idx="6138">
                        <c:v>399.96528999999998</c:v>
                      </c:pt>
                      <c:pt idx="6139">
                        <c:v>399.96728000000002</c:v>
                      </c:pt>
                      <c:pt idx="6140">
                        <c:v>399.94627000000003</c:v>
                      </c:pt>
                      <c:pt idx="6141">
                        <c:v>399.98694999999998</c:v>
                      </c:pt>
                      <c:pt idx="6142">
                        <c:v>399.94578999999999</c:v>
                      </c:pt>
                      <c:pt idx="6143">
                        <c:v>399.94486999999998</c:v>
                      </c:pt>
                      <c:pt idx="6144">
                        <c:v>399.96051</c:v>
                      </c:pt>
                      <c:pt idx="6145">
                        <c:v>399.99310000000003</c:v>
                      </c:pt>
                      <c:pt idx="6146">
                        <c:v>399.94646</c:v>
                      </c:pt>
                      <c:pt idx="6147">
                        <c:v>399.95539000000002</c:v>
                      </c:pt>
                      <c:pt idx="6148">
                        <c:v>399.9522</c:v>
                      </c:pt>
                      <c:pt idx="6149">
                        <c:v>399.97703000000001</c:v>
                      </c:pt>
                      <c:pt idx="6150">
                        <c:v>399.95706000000001</c:v>
                      </c:pt>
                      <c:pt idx="6151">
                        <c:v>399.95071000000002</c:v>
                      </c:pt>
                      <c:pt idx="6152">
                        <c:v>399.96449999999999</c:v>
                      </c:pt>
                      <c:pt idx="6153">
                        <c:v>400.00700999999998</c:v>
                      </c:pt>
                      <c:pt idx="6154">
                        <c:v>399.93612000000002</c:v>
                      </c:pt>
                      <c:pt idx="6155">
                        <c:v>399.95661999999999</c:v>
                      </c:pt>
                      <c:pt idx="6156">
                        <c:v>399.96645999999998</c:v>
                      </c:pt>
                      <c:pt idx="6157">
                        <c:v>399.97118999999998</c:v>
                      </c:pt>
                      <c:pt idx="6158">
                        <c:v>399.99196999999998</c:v>
                      </c:pt>
                      <c:pt idx="6159">
                        <c:v>399.96638000000002</c:v>
                      </c:pt>
                      <c:pt idx="6160">
                        <c:v>399.99194999999997</c:v>
                      </c:pt>
                      <c:pt idx="6161">
                        <c:v>400.01283000000001</c:v>
                      </c:pt>
                      <c:pt idx="6162">
                        <c:v>400.08805999999998</c:v>
                      </c:pt>
                      <c:pt idx="6163">
                        <c:v>400.04118</c:v>
                      </c:pt>
                      <c:pt idx="6164">
                        <c:v>399.97635000000002</c:v>
                      </c:pt>
                      <c:pt idx="6165">
                        <c:v>399.97032999999999</c:v>
                      </c:pt>
                      <c:pt idx="6166">
                        <c:v>400.00153999999998</c:v>
                      </c:pt>
                      <c:pt idx="6167">
                        <c:v>399.95454999999998</c:v>
                      </c:pt>
                      <c:pt idx="6168">
                        <c:v>399.97467</c:v>
                      </c:pt>
                      <c:pt idx="6169">
                        <c:v>399.96892000000003</c:v>
                      </c:pt>
                      <c:pt idx="6170">
                        <c:v>400.01317999999998</c:v>
                      </c:pt>
                      <c:pt idx="6171">
                        <c:v>399.96301</c:v>
                      </c:pt>
                      <c:pt idx="6172">
                        <c:v>399.96561000000003</c:v>
                      </c:pt>
                      <c:pt idx="6173">
                        <c:v>399.98169999999999</c:v>
                      </c:pt>
                      <c:pt idx="6174">
                        <c:v>400.00740999999999</c:v>
                      </c:pt>
                      <c:pt idx="6175">
                        <c:v>400.00214</c:v>
                      </c:pt>
                      <c:pt idx="6176">
                        <c:v>399.99108000000001</c:v>
                      </c:pt>
                      <c:pt idx="6177">
                        <c:v>399.98856000000001</c:v>
                      </c:pt>
                      <c:pt idx="6178">
                        <c:v>399.97284999999999</c:v>
                      </c:pt>
                      <c:pt idx="6179">
                        <c:v>399.99259000000001</c:v>
                      </c:pt>
                      <c:pt idx="6180">
                        <c:v>399.95956999999999</c:v>
                      </c:pt>
                      <c:pt idx="6181">
                        <c:v>399.96449000000001</c:v>
                      </c:pt>
                      <c:pt idx="6182">
                        <c:v>399.95947999999999</c:v>
                      </c:pt>
                      <c:pt idx="6183">
                        <c:v>399.98809</c:v>
                      </c:pt>
                      <c:pt idx="6184">
                        <c:v>399.96843000000001</c:v>
                      </c:pt>
                      <c:pt idx="6185">
                        <c:v>399.9939</c:v>
                      </c:pt>
                      <c:pt idx="6186">
                        <c:v>399.97744</c:v>
                      </c:pt>
                      <c:pt idx="6187">
                        <c:v>400.01737000000003</c:v>
                      </c:pt>
                      <c:pt idx="6188">
                        <c:v>399.97570999999999</c:v>
                      </c:pt>
                      <c:pt idx="6189">
                        <c:v>399.98451</c:v>
                      </c:pt>
                      <c:pt idx="6190">
                        <c:v>399.97489000000002</c:v>
                      </c:pt>
                      <c:pt idx="6191">
                        <c:v>400.00436000000002</c:v>
                      </c:pt>
                      <c:pt idx="6192">
                        <c:v>399.95897000000002</c:v>
                      </c:pt>
                      <c:pt idx="6193">
                        <c:v>399.96019000000001</c:v>
                      </c:pt>
                      <c:pt idx="6194">
                        <c:v>399.98876999999999</c:v>
                      </c:pt>
                      <c:pt idx="6195">
                        <c:v>399.99216000000001</c:v>
                      </c:pt>
                      <c:pt idx="6196">
                        <c:v>400.00225999999998</c:v>
                      </c:pt>
                      <c:pt idx="6197">
                        <c:v>399.97784000000001</c:v>
                      </c:pt>
                      <c:pt idx="6198">
                        <c:v>399.97552999999999</c:v>
                      </c:pt>
                      <c:pt idx="6199">
                        <c:v>399.96861000000001</c:v>
                      </c:pt>
                      <c:pt idx="6200">
                        <c:v>400.01186999999999</c:v>
                      </c:pt>
                      <c:pt idx="6201">
                        <c:v>399.94348000000002</c:v>
                      </c:pt>
                      <c:pt idx="6202">
                        <c:v>399.97190999999998</c:v>
                      </c:pt>
                      <c:pt idx="6203">
                        <c:v>399.96850999999998</c:v>
                      </c:pt>
                      <c:pt idx="6204">
                        <c:v>400.00637999999998</c:v>
                      </c:pt>
                      <c:pt idx="6205">
                        <c:v>399.97689000000003</c:v>
                      </c:pt>
                      <c:pt idx="6206">
                        <c:v>399.96537000000001</c:v>
                      </c:pt>
                      <c:pt idx="6207">
                        <c:v>399.96370000000002</c:v>
                      </c:pt>
                      <c:pt idx="6208">
                        <c:v>400.01168999999999</c:v>
                      </c:pt>
                      <c:pt idx="6209">
                        <c:v>399.97109999999998</c:v>
                      </c:pt>
                      <c:pt idx="6210">
                        <c:v>399.96296000000001</c:v>
                      </c:pt>
                      <c:pt idx="6211">
                        <c:v>399.95173</c:v>
                      </c:pt>
                      <c:pt idx="6212">
                        <c:v>399.97016000000002</c:v>
                      </c:pt>
                      <c:pt idx="6213">
                        <c:v>400.00029000000001</c:v>
                      </c:pt>
                      <c:pt idx="6214">
                        <c:v>399.98953</c:v>
                      </c:pt>
                      <c:pt idx="6215">
                        <c:v>399.97199000000001</c:v>
                      </c:pt>
                      <c:pt idx="6216">
                        <c:v>399.98844000000003</c:v>
                      </c:pt>
                      <c:pt idx="6217">
                        <c:v>400.00468999999998</c:v>
                      </c:pt>
                      <c:pt idx="6218">
                        <c:v>399.96285</c:v>
                      </c:pt>
                      <c:pt idx="6219">
                        <c:v>399.96233999999998</c:v>
                      </c:pt>
                      <c:pt idx="6220">
                        <c:v>399.95317</c:v>
                      </c:pt>
                      <c:pt idx="6221">
                        <c:v>399.99322000000001</c:v>
                      </c:pt>
                      <c:pt idx="6222">
                        <c:v>399.93849</c:v>
                      </c:pt>
                      <c:pt idx="6223">
                        <c:v>400.08812</c:v>
                      </c:pt>
                      <c:pt idx="6224">
                        <c:v>400.01049999999998</c:v>
                      </c:pt>
                      <c:pt idx="6225">
                        <c:v>399.99889999999999</c:v>
                      </c:pt>
                      <c:pt idx="6226">
                        <c:v>399.96883000000003</c:v>
                      </c:pt>
                      <c:pt idx="6227">
                        <c:v>399.96717000000001</c:v>
                      </c:pt>
                      <c:pt idx="6228">
                        <c:v>399.96418</c:v>
                      </c:pt>
                      <c:pt idx="6229">
                        <c:v>399.98773999999997</c:v>
                      </c:pt>
                      <c:pt idx="6230">
                        <c:v>399.97505000000001</c:v>
                      </c:pt>
                      <c:pt idx="6231">
                        <c:v>399.96116000000001</c:v>
                      </c:pt>
                      <c:pt idx="6232">
                        <c:v>399.94927999999999</c:v>
                      </c:pt>
                      <c:pt idx="6233">
                        <c:v>399.93754000000001</c:v>
                      </c:pt>
                      <c:pt idx="6234">
                        <c:v>399.99653000000001</c:v>
                      </c:pt>
                      <c:pt idx="6235">
                        <c:v>399.95495</c:v>
                      </c:pt>
                      <c:pt idx="6236">
                        <c:v>399.96170000000001</c:v>
                      </c:pt>
                      <c:pt idx="6237">
                        <c:v>399.96379999999999</c:v>
                      </c:pt>
                      <c:pt idx="6238">
                        <c:v>400.00232999999997</c:v>
                      </c:pt>
                      <c:pt idx="6239">
                        <c:v>399.98518000000001</c:v>
                      </c:pt>
                      <c:pt idx="6240">
                        <c:v>399.97165999999999</c:v>
                      </c:pt>
                      <c:pt idx="6241">
                        <c:v>399.98237999999998</c:v>
                      </c:pt>
                      <c:pt idx="6242">
                        <c:v>399.99117000000001</c:v>
                      </c:pt>
                      <c:pt idx="6243">
                        <c:v>399.95535000000001</c:v>
                      </c:pt>
                      <c:pt idx="6244">
                        <c:v>399.97075999999998</c:v>
                      </c:pt>
                      <c:pt idx="6245">
                        <c:v>399.97035</c:v>
                      </c:pt>
                      <c:pt idx="6246">
                        <c:v>399.99392999999998</c:v>
                      </c:pt>
                      <c:pt idx="6247">
                        <c:v>399.96415999999999</c:v>
                      </c:pt>
                      <c:pt idx="6248">
                        <c:v>399.94995</c:v>
                      </c:pt>
                      <c:pt idx="6249">
                        <c:v>399.95103</c:v>
                      </c:pt>
                      <c:pt idx="6250">
                        <c:v>399.96535999999998</c:v>
                      </c:pt>
                      <c:pt idx="6251">
                        <c:v>399.96922000000001</c:v>
                      </c:pt>
                      <c:pt idx="6252">
                        <c:v>399.95017000000001</c:v>
                      </c:pt>
                      <c:pt idx="6253">
                        <c:v>399.94799999999998</c:v>
                      </c:pt>
                      <c:pt idx="6254">
                        <c:v>399.94099</c:v>
                      </c:pt>
                      <c:pt idx="6255">
                        <c:v>399.99434000000002</c:v>
                      </c:pt>
                      <c:pt idx="6256">
                        <c:v>399.95701000000003</c:v>
                      </c:pt>
                      <c:pt idx="6257">
                        <c:v>399.95157</c:v>
                      </c:pt>
                      <c:pt idx="6258">
                        <c:v>399.95578</c:v>
                      </c:pt>
                      <c:pt idx="6259">
                        <c:v>400.00564000000003</c:v>
                      </c:pt>
                      <c:pt idx="6260">
                        <c:v>399.95844</c:v>
                      </c:pt>
                      <c:pt idx="6261">
                        <c:v>399.95479999999998</c:v>
                      </c:pt>
                      <c:pt idx="6262">
                        <c:v>399.96291000000002</c:v>
                      </c:pt>
                      <c:pt idx="6263">
                        <c:v>399.98320000000001</c:v>
                      </c:pt>
                      <c:pt idx="6264">
                        <c:v>399.96098000000001</c:v>
                      </c:pt>
                      <c:pt idx="6265">
                        <c:v>399.95494000000002</c:v>
                      </c:pt>
                      <c:pt idx="6266">
                        <c:v>399.95562999999999</c:v>
                      </c:pt>
                      <c:pt idx="6267">
                        <c:v>399.99678999999998</c:v>
                      </c:pt>
                      <c:pt idx="6268">
                        <c:v>399.98964000000001</c:v>
                      </c:pt>
                      <c:pt idx="6269">
                        <c:v>399.95623000000001</c:v>
                      </c:pt>
                      <c:pt idx="6270">
                        <c:v>399.96597000000003</c:v>
                      </c:pt>
                      <c:pt idx="6271">
                        <c:v>399.97447</c:v>
                      </c:pt>
                      <c:pt idx="6272">
                        <c:v>399.99446999999998</c:v>
                      </c:pt>
                      <c:pt idx="6273">
                        <c:v>399.98403999999999</c:v>
                      </c:pt>
                      <c:pt idx="6274">
                        <c:v>399.97494</c:v>
                      </c:pt>
                      <c:pt idx="6275">
                        <c:v>399.98905999999999</c:v>
                      </c:pt>
                      <c:pt idx="6276">
                        <c:v>400.00581</c:v>
                      </c:pt>
                      <c:pt idx="6277">
                        <c:v>399.96305999999998</c:v>
                      </c:pt>
                      <c:pt idx="6278">
                        <c:v>399.96433000000002</c:v>
                      </c:pt>
                      <c:pt idx="6279">
                        <c:v>399.95841000000001</c:v>
                      </c:pt>
                      <c:pt idx="6280">
                        <c:v>400.00702999999999</c:v>
                      </c:pt>
                      <c:pt idx="6281">
                        <c:v>399.96413999999999</c:v>
                      </c:pt>
                      <c:pt idx="6282">
                        <c:v>399.96593999999999</c:v>
                      </c:pt>
                      <c:pt idx="6283">
                        <c:v>399.96179999999998</c:v>
                      </c:pt>
                      <c:pt idx="6284">
                        <c:v>400.10771999999997</c:v>
                      </c:pt>
                      <c:pt idx="6285">
                        <c:v>399.98435000000001</c:v>
                      </c:pt>
                      <c:pt idx="6286">
                        <c:v>399.95425999999998</c:v>
                      </c:pt>
                      <c:pt idx="6287">
                        <c:v>399.96861999999999</c:v>
                      </c:pt>
                      <c:pt idx="6288">
                        <c:v>399.95771999999999</c:v>
                      </c:pt>
                      <c:pt idx="6289">
                        <c:v>400.01954999999998</c:v>
                      </c:pt>
                      <c:pt idx="6290">
                        <c:v>399.98345999999998</c:v>
                      </c:pt>
                      <c:pt idx="6291">
                        <c:v>400.00198</c:v>
                      </c:pt>
                      <c:pt idx="6292">
                        <c:v>399.99684999999999</c:v>
                      </c:pt>
                      <c:pt idx="6293">
                        <c:v>400.01114999999999</c:v>
                      </c:pt>
                      <c:pt idx="6294">
                        <c:v>399.97654</c:v>
                      </c:pt>
                      <c:pt idx="6295">
                        <c:v>399.98336</c:v>
                      </c:pt>
                      <c:pt idx="6296">
                        <c:v>399.97523999999999</c:v>
                      </c:pt>
                      <c:pt idx="6297">
                        <c:v>399.99486000000002</c:v>
                      </c:pt>
                      <c:pt idx="6298">
                        <c:v>399.95778999999999</c:v>
                      </c:pt>
                      <c:pt idx="6299">
                        <c:v>399.96884999999997</c:v>
                      </c:pt>
                      <c:pt idx="6300">
                        <c:v>399.95994000000002</c:v>
                      </c:pt>
                      <c:pt idx="6301">
                        <c:v>399.98131999999998</c:v>
                      </c:pt>
                      <c:pt idx="6302">
                        <c:v>399.96573000000001</c:v>
                      </c:pt>
                      <c:pt idx="6303">
                        <c:v>399.95981</c:v>
                      </c:pt>
                      <c:pt idx="6304">
                        <c:v>399.97172999999998</c:v>
                      </c:pt>
                      <c:pt idx="6305">
                        <c:v>399.96247</c:v>
                      </c:pt>
                      <c:pt idx="6306">
                        <c:v>399.98378000000002</c:v>
                      </c:pt>
                      <c:pt idx="6307">
                        <c:v>399.96420999999998</c:v>
                      </c:pt>
                      <c:pt idx="6308">
                        <c:v>399.96150999999998</c:v>
                      </c:pt>
                      <c:pt idx="6309">
                        <c:v>399.96438000000001</c:v>
                      </c:pt>
                      <c:pt idx="6310">
                        <c:v>400.00351000000001</c:v>
                      </c:pt>
                      <c:pt idx="6311">
                        <c:v>399.9511</c:v>
                      </c:pt>
                      <c:pt idx="6312">
                        <c:v>399.95495</c:v>
                      </c:pt>
                      <c:pt idx="6313">
                        <c:v>399.95976000000002</c:v>
                      </c:pt>
                      <c:pt idx="6314">
                        <c:v>399.99722000000003</c:v>
                      </c:pt>
                      <c:pt idx="6315">
                        <c:v>399.95742999999999</c:v>
                      </c:pt>
                      <c:pt idx="6316">
                        <c:v>399.96145999999999</c:v>
                      </c:pt>
                      <c:pt idx="6317">
                        <c:v>399.96251000000001</c:v>
                      </c:pt>
                      <c:pt idx="6318">
                        <c:v>399.99682999999999</c:v>
                      </c:pt>
                      <c:pt idx="6319">
                        <c:v>399.95686999999998</c:v>
                      </c:pt>
                      <c:pt idx="6320">
                        <c:v>399.95236</c:v>
                      </c:pt>
                      <c:pt idx="6321">
                        <c:v>399.96327000000002</c:v>
                      </c:pt>
                      <c:pt idx="6322">
                        <c:v>399.95042000000001</c:v>
                      </c:pt>
                      <c:pt idx="6323">
                        <c:v>399.98093</c:v>
                      </c:pt>
                      <c:pt idx="6324">
                        <c:v>399.96692999999999</c:v>
                      </c:pt>
                      <c:pt idx="6325">
                        <c:v>399.96170000000001</c:v>
                      </c:pt>
                      <c:pt idx="6326">
                        <c:v>399.94630000000001</c:v>
                      </c:pt>
                      <c:pt idx="6327">
                        <c:v>399.98930000000001</c:v>
                      </c:pt>
                      <c:pt idx="6328">
                        <c:v>399.95827000000003</c:v>
                      </c:pt>
                      <c:pt idx="6329">
                        <c:v>399.97503</c:v>
                      </c:pt>
                      <c:pt idx="6330">
                        <c:v>399.97642000000002</c:v>
                      </c:pt>
                      <c:pt idx="6331">
                        <c:v>399.99995999999999</c:v>
                      </c:pt>
                      <c:pt idx="6332">
                        <c:v>399.97122000000002</c:v>
                      </c:pt>
                      <c:pt idx="6333">
                        <c:v>399.97832</c:v>
                      </c:pt>
                      <c:pt idx="6334">
                        <c:v>399.97595999999999</c:v>
                      </c:pt>
                      <c:pt idx="6335">
                        <c:v>400.00625000000002</c:v>
                      </c:pt>
                      <c:pt idx="6336">
                        <c:v>399.98316999999997</c:v>
                      </c:pt>
                      <c:pt idx="6337">
                        <c:v>399.96578</c:v>
                      </c:pt>
                      <c:pt idx="6338">
                        <c:v>399.96460000000002</c:v>
                      </c:pt>
                      <c:pt idx="6339">
                        <c:v>399.9785</c:v>
                      </c:pt>
                      <c:pt idx="6340">
                        <c:v>399.98516000000001</c:v>
                      </c:pt>
                      <c:pt idx="6341">
                        <c:v>399.95551</c:v>
                      </c:pt>
                      <c:pt idx="6342">
                        <c:v>399.94585000000001</c:v>
                      </c:pt>
                      <c:pt idx="6343">
                        <c:v>399.96057999999999</c:v>
                      </c:pt>
                      <c:pt idx="6344">
                        <c:v>399.99261000000001</c:v>
                      </c:pt>
                      <c:pt idx="6345">
                        <c:v>400.10122000000001</c:v>
                      </c:pt>
                      <c:pt idx="6346">
                        <c:v>399.95474999999999</c:v>
                      </c:pt>
                      <c:pt idx="6347">
                        <c:v>399.94175999999999</c:v>
                      </c:pt>
                      <c:pt idx="6348">
                        <c:v>399.98473999999999</c:v>
                      </c:pt>
                      <c:pt idx="6349">
                        <c:v>399.96129999999999</c:v>
                      </c:pt>
                      <c:pt idx="6350">
                        <c:v>399.96978000000001</c:v>
                      </c:pt>
                      <c:pt idx="6351">
                        <c:v>399.96289000000002</c:v>
                      </c:pt>
                      <c:pt idx="6352">
                        <c:v>400.01474000000002</c:v>
                      </c:pt>
                      <c:pt idx="6353">
                        <c:v>399.97960999999998</c:v>
                      </c:pt>
                      <c:pt idx="6354">
                        <c:v>399.9658</c:v>
                      </c:pt>
                      <c:pt idx="6355">
                        <c:v>399.96449000000001</c:v>
                      </c:pt>
                      <c:pt idx="6356">
                        <c:v>399.95929999999998</c:v>
                      </c:pt>
                      <c:pt idx="6357">
                        <c:v>399.97692000000001</c:v>
                      </c:pt>
                      <c:pt idx="6358">
                        <c:v>399.96575000000001</c:v>
                      </c:pt>
                      <c:pt idx="6359">
                        <c:v>399.94024000000002</c:v>
                      </c:pt>
                      <c:pt idx="6360">
                        <c:v>399.93369000000001</c:v>
                      </c:pt>
                      <c:pt idx="6361">
                        <c:v>399.98048999999997</c:v>
                      </c:pt>
                      <c:pt idx="6362">
                        <c:v>399.95760999999999</c:v>
                      </c:pt>
                      <c:pt idx="6363">
                        <c:v>399.96442999999999</c:v>
                      </c:pt>
                      <c:pt idx="6364">
                        <c:v>399.95711</c:v>
                      </c:pt>
                      <c:pt idx="6365">
                        <c:v>400.00605999999999</c:v>
                      </c:pt>
                      <c:pt idx="6366">
                        <c:v>399.95501999999999</c:v>
                      </c:pt>
                      <c:pt idx="6367">
                        <c:v>399.93689999999998</c:v>
                      </c:pt>
                      <c:pt idx="6368">
                        <c:v>399.95319999999998</c:v>
                      </c:pt>
                      <c:pt idx="6369">
                        <c:v>399.98845</c:v>
                      </c:pt>
                      <c:pt idx="6370">
                        <c:v>399.95053000000001</c:v>
                      </c:pt>
                      <c:pt idx="6371">
                        <c:v>399.92813000000001</c:v>
                      </c:pt>
                      <c:pt idx="6372">
                        <c:v>399.94409000000002</c:v>
                      </c:pt>
                      <c:pt idx="6373">
                        <c:v>399.96713</c:v>
                      </c:pt>
                      <c:pt idx="6374">
                        <c:v>399.99412999999998</c:v>
                      </c:pt>
                      <c:pt idx="6375">
                        <c:v>399.98973999999998</c:v>
                      </c:pt>
                      <c:pt idx="6376">
                        <c:v>399.97023000000002</c:v>
                      </c:pt>
                      <c:pt idx="6377">
                        <c:v>399.97205000000002</c:v>
                      </c:pt>
                      <c:pt idx="6378">
                        <c:v>399.995</c:v>
                      </c:pt>
                      <c:pt idx="6379">
                        <c:v>399.95161999999999</c:v>
                      </c:pt>
                      <c:pt idx="6380">
                        <c:v>399.95994999999999</c:v>
                      </c:pt>
                      <c:pt idx="6381">
                        <c:v>399.94679000000002</c:v>
                      </c:pt>
                      <c:pt idx="6382">
                        <c:v>399.97307000000001</c:v>
                      </c:pt>
                      <c:pt idx="6383">
                        <c:v>399.92243999999999</c:v>
                      </c:pt>
                      <c:pt idx="6384">
                        <c:v>399.94968</c:v>
                      </c:pt>
                      <c:pt idx="6385">
                        <c:v>399.95074</c:v>
                      </c:pt>
                      <c:pt idx="6386">
                        <c:v>399.98011000000002</c:v>
                      </c:pt>
                      <c:pt idx="6387">
                        <c:v>399.95544000000001</c:v>
                      </c:pt>
                      <c:pt idx="6388">
                        <c:v>399.98575</c:v>
                      </c:pt>
                      <c:pt idx="6389">
                        <c:v>399.97998999999999</c:v>
                      </c:pt>
                      <c:pt idx="6390">
                        <c:v>399.99531000000002</c:v>
                      </c:pt>
                      <c:pt idx="6391">
                        <c:v>399.95078000000001</c:v>
                      </c:pt>
                      <c:pt idx="6392">
                        <c:v>399.96928000000003</c:v>
                      </c:pt>
                      <c:pt idx="6393">
                        <c:v>399.95204999999999</c:v>
                      </c:pt>
                      <c:pt idx="6394">
                        <c:v>399.96841000000001</c:v>
                      </c:pt>
                      <c:pt idx="6395">
                        <c:v>400.00421999999998</c:v>
                      </c:pt>
                      <c:pt idx="6396">
                        <c:v>399.98016000000001</c:v>
                      </c:pt>
                      <c:pt idx="6397">
                        <c:v>399.98424999999997</c:v>
                      </c:pt>
                      <c:pt idx="6398">
                        <c:v>399.97449999999998</c:v>
                      </c:pt>
                      <c:pt idx="6399">
                        <c:v>400.01119999999997</c:v>
                      </c:pt>
                      <c:pt idx="6400">
                        <c:v>399.97125</c:v>
                      </c:pt>
                      <c:pt idx="6401">
                        <c:v>399.96093999999999</c:v>
                      </c:pt>
                      <c:pt idx="6402">
                        <c:v>399.95359000000002</c:v>
                      </c:pt>
                      <c:pt idx="6403">
                        <c:v>400.00511999999998</c:v>
                      </c:pt>
                      <c:pt idx="6404">
                        <c:v>399.95492999999999</c:v>
                      </c:pt>
                      <c:pt idx="6405">
                        <c:v>399.98032000000001</c:v>
                      </c:pt>
                      <c:pt idx="6406">
                        <c:v>400.09951999999998</c:v>
                      </c:pt>
                      <c:pt idx="6407">
                        <c:v>400.00862000000001</c:v>
                      </c:pt>
                      <c:pt idx="6408">
                        <c:v>399.98248999999998</c:v>
                      </c:pt>
                      <c:pt idx="6409">
                        <c:v>399.96213999999998</c:v>
                      </c:pt>
                      <c:pt idx="6410">
                        <c:v>399.95307000000003</c:v>
                      </c:pt>
                      <c:pt idx="6411">
                        <c:v>399.97989999999999</c:v>
                      </c:pt>
                      <c:pt idx="6412">
                        <c:v>399.98214000000002</c:v>
                      </c:pt>
                      <c:pt idx="6413">
                        <c:v>399.96935999999999</c:v>
                      </c:pt>
                      <c:pt idx="6414">
                        <c:v>399.95454999999998</c:v>
                      </c:pt>
                      <c:pt idx="6415">
                        <c:v>399.96814999999998</c:v>
                      </c:pt>
                      <c:pt idx="6416">
                        <c:v>400.00628</c:v>
                      </c:pt>
                      <c:pt idx="6417">
                        <c:v>399.95900999999998</c:v>
                      </c:pt>
                      <c:pt idx="6418">
                        <c:v>399.97863999999998</c:v>
                      </c:pt>
                      <c:pt idx="6419">
                        <c:v>400.00373999999999</c:v>
                      </c:pt>
                      <c:pt idx="6420">
                        <c:v>400.00997000000001</c:v>
                      </c:pt>
                      <c:pt idx="6421">
                        <c:v>399.97102999999998</c:v>
                      </c:pt>
                      <c:pt idx="6422">
                        <c:v>399.95380999999998</c:v>
                      </c:pt>
                      <c:pt idx="6423">
                        <c:v>399.97073</c:v>
                      </c:pt>
                      <c:pt idx="6424">
                        <c:v>399.99770000000001</c:v>
                      </c:pt>
                      <c:pt idx="6425">
                        <c:v>399.97329999999999</c:v>
                      </c:pt>
                      <c:pt idx="6426">
                        <c:v>399.95504</c:v>
                      </c:pt>
                      <c:pt idx="6427">
                        <c:v>399.96156000000002</c:v>
                      </c:pt>
                      <c:pt idx="6428">
                        <c:v>399.98669000000001</c:v>
                      </c:pt>
                      <c:pt idx="6429">
                        <c:v>399.97307000000001</c:v>
                      </c:pt>
                      <c:pt idx="6430">
                        <c:v>399.98273</c:v>
                      </c:pt>
                      <c:pt idx="6431">
                        <c:v>399.97976</c:v>
                      </c:pt>
                      <c:pt idx="6432">
                        <c:v>399.97521</c:v>
                      </c:pt>
                      <c:pt idx="6433">
                        <c:v>400.01566000000003</c:v>
                      </c:pt>
                      <c:pt idx="6434">
                        <c:v>399.98385999999999</c:v>
                      </c:pt>
                      <c:pt idx="6435">
                        <c:v>399.97935000000001</c:v>
                      </c:pt>
                      <c:pt idx="6436">
                        <c:v>399.97742</c:v>
                      </c:pt>
                      <c:pt idx="6437">
                        <c:v>400.02071000000001</c:v>
                      </c:pt>
                      <c:pt idx="6438">
                        <c:v>399.98165</c:v>
                      </c:pt>
                      <c:pt idx="6439">
                        <c:v>399.97393</c:v>
                      </c:pt>
                      <c:pt idx="6440">
                        <c:v>399.98003</c:v>
                      </c:pt>
                      <c:pt idx="6441">
                        <c:v>400.01629000000003</c:v>
                      </c:pt>
                      <c:pt idx="6442">
                        <c:v>399.97604999999999</c:v>
                      </c:pt>
                      <c:pt idx="6443">
                        <c:v>399.95738</c:v>
                      </c:pt>
                      <c:pt idx="6444">
                        <c:v>399.96051</c:v>
                      </c:pt>
                      <c:pt idx="6445">
                        <c:v>400.0009</c:v>
                      </c:pt>
                      <c:pt idx="6446">
                        <c:v>399.94878</c:v>
                      </c:pt>
                      <c:pt idx="6447">
                        <c:v>399.96638999999999</c:v>
                      </c:pt>
                      <c:pt idx="6448">
                        <c:v>399.95531999999997</c:v>
                      </c:pt>
                      <c:pt idx="6449">
                        <c:v>399.99480999999997</c:v>
                      </c:pt>
                      <c:pt idx="6450">
                        <c:v>400.00157000000002</c:v>
                      </c:pt>
                      <c:pt idx="6451">
                        <c:v>399.99482999999998</c:v>
                      </c:pt>
                      <c:pt idx="6452">
                        <c:v>399.97534999999999</c:v>
                      </c:pt>
                      <c:pt idx="6453">
                        <c:v>399.99081000000001</c:v>
                      </c:pt>
                      <c:pt idx="6454">
                        <c:v>400.01042000000001</c:v>
                      </c:pt>
                      <c:pt idx="6455">
                        <c:v>400.00142</c:v>
                      </c:pt>
                      <c:pt idx="6456">
                        <c:v>399.96969000000001</c:v>
                      </c:pt>
                      <c:pt idx="6457">
                        <c:v>399.96600000000001</c:v>
                      </c:pt>
                      <c:pt idx="6458">
                        <c:v>400.01738</c:v>
                      </c:pt>
                      <c:pt idx="6459">
                        <c:v>399.99421000000001</c:v>
                      </c:pt>
                      <c:pt idx="6460">
                        <c:v>399.97478999999998</c:v>
                      </c:pt>
                      <c:pt idx="6461">
                        <c:v>399.97987999999998</c:v>
                      </c:pt>
                      <c:pt idx="6462">
                        <c:v>400.00054999999998</c:v>
                      </c:pt>
                      <c:pt idx="6463">
                        <c:v>399.96364</c:v>
                      </c:pt>
                      <c:pt idx="6464">
                        <c:v>399.97147000000001</c:v>
                      </c:pt>
                      <c:pt idx="6465">
                        <c:v>399.97221999999999</c:v>
                      </c:pt>
                      <c:pt idx="6466">
                        <c:v>400.00675000000001</c:v>
                      </c:pt>
                      <c:pt idx="6467">
                        <c:v>400.14060000000001</c:v>
                      </c:pt>
                      <c:pt idx="6468">
                        <c:v>399.96575000000001</c:v>
                      </c:pt>
                      <c:pt idx="6469">
                        <c:v>399.96006999999997</c:v>
                      </c:pt>
                      <c:pt idx="6470">
                        <c:v>399.96015</c:v>
                      </c:pt>
                      <c:pt idx="6471">
                        <c:v>400.00684000000001</c:v>
                      </c:pt>
                      <c:pt idx="6472">
                        <c:v>399.95469000000003</c:v>
                      </c:pt>
                      <c:pt idx="6473">
                        <c:v>399.96978999999999</c:v>
                      </c:pt>
                      <c:pt idx="6474">
                        <c:v>399.95051999999998</c:v>
                      </c:pt>
                      <c:pt idx="6475">
                        <c:v>399.96406000000002</c:v>
                      </c:pt>
                      <c:pt idx="6476">
                        <c:v>399.95105999999998</c:v>
                      </c:pt>
                      <c:pt idx="6477">
                        <c:v>399.95566000000002</c:v>
                      </c:pt>
                      <c:pt idx="6478">
                        <c:v>399.93437999999998</c:v>
                      </c:pt>
                      <c:pt idx="6479">
                        <c:v>399.99919</c:v>
                      </c:pt>
                      <c:pt idx="6480">
                        <c:v>399.94376999999997</c:v>
                      </c:pt>
                      <c:pt idx="6481">
                        <c:v>399.96228000000002</c:v>
                      </c:pt>
                      <c:pt idx="6482">
                        <c:v>399.95501999999999</c:v>
                      </c:pt>
                      <c:pt idx="6483">
                        <c:v>399.97654999999997</c:v>
                      </c:pt>
                      <c:pt idx="6484">
                        <c:v>399.96104000000003</c:v>
                      </c:pt>
                      <c:pt idx="6485">
                        <c:v>399.95278000000002</c:v>
                      </c:pt>
                      <c:pt idx="6486">
                        <c:v>399.94799999999998</c:v>
                      </c:pt>
                      <c:pt idx="6487">
                        <c:v>399.96570000000003</c:v>
                      </c:pt>
                      <c:pt idx="6488">
                        <c:v>399.98117999999999</c:v>
                      </c:pt>
                      <c:pt idx="6489">
                        <c:v>399.95346000000001</c:v>
                      </c:pt>
                      <c:pt idx="6490">
                        <c:v>399.95686000000001</c:v>
                      </c:pt>
                      <c:pt idx="6491">
                        <c:v>399.95461999999998</c:v>
                      </c:pt>
                      <c:pt idx="6492">
                        <c:v>400.00089000000003</c:v>
                      </c:pt>
                      <c:pt idx="6493">
                        <c:v>399.96424000000002</c:v>
                      </c:pt>
                      <c:pt idx="6494">
                        <c:v>399.96595000000002</c:v>
                      </c:pt>
                      <c:pt idx="6495">
                        <c:v>399.96537000000001</c:v>
                      </c:pt>
                      <c:pt idx="6496">
                        <c:v>400.00076999999999</c:v>
                      </c:pt>
                      <c:pt idx="6497">
                        <c:v>399.96879000000001</c:v>
                      </c:pt>
                      <c:pt idx="6498">
                        <c:v>399.95981999999998</c:v>
                      </c:pt>
                      <c:pt idx="6499">
                        <c:v>399.97752000000003</c:v>
                      </c:pt>
                      <c:pt idx="6500">
                        <c:v>399.99304000000001</c:v>
                      </c:pt>
                      <c:pt idx="6501">
                        <c:v>399.97381999999999</c:v>
                      </c:pt>
                      <c:pt idx="6502">
                        <c:v>399.95569</c:v>
                      </c:pt>
                      <c:pt idx="6503">
                        <c:v>399.97287</c:v>
                      </c:pt>
                      <c:pt idx="6504">
                        <c:v>399.95974000000001</c:v>
                      </c:pt>
                      <c:pt idx="6505">
                        <c:v>400.01609000000002</c:v>
                      </c:pt>
                      <c:pt idx="6506">
                        <c:v>399.98876000000001</c:v>
                      </c:pt>
                      <c:pt idx="6507">
                        <c:v>399.98432000000003</c:v>
                      </c:pt>
                      <c:pt idx="6508">
                        <c:v>399.98894000000001</c:v>
                      </c:pt>
                      <c:pt idx="6509">
                        <c:v>400.01085999999998</c:v>
                      </c:pt>
                      <c:pt idx="6510">
                        <c:v>399.97933999999998</c:v>
                      </c:pt>
                      <c:pt idx="6511">
                        <c:v>399.99678</c:v>
                      </c:pt>
                      <c:pt idx="6512">
                        <c:v>399.99806999999998</c:v>
                      </c:pt>
                      <c:pt idx="6513">
                        <c:v>400.01101</c:v>
                      </c:pt>
                      <c:pt idx="6514">
                        <c:v>399.97422999999998</c:v>
                      </c:pt>
                      <c:pt idx="6515">
                        <c:v>399.97217000000001</c:v>
                      </c:pt>
                      <c:pt idx="6516">
                        <c:v>399.97564999999997</c:v>
                      </c:pt>
                      <c:pt idx="6517">
                        <c:v>399.98676999999998</c:v>
                      </c:pt>
                      <c:pt idx="6518">
                        <c:v>399.98480000000001</c:v>
                      </c:pt>
                      <c:pt idx="6519">
                        <c:v>399.97354999999999</c:v>
                      </c:pt>
                      <c:pt idx="6520">
                        <c:v>400.0043</c:v>
                      </c:pt>
                      <c:pt idx="6521">
                        <c:v>399.99982</c:v>
                      </c:pt>
                      <c:pt idx="6522">
                        <c:v>399.98901000000001</c:v>
                      </c:pt>
                      <c:pt idx="6523">
                        <c:v>399.97491000000002</c:v>
                      </c:pt>
                      <c:pt idx="6524">
                        <c:v>399.90794</c:v>
                      </c:pt>
                      <c:pt idx="6525">
                        <c:v>399.92088000000001</c:v>
                      </c:pt>
                      <c:pt idx="6526">
                        <c:v>399.96424000000002</c:v>
                      </c:pt>
                      <c:pt idx="6527">
                        <c:v>399.96251000000001</c:v>
                      </c:pt>
                      <c:pt idx="6528">
                        <c:v>400.05097999999998</c:v>
                      </c:pt>
                      <c:pt idx="6529">
                        <c:v>399.95218999999997</c:v>
                      </c:pt>
                      <c:pt idx="6530">
                        <c:v>399.97183000000001</c:v>
                      </c:pt>
                      <c:pt idx="6531">
                        <c:v>399.96361999999999</c:v>
                      </c:pt>
                      <c:pt idx="6532">
                        <c:v>399.94977999999998</c:v>
                      </c:pt>
                      <c:pt idx="6533">
                        <c:v>399.94592</c:v>
                      </c:pt>
                      <c:pt idx="6534">
                        <c:v>399.96762000000001</c:v>
                      </c:pt>
                      <c:pt idx="6535">
                        <c:v>399.96051</c:v>
                      </c:pt>
                      <c:pt idx="6536">
                        <c:v>399.94817</c:v>
                      </c:pt>
                      <c:pt idx="6537">
                        <c:v>399.9452</c:v>
                      </c:pt>
                      <c:pt idx="6538">
                        <c:v>399.96262999999999</c:v>
                      </c:pt>
                      <c:pt idx="6539">
                        <c:v>399.91982000000002</c:v>
                      </c:pt>
                      <c:pt idx="6540">
                        <c:v>399.94013999999999</c:v>
                      </c:pt>
                      <c:pt idx="6541">
                        <c:v>399.91878000000003</c:v>
                      </c:pt>
                      <c:pt idx="6542">
                        <c:v>399.91975000000002</c:v>
                      </c:pt>
                      <c:pt idx="6543">
                        <c:v>399.96467999999999</c:v>
                      </c:pt>
                      <c:pt idx="6544">
                        <c:v>399.94612999999998</c:v>
                      </c:pt>
                      <c:pt idx="6545">
                        <c:v>399.93673000000001</c:v>
                      </c:pt>
                      <c:pt idx="6546">
                        <c:v>399.93018000000001</c:v>
                      </c:pt>
                      <c:pt idx="6547">
                        <c:v>399.96523000000002</c:v>
                      </c:pt>
                      <c:pt idx="6548">
                        <c:v>399.92372999999998</c:v>
                      </c:pt>
                      <c:pt idx="6549">
                        <c:v>399.93858999999998</c:v>
                      </c:pt>
                      <c:pt idx="6550">
                        <c:v>399.94956000000002</c:v>
                      </c:pt>
                      <c:pt idx="6551">
                        <c:v>399.98144000000002</c:v>
                      </c:pt>
                      <c:pt idx="6552">
                        <c:v>399.94600000000003</c:v>
                      </c:pt>
                      <c:pt idx="6553">
                        <c:v>399.94468000000001</c:v>
                      </c:pt>
                      <c:pt idx="6554">
                        <c:v>399.92676</c:v>
                      </c:pt>
                      <c:pt idx="6555">
                        <c:v>399.97104999999999</c:v>
                      </c:pt>
                      <c:pt idx="6556">
                        <c:v>399.93482</c:v>
                      </c:pt>
                      <c:pt idx="6557">
                        <c:v>399.92984000000001</c:v>
                      </c:pt>
                      <c:pt idx="6558">
                        <c:v>399.94844999999998</c:v>
                      </c:pt>
                      <c:pt idx="6559">
                        <c:v>399.94745</c:v>
                      </c:pt>
                      <c:pt idx="6560">
                        <c:v>399.94524999999999</c:v>
                      </c:pt>
                      <c:pt idx="6561">
                        <c:v>399.93972000000002</c:v>
                      </c:pt>
                      <c:pt idx="6562">
                        <c:v>399.92367000000002</c:v>
                      </c:pt>
                      <c:pt idx="6563">
                        <c:v>399.93650000000002</c:v>
                      </c:pt>
                      <c:pt idx="6564">
                        <c:v>399.97492999999997</c:v>
                      </c:pt>
                      <c:pt idx="6565">
                        <c:v>399.94673999999998</c:v>
                      </c:pt>
                      <c:pt idx="6566">
                        <c:v>399.94351</c:v>
                      </c:pt>
                      <c:pt idx="6567">
                        <c:v>399.95459</c:v>
                      </c:pt>
                      <c:pt idx="6568">
                        <c:v>399.97626000000002</c:v>
                      </c:pt>
                      <c:pt idx="6569">
                        <c:v>399.95393999999999</c:v>
                      </c:pt>
                      <c:pt idx="6570">
                        <c:v>399.94306999999998</c:v>
                      </c:pt>
                      <c:pt idx="6571">
                        <c:v>399.92746</c:v>
                      </c:pt>
                      <c:pt idx="6572">
                        <c:v>399.96319</c:v>
                      </c:pt>
                      <c:pt idx="6573">
                        <c:v>399.92754000000002</c:v>
                      </c:pt>
                      <c:pt idx="6574">
                        <c:v>399.93416999999999</c:v>
                      </c:pt>
                      <c:pt idx="6575">
                        <c:v>399.94295</c:v>
                      </c:pt>
                      <c:pt idx="6576">
                        <c:v>399.97527000000002</c:v>
                      </c:pt>
                      <c:pt idx="6577">
                        <c:v>399.94382999999999</c:v>
                      </c:pt>
                      <c:pt idx="6578">
                        <c:v>399.95792999999998</c:v>
                      </c:pt>
                      <c:pt idx="6579">
                        <c:v>399.94277</c:v>
                      </c:pt>
                      <c:pt idx="6580">
                        <c:v>399.93932999999998</c:v>
                      </c:pt>
                      <c:pt idx="6581">
                        <c:v>399.9855</c:v>
                      </c:pt>
                      <c:pt idx="6582">
                        <c:v>399.95787999999999</c:v>
                      </c:pt>
                      <c:pt idx="6583">
                        <c:v>399.97964000000002</c:v>
                      </c:pt>
                      <c:pt idx="6584">
                        <c:v>399.96210000000002</c:v>
                      </c:pt>
                      <c:pt idx="6585">
                        <c:v>399.98446999999999</c:v>
                      </c:pt>
                      <c:pt idx="6586">
                        <c:v>399.95202</c:v>
                      </c:pt>
                      <c:pt idx="6587">
                        <c:v>399.95818000000003</c:v>
                      </c:pt>
                      <c:pt idx="6588">
                        <c:v>400.06339000000003</c:v>
                      </c:pt>
                      <c:pt idx="6589">
                        <c:v>400.16370999999998</c:v>
                      </c:pt>
                      <c:pt idx="6590">
                        <c:v>400.08695999999998</c:v>
                      </c:pt>
                      <c:pt idx="6591">
                        <c:v>400.14456999999999</c:v>
                      </c:pt>
                      <c:pt idx="6592">
                        <c:v>400.18506000000002</c:v>
                      </c:pt>
                      <c:pt idx="6593">
                        <c:v>400.26562999999999</c:v>
                      </c:pt>
                      <c:pt idx="6594">
                        <c:v>400.27773000000002</c:v>
                      </c:pt>
                      <c:pt idx="6595">
                        <c:v>400.34388000000001</c:v>
                      </c:pt>
                      <c:pt idx="6596">
                        <c:v>400.40012000000002</c:v>
                      </c:pt>
                      <c:pt idx="6597">
                        <c:v>400.47014000000001</c:v>
                      </c:pt>
                      <c:pt idx="6598">
                        <c:v>400.49212</c:v>
                      </c:pt>
                      <c:pt idx="6599">
                        <c:v>400.56317000000001</c:v>
                      </c:pt>
                      <c:pt idx="6600">
                        <c:v>400.60138000000001</c:v>
                      </c:pt>
                      <c:pt idx="6601">
                        <c:v>400.66613000000001</c:v>
                      </c:pt>
                      <c:pt idx="6602">
                        <c:v>400.74196999999998</c:v>
                      </c:pt>
                      <c:pt idx="6603">
                        <c:v>400.75229000000002</c:v>
                      </c:pt>
                      <c:pt idx="6604">
                        <c:v>400.79759000000001</c:v>
                      </c:pt>
                      <c:pt idx="6605">
                        <c:v>400.86167</c:v>
                      </c:pt>
                      <c:pt idx="6606">
                        <c:v>400.94135999999997</c:v>
                      </c:pt>
                      <c:pt idx="6607">
                        <c:v>400.96713</c:v>
                      </c:pt>
                      <c:pt idx="6608">
                        <c:v>400.99937</c:v>
                      </c:pt>
                      <c:pt idx="6609">
                        <c:v>401.053</c:v>
                      </c:pt>
                      <c:pt idx="6610">
                        <c:v>401.12813999999997</c:v>
                      </c:pt>
                      <c:pt idx="6611">
                        <c:v>401.15784000000002</c:v>
                      </c:pt>
                      <c:pt idx="6612">
                        <c:v>401.19914999999997</c:v>
                      </c:pt>
                      <c:pt idx="6613">
                        <c:v>401.26510000000002</c:v>
                      </c:pt>
                      <c:pt idx="6614">
                        <c:v>401.34985</c:v>
                      </c:pt>
                      <c:pt idx="6615">
                        <c:v>401.36311000000001</c:v>
                      </c:pt>
                      <c:pt idx="6616">
                        <c:v>401.41172999999998</c:v>
                      </c:pt>
                      <c:pt idx="6617">
                        <c:v>401.45607999999999</c:v>
                      </c:pt>
                      <c:pt idx="6618">
                        <c:v>401.49247000000003</c:v>
                      </c:pt>
                      <c:pt idx="6619">
                        <c:v>401.58987999999999</c:v>
                      </c:pt>
                      <c:pt idx="6620">
                        <c:v>401.62079999999997</c:v>
                      </c:pt>
                      <c:pt idx="6621">
                        <c:v>401.65197999999998</c:v>
                      </c:pt>
                      <c:pt idx="6622">
                        <c:v>401.70612</c:v>
                      </c:pt>
                      <c:pt idx="6623">
                        <c:v>401.79048999999998</c:v>
                      </c:pt>
                      <c:pt idx="6624">
                        <c:v>401.81364000000002</c:v>
                      </c:pt>
                      <c:pt idx="6625">
                        <c:v>401.85422</c:v>
                      </c:pt>
                      <c:pt idx="6626">
                        <c:v>401.91386</c:v>
                      </c:pt>
                      <c:pt idx="6627">
                        <c:v>401.98075999999998</c:v>
                      </c:pt>
                      <c:pt idx="6628">
                        <c:v>402.01316000000003</c:v>
                      </c:pt>
                      <c:pt idx="6629">
                        <c:v>402.05385999999999</c:v>
                      </c:pt>
                      <c:pt idx="6630">
                        <c:v>402.11685999999997</c:v>
                      </c:pt>
                      <c:pt idx="6631">
                        <c:v>402.21384999999998</c:v>
                      </c:pt>
                      <c:pt idx="6632">
                        <c:v>402.22172</c:v>
                      </c:pt>
                      <c:pt idx="6633">
                        <c:v>402.25223999999997</c:v>
                      </c:pt>
                      <c:pt idx="6634">
                        <c:v>402.31893000000002</c:v>
                      </c:pt>
                      <c:pt idx="6635">
                        <c:v>402.37452000000002</c:v>
                      </c:pt>
                      <c:pt idx="6636">
                        <c:v>402.4409</c:v>
                      </c:pt>
                      <c:pt idx="6637">
                        <c:v>402.48363000000001</c:v>
                      </c:pt>
                      <c:pt idx="6638">
                        <c:v>402.52848</c:v>
                      </c:pt>
                      <c:pt idx="6639">
                        <c:v>402.55216999999999</c:v>
                      </c:pt>
                      <c:pt idx="6640">
                        <c:v>402.65064999999998</c:v>
                      </c:pt>
                      <c:pt idx="6641">
                        <c:v>402.65564999999998</c:v>
                      </c:pt>
                      <c:pt idx="6642">
                        <c:v>402.71528000000001</c:v>
                      </c:pt>
                      <c:pt idx="6643">
                        <c:v>402.79243000000002</c:v>
                      </c:pt>
                      <c:pt idx="6644">
                        <c:v>402.86443000000003</c:v>
                      </c:pt>
                      <c:pt idx="6645">
                        <c:v>402.88630000000001</c:v>
                      </c:pt>
                      <c:pt idx="6646">
                        <c:v>402.93031999999999</c:v>
                      </c:pt>
                      <c:pt idx="6647">
                        <c:v>402.97773000000001</c:v>
                      </c:pt>
                      <c:pt idx="6648">
                        <c:v>403.06247999999999</c:v>
                      </c:pt>
                      <c:pt idx="6649">
                        <c:v>403.18709000000001</c:v>
                      </c:pt>
                      <c:pt idx="6650">
                        <c:v>403.15730000000002</c:v>
                      </c:pt>
                      <c:pt idx="6651">
                        <c:v>403.15902999999997</c:v>
                      </c:pt>
                      <c:pt idx="6652">
                        <c:v>403.24743999999998</c:v>
                      </c:pt>
                      <c:pt idx="6653">
                        <c:v>403.27190999999999</c:v>
                      </c:pt>
                      <c:pt idx="6654">
                        <c:v>403.32407999999998</c:v>
                      </c:pt>
                      <c:pt idx="6655">
                        <c:v>403.36950999999999</c:v>
                      </c:pt>
                      <c:pt idx="6656">
                        <c:v>403.42308000000003</c:v>
                      </c:pt>
                      <c:pt idx="6657">
                        <c:v>403.48703</c:v>
                      </c:pt>
                      <c:pt idx="6658">
                        <c:v>403.53050000000002</c:v>
                      </c:pt>
                      <c:pt idx="6659">
                        <c:v>403.56804</c:v>
                      </c:pt>
                      <c:pt idx="6660">
                        <c:v>403.62711999999999</c:v>
                      </c:pt>
                      <c:pt idx="6661">
                        <c:v>403.69934000000001</c:v>
                      </c:pt>
                      <c:pt idx="6662">
                        <c:v>403.72660999999999</c:v>
                      </c:pt>
                      <c:pt idx="6663">
                        <c:v>403.7525</c:v>
                      </c:pt>
                      <c:pt idx="6664">
                        <c:v>403.81324999999998</c:v>
                      </c:pt>
                      <c:pt idx="6665">
                        <c:v>403.87855000000002</c:v>
                      </c:pt>
                      <c:pt idx="6666">
                        <c:v>403.92732999999998</c:v>
                      </c:pt>
                      <c:pt idx="6667">
                        <c:v>403.95997999999997</c:v>
                      </c:pt>
                      <c:pt idx="6668">
                        <c:v>404.03768000000002</c:v>
                      </c:pt>
                      <c:pt idx="6669">
                        <c:v>404.08891999999997</c:v>
                      </c:pt>
                      <c:pt idx="6670">
                        <c:v>404.10833000000002</c:v>
                      </c:pt>
                      <c:pt idx="6671">
                        <c:v>404.15395999999998</c:v>
                      </c:pt>
                      <c:pt idx="6672">
                        <c:v>404.21530999999999</c:v>
                      </c:pt>
                      <c:pt idx="6673">
                        <c:v>404.27616999999998</c:v>
                      </c:pt>
                      <c:pt idx="6674">
                        <c:v>404.33704999999998</c:v>
                      </c:pt>
                      <c:pt idx="6675">
                        <c:v>404.37889999999999</c:v>
                      </c:pt>
                      <c:pt idx="6676">
                        <c:v>404.42345</c:v>
                      </c:pt>
                      <c:pt idx="6677">
                        <c:v>404.46202</c:v>
                      </c:pt>
                      <c:pt idx="6678">
                        <c:v>404.54162000000002</c:v>
                      </c:pt>
                      <c:pt idx="6679">
                        <c:v>404.57330000000002</c:v>
                      </c:pt>
                      <c:pt idx="6680">
                        <c:v>404.61651999999998</c:v>
                      </c:pt>
                      <c:pt idx="6681">
                        <c:v>404.67804000000001</c:v>
                      </c:pt>
                      <c:pt idx="6682">
                        <c:v>404.76098000000002</c:v>
                      </c:pt>
                      <c:pt idx="6683">
                        <c:v>404.78215999999998</c:v>
                      </c:pt>
                      <c:pt idx="6684">
                        <c:v>404.81407999999999</c:v>
                      </c:pt>
                      <c:pt idx="6685">
                        <c:v>404.88114000000002</c:v>
                      </c:pt>
                      <c:pt idx="6686">
                        <c:v>404.94339000000002</c:v>
                      </c:pt>
                      <c:pt idx="6687">
                        <c:v>404.96602999999999</c:v>
                      </c:pt>
                      <c:pt idx="6688">
                        <c:v>405.00180999999998</c:v>
                      </c:pt>
                      <c:pt idx="6689">
                        <c:v>405.06069000000002</c:v>
                      </c:pt>
                      <c:pt idx="6690">
                        <c:v>405.13796000000002</c:v>
                      </c:pt>
                      <c:pt idx="6691">
                        <c:v>405.17847</c:v>
                      </c:pt>
                      <c:pt idx="6692">
                        <c:v>405.2201</c:v>
                      </c:pt>
                      <c:pt idx="6693">
                        <c:v>405.26477999999997</c:v>
                      </c:pt>
                      <c:pt idx="6694">
                        <c:v>405.32220000000001</c:v>
                      </c:pt>
                      <c:pt idx="6695">
                        <c:v>405.42279000000002</c:v>
                      </c:pt>
                      <c:pt idx="6696">
                        <c:v>405.42608999999999</c:v>
                      </c:pt>
                      <c:pt idx="6697">
                        <c:v>405.47681</c:v>
                      </c:pt>
                      <c:pt idx="6698">
                        <c:v>405.52512999999999</c:v>
                      </c:pt>
                      <c:pt idx="6699">
                        <c:v>405.61160999999998</c:v>
                      </c:pt>
                      <c:pt idx="6700">
                        <c:v>405.61849999999998</c:v>
                      </c:pt>
                      <c:pt idx="6701">
                        <c:v>405.67311999999998</c:v>
                      </c:pt>
                      <c:pt idx="6702">
                        <c:v>405.72244999999998</c:v>
                      </c:pt>
                      <c:pt idx="6703">
                        <c:v>405.79147</c:v>
                      </c:pt>
                      <c:pt idx="6704">
                        <c:v>405.81335999999999</c:v>
                      </c:pt>
                      <c:pt idx="6705">
                        <c:v>405.86516</c:v>
                      </c:pt>
                      <c:pt idx="6706">
                        <c:v>405.91669999999999</c:v>
                      </c:pt>
                      <c:pt idx="6707">
                        <c:v>406.00594999999998</c:v>
                      </c:pt>
                      <c:pt idx="6708">
                        <c:v>406.06112999999999</c:v>
                      </c:pt>
                      <c:pt idx="6709">
                        <c:v>406.07826</c:v>
                      </c:pt>
                      <c:pt idx="6710">
                        <c:v>406.29011000000003</c:v>
                      </c:pt>
                      <c:pt idx="6711">
                        <c:v>406.18997000000002</c:v>
                      </c:pt>
                      <c:pt idx="6712">
                        <c:v>406.24020999999999</c:v>
                      </c:pt>
                      <c:pt idx="6713">
                        <c:v>406.35816</c:v>
                      </c:pt>
                      <c:pt idx="6714">
                        <c:v>406.31522999999999</c:v>
                      </c:pt>
                      <c:pt idx="6715">
                        <c:v>406.42406</c:v>
                      </c:pt>
                      <c:pt idx="6716">
                        <c:v>406.48617000000002</c:v>
                      </c:pt>
                      <c:pt idx="6717">
                        <c:v>406.46944000000002</c:v>
                      </c:pt>
                      <c:pt idx="6718">
                        <c:v>406.57805999999999</c:v>
                      </c:pt>
                      <c:pt idx="6719">
                        <c:v>406.59064999999998</c:v>
                      </c:pt>
                      <c:pt idx="6720">
                        <c:v>406.62997999999999</c:v>
                      </c:pt>
                      <c:pt idx="6721">
                        <c:v>406.70328999999998</c:v>
                      </c:pt>
                      <c:pt idx="6722">
                        <c:v>406.78406000000001</c:v>
                      </c:pt>
                      <c:pt idx="6723">
                        <c:v>406.80626000000001</c:v>
                      </c:pt>
                      <c:pt idx="6724">
                        <c:v>406.82420000000002</c:v>
                      </c:pt>
                      <c:pt idx="6725">
                        <c:v>406.86853000000002</c:v>
                      </c:pt>
                      <c:pt idx="6726">
                        <c:v>406.94596999999999</c:v>
                      </c:pt>
                      <c:pt idx="6727">
                        <c:v>406.94175999999999</c:v>
                      </c:pt>
                      <c:pt idx="6728">
                        <c:v>407.00587000000002</c:v>
                      </c:pt>
                      <c:pt idx="6729">
                        <c:v>407.08402000000001</c:v>
                      </c:pt>
                      <c:pt idx="6730">
                        <c:v>407.14855</c:v>
                      </c:pt>
                      <c:pt idx="6731">
                        <c:v>407.1635</c:v>
                      </c:pt>
                      <c:pt idx="6732">
                        <c:v>407.20988</c:v>
                      </c:pt>
                      <c:pt idx="6733">
                        <c:v>407.25769000000003</c:v>
                      </c:pt>
                      <c:pt idx="6734">
                        <c:v>407.32202000000001</c:v>
                      </c:pt>
                      <c:pt idx="6735">
                        <c:v>407.40690000000001</c:v>
                      </c:pt>
                      <c:pt idx="6736">
                        <c:v>407.41831000000002</c:v>
                      </c:pt>
                      <c:pt idx="6737">
                        <c:v>407.45341000000002</c:v>
                      </c:pt>
                      <c:pt idx="6738">
                        <c:v>407.49919999999997</c:v>
                      </c:pt>
                      <c:pt idx="6739">
                        <c:v>407.59438999999998</c:v>
                      </c:pt>
                      <c:pt idx="6740">
                        <c:v>407.60135000000002</c:v>
                      </c:pt>
                      <c:pt idx="6741">
                        <c:v>407.66334000000001</c:v>
                      </c:pt>
                      <c:pt idx="6742">
                        <c:v>407.70600000000002</c:v>
                      </c:pt>
                      <c:pt idx="6743">
                        <c:v>407.80862999999999</c:v>
                      </c:pt>
                      <c:pt idx="6744">
                        <c:v>407.81729999999999</c:v>
                      </c:pt>
                      <c:pt idx="6745">
                        <c:v>407.87464</c:v>
                      </c:pt>
                      <c:pt idx="6746">
                        <c:v>407.92066</c:v>
                      </c:pt>
                      <c:pt idx="6747">
                        <c:v>407.99835000000002</c:v>
                      </c:pt>
                      <c:pt idx="6748">
                        <c:v>408.01222999999999</c:v>
                      </c:pt>
                      <c:pt idx="6749">
                        <c:v>408.04633000000001</c:v>
                      </c:pt>
                      <c:pt idx="6750">
                        <c:v>408.09469999999999</c:v>
                      </c:pt>
                      <c:pt idx="6751">
                        <c:v>408.19945999999999</c:v>
                      </c:pt>
                      <c:pt idx="6752">
                        <c:v>408.21467999999999</c:v>
                      </c:pt>
                      <c:pt idx="6753">
                        <c:v>408.28192000000001</c:v>
                      </c:pt>
                      <c:pt idx="6754">
                        <c:v>408.3211</c:v>
                      </c:pt>
                      <c:pt idx="6755">
                        <c:v>408.3836</c:v>
                      </c:pt>
                      <c:pt idx="6756">
                        <c:v>408.43288000000001</c:v>
                      </c:pt>
                      <c:pt idx="6757">
                        <c:v>408.45474999999999</c:v>
                      </c:pt>
                      <c:pt idx="6758">
                        <c:v>408.5197</c:v>
                      </c:pt>
                      <c:pt idx="6759">
                        <c:v>408.54730000000001</c:v>
                      </c:pt>
                      <c:pt idx="6760">
                        <c:v>408.65255999999999</c:v>
                      </c:pt>
                      <c:pt idx="6761">
                        <c:v>408.67014</c:v>
                      </c:pt>
                      <c:pt idx="6762">
                        <c:v>408.70472000000001</c:v>
                      </c:pt>
                      <c:pt idx="6763">
                        <c:v>408.76029</c:v>
                      </c:pt>
                      <c:pt idx="6764">
                        <c:v>408.84393</c:v>
                      </c:pt>
                      <c:pt idx="6765">
                        <c:v>408.86327</c:v>
                      </c:pt>
                      <c:pt idx="6766">
                        <c:v>408.91305</c:v>
                      </c:pt>
                      <c:pt idx="6767">
                        <c:v>408.97406000000001</c:v>
                      </c:pt>
                      <c:pt idx="6768">
                        <c:v>409.04730000000001</c:v>
                      </c:pt>
                      <c:pt idx="6769">
                        <c:v>409.05282</c:v>
                      </c:pt>
                      <c:pt idx="6770">
                        <c:v>409.11493000000002</c:v>
                      </c:pt>
                      <c:pt idx="6771">
                        <c:v>409.32208000000003</c:v>
                      </c:pt>
                      <c:pt idx="6772">
                        <c:v>409.23770000000002</c:v>
                      </c:pt>
                      <c:pt idx="6773">
                        <c:v>409.28798</c:v>
                      </c:pt>
                      <c:pt idx="6774">
                        <c:v>409.29879</c:v>
                      </c:pt>
                      <c:pt idx="6775">
                        <c:v>409.34915000000001</c:v>
                      </c:pt>
                      <c:pt idx="6776">
                        <c:v>409.40008999999998</c:v>
                      </c:pt>
                      <c:pt idx="6777">
                        <c:v>409.5025</c:v>
                      </c:pt>
                      <c:pt idx="6778">
                        <c:v>409.50898999999998</c:v>
                      </c:pt>
                      <c:pt idx="6779">
                        <c:v>409.49599000000001</c:v>
                      </c:pt>
                      <c:pt idx="6780">
                        <c:v>409.54361999999998</c:v>
                      </c:pt>
                      <c:pt idx="6781">
                        <c:v>409.67478999999997</c:v>
                      </c:pt>
                      <c:pt idx="6782">
                        <c:v>409.70931999999999</c:v>
                      </c:pt>
                      <c:pt idx="6783">
                        <c:v>409.77003999999999</c:v>
                      </c:pt>
                      <c:pt idx="6784">
                        <c:v>409.83102000000002</c:v>
                      </c:pt>
                      <c:pt idx="6785">
                        <c:v>409.88339999999999</c:v>
                      </c:pt>
                      <c:pt idx="6786">
                        <c:v>409.89945</c:v>
                      </c:pt>
                      <c:pt idx="6787">
                        <c:v>409.94162</c:v>
                      </c:pt>
                      <c:pt idx="6788">
                        <c:v>409.94236999999998</c:v>
                      </c:pt>
                      <c:pt idx="6789">
                        <c:v>409.97809000000001</c:v>
                      </c:pt>
                      <c:pt idx="6790">
                        <c:v>409.93488000000002</c:v>
                      </c:pt>
                      <c:pt idx="6791">
                        <c:v>409.92952000000002</c:v>
                      </c:pt>
                      <c:pt idx="6792">
                        <c:v>409.91545000000002</c:v>
                      </c:pt>
                      <c:pt idx="6793">
                        <c:v>409.94299000000001</c:v>
                      </c:pt>
                      <c:pt idx="6794">
                        <c:v>409.95143000000002</c:v>
                      </c:pt>
                      <c:pt idx="6795">
                        <c:v>409.95146999999997</c:v>
                      </c:pt>
                      <c:pt idx="6796">
                        <c:v>409.97291999999999</c:v>
                      </c:pt>
                      <c:pt idx="6797">
                        <c:v>409.94623999999999</c:v>
                      </c:pt>
                      <c:pt idx="6798">
                        <c:v>409.96911</c:v>
                      </c:pt>
                      <c:pt idx="6799">
                        <c:v>409.92795999999998</c:v>
                      </c:pt>
                      <c:pt idx="6800">
                        <c:v>409.92257999999998</c:v>
                      </c:pt>
                      <c:pt idx="6801">
                        <c:v>409.92052999999999</c:v>
                      </c:pt>
                      <c:pt idx="6802">
                        <c:v>409.97865000000002</c:v>
                      </c:pt>
                      <c:pt idx="6803">
                        <c:v>409.93297000000001</c:v>
                      </c:pt>
                      <c:pt idx="6804">
                        <c:v>409.92655999999999</c:v>
                      </c:pt>
                      <c:pt idx="6805">
                        <c:v>409.93175000000002</c:v>
                      </c:pt>
                      <c:pt idx="6806">
                        <c:v>409.95958999999999</c:v>
                      </c:pt>
                      <c:pt idx="6807">
                        <c:v>409.92720000000003</c:v>
                      </c:pt>
                      <c:pt idx="6808">
                        <c:v>409.94114000000002</c:v>
                      </c:pt>
                      <c:pt idx="6809">
                        <c:v>409.94648999999998</c:v>
                      </c:pt>
                      <c:pt idx="6810">
                        <c:v>409.95468</c:v>
                      </c:pt>
                      <c:pt idx="6811">
                        <c:v>409.93641000000002</c:v>
                      </c:pt>
                      <c:pt idx="6812">
                        <c:v>409.93214999999998</c:v>
                      </c:pt>
                      <c:pt idx="6813">
                        <c:v>409.93040000000002</c:v>
                      </c:pt>
                      <c:pt idx="6814">
                        <c:v>409.93770000000001</c:v>
                      </c:pt>
                      <c:pt idx="6815">
                        <c:v>409.95161999999999</c:v>
                      </c:pt>
                      <c:pt idx="6816">
                        <c:v>409.91264000000001</c:v>
                      </c:pt>
                      <c:pt idx="6817">
                        <c:v>409.93819999999999</c:v>
                      </c:pt>
                      <c:pt idx="6818">
                        <c:v>409.93912999999998</c:v>
                      </c:pt>
                      <c:pt idx="6819">
                        <c:v>409.94704000000002</c:v>
                      </c:pt>
                      <c:pt idx="6820">
                        <c:v>409.92984999999999</c:v>
                      </c:pt>
                      <c:pt idx="6821">
                        <c:v>409.89985000000001</c:v>
                      </c:pt>
                      <c:pt idx="6822">
                        <c:v>409.92023999999998</c:v>
                      </c:pt>
                      <c:pt idx="6823">
                        <c:v>409.95362</c:v>
                      </c:pt>
                      <c:pt idx="6824">
                        <c:v>409.93669999999997</c:v>
                      </c:pt>
                      <c:pt idx="6825">
                        <c:v>409.91782000000001</c:v>
                      </c:pt>
                      <c:pt idx="6826">
                        <c:v>409.93567000000002</c:v>
                      </c:pt>
                      <c:pt idx="6827">
                        <c:v>409.96291000000002</c:v>
                      </c:pt>
                      <c:pt idx="6828">
                        <c:v>409.93306999999999</c:v>
                      </c:pt>
                      <c:pt idx="6829">
                        <c:v>409.91924999999998</c:v>
                      </c:pt>
                      <c:pt idx="6830">
                        <c:v>409.93687</c:v>
                      </c:pt>
                      <c:pt idx="6831">
                        <c:v>409.93707999999998</c:v>
                      </c:pt>
                      <c:pt idx="6832">
                        <c:v>410.09827999999999</c:v>
                      </c:pt>
                      <c:pt idx="6833">
                        <c:v>409.92038000000002</c:v>
                      </c:pt>
                      <c:pt idx="6834">
                        <c:v>409.93695000000002</c:v>
                      </c:pt>
                      <c:pt idx="6835">
                        <c:v>409.94650000000001</c:v>
                      </c:pt>
                      <c:pt idx="6836">
                        <c:v>409.96355999999997</c:v>
                      </c:pt>
                      <c:pt idx="6837">
                        <c:v>409.93686000000002</c:v>
                      </c:pt>
                      <c:pt idx="6838">
                        <c:v>409.90868999999998</c:v>
                      </c:pt>
                      <c:pt idx="6839">
                        <c:v>409.91007000000002</c:v>
                      </c:pt>
                      <c:pt idx="6840">
                        <c:v>409.96460999999999</c:v>
                      </c:pt>
                      <c:pt idx="6841">
                        <c:v>409.94605000000001</c:v>
                      </c:pt>
                      <c:pt idx="6842">
                        <c:v>409.93355000000003</c:v>
                      </c:pt>
                      <c:pt idx="6843">
                        <c:v>409.91475000000003</c:v>
                      </c:pt>
                      <c:pt idx="6844">
                        <c:v>409.95031999999998</c:v>
                      </c:pt>
                      <c:pt idx="6845">
                        <c:v>409.92721999999998</c:v>
                      </c:pt>
                      <c:pt idx="6846">
                        <c:v>409.92633999999998</c:v>
                      </c:pt>
                      <c:pt idx="6847">
                        <c:v>409.93941999999998</c:v>
                      </c:pt>
                      <c:pt idx="6848">
                        <c:v>409.91629</c:v>
                      </c:pt>
                      <c:pt idx="6849">
                        <c:v>409.94981000000001</c:v>
                      </c:pt>
                      <c:pt idx="6850">
                        <c:v>409.89461</c:v>
                      </c:pt>
                      <c:pt idx="6851">
                        <c:v>409.91329999999999</c:v>
                      </c:pt>
                      <c:pt idx="6852">
                        <c:v>409.94204000000002</c:v>
                      </c:pt>
                      <c:pt idx="6853">
                        <c:v>409.96190000000001</c:v>
                      </c:pt>
                      <c:pt idx="6854">
                        <c:v>409.91471000000001</c:v>
                      </c:pt>
                      <c:pt idx="6855">
                        <c:v>409.91158000000001</c:v>
                      </c:pt>
                      <c:pt idx="6856">
                        <c:v>409.91732999999999</c:v>
                      </c:pt>
                      <c:pt idx="6857">
                        <c:v>409.95161000000002</c:v>
                      </c:pt>
                      <c:pt idx="6858">
                        <c:v>409.93342000000001</c:v>
                      </c:pt>
                      <c:pt idx="6859">
                        <c:v>409.93414000000001</c:v>
                      </c:pt>
                      <c:pt idx="6860">
                        <c:v>409.92036999999999</c:v>
                      </c:pt>
                      <c:pt idx="6861">
                        <c:v>409.95965999999999</c:v>
                      </c:pt>
                      <c:pt idx="6862">
                        <c:v>409.90658999999999</c:v>
                      </c:pt>
                      <c:pt idx="6863">
                        <c:v>409.90850999999998</c:v>
                      </c:pt>
                      <c:pt idx="6864">
                        <c:v>409.91093999999998</c:v>
                      </c:pt>
                      <c:pt idx="6865">
                        <c:v>409.92651000000001</c:v>
                      </c:pt>
                      <c:pt idx="6866">
                        <c:v>409.92989999999998</c:v>
                      </c:pt>
                      <c:pt idx="6867">
                        <c:v>409.90150999999997</c:v>
                      </c:pt>
                      <c:pt idx="6868">
                        <c:v>409.90082999999998</c:v>
                      </c:pt>
                      <c:pt idx="6869">
                        <c:v>409.90113000000002</c:v>
                      </c:pt>
                      <c:pt idx="6870">
                        <c:v>409.92682000000002</c:v>
                      </c:pt>
                      <c:pt idx="6871">
                        <c:v>409.90217000000001</c:v>
                      </c:pt>
                      <c:pt idx="6872">
                        <c:v>409.91251</c:v>
                      </c:pt>
                      <c:pt idx="6873">
                        <c:v>409.92980999999997</c:v>
                      </c:pt>
                      <c:pt idx="6874">
                        <c:v>409.91278999999997</c:v>
                      </c:pt>
                      <c:pt idx="6875">
                        <c:v>409.90562</c:v>
                      </c:pt>
                      <c:pt idx="6876">
                        <c:v>409.89611000000002</c:v>
                      </c:pt>
                      <c:pt idx="6877">
                        <c:v>409.89003000000002</c:v>
                      </c:pt>
                      <c:pt idx="6878">
                        <c:v>409.93655000000001</c:v>
                      </c:pt>
                      <c:pt idx="6879">
                        <c:v>409.90492</c:v>
                      </c:pt>
                      <c:pt idx="6880">
                        <c:v>409.89366999999999</c:v>
                      </c:pt>
                      <c:pt idx="6881">
                        <c:v>409.9169</c:v>
                      </c:pt>
                      <c:pt idx="6882">
                        <c:v>409.93637999999999</c:v>
                      </c:pt>
                      <c:pt idx="6883">
                        <c:v>409.92502999999999</c:v>
                      </c:pt>
                      <c:pt idx="6884">
                        <c:v>409.90033</c:v>
                      </c:pt>
                      <c:pt idx="6885">
                        <c:v>409.88886000000002</c:v>
                      </c:pt>
                      <c:pt idx="6886">
                        <c:v>409.89607999999998</c:v>
                      </c:pt>
                      <c:pt idx="6887">
                        <c:v>409.92764</c:v>
                      </c:pt>
                      <c:pt idx="6888">
                        <c:v>409.89030000000002</c:v>
                      </c:pt>
                      <c:pt idx="6889">
                        <c:v>409.90246000000002</c:v>
                      </c:pt>
                      <c:pt idx="6890">
                        <c:v>409.90714000000003</c:v>
                      </c:pt>
                      <c:pt idx="6891">
                        <c:v>409.93394000000001</c:v>
                      </c:pt>
                      <c:pt idx="6892">
                        <c:v>409.93124999999998</c:v>
                      </c:pt>
                      <c:pt idx="6893">
                        <c:v>410.0378</c:v>
                      </c:pt>
                      <c:pt idx="6894">
                        <c:v>409.90852000000001</c:v>
                      </c:pt>
                      <c:pt idx="6895">
                        <c:v>409.93889000000001</c:v>
                      </c:pt>
                      <c:pt idx="6896">
                        <c:v>409.92126999999999</c:v>
                      </c:pt>
                      <c:pt idx="6897">
                        <c:v>409.92550999999997</c:v>
                      </c:pt>
                      <c:pt idx="6898">
                        <c:v>409.9162</c:v>
                      </c:pt>
                      <c:pt idx="6899">
                        <c:v>409.96557000000001</c:v>
                      </c:pt>
                      <c:pt idx="6900">
                        <c:v>409.91117000000003</c:v>
                      </c:pt>
                      <c:pt idx="6901">
                        <c:v>409.89346</c:v>
                      </c:pt>
                      <c:pt idx="6902">
                        <c:v>409.89652000000001</c:v>
                      </c:pt>
                      <c:pt idx="6903">
                        <c:v>409.92336999999998</c:v>
                      </c:pt>
                      <c:pt idx="6904">
                        <c:v>409.92874999999998</c:v>
                      </c:pt>
                      <c:pt idx="6905">
                        <c:v>409.90593000000001</c:v>
                      </c:pt>
                      <c:pt idx="6906">
                        <c:v>409.90949000000001</c:v>
                      </c:pt>
                      <c:pt idx="6907">
                        <c:v>409.90674000000001</c:v>
                      </c:pt>
                      <c:pt idx="6908">
                        <c:v>409.94565999999998</c:v>
                      </c:pt>
                      <c:pt idx="6909">
                        <c:v>409.90219999999999</c:v>
                      </c:pt>
                      <c:pt idx="6910">
                        <c:v>409.90575000000001</c:v>
                      </c:pt>
                      <c:pt idx="6911">
                        <c:v>409.90093999999999</c:v>
                      </c:pt>
                      <c:pt idx="6912">
                        <c:v>409.94256999999999</c:v>
                      </c:pt>
                      <c:pt idx="6913">
                        <c:v>409.90428000000003</c:v>
                      </c:pt>
                      <c:pt idx="6914">
                        <c:v>409.89994999999999</c:v>
                      </c:pt>
                      <c:pt idx="6915">
                        <c:v>409.91998000000001</c:v>
                      </c:pt>
                      <c:pt idx="6916">
                        <c:v>409.93696999999997</c:v>
                      </c:pt>
                      <c:pt idx="6917">
                        <c:v>409.90892000000002</c:v>
                      </c:pt>
                      <c:pt idx="6918">
                        <c:v>409.91122000000001</c:v>
                      </c:pt>
                      <c:pt idx="6919">
                        <c:v>409.90485999999999</c:v>
                      </c:pt>
                      <c:pt idx="6920">
                        <c:v>409.94990000000001</c:v>
                      </c:pt>
                      <c:pt idx="6921">
                        <c:v>409.92250999999999</c:v>
                      </c:pt>
                      <c:pt idx="6922">
                        <c:v>409.92568999999997</c:v>
                      </c:pt>
                      <c:pt idx="6923">
                        <c:v>409.91723999999999</c:v>
                      </c:pt>
                      <c:pt idx="6924">
                        <c:v>409.91878000000003</c:v>
                      </c:pt>
                      <c:pt idx="6925">
                        <c:v>409.94663000000003</c:v>
                      </c:pt>
                      <c:pt idx="6926">
                        <c:v>409.92507999999998</c:v>
                      </c:pt>
                      <c:pt idx="6927">
                        <c:v>409.92106000000001</c:v>
                      </c:pt>
                      <c:pt idx="6928">
                        <c:v>409.91962999999998</c:v>
                      </c:pt>
                      <c:pt idx="6929">
                        <c:v>409.94726000000003</c:v>
                      </c:pt>
                      <c:pt idx="6930">
                        <c:v>409.91660999999999</c:v>
                      </c:pt>
                      <c:pt idx="6931">
                        <c:v>409.90841999999998</c:v>
                      </c:pt>
                      <c:pt idx="6932">
                        <c:v>409.91888</c:v>
                      </c:pt>
                      <c:pt idx="6933">
                        <c:v>409.93901</c:v>
                      </c:pt>
                      <c:pt idx="6934">
                        <c:v>409.91903000000002</c:v>
                      </c:pt>
                      <c:pt idx="6935">
                        <c:v>409.91989000000001</c:v>
                      </c:pt>
                      <c:pt idx="6936">
                        <c:v>409.90710000000001</c:v>
                      </c:pt>
                      <c:pt idx="6937">
                        <c:v>409.94071000000002</c:v>
                      </c:pt>
                      <c:pt idx="6938">
                        <c:v>409.92228</c:v>
                      </c:pt>
                      <c:pt idx="6939">
                        <c:v>409.9169</c:v>
                      </c:pt>
                      <c:pt idx="6940">
                        <c:v>409.90411999999998</c:v>
                      </c:pt>
                      <c:pt idx="6941">
                        <c:v>409.92845</c:v>
                      </c:pt>
                      <c:pt idx="6942">
                        <c:v>409.94191000000001</c:v>
                      </c:pt>
                      <c:pt idx="6943">
                        <c:v>409.91347999999999</c:v>
                      </c:pt>
                      <c:pt idx="6944">
                        <c:v>409.92194999999998</c:v>
                      </c:pt>
                      <c:pt idx="6945">
                        <c:v>409.89544000000001</c:v>
                      </c:pt>
                      <c:pt idx="6946">
                        <c:v>409.93558000000002</c:v>
                      </c:pt>
                      <c:pt idx="6947">
                        <c:v>409.91379999999998</c:v>
                      </c:pt>
                      <c:pt idx="6948">
                        <c:v>409.91845000000001</c:v>
                      </c:pt>
                      <c:pt idx="6949">
                        <c:v>409.90051999999997</c:v>
                      </c:pt>
                      <c:pt idx="6950">
                        <c:v>409.94119999999998</c:v>
                      </c:pt>
                      <c:pt idx="6951">
                        <c:v>409.89674000000002</c:v>
                      </c:pt>
                      <c:pt idx="6952">
                        <c:v>409.90769</c:v>
                      </c:pt>
                      <c:pt idx="6953">
                        <c:v>409.97062</c:v>
                      </c:pt>
                      <c:pt idx="6954">
                        <c:v>410.03203999999999</c:v>
                      </c:pt>
                      <c:pt idx="6955">
                        <c:v>409.88234</c:v>
                      </c:pt>
                      <c:pt idx="6956">
                        <c:v>409.88722999999999</c:v>
                      </c:pt>
                      <c:pt idx="6957">
                        <c:v>409.89938000000001</c:v>
                      </c:pt>
                      <c:pt idx="6958">
                        <c:v>409.93846000000002</c:v>
                      </c:pt>
                      <c:pt idx="6959">
                        <c:v>409.90010000000001</c:v>
                      </c:pt>
                      <c:pt idx="6960">
                        <c:v>409.88211999999999</c:v>
                      </c:pt>
                      <c:pt idx="6961">
                        <c:v>409.88990999999999</c:v>
                      </c:pt>
                      <c:pt idx="6962">
                        <c:v>409.89143000000001</c:v>
                      </c:pt>
                      <c:pt idx="6963">
                        <c:v>409.93162000000001</c:v>
                      </c:pt>
                      <c:pt idx="6964">
                        <c:v>409.93707999999998</c:v>
                      </c:pt>
                      <c:pt idx="6965">
                        <c:v>409.90708000000001</c:v>
                      </c:pt>
                      <c:pt idx="6966">
                        <c:v>409.88997000000001</c:v>
                      </c:pt>
                      <c:pt idx="6967">
                        <c:v>409.92514999999997</c:v>
                      </c:pt>
                      <c:pt idx="6968">
                        <c:v>409.88164999999998</c:v>
                      </c:pt>
                      <c:pt idx="6969">
                        <c:v>409.87527999999998</c:v>
                      </c:pt>
                      <c:pt idx="6970">
                        <c:v>409.87114000000003</c:v>
                      </c:pt>
                      <c:pt idx="6971">
                        <c:v>409.92505</c:v>
                      </c:pt>
                      <c:pt idx="6972">
                        <c:v>409.88258000000002</c:v>
                      </c:pt>
                      <c:pt idx="6973">
                        <c:v>409.88279999999997</c:v>
                      </c:pt>
                      <c:pt idx="6974">
                        <c:v>409.88323000000003</c:v>
                      </c:pt>
                      <c:pt idx="6975">
                        <c:v>409.92144999999999</c:v>
                      </c:pt>
                      <c:pt idx="6976">
                        <c:v>409.90795000000003</c:v>
                      </c:pt>
                      <c:pt idx="6977">
                        <c:v>409.91514000000001</c:v>
                      </c:pt>
                      <c:pt idx="6978">
                        <c:v>409.89868999999999</c:v>
                      </c:pt>
                      <c:pt idx="6979">
                        <c:v>409.91568999999998</c:v>
                      </c:pt>
                      <c:pt idx="6980">
                        <c:v>409.92811</c:v>
                      </c:pt>
                      <c:pt idx="6981">
                        <c:v>409.90323000000001</c:v>
                      </c:pt>
                      <c:pt idx="6982">
                        <c:v>409.90375</c:v>
                      </c:pt>
                      <c:pt idx="6983">
                        <c:v>409.88450999999998</c:v>
                      </c:pt>
                      <c:pt idx="6984">
                        <c:v>409.91635000000002</c:v>
                      </c:pt>
                      <c:pt idx="6985">
                        <c:v>409.87423000000001</c:v>
                      </c:pt>
                      <c:pt idx="6986">
                        <c:v>409.88583</c:v>
                      </c:pt>
                      <c:pt idx="6987">
                        <c:v>409.87968999999998</c:v>
                      </c:pt>
                      <c:pt idx="6988">
                        <c:v>409.92032999999998</c:v>
                      </c:pt>
                      <c:pt idx="6989">
                        <c:v>409.90731</c:v>
                      </c:pt>
                      <c:pt idx="6990">
                        <c:v>409.90938</c:v>
                      </c:pt>
                      <c:pt idx="6991">
                        <c:v>409.90940999999998</c:v>
                      </c:pt>
                      <c:pt idx="6992">
                        <c:v>409.93445000000003</c:v>
                      </c:pt>
                      <c:pt idx="6993">
                        <c:v>409.90629000000001</c:v>
                      </c:pt>
                      <c:pt idx="6994">
                        <c:v>409.88468</c:v>
                      </c:pt>
                      <c:pt idx="6995">
                        <c:v>409.91386</c:v>
                      </c:pt>
                      <c:pt idx="6996">
                        <c:v>409.89906000000002</c:v>
                      </c:pt>
                      <c:pt idx="6997">
                        <c:v>409.90401000000003</c:v>
                      </c:pt>
                      <c:pt idx="6998">
                        <c:v>409.87513000000001</c:v>
                      </c:pt>
                      <c:pt idx="6999">
                        <c:v>409.90026</c:v>
                      </c:pt>
                      <c:pt idx="7000">
                        <c:v>409.89713999999998</c:v>
                      </c:pt>
                      <c:pt idx="7001">
                        <c:v>409.91887000000003</c:v>
                      </c:pt>
                      <c:pt idx="7002">
                        <c:v>409.91392999999999</c:v>
                      </c:pt>
                      <c:pt idx="7003">
                        <c:v>409.89436000000001</c:v>
                      </c:pt>
                      <c:pt idx="7004">
                        <c:v>409.89920999999998</c:v>
                      </c:pt>
                      <c:pt idx="7005">
                        <c:v>409.91888</c:v>
                      </c:pt>
                      <c:pt idx="7006">
                        <c:v>409.8974</c:v>
                      </c:pt>
                      <c:pt idx="7007">
                        <c:v>409.89609999999999</c:v>
                      </c:pt>
                      <c:pt idx="7008">
                        <c:v>409.90242000000001</c:v>
                      </c:pt>
                      <c:pt idx="7009">
                        <c:v>409.92728</c:v>
                      </c:pt>
                      <c:pt idx="7010">
                        <c:v>409.89857999999998</c:v>
                      </c:pt>
                      <c:pt idx="7011">
                        <c:v>409.92396000000002</c:v>
                      </c:pt>
                      <c:pt idx="7012">
                        <c:v>409.92349999999999</c:v>
                      </c:pt>
                      <c:pt idx="7013">
                        <c:v>409.95053000000001</c:v>
                      </c:pt>
                      <c:pt idx="7014">
                        <c:v>410.03453000000002</c:v>
                      </c:pt>
                      <c:pt idx="7015">
                        <c:v>409.9237</c:v>
                      </c:pt>
                      <c:pt idx="7016">
                        <c:v>409.89251000000002</c:v>
                      </c:pt>
                      <c:pt idx="7017">
                        <c:v>409.90933999999999</c:v>
                      </c:pt>
                      <c:pt idx="7018">
                        <c:v>409.93328000000002</c:v>
                      </c:pt>
                      <c:pt idx="7019">
                        <c:v>409.88855999999998</c:v>
                      </c:pt>
                      <c:pt idx="7020">
                        <c:v>409.88673</c:v>
                      </c:pt>
                      <c:pt idx="7021">
                        <c:v>409.90433999999999</c:v>
                      </c:pt>
                      <c:pt idx="7022">
                        <c:v>409.92207000000002</c:v>
                      </c:pt>
                      <c:pt idx="7023">
                        <c:v>409.92263000000003</c:v>
                      </c:pt>
                      <c:pt idx="7024">
                        <c:v>409.91212999999999</c:v>
                      </c:pt>
                      <c:pt idx="7025">
                        <c:v>409.89711999999997</c:v>
                      </c:pt>
                      <c:pt idx="7026">
                        <c:v>409.93365999999997</c:v>
                      </c:pt>
                      <c:pt idx="7027">
                        <c:v>409.90001999999998</c:v>
                      </c:pt>
                      <c:pt idx="7028">
                        <c:v>409.89215999999999</c:v>
                      </c:pt>
                      <c:pt idx="7029">
                        <c:v>409.88776999999999</c:v>
                      </c:pt>
                      <c:pt idx="7030">
                        <c:v>409.93250999999998</c:v>
                      </c:pt>
                      <c:pt idx="7031">
                        <c:v>409.89629000000002</c:v>
                      </c:pt>
                      <c:pt idx="7032">
                        <c:v>409.91003000000001</c:v>
                      </c:pt>
                      <c:pt idx="7033">
                        <c:v>409.91442999999998</c:v>
                      </c:pt>
                      <c:pt idx="7034">
                        <c:v>409.93123000000003</c:v>
                      </c:pt>
                      <c:pt idx="7035">
                        <c:v>409.90445999999997</c:v>
                      </c:pt>
                      <c:pt idx="7036">
                        <c:v>409.89237000000003</c:v>
                      </c:pt>
                      <c:pt idx="7037">
                        <c:v>409.88144</c:v>
                      </c:pt>
                      <c:pt idx="7038">
                        <c:v>409.88240999999999</c:v>
                      </c:pt>
                      <c:pt idx="7039">
                        <c:v>409.92511999999999</c:v>
                      </c:pt>
                      <c:pt idx="7040">
                        <c:v>409.89506</c:v>
                      </c:pt>
                      <c:pt idx="7041">
                        <c:v>409.90019000000001</c:v>
                      </c:pt>
                      <c:pt idx="7042">
                        <c:v>409.89402000000001</c:v>
                      </c:pt>
                      <c:pt idx="7043">
                        <c:v>409.92577</c:v>
                      </c:pt>
                      <c:pt idx="7044">
                        <c:v>409.9</c:v>
                      </c:pt>
                      <c:pt idx="7045">
                        <c:v>409.88619999999997</c:v>
                      </c:pt>
                      <c:pt idx="7046">
                        <c:v>409.88875000000002</c:v>
                      </c:pt>
                      <c:pt idx="7047">
                        <c:v>409.92335000000003</c:v>
                      </c:pt>
                      <c:pt idx="7048">
                        <c:v>409.88432999999998</c:v>
                      </c:pt>
                      <c:pt idx="7049">
                        <c:v>409.8931</c:v>
                      </c:pt>
                      <c:pt idx="7050">
                        <c:v>409.8963</c:v>
                      </c:pt>
                      <c:pt idx="7051">
                        <c:v>409.92932000000002</c:v>
                      </c:pt>
                      <c:pt idx="7052">
                        <c:v>409.90764999999999</c:v>
                      </c:pt>
                      <c:pt idx="7053">
                        <c:v>409.88287000000003</c:v>
                      </c:pt>
                      <c:pt idx="7054">
                        <c:v>409.89971000000003</c:v>
                      </c:pt>
                      <c:pt idx="7055">
                        <c:v>409.89571999999998</c:v>
                      </c:pt>
                      <c:pt idx="7056">
                        <c:v>409.90541999999999</c:v>
                      </c:pt>
                      <c:pt idx="7057">
                        <c:v>409.88643999999999</c:v>
                      </c:pt>
                      <c:pt idx="7058">
                        <c:v>409.88519000000002</c:v>
                      </c:pt>
                      <c:pt idx="7059">
                        <c:v>409.88871</c:v>
                      </c:pt>
                      <c:pt idx="7060">
                        <c:v>409.90841</c:v>
                      </c:pt>
                      <c:pt idx="7061">
                        <c:v>409.90213999999997</c:v>
                      </c:pt>
                      <c:pt idx="7062">
                        <c:v>409.89976999999999</c:v>
                      </c:pt>
                      <c:pt idx="7063">
                        <c:v>409.89442000000003</c:v>
                      </c:pt>
                      <c:pt idx="7064">
                        <c:v>409.91284999999999</c:v>
                      </c:pt>
                      <c:pt idx="7065">
                        <c:v>409.90055000000001</c:v>
                      </c:pt>
                      <c:pt idx="7066">
                        <c:v>409.89632999999998</c:v>
                      </c:pt>
                      <c:pt idx="7067">
                        <c:v>409.89359999999999</c:v>
                      </c:pt>
                      <c:pt idx="7068">
                        <c:v>409.92048</c:v>
                      </c:pt>
                      <c:pt idx="7069">
                        <c:v>409.88639000000001</c:v>
                      </c:pt>
                      <c:pt idx="7070">
                        <c:v>409.87945999999999</c:v>
                      </c:pt>
                      <c:pt idx="7071">
                        <c:v>409.87655999999998</c:v>
                      </c:pt>
                      <c:pt idx="7072">
                        <c:v>409.91345999999999</c:v>
                      </c:pt>
                      <c:pt idx="7073">
                        <c:v>409.91618999999997</c:v>
                      </c:pt>
                      <c:pt idx="7074">
                        <c:v>409.90526</c:v>
                      </c:pt>
                      <c:pt idx="7075">
                        <c:v>410.00628</c:v>
                      </c:pt>
                      <c:pt idx="7076">
                        <c:v>409.91561999999999</c:v>
                      </c:pt>
                      <c:pt idx="7077">
                        <c:v>409.93191999999999</c:v>
                      </c:pt>
                      <c:pt idx="7078">
                        <c:v>409.88546000000002</c:v>
                      </c:pt>
                      <c:pt idx="7079">
                        <c:v>409.88074999999998</c:v>
                      </c:pt>
                      <c:pt idx="7080">
                        <c:v>409.90010000000001</c:v>
                      </c:pt>
                      <c:pt idx="7081">
                        <c:v>409.91444999999999</c:v>
                      </c:pt>
                      <c:pt idx="7082">
                        <c:v>409.88603000000001</c:v>
                      </c:pt>
                      <c:pt idx="7083">
                        <c:v>409.88664999999997</c:v>
                      </c:pt>
                      <c:pt idx="7084">
                        <c:v>409.89240999999998</c:v>
                      </c:pt>
                      <c:pt idx="7085">
                        <c:v>409.92527999999999</c:v>
                      </c:pt>
                      <c:pt idx="7086">
                        <c:v>409.90005000000002</c:v>
                      </c:pt>
                      <c:pt idx="7087">
                        <c:v>409.88506000000001</c:v>
                      </c:pt>
                      <c:pt idx="7088">
                        <c:v>409.90640000000002</c:v>
                      </c:pt>
                      <c:pt idx="7089">
                        <c:v>409.92869999999999</c:v>
                      </c:pt>
                      <c:pt idx="7090">
                        <c:v>409.89533999999998</c:v>
                      </c:pt>
                      <c:pt idx="7091">
                        <c:v>409.88932999999997</c:v>
                      </c:pt>
                      <c:pt idx="7092">
                        <c:v>409.87392999999997</c:v>
                      </c:pt>
                      <c:pt idx="7093">
                        <c:v>409.89152999999999</c:v>
                      </c:pt>
                      <c:pt idx="7094">
                        <c:v>409.91043000000002</c:v>
                      </c:pt>
                      <c:pt idx="7095">
                        <c:v>409.88459</c:v>
                      </c:pt>
                      <c:pt idx="7096">
                        <c:v>409.87009999999998</c:v>
                      </c:pt>
                      <c:pt idx="7097">
                        <c:v>409.88835</c:v>
                      </c:pt>
                      <c:pt idx="7098">
                        <c:v>409.91685000000001</c:v>
                      </c:pt>
                      <c:pt idx="7099">
                        <c:v>409.88448</c:v>
                      </c:pt>
                      <c:pt idx="7100">
                        <c:v>409.85597999999999</c:v>
                      </c:pt>
                      <c:pt idx="7101">
                        <c:v>409.89141000000001</c:v>
                      </c:pt>
                      <c:pt idx="7102">
                        <c:v>409.91120000000001</c:v>
                      </c:pt>
                      <c:pt idx="7103">
                        <c:v>409.88882000000001</c:v>
                      </c:pt>
                      <c:pt idx="7104">
                        <c:v>409.89105999999998</c:v>
                      </c:pt>
                      <c:pt idx="7105">
                        <c:v>409.88648000000001</c:v>
                      </c:pt>
                      <c:pt idx="7106">
                        <c:v>409.92773</c:v>
                      </c:pt>
                      <c:pt idx="7107">
                        <c:v>409.91149999999999</c:v>
                      </c:pt>
                      <c:pt idx="7108">
                        <c:v>409.89787999999999</c:v>
                      </c:pt>
                      <c:pt idx="7109">
                        <c:v>409.88941999999997</c:v>
                      </c:pt>
                      <c:pt idx="7110">
                        <c:v>409.90683000000001</c:v>
                      </c:pt>
                      <c:pt idx="7111">
                        <c:v>409.90105999999997</c:v>
                      </c:pt>
                      <c:pt idx="7112">
                        <c:v>409.89994999999999</c:v>
                      </c:pt>
                      <c:pt idx="7113">
                        <c:v>409.89560999999998</c:v>
                      </c:pt>
                      <c:pt idx="7114">
                        <c:v>409.88407000000001</c:v>
                      </c:pt>
                      <c:pt idx="7115">
                        <c:v>409.92223999999999</c:v>
                      </c:pt>
                      <c:pt idx="7116">
                        <c:v>409.87425999999999</c:v>
                      </c:pt>
                      <c:pt idx="7117">
                        <c:v>409.88126</c:v>
                      </c:pt>
                      <c:pt idx="7118">
                        <c:v>409.89785000000001</c:v>
                      </c:pt>
                      <c:pt idx="7119">
                        <c:v>409.91730000000001</c:v>
                      </c:pt>
                      <c:pt idx="7120">
                        <c:v>409.87459999999999</c:v>
                      </c:pt>
                      <c:pt idx="7121">
                        <c:v>409.88664</c:v>
                      </c:pt>
                      <c:pt idx="7122">
                        <c:v>409.88744000000003</c:v>
                      </c:pt>
                      <c:pt idx="7123">
                        <c:v>409.91559000000001</c:v>
                      </c:pt>
                      <c:pt idx="7124">
                        <c:v>409.88315</c:v>
                      </c:pt>
                      <c:pt idx="7125">
                        <c:v>409.89398</c:v>
                      </c:pt>
                      <c:pt idx="7126">
                        <c:v>409.88508999999999</c:v>
                      </c:pt>
                      <c:pt idx="7127">
                        <c:v>409.89231999999998</c:v>
                      </c:pt>
                      <c:pt idx="7128">
                        <c:v>409.90544999999997</c:v>
                      </c:pt>
                      <c:pt idx="7129">
                        <c:v>409.88986999999997</c:v>
                      </c:pt>
                      <c:pt idx="7130">
                        <c:v>409.87799000000001</c:v>
                      </c:pt>
                      <c:pt idx="7131">
                        <c:v>409.87688000000003</c:v>
                      </c:pt>
                      <c:pt idx="7132">
                        <c:v>409.92371000000003</c:v>
                      </c:pt>
                      <c:pt idx="7133">
                        <c:v>409.88645000000002</c:v>
                      </c:pt>
                      <c:pt idx="7134">
                        <c:v>409.87083999999999</c:v>
                      </c:pt>
                      <c:pt idx="7135">
                        <c:v>409.88945000000001</c:v>
                      </c:pt>
                      <c:pt idx="7136">
                        <c:v>410.06135999999998</c:v>
                      </c:pt>
                      <c:pt idx="7137">
                        <c:v>409.88988000000001</c:v>
                      </c:pt>
                      <c:pt idx="7138">
                        <c:v>409.87761999999998</c:v>
                      </c:pt>
                      <c:pt idx="7139">
                        <c:v>409.89118999999999</c:v>
                      </c:pt>
                      <c:pt idx="7140">
                        <c:v>409.92198999999999</c:v>
                      </c:pt>
                      <c:pt idx="7141">
                        <c:v>409.88153</c:v>
                      </c:pt>
                      <c:pt idx="7142">
                        <c:v>409.89780999999999</c:v>
                      </c:pt>
                      <c:pt idx="7143">
                        <c:v>409.88821000000002</c:v>
                      </c:pt>
                      <c:pt idx="7144">
                        <c:v>409.89026999999999</c:v>
                      </c:pt>
                      <c:pt idx="7145">
                        <c:v>409.91755999999998</c:v>
                      </c:pt>
                      <c:pt idx="7146">
                        <c:v>409.88580999999999</c:v>
                      </c:pt>
                      <c:pt idx="7147">
                        <c:v>409.87876</c:v>
                      </c:pt>
                      <c:pt idx="7148">
                        <c:v>409.87275</c:v>
                      </c:pt>
                      <c:pt idx="7149">
                        <c:v>409.91492</c:v>
                      </c:pt>
                      <c:pt idx="7150">
                        <c:v>409.88099</c:v>
                      </c:pt>
                      <c:pt idx="7151">
                        <c:v>409.87072000000001</c:v>
                      </c:pt>
                      <c:pt idx="7152">
                        <c:v>409.88691</c:v>
                      </c:pt>
                      <c:pt idx="7153">
                        <c:v>409.92612000000003</c:v>
                      </c:pt>
                      <c:pt idx="7154">
                        <c:v>409.88711000000001</c:v>
                      </c:pt>
                      <c:pt idx="7155">
                        <c:v>409.89217000000002</c:v>
                      </c:pt>
                      <c:pt idx="7156">
                        <c:v>409.88711000000001</c:v>
                      </c:pt>
                      <c:pt idx="7157">
                        <c:v>409.89900999999998</c:v>
                      </c:pt>
                      <c:pt idx="7158">
                        <c:v>409.86995000000002</c:v>
                      </c:pt>
                      <c:pt idx="7159">
                        <c:v>409.87504000000001</c:v>
                      </c:pt>
                      <c:pt idx="7160">
                        <c:v>409.88236000000001</c:v>
                      </c:pt>
                      <c:pt idx="7161">
                        <c:v>409.91217</c:v>
                      </c:pt>
                      <c:pt idx="7162">
                        <c:v>409.90892000000002</c:v>
                      </c:pt>
                      <c:pt idx="7163">
                        <c:v>409.87351000000001</c:v>
                      </c:pt>
                      <c:pt idx="7164">
                        <c:v>409.87648999999999</c:v>
                      </c:pt>
                      <c:pt idx="7165">
                        <c:v>409.88209000000001</c:v>
                      </c:pt>
                      <c:pt idx="7166">
                        <c:v>409.89997</c:v>
                      </c:pt>
                      <c:pt idx="7167">
                        <c:v>409.88218000000001</c:v>
                      </c:pt>
                      <c:pt idx="7168">
                        <c:v>409.87256000000002</c:v>
                      </c:pt>
                      <c:pt idx="7169">
                        <c:v>409.88301999999999</c:v>
                      </c:pt>
                      <c:pt idx="7170">
                        <c:v>409.91980999999998</c:v>
                      </c:pt>
                      <c:pt idx="7171">
                        <c:v>409.89328</c:v>
                      </c:pt>
                      <c:pt idx="7172">
                        <c:v>409.87083999999999</c:v>
                      </c:pt>
                      <c:pt idx="7173">
                        <c:v>409.89406000000002</c:v>
                      </c:pt>
                      <c:pt idx="7174">
                        <c:v>409.91635000000002</c:v>
                      </c:pt>
                      <c:pt idx="7175">
                        <c:v>409.90492</c:v>
                      </c:pt>
                      <c:pt idx="7176">
                        <c:v>409.89012000000002</c:v>
                      </c:pt>
                      <c:pt idx="7177">
                        <c:v>409.90152</c:v>
                      </c:pt>
                      <c:pt idx="7178">
                        <c:v>409.91804000000002</c:v>
                      </c:pt>
                      <c:pt idx="7179">
                        <c:v>409.88033000000001</c:v>
                      </c:pt>
                      <c:pt idx="7180">
                        <c:v>409.88443999999998</c:v>
                      </c:pt>
                      <c:pt idx="7181">
                        <c:v>409.88736</c:v>
                      </c:pt>
                      <c:pt idx="7182">
                        <c:v>409.88330999999999</c:v>
                      </c:pt>
                      <c:pt idx="7183">
                        <c:v>409.81283000000002</c:v>
                      </c:pt>
                      <c:pt idx="7184">
                        <c:v>409.78116999999997</c:v>
                      </c:pt>
                      <c:pt idx="7185">
                        <c:v>409.78715999999997</c:v>
                      </c:pt>
                      <c:pt idx="7186">
                        <c:v>409.78813000000002</c:v>
                      </c:pt>
                      <c:pt idx="7187">
                        <c:v>409.78359999999998</c:v>
                      </c:pt>
                      <c:pt idx="7188">
                        <c:v>409.78192000000001</c:v>
                      </c:pt>
                      <c:pt idx="7189">
                        <c:v>409.78167999999999</c:v>
                      </c:pt>
                      <c:pt idx="7190">
                        <c:v>409.77427</c:v>
                      </c:pt>
                      <c:pt idx="7191">
                        <c:v>409.78174000000001</c:v>
                      </c:pt>
                      <c:pt idx="7192">
                        <c:v>409.75510000000003</c:v>
                      </c:pt>
                      <c:pt idx="7193">
                        <c:v>409.76886999999999</c:v>
                      </c:pt>
                      <c:pt idx="7194">
                        <c:v>409.76639999999998</c:v>
                      </c:pt>
                      <c:pt idx="7195">
                        <c:v>409.90294999999998</c:v>
                      </c:pt>
                      <c:pt idx="7196">
                        <c:v>409.90530000000001</c:v>
                      </c:pt>
                      <c:pt idx="7197">
                        <c:v>410.02992999999998</c:v>
                      </c:pt>
                      <c:pt idx="7198">
                        <c:v>409.86039</c:v>
                      </c:pt>
                      <c:pt idx="7199">
                        <c:v>409.80372999999997</c:v>
                      </c:pt>
                      <c:pt idx="7200">
                        <c:v>409.78946000000002</c:v>
                      </c:pt>
                      <c:pt idx="7201">
                        <c:v>409.77373</c:v>
                      </c:pt>
                      <c:pt idx="7202">
                        <c:v>409.76771000000002</c:v>
                      </c:pt>
                      <c:pt idx="7203">
                        <c:v>409.78343000000001</c:v>
                      </c:pt>
                      <c:pt idx="7204">
                        <c:v>409.78278</c:v>
                      </c:pt>
                      <c:pt idx="7205">
                        <c:v>409.77346</c:v>
                      </c:pt>
                      <c:pt idx="7206">
                        <c:v>409.78546</c:v>
                      </c:pt>
                      <c:pt idx="7207">
                        <c:v>409.88977</c:v>
                      </c:pt>
                      <c:pt idx="7208">
                        <c:v>409.91935999999998</c:v>
                      </c:pt>
                      <c:pt idx="7209">
                        <c:v>409.88164999999998</c:v>
                      </c:pt>
                      <c:pt idx="7210">
                        <c:v>409.89442000000003</c:v>
                      </c:pt>
                      <c:pt idx="7211">
                        <c:v>409.81650000000002</c:v>
                      </c:pt>
                      <c:pt idx="7212">
                        <c:v>409.79815000000002</c:v>
                      </c:pt>
                      <c:pt idx="7213">
                        <c:v>409.78294</c:v>
                      </c:pt>
                      <c:pt idx="7214">
                        <c:v>409.77713</c:v>
                      </c:pt>
                      <c:pt idx="7215">
                        <c:v>409.76299999999998</c:v>
                      </c:pt>
                      <c:pt idx="7216">
                        <c:v>409.79710999999998</c:v>
                      </c:pt>
                      <c:pt idx="7217">
                        <c:v>409.80986000000001</c:v>
                      </c:pt>
                      <c:pt idx="7218">
                        <c:v>409.81905999999998</c:v>
                      </c:pt>
                      <c:pt idx="7219">
                        <c:v>409.88391000000001</c:v>
                      </c:pt>
                      <c:pt idx="7220">
                        <c:v>409.86338000000001</c:v>
                      </c:pt>
                      <c:pt idx="7221">
                        <c:v>409.91606000000002</c:v>
                      </c:pt>
                      <c:pt idx="7222">
                        <c:v>409.83470999999997</c:v>
                      </c:pt>
                      <c:pt idx="7223">
                        <c:v>409.77861999999999</c:v>
                      </c:pt>
                      <c:pt idx="7224">
                        <c:v>409.79239000000001</c:v>
                      </c:pt>
                      <c:pt idx="7225">
                        <c:v>409.81529</c:v>
                      </c:pt>
                      <c:pt idx="7226">
                        <c:v>409.79082</c:v>
                      </c:pt>
                      <c:pt idx="7227">
                        <c:v>409.77298999999999</c:v>
                      </c:pt>
                      <c:pt idx="7228">
                        <c:v>409.77819</c:v>
                      </c:pt>
                      <c:pt idx="7229">
                        <c:v>409.79852</c:v>
                      </c:pt>
                      <c:pt idx="7230">
                        <c:v>409.76121000000001</c:v>
                      </c:pt>
                      <c:pt idx="7231">
                        <c:v>409.85753999999997</c:v>
                      </c:pt>
                      <c:pt idx="7232">
                        <c:v>409.87144000000001</c:v>
                      </c:pt>
                      <c:pt idx="7233">
                        <c:v>409.92540000000002</c:v>
                      </c:pt>
                      <c:pt idx="7234">
                        <c:v>409.87923000000001</c:v>
                      </c:pt>
                      <c:pt idx="7235">
                        <c:v>409.8152</c:v>
                      </c:pt>
                      <c:pt idx="7236">
                        <c:v>409.77864</c:v>
                      </c:pt>
                      <c:pt idx="7237">
                        <c:v>409.76961</c:v>
                      </c:pt>
                      <c:pt idx="7238">
                        <c:v>409.76603</c:v>
                      </c:pt>
                      <c:pt idx="7239">
                        <c:v>409.78901000000002</c:v>
                      </c:pt>
                      <c:pt idx="7240">
                        <c:v>409.77717999999999</c:v>
                      </c:pt>
                      <c:pt idx="7241">
                        <c:v>409.78802999999999</c:v>
                      </c:pt>
                      <c:pt idx="7242">
                        <c:v>409.80689000000001</c:v>
                      </c:pt>
                      <c:pt idx="7243">
                        <c:v>409.89657999999997</c:v>
                      </c:pt>
                      <c:pt idx="7244">
                        <c:v>409.90044999999998</c:v>
                      </c:pt>
                      <c:pt idx="7245">
                        <c:v>409.88547</c:v>
                      </c:pt>
                      <c:pt idx="7246">
                        <c:v>409.90649999999999</c:v>
                      </c:pt>
                      <c:pt idx="7247">
                        <c:v>409.76965999999999</c:v>
                      </c:pt>
                      <c:pt idx="7248">
                        <c:v>409.77701999999999</c:v>
                      </c:pt>
                      <c:pt idx="7249">
                        <c:v>409.79266000000001</c:v>
                      </c:pt>
                      <c:pt idx="7250">
                        <c:v>409.78291000000002</c:v>
                      </c:pt>
                      <c:pt idx="7251">
                        <c:v>409.76956000000001</c:v>
                      </c:pt>
                      <c:pt idx="7252">
                        <c:v>409.76691</c:v>
                      </c:pt>
                      <c:pt idx="7253">
                        <c:v>409.76289000000003</c:v>
                      </c:pt>
                      <c:pt idx="7254">
                        <c:v>409.79971</c:v>
                      </c:pt>
                      <c:pt idx="7255">
                        <c:v>409.90134999999998</c:v>
                      </c:pt>
                      <c:pt idx="7256">
                        <c:v>409.90102999999999</c:v>
                      </c:pt>
                      <c:pt idx="7257">
                        <c:v>409.96301999999997</c:v>
                      </c:pt>
                      <c:pt idx="7258">
                        <c:v>409.92676999999998</c:v>
                      </c:pt>
                      <c:pt idx="7259">
                        <c:v>409.77476999999999</c:v>
                      </c:pt>
                      <c:pt idx="7260">
                        <c:v>409.76488999999998</c:v>
                      </c:pt>
                      <c:pt idx="7261">
                        <c:v>409.74781000000002</c:v>
                      </c:pt>
                      <c:pt idx="7262">
                        <c:v>409.77445999999998</c:v>
                      </c:pt>
                      <c:pt idx="7263">
                        <c:v>409.79649000000001</c:v>
                      </c:pt>
                      <c:pt idx="7264">
                        <c:v>409.77587</c:v>
                      </c:pt>
                      <c:pt idx="7265">
                        <c:v>409.77611999999999</c:v>
                      </c:pt>
                      <c:pt idx="7266">
                        <c:v>409.77566000000002</c:v>
                      </c:pt>
                      <c:pt idx="7267">
                        <c:v>409.89954</c:v>
                      </c:pt>
                      <c:pt idx="7268">
                        <c:v>409.87912999999998</c:v>
                      </c:pt>
                      <c:pt idx="7269">
                        <c:v>409.88378999999998</c:v>
                      </c:pt>
                      <c:pt idx="7270">
                        <c:v>409.88180999999997</c:v>
                      </c:pt>
                      <c:pt idx="7271">
                        <c:v>409.80322000000001</c:v>
                      </c:pt>
                      <c:pt idx="7272">
                        <c:v>409.78661</c:v>
                      </c:pt>
                      <c:pt idx="7273">
                        <c:v>409.77954</c:v>
                      </c:pt>
                      <c:pt idx="7274">
                        <c:v>409.77656000000002</c:v>
                      </c:pt>
                      <c:pt idx="7275">
                        <c:v>409.77753999999999</c:v>
                      </c:pt>
                      <c:pt idx="7276">
                        <c:v>409.79340000000002</c:v>
                      </c:pt>
                      <c:pt idx="7277">
                        <c:v>409.76314000000002</c:v>
                      </c:pt>
                      <c:pt idx="7278">
                        <c:v>409.75707999999997</c:v>
                      </c:pt>
                      <c:pt idx="7279">
                        <c:v>409.86354999999998</c:v>
                      </c:pt>
                      <c:pt idx="7280">
                        <c:v>409.90607999999997</c:v>
                      </c:pt>
                      <c:pt idx="7281">
                        <c:v>409.87365</c:v>
                      </c:pt>
                      <c:pt idx="7282">
                        <c:v>409.85971000000001</c:v>
                      </c:pt>
                      <c:pt idx="7283">
                        <c:v>409.77668</c:v>
                      </c:pt>
                      <c:pt idx="7284">
                        <c:v>409.76184999999998</c:v>
                      </c:pt>
                      <c:pt idx="7285">
                        <c:v>409.74745000000001</c:v>
                      </c:pt>
                      <c:pt idx="7286">
                        <c:v>409.75205999999997</c:v>
                      </c:pt>
                      <c:pt idx="7287">
                        <c:v>409.76918999999998</c:v>
                      </c:pt>
                      <c:pt idx="7288">
                        <c:v>409.76778000000002</c:v>
                      </c:pt>
                      <c:pt idx="7289">
                        <c:v>409.75013000000001</c:v>
                      </c:pt>
                      <c:pt idx="7290">
                        <c:v>409.75317000000001</c:v>
                      </c:pt>
                      <c:pt idx="7291">
                        <c:v>409.85735</c:v>
                      </c:pt>
                      <c:pt idx="7292">
                        <c:v>409.89595000000003</c:v>
                      </c:pt>
                      <c:pt idx="7293">
                        <c:v>409.87329</c:v>
                      </c:pt>
                      <c:pt idx="7294">
                        <c:v>409.86876999999998</c:v>
                      </c:pt>
                      <c:pt idx="7295">
                        <c:v>409.79449</c:v>
                      </c:pt>
                      <c:pt idx="7296">
                        <c:v>409.79638</c:v>
                      </c:pt>
                      <c:pt idx="7297">
                        <c:v>409.80288000000002</c:v>
                      </c:pt>
                      <c:pt idx="7298">
                        <c:v>409.79906999999997</c:v>
                      </c:pt>
                      <c:pt idx="7299">
                        <c:v>409.79825</c:v>
                      </c:pt>
                      <c:pt idx="7300">
                        <c:v>409.79458</c:v>
                      </c:pt>
                      <c:pt idx="7301">
                        <c:v>409.80810000000002</c:v>
                      </c:pt>
                      <c:pt idx="7302">
                        <c:v>409.80191000000002</c:v>
                      </c:pt>
                      <c:pt idx="7303">
                        <c:v>409.87866000000002</c:v>
                      </c:pt>
                      <c:pt idx="7304">
                        <c:v>409.88805000000002</c:v>
                      </c:pt>
                      <c:pt idx="7305">
                        <c:v>409.91838999999999</c:v>
                      </c:pt>
                      <c:pt idx="7306">
                        <c:v>409.87743</c:v>
                      </c:pt>
                      <c:pt idx="7307">
                        <c:v>409.78433000000001</c:v>
                      </c:pt>
                      <c:pt idx="7308">
                        <c:v>409.78892000000002</c:v>
                      </c:pt>
                      <c:pt idx="7309">
                        <c:v>409.77724000000001</c:v>
                      </c:pt>
                      <c:pt idx="7310">
                        <c:v>409.78136000000001</c:v>
                      </c:pt>
                      <c:pt idx="7311">
                        <c:v>409.78532000000001</c:v>
                      </c:pt>
                      <c:pt idx="7312">
                        <c:v>409.78662000000003</c:v>
                      </c:pt>
                      <c:pt idx="7313">
                        <c:v>409.80072999999999</c:v>
                      </c:pt>
                      <c:pt idx="7314">
                        <c:v>409.78960000000001</c:v>
                      </c:pt>
                      <c:pt idx="7315">
                        <c:v>409.90145999999999</c:v>
                      </c:pt>
                      <c:pt idx="7316">
                        <c:v>409.89427999999998</c:v>
                      </c:pt>
                      <c:pt idx="7317">
                        <c:v>409.88774999999998</c:v>
                      </c:pt>
                      <c:pt idx="7318">
                        <c:v>409.93583000000001</c:v>
                      </c:pt>
                      <c:pt idx="7319">
                        <c:v>409.81563999999997</c:v>
                      </c:pt>
                      <c:pt idx="7320">
                        <c:v>409.80108999999999</c:v>
                      </c:pt>
                      <c:pt idx="7321">
                        <c:v>409.80770000000001</c:v>
                      </c:pt>
                      <c:pt idx="7322">
                        <c:v>409.79809</c:v>
                      </c:pt>
                      <c:pt idx="7323">
                        <c:v>409.77175999999997</c:v>
                      </c:pt>
                      <c:pt idx="7324">
                        <c:v>409.75623999999999</c:v>
                      </c:pt>
                      <c:pt idx="7325">
                        <c:v>409.77174000000002</c:v>
                      </c:pt>
                      <c:pt idx="7326">
                        <c:v>409.80113999999998</c:v>
                      </c:pt>
                      <c:pt idx="7327">
                        <c:v>409.88727999999998</c:v>
                      </c:pt>
                      <c:pt idx="7328">
                        <c:v>409.90284000000003</c:v>
                      </c:pt>
                      <c:pt idx="7329">
                        <c:v>409.87651</c:v>
                      </c:pt>
                      <c:pt idx="7330">
                        <c:v>409.89084000000003</c:v>
                      </c:pt>
                      <c:pt idx="7331">
                        <c:v>409.77208000000002</c:v>
                      </c:pt>
                      <c:pt idx="7332">
                        <c:v>409.78399000000002</c:v>
                      </c:pt>
                      <c:pt idx="7333">
                        <c:v>409.79001</c:v>
                      </c:pt>
                      <c:pt idx="7334">
                        <c:v>409.80435999999997</c:v>
                      </c:pt>
                      <c:pt idx="7335">
                        <c:v>409.79610000000002</c:v>
                      </c:pt>
                      <c:pt idx="7336">
                        <c:v>409.80227000000002</c:v>
                      </c:pt>
                      <c:pt idx="7337">
                        <c:v>409.80489</c:v>
                      </c:pt>
                      <c:pt idx="7338">
                        <c:v>409.79924999999997</c:v>
                      </c:pt>
                      <c:pt idx="7339">
                        <c:v>409.92363999999998</c:v>
                      </c:pt>
                      <c:pt idx="7340">
                        <c:v>409.88369</c:v>
                      </c:pt>
                      <c:pt idx="7341">
                        <c:v>409.88520999999997</c:v>
                      </c:pt>
                      <c:pt idx="7342">
                        <c:v>409.86896999999999</c:v>
                      </c:pt>
                      <c:pt idx="7343">
                        <c:v>409.80585000000002</c:v>
                      </c:pt>
                      <c:pt idx="7344">
                        <c:v>409.79406</c:v>
                      </c:pt>
                      <c:pt idx="7345">
                        <c:v>409.77976999999998</c:v>
                      </c:pt>
                      <c:pt idx="7346">
                        <c:v>409.79512</c:v>
                      </c:pt>
                      <c:pt idx="7347">
                        <c:v>409.80099000000001</c:v>
                      </c:pt>
                      <c:pt idx="7348">
                        <c:v>409.76931000000002</c:v>
                      </c:pt>
                      <c:pt idx="7349">
                        <c:v>409.78802000000002</c:v>
                      </c:pt>
                      <c:pt idx="7350">
                        <c:v>409.78449999999998</c:v>
                      </c:pt>
                      <c:pt idx="7351">
                        <c:v>409.90255999999999</c:v>
                      </c:pt>
                      <c:pt idx="7352">
                        <c:v>409.89832000000001</c:v>
                      </c:pt>
                      <c:pt idx="7353">
                        <c:v>409.89573999999999</c:v>
                      </c:pt>
                      <c:pt idx="7354">
                        <c:v>409.84082999999998</c:v>
                      </c:pt>
                      <c:pt idx="7355">
                        <c:v>409.77780999999999</c:v>
                      </c:pt>
                      <c:pt idx="7356">
                        <c:v>409.78500000000003</c:v>
                      </c:pt>
                      <c:pt idx="7357">
                        <c:v>409.78059000000002</c:v>
                      </c:pt>
                      <c:pt idx="7358">
                        <c:v>409.78017</c:v>
                      </c:pt>
                      <c:pt idx="7359">
                        <c:v>409.78885000000002</c:v>
                      </c:pt>
                      <c:pt idx="7360">
                        <c:v>409.80284999999998</c:v>
                      </c:pt>
                      <c:pt idx="7361">
                        <c:v>409.78149000000002</c:v>
                      </c:pt>
                      <c:pt idx="7362">
                        <c:v>409.78102000000001</c:v>
                      </c:pt>
                      <c:pt idx="7363">
                        <c:v>409.89942000000002</c:v>
                      </c:pt>
                      <c:pt idx="7364">
                        <c:v>409.95738999999998</c:v>
                      </c:pt>
                      <c:pt idx="7365">
                        <c:v>409.88459</c:v>
                      </c:pt>
                      <c:pt idx="7366">
                        <c:v>409.87675000000002</c:v>
                      </c:pt>
                      <c:pt idx="7367">
                        <c:v>409.82602000000003</c:v>
                      </c:pt>
                      <c:pt idx="7368">
                        <c:v>409.81313</c:v>
                      </c:pt>
                      <c:pt idx="7369">
                        <c:v>409.8202</c:v>
                      </c:pt>
                      <c:pt idx="7370">
                        <c:v>409.82281</c:v>
                      </c:pt>
                      <c:pt idx="7371">
                        <c:v>409.81378000000001</c:v>
                      </c:pt>
                      <c:pt idx="7372">
                        <c:v>409.82317999999998</c:v>
                      </c:pt>
                      <c:pt idx="7373">
                        <c:v>409.81560999999999</c:v>
                      </c:pt>
                      <c:pt idx="7374">
                        <c:v>409.80547999999999</c:v>
                      </c:pt>
                      <c:pt idx="7375">
                        <c:v>409.90591000000001</c:v>
                      </c:pt>
                      <c:pt idx="7376">
                        <c:v>409.90492</c:v>
                      </c:pt>
                      <c:pt idx="7377">
                        <c:v>409.94274000000001</c:v>
                      </c:pt>
                      <c:pt idx="7378">
                        <c:v>409.85638999999998</c:v>
                      </c:pt>
                      <c:pt idx="7379">
                        <c:v>409.84922</c:v>
                      </c:pt>
                      <c:pt idx="7380">
                        <c:v>409.78665999999998</c:v>
                      </c:pt>
                      <c:pt idx="7381">
                        <c:v>409.7894</c:v>
                      </c:pt>
                      <c:pt idx="7382">
                        <c:v>409.78791999999999</c:v>
                      </c:pt>
                      <c:pt idx="7383">
                        <c:v>409.79102</c:v>
                      </c:pt>
                      <c:pt idx="7384">
                        <c:v>409.80178000000001</c:v>
                      </c:pt>
                      <c:pt idx="7385">
                        <c:v>409.79153000000002</c:v>
                      </c:pt>
                      <c:pt idx="7386">
                        <c:v>409.78161999999998</c:v>
                      </c:pt>
                      <c:pt idx="7387">
                        <c:v>409.89872000000003</c:v>
                      </c:pt>
                      <c:pt idx="7388">
                        <c:v>409.8698</c:v>
                      </c:pt>
                      <c:pt idx="7389">
                        <c:v>409.88281000000001</c:v>
                      </c:pt>
                      <c:pt idx="7390">
                        <c:v>409.91716000000002</c:v>
                      </c:pt>
                      <c:pt idx="7391">
                        <c:v>409.82190000000003</c:v>
                      </c:pt>
                      <c:pt idx="7392">
                        <c:v>409.81333000000001</c:v>
                      </c:pt>
                      <c:pt idx="7393">
                        <c:v>409.81939999999997</c:v>
                      </c:pt>
                      <c:pt idx="7394">
                        <c:v>409.81921</c:v>
                      </c:pt>
                      <c:pt idx="7395">
                        <c:v>409.80662999999998</c:v>
                      </c:pt>
                      <c:pt idx="7396">
                        <c:v>409.80802999999997</c:v>
                      </c:pt>
                      <c:pt idx="7397">
                        <c:v>409.79822999999999</c:v>
                      </c:pt>
                      <c:pt idx="7398">
                        <c:v>409.79169999999999</c:v>
                      </c:pt>
                      <c:pt idx="7399">
                        <c:v>409.89067</c:v>
                      </c:pt>
                      <c:pt idx="7400">
                        <c:v>409.90660000000003</c:v>
                      </c:pt>
                      <c:pt idx="7401">
                        <c:v>409.90235000000001</c:v>
                      </c:pt>
                      <c:pt idx="7402">
                        <c:v>409.93146000000002</c:v>
                      </c:pt>
                      <c:pt idx="7403">
                        <c:v>409.78723000000002</c:v>
                      </c:pt>
                      <c:pt idx="7404">
                        <c:v>409.76961</c:v>
                      </c:pt>
                      <c:pt idx="7405">
                        <c:v>409.79131999999998</c:v>
                      </c:pt>
                      <c:pt idx="7406">
                        <c:v>409.80709999999999</c:v>
                      </c:pt>
                      <c:pt idx="7407">
                        <c:v>409.80504999999999</c:v>
                      </c:pt>
                      <c:pt idx="7408">
                        <c:v>409.82699000000002</c:v>
                      </c:pt>
                      <c:pt idx="7409">
                        <c:v>409.81394</c:v>
                      </c:pt>
                      <c:pt idx="7410">
                        <c:v>409.79633000000001</c:v>
                      </c:pt>
                      <c:pt idx="7411">
                        <c:v>409.92669000000001</c:v>
                      </c:pt>
                      <c:pt idx="7412">
                        <c:v>409.92128000000002</c:v>
                      </c:pt>
                      <c:pt idx="7413">
                        <c:v>409.91350999999997</c:v>
                      </c:pt>
                      <c:pt idx="7414">
                        <c:v>409.87950000000001</c:v>
                      </c:pt>
                      <c:pt idx="7415">
                        <c:v>409.80110000000002</c:v>
                      </c:pt>
                      <c:pt idx="7416">
                        <c:v>409.79779000000002</c:v>
                      </c:pt>
                      <c:pt idx="7417">
                        <c:v>409.77399000000003</c:v>
                      </c:pt>
                      <c:pt idx="7418">
                        <c:v>409.78458000000001</c:v>
                      </c:pt>
                      <c:pt idx="7419">
                        <c:v>409.80036999999999</c:v>
                      </c:pt>
                      <c:pt idx="7420">
                        <c:v>409.77077000000003</c:v>
                      </c:pt>
                      <c:pt idx="7421">
                        <c:v>409.77078</c:v>
                      </c:pt>
                      <c:pt idx="7422">
                        <c:v>409.78753</c:v>
                      </c:pt>
                      <c:pt idx="7423">
                        <c:v>409.92225999999999</c:v>
                      </c:pt>
                      <c:pt idx="7424">
                        <c:v>409.96508</c:v>
                      </c:pt>
                      <c:pt idx="7425">
                        <c:v>410.02251999999999</c:v>
                      </c:pt>
                      <c:pt idx="7426">
                        <c:v>410.05914999999999</c:v>
                      </c:pt>
                      <c:pt idx="7427">
                        <c:v>410.02447999999998</c:v>
                      </c:pt>
                      <c:pt idx="7428">
                        <c:v>410.08069</c:v>
                      </c:pt>
                      <c:pt idx="7429">
                        <c:v>410.12493000000001</c:v>
                      </c:pt>
                      <c:pt idx="7430">
                        <c:v>410.1977</c:v>
                      </c:pt>
                      <c:pt idx="7431">
                        <c:v>410.23880000000003</c:v>
                      </c:pt>
                      <c:pt idx="7432">
                        <c:v>410.29512</c:v>
                      </c:pt>
                      <c:pt idx="7433">
                        <c:v>410.33249000000001</c:v>
                      </c:pt>
                      <c:pt idx="7434">
                        <c:v>410.37353000000002</c:v>
                      </c:pt>
                      <c:pt idx="7435">
                        <c:v>410.50853999999998</c:v>
                      </c:pt>
                      <c:pt idx="7436">
                        <c:v>410.60782999999998</c:v>
                      </c:pt>
                      <c:pt idx="7437">
                        <c:v>410.64409999999998</c:v>
                      </c:pt>
                      <c:pt idx="7438">
                        <c:v>410.65028000000001</c:v>
                      </c:pt>
                      <c:pt idx="7439">
                        <c:v>410.63053000000002</c:v>
                      </c:pt>
                      <c:pt idx="7440">
                        <c:v>410.73023000000001</c:v>
                      </c:pt>
                      <c:pt idx="7441">
                        <c:v>410.70832999999999</c:v>
                      </c:pt>
                      <c:pt idx="7442">
                        <c:v>410.76118000000002</c:v>
                      </c:pt>
                      <c:pt idx="7443">
                        <c:v>410.80705999999998</c:v>
                      </c:pt>
                      <c:pt idx="7444">
                        <c:v>410.85151999999999</c:v>
                      </c:pt>
                      <c:pt idx="7445">
                        <c:v>410.91257999999999</c:v>
                      </c:pt>
                      <c:pt idx="7446">
                        <c:v>410.96053000000001</c:v>
                      </c:pt>
                      <c:pt idx="7447">
                        <c:v>411.12574999999998</c:v>
                      </c:pt>
                      <c:pt idx="7448">
                        <c:v>411.17198999999999</c:v>
                      </c:pt>
                      <c:pt idx="7449">
                        <c:v>411.26015999999998</c:v>
                      </c:pt>
                      <c:pt idx="7450">
                        <c:v>411.27017000000001</c:v>
                      </c:pt>
                      <c:pt idx="7451">
                        <c:v>411.22023999999999</c:v>
                      </c:pt>
                      <c:pt idx="7452">
                        <c:v>411.25907000000001</c:v>
                      </c:pt>
                      <c:pt idx="7453">
                        <c:v>411.35802999999999</c:v>
                      </c:pt>
                      <c:pt idx="7454">
                        <c:v>411.40553</c:v>
                      </c:pt>
                      <c:pt idx="7455">
                        <c:v>411.42953</c:v>
                      </c:pt>
                      <c:pt idx="7456">
                        <c:v>411.47456</c:v>
                      </c:pt>
                      <c:pt idx="7457">
                        <c:v>411.51737000000003</c:v>
                      </c:pt>
                      <c:pt idx="7458">
                        <c:v>411.55633</c:v>
                      </c:pt>
                      <c:pt idx="7459">
                        <c:v>411.72201000000001</c:v>
                      </c:pt>
                      <c:pt idx="7460">
                        <c:v>411.77643</c:v>
                      </c:pt>
                      <c:pt idx="7461">
                        <c:v>411.82459</c:v>
                      </c:pt>
                      <c:pt idx="7462">
                        <c:v>411.86891000000003</c:v>
                      </c:pt>
                      <c:pt idx="7463">
                        <c:v>411.82659000000001</c:v>
                      </c:pt>
                      <c:pt idx="7464">
                        <c:v>411.89596999999998</c:v>
                      </c:pt>
                      <c:pt idx="7465">
                        <c:v>411.94457</c:v>
                      </c:pt>
                      <c:pt idx="7466">
                        <c:v>411.98291</c:v>
                      </c:pt>
                      <c:pt idx="7467">
                        <c:v>412.00430999999998</c:v>
                      </c:pt>
                      <c:pt idx="7468">
                        <c:v>412.0428</c:v>
                      </c:pt>
                      <c:pt idx="7469">
                        <c:v>412.10863999999998</c:v>
                      </c:pt>
                      <c:pt idx="7470">
                        <c:v>412.17358999999999</c:v>
                      </c:pt>
                      <c:pt idx="7471">
                        <c:v>412.29919999999998</c:v>
                      </c:pt>
                      <c:pt idx="7472">
                        <c:v>412.36838</c:v>
                      </c:pt>
                      <c:pt idx="7473">
                        <c:v>412.41809999999998</c:v>
                      </c:pt>
                      <c:pt idx="7474">
                        <c:v>412.49275999999998</c:v>
                      </c:pt>
                      <c:pt idx="7475">
                        <c:v>412.44567000000001</c:v>
                      </c:pt>
                      <c:pt idx="7476">
                        <c:v>412.48568999999998</c:v>
                      </c:pt>
                      <c:pt idx="7477">
                        <c:v>412.50170000000003</c:v>
                      </c:pt>
                      <c:pt idx="7478">
                        <c:v>412.57076999999998</c:v>
                      </c:pt>
                      <c:pt idx="7479">
                        <c:v>412.61313999999999</c:v>
                      </c:pt>
                      <c:pt idx="7480">
                        <c:v>412.6823</c:v>
                      </c:pt>
                      <c:pt idx="7481">
                        <c:v>412.71440999999999</c:v>
                      </c:pt>
                      <c:pt idx="7482">
                        <c:v>412.76472999999999</c:v>
                      </c:pt>
                      <c:pt idx="7483">
                        <c:v>412.94666000000001</c:v>
                      </c:pt>
                      <c:pt idx="7484">
                        <c:v>412.96363000000002</c:v>
                      </c:pt>
                      <c:pt idx="7485">
                        <c:v>413.03079000000002</c:v>
                      </c:pt>
                      <c:pt idx="7486">
                        <c:v>413.06567000000001</c:v>
                      </c:pt>
                      <c:pt idx="7487">
                        <c:v>413.05928</c:v>
                      </c:pt>
                      <c:pt idx="7488">
                        <c:v>413.09976</c:v>
                      </c:pt>
                      <c:pt idx="7489">
                        <c:v>413.13643000000002</c:v>
                      </c:pt>
                      <c:pt idx="7490">
                        <c:v>413.17802</c:v>
                      </c:pt>
                      <c:pt idx="7491">
                        <c:v>413.22149999999999</c:v>
                      </c:pt>
                      <c:pt idx="7492">
                        <c:v>413.25288</c:v>
                      </c:pt>
                      <c:pt idx="7493">
                        <c:v>413.28512999999998</c:v>
                      </c:pt>
                      <c:pt idx="7494">
                        <c:v>413.35140999999999</c:v>
                      </c:pt>
                      <c:pt idx="7495">
                        <c:v>413.54586</c:v>
                      </c:pt>
                      <c:pt idx="7496">
                        <c:v>413.57625999999999</c:v>
                      </c:pt>
                      <c:pt idx="7497">
                        <c:v>413.61135000000002</c:v>
                      </c:pt>
                      <c:pt idx="7498">
                        <c:v>413.63119</c:v>
                      </c:pt>
                      <c:pt idx="7499">
                        <c:v>413.59935000000002</c:v>
                      </c:pt>
                      <c:pt idx="7500">
                        <c:v>413.69128999999998</c:v>
                      </c:pt>
                      <c:pt idx="7501">
                        <c:v>413.73442999999997</c:v>
                      </c:pt>
                      <c:pt idx="7502">
                        <c:v>413.77625</c:v>
                      </c:pt>
                      <c:pt idx="7503">
                        <c:v>413.81245999999999</c:v>
                      </c:pt>
                      <c:pt idx="7504">
                        <c:v>413.86192</c:v>
                      </c:pt>
                      <c:pt idx="7505">
                        <c:v>413.91055999999998</c:v>
                      </c:pt>
                      <c:pt idx="7506">
                        <c:v>413.94434999999999</c:v>
                      </c:pt>
                      <c:pt idx="7507">
                        <c:v>414.12335999999999</c:v>
                      </c:pt>
                      <c:pt idx="7508">
                        <c:v>414.21825000000001</c:v>
                      </c:pt>
                      <c:pt idx="7509">
                        <c:v>414.21690999999998</c:v>
                      </c:pt>
                      <c:pt idx="7510">
                        <c:v>414.25006999999999</c:v>
                      </c:pt>
                      <c:pt idx="7511">
                        <c:v>414.18342999999999</c:v>
                      </c:pt>
                      <c:pt idx="7512">
                        <c:v>414.24020999999999</c:v>
                      </c:pt>
                      <c:pt idx="7513">
                        <c:v>414.31142</c:v>
                      </c:pt>
                      <c:pt idx="7514">
                        <c:v>414.37909999999999</c:v>
                      </c:pt>
                      <c:pt idx="7515">
                        <c:v>414.42435</c:v>
                      </c:pt>
                      <c:pt idx="7516">
                        <c:v>414.49898999999999</c:v>
                      </c:pt>
                      <c:pt idx="7517">
                        <c:v>414.52136999999999</c:v>
                      </c:pt>
                      <c:pt idx="7518">
                        <c:v>414.57096000000001</c:v>
                      </c:pt>
                      <c:pt idx="7519">
                        <c:v>414.70366999999999</c:v>
                      </c:pt>
                      <c:pt idx="7520">
                        <c:v>414.75270999999998</c:v>
                      </c:pt>
                      <c:pt idx="7521">
                        <c:v>414.86246</c:v>
                      </c:pt>
                      <c:pt idx="7522">
                        <c:v>414.85539999999997</c:v>
                      </c:pt>
                      <c:pt idx="7523">
                        <c:v>414.80918000000003</c:v>
                      </c:pt>
                      <c:pt idx="7524">
                        <c:v>414.84782999999999</c:v>
                      </c:pt>
                      <c:pt idx="7525">
                        <c:v>414.91858999999999</c:v>
                      </c:pt>
                      <c:pt idx="7526">
                        <c:v>414.96285</c:v>
                      </c:pt>
                      <c:pt idx="7527">
                        <c:v>415.01634999999999</c:v>
                      </c:pt>
                      <c:pt idx="7528">
                        <c:v>415.08371</c:v>
                      </c:pt>
                      <c:pt idx="7529">
                        <c:v>415.12419</c:v>
                      </c:pt>
                      <c:pt idx="7530">
                        <c:v>415.18338999999997</c:v>
                      </c:pt>
                      <c:pt idx="7531">
                        <c:v>415.32139000000001</c:v>
                      </c:pt>
                      <c:pt idx="7532">
                        <c:v>415.36428000000001</c:v>
                      </c:pt>
                      <c:pt idx="7533">
                        <c:v>415.44459999999998</c:v>
                      </c:pt>
                      <c:pt idx="7534">
                        <c:v>415.43288000000001</c:v>
                      </c:pt>
                      <c:pt idx="7535">
                        <c:v>415.40989000000002</c:v>
                      </c:pt>
                      <c:pt idx="7536">
                        <c:v>415.45699999999999</c:v>
                      </c:pt>
                      <c:pt idx="7537">
                        <c:v>415.49525999999997</c:v>
                      </c:pt>
                      <c:pt idx="7538">
                        <c:v>415.55131</c:v>
                      </c:pt>
                      <c:pt idx="7539">
                        <c:v>415.61667</c:v>
                      </c:pt>
                      <c:pt idx="7540">
                        <c:v>415.66507999999999</c:v>
                      </c:pt>
                      <c:pt idx="7541">
                        <c:v>415.75556999999998</c:v>
                      </c:pt>
                      <c:pt idx="7542">
                        <c:v>415.78631999999999</c:v>
                      </c:pt>
                      <c:pt idx="7543">
                        <c:v>415.89974000000001</c:v>
                      </c:pt>
                      <c:pt idx="7544">
                        <c:v>415.94801000000001</c:v>
                      </c:pt>
                      <c:pt idx="7545">
                        <c:v>416.00036999999998</c:v>
                      </c:pt>
                      <c:pt idx="7546">
                        <c:v>416.10642000000001</c:v>
                      </c:pt>
                      <c:pt idx="7547">
                        <c:v>416.02035000000001</c:v>
                      </c:pt>
                      <c:pt idx="7548">
                        <c:v>416.04660000000001</c:v>
                      </c:pt>
                      <c:pt idx="7549">
                        <c:v>416.10099000000002</c:v>
                      </c:pt>
                      <c:pt idx="7550">
                        <c:v>416.14496000000003</c:v>
                      </c:pt>
                      <c:pt idx="7551">
                        <c:v>416.21861999999999</c:v>
                      </c:pt>
                      <c:pt idx="7552">
                        <c:v>416.27042</c:v>
                      </c:pt>
                      <c:pt idx="7553">
                        <c:v>416.31443000000002</c:v>
                      </c:pt>
                      <c:pt idx="7554">
                        <c:v>416.37513999999999</c:v>
                      </c:pt>
                      <c:pt idx="7555">
                        <c:v>416.56504000000001</c:v>
                      </c:pt>
                      <c:pt idx="7556">
                        <c:v>416.57456000000002</c:v>
                      </c:pt>
                      <c:pt idx="7557">
                        <c:v>416.62344999999999</c:v>
                      </c:pt>
                      <c:pt idx="7558">
                        <c:v>416.64370000000002</c:v>
                      </c:pt>
                      <c:pt idx="7559">
                        <c:v>416.62576000000001</c:v>
                      </c:pt>
                      <c:pt idx="7560">
                        <c:v>416.66136</c:v>
                      </c:pt>
                      <c:pt idx="7561">
                        <c:v>416.74657999999999</c:v>
                      </c:pt>
                      <c:pt idx="7562">
                        <c:v>416.75558999999998</c:v>
                      </c:pt>
                      <c:pt idx="7563">
                        <c:v>416.80270000000002</c:v>
                      </c:pt>
                      <c:pt idx="7564">
                        <c:v>416.84669000000002</c:v>
                      </c:pt>
                      <c:pt idx="7565">
                        <c:v>416.91680000000002</c:v>
                      </c:pt>
                      <c:pt idx="7566">
                        <c:v>416.95094</c:v>
                      </c:pt>
                      <c:pt idx="7567">
                        <c:v>417.14028000000002</c:v>
                      </c:pt>
                      <c:pt idx="7568">
                        <c:v>417.17941000000002</c:v>
                      </c:pt>
                      <c:pt idx="7569">
                        <c:v>417.22107</c:v>
                      </c:pt>
                      <c:pt idx="7570">
                        <c:v>417.26265999999998</c:v>
                      </c:pt>
                      <c:pt idx="7571">
                        <c:v>417.21388000000002</c:v>
                      </c:pt>
                      <c:pt idx="7572">
                        <c:v>417.26400999999998</c:v>
                      </c:pt>
                      <c:pt idx="7573">
                        <c:v>417.30682999999999</c:v>
                      </c:pt>
                      <c:pt idx="7574">
                        <c:v>417.37824000000001</c:v>
                      </c:pt>
                      <c:pt idx="7575">
                        <c:v>417.41888</c:v>
                      </c:pt>
                      <c:pt idx="7576">
                        <c:v>417.46985000000001</c:v>
                      </c:pt>
                      <c:pt idx="7577">
                        <c:v>417.51875999999999</c:v>
                      </c:pt>
                      <c:pt idx="7578">
                        <c:v>417.57817999999997</c:v>
                      </c:pt>
                      <c:pt idx="7579">
                        <c:v>417.72667000000001</c:v>
                      </c:pt>
                      <c:pt idx="7580">
                        <c:v>417.80693000000002</c:v>
                      </c:pt>
                      <c:pt idx="7581">
                        <c:v>417.82645000000002</c:v>
                      </c:pt>
                      <c:pt idx="7582">
                        <c:v>417.88004000000001</c:v>
                      </c:pt>
                      <c:pt idx="7583">
                        <c:v>417.81166999999999</c:v>
                      </c:pt>
                      <c:pt idx="7584">
                        <c:v>417.86714000000001</c:v>
                      </c:pt>
                      <c:pt idx="7585">
                        <c:v>417.89879000000002</c:v>
                      </c:pt>
                      <c:pt idx="7586">
                        <c:v>417.96472999999997</c:v>
                      </c:pt>
                      <c:pt idx="7587">
                        <c:v>418.00644</c:v>
                      </c:pt>
                      <c:pt idx="7588">
                        <c:v>418.05221</c:v>
                      </c:pt>
                      <c:pt idx="7589">
                        <c:v>418.12887000000001</c:v>
                      </c:pt>
                      <c:pt idx="7590">
                        <c:v>418.12756000000002</c:v>
                      </c:pt>
                      <c:pt idx="7591">
                        <c:v>418.30390999999997</c:v>
                      </c:pt>
                      <c:pt idx="7592">
                        <c:v>418.35858999999999</c:v>
                      </c:pt>
                      <c:pt idx="7593">
                        <c:v>418.43928</c:v>
                      </c:pt>
                      <c:pt idx="7594">
                        <c:v>418.45686000000001</c:v>
                      </c:pt>
                      <c:pt idx="7595">
                        <c:v>418.43786</c:v>
                      </c:pt>
                      <c:pt idx="7596">
                        <c:v>418.49369999999999</c:v>
                      </c:pt>
                      <c:pt idx="7597">
                        <c:v>418.54383999999999</c:v>
                      </c:pt>
                      <c:pt idx="7598">
                        <c:v>418.57184999999998</c:v>
                      </c:pt>
                      <c:pt idx="7599">
                        <c:v>418.63603999999998</c:v>
                      </c:pt>
                      <c:pt idx="7600">
                        <c:v>418.64688000000001</c:v>
                      </c:pt>
                      <c:pt idx="7601">
                        <c:v>418.70375000000001</c:v>
                      </c:pt>
                      <c:pt idx="7602">
                        <c:v>418.73442</c:v>
                      </c:pt>
                      <c:pt idx="7603">
                        <c:v>418.89692000000002</c:v>
                      </c:pt>
                      <c:pt idx="7604">
                        <c:v>418.96465999999998</c:v>
                      </c:pt>
                      <c:pt idx="7605">
                        <c:v>419.04611</c:v>
                      </c:pt>
                      <c:pt idx="7606">
                        <c:v>419.04297000000003</c:v>
                      </c:pt>
                      <c:pt idx="7607">
                        <c:v>419.01868999999999</c:v>
                      </c:pt>
                      <c:pt idx="7608">
                        <c:v>419.04703999999998</c:v>
                      </c:pt>
                      <c:pt idx="7609">
                        <c:v>419.13848999999999</c:v>
                      </c:pt>
                      <c:pt idx="7610">
                        <c:v>419.19373999999999</c:v>
                      </c:pt>
                      <c:pt idx="7611">
                        <c:v>419.22331000000003</c:v>
                      </c:pt>
                      <c:pt idx="7612">
                        <c:v>419.30194</c:v>
                      </c:pt>
                      <c:pt idx="7613">
                        <c:v>419.32902999999999</c:v>
                      </c:pt>
                      <c:pt idx="7614">
                        <c:v>419.36174999999997</c:v>
                      </c:pt>
                      <c:pt idx="7615">
                        <c:v>419.50765999999999</c:v>
                      </c:pt>
                      <c:pt idx="7616">
                        <c:v>419.59300999999999</c:v>
                      </c:pt>
                      <c:pt idx="7617">
                        <c:v>419.63213999999999</c:v>
                      </c:pt>
                      <c:pt idx="7618">
                        <c:v>419.69427999999999</c:v>
                      </c:pt>
                      <c:pt idx="7619">
                        <c:v>419.60088999999999</c:v>
                      </c:pt>
                      <c:pt idx="7620">
                        <c:v>419.68558999999999</c:v>
                      </c:pt>
                      <c:pt idx="7621">
                        <c:v>419.72742</c:v>
                      </c:pt>
                      <c:pt idx="7622">
                        <c:v>419.81119999999999</c:v>
                      </c:pt>
                      <c:pt idx="7623">
                        <c:v>419.86149</c:v>
                      </c:pt>
                      <c:pt idx="7624">
                        <c:v>419.88771000000003</c:v>
                      </c:pt>
                      <c:pt idx="7625">
                        <c:v>419.91928000000001</c:v>
                      </c:pt>
                      <c:pt idx="7626">
                        <c:v>419.96028000000001</c:v>
                      </c:pt>
                      <c:pt idx="7627">
                        <c:v>420.11682000000002</c:v>
                      </c:pt>
                      <c:pt idx="7628">
                        <c:v>420.17754000000002</c:v>
                      </c:pt>
                      <c:pt idx="7629">
                        <c:v>420.22976</c:v>
                      </c:pt>
                      <c:pt idx="7630">
                        <c:v>420.25891999999999</c:v>
                      </c:pt>
                      <c:pt idx="7631">
                        <c:v>420.22987000000001</c:v>
                      </c:pt>
                      <c:pt idx="7632">
                        <c:v>420.27688000000001</c:v>
                      </c:pt>
                      <c:pt idx="7633">
                        <c:v>420.34980999999999</c:v>
                      </c:pt>
                      <c:pt idx="7634">
                        <c:v>420.39600999999999</c:v>
                      </c:pt>
                      <c:pt idx="7635">
                        <c:v>420.43353999999999</c:v>
                      </c:pt>
                      <c:pt idx="7636">
                        <c:v>420.47248000000002</c:v>
                      </c:pt>
                      <c:pt idx="7637">
                        <c:v>420.51258000000001</c:v>
                      </c:pt>
                      <c:pt idx="7638">
                        <c:v>420.55459999999999</c:v>
                      </c:pt>
                      <c:pt idx="7639">
                        <c:v>420.74703</c:v>
                      </c:pt>
                      <c:pt idx="7640">
                        <c:v>420.77087</c:v>
                      </c:pt>
                      <c:pt idx="7641">
                        <c:v>420.85232000000002</c:v>
                      </c:pt>
                      <c:pt idx="7642">
                        <c:v>420.89190000000002</c:v>
                      </c:pt>
                      <c:pt idx="7643">
                        <c:v>420.87786999999997</c:v>
                      </c:pt>
                      <c:pt idx="7644">
                        <c:v>420.89679999999998</c:v>
                      </c:pt>
                      <c:pt idx="7645">
                        <c:v>420.89620000000002</c:v>
                      </c:pt>
                      <c:pt idx="7646">
                        <c:v>420.98790000000002</c:v>
                      </c:pt>
                      <c:pt idx="7647">
                        <c:v>421.01848999999999</c:v>
                      </c:pt>
                      <c:pt idx="7648">
                        <c:v>421.0702</c:v>
                      </c:pt>
                      <c:pt idx="7649">
                        <c:v>421.14058</c:v>
                      </c:pt>
                      <c:pt idx="7650">
                        <c:v>421.18835999999999</c:v>
                      </c:pt>
                      <c:pt idx="7651">
                        <c:v>421.33449999999999</c:v>
                      </c:pt>
                      <c:pt idx="7652">
                        <c:v>421.41158999999999</c:v>
                      </c:pt>
                      <c:pt idx="7653">
                        <c:v>421.41493000000003</c:v>
                      </c:pt>
                      <c:pt idx="7654">
                        <c:v>421.43738000000002</c:v>
                      </c:pt>
                      <c:pt idx="7655">
                        <c:v>421.40418</c:v>
                      </c:pt>
                      <c:pt idx="7656">
                        <c:v>421.46748000000002</c:v>
                      </c:pt>
                      <c:pt idx="7657">
                        <c:v>421.51443</c:v>
                      </c:pt>
                      <c:pt idx="7658">
                        <c:v>421.57387999999997</c:v>
                      </c:pt>
                      <c:pt idx="7659">
                        <c:v>421.65091999999999</c:v>
                      </c:pt>
                      <c:pt idx="7660">
                        <c:v>421.70159999999998</c:v>
                      </c:pt>
                      <c:pt idx="7661">
                        <c:v>421.71046999999999</c:v>
                      </c:pt>
                      <c:pt idx="7662">
                        <c:v>421.75304999999997</c:v>
                      </c:pt>
                      <c:pt idx="7663">
                        <c:v>421.91264999999999</c:v>
                      </c:pt>
                      <c:pt idx="7664">
                        <c:v>421.97829999999999</c:v>
                      </c:pt>
                      <c:pt idx="7665">
                        <c:v>422.04991000000001</c:v>
                      </c:pt>
                      <c:pt idx="7666">
                        <c:v>422.02305000000001</c:v>
                      </c:pt>
                      <c:pt idx="7667">
                        <c:v>422.03100999999998</c:v>
                      </c:pt>
                      <c:pt idx="7668">
                        <c:v>422.09939000000003</c:v>
                      </c:pt>
                      <c:pt idx="7669">
                        <c:v>422.11818</c:v>
                      </c:pt>
                      <c:pt idx="7670">
                        <c:v>422.17344000000003</c:v>
                      </c:pt>
                      <c:pt idx="7671">
                        <c:v>422.20522999999997</c:v>
                      </c:pt>
                      <c:pt idx="7672">
                        <c:v>422.26060000000001</c:v>
                      </c:pt>
                      <c:pt idx="7673">
                        <c:v>422.34235999999999</c:v>
                      </c:pt>
                      <c:pt idx="7674">
                        <c:v>422.35847999999999</c:v>
                      </c:pt>
                      <c:pt idx="7675">
                        <c:v>422.50603000000001</c:v>
                      </c:pt>
                      <c:pt idx="7676">
                        <c:v>422.58963</c:v>
                      </c:pt>
                      <c:pt idx="7677">
                        <c:v>422.65006</c:v>
                      </c:pt>
                      <c:pt idx="7678">
                        <c:v>422.67570999999998</c:v>
                      </c:pt>
                      <c:pt idx="7679">
                        <c:v>422.64614</c:v>
                      </c:pt>
                      <c:pt idx="7680">
                        <c:v>422.67568</c:v>
                      </c:pt>
                      <c:pt idx="7681">
                        <c:v>422.71285</c:v>
                      </c:pt>
                      <c:pt idx="7682">
                        <c:v>422.76101999999997</c:v>
                      </c:pt>
                      <c:pt idx="7683">
                        <c:v>422.86479000000003</c:v>
                      </c:pt>
                      <c:pt idx="7684">
                        <c:v>422.85154</c:v>
                      </c:pt>
                      <c:pt idx="7685">
                        <c:v>422.89328999999998</c:v>
                      </c:pt>
                      <c:pt idx="7686">
                        <c:v>422.98588000000001</c:v>
                      </c:pt>
                      <c:pt idx="7687">
                        <c:v>423.10672</c:v>
                      </c:pt>
                      <c:pt idx="7688">
                        <c:v>423.19067000000001</c:v>
                      </c:pt>
                      <c:pt idx="7689">
                        <c:v>423.21629999999999</c:v>
                      </c:pt>
                      <c:pt idx="7690">
                        <c:v>423.26632999999998</c:v>
                      </c:pt>
                      <c:pt idx="7691">
                        <c:v>423.23052999999999</c:v>
                      </c:pt>
                      <c:pt idx="7692">
                        <c:v>423.25211999999999</c:v>
                      </c:pt>
                      <c:pt idx="7693">
                        <c:v>423.29899</c:v>
                      </c:pt>
                      <c:pt idx="7694">
                        <c:v>423.35962000000001</c:v>
                      </c:pt>
                      <c:pt idx="7695">
                        <c:v>423.39195999999998</c:v>
                      </c:pt>
                      <c:pt idx="7696">
                        <c:v>423.45724999999999</c:v>
                      </c:pt>
                      <c:pt idx="7697">
                        <c:v>423.53917999999999</c:v>
                      </c:pt>
                      <c:pt idx="7698">
                        <c:v>423.59438</c:v>
                      </c:pt>
                      <c:pt idx="7699">
                        <c:v>423.74518999999998</c:v>
                      </c:pt>
                      <c:pt idx="7700">
                        <c:v>423.79127999999997</c:v>
                      </c:pt>
                      <c:pt idx="7701">
                        <c:v>423.82130000000001</c:v>
                      </c:pt>
                      <c:pt idx="7702">
                        <c:v>423.80398000000002</c:v>
                      </c:pt>
                      <c:pt idx="7703">
                        <c:v>423.83008999999998</c:v>
                      </c:pt>
                      <c:pt idx="7704">
                        <c:v>423.87225999999998</c:v>
                      </c:pt>
                      <c:pt idx="7705">
                        <c:v>423.92984000000001</c:v>
                      </c:pt>
                      <c:pt idx="7706">
                        <c:v>423.97818999999998</c:v>
                      </c:pt>
                      <c:pt idx="7707">
                        <c:v>424.0505</c:v>
                      </c:pt>
                      <c:pt idx="7708">
                        <c:v>424.06092000000001</c:v>
                      </c:pt>
                      <c:pt idx="7709">
                        <c:v>424.08960999999999</c:v>
                      </c:pt>
                      <c:pt idx="7710">
                        <c:v>424.15812</c:v>
                      </c:pt>
                      <c:pt idx="7711">
                        <c:v>424.36094000000003</c:v>
                      </c:pt>
                      <c:pt idx="7712">
                        <c:v>424.37223</c:v>
                      </c:pt>
                      <c:pt idx="7713">
                        <c:v>424.44815999999997</c:v>
                      </c:pt>
                      <c:pt idx="7714">
                        <c:v>424.45783999999998</c:v>
                      </c:pt>
                      <c:pt idx="7715">
                        <c:v>424.41921000000002</c:v>
                      </c:pt>
                      <c:pt idx="7716">
                        <c:v>424.43324000000001</c:v>
                      </c:pt>
                      <c:pt idx="7717">
                        <c:v>424.50891999999999</c:v>
                      </c:pt>
                      <c:pt idx="7718">
                        <c:v>424.54633999999999</c:v>
                      </c:pt>
                      <c:pt idx="7719">
                        <c:v>424.61360999999999</c:v>
                      </c:pt>
                      <c:pt idx="7720">
                        <c:v>424.67277000000001</c:v>
                      </c:pt>
                      <c:pt idx="7721">
                        <c:v>424.74639000000002</c:v>
                      </c:pt>
                      <c:pt idx="7722">
                        <c:v>424.76817999999997</c:v>
                      </c:pt>
                      <c:pt idx="7723">
                        <c:v>424.86347999999998</c:v>
                      </c:pt>
                      <c:pt idx="7724">
                        <c:v>424.99927000000002</c:v>
                      </c:pt>
                      <c:pt idx="7725">
                        <c:v>425.01477999999997</c:v>
                      </c:pt>
                      <c:pt idx="7726">
                        <c:v>425.05765000000002</c:v>
                      </c:pt>
                      <c:pt idx="7727">
                        <c:v>425.05644999999998</c:v>
                      </c:pt>
                      <c:pt idx="7728">
                        <c:v>425.07859000000002</c:v>
                      </c:pt>
                      <c:pt idx="7729">
                        <c:v>425.11905999999999</c:v>
                      </c:pt>
                      <c:pt idx="7730">
                        <c:v>425.16645</c:v>
                      </c:pt>
                      <c:pt idx="7731">
                        <c:v>425.22129999999999</c:v>
                      </c:pt>
                      <c:pt idx="7732">
                        <c:v>425.27866999999998</c:v>
                      </c:pt>
                      <c:pt idx="7733">
                        <c:v>425.35278</c:v>
                      </c:pt>
                      <c:pt idx="7734">
                        <c:v>425.37878999999998</c:v>
                      </c:pt>
                      <c:pt idx="7735">
                        <c:v>425.50670000000002</c:v>
                      </c:pt>
                      <c:pt idx="7736">
                        <c:v>425.596</c:v>
                      </c:pt>
                      <c:pt idx="7737">
                        <c:v>425.62294000000003</c:v>
                      </c:pt>
                      <c:pt idx="7738">
                        <c:v>425.65577999999999</c:v>
                      </c:pt>
                      <c:pt idx="7739">
                        <c:v>425.65244000000001</c:v>
                      </c:pt>
                      <c:pt idx="7740">
                        <c:v>425.65766000000002</c:v>
                      </c:pt>
                      <c:pt idx="7741">
                        <c:v>425.71633000000003</c:v>
                      </c:pt>
                      <c:pt idx="7742">
                        <c:v>425.74430000000001</c:v>
                      </c:pt>
                      <c:pt idx="7743">
                        <c:v>425.80950999999999</c:v>
                      </c:pt>
                      <c:pt idx="7744">
                        <c:v>425.88808999999998</c:v>
                      </c:pt>
                      <c:pt idx="7745">
                        <c:v>425.93966999999998</c:v>
                      </c:pt>
                      <c:pt idx="7746">
                        <c:v>425.94925000000001</c:v>
                      </c:pt>
                      <c:pt idx="7747">
                        <c:v>426.11739999999998</c:v>
                      </c:pt>
                      <c:pt idx="7748">
                        <c:v>426.16757000000001</c:v>
                      </c:pt>
                      <c:pt idx="7749">
                        <c:v>426.24653000000001</c:v>
                      </c:pt>
                      <c:pt idx="7750">
                        <c:v>426.25465000000003</c:v>
                      </c:pt>
                      <c:pt idx="7751">
                        <c:v>426.19245999999998</c:v>
                      </c:pt>
                      <c:pt idx="7752">
                        <c:v>426.24646999999999</c:v>
                      </c:pt>
                      <c:pt idx="7753">
                        <c:v>426.33307000000002</c:v>
                      </c:pt>
                      <c:pt idx="7754">
                        <c:v>426.36635999999999</c:v>
                      </c:pt>
                      <c:pt idx="7755">
                        <c:v>426.4237</c:v>
                      </c:pt>
                      <c:pt idx="7756">
                        <c:v>426.45397000000003</c:v>
                      </c:pt>
                      <c:pt idx="7757">
                        <c:v>426.51575000000003</c:v>
                      </c:pt>
                      <c:pt idx="7758">
                        <c:v>426.55371000000002</c:v>
                      </c:pt>
                      <c:pt idx="7759">
                        <c:v>426.70808</c:v>
                      </c:pt>
                      <c:pt idx="7760">
                        <c:v>426.76326</c:v>
                      </c:pt>
                      <c:pt idx="7761">
                        <c:v>426.82231999999999</c:v>
                      </c:pt>
                      <c:pt idx="7762">
                        <c:v>426.84372999999999</c:v>
                      </c:pt>
                      <c:pt idx="7763">
                        <c:v>426.80572999999998</c:v>
                      </c:pt>
                      <c:pt idx="7764">
                        <c:v>426.86344000000003</c:v>
                      </c:pt>
                      <c:pt idx="7765">
                        <c:v>426.92989999999998</c:v>
                      </c:pt>
                      <c:pt idx="7766">
                        <c:v>426.96537999999998</c:v>
                      </c:pt>
                      <c:pt idx="7767">
                        <c:v>426.98883999999998</c:v>
                      </c:pt>
                      <c:pt idx="7768">
                        <c:v>427.03386</c:v>
                      </c:pt>
                      <c:pt idx="7769">
                        <c:v>427.10156000000001</c:v>
                      </c:pt>
                      <c:pt idx="7770">
                        <c:v>427.16390999999999</c:v>
                      </c:pt>
                      <c:pt idx="7771">
                        <c:v>427.30619999999999</c:v>
                      </c:pt>
                      <c:pt idx="7772">
                        <c:v>427.37808999999999</c:v>
                      </c:pt>
                      <c:pt idx="7773">
                        <c:v>427.39283999999998</c:v>
                      </c:pt>
                      <c:pt idx="7774">
                        <c:v>427.44204999999999</c:v>
                      </c:pt>
                      <c:pt idx="7775">
                        <c:v>427.41379999999998</c:v>
                      </c:pt>
                      <c:pt idx="7776">
                        <c:v>427.47667000000001</c:v>
                      </c:pt>
                      <c:pt idx="7777">
                        <c:v>427.52908000000002</c:v>
                      </c:pt>
                      <c:pt idx="7778">
                        <c:v>427.53685999999999</c:v>
                      </c:pt>
                      <c:pt idx="7779">
                        <c:v>427.59915000000001</c:v>
                      </c:pt>
                      <c:pt idx="7780">
                        <c:v>427.62365</c:v>
                      </c:pt>
                      <c:pt idx="7781">
                        <c:v>427.71440000000001</c:v>
                      </c:pt>
                      <c:pt idx="7782">
                        <c:v>427.78645</c:v>
                      </c:pt>
                      <c:pt idx="7783">
                        <c:v>427.93520999999998</c:v>
                      </c:pt>
                      <c:pt idx="7784">
                        <c:v>427.95024000000001</c:v>
                      </c:pt>
                      <c:pt idx="7785">
                        <c:v>428.00152000000003</c:v>
                      </c:pt>
                      <c:pt idx="7786">
                        <c:v>428.05531000000002</c:v>
                      </c:pt>
                      <c:pt idx="7787">
                        <c:v>428.03694999999999</c:v>
                      </c:pt>
                      <c:pt idx="7788">
                        <c:v>428.08012000000002</c:v>
                      </c:pt>
                      <c:pt idx="7789">
                        <c:v>428.10347999999999</c:v>
                      </c:pt>
                      <c:pt idx="7790">
                        <c:v>428.14753999999999</c:v>
                      </c:pt>
                      <c:pt idx="7791">
                        <c:v>428.19968999999998</c:v>
                      </c:pt>
                      <c:pt idx="7792">
                        <c:v>428.23743999999999</c:v>
                      </c:pt>
                      <c:pt idx="7793">
                        <c:v>428.31482</c:v>
                      </c:pt>
                      <c:pt idx="7794">
                        <c:v>428.36723000000001</c:v>
                      </c:pt>
                      <c:pt idx="7795">
                        <c:v>428.50839000000002</c:v>
                      </c:pt>
                      <c:pt idx="7796">
                        <c:v>428.59260999999998</c:v>
                      </c:pt>
                      <c:pt idx="7797">
                        <c:v>428.60491999999999</c:v>
                      </c:pt>
                      <c:pt idx="7798">
                        <c:v>428.62360999999999</c:v>
                      </c:pt>
                      <c:pt idx="7799">
                        <c:v>428.58762000000002</c:v>
                      </c:pt>
                      <c:pt idx="7800">
                        <c:v>428.66833000000003</c:v>
                      </c:pt>
                      <c:pt idx="7801">
                        <c:v>428.68875000000003</c:v>
                      </c:pt>
                      <c:pt idx="7802">
                        <c:v>428.74306000000001</c:v>
                      </c:pt>
                      <c:pt idx="7803">
                        <c:v>428.80851000000001</c:v>
                      </c:pt>
                      <c:pt idx="7804">
                        <c:v>428.88605000000001</c:v>
                      </c:pt>
                      <c:pt idx="7805">
                        <c:v>428.92935</c:v>
                      </c:pt>
                      <c:pt idx="7806">
                        <c:v>428.96445</c:v>
                      </c:pt>
                      <c:pt idx="7807">
                        <c:v>429.10431</c:v>
                      </c:pt>
                      <c:pt idx="7808">
                        <c:v>429.17516999999998</c:v>
                      </c:pt>
                      <c:pt idx="7809">
                        <c:v>429.19177000000002</c:v>
                      </c:pt>
                      <c:pt idx="7810">
                        <c:v>429.23786000000001</c:v>
                      </c:pt>
                      <c:pt idx="7811">
                        <c:v>429.18894999999998</c:v>
                      </c:pt>
                      <c:pt idx="7812">
                        <c:v>429.24732999999998</c:v>
                      </c:pt>
                      <c:pt idx="7813">
                        <c:v>429.30946999999998</c:v>
                      </c:pt>
                      <c:pt idx="7814">
                        <c:v>429.34688</c:v>
                      </c:pt>
                      <c:pt idx="7815">
                        <c:v>429.41584</c:v>
                      </c:pt>
                      <c:pt idx="7816">
                        <c:v>429.45146999999997</c:v>
                      </c:pt>
                      <c:pt idx="7817">
                        <c:v>429.49238000000003</c:v>
                      </c:pt>
                      <c:pt idx="7818">
                        <c:v>429.53798999999998</c:v>
                      </c:pt>
                      <c:pt idx="7819">
                        <c:v>429.68991</c:v>
                      </c:pt>
                      <c:pt idx="7820">
                        <c:v>429.75641000000002</c:v>
                      </c:pt>
                      <c:pt idx="7821">
                        <c:v>429.80230999999998</c:v>
                      </c:pt>
                      <c:pt idx="7822">
                        <c:v>429.83629999999999</c:v>
                      </c:pt>
                      <c:pt idx="7823">
                        <c:v>429.81788</c:v>
                      </c:pt>
                      <c:pt idx="7824">
                        <c:v>429.87261000000001</c:v>
                      </c:pt>
                      <c:pt idx="7825">
                        <c:v>429.88724000000002</c:v>
                      </c:pt>
                      <c:pt idx="7826">
                        <c:v>429.94477999999998</c:v>
                      </c:pt>
                      <c:pt idx="7827">
                        <c:v>429.96969999999999</c:v>
                      </c:pt>
                      <c:pt idx="7828">
                        <c:v>430.05306999999999</c:v>
                      </c:pt>
                      <c:pt idx="7829">
                        <c:v>430.08206999999999</c:v>
                      </c:pt>
                      <c:pt idx="7830">
                        <c:v>430.15786000000003</c:v>
                      </c:pt>
                      <c:pt idx="7831">
                        <c:v>430.28235000000001</c:v>
                      </c:pt>
                      <c:pt idx="7832">
                        <c:v>430.34537999999998</c:v>
                      </c:pt>
                      <c:pt idx="7833">
                        <c:v>430.40359999999998</c:v>
                      </c:pt>
                      <c:pt idx="7834">
                        <c:v>430.44877000000002</c:v>
                      </c:pt>
                      <c:pt idx="7835">
                        <c:v>430.38614000000001</c:v>
                      </c:pt>
                      <c:pt idx="7836">
                        <c:v>430.42518999999999</c:v>
                      </c:pt>
                      <c:pt idx="7837">
                        <c:v>430.48523</c:v>
                      </c:pt>
                      <c:pt idx="7838">
                        <c:v>430.54869000000002</c:v>
                      </c:pt>
                      <c:pt idx="7839">
                        <c:v>430.59293000000002</c:v>
                      </c:pt>
                      <c:pt idx="7840">
                        <c:v>430.66406999999998</c:v>
                      </c:pt>
                      <c:pt idx="7841">
                        <c:v>430.71145000000001</c:v>
                      </c:pt>
                      <c:pt idx="7842">
                        <c:v>430.76706999999999</c:v>
                      </c:pt>
                      <c:pt idx="7843">
                        <c:v>430.88081</c:v>
                      </c:pt>
                      <c:pt idx="7844">
                        <c:v>430.93623000000002</c:v>
                      </c:pt>
                      <c:pt idx="7845">
                        <c:v>431.00038000000001</c:v>
                      </c:pt>
                      <c:pt idx="7846">
                        <c:v>431.05268999999998</c:v>
                      </c:pt>
                      <c:pt idx="7847">
                        <c:v>431.00554</c:v>
                      </c:pt>
                      <c:pt idx="7848">
                        <c:v>431.06432999999998</c:v>
                      </c:pt>
                      <c:pt idx="7849">
                        <c:v>431.10766000000001</c:v>
                      </c:pt>
                      <c:pt idx="7850">
                        <c:v>431.14864999999998</c:v>
                      </c:pt>
                      <c:pt idx="7851">
                        <c:v>431.17271</c:v>
                      </c:pt>
                      <c:pt idx="7852">
                        <c:v>431.22559000000001</c:v>
                      </c:pt>
                      <c:pt idx="7853">
                        <c:v>431.26787999999999</c:v>
                      </c:pt>
                      <c:pt idx="7854">
                        <c:v>431.3399</c:v>
                      </c:pt>
                      <c:pt idx="7855">
                        <c:v>431.52949000000001</c:v>
                      </c:pt>
                      <c:pt idx="7856">
                        <c:v>431.56939</c:v>
                      </c:pt>
                      <c:pt idx="7857">
                        <c:v>431.61595</c:v>
                      </c:pt>
                      <c:pt idx="7858">
                        <c:v>431.62466000000001</c:v>
                      </c:pt>
                      <c:pt idx="7859">
                        <c:v>431.61023999999998</c:v>
                      </c:pt>
                      <c:pt idx="7860">
                        <c:v>431.62407000000002</c:v>
                      </c:pt>
                      <c:pt idx="7861">
                        <c:v>431.67693000000003</c:v>
                      </c:pt>
                      <c:pt idx="7862">
                        <c:v>431.74018999999998</c:v>
                      </c:pt>
                      <c:pt idx="7863">
                        <c:v>431.80990000000003</c:v>
                      </c:pt>
                      <c:pt idx="7864">
                        <c:v>431.84359000000001</c:v>
                      </c:pt>
                      <c:pt idx="7865">
                        <c:v>431.93423000000001</c:v>
                      </c:pt>
                      <c:pt idx="7866">
                        <c:v>431.96699000000001</c:v>
                      </c:pt>
                      <c:pt idx="7867">
                        <c:v>432.11016000000001</c:v>
                      </c:pt>
                      <c:pt idx="7868">
                        <c:v>432.14004999999997</c:v>
                      </c:pt>
                      <c:pt idx="7869">
                        <c:v>432.21485999999999</c:v>
                      </c:pt>
                      <c:pt idx="7870">
                        <c:v>432.19537000000003</c:v>
                      </c:pt>
                      <c:pt idx="7871">
                        <c:v>432.17538999999999</c:v>
                      </c:pt>
                      <c:pt idx="7872">
                        <c:v>432.25628</c:v>
                      </c:pt>
                      <c:pt idx="7873">
                        <c:v>432.29329000000001</c:v>
                      </c:pt>
                      <c:pt idx="7874">
                        <c:v>432.33771000000002</c:v>
                      </c:pt>
                      <c:pt idx="7875">
                        <c:v>432.40282999999999</c:v>
                      </c:pt>
                      <c:pt idx="7876">
                        <c:v>432.46613000000002</c:v>
                      </c:pt>
                      <c:pt idx="7877">
                        <c:v>432.50502999999998</c:v>
                      </c:pt>
                      <c:pt idx="7878">
                        <c:v>432.55059</c:v>
                      </c:pt>
                      <c:pt idx="7879">
                        <c:v>432.67795000000001</c:v>
                      </c:pt>
                      <c:pt idx="7880">
                        <c:v>432.77960999999999</c:v>
                      </c:pt>
                      <c:pt idx="7881">
                        <c:v>432.79381000000001</c:v>
                      </c:pt>
                      <c:pt idx="7882">
                        <c:v>432.84609999999998</c:v>
                      </c:pt>
                      <c:pt idx="7883">
                        <c:v>432.79687000000001</c:v>
                      </c:pt>
                      <c:pt idx="7884">
                        <c:v>432.85737</c:v>
                      </c:pt>
                      <c:pt idx="7885">
                        <c:v>432.88355000000001</c:v>
                      </c:pt>
                      <c:pt idx="7886">
                        <c:v>432.93718999999999</c:v>
                      </c:pt>
                      <c:pt idx="7887">
                        <c:v>432.99365999999998</c:v>
                      </c:pt>
                      <c:pt idx="7888">
                        <c:v>433.04505999999998</c:v>
                      </c:pt>
                      <c:pt idx="7889">
                        <c:v>433.13123000000002</c:v>
                      </c:pt>
                      <c:pt idx="7890">
                        <c:v>433.16618</c:v>
                      </c:pt>
                      <c:pt idx="7891">
                        <c:v>433.28352000000001</c:v>
                      </c:pt>
                      <c:pt idx="7892">
                        <c:v>433.34699999999998</c:v>
                      </c:pt>
                      <c:pt idx="7893">
                        <c:v>433.42072000000002</c:v>
                      </c:pt>
                      <c:pt idx="7894">
                        <c:v>433.41280999999998</c:v>
                      </c:pt>
                      <c:pt idx="7895">
                        <c:v>433.39789000000002</c:v>
                      </c:pt>
                      <c:pt idx="7896">
                        <c:v>433.42680000000001</c:v>
                      </c:pt>
                      <c:pt idx="7897">
                        <c:v>433.49126000000001</c:v>
                      </c:pt>
                      <c:pt idx="7898">
                        <c:v>433.51080000000002</c:v>
                      </c:pt>
                      <c:pt idx="7899">
                        <c:v>433.57542000000001</c:v>
                      </c:pt>
                      <c:pt idx="7900">
                        <c:v>433.62603999999999</c:v>
                      </c:pt>
                      <c:pt idx="7901">
                        <c:v>433.68457000000001</c:v>
                      </c:pt>
                      <c:pt idx="7902">
                        <c:v>433.71537999999998</c:v>
                      </c:pt>
                      <c:pt idx="7903">
                        <c:v>433.86599000000001</c:v>
                      </c:pt>
                      <c:pt idx="7904">
                        <c:v>433.92266000000001</c:v>
                      </c:pt>
                      <c:pt idx="7905">
                        <c:v>434.04863999999998</c:v>
                      </c:pt>
                      <c:pt idx="7906">
                        <c:v>434.03433999999999</c:v>
                      </c:pt>
                      <c:pt idx="7907">
                        <c:v>434.02807000000001</c:v>
                      </c:pt>
                      <c:pt idx="7908">
                        <c:v>434.07144</c:v>
                      </c:pt>
                      <c:pt idx="7909">
                        <c:v>434.11198000000002</c:v>
                      </c:pt>
                      <c:pt idx="7910">
                        <c:v>434.17498999999998</c:v>
                      </c:pt>
                      <c:pt idx="7911">
                        <c:v>434.19497000000001</c:v>
                      </c:pt>
                      <c:pt idx="7912">
                        <c:v>434.21859000000001</c:v>
                      </c:pt>
                      <c:pt idx="7913">
                        <c:v>434.27330000000001</c:v>
                      </c:pt>
                      <c:pt idx="7914">
                        <c:v>434.33136000000002</c:v>
                      </c:pt>
                      <c:pt idx="7915">
                        <c:v>434.45969000000002</c:v>
                      </c:pt>
                      <c:pt idx="7916">
                        <c:v>434.53088000000002</c:v>
                      </c:pt>
                      <c:pt idx="7917">
                        <c:v>434.60151999999999</c:v>
                      </c:pt>
                      <c:pt idx="7918">
                        <c:v>434.66683</c:v>
                      </c:pt>
                      <c:pt idx="7919">
                        <c:v>434.60237999999998</c:v>
                      </c:pt>
                      <c:pt idx="7920">
                        <c:v>434.63670000000002</c:v>
                      </c:pt>
                      <c:pt idx="7921">
                        <c:v>434.68337000000002</c:v>
                      </c:pt>
                      <c:pt idx="7922">
                        <c:v>434.74722000000003</c:v>
                      </c:pt>
                      <c:pt idx="7923">
                        <c:v>434.78323999999998</c:v>
                      </c:pt>
                      <c:pt idx="7924">
                        <c:v>434.84947</c:v>
                      </c:pt>
                      <c:pt idx="7925">
                        <c:v>434.92836</c:v>
                      </c:pt>
                      <c:pt idx="7926">
                        <c:v>434.96429999999998</c:v>
                      </c:pt>
                      <c:pt idx="7927">
                        <c:v>435.13659000000001</c:v>
                      </c:pt>
                      <c:pt idx="7928">
                        <c:v>435.14229</c:v>
                      </c:pt>
                      <c:pt idx="7929">
                        <c:v>435.21663000000001</c:v>
                      </c:pt>
                      <c:pt idx="7930">
                        <c:v>435.24822999999998</c:v>
                      </c:pt>
                      <c:pt idx="7931">
                        <c:v>435.23048999999997</c:v>
                      </c:pt>
                      <c:pt idx="7932">
                        <c:v>435.21890999999999</c:v>
                      </c:pt>
                      <c:pt idx="7933">
                        <c:v>435.29737999999998</c:v>
                      </c:pt>
                      <c:pt idx="7934">
                        <c:v>435.31939999999997</c:v>
                      </c:pt>
                      <c:pt idx="7935">
                        <c:v>435.39098000000001</c:v>
                      </c:pt>
                      <c:pt idx="7936">
                        <c:v>435.41699999999997</c:v>
                      </c:pt>
                      <c:pt idx="7937">
                        <c:v>435.46809000000002</c:v>
                      </c:pt>
                      <c:pt idx="7938">
                        <c:v>435.52515</c:v>
                      </c:pt>
                      <c:pt idx="7939">
                        <c:v>435.69886000000002</c:v>
                      </c:pt>
                      <c:pt idx="7940">
                        <c:v>435.73584</c:v>
                      </c:pt>
                      <c:pt idx="7941">
                        <c:v>435.79001</c:v>
                      </c:pt>
                      <c:pt idx="7942">
                        <c:v>435.84179</c:v>
                      </c:pt>
                      <c:pt idx="7943">
                        <c:v>435.79716000000002</c:v>
                      </c:pt>
                      <c:pt idx="7944">
                        <c:v>435.8186</c:v>
                      </c:pt>
                      <c:pt idx="7945">
                        <c:v>435.87380999999999</c:v>
                      </c:pt>
                      <c:pt idx="7946">
                        <c:v>435.90019999999998</c:v>
                      </c:pt>
                      <c:pt idx="7947">
                        <c:v>435.95432</c:v>
                      </c:pt>
                      <c:pt idx="7948">
                        <c:v>436.03429999999997</c:v>
                      </c:pt>
                      <c:pt idx="7949">
                        <c:v>436.08100000000002</c:v>
                      </c:pt>
                      <c:pt idx="7950">
                        <c:v>436.10347000000002</c:v>
                      </c:pt>
                      <c:pt idx="7951">
                        <c:v>436.29237000000001</c:v>
                      </c:pt>
                      <c:pt idx="7952">
                        <c:v>436.37635999999998</c:v>
                      </c:pt>
                      <c:pt idx="7953">
                        <c:v>436.39262000000002</c:v>
                      </c:pt>
                      <c:pt idx="7954">
                        <c:v>436.42588000000001</c:v>
                      </c:pt>
                      <c:pt idx="7955">
                        <c:v>436.37936999999999</c:v>
                      </c:pt>
                      <c:pt idx="7956">
                        <c:v>436.45537999999999</c:v>
                      </c:pt>
                      <c:pt idx="7957">
                        <c:v>436.48372000000001</c:v>
                      </c:pt>
                      <c:pt idx="7958">
                        <c:v>436.53343999999998</c:v>
                      </c:pt>
                      <c:pt idx="7959">
                        <c:v>436.59800999999999</c:v>
                      </c:pt>
                      <c:pt idx="7960">
                        <c:v>436.62018999999998</c:v>
                      </c:pt>
                      <c:pt idx="7961">
                        <c:v>436.69439999999997</c:v>
                      </c:pt>
                      <c:pt idx="7962">
                        <c:v>436.76170000000002</c:v>
                      </c:pt>
                      <c:pt idx="7963">
                        <c:v>436.90172000000001</c:v>
                      </c:pt>
                      <c:pt idx="7964">
                        <c:v>436.91926000000001</c:v>
                      </c:pt>
                      <c:pt idx="7965">
                        <c:v>437.00912</c:v>
                      </c:pt>
                      <c:pt idx="7966">
                        <c:v>437.03595999999999</c:v>
                      </c:pt>
                      <c:pt idx="7967">
                        <c:v>436.99275</c:v>
                      </c:pt>
                      <c:pt idx="7968">
                        <c:v>437.04620999999997</c:v>
                      </c:pt>
                      <c:pt idx="7969">
                        <c:v>437.09224999999998</c:v>
                      </c:pt>
                      <c:pt idx="7970">
                        <c:v>437.12536</c:v>
                      </c:pt>
                      <c:pt idx="7971">
                        <c:v>437.18707000000001</c:v>
                      </c:pt>
                      <c:pt idx="7972">
                        <c:v>437.23327</c:v>
                      </c:pt>
                      <c:pt idx="7973">
                        <c:v>437.28733</c:v>
                      </c:pt>
                      <c:pt idx="7974">
                        <c:v>437.31975999999997</c:v>
                      </c:pt>
                      <c:pt idx="7975">
                        <c:v>437.45918</c:v>
                      </c:pt>
                      <c:pt idx="7976">
                        <c:v>437.51130999999998</c:v>
                      </c:pt>
                      <c:pt idx="7977">
                        <c:v>437.56418000000002</c:v>
                      </c:pt>
                      <c:pt idx="7978">
                        <c:v>437.6429</c:v>
                      </c:pt>
                      <c:pt idx="7979">
                        <c:v>437.58787000000001</c:v>
                      </c:pt>
                      <c:pt idx="7980">
                        <c:v>437.60113000000001</c:v>
                      </c:pt>
                      <c:pt idx="7981">
                        <c:v>437.65456</c:v>
                      </c:pt>
                      <c:pt idx="7982">
                        <c:v>437.73867000000001</c:v>
                      </c:pt>
                      <c:pt idx="7983">
                        <c:v>437.74811999999997</c:v>
                      </c:pt>
                      <c:pt idx="7984">
                        <c:v>437.79653999999999</c:v>
                      </c:pt>
                      <c:pt idx="7985">
                        <c:v>437.85687000000001</c:v>
                      </c:pt>
                      <c:pt idx="7986">
                        <c:v>437.93211000000002</c:v>
                      </c:pt>
                      <c:pt idx="7987">
                        <c:v>438.19747000000001</c:v>
                      </c:pt>
                      <c:pt idx="7988">
                        <c:v>438.12248</c:v>
                      </c:pt>
                      <c:pt idx="7989">
                        <c:v>438.15636999999998</c:v>
                      </c:pt>
                      <c:pt idx="7990">
                        <c:v>438.22253000000001</c:v>
                      </c:pt>
                      <c:pt idx="7991">
                        <c:v>438.13785000000001</c:v>
                      </c:pt>
                      <c:pt idx="7992">
                        <c:v>438.20665000000002</c:v>
                      </c:pt>
                      <c:pt idx="7993">
                        <c:v>438.24054000000001</c:v>
                      </c:pt>
                      <c:pt idx="7994">
                        <c:v>438.31205</c:v>
                      </c:pt>
                      <c:pt idx="7995">
                        <c:v>438.34861000000001</c:v>
                      </c:pt>
                      <c:pt idx="7996">
                        <c:v>438.40676999999999</c:v>
                      </c:pt>
                      <c:pt idx="7997">
                        <c:v>438.43414999999999</c:v>
                      </c:pt>
                      <c:pt idx="7998">
                        <c:v>438.52519999999998</c:v>
                      </c:pt>
                      <c:pt idx="7999">
                        <c:v>438.68819999999999</c:v>
                      </c:pt>
                      <c:pt idx="8000">
                        <c:v>438.70359000000002</c:v>
                      </c:pt>
                      <c:pt idx="8001">
                        <c:v>438.76065</c:v>
                      </c:pt>
                      <c:pt idx="8002">
                        <c:v>438.79565000000002</c:v>
                      </c:pt>
                      <c:pt idx="8003">
                        <c:v>438.78800999999999</c:v>
                      </c:pt>
                      <c:pt idx="8004">
                        <c:v>438.78339999999997</c:v>
                      </c:pt>
                      <c:pt idx="8005">
                        <c:v>438.84712999999999</c:v>
                      </c:pt>
                      <c:pt idx="8006">
                        <c:v>438.88893000000002</c:v>
                      </c:pt>
                      <c:pt idx="8007">
                        <c:v>438.95405</c:v>
                      </c:pt>
                      <c:pt idx="8008">
                        <c:v>438.98009000000002</c:v>
                      </c:pt>
                      <c:pt idx="8009">
                        <c:v>439.02978000000002</c:v>
                      </c:pt>
                      <c:pt idx="8010">
                        <c:v>439.08654999999999</c:v>
                      </c:pt>
                      <c:pt idx="8011">
                        <c:v>439.25459999999998</c:v>
                      </c:pt>
                      <c:pt idx="8012">
                        <c:v>439.31371999999999</c:v>
                      </c:pt>
                      <c:pt idx="8013">
                        <c:v>439.33407999999997</c:v>
                      </c:pt>
                      <c:pt idx="8014">
                        <c:v>439.37088999999997</c:v>
                      </c:pt>
                      <c:pt idx="8015">
                        <c:v>439.33481999999998</c:v>
                      </c:pt>
                      <c:pt idx="8016">
                        <c:v>439.40016000000003</c:v>
                      </c:pt>
                      <c:pt idx="8017">
                        <c:v>439.42372999999998</c:v>
                      </c:pt>
                      <c:pt idx="8018">
                        <c:v>439.48491999999999</c:v>
                      </c:pt>
                      <c:pt idx="8019">
                        <c:v>439.51934</c:v>
                      </c:pt>
                      <c:pt idx="8020">
                        <c:v>439.59530000000001</c:v>
                      </c:pt>
                      <c:pt idx="8021">
                        <c:v>439.63454999999999</c:v>
                      </c:pt>
                      <c:pt idx="8022">
                        <c:v>439.70573999999999</c:v>
                      </c:pt>
                      <c:pt idx="8023">
                        <c:v>439.86514</c:v>
                      </c:pt>
                      <c:pt idx="8024">
                        <c:v>439.94747999999998</c:v>
                      </c:pt>
                      <c:pt idx="8025">
                        <c:v>439.95650999999998</c:v>
                      </c:pt>
                      <c:pt idx="8026">
                        <c:v>440.02530999999999</c:v>
                      </c:pt>
                      <c:pt idx="8027">
                        <c:v>439.91777999999999</c:v>
                      </c:pt>
                      <c:pt idx="8028">
                        <c:v>440.00312000000002</c:v>
                      </c:pt>
                      <c:pt idx="8029">
                        <c:v>440.03926000000001</c:v>
                      </c:pt>
                      <c:pt idx="8030">
                        <c:v>440.10099000000002</c:v>
                      </c:pt>
                      <c:pt idx="8031">
                        <c:v>440.16314999999997</c:v>
                      </c:pt>
                      <c:pt idx="8032">
                        <c:v>440.22591</c:v>
                      </c:pt>
                      <c:pt idx="8033">
                        <c:v>440.28154000000001</c:v>
                      </c:pt>
                      <c:pt idx="8034">
                        <c:v>440.29921999999999</c:v>
                      </c:pt>
                      <c:pt idx="8035">
                        <c:v>440.45164999999997</c:v>
                      </c:pt>
                      <c:pt idx="8036">
                        <c:v>440.52613000000002</c:v>
                      </c:pt>
                      <c:pt idx="8037">
                        <c:v>440.59863000000001</c:v>
                      </c:pt>
                      <c:pt idx="8038">
                        <c:v>440.54367999999999</c:v>
                      </c:pt>
                      <c:pt idx="8039">
                        <c:v>440.53188999999998</c:v>
                      </c:pt>
                      <c:pt idx="8040">
                        <c:v>440.60275000000001</c:v>
                      </c:pt>
                      <c:pt idx="8041">
                        <c:v>440.63875999999999</c:v>
                      </c:pt>
                      <c:pt idx="8042">
                        <c:v>440.68916000000002</c:v>
                      </c:pt>
                      <c:pt idx="8043">
                        <c:v>440.77598</c:v>
                      </c:pt>
                      <c:pt idx="8044">
                        <c:v>440.80340999999999</c:v>
                      </c:pt>
                      <c:pt idx="8045">
                        <c:v>440.85455999999999</c:v>
                      </c:pt>
                      <c:pt idx="8046">
                        <c:v>440.93993</c:v>
                      </c:pt>
                      <c:pt idx="8047">
                        <c:v>441.07324</c:v>
                      </c:pt>
                      <c:pt idx="8048">
                        <c:v>441.25535000000002</c:v>
                      </c:pt>
                      <c:pt idx="8049">
                        <c:v>441.17210999999998</c:v>
                      </c:pt>
                      <c:pt idx="8050">
                        <c:v>441.17750000000001</c:v>
                      </c:pt>
                      <c:pt idx="8051">
                        <c:v>441.13556</c:v>
                      </c:pt>
                      <c:pt idx="8052">
                        <c:v>441.18068</c:v>
                      </c:pt>
                      <c:pt idx="8053">
                        <c:v>441.25360999999998</c:v>
                      </c:pt>
                      <c:pt idx="8054">
                        <c:v>441.28285</c:v>
                      </c:pt>
                      <c:pt idx="8055">
                        <c:v>441.32614000000001</c:v>
                      </c:pt>
                      <c:pt idx="8056">
                        <c:v>441.40825000000001</c:v>
                      </c:pt>
                      <c:pt idx="8057">
                        <c:v>441.45643999999999</c:v>
                      </c:pt>
                      <c:pt idx="8058">
                        <c:v>441.52005000000003</c:v>
                      </c:pt>
                      <c:pt idx="8059">
                        <c:v>441.62786</c:v>
                      </c:pt>
                      <c:pt idx="8060">
                        <c:v>441.69110999999998</c:v>
                      </c:pt>
                      <c:pt idx="8061">
                        <c:v>441.74813</c:v>
                      </c:pt>
                      <c:pt idx="8062">
                        <c:v>441.79906999999997</c:v>
                      </c:pt>
                      <c:pt idx="8063">
                        <c:v>441.74669</c:v>
                      </c:pt>
                      <c:pt idx="8064">
                        <c:v>441.7713</c:v>
                      </c:pt>
                      <c:pt idx="8065">
                        <c:v>441.81563</c:v>
                      </c:pt>
                      <c:pt idx="8066">
                        <c:v>441.89828</c:v>
                      </c:pt>
                      <c:pt idx="8067">
                        <c:v>441.95591999999999</c:v>
                      </c:pt>
                      <c:pt idx="8068">
                        <c:v>442.00727000000001</c:v>
                      </c:pt>
                      <c:pt idx="8069">
                        <c:v>442.04512999999997</c:v>
                      </c:pt>
                      <c:pt idx="8070">
                        <c:v>442.10885999999999</c:v>
                      </c:pt>
                      <c:pt idx="8071">
                        <c:v>442.26587000000001</c:v>
                      </c:pt>
                      <c:pt idx="8072">
                        <c:v>442.29306000000003</c:v>
                      </c:pt>
                      <c:pt idx="8073">
                        <c:v>442.33150999999998</c:v>
                      </c:pt>
                      <c:pt idx="8074">
                        <c:v>442.34048999999999</c:v>
                      </c:pt>
                      <c:pt idx="8075">
                        <c:v>442.34890000000001</c:v>
                      </c:pt>
                      <c:pt idx="8076">
                        <c:v>442.38592</c:v>
                      </c:pt>
                      <c:pt idx="8077">
                        <c:v>442.44243</c:v>
                      </c:pt>
                      <c:pt idx="8078">
                        <c:v>442.49281999999999</c:v>
                      </c:pt>
                      <c:pt idx="8079">
                        <c:v>442.54611</c:v>
                      </c:pt>
                      <c:pt idx="8080">
                        <c:v>442.56581</c:v>
                      </c:pt>
                      <c:pt idx="8081">
                        <c:v>442.62551999999999</c:v>
                      </c:pt>
                      <c:pt idx="8082">
                        <c:v>442.70089000000002</c:v>
                      </c:pt>
                      <c:pt idx="8083">
                        <c:v>442.87207999999998</c:v>
                      </c:pt>
                      <c:pt idx="8084">
                        <c:v>442.89944000000003</c:v>
                      </c:pt>
                      <c:pt idx="8085">
                        <c:v>442.96958000000001</c:v>
                      </c:pt>
                      <c:pt idx="8086">
                        <c:v>442.96478999999999</c:v>
                      </c:pt>
                      <c:pt idx="8087">
                        <c:v>442.95010000000002</c:v>
                      </c:pt>
                      <c:pt idx="8088">
                        <c:v>443.00036</c:v>
                      </c:pt>
                      <c:pt idx="8089">
                        <c:v>443.06110999999999</c:v>
                      </c:pt>
                      <c:pt idx="8090">
                        <c:v>443.09012000000001</c:v>
                      </c:pt>
                      <c:pt idx="8091">
                        <c:v>443.14605</c:v>
                      </c:pt>
                      <c:pt idx="8092">
                        <c:v>443.19718999999998</c:v>
                      </c:pt>
                      <c:pt idx="8093">
                        <c:v>443.23532</c:v>
                      </c:pt>
                      <c:pt idx="8094">
                        <c:v>443.28046000000001</c:v>
                      </c:pt>
                      <c:pt idx="8095">
                        <c:v>443.44742000000002</c:v>
                      </c:pt>
                      <c:pt idx="8096">
                        <c:v>443.55261000000002</c:v>
                      </c:pt>
                      <c:pt idx="8097">
                        <c:v>443.56036999999998</c:v>
                      </c:pt>
                      <c:pt idx="8098">
                        <c:v>443.52397999999999</c:v>
                      </c:pt>
                      <c:pt idx="8099">
                        <c:v>443.51546000000002</c:v>
                      </c:pt>
                      <c:pt idx="8100">
                        <c:v>443.57418000000001</c:v>
                      </c:pt>
                      <c:pt idx="8101">
                        <c:v>443.6182</c:v>
                      </c:pt>
                      <c:pt idx="8102">
                        <c:v>443.68151999999998</c:v>
                      </c:pt>
                      <c:pt idx="8103">
                        <c:v>443.74502000000001</c:v>
                      </c:pt>
                      <c:pt idx="8104">
                        <c:v>443.79156999999998</c:v>
                      </c:pt>
                      <c:pt idx="8105">
                        <c:v>443.88254999999998</c:v>
                      </c:pt>
                      <c:pt idx="8106">
                        <c:v>443.91428999999999</c:v>
                      </c:pt>
                      <c:pt idx="8107">
                        <c:v>444.06099999999998</c:v>
                      </c:pt>
                      <c:pt idx="8108">
                        <c:v>444.16579000000002</c:v>
                      </c:pt>
                      <c:pt idx="8109">
                        <c:v>444.28514999999999</c:v>
                      </c:pt>
                      <c:pt idx="8110">
                        <c:v>444.21287000000001</c:v>
                      </c:pt>
                      <c:pt idx="8111">
                        <c:v>444.14846999999997</c:v>
                      </c:pt>
                      <c:pt idx="8112">
                        <c:v>444.20172000000002</c:v>
                      </c:pt>
                      <c:pt idx="8113">
                        <c:v>444.25776999999999</c:v>
                      </c:pt>
                      <c:pt idx="8114">
                        <c:v>444.29692999999997</c:v>
                      </c:pt>
                      <c:pt idx="8115">
                        <c:v>444.36568</c:v>
                      </c:pt>
                      <c:pt idx="8116">
                        <c:v>444.39298000000002</c:v>
                      </c:pt>
                      <c:pt idx="8117">
                        <c:v>444.45393000000001</c:v>
                      </c:pt>
                      <c:pt idx="8118">
                        <c:v>444.50688000000002</c:v>
                      </c:pt>
                      <c:pt idx="8119">
                        <c:v>444.66057000000001</c:v>
                      </c:pt>
                      <c:pt idx="8120">
                        <c:v>444.72399999999999</c:v>
                      </c:pt>
                      <c:pt idx="8121">
                        <c:v>444.77796999999998</c:v>
                      </c:pt>
                      <c:pt idx="8122">
                        <c:v>444.82443000000001</c:v>
                      </c:pt>
                      <c:pt idx="8123">
                        <c:v>444.79509999999999</c:v>
                      </c:pt>
                      <c:pt idx="8124">
                        <c:v>444.83384000000001</c:v>
                      </c:pt>
                      <c:pt idx="8125">
                        <c:v>444.86919</c:v>
                      </c:pt>
                      <c:pt idx="8126">
                        <c:v>444.91028</c:v>
                      </c:pt>
                      <c:pt idx="8127">
                        <c:v>444.96044999999998</c:v>
                      </c:pt>
                      <c:pt idx="8128">
                        <c:v>445.01060000000001</c:v>
                      </c:pt>
                      <c:pt idx="8129">
                        <c:v>445.05700000000002</c:v>
                      </c:pt>
                      <c:pt idx="8130">
                        <c:v>445.09823</c:v>
                      </c:pt>
                      <c:pt idx="8131">
                        <c:v>445.25655999999998</c:v>
                      </c:pt>
                      <c:pt idx="8132">
                        <c:v>445.30493000000001</c:v>
                      </c:pt>
                      <c:pt idx="8133">
                        <c:v>445.34568999999999</c:v>
                      </c:pt>
                      <c:pt idx="8134">
                        <c:v>445.41440999999998</c:v>
                      </c:pt>
                      <c:pt idx="8135">
                        <c:v>445.32535999999999</c:v>
                      </c:pt>
                      <c:pt idx="8136">
                        <c:v>445.37619000000001</c:v>
                      </c:pt>
                      <c:pt idx="8137">
                        <c:v>445.43060000000003</c:v>
                      </c:pt>
                      <c:pt idx="8138">
                        <c:v>445.50806</c:v>
                      </c:pt>
                      <c:pt idx="8139">
                        <c:v>445.53241000000003</c:v>
                      </c:pt>
                      <c:pt idx="8140">
                        <c:v>445.59035</c:v>
                      </c:pt>
                      <c:pt idx="8141">
                        <c:v>445.66449</c:v>
                      </c:pt>
                      <c:pt idx="8142">
                        <c:v>445.69479999999999</c:v>
                      </c:pt>
                      <c:pt idx="8143">
                        <c:v>445.87714999999997</c:v>
                      </c:pt>
                      <c:pt idx="8144">
                        <c:v>445.90042</c:v>
                      </c:pt>
                      <c:pt idx="8145">
                        <c:v>445.96193</c:v>
                      </c:pt>
                      <c:pt idx="8146">
                        <c:v>445.96057999999999</c:v>
                      </c:pt>
                      <c:pt idx="8147">
                        <c:v>445.93029999999999</c:v>
                      </c:pt>
                      <c:pt idx="8148">
                        <c:v>445.97217000000001</c:v>
                      </c:pt>
                      <c:pt idx="8149">
                        <c:v>446.02566999999999</c:v>
                      </c:pt>
                      <c:pt idx="8150">
                        <c:v>446.08118999999999</c:v>
                      </c:pt>
                      <c:pt idx="8151">
                        <c:v>446.15541999999999</c:v>
                      </c:pt>
                      <c:pt idx="8152">
                        <c:v>446.18752999999998</c:v>
                      </c:pt>
                      <c:pt idx="8153">
                        <c:v>446.22604999999999</c:v>
                      </c:pt>
                      <c:pt idx="8154">
                        <c:v>446.27965</c:v>
                      </c:pt>
                      <c:pt idx="8155">
                        <c:v>446.48977000000002</c:v>
                      </c:pt>
                      <c:pt idx="8156">
                        <c:v>446.50425999999999</c:v>
                      </c:pt>
                      <c:pt idx="8157">
                        <c:v>446.54885000000002</c:v>
                      </c:pt>
                      <c:pt idx="8158">
                        <c:v>446.60579000000001</c:v>
                      </c:pt>
                      <c:pt idx="8159">
                        <c:v>446.55626000000001</c:v>
                      </c:pt>
                      <c:pt idx="8160">
                        <c:v>446.58013</c:v>
                      </c:pt>
                      <c:pt idx="8161">
                        <c:v>446.61174</c:v>
                      </c:pt>
                      <c:pt idx="8162">
                        <c:v>446.66872999999998</c:v>
                      </c:pt>
                      <c:pt idx="8163">
                        <c:v>446.70488</c:v>
                      </c:pt>
                      <c:pt idx="8164">
                        <c:v>446.80216000000001</c:v>
                      </c:pt>
                      <c:pt idx="8165">
                        <c:v>446.84282999999999</c:v>
                      </c:pt>
                      <c:pt idx="8166">
                        <c:v>446.88096999999999</c:v>
                      </c:pt>
                      <c:pt idx="8167">
                        <c:v>447.03807</c:v>
                      </c:pt>
                      <c:pt idx="8168">
                        <c:v>447.14033999999998</c:v>
                      </c:pt>
                      <c:pt idx="8169">
                        <c:v>447.22043000000002</c:v>
                      </c:pt>
                      <c:pt idx="8170">
                        <c:v>447.25648000000001</c:v>
                      </c:pt>
                      <c:pt idx="8171">
                        <c:v>447.14657</c:v>
                      </c:pt>
                      <c:pt idx="8172">
                        <c:v>447.21337</c:v>
                      </c:pt>
                      <c:pt idx="8173">
                        <c:v>447.23259999999999</c:v>
                      </c:pt>
                      <c:pt idx="8174">
                        <c:v>447.27479</c:v>
                      </c:pt>
                      <c:pt idx="8175">
                        <c:v>447.33249999999998</c:v>
                      </c:pt>
                      <c:pt idx="8176">
                        <c:v>447.38884000000002</c:v>
                      </c:pt>
                      <c:pt idx="8177">
                        <c:v>447.45818000000003</c:v>
                      </c:pt>
                      <c:pt idx="8178">
                        <c:v>447.52546999999998</c:v>
                      </c:pt>
                      <c:pt idx="8179">
                        <c:v>447.66816999999998</c:v>
                      </c:pt>
                      <c:pt idx="8180">
                        <c:v>447.74191999999999</c:v>
                      </c:pt>
                      <c:pt idx="8181">
                        <c:v>447.79705000000001</c:v>
                      </c:pt>
                      <c:pt idx="8182">
                        <c:v>447.83044999999998</c:v>
                      </c:pt>
                      <c:pt idx="8183">
                        <c:v>447.75036</c:v>
                      </c:pt>
                      <c:pt idx="8184">
                        <c:v>447.81551999999999</c:v>
                      </c:pt>
                      <c:pt idx="8185">
                        <c:v>447.85708</c:v>
                      </c:pt>
                      <c:pt idx="8186">
                        <c:v>447.91307</c:v>
                      </c:pt>
                      <c:pt idx="8187">
                        <c:v>447.93450999999999</c:v>
                      </c:pt>
                      <c:pt idx="8188">
                        <c:v>447.99385999999998</c:v>
                      </c:pt>
                      <c:pt idx="8189">
                        <c:v>448.05063000000001</c:v>
                      </c:pt>
                      <c:pt idx="8190">
                        <c:v>448.07315999999997</c:v>
                      </c:pt>
                      <c:pt idx="8191">
                        <c:v>448.25655</c:v>
                      </c:pt>
                      <c:pt idx="8192">
                        <c:v>448.32727999999997</c:v>
                      </c:pt>
                      <c:pt idx="8193">
                        <c:v>448.40638999999999</c:v>
                      </c:pt>
                      <c:pt idx="8194">
                        <c:v>448.34949</c:v>
                      </c:pt>
                      <c:pt idx="8195">
                        <c:v>448.32963000000001</c:v>
                      </c:pt>
                      <c:pt idx="8196">
                        <c:v>448.37954999999999</c:v>
                      </c:pt>
                      <c:pt idx="8197">
                        <c:v>448.43383</c:v>
                      </c:pt>
                      <c:pt idx="8198">
                        <c:v>448.53300999999999</c:v>
                      </c:pt>
                      <c:pt idx="8199">
                        <c:v>448.54888999999997</c:v>
                      </c:pt>
                      <c:pt idx="8200">
                        <c:v>448.59973000000002</c:v>
                      </c:pt>
                      <c:pt idx="8201">
                        <c:v>448.63528000000002</c:v>
                      </c:pt>
                      <c:pt idx="8202">
                        <c:v>448.69259</c:v>
                      </c:pt>
                      <c:pt idx="8203">
                        <c:v>448.85172</c:v>
                      </c:pt>
                      <c:pt idx="8204">
                        <c:v>448.89981</c:v>
                      </c:pt>
                      <c:pt idx="8205">
                        <c:v>448.97421000000003</c:v>
                      </c:pt>
                      <c:pt idx="8206">
                        <c:v>448.98937999999998</c:v>
                      </c:pt>
                      <c:pt idx="8207">
                        <c:v>448.91577000000001</c:v>
                      </c:pt>
                      <c:pt idx="8208">
                        <c:v>448.98311999999999</c:v>
                      </c:pt>
                      <c:pt idx="8209">
                        <c:v>449.0401</c:v>
                      </c:pt>
                      <c:pt idx="8210">
                        <c:v>449.09831000000003</c:v>
                      </c:pt>
                      <c:pt idx="8211">
                        <c:v>449.16917999999998</c:v>
                      </c:pt>
                      <c:pt idx="8212">
                        <c:v>449.21737999999999</c:v>
                      </c:pt>
                      <c:pt idx="8213">
                        <c:v>449.24905000000001</c:v>
                      </c:pt>
                      <c:pt idx="8214">
                        <c:v>449.31846999999999</c:v>
                      </c:pt>
                      <c:pt idx="8215">
                        <c:v>449.46411000000001</c:v>
                      </c:pt>
                      <c:pt idx="8216">
                        <c:v>449.51996000000003</c:v>
                      </c:pt>
                      <c:pt idx="8217">
                        <c:v>449.56531000000001</c:v>
                      </c:pt>
                      <c:pt idx="8218">
                        <c:v>449.59915000000001</c:v>
                      </c:pt>
                      <c:pt idx="8219">
                        <c:v>449.55718000000002</c:v>
                      </c:pt>
                      <c:pt idx="8220">
                        <c:v>449.59055000000001</c:v>
                      </c:pt>
                      <c:pt idx="8221">
                        <c:v>449.63394</c:v>
                      </c:pt>
                      <c:pt idx="8222">
                        <c:v>449.70666999999997</c:v>
                      </c:pt>
                      <c:pt idx="8223">
                        <c:v>449.74135000000001</c:v>
                      </c:pt>
                      <c:pt idx="8224">
                        <c:v>449.7364</c:v>
                      </c:pt>
                      <c:pt idx="8225">
                        <c:v>449.73489999999998</c:v>
                      </c:pt>
                      <c:pt idx="8226">
                        <c:v>449.71114999999998</c:v>
                      </c:pt>
                      <c:pt idx="8227">
                        <c:v>449.84730000000002</c:v>
                      </c:pt>
                      <c:pt idx="8228">
                        <c:v>449.84514000000001</c:v>
                      </c:pt>
                      <c:pt idx="8229">
                        <c:v>449.82092</c:v>
                      </c:pt>
                      <c:pt idx="8230">
                        <c:v>449.86214999999999</c:v>
                      </c:pt>
                      <c:pt idx="8231">
                        <c:v>449.74871000000002</c:v>
                      </c:pt>
                      <c:pt idx="8232">
                        <c:v>449.73602</c:v>
                      </c:pt>
                      <c:pt idx="8233">
                        <c:v>449.71431999999999</c:v>
                      </c:pt>
                      <c:pt idx="8234">
                        <c:v>449.69045999999997</c:v>
                      </c:pt>
                      <c:pt idx="8235">
                        <c:v>449.69225999999998</c:v>
                      </c:pt>
                      <c:pt idx="8236">
                        <c:v>449.72383000000002</c:v>
                      </c:pt>
                      <c:pt idx="8237">
                        <c:v>449.72489999999999</c:v>
                      </c:pt>
                      <c:pt idx="8238">
                        <c:v>449.73624999999998</c:v>
                      </c:pt>
                      <c:pt idx="8239">
                        <c:v>449.80232000000001</c:v>
                      </c:pt>
                      <c:pt idx="8240">
                        <c:v>449.85036000000002</c:v>
                      </c:pt>
                      <c:pt idx="8241">
                        <c:v>449.85019999999997</c:v>
                      </c:pt>
                      <c:pt idx="8242">
                        <c:v>449.81981999999999</c:v>
                      </c:pt>
                      <c:pt idx="8243">
                        <c:v>449.71814999999998</c:v>
                      </c:pt>
                      <c:pt idx="8244">
                        <c:v>449.72829000000002</c:v>
                      </c:pt>
                      <c:pt idx="8245">
                        <c:v>449.74444999999997</c:v>
                      </c:pt>
                      <c:pt idx="8246">
                        <c:v>449.74511999999999</c:v>
                      </c:pt>
                      <c:pt idx="8247">
                        <c:v>449.71660000000003</c:v>
                      </c:pt>
                      <c:pt idx="8248">
                        <c:v>449.73088999999999</c:v>
                      </c:pt>
                      <c:pt idx="8249">
                        <c:v>449.71406999999999</c:v>
                      </c:pt>
                      <c:pt idx="8250">
                        <c:v>449.70215000000002</c:v>
                      </c:pt>
                      <c:pt idx="8251">
                        <c:v>449.83154999999999</c:v>
                      </c:pt>
                      <c:pt idx="8252">
                        <c:v>449.86126999999999</c:v>
                      </c:pt>
                      <c:pt idx="8253">
                        <c:v>449.86275999999998</c:v>
                      </c:pt>
                      <c:pt idx="8254">
                        <c:v>449.82121999999998</c:v>
                      </c:pt>
                      <c:pt idx="8255">
                        <c:v>449.71516000000003</c:v>
                      </c:pt>
                      <c:pt idx="8256">
                        <c:v>449.71294999999998</c:v>
                      </c:pt>
                      <c:pt idx="8257">
                        <c:v>449.74703</c:v>
                      </c:pt>
                      <c:pt idx="8258">
                        <c:v>449.73601000000002</c:v>
                      </c:pt>
                      <c:pt idx="8259">
                        <c:v>449.70391000000001</c:v>
                      </c:pt>
                      <c:pt idx="8260">
                        <c:v>449.70648</c:v>
                      </c:pt>
                      <c:pt idx="8261">
                        <c:v>449.71856000000002</c:v>
                      </c:pt>
                      <c:pt idx="8262">
                        <c:v>449.69355999999999</c:v>
                      </c:pt>
                      <c:pt idx="8263">
                        <c:v>449.83003000000002</c:v>
                      </c:pt>
                      <c:pt idx="8264">
                        <c:v>449.82722999999999</c:v>
                      </c:pt>
                      <c:pt idx="8265">
                        <c:v>449.86466999999999</c:v>
                      </c:pt>
                      <c:pt idx="8266">
                        <c:v>449.82044000000002</c:v>
                      </c:pt>
                      <c:pt idx="8267">
                        <c:v>449.70062000000001</c:v>
                      </c:pt>
                      <c:pt idx="8268">
                        <c:v>449.72843</c:v>
                      </c:pt>
                      <c:pt idx="8269">
                        <c:v>449.73950000000002</c:v>
                      </c:pt>
                      <c:pt idx="8270">
                        <c:v>449.72464000000002</c:v>
                      </c:pt>
                      <c:pt idx="8271">
                        <c:v>449.72622999999999</c:v>
                      </c:pt>
                      <c:pt idx="8272">
                        <c:v>449.71494999999999</c:v>
                      </c:pt>
                      <c:pt idx="8273">
                        <c:v>449.71357</c:v>
                      </c:pt>
                      <c:pt idx="8274">
                        <c:v>449.72829000000002</c:v>
                      </c:pt>
                      <c:pt idx="8275">
                        <c:v>449.84372000000002</c:v>
                      </c:pt>
                      <c:pt idx="8276">
                        <c:v>449.84541000000002</c:v>
                      </c:pt>
                      <c:pt idx="8277">
                        <c:v>449.84300000000002</c:v>
                      </c:pt>
                      <c:pt idx="8278">
                        <c:v>449.84472</c:v>
                      </c:pt>
                      <c:pt idx="8279">
                        <c:v>449.75547</c:v>
                      </c:pt>
                      <c:pt idx="8280">
                        <c:v>449.74099999999999</c:v>
                      </c:pt>
                      <c:pt idx="8281">
                        <c:v>449.71510999999998</c:v>
                      </c:pt>
                      <c:pt idx="8282">
                        <c:v>449.69801999999999</c:v>
                      </c:pt>
                      <c:pt idx="8283">
                        <c:v>449.71211</c:v>
                      </c:pt>
                      <c:pt idx="8284">
                        <c:v>449.70379000000003</c:v>
                      </c:pt>
                      <c:pt idx="8285">
                        <c:v>449.71789000000001</c:v>
                      </c:pt>
                      <c:pt idx="8286">
                        <c:v>449.74700999999999</c:v>
                      </c:pt>
                      <c:pt idx="8287">
                        <c:v>449.83321000000001</c:v>
                      </c:pt>
                      <c:pt idx="8288">
                        <c:v>449.83962000000002</c:v>
                      </c:pt>
                      <c:pt idx="8289">
                        <c:v>449.81772000000001</c:v>
                      </c:pt>
                      <c:pt idx="8290">
                        <c:v>449.78841999999997</c:v>
                      </c:pt>
                      <c:pt idx="8291">
                        <c:v>449.76690000000002</c:v>
                      </c:pt>
                      <c:pt idx="8292">
                        <c:v>449.72541000000001</c:v>
                      </c:pt>
                      <c:pt idx="8293">
                        <c:v>449.70386999999999</c:v>
                      </c:pt>
                      <c:pt idx="8294">
                        <c:v>449.70222000000001</c:v>
                      </c:pt>
                      <c:pt idx="8295">
                        <c:v>449.71915999999999</c:v>
                      </c:pt>
                      <c:pt idx="8296">
                        <c:v>449.73714000000001</c:v>
                      </c:pt>
                      <c:pt idx="8297">
                        <c:v>449.72928999999999</c:v>
                      </c:pt>
                      <c:pt idx="8298">
                        <c:v>449.72705999999999</c:v>
                      </c:pt>
                      <c:pt idx="8299">
                        <c:v>449.84523000000002</c:v>
                      </c:pt>
                      <c:pt idx="8300">
                        <c:v>449.82587000000001</c:v>
                      </c:pt>
                      <c:pt idx="8301">
                        <c:v>449.80106000000001</c:v>
                      </c:pt>
                      <c:pt idx="8302">
                        <c:v>449.82330999999999</c:v>
                      </c:pt>
                      <c:pt idx="8303">
                        <c:v>449.72546</c:v>
                      </c:pt>
                      <c:pt idx="8304">
                        <c:v>449.70945999999998</c:v>
                      </c:pt>
                      <c:pt idx="8305">
                        <c:v>449.71303</c:v>
                      </c:pt>
                      <c:pt idx="8306">
                        <c:v>449.70434999999998</c:v>
                      </c:pt>
                      <c:pt idx="8307">
                        <c:v>449.74059</c:v>
                      </c:pt>
                      <c:pt idx="8308">
                        <c:v>449.73527000000001</c:v>
                      </c:pt>
                      <c:pt idx="8309">
                        <c:v>449.71364</c:v>
                      </c:pt>
                      <c:pt idx="8310">
                        <c:v>449.70857000000001</c:v>
                      </c:pt>
                      <c:pt idx="8311">
                        <c:v>449.80167999999998</c:v>
                      </c:pt>
                      <c:pt idx="8312">
                        <c:v>449.85158000000001</c:v>
                      </c:pt>
                      <c:pt idx="8313">
                        <c:v>449.83517999999998</c:v>
                      </c:pt>
                      <c:pt idx="8314">
                        <c:v>449.82738999999998</c:v>
                      </c:pt>
                      <c:pt idx="8315">
                        <c:v>449.70778000000001</c:v>
                      </c:pt>
                      <c:pt idx="8316">
                        <c:v>449.7106</c:v>
                      </c:pt>
                      <c:pt idx="8317">
                        <c:v>449.71654999999998</c:v>
                      </c:pt>
                      <c:pt idx="8318">
                        <c:v>449.71242000000001</c:v>
                      </c:pt>
                      <c:pt idx="8319">
                        <c:v>449.71429999999998</c:v>
                      </c:pt>
                      <c:pt idx="8320">
                        <c:v>449.73297000000002</c:v>
                      </c:pt>
                      <c:pt idx="8321">
                        <c:v>449.72228000000001</c:v>
                      </c:pt>
                      <c:pt idx="8322">
                        <c:v>449.70848000000001</c:v>
                      </c:pt>
                      <c:pt idx="8323">
                        <c:v>449.81828000000002</c:v>
                      </c:pt>
                      <c:pt idx="8324">
                        <c:v>449.87443999999999</c:v>
                      </c:pt>
                      <c:pt idx="8325">
                        <c:v>449.85665</c:v>
                      </c:pt>
                      <c:pt idx="8326">
                        <c:v>449.80320999999998</c:v>
                      </c:pt>
                      <c:pt idx="8327">
                        <c:v>449.71753000000001</c:v>
                      </c:pt>
                      <c:pt idx="8328">
                        <c:v>449.71785</c:v>
                      </c:pt>
                      <c:pt idx="8329">
                        <c:v>449.72041999999999</c:v>
                      </c:pt>
                      <c:pt idx="8330">
                        <c:v>449.70839000000001</c:v>
                      </c:pt>
                      <c:pt idx="8331">
                        <c:v>449.73935</c:v>
                      </c:pt>
                      <c:pt idx="8332">
                        <c:v>449.72359999999998</c:v>
                      </c:pt>
                      <c:pt idx="8333">
                        <c:v>449.73493000000002</c:v>
                      </c:pt>
                      <c:pt idx="8334">
                        <c:v>449.71535999999998</c:v>
                      </c:pt>
                      <c:pt idx="8335">
                        <c:v>449.82679999999999</c:v>
                      </c:pt>
                      <c:pt idx="8336">
                        <c:v>449.84190000000001</c:v>
                      </c:pt>
                      <c:pt idx="8337">
                        <c:v>449.89192000000003</c:v>
                      </c:pt>
                      <c:pt idx="8338">
                        <c:v>449.85735</c:v>
                      </c:pt>
                      <c:pt idx="8339">
                        <c:v>449.73223000000002</c:v>
                      </c:pt>
                      <c:pt idx="8340">
                        <c:v>449.72654999999997</c:v>
                      </c:pt>
                      <c:pt idx="8341">
                        <c:v>449.74552</c:v>
                      </c:pt>
                      <c:pt idx="8342">
                        <c:v>449.73401000000001</c:v>
                      </c:pt>
                      <c:pt idx="8343">
                        <c:v>449.76755000000003</c:v>
                      </c:pt>
                      <c:pt idx="8344">
                        <c:v>449.74441000000002</c:v>
                      </c:pt>
                      <c:pt idx="8345">
                        <c:v>449.75270999999998</c:v>
                      </c:pt>
                      <c:pt idx="8346">
                        <c:v>449.72737000000001</c:v>
                      </c:pt>
                      <c:pt idx="8347">
                        <c:v>449.83816999999999</c:v>
                      </c:pt>
                      <c:pt idx="8348">
                        <c:v>449.85442</c:v>
                      </c:pt>
                      <c:pt idx="8349">
                        <c:v>449.85415999999998</c:v>
                      </c:pt>
                      <c:pt idx="8350">
                        <c:v>449.86824000000001</c:v>
                      </c:pt>
                      <c:pt idx="8351">
                        <c:v>449.72431</c:v>
                      </c:pt>
                      <c:pt idx="8352">
                        <c:v>449.81018</c:v>
                      </c:pt>
                      <c:pt idx="8353">
                        <c:v>449.72194000000002</c:v>
                      </c:pt>
                      <c:pt idx="8354">
                        <c:v>449.73813000000001</c:v>
                      </c:pt>
                      <c:pt idx="8355">
                        <c:v>449.75761</c:v>
                      </c:pt>
                      <c:pt idx="8356">
                        <c:v>449.72627999999997</c:v>
                      </c:pt>
                      <c:pt idx="8357">
                        <c:v>449.73557</c:v>
                      </c:pt>
                      <c:pt idx="8358">
                        <c:v>449.74088</c:v>
                      </c:pt>
                      <c:pt idx="8359">
                        <c:v>449.82681000000002</c:v>
                      </c:pt>
                      <c:pt idx="8360">
                        <c:v>449.83264000000003</c:v>
                      </c:pt>
                      <c:pt idx="8361">
                        <c:v>449.85316</c:v>
                      </c:pt>
                      <c:pt idx="8362">
                        <c:v>449.89019999999999</c:v>
                      </c:pt>
                      <c:pt idx="8363">
                        <c:v>449.72546999999997</c:v>
                      </c:pt>
                      <c:pt idx="8364">
                        <c:v>449.72075000000001</c:v>
                      </c:pt>
                      <c:pt idx="8365">
                        <c:v>449.72233</c:v>
                      </c:pt>
                      <c:pt idx="8366">
                        <c:v>449.74108000000001</c:v>
                      </c:pt>
                      <c:pt idx="8367">
                        <c:v>449.74063000000001</c:v>
                      </c:pt>
                      <c:pt idx="8368">
                        <c:v>449.74657000000002</c:v>
                      </c:pt>
                      <c:pt idx="8369">
                        <c:v>449.75135</c:v>
                      </c:pt>
                      <c:pt idx="8370">
                        <c:v>449.74910999999997</c:v>
                      </c:pt>
                      <c:pt idx="8371">
                        <c:v>449.86887000000002</c:v>
                      </c:pt>
                      <c:pt idx="8372">
                        <c:v>449.86768999999998</c:v>
                      </c:pt>
                      <c:pt idx="8373">
                        <c:v>449.83693</c:v>
                      </c:pt>
                      <c:pt idx="8374">
                        <c:v>449.81150000000002</c:v>
                      </c:pt>
                      <c:pt idx="8375">
                        <c:v>449.76459</c:v>
                      </c:pt>
                      <c:pt idx="8376">
                        <c:v>449.75873999999999</c:v>
                      </c:pt>
                      <c:pt idx="8377">
                        <c:v>449.71944000000002</c:v>
                      </c:pt>
                      <c:pt idx="8378">
                        <c:v>449.72372000000001</c:v>
                      </c:pt>
                      <c:pt idx="8379">
                        <c:v>449.74227999999999</c:v>
                      </c:pt>
                      <c:pt idx="8380">
                        <c:v>449.73304999999999</c:v>
                      </c:pt>
                      <c:pt idx="8381">
                        <c:v>449.74529999999999</c:v>
                      </c:pt>
                      <c:pt idx="8382">
                        <c:v>449.75177000000002</c:v>
                      </c:pt>
                      <c:pt idx="8383">
                        <c:v>449.85426999999999</c:v>
                      </c:pt>
                      <c:pt idx="8384">
                        <c:v>449.85298</c:v>
                      </c:pt>
                      <c:pt idx="8385">
                        <c:v>449.84712999999999</c:v>
                      </c:pt>
                      <c:pt idx="8386">
                        <c:v>449.83569</c:v>
                      </c:pt>
                      <c:pt idx="8387">
                        <c:v>449.73253999999997</c:v>
                      </c:pt>
                      <c:pt idx="8388">
                        <c:v>449.74275</c:v>
                      </c:pt>
                      <c:pt idx="8389">
                        <c:v>449.71451999999999</c:v>
                      </c:pt>
                      <c:pt idx="8390">
                        <c:v>449.71771000000001</c:v>
                      </c:pt>
                      <c:pt idx="8391">
                        <c:v>449.72039000000001</c:v>
                      </c:pt>
                      <c:pt idx="8392">
                        <c:v>449.73196999999999</c:v>
                      </c:pt>
                      <c:pt idx="8393">
                        <c:v>449.74043</c:v>
                      </c:pt>
                      <c:pt idx="8394">
                        <c:v>449.75823000000003</c:v>
                      </c:pt>
                      <c:pt idx="8395">
                        <c:v>449.84195</c:v>
                      </c:pt>
                      <c:pt idx="8396">
                        <c:v>449.87723999999997</c:v>
                      </c:pt>
                      <c:pt idx="8397">
                        <c:v>449.83735999999999</c:v>
                      </c:pt>
                      <c:pt idx="8398">
                        <c:v>449.80833999999999</c:v>
                      </c:pt>
                      <c:pt idx="8399">
                        <c:v>449.75549000000001</c:v>
                      </c:pt>
                      <c:pt idx="8400">
                        <c:v>449.75110000000001</c:v>
                      </c:pt>
                      <c:pt idx="8401">
                        <c:v>449.74475000000001</c:v>
                      </c:pt>
                      <c:pt idx="8402">
                        <c:v>449.72543999999999</c:v>
                      </c:pt>
                      <c:pt idx="8403">
                        <c:v>449.71499999999997</c:v>
                      </c:pt>
                      <c:pt idx="8404">
                        <c:v>449.73948999999999</c:v>
                      </c:pt>
                      <c:pt idx="8405">
                        <c:v>449.75815999999998</c:v>
                      </c:pt>
                      <c:pt idx="8406">
                        <c:v>449.73504000000003</c:v>
                      </c:pt>
                      <c:pt idx="8407">
                        <c:v>449.83204999999998</c:v>
                      </c:pt>
                      <c:pt idx="8408">
                        <c:v>449.86694999999997</c:v>
                      </c:pt>
                      <c:pt idx="8409">
                        <c:v>449.86466000000001</c:v>
                      </c:pt>
                      <c:pt idx="8410">
                        <c:v>449.815</c:v>
                      </c:pt>
                      <c:pt idx="8411">
                        <c:v>449.76886999999999</c:v>
                      </c:pt>
                      <c:pt idx="8412">
                        <c:v>449.74284999999998</c:v>
                      </c:pt>
                      <c:pt idx="8413">
                        <c:v>449.80056000000002</c:v>
                      </c:pt>
                      <c:pt idx="8414">
                        <c:v>449.72726999999998</c:v>
                      </c:pt>
                      <c:pt idx="8415">
                        <c:v>449.73500999999999</c:v>
                      </c:pt>
                      <c:pt idx="8416">
                        <c:v>449.74444999999997</c:v>
                      </c:pt>
                      <c:pt idx="8417">
                        <c:v>449.74394999999998</c:v>
                      </c:pt>
                      <c:pt idx="8418">
                        <c:v>449.73901000000001</c:v>
                      </c:pt>
                      <c:pt idx="8419">
                        <c:v>449.85255999999998</c:v>
                      </c:pt>
                      <c:pt idx="8420">
                        <c:v>449.85149999999999</c:v>
                      </c:pt>
                      <c:pt idx="8421">
                        <c:v>449.85156000000001</c:v>
                      </c:pt>
                      <c:pt idx="8422">
                        <c:v>449.86367999999999</c:v>
                      </c:pt>
                      <c:pt idx="8423">
                        <c:v>449.73773</c:v>
                      </c:pt>
                      <c:pt idx="8424">
                        <c:v>449.72525000000002</c:v>
                      </c:pt>
                      <c:pt idx="8425">
                        <c:v>449.72820000000002</c:v>
                      </c:pt>
                      <c:pt idx="8426">
                        <c:v>449.75932999999998</c:v>
                      </c:pt>
                      <c:pt idx="8427">
                        <c:v>449.73478</c:v>
                      </c:pt>
                      <c:pt idx="8428">
                        <c:v>449.76821000000001</c:v>
                      </c:pt>
                      <c:pt idx="8429">
                        <c:v>449.74630999999999</c:v>
                      </c:pt>
                      <c:pt idx="8430">
                        <c:v>449.76029</c:v>
                      </c:pt>
                      <c:pt idx="8431">
                        <c:v>449.85140999999999</c:v>
                      </c:pt>
                      <c:pt idx="8432">
                        <c:v>449.84947</c:v>
                      </c:pt>
                      <c:pt idx="8433">
                        <c:v>449.84964000000002</c:v>
                      </c:pt>
                      <c:pt idx="8434">
                        <c:v>449.85836999999998</c:v>
                      </c:pt>
                      <c:pt idx="8435">
                        <c:v>449.76598999999999</c:v>
                      </c:pt>
                      <c:pt idx="8436">
                        <c:v>449.75089000000003</c:v>
                      </c:pt>
                      <c:pt idx="8437">
                        <c:v>449.73334</c:v>
                      </c:pt>
                      <c:pt idx="8438">
                        <c:v>449.72778</c:v>
                      </c:pt>
                      <c:pt idx="8439">
                        <c:v>449.74921999999998</c:v>
                      </c:pt>
                      <c:pt idx="8440">
                        <c:v>449.72883000000002</c:v>
                      </c:pt>
                      <c:pt idx="8441">
                        <c:v>449.74905999999999</c:v>
                      </c:pt>
                      <c:pt idx="8442">
                        <c:v>449.75779999999997</c:v>
                      </c:pt>
                      <c:pt idx="8443">
                        <c:v>449.89785999999998</c:v>
                      </c:pt>
                      <c:pt idx="8444">
                        <c:v>449.87203</c:v>
                      </c:pt>
                      <c:pt idx="8445">
                        <c:v>449.85739999999998</c:v>
                      </c:pt>
                      <c:pt idx="8446">
                        <c:v>449.84343999999999</c:v>
                      </c:pt>
                      <c:pt idx="8447">
                        <c:v>449.76101</c:v>
                      </c:pt>
                      <c:pt idx="8448">
                        <c:v>449.73415</c:v>
                      </c:pt>
                      <c:pt idx="8449">
                        <c:v>449.77359999999999</c:v>
                      </c:pt>
                      <c:pt idx="8450">
                        <c:v>449.75731999999999</c:v>
                      </c:pt>
                      <c:pt idx="8451">
                        <c:v>449.74831999999998</c:v>
                      </c:pt>
                      <c:pt idx="8452">
                        <c:v>449.73221000000001</c:v>
                      </c:pt>
                      <c:pt idx="8453">
                        <c:v>449.73797000000002</c:v>
                      </c:pt>
                      <c:pt idx="8454">
                        <c:v>449.73338999999999</c:v>
                      </c:pt>
                      <c:pt idx="8455">
                        <c:v>449.81207999999998</c:v>
                      </c:pt>
                      <c:pt idx="8456">
                        <c:v>449.88592</c:v>
                      </c:pt>
                      <c:pt idx="8457">
                        <c:v>449.84737999999999</c:v>
                      </c:pt>
                      <c:pt idx="8458">
                        <c:v>449.84872999999999</c:v>
                      </c:pt>
                      <c:pt idx="8459">
                        <c:v>449.74970999999999</c:v>
                      </c:pt>
                      <c:pt idx="8460">
                        <c:v>449.73513000000003</c:v>
                      </c:pt>
                      <c:pt idx="8461">
                        <c:v>449.71627000000001</c:v>
                      </c:pt>
                      <c:pt idx="8462">
                        <c:v>449.73162000000002</c:v>
                      </c:pt>
                      <c:pt idx="8463">
                        <c:v>449.71654000000001</c:v>
                      </c:pt>
                      <c:pt idx="8464">
                        <c:v>449.72442999999998</c:v>
                      </c:pt>
                      <c:pt idx="8465">
                        <c:v>449.70988</c:v>
                      </c:pt>
                      <c:pt idx="8466">
                        <c:v>449.74149999999997</c:v>
                      </c:pt>
                      <c:pt idx="8467">
                        <c:v>449.84523000000002</c:v>
                      </c:pt>
                      <c:pt idx="8468">
                        <c:v>449.89069999999998</c:v>
                      </c:pt>
                      <c:pt idx="8469">
                        <c:v>449.85721999999998</c:v>
                      </c:pt>
                      <c:pt idx="8470">
                        <c:v>449.81137000000001</c:v>
                      </c:pt>
                      <c:pt idx="8471">
                        <c:v>449.72833000000003</c:v>
                      </c:pt>
                      <c:pt idx="8472">
                        <c:v>449.74043</c:v>
                      </c:pt>
                      <c:pt idx="8473">
                        <c:v>449.77148</c:v>
                      </c:pt>
                      <c:pt idx="8474">
                        <c:v>449.76470999999998</c:v>
                      </c:pt>
                      <c:pt idx="8475">
                        <c:v>449.72658999999999</c:v>
                      </c:pt>
                      <c:pt idx="8476">
                        <c:v>449.75817000000001</c:v>
                      </c:pt>
                      <c:pt idx="8477">
                        <c:v>449.75889000000001</c:v>
                      </c:pt>
                      <c:pt idx="8478">
                        <c:v>449.75</c:v>
                      </c:pt>
                      <c:pt idx="8479">
                        <c:v>449.85370999999998</c:v>
                      </c:pt>
                      <c:pt idx="8480">
                        <c:v>449.85390000000001</c:v>
                      </c:pt>
                      <c:pt idx="8481">
                        <c:v>449.89850999999999</c:v>
                      </c:pt>
                      <c:pt idx="8482">
                        <c:v>449.80646999999999</c:v>
                      </c:pt>
                      <c:pt idx="8483">
                        <c:v>449.73608000000002</c:v>
                      </c:pt>
                      <c:pt idx="8484">
                        <c:v>449.73097000000001</c:v>
                      </c:pt>
                      <c:pt idx="8485">
                        <c:v>449.74151999999998</c:v>
                      </c:pt>
                      <c:pt idx="8486">
                        <c:v>449.74439999999998</c:v>
                      </c:pt>
                      <c:pt idx="8487">
                        <c:v>449.74421000000001</c:v>
                      </c:pt>
                      <c:pt idx="8488">
                        <c:v>449.76398</c:v>
                      </c:pt>
                      <c:pt idx="8489">
                        <c:v>449.75643000000002</c:v>
                      </c:pt>
                      <c:pt idx="8490">
                        <c:v>449.74498999999997</c:v>
                      </c:pt>
                      <c:pt idx="8491">
                        <c:v>449.86639000000002</c:v>
                      </c:pt>
                      <c:pt idx="8492">
                        <c:v>449.84050999999999</c:v>
                      </c:pt>
                      <c:pt idx="8493">
                        <c:v>449.85543000000001</c:v>
                      </c:pt>
                      <c:pt idx="8494">
                        <c:v>449.85480999999999</c:v>
                      </c:pt>
                      <c:pt idx="8495">
                        <c:v>449.70925</c:v>
                      </c:pt>
                      <c:pt idx="8496">
                        <c:v>449.73144000000002</c:v>
                      </c:pt>
                      <c:pt idx="8497">
                        <c:v>449.72829999999999</c:v>
                      </c:pt>
                      <c:pt idx="8498">
                        <c:v>449.76452</c:v>
                      </c:pt>
                      <c:pt idx="8499">
                        <c:v>449.74993000000001</c:v>
                      </c:pt>
                      <c:pt idx="8500">
                        <c:v>449.73842999999999</c:v>
                      </c:pt>
                      <c:pt idx="8501">
                        <c:v>449.74006000000003</c:v>
                      </c:pt>
                      <c:pt idx="8502">
                        <c:v>449.74477000000002</c:v>
                      </c:pt>
                      <c:pt idx="8503">
                        <c:v>449.83670000000001</c:v>
                      </c:pt>
                      <c:pt idx="8504">
                        <c:v>449.83895000000001</c:v>
                      </c:pt>
                      <c:pt idx="8505">
                        <c:v>449.83652999999998</c:v>
                      </c:pt>
                      <c:pt idx="8506">
                        <c:v>449.81675999999999</c:v>
                      </c:pt>
                      <c:pt idx="8507">
                        <c:v>449.76769999999999</c:v>
                      </c:pt>
                      <c:pt idx="8508">
                        <c:v>449.75101000000001</c:v>
                      </c:pt>
                      <c:pt idx="8509">
                        <c:v>449.71661999999998</c:v>
                      </c:pt>
                      <c:pt idx="8510">
                        <c:v>449.72649000000001</c:v>
                      </c:pt>
                      <c:pt idx="8511">
                        <c:v>449.73676999999998</c:v>
                      </c:pt>
                      <c:pt idx="8512">
                        <c:v>449.72156999999999</c:v>
                      </c:pt>
                      <c:pt idx="8513">
                        <c:v>449.73498999999998</c:v>
                      </c:pt>
                      <c:pt idx="8514">
                        <c:v>449.74164000000002</c:v>
                      </c:pt>
                      <c:pt idx="8515">
                        <c:v>449.88303000000002</c:v>
                      </c:pt>
                      <c:pt idx="8516">
                        <c:v>449.85878000000002</c:v>
                      </c:pt>
                      <c:pt idx="8517">
                        <c:v>449.86923999999999</c:v>
                      </c:pt>
                      <c:pt idx="8518">
                        <c:v>449.80221999999998</c:v>
                      </c:pt>
                      <c:pt idx="8519">
                        <c:v>449.74337000000003</c:v>
                      </c:pt>
                      <c:pt idx="8520">
                        <c:v>449.74142000000001</c:v>
                      </c:pt>
                      <c:pt idx="8521">
                        <c:v>449.72341999999998</c:v>
                      </c:pt>
                      <c:pt idx="8522">
                        <c:v>449.71917000000002</c:v>
                      </c:pt>
                      <c:pt idx="8523">
                        <c:v>449.76263</c:v>
                      </c:pt>
                      <c:pt idx="8524">
                        <c:v>449.76918000000001</c:v>
                      </c:pt>
                      <c:pt idx="8525">
                        <c:v>449.75713999999999</c:v>
                      </c:pt>
                      <c:pt idx="8526">
                        <c:v>449.73513000000003</c:v>
                      </c:pt>
                      <c:pt idx="8527">
                        <c:v>449.87551000000002</c:v>
                      </c:pt>
                      <c:pt idx="8528">
                        <c:v>449.85703000000001</c:v>
                      </c:pt>
                      <c:pt idx="8529">
                        <c:v>449.84809000000001</c:v>
                      </c:pt>
                      <c:pt idx="8530">
                        <c:v>449.85028</c:v>
                      </c:pt>
                      <c:pt idx="8531">
                        <c:v>449.73169000000001</c:v>
                      </c:pt>
                      <c:pt idx="8532">
                        <c:v>449.75279999999998</c:v>
                      </c:pt>
                      <c:pt idx="8533">
                        <c:v>449.76704999999998</c:v>
                      </c:pt>
                      <c:pt idx="8534">
                        <c:v>449.79163999999997</c:v>
                      </c:pt>
                      <c:pt idx="8535">
                        <c:v>449.74675999999999</c:v>
                      </c:pt>
                      <c:pt idx="8536">
                        <c:v>449.75502</c:v>
                      </c:pt>
                      <c:pt idx="8537">
                        <c:v>449.74221999999997</c:v>
                      </c:pt>
                      <c:pt idx="8538">
                        <c:v>449.73259999999999</c:v>
                      </c:pt>
                      <c:pt idx="8539">
                        <c:v>449.84667999999999</c:v>
                      </c:pt>
                      <c:pt idx="8540">
                        <c:v>449.86237</c:v>
                      </c:pt>
                      <c:pt idx="8541">
                        <c:v>449.83355999999998</c:v>
                      </c:pt>
                      <c:pt idx="8542">
                        <c:v>449.83141999999998</c:v>
                      </c:pt>
                      <c:pt idx="8543">
                        <c:v>449.76765</c:v>
                      </c:pt>
                      <c:pt idx="8544">
                        <c:v>449.76504</c:v>
                      </c:pt>
                      <c:pt idx="8545">
                        <c:v>449.74669999999998</c:v>
                      </c:pt>
                      <c:pt idx="8546">
                        <c:v>449.73307999999997</c:v>
                      </c:pt>
                      <c:pt idx="8547">
                        <c:v>449.70679000000001</c:v>
                      </c:pt>
                      <c:pt idx="8548">
                        <c:v>449.73378000000002</c:v>
                      </c:pt>
                      <c:pt idx="8549">
                        <c:v>449.74657999999999</c:v>
                      </c:pt>
                      <c:pt idx="8550">
                        <c:v>449.73084</c:v>
                      </c:pt>
                      <c:pt idx="8551">
                        <c:v>449.83728000000002</c:v>
                      </c:pt>
                      <c:pt idx="8552">
                        <c:v>449.86646000000002</c:v>
                      </c:pt>
                      <c:pt idx="8553">
                        <c:v>449.88553000000002</c:v>
                      </c:pt>
                      <c:pt idx="8554">
                        <c:v>449.82047999999998</c:v>
                      </c:pt>
                      <c:pt idx="8555">
                        <c:v>449.75707</c:v>
                      </c:pt>
                      <c:pt idx="8556">
                        <c:v>449.76377000000002</c:v>
                      </c:pt>
                      <c:pt idx="8557">
                        <c:v>449.74457000000001</c:v>
                      </c:pt>
                      <c:pt idx="8558">
                        <c:v>449.75371000000001</c:v>
                      </c:pt>
                      <c:pt idx="8559">
                        <c:v>449.73563000000001</c:v>
                      </c:pt>
                      <c:pt idx="8560">
                        <c:v>449.73129999999998</c:v>
                      </c:pt>
                      <c:pt idx="8561">
                        <c:v>449.74752000000001</c:v>
                      </c:pt>
                      <c:pt idx="8562">
                        <c:v>449.72210999999999</c:v>
                      </c:pt>
                      <c:pt idx="8563">
                        <c:v>449.82582000000002</c:v>
                      </c:pt>
                      <c:pt idx="8564">
                        <c:v>449.85077000000001</c:v>
                      </c:pt>
                      <c:pt idx="8565">
                        <c:v>449.87921</c:v>
                      </c:pt>
                      <c:pt idx="8566">
                        <c:v>449.83726000000001</c:v>
                      </c:pt>
                      <c:pt idx="8567">
                        <c:v>449.72953000000001</c:v>
                      </c:pt>
                      <c:pt idx="8568">
                        <c:v>449.73124999999999</c:v>
                      </c:pt>
                      <c:pt idx="8569">
                        <c:v>449.73896999999999</c:v>
                      </c:pt>
                      <c:pt idx="8570">
                        <c:v>449.7706</c:v>
                      </c:pt>
                      <c:pt idx="8571">
                        <c:v>449.75214999999997</c:v>
                      </c:pt>
                      <c:pt idx="8572">
                        <c:v>449.76837999999998</c:v>
                      </c:pt>
                      <c:pt idx="8573">
                        <c:v>449.75459999999998</c:v>
                      </c:pt>
                      <c:pt idx="8574">
                        <c:v>449.76661000000001</c:v>
                      </c:pt>
                      <c:pt idx="8575">
                        <c:v>449.8381</c:v>
                      </c:pt>
                      <c:pt idx="8576">
                        <c:v>449.85037</c:v>
                      </c:pt>
                      <c:pt idx="8577">
                        <c:v>449.85136999999997</c:v>
                      </c:pt>
                      <c:pt idx="8578">
                        <c:v>449.87499000000003</c:v>
                      </c:pt>
                      <c:pt idx="8579">
                        <c:v>449.72609</c:v>
                      </c:pt>
                      <c:pt idx="8580">
                        <c:v>449.72586999999999</c:v>
                      </c:pt>
                      <c:pt idx="8581">
                        <c:v>449.72368</c:v>
                      </c:pt>
                      <c:pt idx="8582">
                        <c:v>449.73622999999998</c:v>
                      </c:pt>
                      <c:pt idx="8583">
                        <c:v>449.71972</c:v>
                      </c:pt>
                      <c:pt idx="8584">
                        <c:v>449.72525000000002</c:v>
                      </c:pt>
                      <c:pt idx="8585">
                        <c:v>449.74882000000002</c:v>
                      </c:pt>
                      <c:pt idx="8586">
                        <c:v>449.74871999999999</c:v>
                      </c:pt>
                      <c:pt idx="8587">
                        <c:v>449.85732999999999</c:v>
                      </c:pt>
                      <c:pt idx="8588">
                        <c:v>449.84857</c:v>
                      </c:pt>
                      <c:pt idx="8589">
                        <c:v>449.86284000000001</c:v>
                      </c:pt>
                      <c:pt idx="8590">
                        <c:v>449.86205999999999</c:v>
                      </c:pt>
                      <c:pt idx="8591">
                        <c:v>449.77548999999999</c:v>
                      </c:pt>
                      <c:pt idx="8592">
                        <c:v>449.72957000000002</c:v>
                      </c:pt>
                      <c:pt idx="8593">
                        <c:v>449.73660999999998</c:v>
                      </c:pt>
                      <c:pt idx="8594">
                        <c:v>449.72154</c:v>
                      </c:pt>
                      <c:pt idx="8595">
                        <c:v>449.79991000000001</c:v>
                      </c:pt>
                      <c:pt idx="8596">
                        <c:v>449.73795999999999</c:v>
                      </c:pt>
                      <c:pt idx="8597">
                        <c:v>449.73367999999999</c:v>
                      </c:pt>
                      <c:pt idx="8598">
                        <c:v>449.76013999999998</c:v>
                      </c:pt>
                      <c:pt idx="8599">
                        <c:v>449.88875999999999</c:v>
                      </c:pt>
                      <c:pt idx="8600">
                        <c:v>449.87155999999999</c:v>
                      </c:pt>
                      <c:pt idx="8601">
                        <c:v>449.86667</c:v>
                      </c:pt>
                      <c:pt idx="8602">
                        <c:v>449.82749999999999</c:v>
                      </c:pt>
                      <c:pt idx="8603">
                        <c:v>449.71602000000001</c:v>
                      </c:pt>
                      <c:pt idx="8604">
                        <c:v>449.74063000000001</c:v>
                      </c:pt>
                      <c:pt idx="8605">
                        <c:v>449.71406000000002</c:v>
                      </c:pt>
                      <c:pt idx="8606">
                        <c:v>449.72937999999999</c:v>
                      </c:pt>
                      <c:pt idx="8607">
                        <c:v>449.72726</c:v>
                      </c:pt>
                      <c:pt idx="8608">
                        <c:v>449.75189</c:v>
                      </c:pt>
                      <c:pt idx="8609">
                        <c:v>449.73507000000001</c:v>
                      </c:pt>
                      <c:pt idx="8610">
                        <c:v>449.74340000000001</c:v>
                      </c:pt>
                      <c:pt idx="8611">
                        <c:v>449.85201000000001</c:v>
                      </c:pt>
                      <c:pt idx="8612">
                        <c:v>449.89103999999998</c:v>
                      </c:pt>
                      <c:pt idx="8613">
                        <c:v>449.85338000000002</c:v>
                      </c:pt>
                      <c:pt idx="8614">
                        <c:v>449.80533000000003</c:v>
                      </c:pt>
                      <c:pt idx="8615">
                        <c:v>449.74076000000002</c:v>
                      </c:pt>
                      <c:pt idx="8616">
                        <c:v>449.74426999999997</c:v>
                      </c:pt>
                      <c:pt idx="8617">
                        <c:v>449.73518999999999</c:v>
                      </c:pt>
                      <c:pt idx="8618">
                        <c:v>449.73725999999999</c:v>
                      </c:pt>
                      <c:pt idx="8619">
                        <c:v>449.74383999999998</c:v>
                      </c:pt>
                      <c:pt idx="8620">
                        <c:v>449.72280000000001</c:v>
                      </c:pt>
                      <c:pt idx="8621">
                        <c:v>449.72805</c:v>
                      </c:pt>
                      <c:pt idx="8622">
                        <c:v>449.70611000000002</c:v>
                      </c:pt>
                      <c:pt idx="8623">
                        <c:v>449.83611999999999</c:v>
                      </c:pt>
                      <c:pt idx="8624">
                        <c:v>449.85766999999998</c:v>
                      </c:pt>
                      <c:pt idx="8625">
                        <c:v>449.89294999999998</c:v>
                      </c:pt>
                      <c:pt idx="8626">
                        <c:v>449.84584000000001</c:v>
                      </c:pt>
                      <c:pt idx="8627">
                        <c:v>449.76555000000002</c:v>
                      </c:pt>
                      <c:pt idx="8628">
                        <c:v>449.77924999999999</c:v>
                      </c:pt>
                      <c:pt idx="8629">
                        <c:v>449.75371000000001</c:v>
                      </c:pt>
                      <c:pt idx="8630">
                        <c:v>449.73021999999997</c:v>
                      </c:pt>
                      <c:pt idx="8631">
                        <c:v>449.72993000000002</c:v>
                      </c:pt>
                      <c:pt idx="8632">
                        <c:v>449.74650000000003</c:v>
                      </c:pt>
                      <c:pt idx="8633">
                        <c:v>449.75071000000003</c:v>
                      </c:pt>
                      <c:pt idx="8634">
                        <c:v>449.72089999999997</c:v>
                      </c:pt>
                      <c:pt idx="8635">
                        <c:v>449.84903000000003</c:v>
                      </c:pt>
                      <c:pt idx="8636">
                        <c:v>449.84856000000002</c:v>
                      </c:pt>
                      <c:pt idx="8637">
                        <c:v>449.86354</c:v>
                      </c:pt>
                      <c:pt idx="8638">
                        <c:v>449.84942000000001</c:v>
                      </c:pt>
                      <c:pt idx="8639">
                        <c:v>449.74808999999999</c:v>
                      </c:pt>
                      <c:pt idx="8640">
                        <c:v>449.74887999999999</c:v>
                      </c:pt>
                      <c:pt idx="8641">
                        <c:v>449.76596000000001</c:v>
                      </c:pt>
                      <c:pt idx="8642">
                        <c:v>449.76100000000002</c:v>
                      </c:pt>
                      <c:pt idx="8643">
                        <c:v>449.75295</c:v>
                      </c:pt>
                      <c:pt idx="8644">
                        <c:v>449.75114000000002</c:v>
                      </c:pt>
                      <c:pt idx="8645">
                        <c:v>449.72958</c:v>
                      </c:pt>
                      <c:pt idx="8646">
                        <c:v>449.76177999999999</c:v>
                      </c:pt>
                      <c:pt idx="8647">
                        <c:v>449.82459999999998</c:v>
                      </c:pt>
                      <c:pt idx="8648">
                        <c:v>449.85482999999999</c:v>
                      </c:pt>
                      <c:pt idx="8649">
                        <c:v>449.85843</c:v>
                      </c:pt>
                      <c:pt idx="8650">
                        <c:v>449.84811000000002</c:v>
                      </c:pt>
                      <c:pt idx="8651">
                        <c:v>449.75294000000002</c:v>
                      </c:pt>
                      <c:pt idx="8652">
                        <c:v>449.77033</c:v>
                      </c:pt>
                      <c:pt idx="8653">
                        <c:v>449.77103</c:v>
                      </c:pt>
                      <c:pt idx="8654">
                        <c:v>449.75842</c:v>
                      </c:pt>
                      <c:pt idx="8655">
                        <c:v>449.74703</c:v>
                      </c:pt>
                      <c:pt idx="8656">
                        <c:v>449.79003</c:v>
                      </c:pt>
                      <c:pt idx="8657">
                        <c:v>449.74515000000002</c:v>
                      </c:pt>
                      <c:pt idx="8658">
                        <c:v>449.72557</c:v>
                      </c:pt>
                      <c:pt idx="8659">
                        <c:v>449.89202999999998</c:v>
                      </c:pt>
                      <c:pt idx="8660">
                        <c:v>449.85894000000002</c:v>
                      </c:pt>
                      <c:pt idx="8661">
                        <c:v>449.85163</c:v>
                      </c:pt>
                      <c:pt idx="8662">
                        <c:v>449.82060999999999</c:v>
                      </c:pt>
                      <c:pt idx="8663">
                        <c:v>449.75369000000001</c:v>
                      </c:pt>
                      <c:pt idx="8664">
                        <c:v>449.73478</c:v>
                      </c:pt>
                      <c:pt idx="8665">
                        <c:v>449.74315999999999</c:v>
                      </c:pt>
                      <c:pt idx="8666">
                        <c:v>449.72606000000002</c:v>
                      </c:pt>
                      <c:pt idx="8667">
                        <c:v>449.74196999999998</c:v>
                      </c:pt>
                      <c:pt idx="8668">
                        <c:v>449.74979999999999</c:v>
                      </c:pt>
                      <c:pt idx="8669">
                        <c:v>449.77926000000002</c:v>
                      </c:pt>
                      <c:pt idx="8670">
                        <c:v>449.75778000000003</c:v>
                      </c:pt>
                      <c:pt idx="8671">
                        <c:v>449.87329999999997</c:v>
                      </c:pt>
                      <c:pt idx="8672">
                        <c:v>449.85962000000001</c:v>
                      </c:pt>
                      <c:pt idx="8673">
                        <c:v>449.86286999999999</c:v>
                      </c:pt>
                      <c:pt idx="8674">
                        <c:v>449.84685999999999</c:v>
                      </c:pt>
                      <c:pt idx="8675">
                        <c:v>449.74034</c:v>
                      </c:pt>
                      <c:pt idx="8676">
                        <c:v>449.75950999999998</c:v>
                      </c:pt>
                      <c:pt idx="8677">
                        <c:v>449.73757999999998</c:v>
                      </c:pt>
                      <c:pt idx="8678">
                        <c:v>449.76816000000002</c:v>
                      </c:pt>
                      <c:pt idx="8679">
                        <c:v>449.74094000000002</c:v>
                      </c:pt>
                      <c:pt idx="8680">
                        <c:v>449.77487000000002</c:v>
                      </c:pt>
                      <c:pt idx="8681">
                        <c:v>449.73340999999999</c:v>
                      </c:pt>
                      <c:pt idx="8682">
                        <c:v>449.74374</c:v>
                      </c:pt>
                      <c:pt idx="8683">
                        <c:v>449.84192000000002</c:v>
                      </c:pt>
                      <c:pt idx="8684">
                        <c:v>449.88355999999999</c:v>
                      </c:pt>
                      <c:pt idx="8685">
                        <c:v>449.86131</c:v>
                      </c:pt>
                      <c:pt idx="8686">
                        <c:v>449.84080999999998</c:v>
                      </c:pt>
                      <c:pt idx="8687">
                        <c:v>449.77037000000001</c:v>
                      </c:pt>
                      <c:pt idx="8688">
                        <c:v>449.75382000000002</c:v>
                      </c:pt>
                      <c:pt idx="8689">
                        <c:v>449.72343999999998</c:v>
                      </c:pt>
                      <c:pt idx="8690">
                        <c:v>449.72746999999998</c:v>
                      </c:pt>
                      <c:pt idx="8691">
                        <c:v>449.74437999999998</c:v>
                      </c:pt>
                      <c:pt idx="8692">
                        <c:v>449.74723</c:v>
                      </c:pt>
                      <c:pt idx="8693">
                        <c:v>449.74252999999999</c:v>
                      </c:pt>
                      <c:pt idx="8694">
                        <c:v>449.75704000000002</c:v>
                      </c:pt>
                      <c:pt idx="8695">
                        <c:v>449.85066</c:v>
                      </c:pt>
                      <c:pt idx="8696">
                        <c:v>449.84904</c:v>
                      </c:pt>
                      <c:pt idx="8697">
                        <c:v>449.87398000000002</c:v>
                      </c:pt>
                      <c:pt idx="8698">
                        <c:v>449.80000999999999</c:v>
                      </c:pt>
                      <c:pt idx="8699">
                        <c:v>449.75889000000001</c:v>
                      </c:pt>
                      <c:pt idx="8700">
                        <c:v>449.76157000000001</c:v>
                      </c:pt>
                      <c:pt idx="8701">
                        <c:v>449.77251000000001</c:v>
                      </c:pt>
                      <c:pt idx="8702">
                        <c:v>449.74383</c:v>
                      </c:pt>
                      <c:pt idx="8703">
                        <c:v>449.77346</c:v>
                      </c:pt>
                      <c:pt idx="8704">
                        <c:v>449.73678999999998</c:v>
                      </c:pt>
                      <c:pt idx="8705">
                        <c:v>449.75033000000002</c:v>
                      </c:pt>
                      <c:pt idx="8706">
                        <c:v>449.72437000000002</c:v>
                      </c:pt>
                      <c:pt idx="8707">
                        <c:v>449.84921000000003</c:v>
                      </c:pt>
                      <c:pt idx="8708">
                        <c:v>449.84181000000001</c:v>
                      </c:pt>
                      <c:pt idx="8709">
                        <c:v>449.89929999999998</c:v>
                      </c:pt>
                      <c:pt idx="8710">
                        <c:v>449.85014999999999</c:v>
                      </c:pt>
                      <c:pt idx="8711">
                        <c:v>449.73633000000001</c:v>
                      </c:pt>
                      <c:pt idx="8712">
                        <c:v>449.72093000000001</c:v>
                      </c:pt>
                      <c:pt idx="8713">
                        <c:v>449.73183999999998</c:v>
                      </c:pt>
                      <c:pt idx="8714">
                        <c:v>449.74092000000002</c:v>
                      </c:pt>
                      <c:pt idx="8715">
                        <c:v>449.72570999999999</c:v>
                      </c:pt>
                      <c:pt idx="8716">
                        <c:v>449.73246999999998</c:v>
                      </c:pt>
                      <c:pt idx="8717">
                        <c:v>449.81929000000002</c:v>
                      </c:pt>
                      <c:pt idx="8718">
                        <c:v>449.76963000000001</c:v>
                      </c:pt>
                      <c:pt idx="8719">
                        <c:v>449.86601000000002</c:v>
                      </c:pt>
                      <c:pt idx="8720">
                        <c:v>449.88511999999997</c:v>
                      </c:pt>
                      <c:pt idx="8721">
                        <c:v>449.86944</c:v>
                      </c:pt>
                      <c:pt idx="8722">
                        <c:v>449.84309000000002</c:v>
                      </c:pt>
                      <c:pt idx="8723">
                        <c:v>449.73964000000001</c:v>
                      </c:pt>
                      <c:pt idx="8724">
                        <c:v>449.74092999999999</c:v>
                      </c:pt>
                      <c:pt idx="8725">
                        <c:v>449.71998000000002</c:v>
                      </c:pt>
                      <c:pt idx="8726">
                        <c:v>449.73775000000001</c:v>
                      </c:pt>
                      <c:pt idx="8727">
                        <c:v>449.74041</c:v>
                      </c:pt>
                      <c:pt idx="8728">
                        <c:v>449.74941999999999</c:v>
                      </c:pt>
                      <c:pt idx="8729">
                        <c:v>449.74455999999998</c:v>
                      </c:pt>
                      <c:pt idx="8730">
                        <c:v>449.76197000000002</c:v>
                      </c:pt>
                      <c:pt idx="8731">
                        <c:v>449.8537</c:v>
                      </c:pt>
                      <c:pt idx="8732">
                        <c:v>449.87425999999999</c:v>
                      </c:pt>
                      <c:pt idx="8733">
                        <c:v>449.85879999999997</c:v>
                      </c:pt>
                      <c:pt idx="8734">
                        <c:v>449.82296000000002</c:v>
                      </c:pt>
                      <c:pt idx="8735">
                        <c:v>449.76868999999999</c:v>
                      </c:pt>
                      <c:pt idx="8736">
                        <c:v>449.7389</c:v>
                      </c:pt>
                      <c:pt idx="8737">
                        <c:v>449.75623999999999</c:v>
                      </c:pt>
                      <c:pt idx="8738">
                        <c:v>449.77256</c:v>
                      </c:pt>
                      <c:pt idx="8739">
                        <c:v>449.74721</c:v>
                      </c:pt>
                      <c:pt idx="8740">
                        <c:v>449.73705000000001</c:v>
                      </c:pt>
                      <c:pt idx="8741">
                        <c:v>449.73575</c:v>
                      </c:pt>
                      <c:pt idx="8742">
                        <c:v>449.73408000000001</c:v>
                      </c:pt>
                      <c:pt idx="8743">
                        <c:v>449.86443000000003</c:v>
                      </c:pt>
                      <c:pt idx="8744">
                        <c:v>449.83724999999998</c:v>
                      </c:pt>
                      <c:pt idx="8745">
                        <c:v>449.84665999999999</c:v>
                      </c:pt>
                      <c:pt idx="8746">
                        <c:v>449.84805</c:v>
                      </c:pt>
                      <c:pt idx="8747">
                        <c:v>449.75171</c:v>
                      </c:pt>
                      <c:pt idx="8748">
                        <c:v>449.73635000000002</c:v>
                      </c:pt>
                      <c:pt idx="8749">
                        <c:v>449.72444999999999</c:v>
                      </c:pt>
                      <c:pt idx="8750">
                        <c:v>449.70553000000001</c:v>
                      </c:pt>
                      <c:pt idx="8751">
                        <c:v>449.73871000000003</c:v>
                      </c:pt>
                      <c:pt idx="8752">
                        <c:v>449.74299999999999</c:v>
                      </c:pt>
                      <c:pt idx="8753">
                        <c:v>449.70114000000001</c:v>
                      </c:pt>
                      <c:pt idx="8754">
                        <c:v>449.70681999999999</c:v>
                      </c:pt>
                      <c:pt idx="8755">
                        <c:v>449.85847000000001</c:v>
                      </c:pt>
                      <c:pt idx="8756">
                        <c:v>449.86795000000001</c:v>
                      </c:pt>
                      <c:pt idx="8757">
                        <c:v>449.82179000000002</c:v>
                      </c:pt>
                      <c:pt idx="8758">
                        <c:v>449.82396</c:v>
                      </c:pt>
                      <c:pt idx="8759">
                        <c:v>449.73084999999998</c:v>
                      </c:pt>
                      <c:pt idx="8760">
                        <c:v>449.73457000000002</c:v>
                      </c:pt>
                      <c:pt idx="8761">
                        <c:v>449.72354000000001</c:v>
                      </c:pt>
                      <c:pt idx="8762">
                        <c:v>449.72091</c:v>
                      </c:pt>
                      <c:pt idx="8763">
                        <c:v>449.72203999999999</c:v>
                      </c:pt>
                      <c:pt idx="8764">
                        <c:v>449.74639000000002</c:v>
                      </c:pt>
                      <c:pt idx="8765">
                        <c:v>449.71113000000003</c:v>
                      </c:pt>
                      <c:pt idx="8766">
                        <c:v>449.71987000000001</c:v>
                      </c:pt>
                      <c:pt idx="8767">
                        <c:v>449.83967999999999</c:v>
                      </c:pt>
                      <c:pt idx="8768">
                        <c:v>449.84926999999999</c:v>
                      </c:pt>
                      <c:pt idx="8769">
                        <c:v>449.86448000000001</c:v>
                      </c:pt>
                      <c:pt idx="8770">
                        <c:v>449.83569</c:v>
                      </c:pt>
                      <c:pt idx="8771">
                        <c:v>449.73466999999999</c:v>
                      </c:pt>
                      <c:pt idx="8772">
                        <c:v>449.73612000000003</c:v>
                      </c:pt>
                      <c:pt idx="8773">
                        <c:v>449.74229000000003</c:v>
                      </c:pt>
                      <c:pt idx="8774">
                        <c:v>449.73374000000001</c:v>
                      </c:pt>
                      <c:pt idx="8775">
                        <c:v>449.74236999999999</c:v>
                      </c:pt>
                      <c:pt idx="8776">
                        <c:v>449.73566</c:v>
                      </c:pt>
                      <c:pt idx="8777">
                        <c:v>449.74373000000003</c:v>
                      </c:pt>
                      <c:pt idx="8778">
                        <c:v>449.76454999999999</c:v>
                      </c:pt>
                      <c:pt idx="8779">
                        <c:v>449.84931</c:v>
                      </c:pt>
                      <c:pt idx="8780">
                        <c:v>449.85361999999998</c:v>
                      </c:pt>
                      <c:pt idx="8781">
                        <c:v>449.87824999999998</c:v>
                      </c:pt>
                      <c:pt idx="8782">
                        <c:v>449.85518999999999</c:v>
                      </c:pt>
                      <c:pt idx="8783">
                        <c:v>449.75236999999998</c:v>
                      </c:pt>
                      <c:pt idx="8784">
                        <c:v>449.73228</c:v>
                      </c:pt>
                      <c:pt idx="8785">
                        <c:v>449.74236000000002</c:v>
                      </c:pt>
                      <c:pt idx="8786">
                        <c:v>449.73466999999999</c:v>
                      </c:pt>
                      <c:pt idx="8787">
                        <c:v>449.72176000000002</c:v>
                      </c:pt>
                      <c:pt idx="8788">
                        <c:v>449.71485000000001</c:v>
                      </c:pt>
                      <c:pt idx="8789">
                        <c:v>449.74009000000001</c:v>
                      </c:pt>
                      <c:pt idx="8790">
                        <c:v>449.73208</c:v>
                      </c:pt>
                      <c:pt idx="8791">
                        <c:v>449.84181000000001</c:v>
                      </c:pt>
                      <c:pt idx="8792">
                        <c:v>449.84948000000003</c:v>
                      </c:pt>
                      <c:pt idx="8793">
                        <c:v>449.87295999999998</c:v>
                      </c:pt>
                      <c:pt idx="8794">
                        <c:v>449.88283999999999</c:v>
                      </c:pt>
                      <c:pt idx="8795">
                        <c:v>449.76352000000003</c:v>
                      </c:pt>
                      <c:pt idx="8796">
                        <c:v>449.75981999999999</c:v>
                      </c:pt>
                      <c:pt idx="8797">
                        <c:v>449.78059000000002</c:v>
                      </c:pt>
                      <c:pt idx="8798">
                        <c:v>449.78098</c:v>
                      </c:pt>
                      <c:pt idx="8799">
                        <c:v>449.73827999999997</c:v>
                      </c:pt>
                      <c:pt idx="8800">
                        <c:v>449.73932000000002</c:v>
                      </c:pt>
                      <c:pt idx="8801">
                        <c:v>449.72895999999997</c:v>
                      </c:pt>
                      <c:pt idx="8802">
                        <c:v>449.74344000000002</c:v>
                      </c:pt>
                      <c:pt idx="8803">
                        <c:v>449.85295000000002</c:v>
                      </c:pt>
                      <c:pt idx="8804">
                        <c:v>449.86799999999999</c:v>
                      </c:pt>
                      <c:pt idx="8805">
                        <c:v>449.85960999999998</c:v>
                      </c:pt>
                      <c:pt idx="8806">
                        <c:v>449.84575999999998</c:v>
                      </c:pt>
                      <c:pt idx="8807">
                        <c:v>449.75542999999999</c:v>
                      </c:pt>
                      <c:pt idx="8808">
                        <c:v>449.75837999999999</c:v>
                      </c:pt>
                      <c:pt idx="8809">
                        <c:v>449.76105999999999</c:v>
                      </c:pt>
                      <c:pt idx="8810">
                        <c:v>449.76909000000001</c:v>
                      </c:pt>
                      <c:pt idx="8811">
                        <c:v>449.75652000000002</c:v>
                      </c:pt>
                      <c:pt idx="8812">
                        <c:v>449.74673999999999</c:v>
                      </c:pt>
                      <c:pt idx="8813">
                        <c:v>449.73543000000001</c:v>
                      </c:pt>
                      <c:pt idx="8814">
                        <c:v>449.74211000000003</c:v>
                      </c:pt>
                      <c:pt idx="8815">
                        <c:v>449.87072999999998</c:v>
                      </c:pt>
                      <c:pt idx="8816">
                        <c:v>449.87482</c:v>
                      </c:pt>
                      <c:pt idx="8817">
                        <c:v>449.87700999999998</c:v>
                      </c:pt>
                      <c:pt idx="8818">
                        <c:v>449.80774000000002</c:v>
                      </c:pt>
                      <c:pt idx="8819">
                        <c:v>449.73998999999998</c:v>
                      </c:pt>
                      <c:pt idx="8820">
                        <c:v>449.74943999999999</c:v>
                      </c:pt>
                      <c:pt idx="8821">
                        <c:v>449.75232</c:v>
                      </c:pt>
                      <c:pt idx="8822">
                        <c:v>449.75995999999998</c:v>
                      </c:pt>
                      <c:pt idx="8823">
                        <c:v>449.75794999999999</c:v>
                      </c:pt>
                      <c:pt idx="8824">
                        <c:v>449.77701000000002</c:v>
                      </c:pt>
                      <c:pt idx="8825">
                        <c:v>449.76960000000003</c:v>
                      </c:pt>
                      <c:pt idx="8826">
                        <c:v>449.75563</c:v>
                      </c:pt>
                      <c:pt idx="8827">
                        <c:v>449.87099000000001</c:v>
                      </c:pt>
                      <c:pt idx="8828">
                        <c:v>449.91478999999998</c:v>
                      </c:pt>
                      <c:pt idx="8829">
                        <c:v>449.86836</c:v>
                      </c:pt>
                      <c:pt idx="8830">
                        <c:v>449.87968999999998</c:v>
                      </c:pt>
                      <c:pt idx="8831">
                        <c:v>449.81189000000001</c:v>
                      </c:pt>
                      <c:pt idx="8832">
                        <c:v>449.76710000000003</c:v>
                      </c:pt>
                      <c:pt idx="8833">
                        <c:v>449.76576</c:v>
                      </c:pt>
                      <c:pt idx="8834">
                        <c:v>449.78136000000001</c:v>
                      </c:pt>
                      <c:pt idx="8835">
                        <c:v>449.76992999999999</c:v>
                      </c:pt>
                      <c:pt idx="8836">
                        <c:v>449.77483999999998</c:v>
                      </c:pt>
                      <c:pt idx="8837">
                        <c:v>449.75959999999998</c:v>
                      </c:pt>
                      <c:pt idx="8838">
                        <c:v>449.79316</c:v>
                      </c:pt>
                      <c:pt idx="8839">
                        <c:v>449.91255000000001</c:v>
                      </c:pt>
                      <c:pt idx="8840">
                        <c:v>449.88639000000001</c:v>
                      </c:pt>
                      <c:pt idx="8841">
                        <c:v>449.89740999999998</c:v>
                      </c:pt>
                      <c:pt idx="8842">
                        <c:v>449.85876999999999</c:v>
                      </c:pt>
                      <c:pt idx="8843">
                        <c:v>449.77837</c:v>
                      </c:pt>
                      <c:pt idx="8844">
                        <c:v>449.77373</c:v>
                      </c:pt>
                      <c:pt idx="8845">
                        <c:v>449.76204000000001</c:v>
                      </c:pt>
                      <c:pt idx="8846">
                        <c:v>449.74601000000001</c:v>
                      </c:pt>
                      <c:pt idx="8847">
                        <c:v>449.74563999999998</c:v>
                      </c:pt>
                      <c:pt idx="8848">
                        <c:v>449.73304999999999</c:v>
                      </c:pt>
                      <c:pt idx="8849">
                        <c:v>449.74786999999998</c:v>
                      </c:pt>
                      <c:pt idx="8850">
                        <c:v>449.72528999999997</c:v>
                      </c:pt>
                      <c:pt idx="8851">
                        <c:v>449.84843000000001</c:v>
                      </c:pt>
                      <c:pt idx="8852">
                        <c:v>449.87889999999999</c:v>
                      </c:pt>
                      <c:pt idx="8853">
                        <c:v>449.89368000000002</c:v>
                      </c:pt>
                      <c:pt idx="8854">
                        <c:v>449.84071</c:v>
                      </c:pt>
                      <c:pt idx="8855">
                        <c:v>449.74295999999998</c:v>
                      </c:pt>
                      <c:pt idx="8856">
                        <c:v>449.71843999999999</c:v>
                      </c:pt>
                      <c:pt idx="8857">
                        <c:v>449.74694</c:v>
                      </c:pt>
                      <c:pt idx="8858">
                        <c:v>449.74212</c:v>
                      </c:pt>
                      <c:pt idx="8859">
                        <c:v>449.73743999999999</c:v>
                      </c:pt>
                      <c:pt idx="8860">
                        <c:v>449.73217</c:v>
                      </c:pt>
                      <c:pt idx="8861">
                        <c:v>449.74286000000001</c:v>
                      </c:pt>
                      <c:pt idx="8862">
                        <c:v>449.75569999999999</c:v>
                      </c:pt>
                      <c:pt idx="8863">
                        <c:v>449.84627</c:v>
                      </c:pt>
                      <c:pt idx="8864">
                        <c:v>449.85696000000002</c:v>
                      </c:pt>
                      <c:pt idx="8865">
                        <c:v>449.84111999999999</c:v>
                      </c:pt>
                      <c:pt idx="8866">
                        <c:v>449.87632000000002</c:v>
                      </c:pt>
                      <c:pt idx="8867">
                        <c:v>449.76254</c:v>
                      </c:pt>
                      <c:pt idx="8868">
                        <c:v>449.75799999999998</c:v>
                      </c:pt>
                      <c:pt idx="8869">
                        <c:v>449.74981000000002</c:v>
                      </c:pt>
                      <c:pt idx="8870">
                        <c:v>449.76724999999999</c:v>
                      </c:pt>
                      <c:pt idx="8871">
                        <c:v>449.75509</c:v>
                      </c:pt>
                      <c:pt idx="8872">
                        <c:v>449.73592000000002</c:v>
                      </c:pt>
                      <c:pt idx="8873">
                        <c:v>449.75241999999997</c:v>
                      </c:pt>
                      <c:pt idx="8874">
                        <c:v>449.76974999999999</c:v>
                      </c:pt>
                      <c:pt idx="8875">
                        <c:v>449.86486000000002</c:v>
                      </c:pt>
                      <c:pt idx="8876">
                        <c:v>449.86286000000001</c:v>
                      </c:pt>
                      <c:pt idx="8877">
                        <c:v>449.86498999999998</c:v>
                      </c:pt>
                      <c:pt idx="8878">
                        <c:v>449.84399999999999</c:v>
                      </c:pt>
                      <c:pt idx="8879">
                        <c:v>449.75684999999999</c:v>
                      </c:pt>
                      <c:pt idx="8880">
                        <c:v>449.75304999999997</c:v>
                      </c:pt>
                      <c:pt idx="8881">
                        <c:v>449.75175999999999</c:v>
                      </c:pt>
                      <c:pt idx="8882">
                        <c:v>449.76098000000002</c:v>
                      </c:pt>
                      <c:pt idx="8883">
                        <c:v>449.73833000000002</c:v>
                      </c:pt>
                      <c:pt idx="8884">
                        <c:v>449.74417999999997</c:v>
                      </c:pt>
                      <c:pt idx="8885">
                        <c:v>449.75398999999999</c:v>
                      </c:pt>
                      <c:pt idx="8886">
                        <c:v>449.75612999999998</c:v>
                      </c:pt>
                      <c:pt idx="8887">
                        <c:v>449.87900000000002</c:v>
                      </c:pt>
                      <c:pt idx="8888">
                        <c:v>449.85852</c:v>
                      </c:pt>
                      <c:pt idx="8889">
                        <c:v>449.85777000000002</c:v>
                      </c:pt>
                      <c:pt idx="8890">
                        <c:v>449.82065</c:v>
                      </c:pt>
                      <c:pt idx="8891">
                        <c:v>449.74734000000001</c:v>
                      </c:pt>
                      <c:pt idx="8892">
                        <c:v>449.72512999999998</c:v>
                      </c:pt>
                      <c:pt idx="8893">
                        <c:v>449.74484999999999</c:v>
                      </c:pt>
                      <c:pt idx="8894">
                        <c:v>449.73926</c:v>
                      </c:pt>
                      <c:pt idx="8895">
                        <c:v>449.73556000000002</c:v>
                      </c:pt>
                      <c:pt idx="8896">
                        <c:v>449.73545999999999</c:v>
                      </c:pt>
                      <c:pt idx="8897">
                        <c:v>449.73775000000001</c:v>
                      </c:pt>
                      <c:pt idx="8898">
                        <c:v>449.74360000000001</c:v>
                      </c:pt>
                      <c:pt idx="8899">
                        <c:v>449.96238</c:v>
                      </c:pt>
                      <c:pt idx="8900">
                        <c:v>449.87400000000002</c:v>
                      </c:pt>
                      <c:pt idx="8901">
                        <c:v>449.82952</c:v>
                      </c:pt>
                      <c:pt idx="8902">
                        <c:v>449.81087000000002</c:v>
                      </c:pt>
                      <c:pt idx="8903">
                        <c:v>449.74927000000002</c:v>
                      </c:pt>
                      <c:pt idx="8904">
                        <c:v>449.75940000000003</c:v>
                      </c:pt>
                      <c:pt idx="8905">
                        <c:v>449.73687000000001</c:v>
                      </c:pt>
                      <c:pt idx="8906">
                        <c:v>449.71974</c:v>
                      </c:pt>
                      <c:pt idx="8907">
                        <c:v>449.7285</c:v>
                      </c:pt>
                      <c:pt idx="8908">
                        <c:v>449.75279</c:v>
                      </c:pt>
                      <c:pt idx="8909">
                        <c:v>449.73358000000002</c:v>
                      </c:pt>
                      <c:pt idx="8910">
                        <c:v>449.71575999999999</c:v>
                      </c:pt>
                      <c:pt idx="8911">
                        <c:v>449.83868000000001</c:v>
                      </c:pt>
                      <c:pt idx="8912">
                        <c:v>449.89173</c:v>
                      </c:pt>
                      <c:pt idx="8913">
                        <c:v>449.85996</c:v>
                      </c:pt>
                      <c:pt idx="8914">
                        <c:v>449.82819000000001</c:v>
                      </c:pt>
                      <c:pt idx="8915">
                        <c:v>449.74428999999998</c:v>
                      </c:pt>
                      <c:pt idx="8916">
                        <c:v>449.76911000000001</c:v>
                      </c:pt>
                      <c:pt idx="8917">
                        <c:v>449.75384000000003</c:v>
                      </c:pt>
                      <c:pt idx="8918">
                        <c:v>449.75209000000001</c:v>
                      </c:pt>
                      <c:pt idx="8919">
                        <c:v>449.72798999999998</c:v>
                      </c:pt>
                      <c:pt idx="8920">
                        <c:v>449.71753999999999</c:v>
                      </c:pt>
                      <c:pt idx="8921">
                        <c:v>449.74587000000002</c:v>
                      </c:pt>
                      <c:pt idx="8922">
                        <c:v>449.72444999999999</c:v>
                      </c:pt>
                      <c:pt idx="8923">
                        <c:v>449.83323000000001</c:v>
                      </c:pt>
                      <c:pt idx="8924">
                        <c:v>449.86709000000002</c:v>
                      </c:pt>
                      <c:pt idx="8925">
                        <c:v>449.87459999999999</c:v>
                      </c:pt>
                      <c:pt idx="8926">
                        <c:v>449.78411999999997</c:v>
                      </c:pt>
                      <c:pt idx="8927">
                        <c:v>449.74248</c:v>
                      </c:pt>
                      <c:pt idx="8928">
                        <c:v>449.71643</c:v>
                      </c:pt>
                      <c:pt idx="8929">
                        <c:v>449.73629</c:v>
                      </c:pt>
                      <c:pt idx="8930">
                        <c:v>449.75790000000001</c:v>
                      </c:pt>
                      <c:pt idx="8931">
                        <c:v>449.76132000000001</c:v>
                      </c:pt>
                      <c:pt idx="8932">
                        <c:v>449.74405000000002</c:v>
                      </c:pt>
                      <c:pt idx="8933">
                        <c:v>449.74970999999999</c:v>
                      </c:pt>
                      <c:pt idx="8934">
                        <c:v>449.73399000000001</c:v>
                      </c:pt>
                      <c:pt idx="8935">
                        <c:v>449.83604000000003</c:v>
                      </c:pt>
                      <c:pt idx="8936">
                        <c:v>449.84636999999998</c:v>
                      </c:pt>
                      <c:pt idx="8937">
                        <c:v>449.85791999999998</c:v>
                      </c:pt>
                      <c:pt idx="8938">
                        <c:v>449.93754000000001</c:v>
                      </c:pt>
                      <c:pt idx="8939">
                        <c:v>449.83744000000002</c:v>
                      </c:pt>
                      <c:pt idx="8940">
                        <c:v>449.88816000000003</c:v>
                      </c:pt>
                      <c:pt idx="8941">
                        <c:v>449.96352999999999</c:v>
                      </c:pt>
                      <c:pt idx="8942">
                        <c:v>450.02735000000001</c:v>
                      </c:pt>
                      <c:pt idx="8943">
                        <c:v>450.08224000000001</c:v>
                      </c:pt>
                      <c:pt idx="8944">
                        <c:v>450.13056</c:v>
                      </c:pt>
                      <c:pt idx="8945">
                        <c:v>450.17392000000001</c:v>
                      </c:pt>
                      <c:pt idx="8946">
                        <c:v>450.21731999999997</c:v>
                      </c:pt>
                      <c:pt idx="8947">
                        <c:v>450.37290999999999</c:v>
                      </c:pt>
                      <c:pt idx="8948">
                        <c:v>450.42003999999997</c:v>
                      </c:pt>
                      <c:pt idx="8949">
                        <c:v>450.46008999999998</c:v>
                      </c:pt>
                      <c:pt idx="8950">
                        <c:v>450.48865999999998</c:v>
                      </c:pt>
                      <c:pt idx="8951">
                        <c:v>450.4622</c:v>
                      </c:pt>
                      <c:pt idx="8952">
                        <c:v>450.50065000000001</c:v>
                      </c:pt>
                      <c:pt idx="8953">
                        <c:v>450.55833999999999</c:v>
                      </c:pt>
                      <c:pt idx="8954">
                        <c:v>450.60867000000002</c:v>
                      </c:pt>
                      <c:pt idx="8955">
                        <c:v>450.65336000000002</c:v>
                      </c:pt>
                      <c:pt idx="8956">
                        <c:v>450.70398</c:v>
                      </c:pt>
                      <c:pt idx="8957">
                        <c:v>450.76656000000003</c:v>
                      </c:pt>
                      <c:pt idx="8958">
                        <c:v>450.80367999999999</c:v>
                      </c:pt>
                      <c:pt idx="8959">
                        <c:v>451.01312999999999</c:v>
                      </c:pt>
                      <c:pt idx="8960">
                        <c:v>451.16075000000001</c:v>
                      </c:pt>
                      <c:pt idx="8961">
                        <c:v>451.07593000000003</c:v>
                      </c:pt>
                      <c:pt idx="8962">
                        <c:v>451.10775999999998</c:v>
                      </c:pt>
                      <c:pt idx="8963">
                        <c:v>451.07265000000001</c:v>
                      </c:pt>
                      <c:pt idx="8964">
                        <c:v>451.09329000000002</c:v>
                      </c:pt>
                      <c:pt idx="8965">
                        <c:v>451.15911999999997</c:v>
                      </c:pt>
                      <c:pt idx="8966">
                        <c:v>451.20490999999998</c:v>
                      </c:pt>
                      <c:pt idx="8967">
                        <c:v>451.25841000000003</c:v>
                      </c:pt>
                      <c:pt idx="8968">
                        <c:v>451.28285</c:v>
                      </c:pt>
                      <c:pt idx="8969">
                        <c:v>451.33726000000001</c:v>
                      </c:pt>
                      <c:pt idx="8970">
                        <c:v>451.37283000000002</c:v>
                      </c:pt>
                      <c:pt idx="8971">
                        <c:v>451.5575</c:v>
                      </c:pt>
                      <c:pt idx="8972">
                        <c:v>451.61748</c:v>
                      </c:pt>
                      <c:pt idx="8973">
                        <c:v>451.66390999999999</c:v>
                      </c:pt>
                      <c:pt idx="8974">
                        <c:v>451.67854999999997</c:v>
                      </c:pt>
                      <c:pt idx="8975">
                        <c:v>451.66262999999998</c:v>
                      </c:pt>
                      <c:pt idx="8976">
                        <c:v>451.72710999999998</c:v>
                      </c:pt>
                      <c:pt idx="8977">
                        <c:v>451.76085</c:v>
                      </c:pt>
                      <c:pt idx="8978">
                        <c:v>451.81689</c:v>
                      </c:pt>
                      <c:pt idx="8979">
                        <c:v>451.87558999999999</c:v>
                      </c:pt>
                      <c:pt idx="8980">
                        <c:v>451.91568999999998</c:v>
                      </c:pt>
                      <c:pt idx="8981">
                        <c:v>451.96748000000002</c:v>
                      </c:pt>
                      <c:pt idx="8982">
                        <c:v>452.01544000000001</c:v>
                      </c:pt>
                      <c:pt idx="8983">
                        <c:v>452.17228999999998</c:v>
                      </c:pt>
                      <c:pt idx="8984">
                        <c:v>452.22931999999997</c:v>
                      </c:pt>
                      <c:pt idx="8985">
                        <c:v>452.26166999999998</c:v>
                      </c:pt>
                      <c:pt idx="8986">
                        <c:v>452.26443999999998</c:v>
                      </c:pt>
                      <c:pt idx="8987">
                        <c:v>452.24250000000001</c:v>
                      </c:pt>
                      <c:pt idx="8988">
                        <c:v>452.30529000000001</c:v>
                      </c:pt>
                      <c:pt idx="8989">
                        <c:v>452.32351</c:v>
                      </c:pt>
                      <c:pt idx="8990">
                        <c:v>452.37414999999999</c:v>
                      </c:pt>
                      <c:pt idx="8991">
                        <c:v>452.40805</c:v>
                      </c:pt>
                      <c:pt idx="8992">
                        <c:v>452.47939000000002</c:v>
                      </c:pt>
                      <c:pt idx="8993">
                        <c:v>452.53482000000002</c:v>
                      </c:pt>
                      <c:pt idx="8994">
                        <c:v>452.56304999999998</c:v>
                      </c:pt>
                      <c:pt idx="8995">
                        <c:v>452.74991999999997</c:v>
                      </c:pt>
                      <c:pt idx="8996">
                        <c:v>452.77677999999997</c:v>
                      </c:pt>
                      <c:pt idx="8997">
                        <c:v>452.87213000000003</c:v>
                      </c:pt>
                      <c:pt idx="8998">
                        <c:v>452.83087999999998</c:v>
                      </c:pt>
                      <c:pt idx="8999">
                        <c:v>452.81211000000002</c:v>
                      </c:pt>
                      <c:pt idx="9000">
                        <c:v>452.88047</c:v>
                      </c:pt>
                      <c:pt idx="9001">
                        <c:v>452.95066000000003</c:v>
                      </c:pt>
                      <c:pt idx="9002">
                        <c:v>452.96321999999998</c:v>
                      </c:pt>
                      <c:pt idx="9003">
                        <c:v>453.03003999999999</c:v>
                      </c:pt>
                      <c:pt idx="9004">
                        <c:v>453.09296999999998</c:v>
                      </c:pt>
                      <c:pt idx="9005">
                        <c:v>453.16082</c:v>
                      </c:pt>
                      <c:pt idx="9006">
                        <c:v>453.18293999999997</c:v>
                      </c:pt>
                      <c:pt idx="9007">
                        <c:v>453.36477000000002</c:v>
                      </c:pt>
                      <c:pt idx="9008">
                        <c:v>453.40561000000002</c:v>
                      </c:pt>
                      <c:pt idx="9009">
                        <c:v>453.48593</c:v>
                      </c:pt>
                      <c:pt idx="9010">
                        <c:v>453.51639</c:v>
                      </c:pt>
                      <c:pt idx="9011">
                        <c:v>453.45143999999999</c:v>
                      </c:pt>
                      <c:pt idx="9012">
                        <c:v>453.50621000000001</c:v>
                      </c:pt>
                      <c:pt idx="9013">
                        <c:v>453.54516000000001</c:v>
                      </c:pt>
                      <c:pt idx="9014">
                        <c:v>453.60707000000002</c:v>
                      </c:pt>
                      <c:pt idx="9015">
                        <c:v>453.62240000000003</c:v>
                      </c:pt>
                      <c:pt idx="9016">
                        <c:v>453.66802999999999</c:v>
                      </c:pt>
                      <c:pt idx="9017">
                        <c:v>453.73138999999998</c:v>
                      </c:pt>
                      <c:pt idx="9018">
                        <c:v>453.79852</c:v>
                      </c:pt>
                      <c:pt idx="9019">
                        <c:v>453.94027999999997</c:v>
                      </c:pt>
                      <c:pt idx="9020">
                        <c:v>454.05603000000002</c:v>
                      </c:pt>
                      <c:pt idx="9021">
                        <c:v>454.20666999999997</c:v>
                      </c:pt>
                      <c:pt idx="9022">
                        <c:v>454.13859000000002</c:v>
                      </c:pt>
                      <c:pt idx="9023">
                        <c:v>454.05112000000003</c:v>
                      </c:pt>
                      <c:pt idx="9024">
                        <c:v>454.12018</c:v>
                      </c:pt>
                      <c:pt idx="9025">
                        <c:v>454.16550000000001</c:v>
                      </c:pt>
                      <c:pt idx="9026">
                        <c:v>454.20213000000001</c:v>
                      </c:pt>
                      <c:pt idx="9027">
                        <c:v>454.27244999999999</c:v>
                      </c:pt>
                      <c:pt idx="9028">
                        <c:v>454.33093000000002</c:v>
                      </c:pt>
                      <c:pt idx="9029">
                        <c:v>454.35525999999999</c:v>
                      </c:pt>
                      <c:pt idx="9030">
                        <c:v>454.39064999999999</c:v>
                      </c:pt>
                      <c:pt idx="9031">
                        <c:v>454.57511</c:v>
                      </c:pt>
                      <c:pt idx="9032">
                        <c:v>454.60491000000002</c:v>
                      </c:pt>
                      <c:pt idx="9033">
                        <c:v>454.65383000000003</c:v>
                      </c:pt>
                      <c:pt idx="9034">
                        <c:v>454.69076000000001</c:v>
                      </c:pt>
                      <c:pt idx="9035">
                        <c:v>454.64114000000001</c:v>
                      </c:pt>
                      <c:pt idx="9036">
                        <c:v>454.67585000000003</c:v>
                      </c:pt>
                      <c:pt idx="9037">
                        <c:v>454.71463</c:v>
                      </c:pt>
                      <c:pt idx="9038">
                        <c:v>454.76837999999998</c:v>
                      </c:pt>
                      <c:pt idx="9039">
                        <c:v>454.82754999999997</c:v>
                      </c:pt>
                      <c:pt idx="9040">
                        <c:v>454.8759</c:v>
                      </c:pt>
                      <c:pt idx="9041">
                        <c:v>454.91302999999999</c:v>
                      </c:pt>
                      <c:pt idx="9042">
                        <c:v>454.98430999999999</c:v>
                      </c:pt>
                      <c:pt idx="9043">
                        <c:v>455.14997</c:v>
                      </c:pt>
                      <c:pt idx="9044">
                        <c:v>455.18862999999999</c:v>
                      </c:pt>
                      <c:pt idx="9045">
                        <c:v>455.24344000000002</c:v>
                      </c:pt>
                      <c:pt idx="9046">
                        <c:v>455.23998999999998</c:v>
                      </c:pt>
                      <c:pt idx="9047">
                        <c:v>455.23703</c:v>
                      </c:pt>
                      <c:pt idx="9048">
                        <c:v>455.29408999999998</c:v>
                      </c:pt>
                      <c:pt idx="9049">
                        <c:v>455.31729000000001</c:v>
                      </c:pt>
                      <c:pt idx="9050">
                        <c:v>455.37160999999998</c:v>
                      </c:pt>
                      <c:pt idx="9051">
                        <c:v>455.41523999999998</c:v>
                      </c:pt>
                      <c:pt idx="9052">
                        <c:v>455.47424999999998</c:v>
                      </c:pt>
                      <c:pt idx="9053">
                        <c:v>455.51717000000002</c:v>
                      </c:pt>
                      <c:pt idx="9054">
                        <c:v>455.58197999999999</c:v>
                      </c:pt>
                      <c:pt idx="9055">
                        <c:v>455.72266000000002</c:v>
                      </c:pt>
                      <c:pt idx="9056">
                        <c:v>455.84280999999999</c:v>
                      </c:pt>
                      <c:pt idx="9057">
                        <c:v>455.84242999999998</c:v>
                      </c:pt>
                      <c:pt idx="9058">
                        <c:v>455.88997000000001</c:v>
                      </c:pt>
                      <c:pt idx="9059">
                        <c:v>455.86482999999998</c:v>
                      </c:pt>
                      <c:pt idx="9060">
                        <c:v>455.90174000000002</c:v>
                      </c:pt>
                      <c:pt idx="9061">
                        <c:v>455.92887000000002</c:v>
                      </c:pt>
                      <c:pt idx="9062">
                        <c:v>455.97928999999999</c:v>
                      </c:pt>
                      <c:pt idx="9063">
                        <c:v>456.01353</c:v>
                      </c:pt>
                      <c:pt idx="9064">
                        <c:v>456.07794000000001</c:v>
                      </c:pt>
                      <c:pt idx="9065">
                        <c:v>456.12000999999998</c:v>
                      </c:pt>
                      <c:pt idx="9066">
                        <c:v>456.17701</c:v>
                      </c:pt>
                      <c:pt idx="9067">
                        <c:v>456.31702000000001</c:v>
                      </c:pt>
                      <c:pt idx="9068">
                        <c:v>456.38337999999999</c:v>
                      </c:pt>
                      <c:pt idx="9069">
                        <c:v>456.45805999999999</c:v>
                      </c:pt>
                      <c:pt idx="9070">
                        <c:v>456.47843999999998</c:v>
                      </c:pt>
                      <c:pt idx="9071">
                        <c:v>456.41287</c:v>
                      </c:pt>
                      <c:pt idx="9072">
                        <c:v>456.46116000000001</c:v>
                      </c:pt>
                      <c:pt idx="9073">
                        <c:v>456.50662</c:v>
                      </c:pt>
                      <c:pt idx="9074">
                        <c:v>456.56581</c:v>
                      </c:pt>
                      <c:pt idx="9075">
                        <c:v>456.5874</c:v>
                      </c:pt>
                      <c:pt idx="9076">
                        <c:v>456.66705999999999</c:v>
                      </c:pt>
                      <c:pt idx="9077">
                        <c:v>456.73487</c:v>
                      </c:pt>
                      <c:pt idx="9078">
                        <c:v>456.75781000000001</c:v>
                      </c:pt>
                      <c:pt idx="9079">
                        <c:v>456.92707999999999</c:v>
                      </c:pt>
                      <c:pt idx="9080">
                        <c:v>456.97127999999998</c:v>
                      </c:pt>
                      <c:pt idx="9081">
                        <c:v>457.08166</c:v>
                      </c:pt>
                      <c:pt idx="9082">
                        <c:v>457.15562</c:v>
                      </c:pt>
                      <c:pt idx="9083">
                        <c:v>457.01265000000001</c:v>
                      </c:pt>
                      <c:pt idx="9084">
                        <c:v>457.06416000000002</c:v>
                      </c:pt>
                      <c:pt idx="9085">
                        <c:v>457.10086999999999</c:v>
                      </c:pt>
                      <c:pt idx="9086">
                        <c:v>457.18077</c:v>
                      </c:pt>
                      <c:pt idx="9087">
                        <c:v>457.18745999999999</c:v>
                      </c:pt>
                      <c:pt idx="9088">
                        <c:v>457.25968999999998</c:v>
                      </c:pt>
                      <c:pt idx="9089">
                        <c:v>457.30498</c:v>
                      </c:pt>
                      <c:pt idx="9090">
                        <c:v>457.35091</c:v>
                      </c:pt>
                      <c:pt idx="9091">
                        <c:v>457.51769999999999</c:v>
                      </c:pt>
                      <c:pt idx="9092">
                        <c:v>457.58273000000003</c:v>
                      </c:pt>
                      <c:pt idx="9093">
                        <c:v>457.64028999999999</c:v>
                      </c:pt>
                      <c:pt idx="9094">
                        <c:v>457.71203000000003</c:v>
                      </c:pt>
                      <c:pt idx="9095">
                        <c:v>457.63188000000002</c:v>
                      </c:pt>
                      <c:pt idx="9096">
                        <c:v>457.67385000000002</c:v>
                      </c:pt>
                      <c:pt idx="9097">
                        <c:v>457.71960000000001</c:v>
                      </c:pt>
                      <c:pt idx="9098">
                        <c:v>457.79539999999997</c:v>
                      </c:pt>
                      <c:pt idx="9099">
                        <c:v>457.82866999999999</c:v>
                      </c:pt>
                      <c:pt idx="9100">
                        <c:v>457.88337000000001</c:v>
                      </c:pt>
                      <c:pt idx="9101">
                        <c:v>457.90841</c:v>
                      </c:pt>
                      <c:pt idx="9102">
                        <c:v>457.98039</c:v>
                      </c:pt>
                      <c:pt idx="9103">
                        <c:v>458.10181999999998</c:v>
                      </c:pt>
                      <c:pt idx="9104">
                        <c:v>458.16597000000002</c:v>
                      </c:pt>
                      <c:pt idx="9105">
                        <c:v>458.20726999999999</c:v>
                      </c:pt>
                      <c:pt idx="9106">
                        <c:v>458.23473999999999</c:v>
                      </c:pt>
                      <c:pt idx="9107">
                        <c:v>458.18838</c:v>
                      </c:pt>
                      <c:pt idx="9108">
                        <c:v>458.23460999999998</c:v>
                      </c:pt>
                      <c:pt idx="9109">
                        <c:v>458.28807999999998</c:v>
                      </c:pt>
                      <c:pt idx="9110">
                        <c:v>458.34291000000002</c:v>
                      </c:pt>
                      <c:pt idx="9111">
                        <c:v>458.40570000000002</c:v>
                      </c:pt>
                      <c:pt idx="9112">
                        <c:v>458.44605000000001</c:v>
                      </c:pt>
                      <c:pt idx="9113">
                        <c:v>458.50473</c:v>
                      </c:pt>
                      <c:pt idx="9114">
                        <c:v>458.55414999999999</c:v>
                      </c:pt>
                      <c:pt idx="9115">
                        <c:v>458.74896000000001</c:v>
                      </c:pt>
                      <c:pt idx="9116">
                        <c:v>458.75565</c:v>
                      </c:pt>
                      <c:pt idx="9117">
                        <c:v>458.82085000000001</c:v>
                      </c:pt>
                      <c:pt idx="9118">
                        <c:v>458.84573</c:v>
                      </c:pt>
                      <c:pt idx="9119">
                        <c:v>458.82713999999999</c:v>
                      </c:pt>
                      <c:pt idx="9120">
                        <c:v>458.85861</c:v>
                      </c:pt>
                      <c:pt idx="9121">
                        <c:v>458.92457000000002</c:v>
                      </c:pt>
                      <c:pt idx="9122">
                        <c:v>458.95850000000002</c:v>
                      </c:pt>
                      <c:pt idx="9123">
                        <c:v>458.99475000000001</c:v>
                      </c:pt>
                      <c:pt idx="9124">
                        <c:v>459.05999000000003</c:v>
                      </c:pt>
                      <c:pt idx="9125">
                        <c:v>459.11300999999997</c:v>
                      </c:pt>
                      <c:pt idx="9126">
                        <c:v>459.14902000000001</c:v>
                      </c:pt>
                      <c:pt idx="9127">
                        <c:v>459.31709999999998</c:v>
                      </c:pt>
                      <c:pt idx="9128">
                        <c:v>459.39560999999998</c:v>
                      </c:pt>
                      <c:pt idx="9129">
                        <c:v>459.42230000000001</c:v>
                      </c:pt>
                      <c:pt idx="9130">
                        <c:v>459.42016999999998</c:v>
                      </c:pt>
                      <c:pt idx="9131">
                        <c:v>459.40553</c:v>
                      </c:pt>
                      <c:pt idx="9132">
                        <c:v>459.46080000000001</c:v>
                      </c:pt>
                      <c:pt idx="9133">
                        <c:v>459.49901999999997</c:v>
                      </c:pt>
                      <c:pt idx="9134">
                        <c:v>459.53827000000001</c:v>
                      </c:pt>
                      <c:pt idx="9135">
                        <c:v>459.59267999999997</c:v>
                      </c:pt>
                      <c:pt idx="9136">
                        <c:v>459.66136</c:v>
                      </c:pt>
                      <c:pt idx="9137">
                        <c:v>459.69420000000002</c:v>
                      </c:pt>
                      <c:pt idx="9138">
                        <c:v>459.76659000000001</c:v>
                      </c:pt>
                      <c:pt idx="9139">
                        <c:v>459.91739999999999</c:v>
                      </c:pt>
                      <c:pt idx="9140">
                        <c:v>459.98316999999997</c:v>
                      </c:pt>
                      <c:pt idx="9141">
                        <c:v>460.05486000000002</c:v>
                      </c:pt>
                      <c:pt idx="9142">
                        <c:v>460.14645000000002</c:v>
                      </c:pt>
                      <c:pt idx="9143">
                        <c:v>460.05025000000001</c:v>
                      </c:pt>
                      <c:pt idx="9144">
                        <c:v>460.04982000000001</c:v>
                      </c:pt>
                      <c:pt idx="9145">
                        <c:v>460.10590000000002</c:v>
                      </c:pt>
                      <c:pt idx="9146">
                        <c:v>460.13380000000001</c:v>
                      </c:pt>
                      <c:pt idx="9147">
                        <c:v>460.19871999999998</c:v>
                      </c:pt>
                      <c:pt idx="9148">
                        <c:v>460.23728999999997</c:v>
                      </c:pt>
                      <c:pt idx="9149">
                        <c:v>460.30869000000001</c:v>
                      </c:pt>
                      <c:pt idx="9150">
                        <c:v>460.36802999999998</c:v>
                      </c:pt>
                      <c:pt idx="9151">
                        <c:v>460.51693</c:v>
                      </c:pt>
                      <c:pt idx="9152">
                        <c:v>460.55815000000001</c:v>
                      </c:pt>
                      <c:pt idx="9153">
                        <c:v>460.66820999999999</c:v>
                      </c:pt>
                      <c:pt idx="9154">
                        <c:v>460.67765000000003</c:v>
                      </c:pt>
                      <c:pt idx="9155">
                        <c:v>460.62855000000002</c:v>
                      </c:pt>
                      <c:pt idx="9156">
                        <c:v>460.65827000000002</c:v>
                      </c:pt>
                      <c:pt idx="9157">
                        <c:v>460.73198000000002</c:v>
                      </c:pt>
                      <c:pt idx="9158">
                        <c:v>460.74829</c:v>
                      </c:pt>
                      <c:pt idx="9159">
                        <c:v>460.79412000000002</c:v>
                      </c:pt>
                      <c:pt idx="9160">
                        <c:v>460.85599999999999</c:v>
                      </c:pt>
                      <c:pt idx="9161">
                        <c:v>460.89659</c:v>
                      </c:pt>
                      <c:pt idx="9162">
                        <c:v>460.92585000000003</c:v>
                      </c:pt>
                      <c:pt idx="9163">
                        <c:v>461.09246000000002</c:v>
                      </c:pt>
                      <c:pt idx="9164">
                        <c:v>461.17586</c:v>
                      </c:pt>
                      <c:pt idx="9165">
                        <c:v>461.22233</c:v>
                      </c:pt>
                      <c:pt idx="9166">
                        <c:v>461.25905999999998</c:v>
                      </c:pt>
                      <c:pt idx="9167">
                        <c:v>461.20164</c:v>
                      </c:pt>
                      <c:pt idx="9168">
                        <c:v>461.24846000000002</c:v>
                      </c:pt>
                      <c:pt idx="9169">
                        <c:v>461.30139000000003</c:v>
                      </c:pt>
                      <c:pt idx="9170">
                        <c:v>461.37522999999999</c:v>
                      </c:pt>
                      <c:pt idx="9171">
                        <c:v>461.41888</c:v>
                      </c:pt>
                      <c:pt idx="9172">
                        <c:v>461.46296000000001</c:v>
                      </c:pt>
                      <c:pt idx="9173">
                        <c:v>461.52030000000002</c:v>
                      </c:pt>
                      <c:pt idx="9174">
                        <c:v>461.58873</c:v>
                      </c:pt>
                      <c:pt idx="9175">
                        <c:v>461.70321000000001</c:v>
                      </c:pt>
                      <c:pt idx="9176">
                        <c:v>461.78294</c:v>
                      </c:pt>
                      <c:pt idx="9177">
                        <c:v>461.82429999999999</c:v>
                      </c:pt>
                      <c:pt idx="9178">
                        <c:v>461.83330999999998</c:v>
                      </c:pt>
                      <c:pt idx="9179">
                        <c:v>461.81225000000001</c:v>
                      </c:pt>
                      <c:pt idx="9180">
                        <c:v>461.84622999999999</c:v>
                      </c:pt>
                      <c:pt idx="9181">
                        <c:v>461.88058999999998</c:v>
                      </c:pt>
                      <c:pt idx="9182">
                        <c:v>461.95424000000003</c:v>
                      </c:pt>
                      <c:pt idx="9183">
                        <c:v>462.00434000000001</c:v>
                      </c:pt>
                      <c:pt idx="9184">
                        <c:v>462.07114999999999</c:v>
                      </c:pt>
                      <c:pt idx="9185">
                        <c:v>462.12355000000002</c:v>
                      </c:pt>
                      <c:pt idx="9186">
                        <c:v>462.14988</c:v>
                      </c:pt>
                      <c:pt idx="9187">
                        <c:v>462.32992000000002</c:v>
                      </c:pt>
                      <c:pt idx="9188">
                        <c:v>462.35757000000001</c:v>
                      </c:pt>
                      <c:pt idx="9189">
                        <c:v>462.40685000000002</c:v>
                      </c:pt>
                      <c:pt idx="9190">
                        <c:v>462.43131</c:v>
                      </c:pt>
                      <c:pt idx="9191">
                        <c:v>462.40359999999998</c:v>
                      </c:pt>
                      <c:pt idx="9192">
                        <c:v>462.43547000000001</c:v>
                      </c:pt>
                      <c:pt idx="9193">
                        <c:v>462.52116999999998</c:v>
                      </c:pt>
                      <c:pt idx="9194">
                        <c:v>462.56250999999997</c:v>
                      </c:pt>
                      <c:pt idx="9195">
                        <c:v>462.61117000000002</c:v>
                      </c:pt>
                      <c:pt idx="9196">
                        <c:v>462.66153000000003</c:v>
                      </c:pt>
                      <c:pt idx="9197">
                        <c:v>462.71821</c:v>
                      </c:pt>
                      <c:pt idx="9198">
                        <c:v>462.78658000000001</c:v>
                      </c:pt>
                      <c:pt idx="9199">
                        <c:v>462.92795000000001</c:v>
                      </c:pt>
                      <c:pt idx="9200">
                        <c:v>463.00603000000001</c:v>
                      </c:pt>
                      <c:pt idx="9201">
                        <c:v>463.02109000000002</c:v>
                      </c:pt>
                      <c:pt idx="9202">
                        <c:v>463.04417000000001</c:v>
                      </c:pt>
                      <c:pt idx="9203">
                        <c:v>463.05975999999998</c:v>
                      </c:pt>
                      <c:pt idx="9204">
                        <c:v>463.07249000000002</c:v>
                      </c:pt>
                      <c:pt idx="9205">
                        <c:v>463.11475000000002</c:v>
                      </c:pt>
                      <c:pt idx="9206">
                        <c:v>463.13940000000002</c:v>
                      </c:pt>
                      <c:pt idx="9207">
                        <c:v>463.20839999999998</c:v>
                      </c:pt>
                      <c:pt idx="9208">
                        <c:v>463.26656000000003</c:v>
                      </c:pt>
                      <c:pt idx="9209">
                        <c:v>463.28016000000002</c:v>
                      </c:pt>
                      <c:pt idx="9210">
                        <c:v>463.34262000000001</c:v>
                      </c:pt>
                      <c:pt idx="9211">
                        <c:v>463.50772999999998</c:v>
                      </c:pt>
                      <c:pt idx="9212">
                        <c:v>463.61941999999999</c:v>
                      </c:pt>
                      <c:pt idx="9213">
                        <c:v>463.63315</c:v>
                      </c:pt>
                      <c:pt idx="9214">
                        <c:v>463.64726999999999</c:v>
                      </c:pt>
                      <c:pt idx="9215">
                        <c:v>463.61340000000001</c:v>
                      </c:pt>
                      <c:pt idx="9216">
                        <c:v>463.62601999999998</c:v>
                      </c:pt>
                      <c:pt idx="9217">
                        <c:v>463.69821999999999</c:v>
                      </c:pt>
                      <c:pt idx="9218">
                        <c:v>463.72885000000002</c:v>
                      </c:pt>
                      <c:pt idx="9219">
                        <c:v>463.77794999999998</c:v>
                      </c:pt>
                      <c:pt idx="9220">
                        <c:v>463.85444999999999</c:v>
                      </c:pt>
                      <c:pt idx="9221">
                        <c:v>463.8843</c:v>
                      </c:pt>
                      <c:pt idx="9222">
                        <c:v>463.96526</c:v>
                      </c:pt>
                      <c:pt idx="9223">
                        <c:v>464.10291000000001</c:v>
                      </c:pt>
                      <c:pt idx="9224">
                        <c:v>464.17189000000002</c:v>
                      </c:pt>
                      <c:pt idx="9225">
                        <c:v>464.26098000000002</c:v>
                      </c:pt>
                      <c:pt idx="9226">
                        <c:v>464.28089</c:v>
                      </c:pt>
                      <c:pt idx="9227">
                        <c:v>464.21122000000003</c:v>
                      </c:pt>
                      <c:pt idx="9228">
                        <c:v>464.24853000000002</c:v>
                      </c:pt>
                      <c:pt idx="9229">
                        <c:v>464.30049000000002</c:v>
                      </c:pt>
                      <c:pt idx="9230">
                        <c:v>464.34345999999999</c:v>
                      </c:pt>
                      <c:pt idx="9231">
                        <c:v>464.41575999999998</c:v>
                      </c:pt>
                      <c:pt idx="9232">
                        <c:v>464.45314999999999</c:v>
                      </c:pt>
                      <c:pt idx="9233">
                        <c:v>464.51047999999997</c:v>
                      </c:pt>
                      <c:pt idx="9234">
                        <c:v>464.55489</c:v>
                      </c:pt>
                      <c:pt idx="9235">
                        <c:v>464.71345000000002</c:v>
                      </c:pt>
                      <c:pt idx="9236">
                        <c:v>464.77420999999998</c:v>
                      </c:pt>
                      <c:pt idx="9237">
                        <c:v>464.83488999999997</c:v>
                      </c:pt>
                      <c:pt idx="9238">
                        <c:v>464.88502</c:v>
                      </c:pt>
                      <c:pt idx="9239">
                        <c:v>464.79424</c:v>
                      </c:pt>
                      <c:pt idx="9240">
                        <c:v>464.86043999999998</c:v>
                      </c:pt>
                      <c:pt idx="9241">
                        <c:v>464.91190999999998</c:v>
                      </c:pt>
                      <c:pt idx="9242">
                        <c:v>464.97595000000001</c:v>
                      </c:pt>
                      <c:pt idx="9243">
                        <c:v>465.00574999999998</c:v>
                      </c:pt>
                      <c:pt idx="9244">
                        <c:v>465.03825999999998</c:v>
                      </c:pt>
                      <c:pt idx="9245">
                        <c:v>465.12258000000003</c:v>
                      </c:pt>
                      <c:pt idx="9246">
                        <c:v>465.19087000000002</c:v>
                      </c:pt>
                      <c:pt idx="9247">
                        <c:v>465.30126000000001</c:v>
                      </c:pt>
                      <c:pt idx="9248">
                        <c:v>465.35487000000001</c:v>
                      </c:pt>
                      <c:pt idx="9249">
                        <c:v>465.42511000000002</c:v>
                      </c:pt>
                      <c:pt idx="9250">
                        <c:v>465.47430000000003</c:v>
                      </c:pt>
                      <c:pt idx="9251">
                        <c:v>465.42651999999998</c:v>
                      </c:pt>
                      <c:pt idx="9252">
                        <c:v>465.45812000000001</c:v>
                      </c:pt>
                      <c:pt idx="9253">
                        <c:v>465.49061999999998</c:v>
                      </c:pt>
                      <c:pt idx="9254">
                        <c:v>465.57589000000002</c:v>
                      </c:pt>
                      <c:pt idx="9255">
                        <c:v>465.62995000000001</c:v>
                      </c:pt>
                      <c:pt idx="9256">
                        <c:v>465.68284999999997</c:v>
                      </c:pt>
                      <c:pt idx="9257">
                        <c:v>465.69868000000002</c:v>
                      </c:pt>
                      <c:pt idx="9258">
                        <c:v>465.76254</c:v>
                      </c:pt>
                      <c:pt idx="9259">
                        <c:v>465.95121999999998</c:v>
                      </c:pt>
                      <c:pt idx="9260">
                        <c:v>465.97543999999999</c:v>
                      </c:pt>
                      <c:pt idx="9261">
                        <c:v>465.99500999999998</c:v>
                      </c:pt>
                      <c:pt idx="9262">
                        <c:v>466.05741</c:v>
                      </c:pt>
                      <c:pt idx="9263">
                        <c:v>466.01427999999999</c:v>
                      </c:pt>
                      <c:pt idx="9264">
                        <c:v>466.09377000000001</c:v>
                      </c:pt>
                      <c:pt idx="9265">
                        <c:v>466.11831999999998</c:v>
                      </c:pt>
                      <c:pt idx="9266">
                        <c:v>466.14602000000002</c:v>
                      </c:pt>
                      <c:pt idx="9267">
                        <c:v>466.19749999999999</c:v>
                      </c:pt>
                      <c:pt idx="9268">
                        <c:v>466.25628999999998</c:v>
                      </c:pt>
                      <c:pt idx="9269">
                        <c:v>466.29135000000002</c:v>
                      </c:pt>
                      <c:pt idx="9270">
                        <c:v>466.34899999999999</c:v>
                      </c:pt>
                      <c:pt idx="9271">
                        <c:v>466.50785999999999</c:v>
                      </c:pt>
                      <c:pt idx="9272">
                        <c:v>466.59807999999998</c:v>
                      </c:pt>
                      <c:pt idx="9273">
                        <c:v>466.63477999999998</c:v>
                      </c:pt>
                      <c:pt idx="9274">
                        <c:v>466.67281000000003</c:v>
                      </c:pt>
                      <c:pt idx="9275">
                        <c:v>466.62045000000001</c:v>
                      </c:pt>
                      <c:pt idx="9276">
                        <c:v>466.66735</c:v>
                      </c:pt>
                      <c:pt idx="9277">
                        <c:v>466.67847999999998</c:v>
                      </c:pt>
                      <c:pt idx="9278">
                        <c:v>466.75071000000003</c:v>
                      </c:pt>
                      <c:pt idx="9279">
                        <c:v>466.80880999999999</c:v>
                      </c:pt>
                      <c:pt idx="9280">
                        <c:v>466.86324000000002</c:v>
                      </c:pt>
                      <c:pt idx="9281">
                        <c:v>466.90269000000001</c:v>
                      </c:pt>
                      <c:pt idx="9282">
                        <c:v>466.96611000000001</c:v>
                      </c:pt>
                      <c:pt idx="9283">
                        <c:v>467.14855</c:v>
                      </c:pt>
                      <c:pt idx="9284">
                        <c:v>467.21431000000001</c:v>
                      </c:pt>
                      <c:pt idx="9285">
                        <c:v>467.22550999999999</c:v>
                      </c:pt>
                      <c:pt idx="9286">
                        <c:v>467.26688999999999</c:v>
                      </c:pt>
                      <c:pt idx="9287">
                        <c:v>467.22649999999999</c:v>
                      </c:pt>
                      <c:pt idx="9288">
                        <c:v>467.24347</c:v>
                      </c:pt>
                      <c:pt idx="9289">
                        <c:v>467.33713999999998</c:v>
                      </c:pt>
                      <c:pt idx="9290">
                        <c:v>467.37418000000002</c:v>
                      </c:pt>
                      <c:pt idx="9291">
                        <c:v>467.43862999999999</c:v>
                      </c:pt>
                      <c:pt idx="9292">
                        <c:v>467.45720999999998</c:v>
                      </c:pt>
                      <c:pt idx="9293">
                        <c:v>467.52917000000002</c:v>
                      </c:pt>
                      <c:pt idx="9294">
                        <c:v>467.54237000000001</c:v>
                      </c:pt>
                      <c:pt idx="9295">
                        <c:v>467.71778999999998</c:v>
                      </c:pt>
                      <c:pt idx="9296">
                        <c:v>467.78401000000002</c:v>
                      </c:pt>
                      <c:pt idx="9297">
                        <c:v>467.85554000000002</c:v>
                      </c:pt>
                      <c:pt idx="9298">
                        <c:v>467.87630999999999</c:v>
                      </c:pt>
                      <c:pt idx="9299">
                        <c:v>467.83661000000001</c:v>
                      </c:pt>
                      <c:pt idx="9300">
                        <c:v>467.85338000000002</c:v>
                      </c:pt>
                      <c:pt idx="9301">
                        <c:v>467.92140999999998</c:v>
                      </c:pt>
                      <c:pt idx="9302">
                        <c:v>467.96271999999999</c:v>
                      </c:pt>
                      <c:pt idx="9303">
                        <c:v>468.00164000000001</c:v>
                      </c:pt>
                      <c:pt idx="9304">
                        <c:v>468.01974999999999</c:v>
                      </c:pt>
                      <c:pt idx="9305">
                        <c:v>468.11581000000001</c:v>
                      </c:pt>
                      <c:pt idx="9306">
                        <c:v>468.19634000000002</c:v>
                      </c:pt>
                      <c:pt idx="9307">
                        <c:v>468.32722000000001</c:v>
                      </c:pt>
                      <c:pt idx="9308">
                        <c:v>468.37297999999998</c:v>
                      </c:pt>
                      <c:pt idx="9309">
                        <c:v>468.42829999999998</c:v>
                      </c:pt>
                      <c:pt idx="9310">
                        <c:v>468.49151999999998</c:v>
                      </c:pt>
                      <c:pt idx="9311">
                        <c:v>468.38846000000001</c:v>
                      </c:pt>
                      <c:pt idx="9312">
                        <c:v>468.44610999999998</c:v>
                      </c:pt>
                      <c:pt idx="9313">
                        <c:v>468.52120000000002</c:v>
                      </c:pt>
                      <c:pt idx="9314">
                        <c:v>468.57369</c:v>
                      </c:pt>
                      <c:pt idx="9315">
                        <c:v>468.59854999999999</c:v>
                      </c:pt>
                      <c:pt idx="9316">
                        <c:v>468.65237999999999</c:v>
                      </c:pt>
                      <c:pt idx="9317">
                        <c:v>468.70688999999999</c:v>
                      </c:pt>
                      <c:pt idx="9318">
                        <c:v>468.75538</c:v>
                      </c:pt>
                      <c:pt idx="9319">
                        <c:v>468.91298</c:v>
                      </c:pt>
                      <c:pt idx="9320">
                        <c:v>468.96956</c:v>
                      </c:pt>
                      <c:pt idx="9321">
                        <c:v>469.05916000000002</c:v>
                      </c:pt>
                      <c:pt idx="9322">
                        <c:v>469.10241000000002</c:v>
                      </c:pt>
                      <c:pt idx="9323">
                        <c:v>469.00330000000002</c:v>
                      </c:pt>
                      <c:pt idx="9324">
                        <c:v>469.05802999999997</c:v>
                      </c:pt>
                      <c:pt idx="9325">
                        <c:v>469.15911999999997</c:v>
                      </c:pt>
                      <c:pt idx="9326">
                        <c:v>469.14654000000002</c:v>
                      </c:pt>
                      <c:pt idx="9327">
                        <c:v>469.22021999999998</c:v>
                      </c:pt>
                      <c:pt idx="9328">
                        <c:v>469.27010000000001</c:v>
                      </c:pt>
                      <c:pt idx="9329">
                        <c:v>469.31655000000001</c:v>
                      </c:pt>
                      <c:pt idx="9330">
                        <c:v>469.35392000000002</c:v>
                      </c:pt>
                      <c:pt idx="9331">
                        <c:v>469.54757000000001</c:v>
                      </c:pt>
                      <c:pt idx="9332">
                        <c:v>469.56871000000001</c:v>
                      </c:pt>
                      <c:pt idx="9333">
                        <c:v>469.61455999999998</c:v>
                      </c:pt>
                      <c:pt idx="9334">
                        <c:v>469.64166</c:v>
                      </c:pt>
                      <c:pt idx="9335">
                        <c:v>469.62849999999997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470A'!$BK$5:$BK$9340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3.2061499999999986E-2</c:v>
                      </c:pt>
                      <c:pt idx="1">
                        <c:v>3.2058499999999976E-2</c:v>
                      </c:pt>
                      <c:pt idx="2">
                        <c:v>3.2046499999999978E-2</c:v>
                      </c:pt>
                      <c:pt idx="3">
                        <c:v>3.2039999999999978E-2</c:v>
                      </c:pt>
                      <c:pt idx="4">
                        <c:v>3.2032499999999978E-2</c:v>
                      </c:pt>
                      <c:pt idx="5">
                        <c:v>3.202799999999998E-2</c:v>
                      </c:pt>
                      <c:pt idx="6">
                        <c:v>3.2017999999999984E-2</c:v>
                      </c:pt>
                      <c:pt idx="7">
                        <c:v>3.2013499999999986E-2</c:v>
                      </c:pt>
                      <c:pt idx="8">
                        <c:v>3.1999499999999986E-2</c:v>
                      </c:pt>
                      <c:pt idx="9">
                        <c:v>3.1993499999999987E-2</c:v>
                      </c:pt>
                      <c:pt idx="10">
                        <c:v>3.1981999999999983E-2</c:v>
                      </c:pt>
                      <c:pt idx="11">
                        <c:v>3.1977999999999979E-2</c:v>
                      </c:pt>
                      <c:pt idx="12">
                        <c:v>3.196499999999998E-2</c:v>
                      </c:pt>
                      <c:pt idx="13">
                        <c:v>3.1957999999999986E-2</c:v>
                      </c:pt>
                      <c:pt idx="14">
                        <c:v>3.195199999999998E-2</c:v>
                      </c:pt>
                      <c:pt idx="15">
                        <c:v>3.1942499999999978E-2</c:v>
                      </c:pt>
                      <c:pt idx="16">
                        <c:v>3.193049999999998E-2</c:v>
                      </c:pt>
                      <c:pt idx="17">
                        <c:v>3.1918499999999975E-2</c:v>
                      </c:pt>
                      <c:pt idx="18">
                        <c:v>3.1910499999999974E-2</c:v>
                      </c:pt>
                      <c:pt idx="19">
                        <c:v>3.1901999999999972E-2</c:v>
                      </c:pt>
                      <c:pt idx="20">
                        <c:v>3.1885999999999977E-2</c:v>
                      </c:pt>
                      <c:pt idx="21">
                        <c:v>3.1873999999999979E-2</c:v>
                      </c:pt>
                      <c:pt idx="22">
                        <c:v>3.186099999999998E-2</c:v>
                      </c:pt>
                      <c:pt idx="23">
                        <c:v>3.1847499999999987E-2</c:v>
                      </c:pt>
                      <c:pt idx="24">
                        <c:v>3.1829999999999983E-2</c:v>
                      </c:pt>
                      <c:pt idx="25">
                        <c:v>3.1818499999999979E-2</c:v>
                      </c:pt>
                      <c:pt idx="26">
                        <c:v>3.180849999999999E-2</c:v>
                      </c:pt>
                      <c:pt idx="27">
                        <c:v>3.1792999999999988E-2</c:v>
                      </c:pt>
                      <c:pt idx="28">
                        <c:v>3.1777999999999987E-2</c:v>
                      </c:pt>
                      <c:pt idx="29">
                        <c:v>3.1765499999999981E-2</c:v>
                      </c:pt>
                      <c:pt idx="30">
                        <c:v>3.1754499999999991E-2</c:v>
                      </c:pt>
                      <c:pt idx="31">
                        <c:v>3.1742999999999993E-2</c:v>
                      </c:pt>
                      <c:pt idx="32">
                        <c:v>3.1726999999999991E-2</c:v>
                      </c:pt>
                      <c:pt idx="33">
                        <c:v>3.171849999999999E-2</c:v>
                      </c:pt>
                      <c:pt idx="34">
                        <c:v>3.1701999999999987E-2</c:v>
                      </c:pt>
                      <c:pt idx="35">
                        <c:v>3.168449999999999E-2</c:v>
                      </c:pt>
                      <c:pt idx="36">
                        <c:v>3.1665999999999986E-2</c:v>
                      </c:pt>
                      <c:pt idx="37">
                        <c:v>3.1650499999999984E-2</c:v>
                      </c:pt>
                      <c:pt idx="38">
                        <c:v>3.1638499999999993E-2</c:v>
                      </c:pt>
                      <c:pt idx="39">
                        <c:v>3.1626999999999988E-2</c:v>
                      </c:pt>
                      <c:pt idx="40">
                        <c:v>3.1616999999999985E-2</c:v>
                      </c:pt>
                      <c:pt idx="41">
                        <c:v>3.160799999999999E-2</c:v>
                      </c:pt>
                      <c:pt idx="42">
                        <c:v>3.1595999999999992E-2</c:v>
                      </c:pt>
                      <c:pt idx="43">
                        <c:v>3.1583499999999994E-2</c:v>
                      </c:pt>
                      <c:pt idx="44">
                        <c:v>3.1571499999999995E-2</c:v>
                      </c:pt>
                      <c:pt idx="45">
                        <c:v>3.1562999999999994E-2</c:v>
                      </c:pt>
                      <c:pt idx="46">
                        <c:v>3.1553499999999998E-2</c:v>
                      </c:pt>
                      <c:pt idx="47">
                        <c:v>3.1544499999999996E-2</c:v>
                      </c:pt>
                      <c:pt idx="48">
                        <c:v>3.1528499999999994E-2</c:v>
                      </c:pt>
                      <c:pt idx="49">
                        <c:v>3.1524999999999997E-2</c:v>
                      </c:pt>
                      <c:pt idx="50">
                        <c:v>3.1511499999999998E-2</c:v>
                      </c:pt>
                      <c:pt idx="51">
                        <c:v>3.1502000000000002E-2</c:v>
                      </c:pt>
                      <c:pt idx="52">
                        <c:v>3.1487500000000002E-2</c:v>
                      </c:pt>
                      <c:pt idx="53">
                        <c:v>3.1479500000000001E-2</c:v>
                      </c:pt>
                      <c:pt idx="54">
                        <c:v>3.1467000000000002E-2</c:v>
                      </c:pt>
                      <c:pt idx="55">
                        <c:v>3.1455999999999998E-2</c:v>
                      </c:pt>
                      <c:pt idx="56">
                        <c:v>3.1449499999999998E-2</c:v>
                      </c:pt>
                      <c:pt idx="57">
                        <c:v>3.1440000000000003E-2</c:v>
                      </c:pt>
                      <c:pt idx="58">
                        <c:v>3.1432000000000002E-2</c:v>
                      </c:pt>
                      <c:pt idx="59">
                        <c:v>3.1425500000000002E-2</c:v>
                      </c:pt>
                      <c:pt idx="60">
                        <c:v>3.1415999999999999E-2</c:v>
                      </c:pt>
                      <c:pt idx="61">
                        <c:v>3.1408999999999999E-2</c:v>
                      </c:pt>
                      <c:pt idx="62">
                        <c:v>3.1401499999999999E-2</c:v>
                      </c:pt>
                      <c:pt idx="63">
                        <c:v>3.1394499999999999E-2</c:v>
                      </c:pt>
                      <c:pt idx="64">
                        <c:v>3.1383500000000002E-2</c:v>
                      </c:pt>
                      <c:pt idx="65">
                        <c:v>3.1374000000000006E-2</c:v>
                      </c:pt>
                      <c:pt idx="66">
                        <c:v>3.1363500000000002E-2</c:v>
                      </c:pt>
                      <c:pt idx="67">
                        <c:v>3.1351500000000004E-2</c:v>
                      </c:pt>
                      <c:pt idx="68">
                        <c:v>3.1342500000000009E-2</c:v>
                      </c:pt>
                      <c:pt idx="69">
                        <c:v>3.1336500000000003E-2</c:v>
                      </c:pt>
                      <c:pt idx="70">
                        <c:v>3.1323000000000004E-2</c:v>
                      </c:pt>
                      <c:pt idx="71">
                        <c:v>3.1312E-2</c:v>
                      </c:pt>
                      <c:pt idx="72">
                        <c:v>3.13055E-2</c:v>
                      </c:pt>
                      <c:pt idx="73">
                        <c:v>3.1294500000000003E-2</c:v>
                      </c:pt>
                      <c:pt idx="74">
                        <c:v>3.1287000000000002E-2</c:v>
                      </c:pt>
                      <c:pt idx="75">
                        <c:v>3.1276499999999999E-2</c:v>
                      </c:pt>
                      <c:pt idx="76">
                        <c:v>3.1269499999999999E-2</c:v>
                      </c:pt>
                      <c:pt idx="77">
                        <c:v>3.1262499999999999E-2</c:v>
                      </c:pt>
                      <c:pt idx="78">
                        <c:v>3.1253000000000003E-2</c:v>
                      </c:pt>
                      <c:pt idx="79">
                        <c:v>3.1249499999999996E-2</c:v>
                      </c:pt>
                      <c:pt idx="80">
                        <c:v>3.1236999999999994E-2</c:v>
                      </c:pt>
                      <c:pt idx="81">
                        <c:v>3.1237499999999994E-2</c:v>
                      </c:pt>
                      <c:pt idx="82">
                        <c:v>3.1230999999999995E-2</c:v>
                      </c:pt>
                      <c:pt idx="83">
                        <c:v>3.1220499999999995E-2</c:v>
                      </c:pt>
                      <c:pt idx="84">
                        <c:v>3.1212499999999994E-2</c:v>
                      </c:pt>
                      <c:pt idx="85">
                        <c:v>3.1206499999999998E-2</c:v>
                      </c:pt>
                      <c:pt idx="86">
                        <c:v>3.1196999999999999E-2</c:v>
                      </c:pt>
                      <c:pt idx="87">
                        <c:v>3.1199999999999995E-2</c:v>
                      </c:pt>
                      <c:pt idx="88">
                        <c:v>3.1192500000000001E-2</c:v>
                      </c:pt>
                      <c:pt idx="89">
                        <c:v>3.1185999999999998E-2</c:v>
                      </c:pt>
                      <c:pt idx="90">
                        <c:v>3.1179999999999996E-2</c:v>
                      </c:pt>
                      <c:pt idx="91">
                        <c:v>3.1180499999999993E-2</c:v>
                      </c:pt>
                      <c:pt idx="92">
                        <c:v>3.1176999999999993E-2</c:v>
                      </c:pt>
                      <c:pt idx="93">
                        <c:v>3.1180499999999989E-2</c:v>
                      </c:pt>
                      <c:pt idx="94">
                        <c:v>3.1173999999999986E-2</c:v>
                      </c:pt>
                      <c:pt idx="95">
                        <c:v>3.1171499999999984E-2</c:v>
                      </c:pt>
                      <c:pt idx="96">
                        <c:v>3.1170999999999983E-2</c:v>
                      </c:pt>
                      <c:pt idx="97">
                        <c:v>3.116449999999998E-2</c:v>
                      </c:pt>
                      <c:pt idx="98">
                        <c:v>3.1160499999999983E-2</c:v>
                      </c:pt>
                      <c:pt idx="99">
                        <c:v>3.1159499999999986E-2</c:v>
                      </c:pt>
                      <c:pt idx="100">
                        <c:v>3.1154999999999985E-2</c:v>
                      </c:pt>
                      <c:pt idx="101">
                        <c:v>3.1151499999999988E-2</c:v>
                      </c:pt>
                      <c:pt idx="102">
                        <c:v>3.1145499999999986E-2</c:v>
                      </c:pt>
                      <c:pt idx="103">
                        <c:v>3.1145499999999989E-2</c:v>
                      </c:pt>
                      <c:pt idx="104">
                        <c:v>3.1140999999999988E-2</c:v>
                      </c:pt>
                      <c:pt idx="105">
                        <c:v>3.1138999999999986E-2</c:v>
                      </c:pt>
                      <c:pt idx="106">
                        <c:v>3.1134499999999989E-2</c:v>
                      </c:pt>
                      <c:pt idx="107">
                        <c:v>3.1133499999999988E-2</c:v>
                      </c:pt>
                      <c:pt idx="108">
                        <c:v>3.1127999999999992E-2</c:v>
                      </c:pt>
                      <c:pt idx="109">
                        <c:v>3.1130499999999992E-2</c:v>
                      </c:pt>
                      <c:pt idx="110">
                        <c:v>3.113249999999999E-2</c:v>
                      </c:pt>
                      <c:pt idx="111">
                        <c:v>3.1135499999999993E-2</c:v>
                      </c:pt>
                      <c:pt idx="112">
                        <c:v>3.1129499999999997E-2</c:v>
                      </c:pt>
                      <c:pt idx="113">
                        <c:v>3.1133999999999995E-2</c:v>
                      </c:pt>
                      <c:pt idx="114">
                        <c:v>3.1131499999999996E-2</c:v>
                      </c:pt>
                      <c:pt idx="115">
                        <c:v>3.11285E-2</c:v>
                      </c:pt>
                      <c:pt idx="116">
                        <c:v>3.1123499999999998E-2</c:v>
                      </c:pt>
                      <c:pt idx="117">
                        <c:v>3.1127999999999999E-2</c:v>
                      </c:pt>
                      <c:pt idx="118">
                        <c:v>3.1122999999999998E-2</c:v>
                      </c:pt>
                      <c:pt idx="119">
                        <c:v>3.1127999999999996E-2</c:v>
                      </c:pt>
                      <c:pt idx="120">
                        <c:v>3.1122999999999998E-2</c:v>
                      </c:pt>
                      <c:pt idx="121">
                        <c:v>3.1123000000000001E-2</c:v>
                      </c:pt>
                      <c:pt idx="122">
                        <c:v>3.1129000000000004E-2</c:v>
                      </c:pt>
                      <c:pt idx="123">
                        <c:v>3.1132E-2</c:v>
                      </c:pt>
                      <c:pt idx="124">
                        <c:v>3.1132999999999997E-2</c:v>
                      </c:pt>
                      <c:pt idx="125">
                        <c:v>3.1136499999999998E-2</c:v>
                      </c:pt>
                      <c:pt idx="126">
                        <c:v>3.1138500000000003E-2</c:v>
                      </c:pt>
                      <c:pt idx="127">
                        <c:v>3.11355E-2</c:v>
                      </c:pt>
                      <c:pt idx="128">
                        <c:v>3.1139500000000001E-2</c:v>
                      </c:pt>
                      <c:pt idx="129">
                        <c:v>3.1145999999999997E-2</c:v>
                      </c:pt>
                      <c:pt idx="130">
                        <c:v>3.1146500000000001E-2</c:v>
                      </c:pt>
                      <c:pt idx="131">
                        <c:v>3.1148999999999996E-2</c:v>
                      </c:pt>
                      <c:pt idx="132">
                        <c:v>3.1144499999999999E-2</c:v>
                      </c:pt>
                      <c:pt idx="133">
                        <c:v>3.1149E-2</c:v>
                      </c:pt>
                      <c:pt idx="134">
                        <c:v>3.1155999999999996E-2</c:v>
                      </c:pt>
                      <c:pt idx="135">
                        <c:v>3.1163E-2</c:v>
                      </c:pt>
                      <c:pt idx="136">
                        <c:v>3.1157500000000001E-2</c:v>
                      </c:pt>
                      <c:pt idx="137">
                        <c:v>3.1159999999999997E-2</c:v>
                      </c:pt>
                      <c:pt idx="138">
                        <c:v>3.1159000000000003E-2</c:v>
                      </c:pt>
                      <c:pt idx="139">
                        <c:v>3.1157999999999998E-2</c:v>
                      </c:pt>
                      <c:pt idx="140">
                        <c:v>3.1159000000000003E-2</c:v>
                      </c:pt>
                      <c:pt idx="141">
                        <c:v>3.1158500000000006E-2</c:v>
                      </c:pt>
                      <c:pt idx="142">
                        <c:v>3.1163E-2</c:v>
                      </c:pt>
                      <c:pt idx="143">
                        <c:v>3.1159000000000006E-2</c:v>
                      </c:pt>
                      <c:pt idx="144">
                        <c:v>3.1162000000000009E-2</c:v>
                      </c:pt>
                      <c:pt idx="145">
                        <c:v>3.117000000000001E-2</c:v>
                      </c:pt>
                      <c:pt idx="146">
                        <c:v>3.1171500000000008E-2</c:v>
                      </c:pt>
                      <c:pt idx="147">
                        <c:v>3.1174500000000008E-2</c:v>
                      </c:pt>
                      <c:pt idx="148">
                        <c:v>3.1177000000000007E-2</c:v>
                      </c:pt>
                      <c:pt idx="149">
                        <c:v>3.1179499999999999E-2</c:v>
                      </c:pt>
                      <c:pt idx="150">
                        <c:v>3.1180500000000007E-2</c:v>
                      </c:pt>
                      <c:pt idx="151">
                        <c:v>3.1185000000000008E-2</c:v>
                      </c:pt>
                      <c:pt idx="152">
                        <c:v>3.1190000000000016E-2</c:v>
                      </c:pt>
                      <c:pt idx="153">
                        <c:v>3.1194500000000014E-2</c:v>
                      </c:pt>
                      <c:pt idx="154">
                        <c:v>3.1198500000000018E-2</c:v>
                      </c:pt>
                      <c:pt idx="155">
                        <c:v>3.1200000000000019E-2</c:v>
                      </c:pt>
                      <c:pt idx="156">
                        <c:v>3.1202000000000018E-2</c:v>
                      </c:pt>
                      <c:pt idx="157">
                        <c:v>3.1206500000000022E-2</c:v>
                      </c:pt>
                      <c:pt idx="158">
                        <c:v>3.1213000000000025E-2</c:v>
                      </c:pt>
                      <c:pt idx="159">
                        <c:v>3.1220000000000022E-2</c:v>
                      </c:pt>
                      <c:pt idx="160">
                        <c:v>3.1219500000000015E-2</c:v>
                      </c:pt>
                      <c:pt idx="161">
                        <c:v>3.1220500000000019E-2</c:v>
                      </c:pt>
                      <c:pt idx="162">
                        <c:v>3.1224000000000019E-2</c:v>
                      </c:pt>
                      <c:pt idx="163">
                        <c:v>3.1222000000000014E-2</c:v>
                      </c:pt>
                      <c:pt idx="164">
                        <c:v>3.1223000000000015E-2</c:v>
                      </c:pt>
                      <c:pt idx="165">
                        <c:v>3.1228500000000013E-2</c:v>
                      </c:pt>
                      <c:pt idx="166">
                        <c:v>3.1230500000000019E-2</c:v>
                      </c:pt>
                      <c:pt idx="167">
                        <c:v>3.1232500000000017E-2</c:v>
                      </c:pt>
                      <c:pt idx="168">
                        <c:v>3.123900000000002E-2</c:v>
                      </c:pt>
                      <c:pt idx="169">
                        <c:v>3.1240500000000018E-2</c:v>
                      </c:pt>
                      <c:pt idx="170">
                        <c:v>3.1242000000000013E-2</c:v>
                      </c:pt>
                      <c:pt idx="171">
                        <c:v>3.1244000000000015E-2</c:v>
                      </c:pt>
                      <c:pt idx="172">
                        <c:v>3.1248500000000012E-2</c:v>
                      </c:pt>
                      <c:pt idx="173">
                        <c:v>3.1248000000000008E-2</c:v>
                      </c:pt>
                      <c:pt idx="174">
                        <c:v>3.1249000000000013E-2</c:v>
                      </c:pt>
                      <c:pt idx="175">
                        <c:v>3.1251500000000008E-2</c:v>
                      </c:pt>
                      <c:pt idx="176">
                        <c:v>3.1252500000000009E-2</c:v>
                      </c:pt>
                      <c:pt idx="177">
                        <c:v>3.1247500000000015E-2</c:v>
                      </c:pt>
                      <c:pt idx="178">
                        <c:v>3.1245500000000009E-2</c:v>
                      </c:pt>
                      <c:pt idx="179">
                        <c:v>3.1246500000000007E-2</c:v>
                      </c:pt>
                      <c:pt idx="180">
                        <c:v>3.1252000000000009E-2</c:v>
                      </c:pt>
                      <c:pt idx="181">
                        <c:v>3.1252000000000009E-2</c:v>
                      </c:pt>
                      <c:pt idx="182">
                        <c:v>3.1249500000000013E-2</c:v>
                      </c:pt>
                      <c:pt idx="183">
                        <c:v>3.1247000000000011E-2</c:v>
                      </c:pt>
                      <c:pt idx="184">
                        <c:v>3.1247000000000007E-2</c:v>
                      </c:pt>
                      <c:pt idx="185">
                        <c:v>3.1244500000000008E-2</c:v>
                      </c:pt>
                      <c:pt idx="186">
                        <c:v>3.1245999999999999E-2</c:v>
                      </c:pt>
                      <c:pt idx="187">
                        <c:v>3.1245000000000009E-2</c:v>
                      </c:pt>
                      <c:pt idx="188">
                        <c:v>3.1251500000000008E-2</c:v>
                      </c:pt>
                      <c:pt idx="189">
                        <c:v>3.1254000000000011E-2</c:v>
                      </c:pt>
                      <c:pt idx="190">
                        <c:v>3.1250500000000001E-2</c:v>
                      </c:pt>
                      <c:pt idx="191">
                        <c:v>3.125350000000001E-2</c:v>
                      </c:pt>
                      <c:pt idx="192">
                        <c:v>3.1254000000000004E-2</c:v>
                      </c:pt>
                      <c:pt idx="193">
                        <c:v>3.1250000000000007E-2</c:v>
                      </c:pt>
                      <c:pt idx="194">
                        <c:v>3.124950000000001E-2</c:v>
                      </c:pt>
                      <c:pt idx="195">
                        <c:v>3.1250000000000007E-2</c:v>
                      </c:pt>
                      <c:pt idx="196">
                        <c:v>3.1247500000000004E-2</c:v>
                      </c:pt>
                      <c:pt idx="197">
                        <c:v>3.1247500000000004E-2</c:v>
                      </c:pt>
                      <c:pt idx="198">
                        <c:v>3.1247000000000004E-2</c:v>
                      </c:pt>
                      <c:pt idx="199">
                        <c:v>3.1244000000000008E-2</c:v>
                      </c:pt>
                      <c:pt idx="200">
                        <c:v>3.124300000000001E-2</c:v>
                      </c:pt>
                      <c:pt idx="201">
                        <c:v>3.1238000000000016E-2</c:v>
                      </c:pt>
                      <c:pt idx="202">
                        <c:v>3.1237000000000018E-2</c:v>
                      </c:pt>
                      <c:pt idx="203">
                        <c:v>3.1231500000000009E-2</c:v>
                      </c:pt>
                      <c:pt idx="204">
                        <c:v>3.1234500000000012E-2</c:v>
                      </c:pt>
                      <c:pt idx="205">
                        <c:v>3.1229500000000018E-2</c:v>
                      </c:pt>
                      <c:pt idx="206">
                        <c:v>3.1230000000000015E-2</c:v>
                      </c:pt>
                      <c:pt idx="207">
                        <c:v>3.1227000000000015E-2</c:v>
                      </c:pt>
                      <c:pt idx="208">
                        <c:v>3.1234500000000012E-2</c:v>
                      </c:pt>
                      <c:pt idx="209">
                        <c:v>3.1229500000000011E-2</c:v>
                      </c:pt>
                      <c:pt idx="210">
                        <c:v>3.1231500000000016E-2</c:v>
                      </c:pt>
                      <c:pt idx="211">
                        <c:v>3.1227000000000019E-2</c:v>
                      </c:pt>
                      <c:pt idx="212">
                        <c:v>3.1232000000000017E-2</c:v>
                      </c:pt>
                      <c:pt idx="213">
                        <c:v>3.1232000000000017E-2</c:v>
                      </c:pt>
                      <c:pt idx="214">
                        <c:v>3.1232500000000014E-2</c:v>
                      </c:pt>
                      <c:pt idx="215">
                        <c:v>3.1239000000000006E-2</c:v>
                      </c:pt>
                      <c:pt idx="216">
                        <c:v>3.1238500000000009E-2</c:v>
                      </c:pt>
                      <c:pt idx="217">
                        <c:v>3.1245500000000016E-2</c:v>
                      </c:pt>
                      <c:pt idx="218">
                        <c:v>3.1245000000000009E-2</c:v>
                      </c:pt>
                      <c:pt idx="219">
                        <c:v>3.1245000000000012E-2</c:v>
                      </c:pt>
                      <c:pt idx="220">
                        <c:v>3.1251000000000008E-2</c:v>
                      </c:pt>
                      <c:pt idx="221">
                        <c:v>3.1255500000000012E-2</c:v>
                      </c:pt>
                      <c:pt idx="222">
                        <c:v>3.1257000000000007E-2</c:v>
                      </c:pt>
                      <c:pt idx="223">
                        <c:v>3.1259000000000009E-2</c:v>
                      </c:pt>
                      <c:pt idx="224">
                        <c:v>3.1264000000000007E-2</c:v>
                      </c:pt>
                      <c:pt idx="225">
                        <c:v>3.1267500000000004E-2</c:v>
                      </c:pt>
                      <c:pt idx="226">
                        <c:v>3.1273500000000003E-2</c:v>
                      </c:pt>
                      <c:pt idx="227">
                        <c:v>3.1277000000000006E-2</c:v>
                      </c:pt>
                      <c:pt idx="228">
                        <c:v>3.1285E-2</c:v>
                      </c:pt>
                      <c:pt idx="229">
                        <c:v>3.1287999999999996E-2</c:v>
                      </c:pt>
                      <c:pt idx="230">
                        <c:v>3.1288499999999997E-2</c:v>
                      </c:pt>
                      <c:pt idx="231">
                        <c:v>3.1291999999999993E-2</c:v>
                      </c:pt>
                      <c:pt idx="232">
                        <c:v>3.1297999999999992E-2</c:v>
                      </c:pt>
                      <c:pt idx="233">
                        <c:v>3.1297999999999992E-2</c:v>
                      </c:pt>
                      <c:pt idx="234">
                        <c:v>3.1303499999999991E-2</c:v>
                      </c:pt>
                      <c:pt idx="235">
                        <c:v>3.1304999999999993E-2</c:v>
                      </c:pt>
                      <c:pt idx="236">
                        <c:v>3.1311499999999992E-2</c:v>
                      </c:pt>
                      <c:pt idx="237">
                        <c:v>3.1310999999999992E-2</c:v>
                      </c:pt>
                      <c:pt idx="238">
                        <c:v>3.1307999999999996E-2</c:v>
                      </c:pt>
                      <c:pt idx="239">
                        <c:v>3.1305999999999987E-2</c:v>
                      </c:pt>
                      <c:pt idx="240">
                        <c:v>3.1308499999999982E-2</c:v>
                      </c:pt>
                      <c:pt idx="241">
                        <c:v>3.1305499999999986E-2</c:v>
                      </c:pt>
                      <c:pt idx="242">
                        <c:v>3.1306999999999981E-2</c:v>
                      </c:pt>
                      <c:pt idx="243">
                        <c:v>3.1303999999999985E-2</c:v>
                      </c:pt>
                      <c:pt idx="244">
                        <c:v>3.1305999999999987E-2</c:v>
                      </c:pt>
                      <c:pt idx="245">
                        <c:v>3.1304999999999986E-2</c:v>
                      </c:pt>
                      <c:pt idx="246">
                        <c:v>3.1299999999999988E-2</c:v>
                      </c:pt>
                      <c:pt idx="247">
                        <c:v>3.1297499999999985E-2</c:v>
                      </c:pt>
                      <c:pt idx="248">
                        <c:v>3.1298499999999979E-2</c:v>
                      </c:pt>
                      <c:pt idx="249">
                        <c:v>3.1291499999999979E-2</c:v>
                      </c:pt>
                      <c:pt idx="250">
                        <c:v>3.1289499999999984E-2</c:v>
                      </c:pt>
                      <c:pt idx="251">
                        <c:v>3.1283999999999985E-2</c:v>
                      </c:pt>
                      <c:pt idx="252">
                        <c:v>3.1284999999999979E-2</c:v>
                      </c:pt>
                      <c:pt idx="253">
                        <c:v>3.1280999999999982E-2</c:v>
                      </c:pt>
                      <c:pt idx="254">
                        <c:v>3.1284499999999979E-2</c:v>
                      </c:pt>
                      <c:pt idx="255">
                        <c:v>3.127849999999998E-2</c:v>
                      </c:pt>
                      <c:pt idx="256">
                        <c:v>3.1270499999999979E-2</c:v>
                      </c:pt>
                      <c:pt idx="257">
                        <c:v>3.1263999999999986E-2</c:v>
                      </c:pt>
                      <c:pt idx="258">
                        <c:v>3.126099999999999E-2</c:v>
                      </c:pt>
                      <c:pt idx="259">
                        <c:v>3.125349999999999E-2</c:v>
                      </c:pt>
                      <c:pt idx="260">
                        <c:v>3.1251499999999988E-2</c:v>
                      </c:pt>
                      <c:pt idx="261">
                        <c:v>3.1245499999999989E-2</c:v>
                      </c:pt>
                      <c:pt idx="262">
                        <c:v>3.1242499999999986E-2</c:v>
                      </c:pt>
                      <c:pt idx="263">
                        <c:v>3.1239999999999987E-2</c:v>
                      </c:pt>
                      <c:pt idx="264">
                        <c:v>3.124299999999999E-2</c:v>
                      </c:pt>
                      <c:pt idx="265">
                        <c:v>3.1238499999999992E-2</c:v>
                      </c:pt>
                      <c:pt idx="266">
                        <c:v>3.1240999999999994E-2</c:v>
                      </c:pt>
                      <c:pt idx="267">
                        <c:v>3.1241999999999995E-2</c:v>
                      </c:pt>
                      <c:pt idx="268">
                        <c:v>3.1242999999999993E-2</c:v>
                      </c:pt>
                      <c:pt idx="269">
                        <c:v>3.1233999999999998E-2</c:v>
                      </c:pt>
                      <c:pt idx="270">
                        <c:v>3.1241499999999998E-2</c:v>
                      </c:pt>
                      <c:pt idx="271">
                        <c:v>3.1240499999999994E-2</c:v>
                      </c:pt>
                      <c:pt idx="272">
                        <c:v>3.1237999999999998E-2</c:v>
                      </c:pt>
                      <c:pt idx="273">
                        <c:v>3.1238499999999995E-2</c:v>
                      </c:pt>
                      <c:pt idx="274">
                        <c:v>3.1237999999999998E-2</c:v>
                      </c:pt>
                      <c:pt idx="275">
                        <c:v>3.1235999999999993E-2</c:v>
                      </c:pt>
                      <c:pt idx="276">
                        <c:v>3.1237999999999998E-2</c:v>
                      </c:pt>
                      <c:pt idx="277">
                        <c:v>3.1235999999999996E-2</c:v>
                      </c:pt>
                      <c:pt idx="278">
                        <c:v>3.1242000000000002E-2</c:v>
                      </c:pt>
                      <c:pt idx="279">
                        <c:v>3.1236000000000007E-2</c:v>
                      </c:pt>
                      <c:pt idx="280">
                        <c:v>3.1237000000000004E-2</c:v>
                      </c:pt>
                      <c:pt idx="281">
                        <c:v>3.1235000000000002E-2</c:v>
                      </c:pt>
                      <c:pt idx="282">
                        <c:v>3.1234000000000001E-2</c:v>
                      </c:pt>
                      <c:pt idx="283">
                        <c:v>3.1240500000000004E-2</c:v>
                      </c:pt>
                      <c:pt idx="284">
                        <c:v>3.1242499999999999E-2</c:v>
                      </c:pt>
                      <c:pt idx="285">
                        <c:v>3.1243E-2</c:v>
                      </c:pt>
                      <c:pt idx="286">
                        <c:v>3.1243999999999997E-2</c:v>
                      </c:pt>
                      <c:pt idx="287">
                        <c:v>3.1236499999999997E-2</c:v>
                      </c:pt>
                      <c:pt idx="288">
                        <c:v>3.1235999999999996E-2</c:v>
                      </c:pt>
                      <c:pt idx="289">
                        <c:v>3.1237499999999998E-2</c:v>
                      </c:pt>
                      <c:pt idx="290">
                        <c:v>3.1235999999999996E-2</c:v>
                      </c:pt>
                      <c:pt idx="291">
                        <c:v>3.1235499999999992E-2</c:v>
                      </c:pt>
                      <c:pt idx="292">
                        <c:v>3.1236999999999994E-2</c:v>
                      </c:pt>
                      <c:pt idx="293">
                        <c:v>3.1233999999999994E-2</c:v>
                      </c:pt>
                      <c:pt idx="294">
                        <c:v>3.1235999999999993E-2</c:v>
                      </c:pt>
                      <c:pt idx="295">
                        <c:v>3.1230999999999991E-2</c:v>
                      </c:pt>
                      <c:pt idx="296">
                        <c:v>3.122999999999999E-2</c:v>
                      </c:pt>
                      <c:pt idx="297">
                        <c:v>3.123299999999999E-2</c:v>
                      </c:pt>
                      <c:pt idx="298">
                        <c:v>3.1235999999999989E-2</c:v>
                      </c:pt>
                      <c:pt idx="299">
                        <c:v>3.1235999999999989E-2</c:v>
                      </c:pt>
                      <c:pt idx="300">
                        <c:v>3.1237499999999984E-2</c:v>
                      </c:pt>
                      <c:pt idx="301">
                        <c:v>3.1236999999999987E-2</c:v>
                      </c:pt>
                      <c:pt idx="302">
                        <c:v>3.1236499999999986E-2</c:v>
                      </c:pt>
                      <c:pt idx="303">
                        <c:v>3.1234499999999988E-2</c:v>
                      </c:pt>
                      <c:pt idx="304">
                        <c:v>3.1232499999999986E-2</c:v>
                      </c:pt>
                      <c:pt idx="305">
                        <c:v>3.1231499999999988E-2</c:v>
                      </c:pt>
                      <c:pt idx="306">
                        <c:v>3.1231999999999989E-2</c:v>
                      </c:pt>
                      <c:pt idx="307">
                        <c:v>3.1232499999999986E-2</c:v>
                      </c:pt>
                      <c:pt idx="308">
                        <c:v>3.123349999999998E-2</c:v>
                      </c:pt>
                      <c:pt idx="309">
                        <c:v>3.1228999999999982E-2</c:v>
                      </c:pt>
                      <c:pt idx="310">
                        <c:v>3.1224999999999982E-2</c:v>
                      </c:pt>
                      <c:pt idx="311">
                        <c:v>3.1221499999999985E-2</c:v>
                      </c:pt>
                      <c:pt idx="312">
                        <c:v>3.122599999999999E-2</c:v>
                      </c:pt>
                      <c:pt idx="313">
                        <c:v>3.1220999999999988E-2</c:v>
                      </c:pt>
                      <c:pt idx="314">
                        <c:v>3.1216999999999988E-2</c:v>
                      </c:pt>
                      <c:pt idx="315">
                        <c:v>3.1218499999999989E-2</c:v>
                      </c:pt>
                      <c:pt idx="316">
                        <c:v>3.1219499999999987E-2</c:v>
                      </c:pt>
                      <c:pt idx="317">
                        <c:v>3.1215499999999986E-2</c:v>
                      </c:pt>
                      <c:pt idx="318">
                        <c:v>3.1212999999999987E-2</c:v>
                      </c:pt>
                      <c:pt idx="319">
                        <c:v>3.1210499999999995E-2</c:v>
                      </c:pt>
                      <c:pt idx="320">
                        <c:v>3.1211999999999997E-2</c:v>
                      </c:pt>
                      <c:pt idx="321">
                        <c:v>3.1210999999999999E-2</c:v>
                      </c:pt>
                      <c:pt idx="322">
                        <c:v>3.1202999999999998E-2</c:v>
                      </c:pt>
                      <c:pt idx="323">
                        <c:v>3.11975E-2</c:v>
                      </c:pt>
                      <c:pt idx="324">
                        <c:v>3.1191999999999998E-2</c:v>
                      </c:pt>
                      <c:pt idx="325">
                        <c:v>3.1190499999999993E-2</c:v>
                      </c:pt>
                      <c:pt idx="326">
                        <c:v>3.1186999999999986E-2</c:v>
                      </c:pt>
                      <c:pt idx="327">
                        <c:v>3.1178499999999994E-2</c:v>
                      </c:pt>
                      <c:pt idx="328">
                        <c:v>3.1172499999999985E-2</c:v>
                      </c:pt>
                      <c:pt idx="329">
                        <c:v>3.1164499999999987E-2</c:v>
                      </c:pt>
                      <c:pt idx="330">
                        <c:v>3.1157999999999977E-2</c:v>
                      </c:pt>
                      <c:pt idx="331">
                        <c:v>3.115349999999998E-2</c:v>
                      </c:pt>
                      <c:pt idx="332">
                        <c:v>3.1151499999999985E-2</c:v>
                      </c:pt>
                      <c:pt idx="333">
                        <c:v>3.115049999999998E-2</c:v>
                      </c:pt>
                      <c:pt idx="334">
                        <c:v>3.1144999999999978E-2</c:v>
                      </c:pt>
                      <c:pt idx="335">
                        <c:v>3.1135999999999983E-2</c:v>
                      </c:pt>
                      <c:pt idx="336">
                        <c:v>3.1129999999999981E-2</c:v>
                      </c:pt>
                      <c:pt idx="337">
                        <c:v>3.1124499999999982E-2</c:v>
                      </c:pt>
                      <c:pt idx="338">
                        <c:v>3.1119999999999974E-2</c:v>
                      </c:pt>
                      <c:pt idx="339">
                        <c:v>3.1117999999999976E-2</c:v>
                      </c:pt>
                      <c:pt idx="340">
                        <c:v>3.1115999999999974E-2</c:v>
                      </c:pt>
                      <c:pt idx="341">
                        <c:v>3.1108499999999973E-2</c:v>
                      </c:pt>
                      <c:pt idx="342">
                        <c:v>3.110549999999998E-2</c:v>
                      </c:pt>
                      <c:pt idx="343">
                        <c:v>3.1099999999999971E-2</c:v>
                      </c:pt>
                      <c:pt idx="344">
                        <c:v>3.109899999999997E-2</c:v>
                      </c:pt>
                      <c:pt idx="345">
                        <c:v>3.1089999999999972E-2</c:v>
                      </c:pt>
                      <c:pt idx="346">
                        <c:v>3.1084499999999977E-2</c:v>
                      </c:pt>
                      <c:pt idx="347">
                        <c:v>3.1078999999999982E-2</c:v>
                      </c:pt>
                      <c:pt idx="348">
                        <c:v>3.1074499999999977E-2</c:v>
                      </c:pt>
                      <c:pt idx="349">
                        <c:v>3.1067999999999981E-2</c:v>
                      </c:pt>
                      <c:pt idx="350">
                        <c:v>3.1067499999999981E-2</c:v>
                      </c:pt>
                      <c:pt idx="351">
                        <c:v>3.1062499999999982E-2</c:v>
                      </c:pt>
                      <c:pt idx="352">
                        <c:v>3.1055999999999983E-2</c:v>
                      </c:pt>
                      <c:pt idx="353">
                        <c:v>3.1052499999999979E-2</c:v>
                      </c:pt>
                      <c:pt idx="354">
                        <c:v>3.1047499999999985E-2</c:v>
                      </c:pt>
                      <c:pt idx="355">
                        <c:v>3.1044999999999989E-2</c:v>
                      </c:pt>
                      <c:pt idx="356">
                        <c:v>3.1043999999999995E-2</c:v>
                      </c:pt>
                      <c:pt idx="357">
                        <c:v>3.1042500000000001E-2</c:v>
                      </c:pt>
                      <c:pt idx="358">
                        <c:v>3.103499999999999E-2</c:v>
                      </c:pt>
                      <c:pt idx="359">
                        <c:v>3.1032499999999998E-2</c:v>
                      </c:pt>
                      <c:pt idx="360">
                        <c:v>3.1033500000000002E-2</c:v>
                      </c:pt>
                      <c:pt idx="361">
                        <c:v>3.1034000000000003E-2</c:v>
                      </c:pt>
                      <c:pt idx="362">
                        <c:v>3.1032000000000001E-2</c:v>
                      </c:pt>
                      <c:pt idx="363">
                        <c:v>3.1032999999999998E-2</c:v>
                      </c:pt>
                      <c:pt idx="364">
                        <c:v>3.1028500000000004E-2</c:v>
                      </c:pt>
                      <c:pt idx="365">
                        <c:v>3.10275E-2</c:v>
                      </c:pt>
                      <c:pt idx="366">
                        <c:v>3.1028000000000007E-2</c:v>
                      </c:pt>
                      <c:pt idx="367">
                        <c:v>3.1029000000000008E-2</c:v>
                      </c:pt>
                      <c:pt idx="368">
                        <c:v>3.1023500000000009E-2</c:v>
                      </c:pt>
                      <c:pt idx="369">
                        <c:v>3.102050000000001E-2</c:v>
                      </c:pt>
                      <c:pt idx="370">
                        <c:v>3.1023000000000009E-2</c:v>
                      </c:pt>
                      <c:pt idx="371">
                        <c:v>3.1022000000000008E-2</c:v>
                      </c:pt>
                      <c:pt idx="372">
                        <c:v>3.1014500000000007E-2</c:v>
                      </c:pt>
                      <c:pt idx="373">
                        <c:v>3.1016500000000013E-2</c:v>
                      </c:pt>
                      <c:pt idx="374">
                        <c:v>3.1014500000000007E-2</c:v>
                      </c:pt>
                      <c:pt idx="375">
                        <c:v>3.100700000000001E-2</c:v>
                      </c:pt>
                      <c:pt idx="376">
                        <c:v>3.1006000000000006E-2</c:v>
                      </c:pt>
                      <c:pt idx="377">
                        <c:v>3.1008000000000015E-2</c:v>
                      </c:pt>
                      <c:pt idx="378">
                        <c:v>3.1009000000000016E-2</c:v>
                      </c:pt>
                      <c:pt idx="379">
                        <c:v>3.1005500000000016E-2</c:v>
                      </c:pt>
                      <c:pt idx="380">
                        <c:v>3.100000000000001E-2</c:v>
                      </c:pt>
                      <c:pt idx="381">
                        <c:v>3.0995000000000012E-2</c:v>
                      </c:pt>
                      <c:pt idx="382">
                        <c:v>3.0987500000000012E-2</c:v>
                      </c:pt>
                      <c:pt idx="383">
                        <c:v>3.0992000000000009E-2</c:v>
                      </c:pt>
                      <c:pt idx="384">
                        <c:v>3.0987000000000015E-2</c:v>
                      </c:pt>
                      <c:pt idx="385">
                        <c:v>3.0984500000000012E-2</c:v>
                      </c:pt>
                      <c:pt idx="386">
                        <c:v>3.0979500000000007E-2</c:v>
                      </c:pt>
                      <c:pt idx="387">
                        <c:v>3.0973000000000014E-2</c:v>
                      </c:pt>
                      <c:pt idx="388">
                        <c:v>3.0963000000000011E-2</c:v>
                      </c:pt>
                      <c:pt idx="389">
                        <c:v>3.0956500000000019E-2</c:v>
                      </c:pt>
                      <c:pt idx="390">
                        <c:v>3.0953500000000012E-2</c:v>
                      </c:pt>
                      <c:pt idx="391">
                        <c:v>3.0944500000000007E-2</c:v>
                      </c:pt>
                      <c:pt idx="392">
                        <c:v>3.0941000000000014E-2</c:v>
                      </c:pt>
                      <c:pt idx="393">
                        <c:v>3.0934000000000014E-2</c:v>
                      </c:pt>
                      <c:pt idx="394">
                        <c:v>3.0924500000000011E-2</c:v>
                      </c:pt>
                      <c:pt idx="395">
                        <c:v>3.0920000000000013E-2</c:v>
                      </c:pt>
                      <c:pt idx="396">
                        <c:v>3.0913000000000013E-2</c:v>
                      </c:pt>
                      <c:pt idx="397">
                        <c:v>3.0904500000000015E-2</c:v>
                      </c:pt>
                      <c:pt idx="398">
                        <c:v>3.0893000000000018E-2</c:v>
                      </c:pt>
                      <c:pt idx="399">
                        <c:v>3.0889000000000021E-2</c:v>
                      </c:pt>
                      <c:pt idx="400">
                        <c:v>3.0882000000000027E-2</c:v>
                      </c:pt>
                      <c:pt idx="401">
                        <c:v>3.0878000000000027E-2</c:v>
                      </c:pt>
                      <c:pt idx="402">
                        <c:v>3.0876000000000028E-2</c:v>
                      </c:pt>
                      <c:pt idx="403">
                        <c:v>3.0869500000000025E-2</c:v>
                      </c:pt>
                      <c:pt idx="404">
                        <c:v>3.0859500000000029E-2</c:v>
                      </c:pt>
                      <c:pt idx="405">
                        <c:v>3.0858000000000035E-2</c:v>
                      </c:pt>
                      <c:pt idx="406">
                        <c:v>3.0855500000000032E-2</c:v>
                      </c:pt>
                      <c:pt idx="407">
                        <c:v>3.0852000000000036E-2</c:v>
                      </c:pt>
                      <c:pt idx="408">
                        <c:v>3.0844500000000035E-2</c:v>
                      </c:pt>
                      <c:pt idx="409">
                        <c:v>3.0840500000000038E-2</c:v>
                      </c:pt>
                      <c:pt idx="410">
                        <c:v>3.0835000000000039E-2</c:v>
                      </c:pt>
                      <c:pt idx="411">
                        <c:v>3.0831000000000039E-2</c:v>
                      </c:pt>
                      <c:pt idx="412">
                        <c:v>3.0821000000000039E-2</c:v>
                      </c:pt>
                      <c:pt idx="413">
                        <c:v>3.081850000000004E-2</c:v>
                      </c:pt>
                      <c:pt idx="414">
                        <c:v>3.0813000000000038E-2</c:v>
                      </c:pt>
                      <c:pt idx="415">
                        <c:v>3.0803000000000035E-2</c:v>
                      </c:pt>
                      <c:pt idx="416">
                        <c:v>3.080050000000004E-2</c:v>
                      </c:pt>
                      <c:pt idx="417">
                        <c:v>3.0791500000000038E-2</c:v>
                      </c:pt>
                      <c:pt idx="418">
                        <c:v>3.0790000000000033E-2</c:v>
                      </c:pt>
                      <c:pt idx="419">
                        <c:v>3.0781500000000035E-2</c:v>
                      </c:pt>
                      <c:pt idx="420">
                        <c:v>3.0774500000000028E-2</c:v>
                      </c:pt>
                      <c:pt idx="421">
                        <c:v>3.0765500000000032E-2</c:v>
                      </c:pt>
                      <c:pt idx="422">
                        <c:v>3.0765500000000032E-2</c:v>
                      </c:pt>
                      <c:pt idx="423">
                        <c:v>3.0755500000000026E-2</c:v>
                      </c:pt>
                      <c:pt idx="424">
                        <c:v>3.0746000000000034E-2</c:v>
                      </c:pt>
                      <c:pt idx="425">
                        <c:v>3.0740000000000031E-2</c:v>
                      </c:pt>
                      <c:pt idx="426">
                        <c:v>3.073200000000003E-2</c:v>
                      </c:pt>
                      <c:pt idx="427">
                        <c:v>3.0727000000000025E-2</c:v>
                      </c:pt>
                      <c:pt idx="428">
                        <c:v>3.0720000000000029E-2</c:v>
                      </c:pt>
                      <c:pt idx="429">
                        <c:v>3.0712000000000038E-2</c:v>
                      </c:pt>
                      <c:pt idx="430">
                        <c:v>3.0711500000000034E-2</c:v>
                      </c:pt>
                      <c:pt idx="431">
                        <c:v>3.0708500000000031E-2</c:v>
                      </c:pt>
                      <c:pt idx="432">
                        <c:v>3.0700000000000029E-2</c:v>
                      </c:pt>
                      <c:pt idx="433">
                        <c:v>3.0697000000000037E-2</c:v>
                      </c:pt>
                      <c:pt idx="434">
                        <c:v>3.0692500000000032E-2</c:v>
                      </c:pt>
                      <c:pt idx="435">
                        <c:v>3.0685500000000036E-2</c:v>
                      </c:pt>
                      <c:pt idx="436">
                        <c:v>3.0681000000000038E-2</c:v>
                      </c:pt>
                      <c:pt idx="437">
                        <c:v>3.0681000000000035E-2</c:v>
                      </c:pt>
                      <c:pt idx="438">
                        <c:v>3.0677000000000038E-2</c:v>
                      </c:pt>
                      <c:pt idx="439">
                        <c:v>3.0672000000000033E-2</c:v>
                      </c:pt>
                      <c:pt idx="440">
                        <c:v>3.0663500000000031E-2</c:v>
                      </c:pt>
                      <c:pt idx="441">
                        <c:v>3.0658500000000033E-2</c:v>
                      </c:pt>
                      <c:pt idx="442">
                        <c:v>3.0651000000000032E-2</c:v>
                      </c:pt>
                      <c:pt idx="443">
                        <c:v>3.0647000000000042E-2</c:v>
                      </c:pt>
                      <c:pt idx="444">
                        <c:v>3.0640000000000035E-2</c:v>
                      </c:pt>
                      <c:pt idx="445">
                        <c:v>3.0630500000000036E-2</c:v>
                      </c:pt>
                      <c:pt idx="446">
                        <c:v>3.0627000000000029E-2</c:v>
                      </c:pt>
                      <c:pt idx="447">
                        <c:v>3.0618000000000038E-2</c:v>
                      </c:pt>
                      <c:pt idx="448">
                        <c:v>3.0609000000000032E-2</c:v>
                      </c:pt>
                      <c:pt idx="449">
                        <c:v>3.0605500000000032E-2</c:v>
                      </c:pt>
                      <c:pt idx="450">
                        <c:v>3.0598000000000031E-2</c:v>
                      </c:pt>
                      <c:pt idx="451">
                        <c:v>3.058900000000004E-2</c:v>
                      </c:pt>
                      <c:pt idx="452">
                        <c:v>3.0585000000000032E-2</c:v>
                      </c:pt>
                      <c:pt idx="453">
                        <c:v>3.0579500000000034E-2</c:v>
                      </c:pt>
                      <c:pt idx="454">
                        <c:v>3.0568500000000033E-2</c:v>
                      </c:pt>
                      <c:pt idx="455">
                        <c:v>3.0561500000000037E-2</c:v>
                      </c:pt>
                      <c:pt idx="456">
                        <c:v>3.055850000000003E-2</c:v>
                      </c:pt>
                      <c:pt idx="457">
                        <c:v>3.0549500000000035E-2</c:v>
                      </c:pt>
                      <c:pt idx="458">
                        <c:v>3.0536500000000032E-2</c:v>
                      </c:pt>
                      <c:pt idx="459">
                        <c:v>3.052750000000003E-2</c:v>
                      </c:pt>
                      <c:pt idx="460">
                        <c:v>3.0521500000000031E-2</c:v>
                      </c:pt>
                      <c:pt idx="461">
                        <c:v>3.0514000000000027E-2</c:v>
                      </c:pt>
                      <c:pt idx="462">
                        <c:v>3.050250000000003E-2</c:v>
                      </c:pt>
                      <c:pt idx="463">
                        <c:v>3.0493500000000028E-2</c:v>
                      </c:pt>
                      <c:pt idx="464">
                        <c:v>3.0483000000000024E-2</c:v>
                      </c:pt>
                      <c:pt idx="465">
                        <c:v>3.0478500000000023E-2</c:v>
                      </c:pt>
                      <c:pt idx="466">
                        <c:v>3.0464500000000023E-2</c:v>
                      </c:pt>
                      <c:pt idx="467">
                        <c:v>3.0455500000000017E-2</c:v>
                      </c:pt>
                      <c:pt idx="468">
                        <c:v>3.0441000000000017E-2</c:v>
                      </c:pt>
                      <c:pt idx="469">
                        <c:v>3.0441500000000021E-2</c:v>
                      </c:pt>
                      <c:pt idx="470">
                        <c:v>3.0429000000000019E-2</c:v>
                      </c:pt>
                      <c:pt idx="471">
                        <c:v>3.0424000000000017E-2</c:v>
                      </c:pt>
                      <c:pt idx="472">
                        <c:v>3.0415000000000015E-2</c:v>
                      </c:pt>
                      <c:pt idx="473">
                        <c:v>3.0413500000000013E-2</c:v>
                      </c:pt>
                      <c:pt idx="474">
                        <c:v>3.0404500000000015E-2</c:v>
                      </c:pt>
                      <c:pt idx="475">
                        <c:v>3.0401500000000015E-2</c:v>
                      </c:pt>
                      <c:pt idx="476">
                        <c:v>3.0392000000000016E-2</c:v>
                      </c:pt>
                      <c:pt idx="477">
                        <c:v>3.0380000000000015E-2</c:v>
                      </c:pt>
                      <c:pt idx="478">
                        <c:v>3.0367000000000012E-2</c:v>
                      </c:pt>
                      <c:pt idx="479">
                        <c:v>3.0364000000000009E-2</c:v>
                      </c:pt>
                      <c:pt idx="480">
                        <c:v>3.0353000000000012E-2</c:v>
                      </c:pt>
                      <c:pt idx="481">
                        <c:v>3.0343500000000009E-2</c:v>
                      </c:pt>
                      <c:pt idx="482">
                        <c:v>3.0338000000000004E-2</c:v>
                      </c:pt>
                      <c:pt idx="483">
                        <c:v>3.0329000000000005E-2</c:v>
                      </c:pt>
                      <c:pt idx="484">
                        <c:v>3.0321000000000008E-2</c:v>
                      </c:pt>
                      <c:pt idx="485">
                        <c:v>3.0314000000000004E-2</c:v>
                      </c:pt>
                      <c:pt idx="486">
                        <c:v>3.0313000000000003E-2</c:v>
                      </c:pt>
                      <c:pt idx="487">
                        <c:v>3.0306000000000007E-2</c:v>
                      </c:pt>
                      <c:pt idx="488">
                        <c:v>3.0302500000000007E-2</c:v>
                      </c:pt>
                      <c:pt idx="489">
                        <c:v>3.0294500000000005E-2</c:v>
                      </c:pt>
                      <c:pt idx="490">
                        <c:v>3.0288500000000006E-2</c:v>
                      </c:pt>
                      <c:pt idx="491">
                        <c:v>3.0279000000000004E-2</c:v>
                      </c:pt>
                      <c:pt idx="492">
                        <c:v>3.0266500000000009E-2</c:v>
                      </c:pt>
                      <c:pt idx="493">
                        <c:v>3.0259000000000008E-2</c:v>
                      </c:pt>
                      <c:pt idx="494">
                        <c:v>3.0249000000000012E-2</c:v>
                      </c:pt>
                      <c:pt idx="495">
                        <c:v>3.0242000000000005E-2</c:v>
                      </c:pt>
                      <c:pt idx="496">
                        <c:v>3.0237000000000007E-2</c:v>
                      </c:pt>
                      <c:pt idx="497">
                        <c:v>3.022950000000001E-2</c:v>
                      </c:pt>
                      <c:pt idx="498">
                        <c:v>3.021900000000001E-2</c:v>
                      </c:pt>
                      <c:pt idx="499">
                        <c:v>3.0208500000000013E-2</c:v>
                      </c:pt>
                      <c:pt idx="500">
                        <c:v>3.0199500000000011E-2</c:v>
                      </c:pt>
                      <c:pt idx="501">
                        <c:v>3.0194000000000012E-2</c:v>
                      </c:pt>
                      <c:pt idx="502">
                        <c:v>3.0189000000000007E-2</c:v>
                      </c:pt>
                      <c:pt idx="503">
                        <c:v>3.0182500000000004E-2</c:v>
                      </c:pt>
                      <c:pt idx="504">
                        <c:v>3.0172500000000005E-2</c:v>
                      </c:pt>
                      <c:pt idx="505">
                        <c:v>3.0162500000000002E-2</c:v>
                      </c:pt>
                      <c:pt idx="506">
                        <c:v>3.0155500000000002E-2</c:v>
                      </c:pt>
                      <c:pt idx="507">
                        <c:v>3.0140000000000004E-2</c:v>
                      </c:pt>
                      <c:pt idx="508">
                        <c:v>3.0130999999999998E-2</c:v>
                      </c:pt>
                      <c:pt idx="509">
                        <c:v>3.0126E-2</c:v>
                      </c:pt>
                      <c:pt idx="510">
                        <c:v>3.0118500000000003E-2</c:v>
                      </c:pt>
                      <c:pt idx="511">
                        <c:v>3.011249999999999E-2</c:v>
                      </c:pt>
                      <c:pt idx="512">
                        <c:v>3.0098499999999997E-2</c:v>
                      </c:pt>
                      <c:pt idx="513">
                        <c:v>3.0091499999999997E-2</c:v>
                      </c:pt>
                      <c:pt idx="514">
                        <c:v>3.0089499999999995E-2</c:v>
                      </c:pt>
                      <c:pt idx="515">
                        <c:v>3.0082499999999995E-2</c:v>
                      </c:pt>
                      <c:pt idx="516">
                        <c:v>3.0073999999999993E-2</c:v>
                      </c:pt>
                      <c:pt idx="517">
                        <c:v>3.0069999999999989E-2</c:v>
                      </c:pt>
                      <c:pt idx="518">
                        <c:v>3.0060999999999991E-2</c:v>
                      </c:pt>
                      <c:pt idx="519">
                        <c:v>3.0054499999999994E-2</c:v>
                      </c:pt>
                      <c:pt idx="520">
                        <c:v>3.0049999999999993E-2</c:v>
                      </c:pt>
                      <c:pt idx="521">
                        <c:v>3.0043999999999994E-2</c:v>
                      </c:pt>
                      <c:pt idx="522">
                        <c:v>3.0039499999999993E-2</c:v>
                      </c:pt>
                      <c:pt idx="523">
                        <c:v>3.0039499999999993E-2</c:v>
                      </c:pt>
                      <c:pt idx="524">
                        <c:v>3.0038499999999996E-2</c:v>
                      </c:pt>
                      <c:pt idx="525">
                        <c:v>3.0030999999999985E-2</c:v>
                      </c:pt>
                      <c:pt idx="526">
                        <c:v>3.0023999999999992E-2</c:v>
                      </c:pt>
                      <c:pt idx="527">
                        <c:v>3.002549999999999E-2</c:v>
                      </c:pt>
                      <c:pt idx="528">
                        <c:v>3.0020499999999995E-2</c:v>
                      </c:pt>
                      <c:pt idx="529">
                        <c:v>3.0015500000000001E-2</c:v>
                      </c:pt>
                      <c:pt idx="530">
                        <c:v>3.0008999999999997E-2</c:v>
                      </c:pt>
                      <c:pt idx="531">
                        <c:v>3.0000500000000003E-2</c:v>
                      </c:pt>
                      <c:pt idx="532">
                        <c:v>2.9993499999999996E-2</c:v>
                      </c:pt>
                      <c:pt idx="533">
                        <c:v>2.9982500000000006E-2</c:v>
                      </c:pt>
                      <c:pt idx="534">
                        <c:v>2.9972500000000006E-2</c:v>
                      </c:pt>
                      <c:pt idx="535">
                        <c:v>2.9967500000000005E-2</c:v>
                      </c:pt>
                      <c:pt idx="536">
                        <c:v>2.9966000000000007E-2</c:v>
                      </c:pt>
                      <c:pt idx="537">
                        <c:v>2.9957500000000005E-2</c:v>
                      </c:pt>
                      <c:pt idx="538">
                        <c:v>2.9950500000000008E-2</c:v>
                      </c:pt>
                      <c:pt idx="539">
                        <c:v>2.9945000000000003E-2</c:v>
                      </c:pt>
                      <c:pt idx="540">
                        <c:v>2.9932500000000011E-2</c:v>
                      </c:pt>
                      <c:pt idx="541">
                        <c:v>2.9922000000000008E-2</c:v>
                      </c:pt>
                      <c:pt idx="542">
                        <c:v>2.9911000000000007E-2</c:v>
                      </c:pt>
                      <c:pt idx="543">
                        <c:v>2.9902000000000015E-2</c:v>
                      </c:pt>
                      <c:pt idx="544">
                        <c:v>2.9893000000000013E-2</c:v>
                      </c:pt>
                      <c:pt idx="545">
                        <c:v>2.9885000000000009E-2</c:v>
                      </c:pt>
                      <c:pt idx="546">
                        <c:v>2.9876000000000014E-2</c:v>
                      </c:pt>
                      <c:pt idx="547">
                        <c:v>2.9867000000000012E-2</c:v>
                      </c:pt>
                      <c:pt idx="548">
                        <c:v>2.9856000000000008E-2</c:v>
                      </c:pt>
                      <c:pt idx="549">
                        <c:v>2.9846000000000011E-2</c:v>
                      </c:pt>
                      <c:pt idx="550">
                        <c:v>2.983750000000001E-2</c:v>
                      </c:pt>
                      <c:pt idx="551">
                        <c:v>2.9833000000000012E-2</c:v>
                      </c:pt>
                      <c:pt idx="552">
                        <c:v>2.9824500000000014E-2</c:v>
                      </c:pt>
                      <c:pt idx="553">
                        <c:v>2.9813000000000013E-2</c:v>
                      </c:pt>
                      <c:pt idx="554">
                        <c:v>2.9802000000000016E-2</c:v>
                      </c:pt>
                      <c:pt idx="555">
                        <c:v>2.9790500000000018E-2</c:v>
                      </c:pt>
                      <c:pt idx="556">
                        <c:v>2.9777500000000023E-2</c:v>
                      </c:pt>
                      <c:pt idx="557">
                        <c:v>2.9769000000000018E-2</c:v>
                      </c:pt>
                      <c:pt idx="558">
                        <c:v>2.976100000000002E-2</c:v>
                      </c:pt>
                      <c:pt idx="559">
                        <c:v>2.9749500000000019E-2</c:v>
                      </c:pt>
                      <c:pt idx="560">
                        <c:v>2.9737000000000024E-2</c:v>
                      </c:pt>
                      <c:pt idx="561">
                        <c:v>2.9721500000000019E-2</c:v>
                      </c:pt>
                      <c:pt idx="562">
                        <c:v>2.9717000000000021E-2</c:v>
                      </c:pt>
                      <c:pt idx="563">
                        <c:v>2.9708500000000016E-2</c:v>
                      </c:pt>
                      <c:pt idx="564">
                        <c:v>2.9697000000000019E-2</c:v>
                      </c:pt>
                      <c:pt idx="565">
                        <c:v>2.9684500000000016E-2</c:v>
                      </c:pt>
                      <c:pt idx="566">
                        <c:v>2.9669500000000015E-2</c:v>
                      </c:pt>
                      <c:pt idx="567">
                        <c:v>2.9658500000000015E-2</c:v>
                      </c:pt>
                      <c:pt idx="568">
                        <c:v>2.9649500000000013E-2</c:v>
                      </c:pt>
                      <c:pt idx="569">
                        <c:v>2.9644000000000018E-2</c:v>
                      </c:pt>
                      <c:pt idx="570">
                        <c:v>2.9631000000000011E-2</c:v>
                      </c:pt>
                      <c:pt idx="571">
                        <c:v>2.9622500000000013E-2</c:v>
                      </c:pt>
                      <c:pt idx="572">
                        <c:v>2.9614500000000009E-2</c:v>
                      </c:pt>
                      <c:pt idx="573">
                        <c:v>2.9603000000000015E-2</c:v>
                      </c:pt>
                      <c:pt idx="574">
                        <c:v>2.9594500000000017E-2</c:v>
                      </c:pt>
                      <c:pt idx="575">
                        <c:v>2.9590000000000016E-2</c:v>
                      </c:pt>
                      <c:pt idx="576">
                        <c:v>2.9583000000000022E-2</c:v>
                      </c:pt>
                      <c:pt idx="577">
                        <c:v>2.9572500000000019E-2</c:v>
                      </c:pt>
                      <c:pt idx="578">
                        <c:v>2.9561500000000022E-2</c:v>
                      </c:pt>
                      <c:pt idx="579">
                        <c:v>2.9552000000000023E-2</c:v>
                      </c:pt>
                      <c:pt idx="580">
                        <c:v>2.9544500000000022E-2</c:v>
                      </c:pt>
                      <c:pt idx="581">
                        <c:v>2.9540500000000018E-2</c:v>
                      </c:pt>
                      <c:pt idx="582">
                        <c:v>2.9536500000000025E-2</c:v>
                      </c:pt>
                      <c:pt idx="583">
                        <c:v>2.9526000000000024E-2</c:v>
                      </c:pt>
                      <c:pt idx="584">
                        <c:v>2.9519000000000028E-2</c:v>
                      </c:pt>
                      <c:pt idx="585">
                        <c:v>2.9508500000000031E-2</c:v>
                      </c:pt>
                      <c:pt idx="586">
                        <c:v>2.9504500000000031E-2</c:v>
                      </c:pt>
                      <c:pt idx="587">
                        <c:v>2.9501500000000028E-2</c:v>
                      </c:pt>
                      <c:pt idx="588">
                        <c:v>2.9495000000000032E-2</c:v>
                      </c:pt>
                      <c:pt idx="589">
                        <c:v>2.9490000000000034E-2</c:v>
                      </c:pt>
                      <c:pt idx="590">
                        <c:v>2.9484500000000035E-2</c:v>
                      </c:pt>
                      <c:pt idx="591">
                        <c:v>2.9478500000000032E-2</c:v>
                      </c:pt>
                      <c:pt idx="592">
                        <c:v>2.9472500000000026E-2</c:v>
                      </c:pt>
                      <c:pt idx="593">
                        <c:v>2.9465000000000026E-2</c:v>
                      </c:pt>
                      <c:pt idx="594">
                        <c:v>2.946250000000003E-2</c:v>
                      </c:pt>
                      <c:pt idx="595">
                        <c:v>2.9457500000000025E-2</c:v>
                      </c:pt>
                      <c:pt idx="596">
                        <c:v>2.9451500000000026E-2</c:v>
                      </c:pt>
                      <c:pt idx="597">
                        <c:v>2.9445000000000027E-2</c:v>
                      </c:pt>
                      <c:pt idx="598">
                        <c:v>2.9440500000000029E-2</c:v>
                      </c:pt>
                      <c:pt idx="599">
                        <c:v>2.9431000000000034E-2</c:v>
                      </c:pt>
                      <c:pt idx="600">
                        <c:v>2.9423500000000029E-2</c:v>
                      </c:pt>
                      <c:pt idx="601">
                        <c:v>2.9416000000000032E-2</c:v>
                      </c:pt>
                      <c:pt idx="602">
                        <c:v>2.9406000000000029E-2</c:v>
                      </c:pt>
                      <c:pt idx="603">
                        <c:v>2.939600000000003E-2</c:v>
                      </c:pt>
                      <c:pt idx="604">
                        <c:v>2.9389500000000034E-2</c:v>
                      </c:pt>
                      <c:pt idx="605">
                        <c:v>2.9380000000000031E-2</c:v>
                      </c:pt>
                      <c:pt idx="606">
                        <c:v>2.9366500000000031E-2</c:v>
                      </c:pt>
                      <c:pt idx="607">
                        <c:v>2.9356500000000035E-2</c:v>
                      </c:pt>
                      <c:pt idx="608">
                        <c:v>2.9344500000000027E-2</c:v>
                      </c:pt>
                      <c:pt idx="609">
                        <c:v>2.9337000000000026E-2</c:v>
                      </c:pt>
                      <c:pt idx="610">
                        <c:v>2.9329000000000032E-2</c:v>
                      </c:pt>
                      <c:pt idx="611">
                        <c:v>2.9314000000000031E-2</c:v>
                      </c:pt>
                      <c:pt idx="612">
                        <c:v>2.9305000000000029E-2</c:v>
                      </c:pt>
                      <c:pt idx="613">
                        <c:v>2.929200000000003E-2</c:v>
                      </c:pt>
                      <c:pt idx="614">
                        <c:v>2.9279500000000035E-2</c:v>
                      </c:pt>
                      <c:pt idx="615">
                        <c:v>2.9272000000000027E-2</c:v>
                      </c:pt>
                      <c:pt idx="616">
                        <c:v>2.9260000000000033E-2</c:v>
                      </c:pt>
                      <c:pt idx="617">
                        <c:v>2.9246500000000033E-2</c:v>
                      </c:pt>
                      <c:pt idx="618">
                        <c:v>2.9230000000000037E-2</c:v>
                      </c:pt>
                      <c:pt idx="619">
                        <c:v>2.9217500000000028E-2</c:v>
                      </c:pt>
                      <c:pt idx="620">
                        <c:v>2.920550000000003E-2</c:v>
                      </c:pt>
                      <c:pt idx="621">
                        <c:v>2.9192500000000034E-2</c:v>
                      </c:pt>
                      <c:pt idx="622">
                        <c:v>2.9179000000000038E-2</c:v>
                      </c:pt>
                      <c:pt idx="623">
                        <c:v>2.9168000000000038E-2</c:v>
                      </c:pt>
                      <c:pt idx="624">
                        <c:v>2.9159500000000036E-2</c:v>
                      </c:pt>
                      <c:pt idx="625">
                        <c:v>2.9146000000000036E-2</c:v>
                      </c:pt>
                      <c:pt idx="626">
                        <c:v>2.9130000000000038E-2</c:v>
                      </c:pt>
                      <c:pt idx="627">
                        <c:v>2.9120500000000039E-2</c:v>
                      </c:pt>
                      <c:pt idx="628">
                        <c:v>2.9104500000000037E-2</c:v>
                      </c:pt>
                      <c:pt idx="629">
                        <c:v>2.9092000000000038E-2</c:v>
                      </c:pt>
                      <c:pt idx="630">
                        <c:v>2.9075500000000032E-2</c:v>
                      </c:pt>
                      <c:pt idx="631">
                        <c:v>2.9055000000000032E-2</c:v>
                      </c:pt>
                      <c:pt idx="632">
                        <c:v>2.9039000000000034E-2</c:v>
                      </c:pt>
                      <c:pt idx="633">
                        <c:v>2.9021000000000033E-2</c:v>
                      </c:pt>
                      <c:pt idx="634">
                        <c:v>2.9000000000000036E-2</c:v>
                      </c:pt>
                      <c:pt idx="635">
                        <c:v>2.8990500000000034E-2</c:v>
                      </c:pt>
                      <c:pt idx="636">
                        <c:v>2.8976000000000036E-2</c:v>
                      </c:pt>
                      <c:pt idx="637">
                        <c:v>2.8958000000000036E-2</c:v>
                      </c:pt>
                      <c:pt idx="638">
                        <c:v>2.8945500000000037E-2</c:v>
                      </c:pt>
                      <c:pt idx="639">
                        <c:v>2.8934000000000036E-2</c:v>
                      </c:pt>
                      <c:pt idx="640">
                        <c:v>2.891750000000003E-2</c:v>
                      </c:pt>
                      <c:pt idx="641">
                        <c:v>2.8903500000000033E-2</c:v>
                      </c:pt>
                      <c:pt idx="642">
                        <c:v>2.889300000000003E-2</c:v>
                      </c:pt>
                      <c:pt idx="643">
                        <c:v>2.8879500000000037E-2</c:v>
                      </c:pt>
                      <c:pt idx="644">
                        <c:v>2.8864000000000046E-2</c:v>
                      </c:pt>
                      <c:pt idx="645">
                        <c:v>2.8851000000000043E-2</c:v>
                      </c:pt>
                      <c:pt idx="646">
                        <c:v>2.8835500000000042E-2</c:v>
                      </c:pt>
                      <c:pt idx="647">
                        <c:v>2.882650000000004E-2</c:v>
                      </c:pt>
                      <c:pt idx="648">
                        <c:v>2.8815000000000038E-2</c:v>
                      </c:pt>
                      <c:pt idx="649">
                        <c:v>2.8803500000000034E-2</c:v>
                      </c:pt>
                      <c:pt idx="650">
                        <c:v>2.8790500000000035E-2</c:v>
                      </c:pt>
                      <c:pt idx="651">
                        <c:v>2.8779500000000038E-2</c:v>
                      </c:pt>
                      <c:pt idx="652">
                        <c:v>2.8765500000000034E-2</c:v>
                      </c:pt>
                      <c:pt idx="653">
                        <c:v>2.8755000000000034E-2</c:v>
                      </c:pt>
                      <c:pt idx="654">
                        <c:v>2.8742000000000035E-2</c:v>
                      </c:pt>
                      <c:pt idx="655">
                        <c:v>2.8733500000000037E-2</c:v>
                      </c:pt>
                      <c:pt idx="656">
                        <c:v>2.8723500000000034E-2</c:v>
                      </c:pt>
                      <c:pt idx="657">
                        <c:v>2.8709500000000034E-2</c:v>
                      </c:pt>
                      <c:pt idx="658">
                        <c:v>2.8703000000000031E-2</c:v>
                      </c:pt>
                      <c:pt idx="659">
                        <c:v>2.8702000000000033E-2</c:v>
                      </c:pt>
                      <c:pt idx="660">
                        <c:v>2.8686500000000031E-2</c:v>
                      </c:pt>
                      <c:pt idx="661">
                        <c:v>2.8683500000000032E-2</c:v>
                      </c:pt>
                      <c:pt idx="662">
                        <c:v>2.8677000000000029E-2</c:v>
                      </c:pt>
                      <c:pt idx="663">
                        <c:v>2.8663000000000029E-2</c:v>
                      </c:pt>
                      <c:pt idx="664">
                        <c:v>2.8648000000000028E-2</c:v>
                      </c:pt>
                      <c:pt idx="665">
                        <c:v>2.863350000000003E-2</c:v>
                      </c:pt>
                      <c:pt idx="666">
                        <c:v>2.8625500000000022E-2</c:v>
                      </c:pt>
                      <c:pt idx="667">
                        <c:v>2.8611000000000022E-2</c:v>
                      </c:pt>
                      <c:pt idx="668">
                        <c:v>2.8603500000000025E-2</c:v>
                      </c:pt>
                      <c:pt idx="669">
                        <c:v>2.8584500000000027E-2</c:v>
                      </c:pt>
                      <c:pt idx="670">
                        <c:v>2.8573500000000029E-2</c:v>
                      </c:pt>
                      <c:pt idx="671">
                        <c:v>2.8560000000000026E-2</c:v>
                      </c:pt>
                      <c:pt idx="672">
                        <c:v>2.8549000000000026E-2</c:v>
                      </c:pt>
                      <c:pt idx="673">
                        <c:v>2.853200000000003E-2</c:v>
                      </c:pt>
                      <c:pt idx="674">
                        <c:v>2.8520000000000024E-2</c:v>
                      </c:pt>
                      <c:pt idx="675">
                        <c:v>2.8503000000000025E-2</c:v>
                      </c:pt>
                      <c:pt idx="676">
                        <c:v>2.8489000000000028E-2</c:v>
                      </c:pt>
                      <c:pt idx="677">
                        <c:v>2.8481500000000028E-2</c:v>
                      </c:pt>
                      <c:pt idx="678">
                        <c:v>2.8463500000000027E-2</c:v>
                      </c:pt>
                      <c:pt idx="679">
                        <c:v>2.8454000000000028E-2</c:v>
                      </c:pt>
                      <c:pt idx="680">
                        <c:v>2.8445500000000026E-2</c:v>
                      </c:pt>
                      <c:pt idx="681">
                        <c:v>2.8430000000000021E-2</c:v>
                      </c:pt>
                      <c:pt idx="682">
                        <c:v>2.8410500000000019E-2</c:v>
                      </c:pt>
                      <c:pt idx="683">
                        <c:v>2.8396000000000012E-2</c:v>
                      </c:pt>
                      <c:pt idx="684">
                        <c:v>2.8378000000000014E-2</c:v>
                      </c:pt>
                      <c:pt idx="685">
                        <c:v>2.8359000000000009E-2</c:v>
                      </c:pt>
                      <c:pt idx="686">
                        <c:v>2.8338500000000003E-2</c:v>
                      </c:pt>
                      <c:pt idx="687">
                        <c:v>2.8320500000000005E-2</c:v>
                      </c:pt>
                      <c:pt idx="688">
                        <c:v>2.8300500000000003E-2</c:v>
                      </c:pt>
                      <c:pt idx="689">
                        <c:v>2.828300000000001E-2</c:v>
                      </c:pt>
                      <c:pt idx="690">
                        <c:v>2.8267500000000011E-2</c:v>
                      </c:pt>
                      <c:pt idx="691">
                        <c:v>2.8251000000000012E-2</c:v>
                      </c:pt>
                      <c:pt idx="692">
                        <c:v>2.8231500000000014E-2</c:v>
                      </c:pt>
                      <c:pt idx="693">
                        <c:v>2.8213000000000012E-2</c:v>
                      </c:pt>
                      <c:pt idx="694">
                        <c:v>2.8195500000000009E-2</c:v>
                      </c:pt>
                      <c:pt idx="695">
                        <c:v>2.8182000000000009E-2</c:v>
                      </c:pt>
                      <c:pt idx="696">
                        <c:v>2.8161000000000009E-2</c:v>
                      </c:pt>
                      <c:pt idx="697">
                        <c:v>2.8143000000000012E-2</c:v>
                      </c:pt>
                      <c:pt idx="698">
                        <c:v>2.8124500000000011E-2</c:v>
                      </c:pt>
                      <c:pt idx="699">
                        <c:v>2.8104000000000007E-2</c:v>
                      </c:pt>
                      <c:pt idx="700">
                        <c:v>2.808900000000001E-2</c:v>
                      </c:pt>
                      <c:pt idx="701">
                        <c:v>2.8068500000000007E-2</c:v>
                      </c:pt>
                      <c:pt idx="702">
                        <c:v>2.8050500000000009E-2</c:v>
                      </c:pt>
                      <c:pt idx="703">
                        <c:v>2.8030500000000007E-2</c:v>
                      </c:pt>
                      <c:pt idx="704">
                        <c:v>2.8015000000000002E-2</c:v>
                      </c:pt>
                      <c:pt idx="705">
                        <c:v>2.7998500000000003E-2</c:v>
                      </c:pt>
                      <c:pt idx="706">
                        <c:v>2.7979499999999997E-2</c:v>
                      </c:pt>
                      <c:pt idx="707">
                        <c:v>2.7964999999999997E-2</c:v>
                      </c:pt>
                      <c:pt idx="708">
                        <c:v>2.7947499999999997E-2</c:v>
                      </c:pt>
                      <c:pt idx="709">
                        <c:v>2.7927999999999998E-2</c:v>
                      </c:pt>
                      <c:pt idx="710">
                        <c:v>2.7917499999999994E-2</c:v>
                      </c:pt>
                      <c:pt idx="711">
                        <c:v>2.7894999999999993E-2</c:v>
                      </c:pt>
                      <c:pt idx="712">
                        <c:v>2.7881999999999994E-2</c:v>
                      </c:pt>
                      <c:pt idx="713">
                        <c:v>2.7865999999999998E-2</c:v>
                      </c:pt>
                      <c:pt idx="714">
                        <c:v>2.7845499999999999E-2</c:v>
                      </c:pt>
                      <c:pt idx="715">
                        <c:v>2.7823499999999991E-2</c:v>
                      </c:pt>
                      <c:pt idx="716">
                        <c:v>2.7805999999999997E-2</c:v>
                      </c:pt>
                      <c:pt idx="717">
                        <c:v>2.77805E-2</c:v>
                      </c:pt>
                      <c:pt idx="718">
                        <c:v>2.7769499999999999E-2</c:v>
                      </c:pt>
                      <c:pt idx="719">
                        <c:v>2.77495E-2</c:v>
                      </c:pt>
                      <c:pt idx="720">
                        <c:v>2.7728999999999993E-2</c:v>
                      </c:pt>
                      <c:pt idx="721">
                        <c:v>2.7708499999999997E-2</c:v>
                      </c:pt>
                      <c:pt idx="722">
                        <c:v>2.7690999999999993E-2</c:v>
                      </c:pt>
                      <c:pt idx="723">
                        <c:v>2.7665499999999992E-2</c:v>
                      </c:pt>
                      <c:pt idx="724">
                        <c:v>2.7644999999999996E-2</c:v>
                      </c:pt>
                      <c:pt idx="725">
                        <c:v>2.762549999999999E-2</c:v>
                      </c:pt>
                      <c:pt idx="726">
                        <c:v>2.7608999999999995E-2</c:v>
                      </c:pt>
                      <c:pt idx="727">
                        <c:v>2.7592999999999996E-2</c:v>
                      </c:pt>
                      <c:pt idx="728">
                        <c:v>2.75765E-2</c:v>
                      </c:pt>
                      <c:pt idx="729">
                        <c:v>2.7557499999999999E-2</c:v>
                      </c:pt>
                      <c:pt idx="730">
                        <c:v>2.7540499999999996E-2</c:v>
                      </c:pt>
                      <c:pt idx="731">
                        <c:v>2.7527999999999993E-2</c:v>
                      </c:pt>
                      <c:pt idx="732">
                        <c:v>2.7508499999999988E-2</c:v>
                      </c:pt>
                      <c:pt idx="733">
                        <c:v>2.7491999999999989E-2</c:v>
                      </c:pt>
                      <c:pt idx="734">
                        <c:v>2.7477999999999989E-2</c:v>
                      </c:pt>
                      <c:pt idx="735">
                        <c:v>2.7463499999999988E-2</c:v>
                      </c:pt>
                      <c:pt idx="736">
                        <c:v>2.7442999999999985E-2</c:v>
                      </c:pt>
                      <c:pt idx="737">
                        <c:v>2.7428499999999984E-2</c:v>
                      </c:pt>
                      <c:pt idx="738">
                        <c:v>2.7413999999999984E-2</c:v>
                      </c:pt>
                      <c:pt idx="739">
                        <c:v>2.7396999999999984E-2</c:v>
                      </c:pt>
                      <c:pt idx="740">
                        <c:v>2.7388499999999986E-2</c:v>
                      </c:pt>
                      <c:pt idx="741">
                        <c:v>2.7381499999999989E-2</c:v>
                      </c:pt>
                      <c:pt idx="742">
                        <c:v>2.7364499999999993E-2</c:v>
                      </c:pt>
                      <c:pt idx="743">
                        <c:v>2.7353999999999989E-2</c:v>
                      </c:pt>
                      <c:pt idx="744">
                        <c:v>2.7339499999999992E-2</c:v>
                      </c:pt>
                      <c:pt idx="745">
                        <c:v>2.7327999999999988E-2</c:v>
                      </c:pt>
                      <c:pt idx="746">
                        <c:v>2.7315999999999986E-2</c:v>
                      </c:pt>
                      <c:pt idx="747">
                        <c:v>2.7308499999999986E-2</c:v>
                      </c:pt>
                      <c:pt idx="748">
                        <c:v>2.7291999999999986E-2</c:v>
                      </c:pt>
                      <c:pt idx="749">
                        <c:v>2.7279499999999984E-2</c:v>
                      </c:pt>
                      <c:pt idx="750">
                        <c:v>2.7264999999999994E-2</c:v>
                      </c:pt>
                      <c:pt idx="751">
                        <c:v>2.7248999999999989E-2</c:v>
                      </c:pt>
                      <c:pt idx="752">
                        <c:v>2.7234999999999988E-2</c:v>
                      </c:pt>
                      <c:pt idx="753">
                        <c:v>2.7223999999999995E-2</c:v>
                      </c:pt>
                      <c:pt idx="754">
                        <c:v>2.7210999999999989E-2</c:v>
                      </c:pt>
                      <c:pt idx="755">
                        <c:v>2.7196499999999992E-2</c:v>
                      </c:pt>
                      <c:pt idx="756">
                        <c:v>2.7181999999999991E-2</c:v>
                      </c:pt>
                      <c:pt idx="757">
                        <c:v>2.7163999999999987E-2</c:v>
                      </c:pt>
                      <c:pt idx="758">
                        <c:v>2.7148499999999989E-2</c:v>
                      </c:pt>
                      <c:pt idx="759">
                        <c:v>2.7134999999999992E-2</c:v>
                      </c:pt>
                      <c:pt idx="760">
                        <c:v>2.7117999999999993E-2</c:v>
                      </c:pt>
                      <c:pt idx="761">
                        <c:v>2.7102499999999995E-2</c:v>
                      </c:pt>
                      <c:pt idx="762">
                        <c:v>2.7080999999999994E-2</c:v>
                      </c:pt>
                      <c:pt idx="763">
                        <c:v>2.7062999999999993E-2</c:v>
                      </c:pt>
                      <c:pt idx="764">
                        <c:v>2.7050499999999995E-2</c:v>
                      </c:pt>
                      <c:pt idx="765">
                        <c:v>2.7033499999999995E-2</c:v>
                      </c:pt>
                      <c:pt idx="766">
                        <c:v>2.7018499999999994E-2</c:v>
                      </c:pt>
                      <c:pt idx="767">
                        <c:v>2.7004999999999991E-2</c:v>
                      </c:pt>
                      <c:pt idx="768">
                        <c:v>2.6990499999999987E-2</c:v>
                      </c:pt>
                      <c:pt idx="769">
                        <c:v>2.6979999999999987E-2</c:v>
                      </c:pt>
                      <c:pt idx="770">
                        <c:v>2.6964999999999986E-2</c:v>
                      </c:pt>
                      <c:pt idx="771">
                        <c:v>2.6948999999999987E-2</c:v>
                      </c:pt>
                      <c:pt idx="772">
                        <c:v>2.6937999999999986E-2</c:v>
                      </c:pt>
                      <c:pt idx="773">
                        <c:v>2.6925999999999985E-2</c:v>
                      </c:pt>
                      <c:pt idx="774">
                        <c:v>2.6917499999999987E-2</c:v>
                      </c:pt>
                      <c:pt idx="775">
                        <c:v>2.6905999999999982E-2</c:v>
                      </c:pt>
                      <c:pt idx="776">
                        <c:v>2.6891499999999978E-2</c:v>
                      </c:pt>
                      <c:pt idx="777">
                        <c:v>2.6883999999999977E-2</c:v>
                      </c:pt>
                      <c:pt idx="778">
                        <c:v>2.6871499999999979E-2</c:v>
                      </c:pt>
                      <c:pt idx="779">
                        <c:v>2.6866499999999974E-2</c:v>
                      </c:pt>
                      <c:pt idx="780">
                        <c:v>2.6855499999999973E-2</c:v>
                      </c:pt>
                      <c:pt idx="781">
                        <c:v>2.6845999999999974E-2</c:v>
                      </c:pt>
                      <c:pt idx="782">
                        <c:v>2.6838999999999974E-2</c:v>
                      </c:pt>
                      <c:pt idx="783">
                        <c:v>2.6831499999999973E-2</c:v>
                      </c:pt>
                      <c:pt idx="784">
                        <c:v>2.6825999999999982E-2</c:v>
                      </c:pt>
                      <c:pt idx="785">
                        <c:v>2.6821999999999978E-2</c:v>
                      </c:pt>
                      <c:pt idx="786">
                        <c:v>2.6811499999999978E-2</c:v>
                      </c:pt>
                      <c:pt idx="787">
                        <c:v>2.6797999999999975E-2</c:v>
                      </c:pt>
                      <c:pt idx="788">
                        <c:v>2.6795499999999976E-2</c:v>
                      </c:pt>
                      <c:pt idx="789">
                        <c:v>2.6781999999999983E-2</c:v>
                      </c:pt>
                      <c:pt idx="790">
                        <c:v>2.6773499999999985E-2</c:v>
                      </c:pt>
                      <c:pt idx="791">
                        <c:v>2.6771499999999983E-2</c:v>
                      </c:pt>
                      <c:pt idx="792">
                        <c:v>2.6762999999999985E-2</c:v>
                      </c:pt>
                      <c:pt idx="793">
                        <c:v>2.6755499999999984E-2</c:v>
                      </c:pt>
                      <c:pt idx="794">
                        <c:v>2.6747499999999983E-2</c:v>
                      </c:pt>
                      <c:pt idx="795">
                        <c:v>2.674399999999998E-2</c:v>
                      </c:pt>
                      <c:pt idx="796">
                        <c:v>2.6736499999999976E-2</c:v>
                      </c:pt>
                      <c:pt idx="797">
                        <c:v>2.6729499999999982E-2</c:v>
                      </c:pt>
                      <c:pt idx="798">
                        <c:v>2.672749999999998E-2</c:v>
                      </c:pt>
                      <c:pt idx="799">
                        <c:v>2.6721499999999974E-2</c:v>
                      </c:pt>
                      <c:pt idx="800">
                        <c:v>2.6719499999999976E-2</c:v>
                      </c:pt>
                      <c:pt idx="801">
                        <c:v>2.6711499999999971E-2</c:v>
                      </c:pt>
                      <c:pt idx="802">
                        <c:v>2.6705499999999972E-2</c:v>
                      </c:pt>
                      <c:pt idx="803">
                        <c:v>2.6703499999999977E-2</c:v>
                      </c:pt>
                      <c:pt idx="804">
                        <c:v>2.6697499999999975E-2</c:v>
                      </c:pt>
                      <c:pt idx="805">
                        <c:v>2.6691499999999976E-2</c:v>
                      </c:pt>
                      <c:pt idx="806">
                        <c:v>2.6690999999999975E-2</c:v>
                      </c:pt>
                      <c:pt idx="807">
                        <c:v>2.6682499999999974E-2</c:v>
                      </c:pt>
                      <c:pt idx="808">
                        <c:v>2.6678999999999977E-2</c:v>
                      </c:pt>
                      <c:pt idx="809">
                        <c:v>2.6673499999999972E-2</c:v>
                      </c:pt>
                      <c:pt idx="810">
                        <c:v>2.6663999999999976E-2</c:v>
                      </c:pt>
                      <c:pt idx="811">
                        <c:v>2.6663999999999972E-2</c:v>
                      </c:pt>
                      <c:pt idx="812">
                        <c:v>2.6661999999999977E-2</c:v>
                      </c:pt>
                      <c:pt idx="813">
                        <c:v>2.6657499999999973E-2</c:v>
                      </c:pt>
                      <c:pt idx="814">
                        <c:v>2.6654499999999977E-2</c:v>
                      </c:pt>
                      <c:pt idx="815">
                        <c:v>2.6650499999999973E-2</c:v>
                      </c:pt>
                      <c:pt idx="816">
                        <c:v>2.6645499999999978E-2</c:v>
                      </c:pt>
                      <c:pt idx="817">
                        <c:v>2.6642999999999983E-2</c:v>
                      </c:pt>
                      <c:pt idx="818">
                        <c:v>2.6645999999999982E-2</c:v>
                      </c:pt>
                      <c:pt idx="819">
                        <c:v>2.6649999999999983E-2</c:v>
                      </c:pt>
                      <c:pt idx="820">
                        <c:v>2.6651999999999988E-2</c:v>
                      </c:pt>
                      <c:pt idx="821">
                        <c:v>2.6652499999999985E-2</c:v>
                      </c:pt>
                      <c:pt idx="822">
                        <c:v>2.6647999999999988E-2</c:v>
                      </c:pt>
                      <c:pt idx="823">
                        <c:v>2.6653499999999993E-2</c:v>
                      </c:pt>
                      <c:pt idx="824">
                        <c:v>2.6651499999999998E-2</c:v>
                      </c:pt>
                      <c:pt idx="825">
                        <c:v>2.6649999999999997E-2</c:v>
                      </c:pt>
                      <c:pt idx="826">
                        <c:v>2.6652499999999996E-2</c:v>
                      </c:pt>
                      <c:pt idx="827">
                        <c:v>2.6652999999999996E-2</c:v>
                      </c:pt>
                      <c:pt idx="828">
                        <c:v>2.6652499999999996E-2</c:v>
                      </c:pt>
                      <c:pt idx="829">
                        <c:v>2.6649999999999997E-2</c:v>
                      </c:pt>
                      <c:pt idx="830">
                        <c:v>2.6646999999999994E-2</c:v>
                      </c:pt>
                      <c:pt idx="831">
                        <c:v>2.6651499999999998E-2</c:v>
                      </c:pt>
                      <c:pt idx="832">
                        <c:v>2.6654499999999994E-2</c:v>
                      </c:pt>
                      <c:pt idx="833">
                        <c:v>2.6661999999999998E-2</c:v>
                      </c:pt>
                      <c:pt idx="834">
                        <c:v>2.6665499999999998E-2</c:v>
                      </c:pt>
                      <c:pt idx="835">
                        <c:v>2.6662999999999996E-2</c:v>
                      </c:pt>
                      <c:pt idx="836">
                        <c:v>2.6662499999999999E-2</c:v>
                      </c:pt>
                      <c:pt idx="837">
                        <c:v>2.6664499999999997E-2</c:v>
                      </c:pt>
                      <c:pt idx="838">
                        <c:v>2.6669499999999999E-2</c:v>
                      </c:pt>
                      <c:pt idx="839">
                        <c:v>2.6669499999999999E-2</c:v>
                      </c:pt>
                      <c:pt idx="840">
                        <c:v>2.6675000000000001E-2</c:v>
                      </c:pt>
                      <c:pt idx="841">
                        <c:v>2.6683499999999999E-2</c:v>
                      </c:pt>
                      <c:pt idx="842">
                        <c:v>2.6687499999999992E-2</c:v>
                      </c:pt>
                      <c:pt idx="843">
                        <c:v>2.6691499999999996E-2</c:v>
                      </c:pt>
                      <c:pt idx="844">
                        <c:v>2.6696999999999999E-2</c:v>
                      </c:pt>
                      <c:pt idx="845">
                        <c:v>2.6700999999999996E-2</c:v>
                      </c:pt>
                      <c:pt idx="846">
                        <c:v>2.6705999999999997E-2</c:v>
                      </c:pt>
                      <c:pt idx="847">
                        <c:v>2.67125E-2</c:v>
                      </c:pt>
                      <c:pt idx="848">
                        <c:v>2.6713500000000005E-2</c:v>
                      </c:pt>
                      <c:pt idx="849">
                        <c:v>2.6717500000000009E-2</c:v>
                      </c:pt>
                      <c:pt idx="850">
                        <c:v>2.6723500000000008E-2</c:v>
                      </c:pt>
                      <c:pt idx="851">
                        <c:v>2.6735000000000005E-2</c:v>
                      </c:pt>
                      <c:pt idx="852">
                        <c:v>2.6739000000000006E-2</c:v>
                      </c:pt>
                      <c:pt idx="853">
                        <c:v>2.674350000000001E-2</c:v>
                      </c:pt>
                      <c:pt idx="854">
                        <c:v>2.6751000000000011E-2</c:v>
                      </c:pt>
                      <c:pt idx="855">
                        <c:v>2.6752500000000005E-2</c:v>
                      </c:pt>
                      <c:pt idx="856">
                        <c:v>2.6752000000000012E-2</c:v>
                      </c:pt>
                      <c:pt idx="857">
                        <c:v>2.6757000000000013E-2</c:v>
                      </c:pt>
                      <c:pt idx="858">
                        <c:v>2.6756500000000009E-2</c:v>
                      </c:pt>
                      <c:pt idx="859">
                        <c:v>2.6750500000000007E-2</c:v>
                      </c:pt>
                      <c:pt idx="860">
                        <c:v>2.6751500000000004E-2</c:v>
                      </c:pt>
                      <c:pt idx="861">
                        <c:v>2.6745500000000009E-2</c:v>
                      </c:pt>
                      <c:pt idx="862">
                        <c:v>2.6743500000000003E-2</c:v>
                      </c:pt>
                      <c:pt idx="863">
                        <c:v>2.6747500000000004E-2</c:v>
                      </c:pt>
                      <c:pt idx="864">
                        <c:v>2.6749000000000005E-2</c:v>
                      </c:pt>
                      <c:pt idx="865">
                        <c:v>2.6748000000000004E-2</c:v>
                      </c:pt>
                      <c:pt idx="866">
                        <c:v>2.6744500000000001E-2</c:v>
                      </c:pt>
                      <c:pt idx="867">
                        <c:v>2.6747499999999994E-2</c:v>
                      </c:pt>
                      <c:pt idx="868">
                        <c:v>2.6744499999999994E-2</c:v>
                      </c:pt>
                      <c:pt idx="869">
                        <c:v>2.6749999999999989E-2</c:v>
                      </c:pt>
                      <c:pt idx="870">
                        <c:v>2.6751999999999988E-2</c:v>
                      </c:pt>
                      <c:pt idx="871">
                        <c:v>2.6753499999999986E-2</c:v>
                      </c:pt>
                      <c:pt idx="872">
                        <c:v>2.6752499999999988E-2</c:v>
                      </c:pt>
                      <c:pt idx="873">
                        <c:v>2.6752999999999985E-2</c:v>
                      </c:pt>
                      <c:pt idx="874">
                        <c:v>2.6756999999999986E-2</c:v>
                      </c:pt>
                      <c:pt idx="875">
                        <c:v>2.6756999999999986E-2</c:v>
                      </c:pt>
                      <c:pt idx="876">
                        <c:v>2.6766999999999985E-2</c:v>
                      </c:pt>
                      <c:pt idx="877">
                        <c:v>2.6769499999999988E-2</c:v>
                      </c:pt>
                      <c:pt idx="878">
                        <c:v>2.6778999999999987E-2</c:v>
                      </c:pt>
                      <c:pt idx="879">
                        <c:v>2.6779499999999987E-2</c:v>
                      </c:pt>
                      <c:pt idx="880">
                        <c:v>2.6785499999999986E-2</c:v>
                      </c:pt>
                      <c:pt idx="881">
                        <c:v>2.6788999999999986E-2</c:v>
                      </c:pt>
                      <c:pt idx="882">
                        <c:v>2.6803999999999988E-2</c:v>
                      </c:pt>
                      <c:pt idx="883">
                        <c:v>2.680649999999999E-2</c:v>
                      </c:pt>
                      <c:pt idx="884">
                        <c:v>2.6812999999999993E-2</c:v>
                      </c:pt>
                      <c:pt idx="885">
                        <c:v>2.6829999999999989E-2</c:v>
                      </c:pt>
                      <c:pt idx="886">
                        <c:v>2.6842499999999991E-2</c:v>
                      </c:pt>
                      <c:pt idx="887">
                        <c:v>2.685549999999999E-2</c:v>
                      </c:pt>
                      <c:pt idx="888">
                        <c:v>2.6867499999999992E-2</c:v>
                      </c:pt>
                      <c:pt idx="889">
                        <c:v>2.6877999999999989E-2</c:v>
                      </c:pt>
                      <c:pt idx="890">
                        <c:v>2.6886999999999991E-2</c:v>
                      </c:pt>
                      <c:pt idx="891">
                        <c:v>2.6901999999999992E-2</c:v>
                      </c:pt>
                      <c:pt idx="892">
                        <c:v>2.6915499999999992E-2</c:v>
                      </c:pt>
                      <c:pt idx="893">
                        <c:v>2.6924999999999991E-2</c:v>
                      </c:pt>
                      <c:pt idx="894">
                        <c:v>2.6938999999999987E-2</c:v>
                      </c:pt>
                      <c:pt idx="895">
                        <c:v>2.6946499999999984E-2</c:v>
                      </c:pt>
                      <c:pt idx="896">
                        <c:v>2.6953999999999981E-2</c:v>
                      </c:pt>
                      <c:pt idx="897">
                        <c:v>2.6965999999999987E-2</c:v>
                      </c:pt>
                      <c:pt idx="898">
                        <c:v>2.697649999999999E-2</c:v>
                      </c:pt>
                      <c:pt idx="899">
                        <c:v>2.6996999999999986E-2</c:v>
                      </c:pt>
                      <c:pt idx="900">
                        <c:v>2.7004999999999991E-2</c:v>
                      </c:pt>
                      <c:pt idx="901">
                        <c:v>2.7019999999999985E-2</c:v>
                      </c:pt>
                      <c:pt idx="902">
                        <c:v>2.7029999999999985E-2</c:v>
                      </c:pt>
                      <c:pt idx="903">
                        <c:v>2.7041999999999983E-2</c:v>
                      </c:pt>
                      <c:pt idx="904">
                        <c:v>2.7054999999999989E-2</c:v>
                      </c:pt>
                      <c:pt idx="905">
                        <c:v>2.7068499999999988E-2</c:v>
                      </c:pt>
                      <c:pt idx="906">
                        <c:v>2.7077999999999987E-2</c:v>
                      </c:pt>
                      <c:pt idx="907">
                        <c:v>2.7092999999999989E-2</c:v>
                      </c:pt>
                      <c:pt idx="908">
                        <c:v>2.7103999999999989E-2</c:v>
                      </c:pt>
                      <c:pt idx="909">
                        <c:v>2.711149999999999E-2</c:v>
                      </c:pt>
                      <c:pt idx="910">
                        <c:v>2.7112999999999988E-2</c:v>
                      </c:pt>
                      <c:pt idx="911">
                        <c:v>2.7126499999999991E-2</c:v>
                      </c:pt>
                      <c:pt idx="912">
                        <c:v>2.7137999999999992E-2</c:v>
                      </c:pt>
                      <c:pt idx="913">
                        <c:v>2.7147999999999992E-2</c:v>
                      </c:pt>
                      <c:pt idx="914">
                        <c:v>2.7155999999999989E-2</c:v>
                      </c:pt>
                      <c:pt idx="915">
                        <c:v>2.7171499999999994E-2</c:v>
                      </c:pt>
                      <c:pt idx="916">
                        <c:v>2.7183499999999992E-2</c:v>
                      </c:pt>
                      <c:pt idx="917">
                        <c:v>2.7196999999999992E-2</c:v>
                      </c:pt>
                      <c:pt idx="918">
                        <c:v>2.7207499999999999E-2</c:v>
                      </c:pt>
                      <c:pt idx="919">
                        <c:v>2.7219999999999994E-2</c:v>
                      </c:pt>
                      <c:pt idx="920">
                        <c:v>2.7229999999999997E-2</c:v>
                      </c:pt>
                      <c:pt idx="921">
                        <c:v>2.7238500000000002E-2</c:v>
                      </c:pt>
                      <c:pt idx="922">
                        <c:v>2.7249999999999996E-2</c:v>
                      </c:pt>
                      <c:pt idx="923">
                        <c:v>2.7256499999999999E-2</c:v>
                      </c:pt>
                      <c:pt idx="924">
                        <c:v>2.7259499999999992E-2</c:v>
                      </c:pt>
                      <c:pt idx="925">
                        <c:v>2.7264499999999994E-2</c:v>
                      </c:pt>
                      <c:pt idx="926">
                        <c:v>2.7271499999999994E-2</c:v>
                      </c:pt>
                      <c:pt idx="927">
                        <c:v>2.72605E-2</c:v>
                      </c:pt>
                      <c:pt idx="928">
                        <c:v>2.7276999999999999E-2</c:v>
                      </c:pt>
                      <c:pt idx="929">
                        <c:v>2.7282500000000001E-2</c:v>
                      </c:pt>
                      <c:pt idx="930">
                        <c:v>2.7297000000000002E-2</c:v>
                      </c:pt>
                      <c:pt idx="931">
                        <c:v>2.7306500000000001E-2</c:v>
                      </c:pt>
                      <c:pt idx="932">
                        <c:v>2.7318500000000006E-2</c:v>
                      </c:pt>
                      <c:pt idx="933">
                        <c:v>2.7329000000000003E-2</c:v>
                      </c:pt>
                      <c:pt idx="934">
                        <c:v>2.7340500000000004E-2</c:v>
                      </c:pt>
                      <c:pt idx="935">
                        <c:v>2.7347500000000004E-2</c:v>
                      </c:pt>
                      <c:pt idx="936">
                        <c:v>2.7357000000000006E-2</c:v>
                      </c:pt>
                      <c:pt idx="937">
                        <c:v>2.7368000000000007E-2</c:v>
                      </c:pt>
                      <c:pt idx="938">
                        <c:v>2.7382000000000004E-2</c:v>
                      </c:pt>
                      <c:pt idx="939">
                        <c:v>2.7388000000000003E-2</c:v>
                      </c:pt>
                      <c:pt idx="940">
                        <c:v>2.7393000000000011E-2</c:v>
                      </c:pt>
                      <c:pt idx="941">
                        <c:v>2.7398000000000013E-2</c:v>
                      </c:pt>
                      <c:pt idx="942">
                        <c:v>2.7410000000000011E-2</c:v>
                      </c:pt>
                      <c:pt idx="943">
                        <c:v>2.7418000000000008E-2</c:v>
                      </c:pt>
                      <c:pt idx="944">
                        <c:v>2.7426500000000006E-2</c:v>
                      </c:pt>
                      <c:pt idx="945">
                        <c:v>2.7426000000000009E-2</c:v>
                      </c:pt>
                      <c:pt idx="946">
                        <c:v>2.7437500000000007E-2</c:v>
                      </c:pt>
                      <c:pt idx="947">
                        <c:v>2.7439000000000009E-2</c:v>
                      </c:pt>
                      <c:pt idx="948">
                        <c:v>2.7460500000000016E-2</c:v>
                      </c:pt>
                      <c:pt idx="949">
                        <c:v>2.7469500000000018E-2</c:v>
                      </c:pt>
                      <c:pt idx="950">
                        <c:v>2.7482000000000017E-2</c:v>
                      </c:pt>
                      <c:pt idx="951">
                        <c:v>2.7491000000000015E-2</c:v>
                      </c:pt>
                      <c:pt idx="952">
                        <c:v>2.7503000000000014E-2</c:v>
                      </c:pt>
                      <c:pt idx="953">
                        <c:v>2.7508500000000016E-2</c:v>
                      </c:pt>
                      <c:pt idx="954">
                        <c:v>2.7519000000000019E-2</c:v>
                      </c:pt>
                      <c:pt idx="955">
                        <c:v>2.7530000000000013E-2</c:v>
                      </c:pt>
                      <c:pt idx="956">
                        <c:v>2.7543000000000015E-2</c:v>
                      </c:pt>
                      <c:pt idx="957">
                        <c:v>2.7553000000000015E-2</c:v>
                      </c:pt>
                      <c:pt idx="958">
                        <c:v>2.7565500000000017E-2</c:v>
                      </c:pt>
                      <c:pt idx="959">
                        <c:v>2.757200000000002E-2</c:v>
                      </c:pt>
                      <c:pt idx="960">
                        <c:v>2.758650000000001E-2</c:v>
                      </c:pt>
                      <c:pt idx="961">
                        <c:v>2.761750000000001E-2</c:v>
                      </c:pt>
                      <c:pt idx="962">
                        <c:v>2.7630500000000006E-2</c:v>
                      </c:pt>
                      <c:pt idx="963">
                        <c:v>2.7640000000000012E-2</c:v>
                      </c:pt>
                      <c:pt idx="964">
                        <c:v>2.7652000000000013E-2</c:v>
                      </c:pt>
                      <c:pt idx="965">
                        <c:v>2.7666500000000011E-2</c:v>
                      </c:pt>
                      <c:pt idx="966">
                        <c:v>2.7682000000000016E-2</c:v>
                      </c:pt>
                      <c:pt idx="967">
                        <c:v>2.7689500000000013E-2</c:v>
                      </c:pt>
                      <c:pt idx="968">
                        <c:v>2.7700500000000006E-2</c:v>
                      </c:pt>
                      <c:pt idx="969">
                        <c:v>2.7707000000000009E-2</c:v>
                      </c:pt>
                      <c:pt idx="970">
                        <c:v>2.7713500000000009E-2</c:v>
                      </c:pt>
                      <c:pt idx="971">
                        <c:v>2.7724500000000013E-2</c:v>
                      </c:pt>
                      <c:pt idx="972">
                        <c:v>2.7734500000000016E-2</c:v>
                      </c:pt>
                      <c:pt idx="973">
                        <c:v>2.7741000000000019E-2</c:v>
                      </c:pt>
                      <c:pt idx="974">
                        <c:v>2.7740500000000015E-2</c:v>
                      </c:pt>
                      <c:pt idx="975">
                        <c:v>2.7745500000000013E-2</c:v>
                      </c:pt>
                      <c:pt idx="976">
                        <c:v>2.7751500000000009E-2</c:v>
                      </c:pt>
                      <c:pt idx="977">
                        <c:v>2.775300000000001E-2</c:v>
                      </c:pt>
                      <c:pt idx="978">
                        <c:v>2.7759500000000013E-2</c:v>
                      </c:pt>
                      <c:pt idx="979">
                        <c:v>2.7760500000000014E-2</c:v>
                      </c:pt>
                      <c:pt idx="980">
                        <c:v>2.7765500000000012E-2</c:v>
                      </c:pt>
                      <c:pt idx="981">
                        <c:v>2.7764000000000011E-2</c:v>
                      </c:pt>
                      <c:pt idx="982">
                        <c:v>2.7761000000000004E-2</c:v>
                      </c:pt>
                      <c:pt idx="983">
                        <c:v>2.7758000000000008E-2</c:v>
                      </c:pt>
                      <c:pt idx="984">
                        <c:v>2.7762000000000005E-2</c:v>
                      </c:pt>
                      <c:pt idx="985">
                        <c:v>2.7759500000000003E-2</c:v>
                      </c:pt>
                      <c:pt idx="986">
                        <c:v>2.7759999999999996E-2</c:v>
                      </c:pt>
                      <c:pt idx="987">
                        <c:v>2.7765999999999992E-2</c:v>
                      </c:pt>
                      <c:pt idx="988">
                        <c:v>2.7762499999999992E-2</c:v>
                      </c:pt>
                      <c:pt idx="989">
                        <c:v>2.7761999999999995E-2</c:v>
                      </c:pt>
                      <c:pt idx="990">
                        <c:v>2.77635E-2</c:v>
                      </c:pt>
                      <c:pt idx="991">
                        <c:v>2.7757E-2</c:v>
                      </c:pt>
                      <c:pt idx="992">
                        <c:v>2.7756500000000007E-2</c:v>
                      </c:pt>
                      <c:pt idx="993">
                        <c:v>2.7757E-2</c:v>
                      </c:pt>
                      <c:pt idx="994">
                        <c:v>2.7755499999999999E-2</c:v>
                      </c:pt>
                      <c:pt idx="995">
                        <c:v>2.7747500000000001E-2</c:v>
                      </c:pt>
                      <c:pt idx="996">
                        <c:v>2.7745499999999999E-2</c:v>
                      </c:pt>
                      <c:pt idx="997">
                        <c:v>2.7740999999999998E-2</c:v>
                      </c:pt>
                      <c:pt idx="998">
                        <c:v>2.7737499999999998E-2</c:v>
                      </c:pt>
                      <c:pt idx="999">
                        <c:v>2.7736500000000001E-2</c:v>
                      </c:pt>
                      <c:pt idx="1000">
                        <c:v>2.7730000000000001E-2</c:v>
                      </c:pt>
                      <c:pt idx="1001">
                        <c:v>2.7729499999999997E-2</c:v>
                      </c:pt>
                      <c:pt idx="1002">
                        <c:v>2.7725E-2</c:v>
                      </c:pt>
                      <c:pt idx="1003">
                        <c:v>2.7729500000000004E-2</c:v>
                      </c:pt>
                      <c:pt idx="1004">
                        <c:v>2.7724499999999999E-2</c:v>
                      </c:pt>
                      <c:pt idx="1005">
                        <c:v>2.7721500000000003E-2</c:v>
                      </c:pt>
                      <c:pt idx="1006">
                        <c:v>2.7722000000000004E-2</c:v>
                      </c:pt>
                      <c:pt idx="1007">
                        <c:v>2.7723000000000001E-2</c:v>
                      </c:pt>
                      <c:pt idx="1008">
                        <c:v>2.7725500000000004E-2</c:v>
                      </c:pt>
                      <c:pt idx="1009">
                        <c:v>2.7725000000000003E-2</c:v>
                      </c:pt>
                      <c:pt idx="1010">
                        <c:v>2.7731000000000002E-2</c:v>
                      </c:pt>
                      <c:pt idx="1011">
                        <c:v>2.7731000000000002E-2</c:v>
                      </c:pt>
                      <c:pt idx="1012">
                        <c:v>2.7731000000000009E-2</c:v>
                      </c:pt>
                      <c:pt idx="1013">
                        <c:v>2.7733500000000001E-2</c:v>
                      </c:pt>
                      <c:pt idx="1014">
                        <c:v>2.7737999999999995E-2</c:v>
                      </c:pt>
                      <c:pt idx="1015">
                        <c:v>2.7741499999999995E-2</c:v>
                      </c:pt>
                      <c:pt idx="1016">
                        <c:v>2.7744999999999999E-2</c:v>
                      </c:pt>
                      <c:pt idx="1017">
                        <c:v>2.7751499999999998E-2</c:v>
                      </c:pt>
                      <c:pt idx="1018">
                        <c:v>2.7749000000000003E-2</c:v>
                      </c:pt>
                      <c:pt idx="1019">
                        <c:v>2.7741000000000002E-2</c:v>
                      </c:pt>
                      <c:pt idx="1020">
                        <c:v>2.7734500000000006E-2</c:v>
                      </c:pt>
                      <c:pt idx="1021">
                        <c:v>2.7736500000000004E-2</c:v>
                      </c:pt>
                      <c:pt idx="1022">
                        <c:v>2.7736500000000004E-2</c:v>
                      </c:pt>
                      <c:pt idx="1023">
                        <c:v>2.7736500000000008E-2</c:v>
                      </c:pt>
                      <c:pt idx="1024">
                        <c:v>2.7743000000000011E-2</c:v>
                      </c:pt>
                      <c:pt idx="1025">
                        <c:v>2.7743500000000011E-2</c:v>
                      </c:pt>
                      <c:pt idx="1026">
                        <c:v>2.7745000000000006E-2</c:v>
                      </c:pt>
                      <c:pt idx="1027">
                        <c:v>2.7742500000000007E-2</c:v>
                      </c:pt>
                      <c:pt idx="1028">
                        <c:v>2.7744000000000001E-2</c:v>
                      </c:pt>
                      <c:pt idx="1029">
                        <c:v>2.7747500000000001E-2</c:v>
                      </c:pt>
                      <c:pt idx="1030">
                        <c:v>2.7749000000000003E-2</c:v>
                      </c:pt>
                      <c:pt idx="1031">
                        <c:v>2.7750499999999997E-2</c:v>
                      </c:pt>
                      <c:pt idx="1032">
                        <c:v>2.7749000000000003E-2</c:v>
                      </c:pt>
                      <c:pt idx="1033">
                        <c:v>2.7743999999999994E-2</c:v>
                      </c:pt>
                      <c:pt idx="1034">
                        <c:v>2.77425E-2</c:v>
                      </c:pt>
                      <c:pt idx="1035">
                        <c:v>2.7742999999999997E-2</c:v>
                      </c:pt>
                      <c:pt idx="1036">
                        <c:v>2.7747999999999995E-2</c:v>
                      </c:pt>
                      <c:pt idx="1037">
                        <c:v>2.7746499999999997E-2</c:v>
                      </c:pt>
                      <c:pt idx="1038">
                        <c:v>2.7741499999999995E-2</c:v>
                      </c:pt>
                      <c:pt idx="1039">
                        <c:v>2.7739500000000007E-2</c:v>
                      </c:pt>
                      <c:pt idx="1040">
                        <c:v>2.7735500000000003E-2</c:v>
                      </c:pt>
                      <c:pt idx="1041">
                        <c:v>2.7728500000000003E-2</c:v>
                      </c:pt>
                      <c:pt idx="1042">
                        <c:v>2.7723500000000009E-2</c:v>
                      </c:pt>
                      <c:pt idx="1043">
                        <c:v>2.7713000000000005E-2</c:v>
                      </c:pt>
                      <c:pt idx="1044">
                        <c:v>2.7709500000000005E-2</c:v>
                      </c:pt>
                      <c:pt idx="1045">
                        <c:v>2.770400000000001E-2</c:v>
                      </c:pt>
                      <c:pt idx="1046">
                        <c:v>2.7697500000000007E-2</c:v>
                      </c:pt>
                      <c:pt idx="1047">
                        <c:v>2.7684E-2</c:v>
                      </c:pt>
                      <c:pt idx="1048">
                        <c:v>2.7675500000000006E-2</c:v>
                      </c:pt>
                      <c:pt idx="1049">
                        <c:v>2.7665499999999999E-2</c:v>
                      </c:pt>
                      <c:pt idx="1050">
                        <c:v>2.7661499999999995E-2</c:v>
                      </c:pt>
                      <c:pt idx="1051">
                        <c:v>2.7644999999999996E-2</c:v>
                      </c:pt>
                      <c:pt idx="1052">
                        <c:v>2.7631999999999993E-2</c:v>
                      </c:pt>
                      <c:pt idx="1053">
                        <c:v>2.7615500000000001E-2</c:v>
                      </c:pt>
                      <c:pt idx="1054">
                        <c:v>2.76E-2</c:v>
                      </c:pt>
                      <c:pt idx="1055">
                        <c:v>2.7590499999999997E-2</c:v>
                      </c:pt>
                      <c:pt idx="1056">
                        <c:v>2.7582499999999999E-2</c:v>
                      </c:pt>
                      <c:pt idx="1057">
                        <c:v>2.7576999999999994E-2</c:v>
                      </c:pt>
                      <c:pt idx="1058">
                        <c:v>2.7567499999999995E-2</c:v>
                      </c:pt>
                      <c:pt idx="1059">
                        <c:v>2.7555999999999994E-2</c:v>
                      </c:pt>
                      <c:pt idx="1060">
                        <c:v>2.7547499999999992E-2</c:v>
                      </c:pt>
                      <c:pt idx="1061">
                        <c:v>2.7542499999999994E-2</c:v>
                      </c:pt>
                      <c:pt idx="1062">
                        <c:v>2.7535499999999994E-2</c:v>
                      </c:pt>
                      <c:pt idx="1063">
                        <c:v>2.7528999999999994E-2</c:v>
                      </c:pt>
                      <c:pt idx="1064">
                        <c:v>2.7514999999999998E-2</c:v>
                      </c:pt>
                      <c:pt idx="1065">
                        <c:v>2.7511999999999991E-2</c:v>
                      </c:pt>
                      <c:pt idx="1066">
                        <c:v>2.7506999999999993E-2</c:v>
                      </c:pt>
                      <c:pt idx="1067">
                        <c:v>2.7493999999999998E-2</c:v>
                      </c:pt>
                      <c:pt idx="1068">
                        <c:v>2.7486999999999994E-2</c:v>
                      </c:pt>
                      <c:pt idx="1069">
                        <c:v>2.7471499999999999E-2</c:v>
                      </c:pt>
                      <c:pt idx="1070">
                        <c:v>2.7460499999999999E-2</c:v>
                      </c:pt>
                      <c:pt idx="1071">
                        <c:v>2.7449000000000005E-2</c:v>
                      </c:pt>
                      <c:pt idx="1072">
                        <c:v>2.7437500000000004E-2</c:v>
                      </c:pt>
                      <c:pt idx="1073">
                        <c:v>2.7427500000000004E-2</c:v>
                      </c:pt>
                      <c:pt idx="1074">
                        <c:v>2.7417000000000004E-2</c:v>
                      </c:pt>
                      <c:pt idx="1075">
                        <c:v>2.7404500000000002E-2</c:v>
                      </c:pt>
                      <c:pt idx="1076">
                        <c:v>2.7391499999999999E-2</c:v>
                      </c:pt>
                      <c:pt idx="1077">
                        <c:v>2.7375500000000001E-2</c:v>
                      </c:pt>
                      <c:pt idx="1078">
                        <c:v>2.736450000000001E-2</c:v>
                      </c:pt>
                      <c:pt idx="1079">
                        <c:v>2.7354000000000003E-2</c:v>
                      </c:pt>
                      <c:pt idx="1080">
                        <c:v>2.7336999999999997E-2</c:v>
                      </c:pt>
                      <c:pt idx="1081">
                        <c:v>2.73265E-2</c:v>
                      </c:pt>
                      <c:pt idx="1082">
                        <c:v>2.7309000000000007E-2</c:v>
                      </c:pt>
                      <c:pt idx="1083">
                        <c:v>2.7300000000000005E-2</c:v>
                      </c:pt>
                      <c:pt idx="1084">
                        <c:v>2.728450000000001E-2</c:v>
                      </c:pt>
                      <c:pt idx="1085">
                        <c:v>2.7265000000000005E-2</c:v>
                      </c:pt>
                      <c:pt idx="1086">
                        <c:v>2.7247500000000008E-2</c:v>
                      </c:pt>
                      <c:pt idx="1087">
                        <c:v>2.7229500000000004E-2</c:v>
                      </c:pt>
                      <c:pt idx="1088">
                        <c:v>2.7214000000000009E-2</c:v>
                      </c:pt>
                      <c:pt idx="1089">
                        <c:v>2.7197500000000006E-2</c:v>
                      </c:pt>
                      <c:pt idx="1090">
                        <c:v>2.718350000000001E-2</c:v>
                      </c:pt>
                      <c:pt idx="1091">
                        <c:v>2.7170000000000007E-2</c:v>
                      </c:pt>
                      <c:pt idx="1092">
                        <c:v>2.7157500000000005E-2</c:v>
                      </c:pt>
                      <c:pt idx="1093">
                        <c:v>2.7145000000000006E-2</c:v>
                      </c:pt>
                      <c:pt idx="1094">
                        <c:v>2.7127000000000002E-2</c:v>
                      </c:pt>
                      <c:pt idx="1095">
                        <c:v>2.7114000000000003E-2</c:v>
                      </c:pt>
                      <c:pt idx="1096">
                        <c:v>2.7101500000000004E-2</c:v>
                      </c:pt>
                      <c:pt idx="1097">
                        <c:v>2.7081999999999998E-2</c:v>
                      </c:pt>
                      <c:pt idx="1098">
                        <c:v>2.7064500000000002E-2</c:v>
                      </c:pt>
                      <c:pt idx="1099">
                        <c:v>2.7046999999999998E-2</c:v>
                      </c:pt>
                      <c:pt idx="1100">
                        <c:v>2.7027499999999996E-2</c:v>
                      </c:pt>
                      <c:pt idx="1101">
                        <c:v>2.7010000000000006E-2</c:v>
                      </c:pt>
                      <c:pt idx="1102">
                        <c:v>2.6994500000000001E-2</c:v>
                      </c:pt>
                      <c:pt idx="1103">
                        <c:v>2.6978999999999996E-2</c:v>
                      </c:pt>
                      <c:pt idx="1104">
                        <c:v>2.6961999999999996E-2</c:v>
                      </c:pt>
                      <c:pt idx="1105">
                        <c:v>2.6945000000000007E-2</c:v>
                      </c:pt>
                      <c:pt idx="1106">
                        <c:v>2.6930500000000003E-2</c:v>
                      </c:pt>
                      <c:pt idx="1107">
                        <c:v>2.6914500000000001E-2</c:v>
                      </c:pt>
                      <c:pt idx="1108">
                        <c:v>2.6897000000000008E-2</c:v>
                      </c:pt>
                      <c:pt idx="1109">
                        <c:v>2.6886000000000011E-2</c:v>
                      </c:pt>
                      <c:pt idx="1110">
                        <c:v>2.6867500000000002E-2</c:v>
                      </c:pt>
                      <c:pt idx="1111">
                        <c:v>2.6852000000000015E-2</c:v>
                      </c:pt>
                      <c:pt idx="1112">
                        <c:v>2.6827000000000014E-2</c:v>
                      </c:pt>
                      <c:pt idx="1113">
                        <c:v>2.6810000000000014E-2</c:v>
                      </c:pt>
                      <c:pt idx="1114">
                        <c:v>2.6789000000000011E-2</c:v>
                      </c:pt>
                      <c:pt idx="1115">
                        <c:v>2.6766500000000009E-2</c:v>
                      </c:pt>
                      <c:pt idx="1116">
                        <c:v>2.6741500000000008E-2</c:v>
                      </c:pt>
                      <c:pt idx="1117">
                        <c:v>2.672200000000001E-2</c:v>
                      </c:pt>
                      <c:pt idx="1118">
                        <c:v>2.6694500000000006E-2</c:v>
                      </c:pt>
                      <c:pt idx="1119">
                        <c:v>2.6671500000000008E-2</c:v>
                      </c:pt>
                      <c:pt idx="1120">
                        <c:v>2.6647000000000007E-2</c:v>
                      </c:pt>
                      <c:pt idx="1121">
                        <c:v>2.6627000000000001E-2</c:v>
                      </c:pt>
                      <c:pt idx="1122">
                        <c:v>2.6599000000000008E-2</c:v>
                      </c:pt>
                      <c:pt idx="1123">
                        <c:v>2.6581000000000007E-2</c:v>
                      </c:pt>
                      <c:pt idx="1124">
                        <c:v>2.6561500000000002E-2</c:v>
                      </c:pt>
                      <c:pt idx="1125">
                        <c:v>2.6546000000000004E-2</c:v>
                      </c:pt>
                      <c:pt idx="1126">
                        <c:v>2.6521000000000003E-2</c:v>
                      </c:pt>
                      <c:pt idx="1127">
                        <c:v>2.6513000000000005E-2</c:v>
                      </c:pt>
                      <c:pt idx="1128">
                        <c:v>2.6481500000000005E-2</c:v>
                      </c:pt>
                      <c:pt idx="1129">
                        <c:v>2.6468500000000006E-2</c:v>
                      </c:pt>
                      <c:pt idx="1130">
                        <c:v>2.6440500000000006E-2</c:v>
                      </c:pt>
                      <c:pt idx="1131">
                        <c:v>2.6414500000000004E-2</c:v>
                      </c:pt>
                      <c:pt idx="1132">
                        <c:v>2.6392000000000006E-2</c:v>
                      </c:pt>
                      <c:pt idx="1133">
                        <c:v>2.6374500000000009E-2</c:v>
                      </c:pt>
                      <c:pt idx="1134">
                        <c:v>2.6352E-2</c:v>
                      </c:pt>
                      <c:pt idx="1135">
                        <c:v>2.6334000000000003E-2</c:v>
                      </c:pt>
                      <c:pt idx="1136">
                        <c:v>2.6318000000000005E-2</c:v>
                      </c:pt>
                      <c:pt idx="1137">
                        <c:v>2.6301500000000009E-2</c:v>
                      </c:pt>
                      <c:pt idx="1138">
                        <c:v>2.6281500000000017E-2</c:v>
                      </c:pt>
                      <c:pt idx="1139">
                        <c:v>2.6266500000000019E-2</c:v>
                      </c:pt>
                      <c:pt idx="1140">
                        <c:v>2.6252000000000018E-2</c:v>
                      </c:pt>
                      <c:pt idx="1141">
                        <c:v>2.6233000000000013E-2</c:v>
                      </c:pt>
                      <c:pt idx="1142">
                        <c:v>2.6218000000000012E-2</c:v>
                      </c:pt>
                      <c:pt idx="1143">
                        <c:v>2.6203000000000011E-2</c:v>
                      </c:pt>
                      <c:pt idx="1144">
                        <c:v>2.6187000000000009E-2</c:v>
                      </c:pt>
                      <c:pt idx="1145">
                        <c:v>2.6179000000000011E-2</c:v>
                      </c:pt>
                      <c:pt idx="1146">
                        <c:v>2.6165500000000005E-2</c:v>
                      </c:pt>
                      <c:pt idx="1147">
                        <c:v>2.6153500000000007E-2</c:v>
                      </c:pt>
                      <c:pt idx="1148">
                        <c:v>2.6127000000000008E-2</c:v>
                      </c:pt>
                      <c:pt idx="1149">
                        <c:v>2.6117500000000012E-2</c:v>
                      </c:pt>
                      <c:pt idx="1150">
                        <c:v>2.6097500000000013E-2</c:v>
                      </c:pt>
                      <c:pt idx="1151">
                        <c:v>2.6079000000000008E-2</c:v>
                      </c:pt>
                      <c:pt idx="1152">
                        <c:v>2.6061000000000011E-2</c:v>
                      </c:pt>
                      <c:pt idx="1153">
                        <c:v>2.6047000000000011E-2</c:v>
                      </c:pt>
                      <c:pt idx="1154">
                        <c:v>2.6039000000000014E-2</c:v>
                      </c:pt>
                      <c:pt idx="1155">
                        <c:v>2.6023000000000008E-2</c:v>
                      </c:pt>
                      <c:pt idx="1156">
                        <c:v>2.6003500000000009E-2</c:v>
                      </c:pt>
                      <c:pt idx="1157">
                        <c:v>2.5988500000000012E-2</c:v>
                      </c:pt>
                      <c:pt idx="1158">
                        <c:v>2.5999000000000012E-2</c:v>
                      </c:pt>
                      <c:pt idx="1159">
                        <c:v>2.5886500000000007E-2</c:v>
                      </c:pt>
                      <c:pt idx="1160">
                        <c:v>2.5870500000000005E-2</c:v>
                      </c:pt>
                      <c:pt idx="1161">
                        <c:v>2.5833000000000005E-2</c:v>
                      </c:pt>
                      <c:pt idx="1162">
                        <c:v>2.5818000000000004E-2</c:v>
                      </c:pt>
                      <c:pt idx="1163">
                        <c:v>2.5802500000000003E-2</c:v>
                      </c:pt>
                      <c:pt idx="1164">
                        <c:v>2.57825E-2</c:v>
                      </c:pt>
                      <c:pt idx="1165">
                        <c:v>2.5766000000000004E-2</c:v>
                      </c:pt>
                      <c:pt idx="1166">
                        <c:v>2.5748500000000004E-2</c:v>
                      </c:pt>
                      <c:pt idx="1167">
                        <c:v>2.5733000000000002E-2</c:v>
                      </c:pt>
                      <c:pt idx="1168">
                        <c:v>2.5712000000000006E-2</c:v>
                      </c:pt>
                      <c:pt idx="1169">
                        <c:v>2.5694500000000002E-2</c:v>
                      </c:pt>
                      <c:pt idx="1170">
                        <c:v>2.5682000000000003E-2</c:v>
                      </c:pt>
                      <c:pt idx="1171">
                        <c:v>2.5663999999999999E-2</c:v>
                      </c:pt>
                      <c:pt idx="1172">
                        <c:v>2.5645499999999998E-2</c:v>
                      </c:pt>
                      <c:pt idx="1173">
                        <c:v>2.5633999999999997E-2</c:v>
                      </c:pt>
                      <c:pt idx="1174">
                        <c:v>2.5628499999999995E-2</c:v>
                      </c:pt>
                      <c:pt idx="1175">
                        <c:v>2.560999999999999E-2</c:v>
                      </c:pt>
                      <c:pt idx="1176">
                        <c:v>2.5594999999999993E-2</c:v>
                      </c:pt>
                      <c:pt idx="1177">
                        <c:v>2.5578999999999991E-2</c:v>
                      </c:pt>
                      <c:pt idx="1178">
                        <c:v>2.556399999999999E-2</c:v>
                      </c:pt>
                      <c:pt idx="1179">
                        <c:v>2.5546999999999997E-2</c:v>
                      </c:pt>
                      <c:pt idx="1180">
                        <c:v>2.552649999999999E-2</c:v>
                      </c:pt>
                      <c:pt idx="1181">
                        <c:v>2.5506999999999988E-2</c:v>
                      </c:pt>
                      <c:pt idx="1182">
                        <c:v>2.5496499999999988E-2</c:v>
                      </c:pt>
                      <c:pt idx="1183">
                        <c:v>2.5486999999999985E-2</c:v>
                      </c:pt>
                      <c:pt idx="1184">
                        <c:v>2.5465499999999995E-2</c:v>
                      </c:pt>
                      <c:pt idx="1185">
                        <c:v>2.5451999999999989E-2</c:v>
                      </c:pt>
                      <c:pt idx="1186">
                        <c:v>2.5435499999999989E-2</c:v>
                      </c:pt>
                      <c:pt idx="1187">
                        <c:v>2.5416499999999998E-2</c:v>
                      </c:pt>
                      <c:pt idx="1188">
                        <c:v>2.5396499999999995E-2</c:v>
                      </c:pt>
                      <c:pt idx="1189">
                        <c:v>2.5384999999999991E-2</c:v>
                      </c:pt>
                      <c:pt idx="1190">
                        <c:v>2.5363499999999994E-2</c:v>
                      </c:pt>
                      <c:pt idx="1191">
                        <c:v>2.5346499999999987E-2</c:v>
                      </c:pt>
                      <c:pt idx="1192">
                        <c:v>2.5330999999999992E-2</c:v>
                      </c:pt>
                      <c:pt idx="1193">
                        <c:v>2.5314999999999987E-2</c:v>
                      </c:pt>
                      <c:pt idx="1194">
                        <c:v>2.5297999999999991E-2</c:v>
                      </c:pt>
                      <c:pt idx="1195">
                        <c:v>2.5289499999999996E-2</c:v>
                      </c:pt>
                      <c:pt idx="1196">
                        <c:v>2.5273999999999987E-2</c:v>
                      </c:pt>
                      <c:pt idx="1197">
                        <c:v>2.526649999999999E-2</c:v>
                      </c:pt>
                      <c:pt idx="1198">
                        <c:v>2.524849999999999E-2</c:v>
                      </c:pt>
                      <c:pt idx="1199">
                        <c:v>2.5234999999999994E-2</c:v>
                      </c:pt>
                      <c:pt idx="1200">
                        <c:v>2.5216499999999992E-2</c:v>
                      </c:pt>
                      <c:pt idx="1201">
                        <c:v>2.5205999999999999E-2</c:v>
                      </c:pt>
                      <c:pt idx="1202">
                        <c:v>2.5194000000000001E-2</c:v>
                      </c:pt>
                      <c:pt idx="1203">
                        <c:v>2.51755E-2</c:v>
                      </c:pt>
                      <c:pt idx="1204">
                        <c:v>2.5164500000000003E-2</c:v>
                      </c:pt>
                      <c:pt idx="1205">
                        <c:v>2.5157500000000003E-2</c:v>
                      </c:pt>
                      <c:pt idx="1206">
                        <c:v>2.5137000000000007E-2</c:v>
                      </c:pt>
                      <c:pt idx="1207">
                        <c:v>2.5123000000000003E-2</c:v>
                      </c:pt>
                      <c:pt idx="1208">
                        <c:v>2.5107500000000008E-2</c:v>
                      </c:pt>
                      <c:pt idx="1209">
                        <c:v>2.5093500000000012E-2</c:v>
                      </c:pt>
                      <c:pt idx="1210">
                        <c:v>2.5068500000000007E-2</c:v>
                      </c:pt>
                      <c:pt idx="1211">
                        <c:v>2.5052500000000012E-2</c:v>
                      </c:pt>
                      <c:pt idx="1212">
                        <c:v>2.5038500000000016E-2</c:v>
                      </c:pt>
                      <c:pt idx="1213">
                        <c:v>2.5011000000000016E-2</c:v>
                      </c:pt>
                      <c:pt idx="1214">
                        <c:v>2.4994000000000013E-2</c:v>
                      </c:pt>
                      <c:pt idx="1215">
                        <c:v>2.4975500000000012E-2</c:v>
                      </c:pt>
                      <c:pt idx="1216">
                        <c:v>2.4957000000000017E-2</c:v>
                      </c:pt>
                      <c:pt idx="1217">
                        <c:v>2.4938000000000016E-2</c:v>
                      </c:pt>
                      <c:pt idx="1218">
                        <c:v>2.4918500000000017E-2</c:v>
                      </c:pt>
                      <c:pt idx="1219">
                        <c:v>2.4909000000000018E-2</c:v>
                      </c:pt>
                      <c:pt idx="1220">
                        <c:v>2.4890000000000016E-2</c:v>
                      </c:pt>
                      <c:pt idx="1221">
                        <c:v>2.487300000000002E-2</c:v>
                      </c:pt>
                      <c:pt idx="1222">
                        <c:v>2.485250000000002E-2</c:v>
                      </c:pt>
                      <c:pt idx="1223">
                        <c:v>2.483500000000002E-2</c:v>
                      </c:pt>
                      <c:pt idx="1224">
                        <c:v>2.4804000000000017E-2</c:v>
                      </c:pt>
                      <c:pt idx="1225">
                        <c:v>2.4791000000000011E-2</c:v>
                      </c:pt>
                      <c:pt idx="1226">
                        <c:v>2.4772000000000006E-2</c:v>
                      </c:pt>
                      <c:pt idx="1227">
                        <c:v>2.4751500000000006E-2</c:v>
                      </c:pt>
                      <c:pt idx="1228">
                        <c:v>2.4729500000000008E-2</c:v>
                      </c:pt>
                      <c:pt idx="1229">
                        <c:v>2.4712000000000008E-2</c:v>
                      </c:pt>
                      <c:pt idx="1230">
                        <c:v>2.4681500000000009E-2</c:v>
                      </c:pt>
                      <c:pt idx="1231">
                        <c:v>2.4661000000000002E-2</c:v>
                      </c:pt>
                      <c:pt idx="1232">
                        <c:v>2.4646000000000012E-2</c:v>
                      </c:pt>
                      <c:pt idx="1233">
                        <c:v>2.4626000000000009E-2</c:v>
                      </c:pt>
                      <c:pt idx="1234">
                        <c:v>2.4607000000000004E-2</c:v>
                      </c:pt>
                      <c:pt idx="1235">
                        <c:v>2.4590000000000001E-2</c:v>
                      </c:pt>
                      <c:pt idx="1236">
                        <c:v>2.4562500000000001E-2</c:v>
                      </c:pt>
                      <c:pt idx="1237">
                        <c:v>2.4542000000000001E-2</c:v>
                      </c:pt>
                      <c:pt idx="1238">
                        <c:v>2.4525000000000005E-2</c:v>
                      </c:pt>
                      <c:pt idx="1239">
                        <c:v>2.4505000000000009E-2</c:v>
                      </c:pt>
                      <c:pt idx="1240">
                        <c:v>2.4485000000000014E-2</c:v>
                      </c:pt>
                      <c:pt idx="1241">
                        <c:v>2.4463500000000013E-2</c:v>
                      </c:pt>
                      <c:pt idx="1242">
                        <c:v>2.443600000000001E-2</c:v>
                      </c:pt>
                      <c:pt idx="1243">
                        <c:v>2.4416000000000014E-2</c:v>
                      </c:pt>
                      <c:pt idx="1244">
                        <c:v>2.4393000000000015E-2</c:v>
                      </c:pt>
                      <c:pt idx="1245">
                        <c:v>2.4372000000000015E-2</c:v>
                      </c:pt>
                      <c:pt idx="1246">
                        <c:v>2.4354500000000015E-2</c:v>
                      </c:pt>
                      <c:pt idx="1247">
                        <c:v>2.4328000000000006E-2</c:v>
                      </c:pt>
                      <c:pt idx="1248">
                        <c:v>2.4315500000000004E-2</c:v>
                      </c:pt>
                      <c:pt idx="1249">
                        <c:v>2.430800000000001E-2</c:v>
                      </c:pt>
                      <c:pt idx="1250">
                        <c:v>2.4290000000000013E-2</c:v>
                      </c:pt>
                      <c:pt idx="1251">
                        <c:v>2.4276500000000003E-2</c:v>
                      </c:pt>
                      <c:pt idx="1252">
                        <c:v>2.4262000000000009E-2</c:v>
                      </c:pt>
                      <c:pt idx="1253">
                        <c:v>2.42525E-2</c:v>
                      </c:pt>
                      <c:pt idx="1254">
                        <c:v>2.4238500000000007E-2</c:v>
                      </c:pt>
                      <c:pt idx="1255">
                        <c:v>2.4223499999999999E-2</c:v>
                      </c:pt>
                      <c:pt idx="1256">
                        <c:v>2.4209000000000005E-2</c:v>
                      </c:pt>
                      <c:pt idx="1257">
                        <c:v>2.4189500000000006E-2</c:v>
                      </c:pt>
                      <c:pt idx="1258">
                        <c:v>2.4176000000000007E-2</c:v>
                      </c:pt>
                      <c:pt idx="1259">
                        <c:v>2.4155000000000006E-2</c:v>
                      </c:pt>
                      <c:pt idx="1260">
                        <c:v>2.4142000000000007E-2</c:v>
                      </c:pt>
                      <c:pt idx="1261">
                        <c:v>2.4125500000000005E-2</c:v>
                      </c:pt>
                      <c:pt idx="1262">
                        <c:v>2.4109500000000002E-2</c:v>
                      </c:pt>
                      <c:pt idx="1263">
                        <c:v>2.4090000000000004E-2</c:v>
                      </c:pt>
                      <c:pt idx="1264">
                        <c:v>2.4075000000000003E-2</c:v>
                      </c:pt>
                      <c:pt idx="1265">
                        <c:v>2.4055500000000004E-2</c:v>
                      </c:pt>
                      <c:pt idx="1266">
                        <c:v>2.4032000000000001E-2</c:v>
                      </c:pt>
                      <c:pt idx="1267">
                        <c:v>2.4019499999999999E-2</c:v>
                      </c:pt>
                      <c:pt idx="1268">
                        <c:v>2.3997999999999995E-2</c:v>
                      </c:pt>
                      <c:pt idx="1269">
                        <c:v>2.3976499999999991E-2</c:v>
                      </c:pt>
                      <c:pt idx="1270">
                        <c:v>2.3959499999999988E-2</c:v>
                      </c:pt>
                      <c:pt idx="1271">
                        <c:v>2.3943999999999986E-2</c:v>
                      </c:pt>
                      <c:pt idx="1272">
                        <c:v>2.3922499999999989E-2</c:v>
                      </c:pt>
                      <c:pt idx="1273">
                        <c:v>2.3905999999999986E-2</c:v>
                      </c:pt>
                      <c:pt idx="1274">
                        <c:v>2.3885999999999984E-2</c:v>
                      </c:pt>
                      <c:pt idx="1275">
                        <c:v>2.3869499999999988E-2</c:v>
                      </c:pt>
                      <c:pt idx="1276">
                        <c:v>2.3844499999999987E-2</c:v>
                      </c:pt>
                      <c:pt idx="1277">
                        <c:v>2.3828999999999986E-2</c:v>
                      </c:pt>
                      <c:pt idx="1278">
                        <c:v>2.3808499999999979E-2</c:v>
                      </c:pt>
                      <c:pt idx="1279">
                        <c:v>2.3789999999999978E-2</c:v>
                      </c:pt>
                      <c:pt idx="1280">
                        <c:v>2.3764499999999977E-2</c:v>
                      </c:pt>
                      <c:pt idx="1281">
                        <c:v>2.3767999999999977E-2</c:v>
                      </c:pt>
                      <c:pt idx="1282">
                        <c:v>2.3744999999999974E-2</c:v>
                      </c:pt>
                      <c:pt idx="1283">
                        <c:v>2.3720499999999974E-2</c:v>
                      </c:pt>
                      <c:pt idx="1284">
                        <c:v>2.3700499999999979E-2</c:v>
                      </c:pt>
                      <c:pt idx="1285">
                        <c:v>2.3679999999999982E-2</c:v>
                      </c:pt>
                      <c:pt idx="1286">
                        <c:v>2.3650499999999984E-2</c:v>
                      </c:pt>
                      <c:pt idx="1287">
                        <c:v>2.3624999999999986E-2</c:v>
                      </c:pt>
                      <c:pt idx="1288">
                        <c:v>2.3600499999999979E-2</c:v>
                      </c:pt>
                      <c:pt idx="1289">
                        <c:v>2.3578499999999978E-2</c:v>
                      </c:pt>
                      <c:pt idx="1290">
                        <c:v>2.3550499999999978E-2</c:v>
                      </c:pt>
                      <c:pt idx="1291">
                        <c:v>2.3520499999999979E-2</c:v>
                      </c:pt>
                      <c:pt idx="1292">
                        <c:v>2.3490999999999981E-2</c:v>
                      </c:pt>
                      <c:pt idx="1293">
                        <c:v>2.3465999999999983E-2</c:v>
                      </c:pt>
                      <c:pt idx="1294">
                        <c:v>2.3437999999999987E-2</c:v>
                      </c:pt>
                      <c:pt idx="1295">
                        <c:v>2.3408999999999982E-2</c:v>
                      </c:pt>
                      <c:pt idx="1296">
                        <c:v>2.3383499999999984E-2</c:v>
                      </c:pt>
                      <c:pt idx="1297">
                        <c:v>2.3358999999999977E-2</c:v>
                      </c:pt>
                      <c:pt idx="1298">
                        <c:v>2.3336999999999983E-2</c:v>
                      </c:pt>
                      <c:pt idx="1299">
                        <c:v>2.3306999999999984E-2</c:v>
                      </c:pt>
                      <c:pt idx="1300">
                        <c:v>2.3281499999999986E-2</c:v>
                      </c:pt>
                      <c:pt idx="1301">
                        <c:v>2.3253499999999986E-2</c:v>
                      </c:pt>
                      <c:pt idx="1302">
                        <c:v>2.3221999999999993E-2</c:v>
                      </c:pt>
                      <c:pt idx="1303">
                        <c:v>2.3193499999999992E-2</c:v>
                      </c:pt>
                      <c:pt idx="1304">
                        <c:v>2.3168999999999992E-2</c:v>
                      </c:pt>
                      <c:pt idx="1305">
                        <c:v>2.3135499999999989E-2</c:v>
                      </c:pt>
                      <c:pt idx="1306">
                        <c:v>2.3116999999999992E-2</c:v>
                      </c:pt>
                      <c:pt idx="1307">
                        <c:v>2.3087499999999993E-2</c:v>
                      </c:pt>
                      <c:pt idx="1308">
                        <c:v>2.3066999999999994E-2</c:v>
                      </c:pt>
                      <c:pt idx="1309">
                        <c:v>2.3036499999999994E-2</c:v>
                      </c:pt>
                      <c:pt idx="1310">
                        <c:v>2.3020499999999996E-2</c:v>
                      </c:pt>
                      <c:pt idx="1311">
                        <c:v>2.2988499999999999E-2</c:v>
                      </c:pt>
                      <c:pt idx="1312">
                        <c:v>2.2969500000000004E-2</c:v>
                      </c:pt>
                      <c:pt idx="1313">
                        <c:v>2.2942999999999998E-2</c:v>
                      </c:pt>
                      <c:pt idx="1314">
                        <c:v>2.2919499999999999E-2</c:v>
                      </c:pt>
                      <c:pt idx="1315">
                        <c:v>2.2897500000000001E-2</c:v>
                      </c:pt>
                      <c:pt idx="1316">
                        <c:v>2.2873000000000001E-2</c:v>
                      </c:pt>
                      <c:pt idx="1317">
                        <c:v>2.2850000000000006E-2</c:v>
                      </c:pt>
                      <c:pt idx="1318">
                        <c:v>2.2824500000000008E-2</c:v>
                      </c:pt>
                      <c:pt idx="1319">
                        <c:v>2.2804000000000005E-2</c:v>
                      </c:pt>
                      <c:pt idx="1320">
                        <c:v>2.2788000000000003E-2</c:v>
                      </c:pt>
                      <c:pt idx="1321">
                        <c:v>2.2770499999999999E-2</c:v>
                      </c:pt>
                      <c:pt idx="1322">
                        <c:v>2.2751500000000004E-2</c:v>
                      </c:pt>
                      <c:pt idx="1323">
                        <c:v>2.2734500000000005E-2</c:v>
                      </c:pt>
                      <c:pt idx="1324">
                        <c:v>2.2714000000000008E-2</c:v>
                      </c:pt>
                      <c:pt idx="1325">
                        <c:v>2.2697000000000012E-2</c:v>
                      </c:pt>
                      <c:pt idx="1326">
                        <c:v>2.268050000000001E-2</c:v>
                      </c:pt>
                      <c:pt idx="1327">
                        <c:v>2.2666000000000009E-2</c:v>
                      </c:pt>
                      <c:pt idx="1328">
                        <c:v>2.264950000000001E-2</c:v>
                      </c:pt>
                      <c:pt idx="1329">
                        <c:v>2.2624500000000006E-2</c:v>
                      </c:pt>
                      <c:pt idx="1330">
                        <c:v>2.2604500000000007E-2</c:v>
                      </c:pt>
                      <c:pt idx="1331">
                        <c:v>2.2591500000000007E-2</c:v>
                      </c:pt>
                      <c:pt idx="1332">
                        <c:v>2.2570000000000007E-2</c:v>
                      </c:pt>
                      <c:pt idx="1333">
                        <c:v>2.2544000000000005E-2</c:v>
                      </c:pt>
                      <c:pt idx="1334">
                        <c:v>2.2521000000000003E-2</c:v>
                      </c:pt>
                      <c:pt idx="1335">
                        <c:v>2.2493000000000003E-2</c:v>
                      </c:pt>
                      <c:pt idx="1336">
                        <c:v>2.2464499999999998E-2</c:v>
                      </c:pt>
                      <c:pt idx="1337">
                        <c:v>2.2435500000000001E-2</c:v>
                      </c:pt>
                      <c:pt idx="1338">
                        <c:v>2.24105E-2</c:v>
                      </c:pt>
                      <c:pt idx="1339">
                        <c:v>2.2380000000000001E-2</c:v>
                      </c:pt>
                      <c:pt idx="1340">
                        <c:v>2.2352500000000001E-2</c:v>
                      </c:pt>
                      <c:pt idx="1341">
                        <c:v>2.2331E-2</c:v>
                      </c:pt>
                      <c:pt idx="1342">
                        <c:v>2.2304000000000001E-2</c:v>
                      </c:pt>
                      <c:pt idx="1343">
                        <c:v>2.2275E-2</c:v>
                      </c:pt>
                      <c:pt idx="1344">
                        <c:v>2.22515E-2</c:v>
                      </c:pt>
                      <c:pt idx="1345">
                        <c:v>2.2221500000000002E-2</c:v>
                      </c:pt>
                      <c:pt idx="1346">
                        <c:v>2.2179999999999998E-2</c:v>
                      </c:pt>
                      <c:pt idx="1347">
                        <c:v>2.2148499999999998E-2</c:v>
                      </c:pt>
                      <c:pt idx="1348">
                        <c:v>2.2120999999999995E-2</c:v>
                      </c:pt>
                      <c:pt idx="1349">
                        <c:v>2.2082999999999998E-2</c:v>
                      </c:pt>
                      <c:pt idx="1350">
                        <c:v>2.2051999999999995E-2</c:v>
                      </c:pt>
                      <c:pt idx="1351">
                        <c:v>2.2024999999999996E-2</c:v>
                      </c:pt>
                      <c:pt idx="1352">
                        <c:v>2.1978499999999998E-2</c:v>
                      </c:pt>
                      <c:pt idx="1353">
                        <c:v>2.1941999999999996E-2</c:v>
                      </c:pt>
                      <c:pt idx="1354">
                        <c:v>2.1902999999999992E-2</c:v>
                      </c:pt>
                      <c:pt idx="1355">
                        <c:v>2.1871000000000002E-2</c:v>
                      </c:pt>
                      <c:pt idx="1356">
                        <c:v>2.1844499999999999E-2</c:v>
                      </c:pt>
                      <c:pt idx="1357">
                        <c:v>2.1809999999999996E-2</c:v>
                      </c:pt>
                      <c:pt idx="1358">
                        <c:v>2.1753499999999992E-2</c:v>
                      </c:pt>
                      <c:pt idx="1359">
                        <c:v>2.1816499999999996E-2</c:v>
                      </c:pt>
                      <c:pt idx="1360">
                        <c:v>2.1785999999999989E-2</c:v>
                      </c:pt>
                      <c:pt idx="1361">
                        <c:v>2.1755999999999998E-2</c:v>
                      </c:pt>
                      <c:pt idx="1362">
                        <c:v>2.1731499999999994E-2</c:v>
                      </c:pt>
                      <c:pt idx="1363">
                        <c:v>2.1701999999999989E-2</c:v>
                      </c:pt>
                      <c:pt idx="1364">
                        <c:v>2.1674499999999992E-2</c:v>
                      </c:pt>
                      <c:pt idx="1365">
                        <c:v>2.1644999999999991E-2</c:v>
                      </c:pt>
                      <c:pt idx="1366">
                        <c:v>2.161999999999999E-2</c:v>
                      </c:pt>
                      <c:pt idx="1367">
                        <c:v>2.1593499999999984E-2</c:v>
                      </c:pt>
                      <c:pt idx="1368">
                        <c:v>2.1569999999999988E-2</c:v>
                      </c:pt>
                      <c:pt idx="1369">
                        <c:v>2.1544499999999994E-2</c:v>
                      </c:pt>
                      <c:pt idx="1370">
                        <c:v>2.1502999999999987E-2</c:v>
                      </c:pt>
                      <c:pt idx="1371">
                        <c:v>2.1469999999999986E-2</c:v>
                      </c:pt>
                      <c:pt idx="1372">
                        <c:v>2.1439999999999983E-2</c:v>
                      </c:pt>
                      <c:pt idx="1373">
                        <c:v>2.1409499999999988E-2</c:v>
                      </c:pt>
                      <c:pt idx="1374">
                        <c:v>2.1378499999999988E-2</c:v>
                      </c:pt>
                      <c:pt idx="1375">
                        <c:v>2.1357499999999988E-2</c:v>
                      </c:pt>
                      <c:pt idx="1376">
                        <c:v>2.1334999999999982E-2</c:v>
                      </c:pt>
                      <c:pt idx="1377">
                        <c:v>2.1316499999999988E-2</c:v>
                      </c:pt>
                      <c:pt idx="1378">
                        <c:v>2.1291999999999988E-2</c:v>
                      </c:pt>
                      <c:pt idx="1379">
                        <c:v>2.1275999999999989E-2</c:v>
                      </c:pt>
                      <c:pt idx="1380">
                        <c:v>2.1255999999999987E-2</c:v>
                      </c:pt>
                      <c:pt idx="1381">
                        <c:v>2.1234499999999986E-2</c:v>
                      </c:pt>
                      <c:pt idx="1382">
                        <c:v>2.1215999999999985E-2</c:v>
                      </c:pt>
                      <c:pt idx="1383">
                        <c:v>2.118949999999999E-2</c:v>
                      </c:pt>
                      <c:pt idx="1384">
                        <c:v>2.1169999999999987E-2</c:v>
                      </c:pt>
                      <c:pt idx="1385">
                        <c:v>2.1142999999999988E-2</c:v>
                      </c:pt>
                      <c:pt idx="1386">
                        <c:v>2.1121499999999984E-2</c:v>
                      </c:pt>
                      <c:pt idx="1387">
                        <c:v>2.1094999999999985E-2</c:v>
                      </c:pt>
                      <c:pt idx="1388">
                        <c:v>2.1075499999999983E-2</c:v>
                      </c:pt>
                      <c:pt idx="1389">
                        <c:v>2.1051499999999987E-2</c:v>
                      </c:pt>
                      <c:pt idx="1390">
                        <c:v>2.1033999999999983E-2</c:v>
                      </c:pt>
                      <c:pt idx="1391">
                        <c:v>2.1013999999999988E-2</c:v>
                      </c:pt>
                      <c:pt idx="1392">
                        <c:v>2.0983499999999985E-2</c:v>
                      </c:pt>
                      <c:pt idx="1393">
                        <c:v>2.0954999999999988E-2</c:v>
                      </c:pt>
                      <c:pt idx="1394">
                        <c:v>2.0933499999999987E-2</c:v>
                      </c:pt>
                      <c:pt idx="1395">
                        <c:v>2.0903999999999989E-2</c:v>
                      </c:pt>
                      <c:pt idx="1396">
                        <c:v>2.0879999999999992E-2</c:v>
                      </c:pt>
                      <c:pt idx="1397">
                        <c:v>2.0843999999999991E-2</c:v>
                      </c:pt>
                      <c:pt idx="1398">
                        <c:v>2.0817499999999992E-2</c:v>
                      </c:pt>
                      <c:pt idx="1399">
                        <c:v>2.0788499999999998E-2</c:v>
                      </c:pt>
                      <c:pt idx="1400">
                        <c:v>2.0764499999999995E-2</c:v>
                      </c:pt>
                      <c:pt idx="1401">
                        <c:v>2.0728999999999994E-2</c:v>
                      </c:pt>
                      <c:pt idx="1402">
                        <c:v>2.0698999999999995E-2</c:v>
                      </c:pt>
                      <c:pt idx="1403">
                        <c:v>2.0665499999999993E-2</c:v>
                      </c:pt>
                      <c:pt idx="1404">
                        <c:v>2.0635999999999991E-2</c:v>
                      </c:pt>
                      <c:pt idx="1405">
                        <c:v>2.0595499999999992E-2</c:v>
                      </c:pt>
                      <c:pt idx="1406">
                        <c:v>2.0565499999999994E-2</c:v>
                      </c:pt>
                      <c:pt idx="1407">
                        <c:v>2.0531999999999991E-2</c:v>
                      </c:pt>
                      <c:pt idx="1408">
                        <c:v>2.0493999999999991E-2</c:v>
                      </c:pt>
                      <c:pt idx="1409">
                        <c:v>2.0460999999999993E-2</c:v>
                      </c:pt>
                      <c:pt idx="1410">
                        <c:v>2.0435499999999992E-2</c:v>
                      </c:pt>
                      <c:pt idx="1411">
                        <c:v>2.0399499999999997E-2</c:v>
                      </c:pt>
                      <c:pt idx="1412">
                        <c:v>2.0361499999999998E-2</c:v>
                      </c:pt>
                      <c:pt idx="1413">
                        <c:v>2.0331499999999995E-2</c:v>
                      </c:pt>
                      <c:pt idx="1414">
                        <c:v>2.0289999999999996E-2</c:v>
                      </c:pt>
                      <c:pt idx="1415">
                        <c:v>2.0248499999999999E-2</c:v>
                      </c:pt>
                      <c:pt idx="1416">
                        <c:v>2.0229500000000001E-2</c:v>
                      </c:pt>
                      <c:pt idx="1417">
                        <c:v>2.0185000000000005E-2</c:v>
                      </c:pt>
                      <c:pt idx="1418">
                        <c:v>2.0152E-2</c:v>
                      </c:pt>
                      <c:pt idx="1419">
                        <c:v>2.0112000000000001E-2</c:v>
                      </c:pt>
                      <c:pt idx="1420">
                        <c:v>2.00825E-2</c:v>
                      </c:pt>
                      <c:pt idx="1421">
                        <c:v>2.0039999999999999E-2</c:v>
                      </c:pt>
                      <c:pt idx="1422">
                        <c:v>2.001E-2</c:v>
                      </c:pt>
                      <c:pt idx="1423">
                        <c:v>1.9973499999999998E-2</c:v>
                      </c:pt>
                      <c:pt idx="1424">
                        <c:v>1.9946000000000002E-2</c:v>
                      </c:pt>
                      <c:pt idx="1425">
                        <c:v>1.9903500000000005E-2</c:v>
                      </c:pt>
                      <c:pt idx="1426">
                        <c:v>1.9866500000000002E-2</c:v>
                      </c:pt>
                      <c:pt idx="1427">
                        <c:v>1.9817999999999999E-2</c:v>
                      </c:pt>
                      <c:pt idx="1428">
                        <c:v>1.9783499999999999E-2</c:v>
                      </c:pt>
                      <c:pt idx="1429">
                        <c:v>1.9749500000000003E-2</c:v>
                      </c:pt>
                      <c:pt idx="1430">
                        <c:v>1.9732000000000003E-2</c:v>
                      </c:pt>
                      <c:pt idx="1431">
                        <c:v>1.96975E-2</c:v>
                      </c:pt>
                      <c:pt idx="1432">
                        <c:v>1.9659000000000003E-2</c:v>
                      </c:pt>
                      <c:pt idx="1433">
                        <c:v>1.9626500000000005E-2</c:v>
                      </c:pt>
                      <c:pt idx="1434">
                        <c:v>1.9597000000000003E-2</c:v>
                      </c:pt>
                      <c:pt idx="1435">
                        <c:v>1.9565000000000003E-2</c:v>
                      </c:pt>
                      <c:pt idx="1436">
                        <c:v>1.9533500000000002E-2</c:v>
                      </c:pt>
                      <c:pt idx="1437">
                        <c:v>1.9508500000000005E-2</c:v>
                      </c:pt>
                      <c:pt idx="1438">
                        <c:v>1.9480000000000008E-2</c:v>
                      </c:pt>
                      <c:pt idx="1439">
                        <c:v>1.9454500000000003E-2</c:v>
                      </c:pt>
                      <c:pt idx="1440">
                        <c:v>1.9425000000000005E-2</c:v>
                      </c:pt>
                      <c:pt idx="1441">
                        <c:v>1.9400500000000001E-2</c:v>
                      </c:pt>
                      <c:pt idx="1442">
                        <c:v>1.9387500000000005E-2</c:v>
                      </c:pt>
                      <c:pt idx="1443">
                        <c:v>1.9374500000000003E-2</c:v>
                      </c:pt>
                      <c:pt idx="1444">
                        <c:v>1.9355000000000004E-2</c:v>
                      </c:pt>
                      <c:pt idx="1445">
                        <c:v>1.9337000000000007E-2</c:v>
                      </c:pt>
                      <c:pt idx="1446">
                        <c:v>1.9313500000000008E-2</c:v>
                      </c:pt>
                      <c:pt idx="1447">
                        <c:v>1.9302000000000007E-2</c:v>
                      </c:pt>
                      <c:pt idx="1448">
                        <c:v>1.9273500000000006E-2</c:v>
                      </c:pt>
                      <c:pt idx="1449">
                        <c:v>1.9238500000000006E-2</c:v>
                      </c:pt>
                      <c:pt idx="1450">
                        <c:v>1.9210000000000005E-2</c:v>
                      </c:pt>
                      <c:pt idx="1451">
                        <c:v>1.9182500000000005E-2</c:v>
                      </c:pt>
                      <c:pt idx="1452">
                        <c:v>1.9158000000000005E-2</c:v>
                      </c:pt>
                      <c:pt idx="1453">
                        <c:v>1.9131500000000003E-2</c:v>
                      </c:pt>
                      <c:pt idx="1454">
                        <c:v>1.9110500000000002E-2</c:v>
                      </c:pt>
                      <c:pt idx="1455">
                        <c:v>1.9084E-2</c:v>
                      </c:pt>
                      <c:pt idx="1456">
                        <c:v>1.9061500000000002E-2</c:v>
                      </c:pt>
                      <c:pt idx="1457">
                        <c:v>1.9043500000000001E-2</c:v>
                      </c:pt>
                      <c:pt idx="1458">
                        <c:v>1.9023499999999999E-2</c:v>
                      </c:pt>
                      <c:pt idx="1459">
                        <c:v>1.9011500000000001E-2</c:v>
                      </c:pt>
                      <c:pt idx="1460">
                        <c:v>1.8993000000000003E-2</c:v>
                      </c:pt>
                      <c:pt idx="1461">
                        <c:v>1.8964999999999999E-2</c:v>
                      </c:pt>
                      <c:pt idx="1462">
                        <c:v>1.8936999999999999E-2</c:v>
                      </c:pt>
                      <c:pt idx="1463">
                        <c:v>1.8914499999999994E-2</c:v>
                      </c:pt>
                      <c:pt idx="1464">
                        <c:v>1.8901999999999995E-2</c:v>
                      </c:pt>
                      <c:pt idx="1465">
                        <c:v>1.8882499999999993E-2</c:v>
                      </c:pt>
                      <c:pt idx="1466">
                        <c:v>1.8864499999999996E-2</c:v>
                      </c:pt>
                      <c:pt idx="1467">
                        <c:v>1.8842999999999992E-2</c:v>
                      </c:pt>
                      <c:pt idx="1468">
                        <c:v>1.8824499999999991E-2</c:v>
                      </c:pt>
                      <c:pt idx="1469">
                        <c:v>1.8808499999999992E-2</c:v>
                      </c:pt>
                      <c:pt idx="1470">
                        <c:v>1.8787499999999992E-2</c:v>
                      </c:pt>
                      <c:pt idx="1471">
                        <c:v>1.8773499999999995E-2</c:v>
                      </c:pt>
                      <c:pt idx="1472">
                        <c:v>1.8761499999999993E-2</c:v>
                      </c:pt>
                      <c:pt idx="1473">
                        <c:v>1.8734999999999991E-2</c:v>
                      </c:pt>
                      <c:pt idx="1474">
                        <c:v>1.8716499999999994E-2</c:v>
                      </c:pt>
                      <c:pt idx="1475">
                        <c:v>1.8705499999999996E-2</c:v>
                      </c:pt>
                      <c:pt idx="1476">
                        <c:v>1.8692999999999994E-2</c:v>
                      </c:pt>
                      <c:pt idx="1477">
                        <c:v>1.8677999999999993E-2</c:v>
                      </c:pt>
                      <c:pt idx="1478">
                        <c:v>1.8655999999999992E-2</c:v>
                      </c:pt>
                      <c:pt idx="1479">
                        <c:v>1.8637999999999991E-2</c:v>
                      </c:pt>
                      <c:pt idx="1480">
                        <c:v>1.8631499999999992E-2</c:v>
                      </c:pt>
                      <c:pt idx="1481">
                        <c:v>1.8596499999999995E-2</c:v>
                      </c:pt>
                      <c:pt idx="1482">
                        <c:v>1.8579499999999992E-2</c:v>
                      </c:pt>
                      <c:pt idx="1483">
                        <c:v>1.8565499999999995E-2</c:v>
                      </c:pt>
                      <c:pt idx="1484">
                        <c:v>1.8557999999999995E-2</c:v>
                      </c:pt>
                      <c:pt idx="1485">
                        <c:v>1.8546999999999994E-2</c:v>
                      </c:pt>
                      <c:pt idx="1486">
                        <c:v>1.8544499999999998E-2</c:v>
                      </c:pt>
                      <c:pt idx="1487">
                        <c:v>1.8529E-2</c:v>
                      </c:pt>
                      <c:pt idx="1488">
                        <c:v>1.8520999999999999E-2</c:v>
                      </c:pt>
                      <c:pt idx="1489">
                        <c:v>1.8508499999999997E-2</c:v>
                      </c:pt>
                      <c:pt idx="1490">
                        <c:v>1.8499000000000002E-2</c:v>
                      </c:pt>
                      <c:pt idx="1491">
                        <c:v>1.8488999999999998E-2</c:v>
                      </c:pt>
                      <c:pt idx="1492">
                        <c:v>1.8477500000000001E-2</c:v>
                      </c:pt>
                      <c:pt idx="1493">
                        <c:v>1.8460500000000001E-2</c:v>
                      </c:pt>
                      <c:pt idx="1494">
                        <c:v>1.8455000000000003E-2</c:v>
                      </c:pt>
                      <c:pt idx="1495">
                        <c:v>1.8450500000000002E-2</c:v>
                      </c:pt>
                      <c:pt idx="1496">
                        <c:v>1.8449E-2</c:v>
                      </c:pt>
                      <c:pt idx="1497">
                        <c:v>1.8437499999999999E-2</c:v>
                      </c:pt>
                      <c:pt idx="1498">
                        <c:v>1.8431000000000003E-2</c:v>
                      </c:pt>
                      <c:pt idx="1499">
                        <c:v>1.8430000000000002E-2</c:v>
                      </c:pt>
                      <c:pt idx="1500">
                        <c:v>1.8423500000000002E-2</c:v>
                      </c:pt>
                      <c:pt idx="1501">
                        <c:v>1.8426000000000001E-2</c:v>
                      </c:pt>
                      <c:pt idx="1502">
                        <c:v>1.8425500000000001E-2</c:v>
                      </c:pt>
                      <c:pt idx="1503">
                        <c:v>1.8423500000000002E-2</c:v>
                      </c:pt>
                      <c:pt idx="1504">
                        <c:v>1.8419500000000002E-2</c:v>
                      </c:pt>
                      <c:pt idx="1505">
                        <c:v>1.8418E-2</c:v>
                      </c:pt>
                      <c:pt idx="1506">
                        <c:v>1.8406000000000002E-2</c:v>
                      </c:pt>
                      <c:pt idx="1507">
                        <c:v>1.8399499999999999E-2</c:v>
                      </c:pt>
                      <c:pt idx="1508">
                        <c:v>1.8390000000000004E-2</c:v>
                      </c:pt>
                      <c:pt idx="1509">
                        <c:v>1.8391999999999999E-2</c:v>
                      </c:pt>
                      <c:pt idx="1510">
                        <c:v>1.8386E-2</c:v>
                      </c:pt>
                      <c:pt idx="1511">
                        <c:v>1.8385499999999999E-2</c:v>
                      </c:pt>
                      <c:pt idx="1512">
                        <c:v>1.8382499999999996E-2</c:v>
                      </c:pt>
                      <c:pt idx="1513">
                        <c:v>1.8384999999999999E-2</c:v>
                      </c:pt>
                      <c:pt idx="1514">
                        <c:v>1.8385499999999999E-2</c:v>
                      </c:pt>
                      <c:pt idx="1515">
                        <c:v>1.8388999999999999E-2</c:v>
                      </c:pt>
                      <c:pt idx="1516">
                        <c:v>1.8393E-2</c:v>
                      </c:pt>
                      <c:pt idx="1517">
                        <c:v>1.8392499999999996E-2</c:v>
                      </c:pt>
                      <c:pt idx="1518">
                        <c:v>1.8399499999999996E-2</c:v>
                      </c:pt>
                      <c:pt idx="1519">
                        <c:v>1.8397499999999997E-2</c:v>
                      </c:pt>
                      <c:pt idx="1520">
                        <c:v>1.8394499999999994E-2</c:v>
                      </c:pt>
                      <c:pt idx="1521">
                        <c:v>1.8393999999999994E-2</c:v>
                      </c:pt>
                      <c:pt idx="1522">
                        <c:v>1.8399499999999996E-2</c:v>
                      </c:pt>
                      <c:pt idx="1523">
                        <c:v>1.8400499999999993E-2</c:v>
                      </c:pt>
                      <c:pt idx="1524">
                        <c:v>1.8404999999999994E-2</c:v>
                      </c:pt>
                      <c:pt idx="1525">
                        <c:v>1.8401999999999995E-2</c:v>
                      </c:pt>
                      <c:pt idx="1526">
                        <c:v>1.8398999999999995E-2</c:v>
                      </c:pt>
                      <c:pt idx="1527">
                        <c:v>1.8397999999999994E-2</c:v>
                      </c:pt>
                      <c:pt idx="1528">
                        <c:v>1.8398499999999995E-2</c:v>
                      </c:pt>
                      <c:pt idx="1529">
                        <c:v>1.8400999999999997E-2</c:v>
                      </c:pt>
                      <c:pt idx="1530">
                        <c:v>1.8403499999999996E-2</c:v>
                      </c:pt>
                      <c:pt idx="1531">
                        <c:v>1.8397999999999998E-2</c:v>
                      </c:pt>
                      <c:pt idx="1532">
                        <c:v>1.84035E-2</c:v>
                      </c:pt>
                      <c:pt idx="1533">
                        <c:v>1.8400499999999997E-2</c:v>
                      </c:pt>
                      <c:pt idx="1534">
                        <c:v>1.8396499999999996E-2</c:v>
                      </c:pt>
                      <c:pt idx="1535">
                        <c:v>1.8401999999999995E-2</c:v>
                      </c:pt>
                      <c:pt idx="1536">
                        <c:v>1.8404999999999994E-2</c:v>
                      </c:pt>
                      <c:pt idx="1537">
                        <c:v>1.8408999999999991E-2</c:v>
                      </c:pt>
                      <c:pt idx="1538">
                        <c:v>1.8413999999999993E-2</c:v>
                      </c:pt>
                      <c:pt idx="1539">
                        <c:v>1.8430499999999989E-2</c:v>
                      </c:pt>
                      <c:pt idx="1540">
                        <c:v>1.8425999999999994E-2</c:v>
                      </c:pt>
                      <c:pt idx="1541">
                        <c:v>1.8431499999999993E-2</c:v>
                      </c:pt>
                      <c:pt idx="1542">
                        <c:v>1.8438999999999994E-2</c:v>
                      </c:pt>
                      <c:pt idx="1543">
                        <c:v>1.8441999999999993E-2</c:v>
                      </c:pt>
                      <c:pt idx="1544">
                        <c:v>1.8443499999999995E-2</c:v>
                      </c:pt>
                      <c:pt idx="1545">
                        <c:v>1.8445999999999997E-2</c:v>
                      </c:pt>
                      <c:pt idx="1546">
                        <c:v>1.8453999999999995E-2</c:v>
                      </c:pt>
                      <c:pt idx="1547">
                        <c:v>1.8459499999999997E-2</c:v>
                      </c:pt>
                      <c:pt idx="1548">
                        <c:v>1.8465499999999992E-2</c:v>
                      </c:pt>
                      <c:pt idx="1549">
                        <c:v>1.8473499999999997E-2</c:v>
                      </c:pt>
                      <c:pt idx="1550">
                        <c:v>1.8479499999999996E-2</c:v>
                      </c:pt>
                      <c:pt idx="1551">
                        <c:v>1.8483499999999996E-2</c:v>
                      </c:pt>
                      <c:pt idx="1552">
                        <c:v>1.8507999999999997E-2</c:v>
                      </c:pt>
                      <c:pt idx="1553">
                        <c:v>1.8511499999999997E-2</c:v>
                      </c:pt>
                      <c:pt idx="1554">
                        <c:v>1.8525499999999997E-2</c:v>
                      </c:pt>
                      <c:pt idx="1555">
                        <c:v>1.8529999999999998E-2</c:v>
                      </c:pt>
                      <c:pt idx="1556">
                        <c:v>1.8534499999999999E-2</c:v>
                      </c:pt>
                      <c:pt idx="1557">
                        <c:v>1.8536E-2</c:v>
                      </c:pt>
                      <c:pt idx="1558">
                        <c:v>1.8541500000000002E-2</c:v>
                      </c:pt>
                      <c:pt idx="1559">
                        <c:v>1.8550000000000001E-2</c:v>
                      </c:pt>
                      <c:pt idx="1560">
                        <c:v>1.8558000000000005E-2</c:v>
                      </c:pt>
                      <c:pt idx="1561">
                        <c:v>1.8564000000000001E-2</c:v>
                      </c:pt>
                      <c:pt idx="1562">
                        <c:v>1.8550500000000004E-2</c:v>
                      </c:pt>
                      <c:pt idx="1563">
                        <c:v>1.85525E-2</c:v>
                      </c:pt>
                      <c:pt idx="1564">
                        <c:v>1.8548499999999999E-2</c:v>
                      </c:pt>
                      <c:pt idx="1565">
                        <c:v>1.8550500000000001E-2</c:v>
                      </c:pt>
                      <c:pt idx="1566">
                        <c:v>1.8544500000000002E-2</c:v>
                      </c:pt>
                      <c:pt idx="1567">
                        <c:v>1.8544000000000001E-2</c:v>
                      </c:pt>
                      <c:pt idx="1568">
                        <c:v>1.8547499999999998E-2</c:v>
                      </c:pt>
                      <c:pt idx="1569">
                        <c:v>1.8545499999999999E-2</c:v>
                      </c:pt>
                      <c:pt idx="1570">
                        <c:v>1.8554499999999998E-2</c:v>
                      </c:pt>
                      <c:pt idx="1571">
                        <c:v>1.8557000000000001E-2</c:v>
                      </c:pt>
                      <c:pt idx="1572">
                        <c:v>1.8561999999999999E-2</c:v>
                      </c:pt>
                      <c:pt idx="1573">
                        <c:v>1.85635E-2</c:v>
                      </c:pt>
                      <c:pt idx="1574">
                        <c:v>1.8561999999999995E-2</c:v>
                      </c:pt>
                      <c:pt idx="1575">
                        <c:v>1.8562499999999996E-2</c:v>
                      </c:pt>
                      <c:pt idx="1576">
                        <c:v>1.8560499999999997E-2</c:v>
                      </c:pt>
                      <c:pt idx="1577">
                        <c:v>1.8556E-2</c:v>
                      </c:pt>
                      <c:pt idx="1578">
                        <c:v>1.8562499999999996E-2</c:v>
                      </c:pt>
                      <c:pt idx="1579">
                        <c:v>1.8552499999999996E-2</c:v>
                      </c:pt>
                      <c:pt idx="1580">
                        <c:v>1.8553499999999997E-2</c:v>
                      </c:pt>
                      <c:pt idx="1581">
                        <c:v>1.8555499999999996E-2</c:v>
                      </c:pt>
                      <c:pt idx="1582">
                        <c:v>1.8551499999999995E-2</c:v>
                      </c:pt>
                      <c:pt idx="1583">
                        <c:v>1.8545999999999997E-2</c:v>
                      </c:pt>
                      <c:pt idx="1584">
                        <c:v>1.8546999999999994E-2</c:v>
                      </c:pt>
                      <c:pt idx="1585">
                        <c:v>1.8554999999999999E-2</c:v>
                      </c:pt>
                      <c:pt idx="1586">
                        <c:v>1.8552499999999996E-2</c:v>
                      </c:pt>
                      <c:pt idx="1587">
                        <c:v>1.8554499999999995E-2</c:v>
                      </c:pt>
                      <c:pt idx="1588">
                        <c:v>1.8559499999999996E-2</c:v>
                      </c:pt>
                      <c:pt idx="1589">
                        <c:v>1.8565000000000002E-2</c:v>
                      </c:pt>
                      <c:pt idx="1590">
                        <c:v>1.8558499999999999E-2</c:v>
                      </c:pt>
                      <c:pt idx="1591">
                        <c:v>1.85595E-2</c:v>
                      </c:pt>
                      <c:pt idx="1592">
                        <c:v>1.8560500000000001E-2</c:v>
                      </c:pt>
                      <c:pt idx="1593">
                        <c:v>1.8563999999999997E-2</c:v>
                      </c:pt>
                      <c:pt idx="1594">
                        <c:v>1.8561499999999998E-2</c:v>
                      </c:pt>
                      <c:pt idx="1595">
                        <c:v>1.8564499999999998E-2</c:v>
                      </c:pt>
                      <c:pt idx="1596">
                        <c:v>1.8566499999999996E-2</c:v>
                      </c:pt>
                      <c:pt idx="1597">
                        <c:v>1.8581999999999998E-2</c:v>
                      </c:pt>
                      <c:pt idx="1598">
                        <c:v>1.8582000000000001E-2</c:v>
                      </c:pt>
                      <c:pt idx="1599">
                        <c:v>1.85875E-2</c:v>
                      </c:pt>
                      <c:pt idx="1600">
                        <c:v>1.85945E-2</c:v>
                      </c:pt>
                      <c:pt idx="1601">
                        <c:v>1.8606000000000001E-2</c:v>
                      </c:pt>
                      <c:pt idx="1602">
                        <c:v>1.8627500000000002E-2</c:v>
                      </c:pt>
                      <c:pt idx="1603">
                        <c:v>1.8638999999999996E-2</c:v>
                      </c:pt>
                      <c:pt idx="1604">
                        <c:v>1.8645000000000002E-2</c:v>
                      </c:pt>
                      <c:pt idx="1605">
                        <c:v>1.8664E-2</c:v>
                      </c:pt>
                      <c:pt idx="1606">
                        <c:v>1.8674E-2</c:v>
                      </c:pt>
                      <c:pt idx="1607">
                        <c:v>1.8693000000000001E-2</c:v>
                      </c:pt>
                      <c:pt idx="1608">
                        <c:v>1.8710999999999998E-2</c:v>
                      </c:pt>
                      <c:pt idx="1609">
                        <c:v>1.8719999999999997E-2</c:v>
                      </c:pt>
                      <c:pt idx="1610">
                        <c:v>1.8736999999999993E-2</c:v>
                      </c:pt>
                      <c:pt idx="1611">
                        <c:v>1.8749499999999995E-2</c:v>
                      </c:pt>
                      <c:pt idx="1612">
                        <c:v>1.8764999999999997E-2</c:v>
                      </c:pt>
                      <c:pt idx="1613">
                        <c:v>1.8782499999999997E-2</c:v>
                      </c:pt>
                      <c:pt idx="1614">
                        <c:v>1.8800999999999998E-2</c:v>
                      </c:pt>
                      <c:pt idx="1615">
                        <c:v>1.8817999999999998E-2</c:v>
                      </c:pt>
                      <c:pt idx="1616">
                        <c:v>1.8819499999999996E-2</c:v>
                      </c:pt>
                      <c:pt idx="1617">
                        <c:v>1.8848999999999994E-2</c:v>
                      </c:pt>
                      <c:pt idx="1618">
                        <c:v>1.8861999999999997E-2</c:v>
                      </c:pt>
                      <c:pt idx="1619">
                        <c:v>1.8880499999999998E-2</c:v>
                      </c:pt>
                      <c:pt idx="1620">
                        <c:v>1.8892999999999997E-2</c:v>
                      </c:pt>
                      <c:pt idx="1621">
                        <c:v>1.8912999999999999E-2</c:v>
                      </c:pt>
                      <c:pt idx="1622">
                        <c:v>1.8928499999999997E-2</c:v>
                      </c:pt>
                      <c:pt idx="1623">
                        <c:v>1.8938999999999998E-2</c:v>
                      </c:pt>
                      <c:pt idx="1624">
                        <c:v>1.8949999999999998E-2</c:v>
                      </c:pt>
                      <c:pt idx="1625">
                        <c:v>1.8966499999999997E-2</c:v>
                      </c:pt>
                      <c:pt idx="1626">
                        <c:v>1.8988999999999999E-2</c:v>
                      </c:pt>
                      <c:pt idx="1627">
                        <c:v>1.9026500000000002E-2</c:v>
                      </c:pt>
                      <c:pt idx="1628">
                        <c:v>1.90495E-2</c:v>
                      </c:pt>
                      <c:pt idx="1629">
                        <c:v>1.9074500000000005E-2</c:v>
                      </c:pt>
                      <c:pt idx="1630">
                        <c:v>1.9089500000000006E-2</c:v>
                      </c:pt>
                      <c:pt idx="1631">
                        <c:v>1.9108500000000004E-2</c:v>
                      </c:pt>
                      <c:pt idx="1632">
                        <c:v>1.9123500000000005E-2</c:v>
                      </c:pt>
                      <c:pt idx="1633">
                        <c:v>1.9158000000000005E-2</c:v>
                      </c:pt>
                      <c:pt idx="1634">
                        <c:v>1.9160500000000004E-2</c:v>
                      </c:pt>
                      <c:pt idx="1635">
                        <c:v>1.9206000000000004E-2</c:v>
                      </c:pt>
                      <c:pt idx="1636">
                        <c:v>1.9236500000000004E-2</c:v>
                      </c:pt>
                      <c:pt idx="1637">
                        <c:v>1.9247000000000004E-2</c:v>
                      </c:pt>
                      <c:pt idx="1638">
                        <c:v>1.9255000000000008E-2</c:v>
                      </c:pt>
                      <c:pt idx="1639">
                        <c:v>1.9277000000000006E-2</c:v>
                      </c:pt>
                      <c:pt idx="1640">
                        <c:v>1.9294000000000006E-2</c:v>
                      </c:pt>
                      <c:pt idx="1641">
                        <c:v>1.9314500000000005E-2</c:v>
                      </c:pt>
                      <c:pt idx="1642">
                        <c:v>1.9329000000000006E-2</c:v>
                      </c:pt>
                      <c:pt idx="1643">
                        <c:v>1.9346000000000009E-2</c:v>
                      </c:pt>
                      <c:pt idx="1644">
                        <c:v>1.935400000000001E-2</c:v>
                      </c:pt>
                      <c:pt idx="1645">
                        <c:v>1.9372000000000007E-2</c:v>
                      </c:pt>
                      <c:pt idx="1646">
                        <c:v>1.938550000000001E-2</c:v>
                      </c:pt>
                      <c:pt idx="1647">
                        <c:v>1.9400000000000008E-2</c:v>
                      </c:pt>
                      <c:pt idx="1648">
                        <c:v>1.9420500000000007E-2</c:v>
                      </c:pt>
                      <c:pt idx="1649">
                        <c:v>1.9439000000000005E-2</c:v>
                      </c:pt>
                      <c:pt idx="1650">
                        <c:v>1.9581500000000009E-2</c:v>
                      </c:pt>
                      <c:pt idx="1651">
                        <c:v>1.9597500000000011E-2</c:v>
                      </c:pt>
                      <c:pt idx="1652">
                        <c:v>1.9603000000000009E-2</c:v>
                      </c:pt>
                      <c:pt idx="1653">
                        <c:v>1.9620500000000009E-2</c:v>
                      </c:pt>
                      <c:pt idx="1654">
                        <c:v>1.9634000000000006E-2</c:v>
                      </c:pt>
                      <c:pt idx="1655">
                        <c:v>1.9651000000000009E-2</c:v>
                      </c:pt>
                      <c:pt idx="1656">
                        <c:v>1.9664000000000008E-2</c:v>
                      </c:pt>
                      <c:pt idx="1657">
                        <c:v>1.9673000000000006E-2</c:v>
                      </c:pt>
                      <c:pt idx="1658">
                        <c:v>1.9689000000000009E-2</c:v>
                      </c:pt>
                      <c:pt idx="1659">
                        <c:v>1.9712500000000011E-2</c:v>
                      </c:pt>
                      <c:pt idx="1660">
                        <c:v>1.972550000000001E-2</c:v>
                      </c:pt>
                      <c:pt idx="1661">
                        <c:v>1.975600000000001E-2</c:v>
                      </c:pt>
                      <c:pt idx="1662">
                        <c:v>1.9779500000000012E-2</c:v>
                      </c:pt>
                      <c:pt idx="1663">
                        <c:v>1.9802000000000007E-2</c:v>
                      </c:pt>
                      <c:pt idx="1664">
                        <c:v>1.9816000000000011E-2</c:v>
                      </c:pt>
                      <c:pt idx="1665">
                        <c:v>1.9840500000000011E-2</c:v>
                      </c:pt>
                      <c:pt idx="1666">
                        <c:v>1.9859500000000009E-2</c:v>
                      </c:pt>
                      <c:pt idx="1667">
                        <c:v>1.9883000000000008E-2</c:v>
                      </c:pt>
                      <c:pt idx="1668">
                        <c:v>1.9909000000000013E-2</c:v>
                      </c:pt>
                      <c:pt idx="1669">
                        <c:v>1.9932500000000009E-2</c:v>
                      </c:pt>
                      <c:pt idx="1670">
                        <c:v>1.9954000000000006E-2</c:v>
                      </c:pt>
                      <c:pt idx="1671">
                        <c:v>1.9967000000000009E-2</c:v>
                      </c:pt>
                      <c:pt idx="1672">
                        <c:v>1.9993500000000008E-2</c:v>
                      </c:pt>
                      <c:pt idx="1673">
                        <c:v>2.0027500000000011E-2</c:v>
                      </c:pt>
                      <c:pt idx="1674">
                        <c:v>2.0040000000000009E-2</c:v>
                      </c:pt>
                      <c:pt idx="1675">
                        <c:v>2.0053000000000008E-2</c:v>
                      </c:pt>
                      <c:pt idx="1676">
                        <c:v>2.006850000000001E-2</c:v>
                      </c:pt>
                      <c:pt idx="1677">
                        <c:v>2.0073000000000011E-2</c:v>
                      </c:pt>
                      <c:pt idx="1678">
                        <c:v>2.0095500000000009E-2</c:v>
                      </c:pt>
                      <c:pt idx="1679">
                        <c:v>2.0111000000000007E-2</c:v>
                      </c:pt>
                      <c:pt idx="1680">
                        <c:v>2.011700000000001E-2</c:v>
                      </c:pt>
                      <c:pt idx="1681">
                        <c:v>2.0129000000000011E-2</c:v>
                      </c:pt>
                      <c:pt idx="1682">
                        <c:v>2.0142000000000011E-2</c:v>
                      </c:pt>
                      <c:pt idx="1683">
                        <c:v>2.0154000000000009E-2</c:v>
                      </c:pt>
                      <c:pt idx="1684">
                        <c:v>2.0167000000000011E-2</c:v>
                      </c:pt>
                      <c:pt idx="1685">
                        <c:v>2.0181500000000008E-2</c:v>
                      </c:pt>
                      <c:pt idx="1686">
                        <c:v>2.0190500000000004E-2</c:v>
                      </c:pt>
                      <c:pt idx="1687">
                        <c:v>2.0226000000000001E-2</c:v>
                      </c:pt>
                      <c:pt idx="1688">
                        <c:v>2.0237500000000002E-2</c:v>
                      </c:pt>
                      <c:pt idx="1689">
                        <c:v>2.0256000000000003E-2</c:v>
                      </c:pt>
                      <c:pt idx="1690">
                        <c:v>2.0275500000000005E-2</c:v>
                      </c:pt>
                      <c:pt idx="1691">
                        <c:v>2.0295000000000011E-2</c:v>
                      </c:pt>
                      <c:pt idx="1692">
                        <c:v>2.0315500000000011E-2</c:v>
                      </c:pt>
                      <c:pt idx="1693">
                        <c:v>2.034250000000001E-2</c:v>
                      </c:pt>
                      <c:pt idx="1694">
                        <c:v>2.0361000000000004E-2</c:v>
                      </c:pt>
                      <c:pt idx="1695">
                        <c:v>2.0368000000000004E-2</c:v>
                      </c:pt>
                      <c:pt idx="1696">
                        <c:v>2.0379500000000005E-2</c:v>
                      </c:pt>
                      <c:pt idx="1697">
                        <c:v>2.0399000000000007E-2</c:v>
                      </c:pt>
                      <c:pt idx="1698">
                        <c:v>2.0413000000000004E-2</c:v>
                      </c:pt>
                      <c:pt idx="1699">
                        <c:v>2.0420000000000004E-2</c:v>
                      </c:pt>
                      <c:pt idx="1700">
                        <c:v>2.0442000000000002E-2</c:v>
                      </c:pt>
                      <c:pt idx="1701">
                        <c:v>2.0442500000000002E-2</c:v>
                      </c:pt>
                      <c:pt idx="1702">
                        <c:v>2.0451500000000001E-2</c:v>
                      </c:pt>
                      <c:pt idx="1703">
                        <c:v>2.0457999999999997E-2</c:v>
                      </c:pt>
                      <c:pt idx="1704">
                        <c:v>2.0460500000000003E-2</c:v>
                      </c:pt>
                      <c:pt idx="1705">
                        <c:v>2.0468E-2</c:v>
                      </c:pt>
                      <c:pt idx="1706">
                        <c:v>2.0473499999999999E-2</c:v>
                      </c:pt>
                      <c:pt idx="1707">
                        <c:v>2.0489500000000001E-2</c:v>
                      </c:pt>
                      <c:pt idx="1708">
                        <c:v>2.0499000000000003E-2</c:v>
                      </c:pt>
                      <c:pt idx="1709">
                        <c:v>2.0513000000000003E-2</c:v>
                      </c:pt>
                      <c:pt idx="1710">
                        <c:v>2.0519500000000003E-2</c:v>
                      </c:pt>
                      <c:pt idx="1711">
                        <c:v>2.0533000000000003E-2</c:v>
                      </c:pt>
                      <c:pt idx="1712">
                        <c:v>2.0541E-2</c:v>
                      </c:pt>
                      <c:pt idx="1713">
                        <c:v>2.05475E-2</c:v>
                      </c:pt>
                      <c:pt idx="1714">
                        <c:v>2.0564499999999996E-2</c:v>
                      </c:pt>
                      <c:pt idx="1715">
                        <c:v>2.0571999999999993E-2</c:v>
                      </c:pt>
                      <c:pt idx="1716">
                        <c:v>2.0581499999999999E-2</c:v>
                      </c:pt>
                      <c:pt idx="1717">
                        <c:v>2.0580999999999995E-2</c:v>
                      </c:pt>
                      <c:pt idx="1718">
                        <c:v>2.0589500000000004E-2</c:v>
                      </c:pt>
                      <c:pt idx="1719">
                        <c:v>2.0611999999999998E-2</c:v>
                      </c:pt>
                      <c:pt idx="1720">
                        <c:v>2.0622499999999998E-2</c:v>
                      </c:pt>
                      <c:pt idx="1721">
                        <c:v>2.0633499999999999E-2</c:v>
                      </c:pt>
                      <c:pt idx="1722">
                        <c:v>2.0644499999999996E-2</c:v>
                      </c:pt>
                      <c:pt idx="1723">
                        <c:v>2.0651999999999993E-2</c:v>
                      </c:pt>
                      <c:pt idx="1724">
                        <c:v>2.0666999999999994E-2</c:v>
                      </c:pt>
                      <c:pt idx="1725">
                        <c:v>2.0685499999999996E-2</c:v>
                      </c:pt>
                      <c:pt idx="1726">
                        <c:v>2.0707999999999994E-2</c:v>
                      </c:pt>
                      <c:pt idx="1727">
                        <c:v>2.0718E-2</c:v>
                      </c:pt>
                      <c:pt idx="1728">
                        <c:v>2.0728E-2</c:v>
                      </c:pt>
                      <c:pt idx="1729">
                        <c:v>2.0740999999999999E-2</c:v>
                      </c:pt>
                      <c:pt idx="1730">
                        <c:v>2.0750999999999999E-2</c:v>
                      </c:pt>
                      <c:pt idx="1731">
                        <c:v>2.0773E-2</c:v>
                      </c:pt>
                      <c:pt idx="1732">
                        <c:v>2.0788500000000005E-2</c:v>
                      </c:pt>
                      <c:pt idx="1733">
                        <c:v>2.0818500000000004E-2</c:v>
                      </c:pt>
                      <c:pt idx="1734">
                        <c:v>2.0841000000000002E-2</c:v>
                      </c:pt>
                      <c:pt idx="1735">
                        <c:v>2.0856E-2</c:v>
                      </c:pt>
                      <c:pt idx="1736">
                        <c:v>2.0868999999999995E-2</c:v>
                      </c:pt>
                      <c:pt idx="1737">
                        <c:v>2.0885999999999995E-2</c:v>
                      </c:pt>
                      <c:pt idx="1738">
                        <c:v>2.0895499999999997E-2</c:v>
                      </c:pt>
                      <c:pt idx="1739">
                        <c:v>2.0909999999999998E-2</c:v>
                      </c:pt>
                      <c:pt idx="1740">
                        <c:v>2.0933500000000001E-2</c:v>
                      </c:pt>
                      <c:pt idx="1741">
                        <c:v>2.0933E-2</c:v>
                      </c:pt>
                      <c:pt idx="1742">
                        <c:v>2.0947499999999997E-2</c:v>
                      </c:pt>
                      <c:pt idx="1743">
                        <c:v>2.0956499999999999E-2</c:v>
                      </c:pt>
                      <c:pt idx="1744">
                        <c:v>2.0964500000000004E-2</c:v>
                      </c:pt>
                      <c:pt idx="1745">
                        <c:v>2.0979499999999998E-2</c:v>
                      </c:pt>
                      <c:pt idx="1746">
                        <c:v>2.1001500000000003E-2</c:v>
                      </c:pt>
                      <c:pt idx="1747">
                        <c:v>2.1015499999999999E-2</c:v>
                      </c:pt>
                      <c:pt idx="1748">
                        <c:v>2.1028999999999999E-2</c:v>
                      </c:pt>
                      <c:pt idx="1749">
                        <c:v>2.1044500000000001E-2</c:v>
                      </c:pt>
                      <c:pt idx="1750">
                        <c:v>2.1058499999999994E-2</c:v>
                      </c:pt>
                      <c:pt idx="1751">
                        <c:v>2.1071499999999993E-2</c:v>
                      </c:pt>
                      <c:pt idx="1752">
                        <c:v>2.1082999999999994E-2</c:v>
                      </c:pt>
                      <c:pt idx="1753">
                        <c:v>2.1106499999999997E-2</c:v>
                      </c:pt>
                      <c:pt idx="1754">
                        <c:v>2.1108999999999996E-2</c:v>
                      </c:pt>
                      <c:pt idx="1755">
                        <c:v>2.1132999999999999E-2</c:v>
                      </c:pt>
                      <c:pt idx="1756">
                        <c:v>2.1155999999999994E-2</c:v>
                      </c:pt>
                      <c:pt idx="1757">
                        <c:v>2.1177999999999995E-2</c:v>
                      </c:pt>
                      <c:pt idx="1758">
                        <c:v>2.1191999999999992E-2</c:v>
                      </c:pt>
                      <c:pt idx="1759">
                        <c:v>2.1206999999999997E-2</c:v>
                      </c:pt>
                      <c:pt idx="1760">
                        <c:v>2.1218000000000001E-2</c:v>
                      </c:pt>
                      <c:pt idx="1761">
                        <c:v>2.1233999999999996E-2</c:v>
                      </c:pt>
                      <c:pt idx="1762">
                        <c:v>2.1257000000000002E-2</c:v>
                      </c:pt>
                      <c:pt idx="1763">
                        <c:v>2.1278500000000006E-2</c:v>
                      </c:pt>
                      <c:pt idx="1764">
                        <c:v>2.130050000000001E-2</c:v>
                      </c:pt>
                      <c:pt idx="1765">
                        <c:v>2.1310000000000006E-2</c:v>
                      </c:pt>
                      <c:pt idx="1766">
                        <c:v>2.1329500000000001E-2</c:v>
                      </c:pt>
                      <c:pt idx="1767">
                        <c:v>2.1346500000000001E-2</c:v>
                      </c:pt>
                      <c:pt idx="1768">
                        <c:v>2.1364499999999998E-2</c:v>
                      </c:pt>
                      <c:pt idx="1769">
                        <c:v>2.1357499999999995E-2</c:v>
                      </c:pt>
                      <c:pt idx="1770">
                        <c:v>2.13835E-2</c:v>
                      </c:pt>
                      <c:pt idx="1771">
                        <c:v>2.1400499999999996E-2</c:v>
                      </c:pt>
                      <c:pt idx="1772">
                        <c:v>2.141849999999999E-2</c:v>
                      </c:pt>
                      <c:pt idx="1773">
                        <c:v>2.1431999999999996E-2</c:v>
                      </c:pt>
                      <c:pt idx="1774">
                        <c:v>2.1448499999999995E-2</c:v>
                      </c:pt>
                      <c:pt idx="1775">
                        <c:v>2.1464999999999998E-2</c:v>
                      </c:pt>
                      <c:pt idx="1776">
                        <c:v>2.1480999999999993E-2</c:v>
                      </c:pt>
                      <c:pt idx="1777">
                        <c:v>2.1497499999999992E-2</c:v>
                      </c:pt>
                      <c:pt idx="1778">
                        <c:v>2.1505999999999997E-2</c:v>
                      </c:pt>
                      <c:pt idx="1779">
                        <c:v>2.1527499999999991E-2</c:v>
                      </c:pt>
                      <c:pt idx="1780">
                        <c:v>2.1541500000000002E-2</c:v>
                      </c:pt>
                      <c:pt idx="1781">
                        <c:v>2.15605E-2</c:v>
                      </c:pt>
                      <c:pt idx="1782">
                        <c:v>2.1575999999999994E-2</c:v>
                      </c:pt>
                      <c:pt idx="1783">
                        <c:v>2.1594999999999996E-2</c:v>
                      </c:pt>
                      <c:pt idx="1784">
                        <c:v>2.1614499999999991E-2</c:v>
                      </c:pt>
                      <c:pt idx="1785">
                        <c:v>2.1626999999999997E-2</c:v>
                      </c:pt>
                      <c:pt idx="1786">
                        <c:v>2.1652999999999999E-2</c:v>
                      </c:pt>
                      <c:pt idx="1787">
                        <c:v>2.1658999999999998E-2</c:v>
                      </c:pt>
                      <c:pt idx="1788">
                        <c:v>2.1668499999999997E-2</c:v>
                      </c:pt>
                      <c:pt idx="1789">
                        <c:v>2.1680499999999995E-2</c:v>
                      </c:pt>
                      <c:pt idx="1790">
                        <c:v>2.1700499999999994E-2</c:v>
                      </c:pt>
                      <c:pt idx="1791">
                        <c:v>2.1713999999999997E-2</c:v>
                      </c:pt>
                      <c:pt idx="1792">
                        <c:v>2.1736999999999996E-2</c:v>
                      </c:pt>
                      <c:pt idx="1793">
                        <c:v>2.1755999999999994E-2</c:v>
                      </c:pt>
                      <c:pt idx="1794">
                        <c:v>2.1779499999999997E-2</c:v>
                      </c:pt>
                      <c:pt idx="1795">
                        <c:v>2.1798499999999995E-2</c:v>
                      </c:pt>
                      <c:pt idx="1796">
                        <c:v>2.1817000000000003E-2</c:v>
                      </c:pt>
                      <c:pt idx="1797">
                        <c:v>2.1834000000000003E-2</c:v>
                      </c:pt>
                      <c:pt idx="1798">
                        <c:v>2.1861000000000002E-2</c:v>
                      </c:pt>
                      <c:pt idx="1799">
                        <c:v>2.1878500000000002E-2</c:v>
                      </c:pt>
                      <c:pt idx="1800">
                        <c:v>2.1905000000000001E-2</c:v>
                      </c:pt>
                      <c:pt idx="1801">
                        <c:v>2.1929000000000004E-2</c:v>
                      </c:pt>
                      <c:pt idx="1802">
                        <c:v>2.1931499999999996E-2</c:v>
                      </c:pt>
                      <c:pt idx="1803">
                        <c:v>2.1958500000000002E-2</c:v>
                      </c:pt>
                      <c:pt idx="1804">
                        <c:v>2.1985000000000005E-2</c:v>
                      </c:pt>
                      <c:pt idx="1805">
                        <c:v>2.2009000000000004E-2</c:v>
                      </c:pt>
                      <c:pt idx="1806">
                        <c:v>2.2033000000000001E-2</c:v>
                      </c:pt>
                      <c:pt idx="1807">
                        <c:v>2.2041000000000005E-2</c:v>
                      </c:pt>
                      <c:pt idx="1808">
                        <c:v>2.2069500000000006E-2</c:v>
                      </c:pt>
                      <c:pt idx="1809">
                        <c:v>2.2102000000000014E-2</c:v>
                      </c:pt>
                      <c:pt idx="1810">
                        <c:v>2.2125000000000013E-2</c:v>
                      </c:pt>
                      <c:pt idx="1811">
                        <c:v>2.2159000000000009E-2</c:v>
                      </c:pt>
                      <c:pt idx="1812">
                        <c:v>2.2191500000000013E-2</c:v>
                      </c:pt>
                      <c:pt idx="1813">
                        <c:v>2.2216500000000014E-2</c:v>
                      </c:pt>
                      <c:pt idx="1814">
                        <c:v>2.2238500000000015E-2</c:v>
                      </c:pt>
                      <c:pt idx="1815">
                        <c:v>2.2270500000000016E-2</c:v>
                      </c:pt>
                      <c:pt idx="1816">
                        <c:v>2.2285500000000017E-2</c:v>
                      </c:pt>
                      <c:pt idx="1817">
                        <c:v>2.2305000000000016E-2</c:v>
                      </c:pt>
                      <c:pt idx="1818">
                        <c:v>2.2335000000000011E-2</c:v>
                      </c:pt>
                      <c:pt idx="1819">
                        <c:v>2.2370000000000015E-2</c:v>
                      </c:pt>
                      <c:pt idx="1820">
                        <c:v>2.2404000000000014E-2</c:v>
                      </c:pt>
                      <c:pt idx="1821">
                        <c:v>2.2421500000000014E-2</c:v>
                      </c:pt>
                      <c:pt idx="1822">
                        <c:v>2.2443000000000012E-2</c:v>
                      </c:pt>
                      <c:pt idx="1823">
                        <c:v>2.247250000000001E-2</c:v>
                      </c:pt>
                      <c:pt idx="1824">
                        <c:v>2.2502500000000012E-2</c:v>
                      </c:pt>
                      <c:pt idx="1825">
                        <c:v>2.2529000000000011E-2</c:v>
                      </c:pt>
                      <c:pt idx="1826">
                        <c:v>2.2549500000000014E-2</c:v>
                      </c:pt>
                      <c:pt idx="1827">
                        <c:v>2.2576000000000013E-2</c:v>
                      </c:pt>
                      <c:pt idx="1828">
                        <c:v>2.2597500000000013E-2</c:v>
                      </c:pt>
                      <c:pt idx="1829">
                        <c:v>2.2617000000000012E-2</c:v>
                      </c:pt>
                      <c:pt idx="1830">
                        <c:v>2.264650000000001E-2</c:v>
                      </c:pt>
                      <c:pt idx="1831">
                        <c:v>2.2676000000000012E-2</c:v>
                      </c:pt>
                      <c:pt idx="1832">
                        <c:v>2.2712000000000013E-2</c:v>
                      </c:pt>
                      <c:pt idx="1833">
                        <c:v>2.272250000000001E-2</c:v>
                      </c:pt>
                      <c:pt idx="1834">
                        <c:v>2.2763500000000006E-2</c:v>
                      </c:pt>
                      <c:pt idx="1835">
                        <c:v>2.2763500000000013E-2</c:v>
                      </c:pt>
                      <c:pt idx="1836">
                        <c:v>2.278100000000001E-2</c:v>
                      </c:pt>
                      <c:pt idx="1837">
                        <c:v>2.2797500000000005E-2</c:v>
                      </c:pt>
                      <c:pt idx="1838">
                        <c:v>2.2837000000000007E-2</c:v>
                      </c:pt>
                      <c:pt idx="1839">
                        <c:v>2.2852000000000011E-2</c:v>
                      </c:pt>
                      <c:pt idx="1840">
                        <c:v>2.2881000000000009E-2</c:v>
                      </c:pt>
                      <c:pt idx="1841">
                        <c:v>2.2896500000000007E-2</c:v>
                      </c:pt>
                      <c:pt idx="1842">
                        <c:v>2.2921000000000004E-2</c:v>
                      </c:pt>
                      <c:pt idx="1843">
                        <c:v>2.2936500000000005E-2</c:v>
                      </c:pt>
                      <c:pt idx="1844">
                        <c:v>2.2964500000000006E-2</c:v>
                      </c:pt>
                      <c:pt idx="1845">
                        <c:v>2.2975000000000002E-2</c:v>
                      </c:pt>
                      <c:pt idx="1846">
                        <c:v>2.2996500000000007E-2</c:v>
                      </c:pt>
                      <c:pt idx="1847">
                        <c:v>2.3019999999999999E-2</c:v>
                      </c:pt>
                      <c:pt idx="1848">
                        <c:v>2.3045E-2</c:v>
                      </c:pt>
                      <c:pt idx="1849">
                        <c:v>2.3066E-2</c:v>
                      </c:pt>
                      <c:pt idx="1850">
                        <c:v>2.2964000000000002E-2</c:v>
                      </c:pt>
                      <c:pt idx="1851">
                        <c:v>2.2991999999999999E-2</c:v>
                      </c:pt>
                      <c:pt idx="1852">
                        <c:v>2.3032500000000001E-2</c:v>
                      </c:pt>
                      <c:pt idx="1853">
                        <c:v>2.3063000000000004E-2</c:v>
                      </c:pt>
                      <c:pt idx="1854">
                        <c:v>2.3080000000000007E-2</c:v>
                      </c:pt>
                      <c:pt idx="1855">
                        <c:v>2.3114500000000007E-2</c:v>
                      </c:pt>
                      <c:pt idx="1856">
                        <c:v>2.3143500000000004E-2</c:v>
                      </c:pt>
                      <c:pt idx="1857">
                        <c:v>2.3174500000000004E-2</c:v>
                      </c:pt>
                      <c:pt idx="1858">
                        <c:v>2.3196500000000002E-2</c:v>
                      </c:pt>
                      <c:pt idx="1859">
                        <c:v>2.3216500000000004E-2</c:v>
                      </c:pt>
                      <c:pt idx="1860">
                        <c:v>2.3243000000000003E-2</c:v>
                      </c:pt>
                      <c:pt idx="1861">
                        <c:v>2.3271E-2</c:v>
                      </c:pt>
                      <c:pt idx="1862">
                        <c:v>2.3299000000000004E-2</c:v>
                      </c:pt>
                      <c:pt idx="1863">
                        <c:v>2.3332000000000002E-2</c:v>
                      </c:pt>
                      <c:pt idx="1864">
                        <c:v>2.3363499999999999E-2</c:v>
                      </c:pt>
                      <c:pt idx="1865">
                        <c:v>2.3387499999999995E-2</c:v>
                      </c:pt>
                      <c:pt idx="1866">
                        <c:v>2.342E-2</c:v>
                      </c:pt>
                      <c:pt idx="1867">
                        <c:v>2.34515E-2</c:v>
                      </c:pt>
                      <c:pt idx="1868">
                        <c:v>2.3487000000000001E-2</c:v>
                      </c:pt>
                      <c:pt idx="1869">
                        <c:v>2.35175E-2</c:v>
                      </c:pt>
                      <c:pt idx="1870">
                        <c:v>2.3560000000000005E-2</c:v>
                      </c:pt>
                      <c:pt idx="1871">
                        <c:v>2.3591000000000001E-2</c:v>
                      </c:pt>
                      <c:pt idx="1872">
                        <c:v>2.3612500000000002E-2</c:v>
                      </c:pt>
                      <c:pt idx="1873">
                        <c:v>2.3635000000000003E-2</c:v>
                      </c:pt>
                      <c:pt idx="1874">
                        <c:v>2.3678000000000005E-2</c:v>
                      </c:pt>
                      <c:pt idx="1875">
                        <c:v>2.3709500000000001E-2</c:v>
                      </c:pt>
                      <c:pt idx="1876">
                        <c:v>2.3736E-2</c:v>
                      </c:pt>
                      <c:pt idx="1877">
                        <c:v>2.3792499999999998E-2</c:v>
                      </c:pt>
                      <c:pt idx="1878">
                        <c:v>2.3830000000000004E-2</c:v>
                      </c:pt>
                      <c:pt idx="1879">
                        <c:v>2.3865000000000004E-2</c:v>
                      </c:pt>
                      <c:pt idx="1880">
                        <c:v>2.3913500000000001E-2</c:v>
                      </c:pt>
                      <c:pt idx="1881">
                        <c:v>2.3955000000000001E-2</c:v>
                      </c:pt>
                      <c:pt idx="1882">
                        <c:v>2.4007000000000001E-2</c:v>
                      </c:pt>
                      <c:pt idx="1883">
                        <c:v>2.4057499999999999E-2</c:v>
                      </c:pt>
                      <c:pt idx="1884">
                        <c:v>2.4098999999999999E-2</c:v>
                      </c:pt>
                      <c:pt idx="1885">
                        <c:v>2.4139000000000001E-2</c:v>
                      </c:pt>
                      <c:pt idx="1886">
                        <c:v>2.4182499999999999E-2</c:v>
                      </c:pt>
                      <c:pt idx="1887">
                        <c:v>2.4213499999999999E-2</c:v>
                      </c:pt>
                      <c:pt idx="1888">
                        <c:v>2.42665E-2</c:v>
                      </c:pt>
                      <c:pt idx="1889">
                        <c:v>2.4311999999999997E-2</c:v>
                      </c:pt>
                      <c:pt idx="1890">
                        <c:v>2.4353E-2</c:v>
                      </c:pt>
                      <c:pt idx="1891">
                        <c:v>2.4389500000000001E-2</c:v>
                      </c:pt>
                      <c:pt idx="1892">
                        <c:v>2.4427499999999998E-2</c:v>
                      </c:pt>
                      <c:pt idx="1893">
                        <c:v>2.4465999999999998E-2</c:v>
                      </c:pt>
                      <c:pt idx="1894">
                        <c:v>2.4510500000000005E-2</c:v>
                      </c:pt>
                      <c:pt idx="1895">
                        <c:v>2.4564000000000002E-2</c:v>
                      </c:pt>
                      <c:pt idx="1896">
                        <c:v>2.4609000000000002E-2</c:v>
                      </c:pt>
                      <c:pt idx="1897">
                        <c:v>2.4656999999999998E-2</c:v>
                      </c:pt>
                      <c:pt idx="1898">
                        <c:v>2.4706000000000002E-2</c:v>
                      </c:pt>
                      <c:pt idx="1899">
                        <c:v>2.4762500000000003E-2</c:v>
                      </c:pt>
                      <c:pt idx="1900">
                        <c:v>2.4812999999999991E-2</c:v>
                      </c:pt>
                      <c:pt idx="1901">
                        <c:v>2.4865999999999996E-2</c:v>
                      </c:pt>
                      <c:pt idx="1902">
                        <c:v>2.4922999999999994E-2</c:v>
                      </c:pt>
                      <c:pt idx="1903">
                        <c:v>2.4981999999999997E-2</c:v>
                      </c:pt>
                      <c:pt idx="1904">
                        <c:v>2.5047999999999994E-2</c:v>
                      </c:pt>
                      <c:pt idx="1905">
                        <c:v>2.5110999999999998E-2</c:v>
                      </c:pt>
                      <c:pt idx="1906">
                        <c:v>2.5169500000000001E-2</c:v>
                      </c:pt>
                      <c:pt idx="1907">
                        <c:v>2.5219499999999999E-2</c:v>
                      </c:pt>
                      <c:pt idx="1908">
                        <c:v>2.5279500000000007E-2</c:v>
                      </c:pt>
                      <c:pt idx="1909">
                        <c:v>2.5329500000000005E-2</c:v>
                      </c:pt>
                      <c:pt idx="1910">
                        <c:v>2.5383500000000007E-2</c:v>
                      </c:pt>
                      <c:pt idx="1911">
                        <c:v>2.5435999999999997E-2</c:v>
                      </c:pt>
                      <c:pt idx="1912">
                        <c:v>2.5489499999999995E-2</c:v>
                      </c:pt>
                      <c:pt idx="1913">
                        <c:v>2.5544999999999991E-2</c:v>
                      </c:pt>
                      <c:pt idx="1914">
                        <c:v>2.5597999999999992E-2</c:v>
                      </c:pt>
                      <c:pt idx="1915">
                        <c:v>2.565099999999999E-2</c:v>
                      </c:pt>
                      <c:pt idx="1916">
                        <c:v>2.5710999999999994E-2</c:v>
                      </c:pt>
                      <c:pt idx="1917">
                        <c:v>2.5778999999999996E-2</c:v>
                      </c:pt>
                      <c:pt idx="1918">
                        <c:v>2.5829999999999999E-2</c:v>
                      </c:pt>
                      <c:pt idx="1919">
                        <c:v>2.5869000000000003E-2</c:v>
                      </c:pt>
                      <c:pt idx="1920">
                        <c:v>2.5919499999999995E-2</c:v>
                      </c:pt>
                      <c:pt idx="1921">
                        <c:v>2.5966499999999993E-2</c:v>
                      </c:pt>
                      <c:pt idx="1922">
                        <c:v>2.6020999999999996E-2</c:v>
                      </c:pt>
                      <c:pt idx="1923">
                        <c:v>2.6079999999999996E-2</c:v>
                      </c:pt>
                      <c:pt idx="1924">
                        <c:v>2.6125499999999996E-2</c:v>
                      </c:pt>
                      <c:pt idx="1925">
                        <c:v>2.6182999999999998E-2</c:v>
                      </c:pt>
                      <c:pt idx="1926">
                        <c:v>2.6232999999999992E-2</c:v>
                      </c:pt>
                      <c:pt idx="1927">
                        <c:v>2.6288999999999993E-2</c:v>
                      </c:pt>
                      <c:pt idx="1928">
                        <c:v>2.6340499999999989E-2</c:v>
                      </c:pt>
                      <c:pt idx="1929">
                        <c:v>2.6394999999999991E-2</c:v>
                      </c:pt>
                      <c:pt idx="1930">
                        <c:v>2.6454499999999988E-2</c:v>
                      </c:pt>
                      <c:pt idx="1931">
                        <c:v>2.6502999999999988E-2</c:v>
                      </c:pt>
                      <c:pt idx="1932">
                        <c:v>2.6550999999999991E-2</c:v>
                      </c:pt>
                      <c:pt idx="1933">
                        <c:v>2.6595499999999994E-2</c:v>
                      </c:pt>
                      <c:pt idx="1934">
                        <c:v>2.6646499999999997E-2</c:v>
                      </c:pt>
                      <c:pt idx="1935">
                        <c:v>2.6703999999999995E-2</c:v>
                      </c:pt>
                      <c:pt idx="1936">
                        <c:v>2.676499999999999E-2</c:v>
                      </c:pt>
                      <c:pt idx="1937">
                        <c:v>2.6814499999999991E-2</c:v>
                      </c:pt>
                      <c:pt idx="1938">
                        <c:v>2.6871499999999989E-2</c:v>
                      </c:pt>
                      <c:pt idx="1939">
                        <c:v>2.6902499999999985E-2</c:v>
                      </c:pt>
                      <c:pt idx="1940">
                        <c:v>2.6960999999999985E-2</c:v>
                      </c:pt>
                      <c:pt idx="1941">
                        <c:v>2.7026999999999989E-2</c:v>
                      </c:pt>
                      <c:pt idx="1942">
                        <c:v>2.7079499999999982E-2</c:v>
                      </c:pt>
                      <c:pt idx="1943">
                        <c:v>2.7148999999999982E-2</c:v>
                      </c:pt>
                      <c:pt idx="1944">
                        <c:v>2.7223999999999981E-2</c:v>
                      </c:pt>
                      <c:pt idx="1945">
                        <c:v>2.7285999999999984E-2</c:v>
                      </c:pt>
                      <c:pt idx="1946">
                        <c:v>2.7345499999999981E-2</c:v>
                      </c:pt>
                      <c:pt idx="1947">
                        <c:v>2.7414999999999981E-2</c:v>
                      </c:pt>
                      <c:pt idx="1948">
                        <c:v>2.747599999999999E-2</c:v>
                      </c:pt>
                      <c:pt idx="1949">
                        <c:v>2.7543999999999985E-2</c:v>
                      </c:pt>
                      <c:pt idx="1950">
                        <c:v>2.7616499999999985E-2</c:v>
                      </c:pt>
                      <c:pt idx="1951">
                        <c:v>2.7683499999999982E-2</c:v>
                      </c:pt>
                      <c:pt idx="1952">
                        <c:v>2.7755499999999982E-2</c:v>
                      </c:pt>
                      <c:pt idx="1953">
                        <c:v>2.7832499999999986E-2</c:v>
                      </c:pt>
                      <c:pt idx="1954">
                        <c:v>2.7896499999999987E-2</c:v>
                      </c:pt>
                      <c:pt idx="1955">
                        <c:v>2.7959999999999988E-2</c:v>
                      </c:pt>
                      <c:pt idx="1956">
                        <c:v>2.8017999999999991E-2</c:v>
                      </c:pt>
                      <c:pt idx="1957">
                        <c:v>2.8082499999999989E-2</c:v>
                      </c:pt>
                      <c:pt idx="1958">
                        <c:v>2.8153999999999985E-2</c:v>
                      </c:pt>
                      <c:pt idx="1959">
                        <c:v>2.8229499999999984E-2</c:v>
                      </c:pt>
                      <c:pt idx="1960">
                        <c:v>2.8290999999999983E-2</c:v>
                      </c:pt>
                      <c:pt idx="1961">
                        <c:v>2.8362499999999988E-2</c:v>
                      </c:pt>
                      <c:pt idx="1962">
                        <c:v>2.8431999999999985E-2</c:v>
                      </c:pt>
                      <c:pt idx="1963">
                        <c:v>2.8508499999999985E-2</c:v>
                      </c:pt>
                      <c:pt idx="1964">
                        <c:v>2.8579499999999983E-2</c:v>
                      </c:pt>
                      <c:pt idx="1965">
                        <c:v>2.8660999999999985E-2</c:v>
                      </c:pt>
                      <c:pt idx="1966">
                        <c:v>2.8737499999999985E-2</c:v>
                      </c:pt>
                      <c:pt idx="1967">
                        <c:v>2.8809499999999984E-2</c:v>
                      </c:pt>
                      <c:pt idx="1968">
                        <c:v>2.8884999999999987E-2</c:v>
                      </c:pt>
                      <c:pt idx="1969">
                        <c:v>2.8979499999999984E-2</c:v>
                      </c:pt>
                      <c:pt idx="1970">
                        <c:v>2.904799999999999E-2</c:v>
                      </c:pt>
                      <c:pt idx="1971">
                        <c:v>2.9100999999999985E-2</c:v>
                      </c:pt>
                      <c:pt idx="1972">
                        <c:v>2.9177999999999989E-2</c:v>
                      </c:pt>
                      <c:pt idx="1973">
                        <c:v>2.9251499999999989E-2</c:v>
                      </c:pt>
                      <c:pt idx="1974">
                        <c:v>2.9323499999999992E-2</c:v>
                      </c:pt>
                      <c:pt idx="1975">
                        <c:v>2.938699999999999E-2</c:v>
                      </c:pt>
                      <c:pt idx="1976">
                        <c:v>2.9457999999999988E-2</c:v>
                      </c:pt>
                      <c:pt idx="1977">
                        <c:v>2.9522999999999983E-2</c:v>
                      </c:pt>
                      <c:pt idx="1978">
                        <c:v>2.9593499999999984E-2</c:v>
                      </c:pt>
                      <c:pt idx="1979">
                        <c:v>2.9658999999999987E-2</c:v>
                      </c:pt>
                      <c:pt idx="1980">
                        <c:v>2.9735999999999985E-2</c:v>
                      </c:pt>
                      <c:pt idx="1981">
                        <c:v>2.9803499999999993E-2</c:v>
                      </c:pt>
                      <c:pt idx="1982">
                        <c:v>2.9873499999999987E-2</c:v>
                      </c:pt>
                      <c:pt idx="1983">
                        <c:v>2.9943499999999991E-2</c:v>
                      </c:pt>
                      <c:pt idx="1984">
                        <c:v>3.0022499999999987E-2</c:v>
                      </c:pt>
                      <c:pt idx="1985">
                        <c:v>3.008449999999999E-2</c:v>
                      </c:pt>
                      <c:pt idx="1986">
                        <c:v>3.0161499999999994E-2</c:v>
                      </c:pt>
                      <c:pt idx="1987">
                        <c:v>3.0241999999999995E-2</c:v>
                      </c:pt>
                      <c:pt idx="1988">
                        <c:v>3.0314999999999995E-2</c:v>
                      </c:pt>
                      <c:pt idx="1989">
                        <c:v>3.0392499999999996E-2</c:v>
                      </c:pt>
                      <c:pt idx="1990">
                        <c:v>3.0473E-2</c:v>
                      </c:pt>
                      <c:pt idx="1991">
                        <c:v>3.0545499999999993E-2</c:v>
                      </c:pt>
                      <c:pt idx="1992">
                        <c:v>3.0624999999999996E-2</c:v>
                      </c:pt>
                      <c:pt idx="1993">
                        <c:v>3.0689999999999995E-2</c:v>
                      </c:pt>
                      <c:pt idx="1994">
                        <c:v>3.0759499999999999E-2</c:v>
                      </c:pt>
                      <c:pt idx="1995">
                        <c:v>3.0828999999999995E-2</c:v>
                      </c:pt>
                      <c:pt idx="1996">
                        <c:v>3.0901499999999995E-2</c:v>
                      </c:pt>
                      <c:pt idx="1997">
                        <c:v>3.0964500000000002E-2</c:v>
                      </c:pt>
                      <c:pt idx="1998">
                        <c:v>3.1035E-2</c:v>
                      </c:pt>
                      <c:pt idx="1999">
                        <c:v>3.1110499999999999E-2</c:v>
                      </c:pt>
                      <c:pt idx="2000">
                        <c:v>3.1179000000000002E-2</c:v>
                      </c:pt>
                      <c:pt idx="2001">
                        <c:v>3.1243000000000003E-2</c:v>
                      </c:pt>
                      <c:pt idx="2002">
                        <c:v>3.1328000000000002E-2</c:v>
                      </c:pt>
                      <c:pt idx="2003">
                        <c:v>3.1392999999999997E-2</c:v>
                      </c:pt>
                      <c:pt idx="2004">
                        <c:v>3.1457499999999999E-2</c:v>
                      </c:pt>
                      <c:pt idx="2005">
                        <c:v>3.1526999999999999E-2</c:v>
                      </c:pt>
                      <c:pt idx="2006">
                        <c:v>3.1596500000000007E-2</c:v>
                      </c:pt>
                      <c:pt idx="2007">
                        <c:v>3.1675500000000002E-2</c:v>
                      </c:pt>
                      <c:pt idx="2008">
                        <c:v>3.1748999999999999E-2</c:v>
                      </c:pt>
                      <c:pt idx="2009">
                        <c:v>3.1812500000000007E-2</c:v>
                      </c:pt>
                      <c:pt idx="2010">
                        <c:v>3.1877500000000003E-2</c:v>
                      </c:pt>
                      <c:pt idx="2011">
                        <c:v>3.1938500000000002E-2</c:v>
                      </c:pt>
                      <c:pt idx="2012">
                        <c:v>3.2003500000000004E-2</c:v>
                      </c:pt>
                      <c:pt idx="2013">
                        <c:v>3.2073000000000011E-2</c:v>
                      </c:pt>
                      <c:pt idx="2014">
                        <c:v>3.2146000000000008E-2</c:v>
                      </c:pt>
                      <c:pt idx="2015">
                        <c:v>3.2216500000000009E-2</c:v>
                      </c:pt>
                      <c:pt idx="2016">
                        <c:v>3.2288500000000012E-2</c:v>
                      </c:pt>
                      <c:pt idx="2017">
                        <c:v>3.2361500000000008E-2</c:v>
                      </c:pt>
                      <c:pt idx="2018">
                        <c:v>3.2429500000000014E-2</c:v>
                      </c:pt>
                      <c:pt idx="2019">
                        <c:v>3.2487500000000009E-2</c:v>
                      </c:pt>
                      <c:pt idx="2020">
                        <c:v>3.2527000000000007E-2</c:v>
                      </c:pt>
                      <c:pt idx="2021">
                        <c:v>3.2605500000000009E-2</c:v>
                      </c:pt>
                      <c:pt idx="2022">
                        <c:v>3.2685500000000006E-2</c:v>
                      </c:pt>
                      <c:pt idx="2023">
                        <c:v>3.2756500000000008E-2</c:v>
                      </c:pt>
                      <c:pt idx="2024">
                        <c:v>3.2822000000000004E-2</c:v>
                      </c:pt>
                      <c:pt idx="2025">
                        <c:v>3.2890500000000003E-2</c:v>
                      </c:pt>
                      <c:pt idx="2026">
                        <c:v>3.2949500000000007E-2</c:v>
                      </c:pt>
                      <c:pt idx="2027">
                        <c:v>3.3018000000000013E-2</c:v>
                      </c:pt>
                      <c:pt idx="2028">
                        <c:v>3.3089500000000008E-2</c:v>
                      </c:pt>
                      <c:pt idx="2029">
                        <c:v>3.3160000000000009E-2</c:v>
                      </c:pt>
                      <c:pt idx="2030">
                        <c:v>3.3221000000000007E-2</c:v>
                      </c:pt>
                      <c:pt idx="2031">
                        <c:v>3.329300000000001E-2</c:v>
                      </c:pt>
                      <c:pt idx="2032">
                        <c:v>3.336200000000001E-2</c:v>
                      </c:pt>
                      <c:pt idx="2033">
                        <c:v>3.3437500000000002E-2</c:v>
                      </c:pt>
                      <c:pt idx="2034">
                        <c:v>3.3514000000000009E-2</c:v>
                      </c:pt>
                      <c:pt idx="2035">
                        <c:v>3.3585000000000004E-2</c:v>
                      </c:pt>
                      <c:pt idx="2036">
                        <c:v>3.3649500000000006E-2</c:v>
                      </c:pt>
                      <c:pt idx="2037">
                        <c:v>3.3732500000000006E-2</c:v>
                      </c:pt>
                      <c:pt idx="2038">
                        <c:v>3.3798500000000002E-2</c:v>
                      </c:pt>
                      <c:pt idx="2039">
                        <c:v>3.3891500000000005E-2</c:v>
                      </c:pt>
                      <c:pt idx="2040">
                        <c:v>3.3962000000000006E-2</c:v>
                      </c:pt>
                      <c:pt idx="2041">
                        <c:v>3.4046E-2</c:v>
                      </c:pt>
                      <c:pt idx="2042">
                        <c:v>3.4113499999999998E-2</c:v>
                      </c:pt>
                      <c:pt idx="2043">
                        <c:v>3.4193000000000001E-2</c:v>
                      </c:pt>
                      <c:pt idx="2044">
                        <c:v>3.4272500000000004E-2</c:v>
                      </c:pt>
                      <c:pt idx="2045">
                        <c:v>3.4355000000000004E-2</c:v>
                      </c:pt>
                      <c:pt idx="2046">
                        <c:v>3.4433999999999999E-2</c:v>
                      </c:pt>
                      <c:pt idx="2047">
                        <c:v>3.45175E-2</c:v>
                      </c:pt>
                      <c:pt idx="2048">
                        <c:v>3.4593000000000006E-2</c:v>
                      </c:pt>
                      <c:pt idx="2049">
                        <c:v>3.4675499999999998E-2</c:v>
                      </c:pt>
                      <c:pt idx="2050">
                        <c:v>3.4750000000000003E-2</c:v>
                      </c:pt>
                      <c:pt idx="2051">
                        <c:v>3.4817000000000001E-2</c:v>
                      </c:pt>
                      <c:pt idx="2052">
                        <c:v>3.4897499999999998E-2</c:v>
                      </c:pt>
                      <c:pt idx="2053">
                        <c:v>3.4969500000000001E-2</c:v>
                      </c:pt>
                      <c:pt idx="2054">
                        <c:v>3.5061500000000002E-2</c:v>
                      </c:pt>
                      <c:pt idx="2055">
                        <c:v>3.5132499999999997E-2</c:v>
                      </c:pt>
                      <c:pt idx="2056">
                        <c:v>3.5208499999999997E-2</c:v>
                      </c:pt>
                      <c:pt idx="2057">
                        <c:v>3.5282499999999994E-2</c:v>
                      </c:pt>
                      <c:pt idx="2058">
                        <c:v>3.5360999999999997E-2</c:v>
                      </c:pt>
                      <c:pt idx="2059">
                        <c:v>3.5430999999999997E-2</c:v>
                      </c:pt>
                      <c:pt idx="2060">
                        <c:v>3.5500999999999998E-2</c:v>
                      </c:pt>
                      <c:pt idx="2061">
                        <c:v>3.5575999999999997E-2</c:v>
                      </c:pt>
                      <c:pt idx="2062">
                        <c:v>3.5650500000000002E-2</c:v>
                      </c:pt>
                      <c:pt idx="2063">
                        <c:v>3.5714000000000003E-2</c:v>
                      </c:pt>
                      <c:pt idx="2064">
                        <c:v>3.5762999999999996E-2</c:v>
                      </c:pt>
                      <c:pt idx="2065">
                        <c:v>3.5828499999999999E-2</c:v>
                      </c:pt>
                      <c:pt idx="2066">
                        <c:v>3.5889000000000004E-2</c:v>
                      </c:pt>
                      <c:pt idx="2067">
                        <c:v>3.59545E-2</c:v>
                      </c:pt>
                      <c:pt idx="2068">
                        <c:v>3.6006499999999997E-2</c:v>
                      </c:pt>
                      <c:pt idx="2069">
                        <c:v>3.6074499999999995E-2</c:v>
                      </c:pt>
                      <c:pt idx="2070">
                        <c:v>3.6129000000000001E-2</c:v>
                      </c:pt>
                      <c:pt idx="2071">
                        <c:v>3.6197500000000001E-2</c:v>
                      </c:pt>
                      <c:pt idx="2072">
                        <c:v>3.6264999999999999E-2</c:v>
                      </c:pt>
                      <c:pt idx="2073">
                        <c:v>3.6336E-2</c:v>
                      </c:pt>
                      <c:pt idx="2074">
                        <c:v>3.6394999999999997E-2</c:v>
                      </c:pt>
                      <c:pt idx="2075">
                        <c:v>3.6461E-2</c:v>
                      </c:pt>
                      <c:pt idx="2076">
                        <c:v>3.6535999999999999E-2</c:v>
                      </c:pt>
                      <c:pt idx="2077">
                        <c:v>3.6594500000000002E-2</c:v>
                      </c:pt>
                      <c:pt idx="2078">
                        <c:v>3.66685E-2</c:v>
                      </c:pt>
                      <c:pt idx="2079">
                        <c:v>3.6742999999999998E-2</c:v>
                      </c:pt>
                      <c:pt idx="2080">
                        <c:v>3.6810999999999997E-2</c:v>
                      </c:pt>
                      <c:pt idx="2081">
                        <c:v>3.6888000000000004E-2</c:v>
                      </c:pt>
                      <c:pt idx="2082">
                        <c:v>3.6957500000000004E-2</c:v>
                      </c:pt>
                      <c:pt idx="2083">
                        <c:v>3.7031500000000002E-2</c:v>
                      </c:pt>
                      <c:pt idx="2084">
                        <c:v>3.7107500000000002E-2</c:v>
                      </c:pt>
                      <c:pt idx="2085">
                        <c:v>3.7170500000000002E-2</c:v>
                      </c:pt>
                      <c:pt idx="2086">
                        <c:v>3.7248000000000003E-2</c:v>
                      </c:pt>
                      <c:pt idx="2087">
                        <c:v>3.7322500000000008E-2</c:v>
                      </c:pt>
                      <c:pt idx="2088">
                        <c:v>3.7385500000000002E-2</c:v>
                      </c:pt>
                      <c:pt idx="2089">
                        <c:v>3.7451000000000005E-2</c:v>
                      </c:pt>
                      <c:pt idx="2090">
                        <c:v>3.7534000000000005E-2</c:v>
                      </c:pt>
                      <c:pt idx="2091">
                        <c:v>3.7621000000000009E-2</c:v>
                      </c:pt>
                      <c:pt idx="2092">
                        <c:v>3.770550000000001E-2</c:v>
                      </c:pt>
                      <c:pt idx="2093">
                        <c:v>3.778150000000001E-2</c:v>
                      </c:pt>
                      <c:pt idx="2094">
                        <c:v>3.785850000000001E-2</c:v>
                      </c:pt>
                      <c:pt idx="2095">
                        <c:v>3.7927000000000009E-2</c:v>
                      </c:pt>
                      <c:pt idx="2096">
                        <c:v>3.8006500000000012E-2</c:v>
                      </c:pt>
                      <c:pt idx="2097">
                        <c:v>3.807300000000001E-2</c:v>
                      </c:pt>
                      <c:pt idx="2098">
                        <c:v>3.8145500000000013E-2</c:v>
                      </c:pt>
                      <c:pt idx="2099">
                        <c:v>3.8203500000000015E-2</c:v>
                      </c:pt>
                      <c:pt idx="2100">
                        <c:v>3.8275500000000018E-2</c:v>
                      </c:pt>
                      <c:pt idx="2101">
                        <c:v>3.8352000000000018E-2</c:v>
                      </c:pt>
                      <c:pt idx="2102">
                        <c:v>3.8393000000000017E-2</c:v>
                      </c:pt>
                      <c:pt idx="2103">
                        <c:v>3.845100000000002E-2</c:v>
                      </c:pt>
                      <c:pt idx="2104">
                        <c:v>3.8524500000000017E-2</c:v>
                      </c:pt>
                      <c:pt idx="2105">
                        <c:v>3.8585000000000008E-2</c:v>
                      </c:pt>
                      <c:pt idx="2106">
                        <c:v>3.865600000000001E-2</c:v>
                      </c:pt>
                      <c:pt idx="2107">
                        <c:v>3.8738000000000009E-2</c:v>
                      </c:pt>
                      <c:pt idx="2108">
                        <c:v>3.8799000000000007E-2</c:v>
                      </c:pt>
                      <c:pt idx="2109">
                        <c:v>3.8866000000000012E-2</c:v>
                      </c:pt>
                      <c:pt idx="2110">
                        <c:v>3.8929999999999999E-2</c:v>
                      </c:pt>
                      <c:pt idx="2111">
                        <c:v>3.8997000000000004E-2</c:v>
                      </c:pt>
                      <c:pt idx="2112">
                        <c:v>3.9067999999999999E-2</c:v>
                      </c:pt>
                      <c:pt idx="2113">
                        <c:v>3.913450000000001E-2</c:v>
                      </c:pt>
                      <c:pt idx="2114">
                        <c:v>3.9192000000000012E-2</c:v>
                      </c:pt>
                      <c:pt idx="2115">
                        <c:v>3.9260500000000004E-2</c:v>
                      </c:pt>
                      <c:pt idx="2116">
                        <c:v>3.9330500000000004E-2</c:v>
                      </c:pt>
                      <c:pt idx="2117">
                        <c:v>3.9397500000000002E-2</c:v>
                      </c:pt>
                      <c:pt idx="2118">
                        <c:v>3.9472E-2</c:v>
                      </c:pt>
                      <c:pt idx="2119">
                        <c:v>3.9541999999999994E-2</c:v>
                      </c:pt>
                      <c:pt idx="2120">
                        <c:v>3.9611500000000001E-2</c:v>
                      </c:pt>
                      <c:pt idx="2121">
                        <c:v>3.96935E-2</c:v>
                      </c:pt>
                      <c:pt idx="2122">
                        <c:v>3.9759000000000003E-2</c:v>
                      </c:pt>
                      <c:pt idx="2123">
                        <c:v>3.9828500000000003E-2</c:v>
                      </c:pt>
                      <c:pt idx="2124">
                        <c:v>3.9900500000000005E-2</c:v>
                      </c:pt>
                      <c:pt idx="2125">
                        <c:v>3.9962000000000004E-2</c:v>
                      </c:pt>
                      <c:pt idx="2126">
                        <c:v>4.0021000000000001E-2</c:v>
                      </c:pt>
                      <c:pt idx="2127">
                        <c:v>4.0080999999999999E-2</c:v>
                      </c:pt>
                      <c:pt idx="2128">
                        <c:v>4.0158500000000007E-2</c:v>
                      </c:pt>
                      <c:pt idx="2129">
                        <c:v>4.0223000000000016E-2</c:v>
                      </c:pt>
                      <c:pt idx="2130">
                        <c:v>4.029400000000001E-2</c:v>
                      </c:pt>
                      <c:pt idx="2131">
                        <c:v>4.0358500000000019E-2</c:v>
                      </c:pt>
                      <c:pt idx="2132">
                        <c:v>4.0438000000000009E-2</c:v>
                      </c:pt>
                      <c:pt idx="2133">
                        <c:v>4.0510000000000011E-2</c:v>
                      </c:pt>
                      <c:pt idx="2134">
                        <c:v>4.0573500000000012E-2</c:v>
                      </c:pt>
                      <c:pt idx="2135">
                        <c:v>4.0638500000000022E-2</c:v>
                      </c:pt>
                      <c:pt idx="2136">
                        <c:v>4.0700500000000021E-2</c:v>
                      </c:pt>
                      <c:pt idx="2137">
                        <c:v>4.0765500000000003E-2</c:v>
                      </c:pt>
                      <c:pt idx="2138">
                        <c:v>4.0825500000000015E-2</c:v>
                      </c:pt>
                      <c:pt idx="2139">
                        <c:v>4.0900500000000006E-2</c:v>
                      </c:pt>
                      <c:pt idx="2140">
                        <c:v>4.096000000000001E-2</c:v>
                      </c:pt>
                      <c:pt idx="2141">
                        <c:v>4.1024500000000012E-2</c:v>
                      </c:pt>
                      <c:pt idx="2142">
                        <c:v>4.10815E-2</c:v>
                      </c:pt>
                      <c:pt idx="2143">
                        <c:v>4.1134500000000004E-2</c:v>
                      </c:pt>
                      <c:pt idx="2144">
                        <c:v>4.1180000000000001E-2</c:v>
                      </c:pt>
                      <c:pt idx="2145">
                        <c:v>4.1237500000000003E-2</c:v>
                      </c:pt>
                      <c:pt idx="2146">
                        <c:v>4.1284000000000001E-2</c:v>
                      </c:pt>
                      <c:pt idx="2147">
                        <c:v>4.1334000000000003E-2</c:v>
                      </c:pt>
                      <c:pt idx="2148">
                        <c:v>4.1391499999999998E-2</c:v>
                      </c:pt>
                      <c:pt idx="2149">
                        <c:v>4.1437500000000009E-2</c:v>
                      </c:pt>
                      <c:pt idx="2150">
                        <c:v>4.1486000000000009E-2</c:v>
                      </c:pt>
                      <c:pt idx="2151">
                        <c:v>4.1542500000000017E-2</c:v>
                      </c:pt>
                      <c:pt idx="2152">
                        <c:v>4.158050000000002E-2</c:v>
                      </c:pt>
                      <c:pt idx="2153">
                        <c:v>4.1622500000000028E-2</c:v>
                      </c:pt>
                      <c:pt idx="2154">
                        <c:v>4.1678500000000021E-2</c:v>
                      </c:pt>
                      <c:pt idx="2155">
                        <c:v>4.1727000000000028E-2</c:v>
                      </c:pt>
                      <c:pt idx="2156">
                        <c:v>4.1773500000000026E-2</c:v>
                      </c:pt>
                      <c:pt idx="2157">
                        <c:v>4.1831500000000001E-2</c:v>
                      </c:pt>
                      <c:pt idx="2158">
                        <c:v>4.1867500000000009E-2</c:v>
                      </c:pt>
                      <c:pt idx="2159">
                        <c:v>4.192450000000001E-2</c:v>
                      </c:pt>
                      <c:pt idx="2160">
                        <c:v>4.1986000000000009E-2</c:v>
                      </c:pt>
                      <c:pt idx="2161">
                        <c:v>4.2036500000000004E-2</c:v>
                      </c:pt>
                      <c:pt idx="2162">
                        <c:v>4.2094500000000007E-2</c:v>
                      </c:pt>
                      <c:pt idx="2163">
                        <c:v>4.2132500000000003E-2</c:v>
                      </c:pt>
                      <c:pt idx="2164">
                        <c:v>4.2177500000000007E-2</c:v>
                      </c:pt>
                      <c:pt idx="2165">
                        <c:v>4.2224000000000005E-2</c:v>
                      </c:pt>
                      <c:pt idx="2166">
                        <c:v>4.2276499999999995E-2</c:v>
                      </c:pt>
                      <c:pt idx="2167">
                        <c:v>4.2323999999999994E-2</c:v>
                      </c:pt>
                      <c:pt idx="2168">
                        <c:v>4.2363499999999998E-2</c:v>
                      </c:pt>
                      <c:pt idx="2169">
                        <c:v>4.2409000000000002E-2</c:v>
                      </c:pt>
                      <c:pt idx="2170">
                        <c:v>4.2464499999999995E-2</c:v>
                      </c:pt>
                      <c:pt idx="2171">
                        <c:v>4.2540499999999988E-2</c:v>
                      </c:pt>
                      <c:pt idx="2172">
                        <c:v>4.2582999999999996E-2</c:v>
                      </c:pt>
                      <c:pt idx="2173">
                        <c:v>4.2639499999999983E-2</c:v>
                      </c:pt>
                      <c:pt idx="2174">
                        <c:v>4.269249999999998E-2</c:v>
                      </c:pt>
                      <c:pt idx="2175">
                        <c:v>4.2749999999999976E-2</c:v>
                      </c:pt>
                      <c:pt idx="2176">
                        <c:v>4.2805999999999983E-2</c:v>
                      </c:pt>
                      <c:pt idx="2177">
                        <c:v>4.2864999999999986E-2</c:v>
                      </c:pt>
                      <c:pt idx="2178">
                        <c:v>4.2919999999999986E-2</c:v>
                      </c:pt>
                      <c:pt idx="2179">
                        <c:v>4.2983999999999981E-2</c:v>
                      </c:pt>
                      <c:pt idx="2180">
                        <c:v>4.3028999999999984E-2</c:v>
                      </c:pt>
                      <c:pt idx="2181">
                        <c:v>4.3088999999999988E-2</c:v>
                      </c:pt>
                      <c:pt idx="2182">
                        <c:v>4.3138999999999983E-2</c:v>
                      </c:pt>
                      <c:pt idx="2183">
                        <c:v>4.3197999999999986E-2</c:v>
                      </c:pt>
                      <c:pt idx="2184">
                        <c:v>4.3237499999999998E-2</c:v>
                      </c:pt>
                      <c:pt idx="2185">
                        <c:v>4.3295E-2</c:v>
                      </c:pt>
                      <c:pt idx="2186">
                        <c:v>4.3336000000000006E-2</c:v>
                      </c:pt>
                      <c:pt idx="2187">
                        <c:v>4.3389000000000004E-2</c:v>
                      </c:pt>
                      <c:pt idx="2188">
                        <c:v>4.3456499999999988E-2</c:v>
                      </c:pt>
                      <c:pt idx="2189">
                        <c:v>4.3494999999999992E-2</c:v>
                      </c:pt>
                      <c:pt idx="2190">
                        <c:v>4.3540999999999996E-2</c:v>
                      </c:pt>
                      <c:pt idx="2191">
                        <c:v>4.3597000000000004E-2</c:v>
                      </c:pt>
                      <c:pt idx="2192">
                        <c:v>4.363899999999999E-2</c:v>
                      </c:pt>
                      <c:pt idx="2193">
                        <c:v>4.3693000000000003E-2</c:v>
                      </c:pt>
                      <c:pt idx="2194">
                        <c:v>4.3750999999999991E-2</c:v>
                      </c:pt>
                      <c:pt idx="2195">
                        <c:v>4.3803999999999989E-2</c:v>
                      </c:pt>
                      <c:pt idx="2196">
                        <c:v>4.3859499999999982E-2</c:v>
                      </c:pt>
                      <c:pt idx="2197">
                        <c:v>4.3916999999999984E-2</c:v>
                      </c:pt>
                      <c:pt idx="2198">
                        <c:v>4.396149999999998E-2</c:v>
                      </c:pt>
                      <c:pt idx="2199">
                        <c:v>4.4008999999999986E-2</c:v>
                      </c:pt>
                      <c:pt idx="2200">
                        <c:v>4.4050499999999986E-2</c:v>
                      </c:pt>
                      <c:pt idx="2201">
                        <c:v>4.4102499999999975E-2</c:v>
                      </c:pt>
                      <c:pt idx="2202">
                        <c:v>4.4142999999999974E-2</c:v>
                      </c:pt>
                      <c:pt idx="2203">
                        <c:v>4.4187499999999963E-2</c:v>
                      </c:pt>
                      <c:pt idx="2204">
                        <c:v>4.4239999999999974E-2</c:v>
                      </c:pt>
                      <c:pt idx="2205">
                        <c:v>4.427749999999997E-2</c:v>
                      </c:pt>
                      <c:pt idx="2206">
                        <c:v>4.4321999999999973E-2</c:v>
                      </c:pt>
                      <c:pt idx="2207">
                        <c:v>4.4366499999999975E-2</c:v>
                      </c:pt>
                      <c:pt idx="2208">
                        <c:v>4.4398499999999973E-2</c:v>
                      </c:pt>
                      <c:pt idx="2209">
                        <c:v>4.4435999999999982E-2</c:v>
                      </c:pt>
                      <c:pt idx="2210">
                        <c:v>4.4477999999999976E-2</c:v>
                      </c:pt>
                      <c:pt idx="2211">
                        <c:v>4.4519499999999983E-2</c:v>
                      </c:pt>
                      <c:pt idx="2212">
                        <c:v>4.4551499999999987E-2</c:v>
                      </c:pt>
                      <c:pt idx="2213">
                        <c:v>4.4591499999999999E-2</c:v>
                      </c:pt>
                      <c:pt idx="2214">
                        <c:v>4.4633000000000006E-2</c:v>
                      </c:pt>
                      <c:pt idx="2215">
                        <c:v>4.4662499999999994E-2</c:v>
                      </c:pt>
                      <c:pt idx="2216">
                        <c:v>4.4713499999999989E-2</c:v>
                      </c:pt>
                      <c:pt idx="2217">
                        <c:v>4.4741999999999997E-2</c:v>
                      </c:pt>
                      <c:pt idx="2218">
                        <c:v>4.47865E-2</c:v>
                      </c:pt>
                      <c:pt idx="2219">
                        <c:v>4.4822000000000001E-2</c:v>
                      </c:pt>
                      <c:pt idx="2220">
                        <c:v>4.4886999999999996E-2</c:v>
                      </c:pt>
                      <c:pt idx="2221">
                        <c:v>4.4936500000000004E-2</c:v>
                      </c:pt>
                      <c:pt idx="2222">
                        <c:v>4.4969999999999996E-2</c:v>
                      </c:pt>
                      <c:pt idx="2223">
                        <c:v>4.4998500000000004E-2</c:v>
                      </c:pt>
                      <c:pt idx="2224">
                        <c:v>4.5045000000000002E-2</c:v>
                      </c:pt>
                      <c:pt idx="2225">
                        <c:v>4.5089499999999998E-2</c:v>
                      </c:pt>
                      <c:pt idx="2226">
                        <c:v>4.5144000000000004E-2</c:v>
                      </c:pt>
                      <c:pt idx="2227">
                        <c:v>4.5183500000000008E-2</c:v>
                      </c:pt>
                      <c:pt idx="2228">
                        <c:v>4.5220999999999997E-2</c:v>
                      </c:pt>
                      <c:pt idx="2229">
                        <c:v>4.5256999999999999E-2</c:v>
                      </c:pt>
                      <c:pt idx="2230">
                        <c:v>4.53065E-2</c:v>
                      </c:pt>
                      <c:pt idx="2231">
                        <c:v>4.5337999999999996E-2</c:v>
                      </c:pt>
                      <c:pt idx="2232">
                        <c:v>4.5379999999999997E-2</c:v>
                      </c:pt>
                      <c:pt idx="2233">
                        <c:v>4.5408499999999997E-2</c:v>
                      </c:pt>
                      <c:pt idx="2234">
                        <c:v>4.5448999999999989E-2</c:v>
                      </c:pt>
                      <c:pt idx="2235">
                        <c:v>4.5481999999999988E-2</c:v>
                      </c:pt>
                      <c:pt idx="2236">
                        <c:v>4.5549499999999993E-2</c:v>
                      </c:pt>
                      <c:pt idx="2237">
                        <c:v>4.558099999999999E-2</c:v>
                      </c:pt>
                      <c:pt idx="2238">
                        <c:v>4.5621499999999988E-2</c:v>
                      </c:pt>
                      <c:pt idx="2239">
                        <c:v>4.5647E-2</c:v>
                      </c:pt>
                      <c:pt idx="2240">
                        <c:v>4.5686999999999992E-2</c:v>
                      </c:pt>
                      <c:pt idx="2241">
                        <c:v>4.572049999999999E-2</c:v>
                      </c:pt>
                      <c:pt idx="2242">
                        <c:v>4.5760499999999996E-2</c:v>
                      </c:pt>
                      <c:pt idx="2243">
                        <c:v>4.5790999999999998E-2</c:v>
                      </c:pt>
                      <c:pt idx="2244">
                        <c:v>4.5821000000000008E-2</c:v>
                      </c:pt>
                      <c:pt idx="2245">
                        <c:v>4.5857500000000002E-2</c:v>
                      </c:pt>
                      <c:pt idx="2246">
                        <c:v>4.5890500000000015E-2</c:v>
                      </c:pt>
                      <c:pt idx="2247">
                        <c:v>4.5925500000000008E-2</c:v>
                      </c:pt>
                      <c:pt idx="2248">
                        <c:v>4.5954000000000009E-2</c:v>
                      </c:pt>
                      <c:pt idx="2249">
                        <c:v>4.5982500000000003E-2</c:v>
                      </c:pt>
                      <c:pt idx="2250">
                        <c:v>4.6029999999999995E-2</c:v>
                      </c:pt>
                      <c:pt idx="2251">
                        <c:v>4.6064500000000008E-2</c:v>
                      </c:pt>
                      <c:pt idx="2252">
                        <c:v>4.6088499999999998E-2</c:v>
                      </c:pt>
                      <c:pt idx="2253">
                        <c:v>4.6113500000000002E-2</c:v>
                      </c:pt>
                      <c:pt idx="2254">
                        <c:v>4.6136499999999997E-2</c:v>
                      </c:pt>
                      <c:pt idx="2255">
                        <c:v>4.6172999999999992E-2</c:v>
                      </c:pt>
                      <c:pt idx="2256">
                        <c:v>4.6206499999999998E-2</c:v>
                      </c:pt>
                      <c:pt idx="2257">
                        <c:v>4.6247999999999997E-2</c:v>
                      </c:pt>
                      <c:pt idx="2258">
                        <c:v>4.6280500000000002E-2</c:v>
                      </c:pt>
                      <c:pt idx="2259">
                        <c:v>4.6324499999999998E-2</c:v>
                      </c:pt>
                      <c:pt idx="2260">
                        <c:v>4.6352499999999991E-2</c:v>
                      </c:pt>
                      <c:pt idx="2261">
                        <c:v>4.6373499999999998E-2</c:v>
                      </c:pt>
                      <c:pt idx="2262">
                        <c:v>4.6408999999999992E-2</c:v>
                      </c:pt>
                      <c:pt idx="2263">
                        <c:v>4.6443499999999992E-2</c:v>
                      </c:pt>
                      <c:pt idx="2264">
                        <c:v>4.6501000000000001E-2</c:v>
                      </c:pt>
                      <c:pt idx="2265">
                        <c:v>4.6554499999999992E-2</c:v>
                      </c:pt>
                      <c:pt idx="2266">
                        <c:v>4.6595999999999999E-2</c:v>
                      </c:pt>
                      <c:pt idx="2267">
                        <c:v>4.6628999999999997E-2</c:v>
                      </c:pt>
                      <c:pt idx="2268">
                        <c:v>4.6668500000000002E-2</c:v>
                      </c:pt>
                      <c:pt idx="2269">
                        <c:v>4.6700499999999999E-2</c:v>
                      </c:pt>
                      <c:pt idx="2270">
                        <c:v>4.6743E-2</c:v>
                      </c:pt>
                      <c:pt idx="2271">
                        <c:v>4.6778499999999994E-2</c:v>
                      </c:pt>
                      <c:pt idx="2272">
                        <c:v>4.6819499999999993E-2</c:v>
                      </c:pt>
                      <c:pt idx="2273">
                        <c:v>4.6853500000000006E-2</c:v>
                      </c:pt>
                      <c:pt idx="2274">
                        <c:v>4.6902000000000006E-2</c:v>
                      </c:pt>
                      <c:pt idx="2275">
                        <c:v>4.6943500000000006E-2</c:v>
                      </c:pt>
                      <c:pt idx="2276">
                        <c:v>4.698200000000001E-2</c:v>
                      </c:pt>
                      <c:pt idx="2277">
                        <c:v>4.7019499999999999E-2</c:v>
                      </c:pt>
                      <c:pt idx="2278">
                        <c:v>4.7040500000000006E-2</c:v>
                      </c:pt>
                      <c:pt idx="2279">
                        <c:v>4.7063999999999995E-2</c:v>
                      </c:pt>
                      <c:pt idx="2280">
                        <c:v>4.7095499999999998E-2</c:v>
                      </c:pt>
                      <c:pt idx="2281">
                        <c:v>4.7124499999999993E-2</c:v>
                      </c:pt>
                      <c:pt idx="2282">
                        <c:v>4.7149999999999991E-2</c:v>
                      </c:pt>
                      <c:pt idx="2283">
                        <c:v>4.7169499999999989E-2</c:v>
                      </c:pt>
                      <c:pt idx="2284">
                        <c:v>4.7191999999999991E-2</c:v>
                      </c:pt>
                      <c:pt idx="2285">
                        <c:v>4.722549999999999E-2</c:v>
                      </c:pt>
                      <c:pt idx="2286">
                        <c:v>4.7249999999999986E-2</c:v>
                      </c:pt>
                      <c:pt idx="2287">
                        <c:v>4.7272499999999988E-2</c:v>
                      </c:pt>
                      <c:pt idx="2288">
                        <c:v>4.7281999999999984E-2</c:v>
                      </c:pt>
                      <c:pt idx="2289">
                        <c:v>4.7297999999999993E-2</c:v>
                      </c:pt>
                      <c:pt idx="2290">
                        <c:v>4.7299999999999988E-2</c:v>
                      </c:pt>
                      <c:pt idx="2291">
                        <c:v>4.7311999999999979E-2</c:v>
                      </c:pt>
                      <c:pt idx="2292">
                        <c:v>4.7325999999999979E-2</c:v>
                      </c:pt>
                      <c:pt idx="2293">
                        <c:v>4.7335499999999982E-2</c:v>
                      </c:pt>
                      <c:pt idx="2294">
                        <c:v>4.7343999999999983E-2</c:v>
                      </c:pt>
                      <c:pt idx="2295">
                        <c:v>4.7358499999999984E-2</c:v>
                      </c:pt>
                      <c:pt idx="2296">
                        <c:v>4.7371499999999983E-2</c:v>
                      </c:pt>
                      <c:pt idx="2297">
                        <c:v>4.7385499999999976E-2</c:v>
                      </c:pt>
                      <c:pt idx="2298">
                        <c:v>4.7396499999999973E-2</c:v>
                      </c:pt>
                      <c:pt idx="2299">
                        <c:v>4.7412999999999983E-2</c:v>
                      </c:pt>
                      <c:pt idx="2300">
                        <c:v>4.742349999999998E-2</c:v>
                      </c:pt>
                      <c:pt idx="2301">
                        <c:v>4.7439999999999989E-2</c:v>
                      </c:pt>
                      <c:pt idx="2302">
                        <c:v>4.7485499999999986E-2</c:v>
                      </c:pt>
                      <c:pt idx="2303">
                        <c:v>4.7506999999999973E-2</c:v>
                      </c:pt>
                      <c:pt idx="2304">
                        <c:v>4.7510999999999984E-2</c:v>
                      </c:pt>
                      <c:pt idx="2305">
                        <c:v>4.7528999999999988E-2</c:v>
                      </c:pt>
                      <c:pt idx="2306">
                        <c:v>4.7545999999999984E-2</c:v>
                      </c:pt>
                      <c:pt idx="2307">
                        <c:v>4.7549499999999981E-2</c:v>
                      </c:pt>
                      <c:pt idx="2308">
                        <c:v>4.7569999999999987E-2</c:v>
                      </c:pt>
                      <c:pt idx="2309">
                        <c:v>4.7587499999999991E-2</c:v>
                      </c:pt>
                      <c:pt idx="2310">
                        <c:v>4.7605999999999996E-2</c:v>
                      </c:pt>
                      <c:pt idx="2311">
                        <c:v>4.7623999999999986E-2</c:v>
                      </c:pt>
                      <c:pt idx="2312">
                        <c:v>4.7643499999999991E-2</c:v>
                      </c:pt>
                      <c:pt idx="2313">
                        <c:v>4.7658499999999993E-2</c:v>
                      </c:pt>
                      <c:pt idx="2314">
                        <c:v>4.768E-2</c:v>
                      </c:pt>
                      <c:pt idx="2315">
                        <c:v>4.7695000000000001E-2</c:v>
                      </c:pt>
                      <c:pt idx="2316">
                        <c:v>4.7704500000000004E-2</c:v>
                      </c:pt>
                      <c:pt idx="2317">
                        <c:v>4.7723500000000002E-2</c:v>
                      </c:pt>
                      <c:pt idx="2318">
                        <c:v>4.77285E-2</c:v>
                      </c:pt>
                      <c:pt idx="2319">
                        <c:v>4.7754000000000005E-2</c:v>
                      </c:pt>
                      <c:pt idx="2320">
                        <c:v>4.7773000000000003E-2</c:v>
                      </c:pt>
                      <c:pt idx="2321">
                        <c:v>4.7788999999999991E-2</c:v>
                      </c:pt>
                      <c:pt idx="2322">
                        <c:v>4.7798499999999994E-2</c:v>
                      </c:pt>
                      <c:pt idx="2323">
                        <c:v>4.7807500000000003E-2</c:v>
                      </c:pt>
                      <c:pt idx="2324">
                        <c:v>4.7817000000000005E-2</c:v>
                      </c:pt>
                      <c:pt idx="2325">
                        <c:v>4.7830000000000004E-2</c:v>
                      </c:pt>
                      <c:pt idx="2326">
                        <c:v>4.7843000000000017E-2</c:v>
                      </c:pt>
                      <c:pt idx="2327">
                        <c:v>4.7856500000000024E-2</c:v>
                      </c:pt>
                      <c:pt idx="2328">
                        <c:v>4.7870000000000024E-2</c:v>
                      </c:pt>
                      <c:pt idx="2329">
                        <c:v>4.7880000000000027E-2</c:v>
                      </c:pt>
                      <c:pt idx="2330">
                        <c:v>4.7880500000000027E-2</c:v>
                      </c:pt>
                      <c:pt idx="2331">
                        <c:v>4.7890500000000016E-2</c:v>
                      </c:pt>
                      <c:pt idx="2332">
                        <c:v>4.7899000000000011E-2</c:v>
                      </c:pt>
                      <c:pt idx="2333">
                        <c:v>4.7896999999999995E-2</c:v>
                      </c:pt>
                      <c:pt idx="2334">
                        <c:v>4.79225E-2</c:v>
                      </c:pt>
                      <c:pt idx="2335">
                        <c:v>4.7925500000000003E-2</c:v>
                      </c:pt>
                      <c:pt idx="2336">
                        <c:v>4.7935500000000013E-2</c:v>
                      </c:pt>
                      <c:pt idx="2337">
                        <c:v>4.7947999999999998E-2</c:v>
                      </c:pt>
                      <c:pt idx="2338">
                        <c:v>4.796799999999999E-2</c:v>
                      </c:pt>
                      <c:pt idx="2339">
                        <c:v>4.7987999999999989E-2</c:v>
                      </c:pt>
                      <c:pt idx="2340">
                        <c:v>4.7995999999999983E-2</c:v>
                      </c:pt>
                      <c:pt idx="2341">
                        <c:v>4.8009499999999997E-2</c:v>
                      </c:pt>
                      <c:pt idx="2342">
                        <c:v>4.8028499999999974E-2</c:v>
                      </c:pt>
                      <c:pt idx="2343">
                        <c:v>4.8044499999999983E-2</c:v>
                      </c:pt>
                      <c:pt idx="2344">
                        <c:v>4.8060999999999993E-2</c:v>
                      </c:pt>
                      <c:pt idx="2345">
                        <c:v>4.8074999999999993E-2</c:v>
                      </c:pt>
                      <c:pt idx="2346">
                        <c:v>4.8096E-2</c:v>
                      </c:pt>
                      <c:pt idx="2347">
                        <c:v>4.810649999999999E-2</c:v>
                      </c:pt>
                      <c:pt idx="2348">
                        <c:v>4.8120000000000003E-2</c:v>
                      </c:pt>
                      <c:pt idx="2349">
                        <c:v>4.8140000000000009E-2</c:v>
                      </c:pt>
                      <c:pt idx="2350">
                        <c:v>4.8149000000000004E-2</c:v>
                      </c:pt>
                      <c:pt idx="2351">
                        <c:v>4.8157500000000006E-2</c:v>
                      </c:pt>
                      <c:pt idx="2352">
                        <c:v>4.8174000000000008E-2</c:v>
                      </c:pt>
                      <c:pt idx="2353">
                        <c:v>4.8183500000000004E-2</c:v>
                      </c:pt>
                      <c:pt idx="2354">
                        <c:v>4.8200500000000007E-2</c:v>
                      </c:pt>
                      <c:pt idx="2355">
                        <c:v>4.8210500000000024E-2</c:v>
                      </c:pt>
                      <c:pt idx="2356">
                        <c:v>4.8229500000000022E-2</c:v>
                      </c:pt>
                      <c:pt idx="2357">
                        <c:v>4.8238000000000024E-2</c:v>
                      </c:pt>
                      <c:pt idx="2358">
                        <c:v>4.8256500000000015E-2</c:v>
                      </c:pt>
                      <c:pt idx="2359">
                        <c:v>4.8260000000000011E-2</c:v>
                      </c:pt>
                      <c:pt idx="2360">
                        <c:v>4.8268500000000006E-2</c:v>
                      </c:pt>
                      <c:pt idx="2361">
                        <c:v>4.8279000000000002E-2</c:v>
                      </c:pt>
                      <c:pt idx="2362">
                        <c:v>4.8287500000000004E-2</c:v>
                      </c:pt>
                      <c:pt idx="2363">
                        <c:v>4.8300999999999997E-2</c:v>
                      </c:pt>
                      <c:pt idx="2364">
                        <c:v>4.8317000000000006E-2</c:v>
                      </c:pt>
                      <c:pt idx="2365">
                        <c:v>4.8319500000000001E-2</c:v>
                      </c:pt>
                      <c:pt idx="2366">
                        <c:v>4.8321500000000003E-2</c:v>
                      </c:pt>
                      <c:pt idx="2367">
                        <c:v>4.8341500000000003E-2</c:v>
                      </c:pt>
                      <c:pt idx="2368">
                        <c:v>4.8350999999999998E-2</c:v>
                      </c:pt>
                      <c:pt idx="2369">
                        <c:v>4.8369000000000002E-2</c:v>
                      </c:pt>
                      <c:pt idx="2370">
                        <c:v>4.8376500000000003E-2</c:v>
                      </c:pt>
                      <c:pt idx="2371">
                        <c:v>4.8384500000000011E-2</c:v>
                      </c:pt>
                      <c:pt idx="2372">
                        <c:v>4.8395000000000001E-2</c:v>
                      </c:pt>
                      <c:pt idx="2373">
                        <c:v>4.840400000000001E-2</c:v>
                      </c:pt>
                      <c:pt idx="2374">
                        <c:v>4.8408000000000014E-2</c:v>
                      </c:pt>
                      <c:pt idx="2375">
                        <c:v>4.8416500000000022E-2</c:v>
                      </c:pt>
                      <c:pt idx="2376">
                        <c:v>4.8423500000000015E-2</c:v>
                      </c:pt>
                      <c:pt idx="2377">
                        <c:v>4.8429500000000021E-2</c:v>
                      </c:pt>
                      <c:pt idx="2378">
                        <c:v>4.8438500000000009E-2</c:v>
                      </c:pt>
                      <c:pt idx="2379">
                        <c:v>4.8430000000000008E-2</c:v>
                      </c:pt>
                      <c:pt idx="2380">
                        <c:v>4.8444000000000015E-2</c:v>
                      </c:pt>
                      <c:pt idx="2381">
                        <c:v>4.8444000000000015E-2</c:v>
                      </c:pt>
                      <c:pt idx="2382">
                        <c:v>4.8453500000000017E-2</c:v>
                      </c:pt>
                      <c:pt idx="2383">
                        <c:v>4.8455000000000019E-2</c:v>
                      </c:pt>
                      <c:pt idx="2384">
                        <c:v>4.8463500000000027E-2</c:v>
                      </c:pt>
                      <c:pt idx="2385">
                        <c:v>4.8471000000000028E-2</c:v>
                      </c:pt>
                      <c:pt idx="2386">
                        <c:v>4.8476500000000027E-2</c:v>
                      </c:pt>
                      <c:pt idx="2387">
                        <c:v>4.8492500000000022E-2</c:v>
                      </c:pt>
                      <c:pt idx="2388">
                        <c:v>4.8484500000000014E-2</c:v>
                      </c:pt>
                      <c:pt idx="2389">
                        <c:v>4.8488000000000003E-2</c:v>
                      </c:pt>
                      <c:pt idx="2390">
                        <c:v>4.8497499999999999E-2</c:v>
                      </c:pt>
                      <c:pt idx="2391">
                        <c:v>4.8505E-2</c:v>
                      </c:pt>
                      <c:pt idx="2392">
                        <c:v>4.8512000000000007E-2</c:v>
                      </c:pt>
                      <c:pt idx="2393">
                        <c:v>4.8524500000000012E-2</c:v>
                      </c:pt>
                      <c:pt idx="2394">
                        <c:v>4.8523500000000004E-2</c:v>
                      </c:pt>
                      <c:pt idx="2395">
                        <c:v>4.852950000000001E-2</c:v>
                      </c:pt>
                      <c:pt idx="2396">
                        <c:v>4.8536000000000003E-2</c:v>
                      </c:pt>
                      <c:pt idx="2397">
                        <c:v>4.854350000000001E-2</c:v>
                      </c:pt>
                      <c:pt idx="2398">
                        <c:v>4.8551500000000011E-2</c:v>
                      </c:pt>
                      <c:pt idx="2399">
                        <c:v>4.8559500000000005E-2</c:v>
                      </c:pt>
                      <c:pt idx="2400">
                        <c:v>4.8575500000000014E-2</c:v>
                      </c:pt>
                      <c:pt idx="2401">
                        <c:v>4.8579000000000018E-2</c:v>
                      </c:pt>
                      <c:pt idx="2402">
                        <c:v>4.8593000000000011E-2</c:v>
                      </c:pt>
                      <c:pt idx="2403">
                        <c:v>4.8606500000000018E-2</c:v>
                      </c:pt>
                      <c:pt idx="2404">
                        <c:v>4.8614500000000012E-2</c:v>
                      </c:pt>
                      <c:pt idx="2405">
                        <c:v>4.8630000000000013E-2</c:v>
                      </c:pt>
                      <c:pt idx="2406">
                        <c:v>4.8641500000000011E-2</c:v>
                      </c:pt>
                      <c:pt idx="2407">
                        <c:v>4.8643500000000006E-2</c:v>
                      </c:pt>
                      <c:pt idx="2408">
                        <c:v>4.8657000000000013E-2</c:v>
                      </c:pt>
                      <c:pt idx="2409">
                        <c:v>4.8671500000000013E-2</c:v>
                      </c:pt>
                      <c:pt idx="2410">
                        <c:v>4.8684500000000012E-2</c:v>
                      </c:pt>
                      <c:pt idx="2411">
                        <c:v>4.8704500000000019E-2</c:v>
                      </c:pt>
                      <c:pt idx="2412">
                        <c:v>4.8718500000000019E-2</c:v>
                      </c:pt>
                      <c:pt idx="2413">
                        <c:v>4.8729000000000015E-2</c:v>
                      </c:pt>
                      <c:pt idx="2414">
                        <c:v>4.8745000000000017E-2</c:v>
                      </c:pt>
                      <c:pt idx="2415">
                        <c:v>4.8760000000000019E-2</c:v>
                      </c:pt>
                      <c:pt idx="2416">
                        <c:v>4.8764500000000016E-2</c:v>
                      </c:pt>
                      <c:pt idx="2417">
                        <c:v>4.8785500000000016E-2</c:v>
                      </c:pt>
                      <c:pt idx="2418">
                        <c:v>4.8796500000000007E-2</c:v>
                      </c:pt>
                      <c:pt idx="2419">
                        <c:v>4.8816500000000013E-2</c:v>
                      </c:pt>
                      <c:pt idx="2420">
                        <c:v>4.8831000000000013E-2</c:v>
                      </c:pt>
                      <c:pt idx="2421">
                        <c:v>4.8834500000000017E-2</c:v>
                      </c:pt>
                      <c:pt idx="2422">
                        <c:v>4.8849000000000017E-2</c:v>
                      </c:pt>
                      <c:pt idx="2423">
                        <c:v>4.8857500000000026E-2</c:v>
                      </c:pt>
                      <c:pt idx="2424">
                        <c:v>4.887200000000002E-2</c:v>
                      </c:pt>
                      <c:pt idx="2425">
                        <c:v>4.8883500000000024E-2</c:v>
                      </c:pt>
                      <c:pt idx="2426">
                        <c:v>4.8891000000000039E-2</c:v>
                      </c:pt>
                      <c:pt idx="2427">
                        <c:v>4.8899500000000026E-2</c:v>
                      </c:pt>
                      <c:pt idx="2428">
                        <c:v>4.8918500000000024E-2</c:v>
                      </c:pt>
                      <c:pt idx="2429">
                        <c:v>4.8918500000000018E-2</c:v>
                      </c:pt>
                      <c:pt idx="2430">
                        <c:v>4.8924500000000017E-2</c:v>
                      </c:pt>
                      <c:pt idx="2431">
                        <c:v>4.8937500000000016E-2</c:v>
                      </c:pt>
                      <c:pt idx="2432">
                        <c:v>4.8941500000000013E-2</c:v>
                      </c:pt>
                      <c:pt idx="2433">
                        <c:v>4.8953000000000017E-2</c:v>
                      </c:pt>
                      <c:pt idx="2434">
                        <c:v>4.8955000000000019E-2</c:v>
                      </c:pt>
                      <c:pt idx="2435">
                        <c:v>4.8971000000000015E-2</c:v>
                      </c:pt>
                      <c:pt idx="2436">
                        <c:v>4.8953000000000003E-2</c:v>
                      </c:pt>
                      <c:pt idx="2437">
                        <c:v>4.8967000000000011E-2</c:v>
                      </c:pt>
                      <c:pt idx="2438">
                        <c:v>4.8975500000000005E-2</c:v>
                      </c:pt>
                      <c:pt idx="2439">
                        <c:v>4.8982500000000012E-2</c:v>
                      </c:pt>
                      <c:pt idx="2440">
                        <c:v>4.8991000000000007E-2</c:v>
                      </c:pt>
                      <c:pt idx="2441">
                        <c:v>4.8999999999999995E-2</c:v>
                      </c:pt>
                      <c:pt idx="2442">
                        <c:v>4.9010499999999999E-2</c:v>
                      </c:pt>
                      <c:pt idx="2443">
                        <c:v>4.90255E-2</c:v>
                      </c:pt>
                      <c:pt idx="2444">
                        <c:v>4.9035999999999989E-2</c:v>
                      </c:pt>
                      <c:pt idx="2445">
                        <c:v>4.9046499999999986E-2</c:v>
                      </c:pt>
                      <c:pt idx="2446">
                        <c:v>4.9059499999999992E-2</c:v>
                      </c:pt>
                      <c:pt idx="2447">
                        <c:v>4.9057499999999983E-2</c:v>
                      </c:pt>
                      <c:pt idx="2448">
                        <c:v>4.9070499999999989E-2</c:v>
                      </c:pt>
                      <c:pt idx="2449">
                        <c:v>4.9080499999999985E-2</c:v>
                      </c:pt>
                      <c:pt idx="2450">
                        <c:v>4.9081999999999987E-2</c:v>
                      </c:pt>
                      <c:pt idx="2451">
                        <c:v>4.9096999999999988E-2</c:v>
                      </c:pt>
                      <c:pt idx="2452">
                        <c:v>4.9111500000000002E-2</c:v>
                      </c:pt>
                      <c:pt idx="2453">
                        <c:v>4.912650000000001E-2</c:v>
                      </c:pt>
                      <c:pt idx="2454">
                        <c:v>4.9146000000000009E-2</c:v>
                      </c:pt>
                      <c:pt idx="2455">
                        <c:v>4.9148500000000012E-2</c:v>
                      </c:pt>
                      <c:pt idx="2456">
                        <c:v>4.91575E-2</c:v>
                      </c:pt>
                      <c:pt idx="2457">
                        <c:v>4.9162000000000011E-2</c:v>
                      </c:pt>
                      <c:pt idx="2458">
                        <c:v>4.9171000000000006E-2</c:v>
                      </c:pt>
                      <c:pt idx="2459">
                        <c:v>4.9174000000000009E-2</c:v>
                      </c:pt>
                      <c:pt idx="2460">
                        <c:v>4.9195500000000003E-2</c:v>
                      </c:pt>
                      <c:pt idx="2461">
                        <c:v>4.9208999999999996E-2</c:v>
                      </c:pt>
                      <c:pt idx="2462">
                        <c:v>4.9207499999999987E-2</c:v>
                      </c:pt>
                      <c:pt idx="2463">
                        <c:v>4.9223499999999989E-2</c:v>
                      </c:pt>
                      <c:pt idx="2464">
                        <c:v>4.9223499999999989E-2</c:v>
                      </c:pt>
                      <c:pt idx="2465">
                        <c:v>4.9222000000000002E-2</c:v>
                      </c:pt>
                      <c:pt idx="2466">
                        <c:v>4.9228999999999995E-2</c:v>
                      </c:pt>
                      <c:pt idx="2467">
                        <c:v>4.9239499999999999E-2</c:v>
                      </c:pt>
                      <c:pt idx="2468">
                        <c:v>4.9247999999999993E-2</c:v>
                      </c:pt>
                      <c:pt idx="2469">
                        <c:v>4.9259999999999991E-2</c:v>
                      </c:pt>
                      <c:pt idx="2470">
                        <c:v>4.9271999999999989E-2</c:v>
                      </c:pt>
                      <c:pt idx="2471">
                        <c:v>4.9282499999999993E-2</c:v>
                      </c:pt>
                      <c:pt idx="2472">
                        <c:v>4.9288499999999999E-2</c:v>
                      </c:pt>
                      <c:pt idx="2473">
                        <c:v>4.930049999999999E-2</c:v>
                      </c:pt>
                      <c:pt idx="2474">
                        <c:v>4.9302499999999985E-2</c:v>
                      </c:pt>
                      <c:pt idx="2475">
                        <c:v>4.930749999999999E-2</c:v>
                      </c:pt>
                      <c:pt idx="2476">
                        <c:v>4.9308999999999985E-2</c:v>
                      </c:pt>
                      <c:pt idx="2477">
                        <c:v>4.9317499999999993E-2</c:v>
                      </c:pt>
                      <c:pt idx="2478">
                        <c:v>4.9328499999999983E-2</c:v>
                      </c:pt>
                      <c:pt idx="2479">
                        <c:v>4.9346999999999988E-2</c:v>
                      </c:pt>
                      <c:pt idx="2480">
                        <c:v>4.9359499999999994E-2</c:v>
                      </c:pt>
                      <c:pt idx="2481">
                        <c:v>4.9357499999999999E-2</c:v>
                      </c:pt>
                      <c:pt idx="2482">
                        <c:v>4.9367500000000002E-2</c:v>
                      </c:pt>
                      <c:pt idx="2483">
                        <c:v>4.9368999999999996E-2</c:v>
                      </c:pt>
                      <c:pt idx="2484">
                        <c:v>4.9370999999999991E-2</c:v>
                      </c:pt>
                      <c:pt idx="2485">
                        <c:v>4.9374999999999988E-2</c:v>
                      </c:pt>
                      <c:pt idx="2486">
                        <c:v>4.9381499999999988E-2</c:v>
                      </c:pt>
                      <c:pt idx="2487">
                        <c:v>4.9383499999999969E-2</c:v>
                      </c:pt>
                      <c:pt idx="2488">
                        <c:v>4.9401499999999973E-2</c:v>
                      </c:pt>
                      <c:pt idx="2489">
                        <c:v>4.9417999999999969E-2</c:v>
                      </c:pt>
                      <c:pt idx="2490">
                        <c:v>4.9432499999999963E-2</c:v>
                      </c:pt>
                      <c:pt idx="2491">
                        <c:v>4.9436499999999953E-2</c:v>
                      </c:pt>
                      <c:pt idx="2492">
                        <c:v>4.9441999999999958E-2</c:v>
                      </c:pt>
                      <c:pt idx="2493">
                        <c:v>4.9448999999999958E-2</c:v>
                      </c:pt>
                      <c:pt idx="2494">
                        <c:v>4.9452499999999962E-2</c:v>
                      </c:pt>
                      <c:pt idx="2495">
                        <c:v>4.9462999999999965E-2</c:v>
                      </c:pt>
                      <c:pt idx="2496">
                        <c:v>4.9462999999999951E-2</c:v>
                      </c:pt>
                      <c:pt idx="2497">
                        <c:v>4.9467499999999942E-2</c:v>
                      </c:pt>
                      <c:pt idx="2498">
                        <c:v>4.9478999999999954E-2</c:v>
                      </c:pt>
                      <c:pt idx="2499">
                        <c:v>4.9486999999999962E-2</c:v>
                      </c:pt>
                      <c:pt idx="2500">
                        <c:v>4.9494499999999962E-2</c:v>
                      </c:pt>
                      <c:pt idx="2501">
                        <c:v>4.9499999999999961E-2</c:v>
                      </c:pt>
                      <c:pt idx="2502">
                        <c:v>4.9499499999999946E-2</c:v>
                      </c:pt>
                      <c:pt idx="2503">
                        <c:v>4.9504999999999952E-2</c:v>
                      </c:pt>
                      <c:pt idx="2504">
                        <c:v>4.9490999999999959E-2</c:v>
                      </c:pt>
                      <c:pt idx="2505">
                        <c:v>4.9494999999999949E-2</c:v>
                      </c:pt>
                      <c:pt idx="2506">
                        <c:v>4.9500999999999962E-2</c:v>
                      </c:pt>
                      <c:pt idx="2507">
                        <c:v>4.9503999999999958E-2</c:v>
                      </c:pt>
                      <c:pt idx="2508">
                        <c:v>4.9502499999999963E-2</c:v>
                      </c:pt>
                      <c:pt idx="2509">
                        <c:v>4.9503499999999964E-2</c:v>
                      </c:pt>
                      <c:pt idx="2510">
                        <c:v>4.951349999999996E-2</c:v>
                      </c:pt>
                      <c:pt idx="2511">
                        <c:v>4.9513999999999961E-2</c:v>
                      </c:pt>
                      <c:pt idx="2512">
                        <c:v>4.9511999999999959E-2</c:v>
                      </c:pt>
                      <c:pt idx="2513">
                        <c:v>4.9508499999999976E-2</c:v>
                      </c:pt>
                      <c:pt idx="2514">
                        <c:v>4.9514499999999961E-2</c:v>
                      </c:pt>
                      <c:pt idx="2515">
                        <c:v>4.9513999999999961E-2</c:v>
                      </c:pt>
                      <c:pt idx="2516">
                        <c:v>4.9523999999999964E-2</c:v>
                      </c:pt>
                      <c:pt idx="2517">
                        <c:v>4.9511999999999966E-2</c:v>
                      </c:pt>
                      <c:pt idx="2518">
                        <c:v>4.9518999999999966E-2</c:v>
                      </c:pt>
                      <c:pt idx="2519">
                        <c:v>4.9516499999999963E-2</c:v>
                      </c:pt>
                      <c:pt idx="2520">
                        <c:v>4.9524999999999958E-2</c:v>
                      </c:pt>
                      <c:pt idx="2521">
                        <c:v>4.9519999999999953E-2</c:v>
                      </c:pt>
                      <c:pt idx="2522">
                        <c:v>4.9524999999999958E-2</c:v>
                      </c:pt>
                      <c:pt idx="2523">
                        <c:v>4.9531499999999964E-2</c:v>
                      </c:pt>
                      <c:pt idx="2524">
                        <c:v>4.9532499999999972E-2</c:v>
                      </c:pt>
                      <c:pt idx="2525">
                        <c:v>4.9539999999999973E-2</c:v>
                      </c:pt>
                      <c:pt idx="2526">
                        <c:v>4.9546499999999973E-2</c:v>
                      </c:pt>
                      <c:pt idx="2527">
                        <c:v>4.9553999999999973E-2</c:v>
                      </c:pt>
                      <c:pt idx="2528">
                        <c:v>4.9553499999999986E-2</c:v>
                      </c:pt>
                      <c:pt idx="2529">
                        <c:v>4.955399999999998E-2</c:v>
                      </c:pt>
                      <c:pt idx="2530">
                        <c:v>4.9561999999999981E-2</c:v>
                      </c:pt>
                      <c:pt idx="2531">
                        <c:v>4.9572999999999971E-2</c:v>
                      </c:pt>
                      <c:pt idx="2532">
                        <c:v>4.9569499999999982E-2</c:v>
                      </c:pt>
                      <c:pt idx="2533">
                        <c:v>4.9579999999999978E-2</c:v>
                      </c:pt>
                      <c:pt idx="2534">
                        <c:v>4.9575999999999981E-2</c:v>
                      </c:pt>
                      <c:pt idx="2535">
                        <c:v>4.9579999999999985E-2</c:v>
                      </c:pt>
                      <c:pt idx="2536">
                        <c:v>4.9585499999999977E-2</c:v>
                      </c:pt>
                      <c:pt idx="2537">
                        <c:v>4.9593499999999985E-2</c:v>
                      </c:pt>
                      <c:pt idx="2538">
                        <c:v>4.9591999999999983E-2</c:v>
                      </c:pt>
                      <c:pt idx="2539">
                        <c:v>4.9591999999999983E-2</c:v>
                      </c:pt>
                      <c:pt idx="2540">
                        <c:v>4.9602499999999987E-2</c:v>
                      </c:pt>
                      <c:pt idx="2541">
                        <c:v>4.9606999999999984E-2</c:v>
                      </c:pt>
                      <c:pt idx="2542">
                        <c:v>4.9607999999999979E-2</c:v>
                      </c:pt>
                      <c:pt idx="2543">
                        <c:v>4.9614999999999972E-2</c:v>
                      </c:pt>
                      <c:pt idx="2544">
                        <c:v>4.9611499999999982E-2</c:v>
                      </c:pt>
                      <c:pt idx="2545">
                        <c:v>4.9613499999999977E-2</c:v>
                      </c:pt>
                      <c:pt idx="2546">
                        <c:v>4.9620499999999977E-2</c:v>
                      </c:pt>
                      <c:pt idx="2547">
                        <c:v>4.962699999999997E-2</c:v>
                      </c:pt>
                      <c:pt idx="2548">
                        <c:v>4.9633499999999969E-2</c:v>
                      </c:pt>
                      <c:pt idx="2549">
                        <c:v>4.963149999999996E-2</c:v>
                      </c:pt>
                      <c:pt idx="2550">
                        <c:v>4.9639999999999962E-2</c:v>
                      </c:pt>
                      <c:pt idx="2551">
                        <c:v>4.9647999999999956E-2</c:v>
                      </c:pt>
                      <c:pt idx="2552">
                        <c:v>4.9652999999999954E-2</c:v>
                      </c:pt>
                      <c:pt idx="2553">
                        <c:v>4.9651499999999966E-2</c:v>
                      </c:pt>
                      <c:pt idx="2554">
                        <c:v>4.9651499999999966E-2</c:v>
                      </c:pt>
                      <c:pt idx="2555">
                        <c:v>4.9663499999999965E-2</c:v>
                      </c:pt>
                      <c:pt idx="2556">
                        <c:v>4.9672999999999981E-2</c:v>
                      </c:pt>
                      <c:pt idx="2557">
                        <c:v>4.9676999999999978E-2</c:v>
                      </c:pt>
                      <c:pt idx="2558">
                        <c:v>4.9688499999999969E-2</c:v>
                      </c:pt>
                      <c:pt idx="2559">
                        <c:v>4.9685499999999966E-2</c:v>
                      </c:pt>
                      <c:pt idx="2560">
                        <c:v>4.9693999999999974E-2</c:v>
                      </c:pt>
                      <c:pt idx="2561">
                        <c:v>4.9695499999999976E-2</c:v>
                      </c:pt>
                      <c:pt idx="2562">
                        <c:v>4.9688999999999969E-2</c:v>
                      </c:pt>
                      <c:pt idx="2563">
                        <c:v>4.9698499999999965E-2</c:v>
                      </c:pt>
                      <c:pt idx="2564">
                        <c:v>4.9699999999999973E-2</c:v>
                      </c:pt>
                      <c:pt idx="2565">
                        <c:v>4.9717999999999964E-2</c:v>
                      </c:pt>
                      <c:pt idx="2566">
                        <c:v>4.9719999999999959E-2</c:v>
                      </c:pt>
                      <c:pt idx="2567">
                        <c:v>4.9718499999999971E-2</c:v>
                      </c:pt>
                      <c:pt idx="2568">
                        <c:v>4.9722499999999975E-2</c:v>
                      </c:pt>
                      <c:pt idx="2569">
                        <c:v>4.9725999999999979E-2</c:v>
                      </c:pt>
                      <c:pt idx="2570">
                        <c:v>4.9726499999999979E-2</c:v>
                      </c:pt>
                      <c:pt idx="2571">
                        <c:v>4.972749999999998E-2</c:v>
                      </c:pt>
                      <c:pt idx="2572">
                        <c:v>4.9734999999999981E-2</c:v>
                      </c:pt>
                      <c:pt idx="2573">
                        <c:v>4.9723499999999976E-2</c:v>
                      </c:pt>
                      <c:pt idx="2574">
                        <c:v>4.9728499999999967E-2</c:v>
                      </c:pt>
                      <c:pt idx="2575">
                        <c:v>4.9725999999999979E-2</c:v>
                      </c:pt>
                      <c:pt idx="2576">
                        <c:v>4.9722999999999962E-2</c:v>
                      </c:pt>
                      <c:pt idx="2577">
                        <c:v>4.9723499999999962E-2</c:v>
                      </c:pt>
                      <c:pt idx="2578">
                        <c:v>4.972449999999997E-2</c:v>
                      </c:pt>
                      <c:pt idx="2579">
                        <c:v>4.973099999999997E-2</c:v>
                      </c:pt>
                      <c:pt idx="2580">
                        <c:v>4.9729999999999969E-2</c:v>
                      </c:pt>
                      <c:pt idx="2581">
                        <c:v>4.9728999999999975E-2</c:v>
                      </c:pt>
                      <c:pt idx="2582">
                        <c:v>4.9731499999999977E-2</c:v>
                      </c:pt>
                      <c:pt idx="2583">
                        <c:v>4.9738999999999978E-2</c:v>
                      </c:pt>
                      <c:pt idx="2584">
                        <c:v>4.9735499999999974E-2</c:v>
                      </c:pt>
                      <c:pt idx="2585">
                        <c:v>4.9737499999999983E-2</c:v>
                      </c:pt>
                      <c:pt idx="2586">
                        <c:v>4.9742999999999989E-2</c:v>
                      </c:pt>
                      <c:pt idx="2587">
                        <c:v>4.9735999999999995E-2</c:v>
                      </c:pt>
                      <c:pt idx="2588">
                        <c:v>4.9746999999999993E-2</c:v>
                      </c:pt>
                      <c:pt idx="2589">
                        <c:v>4.9760000000000006E-2</c:v>
                      </c:pt>
                      <c:pt idx="2590">
                        <c:v>4.9762000000000015E-2</c:v>
                      </c:pt>
                      <c:pt idx="2591">
                        <c:v>4.9766000000000012E-2</c:v>
                      </c:pt>
                      <c:pt idx="2592">
                        <c:v>4.9775500000000014E-2</c:v>
                      </c:pt>
                      <c:pt idx="2593">
                        <c:v>4.9776500000000015E-2</c:v>
                      </c:pt>
                      <c:pt idx="2594">
                        <c:v>4.9787500000000005E-2</c:v>
                      </c:pt>
                      <c:pt idx="2595">
                        <c:v>4.9791500000000009E-2</c:v>
                      </c:pt>
                      <c:pt idx="2596">
                        <c:v>4.9788500000000013E-2</c:v>
                      </c:pt>
                      <c:pt idx="2597">
                        <c:v>4.9792000000000003E-2</c:v>
                      </c:pt>
                      <c:pt idx="2598">
                        <c:v>4.9802000000000006E-2</c:v>
                      </c:pt>
                      <c:pt idx="2599">
                        <c:v>4.9798000000000016E-2</c:v>
                      </c:pt>
                      <c:pt idx="2600">
                        <c:v>4.980200000000002E-2</c:v>
                      </c:pt>
                      <c:pt idx="2601">
                        <c:v>4.980200000000002E-2</c:v>
                      </c:pt>
                      <c:pt idx="2602">
                        <c:v>4.9799000000000017E-2</c:v>
                      </c:pt>
                      <c:pt idx="2603">
                        <c:v>4.9797000000000022E-2</c:v>
                      </c:pt>
                      <c:pt idx="2604">
                        <c:v>4.9795000000000027E-2</c:v>
                      </c:pt>
                      <c:pt idx="2605">
                        <c:v>4.9798500000000023E-2</c:v>
                      </c:pt>
                      <c:pt idx="2606">
                        <c:v>4.9804000000000029E-2</c:v>
                      </c:pt>
                      <c:pt idx="2607">
                        <c:v>4.981600000000002E-2</c:v>
                      </c:pt>
                      <c:pt idx="2608">
                        <c:v>4.9814500000000025E-2</c:v>
                      </c:pt>
                      <c:pt idx="2609">
                        <c:v>4.9820500000000018E-2</c:v>
                      </c:pt>
                      <c:pt idx="2610">
                        <c:v>4.9815000000000026E-2</c:v>
                      </c:pt>
                      <c:pt idx="2611">
                        <c:v>4.9809500000000027E-2</c:v>
                      </c:pt>
                      <c:pt idx="2612">
                        <c:v>4.9815000000000026E-2</c:v>
                      </c:pt>
                      <c:pt idx="2613">
                        <c:v>4.981600000000002E-2</c:v>
                      </c:pt>
                      <c:pt idx="2614">
                        <c:v>4.9812000000000009E-2</c:v>
                      </c:pt>
                      <c:pt idx="2615">
                        <c:v>4.9817500000000028E-2</c:v>
                      </c:pt>
                      <c:pt idx="2616">
                        <c:v>4.9814500000000032E-2</c:v>
                      </c:pt>
                      <c:pt idx="2617">
                        <c:v>4.981550000000004E-2</c:v>
                      </c:pt>
                      <c:pt idx="2618">
                        <c:v>4.9817000000000035E-2</c:v>
                      </c:pt>
                      <c:pt idx="2619">
                        <c:v>4.9814500000000032E-2</c:v>
                      </c:pt>
                      <c:pt idx="2620">
                        <c:v>4.981200000000003E-2</c:v>
                      </c:pt>
                      <c:pt idx="2621">
                        <c:v>4.9807500000000039E-2</c:v>
                      </c:pt>
                      <c:pt idx="2622">
                        <c:v>4.9803500000000028E-2</c:v>
                      </c:pt>
                      <c:pt idx="2623">
                        <c:v>4.9825000000000043E-2</c:v>
                      </c:pt>
                      <c:pt idx="2624">
                        <c:v>4.9815500000000047E-2</c:v>
                      </c:pt>
                      <c:pt idx="2625">
                        <c:v>4.9813500000000038E-2</c:v>
                      </c:pt>
                      <c:pt idx="2626">
                        <c:v>4.9818500000000029E-2</c:v>
                      </c:pt>
                      <c:pt idx="2627">
                        <c:v>4.981950000000003E-2</c:v>
                      </c:pt>
                      <c:pt idx="2628">
                        <c:v>4.9811500000000029E-2</c:v>
                      </c:pt>
                      <c:pt idx="2629">
                        <c:v>4.9820000000000017E-2</c:v>
                      </c:pt>
                      <c:pt idx="2630">
                        <c:v>4.9817000000000035E-2</c:v>
                      </c:pt>
                      <c:pt idx="2631">
                        <c:v>4.9816000000000041E-2</c:v>
                      </c:pt>
                      <c:pt idx="2632">
                        <c:v>4.9814000000000046E-2</c:v>
                      </c:pt>
                      <c:pt idx="2633">
                        <c:v>4.982200000000004E-2</c:v>
                      </c:pt>
                      <c:pt idx="2634">
                        <c:v>4.9816000000000048E-2</c:v>
                      </c:pt>
                      <c:pt idx="2635">
                        <c:v>4.982200000000004E-2</c:v>
                      </c:pt>
                      <c:pt idx="2636">
                        <c:v>4.9824000000000035E-2</c:v>
                      </c:pt>
                      <c:pt idx="2637">
                        <c:v>4.982600000000003E-2</c:v>
                      </c:pt>
                      <c:pt idx="2638">
                        <c:v>4.982200000000004E-2</c:v>
                      </c:pt>
                      <c:pt idx="2639">
                        <c:v>4.9812500000000037E-2</c:v>
                      </c:pt>
                      <c:pt idx="2640">
                        <c:v>4.9809500000000034E-2</c:v>
                      </c:pt>
                      <c:pt idx="2641">
                        <c:v>4.9807000000000032E-2</c:v>
                      </c:pt>
                      <c:pt idx="2642">
                        <c:v>4.9798500000000044E-2</c:v>
                      </c:pt>
                      <c:pt idx="2643">
                        <c:v>4.9792000000000038E-2</c:v>
                      </c:pt>
                      <c:pt idx="2644">
                        <c:v>4.9788000000000041E-2</c:v>
                      </c:pt>
                      <c:pt idx="2645">
                        <c:v>4.977700000000003E-2</c:v>
                      </c:pt>
                      <c:pt idx="2646">
                        <c:v>4.9774000000000027E-2</c:v>
                      </c:pt>
                      <c:pt idx="2647">
                        <c:v>4.9766000000000039E-2</c:v>
                      </c:pt>
                      <c:pt idx="2648">
                        <c:v>4.9765500000000046E-2</c:v>
                      </c:pt>
                      <c:pt idx="2649">
                        <c:v>4.9763000000000043E-2</c:v>
                      </c:pt>
                      <c:pt idx="2650">
                        <c:v>4.9752000000000046E-2</c:v>
                      </c:pt>
                      <c:pt idx="2651">
                        <c:v>4.9750500000000038E-2</c:v>
                      </c:pt>
                      <c:pt idx="2652">
                        <c:v>4.9738000000000039E-2</c:v>
                      </c:pt>
                      <c:pt idx="2653">
                        <c:v>4.9731000000000053E-2</c:v>
                      </c:pt>
                      <c:pt idx="2654">
                        <c:v>4.9716000000000052E-2</c:v>
                      </c:pt>
                      <c:pt idx="2655">
                        <c:v>4.9720000000000049E-2</c:v>
                      </c:pt>
                      <c:pt idx="2656">
                        <c:v>4.9716000000000052E-2</c:v>
                      </c:pt>
                      <c:pt idx="2657">
                        <c:v>4.9709500000000045E-2</c:v>
                      </c:pt>
                      <c:pt idx="2658">
                        <c:v>4.9710500000000046E-2</c:v>
                      </c:pt>
                      <c:pt idx="2659">
                        <c:v>4.9705500000000048E-2</c:v>
                      </c:pt>
                      <c:pt idx="2660">
                        <c:v>4.9702500000000045E-2</c:v>
                      </c:pt>
                      <c:pt idx="2661">
                        <c:v>4.9695500000000052E-2</c:v>
                      </c:pt>
                      <c:pt idx="2662">
                        <c:v>4.9696000000000046E-2</c:v>
                      </c:pt>
                      <c:pt idx="2663">
                        <c:v>4.9685500000000042E-2</c:v>
                      </c:pt>
                      <c:pt idx="2664">
                        <c:v>4.9687500000000037E-2</c:v>
                      </c:pt>
                      <c:pt idx="2665">
                        <c:v>4.9684500000000034E-2</c:v>
                      </c:pt>
                      <c:pt idx="2666">
                        <c:v>4.9686500000000036E-2</c:v>
                      </c:pt>
                      <c:pt idx="2667">
                        <c:v>4.9678500000000042E-2</c:v>
                      </c:pt>
                      <c:pt idx="2668">
                        <c:v>4.9678500000000042E-2</c:v>
                      </c:pt>
                      <c:pt idx="2669">
                        <c:v>4.9672000000000036E-2</c:v>
                      </c:pt>
                      <c:pt idx="2670">
                        <c:v>4.966600000000003E-2</c:v>
                      </c:pt>
                      <c:pt idx="2671">
                        <c:v>4.965950000000003E-2</c:v>
                      </c:pt>
                      <c:pt idx="2672">
                        <c:v>4.9656000000000027E-2</c:v>
                      </c:pt>
                      <c:pt idx="2673">
                        <c:v>4.9648000000000032E-2</c:v>
                      </c:pt>
                      <c:pt idx="2674">
                        <c:v>4.9647000000000031E-2</c:v>
                      </c:pt>
                      <c:pt idx="2675">
                        <c:v>4.9646000000000037E-2</c:v>
                      </c:pt>
                      <c:pt idx="2676">
                        <c:v>4.9646000000000037E-2</c:v>
                      </c:pt>
                      <c:pt idx="2677">
                        <c:v>4.9633500000000018E-2</c:v>
                      </c:pt>
                      <c:pt idx="2678">
                        <c:v>4.9633500000000018E-2</c:v>
                      </c:pt>
                      <c:pt idx="2679">
                        <c:v>4.9621000000000012E-2</c:v>
                      </c:pt>
                      <c:pt idx="2680">
                        <c:v>4.9604500000000017E-2</c:v>
                      </c:pt>
                      <c:pt idx="2681">
                        <c:v>4.9613000000000025E-2</c:v>
                      </c:pt>
                      <c:pt idx="2682">
                        <c:v>4.9601500000000014E-2</c:v>
                      </c:pt>
                      <c:pt idx="2683">
                        <c:v>4.9599500000000019E-2</c:v>
                      </c:pt>
                      <c:pt idx="2684">
                        <c:v>4.9602000000000021E-2</c:v>
                      </c:pt>
                      <c:pt idx="2685">
                        <c:v>4.9603000000000022E-2</c:v>
                      </c:pt>
                      <c:pt idx="2686">
                        <c:v>4.9590500000000023E-2</c:v>
                      </c:pt>
                      <c:pt idx="2687">
                        <c:v>4.9590000000000016E-2</c:v>
                      </c:pt>
                      <c:pt idx="2688">
                        <c:v>4.9584500000000017E-2</c:v>
                      </c:pt>
                      <c:pt idx="2689">
                        <c:v>4.9588000000000021E-2</c:v>
                      </c:pt>
                      <c:pt idx="2690">
                        <c:v>4.9583000000000016E-2</c:v>
                      </c:pt>
                      <c:pt idx="2691">
                        <c:v>4.9588500000000015E-2</c:v>
                      </c:pt>
                      <c:pt idx="2692">
                        <c:v>4.9588500000000008E-2</c:v>
                      </c:pt>
                      <c:pt idx="2693">
                        <c:v>4.9594500000000007E-2</c:v>
                      </c:pt>
                      <c:pt idx="2694">
                        <c:v>4.9603000000000001E-2</c:v>
                      </c:pt>
                      <c:pt idx="2695">
                        <c:v>4.9606000000000004E-2</c:v>
                      </c:pt>
                      <c:pt idx="2696">
                        <c:v>4.9605999999999983E-2</c:v>
                      </c:pt>
                      <c:pt idx="2697">
                        <c:v>4.9606499999999991E-2</c:v>
                      </c:pt>
                      <c:pt idx="2698">
                        <c:v>4.9606999999999984E-2</c:v>
                      </c:pt>
                      <c:pt idx="2699">
                        <c:v>4.9610499999999981E-2</c:v>
                      </c:pt>
                      <c:pt idx="2700">
                        <c:v>4.9613499999999977E-2</c:v>
                      </c:pt>
                      <c:pt idx="2701">
                        <c:v>4.9612999999999977E-2</c:v>
                      </c:pt>
                      <c:pt idx="2702">
                        <c:v>4.961649999999998E-2</c:v>
                      </c:pt>
                      <c:pt idx="2703">
                        <c:v>4.9627499999999977E-2</c:v>
                      </c:pt>
                      <c:pt idx="2704">
                        <c:v>4.9639499999999975E-2</c:v>
                      </c:pt>
                      <c:pt idx="2705">
                        <c:v>4.9647999999999977E-2</c:v>
                      </c:pt>
                      <c:pt idx="2706">
                        <c:v>4.9642999999999986E-2</c:v>
                      </c:pt>
                      <c:pt idx="2707">
                        <c:v>4.9642999999999986E-2</c:v>
                      </c:pt>
                      <c:pt idx="2708">
                        <c:v>4.9651999999999988E-2</c:v>
                      </c:pt>
                      <c:pt idx="2709">
                        <c:v>4.9654499999999976E-2</c:v>
                      </c:pt>
                      <c:pt idx="2710">
                        <c:v>4.9651499999999987E-2</c:v>
                      </c:pt>
                      <c:pt idx="2711">
                        <c:v>4.9656999999999972E-2</c:v>
                      </c:pt>
                      <c:pt idx="2712">
                        <c:v>4.9662499999999971E-2</c:v>
                      </c:pt>
                      <c:pt idx="2713">
                        <c:v>4.9669999999999971E-2</c:v>
                      </c:pt>
                      <c:pt idx="2714">
                        <c:v>4.9669999999999971E-2</c:v>
                      </c:pt>
                      <c:pt idx="2715">
                        <c:v>4.9666499999999968E-2</c:v>
                      </c:pt>
                      <c:pt idx="2716">
                        <c:v>4.9660999999999976E-2</c:v>
                      </c:pt>
                      <c:pt idx="2717">
                        <c:v>4.9671999999999973E-2</c:v>
                      </c:pt>
                      <c:pt idx="2718">
                        <c:v>4.9673499999999968E-2</c:v>
                      </c:pt>
                      <c:pt idx="2719">
                        <c:v>4.966899999999997E-2</c:v>
                      </c:pt>
                      <c:pt idx="2720">
                        <c:v>4.9658499999999967E-2</c:v>
                      </c:pt>
                      <c:pt idx="2721">
                        <c:v>4.9663499999999965E-2</c:v>
                      </c:pt>
                      <c:pt idx="2722">
                        <c:v>4.9658499999999967E-2</c:v>
                      </c:pt>
                      <c:pt idx="2723">
                        <c:v>4.9660999999999955E-2</c:v>
                      </c:pt>
                      <c:pt idx="2724">
                        <c:v>4.9660499999999955E-2</c:v>
                      </c:pt>
                      <c:pt idx="2725">
                        <c:v>4.9653999999999962E-2</c:v>
                      </c:pt>
                      <c:pt idx="2726">
                        <c:v>4.9656499999999958E-2</c:v>
                      </c:pt>
                      <c:pt idx="2727">
                        <c:v>4.9650999999999959E-2</c:v>
                      </c:pt>
                      <c:pt idx="2728">
                        <c:v>4.9646499999999961E-2</c:v>
                      </c:pt>
                      <c:pt idx="2729">
                        <c:v>4.9651999999999967E-2</c:v>
                      </c:pt>
                      <c:pt idx="2730">
                        <c:v>4.9659999999999968E-2</c:v>
                      </c:pt>
                      <c:pt idx="2731">
                        <c:v>4.9648999999999971E-2</c:v>
                      </c:pt>
                      <c:pt idx="2732">
                        <c:v>4.965449999999999E-2</c:v>
                      </c:pt>
                      <c:pt idx="2733">
                        <c:v>4.9658999999999981E-2</c:v>
                      </c:pt>
                      <c:pt idx="2734">
                        <c:v>4.9652499999999981E-2</c:v>
                      </c:pt>
                      <c:pt idx="2735">
                        <c:v>4.9655499999999984E-2</c:v>
                      </c:pt>
                      <c:pt idx="2736">
                        <c:v>4.9657500000000007E-2</c:v>
                      </c:pt>
                      <c:pt idx="2737">
                        <c:v>4.9654000000000004E-2</c:v>
                      </c:pt>
                      <c:pt idx="2738">
                        <c:v>4.9655500000000005E-2</c:v>
                      </c:pt>
                      <c:pt idx="2739">
                        <c:v>4.9648000000000005E-2</c:v>
                      </c:pt>
                      <c:pt idx="2740">
                        <c:v>4.9644000000000001E-2</c:v>
                      </c:pt>
                      <c:pt idx="2741">
                        <c:v>4.9637000000000001E-2</c:v>
                      </c:pt>
                      <c:pt idx="2742">
                        <c:v>4.9638500000000009E-2</c:v>
                      </c:pt>
                      <c:pt idx="2743">
                        <c:v>4.9634999999999999E-2</c:v>
                      </c:pt>
                      <c:pt idx="2744">
                        <c:v>4.96365E-2</c:v>
                      </c:pt>
                      <c:pt idx="2745">
                        <c:v>4.9633999999999998E-2</c:v>
                      </c:pt>
                      <c:pt idx="2746">
                        <c:v>4.9630000000000001E-2</c:v>
                      </c:pt>
                      <c:pt idx="2747">
                        <c:v>4.9621499999999992E-2</c:v>
                      </c:pt>
                      <c:pt idx="2748">
                        <c:v>4.9616499999999987E-2</c:v>
                      </c:pt>
                      <c:pt idx="2749">
                        <c:v>4.9606999999999998E-2</c:v>
                      </c:pt>
                      <c:pt idx="2750">
                        <c:v>4.9606000000000004E-2</c:v>
                      </c:pt>
                      <c:pt idx="2751">
                        <c:v>4.9594000000000006E-2</c:v>
                      </c:pt>
                      <c:pt idx="2752">
                        <c:v>4.9598500000000004E-2</c:v>
                      </c:pt>
                      <c:pt idx="2753">
                        <c:v>4.9607500000000006E-2</c:v>
                      </c:pt>
                      <c:pt idx="2754">
                        <c:v>4.9606000000000011E-2</c:v>
                      </c:pt>
                      <c:pt idx="2755">
                        <c:v>4.9599500000000012E-2</c:v>
                      </c:pt>
                      <c:pt idx="2756">
                        <c:v>4.9585000000000011E-2</c:v>
                      </c:pt>
                      <c:pt idx="2757">
                        <c:v>4.9581000000000007E-2</c:v>
                      </c:pt>
                      <c:pt idx="2758">
                        <c:v>4.957000000000001E-2</c:v>
                      </c:pt>
                      <c:pt idx="2759">
                        <c:v>4.9577499999999997E-2</c:v>
                      </c:pt>
                      <c:pt idx="2760">
                        <c:v>4.9572999999999999E-2</c:v>
                      </c:pt>
                      <c:pt idx="2761">
                        <c:v>4.9577499999999997E-2</c:v>
                      </c:pt>
                      <c:pt idx="2762">
                        <c:v>4.9589499999999995E-2</c:v>
                      </c:pt>
                      <c:pt idx="2763">
                        <c:v>4.9586999999999992E-2</c:v>
                      </c:pt>
                      <c:pt idx="2764">
                        <c:v>4.9587999999999993E-2</c:v>
                      </c:pt>
                      <c:pt idx="2765">
                        <c:v>4.9579499999999992E-2</c:v>
                      </c:pt>
                      <c:pt idx="2766">
                        <c:v>4.9596000000000001E-2</c:v>
                      </c:pt>
                      <c:pt idx="2767">
                        <c:v>4.9599499999999998E-2</c:v>
                      </c:pt>
                      <c:pt idx="2768">
                        <c:v>4.9600999999999999E-2</c:v>
                      </c:pt>
                      <c:pt idx="2769">
                        <c:v>4.9597999999999996E-2</c:v>
                      </c:pt>
                      <c:pt idx="2770">
                        <c:v>4.9597999999999989E-2</c:v>
                      </c:pt>
                      <c:pt idx="2771">
                        <c:v>4.9604999999999989E-2</c:v>
                      </c:pt>
                      <c:pt idx="2772">
                        <c:v>4.9594999999999986E-2</c:v>
                      </c:pt>
                      <c:pt idx="2773">
                        <c:v>4.9610999999999988E-2</c:v>
                      </c:pt>
                      <c:pt idx="2774">
                        <c:v>4.9617499999999988E-2</c:v>
                      </c:pt>
                      <c:pt idx="2775">
                        <c:v>4.9623999999999988E-2</c:v>
                      </c:pt>
                      <c:pt idx="2776">
                        <c:v>4.9630499999999994E-2</c:v>
                      </c:pt>
                      <c:pt idx="2777">
                        <c:v>4.9634999999999978E-2</c:v>
                      </c:pt>
                      <c:pt idx="2778">
                        <c:v>4.963999999999999E-2</c:v>
                      </c:pt>
                      <c:pt idx="2779">
                        <c:v>4.9644499999999973E-2</c:v>
                      </c:pt>
                      <c:pt idx="2780">
                        <c:v>4.9644999999999974E-2</c:v>
                      </c:pt>
                      <c:pt idx="2781">
                        <c:v>4.9647999999999977E-2</c:v>
                      </c:pt>
                      <c:pt idx="2782">
                        <c:v>4.9649499999999992E-2</c:v>
                      </c:pt>
                      <c:pt idx="2783">
                        <c:v>4.9649499999999992E-2</c:v>
                      </c:pt>
                      <c:pt idx="2784">
                        <c:v>4.9653999999999997E-2</c:v>
                      </c:pt>
                      <c:pt idx="2785">
                        <c:v>4.9666499999999995E-2</c:v>
                      </c:pt>
                      <c:pt idx="2786">
                        <c:v>4.9660499999999982E-2</c:v>
                      </c:pt>
                      <c:pt idx="2787">
                        <c:v>4.9670499999999985E-2</c:v>
                      </c:pt>
                      <c:pt idx="2788">
                        <c:v>4.966849999999999E-2</c:v>
                      </c:pt>
                      <c:pt idx="2789">
                        <c:v>4.9668999999999991E-2</c:v>
                      </c:pt>
                      <c:pt idx="2790">
                        <c:v>4.9665999999999988E-2</c:v>
                      </c:pt>
                      <c:pt idx="2791">
                        <c:v>4.9675499999999984E-2</c:v>
                      </c:pt>
                      <c:pt idx="2792">
                        <c:v>4.9669499999999991E-2</c:v>
                      </c:pt>
                      <c:pt idx="2793">
                        <c:v>4.9674999999999983E-2</c:v>
                      </c:pt>
                      <c:pt idx="2794">
                        <c:v>4.967199999999998E-2</c:v>
                      </c:pt>
                      <c:pt idx="2795">
                        <c:v>4.9676999999999978E-2</c:v>
                      </c:pt>
                      <c:pt idx="2796">
                        <c:v>4.9679999999999974E-2</c:v>
                      </c:pt>
                      <c:pt idx="2797">
                        <c:v>4.9672999999999981E-2</c:v>
                      </c:pt>
                      <c:pt idx="2798">
                        <c:v>4.9674999999999983E-2</c:v>
                      </c:pt>
                      <c:pt idx="2799">
                        <c:v>4.9686499999999995E-2</c:v>
                      </c:pt>
                      <c:pt idx="2800">
                        <c:v>4.9687500000000002E-2</c:v>
                      </c:pt>
                      <c:pt idx="2801">
                        <c:v>4.969550000000001E-2</c:v>
                      </c:pt>
                      <c:pt idx="2802">
                        <c:v>4.9677500000000006E-2</c:v>
                      </c:pt>
                      <c:pt idx="2803">
                        <c:v>4.9680999999999996E-2</c:v>
                      </c:pt>
                      <c:pt idx="2804">
                        <c:v>4.9678499999999993E-2</c:v>
                      </c:pt>
                      <c:pt idx="2805">
                        <c:v>4.9668499999999997E-2</c:v>
                      </c:pt>
                      <c:pt idx="2806">
                        <c:v>4.9659499999999995E-2</c:v>
                      </c:pt>
                      <c:pt idx="2807">
                        <c:v>4.965449999999999E-2</c:v>
                      </c:pt>
                      <c:pt idx="2808">
                        <c:v>4.9652999999999989E-2</c:v>
                      </c:pt>
                      <c:pt idx="2809">
                        <c:v>4.9648999999999992E-2</c:v>
                      </c:pt>
                      <c:pt idx="2810">
                        <c:v>4.9657999999999987E-2</c:v>
                      </c:pt>
                      <c:pt idx="2811">
                        <c:v>4.9654499999999976E-2</c:v>
                      </c:pt>
                      <c:pt idx="2812">
                        <c:v>4.9651999999999974E-2</c:v>
                      </c:pt>
                      <c:pt idx="2813">
                        <c:v>4.9651999999999974E-2</c:v>
                      </c:pt>
                      <c:pt idx="2814">
                        <c:v>4.9655999999999978E-2</c:v>
                      </c:pt>
                      <c:pt idx="2815">
                        <c:v>4.9655999999999985E-2</c:v>
                      </c:pt>
                      <c:pt idx="2816">
                        <c:v>4.9658999999999988E-2</c:v>
                      </c:pt>
                      <c:pt idx="2817">
                        <c:v>4.9661999999999977E-2</c:v>
                      </c:pt>
                      <c:pt idx="2818">
                        <c:v>4.9656999999999993E-2</c:v>
                      </c:pt>
                      <c:pt idx="2819">
                        <c:v>4.9655999999999985E-2</c:v>
                      </c:pt>
                      <c:pt idx="2820">
                        <c:v>4.9654999999999984E-2</c:v>
                      </c:pt>
                      <c:pt idx="2821">
                        <c:v>4.9669499999999991E-2</c:v>
                      </c:pt>
                      <c:pt idx="2822">
                        <c:v>4.9671999999999994E-2</c:v>
                      </c:pt>
                      <c:pt idx="2823">
                        <c:v>4.9674999999999983E-2</c:v>
                      </c:pt>
                      <c:pt idx="2824">
                        <c:v>4.9682499999999991E-2</c:v>
                      </c:pt>
                      <c:pt idx="2825">
                        <c:v>4.9685E-2</c:v>
                      </c:pt>
                      <c:pt idx="2826">
                        <c:v>4.9689999999999991E-2</c:v>
                      </c:pt>
                      <c:pt idx="2827">
                        <c:v>4.9689999999999984E-2</c:v>
                      </c:pt>
                      <c:pt idx="2828">
                        <c:v>4.9701499999999996E-2</c:v>
                      </c:pt>
                      <c:pt idx="2829">
                        <c:v>4.9717999999999991E-2</c:v>
                      </c:pt>
                      <c:pt idx="2830">
                        <c:v>4.9726999999999986E-2</c:v>
                      </c:pt>
                      <c:pt idx="2831">
                        <c:v>4.9732499999999985E-2</c:v>
                      </c:pt>
                      <c:pt idx="2832">
                        <c:v>4.9738999999999978E-2</c:v>
                      </c:pt>
                      <c:pt idx="2833">
                        <c:v>4.9730499999999983E-2</c:v>
                      </c:pt>
                      <c:pt idx="2834">
                        <c:v>4.9745499999999991E-2</c:v>
                      </c:pt>
                      <c:pt idx="2835">
                        <c:v>4.9735499999999995E-2</c:v>
                      </c:pt>
                      <c:pt idx="2836">
                        <c:v>4.9745999999999985E-2</c:v>
                      </c:pt>
                      <c:pt idx="2837">
                        <c:v>4.9748999999999981E-2</c:v>
                      </c:pt>
                      <c:pt idx="2838">
                        <c:v>4.975549999999998E-2</c:v>
                      </c:pt>
                      <c:pt idx="2839">
                        <c:v>4.9763999999999989E-2</c:v>
                      </c:pt>
                      <c:pt idx="2840">
                        <c:v>4.9767999999999993E-2</c:v>
                      </c:pt>
                      <c:pt idx="2841">
                        <c:v>4.9774499999999992E-2</c:v>
                      </c:pt>
                      <c:pt idx="2842">
                        <c:v>4.9786499999999984E-2</c:v>
                      </c:pt>
                      <c:pt idx="2843">
                        <c:v>4.9797499999999981E-2</c:v>
                      </c:pt>
                      <c:pt idx="2844">
                        <c:v>4.9807499999999977E-2</c:v>
                      </c:pt>
                      <c:pt idx="2845">
                        <c:v>4.9816999999999979E-2</c:v>
                      </c:pt>
                      <c:pt idx="2846">
                        <c:v>4.9823499999999979E-2</c:v>
                      </c:pt>
                      <c:pt idx="2847">
                        <c:v>4.9838499999999987E-2</c:v>
                      </c:pt>
                      <c:pt idx="2848">
                        <c:v>4.9844999999999973E-2</c:v>
                      </c:pt>
                      <c:pt idx="2849">
                        <c:v>4.9848999999999977E-2</c:v>
                      </c:pt>
                      <c:pt idx="2850">
                        <c:v>4.9866999999999981E-2</c:v>
                      </c:pt>
                      <c:pt idx="2851">
                        <c:v>4.9876999999999984E-2</c:v>
                      </c:pt>
                      <c:pt idx="2852">
                        <c:v>4.9890999999999991E-2</c:v>
                      </c:pt>
                      <c:pt idx="2853">
                        <c:v>4.9908499999999981E-2</c:v>
                      </c:pt>
                      <c:pt idx="2854">
                        <c:v>4.9917999999999969E-2</c:v>
                      </c:pt>
                      <c:pt idx="2855">
                        <c:v>4.9920999999999972E-2</c:v>
                      </c:pt>
                      <c:pt idx="2856">
                        <c:v>4.9925999999999977E-2</c:v>
                      </c:pt>
                      <c:pt idx="2857">
                        <c:v>4.9938999999999976E-2</c:v>
                      </c:pt>
                      <c:pt idx="2858">
                        <c:v>4.9947999999999972E-2</c:v>
                      </c:pt>
                      <c:pt idx="2859">
                        <c:v>4.9958999999999969E-2</c:v>
                      </c:pt>
                      <c:pt idx="2860">
                        <c:v>4.9973499999999955E-2</c:v>
                      </c:pt>
                      <c:pt idx="2861">
                        <c:v>4.9989999999999958E-2</c:v>
                      </c:pt>
                      <c:pt idx="2862">
                        <c:v>5.0014499999999969E-2</c:v>
                      </c:pt>
                      <c:pt idx="2863">
                        <c:v>5.0025499999999966E-2</c:v>
                      </c:pt>
                      <c:pt idx="2864">
                        <c:v>5.0033499999999967E-2</c:v>
                      </c:pt>
                      <c:pt idx="2865">
                        <c:v>5.0036999999999957E-2</c:v>
                      </c:pt>
                      <c:pt idx="2866">
                        <c:v>5.0048999999999969E-2</c:v>
                      </c:pt>
                      <c:pt idx="2867">
                        <c:v>5.0062499999999961E-2</c:v>
                      </c:pt>
                      <c:pt idx="2868">
                        <c:v>5.0075999999999968E-2</c:v>
                      </c:pt>
                      <c:pt idx="2869">
                        <c:v>5.009249999999997E-2</c:v>
                      </c:pt>
                      <c:pt idx="2870">
                        <c:v>5.0097999999999969E-2</c:v>
                      </c:pt>
                      <c:pt idx="2871">
                        <c:v>5.0118499999999983E-2</c:v>
                      </c:pt>
                      <c:pt idx="2872">
                        <c:v>5.0128499999999986E-2</c:v>
                      </c:pt>
                      <c:pt idx="2873">
                        <c:v>5.0149499999999979E-2</c:v>
                      </c:pt>
                      <c:pt idx="2874">
                        <c:v>5.0157499999999987E-2</c:v>
                      </c:pt>
                      <c:pt idx="2875">
                        <c:v>5.0170499999999986E-2</c:v>
                      </c:pt>
                      <c:pt idx="2876">
                        <c:v>5.0190499999999992E-2</c:v>
                      </c:pt>
                      <c:pt idx="2877">
                        <c:v>5.0205499999999986E-2</c:v>
                      </c:pt>
                      <c:pt idx="2878">
                        <c:v>5.0243999999999976E-2</c:v>
                      </c:pt>
                      <c:pt idx="2879">
                        <c:v>5.0247499999999973E-2</c:v>
                      </c:pt>
                      <c:pt idx="2880">
                        <c:v>5.0253999999999965E-2</c:v>
                      </c:pt>
                      <c:pt idx="2881">
                        <c:v>5.0239499999999972E-2</c:v>
                      </c:pt>
                      <c:pt idx="2882">
                        <c:v>5.0236499999999983E-2</c:v>
                      </c:pt>
                      <c:pt idx="2883">
                        <c:v>5.0237999999999984E-2</c:v>
                      </c:pt>
                      <c:pt idx="2884">
                        <c:v>5.0231499999999978E-2</c:v>
                      </c:pt>
                      <c:pt idx="2885">
                        <c:v>5.0226499999999973E-2</c:v>
                      </c:pt>
                      <c:pt idx="2886">
                        <c:v>5.0236999999999969E-2</c:v>
                      </c:pt>
                      <c:pt idx="2887">
                        <c:v>5.0235499999999982E-2</c:v>
                      </c:pt>
                      <c:pt idx="2888">
                        <c:v>5.0244999999999977E-2</c:v>
                      </c:pt>
                      <c:pt idx="2889">
                        <c:v>5.0243999999999983E-2</c:v>
                      </c:pt>
                      <c:pt idx="2890">
                        <c:v>5.0248499999999981E-2</c:v>
                      </c:pt>
                      <c:pt idx="2891">
                        <c:v>5.0242999999999982E-2</c:v>
                      </c:pt>
                      <c:pt idx="2892">
                        <c:v>5.0244499999999991E-2</c:v>
                      </c:pt>
                      <c:pt idx="2893">
                        <c:v>5.0246499999999993E-2</c:v>
                      </c:pt>
                      <c:pt idx="2894">
                        <c:v>5.02475E-2</c:v>
                      </c:pt>
                      <c:pt idx="2895">
                        <c:v>5.0252499999999999E-2</c:v>
                      </c:pt>
                      <c:pt idx="2896">
                        <c:v>5.0251999999999991E-2</c:v>
                      </c:pt>
                      <c:pt idx="2897">
                        <c:v>5.0266000000000005E-2</c:v>
                      </c:pt>
                      <c:pt idx="2898">
                        <c:v>5.0280499999999992E-2</c:v>
                      </c:pt>
                      <c:pt idx="2899">
                        <c:v>5.0289500000000001E-2</c:v>
                      </c:pt>
                      <c:pt idx="2900">
                        <c:v>5.0290500000000009E-2</c:v>
                      </c:pt>
                      <c:pt idx="2901">
                        <c:v>5.0293000000000004E-2</c:v>
                      </c:pt>
                      <c:pt idx="2902">
                        <c:v>5.0304000000000001E-2</c:v>
                      </c:pt>
                      <c:pt idx="2903">
                        <c:v>5.0298000000000009E-2</c:v>
                      </c:pt>
                      <c:pt idx="2904">
                        <c:v>5.0316500000000007E-2</c:v>
                      </c:pt>
                      <c:pt idx="2905">
                        <c:v>5.0318500000000023E-2</c:v>
                      </c:pt>
                      <c:pt idx="2906">
                        <c:v>5.0330500000000021E-2</c:v>
                      </c:pt>
                      <c:pt idx="2907">
                        <c:v>5.0344000000000028E-2</c:v>
                      </c:pt>
                      <c:pt idx="2908">
                        <c:v>5.0344000000000028E-2</c:v>
                      </c:pt>
                      <c:pt idx="2909">
                        <c:v>5.0345500000000029E-2</c:v>
                      </c:pt>
                      <c:pt idx="2910">
                        <c:v>5.0356500000000019E-2</c:v>
                      </c:pt>
                      <c:pt idx="2911">
                        <c:v>5.0362000000000025E-2</c:v>
                      </c:pt>
                      <c:pt idx="2912">
                        <c:v>5.0367500000000023E-2</c:v>
                      </c:pt>
                      <c:pt idx="2913">
                        <c:v>5.0373000000000036E-2</c:v>
                      </c:pt>
                      <c:pt idx="2914">
                        <c:v>5.0413000000000034E-2</c:v>
                      </c:pt>
                      <c:pt idx="2915">
                        <c:v>5.0423500000000038E-2</c:v>
                      </c:pt>
                      <c:pt idx="2916">
                        <c:v>5.042600000000004E-2</c:v>
                      </c:pt>
                      <c:pt idx="2917">
                        <c:v>5.0449500000000036E-2</c:v>
                      </c:pt>
                      <c:pt idx="2918">
                        <c:v>5.0450000000000036E-2</c:v>
                      </c:pt>
                      <c:pt idx="2919">
                        <c:v>5.0463500000000036E-2</c:v>
                      </c:pt>
                      <c:pt idx="2920">
                        <c:v>5.0473000000000046E-2</c:v>
                      </c:pt>
                      <c:pt idx="2921">
                        <c:v>5.0477000000000036E-2</c:v>
                      </c:pt>
                      <c:pt idx="2922">
                        <c:v>5.0495000000000047E-2</c:v>
                      </c:pt>
                      <c:pt idx="2923">
                        <c:v>5.0497000000000042E-2</c:v>
                      </c:pt>
                      <c:pt idx="2924">
                        <c:v>5.0517000000000048E-2</c:v>
                      </c:pt>
                      <c:pt idx="2925">
                        <c:v>5.0525500000000043E-2</c:v>
                      </c:pt>
                      <c:pt idx="2926">
                        <c:v>5.0526500000000051E-2</c:v>
                      </c:pt>
                      <c:pt idx="2927">
                        <c:v>5.054700000000005E-2</c:v>
                      </c:pt>
                      <c:pt idx="2928">
                        <c:v>5.0559000000000048E-2</c:v>
                      </c:pt>
                      <c:pt idx="2929">
                        <c:v>5.0560500000000043E-2</c:v>
                      </c:pt>
                      <c:pt idx="2930">
                        <c:v>5.0566500000000042E-2</c:v>
                      </c:pt>
                      <c:pt idx="2931">
                        <c:v>5.058100000000005E-2</c:v>
                      </c:pt>
                      <c:pt idx="2932">
                        <c:v>5.058100000000005E-2</c:v>
                      </c:pt>
                      <c:pt idx="2933">
                        <c:v>5.0589500000000044E-2</c:v>
                      </c:pt>
                      <c:pt idx="2934">
                        <c:v>5.0601500000000035E-2</c:v>
                      </c:pt>
                      <c:pt idx="2935">
                        <c:v>5.059950000000004E-2</c:v>
                      </c:pt>
                      <c:pt idx="2936">
                        <c:v>5.0603500000000044E-2</c:v>
                      </c:pt>
                      <c:pt idx="2937">
                        <c:v>5.0608000000000049E-2</c:v>
                      </c:pt>
                      <c:pt idx="2938">
                        <c:v>5.0615000000000056E-2</c:v>
                      </c:pt>
                      <c:pt idx="2939">
                        <c:v>5.0616000000000057E-2</c:v>
                      </c:pt>
                      <c:pt idx="2940">
                        <c:v>5.0625000000000052E-2</c:v>
                      </c:pt>
                      <c:pt idx="2941">
                        <c:v>5.0634000000000047E-2</c:v>
                      </c:pt>
                      <c:pt idx="2942">
                        <c:v>5.0636000000000042E-2</c:v>
                      </c:pt>
                      <c:pt idx="2943">
                        <c:v>5.0642000000000041E-2</c:v>
                      </c:pt>
                      <c:pt idx="2944">
                        <c:v>5.0652500000000031E-2</c:v>
                      </c:pt>
                      <c:pt idx="2945">
                        <c:v>5.0666500000000038E-2</c:v>
                      </c:pt>
                      <c:pt idx="2946">
                        <c:v>5.0671500000000036E-2</c:v>
                      </c:pt>
                      <c:pt idx="2947">
                        <c:v>5.0691000000000035E-2</c:v>
                      </c:pt>
                      <c:pt idx="2948">
                        <c:v>5.0697500000000034E-2</c:v>
                      </c:pt>
                      <c:pt idx="2949">
                        <c:v>5.0709000000000025E-2</c:v>
                      </c:pt>
                      <c:pt idx="2950">
                        <c:v>5.0710500000000019E-2</c:v>
                      </c:pt>
                      <c:pt idx="2951">
                        <c:v>5.0727500000000016E-2</c:v>
                      </c:pt>
                      <c:pt idx="2952">
                        <c:v>5.0729000000000017E-2</c:v>
                      </c:pt>
                      <c:pt idx="2953">
                        <c:v>5.0733500000000015E-2</c:v>
                      </c:pt>
                      <c:pt idx="2954">
                        <c:v>5.074950000000001E-2</c:v>
                      </c:pt>
                      <c:pt idx="2955">
                        <c:v>5.075650000000001E-2</c:v>
                      </c:pt>
                      <c:pt idx="2956">
                        <c:v>5.0767000000000014E-2</c:v>
                      </c:pt>
                      <c:pt idx="2957">
                        <c:v>5.0775000000000015E-2</c:v>
                      </c:pt>
                      <c:pt idx="2958">
                        <c:v>5.0796500000000015E-2</c:v>
                      </c:pt>
                      <c:pt idx="2959">
                        <c:v>5.0800500000000026E-2</c:v>
                      </c:pt>
                      <c:pt idx="2960">
                        <c:v>5.0802500000000021E-2</c:v>
                      </c:pt>
                      <c:pt idx="2961">
                        <c:v>5.0813500000000011E-2</c:v>
                      </c:pt>
                      <c:pt idx="2962">
                        <c:v>5.081950000000001E-2</c:v>
                      </c:pt>
                      <c:pt idx="2963">
                        <c:v>5.0824000000000008E-2</c:v>
                      </c:pt>
                      <c:pt idx="2964">
                        <c:v>5.0837500000000001E-2</c:v>
                      </c:pt>
                      <c:pt idx="2965">
                        <c:v>5.08505E-2</c:v>
                      </c:pt>
                      <c:pt idx="2966">
                        <c:v>5.0844000000000007E-2</c:v>
                      </c:pt>
                      <c:pt idx="2967">
                        <c:v>5.0845500000000009E-2</c:v>
                      </c:pt>
                      <c:pt idx="2968">
                        <c:v>5.0863000000000012E-2</c:v>
                      </c:pt>
                      <c:pt idx="2969">
                        <c:v>5.0868500000000011E-2</c:v>
                      </c:pt>
                      <c:pt idx="2970">
                        <c:v>5.0879500000000001E-2</c:v>
                      </c:pt>
                      <c:pt idx="2971">
                        <c:v>5.0880000000000002E-2</c:v>
                      </c:pt>
                      <c:pt idx="2972">
                        <c:v>5.0895999999999997E-2</c:v>
                      </c:pt>
                      <c:pt idx="2973">
                        <c:v>5.08925E-2</c:v>
                      </c:pt>
                      <c:pt idx="2974">
                        <c:v>5.0903000000000004E-2</c:v>
                      </c:pt>
                      <c:pt idx="2975">
                        <c:v>5.0914500000000008E-2</c:v>
                      </c:pt>
                      <c:pt idx="2976">
                        <c:v>5.0907999999999995E-2</c:v>
                      </c:pt>
                      <c:pt idx="2977">
                        <c:v>5.0920500000000007E-2</c:v>
                      </c:pt>
                      <c:pt idx="2978">
                        <c:v>5.0924499999999998E-2</c:v>
                      </c:pt>
                      <c:pt idx="2979">
                        <c:v>5.0929999999999989E-2</c:v>
                      </c:pt>
                      <c:pt idx="2980">
                        <c:v>5.0934E-2</c:v>
                      </c:pt>
                      <c:pt idx="2981">
                        <c:v>5.0959999999999991E-2</c:v>
                      </c:pt>
                      <c:pt idx="2982">
                        <c:v>5.0971999999999996E-2</c:v>
                      </c:pt>
                      <c:pt idx="2983">
                        <c:v>5.0979500000000011E-2</c:v>
                      </c:pt>
                      <c:pt idx="2984">
                        <c:v>5.0994500000000012E-2</c:v>
                      </c:pt>
                      <c:pt idx="2985">
                        <c:v>5.0997500000000008E-2</c:v>
                      </c:pt>
                      <c:pt idx="2986">
                        <c:v>5.101300000000001E-2</c:v>
                      </c:pt>
                      <c:pt idx="2987">
                        <c:v>5.1017499999999993E-2</c:v>
                      </c:pt>
                      <c:pt idx="2988">
                        <c:v>5.1034499999999997E-2</c:v>
                      </c:pt>
                      <c:pt idx="2989">
                        <c:v>5.1049499999999998E-2</c:v>
                      </c:pt>
                      <c:pt idx="2990">
                        <c:v>5.1063499999999998E-2</c:v>
                      </c:pt>
                      <c:pt idx="2991">
                        <c:v>5.1060499999999988E-2</c:v>
                      </c:pt>
                      <c:pt idx="2992">
                        <c:v>5.1067500000000002E-2</c:v>
                      </c:pt>
                      <c:pt idx="2993">
                        <c:v>5.1076000000000003E-2</c:v>
                      </c:pt>
                      <c:pt idx="2994">
                        <c:v>5.10865E-2</c:v>
                      </c:pt>
                      <c:pt idx="2995">
                        <c:v>5.1087500000000008E-2</c:v>
                      </c:pt>
                      <c:pt idx="2996">
                        <c:v>5.1100000000000013E-2</c:v>
                      </c:pt>
                      <c:pt idx="2997">
                        <c:v>5.1119500000000012E-2</c:v>
                      </c:pt>
                      <c:pt idx="2998">
                        <c:v>5.1133500000000005E-2</c:v>
                      </c:pt>
                      <c:pt idx="2999">
                        <c:v>5.1150000000000001E-2</c:v>
                      </c:pt>
                      <c:pt idx="3000">
                        <c:v>5.1147500000000005E-2</c:v>
                      </c:pt>
                      <c:pt idx="3001">
                        <c:v>5.1151499999999996E-2</c:v>
                      </c:pt>
                      <c:pt idx="3002">
                        <c:v>5.11695E-2</c:v>
                      </c:pt>
                      <c:pt idx="3003">
                        <c:v>5.1181999999999991E-2</c:v>
                      </c:pt>
                      <c:pt idx="3004">
                        <c:v>5.1195999999999998E-2</c:v>
                      </c:pt>
                      <c:pt idx="3005">
                        <c:v>5.1199999999999996E-2</c:v>
                      </c:pt>
                      <c:pt idx="3006">
                        <c:v>5.1211999999999994E-2</c:v>
                      </c:pt>
                      <c:pt idx="3007">
                        <c:v>5.1227500000000002E-2</c:v>
                      </c:pt>
                      <c:pt idx="3008">
                        <c:v>5.1249500000000003E-2</c:v>
                      </c:pt>
                      <c:pt idx="3009">
                        <c:v>5.1254500000000008E-2</c:v>
                      </c:pt>
                      <c:pt idx="3010">
                        <c:v>5.1262000000000002E-2</c:v>
                      </c:pt>
                      <c:pt idx="3011">
                        <c:v>5.1272000000000005E-2</c:v>
                      </c:pt>
                      <c:pt idx="3012">
                        <c:v>5.1282500000000002E-2</c:v>
                      </c:pt>
                      <c:pt idx="3013">
                        <c:v>5.1300500000000006E-2</c:v>
                      </c:pt>
                      <c:pt idx="3014">
                        <c:v>5.1308500000000007E-2</c:v>
                      </c:pt>
                      <c:pt idx="3015">
                        <c:v>5.1310500000000002E-2</c:v>
                      </c:pt>
                      <c:pt idx="3016">
                        <c:v>5.1331000000000009E-2</c:v>
                      </c:pt>
                      <c:pt idx="3017">
                        <c:v>5.1347000000000004E-2</c:v>
                      </c:pt>
                      <c:pt idx="3018">
                        <c:v>5.1365500000000008E-2</c:v>
                      </c:pt>
                      <c:pt idx="3019">
                        <c:v>5.1384500000000007E-2</c:v>
                      </c:pt>
                      <c:pt idx="3020">
                        <c:v>5.1388000000000017E-2</c:v>
                      </c:pt>
                      <c:pt idx="3021">
                        <c:v>5.1398000000000013E-2</c:v>
                      </c:pt>
                      <c:pt idx="3022">
                        <c:v>5.1415000000000009E-2</c:v>
                      </c:pt>
                      <c:pt idx="3023">
                        <c:v>5.1403000000000004E-2</c:v>
                      </c:pt>
                      <c:pt idx="3024">
                        <c:v>5.1412500000000014E-2</c:v>
                      </c:pt>
                      <c:pt idx="3025">
                        <c:v>5.1426500000000007E-2</c:v>
                      </c:pt>
                      <c:pt idx="3026">
                        <c:v>5.1432000000000012E-2</c:v>
                      </c:pt>
                      <c:pt idx="3027">
                        <c:v>5.1446500000000006E-2</c:v>
                      </c:pt>
                      <c:pt idx="3028">
                        <c:v>5.145050000000001E-2</c:v>
                      </c:pt>
                      <c:pt idx="3029">
                        <c:v>5.1452500000000005E-2</c:v>
                      </c:pt>
                      <c:pt idx="3030">
                        <c:v>5.1461000000000007E-2</c:v>
                      </c:pt>
                      <c:pt idx="3031">
                        <c:v>5.1464500000000003E-2</c:v>
                      </c:pt>
                      <c:pt idx="3032">
                        <c:v>5.14755E-2</c:v>
                      </c:pt>
                      <c:pt idx="3033">
                        <c:v>5.149299999999999E-2</c:v>
                      </c:pt>
                      <c:pt idx="3034">
                        <c:v>5.1508000000000005E-2</c:v>
                      </c:pt>
                      <c:pt idx="3035">
                        <c:v>5.1526000000000002E-2</c:v>
                      </c:pt>
                      <c:pt idx="3036">
                        <c:v>5.1529999999999992E-2</c:v>
                      </c:pt>
                      <c:pt idx="3037">
                        <c:v>5.1535499999999984E-2</c:v>
                      </c:pt>
                      <c:pt idx="3038">
                        <c:v>5.1539499999999981E-2</c:v>
                      </c:pt>
                      <c:pt idx="3039">
                        <c:v>5.1553999999999996E-2</c:v>
                      </c:pt>
                      <c:pt idx="3040">
                        <c:v>5.1574499999999988E-2</c:v>
                      </c:pt>
                      <c:pt idx="3041">
                        <c:v>5.1571499999999999E-2</c:v>
                      </c:pt>
                      <c:pt idx="3042">
                        <c:v>5.1586999999999987E-2</c:v>
                      </c:pt>
                      <c:pt idx="3043">
                        <c:v>5.1606999999999993E-2</c:v>
                      </c:pt>
                      <c:pt idx="3044">
                        <c:v>5.1609999999999996E-2</c:v>
                      </c:pt>
                      <c:pt idx="3045">
                        <c:v>5.1627499999999993E-2</c:v>
                      </c:pt>
                      <c:pt idx="3046">
                        <c:v>5.1641999999999993E-2</c:v>
                      </c:pt>
                      <c:pt idx="3047">
                        <c:v>5.1649E-2</c:v>
                      </c:pt>
                      <c:pt idx="3048">
                        <c:v>5.1661499999999999E-2</c:v>
                      </c:pt>
                      <c:pt idx="3049">
                        <c:v>5.1687000000000011E-2</c:v>
                      </c:pt>
                      <c:pt idx="3050">
                        <c:v>5.1684500000000008E-2</c:v>
                      </c:pt>
                      <c:pt idx="3051">
                        <c:v>5.1687500000000011E-2</c:v>
                      </c:pt>
                      <c:pt idx="3052">
                        <c:v>5.1695500000000019E-2</c:v>
                      </c:pt>
                      <c:pt idx="3053">
                        <c:v>5.1696500000000013E-2</c:v>
                      </c:pt>
                      <c:pt idx="3054">
                        <c:v>5.1708500000000018E-2</c:v>
                      </c:pt>
                      <c:pt idx="3055">
                        <c:v>5.1712500000000008E-2</c:v>
                      </c:pt>
                      <c:pt idx="3056">
                        <c:v>5.1719000000000008E-2</c:v>
                      </c:pt>
                      <c:pt idx="3057">
                        <c:v>5.1715000000000011E-2</c:v>
                      </c:pt>
                      <c:pt idx="3058">
                        <c:v>5.1711500000000007E-2</c:v>
                      </c:pt>
                      <c:pt idx="3059">
                        <c:v>5.17175E-2</c:v>
                      </c:pt>
                      <c:pt idx="3060">
                        <c:v>5.1709000000000005E-2</c:v>
                      </c:pt>
                      <c:pt idx="3061">
                        <c:v>5.1711E-2</c:v>
                      </c:pt>
                      <c:pt idx="3062">
                        <c:v>5.1707999999999997E-2</c:v>
                      </c:pt>
                      <c:pt idx="3063">
                        <c:v>5.171449999999999E-2</c:v>
                      </c:pt>
                      <c:pt idx="3064">
                        <c:v>5.1718499999999973E-2</c:v>
                      </c:pt>
                      <c:pt idx="3065">
                        <c:v>5.1725499999999994E-2</c:v>
                      </c:pt>
                      <c:pt idx="3066">
                        <c:v>5.1730999999999992E-2</c:v>
                      </c:pt>
                      <c:pt idx="3067">
                        <c:v>5.1739499999999987E-2</c:v>
                      </c:pt>
                      <c:pt idx="3068">
                        <c:v>5.1740999999999981E-2</c:v>
                      </c:pt>
                      <c:pt idx="3069">
                        <c:v>5.1744999999999992E-2</c:v>
                      </c:pt>
                      <c:pt idx="3070">
                        <c:v>5.17525E-2</c:v>
                      </c:pt>
                      <c:pt idx="3071">
                        <c:v>5.1766E-2</c:v>
                      </c:pt>
                      <c:pt idx="3072">
                        <c:v>5.1761999999999996E-2</c:v>
                      </c:pt>
                      <c:pt idx="3073">
                        <c:v>5.1767999999999995E-2</c:v>
                      </c:pt>
                      <c:pt idx="3074">
                        <c:v>5.1775500000000009E-2</c:v>
                      </c:pt>
                      <c:pt idx="3075">
                        <c:v>5.178350000000001E-2</c:v>
                      </c:pt>
                      <c:pt idx="3076">
                        <c:v>5.178300000000001E-2</c:v>
                      </c:pt>
                      <c:pt idx="3077">
                        <c:v>5.1788500000000022E-2</c:v>
                      </c:pt>
                      <c:pt idx="3078">
                        <c:v>5.1764000000000018E-2</c:v>
                      </c:pt>
                      <c:pt idx="3079">
                        <c:v>5.1778500000000012E-2</c:v>
                      </c:pt>
                      <c:pt idx="3080">
                        <c:v>5.1784000000000018E-2</c:v>
                      </c:pt>
                      <c:pt idx="3081">
                        <c:v>5.1790000000000024E-2</c:v>
                      </c:pt>
                      <c:pt idx="3082">
                        <c:v>5.1810500000000016E-2</c:v>
                      </c:pt>
                      <c:pt idx="3083">
                        <c:v>5.1820500000000019E-2</c:v>
                      </c:pt>
                      <c:pt idx="3084">
                        <c:v>5.1835000000000006E-2</c:v>
                      </c:pt>
                      <c:pt idx="3085">
                        <c:v>5.1854500000000012E-2</c:v>
                      </c:pt>
                      <c:pt idx="3086">
                        <c:v>5.1870500000000014E-2</c:v>
                      </c:pt>
                      <c:pt idx="3087">
                        <c:v>5.1897500000000013E-2</c:v>
                      </c:pt>
                      <c:pt idx="3088">
                        <c:v>5.1921000000000009E-2</c:v>
                      </c:pt>
                      <c:pt idx="3089">
                        <c:v>5.1925499999999999E-2</c:v>
                      </c:pt>
                      <c:pt idx="3090">
                        <c:v>5.1952000000000005E-2</c:v>
                      </c:pt>
                      <c:pt idx="3091">
                        <c:v>5.1975500000000015E-2</c:v>
                      </c:pt>
                      <c:pt idx="3092">
                        <c:v>5.1987500000000013E-2</c:v>
                      </c:pt>
                      <c:pt idx="3093">
                        <c:v>5.2007500000000012E-2</c:v>
                      </c:pt>
                      <c:pt idx="3094">
                        <c:v>5.201200000000001E-2</c:v>
                      </c:pt>
                      <c:pt idx="3095">
                        <c:v>5.2022000000000013E-2</c:v>
                      </c:pt>
                      <c:pt idx="3096">
                        <c:v>5.2047500000000003E-2</c:v>
                      </c:pt>
                      <c:pt idx="3097">
                        <c:v>5.2071000000000006E-2</c:v>
                      </c:pt>
                      <c:pt idx="3098">
                        <c:v>5.2071999999999993E-2</c:v>
                      </c:pt>
                      <c:pt idx="3099">
                        <c:v>5.2082499999999997E-2</c:v>
                      </c:pt>
                      <c:pt idx="3100">
                        <c:v>5.2106000000000006E-2</c:v>
                      </c:pt>
                      <c:pt idx="3101">
                        <c:v>5.2120499999999993E-2</c:v>
                      </c:pt>
                      <c:pt idx="3102">
                        <c:v>5.2129999999999989E-2</c:v>
                      </c:pt>
                      <c:pt idx="3103">
                        <c:v>5.2148499999999993E-2</c:v>
                      </c:pt>
                      <c:pt idx="3104">
                        <c:v>5.2160999999999999E-2</c:v>
                      </c:pt>
                      <c:pt idx="3105">
                        <c:v>5.2184500000000009E-2</c:v>
                      </c:pt>
                      <c:pt idx="3106">
                        <c:v>5.220700000000001E-2</c:v>
                      </c:pt>
                      <c:pt idx="3107">
                        <c:v>5.2222000000000011E-2</c:v>
                      </c:pt>
                      <c:pt idx="3108">
                        <c:v>5.2249500000000018E-2</c:v>
                      </c:pt>
                      <c:pt idx="3109">
                        <c:v>5.2256500000000018E-2</c:v>
                      </c:pt>
                      <c:pt idx="3110">
                        <c:v>5.2272500000000013E-2</c:v>
                      </c:pt>
                      <c:pt idx="3111">
                        <c:v>5.2294000000000021E-2</c:v>
                      </c:pt>
                      <c:pt idx="3112">
                        <c:v>5.2311000000000024E-2</c:v>
                      </c:pt>
                      <c:pt idx="3113">
                        <c:v>5.2326500000000026E-2</c:v>
                      </c:pt>
                      <c:pt idx="3114">
                        <c:v>5.2310500000000024E-2</c:v>
                      </c:pt>
                      <c:pt idx="3115">
                        <c:v>5.2336500000000029E-2</c:v>
                      </c:pt>
                      <c:pt idx="3116">
                        <c:v>5.2348000000000033E-2</c:v>
                      </c:pt>
                      <c:pt idx="3117">
                        <c:v>5.235850000000003E-2</c:v>
                      </c:pt>
                      <c:pt idx="3118">
                        <c:v>5.2384000000000021E-2</c:v>
                      </c:pt>
                      <c:pt idx="3119">
                        <c:v>5.2416500000000033E-2</c:v>
                      </c:pt>
                      <c:pt idx="3120">
                        <c:v>5.2447500000000022E-2</c:v>
                      </c:pt>
                      <c:pt idx="3121">
                        <c:v>5.2473000000000027E-2</c:v>
                      </c:pt>
                      <c:pt idx="3122">
                        <c:v>5.2495000000000028E-2</c:v>
                      </c:pt>
                      <c:pt idx="3123">
                        <c:v>5.2517000000000022E-2</c:v>
                      </c:pt>
                      <c:pt idx="3124">
                        <c:v>5.2541000000000032E-2</c:v>
                      </c:pt>
                      <c:pt idx="3125">
                        <c:v>5.2566000000000022E-2</c:v>
                      </c:pt>
                      <c:pt idx="3126">
                        <c:v>5.2599000000000035E-2</c:v>
                      </c:pt>
                      <c:pt idx="3127">
                        <c:v>5.262500000000004E-2</c:v>
                      </c:pt>
                      <c:pt idx="3128">
                        <c:v>5.2658500000000039E-2</c:v>
                      </c:pt>
                      <c:pt idx="3129">
                        <c:v>5.2691000000000036E-2</c:v>
                      </c:pt>
                      <c:pt idx="3130">
                        <c:v>5.2706500000000031E-2</c:v>
                      </c:pt>
                      <c:pt idx="3131">
                        <c:v>5.2730500000000034E-2</c:v>
                      </c:pt>
                      <c:pt idx="3132">
                        <c:v>5.2765500000000021E-2</c:v>
                      </c:pt>
                      <c:pt idx="3133">
                        <c:v>5.2773000000000021E-2</c:v>
                      </c:pt>
                      <c:pt idx="3134">
                        <c:v>5.279900000000002E-2</c:v>
                      </c:pt>
                      <c:pt idx="3135">
                        <c:v>5.284150000000002E-2</c:v>
                      </c:pt>
                      <c:pt idx="3136">
                        <c:v>5.2877000000000021E-2</c:v>
                      </c:pt>
                      <c:pt idx="3137">
                        <c:v>5.2907000000000017E-2</c:v>
                      </c:pt>
                      <c:pt idx="3138">
                        <c:v>5.2925500000000014E-2</c:v>
                      </c:pt>
                      <c:pt idx="3139">
                        <c:v>5.2962500000000003E-2</c:v>
                      </c:pt>
                      <c:pt idx="3140">
                        <c:v>5.2973500000000007E-2</c:v>
                      </c:pt>
                      <c:pt idx="3141">
                        <c:v>5.3000999999999993E-2</c:v>
                      </c:pt>
                      <c:pt idx="3142">
                        <c:v>5.3033499999999997E-2</c:v>
                      </c:pt>
                      <c:pt idx="3143">
                        <c:v>5.3068499999999991E-2</c:v>
                      </c:pt>
                      <c:pt idx="3144">
                        <c:v>5.3104999999999999E-2</c:v>
                      </c:pt>
                      <c:pt idx="3145">
                        <c:v>5.3120500000000001E-2</c:v>
                      </c:pt>
                      <c:pt idx="3146">
                        <c:v>5.3155000000000008E-2</c:v>
                      </c:pt>
                      <c:pt idx="3147">
                        <c:v>5.3185000000000003E-2</c:v>
                      </c:pt>
                      <c:pt idx="3148">
                        <c:v>5.3234500000000018E-2</c:v>
                      </c:pt>
                      <c:pt idx="3149">
                        <c:v>5.325400000000003E-2</c:v>
                      </c:pt>
                      <c:pt idx="3150">
                        <c:v>5.3294500000000022E-2</c:v>
                      </c:pt>
                      <c:pt idx="3151">
                        <c:v>5.3330000000000016E-2</c:v>
                      </c:pt>
                      <c:pt idx="3152">
                        <c:v>5.336150000000002E-2</c:v>
                      </c:pt>
                      <c:pt idx="3153">
                        <c:v>5.3387500000000011E-2</c:v>
                      </c:pt>
                      <c:pt idx="3154">
                        <c:v>5.341350000000001E-2</c:v>
                      </c:pt>
                      <c:pt idx="3155">
                        <c:v>5.3434000000000002E-2</c:v>
                      </c:pt>
                      <c:pt idx="3156">
                        <c:v>5.3473000000000007E-2</c:v>
                      </c:pt>
                      <c:pt idx="3157">
                        <c:v>5.3509500000000008E-2</c:v>
                      </c:pt>
                      <c:pt idx="3158">
                        <c:v>5.3543500000000001E-2</c:v>
                      </c:pt>
                      <c:pt idx="3159">
                        <c:v>5.3577000000000007E-2</c:v>
                      </c:pt>
                      <c:pt idx="3160">
                        <c:v>5.3634499999999995E-2</c:v>
                      </c:pt>
                      <c:pt idx="3161">
                        <c:v>5.3665000000000004E-2</c:v>
                      </c:pt>
                      <c:pt idx="3162">
                        <c:v>5.3697000000000002E-2</c:v>
                      </c:pt>
                      <c:pt idx="3163">
                        <c:v>5.372699999999999E-2</c:v>
                      </c:pt>
                      <c:pt idx="3164">
                        <c:v>5.3772499999999994E-2</c:v>
                      </c:pt>
                      <c:pt idx="3165">
                        <c:v>5.3801499999999995E-2</c:v>
                      </c:pt>
                      <c:pt idx="3166">
                        <c:v>5.384449999999999E-2</c:v>
                      </c:pt>
                      <c:pt idx="3167">
                        <c:v>5.3878999999999989E-2</c:v>
                      </c:pt>
                      <c:pt idx="3168">
                        <c:v>5.3912999999999996E-2</c:v>
                      </c:pt>
                      <c:pt idx="3169">
                        <c:v>5.3941499999999996E-2</c:v>
                      </c:pt>
                      <c:pt idx="3170">
                        <c:v>5.3971499999999999E-2</c:v>
                      </c:pt>
                      <c:pt idx="3171">
                        <c:v>5.4018999999999984E-2</c:v>
                      </c:pt>
                      <c:pt idx="3172">
                        <c:v>5.4067499999999991E-2</c:v>
                      </c:pt>
                      <c:pt idx="3173">
                        <c:v>5.4116499999999998E-2</c:v>
                      </c:pt>
                      <c:pt idx="3174">
                        <c:v>5.4144999999999992E-2</c:v>
                      </c:pt>
                      <c:pt idx="3175">
                        <c:v>5.4178999999999998E-2</c:v>
                      </c:pt>
                      <c:pt idx="3176">
                        <c:v>5.4223E-2</c:v>
                      </c:pt>
                      <c:pt idx="3177">
                        <c:v>5.42645E-2</c:v>
                      </c:pt>
                      <c:pt idx="3178">
                        <c:v>5.4305999999999993E-2</c:v>
                      </c:pt>
                      <c:pt idx="3179">
                        <c:v>5.4335499999999995E-2</c:v>
                      </c:pt>
                      <c:pt idx="3180">
                        <c:v>5.4372999999999998E-2</c:v>
                      </c:pt>
                      <c:pt idx="3181">
                        <c:v>5.4399999999999983E-2</c:v>
                      </c:pt>
                      <c:pt idx="3182">
                        <c:v>5.4439499999999981E-2</c:v>
                      </c:pt>
                      <c:pt idx="3183">
                        <c:v>5.4476999999999991E-2</c:v>
                      </c:pt>
                      <c:pt idx="3184">
                        <c:v>5.4510499999999996E-2</c:v>
                      </c:pt>
                      <c:pt idx="3185">
                        <c:v>5.4548499999999993E-2</c:v>
                      </c:pt>
                      <c:pt idx="3186">
                        <c:v>5.4582499999999999E-2</c:v>
                      </c:pt>
                      <c:pt idx="3187">
                        <c:v>5.4623999999999985E-2</c:v>
                      </c:pt>
                      <c:pt idx="3188">
                        <c:v>5.4646499999999987E-2</c:v>
                      </c:pt>
                      <c:pt idx="3189">
                        <c:v>5.4685499999999984E-2</c:v>
                      </c:pt>
                      <c:pt idx="3190">
                        <c:v>5.4726499999999997E-2</c:v>
                      </c:pt>
                      <c:pt idx="3191">
                        <c:v>5.4778499999999994E-2</c:v>
                      </c:pt>
                      <c:pt idx="3192">
                        <c:v>5.4831999999999999E-2</c:v>
                      </c:pt>
                      <c:pt idx="3193">
                        <c:v>5.4864000000000003E-2</c:v>
                      </c:pt>
                      <c:pt idx="3194">
                        <c:v>5.4926499999999996E-2</c:v>
                      </c:pt>
                      <c:pt idx="3195">
                        <c:v>5.4984000000000005E-2</c:v>
                      </c:pt>
                      <c:pt idx="3196">
                        <c:v>5.5035000000000001E-2</c:v>
                      </c:pt>
                      <c:pt idx="3197">
                        <c:v>5.507949999999999E-2</c:v>
                      </c:pt>
                      <c:pt idx="3198">
                        <c:v>5.5133499999999988E-2</c:v>
                      </c:pt>
                      <c:pt idx="3199">
                        <c:v>5.5183499999999983E-2</c:v>
                      </c:pt>
                      <c:pt idx="3200">
                        <c:v>5.5257499999999987E-2</c:v>
                      </c:pt>
                      <c:pt idx="3201">
                        <c:v>5.5319500000000001E-2</c:v>
                      </c:pt>
                      <c:pt idx="3202">
                        <c:v>5.5384499999999982E-2</c:v>
                      </c:pt>
                      <c:pt idx="3203">
                        <c:v>5.5437499999999994E-2</c:v>
                      </c:pt>
                      <c:pt idx="3204">
                        <c:v>5.5491999999999993E-2</c:v>
                      </c:pt>
                      <c:pt idx="3205">
                        <c:v>5.5565499999999997E-2</c:v>
                      </c:pt>
                      <c:pt idx="3206">
                        <c:v>5.5631499999999993E-2</c:v>
                      </c:pt>
                      <c:pt idx="3207">
                        <c:v>5.5686999999999987E-2</c:v>
                      </c:pt>
                      <c:pt idx="3208">
                        <c:v>5.5731999999999997E-2</c:v>
                      </c:pt>
                      <c:pt idx="3209">
                        <c:v>5.5779500000000003E-2</c:v>
                      </c:pt>
                      <c:pt idx="3210">
                        <c:v>5.5843000000000004E-2</c:v>
                      </c:pt>
                      <c:pt idx="3211">
                        <c:v>5.5899000000000018E-2</c:v>
                      </c:pt>
                      <c:pt idx="3212">
                        <c:v>5.5958000000000022E-2</c:v>
                      </c:pt>
                      <c:pt idx="3213">
                        <c:v>5.6009000000000017E-2</c:v>
                      </c:pt>
                      <c:pt idx="3214">
                        <c:v>5.6063500000000023E-2</c:v>
                      </c:pt>
                      <c:pt idx="3215">
                        <c:v>5.6139500000000044E-2</c:v>
                      </c:pt>
                      <c:pt idx="3216">
                        <c:v>5.6192500000000048E-2</c:v>
                      </c:pt>
                      <c:pt idx="3217">
                        <c:v>5.6240000000000047E-2</c:v>
                      </c:pt>
                      <c:pt idx="3218">
                        <c:v>5.629600000000004E-2</c:v>
                      </c:pt>
                      <c:pt idx="3219">
                        <c:v>5.6358500000000041E-2</c:v>
                      </c:pt>
                      <c:pt idx="3220">
                        <c:v>5.6430500000000057E-2</c:v>
                      </c:pt>
                      <c:pt idx="3221">
                        <c:v>5.6481000000000045E-2</c:v>
                      </c:pt>
                      <c:pt idx="3222">
                        <c:v>5.6551500000000053E-2</c:v>
                      </c:pt>
                      <c:pt idx="3223">
                        <c:v>5.6624000000000042E-2</c:v>
                      </c:pt>
                      <c:pt idx="3224">
                        <c:v>5.6687500000000043E-2</c:v>
                      </c:pt>
                      <c:pt idx="3225">
                        <c:v>5.6749500000000043E-2</c:v>
                      </c:pt>
                      <c:pt idx="3226">
                        <c:v>5.6817500000000035E-2</c:v>
                      </c:pt>
                      <c:pt idx="3227">
                        <c:v>5.6879500000000034E-2</c:v>
                      </c:pt>
                      <c:pt idx="3228">
                        <c:v>5.6936500000000043E-2</c:v>
                      </c:pt>
                      <c:pt idx="3229">
                        <c:v>5.7029500000000038E-2</c:v>
                      </c:pt>
                      <c:pt idx="3230">
                        <c:v>5.7092500000000032E-2</c:v>
                      </c:pt>
                      <c:pt idx="3231">
                        <c:v>5.7162500000000047E-2</c:v>
                      </c:pt>
                      <c:pt idx="3232">
                        <c:v>5.7230500000000045E-2</c:v>
                      </c:pt>
                      <c:pt idx="3233">
                        <c:v>5.730450000000005E-2</c:v>
                      </c:pt>
                      <c:pt idx="3234">
                        <c:v>5.7365000000000041E-2</c:v>
                      </c:pt>
                      <c:pt idx="3235">
                        <c:v>5.7429000000000043E-2</c:v>
                      </c:pt>
                      <c:pt idx="3236">
                        <c:v>5.750550000000005E-2</c:v>
                      </c:pt>
                      <c:pt idx="3237">
                        <c:v>5.758500000000006E-2</c:v>
                      </c:pt>
                      <c:pt idx="3238">
                        <c:v>5.7667000000000038E-2</c:v>
                      </c:pt>
                      <c:pt idx="3239">
                        <c:v>5.7746500000000048E-2</c:v>
                      </c:pt>
                      <c:pt idx="3240">
                        <c:v>5.7816000000000048E-2</c:v>
                      </c:pt>
                      <c:pt idx="3241">
                        <c:v>5.7895000000000051E-2</c:v>
                      </c:pt>
                      <c:pt idx="3242">
                        <c:v>5.7964500000000044E-2</c:v>
                      </c:pt>
                      <c:pt idx="3243">
                        <c:v>5.8031000000000034E-2</c:v>
                      </c:pt>
                      <c:pt idx="3244">
                        <c:v>5.8117500000000051E-2</c:v>
                      </c:pt>
                      <c:pt idx="3245">
                        <c:v>5.8192000000000056E-2</c:v>
                      </c:pt>
                      <c:pt idx="3246">
                        <c:v>5.8274000000000041E-2</c:v>
                      </c:pt>
                      <c:pt idx="3247">
                        <c:v>5.8362500000000053E-2</c:v>
                      </c:pt>
                      <c:pt idx="3248">
                        <c:v>5.844650000000004E-2</c:v>
                      </c:pt>
                      <c:pt idx="3249">
                        <c:v>5.8520000000000044E-2</c:v>
                      </c:pt>
                      <c:pt idx="3250">
                        <c:v>5.8615500000000036E-2</c:v>
                      </c:pt>
                      <c:pt idx="3251">
                        <c:v>5.873350000000005E-2</c:v>
                      </c:pt>
                      <c:pt idx="3252">
                        <c:v>5.8823000000000042E-2</c:v>
                      </c:pt>
                      <c:pt idx="3253">
                        <c:v>5.8906000000000042E-2</c:v>
                      </c:pt>
                      <c:pt idx="3254">
                        <c:v>5.8997500000000036E-2</c:v>
                      </c:pt>
                      <c:pt idx="3255">
                        <c:v>5.9089500000000038E-2</c:v>
                      </c:pt>
                      <c:pt idx="3256">
                        <c:v>5.9182000000000033E-2</c:v>
                      </c:pt>
                      <c:pt idx="3257">
                        <c:v>5.9294500000000021E-2</c:v>
                      </c:pt>
                      <c:pt idx="3258">
                        <c:v>5.9398000000000034E-2</c:v>
                      </c:pt>
                      <c:pt idx="3259">
                        <c:v>5.9490000000000036E-2</c:v>
                      </c:pt>
                      <c:pt idx="3260">
                        <c:v>5.9608000000000022E-2</c:v>
                      </c:pt>
                      <c:pt idx="3261">
                        <c:v>5.9711000000000014E-2</c:v>
                      </c:pt>
                      <c:pt idx="3262">
                        <c:v>5.9802500000000015E-2</c:v>
                      </c:pt>
                      <c:pt idx="3263">
                        <c:v>5.9911000000000013E-2</c:v>
                      </c:pt>
                      <c:pt idx="3264">
                        <c:v>6.0024000000000015E-2</c:v>
                      </c:pt>
                      <c:pt idx="3265">
                        <c:v>6.012950000000003E-2</c:v>
                      </c:pt>
                      <c:pt idx="3266">
                        <c:v>6.0243500000000026E-2</c:v>
                      </c:pt>
                      <c:pt idx="3267">
                        <c:v>6.034550000000001E-2</c:v>
                      </c:pt>
                      <c:pt idx="3268">
                        <c:v>6.0454500000000022E-2</c:v>
                      </c:pt>
                      <c:pt idx="3269">
                        <c:v>6.0565000000000022E-2</c:v>
                      </c:pt>
                      <c:pt idx="3270">
                        <c:v>6.0678000000000031E-2</c:v>
                      </c:pt>
                      <c:pt idx="3271">
                        <c:v>6.0768500000000024E-2</c:v>
                      </c:pt>
                      <c:pt idx="3272">
                        <c:v>6.0908000000000004E-2</c:v>
                      </c:pt>
                      <c:pt idx="3273">
                        <c:v>6.1006500000000005E-2</c:v>
                      </c:pt>
                      <c:pt idx="3274">
                        <c:v>6.1124499999999998E-2</c:v>
                      </c:pt>
                      <c:pt idx="3275">
                        <c:v>6.1235500000000019E-2</c:v>
                      </c:pt>
                      <c:pt idx="3276">
                        <c:v>6.1343500000000002E-2</c:v>
                      </c:pt>
                      <c:pt idx="3277">
                        <c:v>6.1462500000000017E-2</c:v>
                      </c:pt>
                      <c:pt idx="3278">
                        <c:v>6.1581500000000011E-2</c:v>
                      </c:pt>
                      <c:pt idx="3279">
                        <c:v>6.1710500000000001E-2</c:v>
                      </c:pt>
                      <c:pt idx="3280">
                        <c:v>6.183650000000001E-2</c:v>
                      </c:pt>
                      <c:pt idx="3281">
                        <c:v>6.1973500000000008E-2</c:v>
                      </c:pt>
                      <c:pt idx="3282">
                        <c:v>6.2100499999999996E-2</c:v>
                      </c:pt>
                      <c:pt idx="3283">
                        <c:v>6.2224999999999996E-2</c:v>
                      </c:pt>
                      <c:pt idx="3284">
                        <c:v>6.2352499999999977E-2</c:v>
                      </c:pt>
                      <c:pt idx="3285">
                        <c:v>6.2474499999999995E-2</c:v>
                      </c:pt>
                      <c:pt idx="3286">
                        <c:v>6.2588999999999992E-2</c:v>
                      </c:pt>
                      <c:pt idx="3287">
                        <c:v>6.2725500000000003E-2</c:v>
                      </c:pt>
                      <c:pt idx="3288">
                        <c:v>6.2837999999999991E-2</c:v>
                      </c:pt>
                      <c:pt idx="3289">
                        <c:v>6.2969999999999984E-2</c:v>
                      </c:pt>
                      <c:pt idx="3290">
                        <c:v>6.3085499999999975E-2</c:v>
                      </c:pt>
                      <c:pt idx="3291">
                        <c:v>6.3197999999999976E-2</c:v>
                      </c:pt>
                      <c:pt idx="3292">
                        <c:v>6.3342499999999982E-2</c:v>
                      </c:pt>
                      <c:pt idx="3293">
                        <c:v>6.3462999999999992E-2</c:v>
                      </c:pt>
                      <c:pt idx="3294">
                        <c:v>6.3595499999999971E-2</c:v>
                      </c:pt>
                      <c:pt idx="3295">
                        <c:v>6.3705999999999971E-2</c:v>
                      </c:pt>
                      <c:pt idx="3296">
                        <c:v>6.3823499999999977E-2</c:v>
                      </c:pt>
                      <c:pt idx="3297">
                        <c:v>6.3931999999999975E-2</c:v>
                      </c:pt>
                      <c:pt idx="3298">
                        <c:v>6.4056999999999975E-2</c:v>
                      </c:pt>
                      <c:pt idx="3299">
                        <c:v>6.419099999999997E-2</c:v>
                      </c:pt>
                      <c:pt idx="3300">
                        <c:v>6.4301999999999984E-2</c:v>
                      </c:pt>
                      <c:pt idx="3301">
                        <c:v>6.4415499999999987E-2</c:v>
                      </c:pt>
                      <c:pt idx="3302">
                        <c:v>6.4539999999999986E-2</c:v>
                      </c:pt>
                      <c:pt idx="3303">
                        <c:v>6.4669499999999977E-2</c:v>
                      </c:pt>
                      <c:pt idx="3304">
                        <c:v>6.4784499999999981E-2</c:v>
                      </c:pt>
                      <c:pt idx="3305">
                        <c:v>6.4902000000000001E-2</c:v>
                      </c:pt>
                      <c:pt idx="3306">
                        <c:v>6.5015500000000004E-2</c:v>
                      </c:pt>
                      <c:pt idx="3307">
                        <c:v>6.5148999999999999E-2</c:v>
                      </c:pt>
                      <c:pt idx="3308">
                        <c:v>6.5270999999999996E-2</c:v>
                      </c:pt>
                      <c:pt idx="3309">
                        <c:v>6.5404000000000004E-2</c:v>
                      </c:pt>
                      <c:pt idx="3310">
                        <c:v>6.5479000000000009E-2</c:v>
                      </c:pt>
                      <c:pt idx="3311">
                        <c:v>6.5581499999999987E-2</c:v>
                      </c:pt>
                      <c:pt idx="3312">
                        <c:v>6.5715499999999982E-2</c:v>
                      </c:pt>
                      <c:pt idx="3313">
                        <c:v>6.5852999999999981E-2</c:v>
                      </c:pt>
                      <c:pt idx="3314">
                        <c:v>6.5970499999999974E-2</c:v>
                      </c:pt>
                      <c:pt idx="3315">
                        <c:v>6.6089499999999982E-2</c:v>
                      </c:pt>
                      <c:pt idx="3316">
                        <c:v>6.623099999999997E-2</c:v>
                      </c:pt>
                      <c:pt idx="3317">
                        <c:v>6.6339999999999982E-2</c:v>
                      </c:pt>
                      <c:pt idx="3318">
                        <c:v>6.6474999999999979E-2</c:v>
                      </c:pt>
                      <c:pt idx="3319">
                        <c:v>6.6583499999999976E-2</c:v>
                      </c:pt>
                      <c:pt idx="3320">
                        <c:v>6.671249999999998E-2</c:v>
                      </c:pt>
                      <c:pt idx="3321">
                        <c:v>6.6836499999999979E-2</c:v>
                      </c:pt>
                      <c:pt idx="3322">
                        <c:v>6.6942999999999989E-2</c:v>
                      </c:pt>
                      <c:pt idx="3323">
                        <c:v>6.7079999999999987E-2</c:v>
                      </c:pt>
                      <c:pt idx="3324">
                        <c:v>6.7204E-2</c:v>
                      </c:pt>
                      <c:pt idx="3325">
                        <c:v>6.7338999999999996E-2</c:v>
                      </c:pt>
                      <c:pt idx="3326">
                        <c:v>6.747199999999999E-2</c:v>
                      </c:pt>
                      <c:pt idx="3327">
                        <c:v>6.7593500000000001E-2</c:v>
                      </c:pt>
                      <c:pt idx="3328">
                        <c:v>6.7717500000000014E-2</c:v>
                      </c:pt>
                      <c:pt idx="3329">
                        <c:v>6.7844000000000002E-2</c:v>
                      </c:pt>
                      <c:pt idx="3330">
                        <c:v>6.7986500000000005E-2</c:v>
                      </c:pt>
                      <c:pt idx="3331">
                        <c:v>6.8118500000000026E-2</c:v>
                      </c:pt>
                      <c:pt idx="3332">
                        <c:v>6.8243500000000026E-2</c:v>
                      </c:pt>
                      <c:pt idx="3333">
                        <c:v>6.8377500000000022E-2</c:v>
                      </c:pt>
                      <c:pt idx="3334">
                        <c:v>6.8501500000000021E-2</c:v>
                      </c:pt>
                      <c:pt idx="3335">
                        <c:v>6.864000000000002E-2</c:v>
                      </c:pt>
                      <c:pt idx="3336">
                        <c:v>6.876400000000002E-2</c:v>
                      </c:pt>
                      <c:pt idx="3337">
                        <c:v>6.8908500000000025E-2</c:v>
                      </c:pt>
                      <c:pt idx="3338">
                        <c:v>6.9054000000000018E-2</c:v>
                      </c:pt>
                      <c:pt idx="3339">
                        <c:v>6.9166500000000034E-2</c:v>
                      </c:pt>
                      <c:pt idx="3340">
                        <c:v>6.9313500000000014E-2</c:v>
                      </c:pt>
                      <c:pt idx="3341">
                        <c:v>6.9452000000000014E-2</c:v>
                      </c:pt>
                      <c:pt idx="3342">
                        <c:v>6.9592500000000029E-2</c:v>
                      </c:pt>
                      <c:pt idx="3343">
                        <c:v>6.9727500000000026E-2</c:v>
                      </c:pt>
                      <c:pt idx="3344">
                        <c:v>6.9852500000000012E-2</c:v>
                      </c:pt>
                      <c:pt idx="3345">
                        <c:v>6.9996000000000003E-2</c:v>
                      </c:pt>
                      <c:pt idx="3346">
                        <c:v>7.0141000000000023E-2</c:v>
                      </c:pt>
                      <c:pt idx="3347">
                        <c:v>7.0271000000000014E-2</c:v>
                      </c:pt>
                      <c:pt idx="3348">
                        <c:v>7.0394500000000026E-2</c:v>
                      </c:pt>
                      <c:pt idx="3349">
                        <c:v>7.0545500000000011E-2</c:v>
                      </c:pt>
                      <c:pt idx="3350">
                        <c:v>7.0669000000000023E-2</c:v>
                      </c:pt>
                      <c:pt idx="3351">
                        <c:v>7.0802000000000018E-2</c:v>
                      </c:pt>
                      <c:pt idx="3352">
                        <c:v>7.0944500000000021E-2</c:v>
                      </c:pt>
                      <c:pt idx="3353">
                        <c:v>7.1087000000000011E-2</c:v>
                      </c:pt>
                      <c:pt idx="3354">
                        <c:v>7.1230000000000029E-2</c:v>
                      </c:pt>
                      <c:pt idx="3355">
                        <c:v>7.1380500000000027E-2</c:v>
                      </c:pt>
                      <c:pt idx="3356">
                        <c:v>7.1514500000000022E-2</c:v>
                      </c:pt>
                      <c:pt idx="3357">
                        <c:v>7.1658500000000042E-2</c:v>
                      </c:pt>
                      <c:pt idx="3358">
                        <c:v>7.1709500000000037E-2</c:v>
                      </c:pt>
                      <c:pt idx="3359">
                        <c:v>7.1859000000000034E-2</c:v>
                      </c:pt>
                      <c:pt idx="3360">
                        <c:v>7.1976500000000027E-2</c:v>
                      </c:pt>
                      <c:pt idx="3361">
                        <c:v>7.2121500000000019E-2</c:v>
                      </c:pt>
                      <c:pt idx="3362">
                        <c:v>7.2260000000000046E-2</c:v>
                      </c:pt>
                      <c:pt idx="3363">
                        <c:v>7.2397000000000031E-2</c:v>
                      </c:pt>
                      <c:pt idx="3364">
                        <c:v>7.251700000000004E-2</c:v>
                      </c:pt>
                      <c:pt idx="3365">
                        <c:v>7.2662500000000033E-2</c:v>
                      </c:pt>
                      <c:pt idx="3366">
                        <c:v>7.2797000000000028E-2</c:v>
                      </c:pt>
                      <c:pt idx="3367">
                        <c:v>7.2944000000000037E-2</c:v>
                      </c:pt>
                      <c:pt idx="3368">
                        <c:v>7.3077000000000045E-2</c:v>
                      </c:pt>
                      <c:pt idx="3369">
                        <c:v>7.3220500000000049E-2</c:v>
                      </c:pt>
                      <c:pt idx="3370">
                        <c:v>7.3362000000000024E-2</c:v>
                      </c:pt>
                      <c:pt idx="3371">
                        <c:v>7.3491500000000029E-2</c:v>
                      </c:pt>
                      <c:pt idx="3372">
                        <c:v>7.3619500000000032E-2</c:v>
                      </c:pt>
                      <c:pt idx="3373">
                        <c:v>7.3759500000000033E-2</c:v>
                      </c:pt>
                      <c:pt idx="3374">
                        <c:v>7.3897500000000033E-2</c:v>
                      </c:pt>
                      <c:pt idx="3375">
                        <c:v>7.4039000000000035E-2</c:v>
                      </c:pt>
                      <c:pt idx="3376">
                        <c:v>7.4188000000000032E-2</c:v>
                      </c:pt>
                      <c:pt idx="3377">
                        <c:v>7.4317000000000022E-2</c:v>
                      </c:pt>
                      <c:pt idx="3378">
                        <c:v>7.4446000000000026E-2</c:v>
                      </c:pt>
                      <c:pt idx="3379">
                        <c:v>7.4601000000000028E-2</c:v>
                      </c:pt>
                      <c:pt idx="3380">
                        <c:v>7.4747000000000022E-2</c:v>
                      </c:pt>
                      <c:pt idx="3381">
                        <c:v>7.4900500000000023E-2</c:v>
                      </c:pt>
                      <c:pt idx="3382">
                        <c:v>7.5039000000000036E-2</c:v>
                      </c:pt>
                      <c:pt idx="3383">
                        <c:v>7.5186000000000031E-2</c:v>
                      </c:pt>
                      <c:pt idx="3384">
                        <c:v>7.5337000000000029E-2</c:v>
                      </c:pt>
                      <c:pt idx="3385">
                        <c:v>7.5488000000000041E-2</c:v>
                      </c:pt>
                      <c:pt idx="3386">
                        <c:v>7.5644000000000045E-2</c:v>
                      </c:pt>
                      <c:pt idx="3387">
                        <c:v>7.5786500000000034E-2</c:v>
                      </c:pt>
                      <c:pt idx="3388">
                        <c:v>7.5938500000000034E-2</c:v>
                      </c:pt>
                      <c:pt idx="3389">
                        <c:v>7.6078500000000049E-2</c:v>
                      </c:pt>
                      <c:pt idx="3390">
                        <c:v>7.6211000000000043E-2</c:v>
                      </c:pt>
                      <c:pt idx="3391">
                        <c:v>7.6350000000000029E-2</c:v>
                      </c:pt>
                      <c:pt idx="3392">
                        <c:v>7.6499500000000026E-2</c:v>
                      </c:pt>
                      <c:pt idx="3393">
                        <c:v>7.6639500000000027E-2</c:v>
                      </c:pt>
                      <c:pt idx="3394">
                        <c:v>7.6764000000000027E-2</c:v>
                      </c:pt>
                      <c:pt idx="3395">
                        <c:v>7.6903500000000027E-2</c:v>
                      </c:pt>
                      <c:pt idx="3396">
                        <c:v>7.7045500000000017E-2</c:v>
                      </c:pt>
                      <c:pt idx="3397">
                        <c:v>7.7183000000000029E-2</c:v>
                      </c:pt>
                      <c:pt idx="3398">
                        <c:v>7.7320000000000014E-2</c:v>
                      </c:pt>
                      <c:pt idx="3399">
                        <c:v>7.7452000000000021E-2</c:v>
                      </c:pt>
                      <c:pt idx="3400">
                        <c:v>7.7578500000000036E-2</c:v>
                      </c:pt>
                      <c:pt idx="3401">
                        <c:v>7.7698500000000031E-2</c:v>
                      </c:pt>
                      <c:pt idx="3402">
                        <c:v>7.7837500000000018E-2</c:v>
                      </c:pt>
                      <c:pt idx="3403">
                        <c:v>7.7969500000000039E-2</c:v>
                      </c:pt>
                      <c:pt idx="3404">
                        <c:v>7.8122000000000039E-2</c:v>
                      </c:pt>
                      <c:pt idx="3405">
                        <c:v>7.8252500000000044E-2</c:v>
                      </c:pt>
                      <c:pt idx="3406">
                        <c:v>7.8390000000000029E-2</c:v>
                      </c:pt>
                      <c:pt idx="3407">
                        <c:v>7.853000000000003E-2</c:v>
                      </c:pt>
                      <c:pt idx="3408">
                        <c:v>7.8676000000000024E-2</c:v>
                      </c:pt>
                      <c:pt idx="3409">
                        <c:v>7.8828500000000024E-2</c:v>
                      </c:pt>
                      <c:pt idx="3410">
                        <c:v>7.8971000000000027E-2</c:v>
                      </c:pt>
                      <c:pt idx="3411">
                        <c:v>7.9113000000000031E-2</c:v>
                      </c:pt>
                      <c:pt idx="3412">
                        <c:v>7.9257500000000022E-2</c:v>
                      </c:pt>
                      <c:pt idx="3413">
                        <c:v>7.9387000000000013E-2</c:v>
                      </c:pt>
                      <c:pt idx="3414">
                        <c:v>7.9526500000000014E-2</c:v>
                      </c:pt>
                      <c:pt idx="3415">
                        <c:v>7.965400000000003E-2</c:v>
                      </c:pt>
                      <c:pt idx="3416">
                        <c:v>7.9793000000000017E-2</c:v>
                      </c:pt>
                      <c:pt idx="3417">
                        <c:v>7.9939500000000011E-2</c:v>
                      </c:pt>
                      <c:pt idx="3418">
                        <c:v>8.0071000000000017E-2</c:v>
                      </c:pt>
                      <c:pt idx="3419">
                        <c:v>8.021300000000002E-2</c:v>
                      </c:pt>
                      <c:pt idx="3420">
                        <c:v>8.0345500000000014E-2</c:v>
                      </c:pt>
                      <c:pt idx="3421">
                        <c:v>8.0482000000000012E-2</c:v>
                      </c:pt>
                      <c:pt idx="3422">
                        <c:v>8.0609500000000014E-2</c:v>
                      </c:pt>
                      <c:pt idx="3423">
                        <c:v>8.0748000000000014E-2</c:v>
                      </c:pt>
                      <c:pt idx="3424">
                        <c:v>8.0883999999999998E-2</c:v>
                      </c:pt>
                      <c:pt idx="3425">
                        <c:v>8.1029500000000018E-2</c:v>
                      </c:pt>
                      <c:pt idx="3426">
                        <c:v>8.1158000000000008E-2</c:v>
                      </c:pt>
                      <c:pt idx="3427">
                        <c:v>8.1286000000000025E-2</c:v>
                      </c:pt>
                      <c:pt idx="3428">
                        <c:v>8.1435000000000007E-2</c:v>
                      </c:pt>
                      <c:pt idx="3429">
                        <c:v>8.1537499999999999E-2</c:v>
                      </c:pt>
                      <c:pt idx="3430">
                        <c:v>8.1679500000000016E-2</c:v>
                      </c:pt>
                      <c:pt idx="3431">
                        <c:v>8.1817500000000015E-2</c:v>
                      </c:pt>
                      <c:pt idx="3432">
                        <c:v>8.1959500000000005E-2</c:v>
                      </c:pt>
                      <c:pt idx="3433">
                        <c:v>8.2085000000000005E-2</c:v>
                      </c:pt>
                      <c:pt idx="3434">
                        <c:v>8.2215500000000011E-2</c:v>
                      </c:pt>
                      <c:pt idx="3435">
                        <c:v>8.2365500000000008E-2</c:v>
                      </c:pt>
                      <c:pt idx="3436">
                        <c:v>8.2500999999999991E-2</c:v>
                      </c:pt>
                      <c:pt idx="3437">
                        <c:v>8.2622500000000015E-2</c:v>
                      </c:pt>
                      <c:pt idx="3438">
                        <c:v>8.2756500000000011E-2</c:v>
                      </c:pt>
                      <c:pt idx="3439">
                        <c:v>8.2884000000000013E-2</c:v>
                      </c:pt>
                      <c:pt idx="3440">
                        <c:v>8.3010500000000001E-2</c:v>
                      </c:pt>
                      <c:pt idx="3441">
                        <c:v>8.3142500000000008E-2</c:v>
                      </c:pt>
                      <c:pt idx="3442">
                        <c:v>8.3271500000000012E-2</c:v>
                      </c:pt>
                      <c:pt idx="3443">
                        <c:v>8.3402500000000004E-2</c:v>
                      </c:pt>
                      <c:pt idx="3444">
                        <c:v>8.353300000000001E-2</c:v>
                      </c:pt>
                      <c:pt idx="3445">
                        <c:v>8.3670500000000009E-2</c:v>
                      </c:pt>
                      <c:pt idx="3446">
                        <c:v>8.3793500000000007E-2</c:v>
                      </c:pt>
                      <c:pt idx="3447">
                        <c:v>8.3910499999999985E-2</c:v>
                      </c:pt>
                      <c:pt idx="3448">
                        <c:v>8.4032499999999982E-2</c:v>
                      </c:pt>
                      <c:pt idx="3449">
                        <c:v>8.41615E-2</c:v>
                      </c:pt>
                      <c:pt idx="3450">
                        <c:v>8.4280500000000008E-2</c:v>
                      </c:pt>
                      <c:pt idx="3451">
                        <c:v>8.4378500000000009E-2</c:v>
                      </c:pt>
                      <c:pt idx="3452">
                        <c:v>8.4503500000000009E-2</c:v>
                      </c:pt>
                      <c:pt idx="3453">
                        <c:v>8.4648000000000001E-2</c:v>
                      </c:pt>
                      <c:pt idx="3454">
                        <c:v>8.4772500000000015E-2</c:v>
                      </c:pt>
                      <c:pt idx="3455">
                        <c:v>8.4901500000000019E-2</c:v>
                      </c:pt>
                      <c:pt idx="3456">
                        <c:v>8.5039000000000017E-2</c:v>
                      </c:pt>
                      <c:pt idx="3457">
                        <c:v>8.5146000000000013E-2</c:v>
                      </c:pt>
                      <c:pt idx="3458">
                        <c:v>8.5272000000000028E-2</c:v>
                      </c:pt>
                      <c:pt idx="3459">
                        <c:v>8.5394500000000026E-2</c:v>
                      </c:pt>
                      <c:pt idx="3460">
                        <c:v>8.5508000000000028E-2</c:v>
                      </c:pt>
                      <c:pt idx="3461">
                        <c:v>8.5622500000000018E-2</c:v>
                      </c:pt>
                      <c:pt idx="3462">
                        <c:v>8.5752000000000009E-2</c:v>
                      </c:pt>
                      <c:pt idx="3463">
                        <c:v>8.5855500000000029E-2</c:v>
                      </c:pt>
                      <c:pt idx="3464">
                        <c:v>8.5966500000000015E-2</c:v>
                      </c:pt>
                      <c:pt idx="3465">
                        <c:v>8.6094000000000045E-2</c:v>
                      </c:pt>
                      <c:pt idx="3466">
                        <c:v>8.6197000000000024E-2</c:v>
                      </c:pt>
                      <c:pt idx="3467">
                        <c:v>8.6316000000000018E-2</c:v>
                      </c:pt>
                      <c:pt idx="3468">
                        <c:v>8.6431500000000022E-2</c:v>
                      </c:pt>
                      <c:pt idx="3469">
                        <c:v>8.6545500000000025E-2</c:v>
                      </c:pt>
                      <c:pt idx="3470">
                        <c:v>8.665550000000001E-2</c:v>
                      </c:pt>
                      <c:pt idx="3471">
                        <c:v>8.6765000000000023E-2</c:v>
                      </c:pt>
                      <c:pt idx="3472">
                        <c:v>8.6847000000000008E-2</c:v>
                      </c:pt>
                      <c:pt idx="3473">
                        <c:v>8.6957500000000021E-2</c:v>
                      </c:pt>
                      <c:pt idx="3474">
                        <c:v>8.7055000000000021E-2</c:v>
                      </c:pt>
                      <c:pt idx="3475">
                        <c:v>8.7168500000000024E-2</c:v>
                      </c:pt>
                      <c:pt idx="3476">
                        <c:v>8.7290000000000006E-2</c:v>
                      </c:pt>
                      <c:pt idx="3477">
                        <c:v>8.739100000000001E-2</c:v>
                      </c:pt>
                      <c:pt idx="3478">
                        <c:v>8.750150000000001E-2</c:v>
                      </c:pt>
                      <c:pt idx="3479">
                        <c:v>8.7603500000000001E-2</c:v>
                      </c:pt>
                      <c:pt idx="3480">
                        <c:v>8.7711499999999998E-2</c:v>
                      </c:pt>
                      <c:pt idx="3481">
                        <c:v>8.7809000000000012E-2</c:v>
                      </c:pt>
                      <c:pt idx="3482">
                        <c:v>8.7903499999999996E-2</c:v>
                      </c:pt>
                      <c:pt idx="3483">
                        <c:v>8.80185E-2</c:v>
                      </c:pt>
                      <c:pt idx="3484">
                        <c:v>8.8100999999999999E-2</c:v>
                      </c:pt>
                      <c:pt idx="3485">
                        <c:v>8.8217999999999991E-2</c:v>
                      </c:pt>
                      <c:pt idx="3486">
                        <c:v>8.8326500000000016E-2</c:v>
                      </c:pt>
                      <c:pt idx="3487">
                        <c:v>8.8407500000000014E-2</c:v>
                      </c:pt>
                      <c:pt idx="3488">
                        <c:v>8.8515999999999984E-2</c:v>
                      </c:pt>
                      <c:pt idx="3489">
                        <c:v>8.8615999999999986E-2</c:v>
                      </c:pt>
                      <c:pt idx="3490">
                        <c:v>8.8715999999999989E-2</c:v>
                      </c:pt>
                      <c:pt idx="3491">
                        <c:v>8.8824499999999987E-2</c:v>
                      </c:pt>
                      <c:pt idx="3492">
                        <c:v>8.8914999999999994E-2</c:v>
                      </c:pt>
                      <c:pt idx="3493">
                        <c:v>8.9007499999999989E-2</c:v>
                      </c:pt>
                      <c:pt idx="3494">
                        <c:v>8.9120999999999992E-2</c:v>
                      </c:pt>
                      <c:pt idx="3495">
                        <c:v>8.9236499999999969E-2</c:v>
                      </c:pt>
                      <c:pt idx="3496">
                        <c:v>8.9338499999999973E-2</c:v>
                      </c:pt>
                      <c:pt idx="3497">
                        <c:v>8.943199999999997E-2</c:v>
                      </c:pt>
                      <c:pt idx="3498">
                        <c:v>8.9516499999999985E-2</c:v>
                      </c:pt>
                      <c:pt idx="3499">
                        <c:v>8.9614499999999972E-2</c:v>
                      </c:pt>
                      <c:pt idx="3500">
                        <c:v>8.9715999999999962E-2</c:v>
                      </c:pt>
                      <c:pt idx="3501">
                        <c:v>8.9828999999999978E-2</c:v>
                      </c:pt>
                      <c:pt idx="3502">
                        <c:v>8.9933499999999958E-2</c:v>
                      </c:pt>
                      <c:pt idx="3503">
                        <c:v>9.0024999999999938E-2</c:v>
                      </c:pt>
                      <c:pt idx="3504">
                        <c:v>9.0149499999999952E-2</c:v>
                      </c:pt>
                      <c:pt idx="3505">
                        <c:v>9.0263499999999941E-2</c:v>
                      </c:pt>
                      <c:pt idx="3506">
                        <c:v>9.0369499999999936E-2</c:v>
                      </c:pt>
                      <c:pt idx="3507">
                        <c:v>9.0464499999999948E-2</c:v>
                      </c:pt>
                      <c:pt idx="3508">
                        <c:v>9.057149999999993E-2</c:v>
                      </c:pt>
                      <c:pt idx="3509">
                        <c:v>9.0703499999999937E-2</c:v>
                      </c:pt>
                      <c:pt idx="3510">
                        <c:v>9.0868999999999922E-2</c:v>
                      </c:pt>
                      <c:pt idx="3511">
                        <c:v>9.1011999999999912E-2</c:v>
                      </c:pt>
                      <c:pt idx="3512">
                        <c:v>9.1081499999999926E-2</c:v>
                      </c:pt>
                      <c:pt idx="3513">
                        <c:v>9.1166499999999928E-2</c:v>
                      </c:pt>
                      <c:pt idx="3514">
                        <c:v>9.1285499999999936E-2</c:v>
                      </c:pt>
                      <c:pt idx="3515">
                        <c:v>9.1392499999999946E-2</c:v>
                      </c:pt>
                      <c:pt idx="3516">
                        <c:v>9.1505499999999962E-2</c:v>
                      </c:pt>
                      <c:pt idx="3517">
                        <c:v>9.1611499999999957E-2</c:v>
                      </c:pt>
                      <c:pt idx="3518">
                        <c:v>9.1714499999999977E-2</c:v>
                      </c:pt>
                      <c:pt idx="3519">
                        <c:v>9.1828499999999966E-2</c:v>
                      </c:pt>
                      <c:pt idx="3520">
                        <c:v>9.1932000000000014E-2</c:v>
                      </c:pt>
                      <c:pt idx="3521">
                        <c:v>9.203099999999996E-2</c:v>
                      </c:pt>
                      <c:pt idx="3522">
                        <c:v>9.2139999999999972E-2</c:v>
                      </c:pt>
                      <c:pt idx="3523">
                        <c:v>9.2232999999999954E-2</c:v>
                      </c:pt>
                      <c:pt idx="3524">
                        <c:v>9.2337499999999975E-2</c:v>
                      </c:pt>
                      <c:pt idx="3525">
                        <c:v>9.2424499999999993E-2</c:v>
                      </c:pt>
                      <c:pt idx="3526">
                        <c:v>9.251849999999999E-2</c:v>
                      </c:pt>
                      <c:pt idx="3527">
                        <c:v>9.2620000000000008E-2</c:v>
                      </c:pt>
                      <c:pt idx="3528">
                        <c:v>9.2732499999999995E-2</c:v>
                      </c:pt>
                      <c:pt idx="3529">
                        <c:v>9.2827500000000007E-2</c:v>
                      </c:pt>
                      <c:pt idx="3530">
                        <c:v>9.2916499999999985E-2</c:v>
                      </c:pt>
                      <c:pt idx="3531">
                        <c:v>9.3019999999999978E-2</c:v>
                      </c:pt>
                      <c:pt idx="3532">
                        <c:v>9.3113500000000016E-2</c:v>
                      </c:pt>
                      <c:pt idx="3533">
                        <c:v>9.3213999999999991E-2</c:v>
                      </c:pt>
                      <c:pt idx="3534">
                        <c:v>9.3325499999999992E-2</c:v>
                      </c:pt>
                      <c:pt idx="3535">
                        <c:v>9.341300000000001E-2</c:v>
                      </c:pt>
                      <c:pt idx="3536">
                        <c:v>9.350250000000003E-2</c:v>
                      </c:pt>
                      <c:pt idx="3537">
                        <c:v>9.3596000000000026E-2</c:v>
                      </c:pt>
                      <c:pt idx="3538">
                        <c:v>9.3703500000000023E-2</c:v>
                      </c:pt>
                      <c:pt idx="3539">
                        <c:v>9.381150000000002E-2</c:v>
                      </c:pt>
                      <c:pt idx="3540">
                        <c:v>9.3908000000000019E-2</c:v>
                      </c:pt>
                      <c:pt idx="3541">
                        <c:v>9.4E-2</c:v>
                      </c:pt>
                      <c:pt idx="3542">
                        <c:v>9.4093000000000024E-2</c:v>
                      </c:pt>
                      <c:pt idx="3543">
                        <c:v>9.4185999999999992E-2</c:v>
                      </c:pt>
                      <c:pt idx="3544">
                        <c:v>9.4285000000000008E-2</c:v>
                      </c:pt>
                      <c:pt idx="3545">
                        <c:v>9.4395000000000007E-2</c:v>
                      </c:pt>
                      <c:pt idx="3546">
                        <c:v>9.4476499999999991E-2</c:v>
                      </c:pt>
                      <c:pt idx="3547">
                        <c:v>9.4559499999999991E-2</c:v>
                      </c:pt>
                      <c:pt idx="3548">
                        <c:v>9.4645499999999994E-2</c:v>
                      </c:pt>
                      <c:pt idx="3549">
                        <c:v>9.4741499999999992E-2</c:v>
                      </c:pt>
                      <c:pt idx="3550">
                        <c:v>9.4850000000000018E-2</c:v>
                      </c:pt>
                      <c:pt idx="3551">
                        <c:v>9.4935000000000005E-2</c:v>
                      </c:pt>
                      <c:pt idx="3552">
                        <c:v>9.5016000000000017E-2</c:v>
                      </c:pt>
                      <c:pt idx="3553">
                        <c:v>9.5115000000000005E-2</c:v>
                      </c:pt>
                      <c:pt idx="3554">
                        <c:v>9.5188999999999982E-2</c:v>
                      </c:pt>
                      <c:pt idx="3555">
                        <c:v>9.5280500000000004E-2</c:v>
                      </c:pt>
                      <c:pt idx="3556">
                        <c:v>9.5350499999999977E-2</c:v>
                      </c:pt>
                      <c:pt idx="3557">
                        <c:v>9.5423999999999953E-2</c:v>
                      </c:pt>
                      <c:pt idx="3558">
                        <c:v>9.5588499999999993E-2</c:v>
                      </c:pt>
                      <c:pt idx="3559">
                        <c:v>9.5667999999999975E-2</c:v>
                      </c:pt>
                      <c:pt idx="3560">
                        <c:v>9.575599999999998E-2</c:v>
                      </c:pt>
                      <c:pt idx="3561">
                        <c:v>9.5834499999999989E-2</c:v>
                      </c:pt>
                      <c:pt idx="3562">
                        <c:v>9.5918499999999976E-2</c:v>
                      </c:pt>
                      <c:pt idx="3563">
                        <c:v>9.598599999999996E-2</c:v>
                      </c:pt>
                      <c:pt idx="3564">
                        <c:v>9.6066999999999958E-2</c:v>
                      </c:pt>
                      <c:pt idx="3565">
                        <c:v>9.6141499999999949E-2</c:v>
                      </c:pt>
                      <c:pt idx="3566">
                        <c:v>9.6219999999999958E-2</c:v>
                      </c:pt>
                      <c:pt idx="3567">
                        <c:v>9.6293499999999949E-2</c:v>
                      </c:pt>
                      <c:pt idx="3568">
                        <c:v>9.6370999999999998E-2</c:v>
                      </c:pt>
                      <c:pt idx="3569">
                        <c:v>9.6446000000000004E-2</c:v>
                      </c:pt>
                      <c:pt idx="3570">
                        <c:v>9.6530999999999978E-2</c:v>
                      </c:pt>
                      <c:pt idx="3571">
                        <c:v>9.6610999999999975E-2</c:v>
                      </c:pt>
                      <c:pt idx="3572">
                        <c:v>9.6678999999999959E-2</c:v>
                      </c:pt>
                      <c:pt idx="3573">
                        <c:v>9.6743999999999969E-2</c:v>
                      </c:pt>
                      <c:pt idx="3574">
                        <c:v>9.6829499999999957E-2</c:v>
                      </c:pt>
                      <c:pt idx="3575">
                        <c:v>9.6901499999999988E-2</c:v>
                      </c:pt>
                      <c:pt idx="3576">
                        <c:v>9.6959999999999977E-2</c:v>
                      </c:pt>
                      <c:pt idx="3577">
                        <c:v>9.7037499999999971E-2</c:v>
                      </c:pt>
                      <c:pt idx="3578">
                        <c:v>9.7116499999999953E-2</c:v>
                      </c:pt>
                      <c:pt idx="3579">
                        <c:v>9.7195499999999976E-2</c:v>
                      </c:pt>
                      <c:pt idx="3580">
                        <c:v>9.7273999999999972E-2</c:v>
                      </c:pt>
                      <c:pt idx="3581">
                        <c:v>9.7337499999999993E-2</c:v>
                      </c:pt>
                      <c:pt idx="3582">
                        <c:v>9.7414499999999987E-2</c:v>
                      </c:pt>
                      <c:pt idx="3583">
                        <c:v>9.747649999999998E-2</c:v>
                      </c:pt>
                      <c:pt idx="3584">
                        <c:v>9.7550999999999971E-2</c:v>
                      </c:pt>
                      <c:pt idx="3585">
                        <c:v>9.7623499999999974E-2</c:v>
                      </c:pt>
                      <c:pt idx="3586">
                        <c:v>9.7688500000000011E-2</c:v>
                      </c:pt>
                      <c:pt idx="3587">
                        <c:v>9.776E-2</c:v>
                      </c:pt>
                      <c:pt idx="3588">
                        <c:v>9.7838000000000008E-2</c:v>
                      </c:pt>
                      <c:pt idx="3589">
                        <c:v>9.7921999999999995E-2</c:v>
                      </c:pt>
                      <c:pt idx="3590">
                        <c:v>9.7991499999999995E-2</c:v>
                      </c:pt>
                      <c:pt idx="3591">
                        <c:v>9.8067499999999988E-2</c:v>
                      </c:pt>
                      <c:pt idx="3592">
                        <c:v>9.8108000000000001E-2</c:v>
                      </c:pt>
                      <c:pt idx="3593">
                        <c:v>9.8191000000000001E-2</c:v>
                      </c:pt>
                      <c:pt idx="3594">
                        <c:v>9.8261000000000015E-2</c:v>
                      </c:pt>
                      <c:pt idx="3595">
                        <c:v>9.832550000000001E-2</c:v>
                      </c:pt>
                      <c:pt idx="3596">
                        <c:v>9.8402500000000004E-2</c:v>
                      </c:pt>
                      <c:pt idx="3597">
                        <c:v>9.8491000000000023E-2</c:v>
                      </c:pt>
                      <c:pt idx="3598">
                        <c:v>9.853600000000004E-2</c:v>
                      </c:pt>
                      <c:pt idx="3599">
                        <c:v>9.8602000000000037E-2</c:v>
                      </c:pt>
                      <c:pt idx="3600">
                        <c:v>9.8664500000000058E-2</c:v>
                      </c:pt>
                      <c:pt idx="3601">
                        <c:v>9.8748500000000058E-2</c:v>
                      </c:pt>
                      <c:pt idx="3602">
                        <c:v>9.8789500000000072E-2</c:v>
                      </c:pt>
                      <c:pt idx="3603">
                        <c:v>9.886100000000006E-2</c:v>
                      </c:pt>
                      <c:pt idx="3604">
                        <c:v>9.8928000000000071E-2</c:v>
                      </c:pt>
                      <c:pt idx="3605">
                        <c:v>9.8991000000000079E-2</c:v>
                      </c:pt>
                      <c:pt idx="3606">
                        <c:v>9.9047000000000052E-2</c:v>
                      </c:pt>
                      <c:pt idx="3607">
                        <c:v>9.9075500000000052E-2</c:v>
                      </c:pt>
                      <c:pt idx="3608">
                        <c:v>9.9135500000000057E-2</c:v>
                      </c:pt>
                      <c:pt idx="3609">
                        <c:v>9.9191500000000057E-2</c:v>
                      </c:pt>
                      <c:pt idx="3610">
                        <c:v>9.9247500000000072E-2</c:v>
                      </c:pt>
                      <c:pt idx="3611">
                        <c:v>9.9316000000000043E-2</c:v>
                      </c:pt>
                      <c:pt idx="3612">
                        <c:v>9.9368500000000054E-2</c:v>
                      </c:pt>
                      <c:pt idx="3613">
                        <c:v>9.9451500000000054E-2</c:v>
                      </c:pt>
                      <c:pt idx="3614">
                        <c:v>9.9529500000000048E-2</c:v>
                      </c:pt>
                      <c:pt idx="3615">
                        <c:v>9.9583500000000061E-2</c:v>
                      </c:pt>
                      <c:pt idx="3616">
                        <c:v>9.9645500000000067E-2</c:v>
                      </c:pt>
                      <c:pt idx="3617">
                        <c:v>9.9697000000000063E-2</c:v>
                      </c:pt>
                      <c:pt idx="3618">
                        <c:v>9.9748500000000059E-2</c:v>
                      </c:pt>
                      <c:pt idx="3619">
                        <c:v>9.9788000000000043E-2</c:v>
                      </c:pt>
                      <c:pt idx="3620">
                        <c:v>9.9854500000000013E-2</c:v>
                      </c:pt>
                      <c:pt idx="3621">
                        <c:v>9.9890500000000021E-2</c:v>
                      </c:pt>
                      <c:pt idx="3622">
                        <c:v>9.9949000000000024E-2</c:v>
                      </c:pt>
                      <c:pt idx="3623">
                        <c:v>0.10001900000000002</c:v>
                      </c:pt>
                      <c:pt idx="3624">
                        <c:v>0.10005950000000004</c:v>
                      </c:pt>
                      <c:pt idx="3625">
                        <c:v>0.10010450000000003</c:v>
                      </c:pt>
                      <c:pt idx="3626">
                        <c:v>0.10015250000000003</c:v>
                      </c:pt>
                      <c:pt idx="3627">
                        <c:v>0.10020950000000002</c:v>
                      </c:pt>
                      <c:pt idx="3628">
                        <c:v>0.100263</c:v>
                      </c:pt>
                      <c:pt idx="3629">
                        <c:v>0.10031250000000001</c:v>
                      </c:pt>
                      <c:pt idx="3630">
                        <c:v>0.10034900000000002</c:v>
                      </c:pt>
                      <c:pt idx="3631">
                        <c:v>0.10041900000000004</c:v>
                      </c:pt>
                      <c:pt idx="3632">
                        <c:v>0.10045100000000001</c:v>
                      </c:pt>
                      <c:pt idx="3633">
                        <c:v>0.10044</c:v>
                      </c:pt>
                      <c:pt idx="3634">
                        <c:v>0.1004935</c:v>
                      </c:pt>
                      <c:pt idx="3635">
                        <c:v>0.1005265</c:v>
                      </c:pt>
                      <c:pt idx="3636">
                        <c:v>0.10056199999999998</c:v>
                      </c:pt>
                      <c:pt idx="3637">
                        <c:v>0.1006175</c:v>
                      </c:pt>
                      <c:pt idx="3638">
                        <c:v>0.10065300000000001</c:v>
                      </c:pt>
                      <c:pt idx="3639">
                        <c:v>0.10069549999999999</c:v>
                      </c:pt>
                      <c:pt idx="3640">
                        <c:v>0.100739</c:v>
                      </c:pt>
                      <c:pt idx="3641">
                        <c:v>0.10077799999999998</c:v>
                      </c:pt>
                      <c:pt idx="3642">
                        <c:v>0.1008145</c:v>
                      </c:pt>
                      <c:pt idx="3643">
                        <c:v>0.10086899999999999</c:v>
                      </c:pt>
                      <c:pt idx="3644">
                        <c:v>0.10091199999999999</c:v>
                      </c:pt>
                      <c:pt idx="3645">
                        <c:v>0.10094899999999997</c:v>
                      </c:pt>
                      <c:pt idx="3646">
                        <c:v>0.10099399999999996</c:v>
                      </c:pt>
                      <c:pt idx="3647">
                        <c:v>0.10106349999999993</c:v>
                      </c:pt>
                      <c:pt idx="3648">
                        <c:v>0.10110149999999994</c:v>
                      </c:pt>
                      <c:pt idx="3649">
                        <c:v>0.10112399999999994</c:v>
                      </c:pt>
                      <c:pt idx="3650">
                        <c:v>0.10117549999999992</c:v>
                      </c:pt>
                      <c:pt idx="3651">
                        <c:v>0.10122249999999995</c:v>
                      </c:pt>
                      <c:pt idx="3652">
                        <c:v>0.10126649999999997</c:v>
                      </c:pt>
                      <c:pt idx="3653">
                        <c:v>0.10129449999999997</c:v>
                      </c:pt>
                      <c:pt idx="3654">
                        <c:v>0.10133649999999994</c:v>
                      </c:pt>
                      <c:pt idx="3655">
                        <c:v>0.10136249999999995</c:v>
                      </c:pt>
                      <c:pt idx="3656">
                        <c:v>0.10139249999999994</c:v>
                      </c:pt>
                      <c:pt idx="3657">
                        <c:v>0.10142049999999996</c:v>
                      </c:pt>
                      <c:pt idx="3658">
                        <c:v>0.10145249999999997</c:v>
                      </c:pt>
                      <c:pt idx="3659">
                        <c:v>0.10149149999999997</c:v>
                      </c:pt>
                      <c:pt idx="3660">
                        <c:v>0.10152049999999996</c:v>
                      </c:pt>
                      <c:pt idx="3661">
                        <c:v>0.10154899999999997</c:v>
                      </c:pt>
                      <c:pt idx="3662">
                        <c:v>0.10160499999999997</c:v>
                      </c:pt>
                      <c:pt idx="3663">
                        <c:v>0.10165349999999997</c:v>
                      </c:pt>
                      <c:pt idx="3664">
                        <c:v>0.10168199999999997</c:v>
                      </c:pt>
                      <c:pt idx="3665">
                        <c:v>0.10169249999999996</c:v>
                      </c:pt>
                      <c:pt idx="3666">
                        <c:v>0.10171499999999999</c:v>
                      </c:pt>
                      <c:pt idx="3667">
                        <c:v>0.10173999999999998</c:v>
                      </c:pt>
                      <c:pt idx="3668">
                        <c:v>0.10175949999999999</c:v>
                      </c:pt>
                      <c:pt idx="3669">
                        <c:v>0.10178199999999998</c:v>
                      </c:pt>
                      <c:pt idx="3670">
                        <c:v>0.10179749999999997</c:v>
                      </c:pt>
                      <c:pt idx="3671">
                        <c:v>0.10182699999999999</c:v>
                      </c:pt>
                      <c:pt idx="3672">
                        <c:v>0.10185599999999996</c:v>
                      </c:pt>
                      <c:pt idx="3673">
                        <c:v>0.1018805</c:v>
                      </c:pt>
                      <c:pt idx="3674">
                        <c:v>0.10189750000000002</c:v>
                      </c:pt>
                      <c:pt idx="3675">
                        <c:v>0.10192900000000002</c:v>
                      </c:pt>
                      <c:pt idx="3676">
                        <c:v>0.10194399999999998</c:v>
                      </c:pt>
                      <c:pt idx="3677">
                        <c:v>0.10194749999999997</c:v>
                      </c:pt>
                      <c:pt idx="3678">
                        <c:v>0.10197750000000001</c:v>
                      </c:pt>
                      <c:pt idx="3679">
                        <c:v>0.10198650000000001</c:v>
                      </c:pt>
                      <c:pt idx="3680">
                        <c:v>0.10199449999999999</c:v>
                      </c:pt>
                      <c:pt idx="3681">
                        <c:v>0.10202600000000001</c:v>
                      </c:pt>
                      <c:pt idx="3682">
                        <c:v>0.1020515</c:v>
                      </c:pt>
                      <c:pt idx="3683">
                        <c:v>0.102063</c:v>
                      </c:pt>
                      <c:pt idx="3684">
                        <c:v>0.10210599999999999</c:v>
                      </c:pt>
                      <c:pt idx="3685">
                        <c:v>0.102113</c:v>
                      </c:pt>
                      <c:pt idx="3686">
                        <c:v>0.10214899999999999</c:v>
                      </c:pt>
                      <c:pt idx="3687">
                        <c:v>0.10216699999999999</c:v>
                      </c:pt>
                      <c:pt idx="3688">
                        <c:v>0.10218499999999998</c:v>
                      </c:pt>
                      <c:pt idx="3689">
                        <c:v>0.10220649999999998</c:v>
                      </c:pt>
                      <c:pt idx="3690">
                        <c:v>0.1022375</c:v>
                      </c:pt>
                      <c:pt idx="3691">
                        <c:v>0.10225649999999999</c:v>
                      </c:pt>
                      <c:pt idx="3692">
                        <c:v>0.10227349999999999</c:v>
                      </c:pt>
                      <c:pt idx="3693">
                        <c:v>0.10230450000000001</c:v>
                      </c:pt>
                      <c:pt idx="3694">
                        <c:v>0.10233100000000002</c:v>
                      </c:pt>
                      <c:pt idx="3695">
                        <c:v>0.10235150000000003</c:v>
                      </c:pt>
                      <c:pt idx="3696">
                        <c:v>0.1023785</c:v>
                      </c:pt>
                      <c:pt idx="3697">
                        <c:v>0.10241700000000002</c:v>
                      </c:pt>
                      <c:pt idx="3698">
                        <c:v>0.10244600000000002</c:v>
                      </c:pt>
                      <c:pt idx="3699">
                        <c:v>0.10246500000000003</c:v>
                      </c:pt>
                      <c:pt idx="3700">
                        <c:v>0.10249950000000001</c:v>
                      </c:pt>
                      <c:pt idx="3701">
                        <c:v>0.10251300000000003</c:v>
                      </c:pt>
                      <c:pt idx="3702">
                        <c:v>0.10252550000000005</c:v>
                      </c:pt>
                      <c:pt idx="3703">
                        <c:v>0.10256600000000002</c:v>
                      </c:pt>
                      <c:pt idx="3704">
                        <c:v>0.10257300000000003</c:v>
                      </c:pt>
                      <c:pt idx="3705">
                        <c:v>0.10257400000000004</c:v>
                      </c:pt>
                      <c:pt idx="3706">
                        <c:v>0.10257900000000003</c:v>
                      </c:pt>
                      <c:pt idx="3707">
                        <c:v>0.10257300000000004</c:v>
                      </c:pt>
                      <c:pt idx="3708">
                        <c:v>0.10258200000000003</c:v>
                      </c:pt>
                      <c:pt idx="3709">
                        <c:v>0.10257950000000006</c:v>
                      </c:pt>
                      <c:pt idx="3710">
                        <c:v>0.10257150000000005</c:v>
                      </c:pt>
                      <c:pt idx="3711">
                        <c:v>0.10255850000000005</c:v>
                      </c:pt>
                      <c:pt idx="3712">
                        <c:v>0.10259100000000006</c:v>
                      </c:pt>
                      <c:pt idx="3713">
                        <c:v>0.10261450000000005</c:v>
                      </c:pt>
                      <c:pt idx="3714">
                        <c:v>0.10261450000000005</c:v>
                      </c:pt>
                      <c:pt idx="3715">
                        <c:v>0.10262100000000006</c:v>
                      </c:pt>
                      <c:pt idx="3716">
                        <c:v>0.10262150000000006</c:v>
                      </c:pt>
                      <c:pt idx="3717">
                        <c:v>0.10263400000000006</c:v>
                      </c:pt>
                      <c:pt idx="3718">
                        <c:v>0.10263550000000006</c:v>
                      </c:pt>
                      <c:pt idx="3719">
                        <c:v>0.10262850000000005</c:v>
                      </c:pt>
                      <c:pt idx="3720">
                        <c:v>0.10262950000000007</c:v>
                      </c:pt>
                      <c:pt idx="3721">
                        <c:v>0.10263500000000007</c:v>
                      </c:pt>
                      <c:pt idx="3722">
                        <c:v>0.10264350000000007</c:v>
                      </c:pt>
                      <c:pt idx="3723">
                        <c:v>0.10263250000000008</c:v>
                      </c:pt>
                      <c:pt idx="3724">
                        <c:v>0.10262800000000008</c:v>
                      </c:pt>
                      <c:pt idx="3725">
                        <c:v>0.10262750000000008</c:v>
                      </c:pt>
                      <c:pt idx="3726">
                        <c:v>0.10262150000000007</c:v>
                      </c:pt>
                      <c:pt idx="3727">
                        <c:v>0.10262200000000007</c:v>
                      </c:pt>
                      <c:pt idx="3728">
                        <c:v>0.1025735000000001</c:v>
                      </c:pt>
                      <c:pt idx="3729">
                        <c:v>0.10257300000000011</c:v>
                      </c:pt>
                      <c:pt idx="3730">
                        <c:v>0.10257050000000011</c:v>
                      </c:pt>
                      <c:pt idx="3731">
                        <c:v>0.1025635000000001</c:v>
                      </c:pt>
                      <c:pt idx="3732">
                        <c:v>0.10257500000000011</c:v>
                      </c:pt>
                      <c:pt idx="3733">
                        <c:v>0.10258800000000014</c:v>
                      </c:pt>
                      <c:pt idx="3734">
                        <c:v>0.10257600000000013</c:v>
                      </c:pt>
                      <c:pt idx="3735">
                        <c:v>0.10257300000000015</c:v>
                      </c:pt>
                      <c:pt idx="3736">
                        <c:v>0.10260100000000015</c:v>
                      </c:pt>
                      <c:pt idx="3737">
                        <c:v>0.10258750000000014</c:v>
                      </c:pt>
                      <c:pt idx="3738">
                        <c:v>0.10256450000000013</c:v>
                      </c:pt>
                      <c:pt idx="3739">
                        <c:v>0.10257050000000012</c:v>
                      </c:pt>
                      <c:pt idx="3740">
                        <c:v>0.10258100000000009</c:v>
                      </c:pt>
                      <c:pt idx="3741">
                        <c:v>0.1025780000000001</c:v>
                      </c:pt>
                      <c:pt idx="3742">
                        <c:v>0.10256500000000007</c:v>
                      </c:pt>
                      <c:pt idx="3743">
                        <c:v>0.10254950000000009</c:v>
                      </c:pt>
                      <c:pt idx="3744">
                        <c:v>0.10252750000000009</c:v>
                      </c:pt>
                      <c:pt idx="3745">
                        <c:v>0.10251550000000009</c:v>
                      </c:pt>
                      <c:pt idx="3746">
                        <c:v>0.10249900000000008</c:v>
                      </c:pt>
                      <c:pt idx="3747">
                        <c:v>0.10249500000000009</c:v>
                      </c:pt>
                      <c:pt idx="3748">
                        <c:v>0.10247800000000007</c:v>
                      </c:pt>
                      <c:pt idx="3749">
                        <c:v>0.10247400000000008</c:v>
                      </c:pt>
                      <c:pt idx="3750">
                        <c:v>0.10245100000000008</c:v>
                      </c:pt>
                      <c:pt idx="3751">
                        <c:v>0.10244850000000008</c:v>
                      </c:pt>
                      <c:pt idx="3752">
                        <c:v>0.10244400000000008</c:v>
                      </c:pt>
                      <c:pt idx="3753">
                        <c:v>0.10242600000000009</c:v>
                      </c:pt>
                      <c:pt idx="3754">
                        <c:v>0.10242300000000007</c:v>
                      </c:pt>
                      <c:pt idx="3755">
                        <c:v>0.10241650000000008</c:v>
                      </c:pt>
                      <c:pt idx="3756">
                        <c:v>0.10244150000000006</c:v>
                      </c:pt>
                      <c:pt idx="3757">
                        <c:v>0.10244300000000008</c:v>
                      </c:pt>
                      <c:pt idx="3758">
                        <c:v>0.10242800000000007</c:v>
                      </c:pt>
                      <c:pt idx="3759">
                        <c:v>0.10241600000000008</c:v>
                      </c:pt>
                      <c:pt idx="3760">
                        <c:v>0.10241000000000008</c:v>
                      </c:pt>
                      <c:pt idx="3761">
                        <c:v>0.1023930000000001</c:v>
                      </c:pt>
                      <c:pt idx="3762">
                        <c:v>0.1023970000000001</c:v>
                      </c:pt>
                      <c:pt idx="3763">
                        <c:v>0.10240600000000009</c:v>
                      </c:pt>
                      <c:pt idx="3764">
                        <c:v>0.10240350000000011</c:v>
                      </c:pt>
                      <c:pt idx="3765">
                        <c:v>0.1023835000000001</c:v>
                      </c:pt>
                      <c:pt idx="3766">
                        <c:v>0.1023880000000001</c:v>
                      </c:pt>
                      <c:pt idx="3767">
                        <c:v>0.1023805000000001</c:v>
                      </c:pt>
                      <c:pt idx="3768">
                        <c:v>0.10236350000000009</c:v>
                      </c:pt>
                      <c:pt idx="3769">
                        <c:v>0.10236550000000008</c:v>
                      </c:pt>
                      <c:pt idx="3770">
                        <c:v>0.10235250000000008</c:v>
                      </c:pt>
                      <c:pt idx="3771">
                        <c:v>0.10233250000000008</c:v>
                      </c:pt>
                      <c:pt idx="3772">
                        <c:v>0.10232700000000004</c:v>
                      </c:pt>
                      <c:pt idx="3773">
                        <c:v>0.10231300000000004</c:v>
                      </c:pt>
                      <c:pt idx="3774">
                        <c:v>0.10228950000000006</c:v>
                      </c:pt>
                      <c:pt idx="3775">
                        <c:v>0.10227850000000004</c:v>
                      </c:pt>
                      <c:pt idx="3776">
                        <c:v>0.10227500000000005</c:v>
                      </c:pt>
                      <c:pt idx="3777">
                        <c:v>0.10226650000000005</c:v>
                      </c:pt>
                      <c:pt idx="3778">
                        <c:v>0.10225800000000003</c:v>
                      </c:pt>
                      <c:pt idx="3779">
                        <c:v>0.10223850000000002</c:v>
                      </c:pt>
                      <c:pt idx="3780">
                        <c:v>0.10223000000000004</c:v>
                      </c:pt>
                      <c:pt idx="3781">
                        <c:v>0.10221400000000007</c:v>
                      </c:pt>
                      <c:pt idx="3782">
                        <c:v>0.10219700000000007</c:v>
                      </c:pt>
                      <c:pt idx="3783">
                        <c:v>0.10219150000000007</c:v>
                      </c:pt>
                      <c:pt idx="3784">
                        <c:v>0.10217300000000008</c:v>
                      </c:pt>
                      <c:pt idx="3785">
                        <c:v>0.10214950000000007</c:v>
                      </c:pt>
                      <c:pt idx="3786">
                        <c:v>0.10213500000000009</c:v>
                      </c:pt>
                      <c:pt idx="3787">
                        <c:v>0.10211600000000008</c:v>
                      </c:pt>
                      <c:pt idx="3788">
                        <c:v>0.1020925000000001</c:v>
                      </c:pt>
                      <c:pt idx="3789">
                        <c:v>0.10205700000000008</c:v>
                      </c:pt>
                      <c:pt idx="3790">
                        <c:v>0.10205750000000008</c:v>
                      </c:pt>
                      <c:pt idx="3791">
                        <c:v>0.10203700000000007</c:v>
                      </c:pt>
                      <c:pt idx="3792">
                        <c:v>0.10204000000000008</c:v>
                      </c:pt>
                      <c:pt idx="3793">
                        <c:v>0.10203250000000008</c:v>
                      </c:pt>
                      <c:pt idx="3794">
                        <c:v>0.10200650000000007</c:v>
                      </c:pt>
                      <c:pt idx="3795">
                        <c:v>0.10198400000000009</c:v>
                      </c:pt>
                      <c:pt idx="3796">
                        <c:v>0.10194450000000009</c:v>
                      </c:pt>
                      <c:pt idx="3797">
                        <c:v>0.10189300000000008</c:v>
                      </c:pt>
                      <c:pt idx="3798">
                        <c:v>0.10189050000000009</c:v>
                      </c:pt>
                      <c:pt idx="3799">
                        <c:v>0.10187600000000009</c:v>
                      </c:pt>
                      <c:pt idx="3800">
                        <c:v>0.1018750000000001</c:v>
                      </c:pt>
                      <c:pt idx="3801">
                        <c:v>0.10184900000000009</c:v>
                      </c:pt>
                      <c:pt idx="3802">
                        <c:v>0.10185900000000009</c:v>
                      </c:pt>
                      <c:pt idx="3803">
                        <c:v>0.10183500000000006</c:v>
                      </c:pt>
                      <c:pt idx="3804">
                        <c:v>0.10181200000000007</c:v>
                      </c:pt>
                      <c:pt idx="3805">
                        <c:v>0.10179950000000006</c:v>
                      </c:pt>
                      <c:pt idx="3806">
                        <c:v>0.10178650000000004</c:v>
                      </c:pt>
                      <c:pt idx="3807">
                        <c:v>0.10179750000000005</c:v>
                      </c:pt>
                      <c:pt idx="3808">
                        <c:v>0.10177550000000003</c:v>
                      </c:pt>
                      <c:pt idx="3809">
                        <c:v>0.10176250000000003</c:v>
                      </c:pt>
                      <c:pt idx="3810">
                        <c:v>0.1017445</c:v>
                      </c:pt>
                      <c:pt idx="3811">
                        <c:v>0.10172950000000001</c:v>
                      </c:pt>
                      <c:pt idx="3812">
                        <c:v>0.10171199999999998</c:v>
                      </c:pt>
                      <c:pt idx="3813">
                        <c:v>0.10168700000000003</c:v>
                      </c:pt>
                      <c:pt idx="3814">
                        <c:v>0.10165450000000002</c:v>
                      </c:pt>
                      <c:pt idx="3815">
                        <c:v>0.10165100000000002</c:v>
                      </c:pt>
                      <c:pt idx="3816">
                        <c:v>0.10162950000000003</c:v>
                      </c:pt>
                      <c:pt idx="3817">
                        <c:v>0.10160500000000003</c:v>
                      </c:pt>
                      <c:pt idx="3818">
                        <c:v>0.10160000000000004</c:v>
                      </c:pt>
                      <c:pt idx="3819">
                        <c:v>0.10159400000000003</c:v>
                      </c:pt>
                      <c:pt idx="3820">
                        <c:v>0.10156900000000001</c:v>
                      </c:pt>
                      <c:pt idx="3821">
                        <c:v>0.10158500000000004</c:v>
                      </c:pt>
                      <c:pt idx="3822">
                        <c:v>0.10156250000000001</c:v>
                      </c:pt>
                      <c:pt idx="3823">
                        <c:v>0.10155450000000002</c:v>
                      </c:pt>
                      <c:pt idx="3824">
                        <c:v>0.10154850000000003</c:v>
                      </c:pt>
                      <c:pt idx="3825">
                        <c:v>0.10153250000000004</c:v>
                      </c:pt>
                      <c:pt idx="3826">
                        <c:v>0.10153600000000002</c:v>
                      </c:pt>
                      <c:pt idx="3827">
                        <c:v>0.10152199999999999</c:v>
                      </c:pt>
                      <c:pt idx="3828">
                        <c:v>0.10151550000000001</c:v>
                      </c:pt>
                      <c:pt idx="3829">
                        <c:v>0.10150900000000002</c:v>
                      </c:pt>
                      <c:pt idx="3830">
                        <c:v>0.10151150000000002</c:v>
                      </c:pt>
                      <c:pt idx="3831">
                        <c:v>0.10148600000000002</c:v>
                      </c:pt>
                      <c:pt idx="3832">
                        <c:v>0.10148550000000002</c:v>
                      </c:pt>
                      <c:pt idx="3833">
                        <c:v>0.10154150000000001</c:v>
                      </c:pt>
                      <c:pt idx="3834">
                        <c:v>0.10152700000000001</c:v>
                      </c:pt>
                      <c:pt idx="3835">
                        <c:v>0.10152600000000002</c:v>
                      </c:pt>
                      <c:pt idx="3836">
                        <c:v>0.10151800000000001</c:v>
                      </c:pt>
                      <c:pt idx="3837">
                        <c:v>0.10150749999999999</c:v>
                      </c:pt>
                      <c:pt idx="3838">
                        <c:v>0.10149449999999999</c:v>
                      </c:pt>
                      <c:pt idx="3839">
                        <c:v>0.10149299999999999</c:v>
                      </c:pt>
                      <c:pt idx="3840">
                        <c:v>0.10148599999999997</c:v>
                      </c:pt>
                      <c:pt idx="3841">
                        <c:v>0.10148149999999997</c:v>
                      </c:pt>
                      <c:pt idx="3842">
                        <c:v>0.101475</c:v>
                      </c:pt>
                      <c:pt idx="3843">
                        <c:v>0.10145149999999997</c:v>
                      </c:pt>
                      <c:pt idx="3844">
                        <c:v>0.10143849999999997</c:v>
                      </c:pt>
                      <c:pt idx="3845">
                        <c:v>0.10143099999999999</c:v>
                      </c:pt>
                      <c:pt idx="3846">
                        <c:v>0.10141249999999997</c:v>
                      </c:pt>
                      <c:pt idx="3847">
                        <c:v>0.10138949999999998</c:v>
                      </c:pt>
                      <c:pt idx="3848">
                        <c:v>0.10138499999999998</c:v>
                      </c:pt>
                      <c:pt idx="3849">
                        <c:v>0.10139599999999999</c:v>
                      </c:pt>
                      <c:pt idx="3850">
                        <c:v>0.10137349999999996</c:v>
                      </c:pt>
                      <c:pt idx="3851">
                        <c:v>0.1013505</c:v>
                      </c:pt>
                      <c:pt idx="3852">
                        <c:v>0.10133849999999997</c:v>
                      </c:pt>
                      <c:pt idx="3853">
                        <c:v>0.10131899999999998</c:v>
                      </c:pt>
                      <c:pt idx="3854">
                        <c:v>0.10129749999999998</c:v>
                      </c:pt>
                      <c:pt idx="3855">
                        <c:v>0.10129499999999998</c:v>
                      </c:pt>
                      <c:pt idx="3856">
                        <c:v>0.10127499999999998</c:v>
                      </c:pt>
                      <c:pt idx="3857">
                        <c:v>0.10127549999999999</c:v>
                      </c:pt>
                      <c:pt idx="3858">
                        <c:v>0.101246</c:v>
                      </c:pt>
                      <c:pt idx="3859">
                        <c:v>0.10126650000000001</c:v>
                      </c:pt>
                      <c:pt idx="3860">
                        <c:v>0.10126050000000002</c:v>
                      </c:pt>
                      <c:pt idx="3861">
                        <c:v>0.10124900000000001</c:v>
                      </c:pt>
                      <c:pt idx="3862">
                        <c:v>0.1012125</c:v>
                      </c:pt>
                      <c:pt idx="3863">
                        <c:v>0.10120149999999997</c:v>
                      </c:pt>
                      <c:pt idx="3864">
                        <c:v>0.10119</c:v>
                      </c:pt>
                      <c:pt idx="3865">
                        <c:v>0.10120399999999999</c:v>
                      </c:pt>
                      <c:pt idx="3866">
                        <c:v>0.10119849999999998</c:v>
                      </c:pt>
                      <c:pt idx="3867">
                        <c:v>0.10118499999999997</c:v>
                      </c:pt>
                      <c:pt idx="3868">
                        <c:v>0.10118349999999995</c:v>
                      </c:pt>
                      <c:pt idx="3869">
                        <c:v>0.10117899999999996</c:v>
                      </c:pt>
                      <c:pt idx="3870">
                        <c:v>0.10119249999999996</c:v>
                      </c:pt>
                      <c:pt idx="3871">
                        <c:v>0.10118599999999996</c:v>
                      </c:pt>
                      <c:pt idx="3872">
                        <c:v>0.10118349999999995</c:v>
                      </c:pt>
                      <c:pt idx="3873">
                        <c:v>0.10118749999999994</c:v>
                      </c:pt>
                      <c:pt idx="3874">
                        <c:v>0.10119149999999993</c:v>
                      </c:pt>
                      <c:pt idx="3875">
                        <c:v>0.10116399999999995</c:v>
                      </c:pt>
                      <c:pt idx="3876">
                        <c:v>0.10115099999999998</c:v>
                      </c:pt>
                      <c:pt idx="3877">
                        <c:v>0.10114749999999996</c:v>
                      </c:pt>
                      <c:pt idx="3878">
                        <c:v>0.10113599999999996</c:v>
                      </c:pt>
                      <c:pt idx="3879">
                        <c:v>0.10113499999999996</c:v>
                      </c:pt>
                      <c:pt idx="3880">
                        <c:v>0.10113999999999997</c:v>
                      </c:pt>
                      <c:pt idx="3881">
                        <c:v>0.10113599999999998</c:v>
                      </c:pt>
                      <c:pt idx="3882">
                        <c:v>0.10112599999999999</c:v>
                      </c:pt>
                      <c:pt idx="3883">
                        <c:v>0.10112599999999997</c:v>
                      </c:pt>
                      <c:pt idx="3884">
                        <c:v>0.10110199999999997</c:v>
                      </c:pt>
                      <c:pt idx="3885">
                        <c:v>0.1010955</c:v>
                      </c:pt>
                      <c:pt idx="3886">
                        <c:v>0.10107749999999999</c:v>
                      </c:pt>
                      <c:pt idx="3887">
                        <c:v>0.10107200000000001</c:v>
                      </c:pt>
                      <c:pt idx="3888">
                        <c:v>0.10106350000000001</c:v>
                      </c:pt>
                      <c:pt idx="3889">
                        <c:v>0.10105950000000002</c:v>
                      </c:pt>
                      <c:pt idx="3890">
                        <c:v>0.1010515</c:v>
                      </c:pt>
                      <c:pt idx="3891">
                        <c:v>0.1010495</c:v>
                      </c:pt>
                      <c:pt idx="3892">
                        <c:v>0.10104049999999999</c:v>
                      </c:pt>
                      <c:pt idx="3893">
                        <c:v>0.10102750000000001</c:v>
                      </c:pt>
                      <c:pt idx="3894">
                        <c:v>0.10100099999999999</c:v>
                      </c:pt>
                      <c:pt idx="3895">
                        <c:v>0.10099399999999999</c:v>
                      </c:pt>
                      <c:pt idx="3896">
                        <c:v>0.10098549999999999</c:v>
                      </c:pt>
                      <c:pt idx="3897">
                        <c:v>0.10097400000000001</c:v>
                      </c:pt>
                      <c:pt idx="3898">
                        <c:v>0.100977</c:v>
                      </c:pt>
                      <c:pt idx="3899">
                        <c:v>0.1009635</c:v>
                      </c:pt>
                      <c:pt idx="3900">
                        <c:v>0.10095049999999998</c:v>
                      </c:pt>
                      <c:pt idx="3901">
                        <c:v>0.10094849999999997</c:v>
                      </c:pt>
                      <c:pt idx="3902">
                        <c:v>0.10094149999999999</c:v>
                      </c:pt>
                      <c:pt idx="3903">
                        <c:v>0.10091800000000001</c:v>
                      </c:pt>
                      <c:pt idx="3904">
                        <c:v>0.1008995</c:v>
                      </c:pt>
                      <c:pt idx="3905">
                        <c:v>0.10089549999999999</c:v>
                      </c:pt>
                      <c:pt idx="3906">
                        <c:v>0.1008945</c:v>
                      </c:pt>
                      <c:pt idx="3907">
                        <c:v>0.10089699999999999</c:v>
                      </c:pt>
                      <c:pt idx="3908">
                        <c:v>0.10088749999999999</c:v>
                      </c:pt>
                      <c:pt idx="3909">
                        <c:v>0.10087899999999998</c:v>
                      </c:pt>
                      <c:pt idx="3910">
                        <c:v>0.10088449999999999</c:v>
                      </c:pt>
                      <c:pt idx="3911">
                        <c:v>0.10087399999999995</c:v>
                      </c:pt>
                      <c:pt idx="3912">
                        <c:v>0.10086599999999996</c:v>
                      </c:pt>
                      <c:pt idx="3913">
                        <c:v>0.10085299999999997</c:v>
                      </c:pt>
                      <c:pt idx="3914">
                        <c:v>0.10085499999999996</c:v>
                      </c:pt>
                      <c:pt idx="3915">
                        <c:v>0.10084299999999997</c:v>
                      </c:pt>
                      <c:pt idx="3916">
                        <c:v>0.10083099999999996</c:v>
                      </c:pt>
                      <c:pt idx="3917">
                        <c:v>0.10082099999999995</c:v>
                      </c:pt>
                      <c:pt idx="3918">
                        <c:v>0.10081199999999996</c:v>
                      </c:pt>
                      <c:pt idx="3919">
                        <c:v>0.10080549999999995</c:v>
                      </c:pt>
                      <c:pt idx="3920">
                        <c:v>0.10079749999999996</c:v>
                      </c:pt>
                      <c:pt idx="3921">
                        <c:v>0.10079349999999992</c:v>
                      </c:pt>
                      <c:pt idx="3922">
                        <c:v>0.10078549999999994</c:v>
                      </c:pt>
                      <c:pt idx="3923">
                        <c:v>0.10079649999999994</c:v>
                      </c:pt>
                      <c:pt idx="3924">
                        <c:v>0.10078649999999993</c:v>
                      </c:pt>
                      <c:pt idx="3925">
                        <c:v>0.10078499999999996</c:v>
                      </c:pt>
                      <c:pt idx="3926">
                        <c:v>0.10077549999999996</c:v>
                      </c:pt>
                      <c:pt idx="3927">
                        <c:v>0.10077499999999995</c:v>
                      </c:pt>
                      <c:pt idx="3928">
                        <c:v>0.10080449999999995</c:v>
                      </c:pt>
                      <c:pt idx="3929">
                        <c:v>0.10080899999999997</c:v>
                      </c:pt>
                      <c:pt idx="3930">
                        <c:v>0.10080749999999995</c:v>
                      </c:pt>
                      <c:pt idx="3931">
                        <c:v>0.10080849999999997</c:v>
                      </c:pt>
                      <c:pt idx="3932">
                        <c:v>0.10079899999999997</c:v>
                      </c:pt>
                      <c:pt idx="3933">
                        <c:v>0.10078849999999996</c:v>
                      </c:pt>
                      <c:pt idx="3934">
                        <c:v>0.10077749999999996</c:v>
                      </c:pt>
                      <c:pt idx="3935">
                        <c:v>0.10077299999999997</c:v>
                      </c:pt>
                      <c:pt idx="3936">
                        <c:v>0.10074349999999997</c:v>
                      </c:pt>
                      <c:pt idx="3937">
                        <c:v>0.10074099999999998</c:v>
                      </c:pt>
                      <c:pt idx="3938">
                        <c:v>0.10072699999999997</c:v>
                      </c:pt>
                      <c:pt idx="3939">
                        <c:v>0.10072399999999997</c:v>
                      </c:pt>
                      <c:pt idx="3940">
                        <c:v>0.10070949999999997</c:v>
                      </c:pt>
                      <c:pt idx="3941">
                        <c:v>0.10070799999999998</c:v>
                      </c:pt>
                      <c:pt idx="3942">
                        <c:v>0.10070899999999997</c:v>
                      </c:pt>
                      <c:pt idx="3943">
                        <c:v>0.10069899999999997</c:v>
                      </c:pt>
                      <c:pt idx="3944">
                        <c:v>0.10069899999999998</c:v>
                      </c:pt>
                      <c:pt idx="3945">
                        <c:v>0.10068949999999997</c:v>
                      </c:pt>
                      <c:pt idx="3946">
                        <c:v>0.10070800000000001</c:v>
                      </c:pt>
                      <c:pt idx="3947">
                        <c:v>0.10070850000000001</c:v>
                      </c:pt>
                      <c:pt idx="3948">
                        <c:v>0.10071400000000003</c:v>
                      </c:pt>
                      <c:pt idx="3949">
                        <c:v>0.10071200000000002</c:v>
                      </c:pt>
                      <c:pt idx="3950">
                        <c:v>0.10071900000000004</c:v>
                      </c:pt>
                      <c:pt idx="3951">
                        <c:v>0.10071750000000007</c:v>
                      </c:pt>
                      <c:pt idx="3952">
                        <c:v>0.10071450000000005</c:v>
                      </c:pt>
                      <c:pt idx="3953">
                        <c:v>0.10071450000000005</c:v>
                      </c:pt>
                      <c:pt idx="3954">
                        <c:v>0.10073450000000003</c:v>
                      </c:pt>
                      <c:pt idx="3955">
                        <c:v>0.10073450000000005</c:v>
                      </c:pt>
                      <c:pt idx="3956">
                        <c:v>0.10072300000000003</c:v>
                      </c:pt>
                      <c:pt idx="3957">
                        <c:v>0.10073800000000005</c:v>
                      </c:pt>
                      <c:pt idx="3958">
                        <c:v>0.10075000000000006</c:v>
                      </c:pt>
                      <c:pt idx="3959">
                        <c:v>0.10075500000000005</c:v>
                      </c:pt>
                      <c:pt idx="3960">
                        <c:v>0.10075700000000007</c:v>
                      </c:pt>
                      <c:pt idx="3961">
                        <c:v>0.10075800000000007</c:v>
                      </c:pt>
                      <c:pt idx="3962">
                        <c:v>0.10074600000000006</c:v>
                      </c:pt>
                      <c:pt idx="3963">
                        <c:v>0.10074800000000007</c:v>
                      </c:pt>
                      <c:pt idx="3964">
                        <c:v>0.10074050000000005</c:v>
                      </c:pt>
                      <c:pt idx="3965">
                        <c:v>0.10076400000000005</c:v>
                      </c:pt>
                      <c:pt idx="3966">
                        <c:v>0.10074800000000005</c:v>
                      </c:pt>
                      <c:pt idx="3967">
                        <c:v>0.10075600000000003</c:v>
                      </c:pt>
                      <c:pt idx="3968">
                        <c:v>0.10076500000000004</c:v>
                      </c:pt>
                      <c:pt idx="3969">
                        <c:v>0.10076850000000004</c:v>
                      </c:pt>
                      <c:pt idx="3970">
                        <c:v>0.10076850000000004</c:v>
                      </c:pt>
                      <c:pt idx="3971">
                        <c:v>0.10077550000000002</c:v>
                      </c:pt>
                      <c:pt idx="3972">
                        <c:v>0.10077450000000003</c:v>
                      </c:pt>
                      <c:pt idx="3973">
                        <c:v>0.10078500000000001</c:v>
                      </c:pt>
                      <c:pt idx="3974">
                        <c:v>0.10078550000000003</c:v>
                      </c:pt>
                      <c:pt idx="3975">
                        <c:v>0.10079250000000003</c:v>
                      </c:pt>
                      <c:pt idx="3976">
                        <c:v>0.10079100000000003</c:v>
                      </c:pt>
                      <c:pt idx="3977">
                        <c:v>0.10079350000000004</c:v>
                      </c:pt>
                      <c:pt idx="3978">
                        <c:v>0.10079900000000004</c:v>
                      </c:pt>
                      <c:pt idx="3979">
                        <c:v>0.10080350000000005</c:v>
                      </c:pt>
                      <c:pt idx="3980">
                        <c:v>0.10079400000000004</c:v>
                      </c:pt>
                      <c:pt idx="3981">
                        <c:v>0.10079850000000003</c:v>
                      </c:pt>
                      <c:pt idx="3982">
                        <c:v>0.10080700000000004</c:v>
                      </c:pt>
                      <c:pt idx="3983">
                        <c:v>0.10080450000000002</c:v>
                      </c:pt>
                      <c:pt idx="3984">
                        <c:v>0.10080100000000002</c:v>
                      </c:pt>
                      <c:pt idx="3985">
                        <c:v>0.10080550000000002</c:v>
                      </c:pt>
                      <c:pt idx="3986">
                        <c:v>0.10080750000000002</c:v>
                      </c:pt>
                      <c:pt idx="3987">
                        <c:v>0.10080400000000003</c:v>
                      </c:pt>
                      <c:pt idx="3988">
                        <c:v>0.10080600000000003</c:v>
                      </c:pt>
                      <c:pt idx="3989">
                        <c:v>0.10081250000000003</c:v>
                      </c:pt>
                      <c:pt idx="3990">
                        <c:v>0.10081200000000003</c:v>
                      </c:pt>
                      <c:pt idx="3991">
                        <c:v>0.10082100000000001</c:v>
                      </c:pt>
                      <c:pt idx="3992">
                        <c:v>0.10082650000000001</c:v>
                      </c:pt>
                      <c:pt idx="3993">
                        <c:v>0.10083</c:v>
                      </c:pt>
                      <c:pt idx="3994">
                        <c:v>0.10085000000000001</c:v>
                      </c:pt>
                      <c:pt idx="3995">
                        <c:v>0.10085850000000002</c:v>
                      </c:pt>
                      <c:pt idx="3996">
                        <c:v>0.10087050000000003</c:v>
                      </c:pt>
                      <c:pt idx="3997">
                        <c:v>0.10088550000000002</c:v>
                      </c:pt>
                      <c:pt idx="3998">
                        <c:v>0.1008825</c:v>
                      </c:pt>
                      <c:pt idx="3999">
                        <c:v>0.1008825</c:v>
                      </c:pt>
                      <c:pt idx="4000">
                        <c:v>0.10087649999999999</c:v>
                      </c:pt>
                      <c:pt idx="4001">
                        <c:v>0.10088049999999998</c:v>
                      </c:pt>
                      <c:pt idx="4002">
                        <c:v>0.1008845</c:v>
                      </c:pt>
                      <c:pt idx="4003">
                        <c:v>0.10089000000000001</c:v>
                      </c:pt>
                      <c:pt idx="4004">
                        <c:v>0.10088200000000003</c:v>
                      </c:pt>
                      <c:pt idx="4005">
                        <c:v>0.10088250000000003</c:v>
                      </c:pt>
                      <c:pt idx="4006">
                        <c:v>0.10087850000000001</c:v>
                      </c:pt>
                      <c:pt idx="4007">
                        <c:v>0.10088450000000002</c:v>
                      </c:pt>
                      <c:pt idx="4008">
                        <c:v>0.10089700000000003</c:v>
                      </c:pt>
                      <c:pt idx="4009">
                        <c:v>0.10089600000000001</c:v>
                      </c:pt>
                      <c:pt idx="4010">
                        <c:v>0.10089500000000001</c:v>
                      </c:pt>
                      <c:pt idx="4011">
                        <c:v>0.10088150000000003</c:v>
                      </c:pt>
                      <c:pt idx="4012">
                        <c:v>0.1008875</c:v>
                      </c:pt>
                      <c:pt idx="4013">
                        <c:v>0.10088950000000001</c:v>
                      </c:pt>
                      <c:pt idx="4014">
                        <c:v>0.1008845</c:v>
                      </c:pt>
                      <c:pt idx="4015">
                        <c:v>0.10087850000000001</c:v>
                      </c:pt>
                      <c:pt idx="4016">
                        <c:v>0.10088300000000001</c:v>
                      </c:pt>
                      <c:pt idx="4017">
                        <c:v>0.10089950000000002</c:v>
                      </c:pt>
                      <c:pt idx="4018">
                        <c:v>0.10090500000000002</c:v>
                      </c:pt>
                      <c:pt idx="4019">
                        <c:v>0.10090950000000003</c:v>
                      </c:pt>
                      <c:pt idx="4020">
                        <c:v>0.10092350000000003</c:v>
                      </c:pt>
                      <c:pt idx="4021">
                        <c:v>0.10091050000000004</c:v>
                      </c:pt>
                      <c:pt idx="4022">
                        <c:v>0.10091400000000006</c:v>
                      </c:pt>
                      <c:pt idx="4023">
                        <c:v>0.10089350000000005</c:v>
                      </c:pt>
                      <c:pt idx="4024">
                        <c:v>0.10091350000000004</c:v>
                      </c:pt>
                      <c:pt idx="4025">
                        <c:v>0.10091850000000001</c:v>
                      </c:pt>
                      <c:pt idx="4026">
                        <c:v>0.100909</c:v>
                      </c:pt>
                      <c:pt idx="4027">
                        <c:v>0.100929</c:v>
                      </c:pt>
                      <c:pt idx="4028">
                        <c:v>0.1009245</c:v>
                      </c:pt>
                      <c:pt idx="4029">
                        <c:v>0.10092999999999998</c:v>
                      </c:pt>
                      <c:pt idx="4030">
                        <c:v>0.1009235</c:v>
                      </c:pt>
                      <c:pt idx="4031">
                        <c:v>0.100927</c:v>
                      </c:pt>
                      <c:pt idx="4032">
                        <c:v>0.10093250000000001</c:v>
                      </c:pt>
                      <c:pt idx="4033">
                        <c:v>0.10093900000000001</c:v>
                      </c:pt>
                      <c:pt idx="4034">
                        <c:v>0.10094350000000002</c:v>
                      </c:pt>
                      <c:pt idx="4035">
                        <c:v>0.10094250000000002</c:v>
                      </c:pt>
                      <c:pt idx="4036">
                        <c:v>0.10095150000000003</c:v>
                      </c:pt>
                      <c:pt idx="4037">
                        <c:v>0.10095900000000003</c:v>
                      </c:pt>
                      <c:pt idx="4038">
                        <c:v>0.10098000000000003</c:v>
                      </c:pt>
                      <c:pt idx="4039">
                        <c:v>0.10097100000000003</c:v>
                      </c:pt>
                      <c:pt idx="4040">
                        <c:v>0.10097650000000005</c:v>
                      </c:pt>
                      <c:pt idx="4041">
                        <c:v>0.10099200000000005</c:v>
                      </c:pt>
                      <c:pt idx="4042">
                        <c:v>0.10100400000000004</c:v>
                      </c:pt>
                      <c:pt idx="4043">
                        <c:v>0.10100000000000003</c:v>
                      </c:pt>
                      <c:pt idx="4044">
                        <c:v>0.10101000000000004</c:v>
                      </c:pt>
                      <c:pt idx="4045">
                        <c:v>0.10102050000000004</c:v>
                      </c:pt>
                      <c:pt idx="4046">
                        <c:v>0.10101600000000005</c:v>
                      </c:pt>
                      <c:pt idx="4047">
                        <c:v>0.10099650000000006</c:v>
                      </c:pt>
                      <c:pt idx="4048">
                        <c:v>0.10099350000000004</c:v>
                      </c:pt>
                      <c:pt idx="4049">
                        <c:v>0.10098750000000006</c:v>
                      </c:pt>
                      <c:pt idx="4050">
                        <c:v>0.10099600000000006</c:v>
                      </c:pt>
                      <c:pt idx="4051">
                        <c:v>0.10098900000000005</c:v>
                      </c:pt>
                      <c:pt idx="4052">
                        <c:v>0.10098900000000004</c:v>
                      </c:pt>
                      <c:pt idx="4053">
                        <c:v>0.10100700000000006</c:v>
                      </c:pt>
                      <c:pt idx="4054">
                        <c:v>0.10101950000000004</c:v>
                      </c:pt>
                      <c:pt idx="4055">
                        <c:v>0.10103750000000006</c:v>
                      </c:pt>
                      <c:pt idx="4056">
                        <c:v>0.10103850000000003</c:v>
                      </c:pt>
                      <c:pt idx="4057">
                        <c:v>0.10104750000000003</c:v>
                      </c:pt>
                      <c:pt idx="4058">
                        <c:v>0.10107400000000004</c:v>
                      </c:pt>
                      <c:pt idx="4059">
                        <c:v>0.10103250000000003</c:v>
                      </c:pt>
                      <c:pt idx="4060">
                        <c:v>0.10103700000000003</c:v>
                      </c:pt>
                      <c:pt idx="4061">
                        <c:v>0.10104400000000004</c:v>
                      </c:pt>
                      <c:pt idx="4062">
                        <c:v>0.10104900000000003</c:v>
                      </c:pt>
                      <c:pt idx="4063">
                        <c:v>0.10102850000000003</c:v>
                      </c:pt>
                      <c:pt idx="4064">
                        <c:v>0.10104000000000005</c:v>
                      </c:pt>
                      <c:pt idx="4065">
                        <c:v>0.10103250000000003</c:v>
                      </c:pt>
                      <c:pt idx="4066">
                        <c:v>0.10103550000000004</c:v>
                      </c:pt>
                      <c:pt idx="4067">
                        <c:v>0.10104950000000003</c:v>
                      </c:pt>
                      <c:pt idx="4068">
                        <c:v>0.10104550000000004</c:v>
                      </c:pt>
                      <c:pt idx="4069">
                        <c:v>0.10104650000000003</c:v>
                      </c:pt>
                      <c:pt idx="4070">
                        <c:v>0.10103850000000002</c:v>
                      </c:pt>
                      <c:pt idx="4071">
                        <c:v>0.1010495</c:v>
                      </c:pt>
                      <c:pt idx="4072">
                        <c:v>0.10105450000000001</c:v>
                      </c:pt>
                      <c:pt idx="4073">
                        <c:v>0.10105650000000001</c:v>
                      </c:pt>
                      <c:pt idx="4074">
                        <c:v>0.10105850000000002</c:v>
                      </c:pt>
                      <c:pt idx="4075">
                        <c:v>0.10106950000000001</c:v>
                      </c:pt>
                      <c:pt idx="4076">
                        <c:v>0.10107200000000001</c:v>
                      </c:pt>
                      <c:pt idx="4077">
                        <c:v>0.10110200000000001</c:v>
                      </c:pt>
                      <c:pt idx="4078">
                        <c:v>0.10108749999999998</c:v>
                      </c:pt>
                      <c:pt idx="4079">
                        <c:v>0.10108099999999999</c:v>
                      </c:pt>
                      <c:pt idx="4080">
                        <c:v>0.101101</c:v>
                      </c:pt>
                      <c:pt idx="4081">
                        <c:v>0.10109849999999998</c:v>
                      </c:pt>
                      <c:pt idx="4082">
                        <c:v>0.10110549999999999</c:v>
                      </c:pt>
                      <c:pt idx="4083">
                        <c:v>0.10110599999999997</c:v>
                      </c:pt>
                      <c:pt idx="4084">
                        <c:v>0.10113599999999998</c:v>
                      </c:pt>
                      <c:pt idx="4085">
                        <c:v>0.10115149999999996</c:v>
                      </c:pt>
                      <c:pt idx="4086">
                        <c:v>0.10116399999999998</c:v>
                      </c:pt>
                      <c:pt idx="4087">
                        <c:v>0.10116699999999998</c:v>
                      </c:pt>
                      <c:pt idx="4088">
                        <c:v>0.10117499999999997</c:v>
                      </c:pt>
                      <c:pt idx="4089">
                        <c:v>0.10117099999999998</c:v>
                      </c:pt>
                      <c:pt idx="4090">
                        <c:v>0.1011895</c:v>
                      </c:pt>
                      <c:pt idx="4091">
                        <c:v>0.10118849999999999</c:v>
                      </c:pt>
                      <c:pt idx="4092">
                        <c:v>0.10119749999999997</c:v>
                      </c:pt>
                      <c:pt idx="4093">
                        <c:v>0.101214</c:v>
                      </c:pt>
                      <c:pt idx="4094">
                        <c:v>0.10122599999999997</c:v>
                      </c:pt>
                      <c:pt idx="4095">
                        <c:v>0.10122249999999998</c:v>
                      </c:pt>
                      <c:pt idx="4096">
                        <c:v>0.10122599999999997</c:v>
                      </c:pt>
                      <c:pt idx="4097">
                        <c:v>0.10123849999999997</c:v>
                      </c:pt>
                      <c:pt idx="4098">
                        <c:v>0.10124049999999996</c:v>
                      </c:pt>
                      <c:pt idx="4099">
                        <c:v>0.10120749999999995</c:v>
                      </c:pt>
                      <c:pt idx="4100">
                        <c:v>0.10120749999999995</c:v>
                      </c:pt>
                      <c:pt idx="4101">
                        <c:v>0.10121749999999995</c:v>
                      </c:pt>
                      <c:pt idx="4102">
                        <c:v>0.10123349999999995</c:v>
                      </c:pt>
                      <c:pt idx="4103">
                        <c:v>0.10124199999999997</c:v>
                      </c:pt>
                      <c:pt idx="4104">
                        <c:v>0.10125349999999995</c:v>
                      </c:pt>
                      <c:pt idx="4105">
                        <c:v>0.10125349999999997</c:v>
                      </c:pt>
                      <c:pt idx="4106">
                        <c:v>0.10125149999999998</c:v>
                      </c:pt>
                      <c:pt idx="4107">
                        <c:v>0.1012615</c:v>
                      </c:pt>
                      <c:pt idx="4108">
                        <c:v>0.10125750000000001</c:v>
                      </c:pt>
                      <c:pt idx="4109">
                        <c:v>0.10125500000000001</c:v>
                      </c:pt>
                      <c:pt idx="4110">
                        <c:v>0.10124700000000003</c:v>
                      </c:pt>
                      <c:pt idx="4111">
                        <c:v>0.10126350000000001</c:v>
                      </c:pt>
                      <c:pt idx="4112">
                        <c:v>0.10127400000000002</c:v>
                      </c:pt>
                      <c:pt idx="4113">
                        <c:v>0.10127500000000002</c:v>
                      </c:pt>
                      <c:pt idx="4114">
                        <c:v>0.10127650000000001</c:v>
                      </c:pt>
                      <c:pt idx="4115">
                        <c:v>0.10127699999999999</c:v>
                      </c:pt>
                      <c:pt idx="4116">
                        <c:v>0.10129199999999999</c:v>
                      </c:pt>
                      <c:pt idx="4117">
                        <c:v>0.10130649999999999</c:v>
                      </c:pt>
                      <c:pt idx="4118">
                        <c:v>0.10132150000000001</c:v>
                      </c:pt>
                      <c:pt idx="4119">
                        <c:v>0.1013425</c:v>
                      </c:pt>
                      <c:pt idx="4120">
                        <c:v>0.10134549999999999</c:v>
                      </c:pt>
                      <c:pt idx="4121">
                        <c:v>0.10135850000000002</c:v>
                      </c:pt>
                      <c:pt idx="4122">
                        <c:v>0.10136800000000001</c:v>
                      </c:pt>
                      <c:pt idx="4123">
                        <c:v>0.101382</c:v>
                      </c:pt>
                      <c:pt idx="4124">
                        <c:v>0.10140449999999998</c:v>
                      </c:pt>
                      <c:pt idx="4125">
                        <c:v>0.10141150000000003</c:v>
                      </c:pt>
                      <c:pt idx="4126">
                        <c:v>0.10143150000000001</c:v>
                      </c:pt>
                      <c:pt idx="4127">
                        <c:v>0.10142699999999998</c:v>
                      </c:pt>
                      <c:pt idx="4128">
                        <c:v>0.10142749999999999</c:v>
                      </c:pt>
                      <c:pt idx="4129">
                        <c:v>0.10142599999999997</c:v>
                      </c:pt>
                      <c:pt idx="4130">
                        <c:v>0.101434</c:v>
                      </c:pt>
                      <c:pt idx="4131">
                        <c:v>0.10143949999999999</c:v>
                      </c:pt>
                      <c:pt idx="4132">
                        <c:v>0.10143849999999997</c:v>
                      </c:pt>
                      <c:pt idx="4133">
                        <c:v>0.10145199999999999</c:v>
                      </c:pt>
                      <c:pt idx="4134">
                        <c:v>0.101483</c:v>
                      </c:pt>
                      <c:pt idx="4135">
                        <c:v>0.10149300000000001</c:v>
                      </c:pt>
                      <c:pt idx="4136">
                        <c:v>0.10150500000000001</c:v>
                      </c:pt>
                      <c:pt idx="4137">
                        <c:v>0.10151549999999998</c:v>
                      </c:pt>
                      <c:pt idx="4138">
                        <c:v>0.10154400000000001</c:v>
                      </c:pt>
                      <c:pt idx="4139">
                        <c:v>0.10155750000000001</c:v>
                      </c:pt>
                      <c:pt idx="4140">
                        <c:v>0.101567</c:v>
                      </c:pt>
                      <c:pt idx="4141">
                        <c:v>0.10156750000000001</c:v>
                      </c:pt>
                      <c:pt idx="4142">
                        <c:v>0.10157350000000001</c:v>
                      </c:pt>
                      <c:pt idx="4143">
                        <c:v>0.1016025</c:v>
                      </c:pt>
                      <c:pt idx="4144">
                        <c:v>0.10163350000000002</c:v>
                      </c:pt>
                      <c:pt idx="4145">
                        <c:v>0.101635</c:v>
                      </c:pt>
                      <c:pt idx="4146">
                        <c:v>0.10163999999999998</c:v>
                      </c:pt>
                      <c:pt idx="4147">
                        <c:v>0.10164899999999999</c:v>
                      </c:pt>
                      <c:pt idx="4148">
                        <c:v>0.10166399999999999</c:v>
                      </c:pt>
                      <c:pt idx="4149">
                        <c:v>0.1016705</c:v>
                      </c:pt>
                      <c:pt idx="4150">
                        <c:v>0.10167899999999998</c:v>
                      </c:pt>
                      <c:pt idx="4151">
                        <c:v>0.10169149999999999</c:v>
                      </c:pt>
                      <c:pt idx="4152">
                        <c:v>0.10171399999999998</c:v>
                      </c:pt>
                      <c:pt idx="4153">
                        <c:v>0.10171699999999997</c:v>
                      </c:pt>
                      <c:pt idx="4154">
                        <c:v>0.10172399999999998</c:v>
                      </c:pt>
                      <c:pt idx="4155">
                        <c:v>0.10172199999999997</c:v>
                      </c:pt>
                      <c:pt idx="4156">
                        <c:v>0.10172749999999997</c:v>
                      </c:pt>
                      <c:pt idx="4157">
                        <c:v>0.10172249999999998</c:v>
                      </c:pt>
                      <c:pt idx="4158">
                        <c:v>0.10172999999999999</c:v>
                      </c:pt>
                      <c:pt idx="4159">
                        <c:v>0.10174199999999999</c:v>
                      </c:pt>
                      <c:pt idx="4160">
                        <c:v>0.10174199999999999</c:v>
                      </c:pt>
                      <c:pt idx="4161">
                        <c:v>0.10175799999999999</c:v>
                      </c:pt>
                      <c:pt idx="4162">
                        <c:v>0.101769</c:v>
                      </c:pt>
                      <c:pt idx="4163">
                        <c:v>0.101789</c:v>
                      </c:pt>
                      <c:pt idx="4164">
                        <c:v>0.10179600000000001</c:v>
                      </c:pt>
                      <c:pt idx="4165">
                        <c:v>0.10179850000000004</c:v>
                      </c:pt>
                      <c:pt idx="4166">
                        <c:v>0.10182700000000003</c:v>
                      </c:pt>
                      <c:pt idx="4167">
                        <c:v>0.10183500000000001</c:v>
                      </c:pt>
                      <c:pt idx="4168">
                        <c:v>0.10184649999999999</c:v>
                      </c:pt>
                      <c:pt idx="4169">
                        <c:v>0.10185350000000003</c:v>
                      </c:pt>
                      <c:pt idx="4170">
                        <c:v>0.10186000000000002</c:v>
                      </c:pt>
                      <c:pt idx="4171">
                        <c:v>0.10188150000000001</c:v>
                      </c:pt>
                      <c:pt idx="4172">
                        <c:v>0.10190500000000002</c:v>
                      </c:pt>
                      <c:pt idx="4173">
                        <c:v>0.101925</c:v>
                      </c:pt>
                      <c:pt idx="4174">
                        <c:v>0.10195799999999998</c:v>
                      </c:pt>
                      <c:pt idx="4175">
                        <c:v>0.10197049999999999</c:v>
                      </c:pt>
                      <c:pt idx="4176">
                        <c:v>0.10199299999999999</c:v>
                      </c:pt>
                      <c:pt idx="4177">
                        <c:v>0.1020195</c:v>
                      </c:pt>
                      <c:pt idx="4178">
                        <c:v>0.10202600000000001</c:v>
                      </c:pt>
                      <c:pt idx="4179">
                        <c:v>0.10204000000000001</c:v>
                      </c:pt>
                      <c:pt idx="4180">
                        <c:v>0.10205250000000003</c:v>
                      </c:pt>
                      <c:pt idx="4181">
                        <c:v>0.10205800000000002</c:v>
                      </c:pt>
                      <c:pt idx="4182">
                        <c:v>0.10207350000000001</c:v>
                      </c:pt>
                      <c:pt idx="4183">
                        <c:v>0.10209950000000002</c:v>
                      </c:pt>
                      <c:pt idx="4184">
                        <c:v>0.10211200000000002</c:v>
                      </c:pt>
                      <c:pt idx="4185">
                        <c:v>0.10213100000000001</c:v>
                      </c:pt>
                      <c:pt idx="4186">
                        <c:v>0.10214450000000001</c:v>
                      </c:pt>
                      <c:pt idx="4187">
                        <c:v>0.10216600000000003</c:v>
                      </c:pt>
                      <c:pt idx="4188">
                        <c:v>0.10218800000000003</c:v>
                      </c:pt>
                      <c:pt idx="4189">
                        <c:v>0.10220250000000003</c:v>
                      </c:pt>
                      <c:pt idx="4190">
                        <c:v>0.10222300000000002</c:v>
                      </c:pt>
                      <c:pt idx="4191">
                        <c:v>0.10221700000000004</c:v>
                      </c:pt>
                      <c:pt idx="4192">
                        <c:v>0.10224550000000003</c:v>
                      </c:pt>
                      <c:pt idx="4193">
                        <c:v>0.10224050000000004</c:v>
                      </c:pt>
                      <c:pt idx="4194">
                        <c:v>0.10223800000000004</c:v>
                      </c:pt>
                      <c:pt idx="4195">
                        <c:v>0.10224500000000004</c:v>
                      </c:pt>
                      <c:pt idx="4196">
                        <c:v>0.10225600000000006</c:v>
                      </c:pt>
                      <c:pt idx="4197">
                        <c:v>0.10227450000000006</c:v>
                      </c:pt>
                      <c:pt idx="4198">
                        <c:v>0.10229900000000006</c:v>
                      </c:pt>
                      <c:pt idx="4199">
                        <c:v>0.10230550000000006</c:v>
                      </c:pt>
                      <c:pt idx="4200">
                        <c:v>0.10230950000000005</c:v>
                      </c:pt>
                      <c:pt idx="4201">
                        <c:v>0.10232700000000004</c:v>
                      </c:pt>
                      <c:pt idx="4202">
                        <c:v>0.10233550000000005</c:v>
                      </c:pt>
                      <c:pt idx="4203">
                        <c:v>0.10236100000000006</c:v>
                      </c:pt>
                      <c:pt idx="4204">
                        <c:v>0.10237000000000006</c:v>
                      </c:pt>
                      <c:pt idx="4205">
                        <c:v>0.10238350000000006</c:v>
                      </c:pt>
                      <c:pt idx="4206">
                        <c:v>0.10239450000000005</c:v>
                      </c:pt>
                      <c:pt idx="4207">
                        <c:v>0.10240150000000005</c:v>
                      </c:pt>
                      <c:pt idx="4208">
                        <c:v>0.10240950000000003</c:v>
                      </c:pt>
                      <c:pt idx="4209">
                        <c:v>0.10243650000000004</c:v>
                      </c:pt>
                      <c:pt idx="4210">
                        <c:v>0.10245250000000006</c:v>
                      </c:pt>
                      <c:pt idx="4211">
                        <c:v>0.10247450000000008</c:v>
                      </c:pt>
                      <c:pt idx="4212">
                        <c:v>0.10248500000000008</c:v>
                      </c:pt>
                      <c:pt idx="4213">
                        <c:v>0.10250450000000008</c:v>
                      </c:pt>
                      <c:pt idx="4214">
                        <c:v>0.1025235000000001</c:v>
                      </c:pt>
                      <c:pt idx="4215">
                        <c:v>0.10254400000000009</c:v>
                      </c:pt>
                      <c:pt idx="4216">
                        <c:v>0.1025640000000001</c:v>
                      </c:pt>
                      <c:pt idx="4217">
                        <c:v>0.10256750000000009</c:v>
                      </c:pt>
                      <c:pt idx="4218">
                        <c:v>0.10258550000000011</c:v>
                      </c:pt>
                      <c:pt idx="4219">
                        <c:v>0.10260000000000011</c:v>
                      </c:pt>
                      <c:pt idx="4220">
                        <c:v>0.1026090000000001</c:v>
                      </c:pt>
                      <c:pt idx="4221">
                        <c:v>0.10264100000000009</c:v>
                      </c:pt>
                      <c:pt idx="4222">
                        <c:v>0.10266200000000009</c:v>
                      </c:pt>
                      <c:pt idx="4223">
                        <c:v>0.10267950000000009</c:v>
                      </c:pt>
                      <c:pt idx="4224">
                        <c:v>0.10267900000000008</c:v>
                      </c:pt>
                      <c:pt idx="4225">
                        <c:v>0.10269700000000009</c:v>
                      </c:pt>
                      <c:pt idx="4226">
                        <c:v>0.10272100000000009</c:v>
                      </c:pt>
                      <c:pt idx="4227">
                        <c:v>0.10272000000000009</c:v>
                      </c:pt>
                      <c:pt idx="4228">
                        <c:v>0.1027315000000001</c:v>
                      </c:pt>
                      <c:pt idx="4229">
                        <c:v>0.10274400000000009</c:v>
                      </c:pt>
                      <c:pt idx="4230">
                        <c:v>0.1027610000000001</c:v>
                      </c:pt>
                      <c:pt idx="4231">
                        <c:v>0.10276700000000009</c:v>
                      </c:pt>
                      <c:pt idx="4232">
                        <c:v>0.1027715000000001</c:v>
                      </c:pt>
                      <c:pt idx="4233">
                        <c:v>0.10278150000000007</c:v>
                      </c:pt>
                      <c:pt idx="4234">
                        <c:v>0.10279800000000008</c:v>
                      </c:pt>
                      <c:pt idx="4235">
                        <c:v>0.10280500000000009</c:v>
                      </c:pt>
                      <c:pt idx="4236">
                        <c:v>0.1028260000000001</c:v>
                      </c:pt>
                      <c:pt idx="4237">
                        <c:v>0.10283100000000008</c:v>
                      </c:pt>
                      <c:pt idx="4238">
                        <c:v>0.10282650000000007</c:v>
                      </c:pt>
                      <c:pt idx="4239">
                        <c:v>0.10285450000000008</c:v>
                      </c:pt>
                      <c:pt idx="4240">
                        <c:v>0.10287700000000007</c:v>
                      </c:pt>
                      <c:pt idx="4241">
                        <c:v>0.10287650000000007</c:v>
                      </c:pt>
                      <c:pt idx="4242">
                        <c:v>0.10288750000000008</c:v>
                      </c:pt>
                      <c:pt idx="4243">
                        <c:v>0.10290950000000006</c:v>
                      </c:pt>
                      <c:pt idx="4244">
                        <c:v>0.1029100000000001</c:v>
                      </c:pt>
                      <c:pt idx="4245">
                        <c:v>0.10290300000000005</c:v>
                      </c:pt>
                      <c:pt idx="4246">
                        <c:v>0.10292200000000007</c:v>
                      </c:pt>
                      <c:pt idx="4247">
                        <c:v>0.10295150000000008</c:v>
                      </c:pt>
                      <c:pt idx="4248">
                        <c:v>0.10295500000000007</c:v>
                      </c:pt>
                      <c:pt idx="4249">
                        <c:v>0.10297000000000008</c:v>
                      </c:pt>
                      <c:pt idx="4250">
                        <c:v>0.10297700000000005</c:v>
                      </c:pt>
                      <c:pt idx="4251">
                        <c:v>0.10299900000000006</c:v>
                      </c:pt>
                      <c:pt idx="4252">
                        <c:v>0.10300350000000011</c:v>
                      </c:pt>
                      <c:pt idx="4253">
                        <c:v>0.10301500000000008</c:v>
                      </c:pt>
                      <c:pt idx="4254">
                        <c:v>0.10301550000000007</c:v>
                      </c:pt>
                      <c:pt idx="4255">
                        <c:v>0.10300250000000007</c:v>
                      </c:pt>
                      <c:pt idx="4256">
                        <c:v>0.10301950000000006</c:v>
                      </c:pt>
                      <c:pt idx="4257">
                        <c:v>0.10302300000000005</c:v>
                      </c:pt>
                      <c:pt idx="4258">
                        <c:v>0.10302050000000001</c:v>
                      </c:pt>
                      <c:pt idx="4259">
                        <c:v>0.10304400000000001</c:v>
                      </c:pt>
                      <c:pt idx="4260">
                        <c:v>0.10303650000000002</c:v>
                      </c:pt>
                      <c:pt idx="4261">
                        <c:v>0.10305650000000002</c:v>
                      </c:pt>
                      <c:pt idx="4262">
                        <c:v>0.10306200000000003</c:v>
                      </c:pt>
                      <c:pt idx="4263">
                        <c:v>0.10309650000000001</c:v>
                      </c:pt>
                      <c:pt idx="4264">
                        <c:v>0.10311149999999999</c:v>
                      </c:pt>
                      <c:pt idx="4265">
                        <c:v>0.10311949999999999</c:v>
                      </c:pt>
                      <c:pt idx="4266">
                        <c:v>0.10313699999999998</c:v>
                      </c:pt>
                      <c:pt idx="4267">
                        <c:v>0.10313599999999998</c:v>
                      </c:pt>
                      <c:pt idx="4268">
                        <c:v>0.10316049999999997</c:v>
                      </c:pt>
                      <c:pt idx="4269">
                        <c:v>0.10316299999999998</c:v>
                      </c:pt>
                      <c:pt idx="4270">
                        <c:v>0.10317349999999997</c:v>
                      </c:pt>
                      <c:pt idx="4271">
                        <c:v>0.10318849999999996</c:v>
                      </c:pt>
                      <c:pt idx="4272">
                        <c:v>0.10320049999999995</c:v>
                      </c:pt>
                      <c:pt idx="4273">
                        <c:v>0.10320549999999994</c:v>
                      </c:pt>
                      <c:pt idx="4274">
                        <c:v>0.10321249999999997</c:v>
                      </c:pt>
                      <c:pt idx="4275">
                        <c:v>0.10321999999999994</c:v>
                      </c:pt>
                      <c:pt idx="4276">
                        <c:v>0.10324799999999995</c:v>
                      </c:pt>
                      <c:pt idx="4277">
                        <c:v>0.10325799999999997</c:v>
                      </c:pt>
                      <c:pt idx="4278">
                        <c:v>0.10328399999999995</c:v>
                      </c:pt>
                      <c:pt idx="4279">
                        <c:v>0.10332099999999997</c:v>
                      </c:pt>
                      <c:pt idx="4280">
                        <c:v>0.10331999999999995</c:v>
                      </c:pt>
                      <c:pt idx="4281">
                        <c:v>0.10333549999999996</c:v>
                      </c:pt>
                      <c:pt idx="4282">
                        <c:v>0.10335899999999995</c:v>
                      </c:pt>
                      <c:pt idx="4283">
                        <c:v>0.10336999999999995</c:v>
                      </c:pt>
                      <c:pt idx="4284">
                        <c:v>0.10338399999999995</c:v>
                      </c:pt>
                      <c:pt idx="4285">
                        <c:v>0.10339399999999996</c:v>
                      </c:pt>
                      <c:pt idx="4286">
                        <c:v>0.10340349999999997</c:v>
                      </c:pt>
                      <c:pt idx="4287">
                        <c:v>0.10341199999999995</c:v>
                      </c:pt>
                      <c:pt idx="4288">
                        <c:v>0.10341999999999997</c:v>
                      </c:pt>
                      <c:pt idx="4289">
                        <c:v>0.10344649999999998</c:v>
                      </c:pt>
                      <c:pt idx="4290">
                        <c:v>0.10342399999999996</c:v>
                      </c:pt>
                      <c:pt idx="4291">
                        <c:v>0.10343799999999997</c:v>
                      </c:pt>
                      <c:pt idx="4292">
                        <c:v>0.10345199999999999</c:v>
                      </c:pt>
                      <c:pt idx="4293">
                        <c:v>0.10345999999999997</c:v>
                      </c:pt>
                      <c:pt idx="4294">
                        <c:v>0.10347249999999997</c:v>
                      </c:pt>
                      <c:pt idx="4295">
                        <c:v>0.10348999999999997</c:v>
                      </c:pt>
                      <c:pt idx="4296">
                        <c:v>0.10350099999999998</c:v>
                      </c:pt>
                      <c:pt idx="4297">
                        <c:v>0.10351499999999998</c:v>
                      </c:pt>
                      <c:pt idx="4298">
                        <c:v>0.10352849999999998</c:v>
                      </c:pt>
                      <c:pt idx="4299">
                        <c:v>0.10358149999999998</c:v>
                      </c:pt>
                      <c:pt idx="4300">
                        <c:v>0.10359449999999999</c:v>
                      </c:pt>
                      <c:pt idx="4301">
                        <c:v>0.10361100000000001</c:v>
                      </c:pt>
                      <c:pt idx="4302">
                        <c:v>0.10360749999999999</c:v>
                      </c:pt>
                      <c:pt idx="4303">
                        <c:v>0.10360000000000001</c:v>
                      </c:pt>
                      <c:pt idx="4304">
                        <c:v>0.10362650000000001</c:v>
                      </c:pt>
                      <c:pt idx="4305">
                        <c:v>0.10365250000000001</c:v>
                      </c:pt>
                      <c:pt idx="4306">
                        <c:v>0.10367300000000002</c:v>
                      </c:pt>
                      <c:pt idx="4307">
                        <c:v>0.10368450000000001</c:v>
                      </c:pt>
                      <c:pt idx="4308">
                        <c:v>0.103702</c:v>
                      </c:pt>
                      <c:pt idx="4309">
                        <c:v>0.10373300000000003</c:v>
                      </c:pt>
                      <c:pt idx="4310">
                        <c:v>0.10375350000000003</c:v>
                      </c:pt>
                      <c:pt idx="4311">
                        <c:v>0.10376850000000007</c:v>
                      </c:pt>
                      <c:pt idx="4312">
                        <c:v>0.10378350000000007</c:v>
                      </c:pt>
                      <c:pt idx="4313">
                        <c:v>0.10381150000000006</c:v>
                      </c:pt>
                      <c:pt idx="4314">
                        <c:v>0.10383450000000005</c:v>
                      </c:pt>
                      <c:pt idx="4315">
                        <c:v>0.10385550000000005</c:v>
                      </c:pt>
                      <c:pt idx="4316">
                        <c:v>0.10385450000000006</c:v>
                      </c:pt>
                      <c:pt idx="4317">
                        <c:v>0.10386650000000007</c:v>
                      </c:pt>
                      <c:pt idx="4318">
                        <c:v>0.10388150000000007</c:v>
                      </c:pt>
                      <c:pt idx="4319">
                        <c:v>0.10389650000000007</c:v>
                      </c:pt>
                      <c:pt idx="4320">
                        <c:v>0.10391400000000006</c:v>
                      </c:pt>
                      <c:pt idx="4321">
                        <c:v>0.10390950000000004</c:v>
                      </c:pt>
                      <c:pt idx="4322">
                        <c:v>0.10393150000000004</c:v>
                      </c:pt>
                      <c:pt idx="4323">
                        <c:v>0.10395550000000003</c:v>
                      </c:pt>
                      <c:pt idx="4324">
                        <c:v>0.10395700000000005</c:v>
                      </c:pt>
                      <c:pt idx="4325">
                        <c:v>0.10399250000000004</c:v>
                      </c:pt>
                      <c:pt idx="4326">
                        <c:v>0.10401100000000003</c:v>
                      </c:pt>
                      <c:pt idx="4327">
                        <c:v>0.10403850000000003</c:v>
                      </c:pt>
                      <c:pt idx="4328">
                        <c:v>0.10406800000000004</c:v>
                      </c:pt>
                      <c:pt idx="4329">
                        <c:v>0.10410150000000006</c:v>
                      </c:pt>
                      <c:pt idx="4330">
                        <c:v>0.10412450000000005</c:v>
                      </c:pt>
                      <c:pt idx="4331">
                        <c:v>0.10414750000000003</c:v>
                      </c:pt>
                      <c:pt idx="4332">
                        <c:v>0.10417500000000002</c:v>
                      </c:pt>
                      <c:pt idx="4333">
                        <c:v>0.10419350000000001</c:v>
                      </c:pt>
                      <c:pt idx="4334">
                        <c:v>0.10419100000000003</c:v>
                      </c:pt>
                      <c:pt idx="4335">
                        <c:v>0.10421900000000001</c:v>
                      </c:pt>
                      <c:pt idx="4336">
                        <c:v>0.10423650000000002</c:v>
                      </c:pt>
                      <c:pt idx="4337">
                        <c:v>0.10426150000000002</c:v>
                      </c:pt>
                      <c:pt idx="4338">
                        <c:v>0.10428100000000004</c:v>
                      </c:pt>
                      <c:pt idx="4339">
                        <c:v>0.10430150000000005</c:v>
                      </c:pt>
                      <c:pt idx="4340">
                        <c:v>0.10432550000000004</c:v>
                      </c:pt>
                      <c:pt idx="4341">
                        <c:v>0.10433900000000004</c:v>
                      </c:pt>
                      <c:pt idx="4342">
                        <c:v>0.10434600000000005</c:v>
                      </c:pt>
                      <c:pt idx="4343">
                        <c:v>0.10434400000000002</c:v>
                      </c:pt>
                      <c:pt idx="4344">
                        <c:v>0.10434050000000003</c:v>
                      </c:pt>
                      <c:pt idx="4345">
                        <c:v>0.10436200000000001</c:v>
                      </c:pt>
                      <c:pt idx="4346">
                        <c:v>0.10436600000000001</c:v>
                      </c:pt>
                      <c:pt idx="4347">
                        <c:v>0.1043955</c:v>
                      </c:pt>
                      <c:pt idx="4348">
                        <c:v>0.10440950000000003</c:v>
                      </c:pt>
                      <c:pt idx="4349">
                        <c:v>0.1044255</c:v>
                      </c:pt>
                      <c:pt idx="4350">
                        <c:v>0.10443800000000002</c:v>
                      </c:pt>
                      <c:pt idx="4351">
                        <c:v>0.10444250000000002</c:v>
                      </c:pt>
                      <c:pt idx="4352">
                        <c:v>0.10445200000000002</c:v>
                      </c:pt>
                      <c:pt idx="4353">
                        <c:v>0.10447450000000001</c:v>
                      </c:pt>
                      <c:pt idx="4354">
                        <c:v>0.10448250000000003</c:v>
                      </c:pt>
                      <c:pt idx="4355">
                        <c:v>0.10451150000000002</c:v>
                      </c:pt>
                      <c:pt idx="4356">
                        <c:v>0.10452700000000002</c:v>
                      </c:pt>
                      <c:pt idx="4357">
                        <c:v>0.10454350000000004</c:v>
                      </c:pt>
                      <c:pt idx="4358">
                        <c:v>0.10457850000000002</c:v>
                      </c:pt>
                      <c:pt idx="4359">
                        <c:v>0.10459800000000001</c:v>
                      </c:pt>
                      <c:pt idx="4360">
                        <c:v>0.10463250000000002</c:v>
                      </c:pt>
                      <c:pt idx="4361">
                        <c:v>0.10465150000000001</c:v>
                      </c:pt>
                      <c:pt idx="4362">
                        <c:v>0.10466750000000002</c:v>
                      </c:pt>
                      <c:pt idx="4363">
                        <c:v>0.10468700000000002</c:v>
                      </c:pt>
                      <c:pt idx="4364">
                        <c:v>0.10473200000000003</c:v>
                      </c:pt>
                      <c:pt idx="4365">
                        <c:v>0.10476150000000001</c:v>
                      </c:pt>
                      <c:pt idx="4366">
                        <c:v>0.10476500000000001</c:v>
                      </c:pt>
                      <c:pt idx="4367">
                        <c:v>0.10479000000000001</c:v>
                      </c:pt>
                      <c:pt idx="4368">
                        <c:v>0.10482150000000001</c:v>
                      </c:pt>
                      <c:pt idx="4369">
                        <c:v>0.10484450000000006</c:v>
                      </c:pt>
                      <c:pt idx="4370">
                        <c:v>0.10487300000000006</c:v>
                      </c:pt>
                      <c:pt idx="4371">
                        <c:v>0.10490200000000004</c:v>
                      </c:pt>
                      <c:pt idx="4372">
                        <c:v>0.10491900000000003</c:v>
                      </c:pt>
                      <c:pt idx="4373">
                        <c:v>0.10493999999999999</c:v>
                      </c:pt>
                      <c:pt idx="4374">
                        <c:v>0.10494900000000001</c:v>
                      </c:pt>
                      <c:pt idx="4375">
                        <c:v>0.1049735</c:v>
                      </c:pt>
                      <c:pt idx="4376">
                        <c:v>0.10499299999999998</c:v>
                      </c:pt>
                      <c:pt idx="4377">
                        <c:v>0.1049865</c:v>
                      </c:pt>
                      <c:pt idx="4378">
                        <c:v>0.10500999999999998</c:v>
                      </c:pt>
                      <c:pt idx="4379">
                        <c:v>0.10503700000000001</c:v>
                      </c:pt>
                      <c:pt idx="4380">
                        <c:v>0.10506900000000002</c:v>
                      </c:pt>
                      <c:pt idx="4381">
                        <c:v>0.1050915</c:v>
                      </c:pt>
                      <c:pt idx="4382">
                        <c:v>0.10510550000000002</c:v>
                      </c:pt>
                      <c:pt idx="4383">
                        <c:v>0.10513249999999999</c:v>
                      </c:pt>
                      <c:pt idx="4384">
                        <c:v>0.10515899999999999</c:v>
                      </c:pt>
                      <c:pt idx="4385">
                        <c:v>0.10518499999999997</c:v>
                      </c:pt>
                      <c:pt idx="4386">
                        <c:v>0.10519499999999997</c:v>
                      </c:pt>
                      <c:pt idx="4387">
                        <c:v>0.10521199999999997</c:v>
                      </c:pt>
                      <c:pt idx="4388">
                        <c:v>0.10522649999999997</c:v>
                      </c:pt>
                      <c:pt idx="4389">
                        <c:v>0.10525649999999999</c:v>
                      </c:pt>
                      <c:pt idx="4390">
                        <c:v>0.10527449999999998</c:v>
                      </c:pt>
                      <c:pt idx="4391">
                        <c:v>0.1052975</c:v>
                      </c:pt>
                      <c:pt idx="4392">
                        <c:v>0.1052965</c:v>
                      </c:pt>
                      <c:pt idx="4393">
                        <c:v>0.10532349999999999</c:v>
                      </c:pt>
                      <c:pt idx="4394">
                        <c:v>0.10534799999999998</c:v>
                      </c:pt>
                      <c:pt idx="4395">
                        <c:v>0.10537499999999998</c:v>
                      </c:pt>
                      <c:pt idx="4396">
                        <c:v>0.105406</c:v>
                      </c:pt>
                      <c:pt idx="4397">
                        <c:v>0.10543399999999999</c:v>
                      </c:pt>
                      <c:pt idx="4398">
                        <c:v>0.10544799999999994</c:v>
                      </c:pt>
                      <c:pt idx="4399">
                        <c:v>0.10548399999999995</c:v>
                      </c:pt>
                      <c:pt idx="4400">
                        <c:v>0.10551599999999996</c:v>
                      </c:pt>
                      <c:pt idx="4401">
                        <c:v>0.10552449999999995</c:v>
                      </c:pt>
                      <c:pt idx="4402">
                        <c:v>0.10554549999999996</c:v>
                      </c:pt>
                      <c:pt idx="4403">
                        <c:v>0.10556449999999995</c:v>
                      </c:pt>
                      <c:pt idx="4404">
                        <c:v>0.10558249999999994</c:v>
                      </c:pt>
                      <c:pt idx="4405">
                        <c:v>0.10560099999999993</c:v>
                      </c:pt>
                      <c:pt idx="4406">
                        <c:v>0.10563649999999995</c:v>
                      </c:pt>
                      <c:pt idx="4407">
                        <c:v>0.10565649999999996</c:v>
                      </c:pt>
                      <c:pt idx="4408">
                        <c:v>0.10567699999999997</c:v>
                      </c:pt>
                      <c:pt idx="4409">
                        <c:v>0.10569849999999996</c:v>
                      </c:pt>
                      <c:pt idx="4410">
                        <c:v>0.10572399999999998</c:v>
                      </c:pt>
                      <c:pt idx="4411">
                        <c:v>0.10574799999999997</c:v>
                      </c:pt>
                      <c:pt idx="4412">
                        <c:v>0.10578199999999997</c:v>
                      </c:pt>
                      <c:pt idx="4413">
                        <c:v>0.10579199999999997</c:v>
                      </c:pt>
                      <c:pt idx="4414">
                        <c:v>0.10583399999999996</c:v>
                      </c:pt>
                      <c:pt idx="4415">
                        <c:v>0.10584849999999996</c:v>
                      </c:pt>
                      <c:pt idx="4416">
                        <c:v>0.10586899999999996</c:v>
                      </c:pt>
                      <c:pt idx="4417">
                        <c:v>0.10590149999999994</c:v>
                      </c:pt>
                      <c:pt idx="4418">
                        <c:v>0.1059074999999999</c:v>
                      </c:pt>
                      <c:pt idx="4419">
                        <c:v>0.10592399999999992</c:v>
                      </c:pt>
                      <c:pt idx="4420">
                        <c:v>0.10594449999999993</c:v>
                      </c:pt>
                      <c:pt idx="4421">
                        <c:v>0.10595549999999995</c:v>
                      </c:pt>
                      <c:pt idx="4422">
                        <c:v>0.10596549999999995</c:v>
                      </c:pt>
                      <c:pt idx="4423">
                        <c:v>0.10599799999999993</c:v>
                      </c:pt>
                      <c:pt idx="4424">
                        <c:v>0.10602549999999994</c:v>
                      </c:pt>
                      <c:pt idx="4425">
                        <c:v>0.10604899999999995</c:v>
                      </c:pt>
                      <c:pt idx="4426">
                        <c:v>0.10607349999999993</c:v>
                      </c:pt>
                      <c:pt idx="4427">
                        <c:v>0.10610699999999994</c:v>
                      </c:pt>
                      <c:pt idx="4428">
                        <c:v>0.10612349999999994</c:v>
                      </c:pt>
                      <c:pt idx="4429">
                        <c:v>0.10614349999999996</c:v>
                      </c:pt>
                      <c:pt idx="4430">
                        <c:v>0.10616049999999996</c:v>
                      </c:pt>
                      <c:pt idx="4431">
                        <c:v>0.10617449999999996</c:v>
                      </c:pt>
                      <c:pt idx="4432">
                        <c:v>0.10619699999999996</c:v>
                      </c:pt>
                      <c:pt idx="4433">
                        <c:v>0.10620349999999995</c:v>
                      </c:pt>
                      <c:pt idx="4434">
                        <c:v>0.10622599999999997</c:v>
                      </c:pt>
                      <c:pt idx="4435">
                        <c:v>0.10623699999999994</c:v>
                      </c:pt>
                      <c:pt idx="4436">
                        <c:v>0.10624649999999995</c:v>
                      </c:pt>
                      <c:pt idx="4437">
                        <c:v>0.10626899999999996</c:v>
                      </c:pt>
                      <c:pt idx="4438">
                        <c:v>0.10629099999999995</c:v>
                      </c:pt>
                      <c:pt idx="4439">
                        <c:v>0.10629799999999996</c:v>
                      </c:pt>
                      <c:pt idx="4440">
                        <c:v>0.10630099999999995</c:v>
                      </c:pt>
                      <c:pt idx="4441">
                        <c:v>0.10632899999999995</c:v>
                      </c:pt>
                      <c:pt idx="4442">
                        <c:v>0.10633749999999996</c:v>
                      </c:pt>
                      <c:pt idx="4443">
                        <c:v>0.10634899999999994</c:v>
                      </c:pt>
                      <c:pt idx="4444">
                        <c:v>0.10636949999999995</c:v>
                      </c:pt>
                      <c:pt idx="4445">
                        <c:v>0.10639749999999994</c:v>
                      </c:pt>
                      <c:pt idx="4446">
                        <c:v>0.10643149999999996</c:v>
                      </c:pt>
                      <c:pt idx="4447">
                        <c:v>0.10643649999999993</c:v>
                      </c:pt>
                      <c:pt idx="4448">
                        <c:v>0.10647299999999996</c:v>
                      </c:pt>
                      <c:pt idx="4449">
                        <c:v>0.10650099999999994</c:v>
                      </c:pt>
                      <c:pt idx="4450">
                        <c:v>0.10652599999999995</c:v>
                      </c:pt>
                      <c:pt idx="4451">
                        <c:v>0.10653899999999995</c:v>
                      </c:pt>
                      <c:pt idx="4452">
                        <c:v>0.10656149999999996</c:v>
                      </c:pt>
                      <c:pt idx="4453">
                        <c:v>0.10656599999999998</c:v>
                      </c:pt>
                      <c:pt idx="4454">
                        <c:v>0.10658849999999997</c:v>
                      </c:pt>
                      <c:pt idx="4455">
                        <c:v>0.10660899999999998</c:v>
                      </c:pt>
                      <c:pt idx="4456">
                        <c:v>0.10663249999999998</c:v>
                      </c:pt>
                      <c:pt idx="4457">
                        <c:v>0.10665949999999996</c:v>
                      </c:pt>
                      <c:pt idx="4458">
                        <c:v>0.10668349999999997</c:v>
                      </c:pt>
                      <c:pt idx="4459">
                        <c:v>0.10669749999999995</c:v>
                      </c:pt>
                      <c:pt idx="4460">
                        <c:v>0.10673099999999996</c:v>
                      </c:pt>
                      <c:pt idx="4461">
                        <c:v>0.10674549999999997</c:v>
                      </c:pt>
                      <c:pt idx="4462">
                        <c:v>0.10676099999999999</c:v>
                      </c:pt>
                      <c:pt idx="4463">
                        <c:v>0.10677699999999998</c:v>
                      </c:pt>
                      <c:pt idx="4464">
                        <c:v>0.10679349999999997</c:v>
                      </c:pt>
                      <c:pt idx="4465">
                        <c:v>0.10680799999999996</c:v>
                      </c:pt>
                      <c:pt idx="4466">
                        <c:v>0.10681849999999998</c:v>
                      </c:pt>
                      <c:pt idx="4467">
                        <c:v>0.106838</c:v>
                      </c:pt>
                      <c:pt idx="4468">
                        <c:v>0.1068525</c:v>
                      </c:pt>
                      <c:pt idx="4469">
                        <c:v>0.10688299999999998</c:v>
                      </c:pt>
                      <c:pt idx="4470">
                        <c:v>0.10689799999999997</c:v>
                      </c:pt>
                      <c:pt idx="4471">
                        <c:v>0.10690649999999997</c:v>
                      </c:pt>
                      <c:pt idx="4472">
                        <c:v>0.10692399999999999</c:v>
                      </c:pt>
                      <c:pt idx="4473">
                        <c:v>0.1069455</c:v>
                      </c:pt>
                      <c:pt idx="4474">
                        <c:v>0.10697249999999998</c:v>
                      </c:pt>
                      <c:pt idx="4475">
                        <c:v>0.10697799999999999</c:v>
                      </c:pt>
                      <c:pt idx="4476">
                        <c:v>0.1069845</c:v>
                      </c:pt>
                      <c:pt idx="4477">
                        <c:v>0.10700650000000002</c:v>
                      </c:pt>
                      <c:pt idx="4478">
                        <c:v>0.10702550000000001</c:v>
                      </c:pt>
                      <c:pt idx="4479">
                        <c:v>0.10701799999999999</c:v>
                      </c:pt>
                      <c:pt idx="4480">
                        <c:v>0.10702950000000001</c:v>
                      </c:pt>
                      <c:pt idx="4481">
                        <c:v>0.10703600000000002</c:v>
                      </c:pt>
                      <c:pt idx="4482">
                        <c:v>0.10703700000000001</c:v>
                      </c:pt>
                      <c:pt idx="4483">
                        <c:v>0.10705850000000001</c:v>
                      </c:pt>
                      <c:pt idx="4484">
                        <c:v>0.10705450000000001</c:v>
                      </c:pt>
                      <c:pt idx="4485">
                        <c:v>0.107059</c:v>
                      </c:pt>
                      <c:pt idx="4486">
                        <c:v>0.10706149999999999</c:v>
                      </c:pt>
                      <c:pt idx="4487">
                        <c:v>0.10709049999999999</c:v>
                      </c:pt>
                      <c:pt idx="4488">
                        <c:v>0.107097</c:v>
                      </c:pt>
                      <c:pt idx="4489">
                        <c:v>0.1070965</c:v>
                      </c:pt>
                      <c:pt idx="4490">
                        <c:v>0.107122</c:v>
                      </c:pt>
                      <c:pt idx="4491">
                        <c:v>0.10713099999999999</c:v>
                      </c:pt>
                      <c:pt idx="4492">
                        <c:v>0.10712899999999997</c:v>
                      </c:pt>
                      <c:pt idx="4493">
                        <c:v>0.1071405</c:v>
                      </c:pt>
                      <c:pt idx="4494">
                        <c:v>0.10714800000000001</c:v>
                      </c:pt>
                      <c:pt idx="4495">
                        <c:v>0.10716050000000001</c:v>
                      </c:pt>
                      <c:pt idx="4496">
                        <c:v>0.10717350000000002</c:v>
                      </c:pt>
                      <c:pt idx="4497">
                        <c:v>0.10717100000000002</c:v>
                      </c:pt>
                      <c:pt idx="4498">
                        <c:v>0.10717449999999999</c:v>
                      </c:pt>
                      <c:pt idx="4499">
                        <c:v>0.10718599999999999</c:v>
                      </c:pt>
                      <c:pt idx="4500">
                        <c:v>0.10720599999999997</c:v>
                      </c:pt>
                      <c:pt idx="4501">
                        <c:v>0.10720699999999997</c:v>
                      </c:pt>
                      <c:pt idx="4502">
                        <c:v>0.10721449999999999</c:v>
                      </c:pt>
                      <c:pt idx="4503">
                        <c:v>0.10724099999999996</c:v>
                      </c:pt>
                      <c:pt idx="4504">
                        <c:v>0.10724099999999996</c:v>
                      </c:pt>
                      <c:pt idx="4505">
                        <c:v>0.10722299999999996</c:v>
                      </c:pt>
                      <c:pt idx="4506">
                        <c:v>0.10724049999999995</c:v>
                      </c:pt>
                      <c:pt idx="4507">
                        <c:v>0.10725099999999996</c:v>
                      </c:pt>
                      <c:pt idx="4508">
                        <c:v>0.10724199999999996</c:v>
                      </c:pt>
                      <c:pt idx="4509">
                        <c:v>0.10722749999999998</c:v>
                      </c:pt>
                      <c:pt idx="4510">
                        <c:v>0.10722599999999999</c:v>
                      </c:pt>
                      <c:pt idx="4511">
                        <c:v>0.10722049999999998</c:v>
                      </c:pt>
                      <c:pt idx="4512">
                        <c:v>0.10722249999999997</c:v>
                      </c:pt>
                      <c:pt idx="4513">
                        <c:v>0.10721849999999998</c:v>
                      </c:pt>
                      <c:pt idx="4514">
                        <c:v>0.10719299999999997</c:v>
                      </c:pt>
                      <c:pt idx="4515">
                        <c:v>0.10720199999999998</c:v>
                      </c:pt>
                      <c:pt idx="4516">
                        <c:v>0.10720349999999998</c:v>
                      </c:pt>
                      <c:pt idx="4517">
                        <c:v>0.10719799999999996</c:v>
                      </c:pt>
                      <c:pt idx="4518">
                        <c:v>0.10719199999999997</c:v>
                      </c:pt>
                      <c:pt idx="4519">
                        <c:v>0.10718249999999997</c:v>
                      </c:pt>
                      <c:pt idx="4520">
                        <c:v>0.10718199999999997</c:v>
                      </c:pt>
                      <c:pt idx="4521">
                        <c:v>0.10719349999999997</c:v>
                      </c:pt>
                      <c:pt idx="4522">
                        <c:v>0.10718499999999997</c:v>
                      </c:pt>
                      <c:pt idx="4523">
                        <c:v>0.10717099999999999</c:v>
                      </c:pt>
                      <c:pt idx="4524">
                        <c:v>0.10715499999999999</c:v>
                      </c:pt>
                      <c:pt idx="4525">
                        <c:v>0.107127</c:v>
                      </c:pt>
                      <c:pt idx="4526">
                        <c:v>0.10712100000000001</c:v>
                      </c:pt>
                      <c:pt idx="4527">
                        <c:v>0.107128</c:v>
                      </c:pt>
                      <c:pt idx="4528">
                        <c:v>0.10711699999999999</c:v>
                      </c:pt>
                      <c:pt idx="4529">
                        <c:v>0.107098</c:v>
                      </c:pt>
                      <c:pt idx="4530">
                        <c:v>0.107082</c:v>
                      </c:pt>
                      <c:pt idx="4531">
                        <c:v>0.10707199999999999</c:v>
                      </c:pt>
                      <c:pt idx="4532">
                        <c:v>0.10704749999999998</c:v>
                      </c:pt>
                      <c:pt idx="4533">
                        <c:v>0.10703299999999999</c:v>
                      </c:pt>
                      <c:pt idx="4534">
                        <c:v>0.10703299999999999</c:v>
                      </c:pt>
                      <c:pt idx="4535">
                        <c:v>0.10702149999999999</c:v>
                      </c:pt>
                      <c:pt idx="4536">
                        <c:v>0.10701400000000001</c:v>
                      </c:pt>
                      <c:pt idx="4537">
                        <c:v>0.10699400000000001</c:v>
                      </c:pt>
                      <c:pt idx="4538">
                        <c:v>0.10697150000000002</c:v>
                      </c:pt>
                      <c:pt idx="4539">
                        <c:v>0.10695000000000002</c:v>
                      </c:pt>
                      <c:pt idx="4540">
                        <c:v>0.10693500000000002</c:v>
                      </c:pt>
                      <c:pt idx="4541">
                        <c:v>0.1069345</c:v>
                      </c:pt>
                      <c:pt idx="4542">
                        <c:v>0.10694099999999999</c:v>
                      </c:pt>
                      <c:pt idx="4543">
                        <c:v>0.10694899999999999</c:v>
                      </c:pt>
                      <c:pt idx="4544">
                        <c:v>0.106935</c:v>
                      </c:pt>
                      <c:pt idx="4545">
                        <c:v>0.1069185</c:v>
                      </c:pt>
                      <c:pt idx="4546">
                        <c:v>0.10690750000000002</c:v>
                      </c:pt>
                      <c:pt idx="4547">
                        <c:v>0.10688</c:v>
                      </c:pt>
                      <c:pt idx="4548">
                        <c:v>0.10686449999999999</c:v>
                      </c:pt>
                      <c:pt idx="4549">
                        <c:v>0.10684950000000003</c:v>
                      </c:pt>
                      <c:pt idx="4550">
                        <c:v>0.10683400000000004</c:v>
                      </c:pt>
                      <c:pt idx="4551">
                        <c:v>0.10683250000000002</c:v>
                      </c:pt>
                      <c:pt idx="4552">
                        <c:v>0.10682400000000007</c:v>
                      </c:pt>
                      <c:pt idx="4553">
                        <c:v>0.10681650000000006</c:v>
                      </c:pt>
                      <c:pt idx="4554">
                        <c:v>0.10679600000000006</c:v>
                      </c:pt>
                      <c:pt idx="4555">
                        <c:v>0.10678250000000006</c:v>
                      </c:pt>
                      <c:pt idx="4556">
                        <c:v>0.10677450000000009</c:v>
                      </c:pt>
                      <c:pt idx="4557">
                        <c:v>0.10675700000000007</c:v>
                      </c:pt>
                      <c:pt idx="4558">
                        <c:v>0.10672350000000007</c:v>
                      </c:pt>
                      <c:pt idx="4559">
                        <c:v>0.10668950000000008</c:v>
                      </c:pt>
                      <c:pt idx="4560">
                        <c:v>0.10665700000000006</c:v>
                      </c:pt>
                      <c:pt idx="4561">
                        <c:v>0.10663750000000008</c:v>
                      </c:pt>
                      <c:pt idx="4562">
                        <c:v>0.10662800000000006</c:v>
                      </c:pt>
                      <c:pt idx="4563">
                        <c:v>0.10660250000000009</c:v>
                      </c:pt>
                      <c:pt idx="4564">
                        <c:v>0.10659050000000006</c:v>
                      </c:pt>
                      <c:pt idx="4565">
                        <c:v>0.10655700000000008</c:v>
                      </c:pt>
                      <c:pt idx="4566">
                        <c:v>0.10653250000000009</c:v>
                      </c:pt>
                      <c:pt idx="4567">
                        <c:v>0.10650550000000011</c:v>
                      </c:pt>
                      <c:pt idx="4568">
                        <c:v>0.10647900000000013</c:v>
                      </c:pt>
                      <c:pt idx="4569">
                        <c:v>0.10645800000000012</c:v>
                      </c:pt>
                      <c:pt idx="4570">
                        <c:v>0.10644300000000013</c:v>
                      </c:pt>
                      <c:pt idx="4571">
                        <c:v>0.10641900000000014</c:v>
                      </c:pt>
                      <c:pt idx="4572">
                        <c:v>0.10644100000000015</c:v>
                      </c:pt>
                      <c:pt idx="4573">
                        <c:v>0.10642400000000013</c:v>
                      </c:pt>
                      <c:pt idx="4574">
                        <c:v>0.10640500000000014</c:v>
                      </c:pt>
                      <c:pt idx="4575">
                        <c:v>0.10637450000000012</c:v>
                      </c:pt>
                      <c:pt idx="4576">
                        <c:v>0.1063630000000001</c:v>
                      </c:pt>
                      <c:pt idx="4577">
                        <c:v>0.1063415000000001</c:v>
                      </c:pt>
                      <c:pt idx="4578">
                        <c:v>0.10631950000000012</c:v>
                      </c:pt>
                      <c:pt idx="4579">
                        <c:v>0.1062875000000001</c:v>
                      </c:pt>
                      <c:pt idx="4580">
                        <c:v>0.10626300000000009</c:v>
                      </c:pt>
                      <c:pt idx="4581">
                        <c:v>0.1062290000000001</c:v>
                      </c:pt>
                      <c:pt idx="4582">
                        <c:v>0.10620150000000012</c:v>
                      </c:pt>
                      <c:pt idx="4583">
                        <c:v>0.10616550000000008</c:v>
                      </c:pt>
                      <c:pt idx="4584">
                        <c:v>0.10615250000000007</c:v>
                      </c:pt>
                      <c:pt idx="4585">
                        <c:v>0.10612050000000009</c:v>
                      </c:pt>
                      <c:pt idx="4586">
                        <c:v>0.10611800000000007</c:v>
                      </c:pt>
                      <c:pt idx="4587">
                        <c:v>0.10610250000000007</c:v>
                      </c:pt>
                      <c:pt idx="4588">
                        <c:v>0.1060725000000001</c:v>
                      </c:pt>
                      <c:pt idx="4589">
                        <c:v>0.10605000000000007</c:v>
                      </c:pt>
                      <c:pt idx="4590">
                        <c:v>0.1060290000000001</c:v>
                      </c:pt>
                      <c:pt idx="4591">
                        <c:v>0.10602200000000009</c:v>
                      </c:pt>
                      <c:pt idx="4592">
                        <c:v>0.10601700000000008</c:v>
                      </c:pt>
                      <c:pt idx="4593">
                        <c:v>0.10600550000000007</c:v>
                      </c:pt>
                      <c:pt idx="4594">
                        <c:v>0.10597950000000007</c:v>
                      </c:pt>
                      <c:pt idx="4595">
                        <c:v>0.1059655000000001</c:v>
                      </c:pt>
                      <c:pt idx="4596">
                        <c:v>0.10592150000000007</c:v>
                      </c:pt>
                      <c:pt idx="4597">
                        <c:v>0.10589900000000008</c:v>
                      </c:pt>
                      <c:pt idx="4598">
                        <c:v>0.10588700000000006</c:v>
                      </c:pt>
                      <c:pt idx="4599">
                        <c:v>0.10586300000000007</c:v>
                      </c:pt>
                      <c:pt idx="4600">
                        <c:v>0.10586150000000005</c:v>
                      </c:pt>
                      <c:pt idx="4601">
                        <c:v>0.10585800000000006</c:v>
                      </c:pt>
                      <c:pt idx="4602">
                        <c:v>0.10584450000000004</c:v>
                      </c:pt>
                      <c:pt idx="4603">
                        <c:v>0.10582100000000004</c:v>
                      </c:pt>
                      <c:pt idx="4604">
                        <c:v>0.10581250000000003</c:v>
                      </c:pt>
                      <c:pt idx="4605">
                        <c:v>0.10579750000000003</c:v>
                      </c:pt>
                      <c:pt idx="4606">
                        <c:v>0.10577650000000002</c:v>
                      </c:pt>
                      <c:pt idx="4607">
                        <c:v>0.10577150000000002</c:v>
                      </c:pt>
                      <c:pt idx="4608">
                        <c:v>0.10576950000000002</c:v>
                      </c:pt>
                      <c:pt idx="4609">
                        <c:v>0.10575550000000003</c:v>
                      </c:pt>
                      <c:pt idx="4610">
                        <c:v>0.10573850000000001</c:v>
                      </c:pt>
                      <c:pt idx="4611">
                        <c:v>0.10572000000000001</c:v>
                      </c:pt>
                      <c:pt idx="4612">
                        <c:v>0.10570300000000002</c:v>
                      </c:pt>
                      <c:pt idx="4613">
                        <c:v>0.10569350000000004</c:v>
                      </c:pt>
                      <c:pt idx="4614">
                        <c:v>0.10566400000000004</c:v>
                      </c:pt>
                      <c:pt idx="4615">
                        <c:v>0.10565450000000004</c:v>
                      </c:pt>
                      <c:pt idx="4616">
                        <c:v>0.10563450000000003</c:v>
                      </c:pt>
                      <c:pt idx="4617">
                        <c:v>0.10563550000000003</c:v>
                      </c:pt>
                      <c:pt idx="4618">
                        <c:v>0.10562800000000001</c:v>
                      </c:pt>
                      <c:pt idx="4619">
                        <c:v>0.10561200000000003</c:v>
                      </c:pt>
                      <c:pt idx="4620">
                        <c:v>0.10559800000000001</c:v>
                      </c:pt>
                      <c:pt idx="4621">
                        <c:v>0.10558900000000002</c:v>
                      </c:pt>
                      <c:pt idx="4622">
                        <c:v>0.10557750000000002</c:v>
                      </c:pt>
                      <c:pt idx="4623">
                        <c:v>0.10553900000000002</c:v>
                      </c:pt>
                      <c:pt idx="4624">
                        <c:v>0.10552600000000002</c:v>
                      </c:pt>
                      <c:pt idx="4625">
                        <c:v>0.1055015</c:v>
                      </c:pt>
                      <c:pt idx="4626">
                        <c:v>0.10547700000000003</c:v>
                      </c:pt>
                      <c:pt idx="4627">
                        <c:v>0.10544750000000003</c:v>
                      </c:pt>
                      <c:pt idx="4628">
                        <c:v>0.10543150000000003</c:v>
                      </c:pt>
                      <c:pt idx="4629">
                        <c:v>0.10542250000000003</c:v>
                      </c:pt>
                      <c:pt idx="4630">
                        <c:v>0.10541900000000001</c:v>
                      </c:pt>
                      <c:pt idx="4631">
                        <c:v>0.10542550000000003</c:v>
                      </c:pt>
                      <c:pt idx="4632">
                        <c:v>0.10541150000000005</c:v>
                      </c:pt>
                      <c:pt idx="4633">
                        <c:v>0.10537000000000006</c:v>
                      </c:pt>
                      <c:pt idx="4634">
                        <c:v>0.10536550000000004</c:v>
                      </c:pt>
                      <c:pt idx="4635">
                        <c:v>0.10537150000000002</c:v>
                      </c:pt>
                      <c:pt idx="4636">
                        <c:v>0.10535650000000002</c:v>
                      </c:pt>
                      <c:pt idx="4637">
                        <c:v>0.10534650000000001</c:v>
                      </c:pt>
                      <c:pt idx="4638">
                        <c:v>0.10534150000000002</c:v>
                      </c:pt>
                      <c:pt idx="4639">
                        <c:v>0.1053395</c:v>
                      </c:pt>
                      <c:pt idx="4640">
                        <c:v>0.10534449999999999</c:v>
                      </c:pt>
                      <c:pt idx="4641">
                        <c:v>0.10533899999999997</c:v>
                      </c:pt>
                      <c:pt idx="4642">
                        <c:v>0.10534349999999996</c:v>
                      </c:pt>
                      <c:pt idx="4643">
                        <c:v>0.10533849999999997</c:v>
                      </c:pt>
                      <c:pt idx="4644">
                        <c:v>0.10533699999999997</c:v>
                      </c:pt>
                      <c:pt idx="4645">
                        <c:v>0.10533999999999999</c:v>
                      </c:pt>
                      <c:pt idx="4646">
                        <c:v>0.10525900000000001</c:v>
                      </c:pt>
                      <c:pt idx="4647">
                        <c:v>0.10525649999999999</c:v>
                      </c:pt>
                      <c:pt idx="4648">
                        <c:v>0.10524549999999998</c:v>
                      </c:pt>
                      <c:pt idx="4649">
                        <c:v>0.10523499999999998</c:v>
                      </c:pt>
                      <c:pt idx="4650">
                        <c:v>0.10521949999999998</c:v>
                      </c:pt>
                      <c:pt idx="4651">
                        <c:v>0.10522699999999997</c:v>
                      </c:pt>
                      <c:pt idx="4652">
                        <c:v>0.10522249999999998</c:v>
                      </c:pt>
                      <c:pt idx="4653">
                        <c:v>0.10522699999999997</c:v>
                      </c:pt>
                      <c:pt idx="4654">
                        <c:v>0.10522799999999996</c:v>
                      </c:pt>
                      <c:pt idx="4655">
                        <c:v>0.10519199999999997</c:v>
                      </c:pt>
                      <c:pt idx="4656">
                        <c:v>0.10519599999999997</c:v>
                      </c:pt>
                      <c:pt idx="4657">
                        <c:v>0.10517649999999998</c:v>
                      </c:pt>
                      <c:pt idx="4658">
                        <c:v>0.1051795</c:v>
                      </c:pt>
                      <c:pt idx="4659">
                        <c:v>0.10517899999999997</c:v>
                      </c:pt>
                      <c:pt idx="4660">
                        <c:v>0.10517299999999995</c:v>
                      </c:pt>
                      <c:pt idx="4661">
                        <c:v>0.10517349999999998</c:v>
                      </c:pt>
                      <c:pt idx="4662">
                        <c:v>0.10518899999999996</c:v>
                      </c:pt>
                      <c:pt idx="4663">
                        <c:v>0.10517849999999995</c:v>
                      </c:pt>
                      <c:pt idx="4664">
                        <c:v>0.10518549999999996</c:v>
                      </c:pt>
                      <c:pt idx="4665">
                        <c:v>0.10519449999999995</c:v>
                      </c:pt>
                      <c:pt idx="4666">
                        <c:v>0.10520349999999996</c:v>
                      </c:pt>
                      <c:pt idx="4667">
                        <c:v>0.10520499999999997</c:v>
                      </c:pt>
                      <c:pt idx="4668">
                        <c:v>0.10520299999999998</c:v>
                      </c:pt>
                      <c:pt idx="4669">
                        <c:v>0.10520549999999997</c:v>
                      </c:pt>
                      <c:pt idx="4670">
                        <c:v>0.1052245</c:v>
                      </c:pt>
                      <c:pt idx="4671">
                        <c:v>0.10524049999999999</c:v>
                      </c:pt>
                      <c:pt idx="4672">
                        <c:v>0.10523099999999998</c:v>
                      </c:pt>
                      <c:pt idx="4673">
                        <c:v>0.10522999999999998</c:v>
                      </c:pt>
                      <c:pt idx="4674">
                        <c:v>0.10522399999999997</c:v>
                      </c:pt>
                      <c:pt idx="4675">
                        <c:v>0.10524049999999997</c:v>
                      </c:pt>
                      <c:pt idx="4676">
                        <c:v>0.10523899999999996</c:v>
                      </c:pt>
                      <c:pt idx="4677">
                        <c:v>0.10521149999999996</c:v>
                      </c:pt>
                      <c:pt idx="4678">
                        <c:v>0.10519549999999994</c:v>
                      </c:pt>
                      <c:pt idx="4679">
                        <c:v>0.10519849999999993</c:v>
                      </c:pt>
                      <c:pt idx="4680">
                        <c:v>0.10519999999999992</c:v>
                      </c:pt>
                      <c:pt idx="4681">
                        <c:v>0.10520399999999991</c:v>
                      </c:pt>
                      <c:pt idx="4682">
                        <c:v>0.10520399999999991</c:v>
                      </c:pt>
                      <c:pt idx="4683">
                        <c:v>0.10519449999999991</c:v>
                      </c:pt>
                      <c:pt idx="4684">
                        <c:v>0.10518949999999995</c:v>
                      </c:pt>
                      <c:pt idx="4685">
                        <c:v>0.10520449999999995</c:v>
                      </c:pt>
                      <c:pt idx="4686">
                        <c:v>0.10519949999999996</c:v>
                      </c:pt>
                      <c:pt idx="4687">
                        <c:v>0.10517699999999994</c:v>
                      </c:pt>
                      <c:pt idx="4688">
                        <c:v>0.10517149999999996</c:v>
                      </c:pt>
                      <c:pt idx="4689">
                        <c:v>0.10516599999999997</c:v>
                      </c:pt>
                      <c:pt idx="4690">
                        <c:v>0.10516999999999997</c:v>
                      </c:pt>
                      <c:pt idx="4691">
                        <c:v>0.10515999999999998</c:v>
                      </c:pt>
                      <c:pt idx="4692">
                        <c:v>0.10515299999999997</c:v>
                      </c:pt>
                      <c:pt idx="4693">
                        <c:v>0.10513799999999998</c:v>
                      </c:pt>
                      <c:pt idx="4694">
                        <c:v>0.10511949999999999</c:v>
                      </c:pt>
                      <c:pt idx="4695">
                        <c:v>0.10509299999999998</c:v>
                      </c:pt>
                      <c:pt idx="4696">
                        <c:v>0.10506699999999998</c:v>
                      </c:pt>
                      <c:pt idx="4697">
                        <c:v>0.10505749999999997</c:v>
                      </c:pt>
                      <c:pt idx="4698">
                        <c:v>0.10504699999999997</c:v>
                      </c:pt>
                      <c:pt idx="4699">
                        <c:v>0.10501749999999997</c:v>
                      </c:pt>
                      <c:pt idx="4700">
                        <c:v>0.10497749999999999</c:v>
                      </c:pt>
                      <c:pt idx="4701">
                        <c:v>0.10494549999999998</c:v>
                      </c:pt>
                      <c:pt idx="4702">
                        <c:v>0.10492699999999998</c:v>
                      </c:pt>
                      <c:pt idx="4703">
                        <c:v>0.10489799999999998</c:v>
                      </c:pt>
                      <c:pt idx="4704">
                        <c:v>0.10486649999999996</c:v>
                      </c:pt>
                      <c:pt idx="4705">
                        <c:v>0.10484649999999995</c:v>
                      </c:pt>
                      <c:pt idx="4706">
                        <c:v>0.10479899999999998</c:v>
                      </c:pt>
                      <c:pt idx="4707">
                        <c:v>0.10476799999999997</c:v>
                      </c:pt>
                      <c:pt idx="4708">
                        <c:v>0.10476049999999998</c:v>
                      </c:pt>
                      <c:pt idx="4709">
                        <c:v>0.10473499999999998</c:v>
                      </c:pt>
                      <c:pt idx="4710">
                        <c:v>0.10471449999999999</c:v>
                      </c:pt>
                      <c:pt idx="4711">
                        <c:v>0.10468549999999999</c:v>
                      </c:pt>
                      <c:pt idx="4712">
                        <c:v>0.1046465</c:v>
                      </c:pt>
                      <c:pt idx="4713">
                        <c:v>0.10462450000000001</c:v>
                      </c:pt>
                      <c:pt idx="4714">
                        <c:v>0.1045975</c:v>
                      </c:pt>
                      <c:pt idx="4715">
                        <c:v>0.10454650000000001</c:v>
                      </c:pt>
                      <c:pt idx="4716">
                        <c:v>0.10450650000000002</c:v>
                      </c:pt>
                      <c:pt idx="4717">
                        <c:v>0.10447050000000001</c:v>
                      </c:pt>
                      <c:pt idx="4718">
                        <c:v>0.1044255</c:v>
                      </c:pt>
                      <c:pt idx="4719">
                        <c:v>0.10437650000000001</c:v>
                      </c:pt>
                      <c:pt idx="4720">
                        <c:v>0.10432550000000002</c:v>
                      </c:pt>
                      <c:pt idx="4721">
                        <c:v>0.10427450000000002</c:v>
                      </c:pt>
                      <c:pt idx="4722">
                        <c:v>0.10423250000000003</c:v>
                      </c:pt>
                      <c:pt idx="4723">
                        <c:v>0.10417050000000001</c:v>
                      </c:pt>
                      <c:pt idx="4724">
                        <c:v>0.10409950000000004</c:v>
                      </c:pt>
                      <c:pt idx="4725">
                        <c:v>0.10405850000000003</c:v>
                      </c:pt>
                      <c:pt idx="4726">
                        <c:v>0.10399850000000002</c:v>
                      </c:pt>
                      <c:pt idx="4727">
                        <c:v>0.10393050000000006</c:v>
                      </c:pt>
                      <c:pt idx="4728">
                        <c:v>0.10385100000000005</c:v>
                      </c:pt>
                      <c:pt idx="4729">
                        <c:v>0.10379250000000004</c:v>
                      </c:pt>
                      <c:pt idx="4730">
                        <c:v>0.10373550000000004</c:v>
                      </c:pt>
                      <c:pt idx="4731">
                        <c:v>0.10365100000000003</c:v>
                      </c:pt>
                      <c:pt idx="4732">
                        <c:v>0.10357700000000003</c:v>
                      </c:pt>
                      <c:pt idx="4733">
                        <c:v>0.10348800000000002</c:v>
                      </c:pt>
                      <c:pt idx="4734">
                        <c:v>0.10340250000000002</c:v>
                      </c:pt>
                      <c:pt idx="4735">
                        <c:v>0.10330200000000003</c:v>
                      </c:pt>
                      <c:pt idx="4736">
                        <c:v>0.10320900000000002</c:v>
                      </c:pt>
                      <c:pt idx="4737">
                        <c:v>0.10311850000000002</c:v>
                      </c:pt>
                      <c:pt idx="4738">
                        <c:v>0.10303900000000001</c:v>
                      </c:pt>
                      <c:pt idx="4739">
                        <c:v>0.10294750000000001</c:v>
                      </c:pt>
                      <c:pt idx="4740">
                        <c:v>0.102852</c:v>
                      </c:pt>
                      <c:pt idx="4741">
                        <c:v>0.10276799999999996</c:v>
                      </c:pt>
                      <c:pt idx="4742">
                        <c:v>0.10266049999999999</c:v>
                      </c:pt>
                      <c:pt idx="4743">
                        <c:v>0.10254699999999999</c:v>
                      </c:pt>
                      <c:pt idx="4744">
                        <c:v>0.10246599999999997</c:v>
                      </c:pt>
                      <c:pt idx="4745">
                        <c:v>0.10237699999999997</c:v>
                      </c:pt>
                      <c:pt idx="4746">
                        <c:v>0.10228449999999994</c:v>
                      </c:pt>
                      <c:pt idx="4747">
                        <c:v>0.10219599999999994</c:v>
                      </c:pt>
                      <c:pt idx="4748">
                        <c:v>0.10209749999999997</c:v>
                      </c:pt>
                      <c:pt idx="4749">
                        <c:v>0.10199649999999996</c:v>
                      </c:pt>
                      <c:pt idx="4750">
                        <c:v>0.10190449999999995</c:v>
                      </c:pt>
                      <c:pt idx="4751">
                        <c:v>0.10179399999999998</c:v>
                      </c:pt>
                      <c:pt idx="4752">
                        <c:v>0.10167999999999995</c:v>
                      </c:pt>
                      <c:pt idx="4753">
                        <c:v>0.10156849999999996</c:v>
                      </c:pt>
                      <c:pt idx="4754">
                        <c:v>0.10146149999999997</c:v>
                      </c:pt>
                      <c:pt idx="4755">
                        <c:v>0.10133349999999997</c:v>
                      </c:pt>
                      <c:pt idx="4756">
                        <c:v>0.10121399999999996</c:v>
                      </c:pt>
                      <c:pt idx="4757">
                        <c:v>0.10110349999999997</c:v>
                      </c:pt>
                      <c:pt idx="4758">
                        <c:v>0.10098199999999995</c:v>
                      </c:pt>
                      <c:pt idx="4759">
                        <c:v>0.10087999999999994</c:v>
                      </c:pt>
                      <c:pt idx="4760">
                        <c:v>0.10076749999999994</c:v>
                      </c:pt>
                      <c:pt idx="4761">
                        <c:v>0.10065499999999995</c:v>
                      </c:pt>
                      <c:pt idx="4762">
                        <c:v>0.10052949999999994</c:v>
                      </c:pt>
                      <c:pt idx="4763">
                        <c:v>0.10041449999999993</c:v>
                      </c:pt>
                      <c:pt idx="4764">
                        <c:v>0.10027899999999994</c:v>
                      </c:pt>
                      <c:pt idx="4765">
                        <c:v>0.10017649999999995</c:v>
                      </c:pt>
                      <c:pt idx="4766">
                        <c:v>0.10006999999999994</c:v>
                      </c:pt>
                      <c:pt idx="4767">
                        <c:v>9.9943999999999936E-2</c:v>
                      </c:pt>
                      <c:pt idx="4768">
                        <c:v>9.9815999999999919E-2</c:v>
                      </c:pt>
                      <c:pt idx="4769">
                        <c:v>9.9686999999999928E-2</c:v>
                      </c:pt>
                      <c:pt idx="4770">
                        <c:v>9.9543999999999938E-2</c:v>
                      </c:pt>
                      <c:pt idx="4771">
                        <c:v>9.9404499999999951E-2</c:v>
                      </c:pt>
                      <c:pt idx="4772">
                        <c:v>9.9234499999999948E-2</c:v>
                      </c:pt>
                      <c:pt idx="4773">
                        <c:v>9.9099999999999924E-2</c:v>
                      </c:pt>
                      <c:pt idx="4774">
                        <c:v>9.8967999999999959E-2</c:v>
                      </c:pt>
                      <c:pt idx="4775">
                        <c:v>9.8848499999999964E-2</c:v>
                      </c:pt>
                      <c:pt idx="4776">
                        <c:v>9.8708499999999949E-2</c:v>
                      </c:pt>
                      <c:pt idx="4777">
                        <c:v>9.8593999999999959E-2</c:v>
                      </c:pt>
                      <c:pt idx="4778">
                        <c:v>9.847349999999995E-2</c:v>
                      </c:pt>
                      <c:pt idx="4779">
                        <c:v>9.8333999999999977E-2</c:v>
                      </c:pt>
                      <c:pt idx="4780">
                        <c:v>9.8199999999999968E-2</c:v>
                      </c:pt>
                      <c:pt idx="4781">
                        <c:v>9.8085999999999965E-2</c:v>
                      </c:pt>
                      <c:pt idx="4782">
                        <c:v>9.795049999999994E-2</c:v>
                      </c:pt>
                      <c:pt idx="4783">
                        <c:v>9.782099999999995E-2</c:v>
                      </c:pt>
                      <c:pt idx="4784">
                        <c:v>9.7677499999999945E-2</c:v>
                      </c:pt>
                      <c:pt idx="4785">
                        <c:v>9.7541499999999934E-2</c:v>
                      </c:pt>
                      <c:pt idx="4786">
                        <c:v>9.7394999999999954E-2</c:v>
                      </c:pt>
                      <c:pt idx="4787">
                        <c:v>9.7256499999999968E-2</c:v>
                      </c:pt>
                      <c:pt idx="4788">
                        <c:v>9.7118999999999969E-2</c:v>
                      </c:pt>
                      <c:pt idx="4789">
                        <c:v>9.6976499999999979E-2</c:v>
                      </c:pt>
                      <c:pt idx="4790">
                        <c:v>9.6825499999999995E-2</c:v>
                      </c:pt>
                      <c:pt idx="4791">
                        <c:v>9.6673999999999982E-2</c:v>
                      </c:pt>
                      <c:pt idx="4792">
                        <c:v>9.6509999999999999E-2</c:v>
                      </c:pt>
                      <c:pt idx="4793">
                        <c:v>9.6357500000000013E-2</c:v>
                      </c:pt>
                      <c:pt idx="4794">
                        <c:v>9.6215499999999995E-2</c:v>
                      </c:pt>
                      <c:pt idx="4795">
                        <c:v>9.6069999999999975E-2</c:v>
                      </c:pt>
                      <c:pt idx="4796">
                        <c:v>9.5936999999999967E-2</c:v>
                      </c:pt>
                      <c:pt idx="4797">
                        <c:v>9.5771499999999982E-2</c:v>
                      </c:pt>
                      <c:pt idx="4798">
                        <c:v>9.5611999999999975E-2</c:v>
                      </c:pt>
                      <c:pt idx="4799">
                        <c:v>9.5453999999999969E-2</c:v>
                      </c:pt>
                      <c:pt idx="4800">
                        <c:v>9.5268999999999993E-2</c:v>
                      </c:pt>
                      <c:pt idx="4801">
                        <c:v>9.5097499999999988E-2</c:v>
                      </c:pt>
                      <c:pt idx="4802">
                        <c:v>9.4921999999999965E-2</c:v>
                      </c:pt>
                      <c:pt idx="4803">
                        <c:v>9.4783999999999966E-2</c:v>
                      </c:pt>
                      <c:pt idx="4804">
                        <c:v>9.4647499999999954E-2</c:v>
                      </c:pt>
                      <c:pt idx="4805">
                        <c:v>9.4512499999999944E-2</c:v>
                      </c:pt>
                      <c:pt idx="4806">
                        <c:v>9.4375499999999959E-2</c:v>
                      </c:pt>
                      <c:pt idx="4807">
                        <c:v>9.4231999999999955E-2</c:v>
                      </c:pt>
                      <c:pt idx="4808">
                        <c:v>9.4076999999999966E-2</c:v>
                      </c:pt>
                      <c:pt idx="4809">
                        <c:v>9.3891499999999961E-2</c:v>
                      </c:pt>
                      <c:pt idx="4810">
                        <c:v>9.3739499999999948E-2</c:v>
                      </c:pt>
                      <c:pt idx="4811">
                        <c:v>9.3604499999999966E-2</c:v>
                      </c:pt>
                      <c:pt idx="4812">
                        <c:v>9.3451999999999966E-2</c:v>
                      </c:pt>
                      <c:pt idx="4813">
                        <c:v>9.3308999999999961E-2</c:v>
                      </c:pt>
                      <c:pt idx="4814">
                        <c:v>9.3161499999999967E-2</c:v>
                      </c:pt>
                      <c:pt idx="4815">
                        <c:v>9.3010499999999996E-2</c:v>
                      </c:pt>
                      <c:pt idx="4816">
                        <c:v>9.2868500000000007E-2</c:v>
                      </c:pt>
                      <c:pt idx="4817">
                        <c:v>9.2699500000000018E-2</c:v>
                      </c:pt>
                      <c:pt idx="4818">
                        <c:v>9.2558500000000002E-2</c:v>
                      </c:pt>
                      <c:pt idx="4819">
                        <c:v>9.2406000000000002E-2</c:v>
                      </c:pt>
                      <c:pt idx="4820">
                        <c:v>9.2252000000000015E-2</c:v>
                      </c:pt>
                      <c:pt idx="4821">
                        <c:v>9.209050000000002E-2</c:v>
                      </c:pt>
                      <c:pt idx="4822">
                        <c:v>9.1937000000000019E-2</c:v>
                      </c:pt>
                      <c:pt idx="4823">
                        <c:v>9.1791499999999998E-2</c:v>
                      </c:pt>
                      <c:pt idx="4824">
                        <c:v>9.1629500000000003E-2</c:v>
                      </c:pt>
                      <c:pt idx="4825">
                        <c:v>9.1470999999999997E-2</c:v>
                      </c:pt>
                      <c:pt idx="4826">
                        <c:v>9.1308500000000029E-2</c:v>
                      </c:pt>
                      <c:pt idx="4827">
                        <c:v>9.1149500000000008E-2</c:v>
                      </c:pt>
                      <c:pt idx="4828">
                        <c:v>9.0986500000000012E-2</c:v>
                      </c:pt>
                      <c:pt idx="4829">
                        <c:v>9.0810000000000016E-2</c:v>
                      </c:pt>
                      <c:pt idx="4830">
                        <c:v>9.0624500000000038E-2</c:v>
                      </c:pt>
                      <c:pt idx="4831">
                        <c:v>9.0442000000000022E-2</c:v>
                      </c:pt>
                      <c:pt idx="4832">
                        <c:v>9.0272500000000019E-2</c:v>
                      </c:pt>
                      <c:pt idx="4833">
                        <c:v>9.0135500000000021E-2</c:v>
                      </c:pt>
                      <c:pt idx="4834">
                        <c:v>8.9946500000000013E-2</c:v>
                      </c:pt>
                      <c:pt idx="4835">
                        <c:v>8.9765000000000011E-2</c:v>
                      </c:pt>
                      <c:pt idx="4836">
                        <c:v>8.9586499999999999E-2</c:v>
                      </c:pt>
                      <c:pt idx="4837">
                        <c:v>8.9409999999999989E-2</c:v>
                      </c:pt>
                      <c:pt idx="4838">
                        <c:v>8.9228499999999988E-2</c:v>
                      </c:pt>
                      <c:pt idx="4839">
                        <c:v>8.9045499999999972E-2</c:v>
                      </c:pt>
                      <c:pt idx="4840">
                        <c:v>8.8845499999999994E-2</c:v>
                      </c:pt>
                      <c:pt idx="4841">
                        <c:v>8.8660000000000003E-2</c:v>
                      </c:pt>
                      <c:pt idx="4842">
                        <c:v>8.8467999999999977E-2</c:v>
                      </c:pt>
                      <c:pt idx="4843">
                        <c:v>8.8279999999999997E-2</c:v>
                      </c:pt>
                      <c:pt idx="4844">
                        <c:v>8.8094499999999978E-2</c:v>
                      </c:pt>
                      <c:pt idx="4845">
                        <c:v>8.7889999999999996E-2</c:v>
                      </c:pt>
                      <c:pt idx="4846">
                        <c:v>8.7763499999999994E-2</c:v>
                      </c:pt>
                      <c:pt idx="4847">
                        <c:v>8.759299999999999E-2</c:v>
                      </c:pt>
                      <c:pt idx="4848">
                        <c:v>8.7401000000000006E-2</c:v>
                      </c:pt>
                      <c:pt idx="4849">
                        <c:v>8.7202500000000002E-2</c:v>
                      </c:pt>
                      <c:pt idx="4850">
                        <c:v>8.7020500000000001E-2</c:v>
                      </c:pt>
                      <c:pt idx="4851">
                        <c:v>8.6835999999999983E-2</c:v>
                      </c:pt>
                      <c:pt idx="4852">
                        <c:v>8.6641999999999997E-2</c:v>
                      </c:pt>
                      <c:pt idx="4853">
                        <c:v>8.6448999999999998E-2</c:v>
                      </c:pt>
                      <c:pt idx="4854">
                        <c:v>8.6244500000000002E-2</c:v>
                      </c:pt>
                      <c:pt idx="4855">
                        <c:v>8.6085499999999995E-2</c:v>
                      </c:pt>
                      <c:pt idx="4856">
                        <c:v>8.5875500000000007E-2</c:v>
                      </c:pt>
                      <c:pt idx="4857">
                        <c:v>8.5680499999999993E-2</c:v>
                      </c:pt>
                      <c:pt idx="4858">
                        <c:v>8.5474999999999995E-2</c:v>
                      </c:pt>
                      <c:pt idx="4859">
                        <c:v>8.5280500000000009E-2</c:v>
                      </c:pt>
                      <c:pt idx="4860">
                        <c:v>8.5077E-2</c:v>
                      </c:pt>
                      <c:pt idx="4861">
                        <c:v>8.4868999999999986E-2</c:v>
                      </c:pt>
                      <c:pt idx="4862">
                        <c:v>8.4653499999999993E-2</c:v>
                      </c:pt>
                      <c:pt idx="4863">
                        <c:v>8.4452999999999973E-2</c:v>
                      </c:pt>
                      <c:pt idx="4864">
                        <c:v>8.423499999999999E-2</c:v>
                      </c:pt>
                      <c:pt idx="4865">
                        <c:v>8.4023999999999988E-2</c:v>
                      </c:pt>
                      <c:pt idx="4866">
                        <c:v>8.3814999999999987E-2</c:v>
                      </c:pt>
                      <c:pt idx="4867">
                        <c:v>8.3616999999999997E-2</c:v>
                      </c:pt>
                      <c:pt idx="4868">
                        <c:v>8.3408499999999955E-2</c:v>
                      </c:pt>
                      <c:pt idx="4869">
                        <c:v>8.3195999999999978E-2</c:v>
                      </c:pt>
                      <c:pt idx="4870">
                        <c:v>8.2996999999999974E-2</c:v>
                      </c:pt>
                      <c:pt idx="4871">
                        <c:v>8.2794999999999966E-2</c:v>
                      </c:pt>
                      <c:pt idx="4872">
                        <c:v>8.2575499999999954E-2</c:v>
                      </c:pt>
                      <c:pt idx="4873">
                        <c:v>8.2398499999999958E-2</c:v>
                      </c:pt>
                      <c:pt idx="4874">
                        <c:v>8.2226499999999966E-2</c:v>
                      </c:pt>
                      <c:pt idx="4875">
                        <c:v>8.2045499999999938E-2</c:v>
                      </c:pt>
                      <c:pt idx="4876">
                        <c:v>8.1875499999999948E-2</c:v>
                      </c:pt>
                      <c:pt idx="4877">
                        <c:v>8.1725499999999951E-2</c:v>
                      </c:pt>
                      <c:pt idx="4878">
                        <c:v>8.1565999999999958E-2</c:v>
                      </c:pt>
                      <c:pt idx="4879">
                        <c:v>8.1395999999999941E-2</c:v>
                      </c:pt>
                      <c:pt idx="4880">
                        <c:v>8.1229499999999927E-2</c:v>
                      </c:pt>
                      <c:pt idx="4881">
                        <c:v>8.1069499999999906E-2</c:v>
                      </c:pt>
                      <c:pt idx="4882">
                        <c:v>8.0898499999999901E-2</c:v>
                      </c:pt>
                      <c:pt idx="4883">
                        <c:v>8.0755499999999897E-2</c:v>
                      </c:pt>
                      <c:pt idx="4884">
                        <c:v>8.0600499999999908E-2</c:v>
                      </c:pt>
                      <c:pt idx="4885">
                        <c:v>8.0422499999999897E-2</c:v>
                      </c:pt>
                      <c:pt idx="4886">
                        <c:v>8.0263999999999919E-2</c:v>
                      </c:pt>
                      <c:pt idx="4887">
                        <c:v>8.0111499999999919E-2</c:v>
                      </c:pt>
                      <c:pt idx="4888">
                        <c:v>7.9954999999999901E-2</c:v>
                      </c:pt>
                      <c:pt idx="4889">
                        <c:v>7.9795999999999895E-2</c:v>
                      </c:pt>
                      <c:pt idx="4890">
                        <c:v>7.9615999999999895E-2</c:v>
                      </c:pt>
                      <c:pt idx="4891">
                        <c:v>7.9459999999999906E-2</c:v>
                      </c:pt>
                      <c:pt idx="4892">
                        <c:v>7.9313999999999898E-2</c:v>
                      </c:pt>
                      <c:pt idx="4893">
                        <c:v>7.9164499999999915E-2</c:v>
                      </c:pt>
                      <c:pt idx="4894">
                        <c:v>7.9031999999999908E-2</c:v>
                      </c:pt>
                      <c:pt idx="4895">
                        <c:v>7.8897499999999898E-2</c:v>
                      </c:pt>
                      <c:pt idx="4896">
                        <c:v>7.8808999999999907E-2</c:v>
                      </c:pt>
                      <c:pt idx="4897">
                        <c:v>7.8684999999999908E-2</c:v>
                      </c:pt>
                      <c:pt idx="4898">
                        <c:v>7.8572499999999906E-2</c:v>
                      </c:pt>
                      <c:pt idx="4899">
                        <c:v>7.8471999999999903E-2</c:v>
                      </c:pt>
                      <c:pt idx="4900">
                        <c:v>7.8370999999999899E-2</c:v>
                      </c:pt>
                      <c:pt idx="4901">
                        <c:v>7.8274499999999886E-2</c:v>
                      </c:pt>
                      <c:pt idx="4902">
                        <c:v>7.8175499999999898E-2</c:v>
                      </c:pt>
                      <c:pt idx="4903">
                        <c:v>7.8073499999999893E-2</c:v>
                      </c:pt>
                      <c:pt idx="4904">
                        <c:v>7.797699999999988E-2</c:v>
                      </c:pt>
                      <c:pt idx="4905">
                        <c:v>7.7888999999999889E-2</c:v>
                      </c:pt>
                      <c:pt idx="4906">
                        <c:v>7.7799999999999883E-2</c:v>
                      </c:pt>
                      <c:pt idx="4907">
                        <c:v>7.7708999999999889E-2</c:v>
                      </c:pt>
                      <c:pt idx="4908">
                        <c:v>7.7613499999999891E-2</c:v>
                      </c:pt>
                      <c:pt idx="4909">
                        <c:v>7.7521999999999883E-2</c:v>
                      </c:pt>
                      <c:pt idx="4910">
                        <c:v>7.7410499999999896E-2</c:v>
                      </c:pt>
                      <c:pt idx="4911">
                        <c:v>7.7325999999999895E-2</c:v>
                      </c:pt>
                      <c:pt idx="4912">
                        <c:v>7.7245999999999912E-2</c:v>
                      </c:pt>
                      <c:pt idx="4913">
                        <c:v>7.7158499999999922E-2</c:v>
                      </c:pt>
                      <c:pt idx="4914">
                        <c:v>7.7132999999999924E-2</c:v>
                      </c:pt>
                      <c:pt idx="4915">
                        <c:v>7.7072999999999919E-2</c:v>
                      </c:pt>
                      <c:pt idx="4916">
                        <c:v>7.7015499999999917E-2</c:v>
                      </c:pt>
                      <c:pt idx="4917">
                        <c:v>7.6944499999999916E-2</c:v>
                      </c:pt>
                      <c:pt idx="4918">
                        <c:v>7.6887499999999914E-2</c:v>
                      </c:pt>
                      <c:pt idx="4919">
                        <c:v>7.6829999999999912E-2</c:v>
                      </c:pt>
                      <c:pt idx="4920">
                        <c:v>7.6775499999999927E-2</c:v>
                      </c:pt>
                      <c:pt idx="4921">
                        <c:v>7.6717499999999925E-2</c:v>
                      </c:pt>
                      <c:pt idx="4922">
                        <c:v>7.6664499999999927E-2</c:v>
                      </c:pt>
                      <c:pt idx="4923">
                        <c:v>7.6613999999999932E-2</c:v>
                      </c:pt>
                      <c:pt idx="4924">
                        <c:v>7.6596499999999929E-2</c:v>
                      </c:pt>
                      <c:pt idx="4925">
                        <c:v>7.6540999999999929E-2</c:v>
                      </c:pt>
                      <c:pt idx="4926">
                        <c:v>7.649699999999994E-2</c:v>
                      </c:pt>
                      <c:pt idx="4927">
                        <c:v>7.6438499999999937E-2</c:v>
                      </c:pt>
                      <c:pt idx="4928">
                        <c:v>7.6415499999999942E-2</c:v>
                      </c:pt>
                      <c:pt idx="4929">
                        <c:v>7.6376999999999945E-2</c:v>
                      </c:pt>
                      <c:pt idx="4930">
                        <c:v>7.6339999999999936E-2</c:v>
                      </c:pt>
                      <c:pt idx="4931">
                        <c:v>7.6319499999999943E-2</c:v>
                      </c:pt>
                      <c:pt idx="4932">
                        <c:v>7.6315499999999953E-2</c:v>
                      </c:pt>
                      <c:pt idx="4933">
                        <c:v>7.6301999999999953E-2</c:v>
                      </c:pt>
                      <c:pt idx="4934">
                        <c:v>7.6293499999999959E-2</c:v>
                      </c:pt>
                      <c:pt idx="4935">
                        <c:v>7.628449999999995E-2</c:v>
                      </c:pt>
                      <c:pt idx="4936">
                        <c:v>7.6288999999999968E-2</c:v>
                      </c:pt>
                      <c:pt idx="4937">
                        <c:v>7.6299499999999965E-2</c:v>
                      </c:pt>
                      <c:pt idx="4938">
                        <c:v>7.6299999999999965E-2</c:v>
                      </c:pt>
                      <c:pt idx="4939">
                        <c:v>7.6307999999999959E-2</c:v>
                      </c:pt>
                      <c:pt idx="4940">
                        <c:v>7.631849999999997E-2</c:v>
                      </c:pt>
                      <c:pt idx="4941">
                        <c:v>7.6310999999999976E-2</c:v>
                      </c:pt>
                      <c:pt idx="4942">
                        <c:v>7.6330499999999968E-2</c:v>
                      </c:pt>
                      <c:pt idx="4943">
                        <c:v>7.6352999999999976E-2</c:v>
                      </c:pt>
                      <c:pt idx="4944">
                        <c:v>7.6376999999999973E-2</c:v>
                      </c:pt>
                      <c:pt idx="4945">
                        <c:v>7.6392499999999988E-2</c:v>
                      </c:pt>
                      <c:pt idx="4946">
                        <c:v>7.641249999999998E-2</c:v>
                      </c:pt>
                      <c:pt idx="4947">
                        <c:v>7.6409999999999992E-2</c:v>
                      </c:pt>
                      <c:pt idx="4948">
                        <c:v>7.6433499999999988E-2</c:v>
                      </c:pt>
                      <c:pt idx="4949">
                        <c:v>7.6465999999999978E-2</c:v>
                      </c:pt>
                      <c:pt idx="4950">
                        <c:v>7.6489499999999988E-2</c:v>
                      </c:pt>
                      <c:pt idx="4951">
                        <c:v>7.6523999999999981E-2</c:v>
                      </c:pt>
                      <c:pt idx="4952">
                        <c:v>7.656049999999999E-2</c:v>
                      </c:pt>
                      <c:pt idx="4953">
                        <c:v>7.6599999999999988E-2</c:v>
                      </c:pt>
                      <c:pt idx="4954">
                        <c:v>7.6639499999999985E-2</c:v>
                      </c:pt>
                      <c:pt idx="4955">
                        <c:v>7.6696999999999987E-2</c:v>
                      </c:pt>
                      <c:pt idx="4956">
                        <c:v>7.6747999999999983E-2</c:v>
                      </c:pt>
                      <c:pt idx="4957">
                        <c:v>7.6795999999999975E-2</c:v>
                      </c:pt>
                      <c:pt idx="4958">
                        <c:v>7.6852999999999977E-2</c:v>
                      </c:pt>
                      <c:pt idx="4959">
                        <c:v>7.6894999999999977E-2</c:v>
                      </c:pt>
                      <c:pt idx="4960">
                        <c:v>7.6945499999999972E-2</c:v>
                      </c:pt>
                      <c:pt idx="4961">
                        <c:v>7.7001999999999973E-2</c:v>
                      </c:pt>
                      <c:pt idx="4962">
                        <c:v>7.7064999999999981E-2</c:v>
                      </c:pt>
                      <c:pt idx="4963">
                        <c:v>7.712399999999997E-2</c:v>
                      </c:pt>
                      <c:pt idx="4964">
                        <c:v>7.7183499999999988E-2</c:v>
                      </c:pt>
                      <c:pt idx="4965">
                        <c:v>7.7228499999999978E-2</c:v>
                      </c:pt>
                      <c:pt idx="4966">
                        <c:v>7.7291499999999985E-2</c:v>
                      </c:pt>
                      <c:pt idx="4967">
                        <c:v>7.7360999999999985E-2</c:v>
                      </c:pt>
                      <c:pt idx="4968">
                        <c:v>7.7431499999999986E-2</c:v>
                      </c:pt>
                      <c:pt idx="4969">
                        <c:v>7.7506499999999992E-2</c:v>
                      </c:pt>
                      <c:pt idx="4970">
                        <c:v>7.7593499999999996E-2</c:v>
                      </c:pt>
                      <c:pt idx="4971">
                        <c:v>7.7679999999999985E-2</c:v>
                      </c:pt>
                      <c:pt idx="4972">
                        <c:v>7.7755499999999991E-2</c:v>
                      </c:pt>
                      <c:pt idx="4973">
                        <c:v>7.7827999999999994E-2</c:v>
                      </c:pt>
                      <c:pt idx="4974">
                        <c:v>7.7910499999999994E-2</c:v>
                      </c:pt>
                      <c:pt idx="4975">
                        <c:v>7.7987500000000001E-2</c:v>
                      </c:pt>
                      <c:pt idx="4976">
                        <c:v>7.8066999999999998E-2</c:v>
                      </c:pt>
                      <c:pt idx="4977">
                        <c:v>7.8145500000000007E-2</c:v>
                      </c:pt>
                      <c:pt idx="4978">
                        <c:v>7.8228000000000006E-2</c:v>
                      </c:pt>
                      <c:pt idx="4979">
                        <c:v>7.8327000000000008E-2</c:v>
                      </c:pt>
                      <c:pt idx="4980">
                        <c:v>7.8419000000000003E-2</c:v>
                      </c:pt>
                      <c:pt idx="4981">
                        <c:v>7.8508000000000008E-2</c:v>
                      </c:pt>
                      <c:pt idx="4982">
                        <c:v>7.8608000000000011E-2</c:v>
                      </c:pt>
                      <c:pt idx="4983">
                        <c:v>7.8696500000000003E-2</c:v>
                      </c:pt>
                      <c:pt idx="4984">
                        <c:v>7.8788500000000011E-2</c:v>
                      </c:pt>
                      <c:pt idx="4985">
                        <c:v>7.8878000000000004E-2</c:v>
                      </c:pt>
                      <c:pt idx="4986">
                        <c:v>7.8979500000000008E-2</c:v>
                      </c:pt>
                      <c:pt idx="4987">
                        <c:v>7.9083000000000001E-2</c:v>
                      </c:pt>
                      <c:pt idx="4988">
                        <c:v>7.9193000000000013E-2</c:v>
                      </c:pt>
                      <c:pt idx="4989">
                        <c:v>7.9294500000000004E-2</c:v>
                      </c:pt>
                      <c:pt idx="4990">
                        <c:v>7.9408000000000006E-2</c:v>
                      </c:pt>
                      <c:pt idx="4991">
                        <c:v>7.9541000000000014E-2</c:v>
                      </c:pt>
                      <c:pt idx="4992">
                        <c:v>7.9608000000000012E-2</c:v>
                      </c:pt>
                      <c:pt idx="4993">
                        <c:v>7.9662500000000011E-2</c:v>
                      </c:pt>
                      <c:pt idx="4994">
                        <c:v>7.9719500000000013E-2</c:v>
                      </c:pt>
                      <c:pt idx="4995">
                        <c:v>7.9769500000000021E-2</c:v>
                      </c:pt>
                      <c:pt idx="4996">
                        <c:v>7.9825500000000021E-2</c:v>
                      </c:pt>
                      <c:pt idx="4997">
                        <c:v>7.9894500000000021E-2</c:v>
                      </c:pt>
                      <c:pt idx="4998">
                        <c:v>7.9956000000000027E-2</c:v>
                      </c:pt>
                      <c:pt idx="4999">
                        <c:v>8.0019000000000021E-2</c:v>
                      </c:pt>
                      <c:pt idx="5000">
                        <c:v>8.0087500000000006E-2</c:v>
                      </c:pt>
                      <c:pt idx="5001">
                        <c:v>8.0163500000000026E-2</c:v>
                      </c:pt>
                      <c:pt idx="5002">
                        <c:v>8.0240000000000034E-2</c:v>
                      </c:pt>
                      <c:pt idx="5003">
                        <c:v>8.0283000000000021E-2</c:v>
                      </c:pt>
                      <c:pt idx="5004">
                        <c:v>8.0326500000000009E-2</c:v>
                      </c:pt>
                      <c:pt idx="5005">
                        <c:v>8.036900000000001E-2</c:v>
                      </c:pt>
                      <c:pt idx="5006">
                        <c:v>8.0419500000000005E-2</c:v>
                      </c:pt>
                      <c:pt idx="5007">
                        <c:v>8.0468999999999985E-2</c:v>
                      </c:pt>
                      <c:pt idx="5008">
                        <c:v>8.0518499999999993E-2</c:v>
                      </c:pt>
                      <c:pt idx="5009">
                        <c:v>8.0603499999999981E-2</c:v>
                      </c:pt>
                      <c:pt idx="5010">
                        <c:v>8.0662999999999999E-2</c:v>
                      </c:pt>
                      <c:pt idx="5011">
                        <c:v>8.0704999999999985E-2</c:v>
                      </c:pt>
                      <c:pt idx="5012">
                        <c:v>8.0754999999999993E-2</c:v>
                      </c:pt>
                      <c:pt idx="5013">
                        <c:v>8.0803999999999987E-2</c:v>
                      </c:pt>
                      <c:pt idx="5014">
                        <c:v>8.0853499999999981E-2</c:v>
                      </c:pt>
                      <c:pt idx="5015">
                        <c:v>8.0906999999999979E-2</c:v>
                      </c:pt>
                      <c:pt idx="5016">
                        <c:v>8.0956499999999987E-2</c:v>
                      </c:pt>
                      <c:pt idx="5017">
                        <c:v>8.1010499999999985E-2</c:v>
                      </c:pt>
                      <c:pt idx="5018">
                        <c:v>8.1061499999999995E-2</c:v>
                      </c:pt>
                      <c:pt idx="5019">
                        <c:v>8.1121499999999985E-2</c:v>
                      </c:pt>
                      <c:pt idx="5020">
                        <c:v>8.1178999999999973E-2</c:v>
                      </c:pt>
                      <c:pt idx="5021">
                        <c:v>8.1241999999999953E-2</c:v>
                      </c:pt>
                      <c:pt idx="5022">
                        <c:v>8.1299999999999956E-2</c:v>
                      </c:pt>
                      <c:pt idx="5023">
                        <c:v>8.1362999999999949E-2</c:v>
                      </c:pt>
                      <c:pt idx="5024">
                        <c:v>8.1432499999999949E-2</c:v>
                      </c:pt>
                      <c:pt idx="5025">
                        <c:v>8.1505999999999953E-2</c:v>
                      </c:pt>
                      <c:pt idx="5026">
                        <c:v>8.1578499999999957E-2</c:v>
                      </c:pt>
                      <c:pt idx="5027">
                        <c:v>8.1650999999999974E-2</c:v>
                      </c:pt>
                      <c:pt idx="5028">
                        <c:v>8.1725999999999979E-2</c:v>
                      </c:pt>
                      <c:pt idx="5029">
                        <c:v>8.180599999999999E-2</c:v>
                      </c:pt>
                      <c:pt idx="5030">
                        <c:v>8.1900000000000001E-2</c:v>
                      </c:pt>
                      <c:pt idx="5031">
                        <c:v>8.1980999999999971E-2</c:v>
                      </c:pt>
                      <c:pt idx="5032">
                        <c:v>8.2061999999999968E-2</c:v>
                      </c:pt>
                      <c:pt idx="5033">
                        <c:v>8.2147499999999971E-2</c:v>
                      </c:pt>
                      <c:pt idx="5034">
                        <c:v>8.2230999999999971E-2</c:v>
                      </c:pt>
                      <c:pt idx="5035">
                        <c:v>8.2315499999999972E-2</c:v>
                      </c:pt>
                      <c:pt idx="5036">
                        <c:v>8.2400999999999988E-2</c:v>
                      </c:pt>
                      <c:pt idx="5037">
                        <c:v>8.2488999999999993E-2</c:v>
                      </c:pt>
                      <c:pt idx="5038">
                        <c:v>8.2579499999999986E-2</c:v>
                      </c:pt>
                      <c:pt idx="5039">
                        <c:v>8.2667000000000004E-2</c:v>
                      </c:pt>
                      <c:pt idx="5040">
                        <c:v>8.2770499999999997E-2</c:v>
                      </c:pt>
                      <c:pt idx="5041">
                        <c:v>8.2857499999999987E-2</c:v>
                      </c:pt>
                      <c:pt idx="5042">
                        <c:v>8.2950999999999983E-2</c:v>
                      </c:pt>
                      <c:pt idx="5043">
                        <c:v>8.305549999999999E-2</c:v>
                      </c:pt>
                      <c:pt idx="5044">
                        <c:v>8.3150999999999975E-2</c:v>
                      </c:pt>
                      <c:pt idx="5045">
                        <c:v>8.3254499999999967E-2</c:v>
                      </c:pt>
                      <c:pt idx="5046">
                        <c:v>8.3359999999999948E-2</c:v>
                      </c:pt>
                      <c:pt idx="5047">
                        <c:v>8.3452999999999958E-2</c:v>
                      </c:pt>
                      <c:pt idx="5048">
                        <c:v>8.3554999999999963E-2</c:v>
                      </c:pt>
                      <c:pt idx="5049">
                        <c:v>8.3658499999999969E-2</c:v>
                      </c:pt>
                      <c:pt idx="5050">
                        <c:v>8.3788999999999961E-2</c:v>
                      </c:pt>
                      <c:pt idx="5051">
                        <c:v>8.3883499999999972E-2</c:v>
                      </c:pt>
                      <c:pt idx="5052">
                        <c:v>8.3989499999999995E-2</c:v>
                      </c:pt>
                      <c:pt idx="5053">
                        <c:v>8.4095499999999976E-2</c:v>
                      </c:pt>
                      <c:pt idx="5054">
                        <c:v>8.4210500000000008E-2</c:v>
                      </c:pt>
                      <c:pt idx="5055">
                        <c:v>8.4321500000000021E-2</c:v>
                      </c:pt>
                      <c:pt idx="5056">
                        <c:v>8.4433000000000008E-2</c:v>
                      </c:pt>
                      <c:pt idx="5057">
                        <c:v>8.4554000000000032E-2</c:v>
                      </c:pt>
                      <c:pt idx="5058">
                        <c:v>8.4667000000000034E-2</c:v>
                      </c:pt>
                      <c:pt idx="5059">
                        <c:v>8.4773000000000043E-2</c:v>
                      </c:pt>
                      <c:pt idx="5060">
                        <c:v>8.4891000000000036E-2</c:v>
                      </c:pt>
                      <c:pt idx="5061">
                        <c:v>8.5006000000000054E-2</c:v>
                      </c:pt>
                      <c:pt idx="5062">
                        <c:v>8.5123500000000046E-2</c:v>
                      </c:pt>
                      <c:pt idx="5063">
                        <c:v>8.5241000000000039E-2</c:v>
                      </c:pt>
                      <c:pt idx="5064">
                        <c:v>8.5358000000000017E-2</c:v>
                      </c:pt>
                      <c:pt idx="5065">
                        <c:v>8.5475500000000024E-2</c:v>
                      </c:pt>
                      <c:pt idx="5066">
                        <c:v>8.5593500000000017E-2</c:v>
                      </c:pt>
                      <c:pt idx="5067">
                        <c:v>8.570750000000002E-2</c:v>
                      </c:pt>
                      <c:pt idx="5068">
                        <c:v>8.5831500000000019E-2</c:v>
                      </c:pt>
                      <c:pt idx="5069">
                        <c:v>8.594700000000001E-2</c:v>
                      </c:pt>
                      <c:pt idx="5070">
                        <c:v>8.6042000000000007E-2</c:v>
                      </c:pt>
                      <c:pt idx="5071">
                        <c:v>8.6140000000000008E-2</c:v>
                      </c:pt>
                      <c:pt idx="5072">
                        <c:v>8.6280999999999997E-2</c:v>
                      </c:pt>
                      <c:pt idx="5073">
                        <c:v>8.6368999999999987E-2</c:v>
                      </c:pt>
                      <c:pt idx="5074">
                        <c:v>8.6456999999999978E-2</c:v>
                      </c:pt>
                      <c:pt idx="5075">
                        <c:v>8.6547499999999986E-2</c:v>
                      </c:pt>
                      <c:pt idx="5076">
                        <c:v>8.6626999999999968E-2</c:v>
                      </c:pt>
                      <c:pt idx="5077">
                        <c:v>8.6705999999999991E-2</c:v>
                      </c:pt>
                      <c:pt idx="5078">
                        <c:v>8.6790999999999979E-2</c:v>
                      </c:pt>
                      <c:pt idx="5079">
                        <c:v>8.688299999999996E-2</c:v>
                      </c:pt>
                      <c:pt idx="5080">
                        <c:v>8.6961499999999956E-2</c:v>
                      </c:pt>
                      <c:pt idx="5081">
                        <c:v>8.7030499999999955E-2</c:v>
                      </c:pt>
                      <c:pt idx="5082">
                        <c:v>8.7118499999999946E-2</c:v>
                      </c:pt>
                      <c:pt idx="5083">
                        <c:v>8.7177499999999949E-2</c:v>
                      </c:pt>
                      <c:pt idx="5084">
                        <c:v>8.7253499999999956E-2</c:v>
                      </c:pt>
                      <c:pt idx="5085">
                        <c:v>8.7331499999999951E-2</c:v>
                      </c:pt>
                      <c:pt idx="5086">
                        <c:v>8.7410999999999919E-2</c:v>
                      </c:pt>
                      <c:pt idx="5087">
                        <c:v>8.749099999999993E-2</c:v>
                      </c:pt>
                      <c:pt idx="5088">
                        <c:v>8.7574999999999917E-2</c:v>
                      </c:pt>
                      <c:pt idx="5089">
                        <c:v>8.7659999999999905E-2</c:v>
                      </c:pt>
                      <c:pt idx="5090">
                        <c:v>8.7753499999999901E-2</c:v>
                      </c:pt>
                      <c:pt idx="5091">
                        <c:v>8.7836999999999901E-2</c:v>
                      </c:pt>
                      <c:pt idx="5092">
                        <c:v>8.7917999999999913E-2</c:v>
                      </c:pt>
                      <c:pt idx="5093">
                        <c:v>8.7999499999999925E-2</c:v>
                      </c:pt>
                      <c:pt idx="5094">
                        <c:v>8.8069999999999912E-2</c:v>
                      </c:pt>
                      <c:pt idx="5095">
                        <c:v>8.8155999999999929E-2</c:v>
                      </c:pt>
                      <c:pt idx="5096">
                        <c:v>8.8190499999999949E-2</c:v>
                      </c:pt>
                      <c:pt idx="5097">
                        <c:v>8.8249499999999939E-2</c:v>
                      </c:pt>
                      <c:pt idx="5098">
                        <c:v>8.8299999999999948E-2</c:v>
                      </c:pt>
                      <c:pt idx="5099">
                        <c:v>8.8351999999999944E-2</c:v>
                      </c:pt>
                      <c:pt idx="5100">
                        <c:v>8.8406999999999944E-2</c:v>
                      </c:pt>
                      <c:pt idx="5101">
                        <c:v>8.8459499999999955E-2</c:v>
                      </c:pt>
                      <c:pt idx="5102">
                        <c:v>8.8512499999999966E-2</c:v>
                      </c:pt>
                      <c:pt idx="5103">
                        <c:v>8.8569499999999954E-2</c:v>
                      </c:pt>
                      <c:pt idx="5104">
                        <c:v>8.8620499999999963E-2</c:v>
                      </c:pt>
                      <c:pt idx="5105">
                        <c:v>8.8676999999999978E-2</c:v>
                      </c:pt>
                      <c:pt idx="5106">
                        <c:v>8.8737999999999956E-2</c:v>
                      </c:pt>
                      <c:pt idx="5107">
                        <c:v>8.8791999999999954E-2</c:v>
                      </c:pt>
                      <c:pt idx="5108">
                        <c:v>8.8847499999999982E-2</c:v>
                      </c:pt>
                      <c:pt idx="5109">
                        <c:v>8.8902499999999982E-2</c:v>
                      </c:pt>
                      <c:pt idx="5110">
                        <c:v>8.9026999999999995E-2</c:v>
                      </c:pt>
                      <c:pt idx="5111">
                        <c:v>8.9131000000000002E-2</c:v>
                      </c:pt>
                      <c:pt idx="5112">
                        <c:v>8.9236999999999983E-2</c:v>
                      </c:pt>
                      <c:pt idx="5113">
                        <c:v>8.9334499999999969E-2</c:v>
                      </c:pt>
                      <c:pt idx="5114">
                        <c:v>8.9391499999999985E-2</c:v>
                      </c:pt>
                      <c:pt idx="5115">
                        <c:v>8.9492999999999989E-2</c:v>
                      </c:pt>
                      <c:pt idx="5116">
                        <c:v>8.958350000000001E-2</c:v>
                      </c:pt>
                      <c:pt idx="5117">
                        <c:v>8.9688000000000004E-2</c:v>
                      </c:pt>
                      <c:pt idx="5118">
                        <c:v>8.9780499999999999E-2</c:v>
                      </c:pt>
                      <c:pt idx="5119">
                        <c:v>8.9878500000000014E-2</c:v>
                      </c:pt>
                      <c:pt idx="5120">
                        <c:v>8.997150000000001E-2</c:v>
                      </c:pt>
                      <c:pt idx="5121">
                        <c:v>9.0072000000000027E-2</c:v>
                      </c:pt>
                      <c:pt idx="5122">
                        <c:v>9.0165500000000023E-2</c:v>
                      </c:pt>
                      <c:pt idx="5123">
                        <c:v>9.0264999999999998E-2</c:v>
                      </c:pt>
                      <c:pt idx="5124">
                        <c:v>9.0366500000000016E-2</c:v>
                      </c:pt>
                      <c:pt idx="5125">
                        <c:v>9.0465500000000004E-2</c:v>
                      </c:pt>
                      <c:pt idx="5126">
                        <c:v>9.0561000000000003E-2</c:v>
                      </c:pt>
                      <c:pt idx="5127">
                        <c:v>9.066550000000001E-2</c:v>
                      </c:pt>
                      <c:pt idx="5128">
                        <c:v>9.0757500000000005E-2</c:v>
                      </c:pt>
                      <c:pt idx="5129">
                        <c:v>9.0853000000000003E-2</c:v>
                      </c:pt>
                      <c:pt idx="5130">
                        <c:v>9.0947999999999987E-2</c:v>
                      </c:pt>
                      <c:pt idx="5131">
                        <c:v>9.1042499999999985E-2</c:v>
                      </c:pt>
                      <c:pt idx="5132">
                        <c:v>9.1124499999999997E-2</c:v>
                      </c:pt>
                      <c:pt idx="5133">
                        <c:v>9.1219999999999982E-2</c:v>
                      </c:pt>
                      <c:pt idx="5134">
                        <c:v>9.1307499999999986E-2</c:v>
                      </c:pt>
                      <c:pt idx="5135">
                        <c:v>9.1400499999999982E-2</c:v>
                      </c:pt>
                      <c:pt idx="5136">
                        <c:v>9.1481999999999994E-2</c:v>
                      </c:pt>
                      <c:pt idx="5137">
                        <c:v>9.1559500000000002E-2</c:v>
                      </c:pt>
                      <c:pt idx="5138">
                        <c:v>9.16405E-2</c:v>
                      </c:pt>
                      <c:pt idx="5139">
                        <c:v>9.1724500000000014E-2</c:v>
                      </c:pt>
                      <c:pt idx="5140">
                        <c:v>9.179749999999999E-2</c:v>
                      </c:pt>
                      <c:pt idx="5141">
                        <c:v>9.1882999999999992E-2</c:v>
                      </c:pt>
                      <c:pt idx="5142">
                        <c:v>9.1961999999999988E-2</c:v>
                      </c:pt>
                      <c:pt idx="5143">
                        <c:v>9.2041999999999999E-2</c:v>
                      </c:pt>
                      <c:pt idx="5144">
                        <c:v>9.2106500000000008E-2</c:v>
                      </c:pt>
                      <c:pt idx="5145">
                        <c:v>9.2184500000000003E-2</c:v>
                      </c:pt>
                      <c:pt idx="5146">
                        <c:v>9.2258500000000007E-2</c:v>
                      </c:pt>
                      <c:pt idx="5147">
                        <c:v>9.2354000000000033E-2</c:v>
                      </c:pt>
                      <c:pt idx="5148">
                        <c:v>9.238850000000004E-2</c:v>
                      </c:pt>
                      <c:pt idx="5149">
                        <c:v>9.2403000000000027E-2</c:v>
                      </c:pt>
                      <c:pt idx="5150">
                        <c:v>9.2425000000000021E-2</c:v>
                      </c:pt>
                      <c:pt idx="5151">
                        <c:v>9.2444500000000027E-2</c:v>
                      </c:pt>
                      <c:pt idx="5152">
                        <c:v>9.2466500000000007E-2</c:v>
                      </c:pt>
                      <c:pt idx="5153">
                        <c:v>9.2483499999999996E-2</c:v>
                      </c:pt>
                      <c:pt idx="5154">
                        <c:v>9.2505500000000018E-2</c:v>
                      </c:pt>
                      <c:pt idx="5155">
                        <c:v>9.2519000000000004E-2</c:v>
                      </c:pt>
                      <c:pt idx="5156">
                        <c:v>9.2534500000000006E-2</c:v>
                      </c:pt>
                      <c:pt idx="5157">
                        <c:v>9.2548499999999992E-2</c:v>
                      </c:pt>
                      <c:pt idx="5158">
                        <c:v>9.2562999999999993E-2</c:v>
                      </c:pt>
                      <c:pt idx="5159">
                        <c:v>9.2581499999999983E-2</c:v>
                      </c:pt>
                      <c:pt idx="5160">
                        <c:v>9.2600999999999975E-2</c:v>
                      </c:pt>
                      <c:pt idx="5161">
                        <c:v>9.2607499999999968E-2</c:v>
                      </c:pt>
                      <c:pt idx="5162">
                        <c:v>9.2614999999999961E-2</c:v>
                      </c:pt>
                      <c:pt idx="5163">
                        <c:v>9.2622999999999928E-2</c:v>
                      </c:pt>
                      <c:pt idx="5164">
                        <c:v>9.2632499999999937E-2</c:v>
                      </c:pt>
                      <c:pt idx="5165">
                        <c:v>9.2646499999999937E-2</c:v>
                      </c:pt>
                      <c:pt idx="5166">
                        <c:v>9.2650999999999956E-2</c:v>
                      </c:pt>
                      <c:pt idx="5167">
                        <c:v>9.265949999999995E-2</c:v>
                      </c:pt>
                      <c:pt idx="5168">
                        <c:v>9.2665999999999929E-2</c:v>
                      </c:pt>
                      <c:pt idx="5169">
                        <c:v>9.2670999999999934E-2</c:v>
                      </c:pt>
                      <c:pt idx="5170">
                        <c:v>9.2671499999999921E-2</c:v>
                      </c:pt>
                      <c:pt idx="5171">
                        <c:v>9.2666999999999916E-2</c:v>
                      </c:pt>
                      <c:pt idx="5172">
                        <c:v>9.2672499999999922E-2</c:v>
                      </c:pt>
                      <c:pt idx="5173">
                        <c:v>9.2676999999999912E-2</c:v>
                      </c:pt>
                      <c:pt idx="5174">
                        <c:v>9.2680999999999902E-2</c:v>
                      </c:pt>
                      <c:pt idx="5175">
                        <c:v>9.2682999999999904E-2</c:v>
                      </c:pt>
                      <c:pt idx="5176">
                        <c:v>9.2693499999999901E-2</c:v>
                      </c:pt>
                      <c:pt idx="5177">
                        <c:v>9.2697999999999905E-2</c:v>
                      </c:pt>
                      <c:pt idx="5178">
                        <c:v>9.2693499999999943E-2</c:v>
                      </c:pt>
                      <c:pt idx="5179">
                        <c:v>9.2692499999999942E-2</c:v>
                      </c:pt>
                      <c:pt idx="5180">
                        <c:v>9.2687999999999951E-2</c:v>
                      </c:pt>
                      <c:pt idx="5181">
                        <c:v>9.2683999999999961E-2</c:v>
                      </c:pt>
                      <c:pt idx="5182">
                        <c:v>9.2680999999999972E-2</c:v>
                      </c:pt>
                      <c:pt idx="5183">
                        <c:v>9.2681499999999972E-2</c:v>
                      </c:pt>
                      <c:pt idx="5184">
                        <c:v>9.2676999999999982E-2</c:v>
                      </c:pt>
                      <c:pt idx="5185">
                        <c:v>9.2677999999999983E-2</c:v>
                      </c:pt>
                      <c:pt idx="5186">
                        <c:v>9.2670499999999989E-2</c:v>
                      </c:pt>
                      <c:pt idx="5187">
                        <c:v>9.2660999999999993E-2</c:v>
                      </c:pt>
                      <c:pt idx="5188">
                        <c:v>9.2654500000000001E-2</c:v>
                      </c:pt>
                      <c:pt idx="5189">
                        <c:v>9.2648000000000008E-2</c:v>
                      </c:pt>
                      <c:pt idx="5190">
                        <c:v>9.2636000000000024E-2</c:v>
                      </c:pt>
                      <c:pt idx="5191">
                        <c:v>9.2602500000000004E-2</c:v>
                      </c:pt>
                      <c:pt idx="5192">
                        <c:v>9.264200000000003E-2</c:v>
                      </c:pt>
                      <c:pt idx="5193">
                        <c:v>9.2688500000000021E-2</c:v>
                      </c:pt>
                      <c:pt idx="5194">
                        <c:v>9.2737500000000028E-2</c:v>
                      </c:pt>
                      <c:pt idx="5195">
                        <c:v>9.2783000000000032E-2</c:v>
                      </c:pt>
                      <c:pt idx="5196">
                        <c:v>9.2829500000000051E-2</c:v>
                      </c:pt>
                      <c:pt idx="5197">
                        <c:v>9.2878500000000058E-2</c:v>
                      </c:pt>
                      <c:pt idx="5198">
                        <c:v>9.2925500000000077E-2</c:v>
                      </c:pt>
                      <c:pt idx="5199">
                        <c:v>9.2971500000000068E-2</c:v>
                      </c:pt>
                      <c:pt idx="5200">
                        <c:v>9.3017000000000072E-2</c:v>
                      </c:pt>
                      <c:pt idx="5201">
                        <c:v>9.3062500000000062E-2</c:v>
                      </c:pt>
                      <c:pt idx="5202">
                        <c:v>9.3106500000000078E-2</c:v>
                      </c:pt>
                      <c:pt idx="5203">
                        <c:v>9.3151000000000081E-2</c:v>
                      </c:pt>
                      <c:pt idx="5204">
                        <c:v>9.3198500000000059E-2</c:v>
                      </c:pt>
                      <c:pt idx="5205">
                        <c:v>9.3243500000000062E-2</c:v>
                      </c:pt>
                      <c:pt idx="5206">
                        <c:v>9.3277000000000068E-2</c:v>
                      </c:pt>
                      <c:pt idx="5207">
                        <c:v>9.3317000000000053E-2</c:v>
                      </c:pt>
                      <c:pt idx="5208">
                        <c:v>9.3358500000000039E-2</c:v>
                      </c:pt>
                      <c:pt idx="5209">
                        <c:v>9.3403500000000042E-2</c:v>
                      </c:pt>
                      <c:pt idx="5210">
                        <c:v>9.3443000000000026E-2</c:v>
                      </c:pt>
                      <c:pt idx="5211">
                        <c:v>9.3489000000000044E-2</c:v>
                      </c:pt>
                      <c:pt idx="5212">
                        <c:v>9.3533000000000033E-2</c:v>
                      </c:pt>
                      <c:pt idx="5213">
                        <c:v>9.3578000000000008E-2</c:v>
                      </c:pt>
                      <c:pt idx="5214">
                        <c:v>9.3621499999999996E-2</c:v>
                      </c:pt>
                      <c:pt idx="5215">
                        <c:v>9.3669500000000031E-2</c:v>
                      </c:pt>
                      <c:pt idx="5216">
                        <c:v>9.3713000000000019E-2</c:v>
                      </c:pt>
                      <c:pt idx="5217">
                        <c:v>9.376000000000001E-2</c:v>
                      </c:pt>
                      <c:pt idx="5218">
                        <c:v>9.3804500000000013E-2</c:v>
                      </c:pt>
                      <c:pt idx="5219">
                        <c:v>9.3850000000000031E-2</c:v>
                      </c:pt>
                      <c:pt idx="5220">
                        <c:v>9.3895500000000021E-2</c:v>
                      </c:pt>
                      <c:pt idx="5221">
                        <c:v>9.3941500000000011E-2</c:v>
                      </c:pt>
                      <c:pt idx="5222">
                        <c:v>9.3989000000000017E-2</c:v>
                      </c:pt>
                      <c:pt idx="5223">
                        <c:v>9.4036000000000022E-2</c:v>
                      </c:pt>
                      <c:pt idx="5224">
                        <c:v>9.407950000000001E-2</c:v>
                      </c:pt>
                      <c:pt idx="5225">
                        <c:v>9.4122500000000026E-2</c:v>
                      </c:pt>
                      <c:pt idx="5226">
                        <c:v>9.4166500000000028E-2</c:v>
                      </c:pt>
                      <c:pt idx="5227">
                        <c:v>9.4213000000000019E-2</c:v>
                      </c:pt>
                      <c:pt idx="5228">
                        <c:v>9.4258500000000023E-2</c:v>
                      </c:pt>
                      <c:pt idx="5229">
                        <c:v>9.4304500000000027E-2</c:v>
                      </c:pt>
                      <c:pt idx="5230">
                        <c:v>9.4345499999999999E-2</c:v>
                      </c:pt>
                      <c:pt idx="5231">
                        <c:v>9.4391000000000003E-2</c:v>
                      </c:pt>
                      <c:pt idx="5232">
                        <c:v>9.4437499999999994E-2</c:v>
                      </c:pt>
                      <c:pt idx="5233">
                        <c:v>9.4483999999999999E-2</c:v>
                      </c:pt>
                      <c:pt idx="5234">
                        <c:v>9.4531499999999991E-2</c:v>
                      </c:pt>
                      <c:pt idx="5235">
                        <c:v>9.4576999999999994E-2</c:v>
                      </c:pt>
                      <c:pt idx="5236">
                        <c:v>9.4629999999999992E-2</c:v>
                      </c:pt>
                      <c:pt idx="5237">
                        <c:v>9.4674999999999995E-2</c:v>
                      </c:pt>
                      <c:pt idx="5238">
                        <c:v>9.4718999999999998E-2</c:v>
                      </c:pt>
                      <c:pt idx="5239">
                        <c:v>9.4761999999999999E-2</c:v>
                      </c:pt>
                      <c:pt idx="5240">
                        <c:v>9.4800999999999996E-2</c:v>
                      </c:pt>
                      <c:pt idx="5241">
                        <c:v>9.4847500000000015E-2</c:v>
                      </c:pt>
                      <c:pt idx="5242">
                        <c:v>9.489400000000002E-2</c:v>
                      </c:pt>
                      <c:pt idx="5243">
                        <c:v>9.4932000000000016E-2</c:v>
                      </c:pt>
                      <c:pt idx="5244">
                        <c:v>9.4970000000000013E-2</c:v>
                      </c:pt>
                      <c:pt idx="5245">
                        <c:v>9.5011000000000012E-2</c:v>
                      </c:pt>
                      <c:pt idx="5246">
                        <c:v>9.5045000000000004E-2</c:v>
                      </c:pt>
                      <c:pt idx="5247">
                        <c:v>9.5080999999999985E-2</c:v>
                      </c:pt>
                      <c:pt idx="5248">
                        <c:v>9.511950000000001E-2</c:v>
                      </c:pt>
                      <c:pt idx="5249">
                        <c:v>9.515899999999998E-2</c:v>
                      </c:pt>
                      <c:pt idx="5250">
                        <c:v>9.5173000000000008E-2</c:v>
                      </c:pt>
                      <c:pt idx="5251">
                        <c:v>9.5209500000000002E-2</c:v>
                      </c:pt>
                      <c:pt idx="5252">
                        <c:v>9.5246500000000012E-2</c:v>
                      </c:pt>
                      <c:pt idx="5253">
                        <c:v>9.528049999999999E-2</c:v>
                      </c:pt>
                      <c:pt idx="5254">
                        <c:v>9.5316499999999971E-2</c:v>
                      </c:pt>
                      <c:pt idx="5255">
                        <c:v>9.5352499999999965E-2</c:v>
                      </c:pt>
                      <c:pt idx="5256">
                        <c:v>9.5388499999999946E-2</c:v>
                      </c:pt>
                      <c:pt idx="5257">
                        <c:v>9.5419499999999963E-2</c:v>
                      </c:pt>
                      <c:pt idx="5258">
                        <c:v>9.5454999999999957E-2</c:v>
                      </c:pt>
                      <c:pt idx="5259">
                        <c:v>9.5488999999999921E-2</c:v>
                      </c:pt>
                      <c:pt idx="5260">
                        <c:v>9.5521999999999954E-2</c:v>
                      </c:pt>
                      <c:pt idx="5261">
                        <c:v>9.5555499999999932E-2</c:v>
                      </c:pt>
                      <c:pt idx="5262">
                        <c:v>9.5587999999999951E-2</c:v>
                      </c:pt>
                      <c:pt idx="5263">
                        <c:v>9.561849999999994E-2</c:v>
                      </c:pt>
                      <c:pt idx="5264">
                        <c:v>9.5649999999999943E-2</c:v>
                      </c:pt>
                      <c:pt idx="5265">
                        <c:v>9.5680999999999947E-2</c:v>
                      </c:pt>
                      <c:pt idx="5266">
                        <c:v>9.5712499999999937E-2</c:v>
                      </c:pt>
                      <c:pt idx="5267">
                        <c:v>9.574349999999994E-2</c:v>
                      </c:pt>
                      <c:pt idx="5268">
                        <c:v>9.5770999999999912E-2</c:v>
                      </c:pt>
                      <c:pt idx="5269">
                        <c:v>9.5804999999999904E-2</c:v>
                      </c:pt>
                      <c:pt idx="5270">
                        <c:v>9.5832499999999932E-2</c:v>
                      </c:pt>
                      <c:pt idx="5271">
                        <c:v>9.586249999999992E-2</c:v>
                      </c:pt>
                      <c:pt idx="5272">
                        <c:v>9.589449999999991E-2</c:v>
                      </c:pt>
                      <c:pt idx="5273">
                        <c:v>9.5923999999999912E-2</c:v>
                      </c:pt>
                      <c:pt idx="5274">
                        <c:v>9.5951999999999912E-2</c:v>
                      </c:pt>
                      <c:pt idx="5275">
                        <c:v>9.5981999999999915E-2</c:v>
                      </c:pt>
                      <c:pt idx="5276">
                        <c:v>9.6013499999999918E-2</c:v>
                      </c:pt>
                      <c:pt idx="5277">
                        <c:v>9.6044999999999908E-2</c:v>
                      </c:pt>
                      <c:pt idx="5278">
                        <c:v>9.6073999999999937E-2</c:v>
                      </c:pt>
                      <c:pt idx="5279">
                        <c:v>9.6102999999999938E-2</c:v>
                      </c:pt>
                      <c:pt idx="5280">
                        <c:v>9.6137999999999918E-2</c:v>
                      </c:pt>
                      <c:pt idx="5281">
                        <c:v>9.6172999999999953E-2</c:v>
                      </c:pt>
                      <c:pt idx="5282">
                        <c:v>9.6205499999999958E-2</c:v>
                      </c:pt>
                      <c:pt idx="5283">
                        <c:v>9.6239499999999936E-2</c:v>
                      </c:pt>
                      <c:pt idx="5284">
                        <c:v>9.6276499999999959E-2</c:v>
                      </c:pt>
                      <c:pt idx="5285">
                        <c:v>9.6309499999999951E-2</c:v>
                      </c:pt>
                      <c:pt idx="5286">
                        <c:v>9.6340999999999954E-2</c:v>
                      </c:pt>
                      <c:pt idx="5287">
                        <c:v>9.6374499999999946E-2</c:v>
                      </c:pt>
                      <c:pt idx="5288">
                        <c:v>9.6405499999999977E-2</c:v>
                      </c:pt>
                      <c:pt idx="5289">
                        <c:v>9.6437499999999968E-2</c:v>
                      </c:pt>
                      <c:pt idx="5290">
                        <c:v>9.6469499999999972E-2</c:v>
                      </c:pt>
                      <c:pt idx="5291">
                        <c:v>9.6504499999999979E-2</c:v>
                      </c:pt>
                      <c:pt idx="5292">
                        <c:v>9.6534499999999995E-2</c:v>
                      </c:pt>
                      <c:pt idx="5293">
                        <c:v>9.6565999999999985E-2</c:v>
                      </c:pt>
                      <c:pt idx="5294">
                        <c:v>9.6594500000000014E-2</c:v>
                      </c:pt>
                      <c:pt idx="5295">
                        <c:v>9.6623500000000029E-2</c:v>
                      </c:pt>
                      <c:pt idx="5296">
                        <c:v>9.6650500000000028E-2</c:v>
                      </c:pt>
                      <c:pt idx="5297">
                        <c:v>9.6675499999999998E-2</c:v>
                      </c:pt>
                      <c:pt idx="5298">
                        <c:v>9.670200000000001E-2</c:v>
                      </c:pt>
                      <c:pt idx="5299">
                        <c:v>9.6725499999999992E-2</c:v>
                      </c:pt>
                      <c:pt idx="5300">
                        <c:v>9.675350000000002E-2</c:v>
                      </c:pt>
                      <c:pt idx="5301">
                        <c:v>9.6778500000000017E-2</c:v>
                      </c:pt>
                      <c:pt idx="5302">
                        <c:v>9.6802999999999986E-2</c:v>
                      </c:pt>
                      <c:pt idx="5303">
                        <c:v>9.6825000000000008E-2</c:v>
                      </c:pt>
                      <c:pt idx="5304">
                        <c:v>9.6848999999999977E-2</c:v>
                      </c:pt>
                      <c:pt idx="5305">
                        <c:v>9.6869499999999983E-2</c:v>
                      </c:pt>
                      <c:pt idx="5306">
                        <c:v>9.6886499999999973E-2</c:v>
                      </c:pt>
                      <c:pt idx="5307">
                        <c:v>9.690749999999998E-2</c:v>
                      </c:pt>
                      <c:pt idx="5308">
                        <c:v>9.6925999999999957E-2</c:v>
                      </c:pt>
                      <c:pt idx="5309">
                        <c:v>9.6944499999999961E-2</c:v>
                      </c:pt>
                      <c:pt idx="5310">
                        <c:v>9.6910499999999969E-2</c:v>
                      </c:pt>
                      <c:pt idx="5311">
                        <c:v>9.6878499999999951E-2</c:v>
                      </c:pt>
                      <c:pt idx="5312">
                        <c:v>9.6847999999999962E-2</c:v>
                      </c:pt>
                      <c:pt idx="5313">
                        <c:v>9.6816999999999945E-2</c:v>
                      </c:pt>
                      <c:pt idx="5314">
                        <c:v>9.6784999999999927E-2</c:v>
                      </c:pt>
                      <c:pt idx="5315">
                        <c:v>9.6749499999999919E-2</c:v>
                      </c:pt>
                      <c:pt idx="5316">
                        <c:v>9.6716999999999928E-2</c:v>
                      </c:pt>
                      <c:pt idx="5317">
                        <c:v>9.6681999999999893E-2</c:v>
                      </c:pt>
                      <c:pt idx="5318">
                        <c:v>9.6647999999999928E-2</c:v>
                      </c:pt>
                      <c:pt idx="5319">
                        <c:v>9.6614499999999909E-2</c:v>
                      </c:pt>
                      <c:pt idx="5320">
                        <c:v>9.6581499999999904E-2</c:v>
                      </c:pt>
                      <c:pt idx="5321">
                        <c:v>9.6548499999999912E-2</c:v>
                      </c:pt>
                      <c:pt idx="5322">
                        <c:v>9.6514499999999934E-2</c:v>
                      </c:pt>
                      <c:pt idx="5323">
                        <c:v>9.6474499999999921E-2</c:v>
                      </c:pt>
                      <c:pt idx="5324">
                        <c:v>9.6428499999999903E-2</c:v>
                      </c:pt>
                      <c:pt idx="5325">
                        <c:v>9.638799999999989E-2</c:v>
                      </c:pt>
                      <c:pt idx="5326">
                        <c:v>9.6347499999999892E-2</c:v>
                      </c:pt>
                      <c:pt idx="5327">
                        <c:v>9.6308499999999894E-2</c:v>
                      </c:pt>
                      <c:pt idx="5328">
                        <c:v>9.6267499999999923E-2</c:v>
                      </c:pt>
                      <c:pt idx="5329">
                        <c:v>9.6227999999999897E-2</c:v>
                      </c:pt>
                      <c:pt idx="5330">
                        <c:v>9.6185999999999924E-2</c:v>
                      </c:pt>
                      <c:pt idx="5331">
                        <c:v>9.6145999999999954E-2</c:v>
                      </c:pt>
                      <c:pt idx="5332">
                        <c:v>9.6107499999999957E-2</c:v>
                      </c:pt>
                      <c:pt idx="5333">
                        <c:v>9.6069499999999947E-2</c:v>
                      </c:pt>
                      <c:pt idx="5334">
                        <c:v>9.6029999999999976E-2</c:v>
                      </c:pt>
                      <c:pt idx="5335">
                        <c:v>9.5989999999999978E-2</c:v>
                      </c:pt>
                      <c:pt idx="5336">
                        <c:v>9.5948999999999993E-2</c:v>
                      </c:pt>
                      <c:pt idx="5337">
                        <c:v>9.5909499999999995E-2</c:v>
                      </c:pt>
                      <c:pt idx="5338">
                        <c:v>9.5863000000000018E-2</c:v>
                      </c:pt>
                      <c:pt idx="5339">
                        <c:v>9.5822500000000019E-2</c:v>
                      </c:pt>
                      <c:pt idx="5340">
                        <c:v>9.5784500000000036E-2</c:v>
                      </c:pt>
                      <c:pt idx="5341">
                        <c:v>9.5745500000000025E-2</c:v>
                      </c:pt>
                      <c:pt idx="5342">
                        <c:v>9.5705000000000026E-2</c:v>
                      </c:pt>
                      <c:pt idx="5343">
                        <c:v>9.5663500000000012E-2</c:v>
                      </c:pt>
                      <c:pt idx="5344">
                        <c:v>9.5625000000000057E-2</c:v>
                      </c:pt>
                      <c:pt idx="5345">
                        <c:v>9.5585000000000045E-2</c:v>
                      </c:pt>
                      <c:pt idx="5346">
                        <c:v>9.5546000000000048E-2</c:v>
                      </c:pt>
                      <c:pt idx="5347">
                        <c:v>9.550650000000005E-2</c:v>
                      </c:pt>
                      <c:pt idx="5348">
                        <c:v>9.5510000000000067E-2</c:v>
                      </c:pt>
                      <c:pt idx="5349">
                        <c:v>9.5521500000000065E-2</c:v>
                      </c:pt>
                      <c:pt idx="5350">
                        <c:v>9.5530500000000115E-2</c:v>
                      </c:pt>
                      <c:pt idx="5351">
                        <c:v>9.55425000000001E-2</c:v>
                      </c:pt>
                      <c:pt idx="5352">
                        <c:v>9.5552500000000137E-2</c:v>
                      </c:pt>
                      <c:pt idx="5353">
                        <c:v>9.5560500000000145E-2</c:v>
                      </c:pt>
                      <c:pt idx="5354">
                        <c:v>9.5568500000000126E-2</c:v>
                      </c:pt>
                      <c:pt idx="5355">
                        <c:v>9.5576000000000119E-2</c:v>
                      </c:pt>
                      <c:pt idx="5356">
                        <c:v>9.558250000000014E-2</c:v>
                      </c:pt>
                      <c:pt idx="5357">
                        <c:v>9.5588000000000145E-2</c:v>
                      </c:pt>
                      <c:pt idx="5358">
                        <c:v>9.5593500000000123E-2</c:v>
                      </c:pt>
                      <c:pt idx="5359">
                        <c:v>9.5598500000000114E-2</c:v>
                      </c:pt>
                      <c:pt idx="5360">
                        <c:v>9.5598500000000114E-2</c:v>
                      </c:pt>
                      <c:pt idx="5361">
                        <c:v>9.5599500000000115E-2</c:v>
                      </c:pt>
                      <c:pt idx="5362">
                        <c:v>9.5602500000000104E-2</c:v>
                      </c:pt>
                      <c:pt idx="5363">
                        <c:v>9.5603000000000105E-2</c:v>
                      </c:pt>
                      <c:pt idx="5364">
                        <c:v>9.5603500000000105E-2</c:v>
                      </c:pt>
                      <c:pt idx="5365">
                        <c:v>9.5605500000000093E-2</c:v>
                      </c:pt>
                      <c:pt idx="5366">
                        <c:v>9.5607000000000095E-2</c:v>
                      </c:pt>
                      <c:pt idx="5367">
                        <c:v>9.5608500000000096E-2</c:v>
                      </c:pt>
                      <c:pt idx="5368">
                        <c:v>9.5611500000000099E-2</c:v>
                      </c:pt>
                      <c:pt idx="5369">
                        <c:v>9.5612000000000114E-2</c:v>
                      </c:pt>
                      <c:pt idx="5370">
                        <c:v>9.5615500000000117E-2</c:v>
                      </c:pt>
                      <c:pt idx="5371">
                        <c:v>9.5620500000000122E-2</c:v>
                      </c:pt>
                      <c:pt idx="5372">
                        <c:v>9.5620500000000122E-2</c:v>
                      </c:pt>
                      <c:pt idx="5373">
                        <c:v>9.5623500000000125E-2</c:v>
                      </c:pt>
                      <c:pt idx="5374">
                        <c:v>9.5624500000000112E-2</c:v>
                      </c:pt>
                      <c:pt idx="5375">
                        <c:v>9.5625500000000127E-2</c:v>
                      </c:pt>
                      <c:pt idx="5376">
                        <c:v>9.5624500000000112E-2</c:v>
                      </c:pt>
                      <c:pt idx="5377">
                        <c:v>9.56260000000001E-2</c:v>
                      </c:pt>
                      <c:pt idx="5378">
                        <c:v>9.5635500000000095E-2</c:v>
                      </c:pt>
                      <c:pt idx="5379">
                        <c:v>9.5638000000000098E-2</c:v>
                      </c:pt>
                      <c:pt idx="5380">
                        <c:v>9.5638500000000112E-2</c:v>
                      </c:pt>
                      <c:pt idx="5381">
                        <c:v>9.5641500000000101E-2</c:v>
                      </c:pt>
                      <c:pt idx="5382">
                        <c:v>9.5640000000000114E-2</c:v>
                      </c:pt>
                      <c:pt idx="5383">
                        <c:v>9.5638500000000112E-2</c:v>
                      </c:pt>
                      <c:pt idx="5384">
                        <c:v>9.5638500000000112E-2</c:v>
                      </c:pt>
                      <c:pt idx="5385">
                        <c:v>9.56405000000001E-2</c:v>
                      </c:pt>
                      <c:pt idx="5386">
                        <c:v>9.56405000000001E-2</c:v>
                      </c:pt>
                      <c:pt idx="5387">
                        <c:v>9.5641500000000088E-2</c:v>
                      </c:pt>
                      <c:pt idx="5388">
                        <c:v>9.5638000000000098E-2</c:v>
                      </c:pt>
                      <c:pt idx="5389">
                        <c:v>9.5637500000000097E-2</c:v>
                      </c:pt>
                      <c:pt idx="5390">
                        <c:v>9.5634000000000108E-2</c:v>
                      </c:pt>
                      <c:pt idx="5391">
                        <c:v>9.5633000000000107E-2</c:v>
                      </c:pt>
                      <c:pt idx="5392">
                        <c:v>9.563200000000012E-2</c:v>
                      </c:pt>
                      <c:pt idx="5393">
                        <c:v>9.5630500000000118E-2</c:v>
                      </c:pt>
                      <c:pt idx="5394">
                        <c:v>9.5627000000000115E-2</c:v>
                      </c:pt>
                      <c:pt idx="5395">
                        <c:v>9.5626000000000128E-2</c:v>
                      </c:pt>
                      <c:pt idx="5396">
                        <c:v>9.5623500000000125E-2</c:v>
                      </c:pt>
                      <c:pt idx="5397">
                        <c:v>9.5619500000000121E-2</c:v>
                      </c:pt>
                      <c:pt idx="5398">
                        <c:v>9.5614500000000116E-2</c:v>
                      </c:pt>
                      <c:pt idx="5399">
                        <c:v>9.5602500000000118E-2</c:v>
                      </c:pt>
                      <c:pt idx="5400">
                        <c:v>9.5591000000000093E-2</c:v>
                      </c:pt>
                      <c:pt idx="5401">
                        <c:v>9.5580000000000109E-2</c:v>
                      </c:pt>
                      <c:pt idx="5402">
                        <c:v>9.5569500000000099E-2</c:v>
                      </c:pt>
                      <c:pt idx="5403">
                        <c:v>9.5560000000000075E-2</c:v>
                      </c:pt>
                      <c:pt idx="5404">
                        <c:v>9.5549500000000065E-2</c:v>
                      </c:pt>
                      <c:pt idx="5405">
                        <c:v>9.5539500000000069E-2</c:v>
                      </c:pt>
                      <c:pt idx="5406">
                        <c:v>9.5532000000000075E-2</c:v>
                      </c:pt>
                      <c:pt idx="5407">
                        <c:v>9.5522000000000079E-2</c:v>
                      </c:pt>
                      <c:pt idx="5408">
                        <c:v>9.5512500000000097E-2</c:v>
                      </c:pt>
                      <c:pt idx="5409">
                        <c:v>9.5501500000000086E-2</c:v>
                      </c:pt>
                      <c:pt idx="5410">
                        <c:v>9.5491000000000104E-2</c:v>
                      </c:pt>
                      <c:pt idx="5411">
                        <c:v>9.5480500000000107E-2</c:v>
                      </c:pt>
                      <c:pt idx="5412">
                        <c:v>9.5472000000000112E-2</c:v>
                      </c:pt>
                      <c:pt idx="5413">
                        <c:v>9.5461000000000101E-2</c:v>
                      </c:pt>
                      <c:pt idx="5414">
                        <c:v>9.5451500000000106E-2</c:v>
                      </c:pt>
                      <c:pt idx="5415">
                        <c:v>9.5440500000000109E-2</c:v>
                      </c:pt>
                      <c:pt idx="5416">
                        <c:v>9.5430500000000099E-2</c:v>
                      </c:pt>
                      <c:pt idx="5417">
                        <c:v>9.5420500000000089E-2</c:v>
                      </c:pt>
                      <c:pt idx="5418">
                        <c:v>9.5409000000000077E-2</c:v>
                      </c:pt>
                      <c:pt idx="5419">
                        <c:v>9.5400000000000068E-2</c:v>
                      </c:pt>
                      <c:pt idx="5420">
                        <c:v>9.5390500000000072E-2</c:v>
                      </c:pt>
                      <c:pt idx="5421">
                        <c:v>9.5380500000000049E-2</c:v>
                      </c:pt>
                      <c:pt idx="5422">
                        <c:v>9.537200000000004E-2</c:v>
                      </c:pt>
                      <c:pt idx="5423">
                        <c:v>9.5363500000000004E-2</c:v>
                      </c:pt>
                      <c:pt idx="5424">
                        <c:v>9.535600000000001E-2</c:v>
                      </c:pt>
                      <c:pt idx="5425">
                        <c:v>9.5344999999999999E-2</c:v>
                      </c:pt>
                      <c:pt idx="5426">
                        <c:v>9.5337999999999992E-2</c:v>
                      </c:pt>
                      <c:pt idx="5427">
                        <c:v>9.5328999999999997E-2</c:v>
                      </c:pt>
                      <c:pt idx="5428">
                        <c:v>9.5320499999999975E-2</c:v>
                      </c:pt>
                      <c:pt idx="5429">
                        <c:v>9.5310999999999965E-2</c:v>
                      </c:pt>
                      <c:pt idx="5430">
                        <c:v>9.5302499999999971E-2</c:v>
                      </c:pt>
                      <c:pt idx="5431">
                        <c:v>9.5292999999999961E-2</c:v>
                      </c:pt>
                      <c:pt idx="5432">
                        <c:v>9.5283999999999966E-2</c:v>
                      </c:pt>
                      <c:pt idx="5433">
                        <c:v>9.5276499999999945E-2</c:v>
                      </c:pt>
                      <c:pt idx="5434">
                        <c:v>9.5265999999999948E-2</c:v>
                      </c:pt>
                      <c:pt idx="5435">
                        <c:v>9.5255499999999951E-2</c:v>
                      </c:pt>
                      <c:pt idx="5436">
                        <c:v>9.524449999999994E-2</c:v>
                      </c:pt>
                      <c:pt idx="5437">
                        <c:v>9.5232999999999943E-2</c:v>
                      </c:pt>
                      <c:pt idx="5438">
                        <c:v>9.5223999999999934E-2</c:v>
                      </c:pt>
                      <c:pt idx="5439">
                        <c:v>9.5213999999999924E-2</c:v>
                      </c:pt>
                      <c:pt idx="5440">
                        <c:v>9.5205499999999915E-2</c:v>
                      </c:pt>
                      <c:pt idx="5441">
                        <c:v>9.5194999999999905E-2</c:v>
                      </c:pt>
                      <c:pt idx="5442">
                        <c:v>9.5184499999999908E-2</c:v>
                      </c:pt>
                      <c:pt idx="5443">
                        <c:v>9.5173499999999911E-2</c:v>
                      </c:pt>
                      <c:pt idx="5444">
                        <c:v>9.5163499999999901E-2</c:v>
                      </c:pt>
                      <c:pt idx="5445">
                        <c:v>9.5151499999999917E-2</c:v>
                      </c:pt>
                      <c:pt idx="5446">
                        <c:v>9.5142499999999922E-2</c:v>
                      </c:pt>
                      <c:pt idx="5447">
                        <c:v>9.5131499999999911E-2</c:v>
                      </c:pt>
                      <c:pt idx="5448">
                        <c:v>9.5119999999999913E-2</c:v>
                      </c:pt>
                      <c:pt idx="5449">
                        <c:v>9.5105999999999913E-2</c:v>
                      </c:pt>
                      <c:pt idx="5450">
                        <c:v>9.5089999999999911E-2</c:v>
                      </c:pt>
                      <c:pt idx="5451">
                        <c:v>9.5076499999999953E-2</c:v>
                      </c:pt>
                      <c:pt idx="5452">
                        <c:v>9.5063499999999954E-2</c:v>
                      </c:pt>
                      <c:pt idx="5453">
                        <c:v>9.5048999999999939E-2</c:v>
                      </c:pt>
                      <c:pt idx="5454">
                        <c:v>9.5033499999999937E-2</c:v>
                      </c:pt>
                      <c:pt idx="5455">
                        <c:v>9.5017999999999922E-2</c:v>
                      </c:pt>
                      <c:pt idx="5456">
                        <c:v>9.5003499999999921E-2</c:v>
                      </c:pt>
                      <c:pt idx="5457">
                        <c:v>9.4989999999999936E-2</c:v>
                      </c:pt>
                      <c:pt idx="5458">
                        <c:v>9.497399999999992E-2</c:v>
                      </c:pt>
                      <c:pt idx="5459">
                        <c:v>9.4958999999999918E-2</c:v>
                      </c:pt>
                      <c:pt idx="5460">
                        <c:v>9.4942499999999916E-2</c:v>
                      </c:pt>
                      <c:pt idx="5461">
                        <c:v>9.4926499999999928E-2</c:v>
                      </c:pt>
                      <c:pt idx="5462">
                        <c:v>9.4907999999999937E-2</c:v>
                      </c:pt>
                      <c:pt idx="5463">
                        <c:v>9.4891999999999921E-2</c:v>
                      </c:pt>
                      <c:pt idx="5464">
                        <c:v>9.4873499999999944E-2</c:v>
                      </c:pt>
                      <c:pt idx="5465">
                        <c:v>9.4855499999999968E-2</c:v>
                      </c:pt>
                      <c:pt idx="5466">
                        <c:v>9.4834499999999947E-2</c:v>
                      </c:pt>
                      <c:pt idx="5467">
                        <c:v>9.481599999999997E-2</c:v>
                      </c:pt>
                      <c:pt idx="5468">
                        <c:v>9.4796999999999965E-2</c:v>
                      </c:pt>
                      <c:pt idx="5469">
                        <c:v>9.4777499999999973E-2</c:v>
                      </c:pt>
                      <c:pt idx="5470">
                        <c:v>9.476049999999997E-2</c:v>
                      </c:pt>
                      <c:pt idx="5471">
                        <c:v>9.4743499999999981E-2</c:v>
                      </c:pt>
                      <c:pt idx="5472">
                        <c:v>9.4724500000000017E-2</c:v>
                      </c:pt>
                      <c:pt idx="5473">
                        <c:v>9.4705000000000011E-2</c:v>
                      </c:pt>
                      <c:pt idx="5474">
                        <c:v>9.4687000000000021E-2</c:v>
                      </c:pt>
                      <c:pt idx="5475">
                        <c:v>9.4666500000000015E-2</c:v>
                      </c:pt>
                      <c:pt idx="5476">
                        <c:v>9.4648999999999997E-2</c:v>
                      </c:pt>
                      <c:pt idx="5477">
                        <c:v>9.4627500000000003E-2</c:v>
                      </c:pt>
                      <c:pt idx="5478">
                        <c:v>9.4606999999999997E-2</c:v>
                      </c:pt>
                      <c:pt idx="5479">
                        <c:v>9.4584999999999989E-2</c:v>
                      </c:pt>
                      <c:pt idx="5480">
                        <c:v>9.4565499999999983E-2</c:v>
                      </c:pt>
                      <c:pt idx="5481">
                        <c:v>9.4544499999999962E-2</c:v>
                      </c:pt>
                      <c:pt idx="5482">
                        <c:v>9.4522999999999954E-2</c:v>
                      </c:pt>
                      <c:pt idx="5483">
                        <c:v>9.4500499999999932E-2</c:v>
                      </c:pt>
                      <c:pt idx="5484">
                        <c:v>9.4477999999999937E-2</c:v>
                      </c:pt>
                      <c:pt idx="5485">
                        <c:v>9.4455499999999942E-2</c:v>
                      </c:pt>
                      <c:pt idx="5486">
                        <c:v>9.4433499999999934E-2</c:v>
                      </c:pt>
                      <c:pt idx="5487">
                        <c:v>9.4410999999999953E-2</c:v>
                      </c:pt>
                      <c:pt idx="5488">
                        <c:v>9.4387499999999958E-2</c:v>
                      </c:pt>
                      <c:pt idx="5489">
                        <c:v>9.4364499999999935E-2</c:v>
                      </c:pt>
                      <c:pt idx="5490">
                        <c:v>9.4340999999999953E-2</c:v>
                      </c:pt>
                      <c:pt idx="5491">
                        <c:v>9.4315499999999941E-2</c:v>
                      </c:pt>
                      <c:pt idx="5492">
                        <c:v>9.429049999999993E-2</c:v>
                      </c:pt>
                      <c:pt idx="5493">
                        <c:v>9.4265499999999933E-2</c:v>
                      </c:pt>
                      <c:pt idx="5494">
                        <c:v>9.4241499999999909E-2</c:v>
                      </c:pt>
                      <c:pt idx="5495">
                        <c:v>9.4216999999999912E-2</c:v>
                      </c:pt>
                      <c:pt idx="5496">
                        <c:v>9.4194999999999904E-2</c:v>
                      </c:pt>
                      <c:pt idx="5497">
                        <c:v>9.4172999999999882E-2</c:v>
                      </c:pt>
                      <c:pt idx="5498">
                        <c:v>9.4149999999999873E-2</c:v>
                      </c:pt>
                      <c:pt idx="5499">
                        <c:v>9.4130999999999881E-2</c:v>
                      </c:pt>
                      <c:pt idx="5500">
                        <c:v>9.4103999999999868E-2</c:v>
                      </c:pt>
                      <c:pt idx="5501">
                        <c:v>9.4083499999999862E-2</c:v>
                      </c:pt>
                      <c:pt idx="5502">
                        <c:v>9.4059999999999852E-2</c:v>
                      </c:pt>
                      <c:pt idx="5503">
                        <c:v>9.4038499999999831E-2</c:v>
                      </c:pt>
                      <c:pt idx="5504">
                        <c:v>9.4016499999999822E-2</c:v>
                      </c:pt>
                      <c:pt idx="5505">
                        <c:v>9.3994499999999814E-2</c:v>
                      </c:pt>
                      <c:pt idx="5506">
                        <c:v>9.3971499999999833E-2</c:v>
                      </c:pt>
                      <c:pt idx="5507">
                        <c:v>9.3948499999999824E-2</c:v>
                      </c:pt>
                      <c:pt idx="5508">
                        <c:v>9.3927499999999831E-2</c:v>
                      </c:pt>
                      <c:pt idx="5509">
                        <c:v>9.3906499999999837E-2</c:v>
                      </c:pt>
                      <c:pt idx="5510">
                        <c:v>9.3886499999999845E-2</c:v>
                      </c:pt>
                      <c:pt idx="5511">
                        <c:v>9.3864499999999851E-2</c:v>
                      </c:pt>
                      <c:pt idx="5512">
                        <c:v>9.3837999999999852E-2</c:v>
                      </c:pt>
                      <c:pt idx="5513">
                        <c:v>9.3814999999999871E-2</c:v>
                      </c:pt>
                      <c:pt idx="5514">
                        <c:v>9.3791999999999889E-2</c:v>
                      </c:pt>
                      <c:pt idx="5515">
                        <c:v>9.3767999999999865E-2</c:v>
                      </c:pt>
                      <c:pt idx="5516">
                        <c:v>9.3746499999999885E-2</c:v>
                      </c:pt>
                      <c:pt idx="5517">
                        <c:v>9.3722499999999875E-2</c:v>
                      </c:pt>
                      <c:pt idx="5518">
                        <c:v>9.3700499999999881E-2</c:v>
                      </c:pt>
                      <c:pt idx="5519">
                        <c:v>9.367599999999987E-2</c:v>
                      </c:pt>
                      <c:pt idx="5520">
                        <c:v>9.365349999999989E-2</c:v>
                      </c:pt>
                      <c:pt idx="5521">
                        <c:v>9.3620999999999871E-2</c:v>
                      </c:pt>
                      <c:pt idx="5522">
                        <c:v>9.3596999999999875E-2</c:v>
                      </c:pt>
                      <c:pt idx="5523">
                        <c:v>9.3578999999999884E-2</c:v>
                      </c:pt>
                      <c:pt idx="5524">
                        <c:v>9.3564499999999884E-2</c:v>
                      </c:pt>
                      <c:pt idx="5525">
                        <c:v>9.3546499999999894E-2</c:v>
                      </c:pt>
                      <c:pt idx="5526">
                        <c:v>9.3529499999999877E-2</c:v>
                      </c:pt>
                      <c:pt idx="5527">
                        <c:v>9.3510999999999886E-2</c:v>
                      </c:pt>
                      <c:pt idx="5528">
                        <c:v>9.3493999999999869E-2</c:v>
                      </c:pt>
                      <c:pt idx="5529">
                        <c:v>9.3473999999999863E-2</c:v>
                      </c:pt>
                      <c:pt idx="5530">
                        <c:v>9.345699999999986E-2</c:v>
                      </c:pt>
                      <c:pt idx="5531">
                        <c:v>9.3438499999999855E-2</c:v>
                      </c:pt>
                      <c:pt idx="5532">
                        <c:v>9.3421499999999866E-2</c:v>
                      </c:pt>
                      <c:pt idx="5533">
                        <c:v>9.3402499999999875E-2</c:v>
                      </c:pt>
                      <c:pt idx="5534">
                        <c:v>9.3384999999999871E-2</c:v>
                      </c:pt>
                      <c:pt idx="5535">
                        <c:v>9.3367999999999882E-2</c:v>
                      </c:pt>
                      <c:pt idx="5536">
                        <c:v>9.3351499999999879E-2</c:v>
                      </c:pt>
                      <c:pt idx="5537">
                        <c:v>9.3336999999999892E-2</c:v>
                      </c:pt>
                      <c:pt idx="5538">
                        <c:v>9.3325499999999909E-2</c:v>
                      </c:pt>
                      <c:pt idx="5539">
                        <c:v>9.3307499999999918E-2</c:v>
                      </c:pt>
                      <c:pt idx="5540">
                        <c:v>9.3289999999999915E-2</c:v>
                      </c:pt>
                      <c:pt idx="5541">
                        <c:v>9.3273499999999898E-2</c:v>
                      </c:pt>
                      <c:pt idx="5542">
                        <c:v>9.3258999999999925E-2</c:v>
                      </c:pt>
                      <c:pt idx="5543">
                        <c:v>9.3244499999999911E-2</c:v>
                      </c:pt>
                      <c:pt idx="5544">
                        <c:v>9.3229499999999937E-2</c:v>
                      </c:pt>
                      <c:pt idx="5545">
                        <c:v>9.3215499999999951E-2</c:v>
                      </c:pt>
                      <c:pt idx="5546">
                        <c:v>9.3201499999999965E-2</c:v>
                      </c:pt>
                      <c:pt idx="5547">
                        <c:v>9.3187499999999979E-2</c:v>
                      </c:pt>
                      <c:pt idx="5548">
                        <c:v>9.3172999999999978E-2</c:v>
                      </c:pt>
                      <c:pt idx="5549">
                        <c:v>9.3160999999999994E-2</c:v>
                      </c:pt>
                      <c:pt idx="5550">
                        <c:v>9.3147000000000008E-2</c:v>
                      </c:pt>
                      <c:pt idx="5551">
                        <c:v>9.3134500000000009E-2</c:v>
                      </c:pt>
                      <c:pt idx="5552">
                        <c:v>9.3123000000000025E-2</c:v>
                      </c:pt>
                      <c:pt idx="5553">
                        <c:v>9.3113000000000029E-2</c:v>
                      </c:pt>
                      <c:pt idx="5554">
                        <c:v>9.3101500000000018E-2</c:v>
                      </c:pt>
                      <c:pt idx="5555">
                        <c:v>9.3093000000000023E-2</c:v>
                      </c:pt>
                      <c:pt idx="5556">
                        <c:v>9.3082000000000026E-2</c:v>
                      </c:pt>
                      <c:pt idx="5557">
                        <c:v>9.3075500000000047E-2</c:v>
                      </c:pt>
                      <c:pt idx="5558">
                        <c:v>9.3067500000000025E-2</c:v>
                      </c:pt>
                      <c:pt idx="5559">
                        <c:v>9.3060500000000046E-2</c:v>
                      </c:pt>
                      <c:pt idx="5560">
                        <c:v>9.3057500000000029E-2</c:v>
                      </c:pt>
                      <c:pt idx="5561">
                        <c:v>9.305500000000004E-2</c:v>
                      </c:pt>
                      <c:pt idx="5562">
                        <c:v>9.3050000000000035E-2</c:v>
                      </c:pt>
                      <c:pt idx="5563">
                        <c:v>9.3045500000000045E-2</c:v>
                      </c:pt>
                      <c:pt idx="5564">
                        <c:v>9.3039500000000039E-2</c:v>
                      </c:pt>
                      <c:pt idx="5565">
                        <c:v>9.3034500000000034E-2</c:v>
                      </c:pt>
                      <c:pt idx="5566">
                        <c:v>9.3029000000000042E-2</c:v>
                      </c:pt>
                      <c:pt idx="5567">
                        <c:v>9.3024500000000038E-2</c:v>
                      </c:pt>
                      <c:pt idx="5568">
                        <c:v>9.3017500000000058E-2</c:v>
                      </c:pt>
                      <c:pt idx="5569">
                        <c:v>9.3012500000000053E-2</c:v>
                      </c:pt>
                      <c:pt idx="5570">
                        <c:v>9.3003500000000058E-2</c:v>
                      </c:pt>
                      <c:pt idx="5571">
                        <c:v>9.299550000000005E-2</c:v>
                      </c:pt>
                      <c:pt idx="5572">
                        <c:v>9.2987000000000056E-2</c:v>
                      </c:pt>
                      <c:pt idx="5573">
                        <c:v>9.2979500000000048E-2</c:v>
                      </c:pt>
                      <c:pt idx="5574">
                        <c:v>9.2969000000000065E-2</c:v>
                      </c:pt>
                      <c:pt idx="5575">
                        <c:v>9.2961500000000044E-2</c:v>
                      </c:pt>
                      <c:pt idx="5576">
                        <c:v>9.2952000000000062E-2</c:v>
                      </c:pt>
                      <c:pt idx="5577">
                        <c:v>9.2943500000000068E-2</c:v>
                      </c:pt>
                      <c:pt idx="5578">
                        <c:v>9.292800000000008E-2</c:v>
                      </c:pt>
                      <c:pt idx="5579">
                        <c:v>9.291850000000007E-2</c:v>
                      </c:pt>
                      <c:pt idx="5580">
                        <c:v>9.290800000000006E-2</c:v>
                      </c:pt>
                      <c:pt idx="5581">
                        <c:v>9.2899000000000065E-2</c:v>
                      </c:pt>
                      <c:pt idx="5582">
                        <c:v>9.289000000000007E-2</c:v>
                      </c:pt>
                      <c:pt idx="5583">
                        <c:v>9.2881000000000088E-2</c:v>
                      </c:pt>
                      <c:pt idx="5584">
                        <c:v>9.2873000000000094E-2</c:v>
                      </c:pt>
                      <c:pt idx="5585">
                        <c:v>9.2863500000000113E-2</c:v>
                      </c:pt>
                      <c:pt idx="5586">
                        <c:v>9.2854500000000117E-2</c:v>
                      </c:pt>
                      <c:pt idx="5587">
                        <c:v>9.284350000000012E-2</c:v>
                      </c:pt>
                      <c:pt idx="5588">
                        <c:v>9.2834500000000139E-2</c:v>
                      </c:pt>
                      <c:pt idx="5589">
                        <c:v>9.2824500000000129E-2</c:v>
                      </c:pt>
                      <c:pt idx="5590">
                        <c:v>9.2817000000000136E-2</c:v>
                      </c:pt>
                      <c:pt idx="5591">
                        <c:v>9.280750000000014E-2</c:v>
                      </c:pt>
                      <c:pt idx="5592">
                        <c:v>9.2795500000000128E-2</c:v>
                      </c:pt>
                      <c:pt idx="5593">
                        <c:v>9.2785000000000117E-2</c:v>
                      </c:pt>
                      <c:pt idx="5594">
                        <c:v>9.2775500000000122E-2</c:v>
                      </c:pt>
                      <c:pt idx="5595">
                        <c:v>9.2762500000000123E-2</c:v>
                      </c:pt>
                      <c:pt idx="5596">
                        <c:v>9.27535000000001E-2</c:v>
                      </c:pt>
                      <c:pt idx="5597">
                        <c:v>9.2742500000000089E-2</c:v>
                      </c:pt>
                      <c:pt idx="5598">
                        <c:v>9.273350000000008E-2</c:v>
                      </c:pt>
                      <c:pt idx="5599">
                        <c:v>9.2731000000000049E-2</c:v>
                      </c:pt>
                      <c:pt idx="5600">
                        <c:v>9.2730000000000048E-2</c:v>
                      </c:pt>
                      <c:pt idx="5601">
                        <c:v>9.2726000000000058E-2</c:v>
                      </c:pt>
                      <c:pt idx="5602">
                        <c:v>9.272550000000003E-2</c:v>
                      </c:pt>
                      <c:pt idx="5603">
                        <c:v>9.2722000000000013E-2</c:v>
                      </c:pt>
                      <c:pt idx="5604">
                        <c:v>9.271950000000001E-2</c:v>
                      </c:pt>
                      <c:pt idx="5605">
                        <c:v>9.2716500000000007E-2</c:v>
                      </c:pt>
                      <c:pt idx="5606">
                        <c:v>9.2714000000000005E-2</c:v>
                      </c:pt>
                      <c:pt idx="5607">
                        <c:v>9.2712000000000003E-2</c:v>
                      </c:pt>
                      <c:pt idx="5608">
                        <c:v>9.2711000000000002E-2</c:v>
                      </c:pt>
                      <c:pt idx="5609">
                        <c:v>9.2709500000000014E-2</c:v>
                      </c:pt>
                      <c:pt idx="5610">
                        <c:v>9.2708999999999986E-2</c:v>
                      </c:pt>
                      <c:pt idx="5611">
                        <c:v>9.2707999999999999E-2</c:v>
                      </c:pt>
                      <c:pt idx="5612">
                        <c:v>9.2705999999999983E-2</c:v>
                      </c:pt>
                      <c:pt idx="5613">
                        <c:v>9.2703499999999994E-2</c:v>
                      </c:pt>
                      <c:pt idx="5614">
                        <c:v>9.2700999999999964E-2</c:v>
                      </c:pt>
                      <c:pt idx="5615">
                        <c:v>9.2695499999999958E-2</c:v>
                      </c:pt>
                      <c:pt idx="5616">
                        <c:v>9.2692999999999956E-2</c:v>
                      </c:pt>
                      <c:pt idx="5617">
                        <c:v>9.2688999999999966E-2</c:v>
                      </c:pt>
                      <c:pt idx="5618">
                        <c:v>9.2682999999999946E-2</c:v>
                      </c:pt>
                      <c:pt idx="5619">
                        <c:v>9.2677499999999954E-2</c:v>
                      </c:pt>
                      <c:pt idx="5620">
                        <c:v>9.2673999999999951E-2</c:v>
                      </c:pt>
                      <c:pt idx="5621">
                        <c:v>9.2668499999999959E-2</c:v>
                      </c:pt>
                      <c:pt idx="5622">
                        <c:v>9.2661499999999938E-2</c:v>
                      </c:pt>
                      <c:pt idx="5623">
                        <c:v>9.265549999999996E-2</c:v>
                      </c:pt>
                      <c:pt idx="5624">
                        <c:v>9.2644999999999963E-2</c:v>
                      </c:pt>
                      <c:pt idx="5625">
                        <c:v>9.263749999999997E-2</c:v>
                      </c:pt>
                      <c:pt idx="5626">
                        <c:v>9.2625999999999986E-2</c:v>
                      </c:pt>
                      <c:pt idx="5627">
                        <c:v>9.2614999999999975E-2</c:v>
                      </c:pt>
                      <c:pt idx="5628">
                        <c:v>9.2605000000000007E-2</c:v>
                      </c:pt>
                      <c:pt idx="5629">
                        <c:v>9.2594499999999996E-2</c:v>
                      </c:pt>
                      <c:pt idx="5630">
                        <c:v>9.2582999999999999E-2</c:v>
                      </c:pt>
                      <c:pt idx="5631">
                        <c:v>9.2571500000000029E-2</c:v>
                      </c:pt>
                      <c:pt idx="5632">
                        <c:v>9.2561000000000032E-2</c:v>
                      </c:pt>
                      <c:pt idx="5633">
                        <c:v>9.2548000000000047E-2</c:v>
                      </c:pt>
                      <c:pt idx="5634">
                        <c:v>9.253750000000005E-2</c:v>
                      </c:pt>
                      <c:pt idx="5635">
                        <c:v>9.2526500000000039E-2</c:v>
                      </c:pt>
                      <c:pt idx="5636">
                        <c:v>9.2514500000000055E-2</c:v>
                      </c:pt>
                      <c:pt idx="5637">
                        <c:v>9.2506500000000019E-2</c:v>
                      </c:pt>
                      <c:pt idx="5638">
                        <c:v>9.249600000000005E-2</c:v>
                      </c:pt>
                      <c:pt idx="5639">
                        <c:v>9.2484500000000025E-2</c:v>
                      </c:pt>
                      <c:pt idx="5640">
                        <c:v>9.2473000000000027E-2</c:v>
                      </c:pt>
                      <c:pt idx="5641">
                        <c:v>9.2462500000000017E-2</c:v>
                      </c:pt>
                      <c:pt idx="5642">
                        <c:v>9.2452500000000021E-2</c:v>
                      </c:pt>
                      <c:pt idx="5643">
                        <c:v>9.2443500000000026E-2</c:v>
                      </c:pt>
                      <c:pt idx="5644">
                        <c:v>9.243400000000003E-2</c:v>
                      </c:pt>
                      <c:pt idx="5645">
                        <c:v>9.2426000000000008E-2</c:v>
                      </c:pt>
                      <c:pt idx="5646">
                        <c:v>9.2415999999999998E-2</c:v>
                      </c:pt>
                      <c:pt idx="5647">
                        <c:v>9.2407000000000017E-2</c:v>
                      </c:pt>
                      <c:pt idx="5648">
                        <c:v>9.2399500000000023E-2</c:v>
                      </c:pt>
                      <c:pt idx="5649">
                        <c:v>9.2394500000000032E-2</c:v>
                      </c:pt>
                      <c:pt idx="5650">
                        <c:v>9.2388500000000026E-2</c:v>
                      </c:pt>
                      <c:pt idx="5651">
                        <c:v>9.238250000000002E-2</c:v>
                      </c:pt>
                      <c:pt idx="5652">
                        <c:v>9.2377500000000043E-2</c:v>
                      </c:pt>
                      <c:pt idx="5653">
                        <c:v>9.2373000000000025E-2</c:v>
                      </c:pt>
                      <c:pt idx="5654">
                        <c:v>9.2368500000000034E-2</c:v>
                      </c:pt>
                      <c:pt idx="5655">
                        <c:v>9.2365000000000044E-2</c:v>
                      </c:pt>
                      <c:pt idx="5656">
                        <c:v>9.2361000000000054E-2</c:v>
                      </c:pt>
                      <c:pt idx="5657">
                        <c:v>9.2358500000000052E-2</c:v>
                      </c:pt>
                      <c:pt idx="5658">
                        <c:v>9.2355500000000035E-2</c:v>
                      </c:pt>
                      <c:pt idx="5659">
                        <c:v>9.2353000000000018E-2</c:v>
                      </c:pt>
                      <c:pt idx="5660">
                        <c:v>9.2350000000000029E-2</c:v>
                      </c:pt>
                      <c:pt idx="5661">
                        <c:v>9.2348000000000013E-2</c:v>
                      </c:pt>
                      <c:pt idx="5662">
                        <c:v>9.2346000000000025E-2</c:v>
                      </c:pt>
                      <c:pt idx="5663">
                        <c:v>9.2343500000000023E-2</c:v>
                      </c:pt>
                      <c:pt idx="5664">
                        <c:v>9.2342500000000008E-2</c:v>
                      </c:pt>
                      <c:pt idx="5665">
                        <c:v>9.2342500000000008E-2</c:v>
                      </c:pt>
                      <c:pt idx="5666">
                        <c:v>9.2344000000000023E-2</c:v>
                      </c:pt>
                      <c:pt idx="5667">
                        <c:v>9.2345500000000025E-2</c:v>
                      </c:pt>
                      <c:pt idx="5668">
                        <c:v>9.2345000000000038E-2</c:v>
                      </c:pt>
                      <c:pt idx="5669">
                        <c:v>9.234650000000004E-2</c:v>
                      </c:pt>
                      <c:pt idx="5670">
                        <c:v>9.2343500000000023E-2</c:v>
                      </c:pt>
                      <c:pt idx="5671">
                        <c:v>9.2345500000000039E-2</c:v>
                      </c:pt>
                      <c:pt idx="5672">
                        <c:v>9.2347500000000041E-2</c:v>
                      </c:pt>
                      <c:pt idx="5673">
                        <c:v>9.2350500000000044E-2</c:v>
                      </c:pt>
                      <c:pt idx="5674">
                        <c:v>9.2351500000000045E-2</c:v>
                      </c:pt>
                      <c:pt idx="5675">
                        <c:v>9.2354500000000062E-2</c:v>
                      </c:pt>
                      <c:pt idx="5676">
                        <c:v>9.2358500000000066E-2</c:v>
                      </c:pt>
                      <c:pt idx="5677">
                        <c:v>9.2362500000000056E-2</c:v>
                      </c:pt>
                      <c:pt idx="5678">
                        <c:v>9.236650000000006E-2</c:v>
                      </c:pt>
                      <c:pt idx="5679">
                        <c:v>9.2371000000000064E-2</c:v>
                      </c:pt>
                      <c:pt idx="5680">
                        <c:v>9.2374000000000081E-2</c:v>
                      </c:pt>
                      <c:pt idx="5681">
                        <c:v>9.2376500000000097E-2</c:v>
                      </c:pt>
                      <c:pt idx="5682">
                        <c:v>9.2380500000000088E-2</c:v>
                      </c:pt>
                      <c:pt idx="5683">
                        <c:v>9.2383500000000091E-2</c:v>
                      </c:pt>
                      <c:pt idx="5684">
                        <c:v>9.2388500000000096E-2</c:v>
                      </c:pt>
                      <c:pt idx="5685">
                        <c:v>9.2391000000000112E-2</c:v>
                      </c:pt>
                      <c:pt idx="5686">
                        <c:v>9.2394500000000102E-2</c:v>
                      </c:pt>
                      <c:pt idx="5687">
                        <c:v>9.2398000000000119E-2</c:v>
                      </c:pt>
                      <c:pt idx="5688">
                        <c:v>9.2401500000000109E-2</c:v>
                      </c:pt>
                      <c:pt idx="5689">
                        <c:v>9.2404500000000112E-2</c:v>
                      </c:pt>
                      <c:pt idx="5690">
                        <c:v>9.2408000000000087E-2</c:v>
                      </c:pt>
                      <c:pt idx="5691">
                        <c:v>9.2411500000000105E-2</c:v>
                      </c:pt>
                      <c:pt idx="5692">
                        <c:v>9.2418000000000083E-2</c:v>
                      </c:pt>
                      <c:pt idx="5693">
                        <c:v>9.2421000000000073E-2</c:v>
                      </c:pt>
                      <c:pt idx="5694">
                        <c:v>9.2427000000000079E-2</c:v>
                      </c:pt>
                      <c:pt idx="5695">
                        <c:v>9.2431500000000069E-2</c:v>
                      </c:pt>
                      <c:pt idx="5696">
                        <c:v>9.243650000000006E-2</c:v>
                      </c:pt>
                      <c:pt idx="5697">
                        <c:v>9.2440500000000064E-2</c:v>
                      </c:pt>
                      <c:pt idx="5698">
                        <c:v>9.2445500000000069E-2</c:v>
                      </c:pt>
                      <c:pt idx="5699">
                        <c:v>9.245000000000006E-2</c:v>
                      </c:pt>
                      <c:pt idx="5700">
                        <c:v>9.2457000000000067E-2</c:v>
                      </c:pt>
                      <c:pt idx="5701">
                        <c:v>9.2461000000000043E-2</c:v>
                      </c:pt>
                      <c:pt idx="5702">
                        <c:v>9.2468000000000036E-2</c:v>
                      </c:pt>
                      <c:pt idx="5703">
                        <c:v>9.2474000000000042E-2</c:v>
                      </c:pt>
                      <c:pt idx="5704">
                        <c:v>9.2477500000000032E-2</c:v>
                      </c:pt>
                      <c:pt idx="5705">
                        <c:v>9.2485000000000039E-2</c:v>
                      </c:pt>
                      <c:pt idx="5706">
                        <c:v>9.2492500000000019E-2</c:v>
                      </c:pt>
                      <c:pt idx="5707">
                        <c:v>9.2499499999999998E-2</c:v>
                      </c:pt>
                      <c:pt idx="5708">
                        <c:v>9.2505500000000004E-2</c:v>
                      </c:pt>
                      <c:pt idx="5709">
                        <c:v>9.2511999999999983E-2</c:v>
                      </c:pt>
                      <c:pt idx="5710">
                        <c:v>9.2516499999999974E-2</c:v>
                      </c:pt>
                      <c:pt idx="5711">
                        <c:v>9.2521499999999965E-2</c:v>
                      </c:pt>
                      <c:pt idx="5712">
                        <c:v>9.2528999999999972E-2</c:v>
                      </c:pt>
                      <c:pt idx="5713">
                        <c:v>9.2535499999999965E-2</c:v>
                      </c:pt>
                      <c:pt idx="5714">
                        <c:v>9.2541499999999957E-2</c:v>
                      </c:pt>
                      <c:pt idx="5715">
                        <c:v>9.2547499999999963E-2</c:v>
                      </c:pt>
                      <c:pt idx="5716">
                        <c:v>9.2552499999999968E-2</c:v>
                      </c:pt>
                      <c:pt idx="5717">
                        <c:v>9.2558999999999947E-2</c:v>
                      </c:pt>
                      <c:pt idx="5718">
                        <c:v>9.2563999999999938E-2</c:v>
                      </c:pt>
                      <c:pt idx="5719">
                        <c:v>9.2570499999999944E-2</c:v>
                      </c:pt>
                      <c:pt idx="5720">
                        <c:v>9.2571499999999945E-2</c:v>
                      </c:pt>
                      <c:pt idx="5721">
                        <c:v>9.2581999999999956E-2</c:v>
                      </c:pt>
                      <c:pt idx="5722">
                        <c:v>9.2584999999999959E-2</c:v>
                      </c:pt>
                      <c:pt idx="5723">
                        <c:v>9.2588999999999977E-2</c:v>
                      </c:pt>
                      <c:pt idx="5724">
                        <c:v>9.2591499999999979E-2</c:v>
                      </c:pt>
                      <c:pt idx="5725">
                        <c:v>9.2596499999999984E-2</c:v>
                      </c:pt>
                      <c:pt idx="5726">
                        <c:v>9.2600000000000002E-2</c:v>
                      </c:pt>
                      <c:pt idx="5727">
                        <c:v>9.2604999999999993E-2</c:v>
                      </c:pt>
                      <c:pt idx="5728">
                        <c:v>9.2607999999999996E-2</c:v>
                      </c:pt>
                      <c:pt idx="5729">
                        <c:v>9.2613500000000001E-2</c:v>
                      </c:pt>
                      <c:pt idx="5730">
                        <c:v>9.2617999999999992E-2</c:v>
                      </c:pt>
                      <c:pt idx="5731">
                        <c:v>9.2623499999999998E-2</c:v>
                      </c:pt>
                      <c:pt idx="5732">
                        <c:v>9.2630500000000018E-2</c:v>
                      </c:pt>
                      <c:pt idx="5733">
                        <c:v>9.2636500000000024E-2</c:v>
                      </c:pt>
                      <c:pt idx="5734">
                        <c:v>9.2643000000000045E-2</c:v>
                      </c:pt>
                      <c:pt idx="5735">
                        <c:v>9.2651000000000039E-2</c:v>
                      </c:pt>
                      <c:pt idx="5736">
                        <c:v>9.265950000000002E-2</c:v>
                      </c:pt>
                      <c:pt idx="5737">
                        <c:v>9.2664000000000038E-2</c:v>
                      </c:pt>
                      <c:pt idx="5738">
                        <c:v>9.2672000000000046E-2</c:v>
                      </c:pt>
                      <c:pt idx="5739">
                        <c:v>9.2681500000000042E-2</c:v>
                      </c:pt>
                      <c:pt idx="5740">
                        <c:v>9.2690500000000037E-2</c:v>
                      </c:pt>
                      <c:pt idx="5741">
                        <c:v>9.2698000000000016E-2</c:v>
                      </c:pt>
                      <c:pt idx="5742">
                        <c:v>9.2705500000000024E-2</c:v>
                      </c:pt>
                      <c:pt idx="5743">
                        <c:v>9.2712500000000017E-2</c:v>
                      </c:pt>
                      <c:pt idx="5744">
                        <c:v>9.272150000000004E-2</c:v>
                      </c:pt>
                      <c:pt idx="5745">
                        <c:v>9.2729000000000034E-2</c:v>
                      </c:pt>
                      <c:pt idx="5746">
                        <c:v>9.2736000000000041E-2</c:v>
                      </c:pt>
                      <c:pt idx="5747">
                        <c:v>9.2744500000000035E-2</c:v>
                      </c:pt>
                      <c:pt idx="5748">
                        <c:v>9.2751500000000042E-2</c:v>
                      </c:pt>
                      <c:pt idx="5749">
                        <c:v>9.2756500000000061E-2</c:v>
                      </c:pt>
                      <c:pt idx="5750">
                        <c:v>9.2764500000000055E-2</c:v>
                      </c:pt>
                      <c:pt idx="5751">
                        <c:v>9.2771000000000062E-2</c:v>
                      </c:pt>
                      <c:pt idx="5752">
                        <c:v>9.2776500000000053E-2</c:v>
                      </c:pt>
                      <c:pt idx="5753">
                        <c:v>9.2780500000000057E-2</c:v>
                      </c:pt>
                      <c:pt idx="5754">
                        <c:v>9.2787500000000037E-2</c:v>
                      </c:pt>
                      <c:pt idx="5755">
                        <c:v>9.2792500000000042E-2</c:v>
                      </c:pt>
                      <c:pt idx="5756">
                        <c:v>9.2800000000000049E-2</c:v>
                      </c:pt>
                      <c:pt idx="5757">
                        <c:v>9.2805500000000041E-2</c:v>
                      </c:pt>
                      <c:pt idx="5758">
                        <c:v>9.2812000000000033E-2</c:v>
                      </c:pt>
                      <c:pt idx="5759">
                        <c:v>9.2817500000000039E-2</c:v>
                      </c:pt>
                      <c:pt idx="5760">
                        <c:v>9.2820000000000041E-2</c:v>
                      </c:pt>
                      <c:pt idx="5761">
                        <c:v>9.2821000000000028E-2</c:v>
                      </c:pt>
                      <c:pt idx="5762">
                        <c:v>9.2824500000000046E-2</c:v>
                      </c:pt>
                      <c:pt idx="5763">
                        <c:v>9.2830500000000052E-2</c:v>
                      </c:pt>
                      <c:pt idx="5764">
                        <c:v>9.2834500000000056E-2</c:v>
                      </c:pt>
                      <c:pt idx="5765">
                        <c:v>9.2840000000000061E-2</c:v>
                      </c:pt>
                      <c:pt idx="5766">
                        <c:v>9.2844000000000051E-2</c:v>
                      </c:pt>
                      <c:pt idx="5767">
                        <c:v>9.2847000000000082E-2</c:v>
                      </c:pt>
                      <c:pt idx="5768">
                        <c:v>9.2851500000000045E-2</c:v>
                      </c:pt>
                      <c:pt idx="5769">
                        <c:v>9.2856500000000078E-2</c:v>
                      </c:pt>
                      <c:pt idx="5770">
                        <c:v>9.2863500000000071E-2</c:v>
                      </c:pt>
                      <c:pt idx="5771">
                        <c:v>9.2868500000000076E-2</c:v>
                      </c:pt>
                      <c:pt idx="5772">
                        <c:v>9.2875500000000083E-2</c:v>
                      </c:pt>
                      <c:pt idx="5773">
                        <c:v>9.2880000000000032E-2</c:v>
                      </c:pt>
                      <c:pt idx="5774">
                        <c:v>9.2886500000000038E-2</c:v>
                      </c:pt>
                      <c:pt idx="5775">
                        <c:v>9.28895E-2</c:v>
                      </c:pt>
                      <c:pt idx="5776">
                        <c:v>9.2897000000000021E-2</c:v>
                      </c:pt>
                      <c:pt idx="5777">
                        <c:v>9.2900999999999984E-2</c:v>
                      </c:pt>
                      <c:pt idx="5778">
                        <c:v>9.2906499999999975E-2</c:v>
                      </c:pt>
                      <c:pt idx="5779">
                        <c:v>9.2909999999999993E-2</c:v>
                      </c:pt>
                      <c:pt idx="5780">
                        <c:v>9.2915999999999971E-2</c:v>
                      </c:pt>
                      <c:pt idx="5781">
                        <c:v>9.2918499999999959E-2</c:v>
                      </c:pt>
                      <c:pt idx="5782">
                        <c:v>9.2923499999999978E-2</c:v>
                      </c:pt>
                      <c:pt idx="5783">
                        <c:v>9.2926499999999967E-2</c:v>
                      </c:pt>
                      <c:pt idx="5784">
                        <c:v>9.2929499999999957E-2</c:v>
                      </c:pt>
                      <c:pt idx="5785">
                        <c:v>9.2931999999999973E-2</c:v>
                      </c:pt>
                      <c:pt idx="5786">
                        <c:v>9.2934499999999962E-2</c:v>
                      </c:pt>
                      <c:pt idx="5787">
                        <c:v>9.2936499999999964E-2</c:v>
                      </c:pt>
                      <c:pt idx="5788">
                        <c:v>9.2937999999999979E-2</c:v>
                      </c:pt>
                      <c:pt idx="5789">
                        <c:v>9.2939499999999967E-2</c:v>
                      </c:pt>
                      <c:pt idx="5790">
                        <c:v>9.2939999999999967E-2</c:v>
                      </c:pt>
                      <c:pt idx="5791">
                        <c:v>9.2940999999999968E-2</c:v>
                      </c:pt>
                      <c:pt idx="5792">
                        <c:v>9.2946499999999974E-2</c:v>
                      </c:pt>
                      <c:pt idx="5793">
                        <c:v>9.2946999999999946E-2</c:v>
                      </c:pt>
                      <c:pt idx="5794">
                        <c:v>9.2947499999999947E-2</c:v>
                      </c:pt>
                      <c:pt idx="5795">
                        <c:v>9.2948999999999948E-2</c:v>
                      </c:pt>
                      <c:pt idx="5796">
                        <c:v>9.2949499999999949E-2</c:v>
                      </c:pt>
                      <c:pt idx="5797">
                        <c:v>9.2950499999999922E-2</c:v>
                      </c:pt>
                      <c:pt idx="5798">
                        <c:v>9.2949999999999908E-2</c:v>
                      </c:pt>
                      <c:pt idx="5799">
                        <c:v>9.2949999999999908E-2</c:v>
                      </c:pt>
                      <c:pt idx="5800">
                        <c:v>9.2950499999999922E-2</c:v>
                      </c:pt>
                      <c:pt idx="5801">
                        <c:v>9.2952499999999924E-2</c:v>
                      </c:pt>
                      <c:pt idx="5802">
                        <c:v>9.2951999999999924E-2</c:v>
                      </c:pt>
                      <c:pt idx="5803">
                        <c:v>9.2951499999999909E-2</c:v>
                      </c:pt>
                      <c:pt idx="5804">
                        <c:v>9.2951499999999909E-2</c:v>
                      </c:pt>
                      <c:pt idx="5805">
                        <c:v>9.295249999999991E-2</c:v>
                      </c:pt>
                      <c:pt idx="5806">
                        <c:v>9.2951999999999882E-2</c:v>
                      </c:pt>
                      <c:pt idx="5807">
                        <c:v>9.2952999999999925E-2</c:v>
                      </c:pt>
                      <c:pt idx="5808">
                        <c:v>9.2948999999999907E-2</c:v>
                      </c:pt>
                      <c:pt idx="5809">
                        <c:v>9.2947999999999933E-2</c:v>
                      </c:pt>
                      <c:pt idx="5810">
                        <c:v>9.2946499999999918E-2</c:v>
                      </c:pt>
                      <c:pt idx="5811">
                        <c:v>9.2945999999999931E-2</c:v>
                      </c:pt>
                      <c:pt idx="5812">
                        <c:v>9.294449999999993E-2</c:v>
                      </c:pt>
                      <c:pt idx="5813">
                        <c:v>9.2944999999999944E-2</c:v>
                      </c:pt>
                      <c:pt idx="5814">
                        <c:v>9.2943999999999902E-2</c:v>
                      </c:pt>
                      <c:pt idx="5815">
                        <c:v>9.2946499999999918E-2</c:v>
                      </c:pt>
                      <c:pt idx="5816">
                        <c:v>9.2945499999999917E-2</c:v>
                      </c:pt>
                      <c:pt idx="5817">
                        <c:v>9.2945499999999917E-2</c:v>
                      </c:pt>
                      <c:pt idx="5818">
                        <c:v>9.294799999999992E-2</c:v>
                      </c:pt>
                      <c:pt idx="5819">
                        <c:v>9.2948999999999907E-2</c:v>
                      </c:pt>
                      <c:pt idx="5820">
                        <c:v>9.2947499999999877E-2</c:v>
                      </c:pt>
                      <c:pt idx="5821">
                        <c:v>9.2947499999999877E-2</c:v>
                      </c:pt>
                      <c:pt idx="5822">
                        <c:v>9.2947499999999877E-2</c:v>
                      </c:pt>
                      <c:pt idx="5823">
                        <c:v>9.2945499999999862E-2</c:v>
                      </c:pt>
                      <c:pt idx="5824">
                        <c:v>9.2946499999999876E-2</c:v>
                      </c:pt>
                      <c:pt idx="5825">
                        <c:v>9.2944499999999902E-2</c:v>
                      </c:pt>
                      <c:pt idx="5826">
                        <c:v>9.2944999999999903E-2</c:v>
                      </c:pt>
                      <c:pt idx="5827">
                        <c:v>9.2945499999999917E-2</c:v>
                      </c:pt>
                      <c:pt idx="5828">
                        <c:v>9.2945499999999945E-2</c:v>
                      </c:pt>
                      <c:pt idx="5829">
                        <c:v>9.2944999999999917E-2</c:v>
                      </c:pt>
                      <c:pt idx="5830">
                        <c:v>9.2943999999999929E-2</c:v>
                      </c:pt>
                      <c:pt idx="5831">
                        <c:v>9.2941499999999927E-2</c:v>
                      </c:pt>
                      <c:pt idx="5832">
                        <c:v>9.2941499999999969E-2</c:v>
                      </c:pt>
                      <c:pt idx="5833">
                        <c:v>9.2940499999999954E-2</c:v>
                      </c:pt>
                      <c:pt idx="5834">
                        <c:v>9.2938499999999952E-2</c:v>
                      </c:pt>
                      <c:pt idx="5835">
                        <c:v>9.2934999999999962E-2</c:v>
                      </c:pt>
                      <c:pt idx="5836">
                        <c:v>9.2932499999999946E-2</c:v>
                      </c:pt>
                      <c:pt idx="5837">
                        <c:v>9.2927499999999941E-2</c:v>
                      </c:pt>
                      <c:pt idx="5838">
                        <c:v>9.2925499999999953E-2</c:v>
                      </c:pt>
                      <c:pt idx="5839">
                        <c:v>9.2922999999999936E-2</c:v>
                      </c:pt>
                      <c:pt idx="5840">
                        <c:v>9.292049999999992E-2</c:v>
                      </c:pt>
                      <c:pt idx="5841">
                        <c:v>9.2915999999999915E-2</c:v>
                      </c:pt>
                      <c:pt idx="5842">
                        <c:v>9.2911999999999925E-2</c:v>
                      </c:pt>
                      <c:pt idx="5843">
                        <c:v>9.2907499999999921E-2</c:v>
                      </c:pt>
                      <c:pt idx="5844">
                        <c:v>9.2902999999999916E-2</c:v>
                      </c:pt>
                      <c:pt idx="5845">
                        <c:v>9.2898999999999898E-2</c:v>
                      </c:pt>
                      <c:pt idx="5846">
                        <c:v>9.289499999999988E-2</c:v>
                      </c:pt>
                      <c:pt idx="5847">
                        <c:v>9.2882999999999882E-2</c:v>
                      </c:pt>
                      <c:pt idx="5848">
                        <c:v>9.2875999999999903E-2</c:v>
                      </c:pt>
                      <c:pt idx="5849">
                        <c:v>9.286899999999991E-2</c:v>
                      </c:pt>
                      <c:pt idx="5850">
                        <c:v>9.2861999999999917E-2</c:v>
                      </c:pt>
                      <c:pt idx="5851">
                        <c:v>9.2854999999999924E-2</c:v>
                      </c:pt>
                      <c:pt idx="5852">
                        <c:v>9.2847499999999916E-2</c:v>
                      </c:pt>
                      <c:pt idx="5853">
                        <c:v>9.284099999999991E-2</c:v>
                      </c:pt>
                      <c:pt idx="5854">
                        <c:v>9.283499999999989E-2</c:v>
                      </c:pt>
                      <c:pt idx="5855">
                        <c:v>9.2830499999999899E-2</c:v>
                      </c:pt>
                      <c:pt idx="5856">
                        <c:v>9.2822999999999906E-2</c:v>
                      </c:pt>
                      <c:pt idx="5857">
                        <c:v>9.28169999999999E-2</c:v>
                      </c:pt>
                      <c:pt idx="5858">
                        <c:v>9.280999999999992E-2</c:v>
                      </c:pt>
                      <c:pt idx="5859">
                        <c:v>9.2804499999999915E-2</c:v>
                      </c:pt>
                      <c:pt idx="5860">
                        <c:v>9.2798499999999909E-2</c:v>
                      </c:pt>
                      <c:pt idx="5861">
                        <c:v>9.2793999999999918E-2</c:v>
                      </c:pt>
                      <c:pt idx="5862">
                        <c:v>9.2788999999999927E-2</c:v>
                      </c:pt>
                      <c:pt idx="5863">
                        <c:v>9.2785999999999938E-2</c:v>
                      </c:pt>
                      <c:pt idx="5864">
                        <c:v>9.2782999999999921E-2</c:v>
                      </c:pt>
                      <c:pt idx="5865">
                        <c:v>9.2779999999999932E-2</c:v>
                      </c:pt>
                      <c:pt idx="5866">
                        <c:v>9.2777999999999916E-2</c:v>
                      </c:pt>
                      <c:pt idx="5867">
                        <c:v>9.2777499999999916E-2</c:v>
                      </c:pt>
                      <c:pt idx="5868">
                        <c:v>9.2777499999999943E-2</c:v>
                      </c:pt>
                      <c:pt idx="5869">
                        <c:v>9.2775499999999941E-2</c:v>
                      </c:pt>
                      <c:pt idx="5870">
                        <c:v>9.2779499999999973E-2</c:v>
                      </c:pt>
                      <c:pt idx="5871">
                        <c:v>9.2776999999999971E-2</c:v>
                      </c:pt>
                      <c:pt idx="5872">
                        <c:v>9.2775999999999997E-2</c:v>
                      </c:pt>
                      <c:pt idx="5873">
                        <c:v>9.2776000000000011E-2</c:v>
                      </c:pt>
                      <c:pt idx="5874">
                        <c:v>9.2778000000000027E-2</c:v>
                      </c:pt>
                      <c:pt idx="5875">
                        <c:v>9.2779499999999987E-2</c:v>
                      </c:pt>
                      <c:pt idx="5876">
                        <c:v>9.2780000000000029E-2</c:v>
                      </c:pt>
                      <c:pt idx="5877">
                        <c:v>9.2781500000000017E-2</c:v>
                      </c:pt>
                      <c:pt idx="5878">
                        <c:v>9.2782000000000003E-2</c:v>
                      </c:pt>
                      <c:pt idx="5879">
                        <c:v>9.2783000000000032E-2</c:v>
                      </c:pt>
                      <c:pt idx="5880">
                        <c:v>9.2782500000000032E-2</c:v>
                      </c:pt>
                      <c:pt idx="5881">
                        <c:v>9.2784500000000034E-2</c:v>
                      </c:pt>
                      <c:pt idx="5882">
                        <c:v>9.2784500000000034E-2</c:v>
                      </c:pt>
                      <c:pt idx="5883">
                        <c:v>9.2784500000000006E-2</c:v>
                      </c:pt>
                      <c:pt idx="5884">
                        <c:v>9.2783500000000046E-2</c:v>
                      </c:pt>
                      <c:pt idx="5885">
                        <c:v>9.2783000000000032E-2</c:v>
                      </c:pt>
                      <c:pt idx="5886">
                        <c:v>9.2780500000000057E-2</c:v>
                      </c:pt>
                      <c:pt idx="5887">
                        <c:v>9.2779000000000042E-2</c:v>
                      </c:pt>
                      <c:pt idx="5888">
                        <c:v>9.2777500000000068E-2</c:v>
                      </c:pt>
                      <c:pt idx="5889">
                        <c:v>9.2775000000000052E-2</c:v>
                      </c:pt>
                      <c:pt idx="5890">
                        <c:v>9.2772000000000035E-2</c:v>
                      </c:pt>
                      <c:pt idx="5891">
                        <c:v>9.2768000000000031E-2</c:v>
                      </c:pt>
                      <c:pt idx="5892">
                        <c:v>9.2764000000000055E-2</c:v>
                      </c:pt>
                      <c:pt idx="5893">
                        <c:v>9.275950000000005E-2</c:v>
                      </c:pt>
                      <c:pt idx="5894">
                        <c:v>9.275500000000006E-2</c:v>
                      </c:pt>
                      <c:pt idx="5895">
                        <c:v>9.2747500000000066E-2</c:v>
                      </c:pt>
                      <c:pt idx="5896">
                        <c:v>9.2743000000000062E-2</c:v>
                      </c:pt>
                      <c:pt idx="5897">
                        <c:v>9.2738000000000043E-2</c:v>
                      </c:pt>
                      <c:pt idx="5898">
                        <c:v>9.2733500000000038E-2</c:v>
                      </c:pt>
                      <c:pt idx="5899">
                        <c:v>9.2727000000000045E-2</c:v>
                      </c:pt>
                      <c:pt idx="5900">
                        <c:v>9.271950000000001E-2</c:v>
                      </c:pt>
                      <c:pt idx="5901">
                        <c:v>9.2712500000000003E-2</c:v>
                      </c:pt>
                      <c:pt idx="5902">
                        <c:v>9.2705999999999997E-2</c:v>
                      </c:pt>
                      <c:pt idx="5903">
                        <c:v>9.2698500000000003E-2</c:v>
                      </c:pt>
                      <c:pt idx="5904">
                        <c:v>9.2693499999999998E-2</c:v>
                      </c:pt>
                      <c:pt idx="5905">
                        <c:v>9.268499999999999E-2</c:v>
                      </c:pt>
                      <c:pt idx="5906">
                        <c:v>9.2678499999999997E-2</c:v>
                      </c:pt>
                      <c:pt idx="5907">
                        <c:v>9.267149999999999E-2</c:v>
                      </c:pt>
                      <c:pt idx="5908">
                        <c:v>9.266499999999997E-2</c:v>
                      </c:pt>
                      <c:pt idx="5909">
                        <c:v>9.2656999999999975E-2</c:v>
                      </c:pt>
                      <c:pt idx="5910">
                        <c:v>9.2649999999999968E-2</c:v>
                      </c:pt>
                      <c:pt idx="5911">
                        <c:v>9.2641999999999974E-2</c:v>
                      </c:pt>
                      <c:pt idx="5912">
                        <c:v>9.2633999999999952E-2</c:v>
                      </c:pt>
                      <c:pt idx="5913">
                        <c:v>9.2627999999999933E-2</c:v>
                      </c:pt>
                      <c:pt idx="5914">
                        <c:v>9.2620999999999926E-2</c:v>
                      </c:pt>
                      <c:pt idx="5915">
                        <c:v>9.2614499999999905E-2</c:v>
                      </c:pt>
                      <c:pt idx="5916">
                        <c:v>9.2608499999999885E-2</c:v>
                      </c:pt>
                      <c:pt idx="5917">
                        <c:v>9.2600499999999905E-2</c:v>
                      </c:pt>
                      <c:pt idx="5918">
                        <c:v>9.2593499999999912E-2</c:v>
                      </c:pt>
                      <c:pt idx="5919">
                        <c:v>9.2586499999999905E-2</c:v>
                      </c:pt>
                      <c:pt idx="5920">
                        <c:v>9.2584499999999889E-2</c:v>
                      </c:pt>
                      <c:pt idx="5921">
                        <c:v>9.2579999999999885E-2</c:v>
                      </c:pt>
                      <c:pt idx="5922">
                        <c:v>9.2576499999999895E-2</c:v>
                      </c:pt>
                      <c:pt idx="5923">
                        <c:v>9.257199999999989E-2</c:v>
                      </c:pt>
                      <c:pt idx="5924">
                        <c:v>9.2568999999999874E-2</c:v>
                      </c:pt>
                      <c:pt idx="5925">
                        <c:v>9.2564499999999883E-2</c:v>
                      </c:pt>
                      <c:pt idx="5926">
                        <c:v>9.2561499999999894E-2</c:v>
                      </c:pt>
                      <c:pt idx="5927">
                        <c:v>9.2558999999999891E-2</c:v>
                      </c:pt>
                      <c:pt idx="5928">
                        <c:v>9.2557999999999904E-2</c:v>
                      </c:pt>
                      <c:pt idx="5929">
                        <c:v>9.2554999999999929E-2</c:v>
                      </c:pt>
                      <c:pt idx="5930">
                        <c:v>9.2551499999999912E-2</c:v>
                      </c:pt>
                      <c:pt idx="5931">
                        <c:v>9.2547999999999922E-2</c:v>
                      </c:pt>
                      <c:pt idx="5932">
                        <c:v>9.2543499999999931E-2</c:v>
                      </c:pt>
                      <c:pt idx="5933">
                        <c:v>9.2539999999999942E-2</c:v>
                      </c:pt>
                      <c:pt idx="5934">
                        <c:v>9.2535999999999952E-2</c:v>
                      </c:pt>
                      <c:pt idx="5935">
                        <c:v>9.2530999999999974E-2</c:v>
                      </c:pt>
                      <c:pt idx="5936">
                        <c:v>9.2523999999999981E-2</c:v>
                      </c:pt>
                      <c:pt idx="5937">
                        <c:v>9.2517499999999961E-2</c:v>
                      </c:pt>
                      <c:pt idx="5938">
                        <c:v>9.2510499999999954E-2</c:v>
                      </c:pt>
                      <c:pt idx="5939">
                        <c:v>9.2502999999999946E-2</c:v>
                      </c:pt>
                      <c:pt idx="5940">
                        <c:v>9.2494999999999938E-2</c:v>
                      </c:pt>
                      <c:pt idx="5941">
                        <c:v>9.2491499999999963E-2</c:v>
                      </c:pt>
                      <c:pt idx="5942">
                        <c:v>9.2480999999999952E-2</c:v>
                      </c:pt>
                      <c:pt idx="5943">
                        <c:v>9.2472999999999958E-2</c:v>
                      </c:pt>
                      <c:pt idx="5944">
                        <c:v>9.2460999999999946E-2</c:v>
                      </c:pt>
                      <c:pt idx="5945">
                        <c:v>9.2450499999999949E-2</c:v>
                      </c:pt>
                      <c:pt idx="5946">
                        <c:v>9.243749999999995E-2</c:v>
                      </c:pt>
                      <c:pt idx="5947">
                        <c:v>9.2426499999999939E-2</c:v>
                      </c:pt>
                      <c:pt idx="5948">
                        <c:v>9.2413499999999968E-2</c:v>
                      </c:pt>
                      <c:pt idx="5949">
                        <c:v>9.2404499999999959E-2</c:v>
                      </c:pt>
                      <c:pt idx="5950">
                        <c:v>9.2390499999999959E-2</c:v>
                      </c:pt>
                      <c:pt idx="5951">
                        <c:v>9.2378999999999961E-2</c:v>
                      </c:pt>
                      <c:pt idx="5952">
                        <c:v>9.2365499999999962E-2</c:v>
                      </c:pt>
                      <c:pt idx="5953">
                        <c:v>9.2355999999999938E-2</c:v>
                      </c:pt>
                      <c:pt idx="5954">
                        <c:v>9.2341499999999938E-2</c:v>
                      </c:pt>
                      <c:pt idx="5955">
                        <c:v>9.2329499999999939E-2</c:v>
                      </c:pt>
                      <c:pt idx="5956">
                        <c:v>9.2314999999999939E-2</c:v>
                      </c:pt>
                      <c:pt idx="5957">
                        <c:v>9.2303499999999941E-2</c:v>
                      </c:pt>
                      <c:pt idx="5958">
                        <c:v>9.2289999999999942E-2</c:v>
                      </c:pt>
                      <c:pt idx="5959">
                        <c:v>9.2279499999999931E-2</c:v>
                      </c:pt>
                      <c:pt idx="5960">
                        <c:v>9.2270999999999936E-2</c:v>
                      </c:pt>
                      <c:pt idx="5961">
                        <c:v>9.2265999999999904E-2</c:v>
                      </c:pt>
                      <c:pt idx="5962">
                        <c:v>9.2257999999999923E-2</c:v>
                      </c:pt>
                      <c:pt idx="5963">
                        <c:v>9.2249499999999943E-2</c:v>
                      </c:pt>
                      <c:pt idx="5964">
                        <c:v>9.2239499999999933E-2</c:v>
                      </c:pt>
                      <c:pt idx="5965">
                        <c:v>9.2226499999999961E-2</c:v>
                      </c:pt>
                      <c:pt idx="5966">
                        <c:v>9.2216999999999952E-2</c:v>
                      </c:pt>
                      <c:pt idx="5967">
                        <c:v>9.2206999999999956E-2</c:v>
                      </c:pt>
                      <c:pt idx="5968">
                        <c:v>9.2196499999999959E-2</c:v>
                      </c:pt>
                      <c:pt idx="5969">
                        <c:v>9.2185499999999976E-2</c:v>
                      </c:pt>
                      <c:pt idx="5970">
                        <c:v>9.2172999999999977E-2</c:v>
                      </c:pt>
                      <c:pt idx="5971">
                        <c:v>9.2162499999999967E-2</c:v>
                      </c:pt>
                      <c:pt idx="5972">
                        <c:v>9.2151499999999983E-2</c:v>
                      </c:pt>
                      <c:pt idx="5973">
                        <c:v>9.2140499999999986E-2</c:v>
                      </c:pt>
                      <c:pt idx="5974">
                        <c:v>9.2128999999999989E-2</c:v>
                      </c:pt>
                      <c:pt idx="5975">
                        <c:v>9.2118500000000006E-2</c:v>
                      </c:pt>
                      <c:pt idx="5976">
                        <c:v>9.2106000000000007E-2</c:v>
                      </c:pt>
                      <c:pt idx="5977">
                        <c:v>9.2095499999999997E-2</c:v>
                      </c:pt>
                      <c:pt idx="5978">
                        <c:v>9.2084499999999986E-2</c:v>
                      </c:pt>
                      <c:pt idx="5979">
                        <c:v>9.2074500000000004E-2</c:v>
                      </c:pt>
                      <c:pt idx="5980">
                        <c:v>9.2064000000000021E-2</c:v>
                      </c:pt>
                      <c:pt idx="5981">
                        <c:v>9.2055000000000026E-2</c:v>
                      </c:pt>
                      <c:pt idx="5982">
                        <c:v>9.204500000000003E-2</c:v>
                      </c:pt>
                      <c:pt idx="5983">
                        <c:v>9.2036500000000035E-2</c:v>
                      </c:pt>
                      <c:pt idx="5984">
                        <c:v>9.2027000000000039E-2</c:v>
                      </c:pt>
                      <c:pt idx="5985">
                        <c:v>9.2019000000000031E-2</c:v>
                      </c:pt>
                      <c:pt idx="5986">
                        <c:v>9.2011000000000051E-2</c:v>
                      </c:pt>
                      <c:pt idx="5987">
                        <c:v>9.2003500000000057E-2</c:v>
                      </c:pt>
                      <c:pt idx="5988">
                        <c:v>9.1998000000000038E-2</c:v>
                      </c:pt>
                      <c:pt idx="5989">
                        <c:v>9.1992500000000033E-2</c:v>
                      </c:pt>
                      <c:pt idx="5990">
                        <c:v>9.1987500000000028E-2</c:v>
                      </c:pt>
                      <c:pt idx="5991">
                        <c:v>9.1980500000000034E-2</c:v>
                      </c:pt>
                      <c:pt idx="5992">
                        <c:v>9.1975000000000029E-2</c:v>
                      </c:pt>
                      <c:pt idx="5993">
                        <c:v>9.1971500000000039E-2</c:v>
                      </c:pt>
                      <c:pt idx="5994">
                        <c:v>9.1968000000000036E-2</c:v>
                      </c:pt>
                      <c:pt idx="5995">
                        <c:v>9.1964500000000018E-2</c:v>
                      </c:pt>
                      <c:pt idx="5996">
                        <c:v>9.1960500000000028E-2</c:v>
                      </c:pt>
                      <c:pt idx="5997">
                        <c:v>9.1956000000000024E-2</c:v>
                      </c:pt>
                      <c:pt idx="5998">
                        <c:v>9.1953500000000035E-2</c:v>
                      </c:pt>
                      <c:pt idx="5999">
                        <c:v>9.1951500000000033E-2</c:v>
                      </c:pt>
                      <c:pt idx="6000">
                        <c:v>9.194800000000003E-2</c:v>
                      </c:pt>
                      <c:pt idx="6001">
                        <c:v>9.194450000000004E-2</c:v>
                      </c:pt>
                      <c:pt idx="6002">
                        <c:v>9.1940500000000036E-2</c:v>
                      </c:pt>
                      <c:pt idx="6003">
                        <c:v>9.1936500000000046E-2</c:v>
                      </c:pt>
                      <c:pt idx="6004">
                        <c:v>9.1933500000000057E-2</c:v>
                      </c:pt>
                      <c:pt idx="6005">
                        <c:v>9.1929000000000052E-2</c:v>
                      </c:pt>
                      <c:pt idx="6006">
                        <c:v>9.1924500000000048E-2</c:v>
                      </c:pt>
                      <c:pt idx="6007">
                        <c:v>9.1919500000000057E-2</c:v>
                      </c:pt>
                      <c:pt idx="6008">
                        <c:v>9.1917000000000068E-2</c:v>
                      </c:pt>
                      <c:pt idx="6009">
                        <c:v>9.1912500000000077E-2</c:v>
                      </c:pt>
                      <c:pt idx="6010">
                        <c:v>9.1908500000000046E-2</c:v>
                      </c:pt>
                      <c:pt idx="6011">
                        <c:v>9.1903500000000041E-2</c:v>
                      </c:pt>
                      <c:pt idx="6012">
                        <c:v>9.1900500000000052E-2</c:v>
                      </c:pt>
                      <c:pt idx="6013">
                        <c:v>9.1895500000000047E-2</c:v>
                      </c:pt>
                      <c:pt idx="6014">
                        <c:v>9.1893000000000044E-2</c:v>
                      </c:pt>
                      <c:pt idx="6015">
                        <c:v>9.1886500000000038E-2</c:v>
                      </c:pt>
                      <c:pt idx="6016">
                        <c:v>9.1882000000000061E-2</c:v>
                      </c:pt>
                      <c:pt idx="6017">
                        <c:v>9.1878000000000043E-2</c:v>
                      </c:pt>
                      <c:pt idx="6018">
                        <c:v>9.1873500000000038E-2</c:v>
                      </c:pt>
                      <c:pt idx="6019">
                        <c:v>9.1868000000000033E-2</c:v>
                      </c:pt>
                      <c:pt idx="6020">
                        <c:v>9.1864000000000043E-2</c:v>
                      </c:pt>
                      <c:pt idx="6021">
                        <c:v>9.1860500000000039E-2</c:v>
                      </c:pt>
                      <c:pt idx="6022">
                        <c:v>9.1856500000000021E-2</c:v>
                      </c:pt>
                      <c:pt idx="6023">
                        <c:v>9.1853500000000032E-2</c:v>
                      </c:pt>
                      <c:pt idx="6024">
                        <c:v>9.1850500000000043E-2</c:v>
                      </c:pt>
                      <c:pt idx="6025">
                        <c:v>9.1847500000000026E-2</c:v>
                      </c:pt>
                      <c:pt idx="6026">
                        <c:v>9.1843000000000036E-2</c:v>
                      </c:pt>
                      <c:pt idx="6027">
                        <c:v>9.1838500000000031E-2</c:v>
                      </c:pt>
                      <c:pt idx="6028">
                        <c:v>9.1832500000000039E-2</c:v>
                      </c:pt>
                      <c:pt idx="6029">
                        <c:v>9.1827500000000062E-2</c:v>
                      </c:pt>
                      <c:pt idx="6030">
                        <c:v>9.1825000000000045E-2</c:v>
                      </c:pt>
                      <c:pt idx="6031">
                        <c:v>9.1821500000000056E-2</c:v>
                      </c:pt>
                      <c:pt idx="6032">
                        <c:v>9.181600000000005E-2</c:v>
                      </c:pt>
                      <c:pt idx="6033">
                        <c:v>9.181200000000006E-2</c:v>
                      </c:pt>
                      <c:pt idx="6034">
                        <c:v>9.1809000000000043E-2</c:v>
                      </c:pt>
                      <c:pt idx="6035">
                        <c:v>9.1808500000000043E-2</c:v>
                      </c:pt>
                      <c:pt idx="6036">
                        <c:v>9.1807500000000028E-2</c:v>
                      </c:pt>
                      <c:pt idx="6037">
                        <c:v>9.1804500000000053E-2</c:v>
                      </c:pt>
                      <c:pt idx="6038">
                        <c:v>9.180150000000005E-2</c:v>
                      </c:pt>
                      <c:pt idx="6039">
                        <c:v>9.1799000000000033E-2</c:v>
                      </c:pt>
                      <c:pt idx="6040">
                        <c:v>9.1799000000000019E-2</c:v>
                      </c:pt>
                      <c:pt idx="6041">
                        <c:v>9.1798000000000018E-2</c:v>
                      </c:pt>
                      <c:pt idx="6042">
                        <c:v>9.179550000000003E-2</c:v>
                      </c:pt>
                      <c:pt idx="6043">
                        <c:v>9.1795000000000015E-2</c:v>
                      </c:pt>
                      <c:pt idx="6044">
                        <c:v>9.1792500000000013E-2</c:v>
                      </c:pt>
                      <c:pt idx="6045">
                        <c:v>9.1791500000000012E-2</c:v>
                      </c:pt>
                      <c:pt idx="6046">
                        <c:v>9.1790499999999997E-2</c:v>
                      </c:pt>
                      <c:pt idx="6047">
                        <c:v>9.1797500000000018E-2</c:v>
                      </c:pt>
                      <c:pt idx="6048">
                        <c:v>9.180000000000002E-2</c:v>
                      </c:pt>
                      <c:pt idx="6049">
                        <c:v>9.1801500000000008E-2</c:v>
                      </c:pt>
                      <c:pt idx="6050">
                        <c:v>9.1804000000000011E-2</c:v>
                      </c:pt>
                      <c:pt idx="6051">
                        <c:v>9.1805999999999999E-2</c:v>
                      </c:pt>
                      <c:pt idx="6052">
                        <c:v>9.1809499999999974E-2</c:v>
                      </c:pt>
                      <c:pt idx="6053">
                        <c:v>9.1811499999999976E-2</c:v>
                      </c:pt>
                      <c:pt idx="6054">
                        <c:v>9.1814499999999966E-2</c:v>
                      </c:pt>
                      <c:pt idx="6055">
                        <c:v>9.1816499999999954E-2</c:v>
                      </c:pt>
                      <c:pt idx="6056">
                        <c:v>9.1821499999999959E-2</c:v>
                      </c:pt>
                      <c:pt idx="6057">
                        <c:v>9.1824999999999976E-2</c:v>
                      </c:pt>
                      <c:pt idx="6058">
                        <c:v>9.1829499999999981E-2</c:v>
                      </c:pt>
                      <c:pt idx="6059">
                        <c:v>9.1833499999999985E-2</c:v>
                      </c:pt>
                      <c:pt idx="6060">
                        <c:v>9.183899999999999E-2</c:v>
                      </c:pt>
                      <c:pt idx="6061">
                        <c:v>9.1843500000000008E-2</c:v>
                      </c:pt>
                      <c:pt idx="6062">
                        <c:v>9.1849499999999987E-2</c:v>
                      </c:pt>
                      <c:pt idx="6063">
                        <c:v>9.1854000000000019E-2</c:v>
                      </c:pt>
                      <c:pt idx="6064">
                        <c:v>9.1858999999999996E-2</c:v>
                      </c:pt>
                      <c:pt idx="6065">
                        <c:v>9.1863000000000014E-2</c:v>
                      </c:pt>
                      <c:pt idx="6066">
                        <c:v>9.1867000000000018E-2</c:v>
                      </c:pt>
                      <c:pt idx="6067">
                        <c:v>9.1869000000000034E-2</c:v>
                      </c:pt>
                      <c:pt idx="6068">
                        <c:v>9.1872500000000024E-2</c:v>
                      </c:pt>
                      <c:pt idx="6069">
                        <c:v>9.1877000000000014E-2</c:v>
                      </c:pt>
                      <c:pt idx="6070">
                        <c:v>9.1881500000000019E-2</c:v>
                      </c:pt>
                      <c:pt idx="6071">
                        <c:v>9.188300000000002E-2</c:v>
                      </c:pt>
                      <c:pt idx="6072">
                        <c:v>9.1884500000000036E-2</c:v>
                      </c:pt>
                      <c:pt idx="6073">
                        <c:v>9.1887000000000024E-2</c:v>
                      </c:pt>
                      <c:pt idx="6074">
                        <c:v>9.1888000000000039E-2</c:v>
                      </c:pt>
                      <c:pt idx="6075">
                        <c:v>9.1890000000000055E-2</c:v>
                      </c:pt>
                      <c:pt idx="6076">
                        <c:v>9.1891500000000056E-2</c:v>
                      </c:pt>
                      <c:pt idx="6077">
                        <c:v>9.1892500000000044E-2</c:v>
                      </c:pt>
                      <c:pt idx="6078">
                        <c:v>9.1894000000000059E-2</c:v>
                      </c:pt>
                      <c:pt idx="6079">
                        <c:v>9.189500000000006E-2</c:v>
                      </c:pt>
                      <c:pt idx="6080">
                        <c:v>9.1896000000000075E-2</c:v>
                      </c:pt>
                      <c:pt idx="6081">
                        <c:v>9.189700000000009E-2</c:v>
                      </c:pt>
                      <c:pt idx="6082">
                        <c:v>9.1899000000000064E-2</c:v>
                      </c:pt>
                      <c:pt idx="6083">
                        <c:v>9.1899500000000064E-2</c:v>
                      </c:pt>
                      <c:pt idx="6084">
                        <c:v>9.1899000000000064E-2</c:v>
                      </c:pt>
                      <c:pt idx="6085">
                        <c:v>9.1899000000000064E-2</c:v>
                      </c:pt>
                      <c:pt idx="6086">
                        <c:v>9.1901500000000066E-2</c:v>
                      </c:pt>
                      <c:pt idx="6087">
                        <c:v>9.1901500000000066E-2</c:v>
                      </c:pt>
                      <c:pt idx="6088">
                        <c:v>9.1903500000000055E-2</c:v>
                      </c:pt>
                      <c:pt idx="6089">
                        <c:v>9.1904500000000069E-2</c:v>
                      </c:pt>
                      <c:pt idx="6090">
                        <c:v>9.1907000000000086E-2</c:v>
                      </c:pt>
                      <c:pt idx="6091">
                        <c:v>9.1909500000000074E-2</c:v>
                      </c:pt>
                      <c:pt idx="6092">
                        <c:v>9.1909500000000102E-2</c:v>
                      </c:pt>
                      <c:pt idx="6093">
                        <c:v>9.1910000000000103E-2</c:v>
                      </c:pt>
                      <c:pt idx="6094">
                        <c:v>9.1910500000000089E-2</c:v>
                      </c:pt>
                      <c:pt idx="6095">
                        <c:v>9.1914000000000107E-2</c:v>
                      </c:pt>
                      <c:pt idx="6096">
                        <c:v>9.1914000000000107E-2</c:v>
                      </c:pt>
                      <c:pt idx="6097">
                        <c:v>9.1915000000000108E-2</c:v>
                      </c:pt>
                      <c:pt idx="6098">
                        <c:v>9.1916500000000123E-2</c:v>
                      </c:pt>
                      <c:pt idx="6099">
                        <c:v>9.191750000000011E-2</c:v>
                      </c:pt>
                      <c:pt idx="6100">
                        <c:v>9.1920000000000127E-2</c:v>
                      </c:pt>
                      <c:pt idx="6101">
                        <c:v>9.19210000000001E-2</c:v>
                      </c:pt>
                      <c:pt idx="6102">
                        <c:v>9.1922000000000101E-2</c:v>
                      </c:pt>
                      <c:pt idx="6103">
                        <c:v>9.1922500000000101E-2</c:v>
                      </c:pt>
                      <c:pt idx="6104">
                        <c:v>9.1923500000000088E-2</c:v>
                      </c:pt>
                      <c:pt idx="6105">
                        <c:v>9.1923500000000061E-2</c:v>
                      </c:pt>
                      <c:pt idx="6106">
                        <c:v>9.1923500000000061E-2</c:v>
                      </c:pt>
                      <c:pt idx="6107">
                        <c:v>9.1922500000000074E-2</c:v>
                      </c:pt>
                      <c:pt idx="6108">
                        <c:v>9.1921500000000045E-2</c:v>
                      </c:pt>
                      <c:pt idx="6109">
                        <c:v>9.1922000000000031E-2</c:v>
                      </c:pt>
                      <c:pt idx="6110">
                        <c:v>9.1919500000000015E-2</c:v>
                      </c:pt>
                      <c:pt idx="6111">
                        <c:v>9.1919000000000028E-2</c:v>
                      </c:pt>
                      <c:pt idx="6112">
                        <c:v>9.1919000000000028E-2</c:v>
                      </c:pt>
                      <c:pt idx="6113">
                        <c:v>9.1917000000000013E-2</c:v>
                      </c:pt>
                      <c:pt idx="6114">
                        <c:v>9.1916000000000012E-2</c:v>
                      </c:pt>
                      <c:pt idx="6115">
                        <c:v>9.1913499999999995E-2</c:v>
                      </c:pt>
                      <c:pt idx="6116">
                        <c:v>9.1910999999999993E-2</c:v>
                      </c:pt>
                      <c:pt idx="6117">
                        <c:v>9.1907499999999989E-2</c:v>
                      </c:pt>
                      <c:pt idx="6118">
                        <c:v>9.1903999999999986E-2</c:v>
                      </c:pt>
                      <c:pt idx="6119">
                        <c:v>9.1900999999999997E-2</c:v>
                      </c:pt>
                      <c:pt idx="6120">
                        <c:v>9.1896499999999992E-2</c:v>
                      </c:pt>
                      <c:pt idx="6121">
                        <c:v>9.1892999999999989E-2</c:v>
                      </c:pt>
                      <c:pt idx="6122">
                        <c:v>9.1889499999999985E-2</c:v>
                      </c:pt>
                      <c:pt idx="6123">
                        <c:v>9.1886499999999996E-2</c:v>
                      </c:pt>
                      <c:pt idx="6124">
                        <c:v>9.1880000000000003E-2</c:v>
                      </c:pt>
                      <c:pt idx="6125">
                        <c:v>9.1876000000000013E-2</c:v>
                      </c:pt>
                      <c:pt idx="6126">
                        <c:v>9.1871000000000022E-2</c:v>
                      </c:pt>
                      <c:pt idx="6127">
                        <c:v>9.1864000000000029E-2</c:v>
                      </c:pt>
                      <c:pt idx="6128">
                        <c:v>9.1857000000000036E-2</c:v>
                      </c:pt>
                      <c:pt idx="6129">
                        <c:v>9.1851000000000058E-2</c:v>
                      </c:pt>
                      <c:pt idx="6130">
                        <c:v>9.1845500000000066E-2</c:v>
                      </c:pt>
                      <c:pt idx="6131">
                        <c:v>9.1840000000000088E-2</c:v>
                      </c:pt>
                      <c:pt idx="6132">
                        <c:v>9.1831000000000079E-2</c:v>
                      </c:pt>
                      <c:pt idx="6133">
                        <c:v>9.18240000000001E-2</c:v>
                      </c:pt>
                      <c:pt idx="6134">
                        <c:v>9.1818000000000094E-2</c:v>
                      </c:pt>
                      <c:pt idx="6135">
                        <c:v>9.1812000000000116E-2</c:v>
                      </c:pt>
                      <c:pt idx="6136">
                        <c:v>9.1807000000000125E-2</c:v>
                      </c:pt>
                      <c:pt idx="6137">
                        <c:v>9.1801500000000133E-2</c:v>
                      </c:pt>
                      <c:pt idx="6138">
                        <c:v>9.1796000000000127E-2</c:v>
                      </c:pt>
                      <c:pt idx="6139">
                        <c:v>9.179050000000015E-2</c:v>
                      </c:pt>
                      <c:pt idx="6140">
                        <c:v>9.1787500000000133E-2</c:v>
                      </c:pt>
                      <c:pt idx="6141">
                        <c:v>9.1777500000000123E-2</c:v>
                      </c:pt>
                      <c:pt idx="6142">
                        <c:v>9.1774000000000133E-2</c:v>
                      </c:pt>
                      <c:pt idx="6143">
                        <c:v>9.1768000000000127E-2</c:v>
                      </c:pt>
                      <c:pt idx="6144">
                        <c:v>9.1763500000000137E-2</c:v>
                      </c:pt>
                      <c:pt idx="6145">
                        <c:v>9.1758000000000131E-2</c:v>
                      </c:pt>
                      <c:pt idx="6146">
                        <c:v>9.175650000000013E-2</c:v>
                      </c:pt>
                      <c:pt idx="6147">
                        <c:v>9.175050000000011E-2</c:v>
                      </c:pt>
                      <c:pt idx="6148">
                        <c:v>9.1749000000000122E-2</c:v>
                      </c:pt>
                      <c:pt idx="6149">
                        <c:v>9.1743500000000131E-2</c:v>
                      </c:pt>
                      <c:pt idx="6150">
                        <c:v>9.1740000000000113E-2</c:v>
                      </c:pt>
                      <c:pt idx="6151">
                        <c:v>9.173300000000012E-2</c:v>
                      </c:pt>
                      <c:pt idx="6152">
                        <c:v>9.1730000000000103E-2</c:v>
                      </c:pt>
                      <c:pt idx="6153">
                        <c:v>9.1723500000000124E-2</c:v>
                      </c:pt>
                      <c:pt idx="6154">
                        <c:v>9.171900000000012E-2</c:v>
                      </c:pt>
                      <c:pt idx="6155">
                        <c:v>9.171500000000013E-2</c:v>
                      </c:pt>
                      <c:pt idx="6156">
                        <c:v>9.1710000000000097E-2</c:v>
                      </c:pt>
                      <c:pt idx="6157">
                        <c:v>9.1703000000000104E-2</c:v>
                      </c:pt>
                      <c:pt idx="6158">
                        <c:v>9.1698500000000127E-2</c:v>
                      </c:pt>
                      <c:pt idx="6159">
                        <c:v>9.1692500000000107E-2</c:v>
                      </c:pt>
                      <c:pt idx="6160">
                        <c:v>9.1686000000000115E-2</c:v>
                      </c:pt>
                      <c:pt idx="6161">
                        <c:v>9.1678000000000121E-2</c:v>
                      </c:pt>
                      <c:pt idx="6162">
                        <c:v>9.1670500000000127E-2</c:v>
                      </c:pt>
                      <c:pt idx="6163">
                        <c:v>9.1662500000000105E-2</c:v>
                      </c:pt>
                      <c:pt idx="6164">
                        <c:v>9.1658000000000101E-2</c:v>
                      </c:pt>
                      <c:pt idx="6165">
                        <c:v>9.1654500000000125E-2</c:v>
                      </c:pt>
                      <c:pt idx="6166">
                        <c:v>9.1648000000000091E-2</c:v>
                      </c:pt>
                      <c:pt idx="6167">
                        <c:v>9.1642500000000085E-2</c:v>
                      </c:pt>
                      <c:pt idx="6168">
                        <c:v>9.1638000000000094E-2</c:v>
                      </c:pt>
                      <c:pt idx="6169">
                        <c:v>9.1633000000000089E-2</c:v>
                      </c:pt>
                      <c:pt idx="6170">
                        <c:v>9.1627500000000056E-2</c:v>
                      </c:pt>
                      <c:pt idx="6171">
                        <c:v>9.1621000000000064E-2</c:v>
                      </c:pt>
                      <c:pt idx="6172">
                        <c:v>9.1615500000000072E-2</c:v>
                      </c:pt>
                      <c:pt idx="6173">
                        <c:v>9.1610000000000053E-2</c:v>
                      </c:pt>
                      <c:pt idx="6174">
                        <c:v>9.1604000000000046E-2</c:v>
                      </c:pt>
                      <c:pt idx="6175">
                        <c:v>9.1599500000000042E-2</c:v>
                      </c:pt>
                      <c:pt idx="6176">
                        <c:v>9.1594000000000009E-2</c:v>
                      </c:pt>
                      <c:pt idx="6177">
                        <c:v>9.1588499999999989E-2</c:v>
                      </c:pt>
                      <c:pt idx="6178">
                        <c:v>9.1581999999999969E-2</c:v>
                      </c:pt>
                      <c:pt idx="6179">
                        <c:v>9.1577999999999965E-2</c:v>
                      </c:pt>
                      <c:pt idx="6180">
                        <c:v>9.1572999999999946E-2</c:v>
                      </c:pt>
                      <c:pt idx="6181">
                        <c:v>9.156899999999997E-2</c:v>
                      </c:pt>
                      <c:pt idx="6182">
                        <c:v>9.1565999999999981E-2</c:v>
                      </c:pt>
                      <c:pt idx="6183">
                        <c:v>9.1561999999999949E-2</c:v>
                      </c:pt>
                      <c:pt idx="6184">
                        <c:v>9.1558499999999904E-2</c:v>
                      </c:pt>
                      <c:pt idx="6185">
                        <c:v>9.1556999999999902E-2</c:v>
                      </c:pt>
                      <c:pt idx="6186">
                        <c:v>9.1555499999999929E-2</c:v>
                      </c:pt>
                      <c:pt idx="6187">
                        <c:v>9.1554999999999914E-2</c:v>
                      </c:pt>
                      <c:pt idx="6188">
                        <c:v>9.1553499999999899E-2</c:v>
                      </c:pt>
                      <c:pt idx="6189">
                        <c:v>9.1553499999999913E-2</c:v>
                      </c:pt>
                      <c:pt idx="6190">
                        <c:v>9.1552999999999898E-2</c:v>
                      </c:pt>
                      <c:pt idx="6191">
                        <c:v>9.1553499999999913E-2</c:v>
                      </c:pt>
                      <c:pt idx="6192">
                        <c:v>9.15544999999999E-2</c:v>
                      </c:pt>
                      <c:pt idx="6193">
                        <c:v>9.1554999999999914E-2</c:v>
                      </c:pt>
                      <c:pt idx="6194">
                        <c:v>9.1555999999999915E-2</c:v>
                      </c:pt>
                      <c:pt idx="6195">
                        <c:v>9.155699999999993E-2</c:v>
                      </c:pt>
                      <c:pt idx="6196">
                        <c:v>9.1558999999999918E-2</c:v>
                      </c:pt>
                      <c:pt idx="6197">
                        <c:v>9.1561999999999935E-2</c:v>
                      </c:pt>
                      <c:pt idx="6198">
                        <c:v>9.1563499999999964E-2</c:v>
                      </c:pt>
                      <c:pt idx="6199">
                        <c:v>9.1563999999999965E-2</c:v>
                      </c:pt>
                      <c:pt idx="6200">
                        <c:v>9.1564999999999938E-2</c:v>
                      </c:pt>
                      <c:pt idx="6201">
                        <c:v>9.1565999999999953E-2</c:v>
                      </c:pt>
                      <c:pt idx="6202">
                        <c:v>9.1568499999999983E-2</c:v>
                      </c:pt>
                      <c:pt idx="6203">
                        <c:v>9.1569999999999971E-2</c:v>
                      </c:pt>
                      <c:pt idx="6204">
                        <c:v>9.1570999999999986E-2</c:v>
                      </c:pt>
                      <c:pt idx="6205">
                        <c:v>9.1571499999999958E-2</c:v>
                      </c:pt>
                      <c:pt idx="6206">
                        <c:v>9.1571999999999973E-2</c:v>
                      </c:pt>
                      <c:pt idx="6207">
                        <c:v>9.1571999999999973E-2</c:v>
                      </c:pt>
                      <c:pt idx="6208">
                        <c:v>9.1572499999999973E-2</c:v>
                      </c:pt>
                      <c:pt idx="6209">
                        <c:v>9.1572000000000001E-2</c:v>
                      </c:pt>
                      <c:pt idx="6210">
                        <c:v>9.15715E-2</c:v>
                      </c:pt>
                      <c:pt idx="6211">
                        <c:v>9.1571E-2</c:v>
                      </c:pt>
                      <c:pt idx="6212">
                        <c:v>9.1568499999999997E-2</c:v>
                      </c:pt>
                      <c:pt idx="6213">
                        <c:v>9.1566500000000009E-2</c:v>
                      </c:pt>
                      <c:pt idx="6214">
                        <c:v>9.1564500000000007E-2</c:v>
                      </c:pt>
                      <c:pt idx="6215">
                        <c:v>9.1563000000000019E-2</c:v>
                      </c:pt>
                      <c:pt idx="6216">
                        <c:v>9.1562000000000018E-2</c:v>
                      </c:pt>
                      <c:pt idx="6217">
                        <c:v>9.155950000000003E-2</c:v>
                      </c:pt>
                      <c:pt idx="6218">
                        <c:v>9.1558500000000015E-2</c:v>
                      </c:pt>
                      <c:pt idx="6219">
                        <c:v>9.1556500000000027E-2</c:v>
                      </c:pt>
                      <c:pt idx="6220">
                        <c:v>9.1555000000000011E-2</c:v>
                      </c:pt>
                      <c:pt idx="6221">
                        <c:v>9.1554500000000039E-2</c:v>
                      </c:pt>
                      <c:pt idx="6222">
                        <c:v>9.1554500000000039E-2</c:v>
                      </c:pt>
                      <c:pt idx="6223">
                        <c:v>9.155150000000005E-2</c:v>
                      </c:pt>
                      <c:pt idx="6224">
                        <c:v>9.1548000000000046E-2</c:v>
                      </c:pt>
                      <c:pt idx="6225">
                        <c:v>9.1545000000000057E-2</c:v>
                      </c:pt>
                      <c:pt idx="6226">
                        <c:v>9.1541500000000067E-2</c:v>
                      </c:pt>
                      <c:pt idx="6227">
                        <c:v>9.1540000000000094E-2</c:v>
                      </c:pt>
                      <c:pt idx="6228">
                        <c:v>9.1539000000000079E-2</c:v>
                      </c:pt>
                      <c:pt idx="6229">
                        <c:v>9.1538000000000092E-2</c:v>
                      </c:pt>
                      <c:pt idx="6230">
                        <c:v>9.1534000000000088E-2</c:v>
                      </c:pt>
                      <c:pt idx="6231">
                        <c:v>9.15325000000001E-2</c:v>
                      </c:pt>
                      <c:pt idx="6232">
                        <c:v>9.1528500000000096E-2</c:v>
                      </c:pt>
                      <c:pt idx="6233">
                        <c:v>9.1526500000000108E-2</c:v>
                      </c:pt>
                      <c:pt idx="6234">
                        <c:v>9.152250000000009E-2</c:v>
                      </c:pt>
                      <c:pt idx="6235">
                        <c:v>9.1517500000000085E-2</c:v>
                      </c:pt>
                      <c:pt idx="6236">
                        <c:v>9.1512500000000066E-2</c:v>
                      </c:pt>
                      <c:pt idx="6237">
                        <c:v>9.1509000000000076E-2</c:v>
                      </c:pt>
                      <c:pt idx="6238">
                        <c:v>9.1505000000000059E-2</c:v>
                      </c:pt>
                      <c:pt idx="6239">
                        <c:v>9.1501000000000068E-2</c:v>
                      </c:pt>
                      <c:pt idx="6240">
                        <c:v>9.149450000000009E-2</c:v>
                      </c:pt>
                      <c:pt idx="6241">
                        <c:v>9.14910000000001E-2</c:v>
                      </c:pt>
                      <c:pt idx="6242">
                        <c:v>9.1489000000000098E-2</c:v>
                      </c:pt>
                      <c:pt idx="6243">
                        <c:v>9.1485000000000094E-2</c:v>
                      </c:pt>
                      <c:pt idx="6244">
                        <c:v>9.1483500000000093E-2</c:v>
                      </c:pt>
                      <c:pt idx="6245">
                        <c:v>9.1480000000000089E-2</c:v>
                      </c:pt>
                      <c:pt idx="6246">
                        <c:v>9.1477500000000114E-2</c:v>
                      </c:pt>
                      <c:pt idx="6247">
                        <c:v>9.1475000000000098E-2</c:v>
                      </c:pt>
                      <c:pt idx="6248">
                        <c:v>9.1472000000000109E-2</c:v>
                      </c:pt>
                      <c:pt idx="6249">
                        <c:v>9.1470000000000093E-2</c:v>
                      </c:pt>
                      <c:pt idx="6250">
                        <c:v>9.1467000000000076E-2</c:v>
                      </c:pt>
                      <c:pt idx="6251">
                        <c:v>9.1464000000000087E-2</c:v>
                      </c:pt>
                      <c:pt idx="6252">
                        <c:v>9.1460500000000083E-2</c:v>
                      </c:pt>
                      <c:pt idx="6253">
                        <c:v>9.1458500000000068E-2</c:v>
                      </c:pt>
                      <c:pt idx="6254">
                        <c:v>9.145500000000005E-2</c:v>
                      </c:pt>
                      <c:pt idx="6255">
                        <c:v>9.1443000000000052E-2</c:v>
                      </c:pt>
                      <c:pt idx="6256">
                        <c:v>9.1436500000000046E-2</c:v>
                      </c:pt>
                      <c:pt idx="6257">
                        <c:v>9.1431500000000041E-2</c:v>
                      </c:pt>
                      <c:pt idx="6258">
                        <c:v>9.1426500000000036E-2</c:v>
                      </c:pt>
                      <c:pt idx="6259">
                        <c:v>9.1421000000000044E-2</c:v>
                      </c:pt>
                      <c:pt idx="6260">
                        <c:v>9.1414500000000037E-2</c:v>
                      </c:pt>
                      <c:pt idx="6261">
                        <c:v>9.1407000000000058E-2</c:v>
                      </c:pt>
                      <c:pt idx="6262">
                        <c:v>9.1398500000000077E-2</c:v>
                      </c:pt>
                      <c:pt idx="6263">
                        <c:v>9.1390000000000068E-2</c:v>
                      </c:pt>
                      <c:pt idx="6264">
                        <c:v>9.1381000000000073E-2</c:v>
                      </c:pt>
                      <c:pt idx="6265">
                        <c:v>9.1372000000000064E-2</c:v>
                      </c:pt>
                      <c:pt idx="6266">
                        <c:v>9.1363000000000069E-2</c:v>
                      </c:pt>
                      <c:pt idx="6267">
                        <c:v>9.1354500000000061E-2</c:v>
                      </c:pt>
                      <c:pt idx="6268">
                        <c:v>9.1342500000000063E-2</c:v>
                      </c:pt>
                      <c:pt idx="6269">
                        <c:v>9.133250000000008E-2</c:v>
                      </c:pt>
                      <c:pt idx="6270">
                        <c:v>9.1320000000000082E-2</c:v>
                      </c:pt>
                      <c:pt idx="6271">
                        <c:v>9.1310500000000086E-2</c:v>
                      </c:pt>
                      <c:pt idx="6272">
                        <c:v>9.1300500000000118E-2</c:v>
                      </c:pt>
                      <c:pt idx="6273">
                        <c:v>9.1290500000000122E-2</c:v>
                      </c:pt>
                      <c:pt idx="6274">
                        <c:v>9.1281000000000126E-2</c:v>
                      </c:pt>
                      <c:pt idx="6275">
                        <c:v>9.1269000000000128E-2</c:v>
                      </c:pt>
                      <c:pt idx="6276">
                        <c:v>9.1259000000000146E-2</c:v>
                      </c:pt>
                      <c:pt idx="6277">
                        <c:v>9.124950000000015E-2</c:v>
                      </c:pt>
                      <c:pt idx="6278">
                        <c:v>9.1239000000000126E-2</c:v>
                      </c:pt>
                      <c:pt idx="6279">
                        <c:v>9.1232500000000133E-2</c:v>
                      </c:pt>
                      <c:pt idx="6280">
                        <c:v>9.1223500000000138E-2</c:v>
                      </c:pt>
                      <c:pt idx="6281">
                        <c:v>9.1216500000000131E-2</c:v>
                      </c:pt>
                      <c:pt idx="6282">
                        <c:v>9.1206500000000135E-2</c:v>
                      </c:pt>
                      <c:pt idx="6283">
                        <c:v>9.1199000000000141E-2</c:v>
                      </c:pt>
                      <c:pt idx="6284">
                        <c:v>9.1191500000000134E-2</c:v>
                      </c:pt>
                      <c:pt idx="6285">
                        <c:v>9.1186500000000129E-2</c:v>
                      </c:pt>
                      <c:pt idx="6286">
                        <c:v>9.1178500000000134E-2</c:v>
                      </c:pt>
                      <c:pt idx="6287">
                        <c:v>9.1173000000000129E-2</c:v>
                      </c:pt>
                      <c:pt idx="6288">
                        <c:v>9.1164500000000134E-2</c:v>
                      </c:pt>
                      <c:pt idx="6289">
                        <c:v>9.1159000000000143E-2</c:v>
                      </c:pt>
                      <c:pt idx="6290">
                        <c:v>9.1152000000000136E-2</c:v>
                      </c:pt>
                      <c:pt idx="6291">
                        <c:v>9.1145500000000157E-2</c:v>
                      </c:pt>
                      <c:pt idx="6292">
                        <c:v>9.1140000000000151E-2</c:v>
                      </c:pt>
                      <c:pt idx="6293">
                        <c:v>9.1135500000000147E-2</c:v>
                      </c:pt>
                      <c:pt idx="6294">
                        <c:v>9.1129500000000141E-2</c:v>
                      </c:pt>
                      <c:pt idx="6295">
                        <c:v>9.1123000000000134E-2</c:v>
                      </c:pt>
                      <c:pt idx="6296">
                        <c:v>9.1117000000000128E-2</c:v>
                      </c:pt>
                      <c:pt idx="6297">
                        <c:v>9.1113500000000125E-2</c:v>
                      </c:pt>
                      <c:pt idx="6298">
                        <c:v>9.110850000000012E-2</c:v>
                      </c:pt>
                      <c:pt idx="6299">
                        <c:v>9.1104000000000129E-2</c:v>
                      </c:pt>
                      <c:pt idx="6300">
                        <c:v>9.1099500000000097E-2</c:v>
                      </c:pt>
                      <c:pt idx="6301">
                        <c:v>9.1095500000000107E-2</c:v>
                      </c:pt>
                      <c:pt idx="6302">
                        <c:v>9.1092500000000104E-2</c:v>
                      </c:pt>
                      <c:pt idx="6303">
                        <c:v>9.1088000000000113E-2</c:v>
                      </c:pt>
                      <c:pt idx="6304">
                        <c:v>9.1085500000000097E-2</c:v>
                      </c:pt>
                      <c:pt idx="6305">
                        <c:v>9.1082500000000108E-2</c:v>
                      </c:pt>
                      <c:pt idx="6306">
                        <c:v>9.1080000000000105E-2</c:v>
                      </c:pt>
                      <c:pt idx="6307">
                        <c:v>9.1077500000000103E-2</c:v>
                      </c:pt>
                      <c:pt idx="6308">
                        <c:v>9.1076000000000101E-2</c:v>
                      </c:pt>
                      <c:pt idx="6309">
                        <c:v>9.1072000000000111E-2</c:v>
                      </c:pt>
                      <c:pt idx="6310">
                        <c:v>9.1072500000000112E-2</c:v>
                      </c:pt>
                      <c:pt idx="6311">
                        <c:v>9.1072500000000112E-2</c:v>
                      </c:pt>
                      <c:pt idx="6312">
                        <c:v>9.1072000000000111E-2</c:v>
                      </c:pt>
                      <c:pt idx="6313">
                        <c:v>9.1071500000000111E-2</c:v>
                      </c:pt>
                      <c:pt idx="6314">
                        <c:v>9.1071500000000111E-2</c:v>
                      </c:pt>
                      <c:pt idx="6315">
                        <c:v>9.107100000000011E-2</c:v>
                      </c:pt>
                      <c:pt idx="6316">
                        <c:v>9.1071500000000138E-2</c:v>
                      </c:pt>
                      <c:pt idx="6317">
                        <c:v>9.1074000000000127E-2</c:v>
                      </c:pt>
                      <c:pt idx="6318">
                        <c:v>9.1075500000000129E-2</c:v>
                      </c:pt>
                      <c:pt idx="6319">
                        <c:v>9.1075500000000129E-2</c:v>
                      </c:pt>
                      <c:pt idx="6320">
                        <c:v>9.1079000000000118E-2</c:v>
                      </c:pt>
                      <c:pt idx="6321">
                        <c:v>9.1080500000000106E-2</c:v>
                      </c:pt>
                      <c:pt idx="6322">
                        <c:v>9.1083000000000108E-2</c:v>
                      </c:pt>
                      <c:pt idx="6323">
                        <c:v>9.1084000000000123E-2</c:v>
                      </c:pt>
                      <c:pt idx="6324">
                        <c:v>9.1089000000000114E-2</c:v>
                      </c:pt>
                      <c:pt idx="6325">
                        <c:v>9.1081500000000107E-2</c:v>
                      </c:pt>
                      <c:pt idx="6326">
                        <c:v>9.1083000000000122E-2</c:v>
                      </c:pt>
                      <c:pt idx="6327">
                        <c:v>9.1083500000000123E-2</c:v>
                      </c:pt>
                      <c:pt idx="6328">
                        <c:v>9.1085000000000124E-2</c:v>
                      </c:pt>
                      <c:pt idx="6329">
                        <c:v>9.1084500000000124E-2</c:v>
                      </c:pt>
                      <c:pt idx="6330">
                        <c:v>9.1086500000000126E-2</c:v>
                      </c:pt>
                      <c:pt idx="6331">
                        <c:v>9.1087500000000127E-2</c:v>
                      </c:pt>
                      <c:pt idx="6332">
                        <c:v>9.1091000000000144E-2</c:v>
                      </c:pt>
                      <c:pt idx="6333">
                        <c:v>9.1093500000000119E-2</c:v>
                      </c:pt>
                      <c:pt idx="6334">
                        <c:v>9.1096000000000107E-2</c:v>
                      </c:pt>
                      <c:pt idx="6335">
                        <c:v>9.1096500000000122E-2</c:v>
                      </c:pt>
                      <c:pt idx="6336">
                        <c:v>9.1098500000000138E-2</c:v>
                      </c:pt>
                      <c:pt idx="6337">
                        <c:v>9.1099000000000124E-2</c:v>
                      </c:pt>
                      <c:pt idx="6338">
                        <c:v>9.1103000000000128E-2</c:v>
                      </c:pt>
                      <c:pt idx="6339">
                        <c:v>9.1104500000000144E-2</c:v>
                      </c:pt>
                      <c:pt idx="6340">
                        <c:v>9.1106000000000145E-2</c:v>
                      </c:pt>
                      <c:pt idx="6341">
                        <c:v>9.1108000000000147E-2</c:v>
                      </c:pt>
                      <c:pt idx="6342">
                        <c:v>9.1110000000000149E-2</c:v>
                      </c:pt>
                      <c:pt idx="6343">
                        <c:v>9.1112500000000166E-2</c:v>
                      </c:pt>
                      <c:pt idx="6344">
                        <c:v>9.1116500000000156E-2</c:v>
                      </c:pt>
                      <c:pt idx="6345">
                        <c:v>9.1120000000000145E-2</c:v>
                      </c:pt>
                      <c:pt idx="6346">
                        <c:v>9.1121500000000161E-2</c:v>
                      </c:pt>
                      <c:pt idx="6347">
                        <c:v>9.1124000000000163E-2</c:v>
                      </c:pt>
                      <c:pt idx="6348">
                        <c:v>9.1124500000000164E-2</c:v>
                      </c:pt>
                      <c:pt idx="6349">
                        <c:v>9.1124500000000164E-2</c:v>
                      </c:pt>
                      <c:pt idx="6350">
                        <c:v>9.112700000000018E-2</c:v>
                      </c:pt>
                      <c:pt idx="6351">
                        <c:v>9.1128000000000181E-2</c:v>
                      </c:pt>
                      <c:pt idx="6352">
                        <c:v>9.1130000000000197E-2</c:v>
                      </c:pt>
                      <c:pt idx="6353">
                        <c:v>9.1130000000000197E-2</c:v>
                      </c:pt>
                      <c:pt idx="6354">
                        <c:v>9.1132500000000186E-2</c:v>
                      </c:pt>
                      <c:pt idx="6355">
                        <c:v>9.1131000000000184E-2</c:v>
                      </c:pt>
                      <c:pt idx="6356">
                        <c:v>9.1132500000000199E-2</c:v>
                      </c:pt>
                      <c:pt idx="6357">
                        <c:v>9.1132500000000199E-2</c:v>
                      </c:pt>
                      <c:pt idx="6358">
                        <c:v>9.1132500000000199E-2</c:v>
                      </c:pt>
                      <c:pt idx="6359">
                        <c:v>9.11335000000002E-2</c:v>
                      </c:pt>
                      <c:pt idx="6360">
                        <c:v>9.1135000000000202E-2</c:v>
                      </c:pt>
                      <c:pt idx="6361">
                        <c:v>9.1134500000000201E-2</c:v>
                      </c:pt>
                      <c:pt idx="6362">
                        <c:v>9.1136000000000217E-2</c:v>
                      </c:pt>
                      <c:pt idx="6363">
                        <c:v>9.113650000000019E-2</c:v>
                      </c:pt>
                      <c:pt idx="6364">
                        <c:v>9.1138500000000205E-2</c:v>
                      </c:pt>
                      <c:pt idx="6365">
                        <c:v>9.1140000000000207E-2</c:v>
                      </c:pt>
                      <c:pt idx="6366">
                        <c:v>9.114350000000021E-2</c:v>
                      </c:pt>
                      <c:pt idx="6367">
                        <c:v>9.1146000000000213E-2</c:v>
                      </c:pt>
                      <c:pt idx="6368">
                        <c:v>9.1150500000000217E-2</c:v>
                      </c:pt>
                      <c:pt idx="6369">
                        <c:v>9.1152500000000206E-2</c:v>
                      </c:pt>
                      <c:pt idx="6370">
                        <c:v>9.1157500000000211E-2</c:v>
                      </c:pt>
                      <c:pt idx="6371">
                        <c:v>9.1163000000000202E-2</c:v>
                      </c:pt>
                      <c:pt idx="6372">
                        <c:v>9.1169000000000208E-2</c:v>
                      </c:pt>
                      <c:pt idx="6373">
                        <c:v>9.1175500000000187E-2</c:v>
                      </c:pt>
                      <c:pt idx="6374">
                        <c:v>9.1183500000000167E-2</c:v>
                      </c:pt>
                      <c:pt idx="6375">
                        <c:v>9.1189500000000173E-2</c:v>
                      </c:pt>
                      <c:pt idx="6376">
                        <c:v>9.1198500000000154E-2</c:v>
                      </c:pt>
                      <c:pt idx="6377">
                        <c:v>9.1205000000000147E-2</c:v>
                      </c:pt>
                      <c:pt idx="6378">
                        <c:v>9.1215000000000115E-2</c:v>
                      </c:pt>
                      <c:pt idx="6379">
                        <c:v>9.122300000000011E-2</c:v>
                      </c:pt>
                      <c:pt idx="6380">
                        <c:v>9.1232500000000091E-2</c:v>
                      </c:pt>
                      <c:pt idx="6381">
                        <c:v>9.1242000000000087E-2</c:v>
                      </c:pt>
                      <c:pt idx="6382">
                        <c:v>9.1249500000000067E-2</c:v>
                      </c:pt>
                      <c:pt idx="6383">
                        <c:v>9.125700000000006E-2</c:v>
                      </c:pt>
                      <c:pt idx="6384">
                        <c:v>9.1267000000000043E-2</c:v>
                      </c:pt>
                      <c:pt idx="6385">
                        <c:v>9.1273000000000076E-2</c:v>
                      </c:pt>
                      <c:pt idx="6386">
                        <c:v>9.1281000000000057E-2</c:v>
                      </c:pt>
                      <c:pt idx="6387">
                        <c:v>9.1289000000000051E-2</c:v>
                      </c:pt>
                      <c:pt idx="6388">
                        <c:v>9.1298000000000046E-2</c:v>
                      </c:pt>
                      <c:pt idx="6389">
                        <c:v>9.1304500000000052E-2</c:v>
                      </c:pt>
                      <c:pt idx="6390">
                        <c:v>9.1311000000000059E-2</c:v>
                      </c:pt>
                      <c:pt idx="6391">
                        <c:v>9.1319500000000067E-2</c:v>
                      </c:pt>
                      <c:pt idx="6392">
                        <c:v>9.1326000000000074E-2</c:v>
                      </c:pt>
                      <c:pt idx="6393">
                        <c:v>9.1334000000000054E-2</c:v>
                      </c:pt>
                      <c:pt idx="6394">
                        <c:v>9.1341000000000061E-2</c:v>
                      </c:pt>
                      <c:pt idx="6395">
                        <c:v>9.1347000000000053E-2</c:v>
                      </c:pt>
                      <c:pt idx="6396">
                        <c:v>9.1351500000000044E-2</c:v>
                      </c:pt>
                      <c:pt idx="6397">
                        <c:v>9.1356500000000049E-2</c:v>
                      </c:pt>
                      <c:pt idx="6398">
                        <c:v>9.1361000000000067E-2</c:v>
                      </c:pt>
                      <c:pt idx="6399">
                        <c:v>9.136800000000006E-2</c:v>
                      </c:pt>
                      <c:pt idx="6400">
                        <c:v>9.1374000000000052E-2</c:v>
                      </c:pt>
                      <c:pt idx="6401">
                        <c:v>9.1380000000000072E-2</c:v>
                      </c:pt>
                      <c:pt idx="6402">
                        <c:v>9.1384000000000076E-2</c:v>
                      </c:pt>
                      <c:pt idx="6403">
                        <c:v>9.1389500000000082E-2</c:v>
                      </c:pt>
                      <c:pt idx="6404">
                        <c:v>9.1393000000000099E-2</c:v>
                      </c:pt>
                      <c:pt idx="6405">
                        <c:v>9.1397500000000104E-2</c:v>
                      </c:pt>
                      <c:pt idx="6406">
                        <c:v>9.1403000000000109E-2</c:v>
                      </c:pt>
                      <c:pt idx="6407">
                        <c:v>9.1407500000000114E-2</c:v>
                      </c:pt>
                      <c:pt idx="6408">
                        <c:v>9.1411500000000104E-2</c:v>
                      </c:pt>
                      <c:pt idx="6409">
                        <c:v>9.1416000000000081E-2</c:v>
                      </c:pt>
                      <c:pt idx="6410">
                        <c:v>9.1420500000000043E-2</c:v>
                      </c:pt>
                      <c:pt idx="6411">
                        <c:v>9.1424500000000034E-2</c:v>
                      </c:pt>
                      <c:pt idx="6412">
                        <c:v>9.1429500000000039E-2</c:v>
                      </c:pt>
                      <c:pt idx="6413">
                        <c:v>9.1434000000000029E-2</c:v>
                      </c:pt>
                      <c:pt idx="6414">
                        <c:v>9.1438000000000005E-2</c:v>
                      </c:pt>
                      <c:pt idx="6415">
                        <c:v>9.1443500000000011E-2</c:v>
                      </c:pt>
                      <c:pt idx="6416">
                        <c:v>9.14465E-2</c:v>
                      </c:pt>
                      <c:pt idx="6417">
                        <c:v>9.145049999999999E-2</c:v>
                      </c:pt>
                      <c:pt idx="6418">
                        <c:v>9.1454000000000008E-2</c:v>
                      </c:pt>
                      <c:pt idx="6419">
                        <c:v>9.1458999999999971E-2</c:v>
                      </c:pt>
                      <c:pt idx="6420">
                        <c:v>9.1460999999999973E-2</c:v>
                      </c:pt>
                      <c:pt idx="6421">
                        <c:v>9.1462999999999961E-2</c:v>
                      </c:pt>
                      <c:pt idx="6422">
                        <c:v>9.1463499999999961E-2</c:v>
                      </c:pt>
                      <c:pt idx="6423">
                        <c:v>9.1465999999999964E-2</c:v>
                      </c:pt>
                      <c:pt idx="6424">
                        <c:v>9.1467499999999952E-2</c:v>
                      </c:pt>
                      <c:pt idx="6425">
                        <c:v>9.1470499999999955E-2</c:v>
                      </c:pt>
                      <c:pt idx="6426">
                        <c:v>9.1473499999999958E-2</c:v>
                      </c:pt>
                      <c:pt idx="6427">
                        <c:v>9.1476499999999947E-2</c:v>
                      </c:pt>
                      <c:pt idx="6428">
                        <c:v>9.1475999999999932E-2</c:v>
                      </c:pt>
                      <c:pt idx="6429">
                        <c:v>9.1477499999999948E-2</c:v>
                      </c:pt>
                      <c:pt idx="6430">
                        <c:v>9.1477999999999948E-2</c:v>
                      </c:pt>
                      <c:pt idx="6431">
                        <c:v>9.147999999999995E-2</c:v>
                      </c:pt>
                      <c:pt idx="6432">
                        <c:v>9.1480999999999937E-2</c:v>
                      </c:pt>
                      <c:pt idx="6433">
                        <c:v>9.147949999999995E-2</c:v>
                      </c:pt>
                      <c:pt idx="6434">
                        <c:v>9.1479999999999964E-2</c:v>
                      </c:pt>
                      <c:pt idx="6435">
                        <c:v>9.1482499999999967E-2</c:v>
                      </c:pt>
                      <c:pt idx="6436">
                        <c:v>9.1483499999999995E-2</c:v>
                      </c:pt>
                      <c:pt idx="6437">
                        <c:v>9.1485499999999997E-2</c:v>
                      </c:pt>
                      <c:pt idx="6438">
                        <c:v>9.1488000000000014E-2</c:v>
                      </c:pt>
                      <c:pt idx="6439">
                        <c:v>9.1491000000000031E-2</c:v>
                      </c:pt>
                      <c:pt idx="6440">
                        <c:v>9.1491000000000045E-2</c:v>
                      </c:pt>
                      <c:pt idx="6441">
                        <c:v>9.149300000000006E-2</c:v>
                      </c:pt>
                      <c:pt idx="6442">
                        <c:v>9.1495000000000049E-2</c:v>
                      </c:pt>
                      <c:pt idx="6443">
                        <c:v>9.149650000000005E-2</c:v>
                      </c:pt>
                      <c:pt idx="6444">
                        <c:v>9.1498000000000065E-2</c:v>
                      </c:pt>
                      <c:pt idx="6445">
                        <c:v>9.1501500000000069E-2</c:v>
                      </c:pt>
                      <c:pt idx="6446">
                        <c:v>9.1504500000000058E-2</c:v>
                      </c:pt>
                      <c:pt idx="6447">
                        <c:v>9.1507000000000061E-2</c:v>
                      </c:pt>
                      <c:pt idx="6448">
                        <c:v>9.1509500000000035E-2</c:v>
                      </c:pt>
                      <c:pt idx="6449">
                        <c:v>9.1512000000000024E-2</c:v>
                      </c:pt>
                      <c:pt idx="6450">
                        <c:v>9.151400000000004E-2</c:v>
                      </c:pt>
                      <c:pt idx="6451">
                        <c:v>9.1517000000000029E-2</c:v>
                      </c:pt>
                      <c:pt idx="6452">
                        <c:v>9.1517500000000029E-2</c:v>
                      </c:pt>
                      <c:pt idx="6453">
                        <c:v>9.1519500000000018E-2</c:v>
                      </c:pt>
                      <c:pt idx="6454">
                        <c:v>9.1520000000000004E-2</c:v>
                      </c:pt>
                      <c:pt idx="6455">
                        <c:v>9.1531000000000001E-2</c:v>
                      </c:pt>
                      <c:pt idx="6456">
                        <c:v>9.1535999999999992E-2</c:v>
                      </c:pt>
                      <c:pt idx="6457">
                        <c:v>9.1538499999999981E-2</c:v>
                      </c:pt>
                      <c:pt idx="6458">
                        <c:v>9.1541499999999984E-2</c:v>
                      </c:pt>
                      <c:pt idx="6459">
                        <c:v>9.1544499999999973E-2</c:v>
                      </c:pt>
                      <c:pt idx="6460">
                        <c:v>9.1545499999999946E-2</c:v>
                      </c:pt>
                      <c:pt idx="6461">
                        <c:v>9.1547999999999963E-2</c:v>
                      </c:pt>
                      <c:pt idx="6462">
                        <c:v>9.1550999999999938E-2</c:v>
                      </c:pt>
                      <c:pt idx="6463">
                        <c:v>9.1550499999999951E-2</c:v>
                      </c:pt>
                      <c:pt idx="6464">
                        <c:v>9.1551999999999953E-2</c:v>
                      </c:pt>
                      <c:pt idx="6465">
                        <c:v>9.1554499999999941E-2</c:v>
                      </c:pt>
                      <c:pt idx="6466">
                        <c:v>9.1556499999999943E-2</c:v>
                      </c:pt>
                      <c:pt idx="6467">
                        <c:v>9.1556499999999957E-2</c:v>
                      </c:pt>
                      <c:pt idx="6468">
                        <c:v>9.1561999999999949E-2</c:v>
                      </c:pt>
                      <c:pt idx="6469">
                        <c:v>9.1562499999999963E-2</c:v>
                      </c:pt>
                      <c:pt idx="6470">
                        <c:v>9.1564499999999979E-2</c:v>
                      </c:pt>
                      <c:pt idx="6471">
                        <c:v>9.1568499999999969E-2</c:v>
                      </c:pt>
                      <c:pt idx="6472">
                        <c:v>9.1570499999999957E-2</c:v>
                      </c:pt>
                      <c:pt idx="6473">
                        <c:v>9.1570499999999957E-2</c:v>
                      </c:pt>
                      <c:pt idx="6474">
                        <c:v>9.1571499999999958E-2</c:v>
                      </c:pt>
                      <c:pt idx="6475">
                        <c:v>9.1574499999999975E-2</c:v>
                      </c:pt>
                      <c:pt idx="6476">
                        <c:v>9.1576499999999963E-2</c:v>
                      </c:pt>
                      <c:pt idx="6477">
                        <c:v>9.1577499999999964E-2</c:v>
                      </c:pt>
                      <c:pt idx="6478">
                        <c:v>9.1580499999999954E-2</c:v>
                      </c:pt>
                      <c:pt idx="6479">
                        <c:v>9.1580499999999954E-2</c:v>
                      </c:pt>
                      <c:pt idx="6480">
                        <c:v>9.1582499999999956E-2</c:v>
                      </c:pt>
                      <c:pt idx="6481">
                        <c:v>9.158299999999997E-2</c:v>
                      </c:pt>
                      <c:pt idx="6482">
                        <c:v>9.1585499999999959E-2</c:v>
                      </c:pt>
                      <c:pt idx="6483">
                        <c:v>9.1587499999999974E-2</c:v>
                      </c:pt>
                      <c:pt idx="6484">
                        <c:v>9.1590499999999964E-2</c:v>
                      </c:pt>
                      <c:pt idx="6485">
                        <c:v>9.1591499999999992E-2</c:v>
                      </c:pt>
                      <c:pt idx="6486">
                        <c:v>9.1590999999999992E-2</c:v>
                      </c:pt>
                      <c:pt idx="6487">
                        <c:v>9.1591500000000006E-2</c:v>
                      </c:pt>
                      <c:pt idx="6488">
                        <c:v>9.1587999999999975E-2</c:v>
                      </c:pt>
                      <c:pt idx="6489">
                        <c:v>9.1587499999999974E-2</c:v>
                      </c:pt>
                      <c:pt idx="6490">
                        <c:v>9.1586499999999973E-2</c:v>
                      </c:pt>
                      <c:pt idx="6491">
                        <c:v>9.1587000000000002E-2</c:v>
                      </c:pt>
                      <c:pt idx="6492">
                        <c:v>9.1585E-2</c:v>
                      </c:pt>
                      <c:pt idx="6493">
                        <c:v>9.15855E-2</c:v>
                      </c:pt>
                      <c:pt idx="6494">
                        <c:v>9.157499999999999E-2</c:v>
                      </c:pt>
                      <c:pt idx="6495">
                        <c:v>9.1606000000000007E-2</c:v>
                      </c:pt>
                      <c:pt idx="6496">
                        <c:v>9.1636000000000023E-2</c:v>
                      </c:pt>
                      <c:pt idx="6497">
                        <c:v>9.1667000000000026E-2</c:v>
                      </c:pt>
                      <c:pt idx="6498">
                        <c:v>9.1697000000000028E-2</c:v>
                      </c:pt>
                      <c:pt idx="6499">
                        <c:v>9.1727500000000017E-2</c:v>
                      </c:pt>
                      <c:pt idx="6500">
                        <c:v>9.1759500000000035E-2</c:v>
                      </c:pt>
                      <c:pt idx="6501">
                        <c:v>9.1790000000000038E-2</c:v>
                      </c:pt>
                      <c:pt idx="6502">
                        <c:v>9.1821500000000042E-2</c:v>
                      </c:pt>
                      <c:pt idx="6503">
                        <c:v>9.1858000000000037E-2</c:v>
                      </c:pt>
                      <c:pt idx="6504">
                        <c:v>9.1889500000000041E-2</c:v>
                      </c:pt>
                      <c:pt idx="6505">
                        <c:v>9.192450000000002E-2</c:v>
                      </c:pt>
                      <c:pt idx="6506">
                        <c:v>9.1956500000000024E-2</c:v>
                      </c:pt>
                      <c:pt idx="6507">
                        <c:v>9.1992500000000033E-2</c:v>
                      </c:pt>
                      <c:pt idx="6508">
                        <c:v>9.2025500000000024E-2</c:v>
                      </c:pt>
                      <c:pt idx="6509">
                        <c:v>9.206350000000002E-2</c:v>
                      </c:pt>
                      <c:pt idx="6510">
                        <c:v>9.2105500000000007E-2</c:v>
                      </c:pt>
                      <c:pt idx="6511">
                        <c:v>9.2142000000000002E-2</c:v>
                      </c:pt>
                      <c:pt idx="6512">
                        <c:v>9.2175499999999994E-2</c:v>
                      </c:pt>
                      <c:pt idx="6513">
                        <c:v>9.2212999999999989E-2</c:v>
                      </c:pt>
                      <c:pt idx="6514">
                        <c:v>9.2245499999999994E-2</c:v>
                      </c:pt>
                      <c:pt idx="6515">
                        <c:v>9.2283499999999991E-2</c:v>
                      </c:pt>
                      <c:pt idx="6516">
                        <c:v>9.2318500000000012E-2</c:v>
                      </c:pt>
                      <c:pt idx="6517">
                        <c:v>9.2353500000000019E-2</c:v>
                      </c:pt>
                      <c:pt idx="6518">
                        <c:v>9.2386999999999997E-2</c:v>
                      </c:pt>
                      <c:pt idx="6519">
                        <c:v>9.2420000000000002E-2</c:v>
                      </c:pt>
                      <c:pt idx="6520">
                        <c:v>9.2451000000000005E-2</c:v>
                      </c:pt>
                      <c:pt idx="6521">
                        <c:v>9.2486500000000013E-2</c:v>
                      </c:pt>
                      <c:pt idx="6522">
                        <c:v>9.2518000000000017E-2</c:v>
                      </c:pt>
                      <c:pt idx="6523">
                        <c:v>9.2548999999999992E-2</c:v>
                      </c:pt>
                      <c:pt idx="6524">
                        <c:v>9.2578499999999994E-2</c:v>
                      </c:pt>
                      <c:pt idx="6525">
                        <c:v>9.2620000000000008E-2</c:v>
                      </c:pt>
                      <c:pt idx="6526">
                        <c:v>9.2650999999999983E-2</c:v>
                      </c:pt>
                      <c:pt idx="6527">
                        <c:v>9.2684500000000003E-2</c:v>
                      </c:pt>
                      <c:pt idx="6528">
                        <c:v>9.2717999999999995E-2</c:v>
                      </c:pt>
                      <c:pt idx="6529">
                        <c:v>9.2751499999999987E-2</c:v>
                      </c:pt>
                      <c:pt idx="6530">
                        <c:v>9.2783499999999977E-2</c:v>
                      </c:pt>
                      <c:pt idx="6531">
                        <c:v>9.2816499999999968E-2</c:v>
                      </c:pt>
                      <c:pt idx="6532">
                        <c:v>9.284199999999998E-2</c:v>
                      </c:pt>
                      <c:pt idx="6533">
                        <c:v>9.2868999999999979E-2</c:v>
                      </c:pt>
                      <c:pt idx="6534">
                        <c:v>9.2894999999999991E-2</c:v>
                      </c:pt>
                      <c:pt idx="6535">
                        <c:v>9.2923999999999993E-2</c:v>
                      </c:pt>
                      <c:pt idx="6536">
                        <c:v>9.2950499999999991E-2</c:v>
                      </c:pt>
                      <c:pt idx="6537">
                        <c:v>9.2980000000000007E-2</c:v>
                      </c:pt>
                      <c:pt idx="6538">
                        <c:v>9.3006000000000033E-2</c:v>
                      </c:pt>
                      <c:pt idx="6539">
                        <c:v>9.3034500000000034E-2</c:v>
                      </c:pt>
                      <c:pt idx="6540">
                        <c:v>9.3063500000000035E-2</c:v>
                      </c:pt>
                      <c:pt idx="6541">
                        <c:v>9.3093000000000037E-2</c:v>
                      </c:pt>
                      <c:pt idx="6542">
                        <c:v>9.3121000000000051E-2</c:v>
                      </c:pt>
                      <c:pt idx="6543">
                        <c:v>9.315150000000004E-2</c:v>
                      </c:pt>
                      <c:pt idx="6544">
                        <c:v>9.3178000000000052E-2</c:v>
                      </c:pt>
                      <c:pt idx="6545">
                        <c:v>9.3205000000000066E-2</c:v>
                      </c:pt>
                      <c:pt idx="6546">
                        <c:v>9.3229500000000062E-2</c:v>
                      </c:pt>
                      <c:pt idx="6547">
                        <c:v>9.325450000000006E-2</c:v>
                      </c:pt>
                      <c:pt idx="6548">
                        <c:v>9.3279500000000043E-2</c:v>
                      </c:pt>
                      <c:pt idx="6549">
                        <c:v>9.330450000000004E-2</c:v>
                      </c:pt>
                      <c:pt idx="6550">
                        <c:v>9.3329500000000037E-2</c:v>
                      </c:pt>
                      <c:pt idx="6551">
                        <c:v>9.3356000000000036E-2</c:v>
                      </c:pt>
                      <c:pt idx="6552">
                        <c:v>9.3380000000000046E-2</c:v>
                      </c:pt>
                      <c:pt idx="6553">
                        <c:v>9.3406000000000045E-2</c:v>
                      </c:pt>
                      <c:pt idx="6554">
                        <c:v>9.3431000000000028E-2</c:v>
                      </c:pt>
                      <c:pt idx="6555">
                        <c:v>9.345700000000004E-2</c:v>
                      </c:pt>
                      <c:pt idx="6556">
                        <c:v>9.3480500000000036E-2</c:v>
                      </c:pt>
                      <c:pt idx="6557">
                        <c:v>9.3508000000000036E-2</c:v>
                      </c:pt>
                      <c:pt idx="6558">
                        <c:v>9.3534500000000034E-2</c:v>
                      </c:pt>
                      <c:pt idx="6559">
                        <c:v>9.3560500000000033E-2</c:v>
                      </c:pt>
                      <c:pt idx="6560">
                        <c:v>9.3586000000000044E-2</c:v>
                      </c:pt>
                      <c:pt idx="6561">
                        <c:v>9.3615000000000032E-2</c:v>
                      </c:pt>
                      <c:pt idx="6562">
                        <c:v>9.3642500000000031E-2</c:v>
                      </c:pt>
                      <c:pt idx="6563">
                        <c:v>9.366850000000003E-2</c:v>
                      </c:pt>
                      <c:pt idx="6564">
                        <c:v>9.3695000000000028E-2</c:v>
                      </c:pt>
                      <c:pt idx="6565">
                        <c:v>9.3729000000000007E-2</c:v>
                      </c:pt>
                      <c:pt idx="6566">
                        <c:v>9.3756999999999979E-2</c:v>
                      </c:pt>
                      <c:pt idx="6567">
                        <c:v>9.3789499999999984E-2</c:v>
                      </c:pt>
                      <c:pt idx="6568">
                        <c:v>9.3816999999999956E-2</c:v>
                      </c:pt>
                      <c:pt idx="6569">
                        <c:v>9.3847499999999945E-2</c:v>
                      </c:pt>
                      <c:pt idx="6570">
                        <c:v>9.3877499999999947E-2</c:v>
                      </c:pt>
                      <c:pt idx="6571">
                        <c:v>9.3905999999999962E-2</c:v>
                      </c:pt>
                      <c:pt idx="6572">
                        <c:v>9.393249999999996E-2</c:v>
                      </c:pt>
                      <c:pt idx="6573">
                        <c:v>9.395999999999996E-2</c:v>
                      </c:pt>
                      <c:pt idx="6574">
                        <c:v>9.3988999999999961E-2</c:v>
                      </c:pt>
                      <c:pt idx="6575">
                        <c:v>9.4016499999999989E-2</c:v>
                      </c:pt>
                      <c:pt idx="6576">
                        <c:v>9.404499999999999E-2</c:v>
                      </c:pt>
                      <c:pt idx="6577">
                        <c:v>9.4072499999999976E-2</c:v>
                      </c:pt>
                      <c:pt idx="6578">
                        <c:v>9.4101499999999949E-2</c:v>
                      </c:pt>
                      <c:pt idx="6579">
                        <c:v>9.4126999999999961E-2</c:v>
                      </c:pt>
                      <c:pt idx="6580">
                        <c:v>9.415399999999996E-2</c:v>
                      </c:pt>
                      <c:pt idx="6581">
                        <c:v>9.4176999999999969E-2</c:v>
                      </c:pt>
                      <c:pt idx="6582">
                        <c:v>9.420549999999997E-2</c:v>
                      </c:pt>
                      <c:pt idx="6583">
                        <c:v>9.4232499999999983E-2</c:v>
                      </c:pt>
                      <c:pt idx="6584">
                        <c:v>9.4256499999999979E-2</c:v>
                      </c:pt>
                      <c:pt idx="6585">
                        <c:v>9.4279999999999975E-2</c:v>
                      </c:pt>
                      <c:pt idx="6586">
                        <c:v>9.4303999999999985E-2</c:v>
                      </c:pt>
                      <c:pt idx="6587">
                        <c:v>9.4325499999999979E-2</c:v>
                      </c:pt>
                      <c:pt idx="6588">
                        <c:v>9.43465E-2</c:v>
                      </c:pt>
                      <c:pt idx="6589">
                        <c:v>9.4369500000000009E-2</c:v>
                      </c:pt>
                      <c:pt idx="6590">
                        <c:v>9.4391000000000017E-2</c:v>
                      </c:pt>
                      <c:pt idx="6591">
                        <c:v>9.4412500000000024E-2</c:v>
                      </c:pt>
                      <c:pt idx="6592">
                        <c:v>9.4433000000000045E-2</c:v>
                      </c:pt>
                      <c:pt idx="6593">
                        <c:v>9.4453000000000037E-2</c:v>
                      </c:pt>
                      <c:pt idx="6594">
                        <c:v>9.4475500000000046E-2</c:v>
                      </c:pt>
                      <c:pt idx="6595">
                        <c:v>9.4497000000000053E-2</c:v>
                      </c:pt>
                      <c:pt idx="6596">
                        <c:v>9.4519500000000076E-2</c:v>
                      </c:pt>
                      <c:pt idx="6597">
                        <c:v>9.4524000000000066E-2</c:v>
                      </c:pt>
                      <c:pt idx="6598">
                        <c:v>9.454500000000006E-2</c:v>
                      </c:pt>
                      <c:pt idx="6599">
                        <c:v>9.4564500000000024E-2</c:v>
                      </c:pt>
                      <c:pt idx="6600">
                        <c:v>9.4587500000000019E-2</c:v>
                      </c:pt>
                      <c:pt idx="6601">
                        <c:v>9.4609000000000026E-2</c:v>
                      </c:pt>
                      <c:pt idx="6602">
                        <c:v>9.4631500000000021E-2</c:v>
                      </c:pt>
                      <c:pt idx="6603">
                        <c:v>9.4653000000000029E-2</c:v>
                      </c:pt>
                      <c:pt idx="6604">
                        <c:v>9.4676000000000038E-2</c:v>
                      </c:pt>
                      <c:pt idx="6605">
                        <c:v>9.4698000000000032E-2</c:v>
                      </c:pt>
                      <c:pt idx="6606">
                        <c:v>9.4720500000000027E-2</c:v>
                      </c:pt>
                      <c:pt idx="6607">
                        <c:v>9.4742500000000035E-2</c:v>
                      </c:pt>
                      <c:pt idx="6608">
                        <c:v>9.476500000000003E-2</c:v>
                      </c:pt>
                      <c:pt idx="6609">
                        <c:v>9.4789000000000026E-2</c:v>
                      </c:pt>
                      <c:pt idx="6610">
                        <c:v>9.4810500000000034E-2</c:v>
                      </c:pt>
                      <c:pt idx="6611">
                        <c:v>9.4836500000000032E-2</c:v>
                      </c:pt>
                      <c:pt idx="6612">
                        <c:v>9.4862000000000057E-2</c:v>
                      </c:pt>
                      <c:pt idx="6613">
                        <c:v>9.4891000000000017E-2</c:v>
                      </c:pt>
                      <c:pt idx="6614">
                        <c:v>9.491350000000004E-2</c:v>
                      </c:pt>
                      <c:pt idx="6615">
                        <c:v>9.4937000000000035E-2</c:v>
                      </c:pt>
                      <c:pt idx="6616">
                        <c:v>9.4961000000000018E-2</c:v>
                      </c:pt>
                      <c:pt idx="6617">
                        <c:v>9.498700000000003E-2</c:v>
                      </c:pt>
                      <c:pt idx="6618">
                        <c:v>9.5011000000000012E-2</c:v>
                      </c:pt>
                      <c:pt idx="6619">
                        <c:v>9.5035000000000022E-2</c:v>
                      </c:pt>
                      <c:pt idx="6620">
                        <c:v>9.5061000000000007E-2</c:v>
                      </c:pt>
                      <c:pt idx="6621">
                        <c:v>9.5083999999999988E-2</c:v>
                      </c:pt>
                      <c:pt idx="6622">
                        <c:v>9.5109499999999958E-2</c:v>
                      </c:pt>
                      <c:pt idx="6623">
                        <c:v>9.5134499999999955E-2</c:v>
                      </c:pt>
                      <c:pt idx="6624">
                        <c:v>9.5161499999999954E-2</c:v>
                      </c:pt>
                      <c:pt idx="6625">
                        <c:v>9.5186499999999938E-2</c:v>
                      </c:pt>
                      <c:pt idx="6626">
                        <c:v>9.5211499999999935E-2</c:v>
                      </c:pt>
                      <c:pt idx="6627">
                        <c:v>9.5235499999999917E-2</c:v>
                      </c:pt>
                      <c:pt idx="6628">
                        <c:v>9.5263999999999918E-2</c:v>
                      </c:pt>
                      <c:pt idx="6629">
                        <c:v>9.5291499999999904E-2</c:v>
                      </c:pt>
                      <c:pt idx="6630">
                        <c:v>9.5320499999999905E-2</c:v>
                      </c:pt>
                      <c:pt idx="6631">
                        <c:v>9.534899999999992E-2</c:v>
                      </c:pt>
                      <c:pt idx="6632">
                        <c:v>9.5379499999999909E-2</c:v>
                      </c:pt>
                      <c:pt idx="6633">
                        <c:v>9.5409999999999898E-2</c:v>
                      </c:pt>
                      <c:pt idx="6634">
                        <c:v>9.5439499999999886E-2</c:v>
                      </c:pt>
                      <c:pt idx="6635">
                        <c:v>9.5466499999999871E-2</c:v>
                      </c:pt>
                      <c:pt idx="6636">
                        <c:v>9.5493499999999856E-2</c:v>
                      </c:pt>
                      <c:pt idx="6637">
                        <c:v>9.5520499999999856E-2</c:v>
                      </c:pt>
                      <c:pt idx="6638">
                        <c:v>9.554649999999984E-2</c:v>
                      </c:pt>
                      <c:pt idx="6639">
                        <c:v>9.5573999999999854E-2</c:v>
                      </c:pt>
                      <c:pt idx="6640">
                        <c:v>9.5602999999999855E-2</c:v>
                      </c:pt>
                      <c:pt idx="6641">
                        <c:v>9.5630499999999868E-2</c:v>
                      </c:pt>
                      <c:pt idx="6642">
                        <c:v>9.565599999999988E-2</c:v>
                      </c:pt>
                      <c:pt idx="6643">
                        <c:v>9.5681999999999864E-2</c:v>
                      </c:pt>
                      <c:pt idx="6644">
                        <c:v>9.5708999999999864E-2</c:v>
                      </c:pt>
                      <c:pt idx="6645">
                        <c:v>9.5734499999999875E-2</c:v>
                      </c:pt>
                      <c:pt idx="6646">
                        <c:v>9.5760499999999873E-2</c:v>
                      </c:pt>
                      <c:pt idx="6647">
                        <c:v>9.5785499999999871E-2</c:v>
                      </c:pt>
                      <c:pt idx="6648">
                        <c:v>9.5811499999999897E-2</c:v>
                      </c:pt>
                      <c:pt idx="6649">
                        <c:v>9.5835499999999879E-2</c:v>
                      </c:pt>
                      <c:pt idx="6650">
                        <c:v>9.5860999999999891E-2</c:v>
                      </c:pt>
                      <c:pt idx="6651">
                        <c:v>9.5887499999999903E-2</c:v>
                      </c:pt>
                      <c:pt idx="6652">
                        <c:v>9.5915999999999904E-2</c:v>
                      </c:pt>
                      <c:pt idx="6653">
                        <c:v>9.594199999999993E-2</c:v>
                      </c:pt>
                      <c:pt idx="6654">
                        <c:v>9.5970499999999917E-2</c:v>
                      </c:pt>
                      <c:pt idx="6655">
                        <c:v>9.599749999999993E-2</c:v>
                      </c:pt>
                      <c:pt idx="6656">
                        <c:v>9.6023499999999942E-2</c:v>
                      </c:pt>
                      <c:pt idx="6657">
                        <c:v>9.6050999999999942E-2</c:v>
                      </c:pt>
                      <c:pt idx="6658">
                        <c:v>9.6077999999999969E-2</c:v>
                      </c:pt>
                      <c:pt idx="6659">
                        <c:v>9.6105499999999996E-2</c:v>
                      </c:pt>
                      <c:pt idx="6660">
                        <c:v>9.6135999999999999E-2</c:v>
                      </c:pt>
                      <c:pt idx="6661">
                        <c:v>9.6164999999999987E-2</c:v>
                      </c:pt>
                      <c:pt idx="6662">
                        <c:v>9.6199000000000007E-2</c:v>
                      </c:pt>
                      <c:pt idx="6663">
                        <c:v>9.6231500000000011E-2</c:v>
                      </c:pt>
                      <c:pt idx="6664">
                        <c:v>9.6262000000000014E-2</c:v>
                      </c:pt>
                      <c:pt idx="6665">
                        <c:v>9.6291000000000015E-2</c:v>
                      </c:pt>
                      <c:pt idx="6666">
                        <c:v>9.6321000000000032E-2</c:v>
                      </c:pt>
                      <c:pt idx="6667">
                        <c:v>9.6351500000000048E-2</c:v>
                      </c:pt>
                      <c:pt idx="6668">
                        <c:v>9.6377000000000046E-2</c:v>
                      </c:pt>
                      <c:pt idx="6669">
                        <c:v>9.6406000000000061E-2</c:v>
                      </c:pt>
                      <c:pt idx="6670">
                        <c:v>9.643450000000009E-2</c:v>
                      </c:pt>
                      <c:pt idx="6671">
                        <c:v>9.6486000000000086E-2</c:v>
                      </c:pt>
                      <c:pt idx="6672">
                        <c:v>9.6540500000000071E-2</c:v>
                      </c:pt>
                      <c:pt idx="6673">
                        <c:v>9.6595500000000098E-2</c:v>
                      </c:pt>
                      <c:pt idx="6674">
                        <c:v>9.6650000000000097E-2</c:v>
                      </c:pt>
                      <c:pt idx="6675">
                        <c:v>9.6704500000000082E-2</c:v>
                      </c:pt>
                      <c:pt idx="6676">
                        <c:v>9.6758000000000094E-2</c:v>
                      </c:pt>
                      <c:pt idx="6677">
                        <c:v>9.6811500000000106E-2</c:v>
                      </c:pt>
                      <c:pt idx="6678">
                        <c:v>9.6866000000000105E-2</c:v>
                      </c:pt>
                      <c:pt idx="6679">
                        <c:v>9.692050000000009E-2</c:v>
                      </c:pt>
                      <c:pt idx="6680">
                        <c:v>9.6975500000000062E-2</c:v>
                      </c:pt>
                      <c:pt idx="6681">
                        <c:v>9.7028500000000087E-2</c:v>
                      </c:pt>
                      <c:pt idx="6682">
                        <c:v>9.7082500000000072E-2</c:v>
                      </c:pt>
                      <c:pt idx="6683">
                        <c:v>9.7135500000000069E-2</c:v>
                      </c:pt>
                      <c:pt idx="6684">
                        <c:v>9.7189000000000067E-2</c:v>
                      </c:pt>
                      <c:pt idx="6685">
                        <c:v>9.7243500000000066E-2</c:v>
                      </c:pt>
                      <c:pt idx="6686">
                        <c:v>9.730100000000004E-2</c:v>
                      </c:pt>
                      <c:pt idx="6687">
                        <c:v>9.7356000000000054E-2</c:v>
                      </c:pt>
                      <c:pt idx="6688">
                        <c:v>9.7417000000000031E-2</c:v>
                      </c:pt>
                      <c:pt idx="6689">
                        <c:v>9.747500000000002E-2</c:v>
                      </c:pt>
                      <c:pt idx="6690">
                        <c:v>9.7532000000000008E-2</c:v>
                      </c:pt>
                      <c:pt idx="6691">
                        <c:v>9.7589000000000009E-2</c:v>
                      </c:pt>
                      <c:pt idx="6692">
                        <c:v>9.7647999999999999E-2</c:v>
                      </c:pt>
                      <c:pt idx="6693">
                        <c:v>9.7706000000000001E-2</c:v>
                      </c:pt>
                      <c:pt idx="6694">
                        <c:v>9.7775000000000001E-2</c:v>
                      </c:pt>
                      <c:pt idx="6695">
                        <c:v>9.7804000000000002E-2</c:v>
                      </c:pt>
                      <c:pt idx="6696">
                        <c:v>9.7832499999999975E-2</c:v>
                      </c:pt>
                      <c:pt idx="6697">
                        <c:v>9.7859499999999974E-2</c:v>
                      </c:pt>
                      <c:pt idx="6698">
                        <c:v>9.7888499999999989E-2</c:v>
                      </c:pt>
                      <c:pt idx="6699">
                        <c:v>9.7918499999999978E-2</c:v>
                      </c:pt>
                      <c:pt idx="6700">
                        <c:v>9.7946999999999992E-2</c:v>
                      </c:pt>
                      <c:pt idx="6701">
                        <c:v>9.7978499999999982E-2</c:v>
                      </c:pt>
                      <c:pt idx="6702">
                        <c:v>9.8007000000000011E-2</c:v>
                      </c:pt>
                      <c:pt idx="6703">
                        <c:v>9.8033999999999982E-2</c:v>
                      </c:pt>
                      <c:pt idx="6704">
                        <c:v>9.8063999999999998E-2</c:v>
                      </c:pt>
                      <c:pt idx="6705">
                        <c:v>9.8093499999999986E-2</c:v>
                      </c:pt>
                      <c:pt idx="6706">
                        <c:v>9.8122999999999946E-2</c:v>
                      </c:pt>
                      <c:pt idx="6707">
                        <c:v>9.8151999999999975E-2</c:v>
                      </c:pt>
                      <c:pt idx="6708">
                        <c:v>9.8184499999999966E-2</c:v>
                      </c:pt>
                      <c:pt idx="6709">
                        <c:v>9.8213999999999968E-2</c:v>
                      </c:pt>
                      <c:pt idx="6710">
                        <c:v>9.8236499999999949E-2</c:v>
                      </c:pt>
                      <c:pt idx="6711">
                        <c:v>9.8265499999999978E-2</c:v>
                      </c:pt>
                      <c:pt idx="6712">
                        <c:v>9.8296999999999968E-2</c:v>
                      </c:pt>
                      <c:pt idx="6713">
                        <c:v>9.8325999999999969E-2</c:v>
                      </c:pt>
                      <c:pt idx="6714">
                        <c:v>9.8359999999999961E-2</c:v>
                      </c:pt>
                      <c:pt idx="6715">
                        <c:v>9.838849999999999E-2</c:v>
                      </c:pt>
                      <c:pt idx="6716">
                        <c:v>9.8419499999999993E-2</c:v>
                      </c:pt>
                      <c:pt idx="6717">
                        <c:v>9.8451000000000011E-2</c:v>
                      </c:pt>
                      <c:pt idx="6718">
                        <c:v>9.8484500000000003E-2</c:v>
                      </c:pt>
                      <c:pt idx="6719">
                        <c:v>9.8519000000000023E-2</c:v>
                      </c:pt>
                      <c:pt idx="6720">
                        <c:v>9.8553500000000016E-2</c:v>
                      </c:pt>
                      <c:pt idx="6721">
                        <c:v>9.8582500000000017E-2</c:v>
                      </c:pt>
                      <c:pt idx="6722">
                        <c:v>9.8615000000000036E-2</c:v>
                      </c:pt>
                      <c:pt idx="6723">
                        <c:v>9.8649000000000028E-2</c:v>
                      </c:pt>
                      <c:pt idx="6724">
                        <c:v>9.8682000000000034E-2</c:v>
                      </c:pt>
                      <c:pt idx="6725">
                        <c:v>9.8714500000000011E-2</c:v>
                      </c:pt>
                      <c:pt idx="6726">
                        <c:v>9.8748000000000016E-2</c:v>
                      </c:pt>
                      <c:pt idx="6727">
                        <c:v>9.8780000000000021E-2</c:v>
                      </c:pt>
                      <c:pt idx="6728">
                        <c:v>9.8813500000000054E-2</c:v>
                      </c:pt>
                      <c:pt idx="6729">
                        <c:v>9.8847000000000004E-2</c:v>
                      </c:pt>
                      <c:pt idx="6730">
                        <c:v>9.8878999999999995E-2</c:v>
                      </c:pt>
                      <c:pt idx="6731">
                        <c:v>9.8910000000000012E-2</c:v>
                      </c:pt>
                      <c:pt idx="6732">
                        <c:v>9.894950000000001E-2</c:v>
                      </c:pt>
                      <c:pt idx="6733">
                        <c:v>9.8986000000000005E-2</c:v>
                      </c:pt>
                      <c:pt idx="6734">
                        <c:v>9.9022999999999986E-2</c:v>
                      </c:pt>
                      <c:pt idx="6735">
                        <c:v>9.9057999999999979E-2</c:v>
                      </c:pt>
                      <c:pt idx="6736">
                        <c:v>9.9093999999999974E-2</c:v>
                      </c:pt>
                      <c:pt idx="6737">
                        <c:v>9.9126999999999993E-2</c:v>
                      </c:pt>
                      <c:pt idx="6738">
                        <c:v>9.9161999999999986E-2</c:v>
                      </c:pt>
                      <c:pt idx="6739">
                        <c:v>9.9195999999999993E-2</c:v>
                      </c:pt>
                      <c:pt idx="6740">
                        <c:v>9.9228499999999983E-2</c:v>
                      </c:pt>
                      <c:pt idx="6741">
                        <c:v>9.9261999999999975E-2</c:v>
                      </c:pt>
                      <c:pt idx="6742">
                        <c:v>9.9294499999999994E-2</c:v>
                      </c:pt>
                      <c:pt idx="6743">
                        <c:v>9.9325499999999997E-2</c:v>
                      </c:pt>
                      <c:pt idx="6744">
                        <c:v>9.9358000000000002E-2</c:v>
                      </c:pt>
                      <c:pt idx="6745">
                        <c:v>9.9390499999999993E-2</c:v>
                      </c:pt>
                      <c:pt idx="6746">
                        <c:v>9.9426499999999987E-2</c:v>
                      </c:pt>
                      <c:pt idx="6747">
                        <c:v>9.9460999999999994E-2</c:v>
                      </c:pt>
                      <c:pt idx="6748">
                        <c:v>9.9496500000000002E-2</c:v>
                      </c:pt>
                      <c:pt idx="6749">
                        <c:v>9.9532000000000009E-2</c:v>
                      </c:pt>
                      <c:pt idx="6750">
                        <c:v>9.9565999999999988E-2</c:v>
                      </c:pt>
                      <c:pt idx="6751">
                        <c:v>9.9599999999999994E-2</c:v>
                      </c:pt>
                      <c:pt idx="6752">
                        <c:v>9.9633499999999986E-2</c:v>
                      </c:pt>
                      <c:pt idx="6753">
                        <c:v>9.9667499999999978E-2</c:v>
                      </c:pt>
                      <c:pt idx="6754">
                        <c:v>9.9700999999999956E-2</c:v>
                      </c:pt>
                      <c:pt idx="6755">
                        <c:v>9.9734999999999963E-2</c:v>
                      </c:pt>
                      <c:pt idx="6756">
                        <c:v>9.9769999999999956E-2</c:v>
                      </c:pt>
                      <c:pt idx="6757">
                        <c:v>9.9804499999999935E-2</c:v>
                      </c:pt>
                      <c:pt idx="6758">
                        <c:v>9.9836499999999939E-2</c:v>
                      </c:pt>
                      <c:pt idx="6759">
                        <c:v>9.986899999999993E-2</c:v>
                      </c:pt>
                      <c:pt idx="6760">
                        <c:v>9.9900499999999934E-2</c:v>
                      </c:pt>
                      <c:pt idx="6761">
                        <c:v>9.9933499999999925E-2</c:v>
                      </c:pt>
                      <c:pt idx="6762">
                        <c:v>9.9965499999999957E-2</c:v>
                      </c:pt>
                      <c:pt idx="6763">
                        <c:v>0.10000099999999996</c:v>
                      </c:pt>
                      <c:pt idx="6764">
                        <c:v>0.10003699999999997</c:v>
                      </c:pt>
                      <c:pt idx="6765">
                        <c:v>0.10006549999999999</c:v>
                      </c:pt>
                      <c:pt idx="6766">
                        <c:v>0.10009899999999998</c:v>
                      </c:pt>
                      <c:pt idx="6767">
                        <c:v>0.10012799999999997</c:v>
                      </c:pt>
                      <c:pt idx="6768">
                        <c:v>0.10016000000000001</c:v>
                      </c:pt>
                      <c:pt idx="6769">
                        <c:v>0.1001915</c:v>
                      </c:pt>
                      <c:pt idx="6770">
                        <c:v>0.10022249999999999</c:v>
                      </c:pt>
                      <c:pt idx="6771">
                        <c:v>0.10025400000000001</c:v>
                      </c:pt>
                      <c:pt idx="6772">
                        <c:v>0.10028950000000002</c:v>
                      </c:pt>
                      <c:pt idx="6773">
                        <c:v>0.10032400000000001</c:v>
                      </c:pt>
                      <c:pt idx="6774">
                        <c:v>0.100356</c:v>
                      </c:pt>
                      <c:pt idx="6775">
                        <c:v>0.10038999999999999</c:v>
                      </c:pt>
                      <c:pt idx="6776">
                        <c:v>0.10042099999999998</c:v>
                      </c:pt>
                      <c:pt idx="6777">
                        <c:v>0.10045449999999997</c:v>
                      </c:pt>
                      <c:pt idx="6778">
                        <c:v>0.10048449999999998</c:v>
                      </c:pt>
                      <c:pt idx="6779">
                        <c:v>0.10051799999999998</c:v>
                      </c:pt>
                      <c:pt idx="6780">
                        <c:v>0.10054999999999997</c:v>
                      </c:pt>
                      <c:pt idx="6781">
                        <c:v>0.10058549999999995</c:v>
                      </c:pt>
                      <c:pt idx="6782">
                        <c:v>0.10061699999999997</c:v>
                      </c:pt>
                      <c:pt idx="6783">
                        <c:v>0.10064799999999996</c:v>
                      </c:pt>
                      <c:pt idx="6784">
                        <c:v>0.10067949999999995</c:v>
                      </c:pt>
                      <c:pt idx="6785">
                        <c:v>0.10071299999999997</c:v>
                      </c:pt>
                      <c:pt idx="6786">
                        <c:v>0.10074649999999996</c:v>
                      </c:pt>
                      <c:pt idx="6787">
                        <c:v>0.10077949999999998</c:v>
                      </c:pt>
                      <c:pt idx="6788">
                        <c:v>0.10081249999999993</c:v>
                      </c:pt>
                      <c:pt idx="6789">
                        <c:v>0.10084349999999993</c:v>
                      </c:pt>
                      <c:pt idx="6790">
                        <c:v>0.10087699999999993</c:v>
                      </c:pt>
                      <c:pt idx="6791">
                        <c:v>0.10090849999999993</c:v>
                      </c:pt>
                      <c:pt idx="6792">
                        <c:v>0.10094099999999993</c:v>
                      </c:pt>
                      <c:pt idx="6793">
                        <c:v>0.10097299999999995</c:v>
                      </c:pt>
                      <c:pt idx="6794">
                        <c:v>0.10100299999999995</c:v>
                      </c:pt>
                      <c:pt idx="6795">
                        <c:v>0.10103749999999993</c:v>
                      </c:pt>
                      <c:pt idx="6796">
                        <c:v>0.10106999999999994</c:v>
                      </c:pt>
                      <c:pt idx="6797">
                        <c:v>0.10112099999999993</c:v>
                      </c:pt>
                      <c:pt idx="6798">
                        <c:v>0.10115699999999996</c:v>
                      </c:pt>
                      <c:pt idx="6799">
                        <c:v>0.10119199999999996</c:v>
                      </c:pt>
                      <c:pt idx="6800">
                        <c:v>0.10122499999999995</c:v>
                      </c:pt>
                      <c:pt idx="6801">
                        <c:v>0.10125849999999996</c:v>
                      </c:pt>
                      <c:pt idx="6802">
                        <c:v>0.10129199999999995</c:v>
                      </c:pt>
                      <c:pt idx="6803">
                        <c:v>0.10132649999999994</c:v>
                      </c:pt>
                      <c:pt idx="6804">
                        <c:v>0.10136049999999995</c:v>
                      </c:pt>
                      <c:pt idx="6805">
                        <c:v>0.10139549999999994</c:v>
                      </c:pt>
                      <c:pt idx="6806">
                        <c:v>0.10142899999999992</c:v>
                      </c:pt>
                      <c:pt idx="6807">
                        <c:v>0.10146549999999993</c:v>
                      </c:pt>
                      <c:pt idx="6808">
                        <c:v>0.10149849999999994</c:v>
                      </c:pt>
                      <c:pt idx="6809">
                        <c:v>0.10153399999999993</c:v>
                      </c:pt>
                      <c:pt idx="6810">
                        <c:v>0.10157149999999993</c:v>
                      </c:pt>
                      <c:pt idx="6811">
                        <c:v>0.10160549999999992</c:v>
                      </c:pt>
                      <c:pt idx="6812">
                        <c:v>0.10163999999999991</c:v>
                      </c:pt>
                      <c:pt idx="6813">
                        <c:v>0.10166999999999993</c:v>
                      </c:pt>
                      <c:pt idx="6814">
                        <c:v>0.10170799999999992</c:v>
                      </c:pt>
                      <c:pt idx="6815">
                        <c:v>0.10174549999999991</c:v>
                      </c:pt>
                      <c:pt idx="6816">
                        <c:v>0.10178249999999991</c:v>
                      </c:pt>
                      <c:pt idx="6817">
                        <c:v>0.1018189999999999</c:v>
                      </c:pt>
                      <c:pt idx="6818">
                        <c:v>0.1018559999999999</c:v>
                      </c:pt>
                      <c:pt idx="6819">
                        <c:v>0.10189349999999989</c:v>
                      </c:pt>
                      <c:pt idx="6820">
                        <c:v>0.1019324999999999</c:v>
                      </c:pt>
                      <c:pt idx="6821">
                        <c:v>0.1019724999999999</c:v>
                      </c:pt>
                      <c:pt idx="6822">
                        <c:v>0.10201199999999989</c:v>
                      </c:pt>
                      <c:pt idx="6823">
                        <c:v>0.10205249999999991</c:v>
                      </c:pt>
                      <c:pt idx="6824">
                        <c:v>0.10209199999999992</c:v>
                      </c:pt>
                      <c:pt idx="6825">
                        <c:v>0.10213399999999993</c:v>
                      </c:pt>
                      <c:pt idx="6826">
                        <c:v>0.10217599999999993</c:v>
                      </c:pt>
                      <c:pt idx="6827">
                        <c:v>0.10221899999999995</c:v>
                      </c:pt>
                      <c:pt idx="6828">
                        <c:v>0.10226199999999995</c:v>
                      </c:pt>
                      <c:pt idx="6829">
                        <c:v>0.10230499999999995</c:v>
                      </c:pt>
                      <c:pt idx="6830">
                        <c:v>0.10234899999999994</c:v>
                      </c:pt>
                      <c:pt idx="6831">
                        <c:v>0.10239149999999995</c:v>
                      </c:pt>
                      <c:pt idx="6832">
                        <c:v>0.10243499999999994</c:v>
                      </c:pt>
                      <c:pt idx="6833">
                        <c:v>0.10247899999999995</c:v>
                      </c:pt>
                      <c:pt idx="6834">
                        <c:v>0.10252349999999993</c:v>
                      </c:pt>
                      <c:pt idx="6835">
                        <c:v>0.10256849999999991</c:v>
                      </c:pt>
                      <c:pt idx="6836">
                        <c:v>0.10261549999999992</c:v>
                      </c:pt>
                      <c:pt idx="6837">
                        <c:v>0.10266149999999991</c:v>
                      </c:pt>
                      <c:pt idx="6838">
                        <c:v>0.10270599999999992</c:v>
                      </c:pt>
                      <c:pt idx="6839">
                        <c:v>0.10274899999999992</c:v>
                      </c:pt>
                      <c:pt idx="6840">
                        <c:v>0.10279299999999993</c:v>
                      </c:pt>
                      <c:pt idx="6841">
                        <c:v>0.10283599999999991</c:v>
                      </c:pt>
                      <c:pt idx="6842">
                        <c:v>0.10288099999999989</c:v>
                      </c:pt>
                      <c:pt idx="6843">
                        <c:v>0.10292649999999989</c:v>
                      </c:pt>
                      <c:pt idx="6844">
                        <c:v>0.10296999999999988</c:v>
                      </c:pt>
                      <c:pt idx="6845">
                        <c:v>0.1030124999999999</c:v>
                      </c:pt>
                      <c:pt idx="6846">
                        <c:v>0.10305499999999988</c:v>
                      </c:pt>
                      <c:pt idx="6847">
                        <c:v>0.10309799999999988</c:v>
                      </c:pt>
                      <c:pt idx="6848">
                        <c:v>0.10314049999999986</c:v>
                      </c:pt>
                      <c:pt idx="6849">
                        <c:v>0.10318299999999986</c:v>
                      </c:pt>
                      <c:pt idx="6850">
                        <c:v>0.10322499999999986</c:v>
                      </c:pt>
                      <c:pt idx="6851">
                        <c:v>0.10326549999999987</c:v>
                      </c:pt>
                      <c:pt idx="6852">
                        <c:v>0.10330399999999985</c:v>
                      </c:pt>
                      <c:pt idx="6853">
                        <c:v>0.10334549999999985</c:v>
                      </c:pt>
                      <c:pt idx="6854">
                        <c:v>0.10338499999999988</c:v>
                      </c:pt>
                      <c:pt idx="6855">
                        <c:v>0.10342449999999986</c:v>
                      </c:pt>
                      <c:pt idx="6856">
                        <c:v>0.10346399999999989</c:v>
                      </c:pt>
                      <c:pt idx="6857">
                        <c:v>0.1035034999999999</c:v>
                      </c:pt>
                      <c:pt idx="6858">
                        <c:v>0.1035419999999999</c:v>
                      </c:pt>
                      <c:pt idx="6859">
                        <c:v>0.10358049999999989</c:v>
                      </c:pt>
                      <c:pt idx="6860">
                        <c:v>0.10361899999999992</c:v>
                      </c:pt>
                      <c:pt idx="6861">
                        <c:v>0.10365749999999992</c:v>
                      </c:pt>
                      <c:pt idx="6862">
                        <c:v>0.10369049999999991</c:v>
                      </c:pt>
                      <c:pt idx="6863">
                        <c:v>0.10372799999999995</c:v>
                      </c:pt>
                      <c:pt idx="6864">
                        <c:v>0.10376649999999994</c:v>
                      </c:pt>
                      <c:pt idx="6865">
                        <c:v>0.10380499999999994</c:v>
                      </c:pt>
                      <c:pt idx="6866">
                        <c:v>0.10384349999999994</c:v>
                      </c:pt>
                      <c:pt idx="6867">
                        <c:v>0.10388149999999995</c:v>
                      </c:pt>
                      <c:pt idx="6868">
                        <c:v>0.10392049999999992</c:v>
                      </c:pt>
                      <c:pt idx="6869">
                        <c:v>0.10395949999999993</c:v>
                      </c:pt>
                      <c:pt idx="6870">
                        <c:v>0.10399949999999991</c:v>
                      </c:pt>
                      <c:pt idx="6871">
                        <c:v>0.10401549999999993</c:v>
                      </c:pt>
                      <c:pt idx="6872">
                        <c:v>0.10402949999999994</c:v>
                      </c:pt>
                      <c:pt idx="6873">
                        <c:v>0.10404399999999996</c:v>
                      </c:pt>
                      <c:pt idx="6874">
                        <c:v>0.10405649999999994</c:v>
                      </c:pt>
                      <c:pt idx="6875">
                        <c:v>0.10407149999999994</c:v>
                      </c:pt>
                      <c:pt idx="6876">
                        <c:v>0.10408399999999995</c:v>
                      </c:pt>
                      <c:pt idx="6877">
                        <c:v>0.10409999999999994</c:v>
                      </c:pt>
                      <c:pt idx="6878">
                        <c:v>0.10411299999999996</c:v>
                      </c:pt>
                      <c:pt idx="6879">
                        <c:v>0.10412749999999994</c:v>
                      </c:pt>
                      <c:pt idx="6880">
                        <c:v>0.10414149999999994</c:v>
                      </c:pt>
                      <c:pt idx="6881">
                        <c:v>0.10415599999999996</c:v>
                      </c:pt>
                      <c:pt idx="6882">
                        <c:v>0.10417199999999996</c:v>
                      </c:pt>
                      <c:pt idx="6883">
                        <c:v>0.10418749999999996</c:v>
                      </c:pt>
                      <c:pt idx="6884">
                        <c:v>0.10420349999999995</c:v>
                      </c:pt>
                      <c:pt idx="6885">
                        <c:v>0.10421949999999995</c:v>
                      </c:pt>
                      <c:pt idx="6886">
                        <c:v>0.10423449999999995</c:v>
                      </c:pt>
                      <c:pt idx="6887">
                        <c:v>0.10424999999999995</c:v>
                      </c:pt>
                      <c:pt idx="6888">
                        <c:v>0.10426399999999994</c:v>
                      </c:pt>
                      <c:pt idx="6889">
                        <c:v>0.10427899999999996</c:v>
                      </c:pt>
                      <c:pt idx="6890">
                        <c:v>0.10429499999999996</c:v>
                      </c:pt>
                      <c:pt idx="6891">
                        <c:v>0.10431099999999996</c:v>
                      </c:pt>
                      <c:pt idx="6892">
                        <c:v>0.10432599999999993</c:v>
                      </c:pt>
                      <c:pt idx="6893">
                        <c:v>0.10433999999999993</c:v>
                      </c:pt>
                      <c:pt idx="6894">
                        <c:v>0.10435349999999993</c:v>
                      </c:pt>
                      <c:pt idx="6895">
                        <c:v>0.10436549999999993</c:v>
                      </c:pt>
                      <c:pt idx="6896">
                        <c:v>0.10437949999999992</c:v>
                      </c:pt>
                      <c:pt idx="6897">
                        <c:v>0.10439199999999993</c:v>
                      </c:pt>
                      <c:pt idx="6898">
                        <c:v>0.10440399999999991</c:v>
                      </c:pt>
                      <c:pt idx="6899">
                        <c:v>0.10441649999999993</c:v>
                      </c:pt>
                      <c:pt idx="6900">
                        <c:v>0.10442699999999991</c:v>
                      </c:pt>
                      <c:pt idx="6901">
                        <c:v>0.1044364999999999</c:v>
                      </c:pt>
                      <c:pt idx="6902">
                        <c:v>0.1044459999999999</c:v>
                      </c:pt>
                      <c:pt idx="6903">
                        <c:v>0.10445599999999992</c:v>
                      </c:pt>
                      <c:pt idx="6904">
                        <c:v>0.1044639999999999</c:v>
                      </c:pt>
                      <c:pt idx="6905">
                        <c:v>0.1044719999999999</c:v>
                      </c:pt>
                      <c:pt idx="6906">
                        <c:v>0.10448049999999989</c:v>
                      </c:pt>
                      <c:pt idx="6907">
                        <c:v>0.1044869999999999</c:v>
                      </c:pt>
                      <c:pt idx="6908">
                        <c:v>0.10449149999999988</c:v>
                      </c:pt>
                      <c:pt idx="6909">
                        <c:v>0.10449599999999988</c:v>
                      </c:pt>
                      <c:pt idx="6910">
                        <c:v>0.10450349999999987</c:v>
                      </c:pt>
                      <c:pt idx="6911">
                        <c:v>0.10450899999999985</c:v>
                      </c:pt>
                      <c:pt idx="6912">
                        <c:v>0.10451499999999986</c:v>
                      </c:pt>
                      <c:pt idx="6913">
                        <c:v>0.10452049999999984</c:v>
                      </c:pt>
                      <c:pt idx="6914">
                        <c:v>0.10452499999999983</c:v>
                      </c:pt>
                      <c:pt idx="6915">
                        <c:v>0.10453099999999982</c:v>
                      </c:pt>
                      <c:pt idx="6916">
                        <c:v>0.1045364999999998</c:v>
                      </c:pt>
                      <c:pt idx="6917">
                        <c:v>0.1045414999999998</c:v>
                      </c:pt>
                      <c:pt idx="6918">
                        <c:v>0.10454699999999979</c:v>
                      </c:pt>
                      <c:pt idx="6919">
                        <c:v>0.10455299999999978</c:v>
                      </c:pt>
                      <c:pt idx="6920">
                        <c:v>0.10455799999999979</c:v>
                      </c:pt>
                      <c:pt idx="6921">
                        <c:v>0.10456499999999977</c:v>
                      </c:pt>
                      <c:pt idx="6922">
                        <c:v>0.10457149999999978</c:v>
                      </c:pt>
                      <c:pt idx="6923">
                        <c:v>0.10457899999999976</c:v>
                      </c:pt>
                      <c:pt idx="6924">
                        <c:v>0.10458849999999975</c:v>
                      </c:pt>
                      <c:pt idx="6925">
                        <c:v>0.10459599999999977</c:v>
                      </c:pt>
                      <c:pt idx="6926">
                        <c:v>0.10460499999999977</c:v>
                      </c:pt>
                      <c:pt idx="6927">
                        <c:v>0.10461349999999976</c:v>
                      </c:pt>
                      <c:pt idx="6928">
                        <c:v>0.10461999999999975</c:v>
                      </c:pt>
                      <c:pt idx="6929">
                        <c:v>0.10462799999999974</c:v>
                      </c:pt>
                      <c:pt idx="6930">
                        <c:v>0.10463699999999974</c:v>
                      </c:pt>
                      <c:pt idx="6931">
                        <c:v>0.10464649999999975</c:v>
                      </c:pt>
                      <c:pt idx="6932">
                        <c:v>0.10465349999999976</c:v>
                      </c:pt>
                      <c:pt idx="6933">
                        <c:v>0.10466099999999975</c:v>
                      </c:pt>
                      <c:pt idx="6934">
                        <c:v>0.10466849999999976</c:v>
                      </c:pt>
                      <c:pt idx="6935">
                        <c:v>0.10467499999999977</c:v>
                      </c:pt>
                      <c:pt idx="6936">
                        <c:v>0.10468399999999976</c:v>
                      </c:pt>
                      <c:pt idx="6937">
                        <c:v>0.10469399999999976</c:v>
                      </c:pt>
                      <c:pt idx="6938">
                        <c:v>0.10470149999999977</c:v>
                      </c:pt>
                      <c:pt idx="6939">
                        <c:v>0.10469599999999976</c:v>
                      </c:pt>
                      <c:pt idx="6940">
                        <c:v>0.10469999999999979</c:v>
                      </c:pt>
                      <c:pt idx="6941">
                        <c:v>0.10470649999999977</c:v>
                      </c:pt>
                      <c:pt idx="6942">
                        <c:v>0.10471549999999979</c:v>
                      </c:pt>
                      <c:pt idx="6943">
                        <c:v>0.1047239999999998</c:v>
                      </c:pt>
                      <c:pt idx="6944">
                        <c:v>0.10473249999999981</c:v>
                      </c:pt>
                      <c:pt idx="6945">
                        <c:v>0.10474149999999981</c:v>
                      </c:pt>
                      <c:pt idx="6946">
                        <c:v>0.10474849999999984</c:v>
                      </c:pt>
                      <c:pt idx="6947">
                        <c:v>0.10475799999999984</c:v>
                      </c:pt>
                      <c:pt idx="6948">
                        <c:v>0.10476599999999986</c:v>
                      </c:pt>
                      <c:pt idx="6949">
                        <c:v>0.10477699999999984</c:v>
                      </c:pt>
                      <c:pt idx="6950">
                        <c:v>0.10478699999999984</c:v>
                      </c:pt>
                      <c:pt idx="6951">
                        <c:v>0.10479749999999985</c:v>
                      </c:pt>
                      <c:pt idx="6952">
                        <c:v>0.10480899999999985</c:v>
                      </c:pt>
                      <c:pt idx="6953">
                        <c:v>0.10481999999999987</c:v>
                      </c:pt>
                      <c:pt idx="6954">
                        <c:v>0.10483099999999985</c:v>
                      </c:pt>
                      <c:pt idx="6955">
                        <c:v>0.10484099999999989</c:v>
                      </c:pt>
                      <c:pt idx="6956">
                        <c:v>0.1048524999999999</c:v>
                      </c:pt>
                      <c:pt idx="6957">
                        <c:v>0.1048614999999999</c:v>
                      </c:pt>
                      <c:pt idx="6958">
                        <c:v>0.10487349999999988</c:v>
                      </c:pt>
                      <c:pt idx="6959">
                        <c:v>0.10488449999999991</c:v>
                      </c:pt>
                      <c:pt idx="6960">
                        <c:v>0.10489649999999991</c:v>
                      </c:pt>
                      <c:pt idx="6961">
                        <c:v>0.10490599999999992</c:v>
                      </c:pt>
                      <c:pt idx="6962">
                        <c:v>0.10491749999999993</c:v>
                      </c:pt>
                      <c:pt idx="6963">
                        <c:v>0.10492749999999995</c:v>
                      </c:pt>
                      <c:pt idx="6964">
                        <c:v>0.10493549999999996</c:v>
                      </c:pt>
                      <c:pt idx="6965">
                        <c:v>0.10494399999999997</c:v>
                      </c:pt>
                      <c:pt idx="6966">
                        <c:v>0.10495149999999998</c:v>
                      </c:pt>
                      <c:pt idx="6967">
                        <c:v>0.10495899999999998</c:v>
                      </c:pt>
                      <c:pt idx="6968">
                        <c:v>0.10496699999999999</c:v>
                      </c:pt>
                      <c:pt idx="6969">
                        <c:v>0.104975</c:v>
                      </c:pt>
                      <c:pt idx="6970">
                        <c:v>0.10498350000000001</c:v>
                      </c:pt>
                      <c:pt idx="6971">
                        <c:v>0.1049925</c:v>
                      </c:pt>
                      <c:pt idx="6972">
                        <c:v>0.10499900000000002</c:v>
                      </c:pt>
                      <c:pt idx="6973">
                        <c:v>0.105005</c:v>
                      </c:pt>
                      <c:pt idx="6974">
                        <c:v>0.10501200000000001</c:v>
                      </c:pt>
                      <c:pt idx="6975">
                        <c:v>0.10501850000000003</c:v>
                      </c:pt>
                      <c:pt idx="6976">
                        <c:v>0.10502700000000002</c:v>
                      </c:pt>
                      <c:pt idx="6977">
                        <c:v>0.10503500000000003</c:v>
                      </c:pt>
                      <c:pt idx="6978">
                        <c:v>0.10504250000000001</c:v>
                      </c:pt>
                      <c:pt idx="6979">
                        <c:v>0.10505650000000002</c:v>
                      </c:pt>
                      <c:pt idx="6980">
                        <c:v>0.10506150000000003</c:v>
                      </c:pt>
                      <c:pt idx="6981">
                        <c:v>0.10506650000000002</c:v>
                      </c:pt>
                      <c:pt idx="6982">
                        <c:v>0.10507200000000004</c:v>
                      </c:pt>
                      <c:pt idx="6983">
                        <c:v>0.10507900000000005</c:v>
                      </c:pt>
                      <c:pt idx="6984">
                        <c:v>0.10508750000000004</c:v>
                      </c:pt>
                      <c:pt idx="6985">
                        <c:v>0.10509550000000005</c:v>
                      </c:pt>
                      <c:pt idx="6986">
                        <c:v>0.10510050000000005</c:v>
                      </c:pt>
                      <c:pt idx="6987">
                        <c:v>0.10510700000000005</c:v>
                      </c:pt>
                      <c:pt idx="6988">
                        <c:v>0.10511350000000005</c:v>
                      </c:pt>
                      <c:pt idx="6989">
                        <c:v>0.10512150000000005</c:v>
                      </c:pt>
                      <c:pt idx="6990">
                        <c:v>0.10512850000000006</c:v>
                      </c:pt>
                      <c:pt idx="6991">
                        <c:v>0.10514000000000005</c:v>
                      </c:pt>
                      <c:pt idx="6992">
                        <c:v>0.10514700000000006</c:v>
                      </c:pt>
                      <c:pt idx="6993">
                        <c:v>0.10515600000000007</c:v>
                      </c:pt>
                      <c:pt idx="6994">
                        <c:v>0.10516500000000004</c:v>
                      </c:pt>
                      <c:pt idx="6995">
                        <c:v>0.10517150000000006</c:v>
                      </c:pt>
                      <c:pt idx="6996">
                        <c:v>0.10517900000000006</c:v>
                      </c:pt>
                      <c:pt idx="6997">
                        <c:v>0.10518350000000007</c:v>
                      </c:pt>
                      <c:pt idx="6998">
                        <c:v>0.10518850000000007</c:v>
                      </c:pt>
                      <c:pt idx="6999">
                        <c:v>0.10519400000000008</c:v>
                      </c:pt>
                      <c:pt idx="7000">
                        <c:v>0.10519950000000008</c:v>
                      </c:pt>
                      <c:pt idx="7001">
                        <c:v>0.10520650000000009</c:v>
                      </c:pt>
                      <c:pt idx="7002">
                        <c:v>0.10521300000000008</c:v>
                      </c:pt>
                      <c:pt idx="7003">
                        <c:v>0.10522000000000011</c:v>
                      </c:pt>
                      <c:pt idx="7004">
                        <c:v>0.10522750000000008</c:v>
                      </c:pt>
                      <c:pt idx="7005">
                        <c:v>0.10523600000000009</c:v>
                      </c:pt>
                      <c:pt idx="7006">
                        <c:v>0.10524400000000009</c:v>
                      </c:pt>
                      <c:pt idx="7007">
                        <c:v>0.10526300000000008</c:v>
                      </c:pt>
                      <c:pt idx="7008">
                        <c:v>0.10527450000000009</c:v>
                      </c:pt>
                      <c:pt idx="7009">
                        <c:v>0.10527950000000008</c:v>
                      </c:pt>
                      <c:pt idx="7010">
                        <c:v>0.10528700000000007</c:v>
                      </c:pt>
                      <c:pt idx="7011">
                        <c:v>0.10529350000000008</c:v>
                      </c:pt>
                      <c:pt idx="7012">
                        <c:v>0.10530100000000008</c:v>
                      </c:pt>
                      <c:pt idx="7013">
                        <c:v>0.10531000000000006</c:v>
                      </c:pt>
                      <c:pt idx="7014">
                        <c:v>0.10531850000000004</c:v>
                      </c:pt>
                      <c:pt idx="7015">
                        <c:v>0.10532500000000004</c:v>
                      </c:pt>
                      <c:pt idx="7016">
                        <c:v>0.10533450000000004</c:v>
                      </c:pt>
                      <c:pt idx="7017">
                        <c:v>0.10534300000000003</c:v>
                      </c:pt>
                      <c:pt idx="7018">
                        <c:v>0.10535300000000004</c:v>
                      </c:pt>
                      <c:pt idx="7019">
                        <c:v>0.10536350000000004</c:v>
                      </c:pt>
                      <c:pt idx="7020">
                        <c:v>0.10537150000000006</c:v>
                      </c:pt>
                      <c:pt idx="7021">
                        <c:v>0.10538200000000005</c:v>
                      </c:pt>
                      <c:pt idx="7022">
                        <c:v>0.10539150000000007</c:v>
                      </c:pt>
                      <c:pt idx="7023">
                        <c:v>0.10540200000000005</c:v>
                      </c:pt>
                      <c:pt idx="7024">
                        <c:v>0.10541300000000005</c:v>
                      </c:pt>
                      <c:pt idx="7025">
                        <c:v>0.10542200000000007</c:v>
                      </c:pt>
                      <c:pt idx="7026">
                        <c:v>0.10543200000000005</c:v>
                      </c:pt>
                      <c:pt idx="7027">
                        <c:v>0.10544000000000006</c:v>
                      </c:pt>
                      <c:pt idx="7028">
                        <c:v>0.10544850000000006</c:v>
                      </c:pt>
                      <c:pt idx="7029">
                        <c:v>0.10545750000000005</c:v>
                      </c:pt>
                      <c:pt idx="7030">
                        <c:v>0.10546500000000006</c:v>
                      </c:pt>
                      <c:pt idx="7031">
                        <c:v>0.10547150000000004</c:v>
                      </c:pt>
                      <c:pt idx="7032">
                        <c:v>0.10547900000000004</c:v>
                      </c:pt>
                      <c:pt idx="7033">
                        <c:v>0.10548550000000004</c:v>
                      </c:pt>
                      <c:pt idx="7034">
                        <c:v>0.10549050000000003</c:v>
                      </c:pt>
                      <c:pt idx="7035">
                        <c:v>0.10549600000000003</c:v>
                      </c:pt>
                      <c:pt idx="7036">
                        <c:v>0.10550150000000003</c:v>
                      </c:pt>
                      <c:pt idx="7037">
                        <c:v>0.10550800000000002</c:v>
                      </c:pt>
                      <c:pt idx="7038">
                        <c:v>0.10551500000000003</c:v>
                      </c:pt>
                      <c:pt idx="7039">
                        <c:v>0.10551200000000004</c:v>
                      </c:pt>
                      <c:pt idx="7040">
                        <c:v>0.10551850000000002</c:v>
                      </c:pt>
                      <c:pt idx="7041">
                        <c:v>0.10552500000000004</c:v>
                      </c:pt>
                      <c:pt idx="7042">
                        <c:v>0.10553050000000003</c:v>
                      </c:pt>
                      <c:pt idx="7043">
                        <c:v>0.10553800000000001</c:v>
                      </c:pt>
                      <c:pt idx="7044">
                        <c:v>0.10554400000000003</c:v>
                      </c:pt>
                      <c:pt idx="7045">
                        <c:v>0.10554750000000002</c:v>
                      </c:pt>
                      <c:pt idx="7046">
                        <c:v>0.10555100000000001</c:v>
                      </c:pt>
                      <c:pt idx="7047">
                        <c:v>0.10555400000000001</c:v>
                      </c:pt>
                      <c:pt idx="7048">
                        <c:v>0.10555650000000001</c:v>
                      </c:pt>
                      <c:pt idx="7049">
                        <c:v>0.10555900000000001</c:v>
                      </c:pt>
                      <c:pt idx="7050">
                        <c:v>0.1055615</c:v>
                      </c:pt>
                      <c:pt idx="7051">
                        <c:v>0.10556650000000001</c:v>
                      </c:pt>
                      <c:pt idx="7052">
                        <c:v>0.10557150000000004</c:v>
                      </c:pt>
                      <c:pt idx="7053">
                        <c:v>0.10557400000000002</c:v>
                      </c:pt>
                      <c:pt idx="7054">
                        <c:v>0.10557650000000002</c:v>
                      </c:pt>
                      <c:pt idx="7055">
                        <c:v>0.10557400000000002</c:v>
                      </c:pt>
                      <c:pt idx="7056">
                        <c:v>0.105576</c:v>
                      </c:pt>
                      <c:pt idx="7057">
                        <c:v>0.1055775</c:v>
                      </c:pt>
                      <c:pt idx="7058">
                        <c:v>0.10558000000000002</c:v>
                      </c:pt>
                      <c:pt idx="7059">
                        <c:v>0.10558100000000001</c:v>
                      </c:pt>
                      <c:pt idx="7060">
                        <c:v>0.105582</c:v>
                      </c:pt>
                      <c:pt idx="7061">
                        <c:v>0.10558200000000001</c:v>
                      </c:pt>
                      <c:pt idx="7062">
                        <c:v>0.10558200000000002</c:v>
                      </c:pt>
                      <c:pt idx="7063">
                        <c:v>0.10558600000000001</c:v>
                      </c:pt>
                      <c:pt idx="7064">
                        <c:v>0.10558550000000003</c:v>
                      </c:pt>
                      <c:pt idx="7065">
                        <c:v>0.10558400000000003</c:v>
                      </c:pt>
                      <c:pt idx="7066">
                        <c:v>0.10558250000000002</c:v>
                      </c:pt>
                      <c:pt idx="7067">
                        <c:v>0.10558150000000004</c:v>
                      </c:pt>
                      <c:pt idx="7068">
                        <c:v>0.10558100000000004</c:v>
                      </c:pt>
                      <c:pt idx="7069">
                        <c:v>0.10558000000000003</c:v>
                      </c:pt>
                      <c:pt idx="7070">
                        <c:v>0.10557850000000002</c:v>
                      </c:pt>
                      <c:pt idx="7071">
                        <c:v>0.10557550000000003</c:v>
                      </c:pt>
                      <c:pt idx="7072">
                        <c:v>0.10557200000000004</c:v>
                      </c:pt>
                      <c:pt idx="7073">
                        <c:v>0.10556900000000004</c:v>
                      </c:pt>
                      <c:pt idx="7074">
                        <c:v>0.10556700000000002</c:v>
                      </c:pt>
                      <c:pt idx="7075">
                        <c:v>0.10556500000000002</c:v>
                      </c:pt>
                      <c:pt idx="7076">
                        <c:v>0.10556350000000002</c:v>
                      </c:pt>
                      <c:pt idx="7077">
                        <c:v>0.10556000000000003</c:v>
                      </c:pt>
                      <c:pt idx="7078">
                        <c:v>0.10555650000000004</c:v>
                      </c:pt>
                      <c:pt idx="7079">
                        <c:v>0.10555200000000003</c:v>
                      </c:pt>
                      <c:pt idx="7080">
                        <c:v>0.10554600000000003</c:v>
                      </c:pt>
                      <c:pt idx="7081">
                        <c:v>0.10554250000000004</c:v>
                      </c:pt>
                      <c:pt idx="7082">
                        <c:v>0.10553550000000002</c:v>
                      </c:pt>
                      <c:pt idx="7083">
                        <c:v>0.105531</c:v>
                      </c:pt>
                      <c:pt idx="7084">
                        <c:v>0.10552550000000004</c:v>
                      </c:pt>
                      <c:pt idx="7085">
                        <c:v>0.10551900000000002</c:v>
                      </c:pt>
                      <c:pt idx="7086">
                        <c:v>0.10551300000000001</c:v>
                      </c:pt>
                      <c:pt idx="7087">
                        <c:v>0.10550050000000001</c:v>
                      </c:pt>
                      <c:pt idx="7088">
                        <c:v>0.10549650000000003</c:v>
                      </c:pt>
                      <c:pt idx="7089">
                        <c:v>0.10549150000000003</c:v>
                      </c:pt>
                      <c:pt idx="7090">
                        <c:v>0.10548750000000001</c:v>
                      </c:pt>
                      <c:pt idx="7091">
                        <c:v>0.10548400000000002</c:v>
                      </c:pt>
                      <c:pt idx="7092">
                        <c:v>0.10547800000000004</c:v>
                      </c:pt>
                      <c:pt idx="7093">
                        <c:v>0.10547250000000004</c:v>
                      </c:pt>
                      <c:pt idx="7094">
                        <c:v>0.10546650000000003</c:v>
                      </c:pt>
                      <c:pt idx="7095">
                        <c:v>0.10546350000000004</c:v>
                      </c:pt>
                      <c:pt idx="7096">
                        <c:v>0.10545800000000005</c:v>
                      </c:pt>
                      <c:pt idx="7097">
                        <c:v>0.10545450000000006</c:v>
                      </c:pt>
                      <c:pt idx="7098">
                        <c:v>0.10545050000000007</c:v>
                      </c:pt>
                      <c:pt idx="7099">
                        <c:v>0.10544500000000008</c:v>
                      </c:pt>
                      <c:pt idx="7100">
                        <c:v>0.10544200000000008</c:v>
                      </c:pt>
                      <c:pt idx="7101">
                        <c:v>0.10543800000000009</c:v>
                      </c:pt>
                      <c:pt idx="7102">
                        <c:v>0.1054335000000001</c:v>
                      </c:pt>
                      <c:pt idx="7103">
                        <c:v>0.1054280000000001</c:v>
                      </c:pt>
                      <c:pt idx="7104">
                        <c:v>0.10542450000000009</c:v>
                      </c:pt>
                      <c:pt idx="7105">
                        <c:v>0.10541900000000011</c:v>
                      </c:pt>
                      <c:pt idx="7106">
                        <c:v>0.10541400000000012</c:v>
                      </c:pt>
                      <c:pt idx="7107">
                        <c:v>0.10541000000000013</c:v>
                      </c:pt>
                      <c:pt idx="7108">
                        <c:v>0.10540550000000014</c:v>
                      </c:pt>
                      <c:pt idx="7109">
                        <c:v>0.10540200000000013</c:v>
                      </c:pt>
                      <c:pt idx="7110">
                        <c:v>0.10539650000000013</c:v>
                      </c:pt>
                      <c:pt idx="7111">
                        <c:v>0.10539250000000014</c:v>
                      </c:pt>
                      <c:pt idx="7112">
                        <c:v>0.10538700000000015</c:v>
                      </c:pt>
                      <c:pt idx="7113">
                        <c:v>0.10538350000000016</c:v>
                      </c:pt>
                      <c:pt idx="7114">
                        <c:v>0.10537950000000014</c:v>
                      </c:pt>
                      <c:pt idx="7115">
                        <c:v>0.10537750000000015</c:v>
                      </c:pt>
                      <c:pt idx="7116">
                        <c:v>0.10537400000000013</c:v>
                      </c:pt>
                      <c:pt idx="7117">
                        <c:v>0.10536900000000013</c:v>
                      </c:pt>
                      <c:pt idx="7118">
                        <c:v>0.10536450000000014</c:v>
                      </c:pt>
                      <c:pt idx="7119">
                        <c:v>0.10536000000000012</c:v>
                      </c:pt>
                      <c:pt idx="7120">
                        <c:v>0.10535450000000013</c:v>
                      </c:pt>
                      <c:pt idx="7121">
                        <c:v>0.10535050000000012</c:v>
                      </c:pt>
                      <c:pt idx="7122">
                        <c:v>0.10534550000000013</c:v>
                      </c:pt>
                      <c:pt idx="7123">
                        <c:v>0.10533300000000013</c:v>
                      </c:pt>
                      <c:pt idx="7124">
                        <c:v>0.10532500000000017</c:v>
                      </c:pt>
                      <c:pt idx="7125">
                        <c:v>0.10531750000000015</c:v>
                      </c:pt>
                      <c:pt idx="7126">
                        <c:v>0.10531100000000017</c:v>
                      </c:pt>
                      <c:pt idx="7127">
                        <c:v>0.10530550000000018</c:v>
                      </c:pt>
                      <c:pt idx="7128">
                        <c:v>0.10529850000000017</c:v>
                      </c:pt>
                      <c:pt idx="7129">
                        <c:v>0.10529200000000019</c:v>
                      </c:pt>
                      <c:pt idx="7130">
                        <c:v>0.10528400000000017</c:v>
                      </c:pt>
                      <c:pt idx="7131">
                        <c:v>0.10527650000000016</c:v>
                      </c:pt>
                      <c:pt idx="7132">
                        <c:v>0.10526950000000015</c:v>
                      </c:pt>
                      <c:pt idx="7133">
                        <c:v>0.10526450000000016</c:v>
                      </c:pt>
                      <c:pt idx="7134">
                        <c:v>0.1052585000000002</c:v>
                      </c:pt>
                      <c:pt idx="7135">
                        <c:v>0.10529950000000018</c:v>
                      </c:pt>
                      <c:pt idx="7136">
                        <c:v>0.10529350000000016</c:v>
                      </c:pt>
                      <c:pt idx="7137">
                        <c:v>0.10528850000000017</c:v>
                      </c:pt>
                      <c:pt idx="7138">
                        <c:v>0.10528400000000017</c:v>
                      </c:pt>
                      <c:pt idx="7139">
                        <c:v>0.10530350000000017</c:v>
                      </c:pt>
                      <c:pt idx="7140">
                        <c:v>0.10530250000000019</c:v>
                      </c:pt>
                      <c:pt idx="7141">
                        <c:v>0.10529900000000016</c:v>
                      </c:pt>
                      <c:pt idx="7142">
                        <c:v>0.10529650000000017</c:v>
                      </c:pt>
                      <c:pt idx="7143">
                        <c:v>0.10529400000000017</c:v>
                      </c:pt>
                      <c:pt idx="7144">
                        <c:v>0.10529350000000016</c:v>
                      </c:pt>
                      <c:pt idx="7145">
                        <c:v>0.10529350000000015</c:v>
                      </c:pt>
                      <c:pt idx="7146">
                        <c:v>0.10529300000000015</c:v>
                      </c:pt>
                      <c:pt idx="7147">
                        <c:v>0.10530350000000015</c:v>
                      </c:pt>
                      <c:pt idx="7148">
                        <c:v>0.10530500000000015</c:v>
                      </c:pt>
                      <c:pt idx="7149">
                        <c:v>0.10530600000000014</c:v>
                      </c:pt>
                      <c:pt idx="7150">
                        <c:v>0.10530800000000014</c:v>
                      </c:pt>
                      <c:pt idx="7151">
                        <c:v>0.10530500000000012</c:v>
                      </c:pt>
                      <c:pt idx="7152">
                        <c:v>0.10530500000000012</c:v>
                      </c:pt>
                      <c:pt idx="7153">
                        <c:v>0.10530400000000011</c:v>
                      </c:pt>
                      <c:pt idx="7154">
                        <c:v>0.10530400000000009</c:v>
                      </c:pt>
                      <c:pt idx="7155">
                        <c:v>0.10530550000000011</c:v>
                      </c:pt>
                      <c:pt idx="7156">
                        <c:v>0.10530700000000009</c:v>
                      </c:pt>
                      <c:pt idx="7157">
                        <c:v>0.10530800000000008</c:v>
                      </c:pt>
                      <c:pt idx="7158">
                        <c:v>0.10530800000000007</c:v>
                      </c:pt>
                      <c:pt idx="7159">
                        <c:v>0.10531100000000004</c:v>
                      </c:pt>
                      <c:pt idx="7160">
                        <c:v>0.10531350000000005</c:v>
                      </c:pt>
                      <c:pt idx="7161">
                        <c:v>0.10531600000000005</c:v>
                      </c:pt>
                      <c:pt idx="7162">
                        <c:v>0.10531550000000005</c:v>
                      </c:pt>
                      <c:pt idx="7163">
                        <c:v>0.10531450000000005</c:v>
                      </c:pt>
                      <c:pt idx="7164">
                        <c:v>0.10531100000000006</c:v>
                      </c:pt>
                      <c:pt idx="7165">
                        <c:v>0.10530850000000007</c:v>
                      </c:pt>
                      <c:pt idx="7166">
                        <c:v>0.10530750000000003</c:v>
                      </c:pt>
                      <c:pt idx="7167">
                        <c:v>0.10530600000000004</c:v>
                      </c:pt>
                      <c:pt idx="7168">
                        <c:v>0.10530450000000004</c:v>
                      </c:pt>
                      <c:pt idx="7169">
                        <c:v>0.10530250000000006</c:v>
                      </c:pt>
                      <c:pt idx="7170">
                        <c:v>0.10530000000000003</c:v>
                      </c:pt>
                      <c:pt idx="7171">
                        <c:v>0.10535300000000003</c:v>
                      </c:pt>
                      <c:pt idx="7172">
                        <c:v>0.10535200000000003</c:v>
                      </c:pt>
                      <c:pt idx="7173">
                        <c:v>0.10535100000000003</c:v>
                      </c:pt>
                      <c:pt idx="7174">
                        <c:v>0.10534950000000004</c:v>
                      </c:pt>
                      <c:pt idx="7175">
                        <c:v>0.10534550000000004</c:v>
                      </c:pt>
                      <c:pt idx="7176">
                        <c:v>0.10534200000000003</c:v>
                      </c:pt>
                      <c:pt idx="7177">
                        <c:v>0.10533800000000001</c:v>
                      </c:pt>
                      <c:pt idx="7178">
                        <c:v>0.10533400000000002</c:v>
                      </c:pt>
                      <c:pt idx="7179">
                        <c:v>0.10532450000000004</c:v>
                      </c:pt>
                      <c:pt idx="7180">
                        <c:v>0.10532400000000006</c:v>
                      </c:pt>
                      <c:pt idx="7181">
                        <c:v>0.10532300000000007</c:v>
                      </c:pt>
                      <c:pt idx="7182">
                        <c:v>0.10532150000000007</c:v>
                      </c:pt>
                      <c:pt idx="7183">
                        <c:v>0.10531400000000007</c:v>
                      </c:pt>
                      <c:pt idx="7184">
                        <c:v>0.10531200000000007</c:v>
                      </c:pt>
                      <c:pt idx="7185">
                        <c:v>0.10531200000000006</c:v>
                      </c:pt>
                      <c:pt idx="7186">
                        <c:v>0.10531200000000006</c:v>
                      </c:pt>
                      <c:pt idx="7187">
                        <c:v>0.10529850000000003</c:v>
                      </c:pt>
                      <c:pt idx="7188">
                        <c:v>0.10529600000000004</c:v>
                      </c:pt>
                      <c:pt idx="7189">
                        <c:v>0.10529600000000004</c:v>
                      </c:pt>
                      <c:pt idx="7190">
                        <c:v>0.10529400000000004</c:v>
                      </c:pt>
                      <c:pt idx="7191">
                        <c:v>0.10528700000000005</c:v>
                      </c:pt>
                      <c:pt idx="7192">
                        <c:v>0.10528500000000005</c:v>
                      </c:pt>
                      <c:pt idx="7193">
                        <c:v>0.10528100000000004</c:v>
                      </c:pt>
                      <c:pt idx="7194">
                        <c:v>0.10527750000000005</c:v>
                      </c:pt>
                      <c:pt idx="7195">
                        <c:v>0.10527450000000003</c:v>
                      </c:pt>
                      <c:pt idx="7196">
                        <c:v>0.10527200000000006</c:v>
                      </c:pt>
                      <c:pt idx="7197">
                        <c:v>0.10527100000000006</c:v>
                      </c:pt>
                      <c:pt idx="7198">
                        <c:v>0.10526850000000008</c:v>
                      </c:pt>
                      <c:pt idx="7199">
                        <c:v>0.10526850000000007</c:v>
                      </c:pt>
                      <c:pt idx="7200">
                        <c:v>0.10526450000000005</c:v>
                      </c:pt>
                      <c:pt idx="7201">
                        <c:v>0.10526200000000006</c:v>
                      </c:pt>
                      <c:pt idx="7202">
                        <c:v>0.10525900000000005</c:v>
                      </c:pt>
                      <c:pt idx="7203">
                        <c:v>0.10525750000000007</c:v>
                      </c:pt>
                      <c:pt idx="7204">
                        <c:v>0.10525500000000006</c:v>
                      </c:pt>
                      <c:pt idx="7205">
                        <c:v>0.10525100000000007</c:v>
                      </c:pt>
                      <c:pt idx="7206">
                        <c:v>0.10524950000000008</c:v>
                      </c:pt>
                      <c:pt idx="7207">
                        <c:v>0.10523700000000008</c:v>
                      </c:pt>
                      <c:pt idx="7208">
                        <c:v>0.10523400000000011</c:v>
                      </c:pt>
                      <c:pt idx="7209">
                        <c:v>0.10523400000000009</c:v>
                      </c:pt>
                      <c:pt idx="7210">
                        <c:v>0.1052305000000001</c:v>
                      </c:pt>
                      <c:pt idx="7211">
                        <c:v>0.10522650000000011</c:v>
                      </c:pt>
                      <c:pt idx="7212">
                        <c:v>0.10522400000000012</c:v>
                      </c:pt>
                      <c:pt idx="7213">
                        <c:v>0.10522150000000011</c:v>
                      </c:pt>
                      <c:pt idx="7214">
                        <c:v>0.10521800000000009</c:v>
                      </c:pt>
                      <c:pt idx="7215">
                        <c:v>0.10521550000000009</c:v>
                      </c:pt>
                      <c:pt idx="7216">
                        <c:v>0.1052120000000001</c:v>
                      </c:pt>
                      <c:pt idx="7217">
                        <c:v>0.10520650000000006</c:v>
                      </c:pt>
                      <c:pt idx="7218">
                        <c:v>0.10520200000000007</c:v>
                      </c:pt>
                      <c:pt idx="7219">
                        <c:v>0.10519900000000007</c:v>
                      </c:pt>
                      <c:pt idx="7220">
                        <c:v>0.10519550000000005</c:v>
                      </c:pt>
                      <c:pt idx="7221">
                        <c:v>0.10518850000000006</c:v>
                      </c:pt>
                      <c:pt idx="7222">
                        <c:v>0.10518200000000005</c:v>
                      </c:pt>
                      <c:pt idx="7223">
                        <c:v>0.10517400000000006</c:v>
                      </c:pt>
                      <c:pt idx="7224">
                        <c:v>0.10516450000000005</c:v>
                      </c:pt>
                      <c:pt idx="7225">
                        <c:v>0.10515600000000004</c:v>
                      </c:pt>
                      <c:pt idx="7226">
                        <c:v>0.10514800000000003</c:v>
                      </c:pt>
                      <c:pt idx="7227">
                        <c:v>0.10514200000000003</c:v>
                      </c:pt>
                      <c:pt idx="7228">
                        <c:v>0.10513350000000003</c:v>
                      </c:pt>
                      <c:pt idx="7229">
                        <c:v>0.10512450000000002</c:v>
                      </c:pt>
                      <c:pt idx="7230">
                        <c:v>0.10511400000000004</c:v>
                      </c:pt>
                      <c:pt idx="7231">
                        <c:v>0.10510600000000003</c:v>
                      </c:pt>
                      <c:pt idx="7232">
                        <c:v>0.10509400000000005</c:v>
                      </c:pt>
                      <c:pt idx="7233">
                        <c:v>0.10508500000000005</c:v>
                      </c:pt>
                      <c:pt idx="7234">
                        <c:v>0.10507800000000005</c:v>
                      </c:pt>
                      <c:pt idx="7235">
                        <c:v>0.10506900000000005</c:v>
                      </c:pt>
                      <c:pt idx="7236">
                        <c:v>0.10506000000000004</c:v>
                      </c:pt>
                      <c:pt idx="7237">
                        <c:v>0.10505000000000005</c:v>
                      </c:pt>
                      <c:pt idx="7238">
                        <c:v>0.10504200000000002</c:v>
                      </c:pt>
                      <c:pt idx="7239">
                        <c:v>0.10504350000000003</c:v>
                      </c:pt>
                      <c:pt idx="7240">
                        <c:v>0.10503600000000002</c:v>
                      </c:pt>
                      <c:pt idx="7241">
                        <c:v>0.10502950000000003</c:v>
                      </c:pt>
                      <c:pt idx="7242">
                        <c:v>0.10502150000000002</c:v>
                      </c:pt>
                      <c:pt idx="7243">
                        <c:v>0.10509800000000002</c:v>
                      </c:pt>
                      <c:pt idx="7244">
                        <c:v>0.10509100000000002</c:v>
                      </c:pt>
                      <c:pt idx="7245">
                        <c:v>0.10508750000000001</c:v>
                      </c:pt>
                      <c:pt idx="7246">
                        <c:v>0.1050835</c:v>
                      </c:pt>
                      <c:pt idx="7247">
                        <c:v>0.10508750000000001</c:v>
                      </c:pt>
                      <c:pt idx="7248">
                        <c:v>0.105085</c:v>
                      </c:pt>
                      <c:pt idx="7249">
                        <c:v>0.10508250000000001</c:v>
                      </c:pt>
                      <c:pt idx="7250">
                        <c:v>0.10508099999999999</c:v>
                      </c:pt>
                      <c:pt idx="7251">
                        <c:v>0.10507899999999999</c:v>
                      </c:pt>
                      <c:pt idx="7252">
                        <c:v>0.10507549999999999</c:v>
                      </c:pt>
                      <c:pt idx="7253">
                        <c:v>0.10507349999999999</c:v>
                      </c:pt>
                      <c:pt idx="7254">
                        <c:v>0.10507099999999997</c:v>
                      </c:pt>
                      <c:pt idx="7255">
                        <c:v>0.10507499999999999</c:v>
                      </c:pt>
                      <c:pt idx="7256">
                        <c:v>0.10507549999999999</c:v>
                      </c:pt>
                      <c:pt idx="7257">
                        <c:v>0.10507399999999999</c:v>
                      </c:pt>
                      <c:pt idx="7258">
                        <c:v>0.10507299999999997</c:v>
                      </c:pt>
                      <c:pt idx="7259">
                        <c:v>0.10506149999999996</c:v>
                      </c:pt>
                      <c:pt idx="7260">
                        <c:v>0.10505899999999997</c:v>
                      </c:pt>
                      <c:pt idx="7261">
                        <c:v>0.10505949999999997</c:v>
                      </c:pt>
                      <c:pt idx="7262">
                        <c:v>0.10506149999999996</c:v>
                      </c:pt>
                      <c:pt idx="7263">
                        <c:v>0.10505899999999996</c:v>
                      </c:pt>
                      <c:pt idx="7264">
                        <c:v>0.10506049999999995</c:v>
                      </c:pt>
                      <c:pt idx="7265">
                        <c:v>0.10506199999999997</c:v>
                      </c:pt>
                      <c:pt idx="7266">
                        <c:v>0.10506499999999998</c:v>
                      </c:pt>
                      <c:pt idx="7267">
                        <c:v>0.10506599999999996</c:v>
                      </c:pt>
                      <c:pt idx="7268">
                        <c:v>0.10506949999999998</c:v>
                      </c:pt>
                      <c:pt idx="7269">
                        <c:v>0.10507249999999997</c:v>
                      </c:pt>
                      <c:pt idx="7270">
                        <c:v>0.10507649999999996</c:v>
                      </c:pt>
                      <c:pt idx="7271">
                        <c:v>0.10508149999999995</c:v>
                      </c:pt>
                      <c:pt idx="7272">
                        <c:v>0.10508799999999996</c:v>
                      </c:pt>
                      <c:pt idx="7273">
                        <c:v>0.10509399999999997</c:v>
                      </c:pt>
                      <c:pt idx="7274">
                        <c:v>0.10510099999999996</c:v>
                      </c:pt>
                      <c:pt idx="7275">
                        <c:v>0.10510599999999995</c:v>
                      </c:pt>
                      <c:pt idx="7276">
                        <c:v>0.10511249999999996</c:v>
                      </c:pt>
                      <c:pt idx="7277">
                        <c:v>0.10511899999999995</c:v>
                      </c:pt>
                      <c:pt idx="7278">
                        <c:v>0.10512599999999994</c:v>
                      </c:pt>
                      <c:pt idx="7279">
                        <c:v>0.10519899999999995</c:v>
                      </c:pt>
                      <c:pt idx="7280">
                        <c:v>0.10520549999999992</c:v>
                      </c:pt>
                      <c:pt idx="7281">
                        <c:v>0.10521199999999993</c:v>
                      </c:pt>
                      <c:pt idx="7282">
                        <c:v>0.10522049999999993</c:v>
                      </c:pt>
                      <c:pt idx="7283">
                        <c:v>0.10522699999999992</c:v>
                      </c:pt>
                      <c:pt idx="7284">
                        <c:v>0.10523549999999993</c:v>
                      </c:pt>
                      <c:pt idx="7285">
                        <c:v>0.10524299999999993</c:v>
                      </c:pt>
                      <c:pt idx="7286">
                        <c:v>0.10525149999999993</c:v>
                      </c:pt>
                      <c:pt idx="7287">
                        <c:v>0.10526699999999994</c:v>
                      </c:pt>
                      <c:pt idx="7288">
                        <c:v>0.10527549999999994</c:v>
                      </c:pt>
                      <c:pt idx="7289">
                        <c:v>0.10528349999999995</c:v>
                      </c:pt>
                      <c:pt idx="7290">
                        <c:v>0.10529049999999997</c:v>
                      </c:pt>
                      <c:pt idx="7291">
                        <c:v>0.10529249999999997</c:v>
                      </c:pt>
                      <c:pt idx="7292">
                        <c:v>0.10530099999999999</c:v>
                      </c:pt>
                      <c:pt idx="7293">
                        <c:v>0.10530899999999999</c:v>
                      </c:pt>
                      <c:pt idx="7294">
                        <c:v>0.10531899999999998</c:v>
                      </c:pt>
                      <c:pt idx="7295">
                        <c:v>0.10532849999999999</c:v>
                      </c:pt>
                      <c:pt idx="7296">
                        <c:v>0.10533849999999999</c:v>
                      </c:pt>
                      <c:pt idx="7297">
                        <c:v>0.105347</c:v>
                      </c:pt>
                      <c:pt idx="7298">
                        <c:v>0.1053555</c:v>
                      </c:pt>
                      <c:pt idx="7299">
                        <c:v>0.10536550000000001</c:v>
                      </c:pt>
                      <c:pt idx="7300">
                        <c:v>0.10537300000000002</c:v>
                      </c:pt>
                      <c:pt idx="7301">
                        <c:v>0.10538400000000001</c:v>
                      </c:pt>
                      <c:pt idx="7302">
                        <c:v>0.10541300000000002</c:v>
                      </c:pt>
                      <c:pt idx="7303">
                        <c:v>0.10543750000000002</c:v>
                      </c:pt>
                      <c:pt idx="7304">
                        <c:v>0.10545950000000003</c:v>
                      </c:pt>
                      <c:pt idx="7305">
                        <c:v>0.10548500000000002</c:v>
                      </c:pt>
                      <c:pt idx="7306">
                        <c:v>0.10551000000000002</c:v>
                      </c:pt>
                      <c:pt idx="7307">
                        <c:v>0.105534</c:v>
                      </c:pt>
                      <c:pt idx="7308">
                        <c:v>0.10556050000000003</c:v>
                      </c:pt>
                      <c:pt idx="7309">
                        <c:v>0.10558450000000003</c:v>
                      </c:pt>
                      <c:pt idx="7310">
                        <c:v>0.10560950000000002</c:v>
                      </c:pt>
                      <c:pt idx="7311">
                        <c:v>0.10563300000000002</c:v>
                      </c:pt>
                      <c:pt idx="7312">
                        <c:v>0.10565750000000002</c:v>
                      </c:pt>
                      <c:pt idx="7313">
                        <c:v>0.10568250000000003</c:v>
                      </c:pt>
                      <c:pt idx="7314">
                        <c:v>0.10571200000000003</c:v>
                      </c:pt>
                      <c:pt idx="7315">
                        <c:v>0.10573250000000003</c:v>
                      </c:pt>
                      <c:pt idx="7316">
                        <c:v>0.10575450000000003</c:v>
                      </c:pt>
                      <c:pt idx="7317">
                        <c:v>0.10577750000000005</c:v>
                      </c:pt>
                      <c:pt idx="7318">
                        <c:v>0.10580200000000005</c:v>
                      </c:pt>
                      <c:pt idx="7319">
                        <c:v>0.10584350000000003</c:v>
                      </c:pt>
                      <c:pt idx="7320">
                        <c:v>0.10586900000000005</c:v>
                      </c:pt>
                      <c:pt idx="7321">
                        <c:v>0.10589450000000006</c:v>
                      </c:pt>
                      <c:pt idx="7322">
                        <c:v>0.10591900000000005</c:v>
                      </c:pt>
                      <c:pt idx="7323">
                        <c:v>0.10595200000000006</c:v>
                      </c:pt>
                      <c:pt idx="7324">
                        <c:v>0.10597900000000005</c:v>
                      </c:pt>
                      <c:pt idx="7325">
                        <c:v>0.10600750000000005</c:v>
                      </c:pt>
                      <c:pt idx="7326">
                        <c:v>0.10603750000000005</c:v>
                      </c:pt>
                      <c:pt idx="7327">
                        <c:v>0.10607550000000004</c:v>
                      </c:pt>
                      <c:pt idx="7328">
                        <c:v>0.10610200000000006</c:v>
                      </c:pt>
                      <c:pt idx="7329">
                        <c:v>0.10613200000000006</c:v>
                      </c:pt>
                      <c:pt idx="7330">
                        <c:v>0.10615850000000007</c:v>
                      </c:pt>
                      <c:pt idx="7331">
                        <c:v>0.10619100000000006</c:v>
                      </c:pt>
                      <c:pt idx="7332">
                        <c:v>0.10622350000000007</c:v>
                      </c:pt>
                      <c:pt idx="7333">
                        <c:v>0.10625500000000007</c:v>
                      </c:pt>
                      <c:pt idx="7334">
                        <c:v>0.10628800000000008</c:v>
                      </c:pt>
                      <c:pt idx="7335">
                        <c:v>0.10627750000000007</c:v>
                      </c:pt>
                      <c:pt idx="7336">
                        <c:v>0.10631250000000005</c:v>
                      </c:pt>
                      <c:pt idx="7337">
                        <c:v>0.10634700000000005</c:v>
                      </c:pt>
                      <c:pt idx="7338">
                        <c:v>0.10638100000000004</c:v>
                      </c:pt>
                      <c:pt idx="7339">
                        <c:v>0.10640300000000005</c:v>
                      </c:pt>
                      <c:pt idx="7340">
                        <c:v>0.10643900000000003</c:v>
                      </c:pt>
                      <c:pt idx="7341">
                        <c:v>0.10647700000000002</c:v>
                      </c:pt>
                      <c:pt idx="7342">
                        <c:v>0.106512</c:v>
                      </c:pt>
                      <c:pt idx="7343">
                        <c:v>0.106548</c:v>
                      </c:pt>
                      <c:pt idx="7344">
                        <c:v>0.1065845</c:v>
                      </c:pt>
                      <c:pt idx="7345">
                        <c:v>0.10662200000000001</c:v>
                      </c:pt>
                      <c:pt idx="7346">
                        <c:v>0.10666</c:v>
                      </c:pt>
                      <c:pt idx="7347">
                        <c:v>0.10668600000000002</c:v>
                      </c:pt>
                      <c:pt idx="7348">
                        <c:v>0.10672050000000002</c:v>
                      </c:pt>
                      <c:pt idx="7349">
                        <c:v>0.10675500000000003</c:v>
                      </c:pt>
                      <c:pt idx="7350">
                        <c:v>0.10678950000000004</c:v>
                      </c:pt>
                      <c:pt idx="7351">
                        <c:v>0.10682900000000005</c:v>
                      </c:pt>
                      <c:pt idx="7352">
                        <c:v>0.10686800000000005</c:v>
                      </c:pt>
                      <c:pt idx="7353">
                        <c:v>0.10690700000000004</c:v>
                      </c:pt>
                      <c:pt idx="7354">
                        <c:v>0.10693850000000003</c:v>
                      </c:pt>
                      <c:pt idx="7355">
                        <c:v>0.10696700000000003</c:v>
                      </c:pt>
                      <c:pt idx="7356">
                        <c:v>0.10699250000000003</c:v>
                      </c:pt>
                      <c:pt idx="7357">
                        <c:v>0.10701600000000003</c:v>
                      </c:pt>
                      <c:pt idx="7358">
                        <c:v>0.10704250000000001</c:v>
                      </c:pt>
                      <c:pt idx="7359">
                        <c:v>0.10706549999999999</c:v>
                      </c:pt>
                      <c:pt idx="7360">
                        <c:v>0.1070895</c:v>
                      </c:pt>
                      <c:pt idx="7361">
                        <c:v>0.10711250000000001</c:v>
                      </c:pt>
                      <c:pt idx="7362">
                        <c:v>0.107137</c:v>
                      </c:pt>
                      <c:pt idx="7363">
                        <c:v>0.10715649999999999</c:v>
                      </c:pt>
                      <c:pt idx="7364">
                        <c:v>0.107182</c:v>
                      </c:pt>
                      <c:pt idx="7365">
                        <c:v>0.1072065</c:v>
                      </c:pt>
                      <c:pt idx="7366">
                        <c:v>0.10723199999999998</c:v>
                      </c:pt>
                      <c:pt idx="7367">
                        <c:v>0.10725999999999999</c:v>
                      </c:pt>
                      <c:pt idx="7368">
                        <c:v>0.10728499999999999</c:v>
                      </c:pt>
                      <c:pt idx="7369">
                        <c:v>0.10731</c:v>
                      </c:pt>
                      <c:pt idx="7370">
                        <c:v>0.107334</c:v>
                      </c:pt>
                      <c:pt idx="7371">
                        <c:v>0.107303</c:v>
                      </c:pt>
                      <c:pt idx="7372">
                        <c:v>0.10732600000000002</c:v>
                      </c:pt>
                      <c:pt idx="7373">
                        <c:v>0.10734700000000003</c:v>
                      </c:pt>
                      <c:pt idx="7374">
                        <c:v>0.10736950000000002</c:v>
                      </c:pt>
                      <c:pt idx="7375">
                        <c:v>0.10738750000000001</c:v>
                      </c:pt>
                      <c:pt idx="7376">
                        <c:v>0.10740900000000002</c:v>
                      </c:pt>
                      <c:pt idx="7377">
                        <c:v>0.10743250000000001</c:v>
                      </c:pt>
                      <c:pt idx="7378">
                        <c:v>0.10745500000000002</c:v>
                      </c:pt>
                      <c:pt idx="7379">
                        <c:v>0.107476</c:v>
                      </c:pt>
                      <c:pt idx="7380">
                        <c:v>0.10749800000000001</c:v>
                      </c:pt>
                      <c:pt idx="7381">
                        <c:v>0.10751850000000002</c:v>
                      </c:pt>
                      <c:pt idx="7382">
                        <c:v>0.107539</c:v>
                      </c:pt>
                      <c:pt idx="7383">
                        <c:v>0.10756449999999999</c:v>
                      </c:pt>
                      <c:pt idx="7384">
                        <c:v>0.107586</c:v>
                      </c:pt>
                      <c:pt idx="7385">
                        <c:v>0.10760449999999999</c:v>
                      </c:pt>
                      <c:pt idx="7386">
                        <c:v>0.10762699999999999</c:v>
                      </c:pt>
                      <c:pt idx="7387">
                        <c:v>0.107655</c:v>
                      </c:pt>
                      <c:pt idx="7388">
                        <c:v>0.10767649999999999</c:v>
                      </c:pt>
                      <c:pt idx="7389">
                        <c:v>0.10769800000000002</c:v>
                      </c:pt>
                      <c:pt idx="7390">
                        <c:v>0.10772100000000001</c:v>
                      </c:pt>
                      <c:pt idx="7391">
                        <c:v>0.10777000000000003</c:v>
                      </c:pt>
                      <c:pt idx="7392">
                        <c:v>0.10779450000000004</c:v>
                      </c:pt>
                      <c:pt idx="7393">
                        <c:v>0.10782100000000006</c:v>
                      </c:pt>
                      <c:pt idx="7394">
                        <c:v>0.10784650000000007</c:v>
                      </c:pt>
                      <c:pt idx="7395">
                        <c:v>0.10787200000000004</c:v>
                      </c:pt>
                      <c:pt idx="7396">
                        <c:v>0.10790100000000002</c:v>
                      </c:pt>
                      <c:pt idx="7397">
                        <c:v>0.10792550000000006</c:v>
                      </c:pt>
                      <c:pt idx="7398">
                        <c:v>0.10795100000000002</c:v>
                      </c:pt>
                      <c:pt idx="7399">
                        <c:v>0.10797450000000001</c:v>
                      </c:pt>
                      <c:pt idx="7400">
                        <c:v>0.10799700000000001</c:v>
                      </c:pt>
                      <c:pt idx="7401">
                        <c:v>0.10801749999999999</c:v>
                      </c:pt>
                      <c:pt idx="7402">
                        <c:v>0.1080415</c:v>
                      </c:pt>
                      <c:pt idx="7403">
                        <c:v>0.10805950000000002</c:v>
                      </c:pt>
                      <c:pt idx="7404">
                        <c:v>0.10807899999999998</c:v>
                      </c:pt>
                      <c:pt idx="7405">
                        <c:v>0.10809999999999999</c:v>
                      </c:pt>
                      <c:pt idx="7406">
                        <c:v>0.10812049999999998</c:v>
                      </c:pt>
                      <c:pt idx="7407">
                        <c:v>0.10813899999999999</c:v>
                      </c:pt>
                      <c:pt idx="7408">
                        <c:v>0.10815899999999999</c:v>
                      </c:pt>
                      <c:pt idx="7409">
                        <c:v>0.10817949999999998</c:v>
                      </c:pt>
                      <c:pt idx="7410">
                        <c:v>0.10819949999999999</c:v>
                      </c:pt>
                      <c:pt idx="7411">
                        <c:v>0.10821699999999999</c:v>
                      </c:pt>
                      <c:pt idx="7412">
                        <c:v>0.1082375</c:v>
                      </c:pt>
                      <c:pt idx="7413">
                        <c:v>0.10825550000000003</c:v>
                      </c:pt>
                      <c:pt idx="7414">
                        <c:v>0.10827650000000003</c:v>
                      </c:pt>
                      <c:pt idx="7415">
                        <c:v>0.10829500000000003</c:v>
                      </c:pt>
                      <c:pt idx="7416">
                        <c:v>0.10831450000000004</c:v>
                      </c:pt>
                      <c:pt idx="7417">
                        <c:v>0.10833800000000003</c:v>
                      </c:pt>
                      <c:pt idx="7418">
                        <c:v>0.10835900000000005</c:v>
                      </c:pt>
                      <c:pt idx="7419">
                        <c:v>0.10837700000000006</c:v>
                      </c:pt>
                      <c:pt idx="7420">
                        <c:v>0.10839850000000004</c:v>
                      </c:pt>
                      <c:pt idx="7421">
                        <c:v>0.10842050000000006</c:v>
                      </c:pt>
                      <c:pt idx="7422">
                        <c:v>0.10844300000000005</c:v>
                      </c:pt>
                      <c:pt idx="7423">
                        <c:v>0.10845900000000007</c:v>
                      </c:pt>
                      <c:pt idx="7424">
                        <c:v>0.10848100000000004</c:v>
                      </c:pt>
                      <c:pt idx="7425">
                        <c:v>0.10850100000000007</c:v>
                      </c:pt>
                      <c:pt idx="7426">
                        <c:v>0.10852200000000005</c:v>
                      </c:pt>
                      <c:pt idx="7427">
                        <c:v>0.10854450000000006</c:v>
                      </c:pt>
                      <c:pt idx="7428">
                        <c:v>0.10856600000000008</c:v>
                      </c:pt>
                      <c:pt idx="7429">
                        <c:v>0.10858750000000007</c:v>
                      </c:pt>
                      <c:pt idx="7430">
                        <c:v>0.10861100000000004</c:v>
                      </c:pt>
                      <c:pt idx="7431">
                        <c:v>0.10863350000000004</c:v>
                      </c:pt>
                      <c:pt idx="7432">
                        <c:v>0.10865800000000003</c:v>
                      </c:pt>
                      <c:pt idx="7433">
                        <c:v>0.10868000000000005</c:v>
                      </c:pt>
                      <c:pt idx="7434">
                        <c:v>0.10870150000000005</c:v>
                      </c:pt>
                      <c:pt idx="7435">
                        <c:v>0.10872300000000004</c:v>
                      </c:pt>
                      <c:pt idx="7436">
                        <c:v>0.10874450000000004</c:v>
                      </c:pt>
                      <c:pt idx="7437">
                        <c:v>0.10875900000000005</c:v>
                      </c:pt>
                      <c:pt idx="7438">
                        <c:v>0.10878050000000006</c:v>
                      </c:pt>
                      <c:pt idx="7439">
                        <c:v>0.10881050000000003</c:v>
                      </c:pt>
                      <c:pt idx="7440">
                        <c:v>0.10883350000000007</c:v>
                      </c:pt>
                      <c:pt idx="7441">
                        <c:v>0.10885800000000004</c:v>
                      </c:pt>
                      <c:pt idx="7442">
                        <c:v>0.10888450000000002</c:v>
                      </c:pt>
                      <c:pt idx="7443">
                        <c:v>0.108823</c:v>
                      </c:pt>
                      <c:pt idx="7444">
                        <c:v>0.108847</c:v>
                      </c:pt>
                      <c:pt idx="7445">
                        <c:v>0.10886850000000002</c:v>
                      </c:pt>
                      <c:pt idx="7446">
                        <c:v>0.108892</c:v>
                      </c:pt>
                      <c:pt idx="7447">
                        <c:v>0.1089265</c:v>
                      </c:pt>
                      <c:pt idx="7448">
                        <c:v>0.10895049999999999</c:v>
                      </c:pt>
                      <c:pt idx="7449">
                        <c:v>0.10897599999999999</c:v>
                      </c:pt>
                      <c:pt idx="7450">
                        <c:v>0.1090015</c:v>
                      </c:pt>
                      <c:pt idx="7451">
                        <c:v>0.10902700000000003</c:v>
                      </c:pt>
                      <c:pt idx="7452">
                        <c:v>0.10905650000000003</c:v>
                      </c:pt>
                      <c:pt idx="7453">
                        <c:v>0.10908450000000004</c:v>
                      </c:pt>
                      <c:pt idx="7454">
                        <c:v>0.10911450000000004</c:v>
                      </c:pt>
                      <c:pt idx="7455">
                        <c:v>0.10914400000000002</c:v>
                      </c:pt>
                      <c:pt idx="7456">
                        <c:v>0.10917400000000005</c:v>
                      </c:pt>
                      <c:pt idx="7457">
                        <c:v>0.10921100000000003</c:v>
                      </c:pt>
                      <c:pt idx="7458">
                        <c:v>0.10924350000000006</c:v>
                      </c:pt>
                      <c:pt idx="7459">
                        <c:v>0.10928450000000005</c:v>
                      </c:pt>
                      <c:pt idx="7460">
                        <c:v>0.10931750000000004</c:v>
                      </c:pt>
                      <c:pt idx="7461">
                        <c:v>0.10935050000000007</c:v>
                      </c:pt>
                      <c:pt idx="7462">
                        <c:v>0.10937700000000004</c:v>
                      </c:pt>
                      <c:pt idx="7463">
                        <c:v>0.10941050000000006</c:v>
                      </c:pt>
                      <c:pt idx="7464">
                        <c:v>0.10944500000000006</c:v>
                      </c:pt>
                      <c:pt idx="7465">
                        <c:v>0.10948250000000005</c:v>
                      </c:pt>
                      <c:pt idx="7466">
                        <c:v>0.10951850000000006</c:v>
                      </c:pt>
                      <c:pt idx="7467">
                        <c:v>0.10955750000000006</c:v>
                      </c:pt>
                      <c:pt idx="7468">
                        <c:v>0.10959400000000005</c:v>
                      </c:pt>
                      <c:pt idx="7469">
                        <c:v>0.10964000000000004</c:v>
                      </c:pt>
                      <c:pt idx="7470">
                        <c:v>0.10967700000000004</c:v>
                      </c:pt>
                      <c:pt idx="7471">
                        <c:v>0.10970150000000004</c:v>
                      </c:pt>
                      <c:pt idx="7472">
                        <c:v>0.10973750000000004</c:v>
                      </c:pt>
                      <c:pt idx="7473">
                        <c:v>0.10977400000000005</c:v>
                      </c:pt>
                      <c:pt idx="7474">
                        <c:v>0.10980950000000003</c:v>
                      </c:pt>
                      <c:pt idx="7475">
                        <c:v>0.10984700000000004</c:v>
                      </c:pt>
                      <c:pt idx="7476">
                        <c:v>0.10988300000000004</c:v>
                      </c:pt>
                      <c:pt idx="7477">
                        <c:v>0.10992000000000003</c:v>
                      </c:pt>
                      <c:pt idx="7478">
                        <c:v>0.10995650000000003</c:v>
                      </c:pt>
                      <c:pt idx="7479">
                        <c:v>0.10992650000000001</c:v>
                      </c:pt>
                      <c:pt idx="7480">
                        <c:v>0.10994800000000003</c:v>
                      </c:pt>
                      <c:pt idx="7481">
                        <c:v>0.10997750000000002</c:v>
                      </c:pt>
                      <c:pt idx="7482">
                        <c:v>0.11000300000000003</c:v>
                      </c:pt>
                      <c:pt idx="7483">
                        <c:v>0.11003700000000002</c:v>
                      </c:pt>
                      <c:pt idx="7484">
                        <c:v>0.11006100000000003</c:v>
                      </c:pt>
                      <c:pt idx="7485">
                        <c:v>0.11008650000000003</c:v>
                      </c:pt>
                      <c:pt idx="7486">
                        <c:v>0.11011200000000004</c:v>
                      </c:pt>
                      <c:pt idx="7487">
                        <c:v>0.11014000000000003</c:v>
                      </c:pt>
                      <c:pt idx="7488">
                        <c:v>0.11016650000000001</c:v>
                      </c:pt>
                      <c:pt idx="7489">
                        <c:v>0.11019150000000001</c:v>
                      </c:pt>
                      <c:pt idx="7490">
                        <c:v>0.11021650000000001</c:v>
                      </c:pt>
                      <c:pt idx="7491">
                        <c:v>0.110246</c:v>
                      </c:pt>
                      <c:pt idx="7492">
                        <c:v>0.11027199999999998</c:v>
                      </c:pt>
                      <c:pt idx="7493">
                        <c:v>0.11029949999999999</c:v>
                      </c:pt>
                      <c:pt idx="7494">
                        <c:v>0.11032349999999999</c:v>
                      </c:pt>
                      <c:pt idx="7495">
                        <c:v>0.1103455</c:v>
                      </c:pt>
                      <c:pt idx="7496">
                        <c:v>0.1103695</c:v>
                      </c:pt>
                      <c:pt idx="7497">
                        <c:v>0.110392</c:v>
                      </c:pt>
                      <c:pt idx="7498">
                        <c:v>0.11042550000000002</c:v>
                      </c:pt>
                      <c:pt idx="7499">
                        <c:v>0.110447</c:v>
                      </c:pt>
                      <c:pt idx="7500">
                        <c:v>0.11047100000000003</c:v>
                      </c:pt>
                      <c:pt idx="7501">
                        <c:v>0.11049300000000001</c:v>
                      </c:pt>
                      <c:pt idx="7502">
                        <c:v>0.11049700000000001</c:v>
                      </c:pt>
                      <c:pt idx="7503">
                        <c:v>0.11050800000000002</c:v>
                      </c:pt>
                      <c:pt idx="7504">
                        <c:v>0.11052100000000001</c:v>
                      </c:pt>
                      <c:pt idx="7505">
                        <c:v>0.1105315</c:v>
                      </c:pt>
                      <c:pt idx="7506">
                        <c:v>0.110542</c:v>
                      </c:pt>
                      <c:pt idx="7507">
                        <c:v>0.11055299999999998</c:v>
                      </c:pt>
                      <c:pt idx="7508">
                        <c:v>0.11056299999999998</c:v>
                      </c:pt>
                      <c:pt idx="7509">
                        <c:v>0.11057449999999998</c:v>
                      </c:pt>
                      <c:pt idx="7510">
                        <c:v>0.11058749999999998</c:v>
                      </c:pt>
                      <c:pt idx="7511">
                        <c:v>0.11059999999999999</c:v>
                      </c:pt>
                      <c:pt idx="7512">
                        <c:v>0.11061299999999999</c:v>
                      </c:pt>
                      <c:pt idx="7513">
                        <c:v>0.1106235</c:v>
                      </c:pt>
                      <c:pt idx="7514">
                        <c:v>0.11063050000000002</c:v>
                      </c:pt>
                      <c:pt idx="7515">
                        <c:v>0.11064550000000002</c:v>
                      </c:pt>
                      <c:pt idx="7516">
                        <c:v>0.11066100000000004</c:v>
                      </c:pt>
                      <c:pt idx="7517">
                        <c:v>0.11067700000000004</c:v>
                      </c:pt>
                      <c:pt idx="7518">
                        <c:v>0.11069200000000004</c:v>
                      </c:pt>
                      <c:pt idx="7519">
                        <c:v>0.11068950000000001</c:v>
                      </c:pt>
                      <c:pt idx="7520">
                        <c:v>0.110697</c:v>
                      </c:pt>
                      <c:pt idx="7521">
                        <c:v>0.11070750000000001</c:v>
                      </c:pt>
                      <c:pt idx="7522">
                        <c:v>0.1107175</c:v>
                      </c:pt>
                      <c:pt idx="7523">
                        <c:v>0.1107175</c:v>
                      </c:pt>
                      <c:pt idx="7524">
                        <c:v>0.11072549999999999</c:v>
                      </c:pt>
                      <c:pt idx="7525">
                        <c:v>0.110737</c:v>
                      </c:pt>
                      <c:pt idx="7526">
                        <c:v>0.11074500000000001</c:v>
                      </c:pt>
                      <c:pt idx="7527">
                        <c:v>0.11074650000000003</c:v>
                      </c:pt>
                      <c:pt idx="7528">
                        <c:v>0.11075950000000001</c:v>
                      </c:pt>
                      <c:pt idx="7529">
                        <c:v>0.11076850000000002</c:v>
                      </c:pt>
                      <c:pt idx="7530">
                        <c:v>0.11078300000000002</c:v>
                      </c:pt>
                      <c:pt idx="7531">
                        <c:v>0.11079250000000003</c:v>
                      </c:pt>
                      <c:pt idx="7532">
                        <c:v>0.11080150000000005</c:v>
                      </c:pt>
                      <c:pt idx="7533">
                        <c:v>0.11081050000000005</c:v>
                      </c:pt>
                      <c:pt idx="7534">
                        <c:v>0.11082550000000005</c:v>
                      </c:pt>
                      <c:pt idx="7535">
                        <c:v>0.11083350000000004</c:v>
                      </c:pt>
                      <c:pt idx="7536">
                        <c:v>0.11084100000000006</c:v>
                      </c:pt>
                      <c:pt idx="7537">
                        <c:v>0.11084800000000004</c:v>
                      </c:pt>
                      <c:pt idx="7538">
                        <c:v>0.11085600000000005</c:v>
                      </c:pt>
                      <c:pt idx="7539">
                        <c:v>0.11086550000000005</c:v>
                      </c:pt>
                      <c:pt idx="7540">
                        <c:v>0.11087250000000004</c:v>
                      </c:pt>
                      <c:pt idx="7541">
                        <c:v>0.11087600000000003</c:v>
                      </c:pt>
                      <c:pt idx="7542">
                        <c:v>0.11088150000000004</c:v>
                      </c:pt>
                      <c:pt idx="7543">
                        <c:v>0.11088800000000004</c:v>
                      </c:pt>
                      <c:pt idx="7544">
                        <c:v>0.11089100000000006</c:v>
                      </c:pt>
                      <c:pt idx="7545">
                        <c:v>0.11089400000000005</c:v>
                      </c:pt>
                      <c:pt idx="7546">
                        <c:v>0.11089700000000004</c:v>
                      </c:pt>
                      <c:pt idx="7547">
                        <c:v>0.11089950000000004</c:v>
                      </c:pt>
                      <c:pt idx="7548">
                        <c:v>0.11090650000000003</c:v>
                      </c:pt>
                      <c:pt idx="7549">
                        <c:v>0.11092550000000002</c:v>
                      </c:pt>
                      <c:pt idx="7550">
                        <c:v>0.11092800000000004</c:v>
                      </c:pt>
                      <c:pt idx="7551">
                        <c:v>0.11093150000000004</c:v>
                      </c:pt>
                      <c:pt idx="7552">
                        <c:v>0.11093500000000005</c:v>
                      </c:pt>
                      <c:pt idx="7553">
                        <c:v>0.11094050000000007</c:v>
                      </c:pt>
                      <c:pt idx="7554">
                        <c:v>0.11095200000000005</c:v>
                      </c:pt>
                      <c:pt idx="7555">
                        <c:v>0.11097150000000006</c:v>
                      </c:pt>
                      <c:pt idx="7556">
                        <c:v>0.11100000000000004</c:v>
                      </c:pt>
                      <c:pt idx="7557">
                        <c:v>0.11103400000000006</c:v>
                      </c:pt>
                      <c:pt idx="7558">
                        <c:v>0.11106700000000007</c:v>
                      </c:pt>
                      <c:pt idx="7559">
                        <c:v>0.11110050000000009</c:v>
                      </c:pt>
                      <c:pt idx="7560">
                        <c:v>0.11113100000000008</c:v>
                      </c:pt>
                      <c:pt idx="7561">
                        <c:v>0.1111635000000001</c:v>
                      </c:pt>
                      <c:pt idx="7562">
                        <c:v>0.1111965000000001</c:v>
                      </c:pt>
                      <c:pt idx="7563">
                        <c:v>0.11123500000000013</c:v>
                      </c:pt>
                      <c:pt idx="7564">
                        <c:v>0.11126950000000009</c:v>
                      </c:pt>
                      <c:pt idx="7565">
                        <c:v>0.1113055000000001</c:v>
                      </c:pt>
                      <c:pt idx="7566">
                        <c:v>0.11133900000000009</c:v>
                      </c:pt>
                      <c:pt idx="7567">
                        <c:v>0.11137200000000008</c:v>
                      </c:pt>
                      <c:pt idx="7568">
                        <c:v>0.11140750000000009</c:v>
                      </c:pt>
                      <c:pt idx="7569">
                        <c:v>0.11144100000000007</c:v>
                      </c:pt>
                      <c:pt idx="7570">
                        <c:v>0.11147800000000008</c:v>
                      </c:pt>
                      <c:pt idx="7571">
                        <c:v>0.11151200000000004</c:v>
                      </c:pt>
                      <c:pt idx="7572">
                        <c:v>0.11154700000000008</c:v>
                      </c:pt>
                      <c:pt idx="7573">
                        <c:v>0.11158300000000007</c:v>
                      </c:pt>
                      <c:pt idx="7574">
                        <c:v>0.11162000000000007</c:v>
                      </c:pt>
                      <c:pt idx="7575">
                        <c:v>0.11166200000000007</c:v>
                      </c:pt>
                      <c:pt idx="7576">
                        <c:v>0.11169850000000006</c:v>
                      </c:pt>
                      <c:pt idx="7577">
                        <c:v>0.11173300000000004</c:v>
                      </c:pt>
                      <c:pt idx="7578">
                        <c:v>0.11176950000000005</c:v>
                      </c:pt>
                      <c:pt idx="7579">
                        <c:v>0.11180500000000006</c:v>
                      </c:pt>
                      <c:pt idx="7580">
                        <c:v>0.11184200000000004</c:v>
                      </c:pt>
                      <c:pt idx="7581">
                        <c:v>0.11187900000000002</c:v>
                      </c:pt>
                      <c:pt idx="7582">
                        <c:v>0.11191600000000002</c:v>
                      </c:pt>
                      <c:pt idx="7583">
                        <c:v>0.11195650000000003</c:v>
                      </c:pt>
                      <c:pt idx="7584">
                        <c:v>0.11198600000000003</c:v>
                      </c:pt>
                      <c:pt idx="7585">
                        <c:v>0.11202400000000001</c:v>
                      </c:pt>
                      <c:pt idx="7586">
                        <c:v>0.11206000000000001</c:v>
                      </c:pt>
                      <c:pt idx="7587">
                        <c:v>0.11210349999999999</c:v>
                      </c:pt>
                      <c:pt idx="7588">
                        <c:v>0.11214250000000002</c:v>
                      </c:pt>
                      <c:pt idx="7589">
                        <c:v>0.11217899999999999</c:v>
                      </c:pt>
                      <c:pt idx="7590">
                        <c:v>0.11221549999999998</c:v>
                      </c:pt>
                      <c:pt idx="7591">
                        <c:v>0.11223000000000001</c:v>
                      </c:pt>
                      <c:pt idx="7592">
                        <c:v>0.11226949999999998</c:v>
                      </c:pt>
                      <c:pt idx="7593">
                        <c:v>0.112306</c:v>
                      </c:pt>
                      <c:pt idx="7594">
                        <c:v>0.112343</c:v>
                      </c:pt>
                      <c:pt idx="7595">
                        <c:v>0.11238000000000001</c:v>
                      </c:pt>
                      <c:pt idx="7596">
                        <c:v>0.11241250000000001</c:v>
                      </c:pt>
                      <c:pt idx="7597">
                        <c:v>0.11245050000000001</c:v>
                      </c:pt>
                      <c:pt idx="7598">
                        <c:v>0.11248850000000001</c:v>
                      </c:pt>
                      <c:pt idx="7599">
                        <c:v>0.11252500000000001</c:v>
                      </c:pt>
                      <c:pt idx="7600">
                        <c:v>0.11256750000000006</c:v>
                      </c:pt>
                      <c:pt idx="7601">
                        <c:v>0.11260850000000003</c:v>
                      </c:pt>
                      <c:pt idx="7602">
                        <c:v>0.11264850000000007</c:v>
                      </c:pt>
                      <c:pt idx="7603">
                        <c:v>0.11269400000000004</c:v>
                      </c:pt>
                      <c:pt idx="7604">
                        <c:v>0.11273700000000005</c:v>
                      </c:pt>
                      <c:pt idx="7605">
                        <c:v>0.11277750000000004</c:v>
                      </c:pt>
                      <c:pt idx="7606">
                        <c:v>0.11284450000000006</c:v>
                      </c:pt>
                      <c:pt idx="7607">
                        <c:v>0.11288750000000006</c:v>
                      </c:pt>
                      <c:pt idx="7608">
                        <c:v>0.11293150000000005</c:v>
                      </c:pt>
                      <c:pt idx="7609">
                        <c:v>0.11297200000000002</c:v>
                      </c:pt>
                      <c:pt idx="7610">
                        <c:v>0.11301350000000002</c:v>
                      </c:pt>
                      <c:pt idx="7611">
                        <c:v>0.11305800000000002</c:v>
                      </c:pt>
                      <c:pt idx="7612">
                        <c:v>0.11309700000000002</c:v>
                      </c:pt>
                      <c:pt idx="7613">
                        <c:v>0.11314150000000002</c:v>
                      </c:pt>
                      <c:pt idx="7614">
                        <c:v>0.11318549999999999</c:v>
                      </c:pt>
                      <c:pt idx="7615">
                        <c:v>0.11322899999999997</c:v>
                      </c:pt>
                      <c:pt idx="7616">
                        <c:v>0.11326599999999995</c:v>
                      </c:pt>
                      <c:pt idx="7617">
                        <c:v>0.11330399999999996</c:v>
                      </c:pt>
                      <c:pt idx="7618">
                        <c:v>0.11334349999999996</c:v>
                      </c:pt>
                      <c:pt idx="7619">
                        <c:v>0.11338249999999998</c:v>
                      </c:pt>
                      <c:pt idx="7620">
                        <c:v>0.11342099999999997</c:v>
                      </c:pt>
                      <c:pt idx="7621">
                        <c:v>0.11346499999999997</c:v>
                      </c:pt>
                      <c:pt idx="7622">
                        <c:v>0.11350449999999997</c:v>
                      </c:pt>
                      <c:pt idx="7623">
                        <c:v>0.11354949999999998</c:v>
                      </c:pt>
                      <c:pt idx="7624">
                        <c:v>0.113589</c:v>
                      </c:pt>
                      <c:pt idx="7625">
                        <c:v>0.11363099999999995</c:v>
                      </c:pt>
                      <c:pt idx="7626">
                        <c:v>0.11366949999999999</c:v>
                      </c:pt>
                      <c:pt idx="7627">
                        <c:v>0.11370749999999996</c:v>
                      </c:pt>
                      <c:pt idx="7628">
                        <c:v>0.11374749999999997</c:v>
                      </c:pt>
                      <c:pt idx="7629">
                        <c:v>0.11378799999999996</c:v>
                      </c:pt>
                      <c:pt idx="7630">
                        <c:v>0.11385749999999996</c:v>
                      </c:pt>
                      <c:pt idx="7631">
                        <c:v>0.11389499999999997</c:v>
                      </c:pt>
                      <c:pt idx="7632">
                        <c:v>0.11393249999999996</c:v>
                      </c:pt>
                      <c:pt idx="7633">
                        <c:v>0.11397149999999996</c:v>
                      </c:pt>
                      <c:pt idx="7634">
                        <c:v>0.11400899999999999</c:v>
                      </c:pt>
                      <c:pt idx="7635">
                        <c:v>0.11404899999999998</c:v>
                      </c:pt>
                      <c:pt idx="7636">
                        <c:v>0.114089</c:v>
                      </c:pt>
                      <c:pt idx="7637">
                        <c:v>0.11413699999999999</c:v>
                      </c:pt>
                      <c:pt idx="7638">
                        <c:v>0.11417699999999999</c:v>
                      </c:pt>
                      <c:pt idx="7639">
                        <c:v>0.114207</c:v>
                      </c:pt>
                      <c:pt idx="7640">
                        <c:v>0.11424399999999998</c:v>
                      </c:pt>
                      <c:pt idx="7641">
                        <c:v>0.11428049999999999</c:v>
                      </c:pt>
                      <c:pt idx="7642">
                        <c:v>0.11431849999999999</c:v>
                      </c:pt>
                      <c:pt idx="7643">
                        <c:v>0.11436099999999999</c:v>
                      </c:pt>
                      <c:pt idx="7644">
                        <c:v>0.1143965</c:v>
                      </c:pt>
                      <c:pt idx="7645">
                        <c:v>0.1144575</c:v>
                      </c:pt>
                      <c:pt idx="7646">
                        <c:v>0.1144955</c:v>
                      </c:pt>
                      <c:pt idx="7647">
                        <c:v>0.11451649999999999</c:v>
                      </c:pt>
                      <c:pt idx="7648">
                        <c:v>0.1145525</c:v>
                      </c:pt>
                      <c:pt idx="7649">
                        <c:v>0.11458949999999998</c:v>
                      </c:pt>
                      <c:pt idx="7650">
                        <c:v>0.11462600000000001</c:v>
                      </c:pt>
                      <c:pt idx="7651">
                        <c:v>0.11466199999999997</c:v>
                      </c:pt>
                      <c:pt idx="7652">
                        <c:v>0.11469749999999999</c:v>
                      </c:pt>
                      <c:pt idx="7653">
                        <c:v>0.11473599999999999</c:v>
                      </c:pt>
                      <c:pt idx="7654">
                        <c:v>0.11477400000000001</c:v>
                      </c:pt>
                      <c:pt idx="7655">
                        <c:v>0.11481300000000001</c:v>
                      </c:pt>
                      <c:pt idx="7656">
                        <c:v>0.11484700000000002</c:v>
                      </c:pt>
                      <c:pt idx="7657">
                        <c:v>0.11488000000000001</c:v>
                      </c:pt>
                      <c:pt idx="7658">
                        <c:v>0.11492350000000001</c:v>
                      </c:pt>
                      <c:pt idx="7659">
                        <c:v>0.1149655</c:v>
                      </c:pt>
                      <c:pt idx="7660">
                        <c:v>0.11500499999999997</c:v>
                      </c:pt>
                      <c:pt idx="7661">
                        <c:v>0.11504349999999997</c:v>
                      </c:pt>
                      <c:pt idx="7662">
                        <c:v>0.11508749999999995</c:v>
                      </c:pt>
                      <c:pt idx="7663">
                        <c:v>0.11512699999999995</c:v>
                      </c:pt>
                      <c:pt idx="7664">
                        <c:v>0.11516699999999995</c:v>
                      </c:pt>
                      <c:pt idx="7665">
                        <c:v>0.11520449999999997</c:v>
                      </c:pt>
                      <c:pt idx="7666">
                        <c:v>0.11524099999999997</c:v>
                      </c:pt>
                      <c:pt idx="7667">
                        <c:v>0.11527849999999998</c:v>
                      </c:pt>
                      <c:pt idx="7668">
                        <c:v>0.11531549999999997</c:v>
                      </c:pt>
                      <c:pt idx="7669">
                        <c:v>0.11534299999999999</c:v>
                      </c:pt>
                      <c:pt idx="7670">
                        <c:v>0.11537900000000001</c:v>
                      </c:pt>
                      <c:pt idx="7671">
                        <c:v>0.115428</c:v>
                      </c:pt>
                      <c:pt idx="7672">
                        <c:v>0.11546799999999999</c:v>
                      </c:pt>
                      <c:pt idx="7673">
                        <c:v>0.11550399999999998</c:v>
                      </c:pt>
                      <c:pt idx="7674">
                        <c:v>0.11554199999999999</c:v>
                      </c:pt>
                      <c:pt idx="7675">
                        <c:v>0.11558</c:v>
                      </c:pt>
                      <c:pt idx="7676">
                        <c:v>0.11562099999999999</c:v>
                      </c:pt>
                      <c:pt idx="7677">
                        <c:v>0.115657</c:v>
                      </c:pt>
                      <c:pt idx="7678">
                        <c:v>0.11570900000000001</c:v>
                      </c:pt>
                      <c:pt idx="7679">
                        <c:v>0.11574499999999999</c:v>
                      </c:pt>
                      <c:pt idx="7680">
                        <c:v>0.11579500000000001</c:v>
                      </c:pt>
                      <c:pt idx="7681">
                        <c:v>0.11583700000000002</c:v>
                      </c:pt>
                      <c:pt idx="7682">
                        <c:v>0.11588000000000002</c:v>
                      </c:pt>
                      <c:pt idx="7683">
                        <c:v>0.115915</c:v>
                      </c:pt>
                      <c:pt idx="7684">
                        <c:v>0.11595799999999999</c:v>
                      </c:pt>
                      <c:pt idx="7685">
                        <c:v>0.11600300000000002</c:v>
                      </c:pt>
                      <c:pt idx="7686">
                        <c:v>0.1160455</c:v>
                      </c:pt>
                      <c:pt idx="7687">
                        <c:v>0.11608650000000002</c:v>
                      </c:pt>
                      <c:pt idx="7688">
                        <c:v>0.11612600000000002</c:v>
                      </c:pt>
                      <c:pt idx="7689">
                        <c:v>0.11616800000000004</c:v>
                      </c:pt>
                      <c:pt idx="7690">
                        <c:v>0.11620650000000003</c:v>
                      </c:pt>
                      <c:pt idx="7691">
                        <c:v>0.11624599999999999</c:v>
                      </c:pt>
                      <c:pt idx="7692">
                        <c:v>0.116284</c:v>
                      </c:pt>
                      <c:pt idx="7693">
                        <c:v>0.1163225</c:v>
                      </c:pt>
                      <c:pt idx="7694">
                        <c:v>0.11635999999999999</c:v>
                      </c:pt>
                      <c:pt idx="7695">
                        <c:v>0.11639749999999999</c:v>
                      </c:pt>
                      <c:pt idx="7696">
                        <c:v>0.11643550000000001</c:v>
                      </c:pt>
                      <c:pt idx="7697">
                        <c:v>0.11647300000000001</c:v>
                      </c:pt>
                      <c:pt idx="7698">
                        <c:v>0.11649650000000002</c:v>
                      </c:pt>
                      <c:pt idx="7699">
                        <c:v>0.11653600000000001</c:v>
                      </c:pt>
                      <c:pt idx="7700">
                        <c:v>0.1165755</c:v>
                      </c:pt>
                      <c:pt idx="7701">
                        <c:v>0.11661150000000001</c:v>
                      </c:pt>
                      <c:pt idx="7702">
                        <c:v>0.116661</c:v>
                      </c:pt>
                      <c:pt idx="7703">
                        <c:v>0.1168495</c:v>
                      </c:pt>
                      <c:pt idx="7704">
                        <c:v>0.11686249999999999</c:v>
                      </c:pt>
                      <c:pt idx="7705">
                        <c:v>0.11687599999999998</c:v>
                      </c:pt>
                      <c:pt idx="7706">
                        <c:v>0.11689449999999998</c:v>
                      </c:pt>
                      <c:pt idx="7707">
                        <c:v>0.11691449999999999</c:v>
                      </c:pt>
                      <c:pt idx="7708">
                        <c:v>0.11693350000000001</c:v>
                      </c:pt>
                      <c:pt idx="7709">
                        <c:v>0.11695200000000001</c:v>
                      </c:pt>
                      <c:pt idx="7710">
                        <c:v>0.11696850000000002</c:v>
                      </c:pt>
                      <c:pt idx="7711">
                        <c:v>0.11698800000000004</c:v>
                      </c:pt>
                      <c:pt idx="7712">
                        <c:v>0.11700750000000003</c:v>
                      </c:pt>
                      <c:pt idx="7713">
                        <c:v>0.11702600000000003</c:v>
                      </c:pt>
                      <c:pt idx="7714">
                        <c:v>0.11704150000000003</c:v>
                      </c:pt>
                      <c:pt idx="7715">
                        <c:v>0.11705800000000004</c:v>
                      </c:pt>
                      <c:pt idx="7716">
                        <c:v>0.11707600000000004</c:v>
                      </c:pt>
                      <c:pt idx="7717">
                        <c:v>0.11709350000000004</c:v>
                      </c:pt>
                      <c:pt idx="7718">
                        <c:v>0.11710150000000004</c:v>
                      </c:pt>
                      <c:pt idx="7719">
                        <c:v>0.11711650000000004</c:v>
                      </c:pt>
                      <c:pt idx="7720">
                        <c:v>0.11713850000000002</c:v>
                      </c:pt>
                      <c:pt idx="7721">
                        <c:v>0.11715700000000004</c:v>
                      </c:pt>
                      <c:pt idx="7722">
                        <c:v>0.11717350000000006</c:v>
                      </c:pt>
                      <c:pt idx="7723">
                        <c:v>0.11720250000000004</c:v>
                      </c:pt>
                      <c:pt idx="7724">
                        <c:v>0.11722400000000005</c:v>
                      </c:pt>
                      <c:pt idx="7725">
                        <c:v>0.11724250000000006</c:v>
                      </c:pt>
                      <c:pt idx="7726">
                        <c:v>0.11726050000000005</c:v>
                      </c:pt>
                      <c:pt idx="7727">
                        <c:v>0.11727500000000005</c:v>
                      </c:pt>
                      <c:pt idx="7728">
                        <c:v>0.11729350000000004</c:v>
                      </c:pt>
                      <c:pt idx="7729">
                        <c:v>0.11731300000000003</c:v>
                      </c:pt>
                      <c:pt idx="7730">
                        <c:v>0.11733200000000002</c:v>
                      </c:pt>
                      <c:pt idx="7731">
                        <c:v>0.11734850000000004</c:v>
                      </c:pt>
                      <c:pt idx="7732">
                        <c:v>0.11736650000000003</c:v>
                      </c:pt>
                      <c:pt idx="7733">
                        <c:v>0.1173865</c:v>
                      </c:pt>
                      <c:pt idx="7734">
                        <c:v>0.1174</c:v>
                      </c:pt>
                      <c:pt idx="7735">
                        <c:v>0.11741500000000002</c:v>
                      </c:pt>
                      <c:pt idx="7736">
                        <c:v>0.11743300000000001</c:v>
                      </c:pt>
                      <c:pt idx="7737">
                        <c:v>0.11745300000000004</c:v>
                      </c:pt>
                      <c:pt idx="7738">
                        <c:v>0.11747100000000003</c:v>
                      </c:pt>
                      <c:pt idx="7739">
                        <c:v>0.11749250000000001</c:v>
                      </c:pt>
                      <c:pt idx="7740">
                        <c:v>0.11751250000000005</c:v>
                      </c:pt>
                      <c:pt idx="7741">
                        <c:v>0.11753200000000003</c:v>
                      </c:pt>
                      <c:pt idx="7742">
                        <c:v>0.11755</c:v>
                      </c:pt>
                      <c:pt idx="7743">
                        <c:v>0.11756850000000001</c:v>
                      </c:pt>
                      <c:pt idx="7744">
                        <c:v>0.117589</c:v>
                      </c:pt>
                      <c:pt idx="7745">
                        <c:v>0.117604</c:v>
                      </c:pt>
                      <c:pt idx="7746">
                        <c:v>0.11754950000000002</c:v>
                      </c:pt>
                      <c:pt idx="7747">
                        <c:v>0.11756750000000001</c:v>
                      </c:pt>
                      <c:pt idx="7748">
                        <c:v>0.117586</c:v>
                      </c:pt>
                      <c:pt idx="7749">
                        <c:v>0.11758449999999999</c:v>
                      </c:pt>
                      <c:pt idx="7750">
                        <c:v>0.11759600000000001</c:v>
                      </c:pt>
                      <c:pt idx="7751">
                        <c:v>0.11761099999999999</c:v>
                      </c:pt>
                      <c:pt idx="7752">
                        <c:v>0.11762299999999998</c:v>
                      </c:pt>
                      <c:pt idx="7753">
                        <c:v>0.11763349999999999</c:v>
                      </c:pt>
                      <c:pt idx="7754">
                        <c:v>0.11764399999999998</c:v>
                      </c:pt>
                      <c:pt idx="7755">
                        <c:v>0.11764999999999998</c:v>
                      </c:pt>
                      <c:pt idx="7756">
                        <c:v>0.11764650000000001</c:v>
                      </c:pt>
                      <c:pt idx="7757">
                        <c:v>0.11764200000000001</c:v>
                      </c:pt>
                      <c:pt idx="7758">
                        <c:v>0.11763700000000001</c:v>
                      </c:pt>
                      <c:pt idx="7759">
                        <c:v>0.11763449999999999</c:v>
                      </c:pt>
                      <c:pt idx="7760">
                        <c:v>0.11763349999999999</c:v>
                      </c:pt>
                      <c:pt idx="7761">
                        <c:v>0.1176315</c:v>
                      </c:pt>
                      <c:pt idx="7762">
                        <c:v>0.11764899999999999</c:v>
                      </c:pt>
                      <c:pt idx="7763">
                        <c:v>0.11764599999999997</c:v>
                      </c:pt>
                      <c:pt idx="7764">
                        <c:v>0.11764149999999997</c:v>
                      </c:pt>
                      <c:pt idx="7765">
                        <c:v>0.11763749999999998</c:v>
                      </c:pt>
                      <c:pt idx="7766">
                        <c:v>0.11763349999999997</c:v>
                      </c:pt>
                      <c:pt idx="7767">
                        <c:v>0.11762799999999998</c:v>
                      </c:pt>
                      <c:pt idx="7768">
                        <c:v>0.117622</c:v>
                      </c:pt>
                      <c:pt idx="7769">
                        <c:v>0.11761949999999999</c:v>
                      </c:pt>
                      <c:pt idx="7770">
                        <c:v>0.11761399999999998</c:v>
                      </c:pt>
                      <c:pt idx="7771">
                        <c:v>0.11761099999999997</c:v>
                      </c:pt>
                      <c:pt idx="7772">
                        <c:v>0.11760799999999998</c:v>
                      </c:pt>
                      <c:pt idx="7773">
                        <c:v>0.11760599999999999</c:v>
                      </c:pt>
                      <c:pt idx="7774">
                        <c:v>0.11759949999999998</c:v>
                      </c:pt>
                      <c:pt idx="7775">
                        <c:v>0.11759599999999999</c:v>
                      </c:pt>
                      <c:pt idx="7776">
                        <c:v>0.11759199999999997</c:v>
                      </c:pt>
                      <c:pt idx="7777">
                        <c:v>0.11758849999999998</c:v>
                      </c:pt>
                      <c:pt idx="7778">
                        <c:v>0.11758499999999998</c:v>
                      </c:pt>
                      <c:pt idx="7779">
                        <c:v>0.11758599999999995</c:v>
                      </c:pt>
                      <c:pt idx="7780">
                        <c:v>0.11758299999999997</c:v>
                      </c:pt>
                      <c:pt idx="7781">
                        <c:v>0.11758249999999995</c:v>
                      </c:pt>
                      <c:pt idx="7782">
                        <c:v>0.11758199999999995</c:v>
                      </c:pt>
                      <c:pt idx="7783">
                        <c:v>0.11758149999999995</c:v>
                      </c:pt>
                      <c:pt idx="7784">
                        <c:v>0.11759099999999995</c:v>
                      </c:pt>
                      <c:pt idx="7785">
                        <c:v>0.11759299999999995</c:v>
                      </c:pt>
                      <c:pt idx="7786">
                        <c:v>0.11758249999999995</c:v>
                      </c:pt>
                      <c:pt idx="7787">
                        <c:v>0.11758749999999994</c:v>
                      </c:pt>
                      <c:pt idx="7788">
                        <c:v>0.11758999999999994</c:v>
                      </c:pt>
                      <c:pt idx="7789">
                        <c:v>0.11760999999999995</c:v>
                      </c:pt>
                      <c:pt idx="7790">
                        <c:v>0.11761099999999997</c:v>
                      </c:pt>
                      <c:pt idx="7791">
                        <c:v>0.11761249999999995</c:v>
                      </c:pt>
                      <c:pt idx="7792">
                        <c:v>0.11761049999999995</c:v>
                      </c:pt>
                      <c:pt idx="7793">
                        <c:v>0.11761399999999994</c:v>
                      </c:pt>
                      <c:pt idx="7794">
                        <c:v>0.11761549999999996</c:v>
                      </c:pt>
                      <c:pt idx="7795">
                        <c:v>0.117617</c:v>
                      </c:pt>
                      <c:pt idx="7796">
                        <c:v>0.11761799999999999</c:v>
                      </c:pt>
                      <c:pt idx="7797">
                        <c:v>0.11762149999999999</c:v>
                      </c:pt>
                      <c:pt idx="7798">
                        <c:v>0.11762249999999998</c:v>
                      </c:pt>
                      <c:pt idx="7799">
                        <c:v>0.11762349999999998</c:v>
                      </c:pt>
                      <c:pt idx="7800">
                        <c:v>0.11762149999999999</c:v>
                      </c:pt>
                      <c:pt idx="7801">
                        <c:v>0.11762349999999998</c:v>
                      </c:pt>
                      <c:pt idx="7802">
                        <c:v>0.11762299999999998</c:v>
                      </c:pt>
                      <c:pt idx="7803">
                        <c:v>0.11762149999999999</c:v>
                      </c:pt>
                      <c:pt idx="7804">
                        <c:v>0.11762199999999998</c:v>
                      </c:pt>
                      <c:pt idx="7805">
                        <c:v>0.11762049999999996</c:v>
                      </c:pt>
                      <c:pt idx="7806">
                        <c:v>0.11760399999999997</c:v>
                      </c:pt>
                      <c:pt idx="7807">
                        <c:v>0.11760099999999998</c:v>
                      </c:pt>
                      <c:pt idx="7808">
                        <c:v>0.11759949999999998</c:v>
                      </c:pt>
                      <c:pt idx="7809">
                        <c:v>0.11759849999999998</c:v>
                      </c:pt>
                      <c:pt idx="7810">
                        <c:v>0.11759949999999998</c:v>
                      </c:pt>
                      <c:pt idx="7811">
                        <c:v>0.1175995</c:v>
                      </c:pt>
                      <c:pt idx="7812">
                        <c:v>0.11759950000000002</c:v>
                      </c:pt>
                      <c:pt idx="7813">
                        <c:v>0.11759750000000001</c:v>
                      </c:pt>
                      <c:pt idx="7814">
                        <c:v>0.1175905</c:v>
                      </c:pt>
                      <c:pt idx="7815">
                        <c:v>0.11758850000000001</c:v>
                      </c:pt>
                      <c:pt idx="7816">
                        <c:v>0.11758849999999998</c:v>
                      </c:pt>
                      <c:pt idx="7817">
                        <c:v>0.117585</c:v>
                      </c:pt>
                      <c:pt idx="7818">
                        <c:v>0.117591</c:v>
                      </c:pt>
                      <c:pt idx="7819">
                        <c:v>0.117589</c:v>
                      </c:pt>
                      <c:pt idx="7820">
                        <c:v>0.1175855</c:v>
                      </c:pt>
                      <c:pt idx="7821">
                        <c:v>0.11757800000000002</c:v>
                      </c:pt>
                      <c:pt idx="7822">
                        <c:v>0.117581</c:v>
                      </c:pt>
                      <c:pt idx="7823">
                        <c:v>0.117578</c:v>
                      </c:pt>
                      <c:pt idx="7824">
                        <c:v>0.117575</c:v>
                      </c:pt>
                      <c:pt idx="7825">
                        <c:v>0.11757049999999998</c:v>
                      </c:pt>
                      <c:pt idx="7826">
                        <c:v>0.11756749999999996</c:v>
                      </c:pt>
                      <c:pt idx="7827">
                        <c:v>0.11756249999999996</c:v>
                      </c:pt>
                      <c:pt idx="7828">
                        <c:v>0.11755799999999995</c:v>
                      </c:pt>
                      <c:pt idx="7829">
                        <c:v>0.11755249999999995</c:v>
                      </c:pt>
                      <c:pt idx="7830">
                        <c:v>0.11751549999999994</c:v>
                      </c:pt>
                      <c:pt idx="7831">
                        <c:v>0.11751499999999995</c:v>
                      </c:pt>
                      <c:pt idx="7832">
                        <c:v>0.11750849999999995</c:v>
                      </c:pt>
                      <c:pt idx="7833">
                        <c:v>0.11750749999999995</c:v>
                      </c:pt>
                      <c:pt idx="7834">
                        <c:v>0.11750699999999994</c:v>
                      </c:pt>
                      <c:pt idx="7835">
                        <c:v>0.11749949999999995</c:v>
                      </c:pt>
                      <c:pt idx="7836">
                        <c:v>0.11749549999999993</c:v>
                      </c:pt>
                      <c:pt idx="7837">
                        <c:v>0.11749049999999993</c:v>
                      </c:pt>
                      <c:pt idx="7838">
                        <c:v>0.11748449999999994</c:v>
                      </c:pt>
                      <c:pt idx="7839">
                        <c:v>0.11748099999999993</c:v>
                      </c:pt>
                      <c:pt idx="7840">
                        <c:v>0.11747849999999994</c:v>
                      </c:pt>
                      <c:pt idx="7841">
                        <c:v>0.11747149999999994</c:v>
                      </c:pt>
                      <c:pt idx="7842">
                        <c:v>0.11748649999999992</c:v>
                      </c:pt>
                      <c:pt idx="7843">
                        <c:v>0.11747449999999991</c:v>
                      </c:pt>
                      <c:pt idx="7844">
                        <c:v>0.11746749999999993</c:v>
                      </c:pt>
                      <c:pt idx="7845">
                        <c:v>0.11743699999999993</c:v>
                      </c:pt>
                      <c:pt idx="7846">
                        <c:v>0.11742199999999993</c:v>
                      </c:pt>
                      <c:pt idx="7847">
                        <c:v>0.11741099999999995</c:v>
                      </c:pt>
                      <c:pt idx="7848">
                        <c:v>0.11737499999999994</c:v>
                      </c:pt>
                      <c:pt idx="7849">
                        <c:v>0.11736899999999993</c:v>
                      </c:pt>
                      <c:pt idx="7850">
                        <c:v>0.11735649999999995</c:v>
                      </c:pt>
                      <c:pt idx="7851">
                        <c:v>0.11734549999999994</c:v>
                      </c:pt>
                      <c:pt idx="7852">
                        <c:v>0.11733699999999994</c:v>
                      </c:pt>
                      <c:pt idx="7853">
                        <c:v>0.11732199999999994</c:v>
                      </c:pt>
                      <c:pt idx="7854">
                        <c:v>0.11730199999999993</c:v>
                      </c:pt>
                      <c:pt idx="7855">
                        <c:v>0.1172864999999999</c:v>
                      </c:pt>
                      <c:pt idx="7856">
                        <c:v>0.11727499999999991</c:v>
                      </c:pt>
                      <c:pt idx="7857">
                        <c:v>0.11726099999999989</c:v>
                      </c:pt>
                      <c:pt idx="7858">
                        <c:v>0.11724099999999989</c:v>
                      </c:pt>
                      <c:pt idx="7859">
                        <c:v>0.1172219999999999</c:v>
                      </c:pt>
                      <c:pt idx="7860">
                        <c:v>0.11720499999999989</c:v>
                      </c:pt>
                      <c:pt idx="7861">
                        <c:v>0.11719649999999988</c:v>
                      </c:pt>
                      <c:pt idx="7862">
                        <c:v>0.11718299999999988</c:v>
                      </c:pt>
                      <c:pt idx="7863">
                        <c:v>0.1171679999999999</c:v>
                      </c:pt>
                      <c:pt idx="7864">
                        <c:v>0.11715299999999988</c:v>
                      </c:pt>
                      <c:pt idx="7865">
                        <c:v>0.11713699999999991</c:v>
                      </c:pt>
                      <c:pt idx="7866">
                        <c:v>0.11711849999999989</c:v>
                      </c:pt>
                      <c:pt idx="7867">
                        <c:v>0.11710049999999991</c:v>
                      </c:pt>
                      <c:pt idx="7868">
                        <c:v>0.11708349999999992</c:v>
                      </c:pt>
                      <c:pt idx="7869">
                        <c:v>0.11706699999999995</c:v>
                      </c:pt>
                      <c:pt idx="7870">
                        <c:v>0.11705649999999994</c:v>
                      </c:pt>
                      <c:pt idx="7871">
                        <c:v>0.11703549999999993</c:v>
                      </c:pt>
                      <c:pt idx="7872">
                        <c:v>0.11701149999999989</c:v>
                      </c:pt>
                      <c:pt idx="7873">
                        <c:v>0.11698999999999989</c:v>
                      </c:pt>
                      <c:pt idx="7874">
                        <c:v>0.11696949999999989</c:v>
                      </c:pt>
                      <c:pt idx="7875">
                        <c:v>0.11694599999999988</c:v>
                      </c:pt>
                      <c:pt idx="7876">
                        <c:v>0.11692099999999987</c:v>
                      </c:pt>
                      <c:pt idx="7877">
                        <c:v>0.11689849999999988</c:v>
                      </c:pt>
                      <c:pt idx="7878">
                        <c:v>0.11686099999999985</c:v>
                      </c:pt>
                      <c:pt idx="7879">
                        <c:v>0.11683899999999987</c:v>
                      </c:pt>
                      <c:pt idx="7880">
                        <c:v>0.11682199999999987</c:v>
                      </c:pt>
                      <c:pt idx="7881">
                        <c:v>0.11679749999999987</c:v>
                      </c:pt>
                      <c:pt idx="7882">
                        <c:v>0.11678049999999987</c:v>
                      </c:pt>
                      <c:pt idx="7883">
                        <c:v>0.11677099999999985</c:v>
                      </c:pt>
                      <c:pt idx="7884">
                        <c:v>0.11675449999999986</c:v>
                      </c:pt>
                      <c:pt idx="7885">
                        <c:v>0.11673599999999984</c:v>
                      </c:pt>
                      <c:pt idx="7886">
                        <c:v>0.11671749999999985</c:v>
                      </c:pt>
                      <c:pt idx="7887">
                        <c:v>0.11669599999999987</c:v>
                      </c:pt>
                      <c:pt idx="7888">
                        <c:v>0.11667699999999986</c:v>
                      </c:pt>
                      <c:pt idx="7889">
                        <c:v>0.11665699999999989</c:v>
                      </c:pt>
                      <c:pt idx="7890">
                        <c:v>0.11664099999999988</c:v>
                      </c:pt>
                      <c:pt idx="7891">
                        <c:v>0.11662549999999988</c:v>
                      </c:pt>
                      <c:pt idx="7892">
                        <c:v>0.11661099999999991</c:v>
                      </c:pt>
                      <c:pt idx="7893">
                        <c:v>0.11659449999999989</c:v>
                      </c:pt>
                      <c:pt idx="7894">
                        <c:v>0.11657799999999989</c:v>
                      </c:pt>
                      <c:pt idx="7895">
                        <c:v>0.1165614999999999</c:v>
                      </c:pt>
                      <c:pt idx="7896">
                        <c:v>0.1165439999999999</c:v>
                      </c:pt>
                      <c:pt idx="7897">
                        <c:v>0.11653049999999988</c:v>
                      </c:pt>
                      <c:pt idx="7898">
                        <c:v>0.11651649999999991</c:v>
                      </c:pt>
                      <c:pt idx="7899">
                        <c:v>0.11649599999999991</c:v>
                      </c:pt>
                      <c:pt idx="7900">
                        <c:v>0.11647349999999992</c:v>
                      </c:pt>
                      <c:pt idx="7901">
                        <c:v>0.11645849999999992</c:v>
                      </c:pt>
                      <c:pt idx="7902">
                        <c:v>0.11642999999999994</c:v>
                      </c:pt>
                      <c:pt idx="7903">
                        <c:v>0.11626049999999993</c:v>
                      </c:pt>
                      <c:pt idx="7904">
                        <c:v>0.11626449999999997</c:v>
                      </c:pt>
                      <c:pt idx="7905">
                        <c:v>0.11626699999999998</c:v>
                      </c:pt>
                      <c:pt idx="7906">
                        <c:v>0.11627299999999996</c:v>
                      </c:pt>
                      <c:pt idx="7907">
                        <c:v>0.11626649999999997</c:v>
                      </c:pt>
                      <c:pt idx="7908">
                        <c:v>0.11626249999999998</c:v>
                      </c:pt>
                      <c:pt idx="7909">
                        <c:v>0.11626099999999996</c:v>
                      </c:pt>
                      <c:pt idx="7910">
                        <c:v>0.1162585</c:v>
                      </c:pt>
                      <c:pt idx="7911">
                        <c:v>0.11625299999999998</c:v>
                      </c:pt>
                      <c:pt idx="7912">
                        <c:v>0.11625049999999998</c:v>
                      </c:pt>
                      <c:pt idx="7913">
                        <c:v>0.11624499999999997</c:v>
                      </c:pt>
                      <c:pt idx="7914">
                        <c:v>0.11624699999999999</c:v>
                      </c:pt>
                      <c:pt idx="7915">
                        <c:v>0.11625899999999997</c:v>
                      </c:pt>
                      <c:pt idx="7916">
                        <c:v>0.11625999999999999</c:v>
                      </c:pt>
                      <c:pt idx="7917">
                        <c:v>0.11626149999999998</c:v>
                      </c:pt>
                      <c:pt idx="7918">
                        <c:v>0.11626999999999998</c:v>
                      </c:pt>
                      <c:pt idx="7919">
                        <c:v>0.11627299999999999</c:v>
                      </c:pt>
                      <c:pt idx="7920">
                        <c:v>0.11627349999999997</c:v>
                      </c:pt>
                      <c:pt idx="7921">
                        <c:v>0.11627449999999998</c:v>
                      </c:pt>
                      <c:pt idx="7922">
                        <c:v>0.11628400000000001</c:v>
                      </c:pt>
                      <c:pt idx="7923">
                        <c:v>0.11629050000000002</c:v>
                      </c:pt>
                      <c:pt idx="7924">
                        <c:v>0.11629300000000001</c:v>
                      </c:pt>
                      <c:pt idx="7925">
                        <c:v>0.116288</c:v>
                      </c:pt>
                      <c:pt idx="7926">
                        <c:v>0.116288</c:v>
                      </c:pt>
                      <c:pt idx="7927">
                        <c:v>0.116295</c:v>
                      </c:pt>
                      <c:pt idx="7928">
                        <c:v>0.11629950000000001</c:v>
                      </c:pt>
                      <c:pt idx="7929">
                        <c:v>0.11630250000000002</c:v>
                      </c:pt>
                      <c:pt idx="7930">
                        <c:v>0.11630850000000001</c:v>
                      </c:pt>
                      <c:pt idx="7931">
                        <c:v>0.1163135</c:v>
                      </c:pt>
                      <c:pt idx="7932">
                        <c:v>0.116318</c:v>
                      </c:pt>
                      <c:pt idx="7933">
                        <c:v>0.11632149999999999</c:v>
                      </c:pt>
                      <c:pt idx="7934">
                        <c:v>0.11631699999999999</c:v>
                      </c:pt>
                      <c:pt idx="7935">
                        <c:v>0.11632300000000001</c:v>
                      </c:pt>
                      <c:pt idx="7936">
                        <c:v>0.11632300000000001</c:v>
                      </c:pt>
                      <c:pt idx="7937">
                        <c:v>0.11632750000000003</c:v>
                      </c:pt>
                      <c:pt idx="7938">
                        <c:v>0.11632350000000002</c:v>
                      </c:pt>
                      <c:pt idx="7939">
                        <c:v>0.11632500000000003</c:v>
                      </c:pt>
                      <c:pt idx="7940">
                        <c:v>0.11632750000000001</c:v>
                      </c:pt>
                      <c:pt idx="7941">
                        <c:v>0.11633449999999999</c:v>
                      </c:pt>
                      <c:pt idx="7942">
                        <c:v>0.11633700000000001</c:v>
                      </c:pt>
                      <c:pt idx="7943">
                        <c:v>0.11633900000000001</c:v>
                      </c:pt>
                      <c:pt idx="7944">
                        <c:v>0.11634200000000001</c:v>
                      </c:pt>
                      <c:pt idx="7945">
                        <c:v>0.11634950000000002</c:v>
                      </c:pt>
                      <c:pt idx="7946">
                        <c:v>0.11642600000000002</c:v>
                      </c:pt>
                      <c:pt idx="7947">
                        <c:v>0.11643050000000002</c:v>
                      </c:pt>
                      <c:pt idx="7948">
                        <c:v>0.11643450000000004</c:v>
                      </c:pt>
                      <c:pt idx="7949">
                        <c:v>0.11644250000000002</c:v>
                      </c:pt>
                      <c:pt idx="7950">
                        <c:v>0.11645800000000003</c:v>
                      </c:pt>
                      <c:pt idx="7951">
                        <c:v>0.1164675</c:v>
                      </c:pt>
                      <c:pt idx="7952">
                        <c:v>0.11647900000000001</c:v>
                      </c:pt>
                      <c:pt idx="7953">
                        <c:v>0.11649900000000005</c:v>
                      </c:pt>
                      <c:pt idx="7954">
                        <c:v>0.11651450000000003</c:v>
                      </c:pt>
                      <c:pt idx="7955">
                        <c:v>0.11651950000000005</c:v>
                      </c:pt>
                      <c:pt idx="7956">
                        <c:v>0.11652700000000003</c:v>
                      </c:pt>
                      <c:pt idx="7957">
                        <c:v>0.11653050000000002</c:v>
                      </c:pt>
                      <c:pt idx="7958">
                        <c:v>0.1165335</c:v>
                      </c:pt>
                      <c:pt idx="7959">
                        <c:v>0.11653749999999999</c:v>
                      </c:pt>
                      <c:pt idx="7960">
                        <c:v>0.11654049999999999</c:v>
                      </c:pt>
                      <c:pt idx="7961">
                        <c:v>0.11654250000000001</c:v>
                      </c:pt>
                      <c:pt idx="7962">
                        <c:v>0.11652650000000002</c:v>
                      </c:pt>
                      <c:pt idx="7963">
                        <c:v>0.11653000000000002</c:v>
                      </c:pt>
                      <c:pt idx="7964">
                        <c:v>0.11653800000000002</c:v>
                      </c:pt>
                      <c:pt idx="7965">
                        <c:v>0.11654500000000001</c:v>
                      </c:pt>
                      <c:pt idx="7966">
                        <c:v>0.1165485</c:v>
                      </c:pt>
                      <c:pt idx="7967">
                        <c:v>0.116553</c:v>
                      </c:pt>
                      <c:pt idx="7968">
                        <c:v>0.11655800000000001</c:v>
                      </c:pt>
                      <c:pt idx="7969">
                        <c:v>0.11655950000000002</c:v>
                      </c:pt>
                      <c:pt idx="7970">
                        <c:v>0.11656850000000002</c:v>
                      </c:pt>
                      <c:pt idx="7971">
                        <c:v>0.116576</c:v>
                      </c:pt>
                      <c:pt idx="7972">
                        <c:v>0.116581</c:v>
                      </c:pt>
                      <c:pt idx="7973">
                        <c:v>0.1165875</c:v>
                      </c:pt>
                      <c:pt idx="7974">
                        <c:v>0.11659949999999998</c:v>
                      </c:pt>
                      <c:pt idx="7975">
                        <c:v>0.11660949999999998</c:v>
                      </c:pt>
                      <c:pt idx="7976">
                        <c:v>0.11662099999999997</c:v>
                      </c:pt>
                      <c:pt idx="7977">
                        <c:v>0.1166365</c:v>
                      </c:pt>
                      <c:pt idx="7978">
                        <c:v>0.11664950000000002</c:v>
                      </c:pt>
                      <c:pt idx="7979">
                        <c:v>0.11666000000000003</c:v>
                      </c:pt>
                      <c:pt idx="7980">
                        <c:v>0.11667250000000003</c:v>
                      </c:pt>
                      <c:pt idx="7981">
                        <c:v>0.11668450000000002</c:v>
                      </c:pt>
                      <c:pt idx="7982">
                        <c:v>0.11669550000000005</c:v>
                      </c:pt>
                      <c:pt idx="7983">
                        <c:v>0.11670650000000003</c:v>
                      </c:pt>
                      <c:pt idx="7984">
                        <c:v>0.11671700000000003</c:v>
                      </c:pt>
                      <c:pt idx="7985">
                        <c:v>0.11672650000000002</c:v>
                      </c:pt>
                      <c:pt idx="7986">
                        <c:v>0.11684000000000003</c:v>
                      </c:pt>
                      <c:pt idx="7987">
                        <c:v>0.11684850000000002</c:v>
                      </c:pt>
                      <c:pt idx="7988">
                        <c:v>0.11685950000000003</c:v>
                      </c:pt>
                      <c:pt idx="7989">
                        <c:v>0.116851</c:v>
                      </c:pt>
                      <c:pt idx="7990">
                        <c:v>0.11686300000000001</c:v>
                      </c:pt>
                      <c:pt idx="7991">
                        <c:v>0.1168725</c:v>
                      </c:pt>
                      <c:pt idx="7992">
                        <c:v>0.1168835</c:v>
                      </c:pt>
                      <c:pt idx="7993">
                        <c:v>0.1168935</c:v>
                      </c:pt>
                      <c:pt idx="7994">
                        <c:v>0.11689450000000001</c:v>
                      </c:pt>
                      <c:pt idx="7995">
                        <c:v>0.116905</c:v>
                      </c:pt>
                      <c:pt idx="7996">
                        <c:v>0.11691549999999999</c:v>
                      </c:pt>
                      <c:pt idx="7997">
                        <c:v>0.11692449999999999</c:v>
                      </c:pt>
                      <c:pt idx="7998">
                        <c:v>0.11693199999999999</c:v>
                      </c:pt>
                      <c:pt idx="7999">
                        <c:v>0.11694449999999998</c:v>
                      </c:pt>
                      <c:pt idx="8000">
                        <c:v>0.11695799999999996</c:v>
                      </c:pt>
                      <c:pt idx="8001">
                        <c:v>0.11696849999999996</c:v>
                      </c:pt>
                      <c:pt idx="8002">
                        <c:v>0.11698199999999996</c:v>
                      </c:pt>
                      <c:pt idx="8003">
                        <c:v>0.11699249999999996</c:v>
                      </c:pt>
                      <c:pt idx="8004">
                        <c:v>0.11700199999999995</c:v>
                      </c:pt>
                      <c:pt idx="8005">
                        <c:v>0.11701699999999995</c:v>
                      </c:pt>
                      <c:pt idx="8006">
                        <c:v>0.11701499999999995</c:v>
                      </c:pt>
                      <c:pt idx="8007">
                        <c:v>0.11702649999999995</c:v>
                      </c:pt>
                      <c:pt idx="8008">
                        <c:v>0.11703599999999996</c:v>
                      </c:pt>
                      <c:pt idx="8009">
                        <c:v>0.11705099999999996</c:v>
                      </c:pt>
                      <c:pt idx="8010">
                        <c:v>0.11705499999999995</c:v>
                      </c:pt>
                      <c:pt idx="8011">
                        <c:v>0.11706499999999996</c:v>
                      </c:pt>
                      <c:pt idx="8012">
                        <c:v>0.11707349999999997</c:v>
                      </c:pt>
                      <c:pt idx="8013">
                        <c:v>0.11708299999999996</c:v>
                      </c:pt>
                      <c:pt idx="8014">
                        <c:v>0.11709149999999996</c:v>
                      </c:pt>
                      <c:pt idx="8015">
                        <c:v>0.11709899999999995</c:v>
                      </c:pt>
                      <c:pt idx="8016">
                        <c:v>0.11710949999999996</c:v>
                      </c:pt>
                      <c:pt idx="8017">
                        <c:v>0.11711999999999995</c:v>
                      </c:pt>
                      <c:pt idx="8018">
                        <c:v>0.11711849999999994</c:v>
                      </c:pt>
                      <c:pt idx="8019">
                        <c:v>0.11712599999999997</c:v>
                      </c:pt>
                      <c:pt idx="8020">
                        <c:v>0.11713399999999999</c:v>
                      </c:pt>
                      <c:pt idx="8021">
                        <c:v>0.11714599999999997</c:v>
                      </c:pt>
                      <c:pt idx="8022">
                        <c:v>0.11714249999999998</c:v>
                      </c:pt>
                      <c:pt idx="8023">
                        <c:v>0.11715049999999998</c:v>
                      </c:pt>
                      <c:pt idx="8024">
                        <c:v>0.1171595</c:v>
                      </c:pt>
                      <c:pt idx="8025">
                        <c:v>0.11716649999999999</c:v>
                      </c:pt>
                      <c:pt idx="8026">
                        <c:v>0.11717199999999998</c:v>
                      </c:pt>
                      <c:pt idx="8027">
                        <c:v>0.11717899999999998</c:v>
                      </c:pt>
                      <c:pt idx="8028">
                        <c:v>0.117184</c:v>
                      </c:pt>
                      <c:pt idx="8029">
                        <c:v>0.11718999999999999</c:v>
                      </c:pt>
                      <c:pt idx="8030">
                        <c:v>0.11719799999999995</c:v>
                      </c:pt>
                      <c:pt idx="8031">
                        <c:v>0.11720149999999997</c:v>
                      </c:pt>
                      <c:pt idx="8032">
                        <c:v>0.11720999999999997</c:v>
                      </c:pt>
                      <c:pt idx="8033">
                        <c:v>0.11720749999999995</c:v>
                      </c:pt>
                      <c:pt idx="8034">
                        <c:v>0.11720949999999995</c:v>
                      </c:pt>
                      <c:pt idx="8035">
                        <c:v>0.11722149999999994</c:v>
                      </c:pt>
                      <c:pt idx="8036">
                        <c:v>0.11722849999999994</c:v>
                      </c:pt>
                      <c:pt idx="8037">
                        <c:v>0.11723549999999994</c:v>
                      </c:pt>
                      <c:pt idx="8038">
                        <c:v>0.11723849999999995</c:v>
                      </c:pt>
                      <c:pt idx="8039">
                        <c:v>0.11724399999999996</c:v>
                      </c:pt>
                      <c:pt idx="8040">
                        <c:v>0.11724799999999995</c:v>
                      </c:pt>
                      <c:pt idx="8041">
                        <c:v>0.11725499999999994</c:v>
                      </c:pt>
                      <c:pt idx="8042">
                        <c:v>0.11723949999999991</c:v>
                      </c:pt>
                      <c:pt idx="8043">
                        <c:v>0.11724999999999991</c:v>
                      </c:pt>
                      <c:pt idx="8044">
                        <c:v>0.11725999999999992</c:v>
                      </c:pt>
                      <c:pt idx="8045">
                        <c:v>0.11727049999999993</c:v>
                      </c:pt>
                      <c:pt idx="8046">
                        <c:v>0.11727649999999992</c:v>
                      </c:pt>
                      <c:pt idx="8047">
                        <c:v>0.1172909999999999</c:v>
                      </c:pt>
                      <c:pt idx="8048">
                        <c:v>0.11732949999999992</c:v>
                      </c:pt>
                      <c:pt idx="8049">
                        <c:v>0.11733849999999992</c:v>
                      </c:pt>
                      <c:pt idx="8050">
                        <c:v>0.11737699999999993</c:v>
                      </c:pt>
                      <c:pt idx="8051">
                        <c:v>0.11739099999999994</c:v>
                      </c:pt>
                      <c:pt idx="8052">
                        <c:v>0.11739849999999992</c:v>
                      </c:pt>
                      <c:pt idx="8053">
                        <c:v>0.11740649999999993</c:v>
                      </c:pt>
                      <c:pt idx="8054">
                        <c:v>0.11742499999999995</c:v>
                      </c:pt>
                      <c:pt idx="8055">
                        <c:v>0.11743649999999996</c:v>
                      </c:pt>
                      <c:pt idx="8056">
                        <c:v>0.11744799999999994</c:v>
                      </c:pt>
                      <c:pt idx="8057">
                        <c:v>0.11744699999999994</c:v>
                      </c:pt>
                      <c:pt idx="8058">
                        <c:v>0.11744899999999994</c:v>
                      </c:pt>
                      <c:pt idx="8059">
                        <c:v>0.11745399999999995</c:v>
                      </c:pt>
                      <c:pt idx="8060">
                        <c:v>0.11745799999999998</c:v>
                      </c:pt>
                      <c:pt idx="8061">
                        <c:v>0.11744899999999996</c:v>
                      </c:pt>
                      <c:pt idx="8062">
                        <c:v>0.11744449999999997</c:v>
                      </c:pt>
                      <c:pt idx="8063">
                        <c:v>0.11744049999999998</c:v>
                      </c:pt>
                      <c:pt idx="8064">
                        <c:v>0.11743599999999997</c:v>
                      </c:pt>
                      <c:pt idx="8065">
                        <c:v>0.11743299999999995</c:v>
                      </c:pt>
                      <c:pt idx="8066">
                        <c:v>0.11743349999999995</c:v>
                      </c:pt>
                      <c:pt idx="8067">
                        <c:v>0.11743149999999998</c:v>
                      </c:pt>
                      <c:pt idx="8068">
                        <c:v>0.11742999999999996</c:v>
                      </c:pt>
                      <c:pt idx="8069">
                        <c:v>0.11742749999999998</c:v>
                      </c:pt>
                      <c:pt idx="8070">
                        <c:v>0.1174055</c:v>
                      </c:pt>
                      <c:pt idx="8071">
                        <c:v>0.11740749999999998</c:v>
                      </c:pt>
                      <c:pt idx="8072">
                        <c:v>0.11740999999999997</c:v>
                      </c:pt>
                      <c:pt idx="8073">
                        <c:v>0.11741199999999997</c:v>
                      </c:pt>
                      <c:pt idx="8074">
                        <c:v>0.11741099999999997</c:v>
                      </c:pt>
                      <c:pt idx="8075">
                        <c:v>0.11740699999999998</c:v>
                      </c:pt>
                      <c:pt idx="8076">
                        <c:v>0.11740649999999997</c:v>
                      </c:pt>
                      <c:pt idx="8077">
                        <c:v>0.11740599999999997</c:v>
                      </c:pt>
                      <c:pt idx="8078">
                        <c:v>0.11740649999999996</c:v>
                      </c:pt>
                      <c:pt idx="8079">
                        <c:v>0.11739599999999996</c:v>
                      </c:pt>
                      <c:pt idx="8080">
                        <c:v>0.11739449999999994</c:v>
                      </c:pt>
                      <c:pt idx="8081">
                        <c:v>0.11739649999999995</c:v>
                      </c:pt>
                      <c:pt idx="8082">
                        <c:v>0.11739299999999994</c:v>
                      </c:pt>
                      <c:pt idx="8083">
                        <c:v>0.11738549999999993</c:v>
                      </c:pt>
                      <c:pt idx="8084">
                        <c:v>0.11738449999999993</c:v>
                      </c:pt>
                      <c:pt idx="8085">
                        <c:v>0.11738399999999992</c:v>
                      </c:pt>
                      <c:pt idx="8086">
                        <c:v>0.11738149999999992</c:v>
                      </c:pt>
                      <c:pt idx="8087">
                        <c:v>0.1173829999999999</c:v>
                      </c:pt>
                      <c:pt idx="8088">
                        <c:v>0.1173829999999999</c:v>
                      </c:pt>
                      <c:pt idx="8089">
                        <c:v>0.11738549999999991</c:v>
                      </c:pt>
                      <c:pt idx="8090">
                        <c:v>0.11738699999999991</c:v>
                      </c:pt>
                      <c:pt idx="8091">
                        <c:v>0.11738349999999992</c:v>
                      </c:pt>
                      <c:pt idx="8092">
                        <c:v>0.11738149999999992</c:v>
                      </c:pt>
                      <c:pt idx="8093">
                        <c:v>0.11738049999999994</c:v>
                      </c:pt>
                      <c:pt idx="8094">
                        <c:v>0.11737499999999994</c:v>
                      </c:pt>
                      <c:pt idx="8095">
                        <c:v>0.11737849999999993</c:v>
                      </c:pt>
                      <c:pt idx="8096">
                        <c:v>0.11738249999999993</c:v>
                      </c:pt>
                      <c:pt idx="8097">
                        <c:v>0.11738549999999991</c:v>
                      </c:pt>
                      <c:pt idx="8098">
                        <c:v>0.11739549999999993</c:v>
                      </c:pt>
                      <c:pt idx="8099">
                        <c:v>0.11740499999999995</c:v>
                      </c:pt>
                      <c:pt idx="8100">
                        <c:v>0.11741299999999995</c:v>
                      </c:pt>
                      <c:pt idx="8101">
                        <c:v>0.11741799999999997</c:v>
                      </c:pt>
                      <c:pt idx="8102">
                        <c:v>0.11742549999999996</c:v>
                      </c:pt>
                      <c:pt idx="8103">
                        <c:v>0.11743049999999995</c:v>
                      </c:pt>
                      <c:pt idx="8104">
                        <c:v>0.11743949999999995</c:v>
                      </c:pt>
                      <c:pt idx="8105">
                        <c:v>0.11744749999999997</c:v>
                      </c:pt>
                      <c:pt idx="8106">
                        <c:v>0.11743999999999996</c:v>
                      </c:pt>
                      <c:pt idx="8107">
                        <c:v>0.11745549999999996</c:v>
                      </c:pt>
                      <c:pt idx="8108">
                        <c:v>0.11746699999999995</c:v>
                      </c:pt>
                      <c:pt idx="8109">
                        <c:v>0.11747649999999998</c:v>
                      </c:pt>
                      <c:pt idx="8110">
                        <c:v>0.11749149999999997</c:v>
                      </c:pt>
                      <c:pt idx="8111">
                        <c:v>0.11749849999999996</c:v>
                      </c:pt>
                      <c:pt idx="8112">
                        <c:v>0.11750749999999996</c:v>
                      </c:pt>
                      <c:pt idx="8113">
                        <c:v>0.11752049999999996</c:v>
                      </c:pt>
                      <c:pt idx="8114">
                        <c:v>0.11752899999999995</c:v>
                      </c:pt>
                      <c:pt idx="8115">
                        <c:v>0.11752699999999994</c:v>
                      </c:pt>
                      <c:pt idx="8116">
                        <c:v>0.11753399999999996</c:v>
                      </c:pt>
                      <c:pt idx="8117">
                        <c:v>0.11753999999999994</c:v>
                      </c:pt>
                      <c:pt idx="8118">
                        <c:v>0.11754499999999996</c:v>
                      </c:pt>
                      <c:pt idx="8119">
                        <c:v>0.11755199999999993</c:v>
                      </c:pt>
                      <c:pt idx="8120">
                        <c:v>0.11756099999999993</c:v>
                      </c:pt>
                      <c:pt idx="8121">
                        <c:v>0.11756849999999992</c:v>
                      </c:pt>
                      <c:pt idx="8122">
                        <c:v>0.11756899999999991</c:v>
                      </c:pt>
                      <c:pt idx="8123">
                        <c:v>0.11756949999999992</c:v>
                      </c:pt>
                      <c:pt idx="8124">
                        <c:v>0.1175729999999999</c:v>
                      </c:pt>
                      <c:pt idx="8125">
                        <c:v>0.11758149999999992</c:v>
                      </c:pt>
                      <c:pt idx="8126">
                        <c:v>0.11758699999999993</c:v>
                      </c:pt>
                      <c:pt idx="8127">
                        <c:v>0.11758649999999993</c:v>
                      </c:pt>
                      <c:pt idx="8128">
                        <c:v>0.11758449999999991</c:v>
                      </c:pt>
                      <c:pt idx="8129">
                        <c:v>0.11758349999999992</c:v>
                      </c:pt>
                      <c:pt idx="8130">
                        <c:v>0.11757799999999992</c:v>
                      </c:pt>
                      <c:pt idx="8131">
                        <c:v>0.11757399999999993</c:v>
                      </c:pt>
                      <c:pt idx="8132">
                        <c:v>0.11756899999999992</c:v>
                      </c:pt>
                      <c:pt idx="8133">
                        <c:v>0.11756449999999993</c:v>
                      </c:pt>
                      <c:pt idx="8134">
                        <c:v>0.11756599999999992</c:v>
                      </c:pt>
                      <c:pt idx="8135">
                        <c:v>0.1175624999999999</c:v>
                      </c:pt>
                      <c:pt idx="8136">
                        <c:v>0.11756049999999992</c:v>
                      </c:pt>
                      <c:pt idx="8137">
                        <c:v>0.11755349999999991</c:v>
                      </c:pt>
                      <c:pt idx="8138">
                        <c:v>0.11755549999999992</c:v>
                      </c:pt>
                      <c:pt idx="8139">
                        <c:v>0.1175499999999999</c:v>
                      </c:pt>
                      <c:pt idx="8140">
                        <c:v>0.11754349999999991</c:v>
                      </c:pt>
                      <c:pt idx="8141">
                        <c:v>0.11753499999999992</c:v>
                      </c:pt>
                      <c:pt idx="8142">
                        <c:v>0.11752949999999991</c:v>
                      </c:pt>
                      <c:pt idx="8143">
                        <c:v>0.11752549999999989</c:v>
                      </c:pt>
                      <c:pt idx="8144">
                        <c:v>0.11752149999999988</c:v>
                      </c:pt>
                      <c:pt idx="8145">
                        <c:v>0.1175159999999999</c:v>
                      </c:pt>
                      <c:pt idx="8146">
                        <c:v>0.11750899999999991</c:v>
                      </c:pt>
                      <c:pt idx="8147">
                        <c:v>0.11750599999999992</c:v>
                      </c:pt>
                      <c:pt idx="8148">
                        <c:v>0.11749799999999989</c:v>
                      </c:pt>
                      <c:pt idx="8149">
                        <c:v>0.1174944999999999</c:v>
                      </c:pt>
                      <c:pt idx="8150">
                        <c:v>0.11748599999999991</c:v>
                      </c:pt>
                      <c:pt idx="8151">
                        <c:v>0.1174794999999999</c:v>
                      </c:pt>
                      <c:pt idx="8152">
                        <c:v>0.11747249999999992</c:v>
                      </c:pt>
                      <c:pt idx="8153">
                        <c:v>0.11745699999999992</c:v>
                      </c:pt>
                      <c:pt idx="8154">
                        <c:v>0.11744049999999995</c:v>
                      </c:pt>
                      <c:pt idx="8155">
                        <c:v>0.11744049999999995</c:v>
                      </c:pt>
                      <c:pt idx="8156">
                        <c:v>0.11744199999999994</c:v>
                      </c:pt>
                      <c:pt idx="8157">
                        <c:v>0.11744549999999995</c:v>
                      </c:pt>
                      <c:pt idx="8158">
                        <c:v>0.11744349999999994</c:v>
                      </c:pt>
                      <c:pt idx="8159">
                        <c:v>0.11744249999999995</c:v>
                      </c:pt>
                      <c:pt idx="8160">
                        <c:v>0.11744399999999995</c:v>
                      </c:pt>
                      <c:pt idx="8161">
                        <c:v>0.11744599999999997</c:v>
                      </c:pt>
                      <c:pt idx="8162">
                        <c:v>0.11744649999999997</c:v>
                      </c:pt>
                      <c:pt idx="8163">
                        <c:v>0.11744899999999997</c:v>
                      </c:pt>
                      <c:pt idx="8164">
                        <c:v>0.11744949999999997</c:v>
                      </c:pt>
                      <c:pt idx="8165">
                        <c:v>0.11744799999999998</c:v>
                      </c:pt>
                      <c:pt idx="8166">
                        <c:v>0.11745199999999997</c:v>
                      </c:pt>
                      <c:pt idx="8167">
                        <c:v>0.11745349999999999</c:v>
                      </c:pt>
                      <c:pt idx="8168">
                        <c:v>0.11745599999999998</c:v>
                      </c:pt>
                      <c:pt idx="8169">
                        <c:v>0.11745849999999997</c:v>
                      </c:pt>
                      <c:pt idx="8170">
                        <c:v>0.11745149999999996</c:v>
                      </c:pt>
                      <c:pt idx="8171">
                        <c:v>0.11744749999999997</c:v>
                      </c:pt>
                      <c:pt idx="8172">
                        <c:v>0.11744699999999997</c:v>
                      </c:pt>
                      <c:pt idx="8173">
                        <c:v>0.11744449999999997</c:v>
                      </c:pt>
                      <c:pt idx="8174">
                        <c:v>0.11743999999999997</c:v>
                      </c:pt>
                      <c:pt idx="8175">
                        <c:v>0.11743549999999998</c:v>
                      </c:pt>
                      <c:pt idx="8176">
                        <c:v>0.11742900000000001</c:v>
                      </c:pt>
                      <c:pt idx="8177">
                        <c:v>0.11742050000000001</c:v>
                      </c:pt>
                      <c:pt idx="8178">
                        <c:v>0.11740600000000002</c:v>
                      </c:pt>
                      <c:pt idx="8179">
                        <c:v>0.11739850000000002</c:v>
                      </c:pt>
                      <c:pt idx="8180">
                        <c:v>0.11738900000000002</c:v>
                      </c:pt>
                      <c:pt idx="8181">
                        <c:v>0.11738000000000005</c:v>
                      </c:pt>
                      <c:pt idx="8182">
                        <c:v>0.11736700000000003</c:v>
                      </c:pt>
                      <c:pt idx="8183">
                        <c:v>0.11735600000000006</c:v>
                      </c:pt>
                      <c:pt idx="8184">
                        <c:v>0.11734450000000006</c:v>
                      </c:pt>
                      <c:pt idx="8185">
                        <c:v>0.11733300000000003</c:v>
                      </c:pt>
                      <c:pt idx="8186">
                        <c:v>0.11723100000000004</c:v>
                      </c:pt>
                      <c:pt idx="8187">
                        <c:v>0.11721750000000003</c:v>
                      </c:pt>
                      <c:pt idx="8188">
                        <c:v>0.11720600000000005</c:v>
                      </c:pt>
                      <c:pt idx="8189">
                        <c:v>0.11719550000000005</c:v>
                      </c:pt>
                      <c:pt idx="8190">
                        <c:v>0.11718500000000005</c:v>
                      </c:pt>
                      <c:pt idx="8191">
                        <c:v>0.11717200000000007</c:v>
                      </c:pt>
                      <c:pt idx="8192">
                        <c:v>0.11715950000000008</c:v>
                      </c:pt>
                      <c:pt idx="8193">
                        <c:v>0.11714700000000007</c:v>
                      </c:pt>
                      <c:pt idx="8194">
                        <c:v>0.11714600000000008</c:v>
                      </c:pt>
                      <c:pt idx="8195">
                        <c:v>0.11713350000000011</c:v>
                      </c:pt>
                      <c:pt idx="8196">
                        <c:v>0.11712300000000012</c:v>
                      </c:pt>
                      <c:pt idx="8197">
                        <c:v>0.1171105000000001</c:v>
                      </c:pt>
                      <c:pt idx="8198">
                        <c:v>0.11710350000000011</c:v>
                      </c:pt>
                      <c:pt idx="8199">
                        <c:v>0.11709100000000011</c:v>
                      </c:pt>
                      <c:pt idx="8200">
                        <c:v>0.1170815000000001</c:v>
                      </c:pt>
                      <c:pt idx="8201">
                        <c:v>0.11707100000000013</c:v>
                      </c:pt>
                      <c:pt idx="8202">
                        <c:v>0.11705900000000014</c:v>
                      </c:pt>
                      <c:pt idx="8203">
                        <c:v>0.11704850000000015</c:v>
                      </c:pt>
                      <c:pt idx="8204">
                        <c:v>0.11703650000000015</c:v>
                      </c:pt>
                      <c:pt idx="8205">
                        <c:v>0.11702550000000017</c:v>
                      </c:pt>
                      <c:pt idx="8206">
                        <c:v>0.11701750000000016</c:v>
                      </c:pt>
                      <c:pt idx="8207">
                        <c:v>0.11700950000000016</c:v>
                      </c:pt>
                      <c:pt idx="8208">
                        <c:v>0.11699850000000016</c:v>
                      </c:pt>
                      <c:pt idx="8209">
                        <c:v>0.11698500000000016</c:v>
                      </c:pt>
                      <c:pt idx="8210">
                        <c:v>0.11698100000000014</c:v>
                      </c:pt>
                      <c:pt idx="8211">
                        <c:v>0.11697000000000016</c:v>
                      </c:pt>
                      <c:pt idx="8212">
                        <c:v>0.11695900000000015</c:v>
                      </c:pt>
                      <c:pt idx="8213">
                        <c:v>0.11694900000000015</c:v>
                      </c:pt>
                      <c:pt idx="8214">
                        <c:v>0.11694450000000015</c:v>
                      </c:pt>
                      <c:pt idx="8215">
                        <c:v>0.11693600000000014</c:v>
                      </c:pt>
                      <c:pt idx="8216">
                        <c:v>0.11691800000000013</c:v>
                      </c:pt>
                      <c:pt idx="8217">
                        <c:v>0.11690650000000012</c:v>
                      </c:pt>
                      <c:pt idx="8218">
                        <c:v>0.11689850000000013</c:v>
                      </c:pt>
                      <c:pt idx="8219">
                        <c:v>0.1168890000000001</c:v>
                      </c:pt>
                      <c:pt idx="8220">
                        <c:v>0.11687950000000009</c:v>
                      </c:pt>
                      <c:pt idx="8221">
                        <c:v>0.11686600000000009</c:v>
                      </c:pt>
                      <c:pt idx="8222">
                        <c:v>0.11686100000000009</c:v>
                      </c:pt>
                      <c:pt idx="8223">
                        <c:v>0.11685100000000008</c:v>
                      </c:pt>
                      <c:pt idx="8224">
                        <c:v>0.11684200000000006</c:v>
                      </c:pt>
                      <c:pt idx="8225">
                        <c:v>0.11683550000000005</c:v>
                      </c:pt>
                      <c:pt idx="8226">
                        <c:v>0.11683050000000005</c:v>
                      </c:pt>
                      <c:pt idx="8227">
                        <c:v>0.11682450000000005</c:v>
                      </c:pt>
                      <c:pt idx="8228">
                        <c:v>0.11681900000000005</c:v>
                      </c:pt>
                      <c:pt idx="8229">
                        <c:v>0.11681250000000003</c:v>
                      </c:pt>
                      <c:pt idx="8230">
                        <c:v>0.11680600000000002</c:v>
                      </c:pt>
                      <c:pt idx="8231">
                        <c:v>0.11680250000000003</c:v>
                      </c:pt>
                      <c:pt idx="8232">
                        <c:v>0.11679700000000003</c:v>
                      </c:pt>
                      <c:pt idx="8233">
                        <c:v>0.11679800000000005</c:v>
                      </c:pt>
                      <c:pt idx="8234">
                        <c:v>0.11679400000000001</c:v>
                      </c:pt>
                      <c:pt idx="8235">
                        <c:v>0.11678550000000001</c:v>
                      </c:pt>
                      <c:pt idx="8236">
                        <c:v>0.11677749999999999</c:v>
                      </c:pt>
                      <c:pt idx="8237">
                        <c:v>0.116769</c:v>
                      </c:pt>
                      <c:pt idx="8238">
                        <c:v>0.11676199999999999</c:v>
                      </c:pt>
                      <c:pt idx="8239">
                        <c:v>0.11675649999999997</c:v>
                      </c:pt>
                      <c:pt idx="8240">
                        <c:v>0.11675249999999997</c:v>
                      </c:pt>
                      <c:pt idx="8241">
                        <c:v>0.11674799999999998</c:v>
                      </c:pt>
                      <c:pt idx="8242">
                        <c:v>0.11674599999999997</c:v>
                      </c:pt>
                      <c:pt idx="8243">
                        <c:v>0.11674149999999997</c:v>
                      </c:pt>
                      <c:pt idx="8244">
                        <c:v>0.11673749999999997</c:v>
                      </c:pt>
                      <c:pt idx="8245">
                        <c:v>0.11673549999999996</c:v>
                      </c:pt>
                      <c:pt idx="8246">
                        <c:v>0.11674099999999996</c:v>
                      </c:pt>
                      <c:pt idx="8247">
                        <c:v>0.11673399999999995</c:v>
                      </c:pt>
                      <c:pt idx="8248">
                        <c:v>0.11672949999999997</c:v>
                      </c:pt>
                      <c:pt idx="8249">
                        <c:v>0.11672499999999995</c:v>
                      </c:pt>
                      <c:pt idx="8250">
                        <c:v>0.11668399999999995</c:v>
                      </c:pt>
                      <c:pt idx="8251">
                        <c:v>0.11667749999999996</c:v>
                      </c:pt>
                      <c:pt idx="8252">
                        <c:v>0.11667299999999997</c:v>
                      </c:pt>
                      <c:pt idx="8253">
                        <c:v>0.11667149999999996</c:v>
                      </c:pt>
                      <c:pt idx="8254">
                        <c:v>0.11666399999999996</c:v>
                      </c:pt>
                      <c:pt idx="8255">
                        <c:v>0.11665749999999996</c:v>
                      </c:pt>
                      <c:pt idx="8256">
                        <c:v>0.11664999999999996</c:v>
                      </c:pt>
                      <c:pt idx="8257">
                        <c:v>0.11665499999999997</c:v>
                      </c:pt>
                      <c:pt idx="8258">
                        <c:v>0.11665449999999994</c:v>
                      </c:pt>
                      <c:pt idx="8259">
                        <c:v>0.11665699999999994</c:v>
                      </c:pt>
                      <c:pt idx="8260">
                        <c:v>0.11665799999999997</c:v>
                      </c:pt>
                      <c:pt idx="8261">
                        <c:v>0.11666499999999994</c:v>
                      </c:pt>
                      <c:pt idx="8262">
                        <c:v>0.11666999999999997</c:v>
                      </c:pt>
                      <c:pt idx="8263">
                        <c:v>0.11667599999999995</c:v>
                      </c:pt>
                      <c:pt idx="8264">
                        <c:v>0.11667899999999998</c:v>
                      </c:pt>
                      <c:pt idx="8265">
                        <c:v>0.11668349999999997</c:v>
                      </c:pt>
                      <c:pt idx="8266">
                        <c:v>0.11668949999999997</c:v>
                      </c:pt>
                      <c:pt idx="8267">
                        <c:v>0.11669399999999996</c:v>
                      </c:pt>
                      <c:pt idx="8268">
                        <c:v>0.11669949999999997</c:v>
                      </c:pt>
                      <c:pt idx="8269">
                        <c:v>0.11670549999999995</c:v>
                      </c:pt>
                      <c:pt idx="8270">
                        <c:v>0.11672449999999995</c:v>
                      </c:pt>
                      <c:pt idx="8271">
                        <c:v>0.11672899999999994</c:v>
                      </c:pt>
                      <c:pt idx="8272">
                        <c:v>0.11673399999999994</c:v>
                      </c:pt>
                      <c:pt idx="8273">
                        <c:v>0.11673849999999994</c:v>
                      </c:pt>
                      <c:pt idx="8274">
                        <c:v>0.11673949999999994</c:v>
                      </c:pt>
                      <c:pt idx="8275">
                        <c:v>0.11674649999999995</c:v>
                      </c:pt>
                      <c:pt idx="8276">
                        <c:v>0.11675199999999995</c:v>
                      </c:pt>
                      <c:pt idx="8277">
                        <c:v>0.11675799999999996</c:v>
                      </c:pt>
                      <c:pt idx="8278">
                        <c:v>0.11676149999999996</c:v>
                      </c:pt>
                      <c:pt idx="8279">
                        <c:v>0.11677849999999995</c:v>
                      </c:pt>
                      <c:pt idx="8280">
                        <c:v>0.11678599999999997</c:v>
                      </c:pt>
                      <c:pt idx="8281">
                        <c:v>0.11679449999999997</c:v>
                      </c:pt>
                      <c:pt idx="8282">
                        <c:v>0.11680349999999999</c:v>
                      </c:pt>
                      <c:pt idx="8283">
                        <c:v>0.11681</c:v>
                      </c:pt>
                      <c:pt idx="8284">
                        <c:v>0.11683350000000001</c:v>
                      </c:pt>
                      <c:pt idx="8285">
                        <c:v>0.1168385</c:v>
                      </c:pt>
                      <c:pt idx="8286">
                        <c:v>0.1168415</c:v>
                      </c:pt>
                      <c:pt idx="8287">
                        <c:v>0.11685000000000001</c:v>
                      </c:pt>
                      <c:pt idx="8288">
                        <c:v>0.1168575</c:v>
                      </c:pt>
                      <c:pt idx="8289">
                        <c:v>0.11686350000000002</c:v>
                      </c:pt>
                      <c:pt idx="8290">
                        <c:v>0.11687150000000003</c:v>
                      </c:pt>
                      <c:pt idx="8291">
                        <c:v>0.11688250000000004</c:v>
                      </c:pt>
                      <c:pt idx="8292">
                        <c:v>0.11689200000000004</c:v>
                      </c:pt>
                      <c:pt idx="8293">
                        <c:v>0.11690400000000004</c:v>
                      </c:pt>
                      <c:pt idx="8294">
                        <c:v>0.11692200000000003</c:v>
                      </c:pt>
                      <c:pt idx="8295">
                        <c:v>0.11693050000000003</c:v>
                      </c:pt>
                      <c:pt idx="8296">
                        <c:v>0.11693800000000001</c:v>
                      </c:pt>
                      <c:pt idx="8297">
                        <c:v>0.11694850000000002</c:v>
                      </c:pt>
                      <c:pt idx="8298">
                        <c:v>0.11695650000000005</c:v>
                      </c:pt>
                      <c:pt idx="8299">
                        <c:v>0.11696250000000002</c:v>
                      </c:pt>
                      <c:pt idx="8300">
                        <c:v>0.11697300000000005</c:v>
                      </c:pt>
                      <c:pt idx="8301">
                        <c:v>0.11698100000000004</c:v>
                      </c:pt>
                      <c:pt idx="8302">
                        <c:v>0.11699200000000007</c:v>
                      </c:pt>
                      <c:pt idx="8303">
                        <c:v>0.11700300000000005</c:v>
                      </c:pt>
                      <c:pt idx="8304">
                        <c:v>0.11701050000000006</c:v>
                      </c:pt>
                      <c:pt idx="8305">
                        <c:v>0.11702100000000006</c:v>
                      </c:pt>
                      <c:pt idx="8306">
                        <c:v>0.11704000000000006</c:v>
                      </c:pt>
                      <c:pt idx="8307">
                        <c:v>0.11704650000000007</c:v>
                      </c:pt>
                      <c:pt idx="8308">
                        <c:v>0.11705500000000006</c:v>
                      </c:pt>
                      <c:pt idx="8309">
                        <c:v>0.11706350000000006</c:v>
                      </c:pt>
                      <c:pt idx="8310">
                        <c:v>0.11707600000000007</c:v>
                      </c:pt>
                      <c:pt idx="8311">
                        <c:v>0.11708650000000008</c:v>
                      </c:pt>
                      <c:pt idx="8312">
                        <c:v>0.11709050000000008</c:v>
                      </c:pt>
                      <c:pt idx="8313">
                        <c:v>0.11709500000000009</c:v>
                      </c:pt>
                      <c:pt idx="8314">
                        <c:v>0.11710350000000011</c:v>
                      </c:pt>
                      <c:pt idx="8315">
                        <c:v>0.1171075000000001</c:v>
                      </c:pt>
                      <c:pt idx="8316">
                        <c:v>0.11711300000000008</c:v>
                      </c:pt>
                      <c:pt idx="8317">
                        <c:v>0.1171205000000001</c:v>
                      </c:pt>
                      <c:pt idx="8318">
                        <c:v>0.11712950000000009</c:v>
                      </c:pt>
                      <c:pt idx="8319">
                        <c:v>0.11713600000000009</c:v>
                      </c:pt>
                      <c:pt idx="8320">
                        <c:v>0.11714150000000007</c:v>
                      </c:pt>
                      <c:pt idx="8321">
                        <c:v>0.11714700000000007</c:v>
                      </c:pt>
                      <c:pt idx="8322">
                        <c:v>0.11715550000000008</c:v>
                      </c:pt>
                      <c:pt idx="8323">
                        <c:v>0.11715850000000007</c:v>
                      </c:pt>
                      <c:pt idx="8324">
                        <c:v>0.11716450000000007</c:v>
                      </c:pt>
                      <c:pt idx="8325">
                        <c:v>0.11717100000000008</c:v>
                      </c:pt>
                      <c:pt idx="8326">
                        <c:v>0.11717300000000007</c:v>
                      </c:pt>
                      <c:pt idx="8327">
                        <c:v>0.11718000000000009</c:v>
                      </c:pt>
                      <c:pt idx="8328">
                        <c:v>0.11718800000000008</c:v>
                      </c:pt>
                      <c:pt idx="8329">
                        <c:v>0.11719450000000009</c:v>
                      </c:pt>
                      <c:pt idx="8330">
                        <c:v>0.11720150000000007</c:v>
                      </c:pt>
                      <c:pt idx="8331">
                        <c:v>0.11721000000000005</c:v>
                      </c:pt>
                      <c:pt idx="8332">
                        <c:v>0.11721750000000006</c:v>
                      </c:pt>
                      <c:pt idx="8333">
                        <c:v>0.11722450000000005</c:v>
                      </c:pt>
                      <c:pt idx="8334">
                        <c:v>0.11722750000000007</c:v>
                      </c:pt>
                      <c:pt idx="8335">
                        <c:v>0.11723250000000007</c:v>
                      </c:pt>
                      <c:pt idx="8336">
                        <c:v>0.11723800000000008</c:v>
                      </c:pt>
                      <c:pt idx="8337">
                        <c:v>0.11724400000000007</c:v>
                      </c:pt>
                      <c:pt idx="8338">
                        <c:v>0.11725050000000006</c:v>
                      </c:pt>
                      <c:pt idx="8339">
                        <c:v>0.11725600000000005</c:v>
                      </c:pt>
                      <c:pt idx="8340">
                        <c:v>0.11726050000000006</c:v>
                      </c:pt>
                      <c:pt idx="8341">
                        <c:v>0.11726500000000006</c:v>
                      </c:pt>
                      <c:pt idx="8342">
                        <c:v>0.11727050000000007</c:v>
                      </c:pt>
                      <c:pt idx="8343">
                        <c:v>0.11727300000000007</c:v>
                      </c:pt>
                      <c:pt idx="8344">
                        <c:v>0.11727550000000006</c:v>
                      </c:pt>
                      <c:pt idx="8345">
                        <c:v>0.11727600000000007</c:v>
                      </c:pt>
                      <c:pt idx="8346">
                        <c:v>0.11727450000000009</c:v>
                      </c:pt>
                      <c:pt idx="8347">
                        <c:v>0.11727500000000007</c:v>
                      </c:pt>
                      <c:pt idx="8348">
                        <c:v>0.11727650000000009</c:v>
                      </c:pt>
                      <c:pt idx="8349">
                        <c:v>0.11727500000000007</c:v>
                      </c:pt>
                      <c:pt idx="8350">
                        <c:v>0.11727500000000006</c:v>
                      </c:pt>
                      <c:pt idx="8351">
                        <c:v>0.11727400000000006</c:v>
                      </c:pt>
                      <c:pt idx="8352">
                        <c:v>0.11727250000000006</c:v>
                      </c:pt>
                      <c:pt idx="8353">
                        <c:v>0.11727150000000003</c:v>
                      </c:pt>
                      <c:pt idx="8354">
                        <c:v>0.11727400000000004</c:v>
                      </c:pt>
                      <c:pt idx="8355">
                        <c:v>0.11727200000000003</c:v>
                      </c:pt>
                      <c:pt idx="8356">
                        <c:v>0.11726900000000003</c:v>
                      </c:pt>
                      <c:pt idx="8357">
                        <c:v>0.11726300000000002</c:v>
                      </c:pt>
                      <c:pt idx="8358">
                        <c:v>0.11725500000000003</c:v>
                      </c:pt>
                      <c:pt idx="8359">
                        <c:v>0.11725150000000001</c:v>
                      </c:pt>
                      <c:pt idx="8360">
                        <c:v>0.11724800000000002</c:v>
                      </c:pt>
                      <c:pt idx="8361">
                        <c:v>0.11724449999999999</c:v>
                      </c:pt>
                      <c:pt idx="8362">
                        <c:v>0.1172425</c:v>
                      </c:pt>
                      <c:pt idx="8363">
                        <c:v>0.11723900000000001</c:v>
                      </c:pt>
                      <c:pt idx="8364">
                        <c:v>0.11723499999999998</c:v>
                      </c:pt>
                      <c:pt idx="8365">
                        <c:v>0.11723149999999995</c:v>
                      </c:pt>
                      <c:pt idx="8366">
                        <c:v>0.11722649999999994</c:v>
                      </c:pt>
                      <c:pt idx="8367">
                        <c:v>0.11722349999999994</c:v>
                      </c:pt>
                      <c:pt idx="8368">
                        <c:v>0.11721899999999992</c:v>
                      </c:pt>
                      <c:pt idx="8369">
                        <c:v>0.11721849999999991</c:v>
                      </c:pt>
                      <c:pt idx="8370">
                        <c:v>0.11722699999999989</c:v>
                      </c:pt>
                      <c:pt idx="8371">
                        <c:v>0.1172274999999999</c:v>
                      </c:pt>
                      <c:pt idx="8372">
                        <c:v>0.11722649999999991</c:v>
                      </c:pt>
                      <c:pt idx="8373">
                        <c:v>0.11722549999999993</c:v>
                      </c:pt>
                      <c:pt idx="8374">
                        <c:v>0.1172279999999999</c:v>
                      </c:pt>
                      <c:pt idx="8375">
                        <c:v>0.11722599999999989</c:v>
                      </c:pt>
                      <c:pt idx="8376">
                        <c:v>0.11722499999999986</c:v>
                      </c:pt>
                      <c:pt idx="8377">
                        <c:v>0.11722049999999987</c:v>
                      </c:pt>
                      <c:pt idx="8378">
                        <c:v>0.11722449999999984</c:v>
                      </c:pt>
                      <c:pt idx="8379">
                        <c:v>0.11722199999999985</c:v>
                      </c:pt>
                      <c:pt idx="8380">
                        <c:v>0.11721899999999984</c:v>
                      </c:pt>
                      <c:pt idx="8381">
                        <c:v>0.11721699999999982</c:v>
                      </c:pt>
                      <c:pt idx="8382">
                        <c:v>0.11721949999999982</c:v>
                      </c:pt>
                      <c:pt idx="8383">
                        <c:v>0.11721649999999979</c:v>
                      </c:pt>
                      <c:pt idx="8384">
                        <c:v>0.11721349999999978</c:v>
                      </c:pt>
                      <c:pt idx="8385">
                        <c:v>0.11721149999999979</c:v>
                      </c:pt>
                      <c:pt idx="8386">
                        <c:v>0.11721149999999979</c:v>
                      </c:pt>
                      <c:pt idx="8387">
                        <c:v>0.1172069999999998</c:v>
                      </c:pt>
                      <c:pt idx="8388">
                        <c:v>0.11719999999999979</c:v>
                      </c:pt>
                      <c:pt idx="8389">
                        <c:v>0.11719399999999983</c:v>
                      </c:pt>
                      <c:pt idx="8390">
                        <c:v>0.1171854999999998</c:v>
                      </c:pt>
                      <c:pt idx="8391">
                        <c:v>0.11717849999999981</c:v>
                      </c:pt>
                      <c:pt idx="8392">
                        <c:v>0.11717199999999982</c:v>
                      </c:pt>
                      <c:pt idx="8393">
                        <c:v>0.11716199999999982</c:v>
                      </c:pt>
                      <c:pt idx="8394">
                        <c:v>0.11715749999999982</c:v>
                      </c:pt>
                      <c:pt idx="8395">
                        <c:v>0.11715149999999984</c:v>
                      </c:pt>
                      <c:pt idx="8396">
                        <c:v>0.11714149999999984</c:v>
                      </c:pt>
                      <c:pt idx="8397">
                        <c:v>0.11713399999999984</c:v>
                      </c:pt>
                      <c:pt idx="8398">
                        <c:v>0.11712099999999985</c:v>
                      </c:pt>
                      <c:pt idx="8399">
                        <c:v>0.11711049999999984</c:v>
                      </c:pt>
                      <c:pt idx="8400">
                        <c:v>0.11709749999999984</c:v>
                      </c:pt>
                      <c:pt idx="8401">
                        <c:v>0.11708649999999984</c:v>
                      </c:pt>
                      <c:pt idx="8402">
                        <c:v>0.11707449999999983</c:v>
                      </c:pt>
                      <c:pt idx="8403">
                        <c:v>0.11706349999999982</c:v>
                      </c:pt>
                      <c:pt idx="8404">
                        <c:v>0.11705349999999981</c:v>
                      </c:pt>
                      <c:pt idx="8405">
                        <c:v>0.11704099999999981</c:v>
                      </c:pt>
                      <c:pt idx="8406">
                        <c:v>0.11703849999999981</c:v>
                      </c:pt>
                      <c:pt idx="8407">
                        <c:v>0.1170249999999998</c:v>
                      </c:pt>
                      <c:pt idx="8408">
                        <c:v>0.11701199999999981</c:v>
                      </c:pt>
                      <c:pt idx="8409">
                        <c:v>0.11699849999999978</c:v>
                      </c:pt>
                      <c:pt idx="8410">
                        <c:v>0.11698649999999977</c:v>
                      </c:pt>
                      <c:pt idx="8411">
                        <c:v>0.11697449999999977</c:v>
                      </c:pt>
                      <c:pt idx="8412">
                        <c:v>0.11696649999999977</c:v>
                      </c:pt>
                      <c:pt idx="8413">
                        <c:v>0.11695349999999978</c:v>
                      </c:pt>
                      <c:pt idx="8414">
                        <c:v>0.11694049999999978</c:v>
                      </c:pt>
                      <c:pt idx="8415">
                        <c:v>0.11693699999999979</c:v>
                      </c:pt>
                      <c:pt idx="8416">
                        <c:v>0.11693349999999982</c:v>
                      </c:pt>
                      <c:pt idx="8417">
                        <c:v>0.11692399999999982</c:v>
                      </c:pt>
                      <c:pt idx="8418">
                        <c:v>0.11691399999999982</c:v>
                      </c:pt>
                      <c:pt idx="8419">
                        <c:v>0.11690599999999982</c:v>
                      </c:pt>
                      <c:pt idx="8420">
                        <c:v>0.11689749999999982</c:v>
                      </c:pt>
                      <c:pt idx="8421">
                        <c:v>0.11689149999999984</c:v>
                      </c:pt>
                      <c:pt idx="8422">
                        <c:v>0.11689699999999985</c:v>
                      </c:pt>
                      <c:pt idx="8423">
                        <c:v>0.11688849999999984</c:v>
                      </c:pt>
                      <c:pt idx="8424">
                        <c:v>0.11688049999999985</c:v>
                      </c:pt>
                      <c:pt idx="8425">
                        <c:v>0.11687399999999987</c:v>
                      </c:pt>
                      <c:pt idx="8426">
                        <c:v>0.11686499999999984</c:v>
                      </c:pt>
                      <c:pt idx="8427">
                        <c:v>0.11685899999999988</c:v>
                      </c:pt>
                      <c:pt idx="8428">
                        <c:v>0.11685049999999989</c:v>
                      </c:pt>
                      <c:pt idx="8429">
                        <c:v>0.11684449999999989</c:v>
                      </c:pt>
                      <c:pt idx="8430">
                        <c:v>0.11689649999999988</c:v>
                      </c:pt>
                      <c:pt idx="8431">
                        <c:v>0.1168889999999999</c:v>
                      </c:pt>
                      <c:pt idx="8432">
                        <c:v>0.11688599999999992</c:v>
                      </c:pt>
                      <c:pt idx="8433">
                        <c:v>0.11688249999999993</c:v>
                      </c:pt>
                      <c:pt idx="8434">
                        <c:v>0.11689149999999993</c:v>
                      </c:pt>
                      <c:pt idx="8435">
                        <c:v>0.11688649999999992</c:v>
                      </c:pt>
                      <c:pt idx="8436">
                        <c:v>0.1168829999999999</c:v>
                      </c:pt>
                      <c:pt idx="8437">
                        <c:v>0.11687849999999993</c:v>
                      </c:pt>
                      <c:pt idx="8438">
                        <c:v>0.11687699999999993</c:v>
                      </c:pt>
                      <c:pt idx="8439">
                        <c:v>0.11687049999999996</c:v>
                      </c:pt>
                      <c:pt idx="8440">
                        <c:v>0.11686249999999998</c:v>
                      </c:pt>
                      <c:pt idx="8441">
                        <c:v>0.11685349999999996</c:v>
                      </c:pt>
                      <c:pt idx="8442">
                        <c:v>0.11683349999999998</c:v>
                      </c:pt>
                      <c:pt idx="8443">
                        <c:v>0.11681799999999998</c:v>
                      </c:pt>
                      <c:pt idx="8444">
                        <c:v>0.11680649999999997</c:v>
                      </c:pt>
                      <c:pt idx="8445">
                        <c:v>0.11679099999999998</c:v>
                      </c:pt>
                      <c:pt idx="8446">
                        <c:v>0.11677749999999999</c:v>
                      </c:pt>
                      <c:pt idx="8447">
                        <c:v>0.11676449999999999</c:v>
                      </c:pt>
                      <c:pt idx="8448">
                        <c:v>0.11674950000000001</c:v>
                      </c:pt>
                      <c:pt idx="8449">
                        <c:v>0.11673249999999999</c:v>
                      </c:pt>
                      <c:pt idx="8450">
                        <c:v>0.116729</c:v>
                      </c:pt>
                      <c:pt idx="8451">
                        <c:v>0.11671299999999998</c:v>
                      </c:pt>
                      <c:pt idx="8452">
                        <c:v>0.11669749999999998</c:v>
                      </c:pt>
                      <c:pt idx="8453">
                        <c:v>0.1166835</c:v>
                      </c:pt>
                      <c:pt idx="8454">
                        <c:v>0.11667049999999998</c:v>
                      </c:pt>
                      <c:pt idx="8455">
                        <c:v>0.11665199999999996</c:v>
                      </c:pt>
                      <c:pt idx="8456">
                        <c:v>0.11663799999999995</c:v>
                      </c:pt>
                      <c:pt idx="8457">
                        <c:v>0.11662049999999996</c:v>
                      </c:pt>
                      <c:pt idx="8458">
                        <c:v>0.11660549999999997</c:v>
                      </c:pt>
                      <c:pt idx="8459">
                        <c:v>0.11658849999999997</c:v>
                      </c:pt>
                      <c:pt idx="8460">
                        <c:v>0.11657299999999998</c:v>
                      </c:pt>
                      <c:pt idx="8461">
                        <c:v>0.11655549999999998</c:v>
                      </c:pt>
                      <c:pt idx="8462">
                        <c:v>0.11654099999999999</c:v>
                      </c:pt>
                      <c:pt idx="8463">
                        <c:v>0.1165245</c:v>
                      </c:pt>
                      <c:pt idx="8464">
                        <c:v>0.11650950000000002</c:v>
                      </c:pt>
                      <c:pt idx="8465">
                        <c:v>0.11649300000000001</c:v>
                      </c:pt>
                      <c:pt idx="8466">
                        <c:v>0.11647550000000002</c:v>
                      </c:pt>
                      <c:pt idx="8467">
                        <c:v>0.11645900000000005</c:v>
                      </c:pt>
                      <c:pt idx="8468">
                        <c:v>0.11644050000000006</c:v>
                      </c:pt>
                      <c:pt idx="8469">
                        <c:v>0.11642250000000005</c:v>
                      </c:pt>
                      <c:pt idx="8470">
                        <c:v>0.11640500000000006</c:v>
                      </c:pt>
                      <c:pt idx="8471">
                        <c:v>0.11638950000000006</c:v>
                      </c:pt>
                      <c:pt idx="8472">
                        <c:v>0.11637150000000007</c:v>
                      </c:pt>
                      <c:pt idx="8473">
                        <c:v>0.11635550000000007</c:v>
                      </c:pt>
                      <c:pt idx="8474">
                        <c:v>0.11634350000000009</c:v>
                      </c:pt>
                      <c:pt idx="8475">
                        <c:v>0.11632800000000008</c:v>
                      </c:pt>
                      <c:pt idx="8476">
                        <c:v>0.11631400000000008</c:v>
                      </c:pt>
                      <c:pt idx="8477">
                        <c:v>0.1162980000000001</c:v>
                      </c:pt>
                      <c:pt idx="8478">
                        <c:v>0.1162760000000001</c:v>
                      </c:pt>
                      <c:pt idx="8479">
                        <c:v>0.1162585000000001</c:v>
                      </c:pt>
                      <c:pt idx="8480">
                        <c:v>0.11623950000000011</c:v>
                      </c:pt>
                      <c:pt idx="8481">
                        <c:v>0.11622350000000012</c:v>
                      </c:pt>
                      <c:pt idx="8482">
                        <c:v>0.11620450000000013</c:v>
                      </c:pt>
                      <c:pt idx="8483">
                        <c:v>0.11618800000000014</c:v>
                      </c:pt>
                      <c:pt idx="8484">
                        <c:v>0.11615100000000014</c:v>
                      </c:pt>
                      <c:pt idx="8485">
                        <c:v>0.11613300000000015</c:v>
                      </c:pt>
                      <c:pt idx="8486">
                        <c:v>0.11612050000000015</c:v>
                      </c:pt>
                      <c:pt idx="8487">
                        <c:v>0.11609950000000016</c:v>
                      </c:pt>
                      <c:pt idx="8488">
                        <c:v>0.11608250000000016</c:v>
                      </c:pt>
                      <c:pt idx="8489">
                        <c:v>0.11606300000000017</c:v>
                      </c:pt>
                      <c:pt idx="8490">
                        <c:v>0.11604250000000019</c:v>
                      </c:pt>
                      <c:pt idx="8491">
                        <c:v>0.11602000000000018</c:v>
                      </c:pt>
                      <c:pt idx="8492">
                        <c:v>0.11600100000000019</c:v>
                      </c:pt>
                      <c:pt idx="8493">
                        <c:v>0.11597850000000016</c:v>
                      </c:pt>
                      <c:pt idx="8494">
                        <c:v>0.11595400000000017</c:v>
                      </c:pt>
                      <c:pt idx="8495">
                        <c:v>0.11593250000000017</c:v>
                      </c:pt>
                      <c:pt idx="8496">
                        <c:v>0.11591100000000015</c:v>
                      </c:pt>
                      <c:pt idx="8497">
                        <c:v>0.11588750000000016</c:v>
                      </c:pt>
                      <c:pt idx="8498">
                        <c:v>0.11586000000000014</c:v>
                      </c:pt>
                      <c:pt idx="8499">
                        <c:v>0.11583850000000014</c:v>
                      </c:pt>
                      <c:pt idx="8500">
                        <c:v>0.11581250000000011</c:v>
                      </c:pt>
                      <c:pt idx="8501">
                        <c:v>0.1157890000000001</c:v>
                      </c:pt>
                      <c:pt idx="8502">
                        <c:v>0.11576150000000011</c:v>
                      </c:pt>
                      <c:pt idx="8503">
                        <c:v>0.11573650000000012</c:v>
                      </c:pt>
                      <c:pt idx="8504">
                        <c:v>0.11571300000000014</c:v>
                      </c:pt>
                      <c:pt idx="8505">
                        <c:v>0.11568900000000015</c:v>
                      </c:pt>
                      <c:pt idx="8506">
                        <c:v>0.11567200000000016</c:v>
                      </c:pt>
                      <c:pt idx="8507">
                        <c:v>0.11564750000000014</c:v>
                      </c:pt>
                      <c:pt idx="8508">
                        <c:v>0.11562150000000015</c:v>
                      </c:pt>
                      <c:pt idx="8509">
                        <c:v>0.11559700000000017</c:v>
                      </c:pt>
                      <c:pt idx="8510">
                        <c:v>0.11556450000000015</c:v>
                      </c:pt>
                      <c:pt idx="8511">
                        <c:v>0.11554400000000017</c:v>
                      </c:pt>
                      <c:pt idx="8512">
                        <c:v>0.11552200000000017</c:v>
                      </c:pt>
                      <c:pt idx="8513">
                        <c:v>0.11550100000000019</c:v>
                      </c:pt>
                      <c:pt idx="8514">
                        <c:v>0.11546900000000018</c:v>
                      </c:pt>
                      <c:pt idx="8515">
                        <c:v>0.1154455000000002</c:v>
                      </c:pt>
                      <c:pt idx="8516">
                        <c:v>0.1154210000000002</c:v>
                      </c:pt>
                      <c:pt idx="8517">
                        <c:v>0.11539400000000022</c:v>
                      </c:pt>
                      <c:pt idx="8518">
                        <c:v>0.11536950000000022</c:v>
                      </c:pt>
                      <c:pt idx="8519">
                        <c:v>0.11534400000000022</c:v>
                      </c:pt>
                      <c:pt idx="8520">
                        <c:v>0.11532150000000022</c:v>
                      </c:pt>
                      <c:pt idx="8521">
                        <c:v>0.11530000000000021</c:v>
                      </c:pt>
                      <c:pt idx="8522">
                        <c:v>0.11527700000000018</c:v>
                      </c:pt>
                      <c:pt idx="8523">
                        <c:v>0.11525750000000019</c:v>
                      </c:pt>
                      <c:pt idx="8524">
                        <c:v>0.1152350000000002</c:v>
                      </c:pt>
                      <c:pt idx="8525">
                        <c:v>0.11521250000000022</c:v>
                      </c:pt>
                      <c:pt idx="8526">
                        <c:v>0.11519400000000023</c:v>
                      </c:pt>
                      <c:pt idx="8527">
                        <c:v>0.11516750000000021</c:v>
                      </c:pt>
                      <c:pt idx="8528">
                        <c:v>0.1151400000000002</c:v>
                      </c:pt>
                      <c:pt idx="8529">
                        <c:v>0.1151125000000002</c:v>
                      </c:pt>
                      <c:pt idx="8530">
                        <c:v>0.11508850000000019</c:v>
                      </c:pt>
                      <c:pt idx="8531">
                        <c:v>0.11506400000000017</c:v>
                      </c:pt>
                      <c:pt idx="8532">
                        <c:v>0.11504150000000017</c:v>
                      </c:pt>
                      <c:pt idx="8533">
                        <c:v>0.11501650000000016</c:v>
                      </c:pt>
                      <c:pt idx="8534">
                        <c:v>0.11499700000000015</c:v>
                      </c:pt>
                      <c:pt idx="8535">
                        <c:v>0.11497400000000015</c:v>
                      </c:pt>
                      <c:pt idx="8536">
                        <c:v>0.11495200000000015</c:v>
                      </c:pt>
                      <c:pt idx="8537">
                        <c:v>0.11493000000000013</c:v>
                      </c:pt>
                      <c:pt idx="8538">
                        <c:v>0.11495300000000012</c:v>
                      </c:pt>
                      <c:pt idx="8539">
                        <c:v>0.11492950000000013</c:v>
                      </c:pt>
                      <c:pt idx="8540">
                        <c:v>0.11490700000000013</c:v>
                      </c:pt>
                      <c:pt idx="8541">
                        <c:v>0.11488150000000014</c:v>
                      </c:pt>
                      <c:pt idx="8542">
                        <c:v>0.11485650000000013</c:v>
                      </c:pt>
                      <c:pt idx="8543">
                        <c:v>0.11483500000000012</c:v>
                      </c:pt>
                      <c:pt idx="8544">
                        <c:v>0.11481200000000009</c:v>
                      </c:pt>
                      <c:pt idx="8545">
                        <c:v>0.11479150000000012</c:v>
                      </c:pt>
                      <c:pt idx="8546">
                        <c:v>0.11477400000000011</c:v>
                      </c:pt>
                      <c:pt idx="8547">
                        <c:v>0.11475450000000011</c:v>
                      </c:pt>
                      <c:pt idx="8548">
                        <c:v>0.11473300000000011</c:v>
                      </c:pt>
                      <c:pt idx="8549">
                        <c:v>0.11471450000000011</c:v>
                      </c:pt>
                      <c:pt idx="8550">
                        <c:v>0.11469300000000011</c:v>
                      </c:pt>
                      <c:pt idx="8551">
                        <c:v>0.11467550000000011</c:v>
                      </c:pt>
                      <c:pt idx="8552">
                        <c:v>0.11465650000000011</c:v>
                      </c:pt>
                      <c:pt idx="8553">
                        <c:v>0.1146370000000001</c:v>
                      </c:pt>
                      <c:pt idx="8554">
                        <c:v>0.11461950000000008</c:v>
                      </c:pt>
                      <c:pt idx="8555">
                        <c:v>0.11460100000000009</c:v>
                      </c:pt>
                      <c:pt idx="8556">
                        <c:v>0.1145815000000001</c:v>
                      </c:pt>
                      <c:pt idx="8557">
                        <c:v>0.11456550000000011</c:v>
                      </c:pt>
                      <c:pt idx="8558">
                        <c:v>0.1145585000000001</c:v>
                      </c:pt>
                      <c:pt idx="8559">
                        <c:v>0.11454350000000009</c:v>
                      </c:pt>
                      <c:pt idx="8560">
                        <c:v>0.11452850000000009</c:v>
                      </c:pt>
                      <c:pt idx="8561">
                        <c:v>0.1145145000000001</c:v>
                      </c:pt>
                      <c:pt idx="8562">
                        <c:v>0.1144985000000001</c:v>
                      </c:pt>
                      <c:pt idx="8563">
                        <c:v>0.1144810000000001</c:v>
                      </c:pt>
                      <c:pt idx="8564">
                        <c:v>0.11446500000000008</c:v>
                      </c:pt>
                      <c:pt idx="8565">
                        <c:v>0.11444900000000006</c:v>
                      </c:pt>
                      <c:pt idx="8566">
                        <c:v>0.11443250000000006</c:v>
                      </c:pt>
                      <c:pt idx="8567">
                        <c:v>0.11441800000000006</c:v>
                      </c:pt>
                      <c:pt idx="8568">
                        <c:v>0.11440350000000006</c:v>
                      </c:pt>
                      <c:pt idx="8569">
                        <c:v>0.11438950000000006</c:v>
                      </c:pt>
                      <c:pt idx="8570">
                        <c:v>0.11436900000000007</c:v>
                      </c:pt>
                      <c:pt idx="8571">
                        <c:v>0.11435450000000007</c:v>
                      </c:pt>
                      <c:pt idx="8572">
                        <c:v>0.11433900000000007</c:v>
                      </c:pt>
                      <c:pt idx="8573">
                        <c:v>0.11432600000000007</c:v>
                      </c:pt>
                      <c:pt idx="8574">
                        <c:v>0.11438250000000007</c:v>
                      </c:pt>
                      <c:pt idx="8575">
                        <c:v>0.11437050000000008</c:v>
                      </c:pt>
                      <c:pt idx="8576">
                        <c:v>0.11435700000000006</c:v>
                      </c:pt>
                      <c:pt idx="8577">
                        <c:v>0.11434600000000009</c:v>
                      </c:pt>
                      <c:pt idx="8578">
                        <c:v>0.11431450000000007</c:v>
                      </c:pt>
                      <c:pt idx="8579">
                        <c:v>0.11430350000000006</c:v>
                      </c:pt>
                      <c:pt idx="8580">
                        <c:v>0.11429500000000005</c:v>
                      </c:pt>
                      <c:pt idx="8581">
                        <c:v>0.11428300000000004</c:v>
                      </c:pt>
                      <c:pt idx="8582">
                        <c:v>0.11427250000000004</c:v>
                      </c:pt>
                      <c:pt idx="8583">
                        <c:v>0.11426200000000003</c:v>
                      </c:pt>
                      <c:pt idx="8584">
                        <c:v>0.11425050000000005</c:v>
                      </c:pt>
                      <c:pt idx="8585">
                        <c:v>0.11424050000000002</c:v>
                      </c:pt>
                      <c:pt idx="8586">
                        <c:v>0.11422700000000001</c:v>
                      </c:pt>
                      <c:pt idx="8587">
                        <c:v>0.11421650000000003</c:v>
                      </c:pt>
                      <c:pt idx="8588">
                        <c:v>0.11420800000000003</c:v>
                      </c:pt>
                      <c:pt idx="8589">
                        <c:v>0.11419800000000004</c:v>
                      </c:pt>
                      <c:pt idx="8590">
                        <c:v>0.11418900000000005</c:v>
                      </c:pt>
                      <c:pt idx="8591">
                        <c:v>0.11418050000000006</c:v>
                      </c:pt>
                      <c:pt idx="8592">
                        <c:v>0.11417300000000007</c:v>
                      </c:pt>
                      <c:pt idx="8593">
                        <c:v>0.11416600000000006</c:v>
                      </c:pt>
                      <c:pt idx="8594">
                        <c:v>0.11415050000000006</c:v>
                      </c:pt>
                      <c:pt idx="8595">
                        <c:v>0.11414000000000005</c:v>
                      </c:pt>
                      <c:pt idx="8596">
                        <c:v>0.11413050000000004</c:v>
                      </c:pt>
                      <c:pt idx="8597">
                        <c:v>0.11412050000000004</c:v>
                      </c:pt>
                      <c:pt idx="8598">
                        <c:v>0.11411400000000006</c:v>
                      </c:pt>
                      <c:pt idx="8599">
                        <c:v>0.11410500000000004</c:v>
                      </c:pt>
                      <c:pt idx="8600">
                        <c:v>0.11409850000000006</c:v>
                      </c:pt>
                      <c:pt idx="8601">
                        <c:v>0.11408850000000006</c:v>
                      </c:pt>
                      <c:pt idx="8602">
                        <c:v>0.11409400000000006</c:v>
                      </c:pt>
                      <c:pt idx="8603">
                        <c:v>0.11408700000000005</c:v>
                      </c:pt>
                      <c:pt idx="8604">
                        <c:v>0.11407950000000003</c:v>
                      </c:pt>
                      <c:pt idx="8605">
                        <c:v>0.11407200000000003</c:v>
                      </c:pt>
                      <c:pt idx="8606">
                        <c:v>0.11405750000000003</c:v>
                      </c:pt>
                      <c:pt idx="8607">
                        <c:v>0.11405000000000003</c:v>
                      </c:pt>
                      <c:pt idx="8608">
                        <c:v>0.11404500000000004</c:v>
                      </c:pt>
                      <c:pt idx="8609">
                        <c:v>0.11403900000000002</c:v>
                      </c:pt>
                      <c:pt idx="8610">
                        <c:v>0.11403950000000002</c:v>
                      </c:pt>
                      <c:pt idx="8611">
                        <c:v>0.11403700000000003</c:v>
                      </c:pt>
                      <c:pt idx="8612">
                        <c:v>0.11403450000000001</c:v>
                      </c:pt>
                      <c:pt idx="8613">
                        <c:v>0.11403200000000002</c:v>
                      </c:pt>
                      <c:pt idx="8614">
                        <c:v>0.11402750000000003</c:v>
                      </c:pt>
                      <c:pt idx="8615">
                        <c:v>0.11401800000000004</c:v>
                      </c:pt>
                      <c:pt idx="8616">
                        <c:v>0.11402050000000002</c:v>
                      </c:pt>
                      <c:pt idx="8617">
                        <c:v>0.11402050000000002</c:v>
                      </c:pt>
                      <c:pt idx="8618">
                        <c:v>0.11402050000000002</c:v>
                      </c:pt>
                      <c:pt idx="8619">
                        <c:v>0.11401850000000005</c:v>
                      </c:pt>
                      <c:pt idx="8620">
                        <c:v>0.11401850000000005</c:v>
                      </c:pt>
                      <c:pt idx="8621">
                        <c:v>0.11401500000000003</c:v>
                      </c:pt>
                      <c:pt idx="8622">
                        <c:v>0.11400150000000003</c:v>
                      </c:pt>
                      <c:pt idx="8623">
                        <c:v>0.11400050000000003</c:v>
                      </c:pt>
                      <c:pt idx="8624">
                        <c:v>0.11399650000000004</c:v>
                      </c:pt>
                      <c:pt idx="8625">
                        <c:v>0.11399050000000006</c:v>
                      </c:pt>
                      <c:pt idx="8626">
                        <c:v>0.11398700000000007</c:v>
                      </c:pt>
                      <c:pt idx="8627">
                        <c:v>0.11398250000000008</c:v>
                      </c:pt>
                      <c:pt idx="8628">
                        <c:v>0.11398100000000008</c:v>
                      </c:pt>
                      <c:pt idx="8629">
                        <c:v>0.11397550000000008</c:v>
                      </c:pt>
                      <c:pt idx="8630">
                        <c:v>0.11391400000000006</c:v>
                      </c:pt>
                      <c:pt idx="8631">
                        <c:v>0.11390800000000006</c:v>
                      </c:pt>
                      <c:pt idx="8632">
                        <c:v>0.11390000000000004</c:v>
                      </c:pt>
                      <c:pt idx="8633">
                        <c:v>0.11389150000000006</c:v>
                      </c:pt>
                      <c:pt idx="8634">
                        <c:v>0.11387250000000003</c:v>
                      </c:pt>
                      <c:pt idx="8635">
                        <c:v>0.11386550000000004</c:v>
                      </c:pt>
                      <c:pt idx="8636">
                        <c:v>0.11385750000000003</c:v>
                      </c:pt>
                      <c:pt idx="8637">
                        <c:v>0.11385050000000004</c:v>
                      </c:pt>
                      <c:pt idx="8638">
                        <c:v>0.11384850000000002</c:v>
                      </c:pt>
                      <c:pt idx="8639">
                        <c:v>0.11384250000000001</c:v>
                      </c:pt>
                      <c:pt idx="8640">
                        <c:v>0.11383600000000001</c:v>
                      </c:pt>
                      <c:pt idx="8641">
                        <c:v>0.11383050000000003</c:v>
                      </c:pt>
                      <c:pt idx="8642">
                        <c:v>0.11383400000000002</c:v>
                      </c:pt>
                      <c:pt idx="8643">
                        <c:v>0.11383150000000003</c:v>
                      </c:pt>
                      <c:pt idx="8644">
                        <c:v>0.11382750000000001</c:v>
                      </c:pt>
                      <c:pt idx="8645">
                        <c:v>0.11382500000000002</c:v>
                      </c:pt>
                      <c:pt idx="8646">
                        <c:v>0.11381750000000002</c:v>
                      </c:pt>
                      <c:pt idx="8647">
                        <c:v>0.11381350000000003</c:v>
                      </c:pt>
                      <c:pt idx="8648">
                        <c:v>0.11381050000000002</c:v>
                      </c:pt>
                      <c:pt idx="8649">
                        <c:v>0.11381000000000001</c:v>
                      </c:pt>
                      <c:pt idx="8650">
                        <c:v>0.11380649999999999</c:v>
                      </c:pt>
                      <c:pt idx="8651">
                        <c:v>0.113804</c:v>
                      </c:pt>
                      <c:pt idx="8652">
                        <c:v>0.11380249999999999</c:v>
                      </c:pt>
                      <c:pt idx="8653">
                        <c:v>0.1137985</c:v>
                      </c:pt>
                      <c:pt idx="8654">
                        <c:v>0.11379449999999998</c:v>
                      </c:pt>
                      <c:pt idx="8655">
                        <c:v>0.11379500000000001</c:v>
                      </c:pt>
                      <c:pt idx="8656">
                        <c:v>0.113792</c:v>
                      </c:pt>
                      <c:pt idx="8657">
                        <c:v>0.1137915</c:v>
                      </c:pt>
                      <c:pt idx="8658">
                        <c:v>0.11379050000000002</c:v>
                      </c:pt>
                      <c:pt idx="8659">
                        <c:v>0.113787</c:v>
                      </c:pt>
                      <c:pt idx="8660">
                        <c:v>0.11378250000000001</c:v>
                      </c:pt>
                      <c:pt idx="8661">
                        <c:v>0.11378000000000001</c:v>
                      </c:pt>
                      <c:pt idx="8662">
                        <c:v>0.11377549999999999</c:v>
                      </c:pt>
                      <c:pt idx="8663">
                        <c:v>0.11377299999999999</c:v>
                      </c:pt>
                      <c:pt idx="8664">
                        <c:v>0.11376999999999998</c:v>
                      </c:pt>
                      <c:pt idx="8665">
                        <c:v>0.11376549999999998</c:v>
                      </c:pt>
                      <c:pt idx="8666">
                        <c:v>0.11376199999999999</c:v>
                      </c:pt>
                      <c:pt idx="8667">
                        <c:v>0.11375799999999998</c:v>
                      </c:pt>
                      <c:pt idx="8668">
                        <c:v>0.11375349999999998</c:v>
                      </c:pt>
                      <c:pt idx="8669">
                        <c:v>0.11374899999999999</c:v>
                      </c:pt>
                      <c:pt idx="8670">
                        <c:v>0.11375099999999998</c:v>
                      </c:pt>
                      <c:pt idx="8671">
                        <c:v>0.11374349999999998</c:v>
                      </c:pt>
                      <c:pt idx="8672">
                        <c:v>0.11373849999999998</c:v>
                      </c:pt>
                      <c:pt idx="8673">
                        <c:v>0.11373049999999997</c:v>
                      </c:pt>
                      <c:pt idx="8674">
                        <c:v>0.11372749999999997</c:v>
                      </c:pt>
                      <c:pt idx="8675">
                        <c:v>0.11372149999999998</c:v>
                      </c:pt>
                      <c:pt idx="8676">
                        <c:v>0.11371399999999998</c:v>
                      </c:pt>
                      <c:pt idx="8677">
                        <c:v>0.11370749999999998</c:v>
                      </c:pt>
                      <c:pt idx="8678">
                        <c:v>0.11370999999999999</c:v>
                      </c:pt>
                      <c:pt idx="8679">
                        <c:v>0.11370499999999999</c:v>
                      </c:pt>
                      <c:pt idx="8680">
                        <c:v>0.11370099999999997</c:v>
                      </c:pt>
                      <c:pt idx="8681">
                        <c:v>0.11369549999999996</c:v>
                      </c:pt>
                      <c:pt idx="8682">
                        <c:v>0.11369149999999997</c:v>
                      </c:pt>
                      <c:pt idx="8683">
                        <c:v>0.11368749999999997</c:v>
                      </c:pt>
                      <c:pt idx="8684">
                        <c:v>0.11368599999999997</c:v>
                      </c:pt>
                      <c:pt idx="8685">
                        <c:v>0.11368649999999997</c:v>
                      </c:pt>
                      <c:pt idx="8686">
                        <c:v>0.11368650000000001</c:v>
                      </c:pt>
                      <c:pt idx="8687">
                        <c:v>0.113688</c:v>
                      </c:pt>
                      <c:pt idx="8688">
                        <c:v>0.11368749999999998</c:v>
                      </c:pt>
                      <c:pt idx="8689">
                        <c:v>0.1136895</c:v>
                      </c:pt>
                      <c:pt idx="8690">
                        <c:v>0.11369299999999999</c:v>
                      </c:pt>
                      <c:pt idx="8691">
                        <c:v>0.11369650000000001</c:v>
                      </c:pt>
                      <c:pt idx="8692">
                        <c:v>0.11369800000000002</c:v>
                      </c:pt>
                      <c:pt idx="8693">
                        <c:v>0.11370050000000001</c:v>
                      </c:pt>
                      <c:pt idx="8694">
                        <c:v>0.11371000000000001</c:v>
                      </c:pt>
                      <c:pt idx="8695">
                        <c:v>0.11371600000000001</c:v>
                      </c:pt>
                      <c:pt idx="8696">
                        <c:v>0.11372399999999999</c:v>
                      </c:pt>
                      <c:pt idx="8697">
                        <c:v>0.11372949999999998</c:v>
                      </c:pt>
                      <c:pt idx="8698">
                        <c:v>0.11373649999999998</c:v>
                      </c:pt>
                      <c:pt idx="8699">
                        <c:v>0.11374199999999998</c:v>
                      </c:pt>
                      <c:pt idx="8700">
                        <c:v>0.11374899999999999</c:v>
                      </c:pt>
                      <c:pt idx="8701">
                        <c:v>0.11375549999999995</c:v>
                      </c:pt>
                      <c:pt idx="8702">
                        <c:v>0.11376099999999996</c:v>
                      </c:pt>
                      <c:pt idx="8703">
                        <c:v>0.11376499999999995</c:v>
                      </c:pt>
                      <c:pt idx="8704">
                        <c:v>0.11376899999999994</c:v>
                      </c:pt>
                      <c:pt idx="8705">
                        <c:v>0.11377249999999992</c:v>
                      </c:pt>
                      <c:pt idx="8706">
                        <c:v>0.11376899999999993</c:v>
                      </c:pt>
                      <c:pt idx="8707">
                        <c:v>0.11377499999999992</c:v>
                      </c:pt>
                      <c:pt idx="8708">
                        <c:v>0.11378349999999994</c:v>
                      </c:pt>
                      <c:pt idx="8709">
                        <c:v>0.11378999999999995</c:v>
                      </c:pt>
                      <c:pt idx="8710">
                        <c:v>0.11379649999999994</c:v>
                      </c:pt>
                      <c:pt idx="8711">
                        <c:v>0.11379799999999994</c:v>
                      </c:pt>
                      <c:pt idx="8712">
                        <c:v>0.11380249999999993</c:v>
                      </c:pt>
                      <c:pt idx="8713">
                        <c:v>0.11380649999999994</c:v>
                      </c:pt>
                      <c:pt idx="8714">
                        <c:v>0.11381749999999993</c:v>
                      </c:pt>
                      <c:pt idx="8715">
                        <c:v>0.11382399999999994</c:v>
                      </c:pt>
                      <c:pt idx="8716">
                        <c:v>0.11382949999999994</c:v>
                      </c:pt>
                      <c:pt idx="8717">
                        <c:v>0.11383699999999994</c:v>
                      </c:pt>
                      <c:pt idx="8718">
                        <c:v>0.11384599999999993</c:v>
                      </c:pt>
                      <c:pt idx="8719">
                        <c:v>0.11385499999999996</c:v>
                      </c:pt>
                      <c:pt idx="8720">
                        <c:v>0.11386349999999995</c:v>
                      </c:pt>
                      <c:pt idx="8721">
                        <c:v>0.11387099999999994</c:v>
                      </c:pt>
                      <c:pt idx="8722">
                        <c:v>0.11388099999999995</c:v>
                      </c:pt>
                      <c:pt idx="8723">
                        <c:v>0.11389449999999997</c:v>
                      </c:pt>
                      <c:pt idx="8724">
                        <c:v>0.11390849999999997</c:v>
                      </c:pt>
                      <c:pt idx="8725">
                        <c:v>0.11392499999999997</c:v>
                      </c:pt>
                      <c:pt idx="8726">
                        <c:v>0.11393949999999997</c:v>
                      </c:pt>
                      <c:pt idx="8727">
                        <c:v>0.11396049999999996</c:v>
                      </c:pt>
                      <c:pt idx="8728">
                        <c:v>0.11398249999999997</c:v>
                      </c:pt>
                      <c:pt idx="8729">
                        <c:v>0.11400599999999997</c:v>
                      </c:pt>
                      <c:pt idx="8730">
                        <c:v>0.11402349999999994</c:v>
                      </c:pt>
                      <c:pt idx="8731">
                        <c:v>0.11403999999999996</c:v>
                      </c:pt>
                      <c:pt idx="8732">
                        <c:v>0.11405849999999998</c:v>
                      </c:pt>
                      <c:pt idx="8733">
                        <c:v>0.11407899999999996</c:v>
                      </c:pt>
                      <c:pt idx="8734">
                        <c:v>0.11412899999999997</c:v>
                      </c:pt>
                      <c:pt idx="8735">
                        <c:v>0.11414999999999999</c:v>
                      </c:pt>
                      <c:pt idx="8736">
                        <c:v>0.11417399999999997</c:v>
                      </c:pt>
                      <c:pt idx="8737">
                        <c:v>0.11419399999999999</c:v>
                      </c:pt>
                      <c:pt idx="8738">
                        <c:v>0.11416800000000001</c:v>
                      </c:pt>
                      <c:pt idx="8739">
                        <c:v>0.114191</c:v>
                      </c:pt>
                      <c:pt idx="8740">
                        <c:v>0.11421350000000001</c:v>
                      </c:pt>
                      <c:pt idx="8741">
                        <c:v>0.114241</c:v>
                      </c:pt>
                      <c:pt idx="8742">
                        <c:v>0.11428150000000001</c:v>
                      </c:pt>
                      <c:pt idx="8743">
                        <c:v>0.11430250000000002</c:v>
                      </c:pt>
                      <c:pt idx="8744">
                        <c:v>0.11433150000000002</c:v>
                      </c:pt>
                      <c:pt idx="8745">
                        <c:v>0.11435450000000001</c:v>
                      </c:pt>
                      <c:pt idx="8746">
                        <c:v>0.1143875</c:v>
                      </c:pt>
                      <c:pt idx="8747">
                        <c:v>0.11442049999999998</c:v>
                      </c:pt>
                      <c:pt idx="8748">
                        <c:v>0.11445449999999997</c:v>
                      </c:pt>
                      <c:pt idx="8749">
                        <c:v>0.11448649999999998</c:v>
                      </c:pt>
                      <c:pt idx="8750">
                        <c:v>0.11452299999999997</c:v>
                      </c:pt>
                      <c:pt idx="8751">
                        <c:v>0.11455499999999995</c:v>
                      </c:pt>
                      <c:pt idx="8752">
                        <c:v>0.11459049999999994</c:v>
                      </c:pt>
                      <c:pt idx="8753">
                        <c:v>0.11462499999999995</c:v>
                      </c:pt>
                      <c:pt idx="8754">
                        <c:v>0.11465649999999997</c:v>
                      </c:pt>
                      <c:pt idx="8755">
                        <c:v>0.11469099999999996</c:v>
                      </c:pt>
                      <c:pt idx="8756">
                        <c:v>0.11472449999999997</c:v>
                      </c:pt>
                      <c:pt idx="8757">
                        <c:v>0.11475799999999996</c:v>
                      </c:pt>
                      <c:pt idx="8758">
                        <c:v>0.11479299999999996</c:v>
                      </c:pt>
                      <c:pt idx="8759">
                        <c:v>0.11482499999999998</c:v>
                      </c:pt>
                      <c:pt idx="8760">
                        <c:v>0.11485549999999996</c:v>
                      </c:pt>
                      <c:pt idx="8761">
                        <c:v>0.11488549999999996</c:v>
                      </c:pt>
                      <c:pt idx="8762">
                        <c:v>0.11491499999999996</c:v>
                      </c:pt>
                      <c:pt idx="8763">
                        <c:v>0.11494749999999997</c:v>
                      </c:pt>
                      <c:pt idx="8764">
                        <c:v>0.11497749999999997</c:v>
                      </c:pt>
                      <c:pt idx="8765">
                        <c:v>0.11500699999999994</c:v>
                      </c:pt>
                      <c:pt idx="8766">
                        <c:v>0.11503349999999996</c:v>
                      </c:pt>
                      <c:pt idx="8767">
                        <c:v>0.11505949999999995</c:v>
                      </c:pt>
                      <c:pt idx="8768">
                        <c:v>0.11508649999999994</c:v>
                      </c:pt>
                      <c:pt idx="8769">
                        <c:v>0.11511199999999994</c:v>
                      </c:pt>
                      <c:pt idx="8770">
                        <c:v>0.11513899999999992</c:v>
                      </c:pt>
                      <c:pt idx="8771">
                        <c:v>0.11516349999999992</c:v>
                      </c:pt>
                      <c:pt idx="8772">
                        <c:v>0.11519199999999992</c:v>
                      </c:pt>
                      <c:pt idx="8773">
                        <c:v>0.11521599999999994</c:v>
                      </c:pt>
                      <c:pt idx="8774">
                        <c:v>0.11516599999999994</c:v>
                      </c:pt>
                      <c:pt idx="8775">
                        <c:v>0.11518949999999993</c:v>
                      </c:pt>
                      <c:pt idx="8776">
                        <c:v>0.11521649999999992</c:v>
                      </c:pt>
                      <c:pt idx="8777">
                        <c:v>0.11524299999999991</c:v>
                      </c:pt>
                      <c:pt idx="8778">
                        <c:v>0.11529149999999991</c:v>
                      </c:pt>
                      <c:pt idx="8779">
                        <c:v>0.1153159999999999</c:v>
                      </c:pt>
                      <c:pt idx="8780">
                        <c:v>0.1153394999999999</c:v>
                      </c:pt>
                      <c:pt idx="8781">
                        <c:v>0.11536599999999991</c:v>
                      </c:pt>
                      <c:pt idx="8782">
                        <c:v>0.1153944999999999</c:v>
                      </c:pt>
                      <c:pt idx="8783">
                        <c:v>0.1154214999999999</c:v>
                      </c:pt>
                      <c:pt idx="8784">
                        <c:v>0.11544999999999989</c:v>
                      </c:pt>
                      <c:pt idx="8785">
                        <c:v>0.1154764999999999</c:v>
                      </c:pt>
                      <c:pt idx="8786">
                        <c:v>0.11550449999999991</c:v>
                      </c:pt>
                      <c:pt idx="8787">
                        <c:v>0.1155329999999999</c:v>
                      </c:pt>
                      <c:pt idx="8788">
                        <c:v>0.11555999999999989</c:v>
                      </c:pt>
                      <c:pt idx="8789">
                        <c:v>0.1155914999999999</c:v>
                      </c:pt>
                      <c:pt idx="8790">
                        <c:v>0.1156199999999999</c:v>
                      </c:pt>
                      <c:pt idx="8791">
                        <c:v>0.11564999999999991</c:v>
                      </c:pt>
                      <c:pt idx="8792">
                        <c:v>0.11567799999999988</c:v>
                      </c:pt>
                      <c:pt idx="8793">
                        <c:v>0.11570749999999988</c:v>
                      </c:pt>
                      <c:pt idx="8794">
                        <c:v>0.1157389999999999</c:v>
                      </c:pt>
                      <c:pt idx="8795">
                        <c:v>0.1157674999999999</c:v>
                      </c:pt>
                      <c:pt idx="8796">
                        <c:v>0.1157964999999999</c:v>
                      </c:pt>
                      <c:pt idx="8797">
                        <c:v>0.1158269999999999</c:v>
                      </c:pt>
                      <c:pt idx="8798">
                        <c:v>0.11585549999999989</c:v>
                      </c:pt>
                      <c:pt idx="8799">
                        <c:v>0.11588549999999988</c:v>
                      </c:pt>
                      <c:pt idx="8800">
                        <c:v>0.11591249999999988</c:v>
                      </c:pt>
                      <c:pt idx="8801">
                        <c:v>0.11594449999999988</c:v>
                      </c:pt>
                      <c:pt idx="8802">
                        <c:v>0.11601399999999988</c:v>
                      </c:pt>
                      <c:pt idx="8803">
                        <c:v>0.11604599999999987</c:v>
                      </c:pt>
                      <c:pt idx="8804">
                        <c:v>0.11607649999999987</c:v>
                      </c:pt>
                      <c:pt idx="8805">
                        <c:v>0.11610699999999985</c:v>
                      </c:pt>
                      <c:pt idx="8806">
                        <c:v>0.11613549999999984</c:v>
                      </c:pt>
                      <c:pt idx="8807">
                        <c:v>0.11616899999999986</c:v>
                      </c:pt>
                      <c:pt idx="8808">
                        <c:v>0.11619999999999987</c:v>
                      </c:pt>
                      <c:pt idx="8809">
                        <c:v>0.11623349999999988</c:v>
                      </c:pt>
                      <c:pt idx="8810">
                        <c:v>0.11625499999999989</c:v>
                      </c:pt>
                      <c:pt idx="8811">
                        <c:v>0.1162849999999999</c:v>
                      </c:pt>
                      <c:pt idx="8812">
                        <c:v>0.1163104999999999</c:v>
                      </c:pt>
                      <c:pt idx="8813">
                        <c:v>0.1163399999999999</c:v>
                      </c:pt>
                      <c:pt idx="8814">
                        <c:v>0.11637149999999991</c:v>
                      </c:pt>
                      <c:pt idx="8815">
                        <c:v>0.11639999999999989</c:v>
                      </c:pt>
                      <c:pt idx="8816">
                        <c:v>0.11642449999999989</c:v>
                      </c:pt>
                      <c:pt idx="8817">
                        <c:v>0.11645149999999992</c:v>
                      </c:pt>
                      <c:pt idx="8818">
                        <c:v>0.11647549999999991</c:v>
                      </c:pt>
                      <c:pt idx="8819">
                        <c:v>0.11650199999999991</c:v>
                      </c:pt>
                      <c:pt idx="8820">
                        <c:v>0.11652649999999992</c:v>
                      </c:pt>
                      <c:pt idx="8821">
                        <c:v>0.11655149999999992</c:v>
                      </c:pt>
                      <c:pt idx="8822">
                        <c:v>0.11657599999999992</c:v>
                      </c:pt>
                      <c:pt idx="8823">
                        <c:v>0.11659849999999994</c:v>
                      </c:pt>
                      <c:pt idx="8824">
                        <c:v>0.11662499999999992</c:v>
                      </c:pt>
                      <c:pt idx="8825">
                        <c:v>0.11665149999999994</c:v>
                      </c:pt>
                      <c:pt idx="8826">
                        <c:v>0.11667899999999992</c:v>
                      </c:pt>
                      <c:pt idx="8827">
                        <c:v>0.11670399999999992</c:v>
                      </c:pt>
                      <c:pt idx="8828">
                        <c:v>0.1167289999999999</c:v>
                      </c:pt>
                      <c:pt idx="8829">
                        <c:v>0.1167559999999999</c:v>
                      </c:pt>
                      <c:pt idx="8830">
                        <c:v>0.11677999999999988</c:v>
                      </c:pt>
                      <c:pt idx="8831">
                        <c:v>0.1168054999999999</c:v>
                      </c:pt>
                      <c:pt idx="8832">
                        <c:v>0.1168334999999999</c:v>
                      </c:pt>
                      <c:pt idx="8833">
                        <c:v>0.11685949999999991</c:v>
                      </c:pt>
                      <c:pt idx="8834">
                        <c:v>0.11688599999999992</c:v>
                      </c:pt>
                      <c:pt idx="8835">
                        <c:v>0.11691499999999992</c:v>
                      </c:pt>
                      <c:pt idx="8836">
                        <c:v>0.11694799999999991</c:v>
                      </c:pt>
                      <c:pt idx="8837">
                        <c:v>0.11697899999999993</c:v>
                      </c:pt>
                      <c:pt idx="8838">
                        <c:v>0.11702249999999995</c:v>
                      </c:pt>
                      <c:pt idx="8839">
                        <c:v>0.11704949999999993</c:v>
                      </c:pt>
                      <c:pt idx="8840">
                        <c:v>0.11707849999999993</c:v>
                      </c:pt>
                      <c:pt idx="8841">
                        <c:v>0.11710349999999994</c:v>
                      </c:pt>
                      <c:pt idx="8842">
                        <c:v>0.11713049999999994</c:v>
                      </c:pt>
                      <c:pt idx="8843">
                        <c:v>0.11715949999999994</c:v>
                      </c:pt>
                      <c:pt idx="8844">
                        <c:v>0.11718849999999995</c:v>
                      </c:pt>
                      <c:pt idx="8845">
                        <c:v>0.11721399999999996</c:v>
                      </c:pt>
                      <c:pt idx="8846">
                        <c:v>0.11725149999999998</c:v>
                      </c:pt>
                      <c:pt idx="8847">
                        <c:v>0.11728049999999998</c:v>
                      </c:pt>
                      <c:pt idx="8848">
                        <c:v>0.11731249999999997</c:v>
                      </c:pt>
                      <c:pt idx="8849">
                        <c:v>0.11733949999999999</c:v>
                      </c:pt>
                      <c:pt idx="8850">
                        <c:v>0.117371</c:v>
                      </c:pt>
                      <c:pt idx="8851">
                        <c:v>0.11739799999999999</c:v>
                      </c:pt>
                      <c:pt idx="8852">
                        <c:v>0.11742549999999997</c:v>
                      </c:pt>
                      <c:pt idx="8853">
                        <c:v>0.11745549999999998</c:v>
                      </c:pt>
                      <c:pt idx="8854">
                        <c:v>0.11748950000000001</c:v>
                      </c:pt>
                      <c:pt idx="8855">
                        <c:v>0.117518</c:v>
                      </c:pt>
                      <c:pt idx="8856">
                        <c:v>0.117547</c:v>
                      </c:pt>
                      <c:pt idx="8857">
                        <c:v>0.11757599999999999</c:v>
                      </c:pt>
                      <c:pt idx="8858">
                        <c:v>0.11760349999999999</c:v>
                      </c:pt>
                      <c:pt idx="8859">
                        <c:v>0.11763199999999997</c:v>
                      </c:pt>
                      <c:pt idx="8860">
                        <c:v>0.11766149999999997</c:v>
                      </c:pt>
                      <c:pt idx="8861">
                        <c:v>0.11768999999999999</c:v>
                      </c:pt>
                      <c:pt idx="8862">
                        <c:v>0.117715</c:v>
                      </c:pt>
                      <c:pt idx="8863">
                        <c:v>0.11774099999999998</c:v>
                      </c:pt>
                      <c:pt idx="8864">
                        <c:v>0.11776999999999999</c:v>
                      </c:pt>
                      <c:pt idx="8865">
                        <c:v>0.1177995</c:v>
                      </c:pt>
                      <c:pt idx="8866">
                        <c:v>0.117826</c:v>
                      </c:pt>
                      <c:pt idx="8867">
                        <c:v>0.11784949999999998</c:v>
                      </c:pt>
                      <c:pt idx="8868">
                        <c:v>0.11787999999999998</c:v>
                      </c:pt>
                      <c:pt idx="8869">
                        <c:v>0.1179095</c:v>
                      </c:pt>
                      <c:pt idx="8870">
                        <c:v>0.11793150000000001</c:v>
                      </c:pt>
                      <c:pt idx="8871">
                        <c:v>0.11796100000000001</c:v>
                      </c:pt>
                      <c:pt idx="8872">
                        <c:v>0.11799100000000001</c:v>
                      </c:pt>
                      <c:pt idx="8873">
                        <c:v>0.1180225</c:v>
                      </c:pt>
                      <c:pt idx="8874">
                        <c:v>0.1180635</c:v>
                      </c:pt>
                      <c:pt idx="8875">
                        <c:v>0.11808999999999999</c:v>
                      </c:pt>
                      <c:pt idx="8876">
                        <c:v>0.11811599999999998</c:v>
                      </c:pt>
                      <c:pt idx="8877">
                        <c:v>0.11814449999999999</c:v>
                      </c:pt>
                      <c:pt idx="8878">
                        <c:v>0.11817449999999999</c:v>
                      </c:pt>
                      <c:pt idx="8879">
                        <c:v>0.11820599999999999</c:v>
                      </c:pt>
                      <c:pt idx="8880">
                        <c:v>0.11823599999999999</c:v>
                      </c:pt>
                      <c:pt idx="8881">
                        <c:v>0.1182665</c:v>
                      </c:pt>
                      <c:pt idx="8882">
                        <c:v>0.11829749999999999</c:v>
                      </c:pt>
                      <c:pt idx="8883">
                        <c:v>0.1183255</c:v>
                      </c:pt>
                      <c:pt idx="8884">
                        <c:v>0.11835449999999997</c:v>
                      </c:pt>
                      <c:pt idx="8885">
                        <c:v>0.11838050000000001</c:v>
                      </c:pt>
                      <c:pt idx="8886">
                        <c:v>0.11840299999999999</c:v>
                      </c:pt>
                      <c:pt idx="8887">
                        <c:v>0.11842949999999998</c:v>
                      </c:pt>
                      <c:pt idx="8888">
                        <c:v>0.11845499999999998</c:v>
                      </c:pt>
                      <c:pt idx="8889">
                        <c:v>0.11847849999999999</c:v>
                      </c:pt>
                      <c:pt idx="8890">
                        <c:v>0.1185015</c:v>
                      </c:pt>
                      <c:pt idx="8891">
                        <c:v>0.11852600000000001</c:v>
                      </c:pt>
                      <c:pt idx="8892">
                        <c:v>0.1185505</c:v>
                      </c:pt>
                      <c:pt idx="8893">
                        <c:v>0.11857350000000003</c:v>
                      </c:pt>
                      <c:pt idx="8894">
                        <c:v>0.11859650000000002</c:v>
                      </c:pt>
                      <c:pt idx="8895">
                        <c:v>0.11861700000000003</c:v>
                      </c:pt>
                      <c:pt idx="8896">
                        <c:v>0.11863650000000002</c:v>
                      </c:pt>
                      <c:pt idx="8897">
                        <c:v>0.11861900000000002</c:v>
                      </c:pt>
                      <c:pt idx="8898">
                        <c:v>0.11864050000000002</c:v>
                      </c:pt>
                      <c:pt idx="8899">
                        <c:v>0.118657</c:v>
                      </c:pt>
                      <c:pt idx="8900">
                        <c:v>0.11867500000000002</c:v>
                      </c:pt>
                      <c:pt idx="8901">
                        <c:v>0.11869250000000003</c:v>
                      </c:pt>
                      <c:pt idx="8902">
                        <c:v>0.11870950000000001</c:v>
                      </c:pt>
                      <c:pt idx="8903">
                        <c:v>0.11872800000000001</c:v>
                      </c:pt>
                      <c:pt idx="8904">
                        <c:v>0.11874700000000002</c:v>
                      </c:pt>
                      <c:pt idx="8905">
                        <c:v>0.11876700000000003</c:v>
                      </c:pt>
                      <c:pt idx="8906">
                        <c:v>0.11878300000000001</c:v>
                      </c:pt>
                      <c:pt idx="8907">
                        <c:v>0.11879900000000002</c:v>
                      </c:pt>
                      <c:pt idx="8908">
                        <c:v>0.11881550000000002</c:v>
                      </c:pt>
                      <c:pt idx="8909">
                        <c:v>0.11883000000000003</c:v>
                      </c:pt>
                      <c:pt idx="8910">
                        <c:v>0.11884450000000005</c:v>
                      </c:pt>
                      <c:pt idx="8911">
                        <c:v>0.11885750000000003</c:v>
                      </c:pt>
                      <c:pt idx="8912">
                        <c:v>0.11887050000000005</c:v>
                      </c:pt>
                      <c:pt idx="8913">
                        <c:v>0.11888550000000003</c:v>
                      </c:pt>
                      <c:pt idx="8914">
                        <c:v>0.11890150000000003</c:v>
                      </c:pt>
                      <c:pt idx="8915">
                        <c:v>0.11891850000000005</c:v>
                      </c:pt>
                      <c:pt idx="8916">
                        <c:v>0.11893850000000004</c:v>
                      </c:pt>
                      <c:pt idx="8917">
                        <c:v>0.11895800000000005</c:v>
                      </c:pt>
                      <c:pt idx="8918">
                        <c:v>0.11897500000000004</c:v>
                      </c:pt>
                      <c:pt idx="8919">
                        <c:v>0.11899050000000004</c:v>
                      </c:pt>
                      <c:pt idx="8920">
                        <c:v>0.11900800000000006</c:v>
                      </c:pt>
                      <c:pt idx="8921">
                        <c:v>0.11902500000000005</c:v>
                      </c:pt>
                      <c:pt idx="8922">
                        <c:v>0.11903750000000007</c:v>
                      </c:pt>
                      <c:pt idx="8923">
                        <c:v>0.11905250000000007</c:v>
                      </c:pt>
                      <c:pt idx="8924">
                        <c:v>0.11906700000000006</c:v>
                      </c:pt>
                      <c:pt idx="8925">
                        <c:v>0.11907300000000007</c:v>
                      </c:pt>
                      <c:pt idx="8926">
                        <c:v>0.11908450000000005</c:v>
                      </c:pt>
                      <c:pt idx="8927">
                        <c:v>0.11909700000000006</c:v>
                      </c:pt>
                      <c:pt idx="8928">
                        <c:v>0.11910800000000005</c:v>
                      </c:pt>
                      <c:pt idx="8929">
                        <c:v>0.11912000000000006</c:v>
                      </c:pt>
                      <c:pt idx="8930">
                        <c:v>0.11913400000000005</c:v>
                      </c:pt>
                      <c:pt idx="8931">
                        <c:v>0.11914850000000003</c:v>
                      </c:pt>
                      <c:pt idx="8932">
                        <c:v>0.11916150000000003</c:v>
                      </c:pt>
                      <c:pt idx="8933">
                        <c:v>0.11917850000000005</c:v>
                      </c:pt>
                      <c:pt idx="8934">
                        <c:v>0.11916300000000005</c:v>
                      </c:pt>
                      <c:pt idx="8935">
                        <c:v>0.11917200000000004</c:v>
                      </c:pt>
                      <c:pt idx="8936">
                        <c:v>0.11917900000000005</c:v>
                      </c:pt>
                      <c:pt idx="8937">
                        <c:v>0.11919000000000005</c:v>
                      </c:pt>
                      <c:pt idx="8938">
                        <c:v>0.11920150000000003</c:v>
                      </c:pt>
                      <c:pt idx="8939">
                        <c:v>0.11921350000000004</c:v>
                      </c:pt>
                      <c:pt idx="8940">
                        <c:v>0.11922400000000005</c:v>
                      </c:pt>
                      <c:pt idx="8941">
                        <c:v>0.11922500000000005</c:v>
                      </c:pt>
                      <c:pt idx="8942">
                        <c:v>0.11922000000000005</c:v>
                      </c:pt>
                      <c:pt idx="8943">
                        <c:v>0.11923350000000005</c:v>
                      </c:pt>
                      <c:pt idx="8944">
                        <c:v>0.11923750000000004</c:v>
                      </c:pt>
                      <c:pt idx="8945">
                        <c:v>0.11924750000000003</c:v>
                      </c:pt>
                      <c:pt idx="8946">
                        <c:v>0.11924750000000003</c:v>
                      </c:pt>
                      <c:pt idx="8947">
                        <c:v>0.11924700000000003</c:v>
                      </c:pt>
                      <c:pt idx="8948">
                        <c:v>0.11924450000000003</c:v>
                      </c:pt>
                      <c:pt idx="8949">
                        <c:v>0.11924550000000002</c:v>
                      </c:pt>
                      <c:pt idx="8950">
                        <c:v>0.11924400000000002</c:v>
                      </c:pt>
                      <c:pt idx="8951">
                        <c:v>0.11924600000000002</c:v>
                      </c:pt>
                      <c:pt idx="8952">
                        <c:v>0.11924500000000003</c:v>
                      </c:pt>
                      <c:pt idx="8953">
                        <c:v>0.11925000000000004</c:v>
                      </c:pt>
                      <c:pt idx="8954">
                        <c:v>0.11925200000000002</c:v>
                      </c:pt>
                      <c:pt idx="8955">
                        <c:v>0.11925100000000002</c:v>
                      </c:pt>
                      <c:pt idx="8956">
                        <c:v>0.11925150000000002</c:v>
                      </c:pt>
                      <c:pt idx="8957">
                        <c:v>0.11925099999999998</c:v>
                      </c:pt>
                      <c:pt idx="8958">
                        <c:v>0.1192525</c:v>
                      </c:pt>
                      <c:pt idx="8959">
                        <c:v>0.119252</c:v>
                      </c:pt>
                      <c:pt idx="8960">
                        <c:v>0.11925000000000001</c:v>
                      </c:pt>
                      <c:pt idx="8961">
                        <c:v>0.11924699999999999</c:v>
                      </c:pt>
                      <c:pt idx="8962">
                        <c:v>0.11924649999999999</c:v>
                      </c:pt>
                      <c:pt idx="8963">
                        <c:v>0.11924649999999998</c:v>
                      </c:pt>
                      <c:pt idx="8964">
                        <c:v>0.11924349999999999</c:v>
                      </c:pt>
                      <c:pt idx="8965">
                        <c:v>0.11924299999999999</c:v>
                      </c:pt>
                      <c:pt idx="8966">
                        <c:v>0.11924949999999997</c:v>
                      </c:pt>
                      <c:pt idx="8967">
                        <c:v>0.11925199999999997</c:v>
                      </c:pt>
                      <c:pt idx="8968">
                        <c:v>0.11925299999999997</c:v>
                      </c:pt>
                      <c:pt idx="8969">
                        <c:v>0.11925349999999996</c:v>
                      </c:pt>
                      <c:pt idx="8970">
                        <c:v>0.11925149999999995</c:v>
                      </c:pt>
                      <c:pt idx="8971">
                        <c:v>0.11925199999999996</c:v>
                      </c:pt>
                      <c:pt idx="8972">
                        <c:v>0.11924949999999994</c:v>
                      </c:pt>
                      <c:pt idx="8973">
                        <c:v>0.11924999999999994</c:v>
                      </c:pt>
                      <c:pt idx="8974">
                        <c:v>0.11924999999999991</c:v>
                      </c:pt>
                      <c:pt idx="8975">
                        <c:v>0.11925199999999991</c:v>
                      </c:pt>
                      <c:pt idx="8976">
                        <c:v>0.11925349999999992</c:v>
                      </c:pt>
                      <c:pt idx="8977">
                        <c:v>0.11925449999999989</c:v>
                      </c:pt>
                      <c:pt idx="8978">
                        <c:v>0.11924799999999991</c:v>
                      </c:pt>
                      <c:pt idx="8979">
                        <c:v>0.1192494999999999</c:v>
                      </c:pt>
                      <c:pt idx="8980">
                        <c:v>0.11924549999999989</c:v>
                      </c:pt>
                      <c:pt idx="8981">
                        <c:v>0.1192399999999999</c:v>
                      </c:pt>
                      <c:pt idx="8982">
                        <c:v>0.11923299999999991</c:v>
                      </c:pt>
                      <c:pt idx="8983">
                        <c:v>0.11922849999999992</c:v>
                      </c:pt>
                      <c:pt idx="8984">
                        <c:v>0.11922199999999991</c:v>
                      </c:pt>
                      <c:pt idx="8985">
                        <c:v>0.11922699999999993</c:v>
                      </c:pt>
                      <c:pt idx="8986">
                        <c:v>0.11921249999999993</c:v>
                      </c:pt>
                      <c:pt idx="8987">
                        <c:v>0.11920499999999992</c:v>
                      </c:pt>
                      <c:pt idx="8988">
                        <c:v>0.11919649999999991</c:v>
                      </c:pt>
                      <c:pt idx="8989">
                        <c:v>0.11918349999999993</c:v>
                      </c:pt>
                      <c:pt idx="8990">
                        <c:v>0.11917549999999993</c:v>
                      </c:pt>
                      <c:pt idx="8991">
                        <c:v>0.11916499999999992</c:v>
                      </c:pt>
                      <c:pt idx="8992">
                        <c:v>0.11915549999999993</c:v>
                      </c:pt>
                      <c:pt idx="8993">
                        <c:v>0.11914549999999992</c:v>
                      </c:pt>
                      <c:pt idx="8994">
                        <c:v>0.11913299999999995</c:v>
                      </c:pt>
                      <c:pt idx="8995">
                        <c:v>0.11912149999999995</c:v>
                      </c:pt>
                      <c:pt idx="8996">
                        <c:v>0.11911199999999995</c:v>
                      </c:pt>
                      <c:pt idx="8997">
                        <c:v>0.11909949999999997</c:v>
                      </c:pt>
                      <c:pt idx="8998">
                        <c:v>0.11908849999999997</c:v>
                      </c:pt>
                      <c:pt idx="8999">
                        <c:v>0.11908099999999998</c:v>
                      </c:pt>
                      <c:pt idx="9000">
                        <c:v>0.11907349999999996</c:v>
                      </c:pt>
                      <c:pt idx="9001">
                        <c:v>0.11906649999999995</c:v>
                      </c:pt>
                      <c:pt idx="9002">
                        <c:v>0.11900449999999996</c:v>
                      </c:pt>
                      <c:pt idx="9003">
                        <c:v>0.11899499999999996</c:v>
                      </c:pt>
                      <c:pt idx="9004">
                        <c:v>0.11898799999999994</c:v>
                      </c:pt>
                      <c:pt idx="9005">
                        <c:v>0.11897999999999992</c:v>
                      </c:pt>
                      <c:pt idx="9006">
                        <c:v>0.11897449999999994</c:v>
                      </c:pt>
                      <c:pt idx="9007">
                        <c:v>0.11896449999999995</c:v>
                      </c:pt>
                      <c:pt idx="9008">
                        <c:v>0.11896949999999991</c:v>
                      </c:pt>
                      <c:pt idx="9009">
                        <c:v>0.11895299999999993</c:v>
                      </c:pt>
                      <c:pt idx="9010">
                        <c:v>0.11894599999999994</c:v>
                      </c:pt>
                      <c:pt idx="9011">
                        <c:v>0.11893899999999995</c:v>
                      </c:pt>
                      <c:pt idx="9012">
                        <c:v>0.11893299999999997</c:v>
                      </c:pt>
                      <c:pt idx="9013">
                        <c:v>0.11892799999999996</c:v>
                      </c:pt>
                      <c:pt idx="9014">
                        <c:v>0.11891649999999997</c:v>
                      </c:pt>
                      <c:pt idx="9015">
                        <c:v>0.11890899999999999</c:v>
                      </c:pt>
                      <c:pt idx="9016">
                        <c:v>0.11890299999999998</c:v>
                      </c:pt>
                      <c:pt idx="9017">
                        <c:v>0.11889649999999997</c:v>
                      </c:pt>
                      <c:pt idx="9018">
                        <c:v>0.11889299999999998</c:v>
                      </c:pt>
                      <c:pt idx="9019">
                        <c:v>0.11888799999999998</c:v>
                      </c:pt>
                      <c:pt idx="9020">
                        <c:v>0.11888199999999999</c:v>
                      </c:pt>
                      <c:pt idx="9021">
                        <c:v>0.118878</c:v>
                      </c:pt>
                      <c:pt idx="9022">
                        <c:v>0.11887150000000002</c:v>
                      </c:pt>
                      <c:pt idx="9023">
                        <c:v>0.11886900000000004</c:v>
                      </c:pt>
                      <c:pt idx="9024">
                        <c:v>0.11886250000000004</c:v>
                      </c:pt>
                      <c:pt idx="9025">
                        <c:v>0.11885600000000002</c:v>
                      </c:pt>
                      <c:pt idx="9026">
                        <c:v>0.11884850000000002</c:v>
                      </c:pt>
                      <c:pt idx="9027">
                        <c:v>0.11884800000000001</c:v>
                      </c:pt>
                      <c:pt idx="9028">
                        <c:v>0.11884</c:v>
                      </c:pt>
                      <c:pt idx="9029">
                        <c:v>0.11883350000000002</c:v>
                      </c:pt>
                      <c:pt idx="9030">
                        <c:v>0.11883050000000002</c:v>
                      </c:pt>
                      <c:pt idx="9031">
                        <c:v>0.11882600000000004</c:v>
                      </c:pt>
                      <c:pt idx="9032">
                        <c:v>0.11881900000000005</c:v>
                      </c:pt>
                      <c:pt idx="9033">
                        <c:v>0.11881850000000005</c:v>
                      </c:pt>
                      <c:pt idx="9034">
                        <c:v>0.11880900000000004</c:v>
                      </c:pt>
                      <c:pt idx="9035">
                        <c:v>0.11879900000000003</c:v>
                      </c:pt>
                      <c:pt idx="9036">
                        <c:v>0.11878450000000003</c:v>
                      </c:pt>
                      <c:pt idx="9037">
                        <c:v>0.11877450000000003</c:v>
                      </c:pt>
                      <c:pt idx="9038">
                        <c:v>0.11874950000000004</c:v>
                      </c:pt>
                      <c:pt idx="9039">
                        <c:v>0.11874100000000004</c:v>
                      </c:pt>
                      <c:pt idx="9040">
                        <c:v>0.11873200000000002</c:v>
                      </c:pt>
                      <c:pt idx="9041">
                        <c:v>0.11872450000000002</c:v>
                      </c:pt>
                      <c:pt idx="9042">
                        <c:v>0.11871650000000003</c:v>
                      </c:pt>
                      <c:pt idx="9043">
                        <c:v>0.11870450000000002</c:v>
                      </c:pt>
                      <c:pt idx="9044">
                        <c:v>0.11870150000000003</c:v>
                      </c:pt>
                      <c:pt idx="9045">
                        <c:v>0.11869750000000001</c:v>
                      </c:pt>
                      <c:pt idx="9046">
                        <c:v>0.11868500000000001</c:v>
                      </c:pt>
                      <c:pt idx="9047">
                        <c:v>0.11867699999999999</c:v>
                      </c:pt>
                      <c:pt idx="9048">
                        <c:v>0.11866900000000001</c:v>
                      </c:pt>
                      <c:pt idx="9049">
                        <c:v>0.11866249999999999</c:v>
                      </c:pt>
                      <c:pt idx="9050">
                        <c:v>0.11865600000000001</c:v>
                      </c:pt>
                      <c:pt idx="9051">
                        <c:v>0.11865199999999999</c:v>
                      </c:pt>
                      <c:pt idx="9052">
                        <c:v>0.118649</c:v>
                      </c:pt>
                      <c:pt idx="9053">
                        <c:v>0.11864650000000002</c:v>
                      </c:pt>
                      <c:pt idx="9054">
                        <c:v>0.11863850000000001</c:v>
                      </c:pt>
                      <c:pt idx="9055">
                        <c:v>0.11863600000000002</c:v>
                      </c:pt>
                      <c:pt idx="9056">
                        <c:v>0.11863550000000002</c:v>
                      </c:pt>
                      <c:pt idx="9057">
                        <c:v>0.11863000000000001</c:v>
                      </c:pt>
                      <c:pt idx="9058">
                        <c:v>0.1186325</c:v>
                      </c:pt>
                      <c:pt idx="9059">
                        <c:v>0.1186345</c:v>
                      </c:pt>
                      <c:pt idx="9060">
                        <c:v>0.11863749999999999</c:v>
                      </c:pt>
                      <c:pt idx="9061">
                        <c:v>0.11862799999999998</c:v>
                      </c:pt>
                      <c:pt idx="9062">
                        <c:v>0.11862899999999998</c:v>
                      </c:pt>
                      <c:pt idx="9063">
                        <c:v>0.11863349999999998</c:v>
                      </c:pt>
                      <c:pt idx="9064">
                        <c:v>0.11863549999999996</c:v>
                      </c:pt>
                      <c:pt idx="9065">
                        <c:v>0.11863799999999997</c:v>
                      </c:pt>
                      <c:pt idx="9066">
                        <c:v>0.11864199999999996</c:v>
                      </c:pt>
                      <c:pt idx="9067">
                        <c:v>0.11864999999999995</c:v>
                      </c:pt>
                      <c:pt idx="9068">
                        <c:v>0.11865449999999997</c:v>
                      </c:pt>
                      <c:pt idx="9069">
                        <c:v>0.11865999999999997</c:v>
                      </c:pt>
                      <c:pt idx="9070">
                        <c:v>0.11866649999999999</c:v>
                      </c:pt>
                      <c:pt idx="9071">
                        <c:v>0.1186735</c:v>
                      </c:pt>
                      <c:pt idx="9072">
                        <c:v>0.11868099999999999</c:v>
                      </c:pt>
                      <c:pt idx="9073">
                        <c:v>0.1186895</c:v>
                      </c:pt>
                      <c:pt idx="9074">
                        <c:v>0.1186835</c:v>
                      </c:pt>
                      <c:pt idx="9075">
                        <c:v>0.11869500000000001</c:v>
                      </c:pt>
                      <c:pt idx="9076">
                        <c:v>0.11870649999999999</c:v>
                      </c:pt>
                      <c:pt idx="9077">
                        <c:v>0.11871499999999999</c:v>
                      </c:pt>
                      <c:pt idx="9078">
                        <c:v>0.11871899999999998</c:v>
                      </c:pt>
                      <c:pt idx="9079">
                        <c:v>0.118726</c:v>
                      </c:pt>
                      <c:pt idx="9080">
                        <c:v>0.11873199999999999</c:v>
                      </c:pt>
                      <c:pt idx="9081">
                        <c:v>0.11873599999999999</c:v>
                      </c:pt>
                      <c:pt idx="9082">
                        <c:v>0.11873949999999998</c:v>
                      </c:pt>
                      <c:pt idx="9083">
                        <c:v>0.11874699999999998</c:v>
                      </c:pt>
                      <c:pt idx="9084">
                        <c:v>0.11875549999999997</c:v>
                      </c:pt>
                      <c:pt idx="9085">
                        <c:v>0.11875949999999998</c:v>
                      </c:pt>
                      <c:pt idx="9086">
                        <c:v>0.11876899999999997</c:v>
                      </c:pt>
                      <c:pt idx="9087">
                        <c:v>0.11879449999999997</c:v>
                      </c:pt>
                      <c:pt idx="9088">
                        <c:v>0.11881749999999995</c:v>
                      </c:pt>
                      <c:pt idx="9089">
                        <c:v>0.11883949999999995</c:v>
                      </c:pt>
                      <c:pt idx="9090">
                        <c:v>0.11885949999999995</c:v>
                      </c:pt>
                      <c:pt idx="9091">
                        <c:v>0.11887999999999999</c:v>
                      </c:pt>
                      <c:pt idx="9092">
                        <c:v>0.11890099999999998</c:v>
                      </c:pt>
                      <c:pt idx="9093">
                        <c:v>0.1189225</c:v>
                      </c:pt>
                      <c:pt idx="9094">
                        <c:v>0.11894199999999999</c:v>
                      </c:pt>
                      <c:pt idx="9095">
                        <c:v>0.11896649999999998</c:v>
                      </c:pt>
                      <c:pt idx="9096">
                        <c:v>0.11898999999999997</c:v>
                      </c:pt>
                      <c:pt idx="9097">
                        <c:v>0.11905199999999998</c:v>
                      </c:pt>
                      <c:pt idx="9098">
                        <c:v>0.11907699999999996</c:v>
                      </c:pt>
                      <c:pt idx="9099">
                        <c:v>0.11910349999999997</c:v>
                      </c:pt>
                      <c:pt idx="9100">
                        <c:v>0.1191295</c:v>
                      </c:pt>
                      <c:pt idx="9101">
                        <c:v>0.11915550000000001</c:v>
                      </c:pt>
                      <c:pt idx="9102">
                        <c:v>0.1191845</c:v>
                      </c:pt>
                      <c:pt idx="9103">
                        <c:v>0.119213</c:v>
                      </c:pt>
                      <c:pt idx="9104">
                        <c:v>0.1192405</c:v>
                      </c:pt>
                      <c:pt idx="9105">
                        <c:v>0.11926100000000002</c:v>
                      </c:pt>
                      <c:pt idx="9106">
                        <c:v>0.11929100000000002</c:v>
                      </c:pt>
                      <c:pt idx="9107">
                        <c:v>0.11931950000000001</c:v>
                      </c:pt>
                      <c:pt idx="9108">
                        <c:v>0.119351</c:v>
                      </c:pt>
                      <c:pt idx="9109">
                        <c:v>0.11938550000000001</c:v>
                      </c:pt>
                      <c:pt idx="9110">
                        <c:v>0.11941650000000001</c:v>
                      </c:pt>
                      <c:pt idx="9111">
                        <c:v>0.11945450000000001</c:v>
                      </c:pt>
                      <c:pt idx="9112">
                        <c:v>0.11948900000000001</c:v>
                      </c:pt>
                      <c:pt idx="9113">
                        <c:v>0.11952150000000002</c:v>
                      </c:pt>
                      <c:pt idx="9114">
                        <c:v>0.11955350000000003</c:v>
                      </c:pt>
                      <c:pt idx="9115">
                        <c:v>0.11958400000000002</c:v>
                      </c:pt>
                      <c:pt idx="9116">
                        <c:v>0.11960950000000001</c:v>
                      </c:pt>
                      <c:pt idx="9117">
                        <c:v>0.11963750000000001</c:v>
                      </c:pt>
                      <c:pt idx="9118">
                        <c:v>0.11966400000000002</c:v>
                      </c:pt>
                      <c:pt idx="9119">
                        <c:v>0.11969200000000001</c:v>
                      </c:pt>
                      <c:pt idx="9120">
                        <c:v>0.11971750000000002</c:v>
                      </c:pt>
                      <c:pt idx="9121">
                        <c:v>0.11974600000000002</c:v>
                      </c:pt>
                      <c:pt idx="9122">
                        <c:v>0.11977550000000002</c:v>
                      </c:pt>
                      <c:pt idx="9123">
                        <c:v>0.11980200000000003</c:v>
                      </c:pt>
                      <c:pt idx="9124">
                        <c:v>0.11982850000000005</c:v>
                      </c:pt>
                      <c:pt idx="9125">
                        <c:v>0.11986150000000005</c:v>
                      </c:pt>
                      <c:pt idx="9126">
                        <c:v>0.11989550000000004</c:v>
                      </c:pt>
                      <c:pt idx="9127">
                        <c:v>0.11992000000000007</c:v>
                      </c:pt>
                      <c:pt idx="9128">
                        <c:v>0.11994700000000007</c:v>
                      </c:pt>
                      <c:pt idx="9129">
                        <c:v>0.11996900000000008</c:v>
                      </c:pt>
                      <c:pt idx="9130">
                        <c:v>0.11999500000000006</c:v>
                      </c:pt>
                      <c:pt idx="9131">
                        <c:v>0.11805600000000008</c:v>
                      </c:pt>
                      <c:pt idx="9132">
                        <c:v>0.11765950000000008</c:v>
                      </c:pt>
                      <c:pt idx="9133">
                        <c:v>0.11820100000000008</c:v>
                      </c:pt>
                      <c:pt idx="9134">
                        <c:v>0.12465300000000008</c:v>
                      </c:pt>
                      <c:pt idx="9135">
                        <c:v>0.12404250000000008</c:v>
                      </c:pt>
                      <c:pt idx="9136">
                        <c:v>0.12366300000000006</c:v>
                      </c:pt>
                      <c:pt idx="9137">
                        <c:v>0.12295600000000005</c:v>
                      </c:pt>
                      <c:pt idx="9138">
                        <c:v>0.12218350000000006</c:v>
                      </c:pt>
                      <c:pt idx="9139">
                        <c:v>0.12163100000000007</c:v>
                      </c:pt>
                      <c:pt idx="9140">
                        <c:v>0.12090800000000007</c:v>
                      </c:pt>
                      <c:pt idx="9141">
                        <c:v>0.12029150000000007</c:v>
                      </c:pt>
                      <c:pt idx="9142">
                        <c:v>0.11975050000000005</c:v>
                      </c:pt>
                      <c:pt idx="9143">
                        <c:v>0.11915750000000007</c:v>
                      </c:pt>
                      <c:pt idx="9144">
                        <c:v>0.11861550000000007</c:v>
                      </c:pt>
                      <c:pt idx="9145">
                        <c:v>0.11798800000000005</c:v>
                      </c:pt>
                      <c:pt idx="9146">
                        <c:v>0.11730450000000005</c:v>
                      </c:pt>
                      <c:pt idx="9147">
                        <c:v>0.11650900000000003</c:v>
                      </c:pt>
                      <c:pt idx="9148">
                        <c:v>0.11587100000000003</c:v>
                      </c:pt>
                      <c:pt idx="9149">
                        <c:v>0.11526550000000006</c:v>
                      </c:pt>
                      <c:pt idx="9150">
                        <c:v>0.11447750000000005</c:v>
                      </c:pt>
                      <c:pt idx="9151">
                        <c:v>0.11380150000000003</c:v>
                      </c:pt>
                      <c:pt idx="9152">
                        <c:v>0.11313950000000003</c:v>
                      </c:pt>
                      <c:pt idx="9153">
                        <c:v>0.11247300000000005</c:v>
                      </c:pt>
                      <c:pt idx="9154">
                        <c:v>0.11179750000000004</c:v>
                      </c:pt>
                      <c:pt idx="9155">
                        <c:v>0.11107400000000006</c:v>
                      </c:pt>
                      <c:pt idx="9156">
                        <c:v>0.11020900000000004</c:v>
                      </c:pt>
                      <c:pt idx="9157">
                        <c:v>0.10949150000000003</c:v>
                      </c:pt>
                      <c:pt idx="9158">
                        <c:v>0.10859750000000004</c:v>
                      </c:pt>
                      <c:pt idx="9159">
                        <c:v>0.10760850000000004</c:v>
                      </c:pt>
                      <c:pt idx="9160">
                        <c:v>0.10677500000000005</c:v>
                      </c:pt>
                      <c:pt idx="9161">
                        <c:v>0.10557550000000004</c:v>
                      </c:pt>
                      <c:pt idx="9162">
                        <c:v>0.10646200000000006</c:v>
                      </c:pt>
                      <c:pt idx="9163">
                        <c:v>0.10635700000000005</c:v>
                      </c:pt>
                      <c:pt idx="9164">
                        <c:v>0.10616650000000007</c:v>
                      </c:pt>
                      <c:pt idx="9165">
                        <c:v>0.10445750000000008</c:v>
                      </c:pt>
                      <c:pt idx="9166">
                        <c:v>0.10253650000000006</c:v>
                      </c:pt>
                      <c:pt idx="9167">
                        <c:v>0.10110300000000005</c:v>
                      </c:pt>
                      <c:pt idx="9168">
                        <c:v>9.9777000000000074E-2</c:v>
                      </c:pt>
                      <c:pt idx="9169">
                        <c:v>9.9584500000000076E-2</c:v>
                      </c:pt>
                      <c:pt idx="9170">
                        <c:v>9.8400000000000085E-2</c:v>
                      </c:pt>
                      <c:pt idx="9171">
                        <c:v>9.7939500000000096E-2</c:v>
                      </c:pt>
                      <c:pt idx="9172">
                        <c:v>9.6521000000000121E-2</c:v>
                      </c:pt>
                      <c:pt idx="9173">
                        <c:v>9.5682500000000101E-2</c:v>
                      </c:pt>
                      <c:pt idx="9174">
                        <c:v>9.5314500000000107E-2</c:v>
                      </c:pt>
                      <c:pt idx="9175">
                        <c:v>9.4148500000000107E-2</c:v>
                      </c:pt>
                      <c:pt idx="9176">
                        <c:v>9.3614500000000087E-2</c:v>
                      </c:pt>
                      <c:pt idx="9177">
                        <c:v>9.2599500000000085E-2</c:v>
                      </c:pt>
                      <c:pt idx="9178">
                        <c:v>9.2102500000000087E-2</c:v>
                      </c:pt>
                      <c:pt idx="9179">
                        <c:v>9.1012500000000079E-2</c:v>
                      </c:pt>
                      <c:pt idx="9180">
                        <c:v>9.0309000000000056E-2</c:v>
                      </c:pt>
                      <c:pt idx="9181">
                        <c:v>8.9229500000000059E-2</c:v>
                      </c:pt>
                      <c:pt idx="9182">
                        <c:v>8.838400000000006E-2</c:v>
                      </c:pt>
                      <c:pt idx="9183">
                        <c:v>8.7675500000000059E-2</c:v>
                      </c:pt>
                      <c:pt idx="9184">
                        <c:v>8.7333000000000049E-2</c:v>
                      </c:pt>
                      <c:pt idx="9185">
                        <c:v>8.6665000000000034E-2</c:v>
                      </c:pt>
                      <c:pt idx="9186">
                        <c:v>8.5782500000000025E-2</c:v>
                      </c:pt>
                      <c:pt idx="9187">
                        <c:v>8.4910500000000014E-2</c:v>
                      </c:pt>
                      <c:pt idx="9188">
                        <c:v>8.4026500000000018E-2</c:v>
                      </c:pt>
                      <c:pt idx="9189">
                        <c:v>8.3335000000000006E-2</c:v>
                      </c:pt>
                      <c:pt idx="9190">
                        <c:v>8.1928000000000001E-2</c:v>
                      </c:pt>
                      <c:pt idx="9191">
                        <c:v>8.1448499999999993E-2</c:v>
                      </c:pt>
                      <c:pt idx="9192">
                        <c:v>8.0291000000000001E-2</c:v>
                      </c:pt>
                      <c:pt idx="9193">
                        <c:v>7.9013500000000014E-2</c:v>
                      </c:pt>
                      <c:pt idx="9194">
                        <c:v>7.7939000000000022E-2</c:v>
                      </c:pt>
                      <c:pt idx="9195">
                        <c:v>7.6842000000000021E-2</c:v>
                      </c:pt>
                      <c:pt idx="9196">
                        <c:v>7.5546500000000016E-2</c:v>
                      </c:pt>
                      <c:pt idx="9197">
                        <c:v>7.514400000000003E-2</c:v>
                      </c:pt>
                      <c:pt idx="9198">
                        <c:v>7.4297500000000044E-2</c:v>
                      </c:pt>
                      <c:pt idx="9199">
                        <c:v>7.2825500000000057E-2</c:v>
                      </c:pt>
                      <c:pt idx="9200">
                        <c:v>7.1545500000000067E-2</c:v>
                      </c:pt>
                      <c:pt idx="9201">
                        <c:v>7.1188500000000071E-2</c:v>
                      </c:pt>
                      <c:pt idx="9202">
                        <c:v>7.0160500000000056E-2</c:v>
                      </c:pt>
                      <c:pt idx="9203">
                        <c:v>6.940900000000004E-2</c:v>
                      </c:pt>
                      <c:pt idx="9204">
                        <c:v>6.8887000000000059E-2</c:v>
                      </c:pt>
                      <c:pt idx="9205">
                        <c:v>6.753150000000005E-2</c:v>
                      </c:pt>
                      <c:pt idx="9206">
                        <c:v>6.630050000000004E-2</c:v>
                      </c:pt>
                      <c:pt idx="9207">
                        <c:v>6.5448500000000048E-2</c:v>
                      </c:pt>
                      <c:pt idx="9208">
                        <c:v>6.4458500000000002E-2</c:v>
                      </c:pt>
                      <c:pt idx="9209">
                        <c:v>6.4158000000000034E-2</c:v>
                      </c:pt>
                      <c:pt idx="9210">
                        <c:v>6.305150000000001E-2</c:v>
                      </c:pt>
                      <c:pt idx="9211">
                        <c:v>6.2322500000000017E-2</c:v>
                      </c:pt>
                      <c:pt idx="9212">
                        <c:v>6.1930500000000006E-2</c:v>
                      </c:pt>
                      <c:pt idx="9213">
                        <c:v>6.1378000000000002E-2</c:v>
                      </c:pt>
                      <c:pt idx="9214">
                        <c:v>6.0298500000000005E-2</c:v>
                      </c:pt>
                      <c:pt idx="9215">
                        <c:v>5.9737499999999999E-2</c:v>
                      </c:pt>
                      <c:pt idx="9216">
                        <c:v>5.8964500000000003E-2</c:v>
                      </c:pt>
                      <c:pt idx="9217">
                        <c:v>5.8085000000000012E-2</c:v>
                      </c:pt>
                      <c:pt idx="9218">
                        <c:v>5.7174000000000016E-2</c:v>
                      </c:pt>
                      <c:pt idx="9219">
                        <c:v>5.6667000000000023E-2</c:v>
                      </c:pt>
                      <c:pt idx="9220">
                        <c:v>5.601150000000002E-2</c:v>
                      </c:pt>
                      <c:pt idx="9221">
                        <c:v>5.5481000000000023E-2</c:v>
                      </c:pt>
                      <c:pt idx="9222">
                        <c:v>5.5024500000000025E-2</c:v>
                      </c:pt>
                      <c:pt idx="9223">
                        <c:v>5.4200500000000026E-2</c:v>
                      </c:pt>
                      <c:pt idx="9224">
                        <c:v>5.3489500000000023E-2</c:v>
                      </c:pt>
                      <c:pt idx="9225">
                        <c:v>5.2664000000000016E-2</c:v>
                      </c:pt>
                      <c:pt idx="9226">
                        <c:v>5.2014000000000012E-2</c:v>
                      </c:pt>
                      <c:pt idx="9227">
                        <c:v>5.1637000000000016E-2</c:v>
                      </c:pt>
                      <c:pt idx="9228">
                        <c:v>5.0910500000000018E-2</c:v>
                      </c:pt>
                      <c:pt idx="9229">
                        <c:v>5.0593000000000013E-2</c:v>
                      </c:pt>
                      <c:pt idx="9230">
                        <c:v>4.9902500000000016E-2</c:v>
                      </c:pt>
                      <c:pt idx="9231">
                        <c:v>4.8902500000000015E-2</c:v>
                      </c:pt>
                      <c:pt idx="9232">
                        <c:v>4.7993500000000015E-2</c:v>
                      </c:pt>
                      <c:pt idx="9233">
                        <c:v>4.7081000000000019E-2</c:v>
                      </c:pt>
                      <c:pt idx="9234">
                        <c:v>4.6523500000000023E-2</c:v>
                      </c:pt>
                      <c:pt idx="9235">
                        <c:v>4.5308000000000008E-2</c:v>
                      </c:pt>
                      <c:pt idx="9236">
                        <c:v>4.5316000000000009E-2</c:v>
                      </c:pt>
                      <c:pt idx="9237">
                        <c:v>4.4299500000000006E-2</c:v>
                      </c:pt>
                      <c:pt idx="9238">
                        <c:v>4.3103500000000003E-2</c:v>
                      </c:pt>
                      <c:pt idx="9239">
                        <c:v>4.3143000000000001E-2</c:v>
                      </c:pt>
                      <c:pt idx="9240">
                        <c:v>4.1903499999999996E-2</c:v>
                      </c:pt>
                      <c:pt idx="9241">
                        <c:v>4.2165000000000001E-2</c:v>
                      </c:pt>
                      <c:pt idx="9242">
                        <c:v>4.2029999999999991E-2</c:v>
                      </c:pt>
                      <c:pt idx="9243">
                        <c:v>3.9891999999999997E-2</c:v>
                      </c:pt>
                      <c:pt idx="9244">
                        <c:v>3.9511499999999991E-2</c:v>
                      </c:pt>
                      <c:pt idx="9245">
                        <c:v>3.8699499999999977E-2</c:v>
                      </c:pt>
                      <c:pt idx="9246">
                        <c:v>3.7045499999999995E-2</c:v>
                      </c:pt>
                      <c:pt idx="9247">
                        <c:v>3.5508999999999985E-2</c:v>
                      </c:pt>
                      <c:pt idx="9248">
                        <c:v>3.577799999999997E-2</c:v>
                      </c:pt>
                      <c:pt idx="9249">
                        <c:v>3.5285999999999984E-2</c:v>
                      </c:pt>
                      <c:pt idx="9250">
                        <c:v>3.3519499999999987E-2</c:v>
                      </c:pt>
                      <c:pt idx="9251">
                        <c:v>3.2794999999999998E-2</c:v>
                      </c:pt>
                      <c:pt idx="9252">
                        <c:v>3.1927000000000004E-2</c:v>
                      </c:pt>
                      <c:pt idx="9253">
                        <c:v>3.1418499999999995E-2</c:v>
                      </c:pt>
                      <c:pt idx="9254">
                        <c:v>3.0905000000000005E-2</c:v>
                      </c:pt>
                      <c:pt idx="9255">
                        <c:v>3.101050000000001E-2</c:v>
                      </c:pt>
                      <c:pt idx="9256">
                        <c:v>2.8843500000000005E-2</c:v>
                      </c:pt>
                      <c:pt idx="9257">
                        <c:v>2.7476000000000007E-2</c:v>
                      </c:pt>
                      <c:pt idx="9258">
                        <c:v>2.6862500000000011E-2</c:v>
                      </c:pt>
                      <c:pt idx="9259">
                        <c:v>2.6132500000000006E-2</c:v>
                      </c:pt>
                      <c:pt idx="9260">
                        <c:v>2.5224000000000007E-2</c:v>
                      </c:pt>
                      <c:pt idx="9261">
                        <c:v>2.498750000000001E-2</c:v>
                      </c:pt>
                      <c:pt idx="9262">
                        <c:v>2.4897000000000016E-2</c:v>
                      </c:pt>
                      <c:pt idx="9263">
                        <c:v>2.4942500000000013E-2</c:v>
                      </c:pt>
                      <c:pt idx="9264">
                        <c:v>2.5064500000000014E-2</c:v>
                      </c:pt>
                      <c:pt idx="9265">
                        <c:v>2.4386500000000019E-2</c:v>
                      </c:pt>
                      <c:pt idx="9266">
                        <c:v>2.414800000000001E-2</c:v>
                      </c:pt>
                      <c:pt idx="9267">
                        <c:v>2.3344500000000021E-2</c:v>
                      </c:pt>
                      <c:pt idx="9268">
                        <c:v>2.296800000000002E-2</c:v>
                      </c:pt>
                      <c:pt idx="9269">
                        <c:v>2.1903000000000016E-2</c:v>
                      </c:pt>
                      <c:pt idx="9270">
                        <c:v>2.1373500000000024E-2</c:v>
                      </c:pt>
                      <c:pt idx="9271">
                        <c:v>1.978350000000002E-2</c:v>
                      </c:pt>
                      <c:pt idx="9272">
                        <c:v>1.8463000000000028E-2</c:v>
                      </c:pt>
                      <c:pt idx="9273">
                        <c:v>1.7185500000000024E-2</c:v>
                      </c:pt>
                      <c:pt idx="9274">
                        <c:v>1.6976000000000012E-2</c:v>
                      </c:pt>
                      <c:pt idx="9275">
                        <c:v>1.5978499999999996E-2</c:v>
                      </c:pt>
                      <c:pt idx="9276">
                        <c:v>1.4879000000000014E-2</c:v>
                      </c:pt>
                      <c:pt idx="9277">
                        <c:v>1.3651000000000014E-2</c:v>
                      </c:pt>
                      <c:pt idx="9278">
                        <c:v>1.3289500000000018E-2</c:v>
                      </c:pt>
                      <c:pt idx="9279">
                        <c:v>1.2910500000000021E-2</c:v>
                      </c:pt>
                      <c:pt idx="9280">
                        <c:v>1.2186500000000015E-2</c:v>
                      </c:pt>
                      <c:pt idx="9281">
                        <c:v>1.150950000000002E-2</c:v>
                      </c:pt>
                      <c:pt idx="9282">
                        <c:v>1.1185000000000016E-2</c:v>
                      </c:pt>
                      <c:pt idx="9283">
                        <c:v>1.0353500000000015E-2</c:v>
                      </c:pt>
                      <c:pt idx="9284">
                        <c:v>9.7065000000000172E-3</c:v>
                      </c:pt>
                      <c:pt idx="9285">
                        <c:v>9.2390000000000198E-3</c:v>
                      </c:pt>
                      <c:pt idx="9286">
                        <c:v>8.0265000000000232E-3</c:v>
                      </c:pt>
                      <c:pt idx="9287">
                        <c:v>6.9800000000000183E-3</c:v>
                      </c:pt>
                      <c:pt idx="9288">
                        <c:v>6.3365000000000183E-3</c:v>
                      </c:pt>
                      <c:pt idx="9289">
                        <c:v>5.4805000000000235E-3</c:v>
                      </c:pt>
                      <c:pt idx="9290">
                        <c:v>4.9045000000000174E-3</c:v>
                      </c:pt>
                      <c:pt idx="9291">
                        <c:v>4.7735000000000199E-3</c:v>
                      </c:pt>
                      <c:pt idx="9292">
                        <c:v>4.1820000000000216E-3</c:v>
                      </c:pt>
                      <c:pt idx="9293">
                        <c:v>4.0480000000000195E-3</c:v>
                      </c:pt>
                      <c:pt idx="9294">
                        <c:v>3.2050000000000208E-3</c:v>
                      </c:pt>
                      <c:pt idx="9295">
                        <c:v>2.6750000000000168E-3</c:v>
                      </c:pt>
                      <c:pt idx="9296">
                        <c:v>2.3360000000000204E-3</c:v>
                      </c:pt>
                      <c:pt idx="9297">
                        <c:v>1.4235000000000152E-3</c:v>
                      </c:pt>
                      <c:pt idx="9298">
                        <c:v>1.0275000000000212E-3</c:v>
                      </c:pt>
                      <c:pt idx="9299">
                        <c:v>9.0500000000010223E-5</c:v>
                      </c:pt>
                      <c:pt idx="9300">
                        <c:v>-1.4084999999999881E-3</c:v>
                      </c:pt>
                      <c:pt idx="9301">
                        <c:v>-1.5179999999999866E-3</c:v>
                      </c:pt>
                      <c:pt idx="9302">
                        <c:v>-2.137999999999985E-3</c:v>
                      </c:pt>
                      <c:pt idx="9303">
                        <c:v>-3.3189999999999787E-3</c:v>
                      </c:pt>
                      <c:pt idx="9304">
                        <c:v>-4.4424999999999821E-3</c:v>
                      </c:pt>
                      <c:pt idx="9305">
                        <c:v>-4.8269999999999858E-3</c:v>
                      </c:pt>
                      <c:pt idx="9306">
                        <c:v>-5.5244999999999799E-3</c:v>
                      </c:pt>
                      <c:pt idx="9307">
                        <c:v>-6.1609999999999833E-3</c:v>
                      </c:pt>
                      <c:pt idx="9308">
                        <c:v>-6.2624999999999877E-3</c:v>
                      </c:pt>
                      <c:pt idx="9309">
                        <c:v>-7.1554999999999987E-3</c:v>
                      </c:pt>
                      <c:pt idx="9310">
                        <c:v>-7.1875000000000064E-3</c:v>
                      </c:pt>
                      <c:pt idx="9311">
                        <c:v>-7.8635000000000007E-3</c:v>
                      </c:pt>
                      <c:pt idx="9312">
                        <c:v>-8.3374999999999994E-3</c:v>
                      </c:pt>
                      <c:pt idx="9313">
                        <c:v>-8.9569999999999979E-3</c:v>
                      </c:pt>
                      <c:pt idx="9314">
                        <c:v>-1.0352999999999999E-2</c:v>
                      </c:pt>
                      <c:pt idx="9315">
                        <c:v>-1.0744999999999998E-2</c:v>
                      </c:pt>
                      <c:pt idx="9316">
                        <c:v>-1.1258500000000003E-2</c:v>
                      </c:pt>
                      <c:pt idx="9317">
                        <c:v>-1.1719000000000002E-2</c:v>
                      </c:pt>
                      <c:pt idx="9318">
                        <c:v>-1.2135000000000007E-2</c:v>
                      </c:pt>
                      <c:pt idx="9319">
                        <c:v>-1.2635000000000009E-2</c:v>
                      </c:pt>
                      <c:pt idx="9320">
                        <c:v>-1.3221000000000007E-2</c:v>
                      </c:pt>
                      <c:pt idx="9321">
                        <c:v>-1.3953000000000014E-2</c:v>
                      </c:pt>
                      <c:pt idx="9322">
                        <c:v>-1.4737000000000011E-2</c:v>
                      </c:pt>
                      <c:pt idx="9323">
                        <c:v>-1.5255000000000012E-2</c:v>
                      </c:pt>
                      <c:pt idx="9324">
                        <c:v>-1.5935000000000005E-2</c:v>
                      </c:pt>
                      <c:pt idx="9325">
                        <c:v>-1.6754000000000005E-2</c:v>
                      </c:pt>
                      <c:pt idx="9326">
                        <c:v>-1.7391500000000004E-2</c:v>
                      </c:pt>
                      <c:pt idx="9327">
                        <c:v>-1.8006000000000005E-2</c:v>
                      </c:pt>
                      <c:pt idx="9328">
                        <c:v>-1.85595E-2</c:v>
                      </c:pt>
                      <c:pt idx="9329">
                        <c:v>-1.8887000000000001E-2</c:v>
                      </c:pt>
                      <c:pt idx="9330">
                        <c:v>-1.9435000000000008E-2</c:v>
                      </c:pt>
                      <c:pt idx="9331">
                        <c:v>-1.7854999999999999E-2</c:v>
                      </c:pt>
                      <c:pt idx="9332">
                        <c:v>-1.8188500000000007E-2</c:v>
                      </c:pt>
                      <c:pt idx="9333">
                        <c:v>-1.9311000000000009E-2</c:v>
                      </c:pt>
                      <c:pt idx="9334">
                        <c:v>-2.6222500000000003E-2</c:v>
                      </c:pt>
                      <c:pt idx="9335">
                        <c:v>-2.6134999999999992E-2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A1D9-4626-B10B-E46163BFF884}"/>
                  </c:ext>
                </c:extLst>
              </c15:ser>
            </c15:filteredScatterSeries>
            <c15:filteredScatter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344A'!$BJ$1</c15:sqref>
                        </c15:formulaRef>
                      </c:ext>
                    </c:extLst>
                    <c:strCache>
                      <c:ptCount val="1"/>
                      <c:pt idx="0">
                        <c:v>Disk-33_In, 344 A</c:v>
                      </c:pt>
                    </c:strCache>
                  </c:strRef>
                </c:tx>
                <c:spPr>
                  <a:ln w="19050" cap="rnd">
                    <a:solidFill>
                      <a:srgbClr val="FF000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344A'!$C$4:$C$3616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-3.5159999999999997E-2</c:v>
                      </c:pt>
                      <c:pt idx="1">
                        <c:v>-3.0880000000000001E-2</c:v>
                      </c:pt>
                      <c:pt idx="2">
                        <c:v>2.8670000000000001E-2</c:v>
                      </c:pt>
                      <c:pt idx="3">
                        <c:v>-3.0169999999999999E-2</c:v>
                      </c:pt>
                      <c:pt idx="4">
                        <c:v>-3.7200000000000002E-3</c:v>
                      </c:pt>
                      <c:pt idx="5">
                        <c:v>-4.4609999999999997E-2</c:v>
                      </c:pt>
                      <c:pt idx="6">
                        <c:v>6.1500000000000001E-3</c:v>
                      </c:pt>
                      <c:pt idx="7">
                        <c:v>-8.2199999999999999E-3</c:v>
                      </c:pt>
                      <c:pt idx="8">
                        <c:v>-8.9499999999999996E-3</c:v>
                      </c:pt>
                      <c:pt idx="9">
                        <c:v>-1.338E-2</c:v>
                      </c:pt>
                      <c:pt idx="10">
                        <c:v>2.7369999999999998E-2</c:v>
                      </c:pt>
                      <c:pt idx="11">
                        <c:v>-2.0300000000000001E-3</c:v>
                      </c:pt>
                      <c:pt idx="12">
                        <c:v>-2.2399999999999998E-3</c:v>
                      </c:pt>
                      <c:pt idx="13">
                        <c:v>-2.1900000000000001E-3</c:v>
                      </c:pt>
                      <c:pt idx="14" formatCode="0.00E+00">
                        <c:v>6.30081E-4</c:v>
                      </c:pt>
                      <c:pt idx="15">
                        <c:v>1.66E-2</c:v>
                      </c:pt>
                      <c:pt idx="16">
                        <c:v>-1.618E-2</c:v>
                      </c:pt>
                      <c:pt idx="17">
                        <c:v>-4.5700000000000003E-3</c:v>
                      </c:pt>
                      <c:pt idx="18">
                        <c:v>-1.9890000000000001E-2</c:v>
                      </c:pt>
                      <c:pt idx="19">
                        <c:v>2.5510000000000001E-2</c:v>
                      </c:pt>
                      <c:pt idx="20">
                        <c:v>3.5810000000000002E-2</c:v>
                      </c:pt>
                      <c:pt idx="21">
                        <c:v>0.24636</c:v>
                      </c:pt>
                      <c:pt idx="22">
                        <c:v>0.59943000000000002</c:v>
                      </c:pt>
                      <c:pt idx="23">
                        <c:v>0.89822999999999997</c:v>
                      </c:pt>
                      <c:pt idx="24">
                        <c:v>1.0985100000000001</c:v>
                      </c:pt>
                      <c:pt idx="25">
                        <c:v>1.3666499999999999</c:v>
                      </c:pt>
                      <c:pt idx="26">
                        <c:v>1.6165499999999999</c:v>
                      </c:pt>
                      <c:pt idx="27">
                        <c:v>1.90778</c:v>
                      </c:pt>
                      <c:pt idx="28">
                        <c:v>2.1311399999999998</c:v>
                      </c:pt>
                      <c:pt idx="29">
                        <c:v>2.38774</c:v>
                      </c:pt>
                      <c:pt idx="30">
                        <c:v>2.6627800000000001</c:v>
                      </c:pt>
                      <c:pt idx="31">
                        <c:v>2.9049399999999999</c:v>
                      </c:pt>
                      <c:pt idx="32">
                        <c:v>3.1744300000000001</c:v>
                      </c:pt>
                      <c:pt idx="33">
                        <c:v>3.37113</c:v>
                      </c:pt>
                      <c:pt idx="34">
                        <c:v>3.6148199999999999</c:v>
                      </c:pt>
                      <c:pt idx="35">
                        <c:v>3.8898299999999999</c:v>
                      </c:pt>
                      <c:pt idx="36">
                        <c:v>4.1555999999999997</c:v>
                      </c:pt>
                      <c:pt idx="37">
                        <c:v>4.4379400000000002</c:v>
                      </c:pt>
                      <c:pt idx="38">
                        <c:v>4.6747399999999999</c:v>
                      </c:pt>
                      <c:pt idx="39">
                        <c:v>4.8831899999999999</c:v>
                      </c:pt>
                      <c:pt idx="40">
                        <c:v>5.2885600000000004</c:v>
                      </c:pt>
                      <c:pt idx="41">
                        <c:v>5.3772799999999998</c:v>
                      </c:pt>
                      <c:pt idx="42">
                        <c:v>5.6045800000000003</c:v>
                      </c:pt>
                      <c:pt idx="43">
                        <c:v>5.8922400000000001</c:v>
                      </c:pt>
                      <c:pt idx="44">
                        <c:v>6.1825000000000001</c:v>
                      </c:pt>
                      <c:pt idx="45">
                        <c:v>6.3943399999999997</c:v>
                      </c:pt>
                      <c:pt idx="46">
                        <c:v>6.6378899999999996</c:v>
                      </c:pt>
                      <c:pt idx="47">
                        <c:v>6.8905599999999998</c:v>
                      </c:pt>
                      <c:pt idx="48">
                        <c:v>7.15252</c:v>
                      </c:pt>
                      <c:pt idx="49">
                        <c:v>7.3896199999999999</c:v>
                      </c:pt>
                      <c:pt idx="50">
                        <c:v>7.6230799999999999</c:v>
                      </c:pt>
                      <c:pt idx="51">
                        <c:v>7.83535</c:v>
                      </c:pt>
                      <c:pt idx="52">
                        <c:v>8.1307100000000005</c:v>
                      </c:pt>
                      <c:pt idx="53">
                        <c:v>8.4083299999999994</c:v>
                      </c:pt>
                      <c:pt idx="54">
                        <c:v>8.6501900000000003</c:v>
                      </c:pt>
                      <c:pt idx="55">
                        <c:v>8.9133899999999997</c:v>
                      </c:pt>
                      <c:pt idx="56">
                        <c:v>9.1709399999999999</c:v>
                      </c:pt>
                      <c:pt idx="57">
                        <c:v>9.4584299999999999</c:v>
                      </c:pt>
                      <c:pt idx="58">
                        <c:v>9.6511800000000001</c:v>
                      </c:pt>
                      <c:pt idx="59">
                        <c:v>9.8958600000000008</c:v>
                      </c:pt>
                      <c:pt idx="60">
                        <c:v>9.9817999999999998</c:v>
                      </c:pt>
                      <c:pt idx="61">
                        <c:v>10.00489</c:v>
                      </c:pt>
                      <c:pt idx="62">
                        <c:v>9.9523200000000003</c:v>
                      </c:pt>
                      <c:pt idx="63">
                        <c:v>9.9787599999999994</c:v>
                      </c:pt>
                      <c:pt idx="64">
                        <c:v>9.9808000000000003</c:v>
                      </c:pt>
                      <c:pt idx="65">
                        <c:v>10.00844</c:v>
                      </c:pt>
                      <c:pt idx="66">
                        <c:v>9.9558300000000006</c:v>
                      </c:pt>
                      <c:pt idx="67">
                        <c:v>9.9416200000000003</c:v>
                      </c:pt>
                      <c:pt idx="68">
                        <c:v>9.9723600000000001</c:v>
                      </c:pt>
                      <c:pt idx="69">
                        <c:v>9.9630899999999993</c:v>
                      </c:pt>
                      <c:pt idx="70">
                        <c:v>9.9787099999999995</c:v>
                      </c:pt>
                      <c:pt idx="71">
                        <c:v>9.9307400000000001</c:v>
                      </c:pt>
                      <c:pt idx="72">
                        <c:v>9.9558499999999999</c:v>
                      </c:pt>
                      <c:pt idx="73">
                        <c:v>9.9701400000000007</c:v>
                      </c:pt>
                      <c:pt idx="74">
                        <c:v>9.9783799999999996</c:v>
                      </c:pt>
                      <c:pt idx="75">
                        <c:v>9.9703400000000002</c:v>
                      </c:pt>
                      <c:pt idx="76">
                        <c:v>9.95641</c:v>
                      </c:pt>
                      <c:pt idx="77">
                        <c:v>9.9758999999999993</c:v>
                      </c:pt>
                      <c:pt idx="78">
                        <c:v>9.9907699999999995</c:v>
                      </c:pt>
                      <c:pt idx="79">
                        <c:v>9.9307200000000009</c:v>
                      </c:pt>
                      <c:pt idx="80">
                        <c:v>9.9390099999999997</c:v>
                      </c:pt>
                      <c:pt idx="81">
                        <c:v>9.9514600000000009</c:v>
                      </c:pt>
                      <c:pt idx="82">
                        <c:v>9.9752399999999994</c:v>
                      </c:pt>
                      <c:pt idx="83">
                        <c:v>9.9396100000000001</c:v>
                      </c:pt>
                      <c:pt idx="84">
                        <c:v>9.9419299999999993</c:v>
                      </c:pt>
                      <c:pt idx="85">
                        <c:v>9.9442900000000005</c:v>
                      </c:pt>
                      <c:pt idx="86">
                        <c:v>9.9412000000000003</c:v>
                      </c:pt>
                      <c:pt idx="87">
                        <c:v>9.9610599999999998</c:v>
                      </c:pt>
                      <c:pt idx="88">
                        <c:v>9.9204600000000003</c:v>
                      </c:pt>
                      <c:pt idx="89">
                        <c:v>9.9358599999999999</c:v>
                      </c:pt>
                      <c:pt idx="90">
                        <c:v>9.9436099999999996</c:v>
                      </c:pt>
                      <c:pt idx="91">
                        <c:v>9.9902599999999993</c:v>
                      </c:pt>
                      <c:pt idx="92">
                        <c:v>9.95425</c:v>
                      </c:pt>
                      <c:pt idx="93">
                        <c:v>9.9503599999999999</c:v>
                      </c:pt>
                      <c:pt idx="94">
                        <c:v>9.9395699999999998</c:v>
                      </c:pt>
                      <c:pt idx="95">
                        <c:v>9.9651599999999991</c:v>
                      </c:pt>
                      <c:pt idx="96">
                        <c:v>9.9706700000000001</c:v>
                      </c:pt>
                      <c:pt idx="97">
                        <c:v>9.9518599999999999</c:v>
                      </c:pt>
                      <c:pt idx="98">
                        <c:v>9.9624400000000009</c:v>
                      </c:pt>
                      <c:pt idx="99">
                        <c:v>9.9940599999999993</c:v>
                      </c:pt>
                      <c:pt idx="100">
                        <c:v>9.9387500000000006</c:v>
                      </c:pt>
                      <c:pt idx="101">
                        <c:v>10.07457</c:v>
                      </c:pt>
                      <c:pt idx="102">
                        <c:v>9.9299800000000005</c:v>
                      </c:pt>
                      <c:pt idx="103">
                        <c:v>9.9574999999999996</c:v>
                      </c:pt>
                      <c:pt idx="104">
                        <c:v>9.9489999999999998</c:v>
                      </c:pt>
                      <c:pt idx="105">
                        <c:v>9.9793400000000005</c:v>
                      </c:pt>
                      <c:pt idx="106">
                        <c:v>9.9550900000000002</c:v>
                      </c:pt>
                      <c:pt idx="107">
                        <c:v>9.9607299999999999</c:v>
                      </c:pt>
                      <c:pt idx="108">
                        <c:v>9.9919100000000007</c:v>
                      </c:pt>
                      <c:pt idx="109">
                        <c:v>9.9424399999999995</c:v>
                      </c:pt>
                      <c:pt idx="110">
                        <c:v>9.9449699999999996</c:v>
                      </c:pt>
                      <c:pt idx="111">
                        <c:v>9.9211200000000002</c:v>
                      </c:pt>
                      <c:pt idx="112">
                        <c:v>9.9526800000000009</c:v>
                      </c:pt>
                      <c:pt idx="113">
                        <c:v>9.9331800000000001</c:v>
                      </c:pt>
                      <c:pt idx="114">
                        <c:v>9.9395600000000002</c:v>
                      </c:pt>
                      <c:pt idx="115">
                        <c:v>9.9410600000000002</c:v>
                      </c:pt>
                      <c:pt idx="116">
                        <c:v>9.9762699999999995</c:v>
                      </c:pt>
                      <c:pt idx="117">
                        <c:v>9.9234500000000008</c:v>
                      </c:pt>
                      <c:pt idx="118">
                        <c:v>9.9334600000000002</c:v>
                      </c:pt>
                      <c:pt idx="119">
                        <c:v>9.9288900000000009</c:v>
                      </c:pt>
                      <c:pt idx="120">
                        <c:v>9.9471399999999992</c:v>
                      </c:pt>
                      <c:pt idx="121">
                        <c:v>9.9347100000000008</c:v>
                      </c:pt>
                      <c:pt idx="122">
                        <c:v>9.9302200000000003</c:v>
                      </c:pt>
                      <c:pt idx="123">
                        <c:v>9.9509600000000002</c:v>
                      </c:pt>
                      <c:pt idx="124">
                        <c:v>9.9592399999999994</c:v>
                      </c:pt>
                      <c:pt idx="125">
                        <c:v>9.9572500000000002</c:v>
                      </c:pt>
                      <c:pt idx="126">
                        <c:v>9.9470899999999993</c:v>
                      </c:pt>
                      <c:pt idx="127">
                        <c:v>9.9399200000000008</c:v>
                      </c:pt>
                      <c:pt idx="128">
                        <c:v>9.9001199999999994</c:v>
                      </c:pt>
                      <c:pt idx="129">
                        <c:v>9.9529399999999999</c:v>
                      </c:pt>
                      <c:pt idx="130">
                        <c:v>9.9416200000000003</c:v>
                      </c:pt>
                      <c:pt idx="131">
                        <c:v>9.9452099999999994</c:v>
                      </c:pt>
                      <c:pt idx="132">
                        <c:v>9.9509600000000002</c:v>
                      </c:pt>
                      <c:pt idx="133">
                        <c:v>9.9761299999999995</c:v>
                      </c:pt>
                      <c:pt idx="134">
                        <c:v>9.9545700000000004</c:v>
                      </c:pt>
                      <c:pt idx="135">
                        <c:v>9.9426299999999994</c:v>
                      </c:pt>
                      <c:pt idx="136">
                        <c:v>9.9269400000000001</c:v>
                      </c:pt>
                      <c:pt idx="137">
                        <c:v>9.9679800000000007</c:v>
                      </c:pt>
                      <c:pt idx="138">
                        <c:v>9.9548000000000005</c:v>
                      </c:pt>
                      <c:pt idx="139">
                        <c:v>9.9727300000000003</c:v>
                      </c:pt>
                      <c:pt idx="140">
                        <c:v>9.9594900000000006</c:v>
                      </c:pt>
                      <c:pt idx="141">
                        <c:v>9.9898600000000002</c:v>
                      </c:pt>
                      <c:pt idx="142">
                        <c:v>9.9868199999999998</c:v>
                      </c:pt>
                      <c:pt idx="143">
                        <c:v>9.9701000000000004</c:v>
                      </c:pt>
                      <c:pt idx="144">
                        <c:v>9.9589099999999995</c:v>
                      </c:pt>
                      <c:pt idx="145">
                        <c:v>9.9432600000000004</c:v>
                      </c:pt>
                      <c:pt idx="146">
                        <c:v>9.9699399999999994</c:v>
                      </c:pt>
                      <c:pt idx="147">
                        <c:v>9.9472299999999994</c:v>
                      </c:pt>
                      <c:pt idx="148">
                        <c:v>9.9472000000000005</c:v>
                      </c:pt>
                      <c:pt idx="149">
                        <c:v>9.95519</c:v>
                      </c:pt>
                      <c:pt idx="150">
                        <c:v>9.9755500000000001</c:v>
                      </c:pt>
                      <c:pt idx="151">
                        <c:v>9.9448799999999995</c:v>
                      </c:pt>
                      <c:pt idx="152">
                        <c:v>9.9413099999999996</c:v>
                      </c:pt>
                      <c:pt idx="153">
                        <c:v>9.9602299999999993</c:v>
                      </c:pt>
                      <c:pt idx="154">
                        <c:v>9.9902300000000004</c:v>
                      </c:pt>
                      <c:pt idx="155">
                        <c:v>9.9377700000000004</c:v>
                      </c:pt>
                      <c:pt idx="156">
                        <c:v>10.0502</c:v>
                      </c:pt>
                      <c:pt idx="157">
                        <c:v>10.066750000000001</c:v>
                      </c:pt>
                      <c:pt idx="158">
                        <c:v>9.9564000000000004</c:v>
                      </c:pt>
                      <c:pt idx="159">
                        <c:v>9.9960699999999996</c:v>
                      </c:pt>
                      <c:pt idx="160">
                        <c:v>9.9986800000000002</c:v>
                      </c:pt>
                      <c:pt idx="161">
                        <c:v>9.9879200000000008</c:v>
                      </c:pt>
                      <c:pt idx="162">
                        <c:v>10.02623</c:v>
                      </c:pt>
                      <c:pt idx="163">
                        <c:v>9.9947999999999997</c:v>
                      </c:pt>
                      <c:pt idx="164">
                        <c:v>9.9565800000000007</c:v>
                      </c:pt>
                      <c:pt idx="165">
                        <c:v>9.95383</c:v>
                      </c:pt>
                      <c:pt idx="166">
                        <c:v>9.9195899999999995</c:v>
                      </c:pt>
                      <c:pt idx="167">
                        <c:v>9.9671400000000006</c:v>
                      </c:pt>
                      <c:pt idx="168">
                        <c:v>9.9348799999999997</c:v>
                      </c:pt>
                      <c:pt idx="169">
                        <c:v>9.9613200000000006</c:v>
                      </c:pt>
                      <c:pt idx="170">
                        <c:v>9.9315700000000007</c:v>
                      </c:pt>
                      <c:pt idx="171">
                        <c:v>9.9598399999999998</c:v>
                      </c:pt>
                      <c:pt idx="172">
                        <c:v>9.9456500000000005</c:v>
                      </c:pt>
                      <c:pt idx="173">
                        <c:v>9.9112799999999996</c:v>
                      </c:pt>
                      <c:pt idx="174">
                        <c:v>9.9081200000000003</c:v>
                      </c:pt>
                      <c:pt idx="175">
                        <c:v>9.9501799999999996</c:v>
                      </c:pt>
                      <c:pt idx="176">
                        <c:v>9.9254999999999995</c:v>
                      </c:pt>
                      <c:pt idx="177">
                        <c:v>9.9268599999999996</c:v>
                      </c:pt>
                      <c:pt idx="178">
                        <c:v>9.9458400000000005</c:v>
                      </c:pt>
                      <c:pt idx="179">
                        <c:v>9.9552800000000001</c:v>
                      </c:pt>
                      <c:pt idx="180">
                        <c:v>9.9803300000000004</c:v>
                      </c:pt>
                      <c:pt idx="181">
                        <c:v>9.9514700000000005</c:v>
                      </c:pt>
                      <c:pt idx="182">
                        <c:v>9.93797</c:v>
                      </c:pt>
                      <c:pt idx="183">
                        <c:v>9.9239200000000007</c:v>
                      </c:pt>
                      <c:pt idx="184">
                        <c:v>9.9474199999999993</c:v>
                      </c:pt>
                      <c:pt idx="185">
                        <c:v>9.9169599999999996</c:v>
                      </c:pt>
                      <c:pt idx="186">
                        <c:v>9.9456199999999999</c:v>
                      </c:pt>
                      <c:pt idx="187">
                        <c:v>9.9454100000000007</c:v>
                      </c:pt>
                      <c:pt idx="188">
                        <c:v>9.9757599999999993</c:v>
                      </c:pt>
                      <c:pt idx="189">
                        <c:v>9.9365900000000007</c:v>
                      </c:pt>
                      <c:pt idx="190">
                        <c:v>9.9190500000000004</c:v>
                      </c:pt>
                      <c:pt idx="191">
                        <c:v>9.9267199999999995</c:v>
                      </c:pt>
                      <c:pt idx="192">
                        <c:v>9.9549000000000003</c:v>
                      </c:pt>
                      <c:pt idx="193">
                        <c:v>9.9382300000000008</c:v>
                      </c:pt>
                      <c:pt idx="194">
                        <c:v>9.9277700000000006</c:v>
                      </c:pt>
                      <c:pt idx="195">
                        <c:v>9.9448299999999996</c:v>
                      </c:pt>
                      <c:pt idx="196">
                        <c:v>9.9800599999999999</c:v>
                      </c:pt>
                      <c:pt idx="197">
                        <c:v>9.9696700000000007</c:v>
                      </c:pt>
                      <c:pt idx="198">
                        <c:v>9.9806799999999996</c:v>
                      </c:pt>
                      <c:pt idx="199">
                        <c:v>9.9629700000000003</c:v>
                      </c:pt>
                      <c:pt idx="200">
                        <c:v>9.9342799999999993</c:v>
                      </c:pt>
                      <c:pt idx="201">
                        <c:v>9.9814500000000006</c:v>
                      </c:pt>
                      <c:pt idx="202">
                        <c:v>9.9465400000000006</c:v>
                      </c:pt>
                      <c:pt idx="203">
                        <c:v>9.9558700000000009</c:v>
                      </c:pt>
                      <c:pt idx="204">
                        <c:v>9.9349000000000007</c:v>
                      </c:pt>
                      <c:pt idx="205">
                        <c:v>9.9713399999999996</c:v>
                      </c:pt>
                      <c:pt idx="206">
                        <c:v>9.94468</c:v>
                      </c:pt>
                      <c:pt idx="207">
                        <c:v>9.9472000000000005</c:v>
                      </c:pt>
                      <c:pt idx="208">
                        <c:v>9.9230999999999998</c:v>
                      </c:pt>
                      <c:pt idx="209">
                        <c:v>9.9620200000000008</c:v>
                      </c:pt>
                      <c:pt idx="210">
                        <c:v>9.9408300000000001</c:v>
                      </c:pt>
                      <c:pt idx="211">
                        <c:v>9.9358799999999992</c:v>
                      </c:pt>
                      <c:pt idx="212">
                        <c:v>9.93248</c:v>
                      </c:pt>
                      <c:pt idx="213">
                        <c:v>9.9492100000000008</c:v>
                      </c:pt>
                      <c:pt idx="214">
                        <c:v>9.9609000000000005</c:v>
                      </c:pt>
                      <c:pt idx="215">
                        <c:v>9.9343699999999995</c:v>
                      </c:pt>
                      <c:pt idx="216">
                        <c:v>9.9286499999999993</c:v>
                      </c:pt>
                      <c:pt idx="217">
                        <c:v>9.9467800000000004</c:v>
                      </c:pt>
                      <c:pt idx="218">
                        <c:v>9.9741700000000009</c:v>
                      </c:pt>
                      <c:pt idx="219">
                        <c:v>9.9415800000000001</c:v>
                      </c:pt>
                      <c:pt idx="220">
                        <c:v>9.93581</c:v>
                      </c:pt>
                      <c:pt idx="221">
                        <c:v>9.9414599999999993</c:v>
                      </c:pt>
                      <c:pt idx="222">
                        <c:v>10.036759999999999</c:v>
                      </c:pt>
                      <c:pt idx="223">
                        <c:v>10.001010000000001</c:v>
                      </c:pt>
                      <c:pt idx="224">
                        <c:v>9.9267900000000004</c:v>
                      </c:pt>
                      <c:pt idx="225">
                        <c:v>9.9119100000000007</c:v>
                      </c:pt>
                      <c:pt idx="226">
                        <c:v>9.9614200000000004</c:v>
                      </c:pt>
                      <c:pt idx="227">
                        <c:v>9.9539899999999992</c:v>
                      </c:pt>
                      <c:pt idx="228">
                        <c:v>9.9238199999999992</c:v>
                      </c:pt>
                      <c:pt idx="229">
                        <c:v>9.9376700000000007</c:v>
                      </c:pt>
                      <c:pt idx="230">
                        <c:v>9.9543800000000005</c:v>
                      </c:pt>
                      <c:pt idx="231">
                        <c:v>9.9111200000000004</c:v>
                      </c:pt>
                      <c:pt idx="232">
                        <c:v>9.9328000000000003</c:v>
                      </c:pt>
                      <c:pt idx="233">
                        <c:v>9.9248200000000004</c:v>
                      </c:pt>
                      <c:pt idx="234">
                        <c:v>9.9293200000000006</c:v>
                      </c:pt>
                      <c:pt idx="235">
                        <c:v>9.9483599999999992</c:v>
                      </c:pt>
                      <c:pt idx="236">
                        <c:v>9.93065</c:v>
                      </c:pt>
                      <c:pt idx="237">
                        <c:v>9.9208800000000004</c:v>
                      </c:pt>
                      <c:pt idx="238">
                        <c:v>9.9115599999999997</c:v>
                      </c:pt>
                      <c:pt idx="239">
                        <c:v>9.9826800000000002</c:v>
                      </c:pt>
                      <c:pt idx="240">
                        <c:v>9.9293600000000009</c:v>
                      </c:pt>
                      <c:pt idx="241">
                        <c:v>9.9468099999999993</c:v>
                      </c:pt>
                      <c:pt idx="242">
                        <c:v>9.9483200000000007</c:v>
                      </c:pt>
                      <c:pt idx="243">
                        <c:v>9.9530399999999997</c:v>
                      </c:pt>
                      <c:pt idx="244">
                        <c:v>9.96448</c:v>
                      </c:pt>
                      <c:pt idx="245">
                        <c:v>9.9962999999999997</c:v>
                      </c:pt>
                      <c:pt idx="246">
                        <c:v>9.9465900000000005</c:v>
                      </c:pt>
                      <c:pt idx="247">
                        <c:v>9.9601100000000002</c:v>
                      </c:pt>
                      <c:pt idx="248">
                        <c:v>9.9489300000000007</c:v>
                      </c:pt>
                      <c:pt idx="249">
                        <c:v>9.9348500000000008</c:v>
                      </c:pt>
                      <c:pt idx="250">
                        <c:v>9.9473800000000008</c:v>
                      </c:pt>
                      <c:pt idx="251">
                        <c:v>9.9566400000000002</c:v>
                      </c:pt>
                      <c:pt idx="252">
                        <c:v>9.9521499999999996</c:v>
                      </c:pt>
                      <c:pt idx="253">
                        <c:v>9.9468499999999995</c:v>
                      </c:pt>
                      <c:pt idx="254">
                        <c:v>9.9365199999999998</c:v>
                      </c:pt>
                      <c:pt idx="255">
                        <c:v>9.9328099999999999</c:v>
                      </c:pt>
                      <c:pt idx="256">
                        <c:v>9.9523899999999994</c:v>
                      </c:pt>
                      <c:pt idx="257">
                        <c:v>9.9387699999999999</c:v>
                      </c:pt>
                      <c:pt idx="258">
                        <c:v>9.9295899999999993</c:v>
                      </c:pt>
                      <c:pt idx="259">
                        <c:v>9.9284400000000002</c:v>
                      </c:pt>
                      <c:pt idx="260">
                        <c:v>9.9683600000000006</c:v>
                      </c:pt>
                      <c:pt idx="261">
                        <c:v>9.9108599999999996</c:v>
                      </c:pt>
                      <c:pt idx="262">
                        <c:v>9.9201700000000006</c:v>
                      </c:pt>
                      <c:pt idx="263">
                        <c:v>9.9417100000000005</c:v>
                      </c:pt>
                      <c:pt idx="264">
                        <c:v>9.9554299999999998</c:v>
                      </c:pt>
                      <c:pt idx="265">
                        <c:v>9.9419599999999999</c:v>
                      </c:pt>
                      <c:pt idx="266">
                        <c:v>9.9128699999999998</c:v>
                      </c:pt>
                      <c:pt idx="267">
                        <c:v>9.9090199999999999</c:v>
                      </c:pt>
                      <c:pt idx="268">
                        <c:v>9.95852</c:v>
                      </c:pt>
                      <c:pt idx="269">
                        <c:v>9.9148499999999995</c:v>
                      </c:pt>
                      <c:pt idx="270">
                        <c:v>9.9130500000000001</c:v>
                      </c:pt>
                      <c:pt idx="271">
                        <c:v>9.9325200000000002</c:v>
                      </c:pt>
                      <c:pt idx="272">
                        <c:v>9.9575200000000006</c:v>
                      </c:pt>
                      <c:pt idx="273">
                        <c:v>9.9553100000000008</c:v>
                      </c:pt>
                      <c:pt idx="274">
                        <c:v>9.9307200000000009</c:v>
                      </c:pt>
                      <c:pt idx="275">
                        <c:v>9.9171200000000006</c:v>
                      </c:pt>
                      <c:pt idx="276">
                        <c:v>9.9108800000000006</c:v>
                      </c:pt>
                      <c:pt idx="277">
                        <c:v>9.9634900000000002</c:v>
                      </c:pt>
                      <c:pt idx="278">
                        <c:v>9.9299700000000009</c:v>
                      </c:pt>
                      <c:pt idx="279">
                        <c:v>9.9487799999999993</c:v>
                      </c:pt>
                      <c:pt idx="280">
                        <c:v>9.9445099999999993</c:v>
                      </c:pt>
                      <c:pt idx="281">
                        <c:v>9.9603800000000007</c:v>
                      </c:pt>
                      <c:pt idx="282">
                        <c:v>9.9240399999999998</c:v>
                      </c:pt>
                      <c:pt idx="283">
                        <c:v>10.05575</c:v>
                      </c:pt>
                      <c:pt idx="284">
                        <c:v>9.9400300000000001</c:v>
                      </c:pt>
                      <c:pt idx="285">
                        <c:v>9.9649999999999999</c:v>
                      </c:pt>
                      <c:pt idx="286">
                        <c:v>9.9266900000000007</c:v>
                      </c:pt>
                      <c:pt idx="287">
                        <c:v>9.9667600000000007</c:v>
                      </c:pt>
                      <c:pt idx="288">
                        <c:v>9.9465199999999996</c:v>
                      </c:pt>
                      <c:pt idx="289">
                        <c:v>9.9703300000000006</c:v>
                      </c:pt>
                      <c:pt idx="290">
                        <c:v>9.9345099999999995</c:v>
                      </c:pt>
                      <c:pt idx="291">
                        <c:v>9.9193099999999994</c:v>
                      </c:pt>
                      <c:pt idx="292">
                        <c:v>9.9366800000000008</c:v>
                      </c:pt>
                      <c:pt idx="293">
                        <c:v>9.9243500000000004</c:v>
                      </c:pt>
                      <c:pt idx="294">
                        <c:v>9.9422300000000003</c:v>
                      </c:pt>
                      <c:pt idx="295">
                        <c:v>9.9321400000000004</c:v>
                      </c:pt>
                      <c:pt idx="296">
                        <c:v>9.9272600000000004</c:v>
                      </c:pt>
                      <c:pt idx="297">
                        <c:v>9.9438200000000005</c:v>
                      </c:pt>
                      <c:pt idx="298">
                        <c:v>9.9731699999999996</c:v>
                      </c:pt>
                      <c:pt idx="299">
                        <c:v>9.9604599999999994</c:v>
                      </c:pt>
                      <c:pt idx="300">
                        <c:v>9.9477700000000002</c:v>
                      </c:pt>
                      <c:pt idx="301">
                        <c:v>9.9512300000000007</c:v>
                      </c:pt>
                      <c:pt idx="302">
                        <c:v>9.9819600000000008</c:v>
                      </c:pt>
                      <c:pt idx="303">
                        <c:v>9.9434699999999996</c:v>
                      </c:pt>
                      <c:pt idx="304">
                        <c:v>9.9626300000000008</c:v>
                      </c:pt>
                      <c:pt idx="305">
                        <c:v>9.9611199999999993</c:v>
                      </c:pt>
                      <c:pt idx="306">
                        <c:v>9.98841</c:v>
                      </c:pt>
                      <c:pt idx="307">
                        <c:v>9.9419599999999999</c:v>
                      </c:pt>
                      <c:pt idx="308">
                        <c:v>9.9687900000000003</c:v>
                      </c:pt>
                      <c:pt idx="309">
                        <c:v>9.9289799999999993</c:v>
                      </c:pt>
                      <c:pt idx="310">
                        <c:v>10.00408</c:v>
                      </c:pt>
                      <c:pt idx="311">
                        <c:v>9.9597800000000003</c:v>
                      </c:pt>
                      <c:pt idx="312">
                        <c:v>9.9462600000000005</c:v>
                      </c:pt>
                      <c:pt idx="313">
                        <c:v>9.9822799999999994</c:v>
                      </c:pt>
                      <c:pt idx="314">
                        <c:v>9.9733999999999998</c:v>
                      </c:pt>
                      <c:pt idx="315">
                        <c:v>9.9832199999999993</c:v>
                      </c:pt>
                      <c:pt idx="316">
                        <c:v>9.9681099999999994</c:v>
                      </c:pt>
                      <c:pt idx="317">
                        <c:v>10.017379999999999</c:v>
                      </c:pt>
                      <c:pt idx="318">
                        <c:v>10.15574</c:v>
                      </c:pt>
                      <c:pt idx="319">
                        <c:v>10.31875</c:v>
                      </c:pt>
                      <c:pt idx="320">
                        <c:v>10.401400000000001</c:v>
                      </c:pt>
                      <c:pt idx="321">
                        <c:v>10.53627</c:v>
                      </c:pt>
                      <c:pt idx="322">
                        <c:v>10.68355</c:v>
                      </c:pt>
                      <c:pt idx="323">
                        <c:v>10.80897</c:v>
                      </c:pt>
                      <c:pt idx="324">
                        <c:v>10.877409999999999</c:v>
                      </c:pt>
                      <c:pt idx="325">
                        <c:v>11.002330000000001</c:v>
                      </c:pt>
                      <c:pt idx="326">
                        <c:v>11.126709999999999</c:v>
                      </c:pt>
                      <c:pt idx="327">
                        <c:v>11.26709</c:v>
                      </c:pt>
                      <c:pt idx="328">
                        <c:v>11.391719999999999</c:v>
                      </c:pt>
                      <c:pt idx="329">
                        <c:v>11.53702</c:v>
                      </c:pt>
                      <c:pt idx="330">
                        <c:v>11.629849999999999</c:v>
                      </c:pt>
                      <c:pt idx="331">
                        <c:v>11.774050000000001</c:v>
                      </c:pt>
                      <c:pt idx="332">
                        <c:v>11.94523</c:v>
                      </c:pt>
                      <c:pt idx="333">
                        <c:v>12.03087</c:v>
                      </c:pt>
                      <c:pt idx="334">
                        <c:v>12.149699999999999</c:v>
                      </c:pt>
                      <c:pt idx="335">
                        <c:v>12.2537</c:v>
                      </c:pt>
                      <c:pt idx="336">
                        <c:v>12.40864</c:v>
                      </c:pt>
                      <c:pt idx="337">
                        <c:v>12.520820000000001</c:v>
                      </c:pt>
                      <c:pt idx="338">
                        <c:v>12.640230000000001</c:v>
                      </c:pt>
                      <c:pt idx="339">
                        <c:v>12.786989999999999</c:v>
                      </c:pt>
                      <c:pt idx="340">
                        <c:v>12.893280000000001</c:v>
                      </c:pt>
                      <c:pt idx="341">
                        <c:v>13.03928</c:v>
                      </c:pt>
                      <c:pt idx="342">
                        <c:v>13.16621</c:v>
                      </c:pt>
                      <c:pt idx="343">
                        <c:v>13.293369999999999</c:v>
                      </c:pt>
                      <c:pt idx="344">
                        <c:v>13.511520000000001</c:v>
                      </c:pt>
                      <c:pt idx="345">
                        <c:v>13.53073</c:v>
                      </c:pt>
                      <c:pt idx="346">
                        <c:v>13.65718</c:v>
                      </c:pt>
                      <c:pt idx="347">
                        <c:v>13.79443</c:v>
                      </c:pt>
                      <c:pt idx="348">
                        <c:v>13.89415</c:v>
                      </c:pt>
                      <c:pt idx="349">
                        <c:v>14.07155</c:v>
                      </c:pt>
                      <c:pt idx="350">
                        <c:v>14.1648</c:v>
                      </c:pt>
                      <c:pt idx="351">
                        <c:v>14.314590000000001</c:v>
                      </c:pt>
                      <c:pt idx="352">
                        <c:v>14.39664</c:v>
                      </c:pt>
                      <c:pt idx="353">
                        <c:v>14.54439</c:v>
                      </c:pt>
                      <c:pt idx="354">
                        <c:v>14.64616</c:v>
                      </c:pt>
                      <c:pt idx="355">
                        <c:v>14.79067</c:v>
                      </c:pt>
                      <c:pt idx="356">
                        <c:v>14.90094</c:v>
                      </c:pt>
                      <c:pt idx="357">
                        <c:v>15.05213</c:v>
                      </c:pt>
                      <c:pt idx="358">
                        <c:v>15.14493</c:v>
                      </c:pt>
                      <c:pt idx="359">
                        <c:v>15.286300000000001</c:v>
                      </c:pt>
                      <c:pt idx="360">
                        <c:v>15.39442</c:v>
                      </c:pt>
                      <c:pt idx="361">
                        <c:v>15.54711</c:v>
                      </c:pt>
                      <c:pt idx="362">
                        <c:v>15.65164</c:v>
                      </c:pt>
                      <c:pt idx="363">
                        <c:v>15.77101</c:v>
                      </c:pt>
                      <c:pt idx="364">
                        <c:v>15.88237</c:v>
                      </c:pt>
                      <c:pt idx="365">
                        <c:v>15.98349</c:v>
                      </c:pt>
                      <c:pt idx="366">
                        <c:v>16.151479999999999</c:v>
                      </c:pt>
                      <c:pt idx="367">
                        <c:v>16.248339999999999</c:v>
                      </c:pt>
                      <c:pt idx="368">
                        <c:v>16.398129999999998</c:v>
                      </c:pt>
                      <c:pt idx="369">
                        <c:v>16.482869999999998</c:v>
                      </c:pt>
                      <c:pt idx="370">
                        <c:v>16.65362</c:v>
                      </c:pt>
                      <c:pt idx="371">
                        <c:v>16.756309999999999</c:v>
                      </c:pt>
                      <c:pt idx="372">
                        <c:v>16.88664</c:v>
                      </c:pt>
                      <c:pt idx="373">
                        <c:v>17.033770000000001</c:v>
                      </c:pt>
                      <c:pt idx="374">
                        <c:v>17.207380000000001</c:v>
                      </c:pt>
                      <c:pt idx="375">
                        <c:v>17.287279999999999</c:v>
                      </c:pt>
                      <c:pt idx="376">
                        <c:v>17.403490000000001</c:v>
                      </c:pt>
                      <c:pt idx="377">
                        <c:v>17.520119999999999</c:v>
                      </c:pt>
                      <c:pt idx="378">
                        <c:v>17.678789999999999</c:v>
                      </c:pt>
                      <c:pt idx="379">
                        <c:v>17.78511</c:v>
                      </c:pt>
                      <c:pt idx="380">
                        <c:v>17.901299999999999</c:v>
                      </c:pt>
                      <c:pt idx="381">
                        <c:v>18.046309999999998</c:v>
                      </c:pt>
                      <c:pt idx="382">
                        <c:v>18.188479999999998</c:v>
                      </c:pt>
                      <c:pt idx="383">
                        <c:v>18.283000000000001</c:v>
                      </c:pt>
                      <c:pt idx="384">
                        <c:v>18.39686</c:v>
                      </c:pt>
                      <c:pt idx="385">
                        <c:v>18.52638</c:v>
                      </c:pt>
                      <c:pt idx="386">
                        <c:v>18.668220000000002</c:v>
                      </c:pt>
                      <c:pt idx="387">
                        <c:v>18.784949999999998</c:v>
                      </c:pt>
                      <c:pt idx="388">
                        <c:v>18.920940000000002</c:v>
                      </c:pt>
                      <c:pt idx="389">
                        <c:v>19.034400000000002</c:v>
                      </c:pt>
                      <c:pt idx="390">
                        <c:v>19.145109999999999</c:v>
                      </c:pt>
                      <c:pt idx="391">
                        <c:v>19.315940000000001</c:v>
                      </c:pt>
                      <c:pt idx="392">
                        <c:v>19.39124</c:v>
                      </c:pt>
                      <c:pt idx="393">
                        <c:v>19.485050000000001</c:v>
                      </c:pt>
                      <c:pt idx="394">
                        <c:v>19.632079999999998</c:v>
                      </c:pt>
                      <c:pt idx="395">
                        <c:v>19.807230000000001</c:v>
                      </c:pt>
                      <c:pt idx="396">
                        <c:v>19.885529999999999</c:v>
                      </c:pt>
                      <c:pt idx="397">
                        <c:v>20.005240000000001</c:v>
                      </c:pt>
                      <c:pt idx="398">
                        <c:v>20.167369999999998</c:v>
                      </c:pt>
                      <c:pt idx="399">
                        <c:v>20.306619999999999</c:v>
                      </c:pt>
                      <c:pt idx="400">
                        <c:v>20.45757</c:v>
                      </c:pt>
                      <c:pt idx="401">
                        <c:v>20.535440000000001</c:v>
                      </c:pt>
                      <c:pt idx="402">
                        <c:v>20.660060000000001</c:v>
                      </c:pt>
                      <c:pt idx="403">
                        <c:v>20.776129999999998</c:v>
                      </c:pt>
                      <c:pt idx="404">
                        <c:v>20.923950000000001</c:v>
                      </c:pt>
                      <c:pt idx="405">
                        <c:v>21.164929999999998</c:v>
                      </c:pt>
                      <c:pt idx="406">
                        <c:v>21.186640000000001</c:v>
                      </c:pt>
                      <c:pt idx="407">
                        <c:v>21.287379999999999</c:v>
                      </c:pt>
                      <c:pt idx="408">
                        <c:v>21.40898</c:v>
                      </c:pt>
                      <c:pt idx="409">
                        <c:v>21.522849999999998</c:v>
                      </c:pt>
                      <c:pt idx="410">
                        <c:v>21.660129999999999</c:v>
                      </c:pt>
                      <c:pt idx="411">
                        <c:v>21.7852</c:v>
                      </c:pt>
                      <c:pt idx="412">
                        <c:v>21.935919999999999</c:v>
                      </c:pt>
                      <c:pt idx="413">
                        <c:v>22.043209999999998</c:v>
                      </c:pt>
                      <c:pt idx="414">
                        <c:v>22.14969</c:v>
                      </c:pt>
                      <c:pt idx="415">
                        <c:v>22.280149999999999</c:v>
                      </c:pt>
                      <c:pt idx="416">
                        <c:v>22.401450000000001</c:v>
                      </c:pt>
                      <c:pt idx="417">
                        <c:v>22.54317</c:v>
                      </c:pt>
                      <c:pt idx="418">
                        <c:v>22.663620000000002</c:v>
                      </c:pt>
                      <c:pt idx="419">
                        <c:v>22.772369999999999</c:v>
                      </c:pt>
                      <c:pt idx="420">
                        <c:v>22.886880000000001</c:v>
                      </c:pt>
                      <c:pt idx="421">
                        <c:v>23.052479999999999</c:v>
                      </c:pt>
                      <c:pt idx="422">
                        <c:v>23.1434</c:v>
                      </c:pt>
                      <c:pt idx="423">
                        <c:v>23.275379999999998</c:v>
                      </c:pt>
                      <c:pt idx="424">
                        <c:v>23.401050000000001</c:v>
                      </c:pt>
                      <c:pt idx="425">
                        <c:v>23.548500000000001</c:v>
                      </c:pt>
                      <c:pt idx="426">
                        <c:v>23.64716</c:v>
                      </c:pt>
                      <c:pt idx="427">
                        <c:v>23.802060000000001</c:v>
                      </c:pt>
                      <c:pt idx="428">
                        <c:v>23.9285</c:v>
                      </c:pt>
                      <c:pt idx="429">
                        <c:v>24.076650000000001</c:v>
                      </c:pt>
                      <c:pt idx="430">
                        <c:v>24.16947</c:v>
                      </c:pt>
                      <c:pt idx="431">
                        <c:v>24.27582</c:v>
                      </c:pt>
                      <c:pt idx="432">
                        <c:v>24.417310000000001</c:v>
                      </c:pt>
                      <c:pt idx="433">
                        <c:v>24.575189999999999</c:v>
                      </c:pt>
                      <c:pt idx="434">
                        <c:v>24.67428</c:v>
                      </c:pt>
                      <c:pt idx="435">
                        <c:v>24.776859999999999</c:v>
                      </c:pt>
                      <c:pt idx="436">
                        <c:v>24.920470000000002</c:v>
                      </c:pt>
                      <c:pt idx="437">
                        <c:v>25.04561</c:v>
                      </c:pt>
                      <c:pt idx="438">
                        <c:v>25.184349999999998</c:v>
                      </c:pt>
                      <c:pt idx="439">
                        <c:v>25.30376</c:v>
                      </c:pt>
                      <c:pt idx="440">
                        <c:v>25.409610000000001</c:v>
                      </c:pt>
                      <c:pt idx="441">
                        <c:v>25.557269999999999</c:v>
                      </c:pt>
                      <c:pt idx="442">
                        <c:v>25.69265</c:v>
                      </c:pt>
                      <c:pt idx="443">
                        <c:v>25.806470000000001</c:v>
                      </c:pt>
                      <c:pt idx="444">
                        <c:v>25.920629999999999</c:v>
                      </c:pt>
                      <c:pt idx="445">
                        <c:v>26.039850000000001</c:v>
                      </c:pt>
                      <c:pt idx="446">
                        <c:v>26.182829999999999</c:v>
                      </c:pt>
                      <c:pt idx="447">
                        <c:v>26.30706</c:v>
                      </c:pt>
                      <c:pt idx="448">
                        <c:v>26.419879999999999</c:v>
                      </c:pt>
                      <c:pt idx="449">
                        <c:v>26.562480000000001</c:v>
                      </c:pt>
                      <c:pt idx="450">
                        <c:v>26.694199999999999</c:v>
                      </c:pt>
                      <c:pt idx="451">
                        <c:v>26.776260000000001</c:v>
                      </c:pt>
                      <c:pt idx="452">
                        <c:v>26.927</c:v>
                      </c:pt>
                      <c:pt idx="453">
                        <c:v>27.04796</c:v>
                      </c:pt>
                      <c:pt idx="454">
                        <c:v>27.176259999999999</c:v>
                      </c:pt>
                      <c:pt idx="455">
                        <c:v>27.303820000000002</c:v>
                      </c:pt>
                      <c:pt idx="456">
                        <c:v>27.415649999999999</c:v>
                      </c:pt>
                      <c:pt idx="457">
                        <c:v>27.539090000000002</c:v>
                      </c:pt>
                      <c:pt idx="458">
                        <c:v>27.644410000000001</c:v>
                      </c:pt>
                      <c:pt idx="459">
                        <c:v>27.81429</c:v>
                      </c:pt>
                      <c:pt idx="460">
                        <c:v>27.903680000000001</c:v>
                      </c:pt>
                      <c:pt idx="461">
                        <c:v>28.014600000000002</c:v>
                      </c:pt>
                      <c:pt idx="462">
                        <c:v>28.200279999999999</c:v>
                      </c:pt>
                      <c:pt idx="463">
                        <c:v>28.30772</c:v>
                      </c:pt>
                      <c:pt idx="464">
                        <c:v>28.40842</c:v>
                      </c:pt>
                      <c:pt idx="465">
                        <c:v>28.537880000000001</c:v>
                      </c:pt>
                      <c:pt idx="466">
                        <c:v>28.77919</c:v>
                      </c:pt>
                      <c:pt idx="467">
                        <c:v>28.808979999999998</c:v>
                      </c:pt>
                      <c:pt idx="468">
                        <c:v>28.89789</c:v>
                      </c:pt>
                      <c:pt idx="469">
                        <c:v>29.053129999999999</c:v>
                      </c:pt>
                      <c:pt idx="470">
                        <c:v>29.173089999999998</c:v>
                      </c:pt>
                      <c:pt idx="471">
                        <c:v>29.32217</c:v>
                      </c:pt>
                      <c:pt idx="472">
                        <c:v>29.387280000000001</c:v>
                      </c:pt>
                      <c:pt idx="473">
                        <c:v>29.548850000000002</c:v>
                      </c:pt>
                      <c:pt idx="474">
                        <c:v>29.673159999999999</c:v>
                      </c:pt>
                      <c:pt idx="475">
                        <c:v>29.801559999999998</c:v>
                      </c:pt>
                      <c:pt idx="476">
                        <c:v>29.927569999999999</c:v>
                      </c:pt>
                      <c:pt idx="477">
                        <c:v>30.04017</c:v>
                      </c:pt>
                      <c:pt idx="478">
                        <c:v>30.135739999999998</c:v>
                      </c:pt>
                      <c:pt idx="479">
                        <c:v>30.272790000000001</c:v>
                      </c:pt>
                      <c:pt idx="480">
                        <c:v>30.444430000000001</c:v>
                      </c:pt>
                      <c:pt idx="481">
                        <c:v>30.548410000000001</c:v>
                      </c:pt>
                      <c:pt idx="482">
                        <c:v>30.6372</c:v>
                      </c:pt>
                      <c:pt idx="483">
                        <c:v>30.80003</c:v>
                      </c:pt>
                      <c:pt idx="484">
                        <c:v>30.932259999999999</c:v>
                      </c:pt>
                      <c:pt idx="485">
                        <c:v>31.017230000000001</c:v>
                      </c:pt>
                      <c:pt idx="486">
                        <c:v>31.17754</c:v>
                      </c:pt>
                      <c:pt idx="487">
                        <c:v>31.263020000000001</c:v>
                      </c:pt>
                      <c:pt idx="488">
                        <c:v>31.433209999999999</c:v>
                      </c:pt>
                      <c:pt idx="489">
                        <c:v>31.515540000000001</c:v>
                      </c:pt>
                      <c:pt idx="490">
                        <c:v>31.64451</c:v>
                      </c:pt>
                      <c:pt idx="491">
                        <c:v>31.756450000000001</c:v>
                      </c:pt>
                      <c:pt idx="492">
                        <c:v>31.89941</c:v>
                      </c:pt>
                      <c:pt idx="493">
                        <c:v>32.027909999999999</c:v>
                      </c:pt>
                      <c:pt idx="494">
                        <c:v>32.154020000000003</c:v>
                      </c:pt>
                      <c:pt idx="495">
                        <c:v>32.260530000000003</c:v>
                      </c:pt>
                      <c:pt idx="496">
                        <c:v>32.424819999999997</c:v>
                      </c:pt>
                      <c:pt idx="497">
                        <c:v>32.54562</c:v>
                      </c:pt>
                      <c:pt idx="498">
                        <c:v>32.660760000000003</c:v>
                      </c:pt>
                      <c:pt idx="499">
                        <c:v>32.753279999999997</c:v>
                      </c:pt>
                      <c:pt idx="500">
                        <c:v>32.890889999999999</c:v>
                      </c:pt>
                      <c:pt idx="501">
                        <c:v>33.063360000000003</c:v>
                      </c:pt>
                      <c:pt idx="502">
                        <c:v>33.163040000000002</c:v>
                      </c:pt>
                      <c:pt idx="503">
                        <c:v>33.282139999999998</c:v>
                      </c:pt>
                      <c:pt idx="504">
                        <c:v>33.37959</c:v>
                      </c:pt>
                      <c:pt idx="505">
                        <c:v>33.53293</c:v>
                      </c:pt>
                      <c:pt idx="506">
                        <c:v>33.645409999999998</c:v>
                      </c:pt>
                      <c:pt idx="507">
                        <c:v>33.77008</c:v>
                      </c:pt>
                      <c:pt idx="508">
                        <c:v>33.883270000000003</c:v>
                      </c:pt>
                      <c:pt idx="509">
                        <c:v>34.035539999999997</c:v>
                      </c:pt>
                      <c:pt idx="510">
                        <c:v>34.136920000000003</c:v>
                      </c:pt>
                      <c:pt idx="511">
                        <c:v>34.27646</c:v>
                      </c:pt>
                      <c:pt idx="512">
                        <c:v>34.412230000000001</c:v>
                      </c:pt>
                      <c:pt idx="513">
                        <c:v>34.49729</c:v>
                      </c:pt>
                      <c:pt idx="514">
                        <c:v>34.683109999999999</c:v>
                      </c:pt>
                      <c:pt idx="515">
                        <c:v>34.736150000000002</c:v>
                      </c:pt>
                      <c:pt idx="516">
                        <c:v>34.90625</c:v>
                      </c:pt>
                      <c:pt idx="517">
                        <c:v>35.018859999999997</c:v>
                      </c:pt>
                      <c:pt idx="518">
                        <c:v>35.146079999999998</c:v>
                      </c:pt>
                      <c:pt idx="519">
                        <c:v>35.246000000000002</c:v>
                      </c:pt>
                      <c:pt idx="520">
                        <c:v>35.36712</c:v>
                      </c:pt>
                      <c:pt idx="521">
                        <c:v>35.510530000000003</c:v>
                      </c:pt>
                      <c:pt idx="522">
                        <c:v>35.649169999999998</c:v>
                      </c:pt>
                      <c:pt idx="523">
                        <c:v>35.751849999999997</c:v>
                      </c:pt>
                      <c:pt idx="524">
                        <c:v>35.841920000000002</c:v>
                      </c:pt>
                      <c:pt idx="525">
                        <c:v>35.994280000000003</c:v>
                      </c:pt>
                      <c:pt idx="526">
                        <c:v>36.176220000000001</c:v>
                      </c:pt>
                      <c:pt idx="527">
                        <c:v>36.35718</c:v>
                      </c:pt>
                      <c:pt idx="528">
                        <c:v>36.367449999999998</c:v>
                      </c:pt>
                      <c:pt idx="529">
                        <c:v>36.498220000000003</c:v>
                      </c:pt>
                      <c:pt idx="530">
                        <c:v>36.618099999999998</c:v>
                      </c:pt>
                      <c:pt idx="531">
                        <c:v>36.77411</c:v>
                      </c:pt>
                      <c:pt idx="532">
                        <c:v>36.877029999999998</c:v>
                      </c:pt>
                      <c:pt idx="533">
                        <c:v>37.011450000000004</c:v>
                      </c:pt>
                      <c:pt idx="534">
                        <c:v>37.137079999999997</c:v>
                      </c:pt>
                      <c:pt idx="535">
                        <c:v>37.300460000000001</c:v>
                      </c:pt>
                      <c:pt idx="536">
                        <c:v>37.403080000000003</c:v>
                      </c:pt>
                      <c:pt idx="537">
                        <c:v>37.52619</c:v>
                      </c:pt>
                      <c:pt idx="538">
                        <c:v>37.667960000000001</c:v>
                      </c:pt>
                      <c:pt idx="539">
                        <c:v>37.769129999999997</c:v>
                      </c:pt>
                      <c:pt idx="540">
                        <c:v>37.909779999999998</c:v>
                      </c:pt>
                      <c:pt idx="541">
                        <c:v>38.036549999999998</c:v>
                      </c:pt>
                      <c:pt idx="542">
                        <c:v>38.13897</c:v>
                      </c:pt>
                      <c:pt idx="543">
                        <c:v>38.291379999999997</c:v>
                      </c:pt>
                      <c:pt idx="544">
                        <c:v>38.382759999999998</c:v>
                      </c:pt>
                      <c:pt idx="545">
                        <c:v>38.507750000000001</c:v>
                      </c:pt>
                      <c:pt idx="546">
                        <c:v>38.635750000000002</c:v>
                      </c:pt>
                      <c:pt idx="547">
                        <c:v>38.774450000000002</c:v>
                      </c:pt>
                      <c:pt idx="548">
                        <c:v>38.951160000000002</c:v>
                      </c:pt>
                      <c:pt idx="549">
                        <c:v>39.017589999999998</c:v>
                      </c:pt>
                      <c:pt idx="550">
                        <c:v>39.137270000000001</c:v>
                      </c:pt>
                      <c:pt idx="551">
                        <c:v>39.257559999999998</c:v>
                      </c:pt>
                      <c:pt idx="552">
                        <c:v>39.427340000000001</c:v>
                      </c:pt>
                      <c:pt idx="553">
                        <c:v>39.504089999999998</c:v>
                      </c:pt>
                      <c:pt idx="554">
                        <c:v>39.616689999999998</c:v>
                      </c:pt>
                      <c:pt idx="555">
                        <c:v>39.749090000000002</c:v>
                      </c:pt>
                      <c:pt idx="556">
                        <c:v>39.890329999999999</c:v>
                      </c:pt>
                      <c:pt idx="557">
                        <c:v>39.997019999999999</c:v>
                      </c:pt>
                      <c:pt idx="558">
                        <c:v>40.136200000000002</c:v>
                      </c:pt>
                      <c:pt idx="559">
                        <c:v>40.231720000000003</c:v>
                      </c:pt>
                      <c:pt idx="560">
                        <c:v>40.388809999999999</c:v>
                      </c:pt>
                      <c:pt idx="561">
                        <c:v>40.513930000000002</c:v>
                      </c:pt>
                      <c:pt idx="562">
                        <c:v>40.620350000000002</c:v>
                      </c:pt>
                      <c:pt idx="563">
                        <c:v>40.76332</c:v>
                      </c:pt>
                      <c:pt idx="564">
                        <c:v>40.891019999999997</c:v>
                      </c:pt>
                      <c:pt idx="565">
                        <c:v>41.020609999999998</c:v>
                      </c:pt>
                      <c:pt idx="566">
                        <c:v>41.143529999999998</c:v>
                      </c:pt>
                      <c:pt idx="567">
                        <c:v>41.243679999999998</c:v>
                      </c:pt>
                      <c:pt idx="568">
                        <c:v>41.378399999999999</c:v>
                      </c:pt>
                      <c:pt idx="569">
                        <c:v>41.518270000000001</c:v>
                      </c:pt>
                      <c:pt idx="570">
                        <c:v>41.603059999999999</c:v>
                      </c:pt>
                      <c:pt idx="571">
                        <c:v>41.750749999999996</c:v>
                      </c:pt>
                      <c:pt idx="572">
                        <c:v>41.866149999999998</c:v>
                      </c:pt>
                      <c:pt idx="573">
                        <c:v>41.99004</c:v>
                      </c:pt>
                      <c:pt idx="574">
                        <c:v>42.071420000000003</c:v>
                      </c:pt>
                      <c:pt idx="575">
                        <c:v>42.20411</c:v>
                      </c:pt>
                      <c:pt idx="576">
                        <c:v>42.342030000000001</c:v>
                      </c:pt>
                      <c:pt idx="577">
                        <c:v>42.511290000000002</c:v>
                      </c:pt>
                      <c:pt idx="578">
                        <c:v>42.578890000000001</c:v>
                      </c:pt>
                      <c:pt idx="579">
                        <c:v>42.707659999999997</c:v>
                      </c:pt>
                      <c:pt idx="580">
                        <c:v>42.84892</c:v>
                      </c:pt>
                      <c:pt idx="581">
                        <c:v>43.023319999999998</c:v>
                      </c:pt>
                      <c:pt idx="582">
                        <c:v>43.150539999999999</c:v>
                      </c:pt>
                      <c:pt idx="583">
                        <c:v>43.256489999999999</c:v>
                      </c:pt>
                      <c:pt idx="584">
                        <c:v>43.350830000000002</c:v>
                      </c:pt>
                      <c:pt idx="585">
                        <c:v>43.502560000000003</c:v>
                      </c:pt>
                      <c:pt idx="586">
                        <c:v>43.641669999999998</c:v>
                      </c:pt>
                      <c:pt idx="587">
                        <c:v>43.81485</c:v>
                      </c:pt>
                      <c:pt idx="588">
                        <c:v>43.920780000000001</c:v>
                      </c:pt>
                      <c:pt idx="589">
                        <c:v>44.00094</c:v>
                      </c:pt>
                      <c:pt idx="590">
                        <c:v>44.148679999999999</c:v>
                      </c:pt>
                      <c:pt idx="591">
                        <c:v>44.246220000000001</c:v>
                      </c:pt>
                      <c:pt idx="592">
                        <c:v>44.381140000000002</c:v>
                      </c:pt>
                      <c:pt idx="593">
                        <c:v>44.507350000000002</c:v>
                      </c:pt>
                      <c:pt idx="594">
                        <c:v>44.639229999999998</c:v>
                      </c:pt>
                      <c:pt idx="595">
                        <c:v>44.76314</c:v>
                      </c:pt>
                      <c:pt idx="596">
                        <c:v>44.87462</c:v>
                      </c:pt>
                      <c:pt idx="597">
                        <c:v>44.997869999999999</c:v>
                      </c:pt>
                      <c:pt idx="598">
                        <c:v>45.129260000000002</c:v>
                      </c:pt>
                      <c:pt idx="599">
                        <c:v>45.25085</c:v>
                      </c:pt>
                      <c:pt idx="600">
                        <c:v>45.38044</c:v>
                      </c:pt>
                      <c:pt idx="601">
                        <c:v>45.480809999999998</c:v>
                      </c:pt>
                      <c:pt idx="602">
                        <c:v>45.633589999999998</c:v>
                      </c:pt>
                      <c:pt idx="603">
                        <c:v>45.707740000000001</c:v>
                      </c:pt>
                      <c:pt idx="604">
                        <c:v>45.83522</c:v>
                      </c:pt>
                      <c:pt idx="605">
                        <c:v>45.9876</c:v>
                      </c:pt>
                      <c:pt idx="606">
                        <c:v>46.119680000000002</c:v>
                      </c:pt>
                      <c:pt idx="607">
                        <c:v>46.275449999999999</c:v>
                      </c:pt>
                      <c:pt idx="608">
                        <c:v>46.341099999999997</c:v>
                      </c:pt>
                      <c:pt idx="609">
                        <c:v>46.486429999999999</c:v>
                      </c:pt>
                      <c:pt idx="610">
                        <c:v>46.62856</c:v>
                      </c:pt>
                      <c:pt idx="611">
                        <c:v>46.777340000000002</c:v>
                      </c:pt>
                      <c:pt idx="612">
                        <c:v>46.869079999999997</c:v>
                      </c:pt>
                      <c:pt idx="613">
                        <c:v>46.993980000000001</c:v>
                      </c:pt>
                      <c:pt idx="614">
                        <c:v>47.124459999999999</c:v>
                      </c:pt>
                      <c:pt idx="615">
                        <c:v>47.276519999999998</c:v>
                      </c:pt>
                      <c:pt idx="616">
                        <c:v>47.374160000000003</c:v>
                      </c:pt>
                      <c:pt idx="617">
                        <c:v>47.499540000000003</c:v>
                      </c:pt>
                      <c:pt idx="618">
                        <c:v>47.636749999999999</c:v>
                      </c:pt>
                      <c:pt idx="619">
                        <c:v>47.782060000000001</c:v>
                      </c:pt>
                      <c:pt idx="620">
                        <c:v>47.887479999999996</c:v>
                      </c:pt>
                      <c:pt idx="621">
                        <c:v>48.01164</c:v>
                      </c:pt>
                      <c:pt idx="622">
                        <c:v>48.140790000000003</c:v>
                      </c:pt>
                      <c:pt idx="623">
                        <c:v>48.291890000000002</c:v>
                      </c:pt>
                      <c:pt idx="624">
                        <c:v>48.408990000000003</c:v>
                      </c:pt>
                      <c:pt idx="625">
                        <c:v>48.514789999999998</c:v>
                      </c:pt>
                      <c:pt idx="626">
                        <c:v>48.649709999999999</c:v>
                      </c:pt>
                      <c:pt idx="627">
                        <c:v>48.774819999999998</c:v>
                      </c:pt>
                      <c:pt idx="628">
                        <c:v>48.92624</c:v>
                      </c:pt>
                      <c:pt idx="629">
                        <c:v>49.019089999999998</c:v>
                      </c:pt>
                      <c:pt idx="630">
                        <c:v>49.139220000000002</c:v>
                      </c:pt>
                      <c:pt idx="631">
                        <c:v>49.253660000000004</c:v>
                      </c:pt>
                      <c:pt idx="632">
                        <c:v>49.444110000000002</c:v>
                      </c:pt>
                      <c:pt idx="633">
                        <c:v>49.509860000000003</c:v>
                      </c:pt>
                      <c:pt idx="634">
                        <c:v>49.634790000000002</c:v>
                      </c:pt>
                      <c:pt idx="635">
                        <c:v>49.76032</c:v>
                      </c:pt>
                      <c:pt idx="636">
                        <c:v>49.908259999999999</c:v>
                      </c:pt>
                      <c:pt idx="637">
                        <c:v>50.009810000000002</c:v>
                      </c:pt>
                      <c:pt idx="638">
                        <c:v>50.10295</c:v>
                      </c:pt>
                      <c:pt idx="639">
                        <c:v>50.276499999999999</c:v>
                      </c:pt>
                      <c:pt idx="640">
                        <c:v>50.419690000000003</c:v>
                      </c:pt>
                      <c:pt idx="641">
                        <c:v>50.513039999999997</c:v>
                      </c:pt>
                      <c:pt idx="642">
                        <c:v>50.638289999999998</c:v>
                      </c:pt>
                      <c:pt idx="643">
                        <c:v>50.759050000000002</c:v>
                      </c:pt>
                      <c:pt idx="644">
                        <c:v>50.920360000000002</c:v>
                      </c:pt>
                      <c:pt idx="645">
                        <c:v>51.033270000000002</c:v>
                      </c:pt>
                      <c:pt idx="646">
                        <c:v>51.157809999999998</c:v>
                      </c:pt>
                      <c:pt idx="647">
                        <c:v>51.284300000000002</c:v>
                      </c:pt>
                      <c:pt idx="648">
                        <c:v>51.523739999999997</c:v>
                      </c:pt>
                      <c:pt idx="649">
                        <c:v>51.560400000000001</c:v>
                      </c:pt>
                      <c:pt idx="650">
                        <c:v>51.623339999999999</c:v>
                      </c:pt>
                      <c:pt idx="651">
                        <c:v>51.730620000000002</c:v>
                      </c:pt>
                      <c:pt idx="652">
                        <c:v>51.876939999999998</c:v>
                      </c:pt>
                      <c:pt idx="653">
                        <c:v>52.053840000000001</c:v>
                      </c:pt>
                      <c:pt idx="654">
                        <c:v>52.124969999999998</c:v>
                      </c:pt>
                      <c:pt idx="655">
                        <c:v>52.273040000000002</c:v>
                      </c:pt>
                      <c:pt idx="656">
                        <c:v>52.385440000000003</c:v>
                      </c:pt>
                      <c:pt idx="657">
                        <c:v>52.545209999999997</c:v>
                      </c:pt>
                      <c:pt idx="658">
                        <c:v>52.651539999999997</c:v>
                      </c:pt>
                      <c:pt idx="659">
                        <c:v>52.793619999999997</c:v>
                      </c:pt>
                      <c:pt idx="660">
                        <c:v>52.891210000000001</c:v>
                      </c:pt>
                      <c:pt idx="661">
                        <c:v>53.045960000000001</c:v>
                      </c:pt>
                      <c:pt idx="662">
                        <c:v>53.165460000000003</c:v>
                      </c:pt>
                      <c:pt idx="663">
                        <c:v>53.267510000000001</c:v>
                      </c:pt>
                      <c:pt idx="664">
                        <c:v>53.378770000000003</c:v>
                      </c:pt>
                      <c:pt idx="665">
                        <c:v>53.479500000000002</c:v>
                      </c:pt>
                      <c:pt idx="666">
                        <c:v>53.662779999999998</c:v>
                      </c:pt>
                      <c:pt idx="667">
                        <c:v>53.759950000000003</c:v>
                      </c:pt>
                      <c:pt idx="668">
                        <c:v>53.890470000000001</c:v>
                      </c:pt>
                      <c:pt idx="669">
                        <c:v>53.983800000000002</c:v>
                      </c:pt>
                      <c:pt idx="670">
                        <c:v>54.19115</c:v>
                      </c:pt>
                      <c:pt idx="671">
                        <c:v>54.232320000000001</c:v>
                      </c:pt>
                      <c:pt idx="672">
                        <c:v>54.37303</c:v>
                      </c:pt>
                      <c:pt idx="673">
                        <c:v>54.510899999999999</c:v>
                      </c:pt>
                      <c:pt idx="674">
                        <c:v>54.665320000000001</c:v>
                      </c:pt>
                      <c:pt idx="675">
                        <c:v>54.764319999999998</c:v>
                      </c:pt>
                      <c:pt idx="676">
                        <c:v>54.833269999999999</c:v>
                      </c:pt>
                      <c:pt idx="677">
                        <c:v>54.975169999999999</c:v>
                      </c:pt>
                      <c:pt idx="678">
                        <c:v>55.131619999999998</c:v>
                      </c:pt>
                      <c:pt idx="679">
                        <c:v>55.206829999999997</c:v>
                      </c:pt>
                      <c:pt idx="680">
                        <c:v>55.349930000000001</c:v>
                      </c:pt>
                      <c:pt idx="681">
                        <c:v>55.505380000000002</c:v>
                      </c:pt>
                      <c:pt idx="682">
                        <c:v>55.619210000000002</c:v>
                      </c:pt>
                      <c:pt idx="683">
                        <c:v>55.777180000000001</c:v>
                      </c:pt>
                      <c:pt idx="684">
                        <c:v>55.856529999999999</c:v>
                      </c:pt>
                      <c:pt idx="685">
                        <c:v>55.988259999999997</c:v>
                      </c:pt>
                      <c:pt idx="686">
                        <c:v>56.096969999999999</c:v>
                      </c:pt>
                      <c:pt idx="687">
                        <c:v>56.279879999999999</c:v>
                      </c:pt>
                      <c:pt idx="688">
                        <c:v>56.344769999999997</c:v>
                      </c:pt>
                      <c:pt idx="689">
                        <c:v>56.446210000000001</c:v>
                      </c:pt>
                      <c:pt idx="690">
                        <c:v>56.582590000000003</c:v>
                      </c:pt>
                      <c:pt idx="691">
                        <c:v>56.744320000000002</c:v>
                      </c:pt>
                      <c:pt idx="692">
                        <c:v>56.852490000000003</c:v>
                      </c:pt>
                      <c:pt idx="693">
                        <c:v>56.971179999999997</c:v>
                      </c:pt>
                      <c:pt idx="694">
                        <c:v>57.131</c:v>
                      </c:pt>
                      <c:pt idx="695">
                        <c:v>57.264699999999998</c:v>
                      </c:pt>
                      <c:pt idx="696">
                        <c:v>57.360900000000001</c:v>
                      </c:pt>
                      <c:pt idx="697">
                        <c:v>57.473230000000001</c:v>
                      </c:pt>
                      <c:pt idx="698">
                        <c:v>57.568660000000001</c:v>
                      </c:pt>
                      <c:pt idx="699">
                        <c:v>57.755940000000002</c:v>
                      </c:pt>
                      <c:pt idx="700">
                        <c:v>57.850560000000002</c:v>
                      </c:pt>
                      <c:pt idx="701">
                        <c:v>58.003160000000001</c:v>
                      </c:pt>
                      <c:pt idx="702">
                        <c:v>58.118000000000002</c:v>
                      </c:pt>
                      <c:pt idx="703">
                        <c:v>58.232320000000001</c:v>
                      </c:pt>
                      <c:pt idx="704">
                        <c:v>58.409860000000002</c:v>
                      </c:pt>
                      <c:pt idx="705">
                        <c:v>58.498739999999998</c:v>
                      </c:pt>
                      <c:pt idx="706">
                        <c:v>58.602069999999998</c:v>
                      </c:pt>
                      <c:pt idx="707">
                        <c:v>58.695489999999999</c:v>
                      </c:pt>
                      <c:pt idx="708">
                        <c:v>58.866819999999997</c:v>
                      </c:pt>
                      <c:pt idx="709">
                        <c:v>59.143529999999998</c:v>
                      </c:pt>
                      <c:pt idx="710">
                        <c:v>59.100740000000002</c:v>
                      </c:pt>
                      <c:pt idx="711">
                        <c:v>59.244120000000002</c:v>
                      </c:pt>
                      <c:pt idx="712">
                        <c:v>59.379449999999999</c:v>
                      </c:pt>
                      <c:pt idx="713">
                        <c:v>59.492400000000004</c:v>
                      </c:pt>
                      <c:pt idx="714">
                        <c:v>59.62679</c:v>
                      </c:pt>
                      <c:pt idx="715">
                        <c:v>59.743180000000002</c:v>
                      </c:pt>
                      <c:pt idx="716">
                        <c:v>59.904530000000001</c:v>
                      </c:pt>
                      <c:pt idx="717">
                        <c:v>60.01858</c:v>
                      </c:pt>
                      <c:pt idx="718">
                        <c:v>60.099069999999998</c:v>
                      </c:pt>
                      <c:pt idx="719">
                        <c:v>60.244929999999997</c:v>
                      </c:pt>
                      <c:pt idx="720">
                        <c:v>60.359319999999997</c:v>
                      </c:pt>
                      <c:pt idx="721">
                        <c:v>60.520530000000001</c:v>
                      </c:pt>
                      <c:pt idx="722">
                        <c:v>60.597050000000003</c:v>
                      </c:pt>
                      <c:pt idx="723">
                        <c:v>60.736879999999999</c:v>
                      </c:pt>
                      <c:pt idx="724">
                        <c:v>60.850389999999997</c:v>
                      </c:pt>
                      <c:pt idx="725">
                        <c:v>61.006520000000002</c:v>
                      </c:pt>
                      <c:pt idx="726">
                        <c:v>61.078600000000002</c:v>
                      </c:pt>
                      <c:pt idx="727">
                        <c:v>61.20317</c:v>
                      </c:pt>
                      <c:pt idx="728">
                        <c:v>61.33663</c:v>
                      </c:pt>
                      <c:pt idx="729">
                        <c:v>61.504429999999999</c:v>
                      </c:pt>
                      <c:pt idx="730">
                        <c:v>61.574489999999997</c:v>
                      </c:pt>
                      <c:pt idx="731">
                        <c:v>61.716630000000002</c:v>
                      </c:pt>
                      <c:pt idx="732">
                        <c:v>61.829830000000001</c:v>
                      </c:pt>
                      <c:pt idx="733">
                        <c:v>61.98856</c:v>
                      </c:pt>
                      <c:pt idx="734">
                        <c:v>62.107430000000001</c:v>
                      </c:pt>
                      <c:pt idx="735">
                        <c:v>62.200580000000002</c:v>
                      </c:pt>
                      <c:pt idx="736">
                        <c:v>62.330889999999997</c:v>
                      </c:pt>
                      <c:pt idx="737">
                        <c:v>62.496980000000001</c:v>
                      </c:pt>
                      <c:pt idx="738">
                        <c:v>62.597880000000004</c:v>
                      </c:pt>
                      <c:pt idx="739">
                        <c:v>62.709569999999999</c:v>
                      </c:pt>
                      <c:pt idx="740">
                        <c:v>62.873530000000002</c:v>
                      </c:pt>
                      <c:pt idx="741">
                        <c:v>63.001899999999999</c:v>
                      </c:pt>
                      <c:pt idx="742">
                        <c:v>63.140140000000002</c:v>
                      </c:pt>
                      <c:pt idx="743">
                        <c:v>63.260669999999998</c:v>
                      </c:pt>
                      <c:pt idx="744">
                        <c:v>63.350720000000003</c:v>
                      </c:pt>
                      <c:pt idx="745">
                        <c:v>63.488840000000003</c:v>
                      </c:pt>
                      <c:pt idx="746">
                        <c:v>63.612819999999999</c:v>
                      </c:pt>
                      <c:pt idx="747">
                        <c:v>63.721879999999999</c:v>
                      </c:pt>
                      <c:pt idx="748">
                        <c:v>63.845300000000002</c:v>
                      </c:pt>
                      <c:pt idx="749">
                        <c:v>63.986559999999997</c:v>
                      </c:pt>
                      <c:pt idx="750">
                        <c:v>64.13449</c:v>
                      </c:pt>
                      <c:pt idx="751">
                        <c:v>64.228930000000005</c:v>
                      </c:pt>
                      <c:pt idx="752">
                        <c:v>64.377120000000005</c:v>
                      </c:pt>
                      <c:pt idx="753">
                        <c:v>64.464470000000006</c:v>
                      </c:pt>
                      <c:pt idx="754">
                        <c:v>64.644670000000005</c:v>
                      </c:pt>
                      <c:pt idx="755">
                        <c:v>64.711539999999999</c:v>
                      </c:pt>
                      <c:pt idx="756">
                        <c:v>64.859430000000003</c:v>
                      </c:pt>
                      <c:pt idx="757">
                        <c:v>64.989670000000004</c:v>
                      </c:pt>
                      <c:pt idx="758">
                        <c:v>65.12227</c:v>
                      </c:pt>
                      <c:pt idx="759">
                        <c:v>65.260409999999993</c:v>
                      </c:pt>
                      <c:pt idx="760">
                        <c:v>65.381720000000001</c:v>
                      </c:pt>
                      <c:pt idx="761">
                        <c:v>65.490390000000005</c:v>
                      </c:pt>
                      <c:pt idx="762">
                        <c:v>65.632469999999998</c:v>
                      </c:pt>
                      <c:pt idx="763">
                        <c:v>65.804339999999996</c:v>
                      </c:pt>
                      <c:pt idx="764">
                        <c:v>65.855779999999996</c:v>
                      </c:pt>
                      <c:pt idx="765">
                        <c:v>66.005650000000003</c:v>
                      </c:pt>
                      <c:pt idx="766">
                        <c:v>66.138760000000005</c:v>
                      </c:pt>
                      <c:pt idx="767">
                        <c:v>66.274429999999995</c:v>
                      </c:pt>
                      <c:pt idx="768">
                        <c:v>66.388159999999999</c:v>
                      </c:pt>
                      <c:pt idx="769">
                        <c:v>66.519459999999995</c:v>
                      </c:pt>
                      <c:pt idx="770">
                        <c:v>66.746790000000004</c:v>
                      </c:pt>
                      <c:pt idx="771">
                        <c:v>66.780249999999995</c:v>
                      </c:pt>
                      <c:pt idx="772">
                        <c:v>66.893140000000002</c:v>
                      </c:pt>
                      <c:pt idx="773">
                        <c:v>66.975189999999998</c:v>
                      </c:pt>
                      <c:pt idx="774">
                        <c:v>67.103039999999993</c:v>
                      </c:pt>
                      <c:pt idx="775">
                        <c:v>67.253770000000003</c:v>
                      </c:pt>
                      <c:pt idx="776">
                        <c:v>67.33963</c:v>
                      </c:pt>
                      <c:pt idx="777">
                        <c:v>67.495170000000002</c:v>
                      </c:pt>
                      <c:pt idx="778">
                        <c:v>67.615809999999996</c:v>
                      </c:pt>
                      <c:pt idx="779">
                        <c:v>67.747460000000004</c:v>
                      </c:pt>
                      <c:pt idx="780">
                        <c:v>67.890339999999995</c:v>
                      </c:pt>
                      <c:pt idx="781">
                        <c:v>67.988330000000005</c:v>
                      </c:pt>
                      <c:pt idx="782">
                        <c:v>68.115620000000007</c:v>
                      </c:pt>
                      <c:pt idx="783">
                        <c:v>68.228539999999995</c:v>
                      </c:pt>
                      <c:pt idx="784">
                        <c:v>68.393979999999999</c:v>
                      </c:pt>
                      <c:pt idx="785">
                        <c:v>68.458820000000003</c:v>
                      </c:pt>
                      <c:pt idx="786">
                        <c:v>68.574709999999996</c:v>
                      </c:pt>
                      <c:pt idx="787">
                        <c:v>68.689369999999997</c:v>
                      </c:pt>
                      <c:pt idx="788">
                        <c:v>68.865440000000007</c:v>
                      </c:pt>
                      <c:pt idx="789">
                        <c:v>68.974350000000001</c:v>
                      </c:pt>
                      <c:pt idx="790">
                        <c:v>69.084980000000002</c:v>
                      </c:pt>
                      <c:pt idx="791">
                        <c:v>69.221890000000002</c:v>
                      </c:pt>
                      <c:pt idx="792">
                        <c:v>69.361850000000004</c:v>
                      </c:pt>
                      <c:pt idx="793">
                        <c:v>69.510829999999999</c:v>
                      </c:pt>
                      <c:pt idx="794">
                        <c:v>69.605270000000004</c:v>
                      </c:pt>
                      <c:pt idx="795">
                        <c:v>69.755830000000003</c:v>
                      </c:pt>
                      <c:pt idx="796">
                        <c:v>69.867909999999995</c:v>
                      </c:pt>
                      <c:pt idx="797">
                        <c:v>69.994709999999998</c:v>
                      </c:pt>
                      <c:pt idx="798">
                        <c:v>70.079040000000006</c:v>
                      </c:pt>
                      <c:pt idx="799">
                        <c:v>70.223110000000005</c:v>
                      </c:pt>
                      <c:pt idx="800">
                        <c:v>70.370760000000004</c:v>
                      </c:pt>
                      <c:pt idx="801">
                        <c:v>70.521069999999995</c:v>
                      </c:pt>
                      <c:pt idx="802">
                        <c:v>70.634429999999995</c:v>
                      </c:pt>
                      <c:pt idx="803">
                        <c:v>70.746610000000004</c:v>
                      </c:pt>
                      <c:pt idx="804">
                        <c:v>70.875039999999998</c:v>
                      </c:pt>
                      <c:pt idx="805">
                        <c:v>71.007549999999995</c:v>
                      </c:pt>
                      <c:pt idx="806">
                        <c:v>71.096599999999995</c:v>
                      </c:pt>
                      <c:pt idx="807">
                        <c:v>71.213070000000002</c:v>
                      </c:pt>
                      <c:pt idx="808">
                        <c:v>71.356570000000005</c:v>
                      </c:pt>
                      <c:pt idx="809">
                        <c:v>71.486230000000006</c:v>
                      </c:pt>
                      <c:pt idx="810">
                        <c:v>71.63503</c:v>
                      </c:pt>
                      <c:pt idx="811">
                        <c:v>71.754109999999997</c:v>
                      </c:pt>
                      <c:pt idx="812">
                        <c:v>71.861009999999993</c:v>
                      </c:pt>
                      <c:pt idx="813">
                        <c:v>72.008189999999999</c:v>
                      </c:pt>
                      <c:pt idx="814">
                        <c:v>72.133250000000004</c:v>
                      </c:pt>
                      <c:pt idx="815">
                        <c:v>72.239779999999996</c:v>
                      </c:pt>
                      <c:pt idx="816">
                        <c:v>72.338480000000004</c:v>
                      </c:pt>
                      <c:pt idx="817">
                        <c:v>72.470119999999994</c:v>
                      </c:pt>
                      <c:pt idx="818">
                        <c:v>72.641480000000001</c:v>
                      </c:pt>
                      <c:pt idx="819">
                        <c:v>72.763090000000005</c:v>
                      </c:pt>
                      <c:pt idx="820">
                        <c:v>72.882540000000006</c:v>
                      </c:pt>
                      <c:pt idx="821">
                        <c:v>73.007199999999997</c:v>
                      </c:pt>
                      <c:pt idx="822">
                        <c:v>73.128690000000006</c:v>
                      </c:pt>
                      <c:pt idx="823">
                        <c:v>73.213480000000004</c:v>
                      </c:pt>
                      <c:pt idx="824">
                        <c:v>73.359620000000007</c:v>
                      </c:pt>
                      <c:pt idx="825">
                        <c:v>73.475229999999996</c:v>
                      </c:pt>
                      <c:pt idx="826">
                        <c:v>73.662430000000001</c:v>
                      </c:pt>
                      <c:pt idx="827">
                        <c:v>73.744690000000006</c:v>
                      </c:pt>
                      <c:pt idx="828">
                        <c:v>73.858949999999993</c:v>
                      </c:pt>
                      <c:pt idx="829">
                        <c:v>73.955870000000004</c:v>
                      </c:pt>
                      <c:pt idx="830">
                        <c:v>74.193209999999993</c:v>
                      </c:pt>
                      <c:pt idx="831">
                        <c:v>74.318929999999995</c:v>
                      </c:pt>
                      <c:pt idx="832">
                        <c:v>74.327870000000004</c:v>
                      </c:pt>
                      <c:pt idx="833">
                        <c:v>74.508189999999999</c:v>
                      </c:pt>
                      <c:pt idx="834">
                        <c:v>74.595609999999994</c:v>
                      </c:pt>
                      <c:pt idx="835">
                        <c:v>74.75967</c:v>
                      </c:pt>
                      <c:pt idx="836">
                        <c:v>74.892889999999994</c:v>
                      </c:pt>
                      <c:pt idx="837">
                        <c:v>74.975489999999994</c:v>
                      </c:pt>
                      <c:pt idx="838">
                        <c:v>75.089190000000002</c:v>
                      </c:pt>
                      <c:pt idx="839">
                        <c:v>75.25909</c:v>
                      </c:pt>
                      <c:pt idx="840">
                        <c:v>75.365530000000007</c:v>
                      </c:pt>
                      <c:pt idx="841">
                        <c:v>75.477249999999998</c:v>
                      </c:pt>
                      <c:pt idx="842">
                        <c:v>75.612020000000001</c:v>
                      </c:pt>
                      <c:pt idx="843">
                        <c:v>75.781450000000007</c:v>
                      </c:pt>
                      <c:pt idx="844">
                        <c:v>75.89658</c:v>
                      </c:pt>
                      <c:pt idx="845">
                        <c:v>75.976910000000004</c:v>
                      </c:pt>
                      <c:pt idx="846">
                        <c:v>76.115520000000004</c:v>
                      </c:pt>
                      <c:pt idx="847">
                        <c:v>76.213980000000006</c:v>
                      </c:pt>
                      <c:pt idx="848">
                        <c:v>76.405500000000004</c:v>
                      </c:pt>
                      <c:pt idx="849">
                        <c:v>76.476050000000001</c:v>
                      </c:pt>
                      <c:pt idx="850">
                        <c:v>76.645240000000001</c:v>
                      </c:pt>
                      <c:pt idx="851">
                        <c:v>76.755499999999998</c:v>
                      </c:pt>
                      <c:pt idx="852">
                        <c:v>76.884569999999997</c:v>
                      </c:pt>
                      <c:pt idx="853">
                        <c:v>77.007189999999994</c:v>
                      </c:pt>
                      <c:pt idx="854">
                        <c:v>77.104069999999993</c:v>
                      </c:pt>
                      <c:pt idx="855">
                        <c:v>77.248159999999999</c:v>
                      </c:pt>
                      <c:pt idx="856">
                        <c:v>77.386570000000006</c:v>
                      </c:pt>
                      <c:pt idx="857">
                        <c:v>77.507630000000006</c:v>
                      </c:pt>
                      <c:pt idx="858">
                        <c:v>77.60548</c:v>
                      </c:pt>
                      <c:pt idx="859">
                        <c:v>77.695869999999999</c:v>
                      </c:pt>
                      <c:pt idx="860">
                        <c:v>77.909790000000001</c:v>
                      </c:pt>
                      <c:pt idx="861">
                        <c:v>78.012230000000002</c:v>
                      </c:pt>
                      <c:pt idx="862">
                        <c:v>78.100530000000006</c:v>
                      </c:pt>
                      <c:pt idx="863">
                        <c:v>78.25658</c:v>
                      </c:pt>
                      <c:pt idx="864">
                        <c:v>78.355090000000004</c:v>
                      </c:pt>
                      <c:pt idx="865">
                        <c:v>78.516890000000004</c:v>
                      </c:pt>
                      <c:pt idx="866">
                        <c:v>78.648129999999995</c:v>
                      </c:pt>
                      <c:pt idx="867">
                        <c:v>78.741389999999996</c:v>
                      </c:pt>
                      <c:pt idx="868">
                        <c:v>78.858940000000004</c:v>
                      </c:pt>
                      <c:pt idx="869">
                        <c:v>79.019570000000002</c:v>
                      </c:pt>
                      <c:pt idx="870">
                        <c:v>79.085319999999996</c:v>
                      </c:pt>
                      <c:pt idx="871">
                        <c:v>79.204179999999994</c:v>
                      </c:pt>
                      <c:pt idx="872">
                        <c:v>79.373519999999999</c:v>
                      </c:pt>
                      <c:pt idx="873">
                        <c:v>79.490449999999996</c:v>
                      </c:pt>
                      <c:pt idx="874">
                        <c:v>79.578100000000006</c:v>
                      </c:pt>
                      <c:pt idx="875">
                        <c:v>79.714020000000005</c:v>
                      </c:pt>
                      <c:pt idx="876">
                        <c:v>79.844480000000004</c:v>
                      </c:pt>
                      <c:pt idx="877">
                        <c:v>79.997870000000006</c:v>
                      </c:pt>
                      <c:pt idx="878">
                        <c:v>80.106780000000001</c:v>
                      </c:pt>
                      <c:pt idx="879">
                        <c:v>80.220799999999997</c:v>
                      </c:pt>
                      <c:pt idx="880">
                        <c:v>80.384709999999998</c:v>
                      </c:pt>
                      <c:pt idx="881">
                        <c:v>80.527820000000006</c:v>
                      </c:pt>
                      <c:pt idx="882">
                        <c:v>80.603189999999998</c:v>
                      </c:pt>
                      <c:pt idx="883">
                        <c:v>80.74091</c:v>
                      </c:pt>
                      <c:pt idx="884">
                        <c:v>80.877560000000003</c:v>
                      </c:pt>
                      <c:pt idx="885">
                        <c:v>80.98142</c:v>
                      </c:pt>
                      <c:pt idx="886">
                        <c:v>81.159850000000006</c:v>
                      </c:pt>
                      <c:pt idx="887">
                        <c:v>81.224869999999996</c:v>
                      </c:pt>
                      <c:pt idx="888">
                        <c:v>81.362409999999997</c:v>
                      </c:pt>
                      <c:pt idx="889">
                        <c:v>81.491460000000004</c:v>
                      </c:pt>
                      <c:pt idx="890">
                        <c:v>81.651939999999996</c:v>
                      </c:pt>
                      <c:pt idx="891">
                        <c:v>81.807910000000007</c:v>
                      </c:pt>
                      <c:pt idx="892">
                        <c:v>81.904719999999998</c:v>
                      </c:pt>
                      <c:pt idx="893">
                        <c:v>81.979770000000002</c:v>
                      </c:pt>
                      <c:pt idx="894">
                        <c:v>82.129199999999997</c:v>
                      </c:pt>
                      <c:pt idx="895">
                        <c:v>82.221329999999995</c:v>
                      </c:pt>
                      <c:pt idx="896">
                        <c:v>82.383210000000005</c:v>
                      </c:pt>
                      <c:pt idx="897">
                        <c:v>82.482489999999999</c:v>
                      </c:pt>
                      <c:pt idx="898">
                        <c:v>82.666290000000004</c:v>
                      </c:pt>
                      <c:pt idx="899">
                        <c:v>82.760999999999996</c:v>
                      </c:pt>
                      <c:pt idx="900">
                        <c:v>82.861270000000005</c:v>
                      </c:pt>
                      <c:pt idx="901">
                        <c:v>82.979190000000003</c:v>
                      </c:pt>
                      <c:pt idx="902">
                        <c:v>83.118430000000004</c:v>
                      </c:pt>
                      <c:pt idx="903">
                        <c:v>83.247100000000003</c:v>
                      </c:pt>
                      <c:pt idx="904">
                        <c:v>83.374930000000006</c:v>
                      </c:pt>
                      <c:pt idx="905">
                        <c:v>83.515469999999993</c:v>
                      </c:pt>
                      <c:pt idx="906">
                        <c:v>83.633309999999994</c:v>
                      </c:pt>
                      <c:pt idx="907">
                        <c:v>83.751249999999999</c:v>
                      </c:pt>
                      <c:pt idx="908">
                        <c:v>83.845200000000006</c:v>
                      </c:pt>
                      <c:pt idx="909">
                        <c:v>83.997200000000007</c:v>
                      </c:pt>
                      <c:pt idx="910">
                        <c:v>84.119079999999997</c:v>
                      </c:pt>
                      <c:pt idx="911">
                        <c:v>84.23527</c:v>
                      </c:pt>
                      <c:pt idx="912">
                        <c:v>84.350999999999999</c:v>
                      </c:pt>
                      <c:pt idx="913">
                        <c:v>84.456919999999997</c:v>
                      </c:pt>
                      <c:pt idx="914">
                        <c:v>84.582359999999994</c:v>
                      </c:pt>
                      <c:pt idx="915">
                        <c:v>84.757729999999995</c:v>
                      </c:pt>
                      <c:pt idx="916">
                        <c:v>84.850650000000002</c:v>
                      </c:pt>
                      <c:pt idx="917">
                        <c:v>84.979789999999994</c:v>
                      </c:pt>
                      <c:pt idx="918">
                        <c:v>85.109880000000004</c:v>
                      </c:pt>
                      <c:pt idx="919">
                        <c:v>85.25067</c:v>
                      </c:pt>
                      <c:pt idx="920">
                        <c:v>85.406360000000006</c:v>
                      </c:pt>
                      <c:pt idx="921">
                        <c:v>85.488929999999996</c:v>
                      </c:pt>
                      <c:pt idx="922">
                        <c:v>85.642970000000005</c:v>
                      </c:pt>
                      <c:pt idx="923">
                        <c:v>85.728489999999994</c:v>
                      </c:pt>
                      <c:pt idx="924">
                        <c:v>85.895340000000004</c:v>
                      </c:pt>
                      <c:pt idx="925">
                        <c:v>86.007559999999998</c:v>
                      </c:pt>
                      <c:pt idx="926">
                        <c:v>86.119820000000004</c:v>
                      </c:pt>
                      <c:pt idx="927">
                        <c:v>86.226010000000002</c:v>
                      </c:pt>
                      <c:pt idx="928">
                        <c:v>86.366579999999999</c:v>
                      </c:pt>
                      <c:pt idx="929">
                        <c:v>86.461870000000005</c:v>
                      </c:pt>
                      <c:pt idx="930">
                        <c:v>86.590860000000006</c:v>
                      </c:pt>
                      <c:pt idx="931">
                        <c:v>86.748930000000001</c:v>
                      </c:pt>
                      <c:pt idx="932">
                        <c:v>86.895099999999999</c:v>
                      </c:pt>
                      <c:pt idx="933">
                        <c:v>86.975149999999999</c:v>
                      </c:pt>
                      <c:pt idx="934">
                        <c:v>87.083179999999999</c:v>
                      </c:pt>
                      <c:pt idx="935">
                        <c:v>87.232399999999998</c:v>
                      </c:pt>
                      <c:pt idx="936">
                        <c:v>87.425830000000005</c:v>
                      </c:pt>
                      <c:pt idx="937">
                        <c:v>87.521029999999996</c:v>
                      </c:pt>
                      <c:pt idx="938">
                        <c:v>87.619560000000007</c:v>
                      </c:pt>
                      <c:pt idx="939">
                        <c:v>87.75882</c:v>
                      </c:pt>
                      <c:pt idx="940">
                        <c:v>87.887709999999998</c:v>
                      </c:pt>
                      <c:pt idx="941">
                        <c:v>88.010769999999994</c:v>
                      </c:pt>
                      <c:pt idx="942">
                        <c:v>88.155889999999999</c:v>
                      </c:pt>
                      <c:pt idx="943">
                        <c:v>88.232399999999998</c:v>
                      </c:pt>
                      <c:pt idx="944">
                        <c:v>88.341309999999993</c:v>
                      </c:pt>
                      <c:pt idx="945">
                        <c:v>88.510739999999998</c:v>
                      </c:pt>
                      <c:pt idx="946">
                        <c:v>88.615189999999998</c:v>
                      </c:pt>
                      <c:pt idx="947">
                        <c:v>88.733980000000003</c:v>
                      </c:pt>
                      <c:pt idx="948">
                        <c:v>88.882819999999995</c:v>
                      </c:pt>
                      <c:pt idx="949">
                        <c:v>89.017359999999996</c:v>
                      </c:pt>
                      <c:pt idx="950">
                        <c:v>89.116069999999993</c:v>
                      </c:pt>
                      <c:pt idx="951">
                        <c:v>89.249650000000003</c:v>
                      </c:pt>
                      <c:pt idx="952">
                        <c:v>89.49888</c:v>
                      </c:pt>
                      <c:pt idx="953">
                        <c:v>89.550160000000005</c:v>
                      </c:pt>
                      <c:pt idx="954">
                        <c:v>89.643519999999995</c:v>
                      </c:pt>
                      <c:pt idx="955">
                        <c:v>89.751099999999994</c:v>
                      </c:pt>
                      <c:pt idx="956">
                        <c:v>89.858239999999995</c:v>
                      </c:pt>
                      <c:pt idx="957">
                        <c:v>90.008390000000006</c:v>
                      </c:pt>
                      <c:pt idx="958">
                        <c:v>90.137200000000007</c:v>
                      </c:pt>
                      <c:pt idx="959">
                        <c:v>90.28998</c:v>
                      </c:pt>
                      <c:pt idx="960">
                        <c:v>90.352239999999995</c:v>
                      </c:pt>
                      <c:pt idx="961">
                        <c:v>90.511300000000006</c:v>
                      </c:pt>
                      <c:pt idx="962">
                        <c:v>90.618319999999997</c:v>
                      </c:pt>
                      <c:pt idx="963">
                        <c:v>90.729789999999994</c:v>
                      </c:pt>
                      <c:pt idx="964">
                        <c:v>90.853489999999994</c:v>
                      </c:pt>
                      <c:pt idx="965">
                        <c:v>91.010869999999997</c:v>
                      </c:pt>
                      <c:pt idx="966">
                        <c:v>91.148920000000004</c:v>
                      </c:pt>
                      <c:pt idx="967">
                        <c:v>91.231660000000005</c:v>
                      </c:pt>
                      <c:pt idx="968">
                        <c:v>91.363159999999993</c:v>
                      </c:pt>
                      <c:pt idx="969">
                        <c:v>91.465299999999999</c:v>
                      </c:pt>
                      <c:pt idx="970">
                        <c:v>91.617230000000006</c:v>
                      </c:pt>
                      <c:pt idx="971">
                        <c:v>91.732699999999994</c:v>
                      </c:pt>
                      <c:pt idx="972">
                        <c:v>91.82208</c:v>
                      </c:pt>
                      <c:pt idx="973">
                        <c:v>91.967590000000001</c:v>
                      </c:pt>
                      <c:pt idx="974">
                        <c:v>92.136120000000005</c:v>
                      </c:pt>
                      <c:pt idx="975">
                        <c:v>92.255719999999997</c:v>
                      </c:pt>
                      <c:pt idx="976">
                        <c:v>92.395340000000004</c:v>
                      </c:pt>
                      <c:pt idx="977">
                        <c:v>92.567989999999995</c:v>
                      </c:pt>
                      <c:pt idx="978">
                        <c:v>92.671300000000002</c:v>
                      </c:pt>
                      <c:pt idx="979">
                        <c:v>92.810850000000002</c:v>
                      </c:pt>
                      <c:pt idx="980">
                        <c:v>92.892610000000005</c:v>
                      </c:pt>
                      <c:pt idx="981">
                        <c:v>93.001519999999999</c:v>
                      </c:pt>
                      <c:pt idx="982">
                        <c:v>93.099360000000004</c:v>
                      </c:pt>
                      <c:pt idx="983">
                        <c:v>93.26482</c:v>
                      </c:pt>
                      <c:pt idx="984">
                        <c:v>93.394300000000001</c:v>
                      </c:pt>
                      <c:pt idx="985">
                        <c:v>93.469340000000003</c:v>
                      </c:pt>
                      <c:pt idx="986">
                        <c:v>93.604060000000004</c:v>
                      </c:pt>
                      <c:pt idx="987">
                        <c:v>93.72475</c:v>
                      </c:pt>
                      <c:pt idx="988">
                        <c:v>93.823509999999999</c:v>
                      </c:pt>
                      <c:pt idx="989">
                        <c:v>93.963570000000004</c:v>
                      </c:pt>
                      <c:pt idx="990">
                        <c:v>94.102490000000003</c:v>
                      </c:pt>
                      <c:pt idx="991">
                        <c:v>94.240579999999994</c:v>
                      </c:pt>
                      <c:pt idx="992">
                        <c:v>94.384969999999996</c:v>
                      </c:pt>
                      <c:pt idx="993">
                        <c:v>94.512720000000002</c:v>
                      </c:pt>
                      <c:pt idx="994">
                        <c:v>94.579849999999993</c:v>
                      </c:pt>
                      <c:pt idx="995">
                        <c:v>94.739329999999995</c:v>
                      </c:pt>
                      <c:pt idx="996">
                        <c:v>94.872290000000007</c:v>
                      </c:pt>
                      <c:pt idx="997">
                        <c:v>95.002260000000007</c:v>
                      </c:pt>
                      <c:pt idx="998">
                        <c:v>95.10745</c:v>
                      </c:pt>
                      <c:pt idx="999">
                        <c:v>95.239199999999997</c:v>
                      </c:pt>
                      <c:pt idx="1000">
                        <c:v>95.386279999999999</c:v>
                      </c:pt>
                      <c:pt idx="1001">
                        <c:v>95.495090000000005</c:v>
                      </c:pt>
                      <c:pt idx="1002">
                        <c:v>95.590689999999995</c:v>
                      </c:pt>
                      <c:pt idx="1003">
                        <c:v>95.73545</c:v>
                      </c:pt>
                      <c:pt idx="1004">
                        <c:v>95.889769999999999</c:v>
                      </c:pt>
                      <c:pt idx="1005">
                        <c:v>95.977040000000002</c:v>
                      </c:pt>
                      <c:pt idx="1006">
                        <c:v>96.094809999999995</c:v>
                      </c:pt>
                      <c:pt idx="1007">
                        <c:v>96.264430000000004</c:v>
                      </c:pt>
                      <c:pt idx="1008">
                        <c:v>96.410330000000002</c:v>
                      </c:pt>
                      <c:pt idx="1009">
                        <c:v>96.499709999999993</c:v>
                      </c:pt>
                      <c:pt idx="1010">
                        <c:v>96.612290000000002</c:v>
                      </c:pt>
                      <c:pt idx="1011">
                        <c:v>96.712149999999994</c:v>
                      </c:pt>
                      <c:pt idx="1012">
                        <c:v>96.858890000000002</c:v>
                      </c:pt>
                      <c:pt idx="1013">
                        <c:v>97.126570000000001</c:v>
                      </c:pt>
                      <c:pt idx="1014">
                        <c:v>97.108969999999999</c:v>
                      </c:pt>
                      <c:pt idx="1015">
                        <c:v>97.240160000000003</c:v>
                      </c:pt>
                      <c:pt idx="1016">
                        <c:v>97.378540000000001</c:v>
                      </c:pt>
                      <c:pt idx="1017">
                        <c:v>97.482960000000006</c:v>
                      </c:pt>
                      <c:pt idx="1018">
                        <c:v>97.607990000000001</c:v>
                      </c:pt>
                      <c:pt idx="1019">
                        <c:v>97.741519999999994</c:v>
                      </c:pt>
                      <c:pt idx="1020">
                        <c:v>97.80395</c:v>
                      </c:pt>
                      <c:pt idx="1021">
                        <c:v>97.999499999999998</c:v>
                      </c:pt>
                      <c:pt idx="1022">
                        <c:v>98.074780000000004</c:v>
                      </c:pt>
                      <c:pt idx="1023">
                        <c:v>98.205870000000004</c:v>
                      </c:pt>
                      <c:pt idx="1024">
                        <c:v>98.338579999999993</c:v>
                      </c:pt>
                      <c:pt idx="1025">
                        <c:v>98.486180000000004</c:v>
                      </c:pt>
                      <c:pt idx="1026">
                        <c:v>98.592489999999998</c:v>
                      </c:pt>
                      <c:pt idx="1027">
                        <c:v>98.715429999999998</c:v>
                      </c:pt>
                      <c:pt idx="1028">
                        <c:v>98.858639999999994</c:v>
                      </c:pt>
                      <c:pt idx="1029">
                        <c:v>99.034520000000001</c:v>
                      </c:pt>
                      <c:pt idx="1030">
                        <c:v>99.111549999999994</c:v>
                      </c:pt>
                      <c:pt idx="1031">
                        <c:v>99.249899999999997</c:v>
                      </c:pt>
                      <c:pt idx="1032">
                        <c:v>99.340810000000005</c:v>
                      </c:pt>
                      <c:pt idx="1033">
                        <c:v>99.510689999999997</c:v>
                      </c:pt>
                      <c:pt idx="1034">
                        <c:v>99.628200000000007</c:v>
                      </c:pt>
                      <c:pt idx="1035">
                        <c:v>99.72551</c:v>
                      </c:pt>
                      <c:pt idx="1036">
                        <c:v>99.863889999999998</c:v>
                      </c:pt>
                      <c:pt idx="1037">
                        <c:v>99.988140000000001</c:v>
                      </c:pt>
                      <c:pt idx="1038">
                        <c:v>100.14098</c:v>
                      </c:pt>
                      <c:pt idx="1039">
                        <c:v>100.23005000000001</c:v>
                      </c:pt>
                      <c:pt idx="1040">
                        <c:v>100.35809999999999</c:v>
                      </c:pt>
                      <c:pt idx="1041">
                        <c:v>100.47311000000001</c:v>
                      </c:pt>
                      <c:pt idx="1042">
                        <c:v>100.64494999999999</c:v>
                      </c:pt>
                      <c:pt idx="1043">
                        <c:v>100.72302999999999</c:v>
                      </c:pt>
                      <c:pt idx="1044">
                        <c:v>100.83909</c:v>
                      </c:pt>
                      <c:pt idx="1045">
                        <c:v>100.97872</c:v>
                      </c:pt>
                      <c:pt idx="1046">
                        <c:v>101.15398</c:v>
                      </c:pt>
                      <c:pt idx="1047">
                        <c:v>101.23341000000001</c:v>
                      </c:pt>
                      <c:pt idx="1048">
                        <c:v>101.36660999999999</c:v>
                      </c:pt>
                      <c:pt idx="1049">
                        <c:v>101.47752</c:v>
                      </c:pt>
                      <c:pt idx="1050">
                        <c:v>101.62739000000001</c:v>
                      </c:pt>
                      <c:pt idx="1051">
                        <c:v>101.74809</c:v>
                      </c:pt>
                      <c:pt idx="1052">
                        <c:v>101.83732999999999</c:v>
                      </c:pt>
                      <c:pt idx="1053">
                        <c:v>101.98229000000001</c:v>
                      </c:pt>
                      <c:pt idx="1054">
                        <c:v>102.14227</c:v>
                      </c:pt>
                      <c:pt idx="1055">
                        <c:v>102.24816</c:v>
                      </c:pt>
                      <c:pt idx="1056">
                        <c:v>102.39044</c:v>
                      </c:pt>
                      <c:pt idx="1057">
                        <c:v>102.52658</c:v>
                      </c:pt>
                      <c:pt idx="1058">
                        <c:v>102.66182000000001</c:v>
                      </c:pt>
                      <c:pt idx="1059">
                        <c:v>102.76228999999999</c:v>
                      </c:pt>
                      <c:pt idx="1060">
                        <c:v>102.8927</c:v>
                      </c:pt>
                      <c:pt idx="1061">
                        <c:v>102.99753</c:v>
                      </c:pt>
                      <c:pt idx="1062">
                        <c:v>103.11109999999999</c:v>
                      </c:pt>
                      <c:pt idx="1063">
                        <c:v>103.25442</c:v>
                      </c:pt>
                      <c:pt idx="1064">
                        <c:v>103.36297</c:v>
                      </c:pt>
                      <c:pt idx="1065">
                        <c:v>103.52042</c:v>
                      </c:pt>
                      <c:pt idx="1066">
                        <c:v>103.63086</c:v>
                      </c:pt>
                      <c:pt idx="1067">
                        <c:v>103.77476</c:v>
                      </c:pt>
                      <c:pt idx="1068">
                        <c:v>103.87674</c:v>
                      </c:pt>
                      <c:pt idx="1069">
                        <c:v>104.02929</c:v>
                      </c:pt>
                      <c:pt idx="1070">
                        <c:v>104.14069000000001</c:v>
                      </c:pt>
                      <c:pt idx="1071">
                        <c:v>104.27213</c:v>
                      </c:pt>
                      <c:pt idx="1072">
                        <c:v>104.41319</c:v>
                      </c:pt>
                      <c:pt idx="1073">
                        <c:v>104.51888</c:v>
                      </c:pt>
                      <c:pt idx="1074">
                        <c:v>104.73881</c:v>
                      </c:pt>
                      <c:pt idx="1075">
                        <c:v>104.78145000000001</c:v>
                      </c:pt>
                      <c:pt idx="1076">
                        <c:v>104.88202</c:v>
                      </c:pt>
                      <c:pt idx="1077">
                        <c:v>105.02315</c:v>
                      </c:pt>
                      <c:pt idx="1078">
                        <c:v>105.1478</c:v>
                      </c:pt>
                      <c:pt idx="1079">
                        <c:v>105.30046</c:v>
                      </c:pt>
                      <c:pt idx="1080">
                        <c:v>105.40371</c:v>
                      </c:pt>
                      <c:pt idx="1081">
                        <c:v>105.52719</c:v>
                      </c:pt>
                      <c:pt idx="1082">
                        <c:v>105.64345</c:v>
                      </c:pt>
                      <c:pt idx="1083">
                        <c:v>105.76562</c:v>
                      </c:pt>
                      <c:pt idx="1084">
                        <c:v>105.90795</c:v>
                      </c:pt>
                      <c:pt idx="1085">
                        <c:v>106.00109</c:v>
                      </c:pt>
                      <c:pt idx="1086">
                        <c:v>106.13106000000001</c:v>
                      </c:pt>
                      <c:pt idx="1087">
                        <c:v>106.24594999999999</c:v>
                      </c:pt>
                      <c:pt idx="1088">
                        <c:v>106.38549999999999</c:v>
                      </c:pt>
                      <c:pt idx="1089">
                        <c:v>106.49229</c:v>
                      </c:pt>
                      <c:pt idx="1090">
                        <c:v>106.59945</c:v>
                      </c:pt>
                      <c:pt idx="1091">
                        <c:v>106.77849999999999</c:v>
                      </c:pt>
                      <c:pt idx="1092">
                        <c:v>106.87499</c:v>
                      </c:pt>
                      <c:pt idx="1093">
                        <c:v>107.01482</c:v>
                      </c:pt>
                      <c:pt idx="1094">
                        <c:v>107.05213000000001</c:v>
                      </c:pt>
                      <c:pt idx="1095">
                        <c:v>107.19255</c:v>
                      </c:pt>
                      <c:pt idx="1096">
                        <c:v>107.32525</c:v>
                      </c:pt>
                      <c:pt idx="1097">
                        <c:v>107.48481</c:v>
                      </c:pt>
                      <c:pt idx="1098">
                        <c:v>107.58076</c:v>
                      </c:pt>
                      <c:pt idx="1099">
                        <c:v>107.69606</c:v>
                      </c:pt>
                      <c:pt idx="1100">
                        <c:v>107.84939</c:v>
                      </c:pt>
                      <c:pt idx="1101">
                        <c:v>107.96099</c:v>
                      </c:pt>
                      <c:pt idx="1102">
                        <c:v>108.09148</c:v>
                      </c:pt>
                      <c:pt idx="1103">
                        <c:v>108.19677</c:v>
                      </c:pt>
                      <c:pt idx="1104">
                        <c:v>108.33953</c:v>
                      </c:pt>
                      <c:pt idx="1105">
                        <c:v>108.5166</c:v>
                      </c:pt>
                      <c:pt idx="1106">
                        <c:v>108.63916999999999</c:v>
                      </c:pt>
                      <c:pt idx="1107">
                        <c:v>108.72565</c:v>
                      </c:pt>
                      <c:pt idx="1108">
                        <c:v>108.86667</c:v>
                      </c:pt>
                      <c:pt idx="1109">
                        <c:v>108.99375000000001</c:v>
                      </c:pt>
                      <c:pt idx="1110">
                        <c:v>109.11174</c:v>
                      </c:pt>
                      <c:pt idx="1111">
                        <c:v>109.26421000000001</c:v>
                      </c:pt>
                      <c:pt idx="1112">
                        <c:v>109.34645</c:v>
                      </c:pt>
                      <c:pt idx="1113">
                        <c:v>109.46021</c:v>
                      </c:pt>
                      <c:pt idx="1114">
                        <c:v>109.62383</c:v>
                      </c:pt>
                      <c:pt idx="1115">
                        <c:v>109.71567</c:v>
                      </c:pt>
                      <c:pt idx="1116">
                        <c:v>109.84730999999999</c:v>
                      </c:pt>
                      <c:pt idx="1117">
                        <c:v>109.99209999999999</c:v>
                      </c:pt>
                      <c:pt idx="1118">
                        <c:v>110.15275</c:v>
                      </c:pt>
                      <c:pt idx="1119">
                        <c:v>110.22042999999999</c:v>
                      </c:pt>
                      <c:pt idx="1120">
                        <c:v>110.33605</c:v>
                      </c:pt>
                      <c:pt idx="1121">
                        <c:v>110.49899000000001</c:v>
                      </c:pt>
                      <c:pt idx="1122">
                        <c:v>110.634</c:v>
                      </c:pt>
                      <c:pt idx="1123">
                        <c:v>110.74133</c:v>
                      </c:pt>
                      <c:pt idx="1124">
                        <c:v>110.83893</c:v>
                      </c:pt>
                      <c:pt idx="1125">
                        <c:v>111.0076</c:v>
                      </c:pt>
                      <c:pt idx="1126">
                        <c:v>111.14676</c:v>
                      </c:pt>
                      <c:pt idx="1127">
                        <c:v>111.2298</c:v>
                      </c:pt>
                      <c:pt idx="1128">
                        <c:v>111.3652</c:v>
                      </c:pt>
                      <c:pt idx="1129">
                        <c:v>111.48260999999999</c:v>
                      </c:pt>
                      <c:pt idx="1130">
                        <c:v>111.64015999999999</c:v>
                      </c:pt>
                      <c:pt idx="1131">
                        <c:v>111.72469</c:v>
                      </c:pt>
                      <c:pt idx="1132">
                        <c:v>111.83477999999999</c:v>
                      </c:pt>
                      <c:pt idx="1133">
                        <c:v>111.98249</c:v>
                      </c:pt>
                      <c:pt idx="1134">
                        <c:v>112.17762999999999</c:v>
                      </c:pt>
                      <c:pt idx="1135">
                        <c:v>112.31415</c:v>
                      </c:pt>
                      <c:pt idx="1136">
                        <c:v>112.33468000000001</c:v>
                      </c:pt>
                      <c:pt idx="1137">
                        <c:v>112.48090999999999</c:v>
                      </c:pt>
                      <c:pt idx="1138">
                        <c:v>112.58790999999999</c:v>
                      </c:pt>
                      <c:pt idx="1139">
                        <c:v>112.75842</c:v>
                      </c:pt>
                      <c:pt idx="1140">
                        <c:v>112.85892</c:v>
                      </c:pt>
                      <c:pt idx="1141">
                        <c:v>113.00229</c:v>
                      </c:pt>
                      <c:pt idx="1142">
                        <c:v>113.11318</c:v>
                      </c:pt>
                      <c:pt idx="1143">
                        <c:v>113.2731</c:v>
                      </c:pt>
                      <c:pt idx="1144">
                        <c:v>113.34238999999999</c:v>
                      </c:pt>
                      <c:pt idx="1145">
                        <c:v>113.47711</c:v>
                      </c:pt>
                      <c:pt idx="1146">
                        <c:v>113.63006</c:v>
                      </c:pt>
                      <c:pt idx="1147">
                        <c:v>113.76697</c:v>
                      </c:pt>
                      <c:pt idx="1148">
                        <c:v>113.91413</c:v>
                      </c:pt>
                      <c:pt idx="1149">
                        <c:v>113.9935</c:v>
                      </c:pt>
                      <c:pt idx="1150">
                        <c:v>114.14995999999999</c:v>
                      </c:pt>
                      <c:pt idx="1151">
                        <c:v>114.27647</c:v>
                      </c:pt>
                      <c:pt idx="1152">
                        <c:v>114.39148</c:v>
                      </c:pt>
                      <c:pt idx="1153">
                        <c:v>114.50462</c:v>
                      </c:pt>
                      <c:pt idx="1154">
                        <c:v>114.60025</c:v>
                      </c:pt>
                      <c:pt idx="1155">
                        <c:v>114.74242</c:v>
                      </c:pt>
                      <c:pt idx="1156">
                        <c:v>114.84135000000001</c:v>
                      </c:pt>
                      <c:pt idx="1157">
                        <c:v>114.99842</c:v>
                      </c:pt>
                      <c:pt idx="1158">
                        <c:v>115.10525</c:v>
                      </c:pt>
                      <c:pt idx="1159">
                        <c:v>115.22609</c:v>
                      </c:pt>
                      <c:pt idx="1160">
                        <c:v>115.36763999999999</c:v>
                      </c:pt>
                      <c:pt idx="1161">
                        <c:v>115.47467</c:v>
                      </c:pt>
                      <c:pt idx="1162">
                        <c:v>115.56735</c:v>
                      </c:pt>
                      <c:pt idx="1163">
                        <c:v>115.72883</c:v>
                      </c:pt>
                      <c:pt idx="1164">
                        <c:v>115.86378000000001</c:v>
                      </c:pt>
                      <c:pt idx="1165">
                        <c:v>115.98459</c:v>
                      </c:pt>
                      <c:pt idx="1166">
                        <c:v>116.11954</c:v>
                      </c:pt>
                      <c:pt idx="1167">
                        <c:v>116.2092</c:v>
                      </c:pt>
                      <c:pt idx="1168">
                        <c:v>116.33848999999999</c:v>
                      </c:pt>
                      <c:pt idx="1169">
                        <c:v>116.5194</c:v>
                      </c:pt>
                      <c:pt idx="1170">
                        <c:v>116.63333</c:v>
                      </c:pt>
                      <c:pt idx="1171">
                        <c:v>116.73063999999999</c:v>
                      </c:pt>
                      <c:pt idx="1172">
                        <c:v>116.87837</c:v>
                      </c:pt>
                      <c:pt idx="1173">
                        <c:v>117.00783</c:v>
                      </c:pt>
                      <c:pt idx="1174">
                        <c:v>117.11959</c:v>
                      </c:pt>
                      <c:pt idx="1175">
                        <c:v>117.23451</c:v>
                      </c:pt>
                      <c:pt idx="1176">
                        <c:v>117.37284</c:v>
                      </c:pt>
                      <c:pt idx="1177">
                        <c:v>117.49704</c:v>
                      </c:pt>
                      <c:pt idx="1178">
                        <c:v>117.60448</c:v>
                      </c:pt>
                      <c:pt idx="1179">
                        <c:v>117.74117</c:v>
                      </c:pt>
                      <c:pt idx="1180">
                        <c:v>117.84802999999999</c:v>
                      </c:pt>
                      <c:pt idx="1181">
                        <c:v>117.99108</c:v>
                      </c:pt>
                      <c:pt idx="1182">
                        <c:v>118.11453</c:v>
                      </c:pt>
                      <c:pt idx="1183">
                        <c:v>118.20963999999999</c:v>
                      </c:pt>
                      <c:pt idx="1184">
                        <c:v>118.33683000000001</c:v>
                      </c:pt>
                      <c:pt idx="1185">
                        <c:v>118.47284999999999</c:v>
                      </c:pt>
                      <c:pt idx="1186">
                        <c:v>118.62828</c:v>
                      </c:pt>
                      <c:pt idx="1187">
                        <c:v>118.75754000000001</c:v>
                      </c:pt>
                      <c:pt idx="1188">
                        <c:v>118.85804</c:v>
                      </c:pt>
                      <c:pt idx="1189">
                        <c:v>118.99948999999999</c:v>
                      </c:pt>
                      <c:pt idx="1190">
                        <c:v>119.14884000000001</c:v>
                      </c:pt>
                      <c:pt idx="1191">
                        <c:v>119.2694</c:v>
                      </c:pt>
                      <c:pt idx="1192">
                        <c:v>119.37761999999999</c:v>
                      </c:pt>
                      <c:pt idx="1193">
                        <c:v>119.50472000000001</c:v>
                      </c:pt>
                      <c:pt idx="1194">
                        <c:v>119.64708</c:v>
                      </c:pt>
                      <c:pt idx="1195">
                        <c:v>119.81971</c:v>
                      </c:pt>
                      <c:pt idx="1196">
                        <c:v>119.91095</c:v>
                      </c:pt>
                      <c:pt idx="1197">
                        <c:v>119.97506</c:v>
                      </c:pt>
                      <c:pt idx="1198">
                        <c:v>120.12602</c:v>
                      </c:pt>
                      <c:pt idx="1199">
                        <c:v>120.22132999999999</c:v>
                      </c:pt>
                      <c:pt idx="1200">
                        <c:v>120.34911</c:v>
                      </c:pt>
                      <c:pt idx="1201">
                        <c:v>120.49034</c:v>
                      </c:pt>
                      <c:pt idx="1202">
                        <c:v>120.63436</c:v>
                      </c:pt>
                      <c:pt idx="1203">
                        <c:v>120.74771</c:v>
                      </c:pt>
                      <c:pt idx="1204">
                        <c:v>120.83132999999999</c:v>
                      </c:pt>
                      <c:pt idx="1205">
                        <c:v>121.00779</c:v>
                      </c:pt>
                      <c:pt idx="1206">
                        <c:v>121.10527</c:v>
                      </c:pt>
                      <c:pt idx="1207">
                        <c:v>121.24683</c:v>
                      </c:pt>
                      <c:pt idx="1208">
                        <c:v>121.35791999999999</c:v>
                      </c:pt>
                      <c:pt idx="1209">
                        <c:v>121.46341</c:v>
                      </c:pt>
                      <c:pt idx="1210">
                        <c:v>121.60012999999999</c:v>
                      </c:pt>
                      <c:pt idx="1211">
                        <c:v>121.74144</c:v>
                      </c:pt>
                      <c:pt idx="1212">
                        <c:v>121.86829</c:v>
                      </c:pt>
                      <c:pt idx="1213">
                        <c:v>121.98125</c:v>
                      </c:pt>
                      <c:pt idx="1214">
                        <c:v>122.1048</c:v>
                      </c:pt>
                      <c:pt idx="1215">
                        <c:v>122.2531</c:v>
                      </c:pt>
                      <c:pt idx="1216">
                        <c:v>122.37092</c:v>
                      </c:pt>
                      <c:pt idx="1217">
                        <c:v>122.46664</c:v>
                      </c:pt>
                      <c:pt idx="1218">
                        <c:v>122.60850000000001</c:v>
                      </c:pt>
                      <c:pt idx="1219">
                        <c:v>122.74717</c:v>
                      </c:pt>
                      <c:pt idx="1220">
                        <c:v>122.84156</c:v>
                      </c:pt>
                      <c:pt idx="1221">
                        <c:v>123.00834</c:v>
                      </c:pt>
                      <c:pt idx="1222">
                        <c:v>123.12551999999999</c:v>
                      </c:pt>
                      <c:pt idx="1223">
                        <c:v>123.22619</c:v>
                      </c:pt>
                      <c:pt idx="1224">
                        <c:v>123.38242</c:v>
                      </c:pt>
                      <c:pt idx="1225">
                        <c:v>123.46671000000001</c:v>
                      </c:pt>
                      <c:pt idx="1226">
                        <c:v>123.59862</c:v>
                      </c:pt>
                      <c:pt idx="1227">
                        <c:v>123.73096</c:v>
                      </c:pt>
                      <c:pt idx="1228">
                        <c:v>123.91395</c:v>
                      </c:pt>
                      <c:pt idx="1229">
                        <c:v>124.04430000000001</c:v>
                      </c:pt>
                      <c:pt idx="1230">
                        <c:v>124.11895</c:v>
                      </c:pt>
                      <c:pt idx="1231">
                        <c:v>124.24151999999999</c:v>
                      </c:pt>
                      <c:pt idx="1232">
                        <c:v>124.37079</c:v>
                      </c:pt>
                      <c:pt idx="1233">
                        <c:v>124.50996000000001</c:v>
                      </c:pt>
                      <c:pt idx="1234">
                        <c:v>124.60059</c:v>
                      </c:pt>
                      <c:pt idx="1235">
                        <c:v>124.72119000000001</c:v>
                      </c:pt>
                      <c:pt idx="1236">
                        <c:v>124.87331</c:v>
                      </c:pt>
                      <c:pt idx="1237">
                        <c:v>125.00037</c:v>
                      </c:pt>
                      <c:pt idx="1238">
                        <c:v>125.09335</c:v>
                      </c:pt>
                      <c:pt idx="1239">
                        <c:v>125.24377</c:v>
                      </c:pt>
                      <c:pt idx="1240">
                        <c:v>125.37286</c:v>
                      </c:pt>
                      <c:pt idx="1241">
                        <c:v>125.52704</c:v>
                      </c:pt>
                      <c:pt idx="1242">
                        <c:v>125.64008</c:v>
                      </c:pt>
                      <c:pt idx="1243">
                        <c:v>125.77533</c:v>
                      </c:pt>
                      <c:pt idx="1244">
                        <c:v>125.86287</c:v>
                      </c:pt>
                      <c:pt idx="1245">
                        <c:v>126.00564</c:v>
                      </c:pt>
                      <c:pt idx="1246">
                        <c:v>126.14176999999999</c:v>
                      </c:pt>
                      <c:pt idx="1247">
                        <c:v>126.21832000000001</c:v>
                      </c:pt>
                      <c:pt idx="1248">
                        <c:v>126.31395000000001</c:v>
                      </c:pt>
                      <c:pt idx="1249">
                        <c:v>126.51124</c:v>
                      </c:pt>
                      <c:pt idx="1250">
                        <c:v>126.60787000000001</c:v>
                      </c:pt>
                      <c:pt idx="1251">
                        <c:v>126.72866</c:v>
                      </c:pt>
                      <c:pt idx="1252">
                        <c:v>126.85957000000001</c:v>
                      </c:pt>
                      <c:pt idx="1253">
                        <c:v>127.03309</c:v>
                      </c:pt>
                      <c:pt idx="1254">
                        <c:v>127.11729</c:v>
                      </c:pt>
                      <c:pt idx="1255">
                        <c:v>127.26114</c:v>
                      </c:pt>
                      <c:pt idx="1256">
                        <c:v>127.48819</c:v>
                      </c:pt>
                      <c:pt idx="1257">
                        <c:v>127.49764999999999</c:v>
                      </c:pt>
                      <c:pt idx="1258">
                        <c:v>127.60484</c:v>
                      </c:pt>
                      <c:pt idx="1259">
                        <c:v>127.70715</c:v>
                      </c:pt>
                      <c:pt idx="1260">
                        <c:v>127.85926000000001</c:v>
                      </c:pt>
                      <c:pt idx="1261">
                        <c:v>127.96434000000001</c:v>
                      </c:pt>
                      <c:pt idx="1262">
                        <c:v>128.12305000000001</c:v>
                      </c:pt>
                      <c:pt idx="1263">
                        <c:v>128.25561999999999</c:v>
                      </c:pt>
                      <c:pt idx="1264">
                        <c:v>128.36575999999999</c:v>
                      </c:pt>
                      <c:pt idx="1265">
                        <c:v>128.47740999999999</c:v>
                      </c:pt>
                      <c:pt idx="1266">
                        <c:v>128.64877999999999</c:v>
                      </c:pt>
                      <c:pt idx="1267">
                        <c:v>128.73739</c:v>
                      </c:pt>
                      <c:pt idx="1268">
                        <c:v>128.8758</c:v>
                      </c:pt>
                      <c:pt idx="1269">
                        <c:v>128.98543000000001</c:v>
                      </c:pt>
                      <c:pt idx="1270">
                        <c:v>129.13140999999999</c:v>
                      </c:pt>
                      <c:pt idx="1271">
                        <c:v>129.20187000000001</c:v>
                      </c:pt>
                      <c:pt idx="1272">
                        <c:v>129.34934999999999</c:v>
                      </c:pt>
                      <c:pt idx="1273">
                        <c:v>129.45805999999999</c:v>
                      </c:pt>
                      <c:pt idx="1274">
                        <c:v>129.62371999999999</c:v>
                      </c:pt>
                      <c:pt idx="1275">
                        <c:v>129.72872000000001</c:v>
                      </c:pt>
                      <c:pt idx="1276">
                        <c:v>129.86008000000001</c:v>
                      </c:pt>
                      <c:pt idx="1277">
                        <c:v>129.96901</c:v>
                      </c:pt>
                      <c:pt idx="1278">
                        <c:v>130.10818</c:v>
                      </c:pt>
                      <c:pt idx="1279">
                        <c:v>130.26806999999999</c:v>
                      </c:pt>
                      <c:pt idx="1280">
                        <c:v>130.34585999999999</c:v>
                      </c:pt>
                      <c:pt idx="1281">
                        <c:v>130.44927000000001</c:v>
                      </c:pt>
                      <c:pt idx="1282">
                        <c:v>130.59491</c:v>
                      </c:pt>
                      <c:pt idx="1283">
                        <c:v>130.76704000000001</c:v>
                      </c:pt>
                      <c:pt idx="1284">
                        <c:v>130.86552</c:v>
                      </c:pt>
                      <c:pt idx="1285">
                        <c:v>130.98639</c:v>
                      </c:pt>
                      <c:pt idx="1286">
                        <c:v>131.11595</c:v>
                      </c:pt>
                      <c:pt idx="1287">
                        <c:v>131.26852</c:v>
                      </c:pt>
                      <c:pt idx="1288">
                        <c:v>131.39802</c:v>
                      </c:pt>
                      <c:pt idx="1289">
                        <c:v>131.51719</c:v>
                      </c:pt>
                      <c:pt idx="1290">
                        <c:v>131.61824999999999</c:v>
                      </c:pt>
                      <c:pt idx="1291">
                        <c:v>131.73528999999999</c:v>
                      </c:pt>
                      <c:pt idx="1292">
                        <c:v>131.86664999999999</c:v>
                      </c:pt>
                      <c:pt idx="1293">
                        <c:v>131.97555</c:v>
                      </c:pt>
                      <c:pt idx="1294">
                        <c:v>132.11946</c:v>
                      </c:pt>
                      <c:pt idx="1295">
                        <c:v>132.25733</c:v>
                      </c:pt>
                      <c:pt idx="1296">
                        <c:v>132.39408</c:v>
                      </c:pt>
                      <c:pt idx="1297">
                        <c:v>132.50039000000001</c:v>
                      </c:pt>
                      <c:pt idx="1298">
                        <c:v>132.64430999999999</c:v>
                      </c:pt>
                      <c:pt idx="1299">
                        <c:v>132.73401999999999</c:v>
                      </c:pt>
                      <c:pt idx="1300">
                        <c:v>132.88606999999999</c:v>
                      </c:pt>
                      <c:pt idx="1301">
                        <c:v>132.97798</c:v>
                      </c:pt>
                      <c:pt idx="1302">
                        <c:v>133.10777999999999</c:v>
                      </c:pt>
                      <c:pt idx="1303">
                        <c:v>133.22746000000001</c:v>
                      </c:pt>
                      <c:pt idx="1304">
                        <c:v>133.40181000000001</c:v>
                      </c:pt>
                      <c:pt idx="1305">
                        <c:v>133.48383999999999</c:v>
                      </c:pt>
                      <c:pt idx="1306">
                        <c:v>133.62513999999999</c:v>
                      </c:pt>
                      <c:pt idx="1307">
                        <c:v>133.74835999999999</c:v>
                      </c:pt>
                      <c:pt idx="1308">
                        <c:v>133.89305999999999</c:v>
                      </c:pt>
                      <c:pt idx="1309">
                        <c:v>133.98218</c:v>
                      </c:pt>
                      <c:pt idx="1310">
                        <c:v>134.11735999999999</c:v>
                      </c:pt>
                      <c:pt idx="1311">
                        <c:v>134.21845999999999</c:v>
                      </c:pt>
                      <c:pt idx="1312">
                        <c:v>134.36716000000001</c:v>
                      </c:pt>
                      <c:pt idx="1313">
                        <c:v>134.48276999999999</c:v>
                      </c:pt>
                      <c:pt idx="1314">
                        <c:v>134.61918</c:v>
                      </c:pt>
                      <c:pt idx="1315">
                        <c:v>134.73208</c:v>
                      </c:pt>
                      <c:pt idx="1316">
                        <c:v>134.84485000000001</c:v>
                      </c:pt>
                      <c:pt idx="1317">
                        <c:v>135.12171000000001</c:v>
                      </c:pt>
                      <c:pt idx="1318">
                        <c:v>135.09286</c:v>
                      </c:pt>
                      <c:pt idx="1319">
                        <c:v>135.19759999999999</c:v>
                      </c:pt>
                      <c:pt idx="1320">
                        <c:v>135.36175</c:v>
                      </c:pt>
                      <c:pt idx="1321">
                        <c:v>135.51415</c:v>
                      </c:pt>
                      <c:pt idx="1322">
                        <c:v>135.59533999999999</c:v>
                      </c:pt>
                      <c:pt idx="1323">
                        <c:v>135.73168000000001</c:v>
                      </c:pt>
                      <c:pt idx="1324">
                        <c:v>135.84268</c:v>
                      </c:pt>
                      <c:pt idx="1325">
                        <c:v>136.01167000000001</c:v>
                      </c:pt>
                      <c:pt idx="1326">
                        <c:v>136.10254</c:v>
                      </c:pt>
                      <c:pt idx="1327">
                        <c:v>136.20984999999999</c:v>
                      </c:pt>
                      <c:pt idx="1328">
                        <c:v>136.33493999999999</c:v>
                      </c:pt>
                      <c:pt idx="1329">
                        <c:v>136.49274</c:v>
                      </c:pt>
                      <c:pt idx="1330">
                        <c:v>136.63235</c:v>
                      </c:pt>
                      <c:pt idx="1331">
                        <c:v>136.7534</c:v>
                      </c:pt>
                      <c:pt idx="1332">
                        <c:v>136.88289</c:v>
                      </c:pt>
                      <c:pt idx="1333">
                        <c:v>136.98715999999999</c:v>
                      </c:pt>
                      <c:pt idx="1334">
                        <c:v>137.12585999999999</c:v>
                      </c:pt>
                      <c:pt idx="1335">
                        <c:v>137.20654999999999</c:v>
                      </c:pt>
                      <c:pt idx="1336">
                        <c:v>137.3329</c:v>
                      </c:pt>
                      <c:pt idx="1337">
                        <c:v>137.46744000000001</c:v>
                      </c:pt>
                      <c:pt idx="1338">
                        <c:v>137.63404</c:v>
                      </c:pt>
                      <c:pt idx="1339">
                        <c:v>137.73007000000001</c:v>
                      </c:pt>
                      <c:pt idx="1340">
                        <c:v>137.87585999999999</c:v>
                      </c:pt>
                      <c:pt idx="1341">
                        <c:v>137.99542</c:v>
                      </c:pt>
                      <c:pt idx="1342">
                        <c:v>138.13801000000001</c:v>
                      </c:pt>
                      <c:pt idx="1343">
                        <c:v>138.22031000000001</c:v>
                      </c:pt>
                      <c:pt idx="1344">
                        <c:v>138.34395000000001</c:v>
                      </c:pt>
                      <c:pt idx="1345">
                        <c:v>138.48327</c:v>
                      </c:pt>
                      <c:pt idx="1346">
                        <c:v>138.63486</c:v>
                      </c:pt>
                      <c:pt idx="1347">
                        <c:v>138.72588999999999</c:v>
                      </c:pt>
                      <c:pt idx="1348">
                        <c:v>138.84116</c:v>
                      </c:pt>
                      <c:pt idx="1349">
                        <c:v>138.97953999999999</c:v>
                      </c:pt>
                      <c:pt idx="1350">
                        <c:v>139.12110999999999</c:v>
                      </c:pt>
                      <c:pt idx="1351">
                        <c:v>139.25716</c:v>
                      </c:pt>
                      <c:pt idx="1352">
                        <c:v>139.37795</c:v>
                      </c:pt>
                      <c:pt idx="1353">
                        <c:v>139.48081999999999</c:v>
                      </c:pt>
                      <c:pt idx="1354">
                        <c:v>139.58875</c:v>
                      </c:pt>
                      <c:pt idx="1355">
                        <c:v>139.72861</c:v>
                      </c:pt>
                      <c:pt idx="1356">
                        <c:v>139.81563</c:v>
                      </c:pt>
                      <c:pt idx="1357">
                        <c:v>139.98456999999999</c:v>
                      </c:pt>
                      <c:pt idx="1358">
                        <c:v>140.12805</c:v>
                      </c:pt>
                      <c:pt idx="1359">
                        <c:v>140.25013000000001</c:v>
                      </c:pt>
                      <c:pt idx="1360">
                        <c:v>140.34245999999999</c:v>
                      </c:pt>
                      <c:pt idx="1361">
                        <c:v>140.46972</c:v>
                      </c:pt>
                      <c:pt idx="1362">
                        <c:v>140.59424000000001</c:v>
                      </c:pt>
                      <c:pt idx="1363">
                        <c:v>140.74627000000001</c:v>
                      </c:pt>
                      <c:pt idx="1364">
                        <c:v>140.82656</c:v>
                      </c:pt>
                      <c:pt idx="1365">
                        <c:v>140.95957999999999</c:v>
                      </c:pt>
                      <c:pt idx="1366">
                        <c:v>141.12036000000001</c:v>
                      </c:pt>
                      <c:pt idx="1367">
                        <c:v>141.26517999999999</c:v>
                      </c:pt>
                      <c:pt idx="1368">
                        <c:v>141.39496</c:v>
                      </c:pt>
                      <c:pt idx="1369">
                        <c:v>141.51181</c:v>
                      </c:pt>
                      <c:pt idx="1370">
                        <c:v>141.63045</c:v>
                      </c:pt>
                      <c:pt idx="1371">
                        <c:v>141.76828</c:v>
                      </c:pt>
                      <c:pt idx="1372">
                        <c:v>141.90841</c:v>
                      </c:pt>
                      <c:pt idx="1373">
                        <c:v>141.99485000000001</c:v>
                      </c:pt>
                      <c:pt idx="1374">
                        <c:v>142.10172</c:v>
                      </c:pt>
                      <c:pt idx="1375">
                        <c:v>142.2398</c:v>
                      </c:pt>
                      <c:pt idx="1376">
                        <c:v>142.38927000000001</c:v>
                      </c:pt>
                      <c:pt idx="1377">
                        <c:v>142.51485</c:v>
                      </c:pt>
                      <c:pt idx="1378">
                        <c:v>142.75612000000001</c:v>
                      </c:pt>
                      <c:pt idx="1379">
                        <c:v>142.73734999999999</c:v>
                      </c:pt>
                      <c:pt idx="1380">
                        <c:v>142.90289000000001</c:v>
                      </c:pt>
                      <c:pt idx="1381">
                        <c:v>143.01580000000001</c:v>
                      </c:pt>
                      <c:pt idx="1382">
                        <c:v>143.09909999999999</c:v>
                      </c:pt>
                      <c:pt idx="1383">
                        <c:v>143.21020999999999</c:v>
                      </c:pt>
                      <c:pt idx="1384">
                        <c:v>143.35884999999999</c:v>
                      </c:pt>
                      <c:pt idx="1385">
                        <c:v>143.46360000000001</c:v>
                      </c:pt>
                      <c:pt idx="1386">
                        <c:v>143.59954999999999</c:v>
                      </c:pt>
                      <c:pt idx="1387">
                        <c:v>143.73573999999999</c:v>
                      </c:pt>
                      <c:pt idx="1388">
                        <c:v>143.87734</c:v>
                      </c:pt>
                      <c:pt idx="1389">
                        <c:v>144.02253999999999</c:v>
                      </c:pt>
                      <c:pt idx="1390">
                        <c:v>144.12179</c:v>
                      </c:pt>
                      <c:pt idx="1391">
                        <c:v>144.22229999999999</c:v>
                      </c:pt>
                      <c:pt idx="1392">
                        <c:v>144.36994999999999</c:v>
                      </c:pt>
                      <c:pt idx="1393">
                        <c:v>144.49323000000001</c:v>
                      </c:pt>
                      <c:pt idx="1394">
                        <c:v>144.60095999999999</c:v>
                      </c:pt>
                      <c:pt idx="1395">
                        <c:v>144.72774000000001</c:v>
                      </c:pt>
                      <c:pt idx="1396">
                        <c:v>144.85085000000001</c:v>
                      </c:pt>
                      <c:pt idx="1397">
                        <c:v>144.99669</c:v>
                      </c:pt>
                      <c:pt idx="1398">
                        <c:v>145.1155</c:v>
                      </c:pt>
                      <c:pt idx="1399">
                        <c:v>145.21594999999999</c:v>
                      </c:pt>
                      <c:pt idx="1400">
                        <c:v>145.35198</c:v>
                      </c:pt>
                      <c:pt idx="1401">
                        <c:v>145.50074000000001</c:v>
                      </c:pt>
                      <c:pt idx="1402">
                        <c:v>145.62196</c:v>
                      </c:pt>
                      <c:pt idx="1403">
                        <c:v>145.72086999999999</c:v>
                      </c:pt>
                      <c:pt idx="1404">
                        <c:v>145.83833999999999</c:v>
                      </c:pt>
                      <c:pt idx="1405">
                        <c:v>145.99444</c:v>
                      </c:pt>
                      <c:pt idx="1406">
                        <c:v>146.12384</c:v>
                      </c:pt>
                      <c:pt idx="1407">
                        <c:v>146.22663</c:v>
                      </c:pt>
                      <c:pt idx="1408">
                        <c:v>146.34752</c:v>
                      </c:pt>
                      <c:pt idx="1409">
                        <c:v>146.46161000000001</c:v>
                      </c:pt>
                      <c:pt idx="1410">
                        <c:v>146.64283</c:v>
                      </c:pt>
                      <c:pt idx="1411">
                        <c:v>146.74141</c:v>
                      </c:pt>
                      <c:pt idx="1412">
                        <c:v>146.84278</c:v>
                      </c:pt>
                      <c:pt idx="1413">
                        <c:v>146.96128999999999</c:v>
                      </c:pt>
                      <c:pt idx="1414">
                        <c:v>147.12383</c:v>
                      </c:pt>
                      <c:pt idx="1415">
                        <c:v>147.19324</c:v>
                      </c:pt>
                      <c:pt idx="1416">
                        <c:v>147.33661000000001</c:v>
                      </c:pt>
                      <c:pt idx="1417">
                        <c:v>147.48058</c:v>
                      </c:pt>
                      <c:pt idx="1418">
                        <c:v>147.63556</c:v>
                      </c:pt>
                      <c:pt idx="1419">
                        <c:v>147.72902999999999</c:v>
                      </c:pt>
                      <c:pt idx="1420">
                        <c:v>147.84748999999999</c:v>
                      </c:pt>
                      <c:pt idx="1421">
                        <c:v>147.97162</c:v>
                      </c:pt>
                      <c:pt idx="1422">
                        <c:v>148.11086</c:v>
                      </c:pt>
                      <c:pt idx="1423">
                        <c:v>148.19197</c:v>
                      </c:pt>
                      <c:pt idx="1424">
                        <c:v>148.33655999999999</c:v>
                      </c:pt>
                      <c:pt idx="1425">
                        <c:v>148.44380000000001</c:v>
                      </c:pt>
                      <c:pt idx="1426">
                        <c:v>148.5856</c:v>
                      </c:pt>
                      <c:pt idx="1427">
                        <c:v>148.74404000000001</c:v>
                      </c:pt>
                      <c:pt idx="1428">
                        <c:v>148.82703000000001</c:v>
                      </c:pt>
                      <c:pt idx="1429">
                        <c:v>148.97702000000001</c:v>
                      </c:pt>
                      <c:pt idx="1430">
                        <c:v>149.09476000000001</c:v>
                      </c:pt>
                      <c:pt idx="1431">
                        <c:v>149.26487</c:v>
                      </c:pt>
                      <c:pt idx="1432">
                        <c:v>149.35798</c:v>
                      </c:pt>
                      <c:pt idx="1433">
                        <c:v>149.47783999999999</c:v>
                      </c:pt>
                      <c:pt idx="1434">
                        <c:v>149.59483</c:v>
                      </c:pt>
                      <c:pt idx="1435">
                        <c:v>149.74798000000001</c:v>
                      </c:pt>
                      <c:pt idx="1436">
                        <c:v>149.83756</c:v>
                      </c:pt>
                      <c:pt idx="1437">
                        <c:v>149.93889999999999</c:v>
                      </c:pt>
                      <c:pt idx="1438">
                        <c:v>150.09669</c:v>
                      </c:pt>
                      <c:pt idx="1439">
                        <c:v>150.35937000000001</c:v>
                      </c:pt>
                      <c:pt idx="1440">
                        <c:v>150.34599</c:v>
                      </c:pt>
                      <c:pt idx="1441">
                        <c:v>150.47695999999999</c:v>
                      </c:pt>
                      <c:pt idx="1442">
                        <c:v>150.58007000000001</c:v>
                      </c:pt>
                      <c:pt idx="1443">
                        <c:v>150.76059000000001</c:v>
                      </c:pt>
                      <c:pt idx="1444">
                        <c:v>150.84064000000001</c:v>
                      </c:pt>
                      <c:pt idx="1445">
                        <c:v>150.98667</c:v>
                      </c:pt>
                      <c:pt idx="1446">
                        <c:v>151.07993999999999</c:v>
                      </c:pt>
                      <c:pt idx="1447">
                        <c:v>151.22963999999999</c:v>
                      </c:pt>
                      <c:pt idx="1448">
                        <c:v>151.37096</c:v>
                      </c:pt>
                      <c:pt idx="1449">
                        <c:v>151.46663000000001</c:v>
                      </c:pt>
                      <c:pt idx="1450">
                        <c:v>151.57275000000001</c:v>
                      </c:pt>
                      <c:pt idx="1451">
                        <c:v>151.73821000000001</c:v>
                      </c:pt>
                      <c:pt idx="1452">
                        <c:v>151.84782999999999</c:v>
                      </c:pt>
                      <c:pt idx="1453">
                        <c:v>151.94986</c:v>
                      </c:pt>
                      <c:pt idx="1454">
                        <c:v>152.07625999999999</c:v>
                      </c:pt>
                      <c:pt idx="1455">
                        <c:v>152.21190000000001</c:v>
                      </c:pt>
                      <c:pt idx="1456">
                        <c:v>152.35732999999999</c:v>
                      </c:pt>
                      <c:pt idx="1457">
                        <c:v>152.45263</c:v>
                      </c:pt>
                      <c:pt idx="1458">
                        <c:v>152.5735</c:v>
                      </c:pt>
                      <c:pt idx="1459">
                        <c:v>152.69602</c:v>
                      </c:pt>
                      <c:pt idx="1460">
                        <c:v>152.8734</c:v>
                      </c:pt>
                      <c:pt idx="1461">
                        <c:v>152.95786000000001</c:v>
                      </c:pt>
                      <c:pt idx="1462">
                        <c:v>153.09317999999999</c:v>
                      </c:pt>
                      <c:pt idx="1463">
                        <c:v>153.20765</c:v>
                      </c:pt>
                      <c:pt idx="1464">
                        <c:v>153.34443999999999</c:v>
                      </c:pt>
                      <c:pt idx="1465">
                        <c:v>153.4659</c:v>
                      </c:pt>
                      <c:pt idx="1466">
                        <c:v>153.56607</c:v>
                      </c:pt>
                      <c:pt idx="1467">
                        <c:v>153.69567000000001</c:v>
                      </c:pt>
                      <c:pt idx="1468">
                        <c:v>153.82597999999999</c:v>
                      </c:pt>
                      <c:pt idx="1469">
                        <c:v>153.98327</c:v>
                      </c:pt>
                      <c:pt idx="1470">
                        <c:v>154.07966999999999</c:v>
                      </c:pt>
                      <c:pt idx="1471">
                        <c:v>154.20481000000001</c:v>
                      </c:pt>
                      <c:pt idx="1472">
                        <c:v>154.33704</c:v>
                      </c:pt>
                      <c:pt idx="1473">
                        <c:v>154.47521</c:v>
                      </c:pt>
                      <c:pt idx="1474">
                        <c:v>154.61608000000001</c:v>
                      </c:pt>
                      <c:pt idx="1475">
                        <c:v>154.71779000000001</c:v>
                      </c:pt>
                      <c:pt idx="1476">
                        <c:v>154.85415</c:v>
                      </c:pt>
                      <c:pt idx="1477">
                        <c:v>154.99164999999999</c:v>
                      </c:pt>
                      <c:pt idx="1478">
                        <c:v>155.10315</c:v>
                      </c:pt>
                      <c:pt idx="1479">
                        <c:v>155.2252</c:v>
                      </c:pt>
                      <c:pt idx="1480">
                        <c:v>155.34793999999999</c:v>
                      </c:pt>
                      <c:pt idx="1481">
                        <c:v>155.53364999999999</c:v>
                      </c:pt>
                      <c:pt idx="1482">
                        <c:v>155.59227000000001</c:v>
                      </c:pt>
                      <c:pt idx="1483">
                        <c:v>155.74009000000001</c:v>
                      </c:pt>
                      <c:pt idx="1484">
                        <c:v>155.87846999999999</c:v>
                      </c:pt>
                      <c:pt idx="1485">
                        <c:v>155.98406</c:v>
                      </c:pt>
                      <c:pt idx="1486">
                        <c:v>156.10425000000001</c:v>
                      </c:pt>
                      <c:pt idx="1487">
                        <c:v>156.2133</c:v>
                      </c:pt>
                      <c:pt idx="1488">
                        <c:v>156.33815000000001</c:v>
                      </c:pt>
                      <c:pt idx="1489">
                        <c:v>156.43113</c:v>
                      </c:pt>
                      <c:pt idx="1490">
                        <c:v>156.60686999999999</c:v>
                      </c:pt>
                      <c:pt idx="1491">
                        <c:v>156.73692</c:v>
                      </c:pt>
                      <c:pt idx="1492">
                        <c:v>156.84256999999999</c:v>
                      </c:pt>
                      <c:pt idx="1493">
                        <c:v>156.9639</c:v>
                      </c:pt>
                      <c:pt idx="1494">
                        <c:v>157.11700999999999</c:v>
                      </c:pt>
                      <c:pt idx="1495">
                        <c:v>157.19936000000001</c:v>
                      </c:pt>
                      <c:pt idx="1496">
                        <c:v>157.31089</c:v>
                      </c:pt>
                      <c:pt idx="1497">
                        <c:v>157.47183000000001</c:v>
                      </c:pt>
                      <c:pt idx="1498">
                        <c:v>157.5925</c:v>
                      </c:pt>
                      <c:pt idx="1499">
                        <c:v>157.75935999999999</c:v>
                      </c:pt>
                      <c:pt idx="1500">
                        <c:v>157.89054999999999</c:v>
                      </c:pt>
                      <c:pt idx="1501">
                        <c:v>157.93322000000001</c:v>
                      </c:pt>
                      <c:pt idx="1502">
                        <c:v>158.11983000000001</c:v>
                      </c:pt>
                      <c:pt idx="1503">
                        <c:v>158.22391999999999</c:v>
                      </c:pt>
                      <c:pt idx="1504">
                        <c:v>158.32283000000001</c:v>
                      </c:pt>
                      <c:pt idx="1505">
                        <c:v>158.44735</c:v>
                      </c:pt>
                      <c:pt idx="1506">
                        <c:v>158.57554999999999</c:v>
                      </c:pt>
                      <c:pt idx="1507">
                        <c:v>158.70305999999999</c:v>
                      </c:pt>
                      <c:pt idx="1508">
                        <c:v>158.81656000000001</c:v>
                      </c:pt>
                      <c:pt idx="1509">
                        <c:v>158.94718</c:v>
                      </c:pt>
                      <c:pt idx="1510">
                        <c:v>159.07612</c:v>
                      </c:pt>
                      <c:pt idx="1511">
                        <c:v>159.23940999999999</c:v>
                      </c:pt>
                      <c:pt idx="1512">
                        <c:v>159.31196</c:v>
                      </c:pt>
                      <c:pt idx="1513">
                        <c:v>159.45182</c:v>
                      </c:pt>
                      <c:pt idx="1514">
                        <c:v>159.57443000000001</c:v>
                      </c:pt>
                      <c:pt idx="1515">
                        <c:v>159.72852</c:v>
                      </c:pt>
                      <c:pt idx="1516">
                        <c:v>159.82587000000001</c:v>
                      </c:pt>
                      <c:pt idx="1517">
                        <c:v>159.95209</c:v>
                      </c:pt>
                      <c:pt idx="1518">
                        <c:v>160.08013</c:v>
                      </c:pt>
                      <c:pt idx="1519">
                        <c:v>160.22880000000001</c:v>
                      </c:pt>
                      <c:pt idx="1520">
                        <c:v>160.35801000000001</c:v>
                      </c:pt>
                      <c:pt idx="1521">
                        <c:v>160.47076999999999</c:v>
                      </c:pt>
                      <c:pt idx="1522">
                        <c:v>160.60863000000001</c:v>
                      </c:pt>
                      <c:pt idx="1523">
                        <c:v>160.72066000000001</c:v>
                      </c:pt>
                      <c:pt idx="1524">
                        <c:v>160.88276999999999</c:v>
                      </c:pt>
                      <c:pt idx="1525">
                        <c:v>160.96028000000001</c:v>
                      </c:pt>
                      <c:pt idx="1526">
                        <c:v>161.09111999999999</c:v>
                      </c:pt>
                      <c:pt idx="1527">
                        <c:v>161.2193</c:v>
                      </c:pt>
                      <c:pt idx="1528">
                        <c:v>161.36725000000001</c:v>
                      </c:pt>
                      <c:pt idx="1529">
                        <c:v>161.48106000000001</c:v>
                      </c:pt>
                      <c:pt idx="1530">
                        <c:v>161.58716999999999</c:v>
                      </c:pt>
                      <c:pt idx="1531">
                        <c:v>161.70079000000001</c:v>
                      </c:pt>
                      <c:pt idx="1532">
                        <c:v>161.84550999999999</c:v>
                      </c:pt>
                      <c:pt idx="1533">
                        <c:v>161.9426</c:v>
                      </c:pt>
                      <c:pt idx="1534">
                        <c:v>162.08296999999999</c:v>
                      </c:pt>
                      <c:pt idx="1535">
                        <c:v>162.20165</c:v>
                      </c:pt>
                      <c:pt idx="1536">
                        <c:v>162.34696</c:v>
                      </c:pt>
                      <c:pt idx="1537">
                        <c:v>162.42347000000001</c:v>
                      </c:pt>
                      <c:pt idx="1538">
                        <c:v>162.58976999999999</c:v>
                      </c:pt>
                      <c:pt idx="1539">
                        <c:v>162.69407000000001</c:v>
                      </c:pt>
                      <c:pt idx="1540">
                        <c:v>162.84806</c:v>
                      </c:pt>
                      <c:pt idx="1541">
                        <c:v>162.95421999999999</c:v>
                      </c:pt>
                      <c:pt idx="1542">
                        <c:v>163.08046999999999</c:v>
                      </c:pt>
                      <c:pt idx="1543">
                        <c:v>163.21688</c:v>
                      </c:pt>
                      <c:pt idx="1544">
                        <c:v>163.35246000000001</c:v>
                      </c:pt>
                      <c:pt idx="1545">
                        <c:v>163.4854</c:v>
                      </c:pt>
                      <c:pt idx="1546">
                        <c:v>163.61042</c:v>
                      </c:pt>
                      <c:pt idx="1547">
                        <c:v>163.71387999999999</c:v>
                      </c:pt>
                      <c:pt idx="1548">
                        <c:v>163.82612</c:v>
                      </c:pt>
                      <c:pt idx="1549">
                        <c:v>163.98920000000001</c:v>
                      </c:pt>
                      <c:pt idx="1550">
                        <c:v>164.04611</c:v>
                      </c:pt>
                      <c:pt idx="1551">
                        <c:v>164.19207</c:v>
                      </c:pt>
                      <c:pt idx="1552">
                        <c:v>164.34155999999999</c:v>
                      </c:pt>
                      <c:pt idx="1553">
                        <c:v>164.48489000000001</c:v>
                      </c:pt>
                      <c:pt idx="1554">
                        <c:v>164.58149</c:v>
                      </c:pt>
                      <c:pt idx="1555">
                        <c:v>164.71687</c:v>
                      </c:pt>
                      <c:pt idx="1556">
                        <c:v>164.86168000000001</c:v>
                      </c:pt>
                      <c:pt idx="1557">
                        <c:v>165.01594</c:v>
                      </c:pt>
                      <c:pt idx="1558">
                        <c:v>165.10441</c:v>
                      </c:pt>
                      <c:pt idx="1559">
                        <c:v>165.2303</c:v>
                      </c:pt>
                      <c:pt idx="1560">
                        <c:v>165.45264</c:v>
                      </c:pt>
                      <c:pt idx="1561">
                        <c:v>165.47744</c:v>
                      </c:pt>
                      <c:pt idx="1562">
                        <c:v>165.56593000000001</c:v>
                      </c:pt>
                      <c:pt idx="1563">
                        <c:v>165.70552000000001</c:v>
                      </c:pt>
                      <c:pt idx="1564">
                        <c:v>165.82732999999999</c:v>
                      </c:pt>
                      <c:pt idx="1565">
                        <c:v>165.95652000000001</c:v>
                      </c:pt>
                      <c:pt idx="1566">
                        <c:v>166.09270000000001</c:v>
                      </c:pt>
                      <c:pt idx="1567">
                        <c:v>166.20715000000001</c:v>
                      </c:pt>
                      <c:pt idx="1568">
                        <c:v>166.34605999999999</c:v>
                      </c:pt>
                      <c:pt idx="1569">
                        <c:v>166.47564</c:v>
                      </c:pt>
                      <c:pt idx="1570">
                        <c:v>166.56122999999999</c:v>
                      </c:pt>
                      <c:pt idx="1571">
                        <c:v>166.68973</c:v>
                      </c:pt>
                      <c:pt idx="1572">
                        <c:v>166.79603</c:v>
                      </c:pt>
                      <c:pt idx="1573">
                        <c:v>166.92399</c:v>
                      </c:pt>
                      <c:pt idx="1574">
                        <c:v>167.08237</c:v>
                      </c:pt>
                      <c:pt idx="1575">
                        <c:v>167.19499999999999</c:v>
                      </c:pt>
                      <c:pt idx="1576">
                        <c:v>167.33124000000001</c:v>
                      </c:pt>
                      <c:pt idx="1577">
                        <c:v>167.43554</c:v>
                      </c:pt>
                      <c:pt idx="1578">
                        <c:v>167.60166000000001</c:v>
                      </c:pt>
                      <c:pt idx="1579">
                        <c:v>167.67101</c:v>
                      </c:pt>
                      <c:pt idx="1580">
                        <c:v>167.82463999999999</c:v>
                      </c:pt>
                      <c:pt idx="1581">
                        <c:v>167.92372</c:v>
                      </c:pt>
                      <c:pt idx="1582">
                        <c:v>168.09867</c:v>
                      </c:pt>
                      <c:pt idx="1583">
                        <c:v>168.24153999999999</c:v>
                      </c:pt>
                      <c:pt idx="1584">
                        <c:v>168.34038000000001</c:v>
                      </c:pt>
                      <c:pt idx="1585">
                        <c:v>168.44396</c:v>
                      </c:pt>
                      <c:pt idx="1586">
                        <c:v>168.55718999999999</c:v>
                      </c:pt>
                      <c:pt idx="1587">
                        <c:v>168.72282999999999</c:v>
                      </c:pt>
                      <c:pt idx="1588">
                        <c:v>168.80214000000001</c:v>
                      </c:pt>
                      <c:pt idx="1589">
                        <c:v>168.95187999999999</c:v>
                      </c:pt>
                      <c:pt idx="1590">
                        <c:v>169.07194999999999</c:v>
                      </c:pt>
                      <c:pt idx="1591">
                        <c:v>169.23632000000001</c:v>
                      </c:pt>
                      <c:pt idx="1592">
                        <c:v>169.31371999999999</c:v>
                      </c:pt>
                      <c:pt idx="1593">
                        <c:v>169.45668000000001</c:v>
                      </c:pt>
                      <c:pt idx="1594">
                        <c:v>169.58955</c:v>
                      </c:pt>
                      <c:pt idx="1595">
                        <c:v>169.72809000000001</c:v>
                      </c:pt>
                      <c:pt idx="1596">
                        <c:v>169.82443000000001</c:v>
                      </c:pt>
                      <c:pt idx="1597">
                        <c:v>169.92293000000001</c:v>
                      </c:pt>
                      <c:pt idx="1598">
                        <c:v>170.0488</c:v>
                      </c:pt>
                      <c:pt idx="1599">
                        <c:v>170.18248</c:v>
                      </c:pt>
                      <c:pt idx="1600">
                        <c:v>170.29668000000001</c:v>
                      </c:pt>
                      <c:pt idx="1601">
                        <c:v>170.44490999999999</c:v>
                      </c:pt>
                      <c:pt idx="1602">
                        <c:v>170.54902000000001</c:v>
                      </c:pt>
                      <c:pt idx="1603">
                        <c:v>170.68616</c:v>
                      </c:pt>
                      <c:pt idx="1604">
                        <c:v>170.83321000000001</c:v>
                      </c:pt>
                      <c:pt idx="1605">
                        <c:v>170.91116</c:v>
                      </c:pt>
                      <c:pt idx="1606">
                        <c:v>171.04248999999999</c:v>
                      </c:pt>
                      <c:pt idx="1607">
                        <c:v>171.15263999999999</c:v>
                      </c:pt>
                      <c:pt idx="1608">
                        <c:v>171.28608</c:v>
                      </c:pt>
                      <c:pt idx="1609">
                        <c:v>171.39106000000001</c:v>
                      </c:pt>
                      <c:pt idx="1610">
                        <c:v>171.53061</c:v>
                      </c:pt>
                      <c:pt idx="1611">
                        <c:v>171.66247999999999</c:v>
                      </c:pt>
                      <c:pt idx="1612">
                        <c:v>171.83108999999999</c:v>
                      </c:pt>
                      <c:pt idx="1613">
                        <c:v>171.94287</c:v>
                      </c:pt>
                      <c:pt idx="1614">
                        <c:v>172.07881</c:v>
                      </c:pt>
                      <c:pt idx="1615">
                        <c:v>172.17225999999999</c:v>
                      </c:pt>
                      <c:pt idx="1616">
                        <c:v>172.34389999999999</c:v>
                      </c:pt>
                      <c:pt idx="1617">
                        <c:v>172.45441</c:v>
                      </c:pt>
                      <c:pt idx="1618">
                        <c:v>172.53469999999999</c:v>
                      </c:pt>
                      <c:pt idx="1619">
                        <c:v>172.65485000000001</c:v>
                      </c:pt>
                      <c:pt idx="1620">
                        <c:v>172.77776</c:v>
                      </c:pt>
                      <c:pt idx="1621">
                        <c:v>173.03380000000001</c:v>
                      </c:pt>
                      <c:pt idx="1622">
                        <c:v>173.02493000000001</c:v>
                      </c:pt>
                      <c:pt idx="1623">
                        <c:v>173.16077999999999</c:v>
                      </c:pt>
                      <c:pt idx="1624">
                        <c:v>173.26003</c:v>
                      </c:pt>
                      <c:pt idx="1625">
                        <c:v>173.41365999999999</c:v>
                      </c:pt>
                      <c:pt idx="1626">
                        <c:v>173.51974999999999</c:v>
                      </c:pt>
                      <c:pt idx="1627">
                        <c:v>173.6344</c:v>
                      </c:pt>
                      <c:pt idx="1628">
                        <c:v>173.77986000000001</c:v>
                      </c:pt>
                      <c:pt idx="1629">
                        <c:v>173.93155999999999</c:v>
                      </c:pt>
                      <c:pt idx="1630">
                        <c:v>174.04067000000001</c:v>
                      </c:pt>
                      <c:pt idx="1631">
                        <c:v>174.15602000000001</c:v>
                      </c:pt>
                      <c:pt idx="1632">
                        <c:v>174.26284999999999</c:v>
                      </c:pt>
                      <c:pt idx="1633">
                        <c:v>174.41490999999999</c:v>
                      </c:pt>
                      <c:pt idx="1634">
                        <c:v>174.51652000000001</c:v>
                      </c:pt>
                      <c:pt idx="1635">
                        <c:v>174.66354000000001</c:v>
                      </c:pt>
                      <c:pt idx="1636">
                        <c:v>174.77189999999999</c:v>
                      </c:pt>
                      <c:pt idx="1637">
                        <c:v>174.92177000000001</c:v>
                      </c:pt>
                      <c:pt idx="1638">
                        <c:v>175.03210999999999</c:v>
                      </c:pt>
                      <c:pt idx="1639">
                        <c:v>175.18450999999999</c:v>
                      </c:pt>
                      <c:pt idx="1640">
                        <c:v>175.29132999999999</c:v>
                      </c:pt>
                      <c:pt idx="1641">
                        <c:v>175.40475000000001</c:v>
                      </c:pt>
                      <c:pt idx="1642">
                        <c:v>175.54996</c:v>
                      </c:pt>
                      <c:pt idx="1643">
                        <c:v>175.63410999999999</c:v>
                      </c:pt>
                      <c:pt idx="1644">
                        <c:v>175.79961</c:v>
                      </c:pt>
                      <c:pt idx="1645">
                        <c:v>175.91319999999999</c:v>
                      </c:pt>
                      <c:pt idx="1646">
                        <c:v>176.06218999999999</c:v>
                      </c:pt>
                      <c:pt idx="1647">
                        <c:v>176.16630000000001</c:v>
                      </c:pt>
                      <c:pt idx="1648">
                        <c:v>176.29148000000001</c:v>
                      </c:pt>
                      <c:pt idx="1649">
                        <c:v>176.41144</c:v>
                      </c:pt>
                      <c:pt idx="1650">
                        <c:v>176.55953</c:v>
                      </c:pt>
                      <c:pt idx="1651">
                        <c:v>176.67696000000001</c:v>
                      </c:pt>
                      <c:pt idx="1652">
                        <c:v>176.81405000000001</c:v>
                      </c:pt>
                      <c:pt idx="1653">
                        <c:v>176.91459</c:v>
                      </c:pt>
                      <c:pt idx="1654">
                        <c:v>177.06458000000001</c:v>
                      </c:pt>
                      <c:pt idx="1655">
                        <c:v>177.19400999999999</c:v>
                      </c:pt>
                      <c:pt idx="1656">
                        <c:v>177.30620999999999</c:v>
                      </c:pt>
                      <c:pt idx="1657">
                        <c:v>177.43857</c:v>
                      </c:pt>
                      <c:pt idx="1658">
                        <c:v>177.53679</c:v>
                      </c:pt>
                      <c:pt idx="1659">
                        <c:v>177.66915</c:v>
                      </c:pt>
                      <c:pt idx="1660">
                        <c:v>177.7937</c:v>
                      </c:pt>
                      <c:pt idx="1661">
                        <c:v>177.92196000000001</c:v>
                      </c:pt>
                      <c:pt idx="1662">
                        <c:v>178.03944000000001</c:v>
                      </c:pt>
                      <c:pt idx="1663">
                        <c:v>178.15976000000001</c:v>
                      </c:pt>
                      <c:pt idx="1664">
                        <c:v>178.26002</c:v>
                      </c:pt>
                      <c:pt idx="1665">
                        <c:v>178.38767999999999</c:v>
                      </c:pt>
                      <c:pt idx="1666">
                        <c:v>178.52053000000001</c:v>
                      </c:pt>
                      <c:pt idx="1667">
                        <c:v>178.66779</c:v>
                      </c:pt>
                      <c:pt idx="1668">
                        <c:v>178.74617000000001</c:v>
                      </c:pt>
                      <c:pt idx="1669">
                        <c:v>178.88423</c:v>
                      </c:pt>
                      <c:pt idx="1670">
                        <c:v>178.99874</c:v>
                      </c:pt>
                      <c:pt idx="1671">
                        <c:v>179.17151000000001</c:v>
                      </c:pt>
                      <c:pt idx="1672">
                        <c:v>179.27536000000001</c:v>
                      </c:pt>
                      <c:pt idx="1673">
                        <c:v>179.39590000000001</c:v>
                      </c:pt>
                      <c:pt idx="1674">
                        <c:v>179.52759</c:v>
                      </c:pt>
                      <c:pt idx="1675">
                        <c:v>179.62977000000001</c:v>
                      </c:pt>
                      <c:pt idx="1676">
                        <c:v>179.77687</c:v>
                      </c:pt>
                      <c:pt idx="1677">
                        <c:v>179.89715000000001</c:v>
                      </c:pt>
                      <c:pt idx="1678">
                        <c:v>180.02309</c:v>
                      </c:pt>
                      <c:pt idx="1679">
                        <c:v>180.14687000000001</c:v>
                      </c:pt>
                      <c:pt idx="1680">
                        <c:v>180.30575999999999</c:v>
                      </c:pt>
                      <c:pt idx="1681">
                        <c:v>180.40329</c:v>
                      </c:pt>
                      <c:pt idx="1682">
                        <c:v>180.65799999999999</c:v>
                      </c:pt>
                      <c:pt idx="1683">
                        <c:v>180.66320999999999</c:v>
                      </c:pt>
                      <c:pt idx="1684">
                        <c:v>180.79336000000001</c:v>
                      </c:pt>
                      <c:pt idx="1685">
                        <c:v>180.90052</c:v>
                      </c:pt>
                      <c:pt idx="1686">
                        <c:v>181.04330999999999</c:v>
                      </c:pt>
                      <c:pt idx="1687">
                        <c:v>181.17407</c:v>
                      </c:pt>
                      <c:pt idx="1688">
                        <c:v>181.32974999999999</c:v>
                      </c:pt>
                      <c:pt idx="1689">
                        <c:v>181.43610000000001</c:v>
                      </c:pt>
                      <c:pt idx="1690">
                        <c:v>181.56345999999999</c:v>
                      </c:pt>
                      <c:pt idx="1691">
                        <c:v>181.66363999999999</c:v>
                      </c:pt>
                      <c:pt idx="1692">
                        <c:v>181.80668</c:v>
                      </c:pt>
                      <c:pt idx="1693">
                        <c:v>181.94246000000001</c:v>
                      </c:pt>
                      <c:pt idx="1694">
                        <c:v>182.00697</c:v>
                      </c:pt>
                      <c:pt idx="1695">
                        <c:v>182.14171999999999</c:v>
                      </c:pt>
                      <c:pt idx="1696">
                        <c:v>182.26859999999999</c:v>
                      </c:pt>
                      <c:pt idx="1697">
                        <c:v>182.43235000000001</c:v>
                      </c:pt>
                      <c:pt idx="1698">
                        <c:v>182.52337</c:v>
                      </c:pt>
                      <c:pt idx="1699">
                        <c:v>182.65823</c:v>
                      </c:pt>
                      <c:pt idx="1700">
                        <c:v>182.76999000000001</c:v>
                      </c:pt>
                      <c:pt idx="1701">
                        <c:v>182.93893</c:v>
                      </c:pt>
                      <c:pt idx="1702">
                        <c:v>183.03863999999999</c:v>
                      </c:pt>
                      <c:pt idx="1703">
                        <c:v>183.14940000000001</c:v>
                      </c:pt>
                      <c:pt idx="1704">
                        <c:v>183.25647000000001</c:v>
                      </c:pt>
                      <c:pt idx="1705">
                        <c:v>183.42782</c:v>
                      </c:pt>
                      <c:pt idx="1706">
                        <c:v>183.51821000000001</c:v>
                      </c:pt>
                      <c:pt idx="1707">
                        <c:v>183.65331</c:v>
                      </c:pt>
                      <c:pt idx="1708">
                        <c:v>183.76776000000001</c:v>
                      </c:pt>
                      <c:pt idx="1709">
                        <c:v>183.92993999999999</c:v>
                      </c:pt>
                      <c:pt idx="1710">
                        <c:v>184.05758</c:v>
                      </c:pt>
                      <c:pt idx="1711">
                        <c:v>184.16640000000001</c:v>
                      </c:pt>
                      <c:pt idx="1712">
                        <c:v>184.29957999999999</c:v>
                      </c:pt>
                      <c:pt idx="1713">
                        <c:v>184.41096999999999</c:v>
                      </c:pt>
                      <c:pt idx="1714">
                        <c:v>184.51678000000001</c:v>
                      </c:pt>
                      <c:pt idx="1715">
                        <c:v>184.64153999999999</c:v>
                      </c:pt>
                      <c:pt idx="1716">
                        <c:v>184.76402999999999</c:v>
                      </c:pt>
                      <c:pt idx="1717">
                        <c:v>184.90163000000001</c:v>
                      </c:pt>
                      <c:pt idx="1718">
                        <c:v>185.05717000000001</c:v>
                      </c:pt>
                      <c:pt idx="1719">
                        <c:v>185.15615</c:v>
                      </c:pt>
                      <c:pt idx="1720">
                        <c:v>185.28479999999999</c:v>
                      </c:pt>
                      <c:pt idx="1721">
                        <c:v>185.38938999999999</c:v>
                      </c:pt>
                      <c:pt idx="1722">
                        <c:v>185.51557</c:v>
                      </c:pt>
                      <c:pt idx="1723">
                        <c:v>185.62584000000001</c:v>
                      </c:pt>
                      <c:pt idx="1724">
                        <c:v>185.76302000000001</c:v>
                      </c:pt>
                      <c:pt idx="1725">
                        <c:v>185.90620999999999</c:v>
                      </c:pt>
                      <c:pt idx="1726">
                        <c:v>186.06968000000001</c:v>
                      </c:pt>
                      <c:pt idx="1727">
                        <c:v>186.15010000000001</c:v>
                      </c:pt>
                      <c:pt idx="1728">
                        <c:v>186.24309</c:v>
                      </c:pt>
                      <c:pt idx="1729">
                        <c:v>186.35085000000001</c:v>
                      </c:pt>
                      <c:pt idx="1730">
                        <c:v>186.52348000000001</c:v>
                      </c:pt>
                      <c:pt idx="1731">
                        <c:v>186.61985000000001</c:v>
                      </c:pt>
                      <c:pt idx="1732">
                        <c:v>186.73495</c:v>
                      </c:pt>
                      <c:pt idx="1733">
                        <c:v>186.90108000000001</c:v>
                      </c:pt>
                      <c:pt idx="1734">
                        <c:v>187.02529000000001</c:v>
                      </c:pt>
                      <c:pt idx="1735">
                        <c:v>187.15225000000001</c:v>
                      </c:pt>
                      <c:pt idx="1736">
                        <c:v>187.26045999999999</c:v>
                      </c:pt>
                      <c:pt idx="1737">
                        <c:v>187.38050999999999</c:v>
                      </c:pt>
                      <c:pt idx="1738">
                        <c:v>187.48913999999999</c:v>
                      </c:pt>
                      <c:pt idx="1739">
                        <c:v>187.65907000000001</c:v>
                      </c:pt>
                      <c:pt idx="1740">
                        <c:v>187.76593</c:v>
                      </c:pt>
                      <c:pt idx="1741">
                        <c:v>187.90305000000001</c:v>
                      </c:pt>
                      <c:pt idx="1742">
                        <c:v>188.08489</c:v>
                      </c:pt>
                      <c:pt idx="1743">
                        <c:v>188.23016999999999</c:v>
                      </c:pt>
                      <c:pt idx="1744">
                        <c:v>188.27302</c:v>
                      </c:pt>
                      <c:pt idx="1745">
                        <c:v>188.37778</c:v>
                      </c:pt>
                      <c:pt idx="1746">
                        <c:v>188.54261</c:v>
                      </c:pt>
                      <c:pt idx="1747">
                        <c:v>188.65314000000001</c:v>
                      </c:pt>
                      <c:pt idx="1748">
                        <c:v>188.78627</c:v>
                      </c:pt>
                      <c:pt idx="1749">
                        <c:v>188.91475</c:v>
                      </c:pt>
                      <c:pt idx="1750">
                        <c:v>189.01439999999999</c:v>
                      </c:pt>
                      <c:pt idx="1751">
                        <c:v>189.14357000000001</c:v>
                      </c:pt>
                      <c:pt idx="1752">
                        <c:v>189.29391000000001</c:v>
                      </c:pt>
                      <c:pt idx="1753">
                        <c:v>189.38865000000001</c:v>
                      </c:pt>
                      <c:pt idx="1754">
                        <c:v>189.52384000000001</c:v>
                      </c:pt>
                      <c:pt idx="1755">
                        <c:v>189.66288</c:v>
                      </c:pt>
                      <c:pt idx="1756">
                        <c:v>189.80654999999999</c:v>
                      </c:pt>
                      <c:pt idx="1757">
                        <c:v>189.89136999999999</c:v>
                      </c:pt>
                      <c:pt idx="1758">
                        <c:v>190.01877999999999</c:v>
                      </c:pt>
                      <c:pt idx="1759">
                        <c:v>190.12821</c:v>
                      </c:pt>
                      <c:pt idx="1760">
                        <c:v>190.26327000000001</c:v>
                      </c:pt>
                      <c:pt idx="1761">
                        <c:v>190.36018000000001</c:v>
                      </c:pt>
                      <c:pt idx="1762">
                        <c:v>190.50104999999999</c:v>
                      </c:pt>
                      <c:pt idx="1763">
                        <c:v>190.63127</c:v>
                      </c:pt>
                      <c:pt idx="1764">
                        <c:v>190.79232999999999</c:v>
                      </c:pt>
                      <c:pt idx="1765">
                        <c:v>190.88444000000001</c:v>
                      </c:pt>
                      <c:pt idx="1766">
                        <c:v>191.00856999999999</c:v>
                      </c:pt>
                      <c:pt idx="1767">
                        <c:v>191.11461</c:v>
                      </c:pt>
                      <c:pt idx="1768">
                        <c:v>191.28370000000001</c:v>
                      </c:pt>
                      <c:pt idx="1769">
                        <c:v>191.38237000000001</c:v>
                      </c:pt>
                      <c:pt idx="1770">
                        <c:v>191.48632000000001</c:v>
                      </c:pt>
                      <c:pt idx="1771">
                        <c:v>191.65932000000001</c:v>
                      </c:pt>
                      <c:pt idx="1772">
                        <c:v>191.78505999999999</c:v>
                      </c:pt>
                      <c:pt idx="1773">
                        <c:v>191.92587</c:v>
                      </c:pt>
                      <c:pt idx="1774">
                        <c:v>192.03963999999999</c:v>
                      </c:pt>
                      <c:pt idx="1775">
                        <c:v>192.14613</c:v>
                      </c:pt>
                      <c:pt idx="1776">
                        <c:v>192.28628</c:v>
                      </c:pt>
                      <c:pt idx="1777">
                        <c:v>192.40899999999999</c:v>
                      </c:pt>
                      <c:pt idx="1778">
                        <c:v>192.50863000000001</c:v>
                      </c:pt>
                      <c:pt idx="1779">
                        <c:v>192.65889999999999</c:v>
                      </c:pt>
                      <c:pt idx="1780">
                        <c:v>192.75962999999999</c:v>
                      </c:pt>
                      <c:pt idx="1781">
                        <c:v>192.89060000000001</c:v>
                      </c:pt>
                      <c:pt idx="1782">
                        <c:v>192.99767</c:v>
                      </c:pt>
                      <c:pt idx="1783">
                        <c:v>193.16104000000001</c:v>
                      </c:pt>
                      <c:pt idx="1784">
                        <c:v>193.26300000000001</c:v>
                      </c:pt>
                      <c:pt idx="1785">
                        <c:v>193.43024</c:v>
                      </c:pt>
                      <c:pt idx="1786">
                        <c:v>193.54687999999999</c:v>
                      </c:pt>
                      <c:pt idx="1787">
                        <c:v>193.64992000000001</c:v>
                      </c:pt>
                      <c:pt idx="1788">
                        <c:v>193.76240000000001</c:v>
                      </c:pt>
                      <c:pt idx="1789">
                        <c:v>193.88378</c:v>
                      </c:pt>
                      <c:pt idx="1790">
                        <c:v>194.02289999999999</c:v>
                      </c:pt>
                      <c:pt idx="1791">
                        <c:v>194.14783</c:v>
                      </c:pt>
                      <c:pt idx="1792">
                        <c:v>194.27663000000001</c:v>
                      </c:pt>
                      <c:pt idx="1793">
                        <c:v>194.40630999999999</c:v>
                      </c:pt>
                      <c:pt idx="1794">
                        <c:v>194.53646000000001</c:v>
                      </c:pt>
                      <c:pt idx="1795">
                        <c:v>194.61713</c:v>
                      </c:pt>
                      <c:pt idx="1796">
                        <c:v>194.72705999999999</c:v>
                      </c:pt>
                      <c:pt idx="1797">
                        <c:v>194.84401</c:v>
                      </c:pt>
                      <c:pt idx="1798">
                        <c:v>195.01397</c:v>
                      </c:pt>
                      <c:pt idx="1799">
                        <c:v>195.11939000000001</c:v>
                      </c:pt>
                      <c:pt idx="1800">
                        <c:v>195.23466999999999</c:v>
                      </c:pt>
                      <c:pt idx="1801">
                        <c:v>195.39469</c:v>
                      </c:pt>
                      <c:pt idx="1802">
                        <c:v>195.50861</c:v>
                      </c:pt>
                      <c:pt idx="1803">
                        <c:v>195.74209999999999</c:v>
                      </c:pt>
                      <c:pt idx="1804">
                        <c:v>195.78964999999999</c:v>
                      </c:pt>
                      <c:pt idx="1805">
                        <c:v>195.90422000000001</c:v>
                      </c:pt>
                      <c:pt idx="1806">
                        <c:v>196.02489</c:v>
                      </c:pt>
                      <c:pt idx="1807">
                        <c:v>196.11957000000001</c:v>
                      </c:pt>
                      <c:pt idx="1808">
                        <c:v>196.22381999999999</c:v>
                      </c:pt>
                      <c:pt idx="1809">
                        <c:v>196.38871</c:v>
                      </c:pt>
                      <c:pt idx="1810">
                        <c:v>196.47890000000001</c:v>
                      </c:pt>
                      <c:pt idx="1811">
                        <c:v>196.64758</c:v>
                      </c:pt>
                      <c:pt idx="1812">
                        <c:v>196.7765</c:v>
                      </c:pt>
                      <c:pt idx="1813">
                        <c:v>196.887</c:v>
                      </c:pt>
                      <c:pt idx="1814">
                        <c:v>197.03057000000001</c:v>
                      </c:pt>
                      <c:pt idx="1815">
                        <c:v>197.16687999999999</c:v>
                      </c:pt>
                      <c:pt idx="1816">
                        <c:v>197.25040999999999</c:v>
                      </c:pt>
                      <c:pt idx="1817">
                        <c:v>197.40212</c:v>
                      </c:pt>
                      <c:pt idx="1818">
                        <c:v>197.52760000000001</c:v>
                      </c:pt>
                      <c:pt idx="1819">
                        <c:v>197.68720999999999</c:v>
                      </c:pt>
                      <c:pt idx="1820">
                        <c:v>197.78927999999999</c:v>
                      </c:pt>
                      <c:pt idx="1821">
                        <c:v>197.89153999999999</c:v>
                      </c:pt>
                      <c:pt idx="1822">
                        <c:v>198.02148</c:v>
                      </c:pt>
                      <c:pt idx="1823">
                        <c:v>198.1611</c:v>
                      </c:pt>
                      <c:pt idx="1824">
                        <c:v>198.24024</c:v>
                      </c:pt>
                      <c:pt idx="1825">
                        <c:v>198.38953000000001</c:v>
                      </c:pt>
                      <c:pt idx="1826">
                        <c:v>198.50762</c:v>
                      </c:pt>
                      <c:pt idx="1827">
                        <c:v>198.64768000000001</c:v>
                      </c:pt>
                      <c:pt idx="1828">
                        <c:v>198.7594</c:v>
                      </c:pt>
                      <c:pt idx="1829">
                        <c:v>198.89738</c:v>
                      </c:pt>
                      <c:pt idx="1830">
                        <c:v>199.01127</c:v>
                      </c:pt>
                      <c:pt idx="1831">
                        <c:v>199.17708999999999</c:v>
                      </c:pt>
                      <c:pt idx="1832">
                        <c:v>199.27922000000001</c:v>
                      </c:pt>
                      <c:pt idx="1833">
                        <c:v>199.40316000000001</c:v>
                      </c:pt>
                      <c:pt idx="1834">
                        <c:v>199.52099999999999</c:v>
                      </c:pt>
                      <c:pt idx="1835">
                        <c:v>199.60507000000001</c:v>
                      </c:pt>
                      <c:pt idx="1836">
                        <c:v>199.76804000000001</c:v>
                      </c:pt>
                      <c:pt idx="1837">
                        <c:v>199.87209999999999</c:v>
                      </c:pt>
                      <c:pt idx="1838">
                        <c:v>199.99235999999999</c:v>
                      </c:pt>
                      <c:pt idx="1839">
                        <c:v>200.14372</c:v>
                      </c:pt>
                      <c:pt idx="1840">
                        <c:v>200.27495999999999</c:v>
                      </c:pt>
                      <c:pt idx="1841">
                        <c:v>200.3853</c:v>
                      </c:pt>
                      <c:pt idx="1842">
                        <c:v>200.51598000000001</c:v>
                      </c:pt>
                      <c:pt idx="1843">
                        <c:v>200.65628000000001</c:v>
                      </c:pt>
                      <c:pt idx="1844">
                        <c:v>200.78303</c:v>
                      </c:pt>
                      <c:pt idx="1845">
                        <c:v>200.87723</c:v>
                      </c:pt>
                      <c:pt idx="1846">
                        <c:v>201.01221000000001</c:v>
                      </c:pt>
                      <c:pt idx="1847">
                        <c:v>201.13328999999999</c:v>
                      </c:pt>
                      <c:pt idx="1848">
                        <c:v>201.25713999999999</c:v>
                      </c:pt>
                      <c:pt idx="1849">
                        <c:v>201.41759999999999</c:v>
                      </c:pt>
                      <c:pt idx="1850">
                        <c:v>201.49460999999999</c:v>
                      </c:pt>
                      <c:pt idx="1851">
                        <c:v>201.62764999999999</c:v>
                      </c:pt>
                      <c:pt idx="1852">
                        <c:v>201.73813999999999</c:v>
                      </c:pt>
                      <c:pt idx="1853">
                        <c:v>201.88238999999999</c:v>
                      </c:pt>
                      <c:pt idx="1854">
                        <c:v>201.98258000000001</c:v>
                      </c:pt>
                      <c:pt idx="1855">
                        <c:v>202.07379</c:v>
                      </c:pt>
                      <c:pt idx="1856">
                        <c:v>202.24534</c:v>
                      </c:pt>
                      <c:pt idx="1857">
                        <c:v>202.3947</c:v>
                      </c:pt>
                      <c:pt idx="1858">
                        <c:v>202.47990999999999</c:v>
                      </c:pt>
                      <c:pt idx="1859">
                        <c:v>202.60602</c:v>
                      </c:pt>
                      <c:pt idx="1860">
                        <c:v>202.73455999999999</c:v>
                      </c:pt>
                      <c:pt idx="1861">
                        <c:v>202.86895999999999</c:v>
                      </c:pt>
                      <c:pt idx="1862">
                        <c:v>202.95012</c:v>
                      </c:pt>
                      <c:pt idx="1863">
                        <c:v>203.11403000000001</c:v>
                      </c:pt>
                      <c:pt idx="1864">
                        <c:v>203.33912000000001</c:v>
                      </c:pt>
                      <c:pt idx="1865">
                        <c:v>203.32547</c:v>
                      </c:pt>
                      <c:pt idx="1866">
                        <c:v>203.43156999999999</c:v>
                      </c:pt>
                      <c:pt idx="1867">
                        <c:v>203.54580999999999</c:v>
                      </c:pt>
                      <c:pt idx="1868">
                        <c:v>203.74029999999999</c:v>
                      </c:pt>
                      <c:pt idx="1869">
                        <c:v>203.84376</c:v>
                      </c:pt>
                      <c:pt idx="1870">
                        <c:v>204.00843</c:v>
                      </c:pt>
                      <c:pt idx="1871">
                        <c:v>204.137</c:v>
                      </c:pt>
                      <c:pt idx="1872">
                        <c:v>204.26285999999999</c:v>
                      </c:pt>
                      <c:pt idx="1873">
                        <c:v>204.37071</c:v>
                      </c:pt>
                      <c:pt idx="1874">
                        <c:v>204.54961</c:v>
                      </c:pt>
                      <c:pt idx="1875">
                        <c:v>204.63306</c:v>
                      </c:pt>
                      <c:pt idx="1876">
                        <c:v>204.73758000000001</c:v>
                      </c:pt>
                      <c:pt idx="1877">
                        <c:v>204.85993999999999</c:v>
                      </c:pt>
                      <c:pt idx="1878">
                        <c:v>205.00996000000001</c:v>
                      </c:pt>
                      <c:pt idx="1879">
                        <c:v>205.12171000000001</c:v>
                      </c:pt>
                      <c:pt idx="1880">
                        <c:v>205.19388000000001</c:v>
                      </c:pt>
                      <c:pt idx="1881">
                        <c:v>205.20114000000001</c:v>
                      </c:pt>
                      <c:pt idx="1882">
                        <c:v>205.35003</c:v>
                      </c:pt>
                      <c:pt idx="1883">
                        <c:v>205.45158000000001</c:v>
                      </c:pt>
                      <c:pt idx="1884">
                        <c:v>205.63798</c:v>
                      </c:pt>
                      <c:pt idx="1885">
                        <c:v>205.76926</c:v>
                      </c:pt>
                      <c:pt idx="1886">
                        <c:v>205.86338000000001</c:v>
                      </c:pt>
                      <c:pt idx="1887">
                        <c:v>205.98731000000001</c:v>
                      </c:pt>
                      <c:pt idx="1888">
                        <c:v>206.11877000000001</c:v>
                      </c:pt>
                      <c:pt idx="1889">
                        <c:v>206.25066000000001</c:v>
                      </c:pt>
                      <c:pt idx="1890">
                        <c:v>206.34898999999999</c:v>
                      </c:pt>
                      <c:pt idx="1891">
                        <c:v>206.48412999999999</c:v>
                      </c:pt>
                      <c:pt idx="1892">
                        <c:v>206.59451000000001</c:v>
                      </c:pt>
                      <c:pt idx="1893">
                        <c:v>206.68373</c:v>
                      </c:pt>
                      <c:pt idx="1894">
                        <c:v>206.83221</c:v>
                      </c:pt>
                      <c:pt idx="1895">
                        <c:v>206.99454</c:v>
                      </c:pt>
                      <c:pt idx="1896">
                        <c:v>207.0848</c:v>
                      </c:pt>
                      <c:pt idx="1897">
                        <c:v>207.24261000000001</c:v>
                      </c:pt>
                      <c:pt idx="1898">
                        <c:v>207.36090999999999</c:v>
                      </c:pt>
                      <c:pt idx="1899">
                        <c:v>207.49128999999999</c:v>
                      </c:pt>
                      <c:pt idx="1900">
                        <c:v>207.63836000000001</c:v>
                      </c:pt>
                      <c:pt idx="1901">
                        <c:v>207.74800999999999</c:v>
                      </c:pt>
                      <c:pt idx="1902">
                        <c:v>207.82856000000001</c:v>
                      </c:pt>
                      <c:pt idx="1903">
                        <c:v>207.97416000000001</c:v>
                      </c:pt>
                      <c:pt idx="1904">
                        <c:v>208.06981999999999</c:v>
                      </c:pt>
                      <c:pt idx="1905">
                        <c:v>208.21913000000001</c:v>
                      </c:pt>
                      <c:pt idx="1906">
                        <c:v>208.32086000000001</c:v>
                      </c:pt>
                      <c:pt idx="1907">
                        <c:v>208.44387</c:v>
                      </c:pt>
                      <c:pt idx="1908">
                        <c:v>208.57427000000001</c:v>
                      </c:pt>
                      <c:pt idx="1909">
                        <c:v>208.6934</c:v>
                      </c:pt>
                      <c:pt idx="1910">
                        <c:v>208.83170999999999</c:v>
                      </c:pt>
                      <c:pt idx="1911">
                        <c:v>208.97049999999999</c:v>
                      </c:pt>
                      <c:pt idx="1912">
                        <c:v>209.11671999999999</c:v>
                      </c:pt>
                      <c:pt idx="1913">
                        <c:v>209.22559999999999</c:v>
                      </c:pt>
                      <c:pt idx="1914">
                        <c:v>209.35056</c:v>
                      </c:pt>
                      <c:pt idx="1915">
                        <c:v>209.46019999999999</c:v>
                      </c:pt>
                      <c:pt idx="1916">
                        <c:v>209.57793000000001</c:v>
                      </c:pt>
                      <c:pt idx="1917">
                        <c:v>209.73569000000001</c:v>
                      </c:pt>
                      <c:pt idx="1918">
                        <c:v>209.85064</c:v>
                      </c:pt>
                      <c:pt idx="1919">
                        <c:v>209.96832000000001</c:v>
                      </c:pt>
                      <c:pt idx="1920">
                        <c:v>210.11184</c:v>
                      </c:pt>
                      <c:pt idx="1921">
                        <c:v>210.20500000000001</c:v>
                      </c:pt>
                      <c:pt idx="1922">
                        <c:v>210.33917</c:v>
                      </c:pt>
                      <c:pt idx="1923">
                        <c:v>210.46958000000001</c:v>
                      </c:pt>
                      <c:pt idx="1924">
                        <c:v>210.58514</c:v>
                      </c:pt>
                      <c:pt idx="1925">
                        <c:v>210.74903</c:v>
                      </c:pt>
                      <c:pt idx="1926">
                        <c:v>210.87327999999999</c:v>
                      </c:pt>
                      <c:pt idx="1927">
                        <c:v>210.97494</c:v>
                      </c:pt>
                      <c:pt idx="1928">
                        <c:v>211.0573</c:v>
                      </c:pt>
                      <c:pt idx="1929">
                        <c:v>211.20065</c:v>
                      </c:pt>
                      <c:pt idx="1930">
                        <c:v>211.34470999999999</c:v>
                      </c:pt>
                      <c:pt idx="1931">
                        <c:v>211.44217</c:v>
                      </c:pt>
                      <c:pt idx="1932">
                        <c:v>211.58770000000001</c:v>
                      </c:pt>
                      <c:pt idx="1933">
                        <c:v>211.71953999999999</c:v>
                      </c:pt>
                      <c:pt idx="1934">
                        <c:v>211.83669</c:v>
                      </c:pt>
                      <c:pt idx="1935">
                        <c:v>211.94238000000001</c:v>
                      </c:pt>
                      <c:pt idx="1936">
                        <c:v>212.09154000000001</c:v>
                      </c:pt>
                      <c:pt idx="1937">
                        <c:v>212.22338999999999</c:v>
                      </c:pt>
                      <c:pt idx="1938">
                        <c:v>212.34771000000001</c:v>
                      </c:pt>
                      <c:pt idx="1939">
                        <c:v>212.46612999999999</c:v>
                      </c:pt>
                      <c:pt idx="1940">
                        <c:v>212.56217000000001</c:v>
                      </c:pt>
                      <c:pt idx="1941">
                        <c:v>212.72787</c:v>
                      </c:pt>
                      <c:pt idx="1942">
                        <c:v>212.83933999999999</c:v>
                      </c:pt>
                      <c:pt idx="1943">
                        <c:v>212.95923999999999</c:v>
                      </c:pt>
                      <c:pt idx="1944">
                        <c:v>213.09115</c:v>
                      </c:pt>
                      <c:pt idx="1945">
                        <c:v>213.19542000000001</c:v>
                      </c:pt>
                      <c:pt idx="1946">
                        <c:v>213.35342</c:v>
                      </c:pt>
                      <c:pt idx="1947">
                        <c:v>213.44737000000001</c:v>
                      </c:pt>
                      <c:pt idx="1948">
                        <c:v>213.54343</c:v>
                      </c:pt>
                      <c:pt idx="1949">
                        <c:v>213.67014</c:v>
                      </c:pt>
                      <c:pt idx="1950">
                        <c:v>213.82688999999999</c:v>
                      </c:pt>
                      <c:pt idx="1951">
                        <c:v>213.95872</c:v>
                      </c:pt>
                      <c:pt idx="1952">
                        <c:v>214.07339999999999</c:v>
                      </c:pt>
                      <c:pt idx="1953">
                        <c:v>214.21448000000001</c:v>
                      </c:pt>
                      <c:pt idx="1954">
                        <c:v>214.34665000000001</c:v>
                      </c:pt>
                      <c:pt idx="1955">
                        <c:v>214.45293000000001</c:v>
                      </c:pt>
                      <c:pt idx="1956">
                        <c:v>214.60927000000001</c:v>
                      </c:pt>
                      <c:pt idx="1957">
                        <c:v>214.69720000000001</c:v>
                      </c:pt>
                      <c:pt idx="1958">
                        <c:v>214.80587</c:v>
                      </c:pt>
                      <c:pt idx="1959">
                        <c:v>214.96231</c:v>
                      </c:pt>
                      <c:pt idx="1960">
                        <c:v>215.06288000000001</c:v>
                      </c:pt>
                      <c:pt idx="1961">
                        <c:v>215.18549999999999</c:v>
                      </c:pt>
                      <c:pt idx="1962">
                        <c:v>215.33833999999999</c:v>
                      </c:pt>
                      <c:pt idx="1963">
                        <c:v>215.46055000000001</c:v>
                      </c:pt>
                      <c:pt idx="1964">
                        <c:v>215.58150000000001</c:v>
                      </c:pt>
                      <c:pt idx="1965">
                        <c:v>215.72095999999999</c:v>
                      </c:pt>
                      <c:pt idx="1966">
                        <c:v>215.81339</c:v>
                      </c:pt>
                      <c:pt idx="1967">
                        <c:v>215.9393</c:v>
                      </c:pt>
                      <c:pt idx="1968">
                        <c:v>216.03104999999999</c:v>
                      </c:pt>
                      <c:pt idx="1969">
                        <c:v>216.18221</c:v>
                      </c:pt>
                      <c:pt idx="1970">
                        <c:v>216.30728999999999</c:v>
                      </c:pt>
                      <c:pt idx="1971">
                        <c:v>216.44692000000001</c:v>
                      </c:pt>
                      <c:pt idx="1972">
                        <c:v>216.56575000000001</c:v>
                      </c:pt>
                      <c:pt idx="1973">
                        <c:v>216.67188999999999</c:v>
                      </c:pt>
                      <c:pt idx="1974">
                        <c:v>216.79689999999999</c:v>
                      </c:pt>
                      <c:pt idx="1975">
                        <c:v>216.91540000000001</c:v>
                      </c:pt>
                      <c:pt idx="1976">
                        <c:v>217.03234</c:v>
                      </c:pt>
                      <c:pt idx="1977">
                        <c:v>217.17023</c:v>
                      </c:pt>
                      <c:pt idx="1978">
                        <c:v>217.3244</c:v>
                      </c:pt>
                      <c:pt idx="1979">
                        <c:v>217.42719</c:v>
                      </c:pt>
                      <c:pt idx="1980">
                        <c:v>217.59524999999999</c:v>
                      </c:pt>
                      <c:pt idx="1981">
                        <c:v>217.69286</c:v>
                      </c:pt>
                      <c:pt idx="1982">
                        <c:v>217.83448000000001</c:v>
                      </c:pt>
                      <c:pt idx="1983">
                        <c:v>217.97002000000001</c:v>
                      </c:pt>
                      <c:pt idx="1984">
                        <c:v>218.07982000000001</c:v>
                      </c:pt>
                      <c:pt idx="1985">
                        <c:v>218.16632999999999</c:v>
                      </c:pt>
                      <c:pt idx="1986">
                        <c:v>218.35674</c:v>
                      </c:pt>
                      <c:pt idx="1987">
                        <c:v>218.40298999999999</c:v>
                      </c:pt>
                      <c:pt idx="1988">
                        <c:v>218.57745</c:v>
                      </c:pt>
                      <c:pt idx="1989">
                        <c:v>218.68879999999999</c:v>
                      </c:pt>
                      <c:pt idx="1990">
                        <c:v>218.83312000000001</c:v>
                      </c:pt>
                      <c:pt idx="1991">
                        <c:v>218.91855000000001</c:v>
                      </c:pt>
                      <c:pt idx="1992">
                        <c:v>219.07194000000001</c:v>
                      </c:pt>
                      <c:pt idx="1993">
                        <c:v>219.20528999999999</c:v>
                      </c:pt>
                      <c:pt idx="1994">
                        <c:v>219.34014999999999</c:v>
                      </c:pt>
                      <c:pt idx="1995">
                        <c:v>219.44659999999999</c:v>
                      </c:pt>
                      <c:pt idx="1996">
                        <c:v>219.55374</c:v>
                      </c:pt>
                      <c:pt idx="1997">
                        <c:v>219.68965</c:v>
                      </c:pt>
                      <c:pt idx="1998">
                        <c:v>219.80726000000001</c:v>
                      </c:pt>
                      <c:pt idx="1999">
                        <c:v>219.93931000000001</c:v>
                      </c:pt>
                      <c:pt idx="2000">
                        <c:v>220.07562999999999</c:v>
                      </c:pt>
                      <c:pt idx="2001">
                        <c:v>220.20423</c:v>
                      </c:pt>
                      <c:pt idx="2002">
                        <c:v>220.31918999999999</c:v>
                      </c:pt>
                      <c:pt idx="2003">
                        <c:v>220.46002999999999</c:v>
                      </c:pt>
                      <c:pt idx="2004">
                        <c:v>220.60221999999999</c:v>
                      </c:pt>
                      <c:pt idx="2005">
                        <c:v>220.68713</c:v>
                      </c:pt>
                      <c:pt idx="2006">
                        <c:v>220.79253</c:v>
                      </c:pt>
                      <c:pt idx="2007">
                        <c:v>220.90733</c:v>
                      </c:pt>
                      <c:pt idx="2008">
                        <c:v>221.04615999999999</c:v>
                      </c:pt>
                      <c:pt idx="2009">
                        <c:v>221.19347999999999</c:v>
                      </c:pt>
                      <c:pt idx="2010">
                        <c:v>221.31585000000001</c:v>
                      </c:pt>
                      <c:pt idx="2011">
                        <c:v>221.48106000000001</c:v>
                      </c:pt>
                      <c:pt idx="2012">
                        <c:v>221.58441999999999</c:v>
                      </c:pt>
                      <c:pt idx="2013">
                        <c:v>221.68188000000001</c:v>
                      </c:pt>
                      <c:pt idx="2014">
                        <c:v>221.81838999999999</c:v>
                      </c:pt>
                      <c:pt idx="2015">
                        <c:v>221.94762</c:v>
                      </c:pt>
                      <c:pt idx="2016">
                        <c:v>222.07208</c:v>
                      </c:pt>
                      <c:pt idx="2017">
                        <c:v>222.19404</c:v>
                      </c:pt>
                      <c:pt idx="2018">
                        <c:v>222.31141</c:v>
                      </c:pt>
                      <c:pt idx="2019">
                        <c:v>222.42013</c:v>
                      </c:pt>
                      <c:pt idx="2020">
                        <c:v>222.54541</c:v>
                      </c:pt>
                      <c:pt idx="2021">
                        <c:v>222.69054</c:v>
                      </c:pt>
                      <c:pt idx="2022">
                        <c:v>222.81942000000001</c:v>
                      </c:pt>
                      <c:pt idx="2023">
                        <c:v>222.97653</c:v>
                      </c:pt>
                      <c:pt idx="2024">
                        <c:v>223.07594</c:v>
                      </c:pt>
                      <c:pt idx="2025">
                        <c:v>223.15488999999999</c:v>
                      </c:pt>
                      <c:pt idx="2026">
                        <c:v>223.30464000000001</c:v>
                      </c:pt>
                      <c:pt idx="2027">
                        <c:v>223.42925</c:v>
                      </c:pt>
                      <c:pt idx="2028">
                        <c:v>223.59460000000001</c:v>
                      </c:pt>
                      <c:pt idx="2029">
                        <c:v>223.69856999999999</c:v>
                      </c:pt>
                      <c:pt idx="2030">
                        <c:v>223.78595999999999</c:v>
                      </c:pt>
                      <c:pt idx="2031">
                        <c:v>223.93205</c:v>
                      </c:pt>
                      <c:pt idx="2032">
                        <c:v>224.07326</c:v>
                      </c:pt>
                      <c:pt idx="2033">
                        <c:v>224.19729000000001</c:v>
                      </c:pt>
                      <c:pt idx="2034">
                        <c:v>224.36159000000001</c:v>
                      </c:pt>
                      <c:pt idx="2035">
                        <c:v>224.45106999999999</c:v>
                      </c:pt>
                      <c:pt idx="2036">
                        <c:v>224.55912000000001</c:v>
                      </c:pt>
                      <c:pt idx="2037">
                        <c:v>224.68163000000001</c:v>
                      </c:pt>
                      <c:pt idx="2038">
                        <c:v>224.82138</c:v>
                      </c:pt>
                      <c:pt idx="2039">
                        <c:v>224.99519000000001</c:v>
                      </c:pt>
                      <c:pt idx="2040">
                        <c:v>225.10956999999999</c:v>
                      </c:pt>
                      <c:pt idx="2041">
                        <c:v>225.22611000000001</c:v>
                      </c:pt>
                      <c:pt idx="2042">
                        <c:v>225.31342000000001</c:v>
                      </c:pt>
                      <c:pt idx="2043">
                        <c:v>225.46567999999999</c:v>
                      </c:pt>
                      <c:pt idx="2044">
                        <c:v>225.57945000000001</c:v>
                      </c:pt>
                      <c:pt idx="2045">
                        <c:v>225.70716999999999</c:v>
                      </c:pt>
                      <c:pt idx="2046">
                        <c:v>225.84184999999999</c:v>
                      </c:pt>
                      <c:pt idx="2047">
                        <c:v>225.97618</c:v>
                      </c:pt>
                      <c:pt idx="2048">
                        <c:v>226.07608999999999</c:v>
                      </c:pt>
                      <c:pt idx="2049">
                        <c:v>226.18351999999999</c:v>
                      </c:pt>
                      <c:pt idx="2050">
                        <c:v>226.31458000000001</c:v>
                      </c:pt>
                      <c:pt idx="2051">
                        <c:v>226.44855000000001</c:v>
                      </c:pt>
                      <c:pt idx="2052">
                        <c:v>226.58636999999999</c:v>
                      </c:pt>
                      <c:pt idx="2053">
                        <c:v>226.68169</c:v>
                      </c:pt>
                      <c:pt idx="2054">
                        <c:v>226.87278000000001</c:v>
                      </c:pt>
                      <c:pt idx="2055">
                        <c:v>226.98187999999999</c:v>
                      </c:pt>
                      <c:pt idx="2056">
                        <c:v>227.06446</c:v>
                      </c:pt>
                      <c:pt idx="2057">
                        <c:v>227.16603000000001</c:v>
                      </c:pt>
                      <c:pt idx="2058">
                        <c:v>227.28793999999999</c:v>
                      </c:pt>
                      <c:pt idx="2059">
                        <c:v>227.44834</c:v>
                      </c:pt>
                      <c:pt idx="2060">
                        <c:v>227.56433999999999</c:v>
                      </c:pt>
                      <c:pt idx="2061">
                        <c:v>227.70751999999999</c:v>
                      </c:pt>
                      <c:pt idx="2062">
                        <c:v>227.84881999999999</c:v>
                      </c:pt>
                      <c:pt idx="2063">
                        <c:v>227.94746000000001</c:v>
                      </c:pt>
                      <c:pt idx="2064">
                        <c:v>228.09119999999999</c:v>
                      </c:pt>
                      <c:pt idx="2065">
                        <c:v>228.16409999999999</c:v>
                      </c:pt>
                      <c:pt idx="2066">
                        <c:v>228.27538999999999</c:v>
                      </c:pt>
                      <c:pt idx="2067">
                        <c:v>228.43204</c:v>
                      </c:pt>
                      <c:pt idx="2068">
                        <c:v>228.56370000000001</c:v>
                      </c:pt>
                      <c:pt idx="2069">
                        <c:v>228.71191999999999</c:v>
                      </c:pt>
                      <c:pt idx="2070">
                        <c:v>228.81578999999999</c:v>
                      </c:pt>
                      <c:pt idx="2071">
                        <c:v>228.96835999999999</c:v>
                      </c:pt>
                      <c:pt idx="2072">
                        <c:v>229.09012999999999</c:v>
                      </c:pt>
                      <c:pt idx="2073">
                        <c:v>229.19589999999999</c:v>
                      </c:pt>
                      <c:pt idx="2074">
                        <c:v>229.30270999999999</c:v>
                      </c:pt>
                      <c:pt idx="2075">
                        <c:v>229.43177</c:v>
                      </c:pt>
                      <c:pt idx="2076">
                        <c:v>229.59896000000001</c:v>
                      </c:pt>
                      <c:pt idx="2077">
                        <c:v>229.72327999999999</c:v>
                      </c:pt>
                      <c:pt idx="2078">
                        <c:v>229.85575</c:v>
                      </c:pt>
                      <c:pt idx="2079">
                        <c:v>229.96657999999999</c:v>
                      </c:pt>
                      <c:pt idx="2080">
                        <c:v>230.06253000000001</c:v>
                      </c:pt>
                      <c:pt idx="2081">
                        <c:v>230.17624000000001</c:v>
                      </c:pt>
                      <c:pt idx="2082">
                        <c:v>230.28755000000001</c:v>
                      </c:pt>
                      <c:pt idx="2083">
                        <c:v>230.42115000000001</c:v>
                      </c:pt>
                      <c:pt idx="2084">
                        <c:v>230.55905000000001</c:v>
                      </c:pt>
                      <c:pt idx="2085">
                        <c:v>230.73384999999999</c:v>
                      </c:pt>
                      <c:pt idx="2086">
                        <c:v>230.81559999999999</c:v>
                      </c:pt>
                      <c:pt idx="2087">
                        <c:v>230.97400999999999</c:v>
                      </c:pt>
                      <c:pt idx="2088">
                        <c:v>231.08443</c:v>
                      </c:pt>
                      <c:pt idx="2089">
                        <c:v>231.19532000000001</c:v>
                      </c:pt>
                      <c:pt idx="2090">
                        <c:v>231.31527</c:v>
                      </c:pt>
                      <c:pt idx="2091">
                        <c:v>231.43521000000001</c:v>
                      </c:pt>
                      <c:pt idx="2092">
                        <c:v>231.56518</c:v>
                      </c:pt>
                      <c:pt idx="2093">
                        <c:v>231.69263000000001</c:v>
                      </c:pt>
                      <c:pt idx="2094">
                        <c:v>231.83349000000001</c:v>
                      </c:pt>
                      <c:pt idx="2095">
                        <c:v>231.97573</c:v>
                      </c:pt>
                      <c:pt idx="2096">
                        <c:v>232.08228</c:v>
                      </c:pt>
                      <c:pt idx="2097">
                        <c:v>232.21884</c:v>
                      </c:pt>
                      <c:pt idx="2098">
                        <c:v>232.35193000000001</c:v>
                      </c:pt>
                      <c:pt idx="2099">
                        <c:v>232.46856</c:v>
                      </c:pt>
                      <c:pt idx="2100">
                        <c:v>232.53149999999999</c:v>
                      </c:pt>
                      <c:pt idx="2101">
                        <c:v>232.68607</c:v>
                      </c:pt>
                      <c:pt idx="2102">
                        <c:v>232.81407999999999</c:v>
                      </c:pt>
                      <c:pt idx="2103">
                        <c:v>232.90907999999999</c:v>
                      </c:pt>
                      <c:pt idx="2104">
                        <c:v>233.07625999999999</c:v>
                      </c:pt>
                      <c:pt idx="2105">
                        <c:v>233.23911000000001</c:v>
                      </c:pt>
                      <c:pt idx="2106">
                        <c:v>233.35502</c:v>
                      </c:pt>
                      <c:pt idx="2107">
                        <c:v>233.47343000000001</c:v>
                      </c:pt>
                      <c:pt idx="2108">
                        <c:v>233.58981</c:v>
                      </c:pt>
                      <c:pt idx="2109">
                        <c:v>233.68684999999999</c:v>
                      </c:pt>
                      <c:pt idx="2110">
                        <c:v>233.79014000000001</c:v>
                      </c:pt>
                      <c:pt idx="2111">
                        <c:v>233.95507000000001</c:v>
                      </c:pt>
                      <c:pt idx="2112">
                        <c:v>234.09662</c:v>
                      </c:pt>
                      <c:pt idx="2113">
                        <c:v>234.2251</c:v>
                      </c:pt>
                      <c:pt idx="2114">
                        <c:v>234.34837999999999</c:v>
                      </c:pt>
                      <c:pt idx="2115">
                        <c:v>234.46863999999999</c:v>
                      </c:pt>
                      <c:pt idx="2116">
                        <c:v>234.61685</c:v>
                      </c:pt>
                      <c:pt idx="2117">
                        <c:v>234.71571</c:v>
                      </c:pt>
                      <c:pt idx="2118">
                        <c:v>234.83950999999999</c:v>
                      </c:pt>
                      <c:pt idx="2119">
                        <c:v>234.95669000000001</c:v>
                      </c:pt>
                      <c:pt idx="2120">
                        <c:v>235.11542</c:v>
                      </c:pt>
                      <c:pt idx="2121">
                        <c:v>235.20204000000001</c:v>
                      </c:pt>
                      <c:pt idx="2122">
                        <c:v>235.33499</c:v>
                      </c:pt>
                      <c:pt idx="2123">
                        <c:v>235.47045</c:v>
                      </c:pt>
                      <c:pt idx="2124">
                        <c:v>235.56483</c:v>
                      </c:pt>
                      <c:pt idx="2125">
                        <c:v>235.70500999999999</c:v>
                      </c:pt>
                      <c:pt idx="2126">
                        <c:v>235.79226</c:v>
                      </c:pt>
                      <c:pt idx="2127">
                        <c:v>235.90288000000001</c:v>
                      </c:pt>
                      <c:pt idx="2128">
                        <c:v>236.07307</c:v>
                      </c:pt>
                      <c:pt idx="2129">
                        <c:v>236.20624000000001</c:v>
                      </c:pt>
                      <c:pt idx="2130">
                        <c:v>236.31659999999999</c:v>
                      </c:pt>
                      <c:pt idx="2131">
                        <c:v>236.47068999999999</c:v>
                      </c:pt>
                      <c:pt idx="2132">
                        <c:v>236.5686</c:v>
                      </c:pt>
                      <c:pt idx="2133">
                        <c:v>236.69037</c:v>
                      </c:pt>
                      <c:pt idx="2134">
                        <c:v>236.79107999999999</c:v>
                      </c:pt>
                      <c:pt idx="2135">
                        <c:v>236.91852</c:v>
                      </c:pt>
                      <c:pt idx="2136">
                        <c:v>237.04647</c:v>
                      </c:pt>
                      <c:pt idx="2137">
                        <c:v>237.17468</c:v>
                      </c:pt>
                      <c:pt idx="2138">
                        <c:v>237.31871000000001</c:v>
                      </c:pt>
                      <c:pt idx="2139">
                        <c:v>237.43369000000001</c:v>
                      </c:pt>
                      <c:pt idx="2140">
                        <c:v>237.58346</c:v>
                      </c:pt>
                      <c:pt idx="2141">
                        <c:v>237.72336000000001</c:v>
                      </c:pt>
                      <c:pt idx="2142">
                        <c:v>237.85766000000001</c:v>
                      </c:pt>
                      <c:pt idx="2143">
                        <c:v>237.97353000000001</c:v>
                      </c:pt>
                      <c:pt idx="2144">
                        <c:v>238.07366999999999</c:v>
                      </c:pt>
                      <c:pt idx="2145">
                        <c:v>238.17371</c:v>
                      </c:pt>
                      <c:pt idx="2146">
                        <c:v>238.29614000000001</c:v>
                      </c:pt>
                      <c:pt idx="2147">
                        <c:v>238.42815999999999</c:v>
                      </c:pt>
                      <c:pt idx="2148">
                        <c:v>238.54481999999999</c:v>
                      </c:pt>
                      <c:pt idx="2149">
                        <c:v>238.69826</c:v>
                      </c:pt>
                      <c:pt idx="2150">
                        <c:v>238.79845</c:v>
                      </c:pt>
                      <c:pt idx="2151">
                        <c:v>238.96021999999999</c:v>
                      </c:pt>
                      <c:pt idx="2152">
                        <c:v>239.06855999999999</c:v>
                      </c:pt>
                      <c:pt idx="2153">
                        <c:v>239.17035000000001</c:v>
                      </c:pt>
                      <c:pt idx="2154">
                        <c:v>239.27607</c:v>
                      </c:pt>
                      <c:pt idx="2155">
                        <c:v>239.46806000000001</c:v>
                      </c:pt>
                      <c:pt idx="2156">
                        <c:v>239.57576</c:v>
                      </c:pt>
                      <c:pt idx="2157">
                        <c:v>239.69837000000001</c:v>
                      </c:pt>
                      <c:pt idx="2158">
                        <c:v>239.82470000000001</c:v>
                      </c:pt>
                      <c:pt idx="2159">
                        <c:v>239.9367</c:v>
                      </c:pt>
                      <c:pt idx="2160">
                        <c:v>240.0488</c:v>
                      </c:pt>
                      <c:pt idx="2161">
                        <c:v>240.15416999999999</c:v>
                      </c:pt>
                      <c:pt idx="2162">
                        <c:v>240.27996999999999</c:v>
                      </c:pt>
                      <c:pt idx="2163">
                        <c:v>240.40468999999999</c:v>
                      </c:pt>
                      <c:pt idx="2164">
                        <c:v>240.52001000000001</c:v>
                      </c:pt>
                      <c:pt idx="2165">
                        <c:v>240.65458000000001</c:v>
                      </c:pt>
                      <c:pt idx="2166">
                        <c:v>240.80024</c:v>
                      </c:pt>
                      <c:pt idx="2167">
                        <c:v>240.89579000000001</c:v>
                      </c:pt>
                      <c:pt idx="2168">
                        <c:v>241.07148000000001</c:v>
                      </c:pt>
                      <c:pt idx="2169">
                        <c:v>241.16911999999999</c:v>
                      </c:pt>
                      <c:pt idx="2170">
                        <c:v>241.29167000000001</c:v>
                      </c:pt>
                      <c:pt idx="2171">
                        <c:v>241.4186</c:v>
                      </c:pt>
                      <c:pt idx="2172">
                        <c:v>241.52673999999999</c:v>
                      </c:pt>
                      <c:pt idx="2173">
                        <c:v>241.66693000000001</c:v>
                      </c:pt>
                      <c:pt idx="2174">
                        <c:v>241.80811</c:v>
                      </c:pt>
                      <c:pt idx="2175">
                        <c:v>241.92291</c:v>
                      </c:pt>
                      <c:pt idx="2176">
                        <c:v>242.0772</c:v>
                      </c:pt>
                      <c:pt idx="2177">
                        <c:v>242.17248000000001</c:v>
                      </c:pt>
                      <c:pt idx="2178">
                        <c:v>242.29535000000001</c:v>
                      </c:pt>
                      <c:pt idx="2179">
                        <c:v>242.42956000000001</c:v>
                      </c:pt>
                      <c:pt idx="2180">
                        <c:v>242.54214999999999</c:v>
                      </c:pt>
                      <c:pt idx="2181">
                        <c:v>242.66654</c:v>
                      </c:pt>
                      <c:pt idx="2182">
                        <c:v>242.80546000000001</c:v>
                      </c:pt>
                      <c:pt idx="2183">
                        <c:v>242.96605</c:v>
                      </c:pt>
                      <c:pt idx="2184">
                        <c:v>243.07254</c:v>
                      </c:pt>
                      <c:pt idx="2185">
                        <c:v>243.20577</c:v>
                      </c:pt>
                      <c:pt idx="2186">
                        <c:v>243.29046</c:v>
                      </c:pt>
                      <c:pt idx="2187">
                        <c:v>243.43114</c:v>
                      </c:pt>
                      <c:pt idx="2188">
                        <c:v>243.55238</c:v>
                      </c:pt>
                      <c:pt idx="2189">
                        <c:v>243.67876999999999</c:v>
                      </c:pt>
                      <c:pt idx="2190">
                        <c:v>243.79320999999999</c:v>
                      </c:pt>
                      <c:pt idx="2191">
                        <c:v>243.93066999999999</c:v>
                      </c:pt>
                      <c:pt idx="2192">
                        <c:v>244.03824</c:v>
                      </c:pt>
                      <c:pt idx="2193">
                        <c:v>244.16816</c:v>
                      </c:pt>
                      <c:pt idx="2194">
                        <c:v>244.27691999999999</c:v>
                      </c:pt>
                      <c:pt idx="2195">
                        <c:v>244.42766</c:v>
                      </c:pt>
                      <c:pt idx="2196">
                        <c:v>244.54465999999999</c:v>
                      </c:pt>
                      <c:pt idx="2197">
                        <c:v>244.67037999999999</c:v>
                      </c:pt>
                      <c:pt idx="2198">
                        <c:v>244.75593000000001</c:v>
                      </c:pt>
                      <c:pt idx="2199">
                        <c:v>244.90369999999999</c:v>
                      </c:pt>
                      <c:pt idx="2200">
                        <c:v>245.04765</c:v>
                      </c:pt>
                      <c:pt idx="2201">
                        <c:v>245.14505</c:v>
                      </c:pt>
                      <c:pt idx="2202">
                        <c:v>245.27869000000001</c:v>
                      </c:pt>
                      <c:pt idx="2203">
                        <c:v>245.40056999999999</c:v>
                      </c:pt>
                      <c:pt idx="2204">
                        <c:v>245.53973999999999</c:v>
                      </c:pt>
                      <c:pt idx="2205">
                        <c:v>245.65169</c:v>
                      </c:pt>
                      <c:pt idx="2206">
                        <c:v>245.78843000000001</c:v>
                      </c:pt>
                      <c:pt idx="2207">
                        <c:v>245.91317000000001</c:v>
                      </c:pt>
                      <c:pt idx="2208">
                        <c:v>246.03315000000001</c:v>
                      </c:pt>
                      <c:pt idx="2209">
                        <c:v>246.1739</c:v>
                      </c:pt>
                      <c:pt idx="2210">
                        <c:v>246.2817</c:v>
                      </c:pt>
                      <c:pt idx="2211">
                        <c:v>246.41120000000001</c:v>
                      </c:pt>
                      <c:pt idx="2212">
                        <c:v>246.51614000000001</c:v>
                      </c:pt>
                      <c:pt idx="2213">
                        <c:v>246.64956000000001</c:v>
                      </c:pt>
                      <c:pt idx="2214">
                        <c:v>246.79286999999999</c:v>
                      </c:pt>
                      <c:pt idx="2215">
                        <c:v>246.90751</c:v>
                      </c:pt>
                      <c:pt idx="2216">
                        <c:v>247.05322000000001</c:v>
                      </c:pt>
                      <c:pt idx="2217">
                        <c:v>247.15459999999999</c:v>
                      </c:pt>
                      <c:pt idx="2218">
                        <c:v>247.28529</c:v>
                      </c:pt>
                      <c:pt idx="2219">
                        <c:v>247.39410000000001</c:v>
                      </c:pt>
                      <c:pt idx="2220">
                        <c:v>247.52421000000001</c:v>
                      </c:pt>
                      <c:pt idx="2221">
                        <c:v>247.64909</c:v>
                      </c:pt>
                      <c:pt idx="2222">
                        <c:v>247.78790000000001</c:v>
                      </c:pt>
                      <c:pt idx="2223">
                        <c:v>247.90279000000001</c:v>
                      </c:pt>
                      <c:pt idx="2224">
                        <c:v>248.04147</c:v>
                      </c:pt>
                      <c:pt idx="2225">
                        <c:v>248.17705000000001</c:v>
                      </c:pt>
                      <c:pt idx="2226">
                        <c:v>248.28229999999999</c:v>
                      </c:pt>
                      <c:pt idx="2227">
                        <c:v>248.41338999999999</c:v>
                      </c:pt>
                      <c:pt idx="2228">
                        <c:v>248.54237000000001</c:v>
                      </c:pt>
                      <c:pt idx="2229">
                        <c:v>248.72649999999999</c:v>
                      </c:pt>
                      <c:pt idx="2230">
                        <c:v>248.77458999999999</c:v>
                      </c:pt>
                      <c:pt idx="2231">
                        <c:v>248.90803</c:v>
                      </c:pt>
                      <c:pt idx="2232">
                        <c:v>249.01701</c:v>
                      </c:pt>
                      <c:pt idx="2233">
                        <c:v>249.18194</c:v>
                      </c:pt>
                      <c:pt idx="2234">
                        <c:v>249.29534000000001</c:v>
                      </c:pt>
                      <c:pt idx="2235">
                        <c:v>249.42321000000001</c:v>
                      </c:pt>
                      <c:pt idx="2236">
                        <c:v>249.52248</c:v>
                      </c:pt>
                      <c:pt idx="2237">
                        <c:v>249.65878000000001</c:v>
                      </c:pt>
                      <c:pt idx="2238">
                        <c:v>249.78682000000001</c:v>
                      </c:pt>
                      <c:pt idx="2239">
                        <c:v>249.88301000000001</c:v>
                      </c:pt>
                      <c:pt idx="2240">
                        <c:v>250.02973</c:v>
                      </c:pt>
                      <c:pt idx="2241">
                        <c:v>250.15396000000001</c:v>
                      </c:pt>
                      <c:pt idx="2242">
                        <c:v>250.32320000000001</c:v>
                      </c:pt>
                      <c:pt idx="2243">
                        <c:v>250.44345999999999</c:v>
                      </c:pt>
                      <c:pt idx="2244">
                        <c:v>250.53764000000001</c:v>
                      </c:pt>
                      <c:pt idx="2245">
                        <c:v>250.69136</c:v>
                      </c:pt>
                      <c:pt idx="2246">
                        <c:v>250.81254999999999</c:v>
                      </c:pt>
                      <c:pt idx="2247">
                        <c:v>250.90672000000001</c:v>
                      </c:pt>
                      <c:pt idx="2248">
                        <c:v>251.05286000000001</c:v>
                      </c:pt>
                      <c:pt idx="2249">
                        <c:v>251.16612000000001</c:v>
                      </c:pt>
                      <c:pt idx="2250">
                        <c:v>251.28926000000001</c:v>
                      </c:pt>
                      <c:pt idx="2251">
                        <c:v>251.39106000000001</c:v>
                      </c:pt>
                      <c:pt idx="2252">
                        <c:v>251.5266</c:v>
                      </c:pt>
                      <c:pt idx="2253">
                        <c:v>251.68566999999999</c:v>
                      </c:pt>
                      <c:pt idx="2254">
                        <c:v>251.78613000000001</c:v>
                      </c:pt>
                      <c:pt idx="2255">
                        <c:v>251.90666999999999</c:v>
                      </c:pt>
                      <c:pt idx="2256">
                        <c:v>252.04232999999999</c:v>
                      </c:pt>
                      <c:pt idx="2257">
                        <c:v>252.18164999999999</c:v>
                      </c:pt>
                      <c:pt idx="2258">
                        <c:v>252.31219999999999</c:v>
                      </c:pt>
                      <c:pt idx="2259">
                        <c:v>252.41081</c:v>
                      </c:pt>
                      <c:pt idx="2260">
                        <c:v>252.53196</c:v>
                      </c:pt>
                      <c:pt idx="2261">
                        <c:v>252.62841</c:v>
                      </c:pt>
                      <c:pt idx="2262">
                        <c:v>252.77325999999999</c:v>
                      </c:pt>
                      <c:pt idx="2263">
                        <c:v>252.93527</c:v>
                      </c:pt>
                      <c:pt idx="2264">
                        <c:v>253.04447999999999</c:v>
                      </c:pt>
                      <c:pt idx="2265">
                        <c:v>253.15778</c:v>
                      </c:pt>
                      <c:pt idx="2266">
                        <c:v>253.28917000000001</c:v>
                      </c:pt>
                      <c:pt idx="2267">
                        <c:v>253.41547</c:v>
                      </c:pt>
                      <c:pt idx="2268">
                        <c:v>253.53774000000001</c:v>
                      </c:pt>
                      <c:pt idx="2269">
                        <c:v>253.66854000000001</c:v>
                      </c:pt>
                      <c:pt idx="2270">
                        <c:v>253.79364000000001</c:v>
                      </c:pt>
                      <c:pt idx="2271">
                        <c:v>253.88471999999999</c:v>
                      </c:pt>
                      <c:pt idx="2272">
                        <c:v>254.00568000000001</c:v>
                      </c:pt>
                      <c:pt idx="2273">
                        <c:v>254.14717999999999</c:v>
                      </c:pt>
                      <c:pt idx="2274">
                        <c:v>254.29077000000001</c:v>
                      </c:pt>
                      <c:pt idx="2275">
                        <c:v>254.39696000000001</c:v>
                      </c:pt>
                      <c:pt idx="2276">
                        <c:v>254.52919</c:v>
                      </c:pt>
                      <c:pt idx="2277">
                        <c:v>254.65449000000001</c:v>
                      </c:pt>
                      <c:pt idx="2278">
                        <c:v>254.77202</c:v>
                      </c:pt>
                      <c:pt idx="2279">
                        <c:v>254.8819</c:v>
                      </c:pt>
                      <c:pt idx="2280">
                        <c:v>255.02265</c:v>
                      </c:pt>
                      <c:pt idx="2281">
                        <c:v>255.14659</c:v>
                      </c:pt>
                      <c:pt idx="2282">
                        <c:v>255.26664</c:v>
                      </c:pt>
                      <c:pt idx="2283">
                        <c:v>255.4205</c:v>
                      </c:pt>
                      <c:pt idx="2284">
                        <c:v>255.54491999999999</c:v>
                      </c:pt>
                      <c:pt idx="2285">
                        <c:v>255.62153000000001</c:v>
                      </c:pt>
                      <c:pt idx="2286">
                        <c:v>255.73364000000001</c:v>
                      </c:pt>
                      <c:pt idx="2287">
                        <c:v>255.88276999999999</c:v>
                      </c:pt>
                      <c:pt idx="2288">
                        <c:v>256.03928999999999</c:v>
                      </c:pt>
                      <c:pt idx="2289">
                        <c:v>256.15749</c:v>
                      </c:pt>
                      <c:pt idx="2290">
                        <c:v>256.31085000000002</c:v>
                      </c:pt>
                      <c:pt idx="2291">
                        <c:v>256.41379000000001</c:v>
                      </c:pt>
                      <c:pt idx="2292">
                        <c:v>256.55137000000002</c:v>
                      </c:pt>
                      <c:pt idx="2293">
                        <c:v>256.65348999999998</c:v>
                      </c:pt>
                      <c:pt idx="2294">
                        <c:v>256.79996999999997</c:v>
                      </c:pt>
                      <c:pt idx="2295">
                        <c:v>256.94749000000002</c:v>
                      </c:pt>
                      <c:pt idx="2296">
                        <c:v>257.04502000000002</c:v>
                      </c:pt>
                      <c:pt idx="2297">
                        <c:v>257.15798999999998</c:v>
                      </c:pt>
                      <c:pt idx="2298">
                        <c:v>257.31043</c:v>
                      </c:pt>
                      <c:pt idx="2299">
                        <c:v>257.43743999999998</c:v>
                      </c:pt>
                      <c:pt idx="2300">
                        <c:v>257.5684</c:v>
                      </c:pt>
                      <c:pt idx="2301">
                        <c:v>257.67511999999999</c:v>
                      </c:pt>
                      <c:pt idx="2302">
                        <c:v>257.79439000000002</c:v>
                      </c:pt>
                      <c:pt idx="2303">
                        <c:v>257.92446999999999</c:v>
                      </c:pt>
                      <c:pt idx="2304">
                        <c:v>258.03041999999999</c:v>
                      </c:pt>
                      <c:pt idx="2305">
                        <c:v>258.14058999999997</c:v>
                      </c:pt>
                      <c:pt idx="2306">
                        <c:v>258.30685</c:v>
                      </c:pt>
                      <c:pt idx="2307">
                        <c:v>258.40039000000002</c:v>
                      </c:pt>
                      <c:pt idx="2308">
                        <c:v>258.53167000000002</c:v>
                      </c:pt>
                      <c:pt idx="2309">
                        <c:v>258.66129000000001</c:v>
                      </c:pt>
                      <c:pt idx="2310">
                        <c:v>258.76299999999998</c:v>
                      </c:pt>
                      <c:pt idx="2311">
                        <c:v>258.90883000000002</c:v>
                      </c:pt>
                      <c:pt idx="2312">
                        <c:v>259.01922000000002</c:v>
                      </c:pt>
                      <c:pt idx="2313">
                        <c:v>259.17847</c:v>
                      </c:pt>
                      <c:pt idx="2314">
                        <c:v>259.27834000000001</c:v>
                      </c:pt>
                      <c:pt idx="2315">
                        <c:v>259.38583999999997</c:v>
                      </c:pt>
                      <c:pt idx="2316">
                        <c:v>259.51794000000001</c:v>
                      </c:pt>
                      <c:pt idx="2317">
                        <c:v>259.64323000000002</c:v>
                      </c:pt>
                      <c:pt idx="2318">
                        <c:v>259.74797999999998</c:v>
                      </c:pt>
                      <c:pt idx="2319">
                        <c:v>259.85455999999999</c:v>
                      </c:pt>
                      <c:pt idx="2320">
                        <c:v>259.98327999999998</c:v>
                      </c:pt>
                      <c:pt idx="2321">
                        <c:v>260.09980000000002</c:v>
                      </c:pt>
                      <c:pt idx="2322">
                        <c:v>260.26796999999999</c:v>
                      </c:pt>
                      <c:pt idx="2323">
                        <c:v>260.41358000000002</c:v>
                      </c:pt>
                      <c:pt idx="2324">
                        <c:v>260.55023</c:v>
                      </c:pt>
                      <c:pt idx="2325">
                        <c:v>260.67775999999998</c:v>
                      </c:pt>
                      <c:pt idx="2326">
                        <c:v>260.79822000000001</c:v>
                      </c:pt>
                      <c:pt idx="2327">
                        <c:v>260.90651000000003</c:v>
                      </c:pt>
                      <c:pt idx="2328">
                        <c:v>261.05858000000001</c:v>
                      </c:pt>
                      <c:pt idx="2329">
                        <c:v>261.15735000000001</c:v>
                      </c:pt>
                      <c:pt idx="2330">
                        <c:v>261.30691999999999</c:v>
                      </c:pt>
                      <c:pt idx="2331">
                        <c:v>261.39476999999999</c:v>
                      </c:pt>
                      <c:pt idx="2332">
                        <c:v>261.51677000000001</c:v>
                      </c:pt>
                      <c:pt idx="2333">
                        <c:v>261.6497</c:v>
                      </c:pt>
                      <c:pt idx="2334">
                        <c:v>261.75236000000001</c:v>
                      </c:pt>
                      <c:pt idx="2335">
                        <c:v>261.89884999999998</c:v>
                      </c:pt>
                      <c:pt idx="2336">
                        <c:v>261.97435000000002</c:v>
                      </c:pt>
                      <c:pt idx="2337">
                        <c:v>262.13386000000003</c:v>
                      </c:pt>
                      <c:pt idx="2338">
                        <c:v>262.24855000000002</c:v>
                      </c:pt>
                      <c:pt idx="2339">
                        <c:v>262.37135999999998</c:v>
                      </c:pt>
                      <c:pt idx="2340">
                        <c:v>262.51490999999999</c:v>
                      </c:pt>
                      <c:pt idx="2341">
                        <c:v>262.61935999999997</c:v>
                      </c:pt>
                      <c:pt idx="2342">
                        <c:v>262.78077999999999</c:v>
                      </c:pt>
                      <c:pt idx="2343">
                        <c:v>262.91367000000002</c:v>
                      </c:pt>
                      <c:pt idx="2344">
                        <c:v>263.00546000000003</c:v>
                      </c:pt>
                      <c:pt idx="2345">
                        <c:v>263.14019999999999</c:v>
                      </c:pt>
                      <c:pt idx="2346">
                        <c:v>263.29304999999999</c:v>
                      </c:pt>
                      <c:pt idx="2347">
                        <c:v>263.41419999999999</c:v>
                      </c:pt>
                      <c:pt idx="2348">
                        <c:v>263.52442000000002</c:v>
                      </c:pt>
                      <c:pt idx="2349">
                        <c:v>263.62792000000002</c:v>
                      </c:pt>
                      <c:pt idx="2350">
                        <c:v>263.78214000000003</c:v>
                      </c:pt>
                      <c:pt idx="2351">
                        <c:v>263.92694999999998</c:v>
                      </c:pt>
                      <c:pt idx="2352">
                        <c:v>264.01981999999998</c:v>
                      </c:pt>
                      <c:pt idx="2353">
                        <c:v>264.12930999999998</c:v>
                      </c:pt>
                      <c:pt idx="2354">
                        <c:v>264.27899000000002</c:v>
                      </c:pt>
                      <c:pt idx="2355">
                        <c:v>264.37995999999998</c:v>
                      </c:pt>
                      <c:pt idx="2356">
                        <c:v>264.49952999999999</c:v>
                      </c:pt>
                      <c:pt idx="2357">
                        <c:v>264.62468999999999</c:v>
                      </c:pt>
                      <c:pt idx="2358">
                        <c:v>264.74209999999999</c:v>
                      </c:pt>
                      <c:pt idx="2359">
                        <c:v>264.86455999999998</c:v>
                      </c:pt>
                      <c:pt idx="2360">
                        <c:v>265.02222</c:v>
                      </c:pt>
                      <c:pt idx="2361">
                        <c:v>265.12497999999999</c:v>
                      </c:pt>
                      <c:pt idx="2362">
                        <c:v>265.26087999999999</c:v>
                      </c:pt>
                      <c:pt idx="2363">
                        <c:v>265.42239000000001</c:v>
                      </c:pt>
                      <c:pt idx="2364">
                        <c:v>265.52285999999998</c:v>
                      </c:pt>
                      <c:pt idx="2365">
                        <c:v>265.61842000000001</c:v>
                      </c:pt>
                      <c:pt idx="2366">
                        <c:v>265.78762999999998</c:v>
                      </c:pt>
                      <c:pt idx="2367">
                        <c:v>265.88587000000001</c:v>
                      </c:pt>
                      <c:pt idx="2368">
                        <c:v>265.99997999999999</c:v>
                      </c:pt>
                      <c:pt idx="2369">
                        <c:v>266.16834999999998</c:v>
                      </c:pt>
                      <c:pt idx="2370">
                        <c:v>266.28233999999998</c:v>
                      </c:pt>
                      <c:pt idx="2371">
                        <c:v>266.41131000000001</c:v>
                      </c:pt>
                      <c:pt idx="2372">
                        <c:v>266.53300000000002</c:v>
                      </c:pt>
                      <c:pt idx="2373">
                        <c:v>266.64567</c:v>
                      </c:pt>
                      <c:pt idx="2374">
                        <c:v>266.76391000000001</c:v>
                      </c:pt>
                      <c:pt idx="2375">
                        <c:v>266.91018000000003</c:v>
                      </c:pt>
                      <c:pt idx="2376">
                        <c:v>267.00252</c:v>
                      </c:pt>
                      <c:pt idx="2377">
                        <c:v>267.16534000000001</c:v>
                      </c:pt>
                      <c:pt idx="2378">
                        <c:v>267.25626</c:v>
                      </c:pt>
                      <c:pt idx="2379">
                        <c:v>267.40219999999999</c:v>
                      </c:pt>
                      <c:pt idx="2380">
                        <c:v>267.48971999999998</c:v>
                      </c:pt>
                      <c:pt idx="2381">
                        <c:v>267.63380000000001</c:v>
                      </c:pt>
                      <c:pt idx="2382">
                        <c:v>267.76783</c:v>
                      </c:pt>
                      <c:pt idx="2383">
                        <c:v>267.91458</c:v>
                      </c:pt>
                      <c:pt idx="2384">
                        <c:v>268.02814000000001</c:v>
                      </c:pt>
                      <c:pt idx="2385">
                        <c:v>268.15759000000003</c:v>
                      </c:pt>
                      <c:pt idx="2386">
                        <c:v>268.27211999999997</c:v>
                      </c:pt>
                      <c:pt idx="2387">
                        <c:v>268.41651000000002</c:v>
                      </c:pt>
                      <c:pt idx="2388">
                        <c:v>268.54486000000003</c:v>
                      </c:pt>
                      <c:pt idx="2389">
                        <c:v>268.70053000000001</c:v>
                      </c:pt>
                      <c:pt idx="2390">
                        <c:v>268.81952000000001</c:v>
                      </c:pt>
                      <c:pt idx="2391">
                        <c:v>268.92514999999997</c:v>
                      </c:pt>
                      <c:pt idx="2392">
                        <c:v>269.03073000000001</c:v>
                      </c:pt>
                      <c:pt idx="2393">
                        <c:v>269.12058999999999</c:v>
                      </c:pt>
                      <c:pt idx="2394">
                        <c:v>269.25466</c:v>
                      </c:pt>
                      <c:pt idx="2395">
                        <c:v>269.37103999999999</c:v>
                      </c:pt>
                      <c:pt idx="2396">
                        <c:v>269.52148999999997</c:v>
                      </c:pt>
                      <c:pt idx="2397">
                        <c:v>269.62643000000003</c:v>
                      </c:pt>
                      <c:pt idx="2398">
                        <c:v>269.74743000000001</c:v>
                      </c:pt>
                      <c:pt idx="2399">
                        <c:v>269.88220999999999</c:v>
                      </c:pt>
                      <c:pt idx="2400">
                        <c:v>269.99790000000002</c:v>
                      </c:pt>
                      <c:pt idx="2401">
                        <c:v>270.15383000000003</c:v>
                      </c:pt>
                      <c:pt idx="2402">
                        <c:v>270.28438</c:v>
                      </c:pt>
                      <c:pt idx="2403">
                        <c:v>270.46624000000003</c:v>
                      </c:pt>
                      <c:pt idx="2404">
                        <c:v>270.53224</c:v>
                      </c:pt>
                      <c:pt idx="2405">
                        <c:v>270.67626000000001</c:v>
                      </c:pt>
                      <c:pt idx="2406">
                        <c:v>270.74203999999997</c:v>
                      </c:pt>
                      <c:pt idx="2407">
                        <c:v>270.89891999999998</c:v>
                      </c:pt>
                      <c:pt idx="2408">
                        <c:v>271.02443</c:v>
                      </c:pt>
                      <c:pt idx="2409">
                        <c:v>271.15791000000002</c:v>
                      </c:pt>
                      <c:pt idx="2410">
                        <c:v>271.29077999999998</c:v>
                      </c:pt>
                      <c:pt idx="2411">
                        <c:v>271.44650000000001</c:v>
                      </c:pt>
                      <c:pt idx="2412">
                        <c:v>271.53757000000002</c:v>
                      </c:pt>
                      <c:pt idx="2413">
                        <c:v>271.65733999999998</c:v>
                      </c:pt>
                      <c:pt idx="2414">
                        <c:v>271.79771</c:v>
                      </c:pt>
                      <c:pt idx="2415">
                        <c:v>271.89568000000003</c:v>
                      </c:pt>
                      <c:pt idx="2416">
                        <c:v>272.02922999999998</c:v>
                      </c:pt>
                      <c:pt idx="2417">
                        <c:v>272.13528000000002</c:v>
                      </c:pt>
                      <c:pt idx="2418">
                        <c:v>272.26515999999998</c:v>
                      </c:pt>
                      <c:pt idx="2419">
                        <c:v>272.38454999999999</c:v>
                      </c:pt>
                      <c:pt idx="2420">
                        <c:v>272.49092999999999</c:v>
                      </c:pt>
                      <c:pt idx="2421">
                        <c:v>272.62209999999999</c:v>
                      </c:pt>
                      <c:pt idx="2422">
                        <c:v>272.75416999999999</c:v>
                      </c:pt>
                      <c:pt idx="2423">
                        <c:v>272.89296999999999</c:v>
                      </c:pt>
                      <c:pt idx="2424">
                        <c:v>273.02726999999999</c:v>
                      </c:pt>
                      <c:pt idx="2425">
                        <c:v>273.15156000000002</c:v>
                      </c:pt>
                      <c:pt idx="2426">
                        <c:v>273.25887999999998</c:v>
                      </c:pt>
                      <c:pt idx="2427">
                        <c:v>273.41642000000002</c:v>
                      </c:pt>
                      <c:pt idx="2428">
                        <c:v>273.53393</c:v>
                      </c:pt>
                      <c:pt idx="2429">
                        <c:v>273.60791999999998</c:v>
                      </c:pt>
                      <c:pt idx="2430">
                        <c:v>273.77035999999998</c:v>
                      </c:pt>
                      <c:pt idx="2431">
                        <c:v>273.87052999999997</c:v>
                      </c:pt>
                      <c:pt idx="2432">
                        <c:v>274.01602000000003</c:v>
                      </c:pt>
                      <c:pt idx="2433">
                        <c:v>274.11513000000002</c:v>
                      </c:pt>
                      <c:pt idx="2434">
                        <c:v>274.26366999999999</c:v>
                      </c:pt>
                      <c:pt idx="2435">
                        <c:v>274.38103999999998</c:v>
                      </c:pt>
                      <c:pt idx="2436">
                        <c:v>274.51621999999998</c:v>
                      </c:pt>
                      <c:pt idx="2437">
                        <c:v>274.64832000000001</c:v>
                      </c:pt>
                      <c:pt idx="2438">
                        <c:v>274.7869</c:v>
                      </c:pt>
                      <c:pt idx="2439">
                        <c:v>274.90722</c:v>
                      </c:pt>
                      <c:pt idx="2440">
                        <c:v>275.01064000000002</c:v>
                      </c:pt>
                      <c:pt idx="2441">
                        <c:v>275.13977999999997</c:v>
                      </c:pt>
                      <c:pt idx="2442">
                        <c:v>275.25470000000001</c:v>
                      </c:pt>
                      <c:pt idx="2443">
                        <c:v>275.36919999999998</c:v>
                      </c:pt>
                      <c:pt idx="2444">
                        <c:v>275.48667999999998</c:v>
                      </c:pt>
                      <c:pt idx="2445">
                        <c:v>275.58922000000001</c:v>
                      </c:pt>
                      <c:pt idx="2446">
                        <c:v>275.71973000000003</c:v>
                      </c:pt>
                      <c:pt idx="2447">
                        <c:v>275.87286</c:v>
                      </c:pt>
                      <c:pt idx="2448">
                        <c:v>275.98043999999999</c:v>
                      </c:pt>
                      <c:pt idx="2449">
                        <c:v>276.10941000000003</c:v>
                      </c:pt>
                      <c:pt idx="2450">
                        <c:v>276.24651999999998</c:v>
                      </c:pt>
                      <c:pt idx="2451">
                        <c:v>276.41613000000001</c:v>
                      </c:pt>
                      <c:pt idx="2452">
                        <c:v>276.48011000000002</c:v>
                      </c:pt>
                      <c:pt idx="2453">
                        <c:v>276.65348</c:v>
                      </c:pt>
                      <c:pt idx="2454">
                        <c:v>276.76623999999998</c:v>
                      </c:pt>
                      <c:pt idx="2455">
                        <c:v>276.88506999999998</c:v>
                      </c:pt>
                      <c:pt idx="2456">
                        <c:v>277.02467999999999</c:v>
                      </c:pt>
                      <c:pt idx="2457">
                        <c:v>277.16631000000001</c:v>
                      </c:pt>
                      <c:pt idx="2458">
                        <c:v>277.26319999999998</c:v>
                      </c:pt>
                      <c:pt idx="2459">
                        <c:v>277.39319999999998</c:v>
                      </c:pt>
                      <c:pt idx="2460">
                        <c:v>277.51519999999999</c:v>
                      </c:pt>
                      <c:pt idx="2461">
                        <c:v>277.65575999999999</c:v>
                      </c:pt>
                      <c:pt idx="2462">
                        <c:v>277.77024</c:v>
                      </c:pt>
                      <c:pt idx="2463">
                        <c:v>277.92615999999998</c:v>
                      </c:pt>
                      <c:pt idx="2464">
                        <c:v>278.05943000000002</c:v>
                      </c:pt>
                      <c:pt idx="2465">
                        <c:v>278.15472999999997</c:v>
                      </c:pt>
                      <c:pt idx="2466">
                        <c:v>278.29637000000002</c:v>
                      </c:pt>
                      <c:pt idx="2467">
                        <c:v>278.43527</c:v>
                      </c:pt>
                      <c:pt idx="2468">
                        <c:v>278.56261000000001</c:v>
                      </c:pt>
                      <c:pt idx="2469">
                        <c:v>278.67800999999997</c:v>
                      </c:pt>
                      <c:pt idx="2470">
                        <c:v>278.78451000000001</c:v>
                      </c:pt>
                      <c:pt idx="2471">
                        <c:v>278.95415000000003</c:v>
                      </c:pt>
                      <c:pt idx="2472">
                        <c:v>279.04325999999998</c:v>
                      </c:pt>
                      <c:pt idx="2473">
                        <c:v>279.18973</c:v>
                      </c:pt>
                      <c:pt idx="2474">
                        <c:v>279.30005</c:v>
                      </c:pt>
                      <c:pt idx="2475">
                        <c:v>279.4205</c:v>
                      </c:pt>
                      <c:pt idx="2476">
                        <c:v>279.54962999999998</c:v>
                      </c:pt>
                      <c:pt idx="2477">
                        <c:v>279.67111999999997</c:v>
                      </c:pt>
                      <c:pt idx="2478">
                        <c:v>279.78118000000001</c:v>
                      </c:pt>
                      <c:pt idx="2479">
                        <c:v>279.93547999999998</c:v>
                      </c:pt>
                      <c:pt idx="2480">
                        <c:v>280.00241</c:v>
                      </c:pt>
                      <c:pt idx="2481">
                        <c:v>280.15435000000002</c:v>
                      </c:pt>
                      <c:pt idx="2482">
                        <c:v>280.29187000000002</c:v>
                      </c:pt>
                      <c:pt idx="2483">
                        <c:v>280.38893999999999</c:v>
                      </c:pt>
                      <c:pt idx="2484">
                        <c:v>280.52958000000001</c:v>
                      </c:pt>
                      <c:pt idx="2485">
                        <c:v>280.65971000000002</c:v>
                      </c:pt>
                      <c:pt idx="2486">
                        <c:v>280.76074999999997</c:v>
                      </c:pt>
                      <c:pt idx="2487">
                        <c:v>280.87405000000001</c:v>
                      </c:pt>
                      <c:pt idx="2488">
                        <c:v>281.00088</c:v>
                      </c:pt>
                      <c:pt idx="2489">
                        <c:v>281.11428999999998</c:v>
                      </c:pt>
                      <c:pt idx="2490">
                        <c:v>281.25315000000001</c:v>
                      </c:pt>
                      <c:pt idx="2491">
                        <c:v>281.42338000000001</c:v>
                      </c:pt>
                      <c:pt idx="2492">
                        <c:v>281.47665000000001</c:v>
                      </c:pt>
                      <c:pt idx="2493">
                        <c:v>281.62157999999999</c:v>
                      </c:pt>
                      <c:pt idx="2494">
                        <c:v>281.74502999999999</c:v>
                      </c:pt>
                      <c:pt idx="2495">
                        <c:v>281.90084999999999</c:v>
                      </c:pt>
                      <c:pt idx="2496">
                        <c:v>282.02307000000002</c:v>
                      </c:pt>
                      <c:pt idx="2497">
                        <c:v>282.16645999999997</c:v>
                      </c:pt>
                      <c:pt idx="2498">
                        <c:v>282.28593000000001</c:v>
                      </c:pt>
                      <c:pt idx="2499">
                        <c:v>282.40244000000001</c:v>
                      </c:pt>
                      <c:pt idx="2500">
                        <c:v>282.49032999999997</c:v>
                      </c:pt>
                      <c:pt idx="2501">
                        <c:v>282.60012</c:v>
                      </c:pt>
                      <c:pt idx="2502">
                        <c:v>282.71861999999999</c:v>
                      </c:pt>
                      <c:pt idx="2503">
                        <c:v>282.86207000000002</c:v>
                      </c:pt>
                      <c:pt idx="2504">
                        <c:v>283.00803000000002</c:v>
                      </c:pt>
                      <c:pt idx="2505">
                        <c:v>283.10687999999999</c:v>
                      </c:pt>
                      <c:pt idx="2506">
                        <c:v>283.24588999999997</c:v>
                      </c:pt>
                      <c:pt idx="2507">
                        <c:v>283.40231</c:v>
                      </c:pt>
                      <c:pt idx="2508">
                        <c:v>283.52609000000001</c:v>
                      </c:pt>
                      <c:pt idx="2509">
                        <c:v>283.64339999999999</c:v>
                      </c:pt>
                      <c:pt idx="2510">
                        <c:v>283.79795000000001</c:v>
                      </c:pt>
                      <c:pt idx="2511">
                        <c:v>283.89882999999998</c:v>
                      </c:pt>
                      <c:pt idx="2512">
                        <c:v>284.01373999999998</c:v>
                      </c:pt>
                      <c:pt idx="2513">
                        <c:v>284.11993000000001</c:v>
                      </c:pt>
                      <c:pt idx="2514">
                        <c:v>284.24642999999998</c:v>
                      </c:pt>
                      <c:pt idx="2515">
                        <c:v>284.35651000000001</c:v>
                      </c:pt>
                      <c:pt idx="2516">
                        <c:v>284.48556000000002</c:v>
                      </c:pt>
                      <c:pt idx="2517">
                        <c:v>284.63681000000003</c:v>
                      </c:pt>
                      <c:pt idx="2518">
                        <c:v>284.75441000000001</c:v>
                      </c:pt>
                      <c:pt idx="2519">
                        <c:v>284.87682999999998</c:v>
                      </c:pt>
                      <c:pt idx="2520">
                        <c:v>285.01807000000002</c:v>
                      </c:pt>
                      <c:pt idx="2521">
                        <c:v>285.11851999999999</c:v>
                      </c:pt>
                      <c:pt idx="2522">
                        <c:v>285.23448000000002</c:v>
                      </c:pt>
                      <c:pt idx="2523">
                        <c:v>285.35514999999998</c:v>
                      </c:pt>
                      <c:pt idx="2524">
                        <c:v>285.42788000000002</c:v>
                      </c:pt>
                      <c:pt idx="2525">
                        <c:v>285.59516000000002</c:v>
                      </c:pt>
                      <c:pt idx="2526">
                        <c:v>285.69206000000003</c:v>
                      </c:pt>
                      <c:pt idx="2527">
                        <c:v>285.85050000000001</c:v>
                      </c:pt>
                      <c:pt idx="2528">
                        <c:v>285.97768000000002</c:v>
                      </c:pt>
                      <c:pt idx="2529">
                        <c:v>286.14485000000002</c:v>
                      </c:pt>
                      <c:pt idx="2530">
                        <c:v>286.26546999999999</c:v>
                      </c:pt>
                      <c:pt idx="2531">
                        <c:v>286.35523999999998</c:v>
                      </c:pt>
                      <c:pt idx="2532">
                        <c:v>286.51333</c:v>
                      </c:pt>
                      <c:pt idx="2533">
                        <c:v>286.65760999999998</c:v>
                      </c:pt>
                      <c:pt idx="2534">
                        <c:v>286.7253</c:v>
                      </c:pt>
                      <c:pt idx="2535">
                        <c:v>286.84314999999998</c:v>
                      </c:pt>
                      <c:pt idx="2536">
                        <c:v>286.98793000000001</c:v>
                      </c:pt>
                      <c:pt idx="2537">
                        <c:v>287.11297999999999</c:v>
                      </c:pt>
                      <c:pt idx="2538">
                        <c:v>287.25781999999998</c:v>
                      </c:pt>
                      <c:pt idx="2539">
                        <c:v>287.37482999999997</c:v>
                      </c:pt>
                      <c:pt idx="2540">
                        <c:v>287.52598</c:v>
                      </c:pt>
                      <c:pt idx="2541">
                        <c:v>287.65944000000002</c:v>
                      </c:pt>
                      <c:pt idx="2542">
                        <c:v>287.77852999999999</c:v>
                      </c:pt>
                      <c:pt idx="2543">
                        <c:v>287.88022000000001</c:v>
                      </c:pt>
                      <c:pt idx="2544">
                        <c:v>287.99097</c:v>
                      </c:pt>
                      <c:pt idx="2545">
                        <c:v>288.11275999999998</c:v>
                      </c:pt>
                      <c:pt idx="2546">
                        <c:v>288.27710999999999</c:v>
                      </c:pt>
                      <c:pt idx="2547">
                        <c:v>288.35696000000002</c:v>
                      </c:pt>
                      <c:pt idx="2548">
                        <c:v>288.52512000000002</c:v>
                      </c:pt>
                      <c:pt idx="2549">
                        <c:v>288.60950000000003</c:v>
                      </c:pt>
                      <c:pt idx="2550">
                        <c:v>288.76571000000001</c:v>
                      </c:pt>
                      <c:pt idx="2551">
                        <c:v>288.90816000000001</c:v>
                      </c:pt>
                      <c:pt idx="2552">
                        <c:v>289.02945</c:v>
                      </c:pt>
                      <c:pt idx="2553">
                        <c:v>289.15917000000002</c:v>
                      </c:pt>
                      <c:pt idx="2554">
                        <c:v>289.29692</c:v>
                      </c:pt>
                      <c:pt idx="2555">
                        <c:v>289.38778000000002</c:v>
                      </c:pt>
                      <c:pt idx="2556">
                        <c:v>289.46253999999999</c:v>
                      </c:pt>
                      <c:pt idx="2557">
                        <c:v>289.60435000000001</c:v>
                      </c:pt>
                      <c:pt idx="2558">
                        <c:v>289.76105000000001</c:v>
                      </c:pt>
                      <c:pt idx="2559">
                        <c:v>289.89931000000001</c:v>
                      </c:pt>
                      <c:pt idx="2560">
                        <c:v>289.98363000000001</c:v>
                      </c:pt>
                      <c:pt idx="2561">
                        <c:v>290.13589000000002</c:v>
                      </c:pt>
                      <c:pt idx="2562">
                        <c:v>290.25803000000002</c:v>
                      </c:pt>
                      <c:pt idx="2563">
                        <c:v>290.39352000000002</c:v>
                      </c:pt>
                      <c:pt idx="2564">
                        <c:v>290.50632000000002</c:v>
                      </c:pt>
                      <c:pt idx="2565">
                        <c:v>290.64017999999999</c:v>
                      </c:pt>
                      <c:pt idx="2566">
                        <c:v>290.79056000000003</c:v>
                      </c:pt>
                      <c:pt idx="2567">
                        <c:v>290.88754999999998</c:v>
                      </c:pt>
                      <c:pt idx="2568">
                        <c:v>291.00936999999999</c:v>
                      </c:pt>
                      <c:pt idx="2569">
                        <c:v>291.14010000000002</c:v>
                      </c:pt>
                      <c:pt idx="2570">
                        <c:v>291.27897999999999</c:v>
                      </c:pt>
                      <c:pt idx="2571">
                        <c:v>291.38281000000001</c:v>
                      </c:pt>
                      <c:pt idx="2572">
                        <c:v>291.50815</c:v>
                      </c:pt>
                      <c:pt idx="2573">
                        <c:v>291.64146</c:v>
                      </c:pt>
                      <c:pt idx="2574">
                        <c:v>291.75912</c:v>
                      </c:pt>
                      <c:pt idx="2575">
                        <c:v>291.85311999999999</c:v>
                      </c:pt>
                      <c:pt idx="2576">
                        <c:v>291.95681000000002</c:v>
                      </c:pt>
                      <c:pt idx="2577">
                        <c:v>292.12475000000001</c:v>
                      </c:pt>
                      <c:pt idx="2578">
                        <c:v>292.22523999999999</c:v>
                      </c:pt>
                      <c:pt idx="2579">
                        <c:v>292.37839000000002</c:v>
                      </c:pt>
                      <c:pt idx="2580">
                        <c:v>292.51646</c:v>
                      </c:pt>
                      <c:pt idx="2581">
                        <c:v>292.59762000000001</c:v>
                      </c:pt>
                      <c:pt idx="2582">
                        <c:v>292.71429000000001</c:v>
                      </c:pt>
                      <c:pt idx="2583">
                        <c:v>292.81601000000001</c:v>
                      </c:pt>
                      <c:pt idx="2584">
                        <c:v>292.97084999999998</c:v>
                      </c:pt>
                      <c:pt idx="2585">
                        <c:v>293.11799999999999</c:v>
                      </c:pt>
                      <c:pt idx="2586">
                        <c:v>293.21566000000001</c:v>
                      </c:pt>
                      <c:pt idx="2587">
                        <c:v>293.32914</c:v>
                      </c:pt>
                      <c:pt idx="2588">
                        <c:v>293.47251</c:v>
                      </c:pt>
                      <c:pt idx="2589">
                        <c:v>293.56049000000002</c:v>
                      </c:pt>
                      <c:pt idx="2590">
                        <c:v>293.72161</c:v>
                      </c:pt>
                      <c:pt idx="2591">
                        <c:v>293.83971000000003</c:v>
                      </c:pt>
                      <c:pt idx="2592">
                        <c:v>293.95720999999998</c:v>
                      </c:pt>
                      <c:pt idx="2593">
                        <c:v>294.09782000000001</c:v>
                      </c:pt>
                      <c:pt idx="2594">
                        <c:v>294.29599999999999</c:v>
                      </c:pt>
                      <c:pt idx="2595">
                        <c:v>294.33699000000001</c:v>
                      </c:pt>
                      <c:pt idx="2596">
                        <c:v>294.45690999999999</c:v>
                      </c:pt>
                      <c:pt idx="2597">
                        <c:v>294.62385</c:v>
                      </c:pt>
                      <c:pt idx="2598">
                        <c:v>294.70204999999999</c:v>
                      </c:pt>
                      <c:pt idx="2599">
                        <c:v>294.82952</c:v>
                      </c:pt>
                      <c:pt idx="2600">
                        <c:v>294.98468000000003</c:v>
                      </c:pt>
                      <c:pt idx="2601">
                        <c:v>295.13008000000002</c:v>
                      </c:pt>
                      <c:pt idx="2602">
                        <c:v>295.22012000000001</c:v>
                      </c:pt>
                      <c:pt idx="2603">
                        <c:v>295.35834</c:v>
                      </c:pt>
                      <c:pt idx="2604">
                        <c:v>295.4923</c:v>
                      </c:pt>
                      <c:pt idx="2605">
                        <c:v>295.59823999999998</c:v>
                      </c:pt>
                      <c:pt idx="2606">
                        <c:v>295.75457999999998</c:v>
                      </c:pt>
                      <c:pt idx="2607">
                        <c:v>295.85298999999998</c:v>
                      </c:pt>
                      <c:pt idx="2608">
                        <c:v>295.97068999999999</c:v>
                      </c:pt>
                      <c:pt idx="2609">
                        <c:v>296.10737999999998</c:v>
                      </c:pt>
                      <c:pt idx="2610">
                        <c:v>296.22082</c:v>
                      </c:pt>
                      <c:pt idx="2611">
                        <c:v>296.38645000000002</c:v>
                      </c:pt>
                      <c:pt idx="2612">
                        <c:v>296.49061999999998</c:v>
                      </c:pt>
                      <c:pt idx="2613">
                        <c:v>296.61507</c:v>
                      </c:pt>
                      <c:pt idx="2614">
                        <c:v>296.74380000000002</c:v>
                      </c:pt>
                      <c:pt idx="2615">
                        <c:v>296.91010999999997</c:v>
                      </c:pt>
                      <c:pt idx="2616">
                        <c:v>297.03453999999999</c:v>
                      </c:pt>
                      <c:pt idx="2617">
                        <c:v>297.1472</c:v>
                      </c:pt>
                      <c:pt idx="2618">
                        <c:v>297.26609000000002</c:v>
                      </c:pt>
                      <c:pt idx="2619">
                        <c:v>297.37846999999999</c:v>
                      </c:pt>
                      <c:pt idx="2620">
                        <c:v>297.48516000000001</c:v>
                      </c:pt>
                      <c:pt idx="2621">
                        <c:v>297.60424</c:v>
                      </c:pt>
                      <c:pt idx="2622">
                        <c:v>297.72890999999998</c:v>
                      </c:pt>
                      <c:pt idx="2623">
                        <c:v>297.82103999999998</c:v>
                      </c:pt>
                      <c:pt idx="2624">
                        <c:v>297.97399000000001</c:v>
                      </c:pt>
                      <c:pt idx="2625">
                        <c:v>298.11074000000002</c:v>
                      </c:pt>
                      <c:pt idx="2626">
                        <c:v>298.22597999999999</c:v>
                      </c:pt>
                      <c:pt idx="2627">
                        <c:v>298.3467</c:v>
                      </c:pt>
                      <c:pt idx="2628">
                        <c:v>298.46118000000001</c:v>
                      </c:pt>
                      <c:pt idx="2629">
                        <c:v>298.60728</c:v>
                      </c:pt>
                      <c:pt idx="2630">
                        <c:v>298.73696999999999</c:v>
                      </c:pt>
                      <c:pt idx="2631">
                        <c:v>298.87222000000003</c:v>
                      </c:pt>
                      <c:pt idx="2632">
                        <c:v>298.98513000000003</c:v>
                      </c:pt>
                      <c:pt idx="2633">
                        <c:v>299.10768999999999</c:v>
                      </c:pt>
                      <c:pt idx="2634">
                        <c:v>299.23477000000003</c:v>
                      </c:pt>
                      <c:pt idx="2635">
                        <c:v>299.39785999999998</c:v>
                      </c:pt>
                      <c:pt idx="2636">
                        <c:v>299.49419</c:v>
                      </c:pt>
                      <c:pt idx="2637">
                        <c:v>299.64632</c:v>
                      </c:pt>
                      <c:pt idx="2638">
                        <c:v>299.74588</c:v>
                      </c:pt>
                      <c:pt idx="2639">
                        <c:v>299.84339999999997</c:v>
                      </c:pt>
                      <c:pt idx="2640">
                        <c:v>299.93383999999998</c:v>
                      </c:pt>
                      <c:pt idx="2641">
                        <c:v>300.08177999999998</c:v>
                      </c:pt>
                      <c:pt idx="2642">
                        <c:v>300.23311999999999</c:v>
                      </c:pt>
                      <c:pt idx="2643">
                        <c:v>300.34041000000002</c:v>
                      </c:pt>
                      <c:pt idx="2644">
                        <c:v>300.47904</c:v>
                      </c:pt>
                      <c:pt idx="2645">
                        <c:v>300.60300000000001</c:v>
                      </c:pt>
                      <c:pt idx="2646">
                        <c:v>300.75308000000001</c:v>
                      </c:pt>
                      <c:pt idx="2647">
                        <c:v>300.85467</c:v>
                      </c:pt>
                      <c:pt idx="2648">
                        <c:v>301.00468000000001</c:v>
                      </c:pt>
                      <c:pt idx="2649">
                        <c:v>301.14738</c:v>
                      </c:pt>
                      <c:pt idx="2650">
                        <c:v>301.29181999999997</c:v>
                      </c:pt>
                      <c:pt idx="2651">
                        <c:v>301.36786000000001</c:v>
                      </c:pt>
                      <c:pt idx="2652">
                        <c:v>301.46321</c:v>
                      </c:pt>
                      <c:pt idx="2653">
                        <c:v>301.60086999999999</c:v>
                      </c:pt>
                      <c:pt idx="2654">
                        <c:v>301.74916999999999</c:v>
                      </c:pt>
                      <c:pt idx="2655">
                        <c:v>301.90231</c:v>
                      </c:pt>
                      <c:pt idx="2656">
                        <c:v>301.98248999999998</c:v>
                      </c:pt>
                      <c:pt idx="2657">
                        <c:v>302.12542999999999</c:v>
                      </c:pt>
                      <c:pt idx="2658">
                        <c:v>302.23610000000002</c:v>
                      </c:pt>
                      <c:pt idx="2659">
                        <c:v>302.38389999999998</c:v>
                      </c:pt>
                      <c:pt idx="2660">
                        <c:v>302.51789000000002</c:v>
                      </c:pt>
                      <c:pt idx="2661">
                        <c:v>302.62945000000002</c:v>
                      </c:pt>
                      <c:pt idx="2662">
                        <c:v>302.70863000000003</c:v>
                      </c:pt>
                      <c:pt idx="2663">
                        <c:v>302.84230000000002</c:v>
                      </c:pt>
                      <c:pt idx="2664">
                        <c:v>302.99121000000002</c:v>
                      </c:pt>
                      <c:pt idx="2665">
                        <c:v>303.10104000000001</c:v>
                      </c:pt>
                      <c:pt idx="2666">
                        <c:v>303.25259</c:v>
                      </c:pt>
                      <c:pt idx="2667">
                        <c:v>303.36234000000002</c:v>
                      </c:pt>
                      <c:pt idx="2668">
                        <c:v>303.52118999999999</c:v>
                      </c:pt>
                      <c:pt idx="2669">
                        <c:v>303.61174999999997</c:v>
                      </c:pt>
                      <c:pt idx="2670">
                        <c:v>303.75369000000001</c:v>
                      </c:pt>
                      <c:pt idx="2671">
                        <c:v>303.85370999999998</c:v>
                      </c:pt>
                      <c:pt idx="2672">
                        <c:v>303.98057999999997</c:v>
                      </c:pt>
                      <c:pt idx="2673">
                        <c:v>304.10930999999999</c:v>
                      </c:pt>
                      <c:pt idx="2674">
                        <c:v>304.22829999999999</c:v>
                      </c:pt>
                      <c:pt idx="2675">
                        <c:v>304.34863000000001</c:v>
                      </c:pt>
                      <c:pt idx="2676">
                        <c:v>304.49158999999997</c:v>
                      </c:pt>
                      <c:pt idx="2677">
                        <c:v>304.60284000000001</c:v>
                      </c:pt>
                      <c:pt idx="2678">
                        <c:v>304.74094000000002</c:v>
                      </c:pt>
                      <c:pt idx="2679">
                        <c:v>304.86074000000002</c:v>
                      </c:pt>
                      <c:pt idx="2680">
                        <c:v>304.96426000000002</c:v>
                      </c:pt>
                      <c:pt idx="2681">
                        <c:v>305.10469999999998</c:v>
                      </c:pt>
                      <c:pt idx="2682">
                        <c:v>305.21194000000003</c:v>
                      </c:pt>
                      <c:pt idx="2683">
                        <c:v>305.31646000000001</c:v>
                      </c:pt>
                      <c:pt idx="2684">
                        <c:v>305.44592</c:v>
                      </c:pt>
                      <c:pt idx="2685">
                        <c:v>305.58830999999998</c:v>
                      </c:pt>
                      <c:pt idx="2686">
                        <c:v>305.68547999999998</c:v>
                      </c:pt>
                      <c:pt idx="2687">
                        <c:v>305.84267999999997</c:v>
                      </c:pt>
                      <c:pt idx="2688">
                        <c:v>305.97199999999998</c:v>
                      </c:pt>
                      <c:pt idx="2689">
                        <c:v>306.11165</c:v>
                      </c:pt>
                      <c:pt idx="2690">
                        <c:v>306.21426000000002</c:v>
                      </c:pt>
                      <c:pt idx="2691">
                        <c:v>306.37616000000003</c:v>
                      </c:pt>
                      <c:pt idx="2692">
                        <c:v>306.49572000000001</c:v>
                      </c:pt>
                      <c:pt idx="2693">
                        <c:v>306.61986999999999</c:v>
                      </c:pt>
                      <c:pt idx="2694">
                        <c:v>306.7475</c:v>
                      </c:pt>
                      <c:pt idx="2695">
                        <c:v>306.83339999999998</c:v>
                      </c:pt>
                      <c:pt idx="2696">
                        <c:v>306.94103999999999</c:v>
                      </c:pt>
                      <c:pt idx="2697">
                        <c:v>307.08512999999999</c:v>
                      </c:pt>
                      <c:pt idx="2698">
                        <c:v>307.23435999999998</c:v>
                      </c:pt>
                      <c:pt idx="2699">
                        <c:v>307.34721000000002</c:v>
                      </c:pt>
                      <c:pt idx="2700">
                        <c:v>307.46877000000001</c:v>
                      </c:pt>
                      <c:pt idx="2701">
                        <c:v>307.59627999999998</c:v>
                      </c:pt>
                      <c:pt idx="2702">
                        <c:v>307.72856000000002</c:v>
                      </c:pt>
                      <c:pt idx="2703">
                        <c:v>307.87045999999998</c:v>
                      </c:pt>
                      <c:pt idx="2704">
                        <c:v>307.98806999999999</c:v>
                      </c:pt>
                      <c:pt idx="2705">
                        <c:v>308.11428000000001</c:v>
                      </c:pt>
                      <c:pt idx="2706">
                        <c:v>308.24615</c:v>
                      </c:pt>
                      <c:pt idx="2707">
                        <c:v>308.36901</c:v>
                      </c:pt>
                      <c:pt idx="2708">
                        <c:v>308.48917</c:v>
                      </c:pt>
                      <c:pt idx="2709">
                        <c:v>308.60707000000002</c:v>
                      </c:pt>
                      <c:pt idx="2710">
                        <c:v>308.70835</c:v>
                      </c:pt>
                      <c:pt idx="2711">
                        <c:v>308.85284999999999</c:v>
                      </c:pt>
                      <c:pt idx="2712">
                        <c:v>308.95961</c:v>
                      </c:pt>
                      <c:pt idx="2713">
                        <c:v>309.08859000000001</c:v>
                      </c:pt>
                      <c:pt idx="2714">
                        <c:v>309.19591000000003</c:v>
                      </c:pt>
                      <c:pt idx="2715">
                        <c:v>309.40098999999998</c:v>
                      </c:pt>
                      <c:pt idx="2716">
                        <c:v>309.46857</c:v>
                      </c:pt>
                      <c:pt idx="2717">
                        <c:v>309.55369999999999</c:v>
                      </c:pt>
                      <c:pt idx="2718">
                        <c:v>309.69781</c:v>
                      </c:pt>
                      <c:pt idx="2719">
                        <c:v>309.82751999999999</c:v>
                      </c:pt>
                      <c:pt idx="2720">
                        <c:v>309.93572</c:v>
                      </c:pt>
                      <c:pt idx="2721">
                        <c:v>310.08152999999999</c:v>
                      </c:pt>
                      <c:pt idx="2722">
                        <c:v>310.21181000000001</c:v>
                      </c:pt>
                      <c:pt idx="2723">
                        <c:v>310.35608999999999</c:v>
                      </c:pt>
                      <c:pt idx="2724">
                        <c:v>310.44828000000001</c:v>
                      </c:pt>
                      <c:pt idx="2725">
                        <c:v>310.57934999999998</c:v>
                      </c:pt>
                      <c:pt idx="2726">
                        <c:v>310.70612999999997</c:v>
                      </c:pt>
                      <c:pt idx="2727">
                        <c:v>310.84845000000001</c:v>
                      </c:pt>
                      <c:pt idx="2728">
                        <c:v>310.98075999999998</c:v>
                      </c:pt>
                      <c:pt idx="2729">
                        <c:v>311.10471000000001</c:v>
                      </c:pt>
                      <c:pt idx="2730">
                        <c:v>311.24734000000001</c:v>
                      </c:pt>
                      <c:pt idx="2731">
                        <c:v>311.36428999999998</c:v>
                      </c:pt>
                      <c:pt idx="2732">
                        <c:v>311.48611</c:v>
                      </c:pt>
                      <c:pt idx="2733">
                        <c:v>311.63303999999999</c:v>
                      </c:pt>
                      <c:pt idx="2734">
                        <c:v>311.75661000000002</c:v>
                      </c:pt>
                      <c:pt idx="2735">
                        <c:v>311.88182999999998</c:v>
                      </c:pt>
                      <c:pt idx="2736">
                        <c:v>312.01476000000002</c:v>
                      </c:pt>
                      <c:pt idx="2737">
                        <c:v>312.14756</c:v>
                      </c:pt>
                      <c:pt idx="2738">
                        <c:v>312.23430999999999</c:v>
                      </c:pt>
                      <c:pt idx="2739">
                        <c:v>312.36025000000001</c:v>
                      </c:pt>
                      <c:pt idx="2740">
                        <c:v>312.50080000000003</c:v>
                      </c:pt>
                      <c:pt idx="2741">
                        <c:v>312.60901999999999</c:v>
                      </c:pt>
                      <c:pt idx="2742">
                        <c:v>312.68696999999997</c:v>
                      </c:pt>
                      <c:pt idx="2743">
                        <c:v>312.82918999999998</c:v>
                      </c:pt>
                      <c:pt idx="2744">
                        <c:v>312.94479999999999</c:v>
                      </c:pt>
                      <c:pt idx="2745">
                        <c:v>313.08933000000002</c:v>
                      </c:pt>
                      <c:pt idx="2746">
                        <c:v>313.22949999999997</c:v>
                      </c:pt>
                      <c:pt idx="2747">
                        <c:v>313.32215000000002</c:v>
                      </c:pt>
                      <c:pt idx="2748">
                        <c:v>313.44943999999998</c:v>
                      </c:pt>
                      <c:pt idx="2749">
                        <c:v>313.59613999999999</c:v>
                      </c:pt>
                      <c:pt idx="2750">
                        <c:v>313.72982000000002</c:v>
                      </c:pt>
                      <c:pt idx="2751">
                        <c:v>313.83166999999997</c:v>
                      </c:pt>
                      <c:pt idx="2752">
                        <c:v>313.98056000000003</c:v>
                      </c:pt>
                      <c:pt idx="2753">
                        <c:v>314.08753000000002</c:v>
                      </c:pt>
                      <c:pt idx="2754">
                        <c:v>314.21715999999998</c:v>
                      </c:pt>
                      <c:pt idx="2755">
                        <c:v>314.33404999999999</c:v>
                      </c:pt>
                      <c:pt idx="2756">
                        <c:v>314.46981</c:v>
                      </c:pt>
                      <c:pt idx="2757">
                        <c:v>314.59564999999998</c:v>
                      </c:pt>
                      <c:pt idx="2758">
                        <c:v>314.69792000000001</c:v>
                      </c:pt>
                      <c:pt idx="2759">
                        <c:v>314.84903000000003</c:v>
                      </c:pt>
                      <c:pt idx="2760">
                        <c:v>314.95166999999998</c:v>
                      </c:pt>
                      <c:pt idx="2761">
                        <c:v>315.08028000000002</c:v>
                      </c:pt>
                      <c:pt idx="2762">
                        <c:v>315.19589000000002</c:v>
                      </c:pt>
                      <c:pt idx="2763">
                        <c:v>315.34597000000002</c:v>
                      </c:pt>
                      <c:pt idx="2764">
                        <c:v>315.49022000000002</c:v>
                      </c:pt>
                      <c:pt idx="2765">
                        <c:v>315.61239999999998</c:v>
                      </c:pt>
                      <c:pt idx="2766">
                        <c:v>315.73117999999999</c:v>
                      </c:pt>
                      <c:pt idx="2767">
                        <c:v>315.82987000000003</c:v>
                      </c:pt>
                      <c:pt idx="2768">
                        <c:v>315.96762999999999</c:v>
                      </c:pt>
                      <c:pt idx="2769">
                        <c:v>316.10075999999998</c:v>
                      </c:pt>
                      <c:pt idx="2770">
                        <c:v>316.22399999999999</c:v>
                      </c:pt>
                      <c:pt idx="2771">
                        <c:v>316.33623</c:v>
                      </c:pt>
                      <c:pt idx="2772">
                        <c:v>316.44891999999999</c:v>
                      </c:pt>
                      <c:pt idx="2773">
                        <c:v>316.55209000000002</c:v>
                      </c:pt>
                      <c:pt idx="2774">
                        <c:v>316.70015999999998</c:v>
                      </c:pt>
                      <c:pt idx="2775">
                        <c:v>316.80468000000002</c:v>
                      </c:pt>
                      <c:pt idx="2776">
                        <c:v>316.97636</c:v>
                      </c:pt>
                      <c:pt idx="2777">
                        <c:v>317.08418999999998</c:v>
                      </c:pt>
                      <c:pt idx="2778">
                        <c:v>317.21595000000002</c:v>
                      </c:pt>
                      <c:pt idx="2779">
                        <c:v>317.37049999999999</c:v>
                      </c:pt>
                      <c:pt idx="2780">
                        <c:v>317.45229</c:v>
                      </c:pt>
                      <c:pt idx="2781">
                        <c:v>317.58819</c:v>
                      </c:pt>
                      <c:pt idx="2782">
                        <c:v>317.71906000000001</c:v>
                      </c:pt>
                      <c:pt idx="2783">
                        <c:v>317.83416</c:v>
                      </c:pt>
                      <c:pt idx="2784">
                        <c:v>317.96337</c:v>
                      </c:pt>
                      <c:pt idx="2785">
                        <c:v>318.10777999999999</c:v>
                      </c:pt>
                      <c:pt idx="2786">
                        <c:v>318.19389000000001</c:v>
                      </c:pt>
                      <c:pt idx="2787">
                        <c:v>318.33010999999999</c:v>
                      </c:pt>
                      <c:pt idx="2788">
                        <c:v>318.43801999999999</c:v>
                      </c:pt>
                      <c:pt idx="2789">
                        <c:v>318.55326000000002</c:v>
                      </c:pt>
                      <c:pt idx="2790">
                        <c:v>318.69389000000001</c:v>
                      </c:pt>
                      <c:pt idx="2791">
                        <c:v>318.82209</c:v>
                      </c:pt>
                      <c:pt idx="2792">
                        <c:v>318.93437999999998</c:v>
                      </c:pt>
                      <c:pt idx="2793">
                        <c:v>319.08121</c:v>
                      </c:pt>
                      <c:pt idx="2794">
                        <c:v>319.20132000000001</c:v>
                      </c:pt>
                      <c:pt idx="2795">
                        <c:v>319.33204999999998</c:v>
                      </c:pt>
                      <c:pt idx="2796">
                        <c:v>319.48554000000001</c:v>
                      </c:pt>
                      <c:pt idx="2797">
                        <c:v>319.61410999999998</c:v>
                      </c:pt>
                      <c:pt idx="2798">
                        <c:v>319.74131</c:v>
                      </c:pt>
                      <c:pt idx="2799">
                        <c:v>319.87268999999998</c:v>
                      </c:pt>
                      <c:pt idx="2800">
                        <c:v>319.96890999999999</c:v>
                      </c:pt>
                      <c:pt idx="2801">
                        <c:v>320.12502000000001</c:v>
                      </c:pt>
                      <c:pt idx="2802">
                        <c:v>320.23041000000001</c:v>
                      </c:pt>
                      <c:pt idx="2803">
                        <c:v>320.34582999999998</c:v>
                      </c:pt>
                      <c:pt idx="2804">
                        <c:v>320.43732</c:v>
                      </c:pt>
                      <c:pt idx="2805">
                        <c:v>320.58591000000001</c:v>
                      </c:pt>
                      <c:pt idx="2806">
                        <c:v>320.68821000000003</c:v>
                      </c:pt>
                      <c:pt idx="2807">
                        <c:v>320.81058000000002</c:v>
                      </c:pt>
                      <c:pt idx="2808">
                        <c:v>320.92696000000001</c:v>
                      </c:pt>
                      <c:pt idx="2809">
                        <c:v>321.06657000000001</c:v>
                      </c:pt>
                      <c:pt idx="2810">
                        <c:v>321.16795000000002</c:v>
                      </c:pt>
                      <c:pt idx="2811">
                        <c:v>321.28219999999999</c:v>
                      </c:pt>
                      <c:pt idx="2812">
                        <c:v>321.45524</c:v>
                      </c:pt>
                      <c:pt idx="2813">
                        <c:v>321.57704999999999</c:v>
                      </c:pt>
                      <c:pt idx="2814">
                        <c:v>321.72739999999999</c:v>
                      </c:pt>
                      <c:pt idx="2815">
                        <c:v>321.83949000000001</c:v>
                      </c:pt>
                      <c:pt idx="2816">
                        <c:v>321.95609999999999</c:v>
                      </c:pt>
                      <c:pt idx="2817">
                        <c:v>322.09827000000001</c:v>
                      </c:pt>
                      <c:pt idx="2818">
                        <c:v>322.21724</c:v>
                      </c:pt>
                      <c:pt idx="2819">
                        <c:v>322.32637</c:v>
                      </c:pt>
                      <c:pt idx="2820">
                        <c:v>322.43475999999998</c:v>
                      </c:pt>
                      <c:pt idx="2821">
                        <c:v>322.60885000000002</c:v>
                      </c:pt>
                      <c:pt idx="2822">
                        <c:v>322.6961</c:v>
                      </c:pt>
                      <c:pt idx="2823">
                        <c:v>322.80241999999998</c:v>
                      </c:pt>
                      <c:pt idx="2824">
                        <c:v>322.91129999999998</c:v>
                      </c:pt>
                      <c:pt idx="2825">
                        <c:v>323.06846999999999</c:v>
                      </c:pt>
                      <c:pt idx="2826">
                        <c:v>323.15917999999999</c:v>
                      </c:pt>
                      <c:pt idx="2827">
                        <c:v>323.27379000000002</c:v>
                      </c:pt>
                      <c:pt idx="2828">
                        <c:v>323.41552999999999</c:v>
                      </c:pt>
                      <c:pt idx="2829">
                        <c:v>323.57328000000001</c:v>
                      </c:pt>
                      <c:pt idx="2830">
                        <c:v>323.69812999999999</c:v>
                      </c:pt>
                      <c:pt idx="2831">
                        <c:v>323.79642999999999</c:v>
                      </c:pt>
                      <c:pt idx="2832">
                        <c:v>323.96238</c:v>
                      </c:pt>
                      <c:pt idx="2833">
                        <c:v>324.05340000000001</c:v>
                      </c:pt>
                      <c:pt idx="2834">
                        <c:v>324.15741000000003</c:v>
                      </c:pt>
                      <c:pt idx="2835">
                        <c:v>324.29862000000003</c:v>
                      </c:pt>
                      <c:pt idx="2836">
                        <c:v>324.43531000000002</c:v>
                      </c:pt>
                      <c:pt idx="2837">
                        <c:v>324.54003999999998</c:v>
                      </c:pt>
                      <c:pt idx="2838">
                        <c:v>324.45717999999999</c:v>
                      </c:pt>
                      <c:pt idx="2839">
                        <c:v>324.45522999999997</c:v>
                      </c:pt>
                      <c:pt idx="2840">
                        <c:v>324.42275000000001</c:v>
                      </c:pt>
                      <c:pt idx="2841">
                        <c:v>324.42867999999999</c:v>
                      </c:pt>
                      <c:pt idx="2842">
                        <c:v>324.43828999999999</c:v>
                      </c:pt>
                      <c:pt idx="2843">
                        <c:v>324.42070999999999</c:v>
                      </c:pt>
                      <c:pt idx="2844">
                        <c:v>324.43135000000001</c:v>
                      </c:pt>
                      <c:pt idx="2845">
                        <c:v>324.43799000000001</c:v>
                      </c:pt>
                      <c:pt idx="2846">
                        <c:v>324.48764999999997</c:v>
                      </c:pt>
                      <c:pt idx="2847">
                        <c:v>324.47383000000002</c:v>
                      </c:pt>
                      <c:pt idx="2848">
                        <c:v>324.47591</c:v>
                      </c:pt>
                      <c:pt idx="2849">
                        <c:v>324.45661999999999</c:v>
                      </c:pt>
                      <c:pt idx="2850">
                        <c:v>324.45193</c:v>
                      </c:pt>
                      <c:pt idx="2851">
                        <c:v>324.48505999999998</c:v>
                      </c:pt>
                      <c:pt idx="2852">
                        <c:v>324.45319000000001</c:v>
                      </c:pt>
                      <c:pt idx="2853">
                        <c:v>324.44587000000001</c:v>
                      </c:pt>
                      <c:pt idx="2854">
                        <c:v>324.46003999999999</c:v>
                      </c:pt>
                      <c:pt idx="2855">
                        <c:v>324.41705999999999</c:v>
                      </c:pt>
                      <c:pt idx="2856">
                        <c:v>324.43821000000003</c:v>
                      </c:pt>
                      <c:pt idx="2857">
                        <c:v>324.45821999999998</c:v>
                      </c:pt>
                      <c:pt idx="2858">
                        <c:v>324.45918999999998</c:v>
                      </c:pt>
                      <c:pt idx="2859">
                        <c:v>324.43842000000001</c:v>
                      </c:pt>
                      <c:pt idx="2860">
                        <c:v>324.43763999999999</c:v>
                      </c:pt>
                      <c:pt idx="2861">
                        <c:v>324.42137000000002</c:v>
                      </c:pt>
                      <c:pt idx="2862">
                        <c:v>324.41879</c:v>
                      </c:pt>
                      <c:pt idx="2863">
                        <c:v>324.43936000000002</c:v>
                      </c:pt>
                      <c:pt idx="2864">
                        <c:v>324.42509000000001</c:v>
                      </c:pt>
                      <c:pt idx="2865">
                        <c:v>324.42822999999999</c:v>
                      </c:pt>
                      <c:pt idx="2866">
                        <c:v>324.41100999999998</c:v>
                      </c:pt>
                      <c:pt idx="2867">
                        <c:v>324.42379</c:v>
                      </c:pt>
                      <c:pt idx="2868">
                        <c:v>324.40138999999999</c:v>
                      </c:pt>
                      <c:pt idx="2869">
                        <c:v>324.4058</c:v>
                      </c:pt>
                      <c:pt idx="2870">
                        <c:v>324.39776000000001</c:v>
                      </c:pt>
                      <c:pt idx="2871">
                        <c:v>324.41627999999997</c:v>
                      </c:pt>
                      <c:pt idx="2872">
                        <c:v>324.43169</c:v>
                      </c:pt>
                      <c:pt idx="2873">
                        <c:v>324.41338000000002</c:v>
                      </c:pt>
                      <c:pt idx="2874">
                        <c:v>324.44236999999998</c:v>
                      </c:pt>
                      <c:pt idx="2875">
                        <c:v>324.46208999999999</c:v>
                      </c:pt>
                      <c:pt idx="2876">
                        <c:v>324.41922</c:v>
                      </c:pt>
                      <c:pt idx="2877">
                        <c:v>324.44063</c:v>
                      </c:pt>
                      <c:pt idx="2878">
                        <c:v>324.43338999999997</c:v>
                      </c:pt>
                      <c:pt idx="2879">
                        <c:v>324.44042999999999</c:v>
                      </c:pt>
                      <c:pt idx="2880">
                        <c:v>324.44765999999998</c:v>
                      </c:pt>
                      <c:pt idx="2881">
                        <c:v>324.45555000000002</c:v>
                      </c:pt>
                      <c:pt idx="2882">
                        <c:v>324.43972000000002</c:v>
                      </c:pt>
                      <c:pt idx="2883">
                        <c:v>324.45031999999998</c:v>
                      </c:pt>
                      <c:pt idx="2884">
                        <c:v>324.43991999999997</c:v>
                      </c:pt>
                      <c:pt idx="2885">
                        <c:v>324.43221</c:v>
                      </c:pt>
                      <c:pt idx="2886">
                        <c:v>324.42500000000001</c:v>
                      </c:pt>
                      <c:pt idx="2887">
                        <c:v>324.43662</c:v>
                      </c:pt>
                      <c:pt idx="2888">
                        <c:v>324.46024</c:v>
                      </c:pt>
                      <c:pt idx="2889">
                        <c:v>324.41674</c:v>
                      </c:pt>
                      <c:pt idx="2890">
                        <c:v>324.43392</c:v>
                      </c:pt>
                      <c:pt idx="2891">
                        <c:v>324.43024000000003</c:v>
                      </c:pt>
                      <c:pt idx="2892">
                        <c:v>324.42849999999999</c:v>
                      </c:pt>
                      <c:pt idx="2893">
                        <c:v>324.42763000000002</c:v>
                      </c:pt>
                      <c:pt idx="2894">
                        <c:v>324.41896000000003</c:v>
                      </c:pt>
                      <c:pt idx="2895">
                        <c:v>324.42331999999999</c:v>
                      </c:pt>
                      <c:pt idx="2896">
                        <c:v>324.39976999999999</c:v>
                      </c:pt>
                      <c:pt idx="2897">
                        <c:v>324.45296000000002</c:v>
                      </c:pt>
                      <c:pt idx="2898">
                        <c:v>324.46528000000001</c:v>
                      </c:pt>
                      <c:pt idx="2899">
                        <c:v>324.41696999999999</c:v>
                      </c:pt>
                      <c:pt idx="2900">
                        <c:v>324.41404</c:v>
                      </c:pt>
                      <c:pt idx="2901">
                        <c:v>324.41782999999998</c:v>
                      </c:pt>
                      <c:pt idx="2902">
                        <c:v>324.42894999999999</c:v>
                      </c:pt>
                      <c:pt idx="2903">
                        <c:v>324.41746999999998</c:v>
                      </c:pt>
                      <c:pt idx="2904">
                        <c:v>324.45837999999998</c:v>
                      </c:pt>
                      <c:pt idx="2905">
                        <c:v>324.45517000000001</c:v>
                      </c:pt>
                      <c:pt idx="2906">
                        <c:v>324.43063999999998</c:v>
                      </c:pt>
                      <c:pt idx="2907">
                        <c:v>324.42171999999999</c:v>
                      </c:pt>
                      <c:pt idx="2908">
                        <c:v>324.428</c:v>
                      </c:pt>
                      <c:pt idx="2909">
                        <c:v>324.43356</c:v>
                      </c:pt>
                      <c:pt idx="2910">
                        <c:v>324.45364999999998</c:v>
                      </c:pt>
                      <c:pt idx="2911">
                        <c:v>324.4332</c:v>
                      </c:pt>
                      <c:pt idx="2912">
                        <c:v>324.42408999999998</c:v>
                      </c:pt>
                      <c:pt idx="2913">
                        <c:v>324.41109999999998</c:v>
                      </c:pt>
                      <c:pt idx="2914">
                        <c:v>324.40393999999998</c:v>
                      </c:pt>
                      <c:pt idx="2915">
                        <c:v>324.36424</c:v>
                      </c:pt>
                      <c:pt idx="2916">
                        <c:v>324.37894</c:v>
                      </c:pt>
                      <c:pt idx="2917">
                        <c:v>324.37617</c:v>
                      </c:pt>
                      <c:pt idx="2918">
                        <c:v>324.38902999999999</c:v>
                      </c:pt>
                      <c:pt idx="2919">
                        <c:v>324.38231000000002</c:v>
                      </c:pt>
                      <c:pt idx="2920">
                        <c:v>324.39613000000003</c:v>
                      </c:pt>
                      <c:pt idx="2921">
                        <c:v>324.41246000000001</c:v>
                      </c:pt>
                      <c:pt idx="2922">
                        <c:v>324.41950000000003</c:v>
                      </c:pt>
                      <c:pt idx="2923">
                        <c:v>324.43257999999997</c:v>
                      </c:pt>
                      <c:pt idx="2924">
                        <c:v>324.45423</c:v>
                      </c:pt>
                      <c:pt idx="2925">
                        <c:v>324.45972999999998</c:v>
                      </c:pt>
                      <c:pt idx="2926">
                        <c:v>324.44290000000001</c:v>
                      </c:pt>
                      <c:pt idx="2927">
                        <c:v>324.42392999999998</c:v>
                      </c:pt>
                      <c:pt idx="2928">
                        <c:v>324.39873999999998</c:v>
                      </c:pt>
                      <c:pt idx="2929">
                        <c:v>324.3759</c:v>
                      </c:pt>
                      <c:pt idx="2930">
                        <c:v>324.39237000000003</c:v>
                      </c:pt>
                      <c:pt idx="2931">
                        <c:v>324.42153000000002</c:v>
                      </c:pt>
                      <c:pt idx="2932">
                        <c:v>324.43142999999998</c:v>
                      </c:pt>
                      <c:pt idx="2933">
                        <c:v>324.41908000000001</c:v>
                      </c:pt>
                      <c:pt idx="2934">
                        <c:v>324.42531000000002</c:v>
                      </c:pt>
                      <c:pt idx="2935">
                        <c:v>324.45405</c:v>
                      </c:pt>
                      <c:pt idx="2936">
                        <c:v>324.43889000000001</c:v>
                      </c:pt>
                      <c:pt idx="2937">
                        <c:v>324.44806999999997</c:v>
                      </c:pt>
                      <c:pt idx="2938">
                        <c:v>324.39951000000002</c:v>
                      </c:pt>
                      <c:pt idx="2939">
                        <c:v>324.43096000000003</c:v>
                      </c:pt>
                      <c:pt idx="2940">
                        <c:v>324.39103</c:v>
                      </c:pt>
                      <c:pt idx="2941">
                        <c:v>324.40435000000002</c:v>
                      </c:pt>
                      <c:pt idx="2942">
                        <c:v>324.41879999999998</c:v>
                      </c:pt>
                      <c:pt idx="2943">
                        <c:v>324.41768999999999</c:v>
                      </c:pt>
                      <c:pt idx="2944">
                        <c:v>324.41356999999999</c:v>
                      </c:pt>
                      <c:pt idx="2945">
                        <c:v>324.42469999999997</c:v>
                      </c:pt>
                      <c:pt idx="2946">
                        <c:v>324.42797999999999</c:v>
                      </c:pt>
                      <c:pt idx="2947">
                        <c:v>324.43961999999999</c:v>
                      </c:pt>
                      <c:pt idx="2948">
                        <c:v>324.38578999999999</c:v>
                      </c:pt>
                      <c:pt idx="2949">
                        <c:v>324.41917000000001</c:v>
                      </c:pt>
                      <c:pt idx="2950">
                        <c:v>324.35795999999999</c:v>
                      </c:pt>
                      <c:pt idx="2951">
                        <c:v>324.37702000000002</c:v>
                      </c:pt>
                      <c:pt idx="2952">
                        <c:v>324.40003999999999</c:v>
                      </c:pt>
                      <c:pt idx="2953">
                        <c:v>324.38853999999998</c:v>
                      </c:pt>
                      <c:pt idx="2954">
                        <c:v>324.40613000000002</c:v>
                      </c:pt>
                      <c:pt idx="2955">
                        <c:v>324.43254000000002</c:v>
                      </c:pt>
                      <c:pt idx="2956">
                        <c:v>324.41897</c:v>
                      </c:pt>
                      <c:pt idx="2957">
                        <c:v>324.42802</c:v>
                      </c:pt>
                      <c:pt idx="2958">
                        <c:v>324.43723999999997</c:v>
                      </c:pt>
                      <c:pt idx="2959">
                        <c:v>324.41467</c:v>
                      </c:pt>
                      <c:pt idx="2960">
                        <c:v>324.39704</c:v>
                      </c:pt>
                      <c:pt idx="2961">
                        <c:v>324.38677000000001</c:v>
                      </c:pt>
                      <c:pt idx="2962">
                        <c:v>324.36977000000002</c:v>
                      </c:pt>
                      <c:pt idx="2963">
                        <c:v>324.36372</c:v>
                      </c:pt>
                      <c:pt idx="2964">
                        <c:v>324.40053</c:v>
                      </c:pt>
                      <c:pt idx="2965">
                        <c:v>324.40645999999998</c:v>
                      </c:pt>
                      <c:pt idx="2966">
                        <c:v>324.42403000000002</c:v>
                      </c:pt>
                      <c:pt idx="2967">
                        <c:v>324.44204000000002</c:v>
                      </c:pt>
                      <c:pt idx="2968">
                        <c:v>324.43626999999998</c:v>
                      </c:pt>
                      <c:pt idx="2969">
                        <c:v>324.40231</c:v>
                      </c:pt>
                      <c:pt idx="2970">
                        <c:v>324.37842000000001</c:v>
                      </c:pt>
                      <c:pt idx="2971">
                        <c:v>324.36554000000001</c:v>
                      </c:pt>
                      <c:pt idx="2972">
                        <c:v>324.38224000000002</c:v>
                      </c:pt>
                      <c:pt idx="2973">
                        <c:v>324.3929</c:v>
                      </c:pt>
                      <c:pt idx="2974">
                        <c:v>324.38247000000001</c:v>
                      </c:pt>
                      <c:pt idx="2975">
                        <c:v>324.40546000000001</c:v>
                      </c:pt>
                      <c:pt idx="2976">
                        <c:v>324.41347999999999</c:v>
                      </c:pt>
                      <c:pt idx="2977">
                        <c:v>324.41705000000002</c:v>
                      </c:pt>
                      <c:pt idx="2978">
                        <c:v>324.41192999999998</c:v>
                      </c:pt>
                      <c:pt idx="2979">
                        <c:v>324.39269000000002</c:v>
                      </c:pt>
                      <c:pt idx="2980">
                        <c:v>324.37900000000002</c:v>
                      </c:pt>
                      <c:pt idx="2981">
                        <c:v>324.36867000000001</c:v>
                      </c:pt>
                      <c:pt idx="2982">
                        <c:v>324.38233000000002</c:v>
                      </c:pt>
                      <c:pt idx="2983">
                        <c:v>324.38243</c:v>
                      </c:pt>
                      <c:pt idx="2984">
                        <c:v>324.39564999999999</c:v>
                      </c:pt>
                      <c:pt idx="2985">
                        <c:v>324.40737000000001</c:v>
                      </c:pt>
                      <c:pt idx="2986">
                        <c:v>324.39675</c:v>
                      </c:pt>
                      <c:pt idx="2987">
                        <c:v>324.42191000000003</c:v>
                      </c:pt>
                      <c:pt idx="2988">
                        <c:v>324.43774999999999</c:v>
                      </c:pt>
                      <c:pt idx="2989">
                        <c:v>324.44553999999999</c:v>
                      </c:pt>
                      <c:pt idx="2990">
                        <c:v>324.41991999999999</c:v>
                      </c:pt>
                      <c:pt idx="2991">
                        <c:v>324.43919</c:v>
                      </c:pt>
                      <c:pt idx="2992">
                        <c:v>324.39810999999997</c:v>
                      </c:pt>
                      <c:pt idx="2993">
                        <c:v>324.39057000000003</c:v>
                      </c:pt>
                      <c:pt idx="2994">
                        <c:v>324.37087000000002</c:v>
                      </c:pt>
                      <c:pt idx="2995">
                        <c:v>324.37736000000001</c:v>
                      </c:pt>
                      <c:pt idx="2996">
                        <c:v>324.38159999999999</c:v>
                      </c:pt>
                      <c:pt idx="2997">
                        <c:v>324.40008</c:v>
                      </c:pt>
                      <c:pt idx="2998">
                        <c:v>324.36559</c:v>
                      </c:pt>
                      <c:pt idx="2999">
                        <c:v>324.39013999999997</c:v>
                      </c:pt>
                      <c:pt idx="3000">
                        <c:v>324.38580000000002</c:v>
                      </c:pt>
                      <c:pt idx="3001">
                        <c:v>324.41888</c:v>
                      </c:pt>
                      <c:pt idx="3002">
                        <c:v>324.41199999999998</c:v>
                      </c:pt>
                      <c:pt idx="3003">
                        <c:v>324.39321999999999</c:v>
                      </c:pt>
                      <c:pt idx="3004">
                        <c:v>324.43029999999999</c:v>
                      </c:pt>
                      <c:pt idx="3005">
                        <c:v>324.41609</c:v>
                      </c:pt>
                      <c:pt idx="3006">
                        <c:v>324.40802000000002</c:v>
                      </c:pt>
                      <c:pt idx="3007">
                        <c:v>324.42592999999999</c:v>
                      </c:pt>
                      <c:pt idx="3008">
                        <c:v>324.42338999999998</c:v>
                      </c:pt>
                      <c:pt idx="3009">
                        <c:v>324.43373000000003</c:v>
                      </c:pt>
                      <c:pt idx="3010">
                        <c:v>324.43704000000002</c:v>
                      </c:pt>
                      <c:pt idx="3011">
                        <c:v>324.42140999999998</c:v>
                      </c:pt>
                      <c:pt idx="3012">
                        <c:v>324.41269999999997</c:v>
                      </c:pt>
                      <c:pt idx="3013">
                        <c:v>324.41082</c:v>
                      </c:pt>
                      <c:pt idx="3014">
                        <c:v>324.41516999999999</c:v>
                      </c:pt>
                      <c:pt idx="3015">
                        <c:v>324.42428000000001</c:v>
                      </c:pt>
                      <c:pt idx="3016">
                        <c:v>324.37896000000001</c:v>
                      </c:pt>
                      <c:pt idx="3017">
                        <c:v>324.39249999999998</c:v>
                      </c:pt>
                      <c:pt idx="3018">
                        <c:v>324.38841000000002</c:v>
                      </c:pt>
                      <c:pt idx="3019">
                        <c:v>324.44009</c:v>
                      </c:pt>
                      <c:pt idx="3020">
                        <c:v>324.39346</c:v>
                      </c:pt>
                      <c:pt idx="3021">
                        <c:v>324.37615</c:v>
                      </c:pt>
                      <c:pt idx="3022">
                        <c:v>324.4101</c:v>
                      </c:pt>
                      <c:pt idx="3023">
                        <c:v>324.41933</c:v>
                      </c:pt>
                      <c:pt idx="3024">
                        <c:v>324.42320999999998</c:v>
                      </c:pt>
                      <c:pt idx="3025">
                        <c:v>324.45526000000001</c:v>
                      </c:pt>
                      <c:pt idx="3026">
                        <c:v>324.44864999999999</c:v>
                      </c:pt>
                      <c:pt idx="3027">
                        <c:v>324.45022999999998</c:v>
                      </c:pt>
                      <c:pt idx="3028">
                        <c:v>324.44008000000002</c:v>
                      </c:pt>
                      <c:pt idx="3029">
                        <c:v>324.46757000000002</c:v>
                      </c:pt>
                      <c:pt idx="3030">
                        <c:v>324.43878000000001</c:v>
                      </c:pt>
                      <c:pt idx="3031">
                        <c:v>324.42250999999999</c:v>
                      </c:pt>
                      <c:pt idx="3032">
                        <c:v>324.42313000000001</c:v>
                      </c:pt>
                      <c:pt idx="3033">
                        <c:v>324.40118999999999</c:v>
                      </c:pt>
                      <c:pt idx="3034">
                        <c:v>324.40843000000001</c:v>
                      </c:pt>
                      <c:pt idx="3035">
                        <c:v>324.38625999999999</c:v>
                      </c:pt>
                      <c:pt idx="3036">
                        <c:v>324.37718999999998</c:v>
                      </c:pt>
                      <c:pt idx="3037">
                        <c:v>324.40931</c:v>
                      </c:pt>
                      <c:pt idx="3038">
                        <c:v>324.41678999999999</c:v>
                      </c:pt>
                      <c:pt idx="3039">
                        <c:v>324.40902</c:v>
                      </c:pt>
                      <c:pt idx="3040">
                        <c:v>324.42336</c:v>
                      </c:pt>
                      <c:pt idx="3041">
                        <c:v>324.40672999999998</c:v>
                      </c:pt>
                      <c:pt idx="3042">
                        <c:v>324.40217000000001</c:v>
                      </c:pt>
                      <c:pt idx="3043">
                        <c:v>324.41867999999999</c:v>
                      </c:pt>
                      <c:pt idx="3044">
                        <c:v>324.41214000000002</c:v>
                      </c:pt>
                      <c:pt idx="3045">
                        <c:v>324.42484999999999</c:v>
                      </c:pt>
                      <c:pt idx="3046">
                        <c:v>324.39751000000001</c:v>
                      </c:pt>
                      <c:pt idx="3047">
                        <c:v>324.41019</c:v>
                      </c:pt>
                      <c:pt idx="3048">
                        <c:v>324.42550999999997</c:v>
                      </c:pt>
                      <c:pt idx="3049">
                        <c:v>324.41547000000003</c:v>
                      </c:pt>
                      <c:pt idx="3050">
                        <c:v>324.41892000000001</c:v>
                      </c:pt>
                      <c:pt idx="3051">
                        <c:v>324.42266000000001</c:v>
                      </c:pt>
                      <c:pt idx="3052">
                        <c:v>324.43428</c:v>
                      </c:pt>
                      <c:pt idx="3053">
                        <c:v>324.4271</c:v>
                      </c:pt>
                      <c:pt idx="3054">
                        <c:v>324.41262</c:v>
                      </c:pt>
                      <c:pt idx="3055">
                        <c:v>324.41345999999999</c:v>
                      </c:pt>
                      <c:pt idx="3056">
                        <c:v>324.41994999999997</c:v>
                      </c:pt>
                      <c:pt idx="3057">
                        <c:v>324.42257999999998</c:v>
                      </c:pt>
                      <c:pt idx="3058">
                        <c:v>324.41117000000003</c:v>
                      </c:pt>
                      <c:pt idx="3059">
                        <c:v>324.41604000000001</c:v>
                      </c:pt>
                      <c:pt idx="3060">
                        <c:v>324.42185000000001</c:v>
                      </c:pt>
                      <c:pt idx="3061">
                        <c:v>324.41122999999999</c:v>
                      </c:pt>
                      <c:pt idx="3062">
                        <c:v>324.43326999999999</c:v>
                      </c:pt>
                      <c:pt idx="3063">
                        <c:v>324.42881</c:v>
                      </c:pt>
                      <c:pt idx="3064">
                        <c:v>324.42277000000001</c:v>
                      </c:pt>
                      <c:pt idx="3065">
                        <c:v>324.43182000000002</c:v>
                      </c:pt>
                      <c:pt idx="3066">
                        <c:v>324.44353000000001</c:v>
                      </c:pt>
                      <c:pt idx="3067">
                        <c:v>324.44952000000001</c:v>
                      </c:pt>
                      <c:pt idx="3068">
                        <c:v>324.41888</c:v>
                      </c:pt>
                      <c:pt idx="3069">
                        <c:v>324.43608999999998</c:v>
                      </c:pt>
                      <c:pt idx="3070">
                        <c:v>324.41978</c:v>
                      </c:pt>
                      <c:pt idx="3071">
                        <c:v>324.42248000000001</c:v>
                      </c:pt>
                      <c:pt idx="3072">
                        <c:v>324.40348</c:v>
                      </c:pt>
                      <c:pt idx="3073">
                        <c:v>324.40683999999999</c:v>
                      </c:pt>
                      <c:pt idx="3074">
                        <c:v>324.40203000000002</c:v>
                      </c:pt>
                      <c:pt idx="3075">
                        <c:v>324.41505000000001</c:v>
                      </c:pt>
                      <c:pt idx="3076">
                        <c:v>324.41363999999999</c:v>
                      </c:pt>
                      <c:pt idx="3077">
                        <c:v>324.40879000000001</c:v>
                      </c:pt>
                      <c:pt idx="3078">
                        <c:v>324.41410000000002</c:v>
                      </c:pt>
                      <c:pt idx="3079">
                        <c:v>324.39472999999998</c:v>
                      </c:pt>
                      <c:pt idx="3080">
                        <c:v>324.44882999999999</c:v>
                      </c:pt>
                      <c:pt idx="3081">
                        <c:v>324.42065000000002</c:v>
                      </c:pt>
                      <c:pt idx="3082">
                        <c:v>324.42311000000001</c:v>
                      </c:pt>
                      <c:pt idx="3083">
                        <c:v>324.40174999999999</c:v>
                      </c:pt>
                      <c:pt idx="3084">
                        <c:v>324.38283000000001</c:v>
                      </c:pt>
                      <c:pt idx="3085">
                        <c:v>324.39726999999999</c:v>
                      </c:pt>
                      <c:pt idx="3086">
                        <c:v>324.40987000000001</c:v>
                      </c:pt>
                      <c:pt idx="3087">
                        <c:v>324.38562000000002</c:v>
                      </c:pt>
                      <c:pt idx="3088">
                        <c:v>324.36018999999999</c:v>
                      </c:pt>
                      <c:pt idx="3089">
                        <c:v>324.34557000000001</c:v>
                      </c:pt>
                      <c:pt idx="3090">
                        <c:v>324.37457999999998</c:v>
                      </c:pt>
                      <c:pt idx="3091">
                        <c:v>324.39</c:v>
                      </c:pt>
                      <c:pt idx="3092">
                        <c:v>324.38560000000001</c:v>
                      </c:pt>
                      <c:pt idx="3093">
                        <c:v>324.38171999999997</c:v>
                      </c:pt>
                      <c:pt idx="3094">
                        <c:v>324.39657999999997</c:v>
                      </c:pt>
                      <c:pt idx="3095">
                        <c:v>324.40368999999998</c:v>
                      </c:pt>
                      <c:pt idx="3096">
                        <c:v>324.38923999999997</c:v>
                      </c:pt>
                      <c:pt idx="3097">
                        <c:v>324.39021000000002</c:v>
                      </c:pt>
                      <c:pt idx="3098">
                        <c:v>324.42592999999999</c:v>
                      </c:pt>
                      <c:pt idx="3099">
                        <c:v>324.42216000000002</c:v>
                      </c:pt>
                      <c:pt idx="3100">
                        <c:v>324.42714999999998</c:v>
                      </c:pt>
                      <c:pt idx="3101">
                        <c:v>324.41104999999999</c:v>
                      </c:pt>
                      <c:pt idx="3102">
                        <c:v>324.42986000000002</c:v>
                      </c:pt>
                      <c:pt idx="3103">
                        <c:v>324.43324999999999</c:v>
                      </c:pt>
                      <c:pt idx="3104">
                        <c:v>324.42194999999998</c:v>
                      </c:pt>
                      <c:pt idx="3105">
                        <c:v>324.44411000000002</c:v>
                      </c:pt>
                      <c:pt idx="3106">
                        <c:v>324.42286000000001</c:v>
                      </c:pt>
                      <c:pt idx="3107">
                        <c:v>324.43418000000003</c:v>
                      </c:pt>
                      <c:pt idx="3108">
                        <c:v>324.43328000000002</c:v>
                      </c:pt>
                      <c:pt idx="3109">
                        <c:v>324.41309999999999</c:v>
                      </c:pt>
                      <c:pt idx="3110">
                        <c:v>324.43414000000001</c:v>
                      </c:pt>
                      <c:pt idx="3111">
                        <c:v>324.42468000000002</c:v>
                      </c:pt>
                      <c:pt idx="3112">
                        <c:v>324.40651000000003</c:v>
                      </c:pt>
                      <c:pt idx="3113">
                        <c:v>324.39134000000001</c:v>
                      </c:pt>
                      <c:pt idx="3114">
                        <c:v>324.38682</c:v>
                      </c:pt>
                      <c:pt idx="3115">
                        <c:v>324.39828999999997</c:v>
                      </c:pt>
                      <c:pt idx="3116">
                        <c:v>324.41262</c:v>
                      </c:pt>
                      <c:pt idx="3117">
                        <c:v>324.40472999999997</c:v>
                      </c:pt>
                      <c:pt idx="3118">
                        <c:v>324.37414000000001</c:v>
                      </c:pt>
                      <c:pt idx="3119">
                        <c:v>324.39749999999998</c:v>
                      </c:pt>
                      <c:pt idx="3120">
                        <c:v>324.36155000000002</c:v>
                      </c:pt>
                      <c:pt idx="3121">
                        <c:v>324.39999999999998</c:v>
                      </c:pt>
                      <c:pt idx="3122">
                        <c:v>324.39517000000001</c:v>
                      </c:pt>
                      <c:pt idx="3123">
                        <c:v>324.41386999999997</c:v>
                      </c:pt>
                      <c:pt idx="3124">
                        <c:v>324.37768</c:v>
                      </c:pt>
                      <c:pt idx="3125">
                        <c:v>324.39940999999999</c:v>
                      </c:pt>
                      <c:pt idx="3126">
                        <c:v>324.41811999999999</c:v>
                      </c:pt>
                      <c:pt idx="3127">
                        <c:v>324.42934000000002</c:v>
                      </c:pt>
                      <c:pt idx="3128">
                        <c:v>324.42761000000002</c:v>
                      </c:pt>
                      <c:pt idx="3129">
                        <c:v>324.42898000000002</c:v>
                      </c:pt>
                      <c:pt idx="3130">
                        <c:v>324.41027000000003</c:v>
                      </c:pt>
                      <c:pt idx="3131">
                        <c:v>324.42374000000001</c:v>
                      </c:pt>
                      <c:pt idx="3132">
                        <c:v>324.42282</c:v>
                      </c:pt>
                      <c:pt idx="3133">
                        <c:v>324.4051</c:v>
                      </c:pt>
                      <c:pt idx="3134">
                        <c:v>324.43624999999997</c:v>
                      </c:pt>
                      <c:pt idx="3135">
                        <c:v>324.43500999999998</c:v>
                      </c:pt>
                      <c:pt idx="3136">
                        <c:v>324.36745999999999</c:v>
                      </c:pt>
                      <c:pt idx="3137">
                        <c:v>324.42119000000002</c:v>
                      </c:pt>
                      <c:pt idx="3138">
                        <c:v>324.37214</c:v>
                      </c:pt>
                      <c:pt idx="3139">
                        <c:v>324.39938000000001</c:v>
                      </c:pt>
                      <c:pt idx="3140">
                        <c:v>324.38594000000001</c:v>
                      </c:pt>
                      <c:pt idx="3141">
                        <c:v>324.44261</c:v>
                      </c:pt>
                      <c:pt idx="3142">
                        <c:v>324.43184000000002</c:v>
                      </c:pt>
                      <c:pt idx="3143">
                        <c:v>324.44094999999999</c:v>
                      </c:pt>
                      <c:pt idx="3144">
                        <c:v>324.44317999999998</c:v>
                      </c:pt>
                      <c:pt idx="3145">
                        <c:v>324.44909999999999</c:v>
                      </c:pt>
                      <c:pt idx="3146">
                        <c:v>324.44339000000002</c:v>
                      </c:pt>
                      <c:pt idx="3147">
                        <c:v>324.43346000000003</c:v>
                      </c:pt>
                      <c:pt idx="3148">
                        <c:v>324.39729</c:v>
                      </c:pt>
                      <c:pt idx="3149">
                        <c:v>324.40037000000001</c:v>
                      </c:pt>
                      <c:pt idx="3150">
                        <c:v>324.41349000000002</c:v>
                      </c:pt>
                      <c:pt idx="3151">
                        <c:v>324.37495999999999</c:v>
                      </c:pt>
                      <c:pt idx="3152">
                        <c:v>324.37310000000002</c:v>
                      </c:pt>
                      <c:pt idx="3153">
                        <c:v>324.40881999999999</c:v>
                      </c:pt>
                      <c:pt idx="3154">
                        <c:v>324.43038000000001</c:v>
                      </c:pt>
                      <c:pt idx="3155">
                        <c:v>324.40902</c:v>
                      </c:pt>
                      <c:pt idx="3156">
                        <c:v>324.39735999999999</c:v>
                      </c:pt>
                      <c:pt idx="3157">
                        <c:v>324.38853</c:v>
                      </c:pt>
                      <c:pt idx="3158">
                        <c:v>324.40231999999997</c:v>
                      </c:pt>
                      <c:pt idx="3159">
                        <c:v>324.38272999999998</c:v>
                      </c:pt>
                      <c:pt idx="3160">
                        <c:v>324.38598999999999</c:v>
                      </c:pt>
                      <c:pt idx="3161">
                        <c:v>324.34404000000001</c:v>
                      </c:pt>
                      <c:pt idx="3162">
                        <c:v>324.37020000000001</c:v>
                      </c:pt>
                      <c:pt idx="3163">
                        <c:v>324.40616</c:v>
                      </c:pt>
                      <c:pt idx="3164">
                        <c:v>324.43579</c:v>
                      </c:pt>
                      <c:pt idx="3165">
                        <c:v>324.40631999999999</c:v>
                      </c:pt>
                      <c:pt idx="3166">
                        <c:v>324.39183000000003</c:v>
                      </c:pt>
                      <c:pt idx="3167">
                        <c:v>324.41127</c:v>
                      </c:pt>
                      <c:pt idx="3168">
                        <c:v>324.39474999999999</c:v>
                      </c:pt>
                      <c:pt idx="3169">
                        <c:v>324.36862000000002</c:v>
                      </c:pt>
                      <c:pt idx="3170">
                        <c:v>324.36290000000002</c:v>
                      </c:pt>
                      <c:pt idx="3171">
                        <c:v>324.39753999999999</c:v>
                      </c:pt>
                      <c:pt idx="3172">
                        <c:v>324.41566999999998</c:v>
                      </c:pt>
                      <c:pt idx="3173">
                        <c:v>324.41107</c:v>
                      </c:pt>
                      <c:pt idx="3174">
                        <c:v>324.41118</c:v>
                      </c:pt>
                      <c:pt idx="3175">
                        <c:v>324.40321999999998</c:v>
                      </c:pt>
                      <c:pt idx="3176">
                        <c:v>324.41257999999999</c:v>
                      </c:pt>
                      <c:pt idx="3177">
                        <c:v>324.39882</c:v>
                      </c:pt>
                      <c:pt idx="3178">
                        <c:v>324.42559</c:v>
                      </c:pt>
                      <c:pt idx="3179">
                        <c:v>324.39076</c:v>
                      </c:pt>
                      <c:pt idx="3180">
                        <c:v>324.37790999999999</c:v>
                      </c:pt>
                      <c:pt idx="3181">
                        <c:v>324.37659000000002</c:v>
                      </c:pt>
                      <c:pt idx="3182">
                        <c:v>324.38236999999998</c:v>
                      </c:pt>
                      <c:pt idx="3183">
                        <c:v>324.38628999999997</c:v>
                      </c:pt>
                      <c:pt idx="3184">
                        <c:v>324.40534000000002</c:v>
                      </c:pt>
                      <c:pt idx="3185">
                        <c:v>324.41131000000001</c:v>
                      </c:pt>
                      <c:pt idx="3186">
                        <c:v>324.42325</c:v>
                      </c:pt>
                      <c:pt idx="3187">
                        <c:v>324.42509000000001</c:v>
                      </c:pt>
                      <c:pt idx="3188">
                        <c:v>324.41172999999998</c:v>
                      </c:pt>
                      <c:pt idx="3189">
                        <c:v>324.43115</c:v>
                      </c:pt>
                      <c:pt idx="3190">
                        <c:v>324.41030000000001</c:v>
                      </c:pt>
                      <c:pt idx="3191">
                        <c:v>324.40186</c:v>
                      </c:pt>
                      <c:pt idx="3192">
                        <c:v>324.387</c:v>
                      </c:pt>
                      <c:pt idx="3193">
                        <c:v>324.39109999999999</c:v>
                      </c:pt>
                      <c:pt idx="3194">
                        <c:v>324.37867999999997</c:v>
                      </c:pt>
                      <c:pt idx="3195">
                        <c:v>324.41075000000001</c:v>
                      </c:pt>
                      <c:pt idx="3196">
                        <c:v>324.41928999999999</c:v>
                      </c:pt>
                      <c:pt idx="3197">
                        <c:v>324.43686000000002</c:v>
                      </c:pt>
                      <c:pt idx="3198">
                        <c:v>324.41444000000001</c:v>
                      </c:pt>
                      <c:pt idx="3199">
                        <c:v>324.39994999999999</c:v>
                      </c:pt>
                      <c:pt idx="3200">
                        <c:v>324.41584</c:v>
                      </c:pt>
                      <c:pt idx="3201">
                        <c:v>324.40145999999999</c:v>
                      </c:pt>
                      <c:pt idx="3202">
                        <c:v>324.41998999999998</c:v>
                      </c:pt>
                      <c:pt idx="3203">
                        <c:v>324.40089</c:v>
                      </c:pt>
                      <c:pt idx="3204">
                        <c:v>324.36378000000002</c:v>
                      </c:pt>
                      <c:pt idx="3205">
                        <c:v>324.38783000000001</c:v>
                      </c:pt>
                      <c:pt idx="3206">
                        <c:v>324.36953999999997</c:v>
                      </c:pt>
                      <c:pt idx="3207">
                        <c:v>324.39967999999999</c:v>
                      </c:pt>
                      <c:pt idx="3208">
                        <c:v>324.40681000000001</c:v>
                      </c:pt>
                      <c:pt idx="3209">
                        <c:v>324.39165000000003</c:v>
                      </c:pt>
                      <c:pt idx="3210">
                        <c:v>324.43241999999998</c:v>
                      </c:pt>
                      <c:pt idx="3211">
                        <c:v>324.39053000000001</c:v>
                      </c:pt>
                      <c:pt idx="3212">
                        <c:v>324.40746999999999</c:v>
                      </c:pt>
                      <c:pt idx="3213">
                        <c:v>324.41138000000001</c:v>
                      </c:pt>
                      <c:pt idx="3214">
                        <c:v>324.38184999999999</c:v>
                      </c:pt>
                      <c:pt idx="3215">
                        <c:v>324.37590999999998</c:v>
                      </c:pt>
                      <c:pt idx="3216">
                        <c:v>324.36669999999998</c:v>
                      </c:pt>
                      <c:pt idx="3217">
                        <c:v>324.37020000000001</c:v>
                      </c:pt>
                      <c:pt idx="3218">
                        <c:v>324.35897</c:v>
                      </c:pt>
                      <c:pt idx="3219">
                        <c:v>324.34190999999998</c:v>
                      </c:pt>
                      <c:pt idx="3220">
                        <c:v>324.34132</c:v>
                      </c:pt>
                      <c:pt idx="3221">
                        <c:v>324.39402000000001</c:v>
                      </c:pt>
                      <c:pt idx="3222">
                        <c:v>324.42732999999998</c:v>
                      </c:pt>
                      <c:pt idx="3223">
                        <c:v>324.42162000000002</c:v>
                      </c:pt>
                      <c:pt idx="3224">
                        <c:v>324.45004999999998</c:v>
                      </c:pt>
                      <c:pt idx="3225">
                        <c:v>324.41201000000001</c:v>
                      </c:pt>
                      <c:pt idx="3226">
                        <c:v>324.40548000000001</c:v>
                      </c:pt>
                      <c:pt idx="3227">
                        <c:v>324.39508000000001</c:v>
                      </c:pt>
                      <c:pt idx="3228">
                        <c:v>324.39129000000003</c:v>
                      </c:pt>
                      <c:pt idx="3229">
                        <c:v>324.40325000000001</c:v>
                      </c:pt>
                      <c:pt idx="3230">
                        <c:v>324.39598000000001</c:v>
                      </c:pt>
                      <c:pt idx="3231">
                        <c:v>324.36592999999999</c:v>
                      </c:pt>
                      <c:pt idx="3232">
                        <c:v>324.36883999999998</c:v>
                      </c:pt>
                      <c:pt idx="3233">
                        <c:v>324.35881000000001</c:v>
                      </c:pt>
                      <c:pt idx="3234">
                        <c:v>324.37920000000003</c:v>
                      </c:pt>
                      <c:pt idx="3235">
                        <c:v>324.36991</c:v>
                      </c:pt>
                      <c:pt idx="3236">
                        <c:v>324.37457000000001</c:v>
                      </c:pt>
                      <c:pt idx="3237">
                        <c:v>324.38265000000001</c:v>
                      </c:pt>
                      <c:pt idx="3238">
                        <c:v>324.38778000000002</c:v>
                      </c:pt>
                      <c:pt idx="3239">
                        <c:v>324.41493000000003</c:v>
                      </c:pt>
                      <c:pt idx="3240">
                        <c:v>324.42905999999999</c:v>
                      </c:pt>
                      <c:pt idx="3241">
                        <c:v>324.42246</c:v>
                      </c:pt>
                      <c:pt idx="3242">
                        <c:v>324.3886</c:v>
                      </c:pt>
                      <c:pt idx="3243">
                        <c:v>324.41514000000001</c:v>
                      </c:pt>
                      <c:pt idx="3244">
                        <c:v>324.43373000000003</c:v>
                      </c:pt>
                      <c:pt idx="3245">
                        <c:v>324.39209</c:v>
                      </c:pt>
                      <c:pt idx="3246">
                        <c:v>324.38929000000002</c:v>
                      </c:pt>
                      <c:pt idx="3247">
                        <c:v>324.38499000000002</c:v>
                      </c:pt>
                      <c:pt idx="3248">
                        <c:v>324.39702999999997</c:v>
                      </c:pt>
                      <c:pt idx="3249">
                        <c:v>324.38357000000002</c:v>
                      </c:pt>
                      <c:pt idx="3250">
                        <c:v>324.39143999999999</c:v>
                      </c:pt>
                      <c:pt idx="3251">
                        <c:v>324.41138999999998</c:v>
                      </c:pt>
                      <c:pt idx="3252">
                        <c:v>324.38092999999998</c:v>
                      </c:pt>
                      <c:pt idx="3253">
                        <c:v>324.3596</c:v>
                      </c:pt>
                      <c:pt idx="3254">
                        <c:v>324.36862000000002</c:v>
                      </c:pt>
                      <c:pt idx="3255">
                        <c:v>324.35687000000001</c:v>
                      </c:pt>
                      <c:pt idx="3256">
                        <c:v>324.38992000000002</c:v>
                      </c:pt>
                      <c:pt idx="3257">
                        <c:v>324.39290999999997</c:v>
                      </c:pt>
                      <c:pt idx="3258">
                        <c:v>324.38551999999999</c:v>
                      </c:pt>
                      <c:pt idx="3259">
                        <c:v>324.37326000000002</c:v>
                      </c:pt>
                      <c:pt idx="3260">
                        <c:v>324.40091000000001</c:v>
                      </c:pt>
                      <c:pt idx="3261">
                        <c:v>324.40125</c:v>
                      </c:pt>
                      <c:pt idx="3262">
                        <c:v>324.40613000000002</c:v>
                      </c:pt>
                      <c:pt idx="3263">
                        <c:v>324.41304000000002</c:v>
                      </c:pt>
                      <c:pt idx="3264">
                        <c:v>324.40203000000002</c:v>
                      </c:pt>
                      <c:pt idx="3265">
                        <c:v>324.40881999999999</c:v>
                      </c:pt>
                      <c:pt idx="3266">
                        <c:v>324.39366999999999</c:v>
                      </c:pt>
                      <c:pt idx="3267">
                        <c:v>324.43248</c:v>
                      </c:pt>
                      <c:pt idx="3268">
                        <c:v>324.42003</c:v>
                      </c:pt>
                      <c:pt idx="3269">
                        <c:v>324.42687999999998</c:v>
                      </c:pt>
                      <c:pt idx="3270">
                        <c:v>324.42739</c:v>
                      </c:pt>
                      <c:pt idx="3271">
                        <c:v>324.41910000000001</c:v>
                      </c:pt>
                      <c:pt idx="3272">
                        <c:v>324.40922</c:v>
                      </c:pt>
                      <c:pt idx="3273">
                        <c:v>324.43849999999998</c:v>
                      </c:pt>
                      <c:pt idx="3274">
                        <c:v>324.41579999999999</c:v>
                      </c:pt>
                      <c:pt idx="3275">
                        <c:v>324.41471999999999</c:v>
                      </c:pt>
                      <c:pt idx="3276">
                        <c:v>324.43601999999998</c:v>
                      </c:pt>
                      <c:pt idx="3277">
                        <c:v>324.42036000000002</c:v>
                      </c:pt>
                      <c:pt idx="3278">
                        <c:v>324.42029000000002</c:v>
                      </c:pt>
                      <c:pt idx="3279">
                        <c:v>324.42687000000001</c:v>
                      </c:pt>
                      <c:pt idx="3280">
                        <c:v>324.41025999999999</c:v>
                      </c:pt>
                      <c:pt idx="3281">
                        <c:v>324.44317000000001</c:v>
                      </c:pt>
                      <c:pt idx="3282">
                        <c:v>324.42516999999998</c:v>
                      </c:pt>
                      <c:pt idx="3283">
                        <c:v>324.43104</c:v>
                      </c:pt>
                      <c:pt idx="3284">
                        <c:v>324.42106999999999</c:v>
                      </c:pt>
                      <c:pt idx="3285">
                        <c:v>324.4282</c:v>
                      </c:pt>
                      <c:pt idx="3286">
                        <c:v>324.41527000000002</c:v>
                      </c:pt>
                      <c:pt idx="3287">
                        <c:v>324.42482999999999</c:v>
                      </c:pt>
                      <c:pt idx="3288">
                        <c:v>324.42428000000001</c:v>
                      </c:pt>
                      <c:pt idx="3289">
                        <c:v>324.42854999999997</c:v>
                      </c:pt>
                      <c:pt idx="3290">
                        <c:v>324.42561000000001</c:v>
                      </c:pt>
                      <c:pt idx="3291">
                        <c:v>324.42252000000002</c:v>
                      </c:pt>
                      <c:pt idx="3292">
                        <c:v>324.41068999999999</c:v>
                      </c:pt>
                      <c:pt idx="3293">
                        <c:v>324.38623999999999</c:v>
                      </c:pt>
                      <c:pt idx="3294">
                        <c:v>324.38272999999998</c:v>
                      </c:pt>
                      <c:pt idx="3295">
                        <c:v>324.39438000000001</c:v>
                      </c:pt>
                      <c:pt idx="3296">
                        <c:v>324.41318999999999</c:v>
                      </c:pt>
                      <c:pt idx="3297">
                        <c:v>324.40782000000002</c:v>
                      </c:pt>
                      <c:pt idx="3298">
                        <c:v>324.41183999999998</c:v>
                      </c:pt>
                      <c:pt idx="3299">
                        <c:v>324.39010000000002</c:v>
                      </c:pt>
                      <c:pt idx="3300">
                        <c:v>324.39089999999999</c:v>
                      </c:pt>
                      <c:pt idx="3301">
                        <c:v>324.38276999999999</c:v>
                      </c:pt>
                      <c:pt idx="3302">
                        <c:v>324.37952000000001</c:v>
                      </c:pt>
                      <c:pt idx="3303">
                        <c:v>324.39359999999999</c:v>
                      </c:pt>
                      <c:pt idx="3304">
                        <c:v>324.38385</c:v>
                      </c:pt>
                      <c:pt idx="3305">
                        <c:v>324.38664999999997</c:v>
                      </c:pt>
                      <c:pt idx="3306">
                        <c:v>324.38961</c:v>
                      </c:pt>
                      <c:pt idx="3307">
                        <c:v>324.37358</c:v>
                      </c:pt>
                      <c:pt idx="3308">
                        <c:v>324.39226000000002</c:v>
                      </c:pt>
                      <c:pt idx="3309">
                        <c:v>324.38549</c:v>
                      </c:pt>
                      <c:pt idx="3310">
                        <c:v>324.40584999999999</c:v>
                      </c:pt>
                      <c:pt idx="3311">
                        <c:v>324.39026000000001</c:v>
                      </c:pt>
                      <c:pt idx="3312">
                        <c:v>324.40042</c:v>
                      </c:pt>
                      <c:pt idx="3313">
                        <c:v>324.40469999999999</c:v>
                      </c:pt>
                      <c:pt idx="3314">
                        <c:v>324.39082000000002</c:v>
                      </c:pt>
                      <c:pt idx="3315">
                        <c:v>324.39082999999999</c:v>
                      </c:pt>
                      <c:pt idx="3316">
                        <c:v>324.40152</c:v>
                      </c:pt>
                      <c:pt idx="3317">
                        <c:v>324.38423999999998</c:v>
                      </c:pt>
                      <c:pt idx="3318">
                        <c:v>324.41259000000002</c:v>
                      </c:pt>
                      <c:pt idx="3319">
                        <c:v>324.42203000000001</c:v>
                      </c:pt>
                      <c:pt idx="3320">
                        <c:v>324.41135000000003</c:v>
                      </c:pt>
                      <c:pt idx="3321">
                        <c:v>324.41417000000001</c:v>
                      </c:pt>
                      <c:pt idx="3322">
                        <c:v>324.40350999999998</c:v>
                      </c:pt>
                      <c:pt idx="3323">
                        <c:v>324.45441</c:v>
                      </c:pt>
                      <c:pt idx="3324">
                        <c:v>324.39762000000002</c:v>
                      </c:pt>
                      <c:pt idx="3325">
                        <c:v>324.37734999999998</c:v>
                      </c:pt>
                      <c:pt idx="3326">
                        <c:v>324.41556000000003</c:v>
                      </c:pt>
                      <c:pt idx="3327">
                        <c:v>324.44125000000003</c:v>
                      </c:pt>
                      <c:pt idx="3328">
                        <c:v>324.42709000000002</c:v>
                      </c:pt>
                      <c:pt idx="3329">
                        <c:v>324.44245999999998</c:v>
                      </c:pt>
                      <c:pt idx="3330">
                        <c:v>324.44222000000002</c:v>
                      </c:pt>
                      <c:pt idx="3331">
                        <c:v>324.41994</c:v>
                      </c:pt>
                      <c:pt idx="3332">
                        <c:v>324.44754</c:v>
                      </c:pt>
                      <c:pt idx="3333">
                        <c:v>324.41649000000001</c:v>
                      </c:pt>
                      <c:pt idx="3334">
                        <c:v>324.42892000000001</c:v>
                      </c:pt>
                      <c:pt idx="3335">
                        <c:v>324.41198000000003</c:v>
                      </c:pt>
                      <c:pt idx="3336">
                        <c:v>324.41052999999999</c:v>
                      </c:pt>
                      <c:pt idx="3337">
                        <c:v>324.37329</c:v>
                      </c:pt>
                      <c:pt idx="3338">
                        <c:v>324.38265000000001</c:v>
                      </c:pt>
                      <c:pt idx="3339">
                        <c:v>324.38466</c:v>
                      </c:pt>
                      <c:pt idx="3340">
                        <c:v>324.39386999999999</c:v>
                      </c:pt>
                      <c:pt idx="3341">
                        <c:v>324.40089999999998</c:v>
                      </c:pt>
                      <c:pt idx="3342">
                        <c:v>324.38758000000001</c:v>
                      </c:pt>
                      <c:pt idx="3343">
                        <c:v>324.40021000000002</c:v>
                      </c:pt>
                      <c:pt idx="3344">
                        <c:v>324.42268000000001</c:v>
                      </c:pt>
                      <c:pt idx="3345">
                        <c:v>324.41966000000002</c:v>
                      </c:pt>
                      <c:pt idx="3346">
                        <c:v>324.36833999999999</c:v>
                      </c:pt>
                      <c:pt idx="3347">
                        <c:v>324.36523</c:v>
                      </c:pt>
                      <c:pt idx="3348">
                        <c:v>324.35518000000002</c:v>
                      </c:pt>
                      <c:pt idx="3349">
                        <c:v>324.35888999999997</c:v>
                      </c:pt>
                      <c:pt idx="3350">
                        <c:v>324.36266000000001</c:v>
                      </c:pt>
                      <c:pt idx="3351">
                        <c:v>324.37360999999999</c:v>
                      </c:pt>
                      <c:pt idx="3352">
                        <c:v>324.40143999999998</c:v>
                      </c:pt>
                      <c:pt idx="3353">
                        <c:v>324.39499000000001</c:v>
                      </c:pt>
                      <c:pt idx="3354">
                        <c:v>324.41685999999999</c:v>
                      </c:pt>
                      <c:pt idx="3355">
                        <c:v>324.41950000000003</c:v>
                      </c:pt>
                      <c:pt idx="3356">
                        <c:v>324.41948000000002</c:v>
                      </c:pt>
                      <c:pt idx="3357">
                        <c:v>324.40980999999999</c:v>
                      </c:pt>
                      <c:pt idx="3358">
                        <c:v>324.37959000000001</c:v>
                      </c:pt>
                      <c:pt idx="3359">
                        <c:v>324.38675999999998</c:v>
                      </c:pt>
                      <c:pt idx="3360">
                        <c:v>324.36322999999999</c:v>
                      </c:pt>
                      <c:pt idx="3361">
                        <c:v>324.37524000000002</c:v>
                      </c:pt>
                      <c:pt idx="3362">
                        <c:v>324.39251999999999</c:v>
                      </c:pt>
                      <c:pt idx="3363">
                        <c:v>324.39132999999998</c:v>
                      </c:pt>
                      <c:pt idx="3364">
                        <c:v>324.41924</c:v>
                      </c:pt>
                      <c:pt idx="3365">
                        <c:v>324.42187000000001</c:v>
                      </c:pt>
                      <c:pt idx="3366">
                        <c:v>324.39398</c:v>
                      </c:pt>
                      <c:pt idx="3367">
                        <c:v>324.38625999999999</c:v>
                      </c:pt>
                      <c:pt idx="3368">
                        <c:v>324.38220000000001</c:v>
                      </c:pt>
                      <c:pt idx="3369">
                        <c:v>324.37741999999997</c:v>
                      </c:pt>
                      <c:pt idx="3370">
                        <c:v>324.38722999999999</c:v>
                      </c:pt>
                      <c:pt idx="3371">
                        <c:v>324.40120999999999</c:v>
                      </c:pt>
                      <c:pt idx="3372">
                        <c:v>324.44263999999998</c:v>
                      </c:pt>
                      <c:pt idx="3373">
                        <c:v>324.40505999999999</c:v>
                      </c:pt>
                      <c:pt idx="3374">
                        <c:v>324.40089999999998</c:v>
                      </c:pt>
                      <c:pt idx="3375">
                        <c:v>324.37482</c:v>
                      </c:pt>
                      <c:pt idx="3376">
                        <c:v>324.38918000000001</c:v>
                      </c:pt>
                      <c:pt idx="3377">
                        <c:v>324.39103</c:v>
                      </c:pt>
                      <c:pt idx="3378">
                        <c:v>324.42892000000001</c:v>
                      </c:pt>
                      <c:pt idx="3379">
                        <c:v>324.41248000000002</c:v>
                      </c:pt>
                      <c:pt idx="3380">
                        <c:v>324.39636000000002</c:v>
                      </c:pt>
                      <c:pt idx="3381">
                        <c:v>324.40131000000002</c:v>
                      </c:pt>
                      <c:pt idx="3382">
                        <c:v>324.37439000000001</c:v>
                      </c:pt>
                      <c:pt idx="3383">
                        <c:v>324.38416000000001</c:v>
                      </c:pt>
                      <c:pt idx="3384">
                        <c:v>324.44378999999998</c:v>
                      </c:pt>
                      <c:pt idx="3385">
                        <c:v>324.41645</c:v>
                      </c:pt>
                      <c:pt idx="3386">
                        <c:v>324.40771999999998</c:v>
                      </c:pt>
                      <c:pt idx="3387">
                        <c:v>324.41514000000001</c:v>
                      </c:pt>
                      <c:pt idx="3388">
                        <c:v>324.37905000000001</c:v>
                      </c:pt>
                      <c:pt idx="3389">
                        <c:v>324.36613</c:v>
                      </c:pt>
                      <c:pt idx="3390">
                        <c:v>324.35512</c:v>
                      </c:pt>
                      <c:pt idx="3391">
                        <c:v>324.37056000000001</c:v>
                      </c:pt>
                      <c:pt idx="3392">
                        <c:v>324.39026000000001</c:v>
                      </c:pt>
                      <c:pt idx="3393">
                        <c:v>324.37781999999999</c:v>
                      </c:pt>
                      <c:pt idx="3394">
                        <c:v>324.40010999999998</c:v>
                      </c:pt>
                      <c:pt idx="3395">
                        <c:v>324.40355</c:v>
                      </c:pt>
                      <c:pt idx="3396">
                        <c:v>324.40118999999999</c:v>
                      </c:pt>
                      <c:pt idx="3397">
                        <c:v>324.38934999999998</c:v>
                      </c:pt>
                      <c:pt idx="3398">
                        <c:v>324.34782000000001</c:v>
                      </c:pt>
                      <c:pt idx="3399">
                        <c:v>324.37589000000003</c:v>
                      </c:pt>
                      <c:pt idx="3400">
                        <c:v>324.36973999999998</c:v>
                      </c:pt>
                      <c:pt idx="3401">
                        <c:v>324.39258999999998</c:v>
                      </c:pt>
                      <c:pt idx="3402">
                        <c:v>324.40167000000002</c:v>
                      </c:pt>
                      <c:pt idx="3403">
                        <c:v>324.40102000000002</c:v>
                      </c:pt>
                      <c:pt idx="3404">
                        <c:v>324.40654000000001</c:v>
                      </c:pt>
                      <c:pt idx="3405">
                        <c:v>324.43173000000002</c:v>
                      </c:pt>
                      <c:pt idx="3406">
                        <c:v>324.42763000000002</c:v>
                      </c:pt>
                      <c:pt idx="3407">
                        <c:v>324.44281000000001</c:v>
                      </c:pt>
                      <c:pt idx="3408">
                        <c:v>324.41991000000002</c:v>
                      </c:pt>
                      <c:pt idx="3409">
                        <c:v>324.41775999999999</c:v>
                      </c:pt>
                      <c:pt idx="3410">
                        <c:v>324.38682999999997</c:v>
                      </c:pt>
                      <c:pt idx="3411">
                        <c:v>324.3793</c:v>
                      </c:pt>
                      <c:pt idx="3412">
                        <c:v>324.36925000000002</c:v>
                      </c:pt>
                      <c:pt idx="3413">
                        <c:v>324.39141999999998</c:v>
                      </c:pt>
                      <c:pt idx="3414">
                        <c:v>324.39632999999998</c:v>
                      </c:pt>
                      <c:pt idx="3415">
                        <c:v>324.39010999999999</c:v>
                      </c:pt>
                      <c:pt idx="3416">
                        <c:v>324.37624</c:v>
                      </c:pt>
                      <c:pt idx="3417">
                        <c:v>324.38377000000003</c:v>
                      </c:pt>
                      <c:pt idx="3418">
                        <c:v>324.41059000000001</c:v>
                      </c:pt>
                      <c:pt idx="3419">
                        <c:v>324.37463000000002</c:v>
                      </c:pt>
                      <c:pt idx="3420">
                        <c:v>324.39576</c:v>
                      </c:pt>
                      <c:pt idx="3421">
                        <c:v>324.39569999999998</c:v>
                      </c:pt>
                      <c:pt idx="3422">
                        <c:v>324.41770000000002</c:v>
                      </c:pt>
                      <c:pt idx="3423">
                        <c:v>324.40877</c:v>
                      </c:pt>
                      <c:pt idx="3424">
                        <c:v>324.40726000000001</c:v>
                      </c:pt>
                      <c:pt idx="3425">
                        <c:v>324.39710000000002</c:v>
                      </c:pt>
                      <c:pt idx="3426">
                        <c:v>324.39465000000001</c:v>
                      </c:pt>
                      <c:pt idx="3427">
                        <c:v>324.40195999999997</c:v>
                      </c:pt>
                      <c:pt idx="3428">
                        <c:v>324.40694999999999</c:v>
                      </c:pt>
                      <c:pt idx="3429">
                        <c:v>324.43158</c:v>
                      </c:pt>
                      <c:pt idx="3430">
                        <c:v>324.43955999999997</c:v>
                      </c:pt>
                      <c:pt idx="3431">
                        <c:v>324.43308000000002</c:v>
                      </c:pt>
                      <c:pt idx="3432">
                        <c:v>324.43441999999999</c:v>
                      </c:pt>
                      <c:pt idx="3433">
                        <c:v>324.42480999999998</c:v>
                      </c:pt>
                      <c:pt idx="3434">
                        <c:v>324.42525999999998</c:v>
                      </c:pt>
                      <c:pt idx="3435">
                        <c:v>324.45549</c:v>
                      </c:pt>
                      <c:pt idx="3436">
                        <c:v>324.43313000000001</c:v>
                      </c:pt>
                      <c:pt idx="3437">
                        <c:v>324.43304000000001</c:v>
                      </c:pt>
                      <c:pt idx="3438">
                        <c:v>324.42687999999998</c:v>
                      </c:pt>
                      <c:pt idx="3439">
                        <c:v>324.43783000000002</c:v>
                      </c:pt>
                      <c:pt idx="3440">
                        <c:v>324.42991000000001</c:v>
                      </c:pt>
                      <c:pt idx="3441">
                        <c:v>324.44844000000001</c:v>
                      </c:pt>
                      <c:pt idx="3442">
                        <c:v>324.42885999999999</c:v>
                      </c:pt>
                      <c:pt idx="3443">
                        <c:v>324.4307</c:v>
                      </c:pt>
                      <c:pt idx="3444">
                        <c:v>324.43306999999999</c:v>
                      </c:pt>
                      <c:pt idx="3445">
                        <c:v>324.46147999999999</c:v>
                      </c:pt>
                      <c:pt idx="3446">
                        <c:v>324.43644</c:v>
                      </c:pt>
                      <c:pt idx="3447">
                        <c:v>324.44817</c:v>
                      </c:pt>
                      <c:pt idx="3448">
                        <c:v>324.41944999999998</c:v>
                      </c:pt>
                      <c:pt idx="3449">
                        <c:v>324.45866999999998</c:v>
                      </c:pt>
                      <c:pt idx="3450">
                        <c:v>324.58447000000001</c:v>
                      </c:pt>
                      <c:pt idx="3451">
                        <c:v>324.67932999999999</c:v>
                      </c:pt>
                      <c:pt idx="3452">
                        <c:v>324.83258999999998</c:v>
                      </c:pt>
                      <c:pt idx="3453">
                        <c:v>324.94117</c:v>
                      </c:pt>
                      <c:pt idx="3454">
                        <c:v>325.04599999999999</c:v>
                      </c:pt>
                      <c:pt idx="3455">
                        <c:v>325.18669</c:v>
                      </c:pt>
                      <c:pt idx="3456">
                        <c:v>325.31822</c:v>
                      </c:pt>
                      <c:pt idx="3457">
                        <c:v>325.46012000000002</c:v>
                      </c:pt>
                      <c:pt idx="3458">
                        <c:v>325.59228000000002</c:v>
                      </c:pt>
                      <c:pt idx="3459">
                        <c:v>325.69997000000001</c:v>
                      </c:pt>
                      <c:pt idx="3460">
                        <c:v>325.81504999999999</c:v>
                      </c:pt>
                      <c:pt idx="3461">
                        <c:v>325.94670000000002</c:v>
                      </c:pt>
                      <c:pt idx="3462">
                        <c:v>326.05146000000002</c:v>
                      </c:pt>
                      <c:pt idx="3463">
                        <c:v>326.20746000000003</c:v>
                      </c:pt>
                      <c:pt idx="3464">
                        <c:v>326.31374</c:v>
                      </c:pt>
                      <c:pt idx="3465">
                        <c:v>326.41129999999998</c:v>
                      </c:pt>
                      <c:pt idx="3466">
                        <c:v>326.56301999999999</c:v>
                      </c:pt>
                      <c:pt idx="3467">
                        <c:v>326.69772999999998</c:v>
                      </c:pt>
                      <c:pt idx="3468">
                        <c:v>326.85640000000001</c:v>
                      </c:pt>
                      <c:pt idx="3469">
                        <c:v>326.97460000000001</c:v>
                      </c:pt>
                      <c:pt idx="3470">
                        <c:v>327.11766</c:v>
                      </c:pt>
                      <c:pt idx="3471">
                        <c:v>327.21838000000002</c:v>
                      </c:pt>
                      <c:pt idx="3472">
                        <c:v>327.35061999999999</c:v>
                      </c:pt>
                      <c:pt idx="3473">
                        <c:v>327.51344999999998</c:v>
                      </c:pt>
                      <c:pt idx="3474">
                        <c:v>327.62727999999998</c:v>
                      </c:pt>
                      <c:pt idx="3475">
                        <c:v>327.72525000000002</c:v>
                      </c:pt>
                      <c:pt idx="3476">
                        <c:v>327.84649999999999</c:v>
                      </c:pt>
                      <c:pt idx="3477">
                        <c:v>327.95013</c:v>
                      </c:pt>
                      <c:pt idx="3478">
                        <c:v>328.07758000000001</c:v>
                      </c:pt>
                      <c:pt idx="3479">
                        <c:v>328.20332999999999</c:v>
                      </c:pt>
                      <c:pt idx="3480">
                        <c:v>328.33008000000001</c:v>
                      </c:pt>
                      <c:pt idx="3481">
                        <c:v>328.45373000000001</c:v>
                      </c:pt>
                      <c:pt idx="3482">
                        <c:v>328.56069000000002</c:v>
                      </c:pt>
                      <c:pt idx="3483">
                        <c:v>328.68425999999999</c:v>
                      </c:pt>
                      <c:pt idx="3484">
                        <c:v>328.85003</c:v>
                      </c:pt>
                      <c:pt idx="3485">
                        <c:v>328.96508</c:v>
                      </c:pt>
                      <c:pt idx="3486">
                        <c:v>329.09545000000003</c:v>
                      </c:pt>
                      <c:pt idx="3487">
                        <c:v>329.23822000000001</c:v>
                      </c:pt>
                      <c:pt idx="3488">
                        <c:v>329.35172999999998</c:v>
                      </c:pt>
                      <c:pt idx="3489">
                        <c:v>329.47944999999999</c:v>
                      </c:pt>
                      <c:pt idx="3490">
                        <c:v>329.60408999999999</c:v>
                      </c:pt>
                      <c:pt idx="3491">
                        <c:v>329.73079999999999</c:v>
                      </c:pt>
                      <c:pt idx="3492">
                        <c:v>329.83321999999998</c:v>
                      </c:pt>
                      <c:pt idx="3493">
                        <c:v>329.94533999999999</c:v>
                      </c:pt>
                      <c:pt idx="3494">
                        <c:v>330.06074999999998</c:v>
                      </c:pt>
                      <c:pt idx="3495">
                        <c:v>330.19349999999997</c:v>
                      </c:pt>
                      <c:pt idx="3496">
                        <c:v>330.33864999999997</c:v>
                      </c:pt>
                      <c:pt idx="3497">
                        <c:v>330.46584000000001</c:v>
                      </c:pt>
                      <c:pt idx="3498">
                        <c:v>330.57526999999999</c:v>
                      </c:pt>
                      <c:pt idx="3499">
                        <c:v>330.68673999999999</c:v>
                      </c:pt>
                      <c:pt idx="3500">
                        <c:v>330.82983000000002</c:v>
                      </c:pt>
                      <c:pt idx="3501">
                        <c:v>330.9778</c:v>
                      </c:pt>
                      <c:pt idx="3502">
                        <c:v>331.08737000000002</c:v>
                      </c:pt>
                      <c:pt idx="3503">
                        <c:v>331.22280000000001</c:v>
                      </c:pt>
                      <c:pt idx="3504">
                        <c:v>331.35984000000002</c:v>
                      </c:pt>
                      <c:pt idx="3505">
                        <c:v>331.46436999999997</c:v>
                      </c:pt>
                      <c:pt idx="3506">
                        <c:v>331.65258</c:v>
                      </c:pt>
                      <c:pt idx="3507">
                        <c:v>331.71787999999998</c:v>
                      </c:pt>
                      <c:pt idx="3508">
                        <c:v>331.86347000000001</c:v>
                      </c:pt>
                      <c:pt idx="3509">
                        <c:v>331.98804000000001</c:v>
                      </c:pt>
                      <c:pt idx="3510">
                        <c:v>332.12752999999998</c:v>
                      </c:pt>
                      <c:pt idx="3511">
                        <c:v>332.26900999999998</c:v>
                      </c:pt>
                      <c:pt idx="3512">
                        <c:v>332.37693000000002</c:v>
                      </c:pt>
                      <c:pt idx="3513">
                        <c:v>332.50855999999999</c:v>
                      </c:pt>
                      <c:pt idx="3514">
                        <c:v>332.63742999999999</c:v>
                      </c:pt>
                      <c:pt idx="3515">
                        <c:v>332.76859000000002</c:v>
                      </c:pt>
                      <c:pt idx="3516">
                        <c:v>332.86185999999998</c:v>
                      </c:pt>
                      <c:pt idx="3517">
                        <c:v>332.99835000000002</c:v>
                      </c:pt>
                      <c:pt idx="3518">
                        <c:v>333.10858999999999</c:v>
                      </c:pt>
                      <c:pt idx="3519">
                        <c:v>333.24020000000002</c:v>
                      </c:pt>
                      <c:pt idx="3520">
                        <c:v>333.36808000000002</c:v>
                      </c:pt>
                      <c:pt idx="3521">
                        <c:v>333.48054000000002</c:v>
                      </c:pt>
                      <c:pt idx="3522">
                        <c:v>333.61655999999999</c:v>
                      </c:pt>
                      <c:pt idx="3523">
                        <c:v>333.72021999999998</c:v>
                      </c:pt>
                      <c:pt idx="3524">
                        <c:v>333.86520000000002</c:v>
                      </c:pt>
                      <c:pt idx="3525">
                        <c:v>333.96127000000001</c:v>
                      </c:pt>
                      <c:pt idx="3526">
                        <c:v>334.12914999999998</c:v>
                      </c:pt>
                      <c:pt idx="3527">
                        <c:v>334.21154000000001</c:v>
                      </c:pt>
                      <c:pt idx="3528">
                        <c:v>334.33656000000002</c:v>
                      </c:pt>
                      <c:pt idx="3529">
                        <c:v>334.49982</c:v>
                      </c:pt>
                      <c:pt idx="3530">
                        <c:v>334.61158</c:v>
                      </c:pt>
                      <c:pt idx="3531">
                        <c:v>334.78825999999998</c:v>
                      </c:pt>
                      <c:pt idx="3532">
                        <c:v>334.91791000000001</c:v>
                      </c:pt>
                      <c:pt idx="3533">
                        <c:v>335.03651000000002</c:v>
                      </c:pt>
                      <c:pt idx="3534">
                        <c:v>335.12966</c:v>
                      </c:pt>
                      <c:pt idx="3535">
                        <c:v>335.27616</c:v>
                      </c:pt>
                      <c:pt idx="3536">
                        <c:v>335.39668</c:v>
                      </c:pt>
                      <c:pt idx="3537">
                        <c:v>335.51607000000001</c:v>
                      </c:pt>
                      <c:pt idx="3538">
                        <c:v>335.64449000000002</c:v>
                      </c:pt>
                      <c:pt idx="3539">
                        <c:v>335.76179000000002</c:v>
                      </c:pt>
                      <c:pt idx="3540">
                        <c:v>335.88666000000001</c:v>
                      </c:pt>
                      <c:pt idx="3541">
                        <c:v>336.00202999999999</c:v>
                      </c:pt>
                      <c:pt idx="3542">
                        <c:v>336.12385999999998</c:v>
                      </c:pt>
                      <c:pt idx="3543">
                        <c:v>336.26112999999998</c:v>
                      </c:pt>
                      <c:pt idx="3544">
                        <c:v>336.39648999999997</c:v>
                      </c:pt>
                      <c:pt idx="3545">
                        <c:v>336.50927999999999</c:v>
                      </c:pt>
                      <c:pt idx="3546">
                        <c:v>336.63058000000001</c:v>
                      </c:pt>
                      <c:pt idx="3547">
                        <c:v>336.78399000000002</c:v>
                      </c:pt>
                      <c:pt idx="3548">
                        <c:v>336.89765</c:v>
                      </c:pt>
                      <c:pt idx="3549">
                        <c:v>337.02494999999999</c:v>
                      </c:pt>
                      <c:pt idx="3550">
                        <c:v>337.15854999999999</c:v>
                      </c:pt>
                      <c:pt idx="3551">
                        <c:v>337.28732000000002</c:v>
                      </c:pt>
                      <c:pt idx="3552">
                        <c:v>337.40998999999999</c:v>
                      </c:pt>
                      <c:pt idx="3553">
                        <c:v>337.52095000000003</c:v>
                      </c:pt>
                      <c:pt idx="3554">
                        <c:v>337.66118999999998</c:v>
                      </c:pt>
                      <c:pt idx="3555">
                        <c:v>337.76994000000002</c:v>
                      </c:pt>
                      <c:pt idx="3556">
                        <c:v>337.89983999999998</c:v>
                      </c:pt>
                      <c:pt idx="3557">
                        <c:v>338.02701999999999</c:v>
                      </c:pt>
                      <c:pt idx="3558">
                        <c:v>338.15593999999999</c:v>
                      </c:pt>
                      <c:pt idx="3559">
                        <c:v>338.25434999999999</c:v>
                      </c:pt>
                      <c:pt idx="3560">
                        <c:v>338.34820999999999</c:v>
                      </c:pt>
                      <c:pt idx="3561">
                        <c:v>338.46418999999997</c:v>
                      </c:pt>
                      <c:pt idx="3562">
                        <c:v>338.60574000000003</c:v>
                      </c:pt>
                      <c:pt idx="3563">
                        <c:v>338.72197</c:v>
                      </c:pt>
                      <c:pt idx="3564">
                        <c:v>338.88650000000001</c:v>
                      </c:pt>
                      <c:pt idx="3565">
                        <c:v>339.00252</c:v>
                      </c:pt>
                      <c:pt idx="3566">
                        <c:v>339.15269999999998</c:v>
                      </c:pt>
                      <c:pt idx="3567">
                        <c:v>339.27967999999998</c:v>
                      </c:pt>
                      <c:pt idx="3568">
                        <c:v>339.36398000000003</c:v>
                      </c:pt>
                      <c:pt idx="3569">
                        <c:v>339.48851000000002</c:v>
                      </c:pt>
                      <c:pt idx="3570">
                        <c:v>339.62184999999999</c:v>
                      </c:pt>
                      <c:pt idx="3571">
                        <c:v>339.74072000000001</c:v>
                      </c:pt>
                      <c:pt idx="3572">
                        <c:v>339.86653999999999</c:v>
                      </c:pt>
                      <c:pt idx="3573">
                        <c:v>339.97521999999998</c:v>
                      </c:pt>
                      <c:pt idx="3574">
                        <c:v>340.12119000000001</c:v>
                      </c:pt>
                      <c:pt idx="3575">
                        <c:v>340.22667000000001</c:v>
                      </c:pt>
                      <c:pt idx="3576">
                        <c:v>340.39688000000001</c:v>
                      </c:pt>
                      <c:pt idx="3577">
                        <c:v>340.51623000000001</c:v>
                      </c:pt>
                      <c:pt idx="3578">
                        <c:v>340.68317999999999</c:v>
                      </c:pt>
                      <c:pt idx="3579">
                        <c:v>340.77453000000003</c:v>
                      </c:pt>
                      <c:pt idx="3580">
                        <c:v>340.84712999999999</c:v>
                      </c:pt>
                      <c:pt idx="3581">
                        <c:v>340.99432000000002</c:v>
                      </c:pt>
                      <c:pt idx="3582">
                        <c:v>341.11063999999999</c:v>
                      </c:pt>
                      <c:pt idx="3583">
                        <c:v>341.23358999999999</c:v>
                      </c:pt>
                      <c:pt idx="3584">
                        <c:v>341.35919999999999</c:v>
                      </c:pt>
                      <c:pt idx="3585">
                        <c:v>341.48912999999999</c:v>
                      </c:pt>
                      <c:pt idx="3586">
                        <c:v>341.64476999999999</c:v>
                      </c:pt>
                      <c:pt idx="3587">
                        <c:v>341.75864999999999</c:v>
                      </c:pt>
                      <c:pt idx="3588">
                        <c:v>341.88324</c:v>
                      </c:pt>
                      <c:pt idx="3589">
                        <c:v>342.00945999999999</c:v>
                      </c:pt>
                      <c:pt idx="3590">
                        <c:v>342.12975999999998</c:v>
                      </c:pt>
                      <c:pt idx="3591">
                        <c:v>342.23757999999998</c:v>
                      </c:pt>
                      <c:pt idx="3592">
                        <c:v>342.36275000000001</c:v>
                      </c:pt>
                      <c:pt idx="3593">
                        <c:v>342.53228999999999</c:v>
                      </c:pt>
                      <c:pt idx="3594">
                        <c:v>342.66878000000003</c:v>
                      </c:pt>
                      <c:pt idx="3595">
                        <c:v>342.76267000000001</c:v>
                      </c:pt>
                      <c:pt idx="3596">
                        <c:v>342.93398999999999</c:v>
                      </c:pt>
                      <c:pt idx="3597">
                        <c:v>343.01452999999998</c:v>
                      </c:pt>
                      <c:pt idx="3598">
                        <c:v>343.13898999999998</c:v>
                      </c:pt>
                      <c:pt idx="3599">
                        <c:v>343.26749000000001</c:v>
                      </c:pt>
                      <c:pt idx="3600">
                        <c:v>343.37448000000001</c:v>
                      </c:pt>
                      <c:pt idx="3601">
                        <c:v>343.48806999999999</c:v>
                      </c:pt>
                      <c:pt idx="3602">
                        <c:v>343.62286</c:v>
                      </c:pt>
                      <c:pt idx="3603">
                        <c:v>343.74387999999999</c:v>
                      </c:pt>
                      <c:pt idx="3604">
                        <c:v>343.88346999999999</c:v>
                      </c:pt>
                      <c:pt idx="3605">
                        <c:v>343.98563999999999</c:v>
                      </c:pt>
                      <c:pt idx="3606">
                        <c:v>344.11914999999999</c:v>
                      </c:pt>
                      <c:pt idx="3607">
                        <c:v>344.25477999999998</c:v>
                      </c:pt>
                      <c:pt idx="3608">
                        <c:v>344.40424999999999</c:v>
                      </c:pt>
                      <c:pt idx="3609">
                        <c:v>344.49358000000001</c:v>
                      </c:pt>
                      <c:pt idx="3610">
                        <c:v>344.64526000000001</c:v>
                      </c:pt>
                      <c:pt idx="3611">
                        <c:v>344.76688999999999</c:v>
                      </c:pt>
                      <c:pt idx="3612">
                        <c:v>344.86331000000001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344A'!$BJ$4:$BJ$3616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-3.7799999999999986E-4</c:v>
                      </c:pt>
                      <c:pt idx="1">
                        <c:v>-3.7849999999999982E-4</c:v>
                      </c:pt>
                      <c:pt idx="2">
                        <c:v>-3.7849999999999982E-4</c:v>
                      </c:pt>
                      <c:pt idx="3">
                        <c:v>-3.7899999999999983E-4</c:v>
                      </c:pt>
                      <c:pt idx="4">
                        <c:v>-3.8049999999999971E-4</c:v>
                      </c:pt>
                      <c:pt idx="5">
                        <c:v>-3.8049999999999982E-4</c:v>
                      </c:pt>
                      <c:pt idx="6">
                        <c:v>-3.8049999999999971E-4</c:v>
                      </c:pt>
                      <c:pt idx="7">
                        <c:v>-3.7849999999999971E-4</c:v>
                      </c:pt>
                      <c:pt idx="8">
                        <c:v>-3.799999999999998E-4</c:v>
                      </c:pt>
                      <c:pt idx="9">
                        <c:v>-3.7899999999999978E-4</c:v>
                      </c:pt>
                      <c:pt idx="10">
                        <c:v>-3.774999999999998E-4</c:v>
                      </c:pt>
                      <c:pt idx="11">
                        <c:v>-3.774999999999998E-4</c:v>
                      </c:pt>
                      <c:pt idx="12">
                        <c:v>-3.7699999999999979E-4</c:v>
                      </c:pt>
                      <c:pt idx="13">
                        <c:v>-3.8149999999999973E-4</c:v>
                      </c:pt>
                      <c:pt idx="14">
                        <c:v>-3.8349999999999967E-4</c:v>
                      </c:pt>
                      <c:pt idx="15">
                        <c:v>-3.8599999999999973E-4</c:v>
                      </c:pt>
                      <c:pt idx="16">
                        <c:v>-3.8699999999999965E-4</c:v>
                      </c:pt>
                      <c:pt idx="17">
                        <c:v>-3.8549999999999961E-4</c:v>
                      </c:pt>
                      <c:pt idx="18">
                        <c:v>-3.8599999999999968E-4</c:v>
                      </c:pt>
                      <c:pt idx="19">
                        <c:v>-3.8499999999999965E-4</c:v>
                      </c:pt>
                      <c:pt idx="20">
                        <c:v>-3.844999999999997E-4</c:v>
                      </c:pt>
                      <c:pt idx="21">
                        <c:v>-3.8249999999999965E-4</c:v>
                      </c:pt>
                      <c:pt idx="22">
                        <c:v>-3.8099999999999967E-4</c:v>
                      </c:pt>
                      <c:pt idx="23">
                        <c:v>-3.779999999999997E-4</c:v>
                      </c:pt>
                      <c:pt idx="24">
                        <c:v>-3.7649999999999977E-4</c:v>
                      </c:pt>
                      <c:pt idx="25">
                        <c:v>-3.7449999999999962E-4</c:v>
                      </c:pt>
                      <c:pt idx="26">
                        <c:v>-3.7099999999999964E-4</c:v>
                      </c:pt>
                      <c:pt idx="27">
                        <c:v>-3.6649999999999958E-4</c:v>
                      </c:pt>
                      <c:pt idx="28">
                        <c:v>-3.6149999999999968E-4</c:v>
                      </c:pt>
                      <c:pt idx="29">
                        <c:v>-3.5899999999999967E-4</c:v>
                      </c:pt>
                      <c:pt idx="30">
                        <c:v>-3.4449999999999954E-4</c:v>
                      </c:pt>
                      <c:pt idx="31">
                        <c:v>-3.3499999999999958E-4</c:v>
                      </c:pt>
                      <c:pt idx="32">
                        <c:v>-3.3099999999999953E-4</c:v>
                      </c:pt>
                      <c:pt idx="33">
                        <c:v>-3.2799999999999968E-4</c:v>
                      </c:pt>
                      <c:pt idx="34">
                        <c:v>-3.2299999999999967E-4</c:v>
                      </c:pt>
                      <c:pt idx="35">
                        <c:v>-3.089999999999996E-4</c:v>
                      </c:pt>
                      <c:pt idx="36">
                        <c:v>-2.9699999999999974E-4</c:v>
                      </c:pt>
                      <c:pt idx="37">
                        <c:v>-2.9149999999999966E-4</c:v>
                      </c:pt>
                      <c:pt idx="38">
                        <c:v>-2.8399999999999958E-4</c:v>
                      </c:pt>
                      <c:pt idx="39">
                        <c:v>-2.7599999999999955E-4</c:v>
                      </c:pt>
                      <c:pt idx="40">
                        <c:v>-2.6899999999999965E-4</c:v>
                      </c:pt>
                      <c:pt idx="41">
                        <c:v>-2.5749999999999965E-4</c:v>
                      </c:pt>
                      <c:pt idx="42">
                        <c:v>-2.4499999999999961E-4</c:v>
                      </c:pt>
                      <c:pt idx="43">
                        <c:v>-2.3649999999999962E-4</c:v>
                      </c:pt>
                      <c:pt idx="44">
                        <c:v>-2.2449999999999955E-4</c:v>
                      </c:pt>
                      <c:pt idx="45">
                        <c:v>-2.1049999999999959E-4</c:v>
                      </c:pt>
                      <c:pt idx="46">
                        <c:v>-2.0049999999999953E-4</c:v>
                      </c:pt>
                      <c:pt idx="47">
                        <c:v>-1.8949999999999967E-4</c:v>
                      </c:pt>
                      <c:pt idx="48">
                        <c:v>-1.774999999999996E-4</c:v>
                      </c:pt>
                      <c:pt idx="49">
                        <c:v>-1.5799999999999975E-4</c:v>
                      </c:pt>
                      <c:pt idx="50">
                        <c:v>-1.4399999999999981E-4</c:v>
                      </c:pt>
                      <c:pt idx="51">
                        <c:v>-1.3299999999999979E-4</c:v>
                      </c:pt>
                      <c:pt idx="52">
                        <c:v>-1.2499999999999979E-4</c:v>
                      </c:pt>
                      <c:pt idx="53">
                        <c:v>-1.1349999999999978E-4</c:v>
                      </c:pt>
                      <c:pt idx="54">
                        <c:v>-9.7999999999999726E-5</c:v>
                      </c:pt>
                      <c:pt idx="55">
                        <c:v>-8.8999999999999751E-5</c:v>
                      </c:pt>
                      <c:pt idx="56">
                        <c:v>-7.7999999999999822E-5</c:v>
                      </c:pt>
                      <c:pt idx="57">
                        <c:v>-7.5999999999999801E-5</c:v>
                      </c:pt>
                      <c:pt idx="58">
                        <c:v>-6.6999999999999785E-5</c:v>
                      </c:pt>
                      <c:pt idx="59">
                        <c:v>-6.0499999999999736E-5</c:v>
                      </c:pt>
                      <c:pt idx="60">
                        <c:v>-3.5499999999999731E-5</c:v>
                      </c:pt>
                      <c:pt idx="61">
                        <c:v>-1.3499999999999745E-5</c:v>
                      </c:pt>
                      <c:pt idx="62">
                        <c:v>-7.4999999999997461E-6</c:v>
                      </c:pt>
                      <c:pt idx="63">
                        <c:v>2.5000000000001929E-6</c:v>
                      </c:pt>
                      <c:pt idx="64">
                        <c:v>4.5000000000001983E-6</c:v>
                      </c:pt>
                      <c:pt idx="65">
                        <c:v>1.1000000000000228E-5</c:v>
                      </c:pt>
                      <c:pt idx="66">
                        <c:v>1.0000000000000235E-5</c:v>
                      </c:pt>
                      <c:pt idx="67">
                        <c:v>1.1000000000000245E-5</c:v>
                      </c:pt>
                      <c:pt idx="68">
                        <c:v>1.6000000000000233E-5</c:v>
                      </c:pt>
                      <c:pt idx="69">
                        <c:v>1.7500000000000205E-5</c:v>
                      </c:pt>
                      <c:pt idx="70">
                        <c:v>1.5000000000000204E-5</c:v>
                      </c:pt>
                      <c:pt idx="71">
                        <c:v>2.1000000000000202E-5</c:v>
                      </c:pt>
                      <c:pt idx="72">
                        <c:v>1.8000000000000187E-5</c:v>
                      </c:pt>
                      <c:pt idx="73">
                        <c:v>2.2500000000000178E-5</c:v>
                      </c:pt>
                      <c:pt idx="74">
                        <c:v>2.2500000000000195E-5</c:v>
                      </c:pt>
                      <c:pt idx="75">
                        <c:v>2.7500000000000147E-5</c:v>
                      </c:pt>
                      <c:pt idx="76">
                        <c:v>3.1000000000000144E-5</c:v>
                      </c:pt>
                      <c:pt idx="77">
                        <c:v>3.6000000000000164E-5</c:v>
                      </c:pt>
                      <c:pt idx="78">
                        <c:v>4.0500000000000151E-5</c:v>
                      </c:pt>
                      <c:pt idx="79">
                        <c:v>4.4000000000000148E-5</c:v>
                      </c:pt>
                      <c:pt idx="80">
                        <c:v>5.1000000000000162E-5</c:v>
                      </c:pt>
                      <c:pt idx="81">
                        <c:v>5.4500000000000159E-5</c:v>
                      </c:pt>
                      <c:pt idx="82">
                        <c:v>5.9500000000000159E-5</c:v>
                      </c:pt>
                      <c:pt idx="83">
                        <c:v>6.0000000000000137E-5</c:v>
                      </c:pt>
                      <c:pt idx="84">
                        <c:v>6.6000000000000168E-5</c:v>
                      </c:pt>
                      <c:pt idx="85">
                        <c:v>8.0500000000000208E-5</c:v>
                      </c:pt>
                      <c:pt idx="86">
                        <c:v>8.3000000000000174E-5</c:v>
                      </c:pt>
                      <c:pt idx="87">
                        <c:v>9.0000000000000168E-5</c:v>
                      </c:pt>
                      <c:pt idx="88">
                        <c:v>9.7500000000000202E-5</c:v>
                      </c:pt>
                      <c:pt idx="89">
                        <c:v>1.0850000000000021E-4</c:v>
                      </c:pt>
                      <c:pt idx="90">
                        <c:v>1.1600000000000018E-4</c:v>
                      </c:pt>
                      <c:pt idx="91">
                        <c:v>1.2100000000000022E-4</c:v>
                      </c:pt>
                      <c:pt idx="92">
                        <c:v>1.2550000000000026E-4</c:v>
                      </c:pt>
                      <c:pt idx="93">
                        <c:v>1.3100000000000015E-4</c:v>
                      </c:pt>
                      <c:pt idx="94">
                        <c:v>1.3650000000000012E-4</c:v>
                      </c:pt>
                      <c:pt idx="95">
                        <c:v>1.4350000000000005E-4</c:v>
                      </c:pt>
                      <c:pt idx="96">
                        <c:v>1.5100000000000004E-4</c:v>
                      </c:pt>
                      <c:pt idx="97">
                        <c:v>1.5800000000000002E-4</c:v>
                      </c:pt>
                      <c:pt idx="98">
                        <c:v>1.6550000000000001E-4</c:v>
                      </c:pt>
                      <c:pt idx="99">
                        <c:v>1.7700000000000005E-4</c:v>
                      </c:pt>
                      <c:pt idx="100">
                        <c:v>1.8400000000000005E-4</c:v>
                      </c:pt>
                      <c:pt idx="101">
                        <c:v>1.9100000000000006E-4</c:v>
                      </c:pt>
                      <c:pt idx="102">
                        <c:v>2.0250000000000004E-4</c:v>
                      </c:pt>
                      <c:pt idx="103">
                        <c:v>2.1050000000000008E-4</c:v>
                      </c:pt>
                      <c:pt idx="104">
                        <c:v>2.1650000000000003E-4</c:v>
                      </c:pt>
                      <c:pt idx="105">
                        <c:v>2.2450000000000001E-4</c:v>
                      </c:pt>
                      <c:pt idx="106">
                        <c:v>2.3450000000000006E-4</c:v>
                      </c:pt>
                      <c:pt idx="107">
                        <c:v>2.4150000000000004E-4</c:v>
                      </c:pt>
                      <c:pt idx="108">
                        <c:v>2.5050000000000007E-4</c:v>
                      </c:pt>
                      <c:pt idx="109">
                        <c:v>2.5700000000000007E-4</c:v>
                      </c:pt>
                      <c:pt idx="110">
                        <c:v>2.6650000000000008E-4</c:v>
                      </c:pt>
                      <c:pt idx="111">
                        <c:v>2.7250000000000012E-4</c:v>
                      </c:pt>
                      <c:pt idx="112">
                        <c:v>2.760000000000001E-4</c:v>
                      </c:pt>
                      <c:pt idx="113">
                        <c:v>2.8550000000000011E-4</c:v>
                      </c:pt>
                      <c:pt idx="114">
                        <c:v>2.9150000000000009E-4</c:v>
                      </c:pt>
                      <c:pt idx="115">
                        <c:v>2.9750000000000008E-4</c:v>
                      </c:pt>
                      <c:pt idx="116">
                        <c:v>3.0200000000000013E-4</c:v>
                      </c:pt>
                      <c:pt idx="117">
                        <c:v>3.1050000000000012E-4</c:v>
                      </c:pt>
                      <c:pt idx="118">
                        <c:v>3.1850000000000004E-4</c:v>
                      </c:pt>
                      <c:pt idx="119">
                        <c:v>3.2800000000000011E-4</c:v>
                      </c:pt>
                      <c:pt idx="120">
                        <c:v>3.3900000000000027E-4</c:v>
                      </c:pt>
                      <c:pt idx="121">
                        <c:v>3.4150000000000022E-4</c:v>
                      </c:pt>
                      <c:pt idx="122">
                        <c:v>3.4800000000000016E-4</c:v>
                      </c:pt>
                      <c:pt idx="123">
                        <c:v>3.4950000000000015E-4</c:v>
                      </c:pt>
                      <c:pt idx="124">
                        <c:v>3.5050000000000033E-4</c:v>
                      </c:pt>
                      <c:pt idx="125">
                        <c:v>3.5550000000000035E-4</c:v>
                      </c:pt>
                      <c:pt idx="126">
                        <c:v>3.5300000000000023E-4</c:v>
                      </c:pt>
                      <c:pt idx="127">
                        <c:v>3.5200000000000021E-4</c:v>
                      </c:pt>
                      <c:pt idx="128">
                        <c:v>3.5300000000000034E-4</c:v>
                      </c:pt>
                      <c:pt idx="129">
                        <c:v>3.4950000000000031E-4</c:v>
                      </c:pt>
                      <c:pt idx="130">
                        <c:v>3.4850000000000029E-4</c:v>
                      </c:pt>
                      <c:pt idx="131">
                        <c:v>3.4650000000000035E-4</c:v>
                      </c:pt>
                      <c:pt idx="132">
                        <c:v>3.4900000000000035E-4</c:v>
                      </c:pt>
                      <c:pt idx="133">
                        <c:v>3.4950000000000036E-4</c:v>
                      </c:pt>
                      <c:pt idx="134">
                        <c:v>3.470000000000003E-4</c:v>
                      </c:pt>
                      <c:pt idx="135">
                        <c:v>3.4550000000000027E-4</c:v>
                      </c:pt>
                      <c:pt idx="136">
                        <c:v>3.4350000000000027E-4</c:v>
                      </c:pt>
                      <c:pt idx="137">
                        <c:v>3.4100000000000032E-4</c:v>
                      </c:pt>
                      <c:pt idx="138">
                        <c:v>3.4150000000000028E-4</c:v>
                      </c:pt>
                      <c:pt idx="139">
                        <c:v>3.400000000000003E-4</c:v>
                      </c:pt>
                      <c:pt idx="140">
                        <c:v>3.3500000000000039E-4</c:v>
                      </c:pt>
                      <c:pt idx="141">
                        <c:v>3.2400000000000018E-4</c:v>
                      </c:pt>
                      <c:pt idx="142">
                        <c:v>3.2450000000000035E-4</c:v>
                      </c:pt>
                      <c:pt idx="143">
                        <c:v>3.1750000000000029E-4</c:v>
                      </c:pt>
                      <c:pt idx="144">
                        <c:v>3.1600000000000015E-4</c:v>
                      </c:pt>
                      <c:pt idx="145">
                        <c:v>3.095000000000002E-4</c:v>
                      </c:pt>
                      <c:pt idx="146">
                        <c:v>3.0650000000000019E-4</c:v>
                      </c:pt>
                      <c:pt idx="147">
                        <c:v>3.0000000000000019E-4</c:v>
                      </c:pt>
                      <c:pt idx="148">
                        <c:v>2.9500000000000018E-4</c:v>
                      </c:pt>
                      <c:pt idx="149">
                        <c:v>2.9500000000000018E-4</c:v>
                      </c:pt>
                      <c:pt idx="150">
                        <c:v>2.8800000000000006E-4</c:v>
                      </c:pt>
                      <c:pt idx="151">
                        <c:v>2.8500000000000004E-4</c:v>
                      </c:pt>
                      <c:pt idx="152">
                        <c:v>2.7050000000000018E-4</c:v>
                      </c:pt>
                      <c:pt idx="153">
                        <c:v>2.5950000000000013E-4</c:v>
                      </c:pt>
                      <c:pt idx="154">
                        <c:v>2.5600000000000026E-4</c:v>
                      </c:pt>
                      <c:pt idx="155">
                        <c:v>2.5200000000000016E-4</c:v>
                      </c:pt>
                      <c:pt idx="156">
                        <c:v>2.5000000000000028E-4</c:v>
                      </c:pt>
                      <c:pt idx="157">
                        <c:v>2.5250000000000017E-4</c:v>
                      </c:pt>
                      <c:pt idx="158">
                        <c:v>2.5400000000000016E-4</c:v>
                      </c:pt>
                      <c:pt idx="159">
                        <c:v>2.5250000000000028E-4</c:v>
                      </c:pt>
                      <c:pt idx="160">
                        <c:v>2.5150000000000031E-4</c:v>
                      </c:pt>
                      <c:pt idx="161">
                        <c:v>2.4750000000000027E-4</c:v>
                      </c:pt>
                      <c:pt idx="162">
                        <c:v>2.490000000000002E-4</c:v>
                      </c:pt>
                      <c:pt idx="163">
                        <c:v>2.4950000000000026E-4</c:v>
                      </c:pt>
                      <c:pt idx="164">
                        <c:v>2.4950000000000021E-4</c:v>
                      </c:pt>
                      <c:pt idx="165">
                        <c:v>2.470000000000002E-4</c:v>
                      </c:pt>
                      <c:pt idx="166">
                        <c:v>2.5200000000000027E-4</c:v>
                      </c:pt>
                      <c:pt idx="167">
                        <c:v>2.5650000000000033E-4</c:v>
                      </c:pt>
                      <c:pt idx="168">
                        <c:v>2.6400000000000018E-4</c:v>
                      </c:pt>
                      <c:pt idx="169">
                        <c:v>2.6600000000000018E-4</c:v>
                      </c:pt>
                      <c:pt idx="170">
                        <c:v>2.6750000000000027E-4</c:v>
                      </c:pt>
                      <c:pt idx="171">
                        <c:v>2.7050000000000012E-4</c:v>
                      </c:pt>
                      <c:pt idx="172">
                        <c:v>2.7350000000000025E-4</c:v>
                      </c:pt>
                      <c:pt idx="173">
                        <c:v>2.7350000000000025E-4</c:v>
                      </c:pt>
                      <c:pt idx="174">
                        <c:v>2.7750000000000024E-4</c:v>
                      </c:pt>
                      <c:pt idx="175">
                        <c:v>2.8050000000000015E-4</c:v>
                      </c:pt>
                      <c:pt idx="176">
                        <c:v>2.8650000000000013E-4</c:v>
                      </c:pt>
                      <c:pt idx="177">
                        <c:v>2.8350000000000022E-4</c:v>
                      </c:pt>
                      <c:pt idx="178">
                        <c:v>2.8250000000000014E-4</c:v>
                      </c:pt>
                      <c:pt idx="179">
                        <c:v>2.8650000000000024E-4</c:v>
                      </c:pt>
                      <c:pt idx="180">
                        <c:v>2.8500000000000021E-4</c:v>
                      </c:pt>
                      <c:pt idx="181">
                        <c:v>2.8400000000000018E-4</c:v>
                      </c:pt>
                      <c:pt idx="182">
                        <c:v>2.7350000000000014E-4</c:v>
                      </c:pt>
                      <c:pt idx="183">
                        <c:v>2.7250000000000012E-4</c:v>
                      </c:pt>
                      <c:pt idx="184">
                        <c:v>2.7250000000000023E-4</c:v>
                      </c:pt>
                      <c:pt idx="185">
                        <c:v>2.7450000000000028E-4</c:v>
                      </c:pt>
                      <c:pt idx="186">
                        <c:v>2.7750000000000024E-4</c:v>
                      </c:pt>
                      <c:pt idx="187">
                        <c:v>2.8200000000000024E-4</c:v>
                      </c:pt>
                      <c:pt idx="188">
                        <c:v>2.8250000000000025E-4</c:v>
                      </c:pt>
                      <c:pt idx="189">
                        <c:v>2.820000000000003E-4</c:v>
                      </c:pt>
                      <c:pt idx="190">
                        <c:v>2.8600000000000028E-4</c:v>
                      </c:pt>
                      <c:pt idx="191">
                        <c:v>2.9150000000000026E-4</c:v>
                      </c:pt>
                      <c:pt idx="192">
                        <c:v>2.9100000000000024E-4</c:v>
                      </c:pt>
                      <c:pt idx="193">
                        <c:v>2.9300000000000018E-4</c:v>
                      </c:pt>
                      <c:pt idx="194">
                        <c:v>2.805000000000002E-4</c:v>
                      </c:pt>
                      <c:pt idx="195">
                        <c:v>2.8150000000000017E-4</c:v>
                      </c:pt>
                      <c:pt idx="196">
                        <c:v>2.8300000000000005E-4</c:v>
                      </c:pt>
                      <c:pt idx="197">
                        <c:v>2.8250000000000009E-4</c:v>
                      </c:pt>
                      <c:pt idx="198">
                        <c:v>2.7800000000000004E-4</c:v>
                      </c:pt>
                      <c:pt idx="199">
                        <c:v>2.7600000000000015E-4</c:v>
                      </c:pt>
                      <c:pt idx="200">
                        <c:v>2.7000000000000006E-4</c:v>
                      </c:pt>
                      <c:pt idx="201">
                        <c:v>2.6300000000000005E-4</c:v>
                      </c:pt>
                      <c:pt idx="202">
                        <c:v>2.6200000000000003E-4</c:v>
                      </c:pt>
                      <c:pt idx="203">
                        <c:v>2.6300000000000005E-4</c:v>
                      </c:pt>
                      <c:pt idx="204">
                        <c:v>2.6200000000000008E-4</c:v>
                      </c:pt>
                      <c:pt idx="205">
                        <c:v>2.5950000000000002E-4</c:v>
                      </c:pt>
                      <c:pt idx="206">
                        <c:v>2.650000000000001E-4</c:v>
                      </c:pt>
                      <c:pt idx="207">
                        <c:v>2.5900000000000001E-4</c:v>
                      </c:pt>
                      <c:pt idx="208">
                        <c:v>2.5400000000000005E-4</c:v>
                      </c:pt>
                      <c:pt idx="209">
                        <c:v>2.4550000000000006E-4</c:v>
                      </c:pt>
                      <c:pt idx="210">
                        <c:v>2.360000000000001E-4</c:v>
                      </c:pt>
                      <c:pt idx="211">
                        <c:v>2.3450000000000012E-4</c:v>
                      </c:pt>
                      <c:pt idx="212">
                        <c:v>2.2900000000000004E-4</c:v>
                      </c:pt>
                      <c:pt idx="213">
                        <c:v>2.2750000000000005E-4</c:v>
                      </c:pt>
                      <c:pt idx="214">
                        <c:v>2.2450000000000004E-4</c:v>
                      </c:pt>
                      <c:pt idx="215">
                        <c:v>2.215000000000001E-4</c:v>
                      </c:pt>
                      <c:pt idx="216">
                        <c:v>2.1600000000000007E-4</c:v>
                      </c:pt>
                      <c:pt idx="217">
                        <c:v>2.0749999999999998E-4</c:v>
                      </c:pt>
                      <c:pt idx="218">
                        <c:v>2.0549999999999993E-4</c:v>
                      </c:pt>
                      <c:pt idx="219">
                        <c:v>2.0449999999999996E-4</c:v>
                      </c:pt>
                      <c:pt idx="220">
                        <c:v>1.9799999999999991E-4</c:v>
                      </c:pt>
                      <c:pt idx="221">
                        <c:v>1.9449999999999996E-4</c:v>
                      </c:pt>
                      <c:pt idx="222">
                        <c:v>1.7699999999999997E-4</c:v>
                      </c:pt>
                      <c:pt idx="223">
                        <c:v>1.6449999999999993E-4</c:v>
                      </c:pt>
                      <c:pt idx="224">
                        <c:v>1.5949999999999992E-4</c:v>
                      </c:pt>
                      <c:pt idx="225">
                        <c:v>1.5649999999999998E-4</c:v>
                      </c:pt>
                      <c:pt idx="226">
                        <c:v>1.5149999999999983E-4</c:v>
                      </c:pt>
                      <c:pt idx="227">
                        <c:v>1.4899999999999972E-4</c:v>
                      </c:pt>
                      <c:pt idx="228">
                        <c:v>1.434999999999998E-4</c:v>
                      </c:pt>
                      <c:pt idx="229">
                        <c:v>1.4299999999999979E-4</c:v>
                      </c:pt>
                      <c:pt idx="230">
                        <c:v>1.3949999999999981E-4</c:v>
                      </c:pt>
                      <c:pt idx="231">
                        <c:v>1.4549999999999969E-4</c:v>
                      </c:pt>
                      <c:pt idx="232">
                        <c:v>1.3949999999999976E-4</c:v>
                      </c:pt>
                      <c:pt idx="233">
                        <c:v>1.3049999999999981E-4</c:v>
                      </c:pt>
                      <c:pt idx="234">
                        <c:v>1.2749999999999971E-4</c:v>
                      </c:pt>
                      <c:pt idx="235">
                        <c:v>1.289999999999998E-4</c:v>
                      </c:pt>
                      <c:pt idx="236">
                        <c:v>1.1449999999999975E-4</c:v>
                      </c:pt>
                      <c:pt idx="237">
                        <c:v>1.0799999999999972E-4</c:v>
                      </c:pt>
                      <c:pt idx="238">
                        <c:v>1.0449999999999972E-4</c:v>
                      </c:pt>
                      <c:pt idx="239">
                        <c:v>1.0899999999999972E-4</c:v>
                      </c:pt>
                      <c:pt idx="240">
                        <c:v>1.1149999999999974E-4</c:v>
                      </c:pt>
                      <c:pt idx="241">
                        <c:v>1.0849999999999982E-4</c:v>
                      </c:pt>
                      <c:pt idx="242">
                        <c:v>1.0349999999999972E-4</c:v>
                      </c:pt>
                      <c:pt idx="243">
                        <c:v>1.0099999999999977E-4</c:v>
                      </c:pt>
                      <c:pt idx="244">
                        <c:v>9.5499999999999868E-5</c:v>
                      </c:pt>
                      <c:pt idx="245">
                        <c:v>8.949999999999979E-5</c:v>
                      </c:pt>
                      <c:pt idx="246">
                        <c:v>8.6999999999999797E-5</c:v>
                      </c:pt>
                      <c:pt idx="247">
                        <c:v>8.0499999999999775E-5</c:v>
                      </c:pt>
                      <c:pt idx="248">
                        <c:v>8.1999999999999784E-5</c:v>
                      </c:pt>
                      <c:pt idx="249">
                        <c:v>7.8499999999999821E-5</c:v>
                      </c:pt>
                      <c:pt idx="250">
                        <c:v>7.7999999999999822E-5</c:v>
                      </c:pt>
                      <c:pt idx="251">
                        <c:v>7.8499999999999807E-5</c:v>
                      </c:pt>
                      <c:pt idx="252">
                        <c:v>7.2499999999999784E-5</c:v>
                      </c:pt>
                      <c:pt idx="253">
                        <c:v>7.3499999999999835E-5</c:v>
                      </c:pt>
                      <c:pt idx="254">
                        <c:v>6.4499999999999874E-5</c:v>
                      </c:pt>
                      <c:pt idx="255">
                        <c:v>6.4999999999999872E-5</c:v>
                      </c:pt>
                      <c:pt idx="256">
                        <c:v>5.5499999999999838E-5</c:v>
                      </c:pt>
                      <c:pt idx="257">
                        <c:v>5.8499999999999857E-5</c:v>
                      </c:pt>
                      <c:pt idx="258">
                        <c:v>5.5999999999999803E-5</c:v>
                      </c:pt>
                      <c:pt idx="259">
                        <c:v>8.9999999999999857E-5</c:v>
                      </c:pt>
                      <c:pt idx="260">
                        <c:v>9.8499999999999833E-5</c:v>
                      </c:pt>
                      <c:pt idx="261">
                        <c:v>9.5999999999999799E-5</c:v>
                      </c:pt>
                      <c:pt idx="262">
                        <c:v>1.0399999999999976E-4</c:v>
                      </c:pt>
                      <c:pt idx="263">
                        <c:v>1.1449999999999982E-4</c:v>
                      </c:pt>
                      <c:pt idx="264">
                        <c:v>1.1749999999999982E-4</c:v>
                      </c:pt>
                      <c:pt idx="265">
                        <c:v>1.089999999999998E-4</c:v>
                      </c:pt>
                      <c:pt idx="266">
                        <c:v>1.0849999999999985E-4</c:v>
                      </c:pt>
                      <c:pt idx="267">
                        <c:v>1.0699999999999984E-4</c:v>
                      </c:pt>
                      <c:pt idx="268">
                        <c:v>1.1399999999999983E-4</c:v>
                      </c:pt>
                      <c:pt idx="269">
                        <c:v>1.1749999999999982E-4</c:v>
                      </c:pt>
                      <c:pt idx="270">
                        <c:v>1.1949999999999986E-4</c:v>
                      </c:pt>
                      <c:pt idx="271">
                        <c:v>1.1849999999999986E-4</c:v>
                      </c:pt>
                      <c:pt idx="272">
                        <c:v>1.1699999999999984E-4</c:v>
                      </c:pt>
                      <c:pt idx="273">
                        <c:v>1.1399999999999982E-4</c:v>
                      </c:pt>
                      <c:pt idx="274">
                        <c:v>1.1599999999999974E-4</c:v>
                      </c:pt>
                      <c:pt idx="275">
                        <c:v>1.0849999999999972E-4</c:v>
                      </c:pt>
                      <c:pt idx="276">
                        <c:v>1.0549999999999977E-4</c:v>
                      </c:pt>
                      <c:pt idx="277">
                        <c:v>1.0699999999999971E-4</c:v>
                      </c:pt>
                      <c:pt idx="278">
                        <c:v>1.0249999999999974E-4</c:v>
                      </c:pt>
                      <c:pt idx="279">
                        <c:v>9.1999999999999756E-5</c:v>
                      </c:pt>
                      <c:pt idx="280">
                        <c:v>8.2499999999999756E-5</c:v>
                      </c:pt>
                      <c:pt idx="281">
                        <c:v>8.4999999999999762E-5</c:v>
                      </c:pt>
                      <c:pt idx="282">
                        <c:v>8.1999999999999771E-5</c:v>
                      </c:pt>
                      <c:pt idx="283">
                        <c:v>7.4499999999999778E-5</c:v>
                      </c:pt>
                      <c:pt idx="284">
                        <c:v>7.1999999999999785E-5</c:v>
                      </c:pt>
                      <c:pt idx="285">
                        <c:v>6.1999999999999799E-5</c:v>
                      </c:pt>
                      <c:pt idx="286">
                        <c:v>5.5499999999999804E-5</c:v>
                      </c:pt>
                      <c:pt idx="287">
                        <c:v>5.3499999999999796E-5</c:v>
                      </c:pt>
                      <c:pt idx="288">
                        <c:v>4.8499999999999797E-5</c:v>
                      </c:pt>
                      <c:pt idx="289">
                        <c:v>4.49999999999998E-5</c:v>
                      </c:pt>
                      <c:pt idx="290">
                        <c:v>4.2499999999999793E-5</c:v>
                      </c:pt>
                      <c:pt idx="291">
                        <c:v>4.1999999999999801E-5</c:v>
                      </c:pt>
                      <c:pt idx="292">
                        <c:v>3.7999999999999785E-5</c:v>
                      </c:pt>
                      <c:pt idx="293">
                        <c:v>3.8999999999999782E-5</c:v>
                      </c:pt>
                      <c:pt idx="294">
                        <c:v>3.7499999999999773E-5</c:v>
                      </c:pt>
                      <c:pt idx="295">
                        <c:v>3.7499999999999773E-5</c:v>
                      </c:pt>
                      <c:pt idx="296">
                        <c:v>3.4999999999999773E-5</c:v>
                      </c:pt>
                      <c:pt idx="297">
                        <c:v>3.6999999999999774E-5</c:v>
                      </c:pt>
                      <c:pt idx="298">
                        <c:v>3.5499999999999806E-5</c:v>
                      </c:pt>
                      <c:pt idx="299">
                        <c:v>3.2999999999999799E-5</c:v>
                      </c:pt>
                      <c:pt idx="300">
                        <c:v>3.3499999999999778E-5</c:v>
                      </c:pt>
                      <c:pt idx="301">
                        <c:v>3.2999999999999786E-5</c:v>
                      </c:pt>
                      <c:pt idx="302">
                        <c:v>3.4499999999999788E-5</c:v>
                      </c:pt>
                      <c:pt idx="303">
                        <c:v>3.5999999999999798E-5</c:v>
                      </c:pt>
                      <c:pt idx="304">
                        <c:v>3.7999999999999806E-5</c:v>
                      </c:pt>
                      <c:pt idx="305">
                        <c:v>3.9499999999999815E-5</c:v>
                      </c:pt>
                      <c:pt idx="306">
                        <c:v>3.399999999999981E-5</c:v>
                      </c:pt>
                      <c:pt idx="307">
                        <c:v>2.7999999999999813E-5</c:v>
                      </c:pt>
                      <c:pt idx="308">
                        <c:v>2.5499999999999847E-5</c:v>
                      </c:pt>
                      <c:pt idx="309">
                        <c:v>2.299999999999981E-5</c:v>
                      </c:pt>
                      <c:pt idx="310">
                        <c:v>2.2499999999999829E-5</c:v>
                      </c:pt>
                      <c:pt idx="311">
                        <c:v>2.2999999999999827E-5</c:v>
                      </c:pt>
                      <c:pt idx="312">
                        <c:v>2.5499999999999932E-5</c:v>
                      </c:pt>
                      <c:pt idx="313">
                        <c:v>-4.8500000000000068E-5</c:v>
                      </c:pt>
                      <c:pt idx="314">
                        <c:v>-6.0000000000000103E-5</c:v>
                      </c:pt>
                      <c:pt idx="315">
                        <c:v>-6.4500000000000091E-5</c:v>
                      </c:pt>
                      <c:pt idx="316">
                        <c:v>-6.0000000000000103E-5</c:v>
                      </c:pt>
                      <c:pt idx="317">
                        <c:v>-6.350000000000012E-5</c:v>
                      </c:pt>
                      <c:pt idx="318">
                        <c:v>-6.7500000000000096E-5</c:v>
                      </c:pt>
                      <c:pt idx="319">
                        <c:v>-6.9000000000000037E-5</c:v>
                      </c:pt>
                      <c:pt idx="320">
                        <c:v>-7.2500000000000136E-5</c:v>
                      </c:pt>
                      <c:pt idx="321">
                        <c:v>-7.3500000000000092E-5</c:v>
                      </c:pt>
                      <c:pt idx="322">
                        <c:v>-6.8000000000000094E-5</c:v>
                      </c:pt>
                      <c:pt idx="323">
                        <c:v>-6.5000000000000089E-5</c:v>
                      </c:pt>
                      <c:pt idx="324">
                        <c:v>-5.8000000000000116E-5</c:v>
                      </c:pt>
                      <c:pt idx="325">
                        <c:v>-5.7000000000000139E-5</c:v>
                      </c:pt>
                      <c:pt idx="326">
                        <c:v>-4.7500000000000077E-5</c:v>
                      </c:pt>
                      <c:pt idx="327">
                        <c:v>-4.0500000000000015E-5</c:v>
                      </c:pt>
                      <c:pt idx="328">
                        <c:v>-3.2000000000000032E-5</c:v>
                      </c:pt>
                      <c:pt idx="329">
                        <c:v>-2.9000000000000051E-5</c:v>
                      </c:pt>
                      <c:pt idx="330">
                        <c:v>-2.3500000000000049E-5</c:v>
                      </c:pt>
                      <c:pt idx="331">
                        <c:v>-2.0500000000000102E-5</c:v>
                      </c:pt>
                      <c:pt idx="332">
                        <c:v>-1.9000000000000109E-5</c:v>
                      </c:pt>
                      <c:pt idx="333">
                        <c:v>-1.6500000000000055E-5</c:v>
                      </c:pt>
                      <c:pt idx="334">
                        <c:v>-6.0000000000000849E-6</c:v>
                      </c:pt>
                      <c:pt idx="335">
                        <c:v>-2.0000000000001092E-6</c:v>
                      </c:pt>
                      <c:pt idx="336">
                        <c:v>3.9999999999998889E-6</c:v>
                      </c:pt>
                      <c:pt idx="337">
                        <c:v>5.4999999999998626E-6</c:v>
                      </c:pt>
                      <c:pt idx="338">
                        <c:v>1.049999999999992E-5</c:v>
                      </c:pt>
                      <c:pt idx="339">
                        <c:v>1.4999999999999892E-5</c:v>
                      </c:pt>
                      <c:pt idx="340">
                        <c:v>1.8999999999999903E-5</c:v>
                      </c:pt>
                      <c:pt idx="341">
                        <c:v>2.999999999999994E-5</c:v>
                      </c:pt>
                      <c:pt idx="342">
                        <c:v>4.299999999999988E-5</c:v>
                      </c:pt>
                      <c:pt idx="343">
                        <c:v>5.2499999999999819E-5</c:v>
                      </c:pt>
                      <c:pt idx="344">
                        <c:v>5.8999999999999848E-5</c:v>
                      </c:pt>
                      <c:pt idx="345">
                        <c:v>6.5999999999999842E-5</c:v>
                      </c:pt>
                      <c:pt idx="346">
                        <c:v>7.1999999999999853E-5</c:v>
                      </c:pt>
                      <c:pt idx="347">
                        <c:v>8.3999999999999873E-5</c:v>
                      </c:pt>
                      <c:pt idx="348">
                        <c:v>9.8499999999999887E-5</c:v>
                      </c:pt>
                      <c:pt idx="349">
                        <c:v>1.0449999999999991E-4</c:v>
                      </c:pt>
                      <c:pt idx="350">
                        <c:v>1.1349999999999993E-4</c:v>
                      </c:pt>
                      <c:pt idx="351">
                        <c:v>1.1749999999999992E-4</c:v>
                      </c:pt>
                      <c:pt idx="352">
                        <c:v>1.374999999999999E-4</c:v>
                      </c:pt>
                      <c:pt idx="353">
                        <c:v>1.5599999999999992E-4</c:v>
                      </c:pt>
                      <c:pt idx="354">
                        <c:v>1.6399999999999992E-4</c:v>
                      </c:pt>
                      <c:pt idx="355">
                        <c:v>1.6949999999999986E-4</c:v>
                      </c:pt>
                      <c:pt idx="356">
                        <c:v>1.6849999999999987E-4</c:v>
                      </c:pt>
                      <c:pt idx="357">
                        <c:v>1.8149999999999986E-4</c:v>
                      </c:pt>
                      <c:pt idx="358">
                        <c:v>1.8849999999999989E-4</c:v>
                      </c:pt>
                      <c:pt idx="359">
                        <c:v>2.8099999999999984E-4</c:v>
                      </c:pt>
                      <c:pt idx="360">
                        <c:v>2.8949999999999983E-4</c:v>
                      </c:pt>
                      <c:pt idx="361">
                        <c:v>3.0099999999999989E-4</c:v>
                      </c:pt>
                      <c:pt idx="362">
                        <c:v>3.1249999999999984E-4</c:v>
                      </c:pt>
                      <c:pt idx="363">
                        <c:v>3.2099999999999989E-4</c:v>
                      </c:pt>
                      <c:pt idx="364">
                        <c:v>3.2299999999999983E-4</c:v>
                      </c:pt>
                      <c:pt idx="365">
                        <c:v>3.2649999999999975E-4</c:v>
                      </c:pt>
                      <c:pt idx="366">
                        <c:v>3.2399999999999985E-4</c:v>
                      </c:pt>
                      <c:pt idx="367">
                        <c:v>3.2499999999999988E-4</c:v>
                      </c:pt>
                      <c:pt idx="368">
                        <c:v>3.2399999999999991E-4</c:v>
                      </c:pt>
                      <c:pt idx="369">
                        <c:v>3.2499999999999993E-4</c:v>
                      </c:pt>
                      <c:pt idx="370">
                        <c:v>3.2999999999999989E-4</c:v>
                      </c:pt>
                      <c:pt idx="371">
                        <c:v>3.3799999999999981E-4</c:v>
                      </c:pt>
                      <c:pt idx="372">
                        <c:v>3.4249999999999981E-4</c:v>
                      </c:pt>
                      <c:pt idx="373">
                        <c:v>3.5499999999999985E-4</c:v>
                      </c:pt>
                      <c:pt idx="374">
                        <c:v>3.6249999999999981E-4</c:v>
                      </c:pt>
                      <c:pt idx="375">
                        <c:v>3.6599999999999979E-4</c:v>
                      </c:pt>
                      <c:pt idx="376">
                        <c:v>3.6649999999999975E-4</c:v>
                      </c:pt>
                      <c:pt idx="377">
                        <c:v>3.7049999999999979E-4</c:v>
                      </c:pt>
                      <c:pt idx="378">
                        <c:v>3.7149999999999976E-4</c:v>
                      </c:pt>
                      <c:pt idx="379">
                        <c:v>3.7499999999999985E-4</c:v>
                      </c:pt>
                      <c:pt idx="380">
                        <c:v>3.8599999999999984E-4</c:v>
                      </c:pt>
                      <c:pt idx="381">
                        <c:v>3.9649999999999983E-4</c:v>
                      </c:pt>
                      <c:pt idx="382">
                        <c:v>4.0899999999999991E-4</c:v>
                      </c:pt>
                      <c:pt idx="383">
                        <c:v>4.1149999999999976E-4</c:v>
                      </c:pt>
                      <c:pt idx="384">
                        <c:v>4.1799999999999981E-4</c:v>
                      </c:pt>
                      <c:pt idx="385">
                        <c:v>4.2849999999999979E-4</c:v>
                      </c:pt>
                      <c:pt idx="386">
                        <c:v>4.289999999999998E-4</c:v>
                      </c:pt>
                      <c:pt idx="387">
                        <c:v>4.3249999999999978E-4</c:v>
                      </c:pt>
                      <c:pt idx="388">
                        <c:v>4.489999999999998E-4</c:v>
                      </c:pt>
                      <c:pt idx="389">
                        <c:v>4.5699999999999978E-4</c:v>
                      </c:pt>
                      <c:pt idx="390">
                        <c:v>4.5499999999999978E-4</c:v>
                      </c:pt>
                      <c:pt idx="391">
                        <c:v>4.5399999999999981E-4</c:v>
                      </c:pt>
                      <c:pt idx="392">
                        <c:v>4.6599999999999973E-4</c:v>
                      </c:pt>
                      <c:pt idx="393">
                        <c:v>4.6449999999999985E-4</c:v>
                      </c:pt>
                      <c:pt idx="394">
                        <c:v>4.8649999999999984E-4</c:v>
                      </c:pt>
                      <c:pt idx="395">
                        <c:v>4.8999999999999977E-4</c:v>
                      </c:pt>
                      <c:pt idx="396">
                        <c:v>4.9449999999999971E-4</c:v>
                      </c:pt>
                      <c:pt idx="397">
                        <c:v>5.0299999999999965E-4</c:v>
                      </c:pt>
                      <c:pt idx="398">
                        <c:v>5.1749999999999973E-4</c:v>
                      </c:pt>
                      <c:pt idx="399">
                        <c:v>5.1949999999999967E-4</c:v>
                      </c:pt>
                      <c:pt idx="400">
                        <c:v>5.3149999999999975E-4</c:v>
                      </c:pt>
                      <c:pt idx="401">
                        <c:v>5.4449999999999985E-4</c:v>
                      </c:pt>
                      <c:pt idx="402">
                        <c:v>5.6349999999999987E-4</c:v>
                      </c:pt>
                      <c:pt idx="403">
                        <c:v>5.7149999999999996E-4</c:v>
                      </c:pt>
                      <c:pt idx="404">
                        <c:v>5.8149999999999988E-4</c:v>
                      </c:pt>
                      <c:pt idx="405">
                        <c:v>5.9849999999999997E-4</c:v>
                      </c:pt>
                      <c:pt idx="406">
                        <c:v>5.979999999999999E-4</c:v>
                      </c:pt>
                      <c:pt idx="407">
                        <c:v>6.0599999999999988E-4</c:v>
                      </c:pt>
                      <c:pt idx="408">
                        <c:v>6.2549999999999997E-4</c:v>
                      </c:pt>
                      <c:pt idx="409">
                        <c:v>6.3049999999999977E-4</c:v>
                      </c:pt>
                      <c:pt idx="410">
                        <c:v>6.3899999999999981E-4</c:v>
                      </c:pt>
                      <c:pt idx="411">
                        <c:v>6.4899999999999984E-4</c:v>
                      </c:pt>
                      <c:pt idx="412">
                        <c:v>6.5999999999999989E-4</c:v>
                      </c:pt>
                      <c:pt idx="413">
                        <c:v>6.7449999999999986E-4</c:v>
                      </c:pt>
                      <c:pt idx="414">
                        <c:v>6.8649999999999972E-4</c:v>
                      </c:pt>
                      <c:pt idx="415">
                        <c:v>7.2799999999999981E-4</c:v>
                      </c:pt>
                      <c:pt idx="416">
                        <c:v>7.4800000000000008E-4</c:v>
                      </c:pt>
                      <c:pt idx="417">
                        <c:v>7.5100000000000004E-4</c:v>
                      </c:pt>
                      <c:pt idx="418">
                        <c:v>7.5699999999999986E-4</c:v>
                      </c:pt>
                      <c:pt idx="419">
                        <c:v>7.5949999999999987E-4</c:v>
                      </c:pt>
                      <c:pt idx="420">
                        <c:v>7.6599999999999986E-4</c:v>
                      </c:pt>
                      <c:pt idx="421">
                        <c:v>7.7750000000000009E-4</c:v>
                      </c:pt>
                      <c:pt idx="422">
                        <c:v>7.980000000000001E-4</c:v>
                      </c:pt>
                      <c:pt idx="423">
                        <c:v>8.135000000000002E-4</c:v>
                      </c:pt>
                      <c:pt idx="424">
                        <c:v>8.1500000000000019E-4</c:v>
                      </c:pt>
                      <c:pt idx="425">
                        <c:v>8.1550000000000014E-4</c:v>
                      </c:pt>
                      <c:pt idx="426">
                        <c:v>8.2300000000000016E-4</c:v>
                      </c:pt>
                      <c:pt idx="427">
                        <c:v>8.2550000000000017E-4</c:v>
                      </c:pt>
                      <c:pt idx="428">
                        <c:v>8.3149999999999999E-4</c:v>
                      </c:pt>
                      <c:pt idx="429">
                        <c:v>8.1849999999999989E-4</c:v>
                      </c:pt>
                      <c:pt idx="430">
                        <c:v>8.2599999999999991E-4</c:v>
                      </c:pt>
                      <c:pt idx="431">
                        <c:v>8.2299999999999984E-4</c:v>
                      </c:pt>
                      <c:pt idx="432">
                        <c:v>8.34E-4</c:v>
                      </c:pt>
                      <c:pt idx="433">
                        <c:v>8.2799999999999996E-4</c:v>
                      </c:pt>
                      <c:pt idx="434">
                        <c:v>8.2700000000000004E-4</c:v>
                      </c:pt>
                      <c:pt idx="435">
                        <c:v>8.1849999999999989E-4</c:v>
                      </c:pt>
                      <c:pt idx="436">
                        <c:v>8.2149999999999996E-4</c:v>
                      </c:pt>
                      <c:pt idx="437">
                        <c:v>8.2250000000000021E-4</c:v>
                      </c:pt>
                      <c:pt idx="438">
                        <c:v>8.2300000000000016E-4</c:v>
                      </c:pt>
                      <c:pt idx="439">
                        <c:v>8.1500000000000029E-4</c:v>
                      </c:pt>
                      <c:pt idx="440">
                        <c:v>8.1050000000000024E-4</c:v>
                      </c:pt>
                      <c:pt idx="441">
                        <c:v>8.1000000000000006E-4</c:v>
                      </c:pt>
                      <c:pt idx="442">
                        <c:v>8.0699999999999999E-4</c:v>
                      </c:pt>
                      <c:pt idx="443">
                        <c:v>8.0800000000000002E-4</c:v>
                      </c:pt>
                      <c:pt idx="444">
                        <c:v>8.1050000000000013E-4</c:v>
                      </c:pt>
                      <c:pt idx="445">
                        <c:v>8.0400000000000003E-4</c:v>
                      </c:pt>
                      <c:pt idx="446">
                        <c:v>8.0400000000000014E-4</c:v>
                      </c:pt>
                      <c:pt idx="447">
                        <c:v>8.0500000000000005E-4</c:v>
                      </c:pt>
                      <c:pt idx="448">
                        <c:v>8.1650000000000017E-4</c:v>
                      </c:pt>
                      <c:pt idx="449">
                        <c:v>8.2199999999999992E-4</c:v>
                      </c:pt>
                      <c:pt idx="450">
                        <c:v>8.2100000000000022E-4</c:v>
                      </c:pt>
                      <c:pt idx="451">
                        <c:v>8.2100000000000012E-4</c:v>
                      </c:pt>
                      <c:pt idx="452">
                        <c:v>8.2600000000000002E-4</c:v>
                      </c:pt>
                      <c:pt idx="453">
                        <c:v>8.1850000000000011E-4</c:v>
                      </c:pt>
                      <c:pt idx="454">
                        <c:v>8.160000000000001E-4</c:v>
                      </c:pt>
                      <c:pt idx="455">
                        <c:v>8.1150000000000016E-4</c:v>
                      </c:pt>
                      <c:pt idx="456">
                        <c:v>8.1750000000000008E-4</c:v>
                      </c:pt>
                      <c:pt idx="457">
                        <c:v>8.1799999999999993E-4</c:v>
                      </c:pt>
                      <c:pt idx="458">
                        <c:v>8.1850000000000022E-4</c:v>
                      </c:pt>
                      <c:pt idx="459">
                        <c:v>7.8400000000000008E-4</c:v>
                      </c:pt>
                      <c:pt idx="460">
                        <c:v>7.7400000000000006E-4</c:v>
                      </c:pt>
                      <c:pt idx="461">
                        <c:v>7.7900000000000007E-4</c:v>
                      </c:pt>
                      <c:pt idx="462">
                        <c:v>7.7550000000000026E-4</c:v>
                      </c:pt>
                      <c:pt idx="463">
                        <c:v>7.5600000000000027E-4</c:v>
                      </c:pt>
                      <c:pt idx="464">
                        <c:v>7.5550000000000031E-4</c:v>
                      </c:pt>
                      <c:pt idx="465">
                        <c:v>7.8750000000000033E-4</c:v>
                      </c:pt>
                      <c:pt idx="466">
                        <c:v>8.020000000000003E-4</c:v>
                      </c:pt>
                      <c:pt idx="467">
                        <c:v>7.9950000000000019E-4</c:v>
                      </c:pt>
                      <c:pt idx="468">
                        <c:v>7.955000000000002E-4</c:v>
                      </c:pt>
                      <c:pt idx="469">
                        <c:v>7.9550000000000042E-4</c:v>
                      </c:pt>
                      <c:pt idx="470">
                        <c:v>7.9300000000000019E-4</c:v>
                      </c:pt>
                      <c:pt idx="471">
                        <c:v>7.955000000000002E-4</c:v>
                      </c:pt>
                      <c:pt idx="472">
                        <c:v>7.7850000000000044E-4</c:v>
                      </c:pt>
                      <c:pt idx="473">
                        <c:v>7.8300000000000038E-4</c:v>
                      </c:pt>
                      <c:pt idx="474">
                        <c:v>7.750000000000003E-4</c:v>
                      </c:pt>
                      <c:pt idx="475">
                        <c:v>7.8400000000000041E-4</c:v>
                      </c:pt>
                      <c:pt idx="476">
                        <c:v>7.8900000000000042E-4</c:v>
                      </c:pt>
                      <c:pt idx="477">
                        <c:v>7.8650000000000031E-4</c:v>
                      </c:pt>
                      <c:pt idx="478">
                        <c:v>7.9450000000000039E-4</c:v>
                      </c:pt>
                      <c:pt idx="479">
                        <c:v>8.0250000000000048E-4</c:v>
                      </c:pt>
                      <c:pt idx="480">
                        <c:v>8.1150000000000037E-4</c:v>
                      </c:pt>
                      <c:pt idx="481">
                        <c:v>8.0200000000000052E-4</c:v>
                      </c:pt>
                      <c:pt idx="482">
                        <c:v>7.9250000000000045E-4</c:v>
                      </c:pt>
                      <c:pt idx="483">
                        <c:v>8.020000000000002E-4</c:v>
                      </c:pt>
                      <c:pt idx="484">
                        <c:v>8.0350000000000018E-4</c:v>
                      </c:pt>
                      <c:pt idx="485">
                        <c:v>8.0950000000000022E-4</c:v>
                      </c:pt>
                      <c:pt idx="486">
                        <c:v>8.1100000000000031E-4</c:v>
                      </c:pt>
                      <c:pt idx="487">
                        <c:v>8.0800000000000012E-4</c:v>
                      </c:pt>
                      <c:pt idx="488">
                        <c:v>8.1750000000000008E-4</c:v>
                      </c:pt>
                      <c:pt idx="489">
                        <c:v>8.1500000000000019E-4</c:v>
                      </c:pt>
                      <c:pt idx="490">
                        <c:v>8.0800000000000002E-4</c:v>
                      </c:pt>
                      <c:pt idx="491">
                        <c:v>7.9699999999999997E-4</c:v>
                      </c:pt>
                      <c:pt idx="492">
                        <c:v>8.0350000000000018E-4</c:v>
                      </c:pt>
                      <c:pt idx="493">
                        <c:v>7.8450000000000015E-4</c:v>
                      </c:pt>
                      <c:pt idx="494">
                        <c:v>7.7650000000000028E-4</c:v>
                      </c:pt>
                      <c:pt idx="495">
                        <c:v>7.6800000000000024E-4</c:v>
                      </c:pt>
                      <c:pt idx="496">
                        <c:v>7.6800000000000034E-4</c:v>
                      </c:pt>
                      <c:pt idx="497">
                        <c:v>7.6750000000000039E-4</c:v>
                      </c:pt>
                      <c:pt idx="498">
                        <c:v>7.5500000000000025E-4</c:v>
                      </c:pt>
                      <c:pt idx="499">
                        <c:v>7.5250000000000035E-4</c:v>
                      </c:pt>
                      <c:pt idx="500">
                        <c:v>7.5000000000000034E-4</c:v>
                      </c:pt>
                      <c:pt idx="501">
                        <c:v>7.3800000000000059E-4</c:v>
                      </c:pt>
                      <c:pt idx="502">
                        <c:v>7.3350000000000064E-4</c:v>
                      </c:pt>
                      <c:pt idx="503">
                        <c:v>7.2950000000000055E-4</c:v>
                      </c:pt>
                      <c:pt idx="504">
                        <c:v>7.185000000000005E-4</c:v>
                      </c:pt>
                      <c:pt idx="505">
                        <c:v>7.0500000000000044E-4</c:v>
                      </c:pt>
                      <c:pt idx="506">
                        <c:v>7.0900000000000032E-4</c:v>
                      </c:pt>
                      <c:pt idx="507">
                        <c:v>7.0900000000000043E-4</c:v>
                      </c:pt>
                      <c:pt idx="508">
                        <c:v>6.9750000000000053E-4</c:v>
                      </c:pt>
                      <c:pt idx="509">
                        <c:v>6.9550000000000026E-4</c:v>
                      </c:pt>
                      <c:pt idx="510">
                        <c:v>6.7900000000000035E-4</c:v>
                      </c:pt>
                      <c:pt idx="511">
                        <c:v>6.7300000000000042E-4</c:v>
                      </c:pt>
                      <c:pt idx="512">
                        <c:v>6.7350000000000049E-4</c:v>
                      </c:pt>
                      <c:pt idx="513">
                        <c:v>7.3950000000000025E-4</c:v>
                      </c:pt>
                      <c:pt idx="514">
                        <c:v>7.4800000000000018E-4</c:v>
                      </c:pt>
                      <c:pt idx="515">
                        <c:v>7.465000000000002E-4</c:v>
                      </c:pt>
                      <c:pt idx="516">
                        <c:v>7.4100000000000012E-4</c:v>
                      </c:pt>
                      <c:pt idx="517">
                        <c:v>7.400000000000001E-4</c:v>
                      </c:pt>
                      <c:pt idx="518">
                        <c:v>7.3649999999999996E-4</c:v>
                      </c:pt>
                      <c:pt idx="519">
                        <c:v>7.425000000000001E-4</c:v>
                      </c:pt>
                      <c:pt idx="520">
                        <c:v>7.3850000000000012E-4</c:v>
                      </c:pt>
                      <c:pt idx="521">
                        <c:v>7.3699999999999992E-4</c:v>
                      </c:pt>
                      <c:pt idx="522">
                        <c:v>7.3099999999999999E-4</c:v>
                      </c:pt>
                      <c:pt idx="523">
                        <c:v>7.2950000000000001E-4</c:v>
                      </c:pt>
                      <c:pt idx="524">
                        <c:v>7.2650000000000004E-4</c:v>
                      </c:pt>
                      <c:pt idx="525">
                        <c:v>7.2350000000000008E-4</c:v>
                      </c:pt>
                      <c:pt idx="526">
                        <c:v>7.0149999999999987E-4</c:v>
                      </c:pt>
                      <c:pt idx="527">
                        <c:v>6.9650000000000018E-4</c:v>
                      </c:pt>
                      <c:pt idx="528">
                        <c:v>6.8650000000000004E-4</c:v>
                      </c:pt>
                      <c:pt idx="529">
                        <c:v>6.9400000000000006E-4</c:v>
                      </c:pt>
                      <c:pt idx="530">
                        <c:v>6.8800000000000046E-4</c:v>
                      </c:pt>
                      <c:pt idx="531">
                        <c:v>6.8750000000000029E-4</c:v>
                      </c:pt>
                      <c:pt idx="532">
                        <c:v>6.9000000000000029E-4</c:v>
                      </c:pt>
                      <c:pt idx="533">
                        <c:v>6.8200000000000042E-4</c:v>
                      </c:pt>
                      <c:pt idx="534">
                        <c:v>6.7650000000000013E-4</c:v>
                      </c:pt>
                      <c:pt idx="535">
                        <c:v>6.6550000000000008E-4</c:v>
                      </c:pt>
                      <c:pt idx="536">
                        <c:v>6.6550000000000008E-4</c:v>
                      </c:pt>
                      <c:pt idx="537">
                        <c:v>6.6300000000000029E-4</c:v>
                      </c:pt>
                      <c:pt idx="538">
                        <c:v>6.6500000000000001E-4</c:v>
                      </c:pt>
                      <c:pt idx="539">
                        <c:v>6.5650000000000018E-4</c:v>
                      </c:pt>
                      <c:pt idx="540">
                        <c:v>6.6100000000000024E-4</c:v>
                      </c:pt>
                      <c:pt idx="541">
                        <c:v>6.4899999999999995E-4</c:v>
                      </c:pt>
                      <c:pt idx="542">
                        <c:v>6.4149999999999971E-4</c:v>
                      </c:pt>
                      <c:pt idx="543">
                        <c:v>6.2799999999999976E-4</c:v>
                      </c:pt>
                      <c:pt idx="544">
                        <c:v>6.2149999999999987E-4</c:v>
                      </c:pt>
                      <c:pt idx="545">
                        <c:v>6.1249999999999976E-4</c:v>
                      </c:pt>
                      <c:pt idx="546">
                        <c:v>6.079999999999996E-4</c:v>
                      </c:pt>
                      <c:pt idx="547">
                        <c:v>6.0699999999999968E-4</c:v>
                      </c:pt>
                      <c:pt idx="548">
                        <c:v>5.979999999999999E-4</c:v>
                      </c:pt>
                      <c:pt idx="549">
                        <c:v>5.9449999999999987E-4</c:v>
                      </c:pt>
                      <c:pt idx="550">
                        <c:v>5.9099999999999995E-4</c:v>
                      </c:pt>
                      <c:pt idx="551">
                        <c:v>5.9200000000000008E-4</c:v>
                      </c:pt>
                      <c:pt idx="552">
                        <c:v>5.9249999999999982E-4</c:v>
                      </c:pt>
                      <c:pt idx="553">
                        <c:v>5.8949999999999985E-4</c:v>
                      </c:pt>
                      <c:pt idx="554">
                        <c:v>5.8900000000000011E-4</c:v>
                      </c:pt>
                      <c:pt idx="555">
                        <c:v>5.8600000000000004E-4</c:v>
                      </c:pt>
                      <c:pt idx="556">
                        <c:v>5.9449999999999976E-4</c:v>
                      </c:pt>
                      <c:pt idx="557">
                        <c:v>5.8099999999999981E-4</c:v>
                      </c:pt>
                      <c:pt idx="558">
                        <c:v>5.8E-4</c:v>
                      </c:pt>
                      <c:pt idx="559">
                        <c:v>4.9649999999999955E-4</c:v>
                      </c:pt>
                      <c:pt idx="560">
                        <c:v>4.8849999999999957E-4</c:v>
                      </c:pt>
                      <c:pt idx="561">
                        <c:v>4.8849999999999957E-4</c:v>
                      </c:pt>
                      <c:pt idx="562">
                        <c:v>4.7899999999999955E-4</c:v>
                      </c:pt>
                      <c:pt idx="563">
                        <c:v>4.6499999999999948E-4</c:v>
                      </c:pt>
                      <c:pt idx="564">
                        <c:v>4.6599999999999956E-4</c:v>
                      </c:pt>
                      <c:pt idx="565">
                        <c:v>4.6799999999999967E-4</c:v>
                      </c:pt>
                      <c:pt idx="566">
                        <c:v>4.6849999999999952E-4</c:v>
                      </c:pt>
                      <c:pt idx="567">
                        <c:v>4.6649999999999958E-4</c:v>
                      </c:pt>
                      <c:pt idx="568">
                        <c:v>4.1899999999999951E-4</c:v>
                      </c:pt>
                      <c:pt idx="569">
                        <c:v>4.254999999999995E-4</c:v>
                      </c:pt>
                      <c:pt idx="570">
                        <c:v>4.1299999999999963E-4</c:v>
                      </c:pt>
                      <c:pt idx="571">
                        <c:v>4.0899999999999959E-4</c:v>
                      </c:pt>
                      <c:pt idx="572">
                        <c:v>4.0899999999999964E-4</c:v>
                      </c:pt>
                      <c:pt idx="573">
                        <c:v>3.9299999999999958E-4</c:v>
                      </c:pt>
                      <c:pt idx="574">
                        <c:v>3.7449999999999962E-4</c:v>
                      </c:pt>
                      <c:pt idx="575">
                        <c:v>3.669999999999997E-4</c:v>
                      </c:pt>
                      <c:pt idx="576">
                        <c:v>3.5799999999999959E-4</c:v>
                      </c:pt>
                      <c:pt idx="577">
                        <c:v>3.5349999999999965E-4</c:v>
                      </c:pt>
                      <c:pt idx="578">
                        <c:v>3.4649999999999959E-4</c:v>
                      </c:pt>
                      <c:pt idx="579">
                        <c:v>3.3699999999999968E-4</c:v>
                      </c:pt>
                      <c:pt idx="580">
                        <c:v>3.2149999999999968E-4</c:v>
                      </c:pt>
                      <c:pt idx="581">
                        <c:v>3.2549999999999962E-4</c:v>
                      </c:pt>
                      <c:pt idx="582">
                        <c:v>3.1999999999999965E-4</c:v>
                      </c:pt>
                      <c:pt idx="583">
                        <c:v>3.2349999999999957E-4</c:v>
                      </c:pt>
                      <c:pt idx="584">
                        <c:v>3.8099999999999967E-4</c:v>
                      </c:pt>
                      <c:pt idx="585">
                        <c:v>3.6749999999999961E-4</c:v>
                      </c:pt>
                      <c:pt idx="586">
                        <c:v>3.5799999999999959E-4</c:v>
                      </c:pt>
                      <c:pt idx="587">
                        <c:v>3.4849999999999963E-4</c:v>
                      </c:pt>
                      <c:pt idx="588">
                        <c:v>3.4799999999999968E-4</c:v>
                      </c:pt>
                      <c:pt idx="589">
                        <c:v>3.3949999999999958E-4</c:v>
                      </c:pt>
                      <c:pt idx="590">
                        <c:v>3.354999999999997E-4</c:v>
                      </c:pt>
                      <c:pt idx="591">
                        <c:v>3.3599999999999966E-4</c:v>
                      </c:pt>
                      <c:pt idx="592">
                        <c:v>3.2499999999999982E-4</c:v>
                      </c:pt>
                      <c:pt idx="593">
                        <c:v>3.6299999999999972E-4</c:v>
                      </c:pt>
                      <c:pt idx="594">
                        <c:v>3.8349999999999994E-4</c:v>
                      </c:pt>
                      <c:pt idx="595">
                        <c:v>3.8699999999999987E-4</c:v>
                      </c:pt>
                      <c:pt idx="596">
                        <c:v>3.7549999999999986E-4</c:v>
                      </c:pt>
                      <c:pt idx="597">
                        <c:v>3.7599999999999982E-4</c:v>
                      </c:pt>
                      <c:pt idx="598">
                        <c:v>3.7099999999999964E-4</c:v>
                      </c:pt>
                      <c:pt idx="599">
                        <c:v>3.7599999999999982E-4</c:v>
                      </c:pt>
                      <c:pt idx="600">
                        <c:v>3.799999999999998E-4</c:v>
                      </c:pt>
                      <c:pt idx="601">
                        <c:v>3.8799999999999989E-4</c:v>
                      </c:pt>
                      <c:pt idx="602">
                        <c:v>3.7800000000000008E-4</c:v>
                      </c:pt>
                      <c:pt idx="603">
                        <c:v>3.7850000000000004E-4</c:v>
                      </c:pt>
                      <c:pt idx="604">
                        <c:v>3.8500000000000009E-4</c:v>
                      </c:pt>
                      <c:pt idx="605">
                        <c:v>3.8049999999999998E-4</c:v>
                      </c:pt>
                      <c:pt idx="606">
                        <c:v>3.9100000000000023E-4</c:v>
                      </c:pt>
                      <c:pt idx="607">
                        <c:v>3.9150000000000003E-4</c:v>
                      </c:pt>
                      <c:pt idx="608">
                        <c:v>3.835E-4</c:v>
                      </c:pt>
                      <c:pt idx="609">
                        <c:v>4.0050000000000003E-4</c:v>
                      </c:pt>
                      <c:pt idx="610">
                        <c:v>4.0799999999999989E-4</c:v>
                      </c:pt>
                      <c:pt idx="611">
                        <c:v>4.0799999999999989E-4</c:v>
                      </c:pt>
                      <c:pt idx="612">
                        <c:v>4.1399999999999987E-4</c:v>
                      </c:pt>
                      <c:pt idx="613">
                        <c:v>4.1249999999999994E-4</c:v>
                      </c:pt>
                      <c:pt idx="614">
                        <c:v>4.1349999999999997E-4</c:v>
                      </c:pt>
                      <c:pt idx="615">
                        <c:v>3.8499999999999993E-4</c:v>
                      </c:pt>
                      <c:pt idx="616">
                        <c:v>3.8149999999999989E-4</c:v>
                      </c:pt>
                      <c:pt idx="617">
                        <c:v>3.9249999999999995E-4</c:v>
                      </c:pt>
                      <c:pt idx="618">
                        <c:v>3.9649999999999993E-4</c:v>
                      </c:pt>
                      <c:pt idx="619">
                        <c:v>4.1449999999999994E-4</c:v>
                      </c:pt>
                      <c:pt idx="620">
                        <c:v>4.194999999999999E-4</c:v>
                      </c:pt>
                      <c:pt idx="621">
                        <c:v>4.1799999999999975E-4</c:v>
                      </c:pt>
                      <c:pt idx="622">
                        <c:v>4.2399999999999984E-4</c:v>
                      </c:pt>
                      <c:pt idx="623">
                        <c:v>4.2499999999999987E-4</c:v>
                      </c:pt>
                      <c:pt idx="624">
                        <c:v>4.3649999999999982E-4</c:v>
                      </c:pt>
                      <c:pt idx="625">
                        <c:v>4.464999999999999E-4</c:v>
                      </c:pt>
                      <c:pt idx="626">
                        <c:v>4.4899999999999996E-4</c:v>
                      </c:pt>
                      <c:pt idx="627">
                        <c:v>4.55E-4</c:v>
                      </c:pt>
                      <c:pt idx="628">
                        <c:v>4.6250000000000002E-4</c:v>
                      </c:pt>
                      <c:pt idx="629">
                        <c:v>4.8400000000000006E-4</c:v>
                      </c:pt>
                      <c:pt idx="630">
                        <c:v>4.8250000000000002E-4</c:v>
                      </c:pt>
                      <c:pt idx="631">
                        <c:v>4.815000000000001E-4</c:v>
                      </c:pt>
                      <c:pt idx="632">
                        <c:v>4.8350000000000004E-4</c:v>
                      </c:pt>
                      <c:pt idx="633">
                        <c:v>5.0750000000000003E-4</c:v>
                      </c:pt>
                      <c:pt idx="634">
                        <c:v>5.0700000000000007E-4</c:v>
                      </c:pt>
                      <c:pt idx="635">
                        <c:v>5.1650000000000003E-4</c:v>
                      </c:pt>
                      <c:pt idx="636">
                        <c:v>5.3750000000000022E-4</c:v>
                      </c:pt>
                      <c:pt idx="637">
                        <c:v>5.4000000000000022E-4</c:v>
                      </c:pt>
                      <c:pt idx="638">
                        <c:v>5.4950000000000029E-4</c:v>
                      </c:pt>
                      <c:pt idx="639">
                        <c:v>5.6050000000000023E-4</c:v>
                      </c:pt>
                      <c:pt idx="640">
                        <c:v>5.6400000000000016E-4</c:v>
                      </c:pt>
                      <c:pt idx="641">
                        <c:v>5.7100000000000022E-4</c:v>
                      </c:pt>
                      <c:pt idx="642">
                        <c:v>5.7400000000000018E-4</c:v>
                      </c:pt>
                      <c:pt idx="643">
                        <c:v>5.855000000000003E-4</c:v>
                      </c:pt>
                      <c:pt idx="644">
                        <c:v>5.9300000000000032E-4</c:v>
                      </c:pt>
                      <c:pt idx="645">
                        <c:v>6.0800000000000036E-4</c:v>
                      </c:pt>
                      <c:pt idx="646">
                        <c:v>6.2050000000000039E-4</c:v>
                      </c:pt>
                      <c:pt idx="647">
                        <c:v>6.2900000000000044E-4</c:v>
                      </c:pt>
                      <c:pt idx="648">
                        <c:v>6.2400000000000021E-4</c:v>
                      </c:pt>
                      <c:pt idx="649">
                        <c:v>6.2700000000000039E-4</c:v>
                      </c:pt>
                      <c:pt idx="650">
                        <c:v>6.3850000000000029E-4</c:v>
                      </c:pt>
                      <c:pt idx="651">
                        <c:v>6.3900000000000035E-4</c:v>
                      </c:pt>
                      <c:pt idx="652">
                        <c:v>6.4600000000000042E-4</c:v>
                      </c:pt>
                      <c:pt idx="653">
                        <c:v>6.5650000000000051E-4</c:v>
                      </c:pt>
                      <c:pt idx="654">
                        <c:v>6.7250000000000035E-4</c:v>
                      </c:pt>
                      <c:pt idx="655">
                        <c:v>6.7650000000000045E-4</c:v>
                      </c:pt>
                      <c:pt idx="656">
                        <c:v>6.875000000000005E-4</c:v>
                      </c:pt>
                      <c:pt idx="657">
                        <c:v>6.8950000000000044E-4</c:v>
                      </c:pt>
                      <c:pt idx="658">
                        <c:v>6.9900000000000029E-4</c:v>
                      </c:pt>
                      <c:pt idx="659">
                        <c:v>7.080000000000003E-4</c:v>
                      </c:pt>
                      <c:pt idx="660">
                        <c:v>7.1750000000000047E-4</c:v>
                      </c:pt>
                      <c:pt idx="661">
                        <c:v>7.2500000000000049E-4</c:v>
                      </c:pt>
                      <c:pt idx="662">
                        <c:v>7.3000000000000018E-4</c:v>
                      </c:pt>
                      <c:pt idx="663">
                        <c:v>7.4950000000000027E-4</c:v>
                      </c:pt>
                      <c:pt idx="664">
                        <c:v>7.5950000000000019E-4</c:v>
                      </c:pt>
                      <c:pt idx="665">
                        <c:v>7.4900000000000032E-4</c:v>
                      </c:pt>
                      <c:pt idx="666">
                        <c:v>7.5000000000000034E-4</c:v>
                      </c:pt>
                      <c:pt idx="667">
                        <c:v>7.7000000000000028E-4</c:v>
                      </c:pt>
                      <c:pt idx="668">
                        <c:v>7.790000000000004E-4</c:v>
                      </c:pt>
                      <c:pt idx="669">
                        <c:v>7.8000000000000031E-4</c:v>
                      </c:pt>
                      <c:pt idx="670">
                        <c:v>7.9600000000000048E-4</c:v>
                      </c:pt>
                      <c:pt idx="671">
                        <c:v>8.0550000000000033E-4</c:v>
                      </c:pt>
                      <c:pt idx="672">
                        <c:v>8.3900000000000034E-4</c:v>
                      </c:pt>
                      <c:pt idx="673">
                        <c:v>8.4250000000000048E-4</c:v>
                      </c:pt>
                      <c:pt idx="674">
                        <c:v>8.6600000000000034E-4</c:v>
                      </c:pt>
                      <c:pt idx="675">
                        <c:v>8.6900000000000041E-4</c:v>
                      </c:pt>
                      <c:pt idx="676">
                        <c:v>8.745000000000006E-4</c:v>
                      </c:pt>
                      <c:pt idx="677">
                        <c:v>8.5100000000000041E-4</c:v>
                      </c:pt>
                      <c:pt idx="678">
                        <c:v>8.6750000000000054E-4</c:v>
                      </c:pt>
                      <c:pt idx="679">
                        <c:v>8.8200000000000051E-4</c:v>
                      </c:pt>
                      <c:pt idx="680">
                        <c:v>8.9300000000000078E-4</c:v>
                      </c:pt>
                      <c:pt idx="681">
                        <c:v>9.1000000000000065E-4</c:v>
                      </c:pt>
                      <c:pt idx="682">
                        <c:v>9.3550000000000035E-4</c:v>
                      </c:pt>
                      <c:pt idx="683">
                        <c:v>9.4250000000000074E-4</c:v>
                      </c:pt>
                      <c:pt idx="684">
                        <c:v>9.5250000000000055E-4</c:v>
                      </c:pt>
                      <c:pt idx="685">
                        <c:v>9.6750000000000069E-4</c:v>
                      </c:pt>
                      <c:pt idx="686">
                        <c:v>9.7800000000000079E-4</c:v>
                      </c:pt>
                      <c:pt idx="687">
                        <c:v>9.9350000000000089E-4</c:v>
                      </c:pt>
                      <c:pt idx="688">
                        <c:v>9.9750000000000077E-4</c:v>
                      </c:pt>
                      <c:pt idx="689">
                        <c:v>1.0115000000000007E-3</c:v>
                      </c:pt>
                      <c:pt idx="690">
                        <c:v>1.0350000000000008E-3</c:v>
                      </c:pt>
                      <c:pt idx="691">
                        <c:v>1.0490000000000007E-3</c:v>
                      </c:pt>
                      <c:pt idx="692">
                        <c:v>1.0525000000000009E-3</c:v>
                      </c:pt>
                      <c:pt idx="693">
                        <c:v>1.0825000000000008E-3</c:v>
                      </c:pt>
                      <c:pt idx="694">
                        <c:v>1.1005000000000006E-3</c:v>
                      </c:pt>
                      <c:pt idx="695">
                        <c:v>1.1180000000000007E-3</c:v>
                      </c:pt>
                      <c:pt idx="696">
                        <c:v>1.1295000000000007E-3</c:v>
                      </c:pt>
                      <c:pt idx="697">
                        <c:v>1.1360000000000007E-3</c:v>
                      </c:pt>
                      <c:pt idx="698">
                        <c:v>1.1600000000000007E-3</c:v>
                      </c:pt>
                      <c:pt idx="699">
                        <c:v>1.1715000000000009E-3</c:v>
                      </c:pt>
                      <c:pt idx="700">
                        <c:v>1.1880000000000009E-3</c:v>
                      </c:pt>
                      <c:pt idx="701">
                        <c:v>1.2070000000000008E-3</c:v>
                      </c:pt>
                      <c:pt idx="702">
                        <c:v>1.2195000000000007E-3</c:v>
                      </c:pt>
                      <c:pt idx="703">
                        <c:v>1.2370000000000007E-3</c:v>
                      </c:pt>
                      <c:pt idx="704">
                        <c:v>1.2515000000000009E-3</c:v>
                      </c:pt>
                      <c:pt idx="705">
                        <c:v>1.2775000000000009E-3</c:v>
                      </c:pt>
                      <c:pt idx="706">
                        <c:v>1.2825000000000009E-3</c:v>
                      </c:pt>
                      <c:pt idx="707">
                        <c:v>1.298500000000001E-3</c:v>
                      </c:pt>
                      <c:pt idx="708">
                        <c:v>1.3255000000000009E-3</c:v>
                      </c:pt>
                      <c:pt idx="709">
                        <c:v>1.3445000000000006E-3</c:v>
                      </c:pt>
                      <c:pt idx="710">
                        <c:v>1.3725000000000007E-3</c:v>
                      </c:pt>
                      <c:pt idx="711">
                        <c:v>1.385000000000001E-3</c:v>
                      </c:pt>
                      <c:pt idx="712">
                        <c:v>1.3985000000000009E-3</c:v>
                      </c:pt>
                      <c:pt idx="713">
                        <c:v>1.4165000000000009E-3</c:v>
                      </c:pt>
                      <c:pt idx="714">
                        <c:v>1.433500000000001E-3</c:v>
                      </c:pt>
                      <c:pt idx="715">
                        <c:v>1.4525000000000007E-3</c:v>
                      </c:pt>
                      <c:pt idx="716">
                        <c:v>1.455000000000001E-3</c:v>
                      </c:pt>
                      <c:pt idx="717">
                        <c:v>1.4735000000000009E-3</c:v>
                      </c:pt>
                      <c:pt idx="718">
                        <c:v>1.4980000000000011E-3</c:v>
                      </c:pt>
                      <c:pt idx="719">
                        <c:v>1.505500000000001E-3</c:v>
                      </c:pt>
                      <c:pt idx="720">
                        <c:v>1.5270000000000012E-3</c:v>
                      </c:pt>
                      <c:pt idx="721">
                        <c:v>1.5460000000000009E-3</c:v>
                      </c:pt>
                      <c:pt idx="722">
                        <c:v>1.5640000000000009E-3</c:v>
                      </c:pt>
                      <c:pt idx="723">
                        <c:v>1.5845000000000013E-3</c:v>
                      </c:pt>
                      <c:pt idx="724">
                        <c:v>1.6020000000000012E-3</c:v>
                      </c:pt>
                      <c:pt idx="725">
                        <c:v>1.6180000000000012E-3</c:v>
                      </c:pt>
                      <c:pt idx="726">
                        <c:v>1.652500000000001E-3</c:v>
                      </c:pt>
                      <c:pt idx="727">
                        <c:v>1.665500000000001E-3</c:v>
                      </c:pt>
                      <c:pt idx="728">
                        <c:v>1.6795000000000013E-3</c:v>
                      </c:pt>
                      <c:pt idx="729">
                        <c:v>1.6630000000000008E-3</c:v>
                      </c:pt>
                      <c:pt idx="730">
                        <c:v>1.6830000000000009E-3</c:v>
                      </c:pt>
                      <c:pt idx="731">
                        <c:v>1.697000000000001E-3</c:v>
                      </c:pt>
                      <c:pt idx="732">
                        <c:v>1.7120000000000011E-3</c:v>
                      </c:pt>
                      <c:pt idx="733">
                        <c:v>1.7405000000000009E-3</c:v>
                      </c:pt>
                      <c:pt idx="734">
                        <c:v>1.7565000000000009E-3</c:v>
                      </c:pt>
                      <c:pt idx="735">
                        <c:v>1.7865000000000008E-3</c:v>
                      </c:pt>
                      <c:pt idx="736">
                        <c:v>1.800000000000001E-3</c:v>
                      </c:pt>
                      <c:pt idx="737">
                        <c:v>1.8175000000000014E-3</c:v>
                      </c:pt>
                      <c:pt idx="738">
                        <c:v>1.8320000000000014E-3</c:v>
                      </c:pt>
                      <c:pt idx="739">
                        <c:v>1.8625000000000013E-3</c:v>
                      </c:pt>
                      <c:pt idx="740">
                        <c:v>1.8790000000000015E-3</c:v>
                      </c:pt>
                      <c:pt idx="741">
                        <c:v>1.9080000000000011E-3</c:v>
                      </c:pt>
                      <c:pt idx="742">
                        <c:v>1.925500000000001E-3</c:v>
                      </c:pt>
                      <c:pt idx="743">
                        <c:v>1.9545000000000009E-3</c:v>
                      </c:pt>
                      <c:pt idx="744">
                        <c:v>1.9800000000000009E-3</c:v>
                      </c:pt>
                      <c:pt idx="745">
                        <c:v>2.0065000000000009E-3</c:v>
                      </c:pt>
                      <c:pt idx="746">
                        <c:v>2.026500000000001E-3</c:v>
                      </c:pt>
                      <c:pt idx="747">
                        <c:v>2.0460000000000009E-3</c:v>
                      </c:pt>
                      <c:pt idx="748">
                        <c:v>2.063000000000001E-3</c:v>
                      </c:pt>
                      <c:pt idx="749">
                        <c:v>2.0825000000000015E-3</c:v>
                      </c:pt>
                      <c:pt idx="750">
                        <c:v>2.1035000000000012E-3</c:v>
                      </c:pt>
                      <c:pt idx="751">
                        <c:v>2.118000000000001E-3</c:v>
                      </c:pt>
                      <c:pt idx="752">
                        <c:v>2.1310000000000014E-3</c:v>
                      </c:pt>
                      <c:pt idx="753">
                        <c:v>2.1430000000000012E-3</c:v>
                      </c:pt>
                      <c:pt idx="754">
                        <c:v>2.1675000000000015E-3</c:v>
                      </c:pt>
                      <c:pt idx="755">
                        <c:v>2.187000000000001E-3</c:v>
                      </c:pt>
                      <c:pt idx="756">
                        <c:v>2.203500000000001E-3</c:v>
                      </c:pt>
                      <c:pt idx="757">
                        <c:v>2.2245000000000012E-3</c:v>
                      </c:pt>
                      <c:pt idx="758">
                        <c:v>2.2365000000000011E-3</c:v>
                      </c:pt>
                      <c:pt idx="759">
                        <c:v>2.2645000000000009E-3</c:v>
                      </c:pt>
                      <c:pt idx="760">
                        <c:v>2.3020000000000011E-3</c:v>
                      </c:pt>
                      <c:pt idx="761">
                        <c:v>2.2940000000000013E-3</c:v>
                      </c:pt>
                      <c:pt idx="762">
                        <c:v>2.3095000000000017E-3</c:v>
                      </c:pt>
                      <c:pt idx="763">
                        <c:v>2.3450000000000012E-3</c:v>
                      </c:pt>
                      <c:pt idx="764">
                        <c:v>2.4205000000000016E-3</c:v>
                      </c:pt>
                      <c:pt idx="765">
                        <c:v>2.4515000000000019E-3</c:v>
                      </c:pt>
                      <c:pt idx="766">
                        <c:v>2.4845000000000015E-3</c:v>
                      </c:pt>
                      <c:pt idx="767">
                        <c:v>2.4960000000000017E-3</c:v>
                      </c:pt>
                      <c:pt idx="768">
                        <c:v>2.5580000000000012E-3</c:v>
                      </c:pt>
                      <c:pt idx="769">
                        <c:v>2.5860000000000011E-3</c:v>
                      </c:pt>
                      <c:pt idx="770">
                        <c:v>2.6220000000000015E-3</c:v>
                      </c:pt>
                      <c:pt idx="771">
                        <c:v>2.6425000000000016E-3</c:v>
                      </c:pt>
                      <c:pt idx="772">
                        <c:v>2.6645000000000006E-3</c:v>
                      </c:pt>
                      <c:pt idx="773">
                        <c:v>2.6940000000000015E-3</c:v>
                      </c:pt>
                      <c:pt idx="774">
                        <c:v>2.7280000000000017E-3</c:v>
                      </c:pt>
                      <c:pt idx="775">
                        <c:v>2.7630000000000016E-3</c:v>
                      </c:pt>
                      <c:pt idx="776">
                        <c:v>2.7900000000000012E-3</c:v>
                      </c:pt>
                      <c:pt idx="777">
                        <c:v>2.8160000000000012E-3</c:v>
                      </c:pt>
                      <c:pt idx="778">
                        <c:v>2.851000000000002E-3</c:v>
                      </c:pt>
                      <c:pt idx="779">
                        <c:v>2.8730000000000019E-3</c:v>
                      </c:pt>
                      <c:pt idx="780">
                        <c:v>2.8895000000000019E-3</c:v>
                      </c:pt>
                      <c:pt idx="781">
                        <c:v>2.9055000000000014E-3</c:v>
                      </c:pt>
                      <c:pt idx="782">
                        <c:v>2.9405000000000021E-3</c:v>
                      </c:pt>
                      <c:pt idx="783">
                        <c:v>2.9665000000000013E-3</c:v>
                      </c:pt>
                      <c:pt idx="784">
                        <c:v>2.926500000000002E-3</c:v>
                      </c:pt>
                      <c:pt idx="785">
                        <c:v>2.9555000000000015E-3</c:v>
                      </c:pt>
                      <c:pt idx="786">
                        <c:v>2.9900000000000022E-3</c:v>
                      </c:pt>
                      <c:pt idx="787">
                        <c:v>3.0145000000000016E-3</c:v>
                      </c:pt>
                      <c:pt idx="788">
                        <c:v>3.0185000000000017E-3</c:v>
                      </c:pt>
                      <c:pt idx="789">
                        <c:v>3.0445000000000021E-3</c:v>
                      </c:pt>
                      <c:pt idx="790">
                        <c:v>3.0775000000000021E-3</c:v>
                      </c:pt>
                      <c:pt idx="791">
                        <c:v>3.1030000000000025E-3</c:v>
                      </c:pt>
                      <c:pt idx="792">
                        <c:v>3.135500000000002E-3</c:v>
                      </c:pt>
                      <c:pt idx="793">
                        <c:v>3.122500000000002E-3</c:v>
                      </c:pt>
                      <c:pt idx="794">
                        <c:v>3.1170000000000021E-3</c:v>
                      </c:pt>
                      <c:pt idx="795">
                        <c:v>3.1360000000000025E-3</c:v>
                      </c:pt>
                      <c:pt idx="796">
                        <c:v>3.168500000000002E-3</c:v>
                      </c:pt>
                      <c:pt idx="797">
                        <c:v>3.1825000000000022E-3</c:v>
                      </c:pt>
                      <c:pt idx="798">
                        <c:v>3.2020000000000026E-3</c:v>
                      </c:pt>
                      <c:pt idx="799">
                        <c:v>3.2225000000000018E-3</c:v>
                      </c:pt>
                      <c:pt idx="800">
                        <c:v>3.2360000000000023E-3</c:v>
                      </c:pt>
                      <c:pt idx="801">
                        <c:v>3.2520000000000023E-3</c:v>
                      </c:pt>
                      <c:pt idx="802">
                        <c:v>3.2680000000000027E-3</c:v>
                      </c:pt>
                      <c:pt idx="803">
                        <c:v>3.2880000000000027E-3</c:v>
                      </c:pt>
                      <c:pt idx="804">
                        <c:v>3.2995000000000025E-3</c:v>
                      </c:pt>
                      <c:pt idx="805">
                        <c:v>3.3090000000000025E-3</c:v>
                      </c:pt>
                      <c:pt idx="806">
                        <c:v>3.3155000000000025E-3</c:v>
                      </c:pt>
                      <c:pt idx="807">
                        <c:v>3.3400000000000023E-3</c:v>
                      </c:pt>
                      <c:pt idx="808">
                        <c:v>3.3565000000000027E-3</c:v>
                      </c:pt>
                      <c:pt idx="809">
                        <c:v>3.3665000000000023E-3</c:v>
                      </c:pt>
                      <c:pt idx="810">
                        <c:v>3.3810000000000025E-3</c:v>
                      </c:pt>
                      <c:pt idx="811">
                        <c:v>3.3995000000000023E-3</c:v>
                      </c:pt>
                      <c:pt idx="812">
                        <c:v>3.4100000000000024E-3</c:v>
                      </c:pt>
                      <c:pt idx="813">
                        <c:v>3.4280000000000022E-3</c:v>
                      </c:pt>
                      <c:pt idx="814">
                        <c:v>3.4325000000000024E-3</c:v>
                      </c:pt>
                      <c:pt idx="815">
                        <c:v>3.4450000000000023E-3</c:v>
                      </c:pt>
                      <c:pt idx="816">
                        <c:v>3.4625000000000029E-3</c:v>
                      </c:pt>
                      <c:pt idx="817">
                        <c:v>3.4805000000000031E-3</c:v>
                      </c:pt>
                      <c:pt idx="818">
                        <c:v>3.4990000000000021E-3</c:v>
                      </c:pt>
                      <c:pt idx="819">
                        <c:v>3.6190000000000024E-3</c:v>
                      </c:pt>
                      <c:pt idx="820">
                        <c:v>3.6375000000000031E-3</c:v>
                      </c:pt>
                      <c:pt idx="821">
                        <c:v>3.6570000000000023E-3</c:v>
                      </c:pt>
                      <c:pt idx="822">
                        <c:v>3.6845000000000029E-3</c:v>
                      </c:pt>
                      <c:pt idx="823">
                        <c:v>3.7035000000000024E-3</c:v>
                      </c:pt>
                      <c:pt idx="824">
                        <c:v>3.7210000000000025E-3</c:v>
                      </c:pt>
                      <c:pt idx="825">
                        <c:v>3.7340000000000029E-3</c:v>
                      </c:pt>
                      <c:pt idx="826">
                        <c:v>3.7565000000000025E-3</c:v>
                      </c:pt>
                      <c:pt idx="827">
                        <c:v>3.7765000000000025E-3</c:v>
                      </c:pt>
                      <c:pt idx="828">
                        <c:v>3.7850000000000019E-3</c:v>
                      </c:pt>
                      <c:pt idx="829">
                        <c:v>3.8000000000000017E-3</c:v>
                      </c:pt>
                      <c:pt idx="830">
                        <c:v>3.814500000000001E-3</c:v>
                      </c:pt>
                      <c:pt idx="831">
                        <c:v>3.8360000000000017E-3</c:v>
                      </c:pt>
                      <c:pt idx="832">
                        <c:v>3.8525000000000022E-3</c:v>
                      </c:pt>
                      <c:pt idx="833">
                        <c:v>3.870000000000001E-3</c:v>
                      </c:pt>
                      <c:pt idx="834">
                        <c:v>3.8985000000000014E-3</c:v>
                      </c:pt>
                      <c:pt idx="835">
                        <c:v>3.9225000000000024E-3</c:v>
                      </c:pt>
                      <c:pt idx="836">
                        <c:v>3.9375000000000018E-3</c:v>
                      </c:pt>
                      <c:pt idx="837">
                        <c:v>3.9630000000000012E-3</c:v>
                      </c:pt>
                      <c:pt idx="838">
                        <c:v>3.9755000000000016E-3</c:v>
                      </c:pt>
                      <c:pt idx="839">
                        <c:v>3.9980000000000007E-3</c:v>
                      </c:pt>
                      <c:pt idx="840">
                        <c:v>4.0240000000000007E-3</c:v>
                      </c:pt>
                      <c:pt idx="841">
                        <c:v>4.0480000000000013E-3</c:v>
                      </c:pt>
                      <c:pt idx="842">
                        <c:v>4.0710000000000017E-3</c:v>
                      </c:pt>
                      <c:pt idx="843">
                        <c:v>4.0805000000000008E-3</c:v>
                      </c:pt>
                      <c:pt idx="844">
                        <c:v>4.0960000000000007E-3</c:v>
                      </c:pt>
                      <c:pt idx="845">
                        <c:v>4.1130000000000003E-3</c:v>
                      </c:pt>
                      <c:pt idx="846">
                        <c:v>4.1240000000000009E-3</c:v>
                      </c:pt>
                      <c:pt idx="847">
                        <c:v>4.1470000000000005E-3</c:v>
                      </c:pt>
                      <c:pt idx="848">
                        <c:v>4.1635000000000005E-3</c:v>
                      </c:pt>
                      <c:pt idx="849">
                        <c:v>4.1750000000000008E-3</c:v>
                      </c:pt>
                      <c:pt idx="850">
                        <c:v>4.1875000000000011E-3</c:v>
                      </c:pt>
                      <c:pt idx="851">
                        <c:v>4.2210000000000008E-3</c:v>
                      </c:pt>
                      <c:pt idx="852">
                        <c:v>4.2390000000000014E-3</c:v>
                      </c:pt>
                      <c:pt idx="853">
                        <c:v>4.2615000000000005E-3</c:v>
                      </c:pt>
                      <c:pt idx="854">
                        <c:v>4.2760000000000012E-3</c:v>
                      </c:pt>
                      <c:pt idx="855">
                        <c:v>4.297500000000001E-3</c:v>
                      </c:pt>
                      <c:pt idx="856">
                        <c:v>4.3055000000000003E-3</c:v>
                      </c:pt>
                      <c:pt idx="857">
                        <c:v>4.3230000000000013E-3</c:v>
                      </c:pt>
                      <c:pt idx="858">
                        <c:v>4.3475000000000015E-3</c:v>
                      </c:pt>
                      <c:pt idx="859">
                        <c:v>4.3700000000000015E-3</c:v>
                      </c:pt>
                      <c:pt idx="860">
                        <c:v>4.3900000000000015E-3</c:v>
                      </c:pt>
                      <c:pt idx="861">
                        <c:v>4.4035000000000012E-3</c:v>
                      </c:pt>
                      <c:pt idx="862">
                        <c:v>4.4165000000000012E-3</c:v>
                      </c:pt>
                      <c:pt idx="863">
                        <c:v>4.4235000000000012E-3</c:v>
                      </c:pt>
                      <c:pt idx="864">
                        <c:v>4.4400000000000004E-3</c:v>
                      </c:pt>
                      <c:pt idx="865">
                        <c:v>4.4489999999999998E-3</c:v>
                      </c:pt>
                      <c:pt idx="866">
                        <c:v>4.4630000000000008E-3</c:v>
                      </c:pt>
                      <c:pt idx="867">
                        <c:v>4.4730000000000013E-3</c:v>
                      </c:pt>
                      <c:pt idx="868">
                        <c:v>4.4915000000000007E-3</c:v>
                      </c:pt>
                      <c:pt idx="869">
                        <c:v>4.5070000000000006E-3</c:v>
                      </c:pt>
                      <c:pt idx="870">
                        <c:v>4.4650000000000002E-3</c:v>
                      </c:pt>
                      <c:pt idx="871">
                        <c:v>4.4790000000000012E-3</c:v>
                      </c:pt>
                      <c:pt idx="872">
                        <c:v>4.4850000000000003E-3</c:v>
                      </c:pt>
                      <c:pt idx="873">
                        <c:v>4.5125E-3</c:v>
                      </c:pt>
                      <c:pt idx="874">
                        <c:v>4.5250000000000012E-3</c:v>
                      </c:pt>
                      <c:pt idx="875">
                        <c:v>4.5425000000000014E-3</c:v>
                      </c:pt>
                      <c:pt idx="876">
                        <c:v>4.5605000000000021E-3</c:v>
                      </c:pt>
                      <c:pt idx="877">
                        <c:v>4.6120000000000015E-3</c:v>
                      </c:pt>
                      <c:pt idx="878">
                        <c:v>4.6185000000000019E-3</c:v>
                      </c:pt>
                      <c:pt idx="879">
                        <c:v>4.6345000000000015E-3</c:v>
                      </c:pt>
                      <c:pt idx="880">
                        <c:v>4.6510000000000015E-3</c:v>
                      </c:pt>
                      <c:pt idx="881">
                        <c:v>4.668000000000002E-3</c:v>
                      </c:pt>
                      <c:pt idx="882">
                        <c:v>4.677500000000002E-3</c:v>
                      </c:pt>
                      <c:pt idx="883">
                        <c:v>4.6985000000000022E-3</c:v>
                      </c:pt>
                      <c:pt idx="884">
                        <c:v>4.7170000000000024E-3</c:v>
                      </c:pt>
                      <c:pt idx="885">
                        <c:v>4.733000000000002E-3</c:v>
                      </c:pt>
                      <c:pt idx="886">
                        <c:v>4.7460000000000011E-3</c:v>
                      </c:pt>
                      <c:pt idx="887">
                        <c:v>4.7600000000000021E-3</c:v>
                      </c:pt>
                      <c:pt idx="888">
                        <c:v>4.7760000000000016E-3</c:v>
                      </c:pt>
                      <c:pt idx="889">
                        <c:v>4.7960000000000017E-3</c:v>
                      </c:pt>
                      <c:pt idx="890">
                        <c:v>4.8100000000000018E-3</c:v>
                      </c:pt>
                      <c:pt idx="891">
                        <c:v>4.8385000000000017E-3</c:v>
                      </c:pt>
                      <c:pt idx="892">
                        <c:v>4.8730000000000015E-3</c:v>
                      </c:pt>
                      <c:pt idx="893">
                        <c:v>4.8965000000000015E-3</c:v>
                      </c:pt>
                      <c:pt idx="894">
                        <c:v>4.9075000000000021E-3</c:v>
                      </c:pt>
                      <c:pt idx="895">
                        <c:v>4.9240000000000013E-3</c:v>
                      </c:pt>
                      <c:pt idx="896">
                        <c:v>4.9400000000000025E-3</c:v>
                      </c:pt>
                      <c:pt idx="897">
                        <c:v>4.9625000000000016E-3</c:v>
                      </c:pt>
                      <c:pt idx="898">
                        <c:v>4.9895000000000017E-3</c:v>
                      </c:pt>
                      <c:pt idx="899">
                        <c:v>5.0140000000000011E-3</c:v>
                      </c:pt>
                      <c:pt idx="900">
                        <c:v>5.0410000000000012E-3</c:v>
                      </c:pt>
                      <c:pt idx="901">
                        <c:v>5.0710000000000009E-3</c:v>
                      </c:pt>
                      <c:pt idx="902">
                        <c:v>5.091E-3</c:v>
                      </c:pt>
                      <c:pt idx="903">
                        <c:v>5.1100000000000008E-3</c:v>
                      </c:pt>
                      <c:pt idx="904">
                        <c:v>5.1375000000000023E-3</c:v>
                      </c:pt>
                      <c:pt idx="905">
                        <c:v>5.1515000000000024E-3</c:v>
                      </c:pt>
                      <c:pt idx="906">
                        <c:v>5.1635000000000023E-3</c:v>
                      </c:pt>
                      <c:pt idx="907">
                        <c:v>5.1950000000000017E-3</c:v>
                      </c:pt>
                      <c:pt idx="908">
                        <c:v>5.2165000000000015E-3</c:v>
                      </c:pt>
                      <c:pt idx="909">
                        <c:v>5.2435000000000016E-3</c:v>
                      </c:pt>
                      <c:pt idx="910">
                        <c:v>5.246500000000002E-3</c:v>
                      </c:pt>
                      <c:pt idx="911">
                        <c:v>5.2970000000000005E-3</c:v>
                      </c:pt>
                      <c:pt idx="912">
                        <c:v>5.3045000000000011E-3</c:v>
                      </c:pt>
                      <c:pt idx="913">
                        <c:v>5.3285000000000016E-3</c:v>
                      </c:pt>
                      <c:pt idx="914">
                        <c:v>5.3465000000000006E-3</c:v>
                      </c:pt>
                      <c:pt idx="915">
                        <c:v>5.3635000000000011E-3</c:v>
                      </c:pt>
                      <c:pt idx="916">
                        <c:v>5.3900000000000016E-3</c:v>
                      </c:pt>
                      <c:pt idx="917">
                        <c:v>5.4029999999999998E-3</c:v>
                      </c:pt>
                      <c:pt idx="918">
                        <c:v>5.4165000000000012E-3</c:v>
                      </c:pt>
                      <c:pt idx="919">
                        <c:v>5.4325000000000016E-3</c:v>
                      </c:pt>
                      <c:pt idx="920">
                        <c:v>5.4355000000000011E-3</c:v>
                      </c:pt>
                      <c:pt idx="921">
                        <c:v>5.4480000000000006E-3</c:v>
                      </c:pt>
                      <c:pt idx="922">
                        <c:v>5.4635000000000013E-3</c:v>
                      </c:pt>
                      <c:pt idx="923">
                        <c:v>5.4920000000000012E-3</c:v>
                      </c:pt>
                      <c:pt idx="924">
                        <c:v>5.5160000000000009E-3</c:v>
                      </c:pt>
                      <c:pt idx="925">
                        <c:v>5.524499999999999E-3</c:v>
                      </c:pt>
                      <c:pt idx="926">
                        <c:v>5.5374999999999982E-3</c:v>
                      </c:pt>
                      <c:pt idx="927">
                        <c:v>5.550499999999999E-3</c:v>
                      </c:pt>
                      <c:pt idx="928">
                        <c:v>5.5685000000000005E-3</c:v>
                      </c:pt>
                      <c:pt idx="929">
                        <c:v>5.6069999999999983E-3</c:v>
                      </c:pt>
                      <c:pt idx="930">
                        <c:v>5.6204999999999996E-3</c:v>
                      </c:pt>
                      <c:pt idx="931">
                        <c:v>5.6404999999999979E-3</c:v>
                      </c:pt>
                      <c:pt idx="932">
                        <c:v>5.6494999999999983E-3</c:v>
                      </c:pt>
                      <c:pt idx="933">
                        <c:v>5.6619999999999978E-3</c:v>
                      </c:pt>
                      <c:pt idx="934">
                        <c:v>5.6724999999999979E-3</c:v>
                      </c:pt>
                      <c:pt idx="935">
                        <c:v>5.6739999999999976E-3</c:v>
                      </c:pt>
                      <c:pt idx="936">
                        <c:v>5.686499999999998E-3</c:v>
                      </c:pt>
                      <c:pt idx="937">
                        <c:v>5.7049999999999983E-3</c:v>
                      </c:pt>
                      <c:pt idx="938">
                        <c:v>5.7089999999999971E-3</c:v>
                      </c:pt>
                      <c:pt idx="939">
                        <c:v>5.7164999999999968E-3</c:v>
                      </c:pt>
                      <c:pt idx="940">
                        <c:v>5.7289999999999962E-3</c:v>
                      </c:pt>
                      <c:pt idx="941">
                        <c:v>5.7364999999999968E-3</c:v>
                      </c:pt>
                      <c:pt idx="942">
                        <c:v>5.741999999999998E-3</c:v>
                      </c:pt>
                      <c:pt idx="943">
                        <c:v>5.7564999999999977E-3</c:v>
                      </c:pt>
                      <c:pt idx="944">
                        <c:v>5.7564999999999969E-3</c:v>
                      </c:pt>
                      <c:pt idx="945">
                        <c:v>5.760999999999997E-3</c:v>
                      </c:pt>
                      <c:pt idx="946">
                        <c:v>5.7744999999999966E-3</c:v>
                      </c:pt>
                      <c:pt idx="947">
                        <c:v>5.7979999999999967E-3</c:v>
                      </c:pt>
                      <c:pt idx="948">
                        <c:v>5.8089999999999973E-3</c:v>
                      </c:pt>
                      <c:pt idx="949">
                        <c:v>5.8184999999999973E-3</c:v>
                      </c:pt>
                      <c:pt idx="950">
                        <c:v>5.8389999999999987E-3</c:v>
                      </c:pt>
                      <c:pt idx="951">
                        <c:v>5.8539999999999981E-3</c:v>
                      </c:pt>
                      <c:pt idx="952">
                        <c:v>5.8709999999999977E-3</c:v>
                      </c:pt>
                      <c:pt idx="953">
                        <c:v>5.8884999999999979E-3</c:v>
                      </c:pt>
                      <c:pt idx="954">
                        <c:v>5.8994999999999985E-3</c:v>
                      </c:pt>
                      <c:pt idx="955">
                        <c:v>5.9290000000000002E-3</c:v>
                      </c:pt>
                      <c:pt idx="956">
                        <c:v>5.9464999999999987E-3</c:v>
                      </c:pt>
                      <c:pt idx="957">
                        <c:v>5.9644999999999984E-3</c:v>
                      </c:pt>
                      <c:pt idx="958">
                        <c:v>5.9789999999999973E-3</c:v>
                      </c:pt>
                      <c:pt idx="959">
                        <c:v>5.983999999999998E-3</c:v>
                      </c:pt>
                      <c:pt idx="960">
                        <c:v>5.9840000000000006E-3</c:v>
                      </c:pt>
                      <c:pt idx="961">
                        <c:v>6.0149999999999995E-3</c:v>
                      </c:pt>
                      <c:pt idx="962">
                        <c:v>5.9170000000000013E-3</c:v>
                      </c:pt>
                      <c:pt idx="963">
                        <c:v>5.9325000000000003E-3</c:v>
                      </c:pt>
                      <c:pt idx="964">
                        <c:v>5.888E-3</c:v>
                      </c:pt>
                      <c:pt idx="965">
                        <c:v>5.8950000000000001E-3</c:v>
                      </c:pt>
                      <c:pt idx="966">
                        <c:v>5.8999999999999999E-3</c:v>
                      </c:pt>
                      <c:pt idx="967">
                        <c:v>5.9285000000000006E-3</c:v>
                      </c:pt>
                      <c:pt idx="968">
                        <c:v>5.9520000000000007E-3</c:v>
                      </c:pt>
                      <c:pt idx="969">
                        <c:v>5.9540000000000001E-3</c:v>
                      </c:pt>
                      <c:pt idx="970">
                        <c:v>5.9640000000000006E-3</c:v>
                      </c:pt>
                      <c:pt idx="971">
                        <c:v>5.9780000000000007E-3</c:v>
                      </c:pt>
                      <c:pt idx="972">
                        <c:v>5.9900000000000023E-3</c:v>
                      </c:pt>
                      <c:pt idx="973">
                        <c:v>6.0030000000000031E-3</c:v>
                      </c:pt>
                      <c:pt idx="974">
                        <c:v>6.014000000000002E-3</c:v>
                      </c:pt>
                      <c:pt idx="975">
                        <c:v>6.018500000000003E-3</c:v>
                      </c:pt>
                      <c:pt idx="976">
                        <c:v>6.0315000000000056E-3</c:v>
                      </c:pt>
                      <c:pt idx="977">
                        <c:v>6.0410000000000038E-3</c:v>
                      </c:pt>
                      <c:pt idx="978">
                        <c:v>6.0520000000000027E-3</c:v>
                      </c:pt>
                      <c:pt idx="979">
                        <c:v>6.0745000000000026E-3</c:v>
                      </c:pt>
                      <c:pt idx="980">
                        <c:v>6.1005000000000035E-3</c:v>
                      </c:pt>
                      <c:pt idx="981">
                        <c:v>6.1115000000000041E-3</c:v>
                      </c:pt>
                      <c:pt idx="982">
                        <c:v>6.1155000000000046E-3</c:v>
                      </c:pt>
                      <c:pt idx="983">
                        <c:v>6.1205000000000044E-3</c:v>
                      </c:pt>
                      <c:pt idx="984">
                        <c:v>6.1395000000000035E-3</c:v>
                      </c:pt>
                      <c:pt idx="985">
                        <c:v>6.1520000000000038E-3</c:v>
                      </c:pt>
                      <c:pt idx="986">
                        <c:v>6.1615000000000064E-3</c:v>
                      </c:pt>
                      <c:pt idx="987">
                        <c:v>6.1815000000000056E-3</c:v>
                      </c:pt>
                      <c:pt idx="988">
                        <c:v>6.1975000000000034E-3</c:v>
                      </c:pt>
                      <c:pt idx="989">
                        <c:v>6.2110000000000047E-3</c:v>
                      </c:pt>
                      <c:pt idx="990">
                        <c:v>6.2160000000000036E-3</c:v>
                      </c:pt>
                      <c:pt idx="991">
                        <c:v>6.2300000000000029E-3</c:v>
                      </c:pt>
                      <c:pt idx="992">
                        <c:v>6.2385000000000036E-3</c:v>
                      </c:pt>
                      <c:pt idx="993">
                        <c:v>6.2505000000000034E-3</c:v>
                      </c:pt>
                      <c:pt idx="994">
                        <c:v>6.2600000000000043E-3</c:v>
                      </c:pt>
                      <c:pt idx="995">
                        <c:v>6.2740000000000044E-3</c:v>
                      </c:pt>
                      <c:pt idx="996">
                        <c:v>6.2850000000000024E-3</c:v>
                      </c:pt>
                      <c:pt idx="997">
                        <c:v>6.3035000000000027E-3</c:v>
                      </c:pt>
                      <c:pt idx="998">
                        <c:v>6.3220000000000021E-3</c:v>
                      </c:pt>
                      <c:pt idx="999">
                        <c:v>6.3330000000000027E-3</c:v>
                      </c:pt>
                      <c:pt idx="1000">
                        <c:v>6.3490000000000022E-3</c:v>
                      </c:pt>
                      <c:pt idx="1001">
                        <c:v>6.3620000000000031E-3</c:v>
                      </c:pt>
                      <c:pt idx="1002">
                        <c:v>6.3790000000000027E-3</c:v>
                      </c:pt>
                      <c:pt idx="1003">
                        <c:v>6.393000000000002E-3</c:v>
                      </c:pt>
                      <c:pt idx="1004">
                        <c:v>6.4090000000000006E-3</c:v>
                      </c:pt>
                      <c:pt idx="1005">
                        <c:v>6.4409999999999997E-3</c:v>
                      </c:pt>
                      <c:pt idx="1006">
                        <c:v>6.4580000000000002E-3</c:v>
                      </c:pt>
                      <c:pt idx="1007">
                        <c:v>6.4655000000000008E-3</c:v>
                      </c:pt>
                      <c:pt idx="1008">
                        <c:v>6.4785000000000016E-3</c:v>
                      </c:pt>
                      <c:pt idx="1009">
                        <c:v>6.4955000000000004E-3</c:v>
                      </c:pt>
                      <c:pt idx="1010">
                        <c:v>6.5385000000000018E-3</c:v>
                      </c:pt>
                      <c:pt idx="1011">
                        <c:v>6.5510000000000013E-3</c:v>
                      </c:pt>
                      <c:pt idx="1012">
                        <c:v>6.5605000000000004E-3</c:v>
                      </c:pt>
                      <c:pt idx="1013">
                        <c:v>6.5830000000000012E-3</c:v>
                      </c:pt>
                      <c:pt idx="1014">
                        <c:v>6.6115000000000002E-3</c:v>
                      </c:pt>
                      <c:pt idx="1015">
                        <c:v>6.6280000000000002E-3</c:v>
                      </c:pt>
                      <c:pt idx="1016">
                        <c:v>6.6400000000000001E-3</c:v>
                      </c:pt>
                      <c:pt idx="1017">
                        <c:v>6.6540000000000011E-3</c:v>
                      </c:pt>
                      <c:pt idx="1018">
                        <c:v>6.6700000000000006E-3</c:v>
                      </c:pt>
                      <c:pt idx="1019">
                        <c:v>6.572999999999999E-3</c:v>
                      </c:pt>
                      <c:pt idx="1020">
                        <c:v>6.588499999999998E-3</c:v>
                      </c:pt>
                      <c:pt idx="1021">
                        <c:v>6.6029999999999986E-3</c:v>
                      </c:pt>
                      <c:pt idx="1022">
                        <c:v>6.6009999999999992E-3</c:v>
                      </c:pt>
                      <c:pt idx="1023">
                        <c:v>6.6214999999999989E-3</c:v>
                      </c:pt>
                      <c:pt idx="1024">
                        <c:v>6.6869999999999985E-3</c:v>
                      </c:pt>
                      <c:pt idx="1025">
                        <c:v>6.7034999999999985E-3</c:v>
                      </c:pt>
                      <c:pt idx="1026">
                        <c:v>6.711E-3</c:v>
                      </c:pt>
                      <c:pt idx="1027">
                        <c:v>6.7109999999999991E-3</c:v>
                      </c:pt>
                      <c:pt idx="1028">
                        <c:v>6.7229999999999989E-3</c:v>
                      </c:pt>
                      <c:pt idx="1029">
                        <c:v>6.7484999999999993E-3</c:v>
                      </c:pt>
                      <c:pt idx="1030">
                        <c:v>6.7739999999999996E-3</c:v>
                      </c:pt>
                      <c:pt idx="1031">
                        <c:v>6.787500000000001E-3</c:v>
                      </c:pt>
                      <c:pt idx="1032">
                        <c:v>6.8000000000000005E-3</c:v>
                      </c:pt>
                      <c:pt idx="1033">
                        <c:v>6.8070000000000006E-3</c:v>
                      </c:pt>
                      <c:pt idx="1034">
                        <c:v>6.8175000000000006E-3</c:v>
                      </c:pt>
                      <c:pt idx="1035">
                        <c:v>6.8300000000000001E-3</c:v>
                      </c:pt>
                      <c:pt idx="1036">
                        <c:v>6.8455000000000009E-3</c:v>
                      </c:pt>
                      <c:pt idx="1037">
                        <c:v>6.8510000000000003E-3</c:v>
                      </c:pt>
                      <c:pt idx="1038">
                        <c:v>6.8689999999999984E-3</c:v>
                      </c:pt>
                      <c:pt idx="1039">
                        <c:v>6.8269999999999989E-3</c:v>
                      </c:pt>
                      <c:pt idx="1040">
                        <c:v>6.8404999999999994E-3</c:v>
                      </c:pt>
                      <c:pt idx="1041">
                        <c:v>6.850499999999999E-3</c:v>
                      </c:pt>
                      <c:pt idx="1042">
                        <c:v>6.8684999999999987E-3</c:v>
                      </c:pt>
                      <c:pt idx="1043">
                        <c:v>6.8849999999999988E-3</c:v>
                      </c:pt>
                      <c:pt idx="1044">
                        <c:v>6.9029999999999977E-3</c:v>
                      </c:pt>
                      <c:pt idx="1045">
                        <c:v>6.921499999999998E-3</c:v>
                      </c:pt>
                      <c:pt idx="1046">
                        <c:v>6.9329999999999991E-3</c:v>
                      </c:pt>
                      <c:pt idx="1047">
                        <c:v>6.9414999999999972E-3</c:v>
                      </c:pt>
                      <c:pt idx="1048">
                        <c:v>6.955499999999999E-3</c:v>
                      </c:pt>
                      <c:pt idx="1049">
                        <c:v>6.9734999999999971E-3</c:v>
                      </c:pt>
                      <c:pt idx="1050">
                        <c:v>6.9914999999999968E-3</c:v>
                      </c:pt>
                      <c:pt idx="1051">
                        <c:v>6.9929999999999992E-3</c:v>
                      </c:pt>
                      <c:pt idx="1052">
                        <c:v>6.9969999999999989E-3</c:v>
                      </c:pt>
                      <c:pt idx="1053">
                        <c:v>7.0139999999999977E-3</c:v>
                      </c:pt>
                      <c:pt idx="1054">
                        <c:v>7.0239999999999973E-3</c:v>
                      </c:pt>
                      <c:pt idx="1055">
                        <c:v>7.0414999999999974E-3</c:v>
                      </c:pt>
                      <c:pt idx="1056">
                        <c:v>7.0629999999999964E-3</c:v>
                      </c:pt>
                      <c:pt idx="1057">
                        <c:v>7.078499999999998E-3</c:v>
                      </c:pt>
                      <c:pt idx="1058">
                        <c:v>7.0834999999999969E-3</c:v>
                      </c:pt>
                      <c:pt idx="1059">
                        <c:v>7.089499999999996E-3</c:v>
                      </c:pt>
                      <c:pt idx="1060">
                        <c:v>7.1009999999999962E-3</c:v>
                      </c:pt>
                      <c:pt idx="1061">
                        <c:v>7.1159999999999956E-3</c:v>
                      </c:pt>
                      <c:pt idx="1062">
                        <c:v>7.134499999999995E-3</c:v>
                      </c:pt>
                      <c:pt idx="1063">
                        <c:v>7.1564999999999936E-3</c:v>
                      </c:pt>
                      <c:pt idx="1064">
                        <c:v>7.1654999999999948E-3</c:v>
                      </c:pt>
                      <c:pt idx="1065">
                        <c:v>7.1819999999999948E-3</c:v>
                      </c:pt>
                      <c:pt idx="1066">
                        <c:v>7.192499999999994E-3</c:v>
                      </c:pt>
                      <c:pt idx="1067">
                        <c:v>7.2089999999999958E-3</c:v>
                      </c:pt>
                      <c:pt idx="1068">
                        <c:v>7.2234999999999947E-3</c:v>
                      </c:pt>
                      <c:pt idx="1069">
                        <c:v>7.2524999999999951E-3</c:v>
                      </c:pt>
                      <c:pt idx="1070">
                        <c:v>7.3224999999999965E-3</c:v>
                      </c:pt>
                      <c:pt idx="1071">
                        <c:v>7.3394999999999962E-3</c:v>
                      </c:pt>
                      <c:pt idx="1072">
                        <c:v>7.3609999999999952E-3</c:v>
                      </c:pt>
                      <c:pt idx="1073">
                        <c:v>7.3739999999999969E-3</c:v>
                      </c:pt>
                      <c:pt idx="1074">
                        <c:v>7.3894999999999968E-3</c:v>
                      </c:pt>
                      <c:pt idx="1075">
                        <c:v>7.4074999999999966E-3</c:v>
                      </c:pt>
                      <c:pt idx="1076">
                        <c:v>7.4229999999999973E-3</c:v>
                      </c:pt>
                      <c:pt idx="1077">
                        <c:v>7.4379999999999958E-3</c:v>
                      </c:pt>
                      <c:pt idx="1078">
                        <c:v>7.4569999999999966E-3</c:v>
                      </c:pt>
                      <c:pt idx="1079">
                        <c:v>7.4684999999999968E-3</c:v>
                      </c:pt>
                      <c:pt idx="1080">
                        <c:v>7.4779999999999959E-3</c:v>
                      </c:pt>
                      <c:pt idx="1081">
                        <c:v>7.4914999999999956E-3</c:v>
                      </c:pt>
                      <c:pt idx="1082">
                        <c:v>7.5119999999999961E-3</c:v>
                      </c:pt>
                      <c:pt idx="1083">
                        <c:v>7.5239999999999977E-3</c:v>
                      </c:pt>
                      <c:pt idx="1084">
                        <c:v>7.5344999999999961E-3</c:v>
                      </c:pt>
                      <c:pt idx="1085">
                        <c:v>7.5524999999999967E-3</c:v>
                      </c:pt>
                      <c:pt idx="1086">
                        <c:v>7.5774999999999957E-3</c:v>
                      </c:pt>
                      <c:pt idx="1087">
                        <c:v>7.5899999999999969E-3</c:v>
                      </c:pt>
                      <c:pt idx="1088">
                        <c:v>7.6024999999999955E-3</c:v>
                      </c:pt>
                      <c:pt idx="1089">
                        <c:v>7.6109999999999962E-3</c:v>
                      </c:pt>
                      <c:pt idx="1090">
                        <c:v>7.6169999999999979E-3</c:v>
                      </c:pt>
                      <c:pt idx="1091">
                        <c:v>7.6274999999999971E-3</c:v>
                      </c:pt>
                      <c:pt idx="1092">
                        <c:v>7.6269999999999975E-3</c:v>
                      </c:pt>
                      <c:pt idx="1093">
                        <c:v>7.6759999999999971E-3</c:v>
                      </c:pt>
                      <c:pt idx="1094">
                        <c:v>7.6969999999999946E-3</c:v>
                      </c:pt>
                      <c:pt idx="1095">
                        <c:v>7.7149999999999962E-3</c:v>
                      </c:pt>
                      <c:pt idx="1096">
                        <c:v>7.7299999999999938E-3</c:v>
                      </c:pt>
                      <c:pt idx="1097">
                        <c:v>7.7399999999999925E-3</c:v>
                      </c:pt>
                      <c:pt idx="1098">
                        <c:v>7.7449999999999949E-3</c:v>
                      </c:pt>
                      <c:pt idx="1099">
                        <c:v>7.7509999999999949E-3</c:v>
                      </c:pt>
                      <c:pt idx="1100">
                        <c:v>7.7519999999999941E-3</c:v>
                      </c:pt>
                      <c:pt idx="1101">
                        <c:v>7.7519999999999941E-3</c:v>
                      </c:pt>
                      <c:pt idx="1102">
                        <c:v>7.7624999999999934E-3</c:v>
                      </c:pt>
                      <c:pt idx="1103">
                        <c:v>7.7729999999999935E-3</c:v>
                      </c:pt>
                      <c:pt idx="1104">
                        <c:v>7.781999999999992E-3</c:v>
                      </c:pt>
                      <c:pt idx="1105">
                        <c:v>7.794999999999992E-3</c:v>
                      </c:pt>
                      <c:pt idx="1106">
                        <c:v>7.8159999999999931E-3</c:v>
                      </c:pt>
                      <c:pt idx="1107">
                        <c:v>7.8189999999999944E-3</c:v>
                      </c:pt>
                      <c:pt idx="1108">
                        <c:v>7.8279999999999947E-3</c:v>
                      </c:pt>
                      <c:pt idx="1109">
                        <c:v>7.8349999999999947E-3</c:v>
                      </c:pt>
                      <c:pt idx="1110">
                        <c:v>7.8474999999999951E-3</c:v>
                      </c:pt>
                      <c:pt idx="1111">
                        <c:v>7.831499999999993E-3</c:v>
                      </c:pt>
                      <c:pt idx="1112">
                        <c:v>7.8524999999999949E-3</c:v>
                      </c:pt>
                      <c:pt idx="1113">
                        <c:v>7.8579999999999969E-3</c:v>
                      </c:pt>
                      <c:pt idx="1114">
                        <c:v>7.8699999999999951E-3</c:v>
                      </c:pt>
                      <c:pt idx="1115">
                        <c:v>7.8844999999999957E-3</c:v>
                      </c:pt>
                      <c:pt idx="1116">
                        <c:v>7.9024999999999963E-3</c:v>
                      </c:pt>
                      <c:pt idx="1117">
                        <c:v>7.9204999999999953E-3</c:v>
                      </c:pt>
                      <c:pt idx="1118">
                        <c:v>7.9384999999999976E-3</c:v>
                      </c:pt>
                      <c:pt idx="1119">
                        <c:v>7.9964999999999967E-3</c:v>
                      </c:pt>
                      <c:pt idx="1120">
                        <c:v>8.0079999999999978E-3</c:v>
                      </c:pt>
                      <c:pt idx="1121">
                        <c:v>8.0214999999999974E-3</c:v>
                      </c:pt>
                      <c:pt idx="1122">
                        <c:v>8.0354999999999958E-3</c:v>
                      </c:pt>
                      <c:pt idx="1123">
                        <c:v>8.0369999999999955E-3</c:v>
                      </c:pt>
                      <c:pt idx="1124">
                        <c:v>8.0439999999999973E-3</c:v>
                      </c:pt>
                      <c:pt idx="1125">
                        <c:v>8.0734999999999973E-3</c:v>
                      </c:pt>
                      <c:pt idx="1126">
                        <c:v>8.0939999999999953E-3</c:v>
                      </c:pt>
                      <c:pt idx="1127">
                        <c:v>8.1194999999999948E-3</c:v>
                      </c:pt>
                      <c:pt idx="1128">
                        <c:v>8.1404999999999967E-3</c:v>
                      </c:pt>
                      <c:pt idx="1129">
                        <c:v>8.1634999999999954E-3</c:v>
                      </c:pt>
                      <c:pt idx="1130">
                        <c:v>8.1824999999999953E-3</c:v>
                      </c:pt>
                      <c:pt idx="1131">
                        <c:v>8.1979999999999952E-3</c:v>
                      </c:pt>
                      <c:pt idx="1132">
                        <c:v>8.2269999999999947E-3</c:v>
                      </c:pt>
                      <c:pt idx="1133">
                        <c:v>8.2449999999999954E-3</c:v>
                      </c:pt>
                      <c:pt idx="1134">
                        <c:v>8.2679999999999958E-3</c:v>
                      </c:pt>
                      <c:pt idx="1135">
                        <c:v>8.3109999999999955E-3</c:v>
                      </c:pt>
                      <c:pt idx="1136">
                        <c:v>8.3294999999999966E-3</c:v>
                      </c:pt>
                      <c:pt idx="1137">
                        <c:v>8.3499999999999946E-3</c:v>
                      </c:pt>
                      <c:pt idx="1138">
                        <c:v>8.3709999999999948E-3</c:v>
                      </c:pt>
                      <c:pt idx="1139">
                        <c:v>8.3974999999999952E-3</c:v>
                      </c:pt>
                      <c:pt idx="1140">
                        <c:v>8.4144999999999966E-3</c:v>
                      </c:pt>
                      <c:pt idx="1141">
                        <c:v>8.4384999999999946E-3</c:v>
                      </c:pt>
                      <c:pt idx="1142">
                        <c:v>8.4694999999999961E-3</c:v>
                      </c:pt>
                      <c:pt idx="1143">
                        <c:v>8.4939999999999946E-3</c:v>
                      </c:pt>
                      <c:pt idx="1144">
                        <c:v>8.5209999999999939E-3</c:v>
                      </c:pt>
                      <c:pt idx="1145">
                        <c:v>8.5529999999999946E-3</c:v>
                      </c:pt>
                      <c:pt idx="1146">
                        <c:v>8.5804999999999961E-3</c:v>
                      </c:pt>
                      <c:pt idx="1147">
                        <c:v>8.5874999999999962E-3</c:v>
                      </c:pt>
                      <c:pt idx="1148">
                        <c:v>8.6144999999999954E-3</c:v>
                      </c:pt>
                      <c:pt idx="1149">
                        <c:v>8.6429999999999962E-3</c:v>
                      </c:pt>
                      <c:pt idx="1150">
                        <c:v>8.6519999999999982E-3</c:v>
                      </c:pt>
                      <c:pt idx="1151">
                        <c:v>8.6684999999999974E-3</c:v>
                      </c:pt>
                      <c:pt idx="1152">
                        <c:v>8.6889999999999971E-3</c:v>
                      </c:pt>
                      <c:pt idx="1153">
                        <c:v>8.7134999999999973E-3</c:v>
                      </c:pt>
                      <c:pt idx="1154">
                        <c:v>8.7289999999999972E-3</c:v>
                      </c:pt>
                      <c:pt idx="1155">
                        <c:v>8.7329999999999994E-3</c:v>
                      </c:pt>
                      <c:pt idx="1156">
                        <c:v>8.7474999999999983E-3</c:v>
                      </c:pt>
                      <c:pt idx="1157">
                        <c:v>8.763E-3</c:v>
                      </c:pt>
                      <c:pt idx="1158">
                        <c:v>8.7844999999999989E-3</c:v>
                      </c:pt>
                      <c:pt idx="1159">
                        <c:v>8.8004999999999976E-3</c:v>
                      </c:pt>
                      <c:pt idx="1160">
                        <c:v>8.8139999999999972E-3</c:v>
                      </c:pt>
                      <c:pt idx="1161">
                        <c:v>8.8344999999999969E-3</c:v>
                      </c:pt>
                      <c:pt idx="1162">
                        <c:v>8.9789999999999974E-3</c:v>
                      </c:pt>
                      <c:pt idx="1163">
                        <c:v>8.9794999999999962E-3</c:v>
                      </c:pt>
                      <c:pt idx="1164">
                        <c:v>8.9989999999999966E-3</c:v>
                      </c:pt>
                      <c:pt idx="1165">
                        <c:v>9.0604999999999956E-3</c:v>
                      </c:pt>
                      <c:pt idx="1166">
                        <c:v>9.0814999999999958E-3</c:v>
                      </c:pt>
                      <c:pt idx="1167">
                        <c:v>9.0924999999999964E-3</c:v>
                      </c:pt>
                      <c:pt idx="1168">
                        <c:v>9.1029999999999948E-3</c:v>
                      </c:pt>
                      <c:pt idx="1169">
                        <c:v>9.1179999999999942E-3</c:v>
                      </c:pt>
                      <c:pt idx="1170">
                        <c:v>9.128499999999996E-3</c:v>
                      </c:pt>
                      <c:pt idx="1171">
                        <c:v>9.1404999999999959E-3</c:v>
                      </c:pt>
                      <c:pt idx="1172">
                        <c:v>9.1589999999999953E-3</c:v>
                      </c:pt>
                      <c:pt idx="1173">
                        <c:v>9.1764999999999989E-3</c:v>
                      </c:pt>
                      <c:pt idx="1174">
                        <c:v>9.1934999999999951E-3</c:v>
                      </c:pt>
                      <c:pt idx="1175">
                        <c:v>9.2159999999999985E-3</c:v>
                      </c:pt>
                      <c:pt idx="1176">
                        <c:v>9.5204999999999977E-3</c:v>
                      </c:pt>
                      <c:pt idx="1177">
                        <c:v>9.5689999999999959E-3</c:v>
                      </c:pt>
                      <c:pt idx="1178">
                        <c:v>9.5774999999999957E-3</c:v>
                      </c:pt>
                      <c:pt idx="1179">
                        <c:v>9.5969999999999979E-3</c:v>
                      </c:pt>
                      <c:pt idx="1180">
                        <c:v>9.615499999999999E-3</c:v>
                      </c:pt>
                      <c:pt idx="1181">
                        <c:v>9.6319999999999982E-3</c:v>
                      </c:pt>
                      <c:pt idx="1182">
                        <c:v>9.6549999999999987E-3</c:v>
                      </c:pt>
                      <c:pt idx="1183">
                        <c:v>9.6779999999999991E-3</c:v>
                      </c:pt>
                      <c:pt idx="1184">
                        <c:v>9.6940000000000012E-3</c:v>
                      </c:pt>
                      <c:pt idx="1185">
                        <c:v>9.7135000000000016E-3</c:v>
                      </c:pt>
                      <c:pt idx="1186">
                        <c:v>9.7305000000000013E-3</c:v>
                      </c:pt>
                      <c:pt idx="1187">
                        <c:v>9.747500000000001E-3</c:v>
                      </c:pt>
                      <c:pt idx="1188">
                        <c:v>9.7690000000000016E-3</c:v>
                      </c:pt>
                      <c:pt idx="1189">
                        <c:v>9.7874999999999993E-3</c:v>
                      </c:pt>
                      <c:pt idx="1190">
                        <c:v>9.810499999999998E-3</c:v>
                      </c:pt>
                      <c:pt idx="1191">
                        <c:v>9.8264999999999984E-3</c:v>
                      </c:pt>
                      <c:pt idx="1192">
                        <c:v>9.8469999999999999E-3</c:v>
                      </c:pt>
                      <c:pt idx="1193">
                        <c:v>9.8670000000000008E-3</c:v>
                      </c:pt>
                      <c:pt idx="1194">
                        <c:v>9.8865000000000012E-3</c:v>
                      </c:pt>
                      <c:pt idx="1195">
                        <c:v>9.9070000000000009E-3</c:v>
                      </c:pt>
                      <c:pt idx="1196">
                        <c:v>9.9275000000000006E-3</c:v>
                      </c:pt>
                      <c:pt idx="1197">
                        <c:v>9.9395000000000004E-3</c:v>
                      </c:pt>
                      <c:pt idx="1198">
                        <c:v>9.9574999999999993E-3</c:v>
                      </c:pt>
                      <c:pt idx="1199">
                        <c:v>9.9814999999999973E-3</c:v>
                      </c:pt>
                      <c:pt idx="1200">
                        <c:v>9.9979999999999982E-3</c:v>
                      </c:pt>
                      <c:pt idx="1201">
                        <c:v>1.0011999999999998E-2</c:v>
                      </c:pt>
                      <c:pt idx="1202">
                        <c:v>1.00325E-2</c:v>
                      </c:pt>
                      <c:pt idx="1203">
                        <c:v>1.0051999999999998E-2</c:v>
                      </c:pt>
                      <c:pt idx="1204">
                        <c:v>1.0073499999999999E-2</c:v>
                      </c:pt>
                      <c:pt idx="1205">
                        <c:v>1.0083E-2</c:v>
                      </c:pt>
                      <c:pt idx="1206">
                        <c:v>1.0105999999999999E-2</c:v>
                      </c:pt>
                      <c:pt idx="1207">
                        <c:v>1.0132E-2</c:v>
                      </c:pt>
                      <c:pt idx="1208">
                        <c:v>1.0135499999999999E-2</c:v>
                      </c:pt>
                      <c:pt idx="1209">
                        <c:v>1.0158499999999999E-2</c:v>
                      </c:pt>
                      <c:pt idx="1210">
                        <c:v>1.0155499999999998E-2</c:v>
                      </c:pt>
                      <c:pt idx="1211">
                        <c:v>1.0174999999999997E-2</c:v>
                      </c:pt>
                      <c:pt idx="1212">
                        <c:v>1.0200499999999996E-2</c:v>
                      </c:pt>
                      <c:pt idx="1213">
                        <c:v>1.0215499999999999E-2</c:v>
                      </c:pt>
                      <c:pt idx="1214">
                        <c:v>1.0242499999999996E-2</c:v>
                      </c:pt>
                      <c:pt idx="1215">
                        <c:v>1.0261499999999995E-2</c:v>
                      </c:pt>
                      <c:pt idx="1216">
                        <c:v>1.0282999999999995E-2</c:v>
                      </c:pt>
                      <c:pt idx="1217">
                        <c:v>1.0307999999999994E-2</c:v>
                      </c:pt>
                      <c:pt idx="1218">
                        <c:v>1.0329499999999993E-2</c:v>
                      </c:pt>
                      <c:pt idx="1219">
                        <c:v>1.0348499999999993E-2</c:v>
                      </c:pt>
                      <c:pt idx="1220">
                        <c:v>1.0389499999999996E-2</c:v>
                      </c:pt>
                      <c:pt idx="1221">
                        <c:v>1.0396999999999997E-2</c:v>
                      </c:pt>
                      <c:pt idx="1222">
                        <c:v>1.0418999999999998E-2</c:v>
                      </c:pt>
                      <c:pt idx="1223">
                        <c:v>1.0437499999999997E-2</c:v>
                      </c:pt>
                      <c:pt idx="1224">
                        <c:v>1.0407499999999998E-2</c:v>
                      </c:pt>
                      <c:pt idx="1225">
                        <c:v>1.0430999999999999E-2</c:v>
                      </c:pt>
                      <c:pt idx="1226">
                        <c:v>1.0454000000000001E-2</c:v>
                      </c:pt>
                      <c:pt idx="1227">
                        <c:v>1.0487500000000004E-2</c:v>
                      </c:pt>
                      <c:pt idx="1228">
                        <c:v>1.0516000000000003E-2</c:v>
                      </c:pt>
                      <c:pt idx="1229">
                        <c:v>1.0524000000000002E-2</c:v>
                      </c:pt>
                      <c:pt idx="1230">
                        <c:v>1.0542000000000003E-2</c:v>
                      </c:pt>
                      <c:pt idx="1231">
                        <c:v>1.0563500000000003E-2</c:v>
                      </c:pt>
                      <c:pt idx="1232">
                        <c:v>1.0588500000000002E-2</c:v>
                      </c:pt>
                      <c:pt idx="1233">
                        <c:v>1.0613500000000005E-2</c:v>
                      </c:pt>
                      <c:pt idx="1234">
                        <c:v>1.0631500000000006E-2</c:v>
                      </c:pt>
                      <c:pt idx="1235">
                        <c:v>1.0651000000000001E-2</c:v>
                      </c:pt>
                      <c:pt idx="1236">
                        <c:v>1.06645E-2</c:v>
                      </c:pt>
                      <c:pt idx="1237">
                        <c:v>1.0692500000000002E-2</c:v>
                      </c:pt>
                      <c:pt idx="1238">
                        <c:v>1.0713499999999997E-2</c:v>
                      </c:pt>
                      <c:pt idx="1239">
                        <c:v>1.0780999999999999E-2</c:v>
                      </c:pt>
                      <c:pt idx="1240">
                        <c:v>1.0797499999999998E-2</c:v>
                      </c:pt>
                      <c:pt idx="1241">
                        <c:v>1.0820999999999999E-2</c:v>
                      </c:pt>
                      <c:pt idx="1242">
                        <c:v>1.0844999999999999E-2</c:v>
                      </c:pt>
                      <c:pt idx="1243">
                        <c:v>1.0865999999999995E-2</c:v>
                      </c:pt>
                      <c:pt idx="1244">
                        <c:v>1.0887499999999996E-2</c:v>
                      </c:pt>
                      <c:pt idx="1245">
                        <c:v>1.0906499999999996E-2</c:v>
                      </c:pt>
                      <c:pt idx="1246">
                        <c:v>1.0935999999999993E-2</c:v>
                      </c:pt>
                      <c:pt idx="1247">
                        <c:v>1.0972499999999991E-2</c:v>
                      </c:pt>
                      <c:pt idx="1248">
                        <c:v>1.1001999999999991E-2</c:v>
                      </c:pt>
                      <c:pt idx="1249">
                        <c:v>1.1029499999999991E-2</c:v>
                      </c:pt>
                      <c:pt idx="1250">
                        <c:v>1.1054999999999992E-2</c:v>
                      </c:pt>
                      <c:pt idx="1251">
                        <c:v>1.1082499999999995E-2</c:v>
                      </c:pt>
                      <c:pt idx="1252">
                        <c:v>1.1117499999999994E-2</c:v>
                      </c:pt>
                      <c:pt idx="1253">
                        <c:v>1.1137499999999991E-2</c:v>
                      </c:pt>
                      <c:pt idx="1254">
                        <c:v>1.1164499999999992E-2</c:v>
                      </c:pt>
                      <c:pt idx="1255">
                        <c:v>1.1192499999999994E-2</c:v>
                      </c:pt>
                      <c:pt idx="1256">
                        <c:v>1.1218499999999994E-2</c:v>
                      </c:pt>
                      <c:pt idx="1257">
                        <c:v>1.1245999999999994E-2</c:v>
                      </c:pt>
                      <c:pt idx="1258">
                        <c:v>1.1289999999999993E-2</c:v>
                      </c:pt>
                      <c:pt idx="1259">
                        <c:v>1.1337499999999993E-2</c:v>
                      </c:pt>
                      <c:pt idx="1260">
                        <c:v>1.1362499999999992E-2</c:v>
                      </c:pt>
                      <c:pt idx="1261">
                        <c:v>1.1389499999999995E-2</c:v>
                      </c:pt>
                      <c:pt idx="1262">
                        <c:v>1.1385999999999993E-2</c:v>
                      </c:pt>
                      <c:pt idx="1263">
                        <c:v>1.1414999999999993E-2</c:v>
                      </c:pt>
                      <c:pt idx="1264">
                        <c:v>1.1445999999999994E-2</c:v>
                      </c:pt>
                      <c:pt idx="1265">
                        <c:v>1.1471499999999992E-2</c:v>
                      </c:pt>
                      <c:pt idx="1266">
                        <c:v>1.1502999999999994E-2</c:v>
                      </c:pt>
                      <c:pt idx="1267">
                        <c:v>1.1530499999999997E-2</c:v>
                      </c:pt>
                      <c:pt idx="1268">
                        <c:v>1.1554999999999996E-2</c:v>
                      </c:pt>
                      <c:pt idx="1269">
                        <c:v>1.1575999999999998E-2</c:v>
                      </c:pt>
                      <c:pt idx="1270">
                        <c:v>1.1603499999999997E-2</c:v>
                      </c:pt>
                      <c:pt idx="1271">
                        <c:v>1.1629999999999998E-2</c:v>
                      </c:pt>
                      <c:pt idx="1272">
                        <c:v>1.16585E-2</c:v>
                      </c:pt>
                      <c:pt idx="1273">
                        <c:v>1.1683999999999996E-2</c:v>
                      </c:pt>
                      <c:pt idx="1274">
                        <c:v>1.1715499999999998E-2</c:v>
                      </c:pt>
                      <c:pt idx="1275">
                        <c:v>1.1740500000000001E-2</c:v>
                      </c:pt>
                      <c:pt idx="1276">
                        <c:v>1.1770000000000003E-2</c:v>
                      </c:pt>
                      <c:pt idx="1277">
                        <c:v>1.1795500000000004E-2</c:v>
                      </c:pt>
                      <c:pt idx="1278">
                        <c:v>1.18225E-2</c:v>
                      </c:pt>
                      <c:pt idx="1279">
                        <c:v>1.1850500000000003E-2</c:v>
                      </c:pt>
                      <c:pt idx="1280">
                        <c:v>1.1878E-2</c:v>
                      </c:pt>
                      <c:pt idx="1281">
                        <c:v>1.1906000000000002E-2</c:v>
                      </c:pt>
                      <c:pt idx="1282">
                        <c:v>1.1934999999999999E-2</c:v>
                      </c:pt>
                      <c:pt idx="1283">
                        <c:v>1.1965500000000004E-2</c:v>
                      </c:pt>
                      <c:pt idx="1284">
                        <c:v>1.19965E-2</c:v>
                      </c:pt>
                      <c:pt idx="1285">
                        <c:v>1.1922500000000001E-2</c:v>
                      </c:pt>
                      <c:pt idx="1286">
                        <c:v>1.1946500000000002E-2</c:v>
                      </c:pt>
                      <c:pt idx="1287">
                        <c:v>1.1983500000000003E-2</c:v>
                      </c:pt>
                      <c:pt idx="1288">
                        <c:v>1.2022500000000002E-2</c:v>
                      </c:pt>
                      <c:pt idx="1289">
                        <c:v>1.2055500000000002E-2</c:v>
                      </c:pt>
                      <c:pt idx="1290">
                        <c:v>1.2089000000000006E-2</c:v>
                      </c:pt>
                      <c:pt idx="1291">
                        <c:v>1.2113500000000001E-2</c:v>
                      </c:pt>
                      <c:pt idx="1292">
                        <c:v>1.2143000000000001E-2</c:v>
                      </c:pt>
                      <c:pt idx="1293">
                        <c:v>1.2135E-2</c:v>
                      </c:pt>
                      <c:pt idx="1294">
                        <c:v>1.21685E-2</c:v>
                      </c:pt>
                      <c:pt idx="1295">
                        <c:v>1.2199499999999999E-2</c:v>
                      </c:pt>
                      <c:pt idx="1296">
                        <c:v>1.2231999999999998E-2</c:v>
                      </c:pt>
                      <c:pt idx="1297">
                        <c:v>1.2265E-2</c:v>
                      </c:pt>
                      <c:pt idx="1298">
                        <c:v>1.2296999999999995E-2</c:v>
                      </c:pt>
                      <c:pt idx="1299">
                        <c:v>1.2327999999999999E-2</c:v>
                      </c:pt>
                      <c:pt idx="1300">
                        <c:v>1.23585E-2</c:v>
                      </c:pt>
                      <c:pt idx="1301">
                        <c:v>1.2390499999999997E-2</c:v>
                      </c:pt>
                      <c:pt idx="1302">
                        <c:v>1.2422499999999998E-2</c:v>
                      </c:pt>
                      <c:pt idx="1303">
                        <c:v>1.2450999999999999E-2</c:v>
                      </c:pt>
                      <c:pt idx="1304">
                        <c:v>1.2483499999999996E-2</c:v>
                      </c:pt>
                      <c:pt idx="1305">
                        <c:v>1.2515499999999999E-2</c:v>
                      </c:pt>
                      <c:pt idx="1306">
                        <c:v>1.2556499999999996E-2</c:v>
                      </c:pt>
                      <c:pt idx="1307">
                        <c:v>1.2585499999999996E-2</c:v>
                      </c:pt>
                      <c:pt idx="1308">
                        <c:v>1.2610999999999994E-2</c:v>
                      </c:pt>
                      <c:pt idx="1309">
                        <c:v>1.2637499999999994E-2</c:v>
                      </c:pt>
                      <c:pt idx="1310">
                        <c:v>1.2682999999999995E-2</c:v>
                      </c:pt>
                      <c:pt idx="1311">
                        <c:v>1.2723999999999999E-2</c:v>
                      </c:pt>
                      <c:pt idx="1312">
                        <c:v>1.2752500000000002E-2</c:v>
                      </c:pt>
                      <c:pt idx="1313">
                        <c:v>1.2784499999999999E-2</c:v>
                      </c:pt>
                      <c:pt idx="1314">
                        <c:v>1.2813999999999999E-2</c:v>
                      </c:pt>
                      <c:pt idx="1315">
                        <c:v>1.2847499999999996E-2</c:v>
                      </c:pt>
                      <c:pt idx="1316">
                        <c:v>1.2878499999999992E-2</c:v>
                      </c:pt>
                      <c:pt idx="1317">
                        <c:v>1.2911499999999996E-2</c:v>
                      </c:pt>
                      <c:pt idx="1318">
                        <c:v>1.2936999999999994E-2</c:v>
                      </c:pt>
                      <c:pt idx="1319">
                        <c:v>1.2928999999999994E-2</c:v>
                      </c:pt>
                      <c:pt idx="1320">
                        <c:v>1.2976499999999995E-2</c:v>
                      </c:pt>
                      <c:pt idx="1321">
                        <c:v>1.3013999999999994E-2</c:v>
                      </c:pt>
                      <c:pt idx="1322">
                        <c:v>1.3048999999999993E-2</c:v>
                      </c:pt>
                      <c:pt idx="1323">
                        <c:v>1.3082999999999994E-2</c:v>
                      </c:pt>
                      <c:pt idx="1324">
                        <c:v>1.3104499999999993E-2</c:v>
                      </c:pt>
                      <c:pt idx="1325">
                        <c:v>1.3134999999999994E-2</c:v>
                      </c:pt>
                      <c:pt idx="1326">
                        <c:v>1.3169499999999994E-2</c:v>
                      </c:pt>
                      <c:pt idx="1327">
                        <c:v>1.3204499999999992E-2</c:v>
                      </c:pt>
                      <c:pt idx="1328">
                        <c:v>1.3241999999999993E-2</c:v>
                      </c:pt>
                      <c:pt idx="1329">
                        <c:v>1.3279999999999991E-2</c:v>
                      </c:pt>
                      <c:pt idx="1330">
                        <c:v>1.3315999999999993E-2</c:v>
                      </c:pt>
                      <c:pt idx="1331">
                        <c:v>1.3355999999999993E-2</c:v>
                      </c:pt>
                      <c:pt idx="1332">
                        <c:v>1.3377499999999992E-2</c:v>
                      </c:pt>
                      <c:pt idx="1333">
                        <c:v>1.341349999999999E-2</c:v>
                      </c:pt>
                      <c:pt idx="1334">
                        <c:v>1.3449999999999988E-2</c:v>
                      </c:pt>
                      <c:pt idx="1335">
                        <c:v>1.3477499999999989E-2</c:v>
                      </c:pt>
                      <c:pt idx="1336">
                        <c:v>1.3513499999999989E-2</c:v>
                      </c:pt>
                      <c:pt idx="1337">
                        <c:v>1.3551499999999992E-2</c:v>
                      </c:pt>
                      <c:pt idx="1338">
                        <c:v>1.3599999999999992E-2</c:v>
                      </c:pt>
                      <c:pt idx="1339">
                        <c:v>1.3629999999999991E-2</c:v>
                      </c:pt>
                      <c:pt idx="1340">
                        <c:v>1.3660999999999993E-2</c:v>
                      </c:pt>
                      <c:pt idx="1341">
                        <c:v>1.3690499999999993E-2</c:v>
                      </c:pt>
                      <c:pt idx="1342">
                        <c:v>1.3717499999999992E-2</c:v>
                      </c:pt>
                      <c:pt idx="1343">
                        <c:v>1.3754499999999992E-2</c:v>
                      </c:pt>
                      <c:pt idx="1344">
                        <c:v>1.3797499999999992E-2</c:v>
                      </c:pt>
                      <c:pt idx="1345">
                        <c:v>1.3825999999999995E-2</c:v>
                      </c:pt>
                      <c:pt idx="1346">
                        <c:v>1.3855999999999993E-2</c:v>
                      </c:pt>
                      <c:pt idx="1347">
                        <c:v>1.3892499999999995E-2</c:v>
                      </c:pt>
                      <c:pt idx="1348">
                        <c:v>1.3927999999999994E-2</c:v>
                      </c:pt>
                      <c:pt idx="1349">
                        <c:v>1.3960999999999994E-2</c:v>
                      </c:pt>
                      <c:pt idx="1350">
                        <c:v>1.4006499999999998E-2</c:v>
                      </c:pt>
                      <c:pt idx="1351">
                        <c:v>1.4047999999999998E-2</c:v>
                      </c:pt>
                      <c:pt idx="1352">
                        <c:v>1.4085E-2</c:v>
                      </c:pt>
                      <c:pt idx="1353">
                        <c:v>1.4121999999999997E-2</c:v>
                      </c:pt>
                      <c:pt idx="1354">
                        <c:v>1.4154999999999997E-2</c:v>
                      </c:pt>
                      <c:pt idx="1355">
                        <c:v>1.4198500000000003E-2</c:v>
                      </c:pt>
                      <c:pt idx="1356">
                        <c:v>1.42305E-2</c:v>
                      </c:pt>
                      <c:pt idx="1357">
                        <c:v>1.4267E-2</c:v>
                      </c:pt>
                      <c:pt idx="1358">
                        <c:v>1.4305000000000002E-2</c:v>
                      </c:pt>
                      <c:pt idx="1359">
                        <c:v>1.4345000000000002E-2</c:v>
                      </c:pt>
                      <c:pt idx="1360">
                        <c:v>1.43865E-2</c:v>
                      </c:pt>
                      <c:pt idx="1361">
                        <c:v>1.4432000000000002E-2</c:v>
                      </c:pt>
                      <c:pt idx="1362">
                        <c:v>1.4461E-2</c:v>
                      </c:pt>
                      <c:pt idx="1363">
                        <c:v>1.4512999999999998E-2</c:v>
                      </c:pt>
                      <c:pt idx="1364">
                        <c:v>1.4553000000000003E-2</c:v>
                      </c:pt>
                      <c:pt idx="1365">
                        <c:v>1.4546500000000002E-2</c:v>
                      </c:pt>
                      <c:pt idx="1366">
                        <c:v>1.4572000000000003E-2</c:v>
                      </c:pt>
                      <c:pt idx="1367">
                        <c:v>1.4616000000000001E-2</c:v>
                      </c:pt>
                      <c:pt idx="1368">
                        <c:v>1.4656500000000003E-2</c:v>
                      </c:pt>
                      <c:pt idx="1369">
                        <c:v>1.4699500000000002E-2</c:v>
                      </c:pt>
                      <c:pt idx="1370">
                        <c:v>1.4746500000000001E-2</c:v>
                      </c:pt>
                      <c:pt idx="1371">
                        <c:v>1.4788000000000003E-2</c:v>
                      </c:pt>
                      <c:pt idx="1372">
                        <c:v>1.4823000000000001E-2</c:v>
                      </c:pt>
                      <c:pt idx="1373">
                        <c:v>1.4860999999999999E-2</c:v>
                      </c:pt>
                      <c:pt idx="1374">
                        <c:v>1.4890999999999998E-2</c:v>
                      </c:pt>
                      <c:pt idx="1375">
                        <c:v>1.4915499999999996E-2</c:v>
                      </c:pt>
                      <c:pt idx="1376">
                        <c:v>1.4664500000000004E-2</c:v>
                      </c:pt>
                      <c:pt idx="1377">
                        <c:v>1.4675000000000002E-2</c:v>
                      </c:pt>
                      <c:pt idx="1378">
                        <c:v>1.4718000000000002E-2</c:v>
                      </c:pt>
                      <c:pt idx="1379">
                        <c:v>1.4747500000000004E-2</c:v>
                      </c:pt>
                      <c:pt idx="1380">
                        <c:v>1.4784500000000003E-2</c:v>
                      </c:pt>
                      <c:pt idx="1381">
                        <c:v>1.4823000000000005E-2</c:v>
                      </c:pt>
                      <c:pt idx="1382">
                        <c:v>1.4855500000000006E-2</c:v>
                      </c:pt>
                      <c:pt idx="1383">
                        <c:v>1.4893500000000006E-2</c:v>
                      </c:pt>
                      <c:pt idx="1384">
                        <c:v>1.4930000000000009E-2</c:v>
                      </c:pt>
                      <c:pt idx="1385">
                        <c:v>1.496050000000001E-2</c:v>
                      </c:pt>
                      <c:pt idx="1386">
                        <c:v>1.5010000000000013E-2</c:v>
                      </c:pt>
                      <c:pt idx="1387">
                        <c:v>1.504550000000001E-2</c:v>
                      </c:pt>
                      <c:pt idx="1388">
                        <c:v>1.5085500000000012E-2</c:v>
                      </c:pt>
                      <c:pt idx="1389">
                        <c:v>1.5125000000000008E-2</c:v>
                      </c:pt>
                      <c:pt idx="1390">
                        <c:v>1.5162000000000009E-2</c:v>
                      </c:pt>
                      <c:pt idx="1391">
                        <c:v>1.5204000000000013E-2</c:v>
                      </c:pt>
                      <c:pt idx="1392">
                        <c:v>1.5242500000000015E-2</c:v>
                      </c:pt>
                      <c:pt idx="1393">
                        <c:v>1.5287000000000011E-2</c:v>
                      </c:pt>
                      <c:pt idx="1394">
                        <c:v>1.5330500000000011E-2</c:v>
                      </c:pt>
                      <c:pt idx="1395">
                        <c:v>1.5359500000000012E-2</c:v>
                      </c:pt>
                      <c:pt idx="1396">
                        <c:v>1.5400500000000013E-2</c:v>
                      </c:pt>
                      <c:pt idx="1397">
                        <c:v>1.5448000000000012E-2</c:v>
                      </c:pt>
                      <c:pt idx="1398">
                        <c:v>1.5487000000000008E-2</c:v>
                      </c:pt>
                      <c:pt idx="1399">
                        <c:v>1.552200000000001E-2</c:v>
                      </c:pt>
                      <c:pt idx="1400">
                        <c:v>1.5568000000000011E-2</c:v>
                      </c:pt>
                      <c:pt idx="1401">
                        <c:v>1.5613500000000011E-2</c:v>
                      </c:pt>
                      <c:pt idx="1402">
                        <c:v>1.5659500000000014E-2</c:v>
                      </c:pt>
                      <c:pt idx="1403">
                        <c:v>1.5699000000000015E-2</c:v>
                      </c:pt>
                      <c:pt idx="1404">
                        <c:v>1.5744000000000015E-2</c:v>
                      </c:pt>
                      <c:pt idx="1405">
                        <c:v>1.5789500000000015E-2</c:v>
                      </c:pt>
                      <c:pt idx="1406">
                        <c:v>1.5829000000000013E-2</c:v>
                      </c:pt>
                      <c:pt idx="1407">
                        <c:v>1.5869000000000012E-2</c:v>
                      </c:pt>
                      <c:pt idx="1408">
                        <c:v>1.593650000000001E-2</c:v>
                      </c:pt>
                      <c:pt idx="1409">
                        <c:v>1.5975000000000013E-2</c:v>
                      </c:pt>
                      <c:pt idx="1410">
                        <c:v>1.6015000000000012E-2</c:v>
                      </c:pt>
                      <c:pt idx="1411">
                        <c:v>1.6066500000000011E-2</c:v>
                      </c:pt>
                      <c:pt idx="1412">
                        <c:v>1.6116000000000012E-2</c:v>
                      </c:pt>
                      <c:pt idx="1413">
                        <c:v>1.6160000000000011E-2</c:v>
                      </c:pt>
                      <c:pt idx="1414">
                        <c:v>1.6193000000000013E-2</c:v>
                      </c:pt>
                      <c:pt idx="1415">
                        <c:v>1.6238500000000013E-2</c:v>
                      </c:pt>
                      <c:pt idx="1416">
                        <c:v>1.6280000000000013E-2</c:v>
                      </c:pt>
                      <c:pt idx="1417">
                        <c:v>1.6320000000000015E-2</c:v>
                      </c:pt>
                      <c:pt idx="1418">
                        <c:v>1.6349000000000016E-2</c:v>
                      </c:pt>
                      <c:pt idx="1419">
                        <c:v>1.6388000000000017E-2</c:v>
                      </c:pt>
                      <c:pt idx="1420">
                        <c:v>1.6407500000000016E-2</c:v>
                      </c:pt>
                      <c:pt idx="1421">
                        <c:v>1.6458000000000014E-2</c:v>
                      </c:pt>
                      <c:pt idx="1422">
                        <c:v>1.6507000000000011E-2</c:v>
                      </c:pt>
                      <c:pt idx="1423">
                        <c:v>1.6544000000000014E-2</c:v>
                      </c:pt>
                      <c:pt idx="1424">
                        <c:v>1.6576500000000008E-2</c:v>
                      </c:pt>
                      <c:pt idx="1425">
                        <c:v>1.6618000000000011E-2</c:v>
                      </c:pt>
                      <c:pt idx="1426">
                        <c:v>1.666150000000001E-2</c:v>
                      </c:pt>
                      <c:pt idx="1427">
                        <c:v>1.670000000000001E-2</c:v>
                      </c:pt>
                      <c:pt idx="1428">
                        <c:v>1.674150000000001E-2</c:v>
                      </c:pt>
                      <c:pt idx="1429">
                        <c:v>1.6784500000000008E-2</c:v>
                      </c:pt>
                      <c:pt idx="1430">
                        <c:v>1.682100000000001E-2</c:v>
                      </c:pt>
                      <c:pt idx="1431">
                        <c:v>1.6861500000000008E-2</c:v>
                      </c:pt>
                      <c:pt idx="1432">
                        <c:v>1.6902500000000008E-2</c:v>
                      </c:pt>
                      <c:pt idx="1433">
                        <c:v>1.6942000000000009E-2</c:v>
                      </c:pt>
                      <c:pt idx="1434">
                        <c:v>1.698750000000001E-2</c:v>
                      </c:pt>
                      <c:pt idx="1435">
                        <c:v>1.7032500000000009E-2</c:v>
                      </c:pt>
                      <c:pt idx="1436">
                        <c:v>1.7083000000000008E-2</c:v>
                      </c:pt>
                      <c:pt idx="1437">
                        <c:v>1.7125000000000008E-2</c:v>
                      </c:pt>
                      <c:pt idx="1438">
                        <c:v>1.7168000000000006E-2</c:v>
                      </c:pt>
                      <c:pt idx="1439">
                        <c:v>1.7216500000000006E-2</c:v>
                      </c:pt>
                      <c:pt idx="1440">
                        <c:v>1.7263500000000008E-2</c:v>
                      </c:pt>
                      <c:pt idx="1441">
                        <c:v>1.7305500000000008E-2</c:v>
                      </c:pt>
                      <c:pt idx="1442">
                        <c:v>1.7345500000000003E-2</c:v>
                      </c:pt>
                      <c:pt idx="1443">
                        <c:v>1.7390000000000006E-2</c:v>
                      </c:pt>
                      <c:pt idx="1444">
                        <c:v>1.7431000000000006E-2</c:v>
                      </c:pt>
                      <c:pt idx="1445">
                        <c:v>1.7474500000000007E-2</c:v>
                      </c:pt>
                      <c:pt idx="1446">
                        <c:v>1.7517500000000005E-2</c:v>
                      </c:pt>
                      <c:pt idx="1447">
                        <c:v>1.7550000000000007E-2</c:v>
                      </c:pt>
                      <c:pt idx="1448">
                        <c:v>1.7591500000000003E-2</c:v>
                      </c:pt>
                      <c:pt idx="1449">
                        <c:v>1.7639500000000002E-2</c:v>
                      </c:pt>
                      <c:pt idx="1450">
                        <c:v>1.7678000000000003E-2</c:v>
                      </c:pt>
                      <c:pt idx="1451">
                        <c:v>1.7719499999999999E-2</c:v>
                      </c:pt>
                      <c:pt idx="1452">
                        <c:v>1.7763999999999999E-2</c:v>
                      </c:pt>
                      <c:pt idx="1453">
                        <c:v>1.7802500000000002E-2</c:v>
                      </c:pt>
                      <c:pt idx="1454">
                        <c:v>1.7849499999999997E-2</c:v>
                      </c:pt>
                      <c:pt idx="1455">
                        <c:v>1.7887E-2</c:v>
                      </c:pt>
                      <c:pt idx="1456">
                        <c:v>1.7923000000000001E-2</c:v>
                      </c:pt>
                      <c:pt idx="1457">
                        <c:v>1.7961499999999998E-2</c:v>
                      </c:pt>
                      <c:pt idx="1458">
                        <c:v>1.7977999999999997E-2</c:v>
                      </c:pt>
                      <c:pt idx="1459">
                        <c:v>1.7995499999999994E-2</c:v>
                      </c:pt>
                      <c:pt idx="1460">
                        <c:v>1.8034499999999995E-2</c:v>
                      </c:pt>
                      <c:pt idx="1461">
                        <c:v>1.8078999999999994E-2</c:v>
                      </c:pt>
                      <c:pt idx="1462">
                        <c:v>1.8148999999999995E-2</c:v>
                      </c:pt>
                      <c:pt idx="1463">
                        <c:v>1.8188499999999993E-2</c:v>
                      </c:pt>
                      <c:pt idx="1464">
                        <c:v>1.8220999999999991E-2</c:v>
                      </c:pt>
                      <c:pt idx="1465">
                        <c:v>1.8259999999999992E-2</c:v>
                      </c:pt>
                      <c:pt idx="1466">
                        <c:v>1.8292499999999993E-2</c:v>
                      </c:pt>
                      <c:pt idx="1467">
                        <c:v>1.8333999999999993E-2</c:v>
                      </c:pt>
                      <c:pt idx="1468">
                        <c:v>1.8374999999999996E-2</c:v>
                      </c:pt>
                      <c:pt idx="1469">
                        <c:v>1.8410999999999997E-2</c:v>
                      </c:pt>
                      <c:pt idx="1470">
                        <c:v>1.8444999999999996E-2</c:v>
                      </c:pt>
                      <c:pt idx="1471">
                        <c:v>1.8479499999999996E-2</c:v>
                      </c:pt>
                      <c:pt idx="1472">
                        <c:v>1.8513499999999995E-2</c:v>
                      </c:pt>
                      <c:pt idx="1473">
                        <c:v>1.8551499999999995E-2</c:v>
                      </c:pt>
                      <c:pt idx="1474">
                        <c:v>1.8590499999999996E-2</c:v>
                      </c:pt>
                      <c:pt idx="1475">
                        <c:v>1.8624999999999992E-2</c:v>
                      </c:pt>
                      <c:pt idx="1476">
                        <c:v>1.8661999999999998E-2</c:v>
                      </c:pt>
                      <c:pt idx="1477">
                        <c:v>1.8702499999999993E-2</c:v>
                      </c:pt>
                      <c:pt idx="1478">
                        <c:v>1.8737999999999994E-2</c:v>
                      </c:pt>
                      <c:pt idx="1479">
                        <c:v>1.8778499999999997E-2</c:v>
                      </c:pt>
                      <c:pt idx="1480">
                        <c:v>1.8821499999999994E-2</c:v>
                      </c:pt>
                      <c:pt idx="1481">
                        <c:v>1.8862499999999997E-2</c:v>
                      </c:pt>
                      <c:pt idx="1482">
                        <c:v>1.8901999999999999E-2</c:v>
                      </c:pt>
                      <c:pt idx="1483">
                        <c:v>1.8935499999999997E-2</c:v>
                      </c:pt>
                      <c:pt idx="1484">
                        <c:v>1.8977499999999994E-2</c:v>
                      </c:pt>
                      <c:pt idx="1485">
                        <c:v>1.9113999999999996E-2</c:v>
                      </c:pt>
                      <c:pt idx="1486">
                        <c:v>1.9157499999999997E-2</c:v>
                      </c:pt>
                      <c:pt idx="1487">
                        <c:v>1.9189999999999995E-2</c:v>
                      </c:pt>
                      <c:pt idx="1488">
                        <c:v>1.9224999999999996E-2</c:v>
                      </c:pt>
                      <c:pt idx="1489">
                        <c:v>1.9263999999999996E-2</c:v>
                      </c:pt>
                      <c:pt idx="1490">
                        <c:v>1.9306999999999994E-2</c:v>
                      </c:pt>
                      <c:pt idx="1491">
                        <c:v>1.9348499999999994E-2</c:v>
                      </c:pt>
                      <c:pt idx="1492">
                        <c:v>1.9395999999999997E-2</c:v>
                      </c:pt>
                      <c:pt idx="1493">
                        <c:v>1.9432999999999992E-2</c:v>
                      </c:pt>
                      <c:pt idx="1494">
                        <c:v>1.9471499999999996E-2</c:v>
                      </c:pt>
                      <c:pt idx="1495">
                        <c:v>1.9510499999999993E-2</c:v>
                      </c:pt>
                      <c:pt idx="1496">
                        <c:v>1.9550499999999991E-2</c:v>
                      </c:pt>
                      <c:pt idx="1497">
                        <c:v>1.9592499999999995E-2</c:v>
                      </c:pt>
                      <c:pt idx="1498">
                        <c:v>1.9630999999999996E-2</c:v>
                      </c:pt>
                      <c:pt idx="1499">
                        <c:v>1.9676999999999997E-2</c:v>
                      </c:pt>
                      <c:pt idx="1500">
                        <c:v>1.9709499999999994E-2</c:v>
                      </c:pt>
                      <c:pt idx="1501">
                        <c:v>1.9754999999999991E-2</c:v>
                      </c:pt>
                      <c:pt idx="1502">
                        <c:v>1.9794999999999993E-2</c:v>
                      </c:pt>
                      <c:pt idx="1503">
                        <c:v>1.983349999999999E-2</c:v>
                      </c:pt>
                      <c:pt idx="1504">
                        <c:v>1.9878499999999993E-2</c:v>
                      </c:pt>
                      <c:pt idx="1505">
                        <c:v>1.9911499999999999E-2</c:v>
                      </c:pt>
                      <c:pt idx="1506">
                        <c:v>1.9947999999999997E-2</c:v>
                      </c:pt>
                      <c:pt idx="1507">
                        <c:v>1.998649999999999E-2</c:v>
                      </c:pt>
                      <c:pt idx="1508">
                        <c:v>2.0032499999999991E-2</c:v>
                      </c:pt>
                      <c:pt idx="1509">
                        <c:v>2.0077999999999992E-2</c:v>
                      </c:pt>
                      <c:pt idx="1510">
                        <c:v>2.0122999999999992E-2</c:v>
                      </c:pt>
                      <c:pt idx="1511">
                        <c:v>2.0160999999999995E-2</c:v>
                      </c:pt>
                      <c:pt idx="1512">
                        <c:v>2.0203499999999992E-2</c:v>
                      </c:pt>
                      <c:pt idx="1513">
                        <c:v>2.0247499999999988E-2</c:v>
                      </c:pt>
                      <c:pt idx="1514">
                        <c:v>2.0292499999999984E-2</c:v>
                      </c:pt>
                      <c:pt idx="1515">
                        <c:v>2.0336499999999983E-2</c:v>
                      </c:pt>
                      <c:pt idx="1516">
                        <c:v>2.0376999999999989E-2</c:v>
                      </c:pt>
                      <c:pt idx="1517">
                        <c:v>2.0420499999999994E-2</c:v>
                      </c:pt>
                      <c:pt idx="1518">
                        <c:v>2.0473999999999992E-2</c:v>
                      </c:pt>
                      <c:pt idx="1519">
                        <c:v>2.0512499999999993E-2</c:v>
                      </c:pt>
                      <c:pt idx="1520">
                        <c:v>2.0551499999999993E-2</c:v>
                      </c:pt>
                      <c:pt idx="1521">
                        <c:v>2.0587499999999995E-2</c:v>
                      </c:pt>
                      <c:pt idx="1522">
                        <c:v>2.0592499999999993E-2</c:v>
                      </c:pt>
                      <c:pt idx="1523">
                        <c:v>2.0619999999999999E-2</c:v>
                      </c:pt>
                      <c:pt idx="1524">
                        <c:v>2.0666499999999987E-2</c:v>
                      </c:pt>
                      <c:pt idx="1525">
                        <c:v>2.0699499999999992E-2</c:v>
                      </c:pt>
                      <c:pt idx="1526">
                        <c:v>2.0737499999999996E-2</c:v>
                      </c:pt>
                      <c:pt idx="1527">
                        <c:v>2.0771499999999995E-2</c:v>
                      </c:pt>
                      <c:pt idx="1528">
                        <c:v>2.080099999999999E-2</c:v>
                      </c:pt>
                      <c:pt idx="1529">
                        <c:v>2.0834999999999985E-2</c:v>
                      </c:pt>
                      <c:pt idx="1530">
                        <c:v>2.0868999999999985E-2</c:v>
                      </c:pt>
                      <c:pt idx="1531">
                        <c:v>2.0896999999999989E-2</c:v>
                      </c:pt>
                      <c:pt idx="1532">
                        <c:v>2.0941999999999985E-2</c:v>
                      </c:pt>
                      <c:pt idx="1533">
                        <c:v>2.0976499999999985E-2</c:v>
                      </c:pt>
                      <c:pt idx="1534">
                        <c:v>2.1010999999999988E-2</c:v>
                      </c:pt>
                      <c:pt idx="1535">
                        <c:v>2.1042499999999992E-2</c:v>
                      </c:pt>
                      <c:pt idx="1536">
                        <c:v>2.1081499999999993E-2</c:v>
                      </c:pt>
                      <c:pt idx="1537">
                        <c:v>2.1112499999999989E-2</c:v>
                      </c:pt>
                      <c:pt idx="1538">
                        <c:v>2.114499999999999E-2</c:v>
                      </c:pt>
                      <c:pt idx="1539">
                        <c:v>2.1179999999999991E-2</c:v>
                      </c:pt>
                      <c:pt idx="1540">
                        <c:v>2.1222999999999992E-2</c:v>
                      </c:pt>
                      <c:pt idx="1541">
                        <c:v>2.1274999999999992E-2</c:v>
                      </c:pt>
                      <c:pt idx="1542">
                        <c:v>2.1312999999999992E-2</c:v>
                      </c:pt>
                      <c:pt idx="1543">
                        <c:v>2.1344499999999992E-2</c:v>
                      </c:pt>
                      <c:pt idx="1544">
                        <c:v>2.1378499999999995E-2</c:v>
                      </c:pt>
                      <c:pt idx="1545">
                        <c:v>2.1382999999999992E-2</c:v>
                      </c:pt>
                      <c:pt idx="1546">
                        <c:v>2.1448499999999995E-2</c:v>
                      </c:pt>
                      <c:pt idx="1547">
                        <c:v>2.1490999999999993E-2</c:v>
                      </c:pt>
                      <c:pt idx="1548">
                        <c:v>2.1526999999999998E-2</c:v>
                      </c:pt>
                      <c:pt idx="1549">
                        <c:v>2.1568E-2</c:v>
                      </c:pt>
                      <c:pt idx="1550">
                        <c:v>2.1599E-2</c:v>
                      </c:pt>
                      <c:pt idx="1551">
                        <c:v>2.16335E-2</c:v>
                      </c:pt>
                      <c:pt idx="1552">
                        <c:v>2.1666499999999998E-2</c:v>
                      </c:pt>
                      <c:pt idx="1553">
                        <c:v>2.1699000000000003E-2</c:v>
                      </c:pt>
                      <c:pt idx="1554">
                        <c:v>2.1741999999999997E-2</c:v>
                      </c:pt>
                      <c:pt idx="1555">
                        <c:v>2.1778499999999999E-2</c:v>
                      </c:pt>
                      <c:pt idx="1556">
                        <c:v>2.1825000000000001E-2</c:v>
                      </c:pt>
                      <c:pt idx="1557">
                        <c:v>2.1864500000000002E-2</c:v>
                      </c:pt>
                      <c:pt idx="1558">
                        <c:v>2.1901999999999998E-2</c:v>
                      </c:pt>
                      <c:pt idx="1559">
                        <c:v>2.1941499999999999E-2</c:v>
                      </c:pt>
                      <c:pt idx="1560">
                        <c:v>2.1973499999999997E-2</c:v>
                      </c:pt>
                      <c:pt idx="1561">
                        <c:v>2.2012E-2</c:v>
                      </c:pt>
                      <c:pt idx="1562">
                        <c:v>2.20465E-2</c:v>
                      </c:pt>
                      <c:pt idx="1563">
                        <c:v>2.2078E-2</c:v>
                      </c:pt>
                      <c:pt idx="1564">
                        <c:v>2.2116500000000001E-2</c:v>
                      </c:pt>
                      <c:pt idx="1565">
                        <c:v>2.215E-2</c:v>
                      </c:pt>
                      <c:pt idx="1566">
                        <c:v>2.2191000000000002E-2</c:v>
                      </c:pt>
                      <c:pt idx="1567">
                        <c:v>2.2222999999999996E-2</c:v>
                      </c:pt>
                      <c:pt idx="1568">
                        <c:v>2.2252499999999998E-2</c:v>
                      </c:pt>
                      <c:pt idx="1569">
                        <c:v>2.2291499999999999E-2</c:v>
                      </c:pt>
                      <c:pt idx="1570">
                        <c:v>2.2322499999999995E-2</c:v>
                      </c:pt>
                      <c:pt idx="1571">
                        <c:v>2.2360499999999995E-2</c:v>
                      </c:pt>
                      <c:pt idx="1572">
                        <c:v>2.2398499999999998E-2</c:v>
                      </c:pt>
                      <c:pt idx="1573">
                        <c:v>2.2435999999999991E-2</c:v>
                      </c:pt>
                      <c:pt idx="1574">
                        <c:v>2.2480999999999987E-2</c:v>
                      </c:pt>
                      <c:pt idx="1575">
                        <c:v>2.2530999999999995E-2</c:v>
                      </c:pt>
                      <c:pt idx="1576">
                        <c:v>2.2573499999999993E-2</c:v>
                      </c:pt>
                      <c:pt idx="1577">
                        <c:v>2.261249999999999E-2</c:v>
                      </c:pt>
                      <c:pt idx="1578">
                        <c:v>2.2651499999999995E-2</c:v>
                      </c:pt>
                      <c:pt idx="1579">
                        <c:v>2.269249999999999E-2</c:v>
                      </c:pt>
                      <c:pt idx="1580">
                        <c:v>2.2734499999999994E-2</c:v>
                      </c:pt>
                      <c:pt idx="1581">
                        <c:v>2.2767499999999993E-2</c:v>
                      </c:pt>
                      <c:pt idx="1582">
                        <c:v>2.2808999999999996E-2</c:v>
                      </c:pt>
                      <c:pt idx="1583">
                        <c:v>2.2841E-2</c:v>
                      </c:pt>
                      <c:pt idx="1584">
                        <c:v>2.2877000000000002E-2</c:v>
                      </c:pt>
                      <c:pt idx="1585">
                        <c:v>2.2918499999999998E-2</c:v>
                      </c:pt>
                      <c:pt idx="1586">
                        <c:v>2.2936999999999996E-2</c:v>
                      </c:pt>
                      <c:pt idx="1587">
                        <c:v>2.2971999999999992E-2</c:v>
                      </c:pt>
                      <c:pt idx="1588">
                        <c:v>2.3003999999999993E-2</c:v>
                      </c:pt>
                      <c:pt idx="1589">
                        <c:v>2.3062499999999996E-2</c:v>
                      </c:pt>
                      <c:pt idx="1590">
                        <c:v>2.3088999999999995E-2</c:v>
                      </c:pt>
                      <c:pt idx="1591">
                        <c:v>2.3116499999999988E-2</c:v>
                      </c:pt>
                      <c:pt idx="1592">
                        <c:v>2.3141999999999996E-2</c:v>
                      </c:pt>
                      <c:pt idx="1593">
                        <c:v>2.3161499999999995E-2</c:v>
                      </c:pt>
                      <c:pt idx="1594">
                        <c:v>2.3192499999999994E-2</c:v>
                      </c:pt>
                      <c:pt idx="1595">
                        <c:v>2.3228499999999989E-2</c:v>
                      </c:pt>
                      <c:pt idx="1596">
                        <c:v>2.3258500000000001E-2</c:v>
                      </c:pt>
                      <c:pt idx="1597">
                        <c:v>2.3286499999999998E-2</c:v>
                      </c:pt>
                      <c:pt idx="1598">
                        <c:v>2.3313E-2</c:v>
                      </c:pt>
                      <c:pt idx="1599">
                        <c:v>2.3341000000000004E-2</c:v>
                      </c:pt>
                      <c:pt idx="1600">
                        <c:v>2.3379499999999998E-2</c:v>
                      </c:pt>
                      <c:pt idx="1601">
                        <c:v>2.3412499999999996E-2</c:v>
                      </c:pt>
                      <c:pt idx="1602">
                        <c:v>2.3439499999999999E-2</c:v>
                      </c:pt>
                      <c:pt idx="1603">
                        <c:v>2.3474499999999999E-2</c:v>
                      </c:pt>
                      <c:pt idx="1604">
                        <c:v>2.35E-2</c:v>
                      </c:pt>
                      <c:pt idx="1605">
                        <c:v>2.3528500000000001E-2</c:v>
                      </c:pt>
                      <c:pt idx="1606">
                        <c:v>2.3560499999999995E-2</c:v>
                      </c:pt>
                      <c:pt idx="1607">
                        <c:v>2.3585999999999996E-2</c:v>
                      </c:pt>
                      <c:pt idx="1608">
                        <c:v>2.3614499999999997E-2</c:v>
                      </c:pt>
                      <c:pt idx="1609">
                        <c:v>2.3651000000000005E-2</c:v>
                      </c:pt>
                      <c:pt idx="1610">
                        <c:v>2.36835E-2</c:v>
                      </c:pt>
                      <c:pt idx="1611">
                        <c:v>2.3727000000000005E-2</c:v>
                      </c:pt>
                      <c:pt idx="1612">
                        <c:v>2.3746499999999993E-2</c:v>
                      </c:pt>
                      <c:pt idx="1613">
                        <c:v>2.3776999999999996E-2</c:v>
                      </c:pt>
                      <c:pt idx="1614">
                        <c:v>2.3819999999999997E-2</c:v>
                      </c:pt>
                      <c:pt idx="1615">
                        <c:v>2.3858500000000001E-2</c:v>
                      </c:pt>
                      <c:pt idx="1616">
                        <c:v>2.3896500000000001E-2</c:v>
                      </c:pt>
                      <c:pt idx="1617">
                        <c:v>2.3929499999999999E-2</c:v>
                      </c:pt>
                      <c:pt idx="1618">
                        <c:v>2.3982999999999994E-2</c:v>
                      </c:pt>
                      <c:pt idx="1619">
                        <c:v>2.4024999999999998E-2</c:v>
                      </c:pt>
                      <c:pt idx="1620">
                        <c:v>2.4065499999999997E-2</c:v>
                      </c:pt>
                      <c:pt idx="1621">
                        <c:v>2.4102999999999999E-2</c:v>
                      </c:pt>
                      <c:pt idx="1622">
                        <c:v>2.4140999999999996E-2</c:v>
                      </c:pt>
                      <c:pt idx="1623">
                        <c:v>2.4180999999999994E-2</c:v>
                      </c:pt>
                      <c:pt idx="1624">
                        <c:v>2.4225E-2</c:v>
                      </c:pt>
                      <c:pt idx="1625">
                        <c:v>2.4267499999999997E-2</c:v>
                      </c:pt>
                      <c:pt idx="1626">
                        <c:v>2.4305999999999998E-2</c:v>
                      </c:pt>
                      <c:pt idx="1627">
                        <c:v>2.4350499999999994E-2</c:v>
                      </c:pt>
                      <c:pt idx="1628">
                        <c:v>2.4388999999999991E-2</c:v>
                      </c:pt>
                      <c:pt idx="1629">
                        <c:v>2.4434499999999984E-2</c:v>
                      </c:pt>
                      <c:pt idx="1630">
                        <c:v>2.4479499999999987E-2</c:v>
                      </c:pt>
                      <c:pt idx="1631">
                        <c:v>2.4516499999999986E-2</c:v>
                      </c:pt>
                      <c:pt idx="1632">
                        <c:v>2.4557499999999982E-2</c:v>
                      </c:pt>
                      <c:pt idx="1633">
                        <c:v>2.4610499999999983E-2</c:v>
                      </c:pt>
                      <c:pt idx="1634">
                        <c:v>2.4654499999999982E-2</c:v>
                      </c:pt>
                      <c:pt idx="1635">
                        <c:v>2.4695999999999975E-2</c:v>
                      </c:pt>
                      <c:pt idx="1636">
                        <c:v>2.4730999999999979E-2</c:v>
                      </c:pt>
                      <c:pt idx="1637">
                        <c:v>2.4778499999999985E-2</c:v>
                      </c:pt>
                      <c:pt idx="1638">
                        <c:v>2.4839499999999987E-2</c:v>
                      </c:pt>
                      <c:pt idx="1639">
                        <c:v>2.4868499999999988E-2</c:v>
                      </c:pt>
                      <c:pt idx="1640">
                        <c:v>2.4908499999999986E-2</c:v>
                      </c:pt>
                      <c:pt idx="1641">
                        <c:v>2.4959499999999982E-2</c:v>
                      </c:pt>
                      <c:pt idx="1642">
                        <c:v>2.5003999999999981E-2</c:v>
                      </c:pt>
                      <c:pt idx="1643">
                        <c:v>2.5045999999999985E-2</c:v>
                      </c:pt>
                      <c:pt idx="1644">
                        <c:v>2.508649999999998E-2</c:v>
                      </c:pt>
                      <c:pt idx="1645">
                        <c:v>2.513099999999998E-2</c:v>
                      </c:pt>
                      <c:pt idx="1646">
                        <c:v>2.5174499999999978E-2</c:v>
                      </c:pt>
                      <c:pt idx="1647">
                        <c:v>2.5210499999999976E-2</c:v>
                      </c:pt>
                      <c:pt idx="1648">
                        <c:v>2.5253499999999974E-2</c:v>
                      </c:pt>
                      <c:pt idx="1649">
                        <c:v>2.5284999999999974E-2</c:v>
                      </c:pt>
                      <c:pt idx="1650">
                        <c:v>2.5329499999999977E-2</c:v>
                      </c:pt>
                      <c:pt idx="1651">
                        <c:v>2.537099999999998E-2</c:v>
                      </c:pt>
                      <c:pt idx="1652">
                        <c:v>2.540899999999998E-2</c:v>
                      </c:pt>
                      <c:pt idx="1653">
                        <c:v>2.5451999999999978E-2</c:v>
                      </c:pt>
                      <c:pt idx="1654">
                        <c:v>2.5493499999999975E-2</c:v>
                      </c:pt>
                      <c:pt idx="1655">
                        <c:v>2.5538999999999975E-2</c:v>
                      </c:pt>
                      <c:pt idx="1656">
                        <c:v>2.5584499999999975E-2</c:v>
                      </c:pt>
                      <c:pt idx="1657">
                        <c:v>2.563149999999997E-2</c:v>
                      </c:pt>
                      <c:pt idx="1658">
                        <c:v>2.5676999999999971E-2</c:v>
                      </c:pt>
                      <c:pt idx="1659">
                        <c:v>2.5721999999999978E-2</c:v>
                      </c:pt>
                      <c:pt idx="1660">
                        <c:v>2.5764499999999978E-2</c:v>
                      </c:pt>
                      <c:pt idx="1661">
                        <c:v>2.5799999999999976E-2</c:v>
                      </c:pt>
                      <c:pt idx="1662">
                        <c:v>2.5837999999999976E-2</c:v>
                      </c:pt>
                      <c:pt idx="1663">
                        <c:v>2.587399999999998E-2</c:v>
                      </c:pt>
                      <c:pt idx="1664">
                        <c:v>2.5920999999999982E-2</c:v>
                      </c:pt>
                      <c:pt idx="1665">
                        <c:v>2.5962499999999979E-2</c:v>
                      </c:pt>
                      <c:pt idx="1666">
                        <c:v>2.6005499999999973E-2</c:v>
                      </c:pt>
                      <c:pt idx="1667">
                        <c:v>2.6043499999999983E-2</c:v>
                      </c:pt>
                      <c:pt idx="1668">
                        <c:v>2.6083499999999978E-2</c:v>
                      </c:pt>
                      <c:pt idx="1669">
                        <c:v>2.6127499999999988E-2</c:v>
                      </c:pt>
                      <c:pt idx="1670">
                        <c:v>2.6172499999999991E-2</c:v>
                      </c:pt>
                      <c:pt idx="1671">
                        <c:v>2.6214499999999988E-2</c:v>
                      </c:pt>
                      <c:pt idx="1672">
                        <c:v>2.6259499999999988E-2</c:v>
                      </c:pt>
                      <c:pt idx="1673">
                        <c:v>2.6298499999999989E-2</c:v>
                      </c:pt>
                      <c:pt idx="1674">
                        <c:v>2.6338999999999987E-2</c:v>
                      </c:pt>
                      <c:pt idx="1675">
                        <c:v>2.6384499999999998E-2</c:v>
                      </c:pt>
                      <c:pt idx="1676">
                        <c:v>2.6429499999999998E-2</c:v>
                      </c:pt>
                      <c:pt idx="1677">
                        <c:v>2.6474999999999999E-2</c:v>
                      </c:pt>
                      <c:pt idx="1678">
                        <c:v>2.6520000000000002E-2</c:v>
                      </c:pt>
                      <c:pt idx="1679">
                        <c:v>2.6562499999999996E-2</c:v>
                      </c:pt>
                      <c:pt idx="1680">
                        <c:v>2.6607499999999996E-2</c:v>
                      </c:pt>
                      <c:pt idx="1681">
                        <c:v>2.6651500000000002E-2</c:v>
                      </c:pt>
                      <c:pt idx="1682">
                        <c:v>2.6657500000000001E-2</c:v>
                      </c:pt>
                      <c:pt idx="1683">
                        <c:v>2.6711499999999999E-2</c:v>
                      </c:pt>
                      <c:pt idx="1684">
                        <c:v>2.6757E-2</c:v>
                      </c:pt>
                      <c:pt idx="1685">
                        <c:v>2.6806999999999997E-2</c:v>
                      </c:pt>
                      <c:pt idx="1686">
                        <c:v>2.6855499999999997E-2</c:v>
                      </c:pt>
                      <c:pt idx="1687">
                        <c:v>2.6905499999999992E-2</c:v>
                      </c:pt>
                      <c:pt idx="1688">
                        <c:v>2.6952499999999994E-2</c:v>
                      </c:pt>
                      <c:pt idx="1689">
                        <c:v>2.6996499999999993E-2</c:v>
                      </c:pt>
                      <c:pt idx="1690">
                        <c:v>2.7041999999999997E-2</c:v>
                      </c:pt>
                      <c:pt idx="1691">
                        <c:v>2.7088999999999998E-2</c:v>
                      </c:pt>
                      <c:pt idx="1692">
                        <c:v>2.7128500000000003E-2</c:v>
                      </c:pt>
                      <c:pt idx="1693">
                        <c:v>2.7175000000000001E-2</c:v>
                      </c:pt>
                      <c:pt idx="1694">
                        <c:v>2.7222E-2</c:v>
                      </c:pt>
                      <c:pt idx="1695">
                        <c:v>2.72675E-2</c:v>
                      </c:pt>
                      <c:pt idx="1696">
                        <c:v>2.7314999999999996E-2</c:v>
                      </c:pt>
                      <c:pt idx="1697">
                        <c:v>2.736149999999999E-2</c:v>
                      </c:pt>
                      <c:pt idx="1698">
                        <c:v>2.7407499999999994E-2</c:v>
                      </c:pt>
                      <c:pt idx="1699">
                        <c:v>2.7446499999999995E-2</c:v>
                      </c:pt>
                      <c:pt idx="1700">
                        <c:v>2.7500999999999998E-2</c:v>
                      </c:pt>
                      <c:pt idx="1701">
                        <c:v>2.7546999999999999E-2</c:v>
                      </c:pt>
                      <c:pt idx="1702">
                        <c:v>2.7540499999999996E-2</c:v>
                      </c:pt>
                      <c:pt idx="1703">
                        <c:v>2.7590999999999997E-2</c:v>
                      </c:pt>
                      <c:pt idx="1704">
                        <c:v>2.7626999999999999E-2</c:v>
                      </c:pt>
                      <c:pt idx="1705">
                        <c:v>2.76805E-2</c:v>
                      </c:pt>
                      <c:pt idx="1706">
                        <c:v>2.7720999999999996E-2</c:v>
                      </c:pt>
                      <c:pt idx="1707">
                        <c:v>2.7772000000000002E-2</c:v>
                      </c:pt>
                      <c:pt idx="1708">
                        <c:v>2.7814499999999999E-2</c:v>
                      </c:pt>
                      <c:pt idx="1709">
                        <c:v>2.7857E-2</c:v>
                      </c:pt>
                      <c:pt idx="1710">
                        <c:v>2.7911499999999999E-2</c:v>
                      </c:pt>
                      <c:pt idx="1711">
                        <c:v>2.7956999999999996E-2</c:v>
                      </c:pt>
                      <c:pt idx="1712">
                        <c:v>2.8000500000000001E-2</c:v>
                      </c:pt>
                      <c:pt idx="1713">
                        <c:v>2.8044000000000003E-2</c:v>
                      </c:pt>
                      <c:pt idx="1714">
                        <c:v>2.8088999999999996E-2</c:v>
                      </c:pt>
                      <c:pt idx="1715">
                        <c:v>2.8131500000000004E-2</c:v>
                      </c:pt>
                      <c:pt idx="1716">
                        <c:v>2.8178499999999999E-2</c:v>
                      </c:pt>
                      <c:pt idx="1717">
                        <c:v>2.8218500000000007E-2</c:v>
                      </c:pt>
                      <c:pt idx="1718">
                        <c:v>2.8254500000000009E-2</c:v>
                      </c:pt>
                      <c:pt idx="1719">
                        <c:v>2.8302000000000004E-2</c:v>
                      </c:pt>
                      <c:pt idx="1720">
                        <c:v>2.8351500000000009E-2</c:v>
                      </c:pt>
                      <c:pt idx="1721">
                        <c:v>2.8401000000000006E-2</c:v>
                      </c:pt>
                      <c:pt idx="1722">
                        <c:v>2.8480000000000012E-2</c:v>
                      </c:pt>
                      <c:pt idx="1723">
                        <c:v>2.8538000000000001E-2</c:v>
                      </c:pt>
                      <c:pt idx="1724">
                        <c:v>2.8590000000000004E-2</c:v>
                      </c:pt>
                      <c:pt idx="1725">
                        <c:v>2.8642000000000004E-2</c:v>
                      </c:pt>
                      <c:pt idx="1726">
                        <c:v>2.8686499999999997E-2</c:v>
                      </c:pt>
                      <c:pt idx="1727">
                        <c:v>2.8738E-2</c:v>
                      </c:pt>
                      <c:pt idx="1728">
                        <c:v>2.8787999999999994E-2</c:v>
                      </c:pt>
                      <c:pt idx="1729">
                        <c:v>2.8834499999999999E-2</c:v>
                      </c:pt>
                      <c:pt idx="1730">
                        <c:v>2.8884499999999997E-2</c:v>
                      </c:pt>
                      <c:pt idx="1731">
                        <c:v>2.8934999999999999E-2</c:v>
                      </c:pt>
                      <c:pt idx="1732">
                        <c:v>2.8982499999999994E-2</c:v>
                      </c:pt>
                      <c:pt idx="1733">
                        <c:v>2.9025499999999992E-2</c:v>
                      </c:pt>
                      <c:pt idx="1734">
                        <c:v>2.9072999999999998E-2</c:v>
                      </c:pt>
                      <c:pt idx="1735">
                        <c:v>2.9118499999999995E-2</c:v>
                      </c:pt>
                      <c:pt idx="1736">
                        <c:v>2.9163499999999992E-2</c:v>
                      </c:pt>
                      <c:pt idx="1737">
                        <c:v>2.9211999999999995E-2</c:v>
                      </c:pt>
                      <c:pt idx="1738">
                        <c:v>2.9254499999999992E-2</c:v>
                      </c:pt>
                      <c:pt idx="1739">
                        <c:v>2.9300999999999987E-2</c:v>
                      </c:pt>
                      <c:pt idx="1740">
                        <c:v>2.9352499999999993E-2</c:v>
                      </c:pt>
                      <c:pt idx="1741">
                        <c:v>2.9394499999999994E-2</c:v>
                      </c:pt>
                      <c:pt idx="1742">
                        <c:v>2.9452500000000003E-2</c:v>
                      </c:pt>
                      <c:pt idx="1743">
                        <c:v>2.9501999999999994E-2</c:v>
                      </c:pt>
                      <c:pt idx="1744">
                        <c:v>2.95505E-2</c:v>
                      </c:pt>
                      <c:pt idx="1745">
                        <c:v>2.96335E-2</c:v>
                      </c:pt>
                      <c:pt idx="1746">
                        <c:v>2.9654500000000007E-2</c:v>
                      </c:pt>
                      <c:pt idx="1747">
                        <c:v>2.9691499999999996E-2</c:v>
                      </c:pt>
                      <c:pt idx="1748">
                        <c:v>2.9734499999999997E-2</c:v>
                      </c:pt>
                      <c:pt idx="1749">
                        <c:v>2.9768499999999996E-2</c:v>
                      </c:pt>
                      <c:pt idx="1750">
                        <c:v>2.9810499999999993E-2</c:v>
                      </c:pt>
                      <c:pt idx="1751">
                        <c:v>2.9863999999999988E-2</c:v>
                      </c:pt>
                      <c:pt idx="1752">
                        <c:v>2.9913499999999992E-2</c:v>
                      </c:pt>
                      <c:pt idx="1753">
                        <c:v>2.9960499999999998E-2</c:v>
                      </c:pt>
                      <c:pt idx="1754">
                        <c:v>3.0004999999999997E-2</c:v>
                      </c:pt>
                      <c:pt idx="1755">
                        <c:v>3.0050499999999997E-2</c:v>
                      </c:pt>
                      <c:pt idx="1756">
                        <c:v>3.0139999999999993E-2</c:v>
                      </c:pt>
                      <c:pt idx="1757">
                        <c:v>3.0186500000000002E-2</c:v>
                      </c:pt>
                      <c:pt idx="1758">
                        <c:v>3.0228500000000002E-2</c:v>
                      </c:pt>
                      <c:pt idx="1759">
                        <c:v>3.0270999999999999E-2</c:v>
                      </c:pt>
                      <c:pt idx="1760">
                        <c:v>3.0319500000000003E-2</c:v>
                      </c:pt>
                      <c:pt idx="1761">
                        <c:v>3.0355E-2</c:v>
                      </c:pt>
                      <c:pt idx="1762">
                        <c:v>3.0400500000000004E-2</c:v>
                      </c:pt>
                      <c:pt idx="1763">
                        <c:v>3.0447000000000002E-2</c:v>
                      </c:pt>
                      <c:pt idx="1764">
                        <c:v>3.0488000000000005E-2</c:v>
                      </c:pt>
                      <c:pt idx="1765">
                        <c:v>3.0531500000000003E-2</c:v>
                      </c:pt>
                      <c:pt idx="1766">
                        <c:v>3.0575499999999999E-2</c:v>
                      </c:pt>
                      <c:pt idx="1767">
                        <c:v>3.0618500000000007E-2</c:v>
                      </c:pt>
                      <c:pt idx="1768">
                        <c:v>3.0664500000000011E-2</c:v>
                      </c:pt>
                      <c:pt idx="1769">
                        <c:v>3.0705000000000003E-2</c:v>
                      </c:pt>
                      <c:pt idx="1770">
                        <c:v>3.0750000000000006E-2</c:v>
                      </c:pt>
                      <c:pt idx="1771">
                        <c:v>3.0792500000000004E-2</c:v>
                      </c:pt>
                      <c:pt idx="1772">
                        <c:v>3.083350000000001E-2</c:v>
                      </c:pt>
                      <c:pt idx="1773">
                        <c:v>3.0876000000000015E-2</c:v>
                      </c:pt>
                      <c:pt idx="1774">
                        <c:v>3.0921500000000011E-2</c:v>
                      </c:pt>
                      <c:pt idx="1775">
                        <c:v>3.0963500000000015E-2</c:v>
                      </c:pt>
                      <c:pt idx="1776">
                        <c:v>3.1005500000000016E-2</c:v>
                      </c:pt>
                      <c:pt idx="1777">
                        <c:v>3.1049000000000011E-2</c:v>
                      </c:pt>
                      <c:pt idx="1778">
                        <c:v>3.1094000000000007E-2</c:v>
                      </c:pt>
                      <c:pt idx="1779">
                        <c:v>3.113900000000001E-2</c:v>
                      </c:pt>
                      <c:pt idx="1780">
                        <c:v>3.1177000000000007E-2</c:v>
                      </c:pt>
                      <c:pt idx="1781">
                        <c:v>3.1225500000000003E-2</c:v>
                      </c:pt>
                      <c:pt idx="1782">
                        <c:v>3.1268000000000004E-2</c:v>
                      </c:pt>
                      <c:pt idx="1783">
                        <c:v>3.1318000000000006E-2</c:v>
                      </c:pt>
                      <c:pt idx="1784">
                        <c:v>3.1364000000000003E-2</c:v>
                      </c:pt>
                      <c:pt idx="1785">
                        <c:v>3.1410500000000001E-2</c:v>
                      </c:pt>
                      <c:pt idx="1786">
                        <c:v>3.1463500000000005E-2</c:v>
                      </c:pt>
                      <c:pt idx="1787">
                        <c:v>3.1516000000000009E-2</c:v>
                      </c:pt>
                      <c:pt idx="1788">
                        <c:v>3.1561500000000006E-2</c:v>
                      </c:pt>
                      <c:pt idx="1789">
                        <c:v>3.1580500000000004E-2</c:v>
                      </c:pt>
                      <c:pt idx="1790">
                        <c:v>3.1634000000000009E-2</c:v>
                      </c:pt>
                      <c:pt idx="1791">
                        <c:v>3.1682000000000009E-2</c:v>
                      </c:pt>
                      <c:pt idx="1792">
                        <c:v>3.1732000000000003E-2</c:v>
                      </c:pt>
                      <c:pt idx="1793">
                        <c:v>3.1789000000000012E-2</c:v>
                      </c:pt>
                      <c:pt idx="1794">
                        <c:v>3.1834000000000008E-2</c:v>
                      </c:pt>
                      <c:pt idx="1795">
                        <c:v>3.1886000000000005E-2</c:v>
                      </c:pt>
                      <c:pt idx="1796">
                        <c:v>3.1921000000000005E-2</c:v>
                      </c:pt>
                      <c:pt idx="1797">
                        <c:v>3.1968500000000011E-2</c:v>
                      </c:pt>
                      <c:pt idx="1798">
                        <c:v>3.2021500000000015E-2</c:v>
                      </c:pt>
                      <c:pt idx="1799">
                        <c:v>3.2070500000000016E-2</c:v>
                      </c:pt>
                      <c:pt idx="1800">
                        <c:v>3.2111500000000015E-2</c:v>
                      </c:pt>
                      <c:pt idx="1801">
                        <c:v>3.2149000000000011E-2</c:v>
                      </c:pt>
                      <c:pt idx="1802">
                        <c:v>3.2191500000000019E-2</c:v>
                      </c:pt>
                      <c:pt idx="1803">
                        <c:v>3.2233000000000012E-2</c:v>
                      </c:pt>
                      <c:pt idx="1804">
                        <c:v>3.2285500000000009E-2</c:v>
                      </c:pt>
                      <c:pt idx="1805">
                        <c:v>3.2331500000000013E-2</c:v>
                      </c:pt>
                      <c:pt idx="1806">
                        <c:v>3.237700000000001E-2</c:v>
                      </c:pt>
                      <c:pt idx="1807">
                        <c:v>3.2428000000000005E-2</c:v>
                      </c:pt>
                      <c:pt idx="1808">
                        <c:v>3.2472500000000008E-2</c:v>
                      </c:pt>
                      <c:pt idx="1809">
                        <c:v>3.2520000000000014E-2</c:v>
                      </c:pt>
                      <c:pt idx="1810">
                        <c:v>3.2572000000000018E-2</c:v>
                      </c:pt>
                      <c:pt idx="1811">
                        <c:v>3.2600500000000011E-2</c:v>
                      </c:pt>
                      <c:pt idx="1812">
                        <c:v>3.2653000000000015E-2</c:v>
                      </c:pt>
                      <c:pt idx="1813">
                        <c:v>3.2701000000000008E-2</c:v>
                      </c:pt>
                      <c:pt idx="1814">
                        <c:v>3.2735500000000015E-2</c:v>
                      </c:pt>
                      <c:pt idx="1815">
                        <c:v>3.2775000000000019E-2</c:v>
                      </c:pt>
                      <c:pt idx="1816">
                        <c:v>3.2816500000000005E-2</c:v>
                      </c:pt>
                      <c:pt idx="1817">
                        <c:v>3.286300000000001E-2</c:v>
                      </c:pt>
                      <c:pt idx="1818">
                        <c:v>3.2903000000000009E-2</c:v>
                      </c:pt>
                      <c:pt idx="1819">
                        <c:v>3.2944000000000008E-2</c:v>
                      </c:pt>
                      <c:pt idx="1820">
                        <c:v>3.2984500000000014E-2</c:v>
                      </c:pt>
                      <c:pt idx="1821">
                        <c:v>3.303200000000002E-2</c:v>
                      </c:pt>
                      <c:pt idx="1822">
                        <c:v>3.3073500000000013E-2</c:v>
                      </c:pt>
                      <c:pt idx="1823">
                        <c:v>3.311950000000001E-2</c:v>
                      </c:pt>
                      <c:pt idx="1824">
                        <c:v>3.3170500000000012E-2</c:v>
                      </c:pt>
                      <c:pt idx="1825">
                        <c:v>3.321000000000001E-2</c:v>
                      </c:pt>
                      <c:pt idx="1826">
                        <c:v>3.3253500000000012E-2</c:v>
                      </c:pt>
                      <c:pt idx="1827">
                        <c:v>3.3292500000000017E-2</c:v>
                      </c:pt>
                      <c:pt idx="1828">
                        <c:v>3.3338000000000013E-2</c:v>
                      </c:pt>
                      <c:pt idx="1829">
                        <c:v>3.3383500000000003E-2</c:v>
                      </c:pt>
                      <c:pt idx="1830">
                        <c:v>3.3426000000000011E-2</c:v>
                      </c:pt>
                      <c:pt idx="1831">
                        <c:v>3.3477500000000014E-2</c:v>
                      </c:pt>
                      <c:pt idx="1832">
                        <c:v>3.3521500000000003E-2</c:v>
                      </c:pt>
                      <c:pt idx="1833">
                        <c:v>3.3555500000000002E-2</c:v>
                      </c:pt>
                      <c:pt idx="1834">
                        <c:v>3.3597000000000009E-2</c:v>
                      </c:pt>
                      <c:pt idx="1835">
                        <c:v>3.3637E-2</c:v>
                      </c:pt>
                      <c:pt idx="1836">
                        <c:v>3.3669000000000004E-2</c:v>
                      </c:pt>
                      <c:pt idx="1837">
                        <c:v>3.3704499999999998E-2</c:v>
                      </c:pt>
                      <c:pt idx="1838">
                        <c:v>3.3726999999999993E-2</c:v>
                      </c:pt>
                      <c:pt idx="1839">
                        <c:v>3.3783999999999995E-2</c:v>
                      </c:pt>
                      <c:pt idx="1840">
                        <c:v>3.3828999999999991E-2</c:v>
                      </c:pt>
                      <c:pt idx="1841">
                        <c:v>3.3855500000000004E-2</c:v>
                      </c:pt>
                      <c:pt idx="1842">
                        <c:v>3.3893E-2</c:v>
                      </c:pt>
                      <c:pt idx="1843">
                        <c:v>3.39355E-2</c:v>
                      </c:pt>
                      <c:pt idx="1844">
                        <c:v>3.3979499999999996E-2</c:v>
                      </c:pt>
                      <c:pt idx="1845">
                        <c:v>3.4016999999999999E-2</c:v>
                      </c:pt>
                      <c:pt idx="1846">
                        <c:v>3.4056500000000003E-2</c:v>
                      </c:pt>
                      <c:pt idx="1847">
                        <c:v>3.4104500000000003E-2</c:v>
                      </c:pt>
                      <c:pt idx="1848">
                        <c:v>3.41435E-2</c:v>
                      </c:pt>
                      <c:pt idx="1849">
                        <c:v>3.4187999999999996E-2</c:v>
                      </c:pt>
                      <c:pt idx="1850">
                        <c:v>3.4228999999999996E-2</c:v>
                      </c:pt>
                      <c:pt idx="1851">
                        <c:v>3.4273499999999998E-2</c:v>
                      </c:pt>
                      <c:pt idx="1852">
                        <c:v>3.431349999999999E-2</c:v>
                      </c:pt>
                      <c:pt idx="1853">
                        <c:v>3.4357999999999993E-2</c:v>
                      </c:pt>
                      <c:pt idx="1854">
                        <c:v>3.4394499999999988E-2</c:v>
                      </c:pt>
                      <c:pt idx="1855">
                        <c:v>3.4432999999999991E-2</c:v>
                      </c:pt>
                      <c:pt idx="1856">
                        <c:v>3.4471999999999982E-2</c:v>
                      </c:pt>
                      <c:pt idx="1857">
                        <c:v>3.4514499999999983E-2</c:v>
                      </c:pt>
                      <c:pt idx="1858">
                        <c:v>3.4566999999999987E-2</c:v>
                      </c:pt>
                      <c:pt idx="1859">
                        <c:v>3.4613999999999985E-2</c:v>
                      </c:pt>
                      <c:pt idx="1860">
                        <c:v>3.4663999999999986E-2</c:v>
                      </c:pt>
                      <c:pt idx="1861">
                        <c:v>3.470949999999999E-2</c:v>
                      </c:pt>
                      <c:pt idx="1862">
                        <c:v>3.4759999999999985E-2</c:v>
                      </c:pt>
                      <c:pt idx="1863">
                        <c:v>3.4810999999999988E-2</c:v>
                      </c:pt>
                      <c:pt idx="1864">
                        <c:v>3.4859999999999995E-2</c:v>
                      </c:pt>
                      <c:pt idx="1865">
                        <c:v>3.490999999999999E-2</c:v>
                      </c:pt>
                      <c:pt idx="1866">
                        <c:v>3.495899999999999E-2</c:v>
                      </c:pt>
                      <c:pt idx="1867">
                        <c:v>3.5012499999999995E-2</c:v>
                      </c:pt>
                      <c:pt idx="1868">
                        <c:v>3.5060499999999988E-2</c:v>
                      </c:pt>
                      <c:pt idx="1869">
                        <c:v>3.5107499999999986E-2</c:v>
                      </c:pt>
                      <c:pt idx="1870">
                        <c:v>3.5151499999999988E-2</c:v>
                      </c:pt>
                      <c:pt idx="1871">
                        <c:v>3.520149999999999E-2</c:v>
                      </c:pt>
                      <c:pt idx="1872">
                        <c:v>3.5248499999999988E-2</c:v>
                      </c:pt>
                      <c:pt idx="1873">
                        <c:v>3.5296499999999988E-2</c:v>
                      </c:pt>
                      <c:pt idx="1874">
                        <c:v>3.534049999999999E-2</c:v>
                      </c:pt>
                      <c:pt idx="1875">
                        <c:v>3.5391499999999985E-2</c:v>
                      </c:pt>
                      <c:pt idx="1876">
                        <c:v>3.5437999999999983E-2</c:v>
                      </c:pt>
                      <c:pt idx="1877">
                        <c:v>3.5489499999999979E-2</c:v>
                      </c:pt>
                      <c:pt idx="1878">
                        <c:v>3.5534999999999976E-2</c:v>
                      </c:pt>
                      <c:pt idx="1879">
                        <c:v>3.5580999999999981E-2</c:v>
                      </c:pt>
                      <c:pt idx="1880">
                        <c:v>3.5627499999999979E-2</c:v>
                      </c:pt>
                      <c:pt idx="1881">
                        <c:v>3.567699999999998E-2</c:v>
                      </c:pt>
                      <c:pt idx="1882">
                        <c:v>3.5759999999999979E-2</c:v>
                      </c:pt>
                      <c:pt idx="1883">
                        <c:v>3.5796499999999981E-2</c:v>
                      </c:pt>
                      <c:pt idx="1884">
                        <c:v>3.5838499999999981E-2</c:v>
                      </c:pt>
                      <c:pt idx="1885">
                        <c:v>3.5882999999999977E-2</c:v>
                      </c:pt>
                      <c:pt idx="1886">
                        <c:v>3.5925999999999979E-2</c:v>
                      </c:pt>
                      <c:pt idx="1887">
                        <c:v>3.596849999999998E-2</c:v>
                      </c:pt>
                      <c:pt idx="1888">
                        <c:v>3.6006999999999977E-2</c:v>
                      </c:pt>
                      <c:pt idx="1889">
                        <c:v>3.6049999999999978E-2</c:v>
                      </c:pt>
                      <c:pt idx="1890">
                        <c:v>3.6097499999999984E-2</c:v>
                      </c:pt>
                      <c:pt idx="1891">
                        <c:v>3.6151499999999982E-2</c:v>
                      </c:pt>
                      <c:pt idx="1892">
                        <c:v>3.6199999999999982E-2</c:v>
                      </c:pt>
                      <c:pt idx="1893">
                        <c:v>3.6242999999999977E-2</c:v>
                      </c:pt>
                      <c:pt idx="1894">
                        <c:v>3.6290499999999976E-2</c:v>
                      </c:pt>
                      <c:pt idx="1895">
                        <c:v>3.6335499999999979E-2</c:v>
                      </c:pt>
                      <c:pt idx="1896">
                        <c:v>3.637799999999998E-2</c:v>
                      </c:pt>
                      <c:pt idx="1897">
                        <c:v>3.6446499999999972E-2</c:v>
                      </c:pt>
                      <c:pt idx="1898">
                        <c:v>3.6457999999999977E-2</c:v>
                      </c:pt>
                      <c:pt idx="1899">
                        <c:v>3.6500499999999977E-2</c:v>
                      </c:pt>
                      <c:pt idx="1900">
                        <c:v>3.6545999999999981E-2</c:v>
                      </c:pt>
                      <c:pt idx="1901">
                        <c:v>3.6581999999999976E-2</c:v>
                      </c:pt>
                      <c:pt idx="1902">
                        <c:v>3.667999999999997E-2</c:v>
                      </c:pt>
                      <c:pt idx="1903">
                        <c:v>3.6722999999999971E-2</c:v>
                      </c:pt>
                      <c:pt idx="1904">
                        <c:v>3.6774499999999974E-2</c:v>
                      </c:pt>
                      <c:pt idx="1905">
                        <c:v>3.6818499999999969E-2</c:v>
                      </c:pt>
                      <c:pt idx="1906">
                        <c:v>3.6866499999999969E-2</c:v>
                      </c:pt>
                      <c:pt idx="1907">
                        <c:v>3.6906499999999974E-2</c:v>
                      </c:pt>
                      <c:pt idx="1908">
                        <c:v>3.6958499999999971E-2</c:v>
                      </c:pt>
                      <c:pt idx="1909">
                        <c:v>3.7001499999999972E-2</c:v>
                      </c:pt>
                      <c:pt idx="1910">
                        <c:v>3.7033499999999976E-2</c:v>
                      </c:pt>
                      <c:pt idx="1911">
                        <c:v>3.7074999999999976E-2</c:v>
                      </c:pt>
                      <c:pt idx="1912">
                        <c:v>3.7122499999999968E-2</c:v>
                      </c:pt>
                      <c:pt idx="1913">
                        <c:v>3.7162999999999967E-2</c:v>
                      </c:pt>
                      <c:pt idx="1914">
                        <c:v>3.720799999999997E-2</c:v>
                      </c:pt>
                      <c:pt idx="1915">
                        <c:v>3.7250499999999971E-2</c:v>
                      </c:pt>
                      <c:pt idx="1916">
                        <c:v>3.7291499999999964E-2</c:v>
                      </c:pt>
                      <c:pt idx="1917">
                        <c:v>3.7336999999999967E-2</c:v>
                      </c:pt>
                      <c:pt idx="1918">
                        <c:v>3.7379999999999976E-2</c:v>
                      </c:pt>
                      <c:pt idx="1919">
                        <c:v>3.742299999999997E-2</c:v>
                      </c:pt>
                      <c:pt idx="1920">
                        <c:v>3.7462499999999968E-2</c:v>
                      </c:pt>
                      <c:pt idx="1921">
                        <c:v>3.7504999999999969E-2</c:v>
                      </c:pt>
                      <c:pt idx="1922">
                        <c:v>3.7548499999999964E-2</c:v>
                      </c:pt>
                      <c:pt idx="1923">
                        <c:v>3.758949999999997E-2</c:v>
                      </c:pt>
                      <c:pt idx="1924">
                        <c:v>3.7631999999999971E-2</c:v>
                      </c:pt>
                      <c:pt idx="1925">
                        <c:v>3.7674999999999972E-2</c:v>
                      </c:pt>
                      <c:pt idx="1926">
                        <c:v>3.7716999999999973E-2</c:v>
                      </c:pt>
                      <c:pt idx="1927">
                        <c:v>3.7756999999999964E-2</c:v>
                      </c:pt>
                      <c:pt idx="1928">
                        <c:v>3.7800999999999967E-2</c:v>
                      </c:pt>
                      <c:pt idx="1929">
                        <c:v>3.7845999999999977E-2</c:v>
                      </c:pt>
                      <c:pt idx="1930">
                        <c:v>3.7884999999999974E-2</c:v>
                      </c:pt>
                      <c:pt idx="1931">
                        <c:v>3.793199999999998E-2</c:v>
                      </c:pt>
                      <c:pt idx="1932">
                        <c:v>3.7974499999999974E-2</c:v>
                      </c:pt>
                      <c:pt idx="1933">
                        <c:v>3.8022499999999973E-2</c:v>
                      </c:pt>
                      <c:pt idx="1934">
                        <c:v>3.806849999999997E-2</c:v>
                      </c:pt>
                      <c:pt idx="1935">
                        <c:v>3.8110999999999978E-2</c:v>
                      </c:pt>
                      <c:pt idx="1936">
                        <c:v>3.8157999999999977E-2</c:v>
                      </c:pt>
                      <c:pt idx="1937">
                        <c:v>3.8210499999999981E-2</c:v>
                      </c:pt>
                      <c:pt idx="1938">
                        <c:v>3.8262499999999984E-2</c:v>
                      </c:pt>
                      <c:pt idx="1939">
                        <c:v>3.8312499999999979E-2</c:v>
                      </c:pt>
                      <c:pt idx="1940">
                        <c:v>3.835599999999998E-2</c:v>
                      </c:pt>
                      <c:pt idx="1941">
                        <c:v>3.840449999999998E-2</c:v>
                      </c:pt>
                      <c:pt idx="1942">
                        <c:v>3.8442499999999977E-2</c:v>
                      </c:pt>
                      <c:pt idx="1943">
                        <c:v>3.8484999999999978E-2</c:v>
                      </c:pt>
                      <c:pt idx="1944">
                        <c:v>3.8530499999999981E-2</c:v>
                      </c:pt>
                      <c:pt idx="1945">
                        <c:v>3.858049999999999E-2</c:v>
                      </c:pt>
                      <c:pt idx="1946">
                        <c:v>3.8614999999999983E-2</c:v>
                      </c:pt>
                      <c:pt idx="1947">
                        <c:v>3.8657499999999984E-2</c:v>
                      </c:pt>
                      <c:pt idx="1948">
                        <c:v>3.8707999999999985E-2</c:v>
                      </c:pt>
                      <c:pt idx="1949">
                        <c:v>3.876499999999998E-2</c:v>
                      </c:pt>
                      <c:pt idx="1950">
                        <c:v>3.8821499999999981E-2</c:v>
                      </c:pt>
                      <c:pt idx="1951">
                        <c:v>3.8867499999999978E-2</c:v>
                      </c:pt>
                      <c:pt idx="1952">
                        <c:v>3.8917999999999987E-2</c:v>
                      </c:pt>
                      <c:pt idx="1953">
                        <c:v>3.8974499999999988E-2</c:v>
                      </c:pt>
                      <c:pt idx="1954">
                        <c:v>3.9027499999999986E-2</c:v>
                      </c:pt>
                      <c:pt idx="1955">
                        <c:v>3.9081499999999984E-2</c:v>
                      </c:pt>
                      <c:pt idx="1956">
                        <c:v>3.9088499999999991E-2</c:v>
                      </c:pt>
                      <c:pt idx="1957">
                        <c:v>3.9136999999999984E-2</c:v>
                      </c:pt>
                      <c:pt idx="1958">
                        <c:v>3.9193999999999979E-2</c:v>
                      </c:pt>
                      <c:pt idx="1959">
                        <c:v>3.9248999999999985E-2</c:v>
                      </c:pt>
                      <c:pt idx="1960">
                        <c:v>3.9302999999999991E-2</c:v>
                      </c:pt>
                      <c:pt idx="1961">
                        <c:v>3.9363999999999982E-2</c:v>
                      </c:pt>
                      <c:pt idx="1962">
                        <c:v>3.9414499999999991E-2</c:v>
                      </c:pt>
                      <c:pt idx="1963">
                        <c:v>3.9470499999999985E-2</c:v>
                      </c:pt>
                      <c:pt idx="1964">
                        <c:v>3.9525999999999985E-2</c:v>
                      </c:pt>
                      <c:pt idx="1965">
                        <c:v>3.9583499999999973E-2</c:v>
                      </c:pt>
                      <c:pt idx="1966">
                        <c:v>3.9637499999999971E-2</c:v>
                      </c:pt>
                      <c:pt idx="1967">
                        <c:v>3.9693499999999972E-2</c:v>
                      </c:pt>
                      <c:pt idx="1968">
                        <c:v>3.974999999999998E-2</c:v>
                      </c:pt>
                      <c:pt idx="1969">
                        <c:v>3.9804499999999986E-2</c:v>
                      </c:pt>
                      <c:pt idx="1970">
                        <c:v>3.9862999999999975E-2</c:v>
                      </c:pt>
                      <c:pt idx="1971">
                        <c:v>3.9917499999999981E-2</c:v>
                      </c:pt>
                      <c:pt idx="1972">
                        <c:v>3.9966999999999982E-2</c:v>
                      </c:pt>
                      <c:pt idx="1973">
                        <c:v>4.002049999999998E-2</c:v>
                      </c:pt>
                      <c:pt idx="1974">
                        <c:v>4.0074499999999985E-2</c:v>
                      </c:pt>
                      <c:pt idx="1975">
                        <c:v>4.0128999999999984E-2</c:v>
                      </c:pt>
                      <c:pt idx="1976">
                        <c:v>4.0133499999999982E-2</c:v>
                      </c:pt>
                      <c:pt idx="1977">
                        <c:v>4.0184999999999985E-2</c:v>
                      </c:pt>
                      <c:pt idx="1978">
                        <c:v>4.0240499999999992E-2</c:v>
                      </c:pt>
                      <c:pt idx="1979">
                        <c:v>4.0294999999999977E-2</c:v>
                      </c:pt>
                      <c:pt idx="1980">
                        <c:v>4.0351499999999978E-2</c:v>
                      </c:pt>
                      <c:pt idx="1981">
                        <c:v>4.0406499999999977E-2</c:v>
                      </c:pt>
                      <c:pt idx="1982">
                        <c:v>4.0462499999999985E-2</c:v>
                      </c:pt>
                      <c:pt idx="1983">
                        <c:v>4.0516499999999983E-2</c:v>
                      </c:pt>
                      <c:pt idx="1984">
                        <c:v>4.0572999999999977E-2</c:v>
                      </c:pt>
                      <c:pt idx="1985">
                        <c:v>4.0629999999999999E-2</c:v>
                      </c:pt>
                      <c:pt idx="1986">
                        <c:v>4.0683499999999991E-2</c:v>
                      </c:pt>
                      <c:pt idx="1987">
                        <c:v>4.0734999999999993E-2</c:v>
                      </c:pt>
                      <c:pt idx="1988">
                        <c:v>4.0790999999999994E-2</c:v>
                      </c:pt>
                      <c:pt idx="1989">
                        <c:v>4.0845499999999993E-2</c:v>
                      </c:pt>
                      <c:pt idx="1990">
                        <c:v>4.0914499999999999E-2</c:v>
                      </c:pt>
                      <c:pt idx="1991">
                        <c:v>4.0985000000000008E-2</c:v>
                      </c:pt>
                      <c:pt idx="1992">
                        <c:v>4.1040500000000001E-2</c:v>
                      </c:pt>
                      <c:pt idx="1993">
                        <c:v>4.1097500000000002E-2</c:v>
                      </c:pt>
                      <c:pt idx="1994">
                        <c:v>4.1158500000000001E-2</c:v>
                      </c:pt>
                      <c:pt idx="1995">
                        <c:v>4.1214999999999995E-2</c:v>
                      </c:pt>
                      <c:pt idx="1996">
                        <c:v>4.1290499999999987E-2</c:v>
                      </c:pt>
                      <c:pt idx="1997">
                        <c:v>4.1351999999999986E-2</c:v>
                      </c:pt>
                      <c:pt idx="1998">
                        <c:v>4.1409999999999982E-2</c:v>
                      </c:pt>
                      <c:pt idx="1999">
                        <c:v>4.1474499999999977E-2</c:v>
                      </c:pt>
                      <c:pt idx="2000">
                        <c:v>4.1529499999999969E-2</c:v>
                      </c:pt>
                      <c:pt idx="2001">
                        <c:v>4.1597499999999975E-2</c:v>
                      </c:pt>
                      <c:pt idx="2002">
                        <c:v>4.1659999999999975E-2</c:v>
                      </c:pt>
                      <c:pt idx="2003">
                        <c:v>4.1722499999999975E-2</c:v>
                      </c:pt>
                      <c:pt idx="2004">
                        <c:v>4.1779999999999984E-2</c:v>
                      </c:pt>
                      <c:pt idx="2005">
                        <c:v>4.1842499999999977E-2</c:v>
                      </c:pt>
                      <c:pt idx="2006">
                        <c:v>4.1904999999999991E-2</c:v>
                      </c:pt>
                      <c:pt idx="2007">
                        <c:v>4.1967499999999991E-2</c:v>
                      </c:pt>
                      <c:pt idx="2008">
                        <c:v>4.2032999999999994E-2</c:v>
                      </c:pt>
                      <c:pt idx="2009">
                        <c:v>4.2090000000000002E-2</c:v>
                      </c:pt>
                      <c:pt idx="2010">
                        <c:v>4.2147999999999991E-2</c:v>
                      </c:pt>
                      <c:pt idx="2011">
                        <c:v>4.2208000000000002E-2</c:v>
                      </c:pt>
                      <c:pt idx="2012">
                        <c:v>4.227150000000001E-2</c:v>
                      </c:pt>
                      <c:pt idx="2013">
                        <c:v>4.2332000000000015E-2</c:v>
                      </c:pt>
                      <c:pt idx="2014">
                        <c:v>4.2398000000000019E-2</c:v>
                      </c:pt>
                      <c:pt idx="2015">
                        <c:v>4.2462000000000021E-2</c:v>
                      </c:pt>
                      <c:pt idx="2016">
                        <c:v>4.2527500000000017E-2</c:v>
                      </c:pt>
                      <c:pt idx="2017">
                        <c:v>4.2587000000000021E-2</c:v>
                      </c:pt>
                      <c:pt idx="2018">
                        <c:v>4.2647000000000011E-2</c:v>
                      </c:pt>
                      <c:pt idx="2019">
                        <c:v>4.2708500000000017E-2</c:v>
                      </c:pt>
                      <c:pt idx="2020">
                        <c:v>4.2773500000000013E-2</c:v>
                      </c:pt>
                      <c:pt idx="2021">
                        <c:v>4.2833000000000003E-2</c:v>
                      </c:pt>
                      <c:pt idx="2022">
                        <c:v>4.2890000000000011E-2</c:v>
                      </c:pt>
                      <c:pt idx="2023">
                        <c:v>4.2947500000000013E-2</c:v>
                      </c:pt>
                      <c:pt idx="2024">
                        <c:v>4.3002000000000012E-2</c:v>
                      </c:pt>
                      <c:pt idx="2025">
                        <c:v>4.306250000000001E-2</c:v>
                      </c:pt>
                      <c:pt idx="2026">
                        <c:v>4.311350000000002E-2</c:v>
                      </c:pt>
                      <c:pt idx="2027">
                        <c:v>4.3177000000000014E-2</c:v>
                      </c:pt>
                      <c:pt idx="2028">
                        <c:v>4.3240500000000008E-2</c:v>
                      </c:pt>
                      <c:pt idx="2029">
                        <c:v>4.3298000000000017E-2</c:v>
                      </c:pt>
                      <c:pt idx="2030">
                        <c:v>4.3357000000000007E-2</c:v>
                      </c:pt>
                      <c:pt idx="2031">
                        <c:v>4.3417000000000011E-2</c:v>
                      </c:pt>
                      <c:pt idx="2032">
                        <c:v>4.3473000000000012E-2</c:v>
                      </c:pt>
                      <c:pt idx="2033">
                        <c:v>4.3532000000000008E-2</c:v>
                      </c:pt>
                      <c:pt idx="2034">
                        <c:v>4.3590000000000011E-2</c:v>
                      </c:pt>
                      <c:pt idx="2035">
                        <c:v>4.3652000000000017E-2</c:v>
                      </c:pt>
                      <c:pt idx="2036">
                        <c:v>4.3723500000000005E-2</c:v>
                      </c:pt>
                      <c:pt idx="2037">
                        <c:v>4.378350000000001E-2</c:v>
                      </c:pt>
                      <c:pt idx="2038">
                        <c:v>4.3848000000000012E-2</c:v>
                      </c:pt>
                      <c:pt idx="2039">
                        <c:v>4.3905500000000014E-2</c:v>
                      </c:pt>
                      <c:pt idx="2040">
                        <c:v>4.3962500000000009E-2</c:v>
                      </c:pt>
                      <c:pt idx="2041">
                        <c:v>4.4029000000000013E-2</c:v>
                      </c:pt>
                      <c:pt idx="2042">
                        <c:v>4.4114500000000015E-2</c:v>
                      </c:pt>
                      <c:pt idx="2043">
                        <c:v>4.4174499999999998E-2</c:v>
                      </c:pt>
                      <c:pt idx="2044">
                        <c:v>4.4233500000000002E-2</c:v>
                      </c:pt>
                      <c:pt idx="2045">
                        <c:v>4.4294500000000001E-2</c:v>
                      </c:pt>
                      <c:pt idx="2046">
                        <c:v>4.4358999999999996E-2</c:v>
                      </c:pt>
                      <c:pt idx="2047">
                        <c:v>4.4418999999999986E-2</c:v>
                      </c:pt>
                      <c:pt idx="2048">
                        <c:v>4.4487999999999986E-2</c:v>
                      </c:pt>
                      <c:pt idx="2049">
                        <c:v>4.4551999999999981E-2</c:v>
                      </c:pt>
                      <c:pt idx="2050">
                        <c:v>4.4614499999999981E-2</c:v>
                      </c:pt>
                      <c:pt idx="2051">
                        <c:v>4.4678999999999983E-2</c:v>
                      </c:pt>
                      <c:pt idx="2052">
                        <c:v>4.4743499999999978E-2</c:v>
                      </c:pt>
                      <c:pt idx="2053">
                        <c:v>4.4804999999999977E-2</c:v>
                      </c:pt>
                      <c:pt idx="2054">
                        <c:v>4.4871499999999981E-2</c:v>
                      </c:pt>
                      <c:pt idx="2055">
                        <c:v>4.4937999999999992E-2</c:v>
                      </c:pt>
                      <c:pt idx="2056">
                        <c:v>4.5008999999999987E-2</c:v>
                      </c:pt>
                      <c:pt idx="2057">
                        <c:v>4.5069499999999978E-2</c:v>
                      </c:pt>
                      <c:pt idx="2058">
                        <c:v>4.5128999999999982E-2</c:v>
                      </c:pt>
                      <c:pt idx="2059">
                        <c:v>4.5191999999999982E-2</c:v>
                      </c:pt>
                      <c:pt idx="2060">
                        <c:v>4.5251499999999979E-2</c:v>
                      </c:pt>
                      <c:pt idx="2061">
                        <c:v>4.5317499999999983E-2</c:v>
                      </c:pt>
                      <c:pt idx="2062">
                        <c:v>4.5379499999999975E-2</c:v>
                      </c:pt>
                      <c:pt idx="2063">
                        <c:v>4.5442499999999969E-2</c:v>
                      </c:pt>
                      <c:pt idx="2064">
                        <c:v>4.5502499999999974E-2</c:v>
                      </c:pt>
                      <c:pt idx="2065">
                        <c:v>4.556849999999997E-2</c:v>
                      </c:pt>
                      <c:pt idx="2066">
                        <c:v>4.5633499999999973E-2</c:v>
                      </c:pt>
                      <c:pt idx="2067">
                        <c:v>4.5692499999999976E-2</c:v>
                      </c:pt>
                      <c:pt idx="2068">
                        <c:v>4.5763499999999978E-2</c:v>
                      </c:pt>
                      <c:pt idx="2069">
                        <c:v>4.583149999999999E-2</c:v>
                      </c:pt>
                      <c:pt idx="2070">
                        <c:v>4.5898499999999995E-2</c:v>
                      </c:pt>
                      <c:pt idx="2071">
                        <c:v>4.5964499999999998E-2</c:v>
                      </c:pt>
                      <c:pt idx="2072">
                        <c:v>4.6029999999999995E-2</c:v>
                      </c:pt>
                      <c:pt idx="2073">
                        <c:v>4.60975E-2</c:v>
                      </c:pt>
                      <c:pt idx="2074">
                        <c:v>4.6164500000000004E-2</c:v>
                      </c:pt>
                      <c:pt idx="2075">
                        <c:v>4.6225500000000003E-2</c:v>
                      </c:pt>
                      <c:pt idx="2076">
                        <c:v>4.6286500000000001E-2</c:v>
                      </c:pt>
                      <c:pt idx="2077">
                        <c:v>4.6344500000000011E-2</c:v>
                      </c:pt>
                      <c:pt idx="2078">
                        <c:v>4.6408500000000005E-2</c:v>
                      </c:pt>
                      <c:pt idx="2079">
                        <c:v>4.6475499999999996E-2</c:v>
                      </c:pt>
                      <c:pt idx="2080">
                        <c:v>4.65355E-2</c:v>
                      </c:pt>
                      <c:pt idx="2081">
                        <c:v>4.6591500000000001E-2</c:v>
                      </c:pt>
                      <c:pt idx="2082">
                        <c:v>4.6651000000000005E-2</c:v>
                      </c:pt>
                      <c:pt idx="2083">
                        <c:v>4.6712500000000004E-2</c:v>
                      </c:pt>
                      <c:pt idx="2084">
                        <c:v>4.6771500000000021E-2</c:v>
                      </c:pt>
                      <c:pt idx="2085">
                        <c:v>4.682900000000001E-2</c:v>
                      </c:pt>
                      <c:pt idx="2086">
                        <c:v>4.6887500000000006E-2</c:v>
                      </c:pt>
                      <c:pt idx="2087">
                        <c:v>4.6943000000000012E-2</c:v>
                      </c:pt>
                      <c:pt idx="2088">
                        <c:v>4.7002500000000003E-2</c:v>
                      </c:pt>
                      <c:pt idx="2089">
                        <c:v>4.7064000000000016E-2</c:v>
                      </c:pt>
                      <c:pt idx="2090">
                        <c:v>4.7111500000000008E-2</c:v>
                      </c:pt>
                      <c:pt idx="2091">
                        <c:v>4.7164500000000012E-2</c:v>
                      </c:pt>
                      <c:pt idx="2092">
                        <c:v>4.7217500000000009E-2</c:v>
                      </c:pt>
                      <c:pt idx="2093">
                        <c:v>4.7277000000000007E-2</c:v>
                      </c:pt>
                      <c:pt idx="2094">
                        <c:v>4.7330500000000005E-2</c:v>
                      </c:pt>
                      <c:pt idx="2095">
                        <c:v>4.7388000000000007E-2</c:v>
                      </c:pt>
                      <c:pt idx="2096">
                        <c:v>4.7445500000000002E-2</c:v>
                      </c:pt>
                      <c:pt idx="2097">
                        <c:v>4.7465500000000001E-2</c:v>
                      </c:pt>
                      <c:pt idx="2098">
                        <c:v>4.7550500000000009E-2</c:v>
                      </c:pt>
                      <c:pt idx="2099">
                        <c:v>4.7619000000000009E-2</c:v>
                      </c:pt>
                      <c:pt idx="2100">
                        <c:v>4.7678500000000013E-2</c:v>
                      </c:pt>
                      <c:pt idx="2101">
                        <c:v>4.7742500000000014E-2</c:v>
                      </c:pt>
                      <c:pt idx="2102">
                        <c:v>4.7802000000000004E-2</c:v>
                      </c:pt>
                      <c:pt idx="2103">
                        <c:v>4.78605E-2</c:v>
                      </c:pt>
                      <c:pt idx="2104">
                        <c:v>4.7914000000000005E-2</c:v>
                      </c:pt>
                      <c:pt idx="2105">
                        <c:v>4.7966000000000009E-2</c:v>
                      </c:pt>
                      <c:pt idx="2106">
                        <c:v>4.802300000000001E-2</c:v>
                      </c:pt>
                      <c:pt idx="2107">
                        <c:v>4.8084500000000002E-2</c:v>
                      </c:pt>
                      <c:pt idx="2108">
                        <c:v>4.8135000000000004E-2</c:v>
                      </c:pt>
                      <c:pt idx="2109">
                        <c:v>4.8195000000000009E-2</c:v>
                      </c:pt>
                      <c:pt idx="2110">
                        <c:v>4.8250000000000001E-2</c:v>
                      </c:pt>
                      <c:pt idx="2111">
                        <c:v>4.8308499999999997E-2</c:v>
                      </c:pt>
                      <c:pt idx="2112">
                        <c:v>4.8365999999999999E-2</c:v>
                      </c:pt>
                      <c:pt idx="2113">
                        <c:v>4.8425999999999997E-2</c:v>
                      </c:pt>
                      <c:pt idx="2114">
                        <c:v>4.8482499999999991E-2</c:v>
                      </c:pt>
                      <c:pt idx="2115">
                        <c:v>4.8537999999999998E-2</c:v>
                      </c:pt>
                      <c:pt idx="2116">
                        <c:v>4.8598999999999996E-2</c:v>
                      </c:pt>
                      <c:pt idx="2117">
                        <c:v>4.8653499999999995E-2</c:v>
                      </c:pt>
                      <c:pt idx="2118">
                        <c:v>4.8716000000000002E-2</c:v>
                      </c:pt>
                      <c:pt idx="2119">
                        <c:v>4.8774500000000005E-2</c:v>
                      </c:pt>
                      <c:pt idx="2120">
                        <c:v>4.8831000000000006E-2</c:v>
                      </c:pt>
                      <c:pt idx="2121">
                        <c:v>4.8890999999999997E-2</c:v>
                      </c:pt>
                      <c:pt idx="2122">
                        <c:v>4.8954000000000004E-2</c:v>
                      </c:pt>
                      <c:pt idx="2123">
                        <c:v>4.9012500000000007E-2</c:v>
                      </c:pt>
                      <c:pt idx="2124">
                        <c:v>4.9068000000000014E-2</c:v>
                      </c:pt>
                      <c:pt idx="2125">
                        <c:v>4.9127500000000025E-2</c:v>
                      </c:pt>
                      <c:pt idx="2126">
                        <c:v>4.9185500000000021E-2</c:v>
                      </c:pt>
                      <c:pt idx="2127">
                        <c:v>4.9255500000000028E-2</c:v>
                      </c:pt>
                      <c:pt idx="2128">
                        <c:v>4.9310500000000014E-2</c:v>
                      </c:pt>
                      <c:pt idx="2129">
                        <c:v>4.9366500000000021E-2</c:v>
                      </c:pt>
                      <c:pt idx="2130">
                        <c:v>4.9426000000000012E-2</c:v>
                      </c:pt>
                      <c:pt idx="2131">
                        <c:v>4.9478500000000016E-2</c:v>
                      </c:pt>
                      <c:pt idx="2132">
                        <c:v>4.9532500000000014E-2</c:v>
                      </c:pt>
                      <c:pt idx="2133">
                        <c:v>4.9592499999999998E-2</c:v>
                      </c:pt>
                      <c:pt idx="2134">
                        <c:v>4.9650999999999994E-2</c:v>
                      </c:pt>
                      <c:pt idx="2135">
                        <c:v>4.9711499999999999E-2</c:v>
                      </c:pt>
                      <c:pt idx="2136">
                        <c:v>4.9769500000000001E-2</c:v>
                      </c:pt>
                      <c:pt idx="2137">
                        <c:v>4.9817499999999987E-2</c:v>
                      </c:pt>
                      <c:pt idx="2138">
                        <c:v>4.9868000000000003E-2</c:v>
                      </c:pt>
                      <c:pt idx="2139">
                        <c:v>4.9913999999999993E-2</c:v>
                      </c:pt>
                      <c:pt idx="2140">
                        <c:v>4.9959999999999997E-2</c:v>
                      </c:pt>
                      <c:pt idx="2141">
                        <c:v>5.0005500000000008E-2</c:v>
                      </c:pt>
                      <c:pt idx="2142">
                        <c:v>5.0054500000000009E-2</c:v>
                      </c:pt>
                      <c:pt idx="2143">
                        <c:v>5.0105000000000004E-2</c:v>
                      </c:pt>
                      <c:pt idx="2144">
                        <c:v>5.015349999999999E-2</c:v>
                      </c:pt>
                      <c:pt idx="2145">
                        <c:v>5.0200499999999995E-2</c:v>
                      </c:pt>
                      <c:pt idx="2146">
                        <c:v>5.0261999999999994E-2</c:v>
                      </c:pt>
                      <c:pt idx="2147">
                        <c:v>5.0320999999999991E-2</c:v>
                      </c:pt>
                      <c:pt idx="2148">
                        <c:v>5.0373000000000001E-2</c:v>
                      </c:pt>
                      <c:pt idx="2149">
                        <c:v>5.0422500000000002E-2</c:v>
                      </c:pt>
                      <c:pt idx="2150">
                        <c:v>5.0471000000000002E-2</c:v>
                      </c:pt>
                      <c:pt idx="2151">
                        <c:v>5.0526999999999996E-2</c:v>
                      </c:pt>
                      <c:pt idx="2152">
                        <c:v>5.058E-2</c:v>
                      </c:pt>
                      <c:pt idx="2153">
                        <c:v>5.0629000000000007E-2</c:v>
                      </c:pt>
                      <c:pt idx="2154">
                        <c:v>5.0678500000000008E-2</c:v>
                      </c:pt>
                      <c:pt idx="2155">
                        <c:v>5.0723000000000004E-2</c:v>
                      </c:pt>
                      <c:pt idx="2156">
                        <c:v>5.0769000000000002E-2</c:v>
                      </c:pt>
                      <c:pt idx="2157">
                        <c:v>5.0824000000000008E-2</c:v>
                      </c:pt>
                      <c:pt idx="2158">
                        <c:v>5.0870499999999999E-2</c:v>
                      </c:pt>
                      <c:pt idx="2159">
                        <c:v>5.0917999999999991E-2</c:v>
                      </c:pt>
                      <c:pt idx="2160">
                        <c:v>5.09685E-2</c:v>
                      </c:pt>
                      <c:pt idx="2161">
                        <c:v>5.1015499999999998E-2</c:v>
                      </c:pt>
                      <c:pt idx="2162">
                        <c:v>5.1071499999999999E-2</c:v>
                      </c:pt>
                      <c:pt idx="2163">
                        <c:v>5.1116499999999988E-2</c:v>
                      </c:pt>
                      <c:pt idx="2164">
                        <c:v>5.1166499999999983E-2</c:v>
                      </c:pt>
                      <c:pt idx="2165">
                        <c:v>5.121249999999998E-2</c:v>
                      </c:pt>
                      <c:pt idx="2166">
                        <c:v>5.1265999999999978E-2</c:v>
                      </c:pt>
                      <c:pt idx="2167">
                        <c:v>5.1315499999999972E-2</c:v>
                      </c:pt>
                      <c:pt idx="2168">
                        <c:v>5.1367499999999976E-2</c:v>
                      </c:pt>
                      <c:pt idx="2169">
                        <c:v>5.1417499999999977E-2</c:v>
                      </c:pt>
                      <c:pt idx="2170">
                        <c:v>5.1461499999999979E-2</c:v>
                      </c:pt>
                      <c:pt idx="2171">
                        <c:v>5.1514999999999984E-2</c:v>
                      </c:pt>
                      <c:pt idx="2172">
                        <c:v>5.1569499999999976E-2</c:v>
                      </c:pt>
                      <c:pt idx="2173">
                        <c:v>5.1616999999999989E-2</c:v>
                      </c:pt>
                      <c:pt idx="2174">
                        <c:v>5.1666499999999976E-2</c:v>
                      </c:pt>
                      <c:pt idx="2175">
                        <c:v>5.171499999999999E-2</c:v>
                      </c:pt>
                      <c:pt idx="2176">
                        <c:v>5.1786999999999986E-2</c:v>
                      </c:pt>
                      <c:pt idx="2177">
                        <c:v>5.1834999999999985E-2</c:v>
                      </c:pt>
                      <c:pt idx="2178">
                        <c:v>5.1884499999999986E-2</c:v>
                      </c:pt>
                      <c:pt idx="2179">
                        <c:v>5.1938500000000005E-2</c:v>
                      </c:pt>
                      <c:pt idx="2180">
                        <c:v>5.1986999999999998E-2</c:v>
                      </c:pt>
                      <c:pt idx="2181">
                        <c:v>5.2038500000000001E-2</c:v>
                      </c:pt>
                      <c:pt idx="2182">
                        <c:v>5.2083999999999991E-2</c:v>
                      </c:pt>
                      <c:pt idx="2183">
                        <c:v>5.2148999999999994E-2</c:v>
                      </c:pt>
                      <c:pt idx="2184">
                        <c:v>5.2099999999999994E-2</c:v>
                      </c:pt>
                      <c:pt idx="2185">
                        <c:v>5.2145999999999998E-2</c:v>
                      </c:pt>
                      <c:pt idx="2186">
                        <c:v>5.2192499999999996E-2</c:v>
                      </c:pt>
                      <c:pt idx="2187">
                        <c:v>5.2239999999999995E-2</c:v>
                      </c:pt>
                      <c:pt idx="2188">
                        <c:v>5.2283499999999997E-2</c:v>
                      </c:pt>
                      <c:pt idx="2189">
                        <c:v>5.2329500000000001E-2</c:v>
                      </c:pt>
                      <c:pt idx="2190">
                        <c:v>5.23635E-2</c:v>
                      </c:pt>
                      <c:pt idx="2191">
                        <c:v>5.2393999999999996E-2</c:v>
                      </c:pt>
                      <c:pt idx="2192">
                        <c:v>5.2442999999999997E-2</c:v>
                      </c:pt>
                      <c:pt idx="2193">
                        <c:v>5.2486999999999992E-2</c:v>
                      </c:pt>
                      <c:pt idx="2194">
                        <c:v>5.2528999999999985E-2</c:v>
                      </c:pt>
                      <c:pt idx="2195">
                        <c:v>5.2575999999999991E-2</c:v>
                      </c:pt>
                      <c:pt idx="2196">
                        <c:v>5.2615500000000009E-2</c:v>
                      </c:pt>
                      <c:pt idx="2197">
                        <c:v>5.2660499999999999E-2</c:v>
                      </c:pt>
                      <c:pt idx="2198">
                        <c:v>5.2705500000000002E-2</c:v>
                      </c:pt>
                      <c:pt idx="2199">
                        <c:v>5.2749999999999984E-2</c:v>
                      </c:pt>
                      <c:pt idx="2200">
                        <c:v>5.2791499999999998E-2</c:v>
                      </c:pt>
                      <c:pt idx="2201">
                        <c:v>5.282849999999998E-2</c:v>
                      </c:pt>
                      <c:pt idx="2202">
                        <c:v>5.2871999999999988E-2</c:v>
                      </c:pt>
                      <c:pt idx="2203">
                        <c:v>5.291249999999998E-2</c:v>
                      </c:pt>
                      <c:pt idx="2204">
                        <c:v>5.2956499999999983E-2</c:v>
                      </c:pt>
                      <c:pt idx="2205">
                        <c:v>5.3001999999999987E-2</c:v>
                      </c:pt>
                      <c:pt idx="2206">
                        <c:v>5.3039499999999989E-2</c:v>
                      </c:pt>
                      <c:pt idx="2207">
                        <c:v>5.3079999999999981E-2</c:v>
                      </c:pt>
                      <c:pt idx="2208">
                        <c:v>5.3119999999999987E-2</c:v>
                      </c:pt>
                      <c:pt idx="2209">
                        <c:v>5.3160999999999986E-2</c:v>
                      </c:pt>
                      <c:pt idx="2210">
                        <c:v>5.3193499999999984E-2</c:v>
                      </c:pt>
                      <c:pt idx="2211">
                        <c:v>5.3232499999999974E-2</c:v>
                      </c:pt>
                      <c:pt idx="2212">
                        <c:v>5.3274999999999968E-2</c:v>
                      </c:pt>
                      <c:pt idx="2213">
                        <c:v>5.3315999999999975E-2</c:v>
                      </c:pt>
                      <c:pt idx="2214">
                        <c:v>5.3353999999999964E-2</c:v>
                      </c:pt>
                      <c:pt idx="2215">
                        <c:v>5.3399999999999975E-2</c:v>
                      </c:pt>
                      <c:pt idx="2216">
                        <c:v>5.3436999999999978E-2</c:v>
                      </c:pt>
                      <c:pt idx="2217">
                        <c:v>5.3478999999999971E-2</c:v>
                      </c:pt>
                      <c:pt idx="2218">
                        <c:v>5.3517499999999982E-2</c:v>
                      </c:pt>
                      <c:pt idx="2219">
                        <c:v>5.3555999999999979E-2</c:v>
                      </c:pt>
                      <c:pt idx="2220">
                        <c:v>5.3590999999999986E-2</c:v>
                      </c:pt>
                      <c:pt idx="2221">
                        <c:v>5.3638499999999985E-2</c:v>
                      </c:pt>
                      <c:pt idx="2222">
                        <c:v>5.3694999999999993E-2</c:v>
                      </c:pt>
                      <c:pt idx="2223">
                        <c:v>5.3739999999999989E-2</c:v>
                      </c:pt>
                      <c:pt idx="2224">
                        <c:v>5.3789999999999998E-2</c:v>
                      </c:pt>
                      <c:pt idx="2225">
                        <c:v>5.3832999999999992E-2</c:v>
                      </c:pt>
                      <c:pt idx="2226">
                        <c:v>5.3887999999999998E-2</c:v>
                      </c:pt>
                      <c:pt idx="2227">
                        <c:v>5.3931999999999994E-2</c:v>
                      </c:pt>
                      <c:pt idx="2228">
                        <c:v>5.3973500000000001E-2</c:v>
                      </c:pt>
                      <c:pt idx="2229">
                        <c:v>5.4012499999999998E-2</c:v>
                      </c:pt>
                      <c:pt idx="2230">
                        <c:v>5.4054499999999998E-2</c:v>
                      </c:pt>
                      <c:pt idx="2231">
                        <c:v>5.4095000000000004E-2</c:v>
                      </c:pt>
                      <c:pt idx="2232">
                        <c:v>5.4142000000000003E-2</c:v>
                      </c:pt>
                      <c:pt idx="2233">
                        <c:v>5.4181500000000007E-2</c:v>
                      </c:pt>
                      <c:pt idx="2234">
                        <c:v>5.422550000000001E-2</c:v>
                      </c:pt>
                      <c:pt idx="2235">
                        <c:v>5.4265000000000001E-2</c:v>
                      </c:pt>
                      <c:pt idx="2236">
                        <c:v>5.4300999999999995E-2</c:v>
                      </c:pt>
                      <c:pt idx="2237">
                        <c:v>5.4351999999999991E-2</c:v>
                      </c:pt>
                      <c:pt idx="2238">
                        <c:v>5.4393999999999998E-2</c:v>
                      </c:pt>
                      <c:pt idx="2239">
                        <c:v>5.4434000000000003E-2</c:v>
                      </c:pt>
                      <c:pt idx="2240">
                        <c:v>5.4473500000000001E-2</c:v>
                      </c:pt>
                      <c:pt idx="2241">
                        <c:v>5.4512500000000005E-2</c:v>
                      </c:pt>
                      <c:pt idx="2242">
                        <c:v>5.4532500000000005E-2</c:v>
                      </c:pt>
                      <c:pt idx="2243">
                        <c:v>5.45765E-2</c:v>
                      </c:pt>
                      <c:pt idx="2244">
                        <c:v>5.4621000000000003E-2</c:v>
                      </c:pt>
                      <c:pt idx="2245">
                        <c:v>5.4665500000000006E-2</c:v>
                      </c:pt>
                      <c:pt idx="2246">
                        <c:v>5.4703500000000009E-2</c:v>
                      </c:pt>
                      <c:pt idx="2247">
                        <c:v>5.47365E-2</c:v>
                      </c:pt>
                      <c:pt idx="2248">
                        <c:v>5.4782000000000004E-2</c:v>
                      </c:pt>
                      <c:pt idx="2249">
                        <c:v>5.4825500000000013E-2</c:v>
                      </c:pt>
                      <c:pt idx="2250">
                        <c:v>5.4870000000000016E-2</c:v>
                      </c:pt>
                      <c:pt idx="2251">
                        <c:v>5.4911000000000022E-2</c:v>
                      </c:pt>
                      <c:pt idx="2252">
                        <c:v>5.4961500000000017E-2</c:v>
                      </c:pt>
                      <c:pt idx="2253">
                        <c:v>5.500550000000002E-2</c:v>
                      </c:pt>
                      <c:pt idx="2254">
                        <c:v>5.5051500000000031E-2</c:v>
                      </c:pt>
                      <c:pt idx="2255">
                        <c:v>5.5094000000000032E-2</c:v>
                      </c:pt>
                      <c:pt idx="2256">
                        <c:v>5.5136000000000032E-2</c:v>
                      </c:pt>
                      <c:pt idx="2257">
                        <c:v>5.5183000000000038E-2</c:v>
                      </c:pt>
                      <c:pt idx="2258">
                        <c:v>5.5221000000000027E-2</c:v>
                      </c:pt>
                      <c:pt idx="2259">
                        <c:v>5.5263000000000027E-2</c:v>
                      </c:pt>
                      <c:pt idx="2260">
                        <c:v>5.5306000000000036E-2</c:v>
                      </c:pt>
                      <c:pt idx="2261">
                        <c:v>5.5354000000000028E-2</c:v>
                      </c:pt>
                      <c:pt idx="2262">
                        <c:v>5.539750000000003E-2</c:v>
                      </c:pt>
                      <c:pt idx="2263">
                        <c:v>5.5444000000000028E-2</c:v>
                      </c:pt>
                      <c:pt idx="2264">
                        <c:v>5.5486000000000028E-2</c:v>
                      </c:pt>
                      <c:pt idx="2265">
                        <c:v>5.5527000000000042E-2</c:v>
                      </c:pt>
                      <c:pt idx="2266">
                        <c:v>5.5572000000000038E-2</c:v>
                      </c:pt>
                      <c:pt idx="2267">
                        <c:v>5.5613000000000037E-2</c:v>
                      </c:pt>
                      <c:pt idx="2268">
                        <c:v>5.5644000000000027E-2</c:v>
                      </c:pt>
                      <c:pt idx="2269">
                        <c:v>5.5687000000000035E-2</c:v>
                      </c:pt>
                      <c:pt idx="2270">
                        <c:v>5.573000000000003E-2</c:v>
                      </c:pt>
                      <c:pt idx="2271">
                        <c:v>5.5767500000000032E-2</c:v>
                      </c:pt>
                      <c:pt idx="2272">
                        <c:v>5.5814000000000023E-2</c:v>
                      </c:pt>
                      <c:pt idx="2273">
                        <c:v>5.5855000000000023E-2</c:v>
                      </c:pt>
                      <c:pt idx="2274">
                        <c:v>5.5898500000000018E-2</c:v>
                      </c:pt>
                      <c:pt idx="2275">
                        <c:v>5.5942000000000019E-2</c:v>
                      </c:pt>
                      <c:pt idx="2276">
                        <c:v>5.5983500000000005E-2</c:v>
                      </c:pt>
                      <c:pt idx="2277">
                        <c:v>5.6024500000000012E-2</c:v>
                      </c:pt>
                      <c:pt idx="2278">
                        <c:v>5.6065000000000004E-2</c:v>
                      </c:pt>
                      <c:pt idx="2279">
                        <c:v>5.610600000000001E-2</c:v>
                      </c:pt>
                      <c:pt idx="2280">
                        <c:v>5.6152500000000008E-2</c:v>
                      </c:pt>
                      <c:pt idx="2281">
                        <c:v>5.6197000000000018E-2</c:v>
                      </c:pt>
                      <c:pt idx="2282">
                        <c:v>5.6245000000000003E-2</c:v>
                      </c:pt>
                      <c:pt idx="2283">
                        <c:v>5.6292999999999996E-2</c:v>
                      </c:pt>
                      <c:pt idx="2284">
                        <c:v>5.6343500000000005E-2</c:v>
                      </c:pt>
                      <c:pt idx="2285">
                        <c:v>5.6397500000000003E-2</c:v>
                      </c:pt>
                      <c:pt idx="2286">
                        <c:v>5.6453500000000004E-2</c:v>
                      </c:pt>
                      <c:pt idx="2287">
                        <c:v>5.6505000000000007E-2</c:v>
                      </c:pt>
                      <c:pt idx="2288">
                        <c:v>5.6562000000000008E-2</c:v>
                      </c:pt>
                      <c:pt idx="2289">
                        <c:v>5.6617000000000008E-2</c:v>
                      </c:pt>
                      <c:pt idx="2290">
                        <c:v>5.6663500000000012E-2</c:v>
                      </c:pt>
                      <c:pt idx="2291">
                        <c:v>5.6713500000000021E-2</c:v>
                      </c:pt>
                      <c:pt idx="2292">
                        <c:v>5.6760000000000019E-2</c:v>
                      </c:pt>
                      <c:pt idx="2293">
                        <c:v>5.6807000000000017E-2</c:v>
                      </c:pt>
                      <c:pt idx="2294">
                        <c:v>5.685500000000001E-2</c:v>
                      </c:pt>
                      <c:pt idx="2295">
                        <c:v>5.6898500000000005E-2</c:v>
                      </c:pt>
                      <c:pt idx="2296">
                        <c:v>5.6941500000000006E-2</c:v>
                      </c:pt>
                      <c:pt idx="2297">
                        <c:v>5.6998500000000014E-2</c:v>
                      </c:pt>
                      <c:pt idx="2298">
                        <c:v>5.7051500000000012E-2</c:v>
                      </c:pt>
                      <c:pt idx="2299">
                        <c:v>5.7095500000000007E-2</c:v>
                      </c:pt>
                      <c:pt idx="2300">
                        <c:v>5.7144000000000021E-2</c:v>
                      </c:pt>
                      <c:pt idx="2301">
                        <c:v>5.7193000000000015E-2</c:v>
                      </c:pt>
                      <c:pt idx="2302">
                        <c:v>5.7237500000000018E-2</c:v>
                      </c:pt>
                      <c:pt idx="2303">
                        <c:v>5.7281000000000012E-2</c:v>
                      </c:pt>
                      <c:pt idx="2304">
                        <c:v>5.7329000000000019E-2</c:v>
                      </c:pt>
                      <c:pt idx="2305">
                        <c:v>5.7382000000000023E-2</c:v>
                      </c:pt>
                      <c:pt idx="2306">
                        <c:v>5.7432000000000025E-2</c:v>
                      </c:pt>
                      <c:pt idx="2307">
                        <c:v>5.7473000000000017E-2</c:v>
                      </c:pt>
                      <c:pt idx="2308">
                        <c:v>5.7523500000000019E-2</c:v>
                      </c:pt>
                      <c:pt idx="2309">
                        <c:v>5.7571500000000018E-2</c:v>
                      </c:pt>
                      <c:pt idx="2310">
                        <c:v>5.762500000000001E-2</c:v>
                      </c:pt>
                      <c:pt idx="2311">
                        <c:v>5.7676500000000006E-2</c:v>
                      </c:pt>
                      <c:pt idx="2312">
                        <c:v>5.7726E-2</c:v>
                      </c:pt>
                      <c:pt idx="2313">
                        <c:v>5.7776499999999995E-2</c:v>
                      </c:pt>
                      <c:pt idx="2314">
                        <c:v>5.7824999999999994E-2</c:v>
                      </c:pt>
                      <c:pt idx="2315">
                        <c:v>5.7873499999999981E-2</c:v>
                      </c:pt>
                      <c:pt idx="2316">
                        <c:v>5.7922999999999988E-2</c:v>
                      </c:pt>
                      <c:pt idx="2317">
                        <c:v>5.798049999999999E-2</c:v>
                      </c:pt>
                      <c:pt idx="2318">
                        <c:v>5.8030999999999985E-2</c:v>
                      </c:pt>
                      <c:pt idx="2319">
                        <c:v>5.808399999999999E-2</c:v>
                      </c:pt>
                      <c:pt idx="2320">
                        <c:v>5.8140499999999991E-2</c:v>
                      </c:pt>
                      <c:pt idx="2321">
                        <c:v>5.8197999999999993E-2</c:v>
                      </c:pt>
                      <c:pt idx="2322">
                        <c:v>5.8249499999999982E-2</c:v>
                      </c:pt>
                      <c:pt idx="2323">
                        <c:v>5.8301499999999978E-2</c:v>
                      </c:pt>
                      <c:pt idx="2324">
                        <c:v>5.8355499999999984E-2</c:v>
                      </c:pt>
                      <c:pt idx="2325">
                        <c:v>5.8402000000000003E-2</c:v>
                      </c:pt>
                      <c:pt idx="2326">
                        <c:v>5.8459999999999991E-2</c:v>
                      </c:pt>
                      <c:pt idx="2327">
                        <c:v>5.8499499999999989E-2</c:v>
                      </c:pt>
                      <c:pt idx="2328">
                        <c:v>5.8568999999999975E-2</c:v>
                      </c:pt>
                      <c:pt idx="2329">
                        <c:v>5.8614499999999986E-2</c:v>
                      </c:pt>
                      <c:pt idx="2330">
                        <c:v>5.8661999999999992E-2</c:v>
                      </c:pt>
                      <c:pt idx="2331">
                        <c:v>5.8716999999999998E-2</c:v>
                      </c:pt>
                      <c:pt idx="2332">
                        <c:v>5.877099999999999E-2</c:v>
                      </c:pt>
                      <c:pt idx="2333">
                        <c:v>5.881949999999999E-2</c:v>
                      </c:pt>
                      <c:pt idx="2334">
                        <c:v>5.886799999999999E-2</c:v>
                      </c:pt>
                      <c:pt idx="2335">
                        <c:v>5.8919499999999986E-2</c:v>
                      </c:pt>
                      <c:pt idx="2336">
                        <c:v>5.8968999999999987E-2</c:v>
                      </c:pt>
                      <c:pt idx="2337">
                        <c:v>5.9015999999999985E-2</c:v>
                      </c:pt>
                      <c:pt idx="2338">
                        <c:v>5.9070499999999991E-2</c:v>
                      </c:pt>
                      <c:pt idx="2339">
                        <c:v>5.9126499999999992E-2</c:v>
                      </c:pt>
                      <c:pt idx="2340">
                        <c:v>5.918049999999999E-2</c:v>
                      </c:pt>
                      <c:pt idx="2341">
                        <c:v>5.9237999999999999E-2</c:v>
                      </c:pt>
                      <c:pt idx="2342">
                        <c:v>5.9293000000000005E-2</c:v>
                      </c:pt>
                      <c:pt idx="2343">
                        <c:v>5.9348999999999992E-2</c:v>
                      </c:pt>
                      <c:pt idx="2344">
                        <c:v>5.9401500000000003E-2</c:v>
                      </c:pt>
                      <c:pt idx="2345">
                        <c:v>5.9457000000000003E-2</c:v>
                      </c:pt>
                      <c:pt idx="2346">
                        <c:v>5.9510499999999994E-2</c:v>
                      </c:pt>
                      <c:pt idx="2347">
                        <c:v>5.9564999999999993E-2</c:v>
                      </c:pt>
                      <c:pt idx="2348">
                        <c:v>5.9620500000000007E-2</c:v>
                      </c:pt>
                      <c:pt idx="2349">
                        <c:v>5.9675499999999999E-2</c:v>
                      </c:pt>
                      <c:pt idx="2350">
                        <c:v>5.9729000000000004E-2</c:v>
                      </c:pt>
                      <c:pt idx="2351">
                        <c:v>5.9785999999999992E-2</c:v>
                      </c:pt>
                      <c:pt idx="2352">
                        <c:v>5.9841499999999999E-2</c:v>
                      </c:pt>
                      <c:pt idx="2353">
                        <c:v>5.9897499999999992E-2</c:v>
                      </c:pt>
                      <c:pt idx="2354">
                        <c:v>5.9952999999999992E-2</c:v>
                      </c:pt>
                      <c:pt idx="2355">
                        <c:v>6.0008999999999986E-2</c:v>
                      </c:pt>
                      <c:pt idx="2356">
                        <c:v>6.0059500000000002E-2</c:v>
                      </c:pt>
                      <c:pt idx="2357">
                        <c:v>6.0119999999999993E-2</c:v>
                      </c:pt>
                      <c:pt idx="2358">
                        <c:v>6.017150000000001E-2</c:v>
                      </c:pt>
                      <c:pt idx="2359">
                        <c:v>6.0229000000000019E-2</c:v>
                      </c:pt>
                      <c:pt idx="2360">
                        <c:v>6.0286500000000007E-2</c:v>
                      </c:pt>
                      <c:pt idx="2361">
                        <c:v>6.0340499999999998E-2</c:v>
                      </c:pt>
                      <c:pt idx="2362">
                        <c:v>6.0397500000000007E-2</c:v>
                      </c:pt>
                      <c:pt idx="2363">
                        <c:v>6.045650000000001E-2</c:v>
                      </c:pt>
                      <c:pt idx="2364">
                        <c:v>6.0511499999999996E-2</c:v>
                      </c:pt>
                      <c:pt idx="2365">
                        <c:v>6.05715E-2</c:v>
                      </c:pt>
                      <c:pt idx="2366">
                        <c:v>6.0626500000000014E-2</c:v>
                      </c:pt>
                      <c:pt idx="2367">
                        <c:v>6.0683000000000022E-2</c:v>
                      </c:pt>
                      <c:pt idx="2368">
                        <c:v>6.0734500000000011E-2</c:v>
                      </c:pt>
                      <c:pt idx="2369">
                        <c:v>6.0792500000000006E-2</c:v>
                      </c:pt>
                      <c:pt idx="2370">
                        <c:v>6.085200000000001E-2</c:v>
                      </c:pt>
                      <c:pt idx="2371">
                        <c:v>6.0884000000000008E-2</c:v>
                      </c:pt>
                      <c:pt idx="2372">
                        <c:v>6.0962499999999996E-2</c:v>
                      </c:pt>
                      <c:pt idx="2373">
                        <c:v>6.1016499999999994E-2</c:v>
                      </c:pt>
                      <c:pt idx="2374">
                        <c:v>6.1080000000000002E-2</c:v>
                      </c:pt>
                      <c:pt idx="2375">
                        <c:v>6.1129499999999996E-2</c:v>
                      </c:pt>
                      <c:pt idx="2376">
                        <c:v>6.1213499999999997E-2</c:v>
                      </c:pt>
                      <c:pt idx="2377">
                        <c:v>6.1273500000000002E-2</c:v>
                      </c:pt>
                      <c:pt idx="2378">
                        <c:v>6.1332500000000012E-2</c:v>
                      </c:pt>
                      <c:pt idx="2379">
                        <c:v>6.1387000000000018E-2</c:v>
                      </c:pt>
                      <c:pt idx="2380">
                        <c:v>6.1451500000000013E-2</c:v>
                      </c:pt>
                      <c:pt idx="2381">
                        <c:v>6.1505000000000011E-2</c:v>
                      </c:pt>
                      <c:pt idx="2382">
                        <c:v>6.1572500000000002E-2</c:v>
                      </c:pt>
                      <c:pt idx="2383">
                        <c:v>6.1617000000000005E-2</c:v>
                      </c:pt>
                      <c:pt idx="2384">
                        <c:v>6.1772500000000008E-2</c:v>
                      </c:pt>
                      <c:pt idx="2385">
                        <c:v>6.183000000000001E-2</c:v>
                      </c:pt>
                      <c:pt idx="2386">
                        <c:v>6.1893500000000011E-2</c:v>
                      </c:pt>
                      <c:pt idx="2387">
                        <c:v>6.1953500000000016E-2</c:v>
                      </c:pt>
                      <c:pt idx="2388">
                        <c:v>6.2021000000000021E-2</c:v>
                      </c:pt>
                      <c:pt idx="2389">
                        <c:v>6.2093500000000017E-2</c:v>
                      </c:pt>
                      <c:pt idx="2390">
                        <c:v>6.2162000000000016E-2</c:v>
                      </c:pt>
                      <c:pt idx="2391">
                        <c:v>6.2228500000000013E-2</c:v>
                      </c:pt>
                      <c:pt idx="2392">
                        <c:v>6.2292500000000015E-2</c:v>
                      </c:pt>
                      <c:pt idx="2393">
                        <c:v>6.23545E-2</c:v>
                      </c:pt>
                      <c:pt idx="2394">
                        <c:v>6.2414000000000004E-2</c:v>
                      </c:pt>
                      <c:pt idx="2395">
                        <c:v>6.2472000000000014E-2</c:v>
                      </c:pt>
                      <c:pt idx="2396">
                        <c:v>6.2535000000000007E-2</c:v>
                      </c:pt>
                      <c:pt idx="2397">
                        <c:v>6.2596000000000013E-2</c:v>
                      </c:pt>
                      <c:pt idx="2398">
                        <c:v>6.2655500000000017E-2</c:v>
                      </c:pt>
                      <c:pt idx="2399">
                        <c:v>6.2715500000000007E-2</c:v>
                      </c:pt>
                      <c:pt idx="2400">
                        <c:v>6.2791000000000013E-2</c:v>
                      </c:pt>
                      <c:pt idx="2401">
                        <c:v>6.2853000000000006E-2</c:v>
                      </c:pt>
                      <c:pt idx="2402">
                        <c:v>6.291200000000001E-2</c:v>
                      </c:pt>
                      <c:pt idx="2403">
                        <c:v>6.2970000000000012E-2</c:v>
                      </c:pt>
                      <c:pt idx="2404">
                        <c:v>6.3024000000000011E-2</c:v>
                      </c:pt>
                      <c:pt idx="2405">
                        <c:v>6.3075500000000007E-2</c:v>
                      </c:pt>
                      <c:pt idx="2406">
                        <c:v>6.3137000000000013E-2</c:v>
                      </c:pt>
                      <c:pt idx="2407">
                        <c:v>6.3194500000000001E-2</c:v>
                      </c:pt>
                      <c:pt idx="2408">
                        <c:v>6.3244999999999996E-2</c:v>
                      </c:pt>
                      <c:pt idx="2409">
                        <c:v>6.3307000000000002E-2</c:v>
                      </c:pt>
                      <c:pt idx="2410">
                        <c:v>6.3368999999999995E-2</c:v>
                      </c:pt>
                      <c:pt idx="2411">
                        <c:v>6.3430500000000001E-2</c:v>
                      </c:pt>
                      <c:pt idx="2412">
                        <c:v>6.3489999999999991E-2</c:v>
                      </c:pt>
                      <c:pt idx="2413">
                        <c:v>6.3549499999999981E-2</c:v>
                      </c:pt>
                      <c:pt idx="2414">
                        <c:v>6.3607999999999998E-2</c:v>
                      </c:pt>
                      <c:pt idx="2415">
                        <c:v>6.3668499999999989E-2</c:v>
                      </c:pt>
                      <c:pt idx="2416">
                        <c:v>6.3732000000000011E-2</c:v>
                      </c:pt>
                      <c:pt idx="2417">
                        <c:v>6.3796000000000005E-2</c:v>
                      </c:pt>
                      <c:pt idx="2418">
                        <c:v>6.3855499999999996E-2</c:v>
                      </c:pt>
                      <c:pt idx="2419">
                        <c:v>6.3908000000000006E-2</c:v>
                      </c:pt>
                      <c:pt idx="2420">
                        <c:v>6.3965500000000008E-2</c:v>
                      </c:pt>
                      <c:pt idx="2421">
                        <c:v>6.4014500000000002E-2</c:v>
                      </c:pt>
                      <c:pt idx="2422">
                        <c:v>6.406450000000001E-2</c:v>
                      </c:pt>
                      <c:pt idx="2423">
                        <c:v>6.412000000000001E-2</c:v>
                      </c:pt>
                      <c:pt idx="2424">
                        <c:v>6.4169000000000018E-2</c:v>
                      </c:pt>
                      <c:pt idx="2425">
                        <c:v>6.4224000000000003E-2</c:v>
                      </c:pt>
                      <c:pt idx="2426">
                        <c:v>6.42765E-2</c:v>
                      </c:pt>
                      <c:pt idx="2427">
                        <c:v>6.4326000000000008E-2</c:v>
                      </c:pt>
                      <c:pt idx="2428">
                        <c:v>6.4381000000000008E-2</c:v>
                      </c:pt>
                      <c:pt idx="2429">
                        <c:v>6.4436500000000022E-2</c:v>
                      </c:pt>
                      <c:pt idx="2430">
                        <c:v>6.4491000000000021E-2</c:v>
                      </c:pt>
                      <c:pt idx="2431">
                        <c:v>6.4523500000000011E-2</c:v>
                      </c:pt>
                      <c:pt idx="2432">
                        <c:v>6.4575000000000007E-2</c:v>
                      </c:pt>
                      <c:pt idx="2433">
                        <c:v>6.4629500000000006E-2</c:v>
                      </c:pt>
                      <c:pt idx="2434">
                        <c:v>6.4681500000000003E-2</c:v>
                      </c:pt>
                      <c:pt idx="2435">
                        <c:v>6.4736000000000002E-2</c:v>
                      </c:pt>
                      <c:pt idx="2436">
                        <c:v>6.4793500000000004E-2</c:v>
                      </c:pt>
                      <c:pt idx="2437">
                        <c:v>6.4844000000000013E-2</c:v>
                      </c:pt>
                      <c:pt idx="2438">
                        <c:v>6.4895500000000009E-2</c:v>
                      </c:pt>
                      <c:pt idx="2439">
                        <c:v>6.4948499999999992E-2</c:v>
                      </c:pt>
                      <c:pt idx="2440">
                        <c:v>6.5000500000000003E-2</c:v>
                      </c:pt>
                      <c:pt idx="2441">
                        <c:v>6.5057999999999991E-2</c:v>
                      </c:pt>
                      <c:pt idx="2442">
                        <c:v>6.5103999999999981E-2</c:v>
                      </c:pt>
                      <c:pt idx="2443">
                        <c:v>6.5161499999999997E-2</c:v>
                      </c:pt>
                      <c:pt idx="2444">
                        <c:v>6.5215499999999996E-2</c:v>
                      </c:pt>
                      <c:pt idx="2445">
                        <c:v>6.526499999999999E-2</c:v>
                      </c:pt>
                      <c:pt idx="2446">
                        <c:v>6.5319500000000016E-2</c:v>
                      </c:pt>
                      <c:pt idx="2447">
                        <c:v>6.5383999999999998E-2</c:v>
                      </c:pt>
                      <c:pt idx="2448">
                        <c:v>6.5427000000000013E-2</c:v>
                      </c:pt>
                      <c:pt idx="2449">
                        <c:v>6.546200000000002E-2</c:v>
                      </c:pt>
                      <c:pt idx="2450">
                        <c:v>6.5512500000000029E-2</c:v>
                      </c:pt>
                      <c:pt idx="2451">
                        <c:v>6.5558500000000033E-2</c:v>
                      </c:pt>
                      <c:pt idx="2452">
                        <c:v>6.5595000000000014E-2</c:v>
                      </c:pt>
                      <c:pt idx="2453">
                        <c:v>6.5639500000000017E-2</c:v>
                      </c:pt>
                      <c:pt idx="2454">
                        <c:v>6.5685500000000022E-2</c:v>
                      </c:pt>
                      <c:pt idx="2455">
                        <c:v>6.5730000000000025E-2</c:v>
                      </c:pt>
                      <c:pt idx="2456">
                        <c:v>6.5761500000000028E-2</c:v>
                      </c:pt>
                      <c:pt idx="2457">
                        <c:v>6.5798000000000023E-2</c:v>
                      </c:pt>
                      <c:pt idx="2458">
                        <c:v>6.5855000000000025E-2</c:v>
                      </c:pt>
                      <c:pt idx="2459">
                        <c:v>6.5893000000000021E-2</c:v>
                      </c:pt>
                      <c:pt idx="2460">
                        <c:v>6.5933000000000033E-2</c:v>
                      </c:pt>
                      <c:pt idx="2461">
                        <c:v>6.5972500000000017E-2</c:v>
                      </c:pt>
                      <c:pt idx="2462">
                        <c:v>6.6010000000000041E-2</c:v>
                      </c:pt>
                      <c:pt idx="2463">
                        <c:v>6.6055000000000016E-2</c:v>
                      </c:pt>
                      <c:pt idx="2464">
                        <c:v>6.6097500000000003E-2</c:v>
                      </c:pt>
                      <c:pt idx="2465">
                        <c:v>6.6137500000000002E-2</c:v>
                      </c:pt>
                      <c:pt idx="2466">
                        <c:v>6.617350000000001E-2</c:v>
                      </c:pt>
                      <c:pt idx="2467">
                        <c:v>6.6212500000000021E-2</c:v>
                      </c:pt>
                      <c:pt idx="2468">
                        <c:v>6.6261000000000014E-2</c:v>
                      </c:pt>
                      <c:pt idx="2469">
                        <c:v>6.6296000000000022E-2</c:v>
                      </c:pt>
                      <c:pt idx="2470">
                        <c:v>6.6336000000000006E-2</c:v>
                      </c:pt>
                      <c:pt idx="2471">
                        <c:v>6.6379000000000007E-2</c:v>
                      </c:pt>
                      <c:pt idx="2472">
                        <c:v>6.6413000000000014E-2</c:v>
                      </c:pt>
                      <c:pt idx="2473">
                        <c:v>6.6453000000000026E-2</c:v>
                      </c:pt>
                      <c:pt idx="2474">
                        <c:v>6.6486500000000018E-2</c:v>
                      </c:pt>
                      <c:pt idx="2475">
                        <c:v>6.6522500000000026E-2</c:v>
                      </c:pt>
                      <c:pt idx="2476">
                        <c:v>6.6573000000000021E-2</c:v>
                      </c:pt>
                      <c:pt idx="2477">
                        <c:v>6.6610000000000016E-2</c:v>
                      </c:pt>
                      <c:pt idx="2478">
                        <c:v>6.6647500000000026E-2</c:v>
                      </c:pt>
                      <c:pt idx="2479">
                        <c:v>6.6680000000000017E-2</c:v>
                      </c:pt>
                      <c:pt idx="2480">
                        <c:v>6.6713000000000022E-2</c:v>
                      </c:pt>
                      <c:pt idx="2481">
                        <c:v>6.6747500000000015E-2</c:v>
                      </c:pt>
                      <c:pt idx="2482">
                        <c:v>6.6783500000000023E-2</c:v>
                      </c:pt>
                      <c:pt idx="2483">
                        <c:v>6.6812000000000038E-2</c:v>
                      </c:pt>
                      <c:pt idx="2484">
                        <c:v>6.6838000000000036E-2</c:v>
                      </c:pt>
                      <c:pt idx="2485">
                        <c:v>6.6861500000000046E-2</c:v>
                      </c:pt>
                      <c:pt idx="2486">
                        <c:v>6.6873500000000044E-2</c:v>
                      </c:pt>
                      <c:pt idx="2487">
                        <c:v>6.7220500000000044E-2</c:v>
                      </c:pt>
                      <c:pt idx="2488">
                        <c:v>6.7240500000000064E-2</c:v>
                      </c:pt>
                      <c:pt idx="2489">
                        <c:v>6.7262000000000058E-2</c:v>
                      </c:pt>
                      <c:pt idx="2490">
                        <c:v>6.7303000000000057E-2</c:v>
                      </c:pt>
                      <c:pt idx="2491">
                        <c:v>6.732000000000006E-2</c:v>
                      </c:pt>
                      <c:pt idx="2492">
                        <c:v>6.738900000000006E-2</c:v>
                      </c:pt>
                      <c:pt idx="2493">
                        <c:v>6.7415000000000058E-2</c:v>
                      </c:pt>
                      <c:pt idx="2494">
                        <c:v>6.7437500000000053E-2</c:v>
                      </c:pt>
                      <c:pt idx="2495">
                        <c:v>6.746600000000004E-2</c:v>
                      </c:pt>
                      <c:pt idx="2496">
                        <c:v>6.7498000000000044E-2</c:v>
                      </c:pt>
                      <c:pt idx="2497">
                        <c:v>6.7524000000000028E-2</c:v>
                      </c:pt>
                      <c:pt idx="2498">
                        <c:v>6.7546500000000023E-2</c:v>
                      </c:pt>
                      <c:pt idx="2499">
                        <c:v>6.7568500000000031E-2</c:v>
                      </c:pt>
                      <c:pt idx="2500">
                        <c:v>6.7584000000000019E-2</c:v>
                      </c:pt>
                      <c:pt idx="2501">
                        <c:v>6.7605000000000026E-2</c:v>
                      </c:pt>
                      <c:pt idx="2502">
                        <c:v>6.7624500000000018E-2</c:v>
                      </c:pt>
                      <c:pt idx="2503">
                        <c:v>6.7644000000000024E-2</c:v>
                      </c:pt>
                      <c:pt idx="2504">
                        <c:v>6.7663500000000029E-2</c:v>
                      </c:pt>
                      <c:pt idx="2505">
                        <c:v>6.7683500000000035E-2</c:v>
                      </c:pt>
                      <c:pt idx="2506">
                        <c:v>6.7706500000000031E-2</c:v>
                      </c:pt>
                      <c:pt idx="2507">
                        <c:v>6.7728000000000038E-2</c:v>
                      </c:pt>
                      <c:pt idx="2508">
                        <c:v>6.7743500000000026E-2</c:v>
                      </c:pt>
                      <c:pt idx="2509">
                        <c:v>6.7756500000000039E-2</c:v>
                      </c:pt>
                      <c:pt idx="2510">
                        <c:v>6.7770000000000025E-2</c:v>
                      </c:pt>
                      <c:pt idx="2511">
                        <c:v>6.7781000000000022E-2</c:v>
                      </c:pt>
                      <c:pt idx="2512">
                        <c:v>6.7790000000000031E-2</c:v>
                      </c:pt>
                      <c:pt idx="2513">
                        <c:v>6.7805000000000032E-2</c:v>
                      </c:pt>
                      <c:pt idx="2514">
                        <c:v>6.781700000000003E-2</c:v>
                      </c:pt>
                      <c:pt idx="2515">
                        <c:v>6.7922000000000038E-2</c:v>
                      </c:pt>
                      <c:pt idx="2516">
                        <c:v>6.7929500000000032E-2</c:v>
                      </c:pt>
                      <c:pt idx="2517">
                        <c:v>6.793800000000004E-2</c:v>
                      </c:pt>
                      <c:pt idx="2518">
                        <c:v>6.794150000000003E-2</c:v>
                      </c:pt>
                      <c:pt idx="2519">
                        <c:v>6.7943500000000032E-2</c:v>
                      </c:pt>
                      <c:pt idx="2520">
                        <c:v>6.795950000000002E-2</c:v>
                      </c:pt>
                      <c:pt idx="2521">
                        <c:v>6.7958000000000032E-2</c:v>
                      </c:pt>
                      <c:pt idx="2522">
                        <c:v>6.7962000000000022E-2</c:v>
                      </c:pt>
                      <c:pt idx="2523">
                        <c:v>6.7964500000000025E-2</c:v>
                      </c:pt>
                      <c:pt idx="2524">
                        <c:v>6.7968000000000042E-2</c:v>
                      </c:pt>
                      <c:pt idx="2525">
                        <c:v>6.7975000000000035E-2</c:v>
                      </c:pt>
                      <c:pt idx="2526">
                        <c:v>6.7979000000000026E-2</c:v>
                      </c:pt>
                      <c:pt idx="2527">
                        <c:v>6.7993000000000026E-2</c:v>
                      </c:pt>
                      <c:pt idx="2528">
                        <c:v>6.7981500000000028E-2</c:v>
                      </c:pt>
                      <c:pt idx="2529">
                        <c:v>6.7988000000000021E-2</c:v>
                      </c:pt>
                      <c:pt idx="2530">
                        <c:v>6.799100000000001E-2</c:v>
                      </c:pt>
                      <c:pt idx="2531">
                        <c:v>6.7997500000000016E-2</c:v>
                      </c:pt>
                      <c:pt idx="2532">
                        <c:v>6.7999000000000018E-2</c:v>
                      </c:pt>
                      <c:pt idx="2533">
                        <c:v>6.800100000000002E-2</c:v>
                      </c:pt>
                      <c:pt idx="2534">
                        <c:v>6.8000000000000019E-2</c:v>
                      </c:pt>
                      <c:pt idx="2535">
                        <c:v>6.7998500000000031E-2</c:v>
                      </c:pt>
                      <c:pt idx="2536">
                        <c:v>6.7976000000000023E-2</c:v>
                      </c:pt>
                      <c:pt idx="2537">
                        <c:v>6.7989500000000022E-2</c:v>
                      </c:pt>
                      <c:pt idx="2538">
                        <c:v>6.7989500000000022E-2</c:v>
                      </c:pt>
                      <c:pt idx="2539">
                        <c:v>6.7996000000000015E-2</c:v>
                      </c:pt>
                      <c:pt idx="2540">
                        <c:v>6.7994500000000013E-2</c:v>
                      </c:pt>
                      <c:pt idx="2541">
                        <c:v>6.7984000000000031E-2</c:v>
                      </c:pt>
                      <c:pt idx="2542">
                        <c:v>6.7975500000000022E-2</c:v>
                      </c:pt>
                      <c:pt idx="2543">
                        <c:v>6.7970500000000017E-2</c:v>
                      </c:pt>
                      <c:pt idx="2544">
                        <c:v>6.7964000000000024E-2</c:v>
                      </c:pt>
                      <c:pt idx="2545">
                        <c:v>6.7954500000000029E-2</c:v>
                      </c:pt>
                      <c:pt idx="2546">
                        <c:v>6.794600000000002E-2</c:v>
                      </c:pt>
                      <c:pt idx="2547">
                        <c:v>6.7935500000000038E-2</c:v>
                      </c:pt>
                      <c:pt idx="2548">
                        <c:v>6.7934500000000023E-2</c:v>
                      </c:pt>
                      <c:pt idx="2549">
                        <c:v>6.7922000000000024E-2</c:v>
                      </c:pt>
                      <c:pt idx="2550">
                        <c:v>6.7915500000000031E-2</c:v>
                      </c:pt>
                      <c:pt idx="2551">
                        <c:v>6.7896000000000026E-2</c:v>
                      </c:pt>
                      <c:pt idx="2552">
                        <c:v>6.788600000000003E-2</c:v>
                      </c:pt>
                      <c:pt idx="2553">
                        <c:v>6.7870000000000014E-2</c:v>
                      </c:pt>
                      <c:pt idx="2554">
                        <c:v>6.7855500000000027E-2</c:v>
                      </c:pt>
                      <c:pt idx="2555">
                        <c:v>6.7846500000000018E-2</c:v>
                      </c:pt>
                      <c:pt idx="2556">
                        <c:v>6.7829000000000028E-2</c:v>
                      </c:pt>
                      <c:pt idx="2557">
                        <c:v>6.7803000000000016E-2</c:v>
                      </c:pt>
                      <c:pt idx="2558">
                        <c:v>6.7784500000000025E-2</c:v>
                      </c:pt>
                      <c:pt idx="2559">
                        <c:v>6.7763000000000032E-2</c:v>
                      </c:pt>
                      <c:pt idx="2560">
                        <c:v>6.774000000000005E-2</c:v>
                      </c:pt>
                      <c:pt idx="2561">
                        <c:v>6.771200000000005E-2</c:v>
                      </c:pt>
                      <c:pt idx="2562">
                        <c:v>6.7695000000000047E-2</c:v>
                      </c:pt>
                      <c:pt idx="2563">
                        <c:v>6.7647000000000054E-2</c:v>
                      </c:pt>
                      <c:pt idx="2564">
                        <c:v>6.7624000000000045E-2</c:v>
                      </c:pt>
                      <c:pt idx="2565">
                        <c:v>6.7606500000000042E-2</c:v>
                      </c:pt>
                      <c:pt idx="2566">
                        <c:v>6.7586000000000035E-2</c:v>
                      </c:pt>
                      <c:pt idx="2567">
                        <c:v>6.7565500000000028E-2</c:v>
                      </c:pt>
                      <c:pt idx="2568">
                        <c:v>6.755300000000003E-2</c:v>
                      </c:pt>
                      <c:pt idx="2569">
                        <c:v>6.7518500000000037E-2</c:v>
                      </c:pt>
                      <c:pt idx="2570">
                        <c:v>6.7488500000000021E-2</c:v>
                      </c:pt>
                      <c:pt idx="2571">
                        <c:v>6.7488000000000034E-2</c:v>
                      </c:pt>
                      <c:pt idx="2572">
                        <c:v>6.7458000000000032E-2</c:v>
                      </c:pt>
                      <c:pt idx="2573">
                        <c:v>6.7450500000000024E-2</c:v>
                      </c:pt>
                      <c:pt idx="2574">
                        <c:v>6.7431000000000033E-2</c:v>
                      </c:pt>
                      <c:pt idx="2575">
                        <c:v>6.7425500000000027E-2</c:v>
                      </c:pt>
                      <c:pt idx="2576">
                        <c:v>6.7405000000000034E-2</c:v>
                      </c:pt>
                      <c:pt idx="2577">
                        <c:v>6.7390000000000033E-2</c:v>
                      </c:pt>
                      <c:pt idx="2578">
                        <c:v>6.7371500000000042E-2</c:v>
                      </c:pt>
                      <c:pt idx="2579">
                        <c:v>6.7353500000000024E-2</c:v>
                      </c:pt>
                      <c:pt idx="2580">
                        <c:v>6.7323000000000036E-2</c:v>
                      </c:pt>
                      <c:pt idx="2581">
                        <c:v>6.7301000000000027E-2</c:v>
                      </c:pt>
                      <c:pt idx="2582">
                        <c:v>6.7265500000000047E-2</c:v>
                      </c:pt>
                      <c:pt idx="2583">
                        <c:v>6.7239000000000035E-2</c:v>
                      </c:pt>
                      <c:pt idx="2584">
                        <c:v>6.7212500000000036E-2</c:v>
                      </c:pt>
                      <c:pt idx="2585">
                        <c:v>6.7191000000000028E-2</c:v>
                      </c:pt>
                      <c:pt idx="2586">
                        <c:v>6.7151000000000016E-2</c:v>
                      </c:pt>
                      <c:pt idx="2587">
                        <c:v>6.7122500000000029E-2</c:v>
                      </c:pt>
                      <c:pt idx="2588">
                        <c:v>6.7090500000000039E-2</c:v>
                      </c:pt>
                      <c:pt idx="2589">
                        <c:v>6.7052500000000043E-2</c:v>
                      </c:pt>
                      <c:pt idx="2590">
                        <c:v>6.7015500000000047E-2</c:v>
                      </c:pt>
                      <c:pt idx="2591">
                        <c:v>6.699000000000005E-2</c:v>
                      </c:pt>
                      <c:pt idx="2592">
                        <c:v>6.6961500000000049E-2</c:v>
                      </c:pt>
                      <c:pt idx="2593">
                        <c:v>6.6930500000000046E-2</c:v>
                      </c:pt>
                      <c:pt idx="2594">
                        <c:v>6.6900500000000029E-2</c:v>
                      </c:pt>
                      <c:pt idx="2595">
                        <c:v>6.6877500000000034E-2</c:v>
                      </c:pt>
                      <c:pt idx="2596">
                        <c:v>6.6843500000000042E-2</c:v>
                      </c:pt>
                      <c:pt idx="2597">
                        <c:v>6.6813500000000026E-2</c:v>
                      </c:pt>
                      <c:pt idx="2598">
                        <c:v>6.6787000000000041E-2</c:v>
                      </c:pt>
                      <c:pt idx="2599">
                        <c:v>6.6760000000000042E-2</c:v>
                      </c:pt>
                      <c:pt idx="2600">
                        <c:v>6.6754000000000036E-2</c:v>
                      </c:pt>
                      <c:pt idx="2601">
                        <c:v>6.6739500000000021E-2</c:v>
                      </c:pt>
                      <c:pt idx="2602">
                        <c:v>6.6639500000000032E-2</c:v>
                      </c:pt>
                      <c:pt idx="2603">
                        <c:v>6.6650000000000029E-2</c:v>
                      </c:pt>
                      <c:pt idx="2604">
                        <c:v>6.6632000000000038E-2</c:v>
                      </c:pt>
                      <c:pt idx="2605">
                        <c:v>6.6627000000000033E-2</c:v>
                      </c:pt>
                      <c:pt idx="2606">
                        <c:v>6.662350000000003E-2</c:v>
                      </c:pt>
                      <c:pt idx="2607">
                        <c:v>6.6620000000000026E-2</c:v>
                      </c:pt>
                      <c:pt idx="2608">
                        <c:v>6.6615500000000022E-2</c:v>
                      </c:pt>
                      <c:pt idx="2609">
                        <c:v>6.6606500000000013E-2</c:v>
                      </c:pt>
                      <c:pt idx="2610">
                        <c:v>6.6598000000000018E-2</c:v>
                      </c:pt>
                      <c:pt idx="2611">
                        <c:v>6.6588500000000023E-2</c:v>
                      </c:pt>
                      <c:pt idx="2612">
                        <c:v>6.657200000000002E-2</c:v>
                      </c:pt>
                      <c:pt idx="2613">
                        <c:v>6.6559000000000021E-2</c:v>
                      </c:pt>
                      <c:pt idx="2614">
                        <c:v>6.6554500000000016E-2</c:v>
                      </c:pt>
                      <c:pt idx="2615">
                        <c:v>6.6541000000000017E-2</c:v>
                      </c:pt>
                      <c:pt idx="2616">
                        <c:v>6.6532500000000008E-2</c:v>
                      </c:pt>
                      <c:pt idx="2617">
                        <c:v>6.6519500000000009E-2</c:v>
                      </c:pt>
                      <c:pt idx="2618">
                        <c:v>6.6509000000000013E-2</c:v>
                      </c:pt>
                      <c:pt idx="2619">
                        <c:v>6.6507999999999998E-2</c:v>
                      </c:pt>
                      <c:pt idx="2620">
                        <c:v>6.6511000000000001E-2</c:v>
                      </c:pt>
                      <c:pt idx="2621">
                        <c:v>6.650600000000001E-2</c:v>
                      </c:pt>
                      <c:pt idx="2622">
                        <c:v>6.6493500000000011E-2</c:v>
                      </c:pt>
                      <c:pt idx="2623">
                        <c:v>6.6482500000000014E-2</c:v>
                      </c:pt>
                      <c:pt idx="2624">
                        <c:v>6.6480499999999998E-2</c:v>
                      </c:pt>
                      <c:pt idx="2625">
                        <c:v>6.6472500000000018E-2</c:v>
                      </c:pt>
                      <c:pt idx="2626">
                        <c:v>6.6467500000000027E-2</c:v>
                      </c:pt>
                      <c:pt idx="2627">
                        <c:v>6.6467500000000013E-2</c:v>
                      </c:pt>
                      <c:pt idx="2628">
                        <c:v>6.6470500000000016E-2</c:v>
                      </c:pt>
                      <c:pt idx="2629">
                        <c:v>6.6485000000000002E-2</c:v>
                      </c:pt>
                      <c:pt idx="2630">
                        <c:v>6.6489500000000007E-2</c:v>
                      </c:pt>
                      <c:pt idx="2631">
                        <c:v>6.6508499999999998E-2</c:v>
                      </c:pt>
                      <c:pt idx="2632">
                        <c:v>6.6513500000000003E-2</c:v>
                      </c:pt>
                      <c:pt idx="2633">
                        <c:v>6.6520999999999997E-2</c:v>
                      </c:pt>
                      <c:pt idx="2634">
                        <c:v>6.6529500000000005E-2</c:v>
                      </c:pt>
                      <c:pt idx="2635">
                        <c:v>6.6530999999999993E-2</c:v>
                      </c:pt>
                      <c:pt idx="2636">
                        <c:v>6.654149999999999E-2</c:v>
                      </c:pt>
                      <c:pt idx="2637">
                        <c:v>6.6543500000000005E-2</c:v>
                      </c:pt>
                      <c:pt idx="2638">
                        <c:v>6.6550999999999999E-2</c:v>
                      </c:pt>
                      <c:pt idx="2639">
                        <c:v>6.6548499999999983E-2</c:v>
                      </c:pt>
                      <c:pt idx="2640">
                        <c:v>6.655549999999999E-2</c:v>
                      </c:pt>
                      <c:pt idx="2641">
                        <c:v>6.6553999999999988E-2</c:v>
                      </c:pt>
                      <c:pt idx="2642">
                        <c:v>6.6566499999999987E-2</c:v>
                      </c:pt>
                      <c:pt idx="2643">
                        <c:v>6.656949999999999E-2</c:v>
                      </c:pt>
                      <c:pt idx="2644">
                        <c:v>6.6566499999999987E-2</c:v>
                      </c:pt>
                      <c:pt idx="2645">
                        <c:v>6.6566999999999987E-2</c:v>
                      </c:pt>
                      <c:pt idx="2646">
                        <c:v>6.6561499999999982E-2</c:v>
                      </c:pt>
                      <c:pt idx="2647">
                        <c:v>6.6557000000000005E-2</c:v>
                      </c:pt>
                      <c:pt idx="2648">
                        <c:v>6.6558000000000006E-2</c:v>
                      </c:pt>
                      <c:pt idx="2649">
                        <c:v>6.6569999999999976E-2</c:v>
                      </c:pt>
                      <c:pt idx="2650">
                        <c:v>6.6566499999999987E-2</c:v>
                      </c:pt>
                      <c:pt idx="2651">
                        <c:v>6.6571499999999992E-2</c:v>
                      </c:pt>
                      <c:pt idx="2652">
                        <c:v>6.6584500000000005E-2</c:v>
                      </c:pt>
                      <c:pt idx="2653">
                        <c:v>6.6591000000000011E-2</c:v>
                      </c:pt>
                      <c:pt idx="2654">
                        <c:v>6.6601999999999995E-2</c:v>
                      </c:pt>
                      <c:pt idx="2655">
                        <c:v>6.6613499999999992E-2</c:v>
                      </c:pt>
                      <c:pt idx="2656">
                        <c:v>6.6636500000000001E-2</c:v>
                      </c:pt>
                      <c:pt idx="2657">
                        <c:v>6.6656000000000007E-2</c:v>
                      </c:pt>
                      <c:pt idx="2658">
                        <c:v>6.6662500000000013E-2</c:v>
                      </c:pt>
                      <c:pt idx="2659">
                        <c:v>6.6682500000000006E-2</c:v>
                      </c:pt>
                      <c:pt idx="2660">
                        <c:v>6.670100000000001E-2</c:v>
                      </c:pt>
                      <c:pt idx="2661">
                        <c:v>6.6720500000000016E-2</c:v>
                      </c:pt>
                      <c:pt idx="2662">
                        <c:v>6.6740000000000008E-2</c:v>
                      </c:pt>
                      <c:pt idx="2663">
                        <c:v>6.6753000000000021E-2</c:v>
                      </c:pt>
                      <c:pt idx="2664">
                        <c:v>6.6772500000000012E-2</c:v>
                      </c:pt>
                      <c:pt idx="2665">
                        <c:v>6.6792000000000004E-2</c:v>
                      </c:pt>
                      <c:pt idx="2666">
                        <c:v>6.6798500000000025E-2</c:v>
                      </c:pt>
                      <c:pt idx="2667">
                        <c:v>6.6819500000000018E-2</c:v>
                      </c:pt>
                      <c:pt idx="2668">
                        <c:v>6.6838000000000022E-2</c:v>
                      </c:pt>
                      <c:pt idx="2669">
                        <c:v>6.6860000000000031E-2</c:v>
                      </c:pt>
                      <c:pt idx="2670">
                        <c:v>6.688100000000001E-2</c:v>
                      </c:pt>
                      <c:pt idx="2671">
                        <c:v>6.6903500000000019E-2</c:v>
                      </c:pt>
                      <c:pt idx="2672">
                        <c:v>6.6928000000000015E-2</c:v>
                      </c:pt>
                      <c:pt idx="2673">
                        <c:v>6.6947000000000034E-2</c:v>
                      </c:pt>
                      <c:pt idx="2674">
                        <c:v>6.697000000000003E-2</c:v>
                      </c:pt>
                      <c:pt idx="2675">
                        <c:v>6.6993500000000025E-2</c:v>
                      </c:pt>
                      <c:pt idx="2676">
                        <c:v>6.7004000000000022E-2</c:v>
                      </c:pt>
                      <c:pt idx="2677">
                        <c:v>6.7032000000000022E-2</c:v>
                      </c:pt>
                      <c:pt idx="2678">
                        <c:v>6.7063500000000012E-2</c:v>
                      </c:pt>
                      <c:pt idx="2679">
                        <c:v>6.709550000000003E-2</c:v>
                      </c:pt>
                      <c:pt idx="2680">
                        <c:v>6.7125000000000018E-2</c:v>
                      </c:pt>
                      <c:pt idx="2681">
                        <c:v>6.7158000000000009E-2</c:v>
                      </c:pt>
                      <c:pt idx="2682">
                        <c:v>6.718250000000002E-2</c:v>
                      </c:pt>
                      <c:pt idx="2683">
                        <c:v>6.7222500000000004E-2</c:v>
                      </c:pt>
                      <c:pt idx="2684">
                        <c:v>6.7254500000000009E-2</c:v>
                      </c:pt>
                      <c:pt idx="2685">
                        <c:v>6.729400000000002E-2</c:v>
                      </c:pt>
                      <c:pt idx="2686">
                        <c:v>6.7340500000000011E-2</c:v>
                      </c:pt>
                      <c:pt idx="2687">
                        <c:v>6.7064499999999999E-2</c:v>
                      </c:pt>
                      <c:pt idx="2688">
                        <c:v>6.7109499999999989E-2</c:v>
                      </c:pt>
                      <c:pt idx="2689">
                        <c:v>6.7155000000000006E-2</c:v>
                      </c:pt>
                      <c:pt idx="2690">
                        <c:v>6.7194999999999991E-2</c:v>
                      </c:pt>
                      <c:pt idx="2691">
                        <c:v>6.7251500000000006E-2</c:v>
                      </c:pt>
                      <c:pt idx="2692">
                        <c:v>6.7261000000000001E-2</c:v>
                      </c:pt>
                      <c:pt idx="2693">
                        <c:v>6.7311999999999997E-2</c:v>
                      </c:pt>
                      <c:pt idx="2694">
                        <c:v>6.7385999999999988E-2</c:v>
                      </c:pt>
                      <c:pt idx="2695">
                        <c:v>6.7437500000000011E-2</c:v>
                      </c:pt>
                      <c:pt idx="2696">
                        <c:v>6.7488000000000006E-2</c:v>
                      </c:pt>
                      <c:pt idx="2697">
                        <c:v>6.7541500000000018E-2</c:v>
                      </c:pt>
                      <c:pt idx="2698">
                        <c:v>6.7599999999999993E-2</c:v>
                      </c:pt>
                      <c:pt idx="2699">
                        <c:v>6.7655000000000007E-2</c:v>
                      </c:pt>
                      <c:pt idx="2700">
                        <c:v>6.7717000000000013E-2</c:v>
                      </c:pt>
                      <c:pt idx="2701">
                        <c:v>6.7771999999999999E-2</c:v>
                      </c:pt>
                      <c:pt idx="2702">
                        <c:v>6.7830499999999988E-2</c:v>
                      </c:pt>
                      <c:pt idx="2703">
                        <c:v>6.7894999999999997E-2</c:v>
                      </c:pt>
                      <c:pt idx="2704">
                        <c:v>6.7956499999999989E-2</c:v>
                      </c:pt>
                      <c:pt idx="2705">
                        <c:v>6.801649999999998E-2</c:v>
                      </c:pt>
                      <c:pt idx="2706">
                        <c:v>6.8073499999999995E-2</c:v>
                      </c:pt>
                      <c:pt idx="2707">
                        <c:v>6.8137500000000004E-2</c:v>
                      </c:pt>
                      <c:pt idx="2708">
                        <c:v>6.8201000000000012E-2</c:v>
                      </c:pt>
                      <c:pt idx="2709">
                        <c:v>6.8271999999999999E-2</c:v>
                      </c:pt>
                      <c:pt idx="2710">
                        <c:v>6.833800000000001E-2</c:v>
                      </c:pt>
                      <c:pt idx="2711">
                        <c:v>6.8405000000000007E-2</c:v>
                      </c:pt>
                      <c:pt idx="2712">
                        <c:v>6.84805E-2</c:v>
                      </c:pt>
                      <c:pt idx="2713">
                        <c:v>6.8548499999999998E-2</c:v>
                      </c:pt>
                      <c:pt idx="2714">
                        <c:v>6.8621500000000002E-2</c:v>
                      </c:pt>
                      <c:pt idx="2715">
                        <c:v>6.8604999999999985E-2</c:v>
                      </c:pt>
                      <c:pt idx="2716">
                        <c:v>6.8679999999999991E-2</c:v>
                      </c:pt>
                      <c:pt idx="2717">
                        <c:v>6.8751499999999993E-2</c:v>
                      </c:pt>
                      <c:pt idx="2718">
                        <c:v>6.8831499999999976E-2</c:v>
                      </c:pt>
                      <c:pt idx="2719">
                        <c:v>6.8912499999999974E-2</c:v>
                      </c:pt>
                      <c:pt idx="2720">
                        <c:v>6.8979499999999985E-2</c:v>
                      </c:pt>
                      <c:pt idx="2721">
                        <c:v>6.9065499999999974E-2</c:v>
                      </c:pt>
                      <c:pt idx="2722">
                        <c:v>6.9143999999999983E-2</c:v>
                      </c:pt>
                      <c:pt idx="2723">
                        <c:v>6.9230499999999986E-2</c:v>
                      </c:pt>
                      <c:pt idx="2724">
                        <c:v>6.9315999999999975E-2</c:v>
                      </c:pt>
                      <c:pt idx="2725">
                        <c:v>6.9396999999999986E-2</c:v>
                      </c:pt>
                      <c:pt idx="2726">
                        <c:v>6.9477499999999984E-2</c:v>
                      </c:pt>
                      <c:pt idx="2727">
                        <c:v>6.9559499999999982E-2</c:v>
                      </c:pt>
                      <c:pt idx="2728">
                        <c:v>6.9638999999999965E-2</c:v>
                      </c:pt>
                      <c:pt idx="2729">
                        <c:v>6.9723999999999967E-2</c:v>
                      </c:pt>
                      <c:pt idx="2730">
                        <c:v>6.9813999999999973E-2</c:v>
                      </c:pt>
                      <c:pt idx="2731">
                        <c:v>6.9895999999999972E-2</c:v>
                      </c:pt>
                      <c:pt idx="2732">
                        <c:v>6.9983499999999962E-2</c:v>
                      </c:pt>
                      <c:pt idx="2733">
                        <c:v>7.0070999999999981E-2</c:v>
                      </c:pt>
                      <c:pt idx="2734">
                        <c:v>7.0161999999999974E-2</c:v>
                      </c:pt>
                      <c:pt idx="2735">
                        <c:v>7.025449999999997E-2</c:v>
                      </c:pt>
                      <c:pt idx="2736">
                        <c:v>7.0366999999999971E-2</c:v>
                      </c:pt>
                      <c:pt idx="2737">
                        <c:v>7.0450499999999958E-2</c:v>
                      </c:pt>
                      <c:pt idx="2738">
                        <c:v>7.0540999999999979E-2</c:v>
                      </c:pt>
                      <c:pt idx="2739">
                        <c:v>7.0628499999999969E-2</c:v>
                      </c:pt>
                      <c:pt idx="2740">
                        <c:v>7.0736999999999967E-2</c:v>
                      </c:pt>
                      <c:pt idx="2741">
                        <c:v>7.0829999999999962E-2</c:v>
                      </c:pt>
                      <c:pt idx="2742">
                        <c:v>7.0925999999999961E-2</c:v>
                      </c:pt>
                      <c:pt idx="2743">
                        <c:v>7.102149999999996E-2</c:v>
                      </c:pt>
                      <c:pt idx="2744">
                        <c:v>7.1119999999999961E-2</c:v>
                      </c:pt>
                      <c:pt idx="2745">
                        <c:v>7.1224999999999941E-2</c:v>
                      </c:pt>
                      <c:pt idx="2746">
                        <c:v>7.1324499999999957E-2</c:v>
                      </c:pt>
                      <c:pt idx="2747">
                        <c:v>7.1425499999999933E-2</c:v>
                      </c:pt>
                      <c:pt idx="2748">
                        <c:v>7.1518999999999944E-2</c:v>
                      </c:pt>
                      <c:pt idx="2749">
                        <c:v>7.1621999999999936E-2</c:v>
                      </c:pt>
                      <c:pt idx="2750">
                        <c:v>7.1724999999999955E-2</c:v>
                      </c:pt>
                      <c:pt idx="2751">
                        <c:v>7.1826999999999946E-2</c:v>
                      </c:pt>
                      <c:pt idx="2752">
                        <c:v>7.1924999999999961E-2</c:v>
                      </c:pt>
                      <c:pt idx="2753">
                        <c:v>7.2029999999999955E-2</c:v>
                      </c:pt>
                      <c:pt idx="2754">
                        <c:v>7.2133999999999962E-2</c:v>
                      </c:pt>
                      <c:pt idx="2755">
                        <c:v>7.2235999999999939E-2</c:v>
                      </c:pt>
                      <c:pt idx="2756">
                        <c:v>7.2350999999999943E-2</c:v>
                      </c:pt>
                      <c:pt idx="2757">
                        <c:v>7.2462999999999944E-2</c:v>
                      </c:pt>
                      <c:pt idx="2758">
                        <c:v>7.2578499999999949E-2</c:v>
                      </c:pt>
                      <c:pt idx="2759">
                        <c:v>7.2691499999999964E-2</c:v>
                      </c:pt>
                      <c:pt idx="2760">
                        <c:v>7.2804499999999966E-2</c:v>
                      </c:pt>
                      <c:pt idx="2761">
                        <c:v>7.2925999999999963E-2</c:v>
                      </c:pt>
                      <c:pt idx="2762">
                        <c:v>7.3034499999999961E-2</c:v>
                      </c:pt>
                      <c:pt idx="2763">
                        <c:v>7.3173999999999975E-2</c:v>
                      </c:pt>
                      <c:pt idx="2764">
                        <c:v>7.3288499999999965E-2</c:v>
                      </c:pt>
                      <c:pt idx="2765">
                        <c:v>7.3396999999999976E-2</c:v>
                      </c:pt>
                      <c:pt idx="2766">
                        <c:v>7.3508499999999991E-2</c:v>
                      </c:pt>
                      <c:pt idx="2767">
                        <c:v>7.3620999999999992E-2</c:v>
                      </c:pt>
                      <c:pt idx="2768">
                        <c:v>7.3696499999999984E-2</c:v>
                      </c:pt>
                      <c:pt idx="2769">
                        <c:v>7.3817999999999995E-2</c:v>
                      </c:pt>
                      <c:pt idx="2770">
                        <c:v>7.3944999999999997E-2</c:v>
                      </c:pt>
                      <c:pt idx="2771">
                        <c:v>7.4054999999999996E-2</c:v>
                      </c:pt>
                      <c:pt idx="2772">
                        <c:v>7.4154500000000012E-2</c:v>
                      </c:pt>
                      <c:pt idx="2773">
                        <c:v>7.4255499999999988E-2</c:v>
                      </c:pt>
                      <c:pt idx="2774">
                        <c:v>7.4357500000000007E-2</c:v>
                      </c:pt>
                      <c:pt idx="2775">
                        <c:v>7.445750000000001E-2</c:v>
                      </c:pt>
                      <c:pt idx="2776">
                        <c:v>7.4567000000000008E-2</c:v>
                      </c:pt>
                      <c:pt idx="2777">
                        <c:v>7.4671000000000015E-2</c:v>
                      </c:pt>
                      <c:pt idx="2778">
                        <c:v>7.4774500000000008E-2</c:v>
                      </c:pt>
                      <c:pt idx="2779">
                        <c:v>7.487450000000001E-2</c:v>
                      </c:pt>
                      <c:pt idx="2780">
                        <c:v>7.4986000000000011E-2</c:v>
                      </c:pt>
                      <c:pt idx="2781">
                        <c:v>7.5095500000000009E-2</c:v>
                      </c:pt>
                      <c:pt idx="2782">
                        <c:v>7.5211500000000001E-2</c:v>
                      </c:pt>
                      <c:pt idx="2783">
                        <c:v>7.5319999999999998E-2</c:v>
                      </c:pt>
                      <c:pt idx="2784">
                        <c:v>7.5428999999999996E-2</c:v>
                      </c:pt>
                      <c:pt idx="2785">
                        <c:v>7.5534999999999991E-2</c:v>
                      </c:pt>
                      <c:pt idx="2786">
                        <c:v>7.5657000000000002E-2</c:v>
                      </c:pt>
                      <c:pt idx="2787">
                        <c:v>7.576949999999999E-2</c:v>
                      </c:pt>
                      <c:pt idx="2788">
                        <c:v>7.5878500000000002E-2</c:v>
                      </c:pt>
                      <c:pt idx="2789">
                        <c:v>7.5988E-2</c:v>
                      </c:pt>
                      <c:pt idx="2790">
                        <c:v>7.60995E-2</c:v>
                      </c:pt>
                      <c:pt idx="2791">
                        <c:v>7.6203000000000007E-2</c:v>
                      </c:pt>
                      <c:pt idx="2792">
                        <c:v>7.6311500000000004E-2</c:v>
                      </c:pt>
                      <c:pt idx="2793">
                        <c:v>7.6423000000000005E-2</c:v>
                      </c:pt>
                      <c:pt idx="2794">
                        <c:v>7.6535499999999992E-2</c:v>
                      </c:pt>
                      <c:pt idx="2795">
                        <c:v>7.664E-2</c:v>
                      </c:pt>
                      <c:pt idx="2796">
                        <c:v>7.67515E-2</c:v>
                      </c:pt>
                      <c:pt idx="2797">
                        <c:v>7.6856499999999994E-2</c:v>
                      </c:pt>
                      <c:pt idx="2798">
                        <c:v>7.6960000000000001E-2</c:v>
                      </c:pt>
                      <c:pt idx="2799">
                        <c:v>7.7060000000000003E-2</c:v>
                      </c:pt>
                      <c:pt idx="2800">
                        <c:v>7.7130500000000005E-2</c:v>
                      </c:pt>
                      <c:pt idx="2801">
                        <c:v>7.7225499999999989E-2</c:v>
                      </c:pt>
                      <c:pt idx="2802">
                        <c:v>7.74035E-2</c:v>
                      </c:pt>
                      <c:pt idx="2803">
                        <c:v>7.7474500000000002E-2</c:v>
                      </c:pt>
                      <c:pt idx="2804">
                        <c:v>7.7568499999999985E-2</c:v>
                      </c:pt>
                      <c:pt idx="2805">
                        <c:v>7.7651000000000012E-2</c:v>
                      </c:pt>
                      <c:pt idx="2806">
                        <c:v>7.7728500000000006E-2</c:v>
                      </c:pt>
                      <c:pt idx="2807">
                        <c:v>7.7807000000000001E-2</c:v>
                      </c:pt>
                      <c:pt idx="2808">
                        <c:v>7.7890000000000001E-2</c:v>
                      </c:pt>
                      <c:pt idx="2809">
                        <c:v>7.7967500000000009E-2</c:v>
                      </c:pt>
                      <c:pt idx="2810">
                        <c:v>7.8051000000000009E-2</c:v>
                      </c:pt>
                      <c:pt idx="2811">
                        <c:v>7.8131000000000006E-2</c:v>
                      </c:pt>
                      <c:pt idx="2812">
                        <c:v>7.8216000000000008E-2</c:v>
                      </c:pt>
                      <c:pt idx="2813">
                        <c:v>7.8297499999999992E-2</c:v>
                      </c:pt>
                      <c:pt idx="2814">
                        <c:v>7.8373000000000012E-2</c:v>
                      </c:pt>
                      <c:pt idx="2815">
                        <c:v>7.8449999999999992E-2</c:v>
                      </c:pt>
                      <c:pt idx="2816">
                        <c:v>7.8523499999999996E-2</c:v>
                      </c:pt>
                      <c:pt idx="2817">
                        <c:v>7.8602000000000005E-2</c:v>
                      </c:pt>
                      <c:pt idx="2818">
                        <c:v>7.868349999999999E-2</c:v>
                      </c:pt>
                      <c:pt idx="2819">
                        <c:v>7.8763E-2</c:v>
                      </c:pt>
                      <c:pt idx="2820">
                        <c:v>7.8833E-2</c:v>
                      </c:pt>
                      <c:pt idx="2821">
                        <c:v>7.8892000000000004E-2</c:v>
                      </c:pt>
                      <c:pt idx="2822">
                        <c:v>7.8971499999999986E-2</c:v>
                      </c:pt>
                      <c:pt idx="2823">
                        <c:v>7.9046499999999992E-2</c:v>
                      </c:pt>
                      <c:pt idx="2824">
                        <c:v>7.9118500000000008E-2</c:v>
                      </c:pt>
                      <c:pt idx="2825">
                        <c:v>7.919749999999999E-2</c:v>
                      </c:pt>
                      <c:pt idx="2826">
                        <c:v>7.9263999999999987E-2</c:v>
                      </c:pt>
                      <c:pt idx="2827">
                        <c:v>7.9336999999999991E-2</c:v>
                      </c:pt>
                      <c:pt idx="2828">
                        <c:v>7.9399999999999984E-2</c:v>
                      </c:pt>
                      <c:pt idx="2829">
                        <c:v>7.9455999999999985E-2</c:v>
                      </c:pt>
                      <c:pt idx="2830">
                        <c:v>7.9522999999999983E-2</c:v>
                      </c:pt>
                      <c:pt idx="2831">
                        <c:v>7.9593999999999998E-2</c:v>
                      </c:pt>
                      <c:pt idx="2832">
                        <c:v>7.965899999999998E-2</c:v>
                      </c:pt>
                      <c:pt idx="2833">
                        <c:v>7.9723999999999989E-2</c:v>
                      </c:pt>
                      <c:pt idx="2834">
                        <c:v>7.9787499999999983E-2</c:v>
                      </c:pt>
                      <c:pt idx="2835">
                        <c:v>7.9854499999999981E-2</c:v>
                      </c:pt>
                      <c:pt idx="2836">
                        <c:v>7.9916999999999974E-2</c:v>
                      </c:pt>
                      <c:pt idx="2837">
                        <c:v>7.9983499999999985E-2</c:v>
                      </c:pt>
                      <c:pt idx="2838">
                        <c:v>8.004349999999999E-2</c:v>
                      </c:pt>
                      <c:pt idx="2839">
                        <c:v>8.0117999999999995E-2</c:v>
                      </c:pt>
                      <c:pt idx="2840">
                        <c:v>8.0181499999999989E-2</c:v>
                      </c:pt>
                      <c:pt idx="2841">
                        <c:v>8.0247499999999986E-2</c:v>
                      </c:pt>
                      <c:pt idx="2842">
                        <c:v>8.031099999999998E-2</c:v>
                      </c:pt>
                      <c:pt idx="2843">
                        <c:v>8.0369999999999997E-2</c:v>
                      </c:pt>
                      <c:pt idx="2844">
                        <c:v>8.0438499999999996E-2</c:v>
                      </c:pt>
                      <c:pt idx="2845">
                        <c:v>8.0507999999999982E-2</c:v>
                      </c:pt>
                      <c:pt idx="2846">
                        <c:v>8.0578999999999998E-2</c:v>
                      </c:pt>
                      <c:pt idx="2847">
                        <c:v>8.0649000000000012E-2</c:v>
                      </c:pt>
                      <c:pt idx="2848">
                        <c:v>8.0713000000000007E-2</c:v>
                      </c:pt>
                      <c:pt idx="2849">
                        <c:v>8.0777500000000016E-2</c:v>
                      </c:pt>
                      <c:pt idx="2850">
                        <c:v>8.0853499999999995E-2</c:v>
                      </c:pt>
                      <c:pt idx="2851">
                        <c:v>8.0907999999999994E-2</c:v>
                      </c:pt>
                      <c:pt idx="2852">
                        <c:v>8.096600000000001E-2</c:v>
                      </c:pt>
                      <c:pt idx="2853">
                        <c:v>8.1030499999999991E-2</c:v>
                      </c:pt>
                      <c:pt idx="2854">
                        <c:v>8.108499999999999E-2</c:v>
                      </c:pt>
                      <c:pt idx="2855">
                        <c:v>8.1140500000000004E-2</c:v>
                      </c:pt>
                      <c:pt idx="2856">
                        <c:v>8.1193000000000015E-2</c:v>
                      </c:pt>
                      <c:pt idx="2857">
                        <c:v>8.1244000000000011E-2</c:v>
                      </c:pt>
                      <c:pt idx="2858">
                        <c:v>8.1295500000000021E-2</c:v>
                      </c:pt>
                      <c:pt idx="2859">
                        <c:v>8.1348500000000004E-2</c:v>
                      </c:pt>
                      <c:pt idx="2860">
                        <c:v>8.1399500000000014E-2</c:v>
                      </c:pt>
                      <c:pt idx="2861">
                        <c:v>8.1442000000000014E-2</c:v>
                      </c:pt>
                      <c:pt idx="2862">
                        <c:v>8.1491000000000022E-2</c:v>
                      </c:pt>
                      <c:pt idx="2863">
                        <c:v>8.1536500000000026E-2</c:v>
                      </c:pt>
                      <c:pt idx="2864">
                        <c:v>8.1584000000000045E-2</c:v>
                      </c:pt>
                      <c:pt idx="2865">
                        <c:v>8.1632500000000011E-2</c:v>
                      </c:pt>
                      <c:pt idx="2866">
                        <c:v>8.1694500000000017E-2</c:v>
                      </c:pt>
                      <c:pt idx="2867">
                        <c:v>8.1741500000000009E-2</c:v>
                      </c:pt>
                      <c:pt idx="2868">
                        <c:v>8.1787499999999985E-2</c:v>
                      </c:pt>
                      <c:pt idx="2869">
                        <c:v>8.1832000000000016E-2</c:v>
                      </c:pt>
                      <c:pt idx="2870">
                        <c:v>8.1876499999999991E-2</c:v>
                      </c:pt>
                      <c:pt idx="2871">
                        <c:v>8.1920500000000007E-2</c:v>
                      </c:pt>
                      <c:pt idx="2872">
                        <c:v>8.1963500000000022E-2</c:v>
                      </c:pt>
                      <c:pt idx="2873">
                        <c:v>8.2010000000000027E-2</c:v>
                      </c:pt>
                      <c:pt idx="2874">
                        <c:v>8.2053500000000015E-2</c:v>
                      </c:pt>
                      <c:pt idx="2875">
                        <c:v>8.2098499999999991E-2</c:v>
                      </c:pt>
                      <c:pt idx="2876">
                        <c:v>8.2144499999999995E-2</c:v>
                      </c:pt>
                      <c:pt idx="2877">
                        <c:v>8.2185499999999981E-2</c:v>
                      </c:pt>
                      <c:pt idx="2878">
                        <c:v>8.2227000000000008E-2</c:v>
                      </c:pt>
                      <c:pt idx="2879">
                        <c:v>8.2266500000000006E-2</c:v>
                      </c:pt>
                      <c:pt idx="2880">
                        <c:v>8.2306500000000005E-2</c:v>
                      </c:pt>
                      <c:pt idx="2881">
                        <c:v>8.2344500000000029E-2</c:v>
                      </c:pt>
                      <c:pt idx="2882">
                        <c:v>8.2388500000000017E-2</c:v>
                      </c:pt>
                      <c:pt idx="2883">
                        <c:v>8.2424999999999984E-2</c:v>
                      </c:pt>
                      <c:pt idx="2884">
                        <c:v>8.2466999999999985E-2</c:v>
                      </c:pt>
                      <c:pt idx="2885">
                        <c:v>8.2501499999999978E-2</c:v>
                      </c:pt>
                      <c:pt idx="2886">
                        <c:v>8.2534499999999997E-2</c:v>
                      </c:pt>
                      <c:pt idx="2887">
                        <c:v>8.2562499999999983E-2</c:v>
                      </c:pt>
                      <c:pt idx="2888">
                        <c:v>8.2599499999999978E-2</c:v>
                      </c:pt>
                      <c:pt idx="2889">
                        <c:v>8.2626500000000005E-2</c:v>
                      </c:pt>
                      <c:pt idx="2890">
                        <c:v>8.2654999999999992E-2</c:v>
                      </c:pt>
                      <c:pt idx="2891">
                        <c:v>8.2683000000000006E-2</c:v>
                      </c:pt>
                      <c:pt idx="2892">
                        <c:v>8.2708999999999991E-2</c:v>
                      </c:pt>
                      <c:pt idx="2893">
                        <c:v>8.2734000000000002E-2</c:v>
                      </c:pt>
                      <c:pt idx="2894">
                        <c:v>8.2741999999999982E-2</c:v>
                      </c:pt>
                      <c:pt idx="2895">
                        <c:v>8.2768999999999981E-2</c:v>
                      </c:pt>
                      <c:pt idx="2896">
                        <c:v>8.2792999999999978E-2</c:v>
                      </c:pt>
                      <c:pt idx="2897">
                        <c:v>8.2817499999999974E-2</c:v>
                      </c:pt>
                      <c:pt idx="2898">
                        <c:v>8.283649999999998E-2</c:v>
                      </c:pt>
                      <c:pt idx="2899">
                        <c:v>8.2859499999999961E-2</c:v>
                      </c:pt>
                      <c:pt idx="2900">
                        <c:v>8.2879499999999967E-2</c:v>
                      </c:pt>
                      <c:pt idx="2901">
                        <c:v>8.2902499999999962E-2</c:v>
                      </c:pt>
                      <c:pt idx="2902">
                        <c:v>8.2922499999999968E-2</c:v>
                      </c:pt>
                      <c:pt idx="2903">
                        <c:v>8.2942999999999975E-2</c:v>
                      </c:pt>
                      <c:pt idx="2904">
                        <c:v>8.2963999999999968E-2</c:v>
                      </c:pt>
                      <c:pt idx="2905">
                        <c:v>8.2982999999999973E-2</c:v>
                      </c:pt>
                      <c:pt idx="2906">
                        <c:v>8.3001499999999964E-2</c:v>
                      </c:pt>
                      <c:pt idx="2907">
                        <c:v>8.3019499999999982E-2</c:v>
                      </c:pt>
                      <c:pt idx="2908">
                        <c:v>8.3037999999999973E-2</c:v>
                      </c:pt>
                      <c:pt idx="2909">
                        <c:v>8.3051999999999959E-2</c:v>
                      </c:pt>
                      <c:pt idx="2910">
                        <c:v>8.3064999999999958E-2</c:v>
                      </c:pt>
                      <c:pt idx="2911">
                        <c:v>8.3082499999999976E-2</c:v>
                      </c:pt>
                      <c:pt idx="2912">
                        <c:v>8.3092999999999972E-2</c:v>
                      </c:pt>
                      <c:pt idx="2913">
                        <c:v>8.3105499999999957E-2</c:v>
                      </c:pt>
                      <c:pt idx="2914">
                        <c:v>8.3114999999999994E-2</c:v>
                      </c:pt>
                      <c:pt idx="2915">
                        <c:v>8.312449999999999E-2</c:v>
                      </c:pt>
                      <c:pt idx="2916">
                        <c:v>8.31345E-2</c:v>
                      </c:pt>
                      <c:pt idx="2917">
                        <c:v>8.3143999999999996E-2</c:v>
                      </c:pt>
                      <c:pt idx="2918">
                        <c:v>8.3150499999999974E-2</c:v>
                      </c:pt>
                      <c:pt idx="2919">
                        <c:v>8.3157999999999982E-2</c:v>
                      </c:pt>
                      <c:pt idx="2920">
                        <c:v>8.3165499999999976E-2</c:v>
                      </c:pt>
                      <c:pt idx="2921">
                        <c:v>8.3168499999999965E-2</c:v>
                      </c:pt>
                      <c:pt idx="2922">
                        <c:v>8.3173499999999956E-2</c:v>
                      </c:pt>
                      <c:pt idx="2923">
                        <c:v>8.316749999999995E-2</c:v>
                      </c:pt>
                      <c:pt idx="2924">
                        <c:v>8.3164499999999961E-2</c:v>
                      </c:pt>
                      <c:pt idx="2925">
                        <c:v>8.3174499999999971E-2</c:v>
                      </c:pt>
                      <c:pt idx="2926">
                        <c:v>8.3174499999999971E-2</c:v>
                      </c:pt>
                      <c:pt idx="2927">
                        <c:v>8.3169999999999966E-2</c:v>
                      </c:pt>
                      <c:pt idx="2928">
                        <c:v>8.3178999999999961E-2</c:v>
                      </c:pt>
                      <c:pt idx="2929">
                        <c:v>8.3182499999999951E-2</c:v>
                      </c:pt>
                      <c:pt idx="2930">
                        <c:v>8.3186999999999983E-2</c:v>
                      </c:pt>
                      <c:pt idx="2931">
                        <c:v>8.3191499999999988E-2</c:v>
                      </c:pt>
                      <c:pt idx="2932">
                        <c:v>8.3194499999999977E-2</c:v>
                      </c:pt>
                      <c:pt idx="2933">
                        <c:v>8.3197999999999966E-2</c:v>
                      </c:pt>
                      <c:pt idx="2934">
                        <c:v>8.3199999999999996E-2</c:v>
                      </c:pt>
                      <c:pt idx="2935">
                        <c:v>8.319950000000001E-2</c:v>
                      </c:pt>
                      <c:pt idx="2936">
                        <c:v>8.3202000000000012E-2</c:v>
                      </c:pt>
                      <c:pt idx="2937">
                        <c:v>8.3203500000000014E-2</c:v>
                      </c:pt>
                      <c:pt idx="2938">
                        <c:v>8.3203500000000014E-2</c:v>
                      </c:pt>
                      <c:pt idx="2939">
                        <c:v>8.3207000000000003E-2</c:v>
                      </c:pt>
                      <c:pt idx="2940">
                        <c:v>8.3200499999999997E-2</c:v>
                      </c:pt>
                      <c:pt idx="2941">
                        <c:v>8.3209999999999992E-2</c:v>
                      </c:pt>
                      <c:pt idx="2942">
                        <c:v>8.3217499999999986E-2</c:v>
                      </c:pt>
                      <c:pt idx="2943">
                        <c:v>8.3221999999999963E-2</c:v>
                      </c:pt>
                      <c:pt idx="2944">
                        <c:v>8.3224999999999966E-2</c:v>
                      </c:pt>
                      <c:pt idx="2945">
                        <c:v>8.3225499999999966E-2</c:v>
                      </c:pt>
                      <c:pt idx="2946">
                        <c:v>8.3228499999999969E-2</c:v>
                      </c:pt>
                      <c:pt idx="2947">
                        <c:v>8.3230999999999972E-2</c:v>
                      </c:pt>
                      <c:pt idx="2948">
                        <c:v>8.3229999999999957E-2</c:v>
                      </c:pt>
                      <c:pt idx="2949">
                        <c:v>8.3229999999999957E-2</c:v>
                      </c:pt>
                      <c:pt idx="2950">
                        <c:v>8.3225999999999967E-2</c:v>
                      </c:pt>
                      <c:pt idx="2951">
                        <c:v>8.3227999999999955E-2</c:v>
                      </c:pt>
                      <c:pt idx="2952">
                        <c:v>8.3225499999999966E-2</c:v>
                      </c:pt>
                      <c:pt idx="2953">
                        <c:v>8.321949999999996E-2</c:v>
                      </c:pt>
                      <c:pt idx="2954">
                        <c:v>8.3218499999999959E-2</c:v>
                      </c:pt>
                      <c:pt idx="2955">
                        <c:v>8.3220499999999975E-2</c:v>
                      </c:pt>
                      <c:pt idx="2956">
                        <c:v>8.3211999999999953E-2</c:v>
                      </c:pt>
                      <c:pt idx="2957">
                        <c:v>8.3202999999999971E-2</c:v>
                      </c:pt>
                      <c:pt idx="2958">
                        <c:v>8.3196499999999993E-2</c:v>
                      </c:pt>
                      <c:pt idx="2959">
                        <c:v>8.3190999999999973E-2</c:v>
                      </c:pt>
                      <c:pt idx="2960">
                        <c:v>8.318399999999998E-2</c:v>
                      </c:pt>
                      <c:pt idx="2961">
                        <c:v>8.3176499999999987E-2</c:v>
                      </c:pt>
                      <c:pt idx="2962">
                        <c:v>8.316949999999998E-2</c:v>
                      </c:pt>
                      <c:pt idx="2963">
                        <c:v>8.3163499999999987E-2</c:v>
                      </c:pt>
                      <c:pt idx="2964">
                        <c:v>8.3156999999999981E-2</c:v>
                      </c:pt>
                      <c:pt idx="2965">
                        <c:v>8.3150499999999974E-2</c:v>
                      </c:pt>
                      <c:pt idx="2966">
                        <c:v>8.3143499999999981E-2</c:v>
                      </c:pt>
                      <c:pt idx="2967">
                        <c:v>8.3139499999999963E-2</c:v>
                      </c:pt>
                      <c:pt idx="2968">
                        <c:v>8.3166499999999963E-2</c:v>
                      </c:pt>
                      <c:pt idx="2969">
                        <c:v>8.3162999999999959E-2</c:v>
                      </c:pt>
                      <c:pt idx="2970">
                        <c:v>8.3151999999999948E-2</c:v>
                      </c:pt>
                      <c:pt idx="2971">
                        <c:v>8.3150499999999961E-2</c:v>
                      </c:pt>
                      <c:pt idx="2972">
                        <c:v>8.3146999999999943E-2</c:v>
                      </c:pt>
                      <c:pt idx="2973">
                        <c:v>8.3146999999999943E-2</c:v>
                      </c:pt>
                      <c:pt idx="2974">
                        <c:v>8.3141999999999938E-2</c:v>
                      </c:pt>
                      <c:pt idx="2975">
                        <c:v>8.3140999999999951E-2</c:v>
                      </c:pt>
                      <c:pt idx="2976">
                        <c:v>8.3138499999999962E-2</c:v>
                      </c:pt>
                      <c:pt idx="2977">
                        <c:v>8.3135499999999959E-2</c:v>
                      </c:pt>
                      <c:pt idx="2978">
                        <c:v>8.3131999999999928E-2</c:v>
                      </c:pt>
                      <c:pt idx="2979">
                        <c:v>8.313349999999993E-2</c:v>
                      </c:pt>
                      <c:pt idx="2980">
                        <c:v>8.3132499999999929E-2</c:v>
                      </c:pt>
                      <c:pt idx="2981">
                        <c:v>8.3132499999999929E-2</c:v>
                      </c:pt>
                      <c:pt idx="2982">
                        <c:v>8.3121499999999932E-2</c:v>
                      </c:pt>
                      <c:pt idx="2983">
                        <c:v>8.3119999999999902E-2</c:v>
                      </c:pt>
                      <c:pt idx="2984">
                        <c:v>8.3119499999999943E-2</c:v>
                      </c:pt>
                      <c:pt idx="2985">
                        <c:v>8.3119999999999902E-2</c:v>
                      </c:pt>
                      <c:pt idx="2986">
                        <c:v>8.3139999999999908E-2</c:v>
                      </c:pt>
                      <c:pt idx="2987">
                        <c:v>8.3129999999999912E-2</c:v>
                      </c:pt>
                      <c:pt idx="2988">
                        <c:v>8.312599999999995E-2</c:v>
                      </c:pt>
                      <c:pt idx="2989">
                        <c:v>8.3114999999999939E-2</c:v>
                      </c:pt>
                      <c:pt idx="2990">
                        <c:v>8.3108999999999933E-2</c:v>
                      </c:pt>
                      <c:pt idx="2991">
                        <c:v>8.3105499999999957E-2</c:v>
                      </c:pt>
                      <c:pt idx="2992">
                        <c:v>8.3105999999999944E-2</c:v>
                      </c:pt>
                      <c:pt idx="2993">
                        <c:v>8.3107499999999973E-2</c:v>
                      </c:pt>
                      <c:pt idx="2994">
                        <c:v>8.3105999999999972E-2</c:v>
                      </c:pt>
                      <c:pt idx="2995">
                        <c:v>8.3109499999999989E-2</c:v>
                      </c:pt>
                      <c:pt idx="2996">
                        <c:v>8.3112999999999979E-2</c:v>
                      </c:pt>
                      <c:pt idx="2997">
                        <c:v>8.3114499999999966E-2</c:v>
                      </c:pt>
                      <c:pt idx="2998">
                        <c:v>8.3116499999999968E-2</c:v>
                      </c:pt>
                      <c:pt idx="2999">
                        <c:v>8.3122999999999989E-2</c:v>
                      </c:pt>
                      <c:pt idx="3000">
                        <c:v>8.312399999999999E-2</c:v>
                      </c:pt>
                      <c:pt idx="3001">
                        <c:v>8.3125499999999949E-2</c:v>
                      </c:pt>
                      <c:pt idx="3002">
                        <c:v>8.3127999999999938E-2</c:v>
                      </c:pt>
                      <c:pt idx="3003">
                        <c:v>8.3127999999999938E-2</c:v>
                      </c:pt>
                      <c:pt idx="3004">
                        <c:v>8.313349999999993E-2</c:v>
                      </c:pt>
                      <c:pt idx="3005">
                        <c:v>8.3135999999999918E-2</c:v>
                      </c:pt>
                      <c:pt idx="3006">
                        <c:v>8.3140499999999909E-2</c:v>
                      </c:pt>
                      <c:pt idx="3007">
                        <c:v>8.3146999999999929E-2</c:v>
                      </c:pt>
                      <c:pt idx="3008">
                        <c:v>8.315199999999992E-2</c:v>
                      </c:pt>
                      <c:pt idx="3009">
                        <c:v>8.3156999999999925E-2</c:v>
                      </c:pt>
                      <c:pt idx="3010">
                        <c:v>8.316149999999993E-2</c:v>
                      </c:pt>
                      <c:pt idx="3011">
                        <c:v>8.316549999999992E-2</c:v>
                      </c:pt>
                      <c:pt idx="3012">
                        <c:v>8.3169999999999952E-2</c:v>
                      </c:pt>
                      <c:pt idx="3013">
                        <c:v>8.3175499999999958E-2</c:v>
                      </c:pt>
                      <c:pt idx="3014">
                        <c:v>8.3180999999999936E-2</c:v>
                      </c:pt>
                      <c:pt idx="3015">
                        <c:v>8.3184999999999953E-2</c:v>
                      </c:pt>
                      <c:pt idx="3016">
                        <c:v>8.3189499999999944E-2</c:v>
                      </c:pt>
                      <c:pt idx="3017">
                        <c:v>8.3191999999999947E-2</c:v>
                      </c:pt>
                      <c:pt idx="3018">
                        <c:v>8.3195999999999937E-2</c:v>
                      </c:pt>
                      <c:pt idx="3019">
                        <c:v>8.3199999999999968E-2</c:v>
                      </c:pt>
                      <c:pt idx="3020">
                        <c:v>8.320549999999996E-2</c:v>
                      </c:pt>
                      <c:pt idx="3021">
                        <c:v>8.3229999999999971E-2</c:v>
                      </c:pt>
                      <c:pt idx="3022">
                        <c:v>8.323349999999996E-2</c:v>
                      </c:pt>
                      <c:pt idx="3023">
                        <c:v>8.3243499999999943E-2</c:v>
                      </c:pt>
                      <c:pt idx="3024">
                        <c:v>8.3249499999999921E-2</c:v>
                      </c:pt>
                      <c:pt idx="3025">
                        <c:v>8.3252999999999952E-2</c:v>
                      </c:pt>
                      <c:pt idx="3026">
                        <c:v>8.3264999999999936E-2</c:v>
                      </c:pt>
                      <c:pt idx="3027">
                        <c:v>8.3270499999999942E-2</c:v>
                      </c:pt>
                      <c:pt idx="3028">
                        <c:v>8.3278999999999936E-2</c:v>
                      </c:pt>
                      <c:pt idx="3029">
                        <c:v>8.328299999999994E-2</c:v>
                      </c:pt>
                      <c:pt idx="3030">
                        <c:v>8.3289999999999934E-2</c:v>
                      </c:pt>
                      <c:pt idx="3031">
                        <c:v>8.3296999999999913E-2</c:v>
                      </c:pt>
                      <c:pt idx="3032">
                        <c:v>8.3304999999999935E-2</c:v>
                      </c:pt>
                      <c:pt idx="3033">
                        <c:v>8.3310499999999926E-2</c:v>
                      </c:pt>
                      <c:pt idx="3034">
                        <c:v>8.3315499999999931E-2</c:v>
                      </c:pt>
                      <c:pt idx="3035">
                        <c:v>8.3322999999999925E-2</c:v>
                      </c:pt>
                      <c:pt idx="3036">
                        <c:v>8.3329999999999932E-2</c:v>
                      </c:pt>
                      <c:pt idx="3037">
                        <c:v>8.3337999999999954E-2</c:v>
                      </c:pt>
                      <c:pt idx="3038">
                        <c:v>8.3345999999999948E-2</c:v>
                      </c:pt>
                      <c:pt idx="3039">
                        <c:v>8.3351999999999968E-2</c:v>
                      </c:pt>
                      <c:pt idx="3040">
                        <c:v>8.3358999999999975E-2</c:v>
                      </c:pt>
                      <c:pt idx="3041">
                        <c:v>8.3367499999999983E-2</c:v>
                      </c:pt>
                      <c:pt idx="3042">
                        <c:v>8.3372499999999961E-2</c:v>
                      </c:pt>
                      <c:pt idx="3043">
                        <c:v>8.337849999999998E-2</c:v>
                      </c:pt>
                      <c:pt idx="3044">
                        <c:v>8.3387499999999976E-2</c:v>
                      </c:pt>
                      <c:pt idx="3045">
                        <c:v>8.339199999999998E-2</c:v>
                      </c:pt>
                      <c:pt idx="3046">
                        <c:v>8.339949999999996E-2</c:v>
                      </c:pt>
                      <c:pt idx="3047">
                        <c:v>8.3405499999999952E-2</c:v>
                      </c:pt>
                      <c:pt idx="3048">
                        <c:v>8.3410999999999957E-2</c:v>
                      </c:pt>
                      <c:pt idx="3049">
                        <c:v>8.3419999999999966E-2</c:v>
                      </c:pt>
                      <c:pt idx="3050">
                        <c:v>8.3418499999999979E-2</c:v>
                      </c:pt>
                      <c:pt idx="3051">
                        <c:v>8.3434999999999981E-2</c:v>
                      </c:pt>
                      <c:pt idx="3052">
                        <c:v>8.3443999999999963E-2</c:v>
                      </c:pt>
                      <c:pt idx="3053">
                        <c:v>8.3450999999999956E-2</c:v>
                      </c:pt>
                      <c:pt idx="3054">
                        <c:v>8.3461499999999939E-2</c:v>
                      </c:pt>
                      <c:pt idx="3055">
                        <c:v>8.3474499999999965E-2</c:v>
                      </c:pt>
                      <c:pt idx="3056">
                        <c:v>8.3488499999999966E-2</c:v>
                      </c:pt>
                      <c:pt idx="3057">
                        <c:v>8.3501499999999992E-2</c:v>
                      </c:pt>
                      <c:pt idx="3058">
                        <c:v>8.351249999999999E-2</c:v>
                      </c:pt>
                      <c:pt idx="3059">
                        <c:v>8.3528999999999978E-2</c:v>
                      </c:pt>
                      <c:pt idx="3060">
                        <c:v>8.3544000000000007E-2</c:v>
                      </c:pt>
                      <c:pt idx="3061">
                        <c:v>8.3562999999999971E-2</c:v>
                      </c:pt>
                      <c:pt idx="3062">
                        <c:v>8.3576999999999999E-2</c:v>
                      </c:pt>
                      <c:pt idx="3063">
                        <c:v>8.3590499999999998E-2</c:v>
                      </c:pt>
                      <c:pt idx="3064">
                        <c:v>8.3607000000000001E-2</c:v>
                      </c:pt>
                      <c:pt idx="3065">
                        <c:v>8.3618500000000026E-2</c:v>
                      </c:pt>
                      <c:pt idx="3066">
                        <c:v>8.3636500000000016E-2</c:v>
                      </c:pt>
                      <c:pt idx="3067">
                        <c:v>8.3651500000000018E-2</c:v>
                      </c:pt>
                      <c:pt idx="3068">
                        <c:v>8.3665000000000003E-2</c:v>
                      </c:pt>
                      <c:pt idx="3069">
                        <c:v>8.368200000000002E-2</c:v>
                      </c:pt>
                      <c:pt idx="3070">
                        <c:v>8.3698499999999995E-2</c:v>
                      </c:pt>
                      <c:pt idx="3071">
                        <c:v>8.3713499999999996E-2</c:v>
                      </c:pt>
                      <c:pt idx="3072">
                        <c:v>8.3730499999999985E-2</c:v>
                      </c:pt>
                      <c:pt idx="3073">
                        <c:v>8.3746499999999974E-2</c:v>
                      </c:pt>
                      <c:pt idx="3074">
                        <c:v>8.3762499999999976E-2</c:v>
                      </c:pt>
                      <c:pt idx="3075">
                        <c:v>8.3778999999999965E-2</c:v>
                      </c:pt>
                      <c:pt idx="3076">
                        <c:v>8.379449999999998E-2</c:v>
                      </c:pt>
                      <c:pt idx="3077">
                        <c:v>8.3810999999999969E-2</c:v>
                      </c:pt>
                      <c:pt idx="3078">
                        <c:v>8.3822999999999995E-2</c:v>
                      </c:pt>
                      <c:pt idx="3079">
                        <c:v>8.3841499999999944E-2</c:v>
                      </c:pt>
                      <c:pt idx="3080">
                        <c:v>8.3858499999999961E-2</c:v>
                      </c:pt>
                      <c:pt idx="3081">
                        <c:v>8.3875999999999978E-2</c:v>
                      </c:pt>
                      <c:pt idx="3082">
                        <c:v>8.3890999999999952E-2</c:v>
                      </c:pt>
                      <c:pt idx="3083">
                        <c:v>8.3903999999999923E-2</c:v>
                      </c:pt>
                      <c:pt idx="3084">
                        <c:v>8.3925999999999945E-2</c:v>
                      </c:pt>
                      <c:pt idx="3085">
                        <c:v>8.3941499999999947E-2</c:v>
                      </c:pt>
                      <c:pt idx="3086">
                        <c:v>8.3964999999999942E-2</c:v>
                      </c:pt>
                      <c:pt idx="3087">
                        <c:v>8.398649999999995E-2</c:v>
                      </c:pt>
                      <c:pt idx="3088">
                        <c:v>8.3999499999999935E-2</c:v>
                      </c:pt>
                      <c:pt idx="3089">
                        <c:v>8.4019999999999956E-2</c:v>
                      </c:pt>
                      <c:pt idx="3090">
                        <c:v>8.4040499999999962E-2</c:v>
                      </c:pt>
                      <c:pt idx="3091">
                        <c:v>8.4058999999999967E-2</c:v>
                      </c:pt>
                      <c:pt idx="3092">
                        <c:v>8.4080499999999975E-2</c:v>
                      </c:pt>
                      <c:pt idx="3093">
                        <c:v>8.410349999999997E-2</c:v>
                      </c:pt>
                      <c:pt idx="3094">
                        <c:v>8.4067499999999976E-2</c:v>
                      </c:pt>
                      <c:pt idx="3095">
                        <c:v>8.4078E-2</c:v>
                      </c:pt>
                      <c:pt idx="3096">
                        <c:v>8.4092999999999987E-2</c:v>
                      </c:pt>
                      <c:pt idx="3097">
                        <c:v>8.4119499999999972E-2</c:v>
                      </c:pt>
                      <c:pt idx="3098">
                        <c:v>8.4145999999999943E-2</c:v>
                      </c:pt>
                      <c:pt idx="3099">
                        <c:v>8.4168499999999952E-2</c:v>
                      </c:pt>
                      <c:pt idx="3100">
                        <c:v>8.4192499999999948E-2</c:v>
                      </c:pt>
                      <c:pt idx="3101">
                        <c:v>8.4218999999999961E-2</c:v>
                      </c:pt>
                      <c:pt idx="3102">
                        <c:v>8.4245999999999946E-2</c:v>
                      </c:pt>
                      <c:pt idx="3103">
                        <c:v>8.4271999999999958E-2</c:v>
                      </c:pt>
                      <c:pt idx="3104">
                        <c:v>8.4297499999999956E-2</c:v>
                      </c:pt>
                      <c:pt idx="3105">
                        <c:v>8.4324499999999941E-2</c:v>
                      </c:pt>
                      <c:pt idx="3106">
                        <c:v>8.4348999999999938E-2</c:v>
                      </c:pt>
                      <c:pt idx="3107">
                        <c:v>8.4376499999999965E-2</c:v>
                      </c:pt>
                      <c:pt idx="3108">
                        <c:v>8.4405999999999939E-2</c:v>
                      </c:pt>
                      <c:pt idx="3109">
                        <c:v>8.4435499999999969E-2</c:v>
                      </c:pt>
                      <c:pt idx="3110">
                        <c:v>8.4467999999999974E-2</c:v>
                      </c:pt>
                      <c:pt idx="3111">
                        <c:v>8.4497499999999975E-2</c:v>
                      </c:pt>
                      <c:pt idx="3112">
                        <c:v>8.4528999999999965E-2</c:v>
                      </c:pt>
                      <c:pt idx="3113">
                        <c:v>8.4562499999999971E-2</c:v>
                      </c:pt>
                      <c:pt idx="3114">
                        <c:v>8.459649999999995E-2</c:v>
                      </c:pt>
                      <c:pt idx="3115">
                        <c:v>8.4631999999999957E-2</c:v>
                      </c:pt>
                      <c:pt idx="3116">
                        <c:v>8.466599999999995E-2</c:v>
                      </c:pt>
                      <c:pt idx="3117">
                        <c:v>8.4702999999999945E-2</c:v>
                      </c:pt>
                      <c:pt idx="3118">
                        <c:v>8.4739499999999954E-2</c:v>
                      </c:pt>
                      <c:pt idx="3119">
                        <c:v>8.4774499999999975E-2</c:v>
                      </c:pt>
                      <c:pt idx="3120">
                        <c:v>8.4811499999999956E-2</c:v>
                      </c:pt>
                      <c:pt idx="3121">
                        <c:v>8.4848499999999966E-2</c:v>
                      </c:pt>
                      <c:pt idx="3122">
                        <c:v>8.4888999999999951E-2</c:v>
                      </c:pt>
                      <c:pt idx="3123">
                        <c:v>8.4934499999999954E-2</c:v>
                      </c:pt>
                      <c:pt idx="3124">
                        <c:v>8.4976999999999969E-2</c:v>
                      </c:pt>
                      <c:pt idx="3125">
                        <c:v>8.5015499999999966E-2</c:v>
                      </c:pt>
                      <c:pt idx="3126">
                        <c:v>8.5055999999999965E-2</c:v>
                      </c:pt>
                      <c:pt idx="3127">
                        <c:v>8.5099499999999967E-2</c:v>
                      </c:pt>
                      <c:pt idx="3128">
                        <c:v>8.5139499999999979E-2</c:v>
                      </c:pt>
                      <c:pt idx="3129">
                        <c:v>8.5183999999999982E-2</c:v>
                      </c:pt>
                      <c:pt idx="3130">
                        <c:v>8.5226499999999983E-2</c:v>
                      </c:pt>
                      <c:pt idx="3131">
                        <c:v>8.5265999999999981E-2</c:v>
                      </c:pt>
                      <c:pt idx="3132">
                        <c:v>8.5309499999999969E-2</c:v>
                      </c:pt>
                      <c:pt idx="3133">
                        <c:v>8.5351499999999969E-2</c:v>
                      </c:pt>
                      <c:pt idx="3134">
                        <c:v>8.5396499999999959E-2</c:v>
                      </c:pt>
                      <c:pt idx="3135">
                        <c:v>8.5439999999999947E-2</c:v>
                      </c:pt>
                      <c:pt idx="3136">
                        <c:v>8.5483499999999935E-2</c:v>
                      </c:pt>
                      <c:pt idx="3137">
                        <c:v>8.5529499999999939E-2</c:v>
                      </c:pt>
                      <c:pt idx="3138">
                        <c:v>8.5575499999999957E-2</c:v>
                      </c:pt>
                      <c:pt idx="3139">
                        <c:v>8.5621999999999948E-2</c:v>
                      </c:pt>
                      <c:pt idx="3140">
                        <c:v>8.5665499999999936E-2</c:v>
                      </c:pt>
                      <c:pt idx="3141">
                        <c:v>8.5711499999999941E-2</c:v>
                      </c:pt>
                      <c:pt idx="3142">
                        <c:v>8.5757999999999959E-2</c:v>
                      </c:pt>
                      <c:pt idx="3143">
                        <c:v>8.5805999999999938E-2</c:v>
                      </c:pt>
                      <c:pt idx="3144">
                        <c:v>8.5853999999999944E-2</c:v>
                      </c:pt>
                      <c:pt idx="3145">
                        <c:v>8.5901999999999923E-2</c:v>
                      </c:pt>
                      <c:pt idx="3146">
                        <c:v>8.5950999999999916E-2</c:v>
                      </c:pt>
                      <c:pt idx="3147">
                        <c:v>8.5997999999999936E-2</c:v>
                      </c:pt>
                      <c:pt idx="3148">
                        <c:v>8.6045999999999928E-2</c:v>
                      </c:pt>
                      <c:pt idx="3149">
                        <c:v>8.6094999999999922E-2</c:v>
                      </c:pt>
                      <c:pt idx="3150">
                        <c:v>8.6141999999999899E-2</c:v>
                      </c:pt>
                      <c:pt idx="3151">
                        <c:v>8.618849999999989E-2</c:v>
                      </c:pt>
                      <c:pt idx="3152">
                        <c:v>8.62394999999999E-2</c:v>
                      </c:pt>
                      <c:pt idx="3153">
                        <c:v>8.6288999999999894E-2</c:v>
                      </c:pt>
                      <c:pt idx="3154">
                        <c:v>8.634049999999989E-2</c:v>
                      </c:pt>
                      <c:pt idx="3155">
                        <c:v>8.6383999999999905E-2</c:v>
                      </c:pt>
                      <c:pt idx="3156">
                        <c:v>8.6438499999999877E-2</c:v>
                      </c:pt>
                      <c:pt idx="3157">
                        <c:v>8.6491499999999888E-2</c:v>
                      </c:pt>
                      <c:pt idx="3158">
                        <c:v>8.6544499999999885E-2</c:v>
                      </c:pt>
                      <c:pt idx="3159">
                        <c:v>8.6594499999999894E-2</c:v>
                      </c:pt>
                      <c:pt idx="3160">
                        <c:v>8.6648499999999906E-2</c:v>
                      </c:pt>
                      <c:pt idx="3161">
                        <c:v>8.6702999999999919E-2</c:v>
                      </c:pt>
                      <c:pt idx="3162">
                        <c:v>8.6752499999999927E-2</c:v>
                      </c:pt>
                      <c:pt idx="3163">
                        <c:v>8.6805499999999924E-2</c:v>
                      </c:pt>
                      <c:pt idx="3164">
                        <c:v>8.6859499999999951E-2</c:v>
                      </c:pt>
                      <c:pt idx="3165">
                        <c:v>8.691449999999995E-2</c:v>
                      </c:pt>
                      <c:pt idx="3166">
                        <c:v>8.6973499999999968E-2</c:v>
                      </c:pt>
                      <c:pt idx="3167">
                        <c:v>8.7023999999999976E-2</c:v>
                      </c:pt>
                      <c:pt idx="3168">
                        <c:v>8.7080999999999964E-2</c:v>
                      </c:pt>
                      <c:pt idx="3169">
                        <c:v>8.7135999999999963E-2</c:v>
                      </c:pt>
                      <c:pt idx="3170">
                        <c:v>8.7192999999999965E-2</c:v>
                      </c:pt>
                      <c:pt idx="3171">
                        <c:v>8.724949999999998E-2</c:v>
                      </c:pt>
                      <c:pt idx="3172">
                        <c:v>8.7305999999999995E-2</c:v>
                      </c:pt>
                      <c:pt idx="3173">
                        <c:v>8.7361500000000009E-2</c:v>
                      </c:pt>
                      <c:pt idx="3174">
                        <c:v>8.7420499999999984E-2</c:v>
                      </c:pt>
                      <c:pt idx="3175">
                        <c:v>8.748199999999999E-2</c:v>
                      </c:pt>
                      <c:pt idx="3176">
                        <c:v>8.7542499999999995E-2</c:v>
                      </c:pt>
                      <c:pt idx="3177">
                        <c:v>8.7603999999999974E-2</c:v>
                      </c:pt>
                      <c:pt idx="3178">
                        <c:v>8.7666999999999995E-2</c:v>
                      </c:pt>
                      <c:pt idx="3179">
                        <c:v>8.7730000000000002E-2</c:v>
                      </c:pt>
                      <c:pt idx="3180">
                        <c:v>8.7792000000000009E-2</c:v>
                      </c:pt>
                      <c:pt idx="3181">
                        <c:v>8.7856500000000018E-2</c:v>
                      </c:pt>
                      <c:pt idx="3182">
                        <c:v>8.7930000000000022E-2</c:v>
                      </c:pt>
                      <c:pt idx="3183">
                        <c:v>8.7996000000000005E-2</c:v>
                      </c:pt>
                      <c:pt idx="3184">
                        <c:v>8.8062500000000016E-2</c:v>
                      </c:pt>
                      <c:pt idx="3185">
                        <c:v>8.8131000000000015E-2</c:v>
                      </c:pt>
                      <c:pt idx="3186">
                        <c:v>8.8178499999999993E-2</c:v>
                      </c:pt>
                      <c:pt idx="3187">
                        <c:v>8.8259000000000004E-2</c:v>
                      </c:pt>
                      <c:pt idx="3188">
                        <c:v>8.833400000000001E-2</c:v>
                      </c:pt>
                      <c:pt idx="3189">
                        <c:v>8.8413999999999979E-2</c:v>
                      </c:pt>
                      <c:pt idx="3190">
                        <c:v>8.8493999999999975E-2</c:v>
                      </c:pt>
                      <c:pt idx="3191">
                        <c:v>8.8568999999999981E-2</c:v>
                      </c:pt>
                      <c:pt idx="3192">
                        <c:v>8.8642999999999986E-2</c:v>
                      </c:pt>
                      <c:pt idx="3193">
                        <c:v>8.8714999999999988E-2</c:v>
                      </c:pt>
                      <c:pt idx="3194">
                        <c:v>8.8790999999999995E-2</c:v>
                      </c:pt>
                      <c:pt idx="3195">
                        <c:v>8.8862999999999984E-2</c:v>
                      </c:pt>
                      <c:pt idx="3196">
                        <c:v>8.8936499999999988E-2</c:v>
                      </c:pt>
                      <c:pt idx="3197">
                        <c:v>8.9014499999999983E-2</c:v>
                      </c:pt>
                      <c:pt idx="3198">
                        <c:v>8.908949999999996E-2</c:v>
                      </c:pt>
                      <c:pt idx="3199">
                        <c:v>8.9165999999999968E-2</c:v>
                      </c:pt>
                      <c:pt idx="3200">
                        <c:v>8.9243499999999976E-2</c:v>
                      </c:pt>
                      <c:pt idx="3201">
                        <c:v>8.9320499999999969E-2</c:v>
                      </c:pt>
                      <c:pt idx="3202">
                        <c:v>8.9399499999999965E-2</c:v>
                      </c:pt>
                      <c:pt idx="3203">
                        <c:v>8.9476499999999959E-2</c:v>
                      </c:pt>
                      <c:pt idx="3204">
                        <c:v>8.9552999999999938E-2</c:v>
                      </c:pt>
                      <c:pt idx="3205">
                        <c:v>8.9633999999999964E-2</c:v>
                      </c:pt>
                      <c:pt idx="3206">
                        <c:v>8.9712499999999973E-2</c:v>
                      </c:pt>
                      <c:pt idx="3207">
                        <c:v>8.9790499999999968E-2</c:v>
                      </c:pt>
                      <c:pt idx="3208">
                        <c:v>8.9870999999999979E-2</c:v>
                      </c:pt>
                      <c:pt idx="3209">
                        <c:v>8.9952999999999991E-2</c:v>
                      </c:pt>
                      <c:pt idx="3210">
                        <c:v>9.0034499999999976E-2</c:v>
                      </c:pt>
                      <c:pt idx="3211">
                        <c:v>9.0117499999999975E-2</c:v>
                      </c:pt>
                      <c:pt idx="3212">
                        <c:v>9.0199999999999975E-2</c:v>
                      </c:pt>
                      <c:pt idx="3213">
                        <c:v>9.0280499999999986E-2</c:v>
                      </c:pt>
                      <c:pt idx="3214">
                        <c:v>9.0364499999999987E-2</c:v>
                      </c:pt>
                      <c:pt idx="3215">
                        <c:v>9.0447499999999986E-2</c:v>
                      </c:pt>
                      <c:pt idx="3216">
                        <c:v>9.0531999999999987E-2</c:v>
                      </c:pt>
                      <c:pt idx="3217">
                        <c:v>9.0614999999999987E-2</c:v>
                      </c:pt>
                      <c:pt idx="3218">
                        <c:v>9.0694999999999998E-2</c:v>
                      </c:pt>
                      <c:pt idx="3219">
                        <c:v>9.0776999999999997E-2</c:v>
                      </c:pt>
                      <c:pt idx="3220">
                        <c:v>9.0858500000000023E-2</c:v>
                      </c:pt>
                      <c:pt idx="3221">
                        <c:v>9.0941000000000022E-2</c:v>
                      </c:pt>
                      <c:pt idx="3222">
                        <c:v>9.1024000000000035E-2</c:v>
                      </c:pt>
                      <c:pt idx="3223">
                        <c:v>9.1106000000000034E-2</c:v>
                      </c:pt>
                      <c:pt idx="3224">
                        <c:v>9.1185000000000044E-2</c:v>
                      </c:pt>
                      <c:pt idx="3225">
                        <c:v>9.126650000000007E-2</c:v>
                      </c:pt>
                      <c:pt idx="3226">
                        <c:v>9.1347000000000081E-2</c:v>
                      </c:pt>
                      <c:pt idx="3227">
                        <c:v>9.1426500000000063E-2</c:v>
                      </c:pt>
                      <c:pt idx="3228">
                        <c:v>9.1506500000000074E-2</c:v>
                      </c:pt>
                      <c:pt idx="3229">
                        <c:v>9.1589000000000087E-2</c:v>
                      </c:pt>
                      <c:pt idx="3230">
                        <c:v>9.1667000000000082E-2</c:v>
                      </c:pt>
                      <c:pt idx="3231">
                        <c:v>9.1748000000000066E-2</c:v>
                      </c:pt>
                      <c:pt idx="3232">
                        <c:v>9.1823500000000086E-2</c:v>
                      </c:pt>
                      <c:pt idx="3233">
                        <c:v>9.190100000000008E-2</c:v>
                      </c:pt>
                      <c:pt idx="3234">
                        <c:v>9.1982500000000092E-2</c:v>
                      </c:pt>
                      <c:pt idx="3235">
                        <c:v>9.2060500000000101E-2</c:v>
                      </c:pt>
                      <c:pt idx="3236">
                        <c:v>9.2139000000000096E-2</c:v>
                      </c:pt>
                      <c:pt idx="3237">
                        <c:v>9.2217000000000104E-2</c:v>
                      </c:pt>
                      <c:pt idx="3238">
                        <c:v>9.2296500000000101E-2</c:v>
                      </c:pt>
                      <c:pt idx="3239">
                        <c:v>9.2375500000000096E-2</c:v>
                      </c:pt>
                      <c:pt idx="3240">
                        <c:v>9.2456500000000108E-2</c:v>
                      </c:pt>
                      <c:pt idx="3241">
                        <c:v>9.2537000000000091E-2</c:v>
                      </c:pt>
                      <c:pt idx="3242">
                        <c:v>9.2615500000000101E-2</c:v>
                      </c:pt>
                      <c:pt idx="3243">
                        <c:v>9.2704500000000106E-2</c:v>
                      </c:pt>
                      <c:pt idx="3244">
                        <c:v>9.2785500000000104E-2</c:v>
                      </c:pt>
                      <c:pt idx="3245">
                        <c:v>9.2870500000000092E-2</c:v>
                      </c:pt>
                      <c:pt idx="3246">
                        <c:v>9.2951000000000103E-2</c:v>
                      </c:pt>
                      <c:pt idx="3247">
                        <c:v>9.3028500000000125E-2</c:v>
                      </c:pt>
                      <c:pt idx="3248">
                        <c:v>9.3107000000000106E-2</c:v>
                      </c:pt>
                      <c:pt idx="3249">
                        <c:v>9.3184500000000087E-2</c:v>
                      </c:pt>
                      <c:pt idx="3250">
                        <c:v>9.3260000000000093E-2</c:v>
                      </c:pt>
                      <c:pt idx="3251">
                        <c:v>9.3335500000000071E-2</c:v>
                      </c:pt>
                      <c:pt idx="3252">
                        <c:v>9.3409000000000089E-2</c:v>
                      </c:pt>
                      <c:pt idx="3253">
                        <c:v>9.3479500000000063E-2</c:v>
                      </c:pt>
                      <c:pt idx="3254">
                        <c:v>9.3549000000000063E-2</c:v>
                      </c:pt>
                      <c:pt idx="3255">
                        <c:v>9.3617500000000062E-2</c:v>
                      </c:pt>
                      <c:pt idx="3256">
                        <c:v>9.3683000000000072E-2</c:v>
                      </c:pt>
                      <c:pt idx="3257">
                        <c:v>9.3749500000000055E-2</c:v>
                      </c:pt>
                      <c:pt idx="3258">
                        <c:v>9.3818500000000069E-2</c:v>
                      </c:pt>
                      <c:pt idx="3259">
                        <c:v>9.3876500000000085E-2</c:v>
                      </c:pt>
                      <c:pt idx="3260">
                        <c:v>9.3935000000000046E-2</c:v>
                      </c:pt>
                      <c:pt idx="3261">
                        <c:v>9.3988500000000044E-2</c:v>
                      </c:pt>
                      <c:pt idx="3262">
                        <c:v>9.404600000000006E-2</c:v>
                      </c:pt>
                      <c:pt idx="3263">
                        <c:v>9.4102000000000047E-2</c:v>
                      </c:pt>
                      <c:pt idx="3264">
                        <c:v>9.4153500000000043E-2</c:v>
                      </c:pt>
                      <c:pt idx="3265">
                        <c:v>9.4208000000000056E-2</c:v>
                      </c:pt>
                      <c:pt idx="3266">
                        <c:v>9.4254500000000033E-2</c:v>
                      </c:pt>
                      <c:pt idx="3267">
                        <c:v>9.4306000000000056E-2</c:v>
                      </c:pt>
                      <c:pt idx="3268">
                        <c:v>9.435150000000006E-2</c:v>
                      </c:pt>
                      <c:pt idx="3269">
                        <c:v>9.4402000000000055E-2</c:v>
                      </c:pt>
                      <c:pt idx="3270">
                        <c:v>9.4446000000000072E-2</c:v>
                      </c:pt>
                      <c:pt idx="3271">
                        <c:v>9.4491500000000048E-2</c:v>
                      </c:pt>
                      <c:pt idx="3272">
                        <c:v>9.453500000000005E-2</c:v>
                      </c:pt>
                      <c:pt idx="3273">
                        <c:v>9.4579000000000052E-2</c:v>
                      </c:pt>
                      <c:pt idx="3274">
                        <c:v>9.4631000000000062E-2</c:v>
                      </c:pt>
                      <c:pt idx="3275">
                        <c:v>9.4669000000000059E-2</c:v>
                      </c:pt>
                      <c:pt idx="3276">
                        <c:v>9.4709500000000058E-2</c:v>
                      </c:pt>
                      <c:pt idx="3277">
                        <c:v>9.4754000000000047E-2</c:v>
                      </c:pt>
                      <c:pt idx="3278">
                        <c:v>9.4792000000000043E-2</c:v>
                      </c:pt>
                      <c:pt idx="3279">
                        <c:v>9.4847000000000042E-2</c:v>
                      </c:pt>
                      <c:pt idx="3280">
                        <c:v>9.4896000000000064E-2</c:v>
                      </c:pt>
                      <c:pt idx="3281">
                        <c:v>9.4945500000000072E-2</c:v>
                      </c:pt>
                      <c:pt idx="3282">
                        <c:v>9.4989500000000074E-2</c:v>
                      </c:pt>
                      <c:pt idx="3283">
                        <c:v>9.503700000000008E-2</c:v>
                      </c:pt>
                      <c:pt idx="3284">
                        <c:v>9.5075500000000077E-2</c:v>
                      </c:pt>
                      <c:pt idx="3285">
                        <c:v>9.5121000000000067E-2</c:v>
                      </c:pt>
                      <c:pt idx="3286">
                        <c:v>9.5158500000000076E-2</c:v>
                      </c:pt>
                      <c:pt idx="3287">
                        <c:v>9.5199000000000075E-2</c:v>
                      </c:pt>
                      <c:pt idx="3288">
                        <c:v>9.523550000000007E-2</c:v>
                      </c:pt>
                      <c:pt idx="3289">
                        <c:v>9.5272500000000052E-2</c:v>
                      </c:pt>
                      <c:pt idx="3290">
                        <c:v>9.5306000000000057E-2</c:v>
                      </c:pt>
                      <c:pt idx="3291">
                        <c:v>9.5339000000000049E-2</c:v>
                      </c:pt>
                      <c:pt idx="3292">
                        <c:v>9.5389000000000057E-2</c:v>
                      </c:pt>
                      <c:pt idx="3293">
                        <c:v>9.5416000000000056E-2</c:v>
                      </c:pt>
                      <c:pt idx="3294">
                        <c:v>9.5510000000000039E-2</c:v>
                      </c:pt>
                      <c:pt idx="3295">
                        <c:v>9.5542000000000016E-2</c:v>
                      </c:pt>
                      <c:pt idx="3296">
                        <c:v>9.5580500000000013E-2</c:v>
                      </c:pt>
                      <c:pt idx="3297">
                        <c:v>9.5608500000000041E-2</c:v>
                      </c:pt>
                      <c:pt idx="3298">
                        <c:v>9.5639000000000016E-2</c:v>
                      </c:pt>
                      <c:pt idx="3299">
                        <c:v>9.5666500000000057E-2</c:v>
                      </c:pt>
                      <c:pt idx="3300">
                        <c:v>9.5690500000000026E-2</c:v>
                      </c:pt>
                      <c:pt idx="3301">
                        <c:v>9.5713500000000062E-2</c:v>
                      </c:pt>
                      <c:pt idx="3302">
                        <c:v>9.5722500000000058E-2</c:v>
                      </c:pt>
                      <c:pt idx="3303">
                        <c:v>9.5733000000000026E-2</c:v>
                      </c:pt>
                      <c:pt idx="3304">
                        <c:v>9.5742500000000022E-2</c:v>
                      </c:pt>
                      <c:pt idx="3305">
                        <c:v>9.5751500000000045E-2</c:v>
                      </c:pt>
                      <c:pt idx="3306">
                        <c:v>9.5769500000000049E-2</c:v>
                      </c:pt>
                      <c:pt idx="3307">
                        <c:v>9.5783000000000063E-2</c:v>
                      </c:pt>
                      <c:pt idx="3308">
                        <c:v>9.5793000000000059E-2</c:v>
                      </c:pt>
                      <c:pt idx="3309">
                        <c:v>9.5795000000000033E-2</c:v>
                      </c:pt>
                      <c:pt idx="3310">
                        <c:v>9.5800500000000038E-2</c:v>
                      </c:pt>
                      <c:pt idx="3311">
                        <c:v>9.5808500000000046E-2</c:v>
                      </c:pt>
                      <c:pt idx="3312">
                        <c:v>9.5813000000000023E-2</c:v>
                      </c:pt>
                      <c:pt idx="3313">
                        <c:v>9.5818000000000028E-2</c:v>
                      </c:pt>
                      <c:pt idx="3314">
                        <c:v>9.5826000000000022E-2</c:v>
                      </c:pt>
                      <c:pt idx="3315">
                        <c:v>9.5837500000000034E-2</c:v>
                      </c:pt>
                      <c:pt idx="3316">
                        <c:v>9.5845500000000042E-2</c:v>
                      </c:pt>
                      <c:pt idx="3317">
                        <c:v>9.5860000000000015E-2</c:v>
                      </c:pt>
                      <c:pt idx="3318">
                        <c:v>9.5864000000000005E-2</c:v>
                      </c:pt>
                      <c:pt idx="3319">
                        <c:v>9.5863000000000045E-2</c:v>
                      </c:pt>
                      <c:pt idx="3320">
                        <c:v>9.5856000000000011E-2</c:v>
                      </c:pt>
                      <c:pt idx="3321">
                        <c:v>9.5854000000000023E-2</c:v>
                      </c:pt>
                      <c:pt idx="3322">
                        <c:v>9.584750000000003E-2</c:v>
                      </c:pt>
                      <c:pt idx="3323">
                        <c:v>9.5835000000000045E-2</c:v>
                      </c:pt>
                      <c:pt idx="3324">
                        <c:v>9.5829000000000039E-2</c:v>
                      </c:pt>
                      <c:pt idx="3325">
                        <c:v>9.5758500000000024E-2</c:v>
                      </c:pt>
                      <c:pt idx="3326">
                        <c:v>9.5762000000000042E-2</c:v>
                      </c:pt>
                      <c:pt idx="3327">
                        <c:v>9.5738000000000045E-2</c:v>
                      </c:pt>
                      <c:pt idx="3328">
                        <c:v>9.5731000000000024E-2</c:v>
                      </c:pt>
                      <c:pt idx="3329">
                        <c:v>9.5724000000000031E-2</c:v>
                      </c:pt>
                      <c:pt idx="3330">
                        <c:v>9.5705500000000041E-2</c:v>
                      </c:pt>
                      <c:pt idx="3331">
                        <c:v>9.5692500000000041E-2</c:v>
                      </c:pt>
                      <c:pt idx="3332">
                        <c:v>9.5681500000000044E-2</c:v>
                      </c:pt>
                      <c:pt idx="3333">
                        <c:v>9.5668000000000003E-2</c:v>
                      </c:pt>
                      <c:pt idx="3334">
                        <c:v>9.5654500000000059E-2</c:v>
                      </c:pt>
                      <c:pt idx="3335">
                        <c:v>9.5643500000000034E-2</c:v>
                      </c:pt>
                      <c:pt idx="3336">
                        <c:v>9.5627500000000018E-2</c:v>
                      </c:pt>
                      <c:pt idx="3337">
                        <c:v>9.5609500000000014E-2</c:v>
                      </c:pt>
                      <c:pt idx="3338">
                        <c:v>9.5580499999999999E-2</c:v>
                      </c:pt>
                      <c:pt idx="3339">
                        <c:v>9.5562500000000009E-2</c:v>
                      </c:pt>
                      <c:pt idx="3340">
                        <c:v>9.5546500000000006E-2</c:v>
                      </c:pt>
                      <c:pt idx="3341">
                        <c:v>9.5523500000000025E-2</c:v>
                      </c:pt>
                      <c:pt idx="3342">
                        <c:v>9.5499000000000028E-2</c:v>
                      </c:pt>
                      <c:pt idx="3343">
                        <c:v>9.5466500000000037E-2</c:v>
                      </c:pt>
                      <c:pt idx="3344">
                        <c:v>9.544150000000004E-2</c:v>
                      </c:pt>
                      <c:pt idx="3345">
                        <c:v>9.5418000000000003E-2</c:v>
                      </c:pt>
                      <c:pt idx="3346">
                        <c:v>9.5392500000000005E-2</c:v>
                      </c:pt>
                      <c:pt idx="3347">
                        <c:v>9.5367000000000021E-2</c:v>
                      </c:pt>
                      <c:pt idx="3348">
                        <c:v>9.5332500000000028E-2</c:v>
                      </c:pt>
                      <c:pt idx="3349">
                        <c:v>9.5305500000000015E-2</c:v>
                      </c:pt>
                      <c:pt idx="3350">
                        <c:v>9.527900000000003E-2</c:v>
                      </c:pt>
                      <c:pt idx="3351">
                        <c:v>9.5243000000000036E-2</c:v>
                      </c:pt>
                      <c:pt idx="3352">
                        <c:v>9.5209000000000044E-2</c:v>
                      </c:pt>
                      <c:pt idx="3353">
                        <c:v>9.5181000000000043E-2</c:v>
                      </c:pt>
                      <c:pt idx="3354">
                        <c:v>9.5146500000000037E-2</c:v>
                      </c:pt>
                      <c:pt idx="3355">
                        <c:v>9.5113500000000017E-2</c:v>
                      </c:pt>
                      <c:pt idx="3356">
                        <c:v>9.5082E-2</c:v>
                      </c:pt>
                      <c:pt idx="3357">
                        <c:v>9.5048499999999994E-2</c:v>
                      </c:pt>
                      <c:pt idx="3358">
                        <c:v>9.5017499999999977E-2</c:v>
                      </c:pt>
                      <c:pt idx="3359">
                        <c:v>9.4995499999999997E-2</c:v>
                      </c:pt>
                      <c:pt idx="3360">
                        <c:v>9.4965999999999967E-2</c:v>
                      </c:pt>
                      <c:pt idx="3361">
                        <c:v>9.4931999999999975E-2</c:v>
                      </c:pt>
                      <c:pt idx="3362">
                        <c:v>9.4890499999999975E-2</c:v>
                      </c:pt>
                      <c:pt idx="3363">
                        <c:v>9.4859999999999972E-2</c:v>
                      </c:pt>
                      <c:pt idx="3364">
                        <c:v>9.4827499999999981E-2</c:v>
                      </c:pt>
                      <c:pt idx="3365">
                        <c:v>9.4792999999999988E-2</c:v>
                      </c:pt>
                      <c:pt idx="3366">
                        <c:v>9.4755499999999979E-2</c:v>
                      </c:pt>
                      <c:pt idx="3367">
                        <c:v>9.4721999999999987E-2</c:v>
                      </c:pt>
                      <c:pt idx="3368">
                        <c:v>9.4671499999999978E-2</c:v>
                      </c:pt>
                      <c:pt idx="3369">
                        <c:v>9.4631999999999994E-2</c:v>
                      </c:pt>
                      <c:pt idx="3370">
                        <c:v>9.4602000000000006E-2</c:v>
                      </c:pt>
                      <c:pt idx="3371">
                        <c:v>9.4563000000000008E-2</c:v>
                      </c:pt>
                      <c:pt idx="3372">
                        <c:v>9.4525999999999999E-2</c:v>
                      </c:pt>
                      <c:pt idx="3373">
                        <c:v>9.4488500000000003E-2</c:v>
                      </c:pt>
                      <c:pt idx="3374">
                        <c:v>9.4449000000000019E-2</c:v>
                      </c:pt>
                      <c:pt idx="3375">
                        <c:v>9.4408000000000034E-2</c:v>
                      </c:pt>
                      <c:pt idx="3376">
                        <c:v>9.4369500000000009E-2</c:v>
                      </c:pt>
                      <c:pt idx="3377">
                        <c:v>9.4335500000000044E-2</c:v>
                      </c:pt>
                      <c:pt idx="3378">
                        <c:v>9.4292000000000029E-2</c:v>
                      </c:pt>
                      <c:pt idx="3379">
                        <c:v>9.4246000000000038E-2</c:v>
                      </c:pt>
                      <c:pt idx="3380">
                        <c:v>9.4205500000000039E-2</c:v>
                      </c:pt>
                      <c:pt idx="3381">
                        <c:v>9.4160000000000035E-2</c:v>
                      </c:pt>
                      <c:pt idx="3382">
                        <c:v>9.4124500000000028E-2</c:v>
                      </c:pt>
                      <c:pt idx="3383">
                        <c:v>9.4081000000000026E-2</c:v>
                      </c:pt>
                      <c:pt idx="3384">
                        <c:v>9.4038000000000024E-2</c:v>
                      </c:pt>
                      <c:pt idx="3385">
                        <c:v>9.3984499999999999E-2</c:v>
                      </c:pt>
                      <c:pt idx="3386">
                        <c:v>9.3939500000000009E-2</c:v>
                      </c:pt>
                      <c:pt idx="3387">
                        <c:v>9.3892500000000018E-2</c:v>
                      </c:pt>
                      <c:pt idx="3388">
                        <c:v>9.3839500000000034E-2</c:v>
                      </c:pt>
                      <c:pt idx="3389">
                        <c:v>9.3799500000000022E-2</c:v>
                      </c:pt>
                      <c:pt idx="3390">
                        <c:v>9.3751500000000029E-2</c:v>
                      </c:pt>
                      <c:pt idx="3391">
                        <c:v>9.3726000000000018E-2</c:v>
                      </c:pt>
                      <c:pt idx="3392">
                        <c:v>9.3692500000000026E-2</c:v>
                      </c:pt>
                      <c:pt idx="3393">
                        <c:v>9.3651000000000012E-2</c:v>
                      </c:pt>
                      <c:pt idx="3394">
                        <c:v>9.3602500000000019E-2</c:v>
                      </c:pt>
                      <c:pt idx="3395">
                        <c:v>9.3556500000000029E-2</c:v>
                      </c:pt>
                      <c:pt idx="3396">
                        <c:v>9.3511000000000011E-2</c:v>
                      </c:pt>
                      <c:pt idx="3397">
                        <c:v>9.3463999999999992E-2</c:v>
                      </c:pt>
                      <c:pt idx="3398">
                        <c:v>9.3409999999999993E-2</c:v>
                      </c:pt>
                      <c:pt idx="3399">
                        <c:v>9.3374000000000013E-2</c:v>
                      </c:pt>
                      <c:pt idx="3400">
                        <c:v>9.3321000000000001E-2</c:v>
                      </c:pt>
                      <c:pt idx="3401">
                        <c:v>9.32785E-2</c:v>
                      </c:pt>
                      <c:pt idx="3402">
                        <c:v>9.3231499999999995E-2</c:v>
                      </c:pt>
                      <c:pt idx="3403">
                        <c:v>9.318700000000002E-2</c:v>
                      </c:pt>
                      <c:pt idx="3404">
                        <c:v>9.3140000000000001E-2</c:v>
                      </c:pt>
                      <c:pt idx="3405">
                        <c:v>9.3091499999999994E-2</c:v>
                      </c:pt>
                      <c:pt idx="3406">
                        <c:v>9.3046000000000004E-2</c:v>
                      </c:pt>
                      <c:pt idx="3407">
                        <c:v>9.2997499999999997E-2</c:v>
                      </c:pt>
                      <c:pt idx="3408">
                        <c:v>9.2952500000000007E-2</c:v>
                      </c:pt>
                      <c:pt idx="3409">
                        <c:v>9.2905000000000029E-2</c:v>
                      </c:pt>
                      <c:pt idx="3410">
                        <c:v>9.2862000000000028E-2</c:v>
                      </c:pt>
                      <c:pt idx="3411">
                        <c:v>9.2811000000000018E-2</c:v>
                      </c:pt>
                      <c:pt idx="3412">
                        <c:v>9.2764000000000041E-2</c:v>
                      </c:pt>
                      <c:pt idx="3413">
                        <c:v>9.2723000000000055E-2</c:v>
                      </c:pt>
                      <c:pt idx="3414">
                        <c:v>9.261650000000006E-2</c:v>
                      </c:pt>
                      <c:pt idx="3415">
                        <c:v>9.2867000000000074E-2</c:v>
                      </c:pt>
                      <c:pt idx="3416">
                        <c:v>9.2704500000000037E-2</c:v>
                      </c:pt>
                      <c:pt idx="3417">
                        <c:v>9.2515500000000056E-2</c:v>
                      </c:pt>
                      <c:pt idx="3418">
                        <c:v>9.2216000000000062E-2</c:v>
                      </c:pt>
                      <c:pt idx="3419">
                        <c:v>9.2057000000000055E-2</c:v>
                      </c:pt>
                      <c:pt idx="3420">
                        <c:v>9.2071500000000042E-2</c:v>
                      </c:pt>
                      <c:pt idx="3421">
                        <c:v>9.212900000000003E-2</c:v>
                      </c:pt>
                      <c:pt idx="3422">
                        <c:v>9.2062500000000005E-2</c:v>
                      </c:pt>
                      <c:pt idx="3423">
                        <c:v>9.1996000000000022E-2</c:v>
                      </c:pt>
                      <c:pt idx="3424">
                        <c:v>9.179200000000004E-2</c:v>
                      </c:pt>
                      <c:pt idx="3425">
                        <c:v>9.1629000000000002E-2</c:v>
                      </c:pt>
                      <c:pt idx="3426">
                        <c:v>9.1507500000000019E-2</c:v>
                      </c:pt>
                      <c:pt idx="3427">
                        <c:v>9.1407500000000003E-2</c:v>
                      </c:pt>
                      <c:pt idx="3428">
                        <c:v>9.1206000000000009E-2</c:v>
                      </c:pt>
                      <c:pt idx="3429">
                        <c:v>9.1215999999999978E-2</c:v>
                      </c:pt>
                      <c:pt idx="3430">
                        <c:v>9.1021999999999978E-2</c:v>
                      </c:pt>
                      <c:pt idx="3431">
                        <c:v>9.0796999999999989E-2</c:v>
                      </c:pt>
                      <c:pt idx="3432">
                        <c:v>9.0553499999999995E-2</c:v>
                      </c:pt>
                      <c:pt idx="3433">
                        <c:v>9.0362999999999985E-2</c:v>
                      </c:pt>
                      <c:pt idx="3434">
                        <c:v>9.026099999999998E-2</c:v>
                      </c:pt>
                      <c:pt idx="3435">
                        <c:v>9.0138499999999983E-2</c:v>
                      </c:pt>
                      <c:pt idx="3436">
                        <c:v>8.9944999999999983E-2</c:v>
                      </c:pt>
                      <c:pt idx="3437">
                        <c:v>8.9707499999999968E-2</c:v>
                      </c:pt>
                      <c:pt idx="3438">
                        <c:v>8.9496499999999979E-2</c:v>
                      </c:pt>
                      <c:pt idx="3439">
                        <c:v>8.9342499999999991E-2</c:v>
                      </c:pt>
                      <c:pt idx="3440">
                        <c:v>8.9188999999999991E-2</c:v>
                      </c:pt>
                      <c:pt idx="3441">
                        <c:v>8.9023499999999978E-2</c:v>
                      </c:pt>
                      <c:pt idx="3442">
                        <c:v>8.8812000000000002E-2</c:v>
                      </c:pt>
                      <c:pt idx="3443">
                        <c:v>8.8711000000000026E-2</c:v>
                      </c:pt>
                      <c:pt idx="3444">
                        <c:v>8.8491E-2</c:v>
                      </c:pt>
                      <c:pt idx="3445">
                        <c:v>8.8260500000000006E-2</c:v>
                      </c:pt>
                      <c:pt idx="3446">
                        <c:v>8.8114000000000026E-2</c:v>
                      </c:pt>
                      <c:pt idx="3447">
                        <c:v>8.8006500000000015E-2</c:v>
                      </c:pt>
                      <c:pt idx="3448">
                        <c:v>8.7834500000000038E-2</c:v>
                      </c:pt>
                      <c:pt idx="3449">
                        <c:v>8.7594500000000033E-2</c:v>
                      </c:pt>
                      <c:pt idx="3450">
                        <c:v>8.7390500000000024E-2</c:v>
                      </c:pt>
                      <c:pt idx="3451">
                        <c:v>8.7140000000000023E-2</c:v>
                      </c:pt>
                      <c:pt idx="3452">
                        <c:v>8.6973499999999995E-2</c:v>
                      </c:pt>
                      <c:pt idx="3453">
                        <c:v>8.6787500000000004E-2</c:v>
                      </c:pt>
                      <c:pt idx="3454">
                        <c:v>8.6549499999999974E-2</c:v>
                      </c:pt>
                      <c:pt idx="3455">
                        <c:v>8.6402999999999966E-2</c:v>
                      </c:pt>
                      <c:pt idx="3456">
                        <c:v>8.6251499999999967E-2</c:v>
                      </c:pt>
                      <c:pt idx="3457">
                        <c:v>8.6104499999999973E-2</c:v>
                      </c:pt>
                      <c:pt idx="3458">
                        <c:v>8.5946499999999967E-2</c:v>
                      </c:pt>
                      <c:pt idx="3459">
                        <c:v>8.5793999999999968E-2</c:v>
                      </c:pt>
                      <c:pt idx="3460">
                        <c:v>8.5580499999999962E-2</c:v>
                      </c:pt>
                      <c:pt idx="3461">
                        <c:v>8.544549999999998E-2</c:v>
                      </c:pt>
                      <c:pt idx="3462">
                        <c:v>8.5291499999999965E-2</c:v>
                      </c:pt>
                      <c:pt idx="3463">
                        <c:v>8.5147499999999959E-2</c:v>
                      </c:pt>
                      <c:pt idx="3464">
                        <c:v>8.5038499999999961E-2</c:v>
                      </c:pt>
                      <c:pt idx="3465">
                        <c:v>8.4874499999999978E-2</c:v>
                      </c:pt>
                      <c:pt idx="3466">
                        <c:v>8.4720999999999977E-2</c:v>
                      </c:pt>
                      <c:pt idx="3467">
                        <c:v>8.4535999999999986E-2</c:v>
                      </c:pt>
                      <c:pt idx="3468">
                        <c:v>8.4369499999999972E-2</c:v>
                      </c:pt>
                      <c:pt idx="3469">
                        <c:v>8.4232499999999988E-2</c:v>
                      </c:pt>
                      <c:pt idx="3470">
                        <c:v>8.4034500000000012E-2</c:v>
                      </c:pt>
                      <c:pt idx="3471">
                        <c:v>8.3850499999999994E-2</c:v>
                      </c:pt>
                      <c:pt idx="3472">
                        <c:v>8.3674000000000012E-2</c:v>
                      </c:pt>
                      <c:pt idx="3473">
                        <c:v>8.355700000000002E-2</c:v>
                      </c:pt>
                      <c:pt idx="3474">
                        <c:v>8.3430999999999991E-2</c:v>
                      </c:pt>
                      <c:pt idx="3475">
                        <c:v>8.3261000000000002E-2</c:v>
                      </c:pt>
                      <c:pt idx="3476">
                        <c:v>8.3087500000000036E-2</c:v>
                      </c:pt>
                      <c:pt idx="3477">
                        <c:v>8.2933000000000034E-2</c:v>
                      </c:pt>
                      <c:pt idx="3478">
                        <c:v>8.2780000000000034E-2</c:v>
                      </c:pt>
                      <c:pt idx="3479">
                        <c:v>8.2624500000000031E-2</c:v>
                      </c:pt>
                      <c:pt idx="3480">
                        <c:v>8.2474000000000006E-2</c:v>
                      </c:pt>
                      <c:pt idx="3481">
                        <c:v>8.2322000000000006E-2</c:v>
                      </c:pt>
                      <c:pt idx="3482">
                        <c:v>8.215900000000001E-2</c:v>
                      </c:pt>
                      <c:pt idx="3483">
                        <c:v>8.2022999999999971E-2</c:v>
                      </c:pt>
                      <c:pt idx="3484">
                        <c:v>8.1867999999999996E-2</c:v>
                      </c:pt>
                      <c:pt idx="3485">
                        <c:v>8.1741500000000009E-2</c:v>
                      </c:pt>
                      <c:pt idx="3486">
                        <c:v>8.1597500000000003E-2</c:v>
                      </c:pt>
                      <c:pt idx="3487">
                        <c:v>8.144499999999999E-2</c:v>
                      </c:pt>
                      <c:pt idx="3488">
                        <c:v>8.1293499999999991E-2</c:v>
                      </c:pt>
                      <c:pt idx="3489">
                        <c:v>8.1164500000000001E-2</c:v>
                      </c:pt>
                      <c:pt idx="3490">
                        <c:v>8.1022999999999998E-2</c:v>
                      </c:pt>
                      <c:pt idx="3491">
                        <c:v>8.0878499999999978E-2</c:v>
                      </c:pt>
                      <c:pt idx="3492">
                        <c:v>8.0726499999999979E-2</c:v>
                      </c:pt>
                      <c:pt idx="3493">
                        <c:v>8.0575499999999967E-2</c:v>
                      </c:pt>
                      <c:pt idx="3494">
                        <c:v>8.0431499999999975E-2</c:v>
                      </c:pt>
                      <c:pt idx="3495">
                        <c:v>8.031949999999996E-2</c:v>
                      </c:pt>
                      <c:pt idx="3496">
                        <c:v>8.018649999999998E-2</c:v>
                      </c:pt>
                      <c:pt idx="3497">
                        <c:v>8.0064499999999997E-2</c:v>
                      </c:pt>
                      <c:pt idx="3498">
                        <c:v>7.9920499999999992E-2</c:v>
                      </c:pt>
                      <c:pt idx="3499">
                        <c:v>7.9784999999999981E-2</c:v>
                      </c:pt>
                      <c:pt idx="3500">
                        <c:v>7.957599999999998E-2</c:v>
                      </c:pt>
                      <c:pt idx="3501">
                        <c:v>7.9435499999999978E-2</c:v>
                      </c:pt>
                      <c:pt idx="3502">
                        <c:v>7.9303999999999986E-2</c:v>
                      </c:pt>
                      <c:pt idx="3503">
                        <c:v>7.9187999999999981E-2</c:v>
                      </c:pt>
                      <c:pt idx="3504">
                        <c:v>7.9058499999999976E-2</c:v>
                      </c:pt>
                      <c:pt idx="3505">
                        <c:v>7.8958499999999987E-2</c:v>
                      </c:pt>
                      <c:pt idx="3506">
                        <c:v>7.8844499999999998E-2</c:v>
                      </c:pt>
                      <c:pt idx="3507">
                        <c:v>7.8722499999999987E-2</c:v>
                      </c:pt>
                      <c:pt idx="3508">
                        <c:v>7.8592999999999996E-2</c:v>
                      </c:pt>
                      <c:pt idx="3509">
                        <c:v>7.8457000000000013E-2</c:v>
                      </c:pt>
                      <c:pt idx="3510">
                        <c:v>7.8338500000000005E-2</c:v>
                      </c:pt>
                      <c:pt idx="3511">
                        <c:v>7.8200000000000006E-2</c:v>
                      </c:pt>
                      <c:pt idx="3512">
                        <c:v>7.8087000000000004E-2</c:v>
                      </c:pt>
                      <c:pt idx="3513">
                        <c:v>7.7948000000000017E-2</c:v>
                      </c:pt>
                      <c:pt idx="3514">
                        <c:v>7.782600000000002E-2</c:v>
                      </c:pt>
                      <c:pt idx="3515">
                        <c:v>7.767750000000001E-2</c:v>
                      </c:pt>
                      <c:pt idx="3516">
                        <c:v>7.7563000000000007E-2</c:v>
                      </c:pt>
                      <c:pt idx="3517">
                        <c:v>7.7404500000000015E-2</c:v>
                      </c:pt>
                      <c:pt idx="3518">
                        <c:v>7.7269500000000019E-2</c:v>
                      </c:pt>
                      <c:pt idx="3519">
                        <c:v>7.7133000000000007E-2</c:v>
                      </c:pt>
                      <c:pt idx="3520">
                        <c:v>7.6991999999999991E-2</c:v>
                      </c:pt>
                      <c:pt idx="3521">
                        <c:v>7.6838000000000004E-2</c:v>
                      </c:pt>
                      <c:pt idx="3522">
                        <c:v>7.670299999999998E-2</c:v>
                      </c:pt>
                      <c:pt idx="3523">
                        <c:v>7.6566999999999996E-2</c:v>
                      </c:pt>
                      <c:pt idx="3524">
                        <c:v>7.6416999999999999E-2</c:v>
                      </c:pt>
                      <c:pt idx="3525">
                        <c:v>7.6322500000000001E-2</c:v>
                      </c:pt>
                      <c:pt idx="3526">
                        <c:v>7.6154999999999987E-2</c:v>
                      </c:pt>
                      <c:pt idx="3527">
                        <c:v>7.6020000000000004E-2</c:v>
                      </c:pt>
                      <c:pt idx="3528">
                        <c:v>7.5920999999999988E-2</c:v>
                      </c:pt>
                      <c:pt idx="3529">
                        <c:v>7.578E-2</c:v>
                      </c:pt>
                      <c:pt idx="3530">
                        <c:v>7.5621999999999995E-2</c:v>
                      </c:pt>
                      <c:pt idx="3531">
                        <c:v>7.5473499999999985E-2</c:v>
                      </c:pt>
                      <c:pt idx="3532">
                        <c:v>7.5296500000000002E-2</c:v>
                      </c:pt>
                      <c:pt idx="3533">
                        <c:v>7.5133499999999992E-2</c:v>
                      </c:pt>
                      <c:pt idx="3534">
                        <c:v>7.4974499999999986E-2</c:v>
                      </c:pt>
                      <c:pt idx="3535">
                        <c:v>7.4803499999999981E-2</c:v>
                      </c:pt>
                      <c:pt idx="3536">
                        <c:v>7.4455999999999994E-2</c:v>
                      </c:pt>
                      <c:pt idx="3537">
                        <c:v>7.4299999999999991E-2</c:v>
                      </c:pt>
                      <c:pt idx="3538">
                        <c:v>7.4148999999999993E-2</c:v>
                      </c:pt>
                      <c:pt idx="3539">
                        <c:v>7.397250000000001E-2</c:v>
                      </c:pt>
                      <c:pt idx="3540">
                        <c:v>7.3785500000000004E-2</c:v>
                      </c:pt>
                      <c:pt idx="3541">
                        <c:v>7.3614499999999999E-2</c:v>
                      </c:pt>
                      <c:pt idx="3542">
                        <c:v>7.3454000000000005E-2</c:v>
                      </c:pt>
                      <c:pt idx="3543">
                        <c:v>7.3280500000000012E-2</c:v>
                      </c:pt>
                      <c:pt idx="3544">
                        <c:v>7.311750000000003E-2</c:v>
                      </c:pt>
                      <c:pt idx="3545">
                        <c:v>7.2953000000000018E-2</c:v>
                      </c:pt>
                      <c:pt idx="3546">
                        <c:v>7.2781500000000013E-2</c:v>
                      </c:pt>
                      <c:pt idx="3547">
                        <c:v>7.262250000000002E-2</c:v>
                      </c:pt>
                      <c:pt idx="3548">
                        <c:v>7.2454500000000019E-2</c:v>
                      </c:pt>
                      <c:pt idx="3549">
                        <c:v>7.2315000000000018E-2</c:v>
                      </c:pt>
                      <c:pt idx="3550">
                        <c:v>7.2145500000000029E-2</c:v>
                      </c:pt>
                      <c:pt idx="3551">
                        <c:v>7.2143000000000027E-2</c:v>
                      </c:pt>
                      <c:pt idx="3552">
                        <c:v>7.195250000000003E-2</c:v>
                      </c:pt>
                      <c:pt idx="3553">
                        <c:v>7.1801000000000018E-2</c:v>
                      </c:pt>
                      <c:pt idx="3554">
                        <c:v>7.1633000000000002E-2</c:v>
                      </c:pt>
                      <c:pt idx="3555">
                        <c:v>7.1471000000000021E-2</c:v>
                      </c:pt>
                      <c:pt idx="3556">
                        <c:v>7.1299500000000016E-2</c:v>
                      </c:pt>
                      <c:pt idx="3557">
                        <c:v>7.1136500000000005E-2</c:v>
                      </c:pt>
                      <c:pt idx="3558">
                        <c:v>7.0967500000000017E-2</c:v>
                      </c:pt>
                      <c:pt idx="3559">
                        <c:v>7.0780999999999997E-2</c:v>
                      </c:pt>
                      <c:pt idx="3560">
                        <c:v>7.0616000000000012E-2</c:v>
                      </c:pt>
                      <c:pt idx="3561">
                        <c:v>7.0482000000000003E-2</c:v>
                      </c:pt>
                      <c:pt idx="3562">
                        <c:v>7.0366500000000012E-2</c:v>
                      </c:pt>
                      <c:pt idx="3563">
                        <c:v>7.0174500000000001E-2</c:v>
                      </c:pt>
                      <c:pt idx="3564">
                        <c:v>7.0028999999999994E-2</c:v>
                      </c:pt>
                      <c:pt idx="3565">
                        <c:v>6.9851499999999997E-2</c:v>
                      </c:pt>
                      <c:pt idx="3566">
                        <c:v>6.9669500000000009E-2</c:v>
                      </c:pt>
                      <c:pt idx="3567">
                        <c:v>6.9485500000000006E-2</c:v>
                      </c:pt>
                      <c:pt idx="3568">
                        <c:v>6.9318000000000005E-2</c:v>
                      </c:pt>
                      <c:pt idx="3569">
                        <c:v>6.9147000000000014E-2</c:v>
                      </c:pt>
                      <c:pt idx="3570">
                        <c:v>6.8961000000000022E-2</c:v>
                      </c:pt>
                      <c:pt idx="3571">
                        <c:v>6.8777500000000005E-2</c:v>
                      </c:pt>
                      <c:pt idx="3572">
                        <c:v>6.860150000000001E-2</c:v>
                      </c:pt>
                      <c:pt idx="3573">
                        <c:v>6.8432500000000007E-2</c:v>
                      </c:pt>
                      <c:pt idx="3574">
                        <c:v>6.8251999999999993E-2</c:v>
                      </c:pt>
                      <c:pt idx="3575">
                        <c:v>6.8078E-2</c:v>
                      </c:pt>
                      <c:pt idx="3576">
                        <c:v>6.7903500000000006E-2</c:v>
                      </c:pt>
                      <c:pt idx="3577">
                        <c:v>6.7684000000000008E-2</c:v>
                      </c:pt>
                      <c:pt idx="3578">
                        <c:v>6.7477500000000024E-2</c:v>
                      </c:pt>
                      <c:pt idx="3579">
                        <c:v>6.7285000000000025E-2</c:v>
                      </c:pt>
                      <c:pt idx="3580">
                        <c:v>6.7092000000000013E-2</c:v>
                      </c:pt>
                      <c:pt idx="3581">
                        <c:v>6.6884000000000027E-2</c:v>
                      </c:pt>
                      <c:pt idx="3582">
                        <c:v>6.6672500000000023E-2</c:v>
                      </c:pt>
                      <c:pt idx="3583">
                        <c:v>6.6463500000000023E-2</c:v>
                      </c:pt>
                      <c:pt idx="3584">
                        <c:v>6.627050000000001E-2</c:v>
                      </c:pt>
                      <c:pt idx="3585">
                        <c:v>6.6010000000000013E-2</c:v>
                      </c:pt>
                      <c:pt idx="3586">
                        <c:v>6.5841500000000025E-2</c:v>
                      </c:pt>
                      <c:pt idx="3587">
                        <c:v>6.5639500000000017E-2</c:v>
                      </c:pt>
                      <c:pt idx="3588">
                        <c:v>6.5442500000000028E-2</c:v>
                      </c:pt>
                      <c:pt idx="3589">
                        <c:v>6.5209000000000017E-2</c:v>
                      </c:pt>
                      <c:pt idx="3590">
                        <c:v>6.4991000000000021E-2</c:v>
                      </c:pt>
                      <c:pt idx="3591">
                        <c:v>6.485150000000002E-2</c:v>
                      </c:pt>
                      <c:pt idx="3592">
                        <c:v>6.4622000000000013E-2</c:v>
                      </c:pt>
                      <c:pt idx="3593">
                        <c:v>6.44015E-2</c:v>
                      </c:pt>
                      <c:pt idx="3594">
                        <c:v>6.4190000000000011E-2</c:v>
                      </c:pt>
                      <c:pt idx="3595">
                        <c:v>6.400900000000001E-2</c:v>
                      </c:pt>
                      <c:pt idx="3596">
                        <c:v>6.3817000000000013E-2</c:v>
                      </c:pt>
                      <c:pt idx="3597">
                        <c:v>6.3596E-2</c:v>
                      </c:pt>
                      <c:pt idx="3598">
                        <c:v>6.3393999999999992E-2</c:v>
                      </c:pt>
                      <c:pt idx="3599">
                        <c:v>6.3144499999999992E-2</c:v>
                      </c:pt>
                      <c:pt idx="3600">
                        <c:v>6.2926499999999996E-2</c:v>
                      </c:pt>
                      <c:pt idx="3601">
                        <c:v>6.2697000000000003E-2</c:v>
                      </c:pt>
                      <c:pt idx="3602">
                        <c:v>6.2469500000000011E-2</c:v>
                      </c:pt>
                      <c:pt idx="3603">
                        <c:v>6.2187500000000021E-2</c:v>
                      </c:pt>
                      <c:pt idx="3604">
                        <c:v>6.1962500000000025E-2</c:v>
                      </c:pt>
                      <c:pt idx="3605">
                        <c:v>6.1745000000000036E-2</c:v>
                      </c:pt>
                      <c:pt idx="3606">
                        <c:v>6.1513500000000026E-2</c:v>
                      </c:pt>
                      <c:pt idx="3607">
                        <c:v>6.1272000000000021E-2</c:v>
                      </c:pt>
                      <c:pt idx="3608">
                        <c:v>6.104250000000002E-2</c:v>
                      </c:pt>
                      <c:pt idx="3609">
                        <c:v>6.0812000000000033E-2</c:v>
                      </c:pt>
                      <c:pt idx="3610">
                        <c:v>6.0547500000000032E-2</c:v>
                      </c:pt>
                      <c:pt idx="3611">
                        <c:v>6.0307000000000027E-2</c:v>
                      </c:pt>
                      <c:pt idx="3612">
                        <c:v>6.0026500000000038E-2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A1D9-4626-B10B-E46163BFF884}"/>
                  </c:ext>
                </c:extLst>
              </c15:ser>
            </c15:filteredScatterSeries>
            <c15:filteredScatterSeries>
              <c15:ser>
                <c:idx val="7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344A'!$BK$1</c15:sqref>
                        </c15:formulaRef>
                      </c:ext>
                    </c:extLst>
                    <c:strCache>
                      <c:ptCount val="1"/>
                      <c:pt idx="0">
                        <c:v>Disk-33_Out, 344 A</c:v>
                      </c:pt>
                    </c:strCache>
                  </c:strRef>
                </c:tx>
                <c:spPr>
                  <a:ln w="19050" cap="rnd">
                    <a:solidFill>
                      <a:srgbClr val="FF000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344A'!$C$4:$C$3616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-3.5159999999999997E-2</c:v>
                      </c:pt>
                      <c:pt idx="1">
                        <c:v>-3.0880000000000001E-2</c:v>
                      </c:pt>
                      <c:pt idx="2">
                        <c:v>2.8670000000000001E-2</c:v>
                      </c:pt>
                      <c:pt idx="3">
                        <c:v>-3.0169999999999999E-2</c:v>
                      </c:pt>
                      <c:pt idx="4">
                        <c:v>-3.7200000000000002E-3</c:v>
                      </c:pt>
                      <c:pt idx="5">
                        <c:v>-4.4609999999999997E-2</c:v>
                      </c:pt>
                      <c:pt idx="6">
                        <c:v>6.1500000000000001E-3</c:v>
                      </c:pt>
                      <c:pt idx="7">
                        <c:v>-8.2199999999999999E-3</c:v>
                      </c:pt>
                      <c:pt idx="8">
                        <c:v>-8.9499999999999996E-3</c:v>
                      </c:pt>
                      <c:pt idx="9">
                        <c:v>-1.338E-2</c:v>
                      </c:pt>
                      <c:pt idx="10">
                        <c:v>2.7369999999999998E-2</c:v>
                      </c:pt>
                      <c:pt idx="11">
                        <c:v>-2.0300000000000001E-3</c:v>
                      </c:pt>
                      <c:pt idx="12">
                        <c:v>-2.2399999999999998E-3</c:v>
                      </c:pt>
                      <c:pt idx="13">
                        <c:v>-2.1900000000000001E-3</c:v>
                      </c:pt>
                      <c:pt idx="14" formatCode="0.00E+00">
                        <c:v>6.30081E-4</c:v>
                      </c:pt>
                      <c:pt idx="15">
                        <c:v>1.66E-2</c:v>
                      </c:pt>
                      <c:pt idx="16">
                        <c:v>-1.618E-2</c:v>
                      </c:pt>
                      <c:pt idx="17">
                        <c:v>-4.5700000000000003E-3</c:v>
                      </c:pt>
                      <c:pt idx="18">
                        <c:v>-1.9890000000000001E-2</c:v>
                      </c:pt>
                      <c:pt idx="19">
                        <c:v>2.5510000000000001E-2</c:v>
                      </c:pt>
                      <c:pt idx="20">
                        <c:v>3.5810000000000002E-2</c:v>
                      </c:pt>
                      <c:pt idx="21">
                        <c:v>0.24636</c:v>
                      </c:pt>
                      <c:pt idx="22">
                        <c:v>0.59943000000000002</c:v>
                      </c:pt>
                      <c:pt idx="23">
                        <c:v>0.89822999999999997</c:v>
                      </c:pt>
                      <c:pt idx="24">
                        <c:v>1.0985100000000001</c:v>
                      </c:pt>
                      <c:pt idx="25">
                        <c:v>1.3666499999999999</c:v>
                      </c:pt>
                      <c:pt idx="26">
                        <c:v>1.6165499999999999</c:v>
                      </c:pt>
                      <c:pt idx="27">
                        <c:v>1.90778</c:v>
                      </c:pt>
                      <c:pt idx="28">
                        <c:v>2.1311399999999998</c:v>
                      </c:pt>
                      <c:pt idx="29">
                        <c:v>2.38774</c:v>
                      </c:pt>
                      <c:pt idx="30">
                        <c:v>2.6627800000000001</c:v>
                      </c:pt>
                      <c:pt idx="31">
                        <c:v>2.9049399999999999</c:v>
                      </c:pt>
                      <c:pt idx="32">
                        <c:v>3.1744300000000001</c:v>
                      </c:pt>
                      <c:pt idx="33">
                        <c:v>3.37113</c:v>
                      </c:pt>
                      <c:pt idx="34">
                        <c:v>3.6148199999999999</c:v>
                      </c:pt>
                      <c:pt idx="35">
                        <c:v>3.8898299999999999</c:v>
                      </c:pt>
                      <c:pt idx="36">
                        <c:v>4.1555999999999997</c:v>
                      </c:pt>
                      <c:pt idx="37">
                        <c:v>4.4379400000000002</c:v>
                      </c:pt>
                      <c:pt idx="38">
                        <c:v>4.6747399999999999</c:v>
                      </c:pt>
                      <c:pt idx="39">
                        <c:v>4.8831899999999999</c:v>
                      </c:pt>
                      <c:pt idx="40">
                        <c:v>5.2885600000000004</c:v>
                      </c:pt>
                      <c:pt idx="41">
                        <c:v>5.3772799999999998</c:v>
                      </c:pt>
                      <c:pt idx="42">
                        <c:v>5.6045800000000003</c:v>
                      </c:pt>
                      <c:pt idx="43">
                        <c:v>5.8922400000000001</c:v>
                      </c:pt>
                      <c:pt idx="44">
                        <c:v>6.1825000000000001</c:v>
                      </c:pt>
                      <c:pt idx="45">
                        <c:v>6.3943399999999997</c:v>
                      </c:pt>
                      <c:pt idx="46">
                        <c:v>6.6378899999999996</c:v>
                      </c:pt>
                      <c:pt idx="47">
                        <c:v>6.8905599999999998</c:v>
                      </c:pt>
                      <c:pt idx="48">
                        <c:v>7.15252</c:v>
                      </c:pt>
                      <c:pt idx="49">
                        <c:v>7.3896199999999999</c:v>
                      </c:pt>
                      <c:pt idx="50">
                        <c:v>7.6230799999999999</c:v>
                      </c:pt>
                      <c:pt idx="51">
                        <c:v>7.83535</c:v>
                      </c:pt>
                      <c:pt idx="52">
                        <c:v>8.1307100000000005</c:v>
                      </c:pt>
                      <c:pt idx="53">
                        <c:v>8.4083299999999994</c:v>
                      </c:pt>
                      <c:pt idx="54">
                        <c:v>8.6501900000000003</c:v>
                      </c:pt>
                      <c:pt idx="55">
                        <c:v>8.9133899999999997</c:v>
                      </c:pt>
                      <c:pt idx="56">
                        <c:v>9.1709399999999999</c:v>
                      </c:pt>
                      <c:pt idx="57">
                        <c:v>9.4584299999999999</c:v>
                      </c:pt>
                      <c:pt idx="58">
                        <c:v>9.6511800000000001</c:v>
                      </c:pt>
                      <c:pt idx="59">
                        <c:v>9.8958600000000008</c:v>
                      </c:pt>
                      <c:pt idx="60">
                        <c:v>9.9817999999999998</c:v>
                      </c:pt>
                      <c:pt idx="61">
                        <c:v>10.00489</c:v>
                      </c:pt>
                      <c:pt idx="62">
                        <c:v>9.9523200000000003</c:v>
                      </c:pt>
                      <c:pt idx="63">
                        <c:v>9.9787599999999994</c:v>
                      </c:pt>
                      <c:pt idx="64">
                        <c:v>9.9808000000000003</c:v>
                      </c:pt>
                      <c:pt idx="65">
                        <c:v>10.00844</c:v>
                      </c:pt>
                      <c:pt idx="66">
                        <c:v>9.9558300000000006</c:v>
                      </c:pt>
                      <c:pt idx="67">
                        <c:v>9.9416200000000003</c:v>
                      </c:pt>
                      <c:pt idx="68">
                        <c:v>9.9723600000000001</c:v>
                      </c:pt>
                      <c:pt idx="69">
                        <c:v>9.9630899999999993</c:v>
                      </c:pt>
                      <c:pt idx="70">
                        <c:v>9.9787099999999995</c:v>
                      </c:pt>
                      <c:pt idx="71">
                        <c:v>9.9307400000000001</c:v>
                      </c:pt>
                      <c:pt idx="72">
                        <c:v>9.9558499999999999</c:v>
                      </c:pt>
                      <c:pt idx="73">
                        <c:v>9.9701400000000007</c:v>
                      </c:pt>
                      <c:pt idx="74">
                        <c:v>9.9783799999999996</c:v>
                      </c:pt>
                      <c:pt idx="75">
                        <c:v>9.9703400000000002</c:v>
                      </c:pt>
                      <c:pt idx="76">
                        <c:v>9.95641</c:v>
                      </c:pt>
                      <c:pt idx="77">
                        <c:v>9.9758999999999993</c:v>
                      </c:pt>
                      <c:pt idx="78">
                        <c:v>9.9907699999999995</c:v>
                      </c:pt>
                      <c:pt idx="79">
                        <c:v>9.9307200000000009</c:v>
                      </c:pt>
                      <c:pt idx="80">
                        <c:v>9.9390099999999997</c:v>
                      </c:pt>
                      <c:pt idx="81">
                        <c:v>9.9514600000000009</c:v>
                      </c:pt>
                      <c:pt idx="82">
                        <c:v>9.9752399999999994</c:v>
                      </c:pt>
                      <c:pt idx="83">
                        <c:v>9.9396100000000001</c:v>
                      </c:pt>
                      <c:pt idx="84">
                        <c:v>9.9419299999999993</c:v>
                      </c:pt>
                      <c:pt idx="85">
                        <c:v>9.9442900000000005</c:v>
                      </c:pt>
                      <c:pt idx="86">
                        <c:v>9.9412000000000003</c:v>
                      </c:pt>
                      <c:pt idx="87">
                        <c:v>9.9610599999999998</c:v>
                      </c:pt>
                      <c:pt idx="88">
                        <c:v>9.9204600000000003</c:v>
                      </c:pt>
                      <c:pt idx="89">
                        <c:v>9.9358599999999999</c:v>
                      </c:pt>
                      <c:pt idx="90">
                        <c:v>9.9436099999999996</c:v>
                      </c:pt>
                      <c:pt idx="91">
                        <c:v>9.9902599999999993</c:v>
                      </c:pt>
                      <c:pt idx="92">
                        <c:v>9.95425</c:v>
                      </c:pt>
                      <c:pt idx="93">
                        <c:v>9.9503599999999999</c:v>
                      </c:pt>
                      <c:pt idx="94">
                        <c:v>9.9395699999999998</c:v>
                      </c:pt>
                      <c:pt idx="95">
                        <c:v>9.9651599999999991</c:v>
                      </c:pt>
                      <c:pt idx="96">
                        <c:v>9.9706700000000001</c:v>
                      </c:pt>
                      <c:pt idx="97">
                        <c:v>9.9518599999999999</c:v>
                      </c:pt>
                      <c:pt idx="98">
                        <c:v>9.9624400000000009</c:v>
                      </c:pt>
                      <c:pt idx="99">
                        <c:v>9.9940599999999993</c:v>
                      </c:pt>
                      <c:pt idx="100">
                        <c:v>9.9387500000000006</c:v>
                      </c:pt>
                      <c:pt idx="101">
                        <c:v>10.07457</c:v>
                      </c:pt>
                      <c:pt idx="102">
                        <c:v>9.9299800000000005</c:v>
                      </c:pt>
                      <c:pt idx="103">
                        <c:v>9.9574999999999996</c:v>
                      </c:pt>
                      <c:pt idx="104">
                        <c:v>9.9489999999999998</c:v>
                      </c:pt>
                      <c:pt idx="105">
                        <c:v>9.9793400000000005</c:v>
                      </c:pt>
                      <c:pt idx="106">
                        <c:v>9.9550900000000002</c:v>
                      </c:pt>
                      <c:pt idx="107">
                        <c:v>9.9607299999999999</c:v>
                      </c:pt>
                      <c:pt idx="108">
                        <c:v>9.9919100000000007</c:v>
                      </c:pt>
                      <c:pt idx="109">
                        <c:v>9.9424399999999995</c:v>
                      </c:pt>
                      <c:pt idx="110">
                        <c:v>9.9449699999999996</c:v>
                      </c:pt>
                      <c:pt idx="111">
                        <c:v>9.9211200000000002</c:v>
                      </c:pt>
                      <c:pt idx="112">
                        <c:v>9.9526800000000009</c:v>
                      </c:pt>
                      <c:pt idx="113">
                        <c:v>9.9331800000000001</c:v>
                      </c:pt>
                      <c:pt idx="114">
                        <c:v>9.9395600000000002</c:v>
                      </c:pt>
                      <c:pt idx="115">
                        <c:v>9.9410600000000002</c:v>
                      </c:pt>
                      <c:pt idx="116">
                        <c:v>9.9762699999999995</c:v>
                      </c:pt>
                      <c:pt idx="117">
                        <c:v>9.9234500000000008</c:v>
                      </c:pt>
                      <c:pt idx="118">
                        <c:v>9.9334600000000002</c:v>
                      </c:pt>
                      <c:pt idx="119">
                        <c:v>9.9288900000000009</c:v>
                      </c:pt>
                      <c:pt idx="120">
                        <c:v>9.9471399999999992</c:v>
                      </c:pt>
                      <c:pt idx="121">
                        <c:v>9.9347100000000008</c:v>
                      </c:pt>
                      <c:pt idx="122">
                        <c:v>9.9302200000000003</c:v>
                      </c:pt>
                      <c:pt idx="123">
                        <c:v>9.9509600000000002</c:v>
                      </c:pt>
                      <c:pt idx="124">
                        <c:v>9.9592399999999994</c:v>
                      </c:pt>
                      <c:pt idx="125">
                        <c:v>9.9572500000000002</c:v>
                      </c:pt>
                      <c:pt idx="126">
                        <c:v>9.9470899999999993</c:v>
                      </c:pt>
                      <c:pt idx="127">
                        <c:v>9.9399200000000008</c:v>
                      </c:pt>
                      <c:pt idx="128">
                        <c:v>9.9001199999999994</c:v>
                      </c:pt>
                      <c:pt idx="129">
                        <c:v>9.9529399999999999</c:v>
                      </c:pt>
                      <c:pt idx="130">
                        <c:v>9.9416200000000003</c:v>
                      </c:pt>
                      <c:pt idx="131">
                        <c:v>9.9452099999999994</c:v>
                      </c:pt>
                      <c:pt idx="132">
                        <c:v>9.9509600000000002</c:v>
                      </c:pt>
                      <c:pt idx="133">
                        <c:v>9.9761299999999995</c:v>
                      </c:pt>
                      <c:pt idx="134">
                        <c:v>9.9545700000000004</c:v>
                      </c:pt>
                      <c:pt idx="135">
                        <c:v>9.9426299999999994</c:v>
                      </c:pt>
                      <c:pt idx="136">
                        <c:v>9.9269400000000001</c:v>
                      </c:pt>
                      <c:pt idx="137">
                        <c:v>9.9679800000000007</c:v>
                      </c:pt>
                      <c:pt idx="138">
                        <c:v>9.9548000000000005</c:v>
                      </c:pt>
                      <c:pt idx="139">
                        <c:v>9.9727300000000003</c:v>
                      </c:pt>
                      <c:pt idx="140">
                        <c:v>9.9594900000000006</c:v>
                      </c:pt>
                      <c:pt idx="141">
                        <c:v>9.9898600000000002</c:v>
                      </c:pt>
                      <c:pt idx="142">
                        <c:v>9.9868199999999998</c:v>
                      </c:pt>
                      <c:pt idx="143">
                        <c:v>9.9701000000000004</c:v>
                      </c:pt>
                      <c:pt idx="144">
                        <c:v>9.9589099999999995</c:v>
                      </c:pt>
                      <c:pt idx="145">
                        <c:v>9.9432600000000004</c:v>
                      </c:pt>
                      <c:pt idx="146">
                        <c:v>9.9699399999999994</c:v>
                      </c:pt>
                      <c:pt idx="147">
                        <c:v>9.9472299999999994</c:v>
                      </c:pt>
                      <c:pt idx="148">
                        <c:v>9.9472000000000005</c:v>
                      </c:pt>
                      <c:pt idx="149">
                        <c:v>9.95519</c:v>
                      </c:pt>
                      <c:pt idx="150">
                        <c:v>9.9755500000000001</c:v>
                      </c:pt>
                      <c:pt idx="151">
                        <c:v>9.9448799999999995</c:v>
                      </c:pt>
                      <c:pt idx="152">
                        <c:v>9.9413099999999996</c:v>
                      </c:pt>
                      <c:pt idx="153">
                        <c:v>9.9602299999999993</c:v>
                      </c:pt>
                      <c:pt idx="154">
                        <c:v>9.9902300000000004</c:v>
                      </c:pt>
                      <c:pt idx="155">
                        <c:v>9.9377700000000004</c:v>
                      </c:pt>
                      <c:pt idx="156">
                        <c:v>10.0502</c:v>
                      </c:pt>
                      <c:pt idx="157">
                        <c:v>10.066750000000001</c:v>
                      </c:pt>
                      <c:pt idx="158">
                        <c:v>9.9564000000000004</c:v>
                      </c:pt>
                      <c:pt idx="159">
                        <c:v>9.9960699999999996</c:v>
                      </c:pt>
                      <c:pt idx="160">
                        <c:v>9.9986800000000002</c:v>
                      </c:pt>
                      <c:pt idx="161">
                        <c:v>9.9879200000000008</c:v>
                      </c:pt>
                      <c:pt idx="162">
                        <c:v>10.02623</c:v>
                      </c:pt>
                      <c:pt idx="163">
                        <c:v>9.9947999999999997</c:v>
                      </c:pt>
                      <c:pt idx="164">
                        <c:v>9.9565800000000007</c:v>
                      </c:pt>
                      <c:pt idx="165">
                        <c:v>9.95383</c:v>
                      </c:pt>
                      <c:pt idx="166">
                        <c:v>9.9195899999999995</c:v>
                      </c:pt>
                      <c:pt idx="167">
                        <c:v>9.9671400000000006</c:v>
                      </c:pt>
                      <c:pt idx="168">
                        <c:v>9.9348799999999997</c:v>
                      </c:pt>
                      <c:pt idx="169">
                        <c:v>9.9613200000000006</c:v>
                      </c:pt>
                      <c:pt idx="170">
                        <c:v>9.9315700000000007</c:v>
                      </c:pt>
                      <c:pt idx="171">
                        <c:v>9.9598399999999998</c:v>
                      </c:pt>
                      <c:pt idx="172">
                        <c:v>9.9456500000000005</c:v>
                      </c:pt>
                      <c:pt idx="173">
                        <c:v>9.9112799999999996</c:v>
                      </c:pt>
                      <c:pt idx="174">
                        <c:v>9.9081200000000003</c:v>
                      </c:pt>
                      <c:pt idx="175">
                        <c:v>9.9501799999999996</c:v>
                      </c:pt>
                      <c:pt idx="176">
                        <c:v>9.9254999999999995</c:v>
                      </c:pt>
                      <c:pt idx="177">
                        <c:v>9.9268599999999996</c:v>
                      </c:pt>
                      <c:pt idx="178">
                        <c:v>9.9458400000000005</c:v>
                      </c:pt>
                      <c:pt idx="179">
                        <c:v>9.9552800000000001</c:v>
                      </c:pt>
                      <c:pt idx="180">
                        <c:v>9.9803300000000004</c:v>
                      </c:pt>
                      <c:pt idx="181">
                        <c:v>9.9514700000000005</c:v>
                      </c:pt>
                      <c:pt idx="182">
                        <c:v>9.93797</c:v>
                      </c:pt>
                      <c:pt idx="183">
                        <c:v>9.9239200000000007</c:v>
                      </c:pt>
                      <c:pt idx="184">
                        <c:v>9.9474199999999993</c:v>
                      </c:pt>
                      <c:pt idx="185">
                        <c:v>9.9169599999999996</c:v>
                      </c:pt>
                      <c:pt idx="186">
                        <c:v>9.9456199999999999</c:v>
                      </c:pt>
                      <c:pt idx="187">
                        <c:v>9.9454100000000007</c:v>
                      </c:pt>
                      <c:pt idx="188">
                        <c:v>9.9757599999999993</c:v>
                      </c:pt>
                      <c:pt idx="189">
                        <c:v>9.9365900000000007</c:v>
                      </c:pt>
                      <c:pt idx="190">
                        <c:v>9.9190500000000004</c:v>
                      </c:pt>
                      <c:pt idx="191">
                        <c:v>9.9267199999999995</c:v>
                      </c:pt>
                      <c:pt idx="192">
                        <c:v>9.9549000000000003</c:v>
                      </c:pt>
                      <c:pt idx="193">
                        <c:v>9.9382300000000008</c:v>
                      </c:pt>
                      <c:pt idx="194">
                        <c:v>9.9277700000000006</c:v>
                      </c:pt>
                      <c:pt idx="195">
                        <c:v>9.9448299999999996</c:v>
                      </c:pt>
                      <c:pt idx="196">
                        <c:v>9.9800599999999999</c:v>
                      </c:pt>
                      <c:pt idx="197">
                        <c:v>9.9696700000000007</c:v>
                      </c:pt>
                      <c:pt idx="198">
                        <c:v>9.9806799999999996</c:v>
                      </c:pt>
                      <c:pt idx="199">
                        <c:v>9.9629700000000003</c:v>
                      </c:pt>
                      <c:pt idx="200">
                        <c:v>9.9342799999999993</c:v>
                      </c:pt>
                      <c:pt idx="201">
                        <c:v>9.9814500000000006</c:v>
                      </c:pt>
                      <c:pt idx="202">
                        <c:v>9.9465400000000006</c:v>
                      </c:pt>
                      <c:pt idx="203">
                        <c:v>9.9558700000000009</c:v>
                      </c:pt>
                      <c:pt idx="204">
                        <c:v>9.9349000000000007</c:v>
                      </c:pt>
                      <c:pt idx="205">
                        <c:v>9.9713399999999996</c:v>
                      </c:pt>
                      <c:pt idx="206">
                        <c:v>9.94468</c:v>
                      </c:pt>
                      <c:pt idx="207">
                        <c:v>9.9472000000000005</c:v>
                      </c:pt>
                      <c:pt idx="208">
                        <c:v>9.9230999999999998</c:v>
                      </c:pt>
                      <c:pt idx="209">
                        <c:v>9.9620200000000008</c:v>
                      </c:pt>
                      <c:pt idx="210">
                        <c:v>9.9408300000000001</c:v>
                      </c:pt>
                      <c:pt idx="211">
                        <c:v>9.9358799999999992</c:v>
                      </c:pt>
                      <c:pt idx="212">
                        <c:v>9.93248</c:v>
                      </c:pt>
                      <c:pt idx="213">
                        <c:v>9.9492100000000008</c:v>
                      </c:pt>
                      <c:pt idx="214">
                        <c:v>9.9609000000000005</c:v>
                      </c:pt>
                      <c:pt idx="215">
                        <c:v>9.9343699999999995</c:v>
                      </c:pt>
                      <c:pt idx="216">
                        <c:v>9.9286499999999993</c:v>
                      </c:pt>
                      <c:pt idx="217">
                        <c:v>9.9467800000000004</c:v>
                      </c:pt>
                      <c:pt idx="218">
                        <c:v>9.9741700000000009</c:v>
                      </c:pt>
                      <c:pt idx="219">
                        <c:v>9.9415800000000001</c:v>
                      </c:pt>
                      <c:pt idx="220">
                        <c:v>9.93581</c:v>
                      </c:pt>
                      <c:pt idx="221">
                        <c:v>9.9414599999999993</c:v>
                      </c:pt>
                      <c:pt idx="222">
                        <c:v>10.036759999999999</c:v>
                      </c:pt>
                      <c:pt idx="223">
                        <c:v>10.001010000000001</c:v>
                      </c:pt>
                      <c:pt idx="224">
                        <c:v>9.9267900000000004</c:v>
                      </c:pt>
                      <c:pt idx="225">
                        <c:v>9.9119100000000007</c:v>
                      </c:pt>
                      <c:pt idx="226">
                        <c:v>9.9614200000000004</c:v>
                      </c:pt>
                      <c:pt idx="227">
                        <c:v>9.9539899999999992</c:v>
                      </c:pt>
                      <c:pt idx="228">
                        <c:v>9.9238199999999992</c:v>
                      </c:pt>
                      <c:pt idx="229">
                        <c:v>9.9376700000000007</c:v>
                      </c:pt>
                      <c:pt idx="230">
                        <c:v>9.9543800000000005</c:v>
                      </c:pt>
                      <c:pt idx="231">
                        <c:v>9.9111200000000004</c:v>
                      </c:pt>
                      <c:pt idx="232">
                        <c:v>9.9328000000000003</c:v>
                      </c:pt>
                      <c:pt idx="233">
                        <c:v>9.9248200000000004</c:v>
                      </c:pt>
                      <c:pt idx="234">
                        <c:v>9.9293200000000006</c:v>
                      </c:pt>
                      <c:pt idx="235">
                        <c:v>9.9483599999999992</c:v>
                      </c:pt>
                      <c:pt idx="236">
                        <c:v>9.93065</c:v>
                      </c:pt>
                      <c:pt idx="237">
                        <c:v>9.9208800000000004</c:v>
                      </c:pt>
                      <c:pt idx="238">
                        <c:v>9.9115599999999997</c:v>
                      </c:pt>
                      <c:pt idx="239">
                        <c:v>9.9826800000000002</c:v>
                      </c:pt>
                      <c:pt idx="240">
                        <c:v>9.9293600000000009</c:v>
                      </c:pt>
                      <c:pt idx="241">
                        <c:v>9.9468099999999993</c:v>
                      </c:pt>
                      <c:pt idx="242">
                        <c:v>9.9483200000000007</c:v>
                      </c:pt>
                      <c:pt idx="243">
                        <c:v>9.9530399999999997</c:v>
                      </c:pt>
                      <c:pt idx="244">
                        <c:v>9.96448</c:v>
                      </c:pt>
                      <c:pt idx="245">
                        <c:v>9.9962999999999997</c:v>
                      </c:pt>
                      <c:pt idx="246">
                        <c:v>9.9465900000000005</c:v>
                      </c:pt>
                      <c:pt idx="247">
                        <c:v>9.9601100000000002</c:v>
                      </c:pt>
                      <c:pt idx="248">
                        <c:v>9.9489300000000007</c:v>
                      </c:pt>
                      <c:pt idx="249">
                        <c:v>9.9348500000000008</c:v>
                      </c:pt>
                      <c:pt idx="250">
                        <c:v>9.9473800000000008</c:v>
                      </c:pt>
                      <c:pt idx="251">
                        <c:v>9.9566400000000002</c:v>
                      </c:pt>
                      <c:pt idx="252">
                        <c:v>9.9521499999999996</c:v>
                      </c:pt>
                      <c:pt idx="253">
                        <c:v>9.9468499999999995</c:v>
                      </c:pt>
                      <c:pt idx="254">
                        <c:v>9.9365199999999998</c:v>
                      </c:pt>
                      <c:pt idx="255">
                        <c:v>9.9328099999999999</c:v>
                      </c:pt>
                      <c:pt idx="256">
                        <c:v>9.9523899999999994</c:v>
                      </c:pt>
                      <c:pt idx="257">
                        <c:v>9.9387699999999999</c:v>
                      </c:pt>
                      <c:pt idx="258">
                        <c:v>9.9295899999999993</c:v>
                      </c:pt>
                      <c:pt idx="259">
                        <c:v>9.9284400000000002</c:v>
                      </c:pt>
                      <c:pt idx="260">
                        <c:v>9.9683600000000006</c:v>
                      </c:pt>
                      <c:pt idx="261">
                        <c:v>9.9108599999999996</c:v>
                      </c:pt>
                      <c:pt idx="262">
                        <c:v>9.9201700000000006</c:v>
                      </c:pt>
                      <c:pt idx="263">
                        <c:v>9.9417100000000005</c:v>
                      </c:pt>
                      <c:pt idx="264">
                        <c:v>9.9554299999999998</c:v>
                      </c:pt>
                      <c:pt idx="265">
                        <c:v>9.9419599999999999</c:v>
                      </c:pt>
                      <c:pt idx="266">
                        <c:v>9.9128699999999998</c:v>
                      </c:pt>
                      <c:pt idx="267">
                        <c:v>9.9090199999999999</c:v>
                      </c:pt>
                      <c:pt idx="268">
                        <c:v>9.95852</c:v>
                      </c:pt>
                      <c:pt idx="269">
                        <c:v>9.9148499999999995</c:v>
                      </c:pt>
                      <c:pt idx="270">
                        <c:v>9.9130500000000001</c:v>
                      </c:pt>
                      <c:pt idx="271">
                        <c:v>9.9325200000000002</c:v>
                      </c:pt>
                      <c:pt idx="272">
                        <c:v>9.9575200000000006</c:v>
                      </c:pt>
                      <c:pt idx="273">
                        <c:v>9.9553100000000008</c:v>
                      </c:pt>
                      <c:pt idx="274">
                        <c:v>9.9307200000000009</c:v>
                      </c:pt>
                      <c:pt idx="275">
                        <c:v>9.9171200000000006</c:v>
                      </c:pt>
                      <c:pt idx="276">
                        <c:v>9.9108800000000006</c:v>
                      </c:pt>
                      <c:pt idx="277">
                        <c:v>9.9634900000000002</c:v>
                      </c:pt>
                      <c:pt idx="278">
                        <c:v>9.9299700000000009</c:v>
                      </c:pt>
                      <c:pt idx="279">
                        <c:v>9.9487799999999993</c:v>
                      </c:pt>
                      <c:pt idx="280">
                        <c:v>9.9445099999999993</c:v>
                      </c:pt>
                      <c:pt idx="281">
                        <c:v>9.9603800000000007</c:v>
                      </c:pt>
                      <c:pt idx="282">
                        <c:v>9.9240399999999998</c:v>
                      </c:pt>
                      <c:pt idx="283">
                        <c:v>10.05575</c:v>
                      </c:pt>
                      <c:pt idx="284">
                        <c:v>9.9400300000000001</c:v>
                      </c:pt>
                      <c:pt idx="285">
                        <c:v>9.9649999999999999</c:v>
                      </c:pt>
                      <c:pt idx="286">
                        <c:v>9.9266900000000007</c:v>
                      </c:pt>
                      <c:pt idx="287">
                        <c:v>9.9667600000000007</c:v>
                      </c:pt>
                      <c:pt idx="288">
                        <c:v>9.9465199999999996</c:v>
                      </c:pt>
                      <c:pt idx="289">
                        <c:v>9.9703300000000006</c:v>
                      </c:pt>
                      <c:pt idx="290">
                        <c:v>9.9345099999999995</c:v>
                      </c:pt>
                      <c:pt idx="291">
                        <c:v>9.9193099999999994</c:v>
                      </c:pt>
                      <c:pt idx="292">
                        <c:v>9.9366800000000008</c:v>
                      </c:pt>
                      <c:pt idx="293">
                        <c:v>9.9243500000000004</c:v>
                      </c:pt>
                      <c:pt idx="294">
                        <c:v>9.9422300000000003</c:v>
                      </c:pt>
                      <c:pt idx="295">
                        <c:v>9.9321400000000004</c:v>
                      </c:pt>
                      <c:pt idx="296">
                        <c:v>9.9272600000000004</c:v>
                      </c:pt>
                      <c:pt idx="297">
                        <c:v>9.9438200000000005</c:v>
                      </c:pt>
                      <c:pt idx="298">
                        <c:v>9.9731699999999996</c:v>
                      </c:pt>
                      <c:pt idx="299">
                        <c:v>9.9604599999999994</c:v>
                      </c:pt>
                      <c:pt idx="300">
                        <c:v>9.9477700000000002</c:v>
                      </c:pt>
                      <c:pt idx="301">
                        <c:v>9.9512300000000007</c:v>
                      </c:pt>
                      <c:pt idx="302">
                        <c:v>9.9819600000000008</c:v>
                      </c:pt>
                      <c:pt idx="303">
                        <c:v>9.9434699999999996</c:v>
                      </c:pt>
                      <c:pt idx="304">
                        <c:v>9.9626300000000008</c:v>
                      </c:pt>
                      <c:pt idx="305">
                        <c:v>9.9611199999999993</c:v>
                      </c:pt>
                      <c:pt idx="306">
                        <c:v>9.98841</c:v>
                      </c:pt>
                      <c:pt idx="307">
                        <c:v>9.9419599999999999</c:v>
                      </c:pt>
                      <c:pt idx="308">
                        <c:v>9.9687900000000003</c:v>
                      </c:pt>
                      <c:pt idx="309">
                        <c:v>9.9289799999999993</c:v>
                      </c:pt>
                      <c:pt idx="310">
                        <c:v>10.00408</c:v>
                      </c:pt>
                      <c:pt idx="311">
                        <c:v>9.9597800000000003</c:v>
                      </c:pt>
                      <c:pt idx="312">
                        <c:v>9.9462600000000005</c:v>
                      </c:pt>
                      <c:pt idx="313">
                        <c:v>9.9822799999999994</c:v>
                      </c:pt>
                      <c:pt idx="314">
                        <c:v>9.9733999999999998</c:v>
                      </c:pt>
                      <c:pt idx="315">
                        <c:v>9.9832199999999993</c:v>
                      </c:pt>
                      <c:pt idx="316">
                        <c:v>9.9681099999999994</c:v>
                      </c:pt>
                      <c:pt idx="317">
                        <c:v>10.017379999999999</c:v>
                      </c:pt>
                      <c:pt idx="318">
                        <c:v>10.15574</c:v>
                      </c:pt>
                      <c:pt idx="319">
                        <c:v>10.31875</c:v>
                      </c:pt>
                      <c:pt idx="320">
                        <c:v>10.401400000000001</c:v>
                      </c:pt>
                      <c:pt idx="321">
                        <c:v>10.53627</c:v>
                      </c:pt>
                      <c:pt idx="322">
                        <c:v>10.68355</c:v>
                      </c:pt>
                      <c:pt idx="323">
                        <c:v>10.80897</c:v>
                      </c:pt>
                      <c:pt idx="324">
                        <c:v>10.877409999999999</c:v>
                      </c:pt>
                      <c:pt idx="325">
                        <c:v>11.002330000000001</c:v>
                      </c:pt>
                      <c:pt idx="326">
                        <c:v>11.126709999999999</c:v>
                      </c:pt>
                      <c:pt idx="327">
                        <c:v>11.26709</c:v>
                      </c:pt>
                      <c:pt idx="328">
                        <c:v>11.391719999999999</c:v>
                      </c:pt>
                      <c:pt idx="329">
                        <c:v>11.53702</c:v>
                      </c:pt>
                      <c:pt idx="330">
                        <c:v>11.629849999999999</c:v>
                      </c:pt>
                      <c:pt idx="331">
                        <c:v>11.774050000000001</c:v>
                      </c:pt>
                      <c:pt idx="332">
                        <c:v>11.94523</c:v>
                      </c:pt>
                      <c:pt idx="333">
                        <c:v>12.03087</c:v>
                      </c:pt>
                      <c:pt idx="334">
                        <c:v>12.149699999999999</c:v>
                      </c:pt>
                      <c:pt idx="335">
                        <c:v>12.2537</c:v>
                      </c:pt>
                      <c:pt idx="336">
                        <c:v>12.40864</c:v>
                      </c:pt>
                      <c:pt idx="337">
                        <c:v>12.520820000000001</c:v>
                      </c:pt>
                      <c:pt idx="338">
                        <c:v>12.640230000000001</c:v>
                      </c:pt>
                      <c:pt idx="339">
                        <c:v>12.786989999999999</c:v>
                      </c:pt>
                      <c:pt idx="340">
                        <c:v>12.893280000000001</c:v>
                      </c:pt>
                      <c:pt idx="341">
                        <c:v>13.03928</c:v>
                      </c:pt>
                      <c:pt idx="342">
                        <c:v>13.16621</c:v>
                      </c:pt>
                      <c:pt idx="343">
                        <c:v>13.293369999999999</c:v>
                      </c:pt>
                      <c:pt idx="344">
                        <c:v>13.511520000000001</c:v>
                      </c:pt>
                      <c:pt idx="345">
                        <c:v>13.53073</c:v>
                      </c:pt>
                      <c:pt idx="346">
                        <c:v>13.65718</c:v>
                      </c:pt>
                      <c:pt idx="347">
                        <c:v>13.79443</c:v>
                      </c:pt>
                      <c:pt idx="348">
                        <c:v>13.89415</c:v>
                      </c:pt>
                      <c:pt idx="349">
                        <c:v>14.07155</c:v>
                      </c:pt>
                      <c:pt idx="350">
                        <c:v>14.1648</c:v>
                      </c:pt>
                      <c:pt idx="351">
                        <c:v>14.314590000000001</c:v>
                      </c:pt>
                      <c:pt idx="352">
                        <c:v>14.39664</c:v>
                      </c:pt>
                      <c:pt idx="353">
                        <c:v>14.54439</c:v>
                      </c:pt>
                      <c:pt idx="354">
                        <c:v>14.64616</c:v>
                      </c:pt>
                      <c:pt idx="355">
                        <c:v>14.79067</c:v>
                      </c:pt>
                      <c:pt idx="356">
                        <c:v>14.90094</c:v>
                      </c:pt>
                      <c:pt idx="357">
                        <c:v>15.05213</c:v>
                      </c:pt>
                      <c:pt idx="358">
                        <c:v>15.14493</c:v>
                      </c:pt>
                      <c:pt idx="359">
                        <c:v>15.286300000000001</c:v>
                      </c:pt>
                      <c:pt idx="360">
                        <c:v>15.39442</c:v>
                      </c:pt>
                      <c:pt idx="361">
                        <c:v>15.54711</c:v>
                      </c:pt>
                      <c:pt idx="362">
                        <c:v>15.65164</c:v>
                      </c:pt>
                      <c:pt idx="363">
                        <c:v>15.77101</c:v>
                      </c:pt>
                      <c:pt idx="364">
                        <c:v>15.88237</c:v>
                      </c:pt>
                      <c:pt idx="365">
                        <c:v>15.98349</c:v>
                      </c:pt>
                      <c:pt idx="366">
                        <c:v>16.151479999999999</c:v>
                      </c:pt>
                      <c:pt idx="367">
                        <c:v>16.248339999999999</c:v>
                      </c:pt>
                      <c:pt idx="368">
                        <c:v>16.398129999999998</c:v>
                      </c:pt>
                      <c:pt idx="369">
                        <c:v>16.482869999999998</c:v>
                      </c:pt>
                      <c:pt idx="370">
                        <c:v>16.65362</c:v>
                      </c:pt>
                      <c:pt idx="371">
                        <c:v>16.756309999999999</c:v>
                      </c:pt>
                      <c:pt idx="372">
                        <c:v>16.88664</c:v>
                      </c:pt>
                      <c:pt idx="373">
                        <c:v>17.033770000000001</c:v>
                      </c:pt>
                      <c:pt idx="374">
                        <c:v>17.207380000000001</c:v>
                      </c:pt>
                      <c:pt idx="375">
                        <c:v>17.287279999999999</c:v>
                      </c:pt>
                      <c:pt idx="376">
                        <c:v>17.403490000000001</c:v>
                      </c:pt>
                      <c:pt idx="377">
                        <c:v>17.520119999999999</c:v>
                      </c:pt>
                      <c:pt idx="378">
                        <c:v>17.678789999999999</c:v>
                      </c:pt>
                      <c:pt idx="379">
                        <c:v>17.78511</c:v>
                      </c:pt>
                      <c:pt idx="380">
                        <c:v>17.901299999999999</c:v>
                      </c:pt>
                      <c:pt idx="381">
                        <c:v>18.046309999999998</c:v>
                      </c:pt>
                      <c:pt idx="382">
                        <c:v>18.188479999999998</c:v>
                      </c:pt>
                      <c:pt idx="383">
                        <c:v>18.283000000000001</c:v>
                      </c:pt>
                      <c:pt idx="384">
                        <c:v>18.39686</c:v>
                      </c:pt>
                      <c:pt idx="385">
                        <c:v>18.52638</c:v>
                      </c:pt>
                      <c:pt idx="386">
                        <c:v>18.668220000000002</c:v>
                      </c:pt>
                      <c:pt idx="387">
                        <c:v>18.784949999999998</c:v>
                      </c:pt>
                      <c:pt idx="388">
                        <c:v>18.920940000000002</c:v>
                      </c:pt>
                      <c:pt idx="389">
                        <c:v>19.034400000000002</c:v>
                      </c:pt>
                      <c:pt idx="390">
                        <c:v>19.145109999999999</c:v>
                      </c:pt>
                      <c:pt idx="391">
                        <c:v>19.315940000000001</c:v>
                      </c:pt>
                      <c:pt idx="392">
                        <c:v>19.39124</c:v>
                      </c:pt>
                      <c:pt idx="393">
                        <c:v>19.485050000000001</c:v>
                      </c:pt>
                      <c:pt idx="394">
                        <c:v>19.632079999999998</c:v>
                      </c:pt>
                      <c:pt idx="395">
                        <c:v>19.807230000000001</c:v>
                      </c:pt>
                      <c:pt idx="396">
                        <c:v>19.885529999999999</c:v>
                      </c:pt>
                      <c:pt idx="397">
                        <c:v>20.005240000000001</c:v>
                      </c:pt>
                      <c:pt idx="398">
                        <c:v>20.167369999999998</c:v>
                      </c:pt>
                      <c:pt idx="399">
                        <c:v>20.306619999999999</c:v>
                      </c:pt>
                      <c:pt idx="400">
                        <c:v>20.45757</c:v>
                      </c:pt>
                      <c:pt idx="401">
                        <c:v>20.535440000000001</c:v>
                      </c:pt>
                      <c:pt idx="402">
                        <c:v>20.660060000000001</c:v>
                      </c:pt>
                      <c:pt idx="403">
                        <c:v>20.776129999999998</c:v>
                      </c:pt>
                      <c:pt idx="404">
                        <c:v>20.923950000000001</c:v>
                      </c:pt>
                      <c:pt idx="405">
                        <c:v>21.164929999999998</c:v>
                      </c:pt>
                      <c:pt idx="406">
                        <c:v>21.186640000000001</c:v>
                      </c:pt>
                      <c:pt idx="407">
                        <c:v>21.287379999999999</c:v>
                      </c:pt>
                      <c:pt idx="408">
                        <c:v>21.40898</c:v>
                      </c:pt>
                      <c:pt idx="409">
                        <c:v>21.522849999999998</c:v>
                      </c:pt>
                      <c:pt idx="410">
                        <c:v>21.660129999999999</c:v>
                      </c:pt>
                      <c:pt idx="411">
                        <c:v>21.7852</c:v>
                      </c:pt>
                      <c:pt idx="412">
                        <c:v>21.935919999999999</c:v>
                      </c:pt>
                      <c:pt idx="413">
                        <c:v>22.043209999999998</c:v>
                      </c:pt>
                      <c:pt idx="414">
                        <c:v>22.14969</c:v>
                      </c:pt>
                      <c:pt idx="415">
                        <c:v>22.280149999999999</c:v>
                      </c:pt>
                      <c:pt idx="416">
                        <c:v>22.401450000000001</c:v>
                      </c:pt>
                      <c:pt idx="417">
                        <c:v>22.54317</c:v>
                      </c:pt>
                      <c:pt idx="418">
                        <c:v>22.663620000000002</c:v>
                      </c:pt>
                      <c:pt idx="419">
                        <c:v>22.772369999999999</c:v>
                      </c:pt>
                      <c:pt idx="420">
                        <c:v>22.886880000000001</c:v>
                      </c:pt>
                      <c:pt idx="421">
                        <c:v>23.052479999999999</c:v>
                      </c:pt>
                      <c:pt idx="422">
                        <c:v>23.1434</c:v>
                      </c:pt>
                      <c:pt idx="423">
                        <c:v>23.275379999999998</c:v>
                      </c:pt>
                      <c:pt idx="424">
                        <c:v>23.401050000000001</c:v>
                      </c:pt>
                      <c:pt idx="425">
                        <c:v>23.548500000000001</c:v>
                      </c:pt>
                      <c:pt idx="426">
                        <c:v>23.64716</c:v>
                      </c:pt>
                      <c:pt idx="427">
                        <c:v>23.802060000000001</c:v>
                      </c:pt>
                      <c:pt idx="428">
                        <c:v>23.9285</c:v>
                      </c:pt>
                      <c:pt idx="429">
                        <c:v>24.076650000000001</c:v>
                      </c:pt>
                      <c:pt idx="430">
                        <c:v>24.16947</c:v>
                      </c:pt>
                      <c:pt idx="431">
                        <c:v>24.27582</c:v>
                      </c:pt>
                      <c:pt idx="432">
                        <c:v>24.417310000000001</c:v>
                      </c:pt>
                      <c:pt idx="433">
                        <c:v>24.575189999999999</c:v>
                      </c:pt>
                      <c:pt idx="434">
                        <c:v>24.67428</c:v>
                      </c:pt>
                      <c:pt idx="435">
                        <c:v>24.776859999999999</c:v>
                      </c:pt>
                      <c:pt idx="436">
                        <c:v>24.920470000000002</c:v>
                      </c:pt>
                      <c:pt idx="437">
                        <c:v>25.04561</c:v>
                      </c:pt>
                      <c:pt idx="438">
                        <c:v>25.184349999999998</c:v>
                      </c:pt>
                      <c:pt idx="439">
                        <c:v>25.30376</c:v>
                      </c:pt>
                      <c:pt idx="440">
                        <c:v>25.409610000000001</c:v>
                      </c:pt>
                      <c:pt idx="441">
                        <c:v>25.557269999999999</c:v>
                      </c:pt>
                      <c:pt idx="442">
                        <c:v>25.69265</c:v>
                      </c:pt>
                      <c:pt idx="443">
                        <c:v>25.806470000000001</c:v>
                      </c:pt>
                      <c:pt idx="444">
                        <c:v>25.920629999999999</c:v>
                      </c:pt>
                      <c:pt idx="445">
                        <c:v>26.039850000000001</c:v>
                      </c:pt>
                      <c:pt idx="446">
                        <c:v>26.182829999999999</c:v>
                      </c:pt>
                      <c:pt idx="447">
                        <c:v>26.30706</c:v>
                      </c:pt>
                      <c:pt idx="448">
                        <c:v>26.419879999999999</c:v>
                      </c:pt>
                      <c:pt idx="449">
                        <c:v>26.562480000000001</c:v>
                      </c:pt>
                      <c:pt idx="450">
                        <c:v>26.694199999999999</c:v>
                      </c:pt>
                      <c:pt idx="451">
                        <c:v>26.776260000000001</c:v>
                      </c:pt>
                      <c:pt idx="452">
                        <c:v>26.927</c:v>
                      </c:pt>
                      <c:pt idx="453">
                        <c:v>27.04796</c:v>
                      </c:pt>
                      <c:pt idx="454">
                        <c:v>27.176259999999999</c:v>
                      </c:pt>
                      <c:pt idx="455">
                        <c:v>27.303820000000002</c:v>
                      </c:pt>
                      <c:pt idx="456">
                        <c:v>27.415649999999999</c:v>
                      </c:pt>
                      <c:pt idx="457">
                        <c:v>27.539090000000002</c:v>
                      </c:pt>
                      <c:pt idx="458">
                        <c:v>27.644410000000001</c:v>
                      </c:pt>
                      <c:pt idx="459">
                        <c:v>27.81429</c:v>
                      </c:pt>
                      <c:pt idx="460">
                        <c:v>27.903680000000001</c:v>
                      </c:pt>
                      <c:pt idx="461">
                        <c:v>28.014600000000002</c:v>
                      </c:pt>
                      <c:pt idx="462">
                        <c:v>28.200279999999999</c:v>
                      </c:pt>
                      <c:pt idx="463">
                        <c:v>28.30772</c:v>
                      </c:pt>
                      <c:pt idx="464">
                        <c:v>28.40842</c:v>
                      </c:pt>
                      <c:pt idx="465">
                        <c:v>28.537880000000001</c:v>
                      </c:pt>
                      <c:pt idx="466">
                        <c:v>28.77919</c:v>
                      </c:pt>
                      <c:pt idx="467">
                        <c:v>28.808979999999998</c:v>
                      </c:pt>
                      <c:pt idx="468">
                        <c:v>28.89789</c:v>
                      </c:pt>
                      <c:pt idx="469">
                        <c:v>29.053129999999999</c:v>
                      </c:pt>
                      <c:pt idx="470">
                        <c:v>29.173089999999998</c:v>
                      </c:pt>
                      <c:pt idx="471">
                        <c:v>29.32217</c:v>
                      </c:pt>
                      <c:pt idx="472">
                        <c:v>29.387280000000001</c:v>
                      </c:pt>
                      <c:pt idx="473">
                        <c:v>29.548850000000002</c:v>
                      </c:pt>
                      <c:pt idx="474">
                        <c:v>29.673159999999999</c:v>
                      </c:pt>
                      <c:pt idx="475">
                        <c:v>29.801559999999998</c:v>
                      </c:pt>
                      <c:pt idx="476">
                        <c:v>29.927569999999999</c:v>
                      </c:pt>
                      <c:pt idx="477">
                        <c:v>30.04017</c:v>
                      </c:pt>
                      <c:pt idx="478">
                        <c:v>30.135739999999998</c:v>
                      </c:pt>
                      <c:pt idx="479">
                        <c:v>30.272790000000001</c:v>
                      </c:pt>
                      <c:pt idx="480">
                        <c:v>30.444430000000001</c:v>
                      </c:pt>
                      <c:pt idx="481">
                        <c:v>30.548410000000001</c:v>
                      </c:pt>
                      <c:pt idx="482">
                        <c:v>30.6372</c:v>
                      </c:pt>
                      <c:pt idx="483">
                        <c:v>30.80003</c:v>
                      </c:pt>
                      <c:pt idx="484">
                        <c:v>30.932259999999999</c:v>
                      </c:pt>
                      <c:pt idx="485">
                        <c:v>31.017230000000001</c:v>
                      </c:pt>
                      <c:pt idx="486">
                        <c:v>31.17754</c:v>
                      </c:pt>
                      <c:pt idx="487">
                        <c:v>31.263020000000001</c:v>
                      </c:pt>
                      <c:pt idx="488">
                        <c:v>31.433209999999999</c:v>
                      </c:pt>
                      <c:pt idx="489">
                        <c:v>31.515540000000001</c:v>
                      </c:pt>
                      <c:pt idx="490">
                        <c:v>31.64451</c:v>
                      </c:pt>
                      <c:pt idx="491">
                        <c:v>31.756450000000001</c:v>
                      </c:pt>
                      <c:pt idx="492">
                        <c:v>31.89941</c:v>
                      </c:pt>
                      <c:pt idx="493">
                        <c:v>32.027909999999999</c:v>
                      </c:pt>
                      <c:pt idx="494">
                        <c:v>32.154020000000003</c:v>
                      </c:pt>
                      <c:pt idx="495">
                        <c:v>32.260530000000003</c:v>
                      </c:pt>
                      <c:pt idx="496">
                        <c:v>32.424819999999997</c:v>
                      </c:pt>
                      <c:pt idx="497">
                        <c:v>32.54562</c:v>
                      </c:pt>
                      <c:pt idx="498">
                        <c:v>32.660760000000003</c:v>
                      </c:pt>
                      <c:pt idx="499">
                        <c:v>32.753279999999997</c:v>
                      </c:pt>
                      <c:pt idx="500">
                        <c:v>32.890889999999999</c:v>
                      </c:pt>
                      <c:pt idx="501">
                        <c:v>33.063360000000003</c:v>
                      </c:pt>
                      <c:pt idx="502">
                        <c:v>33.163040000000002</c:v>
                      </c:pt>
                      <c:pt idx="503">
                        <c:v>33.282139999999998</c:v>
                      </c:pt>
                      <c:pt idx="504">
                        <c:v>33.37959</c:v>
                      </c:pt>
                      <c:pt idx="505">
                        <c:v>33.53293</c:v>
                      </c:pt>
                      <c:pt idx="506">
                        <c:v>33.645409999999998</c:v>
                      </c:pt>
                      <c:pt idx="507">
                        <c:v>33.77008</c:v>
                      </c:pt>
                      <c:pt idx="508">
                        <c:v>33.883270000000003</c:v>
                      </c:pt>
                      <c:pt idx="509">
                        <c:v>34.035539999999997</c:v>
                      </c:pt>
                      <c:pt idx="510">
                        <c:v>34.136920000000003</c:v>
                      </c:pt>
                      <c:pt idx="511">
                        <c:v>34.27646</c:v>
                      </c:pt>
                      <c:pt idx="512">
                        <c:v>34.412230000000001</c:v>
                      </c:pt>
                      <c:pt idx="513">
                        <c:v>34.49729</c:v>
                      </c:pt>
                      <c:pt idx="514">
                        <c:v>34.683109999999999</c:v>
                      </c:pt>
                      <c:pt idx="515">
                        <c:v>34.736150000000002</c:v>
                      </c:pt>
                      <c:pt idx="516">
                        <c:v>34.90625</c:v>
                      </c:pt>
                      <c:pt idx="517">
                        <c:v>35.018859999999997</c:v>
                      </c:pt>
                      <c:pt idx="518">
                        <c:v>35.146079999999998</c:v>
                      </c:pt>
                      <c:pt idx="519">
                        <c:v>35.246000000000002</c:v>
                      </c:pt>
                      <c:pt idx="520">
                        <c:v>35.36712</c:v>
                      </c:pt>
                      <c:pt idx="521">
                        <c:v>35.510530000000003</c:v>
                      </c:pt>
                      <c:pt idx="522">
                        <c:v>35.649169999999998</c:v>
                      </c:pt>
                      <c:pt idx="523">
                        <c:v>35.751849999999997</c:v>
                      </c:pt>
                      <c:pt idx="524">
                        <c:v>35.841920000000002</c:v>
                      </c:pt>
                      <c:pt idx="525">
                        <c:v>35.994280000000003</c:v>
                      </c:pt>
                      <c:pt idx="526">
                        <c:v>36.176220000000001</c:v>
                      </c:pt>
                      <c:pt idx="527">
                        <c:v>36.35718</c:v>
                      </c:pt>
                      <c:pt idx="528">
                        <c:v>36.367449999999998</c:v>
                      </c:pt>
                      <c:pt idx="529">
                        <c:v>36.498220000000003</c:v>
                      </c:pt>
                      <c:pt idx="530">
                        <c:v>36.618099999999998</c:v>
                      </c:pt>
                      <c:pt idx="531">
                        <c:v>36.77411</c:v>
                      </c:pt>
                      <c:pt idx="532">
                        <c:v>36.877029999999998</c:v>
                      </c:pt>
                      <c:pt idx="533">
                        <c:v>37.011450000000004</c:v>
                      </c:pt>
                      <c:pt idx="534">
                        <c:v>37.137079999999997</c:v>
                      </c:pt>
                      <c:pt idx="535">
                        <c:v>37.300460000000001</c:v>
                      </c:pt>
                      <c:pt idx="536">
                        <c:v>37.403080000000003</c:v>
                      </c:pt>
                      <c:pt idx="537">
                        <c:v>37.52619</c:v>
                      </c:pt>
                      <c:pt idx="538">
                        <c:v>37.667960000000001</c:v>
                      </c:pt>
                      <c:pt idx="539">
                        <c:v>37.769129999999997</c:v>
                      </c:pt>
                      <c:pt idx="540">
                        <c:v>37.909779999999998</c:v>
                      </c:pt>
                      <c:pt idx="541">
                        <c:v>38.036549999999998</c:v>
                      </c:pt>
                      <c:pt idx="542">
                        <c:v>38.13897</c:v>
                      </c:pt>
                      <c:pt idx="543">
                        <c:v>38.291379999999997</c:v>
                      </c:pt>
                      <c:pt idx="544">
                        <c:v>38.382759999999998</c:v>
                      </c:pt>
                      <c:pt idx="545">
                        <c:v>38.507750000000001</c:v>
                      </c:pt>
                      <c:pt idx="546">
                        <c:v>38.635750000000002</c:v>
                      </c:pt>
                      <c:pt idx="547">
                        <c:v>38.774450000000002</c:v>
                      </c:pt>
                      <c:pt idx="548">
                        <c:v>38.951160000000002</c:v>
                      </c:pt>
                      <c:pt idx="549">
                        <c:v>39.017589999999998</c:v>
                      </c:pt>
                      <c:pt idx="550">
                        <c:v>39.137270000000001</c:v>
                      </c:pt>
                      <c:pt idx="551">
                        <c:v>39.257559999999998</c:v>
                      </c:pt>
                      <c:pt idx="552">
                        <c:v>39.427340000000001</c:v>
                      </c:pt>
                      <c:pt idx="553">
                        <c:v>39.504089999999998</c:v>
                      </c:pt>
                      <c:pt idx="554">
                        <c:v>39.616689999999998</c:v>
                      </c:pt>
                      <c:pt idx="555">
                        <c:v>39.749090000000002</c:v>
                      </c:pt>
                      <c:pt idx="556">
                        <c:v>39.890329999999999</c:v>
                      </c:pt>
                      <c:pt idx="557">
                        <c:v>39.997019999999999</c:v>
                      </c:pt>
                      <c:pt idx="558">
                        <c:v>40.136200000000002</c:v>
                      </c:pt>
                      <c:pt idx="559">
                        <c:v>40.231720000000003</c:v>
                      </c:pt>
                      <c:pt idx="560">
                        <c:v>40.388809999999999</c:v>
                      </c:pt>
                      <c:pt idx="561">
                        <c:v>40.513930000000002</c:v>
                      </c:pt>
                      <c:pt idx="562">
                        <c:v>40.620350000000002</c:v>
                      </c:pt>
                      <c:pt idx="563">
                        <c:v>40.76332</c:v>
                      </c:pt>
                      <c:pt idx="564">
                        <c:v>40.891019999999997</c:v>
                      </c:pt>
                      <c:pt idx="565">
                        <c:v>41.020609999999998</c:v>
                      </c:pt>
                      <c:pt idx="566">
                        <c:v>41.143529999999998</c:v>
                      </c:pt>
                      <c:pt idx="567">
                        <c:v>41.243679999999998</c:v>
                      </c:pt>
                      <c:pt idx="568">
                        <c:v>41.378399999999999</c:v>
                      </c:pt>
                      <c:pt idx="569">
                        <c:v>41.518270000000001</c:v>
                      </c:pt>
                      <c:pt idx="570">
                        <c:v>41.603059999999999</c:v>
                      </c:pt>
                      <c:pt idx="571">
                        <c:v>41.750749999999996</c:v>
                      </c:pt>
                      <c:pt idx="572">
                        <c:v>41.866149999999998</c:v>
                      </c:pt>
                      <c:pt idx="573">
                        <c:v>41.99004</c:v>
                      </c:pt>
                      <c:pt idx="574">
                        <c:v>42.071420000000003</c:v>
                      </c:pt>
                      <c:pt idx="575">
                        <c:v>42.20411</c:v>
                      </c:pt>
                      <c:pt idx="576">
                        <c:v>42.342030000000001</c:v>
                      </c:pt>
                      <c:pt idx="577">
                        <c:v>42.511290000000002</c:v>
                      </c:pt>
                      <c:pt idx="578">
                        <c:v>42.578890000000001</c:v>
                      </c:pt>
                      <c:pt idx="579">
                        <c:v>42.707659999999997</c:v>
                      </c:pt>
                      <c:pt idx="580">
                        <c:v>42.84892</c:v>
                      </c:pt>
                      <c:pt idx="581">
                        <c:v>43.023319999999998</c:v>
                      </c:pt>
                      <c:pt idx="582">
                        <c:v>43.150539999999999</c:v>
                      </c:pt>
                      <c:pt idx="583">
                        <c:v>43.256489999999999</c:v>
                      </c:pt>
                      <c:pt idx="584">
                        <c:v>43.350830000000002</c:v>
                      </c:pt>
                      <c:pt idx="585">
                        <c:v>43.502560000000003</c:v>
                      </c:pt>
                      <c:pt idx="586">
                        <c:v>43.641669999999998</c:v>
                      </c:pt>
                      <c:pt idx="587">
                        <c:v>43.81485</c:v>
                      </c:pt>
                      <c:pt idx="588">
                        <c:v>43.920780000000001</c:v>
                      </c:pt>
                      <c:pt idx="589">
                        <c:v>44.00094</c:v>
                      </c:pt>
                      <c:pt idx="590">
                        <c:v>44.148679999999999</c:v>
                      </c:pt>
                      <c:pt idx="591">
                        <c:v>44.246220000000001</c:v>
                      </c:pt>
                      <c:pt idx="592">
                        <c:v>44.381140000000002</c:v>
                      </c:pt>
                      <c:pt idx="593">
                        <c:v>44.507350000000002</c:v>
                      </c:pt>
                      <c:pt idx="594">
                        <c:v>44.639229999999998</c:v>
                      </c:pt>
                      <c:pt idx="595">
                        <c:v>44.76314</c:v>
                      </c:pt>
                      <c:pt idx="596">
                        <c:v>44.87462</c:v>
                      </c:pt>
                      <c:pt idx="597">
                        <c:v>44.997869999999999</c:v>
                      </c:pt>
                      <c:pt idx="598">
                        <c:v>45.129260000000002</c:v>
                      </c:pt>
                      <c:pt idx="599">
                        <c:v>45.25085</c:v>
                      </c:pt>
                      <c:pt idx="600">
                        <c:v>45.38044</c:v>
                      </c:pt>
                      <c:pt idx="601">
                        <c:v>45.480809999999998</c:v>
                      </c:pt>
                      <c:pt idx="602">
                        <c:v>45.633589999999998</c:v>
                      </c:pt>
                      <c:pt idx="603">
                        <c:v>45.707740000000001</c:v>
                      </c:pt>
                      <c:pt idx="604">
                        <c:v>45.83522</c:v>
                      </c:pt>
                      <c:pt idx="605">
                        <c:v>45.9876</c:v>
                      </c:pt>
                      <c:pt idx="606">
                        <c:v>46.119680000000002</c:v>
                      </c:pt>
                      <c:pt idx="607">
                        <c:v>46.275449999999999</c:v>
                      </c:pt>
                      <c:pt idx="608">
                        <c:v>46.341099999999997</c:v>
                      </c:pt>
                      <c:pt idx="609">
                        <c:v>46.486429999999999</c:v>
                      </c:pt>
                      <c:pt idx="610">
                        <c:v>46.62856</c:v>
                      </c:pt>
                      <c:pt idx="611">
                        <c:v>46.777340000000002</c:v>
                      </c:pt>
                      <c:pt idx="612">
                        <c:v>46.869079999999997</c:v>
                      </c:pt>
                      <c:pt idx="613">
                        <c:v>46.993980000000001</c:v>
                      </c:pt>
                      <c:pt idx="614">
                        <c:v>47.124459999999999</c:v>
                      </c:pt>
                      <c:pt idx="615">
                        <c:v>47.276519999999998</c:v>
                      </c:pt>
                      <c:pt idx="616">
                        <c:v>47.374160000000003</c:v>
                      </c:pt>
                      <c:pt idx="617">
                        <c:v>47.499540000000003</c:v>
                      </c:pt>
                      <c:pt idx="618">
                        <c:v>47.636749999999999</c:v>
                      </c:pt>
                      <c:pt idx="619">
                        <c:v>47.782060000000001</c:v>
                      </c:pt>
                      <c:pt idx="620">
                        <c:v>47.887479999999996</c:v>
                      </c:pt>
                      <c:pt idx="621">
                        <c:v>48.01164</c:v>
                      </c:pt>
                      <c:pt idx="622">
                        <c:v>48.140790000000003</c:v>
                      </c:pt>
                      <c:pt idx="623">
                        <c:v>48.291890000000002</c:v>
                      </c:pt>
                      <c:pt idx="624">
                        <c:v>48.408990000000003</c:v>
                      </c:pt>
                      <c:pt idx="625">
                        <c:v>48.514789999999998</c:v>
                      </c:pt>
                      <c:pt idx="626">
                        <c:v>48.649709999999999</c:v>
                      </c:pt>
                      <c:pt idx="627">
                        <c:v>48.774819999999998</c:v>
                      </c:pt>
                      <c:pt idx="628">
                        <c:v>48.92624</c:v>
                      </c:pt>
                      <c:pt idx="629">
                        <c:v>49.019089999999998</c:v>
                      </c:pt>
                      <c:pt idx="630">
                        <c:v>49.139220000000002</c:v>
                      </c:pt>
                      <c:pt idx="631">
                        <c:v>49.253660000000004</c:v>
                      </c:pt>
                      <c:pt idx="632">
                        <c:v>49.444110000000002</c:v>
                      </c:pt>
                      <c:pt idx="633">
                        <c:v>49.509860000000003</c:v>
                      </c:pt>
                      <c:pt idx="634">
                        <c:v>49.634790000000002</c:v>
                      </c:pt>
                      <c:pt idx="635">
                        <c:v>49.76032</c:v>
                      </c:pt>
                      <c:pt idx="636">
                        <c:v>49.908259999999999</c:v>
                      </c:pt>
                      <c:pt idx="637">
                        <c:v>50.009810000000002</c:v>
                      </c:pt>
                      <c:pt idx="638">
                        <c:v>50.10295</c:v>
                      </c:pt>
                      <c:pt idx="639">
                        <c:v>50.276499999999999</c:v>
                      </c:pt>
                      <c:pt idx="640">
                        <c:v>50.419690000000003</c:v>
                      </c:pt>
                      <c:pt idx="641">
                        <c:v>50.513039999999997</c:v>
                      </c:pt>
                      <c:pt idx="642">
                        <c:v>50.638289999999998</c:v>
                      </c:pt>
                      <c:pt idx="643">
                        <c:v>50.759050000000002</c:v>
                      </c:pt>
                      <c:pt idx="644">
                        <c:v>50.920360000000002</c:v>
                      </c:pt>
                      <c:pt idx="645">
                        <c:v>51.033270000000002</c:v>
                      </c:pt>
                      <c:pt idx="646">
                        <c:v>51.157809999999998</c:v>
                      </c:pt>
                      <c:pt idx="647">
                        <c:v>51.284300000000002</c:v>
                      </c:pt>
                      <c:pt idx="648">
                        <c:v>51.523739999999997</c:v>
                      </c:pt>
                      <c:pt idx="649">
                        <c:v>51.560400000000001</c:v>
                      </c:pt>
                      <c:pt idx="650">
                        <c:v>51.623339999999999</c:v>
                      </c:pt>
                      <c:pt idx="651">
                        <c:v>51.730620000000002</c:v>
                      </c:pt>
                      <c:pt idx="652">
                        <c:v>51.876939999999998</c:v>
                      </c:pt>
                      <c:pt idx="653">
                        <c:v>52.053840000000001</c:v>
                      </c:pt>
                      <c:pt idx="654">
                        <c:v>52.124969999999998</c:v>
                      </c:pt>
                      <c:pt idx="655">
                        <c:v>52.273040000000002</c:v>
                      </c:pt>
                      <c:pt idx="656">
                        <c:v>52.385440000000003</c:v>
                      </c:pt>
                      <c:pt idx="657">
                        <c:v>52.545209999999997</c:v>
                      </c:pt>
                      <c:pt idx="658">
                        <c:v>52.651539999999997</c:v>
                      </c:pt>
                      <c:pt idx="659">
                        <c:v>52.793619999999997</c:v>
                      </c:pt>
                      <c:pt idx="660">
                        <c:v>52.891210000000001</c:v>
                      </c:pt>
                      <c:pt idx="661">
                        <c:v>53.045960000000001</c:v>
                      </c:pt>
                      <c:pt idx="662">
                        <c:v>53.165460000000003</c:v>
                      </c:pt>
                      <c:pt idx="663">
                        <c:v>53.267510000000001</c:v>
                      </c:pt>
                      <c:pt idx="664">
                        <c:v>53.378770000000003</c:v>
                      </c:pt>
                      <c:pt idx="665">
                        <c:v>53.479500000000002</c:v>
                      </c:pt>
                      <c:pt idx="666">
                        <c:v>53.662779999999998</c:v>
                      </c:pt>
                      <c:pt idx="667">
                        <c:v>53.759950000000003</c:v>
                      </c:pt>
                      <c:pt idx="668">
                        <c:v>53.890470000000001</c:v>
                      </c:pt>
                      <c:pt idx="669">
                        <c:v>53.983800000000002</c:v>
                      </c:pt>
                      <c:pt idx="670">
                        <c:v>54.19115</c:v>
                      </c:pt>
                      <c:pt idx="671">
                        <c:v>54.232320000000001</c:v>
                      </c:pt>
                      <c:pt idx="672">
                        <c:v>54.37303</c:v>
                      </c:pt>
                      <c:pt idx="673">
                        <c:v>54.510899999999999</c:v>
                      </c:pt>
                      <c:pt idx="674">
                        <c:v>54.665320000000001</c:v>
                      </c:pt>
                      <c:pt idx="675">
                        <c:v>54.764319999999998</c:v>
                      </c:pt>
                      <c:pt idx="676">
                        <c:v>54.833269999999999</c:v>
                      </c:pt>
                      <c:pt idx="677">
                        <c:v>54.975169999999999</c:v>
                      </c:pt>
                      <c:pt idx="678">
                        <c:v>55.131619999999998</c:v>
                      </c:pt>
                      <c:pt idx="679">
                        <c:v>55.206829999999997</c:v>
                      </c:pt>
                      <c:pt idx="680">
                        <c:v>55.349930000000001</c:v>
                      </c:pt>
                      <c:pt idx="681">
                        <c:v>55.505380000000002</c:v>
                      </c:pt>
                      <c:pt idx="682">
                        <c:v>55.619210000000002</c:v>
                      </c:pt>
                      <c:pt idx="683">
                        <c:v>55.777180000000001</c:v>
                      </c:pt>
                      <c:pt idx="684">
                        <c:v>55.856529999999999</c:v>
                      </c:pt>
                      <c:pt idx="685">
                        <c:v>55.988259999999997</c:v>
                      </c:pt>
                      <c:pt idx="686">
                        <c:v>56.096969999999999</c:v>
                      </c:pt>
                      <c:pt idx="687">
                        <c:v>56.279879999999999</c:v>
                      </c:pt>
                      <c:pt idx="688">
                        <c:v>56.344769999999997</c:v>
                      </c:pt>
                      <c:pt idx="689">
                        <c:v>56.446210000000001</c:v>
                      </c:pt>
                      <c:pt idx="690">
                        <c:v>56.582590000000003</c:v>
                      </c:pt>
                      <c:pt idx="691">
                        <c:v>56.744320000000002</c:v>
                      </c:pt>
                      <c:pt idx="692">
                        <c:v>56.852490000000003</c:v>
                      </c:pt>
                      <c:pt idx="693">
                        <c:v>56.971179999999997</c:v>
                      </c:pt>
                      <c:pt idx="694">
                        <c:v>57.131</c:v>
                      </c:pt>
                      <c:pt idx="695">
                        <c:v>57.264699999999998</c:v>
                      </c:pt>
                      <c:pt idx="696">
                        <c:v>57.360900000000001</c:v>
                      </c:pt>
                      <c:pt idx="697">
                        <c:v>57.473230000000001</c:v>
                      </c:pt>
                      <c:pt idx="698">
                        <c:v>57.568660000000001</c:v>
                      </c:pt>
                      <c:pt idx="699">
                        <c:v>57.755940000000002</c:v>
                      </c:pt>
                      <c:pt idx="700">
                        <c:v>57.850560000000002</c:v>
                      </c:pt>
                      <c:pt idx="701">
                        <c:v>58.003160000000001</c:v>
                      </c:pt>
                      <c:pt idx="702">
                        <c:v>58.118000000000002</c:v>
                      </c:pt>
                      <c:pt idx="703">
                        <c:v>58.232320000000001</c:v>
                      </c:pt>
                      <c:pt idx="704">
                        <c:v>58.409860000000002</c:v>
                      </c:pt>
                      <c:pt idx="705">
                        <c:v>58.498739999999998</c:v>
                      </c:pt>
                      <c:pt idx="706">
                        <c:v>58.602069999999998</c:v>
                      </c:pt>
                      <c:pt idx="707">
                        <c:v>58.695489999999999</c:v>
                      </c:pt>
                      <c:pt idx="708">
                        <c:v>58.866819999999997</c:v>
                      </c:pt>
                      <c:pt idx="709">
                        <c:v>59.143529999999998</c:v>
                      </c:pt>
                      <c:pt idx="710">
                        <c:v>59.100740000000002</c:v>
                      </c:pt>
                      <c:pt idx="711">
                        <c:v>59.244120000000002</c:v>
                      </c:pt>
                      <c:pt idx="712">
                        <c:v>59.379449999999999</c:v>
                      </c:pt>
                      <c:pt idx="713">
                        <c:v>59.492400000000004</c:v>
                      </c:pt>
                      <c:pt idx="714">
                        <c:v>59.62679</c:v>
                      </c:pt>
                      <c:pt idx="715">
                        <c:v>59.743180000000002</c:v>
                      </c:pt>
                      <c:pt idx="716">
                        <c:v>59.904530000000001</c:v>
                      </c:pt>
                      <c:pt idx="717">
                        <c:v>60.01858</c:v>
                      </c:pt>
                      <c:pt idx="718">
                        <c:v>60.099069999999998</c:v>
                      </c:pt>
                      <c:pt idx="719">
                        <c:v>60.244929999999997</c:v>
                      </c:pt>
                      <c:pt idx="720">
                        <c:v>60.359319999999997</c:v>
                      </c:pt>
                      <c:pt idx="721">
                        <c:v>60.520530000000001</c:v>
                      </c:pt>
                      <c:pt idx="722">
                        <c:v>60.597050000000003</c:v>
                      </c:pt>
                      <c:pt idx="723">
                        <c:v>60.736879999999999</c:v>
                      </c:pt>
                      <c:pt idx="724">
                        <c:v>60.850389999999997</c:v>
                      </c:pt>
                      <c:pt idx="725">
                        <c:v>61.006520000000002</c:v>
                      </c:pt>
                      <c:pt idx="726">
                        <c:v>61.078600000000002</c:v>
                      </c:pt>
                      <c:pt idx="727">
                        <c:v>61.20317</c:v>
                      </c:pt>
                      <c:pt idx="728">
                        <c:v>61.33663</c:v>
                      </c:pt>
                      <c:pt idx="729">
                        <c:v>61.504429999999999</c:v>
                      </c:pt>
                      <c:pt idx="730">
                        <c:v>61.574489999999997</c:v>
                      </c:pt>
                      <c:pt idx="731">
                        <c:v>61.716630000000002</c:v>
                      </c:pt>
                      <c:pt idx="732">
                        <c:v>61.829830000000001</c:v>
                      </c:pt>
                      <c:pt idx="733">
                        <c:v>61.98856</c:v>
                      </c:pt>
                      <c:pt idx="734">
                        <c:v>62.107430000000001</c:v>
                      </c:pt>
                      <c:pt idx="735">
                        <c:v>62.200580000000002</c:v>
                      </c:pt>
                      <c:pt idx="736">
                        <c:v>62.330889999999997</c:v>
                      </c:pt>
                      <c:pt idx="737">
                        <c:v>62.496980000000001</c:v>
                      </c:pt>
                      <c:pt idx="738">
                        <c:v>62.597880000000004</c:v>
                      </c:pt>
                      <c:pt idx="739">
                        <c:v>62.709569999999999</c:v>
                      </c:pt>
                      <c:pt idx="740">
                        <c:v>62.873530000000002</c:v>
                      </c:pt>
                      <c:pt idx="741">
                        <c:v>63.001899999999999</c:v>
                      </c:pt>
                      <c:pt idx="742">
                        <c:v>63.140140000000002</c:v>
                      </c:pt>
                      <c:pt idx="743">
                        <c:v>63.260669999999998</c:v>
                      </c:pt>
                      <c:pt idx="744">
                        <c:v>63.350720000000003</c:v>
                      </c:pt>
                      <c:pt idx="745">
                        <c:v>63.488840000000003</c:v>
                      </c:pt>
                      <c:pt idx="746">
                        <c:v>63.612819999999999</c:v>
                      </c:pt>
                      <c:pt idx="747">
                        <c:v>63.721879999999999</c:v>
                      </c:pt>
                      <c:pt idx="748">
                        <c:v>63.845300000000002</c:v>
                      </c:pt>
                      <c:pt idx="749">
                        <c:v>63.986559999999997</c:v>
                      </c:pt>
                      <c:pt idx="750">
                        <c:v>64.13449</c:v>
                      </c:pt>
                      <c:pt idx="751">
                        <c:v>64.228930000000005</c:v>
                      </c:pt>
                      <c:pt idx="752">
                        <c:v>64.377120000000005</c:v>
                      </c:pt>
                      <c:pt idx="753">
                        <c:v>64.464470000000006</c:v>
                      </c:pt>
                      <c:pt idx="754">
                        <c:v>64.644670000000005</c:v>
                      </c:pt>
                      <c:pt idx="755">
                        <c:v>64.711539999999999</c:v>
                      </c:pt>
                      <c:pt idx="756">
                        <c:v>64.859430000000003</c:v>
                      </c:pt>
                      <c:pt idx="757">
                        <c:v>64.989670000000004</c:v>
                      </c:pt>
                      <c:pt idx="758">
                        <c:v>65.12227</c:v>
                      </c:pt>
                      <c:pt idx="759">
                        <c:v>65.260409999999993</c:v>
                      </c:pt>
                      <c:pt idx="760">
                        <c:v>65.381720000000001</c:v>
                      </c:pt>
                      <c:pt idx="761">
                        <c:v>65.490390000000005</c:v>
                      </c:pt>
                      <c:pt idx="762">
                        <c:v>65.632469999999998</c:v>
                      </c:pt>
                      <c:pt idx="763">
                        <c:v>65.804339999999996</c:v>
                      </c:pt>
                      <c:pt idx="764">
                        <c:v>65.855779999999996</c:v>
                      </c:pt>
                      <c:pt idx="765">
                        <c:v>66.005650000000003</c:v>
                      </c:pt>
                      <c:pt idx="766">
                        <c:v>66.138760000000005</c:v>
                      </c:pt>
                      <c:pt idx="767">
                        <c:v>66.274429999999995</c:v>
                      </c:pt>
                      <c:pt idx="768">
                        <c:v>66.388159999999999</c:v>
                      </c:pt>
                      <c:pt idx="769">
                        <c:v>66.519459999999995</c:v>
                      </c:pt>
                      <c:pt idx="770">
                        <c:v>66.746790000000004</c:v>
                      </c:pt>
                      <c:pt idx="771">
                        <c:v>66.780249999999995</c:v>
                      </c:pt>
                      <c:pt idx="772">
                        <c:v>66.893140000000002</c:v>
                      </c:pt>
                      <c:pt idx="773">
                        <c:v>66.975189999999998</c:v>
                      </c:pt>
                      <c:pt idx="774">
                        <c:v>67.103039999999993</c:v>
                      </c:pt>
                      <c:pt idx="775">
                        <c:v>67.253770000000003</c:v>
                      </c:pt>
                      <c:pt idx="776">
                        <c:v>67.33963</c:v>
                      </c:pt>
                      <c:pt idx="777">
                        <c:v>67.495170000000002</c:v>
                      </c:pt>
                      <c:pt idx="778">
                        <c:v>67.615809999999996</c:v>
                      </c:pt>
                      <c:pt idx="779">
                        <c:v>67.747460000000004</c:v>
                      </c:pt>
                      <c:pt idx="780">
                        <c:v>67.890339999999995</c:v>
                      </c:pt>
                      <c:pt idx="781">
                        <c:v>67.988330000000005</c:v>
                      </c:pt>
                      <c:pt idx="782">
                        <c:v>68.115620000000007</c:v>
                      </c:pt>
                      <c:pt idx="783">
                        <c:v>68.228539999999995</c:v>
                      </c:pt>
                      <c:pt idx="784">
                        <c:v>68.393979999999999</c:v>
                      </c:pt>
                      <c:pt idx="785">
                        <c:v>68.458820000000003</c:v>
                      </c:pt>
                      <c:pt idx="786">
                        <c:v>68.574709999999996</c:v>
                      </c:pt>
                      <c:pt idx="787">
                        <c:v>68.689369999999997</c:v>
                      </c:pt>
                      <c:pt idx="788">
                        <c:v>68.865440000000007</c:v>
                      </c:pt>
                      <c:pt idx="789">
                        <c:v>68.974350000000001</c:v>
                      </c:pt>
                      <c:pt idx="790">
                        <c:v>69.084980000000002</c:v>
                      </c:pt>
                      <c:pt idx="791">
                        <c:v>69.221890000000002</c:v>
                      </c:pt>
                      <c:pt idx="792">
                        <c:v>69.361850000000004</c:v>
                      </c:pt>
                      <c:pt idx="793">
                        <c:v>69.510829999999999</c:v>
                      </c:pt>
                      <c:pt idx="794">
                        <c:v>69.605270000000004</c:v>
                      </c:pt>
                      <c:pt idx="795">
                        <c:v>69.755830000000003</c:v>
                      </c:pt>
                      <c:pt idx="796">
                        <c:v>69.867909999999995</c:v>
                      </c:pt>
                      <c:pt idx="797">
                        <c:v>69.994709999999998</c:v>
                      </c:pt>
                      <c:pt idx="798">
                        <c:v>70.079040000000006</c:v>
                      </c:pt>
                      <c:pt idx="799">
                        <c:v>70.223110000000005</c:v>
                      </c:pt>
                      <c:pt idx="800">
                        <c:v>70.370760000000004</c:v>
                      </c:pt>
                      <c:pt idx="801">
                        <c:v>70.521069999999995</c:v>
                      </c:pt>
                      <c:pt idx="802">
                        <c:v>70.634429999999995</c:v>
                      </c:pt>
                      <c:pt idx="803">
                        <c:v>70.746610000000004</c:v>
                      </c:pt>
                      <c:pt idx="804">
                        <c:v>70.875039999999998</c:v>
                      </c:pt>
                      <c:pt idx="805">
                        <c:v>71.007549999999995</c:v>
                      </c:pt>
                      <c:pt idx="806">
                        <c:v>71.096599999999995</c:v>
                      </c:pt>
                      <c:pt idx="807">
                        <c:v>71.213070000000002</c:v>
                      </c:pt>
                      <c:pt idx="808">
                        <c:v>71.356570000000005</c:v>
                      </c:pt>
                      <c:pt idx="809">
                        <c:v>71.486230000000006</c:v>
                      </c:pt>
                      <c:pt idx="810">
                        <c:v>71.63503</c:v>
                      </c:pt>
                      <c:pt idx="811">
                        <c:v>71.754109999999997</c:v>
                      </c:pt>
                      <c:pt idx="812">
                        <c:v>71.861009999999993</c:v>
                      </c:pt>
                      <c:pt idx="813">
                        <c:v>72.008189999999999</c:v>
                      </c:pt>
                      <c:pt idx="814">
                        <c:v>72.133250000000004</c:v>
                      </c:pt>
                      <c:pt idx="815">
                        <c:v>72.239779999999996</c:v>
                      </c:pt>
                      <c:pt idx="816">
                        <c:v>72.338480000000004</c:v>
                      </c:pt>
                      <c:pt idx="817">
                        <c:v>72.470119999999994</c:v>
                      </c:pt>
                      <c:pt idx="818">
                        <c:v>72.641480000000001</c:v>
                      </c:pt>
                      <c:pt idx="819">
                        <c:v>72.763090000000005</c:v>
                      </c:pt>
                      <c:pt idx="820">
                        <c:v>72.882540000000006</c:v>
                      </c:pt>
                      <c:pt idx="821">
                        <c:v>73.007199999999997</c:v>
                      </c:pt>
                      <c:pt idx="822">
                        <c:v>73.128690000000006</c:v>
                      </c:pt>
                      <c:pt idx="823">
                        <c:v>73.213480000000004</c:v>
                      </c:pt>
                      <c:pt idx="824">
                        <c:v>73.359620000000007</c:v>
                      </c:pt>
                      <c:pt idx="825">
                        <c:v>73.475229999999996</c:v>
                      </c:pt>
                      <c:pt idx="826">
                        <c:v>73.662430000000001</c:v>
                      </c:pt>
                      <c:pt idx="827">
                        <c:v>73.744690000000006</c:v>
                      </c:pt>
                      <c:pt idx="828">
                        <c:v>73.858949999999993</c:v>
                      </c:pt>
                      <c:pt idx="829">
                        <c:v>73.955870000000004</c:v>
                      </c:pt>
                      <c:pt idx="830">
                        <c:v>74.193209999999993</c:v>
                      </c:pt>
                      <c:pt idx="831">
                        <c:v>74.318929999999995</c:v>
                      </c:pt>
                      <c:pt idx="832">
                        <c:v>74.327870000000004</c:v>
                      </c:pt>
                      <c:pt idx="833">
                        <c:v>74.508189999999999</c:v>
                      </c:pt>
                      <c:pt idx="834">
                        <c:v>74.595609999999994</c:v>
                      </c:pt>
                      <c:pt idx="835">
                        <c:v>74.75967</c:v>
                      </c:pt>
                      <c:pt idx="836">
                        <c:v>74.892889999999994</c:v>
                      </c:pt>
                      <c:pt idx="837">
                        <c:v>74.975489999999994</c:v>
                      </c:pt>
                      <c:pt idx="838">
                        <c:v>75.089190000000002</c:v>
                      </c:pt>
                      <c:pt idx="839">
                        <c:v>75.25909</c:v>
                      </c:pt>
                      <c:pt idx="840">
                        <c:v>75.365530000000007</c:v>
                      </c:pt>
                      <c:pt idx="841">
                        <c:v>75.477249999999998</c:v>
                      </c:pt>
                      <c:pt idx="842">
                        <c:v>75.612020000000001</c:v>
                      </c:pt>
                      <c:pt idx="843">
                        <c:v>75.781450000000007</c:v>
                      </c:pt>
                      <c:pt idx="844">
                        <c:v>75.89658</c:v>
                      </c:pt>
                      <c:pt idx="845">
                        <c:v>75.976910000000004</c:v>
                      </c:pt>
                      <c:pt idx="846">
                        <c:v>76.115520000000004</c:v>
                      </c:pt>
                      <c:pt idx="847">
                        <c:v>76.213980000000006</c:v>
                      </c:pt>
                      <c:pt idx="848">
                        <c:v>76.405500000000004</c:v>
                      </c:pt>
                      <c:pt idx="849">
                        <c:v>76.476050000000001</c:v>
                      </c:pt>
                      <c:pt idx="850">
                        <c:v>76.645240000000001</c:v>
                      </c:pt>
                      <c:pt idx="851">
                        <c:v>76.755499999999998</c:v>
                      </c:pt>
                      <c:pt idx="852">
                        <c:v>76.884569999999997</c:v>
                      </c:pt>
                      <c:pt idx="853">
                        <c:v>77.007189999999994</c:v>
                      </c:pt>
                      <c:pt idx="854">
                        <c:v>77.104069999999993</c:v>
                      </c:pt>
                      <c:pt idx="855">
                        <c:v>77.248159999999999</c:v>
                      </c:pt>
                      <c:pt idx="856">
                        <c:v>77.386570000000006</c:v>
                      </c:pt>
                      <c:pt idx="857">
                        <c:v>77.507630000000006</c:v>
                      </c:pt>
                      <c:pt idx="858">
                        <c:v>77.60548</c:v>
                      </c:pt>
                      <c:pt idx="859">
                        <c:v>77.695869999999999</c:v>
                      </c:pt>
                      <c:pt idx="860">
                        <c:v>77.909790000000001</c:v>
                      </c:pt>
                      <c:pt idx="861">
                        <c:v>78.012230000000002</c:v>
                      </c:pt>
                      <c:pt idx="862">
                        <c:v>78.100530000000006</c:v>
                      </c:pt>
                      <c:pt idx="863">
                        <c:v>78.25658</c:v>
                      </c:pt>
                      <c:pt idx="864">
                        <c:v>78.355090000000004</c:v>
                      </c:pt>
                      <c:pt idx="865">
                        <c:v>78.516890000000004</c:v>
                      </c:pt>
                      <c:pt idx="866">
                        <c:v>78.648129999999995</c:v>
                      </c:pt>
                      <c:pt idx="867">
                        <c:v>78.741389999999996</c:v>
                      </c:pt>
                      <c:pt idx="868">
                        <c:v>78.858940000000004</c:v>
                      </c:pt>
                      <c:pt idx="869">
                        <c:v>79.019570000000002</c:v>
                      </c:pt>
                      <c:pt idx="870">
                        <c:v>79.085319999999996</c:v>
                      </c:pt>
                      <c:pt idx="871">
                        <c:v>79.204179999999994</c:v>
                      </c:pt>
                      <c:pt idx="872">
                        <c:v>79.373519999999999</c:v>
                      </c:pt>
                      <c:pt idx="873">
                        <c:v>79.490449999999996</c:v>
                      </c:pt>
                      <c:pt idx="874">
                        <c:v>79.578100000000006</c:v>
                      </c:pt>
                      <c:pt idx="875">
                        <c:v>79.714020000000005</c:v>
                      </c:pt>
                      <c:pt idx="876">
                        <c:v>79.844480000000004</c:v>
                      </c:pt>
                      <c:pt idx="877">
                        <c:v>79.997870000000006</c:v>
                      </c:pt>
                      <c:pt idx="878">
                        <c:v>80.106780000000001</c:v>
                      </c:pt>
                      <c:pt idx="879">
                        <c:v>80.220799999999997</c:v>
                      </c:pt>
                      <c:pt idx="880">
                        <c:v>80.384709999999998</c:v>
                      </c:pt>
                      <c:pt idx="881">
                        <c:v>80.527820000000006</c:v>
                      </c:pt>
                      <c:pt idx="882">
                        <c:v>80.603189999999998</c:v>
                      </c:pt>
                      <c:pt idx="883">
                        <c:v>80.74091</c:v>
                      </c:pt>
                      <c:pt idx="884">
                        <c:v>80.877560000000003</c:v>
                      </c:pt>
                      <c:pt idx="885">
                        <c:v>80.98142</c:v>
                      </c:pt>
                      <c:pt idx="886">
                        <c:v>81.159850000000006</c:v>
                      </c:pt>
                      <c:pt idx="887">
                        <c:v>81.224869999999996</c:v>
                      </c:pt>
                      <c:pt idx="888">
                        <c:v>81.362409999999997</c:v>
                      </c:pt>
                      <c:pt idx="889">
                        <c:v>81.491460000000004</c:v>
                      </c:pt>
                      <c:pt idx="890">
                        <c:v>81.651939999999996</c:v>
                      </c:pt>
                      <c:pt idx="891">
                        <c:v>81.807910000000007</c:v>
                      </c:pt>
                      <c:pt idx="892">
                        <c:v>81.904719999999998</c:v>
                      </c:pt>
                      <c:pt idx="893">
                        <c:v>81.979770000000002</c:v>
                      </c:pt>
                      <c:pt idx="894">
                        <c:v>82.129199999999997</c:v>
                      </c:pt>
                      <c:pt idx="895">
                        <c:v>82.221329999999995</c:v>
                      </c:pt>
                      <c:pt idx="896">
                        <c:v>82.383210000000005</c:v>
                      </c:pt>
                      <c:pt idx="897">
                        <c:v>82.482489999999999</c:v>
                      </c:pt>
                      <c:pt idx="898">
                        <c:v>82.666290000000004</c:v>
                      </c:pt>
                      <c:pt idx="899">
                        <c:v>82.760999999999996</c:v>
                      </c:pt>
                      <c:pt idx="900">
                        <c:v>82.861270000000005</c:v>
                      </c:pt>
                      <c:pt idx="901">
                        <c:v>82.979190000000003</c:v>
                      </c:pt>
                      <c:pt idx="902">
                        <c:v>83.118430000000004</c:v>
                      </c:pt>
                      <c:pt idx="903">
                        <c:v>83.247100000000003</c:v>
                      </c:pt>
                      <c:pt idx="904">
                        <c:v>83.374930000000006</c:v>
                      </c:pt>
                      <c:pt idx="905">
                        <c:v>83.515469999999993</c:v>
                      </c:pt>
                      <c:pt idx="906">
                        <c:v>83.633309999999994</c:v>
                      </c:pt>
                      <c:pt idx="907">
                        <c:v>83.751249999999999</c:v>
                      </c:pt>
                      <c:pt idx="908">
                        <c:v>83.845200000000006</c:v>
                      </c:pt>
                      <c:pt idx="909">
                        <c:v>83.997200000000007</c:v>
                      </c:pt>
                      <c:pt idx="910">
                        <c:v>84.119079999999997</c:v>
                      </c:pt>
                      <c:pt idx="911">
                        <c:v>84.23527</c:v>
                      </c:pt>
                      <c:pt idx="912">
                        <c:v>84.350999999999999</c:v>
                      </c:pt>
                      <c:pt idx="913">
                        <c:v>84.456919999999997</c:v>
                      </c:pt>
                      <c:pt idx="914">
                        <c:v>84.582359999999994</c:v>
                      </c:pt>
                      <c:pt idx="915">
                        <c:v>84.757729999999995</c:v>
                      </c:pt>
                      <c:pt idx="916">
                        <c:v>84.850650000000002</c:v>
                      </c:pt>
                      <c:pt idx="917">
                        <c:v>84.979789999999994</c:v>
                      </c:pt>
                      <c:pt idx="918">
                        <c:v>85.109880000000004</c:v>
                      </c:pt>
                      <c:pt idx="919">
                        <c:v>85.25067</c:v>
                      </c:pt>
                      <c:pt idx="920">
                        <c:v>85.406360000000006</c:v>
                      </c:pt>
                      <c:pt idx="921">
                        <c:v>85.488929999999996</c:v>
                      </c:pt>
                      <c:pt idx="922">
                        <c:v>85.642970000000005</c:v>
                      </c:pt>
                      <c:pt idx="923">
                        <c:v>85.728489999999994</c:v>
                      </c:pt>
                      <c:pt idx="924">
                        <c:v>85.895340000000004</c:v>
                      </c:pt>
                      <c:pt idx="925">
                        <c:v>86.007559999999998</c:v>
                      </c:pt>
                      <c:pt idx="926">
                        <c:v>86.119820000000004</c:v>
                      </c:pt>
                      <c:pt idx="927">
                        <c:v>86.226010000000002</c:v>
                      </c:pt>
                      <c:pt idx="928">
                        <c:v>86.366579999999999</c:v>
                      </c:pt>
                      <c:pt idx="929">
                        <c:v>86.461870000000005</c:v>
                      </c:pt>
                      <c:pt idx="930">
                        <c:v>86.590860000000006</c:v>
                      </c:pt>
                      <c:pt idx="931">
                        <c:v>86.748930000000001</c:v>
                      </c:pt>
                      <c:pt idx="932">
                        <c:v>86.895099999999999</c:v>
                      </c:pt>
                      <c:pt idx="933">
                        <c:v>86.975149999999999</c:v>
                      </c:pt>
                      <c:pt idx="934">
                        <c:v>87.083179999999999</c:v>
                      </c:pt>
                      <c:pt idx="935">
                        <c:v>87.232399999999998</c:v>
                      </c:pt>
                      <c:pt idx="936">
                        <c:v>87.425830000000005</c:v>
                      </c:pt>
                      <c:pt idx="937">
                        <c:v>87.521029999999996</c:v>
                      </c:pt>
                      <c:pt idx="938">
                        <c:v>87.619560000000007</c:v>
                      </c:pt>
                      <c:pt idx="939">
                        <c:v>87.75882</c:v>
                      </c:pt>
                      <c:pt idx="940">
                        <c:v>87.887709999999998</c:v>
                      </c:pt>
                      <c:pt idx="941">
                        <c:v>88.010769999999994</c:v>
                      </c:pt>
                      <c:pt idx="942">
                        <c:v>88.155889999999999</c:v>
                      </c:pt>
                      <c:pt idx="943">
                        <c:v>88.232399999999998</c:v>
                      </c:pt>
                      <c:pt idx="944">
                        <c:v>88.341309999999993</c:v>
                      </c:pt>
                      <c:pt idx="945">
                        <c:v>88.510739999999998</c:v>
                      </c:pt>
                      <c:pt idx="946">
                        <c:v>88.615189999999998</c:v>
                      </c:pt>
                      <c:pt idx="947">
                        <c:v>88.733980000000003</c:v>
                      </c:pt>
                      <c:pt idx="948">
                        <c:v>88.882819999999995</c:v>
                      </c:pt>
                      <c:pt idx="949">
                        <c:v>89.017359999999996</c:v>
                      </c:pt>
                      <c:pt idx="950">
                        <c:v>89.116069999999993</c:v>
                      </c:pt>
                      <c:pt idx="951">
                        <c:v>89.249650000000003</c:v>
                      </c:pt>
                      <c:pt idx="952">
                        <c:v>89.49888</c:v>
                      </c:pt>
                      <c:pt idx="953">
                        <c:v>89.550160000000005</c:v>
                      </c:pt>
                      <c:pt idx="954">
                        <c:v>89.643519999999995</c:v>
                      </c:pt>
                      <c:pt idx="955">
                        <c:v>89.751099999999994</c:v>
                      </c:pt>
                      <c:pt idx="956">
                        <c:v>89.858239999999995</c:v>
                      </c:pt>
                      <c:pt idx="957">
                        <c:v>90.008390000000006</c:v>
                      </c:pt>
                      <c:pt idx="958">
                        <c:v>90.137200000000007</c:v>
                      </c:pt>
                      <c:pt idx="959">
                        <c:v>90.28998</c:v>
                      </c:pt>
                      <c:pt idx="960">
                        <c:v>90.352239999999995</c:v>
                      </c:pt>
                      <c:pt idx="961">
                        <c:v>90.511300000000006</c:v>
                      </c:pt>
                      <c:pt idx="962">
                        <c:v>90.618319999999997</c:v>
                      </c:pt>
                      <c:pt idx="963">
                        <c:v>90.729789999999994</c:v>
                      </c:pt>
                      <c:pt idx="964">
                        <c:v>90.853489999999994</c:v>
                      </c:pt>
                      <c:pt idx="965">
                        <c:v>91.010869999999997</c:v>
                      </c:pt>
                      <c:pt idx="966">
                        <c:v>91.148920000000004</c:v>
                      </c:pt>
                      <c:pt idx="967">
                        <c:v>91.231660000000005</c:v>
                      </c:pt>
                      <c:pt idx="968">
                        <c:v>91.363159999999993</c:v>
                      </c:pt>
                      <c:pt idx="969">
                        <c:v>91.465299999999999</c:v>
                      </c:pt>
                      <c:pt idx="970">
                        <c:v>91.617230000000006</c:v>
                      </c:pt>
                      <c:pt idx="971">
                        <c:v>91.732699999999994</c:v>
                      </c:pt>
                      <c:pt idx="972">
                        <c:v>91.82208</c:v>
                      </c:pt>
                      <c:pt idx="973">
                        <c:v>91.967590000000001</c:v>
                      </c:pt>
                      <c:pt idx="974">
                        <c:v>92.136120000000005</c:v>
                      </c:pt>
                      <c:pt idx="975">
                        <c:v>92.255719999999997</c:v>
                      </c:pt>
                      <c:pt idx="976">
                        <c:v>92.395340000000004</c:v>
                      </c:pt>
                      <c:pt idx="977">
                        <c:v>92.567989999999995</c:v>
                      </c:pt>
                      <c:pt idx="978">
                        <c:v>92.671300000000002</c:v>
                      </c:pt>
                      <c:pt idx="979">
                        <c:v>92.810850000000002</c:v>
                      </c:pt>
                      <c:pt idx="980">
                        <c:v>92.892610000000005</c:v>
                      </c:pt>
                      <c:pt idx="981">
                        <c:v>93.001519999999999</c:v>
                      </c:pt>
                      <c:pt idx="982">
                        <c:v>93.099360000000004</c:v>
                      </c:pt>
                      <c:pt idx="983">
                        <c:v>93.26482</c:v>
                      </c:pt>
                      <c:pt idx="984">
                        <c:v>93.394300000000001</c:v>
                      </c:pt>
                      <c:pt idx="985">
                        <c:v>93.469340000000003</c:v>
                      </c:pt>
                      <c:pt idx="986">
                        <c:v>93.604060000000004</c:v>
                      </c:pt>
                      <c:pt idx="987">
                        <c:v>93.72475</c:v>
                      </c:pt>
                      <c:pt idx="988">
                        <c:v>93.823509999999999</c:v>
                      </c:pt>
                      <c:pt idx="989">
                        <c:v>93.963570000000004</c:v>
                      </c:pt>
                      <c:pt idx="990">
                        <c:v>94.102490000000003</c:v>
                      </c:pt>
                      <c:pt idx="991">
                        <c:v>94.240579999999994</c:v>
                      </c:pt>
                      <c:pt idx="992">
                        <c:v>94.384969999999996</c:v>
                      </c:pt>
                      <c:pt idx="993">
                        <c:v>94.512720000000002</c:v>
                      </c:pt>
                      <c:pt idx="994">
                        <c:v>94.579849999999993</c:v>
                      </c:pt>
                      <c:pt idx="995">
                        <c:v>94.739329999999995</c:v>
                      </c:pt>
                      <c:pt idx="996">
                        <c:v>94.872290000000007</c:v>
                      </c:pt>
                      <c:pt idx="997">
                        <c:v>95.002260000000007</c:v>
                      </c:pt>
                      <c:pt idx="998">
                        <c:v>95.10745</c:v>
                      </c:pt>
                      <c:pt idx="999">
                        <c:v>95.239199999999997</c:v>
                      </c:pt>
                      <c:pt idx="1000">
                        <c:v>95.386279999999999</c:v>
                      </c:pt>
                      <c:pt idx="1001">
                        <c:v>95.495090000000005</c:v>
                      </c:pt>
                      <c:pt idx="1002">
                        <c:v>95.590689999999995</c:v>
                      </c:pt>
                      <c:pt idx="1003">
                        <c:v>95.73545</c:v>
                      </c:pt>
                      <c:pt idx="1004">
                        <c:v>95.889769999999999</c:v>
                      </c:pt>
                      <c:pt idx="1005">
                        <c:v>95.977040000000002</c:v>
                      </c:pt>
                      <c:pt idx="1006">
                        <c:v>96.094809999999995</c:v>
                      </c:pt>
                      <c:pt idx="1007">
                        <c:v>96.264430000000004</c:v>
                      </c:pt>
                      <c:pt idx="1008">
                        <c:v>96.410330000000002</c:v>
                      </c:pt>
                      <c:pt idx="1009">
                        <c:v>96.499709999999993</c:v>
                      </c:pt>
                      <c:pt idx="1010">
                        <c:v>96.612290000000002</c:v>
                      </c:pt>
                      <c:pt idx="1011">
                        <c:v>96.712149999999994</c:v>
                      </c:pt>
                      <c:pt idx="1012">
                        <c:v>96.858890000000002</c:v>
                      </c:pt>
                      <c:pt idx="1013">
                        <c:v>97.126570000000001</c:v>
                      </c:pt>
                      <c:pt idx="1014">
                        <c:v>97.108969999999999</c:v>
                      </c:pt>
                      <c:pt idx="1015">
                        <c:v>97.240160000000003</c:v>
                      </c:pt>
                      <c:pt idx="1016">
                        <c:v>97.378540000000001</c:v>
                      </c:pt>
                      <c:pt idx="1017">
                        <c:v>97.482960000000006</c:v>
                      </c:pt>
                      <c:pt idx="1018">
                        <c:v>97.607990000000001</c:v>
                      </c:pt>
                      <c:pt idx="1019">
                        <c:v>97.741519999999994</c:v>
                      </c:pt>
                      <c:pt idx="1020">
                        <c:v>97.80395</c:v>
                      </c:pt>
                      <c:pt idx="1021">
                        <c:v>97.999499999999998</c:v>
                      </c:pt>
                      <c:pt idx="1022">
                        <c:v>98.074780000000004</c:v>
                      </c:pt>
                      <c:pt idx="1023">
                        <c:v>98.205870000000004</c:v>
                      </c:pt>
                      <c:pt idx="1024">
                        <c:v>98.338579999999993</c:v>
                      </c:pt>
                      <c:pt idx="1025">
                        <c:v>98.486180000000004</c:v>
                      </c:pt>
                      <c:pt idx="1026">
                        <c:v>98.592489999999998</c:v>
                      </c:pt>
                      <c:pt idx="1027">
                        <c:v>98.715429999999998</c:v>
                      </c:pt>
                      <c:pt idx="1028">
                        <c:v>98.858639999999994</c:v>
                      </c:pt>
                      <c:pt idx="1029">
                        <c:v>99.034520000000001</c:v>
                      </c:pt>
                      <c:pt idx="1030">
                        <c:v>99.111549999999994</c:v>
                      </c:pt>
                      <c:pt idx="1031">
                        <c:v>99.249899999999997</c:v>
                      </c:pt>
                      <c:pt idx="1032">
                        <c:v>99.340810000000005</c:v>
                      </c:pt>
                      <c:pt idx="1033">
                        <c:v>99.510689999999997</c:v>
                      </c:pt>
                      <c:pt idx="1034">
                        <c:v>99.628200000000007</c:v>
                      </c:pt>
                      <c:pt idx="1035">
                        <c:v>99.72551</c:v>
                      </c:pt>
                      <c:pt idx="1036">
                        <c:v>99.863889999999998</c:v>
                      </c:pt>
                      <c:pt idx="1037">
                        <c:v>99.988140000000001</c:v>
                      </c:pt>
                      <c:pt idx="1038">
                        <c:v>100.14098</c:v>
                      </c:pt>
                      <c:pt idx="1039">
                        <c:v>100.23005000000001</c:v>
                      </c:pt>
                      <c:pt idx="1040">
                        <c:v>100.35809999999999</c:v>
                      </c:pt>
                      <c:pt idx="1041">
                        <c:v>100.47311000000001</c:v>
                      </c:pt>
                      <c:pt idx="1042">
                        <c:v>100.64494999999999</c:v>
                      </c:pt>
                      <c:pt idx="1043">
                        <c:v>100.72302999999999</c:v>
                      </c:pt>
                      <c:pt idx="1044">
                        <c:v>100.83909</c:v>
                      </c:pt>
                      <c:pt idx="1045">
                        <c:v>100.97872</c:v>
                      </c:pt>
                      <c:pt idx="1046">
                        <c:v>101.15398</c:v>
                      </c:pt>
                      <c:pt idx="1047">
                        <c:v>101.23341000000001</c:v>
                      </c:pt>
                      <c:pt idx="1048">
                        <c:v>101.36660999999999</c:v>
                      </c:pt>
                      <c:pt idx="1049">
                        <c:v>101.47752</c:v>
                      </c:pt>
                      <c:pt idx="1050">
                        <c:v>101.62739000000001</c:v>
                      </c:pt>
                      <c:pt idx="1051">
                        <c:v>101.74809</c:v>
                      </c:pt>
                      <c:pt idx="1052">
                        <c:v>101.83732999999999</c:v>
                      </c:pt>
                      <c:pt idx="1053">
                        <c:v>101.98229000000001</c:v>
                      </c:pt>
                      <c:pt idx="1054">
                        <c:v>102.14227</c:v>
                      </c:pt>
                      <c:pt idx="1055">
                        <c:v>102.24816</c:v>
                      </c:pt>
                      <c:pt idx="1056">
                        <c:v>102.39044</c:v>
                      </c:pt>
                      <c:pt idx="1057">
                        <c:v>102.52658</c:v>
                      </c:pt>
                      <c:pt idx="1058">
                        <c:v>102.66182000000001</c:v>
                      </c:pt>
                      <c:pt idx="1059">
                        <c:v>102.76228999999999</c:v>
                      </c:pt>
                      <c:pt idx="1060">
                        <c:v>102.8927</c:v>
                      </c:pt>
                      <c:pt idx="1061">
                        <c:v>102.99753</c:v>
                      </c:pt>
                      <c:pt idx="1062">
                        <c:v>103.11109999999999</c:v>
                      </c:pt>
                      <c:pt idx="1063">
                        <c:v>103.25442</c:v>
                      </c:pt>
                      <c:pt idx="1064">
                        <c:v>103.36297</c:v>
                      </c:pt>
                      <c:pt idx="1065">
                        <c:v>103.52042</c:v>
                      </c:pt>
                      <c:pt idx="1066">
                        <c:v>103.63086</c:v>
                      </c:pt>
                      <c:pt idx="1067">
                        <c:v>103.77476</c:v>
                      </c:pt>
                      <c:pt idx="1068">
                        <c:v>103.87674</c:v>
                      </c:pt>
                      <c:pt idx="1069">
                        <c:v>104.02929</c:v>
                      </c:pt>
                      <c:pt idx="1070">
                        <c:v>104.14069000000001</c:v>
                      </c:pt>
                      <c:pt idx="1071">
                        <c:v>104.27213</c:v>
                      </c:pt>
                      <c:pt idx="1072">
                        <c:v>104.41319</c:v>
                      </c:pt>
                      <c:pt idx="1073">
                        <c:v>104.51888</c:v>
                      </c:pt>
                      <c:pt idx="1074">
                        <c:v>104.73881</c:v>
                      </c:pt>
                      <c:pt idx="1075">
                        <c:v>104.78145000000001</c:v>
                      </c:pt>
                      <c:pt idx="1076">
                        <c:v>104.88202</c:v>
                      </c:pt>
                      <c:pt idx="1077">
                        <c:v>105.02315</c:v>
                      </c:pt>
                      <c:pt idx="1078">
                        <c:v>105.1478</c:v>
                      </c:pt>
                      <c:pt idx="1079">
                        <c:v>105.30046</c:v>
                      </c:pt>
                      <c:pt idx="1080">
                        <c:v>105.40371</c:v>
                      </c:pt>
                      <c:pt idx="1081">
                        <c:v>105.52719</c:v>
                      </c:pt>
                      <c:pt idx="1082">
                        <c:v>105.64345</c:v>
                      </c:pt>
                      <c:pt idx="1083">
                        <c:v>105.76562</c:v>
                      </c:pt>
                      <c:pt idx="1084">
                        <c:v>105.90795</c:v>
                      </c:pt>
                      <c:pt idx="1085">
                        <c:v>106.00109</c:v>
                      </c:pt>
                      <c:pt idx="1086">
                        <c:v>106.13106000000001</c:v>
                      </c:pt>
                      <c:pt idx="1087">
                        <c:v>106.24594999999999</c:v>
                      </c:pt>
                      <c:pt idx="1088">
                        <c:v>106.38549999999999</c:v>
                      </c:pt>
                      <c:pt idx="1089">
                        <c:v>106.49229</c:v>
                      </c:pt>
                      <c:pt idx="1090">
                        <c:v>106.59945</c:v>
                      </c:pt>
                      <c:pt idx="1091">
                        <c:v>106.77849999999999</c:v>
                      </c:pt>
                      <c:pt idx="1092">
                        <c:v>106.87499</c:v>
                      </c:pt>
                      <c:pt idx="1093">
                        <c:v>107.01482</c:v>
                      </c:pt>
                      <c:pt idx="1094">
                        <c:v>107.05213000000001</c:v>
                      </c:pt>
                      <c:pt idx="1095">
                        <c:v>107.19255</c:v>
                      </c:pt>
                      <c:pt idx="1096">
                        <c:v>107.32525</c:v>
                      </c:pt>
                      <c:pt idx="1097">
                        <c:v>107.48481</c:v>
                      </c:pt>
                      <c:pt idx="1098">
                        <c:v>107.58076</c:v>
                      </c:pt>
                      <c:pt idx="1099">
                        <c:v>107.69606</c:v>
                      </c:pt>
                      <c:pt idx="1100">
                        <c:v>107.84939</c:v>
                      </c:pt>
                      <c:pt idx="1101">
                        <c:v>107.96099</c:v>
                      </c:pt>
                      <c:pt idx="1102">
                        <c:v>108.09148</c:v>
                      </c:pt>
                      <c:pt idx="1103">
                        <c:v>108.19677</c:v>
                      </c:pt>
                      <c:pt idx="1104">
                        <c:v>108.33953</c:v>
                      </c:pt>
                      <c:pt idx="1105">
                        <c:v>108.5166</c:v>
                      </c:pt>
                      <c:pt idx="1106">
                        <c:v>108.63916999999999</c:v>
                      </c:pt>
                      <c:pt idx="1107">
                        <c:v>108.72565</c:v>
                      </c:pt>
                      <c:pt idx="1108">
                        <c:v>108.86667</c:v>
                      </c:pt>
                      <c:pt idx="1109">
                        <c:v>108.99375000000001</c:v>
                      </c:pt>
                      <c:pt idx="1110">
                        <c:v>109.11174</c:v>
                      </c:pt>
                      <c:pt idx="1111">
                        <c:v>109.26421000000001</c:v>
                      </c:pt>
                      <c:pt idx="1112">
                        <c:v>109.34645</c:v>
                      </c:pt>
                      <c:pt idx="1113">
                        <c:v>109.46021</c:v>
                      </c:pt>
                      <c:pt idx="1114">
                        <c:v>109.62383</c:v>
                      </c:pt>
                      <c:pt idx="1115">
                        <c:v>109.71567</c:v>
                      </c:pt>
                      <c:pt idx="1116">
                        <c:v>109.84730999999999</c:v>
                      </c:pt>
                      <c:pt idx="1117">
                        <c:v>109.99209999999999</c:v>
                      </c:pt>
                      <c:pt idx="1118">
                        <c:v>110.15275</c:v>
                      </c:pt>
                      <c:pt idx="1119">
                        <c:v>110.22042999999999</c:v>
                      </c:pt>
                      <c:pt idx="1120">
                        <c:v>110.33605</c:v>
                      </c:pt>
                      <c:pt idx="1121">
                        <c:v>110.49899000000001</c:v>
                      </c:pt>
                      <c:pt idx="1122">
                        <c:v>110.634</c:v>
                      </c:pt>
                      <c:pt idx="1123">
                        <c:v>110.74133</c:v>
                      </c:pt>
                      <c:pt idx="1124">
                        <c:v>110.83893</c:v>
                      </c:pt>
                      <c:pt idx="1125">
                        <c:v>111.0076</c:v>
                      </c:pt>
                      <c:pt idx="1126">
                        <c:v>111.14676</c:v>
                      </c:pt>
                      <c:pt idx="1127">
                        <c:v>111.2298</c:v>
                      </c:pt>
                      <c:pt idx="1128">
                        <c:v>111.3652</c:v>
                      </c:pt>
                      <c:pt idx="1129">
                        <c:v>111.48260999999999</c:v>
                      </c:pt>
                      <c:pt idx="1130">
                        <c:v>111.64015999999999</c:v>
                      </c:pt>
                      <c:pt idx="1131">
                        <c:v>111.72469</c:v>
                      </c:pt>
                      <c:pt idx="1132">
                        <c:v>111.83477999999999</c:v>
                      </c:pt>
                      <c:pt idx="1133">
                        <c:v>111.98249</c:v>
                      </c:pt>
                      <c:pt idx="1134">
                        <c:v>112.17762999999999</c:v>
                      </c:pt>
                      <c:pt idx="1135">
                        <c:v>112.31415</c:v>
                      </c:pt>
                      <c:pt idx="1136">
                        <c:v>112.33468000000001</c:v>
                      </c:pt>
                      <c:pt idx="1137">
                        <c:v>112.48090999999999</c:v>
                      </c:pt>
                      <c:pt idx="1138">
                        <c:v>112.58790999999999</c:v>
                      </c:pt>
                      <c:pt idx="1139">
                        <c:v>112.75842</c:v>
                      </c:pt>
                      <c:pt idx="1140">
                        <c:v>112.85892</c:v>
                      </c:pt>
                      <c:pt idx="1141">
                        <c:v>113.00229</c:v>
                      </c:pt>
                      <c:pt idx="1142">
                        <c:v>113.11318</c:v>
                      </c:pt>
                      <c:pt idx="1143">
                        <c:v>113.2731</c:v>
                      </c:pt>
                      <c:pt idx="1144">
                        <c:v>113.34238999999999</c:v>
                      </c:pt>
                      <c:pt idx="1145">
                        <c:v>113.47711</c:v>
                      </c:pt>
                      <c:pt idx="1146">
                        <c:v>113.63006</c:v>
                      </c:pt>
                      <c:pt idx="1147">
                        <c:v>113.76697</c:v>
                      </c:pt>
                      <c:pt idx="1148">
                        <c:v>113.91413</c:v>
                      </c:pt>
                      <c:pt idx="1149">
                        <c:v>113.9935</c:v>
                      </c:pt>
                      <c:pt idx="1150">
                        <c:v>114.14995999999999</c:v>
                      </c:pt>
                      <c:pt idx="1151">
                        <c:v>114.27647</c:v>
                      </c:pt>
                      <c:pt idx="1152">
                        <c:v>114.39148</c:v>
                      </c:pt>
                      <c:pt idx="1153">
                        <c:v>114.50462</c:v>
                      </c:pt>
                      <c:pt idx="1154">
                        <c:v>114.60025</c:v>
                      </c:pt>
                      <c:pt idx="1155">
                        <c:v>114.74242</c:v>
                      </c:pt>
                      <c:pt idx="1156">
                        <c:v>114.84135000000001</c:v>
                      </c:pt>
                      <c:pt idx="1157">
                        <c:v>114.99842</c:v>
                      </c:pt>
                      <c:pt idx="1158">
                        <c:v>115.10525</c:v>
                      </c:pt>
                      <c:pt idx="1159">
                        <c:v>115.22609</c:v>
                      </c:pt>
                      <c:pt idx="1160">
                        <c:v>115.36763999999999</c:v>
                      </c:pt>
                      <c:pt idx="1161">
                        <c:v>115.47467</c:v>
                      </c:pt>
                      <c:pt idx="1162">
                        <c:v>115.56735</c:v>
                      </c:pt>
                      <c:pt idx="1163">
                        <c:v>115.72883</c:v>
                      </c:pt>
                      <c:pt idx="1164">
                        <c:v>115.86378000000001</c:v>
                      </c:pt>
                      <c:pt idx="1165">
                        <c:v>115.98459</c:v>
                      </c:pt>
                      <c:pt idx="1166">
                        <c:v>116.11954</c:v>
                      </c:pt>
                      <c:pt idx="1167">
                        <c:v>116.2092</c:v>
                      </c:pt>
                      <c:pt idx="1168">
                        <c:v>116.33848999999999</c:v>
                      </c:pt>
                      <c:pt idx="1169">
                        <c:v>116.5194</c:v>
                      </c:pt>
                      <c:pt idx="1170">
                        <c:v>116.63333</c:v>
                      </c:pt>
                      <c:pt idx="1171">
                        <c:v>116.73063999999999</c:v>
                      </c:pt>
                      <c:pt idx="1172">
                        <c:v>116.87837</c:v>
                      </c:pt>
                      <c:pt idx="1173">
                        <c:v>117.00783</c:v>
                      </c:pt>
                      <c:pt idx="1174">
                        <c:v>117.11959</c:v>
                      </c:pt>
                      <c:pt idx="1175">
                        <c:v>117.23451</c:v>
                      </c:pt>
                      <c:pt idx="1176">
                        <c:v>117.37284</c:v>
                      </c:pt>
                      <c:pt idx="1177">
                        <c:v>117.49704</c:v>
                      </c:pt>
                      <c:pt idx="1178">
                        <c:v>117.60448</c:v>
                      </c:pt>
                      <c:pt idx="1179">
                        <c:v>117.74117</c:v>
                      </c:pt>
                      <c:pt idx="1180">
                        <c:v>117.84802999999999</c:v>
                      </c:pt>
                      <c:pt idx="1181">
                        <c:v>117.99108</c:v>
                      </c:pt>
                      <c:pt idx="1182">
                        <c:v>118.11453</c:v>
                      </c:pt>
                      <c:pt idx="1183">
                        <c:v>118.20963999999999</c:v>
                      </c:pt>
                      <c:pt idx="1184">
                        <c:v>118.33683000000001</c:v>
                      </c:pt>
                      <c:pt idx="1185">
                        <c:v>118.47284999999999</c:v>
                      </c:pt>
                      <c:pt idx="1186">
                        <c:v>118.62828</c:v>
                      </c:pt>
                      <c:pt idx="1187">
                        <c:v>118.75754000000001</c:v>
                      </c:pt>
                      <c:pt idx="1188">
                        <c:v>118.85804</c:v>
                      </c:pt>
                      <c:pt idx="1189">
                        <c:v>118.99948999999999</c:v>
                      </c:pt>
                      <c:pt idx="1190">
                        <c:v>119.14884000000001</c:v>
                      </c:pt>
                      <c:pt idx="1191">
                        <c:v>119.2694</c:v>
                      </c:pt>
                      <c:pt idx="1192">
                        <c:v>119.37761999999999</c:v>
                      </c:pt>
                      <c:pt idx="1193">
                        <c:v>119.50472000000001</c:v>
                      </c:pt>
                      <c:pt idx="1194">
                        <c:v>119.64708</c:v>
                      </c:pt>
                      <c:pt idx="1195">
                        <c:v>119.81971</c:v>
                      </c:pt>
                      <c:pt idx="1196">
                        <c:v>119.91095</c:v>
                      </c:pt>
                      <c:pt idx="1197">
                        <c:v>119.97506</c:v>
                      </c:pt>
                      <c:pt idx="1198">
                        <c:v>120.12602</c:v>
                      </c:pt>
                      <c:pt idx="1199">
                        <c:v>120.22132999999999</c:v>
                      </c:pt>
                      <c:pt idx="1200">
                        <c:v>120.34911</c:v>
                      </c:pt>
                      <c:pt idx="1201">
                        <c:v>120.49034</c:v>
                      </c:pt>
                      <c:pt idx="1202">
                        <c:v>120.63436</c:v>
                      </c:pt>
                      <c:pt idx="1203">
                        <c:v>120.74771</c:v>
                      </c:pt>
                      <c:pt idx="1204">
                        <c:v>120.83132999999999</c:v>
                      </c:pt>
                      <c:pt idx="1205">
                        <c:v>121.00779</c:v>
                      </c:pt>
                      <c:pt idx="1206">
                        <c:v>121.10527</c:v>
                      </c:pt>
                      <c:pt idx="1207">
                        <c:v>121.24683</c:v>
                      </c:pt>
                      <c:pt idx="1208">
                        <c:v>121.35791999999999</c:v>
                      </c:pt>
                      <c:pt idx="1209">
                        <c:v>121.46341</c:v>
                      </c:pt>
                      <c:pt idx="1210">
                        <c:v>121.60012999999999</c:v>
                      </c:pt>
                      <c:pt idx="1211">
                        <c:v>121.74144</c:v>
                      </c:pt>
                      <c:pt idx="1212">
                        <c:v>121.86829</c:v>
                      </c:pt>
                      <c:pt idx="1213">
                        <c:v>121.98125</c:v>
                      </c:pt>
                      <c:pt idx="1214">
                        <c:v>122.1048</c:v>
                      </c:pt>
                      <c:pt idx="1215">
                        <c:v>122.2531</c:v>
                      </c:pt>
                      <c:pt idx="1216">
                        <c:v>122.37092</c:v>
                      </c:pt>
                      <c:pt idx="1217">
                        <c:v>122.46664</c:v>
                      </c:pt>
                      <c:pt idx="1218">
                        <c:v>122.60850000000001</c:v>
                      </c:pt>
                      <c:pt idx="1219">
                        <c:v>122.74717</c:v>
                      </c:pt>
                      <c:pt idx="1220">
                        <c:v>122.84156</c:v>
                      </c:pt>
                      <c:pt idx="1221">
                        <c:v>123.00834</c:v>
                      </c:pt>
                      <c:pt idx="1222">
                        <c:v>123.12551999999999</c:v>
                      </c:pt>
                      <c:pt idx="1223">
                        <c:v>123.22619</c:v>
                      </c:pt>
                      <c:pt idx="1224">
                        <c:v>123.38242</c:v>
                      </c:pt>
                      <c:pt idx="1225">
                        <c:v>123.46671000000001</c:v>
                      </c:pt>
                      <c:pt idx="1226">
                        <c:v>123.59862</c:v>
                      </c:pt>
                      <c:pt idx="1227">
                        <c:v>123.73096</c:v>
                      </c:pt>
                      <c:pt idx="1228">
                        <c:v>123.91395</c:v>
                      </c:pt>
                      <c:pt idx="1229">
                        <c:v>124.04430000000001</c:v>
                      </c:pt>
                      <c:pt idx="1230">
                        <c:v>124.11895</c:v>
                      </c:pt>
                      <c:pt idx="1231">
                        <c:v>124.24151999999999</c:v>
                      </c:pt>
                      <c:pt idx="1232">
                        <c:v>124.37079</c:v>
                      </c:pt>
                      <c:pt idx="1233">
                        <c:v>124.50996000000001</c:v>
                      </c:pt>
                      <c:pt idx="1234">
                        <c:v>124.60059</c:v>
                      </c:pt>
                      <c:pt idx="1235">
                        <c:v>124.72119000000001</c:v>
                      </c:pt>
                      <c:pt idx="1236">
                        <c:v>124.87331</c:v>
                      </c:pt>
                      <c:pt idx="1237">
                        <c:v>125.00037</c:v>
                      </c:pt>
                      <c:pt idx="1238">
                        <c:v>125.09335</c:v>
                      </c:pt>
                      <c:pt idx="1239">
                        <c:v>125.24377</c:v>
                      </c:pt>
                      <c:pt idx="1240">
                        <c:v>125.37286</c:v>
                      </c:pt>
                      <c:pt idx="1241">
                        <c:v>125.52704</c:v>
                      </c:pt>
                      <c:pt idx="1242">
                        <c:v>125.64008</c:v>
                      </c:pt>
                      <c:pt idx="1243">
                        <c:v>125.77533</c:v>
                      </c:pt>
                      <c:pt idx="1244">
                        <c:v>125.86287</c:v>
                      </c:pt>
                      <c:pt idx="1245">
                        <c:v>126.00564</c:v>
                      </c:pt>
                      <c:pt idx="1246">
                        <c:v>126.14176999999999</c:v>
                      </c:pt>
                      <c:pt idx="1247">
                        <c:v>126.21832000000001</c:v>
                      </c:pt>
                      <c:pt idx="1248">
                        <c:v>126.31395000000001</c:v>
                      </c:pt>
                      <c:pt idx="1249">
                        <c:v>126.51124</c:v>
                      </c:pt>
                      <c:pt idx="1250">
                        <c:v>126.60787000000001</c:v>
                      </c:pt>
                      <c:pt idx="1251">
                        <c:v>126.72866</c:v>
                      </c:pt>
                      <c:pt idx="1252">
                        <c:v>126.85957000000001</c:v>
                      </c:pt>
                      <c:pt idx="1253">
                        <c:v>127.03309</c:v>
                      </c:pt>
                      <c:pt idx="1254">
                        <c:v>127.11729</c:v>
                      </c:pt>
                      <c:pt idx="1255">
                        <c:v>127.26114</c:v>
                      </c:pt>
                      <c:pt idx="1256">
                        <c:v>127.48819</c:v>
                      </c:pt>
                      <c:pt idx="1257">
                        <c:v>127.49764999999999</c:v>
                      </c:pt>
                      <c:pt idx="1258">
                        <c:v>127.60484</c:v>
                      </c:pt>
                      <c:pt idx="1259">
                        <c:v>127.70715</c:v>
                      </c:pt>
                      <c:pt idx="1260">
                        <c:v>127.85926000000001</c:v>
                      </c:pt>
                      <c:pt idx="1261">
                        <c:v>127.96434000000001</c:v>
                      </c:pt>
                      <c:pt idx="1262">
                        <c:v>128.12305000000001</c:v>
                      </c:pt>
                      <c:pt idx="1263">
                        <c:v>128.25561999999999</c:v>
                      </c:pt>
                      <c:pt idx="1264">
                        <c:v>128.36575999999999</c:v>
                      </c:pt>
                      <c:pt idx="1265">
                        <c:v>128.47740999999999</c:v>
                      </c:pt>
                      <c:pt idx="1266">
                        <c:v>128.64877999999999</c:v>
                      </c:pt>
                      <c:pt idx="1267">
                        <c:v>128.73739</c:v>
                      </c:pt>
                      <c:pt idx="1268">
                        <c:v>128.8758</c:v>
                      </c:pt>
                      <c:pt idx="1269">
                        <c:v>128.98543000000001</c:v>
                      </c:pt>
                      <c:pt idx="1270">
                        <c:v>129.13140999999999</c:v>
                      </c:pt>
                      <c:pt idx="1271">
                        <c:v>129.20187000000001</c:v>
                      </c:pt>
                      <c:pt idx="1272">
                        <c:v>129.34934999999999</c:v>
                      </c:pt>
                      <c:pt idx="1273">
                        <c:v>129.45805999999999</c:v>
                      </c:pt>
                      <c:pt idx="1274">
                        <c:v>129.62371999999999</c:v>
                      </c:pt>
                      <c:pt idx="1275">
                        <c:v>129.72872000000001</c:v>
                      </c:pt>
                      <c:pt idx="1276">
                        <c:v>129.86008000000001</c:v>
                      </c:pt>
                      <c:pt idx="1277">
                        <c:v>129.96901</c:v>
                      </c:pt>
                      <c:pt idx="1278">
                        <c:v>130.10818</c:v>
                      </c:pt>
                      <c:pt idx="1279">
                        <c:v>130.26806999999999</c:v>
                      </c:pt>
                      <c:pt idx="1280">
                        <c:v>130.34585999999999</c:v>
                      </c:pt>
                      <c:pt idx="1281">
                        <c:v>130.44927000000001</c:v>
                      </c:pt>
                      <c:pt idx="1282">
                        <c:v>130.59491</c:v>
                      </c:pt>
                      <c:pt idx="1283">
                        <c:v>130.76704000000001</c:v>
                      </c:pt>
                      <c:pt idx="1284">
                        <c:v>130.86552</c:v>
                      </c:pt>
                      <c:pt idx="1285">
                        <c:v>130.98639</c:v>
                      </c:pt>
                      <c:pt idx="1286">
                        <c:v>131.11595</c:v>
                      </c:pt>
                      <c:pt idx="1287">
                        <c:v>131.26852</c:v>
                      </c:pt>
                      <c:pt idx="1288">
                        <c:v>131.39802</c:v>
                      </c:pt>
                      <c:pt idx="1289">
                        <c:v>131.51719</c:v>
                      </c:pt>
                      <c:pt idx="1290">
                        <c:v>131.61824999999999</c:v>
                      </c:pt>
                      <c:pt idx="1291">
                        <c:v>131.73528999999999</c:v>
                      </c:pt>
                      <c:pt idx="1292">
                        <c:v>131.86664999999999</c:v>
                      </c:pt>
                      <c:pt idx="1293">
                        <c:v>131.97555</c:v>
                      </c:pt>
                      <c:pt idx="1294">
                        <c:v>132.11946</c:v>
                      </c:pt>
                      <c:pt idx="1295">
                        <c:v>132.25733</c:v>
                      </c:pt>
                      <c:pt idx="1296">
                        <c:v>132.39408</c:v>
                      </c:pt>
                      <c:pt idx="1297">
                        <c:v>132.50039000000001</c:v>
                      </c:pt>
                      <c:pt idx="1298">
                        <c:v>132.64430999999999</c:v>
                      </c:pt>
                      <c:pt idx="1299">
                        <c:v>132.73401999999999</c:v>
                      </c:pt>
                      <c:pt idx="1300">
                        <c:v>132.88606999999999</c:v>
                      </c:pt>
                      <c:pt idx="1301">
                        <c:v>132.97798</c:v>
                      </c:pt>
                      <c:pt idx="1302">
                        <c:v>133.10777999999999</c:v>
                      </c:pt>
                      <c:pt idx="1303">
                        <c:v>133.22746000000001</c:v>
                      </c:pt>
                      <c:pt idx="1304">
                        <c:v>133.40181000000001</c:v>
                      </c:pt>
                      <c:pt idx="1305">
                        <c:v>133.48383999999999</c:v>
                      </c:pt>
                      <c:pt idx="1306">
                        <c:v>133.62513999999999</c:v>
                      </c:pt>
                      <c:pt idx="1307">
                        <c:v>133.74835999999999</c:v>
                      </c:pt>
                      <c:pt idx="1308">
                        <c:v>133.89305999999999</c:v>
                      </c:pt>
                      <c:pt idx="1309">
                        <c:v>133.98218</c:v>
                      </c:pt>
                      <c:pt idx="1310">
                        <c:v>134.11735999999999</c:v>
                      </c:pt>
                      <c:pt idx="1311">
                        <c:v>134.21845999999999</c:v>
                      </c:pt>
                      <c:pt idx="1312">
                        <c:v>134.36716000000001</c:v>
                      </c:pt>
                      <c:pt idx="1313">
                        <c:v>134.48276999999999</c:v>
                      </c:pt>
                      <c:pt idx="1314">
                        <c:v>134.61918</c:v>
                      </c:pt>
                      <c:pt idx="1315">
                        <c:v>134.73208</c:v>
                      </c:pt>
                      <c:pt idx="1316">
                        <c:v>134.84485000000001</c:v>
                      </c:pt>
                      <c:pt idx="1317">
                        <c:v>135.12171000000001</c:v>
                      </c:pt>
                      <c:pt idx="1318">
                        <c:v>135.09286</c:v>
                      </c:pt>
                      <c:pt idx="1319">
                        <c:v>135.19759999999999</c:v>
                      </c:pt>
                      <c:pt idx="1320">
                        <c:v>135.36175</c:v>
                      </c:pt>
                      <c:pt idx="1321">
                        <c:v>135.51415</c:v>
                      </c:pt>
                      <c:pt idx="1322">
                        <c:v>135.59533999999999</c:v>
                      </c:pt>
                      <c:pt idx="1323">
                        <c:v>135.73168000000001</c:v>
                      </c:pt>
                      <c:pt idx="1324">
                        <c:v>135.84268</c:v>
                      </c:pt>
                      <c:pt idx="1325">
                        <c:v>136.01167000000001</c:v>
                      </c:pt>
                      <c:pt idx="1326">
                        <c:v>136.10254</c:v>
                      </c:pt>
                      <c:pt idx="1327">
                        <c:v>136.20984999999999</c:v>
                      </c:pt>
                      <c:pt idx="1328">
                        <c:v>136.33493999999999</c:v>
                      </c:pt>
                      <c:pt idx="1329">
                        <c:v>136.49274</c:v>
                      </c:pt>
                      <c:pt idx="1330">
                        <c:v>136.63235</c:v>
                      </c:pt>
                      <c:pt idx="1331">
                        <c:v>136.7534</c:v>
                      </c:pt>
                      <c:pt idx="1332">
                        <c:v>136.88289</c:v>
                      </c:pt>
                      <c:pt idx="1333">
                        <c:v>136.98715999999999</c:v>
                      </c:pt>
                      <c:pt idx="1334">
                        <c:v>137.12585999999999</c:v>
                      </c:pt>
                      <c:pt idx="1335">
                        <c:v>137.20654999999999</c:v>
                      </c:pt>
                      <c:pt idx="1336">
                        <c:v>137.3329</c:v>
                      </c:pt>
                      <c:pt idx="1337">
                        <c:v>137.46744000000001</c:v>
                      </c:pt>
                      <c:pt idx="1338">
                        <c:v>137.63404</c:v>
                      </c:pt>
                      <c:pt idx="1339">
                        <c:v>137.73007000000001</c:v>
                      </c:pt>
                      <c:pt idx="1340">
                        <c:v>137.87585999999999</c:v>
                      </c:pt>
                      <c:pt idx="1341">
                        <c:v>137.99542</c:v>
                      </c:pt>
                      <c:pt idx="1342">
                        <c:v>138.13801000000001</c:v>
                      </c:pt>
                      <c:pt idx="1343">
                        <c:v>138.22031000000001</c:v>
                      </c:pt>
                      <c:pt idx="1344">
                        <c:v>138.34395000000001</c:v>
                      </c:pt>
                      <c:pt idx="1345">
                        <c:v>138.48327</c:v>
                      </c:pt>
                      <c:pt idx="1346">
                        <c:v>138.63486</c:v>
                      </c:pt>
                      <c:pt idx="1347">
                        <c:v>138.72588999999999</c:v>
                      </c:pt>
                      <c:pt idx="1348">
                        <c:v>138.84116</c:v>
                      </c:pt>
                      <c:pt idx="1349">
                        <c:v>138.97953999999999</c:v>
                      </c:pt>
                      <c:pt idx="1350">
                        <c:v>139.12110999999999</c:v>
                      </c:pt>
                      <c:pt idx="1351">
                        <c:v>139.25716</c:v>
                      </c:pt>
                      <c:pt idx="1352">
                        <c:v>139.37795</c:v>
                      </c:pt>
                      <c:pt idx="1353">
                        <c:v>139.48081999999999</c:v>
                      </c:pt>
                      <c:pt idx="1354">
                        <c:v>139.58875</c:v>
                      </c:pt>
                      <c:pt idx="1355">
                        <c:v>139.72861</c:v>
                      </c:pt>
                      <c:pt idx="1356">
                        <c:v>139.81563</c:v>
                      </c:pt>
                      <c:pt idx="1357">
                        <c:v>139.98456999999999</c:v>
                      </c:pt>
                      <c:pt idx="1358">
                        <c:v>140.12805</c:v>
                      </c:pt>
                      <c:pt idx="1359">
                        <c:v>140.25013000000001</c:v>
                      </c:pt>
                      <c:pt idx="1360">
                        <c:v>140.34245999999999</c:v>
                      </c:pt>
                      <c:pt idx="1361">
                        <c:v>140.46972</c:v>
                      </c:pt>
                      <c:pt idx="1362">
                        <c:v>140.59424000000001</c:v>
                      </c:pt>
                      <c:pt idx="1363">
                        <c:v>140.74627000000001</c:v>
                      </c:pt>
                      <c:pt idx="1364">
                        <c:v>140.82656</c:v>
                      </c:pt>
                      <c:pt idx="1365">
                        <c:v>140.95957999999999</c:v>
                      </c:pt>
                      <c:pt idx="1366">
                        <c:v>141.12036000000001</c:v>
                      </c:pt>
                      <c:pt idx="1367">
                        <c:v>141.26517999999999</c:v>
                      </c:pt>
                      <c:pt idx="1368">
                        <c:v>141.39496</c:v>
                      </c:pt>
                      <c:pt idx="1369">
                        <c:v>141.51181</c:v>
                      </c:pt>
                      <c:pt idx="1370">
                        <c:v>141.63045</c:v>
                      </c:pt>
                      <c:pt idx="1371">
                        <c:v>141.76828</c:v>
                      </c:pt>
                      <c:pt idx="1372">
                        <c:v>141.90841</c:v>
                      </c:pt>
                      <c:pt idx="1373">
                        <c:v>141.99485000000001</c:v>
                      </c:pt>
                      <c:pt idx="1374">
                        <c:v>142.10172</c:v>
                      </c:pt>
                      <c:pt idx="1375">
                        <c:v>142.2398</c:v>
                      </c:pt>
                      <c:pt idx="1376">
                        <c:v>142.38927000000001</c:v>
                      </c:pt>
                      <c:pt idx="1377">
                        <c:v>142.51485</c:v>
                      </c:pt>
                      <c:pt idx="1378">
                        <c:v>142.75612000000001</c:v>
                      </c:pt>
                      <c:pt idx="1379">
                        <c:v>142.73734999999999</c:v>
                      </c:pt>
                      <c:pt idx="1380">
                        <c:v>142.90289000000001</c:v>
                      </c:pt>
                      <c:pt idx="1381">
                        <c:v>143.01580000000001</c:v>
                      </c:pt>
                      <c:pt idx="1382">
                        <c:v>143.09909999999999</c:v>
                      </c:pt>
                      <c:pt idx="1383">
                        <c:v>143.21020999999999</c:v>
                      </c:pt>
                      <c:pt idx="1384">
                        <c:v>143.35884999999999</c:v>
                      </c:pt>
                      <c:pt idx="1385">
                        <c:v>143.46360000000001</c:v>
                      </c:pt>
                      <c:pt idx="1386">
                        <c:v>143.59954999999999</c:v>
                      </c:pt>
                      <c:pt idx="1387">
                        <c:v>143.73573999999999</c:v>
                      </c:pt>
                      <c:pt idx="1388">
                        <c:v>143.87734</c:v>
                      </c:pt>
                      <c:pt idx="1389">
                        <c:v>144.02253999999999</c:v>
                      </c:pt>
                      <c:pt idx="1390">
                        <c:v>144.12179</c:v>
                      </c:pt>
                      <c:pt idx="1391">
                        <c:v>144.22229999999999</c:v>
                      </c:pt>
                      <c:pt idx="1392">
                        <c:v>144.36994999999999</c:v>
                      </c:pt>
                      <c:pt idx="1393">
                        <c:v>144.49323000000001</c:v>
                      </c:pt>
                      <c:pt idx="1394">
                        <c:v>144.60095999999999</c:v>
                      </c:pt>
                      <c:pt idx="1395">
                        <c:v>144.72774000000001</c:v>
                      </c:pt>
                      <c:pt idx="1396">
                        <c:v>144.85085000000001</c:v>
                      </c:pt>
                      <c:pt idx="1397">
                        <c:v>144.99669</c:v>
                      </c:pt>
                      <c:pt idx="1398">
                        <c:v>145.1155</c:v>
                      </c:pt>
                      <c:pt idx="1399">
                        <c:v>145.21594999999999</c:v>
                      </c:pt>
                      <c:pt idx="1400">
                        <c:v>145.35198</c:v>
                      </c:pt>
                      <c:pt idx="1401">
                        <c:v>145.50074000000001</c:v>
                      </c:pt>
                      <c:pt idx="1402">
                        <c:v>145.62196</c:v>
                      </c:pt>
                      <c:pt idx="1403">
                        <c:v>145.72086999999999</c:v>
                      </c:pt>
                      <c:pt idx="1404">
                        <c:v>145.83833999999999</c:v>
                      </c:pt>
                      <c:pt idx="1405">
                        <c:v>145.99444</c:v>
                      </c:pt>
                      <c:pt idx="1406">
                        <c:v>146.12384</c:v>
                      </c:pt>
                      <c:pt idx="1407">
                        <c:v>146.22663</c:v>
                      </c:pt>
                      <c:pt idx="1408">
                        <c:v>146.34752</c:v>
                      </c:pt>
                      <c:pt idx="1409">
                        <c:v>146.46161000000001</c:v>
                      </c:pt>
                      <c:pt idx="1410">
                        <c:v>146.64283</c:v>
                      </c:pt>
                      <c:pt idx="1411">
                        <c:v>146.74141</c:v>
                      </c:pt>
                      <c:pt idx="1412">
                        <c:v>146.84278</c:v>
                      </c:pt>
                      <c:pt idx="1413">
                        <c:v>146.96128999999999</c:v>
                      </c:pt>
                      <c:pt idx="1414">
                        <c:v>147.12383</c:v>
                      </c:pt>
                      <c:pt idx="1415">
                        <c:v>147.19324</c:v>
                      </c:pt>
                      <c:pt idx="1416">
                        <c:v>147.33661000000001</c:v>
                      </c:pt>
                      <c:pt idx="1417">
                        <c:v>147.48058</c:v>
                      </c:pt>
                      <c:pt idx="1418">
                        <c:v>147.63556</c:v>
                      </c:pt>
                      <c:pt idx="1419">
                        <c:v>147.72902999999999</c:v>
                      </c:pt>
                      <c:pt idx="1420">
                        <c:v>147.84748999999999</c:v>
                      </c:pt>
                      <c:pt idx="1421">
                        <c:v>147.97162</c:v>
                      </c:pt>
                      <c:pt idx="1422">
                        <c:v>148.11086</c:v>
                      </c:pt>
                      <c:pt idx="1423">
                        <c:v>148.19197</c:v>
                      </c:pt>
                      <c:pt idx="1424">
                        <c:v>148.33655999999999</c:v>
                      </c:pt>
                      <c:pt idx="1425">
                        <c:v>148.44380000000001</c:v>
                      </c:pt>
                      <c:pt idx="1426">
                        <c:v>148.5856</c:v>
                      </c:pt>
                      <c:pt idx="1427">
                        <c:v>148.74404000000001</c:v>
                      </c:pt>
                      <c:pt idx="1428">
                        <c:v>148.82703000000001</c:v>
                      </c:pt>
                      <c:pt idx="1429">
                        <c:v>148.97702000000001</c:v>
                      </c:pt>
                      <c:pt idx="1430">
                        <c:v>149.09476000000001</c:v>
                      </c:pt>
                      <c:pt idx="1431">
                        <c:v>149.26487</c:v>
                      </c:pt>
                      <c:pt idx="1432">
                        <c:v>149.35798</c:v>
                      </c:pt>
                      <c:pt idx="1433">
                        <c:v>149.47783999999999</c:v>
                      </c:pt>
                      <c:pt idx="1434">
                        <c:v>149.59483</c:v>
                      </c:pt>
                      <c:pt idx="1435">
                        <c:v>149.74798000000001</c:v>
                      </c:pt>
                      <c:pt idx="1436">
                        <c:v>149.83756</c:v>
                      </c:pt>
                      <c:pt idx="1437">
                        <c:v>149.93889999999999</c:v>
                      </c:pt>
                      <c:pt idx="1438">
                        <c:v>150.09669</c:v>
                      </c:pt>
                      <c:pt idx="1439">
                        <c:v>150.35937000000001</c:v>
                      </c:pt>
                      <c:pt idx="1440">
                        <c:v>150.34599</c:v>
                      </c:pt>
                      <c:pt idx="1441">
                        <c:v>150.47695999999999</c:v>
                      </c:pt>
                      <c:pt idx="1442">
                        <c:v>150.58007000000001</c:v>
                      </c:pt>
                      <c:pt idx="1443">
                        <c:v>150.76059000000001</c:v>
                      </c:pt>
                      <c:pt idx="1444">
                        <c:v>150.84064000000001</c:v>
                      </c:pt>
                      <c:pt idx="1445">
                        <c:v>150.98667</c:v>
                      </c:pt>
                      <c:pt idx="1446">
                        <c:v>151.07993999999999</c:v>
                      </c:pt>
                      <c:pt idx="1447">
                        <c:v>151.22963999999999</c:v>
                      </c:pt>
                      <c:pt idx="1448">
                        <c:v>151.37096</c:v>
                      </c:pt>
                      <c:pt idx="1449">
                        <c:v>151.46663000000001</c:v>
                      </c:pt>
                      <c:pt idx="1450">
                        <c:v>151.57275000000001</c:v>
                      </c:pt>
                      <c:pt idx="1451">
                        <c:v>151.73821000000001</c:v>
                      </c:pt>
                      <c:pt idx="1452">
                        <c:v>151.84782999999999</c:v>
                      </c:pt>
                      <c:pt idx="1453">
                        <c:v>151.94986</c:v>
                      </c:pt>
                      <c:pt idx="1454">
                        <c:v>152.07625999999999</c:v>
                      </c:pt>
                      <c:pt idx="1455">
                        <c:v>152.21190000000001</c:v>
                      </c:pt>
                      <c:pt idx="1456">
                        <c:v>152.35732999999999</c:v>
                      </c:pt>
                      <c:pt idx="1457">
                        <c:v>152.45263</c:v>
                      </c:pt>
                      <c:pt idx="1458">
                        <c:v>152.5735</c:v>
                      </c:pt>
                      <c:pt idx="1459">
                        <c:v>152.69602</c:v>
                      </c:pt>
                      <c:pt idx="1460">
                        <c:v>152.8734</c:v>
                      </c:pt>
                      <c:pt idx="1461">
                        <c:v>152.95786000000001</c:v>
                      </c:pt>
                      <c:pt idx="1462">
                        <c:v>153.09317999999999</c:v>
                      </c:pt>
                      <c:pt idx="1463">
                        <c:v>153.20765</c:v>
                      </c:pt>
                      <c:pt idx="1464">
                        <c:v>153.34443999999999</c:v>
                      </c:pt>
                      <c:pt idx="1465">
                        <c:v>153.4659</c:v>
                      </c:pt>
                      <c:pt idx="1466">
                        <c:v>153.56607</c:v>
                      </c:pt>
                      <c:pt idx="1467">
                        <c:v>153.69567000000001</c:v>
                      </c:pt>
                      <c:pt idx="1468">
                        <c:v>153.82597999999999</c:v>
                      </c:pt>
                      <c:pt idx="1469">
                        <c:v>153.98327</c:v>
                      </c:pt>
                      <c:pt idx="1470">
                        <c:v>154.07966999999999</c:v>
                      </c:pt>
                      <c:pt idx="1471">
                        <c:v>154.20481000000001</c:v>
                      </c:pt>
                      <c:pt idx="1472">
                        <c:v>154.33704</c:v>
                      </c:pt>
                      <c:pt idx="1473">
                        <c:v>154.47521</c:v>
                      </c:pt>
                      <c:pt idx="1474">
                        <c:v>154.61608000000001</c:v>
                      </c:pt>
                      <c:pt idx="1475">
                        <c:v>154.71779000000001</c:v>
                      </c:pt>
                      <c:pt idx="1476">
                        <c:v>154.85415</c:v>
                      </c:pt>
                      <c:pt idx="1477">
                        <c:v>154.99164999999999</c:v>
                      </c:pt>
                      <c:pt idx="1478">
                        <c:v>155.10315</c:v>
                      </c:pt>
                      <c:pt idx="1479">
                        <c:v>155.2252</c:v>
                      </c:pt>
                      <c:pt idx="1480">
                        <c:v>155.34793999999999</c:v>
                      </c:pt>
                      <c:pt idx="1481">
                        <c:v>155.53364999999999</c:v>
                      </c:pt>
                      <c:pt idx="1482">
                        <c:v>155.59227000000001</c:v>
                      </c:pt>
                      <c:pt idx="1483">
                        <c:v>155.74009000000001</c:v>
                      </c:pt>
                      <c:pt idx="1484">
                        <c:v>155.87846999999999</c:v>
                      </c:pt>
                      <c:pt idx="1485">
                        <c:v>155.98406</c:v>
                      </c:pt>
                      <c:pt idx="1486">
                        <c:v>156.10425000000001</c:v>
                      </c:pt>
                      <c:pt idx="1487">
                        <c:v>156.2133</c:v>
                      </c:pt>
                      <c:pt idx="1488">
                        <c:v>156.33815000000001</c:v>
                      </c:pt>
                      <c:pt idx="1489">
                        <c:v>156.43113</c:v>
                      </c:pt>
                      <c:pt idx="1490">
                        <c:v>156.60686999999999</c:v>
                      </c:pt>
                      <c:pt idx="1491">
                        <c:v>156.73692</c:v>
                      </c:pt>
                      <c:pt idx="1492">
                        <c:v>156.84256999999999</c:v>
                      </c:pt>
                      <c:pt idx="1493">
                        <c:v>156.9639</c:v>
                      </c:pt>
                      <c:pt idx="1494">
                        <c:v>157.11700999999999</c:v>
                      </c:pt>
                      <c:pt idx="1495">
                        <c:v>157.19936000000001</c:v>
                      </c:pt>
                      <c:pt idx="1496">
                        <c:v>157.31089</c:v>
                      </c:pt>
                      <c:pt idx="1497">
                        <c:v>157.47183000000001</c:v>
                      </c:pt>
                      <c:pt idx="1498">
                        <c:v>157.5925</c:v>
                      </c:pt>
                      <c:pt idx="1499">
                        <c:v>157.75935999999999</c:v>
                      </c:pt>
                      <c:pt idx="1500">
                        <c:v>157.89054999999999</c:v>
                      </c:pt>
                      <c:pt idx="1501">
                        <c:v>157.93322000000001</c:v>
                      </c:pt>
                      <c:pt idx="1502">
                        <c:v>158.11983000000001</c:v>
                      </c:pt>
                      <c:pt idx="1503">
                        <c:v>158.22391999999999</c:v>
                      </c:pt>
                      <c:pt idx="1504">
                        <c:v>158.32283000000001</c:v>
                      </c:pt>
                      <c:pt idx="1505">
                        <c:v>158.44735</c:v>
                      </c:pt>
                      <c:pt idx="1506">
                        <c:v>158.57554999999999</c:v>
                      </c:pt>
                      <c:pt idx="1507">
                        <c:v>158.70305999999999</c:v>
                      </c:pt>
                      <c:pt idx="1508">
                        <c:v>158.81656000000001</c:v>
                      </c:pt>
                      <c:pt idx="1509">
                        <c:v>158.94718</c:v>
                      </c:pt>
                      <c:pt idx="1510">
                        <c:v>159.07612</c:v>
                      </c:pt>
                      <c:pt idx="1511">
                        <c:v>159.23940999999999</c:v>
                      </c:pt>
                      <c:pt idx="1512">
                        <c:v>159.31196</c:v>
                      </c:pt>
                      <c:pt idx="1513">
                        <c:v>159.45182</c:v>
                      </c:pt>
                      <c:pt idx="1514">
                        <c:v>159.57443000000001</c:v>
                      </c:pt>
                      <c:pt idx="1515">
                        <c:v>159.72852</c:v>
                      </c:pt>
                      <c:pt idx="1516">
                        <c:v>159.82587000000001</c:v>
                      </c:pt>
                      <c:pt idx="1517">
                        <c:v>159.95209</c:v>
                      </c:pt>
                      <c:pt idx="1518">
                        <c:v>160.08013</c:v>
                      </c:pt>
                      <c:pt idx="1519">
                        <c:v>160.22880000000001</c:v>
                      </c:pt>
                      <c:pt idx="1520">
                        <c:v>160.35801000000001</c:v>
                      </c:pt>
                      <c:pt idx="1521">
                        <c:v>160.47076999999999</c:v>
                      </c:pt>
                      <c:pt idx="1522">
                        <c:v>160.60863000000001</c:v>
                      </c:pt>
                      <c:pt idx="1523">
                        <c:v>160.72066000000001</c:v>
                      </c:pt>
                      <c:pt idx="1524">
                        <c:v>160.88276999999999</c:v>
                      </c:pt>
                      <c:pt idx="1525">
                        <c:v>160.96028000000001</c:v>
                      </c:pt>
                      <c:pt idx="1526">
                        <c:v>161.09111999999999</c:v>
                      </c:pt>
                      <c:pt idx="1527">
                        <c:v>161.2193</c:v>
                      </c:pt>
                      <c:pt idx="1528">
                        <c:v>161.36725000000001</c:v>
                      </c:pt>
                      <c:pt idx="1529">
                        <c:v>161.48106000000001</c:v>
                      </c:pt>
                      <c:pt idx="1530">
                        <c:v>161.58716999999999</c:v>
                      </c:pt>
                      <c:pt idx="1531">
                        <c:v>161.70079000000001</c:v>
                      </c:pt>
                      <c:pt idx="1532">
                        <c:v>161.84550999999999</c:v>
                      </c:pt>
                      <c:pt idx="1533">
                        <c:v>161.9426</c:v>
                      </c:pt>
                      <c:pt idx="1534">
                        <c:v>162.08296999999999</c:v>
                      </c:pt>
                      <c:pt idx="1535">
                        <c:v>162.20165</c:v>
                      </c:pt>
                      <c:pt idx="1536">
                        <c:v>162.34696</c:v>
                      </c:pt>
                      <c:pt idx="1537">
                        <c:v>162.42347000000001</c:v>
                      </c:pt>
                      <c:pt idx="1538">
                        <c:v>162.58976999999999</c:v>
                      </c:pt>
                      <c:pt idx="1539">
                        <c:v>162.69407000000001</c:v>
                      </c:pt>
                      <c:pt idx="1540">
                        <c:v>162.84806</c:v>
                      </c:pt>
                      <c:pt idx="1541">
                        <c:v>162.95421999999999</c:v>
                      </c:pt>
                      <c:pt idx="1542">
                        <c:v>163.08046999999999</c:v>
                      </c:pt>
                      <c:pt idx="1543">
                        <c:v>163.21688</c:v>
                      </c:pt>
                      <c:pt idx="1544">
                        <c:v>163.35246000000001</c:v>
                      </c:pt>
                      <c:pt idx="1545">
                        <c:v>163.4854</c:v>
                      </c:pt>
                      <c:pt idx="1546">
                        <c:v>163.61042</c:v>
                      </c:pt>
                      <c:pt idx="1547">
                        <c:v>163.71387999999999</c:v>
                      </c:pt>
                      <c:pt idx="1548">
                        <c:v>163.82612</c:v>
                      </c:pt>
                      <c:pt idx="1549">
                        <c:v>163.98920000000001</c:v>
                      </c:pt>
                      <c:pt idx="1550">
                        <c:v>164.04611</c:v>
                      </c:pt>
                      <c:pt idx="1551">
                        <c:v>164.19207</c:v>
                      </c:pt>
                      <c:pt idx="1552">
                        <c:v>164.34155999999999</c:v>
                      </c:pt>
                      <c:pt idx="1553">
                        <c:v>164.48489000000001</c:v>
                      </c:pt>
                      <c:pt idx="1554">
                        <c:v>164.58149</c:v>
                      </c:pt>
                      <c:pt idx="1555">
                        <c:v>164.71687</c:v>
                      </c:pt>
                      <c:pt idx="1556">
                        <c:v>164.86168000000001</c:v>
                      </c:pt>
                      <c:pt idx="1557">
                        <c:v>165.01594</c:v>
                      </c:pt>
                      <c:pt idx="1558">
                        <c:v>165.10441</c:v>
                      </c:pt>
                      <c:pt idx="1559">
                        <c:v>165.2303</c:v>
                      </c:pt>
                      <c:pt idx="1560">
                        <c:v>165.45264</c:v>
                      </c:pt>
                      <c:pt idx="1561">
                        <c:v>165.47744</c:v>
                      </c:pt>
                      <c:pt idx="1562">
                        <c:v>165.56593000000001</c:v>
                      </c:pt>
                      <c:pt idx="1563">
                        <c:v>165.70552000000001</c:v>
                      </c:pt>
                      <c:pt idx="1564">
                        <c:v>165.82732999999999</c:v>
                      </c:pt>
                      <c:pt idx="1565">
                        <c:v>165.95652000000001</c:v>
                      </c:pt>
                      <c:pt idx="1566">
                        <c:v>166.09270000000001</c:v>
                      </c:pt>
                      <c:pt idx="1567">
                        <c:v>166.20715000000001</c:v>
                      </c:pt>
                      <c:pt idx="1568">
                        <c:v>166.34605999999999</c:v>
                      </c:pt>
                      <c:pt idx="1569">
                        <c:v>166.47564</c:v>
                      </c:pt>
                      <c:pt idx="1570">
                        <c:v>166.56122999999999</c:v>
                      </c:pt>
                      <c:pt idx="1571">
                        <c:v>166.68973</c:v>
                      </c:pt>
                      <c:pt idx="1572">
                        <c:v>166.79603</c:v>
                      </c:pt>
                      <c:pt idx="1573">
                        <c:v>166.92399</c:v>
                      </c:pt>
                      <c:pt idx="1574">
                        <c:v>167.08237</c:v>
                      </c:pt>
                      <c:pt idx="1575">
                        <c:v>167.19499999999999</c:v>
                      </c:pt>
                      <c:pt idx="1576">
                        <c:v>167.33124000000001</c:v>
                      </c:pt>
                      <c:pt idx="1577">
                        <c:v>167.43554</c:v>
                      </c:pt>
                      <c:pt idx="1578">
                        <c:v>167.60166000000001</c:v>
                      </c:pt>
                      <c:pt idx="1579">
                        <c:v>167.67101</c:v>
                      </c:pt>
                      <c:pt idx="1580">
                        <c:v>167.82463999999999</c:v>
                      </c:pt>
                      <c:pt idx="1581">
                        <c:v>167.92372</c:v>
                      </c:pt>
                      <c:pt idx="1582">
                        <c:v>168.09867</c:v>
                      </c:pt>
                      <c:pt idx="1583">
                        <c:v>168.24153999999999</c:v>
                      </c:pt>
                      <c:pt idx="1584">
                        <c:v>168.34038000000001</c:v>
                      </c:pt>
                      <c:pt idx="1585">
                        <c:v>168.44396</c:v>
                      </c:pt>
                      <c:pt idx="1586">
                        <c:v>168.55718999999999</c:v>
                      </c:pt>
                      <c:pt idx="1587">
                        <c:v>168.72282999999999</c:v>
                      </c:pt>
                      <c:pt idx="1588">
                        <c:v>168.80214000000001</c:v>
                      </c:pt>
                      <c:pt idx="1589">
                        <c:v>168.95187999999999</c:v>
                      </c:pt>
                      <c:pt idx="1590">
                        <c:v>169.07194999999999</c:v>
                      </c:pt>
                      <c:pt idx="1591">
                        <c:v>169.23632000000001</c:v>
                      </c:pt>
                      <c:pt idx="1592">
                        <c:v>169.31371999999999</c:v>
                      </c:pt>
                      <c:pt idx="1593">
                        <c:v>169.45668000000001</c:v>
                      </c:pt>
                      <c:pt idx="1594">
                        <c:v>169.58955</c:v>
                      </c:pt>
                      <c:pt idx="1595">
                        <c:v>169.72809000000001</c:v>
                      </c:pt>
                      <c:pt idx="1596">
                        <c:v>169.82443000000001</c:v>
                      </c:pt>
                      <c:pt idx="1597">
                        <c:v>169.92293000000001</c:v>
                      </c:pt>
                      <c:pt idx="1598">
                        <c:v>170.0488</c:v>
                      </c:pt>
                      <c:pt idx="1599">
                        <c:v>170.18248</c:v>
                      </c:pt>
                      <c:pt idx="1600">
                        <c:v>170.29668000000001</c:v>
                      </c:pt>
                      <c:pt idx="1601">
                        <c:v>170.44490999999999</c:v>
                      </c:pt>
                      <c:pt idx="1602">
                        <c:v>170.54902000000001</c:v>
                      </c:pt>
                      <c:pt idx="1603">
                        <c:v>170.68616</c:v>
                      </c:pt>
                      <c:pt idx="1604">
                        <c:v>170.83321000000001</c:v>
                      </c:pt>
                      <c:pt idx="1605">
                        <c:v>170.91116</c:v>
                      </c:pt>
                      <c:pt idx="1606">
                        <c:v>171.04248999999999</c:v>
                      </c:pt>
                      <c:pt idx="1607">
                        <c:v>171.15263999999999</c:v>
                      </c:pt>
                      <c:pt idx="1608">
                        <c:v>171.28608</c:v>
                      </c:pt>
                      <c:pt idx="1609">
                        <c:v>171.39106000000001</c:v>
                      </c:pt>
                      <c:pt idx="1610">
                        <c:v>171.53061</c:v>
                      </c:pt>
                      <c:pt idx="1611">
                        <c:v>171.66247999999999</c:v>
                      </c:pt>
                      <c:pt idx="1612">
                        <c:v>171.83108999999999</c:v>
                      </c:pt>
                      <c:pt idx="1613">
                        <c:v>171.94287</c:v>
                      </c:pt>
                      <c:pt idx="1614">
                        <c:v>172.07881</c:v>
                      </c:pt>
                      <c:pt idx="1615">
                        <c:v>172.17225999999999</c:v>
                      </c:pt>
                      <c:pt idx="1616">
                        <c:v>172.34389999999999</c:v>
                      </c:pt>
                      <c:pt idx="1617">
                        <c:v>172.45441</c:v>
                      </c:pt>
                      <c:pt idx="1618">
                        <c:v>172.53469999999999</c:v>
                      </c:pt>
                      <c:pt idx="1619">
                        <c:v>172.65485000000001</c:v>
                      </c:pt>
                      <c:pt idx="1620">
                        <c:v>172.77776</c:v>
                      </c:pt>
                      <c:pt idx="1621">
                        <c:v>173.03380000000001</c:v>
                      </c:pt>
                      <c:pt idx="1622">
                        <c:v>173.02493000000001</c:v>
                      </c:pt>
                      <c:pt idx="1623">
                        <c:v>173.16077999999999</c:v>
                      </c:pt>
                      <c:pt idx="1624">
                        <c:v>173.26003</c:v>
                      </c:pt>
                      <c:pt idx="1625">
                        <c:v>173.41365999999999</c:v>
                      </c:pt>
                      <c:pt idx="1626">
                        <c:v>173.51974999999999</c:v>
                      </c:pt>
                      <c:pt idx="1627">
                        <c:v>173.6344</c:v>
                      </c:pt>
                      <c:pt idx="1628">
                        <c:v>173.77986000000001</c:v>
                      </c:pt>
                      <c:pt idx="1629">
                        <c:v>173.93155999999999</c:v>
                      </c:pt>
                      <c:pt idx="1630">
                        <c:v>174.04067000000001</c:v>
                      </c:pt>
                      <c:pt idx="1631">
                        <c:v>174.15602000000001</c:v>
                      </c:pt>
                      <c:pt idx="1632">
                        <c:v>174.26284999999999</c:v>
                      </c:pt>
                      <c:pt idx="1633">
                        <c:v>174.41490999999999</c:v>
                      </c:pt>
                      <c:pt idx="1634">
                        <c:v>174.51652000000001</c:v>
                      </c:pt>
                      <c:pt idx="1635">
                        <c:v>174.66354000000001</c:v>
                      </c:pt>
                      <c:pt idx="1636">
                        <c:v>174.77189999999999</c:v>
                      </c:pt>
                      <c:pt idx="1637">
                        <c:v>174.92177000000001</c:v>
                      </c:pt>
                      <c:pt idx="1638">
                        <c:v>175.03210999999999</c:v>
                      </c:pt>
                      <c:pt idx="1639">
                        <c:v>175.18450999999999</c:v>
                      </c:pt>
                      <c:pt idx="1640">
                        <c:v>175.29132999999999</c:v>
                      </c:pt>
                      <c:pt idx="1641">
                        <c:v>175.40475000000001</c:v>
                      </c:pt>
                      <c:pt idx="1642">
                        <c:v>175.54996</c:v>
                      </c:pt>
                      <c:pt idx="1643">
                        <c:v>175.63410999999999</c:v>
                      </c:pt>
                      <c:pt idx="1644">
                        <c:v>175.79961</c:v>
                      </c:pt>
                      <c:pt idx="1645">
                        <c:v>175.91319999999999</c:v>
                      </c:pt>
                      <c:pt idx="1646">
                        <c:v>176.06218999999999</c:v>
                      </c:pt>
                      <c:pt idx="1647">
                        <c:v>176.16630000000001</c:v>
                      </c:pt>
                      <c:pt idx="1648">
                        <c:v>176.29148000000001</c:v>
                      </c:pt>
                      <c:pt idx="1649">
                        <c:v>176.41144</c:v>
                      </c:pt>
                      <c:pt idx="1650">
                        <c:v>176.55953</c:v>
                      </c:pt>
                      <c:pt idx="1651">
                        <c:v>176.67696000000001</c:v>
                      </c:pt>
                      <c:pt idx="1652">
                        <c:v>176.81405000000001</c:v>
                      </c:pt>
                      <c:pt idx="1653">
                        <c:v>176.91459</c:v>
                      </c:pt>
                      <c:pt idx="1654">
                        <c:v>177.06458000000001</c:v>
                      </c:pt>
                      <c:pt idx="1655">
                        <c:v>177.19400999999999</c:v>
                      </c:pt>
                      <c:pt idx="1656">
                        <c:v>177.30620999999999</c:v>
                      </c:pt>
                      <c:pt idx="1657">
                        <c:v>177.43857</c:v>
                      </c:pt>
                      <c:pt idx="1658">
                        <c:v>177.53679</c:v>
                      </c:pt>
                      <c:pt idx="1659">
                        <c:v>177.66915</c:v>
                      </c:pt>
                      <c:pt idx="1660">
                        <c:v>177.7937</c:v>
                      </c:pt>
                      <c:pt idx="1661">
                        <c:v>177.92196000000001</c:v>
                      </c:pt>
                      <c:pt idx="1662">
                        <c:v>178.03944000000001</c:v>
                      </c:pt>
                      <c:pt idx="1663">
                        <c:v>178.15976000000001</c:v>
                      </c:pt>
                      <c:pt idx="1664">
                        <c:v>178.26002</c:v>
                      </c:pt>
                      <c:pt idx="1665">
                        <c:v>178.38767999999999</c:v>
                      </c:pt>
                      <c:pt idx="1666">
                        <c:v>178.52053000000001</c:v>
                      </c:pt>
                      <c:pt idx="1667">
                        <c:v>178.66779</c:v>
                      </c:pt>
                      <c:pt idx="1668">
                        <c:v>178.74617000000001</c:v>
                      </c:pt>
                      <c:pt idx="1669">
                        <c:v>178.88423</c:v>
                      </c:pt>
                      <c:pt idx="1670">
                        <c:v>178.99874</c:v>
                      </c:pt>
                      <c:pt idx="1671">
                        <c:v>179.17151000000001</c:v>
                      </c:pt>
                      <c:pt idx="1672">
                        <c:v>179.27536000000001</c:v>
                      </c:pt>
                      <c:pt idx="1673">
                        <c:v>179.39590000000001</c:v>
                      </c:pt>
                      <c:pt idx="1674">
                        <c:v>179.52759</c:v>
                      </c:pt>
                      <c:pt idx="1675">
                        <c:v>179.62977000000001</c:v>
                      </c:pt>
                      <c:pt idx="1676">
                        <c:v>179.77687</c:v>
                      </c:pt>
                      <c:pt idx="1677">
                        <c:v>179.89715000000001</c:v>
                      </c:pt>
                      <c:pt idx="1678">
                        <c:v>180.02309</c:v>
                      </c:pt>
                      <c:pt idx="1679">
                        <c:v>180.14687000000001</c:v>
                      </c:pt>
                      <c:pt idx="1680">
                        <c:v>180.30575999999999</c:v>
                      </c:pt>
                      <c:pt idx="1681">
                        <c:v>180.40329</c:v>
                      </c:pt>
                      <c:pt idx="1682">
                        <c:v>180.65799999999999</c:v>
                      </c:pt>
                      <c:pt idx="1683">
                        <c:v>180.66320999999999</c:v>
                      </c:pt>
                      <c:pt idx="1684">
                        <c:v>180.79336000000001</c:v>
                      </c:pt>
                      <c:pt idx="1685">
                        <c:v>180.90052</c:v>
                      </c:pt>
                      <c:pt idx="1686">
                        <c:v>181.04330999999999</c:v>
                      </c:pt>
                      <c:pt idx="1687">
                        <c:v>181.17407</c:v>
                      </c:pt>
                      <c:pt idx="1688">
                        <c:v>181.32974999999999</c:v>
                      </c:pt>
                      <c:pt idx="1689">
                        <c:v>181.43610000000001</c:v>
                      </c:pt>
                      <c:pt idx="1690">
                        <c:v>181.56345999999999</c:v>
                      </c:pt>
                      <c:pt idx="1691">
                        <c:v>181.66363999999999</c:v>
                      </c:pt>
                      <c:pt idx="1692">
                        <c:v>181.80668</c:v>
                      </c:pt>
                      <c:pt idx="1693">
                        <c:v>181.94246000000001</c:v>
                      </c:pt>
                      <c:pt idx="1694">
                        <c:v>182.00697</c:v>
                      </c:pt>
                      <c:pt idx="1695">
                        <c:v>182.14171999999999</c:v>
                      </c:pt>
                      <c:pt idx="1696">
                        <c:v>182.26859999999999</c:v>
                      </c:pt>
                      <c:pt idx="1697">
                        <c:v>182.43235000000001</c:v>
                      </c:pt>
                      <c:pt idx="1698">
                        <c:v>182.52337</c:v>
                      </c:pt>
                      <c:pt idx="1699">
                        <c:v>182.65823</c:v>
                      </c:pt>
                      <c:pt idx="1700">
                        <c:v>182.76999000000001</c:v>
                      </c:pt>
                      <c:pt idx="1701">
                        <c:v>182.93893</c:v>
                      </c:pt>
                      <c:pt idx="1702">
                        <c:v>183.03863999999999</c:v>
                      </c:pt>
                      <c:pt idx="1703">
                        <c:v>183.14940000000001</c:v>
                      </c:pt>
                      <c:pt idx="1704">
                        <c:v>183.25647000000001</c:v>
                      </c:pt>
                      <c:pt idx="1705">
                        <c:v>183.42782</c:v>
                      </c:pt>
                      <c:pt idx="1706">
                        <c:v>183.51821000000001</c:v>
                      </c:pt>
                      <c:pt idx="1707">
                        <c:v>183.65331</c:v>
                      </c:pt>
                      <c:pt idx="1708">
                        <c:v>183.76776000000001</c:v>
                      </c:pt>
                      <c:pt idx="1709">
                        <c:v>183.92993999999999</c:v>
                      </c:pt>
                      <c:pt idx="1710">
                        <c:v>184.05758</c:v>
                      </c:pt>
                      <c:pt idx="1711">
                        <c:v>184.16640000000001</c:v>
                      </c:pt>
                      <c:pt idx="1712">
                        <c:v>184.29957999999999</c:v>
                      </c:pt>
                      <c:pt idx="1713">
                        <c:v>184.41096999999999</c:v>
                      </c:pt>
                      <c:pt idx="1714">
                        <c:v>184.51678000000001</c:v>
                      </c:pt>
                      <c:pt idx="1715">
                        <c:v>184.64153999999999</c:v>
                      </c:pt>
                      <c:pt idx="1716">
                        <c:v>184.76402999999999</c:v>
                      </c:pt>
                      <c:pt idx="1717">
                        <c:v>184.90163000000001</c:v>
                      </c:pt>
                      <c:pt idx="1718">
                        <c:v>185.05717000000001</c:v>
                      </c:pt>
                      <c:pt idx="1719">
                        <c:v>185.15615</c:v>
                      </c:pt>
                      <c:pt idx="1720">
                        <c:v>185.28479999999999</c:v>
                      </c:pt>
                      <c:pt idx="1721">
                        <c:v>185.38938999999999</c:v>
                      </c:pt>
                      <c:pt idx="1722">
                        <c:v>185.51557</c:v>
                      </c:pt>
                      <c:pt idx="1723">
                        <c:v>185.62584000000001</c:v>
                      </c:pt>
                      <c:pt idx="1724">
                        <c:v>185.76302000000001</c:v>
                      </c:pt>
                      <c:pt idx="1725">
                        <c:v>185.90620999999999</c:v>
                      </c:pt>
                      <c:pt idx="1726">
                        <c:v>186.06968000000001</c:v>
                      </c:pt>
                      <c:pt idx="1727">
                        <c:v>186.15010000000001</c:v>
                      </c:pt>
                      <c:pt idx="1728">
                        <c:v>186.24309</c:v>
                      </c:pt>
                      <c:pt idx="1729">
                        <c:v>186.35085000000001</c:v>
                      </c:pt>
                      <c:pt idx="1730">
                        <c:v>186.52348000000001</c:v>
                      </c:pt>
                      <c:pt idx="1731">
                        <c:v>186.61985000000001</c:v>
                      </c:pt>
                      <c:pt idx="1732">
                        <c:v>186.73495</c:v>
                      </c:pt>
                      <c:pt idx="1733">
                        <c:v>186.90108000000001</c:v>
                      </c:pt>
                      <c:pt idx="1734">
                        <c:v>187.02529000000001</c:v>
                      </c:pt>
                      <c:pt idx="1735">
                        <c:v>187.15225000000001</c:v>
                      </c:pt>
                      <c:pt idx="1736">
                        <c:v>187.26045999999999</c:v>
                      </c:pt>
                      <c:pt idx="1737">
                        <c:v>187.38050999999999</c:v>
                      </c:pt>
                      <c:pt idx="1738">
                        <c:v>187.48913999999999</c:v>
                      </c:pt>
                      <c:pt idx="1739">
                        <c:v>187.65907000000001</c:v>
                      </c:pt>
                      <c:pt idx="1740">
                        <c:v>187.76593</c:v>
                      </c:pt>
                      <c:pt idx="1741">
                        <c:v>187.90305000000001</c:v>
                      </c:pt>
                      <c:pt idx="1742">
                        <c:v>188.08489</c:v>
                      </c:pt>
                      <c:pt idx="1743">
                        <c:v>188.23016999999999</c:v>
                      </c:pt>
                      <c:pt idx="1744">
                        <c:v>188.27302</c:v>
                      </c:pt>
                      <c:pt idx="1745">
                        <c:v>188.37778</c:v>
                      </c:pt>
                      <c:pt idx="1746">
                        <c:v>188.54261</c:v>
                      </c:pt>
                      <c:pt idx="1747">
                        <c:v>188.65314000000001</c:v>
                      </c:pt>
                      <c:pt idx="1748">
                        <c:v>188.78627</c:v>
                      </c:pt>
                      <c:pt idx="1749">
                        <c:v>188.91475</c:v>
                      </c:pt>
                      <c:pt idx="1750">
                        <c:v>189.01439999999999</c:v>
                      </c:pt>
                      <c:pt idx="1751">
                        <c:v>189.14357000000001</c:v>
                      </c:pt>
                      <c:pt idx="1752">
                        <c:v>189.29391000000001</c:v>
                      </c:pt>
                      <c:pt idx="1753">
                        <c:v>189.38865000000001</c:v>
                      </c:pt>
                      <c:pt idx="1754">
                        <c:v>189.52384000000001</c:v>
                      </c:pt>
                      <c:pt idx="1755">
                        <c:v>189.66288</c:v>
                      </c:pt>
                      <c:pt idx="1756">
                        <c:v>189.80654999999999</c:v>
                      </c:pt>
                      <c:pt idx="1757">
                        <c:v>189.89136999999999</c:v>
                      </c:pt>
                      <c:pt idx="1758">
                        <c:v>190.01877999999999</c:v>
                      </c:pt>
                      <c:pt idx="1759">
                        <c:v>190.12821</c:v>
                      </c:pt>
                      <c:pt idx="1760">
                        <c:v>190.26327000000001</c:v>
                      </c:pt>
                      <c:pt idx="1761">
                        <c:v>190.36018000000001</c:v>
                      </c:pt>
                      <c:pt idx="1762">
                        <c:v>190.50104999999999</c:v>
                      </c:pt>
                      <c:pt idx="1763">
                        <c:v>190.63127</c:v>
                      </c:pt>
                      <c:pt idx="1764">
                        <c:v>190.79232999999999</c:v>
                      </c:pt>
                      <c:pt idx="1765">
                        <c:v>190.88444000000001</c:v>
                      </c:pt>
                      <c:pt idx="1766">
                        <c:v>191.00856999999999</c:v>
                      </c:pt>
                      <c:pt idx="1767">
                        <c:v>191.11461</c:v>
                      </c:pt>
                      <c:pt idx="1768">
                        <c:v>191.28370000000001</c:v>
                      </c:pt>
                      <c:pt idx="1769">
                        <c:v>191.38237000000001</c:v>
                      </c:pt>
                      <c:pt idx="1770">
                        <c:v>191.48632000000001</c:v>
                      </c:pt>
                      <c:pt idx="1771">
                        <c:v>191.65932000000001</c:v>
                      </c:pt>
                      <c:pt idx="1772">
                        <c:v>191.78505999999999</c:v>
                      </c:pt>
                      <c:pt idx="1773">
                        <c:v>191.92587</c:v>
                      </c:pt>
                      <c:pt idx="1774">
                        <c:v>192.03963999999999</c:v>
                      </c:pt>
                      <c:pt idx="1775">
                        <c:v>192.14613</c:v>
                      </c:pt>
                      <c:pt idx="1776">
                        <c:v>192.28628</c:v>
                      </c:pt>
                      <c:pt idx="1777">
                        <c:v>192.40899999999999</c:v>
                      </c:pt>
                      <c:pt idx="1778">
                        <c:v>192.50863000000001</c:v>
                      </c:pt>
                      <c:pt idx="1779">
                        <c:v>192.65889999999999</c:v>
                      </c:pt>
                      <c:pt idx="1780">
                        <c:v>192.75962999999999</c:v>
                      </c:pt>
                      <c:pt idx="1781">
                        <c:v>192.89060000000001</c:v>
                      </c:pt>
                      <c:pt idx="1782">
                        <c:v>192.99767</c:v>
                      </c:pt>
                      <c:pt idx="1783">
                        <c:v>193.16104000000001</c:v>
                      </c:pt>
                      <c:pt idx="1784">
                        <c:v>193.26300000000001</c:v>
                      </c:pt>
                      <c:pt idx="1785">
                        <c:v>193.43024</c:v>
                      </c:pt>
                      <c:pt idx="1786">
                        <c:v>193.54687999999999</c:v>
                      </c:pt>
                      <c:pt idx="1787">
                        <c:v>193.64992000000001</c:v>
                      </c:pt>
                      <c:pt idx="1788">
                        <c:v>193.76240000000001</c:v>
                      </c:pt>
                      <c:pt idx="1789">
                        <c:v>193.88378</c:v>
                      </c:pt>
                      <c:pt idx="1790">
                        <c:v>194.02289999999999</c:v>
                      </c:pt>
                      <c:pt idx="1791">
                        <c:v>194.14783</c:v>
                      </c:pt>
                      <c:pt idx="1792">
                        <c:v>194.27663000000001</c:v>
                      </c:pt>
                      <c:pt idx="1793">
                        <c:v>194.40630999999999</c:v>
                      </c:pt>
                      <c:pt idx="1794">
                        <c:v>194.53646000000001</c:v>
                      </c:pt>
                      <c:pt idx="1795">
                        <c:v>194.61713</c:v>
                      </c:pt>
                      <c:pt idx="1796">
                        <c:v>194.72705999999999</c:v>
                      </c:pt>
                      <c:pt idx="1797">
                        <c:v>194.84401</c:v>
                      </c:pt>
                      <c:pt idx="1798">
                        <c:v>195.01397</c:v>
                      </c:pt>
                      <c:pt idx="1799">
                        <c:v>195.11939000000001</c:v>
                      </c:pt>
                      <c:pt idx="1800">
                        <c:v>195.23466999999999</c:v>
                      </c:pt>
                      <c:pt idx="1801">
                        <c:v>195.39469</c:v>
                      </c:pt>
                      <c:pt idx="1802">
                        <c:v>195.50861</c:v>
                      </c:pt>
                      <c:pt idx="1803">
                        <c:v>195.74209999999999</c:v>
                      </c:pt>
                      <c:pt idx="1804">
                        <c:v>195.78964999999999</c:v>
                      </c:pt>
                      <c:pt idx="1805">
                        <c:v>195.90422000000001</c:v>
                      </c:pt>
                      <c:pt idx="1806">
                        <c:v>196.02489</c:v>
                      </c:pt>
                      <c:pt idx="1807">
                        <c:v>196.11957000000001</c:v>
                      </c:pt>
                      <c:pt idx="1808">
                        <c:v>196.22381999999999</c:v>
                      </c:pt>
                      <c:pt idx="1809">
                        <c:v>196.38871</c:v>
                      </c:pt>
                      <c:pt idx="1810">
                        <c:v>196.47890000000001</c:v>
                      </c:pt>
                      <c:pt idx="1811">
                        <c:v>196.64758</c:v>
                      </c:pt>
                      <c:pt idx="1812">
                        <c:v>196.7765</c:v>
                      </c:pt>
                      <c:pt idx="1813">
                        <c:v>196.887</c:v>
                      </c:pt>
                      <c:pt idx="1814">
                        <c:v>197.03057000000001</c:v>
                      </c:pt>
                      <c:pt idx="1815">
                        <c:v>197.16687999999999</c:v>
                      </c:pt>
                      <c:pt idx="1816">
                        <c:v>197.25040999999999</c:v>
                      </c:pt>
                      <c:pt idx="1817">
                        <c:v>197.40212</c:v>
                      </c:pt>
                      <c:pt idx="1818">
                        <c:v>197.52760000000001</c:v>
                      </c:pt>
                      <c:pt idx="1819">
                        <c:v>197.68720999999999</c:v>
                      </c:pt>
                      <c:pt idx="1820">
                        <c:v>197.78927999999999</c:v>
                      </c:pt>
                      <c:pt idx="1821">
                        <c:v>197.89153999999999</c:v>
                      </c:pt>
                      <c:pt idx="1822">
                        <c:v>198.02148</c:v>
                      </c:pt>
                      <c:pt idx="1823">
                        <c:v>198.1611</c:v>
                      </c:pt>
                      <c:pt idx="1824">
                        <c:v>198.24024</c:v>
                      </c:pt>
                      <c:pt idx="1825">
                        <c:v>198.38953000000001</c:v>
                      </c:pt>
                      <c:pt idx="1826">
                        <c:v>198.50762</c:v>
                      </c:pt>
                      <c:pt idx="1827">
                        <c:v>198.64768000000001</c:v>
                      </c:pt>
                      <c:pt idx="1828">
                        <c:v>198.7594</c:v>
                      </c:pt>
                      <c:pt idx="1829">
                        <c:v>198.89738</c:v>
                      </c:pt>
                      <c:pt idx="1830">
                        <c:v>199.01127</c:v>
                      </c:pt>
                      <c:pt idx="1831">
                        <c:v>199.17708999999999</c:v>
                      </c:pt>
                      <c:pt idx="1832">
                        <c:v>199.27922000000001</c:v>
                      </c:pt>
                      <c:pt idx="1833">
                        <c:v>199.40316000000001</c:v>
                      </c:pt>
                      <c:pt idx="1834">
                        <c:v>199.52099999999999</c:v>
                      </c:pt>
                      <c:pt idx="1835">
                        <c:v>199.60507000000001</c:v>
                      </c:pt>
                      <c:pt idx="1836">
                        <c:v>199.76804000000001</c:v>
                      </c:pt>
                      <c:pt idx="1837">
                        <c:v>199.87209999999999</c:v>
                      </c:pt>
                      <c:pt idx="1838">
                        <c:v>199.99235999999999</c:v>
                      </c:pt>
                      <c:pt idx="1839">
                        <c:v>200.14372</c:v>
                      </c:pt>
                      <c:pt idx="1840">
                        <c:v>200.27495999999999</c:v>
                      </c:pt>
                      <c:pt idx="1841">
                        <c:v>200.3853</c:v>
                      </c:pt>
                      <c:pt idx="1842">
                        <c:v>200.51598000000001</c:v>
                      </c:pt>
                      <c:pt idx="1843">
                        <c:v>200.65628000000001</c:v>
                      </c:pt>
                      <c:pt idx="1844">
                        <c:v>200.78303</c:v>
                      </c:pt>
                      <c:pt idx="1845">
                        <c:v>200.87723</c:v>
                      </c:pt>
                      <c:pt idx="1846">
                        <c:v>201.01221000000001</c:v>
                      </c:pt>
                      <c:pt idx="1847">
                        <c:v>201.13328999999999</c:v>
                      </c:pt>
                      <c:pt idx="1848">
                        <c:v>201.25713999999999</c:v>
                      </c:pt>
                      <c:pt idx="1849">
                        <c:v>201.41759999999999</c:v>
                      </c:pt>
                      <c:pt idx="1850">
                        <c:v>201.49460999999999</c:v>
                      </c:pt>
                      <c:pt idx="1851">
                        <c:v>201.62764999999999</c:v>
                      </c:pt>
                      <c:pt idx="1852">
                        <c:v>201.73813999999999</c:v>
                      </c:pt>
                      <c:pt idx="1853">
                        <c:v>201.88238999999999</c:v>
                      </c:pt>
                      <c:pt idx="1854">
                        <c:v>201.98258000000001</c:v>
                      </c:pt>
                      <c:pt idx="1855">
                        <c:v>202.07379</c:v>
                      </c:pt>
                      <c:pt idx="1856">
                        <c:v>202.24534</c:v>
                      </c:pt>
                      <c:pt idx="1857">
                        <c:v>202.3947</c:v>
                      </c:pt>
                      <c:pt idx="1858">
                        <c:v>202.47990999999999</c:v>
                      </c:pt>
                      <c:pt idx="1859">
                        <c:v>202.60602</c:v>
                      </c:pt>
                      <c:pt idx="1860">
                        <c:v>202.73455999999999</c:v>
                      </c:pt>
                      <c:pt idx="1861">
                        <c:v>202.86895999999999</c:v>
                      </c:pt>
                      <c:pt idx="1862">
                        <c:v>202.95012</c:v>
                      </c:pt>
                      <c:pt idx="1863">
                        <c:v>203.11403000000001</c:v>
                      </c:pt>
                      <c:pt idx="1864">
                        <c:v>203.33912000000001</c:v>
                      </c:pt>
                      <c:pt idx="1865">
                        <c:v>203.32547</c:v>
                      </c:pt>
                      <c:pt idx="1866">
                        <c:v>203.43156999999999</c:v>
                      </c:pt>
                      <c:pt idx="1867">
                        <c:v>203.54580999999999</c:v>
                      </c:pt>
                      <c:pt idx="1868">
                        <c:v>203.74029999999999</c:v>
                      </c:pt>
                      <c:pt idx="1869">
                        <c:v>203.84376</c:v>
                      </c:pt>
                      <c:pt idx="1870">
                        <c:v>204.00843</c:v>
                      </c:pt>
                      <c:pt idx="1871">
                        <c:v>204.137</c:v>
                      </c:pt>
                      <c:pt idx="1872">
                        <c:v>204.26285999999999</c:v>
                      </c:pt>
                      <c:pt idx="1873">
                        <c:v>204.37071</c:v>
                      </c:pt>
                      <c:pt idx="1874">
                        <c:v>204.54961</c:v>
                      </c:pt>
                      <c:pt idx="1875">
                        <c:v>204.63306</c:v>
                      </c:pt>
                      <c:pt idx="1876">
                        <c:v>204.73758000000001</c:v>
                      </c:pt>
                      <c:pt idx="1877">
                        <c:v>204.85993999999999</c:v>
                      </c:pt>
                      <c:pt idx="1878">
                        <c:v>205.00996000000001</c:v>
                      </c:pt>
                      <c:pt idx="1879">
                        <c:v>205.12171000000001</c:v>
                      </c:pt>
                      <c:pt idx="1880">
                        <c:v>205.19388000000001</c:v>
                      </c:pt>
                      <c:pt idx="1881">
                        <c:v>205.20114000000001</c:v>
                      </c:pt>
                      <c:pt idx="1882">
                        <c:v>205.35003</c:v>
                      </c:pt>
                      <c:pt idx="1883">
                        <c:v>205.45158000000001</c:v>
                      </c:pt>
                      <c:pt idx="1884">
                        <c:v>205.63798</c:v>
                      </c:pt>
                      <c:pt idx="1885">
                        <c:v>205.76926</c:v>
                      </c:pt>
                      <c:pt idx="1886">
                        <c:v>205.86338000000001</c:v>
                      </c:pt>
                      <c:pt idx="1887">
                        <c:v>205.98731000000001</c:v>
                      </c:pt>
                      <c:pt idx="1888">
                        <c:v>206.11877000000001</c:v>
                      </c:pt>
                      <c:pt idx="1889">
                        <c:v>206.25066000000001</c:v>
                      </c:pt>
                      <c:pt idx="1890">
                        <c:v>206.34898999999999</c:v>
                      </c:pt>
                      <c:pt idx="1891">
                        <c:v>206.48412999999999</c:v>
                      </c:pt>
                      <c:pt idx="1892">
                        <c:v>206.59451000000001</c:v>
                      </c:pt>
                      <c:pt idx="1893">
                        <c:v>206.68373</c:v>
                      </c:pt>
                      <c:pt idx="1894">
                        <c:v>206.83221</c:v>
                      </c:pt>
                      <c:pt idx="1895">
                        <c:v>206.99454</c:v>
                      </c:pt>
                      <c:pt idx="1896">
                        <c:v>207.0848</c:v>
                      </c:pt>
                      <c:pt idx="1897">
                        <c:v>207.24261000000001</c:v>
                      </c:pt>
                      <c:pt idx="1898">
                        <c:v>207.36090999999999</c:v>
                      </c:pt>
                      <c:pt idx="1899">
                        <c:v>207.49128999999999</c:v>
                      </c:pt>
                      <c:pt idx="1900">
                        <c:v>207.63836000000001</c:v>
                      </c:pt>
                      <c:pt idx="1901">
                        <c:v>207.74800999999999</c:v>
                      </c:pt>
                      <c:pt idx="1902">
                        <c:v>207.82856000000001</c:v>
                      </c:pt>
                      <c:pt idx="1903">
                        <c:v>207.97416000000001</c:v>
                      </c:pt>
                      <c:pt idx="1904">
                        <c:v>208.06981999999999</c:v>
                      </c:pt>
                      <c:pt idx="1905">
                        <c:v>208.21913000000001</c:v>
                      </c:pt>
                      <c:pt idx="1906">
                        <c:v>208.32086000000001</c:v>
                      </c:pt>
                      <c:pt idx="1907">
                        <c:v>208.44387</c:v>
                      </c:pt>
                      <c:pt idx="1908">
                        <c:v>208.57427000000001</c:v>
                      </c:pt>
                      <c:pt idx="1909">
                        <c:v>208.6934</c:v>
                      </c:pt>
                      <c:pt idx="1910">
                        <c:v>208.83170999999999</c:v>
                      </c:pt>
                      <c:pt idx="1911">
                        <c:v>208.97049999999999</c:v>
                      </c:pt>
                      <c:pt idx="1912">
                        <c:v>209.11671999999999</c:v>
                      </c:pt>
                      <c:pt idx="1913">
                        <c:v>209.22559999999999</c:v>
                      </c:pt>
                      <c:pt idx="1914">
                        <c:v>209.35056</c:v>
                      </c:pt>
                      <c:pt idx="1915">
                        <c:v>209.46019999999999</c:v>
                      </c:pt>
                      <c:pt idx="1916">
                        <c:v>209.57793000000001</c:v>
                      </c:pt>
                      <c:pt idx="1917">
                        <c:v>209.73569000000001</c:v>
                      </c:pt>
                      <c:pt idx="1918">
                        <c:v>209.85064</c:v>
                      </c:pt>
                      <c:pt idx="1919">
                        <c:v>209.96832000000001</c:v>
                      </c:pt>
                      <c:pt idx="1920">
                        <c:v>210.11184</c:v>
                      </c:pt>
                      <c:pt idx="1921">
                        <c:v>210.20500000000001</c:v>
                      </c:pt>
                      <c:pt idx="1922">
                        <c:v>210.33917</c:v>
                      </c:pt>
                      <c:pt idx="1923">
                        <c:v>210.46958000000001</c:v>
                      </c:pt>
                      <c:pt idx="1924">
                        <c:v>210.58514</c:v>
                      </c:pt>
                      <c:pt idx="1925">
                        <c:v>210.74903</c:v>
                      </c:pt>
                      <c:pt idx="1926">
                        <c:v>210.87327999999999</c:v>
                      </c:pt>
                      <c:pt idx="1927">
                        <c:v>210.97494</c:v>
                      </c:pt>
                      <c:pt idx="1928">
                        <c:v>211.0573</c:v>
                      </c:pt>
                      <c:pt idx="1929">
                        <c:v>211.20065</c:v>
                      </c:pt>
                      <c:pt idx="1930">
                        <c:v>211.34470999999999</c:v>
                      </c:pt>
                      <c:pt idx="1931">
                        <c:v>211.44217</c:v>
                      </c:pt>
                      <c:pt idx="1932">
                        <c:v>211.58770000000001</c:v>
                      </c:pt>
                      <c:pt idx="1933">
                        <c:v>211.71953999999999</c:v>
                      </c:pt>
                      <c:pt idx="1934">
                        <c:v>211.83669</c:v>
                      </c:pt>
                      <c:pt idx="1935">
                        <c:v>211.94238000000001</c:v>
                      </c:pt>
                      <c:pt idx="1936">
                        <c:v>212.09154000000001</c:v>
                      </c:pt>
                      <c:pt idx="1937">
                        <c:v>212.22338999999999</c:v>
                      </c:pt>
                      <c:pt idx="1938">
                        <c:v>212.34771000000001</c:v>
                      </c:pt>
                      <c:pt idx="1939">
                        <c:v>212.46612999999999</c:v>
                      </c:pt>
                      <c:pt idx="1940">
                        <c:v>212.56217000000001</c:v>
                      </c:pt>
                      <c:pt idx="1941">
                        <c:v>212.72787</c:v>
                      </c:pt>
                      <c:pt idx="1942">
                        <c:v>212.83933999999999</c:v>
                      </c:pt>
                      <c:pt idx="1943">
                        <c:v>212.95923999999999</c:v>
                      </c:pt>
                      <c:pt idx="1944">
                        <c:v>213.09115</c:v>
                      </c:pt>
                      <c:pt idx="1945">
                        <c:v>213.19542000000001</c:v>
                      </c:pt>
                      <c:pt idx="1946">
                        <c:v>213.35342</c:v>
                      </c:pt>
                      <c:pt idx="1947">
                        <c:v>213.44737000000001</c:v>
                      </c:pt>
                      <c:pt idx="1948">
                        <c:v>213.54343</c:v>
                      </c:pt>
                      <c:pt idx="1949">
                        <c:v>213.67014</c:v>
                      </c:pt>
                      <c:pt idx="1950">
                        <c:v>213.82688999999999</c:v>
                      </c:pt>
                      <c:pt idx="1951">
                        <c:v>213.95872</c:v>
                      </c:pt>
                      <c:pt idx="1952">
                        <c:v>214.07339999999999</c:v>
                      </c:pt>
                      <c:pt idx="1953">
                        <c:v>214.21448000000001</c:v>
                      </c:pt>
                      <c:pt idx="1954">
                        <c:v>214.34665000000001</c:v>
                      </c:pt>
                      <c:pt idx="1955">
                        <c:v>214.45293000000001</c:v>
                      </c:pt>
                      <c:pt idx="1956">
                        <c:v>214.60927000000001</c:v>
                      </c:pt>
                      <c:pt idx="1957">
                        <c:v>214.69720000000001</c:v>
                      </c:pt>
                      <c:pt idx="1958">
                        <c:v>214.80587</c:v>
                      </c:pt>
                      <c:pt idx="1959">
                        <c:v>214.96231</c:v>
                      </c:pt>
                      <c:pt idx="1960">
                        <c:v>215.06288000000001</c:v>
                      </c:pt>
                      <c:pt idx="1961">
                        <c:v>215.18549999999999</c:v>
                      </c:pt>
                      <c:pt idx="1962">
                        <c:v>215.33833999999999</c:v>
                      </c:pt>
                      <c:pt idx="1963">
                        <c:v>215.46055000000001</c:v>
                      </c:pt>
                      <c:pt idx="1964">
                        <c:v>215.58150000000001</c:v>
                      </c:pt>
                      <c:pt idx="1965">
                        <c:v>215.72095999999999</c:v>
                      </c:pt>
                      <c:pt idx="1966">
                        <c:v>215.81339</c:v>
                      </c:pt>
                      <c:pt idx="1967">
                        <c:v>215.9393</c:v>
                      </c:pt>
                      <c:pt idx="1968">
                        <c:v>216.03104999999999</c:v>
                      </c:pt>
                      <c:pt idx="1969">
                        <c:v>216.18221</c:v>
                      </c:pt>
                      <c:pt idx="1970">
                        <c:v>216.30728999999999</c:v>
                      </c:pt>
                      <c:pt idx="1971">
                        <c:v>216.44692000000001</c:v>
                      </c:pt>
                      <c:pt idx="1972">
                        <c:v>216.56575000000001</c:v>
                      </c:pt>
                      <c:pt idx="1973">
                        <c:v>216.67188999999999</c:v>
                      </c:pt>
                      <c:pt idx="1974">
                        <c:v>216.79689999999999</c:v>
                      </c:pt>
                      <c:pt idx="1975">
                        <c:v>216.91540000000001</c:v>
                      </c:pt>
                      <c:pt idx="1976">
                        <c:v>217.03234</c:v>
                      </c:pt>
                      <c:pt idx="1977">
                        <c:v>217.17023</c:v>
                      </c:pt>
                      <c:pt idx="1978">
                        <c:v>217.3244</c:v>
                      </c:pt>
                      <c:pt idx="1979">
                        <c:v>217.42719</c:v>
                      </c:pt>
                      <c:pt idx="1980">
                        <c:v>217.59524999999999</c:v>
                      </c:pt>
                      <c:pt idx="1981">
                        <c:v>217.69286</c:v>
                      </c:pt>
                      <c:pt idx="1982">
                        <c:v>217.83448000000001</c:v>
                      </c:pt>
                      <c:pt idx="1983">
                        <c:v>217.97002000000001</c:v>
                      </c:pt>
                      <c:pt idx="1984">
                        <c:v>218.07982000000001</c:v>
                      </c:pt>
                      <c:pt idx="1985">
                        <c:v>218.16632999999999</c:v>
                      </c:pt>
                      <c:pt idx="1986">
                        <c:v>218.35674</c:v>
                      </c:pt>
                      <c:pt idx="1987">
                        <c:v>218.40298999999999</c:v>
                      </c:pt>
                      <c:pt idx="1988">
                        <c:v>218.57745</c:v>
                      </c:pt>
                      <c:pt idx="1989">
                        <c:v>218.68879999999999</c:v>
                      </c:pt>
                      <c:pt idx="1990">
                        <c:v>218.83312000000001</c:v>
                      </c:pt>
                      <c:pt idx="1991">
                        <c:v>218.91855000000001</c:v>
                      </c:pt>
                      <c:pt idx="1992">
                        <c:v>219.07194000000001</c:v>
                      </c:pt>
                      <c:pt idx="1993">
                        <c:v>219.20528999999999</c:v>
                      </c:pt>
                      <c:pt idx="1994">
                        <c:v>219.34014999999999</c:v>
                      </c:pt>
                      <c:pt idx="1995">
                        <c:v>219.44659999999999</c:v>
                      </c:pt>
                      <c:pt idx="1996">
                        <c:v>219.55374</c:v>
                      </c:pt>
                      <c:pt idx="1997">
                        <c:v>219.68965</c:v>
                      </c:pt>
                      <c:pt idx="1998">
                        <c:v>219.80726000000001</c:v>
                      </c:pt>
                      <c:pt idx="1999">
                        <c:v>219.93931000000001</c:v>
                      </c:pt>
                      <c:pt idx="2000">
                        <c:v>220.07562999999999</c:v>
                      </c:pt>
                      <c:pt idx="2001">
                        <c:v>220.20423</c:v>
                      </c:pt>
                      <c:pt idx="2002">
                        <c:v>220.31918999999999</c:v>
                      </c:pt>
                      <c:pt idx="2003">
                        <c:v>220.46002999999999</c:v>
                      </c:pt>
                      <c:pt idx="2004">
                        <c:v>220.60221999999999</c:v>
                      </c:pt>
                      <c:pt idx="2005">
                        <c:v>220.68713</c:v>
                      </c:pt>
                      <c:pt idx="2006">
                        <c:v>220.79253</c:v>
                      </c:pt>
                      <c:pt idx="2007">
                        <c:v>220.90733</c:v>
                      </c:pt>
                      <c:pt idx="2008">
                        <c:v>221.04615999999999</c:v>
                      </c:pt>
                      <c:pt idx="2009">
                        <c:v>221.19347999999999</c:v>
                      </c:pt>
                      <c:pt idx="2010">
                        <c:v>221.31585000000001</c:v>
                      </c:pt>
                      <c:pt idx="2011">
                        <c:v>221.48106000000001</c:v>
                      </c:pt>
                      <c:pt idx="2012">
                        <c:v>221.58441999999999</c:v>
                      </c:pt>
                      <c:pt idx="2013">
                        <c:v>221.68188000000001</c:v>
                      </c:pt>
                      <c:pt idx="2014">
                        <c:v>221.81838999999999</c:v>
                      </c:pt>
                      <c:pt idx="2015">
                        <c:v>221.94762</c:v>
                      </c:pt>
                      <c:pt idx="2016">
                        <c:v>222.07208</c:v>
                      </c:pt>
                      <c:pt idx="2017">
                        <c:v>222.19404</c:v>
                      </c:pt>
                      <c:pt idx="2018">
                        <c:v>222.31141</c:v>
                      </c:pt>
                      <c:pt idx="2019">
                        <c:v>222.42013</c:v>
                      </c:pt>
                      <c:pt idx="2020">
                        <c:v>222.54541</c:v>
                      </c:pt>
                      <c:pt idx="2021">
                        <c:v>222.69054</c:v>
                      </c:pt>
                      <c:pt idx="2022">
                        <c:v>222.81942000000001</c:v>
                      </c:pt>
                      <c:pt idx="2023">
                        <c:v>222.97653</c:v>
                      </c:pt>
                      <c:pt idx="2024">
                        <c:v>223.07594</c:v>
                      </c:pt>
                      <c:pt idx="2025">
                        <c:v>223.15488999999999</c:v>
                      </c:pt>
                      <c:pt idx="2026">
                        <c:v>223.30464000000001</c:v>
                      </c:pt>
                      <c:pt idx="2027">
                        <c:v>223.42925</c:v>
                      </c:pt>
                      <c:pt idx="2028">
                        <c:v>223.59460000000001</c:v>
                      </c:pt>
                      <c:pt idx="2029">
                        <c:v>223.69856999999999</c:v>
                      </c:pt>
                      <c:pt idx="2030">
                        <c:v>223.78595999999999</c:v>
                      </c:pt>
                      <c:pt idx="2031">
                        <c:v>223.93205</c:v>
                      </c:pt>
                      <c:pt idx="2032">
                        <c:v>224.07326</c:v>
                      </c:pt>
                      <c:pt idx="2033">
                        <c:v>224.19729000000001</c:v>
                      </c:pt>
                      <c:pt idx="2034">
                        <c:v>224.36159000000001</c:v>
                      </c:pt>
                      <c:pt idx="2035">
                        <c:v>224.45106999999999</c:v>
                      </c:pt>
                      <c:pt idx="2036">
                        <c:v>224.55912000000001</c:v>
                      </c:pt>
                      <c:pt idx="2037">
                        <c:v>224.68163000000001</c:v>
                      </c:pt>
                      <c:pt idx="2038">
                        <c:v>224.82138</c:v>
                      </c:pt>
                      <c:pt idx="2039">
                        <c:v>224.99519000000001</c:v>
                      </c:pt>
                      <c:pt idx="2040">
                        <c:v>225.10956999999999</c:v>
                      </c:pt>
                      <c:pt idx="2041">
                        <c:v>225.22611000000001</c:v>
                      </c:pt>
                      <c:pt idx="2042">
                        <c:v>225.31342000000001</c:v>
                      </c:pt>
                      <c:pt idx="2043">
                        <c:v>225.46567999999999</c:v>
                      </c:pt>
                      <c:pt idx="2044">
                        <c:v>225.57945000000001</c:v>
                      </c:pt>
                      <c:pt idx="2045">
                        <c:v>225.70716999999999</c:v>
                      </c:pt>
                      <c:pt idx="2046">
                        <c:v>225.84184999999999</c:v>
                      </c:pt>
                      <c:pt idx="2047">
                        <c:v>225.97618</c:v>
                      </c:pt>
                      <c:pt idx="2048">
                        <c:v>226.07608999999999</c:v>
                      </c:pt>
                      <c:pt idx="2049">
                        <c:v>226.18351999999999</c:v>
                      </c:pt>
                      <c:pt idx="2050">
                        <c:v>226.31458000000001</c:v>
                      </c:pt>
                      <c:pt idx="2051">
                        <c:v>226.44855000000001</c:v>
                      </c:pt>
                      <c:pt idx="2052">
                        <c:v>226.58636999999999</c:v>
                      </c:pt>
                      <c:pt idx="2053">
                        <c:v>226.68169</c:v>
                      </c:pt>
                      <c:pt idx="2054">
                        <c:v>226.87278000000001</c:v>
                      </c:pt>
                      <c:pt idx="2055">
                        <c:v>226.98187999999999</c:v>
                      </c:pt>
                      <c:pt idx="2056">
                        <c:v>227.06446</c:v>
                      </c:pt>
                      <c:pt idx="2057">
                        <c:v>227.16603000000001</c:v>
                      </c:pt>
                      <c:pt idx="2058">
                        <c:v>227.28793999999999</c:v>
                      </c:pt>
                      <c:pt idx="2059">
                        <c:v>227.44834</c:v>
                      </c:pt>
                      <c:pt idx="2060">
                        <c:v>227.56433999999999</c:v>
                      </c:pt>
                      <c:pt idx="2061">
                        <c:v>227.70751999999999</c:v>
                      </c:pt>
                      <c:pt idx="2062">
                        <c:v>227.84881999999999</c:v>
                      </c:pt>
                      <c:pt idx="2063">
                        <c:v>227.94746000000001</c:v>
                      </c:pt>
                      <c:pt idx="2064">
                        <c:v>228.09119999999999</c:v>
                      </c:pt>
                      <c:pt idx="2065">
                        <c:v>228.16409999999999</c:v>
                      </c:pt>
                      <c:pt idx="2066">
                        <c:v>228.27538999999999</c:v>
                      </c:pt>
                      <c:pt idx="2067">
                        <c:v>228.43204</c:v>
                      </c:pt>
                      <c:pt idx="2068">
                        <c:v>228.56370000000001</c:v>
                      </c:pt>
                      <c:pt idx="2069">
                        <c:v>228.71191999999999</c:v>
                      </c:pt>
                      <c:pt idx="2070">
                        <c:v>228.81578999999999</c:v>
                      </c:pt>
                      <c:pt idx="2071">
                        <c:v>228.96835999999999</c:v>
                      </c:pt>
                      <c:pt idx="2072">
                        <c:v>229.09012999999999</c:v>
                      </c:pt>
                      <c:pt idx="2073">
                        <c:v>229.19589999999999</c:v>
                      </c:pt>
                      <c:pt idx="2074">
                        <c:v>229.30270999999999</c:v>
                      </c:pt>
                      <c:pt idx="2075">
                        <c:v>229.43177</c:v>
                      </c:pt>
                      <c:pt idx="2076">
                        <c:v>229.59896000000001</c:v>
                      </c:pt>
                      <c:pt idx="2077">
                        <c:v>229.72327999999999</c:v>
                      </c:pt>
                      <c:pt idx="2078">
                        <c:v>229.85575</c:v>
                      </c:pt>
                      <c:pt idx="2079">
                        <c:v>229.96657999999999</c:v>
                      </c:pt>
                      <c:pt idx="2080">
                        <c:v>230.06253000000001</c:v>
                      </c:pt>
                      <c:pt idx="2081">
                        <c:v>230.17624000000001</c:v>
                      </c:pt>
                      <c:pt idx="2082">
                        <c:v>230.28755000000001</c:v>
                      </c:pt>
                      <c:pt idx="2083">
                        <c:v>230.42115000000001</c:v>
                      </c:pt>
                      <c:pt idx="2084">
                        <c:v>230.55905000000001</c:v>
                      </c:pt>
                      <c:pt idx="2085">
                        <c:v>230.73384999999999</c:v>
                      </c:pt>
                      <c:pt idx="2086">
                        <c:v>230.81559999999999</c:v>
                      </c:pt>
                      <c:pt idx="2087">
                        <c:v>230.97400999999999</c:v>
                      </c:pt>
                      <c:pt idx="2088">
                        <c:v>231.08443</c:v>
                      </c:pt>
                      <c:pt idx="2089">
                        <c:v>231.19532000000001</c:v>
                      </c:pt>
                      <c:pt idx="2090">
                        <c:v>231.31527</c:v>
                      </c:pt>
                      <c:pt idx="2091">
                        <c:v>231.43521000000001</c:v>
                      </c:pt>
                      <c:pt idx="2092">
                        <c:v>231.56518</c:v>
                      </c:pt>
                      <c:pt idx="2093">
                        <c:v>231.69263000000001</c:v>
                      </c:pt>
                      <c:pt idx="2094">
                        <c:v>231.83349000000001</c:v>
                      </c:pt>
                      <c:pt idx="2095">
                        <c:v>231.97573</c:v>
                      </c:pt>
                      <c:pt idx="2096">
                        <c:v>232.08228</c:v>
                      </c:pt>
                      <c:pt idx="2097">
                        <c:v>232.21884</c:v>
                      </c:pt>
                      <c:pt idx="2098">
                        <c:v>232.35193000000001</c:v>
                      </c:pt>
                      <c:pt idx="2099">
                        <c:v>232.46856</c:v>
                      </c:pt>
                      <c:pt idx="2100">
                        <c:v>232.53149999999999</c:v>
                      </c:pt>
                      <c:pt idx="2101">
                        <c:v>232.68607</c:v>
                      </c:pt>
                      <c:pt idx="2102">
                        <c:v>232.81407999999999</c:v>
                      </c:pt>
                      <c:pt idx="2103">
                        <c:v>232.90907999999999</c:v>
                      </c:pt>
                      <c:pt idx="2104">
                        <c:v>233.07625999999999</c:v>
                      </c:pt>
                      <c:pt idx="2105">
                        <c:v>233.23911000000001</c:v>
                      </c:pt>
                      <c:pt idx="2106">
                        <c:v>233.35502</c:v>
                      </c:pt>
                      <c:pt idx="2107">
                        <c:v>233.47343000000001</c:v>
                      </c:pt>
                      <c:pt idx="2108">
                        <c:v>233.58981</c:v>
                      </c:pt>
                      <c:pt idx="2109">
                        <c:v>233.68684999999999</c:v>
                      </c:pt>
                      <c:pt idx="2110">
                        <c:v>233.79014000000001</c:v>
                      </c:pt>
                      <c:pt idx="2111">
                        <c:v>233.95507000000001</c:v>
                      </c:pt>
                      <c:pt idx="2112">
                        <c:v>234.09662</c:v>
                      </c:pt>
                      <c:pt idx="2113">
                        <c:v>234.2251</c:v>
                      </c:pt>
                      <c:pt idx="2114">
                        <c:v>234.34837999999999</c:v>
                      </c:pt>
                      <c:pt idx="2115">
                        <c:v>234.46863999999999</c:v>
                      </c:pt>
                      <c:pt idx="2116">
                        <c:v>234.61685</c:v>
                      </c:pt>
                      <c:pt idx="2117">
                        <c:v>234.71571</c:v>
                      </c:pt>
                      <c:pt idx="2118">
                        <c:v>234.83950999999999</c:v>
                      </c:pt>
                      <c:pt idx="2119">
                        <c:v>234.95669000000001</c:v>
                      </c:pt>
                      <c:pt idx="2120">
                        <c:v>235.11542</c:v>
                      </c:pt>
                      <c:pt idx="2121">
                        <c:v>235.20204000000001</c:v>
                      </c:pt>
                      <c:pt idx="2122">
                        <c:v>235.33499</c:v>
                      </c:pt>
                      <c:pt idx="2123">
                        <c:v>235.47045</c:v>
                      </c:pt>
                      <c:pt idx="2124">
                        <c:v>235.56483</c:v>
                      </c:pt>
                      <c:pt idx="2125">
                        <c:v>235.70500999999999</c:v>
                      </c:pt>
                      <c:pt idx="2126">
                        <c:v>235.79226</c:v>
                      </c:pt>
                      <c:pt idx="2127">
                        <c:v>235.90288000000001</c:v>
                      </c:pt>
                      <c:pt idx="2128">
                        <c:v>236.07307</c:v>
                      </c:pt>
                      <c:pt idx="2129">
                        <c:v>236.20624000000001</c:v>
                      </c:pt>
                      <c:pt idx="2130">
                        <c:v>236.31659999999999</c:v>
                      </c:pt>
                      <c:pt idx="2131">
                        <c:v>236.47068999999999</c:v>
                      </c:pt>
                      <c:pt idx="2132">
                        <c:v>236.5686</c:v>
                      </c:pt>
                      <c:pt idx="2133">
                        <c:v>236.69037</c:v>
                      </c:pt>
                      <c:pt idx="2134">
                        <c:v>236.79107999999999</c:v>
                      </c:pt>
                      <c:pt idx="2135">
                        <c:v>236.91852</c:v>
                      </c:pt>
                      <c:pt idx="2136">
                        <c:v>237.04647</c:v>
                      </c:pt>
                      <c:pt idx="2137">
                        <c:v>237.17468</c:v>
                      </c:pt>
                      <c:pt idx="2138">
                        <c:v>237.31871000000001</c:v>
                      </c:pt>
                      <c:pt idx="2139">
                        <c:v>237.43369000000001</c:v>
                      </c:pt>
                      <c:pt idx="2140">
                        <c:v>237.58346</c:v>
                      </c:pt>
                      <c:pt idx="2141">
                        <c:v>237.72336000000001</c:v>
                      </c:pt>
                      <c:pt idx="2142">
                        <c:v>237.85766000000001</c:v>
                      </c:pt>
                      <c:pt idx="2143">
                        <c:v>237.97353000000001</c:v>
                      </c:pt>
                      <c:pt idx="2144">
                        <c:v>238.07366999999999</c:v>
                      </c:pt>
                      <c:pt idx="2145">
                        <c:v>238.17371</c:v>
                      </c:pt>
                      <c:pt idx="2146">
                        <c:v>238.29614000000001</c:v>
                      </c:pt>
                      <c:pt idx="2147">
                        <c:v>238.42815999999999</c:v>
                      </c:pt>
                      <c:pt idx="2148">
                        <c:v>238.54481999999999</c:v>
                      </c:pt>
                      <c:pt idx="2149">
                        <c:v>238.69826</c:v>
                      </c:pt>
                      <c:pt idx="2150">
                        <c:v>238.79845</c:v>
                      </c:pt>
                      <c:pt idx="2151">
                        <c:v>238.96021999999999</c:v>
                      </c:pt>
                      <c:pt idx="2152">
                        <c:v>239.06855999999999</c:v>
                      </c:pt>
                      <c:pt idx="2153">
                        <c:v>239.17035000000001</c:v>
                      </c:pt>
                      <c:pt idx="2154">
                        <c:v>239.27607</c:v>
                      </c:pt>
                      <c:pt idx="2155">
                        <c:v>239.46806000000001</c:v>
                      </c:pt>
                      <c:pt idx="2156">
                        <c:v>239.57576</c:v>
                      </c:pt>
                      <c:pt idx="2157">
                        <c:v>239.69837000000001</c:v>
                      </c:pt>
                      <c:pt idx="2158">
                        <c:v>239.82470000000001</c:v>
                      </c:pt>
                      <c:pt idx="2159">
                        <c:v>239.9367</c:v>
                      </c:pt>
                      <c:pt idx="2160">
                        <c:v>240.0488</c:v>
                      </c:pt>
                      <c:pt idx="2161">
                        <c:v>240.15416999999999</c:v>
                      </c:pt>
                      <c:pt idx="2162">
                        <c:v>240.27996999999999</c:v>
                      </c:pt>
                      <c:pt idx="2163">
                        <c:v>240.40468999999999</c:v>
                      </c:pt>
                      <c:pt idx="2164">
                        <c:v>240.52001000000001</c:v>
                      </c:pt>
                      <c:pt idx="2165">
                        <c:v>240.65458000000001</c:v>
                      </c:pt>
                      <c:pt idx="2166">
                        <c:v>240.80024</c:v>
                      </c:pt>
                      <c:pt idx="2167">
                        <c:v>240.89579000000001</c:v>
                      </c:pt>
                      <c:pt idx="2168">
                        <c:v>241.07148000000001</c:v>
                      </c:pt>
                      <c:pt idx="2169">
                        <c:v>241.16911999999999</c:v>
                      </c:pt>
                      <c:pt idx="2170">
                        <c:v>241.29167000000001</c:v>
                      </c:pt>
                      <c:pt idx="2171">
                        <c:v>241.4186</c:v>
                      </c:pt>
                      <c:pt idx="2172">
                        <c:v>241.52673999999999</c:v>
                      </c:pt>
                      <c:pt idx="2173">
                        <c:v>241.66693000000001</c:v>
                      </c:pt>
                      <c:pt idx="2174">
                        <c:v>241.80811</c:v>
                      </c:pt>
                      <c:pt idx="2175">
                        <c:v>241.92291</c:v>
                      </c:pt>
                      <c:pt idx="2176">
                        <c:v>242.0772</c:v>
                      </c:pt>
                      <c:pt idx="2177">
                        <c:v>242.17248000000001</c:v>
                      </c:pt>
                      <c:pt idx="2178">
                        <c:v>242.29535000000001</c:v>
                      </c:pt>
                      <c:pt idx="2179">
                        <c:v>242.42956000000001</c:v>
                      </c:pt>
                      <c:pt idx="2180">
                        <c:v>242.54214999999999</c:v>
                      </c:pt>
                      <c:pt idx="2181">
                        <c:v>242.66654</c:v>
                      </c:pt>
                      <c:pt idx="2182">
                        <c:v>242.80546000000001</c:v>
                      </c:pt>
                      <c:pt idx="2183">
                        <c:v>242.96605</c:v>
                      </c:pt>
                      <c:pt idx="2184">
                        <c:v>243.07254</c:v>
                      </c:pt>
                      <c:pt idx="2185">
                        <c:v>243.20577</c:v>
                      </c:pt>
                      <c:pt idx="2186">
                        <c:v>243.29046</c:v>
                      </c:pt>
                      <c:pt idx="2187">
                        <c:v>243.43114</c:v>
                      </c:pt>
                      <c:pt idx="2188">
                        <c:v>243.55238</c:v>
                      </c:pt>
                      <c:pt idx="2189">
                        <c:v>243.67876999999999</c:v>
                      </c:pt>
                      <c:pt idx="2190">
                        <c:v>243.79320999999999</c:v>
                      </c:pt>
                      <c:pt idx="2191">
                        <c:v>243.93066999999999</c:v>
                      </c:pt>
                      <c:pt idx="2192">
                        <c:v>244.03824</c:v>
                      </c:pt>
                      <c:pt idx="2193">
                        <c:v>244.16816</c:v>
                      </c:pt>
                      <c:pt idx="2194">
                        <c:v>244.27691999999999</c:v>
                      </c:pt>
                      <c:pt idx="2195">
                        <c:v>244.42766</c:v>
                      </c:pt>
                      <c:pt idx="2196">
                        <c:v>244.54465999999999</c:v>
                      </c:pt>
                      <c:pt idx="2197">
                        <c:v>244.67037999999999</c:v>
                      </c:pt>
                      <c:pt idx="2198">
                        <c:v>244.75593000000001</c:v>
                      </c:pt>
                      <c:pt idx="2199">
                        <c:v>244.90369999999999</c:v>
                      </c:pt>
                      <c:pt idx="2200">
                        <c:v>245.04765</c:v>
                      </c:pt>
                      <c:pt idx="2201">
                        <c:v>245.14505</c:v>
                      </c:pt>
                      <c:pt idx="2202">
                        <c:v>245.27869000000001</c:v>
                      </c:pt>
                      <c:pt idx="2203">
                        <c:v>245.40056999999999</c:v>
                      </c:pt>
                      <c:pt idx="2204">
                        <c:v>245.53973999999999</c:v>
                      </c:pt>
                      <c:pt idx="2205">
                        <c:v>245.65169</c:v>
                      </c:pt>
                      <c:pt idx="2206">
                        <c:v>245.78843000000001</c:v>
                      </c:pt>
                      <c:pt idx="2207">
                        <c:v>245.91317000000001</c:v>
                      </c:pt>
                      <c:pt idx="2208">
                        <c:v>246.03315000000001</c:v>
                      </c:pt>
                      <c:pt idx="2209">
                        <c:v>246.1739</c:v>
                      </c:pt>
                      <c:pt idx="2210">
                        <c:v>246.2817</c:v>
                      </c:pt>
                      <c:pt idx="2211">
                        <c:v>246.41120000000001</c:v>
                      </c:pt>
                      <c:pt idx="2212">
                        <c:v>246.51614000000001</c:v>
                      </c:pt>
                      <c:pt idx="2213">
                        <c:v>246.64956000000001</c:v>
                      </c:pt>
                      <c:pt idx="2214">
                        <c:v>246.79286999999999</c:v>
                      </c:pt>
                      <c:pt idx="2215">
                        <c:v>246.90751</c:v>
                      </c:pt>
                      <c:pt idx="2216">
                        <c:v>247.05322000000001</c:v>
                      </c:pt>
                      <c:pt idx="2217">
                        <c:v>247.15459999999999</c:v>
                      </c:pt>
                      <c:pt idx="2218">
                        <c:v>247.28529</c:v>
                      </c:pt>
                      <c:pt idx="2219">
                        <c:v>247.39410000000001</c:v>
                      </c:pt>
                      <c:pt idx="2220">
                        <c:v>247.52421000000001</c:v>
                      </c:pt>
                      <c:pt idx="2221">
                        <c:v>247.64909</c:v>
                      </c:pt>
                      <c:pt idx="2222">
                        <c:v>247.78790000000001</c:v>
                      </c:pt>
                      <c:pt idx="2223">
                        <c:v>247.90279000000001</c:v>
                      </c:pt>
                      <c:pt idx="2224">
                        <c:v>248.04147</c:v>
                      </c:pt>
                      <c:pt idx="2225">
                        <c:v>248.17705000000001</c:v>
                      </c:pt>
                      <c:pt idx="2226">
                        <c:v>248.28229999999999</c:v>
                      </c:pt>
                      <c:pt idx="2227">
                        <c:v>248.41338999999999</c:v>
                      </c:pt>
                      <c:pt idx="2228">
                        <c:v>248.54237000000001</c:v>
                      </c:pt>
                      <c:pt idx="2229">
                        <c:v>248.72649999999999</c:v>
                      </c:pt>
                      <c:pt idx="2230">
                        <c:v>248.77458999999999</c:v>
                      </c:pt>
                      <c:pt idx="2231">
                        <c:v>248.90803</c:v>
                      </c:pt>
                      <c:pt idx="2232">
                        <c:v>249.01701</c:v>
                      </c:pt>
                      <c:pt idx="2233">
                        <c:v>249.18194</c:v>
                      </c:pt>
                      <c:pt idx="2234">
                        <c:v>249.29534000000001</c:v>
                      </c:pt>
                      <c:pt idx="2235">
                        <c:v>249.42321000000001</c:v>
                      </c:pt>
                      <c:pt idx="2236">
                        <c:v>249.52248</c:v>
                      </c:pt>
                      <c:pt idx="2237">
                        <c:v>249.65878000000001</c:v>
                      </c:pt>
                      <c:pt idx="2238">
                        <c:v>249.78682000000001</c:v>
                      </c:pt>
                      <c:pt idx="2239">
                        <c:v>249.88301000000001</c:v>
                      </c:pt>
                      <c:pt idx="2240">
                        <c:v>250.02973</c:v>
                      </c:pt>
                      <c:pt idx="2241">
                        <c:v>250.15396000000001</c:v>
                      </c:pt>
                      <c:pt idx="2242">
                        <c:v>250.32320000000001</c:v>
                      </c:pt>
                      <c:pt idx="2243">
                        <c:v>250.44345999999999</c:v>
                      </c:pt>
                      <c:pt idx="2244">
                        <c:v>250.53764000000001</c:v>
                      </c:pt>
                      <c:pt idx="2245">
                        <c:v>250.69136</c:v>
                      </c:pt>
                      <c:pt idx="2246">
                        <c:v>250.81254999999999</c:v>
                      </c:pt>
                      <c:pt idx="2247">
                        <c:v>250.90672000000001</c:v>
                      </c:pt>
                      <c:pt idx="2248">
                        <c:v>251.05286000000001</c:v>
                      </c:pt>
                      <c:pt idx="2249">
                        <c:v>251.16612000000001</c:v>
                      </c:pt>
                      <c:pt idx="2250">
                        <c:v>251.28926000000001</c:v>
                      </c:pt>
                      <c:pt idx="2251">
                        <c:v>251.39106000000001</c:v>
                      </c:pt>
                      <c:pt idx="2252">
                        <c:v>251.5266</c:v>
                      </c:pt>
                      <c:pt idx="2253">
                        <c:v>251.68566999999999</c:v>
                      </c:pt>
                      <c:pt idx="2254">
                        <c:v>251.78613000000001</c:v>
                      </c:pt>
                      <c:pt idx="2255">
                        <c:v>251.90666999999999</c:v>
                      </c:pt>
                      <c:pt idx="2256">
                        <c:v>252.04232999999999</c:v>
                      </c:pt>
                      <c:pt idx="2257">
                        <c:v>252.18164999999999</c:v>
                      </c:pt>
                      <c:pt idx="2258">
                        <c:v>252.31219999999999</c:v>
                      </c:pt>
                      <c:pt idx="2259">
                        <c:v>252.41081</c:v>
                      </c:pt>
                      <c:pt idx="2260">
                        <c:v>252.53196</c:v>
                      </c:pt>
                      <c:pt idx="2261">
                        <c:v>252.62841</c:v>
                      </c:pt>
                      <c:pt idx="2262">
                        <c:v>252.77325999999999</c:v>
                      </c:pt>
                      <c:pt idx="2263">
                        <c:v>252.93527</c:v>
                      </c:pt>
                      <c:pt idx="2264">
                        <c:v>253.04447999999999</c:v>
                      </c:pt>
                      <c:pt idx="2265">
                        <c:v>253.15778</c:v>
                      </c:pt>
                      <c:pt idx="2266">
                        <c:v>253.28917000000001</c:v>
                      </c:pt>
                      <c:pt idx="2267">
                        <c:v>253.41547</c:v>
                      </c:pt>
                      <c:pt idx="2268">
                        <c:v>253.53774000000001</c:v>
                      </c:pt>
                      <c:pt idx="2269">
                        <c:v>253.66854000000001</c:v>
                      </c:pt>
                      <c:pt idx="2270">
                        <c:v>253.79364000000001</c:v>
                      </c:pt>
                      <c:pt idx="2271">
                        <c:v>253.88471999999999</c:v>
                      </c:pt>
                      <c:pt idx="2272">
                        <c:v>254.00568000000001</c:v>
                      </c:pt>
                      <c:pt idx="2273">
                        <c:v>254.14717999999999</c:v>
                      </c:pt>
                      <c:pt idx="2274">
                        <c:v>254.29077000000001</c:v>
                      </c:pt>
                      <c:pt idx="2275">
                        <c:v>254.39696000000001</c:v>
                      </c:pt>
                      <c:pt idx="2276">
                        <c:v>254.52919</c:v>
                      </c:pt>
                      <c:pt idx="2277">
                        <c:v>254.65449000000001</c:v>
                      </c:pt>
                      <c:pt idx="2278">
                        <c:v>254.77202</c:v>
                      </c:pt>
                      <c:pt idx="2279">
                        <c:v>254.8819</c:v>
                      </c:pt>
                      <c:pt idx="2280">
                        <c:v>255.02265</c:v>
                      </c:pt>
                      <c:pt idx="2281">
                        <c:v>255.14659</c:v>
                      </c:pt>
                      <c:pt idx="2282">
                        <c:v>255.26664</c:v>
                      </c:pt>
                      <c:pt idx="2283">
                        <c:v>255.4205</c:v>
                      </c:pt>
                      <c:pt idx="2284">
                        <c:v>255.54491999999999</c:v>
                      </c:pt>
                      <c:pt idx="2285">
                        <c:v>255.62153000000001</c:v>
                      </c:pt>
                      <c:pt idx="2286">
                        <c:v>255.73364000000001</c:v>
                      </c:pt>
                      <c:pt idx="2287">
                        <c:v>255.88276999999999</c:v>
                      </c:pt>
                      <c:pt idx="2288">
                        <c:v>256.03928999999999</c:v>
                      </c:pt>
                      <c:pt idx="2289">
                        <c:v>256.15749</c:v>
                      </c:pt>
                      <c:pt idx="2290">
                        <c:v>256.31085000000002</c:v>
                      </c:pt>
                      <c:pt idx="2291">
                        <c:v>256.41379000000001</c:v>
                      </c:pt>
                      <c:pt idx="2292">
                        <c:v>256.55137000000002</c:v>
                      </c:pt>
                      <c:pt idx="2293">
                        <c:v>256.65348999999998</c:v>
                      </c:pt>
                      <c:pt idx="2294">
                        <c:v>256.79996999999997</c:v>
                      </c:pt>
                      <c:pt idx="2295">
                        <c:v>256.94749000000002</c:v>
                      </c:pt>
                      <c:pt idx="2296">
                        <c:v>257.04502000000002</c:v>
                      </c:pt>
                      <c:pt idx="2297">
                        <c:v>257.15798999999998</c:v>
                      </c:pt>
                      <c:pt idx="2298">
                        <c:v>257.31043</c:v>
                      </c:pt>
                      <c:pt idx="2299">
                        <c:v>257.43743999999998</c:v>
                      </c:pt>
                      <c:pt idx="2300">
                        <c:v>257.5684</c:v>
                      </c:pt>
                      <c:pt idx="2301">
                        <c:v>257.67511999999999</c:v>
                      </c:pt>
                      <c:pt idx="2302">
                        <c:v>257.79439000000002</c:v>
                      </c:pt>
                      <c:pt idx="2303">
                        <c:v>257.92446999999999</c:v>
                      </c:pt>
                      <c:pt idx="2304">
                        <c:v>258.03041999999999</c:v>
                      </c:pt>
                      <c:pt idx="2305">
                        <c:v>258.14058999999997</c:v>
                      </c:pt>
                      <c:pt idx="2306">
                        <c:v>258.30685</c:v>
                      </c:pt>
                      <c:pt idx="2307">
                        <c:v>258.40039000000002</c:v>
                      </c:pt>
                      <c:pt idx="2308">
                        <c:v>258.53167000000002</c:v>
                      </c:pt>
                      <c:pt idx="2309">
                        <c:v>258.66129000000001</c:v>
                      </c:pt>
                      <c:pt idx="2310">
                        <c:v>258.76299999999998</c:v>
                      </c:pt>
                      <c:pt idx="2311">
                        <c:v>258.90883000000002</c:v>
                      </c:pt>
                      <c:pt idx="2312">
                        <c:v>259.01922000000002</c:v>
                      </c:pt>
                      <c:pt idx="2313">
                        <c:v>259.17847</c:v>
                      </c:pt>
                      <c:pt idx="2314">
                        <c:v>259.27834000000001</c:v>
                      </c:pt>
                      <c:pt idx="2315">
                        <c:v>259.38583999999997</c:v>
                      </c:pt>
                      <c:pt idx="2316">
                        <c:v>259.51794000000001</c:v>
                      </c:pt>
                      <c:pt idx="2317">
                        <c:v>259.64323000000002</c:v>
                      </c:pt>
                      <c:pt idx="2318">
                        <c:v>259.74797999999998</c:v>
                      </c:pt>
                      <c:pt idx="2319">
                        <c:v>259.85455999999999</c:v>
                      </c:pt>
                      <c:pt idx="2320">
                        <c:v>259.98327999999998</c:v>
                      </c:pt>
                      <c:pt idx="2321">
                        <c:v>260.09980000000002</c:v>
                      </c:pt>
                      <c:pt idx="2322">
                        <c:v>260.26796999999999</c:v>
                      </c:pt>
                      <c:pt idx="2323">
                        <c:v>260.41358000000002</c:v>
                      </c:pt>
                      <c:pt idx="2324">
                        <c:v>260.55023</c:v>
                      </c:pt>
                      <c:pt idx="2325">
                        <c:v>260.67775999999998</c:v>
                      </c:pt>
                      <c:pt idx="2326">
                        <c:v>260.79822000000001</c:v>
                      </c:pt>
                      <c:pt idx="2327">
                        <c:v>260.90651000000003</c:v>
                      </c:pt>
                      <c:pt idx="2328">
                        <c:v>261.05858000000001</c:v>
                      </c:pt>
                      <c:pt idx="2329">
                        <c:v>261.15735000000001</c:v>
                      </c:pt>
                      <c:pt idx="2330">
                        <c:v>261.30691999999999</c:v>
                      </c:pt>
                      <c:pt idx="2331">
                        <c:v>261.39476999999999</c:v>
                      </c:pt>
                      <c:pt idx="2332">
                        <c:v>261.51677000000001</c:v>
                      </c:pt>
                      <c:pt idx="2333">
                        <c:v>261.6497</c:v>
                      </c:pt>
                      <c:pt idx="2334">
                        <c:v>261.75236000000001</c:v>
                      </c:pt>
                      <c:pt idx="2335">
                        <c:v>261.89884999999998</c:v>
                      </c:pt>
                      <c:pt idx="2336">
                        <c:v>261.97435000000002</c:v>
                      </c:pt>
                      <c:pt idx="2337">
                        <c:v>262.13386000000003</c:v>
                      </c:pt>
                      <c:pt idx="2338">
                        <c:v>262.24855000000002</c:v>
                      </c:pt>
                      <c:pt idx="2339">
                        <c:v>262.37135999999998</c:v>
                      </c:pt>
                      <c:pt idx="2340">
                        <c:v>262.51490999999999</c:v>
                      </c:pt>
                      <c:pt idx="2341">
                        <c:v>262.61935999999997</c:v>
                      </c:pt>
                      <c:pt idx="2342">
                        <c:v>262.78077999999999</c:v>
                      </c:pt>
                      <c:pt idx="2343">
                        <c:v>262.91367000000002</c:v>
                      </c:pt>
                      <c:pt idx="2344">
                        <c:v>263.00546000000003</c:v>
                      </c:pt>
                      <c:pt idx="2345">
                        <c:v>263.14019999999999</c:v>
                      </c:pt>
                      <c:pt idx="2346">
                        <c:v>263.29304999999999</c:v>
                      </c:pt>
                      <c:pt idx="2347">
                        <c:v>263.41419999999999</c:v>
                      </c:pt>
                      <c:pt idx="2348">
                        <c:v>263.52442000000002</c:v>
                      </c:pt>
                      <c:pt idx="2349">
                        <c:v>263.62792000000002</c:v>
                      </c:pt>
                      <c:pt idx="2350">
                        <c:v>263.78214000000003</c:v>
                      </c:pt>
                      <c:pt idx="2351">
                        <c:v>263.92694999999998</c:v>
                      </c:pt>
                      <c:pt idx="2352">
                        <c:v>264.01981999999998</c:v>
                      </c:pt>
                      <c:pt idx="2353">
                        <c:v>264.12930999999998</c:v>
                      </c:pt>
                      <c:pt idx="2354">
                        <c:v>264.27899000000002</c:v>
                      </c:pt>
                      <c:pt idx="2355">
                        <c:v>264.37995999999998</c:v>
                      </c:pt>
                      <c:pt idx="2356">
                        <c:v>264.49952999999999</c:v>
                      </c:pt>
                      <c:pt idx="2357">
                        <c:v>264.62468999999999</c:v>
                      </c:pt>
                      <c:pt idx="2358">
                        <c:v>264.74209999999999</c:v>
                      </c:pt>
                      <c:pt idx="2359">
                        <c:v>264.86455999999998</c:v>
                      </c:pt>
                      <c:pt idx="2360">
                        <c:v>265.02222</c:v>
                      </c:pt>
                      <c:pt idx="2361">
                        <c:v>265.12497999999999</c:v>
                      </c:pt>
                      <c:pt idx="2362">
                        <c:v>265.26087999999999</c:v>
                      </c:pt>
                      <c:pt idx="2363">
                        <c:v>265.42239000000001</c:v>
                      </c:pt>
                      <c:pt idx="2364">
                        <c:v>265.52285999999998</c:v>
                      </c:pt>
                      <c:pt idx="2365">
                        <c:v>265.61842000000001</c:v>
                      </c:pt>
                      <c:pt idx="2366">
                        <c:v>265.78762999999998</c:v>
                      </c:pt>
                      <c:pt idx="2367">
                        <c:v>265.88587000000001</c:v>
                      </c:pt>
                      <c:pt idx="2368">
                        <c:v>265.99997999999999</c:v>
                      </c:pt>
                      <c:pt idx="2369">
                        <c:v>266.16834999999998</c:v>
                      </c:pt>
                      <c:pt idx="2370">
                        <c:v>266.28233999999998</c:v>
                      </c:pt>
                      <c:pt idx="2371">
                        <c:v>266.41131000000001</c:v>
                      </c:pt>
                      <c:pt idx="2372">
                        <c:v>266.53300000000002</c:v>
                      </c:pt>
                      <c:pt idx="2373">
                        <c:v>266.64567</c:v>
                      </c:pt>
                      <c:pt idx="2374">
                        <c:v>266.76391000000001</c:v>
                      </c:pt>
                      <c:pt idx="2375">
                        <c:v>266.91018000000003</c:v>
                      </c:pt>
                      <c:pt idx="2376">
                        <c:v>267.00252</c:v>
                      </c:pt>
                      <c:pt idx="2377">
                        <c:v>267.16534000000001</c:v>
                      </c:pt>
                      <c:pt idx="2378">
                        <c:v>267.25626</c:v>
                      </c:pt>
                      <c:pt idx="2379">
                        <c:v>267.40219999999999</c:v>
                      </c:pt>
                      <c:pt idx="2380">
                        <c:v>267.48971999999998</c:v>
                      </c:pt>
                      <c:pt idx="2381">
                        <c:v>267.63380000000001</c:v>
                      </c:pt>
                      <c:pt idx="2382">
                        <c:v>267.76783</c:v>
                      </c:pt>
                      <c:pt idx="2383">
                        <c:v>267.91458</c:v>
                      </c:pt>
                      <c:pt idx="2384">
                        <c:v>268.02814000000001</c:v>
                      </c:pt>
                      <c:pt idx="2385">
                        <c:v>268.15759000000003</c:v>
                      </c:pt>
                      <c:pt idx="2386">
                        <c:v>268.27211999999997</c:v>
                      </c:pt>
                      <c:pt idx="2387">
                        <c:v>268.41651000000002</c:v>
                      </c:pt>
                      <c:pt idx="2388">
                        <c:v>268.54486000000003</c:v>
                      </c:pt>
                      <c:pt idx="2389">
                        <c:v>268.70053000000001</c:v>
                      </c:pt>
                      <c:pt idx="2390">
                        <c:v>268.81952000000001</c:v>
                      </c:pt>
                      <c:pt idx="2391">
                        <c:v>268.92514999999997</c:v>
                      </c:pt>
                      <c:pt idx="2392">
                        <c:v>269.03073000000001</c:v>
                      </c:pt>
                      <c:pt idx="2393">
                        <c:v>269.12058999999999</c:v>
                      </c:pt>
                      <c:pt idx="2394">
                        <c:v>269.25466</c:v>
                      </c:pt>
                      <c:pt idx="2395">
                        <c:v>269.37103999999999</c:v>
                      </c:pt>
                      <c:pt idx="2396">
                        <c:v>269.52148999999997</c:v>
                      </c:pt>
                      <c:pt idx="2397">
                        <c:v>269.62643000000003</c:v>
                      </c:pt>
                      <c:pt idx="2398">
                        <c:v>269.74743000000001</c:v>
                      </c:pt>
                      <c:pt idx="2399">
                        <c:v>269.88220999999999</c:v>
                      </c:pt>
                      <c:pt idx="2400">
                        <c:v>269.99790000000002</c:v>
                      </c:pt>
                      <c:pt idx="2401">
                        <c:v>270.15383000000003</c:v>
                      </c:pt>
                      <c:pt idx="2402">
                        <c:v>270.28438</c:v>
                      </c:pt>
                      <c:pt idx="2403">
                        <c:v>270.46624000000003</c:v>
                      </c:pt>
                      <c:pt idx="2404">
                        <c:v>270.53224</c:v>
                      </c:pt>
                      <c:pt idx="2405">
                        <c:v>270.67626000000001</c:v>
                      </c:pt>
                      <c:pt idx="2406">
                        <c:v>270.74203999999997</c:v>
                      </c:pt>
                      <c:pt idx="2407">
                        <c:v>270.89891999999998</c:v>
                      </c:pt>
                      <c:pt idx="2408">
                        <c:v>271.02443</c:v>
                      </c:pt>
                      <c:pt idx="2409">
                        <c:v>271.15791000000002</c:v>
                      </c:pt>
                      <c:pt idx="2410">
                        <c:v>271.29077999999998</c:v>
                      </c:pt>
                      <c:pt idx="2411">
                        <c:v>271.44650000000001</c:v>
                      </c:pt>
                      <c:pt idx="2412">
                        <c:v>271.53757000000002</c:v>
                      </c:pt>
                      <c:pt idx="2413">
                        <c:v>271.65733999999998</c:v>
                      </c:pt>
                      <c:pt idx="2414">
                        <c:v>271.79771</c:v>
                      </c:pt>
                      <c:pt idx="2415">
                        <c:v>271.89568000000003</c:v>
                      </c:pt>
                      <c:pt idx="2416">
                        <c:v>272.02922999999998</c:v>
                      </c:pt>
                      <c:pt idx="2417">
                        <c:v>272.13528000000002</c:v>
                      </c:pt>
                      <c:pt idx="2418">
                        <c:v>272.26515999999998</c:v>
                      </c:pt>
                      <c:pt idx="2419">
                        <c:v>272.38454999999999</c:v>
                      </c:pt>
                      <c:pt idx="2420">
                        <c:v>272.49092999999999</c:v>
                      </c:pt>
                      <c:pt idx="2421">
                        <c:v>272.62209999999999</c:v>
                      </c:pt>
                      <c:pt idx="2422">
                        <c:v>272.75416999999999</c:v>
                      </c:pt>
                      <c:pt idx="2423">
                        <c:v>272.89296999999999</c:v>
                      </c:pt>
                      <c:pt idx="2424">
                        <c:v>273.02726999999999</c:v>
                      </c:pt>
                      <c:pt idx="2425">
                        <c:v>273.15156000000002</c:v>
                      </c:pt>
                      <c:pt idx="2426">
                        <c:v>273.25887999999998</c:v>
                      </c:pt>
                      <c:pt idx="2427">
                        <c:v>273.41642000000002</c:v>
                      </c:pt>
                      <c:pt idx="2428">
                        <c:v>273.53393</c:v>
                      </c:pt>
                      <c:pt idx="2429">
                        <c:v>273.60791999999998</c:v>
                      </c:pt>
                      <c:pt idx="2430">
                        <c:v>273.77035999999998</c:v>
                      </c:pt>
                      <c:pt idx="2431">
                        <c:v>273.87052999999997</c:v>
                      </c:pt>
                      <c:pt idx="2432">
                        <c:v>274.01602000000003</c:v>
                      </c:pt>
                      <c:pt idx="2433">
                        <c:v>274.11513000000002</c:v>
                      </c:pt>
                      <c:pt idx="2434">
                        <c:v>274.26366999999999</c:v>
                      </c:pt>
                      <c:pt idx="2435">
                        <c:v>274.38103999999998</c:v>
                      </c:pt>
                      <c:pt idx="2436">
                        <c:v>274.51621999999998</c:v>
                      </c:pt>
                      <c:pt idx="2437">
                        <c:v>274.64832000000001</c:v>
                      </c:pt>
                      <c:pt idx="2438">
                        <c:v>274.7869</c:v>
                      </c:pt>
                      <c:pt idx="2439">
                        <c:v>274.90722</c:v>
                      </c:pt>
                      <c:pt idx="2440">
                        <c:v>275.01064000000002</c:v>
                      </c:pt>
                      <c:pt idx="2441">
                        <c:v>275.13977999999997</c:v>
                      </c:pt>
                      <c:pt idx="2442">
                        <c:v>275.25470000000001</c:v>
                      </c:pt>
                      <c:pt idx="2443">
                        <c:v>275.36919999999998</c:v>
                      </c:pt>
                      <c:pt idx="2444">
                        <c:v>275.48667999999998</c:v>
                      </c:pt>
                      <c:pt idx="2445">
                        <c:v>275.58922000000001</c:v>
                      </c:pt>
                      <c:pt idx="2446">
                        <c:v>275.71973000000003</c:v>
                      </c:pt>
                      <c:pt idx="2447">
                        <c:v>275.87286</c:v>
                      </c:pt>
                      <c:pt idx="2448">
                        <c:v>275.98043999999999</c:v>
                      </c:pt>
                      <c:pt idx="2449">
                        <c:v>276.10941000000003</c:v>
                      </c:pt>
                      <c:pt idx="2450">
                        <c:v>276.24651999999998</c:v>
                      </c:pt>
                      <c:pt idx="2451">
                        <c:v>276.41613000000001</c:v>
                      </c:pt>
                      <c:pt idx="2452">
                        <c:v>276.48011000000002</c:v>
                      </c:pt>
                      <c:pt idx="2453">
                        <c:v>276.65348</c:v>
                      </c:pt>
                      <c:pt idx="2454">
                        <c:v>276.76623999999998</c:v>
                      </c:pt>
                      <c:pt idx="2455">
                        <c:v>276.88506999999998</c:v>
                      </c:pt>
                      <c:pt idx="2456">
                        <c:v>277.02467999999999</c:v>
                      </c:pt>
                      <c:pt idx="2457">
                        <c:v>277.16631000000001</c:v>
                      </c:pt>
                      <c:pt idx="2458">
                        <c:v>277.26319999999998</c:v>
                      </c:pt>
                      <c:pt idx="2459">
                        <c:v>277.39319999999998</c:v>
                      </c:pt>
                      <c:pt idx="2460">
                        <c:v>277.51519999999999</c:v>
                      </c:pt>
                      <c:pt idx="2461">
                        <c:v>277.65575999999999</c:v>
                      </c:pt>
                      <c:pt idx="2462">
                        <c:v>277.77024</c:v>
                      </c:pt>
                      <c:pt idx="2463">
                        <c:v>277.92615999999998</c:v>
                      </c:pt>
                      <c:pt idx="2464">
                        <c:v>278.05943000000002</c:v>
                      </c:pt>
                      <c:pt idx="2465">
                        <c:v>278.15472999999997</c:v>
                      </c:pt>
                      <c:pt idx="2466">
                        <c:v>278.29637000000002</c:v>
                      </c:pt>
                      <c:pt idx="2467">
                        <c:v>278.43527</c:v>
                      </c:pt>
                      <c:pt idx="2468">
                        <c:v>278.56261000000001</c:v>
                      </c:pt>
                      <c:pt idx="2469">
                        <c:v>278.67800999999997</c:v>
                      </c:pt>
                      <c:pt idx="2470">
                        <c:v>278.78451000000001</c:v>
                      </c:pt>
                      <c:pt idx="2471">
                        <c:v>278.95415000000003</c:v>
                      </c:pt>
                      <c:pt idx="2472">
                        <c:v>279.04325999999998</c:v>
                      </c:pt>
                      <c:pt idx="2473">
                        <c:v>279.18973</c:v>
                      </c:pt>
                      <c:pt idx="2474">
                        <c:v>279.30005</c:v>
                      </c:pt>
                      <c:pt idx="2475">
                        <c:v>279.4205</c:v>
                      </c:pt>
                      <c:pt idx="2476">
                        <c:v>279.54962999999998</c:v>
                      </c:pt>
                      <c:pt idx="2477">
                        <c:v>279.67111999999997</c:v>
                      </c:pt>
                      <c:pt idx="2478">
                        <c:v>279.78118000000001</c:v>
                      </c:pt>
                      <c:pt idx="2479">
                        <c:v>279.93547999999998</c:v>
                      </c:pt>
                      <c:pt idx="2480">
                        <c:v>280.00241</c:v>
                      </c:pt>
                      <c:pt idx="2481">
                        <c:v>280.15435000000002</c:v>
                      </c:pt>
                      <c:pt idx="2482">
                        <c:v>280.29187000000002</c:v>
                      </c:pt>
                      <c:pt idx="2483">
                        <c:v>280.38893999999999</c:v>
                      </c:pt>
                      <c:pt idx="2484">
                        <c:v>280.52958000000001</c:v>
                      </c:pt>
                      <c:pt idx="2485">
                        <c:v>280.65971000000002</c:v>
                      </c:pt>
                      <c:pt idx="2486">
                        <c:v>280.76074999999997</c:v>
                      </c:pt>
                      <c:pt idx="2487">
                        <c:v>280.87405000000001</c:v>
                      </c:pt>
                      <c:pt idx="2488">
                        <c:v>281.00088</c:v>
                      </c:pt>
                      <c:pt idx="2489">
                        <c:v>281.11428999999998</c:v>
                      </c:pt>
                      <c:pt idx="2490">
                        <c:v>281.25315000000001</c:v>
                      </c:pt>
                      <c:pt idx="2491">
                        <c:v>281.42338000000001</c:v>
                      </c:pt>
                      <c:pt idx="2492">
                        <c:v>281.47665000000001</c:v>
                      </c:pt>
                      <c:pt idx="2493">
                        <c:v>281.62157999999999</c:v>
                      </c:pt>
                      <c:pt idx="2494">
                        <c:v>281.74502999999999</c:v>
                      </c:pt>
                      <c:pt idx="2495">
                        <c:v>281.90084999999999</c:v>
                      </c:pt>
                      <c:pt idx="2496">
                        <c:v>282.02307000000002</c:v>
                      </c:pt>
                      <c:pt idx="2497">
                        <c:v>282.16645999999997</c:v>
                      </c:pt>
                      <c:pt idx="2498">
                        <c:v>282.28593000000001</c:v>
                      </c:pt>
                      <c:pt idx="2499">
                        <c:v>282.40244000000001</c:v>
                      </c:pt>
                      <c:pt idx="2500">
                        <c:v>282.49032999999997</c:v>
                      </c:pt>
                      <c:pt idx="2501">
                        <c:v>282.60012</c:v>
                      </c:pt>
                      <c:pt idx="2502">
                        <c:v>282.71861999999999</c:v>
                      </c:pt>
                      <c:pt idx="2503">
                        <c:v>282.86207000000002</c:v>
                      </c:pt>
                      <c:pt idx="2504">
                        <c:v>283.00803000000002</c:v>
                      </c:pt>
                      <c:pt idx="2505">
                        <c:v>283.10687999999999</c:v>
                      </c:pt>
                      <c:pt idx="2506">
                        <c:v>283.24588999999997</c:v>
                      </c:pt>
                      <c:pt idx="2507">
                        <c:v>283.40231</c:v>
                      </c:pt>
                      <c:pt idx="2508">
                        <c:v>283.52609000000001</c:v>
                      </c:pt>
                      <c:pt idx="2509">
                        <c:v>283.64339999999999</c:v>
                      </c:pt>
                      <c:pt idx="2510">
                        <c:v>283.79795000000001</c:v>
                      </c:pt>
                      <c:pt idx="2511">
                        <c:v>283.89882999999998</c:v>
                      </c:pt>
                      <c:pt idx="2512">
                        <c:v>284.01373999999998</c:v>
                      </c:pt>
                      <c:pt idx="2513">
                        <c:v>284.11993000000001</c:v>
                      </c:pt>
                      <c:pt idx="2514">
                        <c:v>284.24642999999998</c:v>
                      </c:pt>
                      <c:pt idx="2515">
                        <c:v>284.35651000000001</c:v>
                      </c:pt>
                      <c:pt idx="2516">
                        <c:v>284.48556000000002</c:v>
                      </c:pt>
                      <c:pt idx="2517">
                        <c:v>284.63681000000003</c:v>
                      </c:pt>
                      <c:pt idx="2518">
                        <c:v>284.75441000000001</c:v>
                      </c:pt>
                      <c:pt idx="2519">
                        <c:v>284.87682999999998</c:v>
                      </c:pt>
                      <c:pt idx="2520">
                        <c:v>285.01807000000002</c:v>
                      </c:pt>
                      <c:pt idx="2521">
                        <c:v>285.11851999999999</c:v>
                      </c:pt>
                      <c:pt idx="2522">
                        <c:v>285.23448000000002</c:v>
                      </c:pt>
                      <c:pt idx="2523">
                        <c:v>285.35514999999998</c:v>
                      </c:pt>
                      <c:pt idx="2524">
                        <c:v>285.42788000000002</c:v>
                      </c:pt>
                      <c:pt idx="2525">
                        <c:v>285.59516000000002</c:v>
                      </c:pt>
                      <c:pt idx="2526">
                        <c:v>285.69206000000003</c:v>
                      </c:pt>
                      <c:pt idx="2527">
                        <c:v>285.85050000000001</c:v>
                      </c:pt>
                      <c:pt idx="2528">
                        <c:v>285.97768000000002</c:v>
                      </c:pt>
                      <c:pt idx="2529">
                        <c:v>286.14485000000002</c:v>
                      </c:pt>
                      <c:pt idx="2530">
                        <c:v>286.26546999999999</c:v>
                      </c:pt>
                      <c:pt idx="2531">
                        <c:v>286.35523999999998</c:v>
                      </c:pt>
                      <c:pt idx="2532">
                        <c:v>286.51333</c:v>
                      </c:pt>
                      <c:pt idx="2533">
                        <c:v>286.65760999999998</c:v>
                      </c:pt>
                      <c:pt idx="2534">
                        <c:v>286.7253</c:v>
                      </c:pt>
                      <c:pt idx="2535">
                        <c:v>286.84314999999998</c:v>
                      </c:pt>
                      <c:pt idx="2536">
                        <c:v>286.98793000000001</c:v>
                      </c:pt>
                      <c:pt idx="2537">
                        <c:v>287.11297999999999</c:v>
                      </c:pt>
                      <c:pt idx="2538">
                        <c:v>287.25781999999998</c:v>
                      </c:pt>
                      <c:pt idx="2539">
                        <c:v>287.37482999999997</c:v>
                      </c:pt>
                      <c:pt idx="2540">
                        <c:v>287.52598</c:v>
                      </c:pt>
                      <c:pt idx="2541">
                        <c:v>287.65944000000002</c:v>
                      </c:pt>
                      <c:pt idx="2542">
                        <c:v>287.77852999999999</c:v>
                      </c:pt>
                      <c:pt idx="2543">
                        <c:v>287.88022000000001</c:v>
                      </c:pt>
                      <c:pt idx="2544">
                        <c:v>287.99097</c:v>
                      </c:pt>
                      <c:pt idx="2545">
                        <c:v>288.11275999999998</c:v>
                      </c:pt>
                      <c:pt idx="2546">
                        <c:v>288.27710999999999</c:v>
                      </c:pt>
                      <c:pt idx="2547">
                        <c:v>288.35696000000002</c:v>
                      </c:pt>
                      <c:pt idx="2548">
                        <c:v>288.52512000000002</c:v>
                      </c:pt>
                      <c:pt idx="2549">
                        <c:v>288.60950000000003</c:v>
                      </c:pt>
                      <c:pt idx="2550">
                        <c:v>288.76571000000001</c:v>
                      </c:pt>
                      <c:pt idx="2551">
                        <c:v>288.90816000000001</c:v>
                      </c:pt>
                      <c:pt idx="2552">
                        <c:v>289.02945</c:v>
                      </c:pt>
                      <c:pt idx="2553">
                        <c:v>289.15917000000002</c:v>
                      </c:pt>
                      <c:pt idx="2554">
                        <c:v>289.29692</c:v>
                      </c:pt>
                      <c:pt idx="2555">
                        <c:v>289.38778000000002</c:v>
                      </c:pt>
                      <c:pt idx="2556">
                        <c:v>289.46253999999999</c:v>
                      </c:pt>
                      <c:pt idx="2557">
                        <c:v>289.60435000000001</c:v>
                      </c:pt>
                      <c:pt idx="2558">
                        <c:v>289.76105000000001</c:v>
                      </c:pt>
                      <c:pt idx="2559">
                        <c:v>289.89931000000001</c:v>
                      </c:pt>
                      <c:pt idx="2560">
                        <c:v>289.98363000000001</c:v>
                      </c:pt>
                      <c:pt idx="2561">
                        <c:v>290.13589000000002</c:v>
                      </c:pt>
                      <c:pt idx="2562">
                        <c:v>290.25803000000002</c:v>
                      </c:pt>
                      <c:pt idx="2563">
                        <c:v>290.39352000000002</c:v>
                      </c:pt>
                      <c:pt idx="2564">
                        <c:v>290.50632000000002</c:v>
                      </c:pt>
                      <c:pt idx="2565">
                        <c:v>290.64017999999999</c:v>
                      </c:pt>
                      <c:pt idx="2566">
                        <c:v>290.79056000000003</c:v>
                      </c:pt>
                      <c:pt idx="2567">
                        <c:v>290.88754999999998</c:v>
                      </c:pt>
                      <c:pt idx="2568">
                        <c:v>291.00936999999999</c:v>
                      </c:pt>
                      <c:pt idx="2569">
                        <c:v>291.14010000000002</c:v>
                      </c:pt>
                      <c:pt idx="2570">
                        <c:v>291.27897999999999</c:v>
                      </c:pt>
                      <c:pt idx="2571">
                        <c:v>291.38281000000001</c:v>
                      </c:pt>
                      <c:pt idx="2572">
                        <c:v>291.50815</c:v>
                      </c:pt>
                      <c:pt idx="2573">
                        <c:v>291.64146</c:v>
                      </c:pt>
                      <c:pt idx="2574">
                        <c:v>291.75912</c:v>
                      </c:pt>
                      <c:pt idx="2575">
                        <c:v>291.85311999999999</c:v>
                      </c:pt>
                      <c:pt idx="2576">
                        <c:v>291.95681000000002</c:v>
                      </c:pt>
                      <c:pt idx="2577">
                        <c:v>292.12475000000001</c:v>
                      </c:pt>
                      <c:pt idx="2578">
                        <c:v>292.22523999999999</c:v>
                      </c:pt>
                      <c:pt idx="2579">
                        <c:v>292.37839000000002</c:v>
                      </c:pt>
                      <c:pt idx="2580">
                        <c:v>292.51646</c:v>
                      </c:pt>
                      <c:pt idx="2581">
                        <c:v>292.59762000000001</c:v>
                      </c:pt>
                      <c:pt idx="2582">
                        <c:v>292.71429000000001</c:v>
                      </c:pt>
                      <c:pt idx="2583">
                        <c:v>292.81601000000001</c:v>
                      </c:pt>
                      <c:pt idx="2584">
                        <c:v>292.97084999999998</c:v>
                      </c:pt>
                      <c:pt idx="2585">
                        <c:v>293.11799999999999</c:v>
                      </c:pt>
                      <c:pt idx="2586">
                        <c:v>293.21566000000001</c:v>
                      </c:pt>
                      <c:pt idx="2587">
                        <c:v>293.32914</c:v>
                      </c:pt>
                      <c:pt idx="2588">
                        <c:v>293.47251</c:v>
                      </c:pt>
                      <c:pt idx="2589">
                        <c:v>293.56049000000002</c:v>
                      </c:pt>
                      <c:pt idx="2590">
                        <c:v>293.72161</c:v>
                      </c:pt>
                      <c:pt idx="2591">
                        <c:v>293.83971000000003</c:v>
                      </c:pt>
                      <c:pt idx="2592">
                        <c:v>293.95720999999998</c:v>
                      </c:pt>
                      <c:pt idx="2593">
                        <c:v>294.09782000000001</c:v>
                      </c:pt>
                      <c:pt idx="2594">
                        <c:v>294.29599999999999</c:v>
                      </c:pt>
                      <c:pt idx="2595">
                        <c:v>294.33699000000001</c:v>
                      </c:pt>
                      <c:pt idx="2596">
                        <c:v>294.45690999999999</c:v>
                      </c:pt>
                      <c:pt idx="2597">
                        <c:v>294.62385</c:v>
                      </c:pt>
                      <c:pt idx="2598">
                        <c:v>294.70204999999999</c:v>
                      </c:pt>
                      <c:pt idx="2599">
                        <c:v>294.82952</c:v>
                      </c:pt>
                      <c:pt idx="2600">
                        <c:v>294.98468000000003</c:v>
                      </c:pt>
                      <c:pt idx="2601">
                        <c:v>295.13008000000002</c:v>
                      </c:pt>
                      <c:pt idx="2602">
                        <c:v>295.22012000000001</c:v>
                      </c:pt>
                      <c:pt idx="2603">
                        <c:v>295.35834</c:v>
                      </c:pt>
                      <c:pt idx="2604">
                        <c:v>295.4923</c:v>
                      </c:pt>
                      <c:pt idx="2605">
                        <c:v>295.59823999999998</c:v>
                      </c:pt>
                      <c:pt idx="2606">
                        <c:v>295.75457999999998</c:v>
                      </c:pt>
                      <c:pt idx="2607">
                        <c:v>295.85298999999998</c:v>
                      </c:pt>
                      <c:pt idx="2608">
                        <c:v>295.97068999999999</c:v>
                      </c:pt>
                      <c:pt idx="2609">
                        <c:v>296.10737999999998</c:v>
                      </c:pt>
                      <c:pt idx="2610">
                        <c:v>296.22082</c:v>
                      </c:pt>
                      <c:pt idx="2611">
                        <c:v>296.38645000000002</c:v>
                      </c:pt>
                      <c:pt idx="2612">
                        <c:v>296.49061999999998</c:v>
                      </c:pt>
                      <c:pt idx="2613">
                        <c:v>296.61507</c:v>
                      </c:pt>
                      <c:pt idx="2614">
                        <c:v>296.74380000000002</c:v>
                      </c:pt>
                      <c:pt idx="2615">
                        <c:v>296.91010999999997</c:v>
                      </c:pt>
                      <c:pt idx="2616">
                        <c:v>297.03453999999999</c:v>
                      </c:pt>
                      <c:pt idx="2617">
                        <c:v>297.1472</c:v>
                      </c:pt>
                      <c:pt idx="2618">
                        <c:v>297.26609000000002</c:v>
                      </c:pt>
                      <c:pt idx="2619">
                        <c:v>297.37846999999999</c:v>
                      </c:pt>
                      <c:pt idx="2620">
                        <c:v>297.48516000000001</c:v>
                      </c:pt>
                      <c:pt idx="2621">
                        <c:v>297.60424</c:v>
                      </c:pt>
                      <c:pt idx="2622">
                        <c:v>297.72890999999998</c:v>
                      </c:pt>
                      <c:pt idx="2623">
                        <c:v>297.82103999999998</c:v>
                      </c:pt>
                      <c:pt idx="2624">
                        <c:v>297.97399000000001</c:v>
                      </c:pt>
                      <c:pt idx="2625">
                        <c:v>298.11074000000002</c:v>
                      </c:pt>
                      <c:pt idx="2626">
                        <c:v>298.22597999999999</c:v>
                      </c:pt>
                      <c:pt idx="2627">
                        <c:v>298.3467</c:v>
                      </c:pt>
                      <c:pt idx="2628">
                        <c:v>298.46118000000001</c:v>
                      </c:pt>
                      <c:pt idx="2629">
                        <c:v>298.60728</c:v>
                      </c:pt>
                      <c:pt idx="2630">
                        <c:v>298.73696999999999</c:v>
                      </c:pt>
                      <c:pt idx="2631">
                        <c:v>298.87222000000003</c:v>
                      </c:pt>
                      <c:pt idx="2632">
                        <c:v>298.98513000000003</c:v>
                      </c:pt>
                      <c:pt idx="2633">
                        <c:v>299.10768999999999</c:v>
                      </c:pt>
                      <c:pt idx="2634">
                        <c:v>299.23477000000003</c:v>
                      </c:pt>
                      <c:pt idx="2635">
                        <c:v>299.39785999999998</c:v>
                      </c:pt>
                      <c:pt idx="2636">
                        <c:v>299.49419</c:v>
                      </c:pt>
                      <c:pt idx="2637">
                        <c:v>299.64632</c:v>
                      </c:pt>
                      <c:pt idx="2638">
                        <c:v>299.74588</c:v>
                      </c:pt>
                      <c:pt idx="2639">
                        <c:v>299.84339999999997</c:v>
                      </c:pt>
                      <c:pt idx="2640">
                        <c:v>299.93383999999998</c:v>
                      </c:pt>
                      <c:pt idx="2641">
                        <c:v>300.08177999999998</c:v>
                      </c:pt>
                      <c:pt idx="2642">
                        <c:v>300.23311999999999</c:v>
                      </c:pt>
                      <c:pt idx="2643">
                        <c:v>300.34041000000002</c:v>
                      </c:pt>
                      <c:pt idx="2644">
                        <c:v>300.47904</c:v>
                      </c:pt>
                      <c:pt idx="2645">
                        <c:v>300.60300000000001</c:v>
                      </c:pt>
                      <c:pt idx="2646">
                        <c:v>300.75308000000001</c:v>
                      </c:pt>
                      <c:pt idx="2647">
                        <c:v>300.85467</c:v>
                      </c:pt>
                      <c:pt idx="2648">
                        <c:v>301.00468000000001</c:v>
                      </c:pt>
                      <c:pt idx="2649">
                        <c:v>301.14738</c:v>
                      </c:pt>
                      <c:pt idx="2650">
                        <c:v>301.29181999999997</c:v>
                      </c:pt>
                      <c:pt idx="2651">
                        <c:v>301.36786000000001</c:v>
                      </c:pt>
                      <c:pt idx="2652">
                        <c:v>301.46321</c:v>
                      </c:pt>
                      <c:pt idx="2653">
                        <c:v>301.60086999999999</c:v>
                      </c:pt>
                      <c:pt idx="2654">
                        <c:v>301.74916999999999</c:v>
                      </c:pt>
                      <c:pt idx="2655">
                        <c:v>301.90231</c:v>
                      </c:pt>
                      <c:pt idx="2656">
                        <c:v>301.98248999999998</c:v>
                      </c:pt>
                      <c:pt idx="2657">
                        <c:v>302.12542999999999</c:v>
                      </c:pt>
                      <c:pt idx="2658">
                        <c:v>302.23610000000002</c:v>
                      </c:pt>
                      <c:pt idx="2659">
                        <c:v>302.38389999999998</c:v>
                      </c:pt>
                      <c:pt idx="2660">
                        <c:v>302.51789000000002</c:v>
                      </c:pt>
                      <c:pt idx="2661">
                        <c:v>302.62945000000002</c:v>
                      </c:pt>
                      <c:pt idx="2662">
                        <c:v>302.70863000000003</c:v>
                      </c:pt>
                      <c:pt idx="2663">
                        <c:v>302.84230000000002</c:v>
                      </c:pt>
                      <c:pt idx="2664">
                        <c:v>302.99121000000002</c:v>
                      </c:pt>
                      <c:pt idx="2665">
                        <c:v>303.10104000000001</c:v>
                      </c:pt>
                      <c:pt idx="2666">
                        <c:v>303.25259</c:v>
                      </c:pt>
                      <c:pt idx="2667">
                        <c:v>303.36234000000002</c:v>
                      </c:pt>
                      <c:pt idx="2668">
                        <c:v>303.52118999999999</c:v>
                      </c:pt>
                      <c:pt idx="2669">
                        <c:v>303.61174999999997</c:v>
                      </c:pt>
                      <c:pt idx="2670">
                        <c:v>303.75369000000001</c:v>
                      </c:pt>
                      <c:pt idx="2671">
                        <c:v>303.85370999999998</c:v>
                      </c:pt>
                      <c:pt idx="2672">
                        <c:v>303.98057999999997</c:v>
                      </c:pt>
                      <c:pt idx="2673">
                        <c:v>304.10930999999999</c:v>
                      </c:pt>
                      <c:pt idx="2674">
                        <c:v>304.22829999999999</c:v>
                      </c:pt>
                      <c:pt idx="2675">
                        <c:v>304.34863000000001</c:v>
                      </c:pt>
                      <c:pt idx="2676">
                        <c:v>304.49158999999997</c:v>
                      </c:pt>
                      <c:pt idx="2677">
                        <c:v>304.60284000000001</c:v>
                      </c:pt>
                      <c:pt idx="2678">
                        <c:v>304.74094000000002</c:v>
                      </c:pt>
                      <c:pt idx="2679">
                        <c:v>304.86074000000002</c:v>
                      </c:pt>
                      <c:pt idx="2680">
                        <c:v>304.96426000000002</c:v>
                      </c:pt>
                      <c:pt idx="2681">
                        <c:v>305.10469999999998</c:v>
                      </c:pt>
                      <c:pt idx="2682">
                        <c:v>305.21194000000003</c:v>
                      </c:pt>
                      <c:pt idx="2683">
                        <c:v>305.31646000000001</c:v>
                      </c:pt>
                      <c:pt idx="2684">
                        <c:v>305.44592</c:v>
                      </c:pt>
                      <c:pt idx="2685">
                        <c:v>305.58830999999998</c:v>
                      </c:pt>
                      <c:pt idx="2686">
                        <c:v>305.68547999999998</c:v>
                      </c:pt>
                      <c:pt idx="2687">
                        <c:v>305.84267999999997</c:v>
                      </c:pt>
                      <c:pt idx="2688">
                        <c:v>305.97199999999998</c:v>
                      </c:pt>
                      <c:pt idx="2689">
                        <c:v>306.11165</c:v>
                      </c:pt>
                      <c:pt idx="2690">
                        <c:v>306.21426000000002</c:v>
                      </c:pt>
                      <c:pt idx="2691">
                        <c:v>306.37616000000003</c:v>
                      </c:pt>
                      <c:pt idx="2692">
                        <c:v>306.49572000000001</c:v>
                      </c:pt>
                      <c:pt idx="2693">
                        <c:v>306.61986999999999</c:v>
                      </c:pt>
                      <c:pt idx="2694">
                        <c:v>306.7475</c:v>
                      </c:pt>
                      <c:pt idx="2695">
                        <c:v>306.83339999999998</c:v>
                      </c:pt>
                      <c:pt idx="2696">
                        <c:v>306.94103999999999</c:v>
                      </c:pt>
                      <c:pt idx="2697">
                        <c:v>307.08512999999999</c:v>
                      </c:pt>
                      <c:pt idx="2698">
                        <c:v>307.23435999999998</c:v>
                      </c:pt>
                      <c:pt idx="2699">
                        <c:v>307.34721000000002</c:v>
                      </c:pt>
                      <c:pt idx="2700">
                        <c:v>307.46877000000001</c:v>
                      </c:pt>
                      <c:pt idx="2701">
                        <c:v>307.59627999999998</c:v>
                      </c:pt>
                      <c:pt idx="2702">
                        <c:v>307.72856000000002</c:v>
                      </c:pt>
                      <c:pt idx="2703">
                        <c:v>307.87045999999998</c:v>
                      </c:pt>
                      <c:pt idx="2704">
                        <c:v>307.98806999999999</c:v>
                      </c:pt>
                      <c:pt idx="2705">
                        <c:v>308.11428000000001</c:v>
                      </c:pt>
                      <c:pt idx="2706">
                        <c:v>308.24615</c:v>
                      </c:pt>
                      <c:pt idx="2707">
                        <c:v>308.36901</c:v>
                      </c:pt>
                      <c:pt idx="2708">
                        <c:v>308.48917</c:v>
                      </c:pt>
                      <c:pt idx="2709">
                        <c:v>308.60707000000002</c:v>
                      </c:pt>
                      <c:pt idx="2710">
                        <c:v>308.70835</c:v>
                      </c:pt>
                      <c:pt idx="2711">
                        <c:v>308.85284999999999</c:v>
                      </c:pt>
                      <c:pt idx="2712">
                        <c:v>308.95961</c:v>
                      </c:pt>
                      <c:pt idx="2713">
                        <c:v>309.08859000000001</c:v>
                      </c:pt>
                      <c:pt idx="2714">
                        <c:v>309.19591000000003</c:v>
                      </c:pt>
                      <c:pt idx="2715">
                        <c:v>309.40098999999998</c:v>
                      </c:pt>
                      <c:pt idx="2716">
                        <c:v>309.46857</c:v>
                      </c:pt>
                      <c:pt idx="2717">
                        <c:v>309.55369999999999</c:v>
                      </c:pt>
                      <c:pt idx="2718">
                        <c:v>309.69781</c:v>
                      </c:pt>
                      <c:pt idx="2719">
                        <c:v>309.82751999999999</c:v>
                      </c:pt>
                      <c:pt idx="2720">
                        <c:v>309.93572</c:v>
                      </c:pt>
                      <c:pt idx="2721">
                        <c:v>310.08152999999999</c:v>
                      </c:pt>
                      <c:pt idx="2722">
                        <c:v>310.21181000000001</c:v>
                      </c:pt>
                      <c:pt idx="2723">
                        <c:v>310.35608999999999</c:v>
                      </c:pt>
                      <c:pt idx="2724">
                        <c:v>310.44828000000001</c:v>
                      </c:pt>
                      <c:pt idx="2725">
                        <c:v>310.57934999999998</c:v>
                      </c:pt>
                      <c:pt idx="2726">
                        <c:v>310.70612999999997</c:v>
                      </c:pt>
                      <c:pt idx="2727">
                        <c:v>310.84845000000001</c:v>
                      </c:pt>
                      <c:pt idx="2728">
                        <c:v>310.98075999999998</c:v>
                      </c:pt>
                      <c:pt idx="2729">
                        <c:v>311.10471000000001</c:v>
                      </c:pt>
                      <c:pt idx="2730">
                        <c:v>311.24734000000001</c:v>
                      </c:pt>
                      <c:pt idx="2731">
                        <c:v>311.36428999999998</c:v>
                      </c:pt>
                      <c:pt idx="2732">
                        <c:v>311.48611</c:v>
                      </c:pt>
                      <c:pt idx="2733">
                        <c:v>311.63303999999999</c:v>
                      </c:pt>
                      <c:pt idx="2734">
                        <c:v>311.75661000000002</c:v>
                      </c:pt>
                      <c:pt idx="2735">
                        <c:v>311.88182999999998</c:v>
                      </c:pt>
                      <c:pt idx="2736">
                        <c:v>312.01476000000002</c:v>
                      </c:pt>
                      <c:pt idx="2737">
                        <c:v>312.14756</c:v>
                      </c:pt>
                      <c:pt idx="2738">
                        <c:v>312.23430999999999</c:v>
                      </c:pt>
                      <c:pt idx="2739">
                        <c:v>312.36025000000001</c:v>
                      </c:pt>
                      <c:pt idx="2740">
                        <c:v>312.50080000000003</c:v>
                      </c:pt>
                      <c:pt idx="2741">
                        <c:v>312.60901999999999</c:v>
                      </c:pt>
                      <c:pt idx="2742">
                        <c:v>312.68696999999997</c:v>
                      </c:pt>
                      <c:pt idx="2743">
                        <c:v>312.82918999999998</c:v>
                      </c:pt>
                      <c:pt idx="2744">
                        <c:v>312.94479999999999</c:v>
                      </c:pt>
                      <c:pt idx="2745">
                        <c:v>313.08933000000002</c:v>
                      </c:pt>
                      <c:pt idx="2746">
                        <c:v>313.22949999999997</c:v>
                      </c:pt>
                      <c:pt idx="2747">
                        <c:v>313.32215000000002</c:v>
                      </c:pt>
                      <c:pt idx="2748">
                        <c:v>313.44943999999998</c:v>
                      </c:pt>
                      <c:pt idx="2749">
                        <c:v>313.59613999999999</c:v>
                      </c:pt>
                      <c:pt idx="2750">
                        <c:v>313.72982000000002</c:v>
                      </c:pt>
                      <c:pt idx="2751">
                        <c:v>313.83166999999997</c:v>
                      </c:pt>
                      <c:pt idx="2752">
                        <c:v>313.98056000000003</c:v>
                      </c:pt>
                      <c:pt idx="2753">
                        <c:v>314.08753000000002</c:v>
                      </c:pt>
                      <c:pt idx="2754">
                        <c:v>314.21715999999998</c:v>
                      </c:pt>
                      <c:pt idx="2755">
                        <c:v>314.33404999999999</c:v>
                      </c:pt>
                      <c:pt idx="2756">
                        <c:v>314.46981</c:v>
                      </c:pt>
                      <c:pt idx="2757">
                        <c:v>314.59564999999998</c:v>
                      </c:pt>
                      <c:pt idx="2758">
                        <c:v>314.69792000000001</c:v>
                      </c:pt>
                      <c:pt idx="2759">
                        <c:v>314.84903000000003</c:v>
                      </c:pt>
                      <c:pt idx="2760">
                        <c:v>314.95166999999998</c:v>
                      </c:pt>
                      <c:pt idx="2761">
                        <c:v>315.08028000000002</c:v>
                      </c:pt>
                      <c:pt idx="2762">
                        <c:v>315.19589000000002</c:v>
                      </c:pt>
                      <c:pt idx="2763">
                        <c:v>315.34597000000002</c:v>
                      </c:pt>
                      <c:pt idx="2764">
                        <c:v>315.49022000000002</c:v>
                      </c:pt>
                      <c:pt idx="2765">
                        <c:v>315.61239999999998</c:v>
                      </c:pt>
                      <c:pt idx="2766">
                        <c:v>315.73117999999999</c:v>
                      </c:pt>
                      <c:pt idx="2767">
                        <c:v>315.82987000000003</c:v>
                      </c:pt>
                      <c:pt idx="2768">
                        <c:v>315.96762999999999</c:v>
                      </c:pt>
                      <c:pt idx="2769">
                        <c:v>316.10075999999998</c:v>
                      </c:pt>
                      <c:pt idx="2770">
                        <c:v>316.22399999999999</c:v>
                      </c:pt>
                      <c:pt idx="2771">
                        <c:v>316.33623</c:v>
                      </c:pt>
                      <c:pt idx="2772">
                        <c:v>316.44891999999999</c:v>
                      </c:pt>
                      <c:pt idx="2773">
                        <c:v>316.55209000000002</c:v>
                      </c:pt>
                      <c:pt idx="2774">
                        <c:v>316.70015999999998</c:v>
                      </c:pt>
                      <c:pt idx="2775">
                        <c:v>316.80468000000002</c:v>
                      </c:pt>
                      <c:pt idx="2776">
                        <c:v>316.97636</c:v>
                      </c:pt>
                      <c:pt idx="2777">
                        <c:v>317.08418999999998</c:v>
                      </c:pt>
                      <c:pt idx="2778">
                        <c:v>317.21595000000002</c:v>
                      </c:pt>
                      <c:pt idx="2779">
                        <c:v>317.37049999999999</c:v>
                      </c:pt>
                      <c:pt idx="2780">
                        <c:v>317.45229</c:v>
                      </c:pt>
                      <c:pt idx="2781">
                        <c:v>317.58819</c:v>
                      </c:pt>
                      <c:pt idx="2782">
                        <c:v>317.71906000000001</c:v>
                      </c:pt>
                      <c:pt idx="2783">
                        <c:v>317.83416</c:v>
                      </c:pt>
                      <c:pt idx="2784">
                        <c:v>317.96337</c:v>
                      </c:pt>
                      <c:pt idx="2785">
                        <c:v>318.10777999999999</c:v>
                      </c:pt>
                      <c:pt idx="2786">
                        <c:v>318.19389000000001</c:v>
                      </c:pt>
                      <c:pt idx="2787">
                        <c:v>318.33010999999999</c:v>
                      </c:pt>
                      <c:pt idx="2788">
                        <c:v>318.43801999999999</c:v>
                      </c:pt>
                      <c:pt idx="2789">
                        <c:v>318.55326000000002</c:v>
                      </c:pt>
                      <c:pt idx="2790">
                        <c:v>318.69389000000001</c:v>
                      </c:pt>
                      <c:pt idx="2791">
                        <c:v>318.82209</c:v>
                      </c:pt>
                      <c:pt idx="2792">
                        <c:v>318.93437999999998</c:v>
                      </c:pt>
                      <c:pt idx="2793">
                        <c:v>319.08121</c:v>
                      </c:pt>
                      <c:pt idx="2794">
                        <c:v>319.20132000000001</c:v>
                      </c:pt>
                      <c:pt idx="2795">
                        <c:v>319.33204999999998</c:v>
                      </c:pt>
                      <c:pt idx="2796">
                        <c:v>319.48554000000001</c:v>
                      </c:pt>
                      <c:pt idx="2797">
                        <c:v>319.61410999999998</c:v>
                      </c:pt>
                      <c:pt idx="2798">
                        <c:v>319.74131</c:v>
                      </c:pt>
                      <c:pt idx="2799">
                        <c:v>319.87268999999998</c:v>
                      </c:pt>
                      <c:pt idx="2800">
                        <c:v>319.96890999999999</c:v>
                      </c:pt>
                      <c:pt idx="2801">
                        <c:v>320.12502000000001</c:v>
                      </c:pt>
                      <c:pt idx="2802">
                        <c:v>320.23041000000001</c:v>
                      </c:pt>
                      <c:pt idx="2803">
                        <c:v>320.34582999999998</c:v>
                      </c:pt>
                      <c:pt idx="2804">
                        <c:v>320.43732</c:v>
                      </c:pt>
                      <c:pt idx="2805">
                        <c:v>320.58591000000001</c:v>
                      </c:pt>
                      <c:pt idx="2806">
                        <c:v>320.68821000000003</c:v>
                      </c:pt>
                      <c:pt idx="2807">
                        <c:v>320.81058000000002</c:v>
                      </c:pt>
                      <c:pt idx="2808">
                        <c:v>320.92696000000001</c:v>
                      </c:pt>
                      <c:pt idx="2809">
                        <c:v>321.06657000000001</c:v>
                      </c:pt>
                      <c:pt idx="2810">
                        <c:v>321.16795000000002</c:v>
                      </c:pt>
                      <c:pt idx="2811">
                        <c:v>321.28219999999999</c:v>
                      </c:pt>
                      <c:pt idx="2812">
                        <c:v>321.45524</c:v>
                      </c:pt>
                      <c:pt idx="2813">
                        <c:v>321.57704999999999</c:v>
                      </c:pt>
                      <c:pt idx="2814">
                        <c:v>321.72739999999999</c:v>
                      </c:pt>
                      <c:pt idx="2815">
                        <c:v>321.83949000000001</c:v>
                      </c:pt>
                      <c:pt idx="2816">
                        <c:v>321.95609999999999</c:v>
                      </c:pt>
                      <c:pt idx="2817">
                        <c:v>322.09827000000001</c:v>
                      </c:pt>
                      <c:pt idx="2818">
                        <c:v>322.21724</c:v>
                      </c:pt>
                      <c:pt idx="2819">
                        <c:v>322.32637</c:v>
                      </c:pt>
                      <c:pt idx="2820">
                        <c:v>322.43475999999998</c:v>
                      </c:pt>
                      <c:pt idx="2821">
                        <c:v>322.60885000000002</c:v>
                      </c:pt>
                      <c:pt idx="2822">
                        <c:v>322.6961</c:v>
                      </c:pt>
                      <c:pt idx="2823">
                        <c:v>322.80241999999998</c:v>
                      </c:pt>
                      <c:pt idx="2824">
                        <c:v>322.91129999999998</c:v>
                      </c:pt>
                      <c:pt idx="2825">
                        <c:v>323.06846999999999</c:v>
                      </c:pt>
                      <c:pt idx="2826">
                        <c:v>323.15917999999999</c:v>
                      </c:pt>
                      <c:pt idx="2827">
                        <c:v>323.27379000000002</c:v>
                      </c:pt>
                      <c:pt idx="2828">
                        <c:v>323.41552999999999</c:v>
                      </c:pt>
                      <c:pt idx="2829">
                        <c:v>323.57328000000001</c:v>
                      </c:pt>
                      <c:pt idx="2830">
                        <c:v>323.69812999999999</c:v>
                      </c:pt>
                      <c:pt idx="2831">
                        <c:v>323.79642999999999</c:v>
                      </c:pt>
                      <c:pt idx="2832">
                        <c:v>323.96238</c:v>
                      </c:pt>
                      <c:pt idx="2833">
                        <c:v>324.05340000000001</c:v>
                      </c:pt>
                      <c:pt idx="2834">
                        <c:v>324.15741000000003</c:v>
                      </c:pt>
                      <c:pt idx="2835">
                        <c:v>324.29862000000003</c:v>
                      </c:pt>
                      <c:pt idx="2836">
                        <c:v>324.43531000000002</c:v>
                      </c:pt>
                      <c:pt idx="2837">
                        <c:v>324.54003999999998</c:v>
                      </c:pt>
                      <c:pt idx="2838">
                        <c:v>324.45717999999999</c:v>
                      </c:pt>
                      <c:pt idx="2839">
                        <c:v>324.45522999999997</c:v>
                      </c:pt>
                      <c:pt idx="2840">
                        <c:v>324.42275000000001</c:v>
                      </c:pt>
                      <c:pt idx="2841">
                        <c:v>324.42867999999999</c:v>
                      </c:pt>
                      <c:pt idx="2842">
                        <c:v>324.43828999999999</c:v>
                      </c:pt>
                      <c:pt idx="2843">
                        <c:v>324.42070999999999</c:v>
                      </c:pt>
                      <c:pt idx="2844">
                        <c:v>324.43135000000001</c:v>
                      </c:pt>
                      <c:pt idx="2845">
                        <c:v>324.43799000000001</c:v>
                      </c:pt>
                      <c:pt idx="2846">
                        <c:v>324.48764999999997</c:v>
                      </c:pt>
                      <c:pt idx="2847">
                        <c:v>324.47383000000002</c:v>
                      </c:pt>
                      <c:pt idx="2848">
                        <c:v>324.47591</c:v>
                      </c:pt>
                      <c:pt idx="2849">
                        <c:v>324.45661999999999</c:v>
                      </c:pt>
                      <c:pt idx="2850">
                        <c:v>324.45193</c:v>
                      </c:pt>
                      <c:pt idx="2851">
                        <c:v>324.48505999999998</c:v>
                      </c:pt>
                      <c:pt idx="2852">
                        <c:v>324.45319000000001</c:v>
                      </c:pt>
                      <c:pt idx="2853">
                        <c:v>324.44587000000001</c:v>
                      </c:pt>
                      <c:pt idx="2854">
                        <c:v>324.46003999999999</c:v>
                      </c:pt>
                      <c:pt idx="2855">
                        <c:v>324.41705999999999</c:v>
                      </c:pt>
                      <c:pt idx="2856">
                        <c:v>324.43821000000003</c:v>
                      </c:pt>
                      <c:pt idx="2857">
                        <c:v>324.45821999999998</c:v>
                      </c:pt>
                      <c:pt idx="2858">
                        <c:v>324.45918999999998</c:v>
                      </c:pt>
                      <c:pt idx="2859">
                        <c:v>324.43842000000001</c:v>
                      </c:pt>
                      <c:pt idx="2860">
                        <c:v>324.43763999999999</c:v>
                      </c:pt>
                      <c:pt idx="2861">
                        <c:v>324.42137000000002</c:v>
                      </c:pt>
                      <c:pt idx="2862">
                        <c:v>324.41879</c:v>
                      </c:pt>
                      <c:pt idx="2863">
                        <c:v>324.43936000000002</c:v>
                      </c:pt>
                      <c:pt idx="2864">
                        <c:v>324.42509000000001</c:v>
                      </c:pt>
                      <c:pt idx="2865">
                        <c:v>324.42822999999999</c:v>
                      </c:pt>
                      <c:pt idx="2866">
                        <c:v>324.41100999999998</c:v>
                      </c:pt>
                      <c:pt idx="2867">
                        <c:v>324.42379</c:v>
                      </c:pt>
                      <c:pt idx="2868">
                        <c:v>324.40138999999999</c:v>
                      </c:pt>
                      <c:pt idx="2869">
                        <c:v>324.4058</c:v>
                      </c:pt>
                      <c:pt idx="2870">
                        <c:v>324.39776000000001</c:v>
                      </c:pt>
                      <c:pt idx="2871">
                        <c:v>324.41627999999997</c:v>
                      </c:pt>
                      <c:pt idx="2872">
                        <c:v>324.43169</c:v>
                      </c:pt>
                      <c:pt idx="2873">
                        <c:v>324.41338000000002</c:v>
                      </c:pt>
                      <c:pt idx="2874">
                        <c:v>324.44236999999998</c:v>
                      </c:pt>
                      <c:pt idx="2875">
                        <c:v>324.46208999999999</c:v>
                      </c:pt>
                      <c:pt idx="2876">
                        <c:v>324.41922</c:v>
                      </c:pt>
                      <c:pt idx="2877">
                        <c:v>324.44063</c:v>
                      </c:pt>
                      <c:pt idx="2878">
                        <c:v>324.43338999999997</c:v>
                      </c:pt>
                      <c:pt idx="2879">
                        <c:v>324.44042999999999</c:v>
                      </c:pt>
                      <c:pt idx="2880">
                        <c:v>324.44765999999998</c:v>
                      </c:pt>
                      <c:pt idx="2881">
                        <c:v>324.45555000000002</c:v>
                      </c:pt>
                      <c:pt idx="2882">
                        <c:v>324.43972000000002</c:v>
                      </c:pt>
                      <c:pt idx="2883">
                        <c:v>324.45031999999998</c:v>
                      </c:pt>
                      <c:pt idx="2884">
                        <c:v>324.43991999999997</c:v>
                      </c:pt>
                      <c:pt idx="2885">
                        <c:v>324.43221</c:v>
                      </c:pt>
                      <c:pt idx="2886">
                        <c:v>324.42500000000001</c:v>
                      </c:pt>
                      <c:pt idx="2887">
                        <c:v>324.43662</c:v>
                      </c:pt>
                      <c:pt idx="2888">
                        <c:v>324.46024</c:v>
                      </c:pt>
                      <c:pt idx="2889">
                        <c:v>324.41674</c:v>
                      </c:pt>
                      <c:pt idx="2890">
                        <c:v>324.43392</c:v>
                      </c:pt>
                      <c:pt idx="2891">
                        <c:v>324.43024000000003</c:v>
                      </c:pt>
                      <c:pt idx="2892">
                        <c:v>324.42849999999999</c:v>
                      </c:pt>
                      <c:pt idx="2893">
                        <c:v>324.42763000000002</c:v>
                      </c:pt>
                      <c:pt idx="2894">
                        <c:v>324.41896000000003</c:v>
                      </c:pt>
                      <c:pt idx="2895">
                        <c:v>324.42331999999999</c:v>
                      </c:pt>
                      <c:pt idx="2896">
                        <c:v>324.39976999999999</c:v>
                      </c:pt>
                      <c:pt idx="2897">
                        <c:v>324.45296000000002</c:v>
                      </c:pt>
                      <c:pt idx="2898">
                        <c:v>324.46528000000001</c:v>
                      </c:pt>
                      <c:pt idx="2899">
                        <c:v>324.41696999999999</c:v>
                      </c:pt>
                      <c:pt idx="2900">
                        <c:v>324.41404</c:v>
                      </c:pt>
                      <c:pt idx="2901">
                        <c:v>324.41782999999998</c:v>
                      </c:pt>
                      <c:pt idx="2902">
                        <c:v>324.42894999999999</c:v>
                      </c:pt>
                      <c:pt idx="2903">
                        <c:v>324.41746999999998</c:v>
                      </c:pt>
                      <c:pt idx="2904">
                        <c:v>324.45837999999998</c:v>
                      </c:pt>
                      <c:pt idx="2905">
                        <c:v>324.45517000000001</c:v>
                      </c:pt>
                      <c:pt idx="2906">
                        <c:v>324.43063999999998</c:v>
                      </c:pt>
                      <c:pt idx="2907">
                        <c:v>324.42171999999999</c:v>
                      </c:pt>
                      <c:pt idx="2908">
                        <c:v>324.428</c:v>
                      </c:pt>
                      <c:pt idx="2909">
                        <c:v>324.43356</c:v>
                      </c:pt>
                      <c:pt idx="2910">
                        <c:v>324.45364999999998</c:v>
                      </c:pt>
                      <c:pt idx="2911">
                        <c:v>324.4332</c:v>
                      </c:pt>
                      <c:pt idx="2912">
                        <c:v>324.42408999999998</c:v>
                      </c:pt>
                      <c:pt idx="2913">
                        <c:v>324.41109999999998</c:v>
                      </c:pt>
                      <c:pt idx="2914">
                        <c:v>324.40393999999998</c:v>
                      </c:pt>
                      <c:pt idx="2915">
                        <c:v>324.36424</c:v>
                      </c:pt>
                      <c:pt idx="2916">
                        <c:v>324.37894</c:v>
                      </c:pt>
                      <c:pt idx="2917">
                        <c:v>324.37617</c:v>
                      </c:pt>
                      <c:pt idx="2918">
                        <c:v>324.38902999999999</c:v>
                      </c:pt>
                      <c:pt idx="2919">
                        <c:v>324.38231000000002</c:v>
                      </c:pt>
                      <c:pt idx="2920">
                        <c:v>324.39613000000003</c:v>
                      </c:pt>
                      <c:pt idx="2921">
                        <c:v>324.41246000000001</c:v>
                      </c:pt>
                      <c:pt idx="2922">
                        <c:v>324.41950000000003</c:v>
                      </c:pt>
                      <c:pt idx="2923">
                        <c:v>324.43257999999997</c:v>
                      </c:pt>
                      <c:pt idx="2924">
                        <c:v>324.45423</c:v>
                      </c:pt>
                      <c:pt idx="2925">
                        <c:v>324.45972999999998</c:v>
                      </c:pt>
                      <c:pt idx="2926">
                        <c:v>324.44290000000001</c:v>
                      </c:pt>
                      <c:pt idx="2927">
                        <c:v>324.42392999999998</c:v>
                      </c:pt>
                      <c:pt idx="2928">
                        <c:v>324.39873999999998</c:v>
                      </c:pt>
                      <c:pt idx="2929">
                        <c:v>324.3759</c:v>
                      </c:pt>
                      <c:pt idx="2930">
                        <c:v>324.39237000000003</c:v>
                      </c:pt>
                      <c:pt idx="2931">
                        <c:v>324.42153000000002</c:v>
                      </c:pt>
                      <c:pt idx="2932">
                        <c:v>324.43142999999998</c:v>
                      </c:pt>
                      <c:pt idx="2933">
                        <c:v>324.41908000000001</c:v>
                      </c:pt>
                      <c:pt idx="2934">
                        <c:v>324.42531000000002</c:v>
                      </c:pt>
                      <c:pt idx="2935">
                        <c:v>324.45405</c:v>
                      </c:pt>
                      <c:pt idx="2936">
                        <c:v>324.43889000000001</c:v>
                      </c:pt>
                      <c:pt idx="2937">
                        <c:v>324.44806999999997</c:v>
                      </c:pt>
                      <c:pt idx="2938">
                        <c:v>324.39951000000002</c:v>
                      </c:pt>
                      <c:pt idx="2939">
                        <c:v>324.43096000000003</c:v>
                      </c:pt>
                      <c:pt idx="2940">
                        <c:v>324.39103</c:v>
                      </c:pt>
                      <c:pt idx="2941">
                        <c:v>324.40435000000002</c:v>
                      </c:pt>
                      <c:pt idx="2942">
                        <c:v>324.41879999999998</c:v>
                      </c:pt>
                      <c:pt idx="2943">
                        <c:v>324.41768999999999</c:v>
                      </c:pt>
                      <c:pt idx="2944">
                        <c:v>324.41356999999999</c:v>
                      </c:pt>
                      <c:pt idx="2945">
                        <c:v>324.42469999999997</c:v>
                      </c:pt>
                      <c:pt idx="2946">
                        <c:v>324.42797999999999</c:v>
                      </c:pt>
                      <c:pt idx="2947">
                        <c:v>324.43961999999999</c:v>
                      </c:pt>
                      <c:pt idx="2948">
                        <c:v>324.38578999999999</c:v>
                      </c:pt>
                      <c:pt idx="2949">
                        <c:v>324.41917000000001</c:v>
                      </c:pt>
                      <c:pt idx="2950">
                        <c:v>324.35795999999999</c:v>
                      </c:pt>
                      <c:pt idx="2951">
                        <c:v>324.37702000000002</c:v>
                      </c:pt>
                      <c:pt idx="2952">
                        <c:v>324.40003999999999</c:v>
                      </c:pt>
                      <c:pt idx="2953">
                        <c:v>324.38853999999998</c:v>
                      </c:pt>
                      <c:pt idx="2954">
                        <c:v>324.40613000000002</c:v>
                      </c:pt>
                      <c:pt idx="2955">
                        <c:v>324.43254000000002</c:v>
                      </c:pt>
                      <c:pt idx="2956">
                        <c:v>324.41897</c:v>
                      </c:pt>
                      <c:pt idx="2957">
                        <c:v>324.42802</c:v>
                      </c:pt>
                      <c:pt idx="2958">
                        <c:v>324.43723999999997</c:v>
                      </c:pt>
                      <c:pt idx="2959">
                        <c:v>324.41467</c:v>
                      </c:pt>
                      <c:pt idx="2960">
                        <c:v>324.39704</c:v>
                      </c:pt>
                      <c:pt idx="2961">
                        <c:v>324.38677000000001</c:v>
                      </c:pt>
                      <c:pt idx="2962">
                        <c:v>324.36977000000002</c:v>
                      </c:pt>
                      <c:pt idx="2963">
                        <c:v>324.36372</c:v>
                      </c:pt>
                      <c:pt idx="2964">
                        <c:v>324.40053</c:v>
                      </c:pt>
                      <c:pt idx="2965">
                        <c:v>324.40645999999998</c:v>
                      </c:pt>
                      <c:pt idx="2966">
                        <c:v>324.42403000000002</c:v>
                      </c:pt>
                      <c:pt idx="2967">
                        <c:v>324.44204000000002</c:v>
                      </c:pt>
                      <c:pt idx="2968">
                        <c:v>324.43626999999998</c:v>
                      </c:pt>
                      <c:pt idx="2969">
                        <c:v>324.40231</c:v>
                      </c:pt>
                      <c:pt idx="2970">
                        <c:v>324.37842000000001</c:v>
                      </c:pt>
                      <c:pt idx="2971">
                        <c:v>324.36554000000001</c:v>
                      </c:pt>
                      <c:pt idx="2972">
                        <c:v>324.38224000000002</c:v>
                      </c:pt>
                      <c:pt idx="2973">
                        <c:v>324.3929</c:v>
                      </c:pt>
                      <c:pt idx="2974">
                        <c:v>324.38247000000001</c:v>
                      </c:pt>
                      <c:pt idx="2975">
                        <c:v>324.40546000000001</c:v>
                      </c:pt>
                      <c:pt idx="2976">
                        <c:v>324.41347999999999</c:v>
                      </c:pt>
                      <c:pt idx="2977">
                        <c:v>324.41705000000002</c:v>
                      </c:pt>
                      <c:pt idx="2978">
                        <c:v>324.41192999999998</c:v>
                      </c:pt>
                      <c:pt idx="2979">
                        <c:v>324.39269000000002</c:v>
                      </c:pt>
                      <c:pt idx="2980">
                        <c:v>324.37900000000002</c:v>
                      </c:pt>
                      <c:pt idx="2981">
                        <c:v>324.36867000000001</c:v>
                      </c:pt>
                      <c:pt idx="2982">
                        <c:v>324.38233000000002</c:v>
                      </c:pt>
                      <c:pt idx="2983">
                        <c:v>324.38243</c:v>
                      </c:pt>
                      <c:pt idx="2984">
                        <c:v>324.39564999999999</c:v>
                      </c:pt>
                      <c:pt idx="2985">
                        <c:v>324.40737000000001</c:v>
                      </c:pt>
                      <c:pt idx="2986">
                        <c:v>324.39675</c:v>
                      </c:pt>
                      <c:pt idx="2987">
                        <c:v>324.42191000000003</c:v>
                      </c:pt>
                      <c:pt idx="2988">
                        <c:v>324.43774999999999</c:v>
                      </c:pt>
                      <c:pt idx="2989">
                        <c:v>324.44553999999999</c:v>
                      </c:pt>
                      <c:pt idx="2990">
                        <c:v>324.41991999999999</c:v>
                      </c:pt>
                      <c:pt idx="2991">
                        <c:v>324.43919</c:v>
                      </c:pt>
                      <c:pt idx="2992">
                        <c:v>324.39810999999997</c:v>
                      </c:pt>
                      <c:pt idx="2993">
                        <c:v>324.39057000000003</c:v>
                      </c:pt>
                      <c:pt idx="2994">
                        <c:v>324.37087000000002</c:v>
                      </c:pt>
                      <c:pt idx="2995">
                        <c:v>324.37736000000001</c:v>
                      </c:pt>
                      <c:pt idx="2996">
                        <c:v>324.38159999999999</c:v>
                      </c:pt>
                      <c:pt idx="2997">
                        <c:v>324.40008</c:v>
                      </c:pt>
                      <c:pt idx="2998">
                        <c:v>324.36559</c:v>
                      </c:pt>
                      <c:pt idx="2999">
                        <c:v>324.39013999999997</c:v>
                      </c:pt>
                      <c:pt idx="3000">
                        <c:v>324.38580000000002</c:v>
                      </c:pt>
                      <c:pt idx="3001">
                        <c:v>324.41888</c:v>
                      </c:pt>
                      <c:pt idx="3002">
                        <c:v>324.41199999999998</c:v>
                      </c:pt>
                      <c:pt idx="3003">
                        <c:v>324.39321999999999</c:v>
                      </c:pt>
                      <c:pt idx="3004">
                        <c:v>324.43029999999999</c:v>
                      </c:pt>
                      <c:pt idx="3005">
                        <c:v>324.41609</c:v>
                      </c:pt>
                      <c:pt idx="3006">
                        <c:v>324.40802000000002</c:v>
                      </c:pt>
                      <c:pt idx="3007">
                        <c:v>324.42592999999999</c:v>
                      </c:pt>
                      <c:pt idx="3008">
                        <c:v>324.42338999999998</c:v>
                      </c:pt>
                      <c:pt idx="3009">
                        <c:v>324.43373000000003</c:v>
                      </c:pt>
                      <c:pt idx="3010">
                        <c:v>324.43704000000002</c:v>
                      </c:pt>
                      <c:pt idx="3011">
                        <c:v>324.42140999999998</c:v>
                      </c:pt>
                      <c:pt idx="3012">
                        <c:v>324.41269999999997</c:v>
                      </c:pt>
                      <c:pt idx="3013">
                        <c:v>324.41082</c:v>
                      </c:pt>
                      <c:pt idx="3014">
                        <c:v>324.41516999999999</c:v>
                      </c:pt>
                      <c:pt idx="3015">
                        <c:v>324.42428000000001</c:v>
                      </c:pt>
                      <c:pt idx="3016">
                        <c:v>324.37896000000001</c:v>
                      </c:pt>
                      <c:pt idx="3017">
                        <c:v>324.39249999999998</c:v>
                      </c:pt>
                      <c:pt idx="3018">
                        <c:v>324.38841000000002</c:v>
                      </c:pt>
                      <c:pt idx="3019">
                        <c:v>324.44009</c:v>
                      </c:pt>
                      <c:pt idx="3020">
                        <c:v>324.39346</c:v>
                      </c:pt>
                      <c:pt idx="3021">
                        <c:v>324.37615</c:v>
                      </c:pt>
                      <c:pt idx="3022">
                        <c:v>324.4101</c:v>
                      </c:pt>
                      <c:pt idx="3023">
                        <c:v>324.41933</c:v>
                      </c:pt>
                      <c:pt idx="3024">
                        <c:v>324.42320999999998</c:v>
                      </c:pt>
                      <c:pt idx="3025">
                        <c:v>324.45526000000001</c:v>
                      </c:pt>
                      <c:pt idx="3026">
                        <c:v>324.44864999999999</c:v>
                      </c:pt>
                      <c:pt idx="3027">
                        <c:v>324.45022999999998</c:v>
                      </c:pt>
                      <c:pt idx="3028">
                        <c:v>324.44008000000002</c:v>
                      </c:pt>
                      <c:pt idx="3029">
                        <c:v>324.46757000000002</c:v>
                      </c:pt>
                      <c:pt idx="3030">
                        <c:v>324.43878000000001</c:v>
                      </c:pt>
                      <c:pt idx="3031">
                        <c:v>324.42250999999999</c:v>
                      </c:pt>
                      <c:pt idx="3032">
                        <c:v>324.42313000000001</c:v>
                      </c:pt>
                      <c:pt idx="3033">
                        <c:v>324.40118999999999</c:v>
                      </c:pt>
                      <c:pt idx="3034">
                        <c:v>324.40843000000001</c:v>
                      </c:pt>
                      <c:pt idx="3035">
                        <c:v>324.38625999999999</c:v>
                      </c:pt>
                      <c:pt idx="3036">
                        <c:v>324.37718999999998</c:v>
                      </c:pt>
                      <c:pt idx="3037">
                        <c:v>324.40931</c:v>
                      </c:pt>
                      <c:pt idx="3038">
                        <c:v>324.41678999999999</c:v>
                      </c:pt>
                      <c:pt idx="3039">
                        <c:v>324.40902</c:v>
                      </c:pt>
                      <c:pt idx="3040">
                        <c:v>324.42336</c:v>
                      </c:pt>
                      <c:pt idx="3041">
                        <c:v>324.40672999999998</c:v>
                      </c:pt>
                      <c:pt idx="3042">
                        <c:v>324.40217000000001</c:v>
                      </c:pt>
                      <c:pt idx="3043">
                        <c:v>324.41867999999999</c:v>
                      </c:pt>
                      <c:pt idx="3044">
                        <c:v>324.41214000000002</c:v>
                      </c:pt>
                      <c:pt idx="3045">
                        <c:v>324.42484999999999</c:v>
                      </c:pt>
                      <c:pt idx="3046">
                        <c:v>324.39751000000001</c:v>
                      </c:pt>
                      <c:pt idx="3047">
                        <c:v>324.41019</c:v>
                      </c:pt>
                      <c:pt idx="3048">
                        <c:v>324.42550999999997</c:v>
                      </c:pt>
                      <c:pt idx="3049">
                        <c:v>324.41547000000003</c:v>
                      </c:pt>
                      <c:pt idx="3050">
                        <c:v>324.41892000000001</c:v>
                      </c:pt>
                      <c:pt idx="3051">
                        <c:v>324.42266000000001</c:v>
                      </c:pt>
                      <c:pt idx="3052">
                        <c:v>324.43428</c:v>
                      </c:pt>
                      <c:pt idx="3053">
                        <c:v>324.4271</c:v>
                      </c:pt>
                      <c:pt idx="3054">
                        <c:v>324.41262</c:v>
                      </c:pt>
                      <c:pt idx="3055">
                        <c:v>324.41345999999999</c:v>
                      </c:pt>
                      <c:pt idx="3056">
                        <c:v>324.41994999999997</c:v>
                      </c:pt>
                      <c:pt idx="3057">
                        <c:v>324.42257999999998</c:v>
                      </c:pt>
                      <c:pt idx="3058">
                        <c:v>324.41117000000003</c:v>
                      </c:pt>
                      <c:pt idx="3059">
                        <c:v>324.41604000000001</c:v>
                      </c:pt>
                      <c:pt idx="3060">
                        <c:v>324.42185000000001</c:v>
                      </c:pt>
                      <c:pt idx="3061">
                        <c:v>324.41122999999999</c:v>
                      </c:pt>
                      <c:pt idx="3062">
                        <c:v>324.43326999999999</c:v>
                      </c:pt>
                      <c:pt idx="3063">
                        <c:v>324.42881</c:v>
                      </c:pt>
                      <c:pt idx="3064">
                        <c:v>324.42277000000001</c:v>
                      </c:pt>
                      <c:pt idx="3065">
                        <c:v>324.43182000000002</c:v>
                      </c:pt>
                      <c:pt idx="3066">
                        <c:v>324.44353000000001</c:v>
                      </c:pt>
                      <c:pt idx="3067">
                        <c:v>324.44952000000001</c:v>
                      </c:pt>
                      <c:pt idx="3068">
                        <c:v>324.41888</c:v>
                      </c:pt>
                      <c:pt idx="3069">
                        <c:v>324.43608999999998</c:v>
                      </c:pt>
                      <c:pt idx="3070">
                        <c:v>324.41978</c:v>
                      </c:pt>
                      <c:pt idx="3071">
                        <c:v>324.42248000000001</c:v>
                      </c:pt>
                      <c:pt idx="3072">
                        <c:v>324.40348</c:v>
                      </c:pt>
                      <c:pt idx="3073">
                        <c:v>324.40683999999999</c:v>
                      </c:pt>
                      <c:pt idx="3074">
                        <c:v>324.40203000000002</c:v>
                      </c:pt>
                      <c:pt idx="3075">
                        <c:v>324.41505000000001</c:v>
                      </c:pt>
                      <c:pt idx="3076">
                        <c:v>324.41363999999999</c:v>
                      </c:pt>
                      <c:pt idx="3077">
                        <c:v>324.40879000000001</c:v>
                      </c:pt>
                      <c:pt idx="3078">
                        <c:v>324.41410000000002</c:v>
                      </c:pt>
                      <c:pt idx="3079">
                        <c:v>324.39472999999998</c:v>
                      </c:pt>
                      <c:pt idx="3080">
                        <c:v>324.44882999999999</c:v>
                      </c:pt>
                      <c:pt idx="3081">
                        <c:v>324.42065000000002</c:v>
                      </c:pt>
                      <c:pt idx="3082">
                        <c:v>324.42311000000001</c:v>
                      </c:pt>
                      <c:pt idx="3083">
                        <c:v>324.40174999999999</c:v>
                      </c:pt>
                      <c:pt idx="3084">
                        <c:v>324.38283000000001</c:v>
                      </c:pt>
                      <c:pt idx="3085">
                        <c:v>324.39726999999999</c:v>
                      </c:pt>
                      <c:pt idx="3086">
                        <c:v>324.40987000000001</c:v>
                      </c:pt>
                      <c:pt idx="3087">
                        <c:v>324.38562000000002</c:v>
                      </c:pt>
                      <c:pt idx="3088">
                        <c:v>324.36018999999999</c:v>
                      </c:pt>
                      <c:pt idx="3089">
                        <c:v>324.34557000000001</c:v>
                      </c:pt>
                      <c:pt idx="3090">
                        <c:v>324.37457999999998</c:v>
                      </c:pt>
                      <c:pt idx="3091">
                        <c:v>324.39</c:v>
                      </c:pt>
                      <c:pt idx="3092">
                        <c:v>324.38560000000001</c:v>
                      </c:pt>
                      <c:pt idx="3093">
                        <c:v>324.38171999999997</c:v>
                      </c:pt>
                      <c:pt idx="3094">
                        <c:v>324.39657999999997</c:v>
                      </c:pt>
                      <c:pt idx="3095">
                        <c:v>324.40368999999998</c:v>
                      </c:pt>
                      <c:pt idx="3096">
                        <c:v>324.38923999999997</c:v>
                      </c:pt>
                      <c:pt idx="3097">
                        <c:v>324.39021000000002</c:v>
                      </c:pt>
                      <c:pt idx="3098">
                        <c:v>324.42592999999999</c:v>
                      </c:pt>
                      <c:pt idx="3099">
                        <c:v>324.42216000000002</c:v>
                      </c:pt>
                      <c:pt idx="3100">
                        <c:v>324.42714999999998</c:v>
                      </c:pt>
                      <c:pt idx="3101">
                        <c:v>324.41104999999999</c:v>
                      </c:pt>
                      <c:pt idx="3102">
                        <c:v>324.42986000000002</c:v>
                      </c:pt>
                      <c:pt idx="3103">
                        <c:v>324.43324999999999</c:v>
                      </c:pt>
                      <c:pt idx="3104">
                        <c:v>324.42194999999998</c:v>
                      </c:pt>
                      <c:pt idx="3105">
                        <c:v>324.44411000000002</c:v>
                      </c:pt>
                      <c:pt idx="3106">
                        <c:v>324.42286000000001</c:v>
                      </c:pt>
                      <c:pt idx="3107">
                        <c:v>324.43418000000003</c:v>
                      </c:pt>
                      <c:pt idx="3108">
                        <c:v>324.43328000000002</c:v>
                      </c:pt>
                      <c:pt idx="3109">
                        <c:v>324.41309999999999</c:v>
                      </c:pt>
                      <c:pt idx="3110">
                        <c:v>324.43414000000001</c:v>
                      </c:pt>
                      <c:pt idx="3111">
                        <c:v>324.42468000000002</c:v>
                      </c:pt>
                      <c:pt idx="3112">
                        <c:v>324.40651000000003</c:v>
                      </c:pt>
                      <c:pt idx="3113">
                        <c:v>324.39134000000001</c:v>
                      </c:pt>
                      <c:pt idx="3114">
                        <c:v>324.38682</c:v>
                      </c:pt>
                      <c:pt idx="3115">
                        <c:v>324.39828999999997</c:v>
                      </c:pt>
                      <c:pt idx="3116">
                        <c:v>324.41262</c:v>
                      </c:pt>
                      <c:pt idx="3117">
                        <c:v>324.40472999999997</c:v>
                      </c:pt>
                      <c:pt idx="3118">
                        <c:v>324.37414000000001</c:v>
                      </c:pt>
                      <c:pt idx="3119">
                        <c:v>324.39749999999998</c:v>
                      </c:pt>
                      <c:pt idx="3120">
                        <c:v>324.36155000000002</c:v>
                      </c:pt>
                      <c:pt idx="3121">
                        <c:v>324.39999999999998</c:v>
                      </c:pt>
                      <c:pt idx="3122">
                        <c:v>324.39517000000001</c:v>
                      </c:pt>
                      <c:pt idx="3123">
                        <c:v>324.41386999999997</c:v>
                      </c:pt>
                      <c:pt idx="3124">
                        <c:v>324.37768</c:v>
                      </c:pt>
                      <c:pt idx="3125">
                        <c:v>324.39940999999999</c:v>
                      </c:pt>
                      <c:pt idx="3126">
                        <c:v>324.41811999999999</c:v>
                      </c:pt>
                      <c:pt idx="3127">
                        <c:v>324.42934000000002</c:v>
                      </c:pt>
                      <c:pt idx="3128">
                        <c:v>324.42761000000002</c:v>
                      </c:pt>
                      <c:pt idx="3129">
                        <c:v>324.42898000000002</c:v>
                      </c:pt>
                      <c:pt idx="3130">
                        <c:v>324.41027000000003</c:v>
                      </c:pt>
                      <c:pt idx="3131">
                        <c:v>324.42374000000001</c:v>
                      </c:pt>
                      <c:pt idx="3132">
                        <c:v>324.42282</c:v>
                      </c:pt>
                      <c:pt idx="3133">
                        <c:v>324.4051</c:v>
                      </c:pt>
                      <c:pt idx="3134">
                        <c:v>324.43624999999997</c:v>
                      </c:pt>
                      <c:pt idx="3135">
                        <c:v>324.43500999999998</c:v>
                      </c:pt>
                      <c:pt idx="3136">
                        <c:v>324.36745999999999</c:v>
                      </c:pt>
                      <c:pt idx="3137">
                        <c:v>324.42119000000002</c:v>
                      </c:pt>
                      <c:pt idx="3138">
                        <c:v>324.37214</c:v>
                      </c:pt>
                      <c:pt idx="3139">
                        <c:v>324.39938000000001</c:v>
                      </c:pt>
                      <c:pt idx="3140">
                        <c:v>324.38594000000001</c:v>
                      </c:pt>
                      <c:pt idx="3141">
                        <c:v>324.44261</c:v>
                      </c:pt>
                      <c:pt idx="3142">
                        <c:v>324.43184000000002</c:v>
                      </c:pt>
                      <c:pt idx="3143">
                        <c:v>324.44094999999999</c:v>
                      </c:pt>
                      <c:pt idx="3144">
                        <c:v>324.44317999999998</c:v>
                      </c:pt>
                      <c:pt idx="3145">
                        <c:v>324.44909999999999</c:v>
                      </c:pt>
                      <c:pt idx="3146">
                        <c:v>324.44339000000002</c:v>
                      </c:pt>
                      <c:pt idx="3147">
                        <c:v>324.43346000000003</c:v>
                      </c:pt>
                      <c:pt idx="3148">
                        <c:v>324.39729</c:v>
                      </c:pt>
                      <c:pt idx="3149">
                        <c:v>324.40037000000001</c:v>
                      </c:pt>
                      <c:pt idx="3150">
                        <c:v>324.41349000000002</c:v>
                      </c:pt>
                      <c:pt idx="3151">
                        <c:v>324.37495999999999</c:v>
                      </c:pt>
                      <c:pt idx="3152">
                        <c:v>324.37310000000002</c:v>
                      </c:pt>
                      <c:pt idx="3153">
                        <c:v>324.40881999999999</c:v>
                      </c:pt>
                      <c:pt idx="3154">
                        <c:v>324.43038000000001</c:v>
                      </c:pt>
                      <c:pt idx="3155">
                        <c:v>324.40902</c:v>
                      </c:pt>
                      <c:pt idx="3156">
                        <c:v>324.39735999999999</c:v>
                      </c:pt>
                      <c:pt idx="3157">
                        <c:v>324.38853</c:v>
                      </c:pt>
                      <c:pt idx="3158">
                        <c:v>324.40231999999997</c:v>
                      </c:pt>
                      <c:pt idx="3159">
                        <c:v>324.38272999999998</c:v>
                      </c:pt>
                      <c:pt idx="3160">
                        <c:v>324.38598999999999</c:v>
                      </c:pt>
                      <c:pt idx="3161">
                        <c:v>324.34404000000001</c:v>
                      </c:pt>
                      <c:pt idx="3162">
                        <c:v>324.37020000000001</c:v>
                      </c:pt>
                      <c:pt idx="3163">
                        <c:v>324.40616</c:v>
                      </c:pt>
                      <c:pt idx="3164">
                        <c:v>324.43579</c:v>
                      </c:pt>
                      <c:pt idx="3165">
                        <c:v>324.40631999999999</c:v>
                      </c:pt>
                      <c:pt idx="3166">
                        <c:v>324.39183000000003</c:v>
                      </c:pt>
                      <c:pt idx="3167">
                        <c:v>324.41127</c:v>
                      </c:pt>
                      <c:pt idx="3168">
                        <c:v>324.39474999999999</c:v>
                      </c:pt>
                      <c:pt idx="3169">
                        <c:v>324.36862000000002</c:v>
                      </c:pt>
                      <c:pt idx="3170">
                        <c:v>324.36290000000002</c:v>
                      </c:pt>
                      <c:pt idx="3171">
                        <c:v>324.39753999999999</c:v>
                      </c:pt>
                      <c:pt idx="3172">
                        <c:v>324.41566999999998</c:v>
                      </c:pt>
                      <c:pt idx="3173">
                        <c:v>324.41107</c:v>
                      </c:pt>
                      <c:pt idx="3174">
                        <c:v>324.41118</c:v>
                      </c:pt>
                      <c:pt idx="3175">
                        <c:v>324.40321999999998</c:v>
                      </c:pt>
                      <c:pt idx="3176">
                        <c:v>324.41257999999999</c:v>
                      </c:pt>
                      <c:pt idx="3177">
                        <c:v>324.39882</c:v>
                      </c:pt>
                      <c:pt idx="3178">
                        <c:v>324.42559</c:v>
                      </c:pt>
                      <c:pt idx="3179">
                        <c:v>324.39076</c:v>
                      </c:pt>
                      <c:pt idx="3180">
                        <c:v>324.37790999999999</c:v>
                      </c:pt>
                      <c:pt idx="3181">
                        <c:v>324.37659000000002</c:v>
                      </c:pt>
                      <c:pt idx="3182">
                        <c:v>324.38236999999998</c:v>
                      </c:pt>
                      <c:pt idx="3183">
                        <c:v>324.38628999999997</c:v>
                      </c:pt>
                      <c:pt idx="3184">
                        <c:v>324.40534000000002</c:v>
                      </c:pt>
                      <c:pt idx="3185">
                        <c:v>324.41131000000001</c:v>
                      </c:pt>
                      <c:pt idx="3186">
                        <c:v>324.42325</c:v>
                      </c:pt>
                      <c:pt idx="3187">
                        <c:v>324.42509000000001</c:v>
                      </c:pt>
                      <c:pt idx="3188">
                        <c:v>324.41172999999998</c:v>
                      </c:pt>
                      <c:pt idx="3189">
                        <c:v>324.43115</c:v>
                      </c:pt>
                      <c:pt idx="3190">
                        <c:v>324.41030000000001</c:v>
                      </c:pt>
                      <c:pt idx="3191">
                        <c:v>324.40186</c:v>
                      </c:pt>
                      <c:pt idx="3192">
                        <c:v>324.387</c:v>
                      </c:pt>
                      <c:pt idx="3193">
                        <c:v>324.39109999999999</c:v>
                      </c:pt>
                      <c:pt idx="3194">
                        <c:v>324.37867999999997</c:v>
                      </c:pt>
                      <c:pt idx="3195">
                        <c:v>324.41075000000001</c:v>
                      </c:pt>
                      <c:pt idx="3196">
                        <c:v>324.41928999999999</c:v>
                      </c:pt>
                      <c:pt idx="3197">
                        <c:v>324.43686000000002</c:v>
                      </c:pt>
                      <c:pt idx="3198">
                        <c:v>324.41444000000001</c:v>
                      </c:pt>
                      <c:pt idx="3199">
                        <c:v>324.39994999999999</c:v>
                      </c:pt>
                      <c:pt idx="3200">
                        <c:v>324.41584</c:v>
                      </c:pt>
                      <c:pt idx="3201">
                        <c:v>324.40145999999999</c:v>
                      </c:pt>
                      <c:pt idx="3202">
                        <c:v>324.41998999999998</c:v>
                      </c:pt>
                      <c:pt idx="3203">
                        <c:v>324.40089</c:v>
                      </c:pt>
                      <c:pt idx="3204">
                        <c:v>324.36378000000002</c:v>
                      </c:pt>
                      <c:pt idx="3205">
                        <c:v>324.38783000000001</c:v>
                      </c:pt>
                      <c:pt idx="3206">
                        <c:v>324.36953999999997</c:v>
                      </c:pt>
                      <c:pt idx="3207">
                        <c:v>324.39967999999999</c:v>
                      </c:pt>
                      <c:pt idx="3208">
                        <c:v>324.40681000000001</c:v>
                      </c:pt>
                      <c:pt idx="3209">
                        <c:v>324.39165000000003</c:v>
                      </c:pt>
                      <c:pt idx="3210">
                        <c:v>324.43241999999998</c:v>
                      </c:pt>
                      <c:pt idx="3211">
                        <c:v>324.39053000000001</c:v>
                      </c:pt>
                      <c:pt idx="3212">
                        <c:v>324.40746999999999</c:v>
                      </c:pt>
                      <c:pt idx="3213">
                        <c:v>324.41138000000001</c:v>
                      </c:pt>
                      <c:pt idx="3214">
                        <c:v>324.38184999999999</c:v>
                      </c:pt>
                      <c:pt idx="3215">
                        <c:v>324.37590999999998</c:v>
                      </c:pt>
                      <c:pt idx="3216">
                        <c:v>324.36669999999998</c:v>
                      </c:pt>
                      <c:pt idx="3217">
                        <c:v>324.37020000000001</c:v>
                      </c:pt>
                      <c:pt idx="3218">
                        <c:v>324.35897</c:v>
                      </c:pt>
                      <c:pt idx="3219">
                        <c:v>324.34190999999998</c:v>
                      </c:pt>
                      <c:pt idx="3220">
                        <c:v>324.34132</c:v>
                      </c:pt>
                      <c:pt idx="3221">
                        <c:v>324.39402000000001</c:v>
                      </c:pt>
                      <c:pt idx="3222">
                        <c:v>324.42732999999998</c:v>
                      </c:pt>
                      <c:pt idx="3223">
                        <c:v>324.42162000000002</c:v>
                      </c:pt>
                      <c:pt idx="3224">
                        <c:v>324.45004999999998</c:v>
                      </c:pt>
                      <c:pt idx="3225">
                        <c:v>324.41201000000001</c:v>
                      </c:pt>
                      <c:pt idx="3226">
                        <c:v>324.40548000000001</c:v>
                      </c:pt>
                      <c:pt idx="3227">
                        <c:v>324.39508000000001</c:v>
                      </c:pt>
                      <c:pt idx="3228">
                        <c:v>324.39129000000003</c:v>
                      </c:pt>
                      <c:pt idx="3229">
                        <c:v>324.40325000000001</c:v>
                      </c:pt>
                      <c:pt idx="3230">
                        <c:v>324.39598000000001</c:v>
                      </c:pt>
                      <c:pt idx="3231">
                        <c:v>324.36592999999999</c:v>
                      </c:pt>
                      <c:pt idx="3232">
                        <c:v>324.36883999999998</c:v>
                      </c:pt>
                      <c:pt idx="3233">
                        <c:v>324.35881000000001</c:v>
                      </c:pt>
                      <c:pt idx="3234">
                        <c:v>324.37920000000003</c:v>
                      </c:pt>
                      <c:pt idx="3235">
                        <c:v>324.36991</c:v>
                      </c:pt>
                      <c:pt idx="3236">
                        <c:v>324.37457000000001</c:v>
                      </c:pt>
                      <c:pt idx="3237">
                        <c:v>324.38265000000001</c:v>
                      </c:pt>
                      <c:pt idx="3238">
                        <c:v>324.38778000000002</c:v>
                      </c:pt>
                      <c:pt idx="3239">
                        <c:v>324.41493000000003</c:v>
                      </c:pt>
                      <c:pt idx="3240">
                        <c:v>324.42905999999999</c:v>
                      </c:pt>
                      <c:pt idx="3241">
                        <c:v>324.42246</c:v>
                      </c:pt>
                      <c:pt idx="3242">
                        <c:v>324.3886</c:v>
                      </c:pt>
                      <c:pt idx="3243">
                        <c:v>324.41514000000001</c:v>
                      </c:pt>
                      <c:pt idx="3244">
                        <c:v>324.43373000000003</c:v>
                      </c:pt>
                      <c:pt idx="3245">
                        <c:v>324.39209</c:v>
                      </c:pt>
                      <c:pt idx="3246">
                        <c:v>324.38929000000002</c:v>
                      </c:pt>
                      <c:pt idx="3247">
                        <c:v>324.38499000000002</c:v>
                      </c:pt>
                      <c:pt idx="3248">
                        <c:v>324.39702999999997</c:v>
                      </c:pt>
                      <c:pt idx="3249">
                        <c:v>324.38357000000002</c:v>
                      </c:pt>
                      <c:pt idx="3250">
                        <c:v>324.39143999999999</c:v>
                      </c:pt>
                      <c:pt idx="3251">
                        <c:v>324.41138999999998</c:v>
                      </c:pt>
                      <c:pt idx="3252">
                        <c:v>324.38092999999998</c:v>
                      </c:pt>
                      <c:pt idx="3253">
                        <c:v>324.3596</c:v>
                      </c:pt>
                      <c:pt idx="3254">
                        <c:v>324.36862000000002</c:v>
                      </c:pt>
                      <c:pt idx="3255">
                        <c:v>324.35687000000001</c:v>
                      </c:pt>
                      <c:pt idx="3256">
                        <c:v>324.38992000000002</c:v>
                      </c:pt>
                      <c:pt idx="3257">
                        <c:v>324.39290999999997</c:v>
                      </c:pt>
                      <c:pt idx="3258">
                        <c:v>324.38551999999999</c:v>
                      </c:pt>
                      <c:pt idx="3259">
                        <c:v>324.37326000000002</c:v>
                      </c:pt>
                      <c:pt idx="3260">
                        <c:v>324.40091000000001</c:v>
                      </c:pt>
                      <c:pt idx="3261">
                        <c:v>324.40125</c:v>
                      </c:pt>
                      <c:pt idx="3262">
                        <c:v>324.40613000000002</c:v>
                      </c:pt>
                      <c:pt idx="3263">
                        <c:v>324.41304000000002</c:v>
                      </c:pt>
                      <c:pt idx="3264">
                        <c:v>324.40203000000002</c:v>
                      </c:pt>
                      <c:pt idx="3265">
                        <c:v>324.40881999999999</c:v>
                      </c:pt>
                      <c:pt idx="3266">
                        <c:v>324.39366999999999</c:v>
                      </c:pt>
                      <c:pt idx="3267">
                        <c:v>324.43248</c:v>
                      </c:pt>
                      <c:pt idx="3268">
                        <c:v>324.42003</c:v>
                      </c:pt>
                      <c:pt idx="3269">
                        <c:v>324.42687999999998</c:v>
                      </c:pt>
                      <c:pt idx="3270">
                        <c:v>324.42739</c:v>
                      </c:pt>
                      <c:pt idx="3271">
                        <c:v>324.41910000000001</c:v>
                      </c:pt>
                      <c:pt idx="3272">
                        <c:v>324.40922</c:v>
                      </c:pt>
                      <c:pt idx="3273">
                        <c:v>324.43849999999998</c:v>
                      </c:pt>
                      <c:pt idx="3274">
                        <c:v>324.41579999999999</c:v>
                      </c:pt>
                      <c:pt idx="3275">
                        <c:v>324.41471999999999</c:v>
                      </c:pt>
                      <c:pt idx="3276">
                        <c:v>324.43601999999998</c:v>
                      </c:pt>
                      <c:pt idx="3277">
                        <c:v>324.42036000000002</c:v>
                      </c:pt>
                      <c:pt idx="3278">
                        <c:v>324.42029000000002</c:v>
                      </c:pt>
                      <c:pt idx="3279">
                        <c:v>324.42687000000001</c:v>
                      </c:pt>
                      <c:pt idx="3280">
                        <c:v>324.41025999999999</c:v>
                      </c:pt>
                      <c:pt idx="3281">
                        <c:v>324.44317000000001</c:v>
                      </c:pt>
                      <c:pt idx="3282">
                        <c:v>324.42516999999998</c:v>
                      </c:pt>
                      <c:pt idx="3283">
                        <c:v>324.43104</c:v>
                      </c:pt>
                      <c:pt idx="3284">
                        <c:v>324.42106999999999</c:v>
                      </c:pt>
                      <c:pt idx="3285">
                        <c:v>324.4282</c:v>
                      </c:pt>
                      <c:pt idx="3286">
                        <c:v>324.41527000000002</c:v>
                      </c:pt>
                      <c:pt idx="3287">
                        <c:v>324.42482999999999</c:v>
                      </c:pt>
                      <c:pt idx="3288">
                        <c:v>324.42428000000001</c:v>
                      </c:pt>
                      <c:pt idx="3289">
                        <c:v>324.42854999999997</c:v>
                      </c:pt>
                      <c:pt idx="3290">
                        <c:v>324.42561000000001</c:v>
                      </c:pt>
                      <c:pt idx="3291">
                        <c:v>324.42252000000002</c:v>
                      </c:pt>
                      <c:pt idx="3292">
                        <c:v>324.41068999999999</c:v>
                      </c:pt>
                      <c:pt idx="3293">
                        <c:v>324.38623999999999</c:v>
                      </c:pt>
                      <c:pt idx="3294">
                        <c:v>324.38272999999998</c:v>
                      </c:pt>
                      <c:pt idx="3295">
                        <c:v>324.39438000000001</c:v>
                      </c:pt>
                      <c:pt idx="3296">
                        <c:v>324.41318999999999</c:v>
                      </c:pt>
                      <c:pt idx="3297">
                        <c:v>324.40782000000002</c:v>
                      </c:pt>
                      <c:pt idx="3298">
                        <c:v>324.41183999999998</c:v>
                      </c:pt>
                      <c:pt idx="3299">
                        <c:v>324.39010000000002</c:v>
                      </c:pt>
                      <c:pt idx="3300">
                        <c:v>324.39089999999999</c:v>
                      </c:pt>
                      <c:pt idx="3301">
                        <c:v>324.38276999999999</c:v>
                      </c:pt>
                      <c:pt idx="3302">
                        <c:v>324.37952000000001</c:v>
                      </c:pt>
                      <c:pt idx="3303">
                        <c:v>324.39359999999999</c:v>
                      </c:pt>
                      <c:pt idx="3304">
                        <c:v>324.38385</c:v>
                      </c:pt>
                      <c:pt idx="3305">
                        <c:v>324.38664999999997</c:v>
                      </c:pt>
                      <c:pt idx="3306">
                        <c:v>324.38961</c:v>
                      </c:pt>
                      <c:pt idx="3307">
                        <c:v>324.37358</c:v>
                      </c:pt>
                      <c:pt idx="3308">
                        <c:v>324.39226000000002</c:v>
                      </c:pt>
                      <c:pt idx="3309">
                        <c:v>324.38549</c:v>
                      </c:pt>
                      <c:pt idx="3310">
                        <c:v>324.40584999999999</c:v>
                      </c:pt>
                      <c:pt idx="3311">
                        <c:v>324.39026000000001</c:v>
                      </c:pt>
                      <c:pt idx="3312">
                        <c:v>324.40042</c:v>
                      </c:pt>
                      <c:pt idx="3313">
                        <c:v>324.40469999999999</c:v>
                      </c:pt>
                      <c:pt idx="3314">
                        <c:v>324.39082000000002</c:v>
                      </c:pt>
                      <c:pt idx="3315">
                        <c:v>324.39082999999999</c:v>
                      </c:pt>
                      <c:pt idx="3316">
                        <c:v>324.40152</c:v>
                      </c:pt>
                      <c:pt idx="3317">
                        <c:v>324.38423999999998</c:v>
                      </c:pt>
                      <c:pt idx="3318">
                        <c:v>324.41259000000002</c:v>
                      </c:pt>
                      <c:pt idx="3319">
                        <c:v>324.42203000000001</c:v>
                      </c:pt>
                      <c:pt idx="3320">
                        <c:v>324.41135000000003</c:v>
                      </c:pt>
                      <c:pt idx="3321">
                        <c:v>324.41417000000001</c:v>
                      </c:pt>
                      <c:pt idx="3322">
                        <c:v>324.40350999999998</c:v>
                      </c:pt>
                      <c:pt idx="3323">
                        <c:v>324.45441</c:v>
                      </c:pt>
                      <c:pt idx="3324">
                        <c:v>324.39762000000002</c:v>
                      </c:pt>
                      <c:pt idx="3325">
                        <c:v>324.37734999999998</c:v>
                      </c:pt>
                      <c:pt idx="3326">
                        <c:v>324.41556000000003</c:v>
                      </c:pt>
                      <c:pt idx="3327">
                        <c:v>324.44125000000003</c:v>
                      </c:pt>
                      <c:pt idx="3328">
                        <c:v>324.42709000000002</c:v>
                      </c:pt>
                      <c:pt idx="3329">
                        <c:v>324.44245999999998</c:v>
                      </c:pt>
                      <c:pt idx="3330">
                        <c:v>324.44222000000002</c:v>
                      </c:pt>
                      <c:pt idx="3331">
                        <c:v>324.41994</c:v>
                      </c:pt>
                      <c:pt idx="3332">
                        <c:v>324.44754</c:v>
                      </c:pt>
                      <c:pt idx="3333">
                        <c:v>324.41649000000001</c:v>
                      </c:pt>
                      <c:pt idx="3334">
                        <c:v>324.42892000000001</c:v>
                      </c:pt>
                      <c:pt idx="3335">
                        <c:v>324.41198000000003</c:v>
                      </c:pt>
                      <c:pt idx="3336">
                        <c:v>324.41052999999999</c:v>
                      </c:pt>
                      <c:pt idx="3337">
                        <c:v>324.37329</c:v>
                      </c:pt>
                      <c:pt idx="3338">
                        <c:v>324.38265000000001</c:v>
                      </c:pt>
                      <c:pt idx="3339">
                        <c:v>324.38466</c:v>
                      </c:pt>
                      <c:pt idx="3340">
                        <c:v>324.39386999999999</c:v>
                      </c:pt>
                      <c:pt idx="3341">
                        <c:v>324.40089999999998</c:v>
                      </c:pt>
                      <c:pt idx="3342">
                        <c:v>324.38758000000001</c:v>
                      </c:pt>
                      <c:pt idx="3343">
                        <c:v>324.40021000000002</c:v>
                      </c:pt>
                      <c:pt idx="3344">
                        <c:v>324.42268000000001</c:v>
                      </c:pt>
                      <c:pt idx="3345">
                        <c:v>324.41966000000002</c:v>
                      </c:pt>
                      <c:pt idx="3346">
                        <c:v>324.36833999999999</c:v>
                      </c:pt>
                      <c:pt idx="3347">
                        <c:v>324.36523</c:v>
                      </c:pt>
                      <c:pt idx="3348">
                        <c:v>324.35518000000002</c:v>
                      </c:pt>
                      <c:pt idx="3349">
                        <c:v>324.35888999999997</c:v>
                      </c:pt>
                      <c:pt idx="3350">
                        <c:v>324.36266000000001</c:v>
                      </c:pt>
                      <c:pt idx="3351">
                        <c:v>324.37360999999999</c:v>
                      </c:pt>
                      <c:pt idx="3352">
                        <c:v>324.40143999999998</c:v>
                      </c:pt>
                      <c:pt idx="3353">
                        <c:v>324.39499000000001</c:v>
                      </c:pt>
                      <c:pt idx="3354">
                        <c:v>324.41685999999999</c:v>
                      </c:pt>
                      <c:pt idx="3355">
                        <c:v>324.41950000000003</c:v>
                      </c:pt>
                      <c:pt idx="3356">
                        <c:v>324.41948000000002</c:v>
                      </c:pt>
                      <c:pt idx="3357">
                        <c:v>324.40980999999999</c:v>
                      </c:pt>
                      <c:pt idx="3358">
                        <c:v>324.37959000000001</c:v>
                      </c:pt>
                      <c:pt idx="3359">
                        <c:v>324.38675999999998</c:v>
                      </c:pt>
                      <c:pt idx="3360">
                        <c:v>324.36322999999999</c:v>
                      </c:pt>
                      <c:pt idx="3361">
                        <c:v>324.37524000000002</c:v>
                      </c:pt>
                      <c:pt idx="3362">
                        <c:v>324.39251999999999</c:v>
                      </c:pt>
                      <c:pt idx="3363">
                        <c:v>324.39132999999998</c:v>
                      </c:pt>
                      <c:pt idx="3364">
                        <c:v>324.41924</c:v>
                      </c:pt>
                      <c:pt idx="3365">
                        <c:v>324.42187000000001</c:v>
                      </c:pt>
                      <c:pt idx="3366">
                        <c:v>324.39398</c:v>
                      </c:pt>
                      <c:pt idx="3367">
                        <c:v>324.38625999999999</c:v>
                      </c:pt>
                      <c:pt idx="3368">
                        <c:v>324.38220000000001</c:v>
                      </c:pt>
                      <c:pt idx="3369">
                        <c:v>324.37741999999997</c:v>
                      </c:pt>
                      <c:pt idx="3370">
                        <c:v>324.38722999999999</c:v>
                      </c:pt>
                      <c:pt idx="3371">
                        <c:v>324.40120999999999</c:v>
                      </c:pt>
                      <c:pt idx="3372">
                        <c:v>324.44263999999998</c:v>
                      </c:pt>
                      <c:pt idx="3373">
                        <c:v>324.40505999999999</c:v>
                      </c:pt>
                      <c:pt idx="3374">
                        <c:v>324.40089999999998</c:v>
                      </c:pt>
                      <c:pt idx="3375">
                        <c:v>324.37482</c:v>
                      </c:pt>
                      <c:pt idx="3376">
                        <c:v>324.38918000000001</c:v>
                      </c:pt>
                      <c:pt idx="3377">
                        <c:v>324.39103</c:v>
                      </c:pt>
                      <c:pt idx="3378">
                        <c:v>324.42892000000001</c:v>
                      </c:pt>
                      <c:pt idx="3379">
                        <c:v>324.41248000000002</c:v>
                      </c:pt>
                      <c:pt idx="3380">
                        <c:v>324.39636000000002</c:v>
                      </c:pt>
                      <c:pt idx="3381">
                        <c:v>324.40131000000002</c:v>
                      </c:pt>
                      <c:pt idx="3382">
                        <c:v>324.37439000000001</c:v>
                      </c:pt>
                      <c:pt idx="3383">
                        <c:v>324.38416000000001</c:v>
                      </c:pt>
                      <c:pt idx="3384">
                        <c:v>324.44378999999998</c:v>
                      </c:pt>
                      <c:pt idx="3385">
                        <c:v>324.41645</c:v>
                      </c:pt>
                      <c:pt idx="3386">
                        <c:v>324.40771999999998</c:v>
                      </c:pt>
                      <c:pt idx="3387">
                        <c:v>324.41514000000001</c:v>
                      </c:pt>
                      <c:pt idx="3388">
                        <c:v>324.37905000000001</c:v>
                      </c:pt>
                      <c:pt idx="3389">
                        <c:v>324.36613</c:v>
                      </c:pt>
                      <c:pt idx="3390">
                        <c:v>324.35512</c:v>
                      </c:pt>
                      <c:pt idx="3391">
                        <c:v>324.37056000000001</c:v>
                      </c:pt>
                      <c:pt idx="3392">
                        <c:v>324.39026000000001</c:v>
                      </c:pt>
                      <c:pt idx="3393">
                        <c:v>324.37781999999999</c:v>
                      </c:pt>
                      <c:pt idx="3394">
                        <c:v>324.40010999999998</c:v>
                      </c:pt>
                      <c:pt idx="3395">
                        <c:v>324.40355</c:v>
                      </c:pt>
                      <c:pt idx="3396">
                        <c:v>324.40118999999999</c:v>
                      </c:pt>
                      <c:pt idx="3397">
                        <c:v>324.38934999999998</c:v>
                      </c:pt>
                      <c:pt idx="3398">
                        <c:v>324.34782000000001</c:v>
                      </c:pt>
                      <c:pt idx="3399">
                        <c:v>324.37589000000003</c:v>
                      </c:pt>
                      <c:pt idx="3400">
                        <c:v>324.36973999999998</c:v>
                      </c:pt>
                      <c:pt idx="3401">
                        <c:v>324.39258999999998</c:v>
                      </c:pt>
                      <c:pt idx="3402">
                        <c:v>324.40167000000002</c:v>
                      </c:pt>
                      <c:pt idx="3403">
                        <c:v>324.40102000000002</c:v>
                      </c:pt>
                      <c:pt idx="3404">
                        <c:v>324.40654000000001</c:v>
                      </c:pt>
                      <c:pt idx="3405">
                        <c:v>324.43173000000002</c:v>
                      </c:pt>
                      <c:pt idx="3406">
                        <c:v>324.42763000000002</c:v>
                      </c:pt>
                      <c:pt idx="3407">
                        <c:v>324.44281000000001</c:v>
                      </c:pt>
                      <c:pt idx="3408">
                        <c:v>324.41991000000002</c:v>
                      </c:pt>
                      <c:pt idx="3409">
                        <c:v>324.41775999999999</c:v>
                      </c:pt>
                      <c:pt idx="3410">
                        <c:v>324.38682999999997</c:v>
                      </c:pt>
                      <c:pt idx="3411">
                        <c:v>324.3793</c:v>
                      </c:pt>
                      <c:pt idx="3412">
                        <c:v>324.36925000000002</c:v>
                      </c:pt>
                      <c:pt idx="3413">
                        <c:v>324.39141999999998</c:v>
                      </c:pt>
                      <c:pt idx="3414">
                        <c:v>324.39632999999998</c:v>
                      </c:pt>
                      <c:pt idx="3415">
                        <c:v>324.39010999999999</c:v>
                      </c:pt>
                      <c:pt idx="3416">
                        <c:v>324.37624</c:v>
                      </c:pt>
                      <c:pt idx="3417">
                        <c:v>324.38377000000003</c:v>
                      </c:pt>
                      <c:pt idx="3418">
                        <c:v>324.41059000000001</c:v>
                      </c:pt>
                      <c:pt idx="3419">
                        <c:v>324.37463000000002</c:v>
                      </c:pt>
                      <c:pt idx="3420">
                        <c:v>324.39576</c:v>
                      </c:pt>
                      <c:pt idx="3421">
                        <c:v>324.39569999999998</c:v>
                      </c:pt>
                      <c:pt idx="3422">
                        <c:v>324.41770000000002</c:v>
                      </c:pt>
                      <c:pt idx="3423">
                        <c:v>324.40877</c:v>
                      </c:pt>
                      <c:pt idx="3424">
                        <c:v>324.40726000000001</c:v>
                      </c:pt>
                      <c:pt idx="3425">
                        <c:v>324.39710000000002</c:v>
                      </c:pt>
                      <c:pt idx="3426">
                        <c:v>324.39465000000001</c:v>
                      </c:pt>
                      <c:pt idx="3427">
                        <c:v>324.40195999999997</c:v>
                      </c:pt>
                      <c:pt idx="3428">
                        <c:v>324.40694999999999</c:v>
                      </c:pt>
                      <c:pt idx="3429">
                        <c:v>324.43158</c:v>
                      </c:pt>
                      <c:pt idx="3430">
                        <c:v>324.43955999999997</c:v>
                      </c:pt>
                      <c:pt idx="3431">
                        <c:v>324.43308000000002</c:v>
                      </c:pt>
                      <c:pt idx="3432">
                        <c:v>324.43441999999999</c:v>
                      </c:pt>
                      <c:pt idx="3433">
                        <c:v>324.42480999999998</c:v>
                      </c:pt>
                      <c:pt idx="3434">
                        <c:v>324.42525999999998</c:v>
                      </c:pt>
                      <c:pt idx="3435">
                        <c:v>324.45549</c:v>
                      </c:pt>
                      <c:pt idx="3436">
                        <c:v>324.43313000000001</c:v>
                      </c:pt>
                      <c:pt idx="3437">
                        <c:v>324.43304000000001</c:v>
                      </c:pt>
                      <c:pt idx="3438">
                        <c:v>324.42687999999998</c:v>
                      </c:pt>
                      <c:pt idx="3439">
                        <c:v>324.43783000000002</c:v>
                      </c:pt>
                      <c:pt idx="3440">
                        <c:v>324.42991000000001</c:v>
                      </c:pt>
                      <c:pt idx="3441">
                        <c:v>324.44844000000001</c:v>
                      </c:pt>
                      <c:pt idx="3442">
                        <c:v>324.42885999999999</c:v>
                      </c:pt>
                      <c:pt idx="3443">
                        <c:v>324.4307</c:v>
                      </c:pt>
                      <c:pt idx="3444">
                        <c:v>324.43306999999999</c:v>
                      </c:pt>
                      <c:pt idx="3445">
                        <c:v>324.46147999999999</c:v>
                      </c:pt>
                      <c:pt idx="3446">
                        <c:v>324.43644</c:v>
                      </c:pt>
                      <c:pt idx="3447">
                        <c:v>324.44817</c:v>
                      </c:pt>
                      <c:pt idx="3448">
                        <c:v>324.41944999999998</c:v>
                      </c:pt>
                      <c:pt idx="3449">
                        <c:v>324.45866999999998</c:v>
                      </c:pt>
                      <c:pt idx="3450">
                        <c:v>324.58447000000001</c:v>
                      </c:pt>
                      <c:pt idx="3451">
                        <c:v>324.67932999999999</c:v>
                      </c:pt>
                      <c:pt idx="3452">
                        <c:v>324.83258999999998</c:v>
                      </c:pt>
                      <c:pt idx="3453">
                        <c:v>324.94117</c:v>
                      </c:pt>
                      <c:pt idx="3454">
                        <c:v>325.04599999999999</c:v>
                      </c:pt>
                      <c:pt idx="3455">
                        <c:v>325.18669</c:v>
                      </c:pt>
                      <c:pt idx="3456">
                        <c:v>325.31822</c:v>
                      </c:pt>
                      <c:pt idx="3457">
                        <c:v>325.46012000000002</c:v>
                      </c:pt>
                      <c:pt idx="3458">
                        <c:v>325.59228000000002</c:v>
                      </c:pt>
                      <c:pt idx="3459">
                        <c:v>325.69997000000001</c:v>
                      </c:pt>
                      <c:pt idx="3460">
                        <c:v>325.81504999999999</c:v>
                      </c:pt>
                      <c:pt idx="3461">
                        <c:v>325.94670000000002</c:v>
                      </c:pt>
                      <c:pt idx="3462">
                        <c:v>326.05146000000002</c:v>
                      </c:pt>
                      <c:pt idx="3463">
                        <c:v>326.20746000000003</c:v>
                      </c:pt>
                      <c:pt idx="3464">
                        <c:v>326.31374</c:v>
                      </c:pt>
                      <c:pt idx="3465">
                        <c:v>326.41129999999998</c:v>
                      </c:pt>
                      <c:pt idx="3466">
                        <c:v>326.56301999999999</c:v>
                      </c:pt>
                      <c:pt idx="3467">
                        <c:v>326.69772999999998</c:v>
                      </c:pt>
                      <c:pt idx="3468">
                        <c:v>326.85640000000001</c:v>
                      </c:pt>
                      <c:pt idx="3469">
                        <c:v>326.97460000000001</c:v>
                      </c:pt>
                      <c:pt idx="3470">
                        <c:v>327.11766</c:v>
                      </c:pt>
                      <c:pt idx="3471">
                        <c:v>327.21838000000002</c:v>
                      </c:pt>
                      <c:pt idx="3472">
                        <c:v>327.35061999999999</c:v>
                      </c:pt>
                      <c:pt idx="3473">
                        <c:v>327.51344999999998</c:v>
                      </c:pt>
                      <c:pt idx="3474">
                        <c:v>327.62727999999998</c:v>
                      </c:pt>
                      <c:pt idx="3475">
                        <c:v>327.72525000000002</c:v>
                      </c:pt>
                      <c:pt idx="3476">
                        <c:v>327.84649999999999</c:v>
                      </c:pt>
                      <c:pt idx="3477">
                        <c:v>327.95013</c:v>
                      </c:pt>
                      <c:pt idx="3478">
                        <c:v>328.07758000000001</c:v>
                      </c:pt>
                      <c:pt idx="3479">
                        <c:v>328.20332999999999</c:v>
                      </c:pt>
                      <c:pt idx="3480">
                        <c:v>328.33008000000001</c:v>
                      </c:pt>
                      <c:pt idx="3481">
                        <c:v>328.45373000000001</c:v>
                      </c:pt>
                      <c:pt idx="3482">
                        <c:v>328.56069000000002</c:v>
                      </c:pt>
                      <c:pt idx="3483">
                        <c:v>328.68425999999999</c:v>
                      </c:pt>
                      <c:pt idx="3484">
                        <c:v>328.85003</c:v>
                      </c:pt>
                      <c:pt idx="3485">
                        <c:v>328.96508</c:v>
                      </c:pt>
                      <c:pt idx="3486">
                        <c:v>329.09545000000003</c:v>
                      </c:pt>
                      <c:pt idx="3487">
                        <c:v>329.23822000000001</c:v>
                      </c:pt>
                      <c:pt idx="3488">
                        <c:v>329.35172999999998</c:v>
                      </c:pt>
                      <c:pt idx="3489">
                        <c:v>329.47944999999999</c:v>
                      </c:pt>
                      <c:pt idx="3490">
                        <c:v>329.60408999999999</c:v>
                      </c:pt>
                      <c:pt idx="3491">
                        <c:v>329.73079999999999</c:v>
                      </c:pt>
                      <c:pt idx="3492">
                        <c:v>329.83321999999998</c:v>
                      </c:pt>
                      <c:pt idx="3493">
                        <c:v>329.94533999999999</c:v>
                      </c:pt>
                      <c:pt idx="3494">
                        <c:v>330.06074999999998</c:v>
                      </c:pt>
                      <c:pt idx="3495">
                        <c:v>330.19349999999997</c:v>
                      </c:pt>
                      <c:pt idx="3496">
                        <c:v>330.33864999999997</c:v>
                      </c:pt>
                      <c:pt idx="3497">
                        <c:v>330.46584000000001</c:v>
                      </c:pt>
                      <c:pt idx="3498">
                        <c:v>330.57526999999999</c:v>
                      </c:pt>
                      <c:pt idx="3499">
                        <c:v>330.68673999999999</c:v>
                      </c:pt>
                      <c:pt idx="3500">
                        <c:v>330.82983000000002</c:v>
                      </c:pt>
                      <c:pt idx="3501">
                        <c:v>330.9778</c:v>
                      </c:pt>
                      <c:pt idx="3502">
                        <c:v>331.08737000000002</c:v>
                      </c:pt>
                      <c:pt idx="3503">
                        <c:v>331.22280000000001</c:v>
                      </c:pt>
                      <c:pt idx="3504">
                        <c:v>331.35984000000002</c:v>
                      </c:pt>
                      <c:pt idx="3505">
                        <c:v>331.46436999999997</c:v>
                      </c:pt>
                      <c:pt idx="3506">
                        <c:v>331.65258</c:v>
                      </c:pt>
                      <c:pt idx="3507">
                        <c:v>331.71787999999998</c:v>
                      </c:pt>
                      <c:pt idx="3508">
                        <c:v>331.86347000000001</c:v>
                      </c:pt>
                      <c:pt idx="3509">
                        <c:v>331.98804000000001</c:v>
                      </c:pt>
                      <c:pt idx="3510">
                        <c:v>332.12752999999998</c:v>
                      </c:pt>
                      <c:pt idx="3511">
                        <c:v>332.26900999999998</c:v>
                      </c:pt>
                      <c:pt idx="3512">
                        <c:v>332.37693000000002</c:v>
                      </c:pt>
                      <c:pt idx="3513">
                        <c:v>332.50855999999999</c:v>
                      </c:pt>
                      <c:pt idx="3514">
                        <c:v>332.63742999999999</c:v>
                      </c:pt>
                      <c:pt idx="3515">
                        <c:v>332.76859000000002</c:v>
                      </c:pt>
                      <c:pt idx="3516">
                        <c:v>332.86185999999998</c:v>
                      </c:pt>
                      <c:pt idx="3517">
                        <c:v>332.99835000000002</c:v>
                      </c:pt>
                      <c:pt idx="3518">
                        <c:v>333.10858999999999</c:v>
                      </c:pt>
                      <c:pt idx="3519">
                        <c:v>333.24020000000002</c:v>
                      </c:pt>
                      <c:pt idx="3520">
                        <c:v>333.36808000000002</c:v>
                      </c:pt>
                      <c:pt idx="3521">
                        <c:v>333.48054000000002</c:v>
                      </c:pt>
                      <c:pt idx="3522">
                        <c:v>333.61655999999999</c:v>
                      </c:pt>
                      <c:pt idx="3523">
                        <c:v>333.72021999999998</c:v>
                      </c:pt>
                      <c:pt idx="3524">
                        <c:v>333.86520000000002</c:v>
                      </c:pt>
                      <c:pt idx="3525">
                        <c:v>333.96127000000001</c:v>
                      </c:pt>
                      <c:pt idx="3526">
                        <c:v>334.12914999999998</c:v>
                      </c:pt>
                      <c:pt idx="3527">
                        <c:v>334.21154000000001</c:v>
                      </c:pt>
                      <c:pt idx="3528">
                        <c:v>334.33656000000002</c:v>
                      </c:pt>
                      <c:pt idx="3529">
                        <c:v>334.49982</c:v>
                      </c:pt>
                      <c:pt idx="3530">
                        <c:v>334.61158</c:v>
                      </c:pt>
                      <c:pt idx="3531">
                        <c:v>334.78825999999998</c:v>
                      </c:pt>
                      <c:pt idx="3532">
                        <c:v>334.91791000000001</c:v>
                      </c:pt>
                      <c:pt idx="3533">
                        <c:v>335.03651000000002</c:v>
                      </c:pt>
                      <c:pt idx="3534">
                        <c:v>335.12966</c:v>
                      </c:pt>
                      <c:pt idx="3535">
                        <c:v>335.27616</c:v>
                      </c:pt>
                      <c:pt idx="3536">
                        <c:v>335.39668</c:v>
                      </c:pt>
                      <c:pt idx="3537">
                        <c:v>335.51607000000001</c:v>
                      </c:pt>
                      <c:pt idx="3538">
                        <c:v>335.64449000000002</c:v>
                      </c:pt>
                      <c:pt idx="3539">
                        <c:v>335.76179000000002</c:v>
                      </c:pt>
                      <c:pt idx="3540">
                        <c:v>335.88666000000001</c:v>
                      </c:pt>
                      <c:pt idx="3541">
                        <c:v>336.00202999999999</c:v>
                      </c:pt>
                      <c:pt idx="3542">
                        <c:v>336.12385999999998</c:v>
                      </c:pt>
                      <c:pt idx="3543">
                        <c:v>336.26112999999998</c:v>
                      </c:pt>
                      <c:pt idx="3544">
                        <c:v>336.39648999999997</c:v>
                      </c:pt>
                      <c:pt idx="3545">
                        <c:v>336.50927999999999</c:v>
                      </c:pt>
                      <c:pt idx="3546">
                        <c:v>336.63058000000001</c:v>
                      </c:pt>
                      <c:pt idx="3547">
                        <c:v>336.78399000000002</c:v>
                      </c:pt>
                      <c:pt idx="3548">
                        <c:v>336.89765</c:v>
                      </c:pt>
                      <c:pt idx="3549">
                        <c:v>337.02494999999999</c:v>
                      </c:pt>
                      <c:pt idx="3550">
                        <c:v>337.15854999999999</c:v>
                      </c:pt>
                      <c:pt idx="3551">
                        <c:v>337.28732000000002</c:v>
                      </c:pt>
                      <c:pt idx="3552">
                        <c:v>337.40998999999999</c:v>
                      </c:pt>
                      <c:pt idx="3553">
                        <c:v>337.52095000000003</c:v>
                      </c:pt>
                      <c:pt idx="3554">
                        <c:v>337.66118999999998</c:v>
                      </c:pt>
                      <c:pt idx="3555">
                        <c:v>337.76994000000002</c:v>
                      </c:pt>
                      <c:pt idx="3556">
                        <c:v>337.89983999999998</c:v>
                      </c:pt>
                      <c:pt idx="3557">
                        <c:v>338.02701999999999</c:v>
                      </c:pt>
                      <c:pt idx="3558">
                        <c:v>338.15593999999999</c:v>
                      </c:pt>
                      <c:pt idx="3559">
                        <c:v>338.25434999999999</c:v>
                      </c:pt>
                      <c:pt idx="3560">
                        <c:v>338.34820999999999</c:v>
                      </c:pt>
                      <c:pt idx="3561">
                        <c:v>338.46418999999997</c:v>
                      </c:pt>
                      <c:pt idx="3562">
                        <c:v>338.60574000000003</c:v>
                      </c:pt>
                      <c:pt idx="3563">
                        <c:v>338.72197</c:v>
                      </c:pt>
                      <c:pt idx="3564">
                        <c:v>338.88650000000001</c:v>
                      </c:pt>
                      <c:pt idx="3565">
                        <c:v>339.00252</c:v>
                      </c:pt>
                      <c:pt idx="3566">
                        <c:v>339.15269999999998</c:v>
                      </c:pt>
                      <c:pt idx="3567">
                        <c:v>339.27967999999998</c:v>
                      </c:pt>
                      <c:pt idx="3568">
                        <c:v>339.36398000000003</c:v>
                      </c:pt>
                      <c:pt idx="3569">
                        <c:v>339.48851000000002</c:v>
                      </c:pt>
                      <c:pt idx="3570">
                        <c:v>339.62184999999999</c:v>
                      </c:pt>
                      <c:pt idx="3571">
                        <c:v>339.74072000000001</c:v>
                      </c:pt>
                      <c:pt idx="3572">
                        <c:v>339.86653999999999</c:v>
                      </c:pt>
                      <c:pt idx="3573">
                        <c:v>339.97521999999998</c:v>
                      </c:pt>
                      <c:pt idx="3574">
                        <c:v>340.12119000000001</c:v>
                      </c:pt>
                      <c:pt idx="3575">
                        <c:v>340.22667000000001</c:v>
                      </c:pt>
                      <c:pt idx="3576">
                        <c:v>340.39688000000001</c:v>
                      </c:pt>
                      <c:pt idx="3577">
                        <c:v>340.51623000000001</c:v>
                      </c:pt>
                      <c:pt idx="3578">
                        <c:v>340.68317999999999</c:v>
                      </c:pt>
                      <c:pt idx="3579">
                        <c:v>340.77453000000003</c:v>
                      </c:pt>
                      <c:pt idx="3580">
                        <c:v>340.84712999999999</c:v>
                      </c:pt>
                      <c:pt idx="3581">
                        <c:v>340.99432000000002</c:v>
                      </c:pt>
                      <c:pt idx="3582">
                        <c:v>341.11063999999999</c:v>
                      </c:pt>
                      <c:pt idx="3583">
                        <c:v>341.23358999999999</c:v>
                      </c:pt>
                      <c:pt idx="3584">
                        <c:v>341.35919999999999</c:v>
                      </c:pt>
                      <c:pt idx="3585">
                        <c:v>341.48912999999999</c:v>
                      </c:pt>
                      <c:pt idx="3586">
                        <c:v>341.64476999999999</c:v>
                      </c:pt>
                      <c:pt idx="3587">
                        <c:v>341.75864999999999</c:v>
                      </c:pt>
                      <c:pt idx="3588">
                        <c:v>341.88324</c:v>
                      </c:pt>
                      <c:pt idx="3589">
                        <c:v>342.00945999999999</c:v>
                      </c:pt>
                      <c:pt idx="3590">
                        <c:v>342.12975999999998</c:v>
                      </c:pt>
                      <c:pt idx="3591">
                        <c:v>342.23757999999998</c:v>
                      </c:pt>
                      <c:pt idx="3592">
                        <c:v>342.36275000000001</c:v>
                      </c:pt>
                      <c:pt idx="3593">
                        <c:v>342.53228999999999</c:v>
                      </c:pt>
                      <c:pt idx="3594">
                        <c:v>342.66878000000003</c:v>
                      </c:pt>
                      <c:pt idx="3595">
                        <c:v>342.76267000000001</c:v>
                      </c:pt>
                      <c:pt idx="3596">
                        <c:v>342.93398999999999</c:v>
                      </c:pt>
                      <c:pt idx="3597">
                        <c:v>343.01452999999998</c:v>
                      </c:pt>
                      <c:pt idx="3598">
                        <c:v>343.13898999999998</c:v>
                      </c:pt>
                      <c:pt idx="3599">
                        <c:v>343.26749000000001</c:v>
                      </c:pt>
                      <c:pt idx="3600">
                        <c:v>343.37448000000001</c:v>
                      </c:pt>
                      <c:pt idx="3601">
                        <c:v>343.48806999999999</c:v>
                      </c:pt>
                      <c:pt idx="3602">
                        <c:v>343.62286</c:v>
                      </c:pt>
                      <c:pt idx="3603">
                        <c:v>343.74387999999999</c:v>
                      </c:pt>
                      <c:pt idx="3604">
                        <c:v>343.88346999999999</c:v>
                      </c:pt>
                      <c:pt idx="3605">
                        <c:v>343.98563999999999</c:v>
                      </c:pt>
                      <c:pt idx="3606">
                        <c:v>344.11914999999999</c:v>
                      </c:pt>
                      <c:pt idx="3607">
                        <c:v>344.25477999999998</c:v>
                      </c:pt>
                      <c:pt idx="3608">
                        <c:v>344.40424999999999</c:v>
                      </c:pt>
                      <c:pt idx="3609">
                        <c:v>344.49358000000001</c:v>
                      </c:pt>
                      <c:pt idx="3610">
                        <c:v>344.64526000000001</c:v>
                      </c:pt>
                      <c:pt idx="3611">
                        <c:v>344.76688999999999</c:v>
                      </c:pt>
                      <c:pt idx="3612">
                        <c:v>344.86331000000001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344A'!$BK$4:$BK$3616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5.5150000000000008E-3</c:v>
                      </c:pt>
                      <c:pt idx="1">
                        <c:v>5.5195000000000001E-3</c:v>
                      </c:pt>
                      <c:pt idx="2">
                        <c:v>5.5230000000000001E-3</c:v>
                      </c:pt>
                      <c:pt idx="3">
                        <c:v>5.5274999999999994E-3</c:v>
                      </c:pt>
                      <c:pt idx="4">
                        <c:v>5.5320000000000005E-3</c:v>
                      </c:pt>
                      <c:pt idx="5">
                        <c:v>5.5365000000000006E-3</c:v>
                      </c:pt>
                      <c:pt idx="6">
                        <c:v>5.5430000000000002E-3</c:v>
                      </c:pt>
                      <c:pt idx="7">
                        <c:v>5.550499999999999E-3</c:v>
                      </c:pt>
                      <c:pt idx="8">
                        <c:v>5.5560000000000002E-3</c:v>
                      </c:pt>
                      <c:pt idx="9">
                        <c:v>5.5629999999999994E-3</c:v>
                      </c:pt>
                      <c:pt idx="10">
                        <c:v>5.5704999999999982E-3</c:v>
                      </c:pt>
                      <c:pt idx="11">
                        <c:v>5.576499999999999E-3</c:v>
                      </c:pt>
                      <c:pt idx="12">
                        <c:v>5.5834999999999991E-3</c:v>
                      </c:pt>
                      <c:pt idx="13">
                        <c:v>5.5864999999999995E-3</c:v>
                      </c:pt>
                      <c:pt idx="14">
                        <c:v>5.5909999999999996E-3</c:v>
                      </c:pt>
                      <c:pt idx="15">
                        <c:v>5.5944999999999996E-3</c:v>
                      </c:pt>
                      <c:pt idx="16">
                        <c:v>5.6005000000000004E-3</c:v>
                      </c:pt>
                      <c:pt idx="17">
                        <c:v>5.6084999999999998E-3</c:v>
                      </c:pt>
                      <c:pt idx="18">
                        <c:v>5.6150000000000002E-3</c:v>
                      </c:pt>
                      <c:pt idx="19">
                        <c:v>5.6219999999999994E-3</c:v>
                      </c:pt>
                      <c:pt idx="20">
                        <c:v>5.6295000000000008E-3</c:v>
                      </c:pt>
                      <c:pt idx="21">
                        <c:v>5.6365E-3</c:v>
                      </c:pt>
                      <c:pt idx="22">
                        <c:v>5.6439999999999997E-3</c:v>
                      </c:pt>
                      <c:pt idx="23">
                        <c:v>5.651999999999999E-3</c:v>
                      </c:pt>
                      <c:pt idx="24">
                        <c:v>5.6604999999999971E-3</c:v>
                      </c:pt>
                      <c:pt idx="25">
                        <c:v>5.6684999999999982E-3</c:v>
                      </c:pt>
                      <c:pt idx="26">
                        <c:v>5.6784999999999987E-3</c:v>
                      </c:pt>
                      <c:pt idx="27">
                        <c:v>5.6884999999999982E-3</c:v>
                      </c:pt>
                      <c:pt idx="28">
                        <c:v>5.6994999999999988E-3</c:v>
                      </c:pt>
                      <c:pt idx="29">
                        <c:v>5.7094999999999993E-3</c:v>
                      </c:pt>
                      <c:pt idx="30">
                        <c:v>5.7259999999999985E-3</c:v>
                      </c:pt>
                      <c:pt idx="31">
                        <c:v>5.7419999999999997E-3</c:v>
                      </c:pt>
                      <c:pt idx="32">
                        <c:v>5.7524999999999989E-3</c:v>
                      </c:pt>
                      <c:pt idx="33">
                        <c:v>5.7619999999999998E-3</c:v>
                      </c:pt>
                      <c:pt idx="34">
                        <c:v>5.7725000000000007E-3</c:v>
                      </c:pt>
                      <c:pt idx="35">
                        <c:v>5.7910000000000019E-3</c:v>
                      </c:pt>
                      <c:pt idx="36">
                        <c:v>5.8080000000000007E-3</c:v>
                      </c:pt>
                      <c:pt idx="37">
                        <c:v>5.8195000000000018E-3</c:v>
                      </c:pt>
                      <c:pt idx="38">
                        <c:v>5.8295000000000022E-3</c:v>
                      </c:pt>
                      <c:pt idx="39">
                        <c:v>5.8405000000000019E-3</c:v>
                      </c:pt>
                      <c:pt idx="40">
                        <c:v>5.8515000000000017E-3</c:v>
                      </c:pt>
                      <c:pt idx="41">
                        <c:v>5.8660000000000023E-3</c:v>
                      </c:pt>
                      <c:pt idx="42">
                        <c:v>5.8805000000000029E-3</c:v>
                      </c:pt>
                      <c:pt idx="43">
                        <c:v>5.8925000000000028E-3</c:v>
                      </c:pt>
                      <c:pt idx="44">
                        <c:v>5.9055000000000036E-3</c:v>
                      </c:pt>
                      <c:pt idx="45">
                        <c:v>5.9200000000000043E-3</c:v>
                      </c:pt>
                      <c:pt idx="46">
                        <c:v>5.9315000000000036E-3</c:v>
                      </c:pt>
                      <c:pt idx="47">
                        <c:v>5.9410000000000044E-3</c:v>
                      </c:pt>
                      <c:pt idx="48">
                        <c:v>5.9515000000000054E-3</c:v>
                      </c:pt>
                      <c:pt idx="49">
                        <c:v>5.9710000000000049E-3</c:v>
                      </c:pt>
                      <c:pt idx="50">
                        <c:v>5.9865000000000048E-3</c:v>
                      </c:pt>
                      <c:pt idx="51">
                        <c:v>6.0005000000000041E-3</c:v>
                      </c:pt>
                      <c:pt idx="52">
                        <c:v>6.0110000000000042E-3</c:v>
                      </c:pt>
                      <c:pt idx="53">
                        <c:v>6.0090000000000057E-3</c:v>
                      </c:pt>
                      <c:pt idx="54">
                        <c:v>6.0285000000000052E-3</c:v>
                      </c:pt>
                      <c:pt idx="55">
                        <c:v>6.0385000000000057E-3</c:v>
                      </c:pt>
                      <c:pt idx="56">
                        <c:v>6.0515000000000065E-3</c:v>
                      </c:pt>
                      <c:pt idx="57">
                        <c:v>6.0560000000000058E-3</c:v>
                      </c:pt>
                      <c:pt idx="58">
                        <c:v>6.0665000000000059E-3</c:v>
                      </c:pt>
                      <c:pt idx="59">
                        <c:v>6.0740000000000047E-3</c:v>
                      </c:pt>
                      <c:pt idx="60">
                        <c:v>6.104500000000004E-3</c:v>
                      </c:pt>
                      <c:pt idx="61">
                        <c:v>6.127000000000004E-3</c:v>
                      </c:pt>
                      <c:pt idx="62">
                        <c:v>6.1355000000000047E-3</c:v>
                      </c:pt>
                      <c:pt idx="63">
                        <c:v>6.1450000000000038E-3</c:v>
                      </c:pt>
                      <c:pt idx="64">
                        <c:v>6.1500000000000044E-3</c:v>
                      </c:pt>
                      <c:pt idx="65">
                        <c:v>6.1545000000000029E-3</c:v>
                      </c:pt>
                      <c:pt idx="66">
                        <c:v>6.1540000000000032E-3</c:v>
                      </c:pt>
                      <c:pt idx="67">
                        <c:v>6.1540000000000015E-3</c:v>
                      </c:pt>
                      <c:pt idx="68">
                        <c:v>6.1595000000000009E-3</c:v>
                      </c:pt>
                      <c:pt idx="69">
                        <c:v>6.1605000000000019E-3</c:v>
                      </c:pt>
                      <c:pt idx="70">
                        <c:v>6.1585000000000008E-3</c:v>
                      </c:pt>
                      <c:pt idx="71">
                        <c:v>6.1650000000000003E-3</c:v>
                      </c:pt>
                      <c:pt idx="72">
                        <c:v>6.1609999999999998E-3</c:v>
                      </c:pt>
                      <c:pt idx="73">
                        <c:v>6.1640000000000002E-3</c:v>
                      </c:pt>
                      <c:pt idx="74">
                        <c:v>6.1620000000000008E-3</c:v>
                      </c:pt>
                      <c:pt idx="75">
                        <c:v>6.1639999999999993E-3</c:v>
                      </c:pt>
                      <c:pt idx="76">
                        <c:v>6.1654999999999991E-3</c:v>
                      </c:pt>
                      <c:pt idx="77">
                        <c:v>6.1654999999999991E-3</c:v>
                      </c:pt>
                      <c:pt idx="78">
                        <c:v>6.167999999999999E-3</c:v>
                      </c:pt>
                      <c:pt idx="79">
                        <c:v>6.1679999999999981E-3</c:v>
                      </c:pt>
                      <c:pt idx="80">
                        <c:v>6.1719999999999978E-3</c:v>
                      </c:pt>
                      <c:pt idx="81">
                        <c:v>6.1729999999999971E-3</c:v>
                      </c:pt>
                      <c:pt idx="82">
                        <c:v>6.1729999999999962E-3</c:v>
                      </c:pt>
                      <c:pt idx="83">
                        <c:v>6.1684999999999969E-3</c:v>
                      </c:pt>
                      <c:pt idx="84">
                        <c:v>6.1699999999999967E-3</c:v>
                      </c:pt>
                      <c:pt idx="85">
                        <c:v>6.178999999999997E-3</c:v>
                      </c:pt>
                      <c:pt idx="86">
                        <c:v>6.1774999999999955E-3</c:v>
                      </c:pt>
                      <c:pt idx="87">
                        <c:v>6.1799999999999954E-3</c:v>
                      </c:pt>
                      <c:pt idx="88">
                        <c:v>6.1834999999999954E-3</c:v>
                      </c:pt>
                      <c:pt idx="89">
                        <c:v>6.1899999999999941E-3</c:v>
                      </c:pt>
                      <c:pt idx="90">
                        <c:v>6.1919999999999944E-3</c:v>
                      </c:pt>
                      <c:pt idx="91">
                        <c:v>6.1929999999999936E-3</c:v>
                      </c:pt>
                      <c:pt idx="92">
                        <c:v>6.1944999999999951E-3</c:v>
                      </c:pt>
                      <c:pt idx="93">
                        <c:v>6.1959999999999949E-3</c:v>
                      </c:pt>
                      <c:pt idx="94">
                        <c:v>6.1989999999999944E-3</c:v>
                      </c:pt>
                      <c:pt idx="95">
                        <c:v>6.2019999999999957E-3</c:v>
                      </c:pt>
                      <c:pt idx="96">
                        <c:v>6.2064999999999933E-3</c:v>
                      </c:pt>
                      <c:pt idx="97">
                        <c:v>6.2084999999999944E-3</c:v>
                      </c:pt>
                      <c:pt idx="98">
                        <c:v>6.2119999999999944E-3</c:v>
                      </c:pt>
                      <c:pt idx="99">
                        <c:v>6.2179999999999944E-3</c:v>
                      </c:pt>
                      <c:pt idx="100">
                        <c:v>6.2224999999999954E-3</c:v>
                      </c:pt>
                      <c:pt idx="101">
                        <c:v>6.2259999999999946E-3</c:v>
                      </c:pt>
                      <c:pt idx="102">
                        <c:v>6.2329999999999955E-3</c:v>
                      </c:pt>
                      <c:pt idx="103">
                        <c:v>6.2364999999999947E-3</c:v>
                      </c:pt>
                      <c:pt idx="104">
                        <c:v>6.2374999999999948E-3</c:v>
                      </c:pt>
                      <c:pt idx="105">
                        <c:v>6.2419999999999941E-3</c:v>
                      </c:pt>
                      <c:pt idx="106">
                        <c:v>6.2474999999999935E-3</c:v>
                      </c:pt>
                      <c:pt idx="107">
                        <c:v>6.250499999999993E-3</c:v>
                      </c:pt>
                      <c:pt idx="108">
                        <c:v>6.2534999999999926E-3</c:v>
                      </c:pt>
                      <c:pt idx="109">
                        <c:v>6.2564999999999938E-3</c:v>
                      </c:pt>
                      <c:pt idx="110">
                        <c:v>6.2609999999999931E-3</c:v>
                      </c:pt>
                      <c:pt idx="111">
                        <c:v>6.2619999999999933E-3</c:v>
                      </c:pt>
                      <c:pt idx="112">
                        <c:v>6.2624999999999929E-3</c:v>
                      </c:pt>
                      <c:pt idx="113">
                        <c:v>6.2694999999999938E-3</c:v>
                      </c:pt>
                      <c:pt idx="114">
                        <c:v>6.2719999999999929E-3</c:v>
                      </c:pt>
                      <c:pt idx="115">
                        <c:v>6.2744999999999936E-3</c:v>
                      </c:pt>
                      <c:pt idx="116">
                        <c:v>6.2759999999999925E-3</c:v>
                      </c:pt>
                      <c:pt idx="117">
                        <c:v>6.2794999999999934E-3</c:v>
                      </c:pt>
                      <c:pt idx="118">
                        <c:v>6.2849999999999928E-3</c:v>
                      </c:pt>
                      <c:pt idx="119">
                        <c:v>6.2904999999999931E-3</c:v>
                      </c:pt>
                      <c:pt idx="120">
                        <c:v>6.2974999999999923E-3</c:v>
                      </c:pt>
                      <c:pt idx="121">
                        <c:v>6.2974999999999923E-3</c:v>
                      </c:pt>
                      <c:pt idx="122">
                        <c:v>6.3009999999999924E-3</c:v>
                      </c:pt>
                      <c:pt idx="123">
                        <c:v>6.2989999999999921E-3</c:v>
                      </c:pt>
                      <c:pt idx="124">
                        <c:v>6.2984999999999933E-3</c:v>
                      </c:pt>
                      <c:pt idx="125">
                        <c:v>6.3014999999999929E-3</c:v>
                      </c:pt>
                      <c:pt idx="126">
                        <c:v>6.2979999999999937E-3</c:v>
                      </c:pt>
                      <c:pt idx="127">
                        <c:v>6.2964999999999939E-3</c:v>
                      </c:pt>
                      <c:pt idx="128">
                        <c:v>6.2949999999999942E-3</c:v>
                      </c:pt>
                      <c:pt idx="129">
                        <c:v>6.2934999999999944E-3</c:v>
                      </c:pt>
                      <c:pt idx="130">
                        <c:v>6.2929999999999939E-3</c:v>
                      </c:pt>
                      <c:pt idx="131">
                        <c:v>6.291499999999995E-3</c:v>
                      </c:pt>
                      <c:pt idx="132">
                        <c:v>6.2944999999999963E-3</c:v>
                      </c:pt>
                      <c:pt idx="133">
                        <c:v>6.2964999999999957E-3</c:v>
                      </c:pt>
                      <c:pt idx="134">
                        <c:v>6.2959999999999952E-3</c:v>
                      </c:pt>
                      <c:pt idx="135">
                        <c:v>6.2964999999999974E-3</c:v>
                      </c:pt>
                      <c:pt idx="136">
                        <c:v>6.295999999999996E-3</c:v>
                      </c:pt>
                      <c:pt idx="137">
                        <c:v>6.2954999999999973E-3</c:v>
                      </c:pt>
                      <c:pt idx="138">
                        <c:v>6.2979999999999972E-3</c:v>
                      </c:pt>
                      <c:pt idx="139">
                        <c:v>6.2989999999999982E-3</c:v>
                      </c:pt>
                      <c:pt idx="140">
                        <c:v>6.2949999999999976E-3</c:v>
                      </c:pt>
                      <c:pt idx="141">
                        <c:v>6.2874999999999962E-3</c:v>
                      </c:pt>
                      <c:pt idx="142">
                        <c:v>6.2909999999999962E-3</c:v>
                      </c:pt>
                      <c:pt idx="143">
                        <c:v>6.2859999999999973E-3</c:v>
                      </c:pt>
                      <c:pt idx="144">
                        <c:v>6.2874999999999971E-3</c:v>
                      </c:pt>
                      <c:pt idx="145">
                        <c:v>6.2839999999999988E-3</c:v>
                      </c:pt>
                      <c:pt idx="146">
                        <c:v>6.2869999999999983E-3</c:v>
                      </c:pt>
                      <c:pt idx="147">
                        <c:v>6.2834999999999974E-3</c:v>
                      </c:pt>
                      <c:pt idx="148">
                        <c:v>6.2819999999999977E-3</c:v>
                      </c:pt>
                      <c:pt idx="149">
                        <c:v>6.2864999999999978E-3</c:v>
                      </c:pt>
                      <c:pt idx="150">
                        <c:v>6.2829999999999995E-3</c:v>
                      </c:pt>
                      <c:pt idx="151">
                        <c:v>6.2839999999999997E-3</c:v>
                      </c:pt>
                      <c:pt idx="152">
                        <c:v>6.2749999999999993E-3</c:v>
                      </c:pt>
                      <c:pt idx="153">
                        <c:v>6.2675000000000005E-3</c:v>
                      </c:pt>
                      <c:pt idx="154">
                        <c:v>6.2694999999999999E-3</c:v>
                      </c:pt>
                      <c:pt idx="155">
                        <c:v>6.2695000000000008E-3</c:v>
                      </c:pt>
                      <c:pt idx="156">
                        <c:v>6.2710000000000014E-3</c:v>
                      </c:pt>
                      <c:pt idx="157">
                        <c:v>6.2760000000000012E-3</c:v>
                      </c:pt>
                      <c:pt idx="158">
                        <c:v>6.2820000000000011E-3</c:v>
                      </c:pt>
                      <c:pt idx="159">
                        <c:v>6.2860000000000008E-3</c:v>
                      </c:pt>
                      <c:pt idx="160">
                        <c:v>6.2915000000000011E-3</c:v>
                      </c:pt>
                      <c:pt idx="161">
                        <c:v>6.290500000000001E-3</c:v>
                      </c:pt>
                      <c:pt idx="162">
                        <c:v>6.2970000000000014E-3</c:v>
                      </c:pt>
                      <c:pt idx="163">
                        <c:v>6.3035000000000018E-3</c:v>
                      </c:pt>
                      <c:pt idx="164">
                        <c:v>6.3085000000000025E-3</c:v>
                      </c:pt>
                      <c:pt idx="165">
                        <c:v>6.311500000000002E-3</c:v>
                      </c:pt>
                      <c:pt idx="166">
                        <c:v>6.3225000000000017E-3</c:v>
                      </c:pt>
                      <c:pt idx="167">
                        <c:v>6.3330000000000018E-3</c:v>
                      </c:pt>
                      <c:pt idx="168">
                        <c:v>6.3460000000000018E-3</c:v>
                      </c:pt>
                      <c:pt idx="169">
                        <c:v>6.3525000000000031E-3</c:v>
                      </c:pt>
                      <c:pt idx="170">
                        <c:v>6.3595000000000023E-3</c:v>
                      </c:pt>
                      <c:pt idx="171">
                        <c:v>6.3685000000000026E-3</c:v>
                      </c:pt>
                      <c:pt idx="172">
                        <c:v>6.3760000000000032E-3</c:v>
                      </c:pt>
                      <c:pt idx="173">
                        <c:v>6.3805000000000025E-3</c:v>
                      </c:pt>
                      <c:pt idx="174">
                        <c:v>6.3890000000000023E-3</c:v>
                      </c:pt>
                      <c:pt idx="175">
                        <c:v>6.3970000000000025E-3</c:v>
                      </c:pt>
                      <c:pt idx="176">
                        <c:v>6.408000000000004E-3</c:v>
                      </c:pt>
                      <c:pt idx="177">
                        <c:v>6.4085000000000036E-3</c:v>
                      </c:pt>
                      <c:pt idx="178">
                        <c:v>6.4120000000000036E-3</c:v>
                      </c:pt>
                      <c:pt idx="179">
                        <c:v>6.4210000000000048E-3</c:v>
                      </c:pt>
                      <c:pt idx="180">
                        <c:v>6.4245000000000049E-3</c:v>
                      </c:pt>
                      <c:pt idx="181">
                        <c:v>6.4265000000000043E-3</c:v>
                      </c:pt>
                      <c:pt idx="182">
                        <c:v>6.4200000000000038E-3</c:v>
                      </c:pt>
                      <c:pt idx="183">
                        <c:v>6.4235000000000039E-3</c:v>
                      </c:pt>
                      <c:pt idx="184">
                        <c:v>6.4300000000000034E-3</c:v>
                      </c:pt>
                      <c:pt idx="185">
                        <c:v>6.4330000000000047E-3</c:v>
                      </c:pt>
                      <c:pt idx="186">
                        <c:v>6.438500000000005E-3</c:v>
                      </c:pt>
                      <c:pt idx="187">
                        <c:v>6.4480000000000049E-3</c:v>
                      </c:pt>
                      <c:pt idx="188">
                        <c:v>6.4535000000000052E-3</c:v>
                      </c:pt>
                      <c:pt idx="189">
                        <c:v>6.4570000000000053E-3</c:v>
                      </c:pt>
                      <c:pt idx="190">
                        <c:v>6.4640000000000053E-3</c:v>
                      </c:pt>
                      <c:pt idx="191">
                        <c:v>6.4745000000000046E-3</c:v>
                      </c:pt>
                      <c:pt idx="192">
                        <c:v>6.4785000000000034E-3</c:v>
                      </c:pt>
                      <c:pt idx="193">
                        <c:v>6.4855000000000051E-3</c:v>
                      </c:pt>
                      <c:pt idx="194">
                        <c:v>6.4775000000000058E-3</c:v>
                      </c:pt>
                      <c:pt idx="195">
                        <c:v>6.4815000000000046E-3</c:v>
                      </c:pt>
                      <c:pt idx="196">
                        <c:v>6.488000000000005E-3</c:v>
                      </c:pt>
                      <c:pt idx="197">
                        <c:v>6.4930000000000057E-3</c:v>
                      </c:pt>
                      <c:pt idx="198">
                        <c:v>6.4955000000000047E-3</c:v>
                      </c:pt>
                      <c:pt idx="199">
                        <c:v>6.4995000000000061E-3</c:v>
                      </c:pt>
                      <c:pt idx="200">
                        <c:v>6.4970000000000062E-3</c:v>
                      </c:pt>
                      <c:pt idx="201">
                        <c:v>6.4970000000000062E-3</c:v>
                      </c:pt>
                      <c:pt idx="202">
                        <c:v>6.5025000000000065E-3</c:v>
                      </c:pt>
                      <c:pt idx="203">
                        <c:v>6.5120000000000065E-3</c:v>
                      </c:pt>
                      <c:pt idx="204">
                        <c:v>6.5170000000000063E-3</c:v>
                      </c:pt>
                      <c:pt idx="205">
                        <c:v>6.523000000000008E-3</c:v>
                      </c:pt>
                      <c:pt idx="206">
                        <c:v>6.5345000000000064E-3</c:v>
                      </c:pt>
                      <c:pt idx="207">
                        <c:v>6.5360000000000062E-3</c:v>
                      </c:pt>
                      <c:pt idx="208">
                        <c:v>6.5415000000000065E-3</c:v>
                      </c:pt>
                      <c:pt idx="209">
                        <c:v>6.5415000000000065E-3</c:v>
                      </c:pt>
                      <c:pt idx="210">
                        <c:v>6.5405000000000055E-3</c:v>
                      </c:pt>
                      <c:pt idx="211">
                        <c:v>6.5480000000000061E-3</c:v>
                      </c:pt>
                      <c:pt idx="212">
                        <c:v>6.5525000000000062E-3</c:v>
                      </c:pt>
                      <c:pt idx="213">
                        <c:v>6.5600000000000059E-3</c:v>
                      </c:pt>
                      <c:pt idx="214">
                        <c:v>6.5650000000000049E-3</c:v>
                      </c:pt>
                      <c:pt idx="215">
                        <c:v>6.5695000000000059E-3</c:v>
                      </c:pt>
                      <c:pt idx="216">
                        <c:v>6.5730000000000042E-3</c:v>
                      </c:pt>
                      <c:pt idx="217">
                        <c:v>6.575500000000005E-3</c:v>
                      </c:pt>
                      <c:pt idx="218">
                        <c:v>6.5840000000000056E-3</c:v>
                      </c:pt>
                      <c:pt idx="219">
                        <c:v>6.5935000000000056E-3</c:v>
                      </c:pt>
                      <c:pt idx="220">
                        <c:v>6.5950000000000062E-3</c:v>
                      </c:pt>
                      <c:pt idx="221">
                        <c:v>6.5995000000000055E-3</c:v>
                      </c:pt>
                      <c:pt idx="222">
                        <c:v>6.5925000000000063E-3</c:v>
                      </c:pt>
                      <c:pt idx="223">
                        <c:v>6.5895000000000068E-3</c:v>
                      </c:pt>
                      <c:pt idx="224">
                        <c:v>6.5950000000000062E-3</c:v>
                      </c:pt>
                      <c:pt idx="225">
                        <c:v>6.6010000000000062E-3</c:v>
                      </c:pt>
                      <c:pt idx="226">
                        <c:v>6.606000000000006E-3</c:v>
                      </c:pt>
                      <c:pt idx="227">
                        <c:v>6.6145000000000067E-3</c:v>
                      </c:pt>
                      <c:pt idx="228">
                        <c:v>6.620000000000007E-3</c:v>
                      </c:pt>
                      <c:pt idx="229">
                        <c:v>6.6290000000000073E-3</c:v>
                      </c:pt>
                      <c:pt idx="230">
                        <c:v>6.6360000000000065E-3</c:v>
                      </c:pt>
                      <c:pt idx="231">
                        <c:v>6.6535000000000058E-3</c:v>
                      </c:pt>
                      <c:pt idx="232">
                        <c:v>6.6610000000000037E-3</c:v>
                      </c:pt>
                      <c:pt idx="233">
                        <c:v>6.6640000000000033E-3</c:v>
                      </c:pt>
                      <c:pt idx="234">
                        <c:v>6.6760000000000031E-3</c:v>
                      </c:pt>
                      <c:pt idx="235">
                        <c:v>6.6910000000000016E-3</c:v>
                      </c:pt>
                      <c:pt idx="236">
                        <c:v>6.6920000000000009E-3</c:v>
                      </c:pt>
                      <c:pt idx="237">
                        <c:v>6.7000000000000011E-3</c:v>
                      </c:pt>
                      <c:pt idx="238">
                        <c:v>6.713000000000002E-3</c:v>
                      </c:pt>
                      <c:pt idx="239">
                        <c:v>6.7300000000000016E-3</c:v>
                      </c:pt>
                      <c:pt idx="240">
                        <c:v>6.7485000000000019E-3</c:v>
                      </c:pt>
                      <c:pt idx="241">
                        <c:v>6.7585000000000032E-3</c:v>
                      </c:pt>
                      <c:pt idx="242">
                        <c:v>6.767000000000003E-3</c:v>
                      </c:pt>
                      <c:pt idx="243">
                        <c:v>6.777500000000004E-3</c:v>
                      </c:pt>
                      <c:pt idx="244">
                        <c:v>6.7855000000000033E-3</c:v>
                      </c:pt>
                      <c:pt idx="245">
                        <c:v>6.7910000000000028E-3</c:v>
                      </c:pt>
                      <c:pt idx="246">
                        <c:v>6.8030000000000026E-3</c:v>
                      </c:pt>
                      <c:pt idx="247">
                        <c:v>6.8110000000000028E-3</c:v>
                      </c:pt>
                      <c:pt idx="248">
                        <c:v>6.8255000000000017E-3</c:v>
                      </c:pt>
                      <c:pt idx="249">
                        <c:v>6.8345000000000038E-3</c:v>
                      </c:pt>
                      <c:pt idx="250">
                        <c:v>6.8500000000000037E-3</c:v>
                      </c:pt>
                      <c:pt idx="251">
                        <c:v>6.8635000000000033E-3</c:v>
                      </c:pt>
                      <c:pt idx="252">
                        <c:v>6.8735000000000037E-3</c:v>
                      </c:pt>
                      <c:pt idx="253">
                        <c:v>6.8900000000000038E-3</c:v>
                      </c:pt>
                      <c:pt idx="254">
                        <c:v>6.8965000000000033E-3</c:v>
                      </c:pt>
                      <c:pt idx="255">
                        <c:v>6.9140000000000035E-3</c:v>
                      </c:pt>
                      <c:pt idx="256">
                        <c:v>6.9215000000000023E-3</c:v>
                      </c:pt>
                      <c:pt idx="257">
                        <c:v>6.939500000000003E-3</c:v>
                      </c:pt>
                      <c:pt idx="258">
                        <c:v>6.9530000000000026E-3</c:v>
                      </c:pt>
                      <c:pt idx="259">
                        <c:v>7.003500000000001E-3</c:v>
                      </c:pt>
                      <c:pt idx="260">
                        <c:v>7.0275000000000008E-3</c:v>
                      </c:pt>
                      <c:pt idx="261">
                        <c:v>7.039000000000001E-3</c:v>
                      </c:pt>
                      <c:pt idx="262">
                        <c:v>7.0640000000000017E-3</c:v>
                      </c:pt>
                      <c:pt idx="263">
                        <c:v>7.0954999999999994E-3</c:v>
                      </c:pt>
                      <c:pt idx="264">
                        <c:v>7.1175000000000014E-3</c:v>
                      </c:pt>
                      <c:pt idx="265">
                        <c:v>7.1320000000000021E-3</c:v>
                      </c:pt>
                      <c:pt idx="266">
                        <c:v>7.1529999999999996E-3</c:v>
                      </c:pt>
                      <c:pt idx="267">
                        <c:v>7.1754999999999987E-3</c:v>
                      </c:pt>
                      <c:pt idx="268">
                        <c:v>7.2014999999999987E-3</c:v>
                      </c:pt>
                      <c:pt idx="269">
                        <c:v>7.2274999999999978E-3</c:v>
                      </c:pt>
                      <c:pt idx="270">
                        <c:v>7.250999999999997E-3</c:v>
                      </c:pt>
                      <c:pt idx="271">
                        <c:v>7.2739999999999975E-3</c:v>
                      </c:pt>
                      <c:pt idx="272">
                        <c:v>7.2924999999999969E-3</c:v>
                      </c:pt>
                      <c:pt idx="273">
                        <c:v>7.312499999999997E-3</c:v>
                      </c:pt>
                      <c:pt idx="274">
                        <c:v>7.3374999999999968E-3</c:v>
                      </c:pt>
                      <c:pt idx="275">
                        <c:v>7.3534999999999981E-3</c:v>
                      </c:pt>
                      <c:pt idx="276">
                        <c:v>7.3739999999999969E-3</c:v>
                      </c:pt>
                      <c:pt idx="277">
                        <c:v>7.398499999999998E-3</c:v>
                      </c:pt>
                      <c:pt idx="278">
                        <c:v>7.4174999999999979E-3</c:v>
                      </c:pt>
                      <c:pt idx="279">
                        <c:v>7.4299999999999965E-3</c:v>
                      </c:pt>
                      <c:pt idx="280">
                        <c:v>7.4449999999999968E-3</c:v>
                      </c:pt>
                      <c:pt idx="281">
                        <c:v>7.4694999999999987E-3</c:v>
                      </c:pt>
                      <c:pt idx="282">
                        <c:v>7.4884999999999986E-3</c:v>
                      </c:pt>
                      <c:pt idx="283">
                        <c:v>7.5064999999999993E-3</c:v>
                      </c:pt>
                      <c:pt idx="284">
                        <c:v>7.5274999999999995E-3</c:v>
                      </c:pt>
                      <c:pt idx="285">
                        <c:v>7.5409999999999991E-3</c:v>
                      </c:pt>
                      <c:pt idx="286">
                        <c:v>7.5559999999999993E-3</c:v>
                      </c:pt>
                      <c:pt idx="287">
                        <c:v>7.5785000000000002E-3</c:v>
                      </c:pt>
                      <c:pt idx="288">
                        <c:v>7.5955000000000007E-3</c:v>
                      </c:pt>
                      <c:pt idx="289">
                        <c:v>7.613E-3</c:v>
                      </c:pt>
                      <c:pt idx="290">
                        <c:v>7.6344999999999998E-3</c:v>
                      </c:pt>
                      <c:pt idx="291">
                        <c:v>7.6544999999999998E-3</c:v>
                      </c:pt>
                      <c:pt idx="292">
                        <c:v>7.672E-3</c:v>
                      </c:pt>
                      <c:pt idx="293">
                        <c:v>7.6939999999999995E-3</c:v>
                      </c:pt>
                      <c:pt idx="294">
                        <c:v>7.715999999999998E-3</c:v>
                      </c:pt>
                      <c:pt idx="295">
                        <c:v>7.7389999999999985E-3</c:v>
                      </c:pt>
                      <c:pt idx="296">
                        <c:v>7.7609999999999979E-3</c:v>
                      </c:pt>
                      <c:pt idx="297">
                        <c:v>7.785999999999996E-3</c:v>
                      </c:pt>
                      <c:pt idx="298">
                        <c:v>7.8069999999999971E-3</c:v>
                      </c:pt>
                      <c:pt idx="299">
                        <c:v>7.8344999999999977E-3</c:v>
                      </c:pt>
                      <c:pt idx="300">
                        <c:v>7.8554999999999979E-3</c:v>
                      </c:pt>
                      <c:pt idx="301">
                        <c:v>7.8794999999999976E-3</c:v>
                      </c:pt>
                      <c:pt idx="302">
                        <c:v>7.9044999999999966E-3</c:v>
                      </c:pt>
                      <c:pt idx="303">
                        <c:v>7.9304999999999966E-3</c:v>
                      </c:pt>
                      <c:pt idx="304">
                        <c:v>7.9554999999999973E-3</c:v>
                      </c:pt>
                      <c:pt idx="305">
                        <c:v>7.9754999999999982E-3</c:v>
                      </c:pt>
                      <c:pt idx="306">
                        <c:v>7.9939999999999959E-3</c:v>
                      </c:pt>
                      <c:pt idx="307">
                        <c:v>8.0104999999999968E-3</c:v>
                      </c:pt>
                      <c:pt idx="308">
                        <c:v>8.0334999999999972E-3</c:v>
                      </c:pt>
                      <c:pt idx="309">
                        <c:v>8.0529999999999977E-3</c:v>
                      </c:pt>
                      <c:pt idx="310">
                        <c:v>8.0759999999999981E-3</c:v>
                      </c:pt>
                      <c:pt idx="311">
                        <c:v>8.1019999999999998E-3</c:v>
                      </c:pt>
                      <c:pt idx="312">
                        <c:v>8.1284999999999986E-3</c:v>
                      </c:pt>
                      <c:pt idx="313">
                        <c:v>8.09E-3</c:v>
                      </c:pt>
                      <c:pt idx="314">
                        <c:v>8.1034999999999996E-3</c:v>
                      </c:pt>
                      <c:pt idx="315">
                        <c:v>8.1234999999999988E-3</c:v>
                      </c:pt>
                      <c:pt idx="316">
                        <c:v>8.1539999999999998E-3</c:v>
                      </c:pt>
                      <c:pt idx="317">
                        <c:v>8.1789999999999988E-3</c:v>
                      </c:pt>
                      <c:pt idx="318">
                        <c:v>8.2014999999999987E-3</c:v>
                      </c:pt>
                      <c:pt idx="319">
                        <c:v>8.2289999999999985E-3</c:v>
                      </c:pt>
                      <c:pt idx="320">
                        <c:v>8.2565E-3</c:v>
                      </c:pt>
                      <c:pt idx="321">
                        <c:v>8.2835000000000009E-3</c:v>
                      </c:pt>
                      <c:pt idx="322">
                        <c:v>8.3184999999999995E-3</c:v>
                      </c:pt>
                      <c:pt idx="323">
                        <c:v>8.3490000000000005E-3</c:v>
                      </c:pt>
                      <c:pt idx="324">
                        <c:v>8.3839999999999991E-3</c:v>
                      </c:pt>
                      <c:pt idx="325">
                        <c:v>8.4135000000000008E-3</c:v>
                      </c:pt>
                      <c:pt idx="326">
                        <c:v>8.4485000000000011E-3</c:v>
                      </c:pt>
                      <c:pt idx="327">
                        <c:v>8.4795000000000009E-3</c:v>
                      </c:pt>
                      <c:pt idx="328">
                        <c:v>8.5140000000000007E-3</c:v>
                      </c:pt>
                      <c:pt idx="329">
                        <c:v>8.5425000000000015E-3</c:v>
                      </c:pt>
                      <c:pt idx="330">
                        <c:v>8.5745000000000005E-3</c:v>
                      </c:pt>
                      <c:pt idx="331">
                        <c:v>8.6035E-3</c:v>
                      </c:pt>
                      <c:pt idx="332">
                        <c:v>8.6300000000000023E-3</c:v>
                      </c:pt>
                      <c:pt idx="333">
                        <c:v>8.661000000000002E-3</c:v>
                      </c:pt>
                      <c:pt idx="334">
                        <c:v>8.6970000000000016E-3</c:v>
                      </c:pt>
                      <c:pt idx="335">
                        <c:v>8.7290000000000006E-3</c:v>
                      </c:pt>
                      <c:pt idx="336">
                        <c:v>8.7610000000000014E-3</c:v>
                      </c:pt>
                      <c:pt idx="337">
                        <c:v>8.7884999999999994E-3</c:v>
                      </c:pt>
                      <c:pt idx="338">
                        <c:v>8.8195000000000009E-3</c:v>
                      </c:pt>
                      <c:pt idx="339">
                        <c:v>8.8459999999999997E-3</c:v>
                      </c:pt>
                      <c:pt idx="340">
                        <c:v>8.8710000000000004E-3</c:v>
                      </c:pt>
                      <c:pt idx="341">
                        <c:v>8.9060000000000007E-3</c:v>
                      </c:pt>
                      <c:pt idx="342">
                        <c:v>8.9435000000000001E-3</c:v>
                      </c:pt>
                      <c:pt idx="343">
                        <c:v>8.9780000000000016E-3</c:v>
                      </c:pt>
                      <c:pt idx="344">
                        <c:v>9.0090000000000014E-3</c:v>
                      </c:pt>
                      <c:pt idx="345">
                        <c:v>9.0435000000000029E-3</c:v>
                      </c:pt>
                      <c:pt idx="346">
                        <c:v>9.0720000000000019E-3</c:v>
                      </c:pt>
                      <c:pt idx="347">
                        <c:v>9.1090000000000008E-3</c:v>
                      </c:pt>
                      <c:pt idx="348">
                        <c:v>9.1475000000000011E-3</c:v>
                      </c:pt>
                      <c:pt idx="349">
                        <c:v>9.1790000000000014E-3</c:v>
                      </c:pt>
                      <c:pt idx="350">
                        <c:v>9.2135000000000012E-3</c:v>
                      </c:pt>
                      <c:pt idx="351">
                        <c:v>9.2405000000000004E-3</c:v>
                      </c:pt>
                      <c:pt idx="352">
                        <c:v>9.2849999999999999E-3</c:v>
                      </c:pt>
                      <c:pt idx="353">
                        <c:v>9.3279999999999995E-3</c:v>
                      </c:pt>
                      <c:pt idx="354">
                        <c:v>9.3615E-3</c:v>
                      </c:pt>
                      <c:pt idx="355">
                        <c:v>9.3919999999999993E-3</c:v>
                      </c:pt>
                      <c:pt idx="356">
                        <c:v>9.417E-3</c:v>
                      </c:pt>
                      <c:pt idx="357">
                        <c:v>9.4554999999999986E-3</c:v>
                      </c:pt>
                      <c:pt idx="358">
                        <c:v>9.4885000000000004E-3</c:v>
                      </c:pt>
                      <c:pt idx="359">
                        <c:v>9.610500000000001E-3</c:v>
                      </c:pt>
                      <c:pt idx="360">
                        <c:v>9.6445000000000003E-3</c:v>
                      </c:pt>
                      <c:pt idx="361">
                        <c:v>9.6834999999999994E-3</c:v>
                      </c:pt>
                      <c:pt idx="362">
                        <c:v>9.7205E-3</c:v>
                      </c:pt>
                      <c:pt idx="363">
                        <c:v>9.754500000000001E-3</c:v>
                      </c:pt>
                      <c:pt idx="364">
                        <c:v>9.7834999999999988E-3</c:v>
                      </c:pt>
                      <c:pt idx="365">
                        <c:v>9.811499999999999E-3</c:v>
                      </c:pt>
                      <c:pt idx="366">
                        <c:v>9.8355000000000022E-3</c:v>
                      </c:pt>
                      <c:pt idx="367">
                        <c:v>9.8619999999999992E-3</c:v>
                      </c:pt>
                      <c:pt idx="368">
                        <c:v>9.8914999999999993E-3</c:v>
                      </c:pt>
                      <c:pt idx="369">
                        <c:v>9.9209999999999975E-3</c:v>
                      </c:pt>
                      <c:pt idx="370">
                        <c:v>9.9534999999999988E-3</c:v>
                      </c:pt>
                      <c:pt idx="371">
                        <c:v>9.9879999999999986E-3</c:v>
                      </c:pt>
                      <c:pt idx="372">
                        <c:v>1.0019499999999999E-2</c:v>
                      </c:pt>
                      <c:pt idx="373">
                        <c:v>1.0060999999999997E-2</c:v>
                      </c:pt>
                      <c:pt idx="374">
                        <c:v>1.00965E-2</c:v>
                      </c:pt>
                      <c:pt idx="375">
                        <c:v>1.01295E-2</c:v>
                      </c:pt>
                      <c:pt idx="376">
                        <c:v>1.0158499999999999E-2</c:v>
                      </c:pt>
                      <c:pt idx="377">
                        <c:v>1.0194000000000002E-2</c:v>
                      </c:pt>
                      <c:pt idx="378">
                        <c:v>1.02215E-2</c:v>
                      </c:pt>
                      <c:pt idx="379">
                        <c:v>1.0253999999999999E-2</c:v>
                      </c:pt>
                      <c:pt idx="380">
                        <c:v>1.0295499999999997E-2</c:v>
                      </c:pt>
                      <c:pt idx="381">
                        <c:v>1.0338499999999999E-2</c:v>
                      </c:pt>
                      <c:pt idx="382">
                        <c:v>1.0380499999999999E-2</c:v>
                      </c:pt>
                      <c:pt idx="383">
                        <c:v>1.04145E-2</c:v>
                      </c:pt>
                      <c:pt idx="384">
                        <c:v>1.0452499999999998E-2</c:v>
                      </c:pt>
                      <c:pt idx="385">
                        <c:v>1.0495499999999998E-2</c:v>
                      </c:pt>
                      <c:pt idx="386">
                        <c:v>1.0529999999999999E-2</c:v>
                      </c:pt>
                      <c:pt idx="387">
                        <c:v>1.0565E-2</c:v>
                      </c:pt>
                      <c:pt idx="388">
                        <c:v>1.0612000000000002E-2</c:v>
                      </c:pt>
                      <c:pt idx="389">
                        <c:v>1.0650999999999999E-2</c:v>
                      </c:pt>
                      <c:pt idx="390">
                        <c:v>1.0682499999999999E-2</c:v>
                      </c:pt>
                      <c:pt idx="391">
                        <c:v>1.0716499999999997E-2</c:v>
                      </c:pt>
                      <c:pt idx="392">
                        <c:v>1.0760499999999997E-2</c:v>
                      </c:pt>
                      <c:pt idx="393">
                        <c:v>1.0790999999999997E-2</c:v>
                      </c:pt>
                      <c:pt idx="394">
                        <c:v>1.0844999999999999E-2</c:v>
                      </c:pt>
                      <c:pt idx="395">
                        <c:v>1.0882999999999999E-2</c:v>
                      </c:pt>
                      <c:pt idx="396">
                        <c:v>1.0919499999999997E-2</c:v>
                      </c:pt>
                      <c:pt idx="397">
                        <c:v>1.0960999999999999E-2</c:v>
                      </c:pt>
                      <c:pt idx="398">
                        <c:v>1.1007499999999996E-2</c:v>
                      </c:pt>
                      <c:pt idx="399">
                        <c:v>1.1039499999999995E-2</c:v>
                      </c:pt>
                      <c:pt idx="400">
                        <c:v>1.1084499999999997E-2</c:v>
                      </c:pt>
                      <c:pt idx="401">
                        <c:v>1.11285E-2</c:v>
                      </c:pt>
                      <c:pt idx="402">
                        <c:v>1.1179E-2</c:v>
                      </c:pt>
                      <c:pt idx="403">
                        <c:v>1.1215999999999997E-2</c:v>
                      </c:pt>
                      <c:pt idx="404">
                        <c:v>1.1255999999999997E-2</c:v>
                      </c:pt>
                      <c:pt idx="405">
                        <c:v>1.1303499999999996E-2</c:v>
                      </c:pt>
                      <c:pt idx="406">
                        <c:v>1.1336499999999992E-2</c:v>
                      </c:pt>
                      <c:pt idx="407">
                        <c:v>1.1375499999999993E-2</c:v>
                      </c:pt>
                      <c:pt idx="408">
                        <c:v>1.1422999999999996E-2</c:v>
                      </c:pt>
                      <c:pt idx="409">
                        <c:v>1.1457999999999998E-2</c:v>
                      </c:pt>
                      <c:pt idx="410">
                        <c:v>1.1497499999999996E-2</c:v>
                      </c:pt>
                      <c:pt idx="411">
                        <c:v>1.1536999999999995E-2</c:v>
                      </c:pt>
                      <c:pt idx="412">
                        <c:v>1.1576499999999995E-2</c:v>
                      </c:pt>
                      <c:pt idx="413">
                        <c:v>1.1620999999999998E-2</c:v>
                      </c:pt>
                      <c:pt idx="414">
                        <c:v>1.1662499999999996E-2</c:v>
                      </c:pt>
                      <c:pt idx="415">
                        <c:v>1.1737500000000001E-2</c:v>
                      </c:pt>
                      <c:pt idx="416">
                        <c:v>1.1785999999999996E-2</c:v>
                      </c:pt>
                      <c:pt idx="417">
                        <c:v>1.1817499999999996E-2</c:v>
                      </c:pt>
                      <c:pt idx="418">
                        <c:v>1.1856E-2</c:v>
                      </c:pt>
                      <c:pt idx="419">
                        <c:v>1.1889000000000004E-2</c:v>
                      </c:pt>
                      <c:pt idx="420">
                        <c:v>1.1927999999999996E-2</c:v>
                      </c:pt>
                      <c:pt idx="421">
                        <c:v>1.1971999999999997E-2</c:v>
                      </c:pt>
                      <c:pt idx="422">
                        <c:v>1.2021499999999997E-2</c:v>
                      </c:pt>
                      <c:pt idx="423">
                        <c:v>1.2069499999999997E-2</c:v>
                      </c:pt>
                      <c:pt idx="424">
                        <c:v>1.2101999999999996E-2</c:v>
                      </c:pt>
                      <c:pt idx="425">
                        <c:v>1.21365E-2</c:v>
                      </c:pt>
                      <c:pt idx="426">
                        <c:v>1.2174500000000001E-2</c:v>
                      </c:pt>
                      <c:pt idx="427">
                        <c:v>1.22075E-2</c:v>
                      </c:pt>
                      <c:pt idx="428">
                        <c:v>1.2244E-2</c:v>
                      </c:pt>
                      <c:pt idx="429">
                        <c:v>1.2264499999999998E-2</c:v>
                      </c:pt>
                      <c:pt idx="430">
                        <c:v>1.2302999999999998E-2</c:v>
                      </c:pt>
                      <c:pt idx="431">
                        <c:v>1.2327499999999998E-2</c:v>
                      </c:pt>
                      <c:pt idx="432">
                        <c:v>1.2367499999999997E-2</c:v>
                      </c:pt>
                      <c:pt idx="433">
                        <c:v>1.2390499999999995E-2</c:v>
                      </c:pt>
                      <c:pt idx="434">
                        <c:v>1.2418499999999994E-2</c:v>
                      </c:pt>
                      <c:pt idx="435">
                        <c:v>1.2437999999999994E-2</c:v>
                      </c:pt>
                      <c:pt idx="436">
                        <c:v>1.2468499999999992E-2</c:v>
                      </c:pt>
                      <c:pt idx="437">
                        <c:v>1.2496999999999994E-2</c:v>
                      </c:pt>
                      <c:pt idx="438">
                        <c:v>1.2523999999999995E-2</c:v>
                      </c:pt>
                      <c:pt idx="439">
                        <c:v>1.2544499999999997E-2</c:v>
                      </c:pt>
                      <c:pt idx="440">
                        <c:v>1.2563999999999995E-2</c:v>
                      </c:pt>
                      <c:pt idx="441">
                        <c:v>1.2594499999999993E-2</c:v>
                      </c:pt>
                      <c:pt idx="442">
                        <c:v>1.2616499999999992E-2</c:v>
                      </c:pt>
                      <c:pt idx="443">
                        <c:v>1.2647499999999994E-2</c:v>
                      </c:pt>
                      <c:pt idx="444">
                        <c:v>1.2677999999999991E-2</c:v>
                      </c:pt>
                      <c:pt idx="445">
                        <c:v>1.2707499999999993E-2</c:v>
                      </c:pt>
                      <c:pt idx="446">
                        <c:v>1.2735499999999993E-2</c:v>
                      </c:pt>
                      <c:pt idx="447">
                        <c:v>1.2769499999999991E-2</c:v>
                      </c:pt>
                      <c:pt idx="448">
                        <c:v>1.2805999999999994E-2</c:v>
                      </c:pt>
                      <c:pt idx="449">
                        <c:v>1.2844999999999995E-2</c:v>
                      </c:pt>
                      <c:pt idx="450">
                        <c:v>1.2874499999999995E-2</c:v>
                      </c:pt>
                      <c:pt idx="451">
                        <c:v>1.2906999999999995E-2</c:v>
                      </c:pt>
                      <c:pt idx="452">
                        <c:v>1.2945499999999997E-2</c:v>
                      </c:pt>
                      <c:pt idx="453">
                        <c:v>1.2970999999999995E-2</c:v>
                      </c:pt>
                      <c:pt idx="454">
                        <c:v>1.3003499999999996E-2</c:v>
                      </c:pt>
                      <c:pt idx="455">
                        <c:v>1.3031999999999995E-2</c:v>
                      </c:pt>
                      <c:pt idx="456">
                        <c:v>1.3070499999999995E-2</c:v>
                      </c:pt>
                      <c:pt idx="457">
                        <c:v>1.3102999999999997E-2</c:v>
                      </c:pt>
                      <c:pt idx="458">
                        <c:v>1.3134999999999994E-2</c:v>
                      </c:pt>
                      <c:pt idx="459">
                        <c:v>1.3133499999999996E-2</c:v>
                      </c:pt>
                      <c:pt idx="460">
                        <c:v>1.3154499999999993E-2</c:v>
                      </c:pt>
                      <c:pt idx="461">
                        <c:v>1.3194999999999995E-2</c:v>
                      </c:pt>
                      <c:pt idx="462">
                        <c:v>1.3225499999999996E-2</c:v>
                      </c:pt>
                      <c:pt idx="463">
                        <c:v>1.3234999999999997E-2</c:v>
                      </c:pt>
                      <c:pt idx="464">
                        <c:v>1.3262999999999999E-2</c:v>
                      </c:pt>
                      <c:pt idx="465">
                        <c:v>1.3317499999999999E-2</c:v>
                      </c:pt>
                      <c:pt idx="466">
                        <c:v>1.3362499999999999E-2</c:v>
                      </c:pt>
                      <c:pt idx="467">
                        <c:v>1.33855E-2</c:v>
                      </c:pt>
                      <c:pt idx="468">
                        <c:v>1.3410499999999999E-2</c:v>
                      </c:pt>
                      <c:pt idx="469">
                        <c:v>1.3436999999999998E-2</c:v>
                      </c:pt>
                      <c:pt idx="470">
                        <c:v>1.3464499999999997E-2</c:v>
                      </c:pt>
                      <c:pt idx="471">
                        <c:v>1.3494000000000001E-2</c:v>
                      </c:pt>
                      <c:pt idx="472">
                        <c:v>1.3506000000000001E-2</c:v>
                      </c:pt>
                      <c:pt idx="473">
                        <c:v>1.3539499999999999E-2</c:v>
                      </c:pt>
                      <c:pt idx="474">
                        <c:v>1.3560500000000001E-2</c:v>
                      </c:pt>
                      <c:pt idx="475">
                        <c:v>1.3598000000000004E-2</c:v>
                      </c:pt>
                      <c:pt idx="476">
                        <c:v>1.3630500000000004E-2</c:v>
                      </c:pt>
                      <c:pt idx="477">
                        <c:v>1.3656000000000001E-2</c:v>
                      </c:pt>
                      <c:pt idx="478">
                        <c:v>1.3692500000000005E-2</c:v>
                      </c:pt>
                      <c:pt idx="479">
                        <c:v>1.3731000000000004E-2</c:v>
                      </c:pt>
                      <c:pt idx="480">
                        <c:v>1.3770500000000005E-2</c:v>
                      </c:pt>
                      <c:pt idx="481">
                        <c:v>1.3795000000000007E-2</c:v>
                      </c:pt>
                      <c:pt idx="482">
                        <c:v>1.3817000000000006E-2</c:v>
                      </c:pt>
                      <c:pt idx="483">
                        <c:v>1.3857000000000006E-2</c:v>
                      </c:pt>
                      <c:pt idx="484">
                        <c:v>1.3889500000000008E-2</c:v>
                      </c:pt>
                      <c:pt idx="485">
                        <c:v>1.3928000000000006E-2</c:v>
                      </c:pt>
                      <c:pt idx="486">
                        <c:v>1.3961500000000009E-2</c:v>
                      </c:pt>
                      <c:pt idx="487">
                        <c:v>1.3988000000000007E-2</c:v>
                      </c:pt>
                      <c:pt idx="488">
                        <c:v>1.4030500000000008E-2</c:v>
                      </c:pt>
                      <c:pt idx="489">
                        <c:v>1.4064500000000009E-2</c:v>
                      </c:pt>
                      <c:pt idx="490">
                        <c:v>1.4090000000000007E-2</c:v>
                      </c:pt>
                      <c:pt idx="491">
                        <c:v>1.4116500000000008E-2</c:v>
                      </c:pt>
                      <c:pt idx="492">
                        <c:v>1.4158500000000008E-2</c:v>
                      </c:pt>
                      <c:pt idx="493">
                        <c:v>1.4176500000000007E-2</c:v>
                      </c:pt>
                      <c:pt idx="494">
                        <c:v>1.4202500000000007E-2</c:v>
                      </c:pt>
                      <c:pt idx="495">
                        <c:v>1.4229000000000007E-2</c:v>
                      </c:pt>
                      <c:pt idx="496">
                        <c:v>1.4259000000000008E-2</c:v>
                      </c:pt>
                      <c:pt idx="497">
                        <c:v>1.4295500000000008E-2</c:v>
                      </c:pt>
                      <c:pt idx="498">
                        <c:v>1.4319500000000008E-2</c:v>
                      </c:pt>
                      <c:pt idx="499">
                        <c:v>1.4345000000000007E-2</c:v>
                      </c:pt>
                      <c:pt idx="500">
                        <c:v>1.4379500000000007E-2</c:v>
                      </c:pt>
                      <c:pt idx="501">
                        <c:v>1.4401000000000008E-2</c:v>
                      </c:pt>
                      <c:pt idx="502">
                        <c:v>1.4430500000000006E-2</c:v>
                      </c:pt>
                      <c:pt idx="503">
                        <c:v>1.4458000000000004E-2</c:v>
                      </c:pt>
                      <c:pt idx="504">
                        <c:v>1.4482500000000004E-2</c:v>
                      </c:pt>
                      <c:pt idx="505">
                        <c:v>1.4505500000000005E-2</c:v>
                      </c:pt>
                      <c:pt idx="506">
                        <c:v>1.4543500000000004E-2</c:v>
                      </c:pt>
                      <c:pt idx="507">
                        <c:v>1.4580500000000005E-2</c:v>
                      </c:pt>
                      <c:pt idx="508">
                        <c:v>1.4604000000000004E-2</c:v>
                      </c:pt>
                      <c:pt idx="509">
                        <c:v>1.4639000000000004E-2</c:v>
                      </c:pt>
                      <c:pt idx="510">
                        <c:v>1.4657500000000004E-2</c:v>
                      </c:pt>
                      <c:pt idx="511">
                        <c:v>1.4686500000000002E-2</c:v>
                      </c:pt>
                      <c:pt idx="512">
                        <c:v>1.4722500000000003E-2</c:v>
                      </c:pt>
                      <c:pt idx="513">
                        <c:v>1.4813500000000002E-2</c:v>
                      </c:pt>
                      <c:pt idx="514">
                        <c:v>1.4859000000000002E-2</c:v>
                      </c:pt>
                      <c:pt idx="515">
                        <c:v>1.4894000000000004E-2</c:v>
                      </c:pt>
                      <c:pt idx="516">
                        <c:v>1.4924000000000003E-2</c:v>
                      </c:pt>
                      <c:pt idx="517">
                        <c:v>1.4956500000000005E-2</c:v>
                      </c:pt>
                      <c:pt idx="518">
                        <c:v>1.4988500000000005E-2</c:v>
                      </c:pt>
                      <c:pt idx="519">
                        <c:v>1.5024500000000005E-2</c:v>
                      </c:pt>
                      <c:pt idx="520">
                        <c:v>1.5053500000000004E-2</c:v>
                      </c:pt>
                      <c:pt idx="521">
                        <c:v>1.5087000000000003E-2</c:v>
                      </c:pt>
                      <c:pt idx="522">
                        <c:v>1.5117500000000001E-2</c:v>
                      </c:pt>
                      <c:pt idx="523">
                        <c:v>1.5155500000000002E-2</c:v>
                      </c:pt>
                      <c:pt idx="524">
                        <c:v>1.5188500000000002E-2</c:v>
                      </c:pt>
                      <c:pt idx="525">
                        <c:v>1.5220000000000001E-2</c:v>
                      </c:pt>
                      <c:pt idx="526">
                        <c:v>1.5237999999999998E-2</c:v>
                      </c:pt>
                      <c:pt idx="527">
                        <c:v>1.5271999999999999E-2</c:v>
                      </c:pt>
                      <c:pt idx="528">
                        <c:v>1.5303000000000001E-2</c:v>
                      </c:pt>
                      <c:pt idx="529">
                        <c:v>1.5348499999999998E-2</c:v>
                      </c:pt>
                      <c:pt idx="530">
                        <c:v>1.5379499999999999E-2</c:v>
                      </c:pt>
                      <c:pt idx="531">
                        <c:v>1.5418499999999996E-2</c:v>
                      </c:pt>
                      <c:pt idx="532">
                        <c:v>1.5457999999999996E-2</c:v>
                      </c:pt>
                      <c:pt idx="533">
                        <c:v>1.5480999999999998E-2</c:v>
                      </c:pt>
                      <c:pt idx="534">
                        <c:v>1.5512499999999999E-2</c:v>
                      </c:pt>
                      <c:pt idx="535">
                        <c:v>1.5536999999999997E-2</c:v>
                      </c:pt>
                      <c:pt idx="536">
                        <c:v>1.5571499999999995E-2</c:v>
                      </c:pt>
                      <c:pt idx="537">
                        <c:v>1.5606999999999996E-2</c:v>
                      </c:pt>
                      <c:pt idx="538">
                        <c:v>1.5644999999999996E-2</c:v>
                      </c:pt>
                      <c:pt idx="539">
                        <c:v>1.5672999999999996E-2</c:v>
                      </c:pt>
                      <c:pt idx="540">
                        <c:v>1.5718499999999996E-2</c:v>
                      </c:pt>
                      <c:pt idx="541">
                        <c:v>1.5745999999999996E-2</c:v>
                      </c:pt>
                      <c:pt idx="542">
                        <c:v>1.5774999999999994E-2</c:v>
                      </c:pt>
                      <c:pt idx="543">
                        <c:v>1.5795999999999994E-2</c:v>
                      </c:pt>
                      <c:pt idx="544">
                        <c:v>1.5824499999999995E-2</c:v>
                      </c:pt>
                      <c:pt idx="545">
                        <c:v>1.5845999999999996E-2</c:v>
                      </c:pt>
                      <c:pt idx="546">
                        <c:v>1.5878499999999997E-2</c:v>
                      </c:pt>
                      <c:pt idx="547">
                        <c:v>1.5909999999999994E-2</c:v>
                      </c:pt>
                      <c:pt idx="548">
                        <c:v>1.5932499999999995E-2</c:v>
                      </c:pt>
                      <c:pt idx="549">
                        <c:v>1.5961999999999994E-2</c:v>
                      </c:pt>
                      <c:pt idx="550">
                        <c:v>1.5988999999999993E-2</c:v>
                      </c:pt>
                      <c:pt idx="551">
                        <c:v>1.6022499999999995E-2</c:v>
                      </c:pt>
                      <c:pt idx="552">
                        <c:v>1.6053499999999995E-2</c:v>
                      </c:pt>
                      <c:pt idx="553">
                        <c:v>1.6080999999999995E-2</c:v>
                      </c:pt>
                      <c:pt idx="554">
                        <c:v>1.6110999999999997E-2</c:v>
                      </c:pt>
                      <c:pt idx="555">
                        <c:v>1.6139499999999994E-2</c:v>
                      </c:pt>
                      <c:pt idx="556">
                        <c:v>1.6178999999999995E-2</c:v>
                      </c:pt>
                      <c:pt idx="557">
                        <c:v>1.6196499999999992E-2</c:v>
                      </c:pt>
                      <c:pt idx="558">
                        <c:v>1.622599999999999E-2</c:v>
                      </c:pt>
                      <c:pt idx="559">
                        <c:v>1.6164999999999992E-2</c:v>
                      </c:pt>
                      <c:pt idx="560">
                        <c:v>1.6187999999999991E-2</c:v>
                      </c:pt>
                      <c:pt idx="561">
                        <c:v>1.6217999999999993E-2</c:v>
                      </c:pt>
                      <c:pt idx="562">
                        <c:v>1.6244499999999992E-2</c:v>
                      </c:pt>
                      <c:pt idx="563">
                        <c:v>1.6265499999999995E-2</c:v>
                      </c:pt>
                      <c:pt idx="564">
                        <c:v>1.6298499999999997E-2</c:v>
                      </c:pt>
                      <c:pt idx="565">
                        <c:v>1.6337999999999995E-2</c:v>
                      </c:pt>
                      <c:pt idx="566">
                        <c:v>1.6371999999999994E-2</c:v>
                      </c:pt>
                      <c:pt idx="567">
                        <c:v>1.6408499999999996E-2</c:v>
                      </c:pt>
                      <c:pt idx="568">
                        <c:v>1.6393999999999992E-2</c:v>
                      </c:pt>
                      <c:pt idx="569">
                        <c:v>1.6437999999999994E-2</c:v>
                      </c:pt>
                      <c:pt idx="570">
                        <c:v>1.6462999999999995E-2</c:v>
                      </c:pt>
                      <c:pt idx="571">
                        <c:v>1.6495499999999993E-2</c:v>
                      </c:pt>
                      <c:pt idx="572">
                        <c:v>1.6531999999999995E-2</c:v>
                      </c:pt>
                      <c:pt idx="573">
                        <c:v>1.6554999999999993E-2</c:v>
                      </c:pt>
                      <c:pt idx="574">
                        <c:v>1.6576499999999997E-2</c:v>
                      </c:pt>
                      <c:pt idx="575">
                        <c:v>1.6605999999999996E-2</c:v>
                      </c:pt>
                      <c:pt idx="576">
                        <c:v>1.6637999999999997E-2</c:v>
                      </c:pt>
                      <c:pt idx="577">
                        <c:v>1.6672499999999993E-2</c:v>
                      </c:pt>
                      <c:pt idx="578">
                        <c:v>1.6706999999999993E-2</c:v>
                      </c:pt>
                      <c:pt idx="579">
                        <c:v>1.673949999999999E-2</c:v>
                      </c:pt>
                      <c:pt idx="580">
                        <c:v>1.6763999999999994E-2</c:v>
                      </c:pt>
                      <c:pt idx="581">
                        <c:v>1.6806999999999996E-2</c:v>
                      </c:pt>
                      <c:pt idx="582">
                        <c:v>1.6841999999999996E-2</c:v>
                      </c:pt>
                      <c:pt idx="583">
                        <c:v>1.6882999999999995E-2</c:v>
                      </c:pt>
                      <c:pt idx="584">
                        <c:v>1.6941999999999999E-2</c:v>
                      </c:pt>
                      <c:pt idx="585">
                        <c:v>1.6967499999999996E-2</c:v>
                      </c:pt>
                      <c:pt idx="586">
                        <c:v>1.6993999999999995E-2</c:v>
                      </c:pt>
                      <c:pt idx="587">
                        <c:v>1.7021499999999995E-2</c:v>
                      </c:pt>
                      <c:pt idx="588">
                        <c:v>1.7057499999999993E-2</c:v>
                      </c:pt>
                      <c:pt idx="589">
                        <c:v>1.708549999999999E-2</c:v>
                      </c:pt>
                      <c:pt idx="590">
                        <c:v>1.7116999999999993E-2</c:v>
                      </c:pt>
                      <c:pt idx="591">
                        <c:v>1.7146999999999992E-2</c:v>
                      </c:pt>
                      <c:pt idx="592">
                        <c:v>1.7172499999999993E-2</c:v>
                      </c:pt>
                      <c:pt idx="593">
                        <c:v>1.7412999999999994E-2</c:v>
                      </c:pt>
                      <c:pt idx="594">
                        <c:v>1.7471999999999994E-2</c:v>
                      </c:pt>
                      <c:pt idx="595">
                        <c:v>1.7503999999999992E-2</c:v>
                      </c:pt>
                      <c:pt idx="596">
                        <c:v>1.7524999999999995E-2</c:v>
                      </c:pt>
                      <c:pt idx="597">
                        <c:v>1.7554999999999994E-2</c:v>
                      </c:pt>
                      <c:pt idx="598">
                        <c:v>1.7583499999999995E-2</c:v>
                      </c:pt>
                      <c:pt idx="599">
                        <c:v>1.7622499999999996E-2</c:v>
                      </c:pt>
                      <c:pt idx="600">
                        <c:v>1.7661499999999997E-2</c:v>
                      </c:pt>
                      <c:pt idx="601">
                        <c:v>1.7702499999999996E-2</c:v>
                      </c:pt>
                      <c:pt idx="602">
                        <c:v>1.7726499999999992E-2</c:v>
                      </c:pt>
                      <c:pt idx="603">
                        <c:v>1.7760499999999999E-2</c:v>
                      </c:pt>
                      <c:pt idx="604">
                        <c:v>1.7800499999999997E-2</c:v>
                      </c:pt>
                      <c:pt idx="605">
                        <c:v>1.7829499999999995E-2</c:v>
                      </c:pt>
                      <c:pt idx="606">
                        <c:v>1.7869999999999997E-2</c:v>
                      </c:pt>
                      <c:pt idx="607">
                        <c:v>1.7903999999999996E-2</c:v>
                      </c:pt>
                      <c:pt idx="608">
                        <c:v>1.7926999999999995E-2</c:v>
                      </c:pt>
                      <c:pt idx="609">
                        <c:v>1.7975499999999995E-2</c:v>
                      </c:pt>
                      <c:pt idx="610">
                        <c:v>1.8014499999999996E-2</c:v>
                      </c:pt>
                      <c:pt idx="611">
                        <c:v>1.8044499999999995E-2</c:v>
                      </c:pt>
                      <c:pt idx="612">
                        <c:v>1.8081499999999993E-2</c:v>
                      </c:pt>
                      <c:pt idx="613">
                        <c:v>1.8109999999999994E-2</c:v>
                      </c:pt>
                      <c:pt idx="614">
                        <c:v>1.8143499999999993E-2</c:v>
                      </c:pt>
                      <c:pt idx="615">
                        <c:v>1.8140999999999997E-2</c:v>
                      </c:pt>
                      <c:pt idx="616">
                        <c:v>1.8168999999999994E-2</c:v>
                      </c:pt>
                      <c:pt idx="617">
                        <c:v>1.8209499999999993E-2</c:v>
                      </c:pt>
                      <c:pt idx="618">
                        <c:v>1.8238999999999995E-2</c:v>
                      </c:pt>
                      <c:pt idx="619">
                        <c:v>1.8287499999999995E-2</c:v>
                      </c:pt>
                      <c:pt idx="620">
                        <c:v>1.8319999999999993E-2</c:v>
                      </c:pt>
                      <c:pt idx="621">
                        <c:v>1.8352499999999994E-2</c:v>
                      </c:pt>
                      <c:pt idx="622">
                        <c:v>1.8388499999999995E-2</c:v>
                      </c:pt>
                      <c:pt idx="623">
                        <c:v>1.8420499999999996E-2</c:v>
                      </c:pt>
                      <c:pt idx="624">
                        <c:v>1.8460999999999995E-2</c:v>
                      </c:pt>
                      <c:pt idx="625">
                        <c:v>1.8500999999999993E-2</c:v>
                      </c:pt>
                      <c:pt idx="626">
                        <c:v>1.8536499999999997E-2</c:v>
                      </c:pt>
                      <c:pt idx="627">
                        <c:v>1.8575499999999995E-2</c:v>
                      </c:pt>
                      <c:pt idx="628">
                        <c:v>1.8614999999999996E-2</c:v>
                      </c:pt>
                      <c:pt idx="629">
                        <c:v>1.8665999999999999E-2</c:v>
                      </c:pt>
                      <c:pt idx="630">
                        <c:v>1.8699999999999998E-2</c:v>
                      </c:pt>
                      <c:pt idx="631">
                        <c:v>1.8736499999999996E-2</c:v>
                      </c:pt>
                      <c:pt idx="632">
                        <c:v>1.8770499999999996E-2</c:v>
                      </c:pt>
                      <c:pt idx="633">
                        <c:v>1.8828499999999995E-2</c:v>
                      </c:pt>
                      <c:pt idx="634">
                        <c:v>1.8860999999999996E-2</c:v>
                      </c:pt>
                      <c:pt idx="635">
                        <c:v>1.8905499999999999E-2</c:v>
                      </c:pt>
                      <c:pt idx="636">
                        <c:v>1.8960999999999995E-2</c:v>
                      </c:pt>
                      <c:pt idx="637">
                        <c:v>1.8994999999999995E-2</c:v>
                      </c:pt>
                      <c:pt idx="638">
                        <c:v>1.9035999999999994E-2</c:v>
                      </c:pt>
                      <c:pt idx="639">
                        <c:v>1.9082999999999999E-2</c:v>
                      </c:pt>
                      <c:pt idx="640">
                        <c:v>1.9122499999999997E-2</c:v>
                      </c:pt>
                      <c:pt idx="641">
                        <c:v>1.9166499999999996E-2</c:v>
                      </c:pt>
                      <c:pt idx="642">
                        <c:v>1.9210500000000002E-2</c:v>
                      </c:pt>
                      <c:pt idx="643">
                        <c:v>1.9255000000000001E-2</c:v>
                      </c:pt>
                      <c:pt idx="644">
                        <c:v>1.9299499999999997E-2</c:v>
                      </c:pt>
                      <c:pt idx="645">
                        <c:v>1.9348500000000001E-2</c:v>
                      </c:pt>
                      <c:pt idx="646">
                        <c:v>1.9396499999999997E-2</c:v>
                      </c:pt>
                      <c:pt idx="647">
                        <c:v>1.9438E-2</c:v>
                      </c:pt>
                      <c:pt idx="648">
                        <c:v>1.9471499999999996E-2</c:v>
                      </c:pt>
                      <c:pt idx="649">
                        <c:v>1.9507E-2</c:v>
                      </c:pt>
                      <c:pt idx="650">
                        <c:v>1.9549999999999998E-2</c:v>
                      </c:pt>
                      <c:pt idx="651">
                        <c:v>1.9581499999999995E-2</c:v>
                      </c:pt>
                      <c:pt idx="652">
                        <c:v>1.9614999999999997E-2</c:v>
                      </c:pt>
                      <c:pt idx="653">
                        <c:v>1.9655999999999996E-2</c:v>
                      </c:pt>
                      <c:pt idx="654">
                        <c:v>1.9698499999999997E-2</c:v>
                      </c:pt>
                      <c:pt idx="655">
                        <c:v>1.9728499999999996E-2</c:v>
                      </c:pt>
                      <c:pt idx="656">
                        <c:v>1.9766999999999993E-2</c:v>
                      </c:pt>
                      <c:pt idx="657">
                        <c:v>1.9794999999999997E-2</c:v>
                      </c:pt>
                      <c:pt idx="658">
                        <c:v>1.9833499999999997E-2</c:v>
                      </c:pt>
                      <c:pt idx="659">
                        <c:v>1.9867999999999997E-2</c:v>
                      </c:pt>
                      <c:pt idx="660">
                        <c:v>1.9905499999999996E-2</c:v>
                      </c:pt>
                      <c:pt idx="661">
                        <c:v>1.9936999999999996E-2</c:v>
                      </c:pt>
                      <c:pt idx="662">
                        <c:v>1.9966999999999995E-2</c:v>
                      </c:pt>
                      <c:pt idx="663">
                        <c:v>2.0010999999999998E-2</c:v>
                      </c:pt>
                      <c:pt idx="664">
                        <c:v>2.0049999999999998E-2</c:v>
                      </c:pt>
                      <c:pt idx="665">
                        <c:v>2.0071999999999996E-2</c:v>
                      </c:pt>
                      <c:pt idx="666">
                        <c:v>2.0098999999999999E-2</c:v>
                      </c:pt>
                      <c:pt idx="667">
                        <c:v>2.0149000000000004E-2</c:v>
                      </c:pt>
                      <c:pt idx="668">
                        <c:v>2.01865E-2</c:v>
                      </c:pt>
                      <c:pt idx="669">
                        <c:v>2.0215999999999998E-2</c:v>
                      </c:pt>
                      <c:pt idx="670">
                        <c:v>2.0258999999999999E-2</c:v>
                      </c:pt>
                      <c:pt idx="671">
                        <c:v>2.0295500000000005E-2</c:v>
                      </c:pt>
                      <c:pt idx="672">
                        <c:v>2.0358500000000005E-2</c:v>
                      </c:pt>
                      <c:pt idx="673">
                        <c:v>2.0387000000000009E-2</c:v>
                      </c:pt>
                      <c:pt idx="674">
                        <c:v>2.0437000000000011E-2</c:v>
                      </c:pt>
                      <c:pt idx="675">
                        <c:v>2.0470500000000006E-2</c:v>
                      </c:pt>
                      <c:pt idx="676">
                        <c:v>2.0505500000000006E-2</c:v>
                      </c:pt>
                      <c:pt idx="677">
                        <c:v>2.0510500000000004E-2</c:v>
                      </c:pt>
                      <c:pt idx="678">
                        <c:v>2.0554000000000003E-2</c:v>
                      </c:pt>
                      <c:pt idx="679">
                        <c:v>2.0595500000000006E-2</c:v>
                      </c:pt>
                      <c:pt idx="680">
                        <c:v>2.0634500000000004E-2</c:v>
                      </c:pt>
                      <c:pt idx="681">
                        <c:v>2.0675000000000009E-2</c:v>
                      </c:pt>
                      <c:pt idx="682">
                        <c:v>2.0726500000000002E-2</c:v>
                      </c:pt>
                      <c:pt idx="683">
                        <c:v>2.0760500000000008E-2</c:v>
                      </c:pt>
                      <c:pt idx="684">
                        <c:v>2.0796500000000006E-2</c:v>
                      </c:pt>
                      <c:pt idx="685">
                        <c:v>2.0837499999999998E-2</c:v>
                      </c:pt>
                      <c:pt idx="686">
                        <c:v>2.0877E-2</c:v>
                      </c:pt>
                      <c:pt idx="687">
                        <c:v>2.0919500000000008E-2</c:v>
                      </c:pt>
                      <c:pt idx="688">
                        <c:v>2.0949500000000006E-2</c:v>
                      </c:pt>
                      <c:pt idx="689">
                        <c:v>2.0990000000000012E-2</c:v>
                      </c:pt>
                      <c:pt idx="690">
                        <c:v>2.1039500000000006E-2</c:v>
                      </c:pt>
                      <c:pt idx="691">
                        <c:v>2.1079000000000007E-2</c:v>
                      </c:pt>
                      <c:pt idx="692">
                        <c:v>2.1112000000000006E-2</c:v>
                      </c:pt>
                      <c:pt idx="693">
                        <c:v>2.1169500000000011E-2</c:v>
                      </c:pt>
                      <c:pt idx="694">
                        <c:v>2.1214000000000007E-2</c:v>
                      </c:pt>
                      <c:pt idx="695">
                        <c:v>2.125800000000001E-2</c:v>
                      </c:pt>
                      <c:pt idx="696">
                        <c:v>2.1301000000000004E-2</c:v>
                      </c:pt>
                      <c:pt idx="697">
                        <c:v>2.1330500000000009E-2</c:v>
                      </c:pt>
                      <c:pt idx="698">
                        <c:v>2.1380500000000007E-2</c:v>
                      </c:pt>
                      <c:pt idx="699">
                        <c:v>2.1419000000000001E-2</c:v>
                      </c:pt>
                      <c:pt idx="700">
                        <c:v>2.1461500000000001E-2</c:v>
                      </c:pt>
                      <c:pt idx="701">
                        <c:v>2.1508999999999997E-2</c:v>
                      </c:pt>
                      <c:pt idx="702">
                        <c:v>2.1551499999999994E-2</c:v>
                      </c:pt>
                      <c:pt idx="703">
                        <c:v>2.1601499999999999E-2</c:v>
                      </c:pt>
                      <c:pt idx="704">
                        <c:v>2.1645999999999995E-2</c:v>
                      </c:pt>
                      <c:pt idx="705">
                        <c:v>2.17025E-2</c:v>
                      </c:pt>
                      <c:pt idx="706">
                        <c:v>2.1734499999999993E-2</c:v>
                      </c:pt>
                      <c:pt idx="707">
                        <c:v>2.1777999999999999E-2</c:v>
                      </c:pt>
                      <c:pt idx="708">
                        <c:v>2.1829499999999998E-2</c:v>
                      </c:pt>
                      <c:pt idx="709">
                        <c:v>2.1878499999999995E-2</c:v>
                      </c:pt>
                      <c:pt idx="710">
                        <c:v>2.19355E-2</c:v>
                      </c:pt>
                      <c:pt idx="711">
                        <c:v>2.1971000000000004E-2</c:v>
                      </c:pt>
                      <c:pt idx="712">
                        <c:v>2.2012000000000004E-2</c:v>
                      </c:pt>
                      <c:pt idx="713">
                        <c:v>2.2053000000000003E-2</c:v>
                      </c:pt>
                      <c:pt idx="714">
                        <c:v>2.2094500000000006E-2</c:v>
                      </c:pt>
                      <c:pt idx="715">
                        <c:v>2.2137000000000007E-2</c:v>
                      </c:pt>
                      <c:pt idx="716">
                        <c:v>2.2163000000000009E-2</c:v>
                      </c:pt>
                      <c:pt idx="717">
                        <c:v>2.2206500000000004E-2</c:v>
                      </c:pt>
                      <c:pt idx="718">
                        <c:v>2.2250500000000003E-2</c:v>
                      </c:pt>
                      <c:pt idx="719">
                        <c:v>2.228500000000001E-2</c:v>
                      </c:pt>
                      <c:pt idx="720">
                        <c:v>2.2328000000000011E-2</c:v>
                      </c:pt>
                      <c:pt idx="721">
                        <c:v>2.2370000000000011E-2</c:v>
                      </c:pt>
                      <c:pt idx="722">
                        <c:v>2.2408000000000011E-2</c:v>
                      </c:pt>
                      <c:pt idx="723">
                        <c:v>2.2449500000000008E-2</c:v>
                      </c:pt>
                      <c:pt idx="724">
                        <c:v>2.2488500000000008E-2</c:v>
                      </c:pt>
                      <c:pt idx="725">
                        <c:v>2.2529500000000008E-2</c:v>
                      </c:pt>
                      <c:pt idx="726">
                        <c:v>2.2585500000000015E-2</c:v>
                      </c:pt>
                      <c:pt idx="727">
                        <c:v>2.2622500000000018E-2</c:v>
                      </c:pt>
                      <c:pt idx="728">
                        <c:v>2.2656500000000013E-2</c:v>
                      </c:pt>
                      <c:pt idx="729">
                        <c:v>2.2660500000000017E-2</c:v>
                      </c:pt>
                      <c:pt idx="730">
                        <c:v>2.2706000000000018E-2</c:v>
                      </c:pt>
                      <c:pt idx="731">
                        <c:v>2.2741000000000015E-2</c:v>
                      </c:pt>
                      <c:pt idx="732">
                        <c:v>2.2779500000000018E-2</c:v>
                      </c:pt>
                      <c:pt idx="733">
                        <c:v>2.2836000000000019E-2</c:v>
                      </c:pt>
                      <c:pt idx="734">
                        <c:v>2.2875500000000014E-2</c:v>
                      </c:pt>
                      <c:pt idx="735">
                        <c:v>2.2929000000000012E-2</c:v>
                      </c:pt>
                      <c:pt idx="736">
                        <c:v>2.2966000000000011E-2</c:v>
                      </c:pt>
                      <c:pt idx="737">
                        <c:v>2.3004500000000011E-2</c:v>
                      </c:pt>
                      <c:pt idx="738">
                        <c:v>2.3041500000000013E-2</c:v>
                      </c:pt>
                      <c:pt idx="739">
                        <c:v>2.3097500000000014E-2</c:v>
                      </c:pt>
                      <c:pt idx="740">
                        <c:v>2.3137500000000016E-2</c:v>
                      </c:pt>
                      <c:pt idx="741">
                        <c:v>2.3184500000000021E-2</c:v>
                      </c:pt>
                      <c:pt idx="742">
                        <c:v>2.3227000000000015E-2</c:v>
                      </c:pt>
                      <c:pt idx="743">
                        <c:v>2.3280000000000012E-2</c:v>
                      </c:pt>
                      <c:pt idx="744">
                        <c:v>2.3327000000000007E-2</c:v>
                      </c:pt>
                      <c:pt idx="745">
                        <c:v>2.337800000000001E-2</c:v>
                      </c:pt>
                      <c:pt idx="746">
                        <c:v>2.3419500000000006E-2</c:v>
                      </c:pt>
                      <c:pt idx="747">
                        <c:v>2.3461000000000013E-2</c:v>
                      </c:pt>
                      <c:pt idx="748">
                        <c:v>2.350600000000001E-2</c:v>
                      </c:pt>
                      <c:pt idx="749">
                        <c:v>2.3550000000000012E-2</c:v>
                      </c:pt>
                      <c:pt idx="750">
                        <c:v>2.3597000000000014E-2</c:v>
                      </c:pt>
                      <c:pt idx="751">
                        <c:v>2.3638000000000017E-2</c:v>
                      </c:pt>
                      <c:pt idx="752">
                        <c:v>2.3675000000000015E-2</c:v>
                      </c:pt>
                      <c:pt idx="753">
                        <c:v>2.3713000000000012E-2</c:v>
                      </c:pt>
                      <c:pt idx="754">
                        <c:v>2.3762000000000009E-2</c:v>
                      </c:pt>
                      <c:pt idx="755">
                        <c:v>2.3806000000000008E-2</c:v>
                      </c:pt>
                      <c:pt idx="756">
                        <c:v>2.3847000000000011E-2</c:v>
                      </c:pt>
                      <c:pt idx="757">
                        <c:v>2.3894000000000006E-2</c:v>
                      </c:pt>
                      <c:pt idx="758">
                        <c:v>2.3931000000000004E-2</c:v>
                      </c:pt>
                      <c:pt idx="759">
                        <c:v>2.3983000000000008E-2</c:v>
                      </c:pt>
                      <c:pt idx="760">
                        <c:v>2.4045500000000004E-2</c:v>
                      </c:pt>
                      <c:pt idx="761">
                        <c:v>2.4062E-2</c:v>
                      </c:pt>
                      <c:pt idx="762">
                        <c:v>2.4097500000000004E-2</c:v>
                      </c:pt>
                      <c:pt idx="763">
                        <c:v>2.4152500000000004E-2</c:v>
                      </c:pt>
                      <c:pt idx="764">
                        <c:v>2.4251500000000002E-2</c:v>
                      </c:pt>
                      <c:pt idx="765">
                        <c:v>2.4298E-2</c:v>
                      </c:pt>
                      <c:pt idx="766">
                        <c:v>2.4350500000000001E-2</c:v>
                      </c:pt>
                      <c:pt idx="767">
                        <c:v>2.43775E-2</c:v>
                      </c:pt>
                      <c:pt idx="768">
                        <c:v>2.4456500000000003E-2</c:v>
                      </c:pt>
                      <c:pt idx="769">
                        <c:v>2.4498499999999996E-2</c:v>
                      </c:pt>
                      <c:pt idx="770">
                        <c:v>2.4549999999999995E-2</c:v>
                      </c:pt>
                      <c:pt idx="771">
                        <c:v>2.4585999999999997E-2</c:v>
                      </c:pt>
                      <c:pt idx="772">
                        <c:v>2.4623999999999997E-2</c:v>
                      </c:pt>
                      <c:pt idx="773">
                        <c:v>2.4668499999999999E-2</c:v>
                      </c:pt>
                      <c:pt idx="774">
                        <c:v>2.4714999999999997E-2</c:v>
                      </c:pt>
                      <c:pt idx="775">
                        <c:v>2.4764499999999998E-2</c:v>
                      </c:pt>
                      <c:pt idx="776">
                        <c:v>2.4804499999999997E-2</c:v>
                      </c:pt>
                      <c:pt idx="777">
                        <c:v>2.4841499999999996E-2</c:v>
                      </c:pt>
                      <c:pt idx="778">
                        <c:v>2.48915E-2</c:v>
                      </c:pt>
                      <c:pt idx="779">
                        <c:v>2.4923999999999998E-2</c:v>
                      </c:pt>
                      <c:pt idx="780">
                        <c:v>2.49465E-2</c:v>
                      </c:pt>
                      <c:pt idx="781">
                        <c:v>2.4972499999999998E-2</c:v>
                      </c:pt>
                      <c:pt idx="782">
                        <c:v>2.5017999999999999E-2</c:v>
                      </c:pt>
                      <c:pt idx="783">
                        <c:v>2.5052499999999991E-2</c:v>
                      </c:pt>
                      <c:pt idx="784">
                        <c:v>2.5054999999999997E-2</c:v>
                      </c:pt>
                      <c:pt idx="785">
                        <c:v>2.5093999999999995E-2</c:v>
                      </c:pt>
                      <c:pt idx="786">
                        <c:v>2.5136499999999992E-2</c:v>
                      </c:pt>
                      <c:pt idx="787">
                        <c:v>2.5172499999999993E-2</c:v>
                      </c:pt>
                      <c:pt idx="788">
                        <c:v>2.5188999999999989E-2</c:v>
                      </c:pt>
                      <c:pt idx="789">
                        <c:v>2.5224499999999993E-2</c:v>
                      </c:pt>
                      <c:pt idx="790">
                        <c:v>2.5269499999999993E-2</c:v>
                      </c:pt>
                      <c:pt idx="791">
                        <c:v>2.5309999999999992E-2</c:v>
                      </c:pt>
                      <c:pt idx="792">
                        <c:v>2.5350499999999995E-2</c:v>
                      </c:pt>
                      <c:pt idx="793">
                        <c:v>2.5183499999999998E-2</c:v>
                      </c:pt>
                      <c:pt idx="794">
                        <c:v>2.5186E-2</c:v>
                      </c:pt>
                      <c:pt idx="795">
                        <c:v>2.5222999999999999E-2</c:v>
                      </c:pt>
                      <c:pt idx="796">
                        <c:v>2.52725E-2</c:v>
                      </c:pt>
                      <c:pt idx="797">
                        <c:v>2.5303000000000006E-2</c:v>
                      </c:pt>
                      <c:pt idx="798">
                        <c:v>2.5338000000000003E-2</c:v>
                      </c:pt>
                      <c:pt idx="799">
                        <c:v>2.5374499999999998E-2</c:v>
                      </c:pt>
                      <c:pt idx="800">
                        <c:v>2.5399999999999999E-2</c:v>
                      </c:pt>
                      <c:pt idx="801">
                        <c:v>2.5434499999999999E-2</c:v>
                      </c:pt>
                      <c:pt idx="802">
                        <c:v>2.5466000000000003E-2</c:v>
                      </c:pt>
                      <c:pt idx="803">
                        <c:v>2.55015E-2</c:v>
                      </c:pt>
                      <c:pt idx="804">
                        <c:v>2.5524499999999999E-2</c:v>
                      </c:pt>
                      <c:pt idx="805">
                        <c:v>2.5549500000000003E-2</c:v>
                      </c:pt>
                      <c:pt idx="806">
                        <c:v>2.5574500000000003E-2</c:v>
                      </c:pt>
                      <c:pt idx="807">
                        <c:v>2.5615000000000002E-2</c:v>
                      </c:pt>
                      <c:pt idx="808">
                        <c:v>2.5649500000000009E-2</c:v>
                      </c:pt>
                      <c:pt idx="809">
                        <c:v>2.5675500000000007E-2</c:v>
                      </c:pt>
                      <c:pt idx="810">
                        <c:v>2.5703500000000004E-2</c:v>
                      </c:pt>
                      <c:pt idx="811">
                        <c:v>2.5738500000000008E-2</c:v>
                      </c:pt>
                      <c:pt idx="812">
                        <c:v>2.5767500000000002E-2</c:v>
                      </c:pt>
                      <c:pt idx="813">
                        <c:v>2.58E-2</c:v>
                      </c:pt>
                      <c:pt idx="814">
                        <c:v>2.5818500000000001E-2</c:v>
                      </c:pt>
                      <c:pt idx="815">
                        <c:v>2.5850500000000002E-2</c:v>
                      </c:pt>
                      <c:pt idx="816">
                        <c:v>2.5884000000000004E-2</c:v>
                      </c:pt>
                      <c:pt idx="817">
                        <c:v>2.5919000000000005E-2</c:v>
                      </c:pt>
                      <c:pt idx="818">
                        <c:v>2.5954500000000005E-2</c:v>
                      </c:pt>
                      <c:pt idx="819">
                        <c:v>2.6084E-2</c:v>
                      </c:pt>
                      <c:pt idx="820">
                        <c:v>2.6123000000000004E-2</c:v>
                      </c:pt>
                      <c:pt idx="821">
                        <c:v>2.6155000000000005E-2</c:v>
                      </c:pt>
                      <c:pt idx="822">
                        <c:v>2.6199E-2</c:v>
                      </c:pt>
                      <c:pt idx="823">
                        <c:v>2.6231000000000001E-2</c:v>
                      </c:pt>
                      <c:pt idx="824">
                        <c:v>2.6265000000000004E-2</c:v>
                      </c:pt>
                      <c:pt idx="825">
                        <c:v>2.6292500000000003E-2</c:v>
                      </c:pt>
                      <c:pt idx="826">
                        <c:v>2.6326500000000003E-2</c:v>
                      </c:pt>
                      <c:pt idx="827">
                        <c:v>2.6360000000000001E-2</c:v>
                      </c:pt>
                      <c:pt idx="828">
                        <c:v>2.6385000000000002E-2</c:v>
                      </c:pt>
                      <c:pt idx="829">
                        <c:v>2.6416500000000013E-2</c:v>
                      </c:pt>
                      <c:pt idx="830">
                        <c:v>2.6445500000000011E-2</c:v>
                      </c:pt>
                      <c:pt idx="831">
                        <c:v>2.6481500000000019E-2</c:v>
                      </c:pt>
                      <c:pt idx="832">
                        <c:v>2.6512500000000019E-2</c:v>
                      </c:pt>
                      <c:pt idx="833">
                        <c:v>2.6543500000000022E-2</c:v>
                      </c:pt>
                      <c:pt idx="834">
                        <c:v>2.6589500000000023E-2</c:v>
                      </c:pt>
                      <c:pt idx="835">
                        <c:v>2.6626500000000018E-2</c:v>
                      </c:pt>
                      <c:pt idx="836">
                        <c:v>2.6653500000000024E-2</c:v>
                      </c:pt>
                      <c:pt idx="837">
                        <c:v>2.6695000000000024E-2</c:v>
                      </c:pt>
                      <c:pt idx="838">
                        <c:v>2.6724500000000026E-2</c:v>
                      </c:pt>
                      <c:pt idx="839">
                        <c:v>2.6761000000000021E-2</c:v>
                      </c:pt>
                      <c:pt idx="840">
                        <c:v>2.6802000000000024E-2</c:v>
                      </c:pt>
                      <c:pt idx="841">
                        <c:v>2.6838000000000025E-2</c:v>
                      </c:pt>
                      <c:pt idx="842">
                        <c:v>2.6874500000000023E-2</c:v>
                      </c:pt>
                      <c:pt idx="843">
                        <c:v>2.6901000000000022E-2</c:v>
                      </c:pt>
                      <c:pt idx="844">
                        <c:v>2.6929000000000026E-2</c:v>
                      </c:pt>
                      <c:pt idx="845">
                        <c:v>2.6961500000000024E-2</c:v>
                      </c:pt>
                      <c:pt idx="846">
                        <c:v>2.6985000000000019E-2</c:v>
                      </c:pt>
                      <c:pt idx="847">
                        <c:v>2.7025000000000025E-2</c:v>
                      </c:pt>
                      <c:pt idx="848">
                        <c:v>2.7059500000000025E-2</c:v>
                      </c:pt>
                      <c:pt idx="849">
                        <c:v>2.708950000000002E-2</c:v>
                      </c:pt>
                      <c:pt idx="850">
                        <c:v>2.715200000000002E-2</c:v>
                      </c:pt>
                      <c:pt idx="851">
                        <c:v>2.7204500000000024E-2</c:v>
                      </c:pt>
                      <c:pt idx="852">
                        <c:v>2.7241500000000026E-2</c:v>
                      </c:pt>
                      <c:pt idx="853">
                        <c:v>2.7276500000000023E-2</c:v>
                      </c:pt>
                      <c:pt idx="854">
                        <c:v>2.7307500000000026E-2</c:v>
                      </c:pt>
                      <c:pt idx="855">
                        <c:v>2.7348500000000019E-2</c:v>
                      </c:pt>
                      <c:pt idx="856">
                        <c:v>2.7375500000000025E-2</c:v>
                      </c:pt>
                      <c:pt idx="857">
                        <c:v>2.7417500000000018E-2</c:v>
                      </c:pt>
                      <c:pt idx="858">
                        <c:v>2.746050000000002E-2</c:v>
                      </c:pt>
                      <c:pt idx="859">
                        <c:v>2.7498500000000016E-2</c:v>
                      </c:pt>
                      <c:pt idx="860">
                        <c:v>2.7534000000000017E-2</c:v>
                      </c:pt>
                      <c:pt idx="861">
                        <c:v>2.7564500000000013E-2</c:v>
                      </c:pt>
                      <c:pt idx="862">
                        <c:v>2.7591500000000019E-2</c:v>
                      </c:pt>
                      <c:pt idx="863">
                        <c:v>2.7617500000000021E-2</c:v>
                      </c:pt>
                      <c:pt idx="864">
                        <c:v>2.7649500000000021E-2</c:v>
                      </c:pt>
                      <c:pt idx="865">
                        <c:v>2.7673000000000014E-2</c:v>
                      </c:pt>
                      <c:pt idx="866">
                        <c:v>2.7702000000000015E-2</c:v>
                      </c:pt>
                      <c:pt idx="867">
                        <c:v>2.7722000000000011E-2</c:v>
                      </c:pt>
                      <c:pt idx="868">
                        <c:v>2.7755500000000013E-2</c:v>
                      </c:pt>
                      <c:pt idx="869">
                        <c:v>2.7789500000000012E-2</c:v>
                      </c:pt>
                      <c:pt idx="870">
                        <c:v>2.7764000000000014E-2</c:v>
                      </c:pt>
                      <c:pt idx="871">
                        <c:v>2.7791000000000014E-2</c:v>
                      </c:pt>
                      <c:pt idx="872">
                        <c:v>2.781150000000001E-2</c:v>
                      </c:pt>
                      <c:pt idx="873">
                        <c:v>2.7854500000000008E-2</c:v>
                      </c:pt>
                      <c:pt idx="874">
                        <c:v>2.7880500000000009E-2</c:v>
                      </c:pt>
                      <c:pt idx="875">
                        <c:v>2.7910500000000008E-2</c:v>
                      </c:pt>
                      <c:pt idx="876">
                        <c:v>2.7943500000000007E-2</c:v>
                      </c:pt>
                      <c:pt idx="877">
                        <c:v>2.8011500000000009E-2</c:v>
                      </c:pt>
                      <c:pt idx="878">
                        <c:v>2.8031000000000007E-2</c:v>
                      </c:pt>
                      <c:pt idx="879">
                        <c:v>2.8057000000000002E-2</c:v>
                      </c:pt>
                      <c:pt idx="880">
                        <c:v>2.8086000000000007E-2</c:v>
                      </c:pt>
                      <c:pt idx="881">
                        <c:v>2.8119000000000009E-2</c:v>
                      </c:pt>
                      <c:pt idx="882">
                        <c:v>2.8143500000000005E-2</c:v>
                      </c:pt>
                      <c:pt idx="883">
                        <c:v>2.8178500000000006E-2</c:v>
                      </c:pt>
                      <c:pt idx="884">
                        <c:v>2.8210000000000006E-2</c:v>
                      </c:pt>
                      <c:pt idx="885">
                        <c:v>2.8239500000000004E-2</c:v>
                      </c:pt>
                      <c:pt idx="886">
                        <c:v>2.8268500000000002E-2</c:v>
                      </c:pt>
                      <c:pt idx="887">
                        <c:v>2.8317500000000006E-2</c:v>
                      </c:pt>
                      <c:pt idx="888">
                        <c:v>2.8350999999999998E-2</c:v>
                      </c:pt>
                      <c:pt idx="889">
                        <c:v>2.8387000000000003E-2</c:v>
                      </c:pt>
                      <c:pt idx="890">
                        <c:v>2.84125E-2</c:v>
                      </c:pt>
                      <c:pt idx="891">
                        <c:v>2.8455499999999998E-2</c:v>
                      </c:pt>
                      <c:pt idx="892">
                        <c:v>2.8502E-2</c:v>
                      </c:pt>
                      <c:pt idx="893">
                        <c:v>2.8539500000000002E-2</c:v>
                      </c:pt>
                      <c:pt idx="894">
                        <c:v>2.8566000000000001E-2</c:v>
                      </c:pt>
                      <c:pt idx="895">
                        <c:v>2.8600000000000004E-2</c:v>
                      </c:pt>
                      <c:pt idx="896">
                        <c:v>2.8630999999999997E-2</c:v>
                      </c:pt>
                      <c:pt idx="897">
                        <c:v>2.8664000000000002E-2</c:v>
                      </c:pt>
                      <c:pt idx="898">
                        <c:v>2.8703499999999996E-2</c:v>
                      </c:pt>
                      <c:pt idx="899">
                        <c:v>2.8738499999999997E-2</c:v>
                      </c:pt>
                      <c:pt idx="900">
                        <c:v>2.87795E-2</c:v>
                      </c:pt>
                      <c:pt idx="901">
                        <c:v>2.8821499999999993E-2</c:v>
                      </c:pt>
                      <c:pt idx="902">
                        <c:v>2.8852499999999993E-2</c:v>
                      </c:pt>
                      <c:pt idx="903">
                        <c:v>2.8881499999999994E-2</c:v>
                      </c:pt>
                      <c:pt idx="904">
                        <c:v>2.8918999999999997E-2</c:v>
                      </c:pt>
                      <c:pt idx="905">
                        <c:v>2.8950999999999998E-2</c:v>
                      </c:pt>
                      <c:pt idx="906">
                        <c:v>2.8976999999999996E-2</c:v>
                      </c:pt>
                      <c:pt idx="907">
                        <c:v>2.9018499999999996E-2</c:v>
                      </c:pt>
                      <c:pt idx="908">
                        <c:v>2.9051499999999994E-2</c:v>
                      </c:pt>
                      <c:pt idx="909">
                        <c:v>2.9083999999999995E-2</c:v>
                      </c:pt>
                      <c:pt idx="910">
                        <c:v>2.9096999999999987E-2</c:v>
                      </c:pt>
                      <c:pt idx="911">
                        <c:v>2.9159499999999988E-2</c:v>
                      </c:pt>
                      <c:pt idx="912">
                        <c:v>2.9174999999999996E-2</c:v>
                      </c:pt>
                      <c:pt idx="913">
                        <c:v>2.9215499999999991E-2</c:v>
                      </c:pt>
                      <c:pt idx="914">
                        <c:v>2.924149999999999E-2</c:v>
                      </c:pt>
                      <c:pt idx="915">
                        <c:v>2.927249999999999E-2</c:v>
                      </c:pt>
                      <c:pt idx="916">
                        <c:v>2.9312999999999988E-2</c:v>
                      </c:pt>
                      <c:pt idx="917">
                        <c:v>2.933549999999999E-2</c:v>
                      </c:pt>
                      <c:pt idx="918">
                        <c:v>2.9366999999999987E-2</c:v>
                      </c:pt>
                      <c:pt idx="919">
                        <c:v>2.9391999999999991E-2</c:v>
                      </c:pt>
                      <c:pt idx="920">
                        <c:v>2.9409499999999991E-2</c:v>
                      </c:pt>
                      <c:pt idx="921">
                        <c:v>2.9431999999999996E-2</c:v>
                      </c:pt>
                      <c:pt idx="922">
                        <c:v>2.9461499999999998E-2</c:v>
                      </c:pt>
                      <c:pt idx="923">
                        <c:v>2.9505999999999998E-2</c:v>
                      </c:pt>
                      <c:pt idx="924">
                        <c:v>2.9544499999999994E-2</c:v>
                      </c:pt>
                      <c:pt idx="925">
                        <c:v>2.9568499999999998E-2</c:v>
                      </c:pt>
                      <c:pt idx="926">
                        <c:v>2.9593499999999998E-2</c:v>
                      </c:pt>
                      <c:pt idx="927">
                        <c:v>2.9620999999999995E-2</c:v>
                      </c:pt>
                      <c:pt idx="928">
                        <c:v>2.9647999999999997E-2</c:v>
                      </c:pt>
                      <c:pt idx="929">
                        <c:v>2.9701500000000002E-2</c:v>
                      </c:pt>
                      <c:pt idx="930">
                        <c:v>2.9729000000000005E-2</c:v>
                      </c:pt>
                      <c:pt idx="931">
                        <c:v>2.9763000000000001E-2</c:v>
                      </c:pt>
                      <c:pt idx="932">
                        <c:v>2.9786000000000007E-2</c:v>
                      </c:pt>
                      <c:pt idx="933">
                        <c:v>2.9808500000000005E-2</c:v>
                      </c:pt>
                      <c:pt idx="934">
                        <c:v>2.9834500000000007E-2</c:v>
                      </c:pt>
                      <c:pt idx="935">
                        <c:v>2.9850500000000006E-2</c:v>
                      </c:pt>
                      <c:pt idx="936">
                        <c:v>2.9881500000000009E-2</c:v>
                      </c:pt>
                      <c:pt idx="937">
                        <c:v>2.9917000000000013E-2</c:v>
                      </c:pt>
                      <c:pt idx="938">
                        <c:v>2.9941000000000009E-2</c:v>
                      </c:pt>
                      <c:pt idx="939">
                        <c:v>2.9962000000000013E-2</c:v>
                      </c:pt>
                      <c:pt idx="940">
                        <c:v>2.9993000000000006E-2</c:v>
                      </c:pt>
                      <c:pt idx="941">
                        <c:v>3.0025500000000007E-2</c:v>
                      </c:pt>
                      <c:pt idx="942">
                        <c:v>3.0045500000000006E-2</c:v>
                      </c:pt>
                      <c:pt idx="943">
                        <c:v>3.0077500000000007E-2</c:v>
                      </c:pt>
                      <c:pt idx="944">
                        <c:v>3.0103500000000009E-2</c:v>
                      </c:pt>
                      <c:pt idx="945">
                        <c:v>3.0125000000000002E-2</c:v>
                      </c:pt>
                      <c:pt idx="946">
                        <c:v>3.0163000000000002E-2</c:v>
                      </c:pt>
                      <c:pt idx="947">
                        <c:v>3.0207500000000005E-2</c:v>
                      </c:pt>
                      <c:pt idx="948">
                        <c:v>3.0235999999999999E-2</c:v>
                      </c:pt>
                      <c:pt idx="949">
                        <c:v>3.0263499999999999E-2</c:v>
                      </c:pt>
                      <c:pt idx="950">
                        <c:v>3.0304500000000002E-2</c:v>
                      </c:pt>
                      <c:pt idx="951">
                        <c:v>3.0341999999999997E-2</c:v>
                      </c:pt>
                      <c:pt idx="952">
                        <c:v>3.03795E-2</c:v>
                      </c:pt>
                      <c:pt idx="953">
                        <c:v>3.0421999999999998E-2</c:v>
                      </c:pt>
                      <c:pt idx="954">
                        <c:v>3.0453999999999995E-2</c:v>
                      </c:pt>
                      <c:pt idx="955">
                        <c:v>3.0507999999999997E-2</c:v>
                      </c:pt>
                      <c:pt idx="956">
                        <c:v>3.0546999999999994E-2</c:v>
                      </c:pt>
                      <c:pt idx="957">
                        <c:v>3.0586999999999989E-2</c:v>
                      </c:pt>
                      <c:pt idx="958">
                        <c:v>3.0623499999999991E-2</c:v>
                      </c:pt>
                      <c:pt idx="959">
                        <c:v>3.065749999999999E-2</c:v>
                      </c:pt>
                      <c:pt idx="960">
                        <c:v>3.0681499999999993E-2</c:v>
                      </c:pt>
                      <c:pt idx="961">
                        <c:v>3.0742499999999996E-2</c:v>
                      </c:pt>
                      <c:pt idx="962">
                        <c:v>3.0665999999999999E-2</c:v>
                      </c:pt>
                      <c:pt idx="963">
                        <c:v>3.0700999999999992E-2</c:v>
                      </c:pt>
                      <c:pt idx="964">
                        <c:v>3.0670499999999996E-2</c:v>
                      </c:pt>
                      <c:pt idx="965">
                        <c:v>3.0696999999999995E-2</c:v>
                      </c:pt>
                      <c:pt idx="966">
                        <c:v>3.0720999999999998E-2</c:v>
                      </c:pt>
                      <c:pt idx="967">
                        <c:v>3.0768499999999994E-2</c:v>
                      </c:pt>
                      <c:pt idx="968">
                        <c:v>3.0813499999999997E-2</c:v>
                      </c:pt>
                      <c:pt idx="969">
                        <c:v>3.0834999999999991E-2</c:v>
                      </c:pt>
                      <c:pt idx="970">
                        <c:v>3.0867499999999989E-2</c:v>
                      </c:pt>
                      <c:pt idx="971">
                        <c:v>3.0904499999999991E-2</c:v>
                      </c:pt>
                      <c:pt idx="972">
                        <c:v>3.0938999999999987E-2</c:v>
                      </c:pt>
                      <c:pt idx="973">
                        <c:v>3.0971499999999992E-2</c:v>
                      </c:pt>
                      <c:pt idx="974">
                        <c:v>3.1005499999999988E-2</c:v>
                      </c:pt>
                      <c:pt idx="975">
                        <c:v>3.1030999999999989E-2</c:v>
                      </c:pt>
                      <c:pt idx="976">
                        <c:v>3.1066499999999986E-2</c:v>
                      </c:pt>
                      <c:pt idx="977">
                        <c:v>3.1102999999999988E-2</c:v>
                      </c:pt>
                      <c:pt idx="978">
                        <c:v>3.1135499999999986E-2</c:v>
                      </c:pt>
                      <c:pt idx="979">
                        <c:v>3.1183999999999986E-2</c:v>
                      </c:pt>
                      <c:pt idx="980">
                        <c:v>3.1243499999999983E-2</c:v>
                      </c:pt>
                      <c:pt idx="981">
                        <c:v>3.1282499999999991E-2</c:v>
                      </c:pt>
                      <c:pt idx="982">
                        <c:v>3.1310499999999991E-2</c:v>
                      </c:pt>
                      <c:pt idx="983">
                        <c:v>3.1343499999999989E-2</c:v>
                      </c:pt>
                      <c:pt idx="984">
                        <c:v>3.1388999999999993E-2</c:v>
                      </c:pt>
                      <c:pt idx="985">
                        <c:v>3.1428499999999991E-2</c:v>
                      </c:pt>
                      <c:pt idx="986">
                        <c:v>3.1469999999999991E-2</c:v>
                      </c:pt>
                      <c:pt idx="987">
                        <c:v>3.1512999999999992E-2</c:v>
                      </c:pt>
                      <c:pt idx="988">
                        <c:v>3.1552499999999997E-2</c:v>
                      </c:pt>
                      <c:pt idx="989">
                        <c:v>3.1589999999999993E-2</c:v>
                      </c:pt>
                      <c:pt idx="990">
                        <c:v>3.1623999999999992E-2</c:v>
                      </c:pt>
                      <c:pt idx="991">
                        <c:v>3.1668999999999989E-2</c:v>
                      </c:pt>
                      <c:pt idx="992">
                        <c:v>3.1705999999999991E-2</c:v>
                      </c:pt>
                      <c:pt idx="993">
                        <c:v>3.1745999999999996E-2</c:v>
                      </c:pt>
                      <c:pt idx="994">
                        <c:v>3.1777999999999994E-2</c:v>
                      </c:pt>
                      <c:pt idx="995">
                        <c:v>3.1820499999999988E-2</c:v>
                      </c:pt>
                      <c:pt idx="996">
                        <c:v>3.1855999999999988E-2</c:v>
                      </c:pt>
                      <c:pt idx="997">
                        <c:v>3.189949999999999E-2</c:v>
                      </c:pt>
                      <c:pt idx="998">
                        <c:v>3.1944499999999994E-2</c:v>
                      </c:pt>
                      <c:pt idx="999">
                        <c:v>3.1985999999999987E-2</c:v>
                      </c:pt>
                      <c:pt idx="1000">
                        <c:v>3.2029499999999989E-2</c:v>
                      </c:pt>
                      <c:pt idx="1001">
                        <c:v>3.2063499999999995E-2</c:v>
                      </c:pt>
                      <c:pt idx="1002">
                        <c:v>3.210699999999999E-2</c:v>
                      </c:pt>
                      <c:pt idx="1003">
                        <c:v>3.2143499999999992E-2</c:v>
                      </c:pt>
                      <c:pt idx="1004">
                        <c:v>3.219099999999999E-2</c:v>
                      </c:pt>
                      <c:pt idx="1005">
                        <c:v>3.2244499999999988E-2</c:v>
                      </c:pt>
                      <c:pt idx="1006">
                        <c:v>3.2295999999999991E-2</c:v>
                      </c:pt>
                      <c:pt idx="1007">
                        <c:v>3.2337499999999991E-2</c:v>
                      </c:pt>
                      <c:pt idx="1008">
                        <c:v>3.2382500000000002E-2</c:v>
                      </c:pt>
                      <c:pt idx="1009">
                        <c:v>3.2430999999999995E-2</c:v>
                      </c:pt>
                      <c:pt idx="1010">
                        <c:v>3.2503499999999998E-2</c:v>
                      </c:pt>
                      <c:pt idx="1011">
                        <c:v>3.2548500000000001E-2</c:v>
                      </c:pt>
                      <c:pt idx="1012">
                        <c:v>3.2585999999999997E-2</c:v>
                      </c:pt>
                      <c:pt idx="1013">
                        <c:v>3.2639999999999995E-2</c:v>
                      </c:pt>
                      <c:pt idx="1014">
                        <c:v>3.2690499999999997E-2</c:v>
                      </c:pt>
                      <c:pt idx="1015">
                        <c:v>3.2741999999999993E-2</c:v>
                      </c:pt>
                      <c:pt idx="1016">
                        <c:v>3.2783999999999994E-2</c:v>
                      </c:pt>
                      <c:pt idx="1017">
                        <c:v>3.2827499999999989E-2</c:v>
                      </c:pt>
                      <c:pt idx="1018">
                        <c:v>3.2878499999999991E-2</c:v>
                      </c:pt>
                      <c:pt idx="1019">
                        <c:v>3.2817999999999993E-2</c:v>
                      </c:pt>
                      <c:pt idx="1020">
                        <c:v>3.286349999999999E-2</c:v>
                      </c:pt>
                      <c:pt idx="1021">
                        <c:v>3.2908E-2</c:v>
                      </c:pt>
                      <c:pt idx="1022">
                        <c:v>3.2940999999999998E-2</c:v>
                      </c:pt>
                      <c:pt idx="1023">
                        <c:v>3.2995999999999998E-2</c:v>
                      </c:pt>
                      <c:pt idx="1024">
                        <c:v>3.3089999999999994E-2</c:v>
                      </c:pt>
                      <c:pt idx="1025">
                        <c:v>3.3141499999999997E-2</c:v>
                      </c:pt>
                      <c:pt idx="1026">
                        <c:v>3.3180500000000002E-2</c:v>
                      </c:pt>
                      <c:pt idx="1027">
                        <c:v>3.3211999999999998E-2</c:v>
                      </c:pt>
                      <c:pt idx="1028">
                        <c:v>3.3248E-2</c:v>
                      </c:pt>
                      <c:pt idx="1029">
                        <c:v>3.3307499999999997E-2</c:v>
                      </c:pt>
                      <c:pt idx="1030">
                        <c:v>3.3360000000000001E-2</c:v>
                      </c:pt>
                      <c:pt idx="1031">
                        <c:v>3.3399499999999999E-2</c:v>
                      </c:pt>
                      <c:pt idx="1032">
                        <c:v>3.3444499999999995E-2</c:v>
                      </c:pt>
                      <c:pt idx="1033">
                        <c:v>3.3482999999999999E-2</c:v>
                      </c:pt>
                      <c:pt idx="1034">
                        <c:v>3.3517999999999992E-2</c:v>
                      </c:pt>
                      <c:pt idx="1035">
                        <c:v>3.3561499999999994E-2</c:v>
                      </c:pt>
                      <c:pt idx="1036">
                        <c:v>3.3605999999999997E-2</c:v>
                      </c:pt>
                      <c:pt idx="1037">
                        <c:v>3.364099999999999E-2</c:v>
                      </c:pt>
                      <c:pt idx="1038">
                        <c:v>3.3688499999999989E-2</c:v>
                      </c:pt>
                      <c:pt idx="1039">
                        <c:v>3.3674499999999996E-2</c:v>
                      </c:pt>
                      <c:pt idx="1040">
                        <c:v>3.3714500000000001E-2</c:v>
                      </c:pt>
                      <c:pt idx="1041">
                        <c:v>3.3753999999999992E-2</c:v>
                      </c:pt>
                      <c:pt idx="1042">
                        <c:v>3.37965E-2</c:v>
                      </c:pt>
                      <c:pt idx="1043">
                        <c:v>3.3839999999999995E-2</c:v>
                      </c:pt>
                      <c:pt idx="1044">
                        <c:v>3.3888499999999995E-2</c:v>
                      </c:pt>
                      <c:pt idx="1045">
                        <c:v>3.393249999999999E-2</c:v>
                      </c:pt>
                      <c:pt idx="1046">
                        <c:v>3.3973499999999997E-2</c:v>
                      </c:pt>
                      <c:pt idx="1047">
                        <c:v>3.4008999999999998E-2</c:v>
                      </c:pt>
                      <c:pt idx="1048">
                        <c:v>3.4051999999999992E-2</c:v>
                      </c:pt>
                      <c:pt idx="1049">
                        <c:v>3.4092999999999998E-2</c:v>
                      </c:pt>
                      <c:pt idx="1050">
                        <c:v>3.4101999999999993E-2</c:v>
                      </c:pt>
                      <c:pt idx="1051">
                        <c:v>3.4127499999999991E-2</c:v>
                      </c:pt>
                      <c:pt idx="1052">
                        <c:v>3.4186499999999995E-2</c:v>
                      </c:pt>
                      <c:pt idx="1053">
                        <c:v>3.4222999999999996E-2</c:v>
                      </c:pt>
                      <c:pt idx="1054">
                        <c:v>3.4260999999999993E-2</c:v>
                      </c:pt>
                      <c:pt idx="1055">
                        <c:v>3.4303500000000001E-2</c:v>
                      </c:pt>
                      <c:pt idx="1056">
                        <c:v>3.4348499999999997E-2</c:v>
                      </c:pt>
                      <c:pt idx="1057">
                        <c:v>3.4389499999999996E-2</c:v>
                      </c:pt>
                      <c:pt idx="1058">
                        <c:v>3.4419999999999992E-2</c:v>
                      </c:pt>
                      <c:pt idx="1059">
                        <c:v>3.4457999999999996E-2</c:v>
                      </c:pt>
                      <c:pt idx="1060">
                        <c:v>3.4498499999999994E-2</c:v>
                      </c:pt>
                      <c:pt idx="1061">
                        <c:v>3.4544499999999999E-2</c:v>
                      </c:pt>
                      <c:pt idx="1062">
                        <c:v>3.4593499999999999E-2</c:v>
                      </c:pt>
                      <c:pt idx="1063">
                        <c:v>3.46425E-2</c:v>
                      </c:pt>
                      <c:pt idx="1064">
                        <c:v>3.4687499999999996E-2</c:v>
                      </c:pt>
                      <c:pt idx="1065">
                        <c:v>3.4731999999999999E-2</c:v>
                      </c:pt>
                      <c:pt idx="1066">
                        <c:v>3.4772999999999998E-2</c:v>
                      </c:pt>
                      <c:pt idx="1067">
                        <c:v>3.4820999999999998E-2</c:v>
                      </c:pt>
                      <c:pt idx="1068">
                        <c:v>3.4866500000000002E-2</c:v>
                      </c:pt>
                      <c:pt idx="1069">
                        <c:v>3.4923500000000003E-2</c:v>
                      </c:pt>
                      <c:pt idx="1070">
                        <c:v>3.5020000000000003E-2</c:v>
                      </c:pt>
                      <c:pt idx="1071">
                        <c:v>3.5066999999999987E-2</c:v>
                      </c:pt>
                      <c:pt idx="1072">
                        <c:v>3.5118999999999997E-2</c:v>
                      </c:pt>
                      <c:pt idx="1073">
                        <c:v>3.516049999999999E-2</c:v>
                      </c:pt>
                      <c:pt idx="1074">
                        <c:v>3.5209499999999991E-2</c:v>
                      </c:pt>
                      <c:pt idx="1075">
                        <c:v>3.5258499999999991E-2</c:v>
                      </c:pt>
                      <c:pt idx="1076">
                        <c:v>3.5303499999999988E-2</c:v>
                      </c:pt>
                      <c:pt idx="1077">
                        <c:v>3.5350999999999994E-2</c:v>
                      </c:pt>
                      <c:pt idx="1078">
                        <c:v>3.5403499999999991E-2</c:v>
                      </c:pt>
                      <c:pt idx="1079">
                        <c:v>3.5452999999999998E-2</c:v>
                      </c:pt>
                      <c:pt idx="1080">
                        <c:v>3.5494499999999991E-2</c:v>
                      </c:pt>
                      <c:pt idx="1081">
                        <c:v>3.5538499999999994E-2</c:v>
                      </c:pt>
                      <c:pt idx="1082">
                        <c:v>3.5591999999999985E-2</c:v>
                      </c:pt>
                      <c:pt idx="1083">
                        <c:v>3.5632499999999991E-2</c:v>
                      </c:pt>
                      <c:pt idx="1084">
                        <c:v>3.5674499999999984E-2</c:v>
                      </c:pt>
                      <c:pt idx="1085">
                        <c:v>3.5720499999999988E-2</c:v>
                      </c:pt>
                      <c:pt idx="1086">
                        <c:v>3.5770499999999983E-2</c:v>
                      </c:pt>
                      <c:pt idx="1087">
                        <c:v>3.5795999999999994E-2</c:v>
                      </c:pt>
                      <c:pt idx="1088">
                        <c:v>3.5836999999999994E-2</c:v>
                      </c:pt>
                      <c:pt idx="1089">
                        <c:v>3.5871500000000001E-2</c:v>
                      </c:pt>
                      <c:pt idx="1090">
                        <c:v>3.5913500000000001E-2</c:v>
                      </c:pt>
                      <c:pt idx="1091">
                        <c:v>3.5951999999999991E-2</c:v>
                      </c:pt>
                      <c:pt idx="1092">
                        <c:v>3.5979999999999998E-2</c:v>
                      </c:pt>
                      <c:pt idx="1093">
                        <c:v>3.606249999999999E-2</c:v>
                      </c:pt>
                      <c:pt idx="1094">
                        <c:v>3.6110999999999983E-2</c:v>
                      </c:pt>
                      <c:pt idx="1095">
                        <c:v>3.6154499999999992E-2</c:v>
                      </c:pt>
                      <c:pt idx="1096">
                        <c:v>3.619399999999999E-2</c:v>
                      </c:pt>
                      <c:pt idx="1097">
                        <c:v>3.6240499999999988E-2</c:v>
                      </c:pt>
                      <c:pt idx="1098">
                        <c:v>3.6273999999999994E-2</c:v>
                      </c:pt>
                      <c:pt idx="1099">
                        <c:v>3.6310499999999996E-2</c:v>
                      </c:pt>
                      <c:pt idx="1100">
                        <c:v>3.6338999999999996E-2</c:v>
                      </c:pt>
                      <c:pt idx="1101">
                        <c:v>3.6369499999999999E-2</c:v>
                      </c:pt>
                      <c:pt idx="1102">
                        <c:v>3.6408499999999996E-2</c:v>
                      </c:pt>
                      <c:pt idx="1103">
                        <c:v>3.64465E-2</c:v>
                      </c:pt>
                      <c:pt idx="1104">
                        <c:v>3.648549999999999E-2</c:v>
                      </c:pt>
                      <c:pt idx="1105">
                        <c:v>3.6519999999999997E-2</c:v>
                      </c:pt>
                      <c:pt idx="1106">
                        <c:v>3.6569499999999998E-2</c:v>
                      </c:pt>
                      <c:pt idx="1107">
                        <c:v>3.660349999999999E-2</c:v>
                      </c:pt>
                      <c:pt idx="1108">
                        <c:v>3.6643499999999989E-2</c:v>
                      </c:pt>
                      <c:pt idx="1109">
                        <c:v>3.6683499999999994E-2</c:v>
                      </c:pt>
                      <c:pt idx="1110">
                        <c:v>3.6726999999999982E-2</c:v>
                      </c:pt>
                      <c:pt idx="1111">
                        <c:v>3.6740499999999988E-2</c:v>
                      </c:pt>
                      <c:pt idx="1112">
                        <c:v>3.6789499999999989E-2</c:v>
                      </c:pt>
                      <c:pt idx="1113">
                        <c:v>3.6818999999999991E-2</c:v>
                      </c:pt>
                      <c:pt idx="1114">
                        <c:v>3.6859999999999983E-2</c:v>
                      </c:pt>
                      <c:pt idx="1115">
                        <c:v>3.6899499999999981E-2</c:v>
                      </c:pt>
                      <c:pt idx="1116">
                        <c:v>3.6939999999999994E-2</c:v>
                      </c:pt>
                      <c:pt idx="1117">
                        <c:v>3.6983999999999989E-2</c:v>
                      </c:pt>
                      <c:pt idx="1118">
                        <c:v>3.7025499999999989E-2</c:v>
                      </c:pt>
                      <c:pt idx="1119">
                        <c:v>3.7089499999999991E-2</c:v>
                      </c:pt>
                      <c:pt idx="1120">
                        <c:v>3.7128499999999988E-2</c:v>
                      </c:pt>
                      <c:pt idx="1121">
                        <c:v>3.7170499999999995E-2</c:v>
                      </c:pt>
                      <c:pt idx="1122">
                        <c:v>3.7211999999999995E-2</c:v>
                      </c:pt>
                      <c:pt idx="1123">
                        <c:v>3.7233999999999996E-2</c:v>
                      </c:pt>
                      <c:pt idx="1124">
                        <c:v>3.7269499999999997E-2</c:v>
                      </c:pt>
                      <c:pt idx="1125">
                        <c:v>3.7317000000000003E-2</c:v>
                      </c:pt>
                      <c:pt idx="1126">
                        <c:v>3.7359999999999997E-2</c:v>
                      </c:pt>
                      <c:pt idx="1127">
                        <c:v>3.7405500000000001E-2</c:v>
                      </c:pt>
                      <c:pt idx="1128">
                        <c:v>3.7451499999999999E-2</c:v>
                      </c:pt>
                      <c:pt idx="1129">
                        <c:v>3.7496499999999995E-2</c:v>
                      </c:pt>
                      <c:pt idx="1130">
                        <c:v>3.7532999999999997E-2</c:v>
                      </c:pt>
                      <c:pt idx="1131">
                        <c:v>3.7566500000000003E-2</c:v>
                      </c:pt>
                      <c:pt idx="1132">
                        <c:v>3.7616499999999997E-2</c:v>
                      </c:pt>
                      <c:pt idx="1133">
                        <c:v>3.76545E-2</c:v>
                      </c:pt>
                      <c:pt idx="1134">
                        <c:v>3.7693000000000004E-2</c:v>
                      </c:pt>
                      <c:pt idx="1135">
                        <c:v>3.7745500000000001E-2</c:v>
                      </c:pt>
                      <c:pt idx="1136">
                        <c:v>3.7777499999999999E-2</c:v>
                      </c:pt>
                      <c:pt idx="1137">
                        <c:v>3.7816000000000002E-2</c:v>
                      </c:pt>
                      <c:pt idx="1138">
                        <c:v>3.7845000000000011E-2</c:v>
                      </c:pt>
                      <c:pt idx="1139">
                        <c:v>3.7890000000000007E-2</c:v>
                      </c:pt>
                      <c:pt idx="1140">
                        <c:v>3.7919500000000009E-2</c:v>
                      </c:pt>
                      <c:pt idx="1141">
                        <c:v>3.7953500000000001E-2</c:v>
                      </c:pt>
                      <c:pt idx="1142">
                        <c:v>3.8000000000000006E-2</c:v>
                      </c:pt>
                      <c:pt idx="1143">
                        <c:v>3.8037000000000008E-2</c:v>
                      </c:pt>
                      <c:pt idx="1144">
                        <c:v>3.8073000000000003E-2</c:v>
                      </c:pt>
                      <c:pt idx="1145">
                        <c:v>3.8121000000000009E-2</c:v>
                      </c:pt>
                      <c:pt idx="1146">
                        <c:v>3.8155500000000009E-2</c:v>
                      </c:pt>
                      <c:pt idx="1147">
                        <c:v>3.8180500000000006E-2</c:v>
                      </c:pt>
                      <c:pt idx="1148">
                        <c:v>3.8220500000000011E-2</c:v>
                      </c:pt>
                      <c:pt idx="1149">
                        <c:v>3.8262500000000005E-2</c:v>
                      </c:pt>
                      <c:pt idx="1150">
                        <c:v>3.8282500000000011E-2</c:v>
                      </c:pt>
                      <c:pt idx="1151">
                        <c:v>3.8312000000000013E-2</c:v>
                      </c:pt>
                      <c:pt idx="1152">
                        <c:v>3.8342500000000015E-2</c:v>
                      </c:pt>
                      <c:pt idx="1153">
                        <c:v>3.8374000000000012E-2</c:v>
                      </c:pt>
                      <c:pt idx="1154">
                        <c:v>3.8398000000000015E-2</c:v>
                      </c:pt>
                      <c:pt idx="1155">
                        <c:v>3.8409000000000013E-2</c:v>
                      </c:pt>
                      <c:pt idx="1156">
                        <c:v>3.8432500000000008E-2</c:v>
                      </c:pt>
                      <c:pt idx="1157">
                        <c:v>3.845500000000001E-2</c:v>
                      </c:pt>
                      <c:pt idx="1158">
                        <c:v>3.8482500000000017E-2</c:v>
                      </c:pt>
                      <c:pt idx="1159">
                        <c:v>3.851050000000001E-2</c:v>
                      </c:pt>
                      <c:pt idx="1160">
                        <c:v>3.8537000000000016E-2</c:v>
                      </c:pt>
                      <c:pt idx="1161">
                        <c:v>3.8564500000000015E-2</c:v>
                      </c:pt>
                      <c:pt idx="1162">
                        <c:v>3.8720500000000012E-2</c:v>
                      </c:pt>
                      <c:pt idx="1163">
                        <c:v>3.8736500000000014E-2</c:v>
                      </c:pt>
                      <c:pt idx="1164">
                        <c:v>3.8775000000000011E-2</c:v>
                      </c:pt>
                      <c:pt idx="1165">
                        <c:v>3.8864000000000017E-2</c:v>
                      </c:pt>
                      <c:pt idx="1166">
                        <c:v>3.889900000000001E-2</c:v>
                      </c:pt>
                      <c:pt idx="1167">
                        <c:v>3.8925500000000009E-2</c:v>
                      </c:pt>
                      <c:pt idx="1168">
                        <c:v>3.8950500000000013E-2</c:v>
                      </c:pt>
                      <c:pt idx="1169">
                        <c:v>3.8983500000000018E-2</c:v>
                      </c:pt>
                      <c:pt idx="1170">
                        <c:v>3.9006500000000013E-2</c:v>
                      </c:pt>
                      <c:pt idx="1171">
                        <c:v>3.9032500000000019E-2</c:v>
                      </c:pt>
                      <c:pt idx="1172">
                        <c:v>3.9064000000000008E-2</c:v>
                      </c:pt>
                      <c:pt idx="1173">
                        <c:v>3.909300000000001E-2</c:v>
                      </c:pt>
                      <c:pt idx="1174">
                        <c:v>3.9122500000000011E-2</c:v>
                      </c:pt>
                      <c:pt idx="1175">
                        <c:v>3.9219500000000018E-2</c:v>
                      </c:pt>
                      <c:pt idx="1176">
                        <c:v>3.9530500000000017E-2</c:v>
                      </c:pt>
                      <c:pt idx="1177">
                        <c:v>3.9586500000000018E-2</c:v>
                      </c:pt>
                      <c:pt idx="1178">
                        <c:v>3.9608500000000012E-2</c:v>
                      </c:pt>
                      <c:pt idx="1179">
                        <c:v>3.9635000000000004E-2</c:v>
                      </c:pt>
                      <c:pt idx="1180">
                        <c:v>3.966250000000001E-2</c:v>
                      </c:pt>
                      <c:pt idx="1181">
                        <c:v>3.9685500000000012E-2</c:v>
                      </c:pt>
                      <c:pt idx="1182">
                        <c:v>3.9722500000000015E-2</c:v>
                      </c:pt>
                      <c:pt idx="1183">
                        <c:v>3.9755000000000013E-2</c:v>
                      </c:pt>
                      <c:pt idx="1184">
                        <c:v>3.9782500000000005E-2</c:v>
                      </c:pt>
                      <c:pt idx="1185">
                        <c:v>3.9814999999999996E-2</c:v>
                      </c:pt>
                      <c:pt idx="1186">
                        <c:v>3.9838499999999992E-2</c:v>
                      </c:pt>
                      <c:pt idx="1187">
                        <c:v>3.9865499999999991E-2</c:v>
                      </c:pt>
                      <c:pt idx="1188">
                        <c:v>3.9898999999999997E-2</c:v>
                      </c:pt>
                      <c:pt idx="1189">
                        <c:v>3.9935499999999999E-2</c:v>
                      </c:pt>
                      <c:pt idx="1190">
                        <c:v>3.9966999999999996E-2</c:v>
                      </c:pt>
                      <c:pt idx="1191">
                        <c:v>3.9989999999999998E-2</c:v>
                      </c:pt>
                      <c:pt idx="1192">
                        <c:v>4.0021500000000002E-2</c:v>
                      </c:pt>
                      <c:pt idx="1193">
                        <c:v>4.005050000000001E-2</c:v>
                      </c:pt>
                      <c:pt idx="1194">
                        <c:v>4.0087000000000005E-2</c:v>
                      </c:pt>
                      <c:pt idx="1195">
                        <c:v>4.01175E-2</c:v>
                      </c:pt>
                      <c:pt idx="1196">
                        <c:v>4.0147999999999989E-2</c:v>
                      </c:pt>
                      <c:pt idx="1197">
                        <c:v>4.0174499999999995E-2</c:v>
                      </c:pt>
                      <c:pt idx="1198">
                        <c:v>4.0199999999999993E-2</c:v>
                      </c:pt>
                      <c:pt idx="1199">
                        <c:v>4.0229499999999987E-2</c:v>
                      </c:pt>
                      <c:pt idx="1200">
                        <c:v>4.0259999999999997E-2</c:v>
                      </c:pt>
                      <c:pt idx="1201">
                        <c:v>4.0286499999999989E-2</c:v>
                      </c:pt>
                      <c:pt idx="1202">
                        <c:v>4.0317999999999993E-2</c:v>
                      </c:pt>
                      <c:pt idx="1203">
                        <c:v>4.0351499999999998E-2</c:v>
                      </c:pt>
                      <c:pt idx="1204">
                        <c:v>4.038499999999999E-2</c:v>
                      </c:pt>
                      <c:pt idx="1205">
                        <c:v>4.0407999999999993E-2</c:v>
                      </c:pt>
                      <c:pt idx="1206">
                        <c:v>4.0433000000000004E-2</c:v>
                      </c:pt>
                      <c:pt idx="1207">
                        <c:v>4.0462500000000005E-2</c:v>
                      </c:pt>
                      <c:pt idx="1208">
                        <c:v>4.0473500000000009E-2</c:v>
                      </c:pt>
                      <c:pt idx="1209">
                        <c:v>4.0503499999999998E-2</c:v>
                      </c:pt>
                      <c:pt idx="1210">
                        <c:v>4.0513499999999994E-2</c:v>
                      </c:pt>
                      <c:pt idx="1211">
                        <c:v>4.0542999999999996E-2</c:v>
                      </c:pt>
                      <c:pt idx="1212">
                        <c:v>4.0582500000000001E-2</c:v>
                      </c:pt>
                      <c:pt idx="1213">
                        <c:v>4.0609499999999993E-2</c:v>
                      </c:pt>
                      <c:pt idx="1214">
                        <c:v>4.0657499999999992E-2</c:v>
                      </c:pt>
                      <c:pt idx="1215">
                        <c:v>4.0682000000000003E-2</c:v>
                      </c:pt>
                      <c:pt idx="1216">
                        <c:v>4.0714500000000008E-2</c:v>
                      </c:pt>
                      <c:pt idx="1217">
                        <c:v>4.0752000000000003E-2</c:v>
                      </c:pt>
                      <c:pt idx="1218">
                        <c:v>4.0781999999999999E-2</c:v>
                      </c:pt>
                      <c:pt idx="1219">
                        <c:v>4.0812999999999995E-2</c:v>
                      </c:pt>
                      <c:pt idx="1220">
                        <c:v>4.0857999999999998E-2</c:v>
                      </c:pt>
                      <c:pt idx="1221">
                        <c:v>4.0877999999999998E-2</c:v>
                      </c:pt>
                      <c:pt idx="1222">
                        <c:v>4.0910000000000002E-2</c:v>
                      </c:pt>
                      <c:pt idx="1223">
                        <c:v>4.0940500000000005E-2</c:v>
                      </c:pt>
                      <c:pt idx="1224">
                        <c:v>4.0926500000000005E-2</c:v>
                      </c:pt>
                      <c:pt idx="1225">
                        <c:v>4.0958500000000002E-2</c:v>
                      </c:pt>
                      <c:pt idx="1226">
                        <c:v>4.0996500000000005E-2</c:v>
                      </c:pt>
                      <c:pt idx="1227">
                        <c:v>4.1042500000000003E-2</c:v>
                      </c:pt>
                      <c:pt idx="1228">
                        <c:v>4.1085000000000003E-2</c:v>
                      </c:pt>
                      <c:pt idx="1229">
                        <c:v>4.1100000000000012E-2</c:v>
                      </c:pt>
                      <c:pt idx="1230">
                        <c:v>4.1130000000000007E-2</c:v>
                      </c:pt>
                      <c:pt idx="1231">
                        <c:v>4.1161000000000024E-2</c:v>
                      </c:pt>
                      <c:pt idx="1232">
                        <c:v>4.1192500000000021E-2</c:v>
                      </c:pt>
                      <c:pt idx="1233">
                        <c:v>4.1227500000000014E-2</c:v>
                      </c:pt>
                      <c:pt idx="1234">
                        <c:v>4.1254000000000027E-2</c:v>
                      </c:pt>
                      <c:pt idx="1235">
                        <c:v>4.128450000000003E-2</c:v>
                      </c:pt>
                      <c:pt idx="1236">
                        <c:v>4.1309000000000019E-2</c:v>
                      </c:pt>
                      <c:pt idx="1237">
                        <c:v>4.1348000000000024E-2</c:v>
                      </c:pt>
                      <c:pt idx="1238">
                        <c:v>4.1377500000000011E-2</c:v>
                      </c:pt>
                      <c:pt idx="1239">
                        <c:v>4.1456500000000014E-2</c:v>
                      </c:pt>
                      <c:pt idx="1240">
                        <c:v>4.1482500000000019E-2</c:v>
                      </c:pt>
                      <c:pt idx="1241">
                        <c:v>4.1514000000000023E-2</c:v>
                      </c:pt>
                      <c:pt idx="1242">
                        <c:v>4.1548500000000016E-2</c:v>
                      </c:pt>
                      <c:pt idx="1243">
                        <c:v>4.1579500000000012E-2</c:v>
                      </c:pt>
                      <c:pt idx="1244">
                        <c:v>4.1610000000000022E-2</c:v>
                      </c:pt>
                      <c:pt idx="1245">
                        <c:v>4.1637500000000029E-2</c:v>
                      </c:pt>
                      <c:pt idx="1246">
                        <c:v>4.1678000000000034E-2</c:v>
                      </c:pt>
                      <c:pt idx="1247">
                        <c:v>4.1717000000000039E-2</c:v>
                      </c:pt>
                      <c:pt idx="1248">
                        <c:v>4.1754000000000041E-2</c:v>
                      </c:pt>
                      <c:pt idx="1249">
                        <c:v>4.1790000000000049E-2</c:v>
                      </c:pt>
                      <c:pt idx="1250">
                        <c:v>4.1826000000000044E-2</c:v>
                      </c:pt>
                      <c:pt idx="1251">
                        <c:v>4.1864500000000041E-2</c:v>
                      </c:pt>
                      <c:pt idx="1252">
                        <c:v>4.187800000000004E-2</c:v>
                      </c:pt>
                      <c:pt idx="1253">
                        <c:v>4.1917000000000038E-2</c:v>
                      </c:pt>
                      <c:pt idx="1254">
                        <c:v>4.195400000000004E-2</c:v>
                      </c:pt>
                      <c:pt idx="1255">
                        <c:v>4.1994500000000032E-2</c:v>
                      </c:pt>
                      <c:pt idx="1256">
                        <c:v>4.2031000000000034E-2</c:v>
                      </c:pt>
                      <c:pt idx="1257">
                        <c:v>4.2065500000000033E-2</c:v>
                      </c:pt>
                      <c:pt idx="1258">
                        <c:v>4.2104000000000016E-2</c:v>
                      </c:pt>
                      <c:pt idx="1259">
                        <c:v>4.2162000000000012E-2</c:v>
                      </c:pt>
                      <c:pt idx="1260">
                        <c:v>4.2197000000000019E-2</c:v>
                      </c:pt>
                      <c:pt idx="1261">
                        <c:v>4.2229500000000017E-2</c:v>
                      </c:pt>
                      <c:pt idx="1262">
                        <c:v>4.2235000000000023E-2</c:v>
                      </c:pt>
                      <c:pt idx="1263">
                        <c:v>4.2273500000000019E-2</c:v>
                      </c:pt>
                      <c:pt idx="1264">
                        <c:v>4.2306000000000017E-2</c:v>
                      </c:pt>
                      <c:pt idx="1265">
                        <c:v>4.234300000000002E-2</c:v>
                      </c:pt>
                      <c:pt idx="1266">
                        <c:v>4.239250000000002E-2</c:v>
                      </c:pt>
                      <c:pt idx="1267">
                        <c:v>4.2429000000000022E-2</c:v>
                      </c:pt>
                      <c:pt idx="1268">
                        <c:v>4.2463500000000022E-2</c:v>
                      </c:pt>
                      <c:pt idx="1269">
                        <c:v>4.2494000000000011E-2</c:v>
                      </c:pt>
                      <c:pt idx="1270">
                        <c:v>4.2531000000000013E-2</c:v>
                      </c:pt>
                      <c:pt idx="1271">
                        <c:v>4.2567500000000022E-2</c:v>
                      </c:pt>
                      <c:pt idx="1272">
                        <c:v>4.2605000000000011E-2</c:v>
                      </c:pt>
                      <c:pt idx="1273">
                        <c:v>4.2641000000000012E-2</c:v>
                      </c:pt>
                      <c:pt idx="1274">
                        <c:v>4.2677000000000014E-2</c:v>
                      </c:pt>
                      <c:pt idx="1275">
                        <c:v>4.2706500000000015E-2</c:v>
                      </c:pt>
                      <c:pt idx="1276">
                        <c:v>4.2744000000000018E-2</c:v>
                      </c:pt>
                      <c:pt idx="1277">
                        <c:v>4.2778500000000018E-2</c:v>
                      </c:pt>
                      <c:pt idx="1278">
                        <c:v>4.2810000000000015E-2</c:v>
                      </c:pt>
                      <c:pt idx="1279">
                        <c:v>4.2841000000000004E-2</c:v>
                      </c:pt>
                      <c:pt idx="1280">
                        <c:v>4.2871000000000013E-2</c:v>
                      </c:pt>
                      <c:pt idx="1281">
                        <c:v>4.2903000000000011E-2</c:v>
                      </c:pt>
                      <c:pt idx="1282">
                        <c:v>4.2935500000000015E-2</c:v>
                      </c:pt>
                      <c:pt idx="1283">
                        <c:v>4.2971500000000024E-2</c:v>
                      </c:pt>
                      <c:pt idx="1284">
                        <c:v>4.3009500000000013E-2</c:v>
                      </c:pt>
                      <c:pt idx="1285">
                        <c:v>4.2940000000000013E-2</c:v>
                      </c:pt>
                      <c:pt idx="1286">
                        <c:v>4.2965000000000017E-2</c:v>
                      </c:pt>
                      <c:pt idx="1287">
                        <c:v>4.2996000000000013E-2</c:v>
                      </c:pt>
                      <c:pt idx="1288">
                        <c:v>4.3034000000000017E-2</c:v>
                      </c:pt>
                      <c:pt idx="1289">
                        <c:v>4.3066500000000014E-2</c:v>
                      </c:pt>
                      <c:pt idx="1290">
                        <c:v>4.3099500000000013E-2</c:v>
                      </c:pt>
                      <c:pt idx="1291">
                        <c:v>4.3125499999999997E-2</c:v>
                      </c:pt>
                      <c:pt idx="1292">
                        <c:v>4.3158500000000009E-2</c:v>
                      </c:pt>
                      <c:pt idx="1293">
                        <c:v>4.3143500000000008E-2</c:v>
                      </c:pt>
                      <c:pt idx="1294">
                        <c:v>4.3175500000000006E-2</c:v>
                      </c:pt>
                      <c:pt idx="1295">
                        <c:v>4.3208500000000011E-2</c:v>
                      </c:pt>
                      <c:pt idx="1296">
                        <c:v>4.3242500000000017E-2</c:v>
                      </c:pt>
                      <c:pt idx="1297">
                        <c:v>4.3272999999999999E-2</c:v>
                      </c:pt>
                      <c:pt idx="1298">
                        <c:v>4.3306500000000005E-2</c:v>
                      </c:pt>
                      <c:pt idx="1299">
                        <c:v>4.3337000000000001E-2</c:v>
                      </c:pt>
                      <c:pt idx="1300">
                        <c:v>4.3366500000000002E-2</c:v>
                      </c:pt>
                      <c:pt idx="1301">
                        <c:v>4.3393500000000002E-2</c:v>
                      </c:pt>
                      <c:pt idx="1302">
                        <c:v>4.34265E-2</c:v>
                      </c:pt>
                      <c:pt idx="1303">
                        <c:v>4.3459999999999999E-2</c:v>
                      </c:pt>
                      <c:pt idx="1304">
                        <c:v>4.3493500000000004E-2</c:v>
                      </c:pt>
                      <c:pt idx="1305">
                        <c:v>4.3528999999999998E-2</c:v>
                      </c:pt>
                      <c:pt idx="1306">
                        <c:v>4.3571500000000006E-2</c:v>
                      </c:pt>
                      <c:pt idx="1307">
                        <c:v>4.3601500000000015E-2</c:v>
                      </c:pt>
                      <c:pt idx="1308">
                        <c:v>4.3632500000000018E-2</c:v>
                      </c:pt>
                      <c:pt idx="1309">
                        <c:v>4.3663500000000015E-2</c:v>
                      </c:pt>
                      <c:pt idx="1310">
                        <c:v>4.3713000000000009E-2</c:v>
                      </c:pt>
                      <c:pt idx="1311">
                        <c:v>4.3758500000000006E-2</c:v>
                      </c:pt>
                      <c:pt idx="1312">
                        <c:v>4.3790500000000003E-2</c:v>
                      </c:pt>
                      <c:pt idx="1313">
                        <c:v>4.3832000000000003E-2</c:v>
                      </c:pt>
                      <c:pt idx="1314">
                        <c:v>4.3869000000000005E-2</c:v>
                      </c:pt>
                      <c:pt idx="1315">
                        <c:v>4.3914499999999995E-2</c:v>
                      </c:pt>
                      <c:pt idx="1316">
                        <c:v>4.3961000000000007E-2</c:v>
                      </c:pt>
                      <c:pt idx="1317">
                        <c:v>4.400550000000001E-2</c:v>
                      </c:pt>
                      <c:pt idx="1318">
                        <c:v>4.4039500000000009E-2</c:v>
                      </c:pt>
                      <c:pt idx="1319">
                        <c:v>4.4064000000000006E-2</c:v>
                      </c:pt>
                      <c:pt idx="1320">
                        <c:v>4.4117000000000017E-2</c:v>
                      </c:pt>
                      <c:pt idx="1321">
                        <c:v>4.4160500000000012E-2</c:v>
                      </c:pt>
                      <c:pt idx="1322">
                        <c:v>4.4203000000000013E-2</c:v>
                      </c:pt>
                      <c:pt idx="1323">
                        <c:v>4.424150000000001E-2</c:v>
                      </c:pt>
                      <c:pt idx="1324">
                        <c:v>4.4274500000000015E-2</c:v>
                      </c:pt>
                      <c:pt idx="1325">
                        <c:v>4.4312500000000019E-2</c:v>
                      </c:pt>
                      <c:pt idx="1326">
                        <c:v>4.4355000000000012E-2</c:v>
                      </c:pt>
                      <c:pt idx="1327">
                        <c:v>4.4397500000000006E-2</c:v>
                      </c:pt>
                      <c:pt idx="1328">
                        <c:v>4.4446000000000013E-2</c:v>
                      </c:pt>
                      <c:pt idx="1329">
                        <c:v>4.4491500000000003E-2</c:v>
                      </c:pt>
                      <c:pt idx="1330">
                        <c:v>4.4539500000000017E-2</c:v>
                      </c:pt>
                      <c:pt idx="1331">
                        <c:v>4.4589500000000018E-2</c:v>
                      </c:pt>
                      <c:pt idx="1332">
                        <c:v>4.4620000000000014E-2</c:v>
                      </c:pt>
                      <c:pt idx="1333">
                        <c:v>4.4666000000000011E-2</c:v>
                      </c:pt>
                      <c:pt idx="1334">
                        <c:v>4.4715500000000005E-2</c:v>
                      </c:pt>
                      <c:pt idx="1335">
                        <c:v>4.4762000000000003E-2</c:v>
                      </c:pt>
                      <c:pt idx="1336">
                        <c:v>4.4811000000000004E-2</c:v>
                      </c:pt>
                      <c:pt idx="1337">
                        <c:v>4.4861000000000012E-2</c:v>
                      </c:pt>
                      <c:pt idx="1338">
                        <c:v>4.4930500000000012E-2</c:v>
                      </c:pt>
                      <c:pt idx="1339">
                        <c:v>4.4974500000000014E-2</c:v>
                      </c:pt>
                      <c:pt idx="1340">
                        <c:v>4.501900000000001E-2</c:v>
                      </c:pt>
                      <c:pt idx="1341">
                        <c:v>4.5064500000000021E-2</c:v>
                      </c:pt>
                      <c:pt idx="1342">
                        <c:v>4.5109500000000018E-2</c:v>
                      </c:pt>
                      <c:pt idx="1343">
                        <c:v>4.5166000000000012E-2</c:v>
                      </c:pt>
                      <c:pt idx="1344">
                        <c:v>4.5225500000000016E-2</c:v>
                      </c:pt>
                      <c:pt idx="1345">
                        <c:v>4.5272500000000014E-2</c:v>
                      </c:pt>
                      <c:pt idx="1346">
                        <c:v>4.5320500000000014E-2</c:v>
                      </c:pt>
                      <c:pt idx="1347">
                        <c:v>4.5374000000000018E-2</c:v>
                      </c:pt>
                      <c:pt idx="1348">
                        <c:v>4.5429000000000025E-2</c:v>
                      </c:pt>
                      <c:pt idx="1349">
                        <c:v>4.5482500000000023E-2</c:v>
                      </c:pt>
                      <c:pt idx="1350">
                        <c:v>4.5547500000000019E-2</c:v>
                      </c:pt>
                      <c:pt idx="1351">
                        <c:v>4.5607000000000023E-2</c:v>
                      </c:pt>
                      <c:pt idx="1352">
                        <c:v>4.5665500000000019E-2</c:v>
                      </c:pt>
                      <c:pt idx="1353">
                        <c:v>4.572250000000002E-2</c:v>
                      </c:pt>
                      <c:pt idx="1354">
                        <c:v>4.5782500000000025E-2</c:v>
                      </c:pt>
                      <c:pt idx="1355">
                        <c:v>4.5852000000000032E-2</c:v>
                      </c:pt>
                      <c:pt idx="1356">
                        <c:v>4.5910000000000027E-2</c:v>
                      </c:pt>
                      <c:pt idx="1357">
                        <c:v>4.5969500000000031E-2</c:v>
                      </c:pt>
                      <c:pt idx="1358">
                        <c:v>4.603400000000004E-2</c:v>
                      </c:pt>
                      <c:pt idx="1359">
                        <c:v>4.6088000000000032E-2</c:v>
                      </c:pt>
                      <c:pt idx="1360">
                        <c:v>4.6144000000000025E-2</c:v>
                      </c:pt>
                      <c:pt idx="1361">
                        <c:v>4.6202000000000021E-2</c:v>
                      </c:pt>
                      <c:pt idx="1362">
                        <c:v>4.6249000000000012E-2</c:v>
                      </c:pt>
                      <c:pt idx="1363">
                        <c:v>4.6320500000000008E-2</c:v>
                      </c:pt>
                      <c:pt idx="1364">
                        <c:v>4.6376500000000008E-2</c:v>
                      </c:pt>
                      <c:pt idx="1365">
                        <c:v>4.6373500000000005E-2</c:v>
                      </c:pt>
                      <c:pt idx="1366">
                        <c:v>4.6418500000000001E-2</c:v>
                      </c:pt>
                      <c:pt idx="1367">
                        <c:v>4.6480500000000008E-2</c:v>
                      </c:pt>
                      <c:pt idx="1368">
                        <c:v>4.6536000000000001E-2</c:v>
                      </c:pt>
                      <c:pt idx="1369">
                        <c:v>4.6593000000000002E-2</c:v>
                      </c:pt>
                      <c:pt idx="1370">
                        <c:v>4.6654999999999995E-2</c:v>
                      </c:pt>
                      <c:pt idx="1371">
                        <c:v>4.6710999999999989E-2</c:v>
                      </c:pt>
                      <c:pt idx="1372">
                        <c:v>4.6767499999999983E-2</c:v>
                      </c:pt>
                      <c:pt idx="1373">
                        <c:v>4.6825999999999993E-2</c:v>
                      </c:pt>
                      <c:pt idx="1374">
                        <c:v>4.6874499999999993E-2</c:v>
                      </c:pt>
                      <c:pt idx="1375">
                        <c:v>4.6854499999999993E-2</c:v>
                      </c:pt>
                      <c:pt idx="1376">
                        <c:v>4.6624499999999985E-2</c:v>
                      </c:pt>
                      <c:pt idx="1377">
                        <c:v>4.6655499999999989E-2</c:v>
                      </c:pt>
                      <c:pt idx="1378">
                        <c:v>4.6712999999999984E-2</c:v>
                      </c:pt>
                      <c:pt idx="1379">
                        <c:v>4.6759999999999982E-2</c:v>
                      </c:pt>
                      <c:pt idx="1380">
                        <c:v>4.6811999999999986E-2</c:v>
                      </c:pt>
                      <c:pt idx="1381">
                        <c:v>4.6867999999999979E-2</c:v>
                      </c:pt>
                      <c:pt idx="1382">
                        <c:v>4.6914999999999978E-2</c:v>
                      </c:pt>
                      <c:pt idx="1383">
                        <c:v>4.6966999999999981E-2</c:v>
                      </c:pt>
                      <c:pt idx="1384">
                        <c:v>4.7016499999999982E-2</c:v>
                      </c:pt>
                      <c:pt idx="1385">
                        <c:v>4.7061499999999971E-2</c:v>
                      </c:pt>
                      <c:pt idx="1386">
                        <c:v>4.7123499999999971E-2</c:v>
                      </c:pt>
                      <c:pt idx="1387">
                        <c:v>4.717799999999997E-2</c:v>
                      </c:pt>
                      <c:pt idx="1388">
                        <c:v>4.7230499999999974E-2</c:v>
                      </c:pt>
                      <c:pt idx="1389">
                        <c:v>4.7280499999999975E-2</c:v>
                      </c:pt>
                      <c:pt idx="1390">
                        <c:v>4.7327499999999974E-2</c:v>
                      </c:pt>
                      <c:pt idx="1391">
                        <c:v>4.7378999999999977E-2</c:v>
                      </c:pt>
                      <c:pt idx="1392">
                        <c:v>4.7429499999999979E-2</c:v>
                      </c:pt>
                      <c:pt idx="1393">
                        <c:v>4.7484499999999971E-2</c:v>
                      </c:pt>
                      <c:pt idx="1394">
                        <c:v>4.7537499999999983E-2</c:v>
                      </c:pt>
                      <c:pt idx="1395">
                        <c:v>4.7588499999999978E-2</c:v>
                      </c:pt>
                      <c:pt idx="1396">
                        <c:v>4.7636499999999984E-2</c:v>
                      </c:pt>
                      <c:pt idx="1397">
                        <c:v>4.7689999999999982E-2</c:v>
                      </c:pt>
                      <c:pt idx="1398">
                        <c:v>4.7738499999999989E-2</c:v>
                      </c:pt>
                      <c:pt idx="1399">
                        <c:v>4.7787999999999983E-2</c:v>
                      </c:pt>
                      <c:pt idx="1400">
                        <c:v>4.7834499999999974E-2</c:v>
                      </c:pt>
                      <c:pt idx="1401">
                        <c:v>4.7884999999999976E-2</c:v>
                      </c:pt>
                      <c:pt idx="1402">
                        <c:v>4.793349999999999E-2</c:v>
                      </c:pt>
                      <c:pt idx="1403">
                        <c:v>4.7979999999999981E-2</c:v>
                      </c:pt>
                      <c:pt idx="1404">
                        <c:v>4.8026999999999986E-2</c:v>
                      </c:pt>
                      <c:pt idx="1405">
                        <c:v>4.8078499999999982E-2</c:v>
                      </c:pt>
                      <c:pt idx="1406">
                        <c:v>4.8123999999999986E-2</c:v>
                      </c:pt>
                      <c:pt idx="1407">
                        <c:v>4.8167000000000001E-2</c:v>
                      </c:pt>
                      <c:pt idx="1408">
                        <c:v>4.8231000000000003E-2</c:v>
                      </c:pt>
                      <c:pt idx="1409">
                        <c:v>4.8281500000000005E-2</c:v>
                      </c:pt>
                      <c:pt idx="1410">
                        <c:v>4.8323999999999999E-2</c:v>
                      </c:pt>
                      <c:pt idx="1411">
                        <c:v>4.8373000000000006E-2</c:v>
                      </c:pt>
                      <c:pt idx="1412">
                        <c:v>4.8419000000000011E-2</c:v>
                      </c:pt>
                      <c:pt idx="1413">
                        <c:v>4.845950000000001E-2</c:v>
                      </c:pt>
                      <c:pt idx="1414">
                        <c:v>4.8493500000000009E-2</c:v>
                      </c:pt>
                      <c:pt idx="1415">
                        <c:v>4.8541000000000008E-2</c:v>
                      </c:pt>
                      <c:pt idx="1416">
                        <c:v>4.8582E-2</c:v>
                      </c:pt>
                      <c:pt idx="1417">
                        <c:v>4.8622000000000005E-2</c:v>
                      </c:pt>
                      <c:pt idx="1418">
                        <c:v>4.8661500000000003E-2</c:v>
                      </c:pt>
                      <c:pt idx="1419">
                        <c:v>4.8705499999999999E-2</c:v>
                      </c:pt>
                      <c:pt idx="1420">
                        <c:v>4.8735999999999995E-2</c:v>
                      </c:pt>
                      <c:pt idx="1421">
                        <c:v>4.8790999999999994E-2</c:v>
                      </c:pt>
                      <c:pt idx="1422">
                        <c:v>4.8842999999999998E-2</c:v>
                      </c:pt>
                      <c:pt idx="1423">
                        <c:v>4.8880000000000007E-2</c:v>
                      </c:pt>
                      <c:pt idx="1424">
                        <c:v>4.8915000000000014E-2</c:v>
                      </c:pt>
                      <c:pt idx="1425">
                        <c:v>4.8954500000000012E-2</c:v>
                      </c:pt>
                      <c:pt idx="1426">
                        <c:v>4.8999500000000001E-2</c:v>
                      </c:pt>
                      <c:pt idx="1427">
                        <c:v>4.9039000000000013E-2</c:v>
                      </c:pt>
                      <c:pt idx="1428">
                        <c:v>4.9085000000000011E-2</c:v>
                      </c:pt>
                      <c:pt idx="1429">
                        <c:v>4.9128500000000005E-2</c:v>
                      </c:pt>
                      <c:pt idx="1430">
                        <c:v>4.9167000000000016E-2</c:v>
                      </c:pt>
                      <c:pt idx="1431">
                        <c:v>4.9215000000000002E-2</c:v>
                      </c:pt>
                      <c:pt idx="1432">
                        <c:v>4.9257999999999996E-2</c:v>
                      </c:pt>
                      <c:pt idx="1433">
                        <c:v>4.9299499999999996E-2</c:v>
                      </c:pt>
                      <c:pt idx="1434">
                        <c:v>4.9344499999999999E-2</c:v>
                      </c:pt>
                      <c:pt idx="1435">
                        <c:v>4.93865E-2</c:v>
                      </c:pt>
                      <c:pt idx="1436">
                        <c:v>4.9437500000000002E-2</c:v>
                      </c:pt>
                      <c:pt idx="1437">
                        <c:v>4.9476499999999993E-2</c:v>
                      </c:pt>
                      <c:pt idx="1438">
                        <c:v>4.9524499999999999E-2</c:v>
                      </c:pt>
                      <c:pt idx="1439">
                        <c:v>4.9570999999999997E-2</c:v>
                      </c:pt>
                      <c:pt idx="1440">
                        <c:v>4.9618000000000002E-2</c:v>
                      </c:pt>
                      <c:pt idx="1441">
                        <c:v>4.9663000000000006E-2</c:v>
                      </c:pt>
                      <c:pt idx="1442">
                        <c:v>4.9709000000000003E-2</c:v>
                      </c:pt>
                      <c:pt idx="1443">
                        <c:v>4.9757499999999996E-2</c:v>
                      </c:pt>
                      <c:pt idx="1444">
                        <c:v>4.9802499999999993E-2</c:v>
                      </c:pt>
                      <c:pt idx="1445">
                        <c:v>4.9851999999999987E-2</c:v>
                      </c:pt>
                      <c:pt idx="1446">
                        <c:v>4.9896499999999983E-2</c:v>
                      </c:pt>
                      <c:pt idx="1447">
                        <c:v>4.9940499999999985E-2</c:v>
                      </c:pt>
                      <c:pt idx="1448">
                        <c:v>4.9984999999999988E-2</c:v>
                      </c:pt>
                      <c:pt idx="1449">
                        <c:v>5.0008999999999991E-2</c:v>
                      </c:pt>
                      <c:pt idx="1450">
                        <c:v>5.0055499999999989E-2</c:v>
                      </c:pt>
                      <c:pt idx="1451">
                        <c:v>5.0103499999999988E-2</c:v>
                      </c:pt>
                      <c:pt idx="1452">
                        <c:v>5.0151999999999981E-2</c:v>
                      </c:pt>
                      <c:pt idx="1453">
                        <c:v>5.0194999999999983E-2</c:v>
                      </c:pt>
                      <c:pt idx="1454">
                        <c:v>5.0246999999999993E-2</c:v>
                      </c:pt>
                      <c:pt idx="1455">
                        <c:v>5.0288999999999993E-2</c:v>
                      </c:pt>
                      <c:pt idx="1456">
                        <c:v>5.0335499999999991E-2</c:v>
                      </c:pt>
                      <c:pt idx="1457">
                        <c:v>5.0381499999999989E-2</c:v>
                      </c:pt>
                      <c:pt idx="1458">
                        <c:v>5.0422500000000002E-2</c:v>
                      </c:pt>
                      <c:pt idx="1459">
                        <c:v>5.0445999999999998E-2</c:v>
                      </c:pt>
                      <c:pt idx="1460">
                        <c:v>5.0494500000000005E-2</c:v>
                      </c:pt>
                      <c:pt idx="1461">
                        <c:v>5.0549500000000004E-2</c:v>
                      </c:pt>
                      <c:pt idx="1462">
                        <c:v>5.0627000000000005E-2</c:v>
                      </c:pt>
                      <c:pt idx="1463">
                        <c:v>5.0677000000000014E-2</c:v>
                      </c:pt>
                      <c:pt idx="1464">
                        <c:v>5.0718000000000013E-2</c:v>
                      </c:pt>
                      <c:pt idx="1465">
                        <c:v>5.0768500000000015E-2</c:v>
                      </c:pt>
                      <c:pt idx="1466">
                        <c:v>5.0804000000000009E-2</c:v>
                      </c:pt>
                      <c:pt idx="1467">
                        <c:v>5.0857000000000013E-2</c:v>
                      </c:pt>
                      <c:pt idx="1468">
                        <c:v>5.0904500000000005E-2</c:v>
                      </c:pt>
                      <c:pt idx="1469">
                        <c:v>5.0949500000000009E-2</c:v>
                      </c:pt>
                      <c:pt idx="1470">
                        <c:v>5.0992500000000024E-2</c:v>
                      </c:pt>
                      <c:pt idx="1471">
                        <c:v>5.1038500000000021E-2</c:v>
                      </c:pt>
                      <c:pt idx="1472">
                        <c:v>5.1080500000000022E-2</c:v>
                      </c:pt>
                      <c:pt idx="1473">
                        <c:v>5.112750000000002E-2</c:v>
                      </c:pt>
                      <c:pt idx="1474">
                        <c:v>5.1177500000000029E-2</c:v>
                      </c:pt>
                      <c:pt idx="1475">
                        <c:v>5.122100000000003E-2</c:v>
                      </c:pt>
                      <c:pt idx="1476">
                        <c:v>5.1267500000000028E-2</c:v>
                      </c:pt>
                      <c:pt idx="1477">
                        <c:v>5.1311500000000024E-2</c:v>
                      </c:pt>
                      <c:pt idx="1478">
                        <c:v>5.1359500000000023E-2</c:v>
                      </c:pt>
                      <c:pt idx="1479">
                        <c:v>5.1411000000000012E-2</c:v>
                      </c:pt>
                      <c:pt idx="1480">
                        <c:v>5.1468500000000014E-2</c:v>
                      </c:pt>
                      <c:pt idx="1481">
                        <c:v>5.1524000000000007E-2</c:v>
                      </c:pt>
                      <c:pt idx="1482">
                        <c:v>5.1576000000000004E-2</c:v>
                      </c:pt>
                      <c:pt idx="1483">
                        <c:v>5.1620500000000007E-2</c:v>
                      </c:pt>
                      <c:pt idx="1484">
                        <c:v>5.167250000000001E-2</c:v>
                      </c:pt>
                      <c:pt idx="1485">
                        <c:v>5.1826999999999998E-2</c:v>
                      </c:pt>
                      <c:pt idx="1486">
                        <c:v>5.1889000000000005E-2</c:v>
                      </c:pt>
                      <c:pt idx="1487">
                        <c:v>5.1941999999999995E-2</c:v>
                      </c:pt>
                      <c:pt idx="1488">
                        <c:v>5.1992999999999991E-2</c:v>
                      </c:pt>
                      <c:pt idx="1489">
                        <c:v>5.2049499999999999E-2</c:v>
                      </c:pt>
                      <c:pt idx="1490">
                        <c:v>5.2107500000000008E-2</c:v>
                      </c:pt>
                      <c:pt idx="1491">
                        <c:v>5.2162500000000007E-2</c:v>
                      </c:pt>
                      <c:pt idx="1492">
                        <c:v>5.2219500000000002E-2</c:v>
                      </c:pt>
                      <c:pt idx="1493">
                        <c:v>5.2270500000000011E-2</c:v>
                      </c:pt>
                      <c:pt idx="1494">
                        <c:v>5.2322500000000008E-2</c:v>
                      </c:pt>
                      <c:pt idx="1495">
                        <c:v>5.2368500000000005E-2</c:v>
                      </c:pt>
                      <c:pt idx="1496">
                        <c:v>5.2422000000000003E-2</c:v>
                      </c:pt>
                      <c:pt idx="1497">
                        <c:v>5.2476000000000002E-2</c:v>
                      </c:pt>
                      <c:pt idx="1498">
                        <c:v>5.2527500000000005E-2</c:v>
                      </c:pt>
                      <c:pt idx="1499">
                        <c:v>5.2586000000000015E-2</c:v>
                      </c:pt>
                      <c:pt idx="1500">
                        <c:v>5.2634500000000008E-2</c:v>
                      </c:pt>
                      <c:pt idx="1501">
                        <c:v>5.2694000000000012E-2</c:v>
                      </c:pt>
                      <c:pt idx="1502">
                        <c:v>5.2747000000000009E-2</c:v>
                      </c:pt>
                      <c:pt idx="1503">
                        <c:v>5.2796500000000017E-2</c:v>
                      </c:pt>
                      <c:pt idx="1504">
                        <c:v>5.285450000000002E-2</c:v>
                      </c:pt>
                      <c:pt idx="1505">
                        <c:v>5.2901500000000018E-2</c:v>
                      </c:pt>
                      <c:pt idx="1506">
                        <c:v>5.2954500000000015E-2</c:v>
                      </c:pt>
                      <c:pt idx="1507">
                        <c:v>5.3009000000000014E-2</c:v>
                      </c:pt>
                      <c:pt idx="1508">
                        <c:v>5.3067000000000017E-2</c:v>
                      </c:pt>
                      <c:pt idx="1509">
                        <c:v>5.3121000000000008E-2</c:v>
                      </c:pt>
                      <c:pt idx="1510">
                        <c:v>5.3175500000000001E-2</c:v>
                      </c:pt>
                      <c:pt idx="1511">
                        <c:v>5.3227999999999998E-2</c:v>
                      </c:pt>
                      <c:pt idx="1512">
                        <c:v>5.3286499999999994E-2</c:v>
                      </c:pt>
                      <c:pt idx="1513">
                        <c:v>5.3339500000000005E-2</c:v>
                      </c:pt>
                      <c:pt idx="1514">
                        <c:v>5.3395999999999999E-2</c:v>
                      </c:pt>
                      <c:pt idx="1515">
                        <c:v>5.3448000000000009E-2</c:v>
                      </c:pt>
                      <c:pt idx="1516">
                        <c:v>5.3493499999999999E-2</c:v>
                      </c:pt>
                      <c:pt idx="1517">
                        <c:v>5.3545000000000009E-2</c:v>
                      </c:pt>
                      <c:pt idx="1518">
                        <c:v>5.3587999999999997E-2</c:v>
                      </c:pt>
                      <c:pt idx="1519">
                        <c:v>5.3635000000000002E-2</c:v>
                      </c:pt>
                      <c:pt idx="1520">
                        <c:v>5.3679499999999998E-2</c:v>
                      </c:pt>
                      <c:pt idx="1521">
                        <c:v>5.3725499999999995E-2</c:v>
                      </c:pt>
                      <c:pt idx="1522">
                        <c:v>5.3740999999999983E-2</c:v>
                      </c:pt>
                      <c:pt idx="1523">
                        <c:v>5.3779499999999987E-2</c:v>
                      </c:pt>
                      <c:pt idx="1524">
                        <c:v>5.3825499999999984E-2</c:v>
                      </c:pt>
                      <c:pt idx="1525">
                        <c:v>5.3866999999999984E-2</c:v>
                      </c:pt>
                      <c:pt idx="1526">
                        <c:v>5.391399999999999E-2</c:v>
                      </c:pt>
                      <c:pt idx="1527">
                        <c:v>5.395249999999998E-2</c:v>
                      </c:pt>
                      <c:pt idx="1528">
                        <c:v>5.3986499999999993E-2</c:v>
                      </c:pt>
                      <c:pt idx="1529">
                        <c:v>5.4026999999999985E-2</c:v>
                      </c:pt>
                      <c:pt idx="1530">
                        <c:v>5.4069499999999986E-2</c:v>
                      </c:pt>
                      <c:pt idx="1531">
                        <c:v>5.4118499999999979E-2</c:v>
                      </c:pt>
                      <c:pt idx="1532">
                        <c:v>5.4167999999999987E-2</c:v>
                      </c:pt>
                      <c:pt idx="1533">
                        <c:v>5.4211499999999982E-2</c:v>
                      </c:pt>
                      <c:pt idx="1534">
                        <c:v>5.4249999999999993E-2</c:v>
                      </c:pt>
                      <c:pt idx="1535">
                        <c:v>5.4286499999999994E-2</c:v>
                      </c:pt>
                      <c:pt idx="1536">
                        <c:v>5.4326999999999993E-2</c:v>
                      </c:pt>
                      <c:pt idx="1537">
                        <c:v>5.4361999999999994E-2</c:v>
                      </c:pt>
                      <c:pt idx="1538">
                        <c:v>5.4395999999999993E-2</c:v>
                      </c:pt>
                      <c:pt idx="1539">
                        <c:v>5.443499999999999E-2</c:v>
                      </c:pt>
                      <c:pt idx="1540">
                        <c:v>5.4482499999999989E-2</c:v>
                      </c:pt>
                      <c:pt idx="1541">
                        <c:v>5.4530999999999982E-2</c:v>
                      </c:pt>
                      <c:pt idx="1542">
                        <c:v>5.4569499999999972E-2</c:v>
                      </c:pt>
                      <c:pt idx="1543">
                        <c:v>5.4601999999999977E-2</c:v>
                      </c:pt>
                      <c:pt idx="1544">
                        <c:v>5.4636999999999977E-2</c:v>
                      </c:pt>
                      <c:pt idx="1545">
                        <c:v>5.4670499999999983E-2</c:v>
                      </c:pt>
                      <c:pt idx="1546">
                        <c:v>5.4739999999999983E-2</c:v>
                      </c:pt>
                      <c:pt idx="1547">
                        <c:v>5.4786499999999981E-2</c:v>
                      </c:pt>
                      <c:pt idx="1548">
                        <c:v>5.4824499999999984E-2</c:v>
                      </c:pt>
                      <c:pt idx="1549">
                        <c:v>5.4867499999999986E-2</c:v>
                      </c:pt>
                      <c:pt idx="1550">
                        <c:v>5.4902499999999986E-2</c:v>
                      </c:pt>
                      <c:pt idx="1551">
                        <c:v>5.4939999999999982E-2</c:v>
                      </c:pt>
                      <c:pt idx="1552">
                        <c:v>5.4979999999999973E-2</c:v>
                      </c:pt>
                      <c:pt idx="1553">
                        <c:v>5.5007999999999981E-2</c:v>
                      </c:pt>
                      <c:pt idx="1554">
                        <c:v>5.5049499999999973E-2</c:v>
                      </c:pt>
                      <c:pt idx="1555">
                        <c:v>5.5082999999999986E-2</c:v>
                      </c:pt>
                      <c:pt idx="1556">
                        <c:v>5.5125999999999981E-2</c:v>
                      </c:pt>
                      <c:pt idx="1557">
                        <c:v>5.516749999999998E-2</c:v>
                      </c:pt>
                      <c:pt idx="1558">
                        <c:v>5.5205499999999991E-2</c:v>
                      </c:pt>
                      <c:pt idx="1559">
                        <c:v>5.5251999999999989E-2</c:v>
                      </c:pt>
                      <c:pt idx="1560">
                        <c:v>5.5289999999999978E-2</c:v>
                      </c:pt>
                      <c:pt idx="1561">
                        <c:v>5.5337999999999984E-2</c:v>
                      </c:pt>
                      <c:pt idx="1562">
                        <c:v>5.5375499999999994E-2</c:v>
                      </c:pt>
                      <c:pt idx="1563">
                        <c:v>5.5410499999999988E-2</c:v>
                      </c:pt>
                      <c:pt idx="1564">
                        <c:v>5.5455499999999984E-2</c:v>
                      </c:pt>
                      <c:pt idx="1565">
                        <c:v>5.5495499999999982E-2</c:v>
                      </c:pt>
                      <c:pt idx="1566">
                        <c:v>5.5542999999999988E-2</c:v>
                      </c:pt>
                      <c:pt idx="1567">
                        <c:v>5.5581999999999986E-2</c:v>
                      </c:pt>
                      <c:pt idx="1568">
                        <c:v>5.562149999999999E-2</c:v>
                      </c:pt>
                      <c:pt idx="1569">
                        <c:v>5.566299999999999E-2</c:v>
                      </c:pt>
                      <c:pt idx="1570">
                        <c:v>5.5705499999999991E-2</c:v>
                      </c:pt>
                      <c:pt idx="1571">
                        <c:v>5.5753500000000004E-2</c:v>
                      </c:pt>
                      <c:pt idx="1572">
                        <c:v>5.5796000000000012E-2</c:v>
                      </c:pt>
                      <c:pt idx="1573">
                        <c:v>5.5838000000000013E-2</c:v>
                      </c:pt>
                      <c:pt idx="1574">
                        <c:v>5.5886000000000005E-2</c:v>
                      </c:pt>
                      <c:pt idx="1575">
                        <c:v>5.5943000000000014E-2</c:v>
                      </c:pt>
                      <c:pt idx="1576">
                        <c:v>5.5990000000000019E-2</c:v>
                      </c:pt>
                      <c:pt idx="1577">
                        <c:v>5.6034000000000014E-2</c:v>
                      </c:pt>
                      <c:pt idx="1578">
                        <c:v>5.6080500000000012E-2</c:v>
                      </c:pt>
                      <c:pt idx="1579">
                        <c:v>5.6128500000000005E-2</c:v>
                      </c:pt>
                      <c:pt idx="1580">
                        <c:v>5.6177000000000005E-2</c:v>
                      </c:pt>
                      <c:pt idx="1581">
                        <c:v>5.6217000000000003E-2</c:v>
                      </c:pt>
                      <c:pt idx="1582">
                        <c:v>5.6267500000000005E-2</c:v>
                      </c:pt>
                      <c:pt idx="1583">
                        <c:v>5.6309000000000005E-2</c:v>
                      </c:pt>
                      <c:pt idx="1584">
                        <c:v>5.6355500000000003E-2</c:v>
                      </c:pt>
                      <c:pt idx="1585">
                        <c:v>5.6391500000000011E-2</c:v>
                      </c:pt>
                      <c:pt idx="1586">
                        <c:v>5.6423500000000001E-2</c:v>
                      </c:pt>
                      <c:pt idx="1587">
                        <c:v>5.6466000000000002E-2</c:v>
                      </c:pt>
                      <c:pt idx="1588">
                        <c:v>5.6497000000000012E-2</c:v>
                      </c:pt>
                      <c:pt idx="1589">
                        <c:v>5.6562500000000002E-2</c:v>
                      </c:pt>
                      <c:pt idx="1590">
                        <c:v>5.6594000000000005E-2</c:v>
                      </c:pt>
                      <c:pt idx="1591">
                        <c:v>5.6632500000000002E-2</c:v>
                      </c:pt>
                      <c:pt idx="1592">
                        <c:v>5.6666500000000009E-2</c:v>
                      </c:pt>
                      <c:pt idx="1593">
                        <c:v>5.6698000000000005E-2</c:v>
                      </c:pt>
                      <c:pt idx="1594">
                        <c:v>5.673750000000001E-2</c:v>
                      </c:pt>
                      <c:pt idx="1595">
                        <c:v>5.6767000000000005E-2</c:v>
                      </c:pt>
                      <c:pt idx="1596">
                        <c:v>5.6810000000000006E-2</c:v>
                      </c:pt>
                      <c:pt idx="1597">
                        <c:v>5.6851500000000013E-2</c:v>
                      </c:pt>
                      <c:pt idx="1598">
                        <c:v>5.6888500000000022E-2</c:v>
                      </c:pt>
                      <c:pt idx="1599">
                        <c:v>5.6918500000000011E-2</c:v>
                      </c:pt>
                      <c:pt idx="1600">
                        <c:v>5.696950000000002E-2</c:v>
                      </c:pt>
                      <c:pt idx="1601">
                        <c:v>5.7014500000000023E-2</c:v>
                      </c:pt>
                      <c:pt idx="1602">
                        <c:v>5.7058000000000018E-2</c:v>
                      </c:pt>
                      <c:pt idx="1603">
                        <c:v>5.7106500000000018E-2</c:v>
                      </c:pt>
                      <c:pt idx="1604">
                        <c:v>5.7147000000000024E-2</c:v>
                      </c:pt>
                      <c:pt idx="1605">
                        <c:v>5.7192000000000028E-2</c:v>
                      </c:pt>
                      <c:pt idx="1606">
                        <c:v>5.7235000000000029E-2</c:v>
                      </c:pt>
                      <c:pt idx="1607">
                        <c:v>5.7273000000000032E-2</c:v>
                      </c:pt>
                      <c:pt idx="1608">
                        <c:v>5.731950000000003E-2</c:v>
                      </c:pt>
                      <c:pt idx="1609">
                        <c:v>5.7360500000000023E-2</c:v>
                      </c:pt>
                      <c:pt idx="1610">
                        <c:v>5.7400500000000028E-2</c:v>
                      </c:pt>
                      <c:pt idx="1611">
                        <c:v>5.745800000000003E-2</c:v>
                      </c:pt>
                      <c:pt idx="1612">
                        <c:v>5.749000000000002E-2</c:v>
                      </c:pt>
                      <c:pt idx="1613">
                        <c:v>5.7536000000000004E-2</c:v>
                      </c:pt>
                      <c:pt idx="1614">
                        <c:v>5.7584500000000011E-2</c:v>
                      </c:pt>
                      <c:pt idx="1615">
                        <c:v>5.7633500000000011E-2</c:v>
                      </c:pt>
                      <c:pt idx="1616">
                        <c:v>5.7684500000000014E-2</c:v>
                      </c:pt>
                      <c:pt idx="1617">
                        <c:v>5.7729000000000016E-2</c:v>
                      </c:pt>
                      <c:pt idx="1618">
                        <c:v>5.7781500000000013E-2</c:v>
                      </c:pt>
                      <c:pt idx="1619">
                        <c:v>5.7826000000000016E-2</c:v>
                      </c:pt>
                      <c:pt idx="1620">
                        <c:v>5.7873500000000029E-2</c:v>
                      </c:pt>
                      <c:pt idx="1621">
                        <c:v>5.7917000000000031E-2</c:v>
                      </c:pt>
                      <c:pt idx="1622">
                        <c:v>5.7959500000000039E-2</c:v>
                      </c:pt>
                      <c:pt idx="1623">
                        <c:v>5.8005000000000043E-2</c:v>
                      </c:pt>
                      <c:pt idx="1624">
                        <c:v>5.8053500000000036E-2</c:v>
                      </c:pt>
                      <c:pt idx="1625">
                        <c:v>5.810650000000004E-2</c:v>
                      </c:pt>
                      <c:pt idx="1626">
                        <c:v>5.8149500000000034E-2</c:v>
                      </c:pt>
                      <c:pt idx="1627">
                        <c:v>5.8199000000000028E-2</c:v>
                      </c:pt>
                      <c:pt idx="1628">
                        <c:v>5.8240500000000014E-2</c:v>
                      </c:pt>
                      <c:pt idx="1629">
                        <c:v>5.8289000000000035E-2</c:v>
                      </c:pt>
                      <c:pt idx="1630">
                        <c:v>5.8341000000000018E-2</c:v>
                      </c:pt>
                      <c:pt idx="1631">
                        <c:v>5.8381000000000023E-2</c:v>
                      </c:pt>
                      <c:pt idx="1632">
                        <c:v>5.8480500000000019E-2</c:v>
                      </c:pt>
                      <c:pt idx="1633">
                        <c:v>5.8537000000000027E-2</c:v>
                      </c:pt>
                      <c:pt idx="1634">
                        <c:v>5.8588500000000023E-2</c:v>
                      </c:pt>
                      <c:pt idx="1635">
                        <c:v>5.8635500000000021E-2</c:v>
                      </c:pt>
                      <c:pt idx="1636">
                        <c:v>5.8677000000000021E-2</c:v>
                      </c:pt>
                      <c:pt idx="1637">
                        <c:v>5.8732500000000021E-2</c:v>
                      </c:pt>
                      <c:pt idx="1638">
                        <c:v>5.8811500000000017E-2</c:v>
                      </c:pt>
                      <c:pt idx="1639">
                        <c:v>5.8849000000000019E-2</c:v>
                      </c:pt>
                      <c:pt idx="1640">
                        <c:v>5.8893000000000015E-2</c:v>
                      </c:pt>
                      <c:pt idx="1641">
                        <c:v>5.8946000000000012E-2</c:v>
                      </c:pt>
                      <c:pt idx="1642">
                        <c:v>5.8992500000000003E-2</c:v>
                      </c:pt>
                      <c:pt idx="1643">
                        <c:v>5.9034500000000011E-2</c:v>
                      </c:pt>
                      <c:pt idx="1644">
                        <c:v>5.9075000000000009E-2</c:v>
                      </c:pt>
                      <c:pt idx="1645">
                        <c:v>5.9121000000000007E-2</c:v>
                      </c:pt>
                      <c:pt idx="1646">
                        <c:v>5.9168000000000012E-2</c:v>
                      </c:pt>
                      <c:pt idx="1647">
                        <c:v>5.9205000000000015E-2</c:v>
                      </c:pt>
                      <c:pt idx="1648">
                        <c:v>5.924200000000001E-2</c:v>
                      </c:pt>
                      <c:pt idx="1649">
                        <c:v>5.9308000000000007E-2</c:v>
                      </c:pt>
                      <c:pt idx="1650">
                        <c:v>5.9351500000000001E-2</c:v>
                      </c:pt>
                      <c:pt idx="1651">
                        <c:v>5.9391999999999993E-2</c:v>
                      </c:pt>
                      <c:pt idx="1652">
                        <c:v>5.9434999999999995E-2</c:v>
                      </c:pt>
                      <c:pt idx="1653">
                        <c:v>5.9479999999999984E-2</c:v>
                      </c:pt>
                      <c:pt idx="1654">
                        <c:v>5.9521999999999985E-2</c:v>
                      </c:pt>
                      <c:pt idx="1655">
                        <c:v>5.9564999999999972E-2</c:v>
                      </c:pt>
                      <c:pt idx="1656">
                        <c:v>5.9605999999999978E-2</c:v>
                      </c:pt>
                      <c:pt idx="1657">
                        <c:v>5.9651499999999975E-2</c:v>
                      </c:pt>
                      <c:pt idx="1658">
                        <c:v>5.9697999999999973E-2</c:v>
                      </c:pt>
                      <c:pt idx="1659">
                        <c:v>5.9740999999999975E-2</c:v>
                      </c:pt>
                      <c:pt idx="1660">
                        <c:v>5.9780499999999973E-2</c:v>
                      </c:pt>
                      <c:pt idx="1661">
                        <c:v>5.9816499999999974E-2</c:v>
                      </c:pt>
                      <c:pt idx="1662">
                        <c:v>5.984999999999998E-2</c:v>
                      </c:pt>
                      <c:pt idx="1663">
                        <c:v>5.9885499999999967E-2</c:v>
                      </c:pt>
                      <c:pt idx="1664">
                        <c:v>5.9929999999999969E-2</c:v>
                      </c:pt>
                      <c:pt idx="1665">
                        <c:v>5.9971499999999962E-2</c:v>
                      </c:pt>
                      <c:pt idx="1666">
                        <c:v>6.0006999999999956E-2</c:v>
                      </c:pt>
                      <c:pt idx="1667">
                        <c:v>6.0043999999999959E-2</c:v>
                      </c:pt>
                      <c:pt idx="1668">
                        <c:v>6.0081499999999954E-2</c:v>
                      </c:pt>
                      <c:pt idx="1669">
                        <c:v>6.0122999999999961E-2</c:v>
                      </c:pt>
                      <c:pt idx="1670">
                        <c:v>6.0166999999999957E-2</c:v>
                      </c:pt>
                      <c:pt idx="1671">
                        <c:v>6.0206499999999954E-2</c:v>
                      </c:pt>
                      <c:pt idx="1672">
                        <c:v>6.0249999999999956E-2</c:v>
                      </c:pt>
                      <c:pt idx="1673">
                        <c:v>6.0288999999999954E-2</c:v>
                      </c:pt>
                      <c:pt idx="1674">
                        <c:v>6.0327999999999965E-2</c:v>
                      </c:pt>
                      <c:pt idx="1675">
                        <c:v>6.0377999999999973E-2</c:v>
                      </c:pt>
                      <c:pt idx="1676">
                        <c:v>6.0410499999999957E-2</c:v>
                      </c:pt>
                      <c:pt idx="1677">
                        <c:v>6.0448999999999954E-2</c:v>
                      </c:pt>
                      <c:pt idx="1678">
                        <c:v>6.0490499999999968E-2</c:v>
                      </c:pt>
                      <c:pt idx="1679">
                        <c:v>6.052749999999997E-2</c:v>
                      </c:pt>
                      <c:pt idx="1680">
                        <c:v>6.0566499999999968E-2</c:v>
                      </c:pt>
                      <c:pt idx="1681">
                        <c:v>6.0604499999999971E-2</c:v>
                      </c:pt>
                      <c:pt idx="1682">
                        <c:v>6.0605999999999965E-2</c:v>
                      </c:pt>
                      <c:pt idx="1683">
                        <c:v>6.0658999999999963E-2</c:v>
                      </c:pt>
                      <c:pt idx="1684">
                        <c:v>6.0698999999999961E-2</c:v>
                      </c:pt>
                      <c:pt idx="1685">
                        <c:v>6.0742499999999956E-2</c:v>
                      </c:pt>
                      <c:pt idx="1686">
                        <c:v>6.0785999999999951E-2</c:v>
                      </c:pt>
                      <c:pt idx="1687">
                        <c:v>6.0830999999999948E-2</c:v>
                      </c:pt>
                      <c:pt idx="1688">
                        <c:v>6.087549999999995E-2</c:v>
                      </c:pt>
                      <c:pt idx="1689">
                        <c:v>6.0915999999999949E-2</c:v>
                      </c:pt>
                      <c:pt idx="1690">
                        <c:v>6.096099999999996E-2</c:v>
                      </c:pt>
                      <c:pt idx="1691">
                        <c:v>6.1004999999999955E-2</c:v>
                      </c:pt>
                      <c:pt idx="1692">
                        <c:v>6.1044499999999953E-2</c:v>
                      </c:pt>
                      <c:pt idx="1693">
                        <c:v>6.1088999999999949E-2</c:v>
                      </c:pt>
                      <c:pt idx="1694">
                        <c:v>6.1135499999999947E-2</c:v>
                      </c:pt>
                      <c:pt idx="1695">
                        <c:v>6.1182999999999946E-2</c:v>
                      </c:pt>
                      <c:pt idx="1696">
                        <c:v>6.1228499999999936E-2</c:v>
                      </c:pt>
                      <c:pt idx="1697">
                        <c:v>6.1277499999999936E-2</c:v>
                      </c:pt>
                      <c:pt idx="1698">
                        <c:v>6.1323499999999947E-2</c:v>
                      </c:pt>
                      <c:pt idx="1699">
                        <c:v>6.1365999999999948E-2</c:v>
                      </c:pt>
                      <c:pt idx="1700">
                        <c:v>6.141649999999995E-2</c:v>
                      </c:pt>
                      <c:pt idx="1701">
                        <c:v>6.145799999999995E-2</c:v>
                      </c:pt>
                      <c:pt idx="1702">
                        <c:v>6.1437999999999951E-2</c:v>
                      </c:pt>
                      <c:pt idx="1703">
                        <c:v>6.1480999999999952E-2</c:v>
                      </c:pt>
                      <c:pt idx="1704">
                        <c:v>6.1510999999999955E-2</c:v>
                      </c:pt>
                      <c:pt idx="1705">
                        <c:v>6.1554999999999957E-2</c:v>
                      </c:pt>
                      <c:pt idx="1706">
                        <c:v>6.1586499999999954E-2</c:v>
                      </c:pt>
                      <c:pt idx="1707">
                        <c:v>6.1625999999999952E-2</c:v>
                      </c:pt>
                      <c:pt idx="1708">
                        <c:v>6.1660999999999945E-2</c:v>
                      </c:pt>
                      <c:pt idx="1709">
                        <c:v>6.1695999999999952E-2</c:v>
                      </c:pt>
                      <c:pt idx="1710">
                        <c:v>6.1746999999999955E-2</c:v>
                      </c:pt>
                      <c:pt idx="1711">
                        <c:v>6.1789999999999949E-2</c:v>
                      </c:pt>
                      <c:pt idx="1712">
                        <c:v>6.1825999999999957E-2</c:v>
                      </c:pt>
                      <c:pt idx="1713">
                        <c:v>6.1861999999999945E-2</c:v>
                      </c:pt>
                      <c:pt idx="1714">
                        <c:v>6.1899999999999948E-2</c:v>
                      </c:pt>
                      <c:pt idx="1715">
                        <c:v>6.193399999999994E-2</c:v>
                      </c:pt>
                      <c:pt idx="1716">
                        <c:v>6.1968999999999948E-2</c:v>
                      </c:pt>
                      <c:pt idx="1717">
                        <c:v>6.2002499999999953E-2</c:v>
                      </c:pt>
                      <c:pt idx="1718">
                        <c:v>6.2052999999999955E-2</c:v>
                      </c:pt>
                      <c:pt idx="1719">
                        <c:v>6.2095999999999957E-2</c:v>
                      </c:pt>
                      <c:pt idx="1720">
                        <c:v>6.2139499999999959E-2</c:v>
                      </c:pt>
                      <c:pt idx="1721">
                        <c:v>6.2185999999999957E-2</c:v>
                      </c:pt>
                      <c:pt idx="1722">
                        <c:v>6.225499999999997E-2</c:v>
                      </c:pt>
                      <c:pt idx="1723">
                        <c:v>6.230699999999998E-2</c:v>
                      </c:pt>
                      <c:pt idx="1724">
                        <c:v>6.2352999999999985E-2</c:v>
                      </c:pt>
                      <c:pt idx="1725">
                        <c:v>6.2400999999999991E-2</c:v>
                      </c:pt>
                      <c:pt idx="1726">
                        <c:v>6.2439999999999989E-2</c:v>
                      </c:pt>
                      <c:pt idx="1727">
                        <c:v>6.2488999999999996E-2</c:v>
                      </c:pt>
                      <c:pt idx="1728">
                        <c:v>6.2536000000000008E-2</c:v>
                      </c:pt>
                      <c:pt idx="1729">
                        <c:v>6.2579499999999996E-2</c:v>
                      </c:pt>
                      <c:pt idx="1730">
                        <c:v>6.2620500000000009E-2</c:v>
                      </c:pt>
                      <c:pt idx="1731">
                        <c:v>6.2657000000000018E-2</c:v>
                      </c:pt>
                      <c:pt idx="1732">
                        <c:v>6.2703500000000009E-2</c:v>
                      </c:pt>
                      <c:pt idx="1733">
                        <c:v>6.2744000000000022E-2</c:v>
                      </c:pt>
                      <c:pt idx="1734">
                        <c:v>6.2793000000000015E-2</c:v>
                      </c:pt>
                      <c:pt idx="1735">
                        <c:v>6.2842500000000023E-2</c:v>
                      </c:pt>
                      <c:pt idx="1736">
                        <c:v>6.2892500000000004E-2</c:v>
                      </c:pt>
                      <c:pt idx="1737">
                        <c:v>6.2942500000000012E-2</c:v>
                      </c:pt>
                      <c:pt idx="1738">
                        <c:v>6.2988000000000002E-2</c:v>
                      </c:pt>
                      <c:pt idx="1739">
                        <c:v>6.3034000000000007E-2</c:v>
                      </c:pt>
                      <c:pt idx="1740">
                        <c:v>6.3086500000000004E-2</c:v>
                      </c:pt>
                      <c:pt idx="1741">
                        <c:v>6.3128000000000004E-2</c:v>
                      </c:pt>
                      <c:pt idx="1742">
                        <c:v>6.3183000000000003E-2</c:v>
                      </c:pt>
                      <c:pt idx="1743">
                        <c:v>6.3228000000000006E-2</c:v>
                      </c:pt>
                      <c:pt idx="1744">
                        <c:v>6.3271499999999994E-2</c:v>
                      </c:pt>
                      <c:pt idx="1745">
                        <c:v>6.3321499999999989E-2</c:v>
                      </c:pt>
                      <c:pt idx="1746">
                        <c:v>6.3342499999999996E-2</c:v>
                      </c:pt>
                      <c:pt idx="1747">
                        <c:v>6.3371499999999997E-2</c:v>
                      </c:pt>
                      <c:pt idx="1748">
                        <c:v>6.3406499999999991E-2</c:v>
                      </c:pt>
                      <c:pt idx="1749">
                        <c:v>6.3438999999999995E-2</c:v>
                      </c:pt>
                      <c:pt idx="1750">
                        <c:v>6.3475000000000004E-2</c:v>
                      </c:pt>
                      <c:pt idx="1751">
                        <c:v>6.3518999999999992E-2</c:v>
                      </c:pt>
                      <c:pt idx="1752">
                        <c:v>6.3560499999999992E-2</c:v>
                      </c:pt>
                      <c:pt idx="1753">
                        <c:v>6.3609499999999999E-2</c:v>
                      </c:pt>
                      <c:pt idx="1754">
                        <c:v>6.3649999999999998E-2</c:v>
                      </c:pt>
                      <c:pt idx="1755">
                        <c:v>6.3690499999999997E-2</c:v>
                      </c:pt>
                      <c:pt idx="1756">
                        <c:v>6.3755500000000007E-2</c:v>
                      </c:pt>
                      <c:pt idx="1757">
                        <c:v>6.3793000000000002E-2</c:v>
                      </c:pt>
                      <c:pt idx="1758">
                        <c:v>6.3829999999999998E-2</c:v>
                      </c:pt>
                      <c:pt idx="1759">
                        <c:v>6.3862999999999989E-2</c:v>
                      </c:pt>
                      <c:pt idx="1760">
                        <c:v>6.3900499999999999E-2</c:v>
                      </c:pt>
                      <c:pt idx="1761">
                        <c:v>6.3927499999999984E-2</c:v>
                      </c:pt>
                      <c:pt idx="1762">
                        <c:v>6.3967499999999997E-2</c:v>
                      </c:pt>
                      <c:pt idx="1763">
                        <c:v>6.4004499999999992E-2</c:v>
                      </c:pt>
                      <c:pt idx="1764">
                        <c:v>6.4037499999999997E-2</c:v>
                      </c:pt>
                      <c:pt idx="1765">
                        <c:v>6.4081499999999986E-2</c:v>
                      </c:pt>
                      <c:pt idx="1766">
                        <c:v>6.4119499999999982E-2</c:v>
                      </c:pt>
                      <c:pt idx="1767">
                        <c:v>6.4156999999999978E-2</c:v>
                      </c:pt>
                      <c:pt idx="1768">
                        <c:v>6.4198499999999992E-2</c:v>
                      </c:pt>
                      <c:pt idx="1769">
                        <c:v>6.4239999999999992E-2</c:v>
                      </c:pt>
                      <c:pt idx="1770">
                        <c:v>6.4281499999999991E-2</c:v>
                      </c:pt>
                      <c:pt idx="1771">
                        <c:v>6.4318500000000001E-2</c:v>
                      </c:pt>
                      <c:pt idx="1772">
                        <c:v>6.4356499999999997E-2</c:v>
                      </c:pt>
                      <c:pt idx="1773">
                        <c:v>6.4398999999999998E-2</c:v>
                      </c:pt>
                      <c:pt idx="1774">
                        <c:v>6.4445499999999989E-2</c:v>
                      </c:pt>
                      <c:pt idx="1775">
                        <c:v>6.4485000000000001E-2</c:v>
                      </c:pt>
                      <c:pt idx="1776">
                        <c:v>6.45255E-2</c:v>
                      </c:pt>
                      <c:pt idx="1777">
                        <c:v>6.4566500000000013E-2</c:v>
                      </c:pt>
                      <c:pt idx="1778">
                        <c:v>6.4607999999999999E-2</c:v>
                      </c:pt>
                      <c:pt idx="1779">
                        <c:v>6.4655000000000004E-2</c:v>
                      </c:pt>
                      <c:pt idx="1780">
                        <c:v>6.4688000000000009E-2</c:v>
                      </c:pt>
                      <c:pt idx="1781">
                        <c:v>6.4733500000000013E-2</c:v>
                      </c:pt>
                      <c:pt idx="1782">
                        <c:v>6.4772500000000011E-2</c:v>
                      </c:pt>
                      <c:pt idx="1783">
                        <c:v>6.48175E-2</c:v>
                      </c:pt>
                      <c:pt idx="1784">
                        <c:v>6.4861000000000016E-2</c:v>
                      </c:pt>
                      <c:pt idx="1785">
                        <c:v>6.4912499999999998E-2</c:v>
                      </c:pt>
                      <c:pt idx="1786">
                        <c:v>6.4959500000000003E-2</c:v>
                      </c:pt>
                      <c:pt idx="1787">
                        <c:v>6.5003500000000006E-2</c:v>
                      </c:pt>
                      <c:pt idx="1788">
                        <c:v>6.5057000000000004E-2</c:v>
                      </c:pt>
                      <c:pt idx="1789">
                        <c:v>6.5072500000000005E-2</c:v>
                      </c:pt>
                      <c:pt idx="1790">
                        <c:v>6.5127999999999991E-2</c:v>
                      </c:pt>
                      <c:pt idx="1791">
                        <c:v>6.5171999999999994E-2</c:v>
                      </c:pt>
                      <c:pt idx="1792">
                        <c:v>6.5215999999999996E-2</c:v>
                      </c:pt>
                      <c:pt idx="1793">
                        <c:v>6.5268999999999994E-2</c:v>
                      </c:pt>
                      <c:pt idx="1794">
                        <c:v>6.5311499999999995E-2</c:v>
                      </c:pt>
                      <c:pt idx="1795">
                        <c:v>6.5358499999999986E-2</c:v>
                      </c:pt>
                      <c:pt idx="1796">
                        <c:v>6.5391999999999978E-2</c:v>
                      </c:pt>
                      <c:pt idx="1797">
                        <c:v>6.5439499999999984E-2</c:v>
                      </c:pt>
                      <c:pt idx="1798">
                        <c:v>6.5488999999999978E-2</c:v>
                      </c:pt>
                      <c:pt idx="1799">
                        <c:v>6.5541999999999961E-2</c:v>
                      </c:pt>
                      <c:pt idx="1800">
                        <c:v>6.5585499999999963E-2</c:v>
                      </c:pt>
                      <c:pt idx="1801">
                        <c:v>6.5621499999999958E-2</c:v>
                      </c:pt>
                      <c:pt idx="1802">
                        <c:v>6.5663999999999959E-2</c:v>
                      </c:pt>
                      <c:pt idx="1803">
                        <c:v>6.5705499999999958E-2</c:v>
                      </c:pt>
                      <c:pt idx="1804">
                        <c:v>6.5754999999999952E-2</c:v>
                      </c:pt>
                      <c:pt idx="1805">
                        <c:v>6.5797499999999939E-2</c:v>
                      </c:pt>
                      <c:pt idx="1806">
                        <c:v>6.5843499999999958E-2</c:v>
                      </c:pt>
                      <c:pt idx="1807">
                        <c:v>6.5896499999999955E-2</c:v>
                      </c:pt>
                      <c:pt idx="1808">
                        <c:v>6.5940499999999957E-2</c:v>
                      </c:pt>
                      <c:pt idx="1809">
                        <c:v>6.598849999999995E-2</c:v>
                      </c:pt>
                      <c:pt idx="1810">
                        <c:v>6.6042499999999962E-2</c:v>
                      </c:pt>
                      <c:pt idx="1811">
                        <c:v>6.6072999999999965E-2</c:v>
                      </c:pt>
                      <c:pt idx="1812">
                        <c:v>6.6130499999999953E-2</c:v>
                      </c:pt>
                      <c:pt idx="1813">
                        <c:v>6.6179999999999947E-2</c:v>
                      </c:pt>
                      <c:pt idx="1814">
                        <c:v>6.622399999999995E-2</c:v>
                      </c:pt>
                      <c:pt idx="1815">
                        <c:v>6.627199999999997E-2</c:v>
                      </c:pt>
                      <c:pt idx="1816">
                        <c:v>6.6317499999999974E-2</c:v>
                      </c:pt>
                      <c:pt idx="1817">
                        <c:v>6.6367999999999969E-2</c:v>
                      </c:pt>
                      <c:pt idx="1818">
                        <c:v>6.641449999999996E-2</c:v>
                      </c:pt>
                      <c:pt idx="1819">
                        <c:v>6.6462499999999952E-2</c:v>
                      </c:pt>
                      <c:pt idx="1820">
                        <c:v>6.6508499999999957E-2</c:v>
                      </c:pt>
                      <c:pt idx="1821">
                        <c:v>6.6563999999999957E-2</c:v>
                      </c:pt>
                      <c:pt idx="1822">
                        <c:v>6.6609999999999961E-2</c:v>
                      </c:pt>
                      <c:pt idx="1823">
                        <c:v>6.6665499999999961E-2</c:v>
                      </c:pt>
                      <c:pt idx="1824">
                        <c:v>6.6720499999999974E-2</c:v>
                      </c:pt>
                      <c:pt idx="1825">
                        <c:v>6.6766999999999965E-2</c:v>
                      </c:pt>
                      <c:pt idx="1826">
                        <c:v>6.6819999999999963E-2</c:v>
                      </c:pt>
                      <c:pt idx="1827">
                        <c:v>6.6871499999999959E-2</c:v>
                      </c:pt>
                      <c:pt idx="1828">
                        <c:v>6.6926999999999945E-2</c:v>
                      </c:pt>
                      <c:pt idx="1829">
                        <c:v>6.6981999999999958E-2</c:v>
                      </c:pt>
                      <c:pt idx="1830">
                        <c:v>6.7031499999999952E-2</c:v>
                      </c:pt>
                      <c:pt idx="1831">
                        <c:v>6.7088499999999954E-2</c:v>
                      </c:pt>
                      <c:pt idx="1832">
                        <c:v>6.7095999999999961E-2</c:v>
                      </c:pt>
                      <c:pt idx="1833">
                        <c:v>6.7140999999999951E-2</c:v>
                      </c:pt>
                      <c:pt idx="1834">
                        <c:v>6.7191999999999974E-2</c:v>
                      </c:pt>
                      <c:pt idx="1835">
                        <c:v>6.7240499999999981E-2</c:v>
                      </c:pt>
                      <c:pt idx="1836">
                        <c:v>6.7273499999999972E-2</c:v>
                      </c:pt>
                      <c:pt idx="1837">
                        <c:v>6.7309999999999967E-2</c:v>
                      </c:pt>
                      <c:pt idx="1838">
                        <c:v>6.7316499999999987E-2</c:v>
                      </c:pt>
                      <c:pt idx="1839">
                        <c:v>6.7374499999999976E-2</c:v>
                      </c:pt>
                      <c:pt idx="1840">
                        <c:v>6.7421999999999982E-2</c:v>
                      </c:pt>
                      <c:pt idx="1841">
                        <c:v>6.7457999999999976E-2</c:v>
                      </c:pt>
                      <c:pt idx="1842">
                        <c:v>6.7501999999999965E-2</c:v>
                      </c:pt>
                      <c:pt idx="1843">
                        <c:v>6.7553499999999989E-2</c:v>
                      </c:pt>
                      <c:pt idx="1844">
                        <c:v>6.7603999999999984E-2</c:v>
                      </c:pt>
                      <c:pt idx="1845">
                        <c:v>6.7646999999999971E-2</c:v>
                      </c:pt>
                      <c:pt idx="1846">
                        <c:v>6.7694499999999977E-2</c:v>
                      </c:pt>
                      <c:pt idx="1847">
                        <c:v>6.7744499999999985E-2</c:v>
                      </c:pt>
                      <c:pt idx="1848">
                        <c:v>6.7799499999999971E-2</c:v>
                      </c:pt>
                      <c:pt idx="1849">
                        <c:v>6.7845499999999975E-2</c:v>
                      </c:pt>
                      <c:pt idx="1850">
                        <c:v>6.789149999999998E-2</c:v>
                      </c:pt>
                      <c:pt idx="1851">
                        <c:v>6.7945999999999979E-2</c:v>
                      </c:pt>
                      <c:pt idx="1852">
                        <c:v>6.7994499999999972E-2</c:v>
                      </c:pt>
                      <c:pt idx="1853">
                        <c:v>6.804849999999997E-2</c:v>
                      </c:pt>
                      <c:pt idx="1854">
                        <c:v>6.8094499999999974E-2</c:v>
                      </c:pt>
                      <c:pt idx="1855">
                        <c:v>6.8143999999999968E-2</c:v>
                      </c:pt>
                      <c:pt idx="1856">
                        <c:v>6.8193999999999963E-2</c:v>
                      </c:pt>
                      <c:pt idx="1857">
                        <c:v>6.8249999999999977E-2</c:v>
                      </c:pt>
                      <c:pt idx="1858">
                        <c:v>6.830849999999998E-2</c:v>
                      </c:pt>
                      <c:pt idx="1859">
                        <c:v>6.8366499999999969E-2</c:v>
                      </c:pt>
                      <c:pt idx="1860">
                        <c:v>6.8425999999999973E-2</c:v>
                      </c:pt>
                      <c:pt idx="1861">
                        <c:v>6.8479999999999985E-2</c:v>
                      </c:pt>
                      <c:pt idx="1862">
                        <c:v>6.8545499999999981E-2</c:v>
                      </c:pt>
                      <c:pt idx="1863">
                        <c:v>6.8602999999999983E-2</c:v>
                      </c:pt>
                      <c:pt idx="1864">
                        <c:v>6.8662499999999987E-2</c:v>
                      </c:pt>
                      <c:pt idx="1865">
                        <c:v>6.8716499999999986E-2</c:v>
                      </c:pt>
                      <c:pt idx="1866">
                        <c:v>6.8777999999999992E-2</c:v>
                      </c:pt>
                      <c:pt idx="1867">
                        <c:v>6.8839999999999971E-2</c:v>
                      </c:pt>
                      <c:pt idx="1868">
                        <c:v>6.8898999999999988E-2</c:v>
                      </c:pt>
                      <c:pt idx="1869">
                        <c:v>6.8954999999999989E-2</c:v>
                      </c:pt>
                      <c:pt idx="1870">
                        <c:v>6.9008999999999987E-2</c:v>
                      </c:pt>
                      <c:pt idx="1871">
                        <c:v>6.9067500000000004E-2</c:v>
                      </c:pt>
                      <c:pt idx="1872">
                        <c:v>6.9124999999999992E-2</c:v>
                      </c:pt>
                      <c:pt idx="1873">
                        <c:v>6.9181999999999994E-2</c:v>
                      </c:pt>
                      <c:pt idx="1874">
                        <c:v>6.9233499999999989E-2</c:v>
                      </c:pt>
                      <c:pt idx="1875">
                        <c:v>6.928949999999999E-2</c:v>
                      </c:pt>
                      <c:pt idx="1876">
                        <c:v>6.93555E-2</c:v>
                      </c:pt>
                      <c:pt idx="1877">
                        <c:v>6.9418500000000008E-2</c:v>
                      </c:pt>
                      <c:pt idx="1878">
                        <c:v>6.9474999999999995E-2</c:v>
                      </c:pt>
                      <c:pt idx="1879">
                        <c:v>6.9534499999999999E-2</c:v>
                      </c:pt>
                      <c:pt idx="1880">
                        <c:v>6.9593500000000003E-2</c:v>
                      </c:pt>
                      <c:pt idx="1881">
                        <c:v>6.9655999999999996E-2</c:v>
                      </c:pt>
                      <c:pt idx="1882">
                        <c:v>6.9751999999999995E-2</c:v>
                      </c:pt>
                      <c:pt idx="1883">
                        <c:v>6.9796499999999997E-2</c:v>
                      </c:pt>
                      <c:pt idx="1884">
                        <c:v>6.9851999999999997E-2</c:v>
                      </c:pt>
                      <c:pt idx="1885">
                        <c:v>6.9909000000000013E-2</c:v>
                      </c:pt>
                      <c:pt idx="1886">
                        <c:v>6.9963500000000012E-2</c:v>
                      </c:pt>
                      <c:pt idx="1887">
                        <c:v>7.0018000000000011E-2</c:v>
                      </c:pt>
                      <c:pt idx="1888">
                        <c:v>7.0066500000000004E-2</c:v>
                      </c:pt>
                      <c:pt idx="1889">
                        <c:v>7.0120000000000016E-2</c:v>
                      </c:pt>
                      <c:pt idx="1890">
                        <c:v>7.0172000000000012E-2</c:v>
                      </c:pt>
                      <c:pt idx="1891">
                        <c:v>7.0238000000000009E-2</c:v>
                      </c:pt>
                      <c:pt idx="1892">
                        <c:v>7.0297000000000012E-2</c:v>
                      </c:pt>
                      <c:pt idx="1893">
                        <c:v>7.0355000000000001E-2</c:v>
                      </c:pt>
                      <c:pt idx="1894">
                        <c:v>7.0411500000000016E-2</c:v>
                      </c:pt>
                      <c:pt idx="1895">
                        <c:v>7.0472500000000007E-2</c:v>
                      </c:pt>
                      <c:pt idx="1896">
                        <c:v>7.0528000000000007E-2</c:v>
                      </c:pt>
                      <c:pt idx="1897">
                        <c:v>7.0630000000000012E-2</c:v>
                      </c:pt>
                      <c:pt idx="1898">
                        <c:v>7.0652000000000006E-2</c:v>
                      </c:pt>
                      <c:pt idx="1899">
                        <c:v>7.070700000000002E-2</c:v>
                      </c:pt>
                      <c:pt idx="1900">
                        <c:v>7.0768500000000012E-2</c:v>
                      </c:pt>
                      <c:pt idx="1901">
                        <c:v>7.0824999999999999E-2</c:v>
                      </c:pt>
                      <c:pt idx="1902">
                        <c:v>7.0948999999999984E-2</c:v>
                      </c:pt>
                      <c:pt idx="1903">
                        <c:v>7.1012999999999993E-2</c:v>
                      </c:pt>
                      <c:pt idx="1904">
                        <c:v>7.1086999999999997E-2</c:v>
                      </c:pt>
                      <c:pt idx="1905">
                        <c:v>7.1150000000000005E-2</c:v>
                      </c:pt>
                      <c:pt idx="1906">
                        <c:v>7.1205000000000004E-2</c:v>
                      </c:pt>
                      <c:pt idx="1907">
                        <c:v>7.1264999999999981E-2</c:v>
                      </c:pt>
                      <c:pt idx="1908">
                        <c:v>7.1333999999999995E-2</c:v>
                      </c:pt>
                      <c:pt idx="1909">
                        <c:v>7.1397999999999989E-2</c:v>
                      </c:pt>
                      <c:pt idx="1910">
                        <c:v>7.1447999999999998E-2</c:v>
                      </c:pt>
                      <c:pt idx="1911">
                        <c:v>7.1503499999999998E-2</c:v>
                      </c:pt>
                      <c:pt idx="1912">
                        <c:v>7.1569500000000008E-2</c:v>
                      </c:pt>
                      <c:pt idx="1913">
                        <c:v>7.1631500000000015E-2</c:v>
                      </c:pt>
                      <c:pt idx="1914">
                        <c:v>7.1696499999999996E-2</c:v>
                      </c:pt>
                      <c:pt idx="1915">
                        <c:v>7.1761500000000006E-2</c:v>
                      </c:pt>
                      <c:pt idx="1916">
                        <c:v>7.1829000000000018E-2</c:v>
                      </c:pt>
                      <c:pt idx="1917">
                        <c:v>7.1894E-2</c:v>
                      </c:pt>
                      <c:pt idx="1918">
                        <c:v>7.1958000000000008E-2</c:v>
                      </c:pt>
                      <c:pt idx="1919">
                        <c:v>7.20195E-2</c:v>
                      </c:pt>
                      <c:pt idx="1920">
                        <c:v>7.2084000000000009E-2</c:v>
                      </c:pt>
                      <c:pt idx="1921">
                        <c:v>7.2143499999999999E-2</c:v>
                      </c:pt>
                      <c:pt idx="1922">
                        <c:v>7.2204000000000004E-2</c:v>
                      </c:pt>
                      <c:pt idx="1923">
                        <c:v>7.22695E-2</c:v>
                      </c:pt>
                      <c:pt idx="1924">
                        <c:v>7.2335499999999997E-2</c:v>
                      </c:pt>
                      <c:pt idx="1925">
                        <c:v>7.2401999999999994E-2</c:v>
                      </c:pt>
                      <c:pt idx="1926">
                        <c:v>7.2467500000000004E-2</c:v>
                      </c:pt>
                      <c:pt idx="1927">
                        <c:v>7.2533E-2</c:v>
                      </c:pt>
                      <c:pt idx="1928">
                        <c:v>7.2599499999999997E-2</c:v>
                      </c:pt>
                      <c:pt idx="1929">
                        <c:v>7.2666999999999995E-2</c:v>
                      </c:pt>
                      <c:pt idx="1930">
                        <c:v>7.2733499999999993E-2</c:v>
                      </c:pt>
                      <c:pt idx="1931">
                        <c:v>7.2801999999999992E-2</c:v>
                      </c:pt>
                      <c:pt idx="1932">
                        <c:v>7.2867999999999988E-2</c:v>
                      </c:pt>
                      <c:pt idx="1933">
                        <c:v>7.2936499999999974E-2</c:v>
                      </c:pt>
                      <c:pt idx="1934">
                        <c:v>7.3006499999999988E-2</c:v>
                      </c:pt>
                      <c:pt idx="1935">
                        <c:v>7.3069499999999982E-2</c:v>
                      </c:pt>
                      <c:pt idx="1936">
                        <c:v>7.3136499999999979E-2</c:v>
                      </c:pt>
                      <c:pt idx="1937">
                        <c:v>7.3210499999999984E-2</c:v>
                      </c:pt>
                      <c:pt idx="1938">
                        <c:v>7.3281999999999986E-2</c:v>
                      </c:pt>
                      <c:pt idx="1939">
                        <c:v>7.3356999999999978E-2</c:v>
                      </c:pt>
                      <c:pt idx="1940">
                        <c:v>7.3423499999999989E-2</c:v>
                      </c:pt>
                      <c:pt idx="1941">
                        <c:v>7.3503999999999986E-2</c:v>
                      </c:pt>
                      <c:pt idx="1942">
                        <c:v>7.3569999999999997E-2</c:v>
                      </c:pt>
                      <c:pt idx="1943">
                        <c:v>7.3642499999999972E-2</c:v>
                      </c:pt>
                      <c:pt idx="1944">
                        <c:v>7.3719499999999979E-2</c:v>
                      </c:pt>
                      <c:pt idx="1945">
                        <c:v>7.379899999999999E-2</c:v>
                      </c:pt>
                      <c:pt idx="1946">
                        <c:v>7.3860499999999982E-2</c:v>
                      </c:pt>
                      <c:pt idx="1947">
                        <c:v>7.3929999999999982E-2</c:v>
                      </c:pt>
                      <c:pt idx="1948">
                        <c:v>7.4012999999999968E-2</c:v>
                      </c:pt>
                      <c:pt idx="1949">
                        <c:v>7.4091499999999977E-2</c:v>
                      </c:pt>
                      <c:pt idx="1950">
                        <c:v>7.4176999999999993E-2</c:v>
                      </c:pt>
                      <c:pt idx="1951">
                        <c:v>7.4254499999999987E-2</c:v>
                      </c:pt>
                      <c:pt idx="1952">
                        <c:v>7.4333999999999983E-2</c:v>
                      </c:pt>
                      <c:pt idx="1953">
                        <c:v>7.4418499999999999E-2</c:v>
                      </c:pt>
                      <c:pt idx="1954">
                        <c:v>7.4494999999999992E-2</c:v>
                      </c:pt>
                      <c:pt idx="1955">
                        <c:v>7.4578999999999993E-2</c:v>
                      </c:pt>
                      <c:pt idx="1956">
                        <c:v>7.4635499999999994E-2</c:v>
                      </c:pt>
                      <c:pt idx="1957">
                        <c:v>7.4718500000000007E-2</c:v>
                      </c:pt>
                      <c:pt idx="1958">
                        <c:v>7.4803500000000009E-2</c:v>
                      </c:pt>
                      <c:pt idx="1959">
                        <c:v>7.4888499999999997E-2</c:v>
                      </c:pt>
                      <c:pt idx="1960">
                        <c:v>7.4976999999999988E-2</c:v>
                      </c:pt>
                      <c:pt idx="1961">
                        <c:v>7.5068499999999996E-2</c:v>
                      </c:pt>
                      <c:pt idx="1962">
                        <c:v>7.51555E-2</c:v>
                      </c:pt>
                      <c:pt idx="1963">
                        <c:v>7.5243500000000005E-2</c:v>
                      </c:pt>
                      <c:pt idx="1964">
                        <c:v>7.5333000000000011E-2</c:v>
                      </c:pt>
                      <c:pt idx="1965">
                        <c:v>7.5417999999999999E-2</c:v>
                      </c:pt>
                      <c:pt idx="1966">
                        <c:v>7.5503499999999987E-2</c:v>
                      </c:pt>
                      <c:pt idx="1967">
                        <c:v>7.5591500000000006E-2</c:v>
                      </c:pt>
                      <c:pt idx="1968">
                        <c:v>7.566500000000001E-2</c:v>
                      </c:pt>
                      <c:pt idx="1969">
                        <c:v>7.5746000000000008E-2</c:v>
                      </c:pt>
                      <c:pt idx="1970">
                        <c:v>7.5833999999999999E-2</c:v>
                      </c:pt>
                      <c:pt idx="1971">
                        <c:v>7.5919000000000028E-2</c:v>
                      </c:pt>
                      <c:pt idx="1972">
                        <c:v>7.6006000000000032E-2</c:v>
                      </c:pt>
                      <c:pt idx="1973">
                        <c:v>7.6087000000000016E-2</c:v>
                      </c:pt>
                      <c:pt idx="1974">
                        <c:v>7.6172000000000017E-2</c:v>
                      </c:pt>
                      <c:pt idx="1975">
                        <c:v>7.6256000000000004E-2</c:v>
                      </c:pt>
                      <c:pt idx="1976">
                        <c:v>7.6290499999999997E-2</c:v>
                      </c:pt>
                      <c:pt idx="1977">
                        <c:v>7.6370999999999994E-2</c:v>
                      </c:pt>
                      <c:pt idx="1978">
                        <c:v>7.6452999999999993E-2</c:v>
                      </c:pt>
                      <c:pt idx="1979">
                        <c:v>7.6534000000000005E-2</c:v>
                      </c:pt>
                      <c:pt idx="1980">
                        <c:v>7.6624999999999999E-2</c:v>
                      </c:pt>
                      <c:pt idx="1981">
                        <c:v>7.6710500000000001E-2</c:v>
                      </c:pt>
                      <c:pt idx="1982">
                        <c:v>7.6797000000000004E-2</c:v>
                      </c:pt>
                      <c:pt idx="1983">
                        <c:v>7.6884500000000008E-2</c:v>
                      </c:pt>
                      <c:pt idx="1984">
                        <c:v>7.6974500000000001E-2</c:v>
                      </c:pt>
                      <c:pt idx="1985">
                        <c:v>7.7068000000000011E-2</c:v>
                      </c:pt>
                      <c:pt idx="1986">
                        <c:v>7.7157500000000004E-2</c:v>
                      </c:pt>
                      <c:pt idx="1987">
                        <c:v>7.7249499999999999E-2</c:v>
                      </c:pt>
                      <c:pt idx="1988">
                        <c:v>7.7341000000000007E-2</c:v>
                      </c:pt>
                      <c:pt idx="1989">
                        <c:v>7.7433500000000002E-2</c:v>
                      </c:pt>
                      <c:pt idx="1990">
                        <c:v>7.755200000000001E-2</c:v>
                      </c:pt>
                      <c:pt idx="1991">
                        <c:v>7.76535E-2</c:v>
                      </c:pt>
                      <c:pt idx="1992">
                        <c:v>7.7743000000000007E-2</c:v>
                      </c:pt>
                      <c:pt idx="1993">
                        <c:v>7.78335E-2</c:v>
                      </c:pt>
                      <c:pt idx="1994">
                        <c:v>7.792650000000001E-2</c:v>
                      </c:pt>
                      <c:pt idx="1995">
                        <c:v>7.8020500000000007E-2</c:v>
                      </c:pt>
                      <c:pt idx="1996">
                        <c:v>7.8125000000000014E-2</c:v>
                      </c:pt>
                      <c:pt idx="1997">
                        <c:v>7.8214000000000006E-2</c:v>
                      </c:pt>
                      <c:pt idx="1998">
                        <c:v>7.8305000000000013E-2</c:v>
                      </c:pt>
                      <c:pt idx="1999">
                        <c:v>7.8400999999999998E-2</c:v>
                      </c:pt>
                      <c:pt idx="2000">
                        <c:v>7.8488500000000003E-2</c:v>
                      </c:pt>
                      <c:pt idx="2001">
                        <c:v>7.8594999999999998E-2</c:v>
                      </c:pt>
                      <c:pt idx="2002">
                        <c:v>7.8688000000000008E-2</c:v>
                      </c:pt>
                      <c:pt idx="2003">
                        <c:v>7.8783000000000006E-2</c:v>
                      </c:pt>
                      <c:pt idx="2004">
                        <c:v>7.8874E-2</c:v>
                      </c:pt>
                      <c:pt idx="2005">
                        <c:v>7.8972500000000001E-2</c:v>
                      </c:pt>
                      <c:pt idx="2006">
                        <c:v>7.9070499999999988E-2</c:v>
                      </c:pt>
                      <c:pt idx="2007">
                        <c:v>7.9168499999999989E-2</c:v>
                      </c:pt>
                      <c:pt idx="2008">
                        <c:v>7.9269999999999993E-2</c:v>
                      </c:pt>
                      <c:pt idx="2009">
                        <c:v>7.9364499999999991E-2</c:v>
                      </c:pt>
                      <c:pt idx="2010">
                        <c:v>7.9472500000000001E-2</c:v>
                      </c:pt>
                      <c:pt idx="2011">
                        <c:v>7.957199999999999E-2</c:v>
                      </c:pt>
                      <c:pt idx="2012">
                        <c:v>7.9672999999999994E-2</c:v>
                      </c:pt>
                      <c:pt idx="2013">
                        <c:v>7.9773999999999984E-2</c:v>
                      </c:pt>
                      <c:pt idx="2014">
                        <c:v>7.9883999999999983E-2</c:v>
                      </c:pt>
                      <c:pt idx="2015">
                        <c:v>7.9987499999999989E-2</c:v>
                      </c:pt>
                      <c:pt idx="2016">
                        <c:v>8.0099499999999976E-2</c:v>
                      </c:pt>
                      <c:pt idx="2017">
                        <c:v>8.0205499999999985E-2</c:v>
                      </c:pt>
                      <c:pt idx="2018">
                        <c:v>8.0310499999999993E-2</c:v>
                      </c:pt>
                      <c:pt idx="2019">
                        <c:v>8.0423499999999995E-2</c:v>
                      </c:pt>
                      <c:pt idx="2020">
                        <c:v>8.0535499999999982E-2</c:v>
                      </c:pt>
                      <c:pt idx="2021">
                        <c:v>8.0641999999999991E-2</c:v>
                      </c:pt>
                      <c:pt idx="2022">
                        <c:v>8.0751500000000004E-2</c:v>
                      </c:pt>
                      <c:pt idx="2023">
                        <c:v>8.0857500000000013E-2</c:v>
                      </c:pt>
                      <c:pt idx="2024">
                        <c:v>8.0966499999999997E-2</c:v>
                      </c:pt>
                      <c:pt idx="2025">
                        <c:v>8.1078999999999984E-2</c:v>
                      </c:pt>
                      <c:pt idx="2026">
                        <c:v>8.1183499999999992E-2</c:v>
                      </c:pt>
                      <c:pt idx="2027">
                        <c:v>8.1290999999999988E-2</c:v>
                      </c:pt>
                      <c:pt idx="2028">
                        <c:v>8.1409499999999982E-2</c:v>
                      </c:pt>
                      <c:pt idx="2029">
                        <c:v>8.1523999999999971E-2</c:v>
                      </c:pt>
                      <c:pt idx="2030">
                        <c:v>8.1638999999999975E-2</c:v>
                      </c:pt>
                      <c:pt idx="2031">
                        <c:v>8.1756999999999969E-2</c:v>
                      </c:pt>
                      <c:pt idx="2032">
                        <c:v>8.1864499999999965E-2</c:v>
                      </c:pt>
                      <c:pt idx="2033">
                        <c:v>8.1981499999999999E-2</c:v>
                      </c:pt>
                      <c:pt idx="2034">
                        <c:v>8.2099999999999992E-2</c:v>
                      </c:pt>
                      <c:pt idx="2035">
                        <c:v>8.2225999999999994E-2</c:v>
                      </c:pt>
                      <c:pt idx="2036">
                        <c:v>8.2366000000000009E-2</c:v>
                      </c:pt>
                      <c:pt idx="2037">
                        <c:v>8.2495500000000013E-2</c:v>
                      </c:pt>
                      <c:pt idx="2038">
                        <c:v>8.2625999999999991E-2</c:v>
                      </c:pt>
                      <c:pt idx="2039">
                        <c:v>8.2753999999999994E-2</c:v>
                      </c:pt>
                      <c:pt idx="2040">
                        <c:v>8.2883999999999999E-2</c:v>
                      </c:pt>
                      <c:pt idx="2041">
                        <c:v>8.3016499999999993E-2</c:v>
                      </c:pt>
                      <c:pt idx="2042">
                        <c:v>8.3171499999999995E-2</c:v>
                      </c:pt>
                      <c:pt idx="2043">
                        <c:v>8.3294000000000021E-2</c:v>
                      </c:pt>
                      <c:pt idx="2044">
                        <c:v>8.3418000000000006E-2</c:v>
                      </c:pt>
                      <c:pt idx="2045">
                        <c:v>8.354300000000002E-2</c:v>
                      </c:pt>
                      <c:pt idx="2046">
                        <c:v>8.3670000000000008E-2</c:v>
                      </c:pt>
                      <c:pt idx="2047">
                        <c:v>8.3801500000000029E-2</c:v>
                      </c:pt>
                      <c:pt idx="2048">
                        <c:v>8.3933000000000021E-2</c:v>
                      </c:pt>
                      <c:pt idx="2049">
                        <c:v>8.4064500000000014E-2</c:v>
                      </c:pt>
                      <c:pt idx="2050">
                        <c:v>8.4190000000000001E-2</c:v>
                      </c:pt>
                      <c:pt idx="2051">
                        <c:v>8.4313000000000027E-2</c:v>
                      </c:pt>
                      <c:pt idx="2052">
                        <c:v>8.4435500000000024E-2</c:v>
                      </c:pt>
                      <c:pt idx="2053">
                        <c:v>8.4557000000000007E-2</c:v>
                      </c:pt>
                      <c:pt idx="2054">
                        <c:v>8.4683000000000008E-2</c:v>
                      </c:pt>
                      <c:pt idx="2055">
                        <c:v>8.4809000000000023E-2</c:v>
                      </c:pt>
                      <c:pt idx="2056">
                        <c:v>8.4936999999999999E-2</c:v>
                      </c:pt>
                      <c:pt idx="2057">
                        <c:v>8.5051999999999989E-2</c:v>
                      </c:pt>
                      <c:pt idx="2058">
                        <c:v>8.5169499999999995E-2</c:v>
                      </c:pt>
                      <c:pt idx="2059">
                        <c:v>8.5292499999999979E-2</c:v>
                      </c:pt>
                      <c:pt idx="2060">
                        <c:v>8.541E-2</c:v>
                      </c:pt>
                      <c:pt idx="2061">
                        <c:v>8.5537999999999989E-2</c:v>
                      </c:pt>
                      <c:pt idx="2062">
                        <c:v>8.5650499999999977E-2</c:v>
                      </c:pt>
                      <c:pt idx="2063">
                        <c:v>8.5771500000000001E-2</c:v>
                      </c:pt>
                      <c:pt idx="2064">
                        <c:v>8.5888499999999993E-2</c:v>
                      </c:pt>
                      <c:pt idx="2065">
                        <c:v>8.6014999999999994E-2</c:v>
                      </c:pt>
                      <c:pt idx="2066">
                        <c:v>8.6138499999999993E-2</c:v>
                      </c:pt>
                      <c:pt idx="2067">
                        <c:v>8.626049999999999E-2</c:v>
                      </c:pt>
                      <c:pt idx="2068">
                        <c:v>8.6380499999999985E-2</c:v>
                      </c:pt>
                      <c:pt idx="2069">
                        <c:v>8.6507499999999987E-2</c:v>
                      </c:pt>
                      <c:pt idx="2070">
                        <c:v>8.6631499999999986E-2</c:v>
                      </c:pt>
                      <c:pt idx="2071">
                        <c:v>8.675999999999999E-2</c:v>
                      </c:pt>
                      <c:pt idx="2072">
                        <c:v>8.688499999999999E-2</c:v>
                      </c:pt>
                      <c:pt idx="2073">
                        <c:v>8.7012999999999979E-2</c:v>
                      </c:pt>
                      <c:pt idx="2074">
                        <c:v>8.7142999999999984E-2</c:v>
                      </c:pt>
                      <c:pt idx="2075">
                        <c:v>8.7262499999999965E-2</c:v>
                      </c:pt>
                      <c:pt idx="2076">
                        <c:v>8.7386999999999979E-2</c:v>
                      </c:pt>
                      <c:pt idx="2077">
                        <c:v>8.7503499999999998E-2</c:v>
                      </c:pt>
                      <c:pt idx="2078">
                        <c:v>8.7624499999999994E-2</c:v>
                      </c:pt>
                      <c:pt idx="2079">
                        <c:v>8.7742999999999988E-2</c:v>
                      </c:pt>
                      <c:pt idx="2080">
                        <c:v>8.7854499999999988E-2</c:v>
                      </c:pt>
                      <c:pt idx="2081">
                        <c:v>8.7961500000000012E-2</c:v>
                      </c:pt>
                      <c:pt idx="2082">
                        <c:v>8.8074E-2</c:v>
                      </c:pt>
                      <c:pt idx="2083">
                        <c:v>8.8190500000000005E-2</c:v>
                      </c:pt>
                      <c:pt idx="2084">
                        <c:v>8.8306999999999983E-2</c:v>
                      </c:pt>
                      <c:pt idx="2085">
                        <c:v>8.8419499999999984E-2</c:v>
                      </c:pt>
                      <c:pt idx="2086">
                        <c:v>8.8533999999999988E-2</c:v>
                      </c:pt>
                      <c:pt idx="2087">
                        <c:v>8.8645000000000002E-2</c:v>
                      </c:pt>
                      <c:pt idx="2088">
                        <c:v>8.8760000000000006E-2</c:v>
                      </c:pt>
                      <c:pt idx="2089">
                        <c:v>8.8877999999999999E-2</c:v>
                      </c:pt>
                      <c:pt idx="2090">
                        <c:v>8.8980000000000004E-2</c:v>
                      </c:pt>
                      <c:pt idx="2091">
                        <c:v>8.9088999999999988E-2</c:v>
                      </c:pt>
                      <c:pt idx="2092">
                        <c:v>8.9195499999999997E-2</c:v>
                      </c:pt>
                      <c:pt idx="2093">
                        <c:v>8.9306000000000024E-2</c:v>
                      </c:pt>
                      <c:pt idx="2094">
                        <c:v>8.9415000000000008E-2</c:v>
                      </c:pt>
                      <c:pt idx="2095">
                        <c:v>8.9520000000000016E-2</c:v>
                      </c:pt>
                      <c:pt idx="2096">
                        <c:v>8.9623500000000009E-2</c:v>
                      </c:pt>
                      <c:pt idx="2097">
                        <c:v>8.966300000000002E-2</c:v>
                      </c:pt>
                      <c:pt idx="2098">
                        <c:v>8.9798500000000031E-2</c:v>
                      </c:pt>
                      <c:pt idx="2099">
                        <c:v>8.9916000000000024E-2</c:v>
                      </c:pt>
                      <c:pt idx="2100">
                        <c:v>9.0022000000000005E-2</c:v>
                      </c:pt>
                      <c:pt idx="2101">
                        <c:v>9.0140500000000012E-2</c:v>
                      </c:pt>
                      <c:pt idx="2102">
                        <c:v>9.0245999999999993E-2</c:v>
                      </c:pt>
                      <c:pt idx="2103">
                        <c:v>9.0349499999999999E-2</c:v>
                      </c:pt>
                      <c:pt idx="2104">
                        <c:v>9.0447999999999987E-2</c:v>
                      </c:pt>
                      <c:pt idx="2105">
                        <c:v>9.0546999999999989E-2</c:v>
                      </c:pt>
                      <c:pt idx="2106">
                        <c:v>9.0658499999999989E-2</c:v>
                      </c:pt>
                      <c:pt idx="2107">
                        <c:v>9.0761999999999995E-2</c:v>
                      </c:pt>
                      <c:pt idx="2108">
                        <c:v>9.0856499999999993E-2</c:v>
                      </c:pt>
                      <c:pt idx="2109">
                        <c:v>9.0959499999999999E-2</c:v>
                      </c:pt>
                      <c:pt idx="2110">
                        <c:v>9.1053999999999996E-2</c:v>
                      </c:pt>
                      <c:pt idx="2111">
                        <c:v>9.1161999999999993E-2</c:v>
                      </c:pt>
                      <c:pt idx="2112">
                        <c:v>9.1258499999999979E-2</c:v>
                      </c:pt>
                      <c:pt idx="2113">
                        <c:v>9.1359999999999997E-2</c:v>
                      </c:pt>
                      <c:pt idx="2114">
                        <c:v>9.1455999999999996E-2</c:v>
                      </c:pt>
                      <c:pt idx="2115">
                        <c:v>9.1549999999999979E-2</c:v>
                      </c:pt>
                      <c:pt idx="2116">
                        <c:v>9.1639999999999985E-2</c:v>
                      </c:pt>
                      <c:pt idx="2117">
                        <c:v>9.173149999999998E-2</c:v>
                      </c:pt>
                      <c:pt idx="2118">
                        <c:v>9.182549999999999E-2</c:v>
                      </c:pt>
                      <c:pt idx="2119">
                        <c:v>9.1919999999999988E-2</c:v>
                      </c:pt>
                      <c:pt idx="2120">
                        <c:v>9.2008499999999993E-2</c:v>
                      </c:pt>
                      <c:pt idx="2121">
                        <c:v>9.2101999999999989E-2</c:v>
                      </c:pt>
                      <c:pt idx="2122">
                        <c:v>9.219949999999999E-2</c:v>
                      </c:pt>
                      <c:pt idx="2123">
                        <c:v>9.2287499999999995E-2</c:v>
                      </c:pt>
                      <c:pt idx="2124">
                        <c:v>9.2370999999999967E-2</c:v>
                      </c:pt>
                      <c:pt idx="2125">
                        <c:v>9.2458000000000012E-2</c:v>
                      </c:pt>
                      <c:pt idx="2126">
                        <c:v>9.2541999999999985E-2</c:v>
                      </c:pt>
                      <c:pt idx="2127">
                        <c:v>9.2637999999999998E-2</c:v>
                      </c:pt>
                      <c:pt idx="2128">
                        <c:v>9.2720999999999998E-2</c:v>
                      </c:pt>
                      <c:pt idx="2129">
                        <c:v>9.2801499999999995E-2</c:v>
                      </c:pt>
                      <c:pt idx="2130">
                        <c:v>9.287999999999999E-2</c:v>
                      </c:pt>
                      <c:pt idx="2131">
                        <c:v>9.2959E-2</c:v>
                      </c:pt>
                      <c:pt idx="2132">
                        <c:v>9.3029000000000014E-2</c:v>
                      </c:pt>
                      <c:pt idx="2133">
                        <c:v>9.3103999999999978E-2</c:v>
                      </c:pt>
                      <c:pt idx="2134">
                        <c:v>9.3172499999999991E-2</c:v>
                      </c:pt>
                      <c:pt idx="2135">
                        <c:v>9.3243999999999966E-2</c:v>
                      </c:pt>
                      <c:pt idx="2136">
                        <c:v>9.3313999999999953E-2</c:v>
                      </c:pt>
                      <c:pt idx="2137">
                        <c:v>9.3371999999999955E-2</c:v>
                      </c:pt>
                      <c:pt idx="2138">
                        <c:v>9.3435499999999963E-2</c:v>
                      </c:pt>
                      <c:pt idx="2139">
                        <c:v>9.3491499999999964E-2</c:v>
                      </c:pt>
                      <c:pt idx="2140">
                        <c:v>9.3550999999999968E-2</c:v>
                      </c:pt>
                      <c:pt idx="2141">
                        <c:v>9.3600999999999976E-2</c:v>
                      </c:pt>
                      <c:pt idx="2142">
                        <c:v>9.3656499999999976E-2</c:v>
                      </c:pt>
                      <c:pt idx="2143">
                        <c:v>9.3713999999999936E-2</c:v>
                      </c:pt>
                      <c:pt idx="2144">
                        <c:v>9.376899999999995E-2</c:v>
                      </c:pt>
                      <c:pt idx="2145">
                        <c:v>9.3818499999999944E-2</c:v>
                      </c:pt>
                      <c:pt idx="2146">
                        <c:v>9.3878999999999949E-2</c:v>
                      </c:pt>
                      <c:pt idx="2147">
                        <c:v>9.3938999999999953E-2</c:v>
                      </c:pt>
                      <c:pt idx="2148">
                        <c:v>9.3986499999999945E-2</c:v>
                      </c:pt>
                      <c:pt idx="2149">
                        <c:v>9.4033999999999965E-2</c:v>
                      </c:pt>
                      <c:pt idx="2150">
                        <c:v>9.4076999999999952E-2</c:v>
                      </c:pt>
                      <c:pt idx="2151">
                        <c:v>9.412999999999995E-2</c:v>
                      </c:pt>
                      <c:pt idx="2152">
                        <c:v>9.4174499999999953E-2</c:v>
                      </c:pt>
                      <c:pt idx="2153">
                        <c:v>9.4211999999999949E-2</c:v>
                      </c:pt>
                      <c:pt idx="2154">
                        <c:v>9.4255999999999937E-2</c:v>
                      </c:pt>
                      <c:pt idx="2155">
                        <c:v>9.4288999999999928E-2</c:v>
                      </c:pt>
                      <c:pt idx="2156">
                        <c:v>9.4326999999999953E-2</c:v>
                      </c:pt>
                      <c:pt idx="2157">
                        <c:v>9.436949999999994E-2</c:v>
                      </c:pt>
                      <c:pt idx="2158">
                        <c:v>9.4407999999999964E-2</c:v>
                      </c:pt>
                      <c:pt idx="2159">
                        <c:v>9.4443499999999958E-2</c:v>
                      </c:pt>
                      <c:pt idx="2160">
                        <c:v>9.4478499999999965E-2</c:v>
                      </c:pt>
                      <c:pt idx="2161">
                        <c:v>9.4509999999999927E-2</c:v>
                      </c:pt>
                      <c:pt idx="2162">
                        <c:v>9.4545499999999935E-2</c:v>
                      </c:pt>
                      <c:pt idx="2163">
                        <c:v>9.4575499999999924E-2</c:v>
                      </c:pt>
                      <c:pt idx="2164">
                        <c:v>9.4607499999999942E-2</c:v>
                      </c:pt>
                      <c:pt idx="2165">
                        <c:v>9.4634999999999941E-2</c:v>
                      </c:pt>
                      <c:pt idx="2166">
                        <c:v>9.466399999999997E-2</c:v>
                      </c:pt>
                      <c:pt idx="2167">
                        <c:v>9.4692499999999971E-2</c:v>
                      </c:pt>
                      <c:pt idx="2168">
                        <c:v>9.4734999999999972E-2</c:v>
                      </c:pt>
                      <c:pt idx="2169">
                        <c:v>9.4765499999999975E-2</c:v>
                      </c:pt>
                      <c:pt idx="2170">
                        <c:v>9.4786499999999982E-2</c:v>
                      </c:pt>
                      <c:pt idx="2171">
                        <c:v>9.4813999999999996E-2</c:v>
                      </c:pt>
                      <c:pt idx="2172">
                        <c:v>9.4837000000000005E-2</c:v>
                      </c:pt>
                      <c:pt idx="2173">
                        <c:v>9.4864000000000018E-2</c:v>
                      </c:pt>
                      <c:pt idx="2174">
                        <c:v>9.4887000000000027E-2</c:v>
                      </c:pt>
                      <c:pt idx="2175">
                        <c:v>9.4911500000000024E-2</c:v>
                      </c:pt>
                      <c:pt idx="2176">
                        <c:v>9.4962000000000032E-2</c:v>
                      </c:pt>
                      <c:pt idx="2177">
                        <c:v>9.4983999999999999E-2</c:v>
                      </c:pt>
                      <c:pt idx="2178">
                        <c:v>9.5006500000000021E-2</c:v>
                      </c:pt>
                      <c:pt idx="2179">
                        <c:v>9.5029000000000002E-2</c:v>
                      </c:pt>
                      <c:pt idx="2180">
                        <c:v>9.504849999999998E-2</c:v>
                      </c:pt>
                      <c:pt idx="2181">
                        <c:v>9.5071999999999976E-2</c:v>
                      </c:pt>
                      <c:pt idx="2182">
                        <c:v>9.5088499999999965E-2</c:v>
                      </c:pt>
                      <c:pt idx="2183">
                        <c:v>9.5125999999999961E-2</c:v>
                      </c:pt>
                      <c:pt idx="2184">
                        <c:v>9.5054999999999959E-2</c:v>
                      </c:pt>
                      <c:pt idx="2185">
                        <c:v>9.5079999999999956E-2</c:v>
                      </c:pt>
                      <c:pt idx="2186">
                        <c:v>9.5099499999999962E-2</c:v>
                      </c:pt>
                      <c:pt idx="2187">
                        <c:v>9.5116999999999993E-2</c:v>
                      </c:pt>
                      <c:pt idx="2188">
                        <c:v>9.5136499999999985E-2</c:v>
                      </c:pt>
                      <c:pt idx="2189">
                        <c:v>9.5158500000000007E-2</c:v>
                      </c:pt>
                      <c:pt idx="2190">
                        <c:v>9.5153000000000001E-2</c:v>
                      </c:pt>
                      <c:pt idx="2191">
                        <c:v>9.5163999999999985E-2</c:v>
                      </c:pt>
                      <c:pt idx="2192">
                        <c:v>9.5193E-2</c:v>
                      </c:pt>
                      <c:pt idx="2193">
                        <c:v>9.5214499999999994E-2</c:v>
                      </c:pt>
                      <c:pt idx="2194">
                        <c:v>9.5239000000000018E-2</c:v>
                      </c:pt>
                      <c:pt idx="2195">
                        <c:v>9.5268000000000033E-2</c:v>
                      </c:pt>
                      <c:pt idx="2196">
                        <c:v>9.5290500000000056E-2</c:v>
                      </c:pt>
                      <c:pt idx="2197">
                        <c:v>9.5318000000000042E-2</c:v>
                      </c:pt>
                      <c:pt idx="2198">
                        <c:v>9.5344000000000012E-2</c:v>
                      </c:pt>
                      <c:pt idx="2199">
                        <c:v>9.5365000000000019E-2</c:v>
                      </c:pt>
                      <c:pt idx="2200">
                        <c:v>9.5385000000000067E-2</c:v>
                      </c:pt>
                      <c:pt idx="2201">
                        <c:v>9.5395000000000063E-2</c:v>
                      </c:pt>
                      <c:pt idx="2202">
                        <c:v>9.5415500000000042E-2</c:v>
                      </c:pt>
                      <c:pt idx="2203">
                        <c:v>9.543150000000003E-2</c:v>
                      </c:pt>
                      <c:pt idx="2204">
                        <c:v>9.5454000000000025E-2</c:v>
                      </c:pt>
                      <c:pt idx="2205">
                        <c:v>9.5473500000000031E-2</c:v>
                      </c:pt>
                      <c:pt idx="2206">
                        <c:v>9.5484500000000028E-2</c:v>
                      </c:pt>
                      <c:pt idx="2207">
                        <c:v>9.5498000000000027E-2</c:v>
                      </c:pt>
                      <c:pt idx="2208">
                        <c:v>9.551050000000004E-2</c:v>
                      </c:pt>
                      <c:pt idx="2209">
                        <c:v>9.5529500000000059E-2</c:v>
                      </c:pt>
                      <c:pt idx="2210">
                        <c:v>9.5522500000000038E-2</c:v>
                      </c:pt>
                      <c:pt idx="2211">
                        <c:v>9.5532000000000034E-2</c:v>
                      </c:pt>
                      <c:pt idx="2212">
                        <c:v>9.554200000000003E-2</c:v>
                      </c:pt>
                      <c:pt idx="2213">
                        <c:v>9.5550500000000052E-2</c:v>
                      </c:pt>
                      <c:pt idx="2214">
                        <c:v>9.5550500000000052E-2</c:v>
                      </c:pt>
                      <c:pt idx="2215">
                        <c:v>9.5558000000000087E-2</c:v>
                      </c:pt>
                      <c:pt idx="2216">
                        <c:v>9.5554000000000056E-2</c:v>
                      </c:pt>
                      <c:pt idx="2217">
                        <c:v>9.5553500000000083E-2</c:v>
                      </c:pt>
                      <c:pt idx="2218">
                        <c:v>9.555200000000004E-2</c:v>
                      </c:pt>
                      <c:pt idx="2219">
                        <c:v>9.5544500000000046E-2</c:v>
                      </c:pt>
                      <c:pt idx="2220">
                        <c:v>9.5535000000000037E-2</c:v>
                      </c:pt>
                      <c:pt idx="2221">
                        <c:v>9.5553000000000041E-2</c:v>
                      </c:pt>
                      <c:pt idx="2222">
                        <c:v>9.5579000000000053E-2</c:v>
                      </c:pt>
                      <c:pt idx="2223">
                        <c:v>9.5577000000000037E-2</c:v>
                      </c:pt>
                      <c:pt idx="2224">
                        <c:v>9.5580000000000054E-2</c:v>
                      </c:pt>
                      <c:pt idx="2225">
                        <c:v>9.5579500000000053E-2</c:v>
                      </c:pt>
                      <c:pt idx="2226">
                        <c:v>9.5585000000000059E-2</c:v>
                      </c:pt>
                      <c:pt idx="2227">
                        <c:v>9.5593000000000053E-2</c:v>
                      </c:pt>
                      <c:pt idx="2228">
                        <c:v>9.5585000000000045E-2</c:v>
                      </c:pt>
                      <c:pt idx="2229">
                        <c:v>9.5575500000000049E-2</c:v>
                      </c:pt>
                      <c:pt idx="2230">
                        <c:v>9.5568500000000042E-2</c:v>
                      </c:pt>
                      <c:pt idx="2231">
                        <c:v>9.5560000000000048E-2</c:v>
                      </c:pt>
                      <c:pt idx="2232">
                        <c:v>9.5543000000000031E-2</c:v>
                      </c:pt>
                      <c:pt idx="2233">
                        <c:v>9.5536000000000051E-2</c:v>
                      </c:pt>
                      <c:pt idx="2234">
                        <c:v>9.5534000000000049E-2</c:v>
                      </c:pt>
                      <c:pt idx="2235">
                        <c:v>9.5522000000000051E-2</c:v>
                      </c:pt>
                      <c:pt idx="2236">
                        <c:v>9.5514000000000057E-2</c:v>
                      </c:pt>
                      <c:pt idx="2237">
                        <c:v>9.5512500000000056E-2</c:v>
                      </c:pt>
                      <c:pt idx="2238">
                        <c:v>9.5505000000000048E-2</c:v>
                      </c:pt>
                      <c:pt idx="2239">
                        <c:v>9.5489000000000046E-2</c:v>
                      </c:pt>
                      <c:pt idx="2240">
                        <c:v>9.5476000000000047E-2</c:v>
                      </c:pt>
                      <c:pt idx="2241">
                        <c:v>9.5458500000000071E-2</c:v>
                      </c:pt>
                      <c:pt idx="2242">
                        <c:v>9.5421000000000061E-2</c:v>
                      </c:pt>
                      <c:pt idx="2243">
                        <c:v>9.5413000000000067E-2</c:v>
                      </c:pt>
                      <c:pt idx="2244">
                        <c:v>9.5403000000000071E-2</c:v>
                      </c:pt>
                      <c:pt idx="2245">
                        <c:v>9.5394000000000118E-2</c:v>
                      </c:pt>
                      <c:pt idx="2246">
                        <c:v>9.5382500000000106E-2</c:v>
                      </c:pt>
                      <c:pt idx="2247">
                        <c:v>9.5367000000000104E-2</c:v>
                      </c:pt>
                      <c:pt idx="2248">
                        <c:v>9.5365000000000102E-2</c:v>
                      </c:pt>
                      <c:pt idx="2249">
                        <c:v>9.5353000000000104E-2</c:v>
                      </c:pt>
                      <c:pt idx="2250">
                        <c:v>9.5349500000000115E-2</c:v>
                      </c:pt>
                      <c:pt idx="2251">
                        <c:v>9.5344000000000109E-2</c:v>
                      </c:pt>
                      <c:pt idx="2252">
                        <c:v>9.5346000000000097E-2</c:v>
                      </c:pt>
                      <c:pt idx="2253">
                        <c:v>9.5342500000000108E-2</c:v>
                      </c:pt>
                      <c:pt idx="2254">
                        <c:v>9.5342000000000093E-2</c:v>
                      </c:pt>
                      <c:pt idx="2255">
                        <c:v>9.5336000000000087E-2</c:v>
                      </c:pt>
                      <c:pt idx="2256">
                        <c:v>9.5331000000000068E-2</c:v>
                      </c:pt>
                      <c:pt idx="2257">
                        <c:v>9.5331000000000068E-2</c:v>
                      </c:pt>
                      <c:pt idx="2258">
                        <c:v>9.5322000000000073E-2</c:v>
                      </c:pt>
                      <c:pt idx="2259">
                        <c:v>9.5311500000000077E-2</c:v>
                      </c:pt>
                      <c:pt idx="2260">
                        <c:v>9.5307500000000059E-2</c:v>
                      </c:pt>
                      <c:pt idx="2261">
                        <c:v>9.530100000000008E-2</c:v>
                      </c:pt>
                      <c:pt idx="2262">
                        <c:v>9.5301000000000066E-2</c:v>
                      </c:pt>
                      <c:pt idx="2263">
                        <c:v>9.5303000000000082E-2</c:v>
                      </c:pt>
                      <c:pt idx="2264">
                        <c:v>9.5297000000000076E-2</c:v>
                      </c:pt>
                      <c:pt idx="2265">
                        <c:v>9.5288000000000095E-2</c:v>
                      </c:pt>
                      <c:pt idx="2266">
                        <c:v>9.528300000000009E-2</c:v>
                      </c:pt>
                      <c:pt idx="2267">
                        <c:v>9.526900000000009E-2</c:v>
                      </c:pt>
                      <c:pt idx="2268">
                        <c:v>9.5258500000000093E-2</c:v>
                      </c:pt>
                      <c:pt idx="2269">
                        <c:v>9.5269000000000048E-2</c:v>
                      </c:pt>
                      <c:pt idx="2270">
                        <c:v>9.5261000000000026E-2</c:v>
                      </c:pt>
                      <c:pt idx="2271">
                        <c:v>9.5244000000000037E-2</c:v>
                      </c:pt>
                      <c:pt idx="2272">
                        <c:v>9.5239500000000032E-2</c:v>
                      </c:pt>
                      <c:pt idx="2273">
                        <c:v>9.522700000000002E-2</c:v>
                      </c:pt>
                      <c:pt idx="2274">
                        <c:v>9.5219500000000026E-2</c:v>
                      </c:pt>
                      <c:pt idx="2275">
                        <c:v>9.5218000000000011E-2</c:v>
                      </c:pt>
                      <c:pt idx="2276">
                        <c:v>9.5207500000000014E-2</c:v>
                      </c:pt>
                      <c:pt idx="2277">
                        <c:v>9.5208000000000015E-2</c:v>
                      </c:pt>
                      <c:pt idx="2278">
                        <c:v>9.5202499999999995E-2</c:v>
                      </c:pt>
                      <c:pt idx="2279">
                        <c:v>9.519900000000002E-2</c:v>
                      </c:pt>
                      <c:pt idx="2280">
                        <c:v>9.5215500000000008E-2</c:v>
                      </c:pt>
                      <c:pt idx="2281">
                        <c:v>9.5221000000000014E-2</c:v>
                      </c:pt>
                      <c:pt idx="2282">
                        <c:v>9.5225500000000005E-2</c:v>
                      </c:pt>
                      <c:pt idx="2283">
                        <c:v>9.5232500000000025E-2</c:v>
                      </c:pt>
                      <c:pt idx="2284">
                        <c:v>9.5236000000000043E-2</c:v>
                      </c:pt>
                      <c:pt idx="2285">
                        <c:v>9.5246000000000011E-2</c:v>
                      </c:pt>
                      <c:pt idx="2286">
                        <c:v>9.5255000000000048E-2</c:v>
                      </c:pt>
                      <c:pt idx="2287">
                        <c:v>9.5261500000000027E-2</c:v>
                      </c:pt>
                      <c:pt idx="2288">
                        <c:v>9.5279000000000044E-2</c:v>
                      </c:pt>
                      <c:pt idx="2289">
                        <c:v>9.528850000000004E-2</c:v>
                      </c:pt>
                      <c:pt idx="2290">
                        <c:v>9.5293500000000045E-2</c:v>
                      </c:pt>
                      <c:pt idx="2291">
                        <c:v>9.5293500000000045E-2</c:v>
                      </c:pt>
                      <c:pt idx="2292">
                        <c:v>9.529900000000005E-2</c:v>
                      </c:pt>
                      <c:pt idx="2293">
                        <c:v>9.5301000000000038E-2</c:v>
                      </c:pt>
                      <c:pt idx="2294">
                        <c:v>9.5309000000000033E-2</c:v>
                      </c:pt>
                      <c:pt idx="2295">
                        <c:v>9.5313000000000023E-2</c:v>
                      </c:pt>
                      <c:pt idx="2296">
                        <c:v>9.5320000000000002E-2</c:v>
                      </c:pt>
                      <c:pt idx="2297">
                        <c:v>9.5346499999999987E-2</c:v>
                      </c:pt>
                      <c:pt idx="2298">
                        <c:v>9.5361999999999988E-2</c:v>
                      </c:pt>
                      <c:pt idx="2299">
                        <c:v>9.5366000000000006E-2</c:v>
                      </c:pt>
                      <c:pt idx="2300">
                        <c:v>9.5378000000000004E-2</c:v>
                      </c:pt>
                      <c:pt idx="2301">
                        <c:v>9.5380500000000007E-2</c:v>
                      </c:pt>
                      <c:pt idx="2302">
                        <c:v>9.5380000000000006E-2</c:v>
                      </c:pt>
                      <c:pt idx="2303">
                        <c:v>9.5383499999999996E-2</c:v>
                      </c:pt>
                      <c:pt idx="2304">
                        <c:v>9.5388000000000001E-2</c:v>
                      </c:pt>
                      <c:pt idx="2305">
                        <c:v>9.5403000000000002E-2</c:v>
                      </c:pt>
                      <c:pt idx="2306">
                        <c:v>9.5419000000000018E-2</c:v>
                      </c:pt>
                      <c:pt idx="2307">
                        <c:v>9.5425500000000024E-2</c:v>
                      </c:pt>
                      <c:pt idx="2308">
                        <c:v>9.5440500000000025E-2</c:v>
                      </c:pt>
                      <c:pt idx="2309">
                        <c:v>9.5453500000000011E-2</c:v>
                      </c:pt>
                      <c:pt idx="2310">
                        <c:v>9.547449999999999E-2</c:v>
                      </c:pt>
                      <c:pt idx="2311">
                        <c:v>9.5488000000000003E-2</c:v>
                      </c:pt>
                      <c:pt idx="2312">
                        <c:v>9.550850000000001E-2</c:v>
                      </c:pt>
                      <c:pt idx="2313">
                        <c:v>9.5528000000000002E-2</c:v>
                      </c:pt>
                      <c:pt idx="2314">
                        <c:v>9.5544999999999977E-2</c:v>
                      </c:pt>
                      <c:pt idx="2315">
                        <c:v>9.5566499999999971E-2</c:v>
                      </c:pt>
                      <c:pt idx="2316">
                        <c:v>9.5598999999999976E-2</c:v>
                      </c:pt>
                      <c:pt idx="2317">
                        <c:v>9.563099999999998E-2</c:v>
                      </c:pt>
                      <c:pt idx="2318">
                        <c:v>9.5659499999999995E-2</c:v>
                      </c:pt>
                      <c:pt idx="2319">
                        <c:v>9.5687999999999995E-2</c:v>
                      </c:pt>
                      <c:pt idx="2320">
                        <c:v>9.5720500000000014E-2</c:v>
                      </c:pt>
                      <c:pt idx="2321">
                        <c:v>9.5757499999999995E-2</c:v>
                      </c:pt>
                      <c:pt idx="2322">
                        <c:v>9.5788499999999971E-2</c:v>
                      </c:pt>
                      <c:pt idx="2323">
                        <c:v>9.5820499999999975E-2</c:v>
                      </c:pt>
                      <c:pt idx="2324">
                        <c:v>9.5855999999999955E-2</c:v>
                      </c:pt>
                      <c:pt idx="2325">
                        <c:v>9.5884999999999956E-2</c:v>
                      </c:pt>
                      <c:pt idx="2326">
                        <c:v>9.5927999999999972E-2</c:v>
                      </c:pt>
                      <c:pt idx="2327">
                        <c:v>9.5945999999999976E-2</c:v>
                      </c:pt>
                      <c:pt idx="2328">
                        <c:v>9.6001999999999962E-2</c:v>
                      </c:pt>
                      <c:pt idx="2329">
                        <c:v>9.6032499999999951E-2</c:v>
                      </c:pt>
                      <c:pt idx="2330">
                        <c:v>9.6081999999999959E-2</c:v>
                      </c:pt>
                      <c:pt idx="2331">
                        <c:v>9.6123999999999973E-2</c:v>
                      </c:pt>
                      <c:pt idx="2332">
                        <c:v>9.6173999999999968E-2</c:v>
                      </c:pt>
                      <c:pt idx="2333">
                        <c:v>9.6215499999999968E-2</c:v>
                      </c:pt>
                      <c:pt idx="2334">
                        <c:v>9.6264499999999961E-2</c:v>
                      </c:pt>
                      <c:pt idx="2335">
                        <c:v>9.631449999999997E-2</c:v>
                      </c:pt>
                      <c:pt idx="2336">
                        <c:v>9.6365999999999979E-2</c:v>
                      </c:pt>
                      <c:pt idx="2337">
                        <c:v>9.6416999999999989E-2</c:v>
                      </c:pt>
                      <c:pt idx="2338">
                        <c:v>9.647099999999996E-2</c:v>
                      </c:pt>
                      <c:pt idx="2339">
                        <c:v>9.6529999999999991E-2</c:v>
                      </c:pt>
                      <c:pt idx="2340">
                        <c:v>9.6583999999999962E-2</c:v>
                      </c:pt>
                      <c:pt idx="2341">
                        <c:v>9.6642499999999978E-2</c:v>
                      </c:pt>
                      <c:pt idx="2342">
                        <c:v>9.6700499999999981E-2</c:v>
                      </c:pt>
                      <c:pt idx="2343">
                        <c:v>9.675750000000001E-2</c:v>
                      </c:pt>
                      <c:pt idx="2344">
                        <c:v>9.6811499999999967E-2</c:v>
                      </c:pt>
                      <c:pt idx="2345">
                        <c:v>9.6871999999999986E-2</c:v>
                      </c:pt>
                      <c:pt idx="2346">
                        <c:v>9.6929999999999975E-2</c:v>
                      </c:pt>
                      <c:pt idx="2347">
                        <c:v>9.6992499999999982E-2</c:v>
                      </c:pt>
                      <c:pt idx="2348">
                        <c:v>9.7057999999999978E-2</c:v>
                      </c:pt>
                      <c:pt idx="2349">
                        <c:v>9.7121499999999972E-2</c:v>
                      </c:pt>
                      <c:pt idx="2350">
                        <c:v>9.7181999999999977E-2</c:v>
                      </c:pt>
                      <c:pt idx="2351">
                        <c:v>9.7256499999999996E-2</c:v>
                      </c:pt>
                      <c:pt idx="2352">
                        <c:v>9.7320999999999991E-2</c:v>
                      </c:pt>
                      <c:pt idx="2353">
                        <c:v>9.7387000000000001E-2</c:v>
                      </c:pt>
                      <c:pt idx="2354">
                        <c:v>9.7452999999999998E-2</c:v>
                      </c:pt>
                      <c:pt idx="2355">
                        <c:v>9.7520500000000024E-2</c:v>
                      </c:pt>
                      <c:pt idx="2356">
                        <c:v>9.7603000000000009E-2</c:v>
                      </c:pt>
                      <c:pt idx="2357">
                        <c:v>9.7681000000000018E-2</c:v>
                      </c:pt>
                      <c:pt idx="2358">
                        <c:v>9.7743000000000024E-2</c:v>
                      </c:pt>
                      <c:pt idx="2359">
                        <c:v>9.7816000000000014E-2</c:v>
                      </c:pt>
                      <c:pt idx="2360">
                        <c:v>9.7890500000000019E-2</c:v>
                      </c:pt>
                      <c:pt idx="2361">
                        <c:v>9.7963500000000023E-2</c:v>
                      </c:pt>
                      <c:pt idx="2362">
                        <c:v>9.8037000000000013E-2</c:v>
                      </c:pt>
                      <c:pt idx="2363">
                        <c:v>9.8116000000000023E-2</c:v>
                      </c:pt>
                      <c:pt idx="2364">
                        <c:v>9.8191500000000001E-2</c:v>
                      </c:pt>
                      <c:pt idx="2365">
                        <c:v>9.8272999999999999E-2</c:v>
                      </c:pt>
                      <c:pt idx="2366">
                        <c:v>9.8355000000000012E-2</c:v>
                      </c:pt>
                      <c:pt idx="2367">
                        <c:v>9.8437000000000024E-2</c:v>
                      </c:pt>
                      <c:pt idx="2368">
                        <c:v>9.8516000000000006E-2</c:v>
                      </c:pt>
                      <c:pt idx="2369">
                        <c:v>9.8601500000000009E-2</c:v>
                      </c:pt>
                      <c:pt idx="2370">
                        <c:v>9.8684000000000008E-2</c:v>
                      </c:pt>
                      <c:pt idx="2371">
                        <c:v>9.8736000000000018E-2</c:v>
                      </c:pt>
                      <c:pt idx="2372">
                        <c:v>9.8837500000000023E-2</c:v>
                      </c:pt>
                      <c:pt idx="2373">
                        <c:v>9.891400000000003E-2</c:v>
                      </c:pt>
                      <c:pt idx="2374">
                        <c:v>9.9001500000000034E-2</c:v>
                      </c:pt>
                      <c:pt idx="2375">
                        <c:v>9.907650000000004E-2</c:v>
                      </c:pt>
                      <c:pt idx="2376">
                        <c:v>9.9184000000000022E-2</c:v>
                      </c:pt>
                      <c:pt idx="2377">
                        <c:v>9.9266500000000035E-2</c:v>
                      </c:pt>
                      <c:pt idx="2378">
                        <c:v>9.9355500000000027E-2</c:v>
                      </c:pt>
                      <c:pt idx="2379">
                        <c:v>9.9437500000000026E-2</c:v>
                      </c:pt>
                      <c:pt idx="2380">
                        <c:v>9.9525000000000044E-2</c:v>
                      </c:pt>
                      <c:pt idx="2381">
                        <c:v>9.960450000000004E-2</c:v>
                      </c:pt>
                      <c:pt idx="2382">
                        <c:v>9.969150000000003E-2</c:v>
                      </c:pt>
                      <c:pt idx="2383">
                        <c:v>9.9760000000000029E-2</c:v>
                      </c:pt>
                      <c:pt idx="2384">
                        <c:v>9.9928500000000031E-2</c:v>
                      </c:pt>
                      <c:pt idx="2385">
                        <c:v>0.10000050000000003</c:v>
                      </c:pt>
                      <c:pt idx="2386">
                        <c:v>0.10008200000000002</c:v>
                      </c:pt>
                      <c:pt idx="2387">
                        <c:v>0.10016300000000003</c:v>
                      </c:pt>
                      <c:pt idx="2388">
                        <c:v>0.10024550000000002</c:v>
                      </c:pt>
                      <c:pt idx="2389">
                        <c:v>0.100331</c:v>
                      </c:pt>
                      <c:pt idx="2390">
                        <c:v>0.10041600000000001</c:v>
                      </c:pt>
                      <c:pt idx="2391">
                        <c:v>0.10049800000000002</c:v>
                      </c:pt>
                      <c:pt idx="2392">
                        <c:v>0.10058000000000003</c:v>
                      </c:pt>
                      <c:pt idx="2393">
                        <c:v>0.10065950000000001</c:v>
                      </c:pt>
                      <c:pt idx="2394">
                        <c:v>0.10073400000000003</c:v>
                      </c:pt>
                      <c:pt idx="2395">
                        <c:v>0.10080650000000001</c:v>
                      </c:pt>
                      <c:pt idx="2396">
                        <c:v>0.10088500000000002</c:v>
                      </c:pt>
                      <c:pt idx="2397">
                        <c:v>0.10095900000000001</c:v>
                      </c:pt>
                      <c:pt idx="2398">
                        <c:v>0.10103250000000001</c:v>
                      </c:pt>
                      <c:pt idx="2399">
                        <c:v>0.1011085</c:v>
                      </c:pt>
                      <c:pt idx="2400">
                        <c:v>0.10118249999999998</c:v>
                      </c:pt>
                      <c:pt idx="2401">
                        <c:v>0.101262</c:v>
                      </c:pt>
                      <c:pt idx="2402">
                        <c:v>0.10133600000000001</c:v>
                      </c:pt>
                      <c:pt idx="2403">
                        <c:v>0.10140350000000002</c:v>
                      </c:pt>
                      <c:pt idx="2404">
                        <c:v>0.10147350000000004</c:v>
                      </c:pt>
                      <c:pt idx="2405">
                        <c:v>0.10153800000000002</c:v>
                      </c:pt>
                      <c:pt idx="2406">
                        <c:v>0.10161400000000002</c:v>
                      </c:pt>
                      <c:pt idx="2407">
                        <c:v>0.10168400000000004</c:v>
                      </c:pt>
                      <c:pt idx="2408">
                        <c:v>0.10174600000000002</c:v>
                      </c:pt>
                      <c:pt idx="2409">
                        <c:v>0.10181450000000003</c:v>
                      </c:pt>
                      <c:pt idx="2410">
                        <c:v>0.10188750000000002</c:v>
                      </c:pt>
                      <c:pt idx="2411">
                        <c:v>0.10195950000000002</c:v>
                      </c:pt>
                      <c:pt idx="2412">
                        <c:v>0.102033</c:v>
                      </c:pt>
                      <c:pt idx="2413">
                        <c:v>0.10210450000000001</c:v>
                      </c:pt>
                      <c:pt idx="2414">
                        <c:v>0.10217599999999999</c:v>
                      </c:pt>
                      <c:pt idx="2415">
                        <c:v>0.10224800000000001</c:v>
                      </c:pt>
                      <c:pt idx="2416">
                        <c:v>0.102325</c:v>
                      </c:pt>
                      <c:pt idx="2417">
                        <c:v>0.1023995</c:v>
                      </c:pt>
                      <c:pt idx="2418">
                        <c:v>0.10247050000000002</c:v>
                      </c:pt>
                      <c:pt idx="2419">
                        <c:v>0.10253999999999999</c:v>
                      </c:pt>
                      <c:pt idx="2420">
                        <c:v>0.10261199999999998</c:v>
                      </c:pt>
                      <c:pt idx="2421">
                        <c:v>0.102661</c:v>
                      </c:pt>
                      <c:pt idx="2422">
                        <c:v>0.1027095</c:v>
                      </c:pt>
                      <c:pt idx="2423">
                        <c:v>0.102782</c:v>
                      </c:pt>
                      <c:pt idx="2424">
                        <c:v>0.10284799999999999</c:v>
                      </c:pt>
                      <c:pt idx="2425">
                        <c:v>0.10291349999999998</c:v>
                      </c:pt>
                      <c:pt idx="2426">
                        <c:v>0.10298249999999999</c:v>
                      </c:pt>
                      <c:pt idx="2427">
                        <c:v>0.10304299999999998</c:v>
                      </c:pt>
                      <c:pt idx="2428">
                        <c:v>0.10311549999999998</c:v>
                      </c:pt>
                      <c:pt idx="2429">
                        <c:v>0.103187</c:v>
                      </c:pt>
                      <c:pt idx="2430">
                        <c:v>0.10326</c:v>
                      </c:pt>
                      <c:pt idx="2431">
                        <c:v>0.10333299999999998</c:v>
                      </c:pt>
                      <c:pt idx="2432">
                        <c:v>0.10341300000000002</c:v>
                      </c:pt>
                      <c:pt idx="2433">
                        <c:v>0.10348450000000002</c:v>
                      </c:pt>
                      <c:pt idx="2434">
                        <c:v>0.10354750000000001</c:v>
                      </c:pt>
                      <c:pt idx="2435">
                        <c:v>0.103618</c:v>
                      </c:pt>
                      <c:pt idx="2436">
                        <c:v>0.10368550000000001</c:v>
                      </c:pt>
                      <c:pt idx="2437">
                        <c:v>0.10375300000000001</c:v>
                      </c:pt>
                      <c:pt idx="2438">
                        <c:v>0.10382200000000001</c:v>
                      </c:pt>
                      <c:pt idx="2439">
                        <c:v>0.10389400000000001</c:v>
                      </c:pt>
                      <c:pt idx="2440">
                        <c:v>0.10396300000000001</c:v>
                      </c:pt>
                      <c:pt idx="2441">
                        <c:v>0.10404000000000004</c:v>
                      </c:pt>
                      <c:pt idx="2442">
                        <c:v>0.10411400000000004</c:v>
                      </c:pt>
                      <c:pt idx="2443">
                        <c:v>0.10419200000000003</c:v>
                      </c:pt>
                      <c:pt idx="2444">
                        <c:v>0.10426800000000006</c:v>
                      </c:pt>
                      <c:pt idx="2445">
                        <c:v>0.10433950000000004</c:v>
                      </c:pt>
                      <c:pt idx="2446">
                        <c:v>0.10441150000000006</c:v>
                      </c:pt>
                      <c:pt idx="2447">
                        <c:v>0.10448750000000005</c:v>
                      </c:pt>
                      <c:pt idx="2448">
                        <c:v>0.10454700000000004</c:v>
                      </c:pt>
                      <c:pt idx="2449">
                        <c:v>0.10460550000000005</c:v>
                      </c:pt>
                      <c:pt idx="2450">
                        <c:v>0.10467500000000006</c:v>
                      </c:pt>
                      <c:pt idx="2451">
                        <c:v>0.10474000000000007</c:v>
                      </c:pt>
                      <c:pt idx="2452">
                        <c:v>0.10479700000000007</c:v>
                      </c:pt>
                      <c:pt idx="2453">
                        <c:v>0.10486100000000005</c:v>
                      </c:pt>
                      <c:pt idx="2454">
                        <c:v>0.10492550000000006</c:v>
                      </c:pt>
                      <c:pt idx="2455">
                        <c:v>0.10499150000000007</c:v>
                      </c:pt>
                      <c:pt idx="2456">
                        <c:v>0.10503350000000009</c:v>
                      </c:pt>
                      <c:pt idx="2457">
                        <c:v>0.10509050000000009</c:v>
                      </c:pt>
                      <c:pt idx="2458">
                        <c:v>0.10517000000000008</c:v>
                      </c:pt>
                      <c:pt idx="2459">
                        <c:v>0.10522850000000011</c:v>
                      </c:pt>
                      <c:pt idx="2460">
                        <c:v>0.1052935000000001</c:v>
                      </c:pt>
                      <c:pt idx="2461">
                        <c:v>0.10535600000000012</c:v>
                      </c:pt>
                      <c:pt idx="2462">
                        <c:v>0.10541850000000011</c:v>
                      </c:pt>
                      <c:pt idx="2463">
                        <c:v>0.10548500000000009</c:v>
                      </c:pt>
                      <c:pt idx="2464">
                        <c:v>0.1055505000000001</c:v>
                      </c:pt>
                      <c:pt idx="2465">
                        <c:v>0.10561150000000011</c:v>
                      </c:pt>
                      <c:pt idx="2466">
                        <c:v>0.1056700000000001</c:v>
                      </c:pt>
                      <c:pt idx="2467">
                        <c:v>0.10573250000000009</c:v>
                      </c:pt>
                      <c:pt idx="2468">
                        <c:v>0.10580400000000009</c:v>
                      </c:pt>
                      <c:pt idx="2469">
                        <c:v>0.10584450000000011</c:v>
                      </c:pt>
                      <c:pt idx="2470">
                        <c:v>0.10590750000000013</c:v>
                      </c:pt>
                      <c:pt idx="2471">
                        <c:v>0.10597600000000013</c:v>
                      </c:pt>
                      <c:pt idx="2472">
                        <c:v>0.10602800000000011</c:v>
                      </c:pt>
                      <c:pt idx="2473">
                        <c:v>0.10609050000000013</c:v>
                      </c:pt>
                      <c:pt idx="2474">
                        <c:v>0.10614300000000011</c:v>
                      </c:pt>
                      <c:pt idx="2475">
                        <c:v>0.10619950000000011</c:v>
                      </c:pt>
                      <c:pt idx="2476">
                        <c:v>0.10625500000000011</c:v>
                      </c:pt>
                      <c:pt idx="2477">
                        <c:v>0.1063115000000001</c:v>
                      </c:pt>
                      <c:pt idx="2478">
                        <c:v>0.10636950000000009</c:v>
                      </c:pt>
                      <c:pt idx="2479">
                        <c:v>0.10642650000000009</c:v>
                      </c:pt>
                      <c:pt idx="2480">
                        <c:v>0.10647000000000009</c:v>
                      </c:pt>
                      <c:pt idx="2481">
                        <c:v>0.10652350000000008</c:v>
                      </c:pt>
                      <c:pt idx="2482">
                        <c:v>0.10658350000000008</c:v>
                      </c:pt>
                      <c:pt idx="2483">
                        <c:v>0.10663300000000006</c:v>
                      </c:pt>
                      <c:pt idx="2484">
                        <c:v>0.10668050000000008</c:v>
                      </c:pt>
                      <c:pt idx="2485">
                        <c:v>0.10673200000000009</c:v>
                      </c:pt>
                      <c:pt idx="2486">
                        <c:v>0.10677050000000006</c:v>
                      </c:pt>
                      <c:pt idx="2487">
                        <c:v>0.10714500000000009</c:v>
                      </c:pt>
                      <c:pt idx="2488">
                        <c:v>0.10717900000000008</c:v>
                      </c:pt>
                      <c:pt idx="2489">
                        <c:v>0.10722650000000007</c:v>
                      </c:pt>
                      <c:pt idx="2490">
                        <c:v>0.10728250000000004</c:v>
                      </c:pt>
                      <c:pt idx="2491">
                        <c:v>0.10732400000000006</c:v>
                      </c:pt>
                      <c:pt idx="2492">
                        <c:v>0.10740950000000007</c:v>
                      </c:pt>
                      <c:pt idx="2493">
                        <c:v>0.10745700000000007</c:v>
                      </c:pt>
                      <c:pt idx="2494">
                        <c:v>0.10749750000000007</c:v>
                      </c:pt>
                      <c:pt idx="2495">
                        <c:v>0.10754450000000007</c:v>
                      </c:pt>
                      <c:pt idx="2496">
                        <c:v>0.10759350000000005</c:v>
                      </c:pt>
                      <c:pt idx="2497">
                        <c:v>0.10763650000000005</c:v>
                      </c:pt>
                      <c:pt idx="2498">
                        <c:v>0.10767650000000005</c:v>
                      </c:pt>
                      <c:pt idx="2499">
                        <c:v>0.10771450000000003</c:v>
                      </c:pt>
                      <c:pt idx="2500">
                        <c:v>0.10775050000000004</c:v>
                      </c:pt>
                      <c:pt idx="2501">
                        <c:v>0.10779100000000001</c:v>
                      </c:pt>
                      <c:pt idx="2502">
                        <c:v>0.10784150000000003</c:v>
                      </c:pt>
                      <c:pt idx="2503">
                        <c:v>0.10788500000000005</c:v>
                      </c:pt>
                      <c:pt idx="2504">
                        <c:v>0.10792600000000004</c:v>
                      </c:pt>
                      <c:pt idx="2505">
                        <c:v>0.10796800000000002</c:v>
                      </c:pt>
                      <c:pt idx="2506">
                        <c:v>0.10801250000000001</c:v>
                      </c:pt>
                      <c:pt idx="2507">
                        <c:v>0.1080575</c:v>
                      </c:pt>
                      <c:pt idx="2508">
                        <c:v>0.1080955</c:v>
                      </c:pt>
                      <c:pt idx="2509">
                        <c:v>0.1081295</c:v>
                      </c:pt>
                      <c:pt idx="2510">
                        <c:v>0.1081645</c:v>
                      </c:pt>
                      <c:pt idx="2511">
                        <c:v>0.10819200000000001</c:v>
                      </c:pt>
                      <c:pt idx="2512">
                        <c:v>0.10822599999999999</c:v>
                      </c:pt>
                      <c:pt idx="2513">
                        <c:v>0.10825349999999999</c:v>
                      </c:pt>
                      <c:pt idx="2514">
                        <c:v>0.10828749999999999</c:v>
                      </c:pt>
                      <c:pt idx="2515">
                        <c:v>0.108408</c:v>
                      </c:pt>
                      <c:pt idx="2516">
                        <c:v>0.10843</c:v>
                      </c:pt>
                      <c:pt idx="2517">
                        <c:v>0.10846700000000001</c:v>
                      </c:pt>
                      <c:pt idx="2518">
                        <c:v>0.108488</c:v>
                      </c:pt>
                      <c:pt idx="2519">
                        <c:v>0.10850900000000002</c:v>
                      </c:pt>
                      <c:pt idx="2520">
                        <c:v>0.10853400000000001</c:v>
                      </c:pt>
                      <c:pt idx="2521">
                        <c:v>0.108547</c:v>
                      </c:pt>
                      <c:pt idx="2522">
                        <c:v>0.108567</c:v>
                      </c:pt>
                      <c:pt idx="2523">
                        <c:v>0.10858699999999999</c:v>
                      </c:pt>
                      <c:pt idx="2524">
                        <c:v>0.10861499999999999</c:v>
                      </c:pt>
                      <c:pt idx="2525">
                        <c:v>0.10863900000000003</c:v>
                      </c:pt>
                      <c:pt idx="2526">
                        <c:v>0.1086575</c:v>
                      </c:pt>
                      <c:pt idx="2527">
                        <c:v>0.10869250000000001</c:v>
                      </c:pt>
                      <c:pt idx="2528">
                        <c:v>0.10869550000000001</c:v>
                      </c:pt>
                      <c:pt idx="2529">
                        <c:v>0.10871800000000002</c:v>
                      </c:pt>
                      <c:pt idx="2530">
                        <c:v>0.10872350000000001</c:v>
                      </c:pt>
                      <c:pt idx="2531">
                        <c:v>0.10874700000000001</c:v>
                      </c:pt>
                      <c:pt idx="2532">
                        <c:v>0.10876400000000003</c:v>
                      </c:pt>
                      <c:pt idx="2533">
                        <c:v>0.10878900000000004</c:v>
                      </c:pt>
                      <c:pt idx="2534">
                        <c:v>0.10880100000000002</c:v>
                      </c:pt>
                      <c:pt idx="2535">
                        <c:v>0.10882300000000006</c:v>
                      </c:pt>
                      <c:pt idx="2536">
                        <c:v>0.10881250000000005</c:v>
                      </c:pt>
                      <c:pt idx="2537">
                        <c:v>0.10883900000000006</c:v>
                      </c:pt>
                      <c:pt idx="2538">
                        <c:v>0.10885150000000005</c:v>
                      </c:pt>
                      <c:pt idx="2539">
                        <c:v>0.10886650000000005</c:v>
                      </c:pt>
                      <c:pt idx="2540">
                        <c:v>0.10887450000000007</c:v>
                      </c:pt>
                      <c:pt idx="2541">
                        <c:v>0.10887400000000007</c:v>
                      </c:pt>
                      <c:pt idx="2542">
                        <c:v>0.10887650000000004</c:v>
                      </c:pt>
                      <c:pt idx="2543">
                        <c:v>0.10888150000000005</c:v>
                      </c:pt>
                      <c:pt idx="2544">
                        <c:v>0.10888300000000005</c:v>
                      </c:pt>
                      <c:pt idx="2545">
                        <c:v>0.10888300000000005</c:v>
                      </c:pt>
                      <c:pt idx="2546">
                        <c:v>0.10888450000000004</c:v>
                      </c:pt>
                      <c:pt idx="2547">
                        <c:v>0.10888150000000005</c:v>
                      </c:pt>
                      <c:pt idx="2548">
                        <c:v>0.10888050000000005</c:v>
                      </c:pt>
                      <c:pt idx="2549">
                        <c:v>0.10887950000000003</c:v>
                      </c:pt>
                      <c:pt idx="2550">
                        <c:v>0.10888400000000004</c:v>
                      </c:pt>
                      <c:pt idx="2551">
                        <c:v>0.10886150000000006</c:v>
                      </c:pt>
                      <c:pt idx="2552">
                        <c:v>0.10886350000000007</c:v>
                      </c:pt>
                      <c:pt idx="2553">
                        <c:v>0.10886250000000007</c:v>
                      </c:pt>
                      <c:pt idx="2554">
                        <c:v>0.10886500000000007</c:v>
                      </c:pt>
                      <c:pt idx="2555">
                        <c:v>0.10886900000000008</c:v>
                      </c:pt>
                      <c:pt idx="2556">
                        <c:v>0.10885050000000009</c:v>
                      </c:pt>
                      <c:pt idx="2557">
                        <c:v>0.10883700000000009</c:v>
                      </c:pt>
                      <c:pt idx="2558">
                        <c:v>0.10883650000000004</c:v>
                      </c:pt>
                      <c:pt idx="2559">
                        <c:v>0.10882800000000009</c:v>
                      </c:pt>
                      <c:pt idx="2560">
                        <c:v>0.10881450000000006</c:v>
                      </c:pt>
                      <c:pt idx="2561">
                        <c:v>0.10879800000000009</c:v>
                      </c:pt>
                      <c:pt idx="2562">
                        <c:v>0.10879200000000008</c:v>
                      </c:pt>
                      <c:pt idx="2563">
                        <c:v>0.10879200000000008</c:v>
                      </c:pt>
                      <c:pt idx="2564">
                        <c:v>0.10877100000000008</c:v>
                      </c:pt>
                      <c:pt idx="2565">
                        <c:v>0.10876000000000008</c:v>
                      </c:pt>
                      <c:pt idx="2566">
                        <c:v>0.10874300000000009</c:v>
                      </c:pt>
                      <c:pt idx="2567">
                        <c:v>0.10872500000000007</c:v>
                      </c:pt>
                      <c:pt idx="2568">
                        <c:v>0.10871600000000008</c:v>
                      </c:pt>
                      <c:pt idx="2569">
                        <c:v>0.10868000000000007</c:v>
                      </c:pt>
                      <c:pt idx="2570">
                        <c:v>0.10865100000000005</c:v>
                      </c:pt>
                      <c:pt idx="2571">
                        <c:v>0.10865750000000006</c:v>
                      </c:pt>
                      <c:pt idx="2572">
                        <c:v>0.10861550000000009</c:v>
                      </c:pt>
                      <c:pt idx="2573">
                        <c:v>0.10860900000000007</c:v>
                      </c:pt>
                      <c:pt idx="2574">
                        <c:v>0.10859100000000005</c:v>
                      </c:pt>
                      <c:pt idx="2575">
                        <c:v>0.10858300000000005</c:v>
                      </c:pt>
                      <c:pt idx="2576">
                        <c:v>0.10856500000000006</c:v>
                      </c:pt>
                      <c:pt idx="2577">
                        <c:v>0.10855600000000004</c:v>
                      </c:pt>
                      <c:pt idx="2578">
                        <c:v>0.10854200000000004</c:v>
                      </c:pt>
                      <c:pt idx="2579">
                        <c:v>0.10853050000000004</c:v>
                      </c:pt>
                      <c:pt idx="2580">
                        <c:v>0.10851050000000004</c:v>
                      </c:pt>
                      <c:pt idx="2581">
                        <c:v>0.10849550000000004</c:v>
                      </c:pt>
                      <c:pt idx="2582">
                        <c:v>0.10849950000000005</c:v>
                      </c:pt>
                      <c:pt idx="2583">
                        <c:v>0.10848050000000002</c:v>
                      </c:pt>
                      <c:pt idx="2584">
                        <c:v>0.10846500000000002</c:v>
                      </c:pt>
                      <c:pt idx="2585">
                        <c:v>0.10845250000000003</c:v>
                      </c:pt>
                      <c:pt idx="2586">
                        <c:v>0.10842200000000002</c:v>
                      </c:pt>
                      <c:pt idx="2587">
                        <c:v>0.10839850000000002</c:v>
                      </c:pt>
                      <c:pt idx="2588">
                        <c:v>0.10837500000000003</c:v>
                      </c:pt>
                      <c:pt idx="2589">
                        <c:v>0.10835000000000003</c:v>
                      </c:pt>
                      <c:pt idx="2590">
                        <c:v>0.10832450000000002</c:v>
                      </c:pt>
                      <c:pt idx="2591">
                        <c:v>0.10830400000000001</c:v>
                      </c:pt>
                      <c:pt idx="2592">
                        <c:v>0.1082815</c:v>
                      </c:pt>
                      <c:pt idx="2593">
                        <c:v>0.10825499999999996</c:v>
                      </c:pt>
                      <c:pt idx="2594">
                        <c:v>0.10823199999999997</c:v>
                      </c:pt>
                      <c:pt idx="2595">
                        <c:v>0.10821399999999998</c:v>
                      </c:pt>
                      <c:pt idx="2596">
                        <c:v>0.10818549999999996</c:v>
                      </c:pt>
                      <c:pt idx="2597">
                        <c:v>0.10815849999999998</c:v>
                      </c:pt>
                      <c:pt idx="2598">
                        <c:v>0.10813449999999998</c:v>
                      </c:pt>
                      <c:pt idx="2599">
                        <c:v>0.10811</c:v>
                      </c:pt>
                      <c:pt idx="2600">
                        <c:v>0.10806299999999998</c:v>
                      </c:pt>
                      <c:pt idx="2601">
                        <c:v>0.10803749999999999</c:v>
                      </c:pt>
                      <c:pt idx="2602">
                        <c:v>0.10794199999999998</c:v>
                      </c:pt>
                      <c:pt idx="2603">
                        <c:v>0.10796199999999997</c:v>
                      </c:pt>
                      <c:pt idx="2604">
                        <c:v>0.10793599999999995</c:v>
                      </c:pt>
                      <c:pt idx="2605">
                        <c:v>0.10792749999999994</c:v>
                      </c:pt>
                      <c:pt idx="2606">
                        <c:v>0.10791649999999992</c:v>
                      </c:pt>
                      <c:pt idx="2607">
                        <c:v>0.10791149999999995</c:v>
                      </c:pt>
                      <c:pt idx="2608">
                        <c:v>0.10790099999999994</c:v>
                      </c:pt>
                      <c:pt idx="2609">
                        <c:v>0.10790199999999993</c:v>
                      </c:pt>
                      <c:pt idx="2610">
                        <c:v>0.10789399999999995</c:v>
                      </c:pt>
                      <c:pt idx="2611">
                        <c:v>0.10788399999999994</c:v>
                      </c:pt>
                      <c:pt idx="2612">
                        <c:v>0.10786899999999995</c:v>
                      </c:pt>
                      <c:pt idx="2613">
                        <c:v>0.10785599999999995</c:v>
                      </c:pt>
                      <c:pt idx="2614">
                        <c:v>0.10784649999999996</c:v>
                      </c:pt>
                      <c:pt idx="2615">
                        <c:v>0.10783399999999997</c:v>
                      </c:pt>
                      <c:pt idx="2616">
                        <c:v>0.10782549999999996</c:v>
                      </c:pt>
                      <c:pt idx="2617">
                        <c:v>0.10781449999999997</c:v>
                      </c:pt>
                      <c:pt idx="2618">
                        <c:v>0.10780699999999997</c:v>
                      </c:pt>
                      <c:pt idx="2619">
                        <c:v>0.10780549999999998</c:v>
                      </c:pt>
                      <c:pt idx="2620">
                        <c:v>0.10781399999999998</c:v>
                      </c:pt>
                      <c:pt idx="2621">
                        <c:v>0.10780599999999999</c:v>
                      </c:pt>
                      <c:pt idx="2622">
                        <c:v>0.10780049999999999</c:v>
                      </c:pt>
                      <c:pt idx="2623">
                        <c:v>0.10779199999999997</c:v>
                      </c:pt>
                      <c:pt idx="2624">
                        <c:v>0.10779549999999997</c:v>
                      </c:pt>
                      <c:pt idx="2625">
                        <c:v>0.10779149999999996</c:v>
                      </c:pt>
                      <c:pt idx="2626">
                        <c:v>0.10778799999999995</c:v>
                      </c:pt>
                      <c:pt idx="2627">
                        <c:v>0.10779349999999993</c:v>
                      </c:pt>
                      <c:pt idx="2628">
                        <c:v>0.10780099999999995</c:v>
                      </c:pt>
                      <c:pt idx="2629">
                        <c:v>0.10781449999999994</c:v>
                      </c:pt>
                      <c:pt idx="2630">
                        <c:v>0.10781799999999993</c:v>
                      </c:pt>
                      <c:pt idx="2631">
                        <c:v>0.10781699999999994</c:v>
                      </c:pt>
                      <c:pt idx="2632">
                        <c:v>0.10782849999999992</c:v>
                      </c:pt>
                      <c:pt idx="2633">
                        <c:v>0.10783549999999993</c:v>
                      </c:pt>
                      <c:pt idx="2634">
                        <c:v>0.10785049999999993</c:v>
                      </c:pt>
                      <c:pt idx="2635">
                        <c:v>0.10785899999999993</c:v>
                      </c:pt>
                      <c:pt idx="2636">
                        <c:v>0.10787599999999996</c:v>
                      </c:pt>
                      <c:pt idx="2637">
                        <c:v>0.10788399999999994</c:v>
                      </c:pt>
                      <c:pt idx="2638">
                        <c:v>0.10790049999999994</c:v>
                      </c:pt>
                      <c:pt idx="2639">
                        <c:v>0.10791249999999994</c:v>
                      </c:pt>
                      <c:pt idx="2640">
                        <c:v>0.10792749999999994</c:v>
                      </c:pt>
                      <c:pt idx="2641">
                        <c:v>0.10793099999999996</c:v>
                      </c:pt>
                      <c:pt idx="2642">
                        <c:v>0.10793449999999995</c:v>
                      </c:pt>
                      <c:pt idx="2643">
                        <c:v>0.10794349999999994</c:v>
                      </c:pt>
                      <c:pt idx="2644">
                        <c:v>0.10794599999999996</c:v>
                      </c:pt>
                      <c:pt idx="2645">
                        <c:v>0.10794949999999995</c:v>
                      </c:pt>
                      <c:pt idx="2646">
                        <c:v>0.10794899999999999</c:v>
                      </c:pt>
                      <c:pt idx="2647">
                        <c:v>0.10794599999999997</c:v>
                      </c:pt>
                      <c:pt idx="2648">
                        <c:v>0.10795349999999998</c:v>
                      </c:pt>
                      <c:pt idx="2649">
                        <c:v>0.10797049999999997</c:v>
                      </c:pt>
                      <c:pt idx="2650">
                        <c:v>0.10797549999999997</c:v>
                      </c:pt>
                      <c:pt idx="2651">
                        <c:v>0.10798599999999998</c:v>
                      </c:pt>
                      <c:pt idx="2652">
                        <c:v>0.10800149999999999</c:v>
                      </c:pt>
                      <c:pt idx="2653">
                        <c:v>0.10800749999999998</c:v>
                      </c:pt>
                      <c:pt idx="2654">
                        <c:v>0.10801999999999998</c:v>
                      </c:pt>
                      <c:pt idx="2655">
                        <c:v>0.10803199999999999</c:v>
                      </c:pt>
                      <c:pt idx="2656">
                        <c:v>0.10806699999999997</c:v>
                      </c:pt>
                      <c:pt idx="2657">
                        <c:v>0.10809199999999999</c:v>
                      </c:pt>
                      <c:pt idx="2658">
                        <c:v>0.10809549999999998</c:v>
                      </c:pt>
                      <c:pt idx="2659">
                        <c:v>0.10811649999999996</c:v>
                      </c:pt>
                      <c:pt idx="2660">
                        <c:v>0.10813449999999998</c:v>
                      </c:pt>
                      <c:pt idx="2661">
                        <c:v>0.10814749999999997</c:v>
                      </c:pt>
                      <c:pt idx="2662">
                        <c:v>0.10816749999999997</c:v>
                      </c:pt>
                      <c:pt idx="2663">
                        <c:v>0.108178</c:v>
                      </c:pt>
                      <c:pt idx="2664">
                        <c:v>0.10819799999999999</c:v>
                      </c:pt>
                      <c:pt idx="2665">
                        <c:v>0.10821699999999998</c:v>
                      </c:pt>
                      <c:pt idx="2666">
                        <c:v>0.10820699999999997</c:v>
                      </c:pt>
                      <c:pt idx="2667">
                        <c:v>0.10822649999999998</c:v>
                      </c:pt>
                      <c:pt idx="2668">
                        <c:v>0.10824499999999998</c:v>
                      </c:pt>
                      <c:pt idx="2669">
                        <c:v>0.10826649999999997</c:v>
                      </c:pt>
                      <c:pt idx="2670">
                        <c:v>0.10828949999999997</c:v>
                      </c:pt>
                      <c:pt idx="2671">
                        <c:v>0.10831199999999999</c:v>
                      </c:pt>
                      <c:pt idx="2672">
                        <c:v>0.10834099999999999</c:v>
                      </c:pt>
                      <c:pt idx="2673">
                        <c:v>0.108363</c:v>
                      </c:pt>
                      <c:pt idx="2674">
                        <c:v>0.10839199999999999</c:v>
                      </c:pt>
                      <c:pt idx="2675">
                        <c:v>0.108416</c:v>
                      </c:pt>
                      <c:pt idx="2676">
                        <c:v>0.10844500000000001</c:v>
                      </c:pt>
                      <c:pt idx="2677">
                        <c:v>0.10847550000000002</c:v>
                      </c:pt>
                      <c:pt idx="2678">
                        <c:v>0.10850800000000001</c:v>
                      </c:pt>
                      <c:pt idx="2679">
                        <c:v>0.10854150000000003</c:v>
                      </c:pt>
                      <c:pt idx="2680">
                        <c:v>0.10857400000000002</c:v>
                      </c:pt>
                      <c:pt idx="2681">
                        <c:v>0.10860850000000001</c:v>
                      </c:pt>
                      <c:pt idx="2682">
                        <c:v>0.10863700000000004</c:v>
                      </c:pt>
                      <c:pt idx="2683">
                        <c:v>0.10867900000000004</c:v>
                      </c:pt>
                      <c:pt idx="2684">
                        <c:v>0.10871400000000005</c:v>
                      </c:pt>
                      <c:pt idx="2685">
                        <c:v>0.10874750000000005</c:v>
                      </c:pt>
                      <c:pt idx="2686">
                        <c:v>0.10879450000000006</c:v>
                      </c:pt>
                      <c:pt idx="2687">
                        <c:v>0.10851150000000005</c:v>
                      </c:pt>
                      <c:pt idx="2688">
                        <c:v>0.10855800000000007</c:v>
                      </c:pt>
                      <c:pt idx="2689">
                        <c:v>0.10859550000000009</c:v>
                      </c:pt>
                      <c:pt idx="2690">
                        <c:v>0.1086415000000001</c:v>
                      </c:pt>
                      <c:pt idx="2691">
                        <c:v>0.10869650000000008</c:v>
                      </c:pt>
                      <c:pt idx="2692">
                        <c:v>0.10870550000000008</c:v>
                      </c:pt>
                      <c:pt idx="2693">
                        <c:v>0.10875600000000009</c:v>
                      </c:pt>
                      <c:pt idx="2694">
                        <c:v>0.10882700000000009</c:v>
                      </c:pt>
                      <c:pt idx="2695">
                        <c:v>0.10887800000000009</c:v>
                      </c:pt>
                      <c:pt idx="2696">
                        <c:v>0.10893100000000007</c:v>
                      </c:pt>
                      <c:pt idx="2697">
                        <c:v>0.10898200000000008</c:v>
                      </c:pt>
                      <c:pt idx="2698">
                        <c:v>0.10904000000000008</c:v>
                      </c:pt>
                      <c:pt idx="2699">
                        <c:v>0.10909750000000008</c:v>
                      </c:pt>
                      <c:pt idx="2700">
                        <c:v>0.10915650000000009</c:v>
                      </c:pt>
                      <c:pt idx="2701">
                        <c:v>0.10920800000000007</c:v>
                      </c:pt>
                      <c:pt idx="2702">
                        <c:v>0.10926300000000007</c:v>
                      </c:pt>
                      <c:pt idx="2703">
                        <c:v>0.10932400000000009</c:v>
                      </c:pt>
                      <c:pt idx="2704">
                        <c:v>0.10938300000000009</c:v>
                      </c:pt>
                      <c:pt idx="2705">
                        <c:v>0.10943950000000008</c:v>
                      </c:pt>
                      <c:pt idx="2706">
                        <c:v>0.10949100000000009</c:v>
                      </c:pt>
                      <c:pt idx="2707">
                        <c:v>0.10955100000000009</c:v>
                      </c:pt>
                      <c:pt idx="2708">
                        <c:v>0.10961300000000009</c:v>
                      </c:pt>
                      <c:pt idx="2709">
                        <c:v>0.1096815000000001</c:v>
                      </c:pt>
                      <c:pt idx="2710">
                        <c:v>0.10974350000000012</c:v>
                      </c:pt>
                      <c:pt idx="2711">
                        <c:v>0.10980950000000013</c:v>
                      </c:pt>
                      <c:pt idx="2712">
                        <c:v>0.10987550000000011</c:v>
                      </c:pt>
                      <c:pt idx="2713">
                        <c:v>0.10994200000000012</c:v>
                      </c:pt>
                      <c:pt idx="2714">
                        <c:v>0.11001300000000012</c:v>
                      </c:pt>
                      <c:pt idx="2715">
                        <c:v>0.10999200000000015</c:v>
                      </c:pt>
                      <c:pt idx="2716">
                        <c:v>0.11006650000000012</c:v>
                      </c:pt>
                      <c:pt idx="2717">
                        <c:v>0.11012550000000011</c:v>
                      </c:pt>
                      <c:pt idx="2718">
                        <c:v>0.11020300000000011</c:v>
                      </c:pt>
                      <c:pt idx="2719">
                        <c:v>0.1102825000000001</c:v>
                      </c:pt>
                      <c:pt idx="2720">
                        <c:v>0.11035750000000011</c:v>
                      </c:pt>
                      <c:pt idx="2721">
                        <c:v>0.1104435000000001</c:v>
                      </c:pt>
                      <c:pt idx="2722">
                        <c:v>0.1105190000000001</c:v>
                      </c:pt>
                      <c:pt idx="2723">
                        <c:v>0.11060250000000012</c:v>
                      </c:pt>
                      <c:pt idx="2724">
                        <c:v>0.11067400000000012</c:v>
                      </c:pt>
                      <c:pt idx="2725">
                        <c:v>0.11074950000000011</c:v>
                      </c:pt>
                      <c:pt idx="2726">
                        <c:v>0.1108245000000001</c:v>
                      </c:pt>
                      <c:pt idx="2727">
                        <c:v>0.11091250000000011</c:v>
                      </c:pt>
                      <c:pt idx="2728">
                        <c:v>0.11098350000000008</c:v>
                      </c:pt>
                      <c:pt idx="2729">
                        <c:v>0.11106500000000009</c:v>
                      </c:pt>
                      <c:pt idx="2730">
                        <c:v>0.11114900000000008</c:v>
                      </c:pt>
                      <c:pt idx="2731">
                        <c:v>0.11122050000000007</c:v>
                      </c:pt>
                      <c:pt idx="2732">
                        <c:v>0.11129850000000006</c:v>
                      </c:pt>
                      <c:pt idx="2733">
                        <c:v>0.11137550000000006</c:v>
                      </c:pt>
                      <c:pt idx="2734">
                        <c:v>0.11145850000000004</c:v>
                      </c:pt>
                      <c:pt idx="2735">
                        <c:v>0.11153400000000004</c:v>
                      </c:pt>
                      <c:pt idx="2736">
                        <c:v>0.11164050000000005</c:v>
                      </c:pt>
                      <c:pt idx="2737">
                        <c:v>0.11171400000000005</c:v>
                      </c:pt>
                      <c:pt idx="2738">
                        <c:v>0.11181950000000002</c:v>
                      </c:pt>
                      <c:pt idx="2739">
                        <c:v>0.11190150000000003</c:v>
                      </c:pt>
                      <c:pt idx="2740">
                        <c:v>0.11200150000000003</c:v>
                      </c:pt>
                      <c:pt idx="2741">
                        <c:v>0.11209000000000001</c:v>
                      </c:pt>
                      <c:pt idx="2742">
                        <c:v>0.1121805</c:v>
                      </c:pt>
                      <c:pt idx="2743">
                        <c:v>0.112271</c:v>
                      </c:pt>
                      <c:pt idx="2744">
                        <c:v>0.112369</c:v>
                      </c:pt>
                      <c:pt idx="2745">
                        <c:v>0.11247199999999999</c:v>
                      </c:pt>
                      <c:pt idx="2746">
                        <c:v>0.11257299999999999</c:v>
                      </c:pt>
                      <c:pt idx="2747">
                        <c:v>0.11267699999999997</c:v>
                      </c:pt>
                      <c:pt idx="2748">
                        <c:v>0.11278349999999998</c:v>
                      </c:pt>
                      <c:pt idx="2749">
                        <c:v>0.11288799999999999</c:v>
                      </c:pt>
                      <c:pt idx="2750">
                        <c:v>0.11299249999999997</c:v>
                      </c:pt>
                      <c:pt idx="2751">
                        <c:v>0.11309999999999996</c:v>
                      </c:pt>
                      <c:pt idx="2752">
                        <c:v>0.11320099999999997</c:v>
                      </c:pt>
                      <c:pt idx="2753">
                        <c:v>0.11330800000000001</c:v>
                      </c:pt>
                      <c:pt idx="2754">
                        <c:v>0.1134105</c:v>
                      </c:pt>
                      <c:pt idx="2755">
                        <c:v>0.11351599999999998</c:v>
                      </c:pt>
                      <c:pt idx="2756">
                        <c:v>0.11362599999999999</c:v>
                      </c:pt>
                      <c:pt idx="2757">
                        <c:v>0.11373499999999998</c:v>
                      </c:pt>
                      <c:pt idx="2758">
                        <c:v>0.11384799999999996</c:v>
                      </c:pt>
                      <c:pt idx="2759">
                        <c:v>0.11396249999999997</c:v>
                      </c:pt>
                      <c:pt idx="2760">
                        <c:v>0.11407899999999999</c:v>
                      </c:pt>
                      <c:pt idx="2761">
                        <c:v>0.11420649999999996</c:v>
                      </c:pt>
                      <c:pt idx="2762">
                        <c:v>0.11431949999999996</c:v>
                      </c:pt>
                      <c:pt idx="2763">
                        <c:v>0.11442749999999995</c:v>
                      </c:pt>
                      <c:pt idx="2764">
                        <c:v>0.11455899999999997</c:v>
                      </c:pt>
                      <c:pt idx="2765">
                        <c:v>0.11467649999999996</c:v>
                      </c:pt>
                      <c:pt idx="2766">
                        <c:v>0.11480099999999994</c:v>
                      </c:pt>
                      <c:pt idx="2767">
                        <c:v>0.11492499999999994</c:v>
                      </c:pt>
                      <c:pt idx="2768">
                        <c:v>0.11503949999999992</c:v>
                      </c:pt>
                      <c:pt idx="2769">
                        <c:v>0.11517849999999993</c:v>
                      </c:pt>
                      <c:pt idx="2770">
                        <c:v>0.11532099999999992</c:v>
                      </c:pt>
                      <c:pt idx="2771">
                        <c:v>0.11544699999999991</c:v>
                      </c:pt>
                      <c:pt idx="2772">
                        <c:v>0.1155749999999999</c:v>
                      </c:pt>
                      <c:pt idx="2773">
                        <c:v>0.11569399999999995</c:v>
                      </c:pt>
                      <c:pt idx="2774">
                        <c:v>0.11581099999999994</c:v>
                      </c:pt>
                      <c:pt idx="2775">
                        <c:v>0.11593249999999994</c:v>
                      </c:pt>
                      <c:pt idx="2776">
                        <c:v>0.11605899999999995</c:v>
                      </c:pt>
                      <c:pt idx="2777">
                        <c:v>0.11618099999999996</c:v>
                      </c:pt>
                      <c:pt idx="2778">
                        <c:v>0.11629949999999997</c:v>
                      </c:pt>
                      <c:pt idx="2779">
                        <c:v>0.11641699999999996</c:v>
                      </c:pt>
                      <c:pt idx="2780">
                        <c:v>0.11654049999999996</c:v>
                      </c:pt>
                      <c:pt idx="2781">
                        <c:v>0.11666549999999995</c:v>
                      </c:pt>
                      <c:pt idx="2782">
                        <c:v>0.11676849999999997</c:v>
                      </c:pt>
                      <c:pt idx="2783">
                        <c:v>0.11688999999999992</c:v>
                      </c:pt>
                      <c:pt idx="2784">
                        <c:v>0.11701199999999994</c:v>
                      </c:pt>
                      <c:pt idx="2785">
                        <c:v>0.11713199999999996</c:v>
                      </c:pt>
                      <c:pt idx="2786">
                        <c:v>0.11726799999999996</c:v>
                      </c:pt>
                      <c:pt idx="2787">
                        <c:v>0.11739549999999996</c:v>
                      </c:pt>
                      <c:pt idx="2788">
                        <c:v>0.11752049999999996</c:v>
                      </c:pt>
                      <c:pt idx="2789">
                        <c:v>0.11763899999999997</c:v>
                      </c:pt>
                      <c:pt idx="2790">
                        <c:v>0.11775999999999996</c:v>
                      </c:pt>
                      <c:pt idx="2791">
                        <c:v>0.11787699999999997</c:v>
                      </c:pt>
                      <c:pt idx="2792">
                        <c:v>0.11800049999999997</c:v>
                      </c:pt>
                      <c:pt idx="2793">
                        <c:v>0.1181265</c:v>
                      </c:pt>
                      <c:pt idx="2794">
                        <c:v>0.11825100000000001</c:v>
                      </c:pt>
                      <c:pt idx="2795">
                        <c:v>0.11836749999999999</c:v>
                      </c:pt>
                      <c:pt idx="2796">
                        <c:v>0.11849099999999999</c:v>
                      </c:pt>
                      <c:pt idx="2797">
                        <c:v>0.11861249999999997</c:v>
                      </c:pt>
                      <c:pt idx="2798">
                        <c:v>0.11873449999999998</c:v>
                      </c:pt>
                      <c:pt idx="2799">
                        <c:v>0.11885299999999997</c:v>
                      </c:pt>
                      <c:pt idx="2800">
                        <c:v>0.11899899999999997</c:v>
                      </c:pt>
                      <c:pt idx="2801">
                        <c:v>0.11912249999999995</c:v>
                      </c:pt>
                      <c:pt idx="2802">
                        <c:v>0.11931749999999995</c:v>
                      </c:pt>
                      <c:pt idx="2803">
                        <c:v>0.11940449999999997</c:v>
                      </c:pt>
                      <c:pt idx="2804">
                        <c:v>0.11952399999999998</c:v>
                      </c:pt>
                      <c:pt idx="2805">
                        <c:v>0.11963499999999998</c:v>
                      </c:pt>
                      <c:pt idx="2806">
                        <c:v>0.11973849999999997</c:v>
                      </c:pt>
                      <c:pt idx="2807">
                        <c:v>0.11984299999999998</c:v>
                      </c:pt>
                      <c:pt idx="2808">
                        <c:v>0.11995999999999998</c:v>
                      </c:pt>
                      <c:pt idx="2809">
                        <c:v>0.12005299999999998</c:v>
                      </c:pt>
                      <c:pt idx="2810">
                        <c:v>0.12016499999999999</c:v>
                      </c:pt>
                      <c:pt idx="2811">
                        <c:v>0.12027449999999998</c:v>
                      </c:pt>
                      <c:pt idx="2812">
                        <c:v>0.12038399999999998</c:v>
                      </c:pt>
                      <c:pt idx="2813">
                        <c:v>0.12049249999999997</c:v>
                      </c:pt>
                      <c:pt idx="2814">
                        <c:v>0.12060349999999997</c:v>
                      </c:pt>
                      <c:pt idx="2815">
                        <c:v>0.1207085</c:v>
                      </c:pt>
                      <c:pt idx="2816">
                        <c:v>0.120812</c:v>
                      </c:pt>
                      <c:pt idx="2817">
                        <c:v>0.12092000000000003</c:v>
                      </c:pt>
                      <c:pt idx="2818">
                        <c:v>0.12102500000000002</c:v>
                      </c:pt>
                      <c:pt idx="2819">
                        <c:v>0.1211285</c:v>
                      </c:pt>
                      <c:pt idx="2820">
                        <c:v>0.12122150000000001</c:v>
                      </c:pt>
                      <c:pt idx="2821">
                        <c:v>0.12130700000000003</c:v>
                      </c:pt>
                      <c:pt idx="2822">
                        <c:v>0.12140250000000004</c:v>
                      </c:pt>
                      <c:pt idx="2823">
                        <c:v>0.12149800000000005</c:v>
                      </c:pt>
                      <c:pt idx="2824">
                        <c:v>0.12158300000000004</c:v>
                      </c:pt>
                      <c:pt idx="2825">
                        <c:v>0.12167800000000004</c:v>
                      </c:pt>
                      <c:pt idx="2826">
                        <c:v>0.12176350000000001</c:v>
                      </c:pt>
                      <c:pt idx="2827">
                        <c:v>0.12184800000000003</c:v>
                      </c:pt>
                      <c:pt idx="2828">
                        <c:v>0.12192550000000005</c:v>
                      </c:pt>
                      <c:pt idx="2829">
                        <c:v>0.12200400000000004</c:v>
                      </c:pt>
                      <c:pt idx="2830">
                        <c:v>0.12208750000000004</c:v>
                      </c:pt>
                      <c:pt idx="2831">
                        <c:v>0.12217150000000006</c:v>
                      </c:pt>
                      <c:pt idx="2832">
                        <c:v>0.12224900000000004</c:v>
                      </c:pt>
                      <c:pt idx="2833">
                        <c:v>0.12232750000000003</c:v>
                      </c:pt>
                      <c:pt idx="2834">
                        <c:v>0.12240550000000004</c:v>
                      </c:pt>
                      <c:pt idx="2835">
                        <c:v>0.12248300000000002</c:v>
                      </c:pt>
                      <c:pt idx="2836">
                        <c:v>0.12255550000000003</c:v>
                      </c:pt>
                      <c:pt idx="2837">
                        <c:v>0.12263450000000002</c:v>
                      </c:pt>
                      <c:pt idx="2838">
                        <c:v>0.12270650000000001</c:v>
                      </c:pt>
                      <c:pt idx="2839">
                        <c:v>0.12278350000000002</c:v>
                      </c:pt>
                      <c:pt idx="2840">
                        <c:v>0.12285850000000002</c:v>
                      </c:pt>
                      <c:pt idx="2841">
                        <c:v>0.12293850000000002</c:v>
                      </c:pt>
                      <c:pt idx="2842">
                        <c:v>0.12301900000000003</c:v>
                      </c:pt>
                      <c:pt idx="2843">
                        <c:v>0.12309050000000003</c:v>
                      </c:pt>
                      <c:pt idx="2844">
                        <c:v>0.12317200000000003</c:v>
                      </c:pt>
                      <c:pt idx="2845">
                        <c:v>0.12325300000000002</c:v>
                      </c:pt>
                      <c:pt idx="2846">
                        <c:v>0.123336</c:v>
                      </c:pt>
                      <c:pt idx="2847">
                        <c:v>0.12342150000000002</c:v>
                      </c:pt>
                      <c:pt idx="2848">
                        <c:v>0.12349350000000001</c:v>
                      </c:pt>
                      <c:pt idx="2849">
                        <c:v>0.12356950000000003</c:v>
                      </c:pt>
                      <c:pt idx="2850">
                        <c:v>0.12365250000000001</c:v>
                      </c:pt>
                      <c:pt idx="2851">
                        <c:v>0.12371250000000002</c:v>
                      </c:pt>
                      <c:pt idx="2852">
                        <c:v>0.12378200000000003</c:v>
                      </c:pt>
                      <c:pt idx="2853">
                        <c:v>0.12385450000000002</c:v>
                      </c:pt>
                      <c:pt idx="2854">
                        <c:v>0.12391600000000003</c:v>
                      </c:pt>
                      <c:pt idx="2855">
                        <c:v>0.12397950000000002</c:v>
                      </c:pt>
                      <c:pt idx="2856">
                        <c:v>0.12403900000000002</c:v>
                      </c:pt>
                      <c:pt idx="2857">
                        <c:v>0.12409350000000002</c:v>
                      </c:pt>
                      <c:pt idx="2858">
                        <c:v>0.12415599999999999</c:v>
                      </c:pt>
                      <c:pt idx="2859">
                        <c:v>0.12421450000000001</c:v>
                      </c:pt>
                      <c:pt idx="2860">
                        <c:v>0.12426949999999998</c:v>
                      </c:pt>
                      <c:pt idx="2861">
                        <c:v>0.12432649999999996</c:v>
                      </c:pt>
                      <c:pt idx="2862">
                        <c:v>0.12437999999999999</c:v>
                      </c:pt>
                      <c:pt idx="2863">
                        <c:v>0.12443149999999997</c:v>
                      </c:pt>
                      <c:pt idx="2864">
                        <c:v>0.12448199999999998</c:v>
                      </c:pt>
                      <c:pt idx="2865">
                        <c:v>0.12453299999999999</c:v>
                      </c:pt>
                      <c:pt idx="2866">
                        <c:v>0.12461349999999999</c:v>
                      </c:pt>
                      <c:pt idx="2867">
                        <c:v>0.124664</c:v>
                      </c:pt>
                      <c:pt idx="2868">
                        <c:v>0.12471349999999999</c:v>
                      </c:pt>
                      <c:pt idx="2869">
                        <c:v>0.12476050000000001</c:v>
                      </c:pt>
                      <c:pt idx="2870">
                        <c:v>0.1248075</c:v>
                      </c:pt>
                      <c:pt idx="2871">
                        <c:v>0.12485300000000001</c:v>
                      </c:pt>
                      <c:pt idx="2872">
                        <c:v>0.1249005</c:v>
                      </c:pt>
                      <c:pt idx="2873">
                        <c:v>0.124947</c:v>
                      </c:pt>
                      <c:pt idx="2874">
                        <c:v>0.12499250000000002</c:v>
                      </c:pt>
                      <c:pt idx="2875">
                        <c:v>0.12504200000000001</c:v>
                      </c:pt>
                      <c:pt idx="2876">
                        <c:v>0.12508949999999999</c:v>
                      </c:pt>
                      <c:pt idx="2877">
                        <c:v>0.12513349999999998</c:v>
                      </c:pt>
                      <c:pt idx="2878">
                        <c:v>0.12518000000000001</c:v>
                      </c:pt>
                      <c:pt idx="2879">
                        <c:v>0.125222</c:v>
                      </c:pt>
                      <c:pt idx="2880">
                        <c:v>0.1252655</c:v>
                      </c:pt>
                      <c:pt idx="2881">
                        <c:v>0.12531049999999999</c:v>
                      </c:pt>
                      <c:pt idx="2882">
                        <c:v>0.12535449999999998</c:v>
                      </c:pt>
                      <c:pt idx="2883">
                        <c:v>0.12539600000000001</c:v>
                      </c:pt>
                      <c:pt idx="2884">
                        <c:v>0.12544450000000001</c:v>
                      </c:pt>
                      <c:pt idx="2885">
                        <c:v>0.12548750000000003</c:v>
                      </c:pt>
                      <c:pt idx="2886">
                        <c:v>0.12552600000000003</c:v>
                      </c:pt>
                      <c:pt idx="2887">
                        <c:v>0.1255655</c:v>
                      </c:pt>
                      <c:pt idx="2888">
                        <c:v>0.12561149999999999</c:v>
                      </c:pt>
                      <c:pt idx="2889">
                        <c:v>0.1256505</c:v>
                      </c:pt>
                      <c:pt idx="2890">
                        <c:v>0.12568849999999998</c:v>
                      </c:pt>
                      <c:pt idx="2891">
                        <c:v>0.125724</c:v>
                      </c:pt>
                      <c:pt idx="2892">
                        <c:v>0.12576050000000003</c:v>
                      </c:pt>
                      <c:pt idx="2893">
                        <c:v>0.1257935</c:v>
                      </c:pt>
                      <c:pt idx="2894">
                        <c:v>0.12581150000000002</c:v>
                      </c:pt>
                      <c:pt idx="2895">
                        <c:v>0.12584600000000001</c:v>
                      </c:pt>
                      <c:pt idx="2896">
                        <c:v>0.1258775</c:v>
                      </c:pt>
                      <c:pt idx="2897">
                        <c:v>0.12590999999999999</c:v>
                      </c:pt>
                      <c:pt idx="2898">
                        <c:v>0.12593750000000001</c:v>
                      </c:pt>
                      <c:pt idx="2899">
                        <c:v>0.12596599999999999</c:v>
                      </c:pt>
                      <c:pt idx="2900">
                        <c:v>0.12599050000000001</c:v>
                      </c:pt>
                      <c:pt idx="2901">
                        <c:v>0.12602350000000004</c:v>
                      </c:pt>
                      <c:pt idx="2902">
                        <c:v>0.12604750000000003</c:v>
                      </c:pt>
                      <c:pt idx="2903">
                        <c:v>0.12607450000000003</c:v>
                      </c:pt>
                      <c:pt idx="2904">
                        <c:v>0.12610350000000004</c:v>
                      </c:pt>
                      <c:pt idx="2905">
                        <c:v>0.12612750000000003</c:v>
                      </c:pt>
                      <c:pt idx="2906">
                        <c:v>0.12615350000000006</c:v>
                      </c:pt>
                      <c:pt idx="2907">
                        <c:v>0.12617650000000005</c:v>
                      </c:pt>
                      <c:pt idx="2908">
                        <c:v>0.12619900000000006</c:v>
                      </c:pt>
                      <c:pt idx="2909">
                        <c:v>0.12621600000000005</c:v>
                      </c:pt>
                      <c:pt idx="2910">
                        <c:v>0.12623200000000004</c:v>
                      </c:pt>
                      <c:pt idx="2911">
                        <c:v>0.12624900000000008</c:v>
                      </c:pt>
                      <c:pt idx="2912">
                        <c:v>0.12626250000000008</c:v>
                      </c:pt>
                      <c:pt idx="2913">
                        <c:v>0.12627800000000008</c:v>
                      </c:pt>
                      <c:pt idx="2914">
                        <c:v>0.12628600000000009</c:v>
                      </c:pt>
                      <c:pt idx="2915">
                        <c:v>0.12629950000000009</c:v>
                      </c:pt>
                      <c:pt idx="2916">
                        <c:v>0.1263095000000001</c:v>
                      </c:pt>
                      <c:pt idx="2917">
                        <c:v>0.12631850000000008</c:v>
                      </c:pt>
                      <c:pt idx="2918">
                        <c:v>0.12632600000000008</c:v>
                      </c:pt>
                      <c:pt idx="2919">
                        <c:v>0.12633100000000008</c:v>
                      </c:pt>
                      <c:pt idx="2920">
                        <c:v>0.12633800000000009</c:v>
                      </c:pt>
                      <c:pt idx="2921">
                        <c:v>0.1263395000000001</c:v>
                      </c:pt>
                      <c:pt idx="2922">
                        <c:v>0.12634750000000011</c:v>
                      </c:pt>
                      <c:pt idx="2923">
                        <c:v>0.1263450000000001</c:v>
                      </c:pt>
                      <c:pt idx="2924">
                        <c:v>0.1263470000000001</c:v>
                      </c:pt>
                      <c:pt idx="2925">
                        <c:v>0.12635700000000011</c:v>
                      </c:pt>
                      <c:pt idx="2926">
                        <c:v>0.1263595000000001</c:v>
                      </c:pt>
                      <c:pt idx="2927">
                        <c:v>0.12634600000000012</c:v>
                      </c:pt>
                      <c:pt idx="2928">
                        <c:v>0.12635750000000012</c:v>
                      </c:pt>
                      <c:pt idx="2929">
                        <c:v>0.12636150000000013</c:v>
                      </c:pt>
                      <c:pt idx="2930">
                        <c:v>0.12636700000000012</c:v>
                      </c:pt>
                      <c:pt idx="2931">
                        <c:v>0.12636950000000013</c:v>
                      </c:pt>
                      <c:pt idx="2932">
                        <c:v>0.12637550000000014</c:v>
                      </c:pt>
                      <c:pt idx="2933">
                        <c:v>0.12637950000000014</c:v>
                      </c:pt>
                      <c:pt idx="2934">
                        <c:v>0.12638300000000016</c:v>
                      </c:pt>
                      <c:pt idx="2935">
                        <c:v>0.12638500000000016</c:v>
                      </c:pt>
                      <c:pt idx="2936">
                        <c:v>0.12638600000000019</c:v>
                      </c:pt>
                      <c:pt idx="2937">
                        <c:v>0.12638850000000018</c:v>
                      </c:pt>
                      <c:pt idx="2938">
                        <c:v>0.12636750000000016</c:v>
                      </c:pt>
                      <c:pt idx="2939">
                        <c:v>0.12637200000000015</c:v>
                      </c:pt>
                      <c:pt idx="2940">
                        <c:v>0.12636900000000015</c:v>
                      </c:pt>
                      <c:pt idx="2941">
                        <c:v>0.12638550000000015</c:v>
                      </c:pt>
                      <c:pt idx="2942">
                        <c:v>0.12639550000000013</c:v>
                      </c:pt>
                      <c:pt idx="2943">
                        <c:v>0.12640650000000014</c:v>
                      </c:pt>
                      <c:pt idx="2944">
                        <c:v>0.12641250000000015</c:v>
                      </c:pt>
                      <c:pt idx="2945">
                        <c:v>0.12641450000000012</c:v>
                      </c:pt>
                      <c:pt idx="2946">
                        <c:v>0.12641700000000017</c:v>
                      </c:pt>
                      <c:pt idx="2947">
                        <c:v>0.12641800000000017</c:v>
                      </c:pt>
                      <c:pt idx="2948">
                        <c:v>0.12641150000000015</c:v>
                      </c:pt>
                      <c:pt idx="2949">
                        <c:v>0.12641150000000015</c:v>
                      </c:pt>
                      <c:pt idx="2950">
                        <c:v>0.12640750000000014</c:v>
                      </c:pt>
                      <c:pt idx="2951">
                        <c:v>0.12640650000000017</c:v>
                      </c:pt>
                      <c:pt idx="2952">
                        <c:v>0.12640200000000015</c:v>
                      </c:pt>
                      <c:pt idx="2953">
                        <c:v>0.12639700000000018</c:v>
                      </c:pt>
                      <c:pt idx="2954">
                        <c:v>0.12639250000000016</c:v>
                      </c:pt>
                      <c:pt idx="2955">
                        <c:v>0.12639350000000016</c:v>
                      </c:pt>
                      <c:pt idx="2956">
                        <c:v>0.12638350000000015</c:v>
                      </c:pt>
                      <c:pt idx="2957">
                        <c:v>0.12637300000000015</c:v>
                      </c:pt>
                      <c:pt idx="2958">
                        <c:v>0.12636400000000014</c:v>
                      </c:pt>
                      <c:pt idx="2959">
                        <c:v>0.12635450000000012</c:v>
                      </c:pt>
                      <c:pt idx="2960">
                        <c:v>0.12634350000000014</c:v>
                      </c:pt>
                      <c:pt idx="2961">
                        <c:v>0.12632700000000013</c:v>
                      </c:pt>
                      <c:pt idx="2962">
                        <c:v>0.12631500000000012</c:v>
                      </c:pt>
                      <c:pt idx="2963">
                        <c:v>0.12630000000000011</c:v>
                      </c:pt>
                      <c:pt idx="2964">
                        <c:v>0.12628000000000011</c:v>
                      </c:pt>
                      <c:pt idx="2965">
                        <c:v>0.12626650000000011</c:v>
                      </c:pt>
                      <c:pt idx="2966">
                        <c:v>0.12624900000000011</c:v>
                      </c:pt>
                      <c:pt idx="2967">
                        <c:v>0.12623200000000007</c:v>
                      </c:pt>
                      <c:pt idx="2968">
                        <c:v>0.12621850000000007</c:v>
                      </c:pt>
                      <c:pt idx="2969">
                        <c:v>0.12620100000000006</c:v>
                      </c:pt>
                      <c:pt idx="2970">
                        <c:v>0.12617750000000005</c:v>
                      </c:pt>
                      <c:pt idx="2971">
                        <c:v>0.12616200000000005</c:v>
                      </c:pt>
                      <c:pt idx="2972">
                        <c:v>0.12614850000000008</c:v>
                      </c:pt>
                      <c:pt idx="2973">
                        <c:v>0.12613300000000011</c:v>
                      </c:pt>
                      <c:pt idx="2974">
                        <c:v>0.12611650000000008</c:v>
                      </c:pt>
                      <c:pt idx="2975">
                        <c:v>0.12609950000000006</c:v>
                      </c:pt>
                      <c:pt idx="2976">
                        <c:v>0.12608300000000006</c:v>
                      </c:pt>
                      <c:pt idx="2977">
                        <c:v>0.12606500000000007</c:v>
                      </c:pt>
                      <c:pt idx="2978">
                        <c:v>0.12604850000000006</c:v>
                      </c:pt>
                      <c:pt idx="2979">
                        <c:v>0.12603550000000005</c:v>
                      </c:pt>
                      <c:pt idx="2980">
                        <c:v>0.12602050000000006</c:v>
                      </c:pt>
                      <c:pt idx="2981">
                        <c:v>0.12600650000000008</c:v>
                      </c:pt>
                      <c:pt idx="2982">
                        <c:v>0.12598250000000005</c:v>
                      </c:pt>
                      <c:pt idx="2983">
                        <c:v>0.12597050000000004</c:v>
                      </c:pt>
                      <c:pt idx="2984">
                        <c:v>0.12595750000000006</c:v>
                      </c:pt>
                      <c:pt idx="2985">
                        <c:v>0.12594350000000001</c:v>
                      </c:pt>
                      <c:pt idx="2986">
                        <c:v>0.12595750000000003</c:v>
                      </c:pt>
                      <c:pt idx="2987">
                        <c:v>0.12593300000000002</c:v>
                      </c:pt>
                      <c:pt idx="2988">
                        <c:v>0.12591350000000001</c:v>
                      </c:pt>
                      <c:pt idx="2989">
                        <c:v>0.12589350000000002</c:v>
                      </c:pt>
                      <c:pt idx="2990">
                        <c:v>0.12587800000000002</c:v>
                      </c:pt>
                      <c:pt idx="2991">
                        <c:v>0.12586600000000001</c:v>
                      </c:pt>
                      <c:pt idx="2992">
                        <c:v>0.12585550000000001</c:v>
                      </c:pt>
                      <c:pt idx="2993">
                        <c:v>0.1258455</c:v>
                      </c:pt>
                      <c:pt idx="2994">
                        <c:v>0.12583349999999999</c:v>
                      </c:pt>
                      <c:pt idx="2995">
                        <c:v>0.12582750000000001</c:v>
                      </c:pt>
                      <c:pt idx="2996">
                        <c:v>0.1258195</c:v>
                      </c:pt>
                      <c:pt idx="2997">
                        <c:v>0.12581149999999999</c:v>
                      </c:pt>
                      <c:pt idx="2998">
                        <c:v>0.125802</c:v>
                      </c:pt>
                      <c:pt idx="2999">
                        <c:v>0.12579750000000001</c:v>
                      </c:pt>
                      <c:pt idx="3000">
                        <c:v>0.12578999999999999</c:v>
                      </c:pt>
                      <c:pt idx="3001">
                        <c:v>0.12578149999999996</c:v>
                      </c:pt>
                      <c:pt idx="3002">
                        <c:v>0.12577199999999999</c:v>
                      </c:pt>
                      <c:pt idx="3003">
                        <c:v>0.1257615</c:v>
                      </c:pt>
                      <c:pt idx="3004">
                        <c:v>0.12575800000000001</c:v>
                      </c:pt>
                      <c:pt idx="3005">
                        <c:v>0.125746</c:v>
                      </c:pt>
                      <c:pt idx="3006">
                        <c:v>0.12574349999999998</c:v>
                      </c:pt>
                      <c:pt idx="3007">
                        <c:v>0.12573699999999996</c:v>
                      </c:pt>
                      <c:pt idx="3008">
                        <c:v>0.12572749999999996</c:v>
                      </c:pt>
                      <c:pt idx="3009">
                        <c:v>0.12572149999999996</c:v>
                      </c:pt>
                      <c:pt idx="3010">
                        <c:v>0.12571199999999993</c:v>
                      </c:pt>
                      <c:pt idx="3011">
                        <c:v>0.12570299999999995</c:v>
                      </c:pt>
                      <c:pt idx="3012">
                        <c:v>0.12569699999999995</c:v>
                      </c:pt>
                      <c:pt idx="3013">
                        <c:v>0.12569099999999994</c:v>
                      </c:pt>
                      <c:pt idx="3014">
                        <c:v>0.12568199999999993</c:v>
                      </c:pt>
                      <c:pt idx="3015">
                        <c:v>0.12567349999999994</c:v>
                      </c:pt>
                      <c:pt idx="3016">
                        <c:v>0.12566349999999993</c:v>
                      </c:pt>
                      <c:pt idx="3017">
                        <c:v>0.12565599999999993</c:v>
                      </c:pt>
                      <c:pt idx="3018">
                        <c:v>0.12564749999999988</c:v>
                      </c:pt>
                      <c:pt idx="3019">
                        <c:v>0.12564049999999991</c:v>
                      </c:pt>
                      <c:pt idx="3020">
                        <c:v>0.12562999999999991</c:v>
                      </c:pt>
                      <c:pt idx="3021">
                        <c:v>0.12564249999999991</c:v>
                      </c:pt>
                      <c:pt idx="3022">
                        <c:v>0.1256344999999999</c:v>
                      </c:pt>
                      <c:pt idx="3023">
                        <c:v>0.1256334999999999</c:v>
                      </c:pt>
                      <c:pt idx="3024">
                        <c:v>0.12562899999999988</c:v>
                      </c:pt>
                      <c:pt idx="3025">
                        <c:v>0.12562499999999988</c:v>
                      </c:pt>
                      <c:pt idx="3026">
                        <c:v>0.12562449999999989</c:v>
                      </c:pt>
                      <c:pt idx="3027">
                        <c:v>0.12561999999999987</c:v>
                      </c:pt>
                      <c:pt idx="3028">
                        <c:v>0.12561549999999985</c:v>
                      </c:pt>
                      <c:pt idx="3029">
                        <c:v>0.12560799999999989</c:v>
                      </c:pt>
                      <c:pt idx="3030">
                        <c:v>0.12560349999999987</c:v>
                      </c:pt>
                      <c:pt idx="3031">
                        <c:v>0.12560099999999985</c:v>
                      </c:pt>
                      <c:pt idx="3032">
                        <c:v>0.12559399999999987</c:v>
                      </c:pt>
                      <c:pt idx="3033">
                        <c:v>0.12558199999999986</c:v>
                      </c:pt>
                      <c:pt idx="3034">
                        <c:v>0.12557149999999986</c:v>
                      </c:pt>
                      <c:pt idx="3035">
                        <c:v>0.12556399999999987</c:v>
                      </c:pt>
                      <c:pt idx="3036">
                        <c:v>0.12555799999999986</c:v>
                      </c:pt>
                      <c:pt idx="3037">
                        <c:v>0.12555299999999986</c:v>
                      </c:pt>
                      <c:pt idx="3038">
                        <c:v>0.12554649999999987</c:v>
                      </c:pt>
                      <c:pt idx="3039">
                        <c:v>0.1255399999999999</c:v>
                      </c:pt>
                      <c:pt idx="3040">
                        <c:v>0.12553249999999991</c:v>
                      </c:pt>
                      <c:pt idx="3041">
                        <c:v>0.12552499999999994</c:v>
                      </c:pt>
                      <c:pt idx="3042">
                        <c:v>0.12551449999999992</c:v>
                      </c:pt>
                      <c:pt idx="3043">
                        <c:v>0.12550099999999995</c:v>
                      </c:pt>
                      <c:pt idx="3044">
                        <c:v>0.12549099999999991</c:v>
                      </c:pt>
                      <c:pt idx="3045">
                        <c:v>0.12548349999999991</c:v>
                      </c:pt>
                      <c:pt idx="3046">
                        <c:v>0.12547399999999992</c:v>
                      </c:pt>
                      <c:pt idx="3047">
                        <c:v>0.12546499999999991</c:v>
                      </c:pt>
                      <c:pt idx="3048">
                        <c:v>0.12545899999999988</c:v>
                      </c:pt>
                      <c:pt idx="3049">
                        <c:v>0.1254539999999999</c:v>
                      </c:pt>
                      <c:pt idx="3050">
                        <c:v>0.1254374999999999</c:v>
                      </c:pt>
                      <c:pt idx="3051">
                        <c:v>0.1254434999999999</c:v>
                      </c:pt>
                      <c:pt idx="3052">
                        <c:v>0.1254364999999999</c:v>
                      </c:pt>
                      <c:pt idx="3053">
                        <c:v>0.12543349999999989</c:v>
                      </c:pt>
                      <c:pt idx="3054">
                        <c:v>0.12543449999999989</c:v>
                      </c:pt>
                      <c:pt idx="3055">
                        <c:v>0.12543549999999989</c:v>
                      </c:pt>
                      <c:pt idx="3056">
                        <c:v>0.12543799999999991</c:v>
                      </c:pt>
                      <c:pt idx="3057">
                        <c:v>0.1254374999999999</c:v>
                      </c:pt>
                      <c:pt idx="3058">
                        <c:v>0.12543499999999991</c:v>
                      </c:pt>
                      <c:pt idx="3059">
                        <c:v>0.1254424999999999</c:v>
                      </c:pt>
                      <c:pt idx="3060">
                        <c:v>0.1254454999999999</c:v>
                      </c:pt>
                      <c:pt idx="3061">
                        <c:v>0.12545349999999991</c:v>
                      </c:pt>
                      <c:pt idx="3062">
                        <c:v>0.12545649999999992</c:v>
                      </c:pt>
                      <c:pt idx="3063">
                        <c:v>0.12545999999999988</c:v>
                      </c:pt>
                      <c:pt idx="3064">
                        <c:v>0.1254654999999999</c:v>
                      </c:pt>
                      <c:pt idx="3065">
                        <c:v>0.12547099999999989</c:v>
                      </c:pt>
                      <c:pt idx="3066">
                        <c:v>0.12547749999999991</c:v>
                      </c:pt>
                      <c:pt idx="3067">
                        <c:v>0.1254829999999999</c:v>
                      </c:pt>
                      <c:pt idx="3068">
                        <c:v>0.1254869999999999</c:v>
                      </c:pt>
                      <c:pt idx="3069">
                        <c:v>0.12549449999999993</c:v>
                      </c:pt>
                      <c:pt idx="3070">
                        <c:v>0.1255014999999999</c:v>
                      </c:pt>
                      <c:pt idx="3071">
                        <c:v>0.12550749999999991</c:v>
                      </c:pt>
                      <c:pt idx="3072">
                        <c:v>0.12551099999999993</c:v>
                      </c:pt>
                      <c:pt idx="3073">
                        <c:v>0.12551799999999994</c:v>
                      </c:pt>
                      <c:pt idx="3074">
                        <c:v>0.12552199999999994</c:v>
                      </c:pt>
                      <c:pt idx="3075">
                        <c:v>0.12552399999999994</c:v>
                      </c:pt>
                      <c:pt idx="3076">
                        <c:v>0.12552699999999992</c:v>
                      </c:pt>
                      <c:pt idx="3077">
                        <c:v>0.12552849999999993</c:v>
                      </c:pt>
                      <c:pt idx="3078">
                        <c:v>0.12552399999999994</c:v>
                      </c:pt>
                      <c:pt idx="3079">
                        <c:v>0.12552899999999995</c:v>
                      </c:pt>
                      <c:pt idx="3080">
                        <c:v>0.12552949999999993</c:v>
                      </c:pt>
                      <c:pt idx="3081">
                        <c:v>0.12552699999999997</c:v>
                      </c:pt>
                      <c:pt idx="3082">
                        <c:v>0.12552299999999994</c:v>
                      </c:pt>
                      <c:pt idx="3083">
                        <c:v>0.12551699999999996</c:v>
                      </c:pt>
                      <c:pt idx="3084">
                        <c:v>0.12551549999999997</c:v>
                      </c:pt>
                      <c:pt idx="3085">
                        <c:v>0.12550499999999998</c:v>
                      </c:pt>
                      <c:pt idx="3086">
                        <c:v>0.12550399999999998</c:v>
                      </c:pt>
                      <c:pt idx="3087">
                        <c:v>0.125499</c:v>
                      </c:pt>
                      <c:pt idx="3088">
                        <c:v>0.12548899999999999</c:v>
                      </c:pt>
                      <c:pt idx="3089">
                        <c:v>0.1254855</c:v>
                      </c:pt>
                      <c:pt idx="3090">
                        <c:v>0.12547649999999999</c:v>
                      </c:pt>
                      <c:pt idx="3091">
                        <c:v>0.12547199999999997</c:v>
                      </c:pt>
                      <c:pt idx="3092">
                        <c:v>0.12546699999999997</c:v>
                      </c:pt>
                      <c:pt idx="3093">
                        <c:v>0.12546449999999998</c:v>
                      </c:pt>
                      <c:pt idx="3094">
                        <c:v>0.12541749999999996</c:v>
                      </c:pt>
                      <c:pt idx="3095">
                        <c:v>0.1254015</c:v>
                      </c:pt>
                      <c:pt idx="3096">
                        <c:v>0.12538649999999998</c:v>
                      </c:pt>
                      <c:pt idx="3097">
                        <c:v>0.12538650000000001</c:v>
                      </c:pt>
                      <c:pt idx="3098">
                        <c:v>0.12538250000000001</c:v>
                      </c:pt>
                      <c:pt idx="3099">
                        <c:v>0.12537600000000004</c:v>
                      </c:pt>
                      <c:pt idx="3100">
                        <c:v>0.12537350000000003</c:v>
                      </c:pt>
                      <c:pt idx="3101">
                        <c:v>0.12536950000000005</c:v>
                      </c:pt>
                      <c:pt idx="3102">
                        <c:v>0.12536950000000005</c:v>
                      </c:pt>
                      <c:pt idx="3103">
                        <c:v>0.12536600000000006</c:v>
                      </c:pt>
                      <c:pt idx="3104">
                        <c:v>0.12535900000000005</c:v>
                      </c:pt>
                      <c:pt idx="3105">
                        <c:v>0.12535700000000005</c:v>
                      </c:pt>
                      <c:pt idx="3106">
                        <c:v>0.12534950000000009</c:v>
                      </c:pt>
                      <c:pt idx="3107">
                        <c:v>0.12534700000000007</c:v>
                      </c:pt>
                      <c:pt idx="3108">
                        <c:v>0.12534500000000007</c:v>
                      </c:pt>
                      <c:pt idx="3109">
                        <c:v>0.12534350000000005</c:v>
                      </c:pt>
                      <c:pt idx="3110">
                        <c:v>0.12534450000000008</c:v>
                      </c:pt>
                      <c:pt idx="3111">
                        <c:v>0.12534400000000007</c:v>
                      </c:pt>
                      <c:pt idx="3112">
                        <c:v>0.12534350000000005</c:v>
                      </c:pt>
                      <c:pt idx="3113">
                        <c:v>0.12534400000000007</c:v>
                      </c:pt>
                      <c:pt idx="3114">
                        <c:v>0.12534400000000007</c:v>
                      </c:pt>
                      <c:pt idx="3115">
                        <c:v>0.12534450000000008</c:v>
                      </c:pt>
                      <c:pt idx="3116">
                        <c:v>0.12534150000000008</c:v>
                      </c:pt>
                      <c:pt idx="3117">
                        <c:v>0.12534550000000008</c:v>
                      </c:pt>
                      <c:pt idx="3118">
                        <c:v>0.12534450000000008</c:v>
                      </c:pt>
                      <c:pt idx="3119">
                        <c:v>0.12534300000000009</c:v>
                      </c:pt>
                      <c:pt idx="3120">
                        <c:v>0.12534250000000011</c:v>
                      </c:pt>
                      <c:pt idx="3121">
                        <c:v>0.12534200000000012</c:v>
                      </c:pt>
                      <c:pt idx="3122">
                        <c:v>0.12534150000000013</c:v>
                      </c:pt>
                      <c:pt idx="3123">
                        <c:v>0.12534350000000014</c:v>
                      </c:pt>
                      <c:pt idx="3124">
                        <c:v>0.12534650000000014</c:v>
                      </c:pt>
                      <c:pt idx="3125">
                        <c:v>0.12534450000000014</c:v>
                      </c:pt>
                      <c:pt idx="3126">
                        <c:v>0.12534800000000015</c:v>
                      </c:pt>
                      <c:pt idx="3127">
                        <c:v>0.12534950000000014</c:v>
                      </c:pt>
                      <c:pt idx="3128">
                        <c:v>0.12534900000000015</c:v>
                      </c:pt>
                      <c:pt idx="3129">
                        <c:v>0.12535450000000015</c:v>
                      </c:pt>
                      <c:pt idx="3130">
                        <c:v>0.12535400000000016</c:v>
                      </c:pt>
                      <c:pt idx="3131">
                        <c:v>0.12535700000000019</c:v>
                      </c:pt>
                      <c:pt idx="3132">
                        <c:v>0.12535700000000019</c:v>
                      </c:pt>
                      <c:pt idx="3133">
                        <c:v>0.12535750000000018</c:v>
                      </c:pt>
                      <c:pt idx="3134">
                        <c:v>0.12535900000000016</c:v>
                      </c:pt>
                      <c:pt idx="3135">
                        <c:v>0.12535900000000016</c:v>
                      </c:pt>
                      <c:pt idx="3136">
                        <c:v>0.12535950000000018</c:v>
                      </c:pt>
                      <c:pt idx="3137">
                        <c:v>0.12535800000000019</c:v>
                      </c:pt>
                      <c:pt idx="3138">
                        <c:v>0.12535900000000016</c:v>
                      </c:pt>
                      <c:pt idx="3139">
                        <c:v>0.12535800000000019</c:v>
                      </c:pt>
                      <c:pt idx="3140">
                        <c:v>0.12535400000000016</c:v>
                      </c:pt>
                      <c:pt idx="3141">
                        <c:v>0.12534950000000017</c:v>
                      </c:pt>
                      <c:pt idx="3142">
                        <c:v>0.12534550000000017</c:v>
                      </c:pt>
                      <c:pt idx="3143">
                        <c:v>0.12534000000000015</c:v>
                      </c:pt>
                      <c:pt idx="3144">
                        <c:v>0.12533450000000015</c:v>
                      </c:pt>
                      <c:pt idx="3145">
                        <c:v>0.12533000000000016</c:v>
                      </c:pt>
                      <c:pt idx="3146">
                        <c:v>0.12532650000000015</c:v>
                      </c:pt>
                      <c:pt idx="3147">
                        <c:v>0.12532450000000014</c:v>
                      </c:pt>
                      <c:pt idx="3148">
                        <c:v>0.12532300000000013</c:v>
                      </c:pt>
                      <c:pt idx="3149">
                        <c:v>0.12532050000000011</c:v>
                      </c:pt>
                      <c:pt idx="3150">
                        <c:v>0.12531800000000012</c:v>
                      </c:pt>
                      <c:pt idx="3151">
                        <c:v>0.12531200000000012</c:v>
                      </c:pt>
                      <c:pt idx="3152">
                        <c:v>0.12531150000000013</c:v>
                      </c:pt>
                      <c:pt idx="3153">
                        <c:v>0.12530750000000013</c:v>
                      </c:pt>
                      <c:pt idx="3154">
                        <c:v>0.12530600000000014</c:v>
                      </c:pt>
                      <c:pt idx="3155">
                        <c:v>0.12529150000000014</c:v>
                      </c:pt>
                      <c:pt idx="3156">
                        <c:v>0.12529050000000017</c:v>
                      </c:pt>
                      <c:pt idx="3157">
                        <c:v>0.12528650000000016</c:v>
                      </c:pt>
                      <c:pt idx="3158">
                        <c:v>0.12528250000000019</c:v>
                      </c:pt>
                      <c:pt idx="3159">
                        <c:v>0.12527750000000018</c:v>
                      </c:pt>
                      <c:pt idx="3160">
                        <c:v>0.12527150000000017</c:v>
                      </c:pt>
                      <c:pt idx="3161">
                        <c:v>0.12526650000000017</c:v>
                      </c:pt>
                      <c:pt idx="3162">
                        <c:v>0.12525500000000017</c:v>
                      </c:pt>
                      <c:pt idx="3163">
                        <c:v>0.12524950000000018</c:v>
                      </c:pt>
                      <c:pt idx="3164">
                        <c:v>0.12524300000000019</c:v>
                      </c:pt>
                      <c:pt idx="3165">
                        <c:v>0.12523750000000017</c:v>
                      </c:pt>
                      <c:pt idx="3166">
                        <c:v>0.12523250000000016</c:v>
                      </c:pt>
                      <c:pt idx="3167">
                        <c:v>0.12522450000000018</c:v>
                      </c:pt>
                      <c:pt idx="3168">
                        <c:v>0.12521850000000018</c:v>
                      </c:pt>
                      <c:pt idx="3169">
                        <c:v>0.12521150000000014</c:v>
                      </c:pt>
                      <c:pt idx="3170">
                        <c:v>0.12520650000000016</c:v>
                      </c:pt>
                      <c:pt idx="3171">
                        <c:v>0.12520300000000018</c:v>
                      </c:pt>
                      <c:pt idx="3172">
                        <c:v>0.12519450000000018</c:v>
                      </c:pt>
                      <c:pt idx="3173">
                        <c:v>0.12518600000000016</c:v>
                      </c:pt>
                      <c:pt idx="3174">
                        <c:v>0.12518200000000015</c:v>
                      </c:pt>
                      <c:pt idx="3175">
                        <c:v>0.12517800000000018</c:v>
                      </c:pt>
                      <c:pt idx="3176">
                        <c:v>0.12517150000000016</c:v>
                      </c:pt>
                      <c:pt idx="3177">
                        <c:v>0.12516650000000018</c:v>
                      </c:pt>
                      <c:pt idx="3178">
                        <c:v>0.12516050000000017</c:v>
                      </c:pt>
                      <c:pt idx="3179">
                        <c:v>0.12515500000000018</c:v>
                      </c:pt>
                      <c:pt idx="3180">
                        <c:v>0.12515000000000018</c:v>
                      </c:pt>
                      <c:pt idx="3181">
                        <c:v>0.12514350000000016</c:v>
                      </c:pt>
                      <c:pt idx="3182">
                        <c:v>0.12514700000000017</c:v>
                      </c:pt>
                      <c:pt idx="3183">
                        <c:v>0.12514100000000017</c:v>
                      </c:pt>
                      <c:pt idx="3184">
                        <c:v>0.12513550000000018</c:v>
                      </c:pt>
                      <c:pt idx="3185">
                        <c:v>0.12513400000000016</c:v>
                      </c:pt>
                      <c:pt idx="3186">
                        <c:v>0.12510250000000014</c:v>
                      </c:pt>
                      <c:pt idx="3187">
                        <c:v>0.12511450000000013</c:v>
                      </c:pt>
                      <c:pt idx="3188">
                        <c:v>0.12511900000000015</c:v>
                      </c:pt>
                      <c:pt idx="3189">
                        <c:v>0.12512400000000015</c:v>
                      </c:pt>
                      <c:pt idx="3190">
                        <c:v>0.12512850000000014</c:v>
                      </c:pt>
                      <c:pt idx="3191">
                        <c:v>0.12512800000000016</c:v>
                      </c:pt>
                      <c:pt idx="3192">
                        <c:v>0.12512400000000015</c:v>
                      </c:pt>
                      <c:pt idx="3193">
                        <c:v>0.12511850000000013</c:v>
                      </c:pt>
                      <c:pt idx="3194">
                        <c:v>0.12511550000000013</c:v>
                      </c:pt>
                      <c:pt idx="3195">
                        <c:v>0.12511050000000012</c:v>
                      </c:pt>
                      <c:pt idx="3196">
                        <c:v>0.1251040000000001</c:v>
                      </c:pt>
                      <c:pt idx="3197">
                        <c:v>0.12510000000000013</c:v>
                      </c:pt>
                      <c:pt idx="3198">
                        <c:v>0.12509200000000012</c:v>
                      </c:pt>
                      <c:pt idx="3199">
                        <c:v>0.1250845000000001</c:v>
                      </c:pt>
                      <c:pt idx="3200">
                        <c:v>0.12507850000000012</c:v>
                      </c:pt>
                      <c:pt idx="3201">
                        <c:v>0.1250740000000001</c:v>
                      </c:pt>
                      <c:pt idx="3202">
                        <c:v>0.12506950000000011</c:v>
                      </c:pt>
                      <c:pt idx="3203">
                        <c:v>0.12506400000000009</c:v>
                      </c:pt>
                      <c:pt idx="3204">
                        <c:v>0.12505900000000009</c:v>
                      </c:pt>
                      <c:pt idx="3205">
                        <c:v>0.1250555000000001</c:v>
                      </c:pt>
                      <c:pt idx="3206">
                        <c:v>0.1250490000000001</c:v>
                      </c:pt>
                      <c:pt idx="3207">
                        <c:v>0.12504450000000011</c:v>
                      </c:pt>
                      <c:pt idx="3208">
                        <c:v>0.12503850000000011</c:v>
                      </c:pt>
                      <c:pt idx="3209">
                        <c:v>0.12503300000000009</c:v>
                      </c:pt>
                      <c:pt idx="3210">
                        <c:v>0.12502800000000008</c:v>
                      </c:pt>
                      <c:pt idx="3211">
                        <c:v>0.12502150000000012</c:v>
                      </c:pt>
                      <c:pt idx="3212">
                        <c:v>0.12501350000000008</c:v>
                      </c:pt>
                      <c:pt idx="3213">
                        <c:v>0.12500400000000009</c:v>
                      </c:pt>
                      <c:pt idx="3214">
                        <c:v>0.12499600000000007</c:v>
                      </c:pt>
                      <c:pt idx="3215">
                        <c:v>0.12498650000000006</c:v>
                      </c:pt>
                      <c:pt idx="3216">
                        <c:v>0.12498000000000005</c:v>
                      </c:pt>
                      <c:pt idx="3217">
                        <c:v>0.12496800000000005</c:v>
                      </c:pt>
                      <c:pt idx="3218">
                        <c:v>0.12495900000000006</c:v>
                      </c:pt>
                      <c:pt idx="3219">
                        <c:v>0.12494550000000006</c:v>
                      </c:pt>
                      <c:pt idx="3220">
                        <c:v>0.12493600000000006</c:v>
                      </c:pt>
                      <c:pt idx="3221">
                        <c:v>0.12492750000000007</c:v>
                      </c:pt>
                      <c:pt idx="3222">
                        <c:v>0.12492000000000006</c:v>
                      </c:pt>
                      <c:pt idx="3223">
                        <c:v>0.12490900000000005</c:v>
                      </c:pt>
                      <c:pt idx="3224">
                        <c:v>0.12489700000000008</c:v>
                      </c:pt>
                      <c:pt idx="3225">
                        <c:v>0.12488550000000007</c:v>
                      </c:pt>
                      <c:pt idx="3226">
                        <c:v>0.12487550000000008</c:v>
                      </c:pt>
                      <c:pt idx="3227">
                        <c:v>0.12486450000000007</c:v>
                      </c:pt>
                      <c:pt idx="3228">
                        <c:v>0.12485500000000008</c:v>
                      </c:pt>
                      <c:pt idx="3229">
                        <c:v>0.12484550000000005</c:v>
                      </c:pt>
                      <c:pt idx="3230">
                        <c:v>0.12483500000000004</c:v>
                      </c:pt>
                      <c:pt idx="3231">
                        <c:v>0.12482450000000002</c:v>
                      </c:pt>
                      <c:pt idx="3232">
                        <c:v>0.12481500000000002</c:v>
                      </c:pt>
                      <c:pt idx="3233">
                        <c:v>0.12480800000000002</c:v>
                      </c:pt>
                      <c:pt idx="3234">
                        <c:v>0.12480250000000001</c:v>
                      </c:pt>
                      <c:pt idx="3235">
                        <c:v>0.12479250000000003</c:v>
                      </c:pt>
                      <c:pt idx="3236">
                        <c:v>0.12478450000000001</c:v>
                      </c:pt>
                      <c:pt idx="3237">
                        <c:v>0.12477250000000001</c:v>
                      </c:pt>
                      <c:pt idx="3238">
                        <c:v>0.1247645</c:v>
                      </c:pt>
                      <c:pt idx="3239">
                        <c:v>0.12475649999999998</c:v>
                      </c:pt>
                      <c:pt idx="3240">
                        <c:v>0.12475</c:v>
                      </c:pt>
                      <c:pt idx="3241">
                        <c:v>0.12474650000000001</c:v>
                      </c:pt>
                      <c:pt idx="3242">
                        <c:v>0.1247455</c:v>
                      </c:pt>
                      <c:pt idx="3243">
                        <c:v>0.12474999999999997</c:v>
                      </c:pt>
                      <c:pt idx="3244">
                        <c:v>0.12474949999999999</c:v>
                      </c:pt>
                      <c:pt idx="3245">
                        <c:v>0.12475099999999997</c:v>
                      </c:pt>
                      <c:pt idx="3246">
                        <c:v>0.12475099999999996</c:v>
                      </c:pt>
                      <c:pt idx="3247">
                        <c:v>0.12475099999999996</c:v>
                      </c:pt>
                      <c:pt idx="3248">
                        <c:v>0.12475099999999995</c:v>
                      </c:pt>
                      <c:pt idx="3249">
                        <c:v>0.12474949999999993</c:v>
                      </c:pt>
                      <c:pt idx="3250">
                        <c:v>0.12475349999999992</c:v>
                      </c:pt>
                      <c:pt idx="3251">
                        <c:v>0.12475349999999992</c:v>
                      </c:pt>
                      <c:pt idx="3252">
                        <c:v>0.12475749999999991</c:v>
                      </c:pt>
                      <c:pt idx="3253">
                        <c:v>0.1247589999999999</c:v>
                      </c:pt>
                      <c:pt idx="3254">
                        <c:v>0.1247589999999999</c:v>
                      </c:pt>
                      <c:pt idx="3255">
                        <c:v>0.1247589999999999</c:v>
                      </c:pt>
                      <c:pt idx="3256">
                        <c:v>0.12475849999999991</c:v>
                      </c:pt>
                      <c:pt idx="3257">
                        <c:v>0.1247594999999999</c:v>
                      </c:pt>
                      <c:pt idx="3258">
                        <c:v>0.12476049999999989</c:v>
                      </c:pt>
                      <c:pt idx="3259">
                        <c:v>0.1247569999999999</c:v>
                      </c:pt>
                      <c:pt idx="3260">
                        <c:v>0.12475599999999989</c:v>
                      </c:pt>
                      <c:pt idx="3261">
                        <c:v>0.1247474999999999</c:v>
                      </c:pt>
                      <c:pt idx="3262">
                        <c:v>0.12474649999999989</c:v>
                      </c:pt>
                      <c:pt idx="3263">
                        <c:v>0.12474399999999988</c:v>
                      </c:pt>
                      <c:pt idx="3264">
                        <c:v>0.12474099999999988</c:v>
                      </c:pt>
                      <c:pt idx="3265">
                        <c:v>0.12473799999999988</c:v>
                      </c:pt>
                      <c:pt idx="3266">
                        <c:v>0.12473299999999987</c:v>
                      </c:pt>
                      <c:pt idx="3267">
                        <c:v>0.12473199999999988</c:v>
                      </c:pt>
                      <c:pt idx="3268">
                        <c:v>0.12472799999999985</c:v>
                      </c:pt>
                      <c:pt idx="3269">
                        <c:v>0.12472649999999985</c:v>
                      </c:pt>
                      <c:pt idx="3270">
                        <c:v>0.12472299999999986</c:v>
                      </c:pt>
                      <c:pt idx="3271">
                        <c:v>0.12471849999999984</c:v>
                      </c:pt>
                      <c:pt idx="3272">
                        <c:v>0.12471549999999984</c:v>
                      </c:pt>
                      <c:pt idx="3273">
                        <c:v>0.12471399999999985</c:v>
                      </c:pt>
                      <c:pt idx="3274">
                        <c:v>0.12473049999999984</c:v>
                      </c:pt>
                      <c:pt idx="3275">
                        <c:v>0.12472249999999985</c:v>
                      </c:pt>
                      <c:pt idx="3276">
                        <c:v>0.12471599999999987</c:v>
                      </c:pt>
                      <c:pt idx="3277">
                        <c:v>0.12470999999999986</c:v>
                      </c:pt>
                      <c:pt idx="3278">
                        <c:v>0.12469799999999985</c:v>
                      </c:pt>
                      <c:pt idx="3279">
                        <c:v>0.12470449999999987</c:v>
                      </c:pt>
                      <c:pt idx="3280">
                        <c:v>0.12470399999999986</c:v>
                      </c:pt>
                      <c:pt idx="3281">
                        <c:v>0.12470299999999984</c:v>
                      </c:pt>
                      <c:pt idx="3282">
                        <c:v>0.12470349999999984</c:v>
                      </c:pt>
                      <c:pt idx="3283">
                        <c:v>0.12470249999999984</c:v>
                      </c:pt>
                      <c:pt idx="3284">
                        <c:v>0.12470149999999985</c:v>
                      </c:pt>
                      <c:pt idx="3285">
                        <c:v>0.12470799999999986</c:v>
                      </c:pt>
                      <c:pt idx="3286">
                        <c:v>0.12470849999999988</c:v>
                      </c:pt>
                      <c:pt idx="3287">
                        <c:v>0.12471249999999989</c:v>
                      </c:pt>
                      <c:pt idx="3288">
                        <c:v>0.12471399999999991</c:v>
                      </c:pt>
                      <c:pt idx="3289">
                        <c:v>0.12471649999999991</c:v>
                      </c:pt>
                      <c:pt idx="3290">
                        <c:v>0.12472299999999992</c:v>
                      </c:pt>
                      <c:pt idx="3291">
                        <c:v>0.12472699999999992</c:v>
                      </c:pt>
                      <c:pt idx="3292">
                        <c:v>0.12475699999999995</c:v>
                      </c:pt>
                      <c:pt idx="3293">
                        <c:v>0.12475549999999994</c:v>
                      </c:pt>
                      <c:pt idx="3294">
                        <c:v>0.12482449999999994</c:v>
                      </c:pt>
                      <c:pt idx="3295">
                        <c:v>0.12482799999999993</c:v>
                      </c:pt>
                      <c:pt idx="3296">
                        <c:v>0.12484449999999994</c:v>
                      </c:pt>
                      <c:pt idx="3297">
                        <c:v>0.12484799999999993</c:v>
                      </c:pt>
                      <c:pt idx="3298">
                        <c:v>0.12486099999999993</c:v>
                      </c:pt>
                      <c:pt idx="3299">
                        <c:v>0.12487099999999993</c:v>
                      </c:pt>
                      <c:pt idx="3300">
                        <c:v>0.12487699999999993</c:v>
                      </c:pt>
                      <c:pt idx="3301">
                        <c:v>0.12488399999999995</c:v>
                      </c:pt>
                      <c:pt idx="3302">
                        <c:v>0.12487699999999995</c:v>
                      </c:pt>
                      <c:pt idx="3303">
                        <c:v>0.12487449999999996</c:v>
                      </c:pt>
                      <c:pt idx="3304">
                        <c:v>0.12487349999999996</c:v>
                      </c:pt>
                      <c:pt idx="3305">
                        <c:v>0.12487049999999998</c:v>
                      </c:pt>
                      <c:pt idx="3306">
                        <c:v>0.124879</c:v>
                      </c:pt>
                      <c:pt idx="3307">
                        <c:v>0.12488300000000001</c:v>
                      </c:pt>
                      <c:pt idx="3308">
                        <c:v>0.12488400000000001</c:v>
                      </c:pt>
                      <c:pt idx="3309">
                        <c:v>0.124879</c:v>
                      </c:pt>
                      <c:pt idx="3310">
                        <c:v>0.12487650000000002</c:v>
                      </c:pt>
                      <c:pt idx="3311">
                        <c:v>0.12488050000000001</c:v>
                      </c:pt>
                      <c:pt idx="3312">
                        <c:v>0.12488050000000003</c:v>
                      </c:pt>
                      <c:pt idx="3313">
                        <c:v>0.12488500000000002</c:v>
                      </c:pt>
                      <c:pt idx="3314">
                        <c:v>0.12489550000000003</c:v>
                      </c:pt>
                      <c:pt idx="3315">
                        <c:v>0.12490850000000003</c:v>
                      </c:pt>
                      <c:pt idx="3316">
                        <c:v>0.12492000000000004</c:v>
                      </c:pt>
                      <c:pt idx="3317">
                        <c:v>0.12492450000000006</c:v>
                      </c:pt>
                      <c:pt idx="3318">
                        <c:v>0.12493300000000007</c:v>
                      </c:pt>
                      <c:pt idx="3319">
                        <c:v>0.12494000000000006</c:v>
                      </c:pt>
                      <c:pt idx="3320">
                        <c:v>0.12494300000000008</c:v>
                      </c:pt>
                      <c:pt idx="3321">
                        <c:v>0.12495300000000008</c:v>
                      </c:pt>
                      <c:pt idx="3322">
                        <c:v>0.12496100000000009</c:v>
                      </c:pt>
                      <c:pt idx="3323">
                        <c:v>0.12496550000000006</c:v>
                      </c:pt>
                      <c:pt idx="3324">
                        <c:v>0.12497100000000007</c:v>
                      </c:pt>
                      <c:pt idx="3325">
                        <c:v>0.12493250000000009</c:v>
                      </c:pt>
                      <c:pt idx="3326">
                        <c:v>0.12494600000000008</c:v>
                      </c:pt>
                      <c:pt idx="3327">
                        <c:v>0.12494000000000011</c:v>
                      </c:pt>
                      <c:pt idx="3328">
                        <c:v>0.12496150000000009</c:v>
                      </c:pt>
                      <c:pt idx="3329">
                        <c:v>0.12497300000000011</c:v>
                      </c:pt>
                      <c:pt idx="3330">
                        <c:v>0.12497950000000012</c:v>
                      </c:pt>
                      <c:pt idx="3331">
                        <c:v>0.12498450000000012</c:v>
                      </c:pt>
                      <c:pt idx="3332">
                        <c:v>0.12499650000000009</c:v>
                      </c:pt>
                      <c:pt idx="3333">
                        <c:v>0.12500500000000009</c:v>
                      </c:pt>
                      <c:pt idx="3334">
                        <c:v>0.1250160000000001</c:v>
                      </c:pt>
                      <c:pt idx="3335">
                        <c:v>0.1250275000000001</c:v>
                      </c:pt>
                      <c:pt idx="3336">
                        <c:v>0.1250400000000001</c:v>
                      </c:pt>
                      <c:pt idx="3337">
                        <c:v>0.12505200000000008</c:v>
                      </c:pt>
                      <c:pt idx="3338">
                        <c:v>0.12505050000000009</c:v>
                      </c:pt>
                      <c:pt idx="3339">
                        <c:v>0.1250605000000001</c:v>
                      </c:pt>
                      <c:pt idx="3340">
                        <c:v>0.1250770000000001</c:v>
                      </c:pt>
                      <c:pt idx="3341">
                        <c:v>0.12508600000000011</c:v>
                      </c:pt>
                      <c:pt idx="3342">
                        <c:v>0.12509850000000008</c:v>
                      </c:pt>
                      <c:pt idx="3343">
                        <c:v>0.12510250000000012</c:v>
                      </c:pt>
                      <c:pt idx="3344">
                        <c:v>0.1251155000000001</c:v>
                      </c:pt>
                      <c:pt idx="3345">
                        <c:v>0.1251300000000001</c:v>
                      </c:pt>
                      <c:pt idx="3346">
                        <c:v>0.1251455000000001</c:v>
                      </c:pt>
                      <c:pt idx="3347">
                        <c:v>0.12515250000000011</c:v>
                      </c:pt>
                      <c:pt idx="3348">
                        <c:v>0.12515850000000009</c:v>
                      </c:pt>
                      <c:pt idx="3349">
                        <c:v>0.12517700000000009</c:v>
                      </c:pt>
                      <c:pt idx="3350">
                        <c:v>0.12519200000000011</c:v>
                      </c:pt>
                      <c:pt idx="3351">
                        <c:v>0.12520200000000009</c:v>
                      </c:pt>
                      <c:pt idx="3352">
                        <c:v>0.1252110000000001</c:v>
                      </c:pt>
                      <c:pt idx="3353">
                        <c:v>0.12523050000000011</c:v>
                      </c:pt>
                      <c:pt idx="3354">
                        <c:v>0.1252430000000001</c:v>
                      </c:pt>
                      <c:pt idx="3355">
                        <c:v>0.1252630000000001</c:v>
                      </c:pt>
                      <c:pt idx="3356">
                        <c:v>0.12527150000000009</c:v>
                      </c:pt>
                      <c:pt idx="3357">
                        <c:v>0.12528750000000011</c:v>
                      </c:pt>
                      <c:pt idx="3358">
                        <c:v>0.1253045000000001</c:v>
                      </c:pt>
                      <c:pt idx="3359">
                        <c:v>0.12533000000000008</c:v>
                      </c:pt>
                      <c:pt idx="3360">
                        <c:v>0.12535250000000006</c:v>
                      </c:pt>
                      <c:pt idx="3361">
                        <c:v>0.12536900000000004</c:v>
                      </c:pt>
                      <c:pt idx="3362">
                        <c:v>0.12539100000000006</c:v>
                      </c:pt>
                      <c:pt idx="3363">
                        <c:v>0.12540950000000006</c:v>
                      </c:pt>
                      <c:pt idx="3364">
                        <c:v>0.12542950000000005</c:v>
                      </c:pt>
                      <c:pt idx="3365">
                        <c:v>0.12544550000000004</c:v>
                      </c:pt>
                      <c:pt idx="3366">
                        <c:v>0.12546500000000005</c:v>
                      </c:pt>
                      <c:pt idx="3367">
                        <c:v>0.12548450000000005</c:v>
                      </c:pt>
                      <c:pt idx="3368">
                        <c:v>0.12550700000000006</c:v>
                      </c:pt>
                      <c:pt idx="3369">
                        <c:v>0.12552550000000007</c:v>
                      </c:pt>
                      <c:pt idx="3370">
                        <c:v>0.12555100000000005</c:v>
                      </c:pt>
                      <c:pt idx="3371">
                        <c:v>0.12557500000000005</c:v>
                      </c:pt>
                      <c:pt idx="3372">
                        <c:v>0.12560050000000003</c:v>
                      </c:pt>
                      <c:pt idx="3373">
                        <c:v>0.12562600000000004</c:v>
                      </c:pt>
                      <c:pt idx="3374">
                        <c:v>0.12564850000000008</c:v>
                      </c:pt>
                      <c:pt idx="3375">
                        <c:v>0.12566600000000006</c:v>
                      </c:pt>
                      <c:pt idx="3376">
                        <c:v>0.12569000000000005</c:v>
                      </c:pt>
                      <c:pt idx="3377">
                        <c:v>0.12572000000000005</c:v>
                      </c:pt>
                      <c:pt idx="3378">
                        <c:v>0.12574150000000006</c:v>
                      </c:pt>
                      <c:pt idx="3379">
                        <c:v>0.12575750000000005</c:v>
                      </c:pt>
                      <c:pt idx="3380">
                        <c:v>0.12577900000000006</c:v>
                      </c:pt>
                      <c:pt idx="3381">
                        <c:v>0.12580300000000005</c:v>
                      </c:pt>
                      <c:pt idx="3382">
                        <c:v>0.12582450000000006</c:v>
                      </c:pt>
                      <c:pt idx="3383">
                        <c:v>0.12585050000000006</c:v>
                      </c:pt>
                      <c:pt idx="3384">
                        <c:v>0.12587450000000006</c:v>
                      </c:pt>
                      <c:pt idx="3385">
                        <c:v>0.12589100000000006</c:v>
                      </c:pt>
                      <c:pt idx="3386">
                        <c:v>0.12591600000000006</c:v>
                      </c:pt>
                      <c:pt idx="3387">
                        <c:v>0.12593850000000006</c:v>
                      </c:pt>
                      <c:pt idx="3388">
                        <c:v>0.12595800000000007</c:v>
                      </c:pt>
                      <c:pt idx="3389">
                        <c:v>0.12598650000000003</c:v>
                      </c:pt>
                      <c:pt idx="3390">
                        <c:v>0.12600800000000004</c:v>
                      </c:pt>
                      <c:pt idx="3391">
                        <c:v>0.12604800000000002</c:v>
                      </c:pt>
                      <c:pt idx="3392">
                        <c:v>0.12608650000000002</c:v>
                      </c:pt>
                      <c:pt idx="3393">
                        <c:v>0.12612000000000001</c:v>
                      </c:pt>
                      <c:pt idx="3394">
                        <c:v>0.12614250000000002</c:v>
                      </c:pt>
                      <c:pt idx="3395">
                        <c:v>0.12617200000000003</c:v>
                      </c:pt>
                      <c:pt idx="3396">
                        <c:v>0.12620250000000002</c:v>
                      </c:pt>
                      <c:pt idx="3397">
                        <c:v>0.12623150000000002</c:v>
                      </c:pt>
                      <c:pt idx="3398">
                        <c:v>0.12625650000000005</c:v>
                      </c:pt>
                      <c:pt idx="3399">
                        <c:v>0.12629950000000001</c:v>
                      </c:pt>
                      <c:pt idx="3400">
                        <c:v>0.12632200000000005</c:v>
                      </c:pt>
                      <c:pt idx="3401">
                        <c:v>0.12635550000000001</c:v>
                      </c:pt>
                      <c:pt idx="3402">
                        <c:v>0.12638849999999999</c:v>
                      </c:pt>
                      <c:pt idx="3403">
                        <c:v>0.12642249999999999</c:v>
                      </c:pt>
                      <c:pt idx="3404">
                        <c:v>0.12645699999999999</c:v>
                      </c:pt>
                      <c:pt idx="3405">
                        <c:v>0.12648999999999996</c:v>
                      </c:pt>
                      <c:pt idx="3406">
                        <c:v>0.12652499999999997</c:v>
                      </c:pt>
                      <c:pt idx="3407">
                        <c:v>0.12656499999999998</c:v>
                      </c:pt>
                      <c:pt idx="3408">
                        <c:v>0.12660799999999997</c:v>
                      </c:pt>
                      <c:pt idx="3409">
                        <c:v>0.12664500000000001</c:v>
                      </c:pt>
                      <c:pt idx="3410">
                        <c:v>0.12668850000000001</c:v>
                      </c:pt>
                      <c:pt idx="3411">
                        <c:v>0.12672699999999998</c:v>
                      </c:pt>
                      <c:pt idx="3412">
                        <c:v>0.12676799999999999</c:v>
                      </c:pt>
                      <c:pt idx="3413">
                        <c:v>0.12687649999999998</c:v>
                      </c:pt>
                      <c:pt idx="3414">
                        <c:v>0.12684599999999999</c:v>
                      </c:pt>
                      <c:pt idx="3415">
                        <c:v>0.12715799999999999</c:v>
                      </c:pt>
                      <c:pt idx="3416">
                        <c:v>0.12706049999999997</c:v>
                      </c:pt>
                      <c:pt idx="3417">
                        <c:v>0.12690199999999996</c:v>
                      </c:pt>
                      <c:pt idx="3418">
                        <c:v>0.12664949999999997</c:v>
                      </c:pt>
                      <c:pt idx="3419">
                        <c:v>0.12654699999999997</c:v>
                      </c:pt>
                      <c:pt idx="3420">
                        <c:v>0.12662549999999995</c:v>
                      </c:pt>
                      <c:pt idx="3421">
                        <c:v>0.12673049999999997</c:v>
                      </c:pt>
                      <c:pt idx="3422">
                        <c:v>0.12671249999999998</c:v>
                      </c:pt>
                      <c:pt idx="3423">
                        <c:v>0.12669099999999997</c:v>
                      </c:pt>
                      <c:pt idx="3424">
                        <c:v>0.12653799999999998</c:v>
                      </c:pt>
                      <c:pt idx="3425">
                        <c:v>0.12643299999999999</c:v>
                      </c:pt>
                      <c:pt idx="3426">
                        <c:v>0.12637699999999999</c:v>
                      </c:pt>
                      <c:pt idx="3427">
                        <c:v>0.12631999999999999</c:v>
                      </c:pt>
                      <c:pt idx="3428">
                        <c:v>0.126166</c:v>
                      </c:pt>
                      <c:pt idx="3429">
                        <c:v>0.12623599999999999</c:v>
                      </c:pt>
                      <c:pt idx="3430">
                        <c:v>0.12610549999999995</c:v>
                      </c:pt>
                      <c:pt idx="3431">
                        <c:v>0.12593549999999998</c:v>
                      </c:pt>
                      <c:pt idx="3432">
                        <c:v>0.12575</c:v>
                      </c:pt>
                      <c:pt idx="3433">
                        <c:v>0.1256275</c:v>
                      </c:pt>
                      <c:pt idx="3434">
                        <c:v>0.12559300000000001</c:v>
                      </c:pt>
                      <c:pt idx="3435">
                        <c:v>0.12554650000000003</c:v>
                      </c:pt>
                      <c:pt idx="3436">
                        <c:v>0.12542900000000001</c:v>
                      </c:pt>
                      <c:pt idx="3437">
                        <c:v>0.12525800000000001</c:v>
                      </c:pt>
                      <c:pt idx="3438">
                        <c:v>0.12516900000000003</c:v>
                      </c:pt>
                      <c:pt idx="3439">
                        <c:v>0.12509650000000003</c:v>
                      </c:pt>
                      <c:pt idx="3440">
                        <c:v>0.12501450000000003</c:v>
                      </c:pt>
                      <c:pt idx="3441">
                        <c:v>0.12491300000000004</c:v>
                      </c:pt>
                      <c:pt idx="3442">
                        <c:v>0.12477300000000004</c:v>
                      </c:pt>
                      <c:pt idx="3443">
                        <c:v>0.12473800000000004</c:v>
                      </c:pt>
                      <c:pt idx="3444">
                        <c:v>0.12458050000000004</c:v>
                      </c:pt>
                      <c:pt idx="3445">
                        <c:v>0.12441100000000004</c:v>
                      </c:pt>
                      <c:pt idx="3446">
                        <c:v>0.12431750000000004</c:v>
                      </c:pt>
                      <c:pt idx="3447">
                        <c:v>0.12426500000000003</c:v>
                      </c:pt>
                      <c:pt idx="3448">
                        <c:v>0.12414400000000005</c:v>
                      </c:pt>
                      <c:pt idx="3449">
                        <c:v>0.12394850000000002</c:v>
                      </c:pt>
                      <c:pt idx="3450">
                        <c:v>0.12378450000000002</c:v>
                      </c:pt>
                      <c:pt idx="3451">
                        <c:v>0.12357400000000002</c:v>
                      </c:pt>
                      <c:pt idx="3452">
                        <c:v>0.123447</c:v>
                      </c:pt>
                      <c:pt idx="3453">
                        <c:v>0.123297</c:v>
                      </c:pt>
                      <c:pt idx="3454">
                        <c:v>0.12309300000000001</c:v>
                      </c:pt>
                      <c:pt idx="3455">
                        <c:v>0.12297300000000001</c:v>
                      </c:pt>
                      <c:pt idx="3456">
                        <c:v>0.12284300000000002</c:v>
                      </c:pt>
                      <c:pt idx="3457">
                        <c:v>0.12270050000000002</c:v>
                      </c:pt>
                      <c:pt idx="3458">
                        <c:v>0.12256250000000003</c:v>
                      </c:pt>
                      <c:pt idx="3459">
                        <c:v>0.12243550000000003</c:v>
                      </c:pt>
                      <c:pt idx="3460">
                        <c:v>0.12223300000000004</c:v>
                      </c:pt>
                      <c:pt idx="3461">
                        <c:v>0.12211500000000004</c:v>
                      </c:pt>
                      <c:pt idx="3462">
                        <c:v>0.12198000000000003</c:v>
                      </c:pt>
                      <c:pt idx="3463">
                        <c:v>0.12184850000000007</c:v>
                      </c:pt>
                      <c:pt idx="3464">
                        <c:v>0.12176450000000007</c:v>
                      </c:pt>
                      <c:pt idx="3465">
                        <c:v>0.12162450000000007</c:v>
                      </c:pt>
                      <c:pt idx="3466">
                        <c:v>0.12148100000000006</c:v>
                      </c:pt>
                      <c:pt idx="3467">
                        <c:v>0.12129850000000006</c:v>
                      </c:pt>
                      <c:pt idx="3468">
                        <c:v>0.12113550000000005</c:v>
                      </c:pt>
                      <c:pt idx="3469">
                        <c:v>0.12100650000000006</c:v>
                      </c:pt>
                      <c:pt idx="3470">
                        <c:v>0.12081950000000004</c:v>
                      </c:pt>
                      <c:pt idx="3471">
                        <c:v>0.12064200000000003</c:v>
                      </c:pt>
                      <c:pt idx="3472">
                        <c:v>0.12046400000000002</c:v>
                      </c:pt>
                      <c:pt idx="3473">
                        <c:v>0.12034700000000002</c:v>
                      </c:pt>
                      <c:pt idx="3474">
                        <c:v>0.12021850000000002</c:v>
                      </c:pt>
                      <c:pt idx="3475">
                        <c:v>0.12004750000000003</c:v>
                      </c:pt>
                      <c:pt idx="3476">
                        <c:v>0.11988000000000003</c:v>
                      </c:pt>
                      <c:pt idx="3477">
                        <c:v>0.11972000000000005</c:v>
                      </c:pt>
                      <c:pt idx="3478">
                        <c:v>0.11956100000000004</c:v>
                      </c:pt>
                      <c:pt idx="3479">
                        <c:v>0.11939450000000008</c:v>
                      </c:pt>
                      <c:pt idx="3480">
                        <c:v>0.11923000000000009</c:v>
                      </c:pt>
                      <c:pt idx="3481">
                        <c:v>0.11907500000000008</c:v>
                      </c:pt>
                      <c:pt idx="3482">
                        <c:v>0.11889700000000009</c:v>
                      </c:pt>
                      <c:pt idx="3483">
                        <c:v>0.11874650000000007</c:v>
                      </c:pt>
                      <c:pt idx="3484">
                        <c:v>0.1185735000000001</c:v>
                      </c:pt>
                      <c:pt idx="3485">
                        <c:v>0.11842200000000008</c:v>
                      </c:pt>
                      <c:pt idx="3486">
                        <c:v>0.11824550000000009</c:v>
                      </c:pt>
                      <c:pt idx="3487">
                        <c:v>0.1180505000000001</c:v>
                      </c:pt>
                      <c:pt idx="3488">
                        <c:v>0.11788150000000008</c:v>
                      </c:pt>
                      <c:pt idx="3489">
                        <c:v>0.11771400000000011</c:v>
                      </c:pt>
                      <c:pt idx="3490">
                        <c:v>0.11753450000000011</c:v>
                      </c:pt>
                      <c:pt idx="3491">
                        <c:v>0.1173520000000001</c:v>
                      </c:pt>
                      <c:pt idx="3492">
                        <c:v>0.11715400000000012</c:v>
                      </c:pt>
                      <c:pt idx="3493">
                        <c:v>0.1169725000000001</c:v>
                      </c:pt>
                      <c:pt idx="3494">
                        <c:v>0.11676900000000012</c:v>
                      </c:pt>
                      <c:pt idx="3495">
                        <c:v>0.11662900000000009</c:v>
                      </c:pt>
                      <c:pt idx="3496">
                        <c:v>0.11646350000000009</c:v>
                      </c:pt>
                      <c:pt idx="3497">
                        <c:v>0.11631400000000011</c:v>
                      </c:pt>
                      <c:pt idx="3498">
                        <c:v>0.11613550000000007</c:v>
                      </c:pt>
                      <c:pt idx="3499">
                        <c:v>0.11596850000000009</c:v>
                      </c:pt>
                      <c:pt idx="3500">
                        <c:v>0.11571300000000007</c:v>
                      </c:pt>
                      <c:pt idx="3501">
                        <c:v>0.11553450000000007</c:v>
                      </c:pt>
                      <c:pt idx="3502">
                        <c:v>0.11536000000000007</c:v>
                      </c:pt>
                      <c:pt idx="3503">
                        <c:v>0.11520600000000007</c:v>
                      </c:pt>
                      <c:pt idx="3504">
                        <c:v>0.11503650000000007</c:v>
                      </c:pt>
                      <c:pt idx="3505">
                        <c:v>0.11487850000000006</c:v>
                      </c:pt>
                      <c:pt idx="3506">
                        <c:v>0.11471900000000008</c:v>
                      </c:pt>
                      <c:pt idx="3507">
                        <c:v>0.11456100000000008</c:v>
                      </c:pt>
                      <c:pt idx="3508">
                        <c:v>0.11437500000000007</c:v>
                      </c:pt>
                      <c:pt idx="3509">
                        <c:v>0.11419150000000006</c:v>
                      </c:pt>
                      <c:pt idx="3510">
                        <c:v>0.11402650000000004</c:v>
                      </c:pt>
                      <c:pt idx="3511">
                        <c:v>0.11383950000000005</c:v>
                      </c:pt>
                      <c:pt idx="3512">
                        <c:v>0.11366150000000007</c:v>
                      </c:pt>
                      <c:pt idx="3513">
                        <c:v>0.11346850000000006</c:v>
                      </c:pt>
                      <c:pt idx="3514">
                        <c:v>0.11327350000000004</c:v>
                      </c:pt>
                      <c:pt idx="3515">
                        <c:v>0.11306500000000003</c:v>
                      </c:pt>
                      <c:pt idx="3516">
                        <c:v>0.11288700000000002</c:v>
                      </c:pt>
                      <c:pt idx="3517">
                        <c:v>0.11266100000000004</c:v>
                      </c:pt>
                      <c:pt idx="3518">
                        <c:v>0.11246700000000003</c:v>
                      </c:pt>
                      <c:pt idx="3519">
                        <c:v>0.11225150000000003</c:v>
                      </c:pt>
                      <c:pt idx="3520">
                        <c:v>0.11204300000000003</c:v>
                      </c:pt>
                      <c:pt idx="3521">
                        <c:v>0.11181700000000003</c:v>
                      </c:pt>
                      <c:pt idx="3522">
                        <c:v>0.11158850000000001</c:v>
                      </c:pt>
                      <c:pt idx="3523">
                        <c:v>0.11137300000000003</c:v>
                      </c:pt>
                      <c:pt idx="3524">
                        <c:v>0.11115000000000004</c:v>
                      </c:pt>
                      <c:pt idx="3525">
                        <c:v>0.11095550000000001</c:v>
                      </c:pt>
                      <c:pt idx="3526">
                        <c:v>0.11071050000000002</c:v>
                      </c:pt>
                      <c:pt idx="3527">
                        <c:v>0.11050350000000003</c:v>
                      </c:pt>
                      <c:pt idx="3528">
                        <c:v>0.11031300000000002</c:v>
                      </c:pt>
                      <c:pt idx="3529">
                        <c:v>0.11008150000000003</c:v>
                      </c:pt>
                      <c:pt idx="3530">
                        <c:v>0.10984900000000002</c:v>
                      </c:pt>
                      <c:pt idx="3531">
                        <c:v>0.10962250000000001</c:v>
                      </c:pt>
                      <c:pt idx="3532">
                        <c:v>0.10936350000000003</c:v>
                      </c:pt>
                      <c:pt idx="3533">
                        <c:v>0.10912400000000004</c:v>
                      </c:pt>
                      <c:pt idx="3534">
                        <c:v>0.10887150000000004</c:v>
                      </c:pt>
                      <c:pt idx="3535">
                        <c:v>0.108602</c:v>
                      </c:pt>
                      <c:pt idx="3536">
                        <c:v>0.10814150000000002</c:v>
                      </c:pt>
                      <c:pt idx="3537">
                        <c:v>0.10788450000000001</c:v>
                      </c:pt>
                      <c:pt idx="3538">
                        <c:v>0.10763800000000001</c:v>
                      </c:pt>
                      <c:pt idx="3539">
                        <c:v>0.10735999999999998</c:v>
                      </c:pt>
                      <c:pt idx="3540">
                        <c:v>0.1070665</c:v>
                      </c:pt>
                      <c:pt idx="3541">
                        <c:v>0.10677849999999996</c:v>
                      </c:pt>
                      <c:pt idx="3542">
                        <c:v>0.10650399999999995</c:v>
                      </c:pt>
                      <c:pt idx="3543">
                        <c:v>0.10621599999999999</c:v>
                      </c:pt>
                      <c:pt idx="3544">
                        <c:v>0.10593099999999998</c:v>
                      </c:pt>
                      <c:pt idx="3545">
                        <c:v>0.10563349999999999</c:v>
                      </c:pt>
                      <c:pt idx="3546">
                        <c:v>0.10532849999999996</c:v>
                      </c:pt>
                      <c:pt idx="3547">
                        <c:v>0.10502449999999998</c:v>
                      </c:pt>
                      <c:pt idx="3548">
                        <c:v>0.10472049999999995</c:v>
                      </c:pt>
                      <c:pt idx="3549">
                        <c:v>0.10444449999999994</c:v>
                      </c:pt>
                      <c:pt idx="3550">
                        <c:v>0.10412249999999997</c:v>
                      </c:pt>
                      <c:pt idx="3551">
                        <c:v>0.10396399999999996</c:v>
                      </c:pt>
                      <c:pt idx="3552">
                        <c:v>0.10361999999999995</c:v>
                      </c:pt>
                      <c:pt idx="3553">
                        <c:v>0.10329599999999996</c:v>
                      </c:pt>
                      <c:pt idx="3554">
                        <c:v>0.10296999999999996</c:v>
                      </c:pt>
                      <c:pt idx="3555">
                        <c:v>0.10264199999999997</c:v>
                      </c:pt>
                      <c:pt idx="3556">
                        <c:v>0.10231349999999997</c:v>
                      </c:pt>
                      <c:pt idx="3557">
                        <c:v>0.10198349999999995</c:v>
                      </c:pt>
                      <c:pt idx="3558">
                        <c:v>0.10164299999999994</c:v>
                      </c:pt>
                      <c:pt idx="3559">
                        <c:v>0.10128349999999994</c:v>
                      </c:pt>
                      <c:pt idx="3560">
                        <c:v>0.10093849999999994</c:v>
                      </c:pt>
                      <c:pt idx="3561">
                        <c:v>0.10062149999999993</c:v>
                      </c:pt>
                      <c:pt idx="3562">
                        <c:v>0.10030549999999995</c:v>
                      </c:pt>
                      <c:pt idx="3563">
                        <c:v>9.9919999999999953E-2</c:v>
                      </c:pt>
                      <c:pt idx="3564">
                        <c:v>9.9588999999999969E-2</c:v>
                      </c:pt>
                      <c:pt idx="3565">
                        <c:v>9.9229499999999943E-2</c:v>
                      </c:pt>
                      <c:pt idx="3566">
                        <c:v>9.8855499999999943E-2</c:v>
                      </c:pt>
                      <c:pt idx="3567">
                        <c:v>9.8465499999999956E-2</c:v>
                      </c:pt>
                      <c:pt idx="3568">
                        <c:v>9.8076499999999969E-2</c:v>
                      </c:pt>
                      <c:pt idx="3569">
                        <c:v>9.7691999999999959E-2</c:v>
                      </c:pt>
                      <c:pt idx="3570">
                        <c:v>9.7303499999999959E-2</c:v>
                      </c:pt>
                      <c:pt idx="3571">
                        <c:v>9.6920999999999993E-2</c:v>
                      </c:pt>
                      <c:pt idx="3572">
                        <c:v>9.6538499999999972E-2</c:v>
                      </c:pt>
                      <c:pt idx="3573">
                        <c:v>9.6154499999999976E-2</c:v>
                      </c:pt>
                      <c:pt idx="3574">
                        <c:v>9.5761499999999972E-2</c:v>
                      </c:pt>
                      <c:pt idx="3575">
                        <c:v>9.5386499999999985E-2</c:v>
                      </c:pt>
                      <c:pt idx="3576">
                        <c:v>9.5003500000000005E-2</c:v>
                      </c:pt>
                      <c:pt idx="3577">
                        <c:v>9.4576999999999994E-2</c:v>
                      </c:pt>
                      <c:pt idx="3578">
                        <c:v>9.4160999999999995E-2</c:v>
                      </c:pt>
                      <c:pt idx="3579">
                        <c:v>9.3762000000000012E-2</c:v>
                      </c:pt>
                      <c:pt idx="3580">
                        <c:v>9.3365500000000004E-2</c:v>
                      </c:pt>
                      <c:pt idx="3581">
                        <c:v>9.2943500000000012E-2</c:v>
                      </c:pt>
                      <c:pt idx="3582">
                        <c:v>9.2533000000000018E-2</c:v>
                      </c:pt>
                      <c:pt idx="3583">
                        <c:v>9.2110000000000039E-2</c:v>
                      </c:pt>
                      <c:pt idx="3584">
                        <c:v>9.1695500000000041E-2</c:v>
                      </c:pt>
                      <c:pt idx="3585">
                        <c:v>9.1218500000000036E-2</c:v>
                      </c:pt>
                      <c:pt idx="3586">
                        <c:v>9.0835000000000041E-2</c:v>
                      </c:pt>
                      <c:pt idx="3587">
                        <c:v>9.0423000000000045E-2</c:v>
                      </c:pt>
                      <c:pt idx="3588">
                        <c:v>9.0014000000000052E-2</c:v>
                      </c:pt>
                      <c:pt idx="3589">
                        <c:v>8.9570000000000038E-2</c:v>
                      </c:pt>
                      <c:pt idx="3590">
                        <c:v>8.9145500000000044E-2</c:v>
                      </c:pt>
                      <c:pt idx="3591">
                        <c:v>8.8793500000000039E-2</c:v>
                      </c:pt>
                      <c:pt idx="3592">
                        <c:v>8.8347500000000065E-2</c:v>
                      </c:pt>
                      <c:pt idx="3593">
                        <c:v>8.7909500000000071E-2</c:v>
                      </c:pt>
                      <c:pt idx="3594">
                        <c:v>8.7482500000000074E-2</c:v>
                      </c:pt>
                      <c:pt idx="3595">
                        <c:v>8.7070000000000078E-2</c:v>
                      </c:pt>
                      <c:pt idx="3596">
                        <c:v>8.6649500000000046E-2</c:v>
                      </c:pt>
                      <c:pt idx="3597">
                        <c:v>8.6210500000000051E-2</c:v>
                      </c:pt>
                      <c:pt idx="3598">
                        <c:v>8.578500000000007E-2</c:v>
                      </c:pt>
                      <c:pt idx="3599">
                        <c:v>8.5312500000000069E-2</c:v>
                      </c:pt>
                      <c:pt idx="3600">
                        <c:v>8.4874000000000047E-2</c:v>
                      </c:pt>
                      <c:pt idx="3601">
                        <c:v>8.4420500000000051E-2</c:v>
                      </c:pt>
                      <c:pt idx="3602">
                        <c:v>8.3966000000000068E-2</c:v>
                      </c:pt>
                      <c:pt idx="3603">
                        <c:v>8.3455500000000071E-2</c:v>
                      </c:pt>
                      <c:pt idx="3604">
                        <c:v>8.2995000000000055E-2</c:v>
                      </c:pt>
                      <c:pt idx="3605">
                        <c:v>8.2548500000000052E-2</c:v>
                      </c:pt>
                      <c:pt idx="3606">
                        <c:v>8.2095000000000043E-2</c:v>
                      </c:pt>
                      <c:pt idx="3607">
                        <c:v>8.1621500000000055E-2</c:v>
                      </c:pt>
                      <c:pt idx="3608">
                        <c:v>8.1159500000000037E-2</c:v>
                      </c:pt>
                      <c:pt idx="3609">
                        <c:v>8.0695000000000044E-2</c:v>
                      </c:pt>
                      <c:pt idx="3610">
                        <c:v>8.0199500000000035E-2</c:v>
                      </c:pt>
                      <c:pt idx="3611">
                        <c:v>7.9722000000000057E-2</c:v>
                      </c:pt>
                      <c:pt idx="3612">
                        <c:v>7.9214000000000048E-2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A1D9-4626-B10B-E46163BFF884}"/>
                  </c:ext>
                </c:extLst>
              </c15:ser>
            </c15:filteredScatterSeries>
          </c:ext>
        </c:extLst>
      </c:scatterChart>
      <c:valAx>
        <c:axId val="590726463"/>
        <c:scaling>
          <c:orientation val="minMax"/>
          <c:max val="612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Insert Current [A]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0742303"/>
        <c:crossesAt val="-0.5"/>
        <c:crossBetween val="midCat"/>
        <c:majorUnit val="100"/>
      </c:valAx>
      <c:valAx>
        <c:axId val="590742303"/>
        <c:scaling>
          <c:orientation val="minMax"/>
          <c:min val="-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/>
                  <a:t>D33 inboard/outboard strain [%]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0726463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en-US"/>
    </a:p>
  </c:txPr>
  <c:externalData r:id="rId3">
    <c:autoUpdate val="0"/>
  </c:externalData>
  <c:userShapes r:id="rId4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690821494167392"/>
          <c:y val="5.0925925925925923E-2"/>
          <c:w val="0.64550499844144738"/>
          <c:h val="0.89814814814814814"/>
        </c:manualLayout>
      </c:layout>
      <c:scatterChart>
        <c:scatterStyle val="lineMarker"/>
        <c:varyColors val="0"/>
        <c:ser>
          <c:idx val="2"/>
          <c:order val="2"/>
          <c:tx>
            <c:strRef>
              <c:f>'DO to 612A'!$BD$1</c:f>
              <c:strCache>
                <c:ptCount val="1"/>
                <c:pt idx="0">
                  <c:v>Disk-1_Out, 612 A</c:v>
                </c:pt>
              </c:strCache>
            </c:strRef>
          </c:tx>
          <c:spPr>
            <a:ln w="19050" cap="rnd">
              <a:solidFill>
                <a:schemeClr val="accent5">
                  <a:lumMod val="75000"/>
                </a:schemeClr>
              </a:solidFill>
              <a:prstDash val="solid"/>
              <a:round/>
            </a:ln>
            <a:effectLst/>
          </c:spPr>
          <c:marker>
            <c:symbol val="none"/>
          </c:marker>
          <c:xVal>
            <c:numRef>
              <c:f>'DO to 612A'!$C$4:$C$10881</c:f>
              <c:numCache>
                <c:formatCode>General</c:formatCode>
                <c:ptCount val="10878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  <c:pt idx="10719">
                  <c:v>604.96137999999996</c:v>
                </c:pt>
                <c:pt idx="10720">
                  <c:v>605.00765999999999</c:v>
                </c:pt>
                <c:pt idx="10721">
                  <c:v>604.98481000000004</c:v>
                </c:pt>
                <c:pt idx="10722">
                  <c:v>605.05519000000004</c:v>
                </c:pt>
                <c:pt idx="10723">
                  <c:v>605.07003999999995</c:v>
                </c:pt>
                <c:pt idx="10724">
                  <c:v>605.15632000000005</c:v>
                </c:pt>
                <c:pt idx="10725">
                  <c:v>605.27000999999996</c:v>
                </c:pt>
                <c:pt idx="10726">
                  <c:v>605.31484</c:v>
                </c:pt>
                <c:pt idx="10727">
                  <c:v>605.36878000000002</c:v>
                </c:pt>
                <c:pt idx="10728">
                  <c:v>605.39102000000003</c:v>
                </c:pt>
                <c:pt idx="10729">
                  <c:v>605.44685000000004</c:v>
                </c:pt>
                <c:pt idx="10730">
                  <c:v>605.50134000000003</c:v>
                </c:pt>
                <c:pt idx="10731">
                  <c:v>605.56691999999998</c:v>
                </c:pt>
                <c:pt idx="10732">
                  <c:v>605.60324000000003</c:v>
                </c:pt>
                <c:pt idx="10733">
                  <c:v>605.63252</c:v>
                </c:pt>
                <c:pt idx="10734">
                  <c:v>605.67742999999996</c:v>
                </c:pt>
                <c:pt idx="10735">
                  <c:v>605.72191999999995</c:v>
                </c:pt>
                <c:pt idx="10736">
                  <c:v>605.76008999999999</c:v>
                </c:pt>
                <c:pt idx="10737">
                  <c:v>605.84860000000003</c:v>
                </c:pt>
                <c:pt idx="10738">
                  <c:v>605.91323999999997</c:v>
                </c:pt>
                <c:pt idx="10739">
                  <c:v>605.95579999999995</c:v>
                </c:pt>
                <c:pt idx="10740">
                  <c:v>606.01941999999997</c:v>
                </c:pt>
                <c:pt idx="10741">
                  <c:v>606.07542000000001</c:v>
                </c:pt>
                <c:pt idx="10742">
                  <c:v>606.11118999999997</c:v>
                </c:pt>
                <c:pt idx="10743">
                  <c:v>606.16264000000001</c:v>
                </c:pt>
                <c:pt idx="10744">
                  <c:v>606.24179000000004</c:v>
                </c:pt>
                <c:pt idx="10745">
                  <c:v>606.26022</c:v>
                </c:pt>
                <c:pt idx="10746">
                  <c:v>606.26682000000005</c:v>
                </c:pt>
                <c:pt idx="10747">
                  <c:v>606.33063000000004</c:v>
                </c:pt>
                <c:pt idx="10748">
                  <c:v>606.37843999999996</c:v>
                </c:pt>
                <c:pt idx="10749">
                  <c:v>606.48154</c:v>
                </c:pt>
                <c:pt idx="10750">
                  <c:v>606.51133000000004</c:v>
                </c:pt>
                <c:pt idx="10751">
                  <c:v>606.56002999999998</c:v>
                </c:pt>
                <c:pt idx="10752">
                  <c:v>606.60149000000001</c:v>
                </c:pt>
                <c:pt idx="10753">
                  <c:v>606.65030999999999</c:v>
                </c:pt>
                <c:pt idx="10754">
                  <c:v>606.69925000000001</c:v>
                </c:pt>
                <c:pt idx="10755">
                  <c:v>606.76103999999998</c:v>
                </c:pt>
                <c:pt idx="10756">
                  <c:v>606.83149000000003</c:v>
                </c:pt>
                <c:pt idx="10757">
                  <c:v>606.85527000000002</c:v>
                </c:pt>
                <c:pt idx="10758">
                  <c:v>606.88819999999998</c:v>
                </c:pt>
                <c:pt idx="10759">
                  <c:v>606.91476</c:v>
                </c:pt>
                <c:pt idx="10760">
                  <c:v>606.94564000000003</c:v>
                </c:pt>
                <c:pt idx="10761">
                  <c:v>607.00084000000004</c:v>
                </c:pt>
                <c:pt idx="10762">
                  <c:v>607.09731999999997</c:v>
                </c:pt>
                <c:pt idx="10763">
                  <c:v>607.12624000000005</c:v>
                </c:pt>
                <c:pt idx="10764">
                  <c:v>607.20276999999999</c:v>
                </c:pt>
                <c:pt idx="10765">
                  <c:v>607.26590999999996</c:v>
                </c:pt>
                <c:pt idx="10766">
                  <c:v>607.28749000000005</c:v>
                </c:pt>
                <c:pt idx="10767">
                  <c:v>607.31886999999995</c:v>
                </c:pt>
                <c:pt idx="10768">
                  <c:v>607.40878999999995</c:v>
                </c:pt>
                <c:pt idx="10769">
                  <c:v>607.43380999999999</c:v>
                </c:pt>
                <c:pt idx="10770">
                  <c:v>607.44444999999996</c:v>
                </c:pt>
                <c:pt idx="10771">
                  <c:v>607.50193999999999</c:v>
                </c:pt>
                <c:pt idx="10772">
                  <c:v>607.54549999999995</c:v>
                </c:pt>
                <c:pt idx="10773">
                  <c:v>607.64322000000004</c:v>
                </c:pt>
                <c:pt idx="10774">
                  <c:v>607.68715999999995</c:v>
                </c:pt>
                <c:pt idx="10775">
                  <c:v>607.72421999999995</c:v>
                </c:pt>
                <c:pt idx="10776">
                  <c:v>607.77889000000005</c:v>
                </c:pt>
                <c:pt idx="10777">
                  <c:v>607.84231999999997</c:v>
                </c:pt>
                <c:pt idx="10778">
                  <c:v>607.89720999999997</c:v>
                </c:pt>
                <c:pt idx="10779">
                  <c:v>607.94096999999999</c:v>
                </c:pt>
                <c:pt idx="10780">
                  <c:v>607.99359000000004</c:v>
                </c:pt>
                <c:pt idx="10781">
                  <c:v>608.04440999999997</c:v>
                </c:pt>
                <c:pt idx="10782">
                  <c:v>608.04235000000006</c:v>
                </c:pt>
                <c:pt idx="10783">
                  <c:v>608.07761000000005</c:v>
                </c:pt>
                <c:pt idx="10784">
                  <c:v>608.10154</c:v>
                </c:pt>
                <c:pt idx="10785">
                  <c:v>608.21758999999997</c:v>
                </c:pt>
                <c:pt idx="10786">
                  <c:v>608.29223999999999</c:v>
                </c:pt>
                <c:pt idx="10787">
                  <c:v>608.33741999999995</c:v>
                </c:pt>
                <c:pt idx="10788">
                  <c:v>608.39801999999997</c:v>
                </c:pt>
                <c:pt idx="10789">
                  <c:v>608.41007999999999</c:v>
                </c:pt>
                <c:pt idx="10790">
                  <c:v>608.50390000000004</c:v>
                </c:pt>
                <c:pt idx="10791">
                  <c:v>608.53962999999999</c:v>
                </c:pt>
                <c:pt idx="10792">
                  <c:v>608.61102000000005</c:v>
                </c:pt>
                <c:pt idx="10793">
                  <c:v>608.63405</c:v>
                </c:pt>
                <c:pt idx="10794">
                  <c:v>608.65349000000003</c:v>
                </c:pt>
                <c:pt idx="10795">
                  <c:v>608.63655000000006</c:v>
                </c:pt>
                <c:pt idx="10796">
                  <c:v>608.69419000000005</c:v>
                </c:pt>
                <c:pt idx="10797">
                  <c:v>608.81536000000006</c:v>
                </c:pt>
                <c:pt idx="10798">
                  <c:v>608.87303999999995</c:v>
                </c:pt>
                <c:pt idx="10799">
                  <c:v>608.91502000000003</c:v>
                </c:pt>
                <c:pt idx="10800">
                  <c:v>608.97892000000002</c:v>
                </c:pt>
                <c:pt idx="10801">
                  <c:v>609.07002999999997</c:v>
                </c:pt>
                <c:pt idx="10802">
                  <c:v>609.13287000000003</c:v>
                </c:pt>
                <c:pt idx="10803">
                  <c:v>609.16544999999996</c:v>
                </c:pt>
                <c:pt idx="10804">
                  <c:v>609.22329000000002</c:v>
                </c:pt>
                <c:pt idx="10805">
                  <c:v>609.19451000000004</c:v>
                </c:pt>
                <c:pt idx="10806">
                  <c:v>609.21157000000005</c:v>
                </c:pt>
                <c:pt idx="10807">
                  <c:v>609.28029000000004</c:v>
                </c:pt>
                <c:pt idx="10808">
                  <c:v>609.31979999999999</c:v>
                </c:pt>
                <c:pt idx="10809">
                  <c:v>609.43542000000002</c:v>
                </c:pt>
                <c:pt idx="10810">
                  <c:v>609.48176000000001</c:v>
                </c:pt>
                <c:pt idx="10811">
                  <c:v>609.54760999999996</c:v>
                </c:pt>
                <c:pt idx="10812">
                  <c:v>609.61220000000003</c:v>
                </c:pt>
                <c:pt idx="10813">
                  <c:v>609.65404000000001</c:v>
                </c:pt>
                <c:pt idx="10814">
                  <c:v>609.71322999999995</c:v>
                </c:pt>
                <c:pt idx="10815">
                  <c:v>609.76112999999998</c:v>
                </c:pt>
                <c:pt idx="10816">
                  <c:v>609.79836</c:v>
                </c:pt>
                <c:pt idx="10817">
                  <c:v>609.79150000000004</c:v>
                </c:pt>
                <c:pt idx="10818">
                  <c:v>609.77907000000005</c:v>
                </c:pt>
                <c:pt idx="10819">
                  <c:v>609.84475999999995</c:v>
                </c:pt>
                <c:pt idx="10820">
                  <c:v>609.92400999999995</c:v>
                </c:pt>
                <c:pt idx="10821">
                  <c:v>610.02737999999999</c:v>
                </c:pt>
                <c:pt idx="10822">
                  <c:v>610.05647999999997</c:v>
                </c:pt>
                <c:pt idx="10823">
                  <c:v>610.14791000000002</c:v>
                </c:pt>
                <c:pt idx="10824">
                  <c:v>610.18763000000001</c:v>
                </c:pt>
                <c:pt idx="10825">
                  <c:v>610.25531000000001</c:v>
                </c:pt>
                <c:pt idx="10826">
                  <c:v>610.30367999999999</c:v>
                </c:pt>
                <c:pt idx="10827">
                  <c:v>610.37468999999999</c:v>
                </c:pt>
                <c:pt idx="10828">
                  <c:v>610.41737999999998</c:v>
                </c:pt>
                <c:pt idx="10829">
                  <c:v>610.45464000000004</c:v>
                </c:pt>
                <c:pt idx="10830">
                  <c:v>610.44755999999995</c:v>
                </c:pt>
                <c:pt idx="10831">
                  <c:v>610.46190000000001</c:v>
                </c:pt>
                <c:pt idx="10832">
                  <c:v>610.54629</c:v>
                </c:pt>
                <c:pt idx="10833">
                  <c:v>610.64138000000003</c:v>
                </c:pt>
                <c:pt idx="10834">
                  <c:v>610.67017999999996</c:v>
                </c:pt>
                <c:pt idx="10835">
                  <c:v>610.69439999999997</c:v>
                </c:pt>
                <c:pt idx="10836">
                  <c:v>610.76601000000005</c:v>
                </c:pt>
                <c:pt idx="10837">
                  <c:v>610.82057999999995</c:v>
                </c:pt>
                <c:pt idx="10838">
                  <c:v>610.87413000000004</c:v>
                </c:pt>
                <c:pt idx="10839">
                  <c:v>610.91281000000004</c:v>
                </c:pt>
                <c:pt idx="10840">
                  <c:v>610.98095000000001</c:v>
                </c:pt>
                <c:pt idx="10841">
                  <c:v>610.95961</c:v>
                </c:pt>
                <c:pt idx="10842">
                  <c:v>611.04391999999996</c:v>
                </c:pt>
                <c:pt idx="10843">
                  <c:v>611.05179999999996</c:v>
                </c:pt>
                <c:pt idx="10844">
                  <c:v>611.07601</c:v>
                </c:pt>
                <c:pt idx="10845">
                  <c:v>611.21929</c:v>
                </c:pt>
                <c:pt idx="10846">
                  <c:v>611.23062000000004</c:v>
                </c:pt>
                <c:pt idx="10847">
                  <c:v>611.29109000000005</c:v>
                </c:pt>
                <c:pt idx="10848">
                  <c:v>611.31924000000004</c:v>
                </c:pt>
                <c:pt idx="10849">
                  <c:v>611.41575</c:v>
                </c:pt>
                <c:pt idx="10850">
                  <c:v>611.46456999999998</c:v>
                </c:pt>
                <c:pt idx="10851">
                  <c:v>611.50306999999998</c:v>
                </c:pt>
                <c:pt idx="10852">
                  <c:v>611.55143999999996</c:v>
                </c:pt>
                <c:pt idx="10853">
                  <c:v>611.62039000000004</c:v>
                </c:pt>
                <c:pt idx="10854">
                  <c:v>611.64229999999998</c:v>
                </c:pt>
                <c:pt idx="10855">
                  <c:v>611.65179999999998</c:v>
                </c:pt>
                <c:pt idx="10856">
                  <c:v>611.69615999999996</c:v>
                </c:pt>
                <c:pt idx="10857">
                  <c:v>611.80836999999997</c:v>
                </c:pt>
                <c:pt idx="10858">
                  <c:v>611.86400000000003</c:v>
                </c:pt>
                <c:pt idx="10859">
                  <c:v>611.91858000000002</c:v>
                </c:pt>
                <c:pt idx="10860">
                  <c:v>611.96808999999996</c:v>
                </c:pt>
                <c:pt idx="10861">
                  <c:v>612.01391999999998</c:v>
                </c:pt>
                <c:pt idx="10862">
                  <c:v>612.07506999999998</c:v>
                </c:pt>
                <c:pt idx="10863">
                  <c:v>612.13279</c:v>
                </c:pt>
                <c:pt idx="10864">
                  <c:v>612.19242999999994</c:v>
                </c:pt>
                <c:pt idx="10865">
                  <c:v>612.17195000000004</c:v>
                </c:pt>
                <c:pt idx="10866">
                  <c:v>612.18970000000002</c:v>
                </c:pt>
                <c:pt idx="10867">
                  <c:v>612.26634999999999</c:v>
                </c:pt>
                <c:pt idx="10868">
                  <c:v>612.28597000000002</c:v>
                </c:pt>
                <c:pt idx="10869">
                  <c:v>612.41607999999997</c:v>
                </c:pt>
                <c:pt idx="10870">
                  <c:v>612.46088999999995</c:v>
                </c:pt>
                <c:pt idx="10871">
                  <c:v>612.51828999999998</c:v>
                </c:pt>
                <c:pt idx="10872">
                  <c:v>612.55971</c:v>
                </c:pt>
                <c:pt idx="10873">
                  <c:v>612.59725000000003</c:v>
                </c:pt>
                <c:pt idx="10874">
                  <c:v>612.65759000000003</c:v>
                </c:pt>
                <c:pt idx="10875">
                  <c:v>612.71632</c:v>
                </c:pt>
                <c:pt idx="10876">
                  <c:v>612.75233000000003</c:v>
                </c:pt>
                <c:pt idx="10877">
                  <c:v>612.78228000000001</c:v>
                </c:pt>
              </c:numCache>
            </c:numRef>
          </c:xVal>
          <c:yVal>
            <c:numRef>
              <c:f>'DO to 612A'!$BD$4:$BD$10881</c:f>
              <c:numCache>
                <c:formatCode>General</c:formatCode>
                <c:ptCount val="10878"/>
                <c:pt idx="0">
                  <c:v>-1.7139499999999988E-2</c:v>
                </c:pt>
                <c:pt idx="1">
                  <c:v>-1.7131999999999991E-2</c:v>
                </c:pt>
                <c:pt idx="2">
                  <c:v>-1.7140499999999989E-2</c:v>
                </c:pt>
                <c:pt idx="3">
                  <c:v>-1.7146499999999988E-2</c:v>
                </c:pt>
                <c:pt idx="4">
                  <c:v>-1.7132999999999985E-2</c:v>
                </c:pt>
                <c:pt idx="5">
                  <c:v>-1.7162499999999987E-2</c:v>
                </c:pt>
                <c:pt idx="6">
                  <c:v>-1.7178499999999989E-2</c:v>
                </c:pt>
                <c:pt idx="7">
                  <c:v>-1.7190999999999988E-2</c:v>
                </c:pt>
                <c:pt idx="8">
                  <c:v>-1.7212999999999989E-2</c:v>
                </c:pt>
                <c:pt idx="9">
                  <c:v>-1.7209499999999985E-2</c:v>
                </c:pt>
                <c:pt idx="10">
                  <c:v>-1.7227999999999986E-2</c:v>
                </c:pt>
                <c:pt idx="11">
                  <c:v>-1.7219499999999985E-2</c:v>
                </c:pt>
                <c:pt idx="12">
                  <c:v>-1.7214499999999987E-2</c:v>
                </c:pt>
                <c:pt idx="13">
                  <c:v>-1.7224999999999987E-2</c:v>
                </c:pt>
                <c:pt idx="14">
                  <c:v>-1.7217499999999986E-2</c:v>
                </c:pt>
                <c:pt idx="15">
                  <c:v>-1.7230499999999985E-2</c:v>
                </c:pt>
                <c:pt idx="16">
                  <c:v>-1.7216499999999985E-2</c:v>
                </c:pt>
                <c:pt idx="17">
                  <c:v>-1.7194999999999988E-2</c:v>
                </c:pt>
                <c:pt idx="18">
                  <c:v>-1.7174999999999985E-2</c:v>
                </c:pt>
                <c:pt idx="19">
                  <c:v>-1.7204999999999984E-2</c:v>
                </c:pt>
                <c:pt idx="20">
                  <c:v>-1.7163499999999988E-2</c:v>
                </c:pt>
                <c:pt idx="21">
                  <c:v>-1.7229499999999988E-2</c:v>
                </c:pt>
                <c:pt idx="22">
                  <c:v>-1.7185999999999989E-2</c:v>
                </c:pt>
                <c:pt idx="23">
                  <c:v>-1.7196499999999993E-2</c:v>
                </c:pt>
                <c:pt idx="24">
                  <c:v>-1.7167499999999992E-2</c:v>
                </c:pt>
                <c:pt idx="25">
                  <c:v>-1.721049999999999E-2</c:v>
                </c:pt>
                <c:pt idx="26">
                  <c:v>-1.7211999999999995E-2</c:v>
                </c:pt>
                <c:pt idx="27">
                  <c:v>-1.7205499999999995E-2</c:v>
                </c:pt>
                <c:pt idx="28">
                  <c:v>-1.723199999999999E-2</c:v>
                </c:pt>
                <c:pt idx="29">
                  <c:v>-1.7215499999999995E-2</c:v>
                </c:pt>
                <c:pt idx="30">
                  <c:v>-1.7212499999999992E-2</c:v>
                </c:pt>
                <c:pt idx="31">
                  <c:v>-1.7231E-2</c:v>
                </c:pt>
                <c:pt idx="32">
                  <c:v>-1.7285999999999999E-2</c:v>
                </c:pt>
                <c:pt idx="33">
                  <c:v>-1.7325999999999994E-2</c:v>
                </c:pt>
                <c:pt idx="34">
                  <c:v>-1.7350499999999994E-2</c:v>
                </c:pt>
                <c:pt idx="35">
                  <c:v>-1.7356999999999997E-2</c:v>
                </c:pt>
                <c:pt idx="36">
                  <c:v>-1.7416499999999994E-2</c:v>
                </c:pt>
                <c:pt idx="37">
                  <c:v>-1.7339499999999994E-2</c:v>
                </c:pt>
                <c:pt idx="38">
                  <c:v>-1.7430999999999995E-2</c:v>
                </c:pt>
                <c:pt idx="39">
                  <c:v>-1.7459999999999996E-2</c:v>
                </c:pt>
                <c:pt idx="40">
                  <c:v>-1.7452999999999996E-2</c:v>
                </c:pt>
                <c:pt idx="41">
                  <c:v>-1.7403999999999996E-2</c:v>
                </c:pt>
                <c:pt idx="42">
                  <c:v>-1.7442999999999993E-2</c:v>
                </c:pt>
                <c:pt idx="43">
                  <c:v>-1.7454999999999991E-2</c:v>
                </c:pt>
                <c:pt idx="44">
                  <c:v>-1.7447499999999994E-2</c:v>
                </c:pt>
                <c:pt idx="45">
                  <c:v>-1.7474499999999994E-2</c:v>
                </c:pt>
                <c:pt idx="46">
                  <c:v>-1.747049999999999E-2</c:v>
                </c:pt>
                <c:pt idx="47">
                  <c:v>-1.7455999999999996E-2</c:v>
                </c:pt>
                <c:pt idx="48">
                  <c:v>-1.7461499999999998E-2</c:v>
                </c:pt>
                <c:pt idx="49">
                  <c:v>-1.7463999999999997E-2</c:v>
                </c:pt>
                <c:pt idx="50">
                  <c:v>-1.7426499999999998E-2</c:v>
                </c:pt>
                <c:pt idx="51">
                  <c:v>-1.7400499999999996E-2</c:v>
                </c:pt>
                <c:pt idx="52">
                  <c:v>-1.7344499999999999E-2</c:v>
                </c:pt>
                <c:pt idx="53">
                  <c:v>-1.7319499999999995E-2</c:v>
                </c:pt>
                <c:pt idx="54">
                  <c:v>-1.7269999999999997E-2</c:v>
                </c:pt>
                <c:pt idx="55">
                  <c:v>-1.7207E-2</c:v>
                </c:pt>
                <c:pt idx="56">
                  <c:v>-1.7167499999999999E-2</c:v>
                </c:pt>
                <c:pt idx="57">
                  <c:v>-1.7168000000000003E-2</c:v>
                </c:pt>
                <c:pt idx="58">
                  <c:v>-1.7146000000000002E-2</c:v>
                </c:pt>
                <c:pt idx="59">
                  <c:v>-1.7162E-2</c:v>
                </c:pt>
                <c:pt idx="60">
                  <c:v>-1.7172500000000004E-2</c:v>
                </c:pt>
                <c:pt idx="61">
                  <c:v>-1.7127500000000004E-2</c:v>
                </c:pt>
                <c:pt idx="62">
                  <c:v>-1.7101500000000006E-2</c:v>
                </c:pt>
                <c:pt idx="63">
                  <c:v>-1.7105000000000006E-2</c:v>
                </c:pt>
                <c:pt idx="64">
                  <c:v>-1.7079000000000004E-2</c:v>
                </c:pt>
                <c:pt idx="65">
                  <c:v>-1.7140000000000006E-2</c:v>
                </c:pt>
                <c:pt idx="66">
                  <c:v>-1.7143500000000006E-2</c:v>
                </c:pt>
                <c:pt idx="67">
                  <c:v>-1.7142000000000001E-2</c:v>
                </c:pt>
                <c:pt idx="68">
                  <c:v>-1.7125500000000005E-2</c:v>
                </c:pt>
                <c:pt idx="69">
                  <c:v>-1.7144000000000003E-2</c:v>
                </c:pt>
                <c:pt idx="70">
                  <c:v>-1.7173000000000004E-2</c:v>
                </c:pt>
                <c:pt idx="71">
                  <c:v>-1.7161000000000003E-2</c:v>
                </c:pt>
                <c:pt idx="72">
                  <c:v>-1.7184000000000005E-2</c:v>
                </c:pt>
                <c:pt idx="73">
                  <c:v>-1.7180000000000004E-2</c:v>
                </c:pt>
                <c:pt idx="74">
                  <c:v>-1.7192000000000006E-2</c:v>
                </c:pt>
                <c:pt idx="75">
                  <c:v>-1.7258500000000006E-2</c:v>
                </c:pt>
                <c:pt idx="76">
                  <c:v>-1.7255500000000007E-2</c:v>
                </c:pt>
                <c:pt idx="77">
                  <c:v>-1.7232500000000005E-2</c:v>
                </c:pt>
                <c:pt idx="78">
                  <c:v>-1.7206500000000007E-2</c:v>
                </c:pt>
                <c:pt idx="79">
                  <c:v>-1.7209500000000006E-2</c:v>
                </c:pt>
                <c:pt idx="80">
                  <c:v>-1.7279000000000006E-2</c:v>
                </c:pt>
                <c:pt idx="81">
                  <c:v>-1.728600000000001E-2</c:v>
                </c:pt>
                <c:pt idx="82">
                  <c:v>-1.7254500000000009E-2</c:v>
                </c:pt>
                <c:pt idx="83">
                  <c:v>-1.7213500000000007E-2</c:v>
                </c:pt>
                <c:pt idx="84">
                  <c:v>-1.7258500000000006E-2</c:v>
                </c:pt>
                <c:pt idx="85">
                  <c:v>-1.7282500000000006E-2</c:v>
                </c:pt>
                <c:pt idx="86">
                  <c:v>-1.7317500000000003E-2</c:v>
                </c:pt>
                <c:pt idx="87">
                  <c:v>-1.7348500000000006E-2</c:v>
                </c:pt>
                <c:pt idx="88">
                  <c:v>-1.7335500000000004E-2</c:v>
                </c:pt>
                <c:pt idx="89">
                  <c:v>-1.7321500000000007E-2</c:v>
                </c:pt>
                <c:pt idx="90">
                  <c:v>-1.7323500000000006E-2</c:v>
                </c:pt>
                <c:pt idx="91">
                  <c:v>-1.7299500000000002E-2</c:v>
                </c:pt>
                <c:pt idx="92">
                  <c:v>-1.7282000000000006E-2</c:v>
                </c:pt>
                <c:pt idx="93">
                  <c:v>-1.7261000000000009E-2</c:v>
                </c:pt>
                <c:pt idx="94">
                  <c:v>-1.7253000000000008E-2</c:v>
                </c:pt>
                <c:pt idx="95">
                  <c:v>-1.7228000000000007E-2</c:v>
                </c:pt>
                <c:pt idx="96">
                  <c:v>-1.7195000000000005E-2</c:v>
                </c:pt>
                <c:pt idx="97">
                  <c:v>-1.7207000000000007E-2</c:v>
                </c:pt>
                <c:pt idx="98">
                  <c:v>-1.7222000000000005E-2</c:v>
                </c:pt>
                <c:pt idx="99">
                  <c:v>-1.7221000000000004E-2</c:v>
                </c:pt>
                <c:pt idx="100">
                  <c:v>-1.7170000000000008E-2</c:v>
                </c:pt>
                <c:pt idx="101">
                  <c:v>-1.7191000000000005E-2</c:v>
                </c:pt>
                <c:pt idx="102">
                  <c:v>-1.7138500000000008E-2</c:v>
                </c:pt>
                <c:pt idx="103">
                  <c:v>-1.7112000000000006E-2</c:v>
                </c:pt>
                <c:pt idx="104">
                  <c:v>-1.7050000000000006E-2</c:v>
                </c:pt>
                <c:pt idx="105">
                  <c:v>-1.7082500000000011E-2</c:v>
                </c:pt>
                <c:pt idx="106">
                  <c:v>-1.704650000000001E-2</c:v>
                </c:pt>
                <c:pt idx="107">
                  <c:v>-1.6983000000000012E-2</c:v>
                </c:pt>
                <c:pt idx="108">
                  <c:v>-1.6918500000000013E-2</c:v>
                </c:pt>
                <c:pt idx="109">
                  <c:v>-1.689400000000001E-2</c:v>
                </c:pt>
                <c:pt idx="110">
                  <c:v>-1.6821000000000013E-2</c:v>
                </c:pt>
                <c:pt idx="111">
                  <c:v>-1.675200000000001E-2</c:v>
                </c:pt>
                <c:pt idx="112">
                  <c:v>-1.6700000000000007E-2</c:v>
                </c:pt>
                <c:pt idx="113">
                  <c:v>-1.6650500000000009E-2</c:v>
                </c:pt>
                <c:pt idx="114">
                  <c:v>-1.6595500000000006E-2</c:v>
                </c:pt>
                <c:pt idx="115">
                  <c:v>-1.6562000000000007E-2</c:v>
                </c:pt>
                <c:pt idx="116">
                  <c:v>-1.6573000000000008E-2</c:v>
                </c:pt>
                <c:pt idx="117">
                  <c:v>-1.6526000000000006E-2</c:v>
                </c:pt>
                <c:pt idx="118">
                  <c:v>-1.6502500000000007E-2</c:v>
                </c:pt>
                <c:pt idx="119">
                  <c:v>-1.6432000000000006E-2</c:v>
                </c:pt>
                <c:pt idx="120">
                  <c:v>-1.6399000000000007E-2</c:v>
                </c:pt>
                <c:pt idx="121">
                  <c:v>-1.6259000000000003E-2</c:v>
                </c:pt>
                <c:pt idx="122">
                  <c:v>-1.6194500000000004E-2</c:v>
                </c:pt>
                <c:pt idx="123">
                  <c:v>-1.6150000000000001E-2</c:v>
                </c:pt>
                <c:pt idx="124">
                  <c:v>-1.6103500000000003E-2</c:v>
                </c:pt>
                <c:pt idx="125">
                  <c:v>-1.6104500000000004E-2</c:v>
                </c:pt>
                <c:pt idx="126">
                  <c:v>-1.6105000000000001E-2</c:v>
                </c:pt>
                <c:pt idx="127">
                  <c:v>-1.6042000000000004E-2</c:v>
                </c:pt>
                <c:pt idx="128">
                  <c:v>-1.6001000000000005E-2</c:v>
                </c:pt>
                <c:pt idx="129">
                  <c:v>-1.5964000000000006E-2</c:v>
                </c:pt>
                <c:pt idx="130">
                  <c:v>-1.5926000000000006E-2</c:v>
                </c:pt>
                <c:pt idx="131">
                  <c:v>-1.5895000000000006E-2</c:v>
                </c:pt>
                <c:pt idx="132">
                  <c:v>-1.5891000000000002E-2</c:v>
                </c:pt>
                <c:pt idx="133">
                  <c:v>-1.5849000000000005E-2</c:v>
                </c:pt>
                <c:pt idx="134">
                  <c:v>-1.5810500000000002E-2</c:v>
                </c:pt>
                <c:pt idx="135">
                  <c:v>-1.5758500000000005E-2</c:v>
                </c:pt>
                <c:pt idx="136">
                  <c:v>-1.5712500000000004E-2</c:v>
                </c:pt>
                <c:pt idx="137">
                  <c:v>-1.5614000000000001E-2</c:v>
                </c:pt>
                <c:pt idx="138">
                  <c:v>-1.5537000000000002E-2</c:v>
                </c:pt>
                <c:pt idx="139">
                  <c:v>-1.5461000000000001E-2</c:v>
                </c:pt>
                <c:pt idx="140">
                  <c:v>-1.53525E-2</c:v>
                </c:pt>
                <c:pt idx="141">
                  <c:v>-1.52345E-2</c:v>
                </c:pt>
                <c:pt idx="142">
                  <c:v>-1.5163000000000005E-2</c:v>
                </c:pt>
                <c:pt idx="143">
                  <c:v>-1.5095999999999998E-2</c:v>
                </c:pt>
                <c:pt idx="144">
                  <c:v>-1.50495E-2</c:v>
                </c:pt>
                <c:pt idx="145">
                  <c:v>-1.4970999999999996E-2</c:v>
                </c:pt>
                <c:pt idx="146">
                  <c:v>-1.4924999999999997E-2</c:v>
                </c:pt>
                <c:pt idx="147">
                  <c:v>-1.4828499999999996E-2</c:v>
                </c:pt>
                <c:pt idx="148">
                  <c:v>-1.4737999999999996E-2</c:v>
                </c:pt>
                <c:pt idx="149">
                  <c:v>-1.4640999999999998E-2</c:v>
                </c:pt>
                <c:pt idx="150">
                  <c:v>-1.4608499999999998E-2</c:v>
                </c:pt>
                <c:pt idx="151">
                  <c:v>-1.4553499999999999E-2</c:v>
                </c:pt>
                <c:pt idx="152">
                  <c:v>-1.4480999999999996E-2</c:v>
                </c:pt>
                <c:pt idx="153">
                  <c:v>-1.4457999999999995E-2</c:v>
                </c:pt>
                <c:pt idx="154">
                  <c:v>-1.4382999999999996E-2</c:v>
                </c:pt>
                <c:pt idx="155">
                  <c:v>-1.4298000000000002E-2</c:v>
                </c:pt>
                <c:pt idx="156">
                  <c:v>-1.4262999999999996E-2</c:v>
                </c:pt>
                <c:pt idx="157">
                  <c:v>-1.4196499999999999E-2</c:v>
                </c:pt>
                <c:pt idx="158">
                  <c:v>-1.4105999999999997E-2</c:v>
                </c:pt>
                <c:pt idx="159">
                  <c:v>-1.4067999999999999E-2</c:v>
                </c:pt>
                <c:pt idx="160">
                  <c:v>-1.4039999999999999E-2</c:v>
                </c:pt>
                <c:pt idx="161">
                  <c:v>-1.3958E-2</c:v>
                </c:pt>
                <c:pt idx="162">
                  <c:v>-1.3935499999999998E-2</c:v>
                </c:pt>
                <c:pt idx="163">
                  <c:v>-1.3844999999999996E-2</c:v>
                </c:pt>
                <c:pt idx="164">
                  <c:v>-1.3755499999999993E-2</c:v>
                </c:pt>
                <c:pt idx="165">
                  <c:v>-1.3731499999999994E-2</c:v>
                </c:pt>
                <c:pt idx="166">
                  <c:v>-1.366549999999999E-2</c:v>
                </c:pt>
                <c:pt idx="167">
                  <c:v>-1.3597499999999992E-2</c:v>
                </c:pt>
                <c:pt idx="168">
                  <c:v>-1.348149999999999E-2</c:v>
                </c:pt>
                <c:pt idx="169">
                  <c:v>-1.3396999999999994E-2</c:v>
                </c:pt>
                <c:pt idx="170">
                  <c:v>-1.3334999999999993E-2</c:v>
                </c:pt>
                <c:pt idx="171">
                  <c:v>-1.3249999999999993E-2</c:v>
                </c:pt>
                <c:pt idx="172">
                  <c:v>-1.3227999999999992E-2</c:v>
                </c:pt>
                <c:pt idx="173">
                  <c:v>-1.3115999999999992E-2</c:v>
                </c:pt>
                <c:pt idx="174">
                  <c:v>-1.2977999999999995E-2</c:v>
                </c:pt>
                <c:pt idx="175">
                  <c:v>-1.2870999999999995E-2</c:v>
                </c:pt>
                <c:pt idx="176">
                  <c:v>-1.2810499999999992E-2</c:v>
                </c:pt>
                <c:pt idx="177">
                  <c:v>-1.2793499999999996E-2</c:v>
                </c:pt>
                <c:pt idx="178">
                  <c:v>-1.2737499999999995E-2</c:v>
                </c:pt>
                <c:pt idx="179">
                  <c:v>-1.2678999999999998E-2</c:v>
                </c:pt>
                <c:pt idx="180">
                  <c:v>-1.2631999999999997E-2</c:v>
                </c:pt>
                <c:pt idx="181">
                  <c:v>-1.2586999999999999E-2</c:v>
                </c:pt>
                <c:pt idx="182">
                  <c:v>-1.25165E-2</c:v>
                </c:pt>
                <c:pt idx="183">
                  <c:v>-1.24475E-2</c:v>
                </c:pt>
                <c:pt idx="184">
                  <c:v>-1.2365499999999998E-2</c:v>
                </c:pt>
                <c:pt idx="185">
                  <c:v>-1.2294500000000002E-2</c:v>
                </c:pt>
                <c:pt idx="186">
                  <c:v>-1.2198999999999998E-2</c:v>
                </c:pt>
                <c:pt idx="187">
                  <c:v>-1.21595E-2</c:v>
                </c:pt>
                <c:pt idx="188">
                  <c:v>-1.2090000000000004E-2</c:v>
                </c:pt>
                <c:pt idx="189">
                  <c:v>-1.1999000000000003E-2</c:v>
                </c:pt>
                <c:pt idx="190">
                  <c:v>-1.1910000000000006E-2</c:v>
                </c:pt>
                <c:pt idx="191">
                  <c:v>-1.1842500000000008E-2</c:v>
                </c:pt>
                <c:pt idx="192">
                  <c:v>-1.1763000000000003E-2</c:v>
                </c:pt>
                <c:pt idx="193">
                  <c:v>-1.1688000000000006E-2</c:v>
                </c:pt>
                <c:pt idx="194">
                  <c:v>-1.1643500000000005E-2</c:v>
                </c:pt>
                <c:pt idx="195">
                  <c:v>-1.1595000000000005E-2</c:v>
                </c:pt>
                <c:pt idx="196">
                  <c:v>-1.1523500000000002E-2</c:v>
                </c:pt>
                <c:pt idx="197">
                  <c:v>-1.1465000000000001E-2</c:v>
                </c:pt>
                <c:pt idx="198">
                  <c:v>-1.1369000000000001E-2</c:v>
                </c:pt>
                <c:pt idx="199">
                  <c:v>-1.1295999999999997E-2</c:v>
                </c:pt>
                <c:pt idx="200">
                  <c:v>-1.1188499999999997E-2</c:v>
                </c:pt>
                <c:pt idx="201">
                  <c:v>-1.1087E-2</c:v>
                </c:pt>
                <c:pt idx="202">
                  <c:v>-1.0982999999999996E-2</c:v>
                </c:pt>
                <c:pt idx="203">
                  <c:v>-1.0904499999999999E-2</c:v>
                </c:pt>
                <c:pt idx="204">
                  <c:v>-1.0862499999999999E-2</c:v>
                </c:pt>
                <c:pt idx="205">
                  <c:v>-1.0729999999999995E-2</c:v>
                </c:pt>
                <c:pt idx="206">
                  <c:v>-1.0592999999999995E-2</c:v>
                </c:pt>
                <c:pt idx="207">
                  <c:v>-1.0494499999999993E-2</c:v>
                </c:pt>
                <c:pt idx="208">
                  <c:v>-1.0411999999999992E-2</c:v>
                </c:pt>
                <c:pt idx="209">
                  <c:v>-1.0325499999999994E-2</c:v>
                </c:pt>
                <c:pt idx="210">
                  <c:v>-1.0252999999999991E-2</c:v>
                </c:pt>
                <c:pt idx="211">
                  <c:v>-1.0189499999999994E-2</c:v>
                </c:pt>
                <c:pt idx="212">
                  <c:v>-1.0130999999999999E-2</c:v>
                </c:pt>
                <c:pt idx="213">
                  <c:v>-1.0034999999999999E-2</c:v>
                </c:pt>
                <c:pt idx="214">
                  <c:v>-9.9799999999999993E-3</c:v>
                </c:pt>
                <c:pt idx="215">
                  <c:v>-9.9215000000000015E-3</c:v>
                </c:pt>
                <c:pt idx="216">
                  <c:v>-9.8215000000000004E-3</c:v>
                </c:pt>
                <c:pt idx="217">
                  <c:v>-9.7540000000000023E-3</c:v>
                </c:pt>
                <c:pt idx="218">
                  <c:v>-9.7035000000000021E-3</c:v>
                </c:pt>
                <c:pt idx="219">
                  <c:v>-9.5670000000000009E-3</c:v>
                </c:pt>
                <c:pt idx="220">
                  <c:v>-9.5420000000000001E-3</c:v>
                </c:pt>
                <c:pt idx="221">
                  <c:v>-9.41E-3</c:v>
                </c:pt>
                <c:pt idx="222">
                  <c:v>-9.3709999999999991E-3</c:v>
                </c:pt>
                <c:pt idx="223">
                  <c:v>-9.3090000000000013E-3</c:v>
                </c:pt>
                <c:pt idx="224">
                  <c:v>-9.2519999999999998E-3</c:v>
                </c:pt>
                <c:pt idx="225">
                  <c:v>-9.1424999999999996E-3</c:v>
                </c:pt>
                <c:pt idx="226">
                  <c:v>-9.0889999999999981E-3</c:v>
                </c:pt>
                <c:pt idx="227">
                  <c:v>-9.0205000000000007E-3</c:v>
                </c:pt>
                <c:pt idx="228">
                  <c:v>-8.8949999999999984E-3</c:v>
                </c:pt>
                <c:pt idx="229">
                  <c:v>-8.8385000000000009E-3</c:v>
                </c:pt>
                <c:pt idx="230">
                  <c:v>-8.7500000000000008E-3</c:v>
                </c:pt>
                <c:pt idx="231">
                  <c:v>-8.6599999999999993E-3</c:v>
                </c:pt>
                <c:pt idx="232">
                  <c:v>-8.5624999999999989E-3</c:v>
                </c:pt>
                <c:pt idx="233">
                  <c:v>-8.4604999999999993E-3</c:v>
                </c:pt>
                <c:pt idx="234">
                  <c:v>-8.3870000000000004E-3</c:v>
                </c:pt>
                <c:pt idx="235">
                  <c:v>-8.2880000000000002E-3</c:v>
                </c:pt>
                <c:pt idx="236">
                  <c:v>-8.176000000000001E-3</c:v>
                </c:pt>
                <c:pt idx="237">
                  <c:v>-8.1685000000000004E-3</c:v>
                </c:pt>
                <c:pt idx="238">
                  <c:v>-8.0545000000000009E-3</c:v>
                </c:pt>
                <c:pt idx="239">
                  <c:v>-7.9660000000000026E-3</c:v>
                </c:pt>
                <c:pt idx="240">
                  <c:v>-7.8989999999999998E-3</c:v>
                </c:pt>
                <c:pt idx="241">
                  <c:v>-7.9139999999999992E-3</c:v>
                </c:pt>
                <c:pt idx="242">
                  <c:v>-7.8309999999999994E-3</c:v>
                </c:pt>
                <c:pt idx="243">
                  <c:v>-7.738499999999998E-3</c:v>
                </c:pt>
                <c:pt idx="244">
                  <c:v>-7.6629999999999979E-3</c:v>
                </c:pt>
                <c:pt idx="245">
                  <c:v>-7.5504999999999982E-3</c:v>
                </c:pt>
                <c:pt idx="246">
                  <c:v>-7.5014999999999986E-3</c:v>
                </c:pt>
                <c:pt idx="247">
                  <c:v>-7.4749999999999981E-3</c:v>
                </c:pt>
                <c:pt idx="248">
                  <c:v>-7.4244999999999979E-3</c:v>
                </c:pt>
                <c:pt idx="249">
                  <c:v>-7.3899999999999973E-3</c:v>
                </c:pt>
                <c:pt idx="250">
                  <c:v>-7.4164999999999977E-3</c:v>
                </c:pt>
                <c:pt idx="251">
                  <c:v>-7.3619999999999996E-3</c:v>
                </c:pt>
                <c:pt idx="252">
                  <c:v>-7.3419999999999996E-3</c:v>
                </c:pt>
                <c:pt idx="253">
                  <c:v>-7.3224999999999983E-3</c:v>
                </c:pt>
                <c:pt idx="254">
                  <c:v>-7.3034999999999984E-3</c:v>
                </c:pt>
                <c:pt idx="255">
                  <c:v>-7.3105000000000002E-3</c:v>
                </c:pt>
                <c:pt idx="256">
                  <c:v>-7.3019999999999986E-3</c:v>
                </c:pt>
                <c:pt idx="257">
                  <c:v>-7.2634999999999974E-3</c:v>
                </c:pt>
                <c:pt idx="258">
                  <c:v>-7.2489999999999985E-3</c:v>
                </c:pt>
                <c:pt idx="259">
                  <c:v>-7.2229999999999985E-3</c:v>
                </c:pt>
                <c:pt idx="260">
                  <c:v>-7.1400000000000005E-3</c:v>
                </c:pt>
                <c:pt idx="261">
                  <c:v>-7.1534999999999993E-3</c:v>
                </c:pt>
                <c:pt idx="262">
                  <c:v>-7.1230000000000009E-3</c:v>
                </c:pt>
                <c:pt idx="263">
                  <c:v>-7.0380000000000017E-3</c:v>
                </c:pt>
                <c:pt idx="264">
                  <c:v>-6.9960000000000022E-3</c:v>
                </c:pt>
                <c:pt idx="265">
                  <c:v>-6.8635000000000015E-3</c:v>
                </c:pt>
                <c:pt idx="266">
                  <c:v>-6.8230000000000027E-3</c:v>
                </c:pt>
                <c:pt idx="267">
                  <c:v>-6.7880000000000032E-3</c:v>
                </c:pt>
                <c:pt idx="268">
                  <c:v>-6.7615000000000001E-3</c:v>
                </c:pt>
                <c:pt idx="269">
                  <c:v>-6.7065000000000007E-3</c:v>
                </c:pt>
                <c:pt idx="270">
                  <c:v>-6.6290000000000012E-3</c:v>
                </c:pt>
                <c:pt idx="271">
                  <c:v>-6.5965000000000017E-3</c:v>
                </c:pt>
                <c:pt idx="272">
                  <c:v>-6.5070000000000006E-3</c:v>
                </c:pt>
                <c:pt idx="273">
                  <c:v>-6.431000000000001E-3</c:v>
                </c:pt>
                <c:pt idx="274">
                  <c:v>-6.3550000000000004E-3</c:v>
                </c:pt>
                <c:pt idx="275">
                  <c:v>-6.267E-3</c:v>
                </c:pt>
                <c:pt idx="276">
                  <c:v>-6.1910000000000012E-3</c:v>
                </c:pt>
                <c:pt idx="277">
                  <c:v>-6.1180000000000019E-3</c:v>
                </c:pt>
                <c:pt idx="278">
                  <c:v>-6.1040000000000035E-3</c:v>
                </c:pt>
                <c:pt idx="279">
                  <c:v>-6.0425000000000053E-3</c:v>
                </c:pt>
                <c:pt idx="280">
                  <c:v>-5.9400000000000008E-3</c:v>
                </c:pt>
                <c:pt idx="281">
                  <c:v>-5.8840000000000003E-3</c:v>
                </c:pt>
                <c:pt idx="282">
                  <c:v>-5.849E-3</c:v>
                </c:pt>
                <c:pt idx="283">
                  <c:v>-5.8145000000000011E-3</c:v>
                </c:pt>
                <c:pt idx="284">
                  <c:v>-5.6774999999999977E-3</c:v>
                </c:pt>
                <c:pt idx="285">
                  <c:v>-5.5799999999999982E-3</c:v>
                </c:pt>
                <c:pt idx="286">
                  <c:v>-5.5064999999999966E-3</c:v>
                </c:pt>
                <c:pt idx="287">
                  <c:v>-5.4464999999999974E-3</c:v>
                </c:pt>
                <c:pt idx="288">
                  <c:v>-5.3824999999999975E-3</c:v>
                </c:pt>
                <c:pt idx="289">
                  <c:v>-5.3414999999999982E-3</c:v>
                </c:pt>
                <c:pt idx="290">
                  <c:v>-5.2769999999999996E-3</c:v>
                </c:pt>
                <c:pt idx="291">
                  <c:v>-5.212999999999998E-3</c:v>
                </c:pt>
                <c:pt idx="292">
                  <c:v>-5.1824999999999979E-3</c:v>
                </c:pt>
                <c:pt idx="293">
                  <c:v>-5.1529999999999961E-3</c:v>
                </c:pt>
                <c:pt idx="294">
                  <c:v>-5.111499999999998E-3</c:v>
                </c:pt>
                <c:pt idx="295">
                  <c:v>-5.0684999999999984E-3</c:v>
                </c:pt>
                <c:pt idx="296">
                  <c:v>-5.0479999999999995E-3</c:v>
                </c:pt>
                <c:pt idx="297">
                  <c:v>-4.9529999999999982E-3</c:v>
                </c:pt>
                <c:pt idx="298">
                  <c:v>-4.8729999999999997E-3</c:v>
                </c:pt>
                <c:pt idx="299">
                  <c:v>-4.8304999999999989E-3</c:v>
                </c:pt>
                <c:pt idx="300">
                  <c:v>-4.8369999999999993E-3</c:v>
                </c:pt>
                <c:pt idx="301">
                  <c:v>-4.7284999999999992E-3</c:v>
                </c:pt>
                <c:pt idx="302">
                  <c:v>-4.6954999999999983E-3</c:v>
                </c:pt>
                <c:pt idx="303">
                  <c:v>-4.6239999999999996E-3</c:v>
                </c:pt>
                <c:pt idx="304">
                  <c:v>-4.5969999999999995E-3</c:v>
                </c:pt>
                <c:pt idx="305">
                  <c:v>-4.4939999999999989E-3</c:v>
                </c:pt>
                <c:pt idx="306">
                  <c:v>-4.4604999999999975E-3</c:v>
                </c:pt>
                <c:pt idx="307">
                  <c:v>-4.4119999999999984E-3</c:v>
                </c:pt>
                <c:pt idx="308">
                  <c:v>-4.4194999999999981E-3</c:v>
                </c:pt>
                <c:pt idx="309">
                  <c:v>-4.3794999999999988E-3</c:v>
                </c:pt>
                <c:pt idx="310">
                  <c:v>-4.3654999999999979E-3</c:v>
                </c:pt>
                <c:pt idx="311">
                  <c:v>-4.3739999999999977E-3</c:v>
                </c:pt>
                <c:pt idx="312">
                  <c:v>-4.3564999999999984E-3</c:v>
                </c:pt>
                <c:pt idx="313">
                  <c:v>-4.3409999999999985E-3</c:v>
                </c:pt>
                <c:pt idx="314">
                  <c:v>-4.3454999999999987E-3</c:v>
                </c:pt>
                <c:pt idx="315">
                  <c:v>-4.3134999999999988E-3</c:v>
                </c:pt>
                <c:pt idx="316">
                  <c:v>-4.2619999999999984E-3</c:v>
                </c:pt>
                <c:pt idx="317">
                  <c:v>-4.2569999999999978E-3</c:v>
                </c:pt>
                <c:pt idx="318">
                  <c:v>-4.2244999999999974E-3</c:v>
                </c:pt>
                <c:pt idx="319">
                  <c:v>-4.211999999999997E-3</c:v>
                </c:pt>
                <c:pt idx="320">
                  <c:v>-4.2209999999999973E-3</c:v>
                </c:pt>
                <c:pt idx="321">
                  <c:v>-4.2549999999999984E-3</c:v>
                </c:pt>
                <c:pt idx="322">
                  <c:v>-4.2309999999999978E-3</c:v>
                </c:pt>
                <c:pt idx="323">
                  <c:v>-4.2169999999999977E-3</c:v>
                </c:pt>
                <c:pt idx="324">
                  <c:v>-4.2184999999999974E-3</c:v>
                </c:pt>
                <c:pt idx="325">
                  <c:v>-4.1699999999999966E-3</c:v>
                </c:pt>
                <c:pt idx="326">
                  <c:v>-4.1069999999999961E-3</c:v>
                </c:pt>
                <c:pt idx="327">
                  <c:v>-4.0784999999999962E-3</c:v>
                </c:pt>
                <c:pt idx="328">
                  <c:v>-4.0794999999999972E-3</c:v>
                </c:pt>
                <c:pt idx="329">
                  <c:v>-4.1019999999999971E-3</c:v>
                </c:pt>
                <c:pt idx="330">
                  <c:v>-4.0764999999999977E-3</c:v>
                </c:pt>
                <c:pt idx="331">
                  <c:v>-4.0949999999999979E-3</c:v>
                </c:pt>
                <c:pt idx="332">
                  <c:v>-4.0599999999999968E-3</c:v>
                </c:pt>
                <c:pt idx="333">
                  <c:v>-4.013499999999998E-3</c:v>
                </c:pt>
                <c:pt idx="334">
                  <c:v>-3.9994999999999978E-3</c:v>
                </c:pt>
                <c:pt idx="335">
                  <c:v>-3.977999999999998E-3</c:v>
                </c:pt>
                <c:pt idx="336">
                  <c:v>-3.9754999999999981E-3</c:v>
                </c:pt>
                <c:pt idx="337">
                  <c:v>-3.9629999999999978E-3</c:v>
                </c:pt>
                <c:pt idx="338">
                  <c:v>-3.9604999999999979E-3</c:v>
                </c:pt>
                <c:pt idx="339">
                  <c:v>-3.9689999999999986E-3</c:v>
                </c:pt>
                <c:pt idx="340">
                  <c:v>-3.9739999999999984E-3</c:v>
                </c:pt>
                <c:pt idx="341">
                  <c:v>-3.9934999999999979E-3</c:v>
                </c:pt>
                <c:pt idx="342">
                  <c:v>-3.9789999999999982E-3</c:v>
                </c:pt>
                <c:pt idx="343">
                  <c:v>-3.9789999999999982E-3</c:v>
                </c:pt>
                <c:pt idx="344">
                  <c:v>-3.9769999999999979E-3</c:v>
                </c:pt>
                <c:pt idx="345">
                  <c:v>-3.9864999999999987E-3</c:v>
                </c:pt>
                <c:pt idx="346">
                  <c:v>-3.9939999999999993E-3</c:v>
                </c:pt>
                <c:pt idx="347">
                  <c:v>-4.0174999999999985E-3</c:v>
                </c:pt>
                <c:pt idx="348">
                  <c:v>-4.0259999999999983E-3</c:v>
                </c:pt>
                <c:pt idx="349">
                  <c:v>-4.0394999999999988E-3</c:v>
                </c:pt>
                <c:pt idx="350">
                  <c:v>-4.0499999999999989E-3</c:v>
                </c:pt>
                <c:pt idx="351">
                  <c:v>-4.0294999999999984E-3</c:v>
                </c:pt>
                <c:pt idx="352">
                  <c:v>-3.9979999999999981E-3</c:v>
                </c:pt>
                <c:pt idx="353">
                  <c:v>-3.9569999999999987E-3</c:v>
                </c:pt>
                <c:pt idx="354">
                  <c:v>-3.9134999999999994E-3</c:v>
                </c:pt>
                <c:pt idx="355">
                  <c:v>-3.9434999999999991E-3</c:v>
                </c:pt>
                <c:pt idx="356">
                  <c:v>-3.9089999999999993E-3</c:v>
                </c:pt>
                <c:pt idx="357">
                  <c:v>-3.8834999999999994E-3</c:v>
                </c:pt>
                <c:pt idx="358">
                  <c:v>-3.9049999999999992E-3</c:v>
                </c:pt>
                <c:pt idx="359">
                  <c:v>-3.8269999999999992E-3</c:v>
                </c:pt>
                <c:pt idx="360">
                  <c:v>-3.8075000000000001E-3</c:v>
                </c:pt>
                <c:pt idx="361">
                  <c:v>-3.7939999999999996E-3</c:v>
                </c:pt>
                <c:pt idx="362">
                  <c:v>-3.7789999999999994E-3</c:v>
                </c:pt>
                <c:pt idx="363">
                  <c:v>-3.8005000000000001E-3</c:v>
                </c:pt>
                <c:pt idx="364">
                  <c:v>-3.8199999999999996E-3</c:v>
                </c:pt>
                <c:pt idx="365">
                  <c:v>-3.7779999999999997E-3</c:v>
                </c:pt>
                <c:pt idx="366">
                  <c:v>-3.7629999999999999E-3</c:v>
                </c:pt>
                <c:pt idx="367">
                  <c:v>-3.7290000000000001E-3</c:v>
                </c:pt>
                <c:pt idx="368">
                  <c:v>-3.6705000000000006E-3</c:v>
                </c:pt>
                <c:pt idx="369">
                  <c:v>-3.6369999999999996E-3</c:v>
                </c:pt>
                <c:pt idx="370">
                  <c:v>-3.6374999999999997E-3</c:v>
                </c:pt>
                <c:pt idx="371">
                  <c:v>-3.6464999999999996E-3</c:v>
                </c:pt>
                <c:pt idx="372">
                  <c:v>-3.6100000000000004E-3</c:v>
                </c:pt>
                <c:pt idx="373">
                  <c:v>-3.6070000000000004E-3</c:v>
                </c:pt>
                <c:pt idx="374">
                  <c:v>-3.6320000000000007E-3</c:v>
                </c:pt>
                <c:pt idx="375">
                  <c:v>-3.6205000000000009E-3</c:v>
                </c:pt>
                <c:pt idx="376">
                  <c:v>-3.6189999999999998E-3</c:v>
                </c:pt>
                <c:pt idx="377">
                  <c:v>-3.5735000000000007E-3</c:v>
                </c:pt>
                <c:pt idx="378">
                  <c:v>-3.5575000000000012E-3</c:v>
                </c:pt>
                <c:pt idx="379">
                  <c:v>-3.5640000000000016E-3</c:v>
                </c:pt>
                <c:pt idx="380">
                  <c:v>-3.5750000000000014E-3</c:v>
                </c:pt>
                <c:pt idx="381">
                  <c:v>-3.5930000000000016E-3</c:v>
                </c:pt>
                <c:pt idx="382">
                  <c:v>-3.5590000000000023E-3</c:v>
                </c:pt>
                <c:pt idx="383">
                  <c:v>-3.5615000000000017E-3</c:v>
                </c:pt>
                <c:pt idx="384">
                  <c:v>-3.5555000000000027E-3</c:v>
                </c:pt>
                <c:pt idx="385">
                  <c:v>-3.5460000000000023E-3</c:v>
                </c:pt>
                <c:pt idx="386">
                  <c:v>-3.596000000000002E-3</c:v>
                </c:pt>
                <c:pt idx="387">
                  <c:v>-3.5755000000000027E-3</c:v>
                </c:pt>
                <c:pt idx="388">
                  <c:v>-3.5885000000000023E-3</c:v>
                </c:pt>
                <c:pt idx="389">
                  <c:v>-3.5730000000000024E-3</c:v>
                </c:pt>
                <c:pt idx="390">
                  <c:v>-3.5785000000000018E-3</c:v>
                </c:pt>
                <c:pt idx="391">
                  <c:v>-3.5855000000000019E-3</c:v>
                </c:pt>
                <c:pt idx="392">
                  <c:v>-3.586500000000002E-3</c:v>
                </c:pt>
                <c:pt idx="393">
                  <c:v>-3.599500000000002E-3</c:v>
                </c:pt>
                <c:pt idx="394">
                  <c:v>-3.5945000000000022E-3</c:v>
                </c:pt>
                <c:pt idx="395">
                  <c:v>-3.5925000000000028E-3</c:v>
                </c:pt>
                <c:pt idx="396">
                  <c:v>-3.6210000000000031E-3</c:v>
                </c:pt>
                <c:pt idx="397">
                  <c:v>-3.6480000000000019E-3</c:v>
                </c:pt>
                <c:pt idx="398">
                  <c:v>-3.6605000000000014E-3</c:v>
                </c:pt>
                <c:pt idx="399">
                  <c:v>-3.6515000000000015E-3</c:v>
                </c:pt>
                <c:pt idx="400">
                  <c:v>-3.6470000000000027E-3</c:v>
                </c:pt>
                <c:pt idx="401">
                  <c:v>-3.6955000000000017E-3</c:v>
                </c:pt>
                <c:pt idx="402">
                  <c:v>-3.723500000000002E-3</c:v>
                </c:pt>
                <c:pt idx="403">
                  <c:v>-3.7225000000000018E-3</c:v>
                </c:pt>
                <c:pt idx="404">
                  <c:v>-3.6825000000000026E-3</c:v>
                </c:pt>
                <c:pt idx="405">
                  <c:v>-3.6765000000000018E-3</c:v>
                </c:pt>
                <c:pt idx="406">
                  <c:v>-3.7365000000000015E-3</c:v>
                </c:pt>
                <c:pt idx="407">
                  <c:v>-3.7455000000000014E-3</c:v>
                </c:pt>
                <c:pt idx="408">
                  <c:v>-3.7025000000000014E-3</c:v>
                </c:pt>
                <c:pt idx="409">
                  <c:v>-3.7225000000000014E-3</c:v>
                </c:pt>
                <c:pt idx="410">
                  <c:v>-3.7190000000000014E-3</c:v>
                </c:pt>
                <c:pt idx="411">
                  <c:v>-3.7110000000000008E-3</c:v>
                </c:pt>
                <c:pt idx="412">
                  <c:v>-3.7220000000000009E-3</c:v>
                </c:pt>
                <c:pt idx="413">
                  <c:v>-3.729500000000001E-3</c:v>
                </c:pt>
                <c:pt idx="414">
                  <c:v>-3.7240000000000012E-3</c:v>
                </c:pt>
                <c:pt idx="415">
                  <c:v>-3.7280000000000004E-3</c:v>
                </c:pt>
                <c:pt idx="416">
                  <c:v>-3.755500000000001E-3</c:v>
                </c:pt>
                <c:pt idx="417">
                  <c:v>-3.7700000000000012E-3</c:v>
                </c:pt>
                <c:pt idx="418">
                  <c:v>-3.7735000000000008E-3</c:v>
                </c:pt>
                <c:pt idx="419">
                  <c:v>-3.8070000000000014E-3</c:v>
                </c:pt>
                <c:pt idx="420">
                  <c:v>-3.8065000000000004E-3</c:v>
                </c:pt>
                <c:pt idx="421">
                  <c:v>-3.7794999999999999E-3</c:v>
                </c:pt>
                <c:pt idx="422">
                  <c:v>-3.7920000000000002E-3</c:v>
                </c:pt>
                <c:pt idx="423">
                  <c:v>-3.7725000000000002E-3</c:v>
                </c:pt>
                <c:pt idx="424">
                  <c:v>-3.7764999999999995E-3</c:v>
                </c:pt>
                <c:pt idx="425">
                  <c:v>-3.7825000000000003E-3</c:v>
                </c:pt>
                <c:pt idx="426">
                  <c:v>-3.7600000000000008E-3</c:v>
                </c:pt>
                <c:pt idx="427">
                  <c:v>-3.7660000000000003E-3</c:v>
                </c:pt>
                <c:pt idx="428">
                  <c:v>-3.8040000000000005E-3</c:v>
                </c:pt>
                <c:pt idx="429">
                  <c:v>-3.8180000000000015E-3</c:v>
                </c:pt>
                <c:pt idx="430">
                  <c:v>-3.8055000000000007E-3</c:v>
                </c:pt>
                <c:pt idx="431">
                  <c:v>-3.7905000000000005E-3</c:v>
                </c:pt>
                <c:pt idx="432">
                  <c:v>-3.6235000000000013E-3</c:v>
                </c:pt>
                <c:pt idx="433">
                  <c:v>-3.6129999999999995E-3</c:v>
                </c:pt>
                <c:pt idx="434">
                  <c:v>-3.6280000000000001E-3</c:v>
                </c:pt>
                <c:pt idx="435">
                  <c:v>-3.6655000000000004E-3</c:v>
                </c:pt>
                <c:pt idx="436">
                  <c:v>-3.6624999999999995E-3</c:v>
                </c:pt>
                <c:pt idx="437">
                  <c:v>-3.6375000000000001E-3</c:v>
                </c:pt>
                <c:pt idx="438">
                  <c:v>-3.6179999999999997E-3</c:v>
                </c:pt>
                <c:pt idx="439">
                  <c:v>-3.6145000000000005E-3</c:v>
                </c:pt>
                <c:pt idx="440">
                  <c:v>-3.6154999999999998E-3</c:v>
                </c:pt>
                <c:pt idx="441">
                  <c:v>-3.5729999999999989E-3</c:v>
                </c:pt>
                <c:pt idx="442">
                  <c:v>-3.5549999999999987E-3</c:v>
                </c:pt>
                <c:pt idx="443">
                  <c:v>-3.5644999999999995E-3</c:v>
                </c:pt>
                <c:pt idx="444">
                  <c:v>-3.5839999999999995E-3</c:v>
                </c:pt>
                <c:pt idx="445">
                  <c:v>-3.6024999999999985E-3</c:v>
                </c:pt>
                <c:pt idx="446">
                  <c:v>-3.5984999999999988E-3</c:v>
                </c:pt>
                <c:pt idx="447">
                  <c:v>-3.5839999999999978E-3</c:v>
                </c:pt>
                <c:pt idx="448">
                  <c:v>-3.5634999999999977E-3</c:v>
                </c:pt>
                <c:pt idx="449">
                  <c:v>-3.5544999999999982E-3</c:v>
                </c:pt>
                <c:pt idx="450">
                  <c:v>-3.4834999999999979E-3</c:v>
                </c:pt>
                <c:pt idx="451">
                  <c:v>-3.4729999999999974E-3</c:v>
                </c:pt>
                <c:pt idx="452">
                  <c:v>-3.4859999999999978E-3</c:v>
                </c:pt>
                <c:pt idx="453">
                  <c:v>-3.4689999999999973E-3</c:v>
                </c:pt>
                <c:pt idx="454">
                  <c:v>-3.4629999999999965E-3</c:v>
                </c:pt>
                <c:pt idx="455">
                  <c:v>-3.450499999999997E-3</c:v>
                </c:pt>
                <c:pt idx="456">
                  <c:v>-3.4414999999999975E-3</c:v>
                </c:pt>
                <c:pt idx="457">
                  <c:v>-3.4234999999999977E-3</c:v>
                </c:pt>
                <c:pt idx="458">
                  <c:v>-3.3804999999999972E-3</c:v>
                </c:pt>
                <c:pt idx="459">
                  <c:v>-3.3404999999999976E-3</c:v>
                </c:pt>
                <c:pt idx="460">
                  <c:v>-3.336999999999998E-3</c:v>
                </c:pt>
                <c:pt idx="461">
                  <c:v>-3.3084999999999972E-3</c:v>
                </c:pt>
                <c:pt idx="462">
                  <c:v>-3.2929999999999969E-3</c:v>
                </c:pt>
                <c:pt idx="463">
                  <c:v>-3.3034999999999974E-3</c:v>
                </c:pt>
                <c:pt idx="464">
                  <c:v>-3.2984999999999972E-3</c:v>
                </c:pt>
                <c:pt idx="465">
                  <c:v>-3.2999999999999974E-3</c:v>
                </c:pt>
                <c:pt idx="466">
                  <c:v>-3.2834999999999969E-3</c:v>
                </c:pt>
                <c:pt idx="467">
                  <c:v>-3.2799999999999973E-3</c:v>
                </c:pt>
                <c:pt idx="468">
                  <c:v>-3.2609999999999983E-3</c:v>
                </c:pt>
                <c:pt idx="469">
                  <c:v>-3.240499999999999E-3</c:v>
                </c:pt>
                <c:pt idx="470">
                  <c:v>-3.2439999999999982E-3</c:v>
                </c:pt>
                <c:pt idx="471">
                  <c:v>-3.229499999999998E-3</c:v>
                </c:pt>
                <c:pt idx="472">
                  <c:v>-3.2184999999999978E-3</c:v>
                </c:pt>
                <c:pt idx="473">
                  <c:v>-3.2319999999999983E-3</c:v>
                </c:pt>
                <c:pt idx="474">
                  <c:v>-3.2344999999999991E-3</c:v>
                </c:pt>
                <c:pt idx="475">
                  <c:v>-3.2264999999999989E-3</c:v>
                </c:pt>
                <c:pt idx="476">
                  <c:v>-3.220499999999999E-3</c:v>
                </c:pt>
                <c:pt idx="477">
                  <c:v>-3.2404999999999995E-3</c:v>
                </c:pt>
                <c:pt idx="478">
                  <c:v>-3.2234999999999998E-3</c:v>
                </c:pt>
                <c:pt idx="479">
                  <c:v>-3.2364999999999989E-3</c:v>
                </c:pt>
                <c:pt idx="480">
                  <c:v>-3.2249999999999996E-3</c:v>
                </c:pt>
                <c:pt idx="481">
                  <c:v>-3.2079999999999986E-3</c:v>
                </c:pt>
                <c:pt idx="482">
                  <c:v>-3.1984999999999991E-3</c:v>
                </c:pt>
                <c:pt idx="483">
                  <c:v>-3.1794999999999992E-3</c:v>
                </c:pt>
                <c:pt idx="484">
                  <c:v>-3.2029999999999993E-3</c:v>
                </c:pt>
                <c:pt idx="485">
                  <c:v>-3.2144999999999995E-3</c:v>
                </c:pt>
                <c:pt idx="486">
                  <c:v>-3.1984999999999995E-3</c:v>
                </c:pt>
                <c:pt idx="487">
                  <c:v>-3.1849999999999995E-3</c:v>
                </c:pt>
                <c:pt idx="488">
                  <c:v>-3.1969999999999998E-3</c:v>
                </c:pt>
                <c:pt idx="489">
                  <c:v>-3.1874999999999998E-3</c:v>
                </c:pt>
                <c:pt idx="490">
                  <c:v>-3.1919999999999991E-3</c:v>
                </c:pt>
                <c:pt idx="491">
                  <c:v>-3.2109999999999994E-3</c:v>
                </c:pt>
                <c:pt idx="492">
                  <c:v>-3.2000000000000002E-3</c:v>
                </c:pt>
                <c:pt idx="493">
                  <c:v>-3.1839999999999989E-3</c:v>
                </c:pt>
                <c:pt idx="494">
                  <c:v>-3.1619999999999994E-3</c:v>
                </c:pt>
                <c:pt idx="495">
                  <c:v>-3.1564999999999992E-3</c:v>
                </c:pt>
                <c:pt idx="496">
                  <c:v>-3.1290000000000003E-3</c:v>
                </c:pt>
                <c:pt idx="497">
                  <c:v>-3.1439999999999997E-3</c:v>
                </c:pt>
                <c:pt idx="498">
                  <c:v>-3.1465E-3</c:v>
                </c:pt>
                <c:pt idx="499">
                  <c:v>-3.1300000000000004E-3</c:v>
                </c:pt>
                <c:pt idx="500">
                  <c:v>-3.0920000000000014E-3</c:v>
                </c:pt>
                <c:pt idx="501">
                  <c:v>-3.0940000000000013E-3</c:v>
                </c:pt>
                <c:pt idx="502">
                  <c:v>-3.1010000000000013E-3</c:v>
                </c:pt>
                <c:pt idx="503">
                  <c:v>-3.1100000000000012E-3</c:v>
                </c:pt>
                <c:pt idx="504">
                  <c:v>-3.1170000000000013E-3</c:v>
                </c:pt>
                <c:pt idx="505">
                  <c:v>-3.1260000000000016E-3</c:v>
                </c:pt>
                <c:pt idx="506">
                  <c:v>-3.1145000000000018E-3</c:v>
                </c:pt>
                <c:pt idx="507">
                  <c:v>-3.1225000000000016E-3</c:v>
                </c:pt>
                <c:pt idx="508">
                  <c:v>-3.1280000000000019E-3</c:v>
                </c:pt>
                <c:pt idx="509">
                  <c:v>-3.1010000000000026E-3</c:v>
                </c:pt>
                <c:pt idx="510">
                  <c:v>-3.1120000000000024E-3</c:v>
                </c:pt>
                <c:pt idx="511">
                  <c:v>-3.1050000000000023E-3</c:v>
                </c:pt>
                <c:pt idx="512">
                  <c:v>-3.0820000000000027E-3</c:v>
                </c:pt>
                <c:pt idx="513">
                  <c:v>-3.0675000000000021E-3</c:v>
                </c:pt>
                <c:pt idx="514">
                  <c:v>-3.040500000000002E-3</c:v>
                </c:pt>
                <c:pt idx="515">
                  <c:v>-3.0470000000000015E-3</c:v>
                </c:pt>
                <c:pt idx="516">
                  <c:v>-3.034500000000002E-3</c:v>
                </c:pt>
                <c:pt idx="517">
                  <c:v>-3.032000000000003E-3</c:v>
                </c:pt>
                <c:pt idx="518">
                  <c:v>-3.0020000000000025E-3</c:v>
                </c:pt>
                <c:pt idx="519">
                  <c:v>-3.001500000000002E-3</c:v>
                </c:pt>
                <c:pt idx="520">
                  <c:v>-2.991500000000002E-3</c:v>
                </c:pt>
                <c:pt idx="521">
                  <c:v>-2.9960000000000021E-3</c:v>
                </c:pt>
                <c:pt idx="522">
                  <c:v>-3.0085000000000016E-3</c:v>
                </c:pt>
                <c:pt idx="523">
                  <c:v>-3.0015000000000024E-3</c:v>
                </c:pt>
                <c:pt idx="524">
                  <c:v>-2.9715000000000015E-3</c:v>
                </c:pt>
                <c:pt idx="525">
                  <c:v>-2.9425000000000011E-3</c:v>
                </c:pt>
                <c:pt idx="526">
                  <c:v>-2.9455000000000011E-3</c:v>
                </c:pt>
                <c:pt idx="527">
                  <c:v>-2.9515000000000001E-3</c:v>
                </c:pt>
                <c:pt idx="528">
                  <c:v>-2.9455000000000015E-3</c:v>
                </c:pt>
                <c:pt idx="529">
                  <c:v>-2.909000000000001E-3</c:v>
                </c:pt>
                <c:pt idx="530">
                  <c:v>-2.9060000000000006E-3</c:v>
                </c:pt>
                <c:pt idx="531">
                  <c:v>-2.889500000000001E-3</c:v>
                </c:pt>
                <c:pt idx="532">
                  <c:v>-2.8809999999999999E-3</c:v>
                </c:pt>
                <c:pt idx="533">
                  <c:v>-2.8870000000000002E-3</c:v>
                </c:pt>
                <c:pt idx="534">
                  <c:v>-2.869500000000001E-3</c:v>
                </c:pt>
                <c:pt idx="535">
                  <c:v>-2.8510000000000002E-3</c:v>
                </c:pt>
                <c:pt idx="536">
                  <c:v>-2.8350000000000007E-3</c:v>
                </c:pt>
                <c:pt idx="537">
                  <c:v>-2.8345000000000011E-3</c:v>
                </c:pt>
                <c:pt idx="538">
                  <c:v>-2.8465000000000014E-3</c:v>
                </c:pt>
                <c:pt idx="539">
                  <c:v>-2.8450000000000003E-3</c:v>
                </c:pt>
                <c:pt idx="540">
                  <c:v>-2.8480000000000011E-3</c:v>
                </c:pt>
                <c:pt idx="541">
                  <c:v>-2.8380000000000007E-3</c:v>
                </c:pt>
                <c:pt idx="542">
                  <c:v>-2.8490000000000004E-3</c:v>
                </c:pt>
                <c:pt idx="543">
                  <c:v>-2.8329999999999996E-3</c:v>
                </c:pt>
                <c:pt idx="544">
                  <c:v>-2.7915000000000006E-3</c:v>
                </c:pt>
                <c:pt idx="545">
                  <c:v>-2.7690000000000002E-3</c:v>
                </c:pt>
                <c:pt idx="546">
                  <c:v>-2.7574999999999995E-3</c:v>
                </c:pt>
                <c:pt idx="547">
                  <c:v>-2.7395000000000002E-3</c:v>
                </c:pt>
                <c:pt idx="548">
                  <c:v>-2.7569999999999995E-3</c:v>
                </c:pt>
                <c:pt idx="549">
                  <c:v>-2.7569999999999999E-3</c:v>
                </c:pt>
                <c:pt idx="550">
                  <c:v>-2.7355000000000014E-3</c:v>
                </c:pt>
                <c:pt idx="551">
                  <c:v>-2.7400000000000011E-3</c:v>
                </c:pt>
                <c:pt idx="552">
                  <c:v>-2.738E-3</c:v>
                </c:pt>
                <c:pt idx="553">
                  <c:v>-2.7244999999999991E-3</c:v>
                </c:pt>
                <c:pt idx="554">
                  <c:v>-2.7545000000000004E-3</c:v>
                </c:pt>
                <c:pt idx="555">
                  <c:v>-2.7234999999999985E-3</c:v>
                </c:pt>
                <c:pt idx="556">
                  <c:v>-2.7309999999999991E-3</c:v>
                </c:pt>
                <c:pt idx="557">
                  <c:v>-2.7169999999999989E-3</c:v>
                </c:pt>
                <c:pt idx="558">
                  <c:v>-2.694499999999999E-3</c:v>
                </c:pt>
                <c:pt idx="559">
                  <c:v>-2.7309999999999999E-3</c:v>
                </c:pt>
                <c:pt idx="560">
                  <c:v>-2.7144999999999986E-3</c:v>
                </c:pt>
                <c:pt idx="561">
                  <c:v>-2.6989999999999996E-3</c:v>
                </c:pt>
                <c:pt idx="562">
                  <c:v>-2.6754999999999995E-3</c:v>
                </c:pt>
                <c:pt idx="563">
                  <c:v>-2.6614999999999989E-3</c:v>
                </c:pt>
                <c:pt idx="564">
                  <c:v>-2.6444999999999997E-3</c:v>
                </c:pt>
                <c:pt idx="565">
                  <c:v>-2.6529999999999987E-3</c:v>
                </c:pt>
                <c:pt idx="566">
                  <c:v>-2.625999999999999E-3</c:v>
                </c:pt>
                <c:pt idx="567">
                  <c:v>-2.6449999999999989E-3</c:v>
                </c:pt>
                <c:pt idx="568">
                  <c:v>-2.6779999999999994E-3</c:v>
                </c:pt>
                <c:pt idx="569">
                  <c:v>-2.6874999999999994E-3</c:v>
                </c:pt>
                <c:pt idx="570">
                  <c:v>-2.6759999999999996E-3</c:v>
                </c:pt>
                <c:pt idx="571">
                  <c:v>-2.6699999999999992E-3</c:v>
                </c:pt>
                <c:pt idx="572">
                  <c:v>-2.6404999999999988E-3</c:v>
                </c:pt>
                <c:pt idx="573">
                  <c:v>-2.6344999999999993E-3</c:v>
                </c:pt>
                <c:pt idx="574">
                  <c:v>-2.6144999999999992E-3</c:v>
                </c:pt>
                <c:pt idx="575">
                  <c:v>-2.6029999999999998E-3</c:v>
                </c:pt>
                <c:pt idx="576">
                  <c:v>-2.5834999999999999E-3</c:v>
                </c:pt>
                <c:pt idx="577">
                  <c:v>-2.5894999999999998E-3</c:v>
                </c:pt>
                <c:pt idx="578">
                  <c:v>-2.5914999999999992E-3</c:v>
                </c:pt>
                <c:pt idx="579">
                  <c:v>-2.589999999999999E-3</c:v>
                </c:pt>
                <c:pt idx="580">
                  <c:v>-2.5934999999999986E-3</c:v>
                </c:pt>
                <c:pt idx="581">
                  <c:v>-2.5444999999999995E-3</c:v>
                </c:pt>
                <c:pt idx="582">
                  <c:v>-2.5514999999999999E-3</c:v>
                </c:pt>
                <c:pt idx="583">
                  <c:v>-2.5205000000000002E-3</c:v>
                </c:pt>
                <c:pt idx="584">
                  <c:v>-2.5410000000000003E-3</c:v>
                </c:pt>
                <c:pt idx="585">
                  <c:v>-2.5255E-3</c:v>
                </c:pt>
                <c:pt idx="586">
                  <c:v>-2.4889999999999995E-3</c:v>
                </c:pt>
                <c:pt idx="587">
                  <c:v>-2.4739999999999996E-3</c:v>
                </c:pt>
                <c:pt idx="588">
                  <c:v>-2.4434999999999999E-3</c:v>
                </c:pt>
                <c:pt idx="589">
                  <c:v>-2.4380000000000005E-3</c:v>
                </c:pt>
                <c:pt idx="590">
                  <c:v>-2.4440000000000004E-3</c:v>
                </c:pt>
                <c:pt idx="591">
                  <c:v>-2.4345E-3</c:v>
                </c:pt>
                <c:pt idx="592">
                  <c:v>-2.4215E-3</c:v>
                </c:pt>
                <c:pt idx="593">
                  <c:v>-2.4025000000000006E-3</c:v>
                </c:pt>
                <c:pt idx="594">
                  <c:v>-2.3910000000000008E-3</c:v>
                </c:pt>
                <c:pt idx="595">
                  <c:v>-2.3675000000000002E-3</c:v>
                </c:pt>
                <c:pt idx="596">
                  <c:v>-2.3410000000000011E-3</c:v>
                </c:pt>
                <c:pt idx="597">
                  <c:v>-2.311000000000001E-3</c:v>
                </c:pt>
                <c:pt idx="598">
                  <c:v>-2.3025000000000012E-3</c:v>
                </c:pt>
                <c:pt idx="599">
                  <c:v>-2.281500000000001E-3</c:v>
                </c:pt>
                <c:pt idx="600">
                  <c:v>-2.2785000000000014E-3</c:v>
                </c:pt>
                <c:pt idx="601">
                  <c:v>-2.2505000000000008E-3</c:v>
                </c:pt>
                <c:pt idx="602">
                  <c:v>-2.2525000000000006E-3</c:v>
                </c:pt>
                <c:pt idx="603">
                  <c:v>-2.2455000000000005E-3</c:v>
                </c:pt>
                <c:pt idx="604">
                  <c:v>-2.2665000000000012E-3</c:v>
                </c:pt>
                <c:pt idx="605">
                  <c:v>-2.3025000000000007E-3</c:v>
                </c:pt>
                <c:pt idx="606">
                  <c:v>-2.2900000000000008E-3</c:v>
                </c:pt>
                <c:pt idx="607">
                  <c:v>-2.2955000000000007E-3</c:v>
                </c:pt>
                <c:pt idx="608">
                  <c:v>-2.3215000000000006E-3</c:v>
                </c:pt>
                <c:pt idx="609">
                  <c:v>-2.3235000000000009E-3</c:v>
                </c:pt>
                <c:pt idx="610">
                  <c:v>-2.3090000000000012E-3</c:v>
                </c:pt>
                <c:pt idx="611">
                  <c:v>-2.3070000000000009E-3</c:v>
                </c:pt>
                <c:pt idx="612">
                  <c:v>-2.2915000000000006E-3</c:v>
                </c:pt>
                <c:pt idx="613">
                  <c:v>-2.3000000000000008E-3</c:v>
                </c:pt>
                <c:pt idx="614">
                  <c:v>-2.2855000000000006E-3</c:v>
                </c:pt>
                <c:pt idx="615">
                  <c:v>-2.2510000000000004E-3</c:v>
                </c:pt>
                <c:pt idx="616">
                  <c:v>-2.2620000000000001E-3</c:v>
                </c:pt>
                <c:pt idx="617">
                  <c:v>-2.2660000000000007E-3</c:v>
                </c:pt>
                <c:pt idx="618">
                  <c:v>-2.2540000000000004E-3</c:v>
                </c:pt>
                <c:pt idx="619">
                  <c:v>-2.2465000000000002E-3</c:v>
                </c:pt>
                <c:pt idx="620">
                  <c:v>-2.2450000000000005E-3</c:v>
                </c:pt>
                <c:pt idx="621">
                  <c:v>-2.2745000000000005E-3</c:v>
                </c:pt>
                <c:pt idx="622">
                  <c:v>-2.2640000000000004E-3</c:v>
                </c:pt>
                <c:pt idx="623">
                  <c:v>-2.2740000000000004E-3</c:v>
                </c:pt>
                <c:pt idx="624">
                  <c:v>-2.287E-3</c:v>
                </c:pt>
                <c:pt idx="625">
                  <c:v>-2.2615000000000001E-3</c:v>
                </c:pt>
                <c:pt idx="626">
                  <c:v>-2.264E-3</c:v>
                </c:pt>
                <c:pt idx="627">
                  <c:v>-2.2509999999999995E-3</c:v>
                </c:pt>
                <c:pt idx="628">
                  <c:v>-2.2175000000000007E-3</c:v>
                </c:pt>
                <c:pt idx="629">
                  <c:v>-2.196500000000001E-3</c:v>
                </c:pt>
                <c:pt idx="630">
                  <c:v>-2.2225000000000005E-3</c:v>
                </c:pt>
                <c:pt idx="631">
                  <c:v>-2.2215000000000008E-3</c:v>
                </c:pt>
                <c:pt idx="632">
                  <c:v>-2.3545000000000007E-3</c:v>
                </c:pt>
                <c:pt idx="633">
                  <c:v>-2.3400000000000001E-3</c:v>
                </c:pt>
                <c:pt idx="634">
                  <c:v>-2.3235000000000005E-3</c:v>
                </c:pt>
                <c:pt idx="635">
                  <c:v>-2.3175000000000005E-3</c:v>
                </c:pt>
                <c:pt idx="636">
                  <c:v>-2.3315000000000002E-3</c:v>
                </c:pt>
                <c:pt idx="637">
                  <c:v>-2.3385000000000007E-3</c:v>
                </c:pt>
                <c:pt idx="638">
                  <c:v>-2.3405000000000006E-3</c:v>
                </c:pt>
                <c:pt idx="639">
                  <c:v>-2.3370000000000005E-3</c:v>
                </c:pt>
                <c:pt idx="640">
                  <c:v>-2.3295000000000008E-3</c:v>
                </c:pt>
                <c:pt idx="641">
                  <c:v>-2.3195000000000008E-3</c:v>
                </c:pt>
                <c:pt idx="642">
                  <c:v>-2.3225000000000008E-3</c:v>
                </c:pt>
                <c:pt idx="643">
                  <c:v>-2.3245000000000006E-3</c:v>
                </c:pt>
                <c:pt idx="644">
                  <c:v>-2.3135000000000005E-3</c:v>
                </c:pt>
                <c:pt idx="645">
                  <c:v>-2.3045000000000006E-3</c:v>
                </c:pt>
                <c:pt idx="646">
                  <c:v>-2.3100000000000004E-3</c:v>
                </c:pt>
                <c:pt idx="647">
                  <c:v>-2.2990000000000007E-3</c:v>
                </c:pt>
                <c:pt idx="648">
                  <c:v>-2.2950000000000002E-3</c:v>
                </c:pt>
                <c:pt idx="649">
                  <c:v>-2.2860000000000007E-3</c:v>
                </c:pt>
                <c:pt idx="650">
                  <c:v>-2.2890000000000007E-3</c:v>
                </c:pt>
                <c:pt idx="651">
                  <c:v>-2.2915000000000006E-3</c:v>
                </c:pt>
                <c:pt idx="652">
                  <c:v>-2.2840000000000004E-3</c:v>
                </c:pt>
                <c:pt idx="653">
                  <c:v>-2.2835000000000004E-3</c:v>
                </c:pt>
                <c:pt idx="654">
                  <c:v>-2.2770000000000008E-3</c:v>
                </c:pt>
                <c:pt idx="655">
                  <c:v>-2.2805000000000004E-3</c:v>
                </c:pt>
                <c:pt idx="656">
                  <c:v>-2.2685000000000006E-3</c:v>
                </c:pt>
                <c:pt idx="657">
                  <c:v>-2.2610000000000004E-3</c:v>
                </c:pt>
                <c:pt idx="658">
                  <c:v>-2.2575000000000008E-3</c:v>
                </c:pt>
                <c:pt idx="659">
                  <c:v>-2.2480000000000013E-3</c:v>
                </c:pt>
                <c:pt idx="660">
                  <c:v>-2.2445000000000017E-3</c:v>
                </c:pt>
                <c:pt idx="661">
                  <c:v>-2.2365000000000011E-3</c:v>
                </c:pt>
                <c:pt idx="662">
                  <c:v>-2.2315000000000013E-3</c:v>
                </c:pt>
                <c:pt idx="663">
                  <c:v>-2.2285000000000013E-3</c:v>
                </c:pt>
                <c:pt idx="664">
                  <c:v>-2.232500000000001E-3</c:v>
                </c:pt>
                <c:pt idx="665">
                  <c:v>-2.2350000000000009E-3</c:v>
                </c:pt>
                <c:pt idx="666">
                  <c:v>-2.2375000000000008E-3</c:v>
                </c:pt>
                <c:pt idx="667">
                  <c:v>-2.229500000000001E-3</c:v>
                </c:pt>
                <c:pt idx="668">
                  <c:v>-2.2110000000000012E-3</c:v>
                </c:pt>
                <c:pt idx="669">
                  <c:v>-2.2125000000000009E-3</c:v>
                </c:pt>
                <c:pt idx="670">
                  <c:v>-2.2080000000000012E-3</c:v>
                </c:pt>
                <c:pt idx="671">
                  <c:v>-2.2085000000000013E-3</c:v>
                </c:pt>
                <c:pt idx="672">
                  <c:v>-2.2050000000000008E-3</c:v>
                </c:pt>
                <c:pt idx="673">
                  <c:v>-2.2005000000000011E-3</c:v>
                </c:pt>
                <c:pt idx="674">
                  <c:v>-2.1945000000000007E-3</c:v>
                </c:pt>
                <c:pt idx="675">
                  <c:v>-2.197000000000001E-3</c:v>
                </c:pt>
                <c:pt idx="676">
                  <c:v>-2.2035000000000015E-3</c:v>
                </c:pt>
                <c:pt idx="677">
                  <c:v>-2.2035000000000006E-3</c:v>
                </c:pt>
                <c:pt idx="678">
                  <c:v>-2.2020000000000013E-3</c:v>
                </c:pt>
                <c:pt idx="679">
                  <c:v>-2.1955000000000013E-3</c:v>
                </c:pt>
                <c:pt idx="680">
                  <c:v>-2.1930000000000009E-3</c:v>
                </c:pt>
                <c:pt idx="681">
                  <c:v>-2.1875000000000006E-3</c:v>
                </c:pt>
                <c:pt idx="682">
                  <c:v>-2.1920000000000008E-3</c:v>
                </c:pt>
                <c:pt idx="683">
                  <c:v>-2.1955000000000008E-3</c:v>
                </c:pt>
                <c:pt idx="684">
                  <c:v>-2.1955000000000013E-3</c:v>
                </c:pt>
                <c:pt idx="685">
                  <c:v>-2.190000000000001E-3</c:v>
                </c:pt>
                <c:pt idx="686">
                  <c:v>-2.1800000000000009E-3</c:v>
                </c:pt>
                <c:pt idx="687">
                  <c:v>-2.1730000000000005E-3</c:v>
                </c:pt>
                <c:pt idx="688">
                  <c:v>-2.160500000000001E-3</c:v>
                </c:pt>
                <c:pt idx="689">
                  <c:v>-2.1570000000000009E-3</c:v>
                </c:pt>
                <c:pt idx="690">
                  <c:v>-2.151000000000001E-3</c:v>
                </c:pt>
                <c:pt idx="691">
                  <c:v>-2.1425000000000003E-3</c:v>
                </c:pt>
                <c:pt idx="692">
                  <c:v>-2.1330000000000012E-3</c:v>
                </c:pt>
                <c:pt idx="693">
                  <c:v>-2.1260000000000007E-3</c:v>
                </c:pt>
                <c:pt idx="694">
                  <c:v>-2.1240000000000005E-3</c:v>
                </c:pt>
                <c:pt idx="695">
                  <c:v>-2.1160000000000007E-3</c:v>
                </c:pt>
                <c:pt idx="696">
                  <c:v>-2.1050000000000005E-3</c:v>
                </c:pt>
                <c:pt idx="697">
                  <c:v>-2.095500000000001E-3</c:v>
                </c:pt>
                <c:pt idx="698">
                  <c:v>-2.0895000000000006E-3</c:v>
                </c:pt>
                <c:pt idx="699">
                  <c:v>-2.0855000000000005E-3</c:v>
                </c:pt>
                <c:pt idx="700">
                  <c:v>-2.0830000000000006E-3</c:v>
                </c:pt>
                <c:pt idx="701">
                  <c:v>-2.0765000000000007E-3</c:v>
                </c:pt>
                <c:pt idx="702">
                  <c:v>-2.0715000000000004E-3</c:v>
                </c:pt>
                <c:pt idx="703">
                  <c:v>-2.0715000000000009E-3</c:v>
                </c:pt>
                <c:pt idx="704">
                  <c:v>-2.0665000000000006E-3</c:v>
                </c:pt>
                <c:pt idx="705">
                  <c:v>-2.0640000000000007E-3</c:v>
                </c:pt>
                <c:pt idx="706">
                  <c:v>-2.0670000000000011E-3</c:v>
                </c:pt>
                <c:pt idx="707">
                  <c:v>-2.0740000000000008E-3</c:v>
                </c:pt>
                <c:pt idx="708">
                  <c:v>-2.0735000000000011E-3</c:v>
                </c:pt>
                <c:pt idx="709">
                  <c:v>-2.0680000000000008E-3</c:v>
                </c:pt>
                <c:pt idx="710">
                  <c:v>-2.0610000000000012E-3</c:v>
                </c:pt>
                <c:pt idx="711">
                  <c:v>-2.0585000000000009E-3</c:v>
                </c:pt>
                <c:pt idx="712">
                  <c:v>-2.0575000000000012E-3</c:v>
                </c:pt>
                <c:pt idx="713">
                  <c:v>-2.0605000000000011E-3</c:v>
                </c:pt>
                <c:pt idx="714">
                  <c:v>-2.069000000000001E-3</c:v>
                </c:pt>
                <c:pt idx="715">
                  <c:v>-2.0715000000000013E-3</c:v>
                </c:pt>
                <c:pt idx="716">
                  <c:v>-2.0710000000000008E-3</c:v>
                </c:pt>
                <c:pt idx="717">
                  <c:v>-2.0590000000000009E-3</c:v>
                </c:pt>
                <c:pt idx="718">
                  <c:v>-2.0570000000000007E-3</c:v>
                </c:pt>
                <c:pt idx="719">
                  <c:v>-2.0565000000000006E-3</c:v>
                </c:pt>
                <c:pt idx="720">
                  <c:v>-2.0625000000000001E-3</c:v>
                </c:pt>
                <c:pt idx="721">
                  <c:v>-2.0470000000000006E-3</c:v>
                </c:pt>
                <c:pt idx="722">
                  <c:v>-2.0395000000000005E-3</c:v>
                </c:pt>
                <c:pt idx="723">
                  <c:v>-2.0405000000000002E-3</c:v>
                </c:pt>
                <c:pt idx="724">
                  <c:v>-2.1420000000000002E-3</c:v>
                </c:pt>
                <c:pt idx="725">
                  <c:v>-2.1380000000000001E-3</c:v>
                </c:pt>
                <c:pt idx="726">
                  <c:v>-2.1410000000000005E-3</c:v>
                </c:pt>
                <c:pt idx="727">
                  <c:v>-2.1510000000000006E-3</c:v>
                </c:pt>
                <c:pt idx="728">
                  <c:v>-2.1450000000000006E-3</c:v>
                </c:pt>
                <c:pt idx="729">
                  <c:v>-2.1500000000000004E-3</c:v>
                </c:pt>
                <c:pt idx="730">
                  <c:v>-2.1425000000000003E-3</c:v>
                </c:pt>
                <c:pt idx="731">
                  <c:v>-2.1425000000000003E-3</c:v>
                </c:pt>
                <c:pt idx="732">
                  <c:v>-2.1440000000000005E-3</c:v>
                </c:pt>
                <c:pt idx="733">
                  <c:v>-2.1505000000000009E-3</c:v>
                </c:pt>
                <c:pt idx="734">
                  <c:v>-2.1470000000000005E-3</c:v>
                </c:pt>
                <c:pt idx="735">
                  <c:v>-2.144500000000001E-3</c:v>
                </c:pt>
                <c:pt idx="736">
                  <c:v>-2.1555000000000007E-3</c:v>
                </c:pt>
                <c:pt idx="737">
                  <c:v>-2.1545000000000006E-3</c:v>
                </c:pt>
                <c:pt idx="738">
                  <c:v>-2.1485000000000007E-3</c:v>
                </c:pt>
                <c:pt idx="739">
                  <c:v>-2.1435000000000009E-3</c:v>
                </c:pt>
                <c:pt idx="740">
                  <c:v>-2.1375000000000009E-3</c:v>
                </c:pt>
                <c:pt idx="741">
                  <c:v>-2.1265000000000004E-3</c:v>
                </c:pt>
                <c:pt idx="742">
                  <c:v>-2.1160000000000003E-3</c:v>
                </c:pt>
                <c:pt idx="743">
                  <c:v>-2.1130000000000007E-3</c:v>
                </c:pt>
                <c:pt idx="744">
                  <c:v>-2.1105000000000004E-3</c:v>
                </c:pt>
                <c:pt idx="745">
                  <c:v>-2.1160000000000007E-3</c:v>
                </c:pt>
                <c:pt idx="746">
                  <c:v>-2.1075E-3</c:v>
                </c:pt>
                <c:pt idx="747">
                  <c:v>-2.0995000000000007E-3</c:v>
                </c:pt>
                <c:pt idx="748">
                  <c:v>-2.0865000000000007E-3</c:v>
                </c:pt>
                <c:pt idx="749">
                  <c:v>-2.0790000000000001E-3</c:v>
                </c:pt>
                <c:pt idx="750">
                  <c:v>-2.0680000000000004E-3</c:v>
                </c:pt>
                <c:pt idx="751">
                  <c:v>-2.0645000000000004E-3</c:v>
                </c:pt>
                <c:pt idx="752">
                  <c:v>-2.0555E-3</c:v>
                </c:pt>
                <c:pt idx="753">
                  <c:v>-2.0479999999999999E-3</c:v>
                </c:pt>
                <c:pt idx="754">
                  <c:v>-2.0449999999999999E-3</c:v>
                </c:pt>
                <c:pt idx="755">
                  <c:v>-2.0335000000000002E-3</c:v>
                </c:pt>
                <c:pt idx="756">
                  <c:v>-2.0049999999999994E-3</c:v>
                </c:pt>
                <c:pt idx="757">
                  <c:v>-2.0034999999999996E-3</c:v>
                </c:pt>
                <c:pt idx="758">
                  <c:v>-1.9924999999999995E-3</c:v>
                </c:pt>
                <c:pt idx="759">
                  <c:v>-1.9839999999999997E-3</c:v>
                </c:pt>
                <c:pt idx="760">
                  <c:v>-1.9824999999999995E-3</c:v>
                </c:pt>
                <c:pt idx="761">
                  <c:v>-1.9704999999999987E-3</c:v>
                </c:pt>
                <c:pt idx="762">
                  <c:v>-1.9794999999999995E-3</c:v>
                </c:pt>
                <c:pt idx="763">
                  <c:v>-1.9824999999999995E-3</c:v>
                </c:pt>
                <c:pt idx="764">
                  <c:v>-1.9929999999999991E-3</c:v>
                </c:pt>
                <c:pt idx="765">
                  <c:v>-1.968999999999999E-3</c:v>
                </c:pt>
                <c:pt idx="766">
                  <c:v>-1.9764999999999991E-3</c:v>
                </c:pt>
                <c:pt idx="767">
                  <c:v>-1.9699999999999991E-3</c:v>
                </c:pt>
                <c:pt idx="768">
                  <c:v>-1.969499999999999E-3</c:v>
                </c:pt>
                <c:pt idx="769">
                  <c:v>-1.9464999999999986E-3</c:v>
                </c:pt>
                <c:pt idx="770">
                  <c:v>-1.9339999999999989E-3</c:v>
                </c:pt>
                <c:pt idx="771">
                  <c:v>-1.9309999999999989E-3</c:v>
                </c:pt>
                <c:pt idx="772">
                  <c:v>-1.9264999999999987E-3</c:v>
                </c:pt>
                <c:pt idx="773">
                  <c:v>-1.9259999999999989E-3</c:v>
                </c:pt>
                <c:pt idx="774">
                  <c:v>-1.9354999999999984E-3</c:v>
                </c:pt>
                <c:pt idx="775">
                  <c:v>-1.9349999999999986E-3</c:v>
                </c:pt>
                <c:pt idx="776">
                  <c:v>-1.918999999999999E-3</c:v>
                </c:pt>
                <c:pt idx="777">
                  <c:v>-1.9164999999999987E-3</c:v>
                </c:pt>
                <c:pt idx="778">
                  <c:v>-1.9234999999999988E-3</c:v>
                </c:pt>
                <c:pt idx="779">
                  <c:v>-1.9194999999999989E-3</c:v>
                </c:pt>
                <c:pt idx="780">
                  <c:v>-1.8934999999999991E-3</c:v>
                </c:pt>
                <c:pt idx="781">
                  <c:v>-1.9069999999999992E-3</c:v>
                </c:pt>
                <c:pt idx="782">
                  <c:v>-1.9044999999999991E-3</c:v>
                </c:pt>
                <c:pt idx="783">
                  <c:v>-1.9104999999999988E-3</c:v>
                </c:pt>
                <c:pt idx="784">
                  <c:v>-1.8754999999999989E-3</c:v>
                </c:pt>
                <c:pt idx="785">
                  <c:v>-1.8539999999999995E-3</c:v>
                </c:pt>
                <c:pt idx="786">
                  <c:v>-1.8494999999999996E-3</c:v>
                </c:pt>
                <c:pt idx="787">
                  <c:v>-1.8494999999999991E-3</c:v>
                </c:pt>
                <c:pt idx="788">
                  <c:v>-1.8124999999999994E-3</c:v>
                </c:pt>
                <c:pt idx="789">
                  <c:v>-1.812499999999999E-3</c:v>
                </c:pt>
                <c:pt idx="790">
                  <c:v>-1.8104999999999994E-3</c:v>
                </c:pt>
                <c:pt idx="791">
                  <c:v>-1.8014999999999995E-3</c:v>
                </c:pt>
                <c:pt idx="792">
                  <c:v>-1.7914999999999993E-3</c:v>
                </c:pt>
                <c:pt idx="793">
                  <c:v>-1.7764999999999992E-3</c:v>
                </c:pt>
                <c:pt idx="794">
                  <c:v>-1.7479999999999996E-3</c:v>
                </c:pt>
                <c:pt idx="795">
                  <c:v>-1.7289999999999996E-3</c:v>
                </c:pt>
                <c:pt idx="796">
                  <c:v>-1.7094999999999994E-3</c:v>
                </c:pt>
                <c:pt idx="797">
                  <c:v>-1.6894999999999996E-3</c:v>
                </c:pt>
                <c:pt idx="798">
                  <c:v>-1.6715E-3</c:v>
                </c:pt>
                <c:pt idx="799">
                  <c:v>-1.6614999999999996E-3</c:v>
                </c:pt>
                <c:pt idx="800">
                  <c:v>-1.6489999999999999E-3</c:v>
                </c:pt>
                <c:pt idx="801">
                  <c:v>-1.6444999999999999E-3</c:v>
                </c:pt>
                <c:pt idx="802">
                  <c:v>-1.6135000000000001E-3</c:v>
                </c:pt>
                <c:pt idx="803">
                  <c:v>-1.6035000000000005E-3</c:v>
                </c:pt>
                <c:pt idx="804">
                  <c:v>-1.5705000000000005E-3</c:v>
                </c:pt>
                <c:pt idx="805">
                  <c:v>-1.5530000000000001E-3</c:v>
                </c:pt>
                <c:pt idx="806">
                  <c:v>-1.5300000000000003E-3</c:v>
                </c:pt>
                <c:pt idx="807">
                  <c:v>-1.5060000000000002E-3</c:v>
                </c:pt>
                <c:pt idx="808">
                  <c:v>-1.4935000000000005E-3</c:v>
                </c:pt>
                <c:pt idx="809">
                  <c:v>-1.4605000000000006E-3</c:v>
                </c:pt>
                <c:pt idx="810">
                  <c:v>-1.4420000000000001E-3</c:v>
                </c:pt>
                <c:pt idx="811">
                  <c:v>-1.4260000000000006E-3</c:v>
                </c:pt>
                <c:pt idx="812">
                  <c:v>-1.4030000000000004E-3</c:v>
                </c:pt>
                <c:pt idx="813">
                  <c:v>-1.3820000000000004E-3</c:v>
                </c:pt>
                <c:pt idx="814">
                  <c:v>-1.3610000000000009E-3</c:v>
                </c:pt>
                <c:pt idx="815">
                  <c:v>-1.3470000000000003E-3</c:v>
                </c:pt>
                <c:pt idx="816">
                  <c:v>-1.3165000000000004E-3</c:v>
                </c:pt>
                <c:pt idx="817">
                  <c:v>-1.3060000000000007E-3</c:v>
                </c:pt>
                <c:pt idx="818">
                  <c:v>-1.2885000000000012E-3</c:v>
                </c:pt>
                <c:pt idx="819">
                  <c:v>-1.282000000000001E-3</c:v>
                </c:pt>
                <c:pt idx="820">
                  <c:v>-1.2520000000000003E-3</c:v>
                </c:pt>
                <c:pt idx="821">
                  <c:v>-1.2245000000000008E-3</c:v>
                </c:pt>
                <c:pt idx="822">
                  <c:v>-1.1995000000000005E-3</c:v>
                </c:pt>
                <c:pt idx="823">
                  <c:v>-1.1750000000000007E-3</c:v>
                </c:pt>
                <c:pt idx="824">
                  <c:v>-1.1555000000000005E-3</c:v>
                </c:pt>
                <c:pt idx="825">
                  <c:v>-1.1295000000000003E-3</c:v>
                </c:pt>
                <c:pt idx="826">
                  <c:v>-1.1260000000000003E-3</c:v>
                </c:pt>
                <c:pt idx="827">
                  <c:v>-1.110500000000001E-3</c:v>
                </c:pt>
                <c:pt idx="828">
                  <c:v>-1.0960000000000006E-3</c:v>
                </c:pt>
                <c:pt idx="829">
                  <c:v>-1.0820000000000005E-3</c:v>
                </c:pt>
                <c:pt idx="830">
                  <c:v>-1.0700000000000002E-3</c:v>
                </c:pt>
                <c:pt idx="831">
                  <c:v>-1.0460000000000003E-3</c:v>
                </c:pt>
                <c:pt idx="832">
                  <c:v>-1.0385000000000006E-3</c:v>
                </c:pt>
                <c:pt idx="833">
                  <c:v>-1.0360000000000005E-3</c:v>
                </c:pt>
                <c:pt idx="834">
                  <c:v>-1.0310000000000002E-3</c:v>
                </c:pt>
                <c:pt idx="835">
                  <c:v>-1.0400000000000001E-3</c:v>
                </c:pt>
                <c:pt idx="836">
                  <c:v>-1.0295000000000005E-3</c:v>
                </c:pt>
                <c:pt idx="837">
                  <c:v>-1.0245000000000005E-3</c:v>
                </c:pt>
                <c:pt idx="838">
                  <c:v>-1.0105000000000005E-3</c:v>
                </c:pt>
                <c:pt idx="839">
                  <c:v>-1.0080000000000006E-3</c:v>
                </c:pt>
                <c:pt idx="840">
                  <c:v>-1.0090000000000003E-3</c:v>
                </c:pt>
                <c:pt idx="841">
                  <c:v>-1.0130000000000007E-3</c:v>
                </c:pt>
                <c:pt idx="842">
                  <c:v>-9.9850000000000047E-4</c:v>
                </c:pt>
                <c:pt idx="843">
                  <c:v>-9.8600000000000055E-4</c:v>
                </c:pt>
                <c:pt idx="844">
                  <c:v>-9.8450000000000057E-4</c:v>
                </c:pt>
                <c:pt idx="845">
                  <c:v>-9.855000000000007E-4</c:v>
                </c:pt>
                <c:pt idx="846">
                  <c:v>-9.6950000000000063E-4</c:v>
                </c:pt>
                <c:pt idx="847">
                  <c:v>-9.5700000000000082E-4</c:v>
                </c:pt>
                <c:pt idx="848">
                  <c:v>-9.530000000000005E-4</c:v>
                </c:pt>
                <c:pt idx="849">
                  <c:v>-9.3800000000000036E-4</c:v>
                </c:pt>
                <c:pt idx="850">
                  <c:v>-9.2550000000000054E-4</c:v>
                </c:pt>
                <c:pt idx="851">
                  <c:v>-9.2750000000000037E-4</c:v>
                </c:pt>
                <c:pt idx="852">
                  <c:v>-9.245000000000003E-4</c:v>
                </c:pt>
                <c:pt idx="853">
                  <c:v>-9.0950000000000048E-4</c:v>
                </c:pt>
                <c:pt idx="854">
                  <c:v>-9.0450000000000046E-4</c:v>
                </c:pt>
                <c:pt idx="855">
                  <c:v>-8.8500000000000048E-4</c:v>
                </c:pt>
                <c:pt idx="856">
                  <c:v>-8.8500000000000069E-4</c:v>
                </c:pt>
                <c:pt idx="857">
                  <c:v>-7.6050000000000065E-4</c:v>
                </c:pt>
                <c:pt idx="858">
                  <c:v>-7.5150000000000054E-4</c:v>
                </c:pt>
                <c:pt idx="859">
                  <c:v>-7.405000000000006E-4</c:v>
                </c:pt>
                <c:pt idx="860">
                  <c:v>-7.4100000000000056E-4</c:v>
                </c:pt>
                <c:pt idx="861">
                  <c:v>-7.2850000000000052E-4</c:v>
                </c:pt>
                <c:pt idx="862">
                  <c:v>-7.2300000000000055E-4</c:v>
                </c:pt>
                <c:pt idx="863">
                  <c:v>-7.1150000000000044E-4</c:v>
                </c:pt>
                <c:pt idx="864">
                  <c:v>-7.0300000000000028E-4</c:v>
                </c:pt>
                <c:pt idx="865">
                  <c:v>-6.9000000000000051E-4</c:v>
                </c:pt>
                <c:pt idx="866">
                  <c:v>-6.7500000000000036E-4</c:v>
                </c:pt>
                <c:pt idx="867">
                  <c:v>-6.6250000000000033E-4</c:v>
                </c:pt>
                <c:pt idx="868">
                  <c:v>-6.695000000000005E-4</c:v>
                </c:pt>
                <c:pt idx="869">
                  <c:v>-6.500000000000003E-4</c:v>
                </c:pt>
                <c:pt idx="870">
                  <c:v>-6.3800000000000022E-4</c:v>
                </c:pt>
                <c:pt idx="871">
                  <c:v>-6.2750000000000024E-4</c:v>
                </c:pt>
                <c:pt idx="872">
                  <c:v>-6.1650000000000051E-4</c:v>
                </c:pt>
                <c:pt idx="873">
                  <c:v>-6.0950000000000056E-4</c:v>
                </c:pt>
                <c:pt idx="874">
                  <c:v>-6.1050000000000058E-4</c:v>
                </c:pt>
                <c:pt idx="875">
                  <c:v>-5.9550000000000033E-4</c:v>
                </c:pt>
                <c:pt idx="876">
                  <c:v>-5.755000000000006E-4</c:v>
                </c:pt>
                <c:pt idx="877">
                  <c:v>-5.5800000000000044E-4</c:v>
                </c:pt>
                <c:pt idx="878">
                  <c:v>-5.5300000000000032E-4</c:v>
                </c:pt>
                <c:pt idx="879">
                  <c:v>-5.4500000000000024E-4</c:v>
                </c:pt>
                <c:pt idx="880">
                  <c:v>-5.430000000000003E-4</c:v>
                </c:pt>
                <c:pt idx="881">
                  <c:v>-5.3799999999999985E-4</c:v>
                </c:pt>
                <c:pt idx="882">
                  <c:v>-5.260000000000001E-4</c:v>
                </c:pt>
                <c:pt idx="883">
                  <c:v>-5.2000000000000028E-4</c:v>
                </c:pt>
                <c:pt idx="884">
                  <c:v>-5.1100000000000017E-4</c:v>
                </c:pt>
                <c:pt idx="885">
                  <c:v>-5.1550000000000012E-4</c:v>
                </c:pt>
                <c:pt idx="886">
                  <c:v>-5.1050000000000021E-4</c:v>
                </c:pt>
                <c:pt idx="887">
                  <c:v>-5.0650000000000011E-4</c:v>
                </c:pt>
                <c:pt idx="888">
                  <c:v>-5.1300000000000022E-4</c:v>
                </c:pt>
                <c:pt idx="889">
                  <c:v>-5.1650000000000003E-4</c:v>
                </c:pt>
                <c:pt idx="890">
                  <c:v>-5.1849999999999997E-4</c:v>
                </c:pt>
                <c:pt idx="891">
                  <c:v>-5.2550000000000003E-4</c:v>
                </c:pt>
                <c:pt idx="892">
                  <c:v>-5.3499999999999989E-4</c:v>
                </c:pt>
                <c:pt idx="893">
                  <c:v>-5.3949999999999994E-4</c:v>
                </c:pt>
                <c:pt idx="894">
                  <c:v>-5.4099999999999971E-4</c:v>
                </c:pt>
                <c:pt idx="895">
                  <c:v>-5.4599999999999994E-4</c:v>
                </c:pt>
                <c:pt idx="896">
                  <c:v>-5.4199999999999995E-4</c:v>
                </c:pt>
                <c:pt idx="897">
                  <c:v>-5.5400000000000002E-4</c:v>
                </c:pt>
                <c:pt idx="898">
                  <c:v>-5.5249999999999993E-4</c:v>
                </c:pt>
                <c:pt idx="899">
                  <c:v>-5.5500000000000005E-4</c:v>
                </c:pt>
                <c:pt idx="900">
                  <c:v>-5.7300000000000005E-4</c:v>
                </c:pt>
                <c:pt idx="901">
                  <c:v>-5.7949999999999983E-4</c:v>
                </c:pt>
                <c:pt idx="902">
                  <c:v>-5.9999999999999995E-4</c:v>
                </c:pt>
                <c:pt idx="903">
                  <c:v>-6.0199999999999989E-4</c:v>
                </c:pt>
                <c:pt idx="904">
                  <c:v>-6.0449999999999979E-4</c:v>
                </c:pt>
                <c:pt idx="905">
                  <c:v>-6.0649999999999983E-4</c:v>
                </c:pt>
                <c:pt idx="906">
                  <c:v>-6.0499999999999974E-4</c:v>
                </c:pt>
                <c:pt idx="907">
                  <c:v>-6.0349999999999987E-4</c:v>
                </c:pt>
                <c:pt idx="908">
                  <c:v>-6.0799999999999993E-4</c:v>
                </c:pt>
                <c:pt idx="909">
                  <c:v>-6.0949999999999991E-4</c:v>
                </c:pt>
                <c:pt idx="910">
                  <c:v>-6.1399999999999985E-4</c:v>
                </c:pt>
                <c:pt idx="911">
                  <c:v>-6.1849999999999969E-4</c:v>
                </c:pt>
                <c:pt idx="912">
                  <c:v>-6.1799999999999973E-4</c:v>
                </c:pt>
                <c:pt idx="913">
                  <c:v>-6.2199999999999972E-4</c:v>
                </c:pt>
                <c:pt idx="914">
                  <c:v>-6.1749999999999988E-4</c:v>
                </c:pt>
                <c:pt idx="915">
                  <c:v>-6.1799999999999995E-4</c:v>
                </c:pt>
                <c:pt idx="916">
                  <c:v>-6.3400000000000001E-4</c:v>
                </c:pt>
                <c:pt idx="917">
                  <c:v>-6.2549999999999997E-4</c:v>
                </c:pt>
                <c:pt idx="918">
                  <c:v>-6.3250000000000003E-4</c:v>
                </c:pt>
                <c:pt idx="919">
                  <c:v>-6.3349999999999995E-4</c:v>
                </c:pt>
                <c:pt idx="920">
                  <c:v>-6.3999999999999973E-4</c:v>
                </c:pt>
                <c:pt idx="921">
                  <c:v>-6.5799999999999984E-4</c:v>
                </c:pt>
                <c:pt idx="922">
                  <c:v>-6.674999999999998E-4</c:v>
                </c:pt>
                <c:pt idx="923">
                  <c:v>-6.6349999999999992E-4</c:v>
                </c:pt>
                <c:pt idx="924">
                  <c:v>-5.6499999999999996E-4</c:v>
                </c:pt>
                <c:pt idx="925">
                  <c:v>-5.6050000000000013E-4</c:v>
                </c:pt>
                <c:pt idx="926">
                  <c:v>-5.6000000000000017E-4</c:v>
                </c:pt>
                <c:pt idx="927">
                  <c:v>-5.5350000000000017E-4</c:v>
                </c:pt>
                <c:pt idx="928">
                  <c:v>-5.6200000000000011E-4</c:v>
                </c:pt>
                <c:pt idx="929">
                  <c:v>-5.5300000000000011E-4</c:v>
                </c:pt>
                <c:pt idx="930">
                  <c:v>-5.7800000000000017E-4</c:v>
                </c:pt>
                <c:pt idx="931">
                  <c:v>-5.7950000000000015E-4</c:v>
                </c:pt>
                <c:pt idx="932">
                  <c:v>-5.9100000000000016E-4</c:v>
                </c:pt>
                <c:pt idx="933">
                  <c:v>-5.8650000000000022E-4</c:v>
                </c:pt>
                <c:pt idx="934">
                  <c:v>-5.9750000000000016E-4</c:v>
                </c:pt>
                <c:pt idx="935">
                  <c:v>-5.9750000000000027E-4</c:v>
                </c:pt>
                <c:pt idx="936">
                  <c:v>-5.9350000000000017E-4</c:v>
                </c:pt>
                <c:pt idx="937">
                  <c:v>-6.0150000000000025E-4</c:v>
                </c:pt>
                <c:pt idx="938">
                  <c:v>-6.0850000000000032E-4</c:v>
                </c:pt>
                <c:pt idx="939">
                  <c:v>-6.2300000000000018E-4</c:v>
                </c:pt>
                <c:pt idx="940">
                  <c:v>-6.305000000000002E-4</c:v>
                </c:pt>
                <c:pt idx="941">
                  <c:v>-6.4450000000000032E-4</c:v>
                </c:pt>
                <c:pt idx="942">
                  <c:v>-6.5800000000000038E-4</c:v>
                </c:pt>
                <c:pt idx="943">
                  <c:v>-6.6800000000000041E-4</c:v>
                </c:pt>
                <c:pt idx="944">
                  <c:v>-6.7700000000000041E-4</c:v>
                </c:pt>
                <c:pt idx="945">
                  <c:v>-6.7400000000000034E-4</c:v>
                </c:pt>
                <c:pt idx="946">
                  <c:v>-6.9100000000000032E-4</c:v>
                </c:pt>
                <c:pt idx="947">
                  <c:v>-7.0850000000000025E-4</c:v>
                </c:pt>
                <c:pt idx="948">
                  <c:v>-7.260000000000003E-4</c:v>
                </c:pt>
                <c:pt idx="949">
                  <c:v>-7.3800000000000037E-4</c:v>
                </c:pt>
                <c:pt idx="950">
                  <c:v>-7.5150000000000054E-4</c:v>
                </c:pt>
                <c:pt idx="951">
                  <c:v>-7.505000000000003E-4</c:v>
                </c:pt>
                <c:pt idx="952">
                  <c:v>-7.5900000000000034E-4</c:v>
                </c:pt>
                <c:pt idx="953">
                  <c:v>-7.7350000000000042E-4</c:v>
                </c:pt>
                <c:pt idx="954">
                  <c:v>-7.8150000000000029E-4</c:v>
                </c:pt>
                <c:pt idx="955">
                  <c:v>-7.9800000000000042E-4</c:v>
                </c:pt>
                <c:pt idx="956">
                  <c:v>-8.2200000000000025E-4</c:v>
                </c:pt>
                <c:pt idx="957">
                  <c:v>-8.3300000000000041E-4</c:v>
                </c:pt>
                <c:pt idx="958">
                  <c:v>-8.4800000000000023E-4</c:v>
                </c:pt>
                <c:pt idx="959">
                  <c:v>-8.5350000000000042E-4</c:v>
                </c:pt>
                <c:pt idx="960">
                  <c:v>-8.535000000000002E-4</c:v>
                </c:pt>
                <c:pt idx="961">
                  <c:v>-8.6550000000000028E-4</c:v>
                </c:pt>
                <c:pt idx="962">
                  <c:v>-8.6500000000000032E-4</c:v>
                </c:pt>
                <c:pt idx="963">
                  <c:v>-8.7550000000000041E-4</c:v>
                </c:pt>
                <c:pt idx="964">
                  <c:v>-8.8000000000000025E-4</c:v>
                </c:pt>
                <c:pt idx="965">
                  <c:v>-8.9800000000000047E-4</c:v>
                </c:pt>
                <c:pt idx="966">
                  <c:v>-9.0800000000000017E-4</c:v>
                </c:pt>
                <c:pt idx="967">
                  <c:v>-9.2050000000000053E-4</c:v>
                </c:pt>
                <c:pt idx="968">
                  <c:v>-9.3850000000000031E-4</c:v>
                </c:pt>
                <c:pt idx="969">
                  <c:v>-9.4800000000000038E-4</c:v>
                </c:pt>
                <c:pt idx="970">
                  <c:v>-9.645000000000004E-4</c:v>
                </c:pt>
                <c:pt idx="971">
                  <c:v>-9.7650000000000037E-4</c:v>
                </c:pt>
                <c:pt idx="972">
                  <c:v>-9.9250000000000033E-4</c:v>
                </c:pt>
                <c:pt idx="973">
                  <c:v>-9.9450000000000059E-4</c:v>
                </c:pt>
                <c:pt idx="974">
                  <c:v>-1.0035000000000003E-3</c:v>
                </c:pt>
                <c:pt idx="975">
                  <c:v>-1.0250000000000003E-3</c:v>
                </c:pt>
                <c:pt idx="976">
                  <c:v>-1.0450000000000001E-3</c:v>
                </c:pt>
                <c:pt idx="977">
                  <c:v>-1.0240000000000004E-3</c:v>
                </c:pt>
                <c:pt idx="978">
                  <c:v>-1.0330000000000003E-3</c:v>
                </c:pt>
                <c:pt idx="979">
                  <c:v>-1.0415000000000003E-3</c:v>
                </c:pt>
                <c:pt idx="980">
                  <c:v>-1.0515000000000001E-3</c:v>
                </c:pt>
                <c:pt idx="981">
                  <c:v>-1.0715000000000004E-3</c:v>
                </c:pt>
                <c:pt idx="982">
                  <c:v>-1.0700000000000002E-3</c:v>
                </c:pt>
                <c:pt idx="983">
                  <c:v>-1.0830000000000004E-3</c:v>
                </c:pt>
                <c:pt idx="984">
                  <c:v>-1.0925000000000002E-3</c:v>
                </c:pt>
                <c:pt idx="985">
                  <c:v>-1.1160000000000002E-3</c:v>
                </c:pt>
                <c:pt idx="986">
                  <c:v>-1.1225000000000005E-3</c:v>
                </c:pt>
                <c:pt idx="987">
                  <c:v>-1.1365000000000004E-3</c:v>
                </c:pt>
                <c:pt idx="988">
                  <c:v>-1.1875000000000004E-3</c:v>
                </c:pt>
                <c:pt idx="989">
                  <c:v>-1.1960000000000004E-3</c:v>
                </c:pt>
                <c:pt idx="990">
                  <c:v>-1.2110000000000005E-3</c:v>
                </c:pt>
                <c:pt idx="991">
                  <c:v>-1.2240000000000003E-3</c:v>
                </c:pt>
                <c:pt idx="992">
                  <c:v>-1.2430000000000002E-3</c:v>
                </c:pt>
                <c:pt idx="993">
                  <c:v>-1.2730000000000003E-3</c:v>
                </c:pt>
                <c:pt idx="994">
                  <c:v>-1.2975000000000003E-3</c:v>
                </c:pt>
                <c:pt idx="995">
                  <c:v>-1.3185000000000002E-3</c:v>
                </c:pt>
                <c:pt idx="996">
                  <c:v>-1.3400000000000003E-3</c:v>
                </c:pt>
                <c:pt idx="997">
                  <c:v>-1.3600000000000001E-3</c:v>
                </c:pt>
                <c:pt idx="998">
                  <c:v>-1.3730000000000005E-3</c:v>
                </c:pt>
                <c:pt idx="999">
                  <c:v>-1.3895000000000001E-3</c:v>
                </c:pt>
                <c:pt idx="1000">
                  <c:v>-1.4055000000000001E-3</c:v>
                </c:pt>
                <c:pt idx="1001">
                  <c:v>-1.4205000000000008E-3</c:v>
                </c:pt>
                <c:pt idx="1002">
                  <c:v>-1.4410000000000004E-3</c:v>
                </c:pt>
                <c:pt idx="1003">
                  <c:v>-1.4515000000000007E-3</c:v>
                </c:pt>
                <c:pt idx="1004">
                  <c:v>-1.4815000000000006E-3</c:v>
                </c:pt>
                <c:pt idx="1005">
                  <c:v>-1.4940000000000005E-3</c:v>
                </c:pt>
                <c:pt idx="1006">
                  <c:v>-1.5090000000000008E-3</c:v>
                </c:pt>
                <c:pt idx="1007">
                  <c:v>-1.513500000000001E-3</c:v>
                </c:pt>
                <c:pt idx="1008">
                  <c:v>-1.5250000000000007E-3</c:v>
                </c:pt>
                <c:pt idx="1009">
                  <c:v>-1.544500000000001E-3</c:v>
                </c:pt>
                <c:pt idx="1010">
                  <c:v>-1.5605000000000007E-3</c:v>
                </c:pt>
                <c:pt idx="1011">
                  <c:v>-1.5715000000000008E-3</c:v>
                </c:pt>
                <c:pt idx="1012">
                  <c:v>-1.5915000000000009E-3</c:v>
                </c:pt>
                <c:pt idx="1013">
                  <c:v>-1.5960000000000011E-3</c:v>
                </c:pt>
                <c:pt idx="1014">
                  <c:v>-1.6030000000000013E-3</c:v>
                </c:pt>
                <c:pt idx="1015">
                  <c:v>-1.6110000000000011E-3</c:v>
                </c:pt>
                <c:pt idx="1016">
                  <c:v>-1.6330000000000012E-3</c:v>
                </c:pt>
                <c:pt idx="1017">
                  <c:v>-1.6355000000000013E-3</c:v>
                </c:pt>
                <c:pt idx="1018">
                  <c:v>-1.6490000000000016E-3</c:v>
                </c:pt>
                <c:pt idx="1019">
                  <c:v>-1.6600000000000015E-3</c:v>
                </c:pt>
                <c:pt idx="1020">
                  <c:v>-1.6735000000000016E-3</c:v>
                </c:pt>
                <c:pt idx="1021">
                  <c:v>-1.7455000000000014E-3</c:v>
                </c:pt>
                <c:pt idx="1022">
                  <c:v>-1.7220000000000013E-3</c:v>
                </c:pt>
                <c:pt idx="1023">
                  <c:v>-1.7250000000000015E-3</c:v>
                </c:pt>
                <c:pt idx="1024">
                  <c:v>-1.7290000000000012E-3</c:v>
                </c:pt>
                <c:pt idx="1025">
                  <c:v>-1.7555000000000014E-3</c:v>
                </c:pt>
                <c:pt idx="1026">
                  <c:v>-1.7455000000000012E-3</c:v>
                </c:pt>
                <c:pt idx="1027">
                  <c:v>-1.7485000000000011E-3</c:v>
                </c:pt>
                <c:pt idx="1028">
                  <c:v>-1.7630000000000013E-3</c:v>
                </c:pt>
                <c:pt idx="1029">
                  <c:v>-1.7685000000000014E-3</c:v>
                </c:pt>
                <c:pt idx="1030">
                  <c:v>-1.7740000000000015E-3</c:v>
                </c:pt>
                <c:pt idx="1031">
                  <c:v>-1.7965000000000017E-3</c:v>
                </c:pt>
                <c:pt idx="1032">
                  <c:v>-1.7935000000000013E-3</c:v>
                </c:pt>
                <c:pt idx="1033">
                  <c:v>-1.8005000000000015E-3</c:v>
                </c:pt>
                <c:pt idx="1034">
                  <c:v>-1.7935000000000015E-3</c:v>
                </c:pt>
                <c:pt idx="1035">
                  <c:v>-1.7800000000000016E-3</c:v>
                </c:pt>
                <c:pt idx="1036">
                  <c:v>-1.7870000000000017E-3</c:v>
                </c:pt>
                <c:pt idx="1037">
                  <c:v>-1.7955000000000015E-3</c:v>
                </c:pt>
                <c:pt idx="1038">
                  <c:v>-1.8105000000000016E-3</c:v>
                </c:pt>
                <c:pt idx="1039">
                  <c:v>-1.8115000000000017E-3</c:v>
                </c:pt>
                <c:pt idx="1040">
                  <c:v>-1.8125000000000016E-3</c:v>
                </c:pt>
                <c:pt idx="1041">
                  <c:v>-1.8170000000000018E-3</c:v>
                </c:pt>
                <c:pt idx="1042">
                  <c:v>-1.8200000000000013E-3</c:v>
                </c:pt>
                <c:pt idx="1043">
                  <c:v>-1.8315000000000015E-3</c:v>
                </c:pt>
                <c:pt idx="1044">
                  <c:v>-1.8360000000000015E-3</c:v>
                </c:pt>
                <c:pt idx="1045">
                  <c:v>-1.8350000000000013E-3</c:v>
                </c:pt>
                <c:pt idx="1046">
                  <c:v>-1.8350000000000013E-3</c:v>
                </c:pt>
                <c:pt idx="1047">
                  <c:v>-1.8490000000000015E-3</c:v>
                </c:pt>
                <c:pt idx="1048">
                  <c:v>-1.8550000000000012E-3</c:v>
                </c:pt>
                <c:pt idx="1049">
                  <c:v>-1.8680000000000014E-3</c:v>
                </c:pt>
                <c:pt idx="1050">
                  <c:v>-1.8695000000000014E-3</c:v>
                </c:pt>
                <c:pt idx="1051">
                  <c:v>-1.8710000000000009E-3</c:v>
                </c:pt>
                <c:pt idx="1052">
                  <c:v>-1.8765000000000012E-3</c:v>
                </c:pt>
                <c:pt idx="1053">
                  <c:v>-1.8840000000000016E-3</c:v>
                </c:pt>
                <c:pt idx="1054">
                  <c:v>-1.8950000000000015E-3</c:v>
                </c:pt>
                <c:pt idx="1055">
                  <c:v>-1.8945000000000012E-3</c:v>
                </c:pt>
                <c:pt idx="1056">
                  <c:v>-1.8905000000000013E-3</c:v>
                </c:pt>
                <c:pt idx="1057">
                  <c:v>-2.0055000000000008E-3</c:v>
                </c:pt>
                <c:pt idx="1058">
                  <c:v>-2.0035000000000005E-3</c:v>
                </c:pt>
                <c:pt idx="1059">
                  <c:v>-2.0080000000000007E-3</c:v>
                </c:pt>
                <c:pt idx="1060">
                  <c:v>-2.1020000000000006E-3</c:v>
                </c:pt>
                <c:pt idx="1061">
                  <c:v>-2.0960000000000006E-3</c:v>
                </c:pt>
                <c:pt idx="1062">
                  <c:v>-2.0875000000000004E-3</c:v>
                </c:pt>
                <c:pt idx="1063">
                  <c:v>-2.0825000000000006E-3</c:v>
                </c:pt>
                <c:pt idx="1064">
                  <c:v>-2.0645000000000008E-3</c:v>
                </c:pt>
                <c:pt idx="1065">
                  <c:v>-2.0490000000000009E-3</c:v>
                </c:pt>
                <c:pt idx="1066">
                  <c:v>-2.0400000000000006E-3</c:v>
                </c:pt>
                <c:pt idx="1067">
                  <c:v>-2.026500000000001E-3</c:v>
                </c:pt>
                <c:pt idx="1068">
                  <c:v>-2.0290000000000004E-3</c:v>
                </c:pt>
                <c:pt idx="1069">
                  <c:v>-2.0270000000000006E-3</c:v>
                </c:pt>
                <c:pt idx="1070">
                  <c:v>-2.013500000000001E-3</c:v>
                </c:pt>
                <c:pt idx="1071">
                  <c:v>-2.0035000000000009E-3</c:v>
                </c:pt>
                <c:pt idx="1072">
                  <c:v>-1.9980000000000011E-3</c:v>
                </c:pt>
                <c:pt idx="1073">
                  <c:v>-1.9955000000000007E-3</c:v>
                </c:pt>
                <c:pt idx="1074">
                  <c:v>-1.9815000000000006E-3</c:v>
                </c:pt>
                <c:pt idx="1075">
                  <c:v>-1.9795000000000004E-3</c:v>
                </c:pt>
                <c:pt idx="1076">
                  <c:v>-1.9700000000000004E-3</c:v>
                </c:pt>
                <c:pt idx="1077">
                  <c:v>-1.971000000000001E-3</c:v>
                </c:pt>
                <c:pt idx="1078">
                  <c:v>-1.9600000000000004E-3</c:v>
                </c:pt>
                <c:pt idx="1079">
                  <c:v>-1.9595000000000003E-3</c:v>
                </c:pt>
                <c:pt idx="1080">
                  <c:v>-1.9520000000000006E-3</c:v>
                </c:pt>
                <c:pt idx="1081">
                  <c:v>-1.9525000000000007E-3</c:v>
                </c:pt>
                <c:pt idx="1082">
                  <c:v>-1.9410000000000002E-3</c:v>
                </c:pt>
                <c:pt idx="1083">
                  <c:v>-1.9285000000000007E-3</c:v>
                </c:pt>
                <c:pt idx="1084">
                  <c:v>-1.9205000000000008E-3</c:v>
                </c:pt>
                <c:pt idx="1085">
                  <c:v>-1.9135000000000011E-3</c:v>
                </c:pt>
                <c:pt idx="1086">
                  <c:v>-1.9215000000000009E-3</c:v>
                </c:pt>
                <c:pt idx="1087">
                  <c:v>-1.924000000000001E-3</c:v>
                </c:pt>
                <c:pt idx="1088">
                  <c:v>-1.9255000000000008E-3</c:v>
                </c:pt>
                <c:pt idx="1089">
                  <c:v>-1.9195000000000006E-3</c:v>
                </c:pt>
                <c:pt idx="1090">
                  <c:v>-1.9225000000000008E-3</c:v>
                </c:pt>
                <c:pt idx="1091">
                  <c:v>-1.9200000000000009E-3</c:v>
                </c:pt>
                <c:pt idx="1092">
                  <c:v>-1.9120000000000007E-3</c:v>
                </c:pt>
                <c:pt idx="1093">
                  <c:v>-1.9145000000000006E-3</c:v>
                </c:pt>
                <c:pt idx="1094">
                  <c:v>-1.9135000000000005E-3</c:v>
                </c:pt>
                <c:pt idx="1095">
                  <c:v>-1.9095000000000006E-3</c:v>
                </c:pt>
                <c:pt idx="1096">
                  <c:v>-1.9110000000000004E-3</c:v>
                </c:pt>
                <c:pt idx="1097">
                  <c:v>-1.9165000000000007E-3</c:v>
                </c:pt>
                <c:pt idx="1098">
                  <c:v>-1.9210000000000008E-3</c:v>
                </c:pt>
                <c:pt idx="1099">
                  <c:v>-1.9190000000000008E-3</c:v>
                </c:pt>
                <c:pt idx="1100">
                  <c:v>-1.8005000000000007E-3</c:v>
                </c:pt>
                <c:pt idx="1101">
                  <c:v>-1.7905000000000006E-3</c:v>
                </c:pt>
                <c:pt idx="1102">
                  <c:v>-1.7915000000000006E-3</c:v>
                </c:pt>
                <c:pt idx="1103">
                  <c:v>-1.7985000000000004E-3</c:v>
                </c:pt>
                <c:pt idx="1104">
                  <c:v>-1.8070000000000004E-3</c:v>
                </c:pt>
                <c:pt idx="1105">
                  <c:v>-1.8250000000000009E-3</c:v>
                </c:pt>
                <c:pt idx="1106">
                  <c:v>-1.8260000000000004E-3</c:v>
                </c:pt>
                <c:pt idx="1107">
                  <c:v>-1.8280000000000006E-3</c:v>
                </c:pt>
                <c:pt idx="1108">
                  <c:v>-1.8270000000000005E-3</c:v>
                </c:pt>
                <c:pt idx="1109">
                  <c:v>-1.834000000000001E-3</c:v>
                </c:pt>
                <c:pt idx="1110">
                  <c:v>-1.8335000000000009E-3</c:v>
                </c:pt>
                <c:pt idx="1111">
                  <c:v>-1.826000000000001E-3</c:v>
                </c:pt>
                <c:pt idx="1112">
                  <c:v>-1.8205000000000009E-3</c:v>
                </c:pt>
                <c:pt idx="1113">
                  <c:v>-1.8165000000000008E-3</c:v>
                </c:pt>
                <c:pt idx="1114">
                  <c:v>-1.8115000000000004E-3</c:v>
                </c:pt>
                <c:pt idx="1115">
                  <c:v>-1.7930000000000003E-3</c:v>
                </c:pt>
                <c:pt idx="1116">
                  <c:v>-1.7790000000000002E-3</c:v>
                </c:pt>
                <c:pt idx="1117">
                  <c:v>-1.7760000000000007E-3</c:v>
                </c:pt>
                <c:pt idx="1118">
                  <c:v>-1.7595000000000004E-3</c:v>
                </c:pt>
                <c:pt idx="1119">
                  <c:v>-1.7520000000000003E-3</c:v>
                </c:pt>
                <c:pt idx="1120">
                  <c:v>-1.7390000000000001E-3</c:v>
                </c:pt>
                <c:pt idx="1121">
                  <c:v>-1.7180000000000001E-3</c:v>
                </c:pt>
                <c:pt idx="1122">
                  <c:v>-1.7034999999999997E-3</c:v>
                </c:pt>
                <c:pt idx="1123">
                  <c:v>-1.6705000000000001E-3</c:v>
                </c:pt>
                <c:pt idx="1124">
                  <c:v>-1.6595000000000004E-3</c:v>
                </c:pt>
                <c:pt idx="1125">
                  <c:v>-1.6489999999999999E-3</c:v>
                </c:pt>
                <c:pt idx="1126">
                  <c:v>-1.6364999999999999E-3</c:v>
                </c:pt>
                <c:pt idx="1127">
                  <c:v>-1.6354999999999998E-3</c:v>
                </c:pt>
                <c:pt idx="1128">
                  <c:v>-1.6104999999999995E-3</c:v>
                </c:pt>
                <c:pt idx="1129">
                  <c:v>-1.5999999999999999E-3</c:v>
                </c:pt>
                <c:pt idx="1130">
                  <c:v>-1.5704999999999992E-3</c:v>
                </c:pt>
                <c:pt idx="1131">
                  <c:v>-1.5604999999999996E-3</c:v>
                </c:pt>
                <c:pt idx="1132">
                  <c:v>-1.5404999999999993E-3</c:v>
                </c:pt>
                <c:pt idx="1133">
                  <c:v>-1.5364999999999992E-3</c:v>
                </c:pt>
                <c:pt idx="1134">
                  <c:v>-1.5274999999999993E-3</c:v>
                </c:pt>
                <c:pt idx="1135">
                  <c:v>-1.5194999999999998E-3</c:v>
                </c:pt>
                <c:pt idx="1136">
                  <c:v>-1.5164999999999996E-3</c:v>
                </c:pt>
                <c:pt idx="1137">
                  <c:v>-1.5124999999999991E-3</c:v>
                </c:pt>
                <c:pt idx="1138">
                  <c:v>-1.4599999999999993E-3</c:v>
                </c:pt>
                <c:pt idx="1139">
                  <c:v>-1.4444999999999994E-3</c:v>
                </c:pt>
                <c:pt idx="1140">
                  <c:v>-1.4329999999999994E-3</c:v>
                </c:pt>
                <c:pt idx="1141">
                  <c:v>-1.4240000000000004E-3</c:v>
                </c:pt>
                <c:pt idx="1142">
                  <c:v>-1.4150000000000005E-3</c:v>
                </c:pt>
                <c:pt idx="1143">
                  <c:v>-1.4145000000000002E-3</c:v>
                </c:pt>
                <c:pt idx="1144">
                  <c:v>-1.4135000000000007E-3</c:v>
                </c:pt>
                <c:pt idx="1145">
                  <c:v>-1.4275000000000004E-3</c:v>
                </c:pt>
                <c:pt idx="1146">
                  <c:v>-1.4210000000000004E-3</c:v>
                </c:pt>
                <c:pt idx="1147">
                  <c:v>-1.4319999999999999E-3</c:v>
                </c:pt>
                <c:pt idx="1148">
                  <c:v>-1.4229999999999998E-3</c:v>
                </c:pt>
                <c:pt idx="1149">
                  <c:v>-1.423E-3</c:v>
                </c:pt>
                <c:pt idx="1150">
                  <c:v>-1.4255000000000003E-3</c:v>
                </c:pt>
                <c:pt idx="1151">
                  <c:v>-1.4275000000000004E-3</c:v>
                </c:pt>
                <c:pt idx="1152">
                  <c:v>-1.4230000000000004E-3</c:v>
                </c:pt>
                <c:pt idx="1153">
                  <c:v>-1.4245000000000002E-3</c:v>
                </c:pt>
                <c:pt idx="1154">
                  <c:v>-1.4174999999999995E-3</c:v>
                </c:pt>
                <c:pt idx="1155">
                  <c:v>-1.4120000000000003E-3</c:v>
                </c:pt>
                <c:pt idx="1156">
                  <c:v>-1.4065E-3</c:v>
                </c:pt>
                <c:pt idx="1157">
                  <c:v>-1.4084999999999998E-3</c:v>
                </c:pt>
                <c:pt idx="1158">
                  <c:v>-1.4109999999999999E-3</c:v>
                </c:pt>
                <c:pt idx="1159">
                  <c:v>-1.4419999999999999E-3</c:v>
                </c:pt>
                <c:pt idx="1160">
                  <c:v>-1.4419999999999999E-3</c:v>
                </c:pt>
                <c:pt idx="1161">
                  <c:v>-1.4419999999999997E-3</c:v>
                </c:pt>
                <c:pt idx="1162">
                  <c:v>-1.436E-3</c:v>
                </c:pt>
                <c:pt idx="1163">
                  <c:v>-1.4345E-3</c:v>
                </c:pt>
                <c:pt idx="1164">
                  <c:v>-1.4464999999999997E-3</c:v>
                </c:pt>
                <c:pt idx="1165">
                  <c:v>-1.4399999999999997E-3</c:v>
                </c:pt>
                <c:pt idx="1166">
                  <c:v>-1.4439999999999995E-3</c:v>
                </c:pt>
                <c:pt idx="1167">
                  <c:v>-1.4379999999999998E-3</c:v>
                </c:pt>
                <c:pt idx="1168">
                  <c:v>-1.4199999999999996E-3</c:v>
                </c:pt>
                <c:pt idx="1169">
                  <c:v>-1.4299999999999998E-3</c:v>
                </c:pt>
                <c:pt idx="1170">
                  <c:v>-1.4175000000000001E-3</c:v>
                </c:pt>
                <c:pt idx="1171">
                  <c:v>-1.4085000000000002E-3</c:v>
                </c:pt>
                <c:pt idx="1172">
                  <c:v>-1.3990000000000003E-3</c:v>
                </c:pt>
                <c:pt idx="1173">
                  <c:v>-1.4039999999999999E-3</c:v>
                </c:pt>
                <c:pt idx="1174">
                  <c:v>-1.3949999999999998E-3</c:v>
                </c:pt>
                <c:pt idx="1175">
                  <c:v>-1.3679999999999999E-3</c:v>
                </c:pt>
                <c:pt idx="1176">
                  <c:v>-1.3540000000000004E-3</c:v>
                </c:pt>
                <c:pt idx="1177">
                  <c:v>-1.3794999999999999E-3</c:v>
                </c:pt>
                <c:pt idx="1178">
                  <c:v>-1.3694999999999998E-3</c:v>
                </c:pt>
                <c:pt idx="1179">
                  <c:v>-1.3640000000000002E-3</c:v>
                </c:pt>
                <c:pt idx="1180">
                  <c:v>-1.3455000000000003E-3</c:v>
                </c:pt>
                <c:pt idx="1181">
                  <c:v>-1.3425000000000002E-3</c:v>
                </c:pt>
                <c:pt idx="1182">
                  <c:v>-1.328E-3</c:v>
                </c:pt>
                <c:pt idx="1183">
                  <c:v>-1.3085000000000002E-3</c:v>
                </c:pt>
                <c:pt idx="1184">
                  <c:v>-1.2850000000000006E-3</c:v>
                </c:pt>
                <c:pt idx="1185">
                  <c:v>-1.2624999999999997E-3</c:v>
                </c:pt>
                <c:pt idx="1186">
                  <c:v>-1.23E-3</c:v>
                </c:pt>
                <c:pt idx="1187">
                  <c:v>-1.2000000000000001E-3</c:v>
                </c:pt>
                <c:pt idx="1188">
                  <c:v>-1.1735000000000005E-3</c:v>
                </c:pt>
                <c:pt idx="1189">
                  <c:v>-1.1555000000000003E-3</c:v>
                </c:pt>
                <c:pt idx="1190">
                  <c:v>-1.1260000000000003E-3</c:v>
                </c:pt>
                <c:pt idx="1191">
                  <c:v>-1.1050000000000003E-3</c:v>
                </c:pt>
                <c:pt idx="1192">
                  <c:v>-1.0780000000000004E-3</c:v>
                </c:pt>
                <c:pt idx="1193">
                  <c:v>-1.0490000000000005E-3</c:v>
                </c:pt>
                <c:pt idx="1194">
                  <c:v>-1.0420000000000004E-3</c:v>
                </c:pt>
                <c:pt idx="1195">
                  <c:v>-1.0220000000000003E-3</c:v>
                </c:pt>
                <c:pt idx="1196">
                  <c:v>-1.0135000000000003E-3</c:v>
                </c:pt>
                <c:pt idx="1197">
                  <c:v>-9.8050000000000047E-4</c:v>
                </c:pt>
                <c:pt idx="1198">
                  <c:v>-9.6950000000000031E-4</c:v>
                </c:pt>
                <c:pt idx="1199">
                  <c:v>-9.4250000000000052E-4</c:v>
                </c:pt>
                <c:pt idx="1200">
                  <c:v>-9.2300000000000053E-4</c:v>
                </c:pt>
                <c:pt idx="1201">
                  <c:v>-8.9150000000000037E-4</c:v>
                </c:pt>
                <c:pt idx="1202">
                  <c:v>-8.7300000000000029E-4</c:v>
                </c:pt>
                <c:pt idx="1203">
                  <c:v>-8.4800000000000012E-4</c:v>
                </c:pt>
                <c:pt idx="1204">
                  <c:v>-8.3500000000000002E-4</c:v>
                </c:pt>
                <c:pt idx="1205">
                  <c:v>-7.5400000000000011E-4</c:v>
                </c:pt>
                <c:pt idx="1206">
                  <c:v>-7.465000000000002E-4</c:v>
                </c:pt>
                <c:pt idx="1207">
                  <c:v>-7.5200000000000006E-4</c:v>
                </c:pt>
                <c:pt idx="1208">
                  <c:v>-7.3150000000000016E-4</c:v>
                </c:pt>
                <c:pt idx="1209">
                  <c:v>-7.0900000000000032E-4</c:v>
                </c:pt>
                <c:pt idx="1210">
                  <c:v>-7.0250000000000011E-4</c:v>
                </c:pt>
                <c:pt idx="1211">
                  <c:v>-6.9000000000000008E-4</c:v>
                </c:pt>
                <c:pt idx="1212">
                  <c:v>-6.4800000000000036E-4</c:v>
                </c:pt>
                <c:pt idx="1213">
                  <c:v>-6.4800000000000036E-4</c:v>
                </c:pt>
                <c:pt idx="1214">
                  <c:v>-6.4400000000000026E-4</c:v>
                </c:pt>
                <c:pt idx="1215">
                  <c:v>-6.2950000000000018E-4</c:v>
                </c:pt>
                <c:pt idx="1216">
                  <c:v>-6.1450000000000025E-4</c:v>
                </c:pt>
                <c:pt idx="1217">
                  <c:v>-5.970000000000002E-4</c:v>
                </c:pt>
                <c:pt idx="1218">
                  <c:v>-5.8900000000000011E-4</c:v>
                </c:pt>
                <c:pt idx="1219">
                  <c:v>-5.5600000000000007E-4</c:v>
                </c:pt>
                <c:pt idx="1220">
                  <c:v>-5.4050000000000029E-4</c:v>
                </c:pt>
                <c:pt idx="1221">
                  <c:v>-4.75E-4</c:v>
                </c:pt>
                <c:pt idx="1222">
                  <c:v>-5.0000000000000012E-4</c:v>
                </c:pt>
                <c:pt idx="1223">
                  <c:v>-4.9249999999999999E-4</c:v>
                </c:pt>
                <c:pt idx="1224">
                  <c:v>-4.8150000000000027E-4</c:v>
                </c:pt>
                <c:pt idx="1225">
                  <c:v>-4.6100000000000015E-4</c:v>
                </c:pt>
                <c:pt idx="1226">
                  <c:v>-4.4800000000000021E-4</c:v>
                </c:pt>
                <c:pt idx="1227">
                  <c:v>-4.3750000000000023E-4</c:v>
                </c:pt>
                <c:pt idx="1228">
                  <c:v>-4.2400000000000011E-4</c:v>
                </c:pt>
                <c:pt idx="1229">
                  <c:v>-4.1500000000000022E-4</c:v>
                </c:pt>
                <c:pt idx="1230">
                  <c:v>-3.9300000000000017E-4</c:v>
                </c:pt>
                <c:pt idx="1231">
                  <c:v>-3.8200000000000012E-4</c:v>
                </c:pt>
                <c:pt idx="1232">
                  <c:v>-3.6400000000000017E-4</c:v>
                </c:pt>
                <c:pt idx="1233">
                  <c:v>-3.3950000000000034E-4</c:v>
                </c:pt>
                <c:pt idx="1234">
                  <c:v>-3.3400000000000042E-4</c:v>
                </c:pt>
                <c:pt idx="1235">
                  <c:v>-3.2500000000000042E-4</c:v>
                </c:pt>
                <c:pt idx="1236">
                  <c:v>-3.1000000000000043E-4</c:v>
                </c:pt>
                <c:pt idx="1237">
                  <c:v>-2.9150000000000015E-4</c:v>
                </c:pt>
                <c:pt idx="1238">
                  <c:v>-2.8200000000000035E-4</c:v>
                </c:pt>
                <c:pt idx="1239">
                  <c:v>-2.640000000000004E-4</c:v>
                </c:pt>
                <c:pt idx="1240">
                  <c:v>-2.4950000000000026E-4</c:v>
                </c:pt>
                <c:pt idx="1241">
                  <c:v>-2.1900000000000023E-4</c:v>
                </c:pt>
                <c:pt idx="1242">
                  <c:v>-2.1100000000000036E-4</c:v>
                </c:pt>
                <c:pt idx="1243">
                  <c:v>-1.9300000000000033E-4</c:v>
                </c:pt>
                <c:pt idx="1244">
                  <c:v>-1.730000000000003E-4</c:v>
                </c:pt>
                <c:pt idx="1245">
                  <c:v>-1.6100000000000006E-4</c:v>
                </c:pt>
                <c:pt idx="1246">
                  <c:v>-1.5750000000000011E-4</c:v>
                </c:pt>
                <c:pt idx="1247">
                  <c:v>-1.3900000000000015E-4</c:v>
                </c:pt>
                <c:pt idx="1248">
                  <c:v>-1.2350000000000021E-4</c:v>
                </c:pt>
                <c:pt idx="1249">
                  <c:v>-1.1350000000000013E-4</c:v>
                </c:pt>
                <c:pt idx="1250">
                  <c:v>-1.0550000000000018E-4</c:v>
                </c:pt>
                <c:pt idx="1251">
                  <c:v>-8.0000000000000278E-5</c:v>
                </c:pt>
                <c:pt idx="1252">
                  <c:v>-6.8500000000000161E-5</c:v>
                </c:pt>
                <c:pt idx="1253">
                  <c:v>-5.7500000000000083E-5</c:v>
                </c:pt>
                <c:pt idx="1254">
                  <c:v>-3.8500000000000096E-5</c:v>
                </c:pt>
                <c:pt idx="1255">
                  <c:v>-3.9500000000000161E-5</c:v>
                </c:pt>
                <c:pt idx="1256">
                  <c:v>-3.2000000000000154E-5</c:v>
                </c:pt>
                <c:pt idx="1257">
                  <c:v>-3.1000000000000191E-5</c:v>
                </c:pt>
                <c:pt idx="1258">
                  <c:v>-2.9000000000000241E-5</c:v>
                </c:pt>
                <c:pt idx="1259">
                  <c:v>-3.3000000000000253E-5</c:v>
                </c:pt>
                <c:pt idx="1260">
                  <c:v>7.6999999999999852E-5</c:v>
                </c:pt>
                <c:pt idx="1261">
                  <c:v>7.9999999999999763E-5</c:v>
                </c:pt>
                <c:pt idx="1262">
                  <c:v>7.0999999999999774E-5</c:v>
                </c:pt>
                <c:pt idx="1263">
                  <c:v>7.5999999999999814E-5</c:v>
                </c:pt>
                <c:pt idx="1264">
                  <c:v>6.9499999999999873E-5</c:v>
                </c:pt>
                <c:pt idx="1265">
                  <c:v>7.0999999999999883E-5</c:v>
                </c:pt>
                <c:pt idx="1266">
                  <c:v>6.8999999999999929E-5</c:v>
                </c:pt>
                <c:pt idx="1267">
                  <c:v>6.0499999999999858E-5</c:v>
                </c:pt>
                <c:pt idx="1268">
                  <c:v>6.8499999999999917E-5</c:v>
                </c:pt>
                <c:pt idx="1269">
                  <c:v>7.1499999999999963E-5</c:v>
                </c:pt>
                <c:pt idx="1270">
                  <c:v>6.5999999999999978E-5</c:v>
                </c:pt>
                <c:pt idx="1271">
                  <c:v>6.3999999999999889E-5</c:v>
                </c:pt>
                <c:pt idx="1272">
                  <c:v>6.2000000000000043E-5</c:v>
                </c:pt>
                <c:pt idx="1273">
                  <c:v>1.2149999999999997E-4</c:v>
                </c:pt>
                <c:pt idx="1274">
                  <c:v>1.5549999999999993E-4</c:v>
                </c:pt>
                <c:pt idx="1275">
                  <c:v>1.7449999999999993E-4</c:v>
                </c:pt>
                <c:pt idx="1276">
                  <c:v>1.6849999999999989E-4</c:v>
                </c:pt>
                <c:pt idx="1277">
                  <c:v>1.7099999999999998E-4</c:v>
                </c:pt>
                <c:pt idx="1278">
                  <c:v>1.7649999999999984E-4</c:v>
                </c:pt>
                <c:pt idx="1279">
                  <c:v>1.7799999999999983E-4</c:v>
                </c:pt>
                <c:pt idx="1280">
                  <c:v>1.85E-4</c:v>
                </c:pt>
                <c:pt idx="1281">
                  <c:v>1.9799999999999977E-4</c:v>
                </c:pt>
                <c:pt idx="1282">
                  <c:v>1.995E-4</c:v>
                </c:pt>
                <c:pt idx="1283">
                  <c:v>2.0149999999999988E-4</c:v>
                </c:pt>
                <c:pt idx="1284">
                  <c:v>2.8099999999999995E-4</c:v>
                </c:pt>
                <c:pt idx="1285">
                  <c:v>3.0249999999999993E-4</c:v>
                </c:pt>
                <c:pt idx="1286">
                  <c:v>3.0749999999999983E-4</c:v>
                </c:pt>
                <c:pt idx="1287">
                  <c:v>3.2349999999999989E-4</c:v>
                </c:pt>
                <c:pt idx="1288">
                  <c:v>3.4249999999999976E-4</c:v>
                </c:pt>
                <c:pt idx="1289">
                  <c:v>3.529999999999998E-4</c:v>
                </c:pt>
                <c:pt idx="1290">
                  <c:v>3.7149999999999976E-4</c:v>
                </c:pt>
                <c:pt idx="1291">
                  <c:v>3.9149999999999998E-4</c:v>
                </c:pt>
                <c:pt idx="1292">
                  <c:v>4.0549999999999977E-4</c:v>
                </c:pt>
                <c:pt idx="1293">
                  <c:v>4.2349999999999972E-4</c:v>
                </c:pt>
                <c:pt idx="1294">
                  <c:v>4.3699999999999973E-4</c:v>
                </c:pt>
                <c:pt idx="1295">
                  <c:v>4.5299999999999963E-4</c:v>
                </c:pt>
                <c:pt idx="1296">
                  <c:v>4.7699999999999967E-4</c:v>
                </c:pt>
                <c:pt idx="1297">
                  <c:v>5.0599999999999961E-4</c:v>
                </c:pt>
                <c:pt idx="1298">
                  <c:v>5.2699999999999969E-4</c:v>
                </c:pt>
                <c:pt idx="1299">
                  <c:v>5.4449999999999985E-4</c:v>
                </c:pt>
                <c:pt idx="1300">
                  <c:v>4.6649999999999968E-4</c:v>
                </c:pt>
                <c:pt idx="1301">
                  <c:v>4.7749999999999957E-4</c:v>
                </c:pt>
                <c:pt idx="1302">
                  <c:v>5.1349999999999974E-4</c:v>
                </c:pt>
                <c:pt idx="1303">
                  <c:v>5.4649999999999968E-4</c:v>
                </c:pt>
                <c:pt idx="1304">
                  <c:v>5.7949999999999972E-4</c:v>
                </c:pt>
                <c:pt idx="1305">
                  <c:v>6.1899999999999965E-4</c:v>
                </c:pt>
                <c:pt idx="1306">
                  <c:v>6.3949999999999977E-4</c:v>
                </c:pt>
                <c:pt idx="1307">
                  <c:v>6.6599999999999993E-4</c:v>
                </c:pt>
                <c:pt idx="1308">
                  <c:v>6.9500000000000009E-4</c:v>
                </c:pt>
                <c:pt idx="1309">
                  <c:v>7.1149999999999989E-4</c:v>
                </c:pt>
                <c:pt idx="1310">
                  <c:v>7.3450000000000002E-4</c:v>
                </c:pt>
                <c:pt idx="1311">
                  <c:v>7.5000000000000012E-4</c:v>
                </c:pt>
                <c:pt idx="1312">
                  <c:v>7.6899999999999994E-4</c:v>
                </c:pt>
                <c:pt idx="1313">
                  <c:v>7.8750000000000011E-4</c:v>
                </c:pt>
                <c:pt idx="1314">
                  <c:v>8.0500000000000016E-4</c:v>
                </c:pt>
                <c:pt idx="1315">
                  <c:v>8.1100000000000009E-4</c:v>
                </c:pt>
                <c:pt idx="1316">
                  <c:v>8.2250000000000031E-4</c:v>
                </c:pt>
                <c:pt idx="1317">
                  <c:v>8.2250000000000021E-4</c:v>
                </c:pt>
                <c:pt idx="1318">
                  <c:v>8.3000000000000023E-4</c:v>
                </c:pt>
                <c:pt idx="1319">
                  <c:v>8.4600000000000018E-4</c:v>
                </c:pt>
                <c:pt idx="1320">
                  <c:v>8.5900000000000028E-4</c:v>
                </c:pt>
                <c:pt idx="1321">
                  <c:v>8.625000000000002E-4</c:v>
                </c:pt>
                <c:pt idx="1322">
                  <c:v>8.6900000000000031E-4</c:v>
                </c:pt>
                <c:pt idx="1323">
                  <c:v>8.5550000000000014E-4</c:v>
                </c:pt>
                <c:pt idx="1324">
                  <c:v>8.7050000000000018E-4</c:v>
                </c:pt>
                <c:pt idx="1325">
                  <c:v>1.0170000000000003E-3</c:v>
                </c:pt>
                <c:pt idx="1326">
                  <c:v>1.0005000000000003E-3</c:v>
                </c:pt>
                <c:pt idx="1327">
                  <c:v>1.0190000000000002E-3</c:v>
                </c:pt>
                <c:pt idx="1328">
                  <c:v>1.0225000000000002E-3</c:v>
                </c:pt>
                <c:pt idx="1329">
                  <c:v>1.0240000000000002E-3</c:v>
                </c:pt>
                <c:pt idx="1330">
                  <c:v>1.0270000000000001E-3</c:v>
                </c:pt>
                <c:pt idx="1331">
                  <c:v>1.0395000000000001E-3</c:v>
                </c:pt>
                <c:pt idx="1332">
                  <c:v>1.0460000000000001E-3</c:v>
                </c:pt>
                <c:pt idx="1333">
                  <c:v>1.0650000000000002E-3</c:v>
                </c:pt>
                <c:pt idx="1334">
                  <c:v>1.0785000000000002E-3</c:v>
                </c:pt>
                <c:pt idx="1335">
                  <c:v>1.0960000000000004E-3</c:v>
                </c:pt>
                <c:pt idx="1336">
                  <c:v>1.1185000000000001E-3</c:v>
                </c:pt>
                <c:pt idx="1337">
                  <c:v>1.1440000000000003E-3</c:v>
                </c:pt>
                <c:pt idx="1338">
                  <c:v>1.1190000000000004E-3</c:v>
                </c:pt>
                <c:pt idx="1339">
                  <c:v>1.1380000000000003E-3</c:v>
                </c:pt>
                <c:pt idx="1340">
                  <c:v>1.1530000000000004E-3</c:v>
                </c:pt>
                <c:pt idx="1341">
                  <c:v>1.1715000000000007E-3</c:v>
                </c:pt>
                <c:pt idx="1342">
                  <c:v>1.1950000000000007E-3</c:v>
                </c:pt>
                <c:pt idx="1343">
                  <c:v>1.2160000000000007E-3</c:v>
                </c:pt>
                <c:pt idx="1344">
                  <c:v>1.2410000000000006E-3</c:v>
                </c:pt>
                <c:pt idx="1345">
                  <c:v>1.2730000000000007E-3</c:v>
                </c:pt>
                <c:pt idx="1346">
                  <c:v>1.2940000000000004E-3</c:v>
                </c:pt>
                <c:pt idx="1347">
                  <c:v>1.3245000000000012E-3</c:v>
                </c:pt>
                <c:pt idx="1348">
                  <c:v>1.336000000000001E-3</c:v>
                </c:pt>
                <c:pt idx="1349">
                  <c:v>1.3595000000000007E-3</c:v>
                </c:pt>
                <c:pt idx="1350">
                  <c:v>1.3815000000000001E-3</c:v>
                </c:pt>
                <c:pt idx="1351">
                  <c:v>1.4015000000000006E-3</c:v>
                </c:pt>
                <c:pt idx="1352">
                  <c:v>1.4139999999999999E-3</c:v>
                </c:pt>
                <c:pt idx="1353">
                  <c:v>1.446E-3</c:v>
                </c:pt>
                <c:pt idx="1354">
                  <c:v>1.4614999999999997E-3</c:v>
                </c:pt>
                <c:pt idx="1355">
                  <c:v>1.48E-3</c:v>
                </c:pt>
                <c:pt idx="1356">
                  <c:v>1.5074999999999997E-3</c:v>
                </c:pt>
                <c:pt idx="1357">
                  <c:v>1.534E-3</c:v>
                </c:pt>
                <c:pt idx="1358">
                  <c:v>1.5555E-3</c:v>
                </c:pt>
                <c:pt idx="1359">
                  <c:v>1.6055000000000006E-3</c:v>
                </c:pt>
                <c:pt idx="1360">
                  <c:v>1.6115000000000005E-3</c:v>
                </c:pt>
                <c:pt idx="1361">
                  <c:v>1.6245000000000001E-3</c:v>
                </c:pt>
                <c:pt idx="1362">
                  <c:v>1.6280000000000005E-3</c:v>
                </c:pt>
                <c:pt idx="1363">
                  <c:v>1.6515000000000004E-3</c:v>
                </c:pt>
                <c:pt idx="1364">
                  <c:v>1.6810000000000006E-3</c:v>
                </c:pt>
                <c:pt idx="1365">
                  <c:v>1.6955000000000006E-3</c:v>
                </c:pt>
                <c:pt idx="1366">
                  <c:v>1.7140000000000005E-3</c:v>
                </c:pt>
                <c:pt idx="1367">
                  <c:v>1.7315000000000008E-3</c:v>
                </c:pt>
                <c:pt idx="1368">
                  <c:v>1.7415000000000002E-3</c:v>
                </c:pt>
                <c:pt idx="1369">
                  <c:v>1.7650000000000007E-3</c:v>
                </c:pt>
                <c:pt idx="1370">
                  <c:v>1.776500000000001E-3</c:v>
                </c:pt>
                <c:pt idx="1371">
                  <c:v>1.7945000000000005E-3</c:v>
                </c:pt>
                <c:pt idx="1372">
                  <c:v>1.8115000000000006E-3</c:v>
                </c:pt>
                <c:pt idx="1373">
                  <c:v>1.8360000000000006E-3</c:v>
                </c:pt>
                <c:pt idx="1374">
                  <c:v>1.8555000000000004E-3</c:v>
                </c:pt>
                <c:pt idx="1375">
                  <c:v>1.8570000000000004E-3</c:v>
                </c:pt>
                <c:pt idx="1376">
                  <c:v>1.8605000000000004E-3</c:v>
                </c:pt>
                <c:pt idx="1377">
                  <c:v>1.8794999999999999E-3</c:v>
                </c:pt>
                <c:pt idx="1378">
                  <c:v>1.8939999999999996E-3</c:v>
                </c:pt>
                <c:pt idx="1379">
                  <c:v>1.9024999999999995E-3</c:v>
                </c:pt>
                <c:pt idx="1380">
                  <c:v>1.9094999999999997E-3</c:v>
                </c:pt>
                <c:pt idx="1381">
                  <c:v>1.9259999999999998E-3</c:v>
                </c:pt>
                <c:pt idx="1382">
                  <c:v>1.9299999999999999E-3</c:v>
                </c:pt>
                <c:pt idx="1383">
                  <c:v>1.9315000000000001E-3</c:v>
                </c:pt>
                <c:pt idx="1384">
                  <c:v>1.9265000000000003E-3</c:v>
                </c:pt>
                <c:pt idx="1385">
                  <c:v>1.92E-3</c:v>
                </c:pt>
                <c:pt idx="1386">
                  <c:v>1.9E-3</c:v>
                </c:pt>
                <c:pt idx="1387">
                  <c:v>1.8900000000000002E-3</c:v>
                </c:pt>
                <c:pt idx="1388">
                  <c:v>1.8919999999999998E-3</c:v>
                </c:pt>
                <c:pt idx="1389">
                  <c:v>1.892E-3</c:v>
                </c:pt>
                <c:pt idx="1390">
                  <c:v>1.8935E-3</c:v>
                </c:pt>
                <c:pt idx="1391">
                  <c:v>1.8909999999999999E-3</c:v>
                </c:pt>
                <c:pt idx="1392">
                  <c:v>1.8745000000000001E-3</c:v>
                </c:pt>
                <c:pt idx="1393">
                  <c:v>1.8639999999999998E-3</c:v>
                </c:pt>
                <c:pt idx="1394">
                  <c:v>1.8664999999999995E-3</c:v>
                </c:pt>
                <c:pt idx="1395">
                  <c:v>1.8499999999999996E-3</c:v>
                </c:pt>
                <c:pt idx="1396">
                  <c:v>1.8494999999999998E-3</c:v>
                </c:pt>
                <c:pt idx="1397">
                  <c:v>1.8244999999999999E-3</c:v>
                </c:pt>
                <c:pt idx="1398">
                  <c:v>1.8254999999999999E-3</c:v>
                </c:pt>
                <c:pt idx="1399">
                  <c:v>1.8035000000000002E-3</c:v>
                </c:pt>
                <c:pt idx="1400">
                  <c:v>1.792E-3</c:v>
                </c:pt>
                <c:pt idx="1401">
                  <c:v>1.7725000000000002E-3</c:v>
                </c:pt>
                <c:pt idx="1402">
                  <c:v>1.7664999999999998E-3</c:v>
                </c:pt>
                <c:pt idx="1403">
                  <c:v>1.7495E-3</c:v>
                </c:pt>
                <c:pt idx="1404">
                  <c:v>1.7500000000000003E-3</c:v>
                </c:pt>
                <c:pt idx="1405">
                  <c:v>1.6864999999999998E-3</c:v>
                </c:pt>
                <c:pt idx="1406">
                  <c:v>1.684E-3</c:v>
                </c:pt>
                <c:pt idx="1407">
                  <c:v>1.689E-3</c:v>
                </c:pt>
                <c:pt idx="1408">
                  <c:v>1.6824999999999998E-3</c:v>
                </c:pt>
                <c:pt idx="1409">
                  <c:v>1.6709999999999997E-3</c:v>
                </c:pt>
                <c:pt idx="1410">
                  <c:v>1.6419999999999998E-3</c:v>
                </c:pt>
                <c:pt idx="1411">
                  <c:v>1.6385E-3</c:v>
                </c:pt>
                <c:pt idx="1412">
                  <c:v>1.6045E-3</c:v>
                </c:pt>
                <c:pt idx="1413">
                  <c:v>1.6045E-3</c:v>
                </c:pt>
                <c:pt idx="1414">
                  <c:v>1.5989999999999995E-3</c:v>
                </c:pt>
                <c:pt idx="1415">
                  <c:v>1.5909999999999995E-3</c:v>
                </c:pt>
                <c:pt idx="1416">
                  <c:v>1.5834999999999998E-3</c:v>
                </c:pt>
                <c:pt idx="1417">
                  <c:v>1.5729999999999997E-3</c:v>
                </c:pt>
                <c:pt idx="1418">
                  <c:v>1.575E-3</c:v>
                </c:pt>
                <c:pt idx="1419">
                  <c:v>1.5600000000000002E-3</c:v>
                </c:pt>
                <c:pt idx="1420">
                  <c:v>1.5489999999999998E-3</c:v>
                </c:pt>
                <c:pt idx="1421">
                  <c:v>1.5485E-3</c:v>
                </c:pt>
                <c:pt idx="1422">
                  <c:v>1.5379999999999999E-3</c:v>
                </c:pt>
                <c:pt idx="1423">
                  <c:v>1.5270000000000004E-3</c:v>
                </c:pt>
                <c:pt idx="1424">
                  <c:v>1.5195000000000007E-3</c:v>
                </c:pt>
                <c:pt idx="1425">
                  <c:v>1.5115000000000007E-3</c:v>
                </c:pt>
                <c:pt idx="1426">
                  <c:v>1.4935000000000007E-3</c:v>
                </c:pt>
                <c:pt idx="1427">
                  <c:v>1.481000000000001E-3</c:v>
                </c:pt>
                <c:pt idx="1428">
                  <c:v>1.476000000000001E-3</c:v>
                </c:pt>
                <c:pt idx="1429">
                  <c:v>1.4625000000000005E-3</c:v>
                </c:pt>
                <c:pt idx="1430">
                  <c:v>1.4505000000000006E-3</c:v>
                </c:pt>
                <c:pt idx="1431">
                  <c:v>1.4375000000000004E-3</c:v>
                </c:pt>
                <c:pt idx="1432">
                  <c:v>1.4195000000000004E-3</c:v>
                </c:pt>
                <c:pt idx="1433">
                  <c:v>1.4125000000000003E-3</c:v>
                </c:pt>
                <c:pt idx="1434">
                  <c:v>1.4075000000000001E-3</c:v>
                </c:pt>
                <c:pt idx="1435">
                  <c:v>1.4055000000000003E-3</c:v>
                </c:pt>
                <c:pt idx="1436">
                  <c:v>1.4015000000000006E-3</c:v>
                </c:pt>
                <c:pt idx="1437">
                  <c:v>1.3865000000000006E-3</c:v>
                </c:pt>
                <c:pt idx="1438">
                  <c:v>1.3735000000000006E-3</c:v>
                </c:pt>
                <c:pt idx="1439">
                  <c:v>1.3610000000000004E-3</c:v>
                </c:pt>
                <c:pt idx="1440">
                  <c:v>1.3495000000000004E-3</c:v>
                </c:pt>
                <c:pt idx="1441">
                  <c:v>1.3325000000000012E-3</c:v>
                </c:pt>
                <c:pt idx="1442">
                  <c:v>1.319500000000001E-3</c:v>
                </c:pt>
                <c:pt idx="1443">
                  <c:v>1.3030000000000012E-3</c:v>
                </c:pt>
                <c:pt idx="1444">
                  <c:v>1.2775000000000011E-3</c:v>
                </c:pt>
                <c:pt idx="1445">
                  <c:v>1.262000000000001E-3</c:v>
                </c:pt>
                <c:pt idx="1446">
                  <c:v>1.2535000000000007E-3</c:v>
                </c:pt>
                <c:pt idx="1447">
                  <c:v>1.2370000000000011E-3</c:v>
                </c:pt>
                <c:pt idx="1448">
                  <c:v>1.2225000000000007E-3</c:v>
                </c:pt>
                <c:pt idx="1449">
                  <c:v>1.2100000000000008E-3</c:v>
                </c:pt>
                <c:pt idx="1450">
                  <c:v>1.1915000000000007E-3</c:v>
                </c:pt>
                <c:pt idx="1451">
                  <c:v>1.1715000000000002E-3</c:v>
                </c:pt>
                <c:pt idx="1452">
                  <c:v>1.1655000000000001E-3</c:v>
                </c:pt>
                <c:pt idx="1453">
                  <c:v>1.1479999999999999E-3</c:v>
                </c:pt>
                <c:pt idx="1454">
                  <c:v>1.1345000000000005E-3</c:v>
                </c:pt>
                <c:pt idx="1455">
                  <c:v>1.1190000000000002E-3</c:v>
                </c:pt>
                <c:pt idx="1456">
                  <c:v>1.106E-3</c:v>
                </c:pt>
                <c:pt idx="1457">
                  <c:v>1.0939999999999999E-3</c:v>
                </c:pt>
                <c:pt idx="1458">
                  <c:v>1.0809999999999999E-3</c:v>
                </c:pt>
                <c:pt idx="1459">
                  <c:v>1.0690000000000001E-3</c:v>
                </c:pt>
                <c:pt idx="1460">
                  <c:v>1.0544999999999999E-3</c:v>
                </c:pt>
                <c:pt idx="1461">
                  <c:v>1.0294999999999998E-3</c:v>
                </c:pt>
                <c:pt idx="1462">
                  <c:v>1.1330000000000001E-3</c:v>
                </c:pt>
                <c:pt idx="1463">
                  <c:v>1.1104999999999995E-3</c:v>
                </c:pt>
                <c:pt idx="1464">
                  <c:v>1.1119999999999997E-3</c:v>
                </c:pt>
                <c:pt idx="1465">
                  <c:v>1.0954999999999997E-3</c:v>
                </c:pt>
                <c:pt idx="1466">
                  <c:v>1.0754999999999999E-3</c:v>
                </c:pt>
                <c:pt idx="1467">
                  <c:v>1.0634999999999998E-3</c:v>
                </c:pt>
                <c:pt idx="1468">
                  <c:v>1.0494999999999999E-3</c:v>
                </c:pt>
                <c:pt idx="1469">
                  <c:v>1.0304999999999997E-3</c:v>
                </c:pt>
                <c:pt idx="1470">
                  <c:v>1.0159999999999998E-3</c:v>
                </c:pt>
                <c:pt idx="1471">
                  <c:v>1.0024999999999997E-3</c:v>
                </c:pt>
                <c:pt idx="1472">
                  <c:v>9.8999999999999956E-4</c:v>
                </c:pt>
                <c:pt idx="1473">
                  <c:v>9.3349999999999976E-4</c:v>
                </c:pt>
                <c:pt idx="1474">
                  <c:v>8.8599999999999953E-4</c:v>
                </c:pt>
                <c:pt idx="1475">
                  <c:v>8.5849999999999967E-4</c:v>
                </c:pt>
                <c:pt idx="1476">
                  <c:v>8.514999999999995E-4</c:v>
                </c:pt>
                <c:pt idx="1477">
                  <c:v>8.4799999999999958E-4</c:v>
                </c:pt>
                <c:pt idx="1478">
                  <c:v>8.3449999999999952E-4</c:v>
                </c:pt>
                <c:pt idx="1479">
                  <c:v>8.2699999999999972E-4</c:v>
                </c:pt>
                <c:pt idx="1480">
                  <c:v>8.1349999999999977E-4</c:v>
                </c:pt>
                <c:pt idx="1481">
                  <c:v>8.2099999999999968E-4</c:v>
                </c:pt>
                <c:pt idx="1482">
                  <c:v>8.0049999999999978E-4</c:v>
                </c:pt>
                <c:pt idx="1483">
                  <c:v>7.8899999999999966E-4</c:v>
                </c:pt>
                <c:pt idx="1484">
                  <c:v>6.969999999999997E-4</c:v>
                </c:pt>
                <c:pt idx="1485">
                  <c:v>6.7099999999999983E-4</c:v>
                </c:pt>
                <c:pt idx="1486">
                  <c:v>6.6799999999999976E-4</c:v>
                </c:pt>
                <c:pt idx="1487">
                  <c:v>6.494999999999998E-4</c:v>
                </c:pt>
                <c:pt idx="1488">
                  <c:v>6.3049999999999977E-4</c:v>
                </c:pt>
                <c:pt idx="1489">
                  <c:v>6.1199999999999981E-4</c:v>
                </c:pt>
                <c:pt idx="1490">
                  <c:v>5.7499999999999977E-4</c:v>
                </c:pt>
                <c:pt idx="1491">
                  <c:v>5.5049999999999999E-4</c:v>
                </c:pt>
                <c:pt idx="1492">
                  <c:v>5.3299999999999984E-4</c:v>
                </c:pt>
                <c:pt idx="1493">
                  <c:v>5.0299999999999987E-4</c:v>
                </c:pt>
                <c:pt idx="1494">
                  <c:v>4.844999999999999E-4</c:v>
                </c:pt>
                <c:pt idx="1495">
                  <c:v>4.624999999999998E-4</c:v>
                </c:pt>
                <c:pt idx="1496">
                  <c:v>4.3199999999999977E-4</c:v>
                </c:pt>
                <c:pt idx="1497">
                  <c:v>4.1549999999999953E-4</c:v>
                </c:pt>
                <c:pt idx="1498">
                  <c:v>3.9299999999999974E-4</c:v>
                </c:pt>
                <c:pt idx="1499">
                  <c:v>3.7049999999999957E-4</c:v>
                </c:pt>
                <c:pt idx="1500">
                  <c:v>3.4449999999999954E-4</c:v>
                </c:pt>
                <c:pt idx="1501">
                  <c:v>3.0749999999999967E-4</c:v>
                </c:pt>
                <c:pt idx="1502">
                  <c:v>2.8449999999999981E-4</c:v>
                </c:pt>
                <c:pt idx="1503">
                  <c:v>2.5199999999999978E-4</c:v>
                </c:pt>
                <c:pt idx="1504">
                  <c:v>2.2149999999999975E-4</c:v>
                </c:pt>
                <c:pt idx="1505">
                  <c:v>1.9199999999999992E-4</c:v>
                </c:pt>
                <c:pt idx="1506">
                  <c:v>1.7299999999999981E-4</c:v>
                </c:pt>
                <c:pt idx="1507">
                  <c:v>1.4499999999999962E-4</c:v>
                </c:pt>
                <c:pt idx="1508">
                  <c:v>1.1449999999999971E-4</c:v>
                </c:pt>
                <c:pt idx="1509">
                  <c:v>9.6499999999999744E-5</c:v>
                </c:pt>
                <c:pt idx="1510">
                  <c:v>6.3999999999999713E-5</c:v>
                </c:pt>
                <c:pt idx="1511">
                  <c:v>3.5999999999999472E-5</c:v>
                </c:pt>
                <c:pt idx="1512">
                  <c:v>1.2999999999999332E-5</c:v>
                </c:pt>
                <c:pt idx="1513">
                  <c:v>-1.000000000000046E-5</c:v>
                </c:pt>
                <c:pt idx="1514">
                  <c:v>-2.8500000000000574E-5</c:v>
                </c:pt>
                <c:pt idx="1515">
                  <c:v>-4.8500000000000488E-5</c:v>
                </c:pt>
                <c:pt idx="1516">
                  <c:v>-7.2500000000000515E-5</c:v>
                </c:pt>
                <c:pt idx="1517">
                  <c:v>-8.750000000000046E-5</c:v>
                </c:pt>
                <c:pt idx="1518">
                  <c:v>-1.0400000000000059E-4</c:v>
                </c:pt>
                <c:pt idx="1519">
                  <c:v>-1.1950000000000048E-4</c:v>
                </c:pt>
                <c:pt idx="1520">
                  <c:v>-1.3500000000000057E-4</c:v>
                </c:pt>
                <c:pt idx="1521">
                  <c:v>-1.4950000000000049E-4</c:v>
                </c:pt>
                <c:pt idx="1522">
                  <c:v>-1.6900000000000058E-4</c:v>
                </c:pt>
                <c:pt idx="1523">
                  <c:v>-1.9700000000000045E-4</c:v>
                </c:pt>
                <c:pt idx="1524">
                  <c:v>-2.2500000000000054E-4</c:v>
                </c:pt>
                <c:pt idx="1525">
                  <c:v>-3.8350000000000038E-4</c:v>
                </c:pt>
                <c:pt idx="1526">
                  <c:v>-3.7050000000000033E-4</c:v>
                </c:pt>
                <c:pt idx="1527">
                  <c:v>-3.8850000000000039E-4</c:v>
                </c:pt>
                <c:pt idx="1528">
                  <c:v>-4.0900000000000035E-4</c:v>
                </c:pt>
                <c:pt idx="1529">
                  <c:v>-4.5700000000000027E-4</c:v>
                </c:pt>
                <c:pt idx="1530">
                  <c:v>-4.5050000000000033E-4</c:v>
                </c:pt>
                <c:pt idx="1531">
                  <c:v>-4.7550000000000023E-4</c:v>
                </c:pt>
                <c:pt idx="1532">
                  <c:v>-4.9000000000000031E-4</c:v>
                </c:pt>
                <c:pt idx="1533">
                  <c:v>-5.1900000000000026E-4</c:v>
                </c:pt>
                <c:pt idx="1534">
                  <c:v>-5.3700000000000015E-4</c:v>
                </c:pt>
                <c:pt idx="1535">
                  <c:v>-5.7000000000000019E-4</c:v>
                </c:pt>
                <c:pt idx="1536">
                  <c:v>-5.9350000000000028E-4</c:v>
                </c:pt>
                <c:pt idx="1537">
                  <c:v>-6.1600000000000044E-4</c:v>
                </c:pt>
                <c:pt idx="1538">
                  <c:v>-6.3450000000000051E-4</c:v>
                </c:pt>
                <c:pt idx="1539">
                  <c:v>-6.630000000000005E-4</c:v>
                </c:pt>
                <c:pt idx="1540">
                  <c:v>-6.7800000000000054E-4</c:v>
                </c:pt>
                <c:pt idx="1541">
                  <c:v>-6.9950000000000069E-4</c:v>
                </c:pt>
                <c:pt idx="1542">
                  <c:v>-7.2050000000000055E-4</c:v>
                </c:pt>
                <c:pt idx="1543">
                  <c:v>-7.3950000000000068E-4</c:v>
                </c:pt>
                <c:pt idx="1544">
                  <c:v>-7.6150000000000046E-4</c:v>
                </c:pt>
                <c:pt idx="1545">
                  <c:v>-7.8000000000000053E-4</c:v>
                </c:pt>
                <c:pt idx="1546">
                  <c:v>-7.9900000000000056E-4</c:v>
                </c:pt>
                <c:pt idx="1547">
                  <c:v>-8.1350000000000064E-4</c:v>
                </c:pt>
                <c:pt idx="1548">
                  <c:v>-8.3300000000000052E-4</c:v>
                </c:pt>
                <c:pt idx="1549">
                  <c:v>-8.5300000000000068E-4</c:v>
                </c:pt>
                <c:pt idx="1550">
                  <c:v>-8.7400000000000043E-4</c:v>
                </c:pt>
                <c:pt idx="1551">
                  <c:v>-8.9800000000000047E-4</c:v>
                </c:pt>
                <c:pt idx="1552">
                  <c:v>-9.1600000000000069E-4</c:v>
                </c:pt>
                <c:pt idx="1553">
                  <c:v>-9.4250000000000074E-4</c:v>
                </c:pt>
                <c:pt idx="1554">
                  <c:v>-9.6150000000000066E-4</c:v>
                </c:pt>
                <c:pt idx="1555">
                  <c:v>-9.8250000000000095E-4</c:v>
                </c:pt>
                <c:pt idx="1556">
                  <c:v>-1.0185000000000007E-3</c:v>
                </c:pt>
                <c:pt idx="1557">
                  <c:v>-1.0470000000000008E-3</c:v>
                </c:pt>
                <c:pt idx="1558">
                  <c:v>-1.0570000000000009E-3</c:v>
                </c:pt>
                <c:pt idx="1559">
                  <c:v>-1.0780000000000008E-3</c:v>
                </c:pt>
                <c:pt idx="1560">
                  <c:v>-1.0885000000000005E-3</c:v>
                </c:pt>
                <c:pt idx="1561">
                  <c:v>-1.0985000000000005E-3</c:v>
                </c:pt>
                <c:pt idx="1562">
                  <c:v>-1.1130000000000007E-3</c:v>
                </c:pt>
                <c:pt idx="1563">
                  <c:v>-1.1410000000000007E-3</c:v>
                </c:pt>
                <c:pt idx="1564">
                  <c:v>-1.1540000000000009E-3</c:v>
                </c:pt>
                <c:pt idx="1565">
                  <c:v>-1.1705000000000007E-3</c:v>
                </c:pt>
                <c:pt idx="1566">
                  <c:v>-1.1850000000000007E-3</c:v>
                </c:pt>
                <c:pt idx="1567">
                  <c:v>-1.2070000000000006E-3</c:v>
                </c:pt>
                <c:pt idx="1568">
                  <c:v>-1.2220000000000006E-3</c:v>
                </c:pt>
                <c:pt idx="1569">
                  <c:v>-1.2415000000000004E-3</c:v>
                </c:pt>
                <c:pt idx="1570">
                  <c:v>-1.2580000000000004E-3</c:v>
                </c:pt>
                <c:pt idx="1571">
                  <c:v>-1.2755000000000006E-3</c:v>
                </c:pt>
                <c:pt idx="1572">
                  <c:v>-1.2975000000000009E-3</c:v>
                </c:pt>
                <c:pt idx="1573">
                  <c:v>-1.3170000000000005E-3</c:v>
                </c:pt>
                <c:pt idx="1574">
                  <c:v>-1.3330000000000006E-3</c:v>
                </c:pt>
                <c:pt idx="1575">
                  <c:v>-1.3450000000000007E-3</c:v>
                </c:pt>
                <c:pt idx="1576">
                  <c:v>-1.3570000000000008E-3</c:v>
                </c:pt>
                <c:pt idx="1577">
                  <c:v>-1.3775000000000007E-3</c:v>
                </c:pt>
                <c:pt idx="1578">
                  <c:v>-1.4025000000000008E-3</c:v>
                </c:pt>
                <c:pt idx="1579">
                  <c:v>-1.4145000000000008E-3</c:v>
                </c:pt>
                <c:pt idx="1580">
                  <c:v>-1.4340000000000008E-3</c:v>
                </c:pt>
                <c:pt idx="1581">
                  <c:v>-1.4455000000000006E-3</c:v>
                </c:pt>
                <c:pt idx="1582">
                  <c:v>-1.4600000000000008E-3</c:v>
                </c:pt>
                <c:pt idx="1583">
                  <c:v>-1.4785000000000009E-3</c:v>
                </c:pt>
                <c:pt idx="1584">
                  <c:v>-1.4945000000000008E-3</c:v>
                </c:pt>
                <c:pt idx="1585">
                  <c:v>-1.5020000000000005E-3</c:v>
                </c:pt>
                <c:pt idx="1586">
                  <c:v>-1.5130000000000005E-3</c:v>
                </c:pt>
                <c:pt idx="1587">
                  <c:v>-1.5235000000000008E-3</c:v>
                </c:pt>
                <c:pt idx="1588">
                  <c:v>-1.5330000000000009E-3</c:v>
                </c:pt>
                <c:pt idx="1589">
                  <c:v>-1.549500000000001E-3</c:v>
                </c:pt>
                <c:pt idx="1590">
                  <c:v>-1.4560000000000009E-3</c:v>
                </c:pt>
                <c:pt idx="1591">
                  <c:v>-1.4820000000000011E-3</c:v>
                </c:pt>
                <c:pt idx="1592">
                  <c:v>-1.4890000000000012E-3</c:v>
                </c:pt>
                <c:pt idx="1593">
                  <c:v>-1.5080000000000007E-3</c:v>
                </c:pt>
                <c:pt idx="1594">
                  <c:v>-1.5145000000000009E-3</c:v>
                </c:pt>
                <c:pt idx="1595">
                  <c:v>-1.5140000000000008E-3</c:v>
                </c:pt>
                <c:pt idx="1596">
                  <c:v>-1.5220000000000008E-3</c:v>
                </c:pt>
                <c:pt idx="1597">
                  <c:v>-1.5265000000000012E-3</c:v>
                </c:pt>
                <c:pt idx="1598">
                  <c:v>-1.5445000000000012E-3</c:v>
                </c:pt>
                <c:pt idx="1599">
                  <c:v>-1.5405000000000011E-3</c:v>
                </c:pt>
                <c:pt idx="1600">
                  <c:v>-1.5530000000000008E-3</c:v>
                </c:pt>
                <c:pt idx="1601">
                  <c:v>-1.5625000000000012E-3</c:v>
                </c:pt>
                <c:pt idx="1602">
                  <c:v>-1.5795000000000008E-3</c:v>
                </c:pt>
                <c:pt idx="1603">
                  <c:v>-1.5875000000000012E-3</c:v>
                </c:pt>
                <c:pt idx="1604">
                  <c:v>-1.5995000000000009E-3</c:v>
                </c:pt>
                <c:pt idx="1605">
                  <c:v>-1.615000000000001E-3</c:v>
                </c:pt>
                <c:pt idx="1606">
                  <c:v>-1.6300000000000008E-3</c:v>
                </c:pt>
                <c:pt idx="1607">
                  <c:v>-1.6490000000000007E-3</c:v>
                </c:pt>
                <c:pt idx="1608">
                  <c:v>-1.6685000000000005E-3</c:v>
                </c:pt>
                <c:pt idx="1609">
                  <c:v>-1.6805000000000008E-3</c:v>
                </c:pt>
                <c:pt idx="1610">
                  <c:v>-1.6630000000000011E-3</c:v>
                </c:pt>
                <c:pt idx="1611">
                  <c:v>-1.6800000000000009E-3</c:v>
                </c:pt>
                <c:pt idx="1612">
                  <c:v>-1.6965000000000007E-3</c:v>
                </c:pt>
                <c:pt idx="1613">
                  <c:v>-1.7170000000000006E-3</c:v>
                </c:pt>
                <c:pt idx="1614">
                  <c:v>-1.7325000000000007E-3</c:v>
                </c:pt>
                <c:pt idx="1615">
                  <c:v>-1.750500000000001E-3</c:v>
                </c:pt>
                <c:pt idx="1616">
                  <c:v>-1.7645000000000011E-3</c:v>
                </c:pt>
                <c:pt idx="1617">
                  <c:v>-1.7755000000000006E-3</c:v>
                </c:pt>
                <c:pt idx="1618">
                  <c:v>-1.7950000000000006E-3</c:v>
                </c:pt>
                <c:pt idx="1619">
                  <c:v>-1.8105000000000007E-3</c:v>
                </c:pt>
                <c:pt idx="1620">
                  <c:v>-1.8240000000000005E-3</c:v>
                </c:pt>
                <c:pt idx="1621">
                  <c:v>-1.8385000000000007E-3</c:v>
                </c:pt>
                <c:pt idx="1622">
                  <c:v>-1.8600000000000008E-3</c:v>
                </c:pt>
                <c:pt idx="1623">
                  <c:v>-1.8755000000000004E-3</c:v>
                </c:pt>
                <c:pt idx="1624">
                  <c:v>-1.8940000000000007E-3</c:v>
                </c:pt>
                <c:pt idx="1625">
                  <c:v>-1.9135000000000011E-3</c:v>
                </c:pt>
                <c:pt idx="1626">
                  <c:v>-1.9275000000000008E-3</c:v>
                </c:pt>
                <c:pt idx="1627">
                  <c:v>-1.9545000000000009E-3</c:v>
                </c:pt>
                <c:pt idx="1628">
                  <c:v>-1.971500000000001E-3</c:v>
                </c:pt>
                <c:pt idx="1629">
                  <c:v>-1.9840000000000014E-3</c:v>
                </c:pt>
                <c:pt idx="1630">
                  <c:v>-2.0020000000000012E-3</c:v>
                </c:pt>
                <c:pt idx="1631">
                  <c:v>-2.0160000000000009E-3</c:v>
                </c:pt>
                <c:pt idx="1632">
                  <c:v>-2.0275000000000011E-3</c:v>
                </c:pt>
                <c:pt idx="1633">
                  <c:v>-2.0480000000000008E-3</c:v>
                </c:pt>
                <c:pt idx="1634">
                  <c:v>-2.0670000000000007E-3</c:v>
                </c:pt>
                <c:pt idx="1635">
                  <c:v>-2.0765000000000007E-3</c:v>
                </c:pt>
                <c:pt idx="1636">
                  <c:v>-2.0920000000000005E-3</c:v>
                </c:pt>
                <c:pt idx="1637">
                  <c:v>-2.102000000000001E-3</c:v>
                </c:pt>
                <c:pt idx="1638">
                  <c:v>-2.1040000000000008E-3</c:v>
                </c:pt>
                <c:pt idx="1639">
                  <c:v>-2.1085000000000006E-3</c:v>
                </c:pt>
                <c:pt idx="1640">
                  <c:v>-2.1145000000000009E-3</c:v>
                </c:pt>
                <c:pt idx="1641">
                  <c:v>-2.1430000000000012E-3</c:v>
                </c:pt>
                <c:pt idx="1642">
                  <c:v>-2.157500000000001E-3</c:v>
                </c:pt>
                <c:pt idx="1643">
                  <c:v>-2.1680000000000011E-3</c:v>
                </c:pt>
                <c:pt idx="1644">
                  <c:v>-2.1720000000000012E-3</c:v>
                </c:pt>
                <c:pt idx="1645">
                  <c:v>-2.1820000000000016E-3</c:v>
                </c:pt>
                <c:pt idx="1646">
                  <c:v>-2.1960000000000018E-3</c:v>
                </c:pt>
                <c:pt idx="1647">
                  <c:v>-2.2300000000000015E-3</c:v>
                </c:pt>
                <c:pt idx="1648">
                  <c:v>-2.2400000000000015E-3</c:v>
                </c:pt>
                <c:pt idx="1649">
                  <c:v>-2.2545000000000013E-3</c:v>
                </c:pt>
                <c:pt idx="1650">
                  <c:v>-2.2705000000000021E-3</c:v>
                </c:pt>
                <c:pt idx="1651">
                  <c:v>-2.2805000000000017E-3</c:v>
                </c:pt>
                <c:pt idx="1652">
                  <c:v>-2.3005000000000022E-3</c:v>
                </c:pt>
                <c:pt idx="1653">
                  <c:v>-2.3170000000000022E-3</c:v>
                </c:pt>
                <c:pt idx="1654">
                  <c:v>-2.332000000000002E-3</c:v>
                </c:pt>
                <c:pt idx="1655">
                  <c:v>-2.3405000000000019E-3</c:v>
                </c:pt>
                <c:pt idx="1656">
                  <c:v>-2.3655000000000017E-3</c:v>
                </c:pt>
                <c:pt idx="1657">
                  <c:v>-2.3775000000000016E-3</c:v>
                </c:pt>
                <c:pt idx="1658">
                  <c:v>-2.3900000000000015E-3</c:v>
                </c:pt>
                <c:pt idx="1659">
                  <c:v>-2.3980000000000026E-3</c:v>
                </c:pt>
                <c:pt idx="1660">
                  <c:v>-2.4085000000000022E-3</c:v>
                </c:pt>
                <c:pt idx="1661">
                  <c:v>-2.4150000000000022E-3</c:v>
                </c:pt>
                <c:pt idx="1662">
                  <c:v>-2.5300000000000023E-3</c:v>
                </c:pt>
                <c:pt idx="1663">
                  <c:v>-2.5330000000000018E-3</c:v>
                </c:pt>
                <c:pt idx="1664">
                  <c:v>-2.557500000000002E-3</c:v>
                </c:pt>
                <c:pt idx="1665">
                  <c:v>-2.5735000000000011E-3</c:v>
                </c:pt>
                <c:pt idx="1666">
                  <c:v>-2.5780000000000013E-3</c:v>
                </c:pt>
                <c:pt idx="1667">
                  <c:v>-2.5890000000000019E-3</c:v>
                </c:pt>
                <c:pt idx="1668">
                  <c:v>-2.5970000000000017E-3</c:v>
                </c:pt>
                <c:pt idx="1669">
                  <c:v>-2.6010000000000017E-3</c:v>
                </c:pt>
                <c:pt idx="1670">
                  <c:v>-2.6105000000000021E-3</c:v>
                </c:pt>
                <c:pt idx="1671">
                  <c:v>-2.6120000000000015E-3</c:v>
                </c:pt>
                <c:pt idx="1672">
                  <c:v>-2.6205000000000022E-3</c:v>
                </c:pt>
                <c:pt idx="1673">
                  <c:v>-2.6300000000000021E-3</c:v>
                </c:pt>
                <c:pt idx="1674">
                  <c:v>-2.6440000000000031E-3</c:v>
                </c:pt>
                <c:pt idx="1675">
                  <c:v>-2.6570000000000022E-3</c:v>
                </c:pt>
                <c:pt idx="1676">
                  <c:v>-2.6645000000000024E-3</c:v>
                </c:pt>
                <c:pt idx="1677">
                  <c:v>-2.6795000000000026E-3</c:v>
                </c:pt>
                <c:pt idx="1678">
                  <c:v>-2.6860000000000026E-3</c:v>
                </c:pt>
                <c:pt idx="1679">
                  <c:v>-2.6875000000000028E-3</c:v>
                </c:pt>
                <c:pt idx="1680">
                  <c:v>-2.6885000000000025E-3</c:v>
                </c:pt>
                <c:pt idx="1681">
                  <c:v>-2.7190000000000031E-3</c:v>
                </c:pt>
                <c:pt idx="1682">
                  <c:v>-2.7095000000000023E-3</c:v>
                </c:pt>
                <c:pt idx="1683">
                  <c:v>-2.7110000000000029E-3</c:v>
                </c:pt>
                <c:pt idx="1684">
                  <c:v>-2.7135000000000024E-3</c:v>
                </c:pt>
                <c:pt idx="1685">
                  <c:v>-2.7110000000000025E-3</c:v>
                </c:pt>
                <c:pt idx="1686">
                  <c:v>-2.7115000000000017E-3</c:v>
                </c:pt>
                <c:pt idx="1687">
                  <c:v>-2.7180000000000017E-3</c:v>
                </c:pt>
                <c:pt idx="1688">
                  <c:v>-2.7050000000000017E-3</c:v>
                </c:pt>
                <c:pt idx="1689">
                  <c:v>-2.6910000000000024E-3</c:v>
                </c:pt>
                <c:pt idx="1690">
                  <c:v>-2.6750000000000012E-3</c:v>
                </c:pt>
                <c:pt idx="1691">
                  <c:v>-2.6740000000000015E-3</c:v>
                </c:pt>
                <c:pt idx="1692">
                  <c:v>-2.670500000000001E-3</c:v>
                </c:pt>
                <c:pt idx="1693">
                  <c:v>-2.6605000000000014E-3</c:v>
                </c:pt>
                <c:pt idx="1694">
                  <c:v>-2.6515000000000015E-3</c:v>
                </c:pt>
                <c:pt idx="1695">
                  <c:v>-2.6450000000000024E-3</c:v>
                </c:pt>
                <c:pt idx="1696">
                  <c:v>-2.6485000000000015E-3</c:v>
                </c:pt>
                <c:pt idx="1697">
                  <c:v>-2.6530000000000021E-3</c:v>
                </c:pt>
                <c:pt idx="1698">
                  <c:v>-2.6600000000000022E-3</c:v>
                </c:pt>
                <c:pt idx="1699">
                  <c:v>-2.6555000000000025E-3</c:v>
                </c:pt>
                <c:pt idx="1700">
                  <c:v>-2.6595000000000013E-3</c:v>
                </c:pt>
                <c:pt idx="1701">
                  <c:v>-2.6440000000000023E-3</c:v>
                </c:pt>
                <c:pt idx="1702">
                  <c:v>-2.6400000000000022E-3</c:v>
                </c:pt>
                <c:pt idx="1703">
                  <c:v>-2.6355000000000016E-3</c:v>
                </c:pt>
                <c:pt idx="1704">
                  <c:v>-2.6355000000000016E-3</c:v>
                </c:pt>
                <c:pt idx="1705">
                  <c:v>-2.6380000000000015E-3</c:v>
                </c:pt>
                <c:pt idx="1706">
                  <c:v>-2.6385000000000015E-3</c:v>
                </c:pt>
                <c:pt idx="1707">
                  <c:v>-2.6390000000000007E-3</c:v>
                </c:pt>
                <c:pt idx="1708">
                  <c:v>-2.6390000000000012E-3</c:v>
                </c:pt>
                <c:pt idx="1709">
                  <c:v>-2.5405000000000015E-3</c:v>
                </c:pt>
                <c:pt idx="1710">
                  <c:v>-2.5460000000000014E-3</c:v>
                </c:pt>
                <c:pt idx="1711">
                  <c:v>-2.5485000000000026E-3</c:v>
                </c:pt>
                <c:pt idx="1712">
                  <c:v>-2.5555000000000022E-3</c:v>
                </c:pt>
                <c:pt idx="1713">
                  <c:v>-2.5500000000000028E-3</c:v>
                </c:pt>
                <c:pt idx="1714">
                  <c:v>-2.5570000000000024E-3</c:v>
                </c:pt>
                <c:pt idx="1715">
                  <c:v>-2.5610000000000025E-3</c:v>
                </c:pt>
                <c:pt idx="1716">
                  <c:v>-2.5555000000000026E-3</c:v>
                </c:pt>
                <c:pt idx="1717">
                  <c:v>-2.5665000000000032E-3</c:v>
                </c:pt>
                <c:pt idx="1718">
                  <c:v>-2.5695000000000023E-3</c:v>
                </c:pt>
                <c:pt idx="1719">
                  <c:v>-2.5760000000000023E-3</c:v>
                </c:pt>
                <c:pt idx="1720">
                  <c:v>-2.5770000000000016E-3</c:v>
                </c:pt>
                <c:pt idx="1721">
                  <c:v>-2.5780000000000013E-3</c:v>
                </c:pt>
                <c:pt idx="1722">
                  <c:v>-2.5780000000000013E-3</c:v>
                </c:pt>
                <c:pt idx="1723">
                  <c:v>-2.5700000000000024E-3</c:v>
                </c:pt>
                <c:pt idx="1724">
                  <c:v>-2.5685000000000018E-3</c:v>
                </c:pt>
                <c:pt idx="1725">
                  <c:v>-2.5690000000000018E-3</c:v>
                </c:pt>
                <c:pt idx="1726">
                  <c:v>-2.5710000000000021E-3</c:v>
                </c:pt>
                <c:pt idx="1727">
                  <c:v>-2.5685000000000013E-3</c:v>
                </c:pt>
                <c:pt idx="1728">
                  <c:v>-2.5720000000000009E-3</c:v>
                </c:pt>
                <c:pt idx="1729">
                  <c:v>-2.5400000000000002E-3</c:v>
                </c:pt>
                <c:pt idx="1730">
                  <c:v>-2.5635000000000007E-3</c:v>
                </c:pt>
                <c:pt idx="1731">
                  <c:v>-2.5465000000000006E-3</c:v>
                </c:pt>
                <c:pt idx="1732">
                  <c:v>-2.540000000000001E-3</c:v>
                </c:pt>
                <c:pt idx="1733">
                  <c:v>-2.530000000000001E-3</c:v>
                </c:pt>
                <c:pt idx="1734">
                  <c:v>-2.5180000000000011E-3</c:v>
                </c:pt>
                <c:pt idx="1735">
                  <c:v>-2.5085000000000012E-3</c:v>
                </c:pt>
                <c:pt idx="1736">
                  <c:v>-2.5050000000000011E-3</c:v>
                </c:pt>
                <c:pt idx="1737">
                  <c:v>-2.4950000000000011E-3</c:v>
                </c:pt>
                <c:pt idx="1738">
                  <c:v>-2.4835000000000013E-3</c:v>
                </c:pt>
                <c:pt idx="1739">
                  <c:v>-2.474500000000001E-3</c:v>
                </c:pt>
                <c:pt idx="1740">
                  <c:v>-2.464500000000001E-3</c:v>
                </c:pt>
                <c:pt idx="1741">
                  <c:v>-2.4510000000000005E-3</c:v>
                </c:pt>
                <c:pt idx="1742">
                  <c:v>-2.448500000000001E-3</c:v>
                </c:pt>
                <c:pt idx="1743">
                  <c:v>-2.4470000000000013E-3</c:v>
                </c:pt>
                <c:pt idx="1744">
                  <c:v>-2.435000000000001E-3</c:v>
                </c:pt>
                <c:pt idx="1745">
                  <c:v>-2.4345000000000009E-3</c:v>
                </c:pt>
                <c:pt idx="1746">
                  <c:v>-2.4280000000000005E-3</c:v>
                </c:pt>
                <c:pt idx="1747">
                  <c:v>-2.4165000000000007E-3</c:v>
                </c:pt>
                <c:pt idx="1748">
                  <c:v>-2.4065000000000002E-3</c:v>
                </c:pt>
                <c:pt idx="1749">
                  <c:v>-2.4100000000000002E-3</c:v>
                </c:pt>
                <c:pt idx="1750">
                  <c:v>-2.4030000000000002E-3</c:v>
                </c:pt>
                <c:pt idx="1751">
                  <c:v>-2.3989999999999997E-3</c:v>
                </c:pt>
                <c:pt idx="1752">
                  <c:v>-2.3955000000000001E-3</c:v>
                </c:pt>
                <c:pt idx="1753">
                  <c:v>-2.3925000000000001E-3</c:v>
                </c:pt>
                <c:pt idx="1754">
                  <c:v>-2.382E-3</c:v>
                </c:pt>
                <c:pt idx="1755">
                  <c:v>-2.3765000000000001E-3</c:v>
                </c:pt>
                <c:pt idx="1756">
                  <c:v>-2.4154999999999997E-3</c:v>
                </c:pt>
                <c:pt idx="1757">
                  <c:v>-2.4089999999999997E-3</c:v>
                </c:pt>
                <c:pt idx="1758">
                  <c:v>-2.3974999999999995E-3</c:v>
                </c:pt>
                <c:pt idx="1759">
                  <c:v>-2.4040000000000003E-3</c:v>
                </c:pt>
                <c:pt idx="1760">
                  <c:v>-2.392E-3</c:v>
                </c:pt>
                <c:pt idx="1761">
                  <c:v>-2.3894999999999997E-3</c:v>
                </c:pt>
                <c:pt idx="1762">
                  <c:v>-2.3859999999999997E-3</c:v>
                </c:pt>
                <c:pt idx="1763">
                  <c:v>-2.3864999999999993E-3</c:v>
                </c:pt>
                <c:pt idx="1764">
                  <c:v>-2.3904999999999998E-3</c:v>
                </c:pt>
                <c:pt idx="1765">
                  <c:v>-2.3934999999999998E-3</c:v>
                </c:pt>
                <c:pt idx="1766">
                  <c:v>-2.3959999999999997E-3</c:v>
                </c:pt>
                <c:pt idx="1767">
                  <c:v>-2.3884999999999991E-3</c:v>
                </c:pt>
                <c:pt idx="1768">
                  <c:v>-2.3984999999999992E-3</c:v>
                </c:pt>
                <c:pt idx="1769">
                  <c:v>-2.3934999999999994E-3</c:v>
                </c:pt>
                <c:pt idx="1770">
                  <c:v>-2.3959999999999997E-3</c:v>
                </c:pt>
                <c:pt idx="1771">
                  <c:v>-2.396999999999999E-3</c:v>
                </c:pt>
                <c:pt idx="1772">
                  <c:v>-2.3999999999999989E-3</c:v>
                </c:pt>
                <c:pt idx="1773">
                  <c:v>-2.3959999999999988E-3</c:v>
                </c:pt>
                <c:pt idx="1774">
                  <c:v>-2.403999999999999E-3</c:v>
                </c:pt>
                <c:pt idx="1775">
                  <c:v>-2.4049999999999992E-3</c:v>
                </c:pt>
                <c:pt idx="1776">
                  <c:v>-2.4059999999999997E-3</c:v>
                </c:pt>
                <c:pt idx="1777">
                  <c:v>-2.4104999999999994E-3</c:v>
                </c:pt>
                <c:pt idx="1778">
                  <c:v>-2.4079999999999996E-3</c:v>
                </c:pt>
                <c:pt idx="1779">
                  <c:v>-2.4119999999999992E-3</c:v>
                </c:pt>
                <c:pt idx="1780">
                  <c:v>-2.4159999999999997E-3</c:v>
                </c:pt>
                <c:pt idx="1781">
                  <c:v>-2.4269999999999999E-3</c:v>
                </c:pt>
                <c:pt idx="1782">
                  <c:v>-2.4294999999999994E-3</c:v>
                </c:pt>
                <c:pt idx="1783">
                  <c:v>-2.4209999999999995E-3</c:v>
                </c:pt>
                <c:pt idx="1784">
                  <c:v>-2.4104999999999994E-3</c:v>
                </c:pt>
                <c:pt idx="1785">
                  <c:v>-2.4079999999999996E-3</c:v>
                </c:pt>
                <c:pt idx="1786">
                  <c:v>-2.4094999999999993E-3</c:v>
                </c:pt>
                <c:pt idx="1787">
                  <c:v>-2.4064999999999994E-3</c:v>
                </c:pt>
                <c:pt idx="1788">
                  <c:v>-2.4099999999999998E-3</c:v>
                </c:pt>
                <c:pt idx="1789">
                  <c:v>-2.3984999999999996E-3</c:v>
                </c:pt>
                <c:pt idx="1790">
                  <c:v>-2.5069999999999997E-3</c:v>
                </c:pt>
                <c:pt idx="1791">
                  <c:v>-2.4869999999999996E-3</c:v>
                </c:pt>
                <c:pt idx="1792">
                  <c:v>-2.4974999999999997E-3</c:v>
                </c:pt>
                <c:pt idx="1793">
                  <c:v>-2.4779999999999997E-3</c:v>
                </c:pt>
                <c:pt idx="1794">
                  <c:v>-2.4729999999999995E-3</c:v>
                </c:pt>
                <c:pt idx="1795">
                  <c:v>-2.4609999999999992E-3</c:v>
                </c:pt>
                <c:pt idx="1796">
                  <c:v>-2.4579999999999997E-3</c:v>
                </c:pt>
                <c:pt idx="1797">
                  <c:v>-2.4544999999999997E-3</c:v>
                </c:pt>
                <c:pt idx="1798">
                  <c:v>-2.4499999999999995E-3</c:v>
                </c:pt>
                <c:pt idx="1799">
                  <c:v>-2.4494999999999999E-3</c:v>
                </c:pt>
                <c:pt idx="1800">
                  <c:v>-2.434E-3</c:v>
                </c:pt>
                <c:pt idx="1801">
                  <c:v>-2.431E-3</c:v>
                </c:pt>
                <c:pt idx="1802">
                  <c:v>-2.4219999999999992E-3</c:v>
                </c:pt>
                <c:pt idx="1803">
                  <c:v>-2.4129999999999993E-3</c:v>
                </c:pt>
                <c:pt idx="1804">
                  <c:v>-2.4059999999999993E-3</c:v>
                </c:pt>
                <c:pt idx="1805">
                  <c:v>-2.4039999999999995E-3</c:v>
                </c:pt>
                <c:pt idx="1806">
                  <c:v>-2.3984999999999996E-3</c:v>
                </c:pt>
                <c:pt idx="1807">
                  <c:v>-2.3879999999999999E-3</c:v>
                </c:pt>
                <c:pt idx="1808">
                  <c:v>-2.3854999999999996E-3</c:v>
                </c:pt>
                <c:pt idx="1809">
                  <c:v>-2.3764999999999993E-3</c:v>
                </c:pt>
                <c:pt idx="1810">
                  <c:v>-2.3719999999999995E-3</c:v>
                </c:pt>
                <c:pt idx="1811">
                  <c:v>-2.3734999999999993E-3</c:v>
                </c:pt>
                <c:pt idx="1812">
                  <c:v>-2.3634999999999993E-3</c:v>
                </c:pt>
                <c:pt idx="1813">
                  <c:v>-2.3535000000000001E-3</c:v>
                </c:pt>
                <c:pt idx="1814">
                  <c:v>-2.3454999999999995E-3</c:v>
                </c:pt>
                <c:pt idx="1815">
                  <c:v>-2.3444999999999998E-3</c:v>
                </c:pt>
                <c:pt idx="1816">
                  <c:v>-2.3419999999999995E-3</c:v>
                </c:pt>
                <c:pt idx="1817">
                  <c:v>-2.3389999999999999E-3</c:v>
                </c:pt>
                <c:pt idx="1818">
                  <c:v>-2.3259999999999999E-3</c:v>
                </c:pt>
                <c:pt idx="1819">
                  <c:v>-2.3825000000000001E-3</c:v>
                </c:pt>
                <c:pt idx="1820">
                  <c:v>-2.3979999999999995E-3</c:v>
                </c:pt>
                <c:pt idx="1821">
                  <c:v>-2.3974999999999995E-3</c:v>
                </c:pt>
                <c:pt idx="1822">
                  <c:v>-2.3879999999999999E-3</c:v>
                </c:pt>
                <c:pt idx="1823">
                  <c:v>-2.3824999999999996E-3</c:v>
                </c:pt>
                <c:pt idx="1824">
                  <c:v>-2.3799999999999997E-3</c:v>
                </c:pt>
                <c:pt idx="1825">
                  <c:v>-2.3799999999999997E-3</c:v>
                </c:pt>
                <c:pt idx="1826">
                  <c:v>-2.3785E-3</c:v>
                </c:pt>
                <c:pt idx="1827">
                  <c:v>-2.3560000000000005E-3</c:v>
                </c:pt>
                <c:pt idx="1828">
                  <c:v>-2.3514999999999999E-3</c:v>
                </c:pt>
                <c:pt idx="1829">
                  <c:v>-2.343E-3</c:v>
                </c:pt>
                <c:pt idx="1830">
                  <c:v>-2.3410000000000002E-3</c:v>
                </c:pt>
                <c:pt idx="1831">
                  <c:v>-2.3270000000000005E-3</c:v>
                </c:pt>
                <c:pt idx="1832">
                  <c:v>-2.3205000000000005E-3</c:v>
                </c:pt>
                <c:pt idx="1833">
                  <c:v>-2.313E-3</c:v>
                </c:pt>
                <c:pt idx="1834">
                  <c:v>-2.3025000000000003E-3</c:v>
                </c:pt>
                <c:pt idx="1835">
                  <c:v>-2.2925000000000003E-3</c:v>
                </c:pt>
                <c:pt idx="1836">
                  <c:v>-2.2830000000000003E-3</c:v>
                </c:pt>
                <c:pt idx="1837">
                  <c:v>-2.2730000000000007E-3</c:v>
                </c:pt>
                <c:pt idx="1838">
                  <c:v>-2.2710000000000009E-3</c:v>
                </c:pt>
                <c:pt idx="1839">
                  <c:v>-2.2675000000000009E-3</c:v>
                </c:pt>
                <c:pt idx="1840">
                  <c:v>-2.2600000000000016E-3</c:v>
                </c:pt>
                <c:pt idx="1841">
                  <c:v>-2.2380000000000013E-3</c:v>
                </c:pt>
                <c:pt idx="1842">
                  <c:v>-2.2185000000000017E-3</c:v>
                </c:pt>
                <c:pt idx="1843">
                  <c:v>-2.203000000000001E-3</c:v>
                </c:pt>
                <c:pt idx="1844">
                  <c:v>-2.1875000000000011E-3</c:v>
                </c:pt>
                <c:pt idx="1845">
                  <c:v>-2.1815000000000011E-3</c:v>
                </c:pt>
                <c:pt idx="1846">
                  <c:v>-2.1610000000000015E-3</c:v>
                </c:pt>
                <c:pt idx="1847">
                  <c:v>-2.134500000000001E-3</c:v>
                </c:pt>
                <c:pt idx="1848">
                  <c:v>-2.1265000000000017E-3</c:v>
                </c:pt>
                <c:pt idx="1849">
                  <c:v>-2.109500000000002E-3</c:v>
                </c:pt>
                <c:pt idx="1850">
                  <c:v>-2.1010000000000017E-3</c:v>
                </c:pt>
                <c:pt idx="1851">
                  <c:v>-2.0935000000000016E-3</c:v>
                </c:pt>
                <c:pt idx="1852">
                  <c:v>-2.0735000000000024E-3</c:v>
                </c:pt>
                <c:pt idx="1853">
                  <c:v>-2.060500000000002E-3</c:v>
                </c:pt>
                <c:pt idx="1854">
                  <c:v>-2.0515000000000021E-3</c:v>
                </c:pt>
                <c:pt idx="1855">
                  <c:v>-2.0335000000000023E-3</c:v>
                </c:pt>
                <c:pt idx="1856">
                  <c:v>-2.011500000000002E-3</c:v>
                </c:pt>
                <c:pt idx="1857">
                  <c:v>-1.9975000000000019E-3</c:v>
                </c:pt>
                <c:pt idx="1858">
                  <c:v>-1.9845000000000015E-3</c:v>
                </c:pt>
                <c:pt idx="1859">
                  <c:v>-1.9740000000000014E-3</c:v>
                </c:pt>
                <c:pt idx="1860">
                  <c:v>-1.9615000000000014E-3</c:v>
                </c:pt>
                <c:pt idx="1861">
                  <c:v>-1.9515000000000012E-3</c:v>
                </c:pt>
                <c:pt idx="1862">
                  <c:v>-1.9440000000000013E-3</c:v>
                </c:pt>
                <c:pt idx="1863">
                  <c:v>-1.9435000000000016E-3</c:v>
                </c:pt>
                <c:pt idx="1864">
                  <c:v>-1.9330000000000013E-3</c:v>
                </c:pt>
                <c:pt idx="1865">
                  <c:v>-1.9135000000000014E-3</c:v>
                </c:pt>
                <c:pt idx="1866">
                  <c:v>-1.9030000000000013E-3</c:v>
                </c:pt>
                <c:pt idx="1867">
                  <c:v>-1.8975000000000014E-3</c:v>
                </c:pt>
                <c:pt idx="1868">
                  <c:v>-1.8850000000000017E-3</c:v>
                </c:pt>
                <c:pt idx="1869">
                  <c:v>-1.8850000000000017E-3</c:v>
                </c:pt>
                <c:pt idx="1870">
                  <c:v>-1.8865000000000012E-3</c:v>
                </c:pt>
                <c:pt idx="1871">
                  <c:v>-1.8880000000000017E-3</c:v>
                </c:pt>
                <c:pt idx="1872">
                  <c:v>-1.8815000000000014E-3</c:v>
                </c:pt>
                <c:pt idx="1873">
                  <c:v>-1.8910000000000016E-3</c:v>
                </c:pt>
                <c:pt idx="1874">
                  <c:v>-1.8770000000000019E-3</c:v>
                </c:pt>
                <c:pt idx="1875">
                  <c:v>-1.8715000000000014E-3</c:v>
                </c:pt>
                <c:pt idx="1876">
                  <c:v>-1.8805000000000015E-3</c:v>
                </c:pt>
                <c:pt idx="1877">
                  <c:v>-1.8700000000000017E-3</c:v>
                </c:pt>
                <c:pt idx="1878">
                  <c:v>-1.8805000000000015E-3</c:v>
                </c:pt>
                <c:pt idx="1879">
                  <c:v>-1.880500000000002E-3</c:v>
                </c:pt>
                <c:pt idx="1880">
                  <c:v>-1.8785000000000023E-3</c:v>
                </c:pt>
                <c:pt idx="1881">
                  <c:v>-1.8775000000000022E-3</c:v>
                </c:pt>
                <c:pt idx="1882">
                  <c:v>-1.8745000000000022E-3</c:v>
                </c:pt>
                <c:pt idx="1883">
                  <c:v>-1.8860000000000018E-3</c:v>
                </c:pt>
                <c:pt idx="1884">
                  <c:v>-1.8835000000000021E-3</c:v>
                </c:pt>
                <c:pt idx="1885">
                  <c:v>-1.8880000000000019E-3</c:v>
                </c:pt>
                <c:pt idx="1886">
                  <c:v>-1.8980000000000021E-3</c:v>
                </c:pt>
                <c:pt idx="1887">
                  <c:v>-1.8985000000000017E-3</c:v>
                </c:pt>
                <c:pt idx="1888">
                  <c:v>-1.9145000000000024E-3</c:v>
                </c:pt>
                <c:pt idx="1889">
                  <c:v>-1.9245000000000019E-3</c:v>
                </c:pt>
                <c:pt idx="1890">
                  <c:v>-2.0360000000000022E-3</c:v>
                </c:pt>
                <c:pt idx="1891">
                  <c:v>-2.0240000000000019E-3</c:v>
                </c:pt>
                <c:pt idx="1892">
                  <c:v>-2.0250000000000016E-3</c:v>
                </c:pt>
                <c:pt idx="1893">
                  <c:v>-2.0065000000000018E-3</c:v>
                </c:pt>
                <c:pt idx="1894">
                  <c:v>-2.0055000000000016E-3</c:v>
                </c:pt>
                <c:pt idx="1895">
                  <c:v>-1.9860000000000017E-3</c:v>
                </c:pt>
                <c:pt idx="1896">
                  <c:v>-1.9690000000000016E-3</c:v>
                </c:pt>
                <c:pt idx="1897">
                  <c:v>-1.9515000000000016E-3</c:v>
                </c:pt>
                <c:pt idx="1898">
                  <c:v>-1.9240000000000012E-3</c:v>
                </c:pt>
                <c:pt idx="1899">
                  <c:v>-1.9100000000000013E-3</c:v>
                </c:pt>
                <c:pt idx="1900">
                  <c:v>-1.889500000000001E-3</c:v>
                </c:pt>
                <c:pt idx="1901">
                  <c:v>-1.873000000000001E-3</c:v>
                </c:pt>
                <c:pt idx="1902">
                  <c:v>-1.8680000000000007E-3</c:v>
                </c:pt>
                <c:pt idx="1903">
                  <c:v>-1.8540000000000008E-3</c:v>
                </c:pt>
                <c:pt idx="1904">
                  <c:v>-1.8370000000000005E-3</c:v>
                </c:pt>
                <c:pt idx="1905">
                  <c:v>-1.8100000000000002E-3</c:v>
                </c:pt>
                <c:pt idx="1906">
                  <c:v>-1.7935000000000004E-3</c:v>
                </c:pt>
                <c:pt idx="1907">
                  <c:v>-1.7750000000000005E-3</c:v>
                </c:pt>
                <c:pt idx="1908">
                  <c:v>-1.7745000000000003E-3</c:v>
                </c:pt>
                <c:pt idx="1909">
                  <c:v>-1.8450000000000007E-3</c:v>
                </c:pt>
                <c:pt idx="1910">
                  <c:v>-1.8080000000000008E-3</c:v>
                </c:pt>
                <c:pt idx="1911">
                  <c:v>-1.7800000000000005E-3</c:v>
                </c:pt>
                <c:pt idx="1912">
                  <c:v>-1.7615000000000003E-3</c:v>
                </c:pt>
                <c:pt idx="1913">
                  <c:v>-1.7460000000000004E-3</c:v>
                </c:pt>
                <c:pt idx="1914">
                  <c:v>-1.7235000000000006E-3</c:v>
                </c:pt>
                <c:pt idx="1915">
                  <c:v>-1.7050000000000004E-3</c:v>
                </c:pt>
                <c:pt idx="1916">
                  <c:v>-1.6915000000000003E-3</c:v>
                </c:pt>
                <c:pt idx="1917">
                  <c:v>-1.6750000000000003E-3</c:v>
                </c:pt>
                <c:pt idx="1918">
                  <c:v>-1.6595000000000002E-3</c:v>
                </c:pt>
                <c:pt idx="1919">
                  <c:v>-1.6504999999999998E-3</c:v>
                </c:pt>
                <c:pt idx="1920">
                  <c:v>-1.6355E-3</c:v>
                </c:pt>
                <c:pt idx="1921">
                  <c:v>-1.6259999999999996E-3</c:v>
                </c:pt>
                <c:pt idx="1922">
                  <c:v>-1.6104999999999997E-3</c:v>
                </c:pt>
                <c:pt idx="1923">
                  <c:v>-1.5999999999999994E-3</c:v>
                </c:pt>
                <c:pt idx="1924">
                  <c:v>-1.5884999999999999E-3</c:v>
                </c:pt>
                <c:pt idx="1925">
                  <c:v>-1.5705000000000003E-3</c:v>
                </c:pt>
                <c:pt idx="1926">
                  <c:v>-1.5590000000000005E-3</c:v>
                </c:pt>
                <c:pt idx="1927">
                  <c:v>-1.5435000000000004E-3</c:v>
                </c:pt>
                <c:pt idx="1928">
                  <c:v>-1.5275000000000002E-3</c:v>
                </c:pt>
                <c:pt idx="1929">
                  <c:v>-1.5110000000000004E-3</c:v>
                </c:pt>
                <c:pt idx="1930">
                  <c:v>-1.4919999999999996E-3</c:v>
                </c:pt>
                <c:pt idx="1931">
                  <c:v>-1.4844999999999997E-3</c:v>
                </c:pt>
                <c:pt idx="1932">
                  <c:v>-1.4719999999999998E-3</c:v>
                </c:pt>
                <c:pt idx="1933">
                  <c:v>-1.4575000000000005E-3</c:v>
                </c:pt>
                <c:pt idx="1934">
                  <c:v>-1.4590000000000002E-3</c:v>
                </c:pt>
                <c:pt idx="1935">
                  <c:v>-1.4475E-3</c:v>
                </c:pt>
                <c:pt idx="1936">
                  <c:v>-1.4330000000000005E-3</c:v>
                </c:pt>
                <c:pt idx="1937">
                  <c:v>-1.4390000000000002E-3</c:v>
                </c:pt>
                <c:pt idx="1938">
                  <c:v>-1.4325000000000004E-3</c:v>
                </c:pt>
                <c:pt idx="1939">
                  <c:v>-1.431E-3</c:v>
                </c:pt>
                <c:pt idx="1940">
                  <c:v>-1.4245000000000004E-3</c:v>
                </c:pt>
                <c:pt idx="1941">
                  <c:v>-1.4240000000000004E-3</c:v>
                </c:pt>
                <c:pt idx="1942">
                  <c:v>-1.4125000000000003E-3</c:v>
                </c:pt>
                <c:pt idx="1943">
                  <c:v>-1.4025000000000003E-3</c:v>
                </c:pt>
                <c:pt idx="1944">
                  <c:v>-1.4000000000000002E-3</c:v>
                </c:pt>
                <c:pt idx="1945">
                  <c:v>-1.3824999999999998E-3</c:v>
                </c:pt>
                <c:pt idx="1946">
                  <c:v>-1.3479999999999998E-3</c:v>
                </c:pt>
                <c:pt idx="1947">
                  <c:v>-1.3269999999999998E-3</c:v>
                </c:pt>
                <c:pt idx="1948">
                  <c:v>-1.3155000000000003E-3</c:v>
                </c:pt>
                <c:pt idx="1949">
                  <c:v>-1.2895000000000001E-3</c:v>
                </c:pt>
                <c:pt idx="1950">
                  <c:v>-1.2720000000000003E-3</c:v>
                </c:pt>
                <c:pt idx="1951">
                  <c:v>-1.2424999999999995E-3</c:v>
                </c:pt>
                <c:pt idx="1952">
                  <c:v>-1.227E-3</c:v>
                </c:pt>
                <c:pt idx="1953">
                  <c:v>-1.2105E-3</c:v>
                </c:pt>
                <c:pt idx="1954">
                  <c:v>-1.2080000000000001E-3</c:v>
                </c:pt>
                <c:pt idx="1955">
                  <c:v>-1.1834999999999999E-3</c:v>
                </c:pt>
                <c:pt idx="1956">
                  <c:v>-1.1065000000000005E-3</c:v>
                </c:pt>
                <c:pt idx="1957">
                  <c:v>-1.0935000000000007E-3</c:v>
                </c:pt>
                <c:pt idx="1958">
                  <c:v>-1.0885000000000005E-3</c:v>
                </c:pt>
                <c:pt idx="1959">
                  <c:v>-1.0770000000000003E-3</c:v>
                </c:pt>
                <c:pt idx="1960">
                  <c:v>-1.0665000000000002E-3</c:v>
                </c:pt>
                <c:pt idx="1961">
                  <c:v>-1.0555E-3</c:v>
                </c:pt>
                <c:pt idx="1962">
                  <c:v>-1.0344999999999998E-3</c:v>
                </c:pt>
                <c:pt idx="1963">
                  <c:v>-1.0040000000000001E-3</c:v>
                </c:pt>
                <c:pt idx="1964">
                  <c:v>-9.8149999999999995E-4</c:v>
                </c:pt>
                <c:pt idx="1965">
                  <c:v>-9.5800000000000008E-4</c:v>
                </c:pt>
                <c:pt idx="1966">
                  <c:v>-9.4099999999999956E-4</c:v>
                </c:pt>
                <c:pt idx="1967">
                  <c:v>-9.279999999999999E-4</c:v>
                </c:pt>
                <c:pt idx="1968">
                  <c:v>-8.9950000000000002E-4</c:v>
                </c:pt>
                <c:pt idx="1969">
                  <c:v>-8.9249999999999985E-4</c:v>
                </c:pt>
                <c:pt idx="1970">
                  <c:v>-8.6600000000000012E-4</c:v>
                </c:pt>
                <c:pt idx="1971">
                  <c:v>-8.4550000000000044E-4</c:v>
                </c:pt>
                <c:pt idx="1972">
                  <c:v>-8.0850000000000019E-4</c:v>
                </c:pt>
                <c:pt idx="1973">
                  <c:v>-7.9650000000000012E-4</c:v>
                </c:pt>
                <c:pt idx="1974">
                  <c:v>-7.7000000000000072E-4</c:v>
                </c:pt>
                <c:pt idx="1975">
                  <c:v>-7.5050000000000052E-4</c:v>
                </c:pt>
                <c:pt idx="1976">
                  <c:v>-7.2600000000000062E-4</c:v>
                </c:pt>
                <c:pt idx="1977">
                  <c:v>-6.9350000000000054E-4</c:v>
                </c:pt>
                <c:pt idx="1978">
                  <c:v>-6.7750000000000058E-4</c:v>
                </c:pt>
                <c:pt idx="1979">
                  <c:v>-6.6450000000000038E-4</c:v>
                </c:pt>
                <c:pt idx="1980">
                  <c:v>-6.515000000000006E-4</c:v>
                </c:pt>
                <c:pt idx="1981">
                  <c:v>-6.2750000000000056E-4</c:v>
                </c:pt>
                <c:pt idx="1982">
                  <c:v>-6.0550000000000057E-4</c:v>
                </c:pt>
                <c:pt idx="1983">
                  <c:v>-6.0100000000000073E-4</c:v>
                </c:pt>
                <c:pt idx="1984">
                  <c:v>-5.9050000000000075E-4</c:v>
                </c:pt>
                <c:pt idx="1985">
                  <c:v>-5.845000000000006E-4</c:v>
                </c:pt>
                <c:pt idx="1986">
                  <c:v>-5.6250000000000061E-4</c:v>
                </c:pt>
                <c:pt idx="1987">
                  <c:v>-5.5100000000000071E-4</c:v>
                </c:pt>
                <c:pt idx="1988">
                  <c:v>-5.3350000000000066E-4</c:v>
                </c:pt>
                <c:pt idx="1989">
                  <c:v>-5.2550000000000047E-4</c:v>
                </c:pt>
                <c:pt idx="1990">
                  <c:v>-5.2600000000000075E-4</c:v>
                </c:pt>
                <c:pt idx="1991">
                  <c:v>-5.3350000000000066E-4</c:v>
                </c:pt>
                <c:pt idx="1992">
                  <c:v>-5.1950000000000065E-4</c:v>
                </c:pt>
                <c:pt idx="1993">
                  <c:v>-5.1200000000000052E-4</c:v>
                </c:pt>
                <c:pt idx="1994">
                  <c:v>-5.1900000000000058E-4</c:v>
                </c:pt>
                <c:pt idx="1995">
                  <c:v>-5.1850000000000073E-4</c:v>
                </c:pt>
                <c:pt idx="1996">
                  <c:v>-5.0500000000000046E-4</c:v>
                </c:pt>
                <c:pt idx="1997">
                  <c:v>-4.8850000000000065E-4</c:v>
                </c:pt>
                <c:pt idx="1998">
                  <c:v>-4.855000000000008E-4</c:v>
                </c:pt>
                <c:pt idx="1999">
                  <c:v>-4.725000000000007E-4</c:v>
                </c:pt>
                <c:pt idx="2000">
                  <c:v>-4.5800000000000083E-4</c:v>
                </c:pt>
                <c:pt idx="2001">
                  <c:v>-4.2900000000000062E-4</c:v>
                </c:pt>
                <c:pt idx="2002">
                  <c:v>-4.1500000000000065E-4</c:v>
                </c:pt>
                <c:pt idx="2003">
                  <c:v>-4.0200000000000061E-4</c:v>
                </c:pt>
                <c:pt idx="2004">
                  <c:v>-3.9400000000000074E-4</c:v>
                </c:pt>
                <c:pt idx="2005">
                  <c:v>-3.7700000000000065E-4</c:v>
                </c:pt>
                <c:pt idx="2006">
                  <c:v>-3.6400000000000077E-4</c:v>
                </c:pt>
                <c:pt idx="2007">
                  <c:v>-3.5900000000000076E-4</c:v>
                </c:pt>
                <c:pt idx="2008">
                  <c:v>-3.525000000000006E-4</c:v>
                </c:pt>
                <c:pt idx="2009">
                  <c:v>-3.5250000000000071E-4</c:v>
                </c:pt>
                <c:pt idx="2010">
                  <c:v>-3.4250000000000074E-4</c:v>
                </c:pt>
                <c:pt idx="2011">
                  <c:v>-3.305000000000005E-4</c:v>
                </c:pt>
                <c:pt idx="2012">
                  <c:v>-3.1850000000000037E-4</c:v>
                </c:pt>
                <c:pt idx="2013">
                  <c:v>-3.0850000000000034E-4</c:v>
                </c:pt>
                <c:pt idx="2014">
                  <c:v>-2.7650000000000038E-4</c:v>
                </c:pt>
                <c:pt idx="2015">
                  <c:v>-2.6300000000000038E-4</c:v>
                </c:pt>
                <c:pt idx="2016">
                  <c:v>-2.4800000000000028E-4</c:v>
                </c:pt>
                <c:pt idx="2017">
                  <c:v>-2.165000000000003E-4</c:v>
                </c:pt>
                <c:pt idx="2018">
                  <c:v>-2.140000000000004E-4</c:v>
                </c:pt>
                <c:pt idx="2019">
                  <c:v>-1.4399999999999995E-4</c:v>
                </c:pt>
                <c:pt idx="2020">
                  <c:v>-1.1249999999999975E-4</c:v>
                </c:pt>
                <c:pt idx="2021">
                  <c:v>-1.0049999999999983E-4</c:v>
                </c:pt>
                <c:pt idx="2022">
                  <c:v>-8.6999999999999851E-5</c:v>
                </c:pt>
                <c:pt idx="2023">
                  <c:v>-6.8999999999999685E-5</c:v>
                </c:pt>
                <c:pt idx="2024">
                  <c:v>-6.249999999999992E-5</c:v>
                </c:pt>
                <c:pt idx="2025">
                  <c:v>-5.0499999999999852E-5</c:v>
                </c:pt>
                <c:pt idx="2026">
                  <c:v>-3.2999999999999799E-5</c:v>
                </c:pt>
                <c:pt idx="2027">
                  <c:v>-2.5999999999999876E-5</c:v>
                </c:pt>
                <c:pt idx="2028">
                  <c:v>-1.1999999999999997E-5</c:v>
                </c:pt>
                <c:pt idx="2029">
                  <c:v>1.0000000000000285E-6</c:v>
                </c:pt>
                <c:pt idx="2030">
                  <c:v>1.0499999999999781E-5</c:v>
                </c:pt>
                <c:pt idx="2031">
                  <c:v>1.5999999999999904E-5</c:v>
                </c:pt>
                <c:pt idx="2032">
                  <c:v>2.449999999999987E-5</c:v>
                </c:pt>
                <c:pt idx="2033">
                  <c:v>4.0499999999999914E-5</c:v>
                </c:pt>
                <c:pt idx="2034">
                  <c:v>5.3500000000000006E-5</c:v>
                </c:pt>
                <c:pt idx="2035">
                  <c:v>4.5499999999999947E-5</c:v>
                </c:pt>
                <c:pt idx="2036">
                  <c:v>5.0499999999999987E-5</c:v>
                </c:pt>
                <c:pt idx="2037">
                  <c:v>6.1000000000000012E-5</c:v>
                </c:pt>
                <c:pt idx="2038">
                  <c:v>8.099999999999999E-5</c:v>
                </c:pt>
                <c:pt idx="2039">
                  <c:v>9.8999999999999994E-5</c:v>
                </c:pt>
                <c:pt idx="2040">
                  <c:v>1.1699999999999998E-4</c:v>
                </c:pt>
                <c:pt idx="2041">
                  <c:v>1.305E-4</c:v>
                </c:pt>
                <c:pt idx="2042">
                  <c:v>1.2900000000000002E-4</c:v>
                </c:pt>
                <c:pt idx="2043">
                  <c:v>1.3149999999999992E-4</c:v>
                </c:pt>
                <c:pt idx="2044">
                  <c:v>1.4699999999999989E-4</c:v>
                </c:pt>
                <c:pt idx="2045">
                  <c:v>1.6849999999999998E-4</c:v>
                </c:pt>
                <c:pt idx="2046">
                  <c:v>1.7899999999999996E-4</c:v>
                </c:pt>
                <c:pt idx="2047">
                  <c:v>2.0699999999999999E-4</c:v>
                </c:pt>
                <c:pt idx="2048">
                  <c:v>2.3999999999999998E-4</c:v>
                </c:pt>
                <c:pt idx="2049">
                  <c:v>2.655E-4</c:v>
                </c:pt>
                <c:pt idx="2050">
                  <c:v>2.8499999999999999E-4</c:v>
                </c:pt>
                <c:pt idx="2051">
                  <c:v>3.1149999999999993E-4</c:v>
                </c:pt>
                <c:pt idx="2052">
                  <c:v>3.259999999999999E-4</c:v>
                </c:pt>
                <c:pt idx="2053">
                  <c:v>3.5649999999999999E-4</c:v>
                </c:pt>
                <c:pt idx="2054">
                  <c:v>3.9499999999999995E-4</c:v>
                </c:pt>
                <c:pt idx="2055">
                  <c:v>4.1499999999999995E-4</c:v>
                </c:pt>
                <c:pt idx="2056">
                  <c:v>4.4799999999999994E-4</c:v>
                </c:pt>
                <c:pt idx="2057">
                  <c:v>4.7799999999999991E-4</c:v>
                </c:pt>
                <c:pt idx="2058">
                  <c:v>5.0849999999999995E-4</c:v>
                </c:pt>
                <c:pt idx="2059">
                  <c:v>5.4299999999999997E-4</c:v>
                </c:pt>
                <c:pt idx="2060">
                  <c:v>5.7700000000000004E-4</c:v>
                </c:pt>
                <c:pt idx="2061">
                  <c:v>6.0849999999999999E-4</c:v>
                </c:pt>
                <c:pt idx="2062">
                  <c:v>6.4249999999999984E-4</c:v>
                </c:pt>
                <c:pt idx="2063">
                  <c:v>6.8150000000000014E-4</c:v>
                </c:pt>
                <c:pt idx="2064">
                  <c:v>7.065000000000001E-4</c:v>
                </c:pt>
                <c:pt idx="2065">
                  <c:v>7.1849999999999995E-4</c:v>
                </c:pt>
                <c:pt idx="2066">
                  <c:v>7.5000000000000002E-4</c:v>
                </c:pt>
                <c:pt idx="2067">
                  <c:v>7.8449999999999993E-4</c:v>
                </c:pt>
                <c:pt idx="2068">
                  <c:v>7.9650000000000001E-4</c:v>
                </c:pt>
                <c:pt idx="2069">
                  <c:v>8.2600000000000002E-4</c:v>
                </c:pt>
                <c:pt idx="2070">
                  <c:v>8.6250000000000009E-4</c:v>
                </c:pt>
                <c:pt idx="2071">
                  <c:v>8.9000000000000006E-4</c:v>
                </c:pt>
                <c:pt idx="2072">
                  <c:v>9.140000000000001E-4</c:v>
                </c:pt>
                <c:pt idx="2073">
                  <c:v>9.3800000000000025E-4</c:v>
                </c:pt>
                <c:pt idx="2074">
                  <c:v>9.5300000000000007E-4</c:v>
                </c:pt>
                <c:pt idx="2075">
                  <c:v>9.6900000000000024E-4</c:v>
                </c:pt>
                <c:pt idx="2076">
                  <c:v>1.0075000000000001E-3</c:v>
                </c:pt>
                <c:pt idx="2077">
                  <c:v>1.0204999999999999E-3</c:v>
                </c:pt>
                <c:pt idx="2078">
                  <c:v>1.0530000000000001E-3</c:v>
                </c:pt>
                <c:pt idx="2079">
                  <c:v>1.0800000000000002E-3</c:v>
                </c:pt>
                <c:pt idx="2080">
                  <c:v>1.1025E-3</c:v>
                </c:pt>
                <c:pt idx="2081">
                  <c:v>1.1269999999999997E-3</c:v>
                </c:pt>
                <c:pt idx="2082">
                  <c:v>1.1329999999999999E-3</c:v>
                </c:pt>
                <c:pt idx="2083">
                  <c:v>1.1664999999999998E-3</c:v>
                </c:pt>
                <c:pt idx="2084">
                  <c:v>1.1789999999999999E-3</c:v>
                </c:pt>
                <c:pt idx="2085">
                  <c:v>1.1979999999999998E-3</c:v>
                </c:pt>
                <c:pt idx="2086">
                  <c:v>1.2254999999999996E-3</c:v>
                </c:pt>
                <c:pt idx="2087">
                  <c:v>1.2619999999999999E-3</c:v>
                </c:pt>
                <c:pt idx="2088">
                  <c:v>1.2864999999999992E-3</c:v>
                </c:pt>
                <c:pt idx="2089">
                  <c:v>1.3169999999999996E-3</c:v>
                </c:pt>
                <c:pt idx="2090">
                  <c:v>1.4520000000000002E-3</c:v>
                </c:pt>
                <c:pt idx="2091">
                  <c:v>1.4690000000000003E-3</c:v>
                </c:pt>
                <c:pt idx="2092">
                  <c:v>1.4950000000000007E-3</c:v>
                </c:pt>
                <c:pt idx="2093">
                  <c:v>1.5155000000000008E-3</c:v>
                </c:pt>
                <c:pt idx="2094">
                  <c:v>1.5415000000000003E-3</c:v>
                </c:pt>
                <c:pt idx="2095">
                  <c:v>1.555E-3</c:v>
                </c:pt>
                <c:pt idx="2096">
                  <c:v>1.5755000000000003E-3</c:v>
                </c:pt>
                <c:pt idx="2097">
                  <c:v>1.5870000000000007E-3</c:v>
                </c:pt>
                <c:pt idx="2098">
                  <c:v>1.6010000000000004E-3</c:v>
                </c:pt>
                <c:pt idx="2099">
                  <c:v>1.6135000000000001E-3</c:v>
                </c:pt>
                <c:pt idx="2100">
                  <c:v>1.6160000000000002E-3</c:v>
                </c:pt>
                <c:pt idx="2101">
                  <c:v>1.6335000000000002E-3</c:v>
                </c:pt>
                <c:pt idx="2102">
                  <c:v>1.6550000000000004E-3</c:v>
                </c:pt>
                <c:pt idx="2103">
                  <c:v>1.6670000000000001E-3</c:v>
                </c:pt>
                <c:pt idx="2104">
                  <c:v>1.6820000000000001E-3</c:v>
                </c:pt>
                <c:pt idx="2105">
                  <c:v>1.6955E-3</c:v>
                </c:pt>
                <c:pt idx="2106">
                  <c:v>1.7090000000000002E-3</c:v>
                </c:pt>
                <c:pt idx="2107">
                  <c:v>1.717E-3</c:v>
                </c:pt>
                <c:pt idx="2108">
                  <c:v>1.7535000000000001E-3</c:v>
                </c:pt>
                <c:pt idx="2109">
                  <c:v>1.7530000000000002E-3</c:v>
                </c:pt>
                <c:pt idx="2110">
                  <c:v>1.7569999999999997E-3</c:v>
                </c:pt>
                <c:pt idx="2111">
                  <c:v>1.7574999999999995E-3</c:v>
                </c:pt>
                <c:pt idx="2112">
                  <c:v>1.7704999999999995E-3</c:v>
                </c:pt>
                <c:pt idx="2113">
                  <c:v>1.7839999999999996E-3</c:v>
                </c:pt>
                <c:pt idx="2114">
                  <c:v>1.8049999999999993E-3</c:v>
                </c:pt>
                <c:pt idx="2115">
                  <c:v>1.8219999999999992E-3</c:v>
                </c:pt>
                <c:pt idx="2116">
                  <c:v>1.8379999999999994E-3</c:v>
                </c:pt>
                <c:pt idx="2117">
                  <c:v>1.8559999999999994E-3</c:v>
                </c:pt>
                <c:pt idx="2118">
                  <c:v>1.8614999999999994E-3</c:v>
                </c:pt>
                <c:pt idx="2119">
                  <c:v>1.8864999999999993E-3</c:v>
                </c:pt>
                <c:pt idx="2120">
                  <c:v>1.8889999999999996E-3</c:v>
                </c:pt>
                <c:pt idx="2121">
                  <c:v>1.8974999999999997E-3</c:v>
                </c:pt>
                <c:pt idx="2122">
                  <c:v>1.8989999999999992E-3</c:v>
                </c:pt>
                <c:pt idx="2123">
                  <c:v>1.9084999999999996E-3</c:v>
                </c:pt>
                <c:pt idx="2124">
                  <c:v>1.9294999999999996E-3</c:v>
                </c:pt>
                <c:pt idx="2125">
                  <c:v>1.9494999999999996E-3</c:v>
                </c:pt>
                <c:pt idx="2126">
                  <c:v>1.9694999999999995E-3</c:v>
                </c:pt>
                <c:pt idx="2127">
                  <c:v>1.9759999999999995E-3</c:v>
                </c:pt>
                <c:pt idx="2128">
                  <c:v>1.9859999999999991E-3</c:v>
                </c:pt>
                <c:pt idx="2129">
                  <c:v>1.9899999999999996E-3</c:v>
                </c:pt>
                <c:pt idx="2130">
                  <c:v>1.9934999999999996E-3</c:v>
                </c:pt>
                <c:pt idx="2131">
                  <c:v>2.0029999999999991E-3</c:v>
                </c:pt>
                <c:pt idx="2132">
                  <c:v>2.0114999999999994E-3</c:v>
                </c:pt>
                <c:pt idx="2133">
                  <c:v>2.0129999999999992E-3</c:v>
                </c:pt>
                <c:pt idx="2134">
                  <c:v>2.0234999999999993E-3</c:v>
                </c:pt>
                <c:pt idx="2135">
                  <c:v>2.0399999999999993E-3</c:v>
                </c:pt>
                <c:pt idx="2136">
                  <c:v>2.0574999999999994E-3</c:v>
                </c:pt>
                <c:pt idx="2137">
                  <c:v>1.9849999999999994E-3</c:v>
                </c:pt>
                <c:pt idx="2138">
                  <c:v>1.9844999999999993E-3</c:v>
                </c:pt>
                <c:pt idx="2139">
                  <c:v>2.0124999999999991E-3</c:v>
                </c:pt>
                <c:pt idx="2140">
                  <c:v>2.0284999999999991E-3</c:v>
                </c:pt>
                <c:pt idx="2141">
                  <c:v>2.0354999999999995E-3</c:v>
                </c:pt>
                <c:pt idx="2142">
                  <c:v>2.0314999999999995E-3</c:v>
                </c:pt>
                <c:pt idx="2143">
                  <c:v>2.0394999999999996E-3</c:v>
                </c:pt>
                <c:pt idx="2144">
                  <c:v>2.0599999999999998E-3</c:v>
                </c:pt>
                <c:pt idx="2145">
                  <c:v>2.0724999999999993E-3</c:v>
                </c:pt>
                <c:pt idx="2146">
                  <c:v>2.0499999999999993E-3</c:v>
                </c:pt>
                <c:pt idx="2147">
                  <c:v>2.0374999999999994E-3</c:v>
                </c:pt>
                <c:pt idx="2148">
                  <c:v>2.0524999999999996E-3</c:v>
                </c:pt>
                <c:pt idx="2149">
                  <c:v>2.0579999999999991E-3</c:v>
                </c:pt>
                <c:pt idx="2150">
                  <c:v>2.0604999999999994E-3</c:v>
                </c:pt>
                <c:pt idx="2151">
                  <c:v>2.0604999999999994E-3</c:v>
                </c:pt>
                <c:pt idx="2152">
                  <c:v>2.0694999999999993E-3</c:v>
                </c:pt>
                <c:pt idx="2153">
                  <c:v>2.0744999999999995E-3</c:v>
                </c:pt>
                <c:pt idx="2154">
                  <c:v>2.0859999999999989E-3</c:v>
                </c:pt>
                <c:pt idx="2155">
                  <c:v>2.0964999999999994E-3</c:v>
                </c:pt>
                <c:pt idx="2156">
                  <c:v>2.096499999999999E-3</c:v>
                </c:pt>
                <c:pt idx="2157">
                  <c:v>2.109499999999999E-3</c:v>
                </c:pt>
                <c:pt idx="2158">
                  <c:v>2.1214999999999993E-3</c:v>
                </c:pt>
                <c:pt idx="2159">
                  <c:v>2.145999999999999E-3</c:v>
                </c:pt>
                <c:pt idx="2160">
                  <c:v>2.1594999999999991E-3</c:v>
                </c:pt>
                <c:pt idx="2161">
                  <c:v>2.171499999999999E-3</c:v>
                </c:pt>
                <c:pt idx="2162">
                  <c:v>2.171999999999999E-3</c:v>
                </c:pt>
                <c:pt idx="2163">
                  <c:v>2.1769999999999988E-3</c:v>
                </c:pt>
                <c:pt idx="2164">
                  <c:v>2.1779999999999989E-3</c:v>
                </c:pt>
                <c:pt idx="2165">
                  <c:v>2.1844999999999985E-3</c:v>
                </c:pt>
                <c:pt idx="2166">
                  <c:v>2.1999999999999988E-3</c:v>
                </c:pt>
                <c:pt idx="2167">
                  <c:v>2.2079999999999986E-3</c:v>
                </c:pt>
                <c:pt idx="2168">
                  <c:v>2.2119999999999991E-3</c:v>
                </c:pt>
                <c:pt idx="2169">
                  <c:v>2.227499999999999E-3</c:v>
                </c:pt>
                <c:pt idx="2170">
                  <c:v>2.2294999999999988E-3</c:v>
                </c:pt>
                <c:pt idx="2171">
                  <c:v>2.2329999999999993E-3</c:v>
                </c:pt>
                <c:pt idx="2172">
                  <c:v>2.210999999999999E-3</c:v>
                </c:pt>
                <c:pt idx="2173">
                  <c:v>2.2199999999999993E-3</c:v>
                </c:pt>
                <c:pt idx="2174">
                  <c:v>2.2249999999999987E-3</c:v>
                </c:pt>
                <c:pt idx="2175">
                  <c:v>2.2014999999999986E-3</c:v>
                </c:pt>
                <c:pt idx="2176">
                  <c:v>2.1969999999999984E-3</c:v>
                </c:pt>
                <c:pt idx="2177">
                  <c:v>2.1974999999999985E-3</c:v>
                </c:pt>
                <c:pt idx="2178">
                  <c:v>2.2094999999999988E-3</c:v>
                </c:pt>
                <c:pt idx="2179">
                  <c:v>2.2284999999999987E-3</c:v>
                </c:pt>
                <c:pt idx="2180">
                  <c:v>2.2409999999999986E-3</c:v>
                </c:pt>
                <c:pt idx="2181">
                  <c:v>2.2419999999999988E-3</c:v>
                </c:pt>
                <c:pt idx="2182">
                  <c:v>2.2349999999999987E-3</c:v>
                </c:pt>
                <c:pt idx="2183">
                  <c:v>2.2459999999999984E-3</c:v>
                </c:pt>
                <c:pt idx="2184">
                  <c:v>2.2344999999999986E-3</c:v>
                </c:pt>
                <c:pt idx="2185">
                  <c:v>2.2344999999999986E-3</c:v>
                </c:pt>
                <c:pt idx="2186">
                  <c:v>2.2364999999999989E-3</c:v>
                </c:pt>
                <c:pt idx="2187">
                  <c:v>2.2379999999999987E-3</c:v>
                </c:pt>
                <c:pt idx="2188">
                  <c:v>2.2344999999999986E-3</c:v>
                </c:pt>
                <c:pt idx="2189">
                  <c:v>2.2379999999999987E-3</c:v>
                </c:pt>
                <c:pt idx="2190">
                  <c:v>2.2474999999999986E-3</c:v>
                </c:pt>
                <c:pt idx="2191">
                  <c:v>2.2629999999999985E-3</c:v>
                </c:pt>
                <c:pt idx="2192">
                  <c:v>2.2779999999999988E-3</c:v>
                </c:pt>
                <c:pt idx="2193">
                  <c:v>2.282999999999999E-3</c:v>
                </c:pt>
                <c:pt idx="2194">
                  <c:v>2.3019999999999985E-3</c:v>
                </c:pt>
                <c:pt idx="2195">
                  <c:v>2.3134999999999987E-3</c:v>
                </c:pt>
                <c:pt idx="2196">
                  <c:v>2.3194999999999986E-3</c:v>
                </c:pt>
                <c:pt idx="2197">
                  <c:v>2.3199999999999991E-3</c:v>
                </c:pt>
                <c:pt idx="2198">
                  <c:v>2.3369999999999992E-3</c:v>
                </c:pt>
                <c:pt idx="2199">
                  <c:v>2.3389999999999991E-3</c:v>
                </c:pt>
                <c:pt idx="2200">
                  <c:v>2.3304999999999988E-3</c:v>
                </c:pt>
                <c:pt idx="2201">
                  <c:v>2.321999999999999E-3</c:v>
                </c:pt>
                <c:pt idx="2202">
                  <c:v>2.3339999999999993E-3</c:v>
                </c:pt>
                <c:pt idx="2203">
                  <c:v>2.3364999999999987E-3</c:v>
                </c:pt>
                <c:pt idx="2204">
                  <c:v>2.3509999999999989E-3</c:v>
                </c:pt>
                <c:pt idx="2205">
                  <c:v>2.3524999999999991E-3</c:v>
                </c:pt>
                <c:pt idx="2206">
                  <c:v>2.3664999999999988E-3</c:v>
                </c:pt>
                <c:pt idx="2207">
                  <c:v>2.3959999999999993E-3</c:v>
                </c:pt>
                <c:pt idx="2208">
                  <c:v>2.426999999999999E-3</c:v>
                </c:pt>
                <c:pt idx="2209">
                  <c:v>2.4454999999999993E-3</c:v>
                </c:pt>
                <c:pt idx="2210">
                  <c:v>2.4609999999999992E-3</c:v>
                </c:pt>
                <c:pt idx="2211">
                  <c:v>2.4764999999999991E-3</c:v>
                </c:pt>
                <c:pt idx="2212">
                  <c:v>2.485499999999999E-3</c:v>
                </c:pt>
                <c:pt idx="2213">
                  <c:v>2.4934999999999992E-3</c:v>
                </c:pt>
                <c:pt idx="2214">
                  <c:v>2.485499999999999E-3</c:v>
                </c:pt>
                <c:pt idx="2215">
                  <c:v>2.5074999999999984E-3</c:v>
                </c:pt>
                <c:pt idx="2216">
                  <c:v>2.5174999999999993E-3</c:v>
                </c:pt>
                <c:pt idx="2217">
                  <c:v>2.5064999999999992E-3</c:v>
                </c:pt>
                <c:pt idx="2218">
                  <c:v>2.5229999999999996E-3</c:v>
                </c:pt>
                <c:pt idx="2219">
                  <c:v>2.5395000000000001E-3</c:v>
                </c:pt>
                <c:pt idx="2220">
                  <c:v>2.5499999999999993E-3</c:v>
                </c:pt>
                <c:pt idx="2221">
                  <c:v>2.563999999999999E-3</c:v>
                </c:pt>
                <c:pt idx="2222">
                  <c:v>2.5709999999999986E-3</c:v>
                </c:pt>
                <c:pt idx="2223">
                  <c:v>2.5804999999999982E-3</c:v>
                </c:pt>
                <c:pt idx="2224">
                  <c:v>2.6054999999999993E-3</c:v>
                </c:pt>
                <c:pt idx="2225">
                  <c:v>2.629499999999999E-3</c:v>
                </c:pt>
                <c:pt idx="2226">
                  <c:v>2.6409999999999993E-3</c:v>
                </c:pt>
                <c:pt idx="2227">
                  <c:v>2.6544999999999997E-3</c:v>
                </c:pt>
                <c:pt idx="2228">
                  <c:v>2.6710000000000002E-3</c:v>
                </c:pt>
                <c:pt idx="2229">
                  <c:v>2.6799999999999997E-3</c:v>
                </c:pt>
                <c:pt idx="2230">
                  <c:v>2.7055E-3</c:v>
                </c:pt>
                <c:pt idx="2231">
                  <c:v>2.7200000000000002E-3</c:v>
                </c:pt>
                <c:pt idx="2232">
                  <c:v>2.7345000000000004E-3</c:v>
                </c:pt>
                <c:pt idx="2233">
                  <c:v>2.738E-3</c:v>
                </c:pt>
                <c:pt idx="2234">
                  <c:v>2.7500000000000003E-3</c:v>
                </c:pt>
                <c:pt idx="2235">
                  <c:v>2.7685000000000006E-3</c:v>
                </c:pt>
                <c:pt idx="2236">
                  <c:v>2.7850000000000001E-3</c:v>
                </c:pt>
                <c:pt idx="2237">
                  <c:v>2.8005E-3</c:v>
                </c:pt>
                <c:pt idx="2238">
                  <c:v>2.8065E-3</c:v>
                </c:pt>
                <c:pt idx="2239">
                  <c:v>2.8079999999999993E-3</c:v>
                </c:pt>
                <c:pt idx="2240">
                  <c:v>2.8154999999999999E-3</c:v>
                </c:pt>
                <c:pt idx="2241">
                  <c:v>2.8235000000000001E-3</c:v>
                </c:pt>
                <c:pt idx="2242">
                  <c:v>2.8359999999999995E-3</c:v>
                </c:pt>
                <c:pt idx="2243">
                  <c:v>2.8439999999999997E-3</c:v>
                </c:pt>
                <c:pt idx="2244">
                  <c:v>2.8539999999999998E-3</c:v>
                </c:pt>
                <c:pt idx="2245">
                  <c:v>2.8604999999999998E-3</c:v>
                </c:pt>
                <c:pt idx="2246">
                  <c:v>2.8579999999999999E-3</c:v>
                </c:pt>
                <c:pt idx="2247">
                  <c:v>2.8549999999999999E-3</c:v>
                </c:pt>
                <c:pt idx="2248">
                  <c:v>2.8554999999999991E-3</c:v>
                </c:pt>
                <c:pt idx="2249">
                  <c:v>2.8434999999999992E-3</c:v>
                </c:pt>
                <c:pt idx="2250">
                  <c:v>2.8584999999999999E-3</c:v>
                </c:pt>
                <c:pt idx="2251">
                  <c:v>2.8639999999999998E-3</c:v>
                </c:pt>
                <c:pt idx="2252">
                  <c:v>2.875E-3</c:v>
                </c:pt>
                <c:pt idx="2253">
                  <c:v>2.8679999999999999E-3</c:v>
                </c:pt>
                <c:pt idx="2254">
                  <c:v>2.8470000000000001E-3</c:v>
                </c:pt>
                <c:pt idx="2255">
                  <c:v>2.8364999999999996E-3</c:v>
                </c:pt>
                <c:pt idx="2256">
                  <c:v>2.8230000000000004E-3</c:v>
                </c:pt>
                <c:pt idx="2257">
                  <c:v>2.8120000000000003E-3</c:v>
                </c:pt>
                <c:pt idx="2258">
                  <c:v>2.8010000000000001E-3</c:v>
                </c:pt>
                <c:pt idx="2259">
                  <c:v>2.7724999999999989E-3</c:v>
                </c:pt>
                <c:pt idx="2260">
                  <c:v>2.7620000000000001E-3</c:v>
                </c:pt>
                <c:pt idx="2261">
                  <c:v>2.750499999999999E-3</c:v>
                </c:pt>
                <c:pt idx="2262">
                  <c:v>2.7249999999999996E-3</c:v>
                </c:pt>
                <c:pt idx="2263">
                  <c:v>2.7074999999999998E-3</c:v>
                </c:pt>
                <c:pt idx="2264">
                  <c:v>2.6949999999999995E-3</c:v>
                </c:pt>
                <c:pt idx="2265">
                  <c:v>2.6929999999999996E-3</c:v>
                </c:pt>
                <c:pt idx="2266">
                  <c:v>2.6764999999999996E-3</c:v>
                </c:pt>
                <c:pt idx="2267">
                  <c:v>2.6574999999999997E-3</c:v>
                </c:pt>
                <c:pt idx="2268">
                  <c:v>2.6584999999999998E-3</c:v>
                </c:pt>
                <c:pt idx="2269">
                  <c:v>2.6510000000000001E-3</c:v>
                </c:pt>
                <c:pt idx="2270">
                  <c:v>2.6405000000000001E-3</c:v>
                </c:pt>
                <c:pt idx="2271">
                  <c:v>2.6310000000000005E-3</c:v>
                </c:pt>
                <c:pt idx="2272">
                  <c:v>2.6164999999999999E-3</c:v>
                </c:pt>
                <c:pt idx="2273">
                  <c:v>2.6160000000000007E-3</c:v>
                </c:pt>
                <c:pt idx="2274">
                  <c:v>2.6130000000000007E-3</c:v>
                </c:pt>
                <c:pt idx="2275">
                  <c:v>2.6230000000000003E-3</c:v>
                </c:pt>
                <c:pt idx="2276">
                  <c:v>2.5999999999999999E-3</c:v>
                </c:pt>
                <c:pt idx="2277">
                  <c:v>2.5680000000000004E-3</c:v>
                </c:pt>
                <c:pt idx="2278">
                  <c:v>2.5669999999999998E-3</c:v>
                </c:pt>
                <c:pt idx="2279">
                  <c:v>2.5475000000000003E-3</c:v>
                </c:pt>
                <c:pt idx="2280">
                  <c:v>2.5455000000000005E-3</c:v>
                </c:pt>
                <c:pt idx="2281">
                  <c:v>2.5470000000000002E-3</c:v>
                </c:pt>
                <c:pt idx="2282">
                  <c:v>2.5489999999999996E-3</c:v>
                </c:pt>
                <c:pt idx="2283">
                  <c:v>2.5429999999999993E-3</c:v>
                </c:pt>
                <c:pt idx="2284">
                  <c:v>2.5489999999999996E-3</c:v>
                </c:pt>
                <c:pt idx="2285">
                  <c:v>2.5569999999999994E-3</c:v>
                </c:pt>
                <c:pt idx="2286">
                  <c:v>2.5529999999999993E-3</c:v>
                </c:pt>
                <c:pt idx="2287">
                  <c:v>2.5464999999999989E-3</c:v>
                </c:pt>
                <c:pt idx="2288">
                  <c:v>2.5464999999999984E-3</c:v>
                </c:pt>
                <c:pt idx="2289">
                  <c:v>2.5369999999999993E-3</c:v>
                </c:pt>
                <c:pt idx="2290">
                  <c:v>2.5484999999999991E-3</c:v>
                </c:pt>
                <c:pt idx="2291">
                  <c:v>2.5509999999999994E-3</c:v>
                </c:pt>
                <c:pt idx="2292">
                  <c:v>2.542E-3</c:v>
                </c:pt>
                <c:pt idx="2293">
                  <c:v>2.5189999999999995E-3</c:v>
                </c:pt>
                <c:pt idx="2294">
                  <c:v>2.5114999999999994E-3</c:v>
                </c:pt>
                <c:pt idx="2295">
                  <c:v>2.5094999999999996E-3</c:v>
                </c:pt>
                <c:pt idx="2296">
                  <c:v>2.5029999999999991E-3</c:v>
                </c:pt>
                <c:pt idx="2297">
                  <c:v>2.485499999999999E-3</c:v>
                </c:pt>
                <c:pt idx="2298">
                  <c:v>2.4674999999999988E-3</c:v>
                </c:pt>
                <c:pt idx="2299">
                  <c:v>2.4624999999999985E-3</c:v>
                </c:pt>
                <c:pt idx="2300">
                  <c:v>2.4609999999999992E-3</c:v>
                </c:pt>
                <c:pt idx="2301">
                  <c:v>2.4469999999999987E-3</c:v>
                </c:pt>
                <c:pt idx="2302">
                  <c:v>2.4444999999999988E-3</c:v>
                </c:pt>
                <c:pt idx="2303">
                  <c:v>2.4399999999999982E-3</c:v>
                </c:pt>
                <c:pt idx="2304">
                  <c:v>2.4364999999999981E-3</c:v>
                </c:pt>
                <c:pt idx="2305">
                  <c:v>2.4249999999999983E-3</c:v>
                </c:pt>
                <c:pt idx="2306">
                  <c:v>2.4209999999999982E-3</c:v>
                </c:pt>
                <c:pt idx="2307">
                  <c:v>2.4254999999999984E-3</c:v>
                </c:pt>
                <c:pt idx="2308">
                  <c:v>2.4169999999999986E-3</c:v>
                </c:pt>
                <c:pt idx="2309">
                  <c:v>2.4119999999999988E-3</c:v>
                </c:pt>
                <c:pt idx="2310">
                  <c:v>2.4014999999999983E-3</c:v>
                </c:pt>
                <c:pt idx="2311">
                  <c:v>2.4014999999999983E-3</c:v>
                </c:pt>
                <c:pt idx="2312">
                  <c:v>2.3924999999999984E-3</c:v>
                </c:pt>
                <c:pt idx="2313">
                  <c:v>2.3824999999999979E-3</c:v>
                </c:pt>
                <c:pt idx="2314">
                  <c:v>2.3659999999999983E-3</c:v>
                </c:pt>
                <c:pt idx="2315">
                  <c:v>2.3559999999999983E-3</c:v>
                </c:pt>
                <c:pt idx="2316">
                  <c:v>2.3479999999999985E-3</c:v>
                </c:pt>
                <c:pt idx="2317">
                  <c:v>2.3424999999999987E-3</c:v>
                </c:pt>
                <c:pt idx="2318">
                  <c:v>2.3344999999999989E-3</c:v>
                </c:pt>
                <c:pt idx="2319">
                  <c:v>2.3304999999999988E-3</c:v>
                </c:pt>
                <c:pt idx="2320">
                  <c:v>2.3449999999999986E-3</c:v>
                </c:pt>
                <c:pt idx="2321">
                  <c:v>2.3404999999999988E-3</c:v>
                </c:pt>
                <c:pt idx="2322">
                  <c:v>2.3439999999999989E-3</c:v>
                </c:pt>
                <c:pt idx="2323">
                  <c:v>2.3429999999999992E-3</c:v>
                </c:pt>
                <c:pt idx="2324">
                  <c:v>2.3459999999999991E-3</c:v>
                </c:pt>
                <c:pt idx="2325">
                  <c:v>2.3279999999999985E-3</c:v>
                </c:pt>
                <c:pt idx="2326">
                  <c:v>2.3159999999999982E-3</c:v>
                </c:pt>
                <c:pt idx="2327">
                  <c:v>2.3064999999999987E-3</c:v>
                </c:pt>
                <c:pt idx="2328">
                  <c:v>2.305999999999999E-3</c:v>
                </c:pt>
                <c:pt idx="2329">
                  <c:v>2.3094999999999986E-3</c:v>
                </c:pt>
                <c:pt idx="2330">
                  <c:v>2.3064999999999987E-3</c:v>
                </c:pt>
                <c:pt idx="2331">
                  <c:v>2.311999999999999E-3</c:v>
                </c:pt>
                <c:pt idx="2332">
                  <c:v>2.3084999999999989E-3</c:v>
                </c:pt>
                <c:pt idx="2333">
                  <c:v>2.3104999999999988E-3</c:v>
                </c:pt>
                <c:pt idx="2334">
                  <c:v>2.318999999999999E-3</c:v>
                </c:pt>
                <c:pt idx="2335">
                  <c:v>2.322499999999999E-3</c:v>
                </c:pt>
                <c:pt idx="2336">
                  <c:v>2.3114999999999993E-3</c:v>
                </c:pt>
                <c:pt idx="2337">
                  <c:v>2.4019999999999988E-3</c:v>
                </c:pt>
                <c:pt idx="2338">
                  <c:v>2.4109999999999986E-3</c:v>
                </c:pt>
                <c:pt idx="2339">
                  <c:v>2.397499999999999E-3</c:v>
                </c:pt>
                <c:pt idx="2340">
                  <c:v>2.3979999999999995E-3</c:v>
                </c:pt>
                <c:pt idx="2341">
                  <c:v>2.4034999999999994E-3</c:v>
                </c:pt>
                <c:pt idx="2342">
                  <c:v>2.4134999999999994E-3</c:v>
                </c:pt>
                <c:pt idx="2343">
                  <c:v>2.4249999999999992E-3</c:v>
                </c:pt>
                <c:pt idx="2344">
                  <c:v>2.4164999999999994E-3</c:v>
                </c:pt>
                <c:pt idx="2345">
                  <c:v>2.4114999999999996E-3</c:v>
                </c:pt>
                <c:pt idx="2346">
                  <c:v>2.4229999999999998E-3</c:v>
                </c:pt>
                <c:pt idx="2347">
                  <c:v>2.4239999999999995E-3</c:v>
                </c:pt>
                <c:pt idx="2348">
                  <c:v>2.4194999999999998E-3</c:v>
                </c:pt>
                <c:pt idx="2349">
                  <c:v>2.4119999999999992E-3</c:v>
                </c:pt>
                <c:pt idx="2350">
                  <c:v>2.4134999999999994E-3</c:v>
                </c:pt>
                <c:pt idx="2351">
                  <c:v>2.4144999999999995E-3</c:v>
                </c:pt>
                <c:pt idx="2352">
                  <c:v>2.4159999999999989E-3</c:v>
                </c:pt>
                <c:pt idx="2353">
                  <c:v>2.4074999999999991E-3</c:v>
                </c:pt>
                <c:pt idx="2354">
                  <c:v>2.4004999999999994E-3</c:v>
                </c:pt>
                <c:pt idx="2355">
                  <c:v>2.3979999999999991E-3</c:v>
                </c:pt>
                <c:pt idx="2356">
                  <c:v>2.4024999999999997E-3</c:v>
                </c:pt>
                <c:pt idx="2357">
                  <c:v>2.3974999999999995E-3</c:v>
                </c:pt>
                <c:pt idx="2358">
                  <c:v>2.4009999999999995E-3</c:v>
                </c:pt>
                <c:pt idx="2359">
                  <c:v>2.3969999999999998E-3</c:v>
                </c:pt>
                <c:pt idx="2360">
                  <c:v>2.3914999999999991E-3</c:v>
                </c:pt>
                <c:pt idx="2361">
                  <c:v>2.3934999999999994E-3</c:v>
                </c:pt>
                <c:pt idx="2362">
                  <c:v>2.4024999999999997E-3</c:v>
                </c:pt>
                <c:pt idx="2363">
                  <c:v>2.4059999999999997E-3</c:v>
                </c:pt>
                <c:pt idx="2364">
                  <c:v>2.4109999999999995E-3</c:v>
                </c:pt>
                <c:pt idx="2365">
                  <c:v>2.4159999999999997E-3</c:v>
                </c:pt>
                <c:pt idx="2366">
                  <c:v>2.4164999999999994E-3</c:v>
                </c:pt>
                <c:pt idx="2367">
                  <c:v>2.4154999999999997E-3</c:v>
                </c:pt>
                <c:pt idx="2368">
                  <c:v>2.4184999999999996E-3</c:v>
                </c:pt>
                <c:pt idx="2369">
                  <c:v>2.4299999999999999E-3</c:v>
                </c:pt>
                <c:pt idx="2370">
                  <c:v>2.431E-3</c:v>
                </c:pt>
                <c:pt idx="2371">
                  <c:v>2.4399999999999999E-3</c:v>
                </c:pt>
                <c:pt idx="2372">
                  <c:v>2.4585000000000002E-3</c:v>
                </c:pt>
                <c:pt idx="2373">
                  <c:v>2.4659999999999999E-3</c:v>
                </c:pt>
                <c:pt idx="2374">
                  <c:v>2.48E-3</c:v>
                </c:pt>
                <c:pt idx="2375">
                  <c:v>2.513E-3</c:v>
                </c:pt>
                <c:pt idx="2376">
                  <c:v>2.5224999999999996E-3</c:v>
                </c:pt>
                <c:pt idx="2377">
                  <c:v>2.5320000000000004E-3</c:v>
                </c:pt>
                <c:pt idx="2378">
                  <c:v>2.5430000000000001E-3</c:v>
                </c:pt>
                <c:pt idx="2379">
                  <c:v>2.5469999999999994E-3</c:v>
                </c:pt>
                <c:pt idx="2380">
                  <c:v>2.5634999999999998E-3</c:v>
                </c:pt>
                <c:pt idx="2381">
                  <c:v>2.5734999999999998E-3</c:v>
                </c:pt>
                <c:pt idx="2382">
                  <c:v>2.591E-3</c:v>
                </c:pt>
                <c:pt idx="2383">
                  <c:v>2.5210000000000007E-3</c:v>
                </c:pt>
                <c:pt idx="2384">
                  <c:v>2.5325000000000005E-3</c:v>
                </c:pt>
                <c:pt idx="2385">
                  <c:v>2.5615000000000004E-3</c:v>
                </c:pt>
                <c:pt idx="2386">
                  <c:v>2.5740000000000008E-3</c:v>
                </c:pt>
                <c:pt idx="2387">
                  <c:v>2.5785000000000009E-3</c:v>
                </c:pt>
                <c:pt idx="2388">
                  <c:v>2.5990000000000006E-3</c:v>
                </c:pt>
                <c:pt idx="2389">
                  <c:v>2.621500000000001E-3</c:v>
                </c:pt>
                <c:pt idx="2390">
                  <c:v>2.644000000000001E-3</c:v>
                </c:pt>
                <c:pt idx="2391">
                  <c:v>2.6570000000000009E-3</c:v>
                </c:pt>
                <c:pt idx="2392">
                  <c:v>2.6785000000000008E-3</c:v>
                </c:pt>
                <c:pt idx="2393">
                  <c:v>2.6895000000000009E-3</c:v>
                </c:pt>
                <c:pt idx="2394">
                  <c:v>2.7050000000000004E-3</c:v>
                </c:pt>
                <c:pt idx="2395">
                  <c:v>2.7064999999999993E-3</c:v>
                </c:pt>
                <c:pt idx="2396">
                  <c:v>2.7179999999999999E-3</c:v>
                </c:pt>
                <c:pt idx="2397">
                  <c:v>2.7234999999999998E-3</c:v>
                </c:pt>
                <c:pt idx="2398">
                  <c:v>2.7269999999999998E-3</c:v>
                </c:pt>
                <c:pt idx="2399">
                  <c:v>2.7225000000000001E-3</c:v>
                </c:pt>
                <c:pt idx="2400">
                  <c:v>2.7290000000000005E-3</c:v>
                </c:pt>
                <c:pt idx="2401">
                  <c:v>2.7420000000000001E-3</c:v>
                </c:pt>
                <c:pt idx="2402">
                  <c:v>2.745E-3</c:v>
                </c:pt>
                <c:pt idx="2403">
                  <c:v>2.7505000000000003E-3</c:v>
                </c:pt>
                <c:pt idx="2404">
                  <c:v>2.7489999999999997E-3</c:v>
                </c:pt>
                <c:pt idx="2405">
                  <c:v>2.7524999999999997E-3</c:v>
                </c:pt>
                <c:pt idx="2406">
                  <c:v>2.7524999999999997E-3</c:v>
                </c:pt>
                <c:pt idx="2407">
                  <c:v>2.7429999999999998E-3</c:v>
                </c:pt>
                <c:pt idx="2408">
                  <c:v>2.7299999999999998E-3</c:v>
                </c:pt>
                <c:pt idx="2409">
                  <c:v>2.7360000000000002E-3</c:v>
                </c:pt>
                <c:pt idx="2410">
                  <c:v>2.7380000000000004E-3</c:v>
                </c:pt>
                <c:pt idx="2411">
                  <c:v>2.7425000000000001E-3</c:v>
                </c:pt>
                <c:pt idx="2412">
                  <c:v>2.7540000000000004E-3</c:v>
                </c:pt>
                <c:pt idx="2413">
                  <c:v>2.7595000000000002E-3</c:v>
                </c:pt>
                <c:pt idx="2414">
                  <c:v>2.7760000000000007E-3</c:v>
                </c:pt>
                <c:pt idx="2415">
                  <c:v>2.774E-3</c:v>
                </c:pt>
                <c:pt idx="2416">
                  <c:v>2.7715000000000001E-3</c:v>
                </c:pt>
                <c:pt idx="2417">
                  <c:v>2.7315E-3</c:v>
                </c:pt>
                <c:pt idx="2418">
                  <c:v>2.7254999999999996E-3</c:v>
                </c:pt>
                <c:pt idx="2419">
                  <c:v>2.7224999999999992E-3</c:v>
                </c:pt>
                <c:pt idx="2420">
                  <c:v>2.7109999999999994E-3</c:v>
                </c:pt>
                <c:pt idx="2421">
                  <c:v>2.7239999999999999E-3</c:v>
                </c:pt>
                <c:pt idx="2422">
                  <c:v>2.7179999999999995E-3</c:v>
                </c:pt>
                <c:pt idx="2423">
                  <c:v>2.7225000000000001E-3</c:v>
                </c:pt>
                <c:pt idx="2424">
                  <c:v>2.7220000000000005E-3</c:v>
                </c:pt>
                <c:pt idx="2425">
                  <c:v>2.7230000000000006E-3</c:v>
                </c:pt>
                <c:pt idx="2426">
                  <c:v>2.7314999999999996E-3</c:v>
                </c:pt>
                <c:pt idx="2427">
                  <c:v>2.7314999999999996E-3</c:v>
                </c:pt>
                <c:pt idx="2428">
                  <c:v>2.7229999999999993E-3</c:v>
                </c:pt>
                <c:pt idx="2429">
                  <c:v>2.733999999999999E-3</c:v>
                </c:pt>
                <c:pt idx="2430">
                  <c:v>2.7299999999999989E-3</c:v>
                </c:pt>
                <c:pt idx="2431">
                  <c:v>2.7319999999999988E-3</c:v>
                </c:pt>
                <c:pt idx="2432">
                  <c:v>2.7349999999999992E-3</c:v>
                </c:pt>
                <c:pt idx="2433">
                  <c:v>2.736999999999999E-3</c:v>
                </c:pt>
                <c:pt idx="2434">
                  <c:v>2.7354999999999997E-3</c:v>
                </c:pt>
                <c:pt idx="2435">
                  <c:v>2.7374999999999995E-3</c:v>
                </c:pt>
                <c:pt idx="2436">
                  <c:v>2.733999999999999E-3</c:v>
                </c:pt>
                <c:pt idx="2437">
                  <c:v>2.7315E-3</c:v>
                </c:pt>
                <c:pt idx="2438">
                  <c:v>2.7320000000000001E-3</c:v>
                </c:pt>
                <c:pt idx="2439">
                  <c:v>2.7274999999999999E-3</c:v>
                </c:pt>
                <c:pt idx="2440">
                  <c:v>2.7274999999999999E-3</c:v>
                </c:pt>
                <c:pt idx="2441">
                  <c:v>2.7304999999999994E-3</c:v>
                </c:pt>
                <c:pt idx="2442">
                  <c:v>2.7315E-3</c:v>
                </c:pt>
                <c:pt idx="2443">
                  <c:v>2.7400000000000002E-3</c:v>
                </c:pt>
                <c:pt idx="2444">
                  <c:v>2.7325000000000006E-3</c:v>
                </c:pt>
                <c:pt idx="2445">
                  <c:v>2.7275000000000003E-3</c:v>
                </c:pt>
                <c:pt idx="2446">
                  <c:v>2.7345000000000004E-3</c:v>
                </c:pt>
                <c:pt idx="2447">
                  <c:v>2.7375000000000003E-3</c:v>
                </c:pt>
                <c:pt idx="2448">
                  <c:v>2.7205000000000003E-3</c:v>
                </c:pt>
                <c:pt idx="2449">
                  <c:v>2.7260000000000001E-3</c:v>
                </c:pt>
                <c:pt idx="2450">
                  <c:v>2.7205000000000011E-3</c:v>
                </c:pt>
                <c:pt idx="2451">
                  <c:v>2.7175000000000003E-3</c:v>
                </c:pt>
                <c:pt idx="2452">
                  <c:v>2.7190000000000009E-3</c:v>
                </c:pt>
                <c:pt idx="2453">
                  <c:v>2.7135000000000002E-3</c:v>
                </c:pt>
                <c:pt idx="2454">
                  <c:v>2.7160000000000014E-3</c:v>
                </c:pt>
                <c:pt idx="2455">
                  <c:v>2.7250000000000013E-3</c:v>
                </c:pt>
                <c:pt idx="2456">
                  <c:v>2.7275000000000003E-3</c:v>
                </c:pt>
                <c:pt idx="2457">
                  <c:v>2.7315000000000017E-3</c:v>
                </c:pt>
                <c:pt idx="2458">
                  <c:v>2.7455000000000005E-3</c:v>
                </c:pt>
                <c:pt idx="2459">
                  <c:v>2.7725000000000007E-3</c:v>
                </c:pt>
                <c:pt idx="2460">
                  <c:v>2.7665000000000012E-3</c:v>
                </c:pt>
                <c:pt idx="2461">
                  <c:v>2.7705000000000004E-3</c:v>
                </c:pt>
                <c:pt idx="2462">
                  <c:v>2.7845000000000005E-3</c:v>
                </c:pt>
                <c:pt idx="2463">
                  <c:v>2.7915000000000006E-3</c:v>
                </c:pt>
                <c:pt idx="2464">
                  <c:v>2.7990000000000003E-3</c:v>
                </c:pt>
                <c:pt idx="2465">
                  <c:v>2.8095000000000004E-3</c:v>
                </c:pt>
                <c:pt idx="2466">
                  <c:v>2.8085000000000015E-3</c:v>
                </c:pt>
                <c:pt idx="2467">
                  <c:v>2.8195000000000008E-3</c:v>
                </c:pt>
                <c:pt idx="2468">
                  <c:v>2.8335000000000005E-3</c:v>
                </c:pt>
                <c:pt idx="2469">
                  <c:v>2.8500000000000014E-3</c:v>
                </c:pt>
                <c:pt idx="2470">
                  <c:v>2.8585000000000004E-3</c:v>
                </c:pt>
                <c:pt idx="2471">
                  <c:v>2.8685000000000004E-3</c:v>
                </c:pt>
                <c:pt idx="2472">
                  <c:v>2.886000000000001E-3</c:v>
                </c:pt>
                <c:pt idx="2473">
                  <c:v>2.9050000000000009E-3</c:v>
                </c:pt>
                <c:pt idx="2474">
                  <c:v>2.9250000000000009E-3</c:v>
                </c:pt>
                <c:pt idx="2475">
                  <c:v>2.9360000000000007E-3</c:v>
                </c:pt>
                <c:pt idx="2476">
                  <c:v>2.955000000000001E-3</c:v>
                </c:pt>
                <c:pt idx="2477">
                  <c:v>3.0000000000000009E-3</c:v>
                </c:pt>
                <c:pt idx="2478">
                  <c:v>3.0065000000000009E-3</c:v>
                </c:pt>
                <c:pt idx="2479">
                  <c:v>3.026500000000001E-3</c:v>
                </c:pt>
                <c:pt idx="2480">
                  <c:v>3.0290000000000004E-3</c:v>
                </c:pt>
                <c:pt idx="2481">
                  <c:v>3.0325E-3</c:v>
                </c:pt>
                <c:pt idx="2482">
                  <c:v>3.0515000000000004E-3</c:v>
                </c:pt>
                <c:pt idx="2483">
                  <c:v>3.0599999999999998E-3</c:v>
                </c:pt>
                <c:pt idx="2484">
                  <c:v>3.0424999999999996E-3</c:v>
                </c:pt>
                <c:pt idx="2485">
                  <c:v>3.0455E-3</c:v>
                </c:pt>
                <c:pt idx="2486">
                  <c:v>3.0595000000000002E-3</c:v>
                </c:pt>
                <c:pt idx="2487">
                  <c:v>3.0610000000000004E-3</c:v>
                </c:pt>
                <c:pt idx="2488">
                  <c:v>3.0620000000000005E-3</c:v>
                </c:pt>
                <c:pt idx="2489">
                  <c:v>3.0685E-3</c:v>
                </c:pt>
                <c:pt idx="2490">
                  <c:v>3.0574999999999995E-3</c:v>
                </c:pt>
                <c:pt idx="2491">
                  <c:v>3.0525000000000001E-3</c:v>
                </c:pt>
                <c:pt idx="2492">
                  <c:v>3.0624999999999997E-3</c:v>
                </c:pt>
                <c:pt idx="2493">
                  <c:v>3.0665000000000002E-3</c:v>
                </c:pt>
                <c:pt idx="2494">
                  <c:v>3.076000000000001E-3</c:v>
                </c:pt>
                <c:pt idx="2495">
                  <c:v>3.0735000000000003E-3</c:v>
                </c:pt>
                <c:pt idx="2496">
                  <c:v>3.0770000000000007E-3</c:v>
                </c:pt>
                <c:pt idx="2497">
                  <c:v>3.0980000000000009E-3</c:v>
                </c:pt>
                <c:pt idx="2498">
                  <c:v>3.1145000000000001E-3</c:v>
                </c:pt>
                <c:pt idx="2499">
                  <c:v>3.1190000000000007E-3</c:v>
                </c:pt>
                <c:pt idx="2500">
                  <c:v>3.1110000000000005E-3</c:v>
                </c:pt>
                <c:pt idx="2501">
                  <c:v>3.1165000000000003E-3</c:v>
                </c:pt>
                <c:pt idx="2502">
                  <c:v>3.1190000000000011E-3</c:v>
                </c:pt>
                <c:pt idx="2503">
                  <c:v>3.1315000000000015E-3</c:v>
                </c:pt>
                <c:pt idx="2504">
                  <c:v>3.157500000000001E-3</c:v>
                </c:pt>
                <c:pt idx="2505">
                  <c:v>3.1655000000000012E-3</c:v>
                </c:pt>
                <c:pt idx="2506">
                  <c:v>3.168500000000002E-3</c:v>
                </c:pt>
                <c:pt idx="2507">
                  <c:v>3.1790000000000013E-3</c:v>
                </c:pt>
                <c:pt idx="2508">
                  <c:v>3.1935000000000019E-3</c:v>
                </c:pt>
                <c:pt idx="2509">
                  <c:v>3.2105000000000015E-3</c:v>
                </c:pt>
                <c:pt idx="2510">
                  <c:v>3.2465000000000011E-3</c:v>
                </c:pt>
                <c:pt idx="2511">
                  <c:v>3.2650000000000014E-3</c:v>
                </c:pt>
                <c:pt idx="2512">
                  <c:v>3.2760000000000024E-3</c:v>
                </c:pt>
                <c:pt idx="2513">
                  <c:v>3.3000000000000008E-3</c:v>
                </c:pt>
                <c:pt idx="2514">
                  <c:v>3.3100000000000013E-3</c:v>
                </c:pt>
                <c:pt idx="2515">
                  <c:v>3.3250000000000011E-3</c:v>
                </c:pt>
                <c:pt idx="2516">
                  <c:v>3.3480000000000011E-3</c:v>
                </c:pt>
                <c:pt idx="2517">
                  <c:v>3.3600000000000014E-3</c:v>
                </c:pt>
                <c:pt idx="2518">
                  <c:v>3.3615000000000012E-3</c:v>
                </c:pt>
                <c:pt idx="2519">
                  <c:v>3.3760000000000005E-3</c:v>
                </c:pt>
                <c:pt idx="2520">
                  <c:v>3.3800000000000006E-3</c:v>
                </c:pt>
                <c:pt idx="2521">
                  <c:v>3.4085000000000014E-3</c:v>
                </c:pt>
                <c:pt idx="2522">
                  <c:v>3.4265000000000016E-3</c:v>
                </c:pt>
                <c:pt idx="2523">
                  <c:v>3.4415000000000018E-3</c:v>
                </c:pt>
                <c:pt idx="2524">
                  <c:v>3.4465000000000016E-3</c:v>
                </c:pt>
                <c:pt idx="2525">
                  <c:v>3.4620000000000015E-3</c:v>
                </c:pt>
                <c:pt idx="2526">
                  <c:v>3.4770000000000018E-3</c:v>
                </c:pt>
                <c:pt idx="2527">
                  <c:v>3.5100000000000018E-3</c:v>
                </c:pt>
                <c:pt idx="2528">
                  <c:v>3.5245000000000012E-3</c:v>
                </c:pt>
                <c:pt idx="2529">
                  <c:v>3.5360000000000014E-3</c:v>
                </c:pt>
                <c:pt idx="2530">
                  <c:v>3.5490000000000018E-3</c:v>
                </c:pt>
                <c:pt idx="2531">
                  <c:v>3.5525000000000018E-3</c:v>
                </c:pt>
                <c:pt idx="2532">
                  <c:v>3.5660000000000019E-3</c:v>
                </c:pt>
                <c:pt idx="2533">
                  <c:v>3.5805000000000021E-3</c:v>
                </c:pt>
                <c:pt idx="2534">
                  <c:v>3.5935000000000016E-3</c:v>
                </c:pt>
                <c:pt idx="2535">
                  <c:v>3.5930000000000016E-3</c:v>
                </c:pt>
                <c:pt idx="2536">
                  <c:v>3.6040000000000022E-3</c:v>
                </c:pt>
                <c:pt idx="2537">
                  <c:v>3.6195000000000016E-3</c:v>
                </c:pt>
                <c:pt idx="2538">
                  <c:v>3.6270000000000026E-3</c:v>
                </c:pt>
                <c:pt idx="2539">
                  <c:v>3.6385000000000024E-3</c:v>
                </c:pt>
                <c:pt idx="2540">
                  <c:v>3.6465000000000022E-3</c:v>
                </c:pt>
                <c:pt idx="2541">
                  <c:v>3.6580000000000024E-3</c:v>
                </c:pt>
                <c:pt idx="2542">
                  <c:v>3.6815000000000025E-3</c:v>
                </c:pt>
                <c:pt idx="2543">
                  <c:v>3.6900000000000027E-3</c:v>
                </c:pt>
                <c:pt idx="2544">
                  <c:v>3.7060000000000023E-3</c:v>
                </c:pt>
                <c:pt idx="2545">
                  <c:v>3.7270000000000016E-3</c:v>
                </c:pt>
                <c:pt idx="2546">
                  <c:v>3.7425000000000023E-3</c:v>
                </c:pt>
                <c:pt idx="2547">
                  <c:v>3.7580000000000027E-3</c:v>
                </c:pt>
                <c:pt idx="2548">
                  <c:v>3.7735000000000025E-3</c:v>
                </c:pt>
                <c:pt idx="2549">
                  <c:v>3.7875000000000018E-3</c:v>
                </c:pt>
                <c:pt idx="2550">
                  <c:v>3.8120000000000025E-3</c:v>
                </c:pt>
                <c:pt idx="2551">
                  <c:v>3.8230000000000026E-3</c:v>
                </c:pt>
                <c:pt idx="2552">
                  <c:v>3.8435000000000019E-3</c:v>
                </c:pt>
                <c:pt idx="2553">
                  <c:v>3.8720000000000022E-3</c:v>
                </c:pt>
                <c:pt idx="2554">
                  <c:v>3.8930000000000015E-3</c:v>
                </c:pt>
                <c:pt idx="2555">
                  <c:v>3.909000000000001E-3</c:v>
                </c:pt>
                <c:pt idx="2556">
                  <c:v>3.9180000000000013E-3</c:v>
                </c:pt>
                <c:pt idx="2557">
                  <c:v>3.9475000000000014E-3</c:v>
                </c:pt>
                <c:pt idx="2558">
                  <c:v>3.9595000000000012E-3</c:v>
                </c:pt>
                <c:pt idx="2559">
                  <c:v>3.9890000000000021E-3</c:v>
                </c:pt>
                <c:pt idx="2560">
                  <c:v>4.0135000000000014E-3</c:v>
                </c:pt>
                <c:pt idx="2561">
                  <c:v>4.0320000000000026E-3</c:v>
                </c:pt>
                <c:pt idx="2562">
                  <c:v>4.0535000000000024E-3</c:v>
                </c:pt>
                <c:pt idx="2563">
                  <c:v>4.0525000000000023E-3</c:v>
                </c:pt>
                <c:pt idx="2564">
                  <c:v>4.0515000000000021E-3</c:v>
                </c:pt>
                <c:pt idx="2565">
                  <c:v>4.0550000000000022E-3</c:v>
                </c:pt>
                <c:pt idx="2566">
                  <c:v>4.0670000000000029E-3</c:v>
                </c:pt>
                <c:pt idx="2567">
                  <c:v>4.0725000000000023E-3</c:v>
                </c:pt>
                <c:pt idx="2568">
                  <c:v>4.0945000000000027E-3</c:v>
                </c:pt>
                <c:pt idx="2569">
                  <c:v>4.0940000000000022E-3</c:v>
                </c:pt>
                <c:pt idx="2570">
                  <c:v>4.1125000000000024E-3</c:v>
                </c:pt>
                <c:pt idx="2571">
                  <c:v>4.1200000000000021E-3</c:v>
                </c:pt>
                <c:pt idx="2572">
                  <c:v>4.1440000000000036E-3</c:v>
                </c:pt>
                <c:pt idx="2573">
                  <c:v>4.1480000000000024E-3</c:v>
                </c:pt>
                <c:pt idx="2574">
                  <c:v>4.1490000000000025E-3</c:v>
                </c:pt>
                <c:pt idx="2575">
                  <c:v>4.1640000000000019E-3</c:v>
                </c:pt>
                <c:pt idx="2576">
                  <c:v>4.1760000000000018E-3</c:v>
                </c:pt>
                <c:pt idx="2577">
                  <c:v>4.1825000000000022E-3</c:v>
                </c:pt>
                <c:pt idx="2578">
                  <c:v>4.1835000000000015E-3</c:v>
                </c:pt>
                <c:pt idx="2579">
                  <c:v>4.194500000000002E-3</c:v>
                </c:pt>
                <c:pt idx="2580">
                  <c:v>4.1935000000000019E-3</c:v>
                </c:pt>
                <c:pt idx="2581">
                  <c:v>4.2025000000000014E-3</c:v>
                </c:pt>
                <c:pt idx="2582">
                  <c:v>4.2155000000000022E-3</c:v>
                </c:pt>
                <c:pt idx="2583">
                  <c:v>4.3105000000000018E-3</c:v>
                </c:pt>
                <c:pt idx="2584">
                  <c:v>4.3355000000000008E-3</c:v>
                </c:pt>
                <c:pt idx="2585">
                  <c:v>4.3355000000000025E-3</c:v>
                </c:pt>
                <c:pt idx="2586">
                  <c:v>4.3430000000000014E-3</c:v>
                </c:pt>
                <c:pt idx="2587">
                  <c:v>4.3570000000000024E-3</c:v>
                </c:pt>
                <c:pt idx="2588">
                  <c:v>4.3180000000000015E-3</c:v>
                </c:pt>
                <c:pt idx="2589">
                  <c:v>4.3145000000000015E-3</c:v>
                </c:pt>
                <c:pt idx="2590">
                  <c:v>4.3295000000000017E-3</c:v>
                </c:pt>
                <c:pt idx="2591">
                  <c:v>4.3465000000000014E-3</c:v>
                </c:pt>
                <c:pt idx="2592">
                  <c:v>4.341000000000002E-3</c:v>
                </c:pt>
                <c:pt idx="2593">
                  <c:v>4.3480000000000012E-3</c:v>
                </c:pt>
                <c:pt idx="2594">
                  <c:v>4.3605000000000024E-3</c:v>
                </c:pt>
                <c:pt idx="2595">
                  <c:v>4.3885000000000018E-3</c:v>
                </c:pt>
                <c:pt idx="2596">
                  <c:v>4.4015000000000018E-3</c:v>
                </c:pt>
                <c:pt idx="2597">
                  <c:v>4.4265000000000025E-3</c:v>
                </c:pt>
                <c:pt idx="2598">
                  <c:v>4.4535000000000017E-3</c:v>
                </c:pt>
                <c:pt idx="2599">
                  <c:v>4.4790000000000021E-3</c:v>
                </c:pt>
                <c:pt idx="2600">
                  <c:v>4.501500000000002E-3</c:v>
                </c:pt>
                <c:pt idx="2601">
                  <c:v>4.5120000000000013E-3</c:v>
                </c:pt>
                <c:pt idx="2602">
                  <c:v>4.526500000000001E-3</c:v>
                </c:pt>
                <c:pt idx="2603">
                  <c:v>4.5545000000000004E-3</c:v>
                </c:pt>
                <c:pt idx="2604">
                  <c:v>4.5730000000000015E-3</c:v>
                </c:pt>
                <c:pt idx="2605">
                  <c:v>4.5975000000000009E-3</c:v>
                </c:pt>
                <c:pt idx="2606">
                  <c:v>4.6255000000000011E-3</c:v>
                </c:pt>
                <c:pt idx="2607">
                  <c:v>4.6465000000000013E-3</c:v>
                </c:pt>
                <c:pt idx="2608">
                  <c:v>4.6740000000000011E-3</c:v>
                </c:pt>
                <c:pt idx="2609">
                  <c:v>4.7080000000000012E-3</c:v>
                </c:pt>
                <c:pt idx="2610">
                  <c:v>4.7295000000000011E-3</c:v>
                </c:pt>
                <c:pt idx="2611">
                  <c:v>4.7490000000000015E-3</c:v>
                </c:pt>
                <c:pt idx="2612">
                  <c:v>4.7700000000000017E-3</c:v>
                </c:pt>
                <c:pt idx="2613">
                  <c:v>4.7955000000000012E-3</c:v>
                </c:pt>
                <c:pt idx="2614">
                  <c:v>4.8035000000000031E-3</c:v>
                </c:pt>
                <c:pt idx="2615">
                  <c:v>4.8215000000000011E-3</c:v>
                </c:pt>
                <c:pt idx="2616">
                  <c:v>4.8530000000000014E-3</c:v>
                </c:pt>
                <c:pt idx="2617">
                  <c:v>4.9150000000000027E-3</c:v>
                </c:pt>
                <c:pt idx="2618">
                  <c:v>4.9430000000000021E-3</c:v>
                </c:pt>
                <c:pt idx="2619">
                  <c:v>4.9640000000000023E-3</c:v>
                </c:pt>
                <c:pt idx="2620">
                  <c:v>5.0025000000000035E-3</c:v>
                </c:pt>
                <c:pt idx="2621">
                  <c:v>5.0200000000000019E-3</c:v>
                </c:pt>
                <c:pt idx="2622">
                  <c:v>5.0590000000000027E-3</c:v>
                </c:pt>
                <c:pt idx="2623">
                  <c:v>5.0765000000000012E-3</c:v>
                </c:pt>
                <c:pt idx="2624">
                  <c:v>5.0925000000000033E-3</c:v>
                </c:pt>
                <c:pt idx="2625">
                  <c:v>5.1150000000000015E-3</c:v>
                </c:pt>
                <c:pt idx="2626">
                  <c:v>5.131000000000001E-3</c:v>
                </c:pt>
                <c:pt idx="2627">
                  <c:v>5.1680000000000007E-3</c:v>
                </c:pt>
                <c:pt idx="2628">
                  <c:v>5.1944999999999995E-3</c:v>
                </c:pt>
                <c:pt idx="2629">
                  <c:v>5.1965000000000006E-3</c:v>
                </c:pt>
                <c:pt idx="2630">
                  <c:v>5.2190000000000005E-3</c:v>
                </c:pt>
                <c:pt idx="2631">
                  <c:v>5.2470000000000008E-3</c:v>
                </c:pt>
                <c:pt idx="2632">
                  <c:v>5.2650000000000023E-3</c:v>
                </c:pt>
                <c:pt idx="2633">
                  <c:v>5.2930000000000026E-3</c:v>
                </c:pt>
                <c:pt idx="2634">
                  <c:v>5.3175000000000019E-3</c:v>
                </c:pt>
                <c:pt idx="2635">
                  <c:v>5.3420000000000013E-3</c:v>
                </c:pt>
                <c:pt idx="2636">
                  <c:v>5.3765000000000011E-3</c:v>
                </c:pt>
                <c:pt idx="2637">
                  <c:v>5.3990000000000028E-3</c:v>
                </c:pt>
                <c:pt idx="2638">
                  <c:v>5.4130000000000037E-3</c:v>
                </c:pt>
                <c:pt idx="2639">
                  <c:v>5.4440000000000035E-3</c:v>
                </c:pt>
                <c:pt idx="2640">
                  <c:v>5.4645000000000032E-3</c:v>
                </c:pt>
                <c:pt idx="2641">
                  <c:v>5.4815000000000037E-3</c:v>
                </c:pt>
                <c:pt idx="2642">
                  <c:v>5.5115000000000025E-3</c:v>
                </c:pt>
                <c:pt idx="2643">
                  <c:v>5.5410000000000034E-3</c:v>
                </c:pt>
                <c:pt idx="2644">
                  <c:v>5.5670000000000034E-3</c:v>
                </c:pt>
                <c:pt idx="2645">
                  <c:v>5.5935000000000039E-3</c:v>
                </c:pt>
                <c:pt idx="2646">
                  <c:v>5.6155000000000033E-3</c:v>
                </c:pt>
                <c:pt idx="2647">
                  <c:v>5.6380000000000033E-3</c:v>
                </c:pt>
                <c:pt idx="2648">
                  <c:v>5.6725000000000022E-3</c:v>
                </c:pt>
                <c:pt idx="2649">
                  <c:v>5.6990000000000027E-3</c:v>
                </c:pt>
                <c:pt idx="2650">
                  <c:v>5.7295000000000028E-3</c:v>
                </c:pt>
                <c:pt idx="2651">
                  <c:v>5.7510000000000009E-3</c:v>
                </c:pt>
                <c:pt idx="2652">
                  <c:v>5.7610000000000005E-3</c:v>
                </c:pt>
                <c:pt idx="2653">
                  <c:v>5.801500000000002E-3</c:v>
                </c:pt>
                <c:pt idx="2654">
                  <c:v>5.846500000000001E-3</c:v>
                </c:pt>
                <c:pt idx="2655">
                  <c:v>5.8790000000000005E-3</c:v>
                </c:pt>
                <c:pt idx="2656">
                  <c:v>5.9200000000000016E-3</c:v>
                </c:pt>
                <c:pt idx="2657">
                  <c:v>5.9465000000000013E-3</c:v>
                </c:pt>
                <c:pt idx="2658">
                  <c:v>5.9790000000000008E-3</c:v>
                </c:pt>
                <c:pt idx="2659">
                  <c:v>5.9980000000000007E-3</c:v>
                </c:pt>
                <c:pt idx="2660">
                  <c:v>6.0310000000000008E-3</c:v>
                </c:pt>
                <c:pt idx="2661">
                  <c:v>6.0630000000000007E-3</c:v>
                </c:pt>
                <c:pt idx="2662">
                  <c:v>6.0930000000000003E-3</c:v>
                </c:pt>
                <c:pt idx="2663">
                  <c:v>6.1314999999999989E-3</c:v>
                </c:pt>
                <c:pt idx="2664">
                  <c:v>6.1669999999999989E-3</c:v>
                </c:pt>
                <c:pt idx="2665">
                  <c:v>6.1914999999999991E-3</c:v>
                </c:pt>
                <c:pt idx="2666">
                  <c:v>6.2194999999999993E-3</c:v>
                </c:pt>
                <c:pt idx="2667">
                  <c:v>6.2559999999999985E-3</c:v>
                </c:pt>
                <c:pt idx="2668">
                  <c:v>6.2844999999999984E-3</c:v>
                </c:pt>
                <c:pt idx="2669">
                  <c:v>6.3089999999999986E-3</c:v>
                </c:pt>
                <c:pt idx="2670">
                  <c:v>6.3409999999999985E-3</c:v>
                </c:pt>
                <c:pt idx="2671">
                  <c:v>6.3689999999999988E-3</c:v>
                </c:pt>
                <c:pt idx="2672">
                  <c:v>6.3969999999999982E-3</c:v>
                </c:pt>
                <c:pt idx="2673">
                  <c:v>6.427999999999998E-3</c:v>
                </c:pt>
                <c:pt idx="2674">
                  <c:v>6.4404999999999983E-3</c:v>
                </c:pt>
                <c:pt idx="2675">
                  <c:v>6.458999999999996E-3</c:v>
                </c:pt>
                <c:pt idx="2676">
                  <c:v>6.4814999999999968E-3</c:v>
                </c:pt>
                <c:pt idx="2677">
                  <c:v>6.5124999999999966E-3</c:v>
                </c:pt>
                <c:pt idx="2678">
                  <c:v>6.5429999999999976E-3</c:v>
                </c:pt>
                <c:pt idx="2679">
                  <c:v>6.5764999999999973E-3</c:v>
                </c:pt>
                <c:pt idx="2680">
                  <c:v>6.6069999999999974E-3</c:v>
                </c:pt>
                <c:pt idx="2681">
                  <c:v>6.6414999999999972E-3</c:v>
                </c:pt>
                <c:pt idx="2682">
                  <c:v>6.6674999999999963E-3</c:v>
                </c:pt>
                <c:pt idx="2683">
                  <c:v>6.6949999999999952E-3</c:v>
                </c:pt>
                <c:pt idx="2684">
                  <c:v>6.752999999999996E-3</c:v>
                </c:pt>
                <c:pt idx="2685">
                  <c:v>6.7924999999999965E-3</c:v>
                </c:pt>
                <c:pt idx="2686">
                  <c:v>6.8209999999999972E-3</c:v>
                </c:pt>
                <c:pt idx="2687">
                  <c:v>6.8504999999999972E-3</c:v>
                </c:pt>
                <c:pt idx="2688">
                  <c:v>6.8829999999999968E-3</c:v>
                </c:pt>
                <c:pt idx="2689">
                  <c:v>6.910999999999997E-3</c:v>
                </c:pt>
                <c:pt idx="2690">
                  <c:v>6.943999999999997E-3</c:v>
                </c:pt>
                <c:pt idx="2691">
                  <c:v>6.9799999999999975E-3</c:v>
                </c:pt>
                <c:pt idx="2692">
                  <c:v>7.0169999999999963E-3</c:v>
                </c:pt>
                <c:pt idx="2693">
                  <c:v>7.0389999999999975E-3</c:v>
                </c:pt>
                <c:pt idx="2694">
                  <c:v>7.064499999999997E-3</c:v>
                </c:pt>
                <c:pt idx="2695">
                  <c:v>7.0964999999999969E-3</c:v>
                </c:pt>
                <c:pt idx="2696">
                  <c:v>7.1294999999999961E-3</c:v>
                </c:pt>
                <c:pt idx="2697">
                  <c:v>7.1584999999999956E-3</c:v>
                </c:pt>
                <c:pt idx="2698">
                  <c:v>7.2024999999999962E-3</c:v>
                </c:pt>
                <c:pt idx="2699">
                  <c:v>7.2329999999999972E-3</c:v>
                </c:pt>
                <c:pt idx="2700">
                  <c:v>7.2954999999999973E-3</c:v>
                </c:pt>
                <c:pt idx="2701">
                  <c:v>7.3319999999999974E-3</c:v>
                </c:pt>
                <c:pt idx="2702">
                  <c:v>7.3644999999999969E-3</c:v>
                </c:pt>
                <c:pt idx="2703">
                  <c:v>7.3939999999999969E-3</c:v>
                </c:pt>
                <c:pt idx="2704">
                  <c:v>7.3979999999999983E-3</c:v>
                </c:pt>
                <c:pt idx="2705">
                  <c:v>7.4514999999999972E-3</c:v>
                </c:pt>
                <c:pt idx="2706">
                  <c:v>7.4824999999999978E-3</c:v>
                </c:pt>
                <c:pt idx="2707">
                  <c:v>7.5109999999999977E-3</c:v>
                </c:pt>
                <c:pt idx="2708">
                  <c:v>7.5374999999999982E-3</c:v>
                </c:pt>
                <c:pt idx="2709">
                  <c:v>7.558999999999998E-3</c:v>
                </c:pt>
                <c:pt idx="2710">
                  <c:v>7.5699999999999969E-3</c:v>
                </c:pt>
                <c:pt idx="2711">
                  <c:v>7.5984999999999976E-3</c:v>
                </c:pt>
                <c:pt idx="2712">
                  <c:v>7.6394999999999979E-3</c:v>
                </c:pt>
                <c:pt idx="2713">
                  <c:v>7.6634999999999984E-3</c:v>
                </c:pt>
                <c:pt idx="2714">
                  <c:v>7.6884999999999983E-3</c:v>
                </c:pt>
                <c:pt idx="2715">
                  <c:v>7.7074999999999982E-3</c:v>
                </c:pt>
                <c:pt idx="2716">
                  <c:v>7.7259999999999994E-3</c:v>
                </c:pt>
                <c:pt idx="2717">
                  <c:v>7.7559999999999981E-3</c:v>
                </c:pt>
                <c:pt idx="2718">
                  <c:v>7.8034999999999988E-3</c:v>
                </c:pt>
                <c:pt idx="2719">
                  <c:v>7.8219999999999991E-3</c:v>
                </c:pt>
                <c:pt idx="2720">
                  <c:v>7.8560000000000001E-3</c:v>
                </c:pt>
                <c:pt idx="2721">
                  <c:v>7.8729999999999998E-3</c:v>
                </c:pt>
                <c:pt idx="2722">
                  <c:v>7.8910000000000004E-3</c:v>
                </c:pt>
                <c:pt idx="2723">
                  <c:v>7.9135000000000004E-3</c:v>
                </c:pt>
                <c:pt idx="2724">
                  <c:v>7.9365000000000008E-3</c:v>
                </c:pt>
                <c:pt idx="2725">
                  <c:v>7.9620000000000003E-3</c:v>
                </c:pt>
                <c:pt idx="2726">
                  <c:v>7.987000000000001E-3</c:v>
                </c:pt>
                <c:pt idx="2727">
                  <c:v>8.0105000000000003E-3</c:v>
                </c:pt>
                <c:pt idx="2728">
                  <c:v>8.0420000000000005E-3</c:v>
                </c:pt>
                <c:pt idx="2729">
                  <c:v>8.0735000000000008E-3</c:v>
                </c:pt>
                <c:pt idx="2730">
                  <c:v>8.0949999999999998E-3</c:v>
                </c:pt>
                <c:pt idx="2731">
                  <c:v>8.1154999999999995E-3</c:v>
                </c:pt>
                <c:pt idx="2732">
                  <c:v>8.1415000000000012E-3</c:v>
                </c:pt>
                <c:pt idx="2733">
                  <c:v>8.1755000000000005E-3</c:v>
                </c:pt>
                <c:pt idx="2734">
                  <c:v>8.1975000000000017E-3</c:v>
                </c:pt>
                <c:pt idx="2735">
                  <c:v>8.2264999999999994E-3</c:v>
                </c:pt>
                <c:pt idx="2736">
                  <c:v>8.2649999999999998E-3</c:v>
                </c:pt>
                <c:pt idx="2737">
                  <c:v>8.295000000000002E-3</c:v>
                </c:pt>
                <c:pt idx="2738">
                  <c:v>8.3210000000000003E-3</c:v>
                </c:pt>
                <c:pt idx="2739">
                  <c:v>8.3580000000000026E-3</c:v>
                </c:pt>
                <c:pt idx="2740">
                  <c:v>8.3780000000000018E-3</c:v>
                </c:pt>
                <c:pt idx="2741">
                  <c:v>8.4045000000000022E-3</c:v>
                </c:pt>
                <c:pt idx="2742">
                  <c:v>8.4395000000000008E-3</c:v>
                </c:pt>
                <c:pt idx="2743">
                  <c:v>8.4630000000000018E-3</c:v>
                </c:pt>
                <c:pt idx="2744">
                  <c:v>8.490000000000001E-3</c:v>
                </c:pt>
                <c:pt idx="2745">
                  <c:v>8.4964999999999988E-3</c:v>
                </c:pt>
                <c:pt idx="2746">
                  <c:v>8.5210000000000008E-3</c:v>
                </c:pt>
                <c:pt idx="2747">
                  <c:v>8.5529999999999998E-3</c:v>
                </c:pt>
                <c:pt idx="2748">
                  <c:v>8.5615000000000014E-3</c:v>
                </c:pt>
                <c:pt idx="2749">
                  <c:v>8.6025000000000008E-3</c:v>
                </c:pt>
                <c:pt idx="2750">
                  <c:v>8.6190000000000017E-3</c:v>
                </c:pt>
                <c:pt idx="2751">
                  <c:v>8.6620000000000013E-3</c:v>
                </c:pt>
                <c:pt idx="2752">
                  <c:v>8.6689999999999996E-3</c:v>
                </c:pt>
                <c:pt idx="2753">
                  <c:v>8.6855000000000022E-3</c:v>
                </c:pt>
                <c:pt idx="2754">
                  <c:v>8.7145000000000018E-3</c:v>
                </c:pt>
                <c:pt idx="2755">
                  <c:v>8.7300000000000016E-3</c:v>
                </c:pt>
                <c:pt idx="2756">
                  <c:v>8.7539999999999996E-3</c:v>
                </c:pt>
                <c:pt idx="2757">
                  <c:v>8.7670000000000005E-3</c:v>
                </c:pt>
                <c:pt idx="2758">
                  <c:v>8.7889999999999999E-3</c:v>
                </c:pt>
                <c:pt idx="2759">
                  <c:v>8.7950000000000025E-3</c:v>
                </c:pt>
                <c:pt idx="2760">
                  <c:v>8.77E-3</c:v>
                </c:pt>
                <c:pt idx="2761">
                  <c:v>8.7830000000000026E-3</c:v>
                </c:pt>
                <c:pt idx="2762">
                  <c:v>8.7935000000000027E-3</c:v>
                </c:pt>
                <c:pt idx="2763">
                  <c:v>8.8260000000000022E-3</c:v>
                </c:pt>
                <c:pt idx="2764">
                  <c:v>8.8585000000000018E-3</c:v>
                </c:pt>
                <c:pt idx="2765">
                  <c:v>8.8870000000000008E-3</c:v>
                </c:pt>
                <c:pt idx="2766">
                  <c:v>8.9014999999999997E-3</c:v>
                </c:pt>
                <c:pt idx="2767">
                  <c:v>8.9300000000000022E-3</c:v>
                </c:pt>
                <c:pt idx="2768">
                  <c:v>8.9435000000000035E-3</c:v>
                </c:pt>
                <c:pt idx="2769">
                  <c:v>8.9700000000000023E-3</c:v>
                </c:pt>
                <c:pt idx="2770">
                  <c:v>8.9865000000000014E-3</c:v>
                </c:pt>
                <c:pt idx="2771">
                  <c:v>9.0065000000000024E-3</c:v>
                </c:pt>
                <c:pt idx="2772">
                  <c:v>9.020000000000002E-3</c:v>
                </c:pt>
                <c:pt idx="2773">
                  <c:v>9.0350000000000014E-3</c:v>
                </c:pt>
                <c:pt idx="2774">
                  <c:v>9.0390000000000019E-3</c:v>
                </c:pt>
                <c:pt idx="2775">
                  <c:v>9.0570000000000025E-3</c:v>
                </c:pt>
                <c:pt idx="2776">
                  <c:v>9.0810000000000005E-3</c:v>
                </c:pt>
                <c:pt idx="2777">
                  <c:v>9.1025000000000012E-3</c:v>
                </c:pt>
                <c:pt idx="2778">
                  <c:v>9.1255000000000017E-3</c:v>
                </c:pt>
                <c:pt idx="2779">
                  <c:v>9.1405000000000028E-3</c:v>
                </c:pt>
                <c:pt idx="2780">
                  <c:v>9.1545000000000029E-3</c:v>
                </c:pt>
                <c:pt idx="2781">
                  <c:v>9.1775000000000034E-3</c:v>
                </c:pt>
                <c:pt idx="2782">
                  <c:v>9.1980000000000013E-3</c:v>
                </c:pt>
                <c:pt idx="2783">
                  <c:v>9.2125000000000019E-3</c:v>
                </c:pt>
                <c:pt idx="2784">
                  <c:v>9.2095000000000024E-3</c:v>
                </c:pt>
                <c:pt idx="2785">
                  <c:v>9.2385000000000037E-3</c:v>
                </c:pt>
                <c:pt idx="2786">
                  <c:v>9.2520000000000033E-3</c:v>
                </c:pt>
                <c:pt idx="2787">
                  <c:v>9.2760000000000013E-3</c:v>
                </c:pt>
                <c:pt idx="2788">
                  <c:v>9.3435000000000011E-3</c:v>
                </c:pt>
                <c:pt idx="2789">
                  <c:v>9.3785000000000014E-3</c:v>
                </c:pt>
                <c:pt idx="2790">
                  <c:v>9.3915000000000005E-3</c:v>
                </c:pt>
                <c:pt idx="2791">
                  <c:v>9.4095000000000012E-3</c:v>
                </c:pt>
                <c:pt idx="2792">
                  <c:v>9.4404999999999992E-3</c:v>
                </c:pt>
                <c:pt idx="2793">
                  <c:v>9.4649999999999995E-3</c:v>
                </c:pt>
                <c:pt idx="2794">
                  <c:v>9.473500000000001E-3</c:v>
                </c:pt>
                <c:pt idx="2795">
                  <c:v>9.4819999999999991E-3</c:v>
                </c:pt>
                <c:pt idx="2796">
                  <c:v>9.5129999999999989E-3</c:v>
                </c:pt>
                <c:pt idx="2797">
                  <c:v>9.5309999999999995E-3</c:v>
                </c:pt>
                <c:pt idx="2798">
                  <c:v>9.5499999999999995E-3</c:v>
                </c:pt>
                <c:pt idx="2799">
                  <c:v>9.5704999999999991E-3</c:v>
                </c:pt>
                <c:pt idx="2800">
                  <c:v>9.5994999999999987E-3</c:v>
                </c:pt>
                <c:pt idx="2801">
                  <c:v>9.6184999999999986E-3</c:v>
                </c:pt>
                <c:pt idx="2802">
                  <c:v>9.6349999999999977E-3</c:v>
                </c:pt>
                <c:pt idx="2803">
                  <c:v>9.6494999999999966E-3</c:v>
                </c:pt>
                <c:pt idx="2804">
                  <c:v>9.6724999999999953E-3</c:v>
                </c:pt>
                <c:pt idx="2805">
                  <c:v>9.691E-3</c:v>
                </c:pt>
                <c:pt idx="2806">
                  <c:v>9.7059999999999976E-3</c:v>
                </c:pt>
                <c:pt idx="2807">
                  <c:v>9.7294999999999986E-3</c:v>
                </c:pt>
                <c:pt idx="2808">
                  <c:v>9.748999999999999E-3</c:v>
                </c:pt>
                <c:pt idx="2809">
                  <c:v>9.7485000000000002E-3</c:v>
                </c:pt>
                <c:pt idx="2810">
                  <c:v>9.7614999999999993E-3</c:v>
                </c:pt>
                <c:pt idx="2811">
                  <c:v>9.7839999999999976E-3</c:v>
                </c:pt>
                <c:pt idx="2812">
                  <c:v>9.7944999999999977E-3</c:v>
                </c:pt>
                <c:pt idx="2813">
                  <c:v>9.8139999999999963E-3</c:v>
                </c:pt>
                <c:pt idx="2814">
                  <c:v>9.8334999999999968E-3</c:v>
                </c:pt>
                <c:pt idx="2815">
                  <c:v>9.8694999999999963E-3</c:v>
                </c:pt>
                <c:pt idx="2816">
                  <c:v>9.8709999999999961E-3</c:v>
                </c:pt>
                <c:pt idx="2817">
                  <c:v>9.8949999999999975E-3</c:v>
                </c:pt>
                <c:pt idx="2818">
                  <c:v>9.9269999999999966E-3</c:v>
                </c:pt>
                <c:pt idx="2819">
                  <c:v>9.9504999999999975E-3</c:v>
                </c:pt>
                <c:pt idx="2820">
                  <c:v>9.974499999999999E-3</c:v>
                </c:pt>
                <c:pt idx="2821">
                  <c:v>9.9949999999999987E-3</c:v>
                </c:pt>
                <c:pt idx="2822">
                  <c:v>1.0004999999999997E-2</c:v>
                </c:pt>
                <c:pt idx="2823">
                  <c:v>1.0029999999999997E-2</c:v>
                </c:pt>
                <c:pt idx="2824">
                  <c:v>1.0058499999999996E-2</c:v>
                </c:pt>
                <c:pt idx="2825">
                  <c:v>1.0073999999999996E-2</c:v>
                </c:pt>
                <c:pt idx="2826">
                  <c:v>1.0096999999999998E-2</c:v>
                </c:pt>
                <c:pt idx="2827">
                  <c:v>1.0098499999999996E-2</c:v>
                </c:pt>
                <c:pt idx="2828">
                  <c:v>1.0125999999999998E-2</c:v>
                </c:pt>
                <c:pt idx="2829">
                  <c:v>1.0153499999999998E-2</c:v>
                </c:pt>
                <c:pt idx="2830">
                  <c:v>1.0185999999999995E-2</c:v>
                </c:pt>
                <c:pt idx="2831">
                  <c:v>1.0201999999999996E-2</c:v>
                </c:pt>
                <c:pt idx="2832">
                  <c:v>1.0226499999999994E-2</c:v>
                </c:pt>
                <c:pt idx="2833">
                  <c:v>1.0237499999999995E-2</c:v>
                </c:pt>
                <c:pt idx="2834">
                  <c:v>1.0253999999999996E-2</c:v>
                </c:pt>
                <c:pt idx="2835">
                  <c:v>1.0295499999999997E-2</c:v>
                </c:pt>
                <c:pt idx="2836">
                  <c:v>1.0299999999999998E-2</c:v>
                </c:pt>
                <c:pt idx="2837">
                  <c:v>1.0329999999999999E-2</c:v>
                </c:pt>
                <c:pt idx="2838">
                  <c:v>1.0366499999999999E-2</c:v>
                </c:pt>
                <c:pt idx="2839">
                  <c:v>1.0389999999999996E-2</c:v>
                </c:pt>
                <c:pt idx="2840">
                  <c:v>1.0415499999999998E-2</c:v>
                </c:pt>
                <c:pt idx="2841">
                  <c:v>1.0437499999999995E-2</c:v>
                </c:pt>
                <c:pt idx="2842">
                  <c:v>1.0460499999999994E-2</c:v>
                </c:pt>
                <c:pt idx="2843">
                  <c:v>1.0476499999999994E-2</c:v>
                </c:pt>
                <c:pt idx="2844">
                  <c:v>1.0503999999999998E-2</c:v>
                </c:pt>
                <c:pt idx="2845">
                  <c:v>1.0517499999999997E-2</c:v>
                </c:pt>
                <c:pt idx="2846">
                  <c:v>1.0548999999999999E-2</c:v>
                </c:pt>
                <c:pt idx="2847">
                  <c:v>1.0573499999999998E-2</c:v>
                </c:pt>
                <c:pt idx="2848">
                  <c:v>1.0586499999999999E-2</c:v>
                </c:pt>
                <c:pt idx="2849">
                  <c:v>1.0604499999999999E-2</c:v>
                </c:pt>
                <c:pt idx="2850">
                  <c:v>1.0621499999999999E-2</c:v>
                </c:pt>
                <c:pt idx="2851">
                  <c:v>1.0647999999999999E-2</c:v>
                </c:pt>
                <c:pt idx="2852">
                  <c:v>1.0670999999999996E-2</c:v>
                </c:pt>
                <c:pt idx="2853">
                  <c:v>1.0681499999999997E-2</c:v>
                </c:pt>
                <c:pt idx="2854">
                  <c:v>1.0680499999999999E-2</c:v>
                </c:pt>
                <c:pt idx="2855">
                  <c:v>1.0690999999999996E-2</c:v>
                </c:pt>
                <c:pt idx="2856">
                  <c:v>1.0709499999999999E-2</c:v>
                </c:pt>
                <c:pt idx="2857">
                  <c:v>1.0724999999999995E-2</c:v>
                </c:pt>
                <c:pt idx="2858">
                  <c:v>1.0725999999999996E-2</c:v>
                </c:pt>
                <c:pt idx="2859">
                  <c:v>1.0738499999999995E-2</c:v>
                </c:pt>
                <c:pt idx="2860">
                  <c:v>1.0749999999999992E-2</c:v>
                </c:pt>
                <c:pt idx="2861">
                  <c:v>1.0764499999999995E-2</c:v>
                </c:pt>
                <c:pt idx="2862">
                  <c:v>1.0780499999999993E-2</c:v>
                </c:pt>
                <c:pt idx="2863">
                  <c:v>1.0790999999999995E-2</c:v>
                </c:pt>
                <c:pt idx="2864">
                  <c:v>1.0797499999999993E-2</c:v>
                </c:pt>
                <c:pt idx="2865">
                  <c:v>1.0816999999999997E-2</c:v>
                </c:pt>
                <c:pt idx="2866">
                  <c:v>1.0845999999999998E-2</c:v>
                </c:pt>
                <c:pt idx="2867">
                  <c:v>1.0852999999999996E-2</c:v>
                </c:pt>
                <c:pt idx="2868">
                  <c:v>1.0882999999999999E-2</c:v>
                </c:pt>
                <c:pt idx="2869">
                  <c:v>1.0893999999999994E-2</c:v>
                </c:pt>
                <c:pt idx="2870">
                  <c:v>1.0904999999999996E-2</c:v>
                </c:pt>
                <c:pt idx="2871">
                  <c:v>1.0941499999999995E-2</c:v>
                </c:pt>
                <c:pt idx="2872">
                  <c:v>1.0931499999999997E-2</c:v>
                </c:pt>
                <c:pt idx="2873">
                  <c:v>1.0933E-2</c:v>
                </c:pt>
                <c:pt idx="2874">
                  <c:v>1.0952999999999997E-2</c:v>
                </c:pt>
                <c:pt idx="2875">
                  <c:v>1.0964499999999999E-2</c:v>
                </c:pt>
                <c:pt idx="2876">
                  <c:v>1.0987999999999998E-2</c:v>
                </c:pt>
                <c:pt idx="2877">
                  <c:v>1.0993499999999998E-2</c:v>
                </c:pt>
                <c:pt idx="2878">
                  <c:v>1.1004499999999997E-2</c:v>
                </c:pt>
                <c:pt idx="2879">
                  <c:v>1.1009999999999997E-2</c:v>
                </c:pt>
                <c:pt idx="2880">
                  <c:v>1.1027500000000001E-2</c:v>
                </c:pt>
                <c:pt idx="2881">
                  <c:v>1.1040999999999999E-2</c:v>
                </c:pt>
                <c:pt idx="2882">
                  <c:v>1.1052499999999998E-2</c:v>
                </c:pt>
                <c:pt idx="2883">
                  <c:v>1.1070499999999997E-2</c:v>
                </c:pt>
                <c:pt idx="2884">
                  <c:v>1.1085999999999999E-2</c:v>
                </c:pt>
                <c:pt idx="2885">
                  <c:v>1.1086999999999998E-2</c:v>
                </c:pt>
                <c:pt idx="2886">
                  <c:v>1.1104999999999997E-2</c:v>
                </c:pt>
                <c:pt idx="2887">
                  <c:v>1.1130499999999995E-2</c:v>
                </c:pt>
                <c:pt idx="2888">
                  <c:v>1.1155999999999994E-2</c:v>
                </c:pt>
                <c:pt idx="2889">
                  <c:v>1.1170999999999995E-2</c:v>
                </c:pt>
                <c:pt idx="2890">
                  <c:v>1.1185499999999994E-2</c:v>
                </c:pt>
                <c:pt idx="2891">
                  <c:v>1.1204999999999994E-2</c:v>
                </c:pt>
                <c:pt idx="2892">
                  <c:v>1.1206499999999994E-2</c:v>
                </c:pt>
                <c:pt idx="2893">
                  <c:v>1.1234499999999996E-2</c:v>
                </c:pt>
                <c:pt idx="2894">
                  <c:v>1.1247999999999998E-2</c:v>
                </c:pt>
                <c:pt idx="2895">
                  <c:v>1.1259999999999997E-2</c:v>
                </c:pt>
                <c:pt idx="2896">
                  <c:v>1.1262999999999999E-2</c:v>
                </c:pt>
                <c:pt idx="2897">
                  <c:v>1.1287999999999998E-2</c:v>
                </c:pt>
                <c:pt idx="2898">
                  <c:v>1.1291000000000001E-2</c:v>
                </c:pt>
                <c:pt idx="2899">
                  <c:v>1.1303000000000001E-2</c:v>
                </c:pt>
                <c:pt idx="2900">
                  <c:v>1.1306E-2</c:v>
                </c:pt>
                <c:pt idx="2901">
                  <c:v>1.1319999999999998E-2</c:v>
                </c:pt>
                <c:pt idx="2902">
                  <c:v>1.1331000000000001E-2</c:v>
                </c:pt>
                <c:pt idx="2903">
                  <c:v>1.1336499999999998E-2</c:v>
                </c:pt>
                <c:pt idx="2904">
                  <c:v>1.1353499999999999E-2</c:v>
                </c:pt>
                <c:pt idx="2905">
                  <c:v>1.1349999999999997E-2</c:v>
                </c:pt>
                <c:pt idx="2906">
                  <c:v>1.1361499999999998E-2</c:v>
                </c:pt>
                <c:pt idx="2907">
                  <c:v>1.1372999999999998E-2</c:v>
                </c:pt>
                <c:pt idx="2908">
                  <c:v>1.1339000000000002E-2</c:v>
                </c:pt>
                <c:pt idx="2909">
                  <c:v>1.1347999999999999E-2</c:v>
                </c:pt>
                <c:pt idx="2910">
                  <c:v>1.1376999999999996E-2</c:v>
                </c:pt>
                <c:pt idx="2911">
                  <c:v>1.1383500000000005E-2</c:v>
                </c:pt>
                <c:pt idx="2912">
                  <c:v>1.1382000000000001E-2</c:v>
                </c:pt>
                <c:pt idx="2913">
                  <c:v>1.1391E-2</c:v>
                </c:pt>
                <c:pt idx="2914">
                  <c:v>1.1414000000000001E-2</c:v>
                </c:pt>
                <c:pt idx="2915">
                  <c:v>1.1424000000000004E-2</c:v>
                </c:pt>
                <c:pt idx="2916">
                  <c:v>1.1444000000000001E-2</c:v>
                </c:pt>
                <c:pt idx="2917">
                  <c:v>1.14585E-2</c:v>
                </c:pt>
                <c:pt idx="2918">
                  <c:v>1.1479000000000001E-2</c:v>
                </c:pt>
                <c:pt idx="2919">
                  <c:v>1.15035E-2</c:v>
                </c:pt>
                <c:pt idx="2920">
                  <c:v>1.1520499999999999E-2</c:v>
                </c:pt>
                <c:pt idx="2921">
                  <c:v>1.1532500000000001E-2</c:v>
                </c:pt>
                <c:pt idx="2922">
                  <c:v>1.1551500000000003E-2</c:v>
                </c:pt>
                <c:pt idx="2923">
                  <c:v>1.1570000000000004E-2</c:v>
                </c:pt>
                <c:pt idx="2924">
                  <c:v>1.1585500000000004E-2</c:v>
                </c:pt>
                <c:pt idx="2925">
                  <c:v>1.1606500000000004E-2</c:v>
                </c:pt>
                <c:pt idx="2926">
                  <c:v>1.1621000000000003E-2</c:v>
                </c:pt>
                <c:pt idx="2927">
                  <c:v>1.1627500000000004E-2</c:v>
                </c:pt>
                <c:pt idx="2928">
                  <c:v>1.1636000000000002E-2</c:v>
                </c:pt>
                <c:pt idx="2929">
                  <c:v>1.1654000000000005E-2</c:v>
                </c:pt>
                <c:pt idx="2930">
                  <c:v>1.1686000000000004E-2</c:v>
                </c:pt>
                <c:pt idx="2931">
                  <c:v>1.1707500000000003E-2</c:v>
                </c:pt>
                <c:pt idx="2932">
                  <c:v>1.1725000000000001E-2</c:v>
                </c:pt>
                <c:pt idx="2933">
                  <c:v>1.1734500000000002E-2</c:v>
                </c:pt>
                <c:pt idx="2934">
                  <c:v>1.1759500000000001E-2</c:v>
                </c:pt>
                <c:pt idx="2935">
                  <c:v>1.1784000000000001E-2</c:v>
                </c:pt>
                <c:pt idx="2936">
                  <c:v>1.1793500000000004E-2</c:v>
                </c:pt>
                <c:pt idx="2937">
                  <c:v>1.1806500000000003E-2</c:v>
                </c:pt>
                <c:pt idx="2938">
                  <c:v>1.18225E-2</c:v>
                </c:pt>
                <c:pt idx="2939">
                  <c:v>1.1841000000000004E-2</c:v>
                </c:pt>
                <c:pt idx="2940">
                  <c:v>1.1851500000000004E-2</c:v>
                </c:pt>
                <c:pt idx="2941">
                  <c:v>1.1883000000000003E-2</c:v>
                </c:pt>
                <c:pt idx="2942">
                  <c:v>1.1878999999999999E-2</c:v>
                </c:pt>
                <c:pt idx="2943">
                  <c:v>1.1892500000000002E-2</c:v>
                </c:pt>
                <c:pt idx="2944">
                  <c:v>1.1904999999999999E-2</c:v>
                </c:pt>
                <c:pt idx="2945">
                  <c:v>1.1930999999999999E-2</c:v>
                </c:pt>
                <c:pt idx="2946">
                  <c:v>1.1947500000000002E-2</c:v>
                </c:pt>
                <c:pt idx="2947">
                  <c:v>1.1964500000000003E-2</c:v>
                </c:pt>
                <c:pt idx="2948">
                  <c:v>1.1993500000000001E-2</c:v>
                </c:pt>
                <c:pt idx="2949">
                  <c:v>1.2006499999999998E-2</c:v>
                </c:pt>
                <c:pt idx="2950">
                  <c:v>1.2022E-2</c:v>
                </c:pt>
                <c:pt idx="2951">
                  <c:v>1.20245E-2</c:v>
                </c:pt>
                <c:pt idx="2952">
                  <c:v>1.2054499999999999E-2</c:v>
                </c:pt>
                <c:pt idx="2953">
                  <c:v>1.2074E-2</c:v>
                </c:pt>
                <c:pt idx="2954">
                  <c:v>1.2078499999999999E-2</c:v>
                </c:pt>
                <c:pt idx="2955">
                  <c:v>1.2093999999999999E-2</c:v>
                </c:pt>
                <c:pt idx="2956">
                  <c:v>1.2077499999999996E-2</c:v>
                </c:pt>
                <c:pt idx="2957">
                  <c:v>1.2101499999999994E-2</c:v>
                </c:pt>
                <c:pt idx="2958">
                  <c:v>1.2114999999999994E-2</c:v>
                </c:pt>
                <c:pt idx="2959">
                  <c:v>1.2153999999999996E-2</c:v>
                </c:pt>
                <c:pt idx="2960">
                  <c:v>1.2220999999999997E-2</c:v>
                </c:pt>
                <c:pt idx="2961">
                  <c:v>1.2247999999999998E-2</c:v>
                </c:pt>
                <c:pt idx="2962">
                  <c:v>1.22755E-2</c:v>
                </c:pt>
                <c:pt idx="2963">
                  <c:v>1.2303E-2</c:v>
                </c:pt>
                <c:pt idx="2964">
                  <c:v>1.2329999999999999E-2</c:v>
                </c:pt>
                <c:pt idx="2965">
                  <c:v>1.2357E-2</c:v>
                </c:pt>
                <c:pt idx="2966">
                  <c:v>1.23915E-2</c:v>
                </c:pt>
                <c:pt idx="2967">
                  <c:v>1.2431000000000001E-2</c:v>
                </c:pt>
                <c:pt idx="2968">
                  <c:v>1.2466499999999998E-2</c:v>
                </c:pt>
                <c:pt idx="2969">
                  <c:v>1.2515499999999999E-2</c:v>
                </c:pt>
                <c:pt idx="2970">
                  <c:v>1.256E-2</c:v>
                </c:pt>
                <c:pt idx="2971">
                  <c:v>1.2602499999999996E-2</c:v>
                </c:pt>
                <c:pt idx="2972">
                  <c:v>1.2624999999999999E-2</c:v>
                </c:pt>
                <c:pt idx="2973">
                  <c:v>1.2668999999999996E-2</c:v>
                </c:pt>
                <c:pt idx="2974">
                  <c:v>1.2700999999999995E-2</c:v>
                </c:pt>
                <c:pt idx="2975">
                  <c:v>1.2735999999999999E-2</c:v>
                </c:pt>
                <c:pt idx="2976">
                  <c:v>1.2768499999999995E-2</c:v>
                </c:pt>
                <c:pt idx="2977">
                  <c:v>1.2799999999999999E-2</c:v>
                </c:pt>
                <c:pt idx="2978">
                  <c:v>1.2838999999999996E-2</c:v>
                </c:pt>
                <c:pt idx="2979">
                  <c:v>1.2891499999999998E-2</c:v>
                </c:pt>
                <c:pt idx="2980">
                  <c:v>1.2931999999999997E-2</c:v>
                </c:pt>
                <c:pt idx="2981">
                  <c:v>1.2947499999999999E-2</c:v>
                </c:pt>
                <c:pt idx="2982">
                  <c:v>1.2984999999999998E-2</c:v>
                </c:pt>
                <c:pt idx="2983">
                  <c:v>1.3019999999999997E-2</c:v>
                </c:pt>
                <c:pt idx="2984">
                  <c:v>1.3070499999999995E-2</c:v>
                </c:pt>
                <c:pt idx="2985">
                  <c:v>1.3095499999999998E-2</c:v>
                </c:pt>
                <c:pt idx="2986">
                  <c:v>1.3138499999999997E-2</c:v>
                </c:pt>
                <c:pt idx="2987">
                  <c:v>1.3170999999999997E-2</c:v>
                </c:pt>
                <c:pt idx="2988">
                  <c:v>1.3206499999999996E-2</c:v>
                </c:pt>
                <c:pt idx="2989">
                  <c:v>1.3234499999999996E-2</c:v>
                </c:pt>
                <c:pt idx="2990">
                  <c:v>1.3273500000000001E-2</c:v>
                </c:pt>
                <c:pt idx="2991">
                  <c:v>1.3295499999999995E-2</c:v>
                </c:pt>
                <c:pt idx="2992">
                  <c:v>1.3329499999999996E-2</c:v>
                </c:pt>
                <c:pt idx="2993">
                  <c:v>1.3365499999999997E-2</c:v>
                </c:pt>
                <c:pt idx="2994">
                  <c:v>1.3406999999999995E-2</c:v>
                </c:pt>
                <c:pt idx="2995">
                  <c:v>1.3437499999999998E-2</c:v>
                </c:pt>
                <c:pt idx="2996">
                  <c:v>1.3455499999999999E-2</c:v>
                </c:pt>
                <c:pt idx="2997">
                  <c:v>1.3491E-2</c:v>
                </c:pt>
                <c:pt idx="2998">
                  <c:v>1.3553500000000001E-2</c:v>
                </c:pt>
                <c:pt idx="2999">
                  <c:v>1.3593500000000003E-2</c:v>
                </c:pt>
                <c:pt idx="3000">
                  <c:v>1.3624500000000001E-2</c:v>
                </c:pt>
                <c:pt idx="3001">
                  <c:v>1.3659500000000005E-2</c:v>
                </c:pt>
                <c:pt idx="3002">
                  <c:v>1.3694500000000004E-2</c:v>
                </c:pt>
                <c:pt idx="3003">
                  <c:v>1.3733500000000004E-2</c:v>
                </c:pt>
                <c:pt idx="3004">
                  <c:v>1.3761000000000001E-2</c:v>
                </c:pt>
                <c:pt idx="3005">
                  <c:v>1.3800000000000003E-2</c:v>
                </c:pt>
                <c:pt idx="3006">
                  <c:v>1.3831000000000003E-2</c:v>
                </c:pt>
                <c:pt idx="3007">
                  <c:v>1.3845500000000004E-2</c:v>
                </c:pt>
                <c:pt idx="3008">
                  <c:v>1.3877000000000004E-2</c:v>
                </c:pt>
                <c:pt idx="3009">
                  <c:v>1.3910000000000002E-2</c:v>
                </c:pt>
                <c:pt idx="3010">
                  <c:v>1.3956999999999999E-2</c:v>
                </c:pt>
                <c:pt idx="3011">
                  <c:v>1.3988000000000002E-2</c:v>
                </c:pt>
                <c:pt idx="3012">
                  <c:v>1.4028000000000002E-2</c:v>
                </c:pt>
                <c:pt idx="3013">
                  <c:v>1.4063000000000006E-2</c:v>
                </c:pt>
                <c:pt idx="3014">
                  <c:v>1.4095000000000003E-2</c:v>
                </c:pt>
                <c:pt idx="3015">
                  <c:v>1.4115500000000005E-2</c:v>
                </c:pt>
                <c:pt idx="3016">
                  <c:v>1.4160500000000005E-2</c:v>
                </c:pt>
                <c:pt idx="3017">
                  <c:v>1.4191500000000008E-2</c:v>
                </c:pt>
                <c:pt idx="3018">
                  <c:v>1.4210000000000002E-2</c:v>
                </c:pt>
                <c:pt idx="3019">
                  <c:v>1.4249000000000006E-2</c:v>
                </c:pt>
                <c:pt idx="3020">
                  <c:v>1.4262500000000006E-2</c:v>
                </c:pt>
                <c:pt idx="3021">
                  <c:v>1.4294500000000005E-2</c:v>
                </c:pt>
                <c:pt idx="3022">
                  <c:v>1.4334500000000003E-2</c:v>
                </c:pt>
                <c:pt idx="3023">
                  <c:v>1.4359000000000005E-2</c:v>
                </c:pt>
                <c:pt idx="3024">
                  <c:v>1.4388500000000009E-2</c:v>
                </c:pt>
                <c:pt idx="3025">
                  <c:v>1.4417000000000006E-2</c:v>
                </c:pt>
                <c:pt idx="3026">
                  <c:v>1.4444000000000005E-2</c:v>
                </c:pt>
                <c:pt idx="3027">
                  <c:v>1.4477500000000006E-2</c:v>
                </c:pt>
                <c:pt idx="3028">
                  <c:v>1.4513500000000006E-2</c:v>
                </c:pt>
                <c:pt idx="3029">
                  <c:v>1.4559500000000008E-2</c:v>
                </c:pt>
                <c:pt idx="3030">
                  <c:v>1.4572500000000006E-2</c:v>
                </c:pt>
                <c:pt idx="3031">
                  <c:v>1.4602000000000004E-2</c:v>
                </c:pt>
                <c:pt idx="3032">
                  <c:v>1.4625000000000004E-2</c:v>
                </c:pt>
                <c:pt idx="3033">
                  <c:v>1.4624000000000003E-2</c:v>
                </c:pt>
                <c:pt idx="3034">
                  <c:v>1.4652500000000004E-2</c:v>
                </c:pt>
                <c:pt idx="3035">
                  <c:v>1.4650000000000005E-2</c:v>
                </c:pt>
                <c:pt idx="3036">
                  <c:v>1.4684500000000005E-2</c:v>
                </c:pt>
                <c:pt idx="3037">
                  <c:v>1.4698500000000005E-2</c:v>
                </c:pt>
                <c:pt idx="3038">
                  <c:v>1.4705500000000005E-2</c:v>
                </c:pt>
                <c:pt idx="3039">
                  <c:v>1.4734000000000002E-2</c:v>
                </c:pt>
                <c:pt idx="3040">
                  <c:v>1.4757500000000003E-2</c:v>
                </c:pt>
                <c:pt idx="3041">
                  <c:v>1.4788000000000003E-2</c:v>
                </c:pt>
                <c:pt idx="3042">
                  <c:v>1.4819500000000001E-2</c:v>
                </c:pt>
                <c:pt idx="3043">
                  <c:v>1.4833000000000002E-2</c:v>
                </c:pt>
                <c:pt idx="3044">
                  <c:v>1.4857500000000001E-2</c:v>
                </c:pt>
                <c:pt idx="3045">
                  <c:v>1.4894500000000003E-2</c:v>
                </c:pt>
                <c:pt idx="3046">
                  <c:v>1.4910500000000002E-2</c:v>
                </c:pt>
                <c:pt idx="3047">
                  <c:v>1.4940500000000006E-2</c:v>
                </c:pt>
                <c:pt idx="3048">
                  <c:v>1.4975500000000004E-2</c:v>
                </c:pt>
                <c:pt idx="3049">
                  <c:v>1.5006000000000004E-2</c:v>
                </c:pt>
                <c:pt idx="3050">
                  <c:v>1.5062000000000002E-2</c:v>
                </c:pt>
                <c:pt idx="3051">
                  <c:v>1.5084000000000002E-2</c:v>
                </c:pt>
                <c:pt idx="3052">
                  <c:v>1.5124E-2</c:v>
                </c:pt>
                <c:pt idx="3053">
                  <c:v>1.5155999999999998E-2</c:v>
                </c:pt>
                <c:pt idx="3054">
                  <c:v>1.5198499999999997E-2</c:v>
                </c:pt>
                <c:pt idx="3055">
                  <c:v>1.5237499999999998E-2</c:v>
                </c:pt>
                <c:pt idx="3056">
                  <c:v>1.5254499999999995E-2</c:v>
                </c:pt>
                <c:pt idx="3057">
                  <c:v>1.5293499999999998E-2</c:v>
                </c:pt>
                <c:pt idx="3058">
                  <c:v>1.5330499999999995E-2</c:v>
                </c:pt>
                <c:pt idx="3059">
                  <c:v>1.5365999999999993E-2</c:v>
                </c:pt>
                <c:pt idx="3060">
                  <c:v>1.5402999999999995E-2</c:v>
                </c:pt>
                <c:pt idx="3061">
                  <c:v>1.5443999999999996E-2</c:v>
                </c:pt>
                <c:pt idx="3062">
                  <c:v>1.5520499999999994E-2</c:v>
                </c:pt>
                <c:pt idx="3063">
                  <c:v>1.5552999999999994E-2</c:v>
                </c:pt>
                <c:pt idx="3064">
                  <c:v>1.5597499999999995E-2</c:v>
                </c:pt>
                <c:pt idx="3065">
                  <c:v>1.56215E-2</c:v>
                </c:pt>
                <c:pt idx="3066">
                  <c:v>1.5646999999999998E-2</c:v>
                </c:pt>
                <c:pt idx="3067">
                  <c:v>1.5682999999999999E-2</c:v>
                </c:pt>
                <c:pt idx="3068">
                  <c:v>1.5693499999999996E-2</c:v>
                </c:pt>
                <c:pt idx="3069">
                  <c:v>1.5727000000000001E-2</c:v>
                </c:pt>
                <c:pt idx="3070">
                  <c:v>1.5765500000000002E-2</c:v>
                </c:pt>
                <c:pt idx="3071">
                  <c:v>1.5781500000000004E-2</c:v>
                </c:pt>
                <c:pt idx="3072">
                  <c:v>1.5831500000000002E-2</c:v>
                </c:pt>
                <c:pt idx="3073">
                  <c:v>1.5867500000000007E-2</c:v>
                </c:pt>
                <c:pt idx="3074">
                  <c:v>1.5892500000000004E-2</c:v>
                </c:pt>
                <c:pt idx="3075">
                  <c:v>1.5926500000000007E-2</c:v>
                </c:pt>
                <c:pt idx="3076">
                  <c:v>1.5957500000000003E-2</c:v>
                </c:pt>
                <c:pt idx="3077">
                  <c:v>1.5991000000000002E-2</c:v>
                </c:pt>
                <c:pt idx="3078">
                  <c:v>1.6030000000000003E-2</c:v>
                </c:pt>
                <c:pt idx="3079">
                  <c:v>1.6062000000000007E-2</c:v>
                </c:pt>
                <c:pt idx="3080">
                  <c:v>1.6089000000000006E-2</c:v>
                </c:pt>
                <c:pt idx="3081">
                  <c:v>1.6113500000000003E-2</c:v>
                </c:pt>
                <c:pt idx="3082">
                  <c:v>1.6143000000000005E-2</c:v>
                </c:pt>
                <c:pt idx="3083">
                  <c:v>1.6168500000000002E-2</c:v>
                </c:pt>
                <c:pt idx="3084">
                  <c:v>1.6188999999999999E-2</c:v>
                </c:pt>
                <c:pt idx="3085">
                  <c:v>1.6215000000000004E-2</c:v>
                </c:pt>
                <c:pt idx="3086">
                  <c:v>1.6231000000000006E-2</c:v>
                </c:pt>
                <c:pt idx="3087">
                  <c:v>1.6246500000000001E-2</c:v>
                </c:pt>
                <c:pt idx="3088">
                  <c:v>1.6265000000000002E-2</c:v>
                </c:pt>
                <c:pt idx="3089">
                  <c:v>1.6287000000000003E-2</c:v>
                </c:pt>
                <c:pt idx="3090">
                  <c:v>1.6320500000000002E-2</c:v>
                </c:pt>
                <c:pt idx="3091">
                  <c:v>1.6333E-2</c:v>
                </c:pt>
                <c:pt idx="3092">
                  <c:v>1.6356000000000002E-2</c:v>
                </c:pt>
                <c:pt idx="3093">
                  <c:v>1.6380000000000002E-2</c:v>
                </c:pt>
                <c:pt idx="3094">
                  <c:v>1.6405000000000003E-2</c:v>
                </c:pt>
                <c:pt idx="3095">
                  <c:v>1.6427000000000004E-2</c:v>
                </c:pt>
                <c:pt idx="3096">
                  <c:v>1.6453500000000006E-2</c:v>
                </c:pt>
                <c:pt idx="3097">
                  <c:v>1.6464000000000003E-2</c:v>
                </c:pt>
                <c:pt idx="3098">
                  <c:v>1.6483000000000005E-2</c:v>
                </c:pt>
                <c:pt idx="3099">
                  <c:v>1.6512500000000006E-2</c:v>
                </c:pt>
                <c:pt idx="3100">
                  <c:v>1.6532500000000002E-2</c:v>
                </c:pt>
                <c:pt idx="3101">
                  <c:v>1.6550000000000002E-2</c:v>
                </c:pt>
                <c:pt idx="3102">
                  <c:v>1.6576000000000007E-2</c:v>
                </c:pt>
                <c:pt idx="3103">
                  <c:v>1.6608000000000001E-2</c:v>
                </c:pt>
                <c:pt idx="3104">
                  <c:v>1.6631000000000003E-2</c:v>
                </c:pt>
                <c:pt idx="3105">
                  <c:v>1.6653000000000005E-2</c:v>
                </c:pt>
                <c:pt idx="3106">
                  <c:v>1.6680000000000004E-2</c:v>
                </c:pt>
                <c:pt idx="3107">
                  <c:v>1.6702000000000005E-2</c:v>
                </c:pt>
                <c:pt idx="3108">
                  <c:v>1.6764000000000005E-2</c:v>
                </c:pt>
                <c:pt idx="3109">
                  <c:v>1.6795000000000001E-2</c:v>
                </c:pt>
                <c:pt idx="3110">
                  <c:v>1.68015E-2</c:v>
                </c:pt>
                <c:pt idx="3111">
                  <c:v>1.6822000000000004E-2</c:v>
                </c:pt>
                <c:pt idx="3112">
                  <c:v>1.6848500000000002E-2</c:v>
                </c:pt>
                <c:pt idx="3113">
                  <c:v>1.6881000000000004E-2</c:v>
                </c:pt>
                <c:pt idx="3114">
                  <c:v>1.6893000000000005E-2</c:v>
                </c:pt>
                <c:pt idx="3115">
                  <c:v>1.6922000000000003E-2</c:v>
                </c:pt>
                <c:pt idx="3116">
                  <c:v>1.6935500000000003E-2</c:v>
                </c:pt>
                <c:pt idx="3117">
                  <c:v>1.6973500000000002E-2</c:v>
                </c:pt>
                <c:pt idx="3118">
                  <c:v>1.6983000000000005E-2</c:v>
                </c:pt>
                <c:pt idx="3119">
                  <c:v>1.7009500000000007E-2</c:v>
                </c:pt>
                <c:pt idx="3120">
                  <c:v>1.7013500000000004E-2</c:v>
                </c:pt>
                <c:pt idx="3121">
                  <c:v>1.7025000000000005E-2</c:v>
                </c:pt>
                <c:pt idx="3122">
                  <c:v>1.7031000000000004E-2</c:v>
                </c:pt>
                <c:pt idx="3123">
                  <c:v>1.7043000000000003E-2</c:v>
                </c:pt>
                <c:pt idx="3124">
                  <c:v>1.7046000000000002E-2</c:v>
                </c:pt>
                <c:pt idx="3125">
                  <c:v>1.7052999999999999E-2</c:v>
                </c:pt>
                <c:pt idx="3126">
                  <c:v>1.7063000000000005E-2</c:v>
                </c:pt>
                <c:pt idx="3127">
                  <c:v>1.7033000000000003E-2</c:v>
                </c:pt>
                <c:pt idx="3128">
                  <c:v>1.7034000000000001E-2</c:v>
                </c:pt>
                <c:pt idx="3129">
                  <c:v>1.7028000000000001E-2</c:v>
                </c:pt>
                <c:pt idx="3130">
                  <c:v>1.7011500000000002E-2</c:v>
                </c:pt>
                <c:pt idx="3131">
                  <c:v>1.7006500000000001E-2</c:v>
                </c:pt>
                <c:pt idx="3132">
                  <c:v>1.6995500000000007E-2</c:v>
                </c:pt>
                <c:pt idx="3133">
                  <c:v>1.6994500000000003E-2</c:v>
                </c:pt>
                <c:pt idx="3134">
                  <c:v>1.6985000000000004E-2</c:v>
                </c:pt>
                <c:pt idx="3135">
                  <c:v>1.6969000000000001E-2</c:v>
                </c:pt>
                <c:pt idx="3136">
                  <c:v>1.6966000000000002E-2</c:v>
                </c:pt>
                <c:pt idx="3137">
                  <c:v>1.6958000000000004E-2</c:v>
                </c:pt>
                <c:pt idx="3138">
                  <c:v>1.6955000000000005E-2</c:v>
                </c:pt>
                <c:pt idx="3139">
                  <c:v>1.6935500000000006E-2</c:v>
                </c:pt>
                <c:pt idx="3140">
                  <c:v>1.6938000000000005E-2</c:v>
                </c:pt>
                <c:pt idx="3141">
                  <c:v>1.6914500000000002E-2</c:v>
                </c:pt>
                <c:pt idx="3142">
                  <c:v>1.6917500000000002E-2</c:v>
                </c:pt>
                <c:pt idx="3143">
                  <c:v>1.6909500000000004E-2</c:v>
                </c:pt>
                <c:pt idx="3144">
                  <c:v>1.6900000000000002E-2</c:v>
                </c:pt>
                <c:pt idx="3145">
                  <c:v>1.6889000000000001E-2</c:v>
                </c:pt>
                <c:pt idx="3146">
                  <c:v>1.6874000000000004E-2</c:v>
                </c:pt>
                <c:pt idx="3147">
                  <c:v>1.6861000000000001E-2</c:v>
                </c:pt>
                <c:pt idx="3148">
                  <c:v>1.6843500000000001E-2</c:v>
                </c:pt>
                <c:pt idx="3149">
                  <c:v>1.6827499999999999E-2</c:v>
                </c:pt>
                <c:pt idx="3150">
                  <c:v>1.68145E-2</c:v>
                </c:pt>
                <c:pt idx="3151">
                  <c:v>1.6803000000000002E-2</c:v>
                </c:pt>
                <c:pt idx="3152">
                  <c:v>1.6789499999999999E-2</c:v>
                </c:pt>
                <c:pt idx="3153">
                  <c:v>1.6784499999999997E-2</c:v>
                </c:pt>
                <c:pt idx="3154">
                  <c:v>1.6781000000000001E-2</c:v>
                </c:pt>
                <c:pt idx="3155">
                  <c:v>1.6765499999999999E-2</c:v>
                </c:pt>
                <c:pt idx="3156">
                  <c:v>1.67835E-2</c:v>
                </c:pt>
                <c:pt idx="3157">
                  <c:v>1.6763499999999997E-2</c:v>
                </c:pt>
                <c:pt idx="3158">
                  <c:v>1.6746999999999998E-2</c:v>
                </c:pt>
                <c:pt idx="3159">
                  <c:v>1.6717999999999997E-2</c:v>
                </c:pt>
                <c:pt idx="3160">
                  <c:v>1.6699499999999992E-2</c:v>
                </c:pt>
                <c:pt idx="3161">
                  <c:v>1.6673999999999994E-2</c:v>
                </c:pt>
                <c:pt idx="3162">
                  <c:v>1.6644499999999993E-2</c:v>
                </c:pt>
                <c:pt idx="3163">
                  <c:v>1.6617499999999997E-2</c:v>
                </c:pt>
                <c:pt idx="3164">
                  <c:v>1.6599999999999997E-2</c:v>
                </c:pt>
                <c:pt idx="3165">
                  <c:v>1.6574999999999996E-2</c:v>
                </c:pt>
                <c:pt idx="3166">
                  <c:v>1.6552499999999998E-2</c:v>
                </c:pt>
                <c:pt idx="3167">
                  <c:v>1.6519499999999996E-2</c:v>
                </c:pt>
                <c:pt idx="3168">
                  <c:v>1.6478999999999994E-2</c:v>
                </c:pt>
                <c:pt idx="3169">
                  <c:v>1.6429999999999997E-2</c:v>
                </c:pt>
                <c:pt idx="3170">
                  <c:v>1.6396999999999991E-2</c:v>
                </c:pt>
                <c:pt idx="3171">
                  <c:v>1.6358499999999995E-2</c:v>
                </c:pt>
                <c:pt idx="3172">
                  <c:v>1.6345499999999999E-2</c:v>
                </c:pt>
                <c:pt idx="3173">
                  <c:v>1.6308999999999997E-2</c:v>
                </c:pt>
                <c:pt idx="3174">
                  <c:v>1.6297999999999997E-2</c:v>
                </c:pt>
                <c:pt idx="3175">
                  <c:v>1.6270999999999997E-2</c:v>
                </c:pt>
                <c:pt idx="3176">
                  <c:v>1.6235499999999996E-2</c:v>
                </c:pt>
                <c:pt idx="3177">
                  <c:v>1.6202499999999998E-2</c:v>
                </c:pt>
                <c:pt idx="3178">
                  <c:v>1.6167999999999998E-2</c:v>
                </c:pt>
                <c:pt idx="3179">
                  <c:v>1.6114999999999997E-2</c:v>
                </c:pt>
                <c:pt idx="3180">
                  <c:v>1.6079999999999997E-2</c:v>
                </c:pt>
                <c:pt idx="3181">
                  <c:v>1.6064999999999999E-2</c:v>
                </c:pt>
                <c:pt idx="3182">
                  <c:v>1.6031499999999997E-2</c:v>
                </c:pt>
                <c:pt idx="3183">
                  <c:v>1.5999499999999996E-2</c:v>
                </c:pt>
                <c:pt idx="3184">
                  <c:v>1.5969999999999995E-2</c:v>
                </c:pt>
                <c:pt idx="3185">
                  <c:v>1.5944999999999997E-2</c:v>
                </c:pt>
                <c:pt idx="3186">
                  <c:v>1.5909999999999997E-2</c:v>
                </c:pt>
                <c:pt idx="3187">
                  <c:v>1.5878E-2</c:v>
                </c:pt>
                <c:pt idx="3188">
                  <c:v>1.5845999999999996E-2</c:v>
                </c:pt>
                <c:pt idx="3189">
                  <c:v>1.5807499999999999E-2</c:v>
                </c:pt>
                <c:pt idx="3190">
                  <c:v>1.5768999999999998E-2</c:v>
                </c:pt>
                <c:pt idx="3191">
                  <c:v>1.5743999999999998E-2</c:v>
                </c:pt>
                <c:pt idx="3192">
                  <c:v>1.57115E-2</c:v>
                </c:pt>
                <c:pt idx="3193">
                  <c:v>1.5671000000000001E-2</c:v>
                </c:pt>
                <c:pt idx="3194">
                  <c:v>1.5629500000000001E-2</c:v>
                </c:pt>
                <c:pt idx="3195">
                  <c:v>1.5600499999999996E-2</c:v>
                </c:pt>
                <c:pt idx="3196">
                  <c:v>1.5567999999999997E-2</c:v>
                </c:pt>
                <c:pt idx="3197">
                  <c:v>1.5526000000000002E-2</c:v>
                </c:pt>
                <c:pt idx="3198">
                  <c:v>1.5454999999999997E-2</c:v>
                </c:pt>
                <c:pt idx="3199">
                  <c:v>1.5414999999999998E-2</c:v>
                </c:pt>
                <c:pt idx="3200">
                  <c:v>1.5383499999999996E-2</c:v>
                </c:pt>
                <c:pt idx="3201">
                  <c:v>1.5349499999999995E-2</c:v>
                </c:pt>
                <c:pt idx="3202">
                  <c:v>1.5307999999999995E-2</c:v>
                </c:pt>
                <c:pt idx="3203">
                  <c:v>1.5259499999999995E-2</c:v>
                </c:pt>
                <c:pt idx="3204">
                  <c:v>1.5225999999999996E-2</c:v>
                </c:pt>
                <c:pt idx="3205">
                  <c:v>1.5184499999999997E-2</c:v>
                </c:pt>
                <c:pt idx="3206">
                  <c:v>1.5149999999999992E-2</c:v>
                </c:pt>
                <c:pt idx="3207">
                  <c:v>1.5125999999999994E-2</c:v>
                </c:pt>
                <c:pt idx="3208">
                  <c:v>1.5089999999999998E-2</c:v>
                </c:pt>
                <c:pt idx="3209">
                  <c:v>1.5050999999999998E-2</c:v>
                </c:pt>
                <c:pt idx="3210">
                  <c:v>1.5004E-2</c:v>
                </c:pt>
                <c:pt idx="3211">
                  <c:v>1.4954999999999998E-2</c:v>
                </c:pt>
                <c:pt idx="3212">
                  <c:v>1.4910999999999999E-2</c:v>
                </c:pt>
                <c:pt idx="3213">
                  <c:v>1.4869500000000001E-2</c:v>
                </c:pt>
                <c:pt idx="3214">
                  <c:v>1.4831500000000003E-2</c:v>
                </c:pt>
                <c:pt idx="3215">
                  <c:v>1.4779500000000001E-2</c:v>
                </c:pt>
                <c:pt idx="3216">
                  <c:v>1.4740000000000001E-2</c:v>
                </c:pt>
                <c:pt idx="3217">
                  <c:v>1.4699499999999997E-2</c:v>
                </c:pt>
                <c:pt idx="3218">
                  <c:v>1.4667999999999999E-2</c:v>
                </c:pt>
                <c:pt idx="3219">
                  <c:v>1.4619500000000001E-2</c:v>
                </c:pt>
                <c:pt idx="3220">
                  <c:v>1.4592000000000001E-2</c:v>
                </c:pt>
                <c:pt idx="3221">
                  <c:v>1.4541E-2</c:v>
                </c:pt>
                <c:pt idx="3222">
                  <c:v>1.45185E-2</c:v>
                </c:pt>
                <c:pt idx="3223">
                  <c:v>1.4478500000000004E-2</c:v>
                </c:pt>
                <c:pt idx="3224">
                  <c:v>1.4438000000000005E-2</c:v>
                </c:pt>
                <c:pt idx="3225">
                  <c:v>1.4402500000000002E-2</c:v>
                </c:pt>
                <c:pt idx="3226">
                  <c:v>1.4361500000000003E-2</c:v>
                </c:pt>
                <c:pt idx="3227">
                  <c:v>1.43275E-2</c:v>
                </c:pt>
                <c:pt idx="3228">
                  <c:v>1.4276499999999999E-2</c:v>
                </c:pt>
                <c:pt idx="3229">
                  <c:v>1.4227499999999999E-2</c:v>
                </c:pt>
                <c:pt idx="3230">
                  <c:v>1.41995E-2</c:v>
                </c:pt>
                <c:pt idx="3231">
                  <c:v>1.4161000000000003E-2</c:v>
                </c:pt>
                <c:pt idx="3232">
                  <c:v>1.4130500000000004E-2</c:v>
                </c:pt>
                <c:pt idx="3233">
                  <c:v>1.4133500000000004E-2</c:v>
                </c:pt>
                <c:pt idx="3234">
                  <c:v>1.4101000000000001E-2</c:v>
                </c:pt>
                <c:pt idx="3235">
                  <c:v>1.4077500000000005E-2</c:v>
                </c:pt>
                <c:pt idx="3236">
                  <c:v>1.4044500000000007E-2</c:v>
                </c:pt>
                <c:pt idx="3237">
                  <c:v>1.4016500000000008E-2</c:v>
                </c:pt>
                <c:pt idx="3238">
                  <c:v>1.3994500000000007E-2</c:v>
                </c:pt>
                <c:pt idx="3239">
                  <c:v>1.3957500000000005E-2</c:v>
                </c:pt>
                <c:pt idx="3240">
                  <c:v>1.3921500000000007E-2</c:v>
                </c:pt>
                <c:pt idx="3241">
                  <c:v>1.3887500000000006E-2</c:v>
                </c:pt>
                <c:pt idx="3242">
                  <c:v>1.3846500000000001E-2</c:v>
                </c:pt>
                <c:pt idx="3243">
                  <c:v>1.3823E-2</c:v>
                </c:pt>
                <c:pt idx="3244">
                  <c:v>1.37845E-2</c:v>
                </c:pt>
                <c:pt idx="3245">
                  <c:v>1.3755999999999999E-2</c:v>
                </c:pt>
                <c:pt idx="3246">
                  <c:v>1.3722500000000002E-2</c:v>
                </c:pt>
                <c:pt idx="3247">
                  <c:v>1.3692499999999998E-2</c:v>
                </c:pt>
                <c:pt idx="3248">
                  <c:v>1.3652500000000001E-2</c:v>
                </c:pt>
                <c:pt idx="3249">
                  <c:v>1.3620500000000001E-2</c:v>
                </c:pt>
                <c:pt idx="3250">
                  <c:v>1.35765E-2</c:v>
                </c:pt>
                <c:pt idx="3251">
                  <c:v>1.35435E-2</c:v>
                </c:pt>
                <c:pt idx="3252">
                  <c:v>1.3505499999999997E-2</c:v>
                </c:pt>
                <c:pt idx="3253">
                  <c:v>1.3476499999999997E-2</c:v>
                </c:pt>
                <c:pt idx="3254">
                  <c:v>1.3443499999999999E-2</c:v>
                </c:pt>
                <c:pt idx="3255">
                  <c:v>1.3401499999999997E-2</c:v>
                </c:pt>
                <c:pt idx="3256">
                  <c:v>1.3367499999999994E-2</c:v>
                </c:pt>
                <c:pt idx="3257">
                  <c:v>1.33305E-2</c:v>
                </c:pt>
                <c:pt idx="3258">
                  <c:v>1.3291999999999997E-2</c:v>
                </c:pt>
                <c:pt idx="3259">
                  <c:v>1.3257000000000001E-2</c:v>
                </c:pt>
                <c:pt idx="3260">
                  <c:v>1.3222000000000001E-2</c:v>
                </c:pt>
                <c:pt idx="3261">
                  <c:v>1.3176500000000002E-2</c:v>
                </c:pt>
                <c:pt idx="3262">
                  <c:v>1.3095500000000003E-2</c:v>
                </c:pt>
                <c:pt idx="3263">
                  <c:v>1.3059500000000002E-2</c:v>
                </c:pt>
                <c:pt idx="3264">
                  <c:v>1.3015999999999998E-2</c:v>
                </c:pt>
                <c:pt idx="3265">
                  <c:v>1.2988E-2</c:v>
                </c:pt>
                <c:pt idx="3266">
                  <c:v>1.2955499999999998E-2</c:v>
                </c:pt>
                <c:pt idx="3267">
                  <c:v>1.2913999999999995E-2</c:v>
                </c:pt>
                <c:pt idx="3268">
                  <c:v>1.2879499999999993E-2</c:v>
                </c:pt>
                <c:pt idx="3269">
                  <c:v>1.2843999999999996E-2</c:v>
                </c:pt>
                <c:pt idx="3270">
                  <c:v>1.2803499999999997E-2</c:v>
                </c:pt>
                <c:pt idx="3271">
                  <c:v>1.2772499999999994E-2</c:v>
                </c:pt>
                <c:pt idx="3272">
                  <c:v>1.2737499999999995E-2</c:v>
                </c:pt>
                <c:pt idx="3273">
                  <c:v>1.2703999999999991E-2</c:v>
                </c:pt>
                <c:pt idx="3274">
                  <c:v>1.2677499999999994E-2</c:v>
                </c:pt>
                <c:pt idx="3275">
                  <c:v>1.2645999999999991E-2</c:v>
                </c:pt>
                <c:pt idx="3276">
                  <c:v>1.2614999999999989E-2</c:v>
                </c:pt>
                <c:pt idx="3277">
                  <c:v>1.258649999999999E-2</c:v>
                </c:pt>
                <c:pt idx="3278">
                  <c:v>1.254449999999999E-2</c:v>
                </c:pt>
                <c:pt idx="3279">
                  <c:v>1.2517499999999989E-2</c:v>
                </c:pt>
                <c:pt idx="3280">
                  <c:v>1.2489499999999988E-2</c:v>
                </c:pt>
                <c:pt idx="3281">
                  <c:v>1.2458999999999991E-2</c:v>
                </c:pt>
                <c:pt idx="3282">
                  <c:v>1.2419999999999994E-2</c:v>
                </c:pt>
                <c:pt idx="3283">
                  <c:v>1.2400499999999995E-2</c:v>
                </c:pt>
                <c:pt idx="3284">
                  <c:v>1.2375999999999991E-2</c:v>
                </c:pt>
                <c:pt idx="3285">
                  <c:v>1.2353499999999993E-2</c:v>
                </c:pt>
                <c:pt idx="3286">
                  <c:v>1.2334999999999992E-2</c:v>
                </c:pt>
                <c:pt idx="3287">
                  <c:v>1.2311499999999993E-2</c:v>
                </c:pt>
                <c:pt idx="3288">
                  <c:v>1.2283999999999993E-2</c:v>
                </c:pt>
                <c:pt idx="3289">
                  <c:v>1.2262999999999991E-2</c:v>
                </c:pt>
                <c:pt idx="3290">
                  <c:v>1.2227499999999992E-2</c:v>
                </c:pt>
                <c:pt idx="3291">
                  <c:v>1.2203499999999989E-2</c:v>
                </c:pt>
                <c:pt idx="3292">
                  <c:v>1.2189999999999989E-2</c:v>
                </c:pt>
                <c:pt idx="3293">
                  <c:v>1.2185499999999991E-2</c:v>
                </c:pt>
                <c:pt idx="3294">
                  <c:v>1.215299999999999E-2</c:v>
                </c:pt>
                <c:pt idx="3295">
                  <c:v>1.213049999999999E-2</c:v>
                </c:pt>
                <c:pt idx="3296">
                  <c:v>1.2113499999999991E-2</c:v>
                </c:pt>
                <c:pt idx="3297">
                  <c:v>1.2087999999999989E-2</c:v>
                </c:pt>
                <c:pt idx="3298">
                  <c:v>1.2068499999999996E-2</c:v>
                </c:pt>
                <c:pt idx="3299">
                  <c:v>1.2045999999999994E-2</c:v>
                </c:pt>
                <c:pt idx="3300">
                  <c:v>1.2030499999999994E-2</c:v>
                </c:pt>
                <c:pt idx="3301">
                  <c:v>1.2017999999999999E-2</c:v>
                </c:pt>
                <c:pt idx="3302">
                  <c:v>1.2001500000000003E-2</c:v>
                </c:pt>
                <c:pt idx="3303">
                  <c:v>1.1981499999999999E-2</c:v>
                </c:pt>
                <c:pt idx="3304">
                  <c:v>1.1959499999999998E-2</c:v>
                </c:pt>
                <c:pt idx="3305">
                  <c:v>1.1927999999999996E-2</c:v>
                </c:pt>
                <c:pt idx="3306">
                  <c:v>1.1908500000000002E-2</c:v>
                </c:pt>
                <c:pt idx="3307">
                  <c:v>1.1884499999999999E-2</c:v>
                </c:pt>
                <c:pt idx="3308">
                  <c:v>1.1867500000000001E-2</c:v>
                </c:pt>
                <c:pt idx="3309">
                  <c:v>1.1843999999999999E-2</c:v>
                </c:pt>
                <c:pt idx="3310">
                  <c:v>1.1819999999999997E-2</c:v>
                </c:pt>
                <c:pt idx="3311">
                  <c:v>1.18005E-2</c:v>
                </c:pt>
                <c:pt idx="3312">
                  <c:v>1.1776999999999998E-2</c:v>
                </c:pt>
                <c:pt idx="3313">
                  <c:v>1.1741999999999999E-2</c:v>
                </c:pt>
                <c:pt idx="3314">
                  <c:v>1.1731499999999997E-2</c:v>
                </c:pt>
                <c:pt idx="3315">
                  <c:v>1.1722999999999997E-2</c:v>
                </c:pt>
                <c:pt idx="3316">
                  <c:v>1.1704999999999997E-2</c:v>
                </c:pt>
                <c:pt idx="3317">
                  <c:v>1.1671999999999995E-2</c:v>
                </c:pt>
                <c:pt idx="3318">
                  <c:v>1.1669999999999998E-2</c:v>
                </c:pt>
                <c:pt idx="3319">
                  <c:v>1.1639500000000001E-2</c:v>
                </c:pt>
                <c:pt idx="3320">
                  <c:v>1.1635000000000001E-2</c:v>
                </c:pt>
                <c:pt idx="3321">
                  <c:v>1.1625999999999999E-2</c:v>
                </c:pt>
                <c:pt idx="3322">
                  <c:v>1.1629999999999998E-2</c:v>
                </c:pt>
                <c:pt idx="3323">
                  <c:v>1.1614499999999998E-2</c:v>
                </c:pt>
                <c:pt idx="3324">
                  <c:v>1.1615999999999998E-2</c:v>
                </c:pt>
                <c:pt idx="3325">
                  <c:v>1.1606499999999997E-2</c:v>
                </c:pt>
                <c:pt idx="3326">
                  <c:v>1.1605499999999998E-2</c:v>
                </c:pt>
                <c:pt idx="3327">
                  <c:v>1.1639999999999994E-2</c:v>
                </c:pt>
                <c:pt idx="3328">
                  <c:v>1.1640999999999997E-2</c:v>
                </c:pt>
                <c:pt idx="3329">
                  <c:v>1.1644999999999996E-2</c:v>
                </c:pt>
                <c:pt idx="3330">
                  <c:v>1.1660499999999996E-2</c:v>
                </c:pt>
                <c:pt idx="3331">
                  <c:v>1.1672499999999999E-2</c:v>
                </c:pt>
                <c:pt idx="3332">
                  <c:v>1.1689499999999995E-2</c:v>
                </c:pt>
                <c:pt idx="3333">
                  <c:v>1.1691499999999999E-2</c:v>
                </c:pt>
                <c:pt idx="3334">
                  <c:v>1.1695499999999996E-2</c:v>
                </c:pt>
                <c:pt idx="3335">
                  <c:v>1.1718499999999998E-2</c:v>
                </c:pt>
                <c:pt idx="3336">
                  <c:v>1.1735499999999996E-2</c:v>
                </c:pt>
                <c:pt idx="3337">
                  <c:v>1.1747999999999996E-2</c:v>
                </c:pt>
                <c:pt idx="3338">
                  <c:v>1.1771999999999998E-2</c:v>
                </c:pt>
                <c:pt idx="3339">
                  <c:v>1.1803499999999998E-2</c:v>
                </c:pt>
                <c:pt idx="3340">
                  <c:v>1.1821E-2</c:v>
                </c:pt>
                <c:pt idx="3341">
                  <c:v>1.18385E-2</c:v>
                </c:pt>
                <c:pt idx="3342">
                  <c:v>1.1853000000000001E-2</c:v>
                </c:pt>
                <c:pt idx="3343">
                  <c:v>1.1876500000000002E-2</c:v>
                </c:pt>
                <c:pt idx="3344">
                  <c:v>1.1890500000000002E-2</c:v>
                </c:pt>
                <c:pt idx="3345">
                  <c:v>1.1917000000000002E-2</c:v>
                </c:pt>
                <c:pt idx="3346">
                  <c:v>1.1939E-2</c:v>
                </c:pt>
                <c:pt idx="3347">
                  <c:v>1.1960500000000002E-2</c:v>
                </c:pt>
                <c:pt idx="3348">
                  <c:v>1.1983000000000004E-2</c:v>
                </c:pt>
                <c:pt idx="3349">
                  <c:v>1.2006000000000003E-2</c:v>
                </c:pt>
                <c:pt idx="3350">
                  <c:v>1.2032000000000004E-2</c:v>
                </c:pt>
                <c:pt idx="3351">
                  <c:v>1.2054500000000006E-2</c:v>
                </c:pt>
                <c:pt idx="3352">
                  <c:v>1.2087500000000008E-2</c:v>
                </c:pt>
                <c:pt idx="3353">
                  <c:v>1.2109500000000009E-2</c:v>
                </c:pt>
                <c:pt idx="3354">
                  <c:v>1.2138000000000008E-2</c:v>
                </c:pt>
                <c:pt idx="3355">
                  <c:v>1.217650000000001E-2</c:v>
                </c:pt>
                <c:pt idx="3356">
                  <c:v>1.220100000000001E-2</c:v>
                </c:pt>
                <c:pt idx="3357">
                  <c:v>1.222800000000001E-2</c:v>
                </c:pt>
                <c:pt idx="3358">
                  <c:v>1.2251500000000012E-2</c:v>
                </c:pt>
                <c:pt idx="3359">
                  <c:v>1.227500000000001E-2</c:v>
                </c:pt>
                <c:pt idx="3360">
                  <c:v>1.229450000000001E-2</c:v>
                </c:pt>
                <c:pt idx="3361">
                  <c:v>1.232500000000001E-2</c:v>
                </c:pt>
                <c:pt idx="3362">
                  <c:v>1.2359500000000013E-2</c:v>
                </c:pt>
                <c:pt idx="3363">
                  <c:v>1.237550000000001E-2</c:v>
                </c:pt>
                <c:pt idx="3364">
                  <c:v>1.240050000000001E-2</c:v>
                </c:pt>
                <c:pt idx="3365">
                  <c:v>1.2434000000000008E-2</c:v>
                </c:pt>
                <c:pt idx="3366">
                  <c:v>1.245950000000001E-2</c:v>
                </c:pt>
                <c:pt idx="3367">
                  <c:v>1.2490000000000008E-2</c:v>
                </c:pt>
                <c:pt idx="3368">
                  <c:v>1.2530500000000007E-2</c:v>
                </c:pt>
                <c:pt idx="3369">
                  <c:v>1.2561500000000008E-2</c:v>
                </c:pt>
                <c:pt idx="3370">
                  <c:v>1.2582500000000007E-2</c:v>
                </c:pt>
                <c:pt idx="3371">
                  <c:v>1.2613000000000008E-2</c:v>
                </c:pt>
                <c:pt idx="3372">
                  <c:v>1.2641500000000005E-2</c:v>
                </c:pt>
                <c:pt idx="3373">
                  <c:v>1.2676500000000009E-2</c:v>
                </c:pt>
                <c:pt idx="3374">
                  <c:v>1.2711500000000008E-2</c:v>
                </c:pt>
                <c:pt idx="3375">
                  <c:v>1.2747500000000007E-2</c:v>
                </c:pt>
                <c:pt idx="3376">
                  <c:v>1.2782000000000009E-2</c:v>
                </c:pt>
                <c:pt idx="3377">
                  <c:v>1.2819000000000007E-2</c:v>
                </c:pt>
                <c:pt idx="3378">
                  <c:v>1.2845500000000008E-2</c:v>
                </c:pt>
                <c:pt idx="3379">
                  <c:v>1.2882500000000005E-2</c:v>
                </c:pt>
                <c:pt idx="3380">
                  <c:v>1.2931500000000007E-2</c:v>
                </c:pt>
                <c:pt idx="3381">
                  <c:v>1.2969500000000007E-2</c:v>
                </c:pt>
                <c:pt idx="3382">
                  <c:v>1.3009500000000007E-2</c:v>
                </c:pt>
                <c:pt idx="3383">
                  <c:v>1.3045500000000005E-2</c:v>
                </c:pt>
                <c:pt idx="3384">
                  <c:v>1.3073500000000007E-2</c:v>
                </c:pt>
                <c:pt idx="3385">
                  <c:v>1.3102000000000008E-2</c:v>
                </c:pt>
                <c:pt idx="3386">
                  <c:v>1.3137500000000007E-2</c:v>
                </c:pt>
                <c:pt idx="3387">
                  <c:v>1.3179500000000005E-2</c:v>
                </c:pt>
                <c:pt idx="3388">
                  <c:v>1.3213500000000006E-2</c:v>
                </c:pt>
                <c:pt idx="3389">
                  <c:v>1.3259000000000003E-2</c:v>
                </c:pt>
                <c:pt idx="3390">
                  <c:v>1.3299500000000004E-2</c:v>
                </c:pt>
                <c:pt idx="3391">
                  <c:v>1.3339000000000004E-2</c:v>
                </c:pt>
                <c:pt idx="3392">
                  <c:v>1.3374500000000004E-2</c:v>
                </c:pt>
                <c:pt idx="3393">
                  <c:v>1.3421500000000005E-2</c:v>
                </c:pt>
                <c:pt idx="3394">
                  <c:v>1.3466500000000003E-2</c:v>
                </c:pt>
                <c:pt idx="3395">
                  <c:v>1.3504500000000004E-2</c:v>
                </c:pt>
                <c:pt idx="3396">
                  <c:v>1.3542500000000004E-2</c:v>
                </c:pt>
                <c:pt idx="3397">
                  <c:v>1.3583000000000003E-2</c:v>
                </c:pt>
                <c:pt idx="3398">
                  <c:v>1.3621500000000003E-2</c:v>
                </c:pt>
                <c:pt idx="3399">
                  <c:v>1.3660500000000004E-2</c:v>
                </c:pt>
                <c:pt idx="3400">
                  <c:v>1.3689000000000002E-2</c:v>
                </c:pt>
                <c:pt idx="3401">
                  <c:v>1.3726500000000001E-2</c:v>
                </c:pt>
                <c:pt idx="3402">
                  <c:v>1.3763000000000003E-2</c:v>
                </c:pt>
                <c:pt idx="3403">
                  <c:v>1.3801500000000005E-2</c:v>
                </c:pt>
                <c:pt idx="3404">
                  <c:v>1.3844500000000004E-2</c:v>
                </c:pt>
                <c:pt idx="3405">
                  <c:v>1.3879500000000005E-2</c:v>
                </c:pt>
                <c:pt idx="3406">
                  <c:v>1.3903500000000003E-2</c:v>
                </c:pt>
                <c:pt idx="3407">
                  <c:v>1.3938000000000001E-2</c:v>
                </c:pt>
                <c:pt idx="3408">
                  <c:v>1.3972500000000004E-2</c:v>
                </c:pt>
                <c:pt idx="3409">
                  <c:v>1.4012500000000006E-2</c:v>
                </c:pt>
                <c:pt idx="3410">
                  <c:v>1.4057500000000002E-2</c:v>
                </c:pt>
                <c:pt idx="3411">
                  <c:v>1.4105000000000003E-2</c:v>
                </c:pt>
                <c:pt idx="3412">
                  <c:v>1.4145000000000003E-2</c:v>
                </c:pt>
                <c:pt idx="3413">
                  <c:v>1.4183500000000005E-2</c:v>
                </c:pt>
                <c:pt idx="3414">
                  <c:v>1.4216000000000001E-2</c:v>
                </c:pt>
                <c:pt idx="3415">
                  <c:v>1.4257500000000005E-2</c:v>
                </c:pt>
                <c:pt idx="3416">
                  <c:v>1.4291000000000005E-2</c:v>
                </c:pt>
                <c:pt idx="3417">
                  <c:v>1.4339000000000005E-2</c:v>
                </c:pt>
                <c:pt idx="3418">
                  <c:v>1.4370000000000003E-2</c:v>
                </c:pt>
                <c:pt idx="3419">
                  <c:v>1.4412000000000003E-2</c:v>
                </c:pt>
                <c:pt idx="3420">
                  <c:v>1.4455500000000005E-2</c:v>
                </c:pt>
                <c:pt idx="3421">
                  <c:v>1.4497000000000005E-2</c:v>
                </c:pt>
                <c:pt idx="3422">
                  <c:v>1.4511500000000004E-2</c:v>
                </c:pt>
                <c:pt idx="3423">
                  <c:v>1.4551500000000005E-2</c:v>
                </c:pt>
                <c:pt idx="3424">
                  <c:v>1.4594000000000005E-2</c:v>
                </c:pt>
                <c:pt idx="3425">
                  <c:v>1.4627500000000005E-2</c:v>
                </c:pt>
                <c:pt idx="3426">
                  <c:v>1.4662500000000002E-2</c:v>
                </c:pt>
                <c:pt idx="3427">
                  <c:v>1.4691500000000007E-2</c:v>
                </c:pt>
                <c:pt idx="3428">
                  <c:v>1.4732500000000003E-2</c:v>
                </c:pt>
                <c:pt idx="3429">
                  <c:v>1.4769999999999998E-2</c:v>
                </c:pt>
                <c:pt idx="3430">
                  <c:v>1.4797999999999999E-2</c:v>
                </c:pt>
                <c:pt idx="3431">
                  <c:v>1.48355E-2</c:v>
                </c:pt>
                <c:pt idx="3432">
                  <c:v>1.4876499999999994E-2</c:v>
                </c:pt>
                <c:pt idx="3433">
                  <c:v>1.4900999999999998E-2</c:v>
                </c:pt>
                <c:pt idx="3434">
                  <c:v>1.4935999999999998E-2</c:v>
                </c:pt>
                <c:pt idx="3435">
                  <c:v>1.4977499999999999E-2</c:v>
                </c:pt>
                <c:pt idx="3436">
                  <c:v>1.5014999999999999E-2</c:v>
                </c:pt>
                <c:pt idx="3437">
                  <c:v>1.5050499999999996E-2</c:v>
                </c:pt>
                <c:pt idx="3438">
                  <c:v>1.5086499999999997E-2</c:v>
                </c:pt>
                <c:pt idx="3439">
                  <c:v>1.5122499999999994E-2</c:v>
                </c:pt>
                <c:pt idx="3440">
                  <c:v>1.5152999999999996E-2</c:v>
                </c:pt>
                <c:pt idx="3441">
                  <c:v>1.5185999999999993E-2</c:v>
                </c:pt>
                <c:pt idx="3442">
                  <c:v>1.5214999999999996E-2</c:v>
                </c:pt>
                <c:pt idx="3443">
                  <c:v>1.5247999999999998E-2</c:v>
                </c:pt>
                <c:pt idx="3444">
                  <c:v>1.5288499999999998E-2</c:v>
                </c:pt>
                <c:pt idx="3445">
                  <c:v>1.5313999999999999E-2</c:v>
                </c:pt>
                <c:pt idx="3446">
                  <c:v>1.5365999999999999E-2</c:v>
                </c:pt>
                <c:pt idx="3447">
                  <c:v>1.5391999999999996E-2</c:v>
                </c:pt>
                <c:pt idx="3448">
                  <c:v>1.5430499999999993E-2</c:v>
                </c:pt>
                <c:pt idx="3449">
                  <c:v>1.5462499999999995E-2</c:v>
                </c:pt>
                <c:pt idx="3450">
                  <c:v>1.5478499999999999E-2</c:v>
                </c:pt>
                <c:pt idx="3451">
                  <c:v>1.5519999999999996E-2</c:v>
                </c:pt>
                <c:pt idx="3452">
                  <c:v>1.5551500000000001E-2</c:v>
                </c:pt>
                <c:pt idx="3453">
                  <c:v>1.5575E-2</c:v>
                </c:pt>
                <c:pt idx="3454">
                  <c:v>1.5599E-2</c:v>
                </c:pt>
                <c:pt idx="3455">
                  <c:v>1.5632E-2</c:v>
                </c:pt>
                <c:pt idx="3456">
                  <c:v>1.5671500000000001E-2</c:v>
                </c:pt>
                <c:pt idx="3457">
                  <c:v>1.5699500000000002E-2</c:v>
                </c:pt>
                <c:pt idx="3458">
                  <c:v>1.5730000000000001E-2</c:v>
                </c:pt>
                <c:pt idx="3459">
                  <c:v>1.5759000000000002E-2</c:v>
                </c:pt>
                <c:pt idx="3460">
                  <c:v>1.5797000000000002E-2</c:v>
                </c:pt>
                <c:pt idx="3461">
                  <c:v>1.5831000000000005E-2</c:v>
                </c:pt>
                <c:pt idx="3462">
                  <c:v>1.5868500000000004E-2</c:v>
                </c:pt>
                <c:pt idx="3463">
                  <c:v>1.5906500000000004E-2</c:v>
                </c:pt>
                <c:pt idx="3464">
                  <c:v>1.5946500000000009E-2</c:v>
                </c:pt>
                <c:pt idx="3465">
                  <c:v>1.5980500000000005E-2</c:v>
                </c:pt>
                <c:pt idx="3466">
                  <c:v>1.6028500000000005E-2</c:v>
                </c:pt>
                <c:pt idx="3467">
                  <c:v>1.606900000000001E-2</c:v>
                </c:pt>
                <c:pt idx="3468">
                  <c:v>1.6110000000000006E-2</c:v>
                </c:pt>
                <c:pt idx="3469">
                  <c:v>1.6140500000000006E-2</c:v>
                </c:pt>
                <c:pt idx="3470">
                  <c:v>1.6180000000000003E-2</c:v>
                </c:pt>
                <c:pt idx="3471">
                  <c:v>1.6217000000000002E-2</c:v>
                </c:pt>
                <c:pt idx="3472">
                  <c:v>1.6257500000000001E-2</c:v>
                </c:pt>
                <c:pt idx="3473">
                  <c:v>1.6286500000000006E-2</c:v>
                </c:pt>
                <c:pt idx="3474">
                  <c:v>1.6324500000000002E-2</c:v>
                </c:pt>
                <c:pt idx="3475">
                  <c:v>1.6357500000000004E-2</c:v>
                </c:pt>
                <c:pt idx="3476">
                  <c:v>1.6387500000000003E-2</c:v>
                </c:pt>
                <c:pt idx="3477">
                  <c:v>1.6416500000000004E-2</c:v>
                </c:pt>
                <c:pt idx="3478">
                  <c:v>1.6456500000000002E-2</c:v>
                </c:pt>
                <c:pt idx="3479">
                  <c:v>1.6484000000000006E-2</c:v>
                </c:pt>
                <c:pt idx="3480">
                  <c:v>1.6518000000000001E-2</c:v>
                </c:pt>
                <c:pt idx="3481">
                  <c:v>1.6556000000000005E-2</c:v>
                </c:pt>
                <c:pt idx="3482">
                  <c:v>1.6589000000000003E-2</c:v>
                </c:pt>
                <c:pt idx="3483">
                  <c:v>1.6612500000000002E-2</c:v>
                </c:pt>
                <c:pt idx="3484">
                  <c:v>1.6646500000000005E-2</c:v>
                </c:pt>
                <c:pt idx="3485">
                  <c:v>1.6678000000000002E-2</c:v>
                </c:pt>
                <c:pt idx="3486">
                  <c:v>1.6704500000000004E-2</c:v>
                </c:pt>
                <c:pt idx="3487">
                  <c:v>1.6729500000000005E-2</c:v>
                </c:pt>
                <c:pt idx="3488">
                  <c:v>1.6762500000000003E-2</c:v>
                </c:pt>
                <c:pt idx="3489">
                  <c:v>1.6785500000000002E-2</c:v>
                </c:pt>
                <c:pt idx="3490">
                  <c:v>1.6816500000000002E-2</c:v>
                </c:pt>
                <c:pt idx="3491">
                  <c:v>1.6843500000000001E-2</c:v>
                </c:pt>
                <c:pt idx="3492">
                  <c:v>1.6869000000000002E-2</c:v>
                </c:pt>
                <c:pt idx="3493">
                  <c:v>1.6883499999999999E-2</c:v>
                </c:pt>
                <c:pt idx="3494">
                  <c:v>1.6920000000000001E-2</c:v>
                </c:pt>
                <c:pt idx="3495">
                  <c:v>1.6947500000000001E-2</c:v>
                </c:pt>
                <c:pt idx="3496">
                  <c:v>1.6970499999999999E-2</c:v>
                </c:pt>
                <c:pt idx="3497">
                  <c:v>1.6998999999999997E-2</c:v>
                </c:pt>
                <c:pt idx="3498">
                  <c:v>1.7023499999999997E-2</c:v>
                </c:pt>
                <c:pt idx="3499">
                  <c:v>1.7046999999999996E-2</c:v>
                </c:pt>
                <c:pt idx="3500">
                  <c:v>1.7069999999999995E-2</c:v>
                </c:pt>
                <c:pt idx="3501">
                  <c:v>1.7093499999999998E-2</c:v>
                </c:pt>
                <c:pt idx="3502">
                  <c:v>1.7108499999999999E-2</c:v>
                </c:pt>
                <c:pt idx="3503">
                  <c:v>1.7128499999999998E-2</c:v>
                </c:pt>
                <c:pt idx="3504">
                  <c:v>1.7152999999999998E-2</c:v>
                </c:pt>
                <c:pt idx="3505">
                  <c:v>1.7185499999999999E-2</c:v>
                </c:pt>
                <c:pt idx="3506">
                  <c:v>1.7201499999999998E-2</c:v>
                </c:pt>
                <c:pt idx="3507">
                  <c:v>1.7225999999999998E-2</c:v>
                </c:pt>
                <c:pt idx="3508">
                  <c:v>1.7249E-2</c:v>
                </c:pt>
                <c:pt idx="3509">
                  <c:v>1.7277000000000001E-2</c:v>
                </c:pt>
                <c:pt idx="3510">
                  <c:v>1.7302500000000002E-2</c:v>
                </c:pt>
                <c:pt idx="3511">
                  <c:v>1.7329000000000004E-2</c:v>
                </c:pt>
                <c:pt idx="3512">
                  <c:v>1.7360500000000004E-2</c:v>
                </c:pt>
                <c:pt idx="3513">
                  <c:v>1.7388000000000004E-2</c:v>
                </c:pt>
                <c:pt idx="3514">
                  <c:v>1.7401500000000004E-2</c:v>
                </c:pt>
                <c:pt idx="3515">
                  <c:v>1.7414500000000006E-2</c:v>
                </c:pt>
                <c:pt idx="3516">
                  <c:v>1.7441500000000006E-2</c:v>
                </c:pt>
                <c:pt idx="3517">
                  <c:v>1.7458000000000001E-2</c:v>
                </c:pt>
                <c:pt idx="3518">
                  <c:v>1.7484000000000003E-2</c:v>
                </c:pt>
                <c:pt idx="3519">
                  <c:v>1.7509500000000008E-2</c:v>
                </c:pt>
                <c:pt idx="3520">
                  <c:v>1.7529000000000006E-2</c:v>
                </c:pt>
                <c:pt idx="3521">
                  <c:v>1.7557000000000003E-2</c:v>
                </c:pt>
                <c:pt idx="3522">
                  <c:v>1.7583000000000005E-2</c:v>
                </c:pt>
                <c:pt idx="3523">
                  <c:v>1.7608500000000006E-2</c:v>
                </c:pt>
                <c:pt idx="3524">
                  <c:v>1.7634000000000004E-2</c:v>
                </c:pt>
                <c:pt idx="3525">
                  <c:v>1.7661000000000003E-2</c:v>
                </c:pt>
                <c:pt idx="3526">
                  <c:v>1.76755E-2</c:v>
                </c:pt>
                <c:pt idx="3527">
                  <c:v>1.7700000000000004E-2</c:v>
                </c:pt>
                <c:pt idx="3528">
                  <c:v>1.7720000000000003E-2</c:v>
                </c:pt>
                <c:pt idx="3529">
                  <c:v>1.7740000000000002E-2</c:v>
                </c:pt>
                <c:pt idx="3530">
                  <c:v>1.77585E-2</c:v>
                </c:pt>
                <c:pt idx="3531">
                  <c:v>1.7776500000000001E-2</c:v>
                </c:pt>
                <c:pt idx="3532">
                  <c:v>1.779E-2</c:v>
                </c:pt>
                <c:pt idx="3533">
                  <c:v>1.7816000000000002E-2</c:v>
                </c:pt>
                <c:pt idx="3534">
                  <c:v>1.7835000000000004E-2</c:v>
                </c:pt>
                <c:pt idx="3535">
                  <c:v>1.7847000000000005E-2</c:v>
                </c:pt>
                <c:pt idx="3536">
                  <c:v>1.7847000000000005E-2</c:v>
                </c:pt>
                <c:pt idx="3537">
                  <c:v>1.7871500000000005E-2</c:v>
                </c:pt>
                <c:pt idx="3538">
                  <c:v>1.7872500000000003E-2</c:v>
                </c:pt>
                <c:pt idx="3539">
                  <c:v>1.7876000000000003E-2</c:v>
                </c:pt>
                <c:pt idx="3540">
                  <c:v>1.7883000000000007E-2</c:v>
                </c:pt>
                <c:pt idx="3541">
                  <c:v>1.7887000000000004E-2</c:v>
                </c:pt>
                <c:pt idx="3542">
                  <c:v>1.7899000000000002E-2</c:v>
                </c:pt>
                <c:pt idx="3543">
                  <c:v>1.7907000000000003E-2</c:v>
                </c:pt>
                <c:pt idx="3544">
                  <c:v>1.7928000000000003E-2</c:v>
                </c:pt>
                <c:pt idx="3545">
                  <c:v>1.7933500000000005E-2</c:v>
                </c:pt>
                <c:pt idx="3546">
                  <c:v>1.7941000000000006E-2</c:v>
                </c:pt>
                <c:pt idx="3547">
                  <c:v>1.7945000000000003E-2</c:v>
                </c:pt>
                <c:pt idx="3548">
                  <c:v>1.7957500000000001E-2</c:v>
                </c:pt>
                <c:pt idx="3549">
                  <c:v>1.7969499999999999E-2</c:v>
                </c:pt>
                <c:pt idx="3550">
                  <c:v>1.7972999999999999E-2</c:v>
                </c:pt>
                <c:pt idx="3551">
                  <c:v>1.7979500000000002E-2</c:v>
                </c:pt>
                <c:pt idx="3552">
                  <c:v>1.7977E-2</c:v>
                </c:pt>
                <c:pt idx="3553">
                  <c:v>1.7986500000000002E-2</c:v>
                </c:pt>
                <c:pt idx="3554">
                  <c:v>1.7996999999999999E-2</c:v>
                </c:pt>
                <c:pt idx="3555">
                  <c:v>1.7991999999999998E-2</c:v>
                </c:pt>
                <c:pt idx="3556">
                  <c:v>1.8003000000000002E-2</c:v>
                </c:pt>
                <c:pt idx="3557">
                  <c:v>1.8010499999999999E-2</c:v>
                </c:pt>
                <c:pt idx="3558">
                  <c:v>1.8015499999999997E-2</c:v>
                </c:pt>
                <c:pt idx="3559">
                  <c:v>1.8030000000000001E-2</c:v>
                </c:pt>
                <c:pt idx="3560">
                  <c:v>1.8039999999999997E-2</c:v>
                </c:pt>
                <c:pt idx="3561">
                  <c:v>1.8054000000000001E-2</c:v>
                </c:pt>
                <c:pt idx="3562">
                  <c:v>1.8070000000000003E-2</c:v>
                </c:pt>
                <c:pt idx="3563">
                  <c:v>1.8094000000000002E-2</c:v>
                </c:pt>
                <c:pt idx="3564">
                  <c:v>1.8104500000000003E-2</c:v>
                </c:pt>
                <c:pt idx="3565">
                  <c:v>1.8111500000000003E-2</c:v>
                </c:pt>
                <c:pt idx="3566">
                  <c:v>1.8124000000000001E-2</c:v>
                </c:pt>
                <c:pt idx="3567">
                  <c:v>1.8134500000000005E-2</c:v>
                </c:pt>
                <c:pt idx="3568">
                  <c:v>1.8143000000000006E-2</c:v>
                </c:pt>
                <c:pt idx="3569">
                  <c:v>1.8161500000000007E-2</c:v>
                </c:pt>
                <c:pt idx="3570">
                  <c:v>1.8182000000000004E-2</c:v>
                </c:pt>
                <c:pt idx="3571">
                  <c:v>1.8200000000000008E-2</c:v>
                </c:pt>
                <c:pt idx="3572">
                  <c:v>1.8201500000000009E-2</c:v>
                </c:pt>
                <c:pt idx="3573">
                  <c:v>1.8212500000000006E-2</c:v>
                </c:pt>
                <c:pt idx="3574">
                  <c:v>1.8219000000000006E-2</c:v>
                </c:pt>
                <c:pt idx="3575">
                  <c:v>1.8221000000000008E-2</c:v>
                </c:pt>
                <c:pt idx="3576">
                  <c:v>1.8232000000000012E-2</c:v>
                </c:pt>
                <c:pt idx="3577">
                  <c:v>1.8249500000000009E-2</c:v>
                </c:pt>
                <c:pt idx="3578">
                  <c:v>1.8270500000000009E-2</c:v>
                </c:pt>
                <c:pt idx="3579">
                  <c:v>1.828850000000001E-2</c:v>
                </c:pt>
                <c:pt idx="3580">
                  <c:v>1.8286500000000011E-2</c:v>
                </c:pt>
                <c:pt idx="3581">
                  <c:v>1.8294000000000012E-2</c:v>
                </c:pt>
                <c:pt idx="3582">
                  <c:v>1.8293000000000014E-2</c:v>
                </c:pt>
                <c:pt idx="3583">
                  <c:v>1.8260000000000012E-2</c:v>
                </c:pt>
                <c:pt idx="3584">
                  <c:v>1.8276000000000011E-2</c:v>
                </c:pt>
                <c:pt idx="3585">
                  <c:v>1.8282500000000014E-2</c:v>
                </c:pt>
                <c:pt idx="3586">
                  <c:v>1.8290000000000011E-2</c:v>
                </c:pt>
                <c:pt idx="3587">
                  <c:v>1.8303500000000014E-2</c:v>
                </c:pt>
                <c:pt idx="3588">
                  <c:v>1.8295500000000017E-2</c:v>
                </c:pt>
                <c:pt idx="3589">
                  <c:v>1.8292500000000017E-2</c:v>
                </c:pt>
                <c:pt idx="3590">
                  <c:v>1.8296500000000014E-2</c:v>
                </c:pt>
                <c:pt idx="3591">
                  <c:v>1.8287500000000009E-2</c:v>
                </c:pt>
                <c:pt idx="3592">
                  <c:v>1.830300000000001E-2</c:v>
                </c:pt>
                <c:pt idx="3593">
                  <c:v>1.8304000000000015E-2</c:v>
                </c:pt>
                <c:pt idx="3594">
                  <c:v>1.830600000000001E-2</c:v>
                </c:pt>
                <c:pt idx="3595">
                  <c:v>1.8322500000000009E-2</c:v>
                </c:pt>
                <c:pt idx="3596">
                  <c:v>1.8338000000000011E-2</c:v>
                </c:pt>
                <c:pt idx="3597">
                  <c:v>1.8346500000000009E-2</c:v>
                </c:pt>
                <c:pt idx="3598">
                  <c:v>1.8358000000000013E-2</c:v>
                </c:pt>
                <c:pt idx="3599">
                  <c:v>1.8366000000000011E-2</c:v>
                </c:pt>
                <c:pt idx="3600">
                  <c:v>1.8378000000000009E-2</c:v>
                </c:pt>
                <c:pt idx="3601">
                  <c:v>1.8387500000000008E-2</c:v>
                </c:pt>
                <c:pt idx="3602">
                  <c:v>1.838300000000001E-2</c:v>
                </c:pt>
                <c:pt idx="3603">
                  <c:v>1.8384500000000008E-2</c:v>
                </c:pt>
                <c:pt idx="3604">
                  <c:v>1.8384000000000005E-2</c:v>
                </c:pt>
                <c:pt idx="3605">
                  <c:v>1.8394000000000008E-2</c:v>
                </c:pt>
                <c:pt idx="3606">
                  <c:v>1.8405500000000009E-2</c:v>
                </c:pt>
                <c:pt idx="3607">
                  <c:v>1.840700000000001E-2</c:v>
                </c:pt>
                <c:pt idx="3608">
                  <c:v>1.8408000000000008E-2</c:v>
                </c:pt>
                <c:pt idx="3609">
                  <c:v>1.8413500000000006E-2</c:v>
                </c:pt>
                <c:pt idx="3610">
                  <c:v>1.8409000000000005E-2</c:v>
                </c:pt>
                <c:pt idx="3611">
                  <c:v>1.8403500000000007E-2</c:v>
                </c:pt>
                <c:pt idx="3612">
                  <c:v>1.8404500000000004E-2</c:v>
                </c:pt>
                <c:pt idx="3613">
                  <c:v>1.8403500000000003E-2</c:v>
                </c:pt>
                <c:pt idx="3614">
                  <c:v>1.8395000000000005E-2</c:v>
                </c:pt>
                <c:pt idx="3615">
                  <c:v>1.8398500000000002E-2</c:v>
                </c:pt>
                <c:pt idx="3616">
                  <c:v>1.8410500000000003E-2</c:v>
                </c:pt>
                <c:pt idx="3617">
                  <c:v>1.8412500000000009E-2</c:v>
                </c:pt>
                <c:pt idx="3618">
                  <c:v>1.8416500000000006E-2</c:v>
                </c:pt>
                <c:pt idx="3619">
                  <c:v>1.8390500000000004E-2</c:v>
                </c:pt>
                <c:pt idx="3620">
                  <c:v>1.8398000000000005E-2</c:v>
                </c:pt>
                <c:pt idx="3621">
                  <c:v>1.8404500000000004E-2</c:v>
                </c:pt>
                <c:pt idx="3622">
                  <c:v>1.8417500000000003E-2</c:v>
                </c:pt>
                <c:pt idx="3623">
                  <c:v>1.8422500000000005E-2</c:v>
                </c:pt>
                <c:pt idx="3624">
                  <c:v>1.8426000000000001E-2</c:v>
                </c:pt>
                <c:pt idx="3625">
                  <c:v>1.8426499999999998E-2</c:v>
                </c:pt>
                <c:pt idx="3626">
                  <c:v>1.8439500000000001E-2</c:v>
                </c:pt>
                <c:pt idx="3627">
                  <c:v>1.8450499999999998E-2</c:v>
                </c:pt>
                <c:pt idx="3628">
                  <c:v>1.8481500000000001E-2</c:v>
                </c:pt>
                <c:pt idx="3629">
                  <c:v>1.8481500000000001E-2</c:v>
                </c:pt>
                <c:pt idx="3630">
                  <c:v>1.8495999999999999E-2</c:v>
                </c:pt>
                <c:pt idx="3631">
                  <c:v>1.8502499999999998E-2</c:v>
                </c:pt>
                <c:pt idx="3632">
                  <c:v>1.8501999999999998E-2</c:v>
                </c:pt>
                <c:pt idx="3633">
                  <c:v>1.8513999999999999E-2</c:v>
                </c:pt>
                <c:pt idx="3634">
                  <c:v>1.8517999999999996E-2</c:v>
                </c:pt>
                <c:pt idx="3635">
                  <c:v>1.8517999999999996E-2</c:v>
                </c:pt>
                <c:pt idx="3636">
                  <c:v>1.8513999999999996E-2</c:v>
                </c:pt>
                <c:pt idx="3637">
                  <c:v>1.8504999999999997E-2</c:v>
                </c:pt>
                <c:pt idx="3638">
                  <c:v>1.8512999999999998E-2</c:v>
                </c:pt>
                <c:pt idx="3639">
                  <c:v>1.8520499999999999E-2</c:v>
                </c:pt>
                <c:pt idx="3640">
                  <c:v>1.8528500000000003E-2</c:v>
                </c:pt>
                <c:pt idx="3641">
                  <c:v>1.8513500000000002E-2</c:v>
                </c:pt>
                <c:pt idx="3642">
                  <c:v>1.8519500000000001E-2</c:v>
                </c:pt>
                <c:pt idx="3643">
                  <c:v>1.8521999999999997E-2</c:v>
                </c:pt>
                <c:pt idx="3644">
                  <c:v>1.8523999999999999E-2</c:v>
                </c:pt>
                <c:pt idx="3645">
                  <c:v>1.8530500000000002E-2</c:v>
                </c:pt>
                <c:pt idx="3646">
                  <c:v>1.8523500000000005E-2</c:v>
                </c:pt>
                <c:pt idx="3647">
                  <c:v>1.8525500000000007E-2</c:v>
                </c:pt>
                <c:pt idx="3648">
                  <c:v>1.8527500000000002E-2</c:v>
                </c:pt>
                <c:pt idx="3649">
                  <c:v>1.8534000000000005E-2</c:v>
                </c:pt>
                <c:pt idx="3650">
                  <c:v>1.8557000000000004E-2</c:v>
                </c:pt>
                <c:pt idx="3651">
                  <c:v>1.8545500000000006E-2</c:v>
                </c:pt>
                <c:pt idx="3652">
                  <c:v>1.8550500000000004E-2</c:v>
                </c:pt>
                <c:pt idx="3653">
                  <c:v>1.8562000000000006E-2</c:v>
                </c:pt>
                <c:pt idx="3654">
                  <c:v>1.8564500000000005E-2</c:v>
                </c:pt>
                <c:pt idx="3655">
                  <c:v>1.8584E-2</c:v>
                </c:pt>
                <c:pt idx="3656">
                  <c:v>1.8572500000000002E-2</c:v>
                </c:pt>
                <c:pt idx="3657">
                  <c:v>1.8579500000000006E-2</c:v>
                </c:pt>
                <c:pt idx="3658">
                  <c:v>1.85845E-2</c:v>
                </c:pt>
                <c:pt idx="3659">
                  <c:v>1.8596999999999999E-2</c:v>
                </c:pt>
                <c:pt idx="3660">
                  <c:v>1.8595999999999998E-2</c:v>
                </c:pt>
                <c:pt idx="3661">
                  <c:v>1.8601499999999997E-2</c:v>
                </c:pt>
                <c:pt idx="3662">
                  <c:v>1.8626500000000001E-2</c:v>
                </c:pt>
                <c:pt idx="3663">
                  <c:v>1.8637499999999998E-2</c:v>
                </c:pt>
                <c:pt idx="3664">
                  <c:v>1.8635499999999999E-2</c:v>
                </c:pt>
                <c:pt idx="3665">
                  <c:v>1.8637999999999998E-2</c:v>
                </c:pt>
                <c:pt idx="3666">
                  <c:v>1.8625999999999997E-2</c:v>
                </c:pt>
                <c:pt idx="3667">
                  <c:v>1.8629499999999997E-2</c:v>
                </c:pt>
                <c:pt idx="3668">
                  <c:v>1.8628499999999996E-2</c:v>
                </c:pt>
                <c:pt idx="3669">
                  <c:v>1.8637999999999998E-2</c:v>
                </c:pt>
                <c:pt idx="3670">
                  <c:v>1.8644499999999998E-2</c:v>
                </c:pt>
                <c:pt idx="3671">
                  <c:v>1.8654999999999998E-2</c:v>
                </c:pt>
                <c:pt idx="3672">
                  <c:v>1.86635E-2</c:v>
                </c:pt>
                <c:pt idx="3673">
                  <c:v>1.8676499999999999E-2</c:v>
                </c:pt>
                <c:pt idx="3674">
                  <c:v>1.8679999999999999E-2</c:v>
                </c:pt>
                <c:pt idx="3675">
                  <c:v>1.8641499999999998E-2</c:v>
                </c:pt>
                <c:pt idx="3676">
                  <c:v>1.8652000000000002E-2</c:v>
                </c:pt>
                <c:pt idx="3677">
                  <c:v>1.8651499999999998E-2</c:v>
                </c:pt>
                <c:pt idx="3678">
                  <c:v>1.8643E-2</c:v>
                </c:pt>
                <c:pt idx="3679">
                  <c:v>1.86435E-2</c:v>
                </c:pt>
                <c:pt idx="3680">
                  <c:v>1.8642000000000002E-2</c:v>
                </c:pt>
                <c:pt idx="3681">
                  <c:v>1.86225E-2</c:v>
                </c:pt>
                <c:pt idx="3682">
                  <c:v>1.8629000000000003E-2</c:v>
                </c:pt>
                <c:pt idx="3683">
                  <c:v>1.8620499999999998E-2</c:v>
                </c:pt>
                <c:pt idx="3684">
                  <c:v>1.8619E-2</c:v>
                </c:pt>
                <c:pt idx="3685">
                  <c:v>1.86225E-2</c:v>
                </c:pt>
                <c:pt idx="3686">
                  <c:v>1.8630500000000005E-2</c:v>
                </c:pt>
                <c:pt idx="3687">
                  <c:v>1.8612000000000007E-2</c:v>
                </c:pt>
                <c:pt idx="3688">
                  <c:v>1.8613500000000009E-2</c:v>
                </c:pt>
                <c:pt idx="3689">
                  <c:v>1.8627000000000005E-2</c:v>
                </c:pt>
                <c:pt idx="3690">
                  <c:v>1.8631000000000005E-2</c:v>
                </c:pt>
                <c:pt idx="3691">
                  <c:v>1.8642000000000006E-2</c:v>
                </c:pt>
                <c:pt idx="3692">
                  <c:v>1.8647000000000004E-2</c:v>
                </c:pt>
                <c:pt idx="3693">
                  <c:v>1.8659000000000005E-2</c:v>
                </c:pt>
                <c:pt idx="3694">
                  <c:v>1.8667000000000003E-2</c:v>
                </c:pt>
                <c:pt idx="3695">
                  <c:v>1.8679500000000002E-2</c:v>
                </c:pt>
                <c:pt idx="3696">
                  <c:v>1.8692E-2</c:v>
                </c:pt>
                <c:pt idx="3697">
                  <c:v>1.8712500000000003E-2</c:v>
                </c:pt>
                <c:pt idx="3698">
                  <c:v>1.8706500000000001E-2</c:v>
                </c:pt>
                <c:pt idx="3699">
                  <c:v>1.8740000000000003E-2</c:v>
                </c:pt>
                <c:pt idx="3700">
                  <c:v>1.874E-2</c:v>
                </c:pt>
                <c:pt idx="3701">
                  <c:v>1.8734000000000001E-2</c:v>
                </c:pt>
                <c:pt idx="3702">
                  <c:v>1.87335E-2</c:v>
                </c:pt>
                <c:pt idx="3703">
                  <c:v>1.8741500000000001E-2</c:v>
                </c:pt>
                <c:pt idx="3704">
                  <c:v>1.8745500000000005E-2</c:v>
                </c:pt>
                <c:pt idx="3705">
                  <c:v>1.8742499999999999E-2</c:v>
                </c:pt>
                <c:pt idx="3706">
                  <c:v>1.8752500000000002E-2</c:v>
                </c:pt>
                <c:pt idx="3707">
                  <c:v>1.8758500000000001E-2</c:v>
                </c:pt>
                <c:pt idx="3708">
                  <c:v>1.8760000000000002E-2</c:v>
                </c:pt>
                <c:pt idx="3709">
                  <c:v>1.8752500000000002E-2</c:v>
                </c:pt>
                <c:pt idx="3710">
                  <c:v>1.8726000000000007E-2</c:v>
                </c:pt>
                <c:pt idx="3711">
                  <c:v>1.8725500000000003E-2</c:v>
                </c:pt>
                <c:pt idx="3712">
                  <c:v>1.8720000000000001E-2</c:v>
                </c:pt>
                <c:pt idx="3713">
                  <c:v>1.8733000000000003E-2</c:v>
                </c:pt>
                <c:pt idx="3714">
                  <c:v>1.8730500000000001E-2</c:v>
                </c:pt>
                <c:pt idx="3715">
                  <c:v>1.8729000000000003E-2</c:v>
                </c:pt>
                <c:pt idx="3716">
                  <c:v>1.8714000000000001E-2</c:v>
                </c:pt>
                <c:pt idx="3717">
                  <c:v>1.8698499999999996E-2</c:v>
                </c:pt>
                <c:pt idx="3718">
                  <c:v>1.8671E-2</c:v>
                </c:pt>
                <c:pt idx="3719">
                  <c:v>1.8654E-2</c:v>
                </c:pt>
                <c:pt idx="3720">
                  <c:v>1.8630999999999995E-2</c:v>
                </c:pt>
                <c:pt idx="3721">
                  <c:v>1.8625499999999996E-2</c:v>
                </c:pt>
                <c:pt idx="3722">
                  <c:v>1.8603999999999996E-2</c:v>
                </c:pt>
                <c:pt idx="3723">
                  <c:v>1.8590499999999999E-2</c:v>
                </c:pt>
                <c:pt idx="3724">
                  <c:v>1.8570999999999997E-2</c:v>
                </c:pt>
                <c:pt idx="3725">
                  <c:v>1.8556999999999997E-2</c:v>
                </c:pt>
                <c:pt idx="3726">
                  <c:v>1.8556000000000003E-2</c:v>
                </c:pt>
                <c:pt idx="3727">
                  <c:v>1.8547000000000001E-2</c:v>
                </c:pt>
                <c:pt idx="3728">
                  <c:v>1.8546000000000003E-2</c:v>
                </c:pt>
                <c:pt idx="3729">
                  <c:v>1.8544999999999999E-2</c:v>
                </c:pt>
                <c:pt idx="3730">
                  <c:v>1.8541499999999999E-2</c:v>
                </c:pt>
                <c:pt idx="3731">
                  <c:v>1.8489500000000002E-2</c:v>
                </c:pt>
                <c:pt idx="3732">
                  <c:v>1.8478999999999999E-2</c:v>
                </c:pt>
                <c:pt idx="3733">
                  <c:v>1.8464000000000001E-2</c:v>
                </c:pt>
                <c:pt idx="3734">
                  <c:v>1.8457500000000002E-2</c:v>
                </c:pt>
                <c:pt idx="3735">
                  <c:v>1.8457000000000005E-2</c:v>
                </c:pt>
                <c:pt idx="3736">
                  <c:v>1.8465000000000002E-2</c:v>
                </c:pt>
                <c:pt idx="3737">
                  <c:v>1.8458000000000006E-2</c:v>
                </c:pt>
                <c:pt idx="3738">
                  <c:v>1.8454499999999999E-2</c:v>
                </c:pt>
                <c:pt idx="3739">
                  <c:v>1.8457500000000002E-2</c:v>
                </c:pt>
                <c:pt idx="3740">
                  <c:v>1.8456499999999997E-2</c:v>
                </c:pt>
                <c:pt idx="3741">
                  <c:v>1.8470499999999997E-2</c:v>
                </c:pt>
                <c:pt idx="3742">
                  <c:v>1.8491499999999998E-2</c:v>
                </c:pt>
                <c:pt idx="3743">
                  <c:v>1.8493499999999996E-2</c:v>
                </c:pt>
                <c:pt idx="3744">
                  <c:v>1.8497E-2</c:v>
                </c:pt>
                <c:pt idx="3745">
                  <c:v>1.8504499999999997E-2</c:v>
                </c:pt>
                <c:pt idx="3746">
                  <c:v>1.8506999999999999E-2</c:v>
                </c:pt>
                <c:pt idx="3747">
                  <c:v>1.8517499999999999E-2</c:v>
                </c:pt>
                <c:pt idx="3748">
                  <c:v>1.8527000000000002E-2</c:v>
                </c:pt>
                <c:pt idx="3749">
                  <c:v>1.8522500000000001E-2</c:v>
                </c:pt>
                <c:pt idx="3750">
                  <c:v>1.8530999999999999E-2</c:v>
                </c:pt>
                <c:pt idx="3751">
                  <c:v>1.85395E-2</c:v>
                </c:pt>
                <c:pt idx="3752">
                  <c:v>1.8544499999999998E-2</c:v>
                </c:pt>
                <c:pt idx="3753">
                  <c:v>1.8547499999999998E-2</c:v>
                </c:pt>
                <c:pt idx="3754">
                  <c:v>1.8549499999999997E-2</c:v>
                </c:pt>
                <c:pt idx="3755">
                  <c:v>1.8562999999999996E-2</c:v>
                </c:pt>
                <c:pt idx="3756">
                  <c:v>1.8561999999999999E-2</c:v>
                </c:pt>
                <c:pt idx="3757">
                  <c:v>1.85525E-2</c:v>
                </c:pt>
                <c:pt idx="3758">
                  <c:v>1.8559499999999996E-2</c:v>
                </c:pt>
                <c:pt idx="3759">
                  <c:v>1.8551999999999996E-2</c:v>
                </c:pt>
                <c:pt idx="3760">
                  <c:v>1.8554999999999992E-2</c:v>
                </c:pt>
                <c:pt idx="3761">
                  <c:v>1.8553999999999998E-2</c:v>
                </c:pt>
                <c:pt idx="3762">
                  <c:v>1.8580499999999996E-2</c:v>
                </c:pt>
                <c:pt idx="3763">
                  <c:v>1.8568999999999995E-2</c:v>
                </c:pt>
                <c:pt idx="3764">
                  <c:v>1.8561499999999998E-2</c:v>
                </c:pt>
                <c:pt idx="3765">
                  <c:v>1.8548499999999996E-2</c:v>
                </c:pt>
                <c:pt idx="3766">
                  <c:v>1.8552999999999997E-2</c:v>
                </c:pt>
                <c:pt idx="3767">
                  <c:v>1.8539999999999997E-2</c:v>
                </c:pt>
                <c:pt idx="3768">
                  <c:v>1.8539499999999997E-2</c:v>
                </c:pt>
                <c:pt idx="3769">
                  <c:v>1.8534999999999999E-2</c:v>
                </c:pt>
                <c:pt idx="3770">
                  <c:v>1.8526499999999998E-2</c:v>
                </c:pt>
                <c:pt idx="3771">
                  <c:v>1.8513999999999996E-2</c:v>
                </c:pt>
                <c:pt idx="3772">
                  <c:v>1.8518E-2</c:v>
                </c:pt>
                <c:pt idx="3773">
                  <c:v>1.8521999999999997E-2</c:v>
                </c:pt>
                <c:pt idx="3774">
                  <c:v>1.8515999999999994E-2</c:v>
                </c:pt>
                <c:pt idx="3775">
                  <c:v>1.8527999999999999E-2</c:v>
                </c:pt>
                <c:pt idx="3776">
                  <c:v>1.8549499999999997E-2</c:v>
                </c:pt>
                <c:pt idx="3777">
                  <c:v>1.8561499999999995E-2</c:v>
                </c:pt>
                <c:pt idx="3778">
                  <c:v>1.8557000000000001E-2</c:v>
                </c:pt>
                <c:pt idx="3779">
                  <c:v>1.85595E-2</c:v>
                </c:pt>
                <c:pt idx="3780">
                  <c:v>1.8568999999999995E-2</c:v>
                </c:pt>
                <c:pt idx="3781">
                  <c:v>1.8544999999999999E-2</c:v>
                </c:pt>
                <c:pt idx="3782">
                  <c:v>1.8568000000000001E-2</c:v>
                </c:pt>
                <c:pt idx="3783">
                  <c:v>1.86115E-2</c:v>
                </c:pt>
                <c:pt idx="3784">
                  <c:v>1.8617499999999999E-2</c:v>
                </c:pt>
                <c:pt idx="3785">
                  <c:v>1.8620999999999999E-2</c:v>
                </c:pt>
                <c:pt idx="3786">
                  <c:v>1.8633E-2</c:v>
                </c:pt>
                <c:pt idx="3787">
                  <c:v>1.8633E-2</c:v>
                </c:pt>
                <c:pt idx="3788">
                  <c:v>1.8662999999999999E-2</c:v>
                </c:pt>
                <c:pt idx="3789">
                  <c:v>1.8675000000000001E-2</c:v>
                </c:pt>
                <c:pt idx="3790">
                  <c:v>1.8700000000000001E-2</c:v>
                </c:pt>
                <c:pt idx="3791">
                  <c:v>1.8717999999999999E-2</c:v>
                </c:pt>
                <c:pt idx="3792">
                  <c:v>1.8696500000000001E-2</c:v>
                </c:pt>
                <c:pt idx="3793">
                  <c:v>1.8707000000000001E-2</c:v>
                </c:pt>
                <c:pt idx="3794">
                  <c:v>1.8737E-2</c:v>
                </c:pt>
                <c:pt idx="3795">
                  <c:v>1.8737499999999997E-2</c:v>
                </c:pt>
                <c:pt idx="3796">
                  <c:v>1.8737E-2</c:v>
                </c:pt>
                <c:pt idx="3797">
                  <c:v>1.8744999999999998E-2</c:v>
                </c:pt>
                <c:pt idx="3798">
                  <c:v>1.8746500000000003E-2</c:v>
                </c:pt>
                <c:pt idx="3799">
                  <c:v>1.8755000000000001E-2</c:v>
                </c:pt>
                <c:pt idx="3800">
                  <c:v>1.8760499999999999E-2</c:v>
                </c:pt>
                <c:pt idx="3801">
                  <c:v>1.8758499999999997E-2</c:v>
                </c:pt>
                <c:pt idx="3802">
                  <c:v>1.8813499999999997E-2</c:v>
                </c:pt>
                <c:pt idx="3803">
                  <c:v>1.8830999999999997E-2</c:v>
                </c:pt>
                <c:pt idx="3804">
                  <c:v>1.8860499999999999E-2</c:v>
                </c:pt>
                <c:pt idx="3805">
                  <c:v>1.8871999999999996E-2</c:v>
                </c:pt>
                <c:pt idx="3806">
                  <c:v>1.8881999999999999E-2</c:v>
                </c:pt>
                <c:pt idx="3807">
                  <c:v>1.8877999999999995E-2</c:v>
                </c:pt>
                <c:pt idx="3808">
                  <c:v>1.8900499999999997E-2</c:v>
                </c:pt>
                <c:pt idx="3809">
                  <c:v>1.8900499999999997E-2</c:v>
                </c:pt>
                <c:pt idx="3810">
                  <c:v>1.8909999999999996E-2</c:v>
                </c:pt>
                <c:pt idx="3811">
                  <c:v>1.8930999999999996E-2</c:v>
                </c:pt>
                <c:pt idx="3812">
                  <c:v>1.8941499999999997E-2</c:v>
                </c:pt>
                <c:pt idx="3813">
                  <c:v>1.8966999999999998E-2</c:v>
                </c:pt>
                <c:pt idx="3814">
                  <c:v>1.9001999999999998E-2</c:v>
                </c:pt>
                <c:pt idx="3815">
                  <c:v>1.9016999999999999E-2</c:v>
                </c:pt>
                <c:pt idx="3816">
                  <c:v>1.9026499999999998E-2</c:v>
                </c:pt>
                <c:pt idx="3817">
                  <c:v>1.9040499999999995E-2</c:v>
                </c:pt>
                <c:pt idx="3818">
                  <c:v>1.9026499999999998E-2</c:v>
                </c:pt>
                <c:pt idx="3819">
                  <c:v>1.9071499999999995E-2</c:v>
                </c:pt>
                <c:pt idx="3820">
                  <c:v>1.9079999999999996E-2</c:v>
                </c:pt>
                <c:pt idx="3821">
                  <c:v>1.9093999999999996E-2</c:v>
                </c:pt>
                <c:pt idx="3822">
                  <c:v>1.9116499999999995E-2</c:v>
                </c:pt>
                <c:pt idx="3823">
                  <c:v>1.9128999999999997E-2</c:v>
                </c:pt>
                <c:pt idx="3824">
                  <c:v>1.9158999999999995E-2</c:v>
                </c:pt>
                <c:pt idx="3825">
                  <c:v>1.9178499999999998E-2</c:v>
                </c:pt>
                <c:pt idx="3826">
                  <c:v>1.9183999999999996E-2</c:v>
                </c:pt>
                <c:pt idx="3827">
                  <c:v>1.9194999999999997E-2</c:v>
                </c:pt>
                <c:pt idx="3828">
                  <c:v>1.9180999999999993E-2</c:v>
                </c:pt>
                <c:pt idx="3829">
                  <c:v>1.9193999999999996E-2</c:v>
                </c:pt>
                <c:pt idx="3830">
                  <c:v>1.9206499999999994E-2</c:v>
                </c:pt>
                <c:pt idx="3831">
                  <c:v>1.9205499999999993E-2</c:v>
                </c:pt>
                <c:pt idx="3832">
                  <c:v>1.9211499999999996E-2</c:v>
                </c:pt>
                <c:pt idx="3833">
                  <c:v>1.9226499999999994E-2</c:v>
                </c:pt>
                <c:pt idx="3834">
                  <c:v>1.9309999999999997E-2</c:v>
                </c:pt>
                <c:pt idx="3835">
                  <c:v>1.9327499999999994E-2</c:v>
                </c:pt>
                <c:pt idx="3836">
                  <c:v>1.9372499999999994E-2</c:v>
                </c:pt>
                <c:pt idx="3837">
                  <c:v>1.9399999999999994E-2</c:v>
                </c:pt>
                <c:pt idx="3838">
                  <c:v>1.9412999999999993E-2</c:v>
                </c:pt>
                <c:pt idx="3839">
                  <c:v>1.9445499999999994E-2</c:v>
                </c:pt>
                <c:pt idx="3840">
                  <c:v>1.9466999999999998E-2</c:v>
                </c:pt>
                <c:pt idx="3841">
                  <c:v>1.9495999999999996E-2</c:v>
                </c:pt>
                <c:pt idx="3842">
                  <c:v>1.9512999999999999E-2</c:v>
                </c:pt>
                <c:pt idx="3843">
                  <c:v>1.95315E-2</c:v>
                </c:pt>
                <c:pt idx="3844">
                  <c:v>1.9543999999999995E-2</c:v>
                </c:pt>
                <c:pt idx="3845">
                  <c:v>1.9556500000000001E-2</c:v>
                </c:pt>
                <c:pt idx="3846">
                  <c:v>1.9575500000000003E-2</c:v>
                </c:pt>
                <c:pt idx="3847">
                  <c:v>1.9592500000000002E-2</c:v>
                </c:pt>
                <c:pt idx="3848">
                  <c:v>1.9605500000000005E-2</c:v>
                </c:pt>
                <c:pt idx="3849">
                  <c:v>1.9614500000000007E-2</c:v>
                </c:pt>
                <c:pt idx="3850">
                  <c:v>1.9606500000000006E-2</c:v>
                </c:pt>
                <c:pt idx="3851">
                  <c:v>1.9621000000000003E-2</c:v>
                </c:pt>
                <c:pt idx="3852">
                  <c:v>1.9631000000000003E-2</c:v>
                </c:pt>
                <c:pt idx="3853">
                  <c:v>1.9640000000000005E-2</c:v>
                </c:pt>
                <c:pt idx="3854">
                  <c:v>1.9660500000000004E-2</c:v>
                </c:pt>
                <c:pt idx="3855">
                  <c:v>1.9658000000000005E-2</c:v>
                </c:pt>
                <c:pt idx="3856">
                  <c:v>1.9684E-2</c:v>
                </c:pt>
                <c:pt idx="3857">
                  <c:v>1.96945E-2</c:v>
                </c:pt>
                <c:pt idx="3858">
                  <c:v>1.9711500000000003E-2</c:v>
                </c:pt>
                <c:pt idx="3859">
                  <c:v>1.9721500000000006E-2</c:v>
                </c:pt>
                <c:pt idx="3860">
                  <c:v>1.9806500000000005E-2</c:v>
                </c:pt>
                <c:pt idx="3861">
                  <c:v>1.9814000000000002E-2</c:v>
                </c:pt>
                <c:pt idx="3862">
                  <c:v>1.9805000000000003E-2</c:v>
                </c:pt>
                <c:pt idx="3863">
                  <c:v>1.9807999999999999E-2</c:v>
                </c:pt>
                <c:pt idx="3864">
                  <c:v>1.9831500000000002E-2</c:v>
                </c:pt>
                <c:pt idx="3865">
                  <c:v>1.9846000000000003E-2</c:v>
                </c:pt>
                <c:pt idx="3866">
                  <c:v>1.9859499999999999E-2</c:v>
                </c:pt>
                <c:pt idx="3867">
                  <c:v>1.9870499999999999E-2</c:v>
                </c:pt>
                <c:pt idx="3868">
                  <c:v>1.9884499999999999E-2</c:v>
                </c:pt>
                <c:pt idx="3869">
                  <c:v>1.9901499999999996E-2</c:v>
                </c:pt>
                <c:pt idx="3870">
                  <c:v>1.9929499999999999E-2</c:v>
                </c:pt>
                <c:pt idx="3871">
                  <c:v>1.9936999999999996E-2</c:v>
                </c:pt>
                <c:pt idx="3872">
                  <c:v>1.9952499999999995E-2</c:v>
                </c:pt>
                <c:pt idx="3873">
                  <c:v>1.9966499999999998E-2</c:v>
                </c:pt>
                <c:pt idx="3874">
                  <c:v>1.9977999999999999E-2</c:v>
                </c:pt>
                <c:pt idx="3875">
                  <c:v>2.00445E-2</c:v>
                </c:pt>
                <c:pt idx="3876">
                  <c:v>2.0058499999999993E-2</c:v>
                </c:pt>
                <c:pt idx="3877">
                  <c:v>2.0074999999999996E-2</c:v>
                </c:pt>
                <c:pt idx="3878">
                  <c:v>2.0058999999999997E-2</c:v>
                </c:pt>
                <c:pt idx="3879">
                  <c:v>2.0071999999999996E-2</c:v>
                </c:pt>
                <c:pt idx="3880">
                  <c:v>2.0086E-2</c:v>
                </c:pt>
                <c:pt idx="3881">
                  <c:v>2.0123999999999996E-2</c:v>
                </c:pt>
                <c:pt idx="3882">
                  <c:v>2.0143499999999998E-2</c:v>
                </c:pt>
                <c:pt idx="3883">
                  <c:v>2.0176499999999993E-2</c:v>
                </c:pt>
                <c:pt idx="3884">
                  <c:v>2.0227999999999993E-2</c:v>
                </c:pt>
                <c:pt idx="3885">
                  <c:v>2.0228499999999993E-2</c:v>
                </c:pt>
                <c:pt idx="3886">
                  <c:v>2.0243999999999995E-2</c:v>
                </c:pt>
                <c:pt idx="3887">
                  <c:v>2.0292500000000002E-2</c:v>
                </c:pt>
                <c:pt idx="3888">
                  <c:v>2.0312999999999998E-2</c:v>
                </c:pt>
                <c:pt idx="3889">
                  <c:v>2.0330499999999998E-2</c:v>
                </c:pt>
                <c:pt idx="3890">
                  <c:v>2.0355999999999996E-2</c:v>
                </c:pt>
                <c:pt idx="3891">
                  <c:v>2.0374999999999997E-2</c:v>
                </c:pt>
                <c:pt idx="3892">
                  <c:v>2.0390999999999996E-2</c:v>
                </c:pt>
                <c:pt idx="3893">
                  <c:v>2.0396499999999994E-2</c:v>
                </c:pt>
                <c:pt idx="3894">
                  <c:v>2.0404999999999993E-2</c:v>
                </c:pt>
                <c:pt idx="3895">
                  <c:v>2.0412999999999997E-2</c:v>
                </c:pt>
                <c:pt idx="3896">
                  <c:v>2.0405999999999994E-2</c:v>
                </c:pt>
                <c:pt idx="3897">
                  <c:v>2.0409999999999994E-2</c:v>
                </c:pt>
                <c:pt idx="3898">
                  <c:v>2.0432499999999992E-2</c:v>
                </c:pt>
                <c:pt idx="3899">
                  <c:v>2.043049999999999E-2</c:v>
                </c:pt>
                <c:pt idx="3900">
                  <c:v>2.0447999999999994E-2</c:v>
                </c:pt>
                <c:pt idx="3901">
                  <c:v>2.0472499999999994E-2</c:v>
                </c:pt>
                <c:pt idx="3902">
                  <c:v>2.0490999999999992E-2</c:v>
                </c:pt>
                <c:pt idx="3903">
                  <c:v>2.0498999999999996E-2</c:v>
                </c:pt>
                <c:pt idx="3904">
                  <c:v>2.0504500000000002E-2</c:v>
                </c:pt>
                <c:pt idx="3905">
                  <c:v>2.0576999999999998E-2</c:v>
                </c:pt>
                <c:pt idx="3906">
                  <c:v>2.0594999999999999E-2</c:v>
                </c:pt>
                <c:pt idx="3907">
                  <c:v>2.06065E-2</c:v>
                </c:pt>
                <c:pt idx="3908">
                  <c:v>2.0621999999999995E-2</c:v>
                </c:pt>
                <c:pt idx="3909">
                  <c:v>2.0663999999999995E-2</c:v>
                </c:pt>
                <c:pt idx="3910">
                  <c:v>2.0704499999999997E-2</c:v>
                </c:pt>
                <c:pt idx="3911">
                  <c:v>2.0718999999999998E-2</c:v>
                </c:pt>
                <c:pt idx="3912">
                  <c:v>2.0742999999999998E-2</c:v>
                </c:pt>
                <c:pt idx="3913">
                  <c:v>2.0749999999999998E-2</c:v>
                </c:pt>
                <c:pt idx="3914">
                  <c:v>2.0772999999999996E-2</c:v>
                </c:pt>
                <c:pt idx="3915">
                  <c:v>2.0814499999999993E-2</c:v>
                </c:pt>
                <c:pt idx="3916">
                  <c:v>2.0838499999999999E-2</c:v>
                </c:pt>
                <c:pt idx="3917">
                  <c:v>2.0860500000000001E-2</c:v>
                </c:pt>
                <c:pt idx="3918">
                  <c:v>2.09085E-2</c:v>
                </c:pt>
                <c:pt idx="3919">
                  <c:v>2.0935499999999999E-2</c:v>
                </c:pt>
                <c:pt idx="3920">
                  <c:v>2.09535E-2</c:v>
                </c:pt>
                <c:pt idx="3921">
                  <c:v>2.0979499999999998E-2</c:v>
                </c:pt>
                <c:pt idx="3922">
                  <c:v>2.1006499999999997E-2</c:v>
                </c:pt>
                <c:pt idx="3923">
                  <c:v>2.1041499999999998E-2</c:v>
                </c:pt>
                <c:pt idx="3924">
                  <c:v>2.1077499999999999E-2</c:v>
                </c:pt>
                <c:pt idx="3925">
                  <c:v>2.1112499999999999E-2</c:v>
                </c:pt>
                <c:pt idx="3926">
                  <c:v>2.1136499999999999E-2</c:v>
                </c:pt>
                <c:pt idx="3927">
                  <c:v>2.1154499999999993E-2</c:v>
                </c:pt>
                <c:pt idx="3928">
                  <c:v>2.1189999999999997E-2</c:v>
                </c:pt>
                <c:pt idx="3929">
                  <c:v>2.1211499999999998E-2</c:v>
                </c:pt>
                <c:pt idx="3930">
                  <c:v>2.1238E-2</c:v>
                </c:pt>
                <c:pt idx="3931">
                  <c:v>2.1307999999999994E-2</c:v>
                </c:pt>
                <c:pt idx="3932">
                  <c:v>2.13315E-2</c:v>
                </c:pt>
                <c:pt idx="3933">
                  <c:v>2.13495E-2</c:v>
                </c:pt>
                <c:pt idx="3934">
                  <c:v>2.1374999999999998E-2</c:v>
                </c:pt>
                <c:pt idx="3935">
                  <c:v>2.1394999999999994E-2</c:v>
                </c:pt>
                <c:pt idx="3936">
                  <c:v>2.1435999999999993E-2</c:v>
                </c:pt>
                <c:pt idx="3937">
                  <c:v>2.1453499999999993E-2</c:v>
                </c:pt>
                <c:pt idx="3938">
                  <c:v>2.1478499999999991E-2</c:v>
                </c:pt>
                <c:pt idx="3939">
                  <c:v>2.1494999999999993E-2</c:v>
                </c:pt>
                <c:pt idx="3940">
                  <c:v>2.1519499999999997E-2</c:v>
                </c:pt>
                <c:pt idx="3941">
                  <c:v>2.1528499999999996E-2</c:v>
                </c:pt>
                <c:pt idx="3942">
                  <c:v>2.1561499999999997E-2</c:v>
                </c:pt>
                <c:pt idx="3943">
                  <c:v>2.1575499999999997E-2</c:v>
                </c:pt>
                <c:pt idx="3944">
                  <c:v>2.1584999999999997E-2</c:v>
                </c:pt>
                <c:pt idx="3945">
                  <c:v>2.1596999999999995E-2</c:v>
                </c:pt>
                <c:pt idx="3946">
                  <c:v>2.1611499999999995E-2</c:v>
                </c:pt>
                <c:pt idx="3947">
                  <c:v>2.1625000000000002E-2</c:v>
                </c:pt>
                <c:pt idx="3948">
                  <c:v>2.1635999999999999E-2</c:v>
                </c:pt>
                <c:pt idx="3949">
                  <c:v>2.1635499999999998E-2</c:v>
                </c:pt>
                <c:pt idx="3950">
                  <c:v>2.1657499999999996E-2</c:v>
                </c:pt>
                <c:pt idx="3951">
                  <c:v>2.1665999999999998E-2</c:v>
                </c:pt>
                <c:pt idx="3952">
                  <c:v>2.1681499999999999E-2</c:v>
                </c:pt>
                <c:pt idx="3953">
                  <c:v>2.1696999999999998E-2</c:v>
                </c:pt>
                <c:pt idx="3954">
                  <c:v>2.1714500000000001E-2</c:v>
                </c:pt>
                <c:pt idx="3955">
                  <c:v>2.1728000000000001E-2</c:v>
                </c:pt>
                <c:pt idx="3956">
                  <c:v>2.1746500000000002E-2</c:v>
                </c:pt>
                <c:pt idx="3957">
                  <c:v>2.1783500000000001E-2</c:v>
                </c:pt>
                <c:pt idx="3958">
                  <c:v>2.1801500000000001E-2</c:v>
                </c:pt>
                <c:pt idx="3959">
                  <c:v>2.1831500000000007E-2</c:v>
                </c:pt>
                <c:pt idx="3960">
                  <c:v>2.1856000000000004E-2</c:v>
                </c:pt>
                <c:pt idx="3961">
                  <c:v>2.1869E-2</c:v>
                </c:pt>
                <c:pt idx="3962">
                  <c:v>2.1857500000000002E-2</c:v>
                </c:pt>
                <c:pt idx="3963">
                  <c:v>2.1888000000000001E-2</c:v>
                </c:pt>
                <c:pt idx="3964">
                  <c:v>2.1925000000000004E-2</c:v>
                </c:pt>
                <c:pt idx="3965">
                  <c:v>2.1957500000000005E-2</c:v>
                </c:pt>
                <c:pt idx="3966">
                  <c:v>2.1951500000000013E-2</c:v>
                </c:pt>
                <c:pt idx="3967">
                  <c:v>2.198050000000001E-2</c:v>
                </c:pt>
                <c:pt idx="3968">
                  <c:v>2.1999500000000012E-2</c:v>
                </c:pt>
                <c:pt idx="3969">
                  <c:v>2.2013000000000012E-2</c:v>
                </c:pt>
                <c:pt idx="3970">
                  <c:v>2.2038000000000012E-2</c:v>
                </c:pt>
                <c:pt idx="3971">
                  <c:v>2.205600000000001E-2</c:v>
                </c:pt>
                <c:pt idx="3972">
                  <c:v>2.2070500000000007E-2</c:v>
                </c:pt>
                <c:pt idx="3973">
                  <c:v>2.2082500000000015E-2</c:v>
                </c:pt>
                <c:pt idx="3974">
                  <c:v>2.2097500000000009E-2</c:v>
                </c:pt>
                <c:pt idx="3975">
                  <c:v>2.209850000000001E-2</c:v>
                </c:pt>
                <c:pt idx="3976">
                  <c:v>2.2091500000000014E-2</c:v>
                </c:pt>
                <c:pt idx="3977">
                  <c:v>2.2090000000000009E-2</c:v>
                </c:pt>
                <c:pt idx="3978">
                  <c:v>2.2105500000000014E-2</c:v>
                </c:pt>
                <c:pt idx="3979">
                  <c:v>2.2109500000000008E-2</c:v>
                </c:pt>
                <c:pt idx="3980">
                  <c:v>2.2115500000000014E-2</c:v>
                </c:pt>
                <c:pt idx="3981">
                  <c:v>2.2148500000000012E-2</c:v>
                </c:pt>
                <c:pt idx="3982">
                  <c:v>2.2140000000000014E-2</c:v>
                </c:pt>
                <c:pt idx="3983">
                  <c:v>2.2148000000000011E-2</c:v>
                </c:pt>
                <c:pt idx="3984">
                  <c:v>2.2147500000000014E-2</c:v>
                </c:pt>
                <c:pt idx="3985">
                  <c:v>2.2154500000000008E-2</c:v>
                </c:pt>
                <c:pt idx="3986">
                  <c:v>2.2151500000000005E-2</c:v>
                </c:pt>
                <c:pt idx="3987">
                  <c:v>2.2145500000000005E-2</c:v>
                </c:pt>
                <c:pt idx="3988">
                  <c:v>2.2134000000000004E-2</c:v>
                </c:pt>
                <c:pt idx="3989">
                  <c:v>2.2131000000000001E-2</c:v>
                </c:pt>
                <c:pt idx="3990">
                  <c:v>2.2104000000000002E-2</c:v>
                </c:pt>
                <c:pt idx="3991">
                  <c:v>2.2113999999999998E-2</c:v>
                </c:pt>
                <c:pt idx="3992">
                  <c:v>2.21335E-2</c:v>
                </c:pt>
                <c:pt idx="3993">
                  <c:v>2.2130500000000001E-2</c:v>
                </c:pt>
                <c:pt idx="3994">
                  <c:v>2.2106499999999998E-2</c:v>
                </c:pt>
                <c:pt idx="3995">
                  <c:v>2.2109500000000004E-2</c:v>
                </c:pt>
                <c:pt idx="3996">
                  <c:v>2.2111499999999999E-2</c:v>
                </c:pt>
                <c:pt idx="3997">
                  <c:v>2.2103999999999999E-2</c:v>
                </c:pt>
                <c:pt idx="3998">
                  <c:v>2.2108999999999997E-2</c:v>
                </c:pt>
                <c:pt idx="3999">
                  <c:v>2.2113499999999998E-2</c:v>
                </c:pt>
                <c:pt idx="4000">
                  <c:v>2.2117500000000002E-2</c:v>
                </c:pt>
                <c:pt idx="4001">
                  <c:v>2.2131000000000001E-2</c:v>
                </c:pt>
                <c:pt idx="4002">
                  <c:v>2.2096499999999998E-2</c:v>
                </c:pt>
                <c:pt idx="4003">
                  <c:v>2.2097500000000003E-2</c:v>
                </c:pt>
                <c:pt idx="4004">
                  <c:v>2.2076500000000002E-2</c:v>
                </c:pt>
                <c:pt idx="4005">
                  <c:v>2.2071000000000004E-2</c:v>
                </c:pt>
                <c:pt idx="4006">
                  <c:v>2.2085500000000008E-2</c:v>
                </c:pt>
                <c:pt idx="4007">
                  <c:v>2.2113500000000008E-2</c:v>
                </c:pt>
                <c:pt idx="4008">
                  <c:v>2.2114000000000012E-2</c:v>
                </c:pt>
                <c:pt idx="4009">
                  <c:v>2.2128000000000009E-2</c:v>
                </c:pt>
                <c:pt idx="4010">
                  <c:v>2.2138000000000019E-2</c:v>
                </c:pt>
                <c:pt idx="4011">
                  <c:v>2.2151500000000008E-2</c:v>
                </c:pt>
                <c:pt idx="4012">
                  <c:v>2.2166000000000009E-2</c:v>
                </c:pt>
                <c:pt idx="4013">
                  <c:v>2.2175500000000004E-2</c:v>
                </c:pt>
                <c:pt idx="4014">
                  <c:v>2.2179500000000005E-2</c:v>
                </c:pt>
                <c:pt idx="4015">
                  <c:v>2.2197000000000005E-2</c:v>
                </c:pt>
                <c:pt idx="4016">
                  <c:v>2.2208500000000006E-2</c:v>
                </c:pt>
                <c:pt idx="4017">
                  <c:v>2.2215500000000006E-2</c:v>
                </c:pt>
                <c:pt idx="4018">
                  <c:v>2.2251000000000007E-2</c:v>
                </c:pt>
                <c:pt idx="4019">
                  <c:v>2.2260500000000006E-2</c:v>
                </c:pt>
                <c:pt idx="4020">
                  <c:v>2.2266500000000009E-2</c:v>
                </c:pt>
                <c:pt idx="4021">
                  <c:v>2.228200000000001E-2</c:v>
                </c:pt>
                <c:pt idx="4022">
                  <c:v>2.2287000000000012E-2</c:v>
                </c:pt>
                <c:pt idx="4023">
                  <c:v>2.2301000000000005E-2</c:v>
                </c:pt>
                <c:pt idx="4024">
                  <c:v>2.229200000000001E-2</c:v>
                </c:pt>
                <c:pt idx="4025">
                  <c:v>2.2302500000000017E-2</c:v>
                </c:pt>
                <c:pt idx="4026">
                  <c:v>2.2316000000000013E-2</c:v>
                </c:pt>
                <c:pt idx="4027">
                  <c:v>2.2333000000000006E-2</c:v>
                </c:pt>
                <c:pt idx="4028">
                  <c:v>2.2347500000000006E-2</c:v>
                </c:pt>
                <c:pt idx="4029">
                  <c:v>2.2357500000000002E-2</c:v>
                </c:pt>
                <c:pt idx="4030">
                  <c:v>2.2357000000000002E-2</c:v>
                </c:pt>
                <c:pt idx="4031">
                  <c:v>2.2373500000000004E-2</c:v>
                </c:pt>
                <c:pt idx="4032">
                  <c:v>2.2385499999999999E-2</c:v>
                </c:pt>
                <c:pt idx="4033">
                  <c:v>2.2441000000000013E-2</c:v>
                </c:pt>
                <c:pt idx="4034">
                  <c:v>2.2377500000000015E-2</c:v>
                </c:pt>
                <c:pt idx="4035">
                  <c:v>2.2373000000000018E-2</c:v>
                </c:pt>
                <c:pt idx="4036">
                  <c:v>2.234400000000001E-2</c:v>
                </c:pt>
                <c:pt idx="4037">
                  <c:v>2.2342000000000008E-2</c:v>
                </c:pt>
                <c:pt idx="4038">
                  <c:v>2.2341000000000014E-2</c:v>
                </c:pt>
                <c:pt idx="4039">
                  <c:v>2.2321000000000008E-2</c:v>
                </c:pt>
                <c:pt idx="4040">
                  <c:v>2.2316500000000006E-2</c:v>
                </c:pt>
                <c:pt idx="4041">
                  <c:v>2.2310000000000007E-2</c:v>
                </c:pt>
                <c:pt idx="4042">
                  <c:v>2.231700000000001E-2</c:v>
                </c:pt>
                <c:pt idx="4043">
                  <c:v>2.2320000000000003E-2</c:v>
                </c:pt>
                <c:pt idx="4044">
                  <c:v>2.2319500000000006E-2</c:v>
                </c:pt>
                <c:pt idx="4045">
                  <c:v>2.2322500000000006E-2</c:v>
                </c:pt>
                <c:pt idx="4046">
                  <c:v>2.2311500000000005E-2</c:v>
                </c:pt>
                <c:pt idx="4047">
                  <c:v>2.2307E-2</c:v>
                </c:pt>
                <c:pt idx="4048">
                  <c:v>2.2308500000000005E-2</c:v>
                </c:pt>
                <c:pt idx="4049">
                  <c:v>2.2310000000000007E-2</c:v>
                </c:pt>
                <c:pt idx="4050">
                  <c:v>2.2317000000000004E-2</c:v>
                </c:pt>
                <c:pt idx="4051">
                  <c:v>2.2323500000000007E-2</c:v>
                </c:pt>
                <c:pt idx="4052">
                  <c:v>2.2318500000000005E-2</c:v>
                </c:pt>
                <c:pt idx="4053">
                  <c:v>2.2360500000000005E-2</c:v>
                </c:pt>
                <c:pt idx="4054">
                  <c:v>2.2375000000000006E-2</c:v>
                </c:pt>
                <c:pt idx="4055">
                  <c:v>2.2372500000000007E-2</c:v>
                </c:pt>
                <c:pt idx="4056">
                  <c:v>2.2372000000000006E-2</c:v>
                </c:pt>
                <c:pt idx="4057">
                  <c:v>2.2369000000000003E-2</c:v>
                </c:pt>
                <c:pt idx="4058">
                  <c:v>2.2365500000000007E-2</c:v>
                </c:pt>
                <c:pt idx="4059">
                  <c:v>2.2368000000000009E-2</c:v>
                </c:pt>
                <c:pt idx="4060">
                  <c:v>2.2300500000000004E-2</c:v>
                </c:pt>
                <c:pt idx="4061">
                  <c:v>2.2298500000000002E-2</c:v>
                </c:pt>
                <c:pt idx="4062">
                  <c:v>2.2292000000000006E-2</c:v>
                </c:pt>
                <c:pt idx="4063">
                  <c:v>2.2291000000000009E-2</c:v>
                </c:pt>
                <c:pt idx="4064">
                  <c:v>2.2280500000000002E-2</c:v>
                </c:pt>
                <c:pt idx="4065">
                  <c:v>2.2272E-2</c:v>
                </c:pt>
                <c:pt idx="4066">
                  <c:v>2.2272000000000004E-2</c:v>
                </c:pt>
                <c:pt idx="4067">
                  <c:v>2.2267499999999999E-2</c:v>
                </c:pt>
                <c:pt idx="4068">
                  <c:v>2.2256000000000005E-2</c:v>
                </c:pt>
                <c:pt idx="4069">
                  <c:v>2.2245000000000001E-2</c:v>
                </c:pt>
                <c:pt idx="4070">
                  <c:v>2.2219999999999997E-2</c:v>
                </c:pt>
                <c:pt idx="4071">
                  <c:v>2.2211000000000002E-2</c:v>
                </c:pt>
                <c:pt idx="4072">
                  <c:v>2.2205999999999997E-2</c:v>
                </c:pt>
                <c:pt idx="4073">
                  <c:v>2.2203999999999998E-2</c:v>
                </c:pt>
                <c:pt idx="4074">
                  <c:v>2.2207499999999998E-2</c:v>
                </c:pt>
                <c:pt idx="4075">
                  <c:v>2.2198999999999997E-2</c:v>
                </c:pt>
                <c:pt idx="4076">
                  <c:v>2.2192999999999987E-2</c:v>
                </c:pt>
                <c:pt idx="4077">
                  <c:v>2.2192499999999993E-2</c:v>
                </c:pt>
                <c:pt idx="4078">
                  <c:v>2.2236499999999982E-2</c:v>
                </c:pt>
                <c:pt idx="4079">
                  <c:v>2.2240999999999983E-2</c:v>
                </c:pt>
                <c:pt idx="4080">
                  <c:v>2.2235499999999981E-2</c:v>
                </c:pt>
                <c:pt idx="4081">
                  <c:v>2.2222499999999985E-2</c:v>
                </c:pt>
                <c:pt idx="4082">
                  <c:v>2.2223499999999983E-2</c:v>
                </c:pt>
                <c:pt idx="4083">
                  <c:v>2.2221499999999984E-2</c:v>
                </c:pt>
                <c:pt idx="4084">
                  <c:v>2.2189499999999984E-2</c:v>
                </c:pt>
                <c:pt idx="4085">
                  <c:v>2.2195999999999994E-2</c:v>
                </c:pt>
                <c:pt idx="4086">
                  <c:v>2.2185499999999986E-2</c:v>
                </c:pt>
                <c:pt idx="4087">
                  <c:v>2.2181499999999993E-2</c:v>
                </c:pt>
                <c:pt idx="4088">
                  <c:v>2.2172499999999991E-2</c:v>
                </c:pt>
                <c:pt idx="4089">
                  <c:v>2.2163499999999989E-2</c:v>
                </c:pt>
                <c:pt idx="4090">
                  <c:v>2.2154499999999997E-2</c:v>
                </c:pt>
                <c:pt idx="4091">
                  <c:v>2.2140499999999997E-2</c:v>
                </c:pt>
                <c:pt idx="4092">
                  <c:v>2.2133499999999997E-2</c:v>
                </c:pt>
                <c:pt idx="4093">
                  <c:v>2.2125999999999996E-2</c:v>
                </c:pt>
                <c:pt idx="4094">
                  <c:v>2.2119500000000004E-2</c:v>
                </c:pt>
                <c:pt idx="4095">
                  <c:v>2.21125E-2</c:v>
                </c:pt>
                <c:pt idx="4096">
                  <c:v>2.2123000000000004E-2</c:v>
                </c:pt>
                <c:pt idx="4097">
                  <c:v>2.2121000000000005E-2</c:v>
                </c:pt>
                <c:pt idx="4098">
                  <c:v>2.2126000000000007E-2</c:v>
                </c:pt>
                <c:pt idx="4099">
                  <c:v>2.2110500000000005E-2</c:v>
                </c:pt>
                <c:pt idx="4100">
                  <c:v>2.2120500000000005E-2</c:v>
                </c:pt>
                <c:pt idx="4101">
                  <c:v>2.2114500000000009E-2</c:v>
                </c:pt>
                <c:pt idx="4102">
                  <c:v>2.2123000000000014E-2</c:v>
                </c:pt>
                <c:pt idx="4103">
                  <c:v>2.212600000000001E-2</c:v>
                </c:pt>
                <c:pt idx="4104">
                  <c:v>2.2139000000000009E-2</c:v>
                </c:pt>
                <c:pt idx="4105">
                  <c:v>2.2097500000000006E-2</c:v>
                </c:pt>
                <c:pt idx="4106">
                  <c:v>2.2099500000000001E-2</c:v>
                </c:pt>
                <c:pt idx="4107">
                  <c:v>2.2111000000000006E-2</c:v>
                </c:pt>
                <c:pt idx="4108">
                  <c:v>2.2117500000000002E-2</c:v>
                </c:pt>
                <c:pt idx="4109">
                  <c:v>2.2099000000000001E-2</c:v>
                </c:pt>
                <c:pt idx="4110">
                  <c:v>2.2107499999999995E-2</c:v>
                </c:pt>
                <c:pt idx="4111">
                  <c:v>2.2107999999999999E-2</c:v>
                </c:pt>
                <c:pt idx="4112">
                  <c:v>2.2110999999999995E-2</c:v>
                </c:pt>
                <c:pt idx="4113">
                  <c:v>2.2113499999999994E-2</c:v>
                </c:pt>
                <c:pt idx="4114">
                  <c:v>2.2115999999999993E-2</c:v>
                </c:pt>
                <c:pt idx="4115">
                  <c:v>2.209849999999999E-2</c:v>
                </c:pt>
                <c:pt idx="4116">
                  <c:v>2.2106999999999991E-2</c:v>
                </c:pt>
                <c:pt idx="4117">
                  <c:v>2.2114499999999992E-2</c:v>
                </c:pt>
                <c:pt idx="4118">
                  <c:v>2.2101499999999993E-2</c:v>
                </c:pt>
                <c:pt idx="4119">
                  <c:v>2.2110499999999991E-2</c:v>
                </c:pt>
                <c:pt idx="4120">
                  <c:v>2.2136499999999993E-2</c:v>
                </c:pt>
                <c:pt idx="4121">
                  <c:v>2.2125499999999992E-2</c:v>
                </c:pt>
                <c:pt idx="4122">
                  <c:v>2.2125499999999992E-2</c:v>
                </c:pt>
                <c:pt idx="4123">
                  <c:v>2.2124999999999992E-2</c:v>
                </c:pt>
                <c:pt idx="4124">
                  <c:v>2.2118499999999989E-2</c:v>
                </c:pt>
                <c:pt idx="4125">
                  <c:v>2.2106499999999987E-2</c:v>
                </c:pt>
                <c:pt idx="4126">
                  <c:v>2.2097999999999986E-2</c:v>
                </c:pt>
                <c:pt idx="4127">
                  <c:v>2.2097999999999993E-2</c:v>
                </c:pt>
                <c:pt idx="4128">
                  <c:v>2.2082499999999988E-2</c:v>
                </c:pt>
                <c:pt idx="4129">
                  <c:v>2.2077499999999989E-2</c:v>
                </c:pt>
                <c:pt idx="4130">
                  <c:v>2.2044999999999985E-2</c:v>
                </c:pt>
                <c:pt idx="4131">
                  <c:v>2.2038499999999989E-2</c:v>
                </c:pt>
                <c:pt idx="4132">
                  <c:v>2.2050499999999987E-2</c:v>
                </c:pt>
                <c:pt idx="4133">
                  <c:v>2.2058999999999988E-2</c:v>
                </c:pt>
                <c:pt idx="4134">
                  <c:v>2.2059499999999992E-2</c:v>
                </c:pt>
                <c:pt idx="4135">
                  <c:v>2.2060999999999994E-2</c:v>
                </c:pt>
                <c:pt idx="4136">
                  <c:v>2.2038499999999996E-2</c:v>
                </c:pt>
                <c:pt idx="4137">
                  <c:v>2.2049999999999997E-2</c:v>
                </c:pt>
                <c:pt idx="4138">
                  <c:v>2.2049499999999996E-2</c:v>
                </c:pt>
                <c:pt idx="4139">
                  <c:v>2.2043999999999998E-2</c:v>
                </c:pt>
                <c:pt idx="4140">
                  <c:v>2.2046999999999994E-2</c:v>
                </c:pt>
                <c:pt idx="4141">
                  <c:v>2.20565E-2</c:v>
                </c:pt>
                <c:pt idx="4142">
                  <c:v>2.2019999999999998E-2</c:v>
                </c:pt>
                <c:pt idx="4143">
                  <c:v>2.20295E-2</c:v>
                </c:pt>
                <c:pt idx="4144">
                  <c:v>2.20325E-2</c:v>
                </c:pt>
                <c:pt idx="4145">
                  <c:v>2.2029E-2</c:v>
                </c:pt>
                <c:pt idx="4146">
                  <c:v>2.2044500000000002E-2</c:v>
                </c:pt>
                <c:pt idx="4147">
                  <c:v>2.2041499999999999E-2</c:v>
                </c:pt>
                <c:pt idx="4148">
                  <c:v>2.205E-2</c:v>
                </c:pt>
                <c:pt idx="4149">
                  <c:v>2.2072999999999999E-2</c:v>
                </c:pt>
                <c:pt idx="4150">
                  <c:v>2.2073000000000006E-2</c:v>
                </c:pt>
                <c:pt idx="4151">
                  <c:v>2.2073499999999999E-2</c:v>
                </c:pt>
                <c:pt idx="4152">
                  <c:v>2.2085500000000001E-2</c:v>
                </c:pt>
                <c:pt idx="4153">
                  <c:v>2.2087999999999997E-2</c:v>
                </c:pt>
                <c:pt idx="4154">
                  <c:v>2.2091E-2</c:v>
                </c:pt>
                <c:pt idx="4155">
                  <c:v>2.20885E-2</c:v>
                </c:pt>
                <c:pt idx="4156">
                  <c:v>2.2097999999999996E-2</c:v>
                </c:pt>
                <c:pt idx="4157">
                  <c:v>2.2096999999999988E-2</c:v>
                </c:pt>
                <c:pt idx="4158">
                  <c:v>2.2110499999999991E-2</c:v>
                </c:pt>
                <c:pt idx="4159">
                  <c:v>2.2106499999999994E-2</c:v>
                </c:pt>
                <c:pt idx="4160">
                  <c:v>2.2104999999999996E-2</c:v>
                </c:pt>
                <c:pt idx="4161">
                  <c:v>2.2114499999999995E-2</c:v>
                </c:pt>
                <c:pt idx="4162">
                  <c:v>2.2115500000000003E-2</c:v>
                </c:pt>
                <c:pt idx="4163">
                  <c:v>2.2114000000000009E-2</c:v>
                </c:pt>
                <c:pt idx="4164">
                  <c:v>2.2104500000000006E-2</c:v>
                </c:pt>
                <c:pt idx="4165">
                  <c:v>2.2107000000000005E-2</c:v>
                </c:pt>
                <c:pt idx="4166">
                  <c:v>2.2124000000000005E-2</c:v>
                </c:pt>
                <c:pt idx="4167">
                  <c:v>2.2121000000000005E-2</c:v>
                </c:pt>
                <c:pt idx="4168">
                  <c:v>2.2131500000000002E-2</c:v>
                </c:pt>
                <c:pt idx="4169">
                  <c:v>2.2137000000000007E-2</c:v>
                </c:pt>
                <c:pt idx="4170">
                  <c:v>2.2129000000000003E-2</c:v>
                </c:pt>
                <c:pt idx="4171">
                  <c:v>2.2134500000000008E-2</c:v>
                </c:pt>
                <c:pt idx="4172">
                  <c:v>2.2146000000000009E-2</c:v>
                </c:pt>
                <c:pt idx="4173">
                  <c:v>2.2148000000000008E-2</c:v>
                </c:pt>
                <c:pt idx="4174">
                  <c:v>2.2168500000000008E-2</c:v>
                </c:pt>
                <c:pt idx="4175">
                  <c:v>2.2169500000000012E-2</c:v>
                </c:pt>
                <c:pt idx="4176">
                  <c:v>2.217100000000001E-2</c:v>
                </c:pt>
                <c:pt idx="4177">
                  <c:v>2.2178500000000004E-2</c:v>
                </c:pt>
                <c:pt idx="4178">
                  <c:v>2.2177500000000006E-2</c:v>
                </c:pt>
                <c:pt idx="4179">
                  <c:v>2.2186000000000008E-2</c:v>
                </c:pt>
                <c:pt idx="4180">
                  <c:v>2.2191000000000009E-2</c:v>
                </c:pt>
                <c:pt idx="4181">
                  <c:v>2.2204500000000005E-2</c:v>
                </c:pt>
                <c:pt idx="4182">
                  <c:v>2.2216500000000004E-2</c:v>
                </c:pt>
                <c:pt idx="4183">
                  <c:v>2.2221500000000005E-2</c:v>
                </c:pt>
                <c:pt idx="4184">
                  <c:v>2.2236000000000002E-2</c:v>
                </c:pt>
                <c:pt idx="4185">
                  <c:v>2.2252500000000008E-2</c:v>
                </c:pt>
                <c:pt idx="4186">
                  <c:v>2.2262000000000014E-2</c:v>
                </c:pt>
                <c:pt idx="4187">
                  <c:v>2.234100000000001E-2</c:v>
                </c:pt>
                <c:pt idx="4188">
                  <c:v>2.2361500000000006E-2</c:v>
                </c:pt>
                <c:pt idx="4189">
                  <c:v>2.2381500000000009E-2</c:v>
                </c:pt>
                <c:pt idx="4190">
                  <c:v>2.2404000000000007E-2</c:v>
                </c:pt>
                <c:pt idx="4191">
                  <c:v>2.2423000000000002E-2</c:v>
                </c:pt>
                <c:pt idx="4192">
                  <c:v>2.2444000000000006E-2</c:v>
                </c:pt>
                <c:pt idx="4193">
                  <c:v>2.2456500000000008E-2</c:v>
                </c:pt>
                <c:pt idx="4194">
                  <c:v>2.2485000000000005E-2</c:v>
                </c:pt>
                <c:pt idx="4195">
                  <c:v>2.2499500000000006E-2</c:v>
                </c:pt>
                <c:pt idx="4196">
                  <c:v>2.2513500000000006E-2</c:v>
                </c:pt>
                <c:pt idx="4197">
                  <c:v>2.2540999999999999E-2</c:v>
                </c:pt>
                <c:pt idx="4198">
                  <c:v>2.2567499999999997E-2</c:v>
                </c:pt>
                <c:pt idx="4199">
                  <c:v>2.2579999999999996E-2</c:v>
                </c:pt>
                <c:pt idx="4200">
                  <c:v>2.2597999999999997E-2</c:v>
                </c:pt>
                <c:pt idx="4201">
                  <c:v>2.2611000000000003E-2</c:v>
                </c:pt>
                <c:pt idx="4202">
                  <c:v>2.26365E-2</c:v>
                </c:pt>
                <c:pt idx="4203">
                  <c:v>2.2654000000000004E-2</c:v>
                </c:pt>
                <c:pt idx="4204">
                  <c:v>2.2675500000000005E-2</c:v>
                </c:pt>
                <c:pt idx="4205">
                  <c:v>2.2698000000000006E-2</c:v>
                </c:pt>
                <c:pt idx="4206">
                  <c:v>2.2703500000000005E-2</c:v>
                </c:pt>
                <c:pt idx="4207">
                  <c:v>2.2719E-2</c:v>
                </c:pt>
                <c:pt idx="4208">
                  <c:v>2.273E-2</c:v>
                </c:pt>
                <c:pt idx="4209">
                  <c:v>2.2741000000000001E-2</c:v>
                </c:pt>
                <c:pt idx="4210">
                  <c:v>2.2757999999999997E-2</c:v>
                </c:pt>
                <c:pt idx="4211">
                  <c:v>2.2760000000000002E-2</c:v>
                </c:pt>
                <c:pt idx="4212">
                  <c:v>2.2776499999999998E-2</c:v>
                </c:pt>
                <c:pt idx="4213">
                  <c:v>2.2784499999999999E-2</c:v>
                </c:pt>
                <c:pt idx="4214">
                  <c:v>2.2803499999999994E-2</c:v>
                </c:pt>
                <c:pt idx="4215">
                  <c:v>2.2810999999999994E-2</c:v>
                </c:pt>
                <c:pt idx="4216">
                  <c:v>2.2828999999999999E-2</c:v>
                </c:pt>
                <c:pt idx="4217">
                  <c:v>2.2828499999999998E-2</c:v>
                </c:pt>
                <c:pt idx="4218">
                  <c:v>2.28375E-2</c:v>
                </c:pt>
                <c:pt idx="4219">
                  <c:v>2.2841500000000004E-2</c:v>
                </c:pt>
                <c:pt idx="4220">
                  <c:v>2.2844499999999997E-2</c:v>
                </c:pt>
                <c:pt idx="4221">
                  <c:v>2.2849500000000002E-2</c:v>
                </c:pt>
                <c:pt idx="4222">
                  <c:v>2.2857499999999996E-2</c:v>
                </c:pt>
                <c:pt idx="4223">
                  <c:v>2.2870499999999998E-2</c:v>
                </c:pt>
                <c:pt idx="4224">
                  <c:v>2.2877999999999999E-2</c:v>
                </c:pt>
                <c:pt idx="4225">
                  <c:v>2.2880999999999992E-2</c:v>
                </c:pt>
                <c:pt idx="4226">
                  <c:v>2.2887499999999991E-2</c:v>
                </c:pt>
                <c:pt idx="4227">
                  <c:v>2.2891499999999988E-2</c:v>
                </c:pt>
                <c:pt idx="4228">
                  <c:v>2.2897999999999988E-2</c:v>
                </c:pt>
                <c:pt idx="4229">
                  <c:v>2.2913499999999986E-2</c:v>
                </c:pt>
                <c:pt idx="4230">
                  <c:v>2.2926999999999989E-2</c:v>
                </c:pt>
                <c:pt idx="4231">
                  <c:v>2.2946999999999988E-2</c:v>
                </c:pt>
                <c:pt idx="4232">
                  <c:v>2.2971999999999989E-2</c:v>
                </c:pt>
                <c:pt idx="4233">
                  <c:v>2.2942999999999984E-2</c:v>
                </c:pt>
                <c:pt idx="4234">
                  <c:v>2.2962999999999987E-2</c:v>
                </c:pt>
                <c:pt idx="4235">
                  <c:v>2.2990999999999987E-2</c:v>
                </c:pt>
                <c:pt idx="4236">
                  <c:v>2.3016999999999985E-2</c:v>
                </c:pt>
                <c:pt idx="4237">
                  <c:v>2.3037499999999985E-2</c:v>
                </c:pt>
                <c:pt idx="4238">
                  <c:v>2.3057999999999988E-2</c:v>
                </c:pt>
                <c:pt idx="4239">
                  <c:v>2.3072499999999989E-2</c:v>
                </c:pt>
                <c:pt idx="4240">
                  <c:v>2.3091999999999991E-2</c:v>
                </c:pt>
                <c:pt idx="4241">
                  <c:v>2.3122999999999991E-2</c:v>
                </c:pt>
                <c:pt idx="4242">
                  <c:v>2.3140999999999988E-2</c:v>
                </c:pt>
                <c:pt idx="4243">
                  <c:v>2.3163999999999994E-2</c:v>
                </c:pt>
                <c:pt idx="4244">
                  <c:v>2.3189999999999992E-2</c:v>
                </c:pt>
                <c:pt idx="4245">
                  <c:v>2.3207499999999989E-2</c:v>
                </c:pt>
                <c:pt idx="4246">
                  <c:v>2.322649999999999E-2</c:v>
                </c:pt>
                <c:pt idx="4247">
                  <c:v>2.3266999999999989E-2</c:v>
                </c:pt>
                <c:pt idx="4248">
                  <c:v>2.3287999999999989E-2</c:v>
                </c:pt>
                <c:pt idx="4249">
                  <c:v>2.3313999999999991E-2</c:v>
                </c:pt>
                <c:pt idx="4250">
                  <c:v>2.3330999999999991E-2</c:v>
                </c:pt>
                <c:pt idx="4251">
                  <c:v>2.3318999999999993E-2</c:v>
                </c:pt>
                <c:pt idx="4252">
                  <c:v>2.3341499999999987E-2</c:v>
                </c:pt>
                <c:pt idx="4253">
                  <c:v>2.3314999999999989E-2</c:v>
                </c:pt>
                <c:pt idx="4254">
                  <c:v>2.3313999999999991E-2</c:v>
                </c:pt>
                <c:pt idx="4255">
                  <c:v>2.333699999999999E-2</c:v>
                </c:pt>
                <c:pt idx="4256">
                  <c:v>2.3357499999999996E-2</c:v>
                </c:pt>
                <c:pt idx="4257">
                  <c:v>2.3381999999999997E-2</c:v>
                </c:pt>
                <c:pt idx="4258">
                  <c:v>2.3398499999999992E-2</c:v>
                </c:pt>
                <c:pt idx="4259">
                  <c:v>2.3413999999999994E-2</c:v>
                </c:pt>
                <c:pt idx="4260">
                  <c:v>2.3429999999999992E-2</c:v>
                </c:pt>
                <c:pt idx="4261">
                  <c:v>2.3454499999999993E-2</c:v>
                </c:pt>
                <c:pt idx="4262">
                  <c:v>2.3477499999999988E-2</c:v>
                </c:pt>
                <c:pt idx="4263">
                  <c:v>2.3500999999999991E-2</c:v>
                </c:pt>
                <c:pt idx="4264">
                  <c:v>2.3522499999999988E-2</c:v>
                </c:pt>
                <c:pt idx="4265">
                  <c:v>2.3541499999999983E-2</c:v>
                </c:pt>
                <c:pt idx="4266">
                  <c:v>2.3562999999999987E-2</c:v>
                </c:pt>
                <c:pt idx="4267">
                  <c:v>2.3589499999999992E-2</c:v>
                </c:pt>
                <c:pt idx="4268">
                  <c:v>2.3619499999999988E-2</c:v>
                </c:pt>
                <c:pt idx="4269">
                  <c:v>2.3641499999999992E-2</c:v>
                </c:pt>
                <c:pt idx="4270">
                  <c:v>2.3659999999999994E-2</c:v>
                </c:pt>
                <c:pt idx="4271">
                  <c:v>2.3675999999999996E-2</c:v>
                </c:pt>
                <c:pt idx="4272">
                  <c:v>2.3697999999999997E-2</c:v>
                </c:pt>
                <c:pt idx="4273">
                  <c:v>2.3713999999999995E-2</c:v>
                </c:pt>
                <c:pt idx="4274">
                  <c:v>2.3727999999999999E-2</c:v>
                </c:pt>
                <c:pt idx="4275">
                  <c:v>2.3748000000000002E-2</c:v>
                </c:pt>
                <c:pt idx="4276">
                  <c:v>2.3768500000000001E-2</c:v>
                </c:pt>
                <c:pt idx="4277">
                  <c:v>2.3800500000000002E-2</c:v>
                </c:pt>
                <c:pt idx="4278">
                  <c:v>2.3821999999999996E-2</c:v>
                </c:pt>
                <c:pt idx="4279">
                  <c:v>2.3841500000000002E-2</c:v>
                </c:pt>
                <c:pt idx="4280">
                  <c:v>2.3869999999999999E-2</c:v>
                </c:pt>
                <c:pt idx="4281">
                  <c:v>2.3900500000000005E-2</c:v>
                </c:pt>
                <c:pt idx="4282">
                  <c:v>2.3915000000000002E-2</c:v>
                </c:pt>
                <c:pt idx="4283">
                  <c:v>2.3937500000000007E-2</c:v>
                </c:pt>
                <c:pt idx="4284">
                  <c:v>2.3966500000000005E-2</c:v>
                </c:pt>
                <c:pt idx="4285">
                  <c:v>2.3992500000000003E-2</c:v>
                </c:pt>
                <c:pt idx="4286">
                  <c:v>2.4014999999999998E-2</c:v>
                </c:pt>
                <c:pt idx="4287">
                  <c:v>2.4043499999999999E-2</c:v>
                </c:pt>
                <c:pt idx="4288">
                  <c:v>2.4067999999999996E-2</c:v>
                </c:pt>
                <c:pt idx="4289">
                  <c:v>2.4086000000000003E-2</c:v>
                </c:pt>
                <c:pt idx="4290">
                  <c:v>2.4106500000000003E-2</c:v>
                </c:pt>
                <c:pt idx="4291">
                  <c:v>2.4132000000000001E-2</c:v>
                </c:pt>
                <c:pt idx="4292">
                  <c:v>2.4159500000000004E-2</c:v>
                </c:pt>
                <c:pt idx="4293">
                  <c:v>2.41905E-2</c:v>
                </c:pt>
                <c:pt idx="4294">
                  <c:v>2.4229000000000007E-2</c:v>
                </c:pt>
                <c:pt idx="4295">
                  <c:v>2.426650000000001E-2</c:v>
                </c:pt>
                <c:pt idx="4296">
                  <c:v>2.4289500000000012E-2</c:v>
                </c:pt>
                <c:pt idx="4297">
                  <c:v>2.4307500000000006E-2</c:v>
                </c:pt>
                <c:pt idx="4298">
                  <c:v>2.4319000000000007E-2</c:v>
                </c:pt>
                <c:pt idx="4299">
                  <c:v>2.4341500000000005E-2</c:v>
                </c:pt>
                <c:pt idx="4300">
                  <c:v>2.4350000000000004E-2</c:v>
                </c:pt>
                <c:pt idx="4301">
                  <c:v>2.4371500000000001E-2</c:v>
                </c:pt>
                <c:pt idx="4302">
                  <c:v>2.4387999999999996E-2</c:v>
                </c:pt>
                <c:pt idx="4303">
                  <c:v>2.4408500000000003E-2</c:v>
                </c:pt>
                <c:pt idx="4304">
                  <c:v>2.4430999999999994E-2</c:v>
                </c:pt>
                <c:pt idx="4305">
                  <c:v>2.4440499999999993E-2</c:v>
                </c:pt>
                <c:pt idx="4306">
                  <c:v>2.4454499999999994E-2</c:v>
                </c:pt>
                <c:pt idx="4307">
                  <c:v>2.4472999999999998E-2</c:v>
                </c:pt>
                <c:pt idx="4308">
                  <c:v>2.4491499999999999E-2</c:v>
                </c:pt>
                <c:pt idx="4309">
                  <c:v>2.4520499999999994E-2</c:v>
                </c:pt>
                <c:pt idx="4310">
                  <c:v>2.454099999999999E-2</c:v>
                </c:pt>
                <c:pt idx="4311">
                  <c:v>2.4567999999999993E-2</c:v>
                </c:pt>
                <c:pt idx="4312">
                  <c:v>2.4590499999999994E-2</c:v>
                </c:pt>
                <c:pt idx="4313">
                  <c:v>2.460399999999999E-2</c:v>
                </c:pt>
                <c:pt idx="4314">
                  <c:v>2.4625999999999992E-2</c:v>
                </c:pt>
                <c:pt idx="4315">
                  <c:v>2.4653499999999991E-2</c:v>
                </c:pt>
                <c:pt idx="4316">
                  <c:v>2.4675499999999996E-2</c:v>
                </c:pt>
                <c:pt idx="4317">
                  <c:v>2.4705499999999995E-2</c:v>
                </c:pt>
                <c:pt idx="4318">
                  <c:v>2.4736999999999995E-2</c:v>
                </c:pt>
                <c:pt idx="4319">
                  <c:v>2.4758999999999993E-2</c:v>
                </c:pt>
                <c:pt idx="4320">
                  <c:v>2.4779499999999996E-2</c:v>
                </c:pt>
                <c:pt idx="4321">
                  <c:v>2.4812499999999994E-2</c:v>
                </c:pt>
                <c:pt idx="4322">
                  <c:v>2.4837999999999995E-2</c:v>
                </c:pt>
                <c:pt idx="4323">
                  <c:v>2.4869999999999996E-2</c:v>
                </c:pt>
                <c:pt idx="4324">
                  <c:v>2.4906999999999999E-2</c:v>
                </c:pt>
                <c:pt idx="4325">
                  <c:v>2.4954999999999998E-2</c:v>
                </c:pt>
                <c:pt idx="4326">
                  <c:v>2.4988999999999994E-2</c:v>
                </c:pt>
                <c:pt idx="4327">
                  <c:v>2.5026499999999993E-2</c:v>
                </c:pt>
                <c:pt idx="4328">
                  <c:v>2.5059499999999995E-2</c:v>
                </c:pt>
                <c:pt idx="4329">
                  <c:v>2.5091499999999996E-2</c:v>
                </c:pt>
                <c:pt idx="4330">
                  <c:v>2.5144499999999997E-2</c:v>
                </c:pt>
                <c:pt idx="4331">
                  <c:v>2.5181999999999996E-2</c:v>
                </c:pt>
                <c:pt idx="4332">
                  <c:v>2.5215499999999991E-2</c:v>
                </c:pt>
                <c:pt idx="4333">
                  <c:v>2.5255999999999994E-2</c:v>
                </c:pt>
                <c:pt idx="4334">
                  <c:v>2.528699999999999E-2</c:v>
                </c:pt>
                <c:pt idx="4335">
                  <c:v>2.5318999999999991E-2</c:v>
                </c:pt>
                <c:pt idx="4336">
                  <c:v>2.5346999999999991E-2</c:v>
                </c:pt>
                <c:pt idx="4337">
                  <c:v>2.5369000000000003E-2</c:v>
                </c:pt>
                <c:pt idx="4338">
                  <c:v>2.5404499999999993E-2</c:v>
                </c:pt>
                <c:pt idx="4339">
                  <c:v>2.5447500000000001E-2</c:v>
                </c:pt>
                <c:pt idx="4340">
                  <c:v>2.5477999999999997E-2</c:v>
                </c:pt>
                <c:pt idx="4341">
                  <c:v>2.5507499999999989E-2</c:v>
                </c:pt>
                <c:pt idx="4342">
                  <c:v>2.5539999999999993E-2</c:v>
                </c:pt>
                <c:pt idx="4343">
                  <c:v>2.5573499999999996E-2</c:v>
                </c:pt>
                <c:pt idx="4344">
                  <c:v>2.5607999999999999E-2</c:v>
                </c:pt>
                <c:pt idx="4345">
                  <c:v>2.5645999999999992E-2</c:v>
                </c:pt>
                <c:pt idx="4346">
                  <c:v>2.5669000000000001E-2</c:v>
                </c:pt>
                <c:pt idx="4347">
                  <c:v>2.5711499999999998E-2</c:v>
                </c:pt>
                <c:pt idx="4348">
                  <c:v>2.5734499999999997E-2</c:v>
                </c:pt>
                <c:pt idx="4349">
                  <c:v>2.5763499999999991E-2</c:v>
                </c:pt>
                <c:pt idx="4350">
                  <c:v>2.5791999999999992E-2</c:v>
                </c:pt>
                <c:pt idx="4351">
                  <c:v>2.5823499999999999E-2</c:v>
                </c:pt>
                <c:pt idx="4352">
                  <c:v>2.5850499999999998E-2</c:v>
                </c:pt>
                <c:pt idx="4353">
                  <c:v>2.5881499999999998E-2</c:v>
                </c:pt>
                <c:pt idx="4354">
                  <c:v>2.5913499999999989E-2</c:v>
                </c:pt>
                <c:pt idx="4355">
                  <c:v>2.5941499999999992E-2</c:v>
                </c:pt>
                <c:pt idx="4356">
                  <c:v>2.5966499999999993E-2</c:v>
                </c:pt>
                <c:pt idx="4357">
                  <c:v>2.599849999999999E-2</c:v>
                </c:pt>
                <c:pt idx="4358">
                  <c:v>2.6020999999999989E-2</c:v>
                </c:pt>
                <c:pt idx="4359">
                  <c:v>2.6051999999999992E-2</c:v>
                </c:pt>
                <c:pt idx="4360">
                  <c:v>2.6066499999999992E-2</c:v>
                </c:pt>
                <c:pt idx="4361">
                  <c:v>2.6095499999999997E-2</c:v>
                </c:pt>
                <c:pt idx="4362">
                  <c:v>2.6129999999999997E-2</c:v>
                </c:pt>
                <c:pt idx="4363">
                  <c:v>2.6161E-2</c:v>
                </c:pt>
                <c:pt idx="4364">
                  <c:v>2.6190999999999996E-2</c:v>
                </c:pt>
                <c:pt idx="4365">
                  <c:v>2.6220999999999998E-2</c:v>
                </c:pt>
                <c:pt idx="4366">
                  <c:v>2.6259499999999995E-2</c:v>
                </c:pt>
                <c:pt idx="4367">
                  <c:v>2.6301000000000001E-2</c:v>
                </c:pt>
                <c:pt idx="4368">
                  <c:v>2.6321499999999994E-2</c:v>
                </c:pt>
                <c:pt idx="4369">
                  <c:v>2.6353499999999995E-2</c:v>
                </c:pt>
                <c:pt idx="4370">
                  <c:v>2.6393E-2</c:v>
                </c:pt>
                <c:pt idx="4371">
                  <c:v>2.6428499999999997E-2</c:v>
                </c:pt>
                <c:pt idx="4372">
                  <c:v>2.6457499999999995E-2</c:v>
                </c:pt>
                <c:pt idx="4373">
                  <c:v>2.6501999999999994E-2</c:v>
                </c:pt>
                <c:pt idx="4374">
                  <c:v>2.6529499999999998E-2</c:v>
                </c:pt>
                <c:pt idx="4375">
                  <c:v>2.6578499999999998E-2</c:v>
                </c:pt>
                <c:pt idx="4376">
                  <c:v>2.6622499999999993E-2</c:v>
                </c:pt>
                <c:pt idx="4377">
                  <c:v>2.6646499999999997E-2</c:v>
                </c:pt>
                <c:pt idx="4378">
                  <c:v>2.6681499999999997E-2</c:v>
                </c:pt>
                <c:pt idx="4379">
                  <c:v>2.67055E-2</c:v>
                </c:pt>
                <c:pt idx="4380">
                  <c:v>2.6733499999999997E-2</c:v>
                </c:pt>
                <c:pt idx="4381">
                  <c:v>2.6760499999999996E-2</c:v>
                </c:pt>
                <c:pt idx="4382">
                  <c:v>2.6787499999999995E-2</c:v>
                </c:pt>
                <c:pt idx="4383">
                  <c:v>2.6824499999999994E-2</c:v>
                </c:pt>
                <c:pt idx="4384">
                  <c:v>2.6865999999999991E-2</c:v>
                </c:pt>
                <c:pt idx="4385">
                  <c:v>2.6898999999999992E-2</c:v>
                </c:pt>
                <c:pt idx="4386">
                  <c:v>2.692749999999999E-2</c:v>
                </c:pt>
                <c:pt idx="4387">
                  <c:v>2.6892999999999993E-2</c:v>
                </c:pt>
                <c:pt idx="4388">
                  <c:v>2.6912999999999992E-2</c:v>
                </c:pt>
                <c:pt idx="4389">
                  <c:v>2.6926499999999992E-2</c:v>
                </c:pt>
                <c:pt idx="4390">
                  <c:v>2.6993999999999994E-2</c:v>
                </c:pt>
                <c:pt idx="4391">
                  <c:v>2.7026999999999992E-2</c:v>
                </c:pt>
                <c:pt idx="4392">
                  <c:v>2.7044499999999996E-2</c:v>
                </c:pt>
                <c:pt idx="4393">
                  <c:v>2.7073999999999994E-2</c:v>
                </c:pt>
                <c:pt idx="4394">
                  <c:v>2.7081999999999998E-2</c:v>
                </c:pt>
                <c:pt idx="4395">
                  <c:v>2.7088999999999998E-2</c:v>
                </c:pt>
                <c:pt idx="4396">
                  <c:v>2.7112000000000004E-2</c:v>
                </c:pt>
                <c:pt idx="4397">
                  <c:v>2.7134500000000002E-2</c:v>
                </c:pt>
                <c:pt idx="4398">
                  <c:v>2.7145499999999999E-2</c:v>
                </c:pt>
                <c:pt idx="4399">
                  <c:v>2.7132500000000004E-2</c:v>
                </c:pt>
                <c:pt idx="4400">
                  <c:v>2.7137000000000001E-2</c:v>
                </c:pt>
                <c:pt idx="4401">
                  <c:v>2.7147500000000001E-2</c:v>
                </c:pt>
                <c:pt idx="4402">
                  <c:v>2.7164500000000005E-2</c:v>
                </c:pt>
                <c:pt idx="4403">
                  <c:v>2.7181500000000004E-2</c:v>
                </c:pt>
                <c:pt idx="4404">
                  <c:v>2.7190000000000002E-2</c:v>
                </c:pt>
                <c:pt idx="4405">
                  <c:v>2.7209000000000004E-2</c:v>
                </c:pt>
                <c:pt idx="4406">
                  <c:v>2.7225000000000003E-2</c:v>
                </c:pt>
                <c:pt idx="4407">
                  <c:v>2.7234999999999999E-2</c:v>
                </c:pt>
                <c:pt idx="4408">
                  <c:v>2.7252000000000005E-2</c:v>
                </c:pt>
                <c:pt idx="4409">
                  <c:v>2.7266500000000006E-2</c:v>
                </c:pt>
                <c:pt idx="4410">
                  <c:v>2.7278000000000004E-2</c:v>
                </c:pt>
                <c:pt idx="4411">
                  <c:v>2.7292500000000008E-2</c:v>
                </c:pt>
                <c:pt idx="4412">
                  <c:v>2.7298500000000007E-2</c:v>
                </c:pt>
                <c:pt idx="4413">
                  <c:v>2.7312000000000006E-2</c:v>
                </c:pt>
                <c:pt idx="4414">
                  <c:v>2.7316500000000011E-2</c:v>
                </c:pt>
                <c:pt idx="4415">
                  <c:v>2.7327500000000008E-2</c:v>
                </c:pt>
                <c:pt idx="4416">
                  <c:v>2.7326500000000011E-2</c:v>
                </c:pt>
                <c:pt idx="4417">
                  <c:v>2.7343000000000003E-2</c:v>
                </c:pt>
                <c:pt idx="4418">
                  <c:v>2.7356500000000002E-2</c:v>
                </c:pt>
                <c:pt idx="4419">
                  <c:v>2.7393000000000004E-2</c:v>
                </c:pt>
                <c:pt idx="4420">
                  <c:v>2.7413000000000007E-2</c:v>
                </c:pt>
                <c:pt idx="4421">
                  <c:v>2.74205E-2</c:v>
                </c:pt>
                <c:pt idx="4422">
                  <c:v>2.7412000000000002E-2</c:v>
                </c:pt>
                <c:pt idx="4423">
                  <c:v>2.7414500000000005E-2</c:v>
                </c:pt>
                <c:pt idx="4424">
                  <c:v>2.7421500000000005E-2</c:v>
                </c:pt>
                <c:pt idx="4425">
                  <c:v>2.7442500000000005E-2</c:v>
                </c:pt>
                <c:pt idx="4426">
                  <c:v>2.7452000000000004E-2</c:v>
                </c:pt>
                <c:pt idx="4427">
                  <c:v>2.7464000000000002E-2</c:v>
                </c:pt>
                <c:pt idx="4428">
                  <c:v>2.7478000000000006E-2</c:v>
                </c:pt>
                <c:pt idx="4429">
                  <c:v>2.7531500000000011E-2</c:v>
                </c:pt>
                <c:pt idx="4430">
                  <c:v>2.754150000000001E-2</c:v>
                </c:pt>
                <c:pt idx="4431">
                  <c:v>2.7543000000000012E-2</c:v>
                </c:pt>
                <c:pt idx="4432">
                  <c:v>2.7541500000000007E-2</c:v>
                </c:pt>
                <c:pt idx="4433">
                  <c:v>2.7552000000000004E-2</c:v>
                </c:pt>
                <c:pt idx="4434">
                  <c:v>2.7554500000000006E-2</c:v>
                </c:pt>
                <c:pt idx="4435">
                  <c:v>2.7552000000000004E-2</c:v>
                </c:pt>
                <c:pt idx="4436">
                  <c:v>2.7560500000000005E-2</c:v>
                </c:pt>
                <c:pt idx="4437">
                  <c:v>2.7565500000000007E-2</c:v>
                </c:pt>
                <c:pt idx="4438">
                  <c:v>2.7581500000000005E-2</c:v>
                </c:pt>
                <c:pt idx="4439">
                  <c:v>2.7592000000000009E-2</c:v>
                </c:pt>
                <c:pt idx="4440">
                  <c:v>2.7594000000000007E-2</c:v>
                </c:pt>
                <c:pt idx="4441">
                  <c:v>2.7599500000000009E-2</c:v>
                </c:pt>
                <c:pt idx="4442">
                  <c:v>2.7591000000000011E-2</c:v>
                </c:pt>
                <c:pt idx="4443">
                  <c:v>2.7582500000000013E-2</c:v>
                </c:pt>
                <c:pt idx="4444">
                  <c:v>2.758300000000001E-2</c:v>
                </c:pt>
                <c:pt idx="4445">
                  <c:v>2.7586000000000017E-2</c:v>
                </c:pt>
                <c:pt idx="4446">
                  <c:v>2.7591500000000012E-2</c:v>
                </c:pt>
                <c:pt idx="4447">
                  <c:v>2.7580500000000011E-2</c:v>
                </c:pt>
                <c:pt idx="4448">
                  <c:v>2.7584500000000008E-2</c:v>
                </c:pt>
                <c:pt idx="4449">
                  <c:v>2.7577500000000012E-2</c:v>
                </c:pt>
                <c:pt idx="4450">
                  <c:v>2.7572000000000006E-2</c:v>
                </c:pt>
                <c:pt idx="4451">
                  <c:v>2.7603000000000003E-2</c:v>
                </c:pt>
                <c:pt idx="4452">
                  <c:v>2.7606000000000006E-2</c:v>
                </c:pt>
                <c:pt idx="4453">
                  <c:v>2.7617500000000003E-2</c:v>
                </c:pt>
                <c:pt idx="4454">
                  <c:v>2.7629000000000004E-2</c:v>
                </c:pt>
                <c:pt idx="4455">
                  <c:v>2.7627500000000006E-2</c:v>
                </c:pt>
                <c:pt idx="4456">
                  <c:v>2.7631000000000006E-2</c:v>
                </c:pt>
                <c:pt idx="4457">
                  <c:v>2.7630000000000002E-2</c:v>
                </c:pt>
                <c:pt idx="4458">
                  <c:v>2.7644000000000002E-2</c:v>
                </c:pt>
                <c:pt idx="4459">
                  <c:v>2.7649500000000004E-2</c:v>
                </c:pt>
                <c:pt idx="4460">
                  <c:v>2.7649000000000003E-2</c:v>
                </c:pt>
                <c:pt idx="4461">
                  <c:v>2.7651000000000002E-2</c:v>
                </c:pt>
                <c:pt idx="4462">
                  <c:v>2.7652999999999997E-2</c:v>
                </c:pt>
                <c:pt idx="4463">
                  <c:v>2.7656000000000003E-2</c:v>
                </c:pt>
                <c:pt idx="4464">
                  <c:v>2.7661500000000006E-2</c:v>
                </c:pt>
                <c:pt idx="4465">
                  <c:v>2.7638500000000007E-2</c:v>
                </c:pt>
                <c:pt idx="4466">
                  <c:v>2.7632500000000008E-2</c:v>
                </c:pt>
                <c:pt idx="4467">
                  <c:v>2.7636000000000008E-2</c:v>
                </c:pt>
                <c:pt idx="4468">
                  <c:v>2.7639000000000011E-2</c:v>
                </c:pt>
                <c:pt idx="4469">
                  <c:v>2.7702000000000004E-2</c:v>
                </c:pt>
                <c:pt idx="4470">
                  <c:v>2.7714000000000006E-2</c:v>
                </c:pt>
                <c:pt idx="4471">
                  <c:v>2.7727000000000005E-2</c:v>
                </c:pt>
                <c:pt idx="4472">
                  <c:v>2.77325E-2</c:v>
                </c:pt>
                <c:pt idx="4473">
                  <c:v>2.7751499999999995E-2</c:v>
                </c:pt>
                <c:pt idx="4474">
                  <c:v>2.7753999999999997E-2</c:v>
                </c:pt>
                <c:pt idx="4475">
                  <c:v>2.7751000000000001E-2</c:v>
                </c:pt>
                <c:pt idx="4476">
                  <c:v>2.7751000000000005E-2</c:v>
                </c:pt>
                <c:pt idx="4477">
                  <c:v>2.7735500000000003E-2</c:v>
                </c:pt>
                <c:pt idx="4478">
                  <c:v>2.7738000000000006E-2</c:v>
                </c:pt>
                <c:pt idx="4479">
                  <c:v>2.7749000000000006E-2</c:v>
                </c:pt>
                <c:pt idx="4480">
                  <c:v>2.7749500000000003E-2</c:v>
                </c:pt>
                <c:pt idx="4481">
                  <c:v>2.7780500000000003E-2</c:v>
                </c:pt>
                <c:pt idx="4482">
                  <c:v>2.7786000000000009E-2</c:v>
                </c:pt>
                <c:pt idx="4483">
                  <c:v>2.7777000000000007E-2</c:v>
                </c:pt>
                <c:pt idx="4484">
                  <c:v>2.77665E-2</c:v>
                </c:pt>
                <c:pt idx="4485">
                  <c:v>2.7785999999999998E-2</c:v>
                </c:pt>
                <c:pt idx="4486">
                  <c:v>2.7793499999999999E-2</c:v>
                </c:pt>
                <c:pt idx="4487">
                  <c:v>2.7761999999999998E-2</c:v>
                </c:pt>
                <c:pt idx="4488">
                  <c:v>2.7769499999999992E-2</c:v>
                </c:pt>
                <c:pt idx="4489">
                  <c:v>2.7771499999999998E-2</c:v>
                </c:pt>
                <c:pt idx="4490">
                  <c:v>2.7814999999999999E-2</c:v>
                </c:pt>
                <c:pt idx="4491">
                  <c:v>2.7817499999999992E-2</c:v>
                </c:pt>
                <c:pt idx="4492">
                  <c:v>2.7868499999999994E-2</c:v>
                </c:pt>
                <c:pt idx="4493">
                  <c:v>2.7870999999999993E-2</c:v>
                </c:pt>
                <c:pt idx="4494">
                  <c:v>2.7847499999999997E-2</c:v>
                </c:pt>
                <c:pt idx="4495">
                  <c:v>2.7836999999999997E-2</c:v>
                </c:pt>
                <c:pt idx="4496">
                  <c:v>2.7848999999999995E-2</c:v>
                </c:pt>
                <c:pt idx="4497">
                  <c:v>2.7854999999999998E-2</c:v>
                </c:pt>
                <c:pt idx="4498">
                  <c:v>2.7872499999999998E-2</c:v>
                </c:pt>
                <c:pt idx="4499">
                  <c:v>2.7857499999999997E-2</c:v>
                </c:pt>
                <c:pt idx="4500">
                  <c:v>2.7866999999999992E-2</c:v>
                </c:pt>
                <c:pt idx="4501">
                  <c:v>2.7866499999999995E-2</c:v>
                </c:pt>
                <c:pt idx="4502">
                  <c:v>2.7866499999999989E-2</c:v>
                </c:pt>
                <c:pt idx="4503">
                  <c:v>2.787149999999999E-2</c:v>
                </c:pt>
                <c:pt idx="4504">
                  <c:v>2.7869999999999982E-2</c:v>
                </c:pt>
                <c:pt idx="4505">
                  <c:v>2.786799999999999E-2</c:v>
                </c:pt>
                <c:pt idx="4506">
                  <c:v>2.7851499999999987E-2</c:v>
                </c:pt>
                <c:pt idx="4507">
                  <c:v>2.7849999999999989E-2</c:v>
                </c:pt>
                <c:pt idx="4508">
                  <c:v>2.785049999999999E-2</c:v>
                </c:pt>
                <c:pt idx="4509">
                  <c:v>2.7842499999999992E-2</c:v>
                </c:pt>
                <c:pt idx="4510">
                  <c:v>2.7847999999999994E-2</c:v>
                </c:pt>
                <c:pt idx="4511">
                  <c:v>2.7878999999999991E-2</c:v>
                </c:pt>
                <c:pt idx="4512">
                  <c:v>2.7884999999999986E-2</c:v>
                </c:pt>
                <c:pt idx="4513">
                  <c:v>2.7891999999999986E-2</c:v>
                </c:pt>
                <c:pt idx="4514">
                  <c:v>2.789599999999999E-2</c:v>
                </c:pt>
                <c:pt idx="4515">
                  <c:v>2.7896999999999995E-2</c:v>
                </c:pt>
                <c:pt idx="4516">
                  <c:v>2.7897499999999999E-2</c:v>
                </c:pt>
                <c:pt idx="4517">
                  <c:v>2.7902999999999994E-2</c:v>
                </c:pt>
                <c:pt idx="4518">
                  <c:v>2.7896999999999995E-2</c:v>
                </c:pt>
                <c:pt idx="4519">
                  <c:v>2.790649999999999E-2</c:v>
                </c:pt>
                <c:pt idx="4520">
                  <c:v>2.7873499999999992E-2</c:v>
                </c:pt>
                <c:pt idx="4521">
                  <c:v>2.7876499999999992E-2</c:v>
                </c:pt>
                <c:pt idx="4522">
                  <c:v>2.7883499999999992E-2</c:v>
                </c:pt>
                <c:pt idx="4523">
                  <c:v>2.7881499999999986E-2</c:v>
                </c:pt>
                <c:pt idx="4524">
                  <c:v>2.7877999999999986E-2</c:v>
                </c:pt>
                <c:pt idx="4525">
                  <c:v>2.7860499999999986E-2</c:v>
                </c:pt>
                <c:pt idx="4526">
                  <c:v>2.7854999999999991E-2</c:v>
                </c:pt>
                <c:pt idx="4527">
                  <c:v>2.7853499999999989E-2</c:v>
                </c:pt>
                <c:pt idx="4528">
                  <c:v>2.7847999999999987E-2</c:v>
                </c:pt>
                <c:pt idx="4529">
                  <c:v>2.7839999999999993E-2</c:v>
                </c:pt>
                <c:pt idx="4530">
                  <c:v>2.7843E-2</c:v>
                </c:pt>
                <c:pt idx="4531">
                  <c:v>2.7830499999999998E-2</c:v>
                </c:pt>
                <c:pt idx="4532">
                  <c:v>2.7823499999999998E-2</c:v>
                </c:pt>
                <c:pt idx="4533">
                  <c:v>2.7809499999999997E-2</c:v>
                </c:pt>
                <c:pt idx="4534">
                  <c:v>2.7804499999999996E-2</c:v>
                </c:pt>
                <c:pt idx="4535">
                  <c:v>2.7793499999999995E-2</c:v>
                </c:pt>
                <c:pt idx="4536">
                  <c:v>2.7790999999999996E-2</c:v>
                </c:pt>
                <c:pt idx="4537">
                  <c:v>2.7780999999999997E-2</c:v>
                </c:pt>
                <c:pt idx="4538">
                  <c:v>2.7763499999999993E-2</c:v>
                </c:pt>
                <c:pt idx="4539">
                  <c:v>2.7748999999999992E-2</c:v>
                </c:pt>
                <c:pt idx="4540">
                  <c:v>2.7742499999999993E-2</c:v>
                </c:pt>
                <c:pt idx="4541">
                  <c:v>2.7725E-2</c:v>
                </c:pt>
                <c:pt idx="4542">
                  <c:v>2.7714499999999996E-2</c:v>
                </c:pt>
                <c:pt idx="4543">
                  <c:v>2.7728000000000006E-2</c:v>
                </c:pt>
                <c:pt idx="4544">
                  <c:v>2.7714000000000003E-2</c:v>
                </c:pt>
                <c:pt idx="4545">
                  <c:v>2.7712000000000004E-2</c:v>
                </c:pt>
                <c:pt idx="4546">
                  <c:v>2.7722500000000004E-2</c:v>
                </c:pt>
                <c:pt idx="4547">
                  <c:v>2.7708000000000007E-2</c:v>
                </c:pt>
                <c:pt idx="4548">
                  <c:v>2.7698500000000004E-2</c:v>
                </c:pt>
                <c:pt idx="4549">
                  <c:v>2.7692000000000005E-2</c:v>
                </c:pt>
                <c:pt idx="4550">
                  <c:v>2.7678500000000005E-2</c:v>
                </c:pt>
                <c:pt idx="4551">
                  <c:v>2.768000000000001E-2</c:v>
                </c:pt>
                <c:pt idx="4552">
                  <c:v>2.7668000000000009E-2</c:v>
                </c:pt>
                <c:pt idx="4553">
                  <c:v>2.7667500000000008E-2</c:v>
                </c:pt>
                <c:pt idx="4554">
                  <c:v>2.7662000000000009E-2</c:v>
                </c:pt>
                <c:pt idx="4555">
                  <c:v>2.766550000000001E-2</c:v>
                </c:pt>
                <c:pt idx="4556">
                  <c:v>2.7668500000000006E-2</c:v>
                </c:pt>
                <c:pt idx="4557">
                  <c:v>2.765950000000001E-2</c:v>
                </c:pt>
                <c:pt idx="4558">
                  <c:v>2.7657000000000011E-2</c:v>
                </c:pt>
                <c:pt idx="4559">
                  <c:v>2.7646000000000007E-2</c:v>
                </c:pt>
                <c:pt idx="4560">
                  <c:v>2.7648500000000006E-2</c:v>
                </c:pt>
                <c:pt idx="4561">
                  <c:v>2.7637500000000009E-2</c:v>
                </c:pt>
                <c:pt idx="4562">
                  <c:v>2.7630500000000013E-2</c:v>
                </c:pt>
                <c:pt idx="4563">
                  <c:v>2.7629500000000005E-2</c:v>
                </c:pt>
                <c:pt idx="4564">
                  <c:v>2.7630500000000006E-2</c:v>
                </c:pt>
                <c:pt idx="4565">
                  <c:v>2.7619000000000008E-2</c:v>
                </c:pt>
                <c:pt idx="4566">
                  <c:v>2.7616500000000002E-2</c:v>
                </c:pt>
                <c:pt idx="4567">
                  <c:v>2.7611000000000004E-2</c:v>
                </c:pt>
                <c:pt idx="4568">
                  <c:v>2.7610000000000006E-2</c:v>
                </c:pt>
                <c:pt idx="4569">
                  <c:v>2.7599500000000003E-2</c:v>
                </c:pt>
                <c:pt idx="4570">
                  <c:v>2.7584000000000004E-2</c:v>
                </c:pt>
                <c:pt idx="4571">
                  <c:v>2.7576500000000004E-2</c:v>
                </c:pt>
                <c:pt idx="4572">
                  <c:v>2.7566500000000001E-2</c:v>
                </c:pt>
                <c:pt idx="4573">
                  <c:v>2.7539000000000001E-2</c:v>
                </c:pt>
                <c:pt idx="4574">
                  <c:v>2.7518500000000005E-2</c:v>
                </c:pt>
                <c:pt idx="4575">
                  <c:v>2.7503000000000007E-2</c:v>
                </c:pt>
                <c:pt idx="4576">
                  <c:v>2.7483000000000007E-2</c:v>
                </c:pt>
                <c:pt idx="4577">
                  <c:v>2.7480500000000005E-2</c:v>
                </c:pt>
                <c:pt idx="4578">
                  <c:v>2.7471000000000006E-2</c:v>
                </c:pt>
                <c:pt idx="4579">
                  <c:v>2.7471000000000009E-2</c:v>
                </c:pt>
                <c:pt idx="4580">
                  <c:v>2.7469500000000008E-2</c:v>
                </c:pt>
                <c:pt idx="4581">
                  <c:v>2.746500000000001E-2</c:v>
                </c:pt>
                <c:pt idx="4582">
                  <c:v>2.7456000000000008E-2</c:v>
                </c:pt>
                <c:pt idx="4583">
                  <c:v>2.7493000000000007E-2</c:v>
                </c:pt>
                <c:pt idx="4584">
                  <c:v>2.7478000000000006E-2</c:v>
                </c:pt>
                <c:pt idx="4585">
                  <c:v>2.7455500000000008E-2</c:v>
                </c:pt>
                <c:pt idx="4586">
                  <c:v>2.7447500000000007E-2</c:v>
                </c:pt>
                <c:pt idx="4587">
                  <c:v>2.7444000000000007E-2</c:v>
                </c:pt>
                <c:pt idx="4588">
                  <c:v>2.7441000000000007E-2</c:v>
                </c:pt>
                <c:pt idx="4589">
                  <c:v>2.7442500000000009E-2</c:v>
                </c:pt>
                <c:pt idx="4590">
                  <c:v>2.7401000000000012E-2</c:v>
                </c:pt>
                <c:pt idx="4591">
                  <c:v>2.7393000000000011E-2</c:v>
                </c:pt>
                <c:pt idx="4592">
                  <c:v>2.7401500000000013E-2</c:v>
                </c:pt>
                <c:pt idx="4593">
                  <c:v>2.7398500000000013E-2</c:v>
                </c:pt>
                <c:pt idx="4594">
                  <c:v>2.7405500000000013E-2</c:v>
                </c:pt>
                <c:pt idx="4595">
                  <c:v>2.7435500000000015E-2</c:v>
                </c:pt>
                <c:pt idx="4596">
                  <c:v>2.7441500000000018E-2</c:v>
                </c:pt>
                <c:pt idx="4597">
                  <c:v>2.7432500000000016E-2</c:v>
                </c:pt>
                <c:pt idx="4598">
                  <c:v>2.7424500000000011E-2</c:v>
                </c:pt>
                <c:pt idx="4599">
                  <c:v>2.7461000000000017E-2</c:v>
                </c:pt>
                <c:pt idx="4600">
                  <c:v>2.7476000000000014E-2</c:v>
                </c:pt>
                <c:pt idx="4601">
                  <c:v>2.7490500000000018E-2</c:v>
                </c:pt>
                <c:pt idx="4602">
                  <c:v>2.7498000000000019E-2</c:v>
                </c:pt>
                <c:pt idx="4603">
                  <c:v>2.7507500000000018E-2</c:v>
                </c:pt>
                <c:pt idx="4604">
                  <c:v>2.7497000000000014E-2</c:v>
                </c:pt>
                <c:pt idx="4605">
                  <c:v>2.7503500000000024E-2</c:v>
                </c:pt>
                <c:pt idx="4606">
                  <c:v>2.7517000000000024E-2</c:v>
                </c:pt>
                <c:pt idx="4607">
                  <c:v>2.7526500000000023E-2</c:v>
                </c:pt>
                <c:pt idx="4608">
                  <c:v>2.7551500000000017E-2</c:v>
                </c:pt>
                <c:pt idx="4609">
                  <c:v>2.7559500000000021E-2</c:v>
                </c:pt>
                <c:pt idx="4610">
                  <c:v>2.756500000000002E-2</c:v>
                </c:pt>
                <c:pt idx="4611">
                  <c:v>2.7583500000000025E-2</c:v>
                </c:pt>
                <c:pt idx="4612">
                  <c:v>2.7598500000000022E-2</c:v>
                </c:pt>
                <c:pt idx="4613">
                  <c:v>2.7601500000000025E-2</c:v>
                </c:pt>
                <c:pt idx="4614">
                  <c:v>2.7606500000000023E-2</c:v>
                </c:pt>
                <c:pt idx="4615">
                  <c:v>2.7620000000000023E-2</c:v>
                </c:pt>
                <c:pt idx="4616">
                  <c:v>2.7634000000000027E-2</c:v>
                </c:pt>
                <c:pt idx="4617">
                  <c:v>2.765150000000003E-2</c:v>
                </c:pt>
                <c:pt idx="4618">
                  <c:v>2.7656000000000028E-2</c:v>
                </c:pt>
                <c:pt idx="4619">
                  <c:v>2.7635500000000032E-2</c:v>
                </c:pt>
                <c:pt idx="4620">
                  <c:v>2.7639500000000025E-2</c:v>
                </c:pt>
                <c:pt idx="4621">
                  <c:v>2.7646000000000028E-2</c:v>
                </c:pt>
                <c:pt idx="4622">
                  <c:v>2.7672000000000019E-2</c:v>
                </c:pt>
                <c:pt idx="4623">
                  <c:v>2.7679000000000026E-2</c:v>
                </c:pt>
                <c:pt idx="4624">
                  <c:v>2.7691000000000025E-2</c:v>
                </c:pt>
                <c:pt idx="4625">
                  <c:v>2.7690000000000027E-2</c:v>
                </c:pt>
                <c:pt idx="4626">
                  <c:v>2.7698000000000028E-2</c:v>
                </c:pt>
                <c:pt idx="4627">
                  <c:v>2.7698500000000022E-2</c:v>
                </c:pt>
                <c:pt idx="4628">
                  <c:v>2.7697000000000024E-2</c:v>
                </c:pt>
                <c:pt idx="4629">
                  <c:v>2.7655500000000024E-2</c:v>
                </c:pt>
                <c:pt idx="4630">
                  <c:v>2.765850000000002E-2</c:v>
                </c:pt>
                <c:pt idx="4631">
                  <c:v>2.7663500000000018E-2</c:v>
                </c:pt>
                <c:pt idx="4632">
                  <c:v>2.7669500000000017E-2</c:v>
                </c:pt>
                <c:pt idx="4633">
                  <c:v>2.7667500000000008E-2</c:v>
                </c:pt>
                <c:pt idx="4634">
                  <c:v>2.7670500000000011E-2</c:v>
                </c:pt>
                <c:pt idx="4635">
                  <c:v>2.7667000000000014E-2</c:v>
                </c:pt>
                <c:pt idx="4636">
                  <c:v>2.7665500000000013E-2</c:v>
                </c:pt>
                <c:pt idx="4637">
                  <c:v>2.7671000000000012E-2</c:v>
                </c:pt>
                <c:pt idx="4638">
                  <c:v>2.7666500000000011E-2</c:v>
                </c:pt>
                <c:pt idx="4639">
                  <c:v>2.7658500000000009E-2</c:v>
                </c:pt>
                <c:pt idx="4640">
                  <c:v>2.765550000000001E-2</c:v>
                </c:pt>
                <c:pt idx="4641">
                  <c:v>2.764500000000001E-2</c:v>
                </c:pt>
                <c:pt idx="4642">
                  <c:v>2.7656E-2</c:v>
                </c:pt>
                <c:pt idx="4643">
                  <c:v>2.7668000000000005E-2</c:v>
                </c:pt>
                <c:pt idx="4644">
                  <c:v>2.76735E-2</c:v>
                </c:pt>
                <c:pt idx="4645">
                  <c:v>2.7682500000000002E-2</c:v>
                </c:pt>
                <c:pt idx="4646">
                  <c:v>2.7681499999999998E-2</c:v>
                </c:pt>
                <c:pt idx="4647">
                  <c:v>2.7684499999999997E-2</c:v>
                </c:pt>
                <c:pt idx="4648">
                  <c:v>2.7694999999999997E-2</c:v>
                </c:pt>
                <c:pt idx="4649">
                  <c:v>2.7702999999999998E-2</c:v>
                </c:pt>
                <c:pt idx="4650">
                  <c:v>2.7713999999999999E-2</c:v>
                </c:pt>
                <c:pt idx="4651">
                  <c:v>2.7727499999999999E-2</c:v>
                </c:pt>
                <c:pt idx="4652">
                  <c:v>2.7739E-2</c:v>
                </c:pt>
                <c:pt idx="4653">
                  <c:v>2.7740499999999994E-2</c:v>
                </c:pt>
                <c:pt idx="4654">
                  <c:v>2.7741499999999992E-2</c:v>
                </c:pt>
                <c:pt idx="4655">
                  <c:v>2.7751999999999988E-2</c:v>
                </c:pt>
                <c:pt idx="4656">
                  <c:v>2.7744999999999992E-2</c:v>
                </c:pt>
                <c:pt idx="4657">
                  <c:v>2.7760999999999994E-2</c:v>
                </c:pt>
                <c:pt idx="4658">
                  <c:v>2.7766499999999996E-2</c:v>
                </c:pt>
                <c:pt idx="4659">
                  <c:v>2.776349999999999E-2</c:v>
                </c:pt>
                <c:pt idx="4660">
                  <c:v>2.7769499999999989E-2</c:v>
                </c:pt>
                <c:pt idx="4661">
                  <c:v>2.777749999999999E-2</c:v>
                </c:pt>
                <c:pt idx="4662">
                  <c:v>2.7783999999999989E-2</c:v>
                </c:pt>
                <c:pt idx="4663">
                  <c:v>2.7779499999999992E-2</c:v>
                </c:pt>
                <c:pt idx="4664">
                  <c:v>2.7781499999999994E-2</c:v>
                </c:pt>
                <c:pt idx="4665">
                  <c:v>2.7816499999999991E-2</c:v>
                </c:pt>
                <c:pt idx="4666">
                  <c:v>2.7830499999999984E-2</c:v>
                </c:pt>
                <c:pt idx="4667">
                  <c:v>2.7826999999999984E-2</c:v>
                </c:pt>
                <c:pt idx="4668">
                  <c:v>2.7829999999999987E-2</c:v>
                </c:pt>
                <c:pt idx="4669">
                  <c:v>2.7780999999999986E-2</c:v>
                </c:pt>
                <c:pt idx="4670">
                  <c:v>2.7784999999999983E-2</c:v>
                </c:pt>
                <c:pt idx="4671">
                  <c:v>2.7783499999999982E-2</c:v>
                </c:pt>
                <c:pt idx="4672">
                  <c:v>2.7777999999999987E-2</c:v>
                </c:pt>
                <c:pt idx="4673">
                  <c:v>2.7767499999999987E-2</c:v>
                </c:pt>
                <c:pt idx="4674">
                  <c:v>2.7766999999999983E-2</c:v>
                </c:pt>
                <c:pt idx="4675">
                  <c:v>2.7775499999999984E-2</c:v>
                </c:pt>
                <c:pt idx="4676">
                  <c:v>2.7773499999999989E-2</c:v>
                </c:pt>
                <c:pt idx="4677">
                  <c:v>2.7779999999999985E-2</c:v>
                </c:pt>
                <c:pt idx="4678">
                  <c:v>2.7775999999999981E-2</c:v>
                </c:pt>
                <c:pt idx="4679">
                  <c:v>2.7764999999999991E-2</c:v>
                </c:pt>
                <c:pt idx="4680">
                  <c:v>2.7767499999999987E-2</c:v>
                </c:pt>
                <c:pt idx="4681">
                  <c:v>2.7733999999999984E-2</c:v>
                </c:pt>
                <c:pt idx="4682">
                  <c:v>2.7725499999999979E-2</c:v>
                </c:pt>
                <c:pt idx="4683">
                  <c:v>2.7723999999999985E-2</c:v>
                </c:pt>
                <c:pt idx="4684">
                  <c:v>2.7715499999999987E-2</c:v>
                </c:pt>
                <c:pt idx="4685">
                  <c:v>2.7689499999999988E-2</c:v>
                </c:pt>
                <c:pt idx="4686">
                  <c:v>2.7680499999999986E-2</c:v>
                </c:pt>
                <c:pt idx="4687">
                  <c:v>2.7699999999999989E-2</c:v>
                </c:pt>
                <c:pt idx="4688">
                  <c:v>2.7694999999999984E-2</c:v>
                </c:pt>
                <c:pt idx="4689">
                  <c:v>2.7697499999999989E-2</c:v>
                </c:pt>
                <c:pt idx="4690">
                  <c:v>2.7653999999999984E-2</c:v>
                </c:pt>
                <c:pt idx="4691">
                  <c:v>2.7654999999999985E-2</c:v>
                </c:pt>
                <c:pt idx="4692">
                  <c:v>2.7598999999999981E-2</c:v>
                </c:pt>
                <c:pt idx="4693">
                  <c:v>2.7597499999999983E-2</c:v>
                </c:pt>
                <c:pt idx="4694">
                  <c:v>2.7610499999999982E-2</c:v>
                </c:pt>
                <c:pt idx="4695">
                  <c:v>2.7605999999999978E-2</c:v>
                </c:pt>
                <c:pt idx="4696">
                  <c:v>2.7602999999999982E-2</c:v>
                </c:pt>
                <c:pt idx="4697">
                  <c:v>2.7608999999999984E-2</c:v>
                </c:pt>
                <c:pt idx="4698">
                  <c:v>2.760749999999999E-2</c:v>
                </c:pt>
                <c:pt idx="4699">
                  <c:v>2.762849999999999E-2</c:v>
                </c:pt>
                <c:pt idx="4700">
                  <c:v>2.7629499999999991E-2</c:v>
                </c:pt>
                <c:pt idx="4701">
                  <c:v>2.7634499999999989E-2</c:v>
                </c:pt>
                <c:pt idx="4702">
                  <c:v>2.7596499999999993E-2</c:v>
                </c:pt>
                <c:pt idx="4703">
                  <c:v>2.7596999999999997E-2</c:v>
                </c:pt>
                <c:pt idx="4704">
                  <c:v>2.7604999999999991E-2</c:v>
                </c:pt>
                <c:pt idx="4705">
                  <c:v>2.761449999999999E-2</c:v>
                </c:pt>
                <c:pt idx="4706">
                  <c:v>2.7641999999999993E-2</c:v>
                </c:pt>
                <c:pt idx="4707">
                  <c:v>2.7639999999999987E-2</c:v>
                </c:pt>
                <c:pt idx="4708">
                  <c:v>2.7645999999999993E-2</c:v>
                </c:pt>
                <c:pt idx="4709">
                  <c:v>2.7648999999999993E-2</c:v>
                </c:pt>
                <c:pt idx="4710">
                  <c:v>2.7648499999999996E-2</c:v>
                </c:pt>
                <c:pt idx="4711">
                  <c:v>2.762549999999999E-2</c:v>
                </c:pt>
                <c:pt idx="4712">
                  <c:v>2.7624499999999993E-2</c:v>
                </c:pt>
                <c:pt idx="4713">
                  <c:v>2.7627499999999996E-2</c:v>
                </c:pt>
                <c:pt idx="4714">
                  <c:v>2.7630499999999992E-2</c:v>
                </c:pt>
                <c:pt idx="4715">
                  <c:v>2.7636499999999987E-2</c:v>
                </c:pt>
                <c:pt idx="4716">
                  <c:v>2.764549999999999E-2</c:v>
                </c:pt>
                <c:pt idx="4717">
                  <c:v>2.7647999999999995E-2</c:v>
                </c:pt>
                <c:pt idx="4718">
                  <c:v>2.7648000000000002E-2</c:v>
                </c:pt>
                <c:pt idx="4719">
                  <c:v>2.7641499999999999E-2</c:v>
                </c:pt>
                <c:pt idx="4720">
                  <c:v>2.7675999999999999E-2</c:v>
                </c:pt>
                <c:pt idx="4721">
                  <c:v>2.7677E-2</c:v>
                </c:pt>
                <c:pt idx="4722">
                  <c:v>2.7678499999999998E-2</c:v>
                </c:pt>
                <c:pt idx="4723">
                  <c:v>2.7676500000000003E-2</c:v>
                </c:pt>
                <c:pt idx="4724">
                  <c:v>2.7686499999999999E-2</c:v>
                </c:pt>
                <c:pt idx="4725">
                  <c:v>2.7696499999999999E-2</c:v>
                </c:pt>
                <c:pt idx="4726">
                  <c:v>2.7710000000000002E-2</c:v>
                </c:pt>
                <c:pt idx="4727">
                  <c:v>2.7704000000000003E-2</c:v>
                </c:pt>
                <c:pt idx="4728">
                  <c:v>2.7706500000000009E-2</c:v>
                </c:pt>
                <c:pt idx="4729">
                  <c:v>2.7718000000000007E-2</c:v>
                </c:pt>
                <c:pt idx="4730">
                  <c:v>2.7724500000000006E-2</c:v>
                </c:pt>
                <c:pt idx="4731">
                  <c:v>2.7741500000000006E-2</c:v>
                </c:pt>
                <c:pt idx="4732">
                  <c:v>2.772850000000001E-2</c:v>
                </c:pt>
                <c:pt idx="4733">
                  <c:v>2.7776000000000006E-2</c:v>
                </c:pt>
                <c:pt idx="4734">
                  <c:v>2.7768500000000008E-2</c:v>
                </c:pt>
                <c:pt idx="4735">
                  <c:v>2.7769500000000003E-2</c:v>
                </c:pt>
                <c:pt idx="4736">
                  <c:v>2.7774E-2</c:v>
                </c:pt>
                <c:pt idx="4737">
                  <c:v>2.7786500000000002E-2</c:v>
                </c:pt>
                <c:pt idx="4738">
                  <c:v>2.7799500000000005E-2</c:v>
                </c:pt>
                <c:pt idx="4739">
                  <c:v>2.7807500000000006E-2</c:v>
                </c:pt>
                <c:pt idx="4740">
                  <c:v>2.7808000000000003E-2</c:v>
                </c:pt>
                <c:pt idx="4741">
                  <c:v>2.7826499999999997E-2</c:v>
                </c:pt>
                <c:pt idx="4742">
                  <c:v>2.7837500000000001E-2</c:v>
                </c:pt>
                <c:pt idx="4743">
                  <c:v>2.77985E-2</c:v>
                </c:pt>
                <c:pt idx="4744">
                  <c:v>2.7801500000000003E-2</c:v>
                </c:pt>
                <c:pt idx="4745">
                  <c:v>2.7799500000000005E-2</c:v>
                </c:pt>
                <c:pt idx="4746">
                  <c:v>2.7779500000000002E-2</c:v>
                </c:pt>
                <c:pt idx="4747">
                  <c:v>2.7769500000000006E-2</c:v>
                </c:pt>
                <c:pt idx="4748">
                  <c:v>2.7773000000000006E-2</c:v>
                </c:pt>
                <c:pt idx="4749">
                  <c:v>2.7785500000000005E-2</c:v>
                </c:pt>
                <c:pt idx="4750">
                  <c:v>2.7785000000000011E-2</c:v>
                </c:pt>
                <c:pt idx="4751">
                  <c:v>2.7780500000000007E-2</c:v>
                </c:pt>
                <c:pt idx="4752">
                  <c:v>2.7785500000000015E-2</c:v>
                </c:pt>
                <c:pt idx="4753">
                  <c:v>2.7776500000000013E-2</c:v>
                </c:pt>
                <c:pt idx="4754">
                  <c:v>2.7756000000000013E-2</c:v>
                </c:pt>
                <c:pt idx="4755">
                  <c:v>2.7748000000000009E-2</c:v>
                </c:pt>
                <c:pt idx="4756">
                  <c:v>2.7738000000000013E-2</c:v>
                </c:pt>
                <c:pt idx="4757">
                  <c:v>2.7730000000000015E-2</c:v>
                </c:pt>
                <c:pt idx="4758">
                  <c:v>2.7728000000000017E-2</c:v>
                </c:pt>
                <c:pt idx="4759">
                  <c:v>2.7725500000000017E-2</c:v>
                </c:pt>
                <c:pt idx="4760">
                  <c:v>2.7717500000000016E-2</c:v>
                </c:pt>
                <c:pt idx="4761">
                  <c:v>2.7697500000000021E-2</c:v>
                </c:pt>
                <c:pt idx="4762">
                  <c:v>2.7698500000000022E-2</c:v>
                </c:pt>
                <c:pt idx="4763">
                  <c:v>2.7687000000000014E-2</c:v>
                </c:pt>
                <c:pt idx="4764">
                  <c:v>2.7676000000000017E-2</c:v>
                </c:pt>
                <c:pt idx="4765">
                  <c:v>2.7671000000000018E-2</c:v>
                </c:pt>
                <c:pt idx="4766">
                  <c:v>2.7666500000000021E-2</c:v>
                </c:pt>
                <c:pt idx="4767">
                  <c:v>2.7659500000000024E-2</c:v>
                </c:pt>
                <c:pt idx="4768">
                  <c:v>2.7660000000000021E-2</c:v>
                </c:pt>
                <c:pt idx="4769">
                  <c:v>2.766600000000002E-2</c:v>
                </c:pt>
                <c:pt idx="4770">
                  <c:v>2.766900000000002E-2</c:v>
                </c:pt>
                <c:pt idx="4771">
                  <c:v>2.7675000000000019E-2</c:v>
                </c:pt>
                <c:pt idx="4772">
                  <c:v>2.7673500000000014E-2</c:v>
                </c:pt>
                <c:pt idx="4773">
                  <c:v>2.7682000000000012E-2</c:v>
                </c:pt>
                <c:pt idx="4774">
                  <c:v>2.769750000000001E-2</c:v>
                </c:pt>
                <c:pt idx="4775">
                  <c:v>2.7695000000000008E-2</c:v>
                </c:pt>
                <c:pt idx="4776">
                  <c:v>2.7699500000000009E-2</c:v>
                </c:pt>
                <c:pt idx="4777">
                  <c:v>2.7696000000000009E-2</c:v>
                </c:pt>
                <c:pt idx="4778">
                  <c:v>2.7713500000000009E-2</c:v>
                </c:pt>
                <c:pt idx="4779">
                  <c:v>2.7708000000000007E-2</c:v>
                </c:pt>
                <c:pt idx="4780">
                  <c:v>2.7714000000000006E-2</c:v>
                </c:pt>
                <c:pt idx="4781">
                  <c:v>2.7713500000000009E-2</c:v>
                </c:pt>
                <c:pt idx="4782">
                  <c:v>2.7717000000000009E-2</c:v>
                </c:pt>
                <c:pt idx="4783">
                  <c:v>2.7671000000000012E-2</c:v>
                </c:pt>
                <c:pt idx="4784">
                  <c:v>2.7669500000000003E-2</c:v>
                </c:pt>
                <c:pt idx="4785">
                  <c:v>2.7684500000000011E-2</c:v>
                </c:pt>
                <c:pt idx="4786">
                  <c:v>2.7696000000000005E-2</c:v>
                </c:pt>
                <c:pt idx="4787">
                  <c:v>2.7706000000000005E-2</c:v>
                </c:pt>
                <c:pt idx="4788">
                  <c:v>2.7713500000000005E-2</c:v>
                </c:pt>
                <c:pt idx="4789">
                  <c:v>2.7730000000000001E-2</c:v>
                </c:pt>
                <c:pt idx="4790">
                  <c:v>2.77325E-2</c:v>
                </c:pt>
                <c:pt idx="4791">
                  <c:v>2.7735000000000006E-2</c:v>
                </c:pt>
                <c:pt idx="4792">
                  <c:v>2.7730500000000009E-2</c:v>
                </c:pt>
                <c:pt idx="4793">
                  <c:v>2.7731000000000009E-2</c:v>
                </c:pt>
                <c:pt idx="4794">
                  <c:v>2.7732500000000007E-2</c:v>
                </c:pt>
                <c:pt idx="4795">
                  <c:v>2.7723000000000012E-2</c:v>
                </c:pt>
                <c:pt idx="4796">
                  <c:v>2.7703000000000012E-2</c:v>
                </c:pt>
                <c:pt idx="4797">
                  <c:v>2.771500000000001E-2</c:v>
                </c:pt>
                <c:pt idx="4798">
                  <c:v>2.772100000000001E-2</c:v>
                </c:pt>
                <c:pt idx="4799">
                  <c:v>2.7716500000000005E-2</c:v>
                </c:pt>
                <c:pt idx="4800">
                  <c:v>2.7719000000000004E-2</c:v>
                </c:pt>
                <c:pt idx="4801">
                  <c:v>2.7713500000000005E-2</c:v>
                </c:pt>
                <c:pt idx="4802">
                  <c:v>2.7712499999999998E-2</c:v>
                </c:pt>
                <c:pt idx="4803">
                  <c:v>2.7706499999999998E-2</c:v>
                </c:pt>
                <c:pt idx="4804">
                  <c:v>2.7733499999999998E-2</c:v>
                </c:pt>
                <c:pt idx="4805">
                  <c:v>2.7723999999999999E-2</c:v>
                </c:pt>
                <c:pt idx="4806">
                  <c:v>2.7719499999999998E-2</c:v>
                </c:pt>
                <c:pt idx="4807">
                  <c:v>2.7719000000000001E-2</c:v>
                </c:pt>
                <c:pt idx="4808">
                  <c:v>2.7700999999999996E-2</c:v>
                </c:pt>
                <c:pt idx="4809">
                  <c:v>2.7708500000000004E-2</c:v>
                </c:pt>
                <c:pt idx="4810">
                  <c:v>2.7711000000000006E-2</c:v>
                </c:pt>
                <c:pt idx="4811">
                  <c:v>2.7695000000000004E-2</c:v>
                </c:pt>
                <c:pt idx="4812">
                  <c:v>2.7691000000000004E-2</c:v>
                </c:pt>
                <c:pt idx="4813">
                  <c:v>2.7689499999999992E-2</c:v>
                </c:pt>
                <c:pt idx="4814">
                  <c:v>2.7696000000000002E-2</c:v>
                </c:pt>
                <c:pt idx="4815">
                  <c:v>2.7694499999999997E-2</c:v>
                </c:pt>
                <c:pt idx="4816">
                  <c:v>2.7691999999999998E-2</c:v>
                </c:pt>
                <c:pt idx="4817">
                  <c:v>2.7681499999999998E-2</c:v>
                </c:pt>
                <c:pt idx="4818">
                  <c:v>2.7683999999999993E-2</c:v>
                </c:pt>
                <c:pt idx="4819">
                  <c:v>2.7685000000000001E-2</c:v>
                </c:pt>
                <c:pt idx="4820">
                  <c:v>2.7691E-2</c:v>
                </c:pt>
                <c:pt idx="4821">
                  <c:v>2.7695999999999995E-2</c:v>
                </c:pt>
                <c:pt idx="4822">
                  <c:v>2.7686000000000002E-2</c:v>
                </c:pt>
                <c:pt idx="4823">
                  <c:v>2.7686000000000002E-2</c:v>
                </c:pt>
                <c:pt idx="4824">
                  <c:v>2.7693500000000006E-2</c:v>
                </c:pt>
                <c:pt idx="4825">
                  <c:v>2.7724000000000013E-2</c:v>
                </c:pt>
                <c:pt idx="4826">
                  <c:v>2.7737500000000016E-2</c:v>
                </c:pt>
                <c:pt idx="4827">
                  <c:v>2.774900000000001E-2</c:v>
                </c:pt>
                <c:pt idx="4828">
                  <c:v>2.7760500000000011E-2</c:v>
                </c:pt>
                <c:pt idx="4829">
                  <c:v>2.7750500000000008E-2</c:v>
                </c:pt>
                <c:pt idx="4830">
                  <c:v>2.7756000000000003E-2</c:v>
                </c:pt>
                <c:pt idx="4831">
                  <c:v>2.7768500000000005E-2</c:v>
                </c:pt>
                <c:pt idx="4832">
                  <c:v>2.7773000000000006E-2</c:v>
                </c:pt>
                <c:pt idx="4833">
                  <c:v>2.7779000000000009E-2</c:v>
                </c:pt>
                <c:pt idx="4834">
                  <c:v>2.7790500000000006E-2</c:v>
                </c:pt>
                <c:pt idx="4835">
                  <c:v>2.7798500000000007E-2</c:v>
                </c:pt>
                <c:pt idx="4836">
                  <c:v>2.7814500000000006E-2</c:v>
                </c:pt>
                <c:pt idx="4837">
                  <c:v>2.7831999999999999E-2</c:v>
                </c:pt>
                <c:pt idx="4838">
                  <c:v>2.78395E-2</c:v>
                </c:pt>
                <c:pt idx="4839">
                  <c:v>2.7849500000000003E-2</c:v>
                </c:pt>
                <c:pt idx="4840">
                  <c:v>2.7872499999999998E-2</c:v>
                </c:pt>
                <c:pt idx="4841">
                  <c:v>2.7902E-2</c:v>
                </c:pt>
                <c:pt idx="4842">
                  <c:v>2.7913E-2</c:v>
                </c:pt>
                <c:pt idx="4843">
                  <c:v>2.7914500000000002E-2</c:v>
                </c:pt>
                <c:pt idx="4844">
                  <c:v>2.7922000000000002E-2</c:v>
                </c:pt>
                <c:pt idx="4845">
                  <c:v>2.7932000000000002E-2</c:v>
                </c:pt>
                <c:pt idx="4846">
                  <c:v>2.7950999999999997E-2</c:v>
                </c:pt>
                <c:pt idx="4847">
                  <c:v>2.7960999999999996E-2</c:v>
                </c:pt>
                <c:pt idx="4848">
                  <c:v>2.7968500000000004E-2</c:v>
                </c:pt>
                <c:pt idx="4849">
                  <c:v>2.7973500000000002E-2</c:v>
                </c:pt>
                <c:pt idx="4850">
                  <c:v>2.7980000000000001E-2</c:v>
                </c:pt>
                <c:pt idx="4851">
                  <c:v>2.7975000000000003E-2</c:v>
                </c:pt>
                <c:pt idx="4852">
                  <c:v>2.7976000000000001E-2</c:v>
                </c:pt>
                <c:pt idx="4853">
                  <c:v>2.7983999999999998E-2</c:v>
                </c:pt>
                <c:pt idx="4854">
                  <c:v>2.7997999999999999E-2</c:v>
                </c:pt>
                <c:pt idx="4855">
                  <c:v>2.8012499999999999E-2</c:v>
                </c:pt>
                <c:pt idx="4856">
                  <c:v>2.8032999999999995E-2</c:v>
                </c:pt>
                <c:pt idx="4857">
                  <c:v>2.8032500000000002E-2</c:v>
                </c:pt>
                <c:pt idx="4858">
                  <c:v>2.8042000000000008E-2</c:v>
                </c:pt>
                <c:pt idx="4859">
                  <c:v>2.8064500000000006E-2</c:v>
                </c:pt>
                <c:pt idx="4860">
                  <c:v>2.8078500000000006E-2</c:v>
                </c:pt>
                <c:pt idx="4861">
                  <c:v>2.8081500000000009E-2</c:v>
                </c:pt>
                <c:pt idx="4862">
                  <c:v>2.809650000000001E-2</c:v>
                </c:pt>
                <c:pt idx="4863">
                  <c:v>2.8115999999999999E-2</c:v>
                </c:pt>
                <c:pt idx="4864">
                  <c:v>2.8137000000000002E-2</c:v>
                </c:pt>
                <c:pt idx="4865">
                  <c:v>2.8144499999999999E-2</c:v>
                </c:pt>
                <c:pt idx="4866">
                  <c:v>2.8157000000000001E-2</c:v>
                </c:pt>
                <c:pt idx="4867">
                  <c:v>2.8167500000000002E-2</c:v>
                </c:pt>
                <c:pt idx="4868">
                  <c:v>2.8180000000000004E-2</c:v>
                </c:pt>
                <c:pt idx="4869">
                  <c:v>2.8184500000000008E-2</c:v>
                </c:pt>
                <c:pt idx="4870">
                  <c:v>2.8181000000000008E-2</c:v>
                </c:pt>
                <c:pt idx="4871">
                  <c:v>2.8196000000000013E-2</c:v>
                </c:pt>
                <c:pt idx="4872">
                  <c:v>2.8208000000000011E-2</c:v>
                </c:pt>
                <c:pt idx="4873">
                  <c:v>2.8207500000000007E-2</c:v>
                </c:pt>
                <c:pt idx="4874">
                  <c:v>2.8215500000000011E-2</c:v>
                </c:pt>
                <c:pt idx="4875">
                  <c:v>2.8229500000000005E-2</c:v>
                </c:pt>
                <c:pt idx="4876">
                  <c:v>2.8256500000000007E-2</c:v>
                </c:pt>
                <c:pt idx="4877">
                  <c:v>2.8272000000000005E-2</c:v>
                </c:pt>
                <c:pt idx="4878">
                  <c:v>2.8276500000000003E-2</c:v>
                </c:pt>
                <c:pt idx="4879">
                  <c:v>2.8303000000000002E-2</c:v>
                </c:pt>
                <c:pt idx="4880">
                  <c:v>2.8309500000000001E-2</c:v>
                </c:pt>
                <c:pt idx="4881">
                  <c:v>2.8316500000000001E-2</c:v>
                </c:pt>
                <c:pt idx="4882">
                  <c:v>2.8338000000000002E-2</c:v>
                </c:pt>
                <c:pt idx="4883">
                  <c:v>2.8359500000000003E-2</c:v>
                </c:pt>
                <c:pt idx="4884">
                  <c:v>2.8388999999999998E-2</c:v>
                </c:pt>
                <c:pt idx="4885">
                  <c:v>2.8414499999999999E-2</c:v>
                </c:pt>
                <c:pt idx="4886">
                  <c:v>2.8432999999999996E-2</c:v>
                </c:pt>
                <c:pt idx="4887">
                  <c:v>2.8451999999999998E-2</c:v>
                </c:pt>
                <c:pt idx="4888">
                  <c:v>2.8456499999999999E-2</c:v>
                </c:pt>
                <c:pt idx="4889">
                  <c:v>2.84745E-2</c:v>
                </c:pt>
                <c:pt idx="4890">
                  <c:v>2.8493499999999995E-2</c:v>
                </c:pt>
                <c:pt idx="4891">
                  <c:v>2.8509499999999993E-2</c:v>
                </c:pt>
                <c:pt idx="4892">
                  <c:v>2.8527999999999987E-2</c:v>
                </c:pt>
                <c:pt idx="4893">
                  <c:v>2.8536499999999985E-2</c:v>
                </c:pt>
                <c:pt idx="4894">
                  <c:v>2.8540999999999987E-2</c:v>
                </c:pt>
                <c:pt idx="4895">
                  <c:v>2.8556999999999989E-2</c:v>
                </c:pt>
                <c:pt idx="4896">
                  <c:v>2.8563999999999985E-2</c:v>
                </c:pt>
                <c:pt idx="4897">
                  <c:v>2.8566499999999984E-2</c:v>
                </c:pt>
                <c:pt idx="4898">
                  <c:v>2.8569499999999984E-2</c:v>
                </c:pt>
                <c:pt idx="4899">
                  <c:v>2.8571999999999983E-2</c:v>
                </c:pt>
                <c:pt idx="4900">
                  <c:v>2.8576999999999984E-2</c:v>
                </c:pt>
                <c:pt idx="4901">
                  <c:v>2.8582499999999986E-2</c:v>
                </c:pt>
                <c:pt idx="4902">
                  <c:v>2.8635499999999984E-2</c:v>
                </c:pt>
                <c:pt idx="4903">
                  <c:v>2.8649999999999981E-2</c:v>
                </c:pt>
                <c:pt idx="4904">
                  <c:v>2.8663999999999981E-2</c:v>
                </c:pt>
                <c:pt idx="4905">
                  <c:v>2.8680499999999984E-2</c:v>
                </c:pt>
                <c:pt idx="4906">
                  <c:v>2.8687499999999987E-2</c:v>
                </c:pt>
                <c:pt idx="4907">
                  <c:v>2.8696499999999986E-2</c:v>
                </c:pt>
                <c:pt idx="4908">
                  <c:v>2.871099999999999E-2</c:v>
                </c:pt>
                <c:pt idx="4909">
                  <c:v>2.8733499999999988E-2</c:v>
                </c:pt>
                <c:pt idx="4910">
                  <c:v>2.8739499999999987E-2</c:v>
                </c:pt>
                <c:pt idx="4911">
                  <c:v>2.8741999999999993E-2</c:v>
                </c:pt>
                <c:pt idx="4912">
                  <c:v>2.8766E-2</c:v>
                </c:pt>
                <c:pt idx="4913">
                  <c:v>2.8778999999999999E-2</c:v>
                </c:pt>
                <c:pt idx="4914">
                  <c:v>2.8805499999999998E-2</c:v>
                </c:pt>
                <c:pt idx="4915">
                  <c:v>2.8799999999999996E-2</c:v>
                </c:pt>
                <c:pt idx="4916">
                  <c:v>2.8805999999999998E-2</c:v>
                </c:pt>
                <c:pt idx="4917">
                  <c:v>2.8816999999999995E-2</c:v>
                </c:pt>
                <c:pt idx="4918">
                  <c:v>2.8843999999999995E-2</c:v>
                </c:pt>
                <c:pt idx="4919">
                  <c:v>2.8864999999999995E-2</c:v>
                </c:pt>
                <c:pt idx="4920">
                  <c:v>2.8885999999999995E-2</c:v>
                </c:pt>
                <c:pt idx="4921">
                  <c:v>2.8902499999999987E-2</c:v>
                </c:pt>
                <c:pt idx="4922">
                  <c:v>2.8920999999999988E-2</c:v>
                </c:pt>
                <c:pt idx="4923">
                  <c:v>2.8938999999999989E-2</c:v>
                </c:pt>
                <c:pt idx="4924">
                  <c:v>2.8943999999999991E-2</c:v>
                </c:pt>
                <c:pt idx="4925">
                  <c:v>2.8954999999999988E-2</c:v>
                </c:pt>
                <c:pt idx="4926">
                  <c:v>2.8960999999999987E-2</c:v>
                </c:pt>
                <c:pt idx="4927">
                  <c:v>2.8989499999999981E-2</c:v>
                </c:pt>
                <c:pt idx="4928">
                  <c:v>2.9010499999999981E-2</c:v>
                </c:pt>
                <c:pt idx="4929">
                  <c:v>2.9024499999999977E-2</c:v>
                </c:pt>
                <c:pt idx="4930">
                  <c:v>2.9038499999999978E-2</c:v>
                </c:pt>
                <c:pt idx="4931">
                  <c:v>2.9050499999999976E-2</c:v>
                </c:pt>
                <c:pt idx="4932">
                  <c:v>2.9080999999999971E-2</c:v>
                </c:pt>
                <c:pt idx="4933">
                  <c:v>2.9058999999999974E-2</c:v>
                </c:pt>
                <c:pt idx="4934">
                  <c:v>2.9084499999999971E-2</c:v>
                </c:pt>
                <c:pt idx="4935">
                  <c:v>2.9095499999999972E-2</c:v>
                </c:pt>
                <c:pt idx="4936">
                  <c:v>2.9114999999999974E-2</c:v>
                </c:pt>
                <c:pt idx="4937">
                  <c:v>2.9122999999999975E-2</c:v>
                </c:pt>
                <c:pt idx="4938">
                  <c:v>2.9126499999999975E-2</c:v>
                </c:pt>
                <c:pt idx="4939">
                  <c:v>2.9136499999999975E-2</c:v>
                </c:pt>
                <c:pt idx="4940">
                  <c:v>2.9140999999999972E-2</c:v>
                </c:pt>
                <c:pt idx="4941">
                  <c:v>2.9150999999999972E-2</c:v>
                </c:pt>
                <c:pt idx="4942">
                  <c:v>2.914849999999997E-2</c:v>
                </c:pt>
                <c:pt idx="4943">
                  <c:v>2.916949999999997E-2</c:v>
                </c:pt>
                <c:pt idx="4944">
                  <c:v>2.9179499999999973E-2</c:v>
                </c:pt>
                <c:pt idx="4945">
                  <c:v>2.9187499999999974E-2</c:v>
                </c:pt>
                <c:pt idx="4946">
                  <c:v>2.9206499999999972E-2</c:v>
                </c:pt>
                <c:pt idx="4947">
                  <c:v>2.9241499999999972E-2</c:v>
                </c:pt>
                <c:pt idx="4948">
                  <c:v>2.9257499999999978E-2</c:v>
                </c:pt>
                <c:pt idx="4949">
                  <c:v>2.9265499999999976E-2</c:v>
                </c:pt>
                <c:pt idx="4950">
                  <c:v>2.9295499999999981E-2</c:v>
                </c:pt>
                <c:pt idx="4951">
                  <c:v>2.9315499999999984E-2</c:v>
                </c:pt>
                <c:pt idx="4952">
                  <c:v>2.9332499999999984E-2</c:v>
                </c:pt>
                <c:pt idx="4953">
                  <c:v>2.9353999999999988E-2</c:v>
                </c:pt>
                <c:pt idx="4954">
                  <c:v>2.9391999999999991E-2</c:v>
                </c:pt>
                <c:pt idx="4955">
                  <c:v>2.9422999999999987E-2</c:v>
                </c:pt>
                <c:pt idx="4956">
                  <c:v>2.9449999999999994E-2</c:v>
                </c:pt>
                <c:pt idx="4957">
                  <c:v>2.9475999999999992E-2</c:v>
                </c:pt>
                <c:pt idx="4958">
                  <c:v>2.9498499999999997E-2</c:v>
                </c:pt>
                <c:pt idx="4959">
                  <c:v>2.9531499999999995E-2</c:v>
                </c:pt>
                <c:pt idx="4960">
                  <c:v>2.9568499999999994E-2</c:v>
                </c:pt>
                <c:pt idx="4961">
                  <c:v>2.9620499999999991E-2</c:v>
                </c:pt>
                <c:pt idx="4962">
                  <c:v>2.963699999999999E-2</c:v>
                </c:pt>
                <c:pt idx="4963">
                  <c:v>2.9673499999999988E-2</c:v>
                </c:pt>
                <c:pt idx="4964">
                  <c:v>2.9704999999999992E-2</c:v>
                </c:pt>
                <c:pt idx="4965">
                  <c:v>2.9739499999999988E-2</c:v>
                </c:pt>
                <c:pt idx="4966">
                  <c:v>2.976949999999999E-2</c:v>
                </c:pt>
                <c:pt idx="4967">
                  <c:v>2.9791999999999989E-2</c:v>
                </c:pt>
                <c:pt idx="4968">
                  <c:v>2.9817499999999986E-2</c:v>
                </c:pt>
                <c:pt idx="4969">
                  <c:v>2.9829499999999988E-2</c:v>
                </c:pt>
                <c:pt idx="4970">
                  <c:v>2.9853999999999985E-2</c:v>
                </c:pt>
                <c:pt idx="4971">
                  <c:v>2.9881999999999981E-2</c:v>
                </c:pt>
                <c:pt idx="4972">
                  <c:v>2.991549999999998E-2</c:v>
                </c:pt>
                <c:pt idx="4973">
                  <c:v>2.9939499999999977E-2</c:v>
                </c:pt>
                <c:pt idx="4974">
                  <c:v>2.9953999999999974E-2</c:v>
                </c:pt>
                <c:pt idx="4975">
                  <c:v>2.9968999999999971E-2</c:v>
                </c:pt>
                <c:pt idx="4976">
                  <c:v>2.9996499999999971E-2</c:v>
                </c:pt>
                <c:pt idx="4977">
                  <c:v>3.0021999999999976E-2</c:v>
                </c:pt>
                <c:pt idx="4978">
                  <c:v>3.0025999999999976E-2</c:v>
                </c:pt>
                <c:pt idx="4979">
                  <c:v>3.0047999999999978E-2</c:v>
                </c:pt>
                <c:pt idx="4980">
                  <c:v>3.0061999999999974E-2</c:v>
                </c:pt>
                <c:pt idx="4981">
                  <c:v>3.0080499999999982E-2</c:v>
                </c:pt>
                <c:pt idx="4982">
                  <c:v>3.0101499999999975E-2</c:v>
                </c:pt>
                <c:pt idx="4983">
                  <c:v>3.012649999999998E-2</c:v>
                </c:pt>
                <c:pt idx="4984">
                  <c:v>3.0130999999999984E-2</c:v>
                </c:pt>
                <c:pt idx="4985">
                  <c:v>3.014749999999998E-2</c:v>
                </c:pt>
                <c:pt idx="4986">
                  <c:v>3.0168999999999981E-2</c:v>
                </c:pt>
                <c:pt idx="4987">
                  <c:v>3.0179499999999977E-2</c:v>
                </c:pt>
                <c:pt idx="4988">
                  <c:v>3.0197999999999978E-2</c:v>
                </c:pt>
                <c:pt idx="4989">
                  <c:v>3.0198499999999982E-2</c:v>
                </c:pt>
                <c:pt idx="4990">
                  <c:v>3.0207999999999981E-2</c:v>
                </c:pt>
                <c:pt idx="4991">
                  <c:v>3.0212999999999983E-2</c:v>
                </c:pt>
                <c:pt idx="4992">
                  <c:v>3.0221499999999981E-2</c:v>
                </c:pt>
                <c:pt idx="4993">
                  <c:v>3.0228499999999981E-2</c:v>
                </c:pt>
                <c:pt idx="4994">
                  <c:v>3.0234999999999984E-2</c:v>
                </c:pt>
                <c:pt idx="4995">
                  <c:v>3.0232999999999989E-2</c:v>
                </c:pt>
                <c:pt idx="4996">
                  <c:v>3.0259999999999985E-2</c:v>
                </c:pt>
                <c:pt idx="4997">
                  <c:v>3.0267999999999993E-2</c:v>
                </c:pt>
                <c:pt idx="4998">
                  <c:v>3.0283499999999991E-2</c:v>
                </c:pt>
                <c:pt idx="4999">
                  <c:v>3.0297999999999988E-2</c:v>
                </c:pt>
                <c:pt idx="5000">
                  <c:v>3.0305999999999993E-2</c:v>
                </c:pt>
                <c:pt idx="5001">
                  <c:v>3.031699999999999E-2</c:v>
                </c:pt>
                <c:pt idx="5002">
                  <c:v>3.0325499999999995E-2</c:v>
                </c:pt>
                <c:pt idx="5003">
                  <c:v>3.0335499999999991E-2</c:v>
                </c:pt>
                <c:pt idx="5004">
                  <c:v>3.0343499999999995E-2</c:v>
                </c:pt>
                <c:pt idx="5005">
                  <c:v>3.0357999999999993E-2</c:v>
                </c:pt>
                <c:pt idx="5006">
                  <c:v>3.0369999999999994E-2</c:v>
                </c:pt>
                <c:pt idx="5007">
                  <c:v>3.0373999999999998E-2</c:v>
                </c:pt>
                <c:pt idx="5008">
                  <c:v>3.0387499999999994E-2</c:v>
                </c:pt>
                <c:pt idx="5009">
                  <c:v>3.0398999999999995E-2</c:v>
                </c:pt>
                <c:pt idx="5010">
                  <c:v>3.0410499999999993E-2</c:v>
                </c:pt>
                <c:pt idx="5011">
                  <c:v>3.0433499999999999E-2</c:v>
                </c:pt>
                <c:pt idx="5012">
                  <c:v>3.0442999999999994E-2</c:v>
                </c:pt>
                <c:pt idx="5013">
                  <c:v>3.0458499999999993E-2</c:v>
                </c:pt>
                <c:pt idx="5014">
                  <c:v>3.0467499999999991E-2</c:v>
                </c:pt>
                <c:pt idx="5015">
                  <c:v>3.048049999999999E-2</c:v>
                </c:pt>
                <c:pt idx="5016">
                  <c:v>3.0498499999999987E-2</c:v>
                </c:pt>
                <c:pt idx="5017">
                  <c:v>3.0516499999999995E-2</c:v>
                </c:pt>
                <c:pt idx="5018">
                  <c:v>3.0530999999999996E-2</c:v>
                </c:pt>
                <c:pt idx="5019">
                  <c:v>3.0551999999999989E-2</c:v>
                </c:pt>
                <c:pt idx="5020">
                  <c:v>3.0567999999999991E-2</c:v>
                </c:pt>
                <c:pt idx="5021">
                  <c:v>3.058749999999999E-2</c:v>
                </c:pt>
                <c:pt idx="5022">
                  <c:v>3.0612999999999991E-2</c:v>
                </c:pt>
                <c:pt idx="5023">
                  <c:v>3.0637499999999995E-2</c:v>
                </c:pt>
                <c:pt idx="5024">
                  <c:v>3.0652499999999992E-2</c:v>
                </c:pt>
                <c:pt idx="5025">
                  <c:v>3.064699999999999E-2</c:v>
                </c:pt>
                <c:pt idx="5026">
                  <c:v>3.0660499999999997E-2</c:v>
                </c:pt>
                <c:pt idx="5027">
                  <c:v>3.0671500000000004E-2</c:v>
                </c:pt>
                <c:pt idx="5028">
                  <c:v>3.0682999999999998E-2</c:v>
                </c:pt>
                <c:pt idx="5029">
                  <c:v>3.0716500000000001E-2</c:v>
                </c:pt>
                <c:pt idx="5030">
                  <c:v>3.0751500000000001E-2</c:v>
                </c:pt>
                <c:pt idx="5031">
                  <c:v>3.0765500000000005E-2</c:v>
                </c:pt>
                <c:pt idx="5032">
                  <c:v>3.0787999999999996E-2</c:v>
                </c:pt>
                <c:pt idx="5033">
                  <c:v>3.0803999999999995E-2</c:v>
                </c:pt>
                <c:pt idx="5034">
                  <c:v>3.0822499999999996E-2</c:v>
                </c:pt>
                <c:pt idx="5035">
                  <c:v>3.0849499999999995E-2</c:v>
                </c:pt>
                <c:pt idx="5036">
                  <c:v>3.0865E-2</c:v>
                </c:pt>
                <c:pt idx="5037">
                  <c:v>3.0876499999999991E-2</c:v>
                </c:pt>
                <c:pt idx="5038">
                  <c:v>3.0897500000000001E-2</c:v>
                </c:pt>
                <c:pt idx="5039">
                  <c:v>3.0919499999999999E-2</c:v>
                </c:pt>
                <c:pt idx="5040">
                  <c:v>3.0936499999999999E-2</c:v>
                </c:pt>
                <c:pt idx="5041">
                  <c:v>3.0949499999999991E-2</c:v>
                </c:pt>
                <c:pt idx="5042">
                  <c:v>3.0969499999999994E-2</c:v>
                </c:pt>
                <c:pt idx="5043">
                  <c:v>3.0998999999999995E-2</c:v>
                </c:pt>
                <c:pt idx="5044">
                  <c:v>3.1018500000000001E-2</c:v>
                </c:pt>
                <c:pt idx="5045">
                  <c:v>3.1036999999999999E-2</c:v>
                </c:pt>
                <c:pt idx="5046">
                  <c:v>3.1055999999999993E-2</c:v>
                </c:pt>
                <c:pt idx="5047">
                  <c:v>3.10765E-2</c:v>
                </c:pt>
                <c:pt idx="5048">
                  <c:v>3.1095999999999999E-2</c:v>
                </c:pt>
                <c:pt idx="5049">
                  <c:v>3.1123999999999999E-2</c:v>
                </c:pt>
                <c:pt idx="5050">
                  <c:v>3.1151999999999999E-2</c:v>
                </c:pt>
                <c:pt idx="5051">
                  <c:v>3.1183000000000002E-2</c:v>
                </c:pt>
                <c:pt idx="5052">
                  <c:v>3.1210000000000002E-2</c:v>
                </c:pt>
                <c:pt idx="5053">
                  <c:v>3.1232500000000007E-2</c:v>
                </c:pt>
                <c:pt idx="5054">
                  <c:v>3.12465E-2</c:v>
                </c:pt>
                <c:pt idx="5055">
                  <c:v>3.1259000000000009E-2</c:v>
                </c:pt>
                <c:pt idx="5056">
                  <c:v>3.1275999999999998E-2</c:v>
                </c:pt>
                <c:pt idx="5057">
                  <c:v>3.1300500000000002E-2</c:v>
                </c:pt>
                <c:pt idx="5058">
                  <c:v>3.1314500000000002E-2</c:v>
                </c:pt>
                <c:pt idx="5059">
                  <c:v>3.1328500000000002E-2</c:v>
                </c:pt>
                <c:pt idx="5060">
                  <c:v>3.1344000000000011E-2</c:v>
                </c:pt>
                <c:pt idx="5061">
                  <c:v>3.1367500000000006E-2</c:v>
                </c:pt>
                <c:pt idx="5062">
                  <c:v>3.1381000000000013E-2</c:v>
                </c:pt>
                <c:pt idx="5063">
                  <c:v>3.1396E-2</c:v>
                </c:pt>
                <c:pt idx="5064">
                  <c:v>3.1402000000000006E-2</c:v>
                </c:pt>
                <c:pt idx="5065">
                  <c:v>3.1422500000000006E-2</c:v>
                </c:pt>
                <c:pt idx="5066">
                  <c:v>3.1434500000000011E-2</c:v>
                </c:pt>
                <c:pt idx="5067">
                  <c:v>3.145450000000001E-2</c:v>
                </c:pt>
                <c:pt idx="5068">
                  <c:v>3.1469000000000011E-2</c:v>
                </c:pt>
                <c:pt idx="5069">
                  <c:v>3.1487500000000009E-2</c:v>
                </c:pt>
                <c:pt idx="5070">
                  <c:v>3.1510500000000004E-2</c:v>
                </c:pt>
                <c:pt idx="5071">
                  <c:v>3.1520500000000007E-2</c:v>
                </c:pt>
                <c:pt idx="5072">
                  <c:v>3.1536500000000002E-2</c:v>
                </c:pt>
                <c:pt idx="5073">
                  <c:v>3.1563000000000001E-2</c:v>
                </c:pt>
                <c:pt idx="5074">
                  <c:v>3.1585000000000002E-2</c:v>
                </c:pt>
                <c:pt idx="5075">
                  <c:v>3.15965E-2</c:v>
                </c:pt>
                <c:pt idx="5076">
                  <c:v>3.1604499999999994E-2</c:v>
                </c:pt>
                <c:pt idx="5077">
                  <c:v>3.1620999999999996E-2</c:v>
                </c:pt>
                <c:pt idx="5078">
                  <c:v>3.1643499999999998E-2</c:v>
                </c:pt>
                <c:pt idx="5079">
                  <c:v>3.1648999999999997E-2</c:v>
                </c:pt>
                <c:pt idx="5080">
                  <c:v>3.1668499999999995E-2</c:v>
                </c:pt>
                <c:pt idx="5081">
                  <c:v>3.1693499999999999E-2</c:v>
                </c:pt>
                <c:pt idx="5082">
                  <c:v>3.1709500000000002E-2</c:v>
                </c:pt>
                <c:pt idx="5083">
                  <c:v>3.1732000000000003E-2</c:v>
                </c:pt>
                <c:pt idx="5084">
                  <c:v>3.1740999999999998E-2</c:v>
                </c:pt>
                <c:pt idx="5085">
                  <c:v>3.1755500000000006E-2</c:v>
                </c:pt>
                <c:pt idx="5086">
                  <c:v>3.1774499999999997E-2</c:v>
                </c:pt>
                <c:pt idx="5087">
                  <c:v>3.1789499999999998E-2</c:v>
                </c:pt>
                <c:pt idx="5088">
                  <c:v>3.1814999999999996E-2</c:v>
                </c:pt>
                <c:pt idx="5089">
                  <c:v>3.1828500000000003E-2</c:v>
                </c:pt>
                <c:pt idx="5090">
                  <c:v>3.1844999999999998E-2</c:v>
                </c:pt>
                <c:pt idx="5091">
                  <c:v>3.1861500000000001E-2</c:v>
                </c:pt>
                <c:pt idx="5092">
                  <c:v>3.1878000000000004E-2</c:v>
                </c:pt>
                <c:pt idx="5093">
                  <c:v>3.1897499999999995E-2</c:v>
                </c:pt>
                <c:pt idx="5094">
                  <c:v>3.1927999999999998E-2</c:v>
                </c:pt>
                <c:pt idx="5095">
                  <c:v>3.1949499999999999E-2</c:v>
                </c:pt>
                <c:pt idx="5096">
                  <c:v>3.1970999999999992E-2</c:v>
                </c:pt>
                <c:pt idx="5097">
                  <c:v>3.1991499999999992E-2</c:v>
                </c:pt>
                <c:pt idx="5098">
                  <c:v>3.2011499999999998E-2</c:v>
                </c:pt>
                <c:pt idx="5099">
                  <c:v>3.2037999999999997E-2</c:v>
                </c:pt>
                <c:pt idx="5100">
                  <c:v>3.2060499999999999E-2</c:v>
                </c:pt>
                <c:pt idx="5101">
                  <c:v>3.2086999999999997E-2</c:v>
                </c:pt>
                <c:pt idx="5102">
                  <c:v>3.2106000000000003E-2</c:v>
                </c:pt>
                <c:pt idx="5103">
                  <c:v>3.2119500000000002E-2</c:v>
                </c:pt>
                <c:pt idx="5104">
                  <c:v>3.2127500000000003E-2</c:v>
                </c:pt>
                <c:pt idx="5105">
                  <c:v>3.2137000000000006E-2</c:v>
                </c:pt>
                <c:pt idx="5106">
                  <c:v>3.2154000000000009E-2</c:v>
                </c:pt>
                <c:pt idx="5107">
                  <c:v>3.2175500000000003E-2</c:v>
                </c:pt>
                <c:pt idx="5108">
                  <c:v>3.218300000000001E-2</c:v>
                </c:pt>
                <c:pt idx="5109">
                  <c:v>3.2189000000000016E-2</c:v>
                </c:pt>
                <c:pt idx="5110">
                  <c:v>3.2205000000000011E-2</c:v>
                </c:pt>
                <c:pt idx="5111">
                  <c:v>3.2220500000000013E-2</c:v>
                </c:pt>
                <c:pt idx="5112">
                  <c:v>3.2215000000000008E-2</c:v>
                </c:pt>
                <c:pt idx="5113">
                  <c:v>3.2226500000000005E-2</c:v>
                </c:pt>
                <c:pt idx="5114">
                  <c:v>3.2220500000000013E-2</c:v>
                </c:pt>
                <c:pt idx="5115">
                  <c:v>3.2240000000000019E-2</c:v>
                </c:pt>
                <c:pt idx="5116">
                  <c:v>3.2251500000000016E-2</c:v>
                </c:pt>
                <c:pt idx="5117">
                  <c:v>3.2258500000000016E-2</c:v>
                </c:pt>
                <c:pt idx="5118">
                  <c:v>3.2256500000000014E-2</c:v>
                </c:pt>
                <c:pt idx="5119">
                  <c:v>3.2259000000000017E-2</c:v>
                </c:pt>
                <c:pt idx="5120">
                  <c:v>3.2261500000000012E-2</c:v>
                </c:pt>
                <c:pt idx="5121">
                  <c:v>3.2265500000000016E-2</c:v>
                </c:pt>
                <c:pt idx="5122">
                  <c:v>3.2267000000000011E-2</c:v>
                </c:pt>
                <c:pt idx="5123">
                  <c:v>3.227250000000001E-2</c:v>
                </c:pt>
                <c:pt idx="5124">
                  <c:v>3.2282000000000012E-2</c:v>
                </c:pt>
                <c:pt idx="5125">
                  <c:v>3.2290500000000014E-2</c:v>
                </c:pt>
                <c:pt idx="5126">
                  <c:v>3.2301500000000011E-2</c:v>
                </c:pt>
                <c:pt idx="5127">
                  <c:v>3.230350000000002E-2</c:v>
                </c:pt>
                <c:pt idx="5128">
                  <c:v>3.2307500000000017E-2</c:v>
                </c:pt>
                <c:pt idx="5129">
                  <c:v>3.231500000000001E-2</c:v>
                </c:pt>
                <c:pt idx="5130">
                  <c:v>3.2318000000000013E-2</c:v>
                </c:pt>
                <c:pt idx="5131">
                  <c:v>3.2325000000000013E-2</c:v>
                </c:pt>
                <c:pt idx="5132">
                  <c:v>3.2330500000000019E-2</c:v>
                </c:pt>
                <c:pt idx="5133">
                  <c:v>3.2334000000000016E-2</c:v>
                </c:pt>
                <c:pt idx="5134">
                  <c:v>3.2344500000000019E-2</c:v>
                </c:pt>
                <c:pt idx="5135">
                  <c:v>3.2362000000000009E-2</c:v>
                </c:pt>
                <c:pt idx="5136">
                  <c:v>3.2366500000000013E-2</c:v>
                </c:pt>
                <c:pt idx="5137">
                  <c:v>3.2377000000000017E-2</c:v>
                </c:pt>
                <c:pt idx="5138">
                  <c:v>3.2396000000000015E-2</c:v>
                </c:pt>
                <c:pt idx="5139">
                  <c:v>3.2408500000000021E-2</c:v>
                </c:pt>
                <c:pt idx="5140">
                  <c:v>3.2428000000000026E-2</c:v>
                </c:pt>
                <c:pt idx="5141">
                  <c:v>3.2437500000000022E-2</c:v>
                </c:pt>
                <c:pt idx="5142">
                  <c:v>3.2461000000000025E-2</c:v>
                </c:pt>
                <c:pt idx="5143">
                  <c:v>3.2483000000000019E-2</c:v>
                </c:pt>
                <c:pt idx="5144">
                  <c:v>3.2502000000000024E-2</c:v>
                </c:pt>
                <c:pt idx="5145">
                  <c:v>3.2517500000000019E-2</c:v>
                </c:pt>
                <c:pt idx="5146">
                  <c:v>3.2529000000000023E-2</c:v>
                </c:pt>
                <c:pt idx="5147">
                  <c:v>3.2535500000000023E-2</c:v>
                </c:pt>
                <c:pt idx="5148">
                  <c:v>3.2549000000000022E-2</c:v>
                </c:pt>
                <c:pt idx="5149">
                  <c:v>3.2560000000000019E-2</c:v>
                </c:pt>
                <c:pt idx="5150">
                  <c:v>3.2562000000000021E-2</c:v>
                </c:pt>
                <c:pt idx="5151">
                  <c:v>3.2569000000000022E-2</c:v>
                </c:pt>
                <c:pt idx="5152">
                  <c:v>3.2573500000000026E-2</c:v>
                </c:pt>
                <c:pt idx="5153">
                  <c:v>3.2580000000000026E-2</c:v>
                </c:pt>
                <c:pt idx="5154">
                  <c:v>3.2580500000000026E-2</c:v>
                </c:pt>
                <c:pt idx="5155">
                  <c:v>3.2580000000000026E-2</c:v>
                </c:pt>
                <c:pt idx="5156">
                  <c:v>3.2580000000000026E-2</c:v>
                </c:pt>
                <c:pt idx="5157">
                  <c:v>3.2586000000000025E-2</c:v>
                </c:pt>
                <c:pt idx="5158">
                  <c:v>3.258450000000003E-2</c:v>
                </c:pt>
                <c:pt idx="5159">
                  <c:v>3.2580000000000026E-2</c:v>
                </c:pt>
                <c:pt idx="5160">
                  <c:v>3.2577500000000023E-2</c:v>
                </c:pt>
                <c:pt idx="5161">
                  <c:v>3.257400000000002E-2</c:v>
                </c:pt>
                <c:pt idx="5162">
                  <c:v>3.2578500000000024E-2</c:v>
                </c:pt>
                <c:pt idx="5163">
                  <c:v>3.2575500000000028E-2</c:v>
                </c:pt>
                <c:pt idx="5164">
                  <c:v>3.2574000000000027E-2</c:v>
                </c:pt>
                <c:pt idx="5165">
                  <c:v>3.257050000000003E-2</c:v>
                </c:pt>
                <c:pt idx="5166">
                  <c:v>3.2562000000000021E-2</c:v>
                </c:pt>
                <c:pt idx="5167">
                  <c:v>3.2565000000000024E-2</c:v>
                </c:pt>
                <c:pt idx="5168">
                  <c:v>3.2560000000000026E-2</c:v>
                </c:pt>
                <c:pt idx="5169">
                  <c:v>3.256700000000002E-2</c:v>
                </c:pt>
                <c:pt idx="5170">
                  <c:v>3.2570500000000023E-2</c:v>
                </c:pt>
                <c:pt idx="5171">
                  <c:v>3.256050000000002E-2</c:v>
                </c:pt>
                <c:pt idx="5172">
                  <c:v>3.2552000000000018E-2</c:v>
                </c:pt>
                <c:pt idx="5173">
                  <c:v>3.2553000000000026E-2</c:v>
                </c:pt>
                <c:pt idx="5174">
                  <c:v>3.2554500000000021E-2</c:v>
                </c:pt>
                <c:pt idx="5175">
                  <c:v>3.2564500000000017E-2</c:v>
                </c:pt>
                <c:pt idx="5176">
                  <c:v>3.256100000000002E-2</c:v>
                </c:pt>
                <c:pt idx="5177">
                  <c:v>3.2562500000000022E-2</c:v>
                </c:pt>
                <c:pt idx="5178">
                  <c:v>3.2569000000000022E-2</c:v>
                </c:pt>
                <c:pt idx="5179">
                  <c:v>3.2575500000000021E-2</c:v>
                </c:pt>
                <c:pt idx="5180">
                  <c:v>3.2583000000000022E-2</c:v>
                </c:pt>
                <c:pt idx="5181">
                  <c:v>3.2589000000000021E-2</c:v>
                </c:pt>
                <c:pt idx="5182">
                  <c:v>3.258850000000002E-2</c:v>
                </c:pt>
                <c:pt idx="5183">
                  <c:v>3.2589500000000021E-2</c:v>
                </c:pt>
                <c:pt idx="5184">
                  <c:v>3.2609500000000027E-2</c:v>
                </c:pt>
                <c:pt idx="5185">
                  <c:v>3.2615000000000026E-2</c:v>
                </c:pt>
                <c:pt idx="5186">
                  <c:v>3.2613500000000024E-2</c:v>
                </c:pt>
                <c:pt idx="5187">
                  <c:v>3.2617000000000028E-2</c:v>
                </c:pt>
                <c:pt idx="5188">
                  <c:v>3.2619000000000023E-2</c:v>
                </c:pt>
                <c:pt idx="5189">
                  <c:v>3.262950000000002E-2</c:v>
                </c:pt>
                <c:pt idx="5190">
                  <c:v>3.2635500000000019E-2</c:v>
                </c:pt>
                <c:pt idx="5191">
                  <c:v>3.2640000000000023E-2</c:v>
                </c:pt>
                <c:pt idx="5192">
                  <c:v>3.2650000000000026E-2</c:v>
                </c:pt>
                <c:pt idx="5193">
                  <c:v>3.2664500000000027E-2</c:v>
                </c:pt>
                <c:pt idx="5194">
                  <c:v>3.267850000000002E-2</c:v>
                </c:pt>
                <c:pt idx="5195">
                  <c:v>3.2693000000000021E-2</c:v>
                </c:pt>
                <c:pt idx="5196">
                  <c:v>3.2704000000000025E-2</c:v>
                </c:pt>
                <c:pt idx="5197">
                  <c:v>3.2709500000000023E-2</c:v>
                </c:pt>
                <c:pt idx="5198">
                  <c:v>3.2715500000000029E-2</c:v>
                </c:pt>
                <c:pt idx="5199">
                  <c:v>3.2724000000000031E-2</c:v>
                </c:pt>
                <c:pt idx="5200">
                  <c:v>3.2732500000000025E-2</c:v>
                </c:pt>
                <c:pt idx="5201">
                  <c:v>3.2740000000000019E-2</c:v>
                </c:pt>
                <c:pt idx="5202">
                  <c:v>3.274800000000002E-2</c:v>
                </c:pt>
                <c:pt idx="5203">
                  <c:v>3.2758000000000023E-2</c:v>
                </c:pt>
                <c:pt idx="5204">
                  <c:v>3.2764500000000023E-2</c:v>
                </c:pt>
                <c:pt idx="5205">
                  <c:v>3.2772500000000024E-2</c:v>
                </c:pt>
                <c:pt idx="5206">
                  <c:v>3.2780000000000024E-2</c:v>
                </c:pt>
                <c:pt idx="5207">
                  <c:v>3.2795000000000026E-2</c:v>
                </c:pt>
                <c:pt idx="5208">
                  <c:v>3.278950000000002E-2</c:v>
                </c:pt>
                <c:pt idx="5209">
                  <c:v>3.2786500000000024E-2</c:v>
                </c:pt>
                <c:pt idx="5210">
                  <c:v>3.2790000000000027E-2</c:v>
                </c:pt>
                <c:pt idx="5211">
                  <c:v>3.2792500000000023E-2</c:v>
                </c:pt>
                <c:pt idx="5212">
                  <c:v>3.2799000000000023E-2</c:v>
                </c:pt>
                <c:pt idx="5213">
                  <c:v>3.2804000000000021E-2</c:v>
                </c:pt>
                <c:pt idx="5214">
                  <c:v>3.2810000000000027E-2</c:v>
                </c:pt>
                <c:pt idx="5215">
                  <c:v>3.2816000000000019E-2</c:v>
                </c:pt>
                <c:pt idx="5216">
                  <c:v>3.2821500000000017E-2</c:v>
                </c:pt>
                <c:pt idx="5217">
                  <c:v>3.2830000000000019E-2</c:v>
                </c:pt>
                <c:pt idx="5218">
                  <c:v>3.2838000000000013E-2</c:v>
                </c:pt>
                <c:pt idx="5219">
                  <c:v>3.284450000000002E-2</c:v>
                </c:pt>
                <c:pt idx="5220">
                  <c:v>3.2849000000000017E-2</c:v>
                </c:pt>
                <c:pt idx="5221">
                  <c:v>3.2855000000000009E-2</c:v>
                </c:pt>
                <c:pt idx="5222">
                  <c:v>3.2862000000000016E-2</c:v>
                </c:pt>
                <c:pt idx="5223">
                  <c:v>3.2868000000000022E-2</c:v>
                </c:pt>
                <c:pt idx="5224">
                  <c:v>3.2876000000000023E-2</c:v>
                </c:pt>
                <c:pt idx="5225">
                  <c:v>3.2884000000000017E-2</c:v>
                </c:pt>
                <c:pt idx="5226">
                  <c:v>3.2890500000000017E-2</c:v>
                </c:pt>
                <c:pt idx="5227">
                  <c:v>3.2899500000000019E-2</c:v>
                </c:pt>
                <c:pt idx="5228">
                  <c:v>3.2909000000000022E-2</c:v>
                </c:pt>
                <c:pt idx="5229">
                  <c:v>3.2916000000000015E-2</c:v>
                </c:pt>
                <c:pt idx="5230">
                  <c:v>3.2910000000000016E-2</c:v>
                </c:pt>
                <c:pt idx="5231">
                  <c:v>3.2917500000000016E-2</c:v>
                </c:pt>
                <c:pt idx="5232">
                  <c:v>3.2919500000000011E-2</c:v>
                </c:pt>
                <c:pt idx="5233">
                  <c:v>3.2929500000000014E-2</c:v>
                </c:pt>
                <c:pt idx="5234">
                  <c:v>3.2935000000000006E-2</c:v>
                </c:pt>
                <c:pt idx="5235">
                  <c:v>3.2941500000000012E-2</c:v>
                </c:pt>
                <c:pt idx="5236">
                  <c:v>3.2947000000000004E-2</c:v>
                </c:pt>
                <c:pt idx="5237">
                  <c:v>3.2953500000000011E-2</c:v>
                </c:pt>
                <c:pt idx="5238">
                  <c:v>3.2958000000000001E-2</c:v>
                </c:pt>
                <c:pt idx="5239">
                  <c:v>3.2964E-2</c:v>
                </c:pt>
                <c:pt idx="5240">
                  <c:v>3.2963999999999993E-2</c:v>
                </c:pt>
                <c:pt idx="5241">
                  <c:v>3.2963499999999993E-2</c:v>
                </c:pt>
                <c:pt idx="5242">
                  <c:v>3.2964999999999994E-2</c:v>
                </c:pt>
                <c:pt idx="5243">
                  <c:v>3.2961499999999998E-2</c:v>
                </c:pt>
                <c:pt idx="5244">
                  <c:v>3.2959500000000003E-2</c:v>
                </c:pt>
                <c:pt idx="5245">
                  <c:v>3.2958999999999995E-2</c:v>
                </c:pt>
                <c:pt idx="5246">
                  <c:v>3.2957500000000001E-2</c:v>
                </c:pt>
                <c:pt idx="5247">
                  <c:v>3.2955500000000006E-2</c:v>
                </c:pt>
                <c:pt idx="5248">
                  <c:v>3.2952000000000002E-2</c:v>
                </c:pt>
                <c:pt idx="5249">
                  <c:v>3.29495E-2</c:v>
                </c:pt>
                <c:pt idx="5250">
                  <c:v>3.2945500000000003E-2</c:v>
                </c:pt>
                <c:pt idx="5251">
                  <c:v>3.2943500000000007E-2</c:v>
                </c:pt>
                <c:pt idx="5252">
                  <c:v>3.2940499999999998E-2</c:v>
                </c:pt>
                <c:pt idx="5253">
                  <c:v>3.2938500000000002E-2</c:v>
                </c:pt>
                <c:pt idx="5254">
                  <c:v>3.2939999999999997E-2</c:v>
                </c:pt>
                <c:pt idx="5255">
                  <c:v>3.2940500000000004E-2</c:v>
                </c:pt>
                <c:pt idx="5256">
                  <c:v>3.2938000000000002E-2</c:v>
                </c:pt>
                <c:pt idx="5257">
                  <c:v>3.2936E-2</c:v>
                </c:pt>
                <c:pt idx="5258">
                  <c:v>3.2935499999999999E-2</c:v>
                </c:pt>
                <c:pt idx="5259">
                  <c:v>3.29365E-2</c:v>
                </c:pt>
                <c:pt idx="5260">
                  <c:v>3.2939500000000003E-2</c:v>
                </c:pt>
                <c:pt idx="5261">
                  <c:v>3.2942500000000006E-2</c:v>
                </c:pt>
                <c:pt idx="5262">
                  <c:v>3.2944999999999995E-2</c:v>
                </c:pt>
                <c:pt idx="5263">
                  <c:v>3.2947499999999998E-2</c:v>
                </c:pt>
                <c:pt idx="5264">
                  <c:v>3.2951499999999995E-2</c:v>
                </c:pt>
                <c:pt idx="5265">
                  <c:v>3.2954999999999998E-2</c:v>
                </c:pt>
                <c:pt idx="5266">
                  <c:v>3.2960500000000004E-2</c:v>
                </c:pt>
                <c:pt idx="5267">
                  <c:v>3.2965500000000009E-2</c:v>
                </c:pt>
                <c:pt idx="5268">
                  <c:v>3.2970500000000007E-2</c:v>
                </c:pt>
                <c:pt idx="5269">
                  <c:v>3.2975500000000005E-2</c:v>
                </c:pt>
                <c:pt idx="5270">
                  <c:v>3.298050000000001E-2</c:v>
                </c:pt>
                <c:pt idx="5271">
                  <c:v>3.2985500000000008E-2</c:v>
                </c:pt>
                <c:pt idx="5272">
                  <c:v>3.2988500000000004E-2</c:v>
                </c:pt>
                <c:pt idx="5273">
                  <c:v>3.2992500000000008E-2</c:v>
                </c:pt>
                <c:pt idx="5274">
                  <c:v>3.2995500000000011E-2</c:v>
                </c:pt>
                <c:pt idx="5275">
                  <c:v>3.2998500000000014E-2</c:v>
                </c:pt>
                <c:pt idx="5276">
                  <c:v>3.300150000000001E-2</c:v>
                </c:pt>
                <c:pt idx="5277">
                  <c:v>3.3004500000000013E-2</c:v>
                </c:pt>
                <c:pt idx="5278">
                  <c:v>3.3007000000000009E-2</c:v>
                </c:pt>
                <c:pt idx="5279">
                  <c:v>3.3010500000000012E-2</c:v>
                </c:pt>
                <c:pt idx="5280">
                  <c:v>3.3012000000000014E-2</c:v>
                </c:pt>
                <c:pt idx="5281">
                  <c:v>3.3014500000000002E-2</c:v>
                </c:pt>
                <c:pt idx="5282">
                  <c:v>3.3015500000000003E-2</c:v>
                </c:pt>
                <c:pt idx="5283">
                  <c:v>3.3006500000000001E-2</c:v>
                </c:pt>
                <c:pt idx="5284">
                  <c:v>3.3006500000000001E-2</c:v>
                </c:pt>
                <c:pt idx="5285">
                  <c:v>3.3004500000000006E-2</c:v>
                </c:pt>
                <c:pt idx="5286">
                  <c:v>3.3002500000000004E-2</c:v>
                </c:pt>
                <c:pt idx="5287">
                  <c:v>3.3001499999999996E-2</c:v>
                </c:pt>
                <c:pt idx="5288">
                  <c:v>3.2998E-2</c:v>
                </c:pt>
                <c:pt idx="5289">
                  <c:v>3.2995499999999997E-2</c:v>
                </c:pt>
                <c:pt idx="5290">
                  <c:v>3.2991999999999994E-2</c:v>
                </c:pt>
                <c:pt idx="5291">
                  <c:v>3.2989999999999998E-2</c:v>
                </c:pt>
                <c:pt idx="5292">
                  <c:v>3.2985E-2</c:v>
                </c:pt>
                <c:pt idx="5293">
                  <c:v>3.298149999999999E-2</c:v>
                </c:pt>
                <c:pt idx="5294">
                  <c:v>3.2975499999999991E-2</c:v>
                </c:pt>
                <c:pt idx="5295">
                  <c:v>3.296799999999999E-2</c:v>
                </c:pt>
                <c:pt idx="5296">
                  <c:v>3.2961999999999991E-2</c:v>
                </c:pt>
                <c:pt idx="5297">
                  <c:v>3.295349999999999E-2</c:v>
                </c:pt>
                <c:pt idx="5298">
                  <c:v>3.2945499999999989E-2</c:v>
                </c:pt>
                <c:pt idx="5299">
                  <c:v>3.2937499999999995E-2</c:v>
                </c:pt>
                <c:pt idx="5300">
                  <c:v>3.292649999999999E-2</c:v>
                </c:pt>
                <c:pt idx="5301">
                  <c:v>3.2917999999999989E-2</c:v>
                </c:pt>
                <c:pt idx="5302">
                  <c:v>3.2908499999999986E-2</c:v>
                </c:pt>
                <c:pt idx="5303">
                  <c:v>3.2902499999999987E-2</c:v>
                </c:pt>
                <c:pt idx="5304">
                  <c:v>3.2896999999999982E-2</c:v>
                </c:pt>
                <c:pt idx="5305">
                  <c:v>3.2889999999999982E-2</c:v>
                </c:pt>
                <c:pt idx="5306">
                  <c:v>3.2882999999999989E-2</c:v>
                </c:pt>
                <c:pt idx="5307">
                  <c:v>3.2877999999999984E-2</c:v>
                </c:pt>
                <c:pt idx="5308">
                  <c:v>3.2873499999999979E-2</c:v>
                </c:pt>
                <c:pt idx="5309">
                  <c:v>3.2867499999999994E-2</c:v>
                </c:pt>
                <c:pt idx="5310">
                  <c:v>3.2863999999999984E-2</c:v>
                </c:pt>
                <c:pt idx="5311">
                  <c:v>3.2861499999999988E-2</c:v>
                </c:pt>
                <c:pt idx="5312">
                  <c:v>3.2859499999999986E-2</c:v>
                </c:pt>
                <c:pt idx="5313">
                  <c:v>3.2858499999999992E-2</c:v>
                </c:pt>
                <c:pt idx="5314">
                  <c:v>3.2858499999999992E-2</c:v>
                </c:pt>
                <c:pt idx="5315">
                  <c:v>3.2860999999999987E-2</c:v>
                </c:pt>
                <c:pt idx="5316">
                  <c:v>3.286349999999999E-2</c:v>
                </c:pt>
                <c:pt idx="5317">
                  <c:v>3.2865999999999986E-2</c:v>
                </c:pt>
                <c:pt idx="5318">
                  <c:v>3.2867499999999994E-2</c:v>
                </c:pt>
                <c:pt idx="5319">
                  <c:v>3.2870999999999991E-2</c:v>
                </c:pt>
                <c:pt idx="5320">
                  <c:v>3.2874999999999995E-2</c:v>
                </c:pt>
                <c:pt idx="5321">
                  <c:v>3.2877000000000003E-2</c:v>
                </c:pt>
                <c:pt idx="5322">
                  <c:v>3.2878500000000005E-2</c:v>
                </c:pt>
                <c:pt idx="5323">
                  <c:v>3.2878999999999999E-2</c:v>
                </c:pt>
                <c:pt idx="5324">
                  <c:v>3.2878500000000005E-2</c:v>
                </c:pt>
                <c:pt idx="5325">
                  <c:v>3.2877499999999997E-2</c:v>
                </c:pt>
                <c:pt idx="5326">
                  <c:v>3.2877000000000003E-2</c:v>
                </c:pt>
                <c:pt idx="5327">
                  <c:v>3.2876500000000003E-2</c:v>
                </c:pt>
                <c:pt idx="5328">
                  <c:v>3.2875000000000001E-2</c:v>
                </c:pt>
                <c:pt idx="5329">
                  <c:v>3.2872999999999999E-2</c:v>
                </c:pt>
                <c:pt idx="5330">
                  <c:v>3.2870500000000004E-2</c:v>
                </c:pt>
                <c:pt idx="5331">
                  <c:v>3.2865499999999999E-2</c:v>
                </c:pt>
                <c:pt idx="5332">
                  <c:v>3.2861500000000002E-2</c:v>
                </c:pt>
                <c:pt idx="5333">
                  <c:v>3.2857500000000005E-2</c:v>
                </c:pt>
                <c:pt idx="5334">
                  <c:v>3.2850999999999998E-2</c:v>
                </c:pt>
                <c:pt idx="5335">
                  <c:v>3.28455E-2</c:v>
                </c:pt>
                <c:pt idx="5336">
                  <c:v>3.2837999999999999E-2</c:v>
                </c:pt>
                <c:pt idx="5337">
                  <c:v>3.2830999999999999E-2</c:v>
                </c:pt>
                <c:pt idx="5338">
                  <c:v>3.2823999999999999E-2</c:v>
                </c:pt>
                <c:pt idx="5339">
                  <c:v>3.2816999999999999E-2</c:v>
                </c:pt>
                <c:pt idx="5340">
                  <c:v>3.2809000000000005E-2</c:v>
                </c:pt>
                <c:pt idx="5341">
                  <c:v>3.2802000000000005E-2</c:v>
                </c:pt>
                <c:pt idx="5342">
                  <c:v>3.2792499999999995E-2</c:v>
                </c:pt>
                <c:pt idx="5343">
                  <c:v>3.2784000000000001E-2</c:v>
                </c:pt>
                <c:pt idx="5344">
                  <c:v>3.2775499999999999E-2</c:v>
                </c:pt>
                <c:pt idx="5345">
                  <c:v>3.2767499999999998E-2</c:v>
                </c:pt>
                <c:pt idx="5346">
                  <c:v>3.2758499999999996E-2</c:v>
                </c:pt>
                <c:pt idx="5347">
                  <c:v>3.2749499999999994E-2</c:v>
                </c:pt>
                <c:pt idx="5348">
                  <c:v>3.2743999999999988E-2</c:v>
                </c:pt>
                <c:pt idx="5349">
                  <c:v>3.2735999999999994E-2</c:v>
                </c:pt>
                <c:pt idx="5350">
                  <c:v>3.2729499999999995E-2</c:v>
                </c:pt>
                <c:pt idx="5351">
                  <c:v>3.2721999999999994E-2</c:v>
                </c:pt>
                <c:pt idx="5352">
                  <c:v>3.2716999999999996E-2</c:v>
                </c:pt>
                <c:pt idx="5353">
                  <c:v>3.2711999999999991E-2</c:v>
                </c:pt>
                <c:pt idx="5354">
                  <c:v>3.2708499999999988E-2</c:v>
                </c:pt>
                <c:pt idx="5355">
                  <c:v>3.270399999999999E-2</c:v>
                </c:pt>
                <c:pt idx="5356">
                  <c:v>3.2699999999999993E-2</c:v>
                </c:pt>
                <c:pt idx="5357">
                  <c:v>3.2695999999999989E-2</c:v>
                </c:pt>
                <c:pt idx="5358">
                  <c:v>3.2690999999999984E-2</c:v>
                </c:pt>
                <c:pt idx="5359">
                  <c:v>3.2688499999999988E-2</c:v>
                </c:pt>
                <c:pt idx="5360">
                  <c:v>3.2685499999999992E-2</c:v>
                </c:pt>
                <c:pt idx="5361">
                  <c:v>3.2680999999999988E-2</c:v>
                </c:pt>
                <c:pt idx="5362">
                  <c:v>3.2676999999999984E-2</c:v>
                </c:pt>
                <c:pt idx="5363">
                  <c:v>3.2672499999999986E-2</c:v>
                </c:pt>
                <c:pt idx="5364">
                  <c:v>3.2667999999999989E-2</c:v>
                </c:pt>
                <c:pt idx="5365">
                  <c:v>3.2663499999999991E-2</c:v>
                </c:pt>
                <c:pt idx="5366">
                  <c:v>3.2657999999999986E-2</c:v>
                </c:pt>
                <c:pt idx="5367">
                  <c:v>3.2650999999999986E-2</c:v>
                </c:pt>
                <c:pt idx="5368">
                  <c:v>3.2643999999999986E-2</c:v>
                </c:pt>
                <c:pt idx="5369">
                  <c:v>3.2637499999999986E-2</c:v>
                </c:pt>
                <c:pt idx="5370">
                  <c:v>3.2628999999999991E-2</c:v>
                </c:pt>
                <c:pt idx="5371">
                  <c:v>3.2621499999999991E-2</c:v>
                </c:pt>
                <c:pt idx="5372">
                  <c:v>3.2612999999999989E-2</c:v>
                </c:pt>
                <c:pt idx="5373">
                  <c:v>3.2601999999999992E-2</c:v>
                </c:pt>
                <c:pt idx="5374">
                  <c:v>3.2598999999999996E-2</c:v>
                </c:pt>
                <c:pt idx="5375">
                  <c:v>3.2590000000000001E-2</c:v>
                </c:pt>
                <c:pt idx="5376">
                  <c:v>3.2576500000000001E-2</c:v>
                </c:pt>
                <c:pt idx="5377">
                  <c:v>3.2564500000000003E-2</c:v>
                </c:pt>
                <c:pt idx="5378">
                  <c:v>3.2553500000000006E-2</c:v>
                </c:pt>
                <c:pt idx="5379">
                  <c:v>3.2543500000000003E-2</c:v>
                </c:pt>
                <c:pt idx="5380">
                  <c:v>3.2529500000000003E-2</c:v>
                </c:pt>
                <c:pt idx="5381">
                  <c:v>3.2518000000000005E-2</c:v>
                </c:pt>
                <c:pt idx="5382">
                  <c:v>3.2505500000000007E-2</c:v>
                </c:pt>
                <c:pt idx="5383">
                  <c:v>3.2490000000000012E-2</c:v>
                </c:pt>
                <c:pt idx="5384">
                  <c:v>3.2478000000000007E-2</c:v>
                </c:pt>
                <c:pt idx="5385">
                  <c:v>3.2467000000000003E-2</c:v>
                </c:pt>
                <c:pt idx="5386">
                  <c:v>3.2455000000000012E-2</c:v>
                </c:pt>
                <c:pt idx="5387">
                  <c:v>3.2429500000000007E-2</c:v>
                </c:pt>
                <c:pt idx="5388">
                  <c:v>3.2419500000000004E-2</c:v>
                </c:pt>
                <c:pt idx="5389">
                  <c:v>3.2410000000000001E-2</c:v>
                </c:pt>
                <c:pt idx="5390">
                  <c:v>3.2403500000000002E-2</c:v>
                </c:pt>
                <c:pt idx="5391">
                  <c:v>3.2398999999999997E-2</c:v>
                </c:pt>
                <c:pt idx="5392">
                  <c:v>3.2388999999999994E-2</c:v>
                </c:pt>
                <c:pt idx="5393">
                  <c:v>3.2381E-2</c:v>
                </c:pt>
                <c:pt idx="5394">
                  <c:v>3.2376500000000002E-2</c:v>
                </c:pt>
                <c:pt idx="5395">
                  <c:v>3.2370499999999996E-2</c:v>
                </c:pt>
                <c:pt idx="5396">
                  <c:v>3.2367E-2</c:v>
                </c:pt>
                <c:pt idx="5397">
                  <c:v>3.2364499999999997E-2</c:v>
                </c:pt>
                <c:pt idx="5398">
                  <c:v>3.2360999999999994E-2</c:v>
                </c:pt>
                <c:pt idx="5399">
                  <c:v>3.2352499999999992E-2</c:v>
                </c:pt>
                <c:pt idx="5400">
                  <c:v>3.2349999999999997E-2</c:v>
                </c:pt>
                <c:pt idx="5401">
                  <c:v>3.2347499999999994E-2</c:v>
                </c:pt>
                <c:pt idx="5402">
                  <c:v>3.2343499999999997E-2</c:v>
                </c:pt>
                <c:pt idx="5403">
                  <c:v>3.2321000000000003E-2</c:v>
                </c:pt>
                <c:pt idx="5404">
                  <c:v>3.2312999999999995E-2</c:v>
                </c:pt>
                <c:pt idx="5405">
                  <c:v>3.2307499999999996E-2</c:v>
                </c:pt>
                <c:pt idx="5406">
                  <c:v>3.2299499999999995E-2</c:v>
                </c:pt>
                <c:pt idx="5407">
                  <c:v>3.2292999999999995E-2</c:v>
                </c:pt>
                <c:pt idx="5408">
                  <c:v>3.22975E-2</c:v>
                </c:pt>
                <c:pt idx="5409">
                  <c:v>3.2293499999999996E-2</c:v>
                </c:pt>
                <c:pt idx="5410">
                  <c:v>3.2287499999999997E-2</c:v>
                </c:pt>
                <c:pt idx="5411">
                  <c:v>3.2281499999999998E-2</c:v>
                </c:pt>
                <c:pt idx="5412">
                  <c:v>3.2272499999999996E-2</c:v>
                </c:pt>
                <c:pt idx="5413">
                  <c:v>3.2264999999999995E-2</c:v>
                </c:pt>
                <c:pt idx="5414">
                  <c:v>3.2250000000000001E-2</c:v>
                </c:pt>
                <c:pt idx="5415">
                  <c:v>3.2243000000000001E-2</c:v>
                </c:pt>
                <c:pt idx="5416">
                  <c:v>3.22355E-2</c:v>
                </c:pt>
                <c:pt idx="5417">
                  <c:v>3.2228E-2</c:v>
                </c:pt>
                <c:pt idx="5418">
                  <c:v>3.2217999999999997E-2</c:v>
                </c:pt>
                <c:pt idx="5419">
                  <c:v>3.2206999999999993E-2</c:v>
                </c:pt>
                <c:pt idx="5420">
                  <c:v>3.2195499999999995E-2</c:v>
                </c:pt>
                <c:pt idx="5421">
                  <c:v>3.2182999999999996E-2</c:v>
                </c:pt>
                <c:pt idx="5422">
                  <c:v>3.2168499999999996E-2</c:v>
                </c:pt>
                <c:pt idx="5423">
                  <c:v>3.2154499999999996E-2</c:v>
                </c:pt>
                <c:pt idx="5424">
                  <c:v>3.2140999999999996E-2</c:v>
                </c:pt>
                <c:pt idx="5425">
                  <c:v>3.2123999999999993E-2</c:v>
                </c:pt>
                <c:pt idx="5426">
                  <c:v>3.2111499999999994E-2</c:v>
                </c:pt>
                <c:pt idx="5427">
                  <c:v>3.2100499999999997E-2</c:v>
                </c:pt>
                <c:pt idx="5428">
                  <c:v>3.2087499999999991E-2</c:v>
                </c:pt>
                <c:pt idx="5429">
                  <c:v>3.207249999999999E-2</c:v>
                </c:pt>
                <c:pt idx="5430">
                  <c:v>3.2046499999999999E-2</c:v>
                </c:pt>
                <c:pt idx="5431">
                  <c:v>3.2034999999999994E-2</c:v>
                </c:pt>
                <c:pt idx="5432">
                  <c:v>3.2023499999999989E-2</c:v>
                </c:pt>
                <c:pt idx="5433">
                  <c:v>3.200999999999999E-2</c:v>
                </c:pt>
                <c:pt idx="5434">
                  <c:v>3.1999499999999993E-2</c:v>
                </c:pt>
                <c:pt idx="5435">
                  <c:v>3.1986999999999995E-2</c:v>
                </c:pt>
                <c:pt idx="5436">
                  <c:v>3.1975499999999997E-2</c:v>
                </c:pt>
                <c:pt idx="5437">
                  <c:v>3.1962499999999998E-2</c:v>
                </c:pt>
                <c:pt idx="5438">
                  <c:v>3.1947499999999997E-2</c:v>
                </c:pt>
                <c:pt idx="5439">
                  <c:v>3.1939499999999996E-2</c:v>
                </c:pt>
                <c:pt idx="5440">
                  <c:v>3.1932500000000003E-2</c:v>
                </c:pt>
                <c:pt idx="5441">
                  <c:v>3.1927499999999991E-2</c:v>
                </c:pt>
                <c:pt idx="5442">
                  <c:v>3.1926000000000003E-2</c:v>
                </c:pt>
                <c:pt idx="5443">
                  <c:v>3.1928500000000005E-2</c:v>
                </c:pt>
                <c:pt idx="5444">
                  <c:v>3.1927499999999998E-2</c:v>
                </c:pt>
                <c:pt idx="5445">
                  <c:v>3.1925999999999996E-2</c:v>
                </c:pt>
                <c:pt idx="5446">
                  <c:v>3.1931000000000001E-2</c:v>
                </c:pt>
                <c:pt idx="5447">
                  <c:v>3.1926499999999997E-2</c:v>
                </c:pt>
                <c:pt idx="5448">
                  <c:v>3.1926499999999997E-2</c:v>
                </c:pt>
                <c:pt idx="5449">
                  <c:v>3.1928499999999999E-2</c:v>
                </c:pt>
                <c:pt idx="5450">
                  <c:v>3.1924499999999995E-2</c:v>
                </c:pt>
                <c:pt idx="5451">
                  <c:v>3.1923499999999994E-2</c:v>
                </c:pt>
                <c:pt idx="5452">
                  <c:v>3.1921499999999992E-2</c:v>
                </c:pt>
                <c:pt idx="5453">
                  <c:v>3.1920499999999997E-2</c:v>
                </c:pt>
                <c:pt idx="5454">
                  <c:v>3.1920499999999997E-2</c:v>
                </c:pt>
                <c:pt idx="5455">
                  <c:v>3.1919499999999996E-2</c:v>
                </c:pt>
                <c:pt idx="5456">
                  <c:v>3.1914999999999999E-2</c:v>
                </c:pt>
                <c:pt idx="5457">
                  <c:v>3.1912999999999997E-2</c:v>
                </c:pt>
                <c:pt idx="5458">
                  <c:v>3.1909999999999994E-2</c:v>
                </c:pt>
                <c:pt idx="5459">
                  <c:v>3.190649999999999E-2</c:v>
                </c:pt>
                <c:pt idx="5460">
                  <c:v>3.189899999999999E-2</c:v>
                </c:pt>
                <c:pt idx="5461">
                  <c:v>3.1895999999999994E-2</c:v>
                </c:pt>
                <c:pt idx="5462">
                  <c:v>3.1884499999999989E-2</c:v>
                </c:pt>
                <c:pt idx="5463">
                  <c:v>3.1867499999999993E-2</c:v>
                </c:pt>
                <c:pt idx="5464">
                  <c:v>3.1860499999999986E-2</c:v>
                </c:pt>
                <c:pt idx="5465">
                  <c:v>3.1864999999999991E-2</c:v>
                </c:pt>
                <c:pt idx="5466">
                  <c:v>3.1859999999999986E-2</c:v>
                </c:pt>
                <c:pt idx="5467">
                  <c:v>3.1854999999999987E-2</c:v>
                </c:pt>
                <c:pt idx="5468">
                  <c:v>3.1848499999999988E-2</c:v>
                </c:pt>
                <c:pt idx="5469">
                  <c:v>3.184399999999999E-2</c:v>
                </c:pt>
                <c:pt idx="5470">
                  <c:v>3.1839499999999986E-2</c:v>
                </c:pt>
                <c:pt idx="5471">
                  <c:v>3.1834499999999995E-2</c:v>
                </c:pt>
                <c:pt idx="5472">
                  <c:v>3.1830999999999991E-2</c:v>
                </c:pt>
                <c:pt idx="5473">
                  <c:v>3.1828999999999989E-2</c:v>
                </c:pt>
                <c:pt idx="5474">
                  <c:v>3.182949999999999E-2</c:v>
                </c:pt>
                <c:pt idx="5475">
                  <c:v>3.1824499999999992E-2</c:v>
                </c:pt>
                <c:pt idx="5476">
                  <c:v>3.1820999999999995E-2</c:v>
                </c:pt>
                <c:pt idx="5477">
                  <c:v>3.1817499999999999E-2</c:v>
                </c:pt>
                <c:pt idx="5478">
                  <c:v>3.1819499999999994E-2</c:v>
                </c:pt>
                <c:pt idx="5479">
                  <c:v>3.1820500000000002E-2</c:v>
                </c:pt>
                <c:pt idx="5480">
                  <c:v>3.1824499999999999E-2</c:v>
                </c:pt>
                <c:pt idx="5481">
                  <c:v>3.1824999999999999E-2</c:v>
                </c:pt>
                <c:pt idx="5482">
                  <c:v>3.1830499999999998E-2</c:v>
                </c:pt>
                <c:pt idx="5483">
                  <c:v>3.1834999999999995E-2</c:v>
                </c:pt>
                <c:pt idx="5484">
                  <c:v>3.1840499999999994E-2</c:v>
                </c:pt>
                <c:pt idx="5485">
                  <c:v>3.1838999999999992E-2</c:v>
                </c:pt>
                <c:pt idx="5486">
                  <c:v>3.1845499999999999E-2</c:v>
                </c:pt>
                <c:pt idx="5487">
                  <c:v>3.1862999999999995E-2</c:v>
                </c:pt>
                <c:pt idx="5488">
                  <c:v>3.1869000000000001E-2</c:v>
                </c:pt>
                <c:pt idx="5489">
                  <c:v>3.1878000000000004E-2</c:v>
                </c:pt>
                <c:pt idx="5490">
                  <c:v>3.1883500000000002E-2</c:v>
                </c:pt>
                <c:pt idx="5491">
                  <c:v>3.18955E-2</c:v>
                </c:pt>
                <c:pt idx="5492">
                  <c:v>3.1905499999999996E-2</c:v>
                </c:pt>
                <c:pt idx="5493">
                  <c:v>3.1915999999999993E-2</c:v>
                </c:pt>
                <c:pt idx="5494">
                  <c:v>3.1929999999999993E-2</c:v>
                </c:pt>
                <c:pt idx="5495">
                  <c:v>3.1943999999999993E-2</c:v>
                </c:pt>
                <c:pt idx="5496">
                  <c:v>3.1962499999999998E-2</c:v>
                </c:pt>
                <c:pt idx="5497">
                  <c:v>3.1977499999999999E-2</c:v>
                </c:pt>
                <c:pt idx="5498">
                  <c:v>3.1993500000000001E-2</c:v>
                </c:pt>
                <c:pt idx="5499">
                  <c:v>3.1973500000000002E-2</c:v>
                </c:pt>
                <c:pt idx="5500">
                  <c:v>3.1996999999999998E-2</c:v>
                </c:pt>
                <c:pt idx="5501">
                  <c:v>3.2019499999999999E-2</c:v>
                </c:pt>
                <c:pt idx="5502">
                  <c:v>3.2042499999999995E-2</c:v>
                </c:pt>
                <c:pt idx="5503">
                  <c:v>3.2062E-2</c:v>
                </c:pt>
                <c:pt idx="5504">
                  <c:v>3.2082000000000006E-2</c:v>
                </c:pt>
                <c:pt idx="5505">
                  <c:v>3.2100000000000004E-2</c:v>
                </c:pt>
                <c:pt idx="5506">
                  <c:v>3.2118500000000008E-2</c:v>
                </c:pt>
                <c:pt idx="5507">
                  <c:v>3.2141000000000003E-2</c:v>
                </c:pt>
                <c:pt idx="5508">
                  <c:v>3.2163999999999998E-2</c:v>
                </c:pt>
                <c:pt idx="5509">
                  <c:v>3.2180999999999994E-2</c:v>
                </c:pt>
                <c:pt idx="5510">
                  <c:v>3.2198999999999998E-2</c:v>
                </c:pt>
                <c:pt idx="5511">
                  <c:v>3.2219000000000005E-2</c:v>
                </c:pt>
                <c:pt idx="5512">
                  <c:v>3.22355E-2</c:v>
                </c:pt>
                <c:pt idx="5513">
                  <c:v>3.2258999999999996E-2</c:v>
                </c:pt>
                <c:pt idx="5514">
                  <c:v>3.22765E-2</c:v>
                </c:pt>
                <c:pt idx="5515">
                  <c:v>3.2295999999999998E-2</c:v>
                </c:pt>
                <c:pt idx="5516">
                  <c:v>3.2313499999999988E-2</c:v>
                </c:pt>
                <c:pt idx="5517">
                  <c:v>3.2330499999999991E-2</c:v>
                </c:pt>
                <c:pt idx="5518">
                  <c:v>3.2350499999999983E-2</c:v>
                </c:pt>
                <c:pt idx="5519">
                  <c:v>3.2369999999999989E-2</c:v>
                </c:pt>
                <c:pt idx="5520">
                  <c:v>3.2384999999999983E-2</c:v>
                </c:pt>
                <c:pt idx="5521">
                  <c:v>3.2404499999999989E-2</c:v>
                </c:pt>
                <c:pt idx="5522">
                  <c:v>3.2425999999999983E-2</c:v>
                </c:pt>
                <c:pt idx="5523">
                  <c:v>3.2447999999999991E-2</c:v>
                </c:pt>
                <c:pt idx="5524">
                  <c:v>3.2463499999999985E-2</c:v>
                </c:pt>
                <c:pt idx="5525">
                  <c:v>3.2493499999999995E-2</c:v>
                </c:pt>
                <c:pt idx="5526">
                  <c:v>3.2520999999999994E-2</c:v>
                </c:pt>
                <c:pt idx="5527">
                  <c:v>3.2549999999999989E-2</c:v>
                </c:pt>
                <c:pt idx="5528">
                  <c:v>3.2580499999999991E-2</c:v>
                </c:pt>
                <c:pt idx="5529">
                  <c:v>3.2609999999999986E-2</c:v>
                </c:pt>
                <c:pt idx="5530">
                  <c:v>3.2644499999999986E-2</c:v>
                </c:pt>
                <c:pt idx="5531">
                  <c:v>3.2684999999999985E-2</c:v>
                </c:pt>
                <c:pt idx="5532">
                  <c:v>3.2722999999999988E-2</c:v>
                </c:pt>
                <c:pt idx="5533">
                  <c:v>3.2762499999999993E-2</c:v>
                </c:pt>
                <c:pt idx="5534">
                  <c:v>3.2801999999999991E-2</c:v>
                </c:pt>
                <c:pt idx="5535">
                  <c:v>3.2838499999999986E-2</c:v>
                </c:pt>
                <c:pt idx="5536">
                  <c:v>3.2875999999999989E-2</c:v>
                </c:pt>
                <c:pt idx="5537">
                  <c:v>3.2914999999999986E-2</c:v>
                </c:pt>
                <c:pt idx="5538">
                  <c:v>3.2951999999999988E-2</c:v>
                </c:pt>
                <c:pt idx="5539">
                  <c:v>3.2979499999999988E-2</c:v>
                </c:pt>
                <c:pt idx="5540">
                  <c:v>3.3017499999999991E-2</c:v>
                </c:pt>
                <c:pt idx="5541">
                  <c:v>3.3052999999999992E-2</c:v>
                </c:pt>
                <c:pt idx="5542">
                  <c:v>3.309249999999999E-2</c:v>
                </c:pt>
                <c:pt idx="5543">
                  <c:v>3.3124999999999988E-2</c:v>
                </c:pt>
                <c:pt idx="5544">
                  <c:v>3.3159499999999988E-2</c:v>
                </c:pt>
                <c:pt idx="5545">
                  <c:v>3.3191499999999992E-2</c:v>
                </c:pt>
                <c:pt idx="5546">
                  <c:v>3.3222999999999989E-2</c:v>
                </c:pt>
                <c:pt idx="5547">
                  <c:v>3.3253999999999985E-2</c:v>
                </c:pt>
                <c:pt idx="5548">
                  <c:v>3.3277999999999988E-2</c:v>
                </c:pt>
                <c:pt idx="5549">
                  <c:v>3.3303999999999986E-2</c:v>
                </c:pt>
                <c:pt idx="5550">
                  <c:v>3.3329999999999992E-2</c:v>
                </c:pt>
                <c:pt idx="5551">
                  <c:v>3.3355499999999989E-2</c:v>
                </c:pt>
                <c:pt idx="5552">
                  <c:v>3.3382499999999989E-2</c:v>
                </c:pt>
                <c:pt idx="5553">
                  <c:v>3.3410499999999989E-2</c:v>
                </c:pt>
                <c:pt idx="5554">
                  <c:v>3.3432499999999997E-2</c:v>
                </c:pt>
                <c:pt idx="5555">
                  <c:v>3.3460499999999997E-2</c:v>
                </c:pt>
                <c:pt idx="5556">
                  <c:v>3.3489000000000005E-2</c:v>
                </c:pt>
                <c:pt idx="5557">
                  <c:v>3.3519E-2</c:v>
                </c:pt>
                <c:pt idx="5558">
                  <c:v>3.3550000000000003E-2</c:v>
                </c:pt>
                <c:pt idx="5559">
                  <c:v>3.3576500000000002E-2</c:v>
                </c:pt>
                <c:pt idx="5560">
                  <c:v>3.3607500000000005E-2</c:v>
                </c:pt>
                <c:pt idx="5561">
                  <c:v>3.3630000000000007E-2</c:v>
                </c:pt>
                <c:pt idx="5562">
                  <c:v>3.3660500000000003E-2</c:v>
                </c:pt>
                <c:pt idx="5563">
                  <c:v>3.3690999999999999E-2</c:v>
                </c:pt>
                <c:pt idx="5564">
                  <c:v>3.3725000000000005E-2</c:v>
                </c:pt>
                <c:pt idx="5565">
                  <c:v>3.3759000000000004E-2</c:v>
                </c:pt>
                <c:pt idx="5566">
                  <c:v>3.3793000000000004E-2</c:v>
                </c:pt>
                <c:pt idx="5567">
                  <c:v>3.3827000000000003E-2</c:v>
                </c:pt>
                <c:pt idx="5568">
                  <c:v>3.3862500000000004E-2</c:v>
                </c:pt>
                <c:pt idx="5569">
                  <c:v>3.3900000000000013E-2</c:v>
                </c:pt>
                <c:pt idx="5570">
                  <c:v>3.3940000000000005E-2</c:v>
                </c:pt>
                <c:pt idx="5571">
                  <c:v>3.398000000000001E-2</c:v>
                </c:pt>
                <c:pt idx="5572">
                  <c:v>3.4018000000000014E-2</c:v>
                </c:pt>
                <c:pt idx="5573">
                  <c:v>3.4056000000000017E-2</c:v>
                </c:pt>
                <c:pt idx="5574">
                  <c:v>3.4082500000000016E-2</c:v>
                </c:pt>
                <c:pt idx="5575">
                  <c:v>3.4115000000000013E-2</c:v>
                </c:pt>
                <c:pt idx="5576">
                  <c:v>3.4157000000000021E-2</c:v>
                </c:pt>
                <c:pt idx="5577">
                  <c:v>3.4194500000000023E-2</c:v>
                </c:pt>
                <c:pt idx="5578">
                  <c:v>3.4233500000000021E-2</c:v>
                </c:pt>
                <c:pt idx="5579">
                  <c:v>3.4271500000000017E-2</c:v>
                </c:pt>
                <c:pt idx="5580">
                  <c:v>3.4305500000000017E-2</c:v>
                </c:pt>
                <c:pt idx="5581">
                  <c:v>3.4346500000000016E-2</c:v>
                </c:pt>
                <c:pt idx="5582">
                  <c:v>3.4389000000000017E-2</c:v>
                </c:pt>
                <c:pt idx="5583">
                  <c:v>3.4431500000000018E-2</c:v>
                </c:pt>
                <c:pt idx="5584">
                  <c:v>3.4467000000000018E-2</c:v>
                </c:pt>
                <c:pt idx="5585">
                  <c:v>3.450300000000002E-2</c:v>
                </c:pt>
                <c:pt idx="5586">
                  <c:v>3.4537500000000013E-2</c:v>
                </c:pt>
                <c:pt idx="5587">
                  <c:v>3.4585500000000012E-2</c:v>
                </c:pt>
                <c:pt idx="5588">
                  <c:v>3.461850000000001E-2</c:v>
                </c:pt>
                <c:pt idx="5589">
                  <c:v>3.4660500000000004E-2</c:v>
                </c:pt>
                <c:pt idx="5590">
                  <c:v>3.4695000000000004E-2</c:v>
                </c:pt>
                <c:pt idx="5591">
                  <c:v>3.4729000000000003E-2</c:v>
                </c:pt>
                <c:pt idx="5592">
                  <c:v>3.4767500000000007E-2</c:v>
                </c:pt>
                <c:pt idx="5593">
                  <c:v>3.4800500000000005E-2</c:v>
                </c:pt>
                <c:pt idx="5594">
                  <c:v>3.4828500000000005E-2</c:v>
                </c:pt>
                <c:pt idx="5595">
                  <c:v>3.4861000000000003E-2</c:v>
                </c:pt>
                <c:pt idx="5596">
                  <c:v>3.4892000000000006E-2</c:v>
                </c:pt>
                <c:pt idx="5597">
                  <c:v>3.4918500000000005E-2</c:v>
                </c:pt>
                <c:pt idx="5598">
                  <c:v>3.4948500000000007E-2</c:v>
                </c:pt>
                <c:pt idx="5599">
                  <c:v>3.4979500000000011E-2</c:v>
                </c:pt>
                <c:pt idx="5600">
                  <c:v>3.5003000000000006E-2</c:v>
                </c:pt>
                <c:pt idx="5601">
                  <c:v>3.5029500000000005E-2</c:v>
                </c:pt>
                <c:pt idx="5602">
                  <c:v>3.5060000000000001E-2</c:v>
                </c:pt>
                <c:pt idx="5603">
                  <c:v>3.5109000000000001E-2</c:v>
                </c:pt>
                <c:pt idx="5604">
                  <c:v>3.5143500000000001E-2</c:v>
                </c:pt>
                <c:pt idx="5605">
                  <c:v>3.51975E-2</c:v>
                </c:pt>
                <c:pt idx="5606">
                  <c:v>3.5227000000000001E-2</c:v>
                </c:pt>
                <c:pt idx="5607">
                  <c:v>3.5258499999999998E-2</c:v>
                </c:pt>
                <c:pt idx="5608">
                  <c:v>3.5293000000000005E-2</c:v>
                </c:pt>
                <c:pt idx="5609">
                  <c:v>3.533E-2</c:v>
                </c:pt>
                <c:pt idx="5610">
                  <c:v>3.5365000000000001E-2</c:v>
                </c:pt>
                <c:pt idx="5611">
                  <c:v>3.5398499999999999E-2</c:v>
                </c:pt>
                <c:pt idx="5612">
                  <c:v>3.5437999999999997E-2</c:v>
                </c:pt>
                <c:pt idx="5613">
                  <c:v>3.5476000000000001E-2</c:v>
                </c:pt>
                <c:pt idx="5614">
                  <c:v>3.5527999999999997E-2</c:v>
                </c:pt>
                <c:pt idx="5615">
                  <c:v>3.5563499999999998E-2</c:v>
                </c:pt>
                <c:pt idx="5616">
                  <c:v>3.5597499999999997E-2</c:v>
                </c:pt>
                <c:pt idx="5617">
                  <c:v>3.5635999999999994E-2</c:v>
                </c:pt>
                <c:pt idx="5618">
                  <c:v>3.568049999999999E-2</c:v>
                </c:pt>
                <c:pt idx="5619">
                  <c:v>3.5717999999999986E-2</c:v>
                </c:pt>
                <c:pt idx="5620">
                  <c:v>3.5744999999999992E-2</c:v>
                </c:pt>
                <c:pt idx="5621">
                  <c:v>3.578499999999999E-2</c:v>
                </c:pt>
                <c:pt idx="5622">
                  <c:v>3.582649999999999E-2</c:v>
                </c:pt>
                <c:pt idx="5623">
                  <c:v>3.586749999999999E-2</c:v>
                </c:pt>
                <c:pt idx="5624">
                  <c:v>3.590899999999999E-2</c:v>
                </c:pt>
                <c:pt idx="5625">
                  <c:v>3.5956999999999989E-2</c:v>
                </c:pt>
                <c:pt idx="5626">
                  <c:v>3.5994999999999992E-2</c:v>
                </c:pt>
                <c:pt idx="5627">
                  <c:v>3.6033499999999989E-2</c:v>
                </c:pt>
                <c:pt idx="5628">
                  <c:v>3.6072999999999994E-2</c:v>
                </c:pt>
                <c:pt idx="5629">
                  <c:v>3.6116999999999989E-2</c:v>
                </c:pt>
                <c:pt idx="5630">
                  <c:v>3.6168999999999986E-2</c:v>
                </c:pt>
                <c:pt idx="5631">
                  <c:v>3.6208999999999984E-2</c:v>
                </c:pt>
                <c:pt idx="5632">
                  <c:v>3.6248499999999989E-2</c:v>
                </c:pt>
                <c:pt idx="5633">
                  <c:v>3.6288999999999988E-2</c:v>
                </c:pt>
                <c:pt idx="5634">
                  <c:v>3.6326499999999984E-2</c:v>
                </c:pt>
                <c:pt idx="5635">
                  <c:v>3.6355999999999986E-2</c:v>
                </c:pt>
                <c:pt idx="5636">
                  <c:v>3.6389999999999985E-2</c:v>
                </c:pt>
                <c:pt idx="5637">
                  <c:v>3.6428999999999982E-2</c:v>
                </c:pt>
                <c:pt idx="5638">
                  <c:v>3.6471999999999984E-2</c:v>
                </c:pt>
                <c:pt idx="5639">
                  <c:v>3.6505999999999983E-2</c:v>
                </c:pt>
                <c:pt idx="5640">
                  <c:v>3.6535999999999978E-2</c:v>
                </c:pt>
                <c:pt idx="5641">
                  <c:v>3.6570999999999979E-2</c:v>
                </c:pt>
                <c:pt idx="5642">
                  <c:v>3.6600999999999974E-2</c:v>
                </c:pt>
                <c:pt idx="5643">
                  <c:v>3.6627499999999986E-2</c:v>
                </c:pt>
                <c:pt idx="5644">
                  <c:v>3.665549999999998E-2</c:v>
                </c:pt>
                <c:pt idx="5645">
                  <c:v>3.6682499999999986E-2</c:v>
                </c:pt>
                <c:pt idx="5646">
                  <c:v>3.6704499999999973E-2</c:v>
                </c:pt>
                <c:pt idx="5647">
                  <c:v>3.6735499999999977E-2</c:v>
                </c:pt>
                <c:pt idx="5648">
                  <c:v>3.6763999999999977E-2</c:v>
                </c:pt>
                <c:pt idx="5649">
                  <c:v>3.6791999999999984E-2</c:v>
                </c:pt>
                <c:pt idx="5650">
                  <c:v>3.6826999999999985E-2</c:v>
                </c:pt>
                <c:pt idx="5651">
                  <c:v>3.6858999999999989E-2</c:v>
                </c:pt>
                <c:pt idx="5652">
                  <c:v>3.6890999999999986E-2</c:v>
                </c:pt>
                <c:pt idx="5653">
                  <c:v>3.6921999999999983E-2</c:v>
                </c:pt>
                <c:pt idx="5654">
                  <c:v>3.6951499999999984E-2</c:v>
                </c:pt>
                <c:pt idx="5655">
                  <c:v>3.6983999999999989E-2</c:v>
                </c:pt>
                <c:pt idx="5656">
                  <c:v>3.7021499999999985E-2</c:v>
                </c:pt>
                <c:pt idx="5657">
                  <c:v>3.7044999999999981E-2</c:v>
                </c:pt>
                <c:pt idx="5658">
                  <c:v>3.7081499999999983E-2</c:v>
                </c:pt>
                <c:pt idx="5659">
                  <c:v>3.712099999999998E-2</c:v>
                </c:pt>
                <c:pt idx="5660">
                  <c:v>3.716199999999998E-2</c:v>
                </c:pt>
                <c:pt idx="5661">
                  <c:v>3.7198999999999975E-2</c:v>
                </c:pt>
                <c:pt idx="5662">
                  <c:v>3.7245999999999981E-2</c:v>
                </c:pt>
                <c:pt idx="5663">
                  <c:v>3.7296499999999976E-2</c:v>
                </c:pt>
                <c:pt idx="5664">
                  <c:v>3.7337499999999982E-2</c:v>
                </c:pt>
                <c:pt idx="5665">
                  <c:v>3.7365999999999983E-2</c:v>
                </c:pt>
                <c:pt idx="5666">
                  <c:v>3.7404499999999979E-2</c:v>
                </c:pt>
                <c:pt idx="5667">
                  <c:v>3.7439999999999987E-2</c:v>
                </c:pt>
                <c:pt idx="5668">
                  <c:v>3.7469499999999975E-2</c:v>
                </c:pt>
                <c:pt idx="5669">
                  <c:v>3.7503999999999989E-2</c:v>
                </c:pt>
                <c:pt idx="5670">
                  <c:v>3.7541999999999978E-2</c:v>
                </c:pt>
                <c:pt idx="5671">
                  <c:v>3.7579499999999981E-2</c:v>
                </c:pt>
                <c:pt idx="5672">
                  <c:v>3.7616999999999977E-2</c:v>
                </c:pt>
                <c:pt idx="5673">
                  <c:v>3.7649499999999982E-2</c:v>
                </c:pt>
                <c:pt idx="5674">
                  <c:v>3.7681499999999979E-2</c:v>
                </c:pt>
                <c:pt idx="5675">
                  <c:v>3.771749999999998E-2</c:v>
                </c:pt>
                <c:pt idx="5676">
                  <c:v>3.7750999999999986E-2</c:v>
                </c:pt>
                <c:pt idx="5677">
                  <c:v>3.7783499999999991E-2</c:v>
                </c:pt>
                <c:pt idx="5678">
                  <c:v>3.7811999999999985E-2</c:v>
                </c:pt>
                <c:pt idx="5679">
                  <c:v>3.7842999999999988E-2</c:v>
                </c:pt>
                <c:pt idx="5680">
                  <c:v>3.7870999999999988E-2</c:v>
                </c:pt>
                <c:pt idx="5681">
                  <c:v>3.7901499999999991E-2</c:v>
                </c:pt>
                <c:pt idx="5682">
                  <c:v>3.7932499999999994E-2</c:v>
                </c:pt>
                <c:pt idx="5683">
                  <c:v>3.7959499999999993E-2</c:v>
                </c:pt>
                <c:pt idx="5684">
                  <c:v>3.7986999999999986E-2</c:v>
                </c:pt>
                <c:pt idx="5685">
                  <c:v>3.8020999999999992E-2</c:v>
                </c:pt>
                <c:pt idx="5686">
                  <c:v>3.8048999999999986E-2</c:v>
                </c:pt>
                <c:pt idx="5687">
                  <c:v>3.8063999999999987E-2</c:v>
                </c:pt>
                <c:pt idx="5688">
                  <c:v>3.8092499999999981E-2</c:v>
                </c:pt>
                <c:pt idx="5689">
                  <c:v>3.8123999999999984E-2</c:v>
                </c:pt>
                <c:pt idx="5690">
                  <c:v>3.8152999999999979E-2</c:v>
                </c:pt>
                <c:pt idx="5691">
                  <c:v>3.8173999999999986E-2</c:v>
                </c:pt>
                <c:pt idx="5692">
                  <c:v>3.819649999999998E-2</c:v>
                </c:pt>
                <c:pt idx="5693">
                  <c:v>3.8220999999999977E-2</c:v>
                </c:pt>
                <c:pt idx="5694">
                  <c:v>3.8241999999999977E-2</c:v>
                </c:pt>
                <c:pt idx="5695">
                  <c:v>3.8264499999999979E-2</c:v>
                </c:pt>
                <c:pt idx="5696">
                  <c:v>3.8281999999999983E-2</c:v>
                </c:pt>
                <c:pt idx="5697">
                  <c:v>3.8301999999999975E-2</c:v>
                </c:pt>
                <c:pt idx="5698">
                  <c:v>3.8322999999999989E-2</c:v>
                </c:pt>
                <c:pt idx="5699">
                  <c:v>3.837899999999999E-2</c:v>
                </c:pt>
                <c:pt idx="5700">
                  <c:v>3.8396999999999987E-2</c:v>
                </c:pt>
                <c:pt idx="5701">
                  <c:v>3.8415999999999985E-2</c:v>
                </c:pt>
                <c:pt idx="5702">
                  <c:v>3.8433999999999989E-2</c:v>
                </c:pt>
                <c:pt idx="5703">
                  <c:v>3.8453999999999981E-2</c:v>
                </c:pt>
                <c:pt idx="5704">
                  <c:v>3.8472999999999986E-2</c:v>
                </c:pt>
                <c:pt idx="5705">
                  <c:v>3.8495499999999995E-2</c:v>
                </c:pt>
                <c:pt idx="5706">
                  <c:v>3.8514999999999994E-2</c:v>
                </c:pt>
                <c:pt idx="5707">
                  <c:v>3.853249999999999E-2</c:v>
                </c:pt>
                <c:pt idx="5708">
                  <c:v>3.8546499999999997E-2</c:v>
                </c:pt>
                <c:pt idx="5709">
                  <c:v>3.8570499999999994E-2</c:v>
                </c:pt>
                <c:pt idx="5710">
                  <c:v>3.8590499999999993E-2</c:v>
                </c:pt>
                <c:pt idx="5711">
                  <c:v>3.8608499999999997E-2</c:v>
                </c:pt>
                <c:pt idx="5712">
                  <c:v>3.8628499999999996E-2</c:v>
                </c:pt>
                <c:pt idx="5713">
                  <c:v>3.8639999999999994E-2</c:v>
                </c:pt>
                <c:pt idx="5714">
                  <c:v>3.865699999999999E-2</c:v>
                </c:pt>
                <c:pt idx="5715">
                  <c:v>3.8670499999999997E-2</c:v>
                </c:pt>
                <c:pt idx="5716">
                  <c:v>3.8682999999999995E-2</c:v>
                </c:pt>
                <c:pt idx="5717">
                  <c:v>3.8696999999999988E-2</c:v>
                </c:pt>
                <c:pt idx="5718">
                  <c:v>3.8709999999999994E-2</c:v>
                </c:pt>
                <c:pt idx="5719">
                  <c:v>3.8714499999999992E-2</c:v>
                </c:pt>
                <c:pt idx="5720">
                  <c:v>3.8725999999999983E-2</c:v>
                </c:pt>
                <c:pt idx="5721">
                  <c:v>3.8732499999999982E-2</c:v>
                </c:pt>
                <c:pt idx="5722">
                  <c:v>3.8736999999999987E-2</c:v>
                </c:pt>
                <c:pt idx="5723">
                  <c:v>3.8740999999999991E-2</c:v>
                </c:pt>
                <c:pt idx="5724">
                  <c:v>3.8751499999999987E-2</c:v>
                </c:pt>
                <c:pt idx="5725">
                  <c:v>3.8748499999999991E-2</c:v>
                </c:pt>
                <c:pt idx="5726">
                  <c:v>3.8746499999999989E-2</c:v>
                </c:pt>
                <c:pt idx="5727">
                  <c:v>3.8744499999999987E-2</c:v>
                </c:pt>
                <c:pt idx="5728">
                  <c:v>3.8740499999999983E-2</c:v>
                </c:pt>
                <c:pt idx="5729">
                  <c:v>3.8737499999999987E-2</c:v>
                </c:pt>
                <c:pt idx="5730">
                  <c:v>3.8731499999999988E-2</c:v>
                </c:pt>
                <c:pt idx="5731">
                  <c:v>3.8720499999999991E-2</c:v>
                </c:pt>
                <c:pt idx="5732">
                  <c:v>3.8713999999999985E-2</c:v>
                </c:pt>
                <c:pt idx="5733">
                  <c:v>3.8704999999999989E-2</c:v>
                </c:pt>
                <c:pt idx="5734">
                  <c:v>3.8696499999999995E-2</c:v>
                </c:pt>
                <c:pt idx="5735">
                  <c:v>3.869199999999999E-2</c:v>
                </c:pt>
                <c:pt idx="5736">
                  <c:v>3.8687499999999993E-2</c:v>
                </c:pt>
                <c:pt idx="5737">
                  <c:v>3.8681999999999987E-2</c:v>
                </c:pt>
                <c:pt idx="5738">
                  <c:v>3.8679499999999992E-2</c:v>
                </c:pt>
                <c:pt idx="5739">
                  <c:v>3.8685499999999991E-2</c:v>
                </c:pt>
                <c:pt idx="5740">
                  <c:v>3.8681999999999994E-2</c:v>
                </c:pt>
                <c:pt idx="5741">
                  <c:v>3.8682500000000002E-2</c:v>
                </c:pt>
                <c:pt idx="5742">
                  <c:v>3.8687499999999993E-2</c:v>
                </c:pt>
                <c:pt idx="5743">
                  <c:v>3.8689999999999995E-2</c:v>
                </c:pt>
                <c:pt idx="5744">
                  <c:v>3.8690500000000003E-2</c:v>
                </c:pt>
                <c:pt idx="5745">
                  <c:v>3.8696000000000001E-2</c:v>
                </c:pt>
                <c:pt idx="5746">
                  <c:v>3.8700500000000006E-2</c:v>
                </c:pt>
                <c:pt idx="5747">
                  <c:v>3.8704999999999996E-2</c:v>
                </c:pt>
                <c:pt idx="5748">
                  <c:v>3.87155E-2</c:v>
                </c:pt>
                <c:pt idx="5749">
                  <c:v>3.8725500000000003E-2</c:v>
                </c:pt>
                <c:pt idx="5750">
                  <c:v>3.8735000000000006E-2</c:v>
                </c:pt>
                <c:pt idx="5751">
                  <c:v>3.874600000000001E-2</c:v>
                </c:pt>
                <c:pt idx="5752">
                  <c:v>3.8759500000000016E-2</c:v>
                </c:pt>
                <c:pt idx="5753">
                  <c:v>3.8766000000000009E-2</c:v>
                </c:pt>
                <c:pt idx="5754">
                  <c:v>3.8776500000000012E-2</c:v>
                </c:pt>
                <c:pt idx="5755">
                  <c:v>3.8780000000000016E-2</c:v>
                </c:pt>
                <c:pt idx="5756">
                  <c:v>3.8783500000000012E-2</c:v>
                </c:pt>
                <c:pt idx="5757">
                  <c:v>3.8786500000000015E-2</c:v>
                </c:pt>
                <c:pt idx="5758">
                  <c:v>3.8787000000000009E-2</c:v>
                </c:pt>
                <c:pt idx="5759">
                  <c:v>3.8793000000000022E-2</c:v>
                </c:pt>
                <c:pt idx="5760">
                  <c:v>3.8792000000000021E-2</c:v>
                </c:pt>
                <c:pt idx="5761">
                  <c:v>3.8801500000000017E-2</c:v>
                </c:pt>
                <c:pt idx="5762">
                  <c:v>3.8803000000000018E-2</c:v>
                </c:pt>
                <c:pt idx="5763">
                  <c:v>3.8805500000000021E-2</c:v>
                </c:pt>
                <c:pt idx="5764">
                  <c:v>3.8804000000000012E-2</c:v>
                </c:pt>
                <c:pt idx="5765">
                  <c:v>3.8803000000000011E-2</c:v>
                </c:pt>
                <c:pt idx="5766">
                  <c:v>3.8803000000000011E-2</c:v>
                </c:pt>
                <c:pt idx="5767">
                  <c:v>3.8803500000000012E-2</c:v>
                </c:pt>
                <c:pt idx="5768">
                  <c:v>3.8799500000000008E-2</c:v>
                </c:pt>
                <c:pt idx="5769">
                  <c:v>3.8796000000000011E-2</c:v>
                </c:pt>
                <c:pt idx="5770">
                  <c:v>3.8789500000000011E-2</c:v>
                </c:pt>
                <c:pt idx="5771">
                  <c:v>3.8784000000000006E-2</c:v>
                </c:pt>
                <c:pt idx="5772">
                  <c:v>3.8781500000000003E-2</c:v>
                </c:pt>
                <c:pt idx="5773">
                  <c:v>3.8781000000000003E-2</c:v>
                </c:pt>
                <c:pt idx="5774">
                  <c:v>3.878199999999999E-2</c:v>
                </c:pt>
                <c:pt idx="5775">
                  <c:v>3.8783999999999999E-2</c:v>
                </c:pt>
                <c:pt idx="5776">
                  <c:v>3.8781500000000003E-2</c:v>
                </c:pt>
                <c:pt idx="5777">
                  <c:v>3.8782000000000004E-2</c:v>
                </c:pt>
                <c:pt idx="5778">
                  <c:v>3.8779499999999995E-2</c:v>
                </c:pt>
                <c:pt idx="5779">
                  <c:v>3.8777000000000006E-2</c:v>
                </c:pt>
                <c:pt idx="5780">
                  <c:v>3.8779999999999995E-2</c:v>
                </c:pt>
                <c:pt idx="5781">
                  <c:v>3.8776999999999999E-2</c:v>
                </c:pt>
                <c:pt idx="5782">
                  <c:v>3.8773000000000002E-2</c:v>
                </c:pt>
                <c:pt idx="5783">
                  <c:v>3.8773000000000002E-2</c:v>
                </c:pt>
                <c:pt idx="5784">
                  <c:v>3.8774000000000003E-2</c:v>
                </c:pt>
                <c:pt idx="5785">
                  <c:v>3.8774500000000003E-2</c:v>
                </c:pt>
                <c:pt idx="5786">
                  <c:v>3.8777500000000006E-2</c:v>
                </c:pt>
                <c:pt idx="5787">
                  <c:v>3.878150000000001E-2</c:v>
                </c:pt>
                <c:pt idx="5788">
                  <c:v>3.8783500000000005E-2</c:v>
                </c:pt>
                <c:pt idx="5789">
                  <c:v>3.8778000000000007E-2</c:v>
                </c:pt>
                <c:pt idx="5790">
                  <c:v>3.8777499999999999E-2</c:v>
                </c:pt>
                <c:pt idx="5791">
                  <c:v>3.8774500000000017E-2</c:v>
                </c:pt>
                <c:pt idx="5792">
                  <c:v>3.8773000000000002E-2</c:v>
                </c:pt>
                <c:pt idx="5793">
                  <c:v>3.8774000000000017E-2</c:v>
                </c:pt>
                <c:pt idx="5794">
                  <c:v>3.8776499999999998E-2</c:v>
                </c:pt>
                <c:pt idx="5795">
                  <c:v>3.8776500000000005E-2</c:v>
                </c:pt>
                <c:pt idx="5796">
                  <c:v>3.8773000000000002E-2</c:v>
                </c:pt>
                <c:pt idx="5797">
                  <c:v>3.8774500000000003E-2</c:v>
                </c:pt>
                <c:pt idx="5798">
                  <c:v>3.8773000000000002E-2</c:v>
                </c:pt>
                <c:pt idx="5799">
                  <c:v>3.8775500000000004E-2</c:v>
                </c:pt>
                <c:pt idx="5800">
                  <c:v>3.8781500000000003E-2</c:v>
                </c:pt>
                <c:pt idx="5801">
                  <c:v>3.8784499999999993E-2</c:v>
                </c:pt>
                <c:pt idx="5802">
                  <c:v>3.8766999999999989E-2</c:v>
                </c:pt>
                <c:pt idx="5803">
                  <c:v>3.8763999999999993E-2</c:v>
                </c:pt>
                <c:pt idx="5804">
                  <c:v>3.8762999999999999E-2</c:v>
                </c:pt>
                <c:pt idx="5805">
                  <c:v>3.8736999999999994E-2</c:v>
                </c:pt>
                <c:pt idx="5806">
                  <c:v>3.873999999999999E-2</c:v>
                </c:pt>
                <c:pt idx="5807">
                  <c:v>3.8736999999999994E-2</c:v>
                </c:pt>
                <c:pt idx="5808">
                  <c:v>3.8732499999999989E-2</c:v>
                </c:pt>
                <c:pt idx="5809">
                  <c:v>3.8726999999999998E-2</c:v>
                </c:pt>
                <c:pt idx="5810">
                  <c:v>3.87225E-2</c:v>
                </c:pt>
                <c:pt idx="5811">
                  <c:v>3.8717499999999995E-2</c:v>
                </c:pt>
                <c:pt idx="5812">
                  <c:v>3.8709E-2</c:v>
                </c:pt>
                <c:pt idx="5813">
                  <c:v>3.8698500000000004E-2</c:v>
                </c:pt>
                <c:pt idx="5814">
                  <c:v>3.8683999999999996E-2</c:v>
                </c:pt>
                <c:pt idx="5815">
                  <c:v>3.8675500000000002E-2</c:v>
                </c:pt>
                <c:pt idx="5816">
                  <c:v>3.8671500000000004E-2</c:v>
                </c:pt>
                <c:pt idx="5817">
                  <c:v>3.866300000000001E-2</c:v>
                </c:pt>
                <c:pt idx="5818">
                  <c:v>3.8654500000000008E-2</c:v>
                </c:pt>
                <c:pt idx="5819">
                  <c:v>3.8652000000000013E-2</c:v>
                </c:pt>
                <c:pt idx="5820">
                  <c:v>3.8661000000000008E-2</c:v>
                </c:pt>
                <c:pt idx="5821">
                  <c:v>3.8656000000000017E-2</c:v>
                </c:pt>
                <c:pt idx="5822">
                  <c:v>3.8653500000000014E-2</c:v>
                </c:pt>
                <c:pt idx="5823">
                  <c:v>3.8650500000000011E-2</c:v>
                </c:pt>
                <c:pt idx="5824">
                  <c:v>3.8628000000000016E-2</c:v>
                </c:pt>
                <c:pt idx="5825">
                  <c:v>3.8622500000000018E-2</c:v>
                </c:pt>
                <c:pt idx="5826">
                  <c:v>3.8621500000000017E-2</c:v>
                </c:pt>
                <c:pt idx="5827">
                  <c:v>3.8620500000000016E-2</c:v>
                </c:pt>
                <c:pt idx="5828">
                  <c:v>3.8620500000000016E-2</c:v>
                </c:pt>
                <c:pt idx="5829">
                  <c:v>3.8619000000000007E-2</c:v>
                </c:pt>
                <c:pt idx="5830">
                  <c:v>3.8622000000000017E-2</c:v>
                </c:pt>
                <c:pt idx="5831">
                  <c:v>3.8623000000000005E-2</c:v>
                </c:pt>
                <c:pt idx="5832">
                  <c:v>3.8624500000000006E-2</c:v>
                </c:pt>
                <c:pt idx="5833">
                  <c:v>3.8630000000000012E-2</c:v>
                </c:pt>
                <c:pt idx="5834">
                  <c:v>3.8637000000000012E-2</c:v>
                </c:pt>
                <c:pt idx="5835">
                  <c:v>3.8653000000000021E-2</c:v>
                </c:pt>
                <c:pt idx="5836">
                  <c:v>3.8663500000000017E-2</c:v>
                </c:pt>
                <c:pt idx="5837">
                  <c:v>3.8669000000000009E-2</c:v>
                </c:pt>
                <c:pt idx="5838">
                  <c:v>3.8672000000000012E-2</c:v>
                </c:pt>
                <c:pt idx="5839">
                  <c:v>3.8679000000000012E-2</c:v>
                </c:pt>
                <c:pt idx="5840">
                  <c:v>3.8690000000000009E-2</c:v>
                </c:pt>
                <c:pt idx="5841">
                  <c:v>3.8692999999999998E-2</c:v>
                </c:pt>
                <c:pt idx="5842">
                  <c:v>3.8695500000000001E-2</c:v>
                </c:pt>
                <c:pt idx="5843">
                  <c:v>3.869800000000001E-2</c:v>
                </c:pt>
                <c:pt idx="5844">
                  <c:v>3.8701000000000006E-2</c:v>
                </c:pt>
                <c:pt idx="5845">
                  <c:v>3.8705500000000004E-2</c:v>
                </c:pt>
                <c:pt idx="5846">
                  <c:v>3.8706499999999998E-2</c:v>
                </c:pt>
                <c:pt idx="5847">
                  <c:v>3.8709E-2</c:v>
                </c:pt>
                <c:pt idx="5848">
                  <c:v>3.8709E-2</c:v>
                </c:pt>
                <c:pt idx="5849">
                  <c:v>3.8707999999999992E-2</c:v>
                </c:pt>
                <c:pt idx="5850">
                  <c:v>3.8705999999999997E-2</c:v>
                </c:pt>
                <c:pt idx="5851">
                  <c:v>3.8703999999999995E-2</c:v>
                </c:pt>
                <c:pt idx="5852">
                  <c:v>3.8700999999999992E-2</c:v>
                </c:pt>
                <c:pt idx="5853">
                  <c:v>3.8699499999999991E-2</c:v>
                </c:pt>
                <c:pt idx="5854">
                  <c:v>3.8696499999999995E-2</c:v>
                </c:pt>
                <c:pt idx="5855">
                  <c:v>3.8692499999999991E-2</c:v>
                </c:pt>
                <c:pt idx="5856">
                  <c:v>3.8687999999999993E-2</c:v>
                </c:pt>
                <c:pt idx="5857">
                  <c:v>3.8694999999999993E-2</c:v>
                </c:pt>
                <c:pt idx="5858">
                  <c:v>3.8689999999999995E-2</c:v>
                </c:pt>
                <c:pt idx="5859">
                  <c:v>3.8682499999999995E-2</c:v>
                </c:pt>
                <c:pt idx="5860">
                  <c:v>3.8676999999999989E-2</c:v>
                </c:pt>
                <c:pt idx="5861">
                  <c:v>3.8669999999999996E-2</c:v>
                </c:pt>
                <c:pt idx="5862">
                  <c:v>3.8662499999999995E-2</c:v>
                </c:pt>
                <c:pt idx="5863">
                  <c:v>3.865749999999999E-2</c:v>
                </c:pt>
                <c:pt idx="5864">
                  <c:v>3.8651999999999992E-2</c:v>
                </c:pt>
                <c:pt idx="5865">
                  <c:v>3.864999999999999E-2</c:v>
                </c:pt>
                <c:pt idx="5866">
                  <c:v>3.8646999999999994E-2</c:v>
                </c:pt>
                <c:pt idx="5867">
                  <c:v>3.8645999999999986E-2</c:v>
                </c:pt>
                <c:pt idx="5868">
                  <c:v>3.8653999999999987E-2</c:v>
                </c:pt>
                <c:pt idx="5869">
                  <c:v>3.8654499999999994E-2</c:v>
                </c:pt>
                <c:pt idx="5870">
                  <c:v>3.8652499999999999E-2</c:v>
                </c:pt>
                <c:pt idx="5871">
                  <c:v>3.8649999999999997E-2</c:v>
                </c:pt>
                <c:pt idx="5872">
                  <c:v>3.8647499999999987E-2</c:v>
                </c:pt>
                <c:pt idx="5873">
                  <c:v>3.8646999999999994E-2</c:v>
                </c:pt>
                <c:pt idx="5874">
                  <c:v>3.8646999999999994E-2</c:v>
                </c:pt>
                <c:pt idx="5875">
                  <c:v>3.8647499999999987E-2</c:v>
                </c:pt>
                <c:pt idx="5876">
                  <c:v>3.864999999999999E-2</c:v>
                </c:pt>
                <c:pt idx="5877">
                  <c:v>3.8653999999999994E-2</c:v>
                </c:pt>
                <c:pt idx="5878">
                  <c:v>3.8655999999999996E-2</c:v>
                </c:pt>
                <c:pt idx="5879">
                  <c:v>3.865699999999999E-2</c:v>
                </c:pt>
                <c:pt idx="5880">
                  <c:v>3.8656999999999997E-2</c:v>
                </c:pt>
                <c:pt idx="5881">
                  <c:v>3.8657999999999998E-2</c:v>
                </c:pt>
                <c:pt idx="5882">
                  <c:v>3.8653499999999986E-2</c:v>
                </c:pt>
                <c:pt idx="5883">
                  <c:v>3.8654999999999995E-2</c:v>
                </c:pt>
                <c:pt idx="5884">
                  <c:v>3.8654999999999995E-2</c:v>
                </c:pt>
                <c:pt idx="5885">
                  <c:v>3.8654499999999994E-2</c:v>
                </c:pt>
                <c:pt idx="5886">
                  <c:v>3.8653E-2</c:v>
                </c:pt>
                <c:pt idx="5887">
                  <c:v>3.8651500000000005E-2</c:v>
                </c:pt>
                <c:pt idx="5888">
                  <c:v>3.8650500000000011E-2</c:v>
                </c:pt>
                <c:pt idx="5889">
                  <c:v>3.8640500000000008E-2</c:v>
                </c:pt>
                <c:pt idx="5890">
                  <c:v>3.8638000000000006E-2</c:v>
                </c:pt>
                <c:pt idx="5891">
                  <c:v>3.8636500000000004E-2</c:v>
                </c:pt>
                <c:pt idx="5892">
                  <c:v>3.8635500000000003E-2</c:v>
                </c:pt>
                <c:pt idx="5893">
                  <c:v>3.8630999999999999E-2</c:v>
                </c:pt>
                <c:pt idx="5894">
                  <c:v>3.8627499999999995E-2</c:v>
                </c:pt>
                <c:pt idx="5895">
                  <c:v>3.8624999999999993E-2</c:v>
                </c:pt>
                <c:pt idx="5896">
                  <c:v>3.8620999999999996E-2</c:v>
                </c:pt>
                <c:pt idx="5897">
                  <c:v>3.8618E-2</c:v>
                </c:pt>
                <c:pt idx="5898">
                  <c:v>3.8612999999999995E-2</c:v>
                </c:pt>
                <c:pt idx="5899">
                  <c:v>3.8608999999999991E-2</c:v>
                </c:pt>
                <c:pt idx="5900">
                  <c:v>3.8601999999999984E-2</c:v>
                </c:pt>
                <c:pt idx="5901">
                  <c:v>3.8593499999999982E-2</c:v>
                </c:pt>
                <c:pt idx="5902">
                  <c:v>3.8585499999999981E-2</c:v>
                </c:pt>
                <c:pt idx="5903">
                  <c:v>3.857749999999998E-2</c:v>
                </c:pt>
                <c:pt idx="5904">
                  <c:v>3.857099999999998E-2</c:v>
                </c:pt>
                <c:pt idx="5905">
                  <c:v>3.8562999999999979E-2</c:v>
                </c:pt>
                <c:pt idx="5906">
                  <c:v>3.8557499999999981E-2</c:v>
                </c:pt>
                <c:pt idx="5907">
                  <c:v>3.8550499999999974E-2</c:v>
                </c:pt>
                <c:pt idx="5908">
                  <c:v>3.8545999999999976E-2</c:v>
                </c:pt>
                <c:pt idx="5909">
                  <c:v>3.8539999999999977E-2</c:v>
                </c:pt>
                <c:pt idx="5910">
                  <c:v>3.8533999999999978E-2</c:v>
                </c:pt>
                <c:pt idx="5911">
                  <c:v>3.852899999999998E-2</c:v>
                </c:pt>
                <c:pt idx="5912">
                  <c:v>3.8523999999999975E-2</c:v>
                </c:pt>
                <c:pt idx="5913">
                  <c:v>3.851949999999997E-2</c:v>
                </c:pt>
                <c:pt idx="5914">
                  <c:v>3.8516999999999975E-2</c:v>
                </c:pt>
                <c:pt idx="5915">
                  <c:v>3.8514499999999979E-2</c:v>
                </c:pt>
                <c:pt idx="5916">
                  <c:v>3.8515999999999981E-2</c:v>
                </c:pt>
                <c:pt idx="5917">
                  <c:v>3.8516499999999981E-2</c:v>
                </c:pt>
                <c:pt idx="5918">
                  <c:v>3.8515999999999981E-2</c:v>
                </c:pt>
                <c:pt idx="5919">
                  <c:v>3.8521999999999987E-2</c:v>
                </c:pt>
                <c:pt idx="5920">
                  <c:v>3.8527499999999978E-2</c:v>
                </c:pt>
                <c:pt idx="5921">
                  <c:v>3.8533999999999985E-2</c:v>
                </c:pt>
                <c:pt idx="5922">
                  <c:v>3.8540999999999992E-2</c:v>
                </c:pt>
                <c:pt idx="5923">
                  <c:v>3.8548499999999992E-2</c:v>
                </c:pt>
                <c:pt idx="5924">
                  <c:v>3.8555999999999993E-2</c:v>
                </c:pt>
                <c:pt idx="5925">
                  <c:v>3.8561499999999992E-2</c:v>
                </c:pt>
                <c:pt idx="5926">
                  <c:v>3.8568999999999985E-2</c:v>
                </c:pt>
                <c:pt idx="5927">
                  <c:v>3.8574999999999998E-2</c:v>
                </c:pt>
                <c:pt idx="5928">
                  <c:v>3.8582499999999992E-2</c:v>
                </c:pt>
                <c:pt idx="5929">
                  <c:v>3.8590499999999993E-2</c:v>
                </c:pt>
                <c:pt idx="5930">
                  <c:v>3.8596499999999992E-2</c:v>
                </c:pt>
                <c:pt idx="5931">
                  <c:v>3.8604499999999993E-2</c:v>
                </c:pt>
                <c:pt idx="5932">
                  <c:v>3.8609499999999991E-2</c:v>
                </c:pt>
                <c:pt idx="5933">
                  <c:v>3.8614500000000003E-2</c:v>
                </c:pt>
                <c:pt idx="5934">
                  <c:v>3.8620999999999996E-2</c:v>
                </c:pt>
                <c:pt idx="5935">
                  <c:v>3.8625999999999994E-2</c:v>
                </c:pt>
                <c:pt idx="5936">
                  <c:v>3.8631499999999999E-2</c:v>
                </c:pt>
                <c:pt idx="5937">
                  <c:v>3.8634999999999996E-2</c:v>
                </c:pt>
                <c:pt idx="5938">
                  <c:v>3.8639999999999994E-2</c:v>
                </c:pt>
                <c:pt idx="5939">
                  <c:v>3.864299999999999E-2</c:v>
                </c:pt>
                <c:pt idx="5940">
                  <c:v>3.8648499999999995E-2</c:v>
                </c:pt>
                <c:pt idx="5941">
                  <c:v>3.8651999999999992E-2</c:v>
                </c:pt>
                <c:pt idx="5942">
                  <c:v>3.8647999999999995E-2</c:v>
                </c:pt>
                <c:pt idx="5943">
                  <c:v>3.8654499999999994E-2</c:v>
                </c:pt>
                <c:pt idx="5944">
                  <c:v>3.8659499999999986E-2</c:v>
                </c:pt>
                <c:pt idx="5945">
                  <c:v>3.8663499999999996E-2</c:v>
                </c:pt>
                <c:pt idx="5946">
                  <c:v>3.8668499999999995E-2</c:v>
                </c:pt>
                <c:pt idx="5947">
                  <c:v>3.8676000000000002E-2</c:v>
                </c:pt>
                <c:pt idx="5948">
                  <c:v>3.8682499999999995E-2</c:v>
                </c:pt>
                <c:pt idx="5949">
                  <c:v>3.8688999999999994E-2</c:v>
                </c:pt>
                <c:pt idx="5950">
                  <c:v>3.8695999999999994E-2</c:v>
                </c:pt>
                <c:pt idx="5951">
                  <c:v>3.8703499999999995E-2</c:v>
                </c:pt>
                <c:pt idx="5952">
                  <c:v>3.870549999999999E-2</c:v>
                </c:pt>
                <c:pt idx="5953">
                  <c:v>3.8712499999999997E-2</c:v>
                </c:pt>
                <c:pt idx="5954">
                  <c:v>3.8722499999999993E-2</c:v>
                </c:pt>
                <c:pt idx="5955">
                  <c:v>3.8733499999999997E-2</c:v>
                </c:pt>
                <c:pt idx="5956">
                  <c:v>3.8743499999999993E-2</c:v>
                </c:pt>
                <c:pt idx="5957">
                  <c:v>3.8754499999999997E-2</c:v>
                </c:pt>
                <c:pt idx="5958">
                  <c:v>3.8767499999999996E-2</c:v>
                </c:pt>
                <c:pt idx="5959">
                  <c:v>3.8777499999999993E-2</c:v>
                </c:pt>
                <c:pt idx="5960">
                  <c:v>3.87915E-2</c:v>
                </c:pt>
                <c:pt idx="5961">
                  <c:v>3.8802999999999997E-2</c:v>
                </c:pt>
                <c:pt idx="5962">
                  <c:v>3.88125E-2</c:v>
                </c:pt>
                <c:pt idx="5963">
                  <c:v>3.8822500000000003E-2</c:v>
                </c:pt>
                <c:pt idx="5964">
                  <c:v>3.88335E-2</c:v>
                </c:pt>
                <c:pt idx="5965">
                  <c:v>3.8844000000000004E-2</c:v>
                </c:pt>
                <c:pt idx="5966">
                  <c:v>3.8854E-2</c:v>
                </c:pt>
                <c:pt idx="5967">
                  <c:v>3.8864000000000003E-2</c:v>
                </c:pt>
                <c:pt idx="5968">
                  <c:v>3.8876500000000001E-2</c:v>
                </c:pt>
                <c:pt idx="5969">
                  <c:v>3.8886000000000004E-2</c:v>
                </c:pt>
                <c:pt idx="5970">
                  <c:v>3.8897500000000002E-2</c:v>
                </c:pt>
                <c:pt idx="5971">
                  <c:v>3.8905999999999996E-2</c:v>
                </c:pt>
                <c:pt idx="5972">
                  <c:v>3.8912999999999996E-2</c:v>
                </c:pt>
                <c:pt idx="5973">
                  <c:v>3.8919999999999996E-2</c:v>
                </c:pt>
                <c:pt idx="5974">
                  <c:v>3.8930499999999993E-2</c:v>
                </c:pt>
                <c:pt idx="5975">
                  <c:v>3.8937999999999993E-2</c:v>
                </c:pt>
                <c:pt idx="5976">
                  <c:v>3.8946499999999988E-2</c:v>
                </c:pt>
                <c:pt idx="5977">
                  <c:v>3.8955999999999991E-2</c:v>
                </c:pt>
                <c:pt idx="5978">
                  <c:v>3.8965499999999993E-2</c:v>
                </c:pt>
                <c:pt idx="5979">
                  <c:v>3.8974999999999996E-2</c:v>
                </c:pt>
                <c:pt idx="5980">
                  <c:v>3.8983500000000004E-2</c:v>
                </c:pt>
                <c:pt idx="5981">
                  <c:v>3.8991999999999999E-2</c:v>
                </c:pt>
                <c:pt idx="5982">
                  <c:v>3.8999999999999993E-2</c:v>
                </c:pt>
                <c:pt idx="5983">
                  <c:v>3.9007999999999994E-2</c:v>
                </c:pt>
                <c:pt idx="5984">
                  <c:v>3.9015499999999988E-2</c:v>
                </c:pt>
                <c:pt idx="5985">
                  <c:v>3.902449999999999E-2</c:v>
                </c:pt>
                <c:pt idx="5986">
                  <c:v>3.9030999999999982E-2</c:v>
                </c:pt>
                <c:pt idx="5987">
                  <c:v>3.9038499999999983E-2</c:v>
                </c:pt>
                <c:pt idx="5988">
                  <c:v>3.9046499999999984E-2</c:v>
                </c:pt>
                <c:pt idx="5989">
                  <c:v>3.9052999999999984E-2</c:v>
                </c:pt>
                <c:pt idx="5990">
                  <c:v>3.9062499999999993E-2</c:v>
                </c:pt>
                <c:pt idx="5991">
                  <c:v>3.9072499999999996E-2</c:v>
                </c:pt>
                <c:pt idx="5992">
                  <c:v>3.9081999999999992E-2</c:v>
                </c:pt>
                <c:pt idx="5993">
                  <c:v>3.9092499999999995E-2</c:v>
                </c:pt>
                <c:pt idx="5994">
                  <c:v>3.9102499999999998E-2</c:v>
                </c:pt>
                <c:pt idx="5995">
                  <c:v>3.9111999999999994E-2</c:v>
                </c:pt>
                <c:pt idx="5996">
                  <c:v>3.91245E-2</c:v>
                </c:pt>
                <c:pt idx="5997">
                  <c:v>3.913599999999999E-2</c:v>
                </c:pt>
                <c:pt idx="5998">
                  <c:v>3.9146999999999994E-2</c:v>
                </c:pt>
                <c:pt idx="5999">
                  <c:v>3.9158999999999992E-2</c:v>
                </c:pt>
                <c:pt idx="6000">
                  <c:v>3.9168000000000001E-2</c:v>
                </c:pt>
                <c:pt idx="6001">
                  <c:v>3.9177999999999991E-2</c:v>
                </c:pt>
                <c:pt idx="6002">
                  <c:v>3.9207499999999992E-2</c:v>
                </c:pt>
                <c:pt idx="6003">
                  <c:v>3.9221999999999993E-2</c:v>
                </c:pt>
                <c:pt idx="6004">
                  <c:v>3.9234499999999992E-2</c:v>
                </c:pt>
                <c:pt idx="6005">
                  <c:v>3.9248999999999992E-2</c:v>
                </c:pt>
                <c:pt idx="6006">
                  <c:v>3.9262999999999992E-2</c:v>
                </c:pt>
                <c:pt idx="6007">
                  <c:v>3.9278499999999987E-2</c:v>
                </c:pt>
                <c:pt idx="6008">
                  <c:v>3.9292999999999995E-2</c:v>
                </c:pt>
                <c:pt idx="6009">
                  <c:v>3.930949999999999E-2</c:v>
                </c:pt>
                <c:pt idx="6010">
                  <c:v>3.9324999999999992E-2</c:v>
                </c:pt>
                <c:pt idx="6011">
                  <c:v>3.9341499999999995E-2</c:v>
                </c:pt>
                <c:pt idx="6012">
                  <c:v>3.9355999999999988E-2</c:v>
                </c:pt>
                <c:pt idx="6013">
                  <c:v>3.9370999999999989E-2</c:v>
                </c:pt>
                <c:pt idx="6014">
                  <c:v>3.9384499999999989E-2</c:v>
                </c:pt>
                <c:pt idx="6015">
                  <c:v>3.9399999999999998E-2</c:v>
                </c:pt>
                <c:pt idx="6016">
                  <c:v>3.9412999999999997E-2</c:v>
                </c:pt>
                <c:pt idx="6017">
                  <c:v>3.9426000000000003E-2</c:v>
                </c:pt>
                <c:pt idx="6018">
                  <c:v>3.9434499999999997E-2</c:v>
                </c:pt>
                <c:pt idx="6019">
                  <c:v>3.9444E-2</c:v>
                </c:pt>
                <c:pt idx="6020">
                  <c:v>3.9452499999999995E-2</c:v>
                </c:pt>
                <c:pt idx="6021">
                  <c:v>3.9460999999999996E-2</c:v>
                </c:pt>
                <c:pt idx="6022">
                  <c:v>3.9466500000000002E-2</c:v>
                </c:pt>
                <c:pt idx="6023">
                  <c:v>3.9472499999999994E-2</c:v>
                </c:pt>
                <c:pt idx="6024">
                  <c:v>3.9495499999999996E-2</c:v>
                </c:pt>
                <c:pt idx="6025">
                  <c:v>3.9499499999999993E-2</c:v>
                </c:pt>
                <c:pt idx="6026">
                  <c:v>3.9504499999999991E-2</c:v>
                </c:pt>
                <c:pt idx="6027">
                  <c:v>3.9507499999999987E-2</c:v>
                </c:pt>
                <c:pt idx="6028">
                  <c:v>3.9508999999999989E-2</c:v>
                </c:pt>
                <c:pt idx="6029">
                  <c:v>3.9512499999999992E-2</c:v>
                </c:pt>
                <c:pt idx="6030">
                  <c:v>3.9514999999999988E-2</c:v>
                </c:pt>
                <c:pt idx="6031">
                  <c:v>3.9515499999999988E-2</c:v>
                </c:pt>
                <c:pt idx="6032">
                  <c:v>3.9516499999999982E-2</c:v>
                </c:pt>
                <c:pt idx="6033">
                  <c:v>3.9514499999999987E-2</c:v>
                </c:pt>
                <c:pt idx="6034">
                  <c:v>3.9511499999999984E-2</c:v>
                </c:pt>
                <c:pt idx="6035">
                  <c:v>3.950999999999999E-2</c:v>
                </c:pt>
                <c:pt idx="6036">
                  <c:v>3.9508499999999988E-2</c:v>
                </c:pt>
                <c:pt idx="6037">
                  <c:v>3.9507499999999987E-2</c:v>
                </c:pt>
                <c:pt idx="6038">
                  <c:v>3.9508999999999989E-2</c:v>
                </c:pt>
                <c:pt idx="6039">
                  <c:v>3.9510999999999991E-2</c:v>
                </c:pt>
                <c:pt idx="6040">
                  <c:v>3.9512999999999993E-2</c:v>
                </c:pt>
                <c:pt idx="6041">
                  <c:v>3.9518499999999991E-2</c:v>
                </c:pt>
                <c:pt idx="6042">
                  <c:v>3.9525499999999984E-2</c:v>
                </c:pt>
                <c:pt idx="6043">
                  <c:v>3.9533499999999992E-2</c:v>
                </c:pt>
                <c:pt idx="6044">
                  <c:v>3.9542499999999987E-2</c:v>
                </c:pt>
                <c:pt idx="6045">
                  <c:v>3.9550499999999988E-2</c:v>
                </c:pt>
                <c:pt idx="6046">
                  <c:v>3.9561499999999986E-2</c:v>
                </c:pt>
                <c:pt idx="6047">
                  <c:v>3.9571499999999989E-2</c:v>
                </c:pt>
                <c:pt idx="6048">
                  <c:v>3.9582499999999986E-2</c:v>
                </c:pt>
                <c:pt idx="6049">
                  <c:v>3.9592999999999989E-2</c:v>
                </c:pt>
                <c:pt idx="6050">
                  <c:v>3.9602999999999992E-2</c:v>
                </c:pt>
                <c:pt idx="6051">
                  <c:v>3.9612999999999988E-2</c:v>
                </c:pt>
                <c:pt idx="6052">
                  <c:v>3.9603999999999993E-2</c:v>
                </c:pt>
                <c:pt idx="6053">
                  <c:v>3.9609999999999999E-2</c:v>
                </c:pt>
                <c:pt idx="6054">
                  <c:v>3.9616499999999999E-2</c:v>
                </c:pt>
                <c:pt idx="6055">
                  <c:v>3.9622499999999998E-2</c:v>
                </c:pt>
                <c:pt idx="6056">
                  <c:v>3.9630499999999999E-2</c:v>
                </c:pt>
                <c:pt idx="6057">
                  <c:v>3.9635999999999998E-2</c:v>
                </c:pt>
                <c:pt idx="6058">
                  <c:v>3.9640999999999996E-2</c:v>
                </c:pt>
                <c:pt idx="6059">
                  <c:v>3.9646000000000001E-2</c:v>
                </c:pt>
                <c:pt idx="6060">
                  <c:v>3.9645E-2</c:v>
                </c:pt>
                <c:pt idx="6061">
                  <c:v>3.9650500000000005E-2</c:v>
                </c:pt>
                <c:pt idx="6062">
                  <c:v>3.9647000000000002E-2</c:v>
                </c:pt>
                <c:pt idx="6063">
                  <c:v>3.9649500000000004E-2</c:v>
                </c:pt>
                <c:pt idx="6064">
                  <c:v>3.9651500000000006E-2</c:v>
                </c:pt>
                <c:pt idx="6065">
                  <c:v>3.9652500000000007E-2</c:v>
                </c:pt>
                <c:pt idx="6066">
                  <c:v>3.9651000000000006E-2</c:v>
                </c:pt>
                <c:pt idx="6067">
                  <c:v>3.9657500000000005E-2</c:v>
                </c:pt>
                <c:pt idx="6068">
                  <c:v>3.9663500000000004E-2</c:v>
                </c:pt>
                <c:pt idx="6069">
                  <c:v>3.9670500000000011E-2</c:v>
                </c:pt>
                <c:pt idx="6070">
                  <c:v>3.9676000000000003E-2</c:v>
                </c:pt>
                <c:pt idx="6071">
                  <c:v>3.9684500000000004E-2</c:v>
                </c:pt>
                <c:pt idx="6072">
                  <c:v>3.9685500000000005E-2</c:v>
                </c:pt>
                <c:pt idx="6073">
                  <c:v>3.9689500000000003E-2</c:v>
                </c:pt>
                <c:pt idx="6074">
                  <c:v>3.9692999999999999E-2</c:v>
                </c:pt>
                <c:pt idx="6075">
                  <c:v>3.9703500000000003E-2</c:v>
                </c:pt>
                <c:pt idx="6076">
                  <c:v>3.9707999999999993E-2</c:v>
                </c:pt>
                <c:pt idx="6077">
                  <c:v>3.9713999999999992E-2</c:v>
                </c:pt>
                <c:pt idx="6078">
                  <c:v>3.9718499999999997E-2</c:v>
                </c:pt>
                <c:pt idx="6079">
                  <c:v>3.972549999999999E-2</c:v>
                </c:pt>
                <c:pt idx="6080">
                  <c:v>3.9731999999999996E-2</c:v>
                </c:pt>
                <c:pt idx="6081">
                  <c:v>3.9738999999999997E-2</c:v>
                </c:pt>
                <c:pt idx="6082">
                  <c:v>3.9749999999999994E-2</c:v>
                </c:pt>
                <c:pt idx="6083">
                  <c:v>3.9762999999999993E-2</c:v>
                </c:pt>
                <c:pt idx="6084">
                  <c:v>3.9772499999999995E-2</c:v>
                </c:pt>
                <c:pt idx="6085">
                  <c:v>3.97975E-2</c:v>
                </c:pt>
                <c:pt idx="6086">
                  <c:v>3.9806499999999988E-2</c:v>
                </c:pt>
                <c:pt idx="6087">
                  <c:v>3.9817499999999992E-2</c:v>
                </c:pt>
                <c:pt idx="6088">
                  <c:v>3.9827499999999988E-2</c:v>
                </c:pt>
                <c:pt idx="6089">
                  <c:v>3.9839499999999993E-2</c:v>
                </c:pt>
                <c:pt idx="6090">
                  <c:v>3.985049999999999E-2</c:v>
                </c:pt>
                <c:pt idx="6091">
                  <c:v>3.9859499999999992E-2</c:v>
                </c:pt>
                <c:pt idx="6092">
                  <c:v>3.9866499999999985E-2</c:v>
                </c:pt>
                <c:pt idx="6093">
                  <c:v>3.9877499999999989E-2</c:v>
                </c:pt>
                <c:pt idx="6094">
                  <c:v>3.9888499999999986E-2</c:v>
                </c:pt>
                <c:pt idx="6095">
                  <c:v>3.9899999999999991E-2</c:v>
                </c:pt>
                <c:pt idx="6096">
                  <c:v>3.9911999999999989E-2</c:v>
                </c:pt>
                <c:pt idx="6097">
                  <c:v>3.9924499999999995E-2</c:v>
                </c:pt>
                <c:pt idx="6098">
                  <c:v>3.9934999999999998E-2</c:v>
                </c:pt>
                <c:pt idx="6099">
                  <c:v>3.9947999999999997E-2</c:v>
                </c:pt>
                <c:pt idx="6100">
                  <c:v>3.995399999999999E-2</c:v>
                </c:pt>
                <c:pt idx="6101">
                  <c:v>3.9965499999999994E-2</c:v>
                </c:pt>
                <c:pt idx="6102">
                  <c:v>3.9981000000000003E-2</c:v>
                </c:pt>
                <c:pt idx="6103">
                  <c:v>3.9994500000000002E-2</c:v>
                </c:pt>
                <c:pt idx="6104">
                  <c:v>4.0008000000000002E-2</c:v>
                </c:pt>
                <c:pt idx="6105">
                  <c:v>4.0024000000000004E-2</c:v>
                </c:pt>
                <c:pt idx="6106">
                  <c:v>4.0041E-2</c:v>
                </c:pt>
                <c:pt idx="6107">
                  <c:v>4.0005499999999999E-2</c:v>
                </c:pt>
                <c:pt idx="6108">
                  <c:v>4.0018999999999999E-2</c:v>
                </c:pt>
                <c:pt idx="6109">
                  <c:v>4.0028499999999988E-2</c:v>
                </c:pt>
                <c:pt idx="6110">
                  <c:v>4.0038999999999998E-2</c:v>
                </c:pt>
                <c:pt idx="6111">
                  <c:v>4.0046999999999985E-2</c:v>
                </c:pt>
                <c:pt idx="6112">
                  <c:v>4.0058999999999984E-2</c:v>
                </c:pt>
                <c:pt idx="6113">
                  <c:v>4.0071499999999982E-2</c:v>
                </c:pt>
                <c:pt idx="6114">
                  <c:v>4.0081999999999986E-2</c:v>
                </c:pt>
                <c:pt idx="6115">
                  <c:v>4.0097499999999987E-2</c:v>
                </c:pt>
                <c:pt idx="6116">
                  <c:v>4.0106499999999982E-2</c:v>
                </c:pt>
                <c:pt idx="6117">
                  <c:v>4.0116999999999986E-2</c:v>
                </c:pt>
                <c:pt idx="6118">
                  <c:v>4.0131999999999973E-2</c:v>
                </c:pt>
                <c:pt idx="6119">
                  <c:v>4.014549999999998E-2</c:v>
                </c:pt>
                <c:pt idx="6120">
                  <c:v>4.015999999999998E-2</c:v>
                </c:pt>
                <c:pt idx="6121">
                  <c:v>4.0175499999999982E-2</c:v>
                </c:pt>
                <c:pt idx="6122">
                  <c:v>4.0189999999999983E-2</c:v>
                </c:pt>
                <c:pt idx="6123">
                  <c:v>4.0205499999999984E-2</c:v>
                </c:pt>
                <c:pt idx="6124">
                  <c:v>4.0217499999999989E-2</c:v>
                </c:pt>
                <c:pt idx="6125">
                  <c:v>4.0234999999999993E-2</c:v>
                </c:pt>
                <c:pt idx="6126">
                  <c:v>4.0250499999999988E-2</c:v>
                </c:pt>
                <c:pt idx="6127">
                  <c:v>4.0271000000000001E-2</c:v>
                </c:pt>
                <c:pt idx="6128">
                  <c:v>4.0288499999999991E-2</c:v>
                </c:pt>
                <c:pt idx="6129">
                  <c:v>4.0306499999999995E-2</c:v>
                </c:pt>
                <c:pt idx="6130">
                  <c:v>4.0322500000000004E-2</c:v>
                </c:pt>
                <c:pt idx="6131">
                  <c:v>4.0337000000000005E-2</c:v>
                </c:pt>
                <c:pt idx="6132">
                  <c:v>4.0355000000000002E-2</c:v>
                </c:pt>
                <c:pt idx="6133">
                  <c:v>4.0375500000000002E-2</c:v>
                </c:pt>
                <c:pt idx="6134">
                  <c:v>4.0389999999999995E-2</c:v>
                </c:pt>
                <c:pt idx="6135">
                  <c:v>4.0406000000000004E-2</c:v>
                </c:pt>
                <c:pt idx="6136">
                  <c:v>4.0420999999999999E-2</c:v>
                </c:pt>
                <c:pt idx="6137">
                  <c:v>4.0438500000000002E-2</c:v>
                </c:pt>
                <c:pt idx="6138">
                  <c:v>4.0453500000000003E-2</c:v>
                </c:pt>
                <c:pt idx="6139">
                  <c:v>4.0471000000000007E-2</c:v>
                </c:pt>
                <c:pt idx="6140">
                  <c:v>4.0485500000000015E-2</c:v>
                </c:pt>
                <c:pt idx="6141">
                  <c:v>4.0497500000000013E-2</c:v>
                </c:pt>
                <c:pt idx="6142">
                  <c:v>4.0515500000000017E-2</c:v>
                </c:pt>
                <c:pt idx="6143">
                  <c:v>4.0519000000000013E-2</c:v>
                </c:pt>
                <c:pt idx="6144">
                  <c:v>4.0528000000000015E-2</c:v>
                </c:pt>
                <c:pt idx="6145">
                  <c:v>4.054000000000002E-2</c:v>
                </c:pt>
                <c:pt idx="6146">
                  <c:v>4.0551000000000025E-2</c:v>
                </c:pt>
                <c:pt idx="6147">
                  <c:v>4.0556500000000016E-2</c:v>
                </c:pt>
                <c:pt idx="6148">
                  <c:v>4.0563000000000009E-2</c:v>
                </c:pt>
                <c:pt idx="6149">
                  <c:v>4.0568500000000014E-2</c:v>
                </c:pt>
                <c:pt idx="6150">
                  <c:v>4.0578000000000024E-2</c:v>
                </c:pt>
                <c:pt idx="6151">
                  <c:v>4.0591000000000009E-2</c:v>
                </c:pt>
                <c:pt idx="6152">
                  <c:v>4.0600000000000011E-2</c:v>
                </c:pt>
                <c:pt idx="6153">
                  <c:v>4.0616000000000013E-2</c:v>
                </c:pt>
                <c:pt idx="6154">
                  <c:v>4.0620500000000011E-2</c:v>
                </c:pt>
                <c:pt idx="6155">
                  <c:v>4.0621500000000005E-2</c:v>
                </c:pt>
                <c:pt idx="6156">
                  <c:v>4.0627000000000003E-2</c:v>
                </c:pt>
                <c:pt idx="6157">
                  <c:v>4.063350000000001E-2</c:v>
                </c:pt>
                <c:pt idx="6158">
                  <c:v>4.0637500000000007E-2</c:v>
                </c:pt>
                <c:pt idx="6159">
                  <c:v>4.0646500000000002E-2</c:v>
                </c:pt>
                <c:pt idx="6160">
                  <c:v>4.0654500000000003E-2</c:v>
                </c:pt>
                <c:pt idx="6161">
                  <c:v>4.0661500000000003E-2</c:v>
                </c:pt>
                <c:pt idx="6162">
                  <c:v>4.0677500000000005E-2</c:v>
                </c:pt>
                <c:pt idx="6163">
                  <c:v>4.0684500000000012E-2</c:v>
                </c:pt>
                <c:pt idx="6164">
                  <c:v>4.0705000000000012E-2</c:v>
                </c:pt>
                <c:pt idx="6165">
                  <c:v>4.0713000000000006E-2</c:v>
                </c:pt>
                <c:pt idx="6166">
                  <c:v>4.0720000000000006E-2</c:v>
                </c:pt>
                <c:pt idx="6167">
                  <c:v>4.0728000000000014E-2</c:v>
                </c:pt>
                <c:pt idx="6168">
                  <c:v>4.0739000000000011E-2</c:v>
                </c:pt>
                <c:pt idx="6169">
                  <c:v>4.0749000000000007E-2</c:v>
                </c:pt>
                <c:pt idx="6170">
                  <c:v>4.0761499999999999E-2</c:v>
                </c:pt>
                <c:pt idx="6171">
                  <c:v>4.0774000000000005E-2</c:v>
                </c:pt>
                <c:pt idx="6172">
                  <c:v>4.0773499999999997E-2</c:v>
                </c:pt>
                <c:pt idx="6173">
                  <c:v>4.0788000000000005E-2</c:v>
                </c:pt>
                <c:pt idx="6174">
                  <c:v>4.0797500000000014E-2</c:v>
                </c:pt>
                <c:pt idx="6175">
                  <c:v>4.0812000000000015E-2</c:v>
                </c:pt>
                <c:pt idx="6176">
                  <c:v>4.0824000000000006E-2</c:v>
                </c:pt>
                <c:pt idx="6177">
                  <c:v>4.0828000000000017E-2</c:v>
                </c:pt>
                <c:pt idx="6178">
                  <c:v>4.0834500000000017E-2</c:v>
                </c:pt>
                <c:pt idx="6179">
                  <c:v>4.084200000000001E-2</c:v>
                </c:pt>
                <c:pt idx="6180">
                  <c:v>4.0849500000000018E-2</c:v>
                </c:pt>
                <c:pt idx="6181">
                  <c:v>4.0858500000000013E-2</c:v>
                </c:pt>
                <c:pt idx="6182">
                  <c:v>4.0870000000000017E-2</c:v>
                </c:pt>
                <c:pt idx="6183">
                  <c:v>4.087650000000001E-2</c:v>
                </c:pt>
                <c:pt idx="6184">
                  <c:v>4.0885500000000012E-2</c:v>
                </c:pt>
                <c:pt idx="6185">
                  <c:v>4.0891500000000018E-2</c:v>
                </c:pt>
                <c:pt idx="6186">
                  <c:v>4.0903500000000016E-2</c:v>
                </c:pt>
                <c:pt idx="6187">
                  <c:v>4.0913500000000012E-2</c:v>
                </c:pt>
                <c:pt idx="6188">
                  <c:v>4.0923000000000015E-2</c:v>
                </c:pt>
                <c:pt idx="6189">
                  <c:v>4.0928000000000013E-2</c:v>
                </c:pt>
                <c:pt idx="6190">
                  <c:v>4.0933000000000018E-2</c:v>
                </c:pt>
                <c:pt idx="6191">
                  <c:v>4.093550000000002E-2</c:v>
                </c:pt>
                <c:pt idx="6192">
                  <c:v>4.0943500000000022E-2</c:v>
                </c:pt>
                <c:pt idx="6193">
                  <c:v>4.0952000000000016E-2</c:v>
                </c:pt>
                <c:pt idx="6194">
                  <c:v>4.0984000000000027E-2</c:v>
                </c:pt>
                <c:pt idx="6195">
                  <c:v>4.0986000000000022E-2</c:v>
                </c:pt>
                <c:pt idx="6196">
                  <c:v>4.0990000000000013E-2</c:v>
                </c:pt>
                <c:pt idx="6197">
                  <c:v>4.0992500000000022E-2</c:v>
                </c:pt>
                <c:pt idx="6198">
                  <c:v>4.1000000000000023E-2</c:v>
                </c:pt>
                <c:pt idx="6199">
                  <c:v>4.1005500000000028E-2</c:v>
                </c:pt>
                <c:pt idx="6200">
                  <c:v>4.1010500000000019E-2</c:v>
                </c:pt>
                <c:pt idx="6201">
                  <c:v>4.1014500000000016E-2</c:v>
                </c:pt>
                <c:pt idx="6202">
                  <c:v>4.1021500000000016E-2</c:v>
                </c:pt>
                <c:pt idx="6203">
                  <c:v>4.1028000000000009E-2</c:v>
                </c:pt>
                <c:pt idx="6204">
                  <c:v>4.1021000000000016E-2</c:v>
                </c:pt>
                <c:pt idx="6205">
                  <c:v>4.1028000000000023E-2</c:v>
                </c:pt>
                <c:pt idx="6206">
                  <c:v>4.1030500000000025E-2</c:v>
                </c:pt>
                <c:pt idx="6207">
                  <c:v>4.1038500000000012E-2</c:v>
                </c:pt>
                <c:pt idx="6208">
                  <c:v>4.1042500000000023E-2</c:v>
                </c:pt>
                <c:pt idx="6209">
                  <c:v>4.1038000000000012E-2</c:v>
                </c:pt>
                <c:pt idx="6210">
                  <c:v>4.1037000000000018E-2</c:v>
                </c:pt>
                <c:pt idx="6211">
                  <c:v>4.1040500000000014E-2</c:v>
                </c:pt>
                <c:pt idx="6212">
                  <c:v>4.1046500000000014E-2</c:v>
                </c:pt>
                <c:pt idx="6213">
                  <c:v>4.1054500000000022E-2</c:v>
                </c:pt>
                <c:pt idx="6214">
                  <c:v>4.1064000000000024E-2</c:v>
                </c:pt>
                <c:pt idx="6215">
                  <c:v>4.1078000000000038E-2</c:v>
                </c:pt>
                <c:pt idx="6216">
                  <c:v>4.1091500000000038E-2</c:v>
                </c:pt>
                <c:pt idx="6217">
                  <c:v>4.1099000000000031E-2</c:v>
                </c:pt>
                <c:pt idx="6218">
                  <c:v>4.1109500000000042E-2</c:v>
                </c:pt>
                <c:pt idx="6219">
                  <c:v>4.1124000000000042E-2</c:v>
                </c:pt>
                <c:pt idx="6220">
                  <c:v>4.1136000000000041E-2</c:v>
                </c:pt>
                <c:pt idx="6221">
                  <c:v>4.1150500000000048E-2</c:v>
                </c:pt>
                <c:pt idx="6222">
                  <c:v>4.1165000000000049E-2</c:v>
                </c:pt>
                <c:pt idx="6223">
                  <c:v>4.1181000000000044E-2</c:v>
                </c:pt>
                <c:pt idx="6224">
                  <c:v>4.1217500000000046E-2</c:v>
                </c:pt>
                <c:pt idx="6225">
                  <c:v>4.1235000000000049E-2</c:v>
                </c:pt>
                <c:pt idx="6226">
                  <c:v>4.1251000000000045E-2</c:v>
                </c:pt>
                <c:pt idx="6227">
                  <c:v>4.1269500000000042E-2</c:v>
                </c:pt>
                <c:pt idx="6228">
                  <c:v>4.1285500000000044E-2</c:v>
                </c:pt>
                <c:pt idx="6229">
                  <c:v>4.1301000000000039E-2</c:v>
                </c:pt>
                <c:pt idx="6230">
                  <c:v>4.1311500000000043E-2</c:v>
                </c:pt>
                <c:pt idx="6231">
                  <c:v>4.1331500000000042E-2</c:v>
                </c:pt>
                <c:pt idx="6232">
                  <c:v>4.1338000000000041E-2</c:v>
                </c:pt>
                <c:pt idx="6233">
                  <c:v>4.1351000000000041E-2</c:v>
                </c:pt>
                <c:pt idx="6234">
                  <c:v>4.1361500000000044E-2</c:v>
                </c:pt>
                <c:pt idx="6235">
                  <c:v>4.1372500000000041E-2</c:v>
                </c:pt>
                <c:pt idx="6236">
                  <c:v>4.1387500000000042E-2</c:v>
                </c:pt>
                <c:pt idx="6237">
                  <c:v>4.1398500000000046E-2</c:v>
                </c:pt>
                <c:pt idx="6238">
                  <c:v>4.140650000000004E-2</c:v>
                </c:pt>
                <c:pt idx="6239">
                  <c:v>4.1429000000000042E-2</c:v>
                </c:pt>
                <c:pt idx="6240">
                  <c:v>4.1437000000000043E-2</c:v>
                </c:pt>
                <c:pt idx="6241">
                  <c:v>4.1450000000000042E-2</c:v>
                </c:pt>
                <c:pt idx="6242">
                  <c:v>4.1455500000000034E-2</c:v>
                </c:pt>
                <c:pt idx="6243">
                  <c:v>4.1461000000000033E-2</c:v>
                </c:pt>
                <c:pt idx="6244">
                  <c:v>4.146800000000004E-2</c:v>
                </c:pt>
                <c:pt idx="6245">
                  <c:v>4.1477000000000042E-2</c:v>
                </c:pt>
                <c:pt idx="6246">
                  <c:v>4.1486000000000044E-2</c:v>
                </c:pt>
                <c:pt idx="6247">
                  <c:v>4.150300000000004E-2</c:v>
                </c:pt>
                <c:pt idx="6248">
                  <c:v>4.1516500000000046E-2</c:v>
                </c:pt>
                <c:pt idx="6249">
                  <c:v>4.1531500000000034E-2</c:v>
                </c:pt>
                <c:pt idx="6250">
                  <c:v>4.1553000000000041E-2</c:v>
                </c:pt>
                <c:pt idx="6251">
                  <c:v>4.1570500000000045E-2</c:v>
                </c:pt>
                <c:pt idx="6252">
                  <c:v>4.1609500000000049E-2</c:v>
                </c:pt>
                <c:pt idx="6253">
                  <c:v>4.1634500000000046E-2</c:v>
                </c:pt>
                <c:pt idx="6254">
                  <c:v>4.165900000000005E-2</c:v>
                </c:pt>
                <c:pt idx="6255">
                  <c:v>4.1686000000000042E-2</c:v>
                </c:pt>
                <c:pt idx="6256">
                  <c:v>4.1708000000000037E-2</c:v>
                </c:pt>
                <c:pt idx="6257">
                  <c:v>4.1741500000000036E-2</c:v>
                </c:pt>
                <c:pt idx="6258">
                  <c:v>4.1768500000000035E-2</c:v>
                </c:pt>
                <c:pt idx="6259">
                  <c:v>4.1684000000000027E-2</c:v>
                </c:pt>
                <c:pt idx="6260">
                  <c:v>4.1714500000000029E-2</c:v>
                </c:pt>
                <c:pt idx="6261">
                  <c:v>4.1744500000000032E-2</c:v>
                </c:pt>
                <c:pt idx="6262">
                  <c:v>4.1780500000000019E-2</c:v>
                </c:pt>
                <c:pt idx="6263">
                  <c:v>4.1807000000000025E-2</c:v>
                </c:pt>
                <c:pt idx="6264">
                  <c:v>4.1834000000000024E-2</c:v>
                </c:pt>
                <c:pt idx="6265">
                  <c:v>4.1861000000000023E-2</c:v>
                </c:pt>
                <c:pt idx="6266">
                  <c:v>4.1892500000000027E-2</c:v>
                </c:pt>
                <c:pt idx="6267">
                  <c:v>4.1918500000000025E-2</c:v>
                </c:pt>
                <c:pt idx="6268">
                  <c:v>4.1936000000000015E-2</c:v>
                </c:pt>
                <c:pt idx="6269">
                  <c:v>4.1966000000000031E-2</c:v>
                </c:pt>
                <c:pt idx="6270">
                  <c:v>4.1988000000000018E-2</c:v>
                </c:pt>
                <c:pt idx="6271">
                  <c:v>4.2005500000000015E-2</c:v>
                </c:pt>
                <c:pt idx="6272">
                  <c:v>4.202700000000003E-2</c:v>
                </c:pt>
                <c:pt idx="6273">
                  <c:v>4.2048000000000023E-2</c:v>
                </c:pt>
                <c:pt idx="6274">
                  <c:v>4.2067000000000021E-2</c:v>
                </c:pt>
                <c:pt idx="6275">
                  <c:v>4.2082500000000023E-2</c:v>
                </c:pt>
                <c:pt idx="6276">
                  <c:v>4.2102000000000021E-2</c:v>
                </c:pt>
                <c:pt idx="6277">
                  <c:v>4.2113500000000033E-2</c:v>
                </c:pt>
                <c:pt idx="6278">
                  <c:v>4.2137000000000029E-2</c:v>
                </c:pt>
                <c:pt idx="6279">
                  <c:v>4.2153000000000017E-2</c:v>
                </c:pt>
                <c:pt idx="6280">
                  <c:v>4.2178500000000028E-2</c:v>
                </c:pt>
                <c:pt idx="6281">
                  <c:v>4.2197500000000027E-2</c:v>
                </c:pt>
                <c:pt idx="6282">
                  <c:v>4.2217000000000032E-2</c:v>
                </c:pt>
                <c:pt idx="6283">
                  <c:v>4.2234500000000022E-2</c:v>
                </c:pt>
                <c:pt idx="6284">
                  <c:v>4.2254000000000021E-2</c:v>
                </c:pt>
                <c:pt idx="6285">
                  <c:v>4.2257500000000024E-2</c:v>
                </c:pt>
                <c:pt idx="6286">
                  <c:v>4.2283000000000015E-2</c:v>
                </c:pt>
                <c:pt idx="6287">
                  <c:v>4.2301000000000019E-2</c:v>
                </c:pt>
                <c:pt idx="6288">
                  <c:v>4.2323500000000014E-2</c:v>
                </c:pt>
                <c:pt idx="6289">
                  <c:v>4.2345000000000008E-2</c:v>
                </c:pt>
                <c:pt idx="6290">
                  <c:v>4.2365000000000007E-2</c:v>
                </c:pt>
                <c:pt idx="6291">
                  <c:v>4.2386500000000008E-2</c:v>
                </c:pt>
                <c:pt idx="6292">
                  <c:v>4.2412000000000019E-2</c:v>
                </c:pt>
                <c:pt idx="6293">
                  <c:v>4.2439000000000018E-2</c:v>
                </c:pt>
                <c:pt idx="6294">
                  <c:v>4.2462500000000007E-2</c:v>
                </c:pt>
                <c:pt idx="6295">
                  <c:v>4.2485000000000009E-2</c:v>
                </c:pt>
                <c:pt idx="6296">
                  <c:v>4.2508000000000011E-2</c:v>
                </c:pt>
                <c:pt idx="6297">
                  <c:v>4.2531500000000007E-2</c:v>
                </c:pt>
                <c:pt idx="6298">
                  <c:v>4.2559500000000014E-2</c:v>
                </c:pt>
                <c:pt idx="6299">
                  <c:v>4.2584000000000018E-2</c:v>
                </c:pt>
                <c:pt idx="6300">
                  <c:v>4.2617500000000016E-2</c:v>
                </c:pt>
                <c:pt idx="6301">
                  <c:v>4.2643000000000014E-2</c:v>
                </c:pt>
                <c:pt idx="6302">
                  <c:v>4.2665000000000015E-2</c:v>
                </c:pt>
                <c:pt idx="6303">
                  <c:v>4.2688500000000004E-2</c:v>
                </c:pt>
                <c:pt idx="6304">
                  <c:v>4.2712500000000014E-2</c:v>
                </c:pt>
                <c:pt idx="6305">
                  <c:v>4.2732500000000007E-2</c:v>
                </c:pt>
                <c:pt idx="6306">
                  <c:v>4.2753500000000014E-2</c:v>
                </c:pt>
                <c:pt idx="6307">
                  <c:v>4.2824000000000015E-2</c:v>
                </c:pt>
                <c:pt idx="6308">
                  <c:v>4.2845500000000009E-2</c:v>
                </c:pt>
                <c:pt idx="6309">
                  <c:v>4.2870000000000019E-2</c:v>
                </c:pt>
                <c:pt idx="6310">
                  <c:v>4.289500000000001E-2</c:v>
                </c:pt>
                <c:pt idx="6311">
                  <c:v>4.2922000000000009E-2</c:v>
                </c:pt>
                <c:pt idx="6312">
                  <c:v>4.2946500000000006E-2</c:v>
                </c:pt>
                <c:pt idx="6313">
                  <c:v>4.2967999999999999E-2</c:v>
                </c:pt>
                <c:pt idx="6314">
                  <c:v>4.2992500000000017E-2</c:v>
                </c:pt>
                <c:pt idx="6315">
                  <c:v>4.301000000000002E-2</c:v>
                </c:pt>
                <c:pt idx="6316">
                  <c:v>4.3019500000000016E-2</c:v>
                </c:pt>
                <c:pt idx="6317">
                  <c:v>4.3040000000000023E-2</c:v>
                </c:pt>
                <c:pt idx="6318">
                  <c:v>4.3061000000000009E-2</c:v>
                </c:pt>
                <c:pt idx="6319">
                  <c:v>4.3077500000000012E-2</c:v>
                </c:pt>
                <c:pt idx="6320">
                  <c:v>4.3100500000000014E-2</c:v>
                </c:pt>
                <c:pt idx="6321">
                  <c:v>4.3115500000000001E-2</c:v>
                </c:pt>
                <c:pt idx="6322">
                  <c:v>4.3131500000000003E-2</c:v>
                </c:pt>
                <c:pt idx="6323">
                  <c:v>4.3145999999999997E-2</c:v>
                </c:pt>
                <c:pt idx="6324">
                  <c:v>4.3171499999999988E-2</c:v>
                </c:pt>
                <c:pt idx="6325">
                  <c:v>4.3180499999999997E-2</c:v>
                </c:pt>
                <c:pt idx="6326">
                  <c:v>4.3198500000000001E-2</c:v>
                </c:pt>
                <c:pt idx="6327">
                  <c:v>4.3209499999999998E-2</c:v>
                </c:pt>
                <c:pt idx="6328">
                  <c:v>4.3225E-2</c:v>
                </c:pt>
                <c:pt idx="6329">
                  <c:v>4.3239E-2</c:v>
                </c:pt>
                <c:pt idx="6330">
                  <c:v>4.3254499999999994E-2</c:v>
                </c:pt>
                <c:pt idx="6331">
                  <c:v>4.3269999999999989E-2</c:v>
                </c:pt>
                <c:pt idx="6332">
                  <c:v>4.3282499999999995E-2</c:v>
                </c:pt>
                <c:pt idx="6333">
                  <c:v>4.3294499999999993E-2</c:v>
                </c:pt>
                <c:pt idx="6334">
                  <c:v>4.331200000000001E-2</c:v>
                </c:pt>
                <c:pt idx="6335">
                  <c:v>4.3329000000000006E-2</c:v>
                </c:pt>
                <c:pt idx="6336">
                  <c:v>4.3345000000000009E-2</c:v>
                </c:pt>
                <c:pt idx="6337">
                  <c:v>4.3361000000000018E-2</c:v>
                </c:pt>
                <c:pt idx="6338">
                  <c:v>4.3377500000000013E-2</c:v>
                </c:pt>
                <c:pt idx="6339">
                  <c:v>4.3394500000000023E-2</c:v>
                </c:pt>
                <c:pt idx="6340">
                  <c:v>4.3410500000000019E-2</c:v>
                </c:pt>
                <c:pt idx="6341">
                  <c:v>4.343250000000002E-2</c:v>
                </c:pt>
                <c:pt idx="6342">
                  <c:v>4.3446000000000012E-2</c:v>
                </c:pt>
                <c:pt idx="6343">
                  <c:v>4.3470000000000002E-2</c:v>
                </c:pt>
                <c:pt idx="6344">
                  <c:v>4.3491000000000009E-2</c:v>
                </c:pt>
                <c:pt idx="6345">
                  <c:v>4.3510500000000008E-2</c:v>
                </c:pt>
                <c:pt idx="6346">
                  <c:v>4.3527000000000003E-2</c:v>
                </c:pt>
                <c:pt idx="6347">
                  <c:v>4.354800000000001E-2</c:v>
                </c:pt>
                <c:pt idx="6348">
                  <c:v>4.3569499999999997E-2</c:v>
                </c:pt>
                <c:pt idx="6349">
                  <c:v>4.3592500000000006E-2</c:v>
                </c:pt>
                <c:pt idx="6350">
                  <c:v>4.3610500000000003E-2</c:v>
                </c:pt>
                <c:pt idx="6351">
                  <c:v>4.3622499999999988E-2</c:v>
                </c:pt>
                <c:pt idx="6352">
                  <c:v>4.3639999999999998E-2</c:v>
                </c:pt>
                <c:pt idx="6353">
                  <c:v>4.3651499999999996E-2</c:v>
                </c:pt>
                <c:pt idx="6354">
                  <c:v>4.3672000000000002E-2</c:v>
                </c:pt>
                <c:pt idx="6355">
                  <c:v>4.3695500000000005E-2</c:v>
                </c:pt>
                <c:pt idx="6356">
                  <c:v>4.3713999999999996E-2</c:v>
                </c:pt>
                <c:pt idx="6357">
                  <c:v>4.3732499999999994E-2</c:v>
                </c:pt>
                <c:pt idx="6358">
                  <c:v>4.3751499999999985E-2</c:v>
                </c:pt>
                <c:pt idx="6359">
                  <c:v>4.3768000000000001E-2</c:v>
                </c:pt>
                <c:pt idx="6360">
                  <c:v>4.3784499999999997E-2</c:v>
                </c:pt>
                <c:pt idx="6361">
                  <c:v>4.3803500000000002E-2</c:v>
                </c:pt>
                <c:pt idx="6362">
                  <c:v>4.3813499999999991E-2</c:v>
                </c:pt>
                <c:pt idx="6363">
                  <c:v>4.3827999999999985E-2</c:v>
                </c:pt>
                <c:pt idx="6364">
                  <c:v>4.3832499999999996E-2</c:v>
                </c:pt>
                <c:pt idx="6365">
                  <c:v>4.3850999999999994E-2</c:v>
                </c:pt>
                <c:pt idx="6366">
                  <c:v>4.3869499999999985E-2</c:v>
                </c:pt>
                <c:pt idx="6367">
                  <c:v>4.3887499999999996E-2</c:v>
                </c:pt>
                <c:pt idx="6368">
                  <c:v>4.3903999999999999E-2</c:v>
                </c:pt>
                <c:pt idx="6369">
                  <c:v>4.3920999999999995E-2</c:v>
                </c:pt>
                <c:pt idx="6370">
                  <c:v>4.3935500000000002E-2</c:v>
                </c:pt>
                <c:pt idx="6371">
                  <c:v>4.3950499999999997E-2</c:v>
                </c:pt>
                <c:pt idx="6372">
                  <c:v>4.3980999999999985E-2</c:v>
                </c:pt>
                <c:pt idx="6373">
                  <c:v>4.3994999999999986E-2</c:v>
                </c:pt>
                <c:pt idx="6374">
                  <c:v>4.401349999999999E-2</c:v>
                </c:pt>
                <c:pt idx="6375">
                  <c:v>4.4026999999999997E-2</c:v>
                </c:pt>
                <c:pt idx="6376">
                  <c:v>4.4043499999999992E-2</c:v>
                </c:pt>
                <c:pt idx="6377">
                  <c:v>4.4066499999999988E-2</c:v>
                </c:pt>
                <c:pt idx="6378">
                  <c:v>4.408999999999999E-2</c:v>
                </c:pt>
                <c:pt idx="6379">
                  <c:v>4.4109499999999996E-2</c:v>
                </c:pt>
                <c:pt idx="6380">
                  <c:v>4.4128999999999988E-2</c:v>
                </c:pt>
                <c:pt idx="6381">
                  <c:v>4.4147999999999993E-2</c:v>
                </c:pt>
                <c:pt idx="6382">
                  <c:v>4.4166499999999997E-2</c:v>
                </c:pt>
                <c:pt idx="6383">
                  <c:v>4.4186999999999997E-2</c:v>
                </c:pt>
                <c:pt idx="6384">
                  <c:v>4.420700000000001E-2</c:v>
                </c:pt>
                <c:pt idx="6385">
                  <c:v>4.4225E-2</c:v>
                </c:pt>
                <c:pt idx="6386">
                  <c:v>4.4241000000000003E-2</c:v>
                </c:pt>
                <c:pt idx="6387">
                  <c:v>4.4255000000000017E-2</c:v>
                </c:pt>
                <c:pt idx="6388">
                  <c:v>4.4272000000000006E-2</c:v>
                </c:pt>
                <c:pt idx="6389">
                  <c:v>4.4292000000000005E-2</c:v>
                </c:pt>
                <c:pt idx="6390">
                  <c:v>4.431050000000001E-2</c:v>
                </c:pt>
                <c:pt idx="6391">
                  <c:v>4.4329500000000008E-2</c:v>
                </c:pt>
                <c:pt idx="6392">
                  <c:v>4.4344500000000009E-2</c:v>
                </c:pt>
                <c:pt idx="6393">
                  <c:v>4.4356500000000014E-2</c:v>
                </c:pt>
                <c:pt idx="6394">
                  <c:v>4.4347000000000011E-2</c:v>
                </c:pt>
                <c:pt idx="6395">
                  <c:v>4.4367000000000018E-2</c:v>
                </c:pt>
                <c:pt idx="6396">
                  <c:v>4.4383500000000013E-2</c:v>
                </c:pt>
                <c:pt idx="6397">
                  <c:v>4.4402000000000025E-2</c:v>
                </c:pt>
                <c:pt idx="6398">
                  <c:v>4.4415000000000024E-2</c:v>
                </c:pt>
                <c:pt idx="6399">
                  <c:v>4.4421000000000016E-2</c:v>
                </c:pt>
                <c:pt idx="6400">
                  <c:v>4.443850000000002E-2</c:v>
                </c:pt>
                <c:pt idx="6401">
                  <c:v>4.4457000000000024E-2</c:v>
                </c:pt>
                <c:pt idx="6402">
                  <c:v>4.4473000000000019E-2</c:v>
                </c:pt>
                <c:pt idx="6403">
                  <c:v>4.4488500000000028E-2</c:v>
                </c:pt>
                <c:pt idx="6404">
                  <c:v>4.4516000000000028E-2</c:v>
                </c:pt>
                <c:pt idx="6405">
                  <c:v>4.4530500000000035E-2</c:v>
                </c:pt>
                <c:pt idx="6406">
                  <c:v>4.4548500000000033E-2</c:v>
                </c:pt>
                <c:pt idx="6407">
                  <c:v>4.4563000000000026E-2</c:v>
                </c:pt>
                <c:pt idx="6408">
                  <c:v>4.4579500000000029E-2</c:v>
                </c:pt>
                <c:pt idx="6409">
                  <c:v>4.4607000000000029E-2</c:v>
                </c:pt>
                <c:pt idx="6410">
                  <c:v>4.4631000000000032E-2</c:v>
                </c:pt>
                <c:pt idx="6411">
                  <c:v>4.4650500000000024E-2</c:v>
                </c:pt>
                <c:pt idx="6412">
                  <c:v>4.4668500000000028E-2</c:v>
                </c:pt>
                <c:pt idx="6413">
                  <c:v>4.4688000000000026E-2</c:v>
                </c:pt>
                <c:pt idx="6414">
                  <c:v>4.470250000000002E-2</c:v>
                </c:pt>
                <c:pt idx="6415">
                  <c:v>4.4714500000000025E-2</c:v>
                </c:pt>
                <c:pt idx="6416">
                  <c:v>4.4726500000000023E-2</c:v>
                </c:pt>
                <c:pt idx="6417">
                  <c:v>4.4748500000000017E-2</c:v>
                </c:pt>
                <c:pt idx="6418">
                  <c:v>4.4767500000000016E-2</c:v>
                </c:pt>
                <c:pt idx="6419">
                  <c:v>4.4783500000000018E-2</c:v>
                </c:pt>
                <c:pt idx="6420">
                  <c:v>4.4802000000000015E-2</c:v>
                </c:pt>
                <c:pt idx="6421">
                  <c:v>4.4821500000000014E-2</c:v>
                </c:pt>
                <c:pt idx="6422">
                  <c:v>4.4841500000000013E-2</c:v>
                </c:pt>
                <c:pt idx="6423">
                  <c:v>4.4861000000000019E-2</c:v>
                </c:pt>
                <c:pt idx="6424">
                  <c:v>4.4860500000000025E-2</c:v>
                </c:pt>
                <c:pt idx="6425">
                  <c:v>4.4880500000000018E-2</c:v>
                </c:pt>
                <c:pt idx="6426">
                  <c:v>4.4904500000000021E-2</c:v>
                </c:pt>
                <c:pt idx="6427">
                  <c:v>4.4923000000000018E-2</c:v>
                </c:pt>
                <c:pt idx="6428">
                  <c:v>4.494550000000002E-2</c:v>
                </c:pt>
                <c:pt idx="6429">
                  <c:v>4.4963000000000024E-2</c:v>
                </c:pt>
                <c:pt idx="6430">
                  <c:v>4.498700000000002E-2</c:v>
                </c:pt>
                <c:pt idx="6431">
                  <c:v>4.5003500000000016E-2</c:v>
                </c:pt>
                <c:pt idx="6432">
                  <c:v>4.5034500000000019E-2</c:v>
                </c:pt>
                <c:pt idx="6433">
                  <c:v>4.5057500000000007E-2</c:v>
                </c:pt>
                <c:pt idx="6434">
                  <c:v>4.5084000000000006E-2</c:v>
                </c:pt>
                <c:pt idx="6435">
                  <c:v>4.5106000000000007E-2</c:v>
                </c:pt>
                <c:pt idx="6436">
                  <c:v>4.5125000000000012E-2</c:v>
                </c:pt>
                <c:pt idx="6437">
                  <c:v>4.5146500000000006E-2</c:v>
                </c:pt>
                <c:pt idx="6438">
                  <c:v>4.5170000000000002E-2</c:v>
                </c:pt>
                <c:pt idx="6439">
                  <c:v>4.5176499999999994E-2</c:v>
                </c:pt>
                <c:pt idx="6440">
                  <c:v>4.5199499999999997E-2</c:v>
                </c:pt>
                <c:pt idx="6441">
                  <c:v>4.5215000000000005E-2</c:v>
                </c:pt>
                <c:pt idx="6442">
                  <c:v>4.5238000000000007E-2</c:v>
                </c:pt>
                <c:pt idx="6443">
                  <c:v>4.5261499999999996E-2</c:v>
                </c:pt>
                <c:pt idx="6444">
                  <c:v>4.5283499999999997E-2</c:v>
                </c:pt>
                <c:pt idx="6445">
                  <c:v>4.5302499999999996E-2</c:v>
                </c:pt>
                <c:pt idx="6446">
                  <c:v>4.5322499999999995E-2</c:v>
                </c:pt>
                <c:pt idx="6447">
                  <c:v>4.5332999999999998E-2</c:v>
                </c:pt>
                <c:pt idx="6448">
                  <c:v>4.5347499999999999E-2</c:v>
                </c:pt>
                <c:pt idx="6449">
                  <c:v>4.5362999999999987E-2</c:v>
                </c:pt>
                <c:pt idx="6450">
                  <c:v>4.5372499999999982E-2</c:v>
                </c:pt>
                <c:pt idx="6451">
                  <c:v>4.5383999999999987E-2</c:v>
                </c:pt>
                <c:pt idx="6452">
                  <c:v>4.5396499999999972E-2</c:v>
                </c:pt>
                <c:pt idx="6453">
                  <c:v>4.5406999999999975E-2</c:v>
                </c:pt>
                <c:pt idx="6454">
                  <c:v>4.5419499999999981E-2</c:v>
                </c:pt>
                <c:pt idx="6455">
                  <c:v>4.5427999999999982E-2</c:v>
                </c:pt>
                <c:pt idx="6456">
                  <c:v>4.5440499999999988E-2</c:v>
                </c:pt>
                <c:pt idx="6457">
                  <c:v>4.5444499999999992E-2</c:v>
                </c:pt>
                <c:pt idx="6458">
                  <c:v>4.5454999999999988E-2</c:v>
                </c:pt>
                <c:pt idx="6459">
                  <c:v>4.5575999999999978E-2</c:v>
                </c:pt>
                <c:pt idx="6460">
                  <c:v>4.558849999999999E-2</c:v>
                </c:pt>
                <c:pt idx="6461">
                  <c:v>4.559499999999999E-2</c:v>
                </c:pt>
                <c:pt idx="6462">
                  <c:v>4.5604999999999993E-2</c:v>
                </c:pt>
                <c:pt idx="6463">
                  <c:v>4.561649999999999E-2</c:v>
                </c:pt>
                <c:pt idx="6464">
                  <c:v>4.562949999999999E-2</c:v>
                </c:pt>
                <c:pt idx="6465">
                  <c:v>4.5641499999999995E-2</c:v>
                </c:pt>
                <c:pt idx="6466">
                  <c:v>4.5649499999999996E-2</c:v>
                </c:pt>
                <c:pt idx="6467">
                  <c:v>4.5655000000000001E-2</c:v>
                </c:pt>
                <c:pt idx="6468">
                  <c:v>4.5669499999999995E-2</c:v>
                </c:pt>
                <c:pt idx="6469">
                  <c:v>4.5670999999999989E-2</c:v>
                </c:pt>
                <c:pt idx="6470">
                  <c:v>4.5683000000000001E-2</c:v>
                </c:pt>
                <c:pt idx="6471">
                  <c:v>4.5695499999999993E-2</c:v>
                </c:pt>
                <c:pt idx="6472">
                  <c:v>4.5711500000000002E-2</c:v>
                </c:pt>
                <c:pt idx="6473">
                  <c:v>4.5726499999999996E-2</c:v>
                </c:pt>
                <c:pt idx="6474">
                  <c:v>4.5743000000000006E-2</c:v>
                </c:pt>
                <c:pt idx="6475">
                  <c:v>4.575450000000001E-2</c:v>
                </c:pt>
                <c:pt idx="6476">
                  <c:v>4.5767500000000003E-2</c:v>
                </c:pt>
                <c:pt idx="6477">
                  <c:v>4.578850000000001E-2</c:v>
                </c:pt>
                <c:pt idx="6478">
                  <c:v>4.5799000000000013E-2</c:v>
                </c:pt>
                <c:pt idx="6479">
                  <c:v>4.5814000000000014E-2</c:v>
                </c:pt>
                <c:pt idx="6480">
                  <c:v>4.5819499999999999E-2</c:v>
                </c:pt>
                <c:pt idx="6481">
                  <c:v>4.5830500000000003E-2</c:v>
                </c:pt>
                <c:pt idx="6482">
                  <c:v>4.5838000000000004E-2</c:v>
                </c:pt>
                <c:pt idx="6483">
                  <c:v>4.5846499999999998E-2</c:v>
                </c:pt>
                <c:pt idx="6484">
                  <c:v>4.5854499999999999E-2</c:v>
                </c:pt>
                <c:pt idx="6485">
                  <c:v>4.5864500000000002E-2</c:v>
                </c:pt>
                <c:pt idx="6486">
                  <c:v>4.5870499999999995E-2</c:v>
                </c:pt>
                <c:pt idx="6487">
                  <c:v>4.5882499999999993E-2</c:v>
                </c:pt>
                <c:pt idx="6488">
                  <c:v>4.5889999999999986E-2</c:v>
                </c:pt>
                <c:pt idx="6489">
                  <c:v>4.5897499999999994E-2</c:v>
                </c:pt>
                <c:pt idx="6490">
                  <c:v>4.5905500000000016E-2</c:v>
                </c:pt>
                <c:pt idx="6491">
                  <c:v>4.5913500000000003E-2</c:v>
                </c:pt>
                <c:pt idx="6492">
                  <c:v>4.5920000000000002E-2</c:v>
                </c:pt>
                <c:pt idx="6493">
                  <c:v>4.5922000000000011E-2</c:v>
                </c:pt>
                <c:pt idx="6494">
                  <c:v>4.592800000000001E-2</c:v>
                </c:pt>
                <c:pt idx="6495">
                  <c:v>4.5933500000000016E-2</c:v>
                </c:pt>
                <c:pt idx="6496">
                  <c:v>4.5939000000000021E-2</c:v>
                </c:pt>
                <c:pt idx="6497">
                  <c:v>4.5944500000000013E-2</c:v>
                </c:pt>
                <c:pt idx="6498">
                  <c:v>4.5949000000000018E-2</c:v>
                </c:pt>
                <c:pt idx="6499">
                  <c:v>4.5953500000000022E-2</c:v>
                </c:pt>
                <c:pt idx="6500">
                  <c:v>4.5957000000000019E-2</c:v>
                </c:pt>
                <c:pt idx="6501">
                  <c:v>4.5964500000000026E-2</c:v>
                </c:pt>
                <c:pt idx="6502">
                  <c:v>4.5971500000000019E-2</c:v>
                </c:pt>
                <c:pt idx="6503">
                  <c:v>4.5978000000000012E-2</c:v>
                </c:pt>
                <c:pt idx="6504">
                  <c:v>4.5985000000000012E-2</c:v>
                </c:pt>
                <c:pt idx="6505">
                  <c:v>4.599300000000002E-2</c:v>
                </c:pt>
                <c:pt idx="6506">
                  <c:v>4.5998000000000018E-2</c:v>
                </c:pt>
                <c:pt idx="6507">
                  <c:v>4.6005500000000019E-2</c:v>
                </c:pt>
                <c:pt idx="6508">
                  <c:v>4.601350000000002E-2</c:v>
                </c:pt>
                <c:pt idx="6509">
                  <c:v>4.6021500000000021E-2</c:v>
                </c:pt>
                <c:pt idx="6510">
                  <c:v>4.6032500000000018E-2</c:v>
                </c:pt>
                <c:pt idx="6511">
                  <c:v>4.6044000000000015E-2</c:v>
                </c:pt>
                <c:pt idx="6512">
                  <c:v>4.6051500000000016E-2</c:v>
                </c:pt>
                <c:pt idx="6513">
                  <c:v>4.6061500000000033E-2</c:v>
                </c:pt>
                <c:pt idx="6514">
                  <c:v>4.6068000000000033E-2</c:v>
                </c:pt>
                <c:pt idx="6515">
                  <c:v>4.6077000000000028E-2</c:v>
                </c:pt>
                <c:pt idx="6516">
                  <c:v>4.6097000000000034E-2</c:v>
                </c:pt>
                <c:pt idx="6517">
                  <c:v>4.6107000000000037E-2</c:v>
                </c:pt>
                <c:pt idx="6518">
                  <c:v>4.6111500000000027E-2</c:v>
                </c:pt>
                <c:pt idx="6519">
                  <c:v>4.6122000000000031E-2</c:v>
                </c:pt>
                <c:pt idx="6520">
                  <c:v>4.6123500000000019E-2</c:v>
                </c:pt>
                <c:pt idx="6521">
                  <c:v>4.6131500000000013E-2</c:v>
                </c:pt>
                <c:pt idx="6522">
                  <c:v>4.6138999999999999E-2</c:v>
                </c:pt>
                <c:pt idx="6523">
                  <c:v>4.6144000000000004E-2</c:v>
                </c:pt>
                <c:pt idx="6524">
                  <c:v>4.6142000000000009E-2</c:v>
                </c:pt>
                <c:pt idx="6525">
                  <c:v>4.6152500000000013E-2</c:v>
                </c:pt>
                <c:pt idx="6526">
                  <c:v>4.6155500000000016E-2</c:v>
                </c:pt>
                <c:pt idx="6527">
                  <c:v>4.6161000000000015E-2</c:v>
                </c:pt>
                <c:pt idx="6528">
                  <c:v>4.6164500000000011E-2</c:v>
                </c:pt>
                <c:pt idx="6529">
                  <c:v>4.6167000000000014E-2</c:v>
                </c:pt>
                <c:pt idx="6530">
                  <c:v>4.6171000000000025E-2</c:v>
                </c:pt>
                <c:pt idx="6531">
                  <c:v>4.6174000000000028E-2</c:v>
                </c:pt>
                <c:pt idx="6532">
                  <c:v>4.6178500000000025E-2</c:v>
                </c:pt>
                <c:pt idx="6533">
                  <c:v>4.6182000000000029E-2</c:v>
                </c:pt>
                <c:pt idx="6534">
                  <c:v>4.6184000000000024E-2</c:v>
                </c:pt>
                <c:pt idx="6535">
                  <c:v>4.6185000000000025E-2</c:v>
                </c:pt>
                <c:pt idx="6536">
                  <c:v>4.6190500000000023E-2</c:v>
                </c:pt>
                <c:pt idx="6537">
                  <c:v>4.6193500000000026E-2</c:v>
                </c:pt>
                <c:pt idx="6538">
                  <c:v>4.6196000000000029E-2</c:v>
                </c:pt>
                <c:pt idx="6539">
                  <c:v>4.6199000000000032E-2</c:v>
                </c:pt>
                <c:pt idx="6540">
                  <c:v>4.620400000000003E-2</c:v>
                </c:pt>
                <c:pt idx="6541">
                  <c:v>4.6206500000000018E-2</c:v>
                </c:pt>
                <c:pt idx="6542">
                  <c:v>4.6210500000000029E-2</c:v>
                </c:pt>
                <c:pt idx="6543">
                  <c:v>4.6217500000000022E-2</c:v>
                </c:pt>
                <c:pt idx="6544">
                  <c:v>4.6224500000000016E-2</c:v>
                </c:pt>
                <c:pt idx="6545">
                  <c:v>4.6230500000000008E-2</c:v>
                </c:pt>
                <c:pt idx="6546">
                  <c:v>4.6240000000000017E-2</c:v>
                </c:pt>
                <c:pt idx="6547">
                  <c:v>4.6246500000000017E-2</c:v>
                </c:pt>
                <c:pt idx="6548">
                  <c:v>4.625300000000003E-2</c:v>
                </c:pt>
                <c:pt idx="6549">
                  <c:v>4.6259000000000029E-2</c:v>
                </c:pt>
                <c:pt idx="6550">
                  <c:v>4.6266000000000022E-2</c:v>
                </c:pt>
                <c:pt idx="6551">
                  <c:v>4.6274500000000024E-2</c:v>
                </c:pt>
                <c:pt idx="6552">
                  <c:v>4.6281000000000024E-2</c:v>
                </c:pt>
                <c:pt idx="6553">
                  <c:v>4.628750000000003E-2</c:v>
                </c:pt>
                <c:pt idx="6554">
                  <c:v>4.6292000000000035E-2</c:v>
                </c:pt>
                <c:pt idx="6555">
                  <c:v>4.6298000000000034E-2</c:v>
                </c:pt>
                <c:pt idx="6556">
                  <c:v>4.6304000000000026E-2</c:v>
                </c:pt>
                <c:pt idx="6557">
                  <c:v>4.6309000000000024E-2</c:v>
                </c:pt>
                <c:pt idx="6558">
                  <c:v>4.6313500000000028E-2</c:v>
                </c:pt>
                <c:pt idx="6559">
                  <c:v>4.6316000000000024E-2</c:v>
                </c:pt>
                <c:pt idx="6560">
                  <c:v>4.631900000000002E-2</c:v>
                </c:pt>
                <c:pt idx="6561">
                  <c:v>4.631900000000002E-2</c:v>
                </c:pt>
                <c:pt idx="6562">
                  <c:v>4.6321000000000022E-2</c:v>
                </c:pt>
                <c:pt idx="6563">
                  <c:v>4.632650000000002E-2</c:v>
                </c:pt>
                <c:pt idx="6564">
                  <c:v>4.6328500000000022E-2</c:v>
                </c:pt>
                <c:pt idx="6565">
                  <c:v>4.6327500000000015E-2</c:v>
                </c:pt>
                <c:pt idx="6566">
                  <c:v>4.6328000000000022E-2</c:v>
                </c:pt>
                <c:pt idx="6567">
                  <c:v>4.632650000000002E-2</c:v>
                </c:pt>
                <c:pt idx="6568">
                  <c:v>4.6326000000000027E-2</c:v>
                </c:pt>
                <c:pt idx="6569">
                  <c:v>4.6325000000000033E-2</c:v>
                </c:pt>
                <c:pt idx="6570">
                  <c:v>4.6324000000000032E-2</c:v>
                </c:pt>
                <c:pt idx="6571">
                  <c:v>4.6323500000000024E-2</c:v>
                </c:pt>
                <c:pt idx="6572">
                  <c:v>4.6321000000000029E-2</c:v>
                </c:pt>
                <c:pt idx="6573">
                  <c:v>4.6320000000000021E-2</c:v>
                </c:pt>
                <c:pt idx="6574">
                  <c:v>4.6315000000000023E-2</c:v>
                </c:pt>
                <c:pt idx="6575">
                  <c:v>4.6315000000000016E-2</c:v>
                </c:pt>
                <c:pt idx="6576">
                  <c:v>4.631250000000002E-2</c:v>
                </c:pt>
                <c:pt idx="6577">
                  <c:v>4.6311500000000005E-2</c:v>
                </c:pt>
                <c:pt idx="6578">
                  <c:v>4.6306000000000014E-2</c:v>
                </c:pt>
                <c:pt idx="6579">
                  <c:v>4.6305000000000006E-2</c:v>
                </c:pt>
                <c:pt idx="6580">
                  <c:v>4.630250000000001E-2</c:v>
                </c:pt>
                <c:pt idx="6581">
                  <c:v>4.6300499999999994E-2</c:v>
                </c:pt>
                <c:pt idx="6582">
                  <c:v>4.6297000000000005E-2</c:v>
                </c:pt>
                <c:pt idx="6583">
                  <c:v>4.6294999999999996E-2</c:v>
                </c:pt>
                <c:pt idx="6584">
                  <c:v>4.6293500000000008E-2</c:v>
                </c:pt>
                <c:pt idx="6585">
                  <c:v>4.6293499999999994E-2</c:v>
                </c:pt>
                <c:pt idx="6586">
                  <c:v>4.6294500000000002E-2</c:v>
                </c:pt>
                <c:pt idx="6587">
                  <c:v>4.6318499999999999E-2</c:v>
                </c:pt>
                <c:pt idx="6588">
                  <c:v>4.6320500000000008E-2</c:v>
                </c:pt>
                <c:pt idx="6589">
                  <c:v>4.632250000000001E-2</c:v>
                </c:pt>
                <c:pt idx="6590">
                  <c:v>4.6327000000000007E-2</c:v>
                </c:pt>
                <c:pt idx="6591">
                  <c:v>4.6332000000000005E-2</c:v>
                </c:pt>
                <c:pt idx="6592">
                  <c:v>4.6335999999999995E-2</c:v>
                </c:pt>
                <c:pt idx="6593">
                  <c:v>4.6340000000000006E-2</c:v>
                </c:pt>
                <c:pt idx="6594">
                  <c:v>4.6344000000000003E-2</c:v>
                </c:pt>
                <c:pt idx="6595">
                  <c:v>4.6348999999999994E-2</c:v>
                </c:pt>
                <c:pt idx="6596">
                  <c:v>4.6352999999999998E-2</c:v>
                </c:pt>
                <c:pt idx="6597">
                  <c:v>4.6357999999999996E-2</c:v>
                </c:pt>
                <c:pt idx="6598">
                  <c:v>4.6362500000000015E-2</c:v>
                </c:pt>
                <c:pt idx="6599">
                  <c:v>4.6376000000000007E-2</c:v>
                </c:pt>
                <c:pt idx="6600">
                  <c:v>4.6378000000000003E-2</c:v>
                </c:pt>
                <c:pt idx="6601">
                  <c:v>4.6381500000000013E-2</c:v>
                </c:pt>
                <c:pt idx="6602">
                  <c:v>4.6382500000000014E-2</c:v>
                </c:pt>
                <c:pt idx="6603">
                  <c:v>4.6383000000000001E-2</c:v>
                </c:pt>
                <c:pt idx="6604">
                  <c:v>4.6384000000000015E-2</c:v>
                </c:pt>
                <c:pt idx="6605">
                  <c:v>4.6386500000000011E-2</c:v>
                </c:pt>
                <c:pt idx="6606">
                  <c:v>4.6387500000000005E-2</c:v>
                </c:pt>
                <c:pt idx="6607">
                  <c:v>4.638550000000001E-2</c:v>
                </c:pt>
                <c:pt idx="6608">
                  <c:v>4.638550000000001E-2</c:v>
                </c:pt>
                <c:pt idx="6609">
                  <c:v>4.6384000000000022E-2</c:v>
                </c:pt>
                <c:pt idx="6610">
                  <c:v>4.6379500000000018E-2</c:v>
                </c:pt>
                <c:pt idx="6611">
                  <c:v>4.6375000000000013E-2</c:v>
                </c:pt>
                <c:pt idx="6612">
                  <c:v>4.6371000000000023E-2</c:v>
                </c:pt>
                <c:pt idx="6613">
                  <c:v>4.6363000000000022E-2</c:v>
                </c:pt>
                <c:pt idx="6614">
                  <c:v>4.6357500000000017E-2</c:v>
                </c:pt>
                <c:pt idx="6615">
                  <c:v>4.6349500000000023E-2</c:v>
                </c:pt>
                <c:pt idx="6616">
                  <c:v>4.6343000000000016E-2</c:v>
                </c:pt>
                <c:pt idx="6617">
                  <c:v>4.6331500000000025E-2</c:v>
                </c:pt>
                <c:pt idx="6618">
                  <c:v>4.6321000000000022E-2</c:v>
                </c:pt>
                <c:pt idx="6619">
                  <c:v>4.6309000000000024E-2</c:v>
                </c:pt>
                <c:pt idx="6620">
                  <c:v>4.630200000000001E-2</c:v>
                </c:pt>
                <c:pt idx="6621">
                  <c:v>4.6288000000000003E-2</c:v>
                </c:pt>
                <c:pt idx="6622">
                  <c:v>4.627400000000001E-2</c:v>
                </c:pt>
                <c:pt idx="6623">
                  <c:v>4.6258500000000001E-2</c:v>
                </c:pt>
                <c:pt idx="6624">
                  <c:v>4.6242999999999999E-2</c:v>
                </c:pt>
                <c:pt idx="6625">
                  <c:v>4.6226500000000004E-2</c:v>
                </c:pt>
                <c:pt idx="6626">
                  <c:v>4.6207499999999985E-2</c:v>
                </c:pt>
                <c:pt idx="6627">
                  <c:v>4.6191499999999996E-2</c:v>
                </c:pt>
                <c:pt idx="6628">
                  <c:v>4.6176500000000002E-2</c:v>
                </c:pt>
                <c:pt idx="6629">
                  <c:v>4.6164500000000004E-2</c:v>
                </c:pt>
                <c:pt idx="6630">
                  <c:v>4.61535E-2</c:v>
                </c:pt>
                <c:pt idx="6631">
                  <c:v>4.6140000000000014E-2</c:v>
                </c:pt>
                <c:pt idx="6632">
                  <c:v>4.6126500000000015E-2</c:v>
                </c:pt>
                <c:pt idx="6633">
                  <c:v>4.6115500000000018E-2</c:v>
                </c:pt>
                <c:pt idx="6634">
                  <c:v>4.6102500000000005E-2</c:v>
                </c:pt>
                <c:pt idx="6635">
                  <c:v>4.6093500000000009E-2</c:v>
                </c:pt>
                <c:pt idx="6636">
                  <c:v>4.6082000000000019E-2</c:v>
                </c:pt>
                <c:pt idx="6637">
                  <c:v>4.6074000000000018E-2</c:v>
                </c:pt>
                <c:pt idx="6638">
                  <c:v>4.6064500000000008E-2</c:v>
                </c:pt>
                <c:pt idx="6639">
                  <c:v>4.605900000000001E-2</c:v>
                </c:pt>
                <c:pt idx="6640">
                  <c:v>4.6049500000000014E-2</c:v>
                </c:pt>
                <c:pt idx="6641">
                  <c:v>4.6044500000000023E-2</c:v>
                </c:pt>
                <c:pt idx="6642">
                  <c:v>4.6036000000000028E-2</c:v>
                </c:pt>
                <c:pt idx="6643">
                  <c:v>4.6029000000000014E-2</c:v>
                </c:pt>
                <c:pt idx="6644">
                  <c:v>4.6022500000000015E-2</c:v>
                </c:pt>
                <c:pt idx="6645">
                  <c:v>4.6016000000000015E-2</c:v>
                </c:pt>
                <c:pt idx="6646">
                  <c:v>4.6007500000000014E-2</c:v>
                </c:pt>
                <c:pt idx="6647">
                  <c:v>4.600000000000002E-2</c:v>
                </c:pt>
                <c:pt idx="6648">
                  <c:v>4.5993500000000027E-2</c:v>
                </c:pt>
                <c:pt idx="6649">
                  <c:v>4.5983500000000017E-2</c:v>
                </c:pt>
                <c:pt idx="6650">
                  <c:v>4.5973000000000021E-2</c:v>
                </c:pt>
                <c:pt idx="6651">
                  <c:v>4.5964000000000026E-2</c:v>
                </c:pt>
                <c:pt idx="6652">
                  <c:v>4.595450000000003E-2</c:v>
                </c:pt>
                <c:pt idx="6653">
                  <c:v>4.594350000000004E-2</c:v>
                </c:pt>
                <c:pt idx="6654">
                  <c:v>4.5931000000000041E-2</c:v>
                </c:pt>
                <c:pt idx="6655">
                  <c:v>4.5919000000000022E-2</c:v>
                </c:pt>
                <c:pt idx="6656">
                  <c:v>4.5907000000000038E-2</c:v>
                </c:pt>
                <c:pt idx="6657">
                  <c:v>4.5894000000000032E-2</c:v>
                </c:pt>
                <c:pt idx="6658">
                  <c:v>4.5880000000000025E-2</c:v>
                </c:pt>
                <c:pt idx="6659">
                  <c:v>4.5865000000000024E-2</c:v>
                </c:pt>
                <c:pt idx="6660">
                  <c:v>4.5851000000000024E-2</c:v>
                </c:pt>
                <c:pt idx="6661">
                  <c:v>4.5837500000000017E-2</c:v>
                </c:pt>
                <c:pt idx="6662">
                  <c:v>4.5823000000000016E-2</c:v>
                </c:pt>
                <c:pt idx="6663">
                  <c:v>4.5810500000000018E-2</c:v>
                </c:pt>
                <c:pt idx="6664">
                  <c:v>4.5795500000000031E-2</c:v>
                </c:pt>
                <c:pt idx="6665">
                  <c:v>4.5782500000000032E-2</c:v>
                </c:pt>
                <c:pt idx="6666">
                  <c:v>4.5769500000000039E-2</c:v>
                </c:pt>
                <c:pt idx="6667">
                  <c:v>4.5759000000000043E-2</c:v>
                </c:pt>
                <c:pt idx="6668">
                  <c:v>4.5746000000000037E-2</c:v>
                </c:pt>
                <c:pt idx="6669">
                  <c:v>4.5732500000000051E-2</c:v>
                </c:pt>
                <c:pt idx="6670">
                  <c:v>4.5719500000000052E-2</c:v>
                </c:pt>
                <c:pt idx="6671">
                  <c:v>4.5707500000000068E-2</c:v>
                </c:pt>
                <c:pt idx="6672">
                  <c:v>4.5696000000000063E-2</c:v>
                </c:pt>
                <c:pt idx="6673">
                  <c:v>4.5682500000000063E-2</c:v>
                </c:pt>
                <c:pt idx="6674">
                  <c:v>4.5669500000000064E-2</c:v>
                </c:pt>
                <c:pt idx="6675">
                  <c:v>4.5659500000000061E-2</c:v>
                </c:pt>
                <c:pt idx="6676">
                  <c:v>4.5647500000000063E-2</c:v>
                </c:pt>
                <c:pt idx="6677">
                  <c:v>4.5634000000000077E-2</c:v>
                </c:pt>
                <c:pt idx="6678">
                  <c:v>4.5621000000000071E-2</c:v>
                </c:pt>
                <c:pt idx="6679">
                  <c:v>4.5610500000000068E-2</c:v>
                </c:pt>
                <c:pt idx="6680">
                  <c:v>4.5599500000000071E-2</c:v>
                </c:pt>
                <c:pt idx="6681">
                  <c:v>4.5591000000000069E-2</c:v>
                </c:pt>
                <c:pt idx="6682">
                  <c:v>4.5580500000000065E-2</c:v>
                </c:pt>
                <c:pt idx="6683">
                  <c:v>4.5570000000000076E-2</c:v>
                </c:pt>
                <c:pt idx="6684">
                  <c:v>4.5561000000000081E-2</c:v>
                </c:pt>
                <c:pt idx="6685">
                  <c:v>4.5550500000000077E-2</c:v>
                </c:pt>
                <c:pt idx="6686">
                  <c:v>4.5536000000000083E-2</c:v>
                </c:pt>
                <c:pt idx="6687">
                  <c:v>4.5523000000000077E-2</c:v>
                </c:pt>
                <c:pt idx="6688">
                  <c:v>4.551150000000008E-2</c:v>
                </c:pt>
                <c:pt idx="6689">
                  <c:v>4.5500000000000068E-2</c:v>
                </c:pt>
                <c:pt idx="6690">
                  <c:v>4.5490000000000072E-2</c:v>
                </c:pt>
                <c:pt idx="6691">
                  <c:v>4.5480000000000062E-2</c:v>
                </c:pt>
                <c:pt idx="6692">
                  <c:v>4.5470000000000059E-2</c:v>
                </c:pt>
                <c:pt idx="6693">
                  <c:v>4.5460000000000056E-2</c:v>
                </c:pt>
                <c:pt idx="6694">
                  <c:v>4.5450000000000046E-2</c:v>
                </c:pt>
                <c:pt idx="6695">
                  <c:v>4.5440500000000036E-2</c:v>
                </c:pt>
                <c:pt idx="6696">
                  <c:v>4.5431500000000034E-2</c:v>
                </c:pt>
                <c:pt idx="6697">
                  <c:v>4.5422000000000032E-2</c:v>
                </c:pt>
                <c:pt idx="6698">
                  <c:v>4.5410500000000041E-2</c:v>
                </c:pt>
                <c:pt idx="6699">
                  <c:v>4.5400500000000024E-2</c:v>
                </c:pt>
                <c:pt idx="6700">
                  <c:v>4.5390500000000021E-2</c:v>
                </c:pt>
                <c:pt idx="6701">
                  <c:v>4.5381000000000025E-2</c:v>
                </c:pt>
                <c:pt idx="6702">
                  <c:v>4.5372500000000031E-2</c:v>
                </c:pt>
                <c:pt idx="6703">
                  <c:v>4.536450000000003E-2</c:v>
                </c:pt>
                <c:pt idx="6704">
                  <c:v>4.5355000000000034E-2</c:v>
                </c:pt>
                <c:pt idx="6705">
                  <c:v>4.5347000000000033E-2</c:v>
                </c:pt>
                <c:pt idx="6706">
                  <c:v>4.5337500000000037E-2</c:v>
                </c:pt>
                <c:pt idx="6707">
                  <c:v>4.5331000000000031E-2</c:v>
                </c:pt>
                <c:pt idx="6708">
                  <c:v>4.5323500000000017E-2</c:v>
                </c:pt>
                <c:pt idx="6709">
                  <c:v>4.5316500000000016E-2</c:v>
                </c:pt>
                <c:pt idx="6710">
                  <c:v>4.5307500000000014E-2</c:v>
                </c:pt>
                <c:pt idx="6711">
                  <c:v>4.5298000000000026E-2</c:v>
                </c:pt>
                <c:pt idx="6712">
                  <c:v>4.529200000000002E-2</c:v>
                </c:pt>
                <c:pt idx="6713">
                  <c:v>4.5285500000000027E-2</c:v>
                </c:pt>
                <c:pt idx="6714">
                  <c:v>4.5279500000000021E-2</c:v>
                </c:pt>
                <c:pt idx="6715">
                  <c:v>4.5273000000000028E-2</c:v>
                </c:pt>
                <c:pt idx="6716">
                  <c:v>4.5272000000000034E-2</c:v>
                </c:pt>
                <c:pt idx="6717">
                  <c:v>4.5266000000000028E-2</c:v>
                </c:pt>
                <c:pt idx="6718">
                  <c:v>4.5262000000000031E-2</c:v>
                </c:pt>
                <c:pt idx="6719">
                  <c:v>4.525800000000002E-2</c:v>
                </c:pt>
                <c:pt idx="6720">
                  <c:v>4.5256500000000026E-2</c:v>
                </c:pt>
                <c:pt idx="6721">
                  <c:v>4.5253500000000023E-2</c:v>
                </c:pt>
                <c:pt idx="6722">
                  <c:v>4.5256000000000032E-2</c:v>
                </c:pt>
                <c:pt idx="6723">
                  <c:v>4.5257000000000033E-2</c:v>
                </c:pt>
                <c:pt idx="6724">
                  <c:v>4.5257500000000041E-2</c:v>
                </c:pt>
                <c:pt idx="6725">
                  <c:v>4.5254500000000031E-2</c:v>
                </c:pt>
                <c:pt idx="6726">
                  <c:v>4.5252500000000022E-2</c:v>
                </c:pt>
                <c:pt idx="6727">
                  <c:v>4.5251500000000028E-2</c:v>
                </c:pt>
                <c:pt idx="6728">
                  <c:v>4.5249500000000026E-2</c:v>
                </c:pt>
                <c:pt idx="6729">
                  <c:v>4.5249000000000025E-2</c:v>
                </c:pt>
                <c:pt idx="6730">
                  <c:v>4.5245500000000022E-2</c:v>
                </c:pt>
                <c:pt idx="6731">
                  <c:v>4.5245500000000022E-2</c:v>
                </c:pt>
                <c:pt idx="6732">
                  <c:v>4.5242500000000012E-2</c:v>
                </c:pt>
                <c:pt idx="6733">
                  <c:v>4.5240500000000017E-2</c:v>
                </c:pt>
                <c:pt idx="6734">
                  <c:v>4.5235500000000012E-2</c:v>
                </c:pt>
                <c:pt idx="6735">
                  <c:v>4.5229999999999999E-2</c:v>
                </c:pt>
                <c:pt idx="6736">
                  <c:v>4.5218000000000001E-2</c:v>
                </c:pt>
                <c:pt idx="6737">
                  <c:v>4.5212500000000003E-2</c:v>
                </c:pt>
                <c:pt idx="6738">
                  <c:v>4.5205500000000003E-2</c:v>
                </c:pt>
                <c:pt idx="6739">
                  <c:v>4.5198000000000002E-2</c:v>
                </c:pt>
                <c:pt idx="6740">
                  <c:v>4.5189999999999994E-2</c:v>
                </c:pt>
                <c:pt idx="6741">
                  <c:v>4.5182999999999994E-2</c:v>
                </c:pt>
                <c:pt idx="6742">
                  <c:v>4.5176000000000001E-2</c:v>
                </c:pt>
                <c:pt idx="6743">
                  <c:v>4.5148499999999994E-2</c:v>
                </c:pt>
                <c:pt idx="6744">
                  <c:v>4.5140499999999993E-2</c:v>
                </c:pt>
                <c:pt idx="6745">
                  <c:v>4.512999999999999E-2</c:v>
                </c:pt>
                <c:pt idx="6746">
                  <c:v>4.5120499999999987E-2</c:v>
                </c:pt>
                <c:pt idx="6747">
                  <c:v>4.5112999999999986E-2</c:v>
                </c:pt>
                <c:pt idx="6748">
                  <c:v>4.5106499999999994E-2</c:v>
                </c:pt>
                <c:pt idx="6749">
                  <c:v>4.5101999999999982E-2</c:v>
                </c:pt>
                <c:pt idx="6750">
                  <c:v>4.5093499999999988E-2</c:v>
                </c:pt>
                <c:pt idx="6751">
                  <c:v>4.5085499999999994E-2</c:v>
                </c:pt>
                <c:pt idx="6752">
                  <c:v>4.5087500000000003E-2</c:v>
                </c:pt>
                <c:pt idx="6753">
                  <c:v>4.5081499999999997E-2</c:v>
                </c:pt>
                <c:pt idx="6754">
                  <c:v>4.5077999999999993E-2</c:v>
                </c:pt>
                <c:pt idx="6755">
                  <c:v>4.5074000000000003E-2</c:v>
                </c:pt>
                <c:pt idx="6756">
                  <c:v>4.5072000000000001E-2</c:v>
                </c:pt>
                <c:pt idx="6757">
                  <c:v>4.5069500000000005E-2</c:v>
                </c:pt>
                <c:pt idx="6758">
                  <c:v>4.5069500000000005E-2</c:v>
                </c:pt>
                <c:pt idx="6759">
                  <c:v>4.5069500000000005E-2</c:v>
                </c:pt>
                <c:pt idx="6760">
                  <c:v>4.5070000000000006E-2</c:v>
                </c:pt>
                <c:pt idx="6761">
                  <c:v>4.5075000000000011E-2</c:v>
                </c:pt>
                <c:pt idx="6762">
                  <c:v>4.5076000000000012E-2</c:v>
                </c:pt>
                <c:pt idx="6763">
                  <c:v>4.5080500000000009E-2</c:v>
                </c:pt>
                <c:pt idx="6764">
                  <c:v>4.5083500000000012E-2</c:v>
                </c:pt>
                <c:pt idx="6765">
                  <c:v>4.5074500000000003E-2</c:v>
                </c:pt>
                <c:pt idx="6766">
                  <c:v>4.5073500000000009E-2</c:v>
                </c:pt>
                <c:pt idx="6767">
                  <c:v>4.5080500000000016E-2</c:v>
                </c:pt>
                <c:pt idx="6768">
                  <c:v>4.5082000000000011E-2</c:v>
                </c:pt>
                <c:pt idx="6769">
                  <c:v>4.508750000000001E-2</c:v>
                </c:pt>
                <c:pt idx="6770">
                  <c:v>4.5091500000000007E-2</c:v>
                </c:pt>
                <c:pt idx="6771">
                  <c:v>4.5094000000000009E-2</c:v>
                </c:pt>
                <c:pt idx="6772">
                  <c:v>4.5099000000000021E-2</c:v>
                </c:pt>
                <c:pt idx="6773">
                  <c:v>4.510450000000002E-2</c:v>
                </c:pt>
                <c:pt idx="6774">
                  <c:v>4.5111500000000027E-2</c:v>
                </c:pt>
                <c:pt idx="6775">
                  <c:v>4.5116000000000017E-2</c:v>
                </c:pt>
                <c:pt idx="6776">
                  <c:v>4.5121500000000016E-2</c:v>
                </c:pt>
                <c:pt idx="6777">
                  <c:v>4.5122000000000037E-2</c:v>
                </c:pt>
                <c:pt idx="6778">
                  <c:v>4.5126500000000035E-2</c:v>
                </c:pt>
                <c:pt idx="6779">
                  <c:v>4.5128500000000037E-2</c:v>
                </c:pt>
                <c:pt idx="6780">
                  <c:v>4.5131000000000025E-2</c:v>
                </c:pt>
                <c:pt idx="6781">
                  <c:v>4.5133000000000034E-2</c:v>
                </c:pt>
                <c:pt idx="6782">
                  <c:v>4.513550000000003E-2</c:v>
                </c:pt>
                <c:pt idx="6783">
                  <c:v>4.5139000000000033E-2</c:v>
                </c:pt>
                <c:pt idx="6784">
                  <c:v>4.5137000000000038E-2</c:v>
                </c:pt>
                <c:pt idx="6785">
                  <c:v>4.513850000000004E-2</c:v>
                </c:pt>
                <c:pt idx="6786">
                  <c:v>4.5136000000000037E-2</c:v>
                </c:pt>
                <c:pt idx="6787">
                  <c:v>4.5114000000000036E-2</c:v>
                </c:pt>
                <c:pt idx="6788">
                  <c:v>4.5110500000000026E-2</c:v>
                </c:pt>
                <c:pt idx="6789">
                  <c:v>4.5108500000000037E-2</c:v>
                </c:pt>
                <c:pt idx="6790">
                  <c:v>4.5103500000000032E-2</c:v>
                </c:pt>
                <c:pt idx="6791">
                  <c:v>4.5099000000000028E-2</c:v>
                </c:pt>
                <c:pt idx="6792">
                  <c:v>4.509450000000003E-2</c:v>
                </c:pt>
                <c:pt idx="6793">
                  <c:v>4.5091500000000034E-2</c:v>
                </c:pt>
                <c:pt idx="6794">
                  <c:v>4.5087500000000037E-2</c:v>
                </c:pt>
                <c:pt idx="6795">
                  <c:v>4.5084000000000034E-2</c:v>
                </c:pt>
                <c:pt idx="6796">
                  <c:v>4.5084500000000034E-2</c:v>
                </c:pt>
                <c:pt idx="6797">
                  <c:v>4.5081500000000031E-2</c:v>
                </c:pt>
                <c:pt idx="6798">
                  <c:v>4.5079000000000029E-2</c:v>
                </c:pt>
                <c:pt idx="6799">
                  <c:v>4.507750000000002E-2</c:v>
                </c:pt>
                <c:pt idx="6800">
                  <c:v>4.5077000000000013E-2</c:v>
                </c:pt>
                <c:pt idx="6801">
                  <c:v>4.5074000000000024E-2</c:v>
                </c:pt>
                <c:pt idx="6802">
                  <c:v>4.5071500000000021E-2</c:v>
                </c:pt>
                <c:pt idx="6803">
                  <c:v>4.5071500000000021E-2</c:v>
                </c:pt>
                <c:pt idx="6804">
                  <c:v>4.5074000000000024E-2</c:v>
                </c:pt>
                <c:pt idx="6805">
                  <c:v>4.5074000000000017E-2</c:v>
                </c:pt>
                <c:pt idx="6806">
                  <c:v>4.5077000000000013E-2</c:v>
                </c:pt>
                <c:pt idx="6807">
                  <c:v>4.5082000000000011E-2</c:v>
                </c:pt>
                <c:pt idx="6808">
                  <c:v>4.5086500000000009E-2</c:v>
                </c:pt>
                <c:pt idx="6809">
                  <c:v>4.5092000000000014E-2</c:v>
                </c:pt>
                <c:pt idx="6810">
                  <c:v>4.5100000000000015E-2</c:v>
                </c:pt>
                <c:pt idx="6811">
                  <c:v>4.5108500000000017E-2</c:v>
                </c:pt>
                <c:pt idx="6812">
                  <c:v>4.5116500000000025E-2</c:v>
                </c:pt>
                <c:pt idx="6813">
                  <c:v>4.5123500000000011E-2</c:v>
                </c:pt>
                <c:pt idx="6814">
                  <c:v>4.5131500000000005E-2</c:v>
                </c:pt>
                <c:pt idx="6815">
                  <c:v>4.5139999999999993E-2</c:v>
                </c:pt>
                <c:pt idx="6816">
                  <c:v>4.5143499999999996E-2</c:v>
                </c:pt>
                <c:pt idx="6817">
                  <c:v>4.5153500000000006E-2</c:v>
                </c:pt>
                <c:pt idx="6818">
                  <c:v>4.5162499999999994E-2</c:v>
                </c:pt>
                <c:pt idx="6819">
                  <c:v>4.517199999999999E-2</c:v>
                </c:pt>
                <c:pt idx="6820">
                  <c:v>4.5176999999999995E-2</c:v>
                </c:pt>
                <c:pt idx="6821">
                  <c:v>4.5185499999999997E-2</c:v>
                </c:pt>
                <c:pt idx="6822">
                  <c:v>4.5191999999999996E-2</c:v>
                </c:pt>
                <c:pt idx="6823">
                  <c:v>4.5201999999999999E-2</c:v>
                </c:pt>
                <c:pt idx="6824">
                  <c:v>4.5210500000000001E-2</c:v>
                </c:pt>
                <c:pt idx="6825">
                  <c:v>4.5218000000000001E-2</c:v>
                </c:pt>
                <c:pt idx="6826">
                  <c:v>4.5225499999999988E-2</c:v>
                </c:pt>
                <c:pt idx="6827">
                  <c:v>4.5226999999999989E-2</c:v>
                </c:pt>
                <c:pt idx="6828">
                  <c:v>4.5231999999999981E-2</c:v>
                </c:pt>
                <c:pt idx="6829">
                  <c:v>4.5238999999999994E-2</c:v>
                </c:pt>
                <c:pt idx="6830">
                  <c:v>4.5242499999999984E-2</c:v>
                </c:pt>
                <c:pt idx="6831">
                  <c:v>4.5249499999999977E-2</c:v>
                </c:pt>
                <c:pt idx="6832">
                  <c:v>4.5248999999999977E-2</c:v>
                </c:pt>
                <c:pt idx="6833">
                  <c:v>4.5252999999999967E-2</c:v>
                </c:pt>
                <c:pt idx="6834">
                  <c:v>4.5260499999999967E-2</c:v>
                </c:pt>
                <c:pt idx="6835">
                  <c:v>4.5264999999999972E-2</c:v>
                </c:pt>
                <c:pt idx="6836">
                  <c:v>4.5266499999999966E-2</c:v>
                </c:pt>
                <c:pt idx="6837">
                  <c:v>4.5272499999999966E-2</c:v>
                </c:pt>
                <c:pt idx="6838">
                  <c:v>4.5281499999999968E-2</c:v>
                </c:pt>
                <c:pt idx="6839">
                  <c:v>4.528749999999996E-2</c:v>
                </c:pt>
                <c:pt idx="6840">
                  <c:v>4.5297499999999963E-2</c:v>
                </c:pt>
                <c:pt idx="6841">
                  <c:v>4.5306999999999951E-2</c:v>
                </c:pt>
                <c:pt idx="6842">
                  <c:v>4.5318499999999956E-2</c:v>
                </c:pt>
                <c:pt idx="6843">
                  <c:v>4.5327999999999952E-2</c:v>
                </c:pt>
                <c:pt idx="6844">
                  <c:v>4.533649999999996E-2</c:v>
                </c:pt>
                <c:pt idx="6845">
                  <c:v>4.534599999999997E-2</c:v>
                </c:pt>
                <c:pt idx="6846">
                  <c:v>4.5355499999999965E-2</c:v>
                </c:pt>
                <c:pt idx="6847">
                  <c:v>4.5366499999999962E-2</c:v>
                </c:pt>
                <c:pt idx="6848">
                  <c:v>4.5377499999999966E-2</c:v>
                </c:pt>
                <c:pt idx="6849">
                  <c:v>4.5380999999999977E-2</c:v>
                </c:pt>
                <c:pt idx="6850">
                  <c:v>4.5391999999999967E-2</c:v>
                </c:pt>
                <c:pt idx="6851">
                  <c:v>4.5405499999999967E-2</c:v>
                </c:pt>
                <c:pt idx="6852">
                  <c:v>4.5417499999999979E-2</c:v>
                </c:pt>
                <c:pt idx="6853">
                  <c:v>4.5429999999999984E-2</c:v>
                </c:pt>
                <c:pt idx="6854">
                  <c:v>4.5441499999999982E-2</c:v>
                </c:pt>
                <c:pt idx="6855">
                  <c:v>4.5453999999999981E-2</c:v>
                </c:pt>
                <c:pt idx="6856">
                  <c:v>4.5465999999999999E-2</c:v>
                </c:pt>
                <c:pt idx="6857">
                  <c:v>4.5478999999999992E-2</c:v>
                </c:pt>
                <c:pt idx="6858">
                  <c:v>4.5488500000000001E-2</c:v>
                </c:pt>
                <c:pt idx="6859">
                  <c:v>4.5499500000000005E-2</c:v>
                </c:pt>
                <c:pt idx="6860">
                  <c:v>4.5510999999999996E-2</c:v>
                </c:pt>
                <c:pt idx="6861">
                  <c:v>4.5520999999999992E-2</c:v>
                </c:pt>
                <c:pt idx="6862">
                  <c:v>4.5527500000000005E-2</c:v>
                </c:pt>
                <c:pt idx="6863">
                  <c:v>4.5535000000000006E-2</c:v>
                </c:pt>
                <c:pt idx="6864">
                  <c:v>4.5542500000000007E-2</c:v>
                </c:pt>
                <c:pt idx="6865">
                  <c:v>4.5548499999999999E-2</c:v>
                </c:pt>
                <c:pt idx="6866">
                  <c:v>4.5561000000000004E-2</c:v>
                </c:pt>
                <c:pt idx="6867">
                  <c:v>4.5566000000000002E-2</c:v>
                </c:pt>
                <c:pt idx="6868">
                  <c:v>4.5572499999999995E-2</c:v>
                </c:pt>
                <c:pt idx="6869">
                  <c:v>4.5579000000000001E-2</c:v>
                </c:pt>
                <c:pt idx="6870">
                  <c:v>4.5584999999999994E-2</c:v>
                </c:pt>
                <c:pt idx="6871">
                  <c:v>4.5593500000000002E-2</c:v>
                </c:pt>
                <c:pt idx="6872">
                  <c:v>4.5599999999999995E-2</c:v>
                </c:pt>
                <c:pt idx="6873">
                  <c:v>4.5605E-2</c:v>
                </c:pt>
                <c:pt idx="6874">
                  <c:v>4.5611499999999999E-2</c:v>
                </c:pt>
                <c:pt idx="6875">
                  <c:v>4.5616999999999991E-2</c:v>
                </c:pt>
                <c:pt idx="6876">
                  <c:v>4.5624999999999999E-2</c:v>
                </c:pt>
                <c:pt idx="6877">
                  <c:v>4.5633000000000007E-2</c:v>
                </c:pt>
                <c:pt idx="6878">
                  <c:v>4.5641500000000008E-2</c:v>
                </c:pt>
                <c:pt idx="6879">
                  <c:v>4.5648000000000008E-2</c:v>
                </c:pt>
                <c:pt idx="6880">
                  <c:v>4.5657500000000011E-2</c:v>
                </c:pt>
                <c:pt idx="6881">
                  <c:v>4.5666999999999999E-2</c:v>
                </c:pt>
                <c:pt idx="6882">
                  <c:v>4.5675500000000001E-2</c:v>
                </c:pt>
                <c:pt idx="6883">
                  <c:v>4.5682500000000001E-2</c:v>
                </c:pt>
                <c:pt idx="6884">
                  <c:v>4.5692499999999997E-2</c:v>
                </c:pt>
                <c:pt idx="6885">
                  <c:v>4.5703000000000008E-2</c:v>
                </c:pt>
                <c:pt idx="6886">
                  <c:v>4.5717000000000001E-2</c:v>
                </c:pt>
                <c:pt idx="6887">
                  <c:v>4.5729999999999993E-2</c:v>
                </c:pt>
                <c:pt idx="6888">
                  <c:v>4.5742499999999998E-2</c:v>
                </c:pt>
                <c:pt idx="6889">
                  <c:v>4.5756500000000012E-2</c:v>
                </c:pt>
                <c:pt idx="6890">
                  <c:v>4.5769500000000012E-2</c:v>
                </c:pt>
                <c:pt idx="6891">
                  <c:v>4.5784500000000013E-2</c:v>
                </c:pt>
                <c:pt idx="6892">
                  <c:v>4.5797000000000004E-2</c:v>
                </c:pt>
                <c:pt idx="6893">
                  <c:v>4.5808500000000009E-2</c:v>
                </c:pt>
                <c:pt idx="6894">
                  <c:v>4.5823000000000003E-2</c:v>
                </c:pt>
                <c:pt idx="6895">
                  <c:v>4.5807000000000014E-2</c:v>
                </c:pt>
                <c:pt idx="6896">
                  <c:v>4.5820999999999994E-2</c:v>
                </c:pt>
                <c:pt idx="6897">
                  <c:v>4.5831000000000011E-2</c:v>
                </c:pt>
                <c:pt idx="6898">
                  <c:v>4.5846500000000005E-2</c:v>
                </c:pt>
                <c:pt idx="6899">
                  <c:v>4.5859000000000004E-2</c:v>
                </c:pt>
                <c:pt idx="6900">
                  <c:v>4.587200000000001E-2</c:v>
                </c:pt>
                <c:pt idx="6901">
                  <c:v>4.5867500000000005E-2</c:v>
                </c:pt>
                <c:pt idx="6902">
                  <c:v>4.5879500000000004E-2</c:v>
                </c:pt>
                <c:pt idx="6903">
                  <c:v>4.58895E-2</c:v>
                </c:pt>
                <c:pt idx="6904">
                  <c:v>4.5899499999999989E-2</c:v>
                </c:pt>
                <c:pt idx="6905">
                  <c:v>4.5907999999999977E-2</c:v>
                </c:pt>
                <c:pt idx="6906">
                  <c:v>4.5917999999999973E-2</c:v>
                </c:pt>
                <c:pt idx="6907">
                  <c:v>4.5925999999999974E-2</c:v>
                </c:pt>
                <c:pt idx="6908">
                  <c:v>4.5935499999999976E-2</c:v>
                </c:pt>
                <c:pt idx="6909">
                  <c:v>4.5942999999999977E-2</c:v>
                </c:pt>
                <c:pt idx="6910">
                  <c:v>4.5948999999999976E-2</c:v>
                </c:pt>
                <c:pt idx="6911">
                  <c:v>4.5955999999999976E-2</c:v>
                </c:pt>
                <c:pt idx="6912">
                  <c:v>4.5962999999999983E-2</c:v>
                </c:pt>
                <c:pt idx="6913">
                  <c:v>4.596949999999999E-2</c:v>
                </c:pt>
                <c:pt idx="6914">
                  <c:v>4.5977499999999984E-2</c:v>
                </c:pt>
                <c:pt idx="6915">
                  <c:v>4.5985499999999985E-2</c:v>
                </c:pt>
                <c:pt idx="6916">
                  <c:v>4.598799999999998E-2</c:v>
                </c:pt>
                <c:pt idx="6917">
                  <c:v>4.599499999999998E-2</c:v>
                </c:pt>
                <c:pt idx="6918">
                  <c:v>4.6001499999999987E-2</c:v>
                </c:pt>
                <c:pt idx="6919">
                  <c:v>4.6010999999999982E-2</c:v>
                </c:pt>
                <c:pt idx="6920">
                  <c:v>4.6014499999999979E-2</c:v>
                </c:pt>
                <c:pt idx="6921">
                  <c:v>4.6019999999999985E-2</c:v>
                </c:pt>
                <c:pt idx="6922">
                  <c:v>4.6020999999999986E-2</c:v>
                </c:pt>
                <c:pt idx="6923">
                  <c:v>4.6028499999999986E-2</c:v>
                </c:pt>
                <c:pt idx="6924">
                  <c:v>4.6035999999999987E-2</c:v>
                </c:pt>
                <c:pt idx="6925">
                  <c:v>4.6046999999999984E-2</c:v>
                </c:pt>
                <c:pt idx="6926">
                  <c:v>4.6059499999999989E-2</c:v>
                </c:pt>
                <c:pt idx="6927">
                  <c:v>4.6066499999999989E-2</c:v>
                </c:pt>
                <c:pt idx="6928">
                  <c:v>4.607399999999999E-2</c:v>
                </c:pt>
                <c:pt idx="6929">
                  <c:v>4.6081500000000004E-2</c:v>
                </c:pt>
                <c:pt idx="6930">
                  <c:v>4.6092500000000002E-2</c:v>
                </c:pt>
                <c:pt idx="6931">
                  <c:v>4.6102999999999998E-2</c:v>
                </c:pt>
                <c:pt idx="6932">
                  <c:v>4.6115499999999997E-2</c:v>
                </c:pt>
                <c:pt idx="6933">
                  <c:v>4.6128000000000002E-2</c:v>
                </c:pt>
                <c:pt idx="6934">
                  <c:v>4.6133500000000008E-2</c:v>
                </c:pt>
                <c:pt idx="6935">
                  <c:v>4.6148500000000009E-2</c:v>
                </c:pt>
                <c:pt idx="6936">
                  <c:v>4.6169000000000002E-2</c:v>
                </c:pt>
                <c:pt idx="6937">
                  <c:v>4.6185000000000011E-2</c:v>
                </c:pt>
                <c:pt idx="6938">
                  <c:v>4.6203500000000022E-2</c:v>
                </c:pt>
                <c:pt idx="6939">
                  <c:v>4.6221000000000012E-2</c:v>
                </c:pt>
                <c:pt idx="6940">
                  <c:v>4.6236000000000006E-2</c:v>
                </c:pt>
                <c:pt idx="6941">
                  <c:v>4.6249999999999999E-2</c:v>
                </c:pt>
                <c:pt idx="6942">
                  <c:v>4.6262500000000005E-2</c:v>
                </c:pt>
                <c:pt idx="6943">
                  <c:v>4.6298000000000006E-2</c:v>
                </c:pt>
                <c:pt idx="6944">
                  <c:v>4.6311499999999999E-2</c:v>
                </c:pt>
                <c:pt idx="6945">
                  <c:v>4.6290999999999992E-2</c:v>
                </c:pt>
                <c:pt idx="6946">
                  <c:v>4.6302500000000003E-2</c:v>
                </c:pt>
                <c:pt idx="6947">
                  <c:v>4.6311499999999999E-2</c:v>
                </c:pt>
                <c:pt idx="6948">
                  <c:v>4.6320499999999994E-2</c:v>
                </c:pt>
                <c:pt idx="6949">
                  <c:v>4.6325999999999999E-2</c:v>
                </c:pt>
                <c:pt idx="6950">
                  <c:v>4.6334E-2</c:v>
                </c:pt>
                <c:pt idx="6951">
                  <c:v>4.6339499999999999E-2</c:v>
                </c:pt>
                <c:pt idx="6952">
                  <c:v>4.6337999999999997E-2</c:v>
                </c:pt>
                <c:pt idx="6953">
                  <c:v>4.6344500000000004E-2</c:v>
                </c:pt>
                <c:pt idx="6954">
                  <c:v>4.6351500000000004E-2</c:v>
                </c:pt>
                <c:pt idx="6955">
                  <c:v>4.6362500000000001E-2</c:v>
                </c:pt>
                <c:pt idx="6956">
                  <c:v>4.6370500000000002E-2</c:v>
                </c:pt>
                <c:pt idx="6957">
                  <c:v>4.6377000000000008E-2</c:v>
                </c:pt>
                <c:pt idx="6958">
                  <c:v>4.6382999999999994E-2</c:v>
                </c:pt>
                <c:pt idx="6959">
                  <c:v>4.6390499999999994E-2</c:v>
                </c:pt>
                <c:pt idx="6960">
                  <c:v>4.6397999999999981E-2</c:v>
                </c:pt>
                <c:pt idx="6961">
                  <c:v>4.64035E-2</c:v>
                </c:pt>
                <c:pt idx="6962">
                  <c:v>4.6412499999999988E-2</c:v>
                </c:pt>
                <c:pt idx="6963">
                  <c:v>4.6411499999999994E-2</c:v>
                </c:pt>
                <c:pt idx="6964">
                  <c:v>4.6418000000000001E-2</c:v>
                </c:pt>
                <c:pt idx="6965">
                  <c:v>4.6439000000000001E-2</c:v>
                </c:pt>
                <c:pt idx="6966">
                  <c:v>4.6450499999999992E-2</c:v>
                </c:pt>
                <c:pt idx="6967">
                  <c:v>4.6453499999999995E-2</c:v>
                </c:pt>
                <c:pt idx="6968">
                  <c:v>4.6463500000000012E-2</c:v>
                </c:pt>
                <c:pt idx="6969">
                  <c:v>4.6471000000000012E-2</c:v>
                </c:pt>
                <c:pt idx="6970">
                  <c:v>4.6480500000000022E-2</c:v>
                </c:pt>
                <c:pt idx="6971">
                  <c:v>4.6495000000000022E-2</c:v>
                </c:pt>
                <c:pt idx="6972">
                  <c:v>4.6498500000000026E-2</c:v>
                </c:pt>
                <c:pt idx="6973">
                  <c:v>4.6504500000000018E-2</c:v>
                </c:pt>
                <c:pt idx="6974">
                  <c:v>4.6510500000000024E-2</c:v>
                </c:pt>
                <c:pt idx="6975">
                  <c:v>4.6517000000000017E-2</c:v>
                </c:pt>
                <c:pt idx="6976">
                  <c:v>4.6540000000000019E-2</c:v>
                </c:pt>
                <c:pt idx="6977">
                  <c:v>4.6549500000000021E-2</c:v>
                </c:pt>
                <c:pt idx="6978">
                  <c:v>4.6559000000000017E-2</c:v>
                </c:pt>
                <c:pt idx="6979">
                  <c:v>4.6570000000000021E-2</c:v>
                </c:pt>
                <c:pt idx="6980">
                  <c:v>4.6577500000000008E-2</c:v>
                </c:pt>
                <c:pt idx="6981">
                  <c:v>4.6588500000000012E-2</c:v>
                </c:pt>
                <c:pt idx="6982">
                  <c:v>4.6597500000000014E-2</c:v>
                </c:pt>
                <c:pt idx="6983">
                  <c:v>4.6607000000000023E-2</c:v>
                </c:pt>
                <c:pt idx="6984">
                  <c:v>4.6619500000000029E-2</c:v>
                </c:pt>
                <c:pt idx="6985">
                  <c:v>4.6630000000000033E-2</c:v>
                </c:pt>
                <c:pt idx="6986">
                  <c:v>4.6642500000000024E-2</c:v>
                </c:pt>
                <c:pt idx="6987">
                  <c:v>4.6654000000000015E-2</c:v>
                </c:pt>
                <c:pt idx="6988">
                  <c:v>4.6666500000000014E-2</c:v>
                </c:pt>
                <c:pt idx="6989">
                  <c:v>4.6684000000000017E-2</c:v>
                </c:pt>
                <c:pt idx="6990">
                  <c:v>4.6697000000000009E-2</c:v>
                </c:pt>
                <c:pt idx="6991">
                  <c:v>4.6708500000000014E-2</c:v>
                </c:pt>
                <c:pt idx="6992">
                  <c:v>4.6721499999999999E-2</c:v>
                </c:pt>
                <c:pt idx="6993">
                  <c:v>4.6738000000000009E-2</c:v>
                </c:pt>
                <c:pt idx="6994">
                  <c:v>4.6754000000000018E-2</c:v>
                </c:pt>
                <c:pt idx="6995">
                  <c:v>4.6769000000000005E-2</c:v>
                </c:pt>
                <c:pt idx="6996">
                  <c:v>4.6782000000000004E-2</c:v>
                </c:pt>
                <c:pt idx="6997">
                  <c:v>4.6795000000000003E-2</c:v>
                </c:pt>
                <c:pt idx="6998">
                  <c:v>4.680900000000001E-2</c:v>
                </c:pt>
                <c:pt idx="6999">
                  <c:v>4.6820500000000015E-2</c:v>
                </c:pt>
                <c:pt idx="7000">
                  <c:v>4.6835000000000002E-2</c:v>
                </c:pt>
                <c:pt idx="7001">
                  <c:v>4.6872000000000018E-2</c:v>
                </c:pt>
                <c:pt idx="7002">
                  <c:v>4.6889500000000001E-2</c:v>
                </c:pt>
                <c:pt idx="7003">
                  <c:v>4.6902500000000014E-2</c:v>
                </c:pt>
                <c:pt idx="7004">
                  <c:v>4.6917000000000007E-2</c:v>
                </c:pt>
                <c:pt idx="7005">
                  <c:v>4.6934000000000003E-2</c:v>
                </c:pt>
                <c:pt idx="7006">
                  <c:v>4.6948500000000004E-2</c:v>
                </c:pt>
                <c:pt idx="7007">
                  <c:v>4.696249999999999E-2</c:v>
                </c:pt>
                <c:pt idx="7008">
                  <c:v>4.6977499999999991E-2</c:v>
                </c:pt>
                <c:pt idx="7009">
                  <c:v>4.6990999999999998E-2</c:v>
                </c:pt>
                <c:pt idx="7010">
                  <c:v>4.7001999999999995E-2</c:v>
                </c:pt>
                <c:pt idx="7011">
                  <c:v>4.7019999999999978E-2</c:v>
                </c:pt>
                <c:pt idx="7012">
                  <c:v>4.7035999999999988E-2</c:v>
                </c:pt>
                <c:pt idx="7013">
                  <c:v>4.7054999999999986E-2</c:v>
                </c:pt>
                <c:pt idx="7014">
                  <c:v>4.707299999999999E-2</c:v>
                </c:pt>
                <c:pt idx="7015">
                  <c:v>4.7089499999999999E-2</c:v>
                </c:pt>
                <c:pt idx="7016">
                  <c:v>4.710799999999999E-2</c:v>
                </c:pt>
                <c:pt idx="7017">
                  <c:v>4.7122499999999991E-2</c:v>
                </c:pt>
                <c:pt idx="7018">
                  <c:v>4.7137999999999992E-2</c:v>
                </c:pt>
                <c:pt idx="7019">
                  <c:v>4.714899999999999E-2</c:v>
                </c:pt>
                <c:pt idx="7020">
                  <c:v>4.7155999999999983E-2</c:v>
                </c:pt>
                <c:pt idx="7021">
                  <c:v>4.7166499999999986E-2</c:v>
                </c:pt>
                <c:pt idx="7022">
                  <c:v>4.7192999999999985E-2</c:v>
                </c:pt>
                <c:pt idx="7023">
                  <c:v>4.7200499999999986E-2</c:v>
                </c:pt>
                <c:pt idx="7024">
                  <c:v>4.7209499999999995E-2</c:v>
                </c:pt>
                <c:pt idx="7025">
                  <c:v>4.7218999999999997E-2</c:v>
                </c:pt>
                <c:pt idx="7026">
                  <c:v>4.7228999999999993E-2</c:v>
                </c:pt>
                <c:pt idx="7027">
                  <c:v>4.7244999999999988E-2</c:v>
                </c:pt>
                <c:pt idx="7028">
                  <c:v>4.7255499999999985E-2</c:v>
                </c:pt>
                <c:pt idx="7029">
                  <c:v>4.7263499999999986E-2</c:v>
                </c:pt>
                <c:pt idx="7030">
                  <c:v>4.7272499999999967E-2</c:v>
                </c:pt>
                <c:pt idx="7031">
                  <c:v>4.727549999999997E-2</c:v>
                </c:pt>
                <c:pt idx="7032">
                  <c:v>4.7291999999999973E-2</c:v>
                </c:pt>
                <c:pt idx="7033">
                  <c:v>4.7299999999999981E-2</c:v>
                </c:pt>
                <c:pt idx="7034">
                  <c:v>4.7304999999999972E-2</c:v>
                </c:pt>
                <c:pt idx="7035">
                  <c:v>4.7306999999999981E-2</c:v>
                </c:pt>
                <c:pt idx="7036">
                  <c:v>4.7320499999999981E-2</c:v>
                </c:pt>
                <c:pt idx="7037">
                  <c:v>4.7327999999999981E-2</c:v>
                </c:pt>
                <c:pt idx="7038">
                  <c:v>4.7334499999999974E-2</c:v>
                </c:pt>
                <c:pt idx="7039">
                  <c:v>4.7352999999999985E-2</c:v>
                </c:pt>
                <c:pt idx="7040">
                  <c:v>4.7358499999999991E-2</c:v>
                </c:pt>
                <c:pt idx="7041">
                  <c:v>4.7362499999999981E-2</c:v>
                </c:pt>
                <c:pt idx="7042">
                  <c:v>4.7368999999999988E-2</c:v>
                </c:pt>
                <c:pt idx="7043">
                  <c:v>4.7377499999999982E-2</c:v>
                </c:pt>
                <c:pt idx="7044">
                  <c:v>4.7379999999999985E-2</c:v>
                </c:pt>
                <c:pt idx="7045">
                  <c:v>4.7388499999999993E-2</c:v>
                </c:pt>
                <c:pt idx="7046">
                  <c:v>4.7399499999999983E-2</c:v>
                </c:pt>
                <c:pt idx="7047">
                  <c:v>4.7407999999999992E-2</c:v>
                </c:pt>
                <c:pt idx="7048">
                  <c:v>4.7416499999999993E-2</c:v>
                </c:pt>
                <c:pt idx="7049">
                  <c:v>4.7435999999999999E-2</c:v>
                </c:pt>
                <c:pt idx="7050">
                  <c:v>4.744749999999999E-2</c:v>
                </c:pt>
                <c:pt idx="7051">
                  <c:v>4.7457499999999993E-2</c:v>
                </c:pt>
                <c:pt idx="7052">
                  <c:v>4.746899999999999E-2</c:v>
                </c:pt>
                <c:pt idx="7053">
                  <c:v>4.7477999999999992E-2</c:v>
                </c:pt>
                <c:pt idx="7054">
                  <c:v>4.7471499999999993E-2</c:v>
                </c:pt>
                <c:pt idx="7055">
                  <c:v>4.7482999999999997E-2</c:v>
                </c:pt>
                <c:pt idx="7056">
                  <c:v>4.7494999999999996E-2</c:v>
                </c:pt>
                <c:pt idx="7057">
                  <c:v>4.7501999999999989E-2</c:v>
                </c:pt>
                <c:pt idx="7058">
                  <c:v>4.7517499999999997E-2</c:v>
                </c:pt>
                <c:pt idx="7059">
                  <c:v>4.7532999999999992E-2</c:v>
                </c:pt>
                <c:pt idx="7060">
                  <c:v>4.7544499999999983E-2</c:v>
                </c:pt>
                <c:pt idx="7061">
                  <c:v>4.7556999999999981E-2</c:v>
                </c:pt>
                <c:pt idx="7062">
                  <c:v>4.757299999999999E-2</c:v>
                </c:pt>
                <c:pt idx="7063">
                  <c:v>4.7585499999999996E-2</c:v>
                </c:pt>
                <c:pt idx="7064">
                  <c:v>4.7601499999999991E-2</c:v>
                </c:pt>
                <c:pt idx="7065">
                  <c:v>4.7615499999999998E-2</c:v>
                </c:pt>
                <c:pt idx="7066">
                  <c:v>4.7623499999999999E-2</c:v>
                </c:pt>
                <c:pt idx="7067">
                  <c:v>4.7635999999999991E-2</c:v>
                </c:pt>
                <c:pt idx="7068">
                  <c:v>4.7651499999999986E-2</c:v>
                </c:pt>
                <c:pt idx="7069">
                  <c:v>4.7664499999999992E-2</c:v>
                </c:pt>
                <c:pt idx="7070">
                  <c:v>4.7678499999999992E-2</c:v>
                </c:pt>
                <c:pt idx="7071">
                  <c:v>4.7688499999999988E-2</c:v>
                </c:pt>
                <c:pt idx="7072">
                  <c:v>4.7698499999999991E-2</c:v>
                </c:pt>
                <c:pt idx="7073">
                  <c:v>4.7713499999999992E-2</c:v>
                </c:pt>
                <c:pt idx="7074">
                  <c:v>4.7727499999999985E-2</c:v>
                </c:pt>
                <c:pt idx="7075">
                  <c:v>4.7737999999999989E-2</c:v>
                </c:pt>
                <c:pt idx="7076">
                  <c:v>4.7745499999999996E-2</c:v>
                </c:pt>
                <c:pt idx="7077">
                  <c:v>4.7754999999999999E-2</c:v>
                </c:pt>
                <c:pt idx="7078">
                  <c:v>4.7762499999999999E-2</c:v>
                </c:pt>
                <c:pt idx="7079">
                  <c:v>4.7771499999999995E-2</c:v>
                </c:pt>
                <c:pt idx="7080">
                  <c:v>4.7778500000000008E-2</c:v>
                </c:pt>
                <c:pt idx="7081">
                  <c:v>4.7778000000000001E-2</c:v>
                </c:pt>
                <c:pt idx="7082">
                  <c:v>4.7786000000000002E-2</c:v>
                </c:pt>
                <c:pt idx="7083">
                  <c:v>4.7795500000000005E-2</c:v>
                </c:pt>
                <c:pt idx="7084">
                  <c:v>4.7802500000000005E-2</c:v>
                </c:pt>
                <c:pt idx="7085">
                  <c:v>4.7812E-2</c:v>
                </c:pt>
                <c:pt idx="7086">
                  <c:v>4.7817500000000006E-2</c:v>
                </c:pt>
                <c:pt idx="7087">
                  <c:v>4.7827500000000002E-2</c:v>
                </c:pt>
                <c:pt idx="7088">
                  <c:v>4.7832999999999994E-2</c:v>
                </c:pt>
                <c:pt idx="7089">
                  <c:v>4.7839999999999987E-2</c:v>
                </c:pt>
                <c:pt idx="7090">
                  <c:v>4.7844999999999999E-2</c:v>
                </c:pt>
                <c:pt idx="7091">
                  <c:v>4.7848499999999995E-2</c:v>
                </c:pt>
                <c:pt idx="7092">
                  <c:v>4.7858499999999998E-2</c:v>
                </c:pt>
                <c:pt idx="7093">
                  <c:v>4.7871500000000011E-2</c:v>
                </c:pt>
                <c:pt idx="7094">
                  <c:v>4.788000000000002E-2</c:v>
                </c:pt>
                <c:pt idx="7095">
                  <c:v>4.792150000000002E-2</c:v>
                </c:pt>
                <c:pt idx="7096">
                  <c:v>4.7933500000000018E-2</c:v>
                </c:pt>
                <c:pt idx="7097">
                  <c:v>4.7950000000000007E-2</c:v>
                </c:pt>
                <c:pt idx="7098">
                  <c:v>4.7964000000000021E-2</c:v>
                </c:pt>
                <c:pt idx="7099">
                  <c:v>4.7977500000000027E-2</c:v>
                </c:pt>
                <c:pt idx="7100">
                  <c:v>4.7984000000000027E-2</c:v>
                </c:pt>
                <c:pt idx="7101">
                  <c:v>4.801250000000002E-2</c:v>
                </c:pt>
                <c:pt idx="7102">
                  <c:v>4.8023500000000031E-2</c:v>
                </c:pt>
                <c:pt idx="7103">
                  <c:v>4.8040000000000027E-2</c:v>
                </c:pt>
                <c:pt idx="7104">
                  <c:v>4.8057000000000037E-2</c:v>
                </c:pt>
                <c:pt idx="7105">
                  <c:v>4.8074500000000041E-2</c:v>
                </c:pt>
                <c:pt idx="7106">
                  <c:v>4.8093000000000032E-2</c:v>
                </c:pt>
                <c:pt idx="7107">
                  <c:v>4.810800000000004E-2</c:v>
                </c:pt>
                <c:pt idx="7108">
                  <c:v>4.8125000000000036E-2</c:v>
                </c:pt>
                <c:pt idx="7109">
                  <c:v>4.814300000000004E-2</c:v>
                </c:pt>
                <c:pt idx="7110">
                  <c:v>4.8162000000000038E-2</c:v>
                </c:pt>
                <c:pt idx="7111">
                  <c:v>4.8178000000000047E-2</c:v>
                </c:pt>
                <c:pt idx="7112">
                  <c:v>4.8193000000000034E-2</c:v>
                </c:pt>
                <c:pt idx="7113">
                  <c:v>4.8213000000000027E-2</c:v>
                </c:pt>
                <c:pt idx="7114">
                  <c:v>4.8225000000000032E-2</c:v>
                </c:pt>
                <c:pt idx="7115">
                  <c:v>4.823700000000003E-2</c:v>
                </c:pt>
                <c:pt idx="7116">
                  <c:v>4.8253000000000018E-2</c:v>
                </c:pt>
                <c:pt idx="7117">
                  <c:v>4.8267000000000025E-2</c:v>
                </c:pt>
                <c:pt idx="7118">
                  <c:v>4.8280500000000039E-2</c:v>
                </c:pt>
                <c:pt idx="7119">
                  <c:v>4.8289000000000033E-2</c:v>
                </c:pt>
                <c:pt idx="7120">
                  <c:v>4.8304500000000028E-2</c:v>
                </c:pt>
                <c:pt idx="7121">
                  <c:v>4.8319000000000029E-2</c:v>
                </c:pt>
                <c:pt idx="7122">
                  <c:v>4.8333000000000043E-2</c:v>
                </c:pt>
                <c:pt idx="7123">
                  <c:v>4.8344000000000033E-2</c:v>
                </c:pt>
                <c:pt idx="7124">
                  <c:v>4.8356500000000031E-2</c:v>
                </c:pt>
                <c:pt idx="7125">
                  <c:v>4.8368000000000029E-2</c:v>
                </c:pt>
                <c:pt idx="7126">
                  <c:v>4.837200000000004E-2</c:v>
                </c:pt>
                <c:pt idx="7127">
                  <c:v>4.8386500000000041E-2</c:v>
                </c:pt>
                <c:pt idx="7128">
                  <c:v>4.8398500000000032E-2</c:v>
                </c:pt>
                <c:pt idx="7129">
                  <c:v>4.8414500000000034E-2</c:v>
                </c:pt>
                <c:pt idx="7130">
                  <c:v>4.8429500000000035E-2</c:v>
                </c:pt>
                <c:pt idx="7131">
                  <c:v>4.8443500000000042E-2</c:v>
                </c:pt>
                <c:pt idx="7132">
                  <c:v>4.8460000000000045E-2</c:v>
                </c:pt>
                <c:pt idx="7133">
                  <c:v>4.8475000000000046E-2</c:v>
                </c:pt>
                <c:pt idx="7134">
                  <c:v>4.8501000000000044E-2</c:v>
                </c:pt>
                <c:pt idx="7135">
                  <c:v>4.8517500000000047E-2</c:v>
                </c:pt>
                <c:pt idx="7136">
                  <c:v>4.8536500000000038E-2</c:v>
                </c:pt>
                <c:pt idx="7137">
                  <c:v>4.8554500000000035E-2</c:v>
                </c:pt>
                <c:pt idx="7138">
                  <c:v>4.8568500000000021E-2</c:v>
                </c:pt>
                <c:pt idx="7139">
                  <c:v>4.8584500000000024E-2</c:v>
                </c:pt>
                <c:pt idx="7140">
                  <c:v>4.8604500000000023E-2</c:v>
                </c:pt>
                <c:pt idx="7141">
                  <c:v>4.8619500000000031E-2</c:v>
                </c:pt>
                <c:pt idx="7142">
                  <c:v>4.8641500000000025E-2</c:v>
                </c:pt>
                <c:pt idx="7143">
                  <c:v>4.8657500000000027E-2</c:v>
                </c:pt>
                <c:pt idx="7144">
                  <c:v>4.8676500000000032E-2</c:v>
                </c:pt>
                <c:pt idx="7145">
                  <c:v>4.8729000000000022E-2</c:v>
                </c:pt>
                <c:pt idx="7146">
                  <c:v>4.8750500000000023E-2</c:v>
                </c:pt>
                <c:pt idx="7147">
                  <c:v>4.8773500000000025E-2</c:v>
                </c:pt>
                <c:pt idx="7148">
                  <c:v>4.8795000000000026E-2</c:v>
                </c:pt>
                <c:pt idx="7149">
                  <c:v>4.8813500000000037E-2</c:v>
                </c:pt>
                <c:pt idx="7150">
                  <c:v>4.8836000000000032E-2</c:v>
                </c:pt>
                <c:pt idx="7151">
                  <c:v>4.8861000000000036E-2</c:v>
                </c:pt>
                <c:pt idx="7152">
                  <c:v>4.8888500000000029E-2</c:v>
                </c:pt>
                <c:pt idx="7153">
                  <c:v>4.8910500000000023E-2</c:v>
                </c:pt>
                <c:pt idx="7154">
                  <c:v>4.8931500000000024E-2</c:v>
                </c:pt>
                <c:pt idx="7155">
                  <c:v>4.8950000000000021E-2</c:v>
                </c:pt>
                <c:pt idx="7156">
                  <c:v>4.8970500000000028E-2</c:v>
                </c:pt>
                <c:pt idx="7157">
                  <c:v>4.8993000000000023E-2</c:v>
                </c:pt>
                <c:pt idx="7158">
                  <c:v>4.9015000000000024E-2</c:v>
                </c:pt>
                <c:pt idx="7159">
                  <c:v>4.903550000000003E-2</c:v>
                </c:pt>
                <c:pt idx="7160">
                  <c:v>4.9058500000000026E-2</c:v>
                </c:pt>
                <c:pt idx="7161">
                  <c:v>4.9078500000000025E-2</c:v>
                </c:pt>
                <c:pt idx="7162">
                  <c:v>4.9100500000000026E-2</c:v>
                </c:pt>
                <c:pt idx="7163">
                  <c:v>4.9124500000000022E-2</c:v>
                </c:pt>
                <c:pt idx="7164">
                  <c:v>4.9145500000000023E-2</c:v>
                </c:pt>
                <c:pt idx="7165">
                  <c:v>4.9167000000000016E-2</c:v>
                </c:pt>
                <c:pt idx="7166">
                  <c:v>4.9191500000000013E-2</c:v>
                </c:pt>
                <c:pt idx="7167">
                  <c:v>4.9219000000000006E-2</c:v>
                </c:pt>
                <c:pt idx="7168">
                  <c:v>4.9242000000000008E-2</c:v>
                </c:pt>
                <c:pt idx="7169">
                  <c:v>4.9259000000000004E-2</c:v>
                </c:pt>
                <c:pt idx="7170">
                  <c:v>4.9280000000000011E-2</c:v>
                </c:pt>
                <c:pt idx="7171">
                  <c:v>4.9297000000000007E-2</c:v>
                </c:pt>
                <c:pt idx="7172">
                  <c:v>4.9316000000000013E-2</c:v>
                </c:pt>
                <c:pt idx="7173">
                  <c:v>4.9343500000000019E-2</c:v>
                </c:pt>
                <c:pt idx="7174">
                  <c:v>4.9367500000000016E-2</c:v>
                </c:pt>
                <c:pt idx="7175">
                  <c:v>4.9386500000000007E-2</c:v>
                </c:pt>
                <c:pt idx="7176">
                  <c:v>4.9395000000000015E-2</c:v>
                </c:pt>
                <c:pt idx="7177">
                  <c:v>4.9419500000000005E-2</c:v>
                </c:pt>
                <c:pt idx="7178">
                  <c:v>4.9441000000000006E-2</c:v>
                </c:pt>
                <c:pt idx="7179">
                  <c:v>4.9465000000000002E-2</c:v>
                </c:pt>
                <c:pt idx="7180">
                  <c:v>4.9489999999999999E-2</c:v>
                </c:pt>
                <c:pt idx="7181">
                  <c:v>4.95115E-2</c:v>
                </c:pt>
                <c:pt idx="7182">
                  <c:v>4.9537000000000005E-2</c:v>
                </c:pt>
                <c:pt idx="7183">
                  <c:v>4.9558999999999999E-2</c:v>
                </c:pt>
                <c:pt idx="7184">
                  <c:v>4.9581E-2</c:v>
                </c:pt>
                <c:pt idx="7185">
                  <c:v>4.9604999999999996E-2</c:v>
                </c:pt>
                <c:pt idx="7186">
                  <c:v>4.9623999999999995E-2</c:v>
                </c:pt>
                <c:pt idx="7187">
                  <c:v>4.9645999999999989E-2</c:v>
                </c:pt>
                <c:pt idx="7188">
                  <c:v>4.9664499999999993E-2</c:v>
                </c:pt>
                <c:pt idx="7189">
                  <c:v>4.968149999999999E-2</c:v>
                </c:pt>
                <c:pt idx="7190">
                  <c:v>4.9706499999999994E-2</c:v>
                </c:pt>
                <c:pt idx="7191">
                  <c:v>4.9721500000000002E-2</c:v>
                </c:pt>
                <c:pt idx="7192">
                  <c:v>4.9744499999999997E-2</c:v>
                </c:pt>
                <c:pt idx="7193">
                  <c:v>4.9759999999999992E-2</c:v>
                </c:pt>
                <c:pt idx="7194">
                  <c:v>4.9782E-2</c:v>
                </c:pt>
                <c:pt idx="7195">
                  <c:v>4.9796000000000007E-2</c:v>
                </c:pt>
                <c:pt idx="7196">
                  <c:v>4.9812000000000002E-2</c:v>
                </c:pt>
                <c:pt idx="7197">
                  <c:v>4.9828499999999998E-2</c:v>
                </c:pt>
                <c:pt idx="7198">
                  <c:v>4.9846999999999982E-2</c:v>
                </c:pt>
                <c:pt idx="7199">
                  <c:v>4.9860999999999989E-2</c:v>
                </c:pt>
                <c:pt idx="7200">
                  <c:v>4.9874999999999989E-2</c:v>
                </c:pt>
                <c:pt idx="7201">
                  <c:v>4.9867499999999995E-2</c:v>
                </c:pt>
                <c:pt idx="7202">
                  <c:v>4.9880000000000008E-2</c:v>
                </c:pt>
                <c:pt idx="7203">
                  <c:v>4.9895500000000002E-2</c:v>
                </c:pt>
                <c:pt idx="7204">
                  <c:v>4.9907500000000014E-2</c:v>
                </c:pt>
                <c:pt idx="7205">
                  <c:v>4.9918000000000025E-2</c:v>
                </c:pt>
                <c:pt idx="7206">
                  <c:v>4.9932000000000004E-2</c:v>
                </c:pt>
                <c:pt idx="7207">
                  <c:v>4.9943000000000008E-2</c:v>
                </c:pt>
                <c:pt idx="7208">
                  <c:v>4.9957000000000008E-2</c:v>
                </c:pt>
                <c:pt idx="7209">
                  <c:v>4.9940500000000027E-2</c:v>
                </c:pt>
                <c:pt idx="7210">
                  <c:v>4.9951000000000016E-2</c:v>
                </c:pt>
                <c:pt idx="7211">
                  <c:v>4.9952000000000017E-2</c:v>
                </c:pt>
                <c:pt idx="7212">
                  <c:v>4.9962000000000006E-2</c:v>
                </c:pt>
                <c:pt idx="7213">
                  <c:v>4.9970000000000007E-2</c:v>
                </c:pt>
                <c:pt idx="7214">
                  <c:v>4.9978000000000009E-2</c:v>
                </c:pt>
                <c:pt idx="7215">
                  <c:v>4.9990500000000007E-2</c:v>
                </c:pt>
                <c:pt idx="7216">
                  <c:v>5.0002500000000005E-2</c:v>
                </c:pt>
                <c:pt idx="7217">
                  <c:v>5.001400000000001E-2</c:v>
                </c:pt>
                <c:pt idx="7218">
                  <c:v>5.0026000000000008E-2</c:v>
                </c:pt>
                <c:pt idx="7219">
                  <c:v>5.0041000000000002E-2</c:v>
                </c:pt>
                <c:pt idx="7220">
                  <c:v>5.0051000000000005E-2</c:v>
                </c:pt>
                <c:pt idx="7221">
                  <c:v>5.0067E-2</c:v>
                </c:pt>
                <c:pt idx="7222">
                  <c:v>5.0072499999999999E-2</c:v>
                </c:pt>
                <c:pt idx="7223">
                  <c:v>5.0079499999999999E-2</c:v>
                </c:pt>
                <c:pt idx="7224">
                  <c:v>5.0101499999999993E-2</c:v>
                </c:pt>
                <c:pt idx="7225">
                  <c:v>5.0122999999999987E-2</c:v>
                </c:pt>
                <c:pt idx="7226">
                  <c:v>5.0142999999999986E-2</c:v>
                </c:pt>
                <c:pt idx="7227">
                  <c:v>5.0163999999999979E-2</c:v>
                </c:pt>
                <c:pt idx="7228">
                  <c:v>5.0188999999999977E-2</c:v>
                </c:pt>
                <c:pt idx="7229">
                  <c:v>5.0208999999999976E-2</c:v>
                </c:pt>
                <c:pt idx="7230">
                  <c:v>5.022699999999998E-2</c:v>
                </c:pt>
                <c:pt idx="7231">
                  <c:v>5.0252999999999971E-2</c:v>
                </c:pt>
                <c:pt idx="7232">
                  <c:v>5.0264999999999969E-2</c:v>
                </c:pt>
                <c:pt idx="7233">
                  <c:v>5.0282999999999974E-2</c:v>
                </c:pt>
                <c:pt idx="7234">
                  <c:v>5.0299999999999956E-2</c:v>
                </c:pt>
                <c:pt idx="7235">
                  <c:v>5.031449999999997E-2</c:v>
                </c:pt>
                <c:pt idx="7236">
                  <c:v>5.0332499999999974E-2</c:v>
                </c:pt>
                <c:pt idx="7237">
                  <c:v>5.0349999999999978E-2</c:v>
                </c:pt>
                <c:pt idx="7238">
                  <c:v>5.0368499999999983E-2</c:v>
                </c:pt>
                <c:pt idx="7239">
                  <c:v>5.0370999999999985E-2</c:v>
                </c:pt>
                <c:pt idx="7240">
                  <c:v>5.0387999999999981E-2</c:v>
                </c:pt>
                <c:pt idx="7241">
                  <c:v>5.0401499999999988E-2</c:v>
                </c:pt>
                <c:pt idx="7242">
                  <c:v>5.0413499999999986E-2</c:v>
                </c:pt>
                <c:pt idx="7243">
                  <c:v>5.0428999999999988E-2</c:v>
                </c:pt>
                <c:pt idx="7244">
                  <c:v>5.044249999999998E-2</c:v>
                </c:pt>
                <c:pt idx="7245">
                  <c:v>5.0448999999999973E-2</c:v>
                </c:pt>
                <c:pt idx="7246">
                  <c:v>5.0454499999999979E-2</c:v>
                </c:pt>
                <c:pt idx="7247">
                  <c:v>5.0473499999999977E-2</c:v>
                </c:pt>
                <c:pt idx="7248">
                  <c:v>5.0482999999999993E-2</c:v>
                </c:pt>
                <c:pt idx="7249">
                  <c:v>5.0490999999999994E-2</c:v>
                </c:pt>
                <c:pt idx="7250">
                  <c:v>5.0501499999999984E-2</c:v>
                </c:pt>
                <c:pt idx="7251">
                  <c:v>5.0512499999999981E-2</c:v>
                </c:pt>
                <c:pt idx="7252">
                  <c:v>5.0513999999999976E-2</c:v>
                </c:pt>
                <c:pt idx="7253">
                  <c:v>5.0525999999999974E-2</c:v>
                </c:pt>
                <c:pt idx="7254">
                  <c:v>5.0555499999999975E-2</c:v>
                </c:pt>
                <c:pt idx="7255">
                  <c:v>5.0564999999999971E-2</c:v>
                </c:pt>
                <c:pt idx="7256">
                  <c:v>5.0567999999999981E-2</c:v>
                </c:pt>
                <c:pt idx="7257">
                  <c:v>5.0576999999999976E-2</c:v>
                </c:pt>
                <c:pt idx="7258">
                  <c:v>5.0583999999999983E-2</c:v>
                </c:pt>
                <c:pt idx="7259">
                  <c:v>5.0607499999999979E-2</c:v>
                </c:pt>
                <c:pt idx="7260">
                  <c:v>5.0616499999999981E-2</c:v>
                </c:pt>
                <c:pt idx="7261">
                  <c:v>5.0630999999999989E-2</c:v>
                </c:pt>
                <c:pt idx="7262">
                  <c:v>5.0644999999999989E-2</c:v>
                </c:pt>
                <c:pt idx="7263">
                  <c:v>5.0658499999999995E-2</c:v>
                </c:pt>
                <c:pt idx="7264">
                  <c:v>5.0668999999999985E-2</c:v>
                </c:pt>
                <c:pt idx="7265">
                  <c:v>5.0683999999999986E-2</c:v>
                </c:pt>
                <c:pt idx="7266">
                  <c:v>5.0700499999999982E-2</c:v>
                </c:pt>
                <c:pt idx="7267">
                  <c:v>5.0716999999999998E-2</c:v>
                </c:pt>
                <c:pt idx="7268">
                  <c:v>5.0729500000000004E-2</c:v>
                </c:pt>
                <c:pt idx="7269">
                  <c:v>5.0743000000000003E-2</c:v>
                </c:pt>
                <c:pt idx="7270">
                  <c:v>5.0753500000000014E-2</c:v>
                </c:pt>
                <c:pt idx="7271">
                  <c:v>5.0767000000000014E-2</c:v>
                </c:pt>
                <c:pt idx="7272">
                  <c:v>5.0780500000000013E-2</c:v>
                </c:pt>
                <c:pt idx="7273">
                  <c:v>5.0788000000000021E-2</c:v>
                </c:pt>
                <c:pt idx="7274">
                  <c:v>5.0800500000000005E-2</c:v>
                </c:pt>
                <c:pt idx="7275">
                  <c:v>5.0817500000000002E-2</c:v>
                </c:pt>
                <c:pt idx="7276">
                  <c:v>5.0829000000000013E-2</c:v>
                </c:pt>
                <c:pt idx="7277">
                  <c:v>5.0844000000000007E-2</c:v>
                </c:pt>
                <c:pt idx="7278">
                  <c:v>5.0865000000000007E-2</c:v>
                </c:pt>
                <c:pt idx="7279">
                  <c:v>5.0862000000000004E-2</c:v>
                </c:pt>
                <c:pt idx="7280">
                  <c:v>5.0879000000000014E-2</c:v>
                </c:pt>
                <c:pt idx="7281">
                  <c:v>5.0897500000000005E-2</c:v>
                </c:pt>
                <c:pt idx="7282">
                  <c:v>5.09135E-2</c:v>
                </c:pt>
                <c:pt idx="7283">
                  <c:v>5.0928500000000002E-2</c:v>
                </c:pt>
                <c:pt idx="7284">
                  <c:v>5.0942500000000009E-2</c:v>
                </c:pt>
                <c:pt idx="7285">
                  <c:v>5.0953500000000006E-2</c:v>
                </c:pt>
                <c:pt idx="7286">
                  <c:v>5.0969500000000008E-2</c:v>
                </c:pt>
                <c:pt idx="7287">
                  <c:v>5.0980500000000005E-2</c:v>
                </c:pt>
                <c:pt idx="7288">
                  <c:v>5.0994000000000012E-2</c:v>
                </c:pt>
                <c:pt idx="7289">
                  <c:v>5.1006000000000003E-2</c:v>
                </c:pt>
                <c:pt idx="7290">
                  <c:v>5.102050000000001E-2</c:v>
                </c:pt>
                <c:pt idx="7291">
                  <c:v>5.1072500000000007E-2</c:v>
                </c:pt>
                <c:pt idx="7292">
                  <c:v>5.1083500000000004E-2</c:v>
                </c:pt>
                <c:pt idx="7293">
                  <c:v>5.1093000000000013E-2</c:v>
                </c:pt>
                <c:pt idx="7294">
                  <c:v>5.1101500000000008E-2</c:v>
                </c:pt>
                <c:pt idx="7295">
                  <c:v>5.1112500000000012E-2</c:v>
                </c:pt>
                <c:pt idx="7296">
                  <c:v>5.1124000000000017E-2</c:v>
                </c:pt>
                <c:pt idx="7297">
                  <c:v>5.113400000000002E-2</c:v>
                </c:pt>
                <c:pt idx="7298">
                  <c:v>5.1142500000000028E-2</c:v>
                </c:pt>
                <c:pt idx="7299">
                  <c:v>5.1155000000000027E-2</c:v>
                </c:pt>
                <c:pt idx="7300">
                  <c:v>5.1174500000000019E-2</c:v>
                </c:pt>
                <c:pt idx="7301">
                  <c:v>5.1181000000000018E-2</c:v>
                </c:pt>
                <c:pt idx="7302">
                  <c:v>5.1199500000000023E-2</c:v>
                </c:pt>
                <c:pt idx="7303">
                  <c:v>5.1213000000000015E-2</c:v>
                </c:pt>
                <c:pt idx="7304">
                  <c:v>5.1215500000000025E-2</c:v>
                </c:pt>
                <c:pt idx="7305">
                  <c:v>5.1225500000000014E-2</c:v>
                </c:pt>
                <c:pt idx="7306">
                  <c:v>5.123850000000002E-2</c:v>
                </c:pt>
                <c:pt idx="7307">
                  <c:v>5.125250000000002E-2</c:v>
                </c:pt>
                <c:pt idx="7308">
                  <c:v>5.1273500000000014E-2</c:v>
                </c:pt>
                <c:pt idx="7309">
                  <c:v>5.129400000000002E-2</c:v>
                </c:pt>
                <c:pt idx="7310">
                  <c:v>5.1308500000000021E-2</c:v>
                </c:pt>
                <c:pt idx="7311">
                  <c:v>5.1327500000000026E-2</c:v>
                </c:pt>
                <c:pt idx="7312">
                  <c:v>5.1343500000000021E-2</c:v>
                </c:pt>
                <c:pt idx="7313">
                  <c:v>5.1355500000000019E-2</c:v>
                </c:pt>
                <c:pt idx="7314">
                  <c:v>5.1368500000000018E-2</c:v>
                </c:pt>
                <c:pt idx="7315">
                  <c:v>5.1381000000000017E-2</c:v>
                </c:pt>
                <c:pt idx="7316">
                  <c:v>5.1391500000000014E-2</c:v>
                </c:pt>
                <c:pt idx="7317">
                  <c:v>5.140200000000001E-2</c:v>
                </c:pt>
                <c:pt idx="7318">
                  <c:v>5.1412000000000013E-2</c:v>
                </c:pt>
                <c:pt idx="7319">
                  <c:v>5.1425000000000019E-2</c:v>
                </c:pt>
                <c:pt idx="7320">
                  <c:v>5.1441000000000014E-2</c:v>
                </c:pt>
                <c:pt idx="7321">
                  <c:v>5.1448500000000015E-2</c:v>
                </c:pt>
                <c:pt idx="7322">
                  <c:v>5.1453000000000013E-2</c:v>
                </c:pt>
                <c:pt idx="7323">
                  <c:v>5.1461000000000014E-2</c:v>
                </c:pt>
                <c:pt idx="7324">
                  <c:v>5.1465500000000011E-2</c:v>
                </c:pt>
                <c:pt idx="7325">
                  <c:v>5.1468500000000014E-2</c:v>
                </c:pt>
                <c:pt idx="7326">
                  <c:v>5.1475500000000014E-2</c:v>
                </c:pt>
                <c:pt idx="7327">
                  <c:v>5.1479500000000004E-2</c:v>
                </c:pt>
                <c:pt idx="7328">
                  <c:v>5.1489500000000007E-2</c:v>
                </c:pt>
                <c:pt idx="7329">
                  <c:v>5.1487000000000005E-2</c:v>
                </c:pt>
                <c:pt idx="7330">
                  <c:v>5.1488500000000013E-2</c:v>
                </c:pt>
                <c:pt idx="7331">
                  <c:v>5.1475500000000014E-2</c:v>
                </c:pt>
                <c:pt idx="7332">
                  <c:v>5.1475500000000014E-2</c:v>
                </c:pt>
                <c:pt idx="7333">
                  <c:v>5.147100000000001E-2</c:v>
                </c:pt>
                <c:pt idx="7334">
                  <c:v>5.1468500000000007E-2</c:v>
                </c:pt>
                <c:pt idx="7335">
                  <c:v>5.1468999999999994E-2</c:v>
                </c:pt>
                <c:pt idx="7336">
                  <c:v>5.146499999999999E-2</c:v>
                </c:pt>
                <c:pt idx="7337">
                  <c:v>5.1464499999999989E-2</c:v>
                </c:pt>
                <c:pt idx="7338">
                  <c:v>5.1465999999999991E-2</c:v>
                </c:pt>
                <c:pt idx="7339">
                  <c:v>5.1458999999999991E-2</c:v>
                </c:pt>
                <c:pt idx="7340">
                  <c:v>5.1454499999999993E-2</c:v>
                </c:pt>
                <c:pt idx="7341">
                  <c:v>5.1457499999999996E-2</c:v>
                </c:pt>
                <c:pt idx="7342">
                  <c:v>5.1454499999999986E-2</c:v>
                </c:pt>
                <c:pt idx="7343">
                  <c:v>5.1457499999999989E-2</c:v>
                </c:pt>
                <c:pt idx="7344">
                  <c:v>5.1460499999999992E-2</c:v>
                </c:pt>
                <c:pt idx="7345">
                  <c:v>5.1464999999999997E-2</c:v>
                </c:pt>
                <c:pt idx="7346">
                  <c:v>5.1470999999999989E-2</c:v>
                </c:pt>
                <c:pt idx="7347">
                  <c:v>5.1475499999999987E-2</c:v>
                </c:pt>
                <c:pt idx="7348">
                  <c:v>5.147899999999999E-2</c:v>
                </c:pt>
                <c:pt idx="7349">
                  <c:v>5.1496999999999994E-2</c:v>
                </c:pt>
                <c:pt idx="7350">
                  <c:v>5.1502499999999986E-2</c:v>
                </c:pt>
                <c:pt idx="7351">
                  <c:v>5.1507499999999998E-2</c:v>
                </c:pt>
                <c:pt idx="7352">
                  <c:v>5.1504000000000001E-2</c:v>
                </c:pt>
                <c:pt idx="7353">
                  <c:v>5.150600000000001E-2</c:v>
                </c:pt>
                <c:pt idx="7354">
                  <c:v>5.151E-2</c:v>
                </c:pt>
                <c:pt idx="7355">
                  <c:v>5.1430499999999997E-2</c:v>
                </c:pt>
                <c:pt idx="7356">
                  <c:v>5.1434999999999988E-2</c:v>
                </c:pt>
                <c:pt idx="7357">
                  <c:v>5.1437999999999991E-2</c:v>
                </c:pt>
                <c:pt idx="7358">
                  <c:v>5.1443499999999982E-2</c:v>
                </c:pt>
                <c:pt idx="7359">
                  <c:v>5.1447499999999993E-2</c:v>
                </c:pt>
                <c:pt idx="7360">
                  <c:v>5.143049999999999E-2</c:v>
                </c:pt>
                <c:pt idx="7361">
                  <c:v>5.1436999999999997E-2</c:v>
                </c:pt>
                <c:pt idx="7362">
                  <c:v>5.1441000000000001E-2</c:v>
                </c:pt>
                <c:pt idx="7363">
                  <c:v>5.1446499999999992E-2</c:v>
                </c:pt>
                <c:pt idx="7364">
                  <c:v>5.1449999999999996E-2</c:v>
                </c:pt>
                <c:pt idx="7365">
                  <c:v>5.1449999999999989E-2</c:v>
                </c:pt>
                <c:pt idx="7366">
                  <c:v>5.144799999999998E-2</c:v>
                </c:pt>
                <c:pt idx="7367">
                  <c:v>5.1419999999999987E-2</c:v>
                </c:pt>
                <c:pt idx="7368">
                  <c:v>5.1419499999999993E-2</c:v>
                </c:pt>
                <c:pt idx="7369">
                  <c:v>5.1427499999999994E-2</c:v>
                </c:pt>
                <c:pt idx="7370">
                  <c:v>5.1420999999999994E-2</c:v>
                </c:pt>
                <c:pt idx="7371">
                  <c:v>5.1421999999999989E-2</c:v>
                </c:pt>
                <c:pt idx="7372">
                  <c:v>5.1428500000000002E-2</c:v>
                </c:pt>
                <c:pt idx="7373">
                  <c:v>5.1429000000000002E-2</c:v>
                </c:pt>
                <c:pt idx="7374">
                  <c:v>5.1424999999999992E-2</c:v>
                </c:pt>
                <c:pt idx="7375">
                  <c:v>5.1428499999999981E-2</c:v>
                </c:pt>
                <c:pt idx="7376">
                  <c:v>5.1425999999999979E-2</c:v>
                </c:pt>
                <c:pt idx="7377">
                  <c:v>5.1423499999999983E-2</c:v>
                </c:pt>
                <c:pt idx="7378">
                  <c:v>5.1419499999999986E-2</c:v>
                </c:pt>
                <c:pt idx="7379">
                  <c:v>5.1409499999999983E-2</c:v>
                </c:pt>
                <c:pt idx="7380">
                  <c:v>5.1410999999999998E-2</c:v>
                </c:pt>
                <c:pt idx="7381">
                  <c:v>5.1410499999999991E-2</c:v>
                </c:pt>
                <c:pt idx="7382">
                  <c:v>5.1409499999999983E-2</c:v>
                </c:pt>
                <c:pt idx="7383">
                  <c:v>5.1415999999999976E-2</c:v>
                </c:pt>
                <c:pt idx="7384">
                  <c:v>5.1423499999999976E-2</c:v>
                </c:pt>
                <c:pt idx="7385">
                  <c:v>5.142749999999998E-2</c:v>
                </c:pt>
                <c:pt idx="7386">
                  <c:v>5.1432499999999992E-2</c:v>
                </c:pt>
                <c:pt idx="7387">
                  <c:v>5.1432999999999993E-2</c:v>
                </c:pt>
                <c:pt idx="7388">
                  <c:v>5.143699999999999E-2</c:v>
                </c:pt>
                <c:pt idx="7389">
                  <c:v>5.1441499999999987E-2</c:v>
                </c:pt>
                <c:pt idx="7390">
                  <c:v>5.143749999999999E-2</c:v>
                </c:pt>
                <c:pt idx="7391">
                  <c:v>5.1445499999999998E-2</c:v>
                </c:pt>
                <c:pt idx="7392">
                  <c:v>5.1450500000000003E-2</c:v>
                </c:pt>
                <c:pt idx="7393">
                  <c:v>5.1466000000000005E-2</c:v>
                </c:pt>
                <c:pt idx="7394">
                  <c:v>5.1472499999999997E-2</c:v>
                </c:pt>
                <c:pt idx="7395">
                  <c:v>5.148549999999999E-2</c:v>
                </c:pt>
                <c:pt idx="7396">
                  <c:v>5.1497499999999981E-2</c:v>
                </c:pt>
                <c:pt idx="7397">
                  <c:v>5.151399999999999E-2</c:v>
                </c:pt>
                <c:pt idx="7398">
                  <c:v>5.1524499999999994E-2</c:v>
                </c:pt>
                <c:pt idx="7399">
                  <c:v>5.1537999999999994E-2</c:v>
                </c:pt>
                <c:pt idx="7400">
                  <c:v>5.1552499999999994E-2</c:v>
                </c:pt>
                <c:pt idx="7401">
                  <c:v>5.1556999999999992E-2</c:v>
                </c:pt>
                <c:pt idx="7402">
                  <c:v>5.1566499999999987E-2</c:v>
                </c:pt>
                <c:pt idx="7403">
                  <c:v>5.1567499999999995E-2</c:v>
                </c:pt>
                <c:pt idx="7404">
                  <c:v>5.1580999999999995E-2</c:v>
                </c:pt>
                <c:pt idx="7405">
                  <c:v>5.1582499999999996E-2</c:v>
                </c:pt>
                <c:pt idx="7406">
                  <c:v>5.1590499999999997E-2</c:v>
                </c:pt>
                <c:pt idx="7407">
                  <c:v>5.1601000000000001E-2</c:v>
                </c:pt>
                <c:pt idx="7408">
                  <c:v>5.1598499999999985E-2</c:v>
                </c:pt>
                <c:pt idx="7409">
                  <c:v>5.1636999999999995E-2</c:v>
                </c:pt>
                <c:pt idx="7410">
                  <c:v>5.1649999999999995E-2</c:v>
                </c:pt>
                <c:pt idx="7411">
                  <c:v>5.166649999999999E-2</c:v>
                </c:pt>
                <c:pt idx="7412">
                  <c:v>5.1674499999999984E-2</c:v>
                </c:pt>
                <c:pt idx="7413">
                  <c:v>5.168049999999999E-2</c:v>
                </c:pt>
                <c:pt idx="7414">
                  <c:v>5.1688999999999978E-2</c:v>
                </c:pt>
                <c:pt idx="7415">
                  <c:v>5.1692999999999982E-2</c:v>
                </c:pt>
                <c:pt idx="7416">
                  <c:v>5.1694499999999997E-2</c:v>
                </c:pt>
                <c:pt idx="7417">
                  <c:v>5.1703499999999993E-2</c:v>
                </c:pt>
                <c:pt idx="7418">
                  <c:v>5.1712999999999988E-2</c:v>
                </c:pt>
                <c:pt idx="7419">
                  <c:v>5.1724499999999993E-2</c:v>
                </c:pt>
                <c:pt idx="7420">
                  <c:v>5.1742499999999997E-2</c:v>
                </c:pt>
                <c:pt idx="7421">
                  <c:v>5.1758999999999993E-2</c:v>
                </c:pt>
                <c:pt idx="7422">
                  <c:v>5.1766500000000007E-2</c:v>
                </c:pt>
                <c:pt idx="7423">
                  <c:v>5.1788999999999995E-2</c:v>
                </c:pt>
                <c:pt idx="7424">
                  <c:v>5.1795000000000001E-2</c:v>
                </c:pt>
                <c:pt idx="7425">
                  <c:v>5.179700000000001E-2</c:v>
                </c:pt>
                <c:pt idx="7426">
                  <c:v>5.1804500000000003E-2</c:v>
                </c:pt>
                <c:pt idx="7427">
                  <c:v>5.1810000000000009E-2</c:v>
                </c:pt>
                <c:pt idx="7428">
                  <c:v>5.1816000000000015E-2</c:v>
                </c:pt>
                <c:pt idx="7429">
                  <c:v>5.1830000000000008E-2</c:v>
                </c:pt>
                <c:pt idx="7430">
                  <c:v>5.1840999999999998E-2</c:v>
                </c:pt>
                <c:pt idx="7431">
                  <c:v>5.1852499999999996E-2</c:v>
                </c:pt>
                <c:pt idx="7432">
                  <c:v>5.1871500000000001E-2</c:v>
                </c:pt>
                <c:pt idx="7433">
                  <c:v>5.1886000000000002E-2</c:v>
                </c:pt>
                <c:pt idx="7434">
                  <c:v>5.1905E-2</c:v>
                </c:pt>
                <c:pt idx="7435">
                  <c:v>5.1929499999999996E-2</c:v>
                </c:pt>
                <c:pt idx="7436">
                  <c:v>5.1937499999999998E-2</c:v>
                </c:pt>
                <c:pt idx="7437">
                  <c:v>5.1948999999999995E-2</c:v>
                </c:pt>
                <c:pt idx="7438">
                  <c:v>5.1957499999999997E-2</c:v>
                </c:pt>
                <c:pt idx="7439">
                  <c:v>5.1970999999999996E-2</c:v>
                </c:pt>
                <c:pt idx="7440">
                  <c:v>5.198549999999999E-2</c:v>
                </c:pt>
                <c:pt idx="7441">
                  <c:v>5.199899999999999E-2</c:v>
                </c:pt>
                <c:pt idx="7442">
                  <c:v>5.2012499999999989E-2</c:v>
                </c:pt>
                <c:pt idx="7443">
                  <c:v>5.202049999999999E-2</c:v>
                </c:pt>
                <c:pt idx="7444">
                  <c:v>5.2035999999999978E-2</c:v>
                </c:pt>
                <c:pt idx="7445">
                  <c:v>5.2053499999999975E-2</c:v>
                </c:pt>
                <c:pt idx="7446">
                  <c:v>5.2068499999999976E-2</c:v>
                </c:pt>
                <c:pt idx="7447">
                  <c:v>5.2073999999999974E-2</c:v>
                </c:pt>
                <c:pt idx="7448">
                  <c:v>5.2079499999999966E-2</c:v>
                </c:pt>
                <c:pt idx="7449">
                  <c:v>5.2090999999999971E-2</c:v>
                </c:pt>
                <c:pt idx="7450">
                  <c:v>5.2102999999999969E-2</c:v>
                </c:pt>
                <c:pt idx="7451">
                  <c:v>5.2113499999999965E-2</c:v>
                </c:pt>
                <c:pt idx="7452">
                  <c:v>5.2129499999999974E-2</c:v>
                </c:pt>
                <c:pt idx="7453">
                  <c:v>5.2135999999999967E-2</c:v>
                </c:pt>
                <c:pt idx="7454">
                  <c:v>5.2143499999999968E-2</c:v>
                </c:pt>
                <c:pt idx="7455">
                  <c:v>5.2151499999999969E-2</c:v>
                </c:pt>
                <c:pt idx="7456">
                  <c:v>5.2169499999999959E-2</c:v>
                </c:pt>
                <c:pt idx="7457">
                  <c:v>5.2182999999999966E-2</c:v>
                </c:pt>
                <c:pt idx="7458">
                  <c:v>5.2195999999999965E-2</c:v>
                </c:pt>
                <c:pt idx="7459">
                  <c:v>5.2190999999999967E-2</c:v>
                </c:pt>
                <c:pt idx="7460">
                  <c:v>5.2199999999999969E-2</c:v>
                </c:pt>
                <c:pt idx="7461">
                  <c:v>5.2203499999999965E-2</c:v>
                </c:pt>
                <c:pt idx="7462">
                  <c:v>5.2214499999999962E-2</c:v>
                </c:pt>
                <c:pt idx="7463">
                  <c:v>5.2221999999999963E-2</c:v>
                </c:pt>
                <c:pt idx="7464">
                  <c:v>5.2230499999999964E-2</c:v>
                </c:pt>
                <c:pt idx="7465">
                  <c:v>5.223949999999996E-2</c:v>
                </c:pt>
                <c:pt idx="7466">
                  <c:v>5.2236999999999964E-2</c:v>
                </c:pt>
                <c:pt idx="7467">
                  <c:v>5.2248999999999962E-2</c:v>
                </c:pt>
                <c:pt idx="7468">
                  <c:v>5.2257499999999971E-2</c:v>
                </c:pt>
                <c:pt idx="7469">
                  <c:v>5.2268499999999961E-2</c:v>
                </c:pt>
                <c:pt idx="7470">
                  <c:v>5.2280999999999966E-2</c:v>
                </c:pt>
                <c:pt idx="7471">
                  <c:v>5.2294999999999973E-2</c:v>
                </c:pt>
                <c:pt idx="7472">
                  <c:v>5.2305999999999971E-2</c:v>
                </c:pt>
                <c:pt idx="7473">
                  <c:v>5.2320999999999972E-2</c:v>
                </c:pt>
                <c:pt idx="7474">
                  <c:v>5.2329499999999973E-2</c:v>
                </c:pt>
                <c:pt idx="7475">
                  <c:v>5.2283499999999969E-2</c:v>
                </c:pt>
                <c:pt idx="7476">
                  <c:v>5.2299999999999978E-2</c:v>
                </c:pt>
                <c:pt idx="7477">
                  <c:v>5.2315999999999967E-2</c:v>
                </c:pt>
                <c:pt idx="7478">
                  <c:v>5.2325999999999977E-2</c:v>
                </c:pt>
                <c:pt idx="7479">
                  <c:v>5.235699999999998E-2</c:v>
                </c:pt>
                <c:pt idx="7480">
                  <c:v>5.2370499999999973E-2</c:v>
                </c:pt>
                <c:pt idx="7481">
                  <c:v>5.2383499999999986E-2</c:v>
                </c:pt>
                <c:pt idx="7482">
                  <c:v>5.2400999999999989E-2</c:v>
                </c:pt>
                <c:pt idx="7483">
                  <c:v>5.2413999999999988E-2</c:v>
                </c:pt>
                <c:pt idx="7484">
                  <c:v>5.2430999999999992E-2</c:v>
                </c:pt>
                <c:pt idx="7485">
                  <c:v>5.2447500000000001E-2</c:v>
                </c:pt>
                <c:pt idx="7486">
                  <c:v>5.2461500000000008E-2</c:v>
                </c:pt>
                <c:pt idx="7487">
                  <c:v>5.2478500000000004E-2</c:v>
                </c:pt>
                <c:pt idx="7488">
                  <c:v>5.2492999999999998E-2</c:v>
                </c:pt>
                <c:pt idx="7489">
                  <c:v>5.2511499999999989E-2</c:v>
                </c:pt>
                <c:pt idx="7490">
                  <c:v>5.2529000000000006E-2</c:v>
                </c:pt>
                <c:pt idx="7491">
                  <c:v>5.2509500000000008E-2</c:v>
                </c:pt>
                <c:pt idx="7492">
                  <c:v>5.2522500000000007E-2</c:v>
                </c:pt>
                <c:pt idx="7493">
                  <c:v>5.2534999999999991E-2</c:v>
                </c:pt>
                <c:pt idx="7494">
                  <c:v>5.2553500000000003E-2</c:v>
                </c:pt>
                <c:pt idx="7495">
                  <c:v>5.2566000000000009E-2</c:v>
                </c:pt>
                <c:pt idx="7496">
                  <c:v>5.2573499999999995E-2</c:v>
                </c:pt>
                <c:pt idx="7497">
                  <c:v>5.2584000000000006E-2</c:v>
                </c:pt>
                <c:pt idx="7498">
                  <c:v>5.2594000000000002E-2</c:v>
                </c:pt>
                <c:pt idx="7499">
                  <c:v>5.2601500000000002E-2</c:v>
                </c:pt>
                <c:pt idx="7500">
                  <c:v>5.2609500000000003E-2</c:v>
                </c:pt>
                <c:pt idx="7501">
                  <c:v>5.2625499999999999E-2</c:v>
                </c:pt>
                <c:pt idx="7502">
                  <c:v>5.2627500000000008E-2</c:v>
                </c:pt>
                <c:pt idx="7503">
                  <c:v>5.263300000000002E-2</c:v>
                </c:pt>
                <c:pt idx="7504">
                  <c:v>5.2649500000000016E-2</c:v>
                </c:pt>
                <c:pt idx="7505">
                  <c:v>5.2659000000000018E-2</c:v>
                </c:pt>
                <c:pt idx="7506">
                  <c:v>5.2665500000000011E-2</c:v>
                </c:pt>
                <c:pt idx="7507">
                  <c:v>5.2666500000000019E-2</c:v>
                </c:pt>
                <c:pt idx="7508">
                  <c:v>5.2644000000000017E-2</c:v>
                </c:pt>
                <c:pt idx="7509">
                  <c:v>5.2642500000000009E-2</c:v>
                </c:pt>
                <c:pt idx="7510">
                  <c:v>5.2645500000000005E-2</c:v>
                </c:pt>
                <c:pt idx="7511">
                  <c:v>5.2677000000000002E-2</c:v>
                </c:pt>
                <c:pt idx="7512">
                  <c:v>5.2681500000000006E-2</c:v>
                </c:pt>
                <c:pt idx="7513">
                  <c:v>5.2688500000000006E-2</c:v>
                </c:pt>
                <c:pt idx="7514">
                  <c:v>5.2698500000000009E-2</c:v>
                </c:pt>
                <c:pt idx="7515">
                  <c:v>5.2708500000000005E-2</c:v>
                </c:pt>
                <c:pt idx="7516">
                  <c:v>5.2717500000000014E-2</c:v>
                </c:pt>
                <c:pt idx="7517">
                  <c:v>5.2728500000000011E-2</c:v>
                </c:pt>
                <c:pt idx="7518">
                  <c:v>5.2736500000000006E-2</c:v>
                </c:pt>
                <c:pt idx="7519">
                  <c:v>5.274050000000001E-2</c:v>
                </c:pt>
                <c:pt idx="7520">
                  <c:v>5.2736499999999999E-2</c:v>
                </c:pt>
                <c:pt idx="7521">
                  <c:v>5.2748999999999997E-2</c:v>
                </c:pt>
                <c:pt idx="7522">
                  <c:v>5.2765499999999993E-2</c:v>
                </c:pt>
                <c:pt idx="7523">
                  <c:v>5.2777499999999991E-2</c:v>
                </c:pt>
                <c:pt idx="7524">
                  <c:v>5.2790999999999998E-2</c:v>
                </c:pt>
                <c:pt idx="7525">
                  <c:v>5.281149999999999E-2</c:v>
                </c:pt>
                <c:pt idx="7526">
                  <c:v>5.2831500000000003E-2</c:v>
                </c:pt>
                <c:pt idx="7527">
                  <c:v>5.2848999999999993E-2</c:v>
                </c:pt>
                <c:pt idx="7528">
                  <c:v>5.2863E-2</c:v>
                </c:pt>
                <c:pt idx="7529">
                  <c:v>5.2881499999999991E-2</c:v>
                </c:pt>
                <c:pt idx="7530">
                  <c:v>5.2900499999999989E-2</c:v>
                </c:pt>
                <c:pt idx="7531">
                  <c:v>5.2931499999999999E-2</c:v>
                </c:pt>
                <c:pt idx="7532">
                  <c:v>5.294249999999999E-2</c:v>
                </c:pt>
                <c:pt idx="7533">
                  <c:v>5.2959499999999986E-2</c:v>
                </c:pt>
                <c:pt idx="7534">
                  <c:v>5.2978999999999984E-2</c:v>
                </c:pt>
                <c:pt idx="7535">
                  <c:v>5.2994499999999986E-2</c:v>
                </c:pt>
                <c:pt idx="7536">
                  <c:v>5.3009999999999974E-2</c:v>
                </c:pt>
                <c:pt idx="7537">
                  <c:v>5.3040999999999977E-2</c:v>
                </c:pt>
                <c:pt idx="7538">
                  <c:v>5.3056999999999979E-2</c:v>
                </c:pt>
                <c:pt idx="7539">
                  <c:v>5.3081499999999976E-2</c:v>
                </c:pt>
                <c:pt idx="7540">
                  <c:v>5.310349999999997E-2</c:v>
                </c:pt>
                <c:pt idx="7541">
                  <c:v>5.3118499999999978E-2</c:v>
                </c:pt>
                <c:pt idx="7542">
                  <c:v>5.3133999999999987E-2</c:v>
                </c:pt>
                <c:pt idx="7543">
                  <c:v>5.3142999999999982E-2</c:v>
                </c:pt>
                <c:pt idx="7544">
                  <c:v>5.3149999999999989E-2</c:v>
                </c:pt>
                <c:pt idx="7545">
                  <c:v>5.3156999999999989E-2</c:v>
                </c:pt>
                <c:pt idx="7546">
                  <c:v>5.3160499999999979E-2</c:v>
                </c:pt>
                <c:pt idx="7547">
                  <c:v>5.3167999999999986E-2</c:v>
                </c:pt>
                <c:pt idx="7548">
                  <c:v>5.3179499999999977E-2</c:v>
                </c:pt>
                <c:pt idx="7549">
                  <c:v>5.3181499999999986E-2</c:v>
                </c:pt>
                <c:pt idx="7550">
                  <c:v>5.3192499999999983E-2</c:v>
                </c:pt>
                <c:pt idx="7551">
                  <c:v>5.3200499999999977E-2</c:v>
                </c:pt>
                <c:pt idx="7552">
                  <c:v>5.3214499999999977E-2</c:v>
                </c:pt>
                <c:pt idx="7553">
                  <c:v>5.3229499999999978E-2</c:v>
                </c:pt>
                <c:pt idx="7554">
                  <c:v>5.3245499999999987E-2</c:v>
                </c:pt>
                <c:pt idx="7555">
                  <c:v>5.3340999999999979E-2</c:v>
                </c:pt>
                <c:pt idx="7556">
                  <c:v>5.3353499999999984E-2</c:v>
                </c:pt>
                <c:pt idx="7557">
                  <c:v>5.3362999999999987E-2</c:v>
                </c:pt>
                <c:pt idx="7558">
                  <c:v>5.3367999999999992E-2</c:v>
                </c:pt>
                <c:pt idx="7559">
                  <c:v>5.33765E-2</c:v>
                </c:pt>
                <c:pt idx="7560">
                  <c:v>5.3402000000000005E-2</c:v>
                </c:pt>
                <c:pt idx="7561">
                  <c:v>5.3411500000000001E-2</c:v>
                </c:pt>
                <c:pt idx="7562">
                  <c:v>5.3422499999999998E-2</c:v>
                </c:pt>
                <c:pt idx="7563">
                  <c:v>5.3434000000000002E-2</c:v>
                </c:pt>
                <c:pt idx="7564">
                  <c:v>5.3444500000000013E-2</c:v>
                </c:pt>
                <c:pt idx="7565">
                  <c:v>5.34595E-2</c:v>
                </c:pt>
                <c:pt idx="7566">
                  <c:v>5.3475000000000002E-2</c:v>
                </c:pt>
                <c:pt idx="7567">
                  <c:v>5.3512500000000005E-2</c:v>
                </c:pt>
                <c:pt idx="7568">
                  <c:v>5.3523500000000002E-2</c:v>
                </c:pt>
                <c:pt idx="7569">
                  <c:v>5.3529000000000007E-2</c:v>
                </c:pt>
                <c:pt idx="7570">
                  <c:v>5.3547500000000012E-2</c:v>
                </c:pt>
                <c:pt idx="7571">
                  <c:v>5.3558000000000015E-2</c:v>
                </c:pt>
                <c:pt idx="7572">
                  <c:v>5.3569000000000012E-2</c:v>
                </c:pt>
                <c:pt idx="7573">
                  <c:v>5.3574500000000011E-2</c:v>
                </c:pt>
                <c:pt idx="7574">
                  <c:v>5.3589000000000012E-2</c:v>
                </c:pt>
                <c:pt idx="7575">
                  <c:v>5.3590499999999999E-2</c:v>
                </c:pt>
                <c:pt idx="7576">
                  <c:v>5.3602500000000004E-2</c:v>
                </c:pt>
                <c:pt idx="7577">
                  <c:v>5.3614499999999995E-2</c:v>
                </c:pt>
                <c:pt idx="7578">
                  <c:v>5.3629999999999997E-2</c:v>
                </c:pt>
                <c:pt idx="7579">
                  <c:v>5.3647999999999987E-2</c:v>
                </c:pt>
                <c:pt idx="7580">
                  <c:v>5.3654500000000001E-2</c:v>
                </c:pt>
                <c:pt idx="7581">
                  <c:v>5.3667999999999993E-2</c:v>
                </c:pt>
                <c:pt idx="7582">
                  <c:v>5.3674999999999987E-2</c:v>
                </c:pt>
                <c:pt idx="7583">
                  <c:v>5.3725499999999989E-2</c:v>
                </c:pt>
                <c:pt idx="7584">
                  <c:v>5.3732999999999989E-2</c:v>
                </c:pt>
                <c:pt idx="7585">
                  <c:v>5.3733499999999997E-2</c:v>
                </c:pt>
                <c:pt idx="7586">
                  <c:v>5.37435E-2</c:v>
                </c:pt>
                <c:pt idx="7587">
                  <c:v>5.3756999999999999E-2</c:v>
                </c:pt>
                <c:pt idx="7588">
                  <c:v>5.3771000000000006E-2</c:v>
                </c:pt>
                <c:pt idx="7589">
                  <c:v>5.3783000000000004E-2</c:v>
                </c:pt>
                <c:pt idx="7590">
                  <c:v>5.3801000000000015E-2</c:v>
                </c:pt>
                <c:pt idx="7591">
                  <c:v>5.3842500000000015E-2</c:v>
                </c:pt>
                <c:pt idx="7592">
                  <c:v>5.3855000000000014E-2</c:v>
                </c:pt>
                <c:pt idx="7593">
                  <c:v>5.3854000000000013E-2</c:v>
                </c:pt>
                <c:pt idx="7594">
                  <c:v>5.3859000000000011E-2</c:v>
                </c:pt>
                <c:pt idx="7595">
                  <c:v>5.3866500000000012E-2</c:v>
                </c:pt>
                <c:pt idx="7596">
                  <c:v>5.3874000000000019E-2</c:v>
                </c:pt>
                <c:pt idx="7597">
                  <c:v>5.3859500000000012E-2</c:v>
                </c:pt>
                <c:pt idx="7598">
                  <c:v>5.3868500000000014E-2</c:v>
                </c:pt>
                <c:pt idx="7599">
                  <c:v>5.3882000000000013E-2</c:v>
                </c:pt>
                <c:pt idx="7600">
                  <c:v>5.3891000000000008E-2</c:v>
                </c:pt>
                <c:pt idx="7601">
                  <c:v>5.3909500000000013E-2</c:v>
                </c:pt>
                <c:pt idx="7602">
                  <c:v>5.3927500000000024E-2</c:v>
                </c:pt>
                <c:pt idx="7603">
                  <c:v>5.3952500000000014E-2</c:v>
                </c:pt>
                <c:pt idx="7604">
                  <c:v>5.3972000000000027E-2</c:v>
                </c:pt>
                <c:pt idx="7605">
                  <c:v>5.400350000000001E-2</c:v>
                </c:pt>
                <c:pt idx="7606">
                  <c:v>5.4025500000000018E-2</c:v>
                </c:pt>
                <c:pt idx="7607">
                  <c:v>5.404550000000001E-2</c:v>
                </c:pt>
                <c:pt idx="7608">
                  <c:v>5.4071500000000015E-2</c:v>
                </c:pt>
                <c:pt idx="7609">
                  <c:v>5.4086500000000017E-2</c:v>
                </c:pt>
                <c:pt idx="7610">
                  <c:v>5.4102500000000012E-2</c:v>
                </c:pt>
                <c:pt idx="7611">
                  <c:v>5.4118500000000014E-2</c:v>
                </c:pt>
                <c:pt idx="7612">
                  <c:v>5.4137000000000012E-2</c:v>
                </c:pt>
                <c:pt idx="7613">
                  <c:v>5.415650000000001E-2</c:v>
                </c:pt>
                <c:pt idx="7614">
                  <c:v>5.4181000000000007E-2</c:v>
                </c:pt>
                <c:pt idx="7615">
                  <c:v>5.4196500000000015E-2</c:v>
                </c:pt>
                <c:pt idx="7616">
                  <c:v>5.421900000000001E-2</c:v>
                </c:pt>
                <c:pt idx="7617">
                  <c:v>5.4224500000000016E-2</c:v>
                </c:pt>
                <c:pt idx="7618">
                  <c:v>5.4236500000000014E-2</c:v>
                </c:pt>
                <c:pt idx="7619">
                  <c:v>5.4245500000000009E-2</c:v>
                </c:pt>
                <c:pt idx="7620">
                  <c:v>5.4254000000000004E-2</c:v>
                </c:pt>
                <c:pt idx="7621">
                  <c:v>5.4255999999999999E-2</c:v>
                </c:pt>
                <c:pt idx="7622">
                  <c:v>5.4264499999999993E-2</c:v>
                </c:pt>
                <c:pt idx="7623">
                  <c:v>5.427499999999999E-2</c:v>
                </c:pt>
                <c:pt idx="7624">
                  <c:v>5.4286999999999995E-2</c:v>
                </c:pt>
                <c:pt idx="7625">
                  <c:v>5.4299999999999987E-2</c:v>
                </c:pt>
                <c:pt idx="7626">
                  <c:v>5.430949999999999E-2</c:v>
                </c:pt>
                <c:pt idx="7627">
                  <c:v>5.4321000000000001E-2</c:v>
                </c:pt>
                <c:pt idx="7628">
                  <c:v>5.4314999999999995E-2</c:v>
                </c:pt>
                <c:pt idx="7629">
                  <c:v>5.4312500000000014E-2</c:v>
                </c:pt>
                <c:pt idx="7630">
                  <c:v>5.4328500000000002E-2</c:v>
                </c:pt>
                <c:pt idx="7631">
                  <c:v>5.4332499999999999E-2</c:v>
                </c:pt>
                <c:pt idx="7632">
                  <c:v>5.4334E-2</c:v>
                </c:pt>
                <c:pt idx="7633">
                  <c:v>5.4327499999999994E-2</c:v>
                </c:pt>
                <c:pt idx="7634">
                  <c:v>5.4324500000000005E-2</c:v>
                </c:pt>
                <c:pt idx="7635">
                  <c:v>5.4323000000000003E-2</c:v>
                </c:pt>
                <c:pt idx="7636">
                  <c:v>5.4331000000000004E-2</c:v>
                </c:pt>
                <c:pt idx="7637">
                  <c:v>5.4332000000000012E-2</c:v>
                </c:pt>
                <c:pt idx="7638">
                  <c:v>5.4337500000000018E-2</c:v>
                </c:pt>
                <c:pt idx="7639">
                  <c:v>5.434400000000001E-2</c:v>
                </c:pt>
                <c:pt idx="7640">
                  <c:v>5.4350500000000024E-2</c:v>
                </c:pt>
                <c:pt idx="7641">
                  <c:v>5.4356000000000015E-2</c:v>
                </c:pt>
                <c:pt idx="7642">
                  <c:v>5.4367000000000019E-2</c:v>
                </c:pt>
                <c:pt idx="7643">
                  <c:v>5.4373500000000012E-2</c:v>
                </c:pt>
                <c:pt idx="7644">
                  <c:v>5.438500000000001E-2</c:v>
                </c:pt>
                <c:pt idx="7645">
                  <c:v>5.4395000000000027E-2</c:v>
                </c:pt>
                <c:pt idx="7646">
                  <c:v>5.4408500000000019E-2</c:v>
                </c:pt>
                <c:pt idx="7647">
                  <c:v>5.4417000000000028E-2</c:v>
                </c:pt>
                <c:pt idx="7648">
                  <c:v>5.4434500000000031E-2</c:v>
                </c:pt>
                <c:pt idx="7649">
                  <c:v>5.4445000000000035E-2</c:v>
                </c:pt>
                <c:pt idx="7650">
                  <c:v>5.4461000000000051E-2</c:v>
                </c:pt>
                <c:pt idx="7651">
                  <c:v>5.4470500000000054E-2</c:v>
                </c:pt>
                <c:pt idx="7652">
                  <c:v>5.4481000000000043E-2</c:v>
                </c:pt>
                <c:pt idx="7653">
                  <c:v>5.4493000000000041E-2</c:v>
                </c:pt>
                <c:pt idx="7654">
                  <c:v>5.4504000000000045E-2</c:v>
                </c:pt>
                <c:pt idx="7655">
                  <c:v>5.4510000000000038E-2</c:v>
                </c:pt>
                <c:pt idx="7656">
                  <c:v>5.4514500000000049E-2</c:v>
                </c:pt>
                <c:pt idx="7657">
                  <c:v>5.4526000000000047E-2</c:v>
                </c:pt>
                <c:pt idx="7658">
                  <c:v>5.4535500000000063E-2</c:v>
                </c:pt>
                <c:pt idx="7659">
                  <c:v>5.4543000000000071E-2</c:v>
                </c:pt>
                <c:pt idx="7660">
                  <c:v>5.4557500000000064E-2</c:v>
                </c:pt>
                <c:pt idx="7661">
                  <c:v>5.456750000000006E-2</c:v>
                </c:pt>
                <c:pt idx="7662">
                  <c:v>5.4573000000000052E-2</c:v>
                </c:pt>
                <c:pt idx="7663">
                  <c:v>5.4581500000000067E-2</c:v>
                </c:pt>
                <c:pt idx="7664">
                  <c:v>5.4585000000000064E-2</c:v>
                </c:pt>
                <c:pt idx="7665">
                  <c:v>5.459050000000007E-2</c:v>
                </c:pt>
                <c:pt idx="7666">
                  <c:v>5.4605500000000064E-2</c:v>
                </c:pt>
                <c:pt idx="7667">
                  <c:v>5.4604000000000069E-2</c:v>
                </c:pt>
                <c:pt idx="7668">
                  <c:v>5.4598500000000064E-2</c:v>
                </c:pt>
                <c:pt idx="7669">
                  <c:v>5.4606500000000065E-2</c:v>
                </c:pt>
                <c:pt idx="7670">
                  <c:v>5.4613500000000065E-2</c:v>
                </c:pt>
                <c:pt idx="7671">
                  <c:v>5.4617500000000076E-2</c:v>
                </c:pt>
                <c:pt idx="7672">
                  <c:v>5.4625000000000076E-2</c:v>
                </c:pt>
                <c:pt idx="7673">
                  <c:v>5.4630000000000074E-2</c:v>
                </c:pt>
                <c:pt idx="7674">
                  <c:v>5.4638500000000069E-2</c:v>
                </c:pt>
                <c:pt idx="7675">
                  <c:v>5.4699500000000061E-2</c:v>
                </c:pt>
                <c:pt idx="7676">
                  <c:v>5.4704500000000059E-2</c:v>
                </c:pt>
                <c:pt idx="7677">
                  <c:v>5.4702000000000056E-2</c:v>
                </c:pt>
                <c:pt idx="7678">
                  <c:v>5.4700000000000061E-2</c:v>
                </c:pt>
                <c:pt idx="7679">
                  <c:v>5.4697500000000066E-2</c:v>
                </c:pt>
                <c:pt idx="7680">
                  <c:v>5.4700500000000069E-2</c:v>
                </c:pt>
                <c:pt idx="7681">
                  <c:v>5.4707500000000062E-2</c:v>
                </c:pt>
                <c:pt idx="7682">
                  <c:v>5.4702500000000057E-2</c:v>
                </c:pt>
                <c:pt idx="7683">
                  <c:v>5.4706000000000053E-2</c:v>
                </c:pt>
                <c:pt idx="7684">
                  <c:v>5.4708000000000048E-2</c:v>
                </c:pt>
                <c:pt idx="7685">
                  <c:v>5.4709500000000057E-2</c:v>
                </c:pt>
                <c:pt idx="7686">
                  <c:v>5.4710000000000064E-2</c:v>
                </c:pt>
                <c:pt idx="7687">
                  <c:v>5.4710000000000057E-2</c:v>
                </c:pt>
                <c:pt idx="7688">
                  <c:v>5.4711000000000058E-2</c:v>
                </c:pt>
                <c:pt idx="7689">
                  <c:v>5.4704500000000059E-2</c:v>
                </c:pt>
                <c:pt idx="7690">
                  <c:v>5.4702500000000057E-2</c:v>
                </c:pt>
                <c:pt idx="7691">
                  <c:v>5.4699000000000053E-2</c:v>
                </c:pt>
                <c:pt idx="7692">
                  <c:v>5.4698500000000053E-2</c:v>
                </c:pt>
                <c:pt idx="7693">
                  <c:v>5.470000000000004E-2</c:v>
                </c:pt>
                <c:pt idx="7694">
                  <c:v>5.4701500000000056E-2</c:v>
                </c:pt>
                <c:pt idx="7695">
                  <c:v>5.4703000000000043E-2</c:v>
                </c:pt>
                <c:pt idx="7696">
                  <c:v>5.4710000000000043E-2</c:v>
                </c:pt>
                <c:pt idx="7697">
                  <c:v>5.4722000000000041E-2</c:v>
                </c:pt>
                <c:pt idx="7698">
                  <c:v>5.4728000000000047E-2</c:v>
                </c:pt>
                <c:pt idx="7699">
                  <c:v>5.4736000000000049E-2</c:v>
                </c:pt>
                <c:pt idx="7700">
                  <c:v>5.4744500000000057E-2</c:v>
                </c:pt>
                <c:pt idx="7701">
                  <c:v>5.4750500000000042E-2</c:v>
                </c:pt>
                <c:pt idx="7702">
                  <c:v>5.476200000000004E-2</c:v>
                </c:pt>
                <c:pt idx="7703">
                  <c:v>5.4769500000000033E-2</c:v>
                </c:pt>
                <c:pt idx="7704">
                  <c:v>5.4773500000000037E-2</c:v>
                </c:pt>
                <c:pt idx="7705">
                  <c:v>5.4783000000000026E-2</c:v>
                </c:pt>
                <c:pt idx="7706">
                  <c:v>5.4793500000000037E-2</c:v>
                </c:pt>
                <c:pt idx="7707">
                  <c:v>5.4808500000000031E-2</c:v>
                </c:pt>
                <c:pt idx="7708">
                  <c:v>5.4842000000000023E-2</c:v>
                </c:pt>
                <c:pt idx="7709">
                  <c:v>5.4852000000000026E-2</c:v>
                </c:pt>
                <c:pt idx="7710">
                  <c:v>5.486450000000001E-2</c:v>
                </c:pt>
                <c:pt idx="7711">
                  <c:v>5.4848500000000022E-2</c:v>
                </c:pt>
                <c:pt idx="7712">
                  <c:v>5.485750000000001E-2</c:v>
                </c:pt>
                <c:pt idx="7713">
                  <c:v>5.4859500000000005E-2</c:v>
                </c:pt>
                <c:pt idx="7714">
                  <c:v>5.4870000000000002E-2</c:v>
                </c:pt>
                <c:pt idx="7715">
                  <c:v>5.4872000000000011E-2</c:v>
                </c:pt>
                <c:pt idx="7716">
                  <c:v>5.4884000000000002E-2</c:v>
                </c:pt>
                <c:pt idx="7717">
                  <c:v>5.4891999999999996E-2</c:v>
                </c:pt>
                <c:pt idx="7718">
                  <c:v>5.4901999999999999E-2</c:v>
                </c:pt>
                <c:pt idx="7719">
                  <c:v>5.4912999999999997E-2</c:v>
                </c:pt>
                <c:pt idx="7720">
                  <c:v>5.4927999999999991E-2</c:v>
                </c:pt>
                <c:pt idx="7721">
                  <c:v>5.4935999999999992E-2</c:v>
                </c:pt>
                <c:pt idx="7722">
                  <c:v>5.4939499999999988E-2</c:v>
                </c:pt>
                <c:pt idx="7723">
                  <c:v>5.4946999999999996E-2</c:v>
                </c:pt>
                <c:pt idx="7724">
                  <c:v>5.4954000000000003E-2</c:v>
                </c:pt>
                <c:pt idx="7725">
                  <c:v>5.4963499999999998E-2</c:v>
                </c:pt>
                <c:pt idx="7726">
                  <c:v>5.4966000000000001E-2</c:v>
                </c:pt>
                <c:pt idx="7727">
                  <c:v>5.4969000000000004E-2</c:v>
                </c:pt>
                <c:pt idx="7728">
                  <c:v>5.4975499999999997E-2</c:v>
                </c:pt>
                <c:pt idx="7729">
                  <c:v>5.4984999999999992E-2</c:v>
                </c:pt>
                <c:pt idx="7730">
                  <c:v>5.4989999999999997E-2</c:v>
                </c:pt>
                <c:pt idx="7731">
                  <c:v>5.499649999999999E-2</c:v>
                </c:pt>
                <c:pt idx="7732">
                  <c:v>5.5006499999999986E-2</c:v>
                </c:pt>
                <c:pt idx="7733">
                  <c:v>5.5016999999999976E-2</c:v>
                </c:pt>
                <c:pt idx="7734">
                  <c:v>5.5025499999999977E-2</c:v>
                </c:pt>
                <c:pt idx="7735">
                  <c:v>5.5046499999999991E-2</c:v>
                </c:pt>
                <c:pt idx="7736">
                  <c:v>5.5053499999999991E-2</c:v>
                </c:pt>
                <c:pt idx="7737">
                  <c:v>5.5040499999999992E-2</c:v>
                </c:pt>
                <c:pt idx="7738">
                  <c:v>5.5044499999999982E-2</c:v>
                </c:pt>
                <c:pt idx="7739">
                  <c:v>5.504249999999998E-2</c:v>
                </c:pt>
                <c:pt idx="7740">
                  <c:v>5.5048499999999972E-2</c:v>
                </c:pt>
                <c:pt idx="7741">
                  <c:v>5.5052999999999984E-2</c:v>
                </c:pt>
                <c:pt idx="7742">
                  <c:v>5.5060499999999978E-2</c:v>
                </c:pt>
                <c:pt idx="7743">
                  <c:v>5.5072999999999969E-2</c:v>
                </c:pt>
                <c:pt idx="7744">
                  <c:v>5.5082499999999965E-2</c:v>
                </c:pt>
                <c:pt idx="7745">
                  <c:v>5.5093999999999956E-2</c:v>
                </c:pt>
                <c:pt idx="7746">
                  <c:v>5.5103999999999972E-2</c:v>
                </c:pt>
                <c:pt idx="7747">
                  <c:v>5.5113499999999968E-2</c:v>
                </c:pt>
                <c:pt idx="7748">
                  <c:v>5.511599999999995E-2</c:v>
                </c:pt>
                <c:pt idx="7749">
                  <c:v>5.5117499999999958E-2</c:v>
                </c:pt>
                <c:pt idx="7750">
                  <c:v>5.5117999999999959E-2</c:v>
                </c:pt>
                <c:pt idx="7751">
                  <c:v>5.5120499999999961E-2</c:v>
                </c:pt>
                <c:pt idx="7752">
                  <c:v>5.512649999999996E-2</c:v>
                </c:pt>
                <c:pt idx="7753">
                  <c:v>5.5129999999999964E-2</c:v>
                </c:pt>
                <c:pt idx="7754">
                  <c:v>5.5129499999999963E-2</c:v>
                </c:pt>
                <c:pt idx="7755">
                  <c:v>5.5131499999999972E-2</c:v>
                </c:pt>
                <c:pt idx="7756">
                  <c:v>5.5119499999999967E-2</c:v>
                </c:pt>
                <c:pt idx="7757">
                  <c:v>5.5126999999999961E-2</c:v>
                </c:pt>
                <c:pt idx="7758">
                  <c:v>5.5131999999999959E-2</c:v>
                </c:pt>
                <c:pt idx="7759">
                  <c:v>5.5135999999999956E-2</c:v>
                </c:pt>
                <c:pt idx="7760">
                  <c:v>5.5138999999999959E-2</c:v>
                </c:pt>
                <c:pt idx="7761">
                  <c:v>5.5136499999999956E-2</c:v>
                </c:pt>
                <c:pt idx="7762">
                  <c:v>5.5133499999999967E-2</c:v>
                </c:pt>
                <c:pt idx="7763">
                  <c:v>5.5131999999999959E-2</c:v>
                </c:pt>
                <c:pt idx="7764">
                  <c:v>5.5131499999999972E-2</c:v>
                </c:pt>
                <c:pt idx="7765">
                  <c:v>5.5130999999999972E-2</c:v>
                </c:pt>
                <c:pt idx="7766">
                  <c:v>5.5129499999999963E-2</c:v>
                </c:pt>
                <c:pt idx="7767">
                  <c:v>5.5131999999999966E-2</c:v>
                </c:pt>
                <c:pt idx="7768">
                  <c:v>5.5132999999999967E-2</c:v>
                </c:pt>
                <c:pt idx="7769">
                  <c:v>5.5139499999999959E-2</c:v>
                </c:pt>
                <c:pt idx="7770">
                  <c:v>5.5141999999999955E-2</c:v>
                </c:pt>
                <c:pt idx="7771">
                  <c:v>5.5149499999999956E-2</c:v>
                </c:pt>
                <c:pt idx="7772">
                  <c:v>5.5149999999999949E-2</c:v>
                </c:pt>
                <c:pt idx="7773">
                  <c:v>5.5155499999999955E-2</c:v>
                </c:pt>
                <c:pt idx="7774">
                  <c:v>5.5160499999999967E-2</c:v>
                </c:pt>
                <c:pt idx="7775">
                  <c:v>5.5176499999999962E-2</c:v>
                </c:pt>
                <c:pt idx="7776">
                  <c:v>5.5173999999999966E-2</c:v>
                </c:pt>
                <c:pt idx="7777">
                  <c:v>5.5181499999999974E-2</c:v>
                </c:pt>
                <c:pt idx="7778">
                  <c:v>5.5186999999999972E-2</c:v>
                </c:pt>
                <c:pt idx="7779">
                  <c:v>5.5196999999999975E-2</c:v>
                </c:pt>
                <c:pt idx="7780">
                  <c:v>5.5209999999999974E-2</c:v>
                </c:pt>
                <c:pt idx="7781">
                  <c:v>5.5217999999999962E-2</c:v>
                </c:pt>
                <c:pt idx="7782">
                  <c:v>5.5230499999999967E-2</c:v>
                </c:pt>
                <c:pt idx="7783">
                  <c:v>5.5192999999999964E-2</c:v>
                </c:pt>
                <c:pt idx="7784">
                  <c:v>5.5200499999999965E-2</c:v>
                </c:pt>
                <c:pt idx="7785">
                  <c:v>5.5212999999999977E-2</c:v>
                </c:pt>
                <c:pt idx="7786">
                  <c:v>5.5219999999999977E-2</c:v>
                </c:pt>
                <c:pt idx="7787">
                  <c:v>5.5223499999999974E-2</c:v>
                </c:pt>
                <c:pt idx="7788">
                  <c:v>5.522999999999998E-2</c:v>
                </c:pt>
                <c:pt idx="7789">
                  <c:v>5.5237499999999981E-2</c:v>
                </c:pt>
                <c:pt idx="7790">
                  <c:v>5.5240999999999978E-2</c:v>
                </c:pt>
                <c:pt idx="7791">
                  <c:v>5.522249999999998E-2</c:v>
                </c:pt>
                <c:pt idx="7792">
                  <c:v>5.522549999999999E-2</c:v>
                </c:pt>
                <c:pt idx="7793">
                  <c:v>5.5234499999999985E-2</c:v>
                </c:pt>
                <c:pt idx="7794">
                  <c:v>5.5240999999999978E-2</c:v>
                </c:pt>
                <c:pt idx="7795">
                  <c:v>5.5246499999999983E-2</c:v>
                </c:pt>
                <c:pt idx="7796">
                  <c:v>5.5246999999999991E-2</c:v>
                </c:pt>
                <c:pt idx="7797">
                  <c:v>5.5269499999999985E-2</c:v>
                </c:pt>
                <c:pt idx="7798">
                  <c:v>5.5269999999999993E-2</c:v>
                </c:pt>
                <c:pt idx="7799">
                  <c:v>5.5233499999999998E-2</c:v>
                </c:pt>
                <c:pt idx="7800">
                  <c:v>5.5234999999999992E-2</c:v>
                </c:pt>
                <c:pt idx="7801">
                  <c:v>5.5240499999999991E-2</c:v>
                </c:pt>
                <c:pt idx="7802">
                  <c:v>5.5236999999999987E-2</c:v>
                </c:pt>
                <c:pt idx="7803">
                  <c:v>5.5237000000000001E-2</c:v>
                </c:pt>
                <c:pt idx="7804">
                  <c:v>5.5226000000000004E-2</c:v>
                </c:pt>
                <c:pt idx="7805">
                  <c:v>5.521800000000001E-2</c:v>
                </c:pt>
                <c:pt idx="7806">
                  <c:v>5.5205499999999998E-2</c:v>
                </c:pt>
                <c:pt idx="7807">
                  <c:v>5.5196499999999996E-2</c:v>
                </c:pt>
                <c:pt idx="7808">
                  <c:v>5.5190999999999997E-2</c:v>
                </c:pt>
                <c:pt idx="7809">
                  <c:v>5.5184999999999998E-2</c:v>
                </c:pt>
                <c:pt idx="7810">
                  <c:v>5.5178000000000005E-2</c:v>
                </c:pt>
                <c:pt idx="7811">
                  <c:v>5.5170999999999998E-2</c:v>
                </c:pt>
                <c:pt idx="7812">
                  <c:v>5.5165000000000006E-2</c:v>
                </c:pt>
                <c:pt idx="7813">
                  <c:v>5.5159E-2</c:v>
                </c:pt>
                <c:pt idx="7814">
                  <c:v>5.5149999999999998E-2</c:v>
                </c:pt>
                <c:pt idx="7815">
                  <c:v>5.5150499999999998E-2</c:v>
                </c:pt>
                <c:pt idx="7816">
                  <c:v>5.5147500000000002E-2</c:v>
                </c:pt>
                <c:pt idx="7817">
                  <c:v>5.5153500000000008E-2</c:v>
                </c:pt>
                <c:pt idx="7818">
                  <c:v>5.5147000000000015E-2</c:v>
                </c:pt>
                <c:pt idx="7819">
                  <c:v>5.514850000000001E-2</c:v>
                </c:pt>
                <c:pt idx="7820">
                  <c:v>5.5156000000000011E-2</c:v>
                </c:pt>
                <c:pt idx="7821">
                  <c:v>5.5161000000000009E-2</c:v>
                </c:pt>
                <c:pt idx="7822">
                  <c:v>5.5167000000000001E-2</c:v>
                </c:pt>
                <c:pt idx="7823">
                  <c:v>5.5169000000000003E-2</c:v>
                </c:pt>
                <c:pt idx="7824">
                  <c:v>5.5176000000000017E-2</c:v>
                </c:pt>
                <c:pt idx="7825">
                  <c:v>5.5190000000000017E-2</c:v>
                </c:pt>
                <c:pt idx="7826">
                  <c:v>5.519700000000001E-2</c:v>
                </c:pt>
                <c:pt idx="7827">
                  <c:v>5.5204500000000004E-2</c:v>
                </c:pt>
                <c:pt idx="7828">
                  <c:v>5.522450000000001E-2</c:v>
                </c:pt>
                <c:pt idx="7829">
                  <c:v>5.523900000000001E-2</c:v>
                </c:pt>
                <c:pt idx="7830">
                  <c:v>5.52425E-2</c:v>
                </c:pt>
                <c:pt idx="7831">
                  <c:v>5.5250499999999994E-2</c:v>
                </c:pt>
                <c:pt idx="7832">
                  <c:v>5.5261999999999992E-2</c:v>
                </c:pt>
                <c:pt idx="7833">
                  <c:v>5.5279499999999995E-2</c:v>
                </c:pt>
                <c:pt idx="7834">
                  <c:v>5.5292499999999994E-2</c:v>
                </c:pt>
                <c:pt idx="7835">
                  <c:v>5.5306999999999995E-2</c:v>
                </c:pt>
                <c:pt idx="7836">
                  <c:v>5.5318999999999993E-2</c:v>
                </c:pt>
                <c:pt idx="7837">
                  <c:v>5.5334000000000001E-2</c:v>
                </c:pt>
                <c:pt idx="7838">
                  <c:v>5.5345500000000013E-2</c:v>
                </c:pt>
                <c:pt idx="7839">
                  <c:v>5.5359000000000005E-2</c:v>
                </c:pt>
                <c:pt idx="7840">
                  <c:v>5.5365500000000019E-2</c:v>
                </c:pt>
                <c:pt idx="7841">
                  <c:v>5.5373500000000006E-2</c:v>
                </c:pt>
                <c:pt idx="7842">
                  <c:v>5.5376500000000023E-2</c:v>
                </c:pt>
                <c:pt idx="7843">
                  <c:v>5.538350000000003E-2</c:v>
                </c:pt>
                <c:pt idx="7844">
                  <c:v>5.5381500000000028E-2</c:v>
                </c:pt>
                <c:pt idx="7845">
                  <c:v>5.5382500000000022E-2</c:v>
                </c:pt>
                <c:pt idx="7846">
                  <c:v>5.5383500000000023E-2</c:v>
                </c:pt>
                <c:pt idx="7847">
                  <c:v>5.5398000000000017E-2</c:v>
                </c:pt>
                <c:pt idx="7848">
                  <c:v>5.5402500000000014E-2</c:v>
                </c:pt>
                <c:pt idx="7849">
                  <c:v>5.5411000000000016E-2</c:v>
                </c:pt>
                <c:pt idx="7850">
                  <c:v>5.5407500000000019E-2</c:v>
                </c:pt>
                <c:pt idx="7851">
                  <c:v>5.5412500000000017E-2</c:v>
                </c:pt>
                <c:pt idx="7852">
                  <c:v>5.5417500000000015E-2</c:v>
                </c:pt>
                <c:pt idx="7853">
                  <c:v>5.542200000000002E-2</c:v>
                </c:pt>
                <c:pt idx="7854">
                  <c:v>5.5431000000000015E-2</c:v>
                </c:pt>
                <c:pt idx="7855">
                  <c:v>5.5442500000000026E-2</c:v>
                </c:pt>
                <c:pt idx="7856">
                  <c:v>5.544950000000002E-2</c:v>
                </c:pt>
                <c:pt idx="7857">
                  <c:v>5.5452500000000009E-2</c:v>
                </c:pt>
                <c:pt idx="7858">
                  <c:v>5.5457000000000006E-2</c:v>
                </c:pt>
                <c:pt idx="7859">
                  <c:v>5.5462000000000004E-2</c:v>
                </c:pt>
                <c:pt idx="7860">
                  <c:v>5.5467000000000002E-2</c:v>
                </c:pt>
                <c:pt idx="7861">
                  <c:v>5.5477500000000006E-2</c:v>
                </c:pt>
                <c:pt idx="7862">
                  <c:v>5.5485000000000007E-2</c:v>
                </c:pt>
                <c:pt idx="7863">
                  <c:v>5.549500000000001E-2</c:v>
                </c:pt>
                <c:pt idx="7864">
                  <c:v>5.5508500000000016E-2</c:v>
                </c:pt>
                <c:pt idx="7865">
                  <c:v>5.5516000000000017E-2</c:v>
                </c:pt>
                <c:pt idx="7866">
                  <c:v>5.5528500000000022E-2</c:v>
                </c:pt>
                <c:pt idx="7867">
                  <c:v>5.5542500000000015E-2</c:v>
                </c:pt>
                <c:pt idx="7868">
                  <c:v>5.5562000000000021E-2</c:v>
                </c:pt>
                <c:pt idx="7869">
                  <c:v>5.5568000000000027E-2</c:v>
                </c:pt>
                <c:pt idx="7870">
                  <c:v>5.5575500000000035E-2</c:v>
                </c:pt>
                <c:pt idx="7871">
                  <c:v>5.5586000000000017E-2</c:v>
                </c:pt>
                <c:pt idx="7872">
                  <c:v>5.5597000000000014E-2</c:v>
                </c:pt>
                <c:pt idx="7873">
                  <c:v>5.5609500000000006E-2</c:v>
                </c:pt>
                <c:pt idx="7874">
                  <c:v>5.5618500000000008E-2</c:v>
                </c:pt>
                <c:pt idx="7875">
                  <c:v>5.5629499999999998E-2</c:v>
                </c:pt>
                <c:pt idx="7876">
                  <c:v>5.5640500000000002E-2</c:v>
                </c:pt>
                <c:pt idx="7877">
                  <c:v>5.5656000000000011E-2</c:v>
                </c:pt>
                <c:pt idx="7878">
                  <c:v>5.5673500000000015E-2</c:v>
                </c:pt>
                <c:pt idx="7879">
                  <c:v>5.568950000000001E-2</c:v>
                </c:pt>
                <c:pt idx="7880">
                  <c:v>5.5699500000000006E-2</c:v>
                </c:pt>
                <c:pt idx="7881">
                  <c:v>5.5737000000000009E-2</c:v>
                </c:pt>
                <c:pt idx="7882">
                  <c:v>5.5748500000000006E-2</c:v>
                </c:pt>
                <c:pt idx="7883">
                  <c:v>5.5762500000000007E-2</c:v>
                </c:pt>
                <c:pt idx="7884">
                  <c:v>5.5772499999999996E-2</c:v>
                </c:pt>
                <c:pt idx="7885">
                  <c:v>5.5786000000000009E-2</c:v>
                </c:pt>
                <c:pt idx="7886">
                  <c:v>5.5802000000000004E-2</c:v>
                </c:pt>
                <c:pt idx="7887">
                  <c:v>5.5816000000000004E-2</c:v>
                </c:pt>
                <c:pt idx="7888">
                  <c:v>5.5831000000000006E-2</c:v>
                </c:pt>
                <c:pt idx="7889">
                  <c:v>5.5849500000000017E-2</c:v>
                </c:pt>
                <c:pt idx="7890">
                  <c:v>5.586350000000001E-2</c:v>
                </c:pt>
                <c:pt idx="7891">
                  <c:v>5.5878000000000011E-2</c:v>
                </c:pt>
                <c:pt idx="7892">
                  <c:v>5.5895000000000007E-2</c:v>
                </c:pt>
                <c:pt idx="7893">
                  <c:v>5.590750000000002E-2</c:v>
                </c:pt>
                <c:pt idx="7894">
                  <c:v>5.5914000000000012E-2</c:v>
                </c:pt>
                <c:pt idx="7895">
                  <c:v>5.5934500000000005E-2</c:v>
                </c:pt>
                <c:pt idx="7896">
                  <c:v>5.5944000000000015E-2</c:v>
                </c:pt>
                <c:pt idx="7897">
                  <c:v>5.5948500000000012E-2</c:v>
                </c:pt>
                <c:pt idx="7898">
                  <c:v>5.5958500000000001E-2</c:v>
                </c:pt>
                <c:pt idx="7899">
                  <c:v>5.5968000000000011E-2</c:v>
                </c:pt>
                <c:pt idx="7900">
                  <c:v>5.5974000000000003E-2</c:v>
                </c:pt>
                <c:pt idx="7901">
                  <c:v>5.5986000000000008E-2</c:v>
                </c:pt>
                <c:pt idx="7902">
                  <c:v>5.5993500000000009E-2</c:v>
                </c:pt>
                <c:pt idx="7903">
                  <c:v>5.6004000000000012E-2</c:v>
                </c:pt>
                <c:pt idx="7904">
                  <c:v>5.6017500000000012E-2</c:v>
                </c:pt>
                <c:pt idx="7905">
                  <c:v>5.6024500000000005E-2</c:v>
                </c:pt>
                <c:pt idx="7906">
                  <c:v>5.6027000000000007E-2</c:v>
                </c:pt>
                <c:pt idx="7907">
                  <c:v>5.6030999999999997E-2</c:v>
                </c:pt>
                <c:pt idx="7908">
                  <c:v>5.6036500000000003E-2</c:v>
                </c:pt>
                <c:pt idx="7909">
                  <c:v>5.6047999999999994E-2</c:v>
                </c:pt>
                <c:pt idx="7910">
                  <c:v>5.6058999999999991E-2</c:v>
                </c:pt>
                <c:pt idx="7911">
                  <c:v>5.6064499999999989E-2</c:v>
                </c:pt>
                <c:pt idx="7912">
                  <c:v>5.6076499999999994E-2</c:v>
                </c:pt>
                <c:pt idx="7913">
                  <c:v>5.6093499999999998E-2</c:v>
                </c:pt>
                <c:pt idx="7914">
                  <c:v>5.6105000000000002E-2</c:v>
                </c:pt>
                <c:pt idx="7915">
                  <c:v>5.6123999999999993E-2</c:v>
                </c:pt>
                <c:pt idx="7916">
                  <c:v>5.6136999999999986E-2</c:v>
                </c:pt>
                <c:pt idx="7917">
                  <c:v>5.6147499999999989E-2</c:v>
                </c:pt>
                <c:pt idx="7918">
                  <c:v>5.6161500000000003E-2</c:v>
                </c:pt>
                <c:pt idx="7919">
                  <c:v>5.6180500000000008E-2</c:v>
                </c:pt>
                <c:pt idx="7920">
                  <c:v>5.6196500000000003E-2</c:v>
                </c:pt>
                <c:pt idx="7921">
                  <c:v>5.6211999999999998E-2</c:v>
                </c:pt>
                <c:pt idx="7922">
                  <c:v>5.6228499999999994E-2</c:v>
                </c:pt>
                <c:pt idx="7923">
                  <c:v>5.6241999999999993E-2</c:v>
                </c:pt>
                <c:pt idx="7924">
                  <c:v>5.625899999999999E-2</c:v>
                </c:pt>
                <c:pt idx="7925">
                  <c:v>5.6267999999999992E-2</c:v>
                </c:pt>
                <c:pt idx="7926">
                  <c:v>5.6284999999999988E-2</c:v>
                </c:pt>
                <c:pt idx="7927">
                  <c:v>5.6299999999999989E-2</c:v>
                </c:pt>
                <c:pt idx="7928">
                  <c:v>5.6312499999999988E-2</c:v>
                </c:pt>
                <c:pt idx="7929">
                  <c:v>5.6322499999999991E-2</c:v>
                </c:pt>
                <c:pt idx="7930">
                  <c:v>5.6332499999999994E-2</c:v>
                </c:pt>
                <c:pt idx="7931">
                  <c:v>5.6248999999999993E-2</c:v>
                </c:pt>
                <c:pt idx="7932">
                  <c:v>5.6260499999999991E-2</c:v>
                </c:pt>
                <c:pt idx="7933">
                  <c:v>5.6267499999999984E-2</c:v>
                </c:pt>
                <c:pt idx="7934">
                  <c:v>5.6271999999999975E-2</c:v>
                </c:pt>
                <c:pt idx="7935">
                  <c:v>5.6265999999999969E-2</c:v>
                </c:pt>
                <c:pt idx="7936">
                  <c:v>5.6270999999999981E-2</c:v>
                </c:pt>
                <c:pt idx="7937">
                  <c:v>5.6271999999999975E-2</c:v>
                </c:pt>
                <c:pt idx="7938">
                  <c:v>5.6279499999999975E-2</c:v>
                </c:pt>
                <c:pt idx="7939">
                  <c:v>5.6288999999999964E-2</c:v>
                </c:pt>
                <c:pt idx="7940">
                  <c:v>5.6289999999999972E-2</c:v>
                </c:pt>
                <c:pt idx="7941">
                  <c:v>5.6293499999999969E-2</c:v>
                </c:pt>
                <c:pt idx="7942">
                  <c:v>5.6295999999999964E-2</c:v>
                </c:pt>
                <c:pt idx="7943">
                  <c:v>5.6294999999999963E-2</c:v>
                </c:pt>
                <c:pt idx="7944">
                  <c:v>5.6304499999999959E-2</c:v>
                </c:pt>
                <c:pt idx="7945">
                  <c:v>5.6306999999999954E-2</c:v>
                </c:pt>
                <c:pt idx="7946">
                  <c:v>5.6310999999999958E-2</c:v>
                </c:pt>
                <c:pt idx="7947">
                  <c:v>5.631949999999996E-2</c:v>
                </c:pt>
                <c:pt idx="7948">
                  <c:v>5.6329999999999963E-2</c:v>
                </c:pt>
                <c:pt idx="7949">
                  <c:v>5.6340499999999967E-2</c:v>
                </c:pt>
                <c:pt idx="7950">
                  <c:v>5.6349999999999963E-2</c:v>
                </c:pt>
                <c:pt idx="7951">
                  <c:v>5.6364999999999971E-2</c:v>
                </c:pt>
                <c:pt idx="7952">
                  <c:v>5.6368999999999975E-2</c:v>
                </c:pt>
                <c:pt idx="7953">
                  <c:v>5.6377499999999969E-2</c:v>
                </c:pt>
                <c:pt idx="7954">
                  <c:v>5.6386499999999978E-2</c:v>
                </c:pt>
                <c:pt idx="7955">
                  <c:v>5.6390999999999976E-2</c:v>
                </c:pt>
                <c:pt idx="7956">
                  <c:v>5.6415499999999973E-2</c:v>
                </c:pt>
                <c:pt idx="7957">
                  <c:v>5.6425499999999983E-2</c:v>
                </c:pt>
                <c:pt idx="7958">
                  <c:v>5.6438999999999989E-2</c:v>
                </c:pt>
                <c:pt idx="7959">
                  <c:v>5.6451999999999988E-2</c:v>
                </c:pt>
                <c:pt idx="7960">
                  <c:v>5.6469999999999985E-2</c:v>
                </c:pt>
                <c:pt idx="7961">
                  <c:v>5.6483999999999979E-2</c:v>
                </c:pt>
                <c:pt idx="7962">
                  <c:v>5.6498499999999986E-2</c:v>
                </c:pt>
                <c:pt idx="7963">
                  <c:v>5.6512999999999994E-2</c:v>
                </c:pt>
                <c:pt idx="7964">
                  <c:v>5.6522499999999989E-2</c:v>
                </c:pt>
                <c:pt idx="7965">
                  <c:v>5.6531999999999992E-2</c:v>
                </c:pt>
                <c:pt idx="7966">
                  <c:v>5.6539499999999993E-2</c:v>
                </c:pt>
                <c:pt idx="7967">
                  <c:v>5.6545999999999992E-2</c:v>
                </c:pt>
                <c:pt idx="7968">
                  <c:v>5.6553999999999993E-2</c:v>
                </c:pt>
                <c:pt idx="7969">
                  <c:v>5.6559999999999999E-2</c:v>
                </c:pt>
                <c:pt idx="7970">
                  <c:v>5.6566999999999999E-2</c:v>
                </c:pt>
                <c:pt idx="7971">
                  <c:v>5.6572000000000004E-2</c:v>
                </c:pt>
                <c:pt idx="7972">
                  <c:v>5.6585000000000003E-2</c:v>
                </c:pt>
                <c:pt idx="7973">
                  <c:v>5.6594000000000005E-2</c:v>
                </c:pt>
                <c:pt idx="7974">
                  <c:v>5.6598500000000017E-2</c:v>
                </c:pt>
                <c:pt idx="7975">
                  <c:v>5.6604500000000016E-2</c:v>
                </c:pt>
                <c:pt idx="7976">
                  <c:v>5.6615500000000013E-2</c:v>
                </c:pt>
                <c:pt idx="7977">
                  <c:v>5.6617000000000008E-2</c:v>
                </c:pt>
                <c:pt idx="7978">
                  <c:v>5.6619500000000003E-2</c:v>
                </c:pt>
                <c:pt idx="7979">
                  <c:v>5.661200000000001E-2</c:v>
                </c:pt>
                <c:pt idx="7980">
                  <c:v>5.6614000000000012E-2</c:v>
                </c:pt>
                <c:pt idx="7981">
                  <c:v>5.6616000000000007E-2</c:v>
                </c:pt>
                <c:pt idx="7982">
                  <c:v>5.6618000000000002E-2</c:v>
                </c:pt>
                <c:pt idx="7983">
                  <c:v>5.6618000000000016E-2</c:v>
                </c:pt>
                <c:pt idx="7984">
                  <c:v>5.6621500000000012E-2</c:v>
                </c:pt>
                <c:pt idx="7985">
                  <c:v>5.6627000000000004E-2</c:v>
                </c:pt>
                <c:pt idx="7986">
                  <c:v>5.6632000000000016E-2</c:v>
                </c:pt>
                <c:pt idx="7987">
                  <c:v>5.6635500000000019E-2</c:v>
                </c:pt>
                <c:pt idx="7988">
                  <c:v>5.6651500000000014E-2</c:v>
                </c:pt>
                <c:pt idx="7989">
                  <c:v>5.6648500000000018E-2</c:v>
                </c:pt>
                <c:pt idx="7990">
                  <c:v>5.6650000000000027E-2</c:v>
                </c:pt>
                <c:pt idx="7991">
                  <c:v>5.6650000000000027E-2</c:v>
                </c:pt>
                <c:pt idx="7992">
                  <c:v>5.6652000000000029E-2</c:v>
                </c:pt>
                <c:pt idx="7993">
                  <c:v>5.6654000000000038E-2</c:v>
                </c:pt>
                <c:pt idx="7994">
                  <c:v>5.6656000000000033E-2</c:v>
                </c:pt>
                <c:pt idx="7995">
                  <c:v>5.6657500000000034E-2</c:v>
                </c:pt>
                <c:pt idx="7996">
                  <c:v>5.6664000000000027E-2</c:v>
                </c:pt>
                <c:pt idx="7997">
                  <c:v>5.666750000000003E-2</c:v>
                </c:pt>
                <c:pt idx="7998">
                  <c:v>5.6673000000000036E-2</c:v>
                </c:pt>
                <c:pt idx="7999">
                  <c:v>5.6712500000000034E-2</c:v>
                </c:pt>
                <c:pt idx="8000">
                  <c:v>5.6716000000000023E-2</c:v>
                </c:pt>
                <c:pt idx="8001">
                  <c:v>5.671300000000002E-2</c:v>
                </c:pt>
                <c:pt idx="8002">
                  <c:v>5.6715500000000023E-2</c:v>
                </c:pt>
                <c:pt idx="8003">
                  <c:v>5.6721000000000021E-2</c:v>
                </c:pt>
                <c:pt idx="8004">
                  <c:v>5.6729000000000022E-2</c:v>
                </c:pt>
                <c:pt idx="8005">
                  <c:v>5.6732000000000025E-2</c:v>
                </c:pt>
                <c:pt idx="8006">
                  <c:v>5.674000000000002E-2</c:v>
                </c:pt>
                <c:pt idx="8007">
                  <c:v>5.6748000000000021E-2</c:v>
                </c:pt>
                <c:pt idx="8008">
                  <c:v>5.6755000000000014E-2</c:v>
                </c:pt>
                <c:pt idx="8009">
                  <c:v>5.6762500000000014E-2</c:v>
                </c:pt>
                <c:pt idx="8010">
                  <c:v>5.6774000000000012E-2</c:v>
                </c:pt>
                <c:pt idx="8011">
                  <c:v>5.6782000000000013E-2</c:v>
                </c:pt>
                <c:pt idx="8012">
                  <c:v>5.6788000000000019E-2</c:v>
                </c:pt>
                <c:pt idx="8013">
                  <c:v>5.6792500000000003E-2</c:v>
                </c:pt>
                <c:pt idx="8014">
                  <c:v>5.6797500000000015E-2</c:v>
                </c:pt>
                <c:pt idx="8015">
                  <c:v>5.6774000000000005E-2</c:v>
                </c:pt>
                <c:pt idx="8016">
                  <c:v>5.6783000000000007E-2</c:v>
                </c:pt>
                <c:pt idx="8017">
                  <c:v>5.6789500000000007E-2</c:v>
                </c:pt>
                <c:pt idx="8018">
                  <c:v>5.6801000000000011E-2</c:v>
                </c:pt>
                <c:pt idx="8019">
                  <c:v>5.6807000000000024E-2</c:v>
                </c:pt>
                <c:pt idx="8020">
                  <c:v>5.6810500000000028E-2</c:v>
                </c:pt>
                <c:pt idx="8021">
                  <c:v>5.6816000000000033E-2</c:v>
                </c:pt>
                <c:pt idx="8022">
                  <c:v>5.6817500000000028E-2</c:v>
                </c:pt>
                <c:pt idx="8023">
                  <c:v>5.6822000000000025E-2</c:v>
                </c:pt>
                <c:pt idx="8024">
                  <c:v>5.6801000000000018E-2</c:v>
                </c:pt>
                <c:pt idx="8025">
                  <c:v>5.678900000000002E-2</c:v>
                </c:pt>
                <c:pt idx="8026">
                  <c:v>5.6784500000000022E-2</c:v>
                </c:pt>
                <c:pt idx="8027">
                  <c:v>5.6779000000000017E-2</c:v>
                </c:pt>
                <c:pt idx="8028">
                  <c:v>5.6779000000000031E-2</c:v>
                </c:pt>
                <c:pt idx="8029">
                  <c:v>5.6775500000000027E-2</c:v>
                </c:pt>
                <c:pt idx="8030">
                  <c:v>5.6768500000000027E-2</c:v>
                </c:pt>
                <c:pt idx="8031">
                  <c:v>5.6770000000000022E-2</c:v>
                </c:pt>
                <c:pt idx="8032">
                  <c:v>5.6767000000000019E-2</c:v>
                </c:pt>
                <c:pt idx="8033">
                  <c:v>5.6769000000000028E-2</c:v>
                </c:pt>
                <c:pt idx="8034">
                  <c:v>5.6770500000000029E-2</c:v>
                </c:pt>
                <c:pt idx="8035">
                  <c:v>5.6769500000000021E-2</c:v>
                </c:pt>
                <c:pt idx="8036">
                  <c:v>5.6771500000000016E-2</c:v>
                </c:pt>
                <c:pt idx="8037">
                  <c:v>5.677100000000003E-2</c:v>
                </c:pt>
                <c:pt idx="8038">
                  <c:v>5.677100000000003E-2</c:v>
                </c:pt>
                <c:pt idx="8039">
                  <c:v>5.6770000000000029E-2</c:v>
                </c:pt>
                <c:pt idx="8040">
                  <c:v>5.677100000000003E-2</c:v>
                </c:pt>
                <c:pt idx="8041">
                  <c:v>5.6776000000000035E-2</c:v>
                </c:pt>
                <c:pt idx="8042">
                  <c:v>5.6781000000000033E-2</c:v>
                </c:pt>
                <c:pt idx="8043">
                  <c:v>5.6789500000000021E-2</c:v>
                </c:pt>
                <c:pt idx="8044">
                  <c:v>5.6802500000000027E-2</c:v>
                </c:pt>
                <c:pt idx="8045">
                  <c:v>5.6813000000000023E-2</c:v>
                </c:pt>
                <c:pt idx="8046">
                  <c:v>5.682350000000002E-2</c:v>
                </c:pt>
                <c:pt idx="8047">
                  <c:v>5.6819000000000008E-2</c:v>
                </c:pt>
                <c:pt idx="8048">
                  <c:v>5.6830000000000019E-2</c:v>
                </c:pt>
                <c:pt idx="8049">
                  <c:v>5.6832500000000008E-2</c:v>
                </c:pt>
                <c:pt idx="8050">
                  <c:v>5.6839500000000001E-2</c:v>
                </c:pt>
                <c:pt idx="8051">
                  <c:v>5.6833000000000002E-2</c:v>
                </c:pt>
                <c:pt idx="8052">
                  <c:v>5.68455E-2</c:v>
                </c:pt>
                <c:pt idx="8053">
                  <c:v>5.6856999999999998E-2</c:v>
                </c:pt>
                <c:pt idx="8054">
                  <c:v>5.6863999999999991E-2</c:v>
                </c:pt>
                <c:pt idx="8055">
                  <c:v>5.6874499999999995E-2</c:v>
                </c:pt>
                <c:pt idx="8056">
                  <c:v>5.6884500000000005E-2</c:v>
                </c:pt>
                <c:pt idx="8057">
                  <c:v>5.68935E-2</c:v>
                </c:pt>
                <c:pt idx="8058">
                  <c:v>5.6901500000000001E-2</c:v>
                </c:pt>
                <c:pt idx="8059">
                  <c:v>5.6912500000000005E-2</c:v>
                </c:pt>
                <c:pt idx="8060">
                  <c:v>5.6919500000000005E-2</c:v>
                </c:pt>
                <c:pt idx="8061">
                  <c:v>5.6923000000000001E-2</c:v>
                </c:pt>
                <c:pt idx="8062">
                  <c:v>5.6926500000000005E-2</c:v>
                </c:pt>
                <c:pt idx="8063">
                  <c:v>5.6930000000000008E-2</c:v>
                </c:pt>
                <c:pt idx="8064">
                  <c:v>5.6938499999999996E-2</c:v>
                </c:pt>
                <c:pt idx="8065">
                  <c:v>5.6945499999999996E-2</c:v>
                </c:pt>
                <c:pt idx="8066">
                  <c:v>5.6945999999999997E-2</c:v>
                </c:pt>
                <c:pt idx="8067">
                  <c:v>5.6949E-2</c:v>
                </c:pt>
                <c:pt idx="8068">
                  <c:v>5.6954999999999999E-2</c:v>
                </c:pt>
                <c:pt idx="8069">
                  <c:v>5.6958000000000002E-2</c:v>
                </c:pt>
                <c:pt idx="8070">
                  <c:v>5.6960500000000004E-2</c:v>
                </c:pt>
                <c:pt idx="8071">
                  <c:v>5.6960500000000004E-2</c:v>
                </c:pt>
                <c:pt idx="8072">
                  <c:v>5.696650000000001E-2</c:v>
                </c:pt>
                <c:pt idx="8073">
                  <c:v>5.6967000000000011E-2</c:v>
                </c:pt>
                <c:pt idx="8074">
                  <c:v>5.6967500000000004E-2</c:v>
                </c:pt>
                <c:pt idx="8075">
                  <c:v>5.6967000000000011E-2</c:v>
                </c:pt>
                <c:pt idx="8076">
                  <c:v>5.6973500000000003E-2</c:v>
                </c:pt>
                <c:pt idx="8077">
                  <c:v>5.6973500000000003E-2</c:v>
                </c:pt>
                <c:pt idx="8078">
                  <c:v>5.6975999999999999E-2</c:v>
                </c:pt>
                <c:pt idx="8079">
                  <c:v>5.6979499999999995E-2</c:v>
                </c:pt>
                <c:pt idx="8080">
                  <c:v>5.6983499999999992E-2</c:v>
                </c:pt>
                <c:pt idx="8081">
                  <c:v>5.6960499999999997E-2</c:v>
                </c:pt>
                <c:pt idx="8082">
                  <c:v>5.6969499999999999E-2</c:v>
                </c:pt>
                <c:pt idx="8083">
                  <c:v>5.6971500000000008E-2</c:v>
                </c:pt>
                <c:pt idx="8084">
                  <c:v>5.6976500000000013E-2</c:v>
                </c:pt>
                <c:pt idx="8085">
                  <c:v>5.6977500000000021E-2</c:v>
                </c:pt>
                <c:pt idx="8086">
                  <c:v>5.6977000000000021E-2</c:v>
                </c:pt>
                <c:pt idx="8087">
                  <c:v>5.6974500000000011E-2</c:v>
                </c:pt>
                <c:pt idx="8088">
                  <c:v>5.6975500000000005E-2</c:v>
                </c:pt>
                <c:pt idx="8089">
                  <c:v>5.6977500000000007E-2</c:v>
                </c:pt>
                <c:pt idx="8090">
                  <c:v>5.6978500000000008E-2</c:v>
                </c:pt>
                <c:pt idx="8091">
                  <c:v>5.6984500000000014E-2</c:v>
                </c:pt>
                <c:pt idx="8092">
                  <c:v>5.6987999999999997E-2</c:v>
                </c:pt>
                <c:pt idx="8093">
                  <c:v>5.6995499999999998E-2</c:v>
                </c:pt>
                <c:pt idx="8094">
                  <c:v>5.7002999999999998E-2</c:v>
                </c:pt>
                <c:pt idx="8095">
                  <c:v>5.6996499999999999E-2</c:v>
                </c:pt>
                <c:pt idx="8096">
                  <c:v>5.6997000000000006E-2</c:v>
                </c:pt>
                <c:pt idx="8097">
                  <c:v>5.6996499999999999E-2</c:v>
                </c:pt>
                <c:pt idx="8098">
                  <c:v>5.6998000000000007E-2</c:v>
                </c:pt>
                <c:pt idx="8099">
                  <c:v>5.6998E-2</c:v>
                </c:pt>
                <c:pt idx="8100">
                  <c:v>5.7006500000000002E-2</c:v>
                </c:pt>
                <c:pt idx="8101">
                  <c:v>5.7005000000000007E-2</c:v>
                </c:pt>
                <c:pt idx="8102">
                  <c:v>5.7011000000000013E-2</c:v>
                </c:pt>
                <c:pt idx="8103">
                  <c:v>5.7010500000000013E-2</c:v>
                </c:pt>
                <c:pt idx="8104">
                  <c:v>5.7010500000000013E-2</c:v>
                </c:pt>
                <c:pt idx="8105">
                  <c:v>5.7013000000000015E-2</c:v>
                </c:pt>
                <c:pt idx="8106">
                  <c:v>5.7017000000000005E-2</c:v>
                </c:pt>
                <c:pt idx="8107">
                  <c:v>5.7020500000000009E-2</c:v>
                </c:pt>
                <c:pt idx="8108">
                  <c:v>5.7023499999999998E-2</c:v>
                </c:pt>
                <c:pt idx="8109">
                  <c:v>5.7015999999999997E-2</c:v>
                </c:pt>
                <c:pt idx="8110">
                  <c:v>5.7008500000000011E-2</c:v>
                </c:pt>
                <c:pt idx="8111">
                  <c:v>5.70045E-2</c:v>
                </c:pt>
                <c:pt idx="8112">
                  <c:v>5.7001500000000017E-2</c:v>
                </c:pt>
                <c:pt idx="8113">
                  <c:v>5.6998500000000014E-2</c:v>
                </c:pt>
                <c:pt idx="8114">
                  <c:v>5.6993000000000016E-2</c:v>
                </c:pt>
                <c:pt idx="8115">
                  <c:v>5.6991000000000014E-2</c:v>
                </c:pt>
                <c:pt idx="8116">
                  <c:v>5.6983000000000013E-2</c:v>
                </c:pt>
                <c:pt idx="8117">
                  <c:v>5.6981000000000018E-2</c:v>
                </c:pt>
                <c:pt idx="8118">
                  <c:v>5.6973500000000031E-2</c:v>
                </c:pt>
                <c:pt idx="8119">
                  <c:v>5.6964500000000022E-2</c:v>
                </c:pt>
                <c:pt idx="8120">
                  <c:v>5.6954000000000032E-2</c:v>
                </c:pt>
                <c:pt idx="8121">
                  <c:v>5.6943000000000035E-2</c:v>
                </c:pt>
                <c:pt idx="8122">
                  <c:v>5.6939500000000046E-2</c:v>
                </c:pt>
                <c:pt idx="8123">
                  <c:v>5.6936500000000043E-2</c:v>
                </c:pt>
                <c:pt idx="8124">
                  <c:v>5.6930500000000037E-2</c:v>
                </c:pt>
                <c:pt idx="8125">
                  <c:v>5.692650000000004E-2</c:v>
                </c:pt>
                <c:pt idx="8126">
                  <c:v>5.6920500000000034E-2</c:v>
                </c:pt>
                <c:pt idx="8127">
                  <c:v>5.6917000000000051E-2</c:v>
                </c:pt>
                <c:pt idx="8128">
                  <c:v>5.6911500000000038E-2</c:v>
                </c:pt>
                <c:pt idx="8129">
                  <c:v>5.6912000000000046E-2</c:v>
                </c:pt>
                <c:pt idx="8130">
                  <c:v>5.6910500000000051E-2</c:v>
                </c:pt>
                <c:pt idx="8131">
                  <c:v>5.7002500000000046E-2</c:v>
                </c:pt>
                <c:pt idx="8132">
                  <c:v>5.7002000000000053E-2</c:v>
                </c:pt>
                <c:pt idx="8133">
                  <c:v>5.7002000000000053E-2</c:v>
                </c:pt>
                <c:pt idx="8134">
                  <c:v>5.7001000000000052E-2</c:v>
                </c:pt>
                <c:pt idx="8135">
                  <c:v>5.700250000000006E-2</c:v>
                </c:pt>
                <c:pt idx="8136">
                  <c:v>5.7010500000000054E-2</c:v>
                </c:pt>
                <c:pt idx="8137">
                  <c:v>5.7023500000000053E-2</c:v>
                </c:pt>
                <c:pt idx="8138">
                  <c:v>5.7029000000000052E-2</c:v>
                </c:pt>
                <c:pt idx="8139">
                  <c:v>5.7034500000000043E-2</c:v>
                </c:pt>
                <c:pt idx="8140">
                  <c:v>5.7039500000000042E-2</c:v>
                </c:pt>
                <c:pt idx="8141">
                  <c:v>5.7050500000000046E-2</c:v>
                </c:pt>
                <c:pt idx="8142">
                  <c:v>5.705850000000004E-2</c:v>
                </c:pt>
                <c:pt idx="8143">
                  <c:v>5.7066500000000048E-2</c:v>
                </c:pt>
                <c:pt idx="8144">
                  <c:v>5.7072000000000046E-2</c:v>
                </c:pt>
                <c:pt idx="8145">
                  <c:v>5.707550000000005E-2</c:v>
                </c:pt>
                <c:pt idx="8146">
                  <c:v>5.7080500000000055E-2</c:v>
                </c:pt>
                <c:pt idx="8147">
                  <c:v>5.7043000000000052E-2</c:v>
                </c:pt>
                <c:pt idx="8148">
                  <c:v>5.704750000000005E-2</c:v>
                </c:pt>
                <c:pt idx="8149">
                  <c:v>5.7049500000000045E-2</c:v>
                </c:pt>
                <c:pt idx="8150">
                  <c:v>5.7054000000000042E-2</c:v>
                </c:pt>
                <c:pt idx="8151">
                  <c:v>5.7052500000000048E-2</c:v>
                </c:pt>
                <c:pt idx="8152">
                  <c:v>5.7059000000000054E-2</c:v>
                </c:pt>
                <c:pt idx="8153">
                  <c:v>5.7063000000000051E-2</c:v>
                </c:pt>
                <c:pt idx="8154">
                  <c:v>5.7067000000000062E-2</c:v>
                </c:pt>
                <c:pt idx="8155">
                  <c:v>5.7075000000000049E-2</c:v>
                </c:pt>
                <c:pt idx="8156">
                  <c:v>5.7074500000000049E-2</c:v>
                </c:pt>
                <c:pt idx="8157">
                  <c:v>5.7072000000000046E-2</c:v>
                </c:pt>
                <c:pt idx="8158">
                  <c:v>5.7071500000000032E-2</c:v>
                </c:pt>
                <c:pt idx="8159">
                  <c:v>5.7070500000000031E-2</c:v>
                </c:pt>
                <c:pt idx="8160">
                  <c:v>5.7068500000000029E-2</c:v>
                </c:pt>
                <c:pt idx="8161">
                  <c:v>5.7068000000000035E-2</c:v>
                </c:pt>
                <c:pt idx="8162">
                  <c:v>5.7068500000000029E-2</c:v>
                </c:pt>
                <c:pt idx="8163">
                  <c:v>5.7070000000000023E-2</c:v>
                </c:pt>
                <c:pt idx="8164">
                  <c:v>5.7076000000000029E-2</c:v>
                </c:pt>
                <c:pt idx="8165">
                  <c:v>5.7078000000000031E-2</c:v>
                </c:pt>
                <c:pt idx="8166">
                  <c:v>5.7082500000000043E-2</c:v>
                </c:pt>
                <c:pt idx="8167">
                  <c:v>5.7088000000000035E-2</c:v>
                </c:pt>
                <c:pt idx="8168">
                  <c:v>5.7092500000000032E-2</c:v>
                </c:pt>
                <c:pt idx="8169">
                  <c:v>5.7098000000000031E-2</c:v>
                </c:pt>
                <c:pt idx="8170">
                  <c:v>5.7102500000000028E-2</c:v>
                </c:pt>
                <c:pt idx="8171">
                  <c:v>5.7107500000000019E-2</c:v>
                </c:pt>
                <c:pt idx="8172">
                  <c:v>5.7111500000000016E-2</c:v>
                </c:pt>
                <c:pt idx="8173">
                  <c:v>5.7111500000000016E-2</c:v>
                </c:pt>
                <c:pt idx="8174">
                  <c:v>5.7119500000000017E-2</c:v>
                </c:pt>
                <c:pt idx="8175">
                  <c:v>5.7124500000000029E-2</c:v>
                </c:pt>
                <c:pt idx="8176">
                  <c:v>5.7135500000000013E-2</c:v>
                </c:pt>
                <c:pt idx="8177">
                  <c:v>5.7144500000000022E-2</c:v>
                </c:pt>
                <c:pt idx="8178">
                  <c:v>5.7155000000000025E-2</c:v>
                </c:pt>
                <c:pt idx="8179">
                  <c:v>5.7170500000000013E-2</c:v>
                </c:pt>
                <c:pt idx="8180">
                  <c:v>5.7175500000000011E-2</c:v>
                </c:pt>
                <c:pt idx="8181">
                  <c:v>5.7180500000000016E-2</c:v>
                </c:pt>
                <c:pt idx="8182">
                  <c:v>5.7187000000000009E-2</c:v>
                </c:pt>
                <c:pt idx="8183">
                  <c:v>5.7194000000000002E-2</c:v>
                </c:pt>
                <c:pt idx="8184">
                  <c:v>5.7196499999999997E-2</c:v>
                </c:pt>
                <c:pt idx="8185">
                  <c:v>5.7200999999999995E-2</c:v>
                </c:pt>
                <c:pt idx="8186">
                  <c:v>5.7207999999999995E-2</c:v>
                </c:pt>
                <c:pt idx="8187">
                  <c:v>5.7215999999999996E-2</c:v>
                </c:pt>
                <c:pt idx="8188">
                  <c:v>5.7210499999999997E-2</c:v>
                </c:pt>
                <c:pt idx="8189">
                  <c:v>5.7218499999999999E-2</c:v>
                </c:pt>
                <c:pt idx="8190">
                  <c:v>5.72265E-2</c:v>
                </c:pt>
                <c:pt idx="8191">
                  <c:v>5.7234999999999987E-2</c:v>
                </c:pt>
                <c:pt idx="8192">
                  <c:v>5.7242499999999995E-2</c:v>
                </c:pt>
                <c:pt idx="8193">
                  <c:v>5.72475E-2</c:v>
                </c:pt>
                <c:pt idx="8194">
                  <c:v>5.7250499999999996E-2</c:v>
                </c:pt>
                <c:pt idx="8195">
                  <c:v>5.7255499999999987E-2</c:v>
                </c:pt>
                <c:pt idx="8196">
                  <c:v>5.7259499999999984E-2</c:v>
                </c:pt>
                <c:pt idx="8197">
                  <c:v>5.726549999999999E-2</c:v>
                </c:pt>
                <c:pt idx="8198">
                  <c:v>5.7269499999999994E-2</c:v>
                </c:pt>
                <c:pt idx="8199">
                  <c:v>5.7274499999999985E-2</c:v>
                </c:pt>
                <c:pt idx="8200">
                  <c:v>5.7275999999999987E-2</c:v>
                </c:pt>
                <c:pt idx="8201">
                  <c:v>5.7284499999999988E-2</c:v>
                </c:pt>
                <c:pt idx="8202">
                  <c:v>5.7292999999999997E-2</c:v>
                </c:pt>
                <c:pt idx="8203">
                  <c:v>5.7292999999999997E-2</c:v>
                </c:pt>
                <c:pt idx="8204">
                  <c:v>5.7291499999999995E-2</c:v>
                </c:pt>
                <c:pt idx="8205">
                  <c:v>5.7294999999999999E-2</c:v>
                </c:pt>
                <c:pt idx="8206">
                  <c:v>5.7297499999999994E-2</c:v>
                </c:pt>
                <c:pt idx="8207">
                  <c:v>5.7299999999999997E-2</c:v>
                </c:pt>
                <c:pt idx="8208">
                  <c:v>5.7302499999999999E-2</c:v>
                </c:pt>
                <c:pt idx="8209">
                  <c:v>5.7306999999999997E-2</c:v>
                </c:pt>
                <c:pt idx="8210">
                  <c:v>5.7307999999999998E-2</c:v>
                </c:pt>
                <c:pt idx="8211">
                  <c:v>5.7311999999999995E-2</c:v>
                </c:pt>
                <c:pt idx="8212">
                  <c:v>5.7314499999999977E-2</c:v>
                </c:pt>
                <c:pt idx="8213">
                  <c:v>5.7319999999999996E-2</c:v>
                </c:pt>
                <c:pt idx="8214">
                  <c:v>5.7322999999999978E-2</c:v>
                </c:pt>
                <c:pt idx="8215">
                  <c:v>5.7347999999999982E-2</c:v>
                </c:pt>
                <c:pt idx="8216">
                  <c:v>5.7350999999999992E-2</c:v>
                </c:pt>
                <c:pt idx="8217">
                  <c:v>5.7356499999999991E-2</c:v>
                </c:pt>
                <c:pt idx="8218">
                  <c:v>5.7356999999999998E-2</c:v>
                </c:pt>
                <c:pt idx="8219">
                  <c:v>5.7363499999999998E-2</c:v>
                </c:pt>
                <c:pt idx="8220">
                  <c:v>5.7366500000000001E-2</c:v>
                </c:pt>
                <c:pt idx="8221">
                  <c:v>5.7369500000000004E-2</c:v>
                </c:pt>
                <c:pt idx="8222">
                  <c:v>5.7378000000000012E-2</c:v>
                </c:pt>
                <c:pt idx="8223">
                  <c:v>5.7384000000000004E-2</c:v>
                </c:pt>
                <c:pt idx="8224">
                  <c:v>5.7412500000000005E-2</c:v>
                </c:pt>
                <c:pt idx="8225">
                  <c:v>5.7427000000000013E-2</c:v>
                </c:pt>
                <c:pt idx="8226">
                  <c:v>5.7440500000000012E-2</c:v>
                </c:pt>
                <c:pt idx="8227">
                  <c:v>5.7458000000000016E-2</c:v>
                </c:pt>
                <c:pt idx="8228">
                  <c:v>5.746900000000002E-2</c:v>
                </c:pt>
                <c:pt idx="8229">
                  <c:v>5.7482000000000012E-2</c:v>
                </c:pt>
                <c:pt idx="8230">
                  <c:v>5.7496000000000019E-2</c:v>
                </c:pt>
                <c:pt idx="8231">
                  <c:v>5.7510000000000019E-2</c:v>
                </c:pt>
                <c:pt idx="8232">
                  <c:v>5.7522500000000018E-2</c:v>
                </c:pt>
                <c:pt idx="8233">
                  <c:v>5.7534000000000009E-2</c:v>
                </c:pt>
                <c:pt idx="8234">
                  <c:v>5.7543500000000004E-2</c:v>
                </c:pt>
                <c:pt idx="8235">
                  <c:v>5.75535E-2</c:v>
                </c:pt>
                <c:pt idx="8236">
                  <c:v>5.7558500000000005E-2</c:v>
                </c:pt>
                <c:pt idx="8237">
                  <c:v>5.7565499999999999E-2</c:v>
                </c:pt>
                <c:pt idx="8238">
                  <c:v>5.7574000000000007E-2</c:v>
                </c:pt>
                <c:pt idx="8239">
                  <c:v>5.7581000000000007E-2</c:v>
                </c:pt>
                <c:pt idx="8240">
                  <c:v>5.7584500000000011E-2</c:v>
                </c:pt>
                <c:pt idx="8241">
                  <c:v>5.7583000000000009E-2</c:v>
                </c:pt>
                <c:pt idx="8242">
                  <c:v>5.7583000000000002E-2</c:v>
                </c:pt>
                <c:pt idx="8243">
                  <c:v>5.7583000000000002E-2</c:v>
                </c:pt>
                <c:pt idx="8244">
                  <c:v>5.758400000000001E-2</c:v>
                </c:pt>
                <c:pt idx="8245">
                  <c:v>5.7580500000000007E-2</c:v>
                </c:pt>
                <c:pt idx="8246">
                  <c:v>5.7574500000000015E-2</c:v>
                </c:pt>
                <c:pt idx="8247">
                  <c:v>5.7577000000000017E-2</c:v>
                </c:pt>
                <c:pt idx="8248">
                  <c:v>5.7573000000000013E-2</c:v>
                </c:pt>
                <c:pt idx="8249">
                  <c:v>5.7571000000000018E-2</c:v>
                </c:pt>
                <c:pt idx="8250">
                  <c:v>5.7568000000000008E-2</c:v>
                </c:pt>
                <c:pt idx="8251">
                  <c:v>5.7536000000000011E-2</c:v>
                </c:pt>
                <c:pt idx="8252">
                  <c:v>5.7526000000000022E-2</c:v>
                </c:pt>
                <c:pt idx="8253">
                  <c:v>5.7520000000000022E-2</c:v>
                </c:pt>
                <c:pt idx="8254">
                  <c:v>5.7513500000000023E-2</c:v>
                </c:pt>
                <c:pt idx="8255">
                  <c:v>5.7508500000000025E-2</c:v>
                </c:pt>
                <c:pt idx="8256">
                  <c:v>5.7503500000000027E-2</c:v>
                </c:pt>
                <c:pt idx="8257">
                  <c:v>5.7500500000000024E-2</c:v>
                </c:pt>
                <c:pt idx="8258">
                  <c:v>5.7494500000000032E-2</c:v>
                </c:pt>
                <c:pt idx="8259">
                  <c:v>5.749250000000003E-2</c:v>
                </c:pt>
                <c:pt idx="8260">
                  <c:v>5.7489000000000026E-2</c:v>
                </c:pt>
                <c:pt idx="8261">
                  <c:v>5.7489000000000019E-2</c:v>
                </c:pt>
                <c:pt idx="8262">
                  <c:v>5.7489500000000013E-2</c:v>
                </c:pt>
                <c:pt idx="8263">
                  <c:v>5.7510000000000019E-2</c:v>
                </c:pt>
                <c:pt idx="8264">
                  <c:v>5.7505500000000015E-2</c:v>
                </c:pt>
                <c:pt idx="8265">
                  <c:v>5.7506000000000022E-2</c:v>
                </c:pt>
                <c:pt idx="8266">
                  <c:v>5.7508500000000032E-2</c:v>
                </c:pt>
                <c:pt idx="8267">
                  <c:v>5.7515000000000038E-2</c:v>
                </c:pt>
                <c:pt idx="8268">
                  <c:v>5.7522000000000031E-2</c:v>
                </c:pt>
                <c:pt idx="8269">
                  <c:v>5.7530500000000033E-2</c:v>
                </c:pt>
                <c:pt idx="8270">
                  <c:v>5.7536500000000039E-2</c:v>
                </c:pt>
                <c:pt idx="8271">
                  <c:v>5.7545000000000048E-2</c:v>
                </c:pt>
                <c:pt idx="8272">
                  <c:v>5.7548000000000057E-2</c:v>
                </c:pt>
                <c:pt idx="8273">
                  <c:v>5.7555000000000051E-2</c:v>
                </c:pt>
                <c:pt idx="8274">
                  <c:v>5.7563500000000045E-2</c:v>
                </c:pt>
                <c:pt idx="8275">
                  <c:v>5.756150000000005E-2</c:v>
                </c:pt>
                <c:pt idx="8276">
                  <c:v>5.7564500000000046E-2</c:v>
                </c:pt>
                <c:pt idx="8277">
                  <c:v>5.7564500000000046E-2</c:v>
                </c:pt>
                <c:pt idx="8278">
                  <c:v>5.7564000000000046E-2</c:v>
                </c:pt>
                <c:pt idx="8279">
                  <c:v>5.7568000000000043E-2</c:v>
                </c:pt>
                <c:pt idx="8280">
                  <c:v>5.7571500000000039E-2</c:v>
                </c:pt>
                <c:pt idx="8281">
                  <c:v>5.7573500000000041E-2</c:v>
                </c:pt>
                <c:pt idx="8282">
                  <c:v>5.7573500000000041E-2</c:v>
                </c:pt>
                <c:pt idx="8283">
                  <c:v>5.7574500000000049E-2</c:v>
                </c:pt>
                <c:pt idx="8284">
                  <c:v>5.7574000000000042E-2</c:v>
                </c:pt>
                <c:pt idx="8285">
                  <c:v>5.7576500000000037E-2</c:v>
                </c:pt>
                <c:pt idx="8286">
                  <c:v>5.7577500000000024E-2</c:v>
                </c:pt>
                <c:pt idx="8287">
                  <c:v>5.7558500000000026E-2</c:v>
                </c:pt>
                <c:pt idx="8288">
                  <c:v>5.7555500000000023E-2</c:v>
                </c:pt>
                <c:pt idx="8289">
                  <c:v>5.7551500000000019E-2</c:v>
                </c:pt>
                <c:pt idx="8290">
                  <c:v>5.7547500000000022E-2</c:v>
                </c:pt>
                <c:pt idx="8291">
                  <c:v>5.7538500000000027E-2</c:v>
                </c:pt>
                <c:pt idx="8292">
                  <c:v>5.753400000000003E-2</c:v>
                </c:pt>
                <c:pt idx="8293">
                  <c:v>5.7525500000000035E-2</c:v>
                </c:pt>
                <c:pt idx="8294">
                  <c:v>5.7518500000000035E-2</c:v>
                </c:pt>
                <c:pt idx="8295">
                  <c:v>5.7512000000000035E-2</c:v>
                </c:pt>
                <c:pt idx="8296">
                  <c:v>5.7509000000000039E-2</c:v>
                </c:pt>
                <c:pt idx="8297">
                  <c:v>5.7504500000000035E-2</c:v>
                </c:pt>
                <c:pt idx="8298">
                  <c:v>5.7497000000000034E-2</c:v>
                </c:pt>
                <c:pt idx="8299">
                  <c:v>5.7474500000000033E-2</c:v>
                </c:pt>
                <c:pt idx="8300">
                  <c:v>5.7462500000000027E-2</c:v>
                </c:pt>
                <c:pt idx="8301">
                  <c:v>5.7456500000000021E-2</c:v>
                </c:pt>
                <c:pt idx="8302">
                  <c:v>5.7444500000000003E-2</c:v>
                </c:pt>
                <c:pt idx="8303">
                  <c:v>5.7433000000000012E-2</c:v>
                </c:pt>
                <c:pt idx="8304">
                  <c:v>5.7423500000000016E-2</c:v>
                </c:pt>
                <c:pt idx="8305">
                  <c:v>5.7413500000000013E-2</c:v>
                </c:pt>
                <c:pt idx="8306">
                  <c:v>5.740350000000001E-2</c:v>
                </c:pt>
                <c:pt idx="8307">
                  <c:v>5.7395500000000016E-2</c:v>
                </c:pt>
                <c:pt idx="8308">
                  <c:v>5.7383500000000004E-2</c:v>
                </c:pt>
                <c:pt idx="8309">
                  <c:v>5.7380500000000001E-2</c:v>
                </c:pt>
                <c:pt idx="8310">
                  <c:v>5.7375999999999996E-2</c:v>
                </c:pt>
                <c:pt idx="8311">
                  <c:v>5.7342499999999991E-2</c:v>
                </c:pt>
                <c:pt idx="8312">
                  <c:v>5.7334499999999976E-2</c:v>
                </c:pt>
                <c:pt idx="8313">
                  <c:v>5.7325499999999988E-2</c:v>
                </c:pt>
                <c:pt idx="8314">
                  <c:v>5.7319999999999996E-2</c:v>
                </c:pt>
                <c:pt idx="8315">
                  <c:v>5.7316999999999993E-2</c:v>
                </c:pt>
                <c:pt idx="8316">
                  <c:v>5.7313499999999989E-2</c:v>
                </c:pt>
                <c:pt idx="8317">
                  <c:v>5.7306499999999989E-2</c:v>
                </c:pt>
                <c:pt idx="8318">
                  <c:v>5.7303499999999993E-2</c:v>
                </c:pt>
                <c:pt idx="8319">
                  <c:v>5.7305500000000002E-2</c:v>
                </c:pt>
                <c:pt idx="8320">
                  <c:v>5.730600000000001E-2</c:v>
                </c:pt>
                <c:pt idx="8321">
                  <c:v>5.7306500000000017E-2</c:v>
                </c:pt>
                <c:pt idx="8322">
                  <c:v>5.7304500000000008E-2</c:v>
                </c:pt>
                <c:pt idx="8323">
                  <c:v>5.7308500000000019E-2</c:v>
                </c:pt>
                <c:pt idx="8324">
                  <c:v>5.7303500000000014E-2</c:v>
                </c:pt>
                <c:pt idx="8325">
                  <c:v>5.7299500000000003E-2</c:v>
                </c:pt>
                <c:pt idx="8326">
                  <c:v>5.7298500000000009E-2</c:v>
                </c:pt>
                <c:pt idx="8327">
                  <c:v>5.7298999999999996E-2</c:v>
                </c:pt>
                <c:pt idx="8328">
                  <c:v>5.7298999999999989E-2</c:v>
                </c:pt>
                <c:pt idx="8329">
                  <c:v>5.7296999999999987E-2</c:v>
                </c:pt>
                <c:pt idx="8330">
                  <c:v>5.7294499999999991E-2</c:v>
                </c:pt>
                <c:pt idx="8331">
                  <c:v>5.7295499999999999E-2</c:v>
                </c:pt>
                <c:pt idx="8332">
                  <c:v>5.7293999999999998E-2</c:v>
                </c:pt>
                <c:pt idx="8333">
                  <c:v>5.729749999999998E-2</c:v>
                </c:pt>
                <c:pt idx="8334">
                  <c:v>5.7299999999999997E-2</c:v>
                </c:pt>
                <c:pt idx="8335">
                  <c:v>5.7333499999999996E-2</c:v>
                </c:pt>
                <c:pt idx="8336">
                  <c:v>5.7325499999999988E-2</c:v>
                </c:pt>
                <c:pt idx="8337">
                  <c:v>5.7319499999999995E-2</c:v>
                </c:pt>
                <c:pt idx="8338">
                  <c:v>5.7312499999999982E-2</c:v>
                </c:pt>
                <c:pt idx="8339">
                  <c:v>5.7332499999999981E-2</c:v>
                </c:pt>
                <c:pt idx="8340">
                  <c:v>5.7328999999999984E-2</c:v>
                </c:pt>
                <c:pt idx="8341">
                  <c:v>5.732049999999999E-2</c:v>
                </c:pt>
                <c:pt idx="8342">
                  <c:v>5.7314999999999998E-2</c:v>
                </c:pt>
                <c:pt idx="8343">
                  <c:v>5.7311999999999995E-2</c:v>
                </c:pt>
                <c:pt idx="8344">
                  <c:v>5.7305499999999981E-2</c:v>
                </c:pt>
                <c:pt idx="8345">
                  <c:v>5.7303499999999993E-2</c:v>
                </c:pt>
                <c:pt idx="8346">
                  <c:v>5.7301999999999992E-2</c:v>
                </c:pt>
                <c:pt idx="8347">
                  <c:v>5.7315499999999985E-2</c:v>
                </c:pt>
                <c:pt idx="8348">
                  <c:v>5.7307500000000004E-2</c:v>
                </c:pt>
                <c:pt idx="8349">
                  <c:v>5.7302499999999999E-2</c:v>
                </c:pt>
                <c:pt idx="8350">
                  <c:v>5.7300499999999997E-2</c:v>
                </c:pt>
                <c:pt idx="8351">
                  <c:v>5.7298500000000009E-2</c:v>
                </c:pt>
                <c:pt idx="8352">
                  <c:v>5.7296000000000007E-2</c:v>
                </c:pt>
                <c:pt idx="8353">
                  <c:v>5.7294000000000012E-2</c:v>
                </c:pt>
                <c:pt idx="8354">
                  <c:v>5.7291500000000009E-2</c:v>
                </c:pt>
                <c:pt idx="8355">
                  <c:v>5.7291500000000009E-2</c:v>
                </c:pt>
                <c:pt idx="8356">
                  <c:v>5.7292500000000003E-2</c:v>
                </c:pt>
                <c:pt idx="8357">
                  <c:v>5.7293000000000018E-2</c:v>
                </c:pt>
                <c:pt idx="8358">
                  <c:v>5.7295500000000034E-2</c:v>
                </c:pt>
                <c:pt idx="8359">
                  <c:v>5.7300500000000004E-2</c:v>
                </c:pt>
                <c:pt idx="8360">
                  <c:v>5.7297500000000022E-2</c:v>
                </c:pt>
                <c:pt idx="8361">
                  <c:v>5.7302500000000027E-2</c:v>
                </c:pt>
                <c:pt idx="8362">
                  <c:v>5.7304000000000022E-2</c:v>
                </c:pt>
                <c:pt idx="8363">
                  <c:v>5.7310000000000014E-2</c:v>
                </c:pt>
                <c:pt idx="8364">
                  <c:v>5.7311500000000015E-2</c:v>
                </c:pt>
                <c:pt idx="8365">
                  <c:v>5.7313500000000024E-2</c:v>
                </c:pt>
                <c:pt idx="8366">
                  <c:v>5.731650000000002E-2</c:v>
                </c:pt>
                <c:pt idx="8367">
                  <c:v>5.7320500000000024E-2</c:v>
                </c:pt>
                <c:pt idx="8368">
                  <c:v>5.7326000000000016E-2</c:v>
                </c:pt>
                <c:pt idx="8369">
                  <c:v>5.7328000000000025E-2</c:v>
                </c:pt>
                <c:pt idx="8370">
                  <c:v>5.7329000000000026E-2</c:v>
                </c:pt>
                <c:pt idx="8371">
                  <c:v>5.7386000000000027E-2</c:v>
                </c:pt>
                <c:pt idx="8372">
                  <c:v>5.7386000000000041E-2</c:v>
                </c:pt>
                <c:pt idx="8373">
                  <c:v>5.7386500000000035E-2</c:v>
                </c:pt>
                <c:pt idx="8374">
                  <c:v>5.738900000000003E-2</c:v>
                </c:pt>
                <c:pt idx="8375">
                  <c:v>5.7374000000000043E-2</c:v>
                </c:pt>
                <c:pt idx="8376">
                  <c:v>5.7372500000000028E-2</c:v>
                </c:pt>
                <c:pt idx="8377">
                  <c:v>5.7375000000000023E-2</c:v>
                </c:pt>
                <c:pt idx="8378">
                  <c:v>5.7376000000000024E-2</c:v>
                </c:pt>
                <c:pt idx="8379">
                  <c:v>5.7374000000000015E-2</c:v>
                </c:pt>
                <c:pt idx="8380">
                  <c:v>5.7376500000000011E-2</c:v>
                </c:pt>
                <c:pt idx="8381">
                  <c:v>5.737600000000001E-2</c:v>
                </c:pt>
                <c:pt idx="8382">
                  <c:v>5.7376500000000032E-2</c:v>
                </c:pt>
                <c:pt idx="8383">
                  <c:v>5.7383500000000004E-2</c:v>
                </c:pt>
                <c:pt idx="8384">
                  <c:v>5.7382000000000002E-2</c:v>
                </c:pt>
                <c:pt idx="8385">
                  <c:v>5.7379999999999994E-2</c:v>
                </c:pt>
                <c:pt idx="8386">
                  <c:v>5.7374000000000015E-2</c:v>
                </c:pt>
                <c:pt idx="8387">
                  <c:v>5.7377000000000004E-2</c:v>
                </c:pt>
                <c:pt idx="8388">
                  <c:v>5.7376000000000024E-2</c:v>
                </c:pt>
                <c:pt idx="8389">
                  <c:v>5.7374500000000016E-2</c:v>
                </c:pt>
                <c:pt idx="8390">
                  <c:v>5.7374000000000015E-2</c:v>
                </c:pt>
                <c:pt idx="8391">
                  <c:v>5.7373000000000021E-2</c:v>
                </c:pt>
                <c:pt idx="8392">
                  <c:v>5.7374000000000015E-2</c:v>
                </c:pt>
                <c:pt idx="8393">
                  <c:v>5.7374500000000009E-2</c:v>
                </c:pt>
                <c:pt idx="8394">
                  <c:v>5.7379500000000014E-2</c:v>
                </c:pt>
                <c:pt idx="8395">
                  <c:v>5.7383000000000003E-2</c:v>
                </c:pt>
                <c:pt idx="8396">
                  <c:v>5.7382499999999996E-2</c:v>
                </c:pt>
                <c:pt idx="8397">
                  <c:v>5.7384000000000004E-2</c:v>
                </c:pt>
                <c:pt idx="8398">
                  <c:v>5.7385499999999999E-2</c:v>
                </c:pt>
                <c:pt idx="8399">
                  <c:v>5.7384500000000005E-2</c:v>
                </c:pt>
                <c:pt idx="8400">
                  <c:v>5.7391499999999998E-2</c:v>
                </c:pt>
                <c:pt idx="8401">
                  <c:v>5.7392999999999993E-2</c:v>
                </c:pt>
                <c:pt idx="8402">
                  <c:v>5.7394499999999987E-2</c:v>
                </c:pt>
                <c:pt idx="8403">
                  <c:v>5.7397999999999977E-2</c:v>
                </c:pt>
                <c:pt idx="8404">
                  <c:v>5.7407499999999972E-2</c:v>
                </c:pt>
                <c:pt idx="8405">
                  <c:v>5.7415999999999974E-2</c:v>
                </c:pt>
                <c:pt idx="8406">
                  <c:v>5.7425499999999963E-2</c:v>
                </c:pt>
                <c:pt idx="8407">
                  <c:v>5.7458999999999968E-2</c:v>
                </c:pt>
                <c:pt idx="8408">
                  <c:v>5.7460499999999977E-2</c:v>
                </c:pt>
                <c:pt idx="8409">
                  <c:v>5.7461999999999985E-2</c:v>
                </c:pt>
                <c:pt idx="8410">
                  <c:v>5.7464999999999981E-2</c:v>
                </c:pt>
                <c:pt idx="8411">
                  <c:v>5.7470999999999987E-2</c:v>
                </c:pt>
                <c:pt idx="8412">
                  <c:v>5.7472999999999989E-2</c:v>
                </c:pt>
                <c:pt idx="8413">
                  <c:v>5.7478499999999981E-2</c:v>
                </c:pt>
                <c:pt idx="8414">
                  <c:v>5.7480999999999983E-2</c:v>
                </c:pt>
                <c:pt idx="8415">
                  <c:v>5.7488999999999985E-2</c:v>
                </c:pt>
                <c:pt idx="8416">
                  <c:v>5.7474999999999977E-2</c:v>
                </c:pt>
                <c:pt idx="8417">
                  <c:v>5.7472499999999968E-2</c:v>
                </c:pt>
                <c:pt idx="8418">
                  <c:v>5.7478499999999967E-2</c:v>
                </c:pt>
                <c:pt idx="8419">
                  <c:v>5.7459999999999962E-2</c:v>
                </c:pt>
                <c:pt idx="8420">
                  <c:v>5.7458999999999968E-2</c:v>
                </c:pt>
                <c:pt idx="8421">
                  <c:v>5.7453499999999963E-2</c:v>
                </c:pt>
                <c:pt idx="8422">
                  <c:v>5.7448499999999951E-2</c:v>
                </c:pt>
                <c:pt idx="8423">
                  <c:v>5.744099999999995E-2</c:v>
                </c:pt>
                <c:pt idx="8424">
                  <c:v>5.7434999999999937E-2</c:v>
                </c:pt>
                <c:pt idx="8425">
                  <c:v>5.7428999999999945E-2</c:v>
                </c:pt>
                <c:pt idx="8426">
                  <c:v>5.7422499999999939E-2</c:v>
                </c:pt>
                <c:pt idx="8427">
                  <c:v>5.741649999999994E-2</c:v>
                </c:pt>
                <c:pt idx="8428">
                  <c:v>5.7404499999999949E-2</c:v>
                </c:pt>
                <c:pt idx="8429">
                  <c:v>5.7398499999999943E-2</c:v>
                </c:pt>
                <c:pt idx="8430">
                  <c:v>5.7392999999999944E-2</c:v>
                </c:pt>
                <c:pt idx="8431">
                  <c:v>5.738199999999994E-2</c:v>
                </c:pt>
                <c:pt idx="8432">
                  <c:v>5.7376999999999928E-2</c:v>
                </c:pt>
                <c:pt idx="8433">
                  <c:v>5.7366499999999931E-2</c:v>
                </c:pt>
                <c:pt idx="8434">
                  <c:v>5.735799999999993E-2</c:v>
                </c:pt>
                <c:pt idx="8435">
                  <c:v>5.7343999999999937E-2</c:v>
                </c:pt>
                <c:pt idx="8436">
                  <c:v>5.7338499999999931E-2</c:v>
                </c:pt>
                <c:pt idx="8437">
                  <c:v>5.7332999999999926E-2</c:v>
                </c:pt>
                <c:pt idx="8438">
                  <c:v>5.7326999999999941E-2</c:v>
                </c:pt>
                <c:pt idx="8439">
                  <c:v>5.7322999999999943E-2</c:v>
                </c:pt>
                <c:pt idx="8440">
                  <c:v>5.7322499999999943E-2</c:v>
                </c:pt>
                <c:pt idx="8441">
                  <c:v>5.7324999999999945E-2</c:v>
                </c:pt>
                <c:pt idx="8442">
                  <c:v>5.7327499999999941E-2</c:v>
                </c:pt>
                <c:pt idx="8443">
                  <c:v>5.7364999999999951E-2</c:v>
                </c:pt>
                <c:pt idx="8444">
                  <c:v>5.7366499999999945E-2</c:v>
                </c:pt>
                <c:pt idx="8445">
                  <c:v>5.7373999999999946E-2</c:v>
                </c:pt>
                <c:pt idx="8446">
                  <c:v>5.7381499999999946E-2</c:v>
                </c:pt>
                <c:pt idx="8447">
                  <c:v>5.7386999999999945E-2</c:v>
                </c:pt>
                <c:pt idx="8448">
                  <c:v>5.7389499999999941E-2</c:v>
                </c:pt>
                <c:pt idx="8449">
                  <c:v>5.7398999999999943E-2</c:v>
                </c:pt>
                <c:pt idx="8450">
                  <c:v>5.7404999999999949E-2</c:v>
                </c:pt>
                <c:pt idx="8451">
                  <c:v>5.745399999999995E-2</c:v>
                </c:pt>
                <c:pt idx="8452">
                  <c:v>5.7465499999999947E-2</c:v>
                </c:pt>
                <c:pt idx="8453">
                  <c:v>5.7474499999999942E-2</c:v>
                </c:pt>
                <c:pt idx="8454">
                  <c:v>5.7484999999999953E-2</c:v>
                </c:pt>
                <c:pt idx="8455">
                  <c:v>5.7491499999999959E-2</c:v>
                </c:pt>
                <c:pt idx="8456">
                  <c:v>5.7501999999999963E-2</c:v>
                </c:pt>
                <c:pt idx="8457">
                  <c:v>5.7511999999999952E-2</c:v>
                </c:pt>
                <c:pt idx="8458">
                  <c:v>5.7520999999999961E-2</c:v>
                </c:pt>
                <c:pt idx="8459">
                  <c:v>5.7528999999999962E-2</c:v>
                </c:pt>
                <c:pt idx="8460">
                  <c:v>5.7541499999999954E-2</c:v>
                </c:pt>
                <c:pt idx="8461">
                  <c:v>5.7552499999999958E-2</c:v>
                </c:pt>
                <c:pt idx="8462">
                  <c:v>5.756199999999996E-2</c:v>
                </c:pt>
                <c:pt idx="8463">
                  <c:v>5.754799999999996E-2</c:v>
                </c:pt>
                <c:pt idx="8464">
                  <c:v>5.7555499999999961E-2</c:v>
                </c:pt>
                <c:pt idx="8465">
                  <c:v>5.756149999999996E-2</c:v>
                </c:pt>
                <c:pt idx="8466">
                  <c:v>5.7566999999999958E-2</c:v>
                </c:pt>
                <c:pt idx="8467">
                  <c:v>5.7567499999999966E-2</c:v>
                </c:pt>
                <c:pt idx="8468">
                  <c:v>5.7567499999999973E-2</c:v>
                </c:pt>
                <c:pt idx="8469">
                  <c:v>5.7565499999999971E-2</c:v>
                </c:pt>
                <c:pt idx="8470">
                  <c:v>5.7561499999999974E-2</c:v>
                </c:pt>
                <c:pt idx="8471">
                  <c:v>5.7476999999999973E-2</c:v>
                </c:pt>
                <c:pt idx="8472">
                  <c:v>5.7468999999999971E-2</c:v>
                </c:pt>
                <c:pt idx="8473">
                  <c:v>5.7461499999999964E-2</c:v>
                </c:pt>
                <c:pt idx="8474">
                  <c:v>5.7454499999999971E-2</c:v>
                </c:pt>
                <c:pt idx="8475">
                  <c:v>5.7459999999999969E-2</c:v>
                </c:pt>
                <c:pt idx="8476">
                  <c:v>5.7447999999999964E-2</c:v>
                </c:pt>
                <c:pt idx="8477">
                  <c:v>5.7446499999999963E-2</c:v>
                </c:pt>
                <c:pt idx="8478">
                  <c:v>5.7442499999999966E-2</c:v>
                </c:pt>
                <c:pt idx="8479">
                  <c:v>5.7439999999999963E-2</c:v>
                </c:pt>
                <c:pt idx="8480">
                  <c:v>5.7434999999999965E-2</c:v>
                </c:pt>
                <c:pt idx="8481">
                  <c:v>5.743249999999997E-2</c:v>
                </c:pt>
                <c:pt idx="8482">
                  <c:v>5.7429999999999974E-2</c:v>
                </c:pt>
                <c:pt idx="8483">
                  <c:v>5.7427999999999979E-2</c:v>
                </c:pt>
                <c:pt idx="8484">
                  <c:v>5.7420999999999986E-2</c:v>
                </c:pt>
                <c:pt idx="8485">
                  <c:v>5.7416999999999989E-2</c:v>
                </c:pt>
                <c:pt idx="8486">
                  <c:v>5.7418999999999984E-2</c:v>
                </c:pt>
                <c:pt idx="8487">
                  <c:v>5.7425999999999984E-2</c:v>
                </c:pt>
                <c:pt idx="8488">
                  <c:v>5.7429999999999988E-2</c:v>
                </c:pt>
                <c:pt idx="8489">
                  <c:v>5.7432999999999984E-2</c:v>
                </c:pt>
                <c:pt idx="8490">
                  <c:v>5.7444499999999996E-2</c:v>
                </c:pt>
                <c:pt idx="8491">
                  <c:v>5.7474999999999998E-2</c:v>
                </c:pt>
                <c:pt idx="8492">
                  <c:v>5.7478999999999995E-2</c:v>
                </c:pt>
                <c:pt idx="8493">
                  <c:v>5.7484499999999994E-2</c:v>
                </c:pt>
                <c:pt idx="8494">
                  <c:v>5.7492500000000002E-2</c:v>
                </c:pt>
                <c:pt idx="8495">
                  <c:v>5.7519000000000001E-2</c:v>
                </c:pt>
                <c:pt idx="8496">
                  <c:v>5.7525499999999993E-2</c:v>
                </c:pt>
                <c:pt idx="8497">
                  <c:v>5.7534000000000002E-2</c:v>
                </c:pt>
                <c:pt idx="8498">
                  <c:v>5.7542499999999996E-2</c:v>
                </c:pt>
                <c:pt idx="8499">
                  <c:v>5.7568000000000001E-2</c:v>
                </c:pt>
                <c:pt idx="8500">
                  <c:v>5.7573999999999993E-2</c:v>
                </c:pt>
                <c:pt idx="8501">
                  <c:v>5.758449999999999E-2</c:v>
                </c:pt>
                <c:pt idx="8502">
                  <c:v>5.7590999999999982E-2</c:v>
                </c:pt>
                <c:pt idx="8503">
                  <c:v>5.7599499999999991E-2</c:v>
                </c:pt>
                <c:pt idx="8504">
                  <c:v>5.7605999999999991E-2</c:v>
                </c:pt>
                <c:pt idx="8505">
                  <c:v>5.7611999999999997E-2</c:v>
                </c:pt>
                <c:pt idx="8506">
                  <c:v>5.761850000000001E-2</c:v>
                </c:pt>
                <c:pt idx="8507">
                  <c:v>5.7637000000000001E-2</c:v>
                </c:pt>
                <c:pt idx="8508">
                  <c:v>5.7644500000000001E-2</c:v>
                </c:pt>
                <c:pt idx="8509">
                  <c:v>5.7646500000000003E-2</c:v>
                </c:pt>
                <c:pt idx="8510">
                  <c:v>5.7652000000000002E-2</c:v>
                </c:pt>
                <c:pt idx="8511">
                  <c:v>5.7681500000000004E-2</c:v>
                </c:pt>
                <c:pt idx="8512">
                  <c:v>5.7683999999999999E-2</c:v>
                </c:pt>
                <c:pt idx="8513">
                  <c:v>5.7684500000000007E-2</c:v>
                </c:pt>
                <c:pt idx="8514">
                  <c:v>5.7686000000000008E-2</c:v>
                </c:pt>
                <c:pt idx="8515">
                  <c:v>5.7680500000000003E-2</c:v>
                </c:pt>
                <c:pt idx="8516">
                  <c:v>5.7675000000000011E-2</c:v>
                </c:pt>
                <c:pt idx="8517">
                  <c:v>5.767450000000001E-2</c:v>
                </c:pt>
                <c:pt idx="8518">
                  <c:v>5.7667000000000003E-2</c:v>
                </c:pt>
                <c:pt idx="8519">
                  <c:v>5.7679500000000009E-2</c:v>
                </c:pt>
                <c:pt idx="8520">
                  <c:v>5.767499999999999E-2</c:v>
                </c:pt>
                <c:pt idx="8521">
                  <c:v>5.7670499999999993E-2</c:v>
                </c:pt>
                <c:pt idx="8522">
                  <c:v>5.7660999999999997E-2</c:v>
                </c:pt>
                <c:pt idx="8523">
                  <c:v>5.7646499999999996E-2</c:v>
                </c:pt>
                <c:pt idx="8524">
                  <c:v>5.7640999999999991E-2</c:v>
                </c:pt>
                <c:pt idx="8525">
                  <c:v>5.7635499999999992E-2</c:v>
                </c:pt>
                <c:pt idx="8526">
                  <c:v>5.7626999999999998E-2</c:v>
                </c:pt>
                <c:pt idx="8527">
                  <c:v>5.7677499999999993E-2</c:v>
                </c:pt>
                <c:pt idx="8528">
                  <c:v>5.7669999999999992E-2</c:v>
                </c:pt>
                <c:pt idx="8529">
                  <c:v>5.7662999999999992E-2</c:v>
                </c:pt>
                <c:pt idx="8530">
                  <c:v>5.7657499999999987E-2</c:v>
                </c:pt>
                <c:pt idx="8531">
                  <c:v>5.7649499999999999E-2</c:v>
                </c:pt>
                <c:pt idx="8532">
                  <c:v>5.7645499999999995E-2</c:v>
                </c:pt>
                <c:pt idx="8533">
                  <c:v>5.7638000000000009E-2</c:v>
                </c:pt>
                <c:pt idx="8534">
                  <c:v>5.7633000000000011E-2</c:v>
                </c:pt>
                <c:pt idx="8535">
                  <c:v>5.7599000000000018E-2</c:v>
                </c:pt>
                <c:pt idx="8536">
                  <c:v>5.7608500000000014E-2</c:v>
                </c:pt>
                <c:pt idx="8537">
                  <c:v>5.7610500000000009E-2</c:v>
                </c:pt>
                <c:pt idx="8538">
                  <c:v>5.7618000000000016E-2</c:v>
                </c:pt>
                <c:pt idx="8539">
                  <c:v>5.7575500000000022E-2</c:v>
                </c:pt>
                <c:pt idx="8540">
                  <c:v>5.757950000000002E-2</c:v>
                </c:pt>
                <c:pt idx="8541">
                  <c:v>5.758700000000002E-2</c:v>
                </c:pt>
                <c:pt idx="8542">
                  <c:v>5.7592500000000019E-2</c:v>
                </c:pt>
                <c:pt idx="8543">
                  <c:v>5.7600500000000006E-2</c:v>
                </c:pt>
                <c:pt idx="8544">
                  <c:v>5.7609000000000014E-2</c:v>
                </c:pt>
                <c:pt idx="8545">
                  <c:v>5.7616500000000001E-2</c:v>
                </c:pt>
                <c:pt idx="8546">
                  <c:v>5.7621000000000006E-2</c:v>
                </c:pt>
                <c:pt idx="8547">
                  <c:v>5.7646500000000003E-2</c:v>
                </c:pt>
                <c:pt idx="8548">
                  <c:v>5.7657000000000007E-2</c:v>
                </c:pt>
                <c:pt idx="8549">
                  <c:v>5.7662500000000005E-2</c:v>
                </c:pt>
                <c:pt idx="8550">
                  <c:v>5.7665499999999995E-2</c:v>
                </c:pt>
                <c:pt idx="8551">
                  <c:v>5.7671E-2</c:v>
                </c:pt>
                <c:pt idx="8552">
                  <c:v>5.7672999999999995E-2</c:v>
                </c:pt>
                <c:pt idx="8553">
                  <c:v>5.7670999999999993E-2</c:v>
                </c:pt>
                <c:pt idx="8554">
                  <c:v>5.7673500000000003E-2</c:v>
                </c:pt>
                <c:pt idx="8555">
                  <c:v>5.7672500000000008E-2</c:v>
                </c:pt>
                <c:pt idx="8556">
                  <c:v>5.7671E-2</c:v>
                </c:pt>
                <c:pt idx="8557">
                  <c:v>5.7668000000000011E-2</c:v>
                </c:pt>
                <c:pt idx="8558">
                  <c:v>5.7662500000000012E-2</c:v>
                </c:pt>
                <c:pt idx="8559">
                  <c:v>5.7654500000000004E-2</c:v>
                </c:pt>
                <c:pt idx="8560">
                  <c:v>5.7651000000000001E-2</c:v>
                </c:pt>
                <c:pt idx="8561">
                  <c:v>5.7644000000000001E-2</c:v>
                </c:pt>
                <c:pt idx="8562">
                  <c:v>5.7639500000000003E-2</c:v>
                </c:pt>
                <c:pt idx="8563">
                  <c:v>5.7607000000000005E-2</c:v>
                </c:pt>
                <c:pt idx="8564">
                  <c:v>5.7599999999999998E-2</c:v>
                </c:pt>
                <c:pt idx="8565">
                  <c:v>5.759149999999999E-2</c:v>
                </c:pt>
                <c:pt idx="8566">
                  <c:v>5.7583999999999989E-2</c:v>
                </c:pt>
                <c:pt idx="8567">
                  <c:v>5.7589999999999988E-2</c:v>
                </c:pt>
                <c:pt idx="8568">
                  <c:v>5.7579499999999985E-2</c:v>
                </c:pt>
                <c:pt idx="8569">
                  <c:v>5.7570999999999997E-2</c:v>
                </c:pt>
                <c:pt idx="8570">
                  <c:v>5.7563500000000004E-2</c:v>
                </c:pt>
                <c:pt idx="8571">
                  <c:v>5.7499500000000002E-2</c:v>
                </c:pt>
                <c:pt idx="8572">
                  <c:v>5.7492500000000002E-2</c:v>
                </c:pt>
                <c:pt idx="8573">
                  <c:v>5.7326000000000009E-2</c:v>
                </c:pt>
                <c:pt idx="8574">
                  <c:v>5.7328000000000004E-2</c:v>
                </c:pt>
                <c:pt idx="8575">
                  <c:v>5.7335500000000005E-2</c:v>
                </c:pt>
                <c:pt idx="8576">
                  <c:v>5.7335000000000004E-2</c:v>
                </c:pt>
                <c:pt idx="8577">
                  <c:v>5.7332999999999995E-2</c:v>
                </c:pt>
                <c:pt idx="8578">
                  <c:v>5.7336999999999999E-2</c:v>
                </c:pt>
                <c:pt idx="8579">
                  <c:v>5.7338499999999994E-2</c:v>
                </c:pt>
                <c:pt idx="8580">
                  <c:v>5.7343999999999992E-2</c:v>
                </c:pt>
                <c:pt idx="8581">
                  <c:v>5.7349499999999998E-2</c:v>
                </c:pt>
                <c:pt idx="8582">
                  <c:v>5.7354499999999996E-2</c:v>
                </c:pt>
                <c:pt idx="8583">
                  <c:v>5.7356499999999998E-2</c:v>
                </c:pt>
                <c:pt idx="8584">
                  <c:v>5.7361999999999996E-2</c:v>
                </c:pt>
                <c:pt idx="8585">
                  <c:v>5.7370999999999998E-2</c:v>
                </c:pt>
                <c:pt idx="8586">
                  <c:v>5.7381500000000002E-2</c:v>
                </c:pt>
                <c:pt idx="8587">
                  <c:v>5.7350000000000005E-2</c:v>
                </c:pt>
                <c:pt idx="8588">
                  <c:v>5.7356000000000004E-2</c:v>
                </c:pt>
                <c:pt idx="8589">
                  <c:v>5.736150000000001E-2</c:v>
                </c:pt>
                <c:pt idx="8590">
                  <c:v>5.7364000000000005E-2</c:v>
                </c:pt>
                <c:pt idx="8591">
                  <c:v>5.7370500000000012E-2</c:v>
                </c:pt>
                <c:pt idx="8592">
                  <c:v>5.7372000000000006E-2</c:v>
                </c:pt>
                <c:pt idx="8593">
                  <c:v>5.7377500000000012E-2</c:v>
                </c:pt>
                <c:pt idx="8594">
                  <c:v>5.7385500000000006E-2</c:v>
                </c:pt>
                <c:pt idx="8595">
                  <c:v>5.7387000000000007E-2</c:v>
                </c:pt>
                <c:pt idx="8596">
                  <c:v>5.7394500000000015E-2</c:v>
                </c:pt>
                <c:pt idx="8597">
                  <c:v>5.7398500000000005E-2</c:v>
                </c:pt>
                <c:pt idx="8598">
                  <c:v>5.740350000000001E-2</c:v>
                </c:pt>
                <c:pt idx="8599">
                  <c:v>5.7448500000000007E-2</c:v>
                </c:pt>
                <c:pt idx="8600">
                  <c:v>5.7448000000000006E-2</c:v>
                </c:pt>
                <c:pt idx="8601">
                  <c:v>5.7450000000000008E-2</c:v>
                </c:pt>
                <c:pt idx="8602">
                  <c:v>5.7453500000000012E-2</c:v>
                </c:pt>
                <c:pt idx="8603">
                  <c:v>5.7460000000000011E-2</c:v>
                </c:pt>
                <c:pt idx="8604">
                  <c:v>5.7461000000000019E-2</c:v>
                </c:pt>
                <c:pt idx="8605">
                  <c:v>5.7457500000000022E-2</c:v>
                </c:pt>
                <c:pt idx="8606">
                  <c:v>5.7457000000000029E-2</c:v>
                </c:pt>
                <c:pt idx="8607">
                  <c:v>5.743000000000003E-2</c:v>
                </c:pt>
                <c:pt idx="8608">
                  <c:v>5.7435000000000021E-2</c:v>
                </c:pt>
                <c:pt idx="8609">
                  <c:v>5.7439500000000018E-2</c:v>
                </c:pt>
                <c:pt idx="8610">
                  <c:v>5.7444000000000016E-2</c:v>
                </c:pt>
                <c:pt idx="8611">
                  <c:v>5.7431000000000017E-2</c:v>
                </c:pt>
                <c:pt idx="8612">
                  <c:v>5.7433000000000012E-2</c:v>
                </c:pt>
                <c:pt idx="8613">
                  <c:v>5.7435000000000021E-2</c:v>
                </c:pt>
                <c:pt idx="8614">
                  <c:v>5.7436000000000008E-2</c:v>
                </c:pt>
                <c:pt idx="8615">
                  <c:v>5.7440500000000005E-2</c:v>
                </c:pt>
                <c:pt idx="8616">
                  <c:v>5.7452000000000017E-2</c:v>
                </c:pt>
                <c:pt idx="8617">
                  <c:v>5.7452500000000004E-2</c:v>
                </c:pt>
                <c:pt idx="8618">
                  <c:v>5.7455000000000006E-2</c:v>
                </c:pt>
                <c:pt idx="8619">
                  <c:v>5.7472000000000002E-2</c:v>
                </c:pt>
                <c:pt idx="8620">
                  <c:v>5.7474500000000005E-2</c:v>
                </c:pt>
                <c:pt idx="8621">
                  <c:v>5.7482000000000005E-2</c:v>
                </c:pt>
                <c:pt idx="8622">
                  <c:v>5.7484500000000001E-2</c:v>
                </c:pt>
                <c:pt idx="8623">
                  <c:v>5.747E-2</c:v>
                </c:pt>
                <c:pt idx="8624">
                  <c:v>5.7475500000000006E-2</c:v>
                </c:pt>
                <c:pt idx="8625">
                  <c:v>5.7477500000000008E-2</c:v>
                </c:pt>
                <c:pt idx="8626">
                  <c:v>5.747950000000001E-2</c:v>
                </c:pt>
                <c:pt idx="8627">
                  <c:v>5.7478000000000015E-2</c:v>
                </c:pt>
                <c:pt idx="8628">
                  <c:v>5.7483000000000013E-2</c:v>
                </c:pt>
                <c:pt idx="8629">
                  <c:v>5.7483500000000014E-2</c:v>
                </c:pt>
                <c:pt idx="8630">
                  <c:v>5.7482000000000005E-2</c:v>
                </c:pt>
                <c:pt idx="8631">
                  <c:v>5.7477E-2</c:v>
                </c:pt>
                <c:pt idx="8632">
                  <c:v>5.7474499999999998E-2</c:v>
                </c:pt>
                <c:pt idx="8633">
                  <c:v>5.7480000000000003E-2</c:v>
                </c:pt>
                <c:pt idx="8634">
                  <c:v>5.7482000000000012E-2</c:v>
                </c:pt>
                <c:pt idx="8635">
                  <c:v>5.7527500000000009E-2</c:v>
                </c:pt>
                <c:pt idx="8636">
                  <c:v>5.7540000000000008E-2</c:v>
                </c:pt>
                <c:pt idx="8637">
                  <c:v>5.754250000000001E-2</c:v>
                </c:pt>
                <c:pt idx="8638">
                  <c:v>5.7545500000000006E-2</c:v>
                </c:pt>
                <c:pt idx="8639">
                  <c:v>5.7543500000000004E-2</c:v>
                </c:pt>
                <c:pt idx="8640">
                  <c:v>5.7548500000000002E-2</c:v>
                </c:pt>
                <c:pt idx="8641">
                  <c:v>5.7550500000000004E-2</c:v>
                </c:pt>
                <c:pt idx="8642">
                  <c:v>5.7553000000000007E-2</c:v>
                </c:pt>
                <c:pt idx="8643">
                  <c:v>5.7517000000000006E-2</c:v>
                </c:pt>
                <c:pt idx="8644">
                  <c:v>5.7520000000000009E-2</c:v>
                </c:pt>
                <c:pt idx="8645">
                  <c:v>5.7521000000000003E-2</c:v>
                </c:pt>
                <c:pt idx="8646">
                  <c:v>5.7523999999999999E-2</c:v>
                </c:pt>
                <c:pt idx="8647">
                  <c:v>5.7516499999999998E-2</c:v>
                </c:pt>
                <c:pt idx="8648">
                  <c:v>5.7515999999999991E-2</c:v>
                </c:pt>
                <c:pt idx="8649">
                  <c:v>5.751199999999998E-2</c:v>
                </c:pt>
                <c:pt idx="8650">
                  <c:v>5.751249999999998E-2</c:v>
                </c:pt>
                <c:pt idx="8651">
                  <c:v>5.7517499999999985E-2</c:v>
                </c:pt>
                <c:pt idx="8652">
                  <c:v>5.7517999999999979E-2</c:v>
                </c:pt>
                <c:pt idx="8653">
                  <c:v>5.7520499999999981E-2</c:v>
                </c:pt>
                <c:pt idx="8654">
                  <c:v>5.7520999999999989E-2</c:v>
                </c:pt>
                <c:pt idx="8655">
                  <c:v>5.7524499999999985E-2</c:v>
                </c:pt>
                <c:pt idx="8656">
                  <c:v>5.7524999999999993E-2</c:v>
                </c:pt>
                <c:pt idx="8657">
                  <c:v>5.7521499999999996E-2</c:v>
                </c:pt>
                <c:pt idx="8658">
                  <c:v>5.7523999999999992E-2</c:v>
                </c:pt>
                <c:pt idx="8659">
                  <c:v>5.7530499999999991E-2</c:v>
                </c:pt>
                <c:pt idx="8660">
                  <c:v>5.7525499999999993E-2</c:v>
                </c:pt>
                <c:pt idx="8661">
                  <c:v>5.7521499999999996E-2</c:v>
                </c:pt>
                <c:pt idx="8662">
                  <c:v>5.752249999999999E-2</c:v>
                </c:pt>
                <c:pt idx="8663">
                  <c:v>5.7522999999999991E-2</c:v>
                </c:pt>
                <c:pt idx="8664">
                  <c:v>5.752949999999999E-2</c:v>
                </c:pt>
                <c:pt idx="8665">
                  <c:v>5.7533499999999994E-2</c:v>
                </c:pt>
                <c:pt idx="8666">
                  <c:v>5.7538999999999986E-2</c:v>
                </c:pt>
                <c:pt idx="8667">
                  <c:v>5.754299999999999E-2</c:v>
                </c:pt>
                <c:pt idx="8668">
                  <c:v>5.7548999999999989E-2</c:v>
                </c:pt>
                <c:pt idx="8669">
                  <c:v>5.7557999999999991E-2</c:v>
                </c:pt>
                <c:pt idx="8670">
                  <c:v>5.7572999999999992E-2</c:v>
                </c:pt>
                <c:pt idx="8671">
                  <c:v>5.7692499999999994E-2</c:v>
                </c:pt>
                <c:pt idx="8672">
                  <c:v>5.7705499999999993E-2</c:v>
                </c:pt>
                <c:pt idx="8673">
                  <c:v>5.7721999999999996E-2</c:v>
                </c:pt>
                <c:pt idx="8674">
                  <c:v>5.7738500000000005E-2</c:v>
                </c:pt>
                <c:pt idx="8675">
                  <c:v>5.7751000000000004E-2</c:v>
                </c:pt>
                <c:pt idx="8676">
                  <c:v>5.7774499999999999E-2</c:v>
                </c:pt>
                <c:pt idx="8677">
                  <c:v>5.7792500000000004E-2</c:v>
                </c:pt>
                <c:pt idx="8678">
                  <c:v>5.7811000000000001E-2</c:v>
                </c:pt>
                <c:pt idx="8679">
                  <c:v>5.7825999999999995E-2</c:v>
                </c:pt>
                <c:pt idx="8680">
                  <c:v>5.7846000000000009E-2</c:v>
                </c:pt>
                <c:pt idx="8681">
                  <c:v>5.7862000000000011E-2</c:v>
                </c:pt>
                <c:pt idx="8682">
                  <c:v>5.7878999999999993E-2</c:v>
                </c:pt>
                <c:pt idx="8683">
                  <c:v>5.7873000000000001E-2</c:v>
                </c:pt>
                <c:pt idx="8684">
                  <c:v>5.78925E-2</c:v>
                </c:pt>
                <c:pt idx="8685">
                  <c:v>5.7911999999999998E-2</c:v>
                </c:pt>
                <c:pt idx="8686">
                  <c:v>5.7923999999999996E-2</c:v>
                </c:pt>
                <c:pt idx="8687">
                  <c:v>5.7950499999999988E-2</c:v>
                </c:pt>
                <c:pt idx="8688">
                  <c:v>5.7966499999999976E-2</c:v>
                </c:pt>
                <c:pt idx="8689">
                  <c:v>5.7981999999999978E-2</c:v>
                </c:pt>
                <c:pt idx="8690">
                  <c:v>5.7990499999999973E-2</c:v>
                </c:pt>
                <c:pt idx="8691">
                  <c:v>5.7979999999999983E-2</c:v>
                </c:pt>
                <c:pt idx="8692">
                  <c:v>5.7992999999999982E-2</c:v>
                </c:pt>
                <c:pt idx="8693">
                  <c:v>5.8004E-2</c:v>
                </c:pt>
                <c:pt idx="8694">
                  <c:v>5.8016999999999985E-2</c:v>
                </c:pt>
                <c:pt idx="8695">
                  <c:v>5.8003999999999986E-2</c:v>
                </c:pt>
                <c:pt idx="8696">
                  <c:v>5.8012999999999988E-2</c:v>
                </c:pt>
                <c:pt idx="8697">
                  <c:v>5.8024999999999986E-2</c:v>
                </c:pt>
                <c:pt idx="8698">
                  <c:v>5.8034499999999989E-2</c:v>
                </c:pt>
                <c:pt idx="8699">
                  <c:v>5.804949999999999E-2</c:v>
                </c:pt>
                <c:pt idx="8700">
                  <c:v>5.8065499999999999E-2</c:v>
                </c:pt>
                <c:pt idx="8701">
                  <c:v>5.8073999999999994E-2</c:v>
                </c:pt>
                <c:pt idx="8702">
                  <c:v>5.8086499999999985E-2</c:v>
                </c:pt>
                <c:pt idx="8703">
                  <c:v>5.810199999999998E-2</c:v>
                </c:pt>
                <c:pt idx="8704">
                  <c:v>5.8117499999999989E-2</c:v>
                </c:pt>
                <c:pt idx="8705">
                  <c:v>5.813249999999999E-2</c:v>
                </c:pt>
                <c:pt idx="8706">
                  <c:v>5.8147499999999991E-2</c:v>
                </c:pt>
                <c:pt idx="8707">
                  <c:v>5.821599999999999E-2</c:v>
                </c:pt>
                <c:pt idx="8708">
                  <c:v>5.82325E-2</c:v>
                </c:pt>
                <c:pt idx="8709">
                  <c:v>5.8238999999999992E-2</c:v>
                </c:pt>
                <c:pt idx="8710">
                  <c:v>5.8253500000000014E-2</c:v>
                </c:pt>
                <c:pt idx="8711">
                  <c:v>5.8289500000000008E-2</c:v>
                </c:pt>
                <c:pt idx="8712">
                  <c:v>5.8312499999999996E-2</c:v>
                </c:pt>
                <c:pt idx="8713">
                  <c:v>5.8335500000000005E-2</c:v>
                </c:pt>
                <c:pt idx="8714">
                  <c:v>5.8357000000000013E-2</c:v>
                </c:pt>
                <c:pt idx="8715">
                  <c:v>5.8380000000000008E-2</c:v>
                </c:pt>
                <c:pt idx="8716">
                  <c:v>5.8407500000000008E-2</c:v>
                </c:pt>
                <c:pt idx="8717">
                  <c:v>5.8429500000000009E-2</c:v>
                </c:pt>
                <c:pt idx="8718">
                  <c:v>5.8460999999999999E-2</c:v>
                </c:pt>
                <c:pt idx="8719">
                  <c:v>5.8442500000000008E-2</c:v>
                </c:pt>
                <c:pt idx="8720">
                  <c:v>5.8464999999999996E-2</c:v>
                </c:pt>
                <c:pt idx="8721">
                  <c:v>5.8486000000000003E-2</c:v>
                </c:pt>
                <c:pt idx="8722">
                  <c:v>5.8513500000000003E-2</c:v>
                </c:pt>
                <c:pt idx="8723">
                  <c:v>5.8543000000000005E-2</c:v>
                </c:pt>
                <c:pt idx="8724">
                  <c:v>5.8568500000000016E-2</c:v>
                </c:pt>
                <c:pt idx="8725">
                  <c:v>5.8593500000000007E-2</c:v>
                </c:pt>
                <c:pt idx="8726">
                  <c:v>5.8621000000000006E-2</c:v>
                </c:pt>
                <c:pt idx="8727">
                  <c:v>5.8585500000000013E-2</c:v>
                </c:pt>
                <c:pt idx="8728">
                  <c:v>5.8611500000000011E-2</c:v>
                </c:pt>
                <c:pt idx="8729">
                  <c:v>5.8635500000000007E-2</c:v>
                </c:pt>
                <c:pt idx="8730">
                  <c:v>5.8661500000000012E-2</c:v>
                </c:pt>
                <c:pt idx="8731">
                  <c:v>5.8686500000000003E-2</c:v>
                </c:pt>
                <c:pt idx="8732">
                  <c:v>5.8706000000000008E-2</c:v>
                </c:pt>
                <c:pt idx="8733">
                  <c:v>5.8728500000000003E-2</c:v>
                </c:pt>
                <c:pt idx="8734">
                  <c:v>5.8746500000000007E-2</c:v>
                </c:pt>
                <c:pt idx="8735">
                  <c:v>5.8764000000000004E-2</c:v>
                </c:pt>
                <c:pt idx="8736">
                  <c:v>5.8778000000000004E-2</c:v>
                </c:pt>
                <c:pt idx="8737">
                  <c:v>5.879850000000001E-2</c:v>
                </c:pt>
                <c:pt idx="8738">
                  <c:v>5.881150000000001E-2</c:v>
                </c:pt>
                <c:pt idx="8739">
                  <c:v>5.8851000000000007E-2</c:v>
                </c:pt>
                <c:pt idx="8740">
                  <c:v>5.8861000000000011E-2</c:v>
                </c:pt>
                <c:pt idx="8741">
                  <c:v>5.8875500000000011E-2</c:v>
                </c:pt>
                <c:pt idx="8742">
                  <c:v>5.8987000000000005E-2</c:v>
                </c:pt>
                <c:pt idx="8743">
                  <c:v>5.9061000000000009E-2</c:v>
                </c:pt>
                <c:pt idx="8744">
                  <c:v>5.9068500000000003E-2</c:v>
                </c:pt>
                <c:pt idx="8745">
                  <c:v>5.9066E-2</c:v>
                </c:pt>
                <c:pt idx="8746">
                  <c:v>5.9080000000000001E-2</c:v>
                </c:pt>
                <c:pt idx="8747">
                  <c:v>5.90935E-2</c:v>
                </c:pt>
                <c:pt idx="8748">
                  <c:v>5.9101000000000001E-2</c:v>
                </c:pt>
                <c:pt idx="8749">
                  <c:v>5.9111999999999998E-2</c:v>
                </c:pt>
                <c:pt idx="8750">
                  <c:v>5.9125499999999998E-2</c:v>
                </c:pt>
                <c:pt idx="8751">
                  <c:v>5.9138999999999997E-2</c:v>
                </c:pt>
                <c:pt idx="8752">
                  <c:v>5.9154999999999999E-2</c:v>
                </c:pt>
                <c:pt idx="8753">
                  <c:v>5.9172500000000003E-2</c:v>
                </c:pt>
                <c:pt idx="8754">
                  <c:v>5.9181999999999998E-2</c:v>
                </c:pt>
                <c:pt idx="8755">
                  <c:v>5.9198500000000001E-2</c:v>
                </c:pt>
                <c:pt idx="8756">
                  <c:v>5.9211E-2</c:v>
                </c:pt>
                <c:pt idx="8757">
                  <c:v>5.9229000000000004E-2</c:v>
                </c:pt>
                <c:pt idx="8758">
                  <c:v>5.9246500000000001E-2</c:v>
                </c:pt>
                <c:pt idx="8759">
                  <c:v>5.9260500000000001E-2</c:v>
                </c:pt>
                <c:pt idx="8760">
                  <c:v>5.9270499999999997E-2</c:v>
                </c:pt>
                <c:pt idx="8761">
                  <c:v>5.9286999999999999E-2</c:v>
                </c:pt>
                <c:pt idx="8762">
                  <c:v>5.9303499999999995E-2</c:v>
                </c:pt>
                <c:pt idx="8763">
                  <c:v>5.9346500000000003E-2</c:v>
                </c:pt>
                <c:pt idx="8764">
                  <c:v>5.9367500000000011E-2</c:v>
                </c:pt>
                <c:pt idx="8765">
                  <c:v>5.9388000000000017E-2</c:v>
                </c:pt>
                <c:pt idx="8766">
                  <c:v>5.9414000000000022E-2</c:v>
                </c:pt>
                <c:pt idx="8767">
                  <c:v>5.9418000000000012E-2</c:v>
                </c:pt>
                <c:pt idx="8768">
                  <c:v>5.9438500000000005E-2</c:v>
                </c:pt>
                <c:pt idx="8769">
                  <c:v>5.9462500000000008E-2</c:v>
                </c:pt>
                <c:pt idx="8770">
                  <c:v>5.9488000000000006E-2</c:v>
                </c:pt>
                <c:pt idx="8771">
                  <c:v>5.9515000000000012E-2</c:v>
                </c:pt>
                <c:pt idx="8772">
                  <c:v>5.9539000000000002E-2</c:v>
                </c:pt>
                <c:pt idx="8773">
                  <c:v>5.9727500000000003E-2</c:v>
                </c:pt>
                <c:pt idx="8774">
                  <c:v>5.974150000000001E-2</c:v>
                </c:pt>
                <c:pt idx="8775">
                  <c:v>5.9766000000000007E-2</c:v>
                </c:pt>
                <c:pt idx="8776">
                  <c:v>5.9789000000000002E-2</c:v>
                </c:pt>
                <c:pt idx="8777">
                  <c:v>5.9810000000000002E-2</c:v>
                </c:pt>
                <c:pt idx="8778">
                  <c:v>5.9826500000000005E-2</c:v>
                </c:pt>
                <c:pt idx="8779">
                  <c:v>5.9896499999999998E-2</c:v>
                </c:pt>
                <c:pt idx="8780">
                  <c:v>5.9890500000000006E-2</c:v>
                </c:pt>
                <c:pt idx="8781">
                  <c:v>5.9904500000000006E-2</c:v>
                </c:pt>
                <c:pt idx="8782">
                  <c:v>5.9920000000000008E-2</c:v>
                </c:pt>
                <c:pt idx="8783">
                  <c:v>5.9929000000000017E-2</c:v>
                </c:pt>
                <c:pt idx="8784">
                  <c:v>5.9947000000000014E-2</c:v>
                </c:pt>
                <c:pt idx="8785">
                  <c:v>5.9960500000000014E-2</c:v>
                </c:pt>
                <c:pt idx="8786">
                  <c:v>5.9974500000000014E-2</c:v>
                </c:pt>
                <c:pt idx="8787">
                  <c:v>6.0023500000000007E-2</c:v>
                </c:pt>
                <c:pt idx="8788">
                  <c:v>6.0037000000000014E-2</c:v>
                </c:pt>
                <c:pt idx="8789">
                  <c:v>6.0052500000000002E-2</c:v>
                </c:pt>
                <c:pt idx="8790">
                  <c:v>6.0071000000000006E-2</c:v>
                </c:pt>
                <c:pt idx="8791">
                  <c:v>6.0037E-2</c:v>
                </c:pt>
                <c:pt idx="8792">
                  <c:v>6.0054499999999997E-2</c:v>
                </c:pt>
                <c:pt idx="8793">
                  <c:v>6.0073000000000008E-2</c:v>
                </c:pt>
                <c:pt idx="8794">
                  <c:v>6.0084500000000013E-2</c:v>
                </c:pt>
                <c:pt idx="8795">
                  <c:v>6.0101000000000016E-2</c:v>
                </c:pt>
                <c:pt idx="8796">
                  <c:v>6.0117500000000011E-2</c:v>
                </c:pt>
                <c:pt idx="8797">
                  <c:v>6.0129000000000009E-2</c:v>
                </c:pt>
                <c:pt idx="8798">
                  <c:v>6.0155000000000014E-2</c:v>
                </c:pt>
                <c:pt idx="8799">
                  <c:v>6.0133000000000013E-2</c:v>
                </c:pt>
                <c:pt idx="8800">
                  <c:v>6.0150500000000016E-2</c:v>
                </c:pt>
                <c:pt idx="8801">
                  <c:v>6.0167499999999999E-2</c:v>
                </c:pt>
                <c:pt idx="8802">
                  <c:v>6.017949999999999E-2</c:v>
                </c:pt>
                <c:pt idx="8803">
                  <c:v>6.0191499999999995E-2</c:v>
                </c:pt>
                <c:pt idx="8804">
                  <c:v>6.0208999999999999E-2</c:v>
                </c:pt>
                <c:pt idx="8805">
                  <c:v>6.0222999999999999E-2</c:v>
                </c:pt>
                <c:pt idx="8806">
                  <c:v>6.0235999999999998E-2</c:v>
                </c:pt>
                <c:pt idx="8807">
                  <c:v>6.0254000000000002E-2</c:v>
                </c:pt>
                <c:pt idx="8808">
                  <c:v>6.0272500000000007E-2</c:v>
                </c:pt>
                <c:pt idx="8809">
                  <c:v>6.0289000000000002E-2</c:v>
                </c:pt>
                <c:pt idx="8810">
                  <c:v>6.03075E-2</c:v>
                </c:pt>
                <c:pt idx="8811">
                  <c:v>6.0337499999999995E-2</c:v>
                </c:pt>
                <c:pt idx="8812">
                  <c:v>6.0364499999999995E-2</c:v>
                </c:pt>
                <c:pt idx="8813">
                  <c:v>6.0394499999999997E-2</c:v>
                </c:pt>
                <c:pt idx="8814">
                  <c:v>6.0420499999999988E-2</c:v>
                </c:pt>
                <c:pt idx="8815">
                  <c:v>6.0445499999999985E-2</c:v>
                </c:pt>
                <c:pt idx="8816">
                  <c:v>6.0478999999999984E-2</c:v>
                </c:pt>
                <c:pt idx="8817">
                  <c:v>6.0509999999999994E-2</c:v>
                </c:pt>
                <c:pt idx="8818">
                  <c:v>6.0537499999999994E-2</c:v>
                </c:pt>
                <c:pt idx="8819">
                  <c:v>6.056849999999999E-2</c:v>
                </c:pt>
                <c:pt idx="8820">
                  <c:v>6.0596999999999991E-2</c:v>
                </c:pt>
                <c:pt idx="8821">
                  <c:v>6.0625999999999985E-2</c:v>
                </c:pt>
                <c:pt idx="8822">
                  <c:v>6.0656499999999988E-2</c:v>
                </c:pt>
                <c:pt idx="8823">
                  <c:v>6.0705999999999989E-2</c:v>
                </c:pt>
                <c:pt idx="8824">
                  <c:v>6.0732499999999988E-2</c:v>
                </c:pt>
                <c:pt idx="8825">
                  <c:v>6.0761499999999996E-2</c:v>
                </c:pt>
                <c:pt idx="8826">
                  <c:v>6.0792999999999993E-2</c:v>
                </c:pt>
                <c:pt idx="8827">
                  <c:v>6.0808499999999981E-2</c:v>
                </c:pt>
                <c:pt idx="8828">
                  <c:v>6.0840999999999985E-2</c:v>
                </c:pt>
                <c:pt idx="8829">
                  <c:v>6.0873499999999969E-2</c:v>
                </c:pt>
                <c:pt idx="8830">
                  <c:v>6.0907999999999969E-2</c:v>
                </c:pt>
                <c:pt idx="8831">
                  <c:v>6.0952499999999972E-2</c:v>
                </c:pt>
                <c:pt idx="8832">
                  <c:v>6.0989999999999975E-2</c:v>
                </c:pt>
                <c:pt idx="8833">
                  <c:v>6.1019999999999977E-2</c:v>
                </c:pt>
                <c:pt idx="8834">
                  <c:v>6.1056499999999965E-2</c:v>
                </c:pt>
                <c:pt idx="8835">
                  <c:v>6.1054999999999977E-2</c:v>
                </c:pt>
                <c:pt idx="8836">
                  <c:v>6.1076499999999971E-2</c:v>
                </c:pt>
                <c:pt idx="8837">
                  <c:v>6.1107499999999988E-2</c:v>
                </c:pt>
                <c:pt idx="8838">
                  <c:v>6.1135999999999982E-2</c:v>
                </c:pt>
                <c:pt idx="8839">
                  <c:v>6.1168999999999973E-2</c:v>
                </c:pt>
                <c:pt idx="8840">
                  <c:v>6.120049999999997E-2</c:v>
                </c:pt>
                <c:pt idx="8841">
                  <c:v>6.123099999999998E-2</c:v>
                </c:pt>
                <c:pt idx="8842">
                  <c:v>6.1266499999999981E-2</c:v>
                </c:pt>
                <c:pt idx="8843">
                  <c:v>6.1302999999999983E-2</c:v>
                </c:pt>
                <c:pt idx="8844">
                  <c:v>6.1330499999999982E-2</c:v>
                </c:pt>
                <c:pt idx="8845">
                  <c:v>6.1357999999999982E-2</c:v>
                </c:pt>
                <c:pt idx="8846">
                  <c:v>6.1386499999999983E-2</c:v>
                </c:pt>
                <c:pt idx="8847">
                  <c:v>6.1421999999999984E-2</c:v>
                </c:pt>
                <c:pt idx="8848">
                  <c:v>6.1455499999999968E-2</c:v>
                </c:pt>
                <c:pt idx="8849">
                  <c:v>6.1486499999999972E-2</c:v>
                </c:pt>
                <c:pt idx="8850">
                  <c:v>6.1521499999999972E-2</c:v>
                </c:pt>
                <c:pt idx="8851">
                  <c:v>6.1547499999999984E-2</c:v>
                </c:pt>
                <c:pt idx="8852">
                  <c:v>6.1574999999999991E-2</c:v>
                </c:pt>
                <c:pt idx="8853">
                  <c:v>6.1609499999999991E-2</c:v>
                </c:pt>
                <c:pt idx="8854">
                  <c:v>6.16395E-2</c:v>
                </c:pt>
                <c:pt idx="8855">
                  <c:v>6.1663499999999989E-2</c:v>
                </c:pt>
                <c:pt idx="8856">
                  <c:v>6.1701999999999993E-2</c:v>
                </c:pt>
                <c:pt idx="8857">
                  <c:v>6.174499999999998E-2</c:v>
                </c:pt>
                <c:pt idx="8858">
                  <c:v>6.178249999999999E-2</c:v>
                </c:pt>
                <c:pt idx="8859">
                  <c:v>6.1814500000000008E-2</c:v>
                </c:pt>
                <c:pt idx="8860">
                  <c:v>6.1851500000000011E-2</c:v>
                </c:pt>
                <c:pt idx="8861">
                  <c:v>6.1893500000000004E-2</c:v>
                </c:pt>
                <c:pt idx="8862">
                  <c:v>6.1942500000000005E-2</c:v>
                </c:pt>
                <c:pt idx="8863">
                  <c:v>6.1957500000000006E-2</c:v>
                </c:pt>
                <c:pt idx="8864">
                  <c:v>6.1988500000000002E-2</c:v>
                </c:pt>
                <c:pt idx="8865">
                  <c:v>6.2022500000000008E-2</c:v>
                </c:pt>
                <c:pt idx="8866">
                  <c:v>6.2061000000000012E-2</c:v>
                </c:pt>
                <c:pt idx="8867">
                  <c:v>6.2100500000000017E-2</c:v>
                </c:pt>
                <c:pt idx="8868">
                  <c:v>6.2133000000000001E-2</c:v>
                </c:pt>
                <c:pt idx="8869">
                  <c:v>6.216650000000002E-2</c:v>
                </c:pt>
                <c:pt idx="8870">
                  <c:v>6.2197000000000023E-2</c:v>
                </c:pt>
                <c:pt idx="8871">
                  <c:v>6.2202000000000021E-2</c:v>
                </c:pt>
                <c:pt idx="8872">
                  <c:v>6.2233500000000011E-2</c:v>
                </c:pt>
                <c:pt idx="8873">
                  <c:v>6.2268000000000018E-2</c:v>
                </c:pt>
                <c:pt idx="8874">
                  <c:v>6.2297500000000013E-2</c:v>
                </c:pt>
                <c:pt idx="8875">
                  <c:v>6.2327500000000008E-2</c:v>
                </c:pt>
                <c:pt idx="8876">
                  <c:v>6.2352000000000005E-2</c:v>
                </c:pt>
                <c:pt idx="8877">
                  <c:v>6.2376500000000015E-2</c:v>
                </c:pt>
                <c:pt idx="8878">
                  <c:v>6.2400500000000012E-2</c:v>
                </c:pt>
                <c:pt idx="8879">
                  <c:v>6.2432000000000015E-2</c:v>
                </c:pt>
                <c:pt idx="8880">
                  <c:v>6.2454000000000016E-2</c:v>
                </c:pt>
                <c:pt idx="8881">
                  <c:v>6.2489000000000017E-2</c:v>
                </c:pt>
                <c:pt idx="8882">
                  <c:v>6.2512500000000026E-2</c:v>
                </c:pt>
                <c:pt idx="8883">
                  <c:v>6.255800000000003E-2</c:v>
                </c:pt>
                <c:pt idx="8884">
                  <c:v>6.2583000000000014E-2</c:v>
                </c:pt>
                <c:pt idx="8885">
                  <c:v>6.2609000000000012E-2</c:v>
                </c:pt>
                <c:pt idx="8886">
                  <c:v>6.2634000000000009E-2</c:v>
                </c:pt>
                <c:pt idx="8887">
                  <c:v>6.2709000000000015E-2</c:v>
                </c:pt>
                <c:pt idx="8888">
                  <c:v>6.2732000000000024E-2</c:v>
                </c:pt>
                <c:pt idx="8889">
                  <c:v>6.2753000000000003E-2</c:v>
                </c:pt>
                <c:pt idx="8890">
                  <c:v>6.2775500000000012E-2</c:v>
                </c:pt>
                <c:pt idx="8891">
                  <c:v>6.2807000000000002E-2</c:v>
                </c:pt>
                <c:pt idx="8892">
                  <c:v>6.28335E-2</c:v>
                </c:pt>
                <c:pt idx="8893">
                  <c:v>6.2865500000000005E-2</c:v>
                </c:pt>
                <c:pt idx="8894">
                  <c:v>6.2892000000000003E-2</c:v>
                </c:pt>
                <c:pt idx="8895">
                  <c:v>6.2922000000000006E-2</c:v>
                </c:pt>
                <c:pt idx="8896">
                  <c:v>6.2952500000000008E-2</c:v>
                </c:pt>
                <c:pt idx="8897">
                  <c:v>6.2979500000000008E-2</c:v>
                </c:pt>
                <c:pt idx="8898">
                  <c:v>6.3016500000000017E-2</c:v>
                </c:pt>
                <c:pt idx="8899">
                  <c:v>6.3053999999999999E-2</c:v>
                </c:pt>
                <c:pt idx="8900">
                  <c:v>6.3081499999999999E-2</c:v>
                </c:pt>
                <c:pt idx="8901">
                  <c:v>6.3117999999999994E-2</c:v>
                </c:pt>
                <c:pt idx="8902">
                  <c:v>6.3149500000000011E-2</c:v>
                </c:pt>
                <c:pt idx="8903">
                  <c:v>6.3186000000000006E-2</c:v>
                </c:pt>
                <c:pt idx="8904">
                  <c:v>6.3214999999999993E-2</c:v>
                </c:pt>
                <c:pt idx="8905">
                  <c:v>6.3249E-2</c:v>
                </c:pt>
                <c:pt idx="8906">
                  <c:v>6.3284999999999994E-2</c:v>
                </c:pt>
                <c:pt idx="8907">
                  <c:v>6.3249E-2</c:v>
                </c:pt>
                <c:pt idx="8908">
                  <c:v>6.3277999999999987E-2</c:v>
                </c:pt>
                <c:pt idx="8909">
                  <c:v>6.3319500000000001E-2</c:v>
                </c:pt>
                <c:pt idx="8910">
                  <c:v>6.3348499999999988E-2</c:v>
                </c:pt>
                <c:pt idx="8911">
                  <c:v>6.336E-2</c:v>
                </c:pt>
                <c:pt idx="8912">
                  <c:v>6.3385999999999984E-2</c:v>
                </c:pt>
                <c:pt idx="8913">
                  <c:v>6.3410999999999995E-2</c:v>
                </c:pt>
                <c:pt idx="8914">
                  <c:v>6.3432999999999989E-2</c:v>
                </c:pt>
                <c:pt idx="8915">
                  <c:v>6.3494499999999995E-2</c:v>
                </c:pt>
                <c:pt idx="8916">
                  <c:v>6.3519499999999993E-2</c:v>
                </c:pt>
                <c:pt idx="8917">
                  <c:v>6.3547000000000006E-2</c:v>
                </c:pt>
                <c:pt idx="8918">
                  <c:v>6.3572999999999991E-2</c:v>
                </c:pt>
                <c:pt idx="8919">
                  <c:v>6.3621499999999997E-2</c:v>
                </c:pt>
                <c:pt idx="8920">
                  <c:v>6.3646000000000008E-2</c:v>
                </c:pt>
                <c:pt idx="8921">
                  <c:v>6.3674499999999995E-2</c:v>
                </c:pt>
                <c:pt idx="8922">
                  <c:v>6.3696500000000003E-2</c:v>
                </c:pt>
                <c:pt idx="8923">
                  <c:v>6.3717999999999997E-2</c:v>
                </c:pt>
                <c:pt idx="8924">
                  <c:v>6.3739499999999977E-2</c:v>
                </c:pt>
                <c:pt idx="8925">
                  <c:v>6.375649999999998E-2</c:v>
                </c:pt>
                <c:pt idx="8926">
                  <c:v>6.3776999999999986E-2</c:v>
                </c:pt>
                <c:pt idx="8927">
                  <c:v>6.3726499999999978E-2</c:v>
                </c:pt>
                <c:pt idx="8928">
                  <c:v>6.3744999999999982E-2</c:v>
                </c:pt>
                <c:pt idx="8929">
                  <c:v>6.3763499999999987E-2</c:v>
                </c:pt>
                <c:pt idx="8930">
                  <c:v>6.3782499999999978E-2</c:v>
                </c:pt>
                <c:pt idx="8931">
                  <c:v>6.3798499999999966E-2</c:v>
                </c:pt>
                <c:pt idx="8932">
                  <c:v>6.3816999999999957E-2</c:v>
                </c:pt>
                <c:pt idx="8933">
                  <c:v>6.383399999999996E-2</c:v>
                </c:pt>
                <c:pt idx="8934">
                  <c:v>6.3858999999999971E-2</c:v>
                </c:pt>
                <c:pt idx="8935">
                  <c:v>6.3966499999999968E-2</c:v>
                </c:pt>
                <c:pt idx="8936">
                  <c:v>6.3982999999999957E-2</c:v>
                </c:pt>
                <c:pt idx="8937">
                  <c:v>6.4002499999999962E-2</c:v>
                </c:pt>
                <c:pt idx="8938">
                  <c:v>6.4022999999999955E-2</c:v>
                </c:pt>
                <c:pt idx="8939">
                  <c:v>6.4030499999999949E-2</c:v>
                </c:pt>
                <c:pt idx="8940">
                  <c:v>6.4053999999999944E-2</c:v>
                </c:pt>
                <c:pt idx="8941">
                  <c:v>6.4071499999999948E-2</c:v>
                </c:pt>
                <c:pt idx="8942">
                  <c:v>6.3992999999999953E-2</c:v>
                </c:pt>
                <c:pt idx="8943">
                  <c:v>6.3946499999999948E-2</c:v>
                </c:pt>
                <c:pt idx="8944">
                  <c:v>6.3964999999999939E-2</c:v>
                </c:pt>
                <c:pt idx="8945">
                  <c:v>6.3998999999999945E-2</c:v>
                </c:pt>
                <c:pt idx="8946">
                  <c:v>6.4019499999999951E-2</c:v>
                </c:pt>
                <c:pt idx="8947">
                  <c:v>6.4030999999999963E-2</c:v>
                </c:pt>
                <c:pt idx="8948">
                  <c:v>6.4050999999999955E-2</c:v>
                </c:pt>
                <c:pt idx="8949">
                  <c:v>6.4074999999999965E-2</c:v>
                </c:pt>
                <c:pt idx="8950">
                  <c:v>6.4095499999999958E-2</c:v>
                </c:pt>
                <c:pt idx="8951">
                  <c:v>6.4114499999999977E-2</c:v>
                </c:pt>
                <c:pt idx="8952">
                  <c:v>6.413499999999997E-2</c:v>
                </c:pt>
                <c:pt idx="8953">
                  <c:v>6.4156499999999964E-2</c:v>
                </c:pt>
                <c:pt idx="8954">
                  <c:v>6.4184999999999964E-2</c:v>
                </c:pt>
                <c:pt idx="8955">
                  <c:v>6.420799999999996E-2</c:v>
                </c:pt>
                <c:pt idx="8956">
                  <c:v>6.4240999999999951E-2</c:v>
                </c:pt>
                <c:pt idx="8957">
                  <c:v>6.4266999999999963E-2</c:v>
                </c:pt>
                <c:pt idx="8958">
                  <c:v>6.4293999999999962E-2</c:v>
                </c:pt>
                <c:pt idx="8959">
                  <c:v>6.4327499999999954E-2</c:v>
                </c:pt>
                <c:pt idx="8960">
                  <c:v>6.4362999999999962E-2</c:v>
                </c:pt>
                <c:pt idx="8961">
                  <c:v>6.4393999999999965E-2</c:v>
                </c:pt>
                <c:pt idx="8962">
                  <c:v>6.4424499999999968E-2</c:v>
                </c:pt>
                <c:pt idx="8963">
                  <c:v>6.4432499999999962E-2</c:v>
                </c:pt>
                <c:pt idx="8964">
                  <c:v>6.4461499999999963E-2</c:v>
                </c:pt>
                <c:pt idx="8965">
                  <c:v>6.4493499999999954E-2</c:v>
                </c:pt>
                <c:pt idx="8966">
                  <c:v>6.4519499999999966E-2</c:v>
                </c:pt>
                <c:pt idx="8967">
                  <c:v>6.4551999999999971E-2</c:v>
                </c:pt>
                <c:pt idx="8968">
                  <c:v>6.4581999999999973E-2</c:v>
                </c:pt>
                <c:pt idx="8969">
                  <c:v>6.4608999999999972E-2</c:v>
                </c:pt>
                <c:pt idx="8970">
                  <c:v>6.4635999999999971E-2</c:v>
                </c:pt>
                <c:pt idx="8971">
                  <c:v>6.4710499999999976E-2</c:v>
                </c:pt>
                <c:pt idx="8972">
                  <c:v>6.4733499999999972E-2</c:v>
                </c:pt>
                <c:pt idx="8973">
                  <c:v>6.4756499999999967E-2</c:v>
                </c:pt>
                <c:pt idx="8974">
                  <c:v>6.4778499999999961E-2</c:v>
                </c:pt>
                <c:pt idx="8975">
                  <c:v>6.4806499999999975E-2</c:v>
                </c:pt>
                <c:pt idx="8976">
                  <c:v>6.4823999999999979E-2</c:v>
                </c:pt>
                <c:pt idx="8977">
                  <c:v>6.4843499999999971E-2</c:v>
                </c:pt>
                <c:pt idx="8978">
                  <c:v>6.4861499999999961E-2</c:v>
                </c:pt>
                <c:pt idx="8979">
                  <c:v>6.4835999999999963E-2</c:v>
                </c:pt>
                <c:pt idx="8980">
                  <c:v>6.4875999999999961E-2</c:v>
                </c:pt>
                <c:pt idx="8981">
                  <c:v>6.4898999999999957E-2</c:v>
                </c:pt>
                <c:pt idx="8982">
                  <c:v>6.491999999999995E-2</c:v>
                </c:pt>
                <c:pt idx="8983">
                  <c:v>6.4928999999999959E-2</c:v>
                </c:pt>
                <c:pt idx="8984">
                  <c:v>6.4947999999999964E-2</c:v>
                </c:pt>
                <c:pt idx="8985">
                  <c:v>6.4970499999999973E-2</c:v>
                </c:pt>
                <c:pt idx="8986">
                  <c:v>6.4994499999999969E-2</c:v>
                </c:pt>
                <c:pt idx="8987">
                  <c:v>6.5020999999999982E-2</c:v>
                </c:pt>
                <c:pt idx="8988">
                  <c:v>6.5042499999999975E-2</c:v>
                </c:pt>
                <c:pt idx="8989">
                  <c:v>6.5065499999999984E-2</c:v>
                </c:pt>
                <c:pt idx="8990">
                  <c:v>6.5087999999999979E-2</c:v>
                </c:pt>
                <c:pt idx="8991">
                  <c:v>6.5157499999999993E-2</c:v>
                </c:pt>
                <c:pt idx="8992">
                  <c:v>6.5180999999999989E-2</c:v>
                </c:pt>
                <c:pt idx="8993">
                  <c:v>6.5204999999999999E-2</c:v>
                </c:pt>
                <c:pt idx="8994">
                  <c:v>6.5228499999999995E-2</c:v>
                </c:pt>
                <c:pt idx="8995">
                  <c:v>6.525750000000001E-2</c:v>
                </c:pt>
                <c:pt idx="8996">
                  <c:v>6.5283999999999995E-2</c:v>
                </c:pt>
                <c:pt idx="8997">
                  <c:v>6.5312999999999996E-2</c:v>
                </c:pt>
                <c:pt idx="8998">
                  <c:v>6.5328999999999998E-2</c:v>
                </c:pt>
                <c:pt idx="8999">
                  <c:v>6.5355999999999997E-2</c:v>
                </c:pt>
                <c:pt idx="9000">
                  <c:v>6.5383999999999984E-2</c:v>
                </c:pt>
                <c:pt idx="9001">
                  <c:v>6.5410499999999996E-2</c:v>
                </c:pt>
                <c:pt idx="9002">
                  <c:v>6.5436999999999995E-2</c:v>
                </c:pt>
                <c:pt idx="9003">
                  <c:v>6.5464999999999995E-2</c:v>
                </c:pt>
                <c:pt idx="9004">
                  <c:v>6.5490999999999994E-2</c:v>
                </c:pt>
                <c:pt idx="9005">
                  <c:v>6.5520999999999996E-2</c:v>
                </c:pt>
                <c:pt idx="9006">
                  <c:v>6.5547999999999995E-2</c:v>
                </c:pt>
                <c:pt idx="9007">
                  <c:v>6.5578499999999998E-2</c:v>
                </c:pt>
                <c:pt idx="9008">
                  <c:v>6.5599999999999992E-2</c:v>
                </c:pt>
                <c:pt idx="9009">
                  <c:v>6.5625500000000003E-2</c:v>
                </c:pt>
                <c:pt idx="9010">
                  <c:v>6.5650500000000001E-2</c:v>
                </c:pt>
                <c:pt idx="9011">
                  <c:v>6.5670999999999993E-2</c:v>
                </c:pt>
                <c:pt idx="9012">
                  <c:v>6.5686999999999995E-2</c:v>
                </c:pt>
                <c:pt idx="9013">
                  <c:v>6.5697999999999993E-2</c:v>
                </c:pt>
                <c:pt idx="9014">
                  <c:v>6.5713499999999994E-2</c:v>
                </c:pt>
                <c:pt idx="9015">
                  <c:v>6.5729499999999996E-2</c:v>
                </c:pt>
                <c:pt idx="9016">
                  <c:v>6.5748500000000001E-2</c:v>
                </c:pt>
                <c:pt idx="9017">
                  <c:v>6.5762000000000015E-2</c:v>
                </c:pt>
                <c:pt idx="9018">
                  <c:v>6.5774000000000013E-2</c:v>
                </c:pt>
                <c:pt idx="9019">
                  <c:v>6.5788000000000013E-2</c:v>
                </c:pt>
                <c:pt idx="9020">
                  <c:v>6.5801000000000012E-2</c:v>
                </c:pt>
                <c:pt idx="9021">
                  <c:v>6.5813500000000011E-2</c:v>
                </c:pt>
                <c:pt idx="9022">
                  <c:v>6.5825500000000009E-2</c:v>
                </c:pt>
                <c:pt idx="9023">
                  <c:v>6.5842000000000012E-2</c:v>
                </c:pt>
                <c:pt idx="9024">
                  <c:v>6.585450000000001E-2</c:v>
                </c:pt>
                <c:pt idx="9025">
                  <c:v>6.5867500000000009E-2</c:v>
                </c:pt>
                <c:pt idx="9026">
                  <c:v>6.5886000000000014E-2</c:v>
                </c:pt>
                <c:pt idx="9027">
                  <c:v>6.5912499999999999E-2</c:v>
                </c:pt>
                <c:pt idx="9028">
                  <c:v>6.592350000000001E-2</c:v>
                </c:pt>
                <c:pt idx="9029">
                  <c:v>6.5935000000000007E-2</c:v>
                </c:pt>
                <c:pt idx="9030">
                  <c:v>6.5944000000000016E-2</c:v>
                </c:pt>
                <c:pt idx="9031">
                  <c:v>6.5956500000000015E-2</c:v>
                </c:pt>
                <c:pt idx="9032">
                  <c:v>6.5968000000000013E-2</c:v>
                </c:pt>
                <c:pt idx="9033">
                  <c:v>6.5982500000000013E-2</c:v>
                </c:pt>
                <c:pt idx="9034">
                  <c:v>6.5991500000000022E-2</c:v>
                </c:pt>
                <c:pt idx="9035">
                  <c:v>6.6000500000000017E-2</c:v>
                </c:pt>
                <c:pt idx="9036">
                  <c:v>6.601650000000002E-2</c:v>
                </c:pt>
                <c:pt idx="9037">
                  <c:v>6.6035500000000025E-2</c:v>
                </c:pt>
                <c:pt idx="9038">
                  <c:v>6.6056000000000031E-2</c:v>
                </c:pt>
                <c:pt idx="9039">
                  <c:v>6.607200000000002E-2</c:v>
                </c:pt>
                <c:pt idx="9040">
                  <c:v>6.6084000000000018E-2</c:v>
                </c:pt>
                <c:pt idx="9041">
                  <c:v>6.6101500000000021E-2</c:v>
                </c:pt>
                <c:pt idx="9042">
                  <c:v>6.6112500000000032E-2</c:v>
                </c:pt>
                <c:pt idx="9043">
                  <c:v>6.6147500000000026E-2</c:v>
                </c:pt>
                <c:pt idx="9044">
                  <c:v>6.6164000000000028E-2</c:v>
                </c:pt>
                <c:pt idx="9045">
                  <c:v>6.6182500000000019E-2</c:v>
                </c:pt>
                <c:pt idx="9046">
                  <c:v>6.6198500000000021E-2</c:v>
                </c:pt>
                <c:pt idx="9047">
                  <c:v>6.6233000000000028E-2</c:v>
                </c:pt>
                <c:pt idx="9048">
                  <c:v>6.6249000000000016E-2</c:v>
                </c:pt>
                <c:pt idx="9049">
                  <c:v>6.6264500000000018E-2</c:v>
                </c:pt>
                <c:pt idx="9050">
                  <c:v>6.6278000000000004E-2</c:v>
                </c:pt>
                <c:pt idx="9051">
                  <c:v>6.6292500000000018E-2</c:v>
                </c:pt>
                <c:pt idx="9052">
                  <c:v>6.6305000000000017E-2</c:v>
                </c:pt>
                <c:pt idx="9053">
                  <c:v>6.6312000000000024E-2</c:v>
                </c:pt>
                <c:pt idx="9054">
                  <c:v>6.6326000000000024E-2</c:v>
                </c:pt>
                <c:pt idx="9055">
                  <c:v>6.6310000000000022E-2</c:v>
                </c:pt>
                <c:pt idx="9056">
                  <c:v>6.6310500000000022E-2</c:v>
                </c:pt>
                <c:pt idx="9057">
                  <c:v>6.6310500000000036E-2</c:v>
                </c:pt>
                <c:pt idx="9058">
                  <c:v>6.6315000000000041E-2</c:v>
                </c:pt>
                <c:pt idx="9059">
                  <c:v>6.6307500000000033E-2</c:v>
                </c:pt>
                <c:pt idx="9060">
                  <c:v>6.6312500000000038E-2</c:v>
                </c:pt>
                <c:pt idx="9061">
                  <c:v>6.6316000000000028E-2</c:v>
                </c:pt>
                <c:pt idx="9062">
                  <c:v>6.6307000000000033E-2</c:v>
                </c:pt>
                <c:pt idx="9063">
                  <c:v>6.6330500000000014E-2</c:v>
                </c:pt>
                <c:pt idx="9064">
                  <c:v>6.6332000000000016E-2</c:v>
                </c:pt>
                <c:pt idx="9065">
                  <c:v>6.6333500000000017E-2</c:v>
                </c:pt>
                <c:pt idx="9066">
                  <c:v>6.6330000000000028E-2</c:v>
                </c:pt>
                <c:pt idx="9067">
                  <c:v>6.6333000000000017E-2</c:v>
                </c:pt>
                <c:pt idx="9068">
                  <c:v>6.6334500000000018E-2</c:v>
                </c:pt>
                <c:pt idx="9069">
                  <c:v>6.633650000000002E-2</c:v>
                </c:pt>
                <c:pt idx="9070">
                  <c:v>6.6341000000000011E-2</c:v>
                </c:pt>
                <c:pt idx="9071">
                  <c:v>6.6341999999999998E-2</c:v>
                </c:pt>
                <c:pt idx="9072">
                  <c:v>6.6343500000000014E-2</c:v>
                </c:pt>
                <c:pt idx="9073">
                  <c:v>6.6338500000000009E-2</c:v>
                </c:pt>
                <c:pt idx="9074">
                  <c:v>6.6335500000000006E-2</c:v>
                </c:pt>
                <c:pt idx="9075">
                  <c:v>6.6337999999999994E-2</c:v>
                </c:pt>
                <c:pt idx="9076">
                  <c:v>6.6335499999999992E-2</c:v>
                </c:pt>
                <c:pt idx="9077">
                  <c:v>6.633950000000001E-2</c:v>
                </c:pt>
                <c:pt idx="9078">
                  <c:v>6.6342000000000012E-2</c:v>
                </c:pt>
                <c:pt idx="9079">
                  <c:v>6.6360500000000003E-2</c:v>
                </c:pt>
                <c:pt idx="9080">
                  <c:v>6.6369999999999998E-2</c:v>
                </c:pt>
                <c:pt idx="9081">
                  <c:v>6.6369000000000011E-2</c:v>
                </c:pt>
                <c:pt idx="9082">
                  <c:v>6.638150000000001E-2</c:v>
                </c:pt>
                <c:pt idx="9083">
                  <c:v>6.6384500000000013E-2</c:v>
                </c:pt>
                <c:pt idx="9084">
                  <c:v>6.6393500000000008E-2</c:v>
                </c:pt>
                <c:pt idx="9085">
                  <c:v>6.6396999999999998E-2</c:v>
                </c:pt>
                <c:pt idx="9086">
                  <c:v>6.6404500000000005E-2</c:v>
                </c:pt>
                <c:pt idx="9087">
                  <c:v>6.6364999999999993E-2</c:v>
                </c:pt>
                <c:pt idx="9088">
                  <c:v>6.6373500000000002E-2</c:v>
                </c:pt>
                <c:pt idx="9089">
                  <c:v>6.6388000000000003E-2</c:v>
                </c:pt>
                <c:pt idx="9090">
                  <c:v>6.6398500000000013E-2</c:v>
                </c:pt>
                <c:pt idx="9091">
                  <c:v>6.6421000000000008E-2</c:v>
                </c:pt>
                <c:pt idx="9092">
                  <c:v>6.6429000000000016E-2</c:v>
                </c:pt>
                <c:pt idx="9093">
                  <c:v>6.6432000000000005E-2</c:v>
                </c:pt>
                <c:pt idx="9094">
                  <c:v>6.6437499999999997E-2</c:v>
                </c:pt>
                <c:pt idx="9095">
                  <c:v>6.6443000000000016E-2</c:v>
                </c:pt>
                <c:pt idx="9096">
                  <c:v>6.6449500000000009E-2</c:v>
                </c:pt>
                <c:pt idx="9097">
                  <c:v>6.64545E-2</c:v>
                </c:pt>
                <c:pt idx="9098">
                  <c:v>6.6451999999999997E-2</c:v>
                </c:pt>
                <c:pt idx="9099">
                  <c:v>6.6445500000000005E-2</c:v>
                </c:pt>
                <c:pt idx="9100">
                  <c:v>6.6447000000000006E-2</c:v>
                </c:pt>
                <c:pt idx="9101">
                  <c:v>6.6439999999999999E-2</c:v>
                </c:pt>
                <c:pt idx="9102">
                  <c:v>6.6439499999999999E-2</c:v>
                </c:pt>
                <c:pt idx="9103">
                  <c:v>6.6439999999999999E-2</c:v>
                </c:pt>
                <c:pt idx="9104">
                  <c:v>6.6442500000000002E-2</c:v>
                </c:pt>
                <c:pt idx="9105">
                  <c:v>6.6442999999999988E-2</c:v>
                </c:pt>
                <c:pt idx="9106">
                  <c:v>6.6438499999999998E-2</c:v>
                </c:pt>
                <c:pt idx="9107">
                  <c:v>6.6441499999999987E-2</c:v>
                </c:pt>
                <c:pt idx="9108">
                  <c:v>6.6438999999999998E-2</c:v>
                </c:pt>
                <c:pt idx="9109">
                  <c:v>6.6437999999999997E-2</c:v>
                </c:pt>
                <c:pt idx="9110">
                  <c:v>6.6441500000000001E-2</c:v>
                </c:pt>
                <c:pt idx="9111">
                  <c:v>6.6436999999999982E-2</c:v>
                </c:pt>
                <c:pt idx="9112">
                  <c:v>6.643449999999998E-2</c:v>
                </c:pt>
                <c:pt idx="9113">
                  <c:v>6.6432999999999978E-2</c:v>
                </c:pt>
                <c:pt idx="9114">
                  <c:v>6.643499999999998E-2</c:v>
                </c:pt>
                <c:pt idx="9115">
                  <c:v>6.6429499999999975E-2</c:v>
                </c:pt>
                <c:pt idx="9116">
                  <c:v>6.6429499999999975E-2</c:v>
                </c:pt>
                <c:pt idx="9117">
                  <c:v>6.6429499999999975E-2</c:v>
                </c:pt>
                <c:pt idx="9118">
                  <c:v>6.6426499999999972E-2</c:v>
                </c:pt>
                <c:pt idx="9119">
                  <c:v>6.6427499999999973E-2</c:v>
                </c:pt>
                <c:pt idx="9120">
                  <c:v>6.6429499999999975E-2</c:v>
                </c:pt>
                <c:pt idx="9121">
                  <c:v>6.6434499999999966E-2</c:v>
                </c:pt>
                <c:pt idx="9122">
                  <c:v>6.6438499999999984E-2</c:v>
                </c:pt>
                <c:pt idx="9123">
                  <c:v>6.6436999999999968E-2</c:v>
                </c:pt>
                <c:pt idx="9124">
                  <c:v>6.6442999999999988E-2</c:v>
                </c:pt>
                <c:pt idx="9125">
                  <c:v>6.6449999999999981E-2</c:v>
                </c:pt>
                <c:pt idx="9126">
                  <c:v>6.6455499999999973E-2</c:v>
                </c:pt>
                <c:pt idx="9127">
                  <c:v>6.6513999999999976E-2</c:v>
                </c:pt>
                <c:pt idx="9128">
                  <c:v>6.6520999999999983E-2</c:v>
                </c:pt>
                <c:pt idx="9129">
                  <c:v>6.6525499999999974E-2</c:v>
                </c:pt>
                <c:pt idx="9130">
                  <c:v>6.653149999999998E-2</c:v>
                </c:pt>
                <c:pt idx="9131">
                  <c:v>6.6548499999999969E-2</c:v>
                </c:pt>
                <c:pt idx="9132">
                  <c:v>6.6564499999999971E-2</c:v>
                </c:pt>
                <c:pt idx="9133">
                  <c:v>6.6581999999999975E-2</c:v>
                </c:pt>
                <c:pt idx="9134">
                  <c:v>6.6589499999999982E-2</c:v>
                </c:pt>
                <c:pt idx="9135">
                  <c:v>6.6511499999999973E-2</c:v>
                </c:pt>
                <c:pt idx="9136">
                  <c:v>6.6525499999999974E-2</c:v>
                </c:pt>
                <c:pt idx="9137">
                  <c:v>6.6536999999999985E-2</c:v>
                </c:pt>
                <c:pt idx="9138">
                  <c:v>6.6548999999999983E-2</c:v>
                </c:pt>
                <c:pt idx="9139">
                  <c:v>6.657349999999998E-2</c:v>
                </c:pt>
                <c:pt idx="9140">
                  <c:v>6.6585499999999978E-2</c:v>
                </c:pt>
                <c:pt idx="9141">
                  <c:v>6.6591999999999985E-2</c:v>
                </c:pt>
                <c:pt idx="9142">
                  <c:v>6.6597000000000003E-2</c:v>
                </c:pt>
                <c:pt idx="9143">
                  <c:v>6.6601499999999994E-2</c:v>
                </c:pt>
                <c:pt idx="9144">
                  <c:v>6.6610500000000003E-2</c:v>
                </c:pt>
                <c:pt idx="9145">
                  <c:v>6.6612500000000005E-2</c:v>
                </c:pt>
                <c:pt idx="9146">
                  <c:v>6.6613999999999993E-2</c:v>
                </c:pt>
                <c:pt idx="9147">
                  <c:v>6.6624500000000003E-2</c:v>
                </c:pt>
                <c:pt idx="9148">
                  <c:v>6.6628999999999994E-2</c:v>
                </c:pt>
                <c:pt idx="9149">
                  <c:v>6.6631999999999997E-2</c:v>
                </c:pt>
                <c:pt idx="9150">
                  <c:v>6.6632000000000011E-2</c:v>
                </c:pt>
                <c:pt idx="9151">
                  <c:v>6.6641500000000006E-2</c:v>
                </c:pt>
                <c:pt idx="9152">
                  <c:v>6.6645999999999997E-2</c:v>
                </c:pt>
                <c:pt idx="9153">
                  <c:v>6.6642499999999993E-2</c:v>
                </c:pt>
                <c:pt idx="9154">
                  <c:v>6.6636499999999987E-2</c:v>
                </c:pt>
                <c:pt idx="9155">
                  <c:v>6.6633999999999999E-2</c:v>
                </c:pt>
                <c:pt idx="9156">
                  <c:v>6.6629999999999995E-2</c:v>
                </c:pt>
                <c:pt idx="9157">
                  <c:v>6.6630999999999996E-2</c:v>
                </c:pt>
                <c:pt idx="9158">
                  <c:v>6.6628500000000007E-2</c:v>
                </c:pt>
                <c:pt idx="9159">
                  <c:v>6.6600500000000021E-2</c:v>
                </c:pt>
                <c:pt idx="9160">
                  <c:v>6.6601500000000022E-2</c:v>
                </c:pt>
                <c:pt idx="9161">
                  <c:v>6.6599500000000006E-2</c:v>
                </c:pt>
                <c:pt idx="9162">
                  <c:v>6.6595500000000016E-2</c:v>
                </c:pt>
                <c:pt idx="9163">
                  <c:v>6.6609500000000016E-2</c:v>
                </c:pt>
                <c:pt idx="9164">
                  <c:v>6.6606500000000013E-2</c:v>
                </c:pt>
                <c:pt idx="9165">
                  <c:v>6.6605500000000012E-2</c:v>
                </c:pt>
                <c:pt idx="9166">
                  <c:v>6.6600500000000007E-2</c:v>
                </c:pt>
                <c:pt idx="9167">
                  <c:v>6.6599500000000006E-2</c:v>
                </c:pt>
                <c:pt idx="9168">
                  <c:v>6.6600999999999994E-2</c:v>
                </c:pt>
                <c:pt idx="9169">
                  <c:v>6.6601999999999995E-2</c:v>
                </c:pt>
                <c:pt idx="9170">
                  <c:v>6.6599500000000006E-2</c:v>
                </c:pt>
                <c:pt idx="9171">
                  <c:v>6.6550499999999999E-2</c:v>
                </c:pt>
                <c:pt idx="9172">
                  <c:v>6.6554999999999989E-2</c:v>
                </c:pt>
                <c:pt idx="9173">
                  <c:v>6.6558000000000006E-2</c:v>
                </c:pt>
                <c:pt idx="9174">
                  <c:v>6.6564999999999999E-2</c:v>
                </c:pt>
                <c:pt idx="9175">
                  <c:v>6.6574000000000008E-2</c:v>
                </c:pt>
                <c:pt idx="9176">
                  <c:v>6.658399999999999E-2</c:v>
                </c:pt>
                <c:pt idx="9177">
                  <c:v>6.6594E-2</c:v>
                </c:pt>
                <c:pt idx="9178">
                  <c:v>6.6604999999999998E-2</c:v>
                </c:pt>
                <c:pt idx="9179">
                  <c:v>6.6622999999999988E-2</c:v>
                </c:pt>
                <c:pt idx="9180">
                  <c:v>6.6633499999999971E-2</c:v>
                </c:pt>
                <c:pt idx="9181">
                  <c:v>6.6645499999999996E-2</c:v>
                </c:pt>
                <c:pt idx="9182">
                  <c:v>6.6655999999999993E-2</c:v>
                </c:pt>
                <c:pt idx="9183">
                  <c:v>6.6687499999999997E-2</c:v>
                </c:pt>
                <c:pt idx="9184">
                  <c:v>6.6700499999999996E-2</c:v>
                </c:pt>
                <c:pt idx="9185">
                  <c:v>6.6710499999999992E-2</c:v>
                </c:pt>
                <c:pt idx="9186">
                  <c:v>6.6719000000000001E-2</c:v>
                </c:pt>
                <c:pt idx="9187">
                  <c:v>6.6713000000000008E-2</c:v>
                </c:pt>
                <c:pt idx="9188">
                  <c:v>6.6723000000000005E-2</c:v>
                </c:pt>
                <c:pt idx="9189">
                  <c:v>6.6731499999999985E-2</c:v>
                </c:pt>
                <c:pt idx="9190">
                  <c:v>6.6738999999999993E-2</c:v>
                </c:pt>
                <c:pt idx="9191">
                  <c:v>6.6750000000000004E-2</c:v>
                </c:pt>
                <c:pt idx="9192">
                  <c:v>6.6753000000000007E-2</c:v>
                </c:pt>
                <c:pt idx="9193">
                  <c:v>6.6754500000000008E-2</c:v>
                </c:pt>
                <c:pt idx="9194">
                  <c:v>6.6758000000000012E-2</c:v>
                </c:pt>
                <c:pt idx="9195">
                  <c:v>6.6755000000000009E-2</c:v>
                </c:pt>
                <c:pt idx="9196">
                  <c:v>6.6751500000000019E-2</c:v>
                </c:pt>
                <c:pt idx="9197">
                  <c:v>6.6750000000000032E-2</c:v>
                </c:pt>
                <c:pt idx="9198">
                  <c:v>6.6746000000000028E-2</c:v>
                </c:pt>
                <c:pt idx="9199">
                  <c:v>6.6729500000000025E-2</c:v>
                </c:pt>
                <c:pt idx="9200">
                  <c:v>6.672100000000003E-2</c:v>
                </c:pt>
                <c:pt idx="9201">
                  <c:v>6.6715000000000024E-2</c:v>
                </c:pt>
                <c:pt idx="9202">
                  <c:v>6.671050000000002E-2</c:v>
                </c:pt>
                <c:pt idx="9203">
                  <c:v>6.6700000000000009E-2</c:v>
                </c:pt>
                <c:pt idx="9204">
                  <c:v>6.6693500000000003E-2</c:v>
                </c:pt>
                <c:pt idx="9205">
                  <c:v>6.6683500000000007E-2</c:v>
                </c:pt>
                <c:pt idx="9206">
                  <c:v>6.6674999999999998E-2</c:v>
                </c:pt>
                <c:pt idx="9207">
                  <c:v>6.6664000000000015E-2</c:v>
                </c:pt>
                <c:pt idx="9208">
                  <c:v>6.6661000000000012E-2</c:v>
                </c:pt>
                <c:pt idx="9209">
                  <c:v>6.6656000000000007E-2</c:v>
                </c:pt>
                <c:pt idx="9210">
                  <c:v>6.6649000000000014E-2</c:v>
                </c:pt>
                <c:pt idx="9211">
                  <c:v>6.6649500000000014E-2</c:v>
                </c:pt>
                <c:pt idx="9212">
                  <c:v>6.6646000000000025E-2</c:v>
                </c:pt>
                <c:pt idx="9213">
                  <c:v>6.6641000000000006E-2</c:v>
                </c:pt>
                <c:pt idx="9214">
                  <c:v>6.6636000000000001E-2</c:v>
                </c:pt>
                <c:pt idx="9215">
                  <c:v>6.6645499999999996E-2</c:v>
                </c:pt>
                <c:pt idx="9216">
                  <c:v>6.6638000000000003E-2</c:v>
                </c:pt>
                <c:pt idx="9217">
                  <c:v>6.6635E-2</c:v>
                </c:pt>
                <c:pt idx="9218">
                  <c:v>6.6633499999999998E-2</c:v>
                </c:pt>
                <c:pt idx="9219">
                  <c:v>6.6626499999999991E-2</c:v>
                </c:pt>
                <c:pt idx="9220">
                  <c:v>6.6623999999999989E-2</c:v>
                </c:pt>
                <c:pt idx="9221">
                  <c:v>6.6622000000000001E-2</c:v>
                </c:pt>
                <c:pt idx="9222">
                  <c:v>6.6619499999999998E-2</c:v>
                </c:pt>
                <c:pt idx="9223">
                  <c:v>6.6612999999999978E-2</c:v>
                </c:pt>
                <c:pt idx="9224">
                  <c:v>6.6613499999999978E-2</c:v>
                </c:pt>
                <c:pt idx="9225">
                  <c:v>6.661549999999998E-2</c:v>
                </c:pt>
                <c:pt idx="9226">
                  <c:v>6.6603499999999982E-2</c:v>
                </c:pt>
                <c:pt idx="9227">
                  <c:v>6.6611999999999977E-2</c:v>
                </c:pt>
                <c:pt idx="9228">
                  <c:v>6.6613999999999993E-2</c:v>
                </c:pt>
                <c:pt idx="9229">
                  <c:v>6.6614499999999979E-2</c:v>
                </c:pt>
                <c:pt idx="9230">
                  <c:v>6.661499999999998E-2</c:v>
                </c:pt>
                <c:pt idx="9231">
                  <c:v>6.6605999999999985E-2</c:v>
                </c:pt>
                <c:pt idx="9232">
                  <c:v>6.6601999999999995E-2</c:v>
                </c:pt>
                <c:pt idx="9233">
                  <c:v>6.6598999999999992E-2</c:v>
                </c:pt>
                <c:pt idx="9234">
                  <c:v>6.6600499999999993E-2</c:v>
                </c:pt>
                <c:pt idx="9235">
                  <c:v>6.6611000000000004E-2</c:v>
                </c:pt>
                <c:pt idx="9236">
                  <c:v>6.6601499999999994E-2</c:v>
                </c:pt>
                <c:pt idx="9237">
                  <c:v>6.65935E-2</c:v>
                </c:pt>
                <c:pt idx="9238">
                  <c:v>6.658349999999999E-2</c:v>
                </c:pt>
                <c:pt idx="9239">
                  <c:v>6.6577999999999984E-2</c:v>
                </c:pt>
                <c:pt idx="9240">
                  <c:v>6.6570999999999991E-2</c:v>
                </c:pt>
                <c:pt idx="9241">
                  <c:v>6.6559499999999994E-2</c:v>
                </c:pt>
                <c:pt idx="9242">
                  <c:v>6.6548499999999997E-2</c:v>
                </c:pt>
                <c:pt idx="9243">
                  <c:v>6.6512500000000002E-2</c:v>
                </c:pt>
                <c:pt idx="9244">
                  <c:v>6.6504000000000008E-2</c:v>
                </c:pt>
                <c:pt idx="9245">
                  <c:v>6.6492000000000009E-2</c:v>
                </c:pt>
                <c:pt idx="9246">
                  <c:v>6.6483500000000001E-2</c:v>
                </c:pt>
                <c:pt idx="9247">
                  <c:v>6.6443500000000003E-2</c:v>
                </c:pt>
                <c:pt idx="9248">
                  <c:v>6.6433000000000006E-2</c:v>
                </c:pt>
                <c:pt idx="9249">
                  <c:v>6.6422500000000009E-2</c:v>
                </c:pt>
                <c:pt idx="9250">
                  <c:v>6.6412499999999999E-2</c:v>
                </c:pt>
                <c:pt idx="9251">
                  <c:v>6.6403500000000004E-2</c:v>
                </c:pt>
                <c:pt idx="9252">
                  <c:v>6.6392499999999993E-2</c:v>
                </c:pt>
                <c:pt idx="9253">
                  <c:v>6.6379000000000007E-2</c:v>
                </c:pt>
                <c:pt idx="9254">
                  <c:v>6.6367000000000009E-2</c:v>
                </c:pt>
                <c:pt idx="9255">
                  <c:v>6.6388000000000003E-2</c:v>
                </c:pt>
                <c:pt idx="9256">
                  <c:v>6.6379000000000007E-2</c:v>
                </c:pt>
                <c:pt idx="9257">
                  <c:v>6.6370999999999999E-2</c:v>
                </c:pt>
                <c:pt idx="9258">
                  <c:v>6.6364000000000006E-2</c:v>
                </c:pt>
                <c:pt idx="9259">
                  <c:v>6.6369999999999985E-2</c:v>
                </c:pt>
                <c:pt idx="9260">
                  <c:v>6.6358499999999973E-2</c:v>
                </c:pt>
                <c:pt idx="9261">
                  <c:v>6.6340999999999983E-2</c:v>
                </c:pt>
                <c:pt idx="9262">
                  <c:v>6.6328999999999985E-2</c:v>
                </c:pt>
                <c:pt idx="9263">
                  <c:v>6.6322499999999979E-2</c:v>
                </c:pt>
                <c:pt idx="9264">
                  <c:v>6.6314499999999971E-2</c:v>
                </c:pt>
                <c:pt idx="9265">
                  <c:v>6.6305499999999962E-2</c:v>
                </c:pt>
                <c:pt idx="9266">
                  <c:v>6.6294999999999951E-2</c:v>
                </c:pt>
                <c:pt idx="9267">
                  <c:v>6.6283499999999954E-2</c:v>
                </c:pt>
                <c:pt idx="9268">
                  <c:v>6.6277999999999962E-2</c:v>
                </c:pt>
                <c:pt idx="9269">
                  <c:v>6.6273499999999957E-2</c:v>
                </c:pt>
                <c:pt idx="9270">
                  <c:v>6.6266999999999937E-2</c:v>
                </c:pt>
                <c:pt idx="9271">
                  <c:v>6.6277999999999948E-2</c:v>
                </c:pt>
                <c:pt idx="9272">
                  <c:v>6.627649999999996E-2</c:v>
                </c:pt>
                <c:pt idx="9273">
                  <c:v>6.6277499999999961E-2</c:v>
                </c:pt>
                <c:pt idx="9274">
                  <c:v>6.6277999999999962E-2</c:v>
                </c:pt>
                <c:pt idx="9275">
                  <c:v>6.629949999999997E-2</c:v>
                </c:pt>
                <c:pt idx="9276">
                  <c:v>6.6305499999999948E-2</c:v>
                </c:pt>
                <c:pt idx="9277">
                  <c:v>6.6310499999999953E-2</c:v>
                </c:pt>
                <c:pt idx="9278">
                  <c:v>6.631749999999996E-2</c:v>
                </c:pt>
                <c:pt idx="9279">
                  <c:v>6.6297499999999954E-2</c:v>
                </c:pt>
                <c:pt idx="9280">
                  <c:v>6.6294999999999965E-2</c:v>
                </c:pt>
                <c:pt idx="9281">
                  <c:v>6.6294499999999978E-2</c:v>
                </c:pt>
                <c:pt idx="9282">
                  <c:v>6.6290999999999975E-2</c:v>
                </c:pt>
                <c:pt idx="9283">
                  <c:v>6.6298499999999982E-2</c:v>
                </c:pt>
                <c:pt idx="9284">
                  <c:v>6.6310499999999994E-2</c:v>
                </c:pt>
                <c:pt idx="9285">
                  <c:v>6.6315999999999986E-2</c:v>
                </c:pt>
                <c:pt idx="9286">
                  <c:v>6.6315999999999986E-2</c:v>
                </c:pt>
                <c:pt idx="9287">
                  <c:v>6.6317999999999988E-2</c:v>
                </c:pt>
                <c:pt idx="9288">
                  <c:v>6.630949999999998E-2</c:v>
                </c:pt>
                <c:pt idx="9289">
                  <c:v>6.6304499999999988E-2</c:v>
                </c:pt>
                <c:pt idx="9290">
                  <c:v>6.6304499999999975E-2</c:v>
                </c:pt>
                <c:pt idx="9291">
                  <c:v>6.6277999999999976E-2</c:v>
                </c:pt>
                <c:pt idx="9292">
                  <c:v>6.6272999999999971E-2</c:v>
                </c:pt>
                <c:pt idx="9293">
                  <c:v>6.6269499999999981E-2</c:v>
                </c:pt>
                <c:pt idx="9294">
                  <c:v>6.626399999999999E-2</c:v>
                </c:pt>
                <c:pt idx="9295">
                  <c:v>6.6275499999999973E-2</c:v>
                </c:pt>
                <c:pt idx="9296">
                  <c:v>6.6267499999999979E-2</c:v>
                </c:pt>
                <c:pt idx="9297">
                  <c:v>6.6260999999999973E-2</c:v>
                </c:pt>
                <c:pt idx="9298">
                  <c:v>6.6259499999999971E-2</c:v>
                </c:pt>
                <c:pt idx="9299">
                  <c:v>6.6251999999999978E-2</c:v>
                </c:pt>
                <c:pt idx="9300">
                  <c:v>6.6247499999999973E-2</c:v>
                </c:pt>
                <c:pt idx="9301">
                  <c:v>6.6244999999999971E-2</c:v>
                </c:pt>
                <c:pt idx="9302">
                  <c:v>6.624099999999998E-2</c:v>
                </c:pt>
                <c:pt idx="9303">
                  <c:v>6.6233499999999987E-2</c:v>
                </c:pt>
                <c:pt idx="9304">
                  <c:v>6.62325E-2</c:v>
                </c:pt>
                <c:pt idx="9305">
                  <c:v>6.6227499999999967E-2</c:v>
                </c:pt>
                <c:pt idx="9306">
                  <c:v>6.6228499999999982E-2</c:v>
                </c:pt>
                <c:pt idx="9307">
                  <c:v>6.6206999999999974E-2</c:v>
                </c:pt>
                <c:pt idx="9308">
                  <c:v>6.6206499999999974E-2</c:v>
                </c:pt>
                <c:pt idx="9309">
                  <c:v>6.6207499999999989E-2</c:v>
                </c:pt>
                <c:pt idx="9310">
                  <c:v>6.6203499999999971E-2</c:v>
                </c:pt>
                <c:pt idx="9311">
                  <c:v>6.6208499999999976E-2</c:v>
                </c:pt>
                <c:pt idx="9312">
                  <c:v>6.6213499999999981E-2</c:v>
                </c:pt>
                <c:pt idx="9313">
                  <c:v>6.6217499999999985E-2</c:v>
                </c:pt>
                <c:pt idx="9314">
                  <c:v>6.6222999999999976E-2</c:v>
                </c:pt>
                <c:pt idx="9315">
                  <c:v>6.6197499999999992E-2</c:v>
                </c:pt>
                <c:pt idx="9316">
                  <c:v>6.6200999999999968E-2</c:v>
                </c:pt>
                <c:pt idx="9317">
                  <c:v>6.6203999999999971E-2</c:v>
                </c:pt>
                <c:pt idx="9318">
                  <c:v>6.6207499999999975E-2</c:v>
                </c:pt>
                <c:pt idx="9319">
                  <c:v>6.6224999999999992E-2</c:v>
                </c:pt>
                <c:pt idx="9320">
                  <c:v>6.6229999999999969E-2</c:v>
                </c:pt>
                <c:pt idx="9321">
                  <c:v>6.6227999999999967E-2</c:v>
                </c:pt>
                <c:pt idx="9322">
                  <c:v>6.6229499999999983E-2</c:v>
                </c:pt>
                <c:pt idx="9323">
                  <c:v>6.6233999999999973E-2</c:v>
                </c:pt>
                <c:pt idx="9324">
                  <c:v>6.623399999999996E-2</c:v>
                </c:pt>
                <c:pt idx="9325">
                  <c:v>6.6235499999999975E-2</c:v>
                </c:pt>
                <c:pt idx="9326">
                  <c:v>6.6235999999999975E-2</c:v>
                </c:pt>
                <c:pt idx="9327">
                  <c:v>6.6252499999999978E-2</c:v>
                </c:pt>
                <c:pt idx="9328">
                  <c:v>6.6251999999999964E-2</c:v>
                </c:pt>
                <c:pt idx="9329">
                  <c:v>6.6251999999999991E-2</c:v>
                </c:pt>
                <c:pt idx="9330">
                  <c:v>6.6252499999999978E-2</c:v>
                </c:pt>
                <c:pt idx="9331">
                  <c:v>6.624049999999998E-2</c:v>
                </c:pt>
                <c:pt idx="9332">
                  <c:v>6.6231999999999985E-2</c:v>
                </c:pt>
                <c:pt idx="9333">
                  <c:v>6.6216499999999984E-2</c:v>
                </c:pt>
                <c:pt idx="9334">
                  <c:v>6.6208999999999976E-2</c:v>
                </c:pt>
                <c:pt idx="9335">
                  <c:v>6.6197499999999979E-2</c:v>
                </c:pt>
                <c:pt idx="9336">
                  <c:v>6.6184999999999966E-2</c:v>
                </c:pt>
                <c:pt idx="9337">
                  <c:v>6.6173999999999969E-2</c:v>
                </c:pt>
                <c:pt idx="9338">
                  <c:v>6.6164499999999973E-2</c:v>
                </c:pt>
                <c:pt idx="9339">
                  <c:v>6.615349999999999E-2</c:v>
                </c:pt>
                <c:pt idx="9340">
                  <c:v>6.6146499999999969E-2</c:v>
                </c:pt>
                <c:pt idx="9341">
                  <c:v>6.6143499999999966E-2</c:v>
                </c:pt>
                <c:pt idx="9342">
                  <c:v>6.6141499999999978E-2</c:v>
                </c:pt>
                <c:pt idx="9343">
                  <c:v>6.6133999999999998E-2</c:v>
                </c:pt>
                <c:pt idx="9344">
                  <c:v>6.6128499999999993E-2</c:v>
                </c:pt>
                <c:pt idx="9345">
                  <c:v>6.6129999999999994E-2</c:v>
                </c:pt>
                <c:pt idx="9346">
                  <c:v>6.6130999999999995E-2</c:v>
                </c:pt>
                <c:pt idx="9347">
                  <c:v>6.6130500000000009E-2</c:v>
                </c:pt>
                <c:pt idx="9348">
                  <c:v>6.6132999999999997E-2</c:v>
                </c:pt>
                <c:pt idx="9349">
                  <c:v>6.6132999999999997E-2</c:v>
                </c:pt>
                <c:pt idx="9350">
                  <c:v>6.6137000000000001E-2</c:v>
                </c:pt>
                <c:pt idx="9351">
                  <c:v>6.6134500000000013E-2</c:v>
                </c:pt>
                <c:pt idx="9352">
                  <c:v>6.6131000000000023E-2</c:v>
                </c:pt>
                <c:pt idx="9353">
                  <c:v>6.6139000000000017E-2</c:v>
                </c:pt>
                <c:pt idx="9354">
                  <c:v>6.6147000000000011E-2</c:v>
                </c:pt>
                <c:pt idx="9355">
                  <c:v>6.6139000000000003E-2</c:v>
                </c:pt>
                <c:pt idx="9356">
                  <c:v>6.6138500000000003E-2</c:v>
                </c:pt>
                <c:pt idx="9357">
                  <c:v>6.6136000000000014E-2</c:v>
                </c:pt>
                <c:pt idx="9358">
                  <c:v>6.6137500000000002E-2</c:v>
                </c:pt>
                <c:pt idx="9359">
                  <c:v>6.6166500000000003E-2</c:v>
                </c:pt>
                <c:pt idx="9360">
                  <c:v>6.6163E-2</c:v>
                </c:pt>
                <c:pt idx="9361">
                  <c:v>6.6161999999999999E-2</c:v>
                </c:pt>
                <c:pt idx="9362">
                  <c:v>6.6162999999999986E-2</c:v>
                </c:pt>
                <c:pt idx="9363">
                  <c:v>6.6164000000000001E-2</c:v>
                </c:pt>
                <c:pt idx="9364">
                  <c:v>6.6160500000000011E-2</c:v>
                </c:pt>
                <c:pt idx="9365">
                  <c:v>6.615950000000001E-2</c:v>
                </c:pt>
                <c:pt idx="9366">
                  <c:v>6.6158000000000008E-2</c:v>
                </c:pt>
                <c:pt idx="9367">
                  <c:v>6.6156000000000006E-2</c:v>
                </c:pt>
                <c:pt idx="9368">
                  <c:v>6.6155500000000006E-2</c:v>
                </c:pt>
                <c:pt idx="9369">
                  <c:v>6.6150500000000015E-2</c:v>
                </c:pt>
                <c:pt idx="9370">
                  <c:v>6.6147500000000012E-2</c:v>
                </c:pt>
                <c:pt idx="9371">
                  <c:v>6.6164000000000014E-2</c:v>
                </c:pt>
                <c:pt idx="9372">
                  <c:v>6.6162000000000026E-2</c:v>
                </c:pt>
                <c:pt idx="9373">
                  <c:v>6.6159000000000023E-2</c:v>
                </c:pt>
                <c:pt idx="9374">
                  <c:v>6.6149500000000028E-2</c:v>
                </c:pt>
                <c:pt idx="9375">
                  <c:v>6.613750000000003E-2</c:v>
                </c:pt>
                <c:pt idx="9376">
                  <c:v>6.6126500000000032E-2</c:v>
                </c:pt>
                <c:pt idx="9377">
                  <c:v>6.6116000000000022E-2</c:v>
                </c:pt>
                <c:pt idx="9378">
                  <c:v>6.6105000000000025E-2</c:v>
                </c:pt>
                <c:pt idx="9379">
                  <c:v>6.6047500000000023E-2</c:v>
                </c:pt>
                <c:pt idx="9380">
                  <c:v>6.6035000000000024E-2</c:v>
                </c:pt>
                <c:pt idx="9381">
                  <c:v>6.6018000000000021E-2</c:v>
                </c:pt>
                <c:pt idx="9382">
                  <c:v>6.599900000000003E-2</c:v>
                </c:pt>
                <c:pt idx="9383">
                  <c:v>6.5984000000000029E-2</c:v>
                </c:pt>
                <c:pt idx="9384">
                  <c:v>6.5969000000000028E-2</c:v>
                </c:pt>
                <c:pt idx="9385">
                  <c:v>6.595750000000003E-2</c:v>
                </c:pt>
                <c:pt idx="9386">
                  <c:v>6.594350000000003E-2</c:v>
                </c:pt>
                <c:pt idx="9387">
                  <c:v>6.5942500000000029E-2</c:v>
                </c:pt>
                <c:pt idx="9388">
                  <c:v>6.5928500000000029E-2</c:v>
                </c:pt>
                <c:pt idx="9389">
                  <c:v>6.591550000000003E-2</c:v>
                </c:pt>
                <c:pt idx="9390">
                  <c:v>6.5903500000000032E-2</c:v>
                </c:pt>
                <c:pt idx="9391">
                  <c:v>6.5872500000000028E-2</c:v>
                </c:pt>
                <c:pt idx="9392">
                  <c:v>6.586400000000002E-2</c:v>
                </c:pt>
                <c:pt idx="9393">
                  <c:v>6.5852500000000008E-2</c:v>
                </c:pt>
                <c:pt idx="9394">
                  <c:v>6.5843500000000027E-2</c:v>
                </c:pt>
                <c:pt idx="9395">
                  <c:v>6.583650000000002E-2</c:v>
                </c:pt>
                <c:pt idx="9396">
                  <c:v>6.5830500000000028E-2</c:v>
                </c:pt>
                <c:pt idx="9397">
                  <c:v>6.5820000000000031E-2</c:v>
                </c:pt>
                <c:pt idx="9398">
                  <c:v>6.5815500000000027E-2</c:v>
                </c:pt>
                <c:pt idx="9399">
                  <c:v>6.5821500000000033E-2</c:v>
                </c:pt>
                <c:pt idx="9400">
                  <c:v>6.5821500000000033E-2</c:v>
                </c:pt>
                <c:pt idx="9401">
                  <c:v>6.5821000000000018E-2</c:v>
                </c:pt>
                <c:pt idx="9402">
                  <c:v>6.5821500000000019E-2</c:v>
                </c:pt>
                <c:pt idx="9403">
                  <c:v>6.5822000000000019E-2</c:v>
                </c:pt>
                <c:pt idx="9404">
                  <c:v>6.5821000000000018E-2</c:v>
                </c:pt>
                <c:pt idx="9405">
                  <c:v>6.5824500000000022E-2</c:v>
                </c:pt>
                <c:pt idx="9406">
                  <c:v>6.5828500000000012E-2</c:v>
                </c:pt>
                <c:pt idx="9407">
                  <c:v>6.5810500000000022E-2</c:v>
                </c:pt>
                <c:pt idx="9408">
                  <c:v>6.5805500000000017E-2</c:v>
                </c:pt>
                <c:pt idx="9409">
                  <c:v>6.5807500000000019E-2</c:v>
                </c:pt>
                <c:pt idx="9410">
                  <c:v>6.580850000000002E-2</c:v>
                </c:pt>
                <c:pt idx="9411">
                  <c:v>6.5808000000000033E-2</c:v>
                </c:pt>
                <c:pt idx="9412">
                  <c:v>6.5810500000000022E-2</c:v>
                </c:pt>
                <c:pt idx="9413">
                  <c:v>6.580900000000002E-2</c:v>
                </c:pt>
                <c:pt idx="9414">
                  <c:v>6.5811500000000023E-2</c:v>
                </c:pt>
                <c:pt idx="9415">
                  <c:v>6.5772500000000025E-2</c:v>
                </c:pt>
                <c:pt idx="9416">
                  <c:v>6.5770000000000023E-2</c:v>
                </c:pt>
                <c:pt idx="9417">
                  <c:v>6.5767500000000034E-2</c:v>
                </c:pt>
                <c:pt idx="9418">
                  <c:v>6.576300000000003E-2</c:v>
                </c:pt>
                <c:pt idx="9419">
                  <c:v>6.5762000000000043E-2</c:v>
                </c:pt>
                <c:pt idx="9420">
                  <c:v>6.5758000000000039E-2</c:v>
                </c:pt>
                <c:pt idx="9421">
                  <c:v>6.5758500000000025E-2</c:v>
                </c:pt>
                <c:pt idx="9422">
                  <c:v>6.5752000000000033E-2</c:v>
                </c:pt>
                <c:pt idx="9423">
                  <c:v>6.5748000000000029E-2</c:v>
                </c:pt>
                <c:pt idx="9424">
                  <c:v>6.5741500000000008E-2</c:v>
                </c:pt>
                <c:pt idx="9425">
                  <c:v>6.573550000000003E-2</c:v>
                </c:pt>
                <c:pt idx="9426">
                  <c:v>6.573950000000002E-2</c:v>
                </c:pt>
                <c:pt idx="9427">
                  <c:v>6.5714500000000009E-2</c:v>
                </c:pt>
                <c:pt idx="9428">
                  <c:v>6.5692000000000028E-2</c:v>
                </c:pt>
                <c:pt idx="9429">
                  <c:v>6.5680000000000016E-2</c:v>
                </c:pt>
                <c:pt idx="9430">
                  <c:v>6.5674500000000025E-2</c:v>
                </c:pt>
                <c:pt idx="9431">
                  <c:v>6.5676499999999999E-2</c:v>
                </c:pt>
                <c:pt idx="9432">
                  <c:v>6.5672000000000008E-2</c:v>
                </c:pt>
                <c:pt idx="9433">
                  <c:v>6.5669500000000006E-2</c:v>
                </c:pt>
                <c:pt idx="9434">
                  <c:v>6.5662000000000012E-2</c:v>
                </c:pt>
                <c:pt idx="9435">
                  <c:v>6.5648000000000012E-2</c:v>
                </c:pt>
                <c:pt idx="9436">
                  <c:v>6.564650000000001E-2</c:v>
                </c:pt>
                <c:pt idx="9437">
                  <c:v>6.5644500000000008E-2</c:v>
                </c:pt>
                <c:pt idx="9438">
                  <c:v>6.5644500000000008E-2</c:v>
                </c:pt>
                <c:pt idx="9439">
                  <c:v>6.564200000000002E-2</c:v>
                </c:pt>
                <c:pt idx="9440">
                  <c:v>6.5639500000000031E-2</c:v>
                </c:pt>
                <c:pt idx="9441">
                  <c:v>6.5641500000000019E-2</c:v>
                </c:pt>
                <c:pt idx="9442">
                  <c:v>6.5643000000000007E-2</c:v>
                </c:pt>
                <c:pt idx="9443">
                  <c:v>6.5642000000000006E-2</c:v>
                </c:pt>
                <c:pt idx="9444">
                  <c:v>6.5643000000000007E-2</c:v>
                </c:pt>
                <c:pt idx="9445">
                  <c:v>6.565E-2</c:v>
                </c:pt>
                <c:pt idx="9446">
                  <c:v>6.565E-2</c:v>
                </c:pt>
                <c:pt idx="9447">
                  <c:v>6.5661999999999998E-2</c:v>
                </c:pt>
                <c:pt idx="9448">
                  <c:v>6.5664E-2</c:v>
                </c:pt>
                <c:pt idx="9449">
                  <c:v>6.5667000000000003E-2</c:v>
                </c:pt>
                <c:pt idx="9450">
                  <c:v>6.5662499999999999E-2</c:v>
                </c:pt>
                <c:pt idx="9451">
                  <c:v>6.5678500000000015E-2</c:v>
                </c:pt>
                <c:pt idx="9452">
                  <c:v>6.5684500000000007E-2</c:v>
                </c:pt>
                <c:pt idx="9453">
                  <c:v>6.5689500000000012E-2</c:v>
                </c:pt>
                <c:pt idx="9454">
                  <c:v>6.5692500000000001E-2</c:v>
                </c:pt>
                <c:pt idx="9455">
                  <c:v>6.5699000000000007E-2</c:v>
                </c:pt>
                <c:pt idx="9456">
                  <c:v>6.5706500000000001E-2</c:v>
                </c:pt>
                <c:pt idx="9457">
                  <c:v>6.5713500000000008E-2</c:v>
                </c:pt>
                <c:pt idx="9458">
                  <c:v>6.5713500000000008E-2</c:v>
                </c:pt>
                <c:pt idx="9459">
                  <c:v>6.5731000000000012E-2</c:v>
                </c:pt>
                <c:pt idx="9460">
                  <c:v>6.5735000000000016E-2</c:v>
                </c:pt>
                <c:pt idx="9461">
                  <c:v>6.5743000000000024E-2</c:v>
                </c:pt>
                <c:pt idx="9462">
                  <c:v>6.5748500000000015E-2</c:v>
                </c:pt>
                <c:pt idx="9463">
                  <c:v>6.5770000000000009E-2</c:v>
                </c:pt>
                <c:pt idx="9464">
                  <c:v>6.5776000000000015E-2</c:v>
                </c:pt>
                <c:pt idx="9465">
                  <c:v>6.5782000000000021E-2</c:v>
                </c:pt>
                <c:pt idx="9466">
                  <c:v>6.5787499999999999E-2</c:v>
                </c:pt>
                <c:pt idx="9467">
                  <c:v>6.5777999999999989E-2</c:v>
                </c:pt>
                <c:pt idx="9468">
                  <c:v>6.5780499999999992E-2</c:v>
                </c:pt>
                <c:pt idx="9469">
                  <c:v>6.5776499999999988E-2</c:v>
                </c:pt>
                <c:pt idx="9470">
                  <c:v>6.5775E-2</c:v>
                </c:pt>
                <c:pt idx="9471">
                  <c:v>6.5759499999999999E-2</c:v>
                </c:pt>
                <c:pt idx="9472">
                  <c:v>6.5768000000000007E-2</c:v>
                </c:pt>
                <c:pt idx="9473">
                  <c:v>6.5765500000000005E-2</c:v>
                </c:pt>
                <c:pt idx="9474">
                  <c:v>6.5764500000000004E-2</c:v>
                </c:pt>
                <c:pt idx="9475">
                  <c:v>6.5734000000000015E-2</c:v>
                </c:pt>
                <c:pt idx="9476">
                  <c:v>6.5733000000000028E-2</c:v>
                </c:pt>
                <c:pt idx="9477">
                  <c:v>6.5726500000000007E-2</c:v>
                </c:pt>
                <c:pt idx="9478">
                  <c:v>6.5716499999999997E-2</c:v>
                </c:pt>
                <c:pt idx="9479">
                  <c:v>6.572349999999999E-2</c:v>
                </c:pt>
                <c:pt idx="9480">
                  <c:v>6.5719E-2</c:v>
                </c:pt>
                <c:pt idx="9481">
                  <c:v>6.5707000000000002E-2</c:v>
                </c:pt>
                <c:pt idx="9482">
                  <c:v>6.5699500000000008E-2</c:v>
                </c:pt>
                <c:pt idx="9483">
                  <c:v>6.56915E-2</c:v>
                </c:pt>
                <c:pt idx="9484">
                  <c:v>6.5670499999999993E-2</c:v>
                </c:pt>
                <c:pt idx="9485">
                  <c:v>6.5664500000000001E-2</c:v>
                </c:pt>
                <c:pt idx="9486">
                  <c:v>6.5666999999999989E-2</c:v>
                </c:pt>
                <c:pt idx="9487">
                  <c:v>6.5703499999999998E-2</c:v>
                </c:pt>
                <c:pt idx="9488">
                  <c:v>6.5709000000000004E-2</c:v>
                </c:pt>
                <c:pt idx="9489">
                  <c:v>6.5711500000000006E-2</c:v>
                </c:pt>
                <c:pt idx="9490">
                  <c:v>6.5713500000000008E-2</c:v>
                </c:pt>
                <c:pt idx="9491">
                  <c:v>6.5725500000000006E-2</c:v>
                </c:pt>
                <c:pt idx="9492">
                  <c:v>6.5734500000000015E-2</c:v>
                </c:pt>
                <c:pt idx="9493">
                  <c:v>6.5742999999999996E-2</c:v>
                </c:pt>
                <c:pt idx="9494">
                  <c:v>6.5755500000000022E-2</c:v>
                </c:pt>
                <c:pt idx="9495">
                  <c:v>6.5755500000000008E-2</c:v>
                </c:pt>
                <c:pt idx="9496">
                  <c:v>6.5772499999999998E-2</c:v>
                </c:pt>
                <c:pt idx="9497">
                  <c:v>6.5789E-2</c:v>
                </c:pt>
                <c:pt idx="9498">
                  <c:v>6.5803E-2</c:v>
                </c:pt>
                <c:pt idx="9499">
                  <c:v>6.5837000000000007E-2</c:v>
                </c:pt>
                <c:pt idx="9500">
                  <c:v>6.585450000000001E-2</c:v>
                </c:pt>
                <c:pt idx="9501">
                  <c:v>6.5867000000000009E-2</c:v>
                </c:pt>
                <c:pt idx="9502">
                  <c:v>6.5892500000000007E-2</c:v>
                </c:pt>
                <c:pt idx="9503">
                  <c:v>6.5905500000000006E-2</c:v>
                </c:pt>
                <c:pt idx="9504">
                  <c:v>6.5921999999999994E-2</c:v>
                </c:pt>
                <c:pt idx="9505">
                  <c:v>6.5935000000000007E-2</c:v>
                </c:pt>
                <c:pt idx="9506">
                  <c:v>6.5944499999999989E-2</c:v>
                </c:pt>
                <c:pt idx="9507">
                  <c:v>6.5977499999999981E-2</c:v>
                </c:pt>
                <c:pt idx="9508">
                  <c:v>6.5989000000000006E-2</c:v>
                </c:pt>
                <c:pt idx="9509">
                  <c:v>6.6001499999999991E-2</c:v>
                </c:pt>
                <c:pt idx="9510">
                  <c:v>6.601499999999999E-2</c:v>
                </c:pt>
                <c:pt idx="9511">
                  <c:v>6.6013000000000002E-2</c:v>
                </c:pt>
                <c:pt idx="9512">
                  <c:v>6.6017500000000007E-2</c:v>
                </c:pt>
                <c:pt idx="9513">
                  <c:v>6.6020999999999996E-2</c:v>
                </c:pt>
                <c:pt idx="9514">
                  <c:v>6.6018999999999994E-2</c:v>
                </c:pt>
                <c:pt idx="9515">
                  <c:v>6.6021999999999983E-2</c:v>
                </c:pt>
                <c:pt idx="9516">
                  <c:v>6.6025999999999974E-2</c:v>
                </c:pt>
                <c:pt idx="9517">
                  <c:v>6.6025999999999987E-2</c:v>
                </c:pt>
                <c:pt idx="9518">
                  <c:v>6.6029499999999977E-2</c:v>
                </c:pt>
                <c:pt idx="9519">
                  <c:v>6.6010999999999986E-2</c:v>
                </c:pt>
                <c:pt idx="9520">
                  <c:v>6.6014500000000004E-2</c:v>
                </c:pt>
                <c:pt idx="9521">
                  <c:v>6.6019499999999981E-2</c:v>
                </c:pt>
                <c:pt idx="9522">
                  <c:v>6.6014000000000003E-2</c:v>
                </c:pt>
                <c:pt idx="9523">
                  <c:v>6.6041499999999989E-2</c:v>
                </c:pt>
                <c:pt idx="9524">
                  <c:v>6.6043499999999991E-2</c:v>
                </c:pt>
                <c:pt idx="9525">
                  <c:v>6.6035499999999983E-2</c:v>
                </c:pt>
                <c:pt idx="9526">
                  <c:v>6.6036499999999998E-2</c:v>
                </c:pt>
                <c:pt idx="9527">
                  <c:v>6.6039999999999988E-2</c:v>
                </c:pt>
                <c:pt idx="9528">
                  <c:v>6.6043499999999977E-2</c:v>
                </c:pt>
                <c:pt idx="9529">
                  <c:v>6.6054999999999989E-2</c:v>
                </c:pt>
                <c:pt idx="9530">
                  <c:v>6.6054000000000002E-2</c:v>
                </c:pt>
                <c:pt idx="9531">
                  <c:v>6.6059499999999993E-2</c:v>
                </c:pt>
                <c:pt idx="9532">
                  <c:v>6.6061999999999996E-2</c:v>
                </c:pt>
                <c:pt idx="9533">
                  <c:v>6.6068499999999988E-2</c:v>
                </c:pt>
                <c:pt idx="9534">
                  <c:v>6.607399999999998E-2</c:v>
                </c:pt>
                <c:pt idx="9535">
                  <c:v>6.6072999999999993E-2</c:v>
                </c:pt>
                <c:pt idx="9536">
                  <c:v>6.6079999999999986E-2</c:v>
                </c:pt>
                <c:pt idx="9537">
                  <c:v>6.6084000000000004E-2</c:v>
                </c:pt>
                <c:pt idx="9538">
                  <c:v>6.6087500000000007E-2</c:v>
                </c:pt>
                <c:pt idx="9539">
                  <c:v>6.6090999999999983E-2</c:v>
                </c:pt>
                <c:pt idx="9540">
                  <c:v>6.6100499999999993E-2</c:v>
                </c:pt>
                <c:pt idx="9541">
                  <c:v>6.61075E-2</c:v>
                </c:pt>
                <c:pt idx="9542">
                  <c:v>6.611450000000002E-2</c:v>
                </c:pt>
                <c:pt idx="9543">
                  <c:v>6.613150000000001E-2</c:v>
                </c:pt>
                <c:pt idx="9544">
                  <c:v>6.6141000000000005E-2</c:v>
                </c:pt>
                <c:pt idx="9545">
                  <c:v>6.6154000000000004E-2</c:v>
                </c:pt>
                <c:pt idx="9546">
                  <c:v>6.6158499999999995E-2</c:v>
                </c:pt>
                <c:pt idx="9547">
                  <c:v>6.6184499999999993E-2</c:v>
                </c:pt>
                <c:pt idx="9548">
                  <c:v>6.6186000000000009E-2</c:v>
                </c:pt>
                <c:pt idx="9549">
                  <c:v>6.6191999999999987E-2</c:v>
                </c:pt>
                <c:pt idx="9550">
                  <c:v>6.6192999999999988E-2</c:v>
                </c:pt>
                <c:pt idx="9551">
                  <c:v>6.6197499999999992E-2</c:v>
                </c:pt>
                <c:pt idx="9552">
                  <c:v>6.6203999999999985E-2</c:v>
                </c:pt>
                <c:pt idx="9553">
                  <c:v>6.6211499999999979E-2</c:v>
                </c:pt>
                <c:pt idx="9554">
                  <c:v>6.6217499999999985E-2</c:v>
                </c:pt>
                <c:pt idx="9555">
                  <c:v>6.6232999999999972E-2</c:v>
                </c:pt>
                <c:pt idx="9556">
                  <c:v>6.6237499999999977E-2</c:v>
                </c:pt>
                <c:pt idx="9557">
                  <c:v>6.6232999999999986E-2</c:v>
                </c:pt>
                <c:pt idx="9558">
                  <c:v>6.624099999999998E-2</c:v>
                </c:pt>
                <c:pt idx="9559">
                  <c:v>6.6278999999999991E-2</c:v>
                </c:pt>
                <c:pt idx="9560">
                  <c:v>6.6288999999999987E-2</c:v>
                </c:pt>
                <c:pt idx="9561">
                  <c:v>6.6291499999999989E-2</c:v>
                </c:pt>
                <c:pt idx="9562">
                  <c:v>6.6286499999999998E-2</c:v>
                </c:pt>
                <c:pt idx="9563">
                  <c:v>6.6289500000000001E-2</c:v>
                </c:pt>
                <c:pt idx="9564">
                  <c:v>6.6289500000000001E-2</c:v>
                </c:pt>
                <c:pt idx="9565">
                  <c:v>6.6294500000000006E-2</c:v>
                </c:pt>
                <c:pt idx="9566">
                  <c:v>6.6301499999999999E-2</c:v>
                </c:pt>
                <c:pt idx="9567">
                  <c:v>6.6303500000000001E-2</c:v>
                </c:pt>
                <c:pt idx="9568">
                  <c:v>6.6297999999999996E-2</c:v>
                </c:pt>
                <c:pt idx="9569">
                  <c:v>6.6298999999999997E-2</c:v>
                </c:pt>
                <c:pt idx="9570">
                  <c:v>6.6297499999999995E-2</c:v>
                </c:pt>
                <c:pt idx="9571">
                  <c:v>6.6251000000000004E-2</c:v>
                </c:pt>
                <c:pt idx="9572">
                  <c:v>6.62465E-2</c:v>
                </c:pt>
                <c:pt idx="9573">
                  <c:v>6.6239500000000007E-2</c:v>
                </c:pt>
                <c:pt idx="9574">
                  <c:v>6.6240999999999994E-2</c:v>
                </c:pt>
                <c:pt idx="9575">
                  <c:v>6.62745E-2</c:v>
                </c:pt>
                <c:pt idx="9576">
                  <c:v>6.6272499999999998E-2</c:v>
                </c:pt>
                <c:pt idx="9577">
                  <c:v>6.6269499999999995E-2</c:v>
                </c:pt>
                <c:pt idx="9578">
                  <c:v>6.6264500000000004E-2</c:v>
                </c:pt>
                <c:pt idx="9579">
                  <c:v>6.6310499999999994E-2</c:v>
                </c:pt>
                <c:pt idx="9580">
                  <c:v>6.6315000000000013E-2</c:v>
                </c:pt>
                <c:pt idx="9581">
                  <c:v>6.6321000000000005E-2</c:v>
                </c:pt>
                <c:pt idx="9582">
                  <c:v>6.6326499999999997E-2</c:v>
                </c:pt>
                <c:pt idx="9583">
                  <c:v>6.6321499999999992E-2</c:v>
                </c:pt>
                <c:pt idx="9584">
                  <c:v>6.631999999999999E-2</c:v>
                </c:pt>
                <c:pt idx="9585">
                  <c:v>6.6317499999999988E-2</c:v>
                </c:pt>
                <c:pt idx="9586">
                  <c:v>6.6313499999999997E-2</c:v>
                </c:pt>
                <c:pt idx="9587">
                  <c:v>6.6319500000000003E-2</c:v>
                </c:pt>
                <c:pt idx="9588">
                  <c:v>6.6324500000000008E-2</c:v>
                </c:pt>
                <c:pt idx="9589">
                  <c:v>6.6326999999999997E-2</c:v>
                </c:pt>
                <c:pt idx="9590">
                  <c:v>6.6328999999999999E-2</c:v>
                </c:pt>
                <c:pt idx="9591">
                  <c:v>6.634749999999999E-2</c:v>
                </c:pt>
                <c:pt idx="9592">
                  <c:v>6.6354999999999983E-2</c:v>
                </c:pt>
                <c:pt idx="9593">
                  <c:v>6.6364000000000006E-2</c:v>
                </c:pt>
                <c:pt idx="9594">
                  <c:v>6.6368999999999984E-2</c:v>
                </c:pt>
                <c:pt idx="9595">
                  <c:v>6.6386499999999987E-2</c:v>
                </c:pt>
                <c:pt idx="9596">
                  <c:v>6.6393999999999995E-2</c:v>
                </c:pt>
                <c:pt idx="9597">
                  <c:v>6.6406999999999994E-2</c:v>
                </c:pt>
                <c:pt idx="9598">
                  <c:v>6.6413499999999986E-2</c:v>
                </c:pt>
                <c:pt idx="9599">
                  <c:v>6.6423999999999997E-2</c:v>
                </c:pt>
                <c:pt idx="9600">
                  <c:v>6.6437999999999997E-2</c:v>
                </c:pt>
                <c:pt idx="9601">
                  <c:v>6.6439999999999999E-2</c:v>
                </c:pt>
                <c:pt idx="9602">
                  <c:v>6.6448499999999994E-2</c:v>
                </c:pt>
                <c:pt idx="9603">
                  <c:v>6.6461999999999993E-2</c:v>
                </c:pt>
                <c:pt idx="9604">
                  <c:v>6.6471500000000003E-2</c:v>
                </c:pt>
                <c:pt idx="9605">
                  <c:v>6.6478999999999996E-2</c:v>
                </c:pt>
                <c:pt idx="9606">
                  <c:v>6.6481999999999999E-2</c:v>
                </c:pt>
                <c:pt idx="9607">
                  <c:v>6.6497500000000001E-2</c:v>
                </c:pt>
                <c:pt idx="9608">
                  <c:v>6.6506499999999996E-2</c:v>
                </c:pt>
                <c:pt idx="9609">
                  <c:v>6.6506999999999997E-2</c:v>
                </c:pt>
                <c:pt idx="9610">
                  <c:v>6.6512500000000002E-2</c:v>
                </c:pt>
                <c:pt idx="9611">
                  <c:v>6.6517999999999994E-2</c:v>
                </c:pt>
                <c:pt idx="9612">
                  <c:v>6.6520499999999996E-2</c:v>
                </c:pt>
                <c:pt idx="9613">
                  <c:v>6.6529499999999991E-2</c:v>
                </c:pt>
                <c:pt idx="9614">
                  <c:v>6.6535499999999997E-2</c:v>
                </c:pt>
                <c:pt idx="9615">
                  <c:v>6.6566999999999987E-2</c:v>
                </c:pt>
                <c:pt idx="9616">
                  <c:v>6.6573999999999994E-2</c:v>
                </c:pt>
                <c:pt idx="9617">
                  <c:v>6.6586499999999993E-2</c:v>
                </c:pt>
                <c:pt idx="9618">
                  <c:v>6.6599499999999978E-2</c:v>
                </c:pt>
                <c:pt idx="9619">
                  <c:v>6.6590999999999984E-2</c:v>
                </c:pt>
                <c:pt idx="9620">
                  <c:v>6.6598999999999964E-2</c:v>
                </c:pt>
                <c:pt idx="9621">
                  <c:v>6.6602499999999953E-2</c:v>
                </c:pt>
                <c:pt idx="9622">
                  <c:v>6.6615499999999966E-2</c:v>
                </c:pt>
                <c:pt idx="9623">
                  <c:v>6.6628499999999966E-2</c:v>
                </c:pt>
                <c:pt idx="9624">
                  <c:v>6.6640499999999964E-2</c:v>
                </c:pt>
                <c:pt idx="9625">
                  <c:v>6.6651499999999961E-2</c:v>
                </c:pt>
                <c:pt idx="9626">
                  <c:v>6.6660999999999943E-2</c:v>
                </c:pt>
                <c:pt idx="9627">
                  <c:v>6.6684499999999952E-2</c:v>
                </c:pt>
                <c:pt idx="9628">
                  <c:v>6.671599999999997E-2</c:v>
                </c:pt>
                <c:pt idx="9629">
                  <c:v>6.6734499999999961E-2</c:v>
                </c:pt>
                <c:pt idx="9630">
                  <c:v>6.6748999999999961E-2</c:v>
                </c:pt>
                <c:pt idx="9631">
                  <c:v>6.6778999999999963E-2</c:v>
                </c:pt>
                <c:pt idx="9632">
                  <c:v>6.6789499999999974E-2</c:v>
                </c:pt>
                <c:pt idx="9633">
                  <c:v>6.6800499999999971E-2</c:v>
                </c:pt>
                <c:pt idx="9634">
                  <c:v>6.6807999999999965E-2</c:v>
                </c:pt>
                <c:pt idx="9635">
                  <c:v>6.6816499999999973E-2</c:v>
                </c:pt>
                <c:pt idx="9636">
                  <c:v>6.6828999999999972E-2</c:v>
                </c:pt>
                <c:pt idx="9637">
                  <c:v>6.6837999999999981E-2</c:v>
                </c:pt>
                <c:pt idx="9638">
                  <c:v>6.685149999999998E-2</c:v>
                </c:pt>
                <c:pt idx="9639">
                  <c:v>6.6863999999999979E-2</c:v>
                </c:pt>
                <c:pt idx="9640">
                  <c:v>6.6874999999999976E-2</c:v>
                </c:pt>
                <c:pt idx="9641">
                  <c:v>6.6886499999999974E-2</c:v>
                </c:pt>
                <c:pt idx="9642">
                  <c:v>6.6898499999999958E-2</c:v>
                </c:pt>
                <c:pt idx="9643">
                  <c:v>6.688299999999997E-2</c:v>
                </c:pt>
                <c:pt idx="9644">
                  <c:v>6.6887499999999961E-2</c:v>
                </c:pt>
                <c:pt idx="9645">
                  <c:v>6.6888999999999962E-2</c:v>
                </c:pt>
                <c:pt idx="9646">
                  <c:v>6.6895999999999955E-2</c:v>
                </c:pt>
                <c:pt idx="9647">
                  <c:v>6.6898999999999958E-2</c:v>
                </c:pt>
                <c:pt idx="9648">
                  <c:v>6.6906999999999939E-2</c:v>
                </c:pt>
                <c:pt idx="9649">
                  <c:v>6.6914499999999946E-2</c:v>
                </c:pt>
                <c:pt idx="9650">
                  <c:v>6.6932999999999951E-2</c:v>
                </c:pt>
                <c:pt idx="9651">
                  <c:v>6.6922999999999955E-2</c:v>
                </c:pt>
                <c:pt idx="9652">
                  <c:v>6.6931499999999949E-2</c:v>
                </c:pt>
                <c:pt idx="9653">
                  <c:v>6.6942999999999933E-2</c:v>
                </c:pt>
                <c:pt idx="9654">
                  <c:v>6.6952499999999929E-2</c:v>
                </c:pt>
                <c:pt idx="9655">
                  <c:v>6.6961999999999938E-2</c:v>
                </c:pt>
                <c:pt idx="9656">
                  <c:v>6.6964999999999941E-2</c:v>
                </c:pt>
                <c:pt idx="9657">
                  <c:v>6.6964499999999941E-2</c:v>
                </c:pt>
                <c:pt idx="9658">
                  <c:v>6.6972999999999935E-2</c:v>
                </c:pt>
                <c:pt idx="9659">
                  <c:v>6.6961499999999938E-2</c:v>
                </c:pt>
                <c:pt idx="9660">
                  <c:v>6.6972999999999935E-2</c:v>
                </c:pt>
                <c:pt idx="9661">
                  <c:v>6.6982499999999945E-2</c:v>
                </c:pt>
                <c:pt idx="9662">
                  <c:v>6.6993499999999942E-2</c:v>
                </c:pt>
                <c:pt idx="9663">
                  <c:v>6.6987499999999936E-2</c:v>
                </c:pt>
                <c:pt idx="9664">
                  <c:v>6.6996999999999945E-2</c:v>
                </c:pt>
                <c:pt idx="9665">
                  <c:v>6.7010499999999945E-2</c:v>
                </c:pt>
                <c:pt idx="9666">
                  <c:v>6.7023499999999944E-2</c:v>
                </c:pt>
                <c:pt idx="9667">
                  <c:v>6.7103499999999941E-2</c:v>
                </c:pt>
                <c:pt idx="9668">
                  <c:v>6.7110999999999935E-2</c:v>
                </c:pt>
                <c:pt idx="9669">
                  <c:v>6.7125499999999935E-2</c:v>
                </c:pt>
                <c:pt idx="9670">
                  <c:v>6.7141499999999937E-2</c:v>
                </c:pt>
                <c:pt idx="9671">
                  <c:v>6.7162499999999944E-2</c:v>
                </c:pt>
                <c:pt idx="9672">
                  <c:v>6.7170999999999953E-2</c:v>
                </c:pt>
                <c:pt idx="9673">
                  <c:v>6.7190999999999945E-2</c:v>
                </c:pt>
                <c:pt idx="9674">
                  <c:v>6.7215499999999928E-2</c:v>
                </c:pt>
                <c:pt idx="9675">
                  <c:v>6.7236999999999936E-2</c:v>
                </c:pt>
                <c:pt idx="9676">
                  <c:v>6.7249999999999921E-2</c:v>
                </c:pt>
                <c:pt idx="9677">
                  <c:v>6.7265499999999936E-2</c:v>
                </c:pt>
                <c:pt idx="9678">
                  <c:v>6.7282499999999926E-2</c:v>
                </c:pt>
                <c:pt idx="9679">
                  <c:v>6.7284499999999928E-2</c:v>
                </c:pt>
                <c:pt idx="9680">
                  <c:v>6.7294499999999924E-2</c:v>
                </c:pt>
                <c:pt idx="9681">
                  <c:v>6.7316999999999932E-2</c:v>
                </c:pt>
                <c:pt idx="9682">
                  <c:v>6.7335999999999938E-2</c:v>
                </c:pt>
                <c:pt idx="9683">
                  <c:v>6.7357499999999945E-2</c:v>
                </c:pt>
                <c:pt idx="9684">
                  <c:v>6.7383499999999943E-2</c:v>
                </c:pt>
                <c:pt idx="9685">
                  <c:v>6.7398999999999945E-2</c:v>
                </c:pt>
                <c:pt idx="9686">
                  <c:v>6.7415999999999934E-2</c:v>
                </c:pt>
                <c:pt idx="9687">
                  <c:v>6.7390499999999937E-2</c:v>
                </c:pt>
                <c:pt idx="9688">
                  <c:v>6.7407499999999926E-2</c:v>
                </c:pt>
                <c:pt idx="9689">
                  <c:v>6.7422999999999941E-2</c:v>
                </c:pt>
                <c:pt idx="9690">
                  <c:v>6.7433499999999952E-2</c:v>
                </c:pt>
                <c:pt idx="9691">
                  <c:v>6.7435999999999954E-2</c:v>
                </c:pt>
                <c:pt idx="9692">
                  <c:v>6.7444499999999949E-2</c:v>
                </c:pt>
                <c:pt idx="9693">
                  <c:v>6.7446999999999951E-2</c:v>
                </c:pt>
                <c:pt idx="9694">
                  <c:v>6.7448999999999953E-2</c:v>
                </c:pt>
                <c:pt idx="9695">
                  <c:v>6.7445499999999964E-2</c:v>
                </c:pt>
                <c:pt idx="9696">
                  <c:v>6.7444999999999963E-2</c:v>
                </c:pt>
                <c:pt idx="9697">
                  <c:v>6.7452999999999957E-2</c:v>
                </c:pt>
                <c:pt idx="9698">
                  <c:v>6.7459999999999964E-2</c:v>
                </c:pt>
                <c:pt idx="9699">
                  <c:v>6.7443499999999962E-2</c:v>
                </c:pt>
                <c:pt idx="9700">
                  <c:v>6.7442999999999975E-2</c:v>
                </c:pt>
                <c:pt idx="9701">
                  <c:v>6.7447999999999966E-2</c:v>
                </c:pt>
                <c:pt idx="9702">
                  <c:v>6.7440999999999973E-2</c:v>
                </c:pt>
                <c:pt idx="9703">
                  <c:v>6.7445999999999964E-2</c:v>
                </c:pt>
                <c:pt idx="9704">
                  <c:v>6.7434499999999967E-2</c:v>
                </c:pt>
                <c:pt idx="9705">
                  <c:v>6.743349999999998E-2</c:v>
                </c:pt>
                <c:pt idx="9706">
                  <c:v>6.743349999999998E-2</c:v>
                </c:pt>
                <c:pt idx="9707">
                  <c:v>6.7416999999999977E-2</c:v>
                </c:pt>
                <c:pt idx="9708">
                  <c:v>6.7412499999999959E-2</c:v>
                </c:pt>
                <c:pt idx="9709">
                  <c:v>6.741049999999997E-2</c:v>
                </c:pt>
                <c:pt idx="9710">
                  <c:v>6.7411499999999971E-2</c:v>
                </c:pt>
                <c:pt idx="9711">
                  <c:v>6.7428999999999975E-2</c:v>
                </c:pt>
                <c:pt idx="9712">
                  <c:v>6.7438499999999971E-2</c:v>
                </c:pt>
                <c:pt idx="9713">
                  <c:v>6.7443499999999976E-2</c:v>
                </c:pt>
                <c:pt idx="9714">
                  <c:v>6.7452999999999971E-2</c:v>
                </c:pt>
                <c:pt idx="9715">
                  <c:v>6.7457999999999976E-2</c:v>
                </c:pt>
                <c:pt idx="9716">
                  <c:v>6.746149999999998E-2</c:v>
                </c:pt>
                <c:pt idx="9717">
                  <c:v>6.7470499999999975E-2</c:v>
                </c:pt>
                <c:pt idx="9718">
                  <c:v>6.7484499999999989E-2</c:v>
                </c:pt>
                <c:pt idx="9719">
                  <c:v>6.7499499999999976E-2</c:v>
                </c:pt>
                <c:pt idx="9720">
                  <c:v>6.7512999999999976E-2</c:v>
                </c:pt>
                <c:pt idx="9721">
                  <c:v>6.7522499999999985E-2</c:v>
                </c:pt>
                <c:pt idx="9722">
                  <c:v>6.7543499999999979E-2</c:v>
                </c:pt>
                <c:pt idx="9723">
                  <c:v>6.7533999999999997E-2</c:v>
                </c:pt>
                <c:pt idx="9724">
                  <c:v>6.755449999999999E-2</c:v>
                </c:pt>
                <c:pt idx="9725">
                  <c:v>6.7585499999999993E-2</c:v>
                </c:pt>
                <c:pt idx="9726">
                  <c:v>6.7600999999999981E-2</c:v>
                </c:pt>
                <c:pt idx="9727">
                  <c:v>6.7619999999999972E-2</c:v>
                </c:pt>
                <c:pt idx="9728">
                  <c:v>6.7632999999999985E-2</c:v>
                </c:pt>
                <c:pt idx="9729">
                  <c:v>6.7636499999999988E-2</c:v>
                </c:pt>
                <c:pt idx="9730">
                  <c:v>6.7654999999999979E-2</c:v>
                </c:pt>
                <c:pt idx="9731">
                  <c:v>6.7665499999999976E-2</c:v>
                </c:pt>
                <c:pt idx="9732">
                  <c:v>6.7682999999999979E-2</c:v>
                </c:pt>
                <c:pt idx="9733">
                  <c:v>6.7702499999999985E-2</c:v>
                </c:pt>
                <c:pt idx="9734">
                  <c:v>6.7722999999999992E-2</c:v>
                </c:pt>
                <c:pt idx="9735">
                  <c:v>6.7751499999999992E-2</c:v>
                </c:pt>
                <c:pt idx="9736">
                  <c:v>6.7766999999999994E-2</c:v>
                </c:pt>
                <c:pt idx="9737">
                  <c:v>6.7785499999999999E-2</c:v>
                </c:pt>
                <c:pt idx="9738">
                  <c:v>6.7805499999999977E-2</c:v>
                </c:pt>
                <c:pt idx="9739">
                  <c:v>6.7821499999999979E-2</c:v>
                </c:pt>
                <c:pt idx="9740">
                  <c:v>6.7831999999999976E-2</c:v>
                </c:pt>
                <c:pt idx="9741">
                  <c:v>6.7842999999999973E-2</c:v>
                </c:pt>
                <c:pt idx="9742">
                  <c:v>6.7859999999999976E-2</c:v>
                </c:pt>
                <c:pt idx="9743">
                  <c:v>6.7870999999999973E-2</c:v>
                </c:pt>
                <c:pt idx="9744">
                  <c:v>6.788799999999999E-2</c:v>
                </c:pt>
                <c:pt idx="9745">
                  <c:v>6.7894999999999997E-2</c:v>
                </c:pt>
                <c:pt idx="9746">
                  <c:v>6.7910999999999999E-2</c:v>
                </c:pt>
                <c:pt idx="9747">
                  <c:v>6.7906499999999995E-2</c:v>
                </c:pt>
                <c:pt idx="9748">
                  <c:v>6.7927999999999988E-2</c:v>
                </c:pt>
                <c:pt idx="9749">
                  <c:v>6.7940999999999988E-2</c:v>
                </c:pt>
                <c:pt idx="9750">
                  <c:v>6.7958500000000005E-2</c:v>
                </c:pt>
                <c:pt idx="9751">
                  <c:v>6.7963999999999997E-2</c:v>
                </c:pt>
                <c:pt idx="9752">
                  <c:v>6.7977499999999982E-2</c:v>
                </c:pt>
                <c:pt idx="9753">
                  <c:v>6.7989500000000008E-2</c:v>
                </c:pt>
                <c:pt idx="9754">
                  <c:v>6.8000500000000005E-2</c:v>
                </c:pt>
                <c:pt idx="9755">
                  <c:v>6.8026500000000018E-2</c:v>
                </c:pt>
                <c:pt idx="9756">
                  <c:v>6.8044000000000007E-2</c:v>
                </c:pt>
                <c:pt idx="9757">
                  <c:v>6.8076000000000012E-2</c:v>
                </c:pt>
                <c:pt idx="9758">
                  <c:v>6.808800000000001E-2</c:v>
                </c:pt>
                <c:pt idx="9759">
                  <c:v>6.8067000000000003E-2</c:v>
                </c:pt>
                <c:pt idx="9760">
                  <c:v>6.8081000000000003E-2</c:v>
                </c:pt>
                <c:pt idx="9761">
                  <c:v>6.8097000000000019E-2</c:v>
                </c:pt>
                <c:pt idx="9762">
                  <c:v>6.8124500000000004E-2</c:v>
                </c:pt>
                <c:pt idx="9763">
                  <c:v>6.8147000000000013E-2</c:v>
                </c:pt>
                <c:pt idx="9764">
                  <c:v>6.8167000000000005E-2</c:v>
                </c:pt>
                <c:pt idx="9765">
                  <c:v>6.8176500000000029E-2</c:v>
                </c:pt>
                <c:pt idx="9766">
                  <c:v>6.8190000000000028E-2</c:v>
                </c:pt>
                <c:pt idx="9767">
                  <c:v>6.8189000000000013E-2</c:v>
                </c:pt>
                <c:pt idx="9768">
                  <c:v>6.8215500000000026E-2</c:v>
                </c:pt>
                <c:pt idx="9769">
                  <c:v>6.8231500000000014E-2</c:v>
                </c:pt>
                <c:pt idx="9770">
                  <c:v>6.8257000000000026E-2</c:v>
                </c:pt>
                <c:pt idx="9771">
                  <c:v>6.8285000000000012E-2</c:v>
                </c:pt>
                <c:pt idx="9772">
                  <c:v>6.8315500000000015E-2</c:v>
                </c:pt>
                <c:pt idx="9773">
                  <c:v>6.8341000000000027E-2</c:v>
                </c:pt>
                <c:pt idx="9774">
                  <c:v>6.8365500000000023E-2</c:v>
                </c:pt>
                <c:pt idx="9775">
                  <c:v>6.8353500000000011E-2</c:v>
                </c:pt>
                <c:pt idx="9776">
                  <c:v>6.8369000000000013E-2</c:v>
                </c:pt>
                <c:pt idx="9777">
                  <c:v>6.8399000000000015E-2</c:v>
                </c:pt>
                <c:pt idx="9778">
                  <c:v>6.8428500000000017E-2</c:v>
                </c:pt>
                <c:pt idx="9779">
                  <c:v>6.843100000000002E-2</c:v>
                </c:pt>
                <c:pt idx="9780">
                  <c:v>6.8459000000000006E-2</c:v>
                </c:pt>
                <c:pt idx="9781">
                  <c:v>6.8481500000000028E-2</c:v>
                </c:pt>
                <c:pt idx="9782">
                  <c:v>6.8508000000000027E-2</c:v>
                </c:pt>
                <c:pt idx="9783">
                  <c:v>6.8538000000000029E-2</c:v>
                </c:pt>
                <c:pt idx="9784">
                  <c:v>6.8568000000000018E-2</c:v>
                </c:pt>
                <c:pt idx="9785">
                  <c:v>6.8591500000000014E-2</c:v>
                </c:pt>
                <c:pt idx="9786">
                  <c:v>6.8623000000000017E-2</c:v>
                </c:pt>
                <c:pt idx="9787">
                  <c:v>6.8654000000000007E-2</c:v>
                </c:pt>
                <c:pt idx="9788">
                  <c:v>6.8670500000000023E-2</c:v>
                </c:pt>
                <c:pt idx="9789">
                  <c:v>6.869900000000001E-2</c:v>
                </c:pt>
                <c:pt idx="9790">
                  <c:v>6.8727000000000024E-2</c:v>
                </c:pt>
                <c:pt idx="9791">
                  <c:v>6.8750000000000019E-2</c:v>
                </c:pt>
                <c:pt idx="9792">
                  <c:v>6.876450000000002E-2</c:v>
                </c:pt>
                <c:pt idx="9793">
                  <c:v>6.8786E-2</c:v>
                </c:pt>
                <c:pt idx="9794">
                  <c:v>6.8804500000000005E-2</c:v>
                </c:pt>
                <c:pt idx="9795">
                  <c:v>6.8814000000000014E-2</c:v>
                </c:pt>
                <c:pt idx="9796">
                  <c:v>6.8831000000000003E-2</c:v>
                </c:pt>
                <c:pt idx="9797">
                  <c:v>6.8848500000000007E-2</c:v>
                </c:pt>
                <c:pt idx="9798">
                  <c:v>6.8869500000000014E-2</c:v>
                </c:pt>
                <c:pt idx="9799">
                  <c:v>6.8897500000000014E-2</c:v>
                </c:pt>
                <c:pt idx="9800">
                  <c:v>6.8909000000000026E-2</c:v>
                </c:pt>
                <c:pt idx="9801">
                  <c:v>6.8937000000000012E-2</c:v>
                </c:pt>
                <c:pt idx="9802">
                  <c:v>6.8960500000000036E-2</c:v>
                </c:pt>
                <c:pt idx="9803">
                  <c:v>6.8980500000000014E-2</c:v>
                </c:pt>
                <c:pt idx="9804">
                  <c:v>6.900050000000002E-2</c:v>
                </c:pt>
                <c:pt idx="9805">
                  <c:v>6.9021500000000013E-2</c:v>
                </c:pt>
                <c:pt idx="9806">
                  <c:v>6.9049000000000013E-2</c:v>
                </c:pt>
                <c:pt idx="9807">
                  <c:v>6.9083000000000019E-2</c:v>
                </c:pt>
                <c:pt idx="9808">
                  <c:v>6.9112000000000021E-2</c:v>
                </c:pt>
                <c:pt idx="9809">
                  <c:v>6.9136500000000017E-2</c:v>
                </c:pt>
                <c:pt idx="9810">
                  <c:v>6.9159000000000026E-2</c:v>
                </c:pt>
                <c:pt idx="9811">
                  <c:v>6.9180500000000034E-2</c:v>
                </c:pt>
                <c:pt idx="9812">
                  <c:v>6.9212000000000024E-2</c:v>
                </c:pt>
                <c:pt idx="9813">
                  <c:v>6.9238500000000022E-2</c:v>
                </c:pt>
                <c:pt idx="9814">
                  <c:v>6.9270500000000026E-2</c:v>
                </c:pt>
                <c:pt idx="9815">
                  <c:v>6.9299000000000013E-2</c:v>
                </c:pt>
                <c:pt idx="9816">
                  <c:v>6.9331000000000018E-2</c:v>
                </c:pt>
                <c:pt idx="9817">
                  <c:v>6.9358000000000017E-2</c:v>
                </c:pt>
                <c:pt idx="9818">
                  <c:v>6.9378500000000023E-2</c:v>
                </c:pt>
                <c:pt idx="9819">
                  <c:v>6.9423000000000026E-2</c:v>
                </c:pt>
                <c:pt idx="9820">
                  <c:v>6.9455500000000031E-2</c:v>
                </c:pt>
                <c:pt idx="9821">
                  <c:v>6.9489000000000023E-2</c:v>
                </c:pt>
                <c:pt idx="9822">
                  <c:v>6.9518000000000024E-2</c:v>
                </c:pt>
                <c:pt idx="9823">
                  <c:v>6.9544000000000009E-2</c:v>
                </c:pt>
                <c:pt idx="9824">
                  <c:v>6.9572500000000023E-2</c:v>
                </c:pt>
                <c:pt idx="9825">
                  <c:v>6.9602500000000012E-2</c:v>
                </c:pt>
                <c:pt idx="9826">
                  <c:v>6.9627500000000009E-2</c:v>
                </c:pt>
                <c:pt idx="9827">
                  <c:v>6.9658000000000025E-2</c:v>
                </c:pt>
                <c:pt idx="9828">
                  <c:v>6.9684000000000024E-2</c:v>
                </c:pt>
                <c:pt idx="9829">
                  <c:v>6.9709500000000035E-2</c:v>
                </c:pt>
                <c:pt idx="9830">
                  <c:v>6.9734500000000033E-2</c:v>
                </c:pt>
                <c:pt idx="9831">
                  <c:v>6.9730500000000029E-2</c:v>
                </c:pt>
                <c:pt idx="9832">
                  <c:v>6.9751000000000035E-2</c:v>
                </c:pt>
                <c:pt idx="9833">
                  <c:v>6.9762500000000019E-2</c:v>
                </c:pt>
                <c:pt idx="9834">
                  <c:v>6.9787000000000016E-2</c:v>
                </c:pt>
                <c:pt idx="9835">
                  <c:v>6.9794000000000023E-2</c:v>
                </c:pt>
                <c:pt idx="9836">
                  <c:v>6.9810000000000011E-2</c:v>
                </c:pt>
                <c:pt idx="9837">
                  <c:v>6.9828000000000015E-2</c:v>
                </c:pt>
                <c:pt idx="9838">
                  <c:v>6.9839000000000012E-2</c:v>
                </c:pt>
                <c:pt idx="9839">
                  <c:v>6.9854500000000014E-2</c:v>
                </c:pt>
                <c:pt idx="9840">
                  <c:v>6.9870000000000015E-2</c:v>
                </c:pt>
                <c:pt idx="9841">
                  <c:v>6.9882000000000014E-2</c:v>
                </c:pt>
                <c:pt idx="9842">
                  <c:v>6.9895000000000013E-2</c:v>
                </c:pt>
                <c:pt idx="9843">
                  <c:v>6.9942500000000019E-2</c:v>
                </c:pt>
                <c:pt idx="9844">
                  <c:v>6.9963000000000011E-2</c:v>
                </c:pt>
                <c:pt idx="9845">
                  <c:v>6.9984500000000005E-2</c:v>
                </c:pt>
                <c:pt idx="9846">
                  <c:v>6.9999500000000006E-2</c:v>
                </c:pt>
                <c:pt idx="9847">
                  <c:v>7.0010000000000003E-2</c:v>
                </c:pt>
                <c:pt idx="9848">
                  <c:v>7.0025999999999991E-2</c:v>
                </c:pt>
                <c:pt idx="9849">
                  <c:v>7.0041999999999993E-2</c:v>
                </c:pt>
                <c:pt idx="9850">
                  <c:v>7.0056999999999994E-2</c:v>
                </c:pt>
                <c:pt idx="9851">
                  <c:v>7.006699999999999E-2</c:v>
                </c:pt>
                <c:pt idx="9852">
                  <c:v>7.0088499999999984E-2</c:v>
                </c:pt>
                <c:pt idx="9853">
                  <c:v>7.0104E-2</c:v>
                </c:pt>
                <c:pt idx="9854">
                  <c:v>7.0118500000000014E-2</c:v>
                </c:pt>
                <c:pt idx="9855">
                  <c:v>7.0133000000000015E-2</c:v>
                </c:pt>
                <c:pt idx="9856">
                  <c:v>7.0157500000000012E-2</c:v>
                </c:pt>
                <c:pt idx="9857">
                  <c:v>7.0179500000000006E-2</c:v>
                </c:pt>
                <c:pt idx="9858">
                  <c:v>7.0197000000000009E-2</c:v>
                </c:pt>
                <c:pt idx="9859">
                  <c:v>7.0222999999999994E-2</c:v>
                </c:pt>
                <c:pt idx="9860">
                  <c:v>7.0238499999999982E-2</c:v>
                </c:pt>
                <c:pt idx="9861">
                  <c:v>7.0257E-2</c:v>
                </c:pt>
                <c:pt idx="9862">
                  <c:v>7.0272999999999988E-2</c:v>
                </c:pt>
                <c:pt idx="9863">
                  <c:v>7.0287500000000003E-2</c:v>
                </c:pt>
                <c:pt idx="9864">
                  <c:v>7.0306499999999994E-2</c:v>
                </c:pt>
                <c:pt idx="9865">
                  <c:v>7.0319999999999994E-2</c:v>
                </c:pt>
                <c:pt idx="9866">
                  <c:v>7.0334999999999995E-2</c:v>
                </c:pt>
                <c:pt idx="9867">
                  <c:v>7.0292499999999994E-2</c:v>
                </c:pt>
                <c:pt idx="9868">
                  <c:v>7.0309999999999997E-2</c:v>
                </c:pt>
                <c:pt idx="9869">
                  <c:v>7.0325499999999999E-2</c:v>
                </c:pt>
                <c:pt idx="9870">
                  <c:v>7.0335500000000009E-2</c:v>
                </c:pt>
                <c:pt idx="9871">
                  <c:v>7.0340000000000014E-2</c:v>
                </c:pt>
                <c:pt idx="9872">
                  <c:v>7.0352500000000012E-2</c:v>
                </c:pt>
                <c:pt idx="9873">
                  <c:v>7.0361500000000007E-2</c:v>
                </c:pt>
                <c:pt idx="9874">
                  <c:v>7.0362000000000008E-2</c:v>
                </c:pt>
                <c:pt idx="9875">
                  <c:v>7.0358500000000004E-2</c:v>
                </c:pt>
                <c:pt idx="9876">
                  <c:v>7.0371000000000003E-2</c:v>
                </c:pt>
                <c:pt idx="9877">
                  <c:v>7.0383000000000015E-2</c:v>
                </c:pt>
                <c:pt idx="9878">
                  <c:v>7.0396500000000015E-2</c:v>
                </c:pt>
                <c:pt idx="9879">
                  <c:v>7.0405000000000009E-2</c:v>
                </c:pt>
                <c:pt idx="9880">
                  <c:v>7.0417500000000008E-2</c:v>
                </c:pt>
                <c:pt idx="9881">
                  <c:v>7.0428000000000018E-2</c:v>
                </c:pt>
                <c:pt idx="9882">
                  <c:v>7.0432500000000009E-2</c:v>
                </c:pt>
                <c:pt idx="9883">
                  <c:v>7.0431000000000007E-2</c:v>
                </c:pt>
                <c:pt idx="9884">
                  <c:v>7.0431000000000007E-2</c:v>
                </c:pt>
                <c:pt idx="9885">
                  <c:v>7.0432500000000009E-2</c:v>
                </c:pt>
                <c:pt idx="9886">
                  <c:v>7.043000000000002E-2</c:v>
                </c:pt>
                <c:pt idx="9887">
                  <c:v>7.0432500000000009E-2</c:v>
                </c:pt>
                <c:pt idx="9888">
                  <c:v>7.043350000000001E-2</c:v>
                </c:pt>
                <c:pt idx="9889">
                  <c:v>7.0439000000000002E-2</c:v>
                </c:pt>
                <c:pt idx="9890">
                  <c:v>7.0438000000000014E-2</c:v>
                </c:pt>
                <c:pt idx="9891">
                  <c:v>7.0440000000000016E-2</c:v>
                </c:pt>
                <c:pt idx="9892">
                  <c:v>7.0439000000000015E-2</c:v>
                </c:pt>
                <c:pt idx="9893">
                  <c:v>7.0441500000000018E-2</c:v>
                </c:pt>
                <c:pt idx="9894">
                  <c:v>7.044400000000002E-2</c:v>
                </c:pt>
                <c:pt idx="9895">
                  <c:v>7.0428500000000019E-2</c:v>
                </c:pt>
                <c:pt idx="9896">
                  <c:v>7.0432500000000009E-2</c:v>
                </c:pt>
                <c:pt idx="9897">
                  <c:v>7.0429500000000006E-2</c:v>
                </c:pt>
                <c:pt idx="9898">
                  <c:v>7.0422000000000012E-2</c:v>
                </c:pt>
                <c:pt idx="9899">
                  <c:v>7.0419000000000009E-2</c:v>
                </c:pt>
                <c:pt idx="9900">
                  <c:v>7.041950000000001E-2</c:v>
                </c:pt>
                <c:pt idx="9901">
                  <c:v>7.0420499999999997E-2</c:v>
                </c:pt>
                <c:pt idx="9902">
                  <c:v>7.0422999999999986E-2</c:v>
                </c:pt>
                <c:pt idx="9903">
                  <c:v>7.0422499999999999E-2</c:v>
                </c:pt>
                <c:pt idx="9904">
                  <c:v>7.0430499999999993E-2</c:v>
                </c:pt>
                <c:pt idx="9905">
                  <c:v>7.0432499999999995E-2</c:v>
                </c:pt>
                <c:pt idx="9906">
                  <c:v>7.0437E-2</c:v>
                </c:pt>
                <c:pt idx="9907">
                  <c:v>7.0446499999999995E-2</c:v>
                </c:pt>
                <c:pt idx="9908">
                  <c:v>7.0452500000000001E-2</c:v>
                </c:pt>
                <c:pt idx="9909">
                  <c:v>7.04655E-2</c:v>
                </c:pt>
                <c:pt idx="9910">
                  <c:v>7.0470999999999992E-2</c:v>
                </c:pt>
                <c:pt idx="9911">
                  <c:v>7.0470500000000005E-2</c:v>
                </c:pt>
                <c:pt idx="9912">
                  <c:v>7.0476500000000011E-2</c:v>
                </c:pt>
                <c:pt idx="9913">
                  <c:v>7.0497000000000004E-2</c:v>
                </c:pt>
                <c:pt idx="9914">
                  <c:v>7.0509500000000003E-2</c:v>
                </c:pt>
                <c:pt idx="9915">
                  <c:v>7.0518499999999998E-2</c:v>
                </c:pt>
                <c:pt idx="9916">
                  <c:v>7.0533499999999999E-2</c:v>
                </c:pt>
                <c:pt idx="9917">
                  <c:v>7.0545999999999998E-2</c:v>
                </c:pt>
                <c:pt idx="9918">
                  <c:v>7.055199999999999E-2</c:v>
                </c:pt>
                <c:pt idx="9919">
                  <c:v>7.0557999999999982E-2</c:v>
                </c:pt>
                <c:pt idx="9920">
                  <c:v>7.0564500000000002E-2</c:v>
                </c:pt>
                <c:pt idx="9921">
                  <c:v>7.0568000000000006E-2</c:v>
                </c:pt>
                <c:pt idx="9922">
                  <c:v>7.0581000000000005E-2</c:v>
                </c:pt>
                <c:pt idx="9923">
                  <c:v>7.0589499999999999E-2</c:v>
                </c:pt>
                <c:pt idx="9924">
                  <c:v>7.0588999999999999E-2</c:v>
                </c:pt>
                <c:pt idx="9925">
                  <c:v>7.0591000000000001E-2</c:v>
                </c:pt>
                <c:pt idx="9926">
                  <c:v>7.0598499999999995E-2</c:v>
                </c:pt>
                <c:pt idx="9927">
                  <c:v>7.0604E-2</c:v>
                </c:pt>
                <c:pt idx="9928">
                  <c:v>7.0613499999999996E-2</c:v>
                </c:pt>
                <c:pt idx="9929">
                  <c:v>7.0626499999999995E-2</c:v>
                </c:pt>
                <c:pt idx="9930">
                  <c:v>7.0632999999999987E-2</c:v>
                </c:pt>
                <c:pt idx="9931">
                  <c:v>7.0650500000000005E-2</c:v>
                </c:pt>
                <c:pt idx="9932">
                  <c:v>7.0659E-2</c:v>
                </c:pt>
                <c:pt idx="9933">
                  <c:v>7.0665000000000006E-2</c:v>
                </c:pt>
                <c:pt idx="9934">
                  <c:v>7.0669499999999996E-2</c:v>
                </c:pt>
                <c:pt idx="9935">
                  <c:v>7.0672499999999999E-2</c:v>
                </c:pt>
                <c:pt idx="9936">
                  <c:v>7.0679500000000006E-2</c:v>
                </c:pt>
                <c:pt idx="9937">
                  <c:v>7.0682500000000009E-2</c:v>
                </c:pt>
                <c:pt idx="9938">
                  <c:v>7.0685499999999998E-2</c:v>
                </c:pt>
                <c:pt idx="9939">
                  <c:v>7.0696000000000009E-2</c:v>
                </c:pt>
                <c:pt idx="9940">
                  <c:v>7.0703000000000002E-2</c:v>
                </c:pt>
                <c:pt idx="9941">
                  <c:v>7.0715E-2</c:v>
                </c:pt>
                <c:pt idx="9942">
                  <c:v>7.0719999999999991E-2</c:v>
                </c:pt>
                <c:pt idx="9943">
                  <c:v>7.0723499999999995E-2</c:v>
                </c:pt>
                <c:pt idx="9944">
                  <c:v>7.0734999999999992E-2</c:v>
                </c:pt>
                <c:pt idx="9945">
                  <c:v>7.0747999999999991E-2</c:v>
                </c:pt>
                <c:pt idx="9946">
                  <c:v>7.0757999999999988E-2</c:v>
                </c:pt>
                <c:pt idx="9947">
                  <c:v>7.0781499999999997E-2</c:v>
                </c:pt>
                <c:pt idx="9948">
                  <c:v>7.0789999999999992E-2</c:v>
                </c:pt>
                <c:pt idx="9949">
                  <c:v>7.0797499999999985E-2</c:v>
                </c:pt>
                <c:pt idx="9950">
                  <c:v>7.0809499999999997E-2</c:v>
                </c:pt>
                <c:pt idx="9951">
                  <c:v>7.0827500000000002E-2</c:v>
                </c:pt>
                <c:pt idx="9952">
                  <c:v>7.0846999999999993E-2</c:v>
                </c:pt>
                <c:pt idx="9953">
                  <c:v>7.0851999999999998E-2</c:v>
                </c:pt>
                <c:pt idx="9954">
                  <c:v>7.0864999999999997E-2</c:v>
                </c:pt>
                <c:pt idx="9955">
                  <c:v>7.0864499999999997E-2</c:v>
                </c:pt>
                <c:pt idx="9956">
                  <c:v>7.0870500000000003E-2</c:v>
                </c:pt>
                <c:pt idx="9957">
                  <c:v>7.08675E-2</c:v>
                </c:pt>
                <c:pt idx="9958">
                  <c:v>7.087499999999998E-2</c:v>
                </c:pt>
                <c:pt idx="9959">
                  <c:v>7.0885999999999991E-2</c:v>
                </c:pt>
                <c:pt idx="9960">
                  <c:v>7.0887999999999979E-2</c:v>
                </c:pt>
                <c:pt idx="9961">
                  <c:v>7.089899999999999E-2</c:v>
                </c:pt>
                <c:pt idx="9962">
                  <c:v>7.0900999999999992E-2</c:v>
                </c:pt>
                <c:pt idx="9963">
                  <c:v>7.0903499999999994E-2</c:v>
                </c:pt>
                <c:pt idx="9964">
                  <c:v>7.0914000000000005E-2</c:v>
                </c:pt>
                <c:pt idx="9965">
                  <c:v>7.0921499999999998E-2</c:v>
                </c:pt>
                <c:pt idx="9966">
                  <c:v>7.092649999999999E-2</c:v>
                </c:pt>
                <c:pt idx="9967">
                  <c:v>7.1005499999999999E-2</c:v>
                </c:pt>
                <c:pt idx="9968">
                  <c:v>7.1004499999999984E-2</c:v>
                </c:pt>
                <c:pt idx="9969">
                  <c:v>7.1012999999999993E-2</c:v>
                </c:pt>
                <c:pt idx="9970">
                  <c:v>7.1015999999999996E-2</c:v>
                </c:pt>
                <c:pt idx="9971">
                  <c:v>7.1039499999999978E-2</c:v>
                </c:pt>
                <c:pt idx="9972">
                  <c:v>7.1030999999999983E-2</c:v>
                </c:pt>
                <c:pt idx="9973">
                  <c:v>7.1038499999999991E-2</c:v>
                </c:pt>
                <c:pt idx="9974">
                  <c:v>7.1035999999999988E-2</c:v>
                </c:pt>
                <c:pt idx="9975">
                  <c:v>7.1032499999999998E-2</c:v>
                </c:pt>
                <c:pt idx="9976">
                  <c:v>7.1043999999999996E-2</c:v>
                </c:pt>
                <c:pt idx="9977">
                  <c:v>7.1041999999999994E-2</c:v>
                </c:pt>
                <c:pt idx="9978">
                  <c:v>7.1039999999999978E-2</c:v>
                </c:pt>
                <c:pt idx="9979">
                  <c:v>7.10475E-2</c:v>
                </c:pt>
                <c:pt idx="9980">
                  <c:v>7.1042499999999981E-2</c:v>
                </c:pt>
                <c:pt idx="9981">
                  <c:v>7.1041999999999994E-2</c:v>
                </c:pt>
                <c:pt idx="9982">
                  <c:v>7.1041000000000007E-2</c:v>
                </c:pt>
                <c:pt idx="9983">
                  <c:v>7.1042500000000008E-2</c:v>
                </c:pt>
                <c:pt idx="9984">
                  <c:v>7.1038500000000018E-2</c:v>
                </c:pt>
                <c:pt idx="9985">
                  <c:v>7.1035000000000001E-2</c:v>
                </c:pt>
                <c:pt idx="9986">
                  <c:v>7.1033000000000013E-2</c:v>
                </c:pt>
                <c:pt idx="9987">
                  <c:v>7.1018000000000012E-2</c:v>
                </c:pt>
                <c:pt idx="9988">
                  <c:v>7.1022500000000016E-2</c:v>
                </c:pt>
                <c:pt idx="9989">
                  <c:v>7.1017000000000011E-2</c:v>
                </c:pt>
                <c:pt idx="9990">
                  <c:v>7.1011500000000005E-2</c:v>
                </c:pt>
                <c:pt idx="9991">
                  <c:v>7.1012000000000006E-2</c:v>
                </c:pt>
                <c:pt idx="9992">
                  <c:v>7.102E-2</c:v>
                </c:pt>
                <c:pt idx="9993">
                  <c:v>7.1010500000000004E-2</c:v>
                </c:pt>
                <c:pt idx="9994">
                  <c:v>7.1016999999999997E-2</c:v>
                </c:pt>
                <c:pt idx="9995">
                  <c:v>7.1023500000000017E-2</c:v>
                </c:pt>
                <c:pt idx="9996">
                  <c:v>7.1027499999999993E-2</c:v>
                </c:pt>
                <c:pt idx="9997">
                  <c:v>7.1031000000000011E-2</c:v>
                </c:pt>
                <c:pt idx="9998">
                  <c:v>7.1035000000000015E-2</c:v>
                </c:pt>
                <c:pt idx="9999">
                  <c:v>7.1029000000000009E-2</c:v>
                </c:pt>
                <c:pt idx="10000">
                  <c:v>7.1035499999999988E-2</c:v>
                </c:pt>
                <c:pt idx="10001">
                  <c:v>7.1030999999999997E-2</c:v>
                </c:pt>
                <c:pt idx="10002">
                  <c:v>7.1026499999999992E-2</c:v>
                </c:pt>
                <c:pt idx="10003">
                  <c:v>7.1010499999999976E-2</c:v>
                </c:pt>
                <c:pt idx="10004">
                  <c:v>7.1002499999999996E-2</c:v>
                </c:pt>
                <c:pt idx="10005">
                  <c:v>7.0997499999999991E-2</c:v>
                </c:pt>
                <c:pt idx="10006">
                  <c:v>7.0989999999999998E-2</c:v>
                </c:pt>
                <c:pt idx="10007">
                  <c:v>7.0986000000000007E-2</c:v>
                </c:pt>
                <c:pt idx="10008">
                  <c:v>7.0979999999999988E-2</c:v>
                </c:pt>
                <c:pt idx="10009">
                  <c:v>7.0974999999999983E-2</c:v>
                </c:pt>
                <c:pt idx="10010">
                  <c:v>7.096899999999999E-2</c:v>
                </c:pt>
                <c:pt idx="10011">
                  <c:v>7.0969999999999991E-2</c:v>
                </c:pt>
                <c:pt idx="10012">
                  <c:v>7.0955499999999991E-2</c:v>
                </c:pt>
                <c:pt idx="10013">
                  <c:v>7.0943999999999979E-2</c:v>
                </c:pt>
                <c:pt idx="10014">
                  <c:v>7.0928499999999978E-2</c:v>
                </c:pt>
                <c:pt idx="10015">
                  <c:v>7.0901499999999978E-2</c:v>
                </c:pt>
                <c:pt idx="10016">
                  <c:v>7.0885999999999977E-2</c:v>
                </c:pt>
                <c:pt idx="10017">
                  <c:v>7.0876499999999981E-2</c:v>
                </c:pt>
                <c:pt idx="10018">
                  <c:v>7.0815499999999962E-2</c:v>
                </c:pt>
                <c:pt idx="10019">
                  <c:v>7.0810499999999971E-2</c:v>
                </c:pt>
                <c:pt idx="10020">
                  <c:v>7.0801999999999962E-2</c:v>
                </c:pt>
                <c:pt idx="10021">
                  <c:v>7.0791499999999966E-2</c:v>
                </c:pt>
                <c:pt idx="10022">
                  <c:v>7.0777499999999965E-2</c:v>
                </c:pt>
                <c:pt idx="10023">
                  <c:v>7.077199999999996E-2</c:v>
                </c:pt>
                <c:pt idx="10024">
                  <c:v>7.0757999999999974E-2</c:v>
                </c:pt>
                <c:pt idx="10025">
                  <c:v>7.073999999999997E-2</c:v>
                </c:pt>
                <c:pt idx="10026">
                  <c:v>7.072699999999997E-2</c:v>
                </c:pt>
                <c:pt idx="10027">
                  <c:v>7.0707999999999965E-2</c:v>
                </c:pt>
                <c:pt idx="10028">
                  <c:v>7.0687999999999973E-2</c:v>
                </c:pt>
                <c:pt idx="10029">
                  <c:v>7.0669499999999968E-2</c:v>
                </c:pt>
                <c:pt idx="10030">
                  <c:v>7.0652499999999979E-2</c:v>
                </c:pt>
                <c:pt idx="10031">
                  <c:v>7.0641499999999982E-2</c:v>
                </c:pt>
                <c:pt idx="10032">
                  <c:v>7.0633999999999975E-2</c:v>
                </c:pt>
                <c:pt idx="10033">
                  <c:v>7.0633999999999975E-2</c:v>
                </c:pt>
                <c:pt idx="10034">
                  <c:v>7.0626999999999981E-2</c:v>
                </c:pt>
                <c:pt idx="10035">
                  <c:v>7.0634999999999962E-2</c:v>
                </c:pt>
                <c:pt idx="10036">
                  <c:v>7.0629999999999971E-2</c:v>
                </c:pt>
                <c:pt idx="10037">
                  <c:v>7.0621999999999963E-2</c:v>
                </c:pt>
                <c:pt idx="10038">
                  <c:v>7.0619499999999974E-2</c:v>
                </c:pt>
                <c:pt idx="10039">
                  <c:v>7.0614999999999956E-2</c:v>
                </c:pt>
                <c:pt idx="10040">
                  <c:v>7.0613999999999968E-2</c:v>
                </c:pt>
                <c:pt idx="10041">
                  <c:v>7.0611499999999966E-2</c:v>
                </c:pt>
                <c:pt idx="10042">
                  <c:v>7.0606999999999975E-2</c:v>
                </c:pt>
                <c:pt idx="10043">
                  <c:v>7.0603499999999972E-2</c:v>
                </c:pt>
                <c:pt idx="10044">
                  <c:v>7.0600999999999983E-2</c:v>
                </c:pt>
                <c:pt idx="10045">
                  <c:v>7.0599999999999982E-2</c:v>
                </c:pt>
                <c:pt idx="10046">
                  <c:v>7.0605999999999988E-2</c:v>
                </c:pt>
                <c:pt idx="10047">
                  <c:v>7.0620999999999989E-2</c:v>
                </c:pt>
                <c:pt idx="10048">
                  <c:v>7.0619999999999988E-2</c:v>
                </c:pt>
                <c:pt idx="10049">
                  <c:v>7.0623999999999992E-2</c:v>
                </c:pt>
                <c:pt idx="10050">
                  <c:v>7.0622499999999991E-2</c:v>
                </c:pt>
                <c:pt idx="10051">
                  <c:v>7.06455E-2</c:v>
                </c:pt>
                <c:pt idx="10052">
                  <c:v>7.0642500000000011E-2</c:v>
                </c:pt>
                <c:pt idx="10053">
                  <c:v>7.0637500000000006E-2</c:v>
                </c:pt>
                <c:pt idx="10054">
                  <c:v>7.0637000000000005E-2</c:v>
                </c:pt>
                <c:pt idx="10055">
                  <c:v>7.0634000000000016E-2</c:v>
                </c:pt>
                <c:pt idx="10056">
                  <c:v>7.0633000000000015E-2</c:v>
                </c:pt>
                <c:pt idx="10057">
                  <c:v>7.0636000000000004E-2</c:v>
                </c:pt>
                <c:pt idx="10058">
                  <c:v>7.0636500000000005E-2</c:v>
                </c:pt>
                <c:pt idx="10059">
                  <c:v>7.0630000000000012E-2</c:v>
                </c:pt>
                <c:pt idx="10060">
                  <c:v>7.0628500000000011E-2</c:v>
                </c:pt>
                <c:pt idx="10061">
                  <c:v>7.0623000000000005E-2</c:v>
                </c:pt>
                <c:pt idx="10062">
                  <c:v>7.0619000000000001E-2</c:v>
                </c:pt>
                <c:pt idx="10063">
                  <c:v>7.0619500000000002E-2</c:v>
                </c:pt>
                <c:pt idx="10064">
                  <c:v>7.0611999999999994E-2</c:v>
                </c:pt>
                <c:pt idx="10065">
                  <c:v>7.060799999999999E-2</c:v>
                </c:pt>
                <c:pt idx="10066">
                  <c:v>7.0604E-2</c:v>
                </c:pt>
                <c:pt idx="10067">
                  <c:v>7.0586999999999997E-2</c:v>
                </c:pt>
                <c:pt idx="10068">
                  <c:v>7.0583499999999993E-2</c:v>
                </c:pt>
                <c:pt idx="10069">
                  <c:v>7.0577999999999988E-2</c:v>
                </c:pt>
                <c:pt idx="10070">
                  <c:v>7.0573499999999983E-2</c:v>
                </c:pt>
                <c:pt idx="10071">
                  <c:v>7.0568999999999993E-2</c:v>
                </c:pt>
                <c:pt idx="10072">
                  <c:v>7.0558999999999997E-2</c:v>
                </c:pt>
                <c:pt idx="10073">
                  <c:v>7.0555999999999994E-2</c:v>
                </c:pt>
                <c:pt idx="10074">
                  <c:v>7.0553000000000005E-2</c:v>
                </c:pt>
                <c:pt idx="10075">
                  <c:v>7.0564500000000002E-2</c:v>
                </c:pt>
                <c:pt idx="10076">
                  <c:v>7.0561499999999999E-2</c:v>
                </c:pt>
                <c:pt idx="10077">
                  <c:v>7.0553999999999992E-2</c:v>
                </c:pt>
                <c:pt idx="10078">
                  <c:v>7.0550000000000002E-2</c:v>
                </c:pt>
                <c:pt idx="10079">
                  <c:v>7.0549000000000001E-2</c:v>
                </c:pt>
                <c:pt idx="10080">
                  <c:v>7.0546500000000012E-2</c:v>
                </c:pt>
                <c:pt idx="10081">
                  <c:v>7.0541999999999994E-2</c:v>
                </c:pt>
                <c:pt idx="10082">
                  <c:v>7.0544499999999996E-2</c:v>
                </c:pt>
                <c:pt idx="10083">
                  <c:v>7.0545499999999997E-2</c:v>
                </c:pt>
                <c:pt idx="10084">
                  <c:v>7.0546499999999998E-2</c:v>
                </c:pt>
                <c:pt idx="10085">
                  <c:v>7.0544499999999996E-2</c:v>
                </c:pt>
                <c:pt idx="10086">
                  <c:v>7.0546999999999985E-2</c:v>
                </c:pt>
                <c:pt idx="10087">
                  <c:v>7.0537500000000003E-2</c:v>
                </c:pt>
                <c:pt idx="10088">
                  <c:v>7.0539999999999992E-2</c:v>
                </c:pt>
                <c:pt idx="10089">
                  <c:v>7.0534499999999986E-2</c:v>
                </c:pt>
                <c:pt idx="10090">
                  <c:v>7.0535500000000001E-2</c:v>
                </c:pt>
                <c:pt idx="10091">
                  <c:v>7.0541999999999994E-2</c:v>
                </c:pt>
                <c:pt idx="10092">
                  <c:v>7.054500000000001E-2</c:v>
                </c:pt>
                <c:pt idx="10093">
                  <c:v>7.0551500000000017E-2</c:v>
                </c:pt>
                <c:pt idx="10094">
                  <c:v>7.0559500000000011E-2</c:v>
                </c:pt>
                <c:pt idx="10095">
                  <c:v>7.0589499999999999E-2</c:v>
                </c:pt>
                <c:pt idx="10096">
                  <c:v>7.0592000000000002E-2</c:v>
                </c:pt>
                <c:pt idx="10097">
                  <c:v>7.0596499999999993E-2</c:v>
                </c:pt>
                <c:pt idx="10098">
                  <c:v>7.0603999999999986E-2</c:v>
                </c:pt>
                <c:pt idx="10099">
                  <c:v>7.0614999999999983E-2</c:v>
                </c:pt>
                <c:pt idx="10100">
                  <c:v>7.0624499999999979E-2</c:v>
                </c:pt>
                <c:pt idx="10101">
                  <c:v>7.0631999999999986E-2</c:v>
                </c:pt>
                <c:pt idx="10102">
                  <c:v>7.0637499999999964E-2</c:v>
                </c:pt>
                <c:pt idx="10103">
                  <c:v>7.0641499999999982E-2</c:v>
                </c:pt>
                <c:pt idx="10104">
                  <c:v>7.0645999999999973E-2</c:v>
                </c:pt>
                <c:pt idx="10105">
                  <c:v>7.0654999999999982E-2</c:v>
                </c:pt>
                <c:pt idx="10106">
                  <c:v>7.0658999999999986E-2</c:v>
                </c:pt>
                <c:pt idx="10107">
                  <c:v>7.0675999999999975E-2</c:v>
                </c:pt>
                <c:pt idx="10108">
                  <c:v>7.0679499999999978E-2</c:v>
                </c:pt>
                <c:pt idx="10109">
                  <c:v>7.0673499999999972E-2</c:v>
                </c:pt>
                <c:pt idx="10110">
                  <c:v>7.067749999999999E-2</c:v>
                </c:pt>
                <c:pt idx="10111">
                  <c:v>7.0682499999999995E-2</c:v>
                </c:pt>
                <c:pt idx="10112">
                  <c:v>7.0672499999999971E-2</c:v>
                </c:pt>
                <c:pt idx="10113">
                  <c:v>7.0662999999999976E-2</c:v>
                </c:pt>
                <c:pt idx="10114">
                  <c:v>7.0649999999999963E-2</c:v>
                </c:pt>
                <c:pt idx="10115">
                  <c:v>7.065699999999997E-2</c:v>
                </c:pt>
                <c:pt idx="10116">
                  <c:v>7.0655499999999968E-2</c:v>
                </c:pt>
                <c:pt idx="10117">
                  <c:v>7.0641499999999968E-2</c:v>
                </c:pt>
                <c:pt idx="10118">
                  <c:v>7.0630999999999972E-2</c:v>
                </c:pt>
                <c:pt idx="10119">
                  <c:v>7.0624499999999979E-2</c:v>
                </c:pt>
                <c:pt idx="10120">
                  <c:v>7.0617499999999972E-2</c:v>
                </c:pt>
                <c:pt idx="10121">
                  <c:v>7.0615999999999984E-2</c:v>
                </c:pt>
                <c:pt idx="10122">
                  <c:v>7.0604999999999987E-2</c:v>
                </c:pt>
                <c:pt idx="10123">
                  <c:v>7.0608999999999991E-2</c:v>
                </c:pt>
                <c:pt idx="10124">
                  <c:v>7.0607499999999976E-2</c:v>
                </c:pt>
                <c:pt idx="10125">
                  <c:v>7.060149999999997E-2</c:v>
                </c:pt>
                <c:pt idx="10126">
                  <c:v>7.064949999999999E-2</c:v>
                </c:pt>
                <c:pt idx="10127">
                  <c:v>7.0645000000000013E-2</c:v>
                </c:pt>
                <c:pt idx="10128">
                  <c:v>7.0642999999999984E-2</c:v>
                </c:pt>
                <c:pt idx="10129">
                  <c:v>7.0640499999999981E-2</c:v>
                </c:pt>
                <c:pt idx="10130">
                  <c:v>7.0639999999999994E-2</c:v>
                </c:pt>
                <c:pt idx="10131">
                  <c:v>7.063949999999998E-2</c:v>
                </c:pt>
                <c:pt idx="10132">
                  <c:v>7.0634999999999989E-2</c:v>
                </c:pt>
                <c:pt idx="10133">
                  <c:v>7.0637999999999965E-2</c:v>
                </c:pt>
                <c:pt idx="10134">
                  <c:v>7.0637499999999992E-2</c:v>
                </c:pt>
                <c:pt idx="10135">
                  <c:v>7.0645499999999972E-2</c:v>
                </c:pt>
                <c:pt idx="10136">
                  <c:v>7.064899999999999E-2</c:v>
                </c:pt>
                <c:pt idx="10137">
                  <c:v>7.065349999999998E-2</c:v>
                </c:pt>
                <c:pt idx="10138">
                  <c:v>7.0658999999999972E-2</c:v>
                </c:pt>
                <c:pt idx="10139">
                  <c:v>7.0659999999999959E-2</c:v>
                </c:pt>
                <c:pt idx="10140">
                  <c:v>7.0668499999999981E-2</c:v>
                </c:pt>
                <c:pt idx="10141">
                  <c:v>7.0675499999999974E-2</c:v>
                </c:pt>
                <c:pt idx="10142">
                  <c:v>7.0684499999999983E-2</c:v>
                </c:pt>
                <c:pt idx="10143">
                  <c:v>7.0693999999999979E-2</c:v>
                </c:pt>
                <c:pt idx="10144">
                  <c:v>7.0696999999999982E-2</c:v>
                </c:pt>
                <c:pt idx="10145">
                  <c:v>7.0698499999999984E-2</c:v>
                </c:pt>
                <c:pt idx="10146">
                  <c:v>7.070499999999999E-2</c:v>
                </c:pt>
                <c:pt idx="10147">
                  <c:v>7.0686499999999999E-2</c:v>
                </c:pt>
                <c:pt idx="10148">
                  <c:v>7.0681999999999995E-2</c:v>
                </c:pt>
                <c:pt idx="10149">
                  <c:v>7.0686499999999985E-2</c:v>
                </c:pt>
                <c:pt idx="10150">
                  <c:v>7.0684000000000011E-2</c:v>
                </c:pt>
                <c:pt idx="10151">
                  <c:v>7.0681500000000008E-2</c:v>
                </c:pt>
                <c:pt idx="10152">
                  <c:v>7.0674500000000001E-2</c:v>
                </c:pt>
                <c:pt idx="10153">
                  <c:v>7.0676499999999989E-2</c:v>
                </c:pt>
                <c:pt idx="10154">
                  <c:v>7.0674499999999987E-2</c:v>
                </c:pt>
                <c:pt idx="10155">
                  <c:v>7.0660500000000001E-2</c:v>
                </c:pt>
                <c:pt idx="10156">
                  <c:v>7.0655499999999996E-2</c:v>
                </c:pt>
                <c:pt idx="10157">
                  <c:v>7.0652999999999994E-2</c:v>
                </c:pt>
                <c:pt idx="10158">
                  <c:v>7.0646499999999987E-2</c:v>
                </c:pt>
                <c:pt idx="10159">
                  <c:v>7.0629499999999984E-2</c:v>
                </c:pt>
                <c:pt idx="10160">
                  <c:v>7.0627999999999996E-2</c:v>
                </c:pt>
                <c:pt idx="10161">
                  <c:v>7.0617499999999986E-2</c:v>
                </c:pt>
                <c:pt idx="10162">
                  <c:v>7.0609500000000006E-2</c:v>
                </c:pt>
                <c:pt idx="10163">
                  <c:v>7.0602499999999985E-2</c:v>
                </c:pt>
                <c:pt idx="10164">
                  <c:v>7.0596000000000006E-2</c:v>
                </c:pt>
                <c:pt idx="10165">
                  <c:v>7.0591499999999988E-2</c:v>
                </c:pt>
                <c:pt idx="10166">
                  <c:v>7.0587499999999984E-2</c:v>
                </c:pt>
                <c:pt idx="10167">
                  <c:v>7.0523999999999989E-2</c:v>
                </c:pt>
                <c:pt idx="10168">
                  <c:v>7.0516999999999996E-2</c:v>
                </c:pt>
                <c:pt idx="10169">
                  <c:v>7.0514499999999994E-2</c:v>
                </c:pt>
                <c:pt idx="10170">
                  <c:v>7.0505499999999999E-2</c:v>
                </c:pt>
                <c:pt idx="10171">
                  <c:v>7.0486000000000007E-2</c:v>
                </c:pt>
                <c:pt idx="10172">
                  <c:v>7.0483000000000004E-2</c:v>
                </c:pt>
                <c:pt idx="10173">
                  <c:v>7.0476499999999997E-2</c:v>
                </c:pt>
                <c:pt idx="10174">
                  <c:v>7.0474000000000009E-2</c:v>
                </c:pt>
                <c:pt idx="10175">
                  <c:v>7.0482500000000017E-2</c:v>
                </c:pt>
                <c:pt idx="10176">
                  <c:v>7.0480000000000001E-2</c:v>
                </c:pt>
                <c:pt idx="10177">
                  <c:v>7.0479000000000014E-2</c:v>
                </c:pt>
                <c:pt idx="10178">
                  <c:v>7.0487000000000008E-2</c:v>
                </c:pt>
                <c:pt idx="10179">
                  <c:v>7.0487999999999995E-2</c:v>
                </c:pt>
                <c:pt idx="10180">
                  <c:v>7.0487000000000008E-2</c:v>
                </c:pt>
                <c:pt idx="10181">
                  <c:v>7.0487000000000008E-2</c:v>
                </c:pt>
                <c:pt idx="10182">
                  <c:v>7.0494500000000002E-2</c:v>
                </c:pt>
                <c:pt idx="10183">
                  <c:v>7.048900000000001E-2</c:v>
                </c:pt>
                <c:pt idx="10184">
                  <c:v>7.048500000000002E-2</c:v>
                </c:pt>
                <c:pt idx="10185">
                  <c:v>7.0487000000000008E-2</c:v>
                </c:pt>
                <c:pt idx="10186">
                  <c:v>7.0483500000000018E-2</c:v>
                </c:pt>
                <c:pt idx="10187">
                  <c:v>7.0483500000000018E-2</c:v>
                </c:pt>
                <c:pt idx="10188">
                  <c:v>7.0478500000000027E-2</c:v>
                </c:pt>
                <c:pt idx="10189">
                  <c:v>7.0479000000000014E-2</c:v>
                </c:pt>
                <c:pt idx="10190">
                  <c:v>7.0478499999999999E-2</c:v>
                </c:pt>
                <c:pt idx="10191">
                  <c:v>7.0476500000000011E-2</c:v>
                </c:pt>
                <c:pt idx="10192">
                  <c:v>7.0469500000000004E-2</c:v>
                </c:pt>
                <c:pt idx="10193">
                  <c:v>7.0477499999999998E-2</c:v>
                </c:pt>
                <c:pt idx="10194">
                  <c:v>7.0468000000000017E-2</c:v>
                </c:pt>
                <c:pt idx="10195">
                  <c:v>7.0463000000000012E-2</c:v>
                </c:pt>
                <c:pt idx="10196">
                  <c:v>7.0460000000000009E-2</c:v>
                </c:pt>
                <c:pt idx="10197">
                  <c:v>7.04515E-2</c:v>
                </c:pt>
                <c:pt idx="10198">
                  <c:v>7.0440000000000003E-2</c:v>
                </c:pt>
                <c:pt idx="10199">
                  <c:v>7.0431000000000007E-2</c:v>
                </c:pt>
                <c:pt idx="10200">
                  <c:v>7.0424500000000015E-2</c:v>
                </c:pt>
                <c:pt idx="10201">
                  <c:v>7.0417500000000022E-2</c:v>
                </c:pt>
                <c:pt idx="10202">
                  <c:v>7.040550000000001E-2</c:v>
                </c:pt>
                <c:pt idx="10203">
                  <c:v>7.0404500000000023E-2</c:v>
                </c:pt>
                <c:pt idx="10204">
                  <c:v>7.0400000000000018E-2</c:v>
                </c:pt>
                <c:pt idx="10205">
                  <c:v>7.0393500000000025E-2</c:v>
                </c:pt>
                <c:pt idx="10206">
                  <c:v>7.0389500000000008E-2</c:v>
                </c:pt>
                <c:pt idx="10207">
                  <c:v>7.0368500000000014E-2</c:v>
                </c:pt>
                <c:pt idx="10208">
                  <c:v>7.0356000000000016E-2</c:v>
                </c:pt>
                <c:pt idx="10209">
                  <c:v>7.0347999999999994E-2</c:v>
                </c:pt>
                <c:pt idx="10210">
                  <c:v>7.0332000000000006E-2</c:v>
                </c:pt>
                <c:pt idx="10211">
                  <c:v>7.0316000000000004E-2</c:v>
                </c:pt>
                <c:pt idx="10212">
                  <c:v>7.0305000000000006E-2</c:v>
                </c:pt>
                <c:pt idx="10213">
                  <c:v>7.0292999999999994E-2</c:v>
                </c:pt>
                <c:pt idx="10214">
                  <c:v>7.0278999999999994E-2</c:v>
                </c:pt>
                <c:pt idx="10215">
                  <c:v>7.0281499999999997E-2</c:v>
                </c:pt>
                <c:pt idx="10216">
                  <c:v>7.0269499999999985E-2</c:v>
                </c:pt>
                <c:pt idx="10217">
                  <c:v>7.0258999999999988E-2</c:v>
                </c:pt>
                <c:pt idx="10218">
                  <c:v>7.0297999999999999E-2</c:v>
                </c:pt>
                <c:pt idx="10219">
                  <c:v>7.0273500000000003E-2</c:v>
                </c:pt>
                <c:pt idx="10220">
                  <c:v>7.0260000000000003E-2</c:v>
                </c:pt>
                <c:pt idx="10221">
                  <c:v>7.0245000000000002E-2</c:v>
                </c:pt>
                <c:pt idx="10222">
                  <c:v>7.0230500000000001E-2</c:v>
                </c:pt>
                <c:pt idx="10223">
                  <c:v>7.0213999999999999E-2</c:v>
                </c:pt>
                <c:pt idx="10224">
                  <c:v>7.0206000000000005E-2</c:v>
                </c:pt>
                <c:pt idx="10225">
                  <c:v>7.0202000000000001E-2</c:v>
                </c:pt>
                <c:pt idx="10226">
                  <c:v>7.0191000000000003E-2</c:v>
                </c:pt>
                <c:pt idx="10227">
                  <c:v>7.0186999999999986E-2</c:v>
                </c:pt>
                <c:pt idx="10228">
                  <c:v>7.0184499999999997E-2</c:v>
                </c:pt>
                <c:pt idx="10229">
                  <c:v>7.0180499999999993E-2</c:v>
                </c:pt>
                <c:pt idx="10230">
                  <c:v>7.0178499999999991E-2</c:v>
                </c:pt>
                <c:pt idx="10231">
                  <c:v>7.0155999999999996E-2</c:v>
                </c:pt>
                <c:pt idx="10232">
                  <c:v>7.0148499999999989E-2</c:v>
                </c:pt>
                <c:pt idx="10233">
                  <c:v>7.0141999999999982E-2</c:v>
                </c:pt>
                <c:pt idx="10234">
                  <c:v>7.013949999999998E-2</c:v>
                </c:pt>
                <c:pt idx="10235">
                  <c:v>7.0134499999999975E-2</c:v>
                </c:pt>
                <c:pt idx="10236">
                  <c:v>7.0132499999999987E-2</c:v>
                </c:pt>
                <c:pt idx="10237">
                  <c:v>7.013599999999999E-2</c:v>
                </c:pt>
                <c:pt idx="10238">
                  <c:v>7.0136999999999977E-2</c:v>
                </c:pt>
                <c:pt idx="10239">
                  <c:v>7.0142499999999983E-2</c:v>
                </c:pt>
                <c:pt idx="10240">
                  <c:v>7.0140499999999995E-2</c:v>
                </c:pt>
                <c:pt idx="10241">
                  <c:v>7.0140999999999995E-2</c:v>
                </c:pt>
                <c:pt idx="10242">
                  <c:v>7.0139499999999994E-2</c:v>
                </c:pt>
                <c:pt idx="10243">
                  <c:v>7.0129999999999984E-2</c:v>
                </c:pt>
                <c:pt idx="10244">
                  <c:v>7.0121999999999976E-2</c:v>
                </c:pt>
                <c:pt idx="10245">
                  <c:v>7.0113499999999981E-2</c:v>
                </c:pt>
                <c:pt idx="10246">
                  <c:v>7.0101499999999983E-2</c:v>
                </c:pt>
                <c:pt idx="10247">
                  <c:v>7.0095499999999977E-2</c:v>
                </c:pt>
                <c:pt idx="10248">
                  <c:v>7.009249999999996E-2</c:v>
                </c:pt>
                <c:pt idx="10249">
                  <c:v>7.0084999999999967E-2</c:v>
                </c:pt>
                <c:pt idx="10250">
                  <c:v>7.0080999999999977E-2</c:v>
                </c:pt>
                <c:pt idx="10251">
                  <c:v>7.0061999999999985E-2</c:v>
                </c:pt>
                <c:pt idx="10252">
                  <c:v>7.0058999999999982E-2</c:v>
                </c:pt>
                <c:pt idx="10253">
                  <c:v>7.0056499999999994E-2</c:v>
                </c:pt>
                <c:pt idx="10254">
                  <c:v>7.0054999999999992E-2</c:v>
                </c:pt>
                <c:pt idx="10255">
                  <c:v>7.0043499999999981E-2</c:v>
                </c:pt>
                <c:pt idx="10256">
                  <c:v>7.0028999999999994E-2</c:v>
                </c:pt>
                <c:pt idx="10257">
                  <c:v>7.0017999999999997E-2</c:v>
                </c:pt>
                <c:pt idx="10258">
                  <c:v>7.001149999999999E-2</c:v>
                </c:pt>
                <c:pt idx="10259">
                  <c:v>7.0001999999999981E-2</c:v>
                </c:pt>
                <c:pt idx="10260">
                  <c:v>6.999699999999999E-2</c:v>
                </c:pt>
                <c:pt idx="10261">
                  <c:v>6.9995499999999988E-2</c:v>
                </c:pt>
                <c:pt idx="10262">
                  <c:v>6.9993499999999986E-2</c:v>
                </c:pt>
                <c:pt idx="10263">
                  <c:v>6.9984999999999992E-2</c:v>
                </c:pt>
                <c:pt idx="10264">
                  <c:v>6.9981999999999989E-2</c:v>
                </c:pt>
                <c:pt idx="10265">
                  <c:v>6.9979999999999987E-2</c:v>
                </c:pt>
                <c:pt idx="10266">
                  <c:v>6.9980499999999987E-2</c:v>
                </c:pt>
                <c:pt idx="10267">
                  <c:v>6.9978499999999999E-2</c:v>
                </c:pt>
                <c:pt idx="10268">
                  <c:v>6.9976999999999998E-2</c:v>
                </c:pt>
                <c:pt idx="10269">
                  <c:v>6.9979E-2</c:v>
                </c:pt>
                <c:pt idx="10270">
                  <c:v>6.9968500000000003E-2</c:v>
                </c:pt>
                <c:pt idx="10271">
                  <c:v>6.99795E-2</c:v>
                </c:pt>
                <c:pt idx="10272">
                  <c:v>6.9984500000000005E-2</c:v>
                </c:pt>
                <c:pt idx="10273">
                  <c:v>6.9987500000000008E-2</c:v>
                </c:pt>
                <c:pt idx="10274">
                  <c:v>6.9992000000000013E-2</c:v>
                </c:pt>
                <c:pt idx="10275">
                  <c:v>6.9991000000000012E-2</c:v>
                </c:pt>
                <c:pt idx="10276">
                  <c:v>6.9995000000000016E-2</c:v>
                </c:pt>
                <c:pt idx="10277">
                  <c:v>6.999900000000002E-2</c:v>
                </c:pt>
                <c:pt idx="10278">
                  <c:v>7.0000500000000021E-2</c:v>
                </c:pt>
                <c:pt idx="10279">
                  <c:v>7.0005000000000026E-2</c:v>
                </c:pt>
                <c:pt idx="10280">
                  <c:v>7.0005000000000026E-2</c:v>
                </c:pt>
                <c:pt idx="10281">
                  <c:v>7.0000000000000034E-2</c:v>
                </c:pt>
                <c:pt idx="10282">
                  <c:v>6.9998000000000032E-2</c:v>
                </c:pt>
                <c:pt idx="10283">
                  <c:v>6.9991500000000026E-2</c:v>
                </c:pt>
                <c:pt idx="10284">
                  <c:v>6.999550000000003E-2</c:v>
                </c:pt>
                <c:pt idx="10285">
                  <c:v>7.0000500000000021E-2</c:v>
                </c:pt>
                <c:pt idx="10286">
                  <c:v>7.0002500000000023E-2</c:v>
                </c:pt>
                <c:pt idx="10287">
                  <c:v>7.0011500000000018E-2</c:v>
                </c:pt>
                <c:pt idx="10288">
                  <c:v>7.001300000000002E-2</c:v>
                </c:pt>
                <c:pt idx="10289">
                  <c:v>7.0016000000000023E-2</c:v>
                </c:pt>
                <c:pt idx="10290">
                  <c:v>7.0019500000000026E-2</c:v>
                </c:pt>
                <c:pt idx="10291">
                  <c:v>7.0020000000000013E-2</c:v>
                </c:pt>
                <c:pt idx="10292">
                  <c:v>7.0018500000000025E-2</c:v>
                </c:pt>
                <c:pt idx="10293">
                  <c:v>7.0020000000000013E-2</c:v>
                </c:pt>
                <c:pt idx="10294">
                  <c:v>7.0015000000000022E-2</c:v>
                </c:pt>
                <c:pt idx="10295">
                  <c:v>7.0012500000000019E-2</c:v>
                </c:pt>
                <c:pt idx="10296">
                  <c:v>7.0016000000000009E-2</c:v>
                </c:pt>
                <c:pt idx="10297">
                  <c:v>7.0015000000000008E-2</c:v>
                </c:pt>
                <c:pt idx="10298">
                  <c:v>7.0016000000000023E-2</c:v>
                </c:pt>
                <c:pt idx="10299">
                  <c:v>7.0017000000000038E-2</c:v>
                </c:pt>
                <c:pt idx="10300">
                  <c:v>7.0011500000000018E-2</c:v>
                </c:pt>
                <c:pt idx="10301">
                  <c:v>7.0008500000000029E-2</c:v>
                </c:pt>
                <c:pt idx="10302">
                  <c:v>7.0013000000000034E-2</c:v>
                </c:pt>
                <c:pt idx="10303">
                  <c:v>7.0027000000000034E-2</c:v>
                </c:pt>
                <c:pt idx="10304">
                  <c:v>7.0029500000000022E-2</c:v>
                </c:pt>
                <c:pt idx="10305">
                  <c:v>7.0026000000000033E-2</c:v>
                </c:pt>
                <c:pt idx="10306">
                  <c:v>7.0025500000000032E-2</c:v>
                </c:pt>
                <c:pt idx="10307">
                  <c:v>7.001950000000004E-2</c:v>
                </c:pt>
                <c:pt idx="10308">
                  <c:v>7.002350000000003E-2</c:v>
                </c:pt>
                <c:pt idx="10309">
                  <c:v>7.0024000000000031E-2</c:v>
                </c:pt>
                <c:pt idx="10310">
                  <c:v>7.0019500000000012E-2</c:v>
                </c:pt>
                <c:pt idx="10311">
                  <c:v>7.0020000000000027E-2</c:v>
                </c:pt>
                <c:pt idx="10312">
                  <c:v>7.0026500000000019E-2</c:v>
                </c:pt>
                <c:pt idx="10313">
                  <c:v>7.0028000000000021E-2</c:v>
                </c:pt>
                <c:pt idx="10314">
                  <c:v>7.0036500000000043E-2</c:v>
                </c:pt>
                <c:pt idx="10315">
                  <c:v>7.002350000000003E-2</c:v>
                </c:pt>
                <c:pt idx="10316">
                  <c:v>7.0022000000000029E-2</c:v>
                </c:pt>
                <c:pt idx="10317">
                  <c:v>7.0036000000000029E-2</c:v>
                </c:pt>
                <c:pt idx="10318">
                  <c:v>7.0042500000000021E-2</c:v>
                </c:pt>
                <c:pt idx="10319">
                  <c:v>7.0038000000000003E-2</c:v>
                </c:pt>
                <c:pt idx="10320">
                  <c:v>7.0039000000000018E-2</c:v>
                </c:pt>
                <c:pt idx="10321">
                  <c:v>7.0036000000000029E-2</c:v>
                </c:pt>
                <c:pt idx="10322">
                  <c:v>7.0033500000000026E-2</c:v>
                </c:pt>
                <c:pt idx="10323">
                  <c:v>7.0024000000000017E-2</c:v>
                </c:pt>
                <c:pt idx="10324">
                  <c:v>7.0023500000000016E-2</c:v>
                </c:pt>
                <c:pt idx="10325">
                  <c:v>7.0023000000000016E-2</c:v>
                </c:pt>
                <c:pt idx="10326">
                  <c:v>6.997200000000002E-2</c:v>
                </c:pt>
                <c:pt idx="10327">
                  <c:v>6.9978000000000026E-2</c:v>
                </c:pt>
                <c:pt idx="10328">
                  <c:v>6.9971000000000033E-2</c:v>
                </c:pt>
                <c:pt idx="10329">
                  <c:v>6.9971500000000034E-2</c:v>
                </c:pt>
                <c:pt idx="10330">
                  <c:v>6.9970000000000032E-2</c:v>
                </c:pt>
                <c:pt idx="10331">
                  <c:v>6.9959000000000049E-2</c:v>
                </c:pt>
                <c:pt idx="10332">
                  <c:v>6.9953500000000043E-2</c:v>
                </c:pt>
                <c:pt idx="10333">
                  <c:v>6.9943500000000047E-2</c:v>
                </c:pt>
                <c:pt idx="10334">
                  <c:v>6.9934500000000024E-2</c:v>
                </c:pt>
                <c:pt idx="10335">
                  <c:v>6.992250000000004E-2</c:v>
                </c:pt>
                <c:pt idx="10336">
                  <c:v>6.9916000000000034E-2</c:v>
                </c:pt>
                <c:pt idx="10337">
                  <c:v>6.9907500000000039E-2</c:v>
                </c:pt>
                <c:pt idx="10338">
                  <c:v>6.9899500000000017E-2</c:v>
                </c:pt>
                <c:pt idx="10339">
                  <c:v>6.9914000000000018E-2</c:v>
                </c:pt>
                <c:pt idx="10340">
                  <c:v>6.9898500000000016E-2</c:v>
                </c:pt>
                <c:pt idx="10341">
                  <c:v>6.9889500000000007E-2</c:v>
                </c:pt>
                <c:pt idx="10342">
                  <c:v>6.9871000000000003E-2</c:v>
                </c:pt>
                <c:pt idx="10343">
                  <c:v>6.9865000000000024E-2</c:v>
                </c:pt>
                <c:pt idx="10344">
                  <c:v>6.985050000000001E-2</c:v>
                </c:pt>
                <c:pt idx="10345">
                  <c:v>6.983700000000001E-2</c:v>
                </c:pt>
                <c:pt idx="10346">
                  <c:v>6.9827000000000014E-2</c:v>
                </c:pt>
                <c:pt idx="10347">
                  <c:v>6.9827000000000028E-2</c:v>
                </c:pt>
                <c:pt idx="10348">
                  <c:v>6.9821000000000008E-2</c:v>
                </c:pt>
                <c:pt idx="10349">
                  <c:v>6.9816500000000004E-2</c:v>
                </c:pt>
                <c:pt idx="10350">
                  <c:v>6.9814000000000015E-2</c:v>
                </c:pt>
                <c:pt idx="10351">
                  <c:v>6.9808000000000009E-2</c:v>
                </c:pt>
                <c:pt idx="10352">
                  <c:v>6.9799000000000014E-2</c:v>
                </c:pt>
                <c:pt idx="10353">
                  <c:v>6.9793000000000008E-2</c:v>
                </c:pt>
                <c:pt idx="10354">
                  <c:v>6.978750000000003E-2</c:v>
                </c:pt>
                <c:pt idx="10355">
                  <c:v>6.9794000000000009E-2</c:v>
                </c:pt>
                <c:pt idx="10356">
                  <c:v>6.9793000000000008E-2</c:v>
                </c:pt>
                <c:pt idx="10357">
                  <c:v>6.9793000000000008E-2</c:v>
                </c:pt>
                <c:pt idx="10358">
                  <c:v>6.9794000000000009E-2</c:v>
                </c:pt>
                <c:pt idx="10359">
                  <c:v>6.9801500000000016E-2</c:v>
                </c:pt>
                <c:pt idx="10360">
                  <c:v>6.9804500000000005E-2</c:v>
                </c:pt>
                <c:pt idx="10361">
                  <c:v>6.9811000000000026E-2</c:v>
                </c:pt>
                <c:pt idx="10362">
                  <c:v>6.9818500000000033E-2</c:v>
                </c:pt>
                <c:pt idx="10363">
                  <c:v>6.9811500000000026E-2</c:v>
                </c:pt>
                <c:pt idx="10364">
                  <c:v>6.9812500000000027E-2</c:v>
                </c:pt>
                <c:pt idx="10365">
                  <c:v>6.9816000000000017E-2</c:v>
                </c:pt>
                <c:pt idx="10366">
                  <c:v>6.9822000000000009E-2</c:v>
                </c:pt>
                <c:pt idx="10367">
                  <c:v>6.9825000000000026E-2</c:v>
                </c:pt>
                <c:pt idx="10368">
                  <c:v>6.9841500000000015E-2</c:v>
                </c:pt>
                <c:pt idx="10369">
                  <c:v>6.9849000000000008E-2</c:v>
                </c:pt>
                <c:pt idx="10370">
                  <c:v>6.9860000000000019E-2</c:v>
                </c:pt>
                <c:pt idx="10371">
                  <c:v>6.988450000000003E-2</c:v>
                </c:pt>
                <c:pt idx="10372">
                  <c:v>6.9893500000000039E-2</c:v>
                </c:pt>
                <c:pt idx="10373">
                  <c:v>6.9904000000000036E-2</c:v>
                </c:pt>
                <c:pt idx="10374">
                  <c:v>6.9911500000000029E-2</c:v>
                </c:pt>
                <c:pt idx="10375">
                  <c:v>6.9910500000000028E-2</c:v>
                </c:pt>
                <c:pt idx="10376">
                  <c:v>6.9914000000000018E-2</c:v>
                </c:pt>
                <c:pt idx="10377">
                  <c:v>6.9917000000000021E-2</c:v>
                </c:pt>
                <c:pt idx="10378">
                  <c:v>6.9909000000000013E-2</c:v>
                </c:pt>
                <c:pt idx="10379">
                  <c:v>6.9914500000000018E-2</c:v>
                </c:pt>
                <c:pt idx="10380">
                  <c:v>6.9918500000000036E-2</c:v>
                </c:pt>
                <c:pt idx="10381">
                  <c:v>6.9924000000000014E-2</c:v>
                </c:pt>
                <c:pt idx="10382">
                  <c:v>6.9919500000000023E-2</c:v>
                </c:pt>
                <c:pt idx="10383">
                  <c:v>6.9924000000000028E-2</c:v>
                </c:pt>
                <c:pt idx="10384">
                  <c:v>6.9934500000000024E-2</c:v>
                </c:pt>
                <c:pt idx="10385">
                  <c:v>6.9936000000000012E-2</c:v>
                </c:pt>
                <c:pt idx="10386">
                  <c:v>6.9938000000000014E-2</c:v>
                </c:pt>
                <c:pt idx="10387">
                  <c:v>6.9935500000000012E-2</c:v>
                </c:pt>
                <c:pt idx="10388">
                  <c:v>6.9943999999999992E-2</c:v>
                </c:pt>
                <c:pt idx="10389">
                  <c:v>6.9949999999999998E-2</c:v>
                </c:pt>
                <c:pt idx="10390">
                  <c:v>6.9953500000000002E-2</c:v>
                </c:pt>
                <c:pt idx="10391">
                  <c:v>6.9965499999999986E-2</c:v>
                </c:pt>
                <c:pt idx="10392">
                  <c:v>6.9971999999999979E-2</c:v>
                </c:pt>
                <c:pt idx="10393">
                  <c:v>6.9970499999999991E-2</c:v>
                </c:pt>
                <c:pt idx="10394">
                  <c:v>6.9979999999999987E-2</c:v>
                </c:pt>
                <c:pt idx="10395">
                  <c:v>6.9979E-2</c:v>
                </c:pt>
                <c:pt idx="10396">
                  <c:v>6.9982499999999989E-2</c:v>
                </c:pt>
                <c:pt idx="10397">
                  <c:v>6.9994500000000001E-2</c:v>
                </c:pt>
                <c:pt idx="10398">
                  <c:v>7.0003499999999996E-2</c:v>
                </c:pt>
                <c:pt idx="10399">
                  <c:v>7.0018999999999998E-2</c:v>
                </c:pt>
                <c:pt idx="10400">
                  <c:v>7.0027999999999979E-2</c:v>
                </c:pt>
                <c:pt idx="10401">
                  <c:v>7.0039499999999991E-2</c:v>
                </c:pt>
                <c:pt idx="10402">
                  <c:v>7.0057499999999995E-2</c:v>
                </c:pt>
                <c:pt idx="10403">
                  <c:v>7.0075499999999999E-2</c:v>
                </c:pt>
                <c:pt idx="10404">
                  <c:v>7.00905E-2</c:v>
                </c:pt>
                <c:pt idx="10405">
                  <c:v>7.0099500000000009E-2</c:v>
                </c:pt>
                <c:pt idx="10406">
                  <c:v>7.0112500000000008E-2</c:v>
                </c:pt>
                <c:pt idx="10407">
                  <c:v>7.0140000000000008E-2</c:v>
                </c:pt>
                <c:pt idx="10408">
                  <c:v>7.0154500000000009E-2</c:v>
                </c:pt>
                <c:pt idx="10409">
                  <c:v>7.017000000000001E-2</c:v>
                </c:pt>
                <c:pt idx="10410">
                  <c:v>7.0195499999999994E-2</c:v>
                </c:pt>
                <c:pt idx="10411">
                  <c:v>7.0216000000000001E-2</c:v>
                </c:pt>
                <c:pt idx="10412">
                  <c:v>7.0232499999999989E-2</c:v>
                </c:pt>
                <c:pt idx="10413">
                  <c:v>7.0251499999999995E-2</c:v>
                </c:pt>
                <c:pt idx="10414">
                  <c:v>7.0269499999999999E-2</c:v>
                </c:pt>
                <c:pt idx="10415">
                  <c:v>7.029249999999998E-2</c:v>
                </c:pt>
                <c:pt idx="10416">
                  <c:v>7.03125E-2</c:v>
                </c:pt>
                <c:pt idx="10417">
                  <c:v>7.0323999999999998E-2</c:v>
                </c:pt>
                <c:pt idx="10418">
                  <c:v>7.0341500000000001E-2</c:v>
                </c:pt>
                <c:pt idx="10419">
                  <c:v>7.0364999999999983E-2</c:v>
                </c:pt>
                <c:pt idx="10420">
                  <c:v>7.0374999999999993E-2</c:v>
                </c:pt>
                <c:pt idx="10421">
                  <c:v>7.0396E-2</c:v>
                </c:pt>
                <c:pt idx="10422">
                  <c:v>7.0420500000000011E-2</c:v>
                </c:pt>
                <c:pt idx="10423">
                  <c:v>7.0442500000000005E-2</c:v>
                </c:pt>
                <c:pt idx="10424">
                  <c:v>7.0460499999999995E-2</c:v>
                </c:pt>
                <c:pt idx="10425">
                  <c:v>7.0480500000000001E-2</c:v>
                </c:pt>
                <c:pt idx="10426">
                  <c:v>7.0500500000000008E-2</c:v>
                </c:pt>
                <c:pt idx="10427">
                  <c:v>7.0520500000000014E-2</c:v>
                </c:pt>
                <c:pt idx="10428">
                  <c:v>7.0536000000000001E-2</c:v>
                </c:pt>
                <c:pt idx="10429">
                  <c:v>7.0554500000000006E-2</c:v>
                </c:pt>
                <c:pt idx="10430">
                  <c:v>7.0571000000000009E-2</c:v>
                </c:pt>
                <c:pt idx="10431">
                  <c:v>7.0611000000000007E-2</c:v>
                </c:pt>
                <c:pt idx="10432">
                  <c:v>7.062750000000001E-2</c:v>
                </c:pt>
                <c:pt idx="10433">
                  <c:v>7.06455E-2</c:v>
                </c:pt>
                <c:pt idx="10434">
                  <c:v>7.0657999999999999E-2</c:v>
                </c:pt>
                <c:pt idx="10435">
                  <c:v>7.0671499999999998E-2</c:v>
                </c:pt>
                <c:pt idx="10436">
                  <c:v>7.0688000000000015E-2</c:v>
                </c:pt>
                <c:pt idx="10437">
                  <c:v>7.069700000000001E-2</c:v>
                </c:pt>
                <c:pt idx="10438">
                  <c:v>7.070449999999999E-2</c:v>
                </c:pt>
                <c:pt idx="10439">
                  <c:v>7.0706000000000005E-2</c:v>
                </c:pt>
                <c:pt idx="10440">
                  <c:v>7.0721999999999993E-2</c:v>
                </c:pt>
                <c:pt idx="10441">
                  <c:v>7.0738999999999996E-2</c:v>
                </c:pt>
                <c:pt idx="10442">
                  <c:v>7.076049999999999E-2</c:v>
                </c:pt>
                <c:pt idx="10443">
                  <c:v>7.0791500000000007E-2</c:v>
                </c:pt>
                <c:pt idx="10444">
                  <c:v>7.0813499999999988E-2</c:v>
                </c:pt>
                <c:pt idx="10445">
                  <c:v>7.0831000000000005E-2</c:v>
                </c:pt>
                <c:pt idx="10446">
                  <c:v>7.0850499999999983E-2</c:v>
                </c:pt>
                <c:pt idx="10447">
                  <c:v>7.0862499999999995E-2</c:v>
                </c:pt>
                <c:pt idx="10448">
                  <c:v>7.0864999999999997E-2</c:v>
                </c:pt>
                <c:pt idx="10449">
                  <c:v>7.088549999999999E-2</c:v>
                </c:pt>
                <c:pt idx="10450">
                  <c:v>7.0903999999999995E-2</c:v>
                </c:pt>
                <c:pt idx="10451">
                  <c:v>7.0927499999999991E-2</c:v>
                </c:pt>
                <c:pt idx="10452">
                  <c:v>7.0946499999999982E-2</c:v>
                </c:pt>
                <c:pt idx="10453">
                  <c:v>7.0969999999999978E-2</c:v>
                </c:pt>
                <c:pt idx="10454">
                  <c:v>7.0992499999999986E-2</c:v>
                </c:pt>
                <c:pt idx="10455">
                  <c:v>7.102749999999998E-2</c:v>
                </c:pt>
                <c:pt idx="10456">
                  <c:v>7.1062499999999987E-2</c:v>
                </c:pt>
                <c:pt idx="10457">
                  <c:v>7.109749999999998E-2</c:v>
                </c:pt>
                <c:pt idx="10458">
                  <c:v>7.1126999999999996E-2</c:v>
                </c:pt>
                <c:pt idx="10459">
                  <c:v>7.1179999999999966E-2</c:v>
                </c:pt>
                <c:pt idx="10460">
                  <c:v>7.1214499999999986E-2</c:v>
                </c:pt>
                <c:pt idx="10461">
                  <c:v>7.1245999999999976E-2</c:v>
                </c:pt>
                <c:pt idx="10462">
                  <c:v>7.1276499999999979E-2</c:v>
                </c:pt>
                <c:pt idx="10463">
                  <c:v>7.1313999999999975E-2</c:v>
                </c:pt>
                <c:pt idx="10464">
                  <c:v>7.1345499999999992E-2</c:v>
                </c:pt>
                <c:pt idx="10465">
                  <c:v>7.1376999999999982E-2</c:v>
                </c:pt>
                <c:pt idx="10466">
                  <c:v>7.1387499999999993E-2</c:v>
                </c:pt>
                <c:pt idx="10467">
                  <c:v>7.1433499999999997E-2</c:v>
                </c:pt>
                <c:pt idx="10468">
                  <c:v>7.1467500000000003E-2</c:v>
                </c:pt>
                <c:pt idx="10469">
                  <c:v>7.1494499999999989E-2</c:v>
                </c:pt>
                <c:pt idx="10470">
                  <c:v>7.1534500000000001E-2</c:v>
                </c:pt>
                <c:pt idx="10471">
                  <c:v>7.1548500000000001E-2</c:v>
                </c:pt>
                <c:pt idx="10472">
                  <c:v>7.1566999999999992E-2</c:v>
                </c:pt>
                <c:pt idx="10473">
                  <c:v>7.1586000000000011E-2</c:v>
                </c:pt>
                <c:pt idx="10474">
                  <c:v>7.160699999999999E-2</c:v>
                </c:pt>
                <c:pt idx="10475">
                  <c:v>7.163449999999999E-2</c:v>
                </c:pt>
                <c:pt idx="10476">
                  <c:v>7.1651500000000007E-2</c:v>
                </c:pt>
                <c:pt idx="10477">
                  <c:v>7.1677500000000005E-2</c:v>
                </c:pt>
                <c:pt idx="10478">
                  <c:v>7.1697999999999998E-2</c:v>
                </c:pt>
                <c:pt idx="10479">
                  <c:v>7.1711499999999997E-2</c:v>
                </c:pt>
                <c:pt idx="10480">
                  <c:v>7.1734499999999993E-2</c:v>
                </c:pt>
                <c:pt idx="10481">
                  <c:v>7.1761000000000005E-2</c:v>
                </c:pt>
                <c:pt idx="10482">
                  <c:v>7.1778500000000009E-2</c:v>
                </c:pt>
                <c:pt idx="10483">
                  <c:v>7.1799500000000016E-2</c:v>
                </c:pt>
                <c:pt idx="10484">
                  <c:v>7.1805500000000008E-2</c:v>
                </c:pt>
                <c:pt idx="10485">
                  <c:v>7.1842000000000017E-2</c:v>
                </c:pt>
                <c:pt idx="10486">
                  <c:v>7.1858500000000006E-2</c:v>
                </c:pt>
                <c:pt idx="10487">
                  <c:v>7.1888000000000007E-2</c:v>
                </c:pt>
                <c:pt idx="10488">
                  <c:v>7.1910000000000016E-2</c:v>
                </c:pt>
                <c:pt idx="10489">
                  <c:v>7.1927500000000005E-2</c:v>
                </c:pt>
                <c:pt idx="10490">
                  <c:v>7.1952000000000002E-2</c:v>
                </c:pt>
                <c:pt idx="10491">
                  <c:v>7.1969000000000005E-2</c:v>
                </c:pt>
                <c:pt idx="10492">
                  <c:v>7.199499999999999E-2</c:v>
                </c:pt>
                <c:pt idx="10493">
                  <c:v>7.2017499999999998E-2</c:v>
                </c:pt>
                <c:pt idx="10494">
                  <c:v>7.2043499999999983E-2</c:v>
                </c:pt>
                <c:pt idx="10495">
                  <c:v>7.2065500000000005E-2</c:v>
                </c:pt>
                <c:pt idx="10496">
                  <c:v>7.2090000000000001E-2</c:v>
                </c:pt>
                <c:pt idx="10497">
                  <c:v>7.2116000000000013E-2</c:v>
                </c:pt>
                <c:pt idx="10498">
                  <c:v>7.2203500000000004E-2</c:v>
                </c:pt>
                <c:pt idx="10499">
                  <c:v>7.2228500000000015E-2</c:v>
                </c:pt>
                <c:pt idx="10500">
                  <c:v>7.2253999999999999E-2</c:v>
                </c:pt>
                <c:pt idx="10501">
                  <c:v>7.2275499999999993E-2</c:v>
                </c:pt>
                <c:pt idx="10502">
                  <c:v>7.2285499999999989E-2</c:v>
                </c:pt>
                <c:pt idx="10503">
                  <c:v>7.2293999999999997E-2</c:v>
                </c:pt>
                <c:pt idx="10504">
                  <c:v>7.2315999999999991E-2</c:v>
                </c:pt>
                <c:pt idx="10505">
                  <c:v>7.23385E-2</c:v>
                </c:pt>
                <c:pt idx="10506">
                  <c:v>7.2355500000000003E-2</c:v>
                </c:pt>
                <c:pt idx="10507">
                  <c:v>7.2385499999999992E-2</c:v>
                </c:pt>
                <c:pt idx="10508">
                  <c:v>7.2410500000000003E-2</c:v>
                </c:pt>
                <c:pt idx="10509">
                  <c:v>7.2432499999999997E-2</c:v>
                </c:pt>
                <c:pt idx="10510">
                  <c:v>7.2449999999999987E-2</c:v>
                </c:pt>
                <c:pt idx="10511">
                  <c:v>7.2477999999999987E-2</c:v>
                </c:pt>
                <c:pt idx="10512">
                  <c:v>7.2495499999999991E-2</c:v>
                </c:pt>
                <c:pt idx="10513">
                  <c:v>7.2516499999999998E-2</c:v>
                </c:pt>
                <c:pt idx="10514">
                  <c:v>7.253649999999999E-2</c:v>
                </c:pt>
                <c:pt idx="10515">
                  <c:v>7.2562500000000002E-2</c:v>
                </c:pt>
                <c:pt idx="10516">
                  <c:v>7.2579999999999978E-2</c:v>
                </c:pt>
                <c:pt idx="10517">
                  <c:v>7.2599499999999983E-2</c:v>
                </c:pt>
                <c:pt idx="10518">
                  <c:v>7.2616999999999987E-2</c:v>
                </c:pt>
                <c:pt idx="10519">
                  <c:v>7.2648999999999991E-2</c:v>
                </c:pt>
                <c:pt idx="10520">
                  <c:v>7.2668499999999983E-2</c:v>
                </c:pt>
                <c:pt idx="10521">
                  <c:v>7.2695999999999997E-2</c:v>
                </c:pt>
                <c:pt idx="10522">
                  <c:v>7.2716499999999989E-2</c:v>
                </c:pt>
                <c:pt idx="10523">
                  <c:v>7.2732999999999992E-2</c:v>
                </c:pt>
                <c:pt idx="10524">
                  <c:v>7.27545E-2</c:v>
                </c:pt>
                <c:pt idx="10525">
                  <c:v>7.2780499999999998E-2</c:v>
                </c:pt>
                <c:pt idx="10526">
                  <c:v>7.2797999999999988E-2</c:v>
                </c:pt>
                <c:pt idx="10527">
                  <c:v>7.2808999999999985E-2</c:v>
                </c:pt>
                <c:pt idx="10528">
                  <c:v>7.2824499999999986E-2</c:v>
                </c:pt>
                <c:pt idx="10529">
                  <c:v>7.2833999999999982E-2</c:v>
                </c:pt>
                <c:pt idx="10530">
                  <c:v>7.2846999999999967E-2</c:v>
                </c:pt>
                <c:pt idx="10531">
                  <c:v>7.2852999999999987E-2</c:v>
                </c:pt>
                <c:pt idx="10532">
                  <c:v>7.2869499999999976E-2</c:v>
                </c:pt>
                <c:pt idx="10533">
                  <c:v>7.2882999999999976E-2</c:v>
                </c:pt>
                <c:pt idx="10534">
                  <c:v>7.2901999999999981E-2</c:v>
                </c:pt>
                <c:pt idx="10535">
                  <c:v>7.2919499999999984E-2</c:v>
                </c:pt>
                <c:pt idx="10536">
                  <c:v>7.2930999999999968E-2</c:v>
                </c:pt>
                <c:pt idx="10537">
                  <c:v>7.293649999999996E-2</c:v>
                </c:pt>
                <c:pt idx="10538">
                  <c:v>7.2944499999999954E-2</c:v>
                </c:pt>
                <c:pt idx="10539">
                  <c:v>7.2937999999999961E-2</c:v>
                </c:pt>
                <c:pt idx="10540">
                  <c:v>7.2949999999999973E-2</c:v>
                </c:pt>
                <c:pt idx="10541">
                  <c:v>7.2951999999999961E-2</c:v>
                </c:pt>
                <c:pt idx="10542">
                  <c:v>7.2973999999999956E-2</c:v>
                </c:pt>
                <c:pt idx="10543">
                  <c:v>7.2984499999999966E-2</c:v>
                </c:pt>
                <c:pt idx="10544">
                  <c:v>7.3000999999999969E-2</c:v>
                </c:pt>
                <c:pt idx="10545">
                  <c:v>7.3017999999999972E-2</c:v>
                </c:pt>
                <c:pt idx="10546">
                  <c:v>7.3027499999999967E-2</c:v>
                </c:pt>
                <c:pt idx="10547">
                  <c:v>7.3044499999999971E-2</c:v>
                </c:pt>
                <c:pt idx="10548">
                  <c:v>7.3052999999999979E-2</c:v>
                </c:pt>
                <c:pt idx="10549">
                  <c:v>7.3066999999999979E-2</c:v>
                </c:pt>
                <c:pt idx="10550">
                  <c:v>7.3079999999999964E-2</c:v>
                </c:pt>
                <c:pt idx="10551">
                  <c:v>7.3098999999999983E-2</c:v>
                </c:pt>
                <c:pt idx="10552">
                  <c:v>7.3116499999999959E-2</c:v>
                </c:pt>
                <c:pt idx="10553">
                  <c:v>7.3134499999999977E-2</c:v>
                </c:pt>
                <c:pt idx="10554">
                  <c:v>7.3156999999999972E-2</c:v>
                </c:pt>
                <c:pt idx="10555">
                  <c:v>7.3177499999999965E-2</c:v>
                </c:pt>
                <c:pt idx="10556">
                  <c:v>7.3198499999999972E-2</c:v>
                </c:pt>
                <c:pt idx="10557">
                  <c:v>7.3224999999999971E-2</c:v>
                </c:pt>
                <c:pt idx="10558">
                  <c:v>7.3243499999999975E-2</c:v>
                </c:pt>
                <c:pt idx="10559">
                  <c:v>7.3270499999999975E-2</c:v>
                </c:pt>
                <c:pt idx="10560">
                  <c:v>7.3290999999999981E-2</c:v>
                </c:pt>
                <c:pt idx="10561">
                  <c:v>7.3310999999999973E-2</c:v>
                </c:pt>
                <c:pt idx="10562">
                  <c:v>7.3319999999999969E-2</c:v>
                </c:pt>
                <c:pt idx="10563">
                  <c:v>7.3350999999999972E-2</c:v>
                </c:pt>
                <c:pt idx="10564">
                  <c:v>7.337699999999997E-2</c:v>
                </c:pt>
                <c:pt idx="10565">
                  <c:v>7.3397999999999991E-2</c:v>
                </c:pt>
                <c:pt idx="10566">
                  <c:v>7.3416499999999982E-2</c:v>
                </c:pt>
                <c:pt idx="10567">
                  <c:v>7.3427999999999993E-2</c:v>
                </c:pt>
                <c:pt idx="10568">
                  <c:v>7.3440999999999979E-2</c:v>
                </c:pt>
                <c:pt idx="10569">
                  <c:v>7.3453499999999977E-2</c:v>
                </c:pt>
                <c:pt idx="10570">
                  <c:v>7.3430499999999982E-2</c:v>
                </c:pt>
                <c:pt idx="10571">
                  <c:v>7.3441999999999966E-2</c:v>
                </c:pt>
                <c:pt idx="10572">
                  <c:v>7.3458999999999969E-2</c:v>
                </c:pt>
                <c:pt idx="10573">
                  <c:v>7.346399999999996E-2</c:v>
                </c:pt>
                <c:pt idx="10574">
                  <c:v>7.3480499999999963E-2</c:v>
                </c:pt>
                <c:pt idx="10575">
                  <c:v>7.3498999999999967E-2</c:v>
                </c:pt>
                <c:pt idx="10576">
                  <c:v>7.3511499999999966E-2</c:v>
                </c:pt>
                <c:pt idx="10577">
                  <c:v>7.351999999999996E-2</c:v>
                </c:pt>
                <c:pt idx="10578">
                  <c:v>7.3546499999999973E-2</c:v>
                </c:pt>
                <c:pt idx="10579">
                  <c:v>7.3562999999999962E-2</c:v>
                </c:pt>
                <c:pt idx="10580">
                  <c:v>7.3583999999999969E-2</c:v>
                </c:pt>
                <c:pt idx="10581">
                  <c:v>7.3596999999999968E-2</c:v>
                </c:pt>
                <c:pt idx="10582">
                  <c:v>7.3610999999999954E-2</c:v>
                </c:pt>
                <c:pt idx="10583">
                  <c:v>7.3622999999999966E-2</c:v>
                </c:pt>
                <c:pt idx="10584">
                  <c:v>7.3629499999999973E-2</c:v>
                </c:pt>
                <c:pt idx="10585">
                  <c:v>7.365049999999998E-2</c:v>
                </c:pt>
                <c:pt idx="10586">
                  <c:v>7.3673499999999975E-2</c:v>
                </c:pt>
                <c:pt idx="10587">
                  <c:v>7.3701499999999975E-2</c:v>
                </c:pt>
                <c:pt idx="10588">
                  <c:v>7.3726499999999973E-2</c:v>
                </c:pt>
                <c:pt idx="10589">
                  <c:v>7.3749499999999968E-2</c:v>
                </c:pt>
                <c:pt idx="10590">
                  <c:v>7.3774999999999979E-2</c:v>
                </c:pt>
                <c:pt idx="10591">
                  <c:v>7.3811999999999975E-2</c:v>
                </c:pt>
                <c:pt idx="10592">
                  <c:v>7.3829999999999979E-2</c:v>
                </c:pt>
                <c:pt idx="10593">
                  <c:v>7.3853499999999989E-2</c:v>
                </c:pt>
                <c:pt idx="10594">
                  <c:v>7.387249999999998E-2</c:v>
                </c:pt>
                <c:pt idx="10595">
                  <c:v>7.3894999999999988E-2</c:v>
                </c:pt>
                <c:pt idx="10596">
                  <c:v>7.3917499999999983E-2</c:v>
                </c:pt>
                <c:pt idx="10597">
                  <c:v>7.3942499999999994E-2</c:v>
                </c:pt>
                <c:pt idx="10598">
                  <c:v>7.396599999999999E-2</c:v>
                </c:pt>
                <c:pt idx="10599">
                  <c:v>7.3977499999999988E-2</c:v>
                </c:pt>
                <c:pt idx="10600">
                  <c:v>7.3987999999999998E-2</c:v>
                </c:pt>
                <c:pt idx="10601">
                  <c:v>7.4011999999999994E-2</c:v>
                </c:pt>
                <c:pt idx="10602">
                  <c:v>7.4032500000000001E-2</c:v>
                </c:pt>
                <c:pt idx="10603">
                  <c:v>7.4079500000000006E-2</c:v>
                </c:pt>
                <c:pt idx="10604">
                  <c:v>7.4094499999999994E-2</c:v>
                </c:pt>
                <c:pt idx="10605">
                  <c:v>7.4121500000000007E-2</c:v>
                </c:pt>
                <c:pt idx="10606">
                  <c:v>7.4134999999999993E-2</c:v>
                </c:pt>
                <c:pt idx="10607">
                  <c:v>7.4149500000000007E-2</c:v>
                </c:pt>
                <c:pt idx="10608">
                  <c:v>7.4167999999999998E-2</c:v>
                </c:pt>
                <c:pt idx="10609">
                  <c:v>7.4186000000000002E-2</c:v>
                </c:pt>
                <c:pt idx="10610">
                  <c:v>7.4201000000000003E-2</c:v>
                </c:pt>
                <c:pt idx="10611">
                  <c:v>7.420800000000001E-2</c:v>
                </c:pt>
                <c:pt idx="10612">
                  <c:v>7.4227500000000002E-2</c:v>
                </c:pt>
                <c:pt idx="10613">
                  <c:v>7.4242000000000002E-2</c:v>
                </c:pt>
                <c:pt idx="10614">
                  <c:v>7.4265000000000012E-2</c:v>
                </c:pt>
                <c:pt idx="10615">
                  <c:v>7.427300000000002E-2</c:v>
                </c:pt>
                <c:pt idx="10616">
                  <c:v>7.4288000000000007E-2</c:v>
                </c:pt>
                <c:pt idx="10617">
                  <c:v>7.4302000000000007E-2</c:v>
                </c:pt>
                <c:pt idx="10618">
                  <c:v>7.4317500000000009E-2</c:v>
                </c:pt>
                <c:pt idx="10619">
                  <c:v>7.4337500000000001E-2</c:v>
                </c:pt>
                <c:pt idx="10620">
                  <c:v>7.435399999999999E-2</c:v>
                </c:pt>
                <c:pt idx="10621">
                  <c:v>7.4370000000000006E-2</c:v>
                </c:pt>
                <c:pt idx="10622">
                  <c:v>7.4385500000000007E-2</c:v>
                </c:pt>
                <c:pt idx="10623">
                  <c:v>7.4391000000000027E-2</c:v>
                </c:pt>
                <c:pt idx="10624">
                  <c:v>7.4405500000000013E-2</c:v>
                </c:pt>
                <c:pt idx="10625">
                  <c:v>7.4419000000000013E-2</c:v>
                </c:pt>
                <c:pt idx="10626">
                  <c:v>7.444000000000002E-2</c:v>
                </c:pt>
                <c:pt idx="10627">
                  <c:v>7.4451000000000031E-2</c:v>
                </c:pt>
                <c:pt idx="10628">
                  <c:v>7.446400000000003E-2</c:v>
                </c:pt>
                <c:pt idx="10629">
                  <c:v>7.4475000000000027E-2</c:v>
                </c:pt>
                <c:pt idx="10630">
                  <c:v>7.4487000000000025E-2</c:v>
                </c:pt>
                <c:pt idx="10631">
                  <c:v>7.4490000000000028E-2</c:v>
                </c:pt>
                <c:pt idx="10632">
                  <c:v>7.4507500000000032E-2</c:v>
                </c:pt>
                <c:pt idx="10633">
                  <c:v>7.4522000000000033E-2</c:v>
                </c:pt>
                <c:pt idx="10634">
                  <c:v>7.4539000000000022E-2</c:v>
                </c:pt>
                <c:pt idx="10635">
                  <c:v>7.4561000000000016E-2</c:v>
                </c:pt>
                <c:pt idx="10636">
                  <c:v>7.4578000000000005E-2</c:v>
                </c:pt>
                <c:pt idx="10637">
                  <c:v>7.4591500000000005E-2</c:v>
                </c:pt>
                <c:pt idx="10638">
                  <c:v>7.4614000000000014E-2</c:v>
                </c:pt>
                <c:pt idx="10639">
                  <c:v>7.4647000000000019E-2</c:v>
                </c:pt>
                <c:pt idx="10640">
                  <c:v>7.4653000000000025E-2</c:v>
                </c:pt>
                <c:pt idx="10641">
                  <c:v>7.4666000000000024E-2</c:v>
                </c:pt>
                <c:pt idx="10642">
                  <c:v>7.4667000000000025E-2</c:v>
                </c:pt>
                <c:pt idx="10643">
                  <c:v>7.467550000000002E-2</c:v>
                </c:pt>
                <c:pt idx="10644">
                  <c:v>7.4691000000000021E-2</c:v>
                </c:pt>
                <c:pt idx="10645">
                  <c:v>7.4707000000000023E-2</c:v>
                </c:pt>
                <c:pt idx="10646">
                  <c:v>7.4715000000000031E-2</c:v>
                </c:pt>
                <c:pt idx="10647">
                  <c:v>7.4732500000000035E-2</c:v>
                </c:pt>
                <c:pt idx="10648">
                  <c:v>7.4757000000000046E-2</c:v>
                </c:pt>
                <c:pt idx="10649">
                  <c:v>7.4761000000000036E-2</c:v>
                </c:pt>
                <c:pt idx="10650">
                  <c:v>7.4765000000000012E-2</c:v>
                </c:pt>
                <c:pt idx="10651">
                  <c:v>7.477250000000002E-2</c:v>
                </c:pt>
                <c:pt idx="10652">
                  <c:v>7.4782000000000015E-2</c:v>
                </c:pt>
                <c:pt idx="10653">
                  <c:v>7.4789500000000023E-2</c:v>
                </c:pt>
                <c:pt idx="10654">
                  <c:v>7.4788500000000008E-2</c:v>
                </c:pt>
                <c:pt idx="10655">
                  <c:v>7.4782500000000016E-2</c:v>
                </c:pt>
                <c:pt idx="10656">
                  <c:v>7.4778999999999998E-2</c:v>
                </c:pt>
                <c:pt idx="10657">
                  <c:v>7.4772000000000005E-2</c:v>
                </c:pt>
                <c:pt idx="10658">
                  <c:v>7.4769500000000003E-2</c:v>
                </c:pt>
                <c:pt idx="10659">
                  <c:v>7.474500000000002E-2</c:v>
                </c:pt>
                <c:pt idx="10660">
                  <c:v>7.4732500000000007E-2</c:v>
                </c:pt>
                <c:pt idx="10661">
                  <c:v>7.471700000000002E-2</c:v>
                </c:pt>
                <c:pt idx="10662">
                  <c:v>7.4714000000000003E-2</c:v>
                </c:pt>
                <c:pt idx="10663">
                  <c:v>7.4706500000000009E-2</c:v>
                </c:pt>
                <c:pt idx="10664">
                  <c:v>7.4703499999999992E-2</c:v>
                </c:pt>
                <c:pt idx="10665">
                  <c:v>7.4699000000000015E-2</c:v>
                </c:pt>
                <c:pt idx="10666">
                  <c:v>7.4714500000000003E-2</c:v>
                </c:pt>
                <c:pt idx="10667">
                  <c:v>7.4707499999999996E-2</c:v>
                </c:pt>
                <c:pt idx="10668">
                  <c:v>7.4699500000000002E-2</c:v>
                </c:pt>
                <c:pt idx="10669">
                  <c:v>7.4696000000000012E-2</c:v>
                </c:pt>
                <c:pt idx="10670">
                  <c:v>7.4695999999999999E-2</c:v>
                </c:pt>
                <c:pt idx="10671">
                  <c:v>7.4692499999999995E-2</c:v>
                </c:pt>
                <c:pt idx="10672">
                  <c:v>7.4702500000000005E-2</c:v>
                </c:pt>
                <c:pt idx="10673">
                  <c:v>7.4700500000000003E-2</c:v>
                </c:pt>
                <c:pt idx="10674">
                  <c:v>7.4695499999999998E-2</c:v>
                </c:pt>
                <c:pt idx="10675">
                  <c:v>7.4657499999999988E-2</c:v>
                </c:pt>
                <c:pt idx="10676">
                  <c:v>7.4658499999999975E-2</c:v>
                </c:pt>
                <c:pt idx="10677">
                  <c:v>7.4660999999999977E-2</c:v>
                </c:pt>
                <c:pt idx="10678">
                  <c:v>7.4657999999999974E-2</c:v>
                </c:pt>
                <c:pt idx="10679">
                  <c:v>7.4666499999999983E-2</c:v>
                </c:pt>
                <c:pt idx="10680">
                  <c:v>7.4674999999999978E-2</c:v>
                </c:pt>
                <c:pt idx="10681">
                  <c:v>7.4685499999999974E-2</c:v>
                </c:pt>
                <c:pt idx="10682">
                  <c:v>7.4694999999999984E-2</c:v>
                </c:pt>
                <c:pt idx="10683">
                  <c:v>7.4714999999999976E-2</c:v>
                </c:pt>
                <c:pt idx="10684">
                  <c:v>7.4733499999999994E-2</c:v>
                </c:pt>
                <c:pt idx="10685">
                  <c:v>7.4724999999999986E-2</c:v>
                </c:pt>
                <c:pt idx="10686">
                  <c:v>7.4737999999999985E-2</c:v>
                </c:pt>
                <c:pt idx="10687">
                  <c:v>7.4759999999999993E-2</c:v>
                </c:pt>
                <c:pt idx="10688">
                  <c:v>7.4773500000000007E-2</c:v>
                </c:pt>
                <c:pt idx="10689">
                  <c:v>7.4787999999999993E-2</c:v>
                </c:pt>
                <c:pt idx="10690">
                  <c:v>7.4796999999999988E-2</c:v>
                </c:pt>
                <c:pt idx="10691">
                  <c:v>7.4810000000000001E-2</c:v>
                </c:pt>
                <c:pt idx="10692">
                  <c:v>7.4819499999999997E-2</c:v>
                </c:pt>
                <c:pt idx="10693">
                  <c:v>7.4834999999999999E-2</c:v>
                </c:pt>
                <c:pt idx="10694">
                  <c:v>7.485E-2</c:v>
                </c:pt>
                <c:pt idx="10695">
                  <c:v>7.4859499999999995E-2</c:v>
                </c:pt>
                <c:pt idx="10696">
                  <c:v>7.4871999999999994E-2</c:v>
                </c:pt>
                <c:pt idx="10697">
                  <c:v>7.4878499999999987E-2</c:v>
                </c:pt>
                <c:pt idx="10698">
                  <c:v>7.4820499999999998E-2</c:v>
                </c:pt>
                <c:pt idx="10699">
                  <c:v>7.4816500000000008E-2</c:v>
                </c:pt>
                <c:pt idx="10700">
                  <c:v>7.5198500000000001E-2</c:v>
                </c:pt>
                <c:pt idx="10701">
                  <c:v>7.8689999999999982E-2</c:v>
                </c:pt>
                <c:pt idx="10702">
                  <c:v>7.7984999999999971E-2</c:v>
                </c:pt>
                <c:pt idx="10703">
                  <c:v>7.5451499999999991E-2</c:v>
                </c:pt>
                <c:pt idx="10704">
                  <c:v>7.522299999999997E-2</c:v>
                </c:pt>
                <c:pt idx="10705">
                  <c:v>7.5212999999999988E-2</c:v>
                </c:pt>
                <c:pt idx="10706">
                  <c:v>7.4809499999999959E-2</c:v>
                </c:pt>
                <c:pt idx="10707">
                  <c:v>7.4312499999999976E-2</c:v>
                </c:pt>
                <c:pt idx="10708">
                  <c:v>7.347449999999997E-2</c:v>
                </c:pt>
                <c:pt idx="10709">
                  <c:v>7.2879499999999972E-2</c:v>
                </c:pt>
                <c:pt idx="10710">
                  <c:v>7.1879999999999986E-2</c:v>
                </c:pt>
                <c:pt idx="10711">
                  <c:v>7.1026999999999993E-2</c:v>
                </c:pt>
                <c:pt idx="10712">
                  <c:v>7.0591999999999974E-2</c:v>
                </c:pt>
                <c:pt idx="10713">
                  <c:v>6.9451999999999972E-2</c:v>
                </c:pt>
                <c:pt idx="10714">
                  <c:v>6.8634999999999988E-2</c:v>
                </c:pt>
                <c:pt idx="10715">
                  <c:v>6.828399999999997E-2</c:v>
                </c:pt>
                <c:pt idx="10716">
                  <c:v>6.7525499999999961E-2</c:v>
                </c:pt>
                <c:pt idx="10717">
                  <c:v>6.666099999999997E-2</c:v>
                </c:pt>
                <c:pt idx="10718">
                  <c:v>6.5787999999999972E-2</c:v>
                </c:pt>
                <c:pt idx="10719">
                  <c:v>6.2993999999999981E-2</c:v>
                </c:pt>
                <c:pt idx="10720">
                  <c:v>6.2204499999999968E-2</c:v>
                </c:pt>
                <c:pt idx="10721">
                  <c:v>6.1344499999999982E-2</c:v>
                </c:pt>
                <c:pt idx="10722">
                  <c:v>6.0527999999999985E-2</c:v>
                </c:pt>
                <c:pt idx="10723">
                  <c:v>6.154749999999997E-2</c:v>
                </c:pt>
                <c:pt idx="10724">
                  <c:v>6.2330499999999969E-2</c:v>
                </c:pt>
                <c:pt idx="10725">
                  <c:v>6.0700999999999977E-2</c:v>
                </c:pt>
                <c:pt idx="10726">
                  <c:v>6.0257999999999964E-2</c:v>
                </c:pt>
                <c:pt idx="10727">
                  <c:v>5.8963999999999975E-2</c:v>
                </c:pt>
                <c:pt idx="10728">
                  <c:v>5.8540499999999968E-2</c:v>
                </c:pt>
                <c:pt idx="10729">
                  <c:v>5.3654499999999973E-2</c:v>
                </c:pt>
                <c:pt idx="10730">
                  <c:v>5.3278499999999979E-2</c:v>
                </c:pt>
                <c:pt idx="10731">
                  <c:v>5.6736499999999974E-2</c:v>
                </c:pt>
                <c:pt idx="10732">
                  <c:v>5.5877499999999969E-2</c:v>
                </c:pt>
                <c:pt idx="10733">
                  <c:v>5.3513999999999964E-2</c:v>
                </c:pt>
                <c:pt idx="10734">
                  <c:v>5.4247499999999969E-2</c:v>
                </c:pt>
                <c:pt idx="10735">
                  <c:v>5.1652499999999948E-2</c:v>
                </c:pt>
                <c:pt idx="10736">
                  <c:v>5.0625999999999963E-2</c:v>
                </c:pt>
                <c:pt idx="10737">
                  <c:v>4.9919499999999978E-2</c:v>
                </c:pt>
                <c:pt idx="10738">
                  <c:v>4.4161999999999965E-2</c:v>
                </c:pt>
                <c:pt idx="10739">
                  <c:v>4.2752499999999964E-2</c:v>
                </c:pt>
                <c:pt idx="10740">
                  <c:v>3.7698999999999969E-2</c:v>
                </c:pt>
                <c:pt idx="10741">
                  <c:v>3.4442999999999967E-2</c:v>
                </c:pt>
                <c:pt idx="10742">
                  <c:v>2.966249999999997E-2</c:v>
                </c:pt>
                <c:pt idx="10743">
                  <c:v>2.7243999999999984E-2</c:v>
                </c:pt>
                <c:pt idx="10744">
                  <c:v>2.8554499999999972E-2</c:v>
                </c:pt>
                <c:pt idx="10745">
                  <c:v>2.688399999999997E-2</c:v>
                </c:pt>
                <c:pt idx="10746">
                  <c:v>2.5973999999999983E-2</c:v>
                </c:pt>
                <c:pt idx="10747">
                  <c:v>2.5845499999999969E-2</c:v>
                </c:pt>
                <c:pt idx="10748">
                  <c:v>2.4379499999999985E-2</c:v>
                </c:pt>
                <c:pt idx="10749">
                  <c:v>2.3907999999999971E-2</c:v>
                </c:pt>
                <c:pt idx="10750">
                  <c:v>2.3513499999999968E-2</c:v>
                </c:pt>
                <c:pt idx="10751">
                  <c:v>2.2344999999999976E-2</c:v>
                </c:pt>
                <c:pt idx="10752">
                  <c:v>2.1315999999999981E-2</c:v>
                </c:pt>
                <c:pt idx="10753">
                  <c:v>2.0430499999999966E-2</c:v>
                </c:pt>
                <c:pt idx="10754">
                  <c:v>1.9387499999999985E-2</c:v>
                </c:pt>
                <c:pt idx="10755">
                  <c:v>1.8318999999999998E-2</c:v>
                </c:pt>
                <c:pt idx="10756">
                  <c:v>1.7341999999999989E-2</c:v>
                </c:pt>
                <c:pt idx="10757">
                  <c:v>1.6374499999999997E-2</c:v>
                </c:pt>
                <c:pt idx="10758">
                  <c:v>1.5304000000000002E-2</c:v>
                </c:pt>
                <c:pt idx="10759">
                  <c:v>1.4334999999999994E-2</c:v>
                </c:pt>
                <c:pt idx="10760">
                  <c:v>1.3248999999999993E-2</c:v>
                </c:pt>
                <c:pt idx="10761">
                  <c:v>1.2278999999999976E-2</c:v>
                </c:pt>
                <c:pt idx="10762">
                  <c:v>1.1202499999999983E-2</c:v>
                </c:pt>
                <c:pt idx="10763">
                  <c:v>1.0238999999999982E-2</c:v>
                </c:pt>
                <c:pt idx="10764">
                  <c:v>9.2244999999999862E-3</c:v>
                </c:pt>
                <c:pt idx="10765">
                  <c:v>8.3044999999999838E-3</c:v>
                </c:pt>
                <c:pt idx="10766">
                  <c:v>8.0309999999999809E-3</c:v>
                </c:pt>
                <c:pt idx="10767">
                  <c:v>6.8824999999999711E-3</c:v>
                </c:pt>
                <c:pt idx="10768">
                  <c:v>5.9454999999999925E-3</c:v>
                </c:pt>
                <c:pt idx="10769">
                  <c:v>5.0764999999999864E-3</c:v>
                </c:pt>
                <c:pt idx="10770">
                  <c:v>4.1884999999999813E-3</c:v>
                </c:pt>
                <c:pt idx="10771">
                  <c:v>3.1219999999999785E-3</c:v>
                </c:pt>
                <c:pt idx="10772">
                  <c:v>2.0229999999999918E-3</c:v>
                </c:pt>
                <c:pt idx="10773">
                  <c:v>1.0089999999999923E-3</c:v>
                </c:pt>
                <c:pt idx="10774">
                  <c:v>-8.6000000000011062E-5</c:v>
                </c:pt>
                <c:pt idx="10775">
                  <c:v>-1.2015000000000099E-3</c:v>
                </c:pt>
                <c:pt idx="10776">
                  <c:v>-2.1540000000000057E-3</c:v>
                </c:pt>
                <c:pt idx="10777">
                  <c:v>-3.1060000000000094E-3</c:v>
                </c:pt>
                <c:pt idx="10778">
                  <c:v>-3.5229999999999988E-3</c:v>
                </c:pt>
                <c:pt idx="10779">
                  <c:v>-4.4315000000000101E-3</c:v>
                </c:pt>
                <c:pt idx="10780">
                  <c:v>-5.3544999999999973E-3</c:v>
                </c:pt>
                <c:pt idx="10781">
                  <c:v>-6.2240000000000021E-3</c:v>
                </c:pt>
                <c:pt idx="10782">
                  <c:v>-7.1520000000000082E-3</c:v>
                </c:pt>
                <c:pt idx="10783">
                  <c:v>-8.0690000000000033E-3</c:v>
                </c:pt>
                <c:pt idx="10784">
                  <c:v>-8.8235000000000067E-3</c:v>
                </c:pt>
                <c:pt idx="10785">
                  <c:v>-9.6134999999999901E-3</c:v>
                </c:pt>
                <c:pt idx="10786">
                  <c:v>-1.0890500000000004E-2</c:v>
                </c:pt>
                <c:pt idx="10787">
                  <c:v>-1.1707E-2</c:v>
                </c:pt>
                <c:pt idx="10788">
                  <c:v>-1.2744E-2</c:v>
                </c:pt>
                <c:pt idx="10789">
                  <c:v>-1.37465E-2</c:v>
                </c:pt>
                <c:pt idx="10790">
                  <c:v>-1.485399999999998E-2</c:v>
                </c:pt>
                <c:pt idx="10791">
                  <c:v>-1.5921999999999992E-2</c:v>
                </c:pt>
                <c:pt idx="10792">
                  <c:v>-1.6941999999999995E-2</c:v>
                </c:pt>
                <c:pt idx="10793">
                  <c:v>-1.791849999999999E-2</c:v>
                </c:pt>
                <c:pt idx="10794">
                  <c:v>-1.8961999999999989E-2</c:v>
                </c:pt>
                <c:pt idx="10795">
                  <c:v>-2.0015999999999985E-2</c:v>
                </c:pt>
                <c:pt idx="10796">
                  <c:v>-2.1005999999999983E-2</c:v>
                </c:pt>
                <c:pt idx="10797">
                  <c:v>-2.1985999999999992E-2</c:v>
                </c:pt>
                <c:pt idx="10798">
                  <c:v>-2.3037999999999986E-2</c:v>
                </c:pt>
                <c:pt idx="10799">
                  <c:v>-2.4085499999999996E-2</c:v>
                </c:pt>
                <c:pt idx="10800">
                  <c:v>-2.5005499999999996E-2</c:v>
                </c:pt>
                <c:pt idx="10801">
                  <c:v>-2.6010499999999988E-2</c:v>
                </c:pt>
                <c:pt idx="10802">
                  <c:v>-2.7049499999999997E-2</c:v>
                </c:pt>
                <c:pt idx="10803">
                  <c:v>-2.8143999999999995E-2</c:v>
                </c:pt>
                <c:pt idx="10804">
                  <c:v>-2.9180500000000002E-2</c:v>
                </c:pt>
                <c:pt idx="10805">
                  <c:v>-3.0246499999999996E-2</c:v>
                </c:pt>
                <c:pt idx="10806">
                  <c:v>-3.123349999999999E-2</c:v>
                </c:pt>
                <c:pt idx="10807">
                  <c:v>-3.2247999999999999E-2</c:v>
                </c:pt>
                <c:pt idx="10808">
                  <c:v>-3.3229499999999995E-2</c:v>
                </c:pt>
                <c:pt idx="10809">
                  <c:v>-3.4197999999999992E-2</c:v>
                </c:pt>
                <c:pt idx="10810">
                  <c:v>-3.5192499999999988E-2</c:v>
                </c:pt>
                <c:pt idx="10811">
                  <c:v>-3.6197999999999987E-2</c:v>
                </c:pt>
                <c:pt idx="10812">
                  <c:v>-3.719999999999999E-2</c:v>
                </c:pt>
                <c:pt idx="10813">
                  <c:v>-3.8272499999999987E-2</c:v>
                </c:pt>
                <c:pt idx="10814">
                  <c:v>-3.9317499999999984E-2</c:v>
                </c:pt>
                <c:pt idx="10815">
                  <c:v>-4.0276999999999993E-2</c:v>
                </c:pt>
                <c:pt idx="10816">
                  <c:v>-4.1324499999999986E-2</c:v>
                </c:pt>
                <c:pt idx="10817">
                  <c:v>-4.2325999999999989E-2</c:v>
                </c:pt>
                <c:pt idx="10818">
                  <c:v>-4.336149999999999E-2</c:v>
                </c:pt>
                <c:pt idx="10819">
                  <c:v>-4.4356999999999987E-2</c:v>
                </c:pt>
                <c:pt idx="10820">
                  <c:v>-4.5341499999999986E-2</c:v>
                </c:pt>
                <c:pt idx="10821">
                  <c:v>-4.6294999999999982E-2</c:v>
                </c:pt>
                <c:pt idx="10822">
                  <c:v>-4.7303499999999978E-2</c:v>
                </c:pt>
                <c:pt idx="10823">
                  <c:v>-4.8217499999999983E-2</c:v>
                </c:pt>
                <c:pt idx="10824">
                  <c:v>-4.923499999999998E-2</c:v>
                </c:pt>
                <c:pt idx="10825">
                  <c:v>-5.0139999999999976E-2</c:v>
                </c:pt>
                <c:pt idx="10826">
                  <c:v>-5.1120999999999972E-2</c:v>
                </c:pt>
                <c:pt idx="10827">
                  <c:v>-5.2067999999999975E-2</c:v>
                </c:pt>
                <c:pt idx="10828">
                  <c:v>-5.3018999999999969E-2</c:v>
                </c:pt>
                <c:pt idx="10829">
                  <c:v>-5.3900999999999977E-2</c:v>
                </c:pt>
                <c:pt idx="10830">
                  <c:v>-5.4807499999999988E-2</c:v>
                </c:pt>
                <c:pt idx="10831">
                  <c:v>-5.5809499999999984E-2</c:v>
                </c:pt>
                <c:pt idx="10832">
                  <c:v>-5.6675499999999983E-2</c:v>
                </c:pt>
                <c:pt idx="10833">
                  <c:v>-5.7592499999999977E-2</c:v>
                </c:pt>
                <c:pt idx="10834">
                  <c:v>-5.8461999999999986E-2</c:v>
                </c:pt>
                <c:pt idx="10835">
                  <c:v>-5.9389499999999977E-2</c:v>
                </c:pt>
                <c:pt idx="10836">
                  <c:v>-6.0233999999999982E-2</c:v>
                </c:pt>
                <c:pt idx="10837">
                  <c:v>-6.1081499999999976E-2</c:v>
                </c:pt>
                <c:pt idx="10838">
                  <c:v>-6.1958499999999972E-2</c:v>
                </c:pt>
                <c:pt idx="10839">
                  <c:v>-6.2890499999999974E-2</c:v>
                </c:pt>
                <c:pt idx="10840">
                  <c:v>-6.3730499999999982E-2</c:v>
                </c:pt>
                <c:pt idx="10841">
                  <c:v>-6.4592499999999983E-2</c:v>
                </c:pt>
                <c:pt idx="10842">
                  <c:v>-6.5451499999999982E-2</c:v>
                </c:pt>
                <c:pt idx="10843">
                  <c:v>-6.6285499999999983E-2</c:v>
                </c:pt>
                <c:pt idx="10844">
                  <c:v>-6.7154499999999992E-2</c:v>
                </c:pt>
                <c:pt idx="10845">
                  <c:v>-6.8009499999999987E-2</c:v>
                </c:pt>
                <c:pt idx="10846">
                  <c:v>-6.881799999999999E-2</c:v>
                </c:pt>
                <c:pt idx="10847">
                  <c:v>-6.9648499999999988E-2</c:v>
                </c:pt>
                <c:pt idx="10848">
                  <c:v>-7.0486499999999994E-2</c:v>
                </c:pt>
                <c:pt idx="10849">
                  <c:v>-7.1294499999999997E-2</c:v>
                </c:pt>
                <c:pt idx="10850">
                  <c:v>-7.2061500000000001E-2</c:v>
                </c:pt>
                <c:pt idx="10851">
                  <c:v>-7.2886999999999993E-2</c:v>
                </c:pt>
                <c:pt idx="10852">
                  <c:v>-7.3726999999999987E-2</c:v>
                </c:pt>
                <c:pt idx="10853">
                  <c:v>-7.4492500000000003E-2</c:v>
                </c:pt>
                <c:pt idx="10854">
                  <c:v>-7.5316999999999995E-2</c:v>
                </c:pt>
                <c:pt idx="10855">
                  <c:v>-7.6084999999999986E-2</c:v>
                </c:pt>
                <c:pt idx="10856">
                  <c:v>-7.689749999999998E-2</c:v>
                </c:pt>
                <c:pt idx="10857">
                  <c:v>-7.768499999999999E-2</c:v>
                </c:pt>
                <c:pt idx="10858">
                  <c:v>-7.8482499999999997E-2</c:v>
                </c:pt>
                <c:pt idx="10859">
                  <c:v>-7.9259499999999997E-2</c:v>
                </c:pt>
                <c:pt idx="10860">
                  <c:v>-8.0025999999999986E-2</c:v>
                </c:pt>
                <c:pt idx="10861">
                  <c:v>-8.0789999999999987E-2</c:v>
                </c:pt>
                <c:pt idx="10862">
                  <c:v>-8.1559499999999993E-2</c:v>
                </c:pt>
                <c:pt idx="10863">
                  <c:v>-8.2339499999999982E-2</c:v>
                </c:pt>
                <c:pt idx="10864">
                  <c:v>-8.3089499999999983E-2</c:v>
                </c:pt>
                <c:pt idx="10865">
                  <c:v>-8.381799999999999E-2</c:v>
                </c:pt>
                <c:pt idx="10866">
                  <c:v>-8.455749999999998E-2</c:v>
                </c:pt>
                <c:pt idx="10867">
                  <c:v>-8.5299999999999973E-2</c:v>
                </c:pt>
                <c:pt idx="10868">
                  <c:v>-8.6027999999999979E-2</c:v>
                </c:pt>
                <c:pt idx="10869">
                  <c:v>-8.6756499999999986E-2</c:v>
                </c:pt>
                <c:pt idx="10870">
                  <c:v>-8.7455999999999978E-2</c:v>
                </c:pt>
                <c:pt idx="10871">
                  <c:v>-8.8170499999999971E-2</c:v>
                </c:pt>
                <c:pt idx="10872">
                  <c:v>-8.8884999999999964E-2</c:v>
                </c:pt>
                <c:pt idx="10873">
                  <c:v>-8.9555999999999955E-2</c:v>
                </c:pt>
                <c:pt idx="10874">
                  <c:v>-9.0244499999999964E-2</c:v>
                </c:pt>
                <c:pt idx="10875">
                  <c:v>-9.0899499999999953E-2</c:v>
                </c:pt>
                <c:pt idx="10876">
                  <c:v>-9.1576999999999964E-2</c:v>
                </c:pt>
                <c:pt idx="10877">
                  <c:v>-9.2261999999999969E-2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F6A-410B-8E98-069278FFE6E4}"/>
            </c:ext>
          </c:extLst>
        </c:ser>
        <c:ser>
          <c:idx val="3"/>
          <c:order val="3"/>
          <c:tx>
            <c:strRef>
              <c:f>'DO to 612A'!$BE$1</c:f>
              <c:strCache>
                <c:ptCount val="1"/>
                <c:pt idx="0">
                  <c:v>Disk-1_In, 612 A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'DO to 612A'!$C$4:$C$10881</c:f>
              <c:numCache>
                <c:formatCode>General</c:formatCode>
                <c:ptCount val="10878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  <c:pt idx="10719">
                  <c:v>604.96137999999996</c:v>
                </c:pt>
                <c:pt idx="10720">
                  <c:v>605.00765999999999</c:v>
                </c:pt>
                <c:pt idx="10721">
                  <c:v>604.98481000000004</c:v>
                </c:pt>
                <c:pt idx="10722">
                  <c:v>605.05519000000004</c:v>
                </c:pt>
                <c:pt idx="10723">
                  <c:v>605.07003999999995</c:v>
                </c:pt>
                <c:pt idx="10724">
                  <c:v>605.15632000000005</c:v>
                </c:pt>
                <c:pt idx="10725">
                  <c:v>605.27000999999996</c:v>
                </c:pt>
                <c:pt idx="10726">
                  <c:v>605.31484</c:v>
                </c:pt>
                <c:pt idx="10727">
                  <c:v>605.36878000000002</c:v>
                </c:pt>
                <c:pt idx="10728">
                  <c:v>605.39102000000003</c:v>
                </c:pt>
                <c:pt idx="10729">
                  <c:v>605.44685000000004</c:v>
                </c:pt>
                <c:pt idx="10730">
                  <c:v>605.50134000000003</c:v>
                </c:pt>
                <c:pt idx="10731">
                  <c:v>605.56691999999998</c:v>
                </c:pt>
                <c:pt idx="10732">
                  <c:v>605.60324000000003</c:v>
                </c:pt>
                <c:pt idx="10733">
                  <c:v>605.63252</c:v>
                </c:pt>
                <c:pt idx="10734">
                  <c:v>605.67742999999996</c:v>
                </c:pt>
                <c:pt idx="10735">
                  <c:v>605.72191999999995</c:v>
                </c:pt>
                <c:pt idx="10736">
                  <c:v>605.76008999999999</c:v>
                </c:pt>
                <c:pt idx="10737">
                  <c:v>605.84860000000003</c:v>
                </c:pt>
                <c:pt idx="10738">
                  <c:v>605.91323999999997</c:v>
                </c:pt>
                <c:pt idx="10739">
                  <c:v>605.95579999999995</c:v>
                </c:pt>
                <c:pt idx="10740">
                  <c:v>606.01941999999997</c:v>
                </c:pt>
                <c:pt idx="10741">
                  <c:v>606.07542000000001</c:v>
                </c:pt>
                <c:pt idx="10742">
                  <c:v>606.11118999999997</c:v>
                </c:pt>
                <c:pt idx="10743">
                  <c:v>606.16264000000001</c:v>
                </c:pt>
                <c:pt idx="10744">
                  <c:v>606.24179000000004</c:v>
                </c:pt>
                <c:pt idx="10745">
                  <c:v>606.26022</c:v>
                </c:pt>
                <c:pt idx="10746">
                  <c:v>606.26682000000005</c:v>
                </c:pt>
                <c:pt idx="10747">
                  <c:v>606.33063000000004</c:v>
                </c:pt>
                <c:pt idx="10748">
                  <c:v>606.37843999999996</c:v>
                </c:pt>
                <c:pt idx="10749">
                  <c:v>606.48154</c:v>
                </c:pt>
                <c:pt idx="10750">
                  <c:v>606.51133000000004</c:v>
                </c:pt>
                <c:pt idx="10751">
                  <c:v>606.56002999999998</c:v>
                </c:pt>
                <c:pt idx="10752">
                  <c:v>606.60149000000001</c:v>
                </c:pt>
                <c:pt idx="10753">
                  <c:v>606.65030999999999</c:v>
                </c:pt>
                <c:pt idx="10754">
                  <c:v>606.69925000000001</c:v>
                </c:pt>
                <c:pt idx="10755">
                  <c:v>606.76103999999998</c:v>
                </c:pt>
                <c:pt idx="10756">
                  <c:v>606.83149000000003</c:v>
                </c:pt>
                <c:pt idx="10757">
                  <c:v>606.85527000000002</c:v>
                </c:pt>
                <c:pt idx="10758">
                  <c:v>606.88819999999998</c:v>
                </c:pt>
                <c:pt idx="10759">
                  <c:v>606.91476</c:v>
                </c:pt>
                <c:pt idx="10760">
                  <c:v>606.94564000000003</c:v>
                </c:pt>
                <c:pt idx="10761">
                  <c:v>607.00084000000004</c:v>
                </c:pt>
                <c:pt idx="10762">
                  <c:v>607.09731999999997</c:v>
                </c:pt>
                <c:pt idx="10763">
                  <c:v>607.12624000000005</c:v>
                </c:pt>
                <c:pt idx="10764">
                  <c:v>607.20276999999999</c:v>
                </c:pt>
                <c:pt idx="10765">
                  <c:v>607.26590999999996</c:v>
                </c:pt>
                <c:pt idx="10766">
                  <c:v>607.28749000000005</c:v>
                </c:pt>
                <c:pt idx="10767">
                  <c:v>607.31886999999995</c:v>
                </c:pt>
                <c:pt idx="10768">
                  <c:v>607.40878999999995</c:v>
                </c:pt>
                <c:pt idx="10769">
                  <c:v>607.43380999999999</c:v>
                </c:pt>
                <c:pt idx="10770">
                  <c:v>607.44444999999996</c:v>
                </c:pt>
                <c:pt idx="10771">
                  <c:v>607.50193999999999</c:v>
                </c:pt>
                <c:pt idx="10772">
                  <c:v>607.54549999999995</c:v>
                </c:pt>
                <c:pt idx="10773">
                  <c:v>607.64322000000004</c:v>
                </c:pt>
                <c:pt idx="10774">
                  <c:v>607.68715999999995</c:v>
                </c:pt>
                <c:pt idx="10775">
                  <c:v>607.72421999999995</c:v>
                </c:pt>
                <c:pt idx="10776">
                  <c:v>607.77889000000005</c:v>
                </c:pt>
                <c:pt idx="10777">
                  <c:v>607.84231999999997</c:v>
                </c:pt>
                <c:pt idx="10778">
                  <c:v>607.89720999999997</c:v>
                </c:pt>
                <c:pt idx="10779">
                  <c:v>607.94096999999999</c:v>
                </c:pt>
                <c:pt idx="10780">
                  <c:v>607.99359000000004</c:v>
                </c:pt>
                <c:pt idx="10781">
                  <c:v>608.04440999999997</c:v>
                </c:pt>
                <c:pt idx="10782">
                  <c:v>608.04235000000006</c:v>
                </c:pt>
                <c:pt idx="10783">
                  <c:v>608.07761000000005</c:v>
                </c:pt>
                <c:pt idx="10784">
                  <c:v>608.10154</c:v>
                </c:pt>
                <c:pt idx="10785">
                  <c:v>608.21758999999997</c:v>
                </c:pt>
                <c:pt idx="10786">
                  <c:v>608.29223999999999</c:v>
                </c:pt>
                <c:pt idx="10787">
                  <c:v>608.33741999999995</c:v>
                </c:pt>
                <c:pt idx="10788">
                  <c:v>608.39801999999997</c:v>
                </c:pt>
                <c:pt idx="10789">
                  <c:v>608.41007999999999</c:v>
                </c:pt>
                <c:pt idx="10790">
                  <c:v>608.50390000000004</c:v>
                </c:pt>
                <c:pt idx="10791">
                  <c:v>608.53962999999999</c:v>
                </c:pt>
                <c:pt idx="10792">
                  <c:v>608.61102000000005</c:v>
                </c:pt>
                <c:pt idx="10793">
                  <c:v>608.63405</c:v>
                </c:pt>
                <c:pt idx="10794">
                  <c:v>608.65349000000003</c:v>
                </c:pt>
                <c:pt idx="10795">
                  <c:v>608.63655000000006</c:v>
                </c:pt>
                <c:pt idx="10796">
                  <c:v>608.69419000000005</c:v>
                </c:pt>
                <c:pt idx="10797">
                  <c:v>608.81536000000006</c:v>
                </c:pt>
                <c:pt idx="10798">
                  <c:v>608.87303999999995</c:v>
                </c:pt>
                <c:pt idx="10799">
                  <c:v>608.91502000000003</c:v>
                </c:pt>
                <c:pt idx="10800">
                  <c:v>608.97892000000002</c:v>
                </c:pt>
                <c:pt idx="10801">
                  <c:v>609.07002999999997</c:v>
                </c:pt>
                <c:pt idx="10802">
                  <c:v>609.13287000000003</c:v>
                </c:pt>
                <c:pt idx="10803">
                  <c:v>609.16544999999996</c:v>
                </c:pt>
                <c:pt idx="10804">
                  <c:v>609.22329000000002</c:v>
                </c:pt>
                <c:pt idx="10805">
                  <c:v>609.19451000000004</c:v>
                </c:pt>
                <c:pt idx="10806">
                  <c:v>609.21157000000005</c:v>
                </c:pt>
                <c:pt idx="10807">
                  <c:v>609.28029000000004</c:v>
                </c:pt>
                <c:pt idx="10808">
                  <c:v>609.31979999999999</c:v>
                </c:pt>
                <c:pt idx="10809">
                  <c:v>609.43542000000002</c:v>
                </c:pt>
                <c:pt idx="10810">
                  <c:v>609.48176000000001</c:v>
                </c:pt>
                <c:pt idx="10811">
                  <c:v>609.54760999999996</c:v>
                </c:pt>
                <c:pt idx="10812">
                  <c:v>609.61220000000003</c:v>
                </c:pt>
                <c:pt idx="10813">
                  <c:v>609.65404000000001</c:v>
                </c:pt>
                <c:pt idx="10814">
                  <c:v>609.71322999999995</c:v>
                </c:pt>
                <c:pt idx="10815">
                  <c:v>609.76112999999998</c:v>
                </c:pt>
                <c:pt idx="10816">
                  <c:v>609.79836</c:v>
                </c:pt>
                <c:pt idx="10817">
                  <c:v>609.79150000000004</c:v>
                </c:pt>
                <c:pt idx="10818">
                  <c:v>609.77907000000005</c:v>
                </c:pt>
                <c:pt idx="10819">
                  <c:v>609.84475999999995</c:v>
                </c:pt>
                <c:pt idx="10820">
                  <c:v>609.92400999999995</c:v>
                </c:pt>
                <c:pt idx="10821">
                  <c:v>610.02737999999999</c:v>
                </c:pt>
                <c:pt idx="10822">
                  <c:v>610.05647999999997</c:v>
                </c:pt>
                <c:pt idx="10823">
                  <c:v>610.14791000000002</c:v>
                </c:pt>
                <c:pt idx="10824">
                  <c:v>610.18763000000001</c:v>
                </c:pt>
                <c:pt idx="10825">
                  <c:v>610.25531000000001</c:v>
                </c:pt>
                <c:pt idx="10826">
                  <c:v>610.30367999999999</c:v>
                </c:pt>
                <c:pt idx="10827">
                  <c:v>610.37468999999999</c:v>
                </c:pt>
                <c:pt idx="10828">
                  <c:v>610.41737999999998</c:v>
                </c:pt>
                <c:pt idx="10829">
                  <c:v>610.45464000000004</c:v>
                </c:pt>
                <c:pt idx="10830">
                  <c:v>610.44755999999995</c:v>
                </c:pt>
                <c:pt idx="10831">
                  <c:v>610.46190000000001</c:v>
                </c:pt>
                <c:pt idx="10832">
                  <c:v>610.54629</c:v>
                </c:pt>
                <c:pt idx="10833">
                  <c:v>610.64138000000003</c:v>
                </c:pt>
                <c:pt idx="10834">
                  <c:v>610.67017999999996</c:v>
                </c:pt>
                <c:pt idx="10835">
                  <c:v>610.69439999999997</c:v>
                </c:pt>
                <c:pt idx="10836">
                  <c:v>610.76601000000005</c:v>
                </c:pt>
                <c:pt idx="10837">
                  <c:v>610.82057999999995</c:v>
                </c:pt>
                <c:pt idx="10838">
                  <c:v>610.87413000000004</c:v>
                </c:pt>
                <c:pt idx="10839">
                  <c:v>610.91281000000004</c:v>
                </c:pt>
                <c:pt idx="10840">
                  <c:v>610.98095000000001</c:v>
                </c:pt>
                <c:pt idx="10841">
                  <c:v>610.95961</c:v>
                </c:pt>
                <c:pt idx="10842">
                  <c:v>611.04391999999996</c:v>
                </c:pt>
                <c:pt idx="10843">
                  <c:v>611.05179999999996</c:v>
                </c:pt>
                <c:pt idx="10844">
                  <c:v>611.07601</c:v>
                </c:pt>
                <c:pt idx="10845">
                  <c:v>611.21929</c:v>
                </c:pt>
                <c:pt idx="10846">
                  <c:v>611.23062000000004</c:v>
                </c:pt>
                <c:pt idx="10847">
                  <c:v>611.29109000000005</c:v>
                </c:pt>
                <c:pt idx="10848">
                  <c:v>611.31924000000004</c:v>
                </c:pt>
                <c:pt idx="10849">
                  <c:v>611.41575</c:v>
                </c:pt>
                <c:pt idx="10850">
                  <c:v>611.46456999999998</c:v>
                </c:pt>
                <c:pt idx="10851">
                  <c:v>611.50306999999998</c:v>
                </c:pt>
                <c:pt idx="10852">
                  <c:v>611.55143999999996</c:v>
                </c:pt>
                <c:pt idx="10853">
                  <c:v>611.62039000000004</c:v>
                </c:pt>
                <c:pt idx="10854">
                  <c:v>611.64229999999998</c:v>
                </c:pt>
                <c:pt idx="10855">
                  <c:v>611.65179999999998</c:v>
                </c:pt>
                <c:pt idx="10856">
                  <c:v>611.69615999999996</c:v>
                </c:pt>
                <c:pt idx="10857">
                  <c:v>611.80836999999997</c:v>
                </c:pt>
                <c:pt idx="10858">
                  <c:v>611.86400000000003</c:v>
                </c:pt>
                <c:pt idx="10859">
                  <c:v>611.91858000000002</c:v>
                </c:pt>
                <c:pt idx="10860">
                  <c:v>611.96808999999996</c:v>
                </c:pt>
                <c:pt idx="10861">
                  <c:v>612.01391999999998</c:v>
                </c:pt>
                <c:pt idx="10862">
                  <c:v>612.07506999999998</c:v>
                </c:pt>
                <c:pt idx="10863">
                  <c:v>612.13279</c:v>
                </c:pt>
                <c:pt idx="10864">
                  <c:v>612.19242999999994</c:v>
                </c:pt>
                <c:pt idx="10865">
                  <c:v>612.17195000000004</c:v>
                </c:pt>
                <c:pt idx="10866">
                  <c:v>612.18970000000002</c:v>
                </c:pt>
                <c:pt idx="10867">
                  <c:v>612.26634999999999</c:v>
                </c:pt>
                <c:pt idx="10868">
                  <c:v>612.28597000000002</c:v>
                </c:pt>
                <c:pt idx="10869">
                  <c:v>612.41607999999997</c:v>
                </c:pt>
                <c:pt idx="10870">
                  <c:v>612.46088999999995</c:v>
                </c:pt>
                <c:pt idx="10871">
                  <c:v>612.51828999999998</c:v>
                </c:pt>
                <c:pt idx="10872">
                  <c:v>612.55971</c:v>
                </c:pt>
                <c:pt idx="10873">
                  <c:v>612.59725000000003</c:v>
                </c:pt>
                <c:pt idx="10874">
                  <c:v>612.65759000000003</c:v>
                </c:pt>
                <c:pt idx="10875">
                  <c:v>612.71632</c:v>
                </c:pt>
                <c:pt idx="10876">
                  <c:v>612.75233000000003</c:v>
                </c:pt>
                <c:pt idx="10877">
                  <c:v>612.78228000000001</c:v>
                </c:pt>
              </c:numCache>
            </c:numRef>
          </c:xVal>
          <c:yVal>
            <c:numRef>
              <c:f>'DO to 612A'!$BE$4:$BE$10881</c:f>
              <c:numCache>
                <c:formatCode>General</c:formatCode>
                <c:ptCount val="10878"/>
                <c:pt idx="0">
                  <c:v>-5.8275500000000015E-2</c:v>
                </c:pt>
                <c:pt idx="1">
                  <c:v>-5.8280000000000012E-2</c:v>
                </c:pt>
                <c:pt idx="2">
                  <c:v>-5.8297500000000016E-2</c:v>
                </c:pt>
                <c:pt idx="3">
                  <c:v>-5.8314000000000019E-2</c:v>
                </c:pt>
                <c:pt idx="4">
                  <c:v>-5.8310500000000015E-2</c:v>
                </c:pt>
                <c:pt idx="5">
                  <c:v>-5.8351000000000014E-2</c:v>
                </c:pt>
                <c:pt idx="6">
                  <c:v>-5.8377500000000006E-2</c:v>
                </c:pt>
                <c:pt idx="7">
                  <c:v>-5.839900000000002E-2</c:v>
                </c:pt>
                <c:pt idx="8">
                  <c:v>-5.8431500000000011E-2</c:v>
                </c:pt>
                <c:pt idx="9">
                  <c:v>-5.8438500000000018E-2</c:v>
                </c:pt>
                <c:pt idx="10">
                  <c:v>-5.8467500000000013E-2</c:v>
                </c:pt>
                <c:pt idx="11">
                  <c:v>-5.8469500000000015E-2</c:v>
                </c:pt>
                <c:pt idx="12">
                  <c:v>-5.847450000000002E-2</c:v>
                </c:pt>
                <c:pt idx="13">
                  <c:v>-5.8493000000000024E-2</c:v>
                </c:pt>
                <c:pt idx="14">
                  <c:v>-5.8495500000000013E-2</c:v>
                </c:pt>
                <c:pt idx="15">
                  <c:v>-5.8519500000000016E-2</c:v>
                </c:pt>
                <c:pt idx="16">
                  <c:v>-5.8514500000000018E-2</c:v>
                </c:pt>
                <c:pt idx="17">
                  <c:v>-5.850250000000002E-2</c:v>
                </c:pt>
                <c:pt idx="18">
                  <c:v>-5.8491000000000015E-2</c:v>
                </c:pt>
                <c:pt idx="19">
                  <c:v>-5.8528500000000004E-2</c:v>
                </c:pt>
                <c:pt idx="20">
                  <c:v>-5.8495000000000005E-2</c:v>
                </c:pt>
                <c:pt idx="21">
                  <c:v>-5.8570500000000011E-2</c:v>
                </c:pt>
                <c:pt idx="22">
                  <c:v>-5.8538000000000014E-2</c:v>
                </c:pt>
                <c:pt idx="23">
                  <c:v>-5.8555000000000017E-2</c:v>
                </c:pt>
                <c:pt idx="24">
                  <c:v>-5.8532000000000022E-2</c:v>
                </c:pt>
                <c:pt idx="25">
                  <c:v>-5.8584000000000011E-2</c:v>
                </c:pt>
                <c:pt idx="26">
                  <c:v>-5.8593500000000007E-2</c:v>
                </c:pt>
                <c:pt idx="27">
                  <c:v>-5.8596000000000009E-2</c:v>
                </c:pt>
                <c:pt idx="28">
                  <c:v>-5.8628000000000006E-2</c:v>
                </c:pt>
                <c:pt idx="29">
                  <c:v>-5.8622500000000001E-2</c:v>
                </c:pt>
                <c:pt idx="30">
                  <c:v>-5.8627000000000012E-2</c:v>
                </c:pt>
                <c:pt idx="31">
                  <c:v>-5.8650500000000022E-2</c:v>
                </c:pt>
                <c:pt idx="32">
                  <c:v>-5.8713500000000016E-2</c:v>
                </c:pt>
                <c:pt idx="33">
                  <c:v>-5.8767500000000014E-2</c:v>
                </c:pt>
                <c:pt idx="34">
                  <c:v>-5.8796500000000008E-2</c:v>
                </c:pt>
                <c:pt idx="35">
                  <c:v>-5.8799000000000011E-2</c:v>
                </c:pt>
                <c:pt idx="36">
                  <c:v>-5.886050000000001E-2</c:v>
                </c:pt>
                <c:pt idx="37">
                  <c:v>-5.879100000000001E-2</c:v>
                </c:pt>
                <c:pt idx="38">
                  <c:v>-5.8890499999999998E-2</c:v>
                </c:pt>
                <c:pt idx="39">
                  <c:v>-5.8927000000000007E-2</c:v>
                </c:pt>
                <c:pt idx="40">
                  <c:v>-5.8925500000000006E-2</c:v>
                </c:pt>
                <c:pt idx="41">
                  <c:v>-5.8882500000000004E-2</c:v>
                </c:pt>
                <c:pt idx="42">
                  <c:v>-5.89335E-2</c:v>
                </c:pt>
                <c:pt idx="43">
                  <c:v>-5.8949500000000009E-2</c:v>
                </c:pt>
                <c:pt idx="44">
                  <c:v>-5.895149999999999E-2</c:v>
                </c:pt>
                <c:pt idx="45">
                  <c:v>-5.8983999999999988E-2</c:v>
                </c:pt>
                <c:pt idx="46">
                  <c:v>-5.8988999999999986E-2</c:v>
                </c:pt>
                <c:pt idx="47">
                  <c:v>-5.8983999999999995E-2</c:v>
                </c:pt>
                <c:pt idx="48">
                  <c:v>-5.8997499999999994E-2</c:v>
                </c:pt>
                <c:pt idx="49">
                  <c:v>-5.9009499999999993E-2</c:v>
                </c:pt>
                <c:pt idx="50">
                  <c:v>-5.8982999999999987E-2</c:v>
                </c:pt>
                <c:pt idx="51">
                  <c:v>-5.8967999999999993E-2</c:v>
                </c:pt>
                <c:pt idx="52">
                  <c:v>-5.892349999999999E-2</c:v>
                </c:pt>
                <c:pt idx="53">
                  <c:v>-5.8910499999999991E-2</c:v>
                </c:pt>
                <c:pt idx="54">
                  <c:v>-5.8869499999999991E-2</c:v>
                </c:pt>
                <c:pt idx="55">
                  <c:v>-5.881999999999999E-2</c:v>
                </c:pt>
                <c:pt idx="56">
                  <c:v>-5.8793499999999985E-2</c:v>
                </c:pt>
                <c:pt idx="57">
                  <c:v>-5.8807499999999992E-2</c:v>
                </c:pt>
                <c:pt idx="58">
                  <c:v>-5.8796999999999988E-2</c:v>
                </c:pt>
                <c:pt idx="59">
                  <c:v>-5.882649999999999E-2</c:v>
                </c:pt>
                <c:pt idx="60">
                  <c:v>-5.8849999999999986E-2</c:v>
                </c:pt>
                <c:pt idx="61">
                  <c:v>-5.8816999999999987E-2</c:v>
                </c:pt>
                <c:pt idx="62">
                  <c:v>-5.8805499999999983E-2</c:v>
                </c:pt>
                <c:pt idx="63">
                  <c:v>-5.8822999999999979E-2</c:v>
                </c:pt>
                <c:pt idx="64">
                  <c:v>-5.8809999999999987E-2</c:v>
                </c:pt>
                <c:pt idx="65">
                  <c:v>-5.8885499999999986E-2</c:v>
                </c:pt>
                <c:pt idx="66">
                  <c:v>-5.8901999999999975E-2</c:v>
                </c:pt>
                <c:pt idx="67">
                  <c:v>-5.891099999999997E-2</c:v>
                </c:pt>
                <c:pt idx="68">
                  <c:v>-5.8907499999999981E-2</c:v>
                </c:pt>
                <c:pt idx="69">
                  <c:v>-5.894099999999998E-2</c:v>
                </c:pt>
                <c:pt idx="70">
                  <c:v>-5.8983999999999981E-2</c:v>
                </c:pt>
                <c:pt idx="71">
                  <c:v>-5.8981499999999985E-2</c:v>
                </c:pt>
                <c:pt idx="72">
                  <c:v>-5.9016999999999972E-2</c:v>
                </c:pt>
                <c:pt idx="73">
                  <c:v>-5.9027499999999983E-2</c:v>
                </c:pt>
                <c:pt idx="74">
                  <c:v>-5.9051999999999973E-2</c:v>
                </c:pt>
                <c:pt idx="75">
                  <c:v>-5.9129999999999967E-2</c:v>
                </c:pt>
                <c:pt idx="76">
                  <c:v>-5.9139999999999977E-2</c:v>
                </c:pt>
                <c:pt idx="77">
                  <c:v>-5.9130499999999982E-2</c:v>
                </c:pt>
                <c:pt idx="78">
                  <c:v>-5.911749999999999E-2</c:v>
                </c:pt>
                <c:pt idx="79">
                  <c:v>-5.9134999999999993E-2</c:v>
                </c:pt>
                <c:pt idx="80">
                  <c:v>-5.9216499999999998E-2</c:v>
                </c:pt>
                <c:pt idx="81">
                  <c:v>-5.9233999999999988E-2</c:v>
                </c:pt>
                <c:pt idx="82">
                  <c:v>-5.9215999999999991E-2</c:v>
                </c:pt>
                <c:pt idx="83">
                  <c:v>-5.9188499999999991E-2</c:v>
                </c:pt>
                <c:pt idx="84">
                  <c:v>-5.9246500000000001E-2</c:v>
                </c:pt>
                <c:pt idx="85">
                  <c:v>-5.92805E-2</c:v>
                </c:pt>
                <c:pt idx="86">
                  <c:v>-5.9324000000000016E-2</c:v>
                </c:pt>
                <c:pt idx="87">
                  <c:v>-5.9369000000000012E-2</c:v>
                </c:pt>
                <c:pt idx="88">
                  <c:v>-5.9372000000000008E-2</c:v>
                </c:pt>
                <c:pt idx="89">
                  <c:v>-5.9371500000000008E-2</c:v>
                </c:pt>
                <c:pt idx="90">
                  <c:v>-5.9387000000000016E-2</c:v>
                </c:pt>
                <c:pt idx="91">
                  <c:v>-5.9375000000000018E-2</c:v>
                </c:pt>
                <c:pt idx="92">
                  <c:v>-5.9369500000000033E-2</c:v>
                </c:pt>
                <c:pt idx="93">
                  <c:v>-5.9360000000000024E-2</c:v>
                </c:pt>
                <c:pt idx="94">
                  <c:v>-5.9364000000000014E-2</c:v>
                </c:pt>
                <c:pt idx="95">
                  <c:v>-5.9352500000000016E-2</c:v>
                </c:pt>
                <c:pt idx="96">
                  <c:v>-5.9331500000000009E-2</c:v>
                </c:pt>
                <c:pt idx="97">
                  <c:v>-5.9353000000000017E-2</c:v>
                </c:pt>
                <c:pt idx="98">
                  <c:v>-5.9379500000000016E-2</c:v>
                </c:pt>
                <c:pt idx="99">
                  <c:v>-5.9389000000000011E-2</c:v>
                </c:pt>
                <c:pt idx="100">
                  <c:v>-5.9349000000000006E-2</c:v>
                </c:pt>
                <c:pt idx="101">
                  <c:v>-5.9381500000000004E-2</c:v>
                </c:pt>
                <c:pt idx="102">
                  <c:v>-5.9343500000000014E-2</c:v>
                </c:pt>
                <c:pt idx="103">
                  <c:v>-5.9334000000000005E-2</c:v>
                </c:pt>
                <c:pt idx="104">
                  <c:v>-5.9290500000000017E-2</c:v>
                </c:pt>
                <c:pt idx="105">
                  <c:v>-5.9336500000000021E-2</c:v>
                </c:pt>
                <c:pt idx="106">
                  <c:v>-5.9314500000000034E-2</c:v>
                </c:pt>
                <c:pt idx="107">
                  <c:v>-5.9265500000000033E-2</c:v>
                </c:pt>
                <c:pt idx="108">
                  <c:v>-5.921350000000003E-2</c:v>
                </c:pt>
                <c:pt idx="109">
                  <c:v>-5.9205000000000035E-2</c:v>
                </c:pt>
                <c:pt idx="110">
                  <c:v>-5.9143500000000022E-2</c:v>
                </c:pt>
                <c:pt idx="111">
                  <c:v>-5.9086000000000027E-2</c:v>
                </c:pt>
                <c:pt idx="112">
                  <c:v>-5.9045500000000029E-2</c:v>
                </c:pt>
                <c:pt idx="113">
                  <c:v>-5.9009500000000034E-2</c:v>
                </c:pt>
                <c:pt idx="114">
                  <c:v>-5.8964500000000031E-2</c:v>
                </c:pt>
                <c:pt idx="115">
                  <c:v>-5.8947000000000027E-2</c:v>
                </c:pt>
                <c:pt idx="116">
                  <c:v>-5.8971000000000044E-2</c:v>
                </c:pt>
                <c:pt idx="117">
                  <c:v>-5.8936000000000037E-2</c:v>
                </c:pt>
                <c:pt idx="118">
                  <c:v>-5.8926000000000034E-2</c:v>
                </c:pt>
                <c:pt idx="119">
                  <c:v>-5.886700000000003E-2</c:v>
                </c:pt>
                <c:pt idx="120">
                  <c:v>-5.8849500000000027E-2</c:v>
                </c:pt>
                <c:pt idx="121">
                  <c:v>-5.8722000000000031E-2</c:v>
                </c:pt>
                <c:pt idx="122">
                  <c:v>-5.8673000000000031E-2</c:v>
                </c:pt>
                <c:pt idx="123">
                  <c:v>-5.8643500000000029E-2</c:v>
                </c:pt>
                <c:pt idx="124">
                  <c:v>-5.8612000000000025E-2</c:v>
                </c:pt>
                <c:pt idx="125">
                  <c:v>-5.8629500000000029E-2</c:v>
                </c:pt>
                <c:pt idx="126">
                  <c:v>-5.864200000000002E-2</c:v>
                </c:pt>
                <c:pt idx="127">
                  <c:v>-5.8597500000000025E-2</c:v>
                </c:pt>
                <c:pt idx="128">
                  <c:v>-5.8574500000000029E-2</c:v>
                </c:pt>
                <c:pt idx="129">
                  <c:v>-5.8556000000000025E-2</c:v>
                </c:pt>
                <c:pt idx="130">
                  <c:v>-5.8537000000000027E-2</c:v>
                </c:pt>
                <c:pt idx="131">
                  <c:v>-5.8521500000000025E-2</c:v>
                </c:pt>
                <c:pt idx="132">
                  <c:v>-5.8531500000000028E-2</c:v>
                </c:pt>
                <c:pt idx="133">
                  <c:v>-5.8507000000000024E-2</c:v>
                </c:pt>
                <c:pt idx="134">
                  <c:v>-5.8489500000000021E-2</c:v>
                </c:pt>
                <c:pt idx="135">
                  <c:v>-5.8453500000000026E-2</c:v>
                </c:pt>
                <c:pt idx="136">
                  <c:v>-5.8426000000000027E-2</c:v>
                </c:pt>
                <c:pt idx="137">
                  <c:v>-5.8346500000000023E-2</c:v>
                </c:pt>
                <c:pt idx="138">
                  <c:v>-5.8284500000000017E-2</c:v>
                </c:pt>
                <c:pt idx="139">
                  <c:v>-5.8225000000000027E-2</c:v>
                </c:pt>
                <c:pt idx="140">
                  <c:v>-5.813850000000001E-2</c:v>
                </c:pt>
                <c:pt idx="141">
                  <c:v>-5.8040000000000022E-2</c:v>
                </c:pt>
                <c:pt idx="142">
                  <c:v>-5.7986000000000024E-2</c:v>
                </c:pt>
                <c:pt idx="143">
                  <c:v>-5.7935500000000022E-2</c:v>
                </c:pt>
                <c:pt idx="144">
                  <c:v>-5.7906000000000013E-2</c:v>
                </c:pt>
                <c:pt idx="145">
                  <c:v>-5.7848000000000004E-2</c:v>
                </c:pt>
                <c:pt idx="146">
                  <c:v>-5.7817500000000015E-2</c:v>
                </c:pt>
                <c:pt idx="147">
                  <c:v>-5.7737500000000018E-2</c:v>
                </c:pt>
                <c:pt idx="148">
                  <c:v>-5.7665000000000022E-2</c:v>
                </c:pt>
                <c:pt idx="149">
                  <c:v>-5.7586500000000027E-2</c:v>
                </c:pt>
                <c:pt idx="150">
                  <c:v>-5.7570000000000024E-2</c:v>
                </c:pt>
                <c:pt idx="151">
                  <c:v>-5.7532000000000021E-2</c:v>
                </c:pt>
                <c:pt idx="152">
                  <c:v>-5.7477000000000007E-2</c:v>
                </c:pt>
                <c:pt idx="153">
                  <c:v>-5.7474000000000004E-2</c:v>
                </c:pt>
                <c:pt idx="154">
                  <c:v>-5.7412500000000019E-2</c:v>
                </c:pt>
                <c:pt idx="155">
                  <c:v>-5.7344500000000014E-2</c:v>
                </c:pt>
                <c:pt idx="156">
                  <c:v>-5.732700000000001E-2</c:v>
                </c:pt>
                <c:pt idx="157">
                  <c:v>-5.7277500000000002E-2</c:v>
                </c:pt>
                <c:pt idx="158">
                  <c:v>-5.7204500000000005E-2</c:v>
                </c:pt>
                <c:pt idx="159">
                  <c:v>-5.7180500000000016E-2</c:v>
                </c:pt>
                <c:pt idx="160">
                  <c:v>-5.716750000000001E-2</c:v>
                </c:pt>
                <c:pt idx="161">
                  <c:v>-5.7102500000000014E-2</c:v>
                </c:pt>
                <c:pt idx="162">
                  <c:v>-5.7097500000000016E-2</c:v>
                </c:pt>
                <c:pt idx="163">
                  <c:v>-5.7024000000000005E-2</c:v>
                </c:pt>
                <c:pt idx="164">
                  <c:v>-5.6954000000000012E-2</c:v>
                </c:pt>
                <c:pt idx="165">
                  <c:v>-5.694500000000003E-2</c:v>
                </c:pt>
                <c:pt idx="166">
                  <c:v>-5.6895500000000022E-2</c:v>
                </c:pt>
                <c:pt idx="167">
                  <c:v>-5.6845000000000014E-2</c:v>
                </c:pt>
                <c:pt idx="168">
                  <c:v>-5.6746500000000012E-2</c:v>
                </c:pt>
                <c:pt idx="169">
                  <c:v>-5.668150000000001E-2</c:v>
                </c:pt>
                <c:pt idx="170">
                  <c:v>-5.6634000000000018E-2</c:v>
                </c:pt>
                <c:pt idx="171">
                  <c:v>-5.6564000000000024E-2</c:v>
                </c:pt>
                <c:pt idx="172">
                  <c:v>-5.6560000000000013E-2</c:v>
                </c:pt>
                <c:pt idx="173">
                  <c:v>-5.6465000000000022E-2</c:v>
                </c:pt>
                <c:pt idx="174">
                  <c:v>-5.6344500000000027E-2</c:v>
                </c:pt>
                <c:pt idx="175">
                  <c:v>-5.6252000000000024E-2</c:v>
                </c:pt>
                <c:pt idx="176">
                  <c:v>-5.6211500000000018E-2</c:v>
                </c:pt>
                <c:pt idx="177">
                  <c:v>-5.6211000000000018E-2</c:v>
                </c:pt>
                <c:pt idx="178">
                  <c:v>-5.6173000000000035E-2</c:v>
                </c:pt>
                <c:pt idx="179">
                  <c:v>-5.6135500000000026E-2</c:v>
                </c:pt>
                <c:pt idx="180">
                  <c:v>-5.6110000000000035E-2</c:v>
                </c:pt>
                <c:pt idx="181">
                  <c:v>-5.608400000000003E-2</c:v>
                </c:pt>
                <c:pt idx="182">
                  <c:v>-5.6031500000000033E-2</c:v>
                </c:pt>
                <c:pt idx="183">
                  <c:v>-5.5983000000000033E-2</c:v>
                </c:pt>
                <c:pt idx="184">
                  <c:v>-5.5921000000000026E-2</c:v>
                </c:pt>
                <c:pt idx="185">
                  <c:v>-5.5872500000000033E-2</c:v>
                </c:pt>
                <c:pt idx="186">
                  <c:v>-5.5802000000000039E-2</c:v>
                </c:pt>
                <c:pt idx="187">
                  <c:v>-5.5783500000000041E-2</c:v>
                </c:pt>
                <c:pt idx="188">
                  <c:v>-5.5736500000000043E-2</c:v>
                </c:pt>
                <c:pt idx="189">
                  <c:v>-5.5665000000000048E-2</c:v>
                </c:pt>
                <c:pt idx="190">
                  <c:v>-5.559750000000005E-2</c:v>
                </c:pt>
                <c:pt idx="191">
                  <c:v>-5.5553000000000033E-2</c:v>
                </c:pt>
                <c:pt idx="192">
                  <c:v>-5.5495500000000045E-2</c:v>
                </c:pt>
                <c:pt idx="193">
                  <c:v>-5.5442000000000047E-2</c:v>
                </c:pt>
                <c:pt idx="194">
                  <c:v>-5.5422000000000041E-2</c:v>
                </c:pt>
                <c:pt idx="195">
                  <c:v>-5.5398500000000045E-2</c:v>
                </c:pt>
                <c:pt idx="196">
                  <c:v>-5.5351500000000053E-2</c:v>
                </c:pt>
                <c:pt idx="197">
                  <c:v>-5.5316500000000053E-2</c:v>
                </c:pt>
                <c:pt idx="198">
                  <c:v>-5.5245500000000038E-2</c:v>
                </c:pt>
                <c:pt idx="199">
                  <c:v>-5.5197000000000045E-2</c:v>
                </c:pt>
                <c:pt idx="200">
                  <c:v>-5.5115500000000067E-2</c:v>
                </c:pt>
                <c:pt idx="201">
                  <c:v>-5.5040000000000068E-2</c:v>
                </c:pt>
                <c:pt idx="202">
                  <c:v>-5.4961500000000073E-2</c:v>
                </c:pt>
                <c:pt idx="203">
                  <c:v>-5.4909500000000069E-2</c:v>
                </c:pt>
                <c:pt idx="204">
                  <c:v>-5.4894500000000061E-2</c:v>
                </c:pt>
                <c:pt idx="205">
                  <c:v>-5.4787500000000051E-2</c:v>
                </c:pt>
                <c:pt idx="206">
                  <c:v>-5.4677000000000052E-2</c:v>
                </c:pt>
                <c:pt idx="207">
                  <c:v>-5.460600000000005E-2</c:v>
                </c:pt>
                <c:pt idx="208">
                  <c:v>-5.4549500000000029E-2</c:v>
                </c:pt>
                <c:pt idx="209">
                  <c:v>-5.4487000000000049E-2</c:v>
                </c:pt>
                <c:pt idx="210">
                  <c:v>-5.4441000000000052E-2</c:v>
                </c:pt>
                <c:pt idx="211">
                  <c:v>-5.4403500000000056E-2</c:v>
                </c:pt>
                <c:pt idx="212">
                  <c:v>-5.4371500000000052E-2</c:v>
                </c:pt>
                <c:pt idx="213">
                  <c:v>-5.4301500000000058E-2</c:v>
                </c:pt>
                <c:pt idx="214">
                  <c:v>-5.4270500000000055E-2</c:v>
                </c:pt>
                <c:pt idx="215">
                  <c:v>-5.423800000000005E-2</c:v>
                </c:pt>
                <c:pt idx="216">
                  <c:v>-5.416500000000006E-2</c:v>
                </c:pt>
                <c:pt idx="217">
                  <c:v>-5.4124500000000068E-2</c:v>
                </c:pt>
                <c:pt idx="218">
                  <c:v>-5.4099500000000057E-2</c:v>
                </c:pt>
                <c:pt idx="219">
                  <c:v>-5.3989000000000058E-2</c:v>
                </c:pt>
                <c:pt idx="220">
                  <c:v>-5.3989500000000051E-2</c:v>
                </c:pt>
                <c:pt idx="221">
                  <c:v>-5.3883500000000036E-2</c:v>
                </c:pt>
                <c:pt idx="222">
                  <c:v>-5.3866000000000039E-2</c:v>
                </c:pt>
                <c:pt idx="223">
                  <c:v>-5.382850000000005E-2</c:v>
                </c:pt>
                <c:pt idx="224">
                  <c:v>-5.3798000000000047E-2</c:v>
                </c:pt>
                <c:pt idx="225">
                  <c:v>-5.3712000000000044E-2</c:v>
                </c:pt>
                <c:pt idx="226">
                  <c:v>-5.3682500000000057E-2</c:v>
                </c:pt>
                <c:pt idx="227">
                  <c:v>-5.3637000000000039E-2</c:v>
                </c:pt>
                <c:pt idx="228">
                  <c:v>-5.3538000000000051E-2</c:v>
                </c:pt>
                <c:pt idx="229">
                  <c:v>-5.3504000000000052E-2</c:v>
                </c:pt>
                <c:pt idx="230">
                  <c:v>-5.3439000000000042E-2</c:v>
                </c:pt>
                <c:pt idx="231">
                  <c:v>-5.3372500000000045E-2</c:v>
                </c:pt>
                <c:pt idx="232">
                  <c:v>-5.3296500000000052E-2</c:v>
                </c:pt>
                <c:pt idx="233">
                  <c:v>-5.3216500000000062E-2</c:v>
                </c:pt>
                <c:pt idx="234">
                  <c:v>-5.3165000000000046E-2</c:v>
                </c:pt>
                <c:pt idx="235">
                  <c:v>-5.3089500000000046E-2</c:v>
                </c:pt>
                <c:pt idx="236">
                  <c:v>-5.2999500000000054E-2</c:v>
                </c:pt>
                <c:pt idx="237">
                  <c:v>-5.3010500000000044E-2</c:v>
                </c:pt>
                <c:pt idx="238">
                  <c:v>-5.2921000000000051E-2</c:v>
                </c:pt>
                <c:pt idx="239">
                  <c:v>-5.2854500000000054E-2</c:v>
                </c:pt>
                <c:pt idx="240">
                  <c:v>-5.2808500000000043E-2</c:v>
                </c:pt>
                <c:pt idx="241">
                  <c:v>-5.2846000000000039E-2</c:v>
                </c:pt>
                <c:pt idx="242">
                  <c:v>-5.2781000000000036E-2</c:v>
                </c:pt>
                <c:pt idx="243">
                  <c:v>-5.2710000000000035E-2</c:v>
                </c:pt>
                <c:pt idx="244">
                  <c:v>-5.2652000000000025E-2</c:v>
                </c:pt>
                <c:pt idx="245">
                  <c:v>-5.2564000000000027E-2</c:v>
                </c:pt>
                <c:pt idx="246">
                  <c:v>-5.2533000000000031E-2</c:v>
                </c:pt>
                <c:pt idx="247">
                  <c:v>-5.2527500000000026E-2</c:v>
                </c:pt>
                <c:pt idx="248">
                  <c:v>-5.2496500000000015E-2</c:v>
                </c:pt>
                <c:pt idx="249">
                  <c:v>-5.2483000000000023E-2</c:v>
                </c:pt>
                <c:pt idx="250">
                  <c:v>-5.2530000000000021E-2</c:v>
                </c:pt>
                <c:pt idx="251">
                  <c:v>-5.2495500000000007E-2</c:v>
                </c:pt>
                <c:pt idx="252">
                  <c:v>-5.2494000000000006E-2</c:v>
                </c:pt>
                <c:pt idx="253">
                  <c:v>-5.2492000000000011E-2</c:v>
                </c:pt>
                <c:pt idx="254">
                  <c:v>-5.2493499999999998E-2</c:v>
                </c:pt>
                <c:pt idx="255">
                  <c:v>-5.2517500000000002E-2</c:v>
                </c:pt>
                <c:pt idx="256">
                  <c:v>-5.252600000000001E-2</c:v>
                </c:pt>
                <c:pt idx="257">
                  <c:v>-5.2506500000000018E-2</c:v>
                </c:pt>
                <c:pt idx="258">
                  <c:v>-5.2514500000000013E-2</c:v>
                </c:pt>
                <c:pt idx="259">
                  <c:v>-5.2506500000000011E-2</c:v>
                </c:pt>
                <c:pt idx="260">
                  <c:v>-5.2442000000000009E-2</c:v>
                </c:pt>
                <c:pt idx="261">
                  <c:v>-5.247700000000001E-2</c:v>
                </c:pt>
                <c:pt idx="262">
                  <c:v>-5.2464000000000011E-2</c:v>
                </c:pt>
                <c:pt idx="263">
                  <c:v>-5.2399500000000016E-2</c:v>
                </c:pt>
                <c:pt idx="264">
                  <c:v>-5.2378000000000008E-2</c:v>
                </c:pt>
                <c:pt idx="265">
                  <c:v>-5.2265000000000013E-2</c:v>
                </c:pt>
                <c:pt idx="266">
                  <c:v>-5.2245000000000014E-2</c:v>
                </c:pt>
                <c:pt idx="267">
                  <c:v>-5.2231000000000014E-2</c:v>
                </c:pt>
                <c:pt idx="268">
                  <c:v>-5.2225000000000008E-2</c:v>
                </c:pt>
                <c:pt idx="269">
                  <c:v>-5.2189500000000021E-2</c:v>
                </c:pt>
                <c:pt idx="270">
                  <c:v>-5.2129500000000023E-2</c:v>
                </c:pt>
                <c:pt idx="271">
                  <c:v>-5.2118000000000025E-2</c:v>
                </c:pt>
                <c:pt idx="272">
                  <c:v>-5.2049500000000019E-2</c:v>
                </c:pt>
                <c:pt idx="273">
                  <c:v>-5.1993500000000019E-2</c:v>
                </c:pt>
                <c:pt idx="274">
                  <c:v>-5.1936500000000017E-2</c:v>
                </c:pt>
                <c:pt idx="275">
                  <c:v>-5.187000000000002E-2</c:v>
                </c:pt>
                <c:pt idx="276">
                  <c:v>-5.1812500000000018E-2</c:v>
                </c:pt>
                <c:pt idx="277">
                  <c:v>-5.1758000000000026E-2</c:v>
                </c:pt>
                <c:pt idx="278">
                  <c:v>-5.1759000000000013E-2</c:v>
                </c:pt>
                <c:pt idx="279">
                  <c:v>-5.1714500000000017E-2</c:v>
                </c:pt>
                <c:pt idx="280">
                  <c:v>-5.1629500000000023E-2</c:v>
                </c:pt>
                <c:pt idx="281">
                  <c:v>-5.1595000000000023E-2</c:v>
                </c:pt>
                <c:pt idx="282">
                  <c:v>-5.1577500000000026E-2</c:v>
                </c:pt>
                <c:pt idx="283">
                  <c:v>-5.1561000000000023E-2</c:v>
                </c:pt>
                <c:pt idx="284">
                  <c:v>-5.1442500000000023E-2</c:v>
                </c:pt>
                <c:pt idx="285">
                  <c:v>-5.1361500000000018E-2</c:v>
                </c:pt>
                <c:pt idx="286">
                  <c:v>-5.1306000000000011E-2</c:v>
                </c:pt>
                <c:pt idx="287">
                  <c:v>-5.1261000000000022E-2</c:v>
                </c:pt>
                <c:pt idx="288">
                  <c:v>-5.1210000000000012E-2</c:v>
                </c:pt>
                <c:pt idx="289">
                  <c:v>-5.1185500000000009E-2</c:v>
                </c:pt>
                <c:pt idx="290">
                  <c:v>-5.1134500000000013E-2</c:v>
                </c:pt>
                <c:pt idx="291">
                  <c:v>-5.1085500000000013E-2</c:v>
                </c:pt>
                <c:pt idx="292">
                  <c:v>-5.1070000000000018E-2</c:v>
                </c:pt>
                <c:pt idx="293">
                  <c:v>-5.105450000000001E-2</c:v>
                </c:pt>
                <c:pt idx="294">
                  <c:v>-5.102750000000001E-2</c:v>
                </c:pt>
                <c:pt idx="295">
                  <c:v>-5.099900000000001E-2</c:v>
                </c:pt>
                <c:pt idx="296">
                  <c:v>-5.0992000000000023E-2</c:v>
                </c:pt>
                <c:pt idx="297">
                  <c:v>-5.0916000000000024E-2</c:v>
                </c:pt>
                <c:pt idx="298">
                  <c:v>-5.0853500000000017E-2</c:v>
                </c:pt>
                <c:pt idx="299">
                  <c:v>-5.0824500000000015E-2</c:v>
                </c:pt>
                <c:pt idx="300">
                  <c:v>-5.0845500000000009E-2</c:v>
                </c:pt>
                <c:pt idx="301">
                  <c:v>-5.0752500000000013E-2</c:v>
                </c:pt>
                <c:pt idx="302">
                  <c:v>-5.0731000000000012E-2</c:v>
                </c:pt>
                <c:pt idx="303">
                  <c:v>-5.0671000000000015E-2</c:v>
                </c:pt>
                <c:pt idx="304">
                  <c:v>-5.0654000000000012E-2</c:v>
                </c:pt>
                <c:pt idx="305">
                  <c:v>-5.0564000000000019E-2</c:v>
                </c:pt>
                <c:pt idx="306">
                  <c:v>-5.0543500000000005E-2</c:v>
                </c:pt>
                <c:pt idx="307">
                  <c:v>-5.0508500000000005E-2</c:v>
                </c:pt>
                <c:pt idx="308">
                  <c:v>-5.0530499999999999E-2</c:v>
                </c:pt>
                <c:pt idx="309">
                  <c:v>-5.0504500000000008E-2</c:v>
                </c:pt>
                <c:pt idx="310">
                  <c:v>-5.0505500000000002E-2</c:v>
                </c:pt>
                <c:pt idx="311">
                  <c:v>-5.0532000000000001E-2</c:v>
                </c:pt>
                <c:pt idx="312">
                  <c:v>-5.0531500000000007E-2</c:v>
                </c:pt>
                <c:pt idx="313">
                  <c:v>-5.0531500000000007E-2</c:v>
                </c:pt>
                <c:pt idx="314">
                  <c:v>-5.0551499999999999E-2</c:v>
                </c:pt>
                <c:pt idx="315">
                  <c:v>-5.0536500000000012E-2</c:v>
                </c:pt>
                <c:pt idx="316">
                  <c:v>-5.0501000000000004E-2</c:v>
                </c:pt>
                <c:pt idx="317">
                  <c:v>-5.0515000000000004E-2</c:v>
                </c:pt>
                <c:pt idx="318">
                  <c:v>-5.0497500000000001E-2</c:v>
                </c:pt>
                <c:pt idx="319">
                  <c:v>-5.0500500000000004E-2</c:v>
                </c:pt>
                <c:pt idx="320">
                  <c:v>-5.0523999999999993E-2</c:v>
                </c:pt>
                <c:pt idx="321">
                  <c:v>-5.0573E-2</c:v>
                </c:pt>
                <c:pt idx="322">
                  <c:v>-5.0561999999999996E-2</c:v>
                </c:pt>
                <c:pt idx="323">
                  <c:v>-5.0561999999999975E-2</c:v>
                </c:pt>
                <c:pt idx="324">
                  <c:v>-5.057649999999999E-2</c:v>
                </c:pt>
                <c:pt idx="325">
                  <c:v>-5.0540499999999995E-2</c:v>
                </c:pt>
                <c:pt idx="326">
                  <c:v>-5.0492999999999989E-2</c:v>
                </c:pt>
                <c:pt idx="327">
                  <c:v>-5.0474999999999985E-2</c:v>
                </c:pt>
                <c:pt idx="328">
                  <c:v>-5.0486499999999976E-2</c:v>
                </c:pt>
                <c:pt idx="329">
                  <c:v>-5.0518999999999981E-2</c:v>
                </c:pt>
                <c:pt idx="330">
                  <c:v>-5.0506499999999982E-2</c:v>
                </c:pt>
                <c:pt idx="331">
                  <c:v>-5.0536999999999985E-2</c:v>
                </c:pt>
                <c:pt idx="332">
                  <c:v>-5.051549999999997E-2</c:v>
                </c:pt>
                <c:pt idx="333">
                  <c:v>-5.047749999999996E-2</c:v>
                </c:pt>
                <c:pt idx="334">
                  <c:v>-5.0472499999999955E-2</c:v>
                </c:pt>
                <c:pt idx="335">
                  <c:v>-5.0461499999999965E-2</c:v>
                </c:pt>
                <c:pt idx="336">
                  <c:v>-5.0469499999999966E-2</c:v>
                </c:pt>
                <c:pt idx="337">
                  <c:v>-5.046699999999997E-2</c:v>
                </c:pt>
                <c:pt idx="338">
                  <c:v>-5.0477499999999974E-2</c:v>
                </c:pt>
                <c:pt idx="339">
                  <c:v>-5.049749999999998E-2</c:v>
                </c:pt>
                <c:pt idx="340">
                  <c:v>-5.0508999999999971E-2</c:v>
                </c:pt>
                <c:pt idx="341">
                  <c:v>-5.0539499999999966E-2</c:v>
                </c:pt>
                <c:pt idx="342">
                  <c:v>-5.0536499999999963E-2</c:v>
                </c:pt>
                <c:pt idx="343">
                  <c:v>-5.0548499999999975E-2</c:v>
                </c:pt>
                <c:pt idx="344">
                  <c:v>-5.0555999999999976E-2</c:v>
                </c:pt>
                <c:pt idx="345">
                  <c:v>-5.0569499999999969E-2</c:v>
                </c:pt>
                <c:pt idx="346">
                  <c:v>-5.0586499999999972E-2</c:v>
                </c:pt>
                <c:pt idx="347">
                  <c:v>-5.0619499999999984E-2</c:v>
                </c:pt>
                <c:pt idx="348">
                  <c:v>-5.0638499999999975E-2</c:v>
                </c:pt>
                <c:pt idx="349">
                  <c:v>-5.0660499999999976E-2</c:v>
                </c:pt>
                <c:pt idx="350">
                  <c:v>-5.0681499999999977E-2</c:v>
                </c:pt>
                <c:pt idx="351">
                  <c:v>-5.067149999999998E-2</c:v>
                </c:pt>
                <c:pt idx="352">
                  <c:v>-5.0650499999999973E-2</c:v>
                </c:pt>
                <c:pt idx="353">
                  <c:v>-5.0619499999999977E-2</c:v>
                </c:pt>
                <c:pt idx="354">
                  <c:v>-5.0588499999999967E-2</c:v>
                </c:pt>
                <c:pt idx="355">
                  <c:v>-5.0625499999999969E-2</c:v>
                </c:pt>
                <c:pt idx="356">
                  <c:v>-5.0599499999999971E-2</c:v>
                </c:pt>
                <c:pt idx="357">
                  <c:v>-5.0582999999999975E-2</c:v>
                </c:pt>
                <c:pt idx="358">
                  <c:v>-5.0613499999999971E-2</c:v>
                </c:pt>
                <c:pt idx="359">
                  <c:v>-5.0546499999999966E-2</c:v>
                </c:pt>
                <c:pt idx="360">
                  <c:v>-5.053899999999998E-2</c:v>
                </c:pt>
                <c:pt idx="361">
                  <c:v>-5.0533999999999982E-2</c:v>
                </c:pt>
                <c:pt idx="362">
                  <c:v>-5.0525999999999988E-2</c:v>
                </c:pt>
                <c:pt idx="363">
                  <c:v>-5.055649999999999E-2</c:v>
                </c:pt>
                <c:pt idx="364">
                  <c:v>-5.0579499999999999E-2</c:v>
                </c:pt>
                <c:pt idx="365">
                  <c:v>-5.0547500000000002E-2</c:v>
                </c:pt>
                <c:pt idx="366">
                  <c:v>-5.0538500000000007E-2</c:v>
                </c:pt>
                <c:pt idx="367">
                  <c:v>-5.0513000000000009E-2</c:v>
                </c:pt>
                <c:pt idx="368">
                  <c:v>-5.046500000000001E-2</c:v>
                </c:pt>
                <c:pt idx="369">
                  <c:v>-5.0439000000000019E-2</c:v>
                </c:pt>
                <c:pt idx="370">
                  <c:v>-5.0452500000000011E-2</c:v>
                </c:pt>
                <c:pt idx="371">
                  <c:v>-5.0470500000000015E-2</c:v>
                </c:pt>
                <c:pt idx="372">
                  <c:v>-5.0444000000000017E-2</c:v>
                </c:pt>
                <c:pt idx="373">
                  <c:v>-5.0450000000000016E-2</c:v>
                </c:pt>
                <c:pt idx="374">
                  <c:v>-5.048250000000002E-2</c:v>
                </c:pt>
                <c:pt idx="375">
                  <c:v>-5.0482500000000013E-2</c:v>
                </c:pt>
                <c:pt idx="376">
                  <c:v>-5.0489000000000027E-2</c:v>
                </c:pt>
                <c:pt idx="377">
                  <c:v>-5.0450000000000023E-2</c:v>
                </c:pt>
                <c:pt idx="378">
                  <c:v>-5.0441000000000021E-2</c:v>
                </c:pt>
                <c:pt idx="379">
                  <c:v>-5.0452000000000025E-2</c:v>
                </c:pt>
                <c:pt idx="380">
                  <c:v>-5.046800000000002E-2</c:v>
                </c:pt>
                <c:pt idx="381">
                  <c:v>-5.0492500000000017E-2</c:v>
                </c:pt>
                <c:pt idx="382">
                  <c:v>-5.0468500000000006E-2</c:v>
                </c:pt>
                <c:pt idx="383">
                  <c:v>-5.0473500000000004E-2</c:v>
                </c:pt>
                <c:pt idx="384">
                  <c:v>-5.047250000000001E-2</c:v>
                </c:pt>
                <c:pt idx="385">
                  <c:v>-5.046550000000001E-2</c:v>
                </c:pt>
                <c:pt idx="386">
                  <c:v>-5.0519000000000008E-2</c:v>
                </c:pt>
                <c:pt idx="387">
                  <c:v>-5.0505000000000015E-2</c:v>
                </c:pt>
                <c:pt idx="388">
                  <c:v>-5.0524500000000014E-2</c:v>
                </c:pt>
                <c:pt idx="389">
                  <c:v>-5.0516500000000013E-2</c:v>
                </c:pt>
                <c:pt idx="390">
                  <c:v>-5.0526000000000015E-2</c:v>
                </c:pt>
                <c:pt idx="391">
                  <c:v>-5.0536500000000019E-2</c:v>
                </c:pt>
                <c:pt idx="392">
                  <c:v>-5.0542000000000017E-2</c:v>
                </c:pt>
                <c:pt idx="393">
                  <c:v>-5.0559500000000007E-2</c:v>
                </c:pt>
                <c:pt idx="394">
                  <c:v>-5.0556500000000018E-2</c:v>
                </c:pt>
                <c:pt idx="395">
                  <c:v>-5.055500000000001E-2</c:v>
                </c:pt>
                <c:pt idx="396">
                  <c:v>-5.0586500000000006E-2</c:v>
                </c:pt>
                <c:pt idx="397">
                  <c:v>-5.0612500000000012E-2</c:v>
                </c:pt>
                <c:pt idx="398">
                  <c:v>-5.0626000000000004E-2</c:v>
                </c:pt>
                <c:pt idx="399">
                  <c:v>-5.0617000000000002E-2</c:v>
                </c:pt>
                <c:pt idx="400">
                  <c:v>-5.0614000000000006E-2</c:v>
                </c:pt>
                <c:pt idx="401">
                  <c:v>-5.0662500000000013E-2</c:v>
                </c:pt>
                <c:pt idx="402">
                  <c:v>-5.0691000000000007E-2</c:v>
                </c:pt>
                <c:pt idx="403">
                  <c:v>-5.0692000000000001E-2</c:v>
                </c:pt>
                <c:pt idx="404">
                  <c:v>-5.0651000000000002E-2</c:v>
                </c:pt>
                <c:pt idx="405">
                  <c:v>-5.0647000000000005E-2</c:v>
                </c:pt>
                <c:pt idx="406">
                  <c:v>-5.0709500000000005E-2</c:v>
                </c:pt>
                <c:pt idx="407">
                  <c:v>-5.0719E-2</c:v>
                </c:pt>
                <c:pt idx="408">
                  <c:v>-5.0678000000000008E-2</c:v>
                </c:pt>
                <c:pt idx="409">
                  <c:v>-5.070100000000001E-2</c:v>
                </c:pt>
                <c:pt idx="410">
                  <c:v>-5.0699000000000015E-2</c:v>
                </c:pt>
                <c:pt idx="411">
                  <c:v>-5.0687500000000017E-2</c:v>
                </c:pt>
                <c:pt idx="412">
                  <c:v>-5.0698500000000021E-2</c:v>
                </c:pt>
                <c:pt idx="413">
                  <c:v>-5.0707000000000023E-2</c:v>
                </c:pt>
                <c:pt idx="414">
                  <c:v>-5.0701000000000017E-2</c:v>
                </c:pt>
                <c:pt idx="415">
                  <c:v>-5.0703500000000019E-2</c:v>
                </c:pt>
                <c:pt idx="416">
                  <c:v>-5.0729500000000011E-2</c:v>
                </c:pt>
                <c:pt idx="417">
                  <c:v>-5.0745000000000012E-2</c:v>
                </c:pt>
                <c:pt idx="418">
                  <c:v>-5.0748500000000002E-2</c:v>
                </c:pt>
                <c:pt idx="419">
                  <c:v>-5.0786000000000005E-2</c:v>
                </c:pt>
                <c:pt idx="420">
                  <c:v>-5.0784000000000003E-2</c:v>
                </c:pt>
                <c:pt idx="421">
                  <c:v>-5.0761000000000001E-2</c:v>
                </c:pt>
                <c:pt idx="422">
                  <c:v>-5.0778000000000011E-2</c:v>
                </c:pt>
                <c:pt idx="423">
                  <c:v>-5.0761500000000001E-2</c:v>
                </c:pt>
                <c:pt idx="424">
                  <c:v>-5.0767500000000007E-2</c:v>
                </c:pt>
                <c:pt idx="425">
                  <c:v>-5.077750000000001E-2</c:v>
                </c:pt>
                <c:pt idx="426">
                  <c:v>-5.0762500000000009E-2</c:v>
                </c:pt>
                <c:pt idx="427">
                  <c:v>-5.0772500000000012E-2</c:v>
                </c:pt>
                <c:pt idx="428">
                  <c:v>-5.0813500000000025E-2</c:v>
                </c:pt>
                <c:pt idx="429">
                  <c:v>-5.083300000000001E-2</c:v>
                </c:pt>
                <c:pt idx="430">
                  <c:v>-5.0825500000000023E-2</c:v>
                </c:pt>
                <c:pt idx="431">
                  <c:v>-5.0816000000000014E-2</c:v>
                </c:pt>
                <c:pt idx="432">
                  <c:v>-5.0656500000000014E-2</c:v>
                </c:pt>
                <c:pt idx="433">
                  <c:v>-5.0654500000000012E-2</c:v>
                </c:pt>
                <c:pt idx="434">
                  <c:v>-5.0679500000000023E-2</c:v>
                </c:pt>
                <c:pt idx="435">
                  <c:v>-5.0727000000000022E-2</c:v>
                </c:pt>
                <c:pt idx="436">
                  <c:v>-5.0738000000000019E-2</c:v>
                </c:pt>
                <c:pt idx="437">
                  <c:v>-5.0725500000000021E-2</c:v>
                </c:pt>
                <c:pt idx="438">
                  <c:v>-5.0716500000000019E-2</c:v>
                </c:pt>
                <c:pt idx="439">
                  <c:v>-5.0725500000000014E-2</c:v>
                </c:pt>
                <c:pt idx="440">
                  <c:v>-5.0739000000000006E-2</c:v>
                </c:pt>
                <c:pt idx="441">
                  <c:v>-5.070800000000001E-2</c:v>
                </c:pt>
                <c:pt idx="442">
                  <c:v>-5.0704500000000013E-2</c:v>
                </c:pt>
                <c:pt idx="443">
                  <c:v>-5.0729000000000003E-2</c:v>
                </c:pt>
                <c:pt idx="444">
                  <c:v>-5.0762000000000009E-2</c:v>
                </c:pt>
                <c:pt idx="445">
                  <c:v>-5.0793000000000005E-2</c:v>
                </c:pt>
                <c:pt idx="446">
                  <c:v>-5.0801500000000006E-2</c:v>
                </c:pt>
                <c:pt idx="447">
                  <c:v>-5.0799000000000011E-2</c:v>
                </c:pt>
                <c:pt idx="448">
                  <c:v>-5.0794500000000006E-2</c:v>
                </c:pt>
                <c:pt idx="449">
                  <c:v>-5.0794500000000006E-2</c:v>
                </c:pt>
                <c:pt idx="450">
                  <c:v>-5.0735499999999989E-2</c:v>
                </c:pt>
                <c:pt idx="451">
                  <c:v>-5.0736499999999997E-2</c:v>
                </c:pt>
                <c:pt idx="452">
                  <c:v>-5.0762500000000002E-2</c:v>
                </c:pt>
                <c:pt idx="453">
                  <c:v>-5.0758499999999998E-2</c:v>
                </c:pt>
                <c:pt idx="454">
                  <c:v>-5.0762500000000002E-2</c:v>
                </c:pt>
                <c:pt idx="455">
                  <c:v>-5.0763500000000003E-2</c:v>
                </c:pt>
                <c:pt idx="456">
                  <c:v>-5.0765499999999998E-2</c:v>
                </c:pt>
                <c:pt idx="457">
                  <c:v>-5.0757500000000011E-2</c:v>
                </c:pt>
                <c:pt idx="458">
                  <c:v>-5.0724000000000012E-2</c:v>
                </c:pt>
                <c:pt idx="459">
                  <c:v>-5.0696500000000012E-2</c:v>
                </c:pt>
                <c:pt idx="460">
                  <c:v>-5.0705500000000001E-2</c:v>
                </c:pt>
                <c:pt idx="461">
                  <c:v>-5.068700000000001E-2</c:v>
                </c:pt>
                <c:pt idx="462">
                  <c:v>-5.0682500000000005E-2</c:v>
                </c:pt>
                <c:pt idx="463">
                  <c:v>-5.0700000000000002E-2</c:v>
                </c:pt>
                <c:pt idx="464">
                  <c:v>-5.0703000000000005E-2</c:v>
                </c:pt>
                <c:pt idx="465">
                  <c:v>-5.0714500000000017E-2</c:v>
                </c:pt>
                <c:pt idx="466">
                  <c:v>-5.0705500000000014E-2</c:v>
                </c:pt>
                <c:pt idx="467">
                  <c:v>-5.0711000000000013E-2</c:v>
                </c:pt>
                <c:pt idx="468">
                  <c:v>-5.070100000000001E-2</c:v>
                </c:pt>
                <c:pt idx="469">
                  <c:v>-5.0688000000000004E-2</c:v>
                </c:pt>
                <c:pt idx="470">
                  <c:v>-5.0701499999999997E-2</c:v>
                </c:pt>
                <c:pt idx="471">
                  <c:v>-5.0697499999999993E-2</c:v>
                </c:pt>
                <c:pt idx="472">
                  <c:v>-5.0696999999999992E-2</c:v>
                </c:pt>
                <c:pt idx="473">
                  <c:v>-5.0720499999999988E-2</c:v>
                </c:pt>
                <c:pt idx="474">
                  <c:v>-5.0735499999999989E-2</c:v>
                </c:pt>
                <c:pt idx="475">
                  <c:v>-5.0734999999999995E-2</c:v>
                </c:pt>
                <c:pt idx="476">
                  <c:v>-5.0737999999999985E-2</c:v>
                </c:pt>
                <c:pt idx="477">
                  <c:v>-5.0769999999999989E-2</c:v>
                </c:pt>
                <c:pt idx="478">
                  <c:v>-5.0764999999999984E-2</c:v>
                </c:pt>
                <c:pt idx="479">
                  <c:v>-5.0786499999999984E-2</c:v>
                </c:pt>
                <c:pt idx="480">
                  <c:v>-5.0784499999999982E-2</c:v>
                </c:pt>
                <c:pt idx="481">
                  <c:v>-5.0773999999999979E-2</c:v>
                </c:pt>
                <c:pt idx="482">
                  <c:v>-5.0772999999999985E-2</c:v>
                </c:pt>
                <c:pt idx="483">
                  <c:v>-5.0761999999999974E-2</c:v>
                </c:pt>
                <c:pt idx="484">
                  <c:v>-5.0792999999999984E-2</c:v>
                </c:pt>
                <c:pt idx="485">
                  <c:v>-5.0815499999999972E-2</c:v>
                </c:pt>
                <c:pt idx="486">
                  <c:v>-5.0808999999999986E-2</c:v>
                </c:pt>
                <c:pt idx="487">
                  <c:v>-5.0804999999999989E-2</c:v>
                </c:pt>
                <c:pt idx="488">
                  <c:v>-5.0824999999999995E-2</c:v>
                </c:pt>
                <c:pt idx="489">
                  <c:v>-5.0823999999999987E-2</c:v>
                </c:pt>
                <c:pt idx="490">
                  <c:v>-5.0839999999999996E-2</c:v>
                </c:pt>
                <c:pt idx="491">
                  <c:v>-5.0867999999999997E-2</c:v>
                </c:pt>
                <c:pt idx="492">
                  <c:v>-5.0865999999999995E-2</c:v>
                </c:pt>
                <c:pt idx="493">
                  <c:v>-5.0859499999999995E-2</c:v>
                </c:pt>
                <c:pt idx="494">
                  <c:v>-5.0845999999999988E-2</c:v>
                </c:pt>
                <c:pt idx="495">
                  <c:v>-5.0848499999999991E-2</c:v>
                </c:pt>
                <c:pt idx="496">
                  <c:v>-5.0830999999999987E-2</c:v>
                </c:pt>
                <c:pt idx="497">
                  <c:v>-5.0851499999999994E-2</c:v>
                </c:pt>
                <c:pt idx="498">
                  <c:v>-5.0858499999999987E-2</c:v>
                </c:pt>
                <c:pt idx="499">
                  <c:v>-5.0851499999999987E-2</c:v>
                </c:pt>
                <c:pt idx="500">
                  <c:v>-5.0821999999999985E-2</c:v>
                </c:pt>
                <c:pt idx="501">
                  <c:v>-5.0829999999999993E-2</c:v>
                </c:pt>
                <c:pt idx="502">
                  <c:v>-5.0846499999999996E-2</c:v>
                </c:pt>
                <c:pt idx="503">
                  <c:v>-5.0863500000000006E-2</c:v>
                </c:pt>
                <c:pt idx="504">
                  <c:v>-5.0879500000000001E-2</c:v>
                </c:pt>
                <c:pt idx="505">
                  <c:v>-5.0898499999999992E-2</c:v>
                </c:pt>
                <c:pt idx="506">
                  <c:v>-5.0898499999999985E-2</c:v>
                </c:pt>
                <c:pt idx="507">
                  <c:v>-5.0915499999999982E-2</c:v>
                </c:pt>
                <c:pt idx="508">
                  <c:v>-5.0930499999999969E-2</c:v>
                </c:pt>
                <c:pt idx="509">
                  <c:v>-5.0910499999999977E-2</c:v>
                </c:pt>
                <c:pt idx="510">
                  <c:v>-5.0931499999999991E-2</c:v>
                </c:pt>
                <c:pt idx="511">
                  <c:v>-5.093049999999999E-2</c:v>
                </c:pt>
                <c:pt idx="512">
                  <c:v>-5.0915999999999996E-2</c:v>
                </c:pt>
                <c:pt idx="513">
                  <c:v>-5.0908000000000009E-2</c:v>
                </c:pt>
                <c:pt idx="514">
                  <c:v>-5.0890500000000005E-2</c:v>
                </c:pt>
                <c:pt idx="515">
                  <c:v>-5.0904000000000005E-2</c:v>
                </c:pt>
                <c:pt idx="516">
                  <c:v>-5.0900000000000001E-2</c:v>
                </c:pt>
                <c:pt idx="517">
                  <c:v>-5.0904000000000019E-2</c:v>
                </c:pt>
                <c:pt idx="518">
                  <c:v>-5.0881500000000017E-2</c:v>
                </c:pt>
                <c:pt idx="519">
                  <c:v>-5.0890500000000019E-2</c:v>
                </c:pt>
                <c:pt idx="520">
                  <c:v>-5.0888000000000017E-2</c:v>
                </c:pt>
                <c:pt idx="521">
                  <c:v>-5.0901000000000016E-2</c:v>
                </c:pt>
                <c:pt idx="522">
                  <c:v>-5.0920000000000007E-2</c:v>
                </c:pt>
                <c:pt idx="523">
                  <c:v>-5.0920000000000007E-2</c:v>
                </c:pt>
                <c:pt idx="524">
                  <c:v>-5.0898499999999999E-2</c:v>
                </c:pt>
                <c:pt idx="525">
                  <c:v>-5.0877000000000006E-2</c:v>
                </c:pt>
                <c:pt idx="526">
                  <c:v>-5.0889500000000011E-2</c:v>
                </c:pt>
                <c:pt idx="527">
                  <c:v>-5.0904000000000019E-2</c:v>
                </c:pt>
                <c:pt idx="528">
                  <c:v>-5.0904500000000026E-2</c:v>
                </c:pt>
                <c:pt idx="529">
                  <c:v>-5.0877000000000026E-2</c:v>
                </c:pt>
                <c:pt idx="530">
                  <c:v>-5.0880000000000029E-2</c:v>
                </c:pt>
                <c:pt idx="531">
                  <c:v>-5.0869500000000019E-2</c:v>
                </c:pt>
                <c:pt idx="532">
                  <c:v>-5.0867500000000024E-2</c:v>
                </c:pt>
                <c:pt idx="533">
                  <c:v>-5.0881500000000024E-2</c:v>
                </c:pt>
                <c:pt idx="534">
                  <c:v>-5.0873000000000015E-2</c:v>
                </c:pt>
                <c:pt idx="535">
                  <c:v>-5.0860000000000023E-2</c:v>
                </c:pt>
                <c:pt idx="536">
                  <c:v>-5.0851500000000022E-2</c:v>
                </c:pt>
                <c:pt idx="537">
                  <c:v>-5.0859000000000043E-2</c:v>
                </c:pt>
                <c:pt idx="538">
                  <c:v>-5.0876000000000039E-2</c:v>
                </c:pt>
                <c:pt idx="539">
                  <c:v>-5.0881500000000031E-2</c:v>
                </c:pt>
                <c:pt idx="540">
                  <c:v>-5.0889000000000045E-2</c:v>
                </c:pt>
                <c:pt idx="541">
                  <c:v>-5.0882500000000039E-2</c:v>
                </c:pt>
                <c:pt idx="542">
                  <c:v>-5.0899000000000034E-2</c:v>
                </c:pt>
                <c:pt idx="543">
                  <c:v>-5.0892000000000034E-2</c:v>
                </c:pt>
                <c:pt idx="544">
                  <c:v>-5.0858500000000036E-2</c:v>
                </c:pt>
                <c:pt idx="545">
                  <c:v>-5.0845000000000029E-2</c:v>
                </c:pt>
                <c:pt idx="546">
                  <c:v>-5.0841500000000026E-2</c:v>
                </c:pt>
                <c:pt idx="547">
                  <c:v>-5.0830500000000028E-2</c:v>
                </c:pt>
                <c:pt idx="548">
                  <c:v>-5.0853500000000038E-2</c:v>
                </c:pt>
                <c:pt idx="549">
                  <c:v>-5.0858000000000042E-2</c:v>
                </c:pt>
                <c:pt idx="550">
                  <c:v>-5.0842000000000047E-2</c:v>
                </c:pt>
                <c:pt idx="551">
                  <c:v>-5.0852000000000036E-2</c:v>
                </c:pt>
                <c:pt idx="552">
                  <c:v>-5.0856500000000041E-2</c:v>
                </c:pt>
                <c:pt idx="553">
                  <c:v>-5.084850000000004E-2</c:v>
                </c:pt>
                <c:pt idx="554">
                  <c:v>-5.0887000000000029E-2</c:v>
                </c:pt>
                <c:pt idx="555">
                  <c:v>-5.0862500000000033E-2</c:v>
                </c:pt>
                <c:pt idx="556">
                  <c:v>-5.0877500000000034E-2</c:v>
                </c:pt>
                <c:pt idx="557">
                  <c:v>-5.0871500000000042E-2</c:v>
                </c:pt>
                <c:pt idx="558">
                  <c:v>-5.0858000000000042E-2</c:v>
                </c:pt>
                <c:pt idx="559">
                  <c:v>-5.0903000000000052E-2</c:v>
                </c:pt>
                <c:pt idx="560">
                  <c:v>-5.0895500000000045E-2</c:v>
                </c:pt>
                <c:pt idx="561">
                  <c:v>-5.0891000000000047E-2</c:v>
                </c:pt>
                <c:pt idx="562">
                  <c:v>-5.0879000000000056E-2</c:v>
                </c:pt>
                <c:pt idx="563">
                  <c:v>-5.0873500000000051E-2</c:v>
                </c:pt>
                <c:pt idx="564">
                  <c:v>-5.0868000000000045E-2</c:v>
                </c:pt>
                <c:pt idx="565">
                  <c:v>-5.0888000000000044E-2</c:v>
                </c:pt>
                <c:pt idx="566">
                  <c:v>-5.0873500000000051E-2</c:v>
                </c:pt>
                <c:pt idx="567">
                  <c:v>-5.0901500000000051E-2</c:v>
                </c:pt>
                <c:pt idx="568">
                  <c:v>-5.094600000000004E-2</c:v>
                </c:pt>
                <c:pt idx="569">
                  <c:v>-5.0966000000000046E-2</c:v>
                </c:pt>
                <c:pt idx="570">
                  <c:v>-5.0964000000000044E-2</c:v>
                </c:pt>
                <c:pt idx="571">
                  <c:v>-5.0973000000000032E-2</c:v>
                </c:pt>
                <c:pt idx="572">
                  <c:v>-5.0954000000000041E-2</c:v>
                </c:pt>
                <c:pt idx="573">
                  <c:v>-5.096300000000005E-2</c:v>
                </c:pt>
                <c:pt idx="574">
                  <c:v>-5.0957500000000051E-2</c:v>
                </c:pt>
                <c:pt idx="575">
                  <c:v>-5.0957500000000051E-2</c:v>
                </c:pt>
                <c:pt idx="576">
                  <c:v>-5.094950000000005E-2</c:v>
                </c:pt>
                <c:pt idx="577">
                  <c:v>-5.0971000000000044E-2</c:v>
                </c:pt>
                <c:pt idx="578">
                  <c:v>-5.0988000000000054E-2</c:v>
                </c:pt>
                <c:pt idx="579">
                  <c:v>-5.1001500000000047E-2</c:v>
                </c:pt>
                <c:pt idx="580">
                  <c:v>-5.1018000000000036E-2</c:v>
                </c:pt>
                <c:pt idx="581">
                  <c:v>-5.098450000000003E-2</c:v>
                </c:pt>
                <c:pt idx="582">
                  <c:v>-5.1004500000000036E-2</c:v>
                </c:pt>
                <c:pt idx="583">
                  <c:v>-5.0990000000000035E-2</c:v>
                </c:pt>
                <c:pt idx="584">
                  <c:v>-5.1026000000000044E-2</c:v>
                </c:pt>
                <c:pt idx="585">
                  <c:v>-5.1027000000000038E-2</c:v>
                </c:pt>
                <c:pt idx="586">
                  <c:v>-5.1003500000000042E-2</c:v>
                </c:pt>
                <c:pt idx="587">
                  <c:v>-5.1002000000000047E-2</c:v>
                </c:pt>
                <c:pt idx="588">
                  <c:v>-5.0986000000000045E-2</c:v>
                </c:pt>
                <c:pt idx="589">
                  <c:v>-5.0993000000000038E-2</c:v>
                </c:pt>
                <c:pt idx="590">
                  <c:v>-5.1016500000000048E-2</c:v>
                </c:pt>
                <c:pt idx="591">
                  <c:v>-5.1020500000000031E-2</c:v>
                </c:pt>
                <c:pt idx="592">
                  <c:v>-5.1023000000000034E-2</c:v>
                </c:pt>
                <c:pt idx="593">
                  <c:v>-5.1020500000000038E-2</c:v>
                </c:pt>
                <c:pt idx="594">
                  <c:v>-5.1023000000000041E-2</c:v>
                </c:pt>
                <c:pt idx="595">
                  <c:v>-5.1016000000000034E-2</c:v>
                </c:pt>
                <c:pt idx="596">
                  <c:v>-5.1003000000000041E-2</c:v>
                </c:pt>
                <c:pt idx="597">
                  <c:v>-5.0990500000000029E-2</c:v>
                </c:pt>
                <c:pt idx="598">
                  <c:v>-5.0997500000000029E-2</c:v>
                </c:pt>
                <c:pt idx="599">
                  <c:v>-5.0991000000000036E-2</c:v>
                </c:pt>
                <c:pt idx="600">
                  <c:v>-5.1002500000000034E-2</c:v>
                </c:pt>
                <c:pt idx="601">
                  <c:v>-5.098850000000002E-2</c:v>
                </c:pt>
                <c:pt idx="602">
                  <c:v>-5.1002500000000027E-2</c:v>
                </c:pt>
                <c:pt idx="603">
                  <c:v>-5.1006000000000024E-2</c:v>
                </c:pt>
                <c:pt idx="604">
                  <c:v>-5.1043000000000033E-2</c:v>
                </c:pt>
                <c:pt idx="605">
                  <c:v>-5.1090500000000025E-2</c:v>
                </c:pt>
                <c:pt idx="606">
                  <c:v>-5.1087500000000022E-2</c:v>
                </c:pt>
                <c:pt idx="607">
                  <c:v>-5.1105000000000018E-2</c:v>
                </c:pt>
                <c:pt idx="608">
                  <c:v>-5.1143500000000015E-2</c:v>
                </c:pt>
                <c:pt idx="609">
                  <c:v>-5.1157500000000022E-2</c:v>
                </c:pt>
                <c:pt idx="610">
                  <c:v>-5.1152500000000031E-2</c:v>
                </c:pt>
                <c:pt idx="611">
                  <c:v>-5.1165500000000017E-2</c:v>
                </c:pt>
                <c:pt idx="612">
                  <c:v>-5.1162500000000027E-2</c:v>
                </c:pt>
                <c:pt idx="613">
                  <c:v>-5.1182000000000019E-2</c:v>
                </c:pt>
                <c:pt idx="614">
                  <c:v>-5.1181500000000019E-2</c:v>
                </c:pt>
                <c:pt idx="615">
                  <c:v>-5.1160000000000004E-2</c:v>
                </c:pt>
                <c:pt idx="616">
                  <c:v>-5.1184E-2</c:v>
                </c:pt>
                <c:pt idx="617">
                  <c:v>-5.1197999999999994E-2</c:v>
                </c:pt>
                <c:pt idx="618">
                  <c:v>-5.1199500000000002E-2</c:v>
                </c:pt>
                <c:pt idx="619">
                  <c:v>-5.1201500000000018E-2</c:v>
                </c:pt>
                <c:pt idx="620">
                  <c:v>-5.121400000000001E-2</c:v>
                </c:pt>
                <c:pt idx="621">
                  <c:v>-5.1254000000000008E-2</c:v>
                </c:pt>
                <c:pt idx="622">
                  <c:v>-5.1255000000000016E-2</c:v>
                </c:pt>
                <c:pt idx="623">
                  <c:v>-5.1275500000000002E-2</c:v>
                </c:pt>
                <c:pt idx="624">
                  <c:v>-5.1298500000000004E-2</c:v>
                </c:pt>
                <c:pt idx="625">
                  <c:v>-5.1284500000000011E-2</c:v>
                </c:pt>
                <c:pt idx="626">
                  <c:v>-5.1293000000000005E-2</c:v>
                </c:pt>
                <c:pt idx="627">
                  <c:v>-5.1289500000000009E-2</c:v>
                </c:pt>
                <c:pt idx="628">
                  <c:v>-5.1264500000000011E-2</c:v>
                </c:pt>
                <c:pt idx="629">
                  <c:v>-5.1253500000000007E-2</c:v>
                </c:pt>
                <c:pt idx="630">
                  <c:v>-5.1290000000000016E-2</c:v>
                </c:pt>
                <c:pt idx="631">
                  <c:v>-5.1302000000000014E-2</c:v>
                </c:pt>
                <c:pt idx="632">
                  <c:v>-5.1447000000000014E-2</c:v>
                </c:pt>
                <c:pt idx="633">
                  <c:v>-5.1442000000000015E-2</c:v>
                </c:pt>
                <c:pt idx="634">
                  <c:v>-5.1433500000000007E-2</c:v>
                </c:pt>
                <c:pt idx="635">
                  <c:v>-5.1437500000000004E-2</c:v>
                </c:pt>
                <c:pt idx="636">
                  <c:v>-5.1457500000000003E-2</c:v>
                </c:pt>
                <c:pt idx="637">
                  <c:v>-5.1471999999999997E-2</c:v>
                </c:pt>
                <c:pt idx="638">
                  <c:v>-5.1481999999999993E-2</c:v>
                </c:pt>
                <c:pt idx="639">
                  <c:v>-5.1487999999999999E-2</c:v>
                </c:pt>
                <c:pt idx="640">
                  <c:v>-5.1487499999999999E-2</c:v>
                </c:pt>
                <c:pt idx="641">
                  <c:v>-5.1486999999999998E-2</c:v>
                </c:pt>
                <c:pt idx="642">
                  <c:v>-5.1499500000000004E-2</c:v>
                </c:pt>
                <c:pt idx="643">
                  <c:v>-5.1509999999999986E-2</c:v>
                </c:pt>
                <c:pt idx="644">
                  <c:v>-5.1510499999999987E-2</c:v>
                </c:pt>
                <c:pt idx="645">
                  <c:v>-5.1508999999999999E-2</c:v>
                </c:pt>
                <c:pt idx="646">
                  <c:v>-5.1523999999999993E-2</c:v>
                </c:pt>
                <c:pt idx="647">
                  <c:v>-5.1522999999999992E-2</c:v>
                </c:pt>
                <c:pt idx="648">
                  <c:v>-5.1526999999999996E-2</c:v>
                </c:pt>
                <c:pt idx="649">
                  <c:v>-5.1531000000000014E-2</c:v>
                </c:pt>
                <c:pt idx="650">
                  <c:v>-5.1545500000000001E-2</c:v>
                </c:pt>
                <c:pt idx="651">
                  <c:v>-5.1558500000000007E-2</c:v>
                </c:pt>
                <c:pt idx="652">
                  <c:v>-5.1560000000000009E-2</c:v>
                </c:pt>
                <c:pt idx="653">
                  <c:v>-5.1567500000000009E-2</c:v>
                </c:pt>
                <c:pt idx="654">
                  <c:v>-5.1571500000000006E-2</c:v>
                </c:pt>
                <c:pt idx="655">
                  <c:v>-5.1587000000000015E-2</c:v>
                </c:pt>
                <c:pt idx="656">
                  <c:v>-5.1587000000000008E-2</c:v>
                </c:pt>
                <c:pt idx="657">
                  <c:v>-5.1590000000000004E-2</c:v>
                </c:pt>
                <c:pt idx="658">
                  <c:v>-5.159650000000001E-2</c:v>
                </c:pt>
                <c:pt idx="659">
                  <c:v>-5.1597500000000004E-2</c:v>
                </c:pt>
                <c:pt idx="660">
                  <c:v>-5.1602500000000016E-2</c:v>
                </c:pt>
                <c:pt idx="661">
                  <c:v>-5.160350000000001E-2</c:v>
                </c:pt>
                <c:pt idx="662">
                  <c:v>-5.1608000000000008E-2</c:v>
                </c:pt>
                <c:pt idx="663">
                  <c:v>-5.1614500000000015E-2</c:v>
                </c:pt>
                <c:pt idx="664">
                  <c:v>-5.1628500000000008E-2</c:v>
                </c:pt>
                <c:pt idx="665">
                  <c:v>-5.1640500000000006E-2</c:v>
                </c:pt>
                <c:pt idx="666">
                  <c:v>-5.1653499999999998E-2</c:v>
                </c:pt>
                <c:pt idx="667">
                  <c:v>-5.1655000000000006E-2</c:v>
                </c:pt>
                <c:pt idx="668">
                  <c:v>-5.1645500000000004E-2</c:v>
                </c:pt>
                <c:pt idx="669">
                  <c:v>-5.1659000000000004E-2</c:v>
                </c:pt>
                <c:pt idx="670">
                  <c:v>-5.1664500000000002E-2</c:v>
                </c:pt>
                <c:pt idx="671">
                  <c:v>-5.1673000000000011E-2</c:v>
                </c:pt>
                <c:pt idx="672">
                  <c:v>-5.1678500000000002E-2</c:v>
                </c:pt>
                <c:pt idx="673">
                  <c:v>-5.1684500000000008E-2</c:v>
                </c:pt>
                <c:pt idx="674">
                  <c:v>-5.1689000000000006E-2</c:v>
                </c:pt>
                <c:pt idx="675">
                  <c:v>-5.1702500000000012E-2</c:v>
                </c:pt>
                <c:pt idx="676">
                  <c:v>-5.1720000000000009E-2</c:v>
                </c:pt>
                <c:pt idx="677">
                  <c:v>-5.1728000000000017E-2</c:v>
                </c:pt>
                <c:pt idx="678">
                  <c:v>-5.1736000000000011E-2</c:v>
                </c:pt>
                <c:pt idx="679">
                  <c:v>-5.1744000000000033E-2</c:v>
                </c:pt>
                <c:pt idx="680">
                  <c:v>-5.175450000000003E-2</c:v>
                </c:pt>
                <c:pt idx="681">
                  <c:v>-5.1763000000000031E-2</c:v>
                </c:pt>
                <c:pt idx="682">
                  <c:v>-5.1781500000000029E-2</c:v>
                </c:pt>
                <c:pt idx="683">
                  <c:v>-5.1799500000000026E-2</c:v>
                </c:pt>
                <c:pt idx="684">
                  <c:v>-5.1812000000000025E-2</c:v>
                </c:pt>
                <c:pt idx="685">
                  <c:v>-5.1820000000000019E-2</c:v>
                </c:pt>
                <c:pt idx="686">
                  <c:v>-5.1825000000000017E-2</c:v>
                </c:pt>
                <c:pt idx="687">
                  <c:v>-5.1831000000000002E-2</c:v>
                </c:pt>
                <c:pt idx="688">
                  <c:v>-5.1834500000000006E-2</c:v>
                </c:pt>
                <c:pt idx="689">
                  <c:v>-5.1846500000000004E-2</c:v>
                </c:pt>
                <c:pt idx="690">
                  <c:v>-5.1854500000000005E-2</c:v>
                </c:pt>
                <c:pt idx="691">
                  <c:v>-5.1860500000000004E-2</c:v>
                </c:pt>
                <c:pt idx="692">
                  <c:v>-5.186700000000001E-2</c:v>
                </c:pt>
                <c:pt idx="693">
                  <c:v>-5.1876500000000013E-2</c:v>
                </c:pt>
                <c:pt idx="694">
                  <c:v>-5.1891000000000007E-2</c:v>
                </c:pt>
                <c:pt idx="695">
                  <c:v>-5.190150000000001E-2</c:v>
                </c:pt>
                <c:pt idx="696">
                  <c:v>-5.1906500000000022E-2</c:v>
                </c:pt>
                <c:pt idx="697">
                  <c:v>-5.1915000000000017E-2</c:v>
                </c:pt>
                <c:pt idx="698">
                  <c:v>-5.1929500000000003E-2</c:v>
                </c:pt>
                <c:pt idx="699">
                  <c:v>-5.1942500000000009E-2</c:v>
                </c:pt>
                <c:pt idx="700">
                  <c:v>-5.1957000000000003E-2</c:v>
                </c:pt>
                <c:pt idx="701">
                  <c:v>-5.1970500000000003E-2</c:v>
                </c:pt>
                <c:pt idx="702">
                  <c:v>-5.1983499999999995E-2</c:v>
                </c:pt>
                <c:pt idx="703">
                  <c:v>-5.2000000000000011E-2</c:v>
                </c:pt>
                <c:pt idx="704">
                  <c:v>-5.2013500000000004E-2</c:v>
                </c:pt>
                <c:pt idx="705">
                  <c:v>-5.20235E-2</c:v>
                </c:pt>
                <c:pt idx="706">
                  <c:v>-5.2041000000000004E-2</c:v>
                </c:pt>
                <c:pt idx="707">
                  <c:v>-5.2063000000000005E-2</c:v>
                </c:pt>
                <c:pt idx="708">
                  <c:v>-5.2077500000000006E-2</c:v>
                </c:pt>
                <c:pt idx="709">
                  <c:v>-5.2088000000000009E-2</c:v>
                </c:pt>
                <c:pt idx="710">
                  <c:v>-5.209600000000001E-2</c:v>
                </c:pt>
                <c:pt idx="711">
                  <c:v>-5.2111000000000018E-2</c:v>
                </c:pt>
                <c:pt idx="712">
                  <c:v>-5.2125500000000026E-2</c:v>
                </c:pt>
                <c:pt idx="713">
                  <c:v>-5.2145500000000011E-2</c:v>
                </c:pt>
                <c:pt idx="714">
                  <c:v>-5.2171000000000009E-2</c:v>
                </c:pt>
                <c:pt idx="715">
                  <c:v>-5.2191500000000009E-2</c:v>
                </c:pt>
                <c:pt idx="716">
                  <c:v>-5.2205500000000009E-2</c:v>
                </c:pt>
                <c:pt idx="717">
                  <c:v>-5.22105E-2</c:v>
                </c:pt>
                <c:pt idx="718">
                  <c:v>-5.22245E-2</c:v>
                </c:pt>
                <c:pt idx="719">
                  <c:v>-5.2239000000000008E-2</c:v>
                </c:pt>
                <c:pt idx="720">
                  <c:v>-5.2262500000000003E-2</c:v>
                </c:pt>
                <c:pt idx="721">
                  <c:v>-5.2263000000000004E-2</c:v>
                </c:pt>
                <c:pt idx="722">
                  <c:v>-5.2273000000000007E-2</c:v>
                </c:pt>
                <c:pt idx="723">
                  <c:v>-5.2290500000000011E-2</c:v>
                </c:pt>
                <c:pt idx="724">
                  <c:v>-5.2409500000000005E-2</c:v>
                </c:pt>
                <c:pt idx="725">
                  <c:v>-5.2420000000000008E-2</c:v>
                </c:pt>
                <c:pt idx="726">
                  <c:v>-5.2439000000000006E-2</c:v>
                </c:pt>
                <c:pt idx="727">
                  <c:v>-5.2467000000000014E-2</c:v>
                </c:pt>
                <c:pt idx="728">
                  <c:v>-5.2480000000000013E-2</c:v>
                </c:pt>
                <c:pt idx="729">
                  <c:v>-5.2502000000000021E-2</c:v>
                </c:pt>
                <c:pt idx="730">
                  <c:v>-5.2513500000000018E-2</c:v>
                </c:pt>
                <c:pt idx="731">
                  <c:v>-5.2532500000000031E-2</c:v>
                </c:pt>
                <c:pt idx="732">
                  <c:v>-5.2547000000000031E-2</c:v>
                </c:pt>
                <c:pt idx="733">
                  <c:v>-5.2570500000000034E-2</c:v>
                </c:pt>
                <c:pt idx="734">
                  <c:v>-5.2583000000000046E-2</c:v>
                </c:pt>
                <c:pt idx="735">
                  <c:v>-5.2600000000000049E-2</c:v>
                </c:pt>
                <c:pt idx="736">
                  <c:v>-5.2627500000000042E-2</c:v>
                </c:pt>
                <c:pt idx="737">
                  <c:v>-5.264200000000005E-2</c:v>
                </c:pt>
                <c:pt idx="738">
                  <c:v>-5.2655000000000035E-2</c:v>
                </c:pt>
                <c:pt idx="739">
                  <c:v>-5.2666000000000039E-2</c:v>
                </c:pt>
                <c:pt idx="740">
                  <c:v>-5.2679500000000032E-2</c:v>
                </c:pt>
                <c:pt idx="741">
                  <c:v>-5.2688500000000034E-2</c:v>
                </c:pt>
                <c:pt idx="742">
                  <c:v>-5.2697500000000036E-2</c:v>
                </c:pt>
                <c:pt idx="743">
                  <c:v>-5.2711500000000043E-2</c:v>
                </c:pt>
                <c:pt idx="744">
                  <c:v>-5.2724500000000042E-2</c:v>
                </c:pt>
                <c:pt idx="745">
                  <c:v>-5.2744500000000041E-2</c:v>
                </c:pt>
                <c:pt idx="746">
                  <c:v>-5.2751000000000048E-2</c:v>
                </c:pt>
                <c:pt idx="747">
                  <c:v>-5.2760000000000043E-2</c:v>
                </c:pt>
                <c:pt idx="748">
                  <c:v>-5.2763500000000053E-2</c:v>
                </c:pt>
                <c:pt idx="749">
                  <c:v>-5.2774500000000051E-2</c:v>
                </c:pt>
                <c:pt idx="750">
                  <c:v>-5.2782000000000044E-2</c:v>
                </c:pt>
                <c:pt idx="751">
                  <c:v>-5.2794500000000043E-2</c:v>
                </c:pt>
                <c:pt idx="752">
                  <c:v>-5.280300000000003E-2</c:v>
                </c:pt>
                <c:pt idx="753">
                  <c:v>-5.2812500000000026E-2</c:v>
                </c:pt>
                <c:pt idx="754">
                  <c:v>-5.2823500000000037E-2</c:v>
                </c:pt>
                <c:pt idx="755">
                  <c:v>-5.2831500000000038E-2</c:v>
                </c:pt>
                <c:pt idx="756">
                  <c:v>-5.2820500000000041E-2</c:v>
                </c:pt>
                <c:pt idx="757">
                  <c:v>-5.2835500000000042E-2</c:v>
                </c:pt>
                <c:pt idx="758">
                  <c:v>-5.2841500000000041E-2</c:v>
                </c:pt>
                <c:pt idx="759">
                  <c:v>-5.2848000000000034E-2</c:v>
                </c:pt>
                <c:pt idx="760">
                  <c:v>-5.2860500000000019E-2</c:v>
                </c:pt>
                <c:pt idx="761">
                  <c:v>-5.2861000000000026E-2</c:v>
                </c:pt>
                <c:pt idx="762">
                  <c:v>-5.2885000000000029E-2</c:v>
                </c:pt>
                <c:pt idx="763">
                  <c:v>-5.2902000000000032E-2</c:v>
                </c:pt>
                <c:pt idx="764">
                  <c:v>-5.2927500000000037E-2</c:v>
                </c:pt>
                <c:pt idx="765">
                  <c:v>-5.2918000000000028E-2</c:v>
                </c:pt>
                <c:pt idx="766">
                  <c:v>-5.294100000000003E-2</c:v>
                </c:pt>
                <c:pt idx="767">
                  <c:v>-5.2950500000000018E-2</c:v>
                </c:pt>
                <c:pt idx="768">
                  <c:v>-5.2962500000000017E-2</c:v>
                </c:pt>
                <c:pt idx="769">
                  <c:v>-5.2953500000000008E-2</c:v>
                </c:pt>
                <c:pt idx="770">
                  <c:v>-5.2955500000000016E-2</c:v>
                </c:pt>
                <c:pt idx="771">
                  <c:v>-5.2962500000000017E-2</c:v>
                </c:pt>
                <c:pt idx="772">
                  <c:v>-5.2972500000000006E-2</c:v>
                </c:pt>
                <c:pt idx="773">
                  <c:v>-5.2983000000000002E-2</c:v>
                </c:pt>
                <c:pt idx="774">
                  <c:v>-5.3003999999999989E-2</c:v>
                </c:pt>
                <c:pt idx="775">
                  <c:v>-5.3014999999999993E-2</c:v>
                </c:pt>
                <c:pt idx="776">
                  <c:v>-5.3012999999999977E-2</c:v>
                </c:pt>
                <c:pt idx="777">
                  <c:v>-5.3021499999999985E-2</c:v>
                </c:pt>
                <c:pt idx="778">
                  <c:v>-5.304049999999999E-2</c:v>
                </c:pt>
                <c:pt idx="779">
                  <c:v>-5.3046499999999989E-2</c:v>
                </c:pt>
                <c:pt idx="780">
                  <c:v>-5.3032499999999975E-2</c:v>
                </c:pt>
                <c:pt idx="781">
                  <c:v>-5.3057999999999987E-2</c:v>
                </c:pt>
                <c:pt idx="782">
                  <c:v>-5.3063999999999979E-2</c:v>
                </c:pt>
                <c:pt idx="783">
                  <c:v>-5.3082499999999984E-2</c:v>
                </c:pt>
                <c:pt idx="784">
                  <c:v>-5.3060999999999969E-2</c:v>
                </c:pt>
                <c:pt idx="785">
                  <c:v>-5.3051999999999974E-2</c:v>
                </c:pt>
                <c:pt idx="786">
                  <c:v>-5.3059999999999975E-2</c:v>
                </c:pt>
                <c:pt idx="787">
                  <c:v>-5.3069999999999971E-2</c:v>
                </c:pt>
                <c:pt idx="788">
                  <c:v>-5.3044999999999967E-2</c:v>
                </c:pt>
                <c:pt idx="789">
                  <c:v>-5.3057499999999973E-2</c:v>
                </c:pt>
                <c:pt idx="790">
                  <c:v>-5.3062999999999978E-2</c:v>
                </c:pt>
                <c:pt idx="791">
                  <c:v>-5.3069499999999971E-2</c:v>
                </c:pt>
                <c:pt idx="792">
                  <c:v>-5.3069999999999957E-2</c:v>
                </c:pt>
                <c:pt idx="793">
                  <c:v>-5.306549999999996E-2</c:v>
                </c:pt>
                <c:pt idx="794">
                  <c:v>-5.3050999999999966E-2</c:v>
                </c:pt>
                <c:pt idx="795">
                  <c:v>-5.3043999999999966E-2</c:v>
                </c:pt>
                <c:pt idx="796">
                  <c:v>-5.3039999999999976E-2</c:v>
                </c:pt>
                <c:pt idx="797">
                  <c:v>-5.3031999999999968E-2</c:v>
                </c:pt>
                <c:pt idx="798">
                  <c:v>-5.3028499999999965E-2</c:v>
                </c:pt>
                <c:pt idx="799">
                  <c:v>-5.3032999999999976E-2</c:v>
                </c:pt>
                <c:pt idx="800">
                  <c:v>-5.3032499999999969E-2</c:v>
                </c:pt>
                <c:pt idx="801">
                  <c:v>-5.3038999999999968E-2</c:v>
                </c:pt>
                <c:pt idx="802">
                  <c:v>-5.3024999999999968E-2</c:v>
                </c:pt>
                <c:pt idx="803">
                  <c:v>-5.3031499999999968E-2</c:v>
                </c:pt>
                <c:pt idx="804">
                  <c:v>-5.3014999999999972E-2</c:v>
                </c:pt>
                <c:pt idx="805">
                  <c:v>-5.3013999999999978E-2</c:v>
                </c:pt>
                <c:pt idx="806">
                  <c:v>-5.3006499999999977E-2</c:v>
                </c:pt>
                <c:pt idx="807">
                  <c:v>-5.2999499999999963E-2</c:v>
                </c:pt>
                <c:pt idx="808">
                  <c:v>-5.3001999999999959E-2</c:v>
                </c:pt>
                <c:pt idx="809">
                  <c:v>-5.2986499999999964E-2</c:v>
                </c:pt>
                <c:pt idx="810">
                  <c:v>-5.2986999999999965E-2</c:v>
                </c:pt>
                <c:pt idx="811">
                  <c:v>-5.299199999999997E-2</c:v>
                </c:pt>
                <c:pt idx="812">
                  <c:v>-5.2986499999999957E-2</c:v>
                </c:pt>
                <c:pt idx="813">
                  <c:v>-5.2983499999999954E-2</c:v>
                </c:pt>
                <c:pt idx="814">
                  <c:v>-5.2981499999999959E-2</c:v>
                </c:pt>
                <c:pt idx="815">
                  <c:v>-5.298899999999996E-2</c:v>
                </c:pt>
                <c:pt idx="816">
                  <c:v>-5.297799999999997E-2</c:v>
                </c:pt>
                <c:pt idx="817">
                  <c:v>-5.2985999999999984E-2</c:v>
                </c:pt>
                <c:pt idx="818">
                  <c:v>-5.298849999999998E-2</c:v>
                </c:pt>
                <c:pt idx="819">
                  <c:v>-5.3001499999999986E-2</c:v>
                </c:pt>
                <c:pt idx="820">
                  <c:v>-5.2990999999999983E-2</c:v>
                </c:pt>
                <c:pt idx="821">
                  <c:v>-5.2983499999999982E-2</c:v>
                </c:pt>
                <c:pt idx="822">
                  <c:v>-5.2977999999999976E-2</c:v>
                </c:pt>
                <c:pt idx="823">
                  <c:v>-5.2974999999999973E-2</c:v>
                </c:pt>
                <c:pt idx="824">
                  <c:v>-5.2977999999999976E-2</c:v>
                </c:pt>
                <c:pt idx="825">
                  <c:v>-5.2971499999999984E-2</c:v>
                </c:pt>
                <c:pt idx="826">
                  <c:v>-5.298849999999998E-2</c:v>
                </c:pt>
                <c:pt idx="827">
                  <c:v>-5.2993999999999979E-2</c:v>
                </c:pt>
                <c:pt idx="828">
                  <c:v>-5.3000999999999979E-2</c:v>
                </c:pt>
                <c:pt idx="829">
                  <c:v>-5.3004999999999976E-2</c:v>
                </c:pt>
                <c:pt idx="830">
                  <c:v>-5.3011999999999976E-2</c:v>
                </c:pt>
                <c:pt idx="831">
                  <c:v>-5.3005499999999983E-2</c:v>
                </c:pt>
                <c:pt idx="832">
                  <c:v>-5.3028499999999985E-2</c:v>
                </c:pt>
                <c:pt idx="833">
                  <c:v>-5.3044499999999981E-2</c:v>
                </c:pt>
                <c:pt idx="834">
                  <c:v>-5.3055499999999985E-2</c:v>
                </c:pt>
                <c:pt idx="835">
                  <c:v>-5.3079999999999988E-2</c:v>
                </c:pt>
                <c:pt idx="836">
                  <c:v>-5.3087999999999996E-2</c:v>
                </c:pt>
                <c:pt idx="837">
                  <c:v>-5.3101500000000003E-2</c:v>
                </c:pt>
                <c:pt idx="838">
                  <c:v>-5.3103500000000005E-2</c:v>
                </c:pt>
                <c:pt idx="839">
                  <c:v>-5.3114500000000009E-2</c:v>
                </c:pt>
                <c:pt idx="840">
                  <c:v>-5.3133000000000007E-2</c:v>
                </c:pt>
                <c:pt idx="841">
                  <c:v>-5.3149499999999995E-2</c:v>
                </c:pt>
                <c:pt idx="842">
                  <c:v>-5.3149500000000002E-2</c:v>
                </c:pt>
                <c:pt idx="843">
                  <c:v>-5.3153500000000006E-2</c:v>
                </c:pt>
                <c:pt idx="844">
                  <c:v>-5.3165000000000004E-2</c:v>
                </c:pt>
                <c:pt idx="845">
                  <c:v>-5.3180500000000006E-2</c:v>
                </c:pt>
                <c:pt idx="846">
                  <c:v>-5.3179000000000004E-2</c:v>
                </c:pt>
                <c:pt idx="847">
                  <c:v>-5.3180000000000005E-2</c:v>
                </c:pt>
                <c:pt idx="848">
                  <c:v>-5.3189500000000008E-2</c:v>
                </c:pt>
                <c:pt idx="849">
                  <c:v>-5.3188000000000013E-2</c:v>
                </c:pt>
                <c:pt idx="850">
                  <c:v>-5.3187500000000006E-2</c:v>
                </c:pt>
                <c:pt idx="851">
                  <c:v>-5.3204000000000001E-2</c:v>
                </c:pt>
                <c:pt idx="852">
                  <c:v>-5.3216500000000007E-2</c:v>
                </c:pt>
                <c:pt idx="853">
                  <c:v>-5.3215499999999999E-2</c:v>
                </c:pt>
                <c:pt idx="854">
                  <c:v>-5.3224E-2</c:v>
                </c:pt>
                <c:pt idx="855">
                  <c:v>-5.3214500000000005E-2</c:v>
                </c:pt>
                <c:pt idx="856">
                  <c:v>-5.3226500000000003E-2</c:v>
                </c:pt>
                <c:pt idx="857">
                  <c:v>-5.3115000000000002E-2</c:v>
                </c:pt>
                <c:pt idx="858">
                  <c:v>-5.3120000000000001E-2</c:v>
                </c:pt>
                <c:pt idx="859">
                  <c:v>-5.3121000000000008E-2</c:v>
                </c:pt>
                <c:pt idx="860">
                  <c:v>-5.3135500000000009E-2</c:v>
                </c:pt>
                <c:pt idx="861">
                  <c:v>-5.3139000000000013E-2</c:v>
                </c:pt>
                <c:pt idx="862">
                  <c:v>-5.3146500000000013E-2</c:v>
                </c:pt>
                <c:pt idx="863">
                  <c:v>-5.3149500000000016E-2</c:v>
                </c:pt>
                <c:pt idx="864">
                  <c:v>-5.3151500000000011E-2</c:v>
                </c:pt>
                <c:pt idx="865">
                  <c:v>-5.3151000000000004E-2</c:v>
                </c:pt>
                <c:pt idx="866">
                  <c:v>-5.3148000000000001E-2</c:v>
                </c:pt>
                <c:pt idx="867">
                  <c:v>-5.3149500000000002E-2</c:v>
                </c:pt>
                <c:pt idx="868">
                  <c:v>-5.3167500000000006E-2</c:v>
                </c:pt>
                <c:pt idx="869">
                  <c:v>-5.3160499999999999E-2</c:v>
                </c:pt>
                <c:pt idx="870">
                  <c:v>-5.3164499999999996E-2</c:v>
                </c:pt>
                <c:pt idx="871">
                  <c:v>-5.3167500000000006E-2</c:v>
                </c:pt>
                <c:pt idx="872">
                  <c:v>-5.3168500000000014E-2</c:v>
                </c:pt>
                <c:pt idx="873">
                  <c:v>-5.3172500000000004E-2</c:v>
                </c:pt>
                <c:pt idx="874">
                  <c:v>-5.3183000000000015E-2</c:v>
                </c:pt>
                <c:pt idx="875">
                  <c:v>-5.3180000000000012E-2</c:v>
                </c:pt>
                <c:pt idx="876">
                  <c:v>-5.3173000000000019E-2</c:v>
                </c:pt>
                <c:pt idx="877">
                  <c:v>-5.3165000000000011E-2</c:v>
                </c:pt>
                <c:pt idx="878">
                  <c:v>-5.3172000000000025E-2</c:v>
                </c:pt>
                <c:pt idx="879">
                  <c:v>-5.3171500000000031E-2</c:v>
                </c:pt>
                <c:pt idx="880">
                  <c:v>-5.3179000000000032E-2</c:v>
                </c:pt>
                <c:pt idx="881">
                  <c:v>-5.3183500000000043E-2</c:v>
                </c:pt>
                <c:pt idx="882">
                  <c:v>-5.3182000000000042E-2</c:v>
                </c:pt>
                <c:pt idx="883">
                  <c:v>-5.3185500000000045E-2</c:v>
                </c:pt>
                <c:pt idx="884">
                  <c:v>-5.318750000000004E-2</c:v>
                </c:pt>
                <c:pt idx="885">
                  <c:v>-5.3199500000000045E-2</c:v>
                </c:pt>
                <c:pt idx="886">
                  <c:v>-5.3202500000000041E-2</c:v>
                </c:pt>
                <c:pt idx="887">
                  <c:v>-5.3208500000000034E-2</c:v>
                </c:pt>
                <c:pt idx="888">
                  <c:v>-5.3223500000000035E-2</c:v>
                </c:pt>
                <c:pt idx="889">
                  <c:v>-5.3234000000000038E-2</c:v>
                </c:pt>
                <c:pt idx="890">
                  <c:v>-5.3245500000000029E-2</c:v>
                </c:pt>
                <c:pt idx="891">
                  <c:v>-5.3262000000000025E-2</c:v>
                </c:pt>
                <c:pt idx="892">
                  <c:v>-5.3277000000000026E-2</c:v>
                </c:pt>
                <c:pt idx="893">
                  <c:v>-5.3287000000000022E-2</c:v>
                </c:pt>
                <c:pt idx="894">
                  <c:v>-5.3295500000000023E-2</c:v>
                </c:pt>
                <c:pt idx="895">
                  <c:v>-5.3308500000000023E-2</c:v>
                </c:pt>
                <c:pt idx="896">
                  <c:v>-5.3313500000000034E-2</c:v>
                </c:pt>
                <c:pt idx="897">
                  <c:v>-5.3332000000000032E-2</c:v>
                </c:pt>
                <c:pt idx="898">
                  <c:v>-5.3335000000000028E-2</c:v>
                </c:pt>
                <c:pt idx="899">
                  <c:v>-5.3342500000000029E-2</c:v>
                </c:pt>
                <c:pt idx="900">
                  <c:v>-5.3367500000000033E-2</c:v>
                </c:pt>
                <c:pt idx="901">
                  <c:v>-5.3379000000000024E-2</c:v>
                </c:pt>
                <c:pt idx="902">
                  <c:v>-5.3405500000000022E-2</c:v>
                </c:pt>
                <c:pt idx="903">
                  <c:v>-5.3416000000000026E-2</c:v>
                </c:pt>
                <c:pt idx="904">
                  <c:v>-5.3425000000000014E-2</c:v>
                </c:pt>
                <c:pt idx="905">
                  <c:v>-5.343750000000002E-2</c:v>
                </c:pt>
                <c:pt idx="906">
                  <c:v>-5.3446500000000022E-2</c:v>
                </c:pt>
                <c:pt idx="907">
                  <c:v>-5.3453000000000014E-2</c:v>
                </c:pt>
                <c:pt idx="908">
                  <c:v>-5.3467000000000015E-2</c:v>
                </c:pt>
                <c:pt idx="909">
                  <c:v>-5.3478000000000012E-2</c:v>
                </c:pt>
                <c:pt idx="910">
                  <c:v>-5.3489000000000016E-2</c:v>
                </c:pt>
                <c:pt idx="911">
                  <c:v>-5.3499500000000005E-2</c:v>
                </c:pt>
                <c:pt idx="912">
                  <c:v>-5.3505500000000011E-2</c:v>
                </c:pt>
                <c:pt idx="913">
                  <c:v>-5.3516500000000022E-2</c:v>
                </c:pt>
                <c:pt idx="914">
                  <c:v>-5.3520000000000019E-2</c:v>
                </c:pt>
                <c:pt idx="915">
                  <c:v>-5.3522500000000021E-2</c:v>
                </c:pt>
                <c:pt idx="916">
                  <c:v>-5.3544500000000016E-2</c:v>
                </c:pt>
                <c:pt idx="917">
                  <c:v>-5.3541000000000005E-2</c:v>
                </c:pt>
                <c:pt idx="918">
                  <c:v>-5.3553500000000011E-2</c:v>
                </c:pt>
                <c:pt idx="919">
                  <c:v>-5.3561000000000004E-2</c:v>
                </c:pt>
                <c:pt idx="920">
                  <c:v>-5.3569499999999992E-2</c:v>
                </c:pt>
                <c:pt idx="921">
                  <c:v>-5.3589999999999992E-2</c:v>
                </c:pt>
                <c:pt idx="922">
                  <c:v>-5.3605E-2</c:v>
                </c:pt>
                <c:pt idx="923">
                  <c:v>-5.3607499999999995E-2</c:v>
                </c:pt>
                <c:pt idx="924">
                  <c:v>-5.3513000000000012E-2</c:v>
                </c:pt>
                <c:pt idx="925">
                  <c:v>-5.3514500000000007E-2</c:v>
                </c:pt>
                <c:pt idx="926">
                  <c:v>-5.3517999999999989E-2</c:v>
                </c:pt>
                <c:pt idx="927">
                  <c:v>-5.3511999999999976E-2</c:v>
                </c:pt>
                <c:pt idx="928">
                  <c:v>-5.3521499999999979E-2</c:v>
                </c:pt>
                <c:pt idx="929">
                  <c:v>-5.3516999999999974E-2</c:v>
                </c:pt>
                <c:pt idx="930">
                  <c:v>-5.3540999999999964E-2</c:v>
                </c:pt>
                <c:pt idx="931">
                  <c:v>-5.3543499999999966E-2</c:v>
                </c:pt>
                <c:pt idx="932">
                  <c:v>-5.356149999999997E-2</c:v>
                </c:pt>
                <c:pt idx="933">
                  <c:v>-5.356099999999997E-2</c:v>
                </c:pt>
                <c:pt idx="934">
                  <c:v>-5.3576499999999971E-2</c:v>
                </c:pt>
                <c:pt idx="935">
                  <c:v>-5.3575999999999971E-2</c:v>
                </c:pt>
                <c:pt idx="936">
                  <c:v>-5.3575499999999977E-2</c:v>
                </c:pt>
                <c:pt idx="937">
                  <c:v>-5.3585999999999967E-2</c:v>
                </c:pt>
                <c:pt idx="938">
                  <c:v>-5.3594999999999955E-2</c:v>
                </c:pt>
                <c:pt idx="939">
                  <c:v>-5.3614499999999968E-2</c:v>
                </c:pt>
                <c:pt idx="940">
                  <c:v>-5.3626499999999987E-2</c:v>
                </c:pt>
                <c:pt idx="941">
                  <c:v>-5.3644999999999984E-2</c:v>
                </c:pt>
                <c:pt idx="942">
                  <c:v>-5.3661999999999974E-2</c:v>
                </c:pt>
                <c:pt idx="943">
                  <c:v>-5.3675499999999987E-2</c:v>
                </c:pt>
                <c:pt idx="944">
                  <c:v>-5.3690499999999988E-2</c:v>
                </c:pt>
                <c:pt idx="945">
                  <c:v>-5.3692999999999984E-2</c:v>
                </c:pt>
                <c:pt idx="946">
                  <c:v>-5.3715499999999992E-2</c:v>
                </c:pt>
                <c:pt idx="947">
                  <c:v>-5.3737499999999994E-2</c:v>
                </c:pt>
                <c:pt idx="948">
                  <c:v>-5.3759499999999988E-2</c:v>
                </c:pt>
                <c:pt idx="949">
                  <c:v>-5.3777499999999978E-2</c:v>
                </c:pt>
                <c:pt idx="950">
                  <c:v>-5.3796499999999997E-2</c:v>
                </c:pt>
                <c:pt idx="951">
                  <c:v>-5.3800999999999988E-2</c:v>
                </c:pt>
                <c:pt idx="952">
                  <c:v>-5.381049999999999E-2</c:v>
                </c:pt>
                <c:pt idx="953">
                  <c:v>-5.3826499999999992E-2</c:v>
                </c:pt>
                <c:pt idx="954">
                  <c:v>-5.3841999999999987E-2</c:v>
                </c:pt>
                <c:pt idx="955">
                  <c:v>-5.3864500000000003E-2</c:v>
                </c:pt>
                <c:pt idx="956">
                  <c:v>-5.3894000000000004E-2</c:v>
                </c:pt>
                <c:pt idx="957">
                  <c:v>-5.3910500000000007E-2</c:v>
                </c:pt>
                <c:pt idx="958">
                  <c:v>-5.3930000000000013E-2</c:v>
                </c:pt>
                <c:pt idx="959">
                  <c:v>-5.3944500000000006E-2</c:v>
                </c:pt>
                <c:pt idx="960">
                  <c:v>-5.3952000000000007E-2</c:v>
                </c:pt>
                <c:pt idx="961">
                  <c:v>-5.3971500000000019E-2</c:v>
                </c:pt>
                <c:pt idx="962">
                  <c:v>-5.3975000000000009E-2</c:v>
                </c:pt>
                <c:pt idx="963">
                  <c:v>-5.3994000000000014E-2</c:v>
                </c:pt>
                <c:pt idx="964">
                  <c:v>-5.4005000000000018E-2</c:v>
                </c:pt>
                <c:pt idx="965">
                  <c:v>-5.4027500000000013E-2</c:v>
                </c:pt>
                <c:pt idx="966">
                  <c:v>-5.4039500000000018E-2</c:v>
                </c:pt>
                <c:pt idx="967">
                  <c:v>-5.4054000000000012E-2</c:v>
                </c:pt>
                <c:pt idx="968">
                  <c:v>-5.4078500000000022E-2</c:v>
                </c:pt>
                <c:pt idx="969">
                  <c:v>-5.409300000000003E-2</c:v>
                </c:pt>
                <c:pt idx="970">
                  <c:v>-5.4113500000000023E-2</c:v>
                </c:pt>
                <c:pt idx="971">
                  <c:v>-5.4131000000000019E-2</c:v>
                </c:pt>
                <c:pt idx="972">
                  <c:v>-5.414900000000001E-2</c:v>
                </c:pt>
                <c:pt idx="973">
                  <c:v>-5.415600000000001E-2</c:v>
                </c:pt>
                <c:pt idx="974">
                  <c:v>-5.4170500000000003E-2</c:v>
                </c:pt>
                <c:pt idx="975">
                  <c:v>-5.4196500000000015E-2</c:v>
                </c:pt>
                <c:pt idx="976">
                  <c:v>-5.422200000000002E-2</c:v>
                </c:pt>
                <c:pt idx="977">
                  <c:v>-5.4210000000000022E-2</c:v>
                </c:pt>
                <c:pt idx="978">
                  <c:v>-5.4225000000000023E-2</c:v>
                </c:pt>
                <c:pt idx="979">
                  <c:v>-5.4239000000000023E-2</c:v>
                </c:pt>
                <c:pt idx="980">
                  <c:v>-5.4251000000000021E-2</c:v>
                </c:pt>
                <c:pt idx="981">
                  <c:v>-5.4274000000000031E-2</c:v>
                </c:pt>
                <c:pt idx="982">
                  <c:v>-5.427750000000002E-2</c:v>
                </c:pt>
                <c:pt idx="983">
                  <c:v>-5.4291500000000027E-2</c:v>
                </c:pt>
                <c:pt idx="984">
                  <c:v>-5.4302000000000031E-2</c:v>
                </c:pt>
                <c:pt idx="985">
                  <c:v>-5.4325000000000019E-2</c:v>
                </c:pt>
                <c:pt idx="986">
                  <c:v>-5.4333500000000028E-2</c:v>
                </c:pt>
                <c:pt idx="987">
                  <c:v>-5.4349500000000016E-2</c:v>
                </c:pt>
                <c:pt idx="988">
                  <c:v>-5.4401500000000019E-2</c:v>
                </c:pt>
                <c:pt idx="989">
                  <c:v>-5.4411000000000015E-2</c:v>
                </c:pt>
                <c:pt idx="990">
                  <c:v>-5.4428000000000025E-2</c:v>
                </c:pt>
                <c:pt idx="991">
                  <c:v>-5.4441000000000024E-2</c:v>
                </c:pt>
                <c:pt idx="992">
                  <c:v>-5.4461000000000023E-2</c:v>
                </c:pt>
                <c:pt idx="993">
                  <c:v>-5.4489500000000024E-2</c:v>
                </c:pt>
                <c:pt idx="994">
                  <c:v>-5.4512500000000026E-2</c:v>
                </c:pt>
                <c:pt idx="995">
                  <c:v>-5.4534500000000027E-2</c:v>
                </c:pt>
                <c:pt idx="996">
                  <c:v>-5.4553500000000019E-2</c:v>
                </c:pt>
                <c:pt idx="997">
                  <c:v>-5.4571500000000023E-2</c:v>
                </c:pt>
                <c:pt idx="998">
                  <c:v>-5.4580500000000018E-2</c:v>
                </c:pt>
                <c:pt idx="999">
                  <c:v>-5.4593000000000023E-2</c:v>
                </c:pt>
                <c:pt idx="1000">
                  <c:v>-5.4605500000000022E-2</c:v>
                </c:pt>
                <c:pt idx="1001">
                  <c:v>-5.462050000000003E-2</c:v>
                </c:pt>
                <c:pt idx="1002">
                  <c:v>-5.4637500000000033E-2</c:v>
                </c:pt>
                <c:pt idx="1003">
                  <c:v>-5.4646500000000042E-2</c:v>
                </c:pt>
                <c:pt idx="1004">
                  <c:v>-5.4669000000000051E-2</c:v>
                </c:pt>
                <c:pt idx="1005">
                  <c:v>-5.4674500000000049E-2</c:v>
                </c:pt>
                <c:pt idx="1006">
                  <c:v>-5.4687000000000034E-2</c:v>
                </c:pt>
                <c:pt idx="1007">
                  <c:v>-5.4686500000000027E-2</c:v>
                </c:pt>
                <c:pt idx="1008">
                  <c:v>-5.4694500000000035E-2</c:v>
                </c:pt>
                <c:pt idx="1009">
                  <c:v>-5.4708500000000028E-2</c:v>
                </c:pt>
                <c:pt idx="1010">
                  <c:v>-5.4720500000000033E-2</c:v>
                </c:pt>
                <c:pt idx="1011">
                  <c:v>-5.4725000000000038E-2</c:v>
                </c:pt>
                <c:pt idx="1012">
                  <c:v>-5.4742500000000041E-2</c:v>
                </c:pt>
                <c:pt idx="1013">
                  <c:v>-5.4747000000000039E-2</c:v>
                </c:pt>
                <c:pt idx="1014">
                  <c:v>-5.4753000000000052E-2</c:v>
                </c:pt>
                <c:pt idx="1015">
                  <c:v>-5.4756000000000048E-2</c:v>
                </c:pt>
                <c:pt idx="1016">
                  <c:v>-5.4773500000000051E-2</c:v>
                </c:pt>
                <c:pt idx="1017">
                  <c:v>-5.4773000000000051E-2</c:v>
                </c:pt>
                <c:pt idx="1018">
                  <c:v>-5.4779500000000043E-2</c:v>
                </c:pt>
                <c:pt idx="1019">
                  <c:v>-5.4785500000000049E-2</c:v>
                </c:pt>
                <c:pt idx="1020">
                  <c:v>-5.4794000000000051E-2</c:v>
                </c:pt>
                <c:pt idx="1021">
                  <c:v>-5.4861500000000056E-2</c:v>
                </c:pt>
                <c:pt idx="1022">
                  <c:v>-5.483450000000005E-2</c:v>
                </c:pt>
                <c:pt idx="1023">
                  <c:v>-5.4833500000000042E-2</c:v>
                </c:pt>
                <c:pt idx="1024">
                  <c:v>-5.4834000000000049E-2</c:v>
                </c:pt>
                <c:pt idx="1025">
                  <c:v>-5.4856500000000051E-2</c:v>
                </c:pt>
                <c:pt idx="1026">
                  <c:v>-5.4844000000000052E-2</c:v>
                </c:pt>
                <c:pt idx="1027">
                  <c:v>-5.4844000000000052E-2</c:v>
                </c:pt>
                <c:pt idx="1028">
                  <c:v>-5.4854000000000055E-2</c:v>
                </c:pt>
                <c:pt idx="1029">
                  <c:v>-5.4858500000000053E-2</c:v>
                </c:pt>
                <c:pt idx="1030">
                  <c:v>-5.4863000000000051E-2</c:v>
                </c:pt>
                <c:pt idx="1031">
                  <c:v>-5.4883500000000057E-2</c:v>
                </c:pt>
                <c:pt idx="1032">
                  <c:v>-5.4866000000000054E-2</c:v>
                </c:pt>
                <c:pt idx="1033">
                  <c:v>-5.4870000000000058E-2</c:v>
                </c:pt>
                <c:pt idx="1034">
                  <c:v>-5.4861000000000049E-2</c:v>
                </c:pt>
                <c:pt idx="1035">
                  <c:v>-5.4843500000000045E-2</c:v>
                </c:pt>
                <c:pt idx="1036">
                  <c:v>-5.4847000000000048E-2</c:v>
                </c:pt>
                <c:pt idx="1037">
                  <c:v>-5.485200000000004E-2</c:v>
                </c:pt>
                <c:pt idx="1038">
                  <c:v>-5.4863000000000044E-2</c:v>
                </c:pt>
                <c:pt idx="1039">
                  <c:v>-5.4861500000000035E-2</c:v>
                </c:pt>
                <c:pt idx="1040">
                  <c:v>-5.4857000000000038E-2</c:v>
                </c:pt>
                <c:pt idx="1041">
                  <c:v>-5.4861000000000042E-2</c:v>
                </c:pt>
                <c:pt idx="1042">
                  <c:v>-5.4860000000000034E-2</c:v>
                </c:pt>
                <c:pt idx="1043">
                  <c:v>-5.4866500000000033E-2</c:v>
                </c:pt>
                <c:pt idx="1044">
                  <c:v>-5.4868000000000035E-2</c:v>
                </c:pt>
                <c:pt idx="1045">
                  <c:v>-5.4862000000000029E-2</c:v>
                </c:pt>
                <c:pt idx="1046">
                  <c:v>-5.4857500000000024E-2</c:v>
                </c:pt>
                <c:pt idx="1047">
                  <c:v>-5.4868500000000021E-2</c:v>
                </c:pt>
                <c:pt idx="1048">
                  <c:v>-5.4869000000000022E-2</c:v>
                </c:pt>
                <c:pt idx="1049">
                  <c:v>-5.4875000000000028E-2</c:v>
                </c:pt>
                <c:pt idx="1050">
                  <c:v>-5.4871500000000017E-2</c:v>
                </c:pt>
                <c:pt idx="1051">
                  <c:v>-5.4867500000000013E-2</c:v>
                </c:pt>
                <c:pt idx="1052">
                  <c:v>-5.4866000000000012E-2</c:v>
                </c:pt>
                <c:pt idx="1053">
                  <c:v>-5.487100000000001E-2</c:v>
                </c:pt>
                <c:pt idx="1054">
                  <c:v>-5.4876500000000016E-2</c:v>
                </c:pt>
                <c:pt idx="1055">
                  <c:v>-5.4872500000000005E-2</c:v>
                </c:pt>
                <c:pt idx="1056">
                  <c:v>-5.4867000000000006E-2</c:v>
                </c:pt>
                <c:pt idx="1057">
                  <c:v>-5.4982499999999997E-2</c:v>
                </c:pt>
                <c:pt idx="1058">
                  <c:v>-5.4975499999999997E-2</c:v>
                </c:pt>
                <c:pt idx="1059">
                  <c:v>-5.4976999999999991E-2</c:v>
                </c:pt>
                <c:pt idx="1060">
                  <c:v>-5.5066999999999998E-2</c:v>
                </c:pt>
                <c:pt idx="1061">
                  <c:v>-5.5055499999999986E-2</c:v>
                </c:pt>
                <c:pt idx="1062">
                  <c:v>-5.5044499999999996E-2</c:v>
                </c:pt>
                <c:pt idx="1063">
                  <c:v>-5.503799999999999E-2</c:v>
                </c:pt>
                <c:pt idx="1064">
                  <c:v>-5.5019499999999992E-2</c:v>
                </c:pt>
                <c:pt idx="1065">
                  <c:v>-5.5001999999999988E-2</c:v>
                </c:pt>
                <c:pt idx="1066">
                  <c:v>-5.4988999999999989E-2</c:v>
                </c:pt>
                <c:pt idx="1067">
                  <c:v>-5.4970999999999985E-2</c:v>
                </c:pt>
                <c:pt idx="1068">
                  <c:v>-5.4973499999999981E-2</c:v>
                </c:pt>
                <c:pt idx="1069">
                  <c:v>-5.4967499999999975E-2</c:v>
                </c:pt>
                <c:pt idx="1070">
                  <c:v>-5.4947499999999969E-2</c:v>
                </c:pt>
                <c:pt idx="1071">
                  <c:v>-5.4934999999999977E-2</c:v>
                </c:pt>
                <c:pt idx="1072">
                  <c:v>-5.4926499999999975E-2</c:v>
                </c:pt>
                <c:pt idx="1073">
                  <c:v>-5.4919999999999976E-2</c:v>
                </c:pt>
                <c:pt idx="1074">
                  <c:v>-5.4904499999999974E-2</c:v>
                </c:pt>
                <c:pt idx="1075">
                  <c:v>-5.4899999999999977E-2</c:v>
                </c:pt>
                <c:pt idx="1076">
                  <c:v>-5.4886499999999977E-2</c:v>
                </c:pt>
                <c:pt idx="1077">
                  <c:v>-5.4887999999999978E-2</c:v>
                </c:pt>
                <c:pt idx="1078">
                  <c:v>-5.4873499999999978E-2</c:v>
                </c:pt>
                <c:pt idx="1079">
                  <c:v>-5.4871999999999969E-2</c:v>
                </c:pt>
                <c:pt idx="1080">
                  <c:v>-5.4862499999999974E-2</c:v>
                </c:pt>
                <c:pt idx="1081">
                  <c:v>-5.4861999999999966E-2</c:v>
                </c:pt>
                <c:pt idx="1082">
                  <c:v>-5.4847999999999973E-2</c:v>
                </c:pt>
                <c:pt idx="1083">
                  <c:v>-5.4834999999999967E-2</c:v>
                </c:pt>
                <c:pt idx="1084">
                  <c:v>-5.4825499999999951E-2</c:v>
                </c:pt>
                <c:pt idx="1085">
                  <c:v>-5.4816999999999956E-2</c:v>
                </c:pt>
                <c:pt idx="1086">
                  <c:v>-5.4822999999999948E-2</c:v>
                </c:pt>
                <c:pt idx="1087">
                  <c:v>-5.4824999999999957E-2</c:v>
                </c:pt>
                <c:pt idx="1088">
                  <c:v>-5.4825499999999951E-2</c:v>
                </c:pt>
                <c:pt idx="1089">
                  <c:v>-5.4817999999999943E-2</c:v>
                </c:pt>
                <c:pt idx="1090">
                  <c:v>-5.481799999999995E-2</c:v>
                </c:pt>
                <c:pt idx="1091">
                  <c:v>-5.4813499999999946E-2</c:v>
                </c:pt>
                <c:pt idx="1092">
                  <c:v>-5.480449999999995E-2</c:v>
                </c:pt>
                <c:pt idx="1093">
                  <c:v>-5.480749999999994E-2</c:v>
                </c:pt>
                <c:pt idx="1094">
                  <c:v>-5.480799999999994E-2</c:v>
                </c:pt>
                <c:pt idx="1095">
                  <c:v>-5.480099999999994E-2</c:v>
                </c:pt>
                <c:pt idx="1096">
                  <c:v>-5.4798999999999938E-2</c:v>
                </c:pt>
                <c:pt idx="1097">
                  <c:v>-5.4802999999999935E-2</c:v>
                </c:pt>
                <c:pt idx="1098">
                  <c:v>-5.4806499999999946E-2</c:v>
                </c:pt>
                <c:pt idx="1099">
                  <c:v>-5.4803999999999943E-2</c:v>
                </c:pt>
                <c:pt idx="1100">
                  <c:v>-5.4684999999999942E-2</c:v>
                </c:pt>
                <c:pt idx="1101">
                  <c:v>-5.4674499999999952E-2</c:v>
                </c:pt>
                <c:pt idx="1102">
                  <c:v>-5.4673999999999952E-2</c:v>
                </c:pt>
                <c:pt idx="1103">
                  <c:v>-5.467899999999995E-2</c:v>
                </c:pt>
                <c:pt idx="1104">
                  <c:v>-5.4687499999999944E-2</c:v>
                </c:pt>
                <c:pt idx="1105">
                  <c:v>-5.4700999999999958E-2</c:v>
                </c:pt>
                <c:pt idx="1106">
                  <c:v>-5.4698499999999955E-2</c:v>
                </c:pt>
                <c:pt idx="1107">
                  <c:v>-5.4700499999999951E-2</c:v>
                </c:pt>
                <c:pt idx="1108">
                  <c:v>-5.4695499999999952E-2</c:v>
                </c:pt>
                <c:pt idx="1109">
                  <c:v>-5.4697999999999948E-2</c:v>
                </c:pt>
                <c:pt idx="1110">
                  <c:v>-5.4694499999999958E-2</c:v>
                </c:pt>
                <c:pt idx="1111">
                  <c:v>-5.4684999999999956E-2</c:v>
                </c:pt>
                <c:pt idx="1112">
                  <c:v>-5.4677499999999955E-2</c:v>
                </c:pt>
                <c:pt idx="1113">
                  <c:v>-5.4672499999999957E-2</c:v>
                </c:pt>
                <c:pt idx="1114">
                  <c:v>-5.4663499999999955E-2</c:v>
                </c:pt>
                <c:pt idx="1115">
                  <c:v>-5.4646499999999952E-2</c:v>
                </c:pt>
                <c:pt idx="1116">
                  <c:v>-5.4629999999999949E-2</c:v>
                </c:pt>
                <c:pt idx="1117">
                  <c:v>-5.4625999999999945E-2</c:v>
                </c:pt>
                <c:pt idx="1118">
                  <c:v>-5.4607999999999955E-2</c:v>
                </c:pt>
                <c:pt idx="1119">
                  <c:v>-5.4596999999999965E-2</c:v>
                </c:pt>
                <c:pt idx="1120">
                  <c:v>-5.4583499999999958E-2</c:v>
                </c:pt>
                <c:pt idx="1121">
                  <c:v>-5.4560999999999957E-2</c:v>
                </c:pt>
                <c:pt idx="1122">
                  <c:v>-5.4543499999999953E-2</c:v>
                </c:pt>
                <c:pt idx="1123">
                  <c:v>-5.4510999999999955E-2</c:v>
                </c:pt>
                <c:pt idx="1124">
                  <c:v>-5.4496999999999962E-2</c:v>
                </c:pt>
                <c:pt idx="1125">
                  <c:v>-5.4485999999999972E-2</c:v>
                </c:pt>
                <c:pt idx="1126">
                  <c:v>-5.4470999999999964E-2</c:v>
                </c:pt>
                <c:pt idx="1127">
                  <c:v>-5.4469499999999976E-2</c:v>
                </c:pt>
                <c:pt idx="1128">
                  <c:v>-5.4443499999999985E-2</c:v>
                </c:pt>
                <c:pt idx="1129">
                  <c:v>-5.4430999999999979E-2</c:v>
                </c:pt>
                <c:pt idx="1130">
                  <c:v>-5.4402999999999979E-2</c:v>
                </c:pt>
                <c:pt idx="1131">
                  <c:v>-5.4391499999999968E-2</c:v>
                </c:pt>
                <c:pt idx="1132">
                  <c:v>-5.4369999999999988E-2</c:v>
                </c:pt>
                <c:pt idx="1133">
                  <c:v>-5.4363999999999982E-2</c:v>
                </c:pt>
                <c:pt idx="1134">
                  <c:v>-5.4351999999999984E-2</c:v>
                </c:pt>
                <c:pt idx="1135">
                  <c:v>-5.4344999999999991E-2</c:v>
                </c:pt>
                <c:pt idx="1136">
                  <c:v>-5.4340999999999993E-2</c:v>
                </c:pt>
                <c:pt idx="1137">
                  <c:v>-5.4337499999999997E-2</c:v>
                </c:pt>
                <c:pt idx="1138">
                  <c:v>-5.4281499999999996E-2</c:v>
                </c:pt>
                <c:pt idx="1139">
                  <c:v>-5.4262500000000005E-2</c:v>
                </c:pt>
                <c:pt idx="1140">
                  <c:v>-5.4246999999999997E-2</c:v>
                </c:pt>
                <c:pt idx="1141">
                  <c:v>-5.4235500000000006E-2</c:v>
                </c:pt>
                <c:pt idx="1142">
                  <c:v>-5.4220999999999991E-2</c:v>
                </c:pt>
                <c:pt idx="1143">
                  <c:v>-5.4218000000000002E-2</c:v>
                </c:pt>
                <c:pt idx="1144">
                  <c:v>-5.4222500000000007E-2</c:v>
                </c:pt>
                <c:pt idx="1145">
                  <c:v>-5.4231500000000009E-2</c:v>
                </c:pt>
                <c:pt idx="1146">
                  <c:v>-5.4222500000000007E-2</c:v>
                </c:pt>
                <c:pt idx="1147">
                  <c:v>-5.4230500000000008E-2</c:v>
                </c:pt>
                <c:pt idx="1148">
                  <c:v>-5.4220000000000004E-2</c:v>
                </c:pt>
                <c:pt idx="1149">
                  <c:v>-5.4216500000000008E-2</c:v>
                </c:pt>
                <c:pt idx="1150">
                  <c:v>-5.4213500000000012E-2</c:v>
                </c:pt>
                <c:pt idx="1151">
                  <c:v>-5.4212500000000004E-2</c:v>
                </c:pt>
                <c:pt idx="1152">
                  <c:v>-5.4208000000000006E-2</c:v>
                </c:pt>
                <c:pt idx="1153">
                  <c:v>-5.4208500000000007E-2</c:v>
                </c:pt>
                <c:pt idx="1154">
                  <c:v>-5.4198000000000003E-2</c:v>
                </c:pt>
                <c:pt idx="1155">
                  <c:v>-5.4185999999999998E-2</c:v>
                </c:pt>
                <c:pt idx="1156">
                  <c:v>-5.4175999999999995E-2</c:v>
                </c:pt>
                <c:pt idx="1157">
                  <c:v>-5.4170499999999996E-2</c:v>
                </c:pt>
                <c:pt idx="1158">
                  <c:v>-5.4168499999999981E-2</c:v>
                </c:pt>
                <c:pt idx="1159">
                  <c:v>-5.4190499999999996E-2</c:v>
                </c:pt>
                <c:pt idx="1160">
                  <c:v>-5.4183500000000002E-2</c:v>
                </c:pt>
                <c:pt idx="1161">
                  <c:v>-5.4177999999999997E-2</c:v>
                </c:pt>
                <c:pt idx="1162">
                  <c:v>-5.4167999999999994E-2</c:v>
                </c:pt>
                <c:pt idx="1163">
                  <c:v>-5.4158999999999985E-2</c:v>
                </c:pt>
                <c:pt idx="1164">
                  <c:v>-5.4163999999999997E-2</c:v>
                </c:pt>
                <c:pt idx="1165">
                  <c:v>-5.4152999999999993E-2</c:v>
                </c:pt>
                <c:pt idx="1166">
                  <c:v>-5.4151999999999985E-2</c:v>
                </c:pt>
                <c:pt idx="1167">
                  <c:v>-5.4141999999999996E-2</c:v>
                </c:pt>
                <c:pt idx="1168">
                  <c:v>-5.4118499999999993E-2</c:v>
                </c:pt>
                <c:pt idx="1169">
                  <c:v>-5.4123999999999992E-2</c:v>
                </c:pt>
                <c:pt idx="1170">
                  <c:v>-5.4107999999999982E-2</c:v>
                </c:pt>
                <c:pt idx="1171">
                  <c:v>-5.4091999999999987E-2</c:v>
                </c:pt>
                <c:pt idx="1172">
                  <c:v>-5.4077999999999973E-2</c:v>
                </c:pt>
                <c:pt idx="1173">
                  <c:v>-5.4075499999999985E-2</c:v>
                </c:pt>
                <c:pt idx="1174">
                  <c:v>-5.4060499999999984E-2</c:v>
                </c:pt>
                <c:pt idx="1175">
                  <c:v>-5.4027499999999985E-2</c:v>
                </c:pt>
                <c:pt idx="1176">
                  <c:v>-5.4006499999999978E-2</c:v>
                </c:pt>
                <c:pt idx="1177">
                  <c:v>-5.4021999999999973E-2</c:v>
                </c:pt>
                <c:pt idx="1178">
                  <c:v>-5.4004999999999963E-2</c:v>
                </c:pt>
                <c:pt idx="1179">
                  <c:v>-5.3994499999999966E-2</c:v>
                </c:pt>
                <c:pt idx="1180">
                  <c:v>-5.3973499999999959E-2</c:v>
                </c:pt>
                <c:pt idx="1181">
                  <c:v>-5.396449999999995E-2</c:v>
                </c:pt>
                <c:pt idx="1182">
                  <c:v>-5.394699999999996E-2</c:v>
                </c:pt>
                <c:pt idx="1183">
                  <c:v>-5.3920499999999955E-2</c:v>
                </c:pt>
                <c:pt idx="1184">
                  <c:v>-5.3891499999999953E-2</c:v>
                </c:pt>
                <c:pt idx="1185">
                  <c:v>-5.3866499999999956E-2</c:v>
                </c:pt>
                <c:pt idx="1186">
                  <c:v>-5.3830999999999969E-2</c:v>
                </c:pt>
                <c:pt idx="1187">
                  <c:v>-5.3798999999999958E-2</c:v>
                </c:pt>
                <c:pt idx="1188">
                  <c:v>-5.3763499999999957E-2</c:v>
                </c:pt>
                <c:pt idx="1189">
                  <c:v>-5.3742499999999971E-2</c:v>
                </c:pt>
                <c:pt idx="1190">
                  <c:v>-5.3709499999999973E-2</c:v>
                </c:pt>
                <c:pt idx="1191">
                  <c:v>-5.3684999999999962E-2</c:v>
                </c:pt>
                <c:pt idx="1192">
                  <c:v>-5.3658999999999964E-2</c:v>
                </c:pt>
                <c:pt idx="1193">
                  <c:v>-5.3625999999999958E-2</c:v>
                </c:pt>
                <c:pt idx="1194">
                  <c:v>-5.361399999999996E-2</c:v>
                </c:pt>
                <c:pt idx="1195">
                  <c:v>-5.3589499999999964E-2</c:v>
                </c:pt>
                <c:pt idx="1196">
                  <c:v>-5.3575999999999971E-2</c:v>
                </c:pt>
                <c:pt idx="1197">
                  <c:v>-5.3542499999999965E-2</c:v>
                </c:pt>
                <c:pt idx="1198">
                  <c:v>-5.3530499999999981E-2</c:v>
                </c:pt>
                <c:pt idx="1199">
                  <c:v>-5.3506999999999978E-2</c:v>
                </c:pt>
                <c:pt idx="1200">
                  <c:v>-5.3490999999999983E-2</c:v>
                </c:pt>
                <c:pt idx="1201">
                  <c:v>-5.3458499999999985E-2</c:v>
                </c:pt>
                <c:pt idx="1202">
                  <c:v>-5.3440499999999981E-2</c:v>
                </c:pt>
                <c:pt idx="1203">
                  <c:v>-5.3411499999999973E-2</c:v>
                </c:pt>
                <c:pt idx="1204">
                  <c:v>-5.3397999999999973E-2</c:v>
                </c:pt>
                <c:pt idx="1205">
                  <c:v>-5.3319999999999972E-2</c:v>
                </c:pt>
                <c:pt idx="1206">
                  <c:v>-5.3311999999999984E-2</c:v>
                </c:pt>
                <c:pt idx="1207">
                  <c:v>-5.3314499999999973E-2</c:v>
                </c:pt>
                <c:pt idx="1208">
                  <c:v>-5.3293999999999973E-2</c:v>
                </c:pt>
                <c:pt idx="1209">
                  <c:v>-5.3270499999999964E-2</c:v>
                </c:pt>
                <c:pt idx="1210">
                  <c:v>-5.3262999999999956E-2</c:v>
                </c:pt>
                <c:pt idx="1211">
                  <c:v>-5.3250499999999958E-2</c:v>
                </c:pt>
                <c:pt idx="1212">
                  <c:v>-5.3206499999999955E-2</c:v>
                </c:pt>
                <c:pt idx="1213">
                  <c:v>-5.3202999999999952E-2</c:v>
                </c:pt>
                <c:pt idx="1214">
                  <c:v>-5.3195999999999959E-2</c:v>
                </c:pt>
                <c:pt idx="1215">
                  <c:v>-5.3178999999999955E-2</c:v>
                </c:pt>
                <c:pt idx="1216">
                  <c:v>-5.3159499999999957E-2</c:v>
                </c:pt>
                <c:pt idx="1217">
                  <c:v>-5.3139499999999951E-2</c:v>
                </c:pt>
                <c:pt idx="1218">
                  <c:v>-5.3129999999999941E-2</c:v>
                </c:pt>
                <c:pt idx="1219">
                  <c:v>-5.3105499999999944E-2</c:v>
                </c:pt>
                <c:pt idx="1220">
                  <c:v>-5.3089499999999949E-2</c:v>
                </c:pt>
                <c:pt idx="1221">
                  <c:v>-5.3020499999999943E-2</c:v>
                </c:pt>
                <c:pt idx="1222">
                  <c:v>-5.3041499999999943E-2</c:v>
                </c:pt>
                <c:pt idx="1223">
                  <c:v>-5.3030499999999939E-2</c:v>
                </c:pt>
                <c:pt idx="1224">
                  <c:v>-5.3013499999999943E-2</c:v>
                </c:pt>
                <c:pt idx="1225">
                  <c:v>-5.2988499999999938E-2</c:v>
                </c:pt>
                <c:pt idx="1226">
                  <c:v>-5.2970999999999935E-2</c:v>
                </c:pt>
                <c:pt idx="1227">
                  <c:v>-5.2953999999999946E-2</c:v>
                </c:pt>
                <c:pt idx="1228">
                  <c:v>-5.2938499999999937E-2</c:v>
                </c:pt>
                <c:pt idx="1229">
                  <c:v>-5.2923499999999943E-2</c:v>
                </c:pt>
                <c:pt idx="1230">
                  <c:v>-5.2894999999999949E-2</c:v>
                </c:pt>
                <c:pt idx="1231">
                  <c:v>-5.2878999999999954E-2</c:v>
                </c:pt>
                <c:pt idx="1232">
                  <c:v>-5.2851999999999962E-2</c:v>
                </c:pt>
                <c:pt idx="1233">
                  <c:v>-5.2817999999999948E-2</c:v>
                </c:pt>
                <c:pt idx="1234">
                  <c:v>-5.2806999999999951E-2</c:v>
                </c:pt>
                <c:pt idx="1235">
                  <c:v>-5.2791499999999943E-2</c:v>
                </c:pt>
                <c:pt idx="1236">
                  <c:v>-5.2769999999999949E-2</c:v>
                </c:pt>
                <c:pt idx="1237">
                  <c:v>-5.2743999999999958E-2</c:v>
                </c:pt>
                <c:pt idx="1238">
                  <c:v>-5.2729499999999957E-2</c:v>
                </c:pt>
                <c:pt idx="1239">
                  <c:v>-5.2706999999999941E-2</c:v>
                </c:pt>
                <c:pt idx="1240">
                  <c:v>-5.2688499999999944E-2</c:v>
                </c:pt>
                <c:pt idx="1241">
                  <c:v>-5.2650999999999941E-2</c:v>
                </c:pt>
                <c:pt idx="1242">
                  <c:v>-5.2640499999999958E-2</c:v>
                </c:pt>
                <c:pt idx="1243">
                  <c:v>-5.2615499999999954E-2</c:v>
                </c:pt>
                <c:pt idx="1244">
                  <c:v>-5.2591999999999951E-2</c:v>
                </c:pt>
                <c:pt idx="1245">
                  <c:v>-5.2576499999999943E-2</c:v>
                </c:pt>
                <c:pt idx="1246">
                  <c:v>-5.2565999999999953E-2</c:v>
                </c:pt>
                <c:pt idx="1247">
                  <c:v>-5.2544499999999959E-2</c:v>
                </c:pt>
                <c:pt idx="1248">
                  <c:v>-5.2525499999999947E-2</c:v>
                </c:pt>
                <c:pt idx="1249">
                  <c:v>-5.2509999999999966E-2</c:v>
                </c:pt>
                <c:pt idx="1250">
                  <c:v>-5.2498999999999969E-2</c:v>
                </c:pt>
                <c:pt idx="1251">
                  <c:v>-5.2470999999999969E-2</c:v>
                </c:pt>
                <c:pt idx="1252">
                  <c:v>-5.2453499999999958E-2</c:v>
                </c:pt>
                <c:pt idx="1253">
                  <c:v>-5.2436499999999969E-2</c:v>
                </c:pt>
                <c:pt idx="1254">
                  <c:v>-5.2411999999999966E-2</c:v>
                </c:pt>
                <c:pt idx="1255">
                  <c:v>-5.2403999999999978E-2</c:v>
                </c:pt>
                <c:pt idx="1256">
                  <c:v>-5.2391499999999959E-2</c:v>
                </c:pt>
                <c:pt idx="1257">
                  <c:v>-5.2378499999999974E-2</c:v>
                </c:pt>
                <c:pt idx="1258">
                  <c:v>-5.2369499999999958E-2</c:v>
                </c:pt>
                <c:pt idx="1259">
                  <c:v>-5.2363499999999973E-2</c:v>
                </c:pt>
                <c:pt idx="1260">
                  <c:v>-5.2247499999999975E-2</c:v>
                </c:pt>
                <c:pt idx="1261">
                  <c:v>-5.2239499999999973E-2</c:v>
                </c:pt>
                <c:pt idx="1262">
                  <c:v>-5.2240499999999974E-2</c:v>
                </c:pt>
                <c:pt idx="1263">
                  <c:v>-5.2227999999999962E-2</c:v>
                </c:pt>
                <c:pt idx="1264">
                  <c:v>-5.2227999999999962E-2</c:v>
                </c:pt>
                <c:pt idx="1265">
                  <c:v>-5.2216999999999979E-2</c:v>
                </c:pt>
                <c:pt idx="1266">
                  <c:v>-5.2210999999999952E-2</c:v>
                </c:pt>
                <c:pt idx="1267">
                  <c:v>-5.221199999999996E-2</c:v>
                </c:pt>
                <c:pt idx="1268">
                  <c:v>-5.2194499999999963E-2</c:v>
                </c:pt>
                <c:pt idx="1269">
                  <c:v>-5.2184999999999981E-2</c:v>
                </c:pt>
                <c:pt idx="1270">
                  <c:v>-5.2186999999999976E-2</c:v>
                </c:pt>
                <c:pt idx="1271">
                  <c:v>-5.2181999999999978E-2</c:v>
                </c:pt>
                <c:pt idx="1272">
                  <c:v>-5.217649999999998E-2</c:v>
                </c:pt>
                <c:pt idx="1273">
                  <c:v>-5.2116999999999976E-2</c:v>
                </c:pt>
                <c:pt idx="1274">
                  <c:v>-5.2078499999999986E-2</c:v>
                </c:pt>
                <c:pt idx="1275">
                  <c:v>-5.2053499999999982E-2</c:v>
                </c:pt>
                <c:pt idx="1276">
                  <c:v>-5.2052999999999995E-2</c:v>
                </c:pt>
                <c:pt idx="1277">
                  <c:v>-5.2042999999999992E-2</c:v>
                </c:pt>
                <c:pt idx="1278">
                  <c:v>-5.2031500000000008E-2</c:v>
                </c:pt>
                <c:pt idx="1279">
                  <c:v>-5.2024999999999995E-2</c:v>
                </c:pt>
                <c:pt idx="1280">
                  <c:v>-5.2011500000000002E-2</c:v>
                </c:pt>
                <c:pt idx="1281">
                  <c:v>-5.1992000000000003E-2</c:v>
                </c:pt>
                <c:pt idx="1282">
                  <c:v>-5.1984000000000002E-2</c:v>
                </c:pt>
                <c:pt idx="1283">
                  <c:v>-5.1974000000000006E-2</c:v>
                </c:pt>
                <c:pt idx="1284">
                  <c:v>-5.1891000000000007E-2</c:v>
                </c:pt>
                <c:pt idx="1285">
                  <c:v>-5.1862500000000013E-2</c:v>
                </c:pt>
                <c:pt idx="1286">
                  <c:v>-5.1850000000000014E-2</c:v>
                </c:pt>
                <c:pt idx="1287">
                  <c:v>-5.1826500000000018E-2</c:v>
                </c:pt>
                <c:pt idx="1288">
                  <c:v>-5.1798500000000018E-2</c:v>
                </c:pt>
                <c:pt idx="1289">
                  <c:v>-5.1781000000000015E-2</c:v>
                </c:pt>
                <c:pt idx="1290">
                  <c:v>-5.1757000000000011E-2</c:v>
                </c:pt>
                <c:pt idx="1291">
                  <c:v>-5.1731000000000006E-2</c:v>
                </c:pt>
                <c:pt idx="1292">
                  <c:v>-5.1711000000000007E-2</c:v>
                </c:pt>
                <c:pt idx="1293">
                  <c:v>-5.1686000000000017E-2</c:v>
                </c:pt>
                <c:pt idx="1294">
                  <c:v>-5.1660000000000011E-2</c:v>
                </c:pt>
                <c:pt idx="1295">
                  <c:v>-5.1635500000000015E-2</c:v>
                </c:pt>
                <c:pt idx="1296">
                  <c:v>-5.160350000000001E-2</c:v>
                </c:pt>
                <c:pt idx="1297">
                  <c:v>-5.1567500000000016E-2</c:v>
                </c:pt>
                <c:pt idx="1298">
                  <c:v>-5.1534500000000011E-2</c:v>
                </c:pt>
                <c:pt idx="1299">
                  <c:v>-5.1508500000000013E-2</c:v>
                </c:pt>
                <c:pt idx="1300">
                  <c:v>-5.1575500000000017E-2</c:v>
                </c:pt>
                <c:pt idx="1301">
                  <c:v>-5.1553500000000009E-2</c:v>
                </c:pt>
                <c:pt idx="1302">
                  <c:v>-5.1505500000000017E-2</c:v>
                </c:pt>
                <c:pt idx="1303">
                  <c:v>-5.1459500000000019E-2</c:v>
                </c:pt>
                <c:pt idx="1304">
                  <c:v>-5.1414500000000023E-2</c:v>
                </c:pt>
                <c:pt idx="1305">
                  <c:v>-5.1362500000000019E-2</c:v>
                </c:pt>
                <c:pt idx="1306">
                  <c:v>-5.1327000000000018E-2</c:v>
                </c:pt>
                <c:pt idx="1307">
                  <c:v>-5.1289000000000015E-2</c:v>
                </c:pt>
                <c:pt idx="1308">
                  <c:v>-5.1249500000000017E-2</c:v>
                </c:pt>
                <c:pt idx="1309">
                  <c:v>-5.1218500000000021E-2</c:v>
                </c:pt>
                <c:pt idx="1310">
                  <c:v>-5.1185000000000015E-2</c:v>
                </c:pt>
                <c:pt idx="1311">
                  <c:v>-5.1158500000000016E-2</c:v>
                </c:pt>
                <c:pt idx="1312">
                  <c:v>-5.1125000000000032E-2</c:v>
                </c:pt>
                <c:pt idx="1313">
                  <c:v>-5.1092000000000019E-2</c:v>
                </c:pt>
                <c:pt idx="1314">
                  <c:v>-5.1062500000000011E-2</c:v>
                </c:pt>
                <c:pt idx="1315">
                  <c:v>-5.1042500000000011E-2</c:v>
                </c:pt>
                <c:pt idx="1316">
                  <c:v>-5.1018000000000015E-2</c:v>
                </c:pt>
                <c:pt idx="1317">
                  <c:v>-5.1007000000000025E-2</c:v>
                </c:pt>
                <c:pt idx="1318">
                  <c:v>-5.0986500000000018E-2</c:v>
                </c:pt>
                <c:pt idx="1319">
                  <c:v>-5.0955500000000015E-2</c:v>
                </c:pt>
                <c:pt idx="1320">
                  <c:v>-5.093050000000001E-2</c:v>
                </c:pt>
                <c:pt idx="1321">
                  <c:v>-5.0917500000000004E-2</c:v>
                </c:pt>
                <c:pt idx="1322">
                  <c:v>-5.0901000000000002E-2</c:v>
                </c:pt>
                <c:pt idx="1323">
                  <c:v>-5.0898500000000013E-2</c:v>
                </c:pt>
                <c:pt idx="1324">
                  <c:v>-5.0874000000000003E-2</c:v>
                </c:pt>
                <c:pt idx="1325">
                  <c:v>-5.0727000000000001E-2</c:v>
                </c:pt>
                <c:pt idx="1326">
                  <c:v>-5.073150000000002E-2</c:v>
                </c:pt>
                <c:pt idx="1327">
                  <c:v>-5.0699000000000022E-2</c:v>
                </c:pt>
                <c:pt idx="1328">
                  <c:v>-5.0683500000000013E-2</c:v>
                </c:pt>
                <c:pt idx="1329">
                  <c:v>-5.0670500000000021E-2</c:v>
                </c:pt>
                <c:pt idx="1330">
                  <c:v>-5.0656000000000014E-2</c:v>
                </c:pt>
                <c:pt idx="1331">
                  <c:v>-5.0634000000000012E-2</c:v>
                </c:pt>
                <c:pt idx="1332">
                  <c:v>-5.0615000000000014E-2</c:v>
                </c:pt>
                <c:pt idx="1333">
                  <c:v>-5.0587500000000035E-2</c:v>
                </c:pt>
                <c:pt idx="1334">
                  <c:v>-5.0559500000000021E-2</c:v>
                </c:pt>
                <c:pt idx="1335">
                  <c:v>-5.0530000000000033E-2</c:v>
                </c:pt>
                <c:pt idx="1336">
                  <c:v>-5.0496500000000014E-2</c:v>
                </c:pt>
                <c:pt idx="1337">
                  <c:v>-5.0460000000000019E-2</c:v>
                </c:pt>
                <c:pt idx="1338">
                  <c:v>-5.0477000000000022E-2</c:v>
                </c:pt>
                <c:pt idx="1339">
                  <c:v>-5.0450000000000023E-2</c:v>
                </c:pt>
                <c:pt idx="1340">
                  <c:v>-5.0429000000000015E-2</c:v>
                </c:pt>
                <c:pt idx="1341">
                  <c:v>-5.0399500000000028E-2</c:v>
                </c:pt>
                <c:pt idx="1342">
                  <c:v>-5.0371000000000027E-2</c:v>
                </c:pt>
                <c:pt idx="1343">
                  <c:v>-5.0340000000000024E-2</c:v>
                </c:pt>
                <c:pt idx="1344">
                  <c:v>-5.029900000000001E-2</c:v>
                </c:pt>
                <c:pt idx="1345">
                  <c:v>-5.0261000000000014E-2</c:v>
                </c:pt>
                <c:pt idx="1346">
                  <c:v>-5.0230000000000018E-2</c:v>
                </c:pt>
                <c:pt idx="1347">
                  <c:v>-5.0187999999999997E-2</c:v>
                </c:pt>
                <c:pt idx="1348">
                  <c:v>-5.0168499999999998E-2</c:v>
                </c:pt>
                <c:pt idx="1349">
                  <c:v>-5.0138000000000009E-2</c:v>
                </c:pt>
                <c:pt idx="1350">
                  <c:v>-5.0107000000000006E-2</c:v>
                </c:pt>
                <c:pt idx="1351">
                  <c:v>-5.0076000000000009E-2</c:v>
                </c:pt>
                <c:pt idx="1352">
                  <c:v>-5.0052000000000006E-2</c:v>
                </c:pt>
                <c:pt idx="1353">
                  <c:v>-5.0009500000000005E-2</c:v>
                </c:pt>
                <c:pt idx="1354">
                  <c:v>-4.9986999999999997E-2</c:v>
                </c:pt>
                <c:pt idx="1355">
                  <c:v>-4.9958999999999996E-2</c:v>
                </c:pt>
                <c:pt idx="1356">
                  <c:v>-4.9921999999999994E-2</c:v>
                </c:pt>
                <c:pt idx="1357">
                  <c:v>-4.9887499999999994E-2</c:v>
                </c:pt>
                <c:pt idx="1358">
                  <c:v>-4.9852499999999987E-2</c:v>
                </c:pt>
                <c:pt idx="1359">
                  <c:v>-4.9794499999999998E-2</c:v>
                </c:pt>
                <c:pt idx="1360">
                  <c:v>-4.97755E-2</c:v>
                </c:pt>
                <c:pt idx="1361">
                  <c:v>-4.9752499999999998E-2</c:v>
                </c:pt>
                <c:pt idx="1362">
                  <c:v>-4.9739000000000005E-2</c:v>
                </c:pt>
                <c:pt idx="1363">
                  <c:v>-4.9707999999999995E-2</c:v>
                </c:pt>
                <c:pt idx="1364">
                  <c:v>-4.9670499999999985E-2</c:v>
                </c:pt>
                <c:pt idx="1365">
                  <c:v>-4.9643499999999993E-2</c:v>
                </c:pt>
                <c:pt idx="1366">
                  <c:v>-4.9614999999999986E-2</c:v>
                </c:pt>
                <c:pt idx="1367">
                  <c:v>-4.9588499999999994E-2</c:v>
                </c:pt>
                <c:pt idx="1368">
                  <c:v>-4.9565999999999978E-2</c:v>
                </c:pt>
                <c:pt idx="1369">
                  <c:v>-4.9530999999999992E-2</c:v>
                </c:pt>
                <c:pt idx="1370">
                  <c:v>-4.9503499999999985E-2</c:v>
                </c:pt>
                <c:pt idx="1371">
                  <c:v>-4.9473999999999976E-2</c:v>
                </c:pt>
                <c:pt idx="1372">
                  <c:v>-4.9445499999999969E-2</c:v>
                </c:pt>
                <c:pt idx="1373">
                  <c:v>-4.9413999999999979E-2</c:v>
                </c:pt>
                <c:pt idx="1374">
                  <c:v>-4.9385999999999972E-2</c:v>
                </c:pt>
                <c:pt idx="1375">
                  <c:v>-4.9376499999999976E-2</c:v>
                </c:pt>
                <c:pt idx="1376">
                  <c:v>-4.9357999999999971E-2</c:v>
                </c:pt>
                <c:pt idx="1377">
                  <c:v>-4.9329499999999971E-2</c:v>
                </c:pt>
                <c:pt idx="1378">
                  <c:v>-4.9303499999999972E-2</c:v>
                </c:pt>
                <c:pt idx="1379">
                  <c:v>-4.9281999999999979E-2</c:v>
                </c:pt>
                <c:pt idx="1380">
                  <c:v>-4.9260499999999971E-2</c:v>
                </c:pt>
                <c:pt idx="1381">
                  <c:v>-4.9232999999999964E-2</c:v>
                </c:pt>
                <c:pt idx="1382">
                  <c:v>-4.9214999999999974E-2</c:v>
                </c:pt>
                <c:pt idx="1383">
                  <c:v>-4.920049999999998E-2</c:v>
                </c:pt>
                <c:pt idx="1384">
                  <c:v>-4.9192499999999972E-2</c:v>
                </c:pt>
                <c:pt idx="1385">
                  <c:v>-4.9183499999999984E-2</c:v>
                </c:pt>
                <c:pt idx="1386">
                  <c:v>-4.9190999999999978E-2</c:v>
                </c:pt>
                <c:pt idx="1387">
                  <c:v>-4.9185499999999986E-2</c:v>
                </c:pt>
                <c:pt idx="1388">
                  <c:v>-4.9174999999999996E-2</c:v>
                </c:pt>
                <c:pt idx="1389">
                  <c:v>-4.916199999999999E-2</c:v>
                </c:pt>
                <c:pt idx="1390">
                  <c:v>-4.914799999999999E-2</c:v>
                </c:pt>
                <c:pt idx="1391">
                  <c:v>-4.9132999999999975E-2</c:v>
                </c:pt>
                <c:pt idx="1392">
                  <c:v>-4.913099999999998E-2</c:v>
                </c:pt>
                <c:pt idx="1393">
                  <c:v>-4.912649999999999E-2</c:v>
                </c:pt>
                <c:pt idx="1394">
                  <c:v>-4.9111999999999989E-2</c:v>
                </c:pt>
                <c:pt idx="1395">
                  <c:v>-4.9110499999999987E-2</c:v>
                </c:pt>
                <c:pt idx="1396">
                  <c:v>-4.9095999999999987E-2</c:v>
                </c:pt>
                <c:pt idx="1397">
                  <c:v>-4.9102499999999979E-2</c:v>
                </c:pt>
                <c:pt idx="1398">
                  <c:v>-4.9086499999999963E-2</c:v>
                </c:pt>
                <c:pt idx="1399">
                  <c:v>-4.9088999999999973E-2</c:v>
                </c:pt>
                <c:pt idx="1400">
                  <c:v>-4.9080499999999985E-2</c:v>
                </c:pt>
                <c:pt idx="1401">
                  <c:v>-4.9083999999999989E-2</c:v>
                </c:pt>
                <c:pt idx="1402">
                  <c:v>-4.907099999999999E-2</c:v>
                </c:pt>
                <c:pt idx="1403">
                  <c:v>-4.9070499999999982E-2</c:v>
                </c:pt>
                <c:pt idx="1404">
                  <c:v>-4.9055999999999982E-2</c:v>
                </c:pt>
                <c:pt idx="1405">
                  <c:v>-4.9103999999999974E-2</c:v>
                </c:pt>
                <c:pt idx="1406">
                  <c:v>-4.9089999999999974E-2</c:v>
                </c:pt>
                <c:pt idx="1407">
                  <c:v>-4.9070499999999982E-2</c:v>
                </c:pt>
                <c:pt idx="1408">
                  <c:v>-4.9060499999999986E-2</c:v>
                </c:pt>
                <c:pt idx="1409">
                  <c:v>-4.9055000000000001E-2</c:v>
                </c:pt>
                <c:pt idx="1410">
                  <c:v>-4.90675E-2</c:v>
                </c:pt>
                <c:pt idx="1411">
                  <c:v>-4.9052499999999999E-2</c:v>
                </c:pt>
                <c:pt idx="1412">
                  <c:v>-4.9069500000000002E-2</c:v>
                </c:pt>
                <c:pt idx="1413">
                  <c:v>-4.9054999999999988E-2</c:v>
                </c:pt>
                <c:pt idx="1414">
                  <c:v>-4.9040500000000008E-2</c:v>
                </c:pt>
                <c:pt idx="1415">
                  <c:v>-4.9031000000000005E-2</c:v>
                </c:pt>
                <c:pt idx="1416">
                  <c:v>-4.9024499999999999E-2</c:v>
                </c:pt>
                <c:pt idx="1417">
                  <c:v>-4.9021499999999996E-2</c:v>
                </c:pt>
                <c:pt idx="1418">
                  <c:v>-4.9006499999999988E-2</c:v>
                </c:pt>
                <c:pt idx="1419">
                  <c:v>-4.8998999999999987E-2</c:v>
                </c:pt>
                <c:pt idx="1420">
                  <c:v>-4.8992499999999987E-2</c:v>
                </c:pt>
                <c:pt idx="1421">
                  <c:v>-4.8976499999999985E-2</c:v>
                </c:pt>
                <c:pt idx="1422">
                  <c:v>-4.8972499999999988E-2</c:v>
                </c:pt>
                <c:pt idx="1423">
                  <c:v>-4.8965999999999996E-2</c:v>
                </c:pt>
                <c:pt idx="1424">
                  <c:v>-4.8957999999999974E-2</c:v>
                </c:pt>
                <c:pt idx="1425">
                  <c:v>-4.8949499999999986E-2</c:v>
                </c:pt>
                <c:pt idx="1426">
                  <c:v>-4.8951999999999989E-2</c:v>
                </c:pt>
                <c:pt idx="1427">
                  <c:v>-4.895049999999998E-2</c:v>
                </c:pt>
                <c:pt idx="1428">
                  <c:v>-4.8938999999999969E-2</c:v>
                </c:pt>
                <c:pt idx="1429">
                  <c:v>-4.8935499999999979E-2</c:v>
                </c:pt>
                <c:pt idx="1430">
                  <c:v>-4.8932499999999962E-2</c:v>
                </c:pt>
                <c:pt idx="1431">
                  <c:v>-4.8931499999999975E-2</c:v>
                </c:pt>
                <c:pt idx="1432">
                  <c:v>-4.8932999999999977E-2</c:v>
                </c:pt>
                <c:pt idx="1433">
                  <c:v>-4.8931999999999976E-2</c:v>
                </c:pt>
                <c:pt idx="1434">
                  <c:v>-4.8923999999999988E-2</c:v>
                </c:pt>
                <c:pt idx="1435">
                  <c:v>-4.8915499999999994E-2</c:v>
                </c:pt>
                <c:pt idx="1436">
                  <c:v>-4.8901999999999994E-2</c:v>
                </c:pt>
                <c:pt idx="1437">
                  <c:v>-4.8902999999999981E-2</c:v>
                </c:pt>
                <c:pt idx="1438">
                  <c:v>-4.8897999999999983E-2</c:v>
                </c:pt>
                <c:pt idx="1439">
                  <c:v>-4.8895999999999995E-2</c:v>
                </c:pt>
                <c:pt idx="1440">
                  <c:v>-4.8888999999999988E-2</c:v>
                </c:pt>
                <c:pt idx="1441">
                  <c:v>-4.8891499999999991E-2</c:v>
                </c:pt>
                <c:pt idx="1442">
                  <c:v>-4.8888000000000001E-2</c:v>
                </c:pt>
                <c:pt idx="1443">
                  <c:v>-4.8887500000000007E-2</c:v>
                </c:pt>
                <c:pt idx="1444">
                  <c:v>-4.889050000000001E-2</c:v>
                </c:pt>
                <c:pt idx="1445">
                  <c:v>-4.8893000000000006E-2</c:v>
                </c:pt>
                <c:pt idx="1446">
                  <c:v>-4.8888000000000008E-2</c:v>
                </c:pt>
                <c:pt idx="1447">
                  <c:v>-4.8883499999999996E-2</c:v>
                </c:pt>
                <c:pt idx="1448">
                  <c:v>-4.8886000000000013E-2</c:v>
                </c:pt>
                <c:pt idx="1449">
                  <c:v>-4.8885000000000005E-2</c:v>
                </c:pt>
                <c:pt idx="1450">
                  <c:v>-4.88875E-2</c:v>
                </c:pt>
                <c:pt idx="1451">
                  <c:v>-4.8892500000000005E-2</c:v>
                </c:pt>
                <c:pt idx="1452">
                  <c:v>-4.888600000000002E-2</c:v>
                </c:pt>
                <c:pt idx="1453">
                  <c:v>-4.8889000000000016E-2</c:v>
                </c:pt>
                <c:pt idx="1454">
                  <c:v>-4.8886500000000013E-2</c:v>
                </c:pt>
                <c:pt idx="1455">
                  <c:v>-4.8890000000000017E-2</c:v>
                </c:pt>
                <c:pt idx="1456">
                  <c:v>-4.888600000000002E-2</c:v>
                </c:pt>
                <c:pt idx="1457">
                  <c:v>-4.8888000000000022E-2</c:v>
                </c:pt>
                <c:pt idx="1458">
                  <c:v>-4.8888000000000022E-2</c:v>
                </c:pt>
                <c:pt idx="1459">
                  <c:v>-4.8887000000000021E-2</c:v>
                </c:pt>
                <c:pt idx="1460">
                  <c:v>-4.8888500000000022E-2</c:v>
                </c:pt>
                <c:pt idx="1461">
                  <c:v>-4.8898500000000025E-2</c:v>
                </c:pt>
                <c:pt idx="1462">
                  <c:v>-4.8782000000000034E-2</c:v>
                </c:pt>
                <c:pt idx="1463">
                  <c:v>-4.8789000000000027E-2</c:v>
                </c:pt>
                <c:pt idx="1464">
                  <c:v>-4.8773000000000039E-2</c:v>
                </c:pt>
                <c:pt idx="1465">
                  <c:v>-4.8778500000000037E-2</c:v>
                </c:pt>
                <c:pt idx="1466">
                  <c:v>-4.8786000000000031E-2</c:v>
                </c:pt>
                <c:pt idx="1467">
                  <c:v>-4.8786500000000024E-2</c:v>
                </c:pt>
                <c:pt idx="1468">
                  <c:v>-4.8788500000000026E-2</c:v>
                </c:pt>
                <c:pt idx="1469">
                  <c:v>-4.8793000000000024E-2</c:v>
                </c:pt>
                <c:pt idx="1470">
                  <c:v>-4.8790000000000021E-2</c:v>
                </c:pt>
                <c:pt idx="1471">
                  <c:v>-4.8788500000000026E-2</c:v>
                </c:pt>
                <c:pt idx="1472">
                  <c:v>-4.8787500000000018E-2</c:v>
                </c:pt>
                <c:pt idx="1473">
                  <c:v>-4.8823500000000013E-2</c:v>
                </c:pt>
                <c:pt idx="1474">
                  <c:v>-4.8851500000000013E-2</c:v>
                </c:pt>
                <c:pt idx="1475">
                  <c:v>-4.8864500000000019E-2</c:v>
                </c:pt>
                <c:pt idx="1476">
                  <c:v>-4.885850000000002E-2</c:v>
                </c:pt>
                <c:pt idx="1477">
                  <c:v>-4.8848500000000017E-2</c:v>
                </c:pt>
                <c:pt idx="1478">
                  <c:v>-4.8847000000000015E-2</c:v>
                </c:pt>
                <c:pt idx="1479">
                  <c:v>-4.8838000000000006E-2</c:v>
                </c:pt>
                <c:pt idx="1480">
                  <c:v>-4.88385E-2</c:v>
                </c:pt>
                <c:pt idx="1481">
                  <c:v>-4.8816500000000006E-2</c:v>
                </c:pt>
                <c:pt idx="1482">
                  <c:v>-4.8820000000000002E-2</c:v>
                </c:pt>
                <c:pt idx="1483">
                  <c:v>-4.8816500000000006E-2</c:v>
                </c:pt>
                <c:pt idx="1484">
                  <c:v>-4.8891500000000004E-2</c:v>
                </c:pt>
                <c:pt idx="1485">
                  <c:v>-4.8906500000000019E-2</c:v>
                </c:pt>
                <c:pt idx="1486">
                  <c:v>-4.8899000000000019E-2</c:v>
                </c:pt>
                <c:pt idx="1487">
                  <c:v>-4.8903000000000016E-2</c:v>
                </c:pt>
                <c:pt idx="1488">
                  <c:v>-4.8909500000000029E-2</c:v>
                </c:pt>
                <c:pt idx="1489">
                  <c:v>-4.8917500000000017E-2</c:v>
                </c:pt>
                <c:pt idx="1490">
                  <c:v>-4.8933500000000026E-2</c:v>
                </c:pt>
                <c:pt idx="1491">
                  <c:v>-4.894850000000002E-2</c:v>
                </c:pt>
                <c:pt idx="1492">
                  <c:v>-4.8954500000000033E-2</c:v>
                </c:pt>
                <c:pt idx="1493">
                  <c:v>-4.8968500000000026E-2</c:v>
                </c:pt>
                <c:pt idx="1494">
                  <c:v>-4.897650000000002E-2</c:v>
                </c:pt>
                <c:pt idx="1495">
                  <c:v>-4.8986000000000009E-2</c:v>
                </c:pt>
                <c:pt idx="1496">
                  <c:v>-4.9007000000000016E-2</c:v>
                </c:pt>
                <c:pt idx="1497">
                  <c:v>-4.9014000000000009E-2</c:v>
                </c:pt>
                <c:pt idx="1498">
                  <c:v>-4.902900000000001E-2</c:v>
                </c:pt>
                <c:pt idx="1499">
                  <c:v>-4.904300000000001E-2</c:v>
                </c:pt>
                <c:pt idx="1500">
                  <c:v>-4.9060999999999994E-2</c:v>
                </c:pt>
                <c:pt idx="1501">
                  <c:v>-4.9074E-2</c:v>
                </c:pt>
                <c:pt idx="1502">
                  <c:v>-4.9086499999999998E-2</c:v>
                </c:pt>
                <c:pt idx="1503">
                  <c:v>-4.9110500000000001E-2</c:v>
                </c:pt>
                <c:pt idx="1504">
                  <c:v>-4.9129000000000006E-2</c:v>
                </c:pt>
                <c:pt idx="1505">
                  <c:v>-4.9152500000000002E-2</c:v>
                </c:pt>
                <c:pt idx="1506">
                  <c:v>-4.9165000000000007E-2</c:v>
                </c:pt>
                <c:pt idx="1507">
                  <c:v>-4.918150000000001E-2</c:v>
                </c:pt>
                <c:pt idx="1508">
                  <c:v>-4.9204000000000019E-2</c:v>
                </c:pt>
                <c:pt idx="1509">
                  <c:v>-4.9214500000000022E-2</c:v>
                </c:pt>
                <c:pt idx="1510">
                  <c:v>-4.9234000000000007E-2</c:v>
                </c:pt>
                <c:pt idx="1511">
                  <c:v>-4.9249500000000009E-2</c:v>
                </c:pt>
                <c:pt idx="1512">
                  <c:v>-4.9268000000000006E-2</c:v>
                </c:pt>
                <c:pt idx="1513">
                  <c:v>-4.9280500000000005E-2</c:v>
                </c:pt>
                <c:pt idx="1514">
                  <c:v>-4.9286500000000011E-2</c:v>
                </c:pt>
                <c:pt idx="1515">
                  <c:v>-4.9292000000000016E-2</c:v>
                </c:pt>
                <c:pt idx="1516">
                  <c:v>-4.9306500000000017E-2</c:v>
                </c:pt>
                <c:pt idx="1517">
                  <c:v>-4.930950000000002E-2</c:v>
                </c:pt>
                <c:pt idx="1518">
                  <c:v>-4.9317500000000007E-2</c:v>
                </c:pt>
                <c:pt idx="1519">
                  <c:v>-4.9325500000000008E-2</c:v>
                </c:pt>
                <c:pt idx="1520">
                  <c:v>-4.9329500000000019E-2</c:v>
                </c:pt>
                <c:pt idx="1521">
                  <c:v>-4.9331500000000021E-2</c:v>
                </c:pt>
                <c:pt idx="1522">
                  <c:v>-4.933700000000002E-2</c:v>
                </c:pt>
                <c:pt idx="1523">
                  <c:v>-4.9352500000000028E-2</c:v>
                </c:pt>
                <c:pt idx="1524">
                  <c:v>-4.9367000000000036E-2</c:v>
                </c:pt>
                <c:pt idx="1525">
                  <c:v>-4.9503500000000027E-2</c:v>
                </c:pt>
                <c:pt idx="1526">
                  <c:v>-4.9479000000000023E-2</c:v>
                </c:pt>
                <c:pt idx="1527">
                  <c:v>-4.9486500000000024E-2</c:v>
                </c:pt>
                <c:pt idx="1528">
                  <c:v>-4.9499000000000029E-2</c:v>
                </c:pt>
                <c:pt idx="1529">
                  <c:v>-4.9501500000000025E-2</c:v>
                </c:pt>
                <c:pt idx="1530">
                  <c:v>-4.9484500000000028E-2</c:v>
                </c:pt>
                <c:pt idx="1531">
                  <c:v>-4.949950000000003E-2</c:v>
                </c:pt>
                <c:pt idx="1532">
                  <c:v>-4.9503500000000041E-2</c:v>
                </c:pt>
                <c:pt idx="1533">
                  <c:v>-4.9516500000000054E-2</c:v>
                </c:pt>
                <c:pt idx="1534">
                  <c:v>-4.9526000000000056E-2</c:v>
                </c:pt>
                <c:pt idx="1535">
                  <c:v>-4.9545000000000054E-2</c:v>
                </c:pt>
                <c:pt idx="1536">
                  <c:v>-4.9556500000000045E-2</c:v>
                </c:pt>
                <c:pt idx="1537">
                  <c:v>-4.9568000000000056E-2</c:v>
                </c:pt>
                <c:pt idx="1538">
                  <c:v>-4.9576000000000058E-2</c:v>
                </c:pt>
                <c:pt idx="1539">
                  <c:v>-4.9593000000000054E-2</c:v>
                </c:pt>
                <c:pt idx="1540">
                  <c:v>-4.9592500000000053E-2</c:v>
                </c:pt>
                <c:pt idx="1541">
                  <c:v>-4.9602500000000035E-2</c:v>
                </c:pt>
                <c:pt idx="1542">
                  <c:v>-4.9609000000000042E-2</c:v>
                </c:pt>
                <c:pt idx="1543">
                  <c:v>-4.9611500000000044E-2</c:v>
                </c:pt>
                <c:pt idx="1544">
                  <c:v>-4.961700000000005E-2</c:v>
                </c:pt>
                <c:pt idx="1545">
                  <c:v>-4.9623500000000043E-2</c:v>
                </c:pt>
                <c:pt idx="1546">
                  <c:v>-4.9630500000000043E-2</c:v>
                </c:pt>
                <c:pt idx="1547">
                  <c:v>-4.9633500000000039E-2</c:v>
                </c:pt>
                <c:pt idx="1548">
                  <c:v>-4.9635500000000041E-2</c:v>
                </c:pt>
                <c:pt idx="1549">
                  <c:v>-4.9640000000000045E-2</c:v>
                </c:pt>
                <c:pt idx="1550">
                  <c:v>-4.9647000000000038E-2</c:v>
                </c:pt>
                <c:pt idx="1551">
                  <c:v>-4.965850000000005E-2</c:v>
                </c:pt>
                <c:pt idx="1552">
                  <c:v>-4.9662000000000039E-2</c:v>
                </c:pt>
                <c:pt idx="1553">
                  <c:v>-4.9678000000000042E-2</c:v>
                </c:pt>
                <c:pt idx="1554">
                  <c:v>-4.9680000000000037E-2</c:v>
                </c:pt>
                <c:pt idx="1555">
                  <c:v>-4.9688500000000031E-2</c:v>
                </c:pt>
                <c:pt idx="1556">
                  <c:v>-4.9709500000000038E-2</c:v>
                </c:pt>
                <c:pt idx="1557">
                  <c:v>-4.9723000000000031E-2</c:v>
                </c:pt>
                <c:pt idx="1558">
                  <c:v>-4.972500000000004E-2</c:v>
                </c:pt>
                <c:pt idx="1559">
                  <c:v>-4.9733500000000035E-2</c:v>
                </c:pt>
                <c:pt idx="1560">
                  <c:v>-4.973200000000004E-2</c:v>
                </c:pt>
                <c:pt idx="1561">
                  <c:v>-4.9727500000000043E-2</c:v>
                </c:pt>
                <c:pt idx="1562">
                  <c:v>-4.9726000000000034E-2</c:v>
                </c:pt>
                <c:pt idx="1563">
                  <c:v>-4.9738000000000032E-2</c:v>
                </c:pt>
                <c:pt idx="1564">
                  <c:v>-4.9735500000000051E-2</c:v>
                </c:pt>
                <c:pt idx="1565">
                  <c:v>-4.9740500000000035E-2</c:v>
                </c:pt>
                <c:pt idx="1566">
                  <c:v>-4.9741500000000043E-2</c:v>
                </c:pt>
                <c:pt idx="1567">
                  <c:v>-4.9749500000000051E-2</c:v>
                </c:pt>
                <c:pt idx="1568">
                  <c:v>-4.9749500000000051E-2</c:v>
                </c:pt>
                <c:pt idx="1569">
                  <c:v>-4.9751500000000053E-2</c:v>
                </c:pt>
                <c:pt idx="1570">
                  <c:v>-4.9756000000000043E-2</c:v>
                </c:pt>
                <c:pt idx="1571">
                  <c:v>-4.9764000000000037E-2</c:v>
                </c:pt>
                <c:pt idx="1572">
                  <c:v>-4.977400000000004E-2</c:v>
                </c:pt>
                <c:pt idx="1573">
                  <c:v>-4.9779000000000045E-2</c:v>
                </c:pt>
                <c:pt idx="1574">
                  <c:v>-4.978050000000004E-2</c:v>
                </c:pt>
                <c:pt idx="1575">
                  <c:v>-4.9776500000000043E-2</c:v>
                </c:pt>
                <c:pt idx="1576">
                  <c:v>-4.9779000000000045E-2</c:v>
                </c:pt>
                <c:pt idx="1577">
                  <c:v>-4.9790000000000043E-2</c:v>
                </c:pt>
                <c:pt idx="1578">
                  <c:v>-4.9803500000000049E-2</c:v>
                </c:pt>
                <c:pt idx="1579">
                  <c:v>-4.9778000000000044E-2</c:v>
                </c:pt>
                <c:pt idx="1580">
                  <c:v>-4.9788000000000047E-2</c:v>
                </c:pt>
                <c:pt idx="1581">
                  <c:v>-4.9792000000000058E-2</c:v>
                </c:pt>
                <c:pt idx="1582">
                  <c:v>-4.9800500000000053E-2</c:v>
                </c:pt>
                <c:pt idx="1583">
                  <c:v>-4.981150000000005E-2</c:v>
                </c:pt>
                <c:pt idx="1584">
                  <c:v>-4.9818500000000043E-2</c:v>
                </c:pt>
                <c:pt idx="1585">
                  <c:v>-4.9818000000000043E-2</c:v>
                </c:pt>
                <c:pt idx="1586">
                  <c:v>-4.9820500000000045E-2</c:v>
                </c:pt>
                <c:pt idx="1587">
                  <c:v>-4.9827500000000045E-2</c:v>
                </c:pt>
                <c:pt idx="1588">
                  <c:v>-4.9830000000000041E-2</c:v>
                </c:pt>
                <c:pt idx="1589">
                  <c:v>-4.9836000000000054E-2</c:v>
                </c:pt>
                <c:pt idx="1590">
                  <c:v>-4.9728500000000057E-2</c:v>
                </c:pt>
                <c:pt idx="1591">
                  <c:v>-4.9751000000000059E-2</c:v>
                </c:pt>
                <c:pt idx="1592">
                  <c:v>-4.975300000000004E-2</c:v>
                </c:pt>
                <c:pt idx="1593">
                  <c:v>-4.9767500000000048E-2</c:v>
                </c:pt>
                <c:pt idx="1594">
                  <c:v>-4.9767500000000048E-2</c:v>
                </c:pt>
                <c:pt idx="1595">
                  <c:v>-4.9766500000000047E-2</c:v>
                </c:pt>
                <c:pt idx="1596">
                  <c:v>-4.9772000000000052E-2</c:v>
                </c:pt>
                <c:pt idx="1597">
                  <c:v>-4.9774500000000055E-2</c:v>
                </c:pt>
                <c:pt idx="1598">
                  <c:v>-4.9786000000000045E-2</c:v>
                </c:pt>
                <c:pt idx="1599">
                  <c:v>-4.9780500000000047E-2</c:v>
                </c:pt>
                <c:pt idx="1600">
                  <c:v>-4.978750000000004E-2</c:v>
                </c:pt>
                <c:pt idx="1601">
                  <c:v>-4.979050000000005E-2</c:v>
                </c:pt>
                <c:pt idx="1602">
                  <c:v>-4.9802000000000055E-2</c:v>
                </c:pt>
                <c:pt idx="1603">
                  <c:v>-4.9807500000000046E-2</c:v>
                </c:pt>
                <c:pt idx="1604">
                  <c:v>-4.9813500000000045E-2</c:v>
                </c:pt>
                <c:pt idx="1605">
                  <c:v>-4.9823500000000041E-2</c:v>
                </c:pt>
                <c:pt idx="1606">
                  <c:v>-4.9835500000000046E-2</c:v>
                </c:pt>
                <c:pt idx="1607">
                  <c:v>-4.985000000000004E-2</c:v>
                </c:pt>
                <c:pt idx="1608">
                  <c:v>-4.9865000000000027E-2</c:v>
                </c:pt>
                <c:pt idx="1609">
                  <c:v>-4.9874000000000036E-2</c:v>
                </c:pt>
                <c:pt idx="1610">
                  <c:v>-4.9852000000000035E-2</c:v>
                </c:pt>
                <c:pt idx="1611">
                  <c:v>-4.9866500000000036E-2</c:v>
                </c:pt>
                <c:pt idx="1612">
                  <c:v>-4.9876000000000024E-2</c:v>
                </c:pt>
                <c:pt idx="1613">
                  <c:v>-4.9889500000000017E-2</c:v>
                </c:pt>
                <c:pt idx="1614">
                  <c:v>-4.9905000000000005E-2</c:v>
                </c:pt>
                <c:pt idx="1615">
                  <c:v>-4.9920500000000013E-2</c:v>
                </c:pt>
                <c:pt idx="1616">
                  <c:v>-4.9932000000000018E-2</c:v>
                </c:pt>
                <c:pt idx="1617">
                  <c:v>-4.9939000000000011E-2</c:v>
                </c:pt>
                <c:pt idx="1618">
                  <c:v>-4.9953500000000005E-2</c:v>
                </c:pt>
                <c:pt idx="1619">
                  <c:v>-4.9960500000000012E-2</c:v>
                </c:pt>
                <c:pt idx="1620">
                  <c:v>-4.997300000000001E-2</c:v>
                </c:pt>
                <c:pt idx="1621">
                  <c:v>-4.9987000000000011E-2</c:v>
                </c:pt>
                <c:pt idx="1622">
                  <c:v>-5.0003500000000006E-2</c:v>
                </c:pt>
                <c:pt idx="1623">
                  <c:v>-5.0015000000000011E-2</c:v>
                </c:pt>
                <c:pt idx="1624">
                  <c:v>-5.0026000000000001E-2</c:v>
                </c:pt>
                <c:pt idx="1625">
                  <c:v>-5.0044500000000013E-2</c:v>
                </c:pt>
                <c:pt idx="1626">
                  <c:v>-5.005550000000001E-2</c:v>
                </c:pt>
                <c:pt idx="1627">
                  <c:v>-5.0077000000000017E-2</c:v>
                </c:pt>
                <c:pt idx="1628">
                  <c:v>-5.009000000000001E-2</c:v>
                </c:pt>
                <c:pt idx="1629">
                  <c:v>-5.0104000000000017E-2</c:v>
                </c:pt>
                <c:pt idx="1630">
                  <c:v>-5.0118500000000017E-2</c:v>
                </c:pt>
                <c:pt idx="1631">
                  <c:v>-5.0130500000000015E-2</c:v>
                </c:pt>
                <c:pt idx="1632">
                  <c:v>-5.0144000000000022E-2</c:v>
                </c:pt>
                <c:pt idx="1633">
                  <c:v>-5.0161500000000026E-2</c:v>
                </c:pt>
                <c:pt idx="1634">
                  <c:v>-5.017700000000002E-2</c:v>
                </c:pt>
                <c:pt idx="1635">
                  <c:v>-5.0182500000000019E-2</c:v>
                </c:pt>
                <c:pt idx="1636">
                  <c:v>-5.0196000000000011E-2</c:v>
                </c:pt>
                <c:pt idx="1637">
                  <c:v>-5.0203000000000018E-2</c:v>
                </c:pt>
                <c:pt idx="1638">
                  <c:v>-5.0207500000000016E-2</c:v>
                </c:pt>
                <c:pt idx="1639">
                  <c:v>-5.0211000000000026E-2</c:v>
                </c:pt>
                <c:pt idx="1640">
                  <c:v>-5.0219500000000021E-2</c:v>
                </c:pt>
                <c:pt idx="1641">
                  <c:v>-5.0245500000000012E-2</c:v>
                </c:pt>
                <c:pt idx="1642">
                  <c:v>-5.0261500000000014E-2</c:v>
                </c:pt>
                <c:pt idx="1643">
                  <c:v>-5.0278000000000017E-2</c:v>
                </c:pt>
                <c:pt idx="1644">
                  <c:v>-5.0291000000000016E-2</c:v>
                </c:pt>
                <c:pt idx="1645">
                  <c:v>-5.0302500000000007E-2</c:v>
                </c:pt>
                <c:pt idx="1646">
                  <c:v>-5.0323500000000007E-2</c:v>
                </c:pt>
                <c:pt idx="1647">
                  <c:v>-5.0367000000000009E-2</c:v>
                </c:pt>
                <c:pt idx="1648">
                  <c:v>-5.0379000000000007E-2</c:v>
                </c:pt>
                <c:pt idx="1649">
                  <c:v>-5.0398500000000006E-2</c:v>
                </c:pt>
                <c:pt idx="1650">
                  <c:v>-5.041950000000002E-2</c:v>
                </c:pt>
                <c:pt idx="1651">
                  <c:v>-5.0435000000000015E-2</c:v>
                </c:pt>
                <c:pt idx="1652">
                  <c:v>-5.046100000000002E-2</c:v>
                </c:pt>
                <c:pt idx="1653">
                  <c:v>-5.0480500000000018E-2</c:v>
                </c:pt>
                <c:pt idx="1654">
                  <c:v>-5.050250000000002E-2</c:v>
                </c:pt>
                <c:pt idx="1655">
                  <c:v>-5.0516000000000012E-2</c:v>
                </c:pt>
                <c:pt idx="1656">
                  <c:v>-5.0544000000000019E-2</c:v>
                </c:pt>
                <c:pt idx="1657">
                  <c:v>-5.0560000000000029E-2</c:v>
                </c:pt>
                <c:pt idx="1658">
                  <c:v>-5.057950000000002E-2</c:v>
                </c:pt>
                <c:pt idx="1659">
                  <c:v>-5.0598000000000018E-2</c:v>
                </c:pt>
                <c:pt idx="1660">
                  <c:v>-5.0612000000000018E-2</c:v>
                </c:pt>
                <c:pt idx="1661">
                  <c:v>-5.0624000000000023E-2</c:v>
                </c:pt>
                <c:pt idx="1662">
                  <c:v>-5.0744000000000025E-2</c:v>
                </c:pt>
                <c:pt idx="1663">
                  <c:v>-5.0757500000000018E-2</c:v>
                </c:pt>
                <c:pt idx="1664">
                  <c:v>-5.078700000000002E-2</c:v>
                </c:pt>
                <c:pt idx="1665">
                  <c:v>-5.0811000000000023E-2</c:v>
                </c:pt>
                <c:pt idx="1666">
                  <c:v>-5.0825000000000023E-2</c:v>
                </c:pt>
                <c:pt idx="1667">
                  <c:v>-5.0842000000000026E-2</c:v>
                </c:pt>
                <c:pt idx="1668">
                  <c:v>-5.085700000000002E-2</c:v>
                </c:pt>
                <c:pt idx="1669">
                  <c:v>-5.0871500000000028E-2</c:v>
                </c:pt>
                <c:pt idx="1670">
                  <c:v>-5.0890000000000019E-2</c:v>
                </c:pt>
                <c:pt idx="1671">
                  <c:v>-5.0898000000000027E-2</c:v>
                </c:pt>
                <c:pt idx="1672">
                  <c:v>-5.0916000000000031E-2</c:v>
                </c:pt>
                <c:pt idx="1673">
                  <c:v>-5.0937500000000024E-2</c:v>
                </c:pt>
                <c:pt idx="1674">
                  <c:v>-5.0961500000000021E-2</c:v>
                </c:pt>
                <c:pt idx="1675">
                  <c:v>-5.0984000000000022E-2</c:v>
                </c:pt>
                <c:pt idx="1676">
                  <c:v>-5.1003500000000014E-2</c:v>
                </c:pt>
                <c:pt idx="1677">
                  <c:v>-5.1027000000000031E-2</c:v>
                </c:pt>
                <c:pt idx="1678">
                  <c:v>-5.1044000000000034E-2</c:v>
                </c:pt>
                <c:pt idx="1679">
                  <c:v>-5.1058500000000027E-2</c:v>
                </c:pt>
                <c:pt idx="1680">
                  <c:v>-5.1071000000000026E-2</c:v>
                </c:pt>
                <c:pt idx="1681">
                  <c:v>-5.1111500000000032E-2</c:v>
                </c:pt>
                <c:pt idx="1682">
                  <c:v>-5.1113500000000013E-2</c:v>
                </c:pt>
                <c:pt idx="1683">
                  <c:v>-5.1125500000000025E-2</c:v>
                </c:pt>
                <c:pt idx="1684">
                  <c:v>-5.1136500000000022E-2</c:v>
                </c:pt>
                <c:pt idx="1685">
                  <c:v>-5.1144500000000023E-2</c:v>
                </c:pt>
                <c:pt idx="1686">
                  <c:v>-5.1153500000000018E-2</c:v>
                </c:pt>
                <c:pt idx="1687">
                  <c:v>-5.1164000000000015E-2</c:v>
                </c:pt>
                <c:pt idx="1688">
                  <c:v>-5.1158500000000016E-2</c:v>
                </c:pt>
                <c:pt idx="1689">
                  <c:v>-5.1152500000000017E-2</c:v>
                </c:pt>
                <c:pt idx="1690">
                  <c:v>-5.1153000000000011E-2</c:v>
                </c:pt>
                <c:pt idx="1691">
                  <c:v>-5.115500000000002E-2</c:v>
                </c:pt>
                <c:pt idx="1692">
                  <c:v>-5.1160500000000005E-2</c:v>
                </c:pt>
                <c:pt idx="1693">
                  <c:v>-5.1161500000000013E-2</c:v>
                </c:pt>
                <c:pt idx="1694">
                  <c:v>-5.1163000000000028E-2</c:v>
                </c:pt>
                <c:pt idx="1695">
                  <c:v>-5.1167000000000018E-2</c:v>
                </c:pt>
                <c:pt idx="1696">
                  <c:v>-5.1174500000000019E-2</c:v>
                </c:pt>
                <c:pt idx="1697">
                  <c:v>-5.1184000000000021E-2</c:v>
                </c:pt>
                <c:pt idx="1698">
                  <c:v>-5.1198000000000021E-2</c:v>
                </c:pt>
                <c:pt idx="1699">
                  <c:v>-5.1199000000000022E-2</c:v>
                </c:pt>
                <c:pt idx="1700">
                  <c:v>-5.1208500000000025E-2</c:v>
                </c:pt>
                <c:pt idx="1701">
                  <c:v>-5.1215500000000018E-2</c:v>
                </c:pt>
                <c:pt idx="1702">
                  <c:v>-5.122400000000002E-2</c:v>
                </c:pt>
                <c:pt idx="1703">
                  <c:v>-5.1230000000000012E-2</c:v>
                </c:pt>
                <c:pt idx="1704">
                  <c:v>-5.1239000000000014E-2</c:v>
                </c:pt>
                <c:pt idx="1705">
                  <c:v>-5.124500000000002E-2</c:v>
                </c:pt>
                <c:pt idx="1706">
                  <c:v>-5.1255500000000002E-2</c:v>
                </c:pt>
                <c:pt idx="1707">
                  <c:v>-5.1266000000000006E-2</c:v>
                </c:pt>
                <c:pt idx="1708">
                  <c:v>-5.1275000000000001E-2</c:v>
                </c:pt>
                <c:pt idx="1709">
                  <c:v>-5.1190000000000006E-2</c:v>
                </c:pt>
                <c:pt idx="1710">
                  <c:v>-5.1209999999999999E-2</c:v>
                </c:pt>
                <c:pt idx="1711">
                  <c:v>-5.1224499999999999E-2</c:v>
                </c:pt>
                <c:pt idx="1712">
                  <c:v>-5.1239999999999994E-2</c:v>
                </c:pt>
                <c:pt idx="1713">
                  <c:v>-5.1250999999999998E-2</c:v>
                </c:pt>
                <c:pt idx="1714">
                  <c:v>-5.1271999999999991E-2</c:v>
                </c:pt>
                <c:pt idx="1715">
                  <c:v>-5.1293999999999985E-2</c:v>
                </c:pt>
                <c:pt idx="1716">
                  <c:v>-5.1303499999999981E-2</c:v>
                </c:pt>
                <c:pt idx="1717">
                  <c:v>-5.1327999999999985E-2</c:v>
                </c:pt>
                <c:pt idx="1718">
                  <c:v>-5.1345999999999982E-2</c:v>
                </c:pt>
                <c:pt idx="1719">
                  <c:v>-5.1365499999999981E-2</c:v>
                </c:pt>
                <c:pt idx="1720">
                  <c:v>-5.1385999999999987E-2</c:v>
                </c:pt>
                <c:pt idx="1721">
                  <c:v>-5.1408999999999996E-2</c:v>
                </c:pt>
                <c:pt idx="1722">
                  <c:v>-5.1426999999999987E-2</c:v>
                </c:pt>
                <c:pt idx="1723">
                  <c:v>-5.1436500000000003E-2</c:v>
                </c:pt>
                <c:pt idx="1724">
                  <c:v>-5.1453999999999993E-2</c:v>
                </c:pt>
                <c:pt idx="1725">
                  <c:v>-5.147249999999999E-2</c:v>
                </c:pt>
                <c:pt idx="1726">
                  <c:v>-5.1493999999999998E-2</c:v>
                </c:pt>
                <c:pt idx="1727">
                  <c:v>-5.1507499999999998E-2</c:v>
                </c:pt>
                <c:pt idx="1728">
                  <c:v>-5.1523499999999993E-2</c:v>
                </c:pt>
                <c:pt idx="1729">
                  <c:v>-5.1542499999999991E-2</c:v>
                </c:pt>
                <c:pt idx="1730">
                  <c:v>-5.1583999999999991E-2</c:v>
                </c:pt>
                <c:pt idx="1731">
                  <c:v>-5.1587999999999995E-2</c:v>
                </c:pt>
                <c:pt idx="1732">
                  <c:v>-5.1602499999999996E-2</c:v>
                </c:pt>
                <c:pt idx="1733">
                  <c:v>-5.1615999999999988E-2</c:v>
                </c:pt>
                <c:pt idx="1734">
                  <c:v>-5.1625499999999984E-2</c:v>
                </c:pt>
                <c:pt idx="1735">
                  <c:v>-5.1637499999999982E-2</c:v>
                </c:pt>
                <c:pt idx="1736">
                  <c:v>-5.1656999999999981E-2</c:v>
                </c:pt>
                <c:pt idx="1737">
                  <c:v>-5.1667499999999977E-2</c:v>
                </c:pt>
                <c:pt idx="1738">
                  <c:v>-5.1679499999999975E-2</c:v>
                </c:pt>
                <c:pt idx="1739">
                  <c:v>-5.1690999999999966E-2</c:v>
                </c:pt>
                <c:pt idx="1740">
                  <c:v>-5.1704999999999973E-2</c:v>
                </c:pt>
                <c:pt idx="1741">
                  <c:v>-5.1714999999999976E-2</c:v>
                </c:pt>
                <c:pt idx="1742">
                  <c:v>-5.173599999999997E-2</c:v>
                </c:pt>
                <c:pt idx="1743">
                  <c:v>-5.1755499999999968E-2</c:v>
                </c:pt>
                <c:pt idx="1744">
                  <c:v>-5.1768499999999967E-2</c:v>
                </c:pt>
                <c:pt idx="1745">
                  <c:v>-5.1790499999999975E-2</c:v>
                </c:pt>
                <c:pt idx="1746">
                  <c:v>-5.1810499999999961E-2</c:v>
                </c:pt>
                <c:pt idx="1747">
                  <c:v>-5.182399999999996E-2</c:v>
                </c:pt>
                <c:pt idx="1748">
                  <c:v>-5.1839499999999955E-2</c:v>
                </c:pt>
                <c:pt idx="1749">
                  <c:v>-5.1866499999999954E-2</c:v>
                </c:pt>
                <c:pt idx="1750">
                  <c:v>-5.1883999999999958E-2</c:v>
                </c:pt>
                <c:pt idx="1751">
                  <c:v>-5.1900499999999961E-2</c:v>
                </c:pt>
                <c:pt idx="1752">
                  <c:v>-5.1923999999999956E-2</c:v>
                </c:pt>
                <c:pt idx="1753">
                  <c:v>-5.194199999999996E-2</c:v>
                </c:pt>
                <c:pt idx="1754">
                  <c:v>-5.195549999999996E-2</c:v>
                </c:pt>
                <c:pt idx="1755">
                  <c:v>-5.1973999999999958E-2</c:v>
                </c:pt>
                <c:pt idx="1756">
                  <c:v>-5.2043499999999951E-2</c:v>
                </c:pt>
                <c:pt idx="1757">
                  <c:v>-5.206349999999995E-2</c:v>
                </c:pt>
                <c:pt idx="1758">
                  <c:v>-5.2071499999999958E-2</c:v>
                </c:pt>
                <c:pt idx="1759">
                  <c:v>-5.2101999999999961E-2</c:v>
                </c:pt>
                <c:pt idx="1760">
                  <c:v>-5.2120499999999952E-2</c:v>
                </c:pt>
                <c:pt idx="1761">
                  <c:v>-5.2143499999999954E-2</c:v>
                </c:pt>
                <c:pt idx="1762">
                  <c:v>-5.2168999999999952E-2</c:v>
                </c:pt>
                <c:pt idx="1763">
                  <c:v>-5.2196499999999958E-2</c:v>
                </c:pt>
                <c:pt idx="1764">
                  <c:v>-5.2227999999999948E-2</c:v>
                </c:pt>
                <c:pt idx="1765">
                  <c:v>-5.2253999999999953E-2</c:v>
                </c:pt>
                <c:pt idx="1766">
                  <c:v>-5.228249999999994E-2</c:v>
                </c:pt>
                <c:pt idx="1767">
                  <c:v>-5.2299999999999944E-2</c:v>
                </c:pt>
                <c:pt idx="1768">
                  <c:v>-5.2336999999999939E-2</c:v>
                </c:pt>
                <c:pt idx="1769">
                  <c:v>-5.235899999999994E-2</c:v>
                </c:pt>
                <c:pt idx="1770">
                  <c:v>-5.2388499999999942E-2</c:v>
                </c:pt>
                <c:pt idx="1771">
                  <c:v>-5.2410499999999936E-2</c:v>
                </c:pt>
                <c:pt idx="1772">
                  <c:v>-5.2436999999999928E-2</c:v>
                </c:pt>
                <c:pt idx="1773">
                  <c:v>-5.2457999999999928E-2</c:v>
                </c:pt>
                <c:pt idx="1774">
                  <c:v>-5.2488999999999925E-2</c:v>
                </c:pt>
                <c:pt idx="1775">
                  <c:v>-5.2516499999999924E-2</c:v>
                </c:pt>
                <c:pt idx="1776">
                  <c:v>-5.2539999999999927E-2</c:v>
                </c:pt>
                <c:pt idx="1777">
                  <c:v>-5.256349999999993E-2</c:v>
                </c:pt>
                <c:pt idx="1778">
                  <c:v>-5.2584499999999916E-2</c:v>
                </c:pt>
                <c:pt idx="1779">
                  <c:v>-5.263699999999992E-2</c:v>
                </c:pt>
                <c:pt idx="1780">
                  <c:v>-5.2663999999999919E-2</c:v>
                </c:pt>
                <c:pt idx="1781">
                  <c:v>-5.2694999999999929E-2</c:v>
                </c:pt>
                <c:pt idx="1782">
                  <c:v>-5.2713499999999941E-2</c:v>
                </c:pt>
                <c:pt idx="1783">
                  <c:v>-5.2728999999999936E-2</c:v>
                </c:pt>
                <c:pt idx="1784">
                  <c:v>-5.2745999999999932E-2</c:v>
                </c:pt>
                <c:pt idx="1785">
                  <c:v>-5.2763999999999943E-2</c:v>
                </c:pt>
                <c:pt idx="1786">
                  <c:v>-5.2785499999999957E-2</c:v>
                </c:pt>
                <c:pt idx="1787">
                  <c:v>-5.2803999999999955E-2</c:v>
                </c:pt>
                <c:pt idx="1788">
                  <c:v>-5.2828999999999959E-2</c:v>
                </c:pt>
                <c:pt idx="1789">
                  <c:v>-5.2840999999999957E-2</c:v>
                </c:pt>
                <c:pt idx="1790">
                  <c:v>-5.2979499999999957E-2</c:v>
                </c:pt>
                <c:pt idx="1791">
                  <c:v>-5.2983999999999955E-2</c:v>
                </c:pt>
                <c:pt idx="1792">
                  <c:v>-5.3016499999999939E-2</c:v>
                </c:pt>
                <c:pt idx="1793">
                  <c:v>-5.3024499999999947E-2</c:v>
                </c:pt>
                <c:pt idx="1794">
                  <c:v>-5.3038999999999961E-2</c:v>
                </c:pt>
                <c:pt idx="1795">
                  <c:v>-5.3050999999999959E-2</c:v>
                </c:pt>
                <c:pt idx="1796">
                  <c:v>-5.3069499999999964E-2</c:v>
                </c:pt>
                <c:pt idx="1797">
                  <c:v>-5.3086999999999954E-2</c:v>
                </c:pt>
                <c:pt idx="1798">
                  <c:v>-5.3105999999999959E-2</c:v>
                </c:pt>
                <c:pt idx="1799">
                  <c:v>-5.3129999999999962E-2</c:v>
                </c:pt>
                <c:pt idx="1800">
                  <c:v>-5.3135999999999954E-2</c:v>
                </c:pt>
                <c:pt idx="1801">
                  <c:v>-5.3155499999999953E-2</c:v>
                </c:pt>
                <c:pt idx="1802">
                  <c:v>-5.3172999999999956E-2</c:v>
                </c:pt>
                <c:pt idx="1803">
                  <c:v>-5.3191499999999968E-2</c:v>
                </c:pt>
                <c:pt idx="1804">
                  <c:v>-5.3207999999999978E-2</c:v>
                </c:pt>
                <c:pt idx="1805">
                  <c:v>-5.3227499999999962E-2</c:v>
                </c:pt>
                <c:pt idx="1806">
                  <c:v>-5.3249999999999964E-2</c:v>
                </c:pt>
                <c:pt idx="1807">
                  <c:v>-5.3265499999999959E-2</c:v>
                </c:pt>
                <c:pt idx="1808">
                  <c:v>-5.3285999999999965E-2</c:v>
                </c:pt>
                <c:pt idx="1809">
                  <c:v>-5.3299999999999965E-2</c:v>
                </c:pt>
                <c:pt idx="1810">
                  <c:v>-5.332149999999998E-2</c:v>
                </c:pt>
                <c:pt idx="1811">
                  <c:v>-5.3347499999999978E-2</c:v>
                </c:pt>
                <c:pt idx="1812">
                  <c:v>-5.3364499999999974E-2</c:v>
                </c:pt>
                <c:pt idx="1813">
                  <c:v>-5.3384999999999981E-2</c:v>
                </c:pt>
                <c:pt idx="1814">
                  <c:v>-5.3400499999999969E-2</c:v>
                </c:pt>
                <c:pt idx="1815">
                  <c:v>-5.3419999999999981E-2</c:v>
                </c:pt>
                <c:pt idx="1816">
                  <c:v>-5.3442499999999976E-2</c:v>
                </c:pt>
                <c:pt idx="1817">
                  <c:v>-5.3461499999999988E-2</c:v>
                </c:pt>
                <c:pt idx="1818">
                  <c:v>-5.3474999999999981E-2</c:v>
                </c:pt>
                <c:pt idx="1819">
                  <c:v>-5.3557999999999988E-2</c:v>
                </c:pt>
                <c:pt idx="1820">
                  <c:v>-5.3599999999999988E-2</c:v>
                </c:pt>
                <c:pt idx="1821">
                  <c:v>-5.3621999999999996E-2</c:v>
                </c:pt>
                <c:pt idx="1822">
                  <c:v>-5.3639000000000013E-2</c:v>
                </c:pt>
                <c:pt idx="1823">
                  <c:v>-5.3659500000000006E-2</c:v>
                </c:pt>
                <c:pt idx="1824">
                  <c:v>-5.3687500000000013E-2</c:v>
                </c:pt>
                <c:pt idx="1825">
                  <c:v>-5.3709000000000007E-2</c:v>
                </c:pt>
                <c:pt idx="1826">
                  <c:v>-5.3729000000000006E-2</c:v>
                </c:pt>
                <c:pt idx="1827">
                  <c:v>-5.3737000000000014E-2</c:v>
                </c:pt>
                <c:pt idx="1828">
                  <c:v>-5.3760000000000009E-2</c:v>
                </c:pt>
                <c:pt idx="1829">
                  <c:v>-5.377500000000001E-2</c:v>
                </c:pt>
                <c:pt idx="1830">
                  <c:v>-5.3796500000000018E-2</c:v>
                </c:pt>
                <c:pt idx="1831">
                  <c:v>-5.3804500000000026E-2</c:v>
                </c:pt>
                <c:pt idx="1832">
                  <c:v>-5.3822500000000016E-2</c:v>
                </c:pt>
                <c:pt idx="1833">
                  <c:v>-5.3833500000000027E-2</c:v>
                </c:pt>
                <c:pt idx="1834">
                  <c:v>-5.3848000000000028E-2</c:v>
                </c:pt>
                <c:pt idx="1835">
                  <c:v>-5.3864500000000023E-2</c:v>
                </c:pt>
                <c:pt idx="1836">
                  <c:v>-5.388150000000002E-2</c:v>
                </c:pt>
                <c:pt idx="1837">
                  <c:v>-5.3896000000000027E-2</c:v>
                </c:pt>
                <c:pt idx="1838">
                  <c:v>-5.391250000000003E-2</c:v>
                </c:pt>
                <c:pt idx="1839">
                  <c:v>-5.3935000000000032E-2</c:v>
                </c:pt>
                <c:pt idx="1840">
                  <c:v>-5.3949500000000025E-2</c:v>
                </c:pt>
                <c:pt idx="1841">
                  <c:v>-5.3951500000000027E-2</c:v>
                </c:pt>
                <c:pt idx="1842">
                  <c:v>-5.3951000000000027E-2</c:v>
                </c:pt>
                <c:pt idx="1843">
                  <c:v>-5.3955500000000038E-2</c:v>
                </c:pt>
                <c:pt idx="1844">
                  <c:v>-5.3957000000000026E-2</c:v>
                </c:pt>
                <c:pt idx="1845">
                  <c:v>-5.3969500000000024E-2</c:v>
                </c:pt>
                <c:pt idx="1846">
                  <c:v>-5.3967500000000015E-2</c:v>
                </c:pt>
                <c:pt idx="1847">
                  <c:v>-5.3955000000000017E-2</c:v>
                </c:pt>
                <c:pt idx="1848">
                  <c:v>-5.3969500000000011E-2</c:v>
                </c:pt>
                <c:pt idx="1849">
                  <c:v>-5.3973000000000021E-2</c:v>
                </c:pt>
                <c:pt idx="1850">
                  <c:v>-5.3977500000000032E-2</c:v>
                </c:pt>
                <c:pt idx="1851">
                  <c:v>-5.3983500000000031E-2</c:v>
                </c:pt>
                <c:pt idx="1852">
                  <c:v>-5.3986000000000034E-2</c:v>
                </c:pt>
                <c:pt idx="1853">
                  <c:v>-5.3992500000000027E-2</c:v>
                </c:pt>
                <c:pt idx="1854">
                  <c:v>-5.4001000000000028E-2</c:v>
                </c:pt>
                <c:pt idx="1855">
                  <c:v>-5.4006500000000034E-2</c:v>
                </c:pt>
                <c:pt idx="1856">
                  <c:v>-5.4008000000000035E-2</c:v>
                </c:pt>
                <c:pt idx="1857">
                  <c:v>-5.4008500000000043E-2</c:v>
                </c:pt>
                <c:pt idx="1858">
                  <c:v>-5.4011500000000039E-2</c:v>
                </c:pt>
                <c:pt idx="1859">
                  <c:v>-5.4014500000000042E-2</c:v>
                </c:pt>
                <c:pt idx="1860">
                  <c:v>-5.4024500000000038E-2</c:v>
                </c:pt>
                <c:pt idx="1861">
                  <c:v>-5.4033500000000033E-2</c:v>
                </c:pt>
                <c:pt idx="1862">
                  <c:v>-5.4047500000000026E-2</c:v>
                </c:pt>
                <c:pt idx="1863">
                  <c:v>-5.4062500000000027E-2</c:v>
                </c:pt>
                <c:pt idx="1864">
                  <c:v>-5.4073000000000017E-2</c:v>
                </c:pt>
                <c:pt idx="1865">
                  <c:v>-5.4073500000000017E-2</c:v>
                </c:pt>
                <c:pt idx="1866">
                  <c:v>-5.4082000000000019E-2</c:v>
                </c:pt>
                <c:pt idx="1867">
                  <c:v>-5.4098000000000014E-2</c:v>
                </c:pt>
                <c:pt idx="1868">
                  <c:v>-5.4108500000000018E-2</c:v>
                </c:pt>
                <c:pt idx="1869">
                  <c:v>-5.4127000000000015E-2</c:v>
                </c:pt>
                <c:pt idx="1870">
                  <c:v>-5.4147000000000015E-2</c:v>
                </c:pt>
                <c:pt idx="1871">
                  <c:v>-5.4167000000000014E-2</c:v>
                </c:pt>
                <c:pt idx="1872">
                  <c:v>-5.417700000000001E-2</c:v>
                </c:pt>
                <c:pt idx="1873">
                  <c:v>-5.4197000000000009E-2</c:v>
                </c:pt>
                <c:pt idx="1874">
                  <c:v>-5.4204499999999996E-2</c:v>
                </c:pt>
                <c:pt idx="1875">
                  <c:v>-5.42155E-2</c:v>
                </c:pt>
                <c:pt idx="1876">
                  <c:v>-5.4233000000000003E-2</c:v>
                </c:pt>
                <c:pt idx="1877">
                  <c:v>-5.4234499999999998E-2</c:v>
                </c:pt>
                <c:pt idx="1878">
                  <c:v>-5.4260999999999997E-2</c:v>
                </c:pt>
                <c:pt idx="1879">
                  <c:v>-5.4275500000000004E-2</c:v>
                </c:pt>
                <c:pt idx="1880">
                  <c:v>-5.4289000000000011E-2</c:v>
                </c:pt>
                <c:pt idx="1881">
                  <c:v>-5.430250000000001E-2</c:v>
                </c:pt>
                <c:pt idx="1882">
                  <c:v>-5.4318000000000005E-2</c:v>
                </c:pt>
                <c:pt idx="1883">
                  <c:v>-5.4335500000000009E-2</c:v>
                </c:pt>
                <c:pt idx="1884">
                  <c:v>-5.4350000000000023E-2</c:v>
                </c:pt>
                <c:pt idx="1885">
                  <c:v>-5.4366000000000012E-2</c:v>
                </c:pt>
                <c:pt idx="1886">
                  <c:v>-5.4384500000000002E-2</c:v>
                </c:pt>
                <c:pt idx="1887">
                  <c:v>-5.4402500000000006E-2</c:v>
                </c:pt>
                <c:pt idx="1888">
                  <c:v>-5.4430500000000007E-2</c:v>
                </c:pt>
                <c:pt idx="1889">
                  <c:v>-5.4453500000000016E-2</c:v>
                </c:pt>
                <c:pt idx="1890">
                  <c:v>-5.4582000000000012E-2</c:v>
                </c:pt>
                <c:pt idx="1891">
                  <c:v>-5.4590000000000014E-2</c:v>
                </c:pt>
                <c:pt idx="1892">
                  <c:v>-5.4602500000000012E-2</c:v>
                </c:pt>
                <c:pt idx="1893">
                  <c:v>-5.4603500000000006E-2</c:v>
                </c:pt>
                <c:pt idx="1894">
                  <c:v>-5.4613500000000002E-2</c:v>
                </c:pt>
                <c:pt idx="1895">
                  <c:v>-5.4610000000000006E-2</c:v>
                </c:pt>
                <c:pt idx="1896">
                  <c:v>-5.4611500000000007E-2</c:v>
                </c:pt>
                <c:pt idx="1897">
                  <c:v>-5.4613000000000016E-2</c:v>
                </c:pt>
                <c:pt idx="1898">
                  <c:v>-5.460300000000002E-2</c:v>
                </c:pt>
                <c:pt idx="1899">
                  <c:v>-5.4605000000000015E-2</c:v>
                </c:pt>
                <c:pt idx="1900">
                  <c:v>-5.4605000000000015E-2</c:v>
                </c:pt>
                <c:pt idx="1901">
                  <c:v>-5.4606500000000023E-2</c:v>
                </c:pt>
                <c:pt idx="1902">
                  <c:v>-5.461400000000001E-2</c:v>
                </c:pt>
                <c:pt idx="1903">
                  <c:v>-5.4612000000000008E-2</c:v>
                </c:pt>
                <c:pt idx="1904">
                  <c:v>-5.4611500000000007E-2</c:v>
                </c:pt>
                <c:pt idx="1905">
                  <c:v>-5.460750000000001E-2</c:v>
                </c:pt>
                <c:pt idx="1906">
                  <c:v>-5.4605500000000022E-2</c:v>
                </c:pt>
                <c:pt idx="1907">
                  <c:v>-5.4603000000000013E-2</c:v>
                </c:pt>
                <c:pt idx="1908">
                  <c:v>-5.4607500000000017E-2</c:v>
                </c:pt>
                <c:pt idx="1909">
                  <c:v>-5.4689000000000022E-2</c:v>
                </c:pt>
                <c:pt idx="1910">
                  <c:v>-5.4667000000000014E-2</c:v>
                </c:pt>
                <c:pt idx="1911">
                  <c:v>-5.4655500000000024E-2</c:v>
                </c:pt>
                <c:pt idx="1912">
                  <c:v>-5.4650500000000019E-2</c:v>
                </c:pt>
                <c:pt idx="1913">
                  <c:v>-5.464500000000002E-2</c:v>
                </c:pt>
                <c:pt idx="1914">
                  <c:v>-5.4638500000000027E-2</c:v>
                </c:pt>
                <c:pt idx="1915">
                  <c:v>-5.4634500000000016E-2</c:v>
                </c:pt>
                <c:pt idx="1916">
                  <c:v>-5.4635000000000017E-2</c:v>
                </c:pt>
                <c:pt idx="1917">
                  <c:v>-5.4633500000000008E-2</c:v>
                </c:pt>
                <c:pt idx="1918">
                  <c:v>-5.4630500000000005E-2</c:v>
                </c:pt>
                <c:pt idx="1919">
                  <c:v>-5.4630000000000019E-2</c:v>
                </c:pt>
                <c:pt idx="1920">
                  <c:v>-5.4624500000000013E-2</c:v>
                </c:pt>
                <c:pt idx="1921">
                  <c:v>-5.462150000000001E-2</c:v>
                </c:pt>
                <c:pt idx="1922">
                  <c:v>-5.4609000000000026E-2</c:v>
                </c:pt>
                <c:pt idx="1923">
                  <c:v>-5.4611500000000028E-2</c:v>
                </c:pt>
                <c:pt idx="1924">
                  <c:v>-5.4607500000000024E-2</c:v>
                </c:pt>
                <c:pt idx="1925">
                  <c:v>-5.4598000000000028E-2</c:v>
                </c:pt>
                <c:pt idx="1926">
                  <c:v>-5.4595000000000039E-2</c:v>
                </c:pt>
                <c:pt idx="1927">
                  <c:v>-5.4600000000000037E-2</c:v>
                </c:pt>
                <c:pt idx="1928">
                  <c:v>-5.4595500000000026E-2</c:v>
                </c:pt>
                <c:pt idx="1929">
                  <c:v>-5.4592000000000036E-2</c:v>
                </c:pt>
                <c:pt idx="1930">
                  <c:v>-5.4584500000000029E-2</c:v>
                </c:pt>
                <c:pt idx="1931">
                  <c:v>-5.4581500000000026E-2</c:v>
                </c:pt>
                <c:pt idx="1932">
                  <c:v>-5.4572000000000023E-2</c:v>
                </c:pt>
                <c:pt idx="1933">
                  <c:v>-5.456500000000003E-2</c:v>
                </c:pt>
                <c:pt idx="1934">
                  <c:v>-5.4573500000000018E-2</c:v>
                </c:pt>
                <c:pt idx="1935">
                  <c:v>-5.4566500000000018E-2</c:v>
                </c:pt>
                <c:pt idx="1936">
                  <c:v>-5.4560000000000025E-2</c:v>
                </c:pt>
                <c:pt idx="1937">
                  <c:v>-5.4568000000000012E-2</c:v>
                </c:pt>
                <c:pt idx="1938">
                  <c:v>-5.4565999999999996E-2</c:v>
                </c:pt>
                <c:pt idx="1939">
                  <c:v>-5.4570500000000015E-2</c:v>
                </c:pt>
                <c:pt idx="1940">
                  <c:v>-5.4565000000000009E-2</c:v>
                </c:pt>
                <c:pt idx="1941">
                  <c:v>-5.4567500000000012E-2</c:v>
                </c:pt>
                <c:pt idx="1942">
                  <c:v>-5.4555000000000027E-2</c:v>
                </c:pt>
                <c:pt idx="1943">
                  <c:v>-5.4548500000000014E-2</c:v>
                </c:pt>
                <c:pt idx="1944">
                  <c:v>-5.4544500000000003E-2</c:v>
                </c:pt>
                <c:pt idx="1945">
                  <c:v>-5.4532000000000004E-2</c:v>
                </c:pt>
                <c:pt idx="1946">
                  <c:v>-5.4497999999999998E-2</c:v>
                </c:pt>
                <c:pt idx="1947">
                  <c:v>-5.4481500000000002E-2</c:v>
                </c:pt>
                <c:pt idx="1948">
                  <c:v>-5.4476500000000004E-2</c:v>
                </c:pt>
                <c:pt idx="1949">
                  <c:v>-5.4454500000000017E-2</c:v>
                </c:pt>
                <c:pt idx="1950">
                  <c:v>-5.4440000000000009E-2</c:v>
                </c:pt>
                <c:pt idx="1951">
                  <c:v>-5.4420500000000011E-2</c:v>
                </c:pt>
                <c:pt idx="1952">
                  <c:v>-5.4407000000000011E-2</c:v>
                </c:pt>
                <c:pt idx="1953">
                  <c:v>-5.4395000000000013E-2</c:v>
                </c:pt>
                <c:pt idx="1954">
                  <c:v>-5.4396000000000014E-2</c:v>
                </c:pt>
                <c:pt idx="1955">
                  <c:v>-5.437800000000001E-2</c:v>
                </c:pt>
                <c:pt idx="1956">
                  <c:v>-5.4300500000000002E-2</c:v>
                </c:pt>
                <c:pt idx="1957">
                  <c:v>-5.4287500000000009E-2</c:v>
                </c:pt>
                <c:pt idx="1958">
                  <c:v>-5.4290000000000012E-2</c:v>
                </c:pt>
                <c:pt idx="1959">
                  <c:v>-5.4287000000000002E-2</c:v>
                </c:pt>
                <c:pt idx="1960">
                  <c:v>-5.4274000000000003E-2</c:v>
                </c:pt>
                <c:pt idx="1961">
                  <c:v>-5.4268000000000004E-2</c:v>
                </c:pt>
                <c:pt idx="1962">
                  <c:v>-5.425E-2</c:v>
                </c:pt>
                <c:pt idx="1963">
                  <c:v>-5.4221999999999992E-2</c:v>
                </c:pt>
                <c:pt idx="1964">
                  <c:v>-5.4202499999999994E-2</c:v>
                </c:pt>
                <c:pt idx="1965">
                  <c:v>-5.4186500000000005E-2</c:v>
                </c:pt>
                <c:pt idx="1966">
                  <c:v>-5.4171000000000004E-2</c:v>
                </c:pt>
                <c:pt idx="1967">
                  <c:v>-5.4164999999999998E-2</c:v>
                </c:pt>
                <c:pt idx="1968">
                  <c:v>-5.4138499999999999E-2</c:v>
                </c:pt>
                <c:pt idx="1969">
                  <c:v>-5.4130999999999999E-2</c:v>
                </c:pt>
                <c:pt idx="1970">
                  <c:v>-5.4108500000000011E-2</c:v>
                </c:pt>
                <c:pt idx="1971">
                  <c:v>-5.410100000000001E-2</c:v>
                </c:pt>
                <c:pt idx="1972">
                  <c:v>-5.4075000000000005E-2</c:v>
                </c:pt>
                <c:pt idx="1973">
                  <c:v>-5.4069000000000006E-2</c:v>
                </c:pt>
                <c:pt idx="1974">
                  <c:v>-5.4053000000000004E-2</c:v>
                </c:pt>
                <c:pt idx="1975">
                  <c:v>-5.4040500000000005E-2</c:v>
                </c:pt>
                <c:pt idx="1976">
                  <c:v>-5.4025999999999998E-2</c:v>
                </c:pt>
                <c:pt idx="1977">
                  <c:v>-5.4004000000000003E-2</c:v>
                </c:pt>
                <c:pt idx="1978">
                  <c:v>-5.399749999999999E-2</c:v>
                </c:pt>
                <c:pt idx="1979">
                  <c:v>-5.3989499999999996E-2</c:v>
                </c:pt>
                <c:pt idx="1980">
                  <c:v>-5.398E-2</c:v>
                </c:pt>
                <c:pt idx="1981">
                  <c:v>-5.3963499999999998E-2</c:v>
                </c:pt>
                <c:pt idx="1982">
                  <c:v>-5.3955500000000003E-2</c:v>
                </c:pt>
                <c:pt idx="1983">
                  <c:v>-5.3958000000000006E-2</c:v>
                </c:pt>
                <c:pt idx="1984">
                  <c:v>-5.3952500000000007E-2</c:v>
                </c:pt>
                <c:pt idx="1985">
                  <c:v>-5.3961500000000016E-2</c:v>
                </c:pt>
                <c:pt idx="1986">
                  <c:v>-5.3949500000000011E-2</c:v>
                </c:pt>
                <c:pt idx="1987">
                  <c:v>-5.394100000000001E-2</c:v>
                </c:pt>
                <c:pt idx="1988">
                  <c:v>-5.3928000000000004E-2</c:v>
                </c:pt>
                <c:pt idx="1989">
                  <c:v>-5.3927999999999997E-2</c:v>
                </c:pt>
                <c:pt idx="1990">
                  <c:v>-5.3927999999999997E-2</c:v>
                </c:pt>
                <c:pt idx="1991">
                  <c:v>-5.3934499999999996E-2</c:v>
                </c:pt>
                <c:pt idx="1992">
                  <c:v>-5.3918999999999995E-2</c:v>
                </c:pt>
                <c:pt idx="1993">
                  <c:v>-5.3912999999999982E-2</c:v>
                </c:pt>
                <c:pt idx="1994">
                  <c:v>-5.3919999999999989E-2</c:v>
                </c:pt>
                <c:pt idx="1995">
                  <c:v>-5.3920999999999969E-2</c:v>
                </c:pt>
                <c:pt idx="1996">
                  <c:v>-5.3913499999999975E-2</c:v>
                </c:pt>
                <c:pt idx="1997">
                  <c:v>-5.390399999999998E-2</c:v>
                </c:pt>
                <c:pt idx="1998">
                  <c:v>-5.3898999999999975E-2</c:v>
                </c:pt>
                <c:pt idx="1999">
                  <c:v>-5.3882499999999972E-2</c:v>
                </c:pt>
                <c:pt idx="2000">
                  <c:v>-5.3879499999999983E-2</c:v>
                </c:pt>
                <c:pt idx="2001">
                  <c:v>-5.3848999999999973E-2</c:v>
                </c:pt>
                <c:pt idx="2002">
                  <c:v>-5.3835499999999981E-2</c:v>
                </c:pt>
                <c:pt idx="2003">
                  <c:v>-5.3822999999999975E-2</c:v>
                </c:pt>
                <c:pt idx="2004">
                  <c:v>-5.3817999999999977E-2</c:v>
                </c:pt>
                <c:pt idx="2005">
                  <c:v>-5.380749999999998E-2</c:v>
                </c:pt>
                <c:pt idx="2006">
                  <c:v>-5.3789999999999984E-2</c:v>
                </c:pt>
                <c:pt idx="2007">
                  <c:v>-5.3785499999999979E-2</c:v>
                </c:pt>
                <c:pt idx="2008">
                  <c:v>-5.3785499999999986E-2</c:v>
                </c:pt>
                <c:pt idx="2009">
                  <c:v>-5.3786499999999994E-2</c:v>
                </c:pt>
                <c:pt idx="2010">
                  <c:v>-5.3773500000000002E-2</c:v>
                </c:pt>
                <c:pt idx="2011">
                  <c:v>-5.3765E-2</c:v>
                </c:pt>
                <c:pt idx="2012">
                  <c:v>-5.3753000000000002E-2</c:v>
                </c:pt>
                <c:pt idx="2013">
                  <c:v>-5.3734000000000011E-2</c:v>
                </c:pt>
                <c:pt idx="2014">
                  <c:v>-5.3701500000000006E-2</c:v>
                </c:pt>
                <c:pt idx="2015">
                  <c:v>-5.368500000000001E-2</c:v>
                </c:pt>
                <c:pt idx="2016">
                  <c:v>-5.3670000000000002E-2</c:v>
                </c:pt>
                <c:pt idx="2017">
                  <c:v>-5.3645500000000006E-2</c:v>
                </c:pt>
                <c:pt idx="2018">
                  <c:v>-5.3643500000000011E-2</c:v>
                </c:pt>
                <c:pt idx="2019">
                  <c:v>-5.3570499999999993E-2</c:v>
                </c:pt>
                <c:pt idx="2020">
                  <c:v>-5.3532500000000004E-2</c:v>
                </c:pt>
                <c:pt idx="2021">
                  <c:v>-5.3515499999999994E-2</c:v>
                </c:pt>
                <c:pt idx="2022">
                  <c:v>-5.3507000000000006E-2</c:v>
                </c:pt>
                <c:pt idx="2023">
                  <c:v>-5.3491499999999997E-2</c:v>
                </c:pt>
                <c:pt idx="2024">
                  <c:v>-5.3478999999999999E-2</c:v>
                </c:pt>
                <c:pt idx="2025">
                  <c:v>-5.3469999999999997E-2</c:v>
                </c:pt>
                <c:pt idx="2026">
                  <c:v>-5.3458000000000006E-2</c:v>
                </c:pt>
                <c:pt idx="2027">
                  <c:v>-5.3450000000000004E-2</c:v>
                </c:pt>
                <c:pt idx="2028">
                  <c:v>-5.3434000000000009E-2</c:v>
                </c:pt>
                <c:pt idx="2029">
                  <c:v>-5.3426500000000009E-2</c:v>
                </c:pt>
                <c:pt idx="2030">
                  <c:v>-5.3419500000000009E-2</c:v>
                </c:pt>
                <c:pt idx="2031">
                  <c:v>-5.3409000000000005E-2</c:v>
                </c:pt>
                <c:pt idx="2032">
                  <c:v>-5.3401500000000005E-2</c:v>
                </c:pt>
                <c:pt idx="2033">
                  <c:v>-5.3387500000000004E-2</c:v>
                </c:pt>
                <c:pt idx="2034">
                  <c:v>-5.3375000000000013E-2</c:v>
                </c:pt>
                <c:pt idx="2035">
                  <c:v>-5.3374000000000012E-2</c:v>
                </c:pt>
                <c:pt idx="2036">
                  <c:v>-5.3364000000000009E-2</c:v>
                </c:pt>
                <c:pt idx="2037">
                  <c:v>-5.3352500000000011E-2</c:v>
                </c:pt>
                <c:pt idx="2038">
                  <c:v>-5.3339000000000004E-2</c:v>
                </c:pt>
                <c:pt idx="2039">
                  <c:v>-5.3315000000000001E-2</c:v>
                </c:pt>
                <c:pt idx="2040">
                  <c:v>-5.3299000000000013E-2</c:v>
                </c:pt>
                <c:pt idx="2041">
                  <c:v>-5.3283499999999998E-2</c:v>
                </c:pt>
                <c:pt idx="2042">
                  <c:v>-5.3279500000000014E-2</c:v>
                </c:pt>
                <c:pt idx="2043">
                  <c:v>-5.3274000000000002E-2</c:v>
                </c:pt>
                <c:pt idx="2044">
                  <c:v>-5.3262499999999997E-2</c:v>
                </c:pt>
                <c:pt idx="2045">
                  <c:v>-5.3242499999999998E-2</c:v>
                </c:pt>
                <c:pt idx="2046">
                  <c:v>-5.3228499999999998E-2</c:v>
                </c:pt>
                <c:pt idx="2047">
                  <c:v>-5.32095E-2</c:v>
                </c:pt>
                <c:pt idx="2048">
                  <c:v>-5.3173499999999992E-2</c:v>
                </c:pt>
                <c:pt idx="2049">
                  <c:v>-5.3140500000000007E-2</c:v>
                </c:pt>
                <c:pt idx="2050">
                  <c:v>-5.3125000000000019E-2</c:v>
                </c:pt>
                <c:pt idx="2051">
                  <c:v>-5.3097000000000019E-2</c:v>
                </c:pt>
                <c:pt idx="2052">
                  <c:v>-5.3073500000000023E-2</c:v>
                </c:pt>
                <c:pt idx="2053">
                  <c:v>-5.3040500000000018E-2</c:v>
                </c:pt>
                <c:pt idx="2054">
                  <c:v>-5.3007000000000019E-2</c:v>
                </c:pt>
                <c:pt idx="2055">
                  <c:v>-5.2985000000000004E-2</c:v>
                </c:pt>
                <c:pt idx="2056">
                  <c:v>-5.294900000000001E-2</c:v>
                </c:pt>
                <c:pt idx="2057">
                  <c:v>-5.2925500000000021E-2</c:v>
                </c:pt>
                <c:pt idx="2058">
                  <c:v>-5.2891000000000021E-2</c:v>
                </c:pt>
                <c:pt idx="2059">
                  <c:v>-5.285450000000002E-2</c:v>
                </c:pt>
                <c:pt idx="2060">
                  <c:v>-5.2817500000000024E-2</c:v>
                </c:pt>
                <c:pt idx="2061">
                  <c:v>-5.2786500000000028E-2</c:v>
                </c:pt>
                <c:pt idx="2062">
                  <c:v>-5.2752000000000014E-2</c:v>
                </c:pt>
                <c:pt idx="2063">
                  <c:v>-5.2715500000000005E-2</c:v>
                </c:pt>
                <c:pt idx="2064">
                  <c:v>-5.2685500000000024E-2</c:v>
                </c:pt>
                <c:pt idx="2065">
                  <c:v>-5.266800000000002E-2</c:v>
                </c:pt>
                <c:pt idx="2066">
                  <c:v>-5.2636000000000023E-2</c:v>
                </c:pt>
                <c:pt idx="2067">
                  <c:v>-5.2595000000000017E-2</c:v>
                </c:pt>
                <c:pt idx="2068">
                  <c:v>-5.2575500000000025E-2</c:v>
                </c:pt>
                <c:pt idx="2069">
                  <c:v>-5.2545000000000022E-2</c:v>
                </c:pt>
                <c:pt idx="2070">
                  <c:v>-5.2507500000000026E-2</c:v>
                </c:pt>
                <c:pt idx="2071">
                  <c:v>-5.2480500000000027E-2</c:v>
                </c:pt>
                <c:pt idx="2072">
                  <c:v>-5.2456500000000031E-2</c:v>
                </c:pt>
                <c:pt idx="2073">
                  <c:v>-5.2438500000000027E-2</c:v>
                </c:pt>
                <c:pt idx="2074">
                  <c:v>-5.2419500000000029E-2</c:v>
                </c:pt>
                <c:pt idx="2075">
                  <c:v>-5.2399000000000022E-2</c:v>
                </c:pt>
                <c:pt idx="2076">
                  <c:v>-5.2365000000000016E-2</c:v>
                </c:pt>
                <c:pt idx="2077">
                  <c:v>-5.235500000000002E-2</c:v>
                </c:pt>
                <c:pt idx="2078">
                  <c:v>-5.2318000000000017E-2</c:v>
                </c:pt>
                <c:pt idx="2079">
                  <c:v>-5.2291000000000025E-2</c:v>
                </c:pt>
                <c:pt idx="2080">
                  <c:v>-5.2266500000000014E-2</c:v>
                </c:pt>
                <c:pt idx="2081">
                  <c:v>-5.2235000000000004E-2</c:v>
                </c:pt>
                <c:pt idx="2082">
                  <c:v>-5.2225000000000021E-2</c:v>
                </c:pt>
                <c:pt idx="2083">
                  <c:v>-5.2199500000000024E-2</c:v>
                </c:pt>
                <c:pt idx="2084">
                  <c:v>-5.2178000000000016E-2</c:v>
                </c:pt>
                <c:pt idx="2085">
                  <c:v>-5.2155000000000007E-2</c:v>
                </c:pt>
                <c:pt idx="2086">
                  <c:v>-5.2131000000000018E-2</c:v>
                </c:pt>
                <c:pt idx="2087">
                  <c:v>-5.2096000000000017E-2</c:v>
                </c:pt>
                <c:pt idx="2088">
                  <c:v>-5.2068000000000024E-2</c:v>
                </c:pt>
                <c:pt idx="2089">
                  <c:v>-5.2038500000000015E-2</c:v>
                </c:pt>
                <c:pt idx="2090">
                  <c:v>-5.1892500000000015E-2</c:v>
                </c:pt>
                <c:pt idx="2091">
                  <c:v>-5.1864500000000008E-2</c:v>
                </c:pt>
                <c:pt idx="2092">
                  <c:v>-5.1834500000000026E-2</c:v>
                </c:pt>
                <c:pt idx="2093">
                  <c:v>-5.1812500000000032E-2</c:v>
                </c:pt>
                <c:pt idx="2094">
                  <c:v>-5.1787000000000021E-2</c:v>
                </c:pt>
                <c:pt idx="2095">
                  <c:v>-5.1768500000000037E-2</c:v>
                </c:pt>
                <c:pt idx="2096">
                  <c:v>-5.1742000000000038E-2</c:v>
                </c:pt>
                <c:pt idx="2097">
                  <c:v>-5.1722500000000025E-2</c:v>
                </c:pt>
                <c:pt idx="2098">
                  <c:v>-5.1700000000000024E-2</c:v>
                </c:pt>
                <c:pt idx="2099">
                  <c:v>-5.1684000000000008E-2</c:v>
                </c:pt>
                <c:pt idx="2100">
                  <c:v>-5.1671000000000016E-2</c:v>
                </c:pt>
                <c:pt idx="2101">
                  <c:v>-5.1649500000000029E-2</c:v>
                </c:pt>
                <c:pt idx="2102">
                  <c:v>-5.1626000000000019E-2</c:v>
                </c:pt>
                <c:pt idx="2103">
                  <c:v>-5.1604500000000011E-2</c:v>
                </c:pt>
                <c:pt idx="2104">
                  <c:v>-5.1590999999999998E-2</c:v>
                </c:pt>
                <c:pt idx="2105">
                  <c:v>-5.15725E-2</c:v>
                </c:pt>
                <c:pt idx="2106">
                  <c:v>-5.1550000000000012E-2</c:v>
                </c:pt>
                <c:pt idx="2107">
                  <c:v>-5.1533500000000017E-2</c:v>
                </c:pt>
                <c:pt idx="2108">
                  <c:v>-5.1504000000000015E-2</c:v>
                </c:pt>
                <c:pt idx="2109">
                  <c:v>-5.1500000000000011E-2</c:v>
                </c:pt>
                <c:pt idx="2110">
                  <c:v>-5.1490000000000029E-2</c:v>
                </c:pt>
                <c:pt idx="2111">
                  <c:v>-5.1485000000000031E-2</c:v>
                </c:pt>
                <c:pt idx="2112">
                  <c:v>-5.1466000000000019E-2</c:v>
                </c:pt>
                <c:pt idx="2113">
                  <c:v>-5.1450000000000023E-2</c:v>
                </c:pt>
                <c:pt idx="2114">
                  <c:v>-5.1420500000000008E-2</c:v>
                </c:pt>
                <c:pt idx="2115">
                  <c:v>-5.1400000000000022E-2</c:v>
                </c:pt>
                <c:pt idx="2116">
                  <c:v>-5.138150000000001E-2</c:v>
                </c:pt>
                <c:pt idx="2117">
                  <c:v>-5.1362500000000019E-2</c:v>
                </c:pt>
                <c:pt idx="2118">
                  <c:v>-5.1350000000000028E-2</c:v>
                </c:pt>
                <c:pt idx="2119">
                  <c:v>-5.132500000000003E-2</c:v>
                </c:pt>
                <c:pt idx="2120">
                  <c:v>-5.1312500000000032E-2</c:v>
                </c:pt>
                <c:pt idx="2121">
                  <c:v>-5.1296500000000037E-2</c:v>
                </c:pt>
                <c:pt idx="2122">
                  <c:v>-5.1292500000000026E-2</c:v>
                </c:pt>
                <c:pt idx="2123">
                  <c:v>-5.1274500000000021E-2</c:v>
                </c:pt>
                <c:pt idx="2124">
                  <c:v>-5.1251500000000026E-2</c:v>
                </c:pt>
                <c:pt idx="2125">
                  <c:v>-5.1230000000000026E-2</c:v>
                </c:pt>
                <c:pt idx="2126">
                  <c:v>-5.1208500000000025E-2</c:v>
                </c:pt>
                <c:pt idx="2127">
                  <c:v>-5.1187500000000032E-2</c:v>
                </c:pt>
                <c:pt idx="2128">
                  <c:v>-5.1172000000000037E-2</c:v>
                </c:pt>
                <c:pt idx="2129">
                  <c:v>-5.1158500000000037E-2</c:v>
                </c:pt>
                <c:pt idx="2130">
                  <c:v>-5.114750000000004E-2</c:v>
                </c:pt>
                <c:pt idx="2131">
                  <c:v>-5.1133500000000047E-2</c:v>
                </c:pt>
                <c:pt idx="2132">
                  <c:v>-5.1122500000000043E-2</c:v>
                </c:pt>
                <c:pt idx="2133">
                  <c:v>-5.1109500000000044E-2</c:v>
                </c:pt>
                <c:pt idx="2134">
                  <c:v>-5.1094500000000043E-2</c:v>
                </c:pt>
                <c:pt idx="2135">
                  <c:v>-5.1080000000000049E-2</c:v>
                </c:pt>
                <c:pt idx="2136">
                  <c:v>-5.105700000000004E-2</c:v>
                </c:pt>
                <c:pt idx="2137">
                  <c:v>-5.1120500000000027E-2</c:v>
                </c:pt>
                <c:pt idx="2138">
                  <c:v>-5.1110500000000024E-2</c:v>
                </c:pt>
                <c:pt idx="2139">
                  <c:v>-5.1080000000000021E-2</c:v>
                </c:pt>
                <c:pt idx="2140">
                  <c:v>-5.1066500000000022E-2</c:v>
                </c:pt>
                <c:pt idx="2141">
                  <c:v>-5.1051500000000034E-2</c:v>
                </c:pt>
                <c:pt idx="2142">
                  <c:v>-5.1031000000000014E-2</c:v>
                </c:pt>
                <c:pt idx="2143">
                  <c:v>-5.1025500000000015E-2</c:v>
                </c:pt>
                <c:pt idx="2144">
                  <c:v>-5.1004000000000015E-2</c:v>
                </c:pt>
                <c:pt idx="2145">
                  <c:v>-5.0985999999999997E-2</c:v>
                </c:pt>
                <c:pt idx="2146">
                  <c:v>-5.1003E-2</c:v>
                </c:pt>
                <c:pt idx="2147">
                  <c:v>-5.1004499999999987E-2</c:v>
                </c:pt>
                <c:pt idx="2148">
                  <c:v>-5.0983000000000007E-2</c:v>
                </c:pt>
                <c:pt idx="2149">
                  <c:v>-5.0971000000000009E-2</c:v>
                </c:pt>
                <c:pt idx="2150">
                  <c:v>-5.0964999999999996E-2</c:v>
                </c:pt>
                <c:pt idx="2151">
                  <c:v>-5.0957999999999996E-2</c:v>
                </c:pt>
                <c:pt idx="2152">
                  <c:v>-5.0940000000000006E-2</c:v>
                </c:pt>
                <c:pt idx="2153">
                  <c:v>-5.0927499999999987E-2</c:v>
                </c:pt>
                <c:pt idx="2154">
                  <c:v>-5.0909499999999983E-2</c:v>
                </c:pt>
                <c:pt idx="2155">
                  <c:v>-5.0894999999999982E-2</c:v>
                </c:pt>
                <c:pt idx="2156">
                  <c:v>-5.0884499999999978E-2</c:v>
                </c:pt>
                <c:pt idx="2157">
                  <c:v>-5.0864499999999993E-2</c:v>
                </c:pt>
                <c:pt idx="2158">
                  <c:v>-5.0846999999999989E-2</c:v>
                </c:pt>
                <c:pt idx="2159">
                  <c:v>-5.0810499999999995E-2</c:v>
                </c:pt>
                <c:pt idx="2160">
                  <c:v>-5.0789499999999987E-2</c:v>
                </c:pt>
                <c:pt idx="2161">
                  <c:v>-5.0770499999999982E-2</c:v>
                </c:pt>
                <c:pt idx="2162">
                  <c:v>-5.0758999999999978E-2</c:v>
                </c:pt>
                <c:pt idx="2163">
                  <c:v>-5.0745499999999985E-2</c:v>
                </c:pt>
                <c:pt idx="2164">
                  <c:v>-5.0731999999999979E-2</c:v>
                </c:pt>
                <c:pt idx="2165">
                  <c:v>-5.0716499999999984E-2</c:v>
                </c:pt>
                <c:pt idx="2166">
                  <c:v>-5.0695999999999977E-2</c:v>
                </c:pt>
                <c:pt idx="2167">
                  <c:v>-5.0675999999999985E-2</c:v>
                </c:pt>
                <c:pt idx="2168">
                  <c:v>-5.0666999999999983E-2</c:v>
                </c:pt>
                <c:pt idx="2169">
                  <c:v>-5.0646999999999984E-2</c:v>
                </c:pt>
                <c:pt idx="2170">
                  <c:v>-5.0633999999999978E-2</c:v>
                </c:pt>
                <c:pt idx="2171">
                  <c:v>-5.0615499999999966E-2</c:v>
                </c:pt>
                <c:pt idx="2172">
                  <c:v>-5.0614499999999972E-2</c:v>
                </c:pt>
                <c:pt idx="2173">
                  <c:v>-5.0593999999999972E-2</c:v>
                </c:pt>
                <c:pt idx="2174">
                  <c:v>-5.0577999999999977E-2</c:v>
                </c:pt>
                <c:pt idx="2175">
                  <c:v>-5.0555499999999969E-2</c:v>
                </c:pt>
                <c:pt idx="2176">
                  <c:v>-5.053949999999998E-2</c:v>
                </c:pt>
                <c:pt idx="2177">
                  <c:v>-5.0518499999999966E-2</c:v>
                </c:pt>
                <c:pt idx="2178">
                  <c:v>-5.0491999999999974E-2</c:v>
                </c:pt>
                <c:pt idx="2179">
                  <c:v>-5.0465999999999969E-2</c:v>
                </c:pt>
                <c:pt idx="2180">
                  <c:v>-5.0440999999999986E-2</c:v>
                </c:pt>
                <c:pt idx="2181">
                  <c:v>-5.0425999999999978E-2</c:v>
                </c:pt>
                <c:pt idx="2182">
                  <c:v>-5.0410999999999984E-2</c:v>
                </c:pt>
                <c:pt idx="2183">
                  <c:v>-5.0383999999999977E-2</c:v>
                </c:pt>
                <c:pt idx="2184">
                  <c:v>-5.03785E-2</c:v>
                </c:pt>
                <c:pt idx="2185">
                  <c:v>-5.0356499999999998E-2</c:v>
                </c:pt>
                <c:pt idx="2186">
                  <c:v>-5.0339999999999996E-2</c:v>
                </c:pt>
                <c:pt idx="2187">
                  <c:v>-5.0328999999999999E-2</c:v>
                </c:pt>
                <c:pt idx="2188">
                  <c:v>-5.0323499999999993E-2</c:v>
                </c:pt>
                <c:pt idx="2189">
                  <c:v>-5.0312999999999997E-2</c:v>
                </c:pt>
                <c:pt idx="2190">
                  <c:v>-5.0295500000000007E-2</c:v>
                </c:pt>
                <c:pt idx="2191">
                  <c:v>-5.0268500000000008E-2</c:v>
                </c:pt>
                <c:pt idx="2192">
                  <c:v>-5.0252499999999999E-2</c:v>
                </c:pt>
                <c:pt idx="2193">
                  <c:v>-5.0242500000000002E-2</c:v>
                </c:pt>
                <c:pt idx="2194">
                  <c:v>-5.0226000000000007E-2</c:v>
                </c:pt>
                <c:pt idx="2195">
                  <c:v>-5.0209000000000004E-2</c:v>
                </c:pt>
                <c:pt idx="2196">
                  <c:v>-5.0192999999999995E-2</c:v>
                </c:pt>
                <c:pt idx="2197">
                  <c:v>-5.0182999999999998E-2</c:v>
                </c:pt>
                <c:pt idx="2198">
                  <c:v>-5.0164999999999994E-2</c:v>
                </c:pt>
                <c:pt idx="2199">
                  <c:v>-5.0154499999999984E-2</c:v>
                </c:pt>
                <c:pt idx="2200">
                  <c:v>-5.0148499999999992E-2</c:v>
                </c:pt>
                <c:pt idx="2201">
                  <c:v>-5.0153999999999976E-2</c:v>
                </c:pt>
                <c:pt idx="2202">
                  <c:v>-5.0143999999999973E-2</c:v>
                </c:pt>
                <c:pt idx="2203">
                  <c:v>-5.0132999999999976E-2</c:v>
                </c:pt>
                <c:pt idx="2204">
                  <c:v>-5.0119499999999977E-2</c:v>
                </c:pt>
                <c:pt idx="2205">
                  <c:v>-5.0109499999999967E-2</c:v>
                </c:pt>
                <c:pt idx="2206">
                  <c:v>-5.0090999999999976E-2</c:v>
                </c:pt>
                <c:pt idx="2207">
                  <c:v>-5.0060999999999974E-2</c:v>
                </c:pt>
                <c:pt idx="2208">
                  <c:v>-5.0021999999999976E-2</c:v>
                </c:pt>
                <c:pt idx="2209">
                  <c:v>-5.0001999999999984E-2</c:v>
                </c:pt>
                <c:pt idx="2210">
                  <c:v>-4.9979999999999997E-2</c:v>
                </c:pt>
                <c:pt idx="2211">
                  <c:v>-4.9950499999999988E-2</c:v>
                </c:pt>
                <c:pt idx="2212">
                  <c:v>-4.9931999999999997E-2</c:v>
                </c:pt>
                <c:pt idx="2213">
                  <c:v>-4.9915000000000001E-2</c:v>
                </c:pt>
                <c:pt idx="2214">
                  <c:v>-4.9910999999999997E-2</c:v>
                </c:pt>
                <c:pt idx="2215">
                  <c:v>-4.9887999999999995E-2</c:v>
                </c:pt>
                <c:pt idx="2216">
                  <c:v>-4.9867499999999995E-2</c:v>
                </c:pt>
                <c:pt idx="2217">
                  <c:v>-4.9862999999999998E-2</c:v>
                </c:pt>
                <c:pt idx="2218">
                  <c:v>-4.98375E-2</c:v>
                </c:pt>
                <c:pt idx="2219">
                  <c:v>-4.98165E-2</c:v>
                </c:pt>
                <c:pt idx="2220">
                  <c:v>-4.9795999999999993E-2</c:v>
                </c:pt>
                <c:pt idx="2221">
                  <c:v>-4.977249999999999E-2</c:v>
                </c:pt>
                <c:pt idx="2222">
                  <c:v>-4.9744999999999991E-2</c:v>
                </c:pt>
                <c:pt idx="2223">
                  <c:v>-4.9724499999999984E-2</c:v>
                </c:pt>
                <c:pt idx="2224">
                  <c:v>-4.9695499999999983E-2</c:v>
                </c:pt>
                <c:pt idx="2225">
                  <c:v>-4.9663499999999992E-2</c:v>
                </c:pt>
                <c:pt idx="2226">
                  <c:v>-4.9640999999999991E-2</c:v>
                </c:pt>
                <c:pt idx="2227">
                  <c:v>-4.9617999999999995E-2</c:v>
                </c:pt>
                <c:pt idx="2228">
                  <c:v>-4.9593000000000005E-2</c:v>
                </c:pt>
                <c:pt idx="2229">
                  <c:v>-4.9572500000000012E-2</c:v>
                </c:pt>
                <c:pt idx="2230">
                  <c:v>-4.9538999999999993E-2</c:v>
                </c:pt>
                <c:pt idx="2231">
                  <c:v>-4.9512500000000001E-2</c:v>
                </c:pt>
                <c:pt idx="2232">
                  <c:v>-4.9485000000000001E-2</c:v>
                </c:pt>
                <c:pt idx="2233">
                  <c:v>-4.9469000000000006E-2</c:v>
                </c:pt>
                <c:pt idx="2234">
                  <c:v>-4.9447999999999999E-2</c:v>
                </c:pt>
                <c:pt idx="2235">
                  <c:v>-4.9423000000000002E-2</c:v>
                </c:pt>
                <c:pt idx="2236">
                  <c:v>-4.9407499999999993E-2</c:v>
                </c:pt>
                <c:pt idx="2237">
                  <c:v>-4.9385499999999999E-2</c:v>
                </c:pt>
                <c:pt idx="2238">
                  <c:v>-4.9370500000000012E-2</c:v>
                </c:pt>
                <c:pt idx="2239">
                  <c:v>-4.9367000000000008E-2</c:v>
                </c:pt>
                <c:pt idx="2240">
                  <c:v>-4.9353500000000015E-2</c:v>
                </c:pt>
                <c:pt idx="2241">
                  <c:v>-4.9342500000000011E-2</c:v>
                </c:pt>
                <c:pt idx="2242">
                  <c:v>-4.9323000000000027E-2</c:v>
                </c:pt>
                <c:pt idx="2243">
                  <c:v>-4.9310000000000007E-2</c:v>
                </c:pt>
                <c:pt idx="2244">
                  <c:v>-4.9294000000000018E-2</c:v>
                </c:pt>
                <c:pt idx="2245">
                  <c:v>-4.9282500000000014E-2</c:v>
                </c:pt>
                <c:pt idx="2246">
                  <c:v>-4.9278999999999989E-2</c:v>
                </c:pt>
                <c:pt idx="2247">
                  <c:v>-4.9268499999999979E-2</c:v>
                </c:pt>
                <c:pt idx="2248">
                  <c:v>-4.9264499999999982E-2</c:v>
                </c:pt>
                <c:pt idx="2249">
                  <c:v>-4.9268499999999993E-2</c:v>
                </c:pt>
                <c:pt idx="2250">
                  <c:v>-4.9243999999999996E-2</c:v>
                </c:pt>
                <c:pt idx="2251">
                  <c:v>-4.92405E-2</c:v>
                </c:pt>
                <c:pt idx="2252">
                  <c:v>-4.9223499999999996E-2</c:v>
                </c:pt>
                <c:pt idx="2253">
                  <c:v>-4.9226500000000006E-2</c:v>
                </c:pt>
                <c:pt idx="2254">
                  <c:v>-4.92345E-2</c:v>
                </c:pt>
                <c:pt idx="2255">
                  <c:v>-4.9235499999999988E-2</c:v>
                </c:pt>
                <c:pt idx="2256">
                  <c:v>-4.9248999999999994E-2</c:v>
                </c:pt>
                <c:pt idx="2257">
                  <c:v>-4.9252499999999984E-2</c:v>
                </c:pt>
                <c:pt idx="2258">
                  <c:v>-4.9261499999999986E-2</c:v>
                </c:pt>
                <c:pt idx="2259">
                  <c:v>-4.9291999999999989E-2</c:v>
                </c:pt>
                <c:pt idx="2260">
                  <c:v>-4.9293999999999991E-2</c:v>
                </c:pt>
                <c:pt idx="2261">
                  <c:v>-4.9304999999999988E-2</c:v>
                </c:pt>
                <c:pt idx="2262">
                  <c:v>-4.9316999999999986E-2</c:v>
                </c:pt>
                <c:pt idx="2263">
                  <c:v>-4.9327999999999976E-2</c:v>
                </c:pt>
                <c:pt idx="2264">
                  <c:v>-4.9336499999999985E-2</c:v>
                </c:pt>
                <c:pt idx="2265">
                  <c:v>-4.9336499999999985E-2</c:v>
                </c:pt>
                <c:pt idx="2266">
                  <c:v>-4.9347999999999982E-2</c:v>
                </c:pt>
                <c:pt idx="2267">
                  <c:v>-4.9363499999999984E-2</c:v>
                </c:pt>
                <c:pt idx="2268">
                  <c:v>-4.9356499999999984E-2</c:v>
                </c:pt>
                <c:pt idx="2269">
                  <c:v>-4.9355499999999983E-2</c:v>
                </c:pt>
                <c:pt idx="2270">
                  <c:v>-4.9361499999999989E-2</c:v>
                </c:pt>
                <c:pt idx="2271">
                  <c:v>-4.9361499999999989E-2</c:v>
                </c:pt>
                <c:pt idx="2272">
                  <c:v>-4.9371999999999978E-2</c:v>
                </c:pt>
                <c:pt idx="2273">
                  <c:v>-4.9365999999999986E-2</c:v>
                </c:pt>
                <c:pt idx="2274">
                  <c:v>-4.9362499999999983E-2</c:v>
                </c:pt>
                <c:pt idx="2275">
                  <c:v>-4.9351999999999979E-2</c:v>
                </c:pt>
                <c:pt idx="2276">
                  <c:v>-4.9362999999999983E-2</c:v>
                </c:pt>
                <c:pt idx="2277">
                  <c:v>-4.9385999999999992E-2</c:v>
                </c:pt>
                <c:pt idx="2278">
                  <c:v>-4.9385999999999992E-2</c:v>
                </c:pt>
                <c:pt idx="2279">
                  <c:v>-4.9397500000000004E-2</c:v>
                </c:pt>
                <c:pt idx="2280">
                  <c:v>-4.9397999999999991E-2</c:v>
                </c:pt>
                <c:pt idx="2281">
                  <c:v>-4.9399499999999999E-2</c:v>
                </c:pt>
                <c:pt idx="2282">
                  <c:v>-4.9387500000000001E-2</c:v>
                </c:pt>
                <c:pt idx="2283">
                  <c:v>-4.9391499999999998E-2</c:v>
                </c:pt>
                <c:pt idx="2284">
                  <c:v>-4.9390499999999997E-2</c:v>
                </c:pt>
                <c:pt idx="2285">
                  <c:v>-4.9385999999999999E-2</c:v>
                </c:pt>
                <c:pt idx="2286">
                  <c:v>-4.9382000000000002E-2</c:v>
                </c:pt>
                <c:pt idx="2287">
                  <c:v>-4.9388000000000008E-2</c:v>
                </c:pt>
                <c:pt idx="2288">
                  <c:v>-4.938950000000001E-2</c:v>
                </c:pt>
                <c:pt idx="2289">
                  <c:v>-4.9390499999999997E-2</c:v>
                </c:pt>
                <c:pt idx="2290">
                  <c:v>-4.9387E-2</c:v>
                </c:pt>
                <c:pt idx="2291">
                  <c:v>-4.9386500000000021E-2</c:v>
                </c:pt>
                <c:pt idx="2292">
                  <c:v>-4.9389000000000009E-2</c:v>
                </c:pt>
                <c:pt idx="2293">
                  <c:v>-4.9395000000000015E-2</c:v>
                </c:pt>
                <c:pt idx="2294">
                  <c:v>-4.9395500000000023E-2</c:v>
                </c:pt>
                <c:pt idx="2295">
                  <c:v>-4.9394500000000015E-2</c:v>
                </c:pt>
                <c:pt idx="2296">
                  <c:v>-4.9398000000000018E-2</c:v>
                </c:pt>
                <c:pt idx="2297">
                  <c:v>-4.9414500000000021E-2</c:v>
                </c:pt>
                <c:pt idx="2298">
                  <c:v>-4.942700000000002E-2</c:v>
                </c:pt>
                <c:pt idx="2299">
                  <c:v>-4.9429000000000015E-2</c:v>
                </c:pt>
                <c:pt idx="2300">
                  <c:v>-4.942450000000001E-2</c:v>
                </c:pt>
                <c:pt idx="2301">
                  <c:v>-4.9426000000000005E-2</c:v>
                </c:pt>
                <c:pt idx="2302">
                  <c:v>-4.942450000000001E-2</c:v>
                </c:pt>
                <c:pt idx="2303">
                  <c:v>-4.94285E-2</c:v>
                </c:pt>
                <c:pt idx="2304">
                  <c:v>-4.9418500000000004E-2</c:v>
                </c:pt>
                <c:pt idx="2305">
                  <c:v>-4.9423499999999995E-2</c:v>
                </c:pt>
                <c:pt idx="2306">
                  <c:v>-4.9428499999999993E-2</c:v>
                </c:pt>
                <c:pt idx="2307">
                  <c:v>-4.9420499999999985E-2</c:v>
                </c:pt>
                <c:pt idx="2308">
                  <c:v>-4.9422999999999974E-2</c:v>
                </c:pt>
                <c:pt idx="2309">
                  <c:v>-4.9424999999999983E-2</c:v>
                </c:pt>
                <c:pt idx="2310">
                  <c:v>-4.9428999999999987E-2</c:v>
                </c:pt>
                <c:pt idx="2311">
                  <c:v>-4.9423999999999996E-2</c:v>
                </c:pt>
                <c:pt idx="2312">
                  <c:v>-4.9429999999999995E-2</c:v>
                </c:pt>
                <c:pt idx="2313">
                  <c:v>-4.94355E-2</c:v>
                </c:pt>
                <c:pt idx="2314">
                  <c:v>-4.9453499999999984E-2</c:v>
                </c:pt>
                <c:pt idx="2315">
                  <c:v>-4.945299999999999E-2</c:v>
                </c:pt>
                <c:pt idx="2316">
                  <c:v>-4.9453500000000004E-2</c:v>
                </c:pt>
                <c:pt idx="2317">
                  <c:v>-4.9449000000000007E-2</c:v>
                </c:pt>
                <c:pt idx="2318">
                  <c:v>-4.9450499999999994E-2</c:v>
                </c:pt>
                <c:pt idx="2319">
                  <c:v>-4.9452499999999996E-2</c:v>
                </c:pt>
                <c:pt idx="2320">
                  <c:v>-4.9438999999999983E-2</c:v>
                </c:pt>
                <c:pt idx="2321">
                  <c:v>-4.9439499999999997E-2</c:v>
                </c:pt>
                <c:pt idx="2322">
                  <c:v>-4.9439000000000004E-2</c:v>
                </c:pt>
                <c:pt idx="2323">
                  <c:v>-4.9441499999999999E-2</c:v>
                </c:pt>
                <c:pt idx="2324">
                  <c:v>-4.9445499999999996E-2</c:v>
                </c:pt>
                <c:pt idx="2325">
                  <c:v>-4.9454499999999998E-2</c:v>
                </c:pt>
                <c:pt idx="2326">
                  <c:v>-4.9458500000000002E-2</c:v>
                </c:pt>
                <c:pt idx="2327">
                  <c:v>-4.9458999999999989E-2</c:v>
                </c:pt>
                <c:pt idx="2328">
                  <c:v>-4.9458500000000002E-2</c:v>
                </c:pt>
                <c:pt idx="2329">
                  <c:v>-4.9454999999999999E-2</c:v>
                </c:pt>
                <c:pt idx="2330">
                  <c:v>-4.9450499999999994E-2</c:v>
                </c:pt>
                <c:pt idx="2331">
                  <c:v>-4.9444499999999995E-2</c:v>
                </c:pt>
                <c:pt idx="2332">
                  <c:v>-4.9442999999999987E-2</c:v>
                </c:pt>
                <c:pt idx="2333">
                  <c:v>-4.9442999999999994E-2</c:v>
                </c:pt>
                <c:pt idx="2334">
                  <c:v>-4.9432499999999997E-2</c:v>
                </c:pt>
                <c:pt idx="2335">
                  <c:v>-4.9427499999999999E-2</c:v>
                </c:pt>
                <c:pt idx="2336">
                  <c:v>-4.9428E-2</c:v>
                </c:pt>
                <c:pt idx="2337">
                  <c:v>-4.9343000000000012E-2</c:v>
                </c:pt>
                <c:pt idx="2338">
                  <c:v>-4.9329000000000012E-2</c:v>
                </c:pt>
                <c:pt idx="2339">
                  <c:v>-4.9331500000000021E-2</c:v>
                </c:pt>
                <c:pt idx="2340">
                  <c:v>-4.9328000000000018E-2</c:v>
                </c:pt>
                <c:pt idx="2341">
                  <c:v>-4.9322000000000032E-2</c:v>
                </c:pt>
                <c:pt idx="2342">
                  <c:v>-4.9328000000000038E-2</c:v>
                </c:pt>
                <c:pt idx="2343">
                  <c:v>-4.931250000000003E-2</c:v>
                </c:pt>
                <c:pt idx="2344">
                  <c:v>-4.9318000000000035E-2</c:v>
                </c:pt>
                <c:pt idx="2345">
                  <c:v>-4.931850000000005E-2</c:v>
                </c:pt>
                <c:pt idx="2346">
                  <c:v>-4.9306500000000045E-2</c:v>
                </c:pt>
                <c:pt idx="2347">
                  <c:v>-4.9308000000000039E-2</c:v>
                </c:pt>
                <c:pt idx="2348">
                  <c:v>-4.9308500000000047E-2</c:v>
                </c:pt>
                <c:pt idx="2349">
                  <c:v>-4.930800000000006E-2</c:v>
                </c:pt>
                <c:pt idx="2350">
                  <c:v>-4.9297500000000036E-2</c:v>
                </c:pt>
                <c:pt idx="2351">
                  <c:v>-4.9289000000000055E-2</c:v>
                </c:pt>
                <c:pt idx="2352">
                  <c:v>-4.9291000000000064E-2</c:v>
                </c:pt>
                <c:pt idx="2353">
                  <c:v>-4.9295000000000054E-2</c:v>
                </c:pt>
                <c:pt idx="2354">
                  <c:v>-4.9297000000000056E-2</c:v>
                </c:pt>
                <c:pt idx="2355">
                  <c:v>-4.9297000000000042E-2</c:v>
                </c:pt>
                <c:pt idx="2356">
                  <c:v>-4.9298000000000043E-2</c:v>
                </c:pt>
                <c:pt idx="2357">
                  <c:v>-4.9303000000000041E-2</c:v>
                </c:pt>
                <c:pt idx="2358">
                  <c:v>-4.9303000000000055E-2</c:v>
                </c:pt>
                <c:pt idx="2359">
                  <c:v>-4.9303000000000055E-2</c:v>
                </c:pt>
                <c:pt idx="2360">
                  <c:v>-4.9311500000000036E-2</c:v>
                </c:pt>
                <c:pt idx="2361">
                  <c:v>-4.9309500000000034E-2</c:v>
                </c:pt>
                <c:pt idx="2362">
                  <c:v>-4.9303000000000034E-2</c:v>
                </c:pt>
                <c:pt idx="2363">
                  <c:v>-4.9307500000000039E-2</c:v>
                </c:pt>
                <c:pt idx="2364">
                  <c:v>-4.930600000000003E-2</c:v>
                </c:pt>
                <c:pt idx="2365">
                  <c:v>-4.9302500000000048E-2</c:v>
                </c:pt>
                <c:pt idx="2366">
                  <c:v>-4.9302500000000048E-2</c:v>
                </c:pt>
                <c:pt idx="2367">
                  <c:v>-4.9309500000000034E-2</c:v>
                </c:pt>
                <c:pt idx="2368">
                  <c:v>-4.9300500000000053E-2</c:v>
                </c:pt>
                <c:pt idx="2369">
                  <c:v>-4.929750000000005E-2</c:v>
                </c:pt>
                <c:pt idx="2370">
                  <c:v>-4.9293000000000052E-2</c:v>
                </c:pt>
                <c:pt idx="2371">
                  <c:v>-4.9287500000000053E-2</c:v>
                </c:pt>
                <c:pt idx="2372">
                  <c:v>-4.9276000000000056E-2</c:v>
                </c:pt>
                <c:pt idx="2373">
                  <c:v>-4.927000000000005E-2</c:v>
                </c:pt>
                <c:pt idx="2374">
                  <c:v>-4.9259500000000039E-2</c:v>
                </c:pt>
                <c:pt idx="2375">
                  <c:v>-4.9263000000000036E-2</c:v>
                </c:pt>
                <c:pt idx="2376">
                  <c:v>-4.9261500000000041E-2</c:v>
                </c:pt>
                <c:pt idx="2377">
                  <c:v>-4.9260500000000033E-2</c:v>
                </c:pt>
                <c:pt idx="2378">
                  <c:v>-4.9248500000000028E-2</c:v>
                </c:pt>
                <c:pt idx="2379">
                  <c:v>-4.9241000000000028E-2</c:v>
                </c:pt>
                <c:pt idx="2380">
                  <c:v>-4.923650000000003E-2</c:v>
                </c:pt>
                <c:pt idx="2381">
                  <c:v>-4.9223500000000031E-2</c:v>
                </c:pt>
                <c:pt idx="2382">
                  <c:v>-4.9212000000000033E-2</c:v>
                </c:pt>
                <c:pt idx="2383">
                  <c:v>-4.9286500000000032E-2</c:v>
                </c:pt>
                <c:pt idx="2384">
                  <c:v>-4.9275500000000028E-2</c:v>
                </c:pt>
                <c:pt idx="2385">
                  <c:v>-4.9254500000000034E-2</c:v>
                </c:pt>
                <c:pt idx="2386">
                  <c:v>-4.9246000000000033E-2</c:v>
                </c:pt>
                <c:pt idx="2387">
                  <c:v>-4.9234500000000035E-2</c:v>
                </c:pt>
                <c:pt idx="2388">
                  <c:v>-4.9217000000000032E-2</c:v>
                </c:pt>
                <c:pt idx="2389">
                  <c:v>-4.9197000000000025E-2</c:v>
                </c:pt>
                <c:pt idx="2390">
                  <c:v>-4.9181500000000024E-2</c:v>
                </c:pt>
                <c:pt idx="2391">
                  <c:v>-4.9171500000000021E-2</c:v>
                </c:pt>
                <c:pt idx="2392">
                  <c:v>-4.9152000000000022E-2</c:v>
                </c:pt>
                <c:pt idx="2393">
                  <c:v>-4.9139000000000016E-2</c:v>
                </c:pt>
                <c:pt idx="2394">
                  <c:v>-4.9125000000000016E-2</c:v>
                </c:pt>
                <c:pt idx="2395">
                  <c:v>-4.911950000000001E-2</c:v>
                </c:pt>
                <c:pt idx="2396">
                  <c:v>-4.911200000000001E-2</c:v>
                </c:pt>
                <c:pt idx="2397">
                  <c:v>-4.9100500000000012E-2</c:v>
                </c:pt>
                <c:pt idx="2398">
                  <c:v>-4.9092500000000018E-2</c:v>
                </c:pt>
                <c:pt idx="2399">
                  <c:v>-4.9092000000000004E-2</c:v>
                </c:pt>
                <c:pt idx="2400">
                  <c:v>-4.9081000000000014E-2</c:v>
                </c:pt>
                <c:pt idx="2401">
                  <c:v>-4.9066500000000006E-2</c:v>
                </c:pt>
                <c:pt idx="2402">
                  <c:v>-4.9050000000000003E-2</c:v>
                </c:pt>
                <c:pt idx="2403">
                  <c:v>-4.9041000000000015E-2</c:v>
                </c:pt>
                <c:pt idx="2404">
                  <c:v>-4.9029500000000004E-2</c:v>
                </c:pt>
                <c:pt idx="2405">
                  <c:v>-4.9023000000000004E-2</c:v>
                </c:pt>
                <c:pt idx="2406">
                  <c:v>-4.9014000000000009E-2</c:v>
                </c:pt>
                <c:pt idx="2407">
                  <c:v>-4.9011999999999993E-2</c:v>
                </c:pt>
                <c:pt idx="2408">
                  <c:v>-4.9013999999999981E-2</c:v>
                </c:pt>
                <c:pt idx="2409">
                  <c:v>-4.9001999999999983E-2</c:v>
                </c:pt>
                <c:pt idx="2410">
                  <c:v>-4.8994499999999989E-2</c:v>
                </c:pt>
                <c:pt idx="2411">
                  <c:v>-4.899199999999998E-2</c:v>
                </c:pt>
                <c:pt idx="2412">
                  <c:v>-4.8985499999999974E-2</c:v>
                </c:pt>
                <c:pt idx="2413">
                  <c:v>-4.8978999999999981E-2</c:v>
                </c:pt>
                <c:pt idx="2414">
                  <c:v>-4.8959999999999983E-2</c:v>
                </c:pt>
                <c:pt idx="2415">
                  <c:v>-4.8958499999999988E-2</c:v>
                </c:pt>
                <c:pt idx="2416">
                  <c:v>-4.8957499999999987E-2</c:v>
                </c:pt>
                <c:pt idx="2417">
                  <c:v>-4.8992999999999995E-2</c:v>
                </c:pt>
                <c:pt idx="2418">
                  <c:v>-4.8991499999999986E-2</c:v>
                </c:pt>
                <c:pt idx="2419">
                  <c:v>-4.8986499999999981E-2</c:v>
                </c:pt>
                <c:pt idx="2420">
                  <c:v>-4.8985999999999995E-2</c:v>
                </c:pt>
                <c:pt idx="2421">
                  <c:v>-4.8977499999999986E-2</c:v>
                </c:pt>
                <c:pt idx="2422">
                  <c:v>-4.8983999999999986E-2</c:v>
                </c:pt>
                <c:pt idx="2423">
                  <c:v>-4.8976999999999986E-2</c:v>
                </c:pt>
                <c:pt idx="2424">
                  <c:v>-4.897149999999998E-2</c:v>
                </c:pt>
                <c:pt idx="2425">
                  <c:v>-4.8967499999999969E-2</c:v>
                </c:pt>
                <c:pt idx="2426">
                  <c:v>-4.8961999999999978E-2</c:v>
                </c:pt>
                <c:pt idx="2427">
                  <c:v>-4.8955999999999972E-2</c:v>
                </c:pt>
                <c:pt idx="2428">
                  <c:v>-4.8957999999999988E-2</c:v>
                </c:pt>
                <c:pt idx="2429">
                  <c:v>-4.8943499999999973E-2</c:v>
                </c:pt>
                <c:pt idx="2430">
                  <c:v>-4.8939999999999984E-2</c:v>
                </c:pt>
                <c:pt idx="2431">
                  <c:v>-4.8943999999999981E-2</c:v>
                </c:pt>
                <c:pt idx="2432">
                  <c:v>-4.8941999999999986E-2</c:v>
                </c:pt>
                <c:pt idx="2433">
                  <c:v>-4.8939999999999984E-2</c:v>
                </c:pt>
                <c:pt idx="2434">
                  <c:v>-4.8935499999999979E-2</c:v>
                </c:pt>
                <c:pt idx="2435">
                  <c:v>-4.8932999999999983E-2</c:v>
                </c:pt>
                <c:pt idx="2436">
                  <c:v>-4.8925999999999983E-2</c:v>
                </c:pt>
                <c:pt idx="2437">
                  <c:v>-4.8929499999999973E-2</c:v>
                </c:pt>
                <c:pt idx="2438">
                  <c:v>-4.8921999999999979E-2</c:v>
                </c:pt>
                <c:pt idx="2439">
                  <c:v>-4.8917499999999982E-2</c:v>
                </c:pt>
                <c:pt idx="2440">
                  <c:v>-4.8916499999999988E-2</c:v>
                </c:pt>
                <c:pt idx="2441">
                  <c:v>-4.891149999999999E-2</c:v>
                </c:pt>
                <c:pt idx="2442">
                  <c:v>-4.8912499999999998E-2</c:v>
                </c:pt>
                <c:pt idx="2443">
                  <c:v>-4.8902500000000002E-2</c:v>
                </c:pt>
                <c:pt idx="2444">
                  <c:v>-4.8905999999999991E-2</c:v>
                </c:pt>
                <c:pt idx="2445">
                  <c:v>-4.8907999999999993E-2</c:v>
                </c:pt>
                <c:pt idx="2446">
                  <c:v>-4.8901500000000001E-2</c:v>
                </c:pt>
                <c:pt idx="2447">
                  <c:v>-4.8899000000000019E-2</c:v>
                </c:pt>
                <c:pt idx="2448">
                  <c:v>-4.8907000000000013E-2</c:v>
                </c:pt>
                <c:pt idx="2449">
                  <c:v>-4.890750000000002E-2</c:v>
                </c:pt>
                <c:pt idx="2450">
                  <c:v>-4.8914500000000014E-2</c:v>
                </c:pt>
                <c:pt idx="2451">
                  <c:v>-4.8913000000000019E-2</c:v>
                </c:pt>
                <c:pt idx="2452">
                  <c:v>-4.891750000000001E-2</c:v>
                </c:pt>
                <c:pt idx="2453">
                  <c:v>-4.8918500000000004E-2</c:v>
                </c:pt>
                <c:pt idx="2454">
                  <c:v>-4.8914000000000006E-2</c:v>
                </c:pt>
                <c:pt idx="2455">
                  <c:v>-4.8901000000000014E-2</c:v>
                </c:pt>
                <c:pt idx="2456">
                  <c:v>-4.8892500000000012E-2</c:v>
                </c:pt>
                <c:pt idx="2457">
                  <c:v>-4.8879499999999999E-2</c:v>
                </c:pt>
                <c:pt idx="2458">
                  <c:v>-4.8863999999999998E-2</c:v>
                </c:pt>
                <c:pt idx="2459">
                  <c:v>-4.8835499999999997E-2</c:v>
                </c:pt>
                <c:pt idx="2460">
                  <c:v>-4.8838999999999994E-2</c:v>
                </c:pt>
                <c:pt idx="2461">
                  <c:v>-4.8824999999999993E-2</c:v>
                </c:pt>
                <c:pt idx="2462">
                  <c:v>-4.8810999999999979E-2</c:v>
                </c:pt>
                <c:pt idx="2463">
                  <c:v>-4.8795999999999978E-2</c:v>
                </c:pt>
                <c:pt idx="2464">
                  <c:v>-4.8781499999999978E-2</c:v>
                </c:pt>
                <c:pt idx="2465">
                  <c:v>-4.8768999999999972E-2</c:v>
                </c:pt>
                <c:pt idx="2466">
                  <c:v>-4.8754499999999971E-2</c:v>
                </c:pt>
                <c:pt idx="2467">
                  <c:v>-4.8734999999999973E-2</c:v>
                </c:pt>
                <c:pt idx="2468">
                  <c:v>-4.8720999999999973E-2</c:v>
                </c:pt>
                <c:pt idx="2469">
                  <c:v>-4.8701499999999974E-2</c:v>
                </c:pt>
                <c:pt idx="2470">
                  <c:v>-4.8684499999999978E-2</c:v>
                </c:pt>
                <c:pt idx="2471">
                  <c:v>-4.8667999999999975E-2</c:v>
                </c:pt>
                <c:pt idx="2472">
                  <c:v>-4.8643499999999978E-2</c:v>
                </c:pt>
                <c:pt idx="2473">
                  <c:v>-4.8618999999999975E-2</c:v>
                </c:pt>
                <c:pt idx="2474">
                  <c:v>-4.8598499999999982E-2</c:v>
                </c:pt>
                <c:pt idx="2475">
                  <c:v>-4.8577999999999975E-2</c:v>
                </c:pt>
                <c:pt idx="2476">
                  <c:v>-4.8557499999999976E-2</c:v>
                </c:pt>
                <c:pt idx="2477">
                  <c:v>-4.8514499999999981E-2</c:v>
                </c:pt>
                <c:pt idx="2478">
                  <c:v>-4.8501999999999976E-2</c:v>
                </c:pt>
                <c:pt idx="2479">
                  <c:v>-4.8474999999999976E-2</c:v>
                </c:pt>
                <c:pt idx="2480">
                  <c:v>-4.8460999999999983E-2</c:v>
                </c:pt>
                <c:pt idx="2481">
                  <c:v>-4.8450499999999973E-2</c:v>
                </c:pt>
                <c:pt idx="2482">
                  <c:v>-4.8437499999999974E-2</c:v>
                </c:pt>
                <c:pt idx="2483">
                  <c:v>-4.8422499999999966E-2</c:v>
                </c:pt>
                <c:pt idx="2484">
                  <c:v>-4.842399999999996E-2</c:v>
                </c:pt>
                <c:pt idx="2485">
                  <c:v>-4.8412499999999969E-2</c:v>
                </c:pt>
                <c:pt idx="2486">
                  <c:v>-4.8394999999999966E-2</c:v>
                </c:pt>
                <c:pt idx="2487">
                  <c:v>-4.8389999999999961E-2</c:v>
                </c:pt>
                <c:pt idx="2488">
                  <c:v>-4.8381999999999967E-2</c:v>
                </c:pt>
                <c:pt idx="2489">
                  <c:v>-4.8374499999999952E-2</c:v>
                </c:pt>
                <c:pt idx="2490">
                  <c:v>-4.837549999999996E-2</c:v>
                </c:pt>
                <c:pt idx="2491">
                  <c:v>-4.8372499999999957E-2</c:v>
                </c:pt>
                <c:pt idx="2492">
                  <c:v>-4.8370499999999962E-2</c:v>
                </c:pt>
                <c:pt idx="2493">
                  <c:v>-4.837149999999997E-2</c:v>
                </c:pt>
                <c:pt idx="2494">
                  <c:v>-4.8360499999999987E-2</c:v>
                </c:pt>
                <c:pt idx="2495">
                  <c:v>-4.8356499999999969E-2</c:v>
                </c:pt>
                <c:pt idx="2496">
                  <c:v>-4.8351499999999978E-2</c:v>
                </c:pt>
                <c:pt idx="2497">
                  <c:v>-4.8323499999999964E-2</c:v>
                </c:pt>
                <c:pt idx="2498">
                  <c:v>-4.8313499999999961E-2</c:v>
                </c:pt>
                <c:pt idx="2499">
                  <c:v>-4.8305999999999967E-2</c:v>
                </c:pt>
                <c:pt idx="2500">
                  <c:v>-4.8308499999999983E-2</c:v>
                </c:pt>
                <c:pt idx="2501">
                  <c:v>-4.8305499999999987E-2</c:v>
                </c:pt>
                <c:pt idx="2502">
                  <c:v>-4.8298499999999966E-2</c:v>
                </c:pt>
                <c:pt idx="2503">
                  <c:v>-4.8290499999999972E-2</c:v>
                </c:pt>
                <c:pt idx="2504">
                  <c:v>-4.8266999999999977E-2</c:v>
                </c:pt>
                <c:pt idx="2505">
                  <c:v>-4.8257499999999974E-2</c:v>
                </c:pt>
                <c:pt idx="2506">
                  <c:v>-4.8251499999999982E-2</c:v>
                </c:pt>
                <c:pt idx="2507">
                  <c:v>-4.82485E-2</c:v>
                </c:pt>
                <c:pt idx="2508">
                  <c:v>-4.8243000000000001E-2</c:v>
                </c:pt>
                <c:pt idx="2509">
                  <c:v>-4.8233999999999992E-2</c:v>
                </c:pt>
                <c:pt idx="2510">
                  <c:v>-4.8217499999999996E-2</c:v>
                </c:pt>
                <c:pt idx="2511">
                  <c:v>-4.8207999999999994E-2</c:v>
                </c:pt>
                <c:pt idx="2512">
                  <c:v>-4.8198999999999985E-2</c:v>
                </c:pt>
                <c:pt idx="2513">
                  <c:v>-4.8183500000000004E-2</c:v>
                </c:pt>
                <c:pt idx="2514">
                  <c:v>-4.8174999999999996E-2</c:v>
                </c:pt>
                <c:pt idx="2515">
                  <c:v>-4.8172E-2</c:v>
                </c:pt>
                <c:pt idx="2516">
                  <c:v>-4.8154499999999996E-2</c:v>
                </c:pt>
                <c:pt idx="2517">
                  <c:v>-4.8145499999999994E-2</c:v>
                </c:pt>
                <c:pt idx="2518">
                  <c:v>-4.814849999999999E-2</c:v>
                </c:pt>
                <c:pt idx="2519">
                  <c:v>-4.81375E-2</c:v>
                </c:pt>
                <c:pt idx="2520">
                  <c:v>-4.8136500000000006E-2</c:v>
                </c:pt>
                <c:pt idx="2521">
                  <c:v>-4.8119500000000003E-2</c:v>
                </c:pt>
                <c:pt idx="2522">
                  <c:v>-4.8112500000000002E-2</c:v>
                </c:pt>
                <c:pt idx="2523">
                  <c:v>-4.8103000000000007E-2</c:v>
                </c:pt>
                <c:pt idx="2524">
                  <c:v>-4.8088500000000006E-2</c:v>
                </c:pt>
                <c:pt idx="2525">
                  <c:v>-4.80755E-2</c:v>
                </c:pt>
                <c:pt idx="2526">
                  <c:v>-4.8062999999999988E-2</c:v>
                </c:pt>
                <c:pt idx="2527">
                  <c:v>-4.8051499999999983E-2</c:v>
                </c:pt>
                <c:pt idx="2528">
                  <c:v>-4.8045499999999991E-2</c:v>
                </c:pt>
                <c:pt idx="2529">
                  <c:v>-4.8037499999999997E-2</c:v>
                </c:pt>
                <c:pt idx="2530">
                  <c:v>-4.8032999999999999E-2</c:v>
                </c:pt>
                <c:pt idx="2531">
                  <c:v>-4.8034E-2</c:v>
                </c:pt>
                <c:pt idx="2532">
                  <c:v>-4.8030999999999997E-2</c:v>
                </c:pt>
                <c:pt idx="2533">
                  <c:v>-4.8024499999999984E-2</c:v>
                </c:pt>
                <c:pt idx="2534">
                  <c:v>-4.8017999999999991E-2</c:v>
                </c:pt>
                <c:pt idx="2535">
                  <c:v>-4.8019999999999986E-2</c:v>
                </c:pt>
                <c:pt idx="2536">
                  <c:v>-4.8020999999999994E-2</c:v>
                </c:pt>
                <c:pt idx="2537">
                  <c:v>-4.8016499999999997E-2</c:v>
                </c:pt>
                <c:pt idx="2538">
                  <c:v>-4.8016499999999997E-2</c:v>
                </c:pt>
                <c:pt idx="2539">
                  <c:v>-4.8017499999999991E-2</c:v>
                </c:pt>
                <c:pt idx="2540">
                  <c:v>-4.801649999999999E-2</c:v>
                </c:pt>
                <c:pt idx="2541">
                  <c:v>-4.8010999999999991E-2</c:v>
                </c:pt>
                <c:pt idx="2542">
                  <c:v>-4.8007499999999981E-2</c:v>
                </c:pt>
                <c:pt idx="2543">
                  <c:v>-4.8003999999999991E-2</c:v>
                </c:pt>
                <c:pt idx="2544">
                  <c:v>-4.7994499999999982E-2</c:v>
                </c:pt>
                <c:pt idx="2545">
                  <c:v>-4.7982499999999977E-2</c:v>
                </c:pt>
                <c:pt idx="2546">
                  <c:v>-4.7970499999999978E-2</c:v>
                </c:pt>
                <c:pt idx="2547">
                  <c:v>-4.7958999999999988E-2</c:v>
                </c:pt>
                <c:pt idx="2548">
                  <c:v>-4.7954999999999977E-2</c:v>
                </c:pt>
                <c:pt idx="2549">
                  <c:v>-4.7953499999999982E-2</c:v>
                </c:pt>
                <c:pt idx="2550">
                  <c:v>-4.7948999999999985E-2</c:v>
                </c:pt>
                <c:pt idx="2551">
                  <c:v>-4.7953499999999982E-2</c:v>
                </c:pt>
                <c:pt idx="2552">
                  <c:v>-4.7940999999999977E-2</c:v>
                </c:pt>
                <c:pt idx="2553">
                  <c:v>-4.7923999999999974E-2</c:v>
                </c:pt>
                <c:pt idx="2554">
                  <c:v>-4.7911999999999975E-2</c:v>
                </c:pt>
                <c:pt idx="2555">
                  <c:v>-4.7901499999999979E-2</c:v>
                </c:pt>
                <c:pt idx="2556">
                  <c:v>-4.7897999999999975E-2</c:v>
                </c:pt>
                <c:pt idx="2557">
                  <c:v>-4.7882999999999981E-2</c:v>
                </c:pt>
                <c:pt idx="2558">
                  <c:v>-4.7873999999999972E-2</c:v>
                </c:pt>
                <c:pt idx="2559">
                  <c:v>-4.7856999999999976E-2</c:v>
                </c:pt>
                <c:pt idx="2560">
                  <c:v>-4.7846999999999994E-2</c:v>
                </c:pt>
                <c:pt idx="2561">
                  <c:v>-4.7839499999999993E-2</c:v>
                </c:pt>
                <c:pt idx="2562">
                  <c:v>-4.7833999999999974E-2</c:v>
                </c:pt>
                <c:pt idx="2563">
                  <c:v>-4.782899999999999E-2</c:v>
                </c:pt>
                <c:pt idx="2564">
                  <c:v>-4.7838499999999985E-2</c:v>
                </c:pt>
                <c:pt idx="2565">
                  <c:v>-4.7839499999999993E-2</c:v>
                </c:pt>
                <c:pt idx="2566">
                  <c:v>-4.7835999999999997E-2</c:v>
                </c:pt>
                <c:pt idx="2567">
                  <c:v>-4.7827499999999995E-2</c:v>
                </c:pt>
                <c:pt idx="2568">
                  <c:v>-4.7824999999999986E-2</c:v>
                </c:pt>
                <c:pt idx="2569">
                  <c:v>-4.7822999999999991E-2</c:v>
                </c:pt>
                <c:pt idx="2570">
                  <c:v>-4.7817999999999986E-2</c:v>
                </c:pt>
                <c:pt idx="2571">
                  <c:v>-4.7821999999999976E-2</c:v>
                </c:pt>
                <c:pt idx="2572">
                  <c:v>-4.7813499999999981E-2</c:v>
                </c:pt>
                <c:pt idx="2573">
                  <c:v>-4.7819499999999973E-2</c:v>
                </c:pt>
                <c:pt idx="2574">
                  <c:v>-4.7818999999999973E-2</c:v>
                </c:pt>
                <c:pt idx="2575">
                  <c:v>-4.7815499999999976E-2</c:v>
                </c:pt>
                <c:pt idx="2576">
                  <c:v>-4.7817999999999979E-2</c:v>
                </c:pt>
                <c:pt idx="2577">
                  <c:v>-4.7822999999999977E-2</c:v>
                </c:pt>
                <c:pt idx="2578">
                  <c:v>-4.7837999999999978E-2</c:v>
                </c:pt>
                <c:pt idx="2579">
                  <c:v>-4.7840999999999981E-2</c:v>
                </c:pt>
                <c:pt idx="2580">
                  <c:v>-4.7841499999999974E-2</c:v>
                </c:pt>
                <c:pt idx="2581">
                  <c:v>-4.7849499999999982E-2</c:v>
                </c:pt>
                <c:pt idx="2582">
                  <c:v>-4.7857499999999983E-2</c:v>
                </c:pt>
                <c:pt idx="2583">
                  <c:v>-4.7778999999999981E-2</c:v>
                </c:pt>
                <c:pt idx="2584">
                  <c:v>-4.777049999999998E-2</c:v>
                </c:pt>
                <c:pt idx="2585">
                  <c:v>-4.7785499999999981E-2</c:v>
                </c:pt>
                <c:pt idx="2586">
                  <c:v>-4.7790499999999986E-2</c:v>
                </c:pt>
                <c:pt idx="2587">
                  <c:v>-4.7792999999999981E-2</c:v>
                </c:pt>
                <c:pt idx="2588">
                  <c:v>-4.7859499999999985E-2</c:v>
                </c:pt>
                <c:pt idx="2589">
                  <c:v>-4.78745E-2</c:v>
                </c:pt>
                <c:pt idx="2590">
                  <c:v>-4.7874E-2</c:v>
                </c:pt>
                <c:pt idx="2591">
                  <c:v>-4.7880000000000006E-2</c:v>
                </c:pt>
                <c:pt idx="2592">
                  <c:v>-4.7890499999999996E-2</c:v>
                </c:pt>
                <c:pt idx="2593">
                  <c:v>-4.7895E-2</c:v>
                </c:pt>
                <c:pt idx="2594">
                  <c:v>-4.7894999999999993E-2</c:v>
                </c:pt>
                <c:pt idx="2595">
                  <c:v>-4.7888499999999994E-2</c:v>
                </c:pt>
                <c:pt idx="2596">
                  <c:v>-4.788449999999999E-2</c:v>
                </c:pt>
                <c:pt idx="2597">
                  <c:v>-4.7881E-2</c:v>
                </c:pt>
                <c:pt idx="2598">
                  <c:v>-4.787799999999999E-2</c:v>
                </c:pt>
                <c:pt idx="2599">
                  <c:v>-4.7873499999999992E-2</c:v>
                </c:pt>
                <c:pt idx="2600">
                  <c:v>-4.7871499999999984E-2</c:v>
                </c:pt>
                <c:pt idx="2601">
                  <c:v>-4.7880999999999993E-2</c:v>
                </c:pt>
                <c:pt idx="2602">
                  <c:v>-4.7885499999999984E-2</c:v>
                </c:pt>
                <c:pt idx="2603">
                  <c:v>-4.7877499999999983E-2</c:v>
                </c:pt>
                <c:pt idx="2604">
                  <c:v>-4.7872999999999985E-2</c:v>
                </c:pt>
                <c:pt idx="2605">
                  <c:v>-4.7863499999999976E-2</c:v>
                </c:pt>
                <c:pt idx="2606">
                  <c:v>-4.786149999999998E-2</c:v>
                </c:pt>
                <c:pt idx="2607">
                  <c:v>-4.7855999999999989E-2</c:v>
                </c:pt>
                <c:pt idx="2608">
                  <c:v>-4.7852499999999985E-2</c:v>
                </c:pt>
                <c:pt idx="2609">
                  <c:v>-4.7844999999999985E-2</c:v>
                </c:pt>
                <c:pt idx="2610">
                  <c:v>-4.784999999999999E-2</c:v>
                </c:pt>
                <c:pt idx="2611">
                  <c:v>-4.7844999999999985E-2</c:v>
                </c:pt>
                <c:pt idx="2612">
                  <c:v>-4.7843999999999991E-2</c:v>
                </c:pt>
                <c:pt idx="2613">
                  <c:v>-4.7840499999999987E-2</c:v>
                </c:pt>
                <c:pt idx="2614">
                  <c:v>-4.7858499999999991E-2</c:v>
                </c:pt>
                <c:pt idx="2615">
                  <c:v>-4.7857999999999984E-2</c:v>
                </c:pt>
                <c:pt idx="2616">
                  <c:v>-4.7849499999999975E-2</c:v>
                </c:pt>
                <c:pt idx="2617">
                  <c:v>-4.7808499999999983E-2</c:v>
                </c:pt>
                <c:pt idx="2618">
                  <c:v>-4.7802499999999977E-2</c:v>
                </c:pt>
                <c:pt idx="2619">
                  <c:v>-4.7803999999999978E-2</c:v>
                </c:pt>
                <c:pt idx="2620">
                  <c:v>-4.7797499999999972E-2</c:v>
                </c:pt>
                <c:pt idx="2621">
                  <c:v>-4.7802999999999971E-2</c:v>
                </c:pt>
                <c:pt idx="2622">
                  <c:v>-4.7784999999999973E-2</c:v>
                </c:pt>
                <c:pt idx="2623">
                  <c:v>-4.7786999999999961E-2</c:v>
                </c:pt>
                <c:pt idx="2624">
                  <c:v>-4.7796999999999971E-2</c:v>
                </c:pt>
                <c:pt idx="2625">
                  <c:v>-4.7799499999999974E-2</c:v>
                </c:pt>
                <c:pt idx="2626">
                  <c:v>-4.7800999999999975E-2</c:v>
                </c:pt>
                <c:pt idx="2627">
                  <c:v>-4.7788499999999977E-2</c:v>
                </c:pt>
                <c:pt idx="2628">
                  <c:v>-4.7779499999999982E-2</c:v>
                </c:pt>
                <c:pt idx="2629">
                  <c:v>-4.7790999999999979E-2</c:v>
                </c:pt>
                <c:pt idx="2630">
                  <c:v>-4.7788999999999984E-2</c:v>
                </c:pt>
                <c:pt idx="2631">
                  <c:v>-4.7780999999999983E-2</c:v>
                </c:pt>
                <c:pt idx="2632">
                  <c:v>-4.7783999999999986E-2</c:v>
                </c:pt>
                <c:pt idx="2633">
                  <c:v>-4.7780499999999983E-2</c:v>
                </c:pt>
                <c:pt idx="2634">
                  <c:v>-4.7776999999999986E-2</c:v>
                </c:pt>
                <c:pt idx="2635">
                  <c:v>-4.7779499999999989E-2</c:v>
                </c:pt>
                <c:pt idx="2636">
                  <c:v>-4.7776999999999993E-2</c:v>
                </c:pt>
                <c:pt idx="2637">
                  <c:v>-4.7778000000000001E-2</c:v>
                </c:pt>
                <c:pt idx="2638">
                  <c:v>-4.7787999999999997E-2</c:v>
                </c:pt>
                <c:pt idx="2639">
                  <c:v>-4.77835E-2</c:v>
                </c:pt>
                <c:pt idx="2640">
                  <c:v>-4.7781999999999991E-2</c:v>
                </c:pt>
                <c:pt idx="2641">
                  <c:v>-4.7779999999999996E-2</c:v>
                </c:pt>
                <c:pt idx="2642">
                  <c:v>-4.7777499999999994E-2</c:v>
                </c:pt>
                <c:pt idx="2643">
                  <c:v>-4.7772999999999996E-2</c:v>
                </c:pt>
                <c:pt idx="2644">
                  <c:v>-4.776699999999999E-2</c:v>
                </c:pt>
                <c:pt idx="2645">
                  <c:v>-4.7762499999999986E-2</c:v>
                </c:pt>
                <c:pt idx="2646">
                  <c:v>-4.775999999999999E-2</c:v>
                </c:pt>
                <c:pt idx="2647">
                  <c:v>-4.7765499999999989E-2</c:v>
                </c:pt>
                <c:pt idx="2648">
                  <c:v>-4.7755999999999979E-2</c:v>
                </c:pt>
                <c:pt idx="2649">
                  <c:v>-4.7747999999999992E-2</c:v>
                </c:pt>
                <c:pt idx="2650">
                  <c:v>-4.7739499999999983E-2</c:v>
                </c:pt>
                <c:pt idx="2651">
                  <c:v>-4.7736999999999988E-2</c:v>
                </c:pt>
                <c:pt idx="2652">
                  <c:v>-4.7750499999999994E-2</c:v>
                </c:pt>
                <c:pt idx="2653">
                  <c:v>-4.7742499999999993E-2</c:v>
                </c:pt>
                <c:pt idx="2654">
                  <c:v>-4.7730999999999996E-2</c:v>
                </c:pt>
                <c:pt idx="2655">
                  <c:v>-4.7728999999999994E-2</c:v>
                </c:pt>
                <c:pt idx="2656">
                  <c:v>-4.7713999999999979E-2</c:v>
                </c:pt>
                <c:pt idx="2657">
                  <c:v>-4.7720499999999992E-2</c:v>
                </c:pt>
                <c:pt idx="2658">
                  <c:v>-4.7719999999999992E-2</c:v>
                </c:pt>
                <c:pt idx="2659">
                  <c:v>-4.7724499999999989E-2</c:v>
                </c:pt>
                <c:pt idx="2660">
                  <c:v>-4.7720499999999992E-2</c:v>
                </c:pt>
                <c:pt idx="2661">
                  <c:v>-4.7717999999999997E-2</c:v>
                </c:pt>
                <c:pt idx="2662">
                  <c:v>-4.7719500000000005E-2</c:v>
                </c:pt>
                <c:pt idx="2663">
                  <c:v>-4.7715500000000001E-2</c:v>
                </c:pt>
                <c:pt idx="2664">
                  <c:v>-4.77215E-2</c:v>
                </c:pt>
                <c:pt idx="2665">
                  <c:v>-4.7728E-2</c:v>
                </c:pt>
                <c:pt idx="2666">
                  <c:v>-4.7732999999999991E-2</c:v>
                </c:pt>
                <c:pt idx="2667">
                  <c:v>-4.7733999999999985E-2</c:v>
                </c:pt>
                <c:pt idx="2668">
                  <c:v>-4.7737999999999989E-2</c:v>
                </c:pt>
                <c:pt idx="2669">
                  <c:v>-4.7739999999999984E-2</c:v>
                </c:pt>
                <c:pt idx="2670">
                  <c:v>-4.7746499999999976E-2</c:v>
                </c:pt>
                <c:pt idx="2671">
                  <c:v>-4.7757999999999967E-2</c:v>
                </c:pt>
                <c:pt idx="2672">
                  <c:v>-4.7761999999999978E-2</c:v>
                </c:pt>
                <c:pt idx="2673">
                  <c:v>-4.7766499999999976E-2</c:v>
                </c:pt>
                <c:pt idx="2674">
                  <c:v>-4.7780499999999976E-2</c:v>
                </c:pt>
                <c:pt idx="2675">
                  <c:v>-4.7794999999999969E-2</c:v>
                </c:pt>
                <c:pt idx="2676">
                  <c:v>-4.7798499999999973E-2</c:v>
                </c:pt>
                <c:pt idx="2677">
                  <c:v>-4.780199999999997E-2</c:v>
                </c:pt>
                <c:pt idx="2678">
                  <c:v>-4.7803999999999978E-2</c:v>
                </c:pt>
                <c:pt idx="2679">
                  <c:v>-4.7806499999999967E-2</c:v>
                </c:pt>
                <c:pt idx="2680">
                  <c:v>-4.7807499999999975E-2</c:v>
                </c:pt>
                <c:pt idx="2681">
                  <c:v>-4.7799499999999967E-2</c:v>
                </c:pt>
                <c:pt idx="2682">
                  <c:v>-4.7799499999999967E-2</c:v>
                </c:pt>
                <c:pt idx="2683">
                  <c:v>-4.7806999999999975E-2</c:v>
                </c:pt>
                <c:pt idx="2684">
                  <c:v>-4.7788499999999977E-2</c:v>
                </c:pt>
                <c:pt idx="2685">
                  <c:v>-4.7781499999999984E-2</c:v>
                </c:pt>
                <c:pt idx="2686">
                  <c:v>-4.7790499999999979E-2</c:v>
                </c:pt>
                <c:pt idx="2687">
                  <c:v>-4.7781999999999991E-2</c:v>
                </c:pt>
                <c:pt idx="2688">
                  <c:v>-4.7783000000000006E-2</c:v>
                </c:pt>
                <c:pt idx="2689">
                  <c:v>-4.7782999999999992E-2</c:v>
                </c:pt>
                <c:pt idx="2690">
                  <c:v>-4.77835E-2</c:v>
                </c:pt>
                <c:pt idx="2691">
                  <c:v>-4.7776499999999986E-2</c:v>
                </c:pt>
                <c:pt idx="2692">
                  <c:v>-4.7797499999999979E-2</c:v>
                </c:pt>
                <c:pt idx="2693">
                  <c:v>-4.7826499999999994E-2</c:v>
                </c:pt>
                <c:pt idx="2694">
                  <c:v>-4.7857999999999984E-2</c:v>
                </c:pt>
                <c:pt idx="2695">
                  <c:v>-4.7884999999999976E-2</c:v>
                </c:pt>
                <c:pt idx="2696">
                  <c:v>-4.7908499999999979E-2</c:v>
                </c:pt>
                <c:pt idx="2697">
                  <c:v>-4.7935499999999971E-2</c:v>
                </c:pt>
                <c:pt idx="2698">
                  <c:v>-4.7953999999999983E-2</c:v>
                </c:pt>
                <c:pt idx="2699">
                  <c:v>-4.798199999999999E-2</c:v>
                </c:pt>
                <c:pt idx="2700">
                  <c:v>-4.7987500000000002E-2</c:v>
                </c:pt>
                <c:pt idx="2701">
                  <c:v>-4.8011999999999999E-2</c:v>
                </c:pt>
                <c:pt idx="2702">
                  <c:v>-4.8036000000000002E-2</c:v>
                </c:pt>
                <c:pt idx="2703">
                  <c:v>-4.8062500000000001E-2</c:v>
                </c:pt>
                <c:pt idx="2704">
                  <c:v>-4.8116000000000013E-2</c:v>
                </c:pt>
                <c:pt idx="2705">
                  <c:v>-4.8125000000000001E-2</c:v>
                </c:pt>
                <c:pt idx="2706">
                  <c:v>-4.8153500000000002E-2</c:v>
                </c:pt>
                <c:pt idx="2707">
                  <c:v>-4.8173999999999995E-2</c:v>
                </c:pt>
                <c:pt idx="2708">
                  <c:v>-4.8197999999999998E-2</c:v>
                </c:pt>
                <c:pt idx="2709">
                  <c:v>-4.8221999999999987E-2</c:v>
                </c:pt>
                <c:pt idx="2710">
                  <c:v>-4.8250999999999988E-2</c:v>
                </c:pt>
                <c:pt idx="2711">
                  <c:v>-4.8271499999999995E-2</c:v>
                </c:pt>
                <c:pt idx="2712">
                  <c:v>-4.8283499999999986E-2</c:v>
                </c:pt>
                <c:pt idx="2713">
                  <c:v>-4.8311499999999993E-2</c:v>
                </c:pt>
                <c:pt idx="2714">
                  <c:v>-4.8339999999999994E-2</c:v>
                </c:pt>
                <c:pt idx="2715">
                  <c:v>-4.8369000000000002E-2</c:v>
                </c:pt>
                <c:pt idx="2716">
                  <c:v>-4.8404499999999996E-2</c:v>
                </c:pt>
                <c:pt idx="2717">
                  <c:v>-4.8432500000000003E-2</c:v>
                </c:pt>
                <c:pt idx="2718">
                  <c:v>-4.8443499999999994E-2</c:v>
                </c:pt>
                <c:pt idx="2719">
                  <c:v>-4.8474499999999997E-2</c:v>
                </c:pt>
                <c:pt idx="2720">
                  <c:v>-4.8499499999999987E-2</c:v>
                </c:pt>
                <c:pt idx="2721">
                  <c:v>-4.853749999999999E-2</c:v>
                </c:pt>
                <c:pt idx="2722">
                  <c:v>-4.8565499999999984E-2</c:v>
                </c:pt>
                <c:pt idx="2723">
                  <c:v>-4.8594999999999985E-2</c:v>
                </c:pt>
                <c:pt idx="2724">
                  <c:v>-4.8639999999999996E-2</c:v>
                </c:pt>
                <c:pt idx="2725">
                  <c:v>-4.8674499999999989E-2</c:v>
                </c:pt>
                <c:pt idx="2726">
                  <c:v>-4.8708000000000001E-2</c:v>
                </c:pt>
                <c:pt idx="2727">
                  <c:v>-4.873099999999999E-2</c:v>
                </c:pt>
                <c:pt idx="2728">
                  <c:v>-4.8756999999999995E-2</c:v>
                </c:pt>
                <c:pt idx="2729">
                  <c:v>-4.877999999999999E-2</c:v>
                </c:pt>
                <c:pt idx="2730">
                  <c:v>-4.8811500000000001E-2</c:v>
                </c:pt>
                <c:pt idx="2731">
                  <c:v>-4.8840500000000002E-2</c:v>
                </c:pt>
                <c:pt idx="2732">
                  <c:v>-4.8868499999999988E-2</c:v>
                </c:pt>
                <c:pt idx="2733">
                  <c:v>-4.8891999999999998E-2</c:v>
                </c:pt>
                <c:pt idx="2734">
                  <c:v>-4.8927499999999992E-2</c:v>
                </c:pt>
                <c:pt idx="2735">
                  <c:v>-4.8953999999999984E-2</c:v>
                </c:pt>
                <c:pt idx="2736">
                  <c:v>-4.8974999999999991E-2</c:v>
                </c:pt>
                <c:pt idx="2737">
                  <c:v>-4.8999999999999988E-2</c:v>
                </c:pt>
                <c:pt idx="2738">
                  <c:v>-4.9036999999999976E-2</c:v>
                </c:pt>
                <c:pt idx="2739">
                  <c:v>-4.9056499999999989E-2</c:v>
                </c:pt>
                <c:pt idx="2740">
                  <c:v>-4.9085999999999984E-2</c:v>
                </c:pt>
                <c:pt idx="2741">
                  <c:v>-4.9115999999999979E-2</c:v>
                </c:pt>
                <c:pt idx="2742">
                  <c:v>-4.9124999999999981E-2</c:v>
                </c:pt>
                <c:pt idx="2743">
                  <c:v>-4.9159999999999975E-2</c:v>
                </c:pt>
                <c:pt idx="2744">
                  <c:v>-4.9195499999999982E-2</c:v>
                </c:pt>
                <c:pt idx="2745">
                  <c:v>-4.9240999999999972E-2</c:v>
                </c:pt>
                <c:pt idx="2746">
                  <c:v>-4.9280499999999977E-2</c:v>
                </c:pt>
                <c:pt idx="2747">
                  <c:v>-4.9311999999999988E-2</c:v>
                </c:pt>
                <c:pt idx="2748">
                  <c:v>-4.9346499999999981E-2</c:v>
                </c:pt>
                <c:pt idx="2749">
                  <c:v>-4.9369999999999976E-2</c:v>
                </c:pt>
                <c:pt idx="2750">
                  <c:v>-4.9407499999999965E-2</c:v>
                </c:pt>
                <c:pt idx="2751">
                  <c:v>-4.9426999999999957E-2</c:v>
                </c:pt>
                <c:pt idx="2752">
                  <c:v>-4.9473999999999962E-2</c:v>
                </c:pt>
                <c:pt idx="2753">
                  <c:v>-4.951649999999997E-2</c:v>
                </c:pt>
                <c:pt idx="2754">
                  <c:v>-4.9551499999999971E-2</c:v>
                </c:pt>
                <c:pt idx="2755">
                  <c:v>-4.959249999999997E-2</c:v>
                </c:pt>
                <c:pt idx="2756">
                  <c:v>-4.9630499999999973E-2</c:v>
                </c:pt>
                <c:pt idx="2757">
                  <c:v>-4.9682499999999977E-2</c:v>
                </c:pt>
                <c:pt idx="2758">
                  <c:v>-4.9719499999999979E-2</c:v>
                </c:pt>
                <c:pt idx="2759">
                  <c:v>-4.9768499999999972E-2</c:v>
                </c:pt>
                <c:pt idx="2760">
                  <c:v>-4.9830499999999979E-2</c:v>
                </c:pt>
                <c:pt idx="2761">
                  <c:v>-4.9871999999999979E-2</c:v>
                </c:pt>
                <c:pt idx="2762">
                  <c:v>-4.9915499999999981E-2</c:v>
                </c:pt>
                <c:pt idx="2763">
                  <c:v>-4.9950999999999982E-2</c:v>
                </c:pt>
                <c:pt idx="2764">
                  <c:v>-4.9982499999999985E-2</c:v>
                </c:pt>
                <c:pt idx="2765">
                  <c:v>-5.0019499999999988E-2</c:v>
                </c:pt>
                <c:pt idx="2766">
                  <c:v>-5.0063999999999984E-2</c:v>
                </c:pt>
                <c:pt idx="2767">
                  <c:v>-5.0110499999999981E-2</c:v>
                </c:pt>
                <c:pt idx="2768">
                  <c:v>-5.015449999999997E-2</c:v>
                </c:pt>
                <c:pt idx="2769">
                  <c:v>-5.019599999999997E-2</c:v>
                </c:pt>
                <c:pt idx="2770">
                  <c:v>-5.0240999999999973E-2</c:v>
                </c:pt>
                <c:pt idx="2771">
                  <c:v>-5.0275499999999973E-2</c:v>
                </c:pt>
                <c:pt idx="2772">
                  <c:v>-5.0318999999999975E-2</c:v>
                </c:pt>
                <c:pt idx="2773">
                  <c:v>-5.0364499999999979E-2</c:v>
                </c:pt>
                <c:pt idx="2774">
                  <c:v>-5.0419999999999993E-2</c:v>
                </c:pt>
                <c:pt idx="2775">
                  <c:v>-5.0463499999999988E-2</c:v>
                </c:pt>
                <c:pt idx="2776">
                  <c:v>-5.0498999999999988E-2</c:v>
                </c:pt>
                <c:pt idx="2777">
                  <c:v>-5.0541499999999989E-2</c:v>
                </c:pt>
                <c:pt idx="2778">
                  <c:v>-5.0574999999999995E-2</c:v>
                </c:pt>
                <c:pt idx="2779">
                  <c:v>-5.0622999999999987E-2</c:v>
                </c:pt>
                <c:pt idx="2780">
                  <c:v>-5.0670499999999993E-2</c:v>
                </c:pt>
                <c:pt idx="2781">
                  <c:v>-5.0706999999999988E-2</c:v>
                </c:pt>
                <c:pt idx="2782">
                  <c:v>-5.0744999999999985E-2</c:v>
                </c:pt>
                <c:pt idx="2783">
                  <c:v>-5.0784999999999983E-2</c:v>
                </c:pt>
                <c:pt idx="2784">
                  <c:v>-5.084749999999999E-2</c:v>
                </c:pt>
                <c:pt idx="2785">
                  <c:v>-5.0878E-2</c:v>
                </c:pt>
                <c:pt idx="2786">
                  <c:v>-5.0917999999999998E-2</c:v>
                </c:pt>
                <c:pt idx="2787">
                  <c:v>-5.0958499999999997E-2</c:v>
                </c:pt>
                <c:pt idx="2788">
                  <c:v>-5.0934999999999994E-2</c:v>
                </c:pt>
                <c:pt idx="2789">
                  <c:v>-5.0960999999999999E-2</c:v>
                </c:pt>
                <c:pt idx="2790">
                  <c:v>-5.1003500000000007E-2</c:v>
                </c:pt>
                <c:pt idx="2791">
                  <c:v>-5.1038000000000007E-2</c:v>
                </c:pt>
                <c:pt idx="2792">
                  <c:v>-5.1069500000000004E-2</c:v>
                </c:pt>
                <c:pt idx="2793">
                  <c:v>-5.1103000000000003E-2</c:v>
                </c:pt>
                <c:pt idx="2794">
                  <c:v>-5.1150500000000002E-2</c:v>
                </c:pt>
                <c:pt idx="2795">
                  <c:v>-5.1194999999999997E-2</c:v>
                </c:pt>
                <c:pt idx="2796">
                  <c:v>-5.1219499999999994E-2</c:v>
                </c:pt>
                <c:pt idx="2797">
                  <c:v>-5.1262499999999996E-2</c:v>
                </c:pt>
                <c:pt idx="2798">
                  <c:v>-5.1297999999999996E-2</c:v>
                </c:pt>
                <c:pt idx="2799">
                  <c:v>-5.1335499999999985E-2</c:v>
                </c:pt>
                <c:pt idx="2800">
                  <c:v>-5.1369499999999985E-2</c:v>
                </c:pt>
                <c:pt idx="2801">
                  <c:v>-5.1409499999999983E-2</c:v>
                </c:pt>
                <c:pt idx="2802">
                  <c:v>-5.1450499999999982E-2</c:v>
                </c:pt>
                <c:pt idx="2803">
                  <c:v>-5.1495999999999986E-2</c:v>
                </c:pt>
                <c:pt idx="2804">
                  <c:v>-5.1537499999999986E-2</c:v>
                </c:pt>
                <c:pt idx="2805">
                  <c:v>-5.1579499999999986E-2</c:v>
                </c:pt>
                <c:pt idx="2806">
                  <c:v>-5.1622499999999974E-2</c:v>
                </c:pt>
                <c:pt idx="2807">
                  <c:v>-5.1666999999999977E-2</c:v>
                </c:pt>
                <c:pt idx="2808">
                  <c:v>-5.1702999999999985E-2</c:v>
                </c:pt>
                <c:pt idx="2809">
                  <c:v>-5.1753999999999988E-2</c:v>
                </c:pt>
                <c:pt idx="2810">
                  <c:v>-5.1794499999999993E-2</c:v>
                </c:pt>
                <c:pt idx="2811">
                  <c:v>-5.1837999999999995E-2</c:v>
                </c:pt>
                <c:pt idx="2812">
                  <c:v>-5.1880500000000003E-2</c:v>
                </c:pt>
                <c:pt idx="2813">
                  <c:v>-5.1918000000000006E-2</c:v>
                </c:pt>
                <c:pt idx="2814">
                  <c:v>-5.1955500000000009E-2</c:v>
                </c:pt>
                <c:pt idx="2815">
                  <c:v>-5.2000500000000012E-2</c:v>
                </c:pt>
                <c:pt idx="2816">
                  <c:v>-5.2056000000000012E-2</c:v>
                </c:pt>
                <c:pt idx="2817">
                  <c:v>-5.2091499999999999E-2</c:v>
                </c:pt>
                <c:pt idx="2818">
                  <c:v>-5.2110500000000004E-2</c:v>
                </c:pt>
                <c:pt idx="2819">
                  <c:v>-5.2145500000000011E-2</c:v>
                </c:pt>
                <c:pt idx="2820">
                  <c:v>-5.2187499999999998E-2</c:v>
                </c:pt>
                <c:pt idx="2821">
                  <c:v>-5.2227500000000003E-2</c:v>
                </c:pt>
                <c:pt idx="2822">
                  <c:v>-5.2283500000000011E-2</c:v>
                </c:pt>
                <c:pt idx="2823">
                  <c:v>-5.2319000000000011E-2</c:v>
                </c:pt>
                <c:pt idx="2824">
                  <c:v>-5.2348000000000006E-2</c:v>
                </c:pt>
                <c:pt idx="2825">
                  <c:v>-5.2384500000000014E-2</c:v>
                </c:pt>
                <c:pt idx="2826">
                  <c:v>-5.2418500000000014E-2</c:v>
                </c:pt>
                <c:pt idx="2827">
                  <c:v>-5.2468000000000001E-2</c:v>
                </c:pt>
                <c:pt idx="2828">
                  <c:v>-5.250800000000002E-2</c:v>
                </c:pt>
                <c:pt idx="2829">
                  <c:v>-5.2544500000000015E-2</c:v>
                </c:pt>
                <c:pt idx="2830">
                  <c:v>-5.2575500000000011E-2</c:v>
                </c:pt>
                <c:pt idx="2831">
                  <c:v>-5.2615500000000016E-2</c:v>
                </c:pt>
                <c:pt idx="2832">
                  <c:v>-5.2646000000000005E-2</c:v>
                </c:pt>
                <c:pt idx="2833">
                  <c:v>-5.2687000000000019E-2</c:v>
                </c:pt>
                <c:pt idx="2834">
                  <c:v>-5.2726500000000016E-2</c:v>
                </c:pt>
                <c:pt idx="2835">
                  <c:v>-5.2743000000000005E-2</c:v>
                </c:pt>
                <c:pt idx="2836">
                  <c:v>-5.2788000000000002E-2</c:v>
                </c:pt>
                <c:pt idx="2837">
                  <c:v>-5.2808500000000001E-2</c:v>
                </c:pt>
                <c:pt idx="2838">
                  <c:v>-5.2831000000000003E-2</c:v>
                </c:pt>
                <c:pt idx="2839">
                  <c:v>-5.2868999999999999E-2</c:v>
                </c:pt>
                <c:pt idx="2840">
                  <c:v>-5.2899500000000002E-2</c:v>
                </c:pt>
                <c:pt idx="2841">
                  <c:v>-5.2938500000000006E-2</c:v>
                </c:pt>
                <c:pt idx="2842">
                  <c:v>-5.2970000000000003E-2</c:v>
                </c:pt>
                <c:pt idx="2843">
                  <c:v>-5.300500000000001E-2</c:v>
                </c:pt>
                <c:pt idx="2844">
                  <c:v>-5.3034000000000019E-2</c:v>
                </c:pt>
                <c:pt idx="2845">
                  <c:v>-5.3076000000000005E-2</c:v>
                </c:pt>
                <c:pt idx="2846">
                  <c:v>-5.3103000000000004E-2</c:v>
                </c:pt>
                <c:pt idx="2847">
                  <c:v>-5.3125500000000006E-2</c:v>
                </c:pt>
                <c:pt idx="2848">
                  <c:v>-5.3162000000000015E-2</c:v>
                </c:pt>
                <c:pt idx="2849">
                  <c:v>-5.3199500000000011E-2</c:v>
                </c:pt>
                <c:pt idx="2850">
                  <c:v>-5.3233500000000017E-2</c:v>
                </c:pt>
                <c:pt idx="2851">
                  <c:v>-5.326400000000002E-2</c:v>
                </c:pt>
                <c:pt idx="2852">
                  <c:v>-5.3286500000000021E-2</c:v>
                </c:pt>
                <c:pt idx="2853">
                  <c:v>-5.3321500000000022E-2</c:v>
                </c:pt>
                <c:pt idx="2854">
                  <c:v>-5.3369000000000028E-2</c:v>
                </c:pt>
                <c:pt idx="2855">
                  <c:v>-5.3408000000000032E-2</c:v>
                </c:pt>
                <c:pt idx="2856">
                  <c:v>-5.3446000000000035E-2</c:v>
                </c:pt>
                <c:pt idx="2857">
                  <c:v>-5.3479500000000034E-2</c:v>
                </c:pt>
                <c:pt idx="2858">
                  <c:v>-5.3522500000000035E-2</c:v>
                </c:pt>
                <c:pt idx="2859">
                  <c:v>-5.3555500000000034E-2</c:v>
                </c:pt>
                <c:pt idx="2860">
                  <c:v>-5.3590000000000033E-2</c:v>
                </c:pt>
                <c:pt idx="2861">
                  <c:v>-5.362150000000003E-2</c:v>
                </c:pt>
                <c:pt idx="2862">
                  <c:v>-5.3651500000000032E-2</c:v>
                </c:pt>
                <c:pt idx="2863">
                  <c:v>-5.3682500000000036E-2</c:v>
                </c:pt>
                <c:pt idx="2864">
                  <c:v>-5.3710500000000029E-2</c:v>
                </c:pt>
                <c:pt idx="2865">
                  <c:v>-5.3733000000000031E-2</c:v>
                </c:pt>
                <c:pt idx="2866">
                  <c:v>-5.3758000000000035E-2</c:v>
                </c:pt>
                <c:pt idx="2867">
                  <c:v>-5.3792000000000034E-2</c:v>
                </c:pt>
                <c:pt idx="2868">
                  <c:v>-5.3806000000000027E-2</c:v>
                </c:pt>
                <c:pt idx="2869">
                  <c:v>-5.3842000000000029E-2</c:v>
                </c:pt>
                <c:pt idx="2870">
                  <c:v>-5.3870000000000022E-2</c:v>
                </c:pt>
                <c:pt idx="2871">
                  <c:v>-5.3891500000000023E-2</c:v>
                </c:pt>
                <c:pt idx="2872">
                  <c:v>-5.3942000000000025E-2</c:v>
                </c:pt>
                <c:pt idx="2873">
                  <c:v>-5.397850000000002E-2</c:v>
                </c:pt>
                <c:pt idx="2874">
                  <c:v>-5.4009000000000029E-2</c:v>
                </c:pt>
                <c:pt idx="2875">
                  <c:v>-5.4039500000000025E-2</c:v>
                </c:pt>
                <c:pt idx="2876">
                  <c:v>-5.4061500000000026E-2</c:v>
                </c:pt>
                <c:pt idx="2877">
                  <c:v>-5.4092000000000036E-2</c:v>
                </c:pt>
                <c:pt idx="2878">
                  <c:v>-5.4126000000000028E-2</c:v>
                </c:pt>
                <c:pt idx="2879">
                  <c:v>-5.4165000000000026E-2</c:v>
                </c:pt>
                <c:pt idx="2880">
                  <c:v>-5.4189000000000022E-2</c:v>
                </c:pt>
                <c:pt idx="2881">
                  <c:v>-5.4226000000000024E-2</c:v>
                </c:pt>
                <c:pt idx="2882">
                  <c:v>-5.4261000000000031E-2</c:v>
                </c:pt>
                <c:pt idx="2883">
                  <c:v>-5.4284000000000027E-2</c:v>
                </c:pt>
                <c:pt idx="2884">
                  <c:v>-5.4317500000000025E-2</c:v>
                </c:pt>
                <c:pt idx="2885">
                  <c:v>-5.4362000000000042E-2</c:v>
                </c:pt>
                <c:pt idx="2886">
                  <c:v>-5.4389000000000041E-2</c:v>
                </c:pt>
                <c:pt idx="2887">
                  <c:v>-5.4420000000000045E-2</c:v>
                </c:pt>
                <c:pt idx="2888">
                  <c:v>-5.4444500000000041E-2</c:v>
                </c:pt>
                <c:pt idx="2889">
                  <c:v>-5.4478500000000041E-2</c:v>
                </c:pt>
                <c:pt idx="2890">
                  <c:v>-5.4504500000000039E-2</c:v>
                </c:pt>
                <c:pt idx="2891">
                  <c:v>-5.4535500000000042E-2</c:v>
                </c:pt>
                <c:pt idx="2892">
                  <c:v>-5.4546000000000039E-2</c:v>
                </c:pt>
                <c:pt idx="2893">
                  <c:v>-5.454050000000004E-2</c:v>
                </c:pt>
                <c:pt idx="2894">
                  <c:v>-5.4548500000000028E-2</c:v>
                </c:pt>
                <c:pt idx="2895">
                  <c:v>-5.4562500000000035E-2</c:v>
                </c:pt>
                <c:pt idx="2896">
                  <c:v>-5.4578000000000043E-2</c:v>
                </c:pt>
                <c:pt idx="2897">
                  <c:v>-5.4582500000000041E-2</c:v>
                </c:pt>
                <c:pt idx="2898">
                  <c:v>-5.4592000000000036E-2</c:v>
                </c:pt>
                <c:pt idx="2899">
                  <c:v>-5.4600000000000037E-2</c:v>
                </c:pt>
                <c:pt idx="2900">
                  <c:v>-5.4616000000000033E-2</c:v>
                </c:pt>
                <c:pt idx="2901">
                  <c:v>-5.4624000000000034E-2</c:v>
                </c:pt>
                <c:pt idx="2902">
                  <c:v>-5.4637500000000033E-2</c:v>
                </c:pt>
                <c:pt idx="2903">
                  <c:v>-5.4650500000000032E-2</c:v>
                </c:pt>
                <c:pt idx="2904">
                  <c:v>-5.4652500000000034E-2</c:v>
                </c:pt>
                <c:pt idx="2905">
                  <c:v>-5.4678000000000032E-2</c:v>
                </c:pt>
                <c:pt idx="2906">
                  <c:v>-5.4686000000000033E-2</c:v>
                </c:pt>
                <c:pt idx="2907">
                  <c:v>-5.4702000000000008E-2</c:v>
                </c:pt>
                <c:pt idx="2908">
                  <c:v>-5.4747000000000018E-2</c:v>
                </c:pt>
                <c:pt idx="2909">
                  <c:v>-5.4763000000000013E-2</c:v>
                </c:pt>
                <c:pt idx="2910">
                  <c:v>-5.4751000000000022E-2</c:v>
                </c:pt>
                <c:pt idx="2911">
                  <c:v>-5.476950000000002E-2</c:v>
                </c:pt>
                <c:pt idx="2912">
                  <c:v>-5.479450000000001E-2</c:v>
                </c:pt>
                <c:pt idx="2913">
                  <c:v>-5.4807500000000023E-2</c:v>
                </c:pt>
                <c:pt idx="2914">
                  <c:v>-5.4810500000000026E-2</c:v>
                </c:pt>
                <c:pt idx="2915">
                  <c:v>-5.4817500000000019E-2</c:v>
                </c:pt>
                <c:pt idx="2916">
                  <c:v>-5.4820500000000022E-2</c:v>
                </c:pt>
                <c:pt idx="2917">
                  <c:v>-5.4824000000000019E-2</c:v>
                </c:pt>
                <c:pt idx="2918">
                  <c:v>-5.4822000000000017E-2</c:v>
                </c:pt>
                <c:pt idx="2919">
                  <c:v>-5.4826000000000034E-2</c:v>
                </c:pt>
                <c:pt idx="2920">
                  <c:v>-5.482850000000003E-2</c:v>
                </c:pt>
                <c:pt idx="2921">
                  <c:v>-5.4830500000000025E-2</c:v>
                </c:pt>
                <c:pt idx="2922">
                  <c:v>-5.4821000000000016E-2</c:v>
                </c:pt>
                <c:pt idx="2923">
                  <c:v>-5.481850000000002E-2</c:v>
                </c:pt>
                <c:pt idx="2924">
                  <c:v>-5.4809000000000038E-2</c:v>
                </c:pt>
                <c:pt idx="2925">
                  <c:v>-5.4804000000000033E-2</c:v>
                </c:pt>
                <c:pt idx="2926">
                  <c:v>-5.4806000000000035E-2</c:v>
                </c:pt>
                <c:pt idx="2927">
                  <c:v>-5.4814000000000043E-2</c:v>
                </c:pt>
                <c:pt idx="2928">
                  <c:v>-5.4828000000000043E-2</c:v>
                </c:pt>
                <c:pt idx="2929">
                  <c:v>-5.4831000000000039E-2</c:v>
                </c:pt>
                <c:pt idx="2930">
                  <c:v>-5.4821000000000036E-2</c:v>
                </c:pt>
                <c:pt idx="2931">
                  <c:v>-5.4820000000000028E-2</c:v>
                </c:pt>
                <c:pt idx="2932">
                  <c:v>-5.4817500000000033E-2</c:v>
                </c:pt>
                <c:pt idx="2933">
                  <c:v>-5.4817000000000046E-2</c:v>
                </c:pt>
                <c:pt idx="2934">
                  <c:v>-5.4804500000000041E-2</c:v>
                </c:pt>
                <c:pt idx="2935">
                  <c:v>-5.4792000000000049E-2</c:v>
                </c:pt>
                <c:pt idx="2936">
                  <c:v>-5.4792000000000042E-2</c:v>
                </c:pt>
                <c:pt idx="2937">
                  <c:v>-5.4800000000000043E-2</c:v>
                </c:pt>
                <c:pt idx="2938">
                  <c:v>-5.4792000000000042E-2</c:v>
                </c:pt>
                <c:pt idx="2939">
                  <c:v>-5.4784000000000041E-2</c:v>
                </c:pt>
                <c:pt idx="2940">
                  <c:v>-5.4788500000000032E-2</c:v>
                </c:pt>
                <c:pt idx="2941">
                  <c:v>-5.4781000000000031E-2</c:v>
                </c:pt>
                <c:pt idx="2942">
                  <c:v>-5.4798500000000035E-2</c:v>
                </c:pt>
                <c:pt idx="2943">
                  <c:v>-5.4793000000000029E-2</c:v>
                </c:pt>
                <c:pt idx="2944">
                  <c:v>-5.4784500000000035E-2</c:v>
                </c:pt>
                <c:pt idx="2945">
                  <c:v>-5.4772500000000023E-2</c:v>
                </c:pt>
                <c:pt idx="2946">
                  <c:v>-5.4767000000000031E-2</c:v>
                </c:pt>
                <c:pt idx="2947">
                  <c:v>-5.4758000000000029E-2</c:v>
                </c:pt>
                <c:pt idx="2948">
                  <c:v>-5.4749000000000034E-2</c:v>
                </c:pt>
                <c:pt idx="2949">
                  <c:v>-5.4744500000000036E-2</c:v>
                </c:pt>
                <c:pt idx="2950">
                  <c:v>-5.4739500000000031E-2</c:v>
                </c:pt>
                <c:pt idx="2951">
                  <c:v>-5.4745000000000037E-2</c:v>
                </c:pt>
                <c:pt idx="2952">
                  <c:v>-5.473100000000003E-2</c:v>
                </c:pt>
                <c:pt idx="2953">
                  <c:v>-5.4722500000000035E-2</c:v>
                </c:pt>
                <c:pt idx="2954">
                  <c:v>-5.4730500000000043E-2</c:v>
                </c:pt>
                <c:pt idx="2955">
                  <c:v>-5.4728000000000041E-2</c:v>
                </c:pt>
                <c:pt idx="2956">
                  <c:v>-5.4742500000000041E-2</c:v>
                </c:pt>
                <c:pt idx="2957">
                  <c:v>-5.4725000000000031E-2</c:v>
                </c:pt>
                <c:pt idx="2958">
                  <c:v>-5.472800000000002E-2</c:v>
                </c:pt>
                <c:pt idx="2959">
                  <c:v>-5.4716000000000029E-2</c:v>
                </c:pt>
                <c:pt idx="2960">
                  <c:v>-5.4681500000000029E-2</c:v>
                </c:pt>
                <c:pt idx="2961">
                  <c:v>-5.4674500000000043E-2</c:v>
                </c:pt>
                <c:pt idx="2962">
                  <c:v>-5.466200000000003E-2</c:v>
                </c:pt>
                <c:pt idx="2963">
                  <c:v>-5.4661500000000036E-2</c:v>
                </c:pt>
                <c:pt idx="2964">
                  <c:v>-5.4653000000000028E-2</c:v>
                </c:pt>
                <c:pt idx="2965">
                  <c:v>-5.4645000000000034E-2</c:v>
                </c:pt>
                <c:pt idx="2966">
                  <c:v>-5.4629000000000032E-2</c:v>
                </c:pt>
                <c:pt idx="2967">
                  <c:v>-5.4604500000000035E-2</c:v>
                </c:pt>
                <c:pt idx="2968">
                  <c:v>-5.4589500000000041E-2</c:v>
                </c:pt>
                <c:pt idx="2969">
                  <c:v>-5.4570500000000043E-2</c:v>
                </c:pt>
                <c:pt idx="2970">
                  <c:v>-5.4552000000000031E-2</c:v>
                </c:pt>
                <c:pt idx="2971">
                  <c:v>-5.4529500000000036E-2</c:v>
                </c:pt>
                <c:pt idx="2972">
                  <c:v>-5.4518000000000032E-2</c:v>
                </c:pt>
                <c:pt idx="2973">
                  <c:v>-5.4496000000000031E-2</c:v>
                </c:pt>
                <c:pt idx="2974">
                  <c:v>-5.4478000000000033E-2</c:v>
                </c:pt>
                <c:pt idx="2975">
                  <c:v>-5.4459500000000036E-2</c:v>
                </c:pt>
                <c:pt idx="2976">
                  <c:v>-5.4441000000000031E-2</c:v>
                </c:pt>
                <c:pt idx="2977">
                  <c:v>-5.4420000000000031E-2</c:v>
                </c:pt>
                <c:pt idx="2978">
                  <c:v>-5.4401500000000019E-2</c:v>
                </c:pt>
                <c:pt idx="2979">
                  <c:v>-5.4378500000000017E-2</c:v>
                </c:pt>
                <c:pt idx="2980">
                  <c:v>-5.4356500000000009E-2</c:v>
                </c:pt>
                <c:pt idx="2981">
                  <c:v>-5.4349000000000008E-2</c:v>
                </c:pt>
                <c:pt idx="2982">
                  <c:v>-5.4329500000000003E-2</c:v>
                </c:pt>
                <c:pt idx="2983">
                  <c:v>-5.4315500000000003E-2</c:v>
                </c:pt>
                <c:pt idx="2984">
                  <c:v>-5.4284500000000006E-2</c:v>
                </c:pt>
                <c:pt idx="2985">
                  <c:v>-5.4276000000000012E-2</c:v>
                </c:pt>
                <c:pt idx="2986">
                  <c:v>-5.4262500000000005E-2</c:v>
                </c:pt>
                <c:pt idx="2987">
                  <c:v>-5.4244999999999995E-2</c:v>
                </c:pt>
                <c:pt idx="2988">
                  <c:v>-5.4225999999999989E-2</c:v>
                </c:pt>
                <c:pt idx="2989">
                  <c:v>-5.4214499999999999E-2</c:v>
                </c:pt>
                <c:pt idx="2990">
                  <c:v>-5.4197000000000009E-2</c:v>
                </c:pt>
                <c:pt idx="2991">
                  <c:v>-5.418400000000001E-2</c:v>
                </c:pt>
                <c:pt idx="2992">
                  <c:v>-5.4174000000000007E-2</c:v>
                </c:pt>
                <c:pt idx="2993">
                  <c:v>-5.4161500000000001E-2</c:v>
                </c:pt>
                <c:pt idx="2994">
                  <c:v>-5.4139999999999994E-2</c:v>
                </c:pt>
                <c:pt idx="2995">
                  <c:v>-5.4125500000000007E-2</c:v>
                </c:pt>
                <c:pt idx="2996">
                  <c:v>-5.4132E-2</c:v>
                </c:pt>
                <c:pt idx="2997">
                  <c:v>-5.4114000000000016E-2</c:v>
                </c:pt>
                <c:pt idx="2998">
                  <c:v>-5.4074500000000005E-2</c:v>
                </c:pt>
                <c:pt idx="2999">
                  <c:v>-5.4056000000000007E-2</c:v>
                </c:pt>
                <c:pt idx="3000">
                  <c:v>-5.4044500000000009E-2</c:v>
                </c:pt>
                <c:pt idx="3001">
                  <c:v>-5.4026500000000005E-2</c:v>
                </c:pt>
                <c:pt idx="3002">
                  <c:v>-5.4012999999999999E-2</c:v>
                </c:pt>
                <c:pt idx="3003">
                  <c:v>-5.3990500000000011E-2</c:v>
                </c:pt>
                <c:pt idx="3004">
                  <c:v>-5.398250000000001E-2</c:v>
                </c:pt>
                <c:pt idx="3005">
                  <c:v>-5.3967000000000008E-2</c:v>
                </c:pt>
                <c:pt idx="3006">
                  <c:v>-5.39525E-2</c:v>
                </c:pt>
                <c:pt idx="3007">
                  <c:v>-5.3959E-2</c:v>
                </c:pt>
                <c:pt idx="3008">
                  <c:v>-5.3949500000000004E-2</c:v>
                </c:pt>
                <c:pt idx="3009">
                  <c:v>-5.3937500000000006E-2</c:v>
                </c:pt>
                <c:pt idx="3010">
                  <c:v>-5.3917E-2</c:v>
                </c:pt>
                <c:pt idx="3011">
                  <c:v>-5.3904000000000007E-2</c:v>
                </c:pt>
                <c:pt idx="3012">
                  <c:v>-5.3889500000000007E-2</c:v>
                </c:pt>
                <c:pt idx="3013">
                  <c:v>-5.3884500000000009E-2</c:v>
                </c:pt>
                <c:pt idx="3014">
                  <c:v>-5.3879500000000011E-2</c:v>
                </c:pt>
                <c:pt idx="3015">
                  <c:v>-5.3866000000000004E-2</c:v>
                </c:pt>
                <c:pt idx="3016">
                  <c:v>-5.3846500000000012E-2</c:v>
                </c:pt>
                <c:pt idx="3017">
                  <c:v>-5.3839500000000019E-2</c:v>
                </c:pt>
                <c:pt idx="3018">
                  <c:v>-5.3854000000000013E-2</c:v>
                </c:pt>
                <c:pt idx="3019">
                  <c:v>-5.3849500000000008E-2</c:v>
                </c:pt>
                <c:pt idx="3020">
                  <c:v>-5.3846500000000005E-2</c:v>
                </c:pt>
                <c:pt idx="3021">
                  <c:v>-5.383700000000001E-2</c:v>
                </c:pt>
                <c:pt idx="3022">
                  <c:v>-5.3817500000000011E-2</c:v>
                </c:pt>
                <c:pt idx="3023">
                  <c:v>-5.3821500000000022E-2</c:v>
                </c:pt>
                <c:pt idx="3024">
                  <c:v>-5.3818500000000019E-2</c:v>
                </c:pt>
                <c:pt idx="3025">
                  <c:v>-5.3818000000000019E-2</c:v>
                </c:pt>
                <c:pt idx="3026">
                  <c:v>-5.3817500000000018E-2</c:v>
                </c:pt>
                <c:pt idx="3027">
                  <c:v>-5.3821000000000035E-2</c:v>
                </c:pt>
                <c:pt idx="3028">
                  <c:v>-5.3814000000000035E-2</c:v>
                </c:pt>
                <c:pt idx="3029">
                  <c:v>-5.3811000000000053E-2</c:v>
                </c:pt>
                <c:pt idx="3030">
                  <c:v>-5.3826500000000062E-2</c:v>
                </c:pt>
                <c:pt idx="3031">
                  <c:v>-5.3831000000000059E-2</c:v>
                </c:pt>
                <c:pt idx="3032">
                  <c:v>-5.3838000000000052E-2</c:v>
                </c:pt>
                <c:pt idx="3033">
                  <c:v>-5.3856500000000057E-2</c:v>
                </c:pt>
                <c:pt idx="3034">
                  <c:v>-5.3861500000000048E-2</c:v>
                </c:pt>
                <c:pt idx="3035">
                  <c:v>-5.3888500000000041E-2</c:v>
                </c:pt>
                <c:pt idx="3036">
                  <c:v>-5.3883000000000035E-2</c:v>
                </c:pt>
                <c:pt idx="3037">
                  <c:v>-5.3896500000000042E-2</c:v>
                </c:pt>
                <c:pt idx="3038">
                  <c:v>-5.3901000000000032E-2</c:v>
                </c:pt>
                <c:pt idx="3039">
                  <c:v>-5.3899000000000044E-2</c:v>
                </c:pt>
                <c:pt idx="3040">
                  <c:v>-5.3903500000000035E-2</c:v>
                </c:pt>
                <c:pt idx="3041">
                  <c:v>-5.3905500000000037E-2</c:v>
                </c:pt>
                <c:pt idx="3042">
                  <c:v>-5.3902500000000034E-2</c:v>
                </c:pt>
                <c:pt idx="3043">
                  <c:v>-5.3911000000000035E-2</c:v>
                </c:pt>
                <c:pt idx="3044">
                  <c:v>-5.3917500000000042E-2</c:v>
                </c:pt>
                <c:pt idx="3045">
                  <c:v>-5.3906500000000045E-2</c:v>
                </c:pt>
                <c:pt idx="3046">
                  <c:v>-5.3916500000000048E-2</c:v>
                </c:pt>
                <c:pt idx="3047">
                  <c:v>-5.3918000000000035E-2</c:v>
                </c:pt>
                <c:pt idx="3048">
                  <c:v>-5.3915500000000033E-2</c:v>
                </c:pt>
                <c:pt idx="3049">
                  <c:v>-5.3910000000000027E-2</c:v>
                </c:pt>
                <c:pt idx="3050">
                  <c:v>-5.388450000000003E-2</c:v>
                </c:pt>
                <c:pt idx="3051">
                  <c:v>-5.3885000000000044E-2</c:v>
                </c:pt>
                <c:pt idx="3052">
                  <c:v>-5.3879000000000031E-2</c:v>
                </c:pt>
                <c:pt idx="3053">
                  <c:v>-5.3873500000000032E-2</c:v>
                </c:pt>
                <c:pt idx="3054">
                  <c:v>-5.3860000000000026E-2</c:v>
                </c:pt>
                <c:pt idx="3055">
                  <c:v>-5.3848500000000028E-2</c:v>
                </c:pt>
                <c:pt idx="3056">
                  <c:v>-5.3848000000000028E-2</c:v>
                </c:pt>
                <c:pt idx="3057">
                  <c:v>-5.3832000000000012E-2</c:v>
                </c:pt>
                <c:pt idx="3058">
                  <c:v>-5.3817500000000032E-2</c:v>
                </c:pt>
                <c:pt idx="3059">
                  <c:v>-5.3803000000000017E-2</c:v>
                </c:pt>
                <c:pt idx="3060">
                  <c:v>-5.3792500000000014E-2</c:v>
                </c:pt>
                <c:pt idx="3061">
                  <c:v>-5.3779500000000022E-2</c:v>
                </c:pt>
                <c:pt idx="3062">
                  <c:v>-5.3716500000000028E-2</c:v>
                </c:pt>
                <c:pt idx="3063">
                  <c:v>-5.3704500000000023E-2</c:v>
                </c:pt>
                <c:pt idx="3064">
                  <c:v>-5.3692000000000017E-2</c:v>
                </c:pt>
                <c:pt idx="3065">
                  <c:v>-5.3686000000000018E-2</c:v>
                </c:pt>
                <c:pt idx="3066">
                  <c:v>-5.3678500000000018E-2</c:v>
                </c:pt>
                <c:pt idx="3067">
                  <c:v>-5.3667000000000006E-2</c:v>
                </c:pt>
                <c:pt idx="3068">
                  <c:v>-5.3675000000000007E-2</c:v>
                </c:pt>
                <c:pt idx="3069">
                  <c:v>-5.3666000000000012E-2</c:v>
                </c:pt>
                <c:pt idx="3070">
                  <c:v>-5.3651500000000005E-2</c:v>
                </c:pt>
                <c:pt idx="3071">
                  <c:v>-5.3640500000000008E-2</c:v>
                </c:pt>
                <c:pt idx="3072">
                  <c:v>-5.3608000000000003E-2</c:v>
                </c:pt>
                <c:pt idx="3073">
                  <c:v>-5.3593499999999988E-2</c:v>
                </c:pt>
                <c:pt idx="3074">
                  <c:v>-5.3578999999999988E-2</c:v>
                </c:pt>
                <c:pt idx="3075">
                  <c:v>-5.3569999999999993E-2</c:v>
                </c:pt>
                <c:pt idx="3076">
                  <c:v>-5.3565499999999995E-2</c:v>
                </c:pt>
                <c:pt idx="3077">
                  <c:v>-5.355999999999999E-2</c:v>
                </c:pt>
                <c:pt idx="3078">
                  <c:v>-5.3545499999999996E-2</c:v>
                </c:pt>
                <c:pt idx="3079">
                  <c:v>-5.3543499999999994E-2</c:v>
                </c:pt>
                <c:pt idx="3080">
                  <c:v>-5.3540499999999984E-2</c:v>
                </c:pt>
                <c:pt idx="3081">
                  <c:v>-5.353649999999998E-2</c:v>
                </c:pt>
                <c:pt idx="3082">
                  <c:v>-5.3528999999999993E-2</c:v>
                </c:pt>
                <c:pt idx="3083">
                  <c:v>-5.3523499999999995E-2</c:v>
                </c:pt>
                <c:pt idx="3084">
                  <c:v>-5.3517999999999989E-2</c:v>
                </c:pt>
                <c:pt idx="3085">
                  <c:v>-5.3507499999999986E-2</c:v>
                </c:pt>
                <c:pt idx="3086">
                  <c:v>-5.3504499999999983E-2</c:v>
                </c:pt>
                <c:pt idx="3087">
                  <c:v>-5.3502999999999988E-2</c:v>
                </c:pt>
                <c:pt idx="3088">
                  <c:v>-5.3500999999999986E-2</c:v>
                </c:pt>
                <c:pt idx="3089">
                  <c:v>-5.3494499999999993E-2</c:v>
                </c:pt>
                <c:pt idx="3090">
                  <c:v>-5.34875E-2</c:v>
                </c:pt>
                <c:pt idx="3091">
                  <c:v>-5.3491999999999998E-2</c:v>
                </c:pt>
                <c:pt idx="3092">
                  <c:v>-5.3484999999999998E-2</c:v>
                </c:pt>
                <c:pt idx="3093">
                  <c:v>-5.3477999999999998E-2</c:v>
                </c:pt>
                <c:pt idx="3094">
                  <c:v>-5.3471999999999992E-2</c:v>
                </c:pt>
                <c:pt idx="3095">
                  <c:v>-5.3462499999999996E-2</c:v>
                </c:pt>
                <c:pt idx="3096">
                  <c:v>-5.3453000000000001E-2</c:v>
                </c:pt>
                <c:pt idx="3097">
                  <c:v>-5.3454999999999989E-2</c:v>
                </c:pt>
                <c:pt idx="3098">
                  <c:v>-5.3450499999999998E-2</c:v>
                </c:pt>
                <c:pt idx="3099">
                  <c:v>-5.3434499999999996E-2</c:v>
                </c:pt>
                <c:pt idx="3100">
                  <c:v>-5.3428000000000003E-2</c:v>
                </c:pt>
                <c:pt idx="3101">
                  <c:v>-5.3419500000000009E-2</c:v>
                </c:pt>
                <c:pt idx="3102">
                  <c:v>-5.3407499999999997E-2</c:v>
                </c:pt>
                <c:pt idx="3103">
                  <c:v>-5.3392000000000009E-2</c:v>
                </c:pt>
                <c:pt idx="3104">
                  <c:v>-5.3383500000000007E-2</c:v>
                </c:pt>
                <c:pt idx="3105">
                  <c:v>-5.33695E-2</c:v>
                </c:pt>
                <c:pt idx="3106">
                  <c:v>-5.3355999999999994E-2</c:v>
                </c:pt>
                <c:pt idx="3107">
                  <c:v>-5.3340999999999993E-2</c:v>
                </c:pt>
                <c:pt idx="3108">
                  <c:v>-5.3291000000000005E-2</c:v>
                </c:pt>
                <c:pt idx="3109">
                  <c:v>-5.3269999999999998E-2</c:v>
                </c:pt>
                <c:pt idx="3110">
                  <c:v>-5.3277500000000019E-2</c:v>
                </c:pt>
                <c:pt idx="3111">
                  <c:v>-5.3259500000000008E-2</c:v>
                </c:pt>
                <c:pt idx="3112">
                  <c:v>-5.3240999999999997E-2</c:v>
                </c:pt>
                <c:pt idx="3113">
                  <c:v>-5.3219500000000003E-2</c:v>
                </c:pt>
                <c:pt idx="3114">
                  <c:v>-5.3206500000000018E-2</c:v>
                </c:pt>
                <c:pt idx="3115">
                  <c:v>-5.3193000000000011E-2</c:v>
                </c:pt>
                <c:pt idx="3116">
                  <c:v>-5.3187000000000026E-2</c:v>
                </c:pt>
                <c:pt idx="3117">
                  <c:v>-5.3154500000000021E-2</c:v>
                </c:pt>
                <c:pt idx="3118">
                  <c:v>-5.3152000000000026E-2</c:v>
                </c:pt>
                <c:pt idx="3119">
                  <c:v>-5.3129500000000024E-2</c:v>
                </c:pt>
                <c:pt idx="3120">
                  <c:v>-5.3128000000000029E-2</c:v>
                </c:pt>
                <c:pt idx="3121">
                  <c:v>-5.3122000000000023E-2</c:v>
                </c:pt>
                <c:pt idx="3122">
                  <c:v>-5.3133000000000034E-2</c:v>
                </c:pt>
                <c:pt idx="3123">
                  <c:v>-5.3134000000000021E-2</c:v>
                </c:pt>
                <c:pt idx="3124">
                  <c:v>-5.3141500000000022E-2</c:v>
                </c:pt>
                <c:pt idx="3125">
                  <c:v>-5.3145500000000033E-2</c:v>
                </c:pt>
                <c:pt idx="3126">
                  <c:v>-5.3144500000000025E-2</c:v>
                </c:pt>
                <c:pt idx="3127">
                  <c:v>-5.3186000000000018E-2</c:v>
                </c:pt>
                <c:pt idx="3128">
                  <c:v>-5.3186500000000025E-2</c:v>
                </c:pt>
                <c:pt idx="3129">
                  <c:v>-5.3196500000000028E-2</c:v>
                </c:pt>
                <c:pt idx="3130">
                  <c:v>-5.3214500000000033E-2</c:v>
                </c:pt>
                <c:pt idx="3131">
                  <c:v>-5.3224500000000015E-2</c:v>
                </c:pt>
                <c:pt idx="3132">
                  <c:v>-5.3241000000000011E-2</c:v>
                </c:pt>
                <c:pt idx="3133">
                  <c:v>-5.3259500000000015E-2</c:v>
                </c:pt>
                <c:pt idx="3134">
                  <c:v>-5.3275000000000017E-2</c:v>
                </c:pt>
                <c:pt idx="3135">
                  <c:v>-5.329550000000001E-2</c:v>
                </c:pt>
                <c:pt idx="3136">
                  <c:v>-5.3307500000000028E-2</c:v>
                </c:pt>
                <c:pt idx="3137">
                  <c:v>-5.3311000000000018E-2</c:v>
                </c:pt>
                <c:pt idx="3138">
                  <c:v>-5.3324500000000018E-2</c:v>
                </c:pt>
                <c:pt idx="3139">
                  <c:v>-5.3349500000000022E-2</c:v>
                </c:pt>
                <c:pt idx="3140">
                  <c:v>-5.3356000000000015E-2</c:v>
                </c:pt>
                <c:pt idx="3141">
                  <c:v>-5.3377500000000015E-2</c:v>
                </c:pt>
                <c:pt idx="3142">
                  <c:v>-5.3391000000000022E-2</c:v>
                </c:pt>
                <c:pt idx="3143">
                  <c:v>-5.3405500000000022E-2</c:v>
                </c:pt>
                <c:pt idx="3144">
                  <c:v>-5.3427000000000016E-2</c:v>
                </c:pt>
                <c:pt idx="3145">
                  <c:v>-5.3447500000000023E-2</c:v>
                </c:pt>
                <c:pt idx="3146">
                  <c:v>-5.3463500000000011E-2</c:v>
                </c:pt>
                <c:pt idx="3147">
                  <c:v>-5.3481000000000022E-2</c:v>
                </c:pt>
                <c:pt idx="3148">
                  <c:v>-5.3506500000000005E-2</c:v>
                </c:pt>
                <c:pt idx="3149">
                  <c:v>-5.352500000000001E-2</c:v>
                </c:pt>
                <c:pt idx="3150">
                  <c:v>-5.353900000000001E-2</c:v>
                </c:pt>
                <c:pt idx="3151">
                  <c:v>-5.3554000000000018E-2</c:v>
                </c:pt>
                <c:pt idx="3152">
                  <c:v>-5.3567500000000011E-2</c:v>
                </c:pt>
                <c:pt idx="3153">
                  <c:v>-5.3578000000000001E-2</c:v>
                </c:pt>
                <c:pt idx="3154">
                  <c:v>-5.3578500000000008E-2</c:v>
                </c:pt>
                <c:pt idx="3155">
                  <c:v>-5.3589500000000012E-2</c:v>
                </c:pt>
                <c:pt idx="3156">
                  <c:v>-5.3580000000000017E-2</c:v>
                </c:pt>
                <c:pt idx="3157">
                  <c:v>-5.3595500000000004E-2</c:v>
                </c:pt>
                <c:pt idx="3158">
                  <c:v>-5.3607500000000002E-2</c:v>
                </c:pt>
                <c:pt idx="3159">
                  <c:v>-5.3624000000000012E-2</c:v>
                </c:pt>
                <c:pt idx="3160">
                  <c:v>-5.3643500000000011E-2</c:v>
                </c:pt>
                <c:pt idx="3161">
                  <c:v>-5.3657000000000003E-2</c:v>
                </c:pt>
                <c:pt idx="3162">
                  <c:v>-5.3671500000000004E-2</c:v>
                </c:pt>
                <c:pt idx="3163">
                  <c:v>-5.3682000000000007E-2</c:v>
                </c:pt>
                <c:pt idx="3164">
                  <c:v>-5.3689500000000001E-2</c:v>
                </c:pt>
                <c:pt idx="3165">
                  <c:v>-5.3699000000000004E-2</c:v>
                </c:pt>
                <c:pt idx="3166">
                  <c:v>-5.3712999999999997E-2</c:v>
                </c:pt>
                <c:pt idx="3167">
                  <c:v>-5.3731500000000001E-2</c:v>
                </c:pt>
                <c:pt idx="3168">
                  <c:v>-5.3748999999999991E-2</c:v>
                </c:pt>
                <c:pt idx="3169">
                  <c:v>-5.3772499999999994E-2</c:v>
                </c:pt>
                <c:pt idx="3170">
                  <c:v>-5.3792E-2</c:v>
                </c:pt>
                <c:pt idx="3171">
                  <c:v>-5.3819499999999992E-2</c:v>
                </c:pt>
                <c:pt idx="3172">
                  <c:v>-5.3832999999999985E-2</c:v>
                </c:pt>
                <c:pt idx="3173">
                  <c:v>-5.3851499999999983E-2</c:v>
                </c:pt>
                <c:pt idx="3174">
                  <c:v>-5.3860999999999978E-2</c:v>
                </c:pt>
                <c:pt idx="3175">
                  <c:v>-5.3877499999999981E-2</c:v>
                </c:pt>
                <c:pt idx="3176">
                  <c:v>-5.3897999999999981E-2</c:v>
                </c:pt>
                <c:pt idx="3177">
                  <c:v>-5.3917499999999993E-2</c:v>
                </c:pt>
                <c:pt idx="3178">
                  <c:v>-5.3938E-2</c:v>
                </c:pt>
                <c:pt idx="3179">
                  <c:v>-5.3962500000000004E-2</c:v>
                </c:pt>
                <c:pt idx="3180">
                  <c:v>-5.3982000000000009E-2</c:v>
                </c:pt>
                <c:pt idx="3181">
                  <c:v>-5.3992500000000006E-2</c:v>
                </c:pt>
                <c:pt idx="3182">
                  <c:v>-5.4007000000000006E-2</c:v>
                </c:pt>
                <c:pt idx="3183">
                  <c:v>-5.4022500000000015E-2</c:v>
                </c:pt>
                <c:pt idx="3184">
                  <c:v>-5.4036500000000008E-2</c:v>
                </c:pt>
                <c:pt idx="3185">
                  <c:v>-5.4049000000000014E-2</c:v>
                </c:pt>
                <c:pt idx="3186">
                  <c:v>-5.4065000000000009E-2</c:v>
                </c:pt>
                <c:pt idx="3187">
                  <c:v>-5.4088000000000011E-2</c:v>
                </c:pt>
                <c:pt idx="3188">
                  <c:v>-5.4109500000000005E-2</c:v>
                </c:pt>
                <c:pt idx="3189">
                  <c:v>-5.4135500000000017E-2</c:v>
                </c:pt>
                <c:pt idx="3190">
                  <c:v>-5.4153500000000007E-2</c:v>
                </c:pt>
                <c:pt idx="3191">
                  <c:v>-5.4172000000000012E-2</c:v>
                </c:pt>
                <c:pt idx="3192">
                  <c:v>-5.4188500000000007E-2</c:v>
                </c:pt>
                <c:pt idx="3193">
                  <c:v>-5.4211499999999996E-2</c:v>
                </c:pt>
                <c:pt idx="3194">
                  <c:v>-5.4233999999999997E-2</c:v>
                </c:pt>
                <c:pt idx="3195">
                  <c:v>-5.42505E-2</c:v>
                </c:pt>
                <c:pt idx="3196">
                  <c:v>-5.4264999999999987E-2</c:v>
                </c:pt>
                <c:pt idx="3197">
                  <c:v>-5.4285999999999987E-2</c:v>
                </c:pt>
                <c:pt idx="3198">
                  <c:v>-5.4335499999999988E-2</c:v>
                </c:pt>
                <c:pt idx="3199">
                  <c:v>-5.4363499999999981E-2</c:v>
                </c:pt>
                <c:pt idx="3200">
                  <c:v>-5.4382999999999987E-2</c:v>
                </c:pt>
                <c:pt idx="3201">
                  <c:v>-5.4403999999999987E-2</c:v>
                </c:pt>
                <c:pt idx="3202">
                  <c:v>-5.4422499999999971E-2</c:v>
                </c:pt>
                <c:pt idx="3203">
                  <c:v>-5.4453999999999975E-2</c:v>
                </c:pt>
                <c:pt idx="3204">
                  <c:v>-5.4467499999999974E-2</c:v>
                </c:pt>
                <c:pt idx="3205">
                  <c:v>-5.4484499999999977E-2</c:v>
                </c:pt>
                <c:pt idx="3206">
                  <c:v>-5.4505999999999971E-2</c:v>
                </c:pt>
                <c:pt idx="3207">
                  <c:v>-5.4506999999999979E-2</c:v>
                </c:pt>
                <c:pt idx="3208">
                  <c:v>-5.4522999999999967E-2</c:v>
                </c:pt>
                <c:pt idx="3209">
                  <c:v>-5.4541499999999965E-2</c:v>
                </c:pt>
                <c:pt idx="3210">
                  <c:v>-5.4563999999999974E-2</c:v>
                </c:pt>
                <c:pt idx="3211">
                  <c:v>-5.4583999999999966E-2</c:v>
                </c:pt>
                <c:pt idx="3212">
                  <c:v>-5.4600999999999969E-2</c:v>
                </c:pt>
                <c:pt idx="3213">
                  <c:v>-5.4616999999999978E-2</c:v>
                </c:pt>
                <c:pt idx="3214">
                  <c:v>-5.4628999999999976E-2</c:v>
                </c:pt>
                <c:pt idx="3215">
                  <c:v>-5.4650499999999977E-2</c:v>
                </c:pt>
                <c:pt idx="3216">
                  <c:v>-5.4661999999999981E-2</c:v>
                </c:pt>
                <c:pt idx="3217">
                  <c:v>-5.4679999999999979E-2</c:v>
                </c:pt>
                <c:pt idx="3218">
                  <c:v>-5.4690499999999975E-2</c:v>
                </c:pt>
                <c:pt idx="3219">
                  <c:v>-5.4704999999999976E-2</c:v>
                </c:pt>
                <c:pt idx="3220">
                  <c:v>-5.4719499999999976E-2</c:v>
                </c:pt>
                <c:pt idx="3221">
                  <c:v>-5.4741499999999978E-2</c:v>
                </c:pt>
                <c:pt idx="3222">
                  <c:v>-5.4732999999999962E-2</c:v>
                </c:pt>
                <c:pt idx="3223">
                  <c:v>-5.4741499999999971E-2</c:v>
                </c:pt>
                <c:pt idx="3224">
                  <c:v>-5.4753499999999983E-2</c:v>
                </c:pt>
                <c:pt idx="3225">
                  <c:v>-5.4763499999999972E-2</c:v>
                </c:pt>
                <c:pt idx="3226">
                  <c:v>-5.4773999999999975E-2</c:v>
                </c:pt>
                <c:pt idx="3227">
                  <c:v>-5.4776999999999978E-2</c:v>
                </c:pt>
                <c:pt idx="3228">
                  <c:v>-5.4794499999999982E-2</c:v>
                </c:pt>
                <c:pt idx="3229">
                  <c:v>-5.4801999999999976E-2</c:v>
                </c:pt>
                <c:pt idx="3230">
                  <c:v>-5.4800999999999975E-2</c:v>
                </c:pt>
                <c:pt idx="3231">
                  <c:v>-5.4805499999999972E-2</c:v>
                </c:pt>
                <c:pt idx="3232">
                  <c:v>-5.4809499999999962E-2</c:v>
                </c:pt>
                <c:pt idx="3233">
                  <c:v>-5.4794499999999961E-2</c:v>
                </c:pt>
                <c:pt idx="3234">
                  <c:v>-5.4795499999999962E-2</c:v>
                </c:pt>
                <c:pt idx="3235">
                  <c:v>-5.4791499999999965E-2</c:v>
                </c:pt>
                <c:pt idx="3236">
                  <c:v>-5.4792499999999959E-2</c:v>
                </c:pt>
                <c:pt idx="3237">
                  <c:v>-5.4793499999999967E-2</c:v>
                </c:pt>
                <c:pt idx="3238">
                  <c:v>-5.4798999999999959E-2</c:v>
                </c:pt>
                <c:pt idx="3239">
                  <c:v>-5.4805999999999966E-2</c:v>
                </c:pt>
                <c:pt idx="3240">
                  <c:v>-5.4813499999999966E-2</c:v>
                </c:pt>
                <c:pt idx="3241">
                  <c:v>-5.4814499999999967E-2</c:v>
                </c:pt>
                <c:pt idx="3242">
                  <c:v>-5.4822999999999962E-2</c:v>
                </c:pt>
                <c:pt idx="3243">
                  <c:v>-5.4825999999999972E-2</c:v>
                </c:pt>
                <c:pt idx="3244">
                  <c:v>-5.4834499999999967E-2</c:v>
                </c:pt>
                <c:pt idx="3245">
                  <c:v>-5.484449999999997E-2</c:v>
                </c:pt>
                <c:pt idx="3246">
                  <c:v>-5.4850999999999976E-2</c:v>
                </c:pt>
                <c:pt idx="3247">
                  <c:v>-5.4856999999999968E-2</c:v>
                </c:pt>
                <c:pt idx="3248">
                  <c:v>-5.4864999999999969E-2</c:v>
                </c:pt>
                <c:pt idx="3249">
                  <c:v>-5.4875999999999966E-2</c:v>
                </c:pt>
                <c:pt idx="3250">
                  <c:v>-5.4902499999999972E-2</c:v>
                </c:pt>
                <c:pt idx="3251">
                  <c:v>-5.4914999999999978E-2</c:v>
                </c:pt>
                <c:pt idx="3252">
                  <c:v>-5.4927499999999976E-2</c:v>
                </c:pt>
                <c:pt idx="3253">
                  <c:v>-5.4934499999999976E-2</c:v>
                </c:pt>
                <c:pt idx="3254">
                  <c:v>-5.4944499999999986E-2</c:v>
                </c:pt>
                <c:pt idx="3255">
                  <c:v>-5.4960499999999989E-2</c:v>
                </c:pt>
                <c:pt idx="3256">
                  <c:v>-5.4971999999999986E-2</c:v>
                </c:pt>
                <c:pt idx="3257">
                  <c:v>-5.4990999999999984E-2</c:v>
                </c:pt>
                <c:pt idx="3258">
                  <c:v>-5.501099999999999E-2</c:v>
                </c:pt>
                <c:pt idx="3259">
                  <c:v>-5.503099999999999E-2</c:v>
                </c:pt>
                <c:pt idx="3260">
                  <c:v>-5.5049999999999988E-2</c:v>
                </c:pt>
                <c:pt idx="3261">
                  <c:v>-5.5068499999999992E-2</c:v>
                </c:pt>
                <c:pt idx="3262">
                  <c:v>-5.5139999999999995E-2</c:v>
                </c:pt>
                <c:pt idx="3263">
                  <c:v>-5.516349999999999E-2</c:v>
                </c:pt>
                <c:pt idx="3264">
                  <c:v>-5.5185499999999985E-2</c:v>
                </c:pt>
                <c:pt idx="3265">
                  <c:v>-5.5202999999999995E-2</c:v>
                </c:pt>
                <c:pt idx="3266">
                  <c:v>-5.5220499999999999E-2</c:v>
                </c:pt>
                <c:pt idx="3267">
                  <c:v>-5.52425E-2</c:v>
                </c:pt>
                <c:pt idx="3268">
                  <c:v>-5.5263500000000007E-2</c:v>
                </c:pt>
                <c:pt idx="3269">
                  <c:v>-5.5282000000000012E-2</c:v>
                </c:pt>
                <c:pt idx="3270">
                  <c:v>-5.5304000000000013E-2</c:v>
                </c:pt>
                <c:pt idx="3271">
                  <c:v>-5.5321000000000016E-2</c:v>
                </c:pt>
                <c:pt idx="3272">
                  <c:v>-5.534150000000003E-2</c:v>
                </c:pt>
                <c:pt idx="3273">
                  <c:v>-5.5360500000000021E-2</c:v>
                </c:pt>
                <c:pt idx="3274">
                  <c:v>-5.5379500000000033E-2</c:v>
                </c:pt>
                <c:pt idx="3275">
                  <c:v>-5.539750000000003E-2</c:v>
                </c:pt>
                <c:pt idx="3276">
                  <c:v>-5.5413500000000032E-2</c:v>
                </c:pt>
                <c:pt idx="3277">
                  <c:v>-5.5422500000000027E-2</c:v>
                </c:pt>
                <c:pt idx="3278">
                  <c:v>-5.5443000000000027E-2</c:v>
                </c:pt>
                <c:pt idx="3279">
                  <c:v>-5.5445000000000022E-2</c:v>
                </c:pt>
                <c:pt idx="3280">
                  <c:v>-5.5461500000000025E-2</c:v>
                </c:pt>
                <c:pt idx="3281">
                  <c:v>-5.547800000000002E-2</c:v>
                </c:pt>
                <c:pt idx="3282">
                  <c:v>-5.549850000000002E-2</c:v>
                </c:pt>
                <c:pt idx="3283">
                  <c:v>-5.5512500000000013E-2</c:v>
                </c:pt>
                <c:pt idx="3284">
                  <c:v>-5.5526500000000013E-2</c:v>
                </c:pt>
                <c:pt idx="3285">
                  <c:v>-5.5536500000000016E-2</c:v>
                </c:pt>
                <c:pt idx="3286">
                  <c:v>-5.554400000000001E-2</c:v>
                </c:pt>
                <c:pt idx="3287">
                  <c:v>-5.5552000000000018E-2</c:v>
                </c:pt>
                <c:pt idx="3288">
                  <c:v>-5.5563500000000016E-2</c:v>
                </c:pt>
                <c:pt idx="3289">
                  <c:v>-5.5575000000000027E-2</c:v>
                </c:pt>
                <c:pt idx="3290">
                  <c:v>-5.5590500000000029E-2</c:v>
                </c:pt>
                <c:pt idx="3291">
                  <c:v>-5.5597500000000029E-2</c:v>
                </c:pt>
                <c:pt idx="3292">
                  <c:v>-5.560550000000003E-2</c:v>
                </c:pt>
                <c:pt idx="3293">
                  <c:v>-5.5603000000000027E-2</c:v>
                </c:pt>
                <c:pt idx="3294">
                  <c:v>-5.5616000000000027E-2</c:v>
                </c:pt>
                <c:pt idx="3295">
                  <c:v>-5.5623000000000034E-2</c:v>
                </c:pt>
                <c:pt idx="3296">
                  <c:v>-5.5628500000000039E-2</c:v>
                </c:pt>
                <c:pt idx="3297">
                  <c:v>-5.5633000000000037E-2</c:v>
                </c:pt>
                <c:pt idx="3298">
                  <c:v>-5.5638000000000035E-2</c:v>
                </c:pt>
                <c:pt idx="3299">
                  <c:v>-5.5648500000000031E-2</c:v>
                </c:pt>
                <c:pt idx="3300">
                  <c:v>-5.5651500000000034E-2</c:v>
                </c:pt>
                <c:pt idx="3301">
                  <c:v>-5.5654000000000037E-2</c:v>
                </c:pt>
                <c:pt idx="3302">
                  <c:v>-5.5660500000000029E-2</c:v>
                </c:pt>
                <c:pt idx="3303">
                  <c:v>-5.5667000000000029E-2</c:v>
                </c:pt>
                <c:pt idx="3304">
                  <c:v>-5.5672000000000034E-2</c:v>
                </c:pt>
                <c:pt idx="3305">
                  <c:v>-5.5686000000000034E-2</c:v>
                </c:pt>
                <c:pt idx="3306">
                  <c:v>-5.5695000000000029E-2</c:v>
                </c:pt>
                <c:pt idx="3307">
                  <c:v>-5.5707000000000041E-2</c:v>
                </c:pt>
                <c:pt idx="3308">
                  <c:v>-5.5721000000000041E-2</c:v>
                </c:pt>
                <c:pt idx="3309">
                  <c:v>-5.5732500000000046E-2</c:v>
                </c:pt>
                <c:pt idx="3310">
                  <c:v>-5.5744000000000044E-2</c:v>
                </c:pt>
                <c:pt idx="3311">
                  <c:v>-5.5756000000000042E-2</c:v>
                </c:pt>
                <c:pt idx="3312">
                  <c:v>-5.5769500000000048E-2</c:v>
                </c:pt>
                <c:pt idx="3313">
                  <c:v>-5.5790500000000041E-2</c:v>
                </c:pt>
                <c:pt idx="3314">
                  <c:v>-5.5804000000000048E-2</c:v>
                </c:pt>
                <c:pt idx="3315">
                  <c:v>-5.5811000000000048E-2</c:v>
                </c:pt>
                <c:pt idx="3316">
                  <c:v>-5.5816000000000053E-2</c:v>
                </c:pt>
                <c:pt idx="3317">
                  <c:v>-5.5846000000000055E-2</c:v>
                </c:pt>
                <c:pt idx="3318">
                  <c:v>-5.5846000000000055E-2</c:v>
                </c:pt>
                <c:pt idx="3319">
                  <c:v>-5.5872500000000054E-2</c:v>
                </c:pt>
                <c:pt idx="3320">
                  <c:v>-5.5874500000000049E-2</c:v>
                </c:pt>
                <c:pt idx="3321">
                  <c:v>-5.588250000000005E-2</c:v>
                </c:pt>
                <c:pt idx="3322">
                  <c:v>-5.5878000000000053E-2</c:v>
                </c:pt>
                <c:pt idx="3323">
                  <c:v>-5.5883000000000044E-2</c:v>
                </c:pt>
                <c:pt idx="3324">
                  <c:v>-5.5880000000000048E-2</c:v>
                </c:pt>
                <c:pt idx="3325">
                  <c:v>-5.5881000000000042E-2</c:v>
                </c:pt>
                <c:pt idx="3326">
                  <c:v>-5.5885500000000039E-2</c:v>
                </c:pt>
                <c:pt idx="3327">
                  <c:v>-5.5846000000000035E-2</c:v>
                </c:pt>
                <c:pt idx="3328">
                  <c:v>-5.5836500000000032E-2</c:v>
                </c:pt>
                <c:pt idx="3329">
                  <c:v>-5.5831500000000027E-2</c:v>
                </c:pt>
                <c:pt idx="3330">
                  <c:v>-5.5825500000000021E-2</c:v>
                </c:pt>
                <c:pt idx="3331">
                  <c:v>-5.5815000000000031E-2</c:v>
                </c:pt>
                <c:pt idx="3332">
                  <c:v>-5.5802500000000033E-2</c:v>
                </c:pt>
                <c:pt idx="3333">
                  <c:v>-5.5788500000000026E-2</c:v>
                </c:pt>
                <c:pt idx="3334">
                  <c:v>-5.5786500000000031E-2</c:v>
                </c:pt>
                <c:pt idx="3335">
                  <c:v>-5.5777500000000035E-2</c:v>
                </c:pt>
                <c:pt idx="3336">
                  <c:v>-5.5766000000000045E-2</c:v>
                </c:pt>
                <c:pt idx="3337">
                  <c:v>-5.5753000000000039E-2</c:v>
                </c:pt>
                <c:pt idx="3338">
                  <c:v>-5.5738000000000044E-2</c:v>
                </c:pt>
                <c:pt idx="3339">
                  <c:v>-5.5717000000000044E-2</c:v>
                </c:pt>
                <c:pt idx="3340">
                  <c:v>-5.570150000000005E-2</c:v>
                </c:pt>
                <c:pt idx="3341">
                  <c:v>-5.5685500000000054E-2</c:v>
                </c:pt>
                <c:pt idx="3342">
                  <c:v>-5.5671000000000047E-2</c:v>
                </c:pt>
                <c:pt idx="3343">
                  <c:v>-5.5652500000000042E-2</c:v>
                </c:pt>
                <c:pt idx="3344">
                  <c:v>-5.5639000000000036E-2</c:v>
                </c:pt>
                <c:pt idx="3345">
                  <c:v>-5.5614000000000031E-2</c:v>
                </c:pt>
                <c:pt idx="3346">
                  <c:v>-5.5597500000000029E-2</c:v>
                </c:pt>
                <c:pt idx="3347">
                  <c:v>-5.5586000000000017E-2</c:v>
                </c:pt>
                <c:pt idx="3348">
                  <c:v>-5.5567500000000027E-2</c:v>
                </c:pt>
                <c:pt idx="3349">
                  <c:v>-5.5556500000000029E-2</c:v>
                </c:pt>
                <c:pt idx="3350">
                  <c:v>-5.5544500000000024E-2</c:v>
                </c:pt>
                <c:pt idx="3351">
                  <c:v>-5.5528500000000029E-2</c:v>
                </c:pt>
                <c:pt idx="3352">
                  <c:v>-5.551250000000002E-2</c:v>
                </c:pt>
                <c:pt idx="3353">
                  <c:v>-5.5504000000000019E-2</c:v>
                </c:pt>
                <c:pt idx="3354">
                  <c:v>-5.5489500000000011E-2</c:v>
                </c:pt>
                <c:pt idx="3355">
                  <c:v>-5.5470500000000013E-2</c:v>
                </c:pt>
                <c:pt idx="3356">
                  <c:v>-5.5456000000000019E-2</c:v>
                </c:pt>
                <c:pt idx="3357">
                  <c:v>-5.5441000000000011E-2</c:v>
                </c:pt>
                <c:pt idx="3358">
                  <c:v>-5.542650000000001E-2</c:v>
                </c:pt>
                <c:pt idx="3359">
                  <c:v>-5.5414000000000012E-2</c:v>
                </c:pt>
                <c:pt idx="3360">
                  <c:v>-5.5399500000000011E-2</c:v>
                </c:pt>
                <c:pt idx="3361">
                  <c:v>-5.5386000000000019E-2</c:v>
                </c:pt>
                <c:pt idx="3362">
                  <c:v>-5.5372000000000011E-2</c:v>
                </c:pt>
                <c:pt idx="3363">
                  <c:v>-5.5359000000000005E-2</c:v>
                </c:pt>
                <c:pt idx="3364">
                  <c:v>-5.5348000000000008E-2</c:v>
                </c:pt>
                <c:pt idx="3365">
                  <c:v>-5.5331499999999999E-2</c:v>
                </c:pt>
                <c:pt idx="3366">
                  <c:v>-5.5320500000000009E-2</c:v>
                </c:pt>
                <c:pt idx="3367">
                  <c:v>-5.5305500000000007E-2</c:v>
                </c:pt>
                <c:pt idx="3368">
                  <c:v>-5.5290000000000006E-2</c:v>
                </c:pt>
                <c:pt idx="3369">
                  <c:v>-5.5275000000000005E-2</c:v>
                </c:pt>
                <c:pt idx="3370">
                  <c:v>-5.5259500000000017E-2</c:v>
                </c:pt>
                <c:pt idx="3371">
                  <c:v>-5.5242500000000014E-2</c:v>
                </c:pt>
                <c:pt idx="3372">
                  <c:v>-5.5230500000000016E-2</c:v>
                </c:pt>
                <c:pt idx="3373">
                  <c:v>-5.5212000000000011E-2</c:v>
                </c:pt>
                <c:pt idx="3374">
                  <c:v>-5.5196500000000003E-2</c:v>
                </c:pt>
                <c:pt idx="3375">
                  <c:v>-5.5180500000000014E-2</c:v>
                </c:pt>
                <c:pt idx="3376">
                  <c:v>-5.517200000000002E-2</c:v>
                </c:pt>
                <c:pt idx="3377">
                  <c:v>-5.5155000000000023E-2</c:v>
                </c:pt>
                <c:pt idx="3378">
                  <c:v>-5.5141000000000023E-2</c:v>
                </c:pt>
                <c:pt idx="3379">
                  <c:v>-5.512400000000002E-2</c:v>
                </c:pt>
                <c:pt idx="3380">
                  <c:v>-5.5107500000000031E-2</c:v>
                </c:pt>
                <c:pt idx="3381">
                  <c:v>-5.5091000000000036E-2</c:v>
                </c:pt>
                <c:pt idx="3382">
                  <c:v>-5.507800000000003E-2</c:v>
                </c:pt>
                <c:pt idx="3383">
                  <c:v>-5.506750000000004E-2</c:v>
                </c:pt>
                <c:pt idx="3384">
                  <c:v>-5.5058000000000031E-2</c:v>
                </c:pt>
                <c:pt idx="3385">
                  <c:v>-5.5046000000000025E-2</c:v>
                </c:pt>
                <c:pt idx="3386">
                  <c:v>-5.5029000000000029E-2</c:v>
                </c:pt>
                <c:pt idx="3387">
                  <c:v>-5.5004000000000025E-2</c:v>
                </c:pt>
                <c:pt idx="3388">
                  <c:v>-5.4988500000000023E-2</c:v>
                </c:pt>
                <c:pt idx="3389">
                  <c:v>-5.4964000000000013E-2</c:v>
                </c:pt>
                <c:pt idx="3390">
                  <c:v>-5.4951000000000014E-2</c:v>
                </c:pt>
                <c:pt idx="3391">
                  <c:v>-5.4931500000000008E-2</c:v>
                </c:pt>
                <c:pt idx="3392">
                  <c:v>-5.4916E-2</c:v>
                </c:pt>
                <c:pt idx="3393">
                  <c:v>-5.4890999999999995E-2</c:v>
                </c:pt>
                <c:pt idx="3394">
                  <c:v>-5.4871499999999997E-2</c:v>
                </c:pt>
                <c:pt idx="3395">
                  <c:v>-5.4853999999999986E-2</c:v>
                </c:pt>
                <c:pt idx="3396">
                  <c:v>-5.4836499999999996E-2</c:v>
                </c:pt>
                <c:pt idx="3397">
                  <c:v>-5.4823999999999991E-2</c:v>
                </c:pt>
                <c:pt idx="3398">
                  <c:v>-5.4806999999999988E-2</c:v>
                </c:pt>
                <c:pt idx="3399">
                  <c:v>-5.4786499999999988E-2</c:v>
                </c:pt>
                <c:pt idx="3400">
                  <c:v>-5.4771E-2</c:v>
                </c:pt>
                <c:pt idx="3401">
                  <c:v>-5.4751000000000001E-2</c:v>
                </c:pt>
                <c:pt idx="3402">
                  <c:v>-5.4738500000000002E-2</c:v>
                </c:pt>
                <c:pt idx="3403">
                  <c:v>-5.4718999999999997E-2</c:v>
                </c:pt>
                <c:pt idx="3404">
                  <c:v>-5.4703999999999996E-2</c:v>
                </c:pt>
                <c:pt idx="3405">
                  <c:v>-5.4695999999999995E-2</c:v>
                </c:pt>
                <c:pt idx="3406">
                  <c:v>-5.468399999999999E-2</c:v>
                </c:pt>
                <c:pt idx="3407">
                  <c:v>-5.4667999999999994E-2</c:v>
                </c:pt>
                <c:pt idx="3408">
                  <c:v>-5.4657999999999991E-2</c:v>
                </c:pt>
                <c:pt idx="3409">
                  <c:v>-5.464299999999999E-2</c:v>
                </c:pt>
                <c:pt idx="3410">
                  <c:v>-5.462599999999998E-2</c:v>
                </c:pt>
                <c:pt idx="3411">
                  <c:v>-5.4607999999999997E-2</c:v>
                </c:pt>
                <c:pt idx="3412">
                  <c:v>-5.4594499999999997E-2</c:v>
                </c:pt>
                <c:pt idx="3413">
                  <c:v>-5.4582999999999979E-2</c:v>
                </c:pt>
                <c:pt idx="3414">
                  <c:v>-5.4564499999999995E-2</c:v>
                </c:pt>
                <c:pt idx="3415">
                  <c:v>-5.4544499999999975E-2</c:v>
                </c:pt>
                <c:pt idx="3416">
                  <c:v>-5.4532499999999991E-2</c:v>
                </c:pt>
                <c:pt idx="3417">
                  <c:v>-5.4511999999999991E-2</c:v>
                </c:pt>
                <c:pt idx="3418">
                  <c:v>-5.4498999999999992E-2</c:v>
                </c:pt>
                <c:pt idx="3419">
                  <c:v>-5.4479999999999994E-2</c:v>
                </c:pt>
                <c:pt idx="3420">
                  <c:v>-5.4452499999999987E-2</c:v>
                </c:pt>
                <c:pt idx="3421">
                  <c:v>-5.4424999999999987E-2</c:v>
                </c:pt>
                <c:pt idx="3422">
                  <c:v>-5.4429000000000005E-2</c:v>
                </c:pt>
                <c:pt idx="3423">
                  <c:v>-5.4410500000000007E-2</c:v>
                </c:pt>
                <c:pt idx="3424">
                  <c:v>-5.4389E-2</c:v>
                </c:pt>
                <c:pt idx="3425">
                  <c:v>-5.4373000000000005E-2</c:v>
                </c:pt>
                <c:pt idx="3426">
                  <c:v>-5.4353999999999993E-2</c:v>
                </c:pt>
                <c:pt idx="3427">
                  <c:v>-5.433650000000001E-2</c:v>
                </c:pt>
                <c:pt idx="3428">
                  <c:v>-5.4313500000000001E-2</c:v>
                </c:pt>
                <c:pt idx="3429">
                  <c:v>-5.4291499999999999E-2</c:v>
                </c:pt>
                <c:pt idx="3430">
                  <c:v>-5.4276000000000019E-2</c:v>
                </c:pt>
                <c:pt idx="3431">
                  <c:v>-5.4258000000000015E-2</c:v>
                </c:pt>
                <c:pt idx="3432">
                  <c:v>-5.42365E-2</c:v>
                </c:pt>
                <c:pt idx="3433">
                  <c:v>-5.4222499999999993E-2</c:v>
                </c:pt>
                <c:pt idx="3434">
                  <c:v>-5.4203499999999988E-2</c:v>
                </c:pt>
                <c:pt idx="3435">
                  <c:v>-5.4182999999999995E-2</c:v>
                </c:pt>
                <c:pt idx="3436">
                  <c:v>-5.4167499999999993E-2</c:v>
                </c:pt>
                <c:pt idx="3437">
                  <c:v>-5.4147999999999995E-2</c:v>
                </c:pt>
                <c:pt idx="3438">
                  <c:v>-5.4132999999999994E-2</c:v>
                </c:pt>
                <c:pt idx="3439">
                  <c:v>-5.4110999999999992E-2</c:v>
                </c:pt>
                <c:pt idx="3440">
                  <c:v>-5.4097500000000007E-2</c:v>
                </c:pt>
                <c:pt idx="3441">
                  <c:v>-5.408650000000001E-2</c:v>
                </c:pt>
                <c:pt idx="3442">
                  <c:v>-5.4074000000000011E-2</c:v>
                </c:pt>
                <c:pt idx="3443">
                  <c:v>-5.4055000000000006E-2</c:v>
                </c:pt>
                <c:pt idx="3444">
                  <c:v>-5.4032000000000018E-2</c:v>
                </c:pt>
                <c:pt idx="3445">
                  <c:v>-5.4014500000000014E-2</c:v>
                </c:pt>
                <c:pt idx="3446">
                  <c:v>-5.3963000000000018E-2</c:v>
                </c:pt>
                <c:pt idx="3447">
                  <c:v>-5.3948000000000017E-2</c:v>
                </c:pt>
                <c:pt idx="3448">
                  <c:v>-5.3930000000000013E-2</c:v>
                </c:pt>
                <c:pt idx="3449">
                  <c:v>-5.3915000000000018E-2</c:v>
                </c:pt>
                <c:pt idx="3450">
                  <c:v>-5.3905000000000002E-2</c:v>
                </c:pt>
                <c:pt idx="3451">
                  <c:v>-5.3883500000000001E-2</c:v>
                </c:pt>
                <c:pt idx="3452">
                  <c:v>-5.3865500000000018E-2</c:v>
                </c:pt>
                <c:pt idx="3453">
                  <c:v>-5.3854500000000007E-2</c:v>
                </c:pt>
                <c:pt idx="3454">
                  <c:v>-5.3839499999999998E-2</c:v>
                </c:pt>
                <c:pt idx="3455">
                  <c:v>-5.3825500000000012E-2</c:v>
                </c:pt>
                <c:pt idx="3456">
                  <c:v>-5.3804000000000005E-2</c:v>
                </c:pt>
                <c:pt idx="3457">
                  <c:v>-5.3783000000000004E-2</c:v>
                </c:pt>
                <c:pt idx="3458">
                  <c:v>-5.3761500000000011E-2</c:v>
                </c:pt>
                <c:pt idx="3459">
                  <c:v>-5.3742500000000006E-2</c:v>
                </c:pt>
                <c:pt idx="3460">
                  <c:v>-5.3718500000000009E-2</c:v>
                </c:pt>
                <c:pt idx="3461">
                  <c:v>-5.369949999999999E-2</c:v>
                </c:pt>
                <c:pt idx="3462">
                  <c:v>-5.3675499999999994E-2</c:v>
                </c:pt>
                <c:pt idx="3463">
                  <c:v>-5.3652499999999999E-2</c:v>
                </c:pt>
                <c:pt idx="3464">
                  <c:v>-5.3628999999999989E-2</c:v>
                </c:pt>
                <c:pt idx="3465">
                  <c:v>-5.3609000000000011E-2</c:v>
                </c:pt>
                <c:pt idx="3466">
                  <c:v>-5.3583000000000006E-2</c:v>
                </c:pt>
                <c:pt idx="3467">
                  <c:v>-5.3558500000000009E-2</c:v>
                </c:pt>
                <c:pt idx="3468">
                  <c:v>-5.3530500000000009E-2</c:v>
                </c:pt>
                <c:pt idx="3469">
                  <c:v>-5.3514500000000007E-2</c:v>
                </c:pt>
                <c:pt idx="3470">
                  <c:v>-5.3492000000000012E-2</c:v>
                </c:pt>
                <c:pt idx="3471">
                  <c:v>-5.3471500000000012E-2</c:v>
                </c:pt>
                <c:pt idx="3472">
                  <c:v>-5.3452E-2</c:v>
                </c:pt>
                <c:pt idx="3473">
                  <c:v>-5.3436999999999998E-2</c:v>
                </c:pt>
                <c:pt idx="3474">
                  <c:v>-5.3416499999999999E-2</c:v>
                </c:pt>
                <c:pt idx="3475">
                  <c:v>-5.3395999999999999E-2</c:v>
                </c:pt>
                <c:pt idx="3476">
                  <c:v>-5.3381499999999998E-2</c:v>
                </c:pt>
                <c:pt idx="3477">
                  <c:v>-5.3365499999999989E-2</c:v>
                </c:pt>
                <c:pt idx="3478">
                  <c:v>-5.3341499999999993E-2</c:v>
                </c:pt>
                <c:pt idx="3479">
                  <c:v>-5.3324999999999997E-2</c:v>
                </c:pt>
                <c:pt idx="3480">
                  <c:v>-5.330399999999999E-2</c:v>
                </c:pt>
                <c:pt idx="3481">
                  <c:v>-5.3282499999999983E-2</c:v>
                </c:pt>
                <c:pt idx="3482">
                  <c:v>-5.3260999999999982E-2</c:v>
                </c:pt>
                <c:pt idx="3483">
                  <c:v>-5.324099999999999E-2</c:v>
                </c:pt>
                <c:pt idx="3484">
                  <c:v>-5.3216499999999979E-2</c:v>
                </c:pt>
                <c:pt idx="3485">
                  <c:v>-5.3197499999999981E-2</c:v>
                </c:pt>
                <c:pt idx="3486">
                  <c:v>-5.3187999999999978E-2</c:v>
                </c:pt>
                <c:pt idx="3487">
                  <c:v>-5.3176999999999988E-2</c:v>
                </c:pt>
                <c:pt idx="3488">
                  <c:v>-5.3160499999999972E-2</c:v>
                </c:pt>
                <c:pt idx="3489">
                  <c:v>-5.3145999999999978E-2</c:v>
                </c:pt>
                <c:pt idx="3490">
                  <c:v>-5.3129499999999982E-2</c:v>
                </c:pt>
                <c:pt idx="3491">
                  <c:v>-5.3117999999999978E-2</c:v>
                </c:pt>
                <c:pt idx="3492">
                  <c:v>-5.3106499999999973E-2</c:v>
                </c:pt>
                <c:pt idx="3493">
                  <c:v>-5.3103999999999971E-2</c:v>
                </c:pt>
                <c:pt idx="3494">
                  <c:v>-5.3085999999999967E-2</c:v>
                </c:pt>
                <c:pt idx="3495">
                  <c:v>-5.307599999999997E-2</c:v>
                </c:pt>
                <c:pt idx="3496">
                  <c:v>-5.3066499999999968E-2</c:v>
                </c:pt>
                <c:pt idx="3497">
                  <c:v>-5.3062499999999971E-2</c:v>
                </c:pt>
                <c:pt idx="3498">
                  <c:v>-5.3059499999999968E-2</c:v>
                </c:pt>
                <c:pt idx="3499">
                  <c:v>-5.3049999999999958E-2</c:v>
                </c:pt>
                <c:pt idx="3500">
                  <c:v>-5.3044499999999967E-2</c:v>
                </c:pt>
                <c:pt idx="3501">
                  <c:v>-5.3035999999999958E-2</c:v>
                </c:pt>
                <c:pt idx="3502">
                  <c:v>-5.3031499999999968E-2</c:v>
                </c:pt>
                <c:pt idx="3503">
                  <c:v>-5.3029499999999972E-2</c:v>
                </c:pt>
                <c:pt idx="3504">
                  <c:v>-5.302749999999997E-2</c:v>
                </c:pt>
                <c:pt idx="3505">
                  <c:v>-5.3017499999999974E-2</c:v>
                </c:pt>
                <c:pt idx="3506">
                  <c:v>-5.3013499999999977E-2</c:v>
                </c:pt>
                <c:pt idx="3507">
                  <c:v>-5.3004499999999982E-2</c:v>
                </c:pt>
                <c:pt idx="3508">
                  <c:v>-5.299649999999996E-2</c:v>
                </c:pt>
                <c:pt idx="3509">
                  <c:v>-5.298899999999996E-2</c:v>
                </c:pt>
                <c:pt idx="3510">
                  <c:v>-5.2976499999999961E-2</c:v>
                </c:pt>
                <c:pt idx="3511">
                  <c:v>-5.2965999999999978E-2</c:v>
                </c:pt>
                <c:pt idx="3512">
                  <c:v>-5.2953999999999973E-2</c:v>
                </c:pt>
                <c:pt idx="3513">
                  <c:v>-5.2938499999999972E-2</c:v>
                </c:pt>
                <c:pt idx="3514">
                  <c:v>-5.2930499999999971E-2</c:v>
                </c:pt>
                <c:pt idx="3515">
                  <c:v>-5.2927499999999961E-2</c:v>
                </c:pt>
                <c:pt idx="3516">
                  <c:v>-5.2917499999999958E-2</c:v>
                </c:pt>
                <c:pt idx="3517">
                  <c:v>-5.2914499999999955E-2</c:v>
                </c:pt>
                <c:pt idx="3518">
                  <c:v>-5.2908499999999956E-2</c:v>
                </c:pt>
                <c:pt idx="3519">
                  <c:v>-5.2895499999999943E-2</c:v>
                </c:pt>
                <c:pt idx="3520">
                  <c:v>-5.2890499999999931E-2</c:v>
                </c:pt>
                <c:pt idx="3521">
                  <c:v>-5.2872999999999948E-2</c:v>
                </c:pt>
                <c:pt idx="3522">
                  <c:v>-5.2863499999999945E-2</c:v>
                </c:pt>
                <c:pt idx="3523">
                  <c:v>-5.2852499999999962E-2</c:v>
                </c:pt>
                <c:pt idx="3524">
                  <c:v>-5.2837499999999961E-2</c:v>
                </c:pt>
                <c:pt idx="3525">
                  <c:v>-5.2827499999999958E-2</c:v>
                </c:pt>
                <c:pt idx="3526">
                  <c:v>-5.281549999999996E-2</c:v>
                </c:pt>
                <c:pt idx="3527">
                  <c:v>-5.2805499999999957E-2</c:v>
                </c:pt>
                <c:pt idx="3528">
                  <c:v>-5.2796999999999948E-2</c:v>
                </c:pt>
                <c:pt idx="3529">
                  <c:v>-5.2789999999999948E-2</c:v>
                </c:pt>
                <c:pt idx="3530">
                  <c:v>-5.2776999999999956E-2</c:v>
                </c:pt>
                <c:pt idx="3531">
                  <c:v>-5.2771499999999964E-2</c:v>
                </c:pt>
                <c:pt idx="3532">
                  <c:v>-5.2764999999999958E-2</c:v>
                </c:pt>
                <c:pt idx="3533">
                  <c:v>-5.2755499999999962E-2</c:v>
                </c:pt>
                <c:pt idx="3534">
                  <c:v>-5.2741999999999963E-2</c:v>
                </c:pt>
                <c:pt idx="3535">
                  <c:v>-5.2729499999999957E-2</c:v>
                </c:pt>
                <c:pt idx="3536">
                  <c:v>-5.2729999999999964E-2</c:v>
                </c:pt>
                <c:pt idx="3537">
                  <c:v>-5.2722499999999964E-2</c:v>
                </c:pt>
                <c:pt idx="3538">
                  <c:v>-5.2721499999999963E-2</c:v>
                </c:pt>
                <c:pt idx="3539">
                  <c:v>-5.2722499999999971E-2</c:v>
                </c:pt>
                <c:pt idx="3540">
                  <c:v>-5.272149999999997E-2</c:v>
                </c:pt>
                <c:pt idx="3541">
                  <c:v>-5.271899999999996E-2</c:v>
                </c:pt>
                <c:pt idx="3542">
                  <c:v>-5.2708499999999964E-2</c:v>
                </c:pt>
                <c:pt idx="3543">
                  <c:v>-5.2711499999999967E-2</c:v>
                </c:pt>
                <c:pt idx="3544">
                  <c:v>-5.2704499999999974E-2</c:v>
                </c:pt>
                <c:pt idx="3545">
                  <c:v>-5.2704499999999974E-2</c:v>
                </c:pt>
                <c:pt idx="3546">
                  <c:v>-5.2704499999999974E-2</c:v>
                </c:pt>
                <c:pt idx="3547">
                  <c:v>-5.2702499999999972E-2</c:v>
                </c:pt>
                <c:pt idx="3548">
                  <c:v>-5.2696499999999979E-2</c:v>
                </c:pt>
                <c:pt idx="3549">
                  <c:v>-5.2689499999999972E-2</c:v>
                </c:pt>
                <c:pt idx="3550">
                  <c:v>-5.2687999999999978E-2</c:v>
                </c:pt>
                <c:pt idx="3551">
                  <c:v>-5.2684999999999968E-2</c:v>
                </c:pt>
                <c:pt idx="3552">
                  <c:v>-5.2681999999999965E-2</c:v>
                </c:pt>
                <c:pt idx="3553">
                  <c:v>-5.266949999999998E-2</c:v>
                </c:pt>
                <c:pt idx="3554">
                  <c:v>-5.2660999999999979E-2</c:v>
                </c:pt>
                <c:pt idx="3555">
                  <c:v>-5.2660999999999979E-2</c:v>
                </c:pt>
                <c:pt idx="3556">
                  <c:v>-5.2653499999999978E-2</c:v>
                </c:pt>
                <c:pt idx="3557">
                  <c:v>-5.2646999999999979E-2</c:v>
                </c:pt>
                <c:pt idx="3558">
                  <c:v>-5.2645499999999984E-2</c:v>
                </c:pt>
                <c:pt idx="3559">
                  <c:v>-5.2638999999999977E-2</c:v>
                </c:pt>
                <c:pt idx="3560">
                  <c:v>-5.263449999999998E-2</c:v>
                </c:pt>
                <c:pt idx="3561">
                  <c:v>-5.2626999999999986E-2</c:v>
                </c:pt>
                <c:pt idx="3562">
                  <c:v>-5.2617999999999984E-2</c:v>
                </c:pt>
                <c:pt idx="3563">
                  <c:v>-5.2605999999999993E-2</c:v>
                </c:pt>
                <c:pt idx="3564">
                  <c:v>-5.2592999999999994E-2</c:v>
                </c:pt>
                <c:pt idx="3565">
                  <c:v>-5.2588999999999997E-2</c:v>
                </c:pt>
                <c:pt idx="3566">
                  <c:v>-5.2580000000000002E-2</c:v>
                </c:pt>
                <c:pt idx="3567">
                  <c:v>-5.2572500000000008E-2</c:v>
                </c:pt>
                <c:pt idx="3568">
                  <c:v>-5.2566000000000009E-2</c:v>
                </c:pt>
                <c:pt idx="3569">
                  <c:v>-5.2552000000000022E-2</c:v>
                </c:pt>
                <c:pt idx="3570">
                  <c:v>-5.2543000000000006E-2</c:v>
                </c:pt>
                <c:pt idx="3571">
                  <c:v>-5.2532500000000003E-2</c:v>
                </c:pt>
                <c:pt idx="3572">
                  <c:v>-5.2524500000000016E-2</c:v>
                </c:pt>
                <c:pt idx="3573">
                  <c:v>-5.2520000000000018E-2</c:v>
                </c:pt>
                <c:pt idx="3574">
                  <c:v>-5.2510000000000022E-2</c:v>
                </c:pt>
                <c:pt idx="3575">
                  <c:v>-5.250150000000002E-2</c:v>
                </c:pt>
                <c:pt idx="3576">
                  <c:v>-5.2491500000000017E-2</c:v>
                </c:pt>
                <c:pt idx="3577">
                  <c:v>-5.2475000000000022E-2</c:v>
                </c:pt>
                <c:pt idx="3578">
                  <c:v>-5.2467500000000021E-2</c:v>
                </c:pt>
                <c:pt idx="3579">
                  <c:v>-5.2457000000000018E-2</c:v>
                </c:pt>
                <c:pt idx="3580">
                  <c:v>-5.2454500000000015E-2</c:v>
                </c:pt>
                <c:pt idx="3581">
                  <c:v>-5.2447000000000014E-2</c:v>
                </c:pt>
                <c:pt idx="3582">
                  <c:v>-5.2447000000000014E-2</c:v>
                </c:pt>
                <c:pt idx="3583">
                  <c:v>-5.2441000000000022E-2</c:v>
                </c:pt>
                <c:pt idx="3584">
                  <c:v>-5.2427500000000009E-2</c:v>
                </c:pt>
                <c:pt idx="3585">
                  <c:v>-5.2423000000000011E-2</c:v>
                </c:pt>
                <c:pt idx="3586">
                  <c:v>-5.2420999999999995E-2</c:v>
                </c:pt>
                <c:pt idx="3587">
                  <c:v>-5.2413499999999995E-2</c:v>
                </c:pt>
                <c:pt idx="3588">
                  <c:v>-5.2414499999999996E-2</c:v>
                </c:pt>
                <c:pt idx="3589">
                  <c:v>-5.2413500000000009E-2</c:v>
                </c:pt>
                <c:pt idx="3590">
                  <c:v>-5.2409999999999984E-2</c:v>
                </c:pt>
                <c:pt idx="3591">
                  <c:v>-5.2421999999999989E-2</c:v>
                </c:pt>
                <c:pt idx="3592">
                  <c:v>-5.2409999999999977E-2</c:v>
                </c:pt>
                <c:pt idx="3593">
                  <c:v>-5.2407499999999982E-2</c:v>
                </c:pt>
                <c:pt idx="3594">
                  <c:v>-5.2405499999999987E-2</c:v>
                </c:pt>
                <c:pt idx="3595">
                  <c:v>-5.2397499999999993E-2</c:v>
                </c:pt>
                <c:pt idx="3596">
                  <c:v>-5.2390499999999986E-2</c:v>
                </c:pt>
                <c:pt idx="3597">
                  <c:v>-5.2377999999999994E-2</c:v>
                </c:pt>
                <c:pt idx="3598">
                  <c:v>-5.2369499999999992E-2</c:v>
                </c:pt>
                <c:pt idx="3599">
                  <c:v>-5.2362999999999993E-2</c:v>
                </c:pt>
                <c:pt idx="3600">
                  <c:v>-5.2351500000000002E-2</c:v>
                </c:pt>
                <c:pt idx="3601">
                  <c:v>-5.2343000000000001E-2</c:v>
                </c:pt>
                <c:pt idx="3602">
                  <c:v>-5.2352499999999996E-2</c:v>
                </c:pt>
                <c:pt idx="3603">
                  <c:v>-5.2354999999999992E-2</c:v>
                </c:pt>
                <c:pt idx="3604">
                  <c:v>-5.2354499999999991E-2</c:v>
                </c:pt>
                <c:pt idx="3605">
                  <c:v>-5.2347499999999991E-2</c:v>
                </c:pt>
                <c:pt idx="3606">
                  <c:v>-5.2342499999999993E-2</c:v>
                </c:pt>
                <c:pt idx="3607">
                  <c:v>-5.2343499999999994E-2</c:v>
                </c:pt>
                <c:pt idx="3608">
                  <c:v>-5.2336999999999988E-2</c:v>
                </c:pt>
                <c:pt idx="3609">
                  <c:v>-5.2331499999999996E-2</c:v>
                </c:pt>
                <c:pt idx="3610">
                  <c:v>-5.2332000000000004E-2</c:v>
                </c:pt>
                <c:pt idx="3611">
                  <c:v>-5.2337999999999996E-2</c:v>
                </c:pt>
                <c:pt idx="3612">
                  <c:v>-5.2334999999999986E-2</c:v>
                </c:pt>
                <c:pt idx="3613">
                  <c:v>-5.2330499999999988E-2</c:v>
                </c:pt>
                <c:pt idx="3614">
                  <c:v>-5.2341499999999985E-2</c:v>
                </c:pt>
                <c:pt idx="3615">
                  <c:v>-5.2341499999999985E-2</c:v>
                </c:pt>
                <c:pt idx="3616">
                  <c:v>-5.2337999999999989E-2</c:v>
                </c:pt>
                <c:pt idx="3617">
                  <c:v>-5.2333999999999985E-2</c:v>
                </c:pt>
                <c:pt idx="3618">
                  <c:v>-5.2331999999999976E-2</c:v>
                </c:pt>
                <c:pt idx="3619">
                  <c:v>-5.2358999999999982E-2</c:v>
                </c:pt>
                <c:pt idx="3620">
                  <c:v>-5.235699999999998E-2</c:v>
                </c:pt>
                <c:pt idx="3621">
                  <c:v>-5.2361499999999978E-2</c:v>
                </c:pt>
                <c:pt idx="3622">
                  <c:v>-5.2362999999999979E-2</c:v>
                </c:pt>
                <c:pt idx="3623">
                  <c:v>-5.2360999999999977E-2</c:v>
                </c:pt>
                <c:pt idx="3624">
                  <c:v>-5.2362999999999979E-2</c:v>
                </c:pt>
                <c:pt idx="3625">
                  <c:v>-5.2369999999999986E-2</c:v>
                </c:pt>
                <c:pt idx="3626">
                  <c:v>-5.2371999999999981E-2</c:v>
                </c:pt>
                <c:pt idx="3627">
                  <c:v>-5.2373499999999976E-2</c:v>
                </c:pt>
                <c:pt idx="3628">
                  <c:v>-5.236349999999998E-2</c:v>
                </c:pt>
                <c:pt idx="3629">
                  <c:v>-5.2368999999999985E-2</c:v>
                </c:pt>
                <c:pt idx="3630">
                  <c:v>-5.2365999999999982E-2</c:v>
                </c:pt>
                <c:pt idx="3631">
                  <c:v>-5.2365999999999996E-2</c:v>
                </c:pt>
                <c:pt idx="3632">
                  <c:v>-5.2371999999999988E-2</c:v>
                </c:pt>
                <c:pt idx="3633">
                  <c:v>-5.2371499999999994E-2</c:v>
                </c:pt>
                <c:pt idx="3634">
                  <c:v>-5.2378000000000001E-2</c:v>
                </c:pt>
                <c:pt idx="3635">
                  <c:v>-5.2389500000000006E-2</c:v>
                </c:pt>
                <c:pt idx="3636">
                  <c:v>-5.2399000000000015E-2</c:v>
                </c:pt>
                <c:pt idx="3637">
                  <c:v>-5.2413500000000009E-2</c:v>
                </c:pt>
                <c:pt idx="3638">
                  <c:v>-5.241450000000001E-2</c:v>
                </c:pt>
                <c:pt idx="3639">
                  <c:v>-5.2423500000000012E-2</c:v>
                </c:pt>
                <c:pt idx="3640">
                  <c:v>-5.2424500000000013E-2</c:v>
                </c:pt>
                <c:pt idx="3641">
                  <c:v>-5.2442000000000009E-2</c:v>
                </c:pt>
                <c:pt idx="3642">
                  <c:v>-5.2445000000000006E-2</c:v>
                </c:pt>
                <c:pt idx="3643">
                  <c:v>-5.2459000000000006E-2</c:v>
                </c:pt>
                <c:pt idx="3644">
                  <c:v>-5.2465499999999998E-2</c:v>
                </c:pt>
                <c:pt idx="3645">
                  <c:v>-5.2470500000000003E-2</c:v>
                </c:pt>
                <c:pt idx="3646">
                  <c:v>-5.2500999999999999E-2</c:v>
                </c:pt>
                <c:pt idx="3647">
                  <c:v>-5.2502499999999994E-2</c:v>
                </c:pt>
                <c:pt idx="3648">
                  <c:v>-5.2508499999999986E-2</c:v>
                </c:pt>
                <c:pt idx="3649">
                  <c:v>-5.2507499999999992E-2</c:v>
                </c:pt>
                <c:pt idx="3650">
                  <c:v>-5.2507999999999978E-2</c:v>
                </c:pt>
                <c:pt idx="3651">
                  <c:v>-5.2524999999999995E-2</c:v>
                </c:pt>
                <c:pt idx="3652">
                  <c:v>-5.252699999999999E-2</c:v>
                </c:pt>
                <c:pt idx="3653">
                  <c:v>-5.2524499999999988E-2</c:v>
                </c:pt>
                <c:pt idx="3654">
                  <c:v>-5.2531000000000001E-2</c:v>
                </c:pt>
                <c:pt idx="3655">
                  <c:v>-5.2506500000000005E-2</c:v>
                </c:pt>
                <c:pt idx="3656">
                  <c:v>-5.2514999999999999E-2</c:v>
                </c:pt>
                <c:pt idx="3657">
                  <c:v>-5.2521000000000005E-2</c:v>
                </c:pt>
                <c:pt idx="3658">
                  <c:v>-5.2528499999999999E-2</c:v>
                </c:pt>
                <c:pt idx="3659">
                  <c:v>-5.2509500000000008E-2</c:v>
                </c:pt>
                <c:pt idx="3660">
                  <c:v>-5.251200000000001E-2</c:v>
                </c:pt>
                <c:pt idx="3661">
                  <c:v>-5.2528000000000005E-2</c:v>
                </c:pt>
                <c:pt idx="3662">
                  <c:v>-5.2516000000000007E-2</c:v>
                </c:pt>
                <c:pt idx="3663">
                  <c:v>-5.2509000000000007E-2</c:v>
                </c:pt>
                <c:pt idx="3664">
                  <c:v>-5.2515000000000006E-2</c:v>
                </c:pt>
                <c:pt idx="3665">
                  <c:v>-5.2524500000000016E-2</c:v>
                </c:pt>
                <c:pt idx="3666">
                  <c:v>-5.2530500000000015E-2</c:v>
                </c:pt>
                <c:pt idx="3667">
                  <c:v>-5.2532000000000016E-2</c:v>
                </c:pt>
                <c:pt idx="3668">
                  <c:v>-5.2539000000000009E-2</c:v>
                </c:pt>
                <c:pt idx="3669">
                  <c:v>-5.2537500000000001E-2</c:v>
                </c:pt>
                <c:pt idx="3670">
                  <c:v>-5.2539000000000009E-2</c:v>
                </c:pt>
                <c:pt idx="3671">
                  <c:v>-5.2536000000000006E-2</c:v>
                </c:pt>
                <c:pt idx="3672">
                  <c:v>-5.2541500000000012E-2</c:v>
                </c:pt>
                <c:pt idx="3673">
                  <c:v>-5.2537500000000001E-2</c:v>
                </c:pt>
                <c:pt idx="3674">
                  <c:v>-5.2541499999999998E-2</c:v>
                </c:pt>
                <c:pt idx="3675">
                  <c:v>-5.2570499999999992E-2</c:v>
                </c:pt>
                <c:pt idx="3676">
                  <c:v>-5.2555000000000004E-2</c:v>
                </c:pt>
                <c:pt idx="3677">
                  <c:v>-5.25575E-2</c:v>
                </c:pt>
                <c:pt idx="3678">
                  <c:v>-5.2568000000000004E-2</c:v>
                </c:pt>
                <c:pt idx="3679">
                  <c:v>-5.2572000000000001E-2</c:v>
                </c:pt>
                <c:pt idx="3680">
                  <c:v>-5.2578999999999994E-2</c:v>
                </c:pt>
                <c:pt idx="3681">
                  <c:v>-5.2592999999999994E-2</c:v>
                </c:pt>
                <c:pt idx="3682">
                  <c:v>-5.2592999999999987E-2</c:v>
                </c:pt>
                <c:pt idx="3683">
                  <c:v>-5.2604999999999985E-2</c:v>
                </c:pt>
                <c:pt idx="3684">
                  <c:v>-5.2618999999999992E-2</c:v>
                </c:pt>
                <c:pt idx="3685">
                  <c:v>-5.2619999999999993E-2</c:v>
                </c:pt>
                <c:pt idx="3686">
                  <c:v>-5.2617500000000005E-2</c:v>
                </c:pt>
                <c:pt idx="3687">
                  <c:v>-5.2640999999999993E-2</c:v>
                </c:pt>
                <c:pt idx="3688">
                  <c:v>-5.264449999999999E-2</c:v>
                </c:pt>
                <c:pt idx="3689">
                  <c:v>-5.2645499999999998E-2</c:v>
                </c:pt>
                <c:pt idx="3690">
                  <c:v>-5.264499999999999E-2</c:v>
                </c:pt>
                <c:pt idx="3691">
                  <c:v>-5.2646999999999992E-2</c:v>
                </c:pt>
                <c:pt idx="3692">
                  <c:v>-5.2649499999999995E-2</c:v>
                </c:pt>
                <c:pt idx="3693">
                  <c:v>-5.2648500000000001E-2</c:v>
                </c:pt>
                <c:pt idx="3694">
                  <c:v>-5.26475E-2</c:v>
                </c:pt>
                <c:pt idx="3695">
                  <c:v>-5.2646000000000005E-2</c:v>
                </c:pt>
                <c:pt idx="3696">
                  <c:v>-5.2648000000000007E-2</c:v>
                </c:pt>
                <c:pt idx="3697">
                  <c:v>-5.2634500000000015E-2</c:v>
                </c:pt>
                <c:pt idx="3698">
                  <c:v>-5.2642000000000015E-2</c:v>
                </c:pt>
                <c:pt idx="3699">
                  <c:v>-5.2623500000000017E-2</c:v>
                </c:pt>
                <c:pt idx="3700">
                  <c:v>-5.2634500000000022E-2</c:v>
                </c:pt>
                <c:pt idx="3701">
                  <c:v>-5.264700000000002E-2</c:v>
                </c:pt>
                <c:pt idx="3702">
                  <c:v>-5.2657500000000024E-2</c:v>
                </c:pt>
                <c:pt idx="3703">
                  <c:v>-5.2664500000000017E-2</c:v>
                </c:pt>
                <c:pt idx="3704">
                  <c:v>-5.266750000000002E-2</c:v>
                </c:pt>
                <c:pt idx="3705">
                  <c:v>-5.2687000000000019E-2</c:v>
                </c:pt>
                <c:pt idx="3706">
                  <c:v>-5.2699500000000003E-2</c:v>
                </c:pt>
                <c:pt idx="3707">
                  <c:v>-5.2714500000000004E-2</c:v>
                </c:pt>
                <c:pt idx="3708">
                  <c:v>-5.2725000000000001E-2</c:v>
                </c:pt>
                <c:pt idx="3709">
                  <c:v>-5.2740000000000002E-2</c:v>
                </c:pt>
                <c:pt idx="3710">
                  <c:v>-5.2802999999999996E-2</c:v>
                </c:pt>
                <c:pt idx="3711">
                  <c:v>-5.2817999999999997E-2</c:v>
                </c:pt>
                <c:pt idx="3712">
                  <c:v>-5.2845500000000004E-2</c:v>
                </c:pt>
                <c:pt idx="3713">
                  <c:v>-5.28555E-2</c:v>
                </c:pt>
                <c:pt idx="3714">
                  <c:v>-5.2875500000000006E-2</c:v>
                </c:pt>
                <c:pt idx="3715">
                  <c:v>-5.2892000000000008E-2</c:v>
                </c:pt>
                <c:pt idx="3716">
                  <c:v>-5.2915000000000004E-2</c:v>
                </c:pt>
                <c:pt idx="3717">
                  <c:v>-5.2943500000000004E-2</c:v>
                </c:pt>
                <c:pt idx="3718">
                  <c:v>-5.2981000000000007E-2</c:v>
                </c:pt>
                <c:pt idx="3719">
                  <c:v>-5.3007499999999992E-2</c:v>
                </c:pt>
                <c:pt idx="3720">
                  <c:v>-5.3042999999999993E-2</c:v>
                </c:pt>
                <c:pt idx="3721">
                  <c:v>-5.3062000000000005E-2</c:v>
                </c:pt>
                <c:pt idx="3722">
                  <c:v>-5.3087000000000016E-2</c:v>
                </c:pt>
                <c:pt idx="3723">
                  <c:v>-5.3113500000000015E-2</c:v>
                </c:pt>
                <c:pt idx="3724">
                  <c:v>-5.3146000000000013E-2</c:v>
                </c:pt>
                <c:pt idx="3725">
                  <c:v>-5.3172500000000011E-2</c:v>
                </c:pt>
                <c:pt idx="3726">
                  <c:v>-5.3194000000000019E-2</c:v>
                </c:pt>
                <c:pt idx="3727">
                  <c:v>-5.3216500000000021E-2</c:v>
                </c:pt>
                <c:pt idx="3728">
                  <c:v>-5.3238000000000021E-2</c:v>
                </c:pt>
                <c:pt idx="3729">
                  <c:v>-5.3256000000000026E-2</c:v>
                </c:pt>
                <c:pt idx="3730">
                  <c:v>-5.3270000000000019E-2</c:v>
                </c:pt>
                <c:pt idx="3731">
                  <c:v>-5.333050000000001E-2</c:v>
                </c:pt>
                <c:pt idx="3732">
                  <c:v>-5.3355500000000014E-2</c:v>
                </c:pt>
                <c:pt idx="3733">
                  <c:v>-5.3390000000000021E-2</c:v>
                </c:pt>
                <c:pt idx="3734">
                  <c:v>-5.3412000000000022E-2</c:v>
                </c:pt>
                <c:pt idx="3735">
                  <c:v>-5.3435000000000017E-2</c:v>
                </c:pt>
                <c:pt idx="3736">
                  <c:v>-5.3449500000000018E-2</c:v>
                </c:pt>
                <c:pt idx="3737">
                  <c:v>-5.3468500000000023E-2</c:v>
                </c:pt>
                <c:pt idx="3738">
                  <c:v>-5.3491000000000025E-2</c:v>
                </c:pt>
                <c:pt idx="3739">
                  <c:v>-5.3506500000000033E-2</c:v>
                </c:pt>
                <c:pt idx="3740">
                  <c:v>-5.352800000000002E-2</c:v>
                </c:pt>
                <c:pt idx="3741">
                  <c:v>-5.3544000000000015E-2</c:v>
                </c:pt>
                <c:pt idx="3742">
                  <c:v>-5.3537000000000015E-2</c:v>
                </c:pt>
                <c:pt idx="3743">
                  <c:v>-5.3555000000000019E-2</c:v>
                </c:pt>
                <c:pt idx="3744">
                  <c:v>-5.3568000000000025E-2</c:v>
                </c:pt>
                <c:pt idx="3745">
                  <c:v>-5.3584000000000014E-2</c:v>
                </c:pt>
                <c:pt idx="3746">
                  <c:v>-5.3586000000000009E-2</c:v>
                </c:pt>
                <c:pt idx="3747">
                  <c:v>-5.3598500000000007E-2</c:v>
                </c:pt>
                <c:pt idx="3748">
                  <c:v>-5.3615000000000003E-2</c:v>
                </c:pt>
                <c:pt idx="3749">
                  <c:v>-5.3630000000000004E-2</c:v>
                </c:pt>
                <c:pt idx="3750">
                  <c:v>-5.364300000000001E-2</c:v>
                </c:pt>
                <c:pt idx="3751">
                  <c:v>-5.3658000000000011E-2</c:v>
                </c:pt>
                <c:pt idx="3752">
                  <c:v>-5.3677999999999997E-2</c:v>
                </c:pt>
                <c:pt idx="3753">
                  <c:v>-5.3697499999999995E-2</c:v>
                </c:pt>
                <c:pt idx="3754">
                  <c:v>-5.3717500000000001E-2</c:v>
                </c:pt>
                <c:pt idx="3755">
                  <c:v>-5.3732000000000009E-2</c:v>
                </c:pt>
                <c:pt idx="3756">
                  <c:v>-5.375700000000002E-2</c:v>
                </c:pt>
                <c:pt idx="3757">
                  <c:v>-5.3790500000000012E-2</c:v>
                </c:pt>
                <c:pt idx="3758">
                  <c:v>-5.3811000000000012E-2</c:v>
                </c:pt>
                <c:pt idx="3759">
                  <c:v>-5.3842000000000008E-2</c:v>
                </c:pt>
                <c:pt idx="3760">
                  <c:v>-5.3860499999999999E-2</c:v>
                </c:pt>
                <c:pt idx="3761">
                  <c:v>-5.3878500000000003E-2</c:v>
                </c:pt>
                <c:pt idx="3762">
                  <c:v>-5.3921000000000004E-2</c:v>
                </c:pt>
                <c:pt idx="3763">
                  <c:v>-5.3954000000000002E-2</c:v>
                </c:pt>
                <c:pt idx="3764">
                  <c:v>-5.3987000000000007E-2</c:v>
                </c:pt>
                <c:pt idx="3765">
                  <c:v>-5.4022000000000008E-2</c:v>
                </c:pt>
                <c:pt idx="3766">
                  <c:v>-5.40425E-2</c:v>
                </c:pt>
                <c:pt idx="3767">
                  <c:v>-5.4080500000000004E-2</c:v>
                </c:pt>
                <c:pt idx="3768">
                  <c:v>-5.4097000000000006E-2</c:v>
                </c:pt>
                <c:pt idx="3769">
                  <c:v>-5.4123000000000018E-2</c:v>
                </c:pt>
                <c:pt idx="3770">
                  <c:v>-5.4153500000000007E-2</c:v>
                </c:pt>
                <c:pt idx="3771">
                  <c:v>-5.4194500000000013E-2</c:v>
                </c:pt>
                <c:pt idx="3772">
                  <c:v>-5.4221000000000012E-2</c:v>
                </c:pt>
                <c:pt idx="3773">
                  <c:v>-5.4243000000000013E-2</c:v>
                </c:pt>
                <c:pt idx="3774">
                  <c:v>-5.4277500000000013E-2</c:v>
                </c:pt>
                <c:pt idx="3775">
                  <c:v>-5.4302000000000031E-2</c:v>
                </c:pt>
                <c:pt idx="3776">
                  <c:v>-5.430500000000002E-2</c:v>
                </c:pt>
                <c:pt idx="3777">
                  <c:v>-5.4335000000000022E-2</c:v>
                </c:pt>
                <c:pt idx="3778">
                  <c:v>-5.4359500000000026E-2</c:v>
                </c:pt>
                <c:pt idx="3779">
                  <c:v>-5.4397500000000029E-2</c:v>
                </c:pt>
                <c:pt idx="3780">
                  <c:v>-5.441250000000003E-2</c:v>
                </c:pt>
                <c:pt idx="3781">
                  <c:v>-5.4461500000000038E-2</c:v>
                </c:pt>
                <c:pt idx="3782">
                  <c:v>-5.4467500000000044E-2</c:v>
                </c:pt>
                <c:pt idx="3783">
                  <c:v>-5.4484000000000039E-2</c:v>
                </c:pt>
                <c:pt idx="3784">
                  <c:v>-5.4511000000000039E-2</c:v>
                </c:pt>
                <c:pt idx="3785">
                  <c:v>-5.4534500000000027E-2</c:v>
                </c:pt>
                <c:pt idx="3786">
                  <c:v>-5.454400000000003E-2</c:v>
                </c:pt>
                <c:pt idx="3787">
                  <c:v>-5.455750000000003E-2</c:v>
                </c:pt>
                <c:pt idx="3788">
                  <c:v>-5.4564000000000029E-2</c:v>
                </c:pt>
                <c:pt idx="3789">
                  <c:v>-5.457200000000003E-2</c:v>
                </c:pt>
                <c:pt idx="3790">
                  <c:v>-5.4555500000000021E-2</c:v>
                </c:pt>
                <c:pt idx="3791">
                  <c:v>-5.4553000000000032E-2</c:v>
                </c:pt>
                <c:pt idx="3792">
                  <c:v>-5.4581000000000025E-2</c:v>
                </c:pt>
                <c:pt idx="3793">
                  <c:v>-5.4590500000000021E-2</c:v>
                </c:pt>
                <c:pt idx="3794">
                  <c:v>-5.4597000000000027E-2</c:v>
                </c:pt>
                <c:pt idx="3795">
                  <c:v>-5.4614500000000017E-2</c:v>
                </c:pt>
                <c:pt idx="3796">
                  <c:v>-5.4622500000000025E-2</c:v>
                </c:pt>
                <c:pt idx="3797">
                  <c:v>-5.463400000000003E-2</c:v>
                </c:pt>
                <c:pt idx="3798">
                  <c:v>-5.4649000000000031E-2</c:v>
                </c:pt>
                <c:pt idx="3799">
                  <c:v>-5.4659500000000028E-2</c:v>
                </c:pt>
                <c:pt idx="3800">
                  <c:v>-5.4676000000000037E-2</c:v>
                </c:pt>
                <c:pt idx="3801">
                  <c:v>-5.4702500000000043E-2</c:v>
                </c:pt>
                <c:pt idx="3802">
                  <c:v>-5.4667000000000042E-2</c:v>
                </c:pt>
                <c:pt idx="3803">
                  <c:v>-5.467150000000004E-2</c:v>
                </c:pt>
                <c:pt idx="3804">
                  <c:v>-5.4661000000000043E-2</c:v>
                </c:pt>
                <c:pt idx="3805">
                  <c:v>-5.4665500000000034E-2</c:v>
                </c:pt>
                <c:pt idx="3806">
                  <c:v>-5.4674500000000029E-2</c:v>
                </c:pt>
                <c:pt idx="3807">
                  <c:v>-5.4705000000000031E-2</c:v>
                </c:pt>
                <c:pt idx="3808">
                  <c:v>-5.4713500000000026E-2</c:v>
                </c:pt>
                <c:pt idx="3809">
                  <c:v>-5.4729000000000021E-2</c:v>
                </c:pt>
                <c:pt idx="3810">
                  <c:v>-5.4740500000000025E-2</c:v>
                </c:pt>
                <c:pt idx="3811">
                  <c:v>-5.475950000000003E-2</c:v>
                </c:pt>
                <c:pt idx="3812">
                  <c:v>-5.477700000000002E-2</c:v>
                </c:pt>
                <c:pt idx="3813">
                  <c:v>-5.478100000000001E-2</c:v>
                </c:pt>
                <c:pt idx="3814">
                  <c:v>-5.4776000000000019E-2</c:v>
                </c:pt>
                <c:pt idx="3815">
                  <c:v>-5.4783000000000019E-2</c:v>
                </c:pt>
                <c:pt idx="3816">
                  <c:v>-5.4799500000000015E-2</c:v>
                </c:pt>
                <c:pt idx="3817">
                  <c:v>-5.4806500000000015E-2</c:v>
                </c:pt>
                <c:pt idx="3818">
                  <c:v>-5.4849500000000023E-2</c:v>
                </c:pt>
                <c:pt idx="3819">
                  <c:v>-5.4836000000000024E-2</c:v>
                </c:pt>
                <c:pt idx="3820">
                  <c:v>-5.4853000000000013E-2</c:v>
                </c:pt>
                <c:pt idx="3821">
                  <c:v>-5.486450000000001E-2</c:v>
                </c:pt>
                <c:pt idx="3822">
                  <c:v>-5.4866000000000012E-2</c:v>
                </c:pt>
                <c:pt idx="3823">
                  <c:v>-5.4878000000000024E-2</c:v>
                </c:pt>
                <c:pt idx="3824">
                  <c:v>-5.487750000000003E-2</c:v>
                </c:pt>
                <c:pt idx="3825">
                  <c:v>-5.4881500000000027E-2</c:v>
                </c:pt>
                <c:pt idx="3826">
                  <c:v>-5.489500000000002E-2</c:v>
                </c:pt>
                <c:pt idx="3827">
                  <c:v>-5.4906500000000025E-2</c:v>
                </c:pt>
                <c:pt idx="3828">
                  <c:v>-5.4931500000000015E-2</c:v>
                </c:pt>
                <c:pt idx="3829">
                  <c:v>-5.4940000000000024E-2</c:v>
                </c:pt>
                <c:pt idx="3830">
                  <c:v>-5.4952500000000022E-2</c:v>
                </c:pt>
                <c:pt idx="3831">
                  <c:v>-5.4965000000000014E-2</c:v>
                </c:pt>
                <c:pt idx="3832">
                  <c:v>-5.497550000000001E-2</c:v>
                </c:pt>
                <c:pt idx="3833">
                  <c:v>-5.4985500000000014E-2</c:v>
                </c:pt>
                <c:pt idx="3834">
                  <c:v>-5.4929500000000013E-2</c:v>
                </c:pt>
                <c:pt idx="3835">
                  <c:v>-5.493350000000001E-2</c:v>
                </c:pt>
                <c:pt idx="3836">
                  <c:v>-5.4900999999999998E-2</c:v>
                </c:pt>
                <c:pt idx="3837">
                  <c:v>-5.4904500000000002E-2</c:v>
                </c:pt>
                <c:pt idx="3838">
                  <c:v>-5.4912999999999997E-2</c:v>
                </c:pt>
                <c:pt idx="3839">
                  <c:v>-5.4935500000000005E-2</c:v>
                </c:pt>
                <c:pt idx="3840">
                  <c:v>-5.4935000000000012E-2</c:v>
                </c:pt>
                <c:pt idx="3841">
                  <c:v>-5.4930000000000007E-2</c:v>
                </c:pt>
                <c:pt idx="3842">
                  <c:v>-5.49375E-2</c:v>
                </c:pt>
                <c:pt idx="3843">
                  <c:v>-5.4939000000000002E-2</c:v>
                </c:pt>
                <c:pt idx="3844">
                  <c:v>-5.4949000000000005E-2</c:v>
                </c:pt>
                <c:pt idx="3845">
                  <c:v>-5.4957999999999993E-2</c:v>
                </c:pt>
                <c:pt idx="3846">
                  <c:v>-5.4964000000000006E-2</c:v>
                </c:pt>
                <c:pt idx="3847">
                  <c:v>-5.4973000000000008E-2</c:v>
                </c:pt>
                <c:pt idx="3848">
                  <c:v>-5.4981500000000023E-2</c:v>
                </c:pt>
                <c:pt idx="3849">
                  <c:v>-5.4994500000000016E-2</c:v>
                </c:pt>
                <c:pt idx="3850">
                  <c:v>-5.5015000000000015E-2</c:v>
                </c:pt>
                <c:pt idx="3851">
                  <c:v>-5.5020000000000006E-2</c:v>
                </c:pt>
                <c:pt idx="3852">
                  <c:v>-5.5029000000000015E-2</c:v>
                </c:pt>
                <c:pt idx="3853">
                  <c:v>-5.5042000000000001E-2</c:v>
                </c:pt>
                <c:pt idx="3854">
                  <c:v>-5.5044500000000003E-2</c:v>
                </c:pt>
                <c:pt idx="3855">
                  <c:v>-5.5079000000000003E-2</c:v>
                </c:pt>
                <c:pt idx="3856">
                  <c:v>-5.508650000000001E-2</c:v>
                </c:pt>
                <c:pt idx="3857">
                  <c:v>-5.5098000000000001E-2</c:v>
                </c:pt>
                <c:pt idx="3858">
                  <c:v>-5.5104500000000008E-2</c:v>
                </c:pt>
                <c:pt idx="3859">
                  <c:v>-5.5136999999999999E-2</c:v>
                </c:pt>
                <c:pt idx="3860">
                  <c:v>-5.5120999999999996E-2</c:v>
                </c:pt>
                <c:pt idx="3861">
                  <c:v>-5.5123500000000006E-2</c:v>
                </c:pt>
                <c:pt idx="3862">
                  <c:v>-5.5153999999999995E-2</c:v>
                </c:pt>
                <c:pt idx="3863">
                  <c:v>-5.5176999999999997E-2</c:v>
                </c:pt>
                <c:pt idx="3864">
                  <c:v>-5.5179499999999992E-2</c:v>
                </c:pt>
                <c:pt idx="3865">
                  <c:v>-5.5182999999999989E-2</c:v>
                </c:pt>
                <c:pt idx="3866">
                  <c:v>-5.5195999999999995E-2</c:v>
                </c:pt>
                <c:pt idx="3867">
                  <c:v>-5.5213999999999992E-2</c:v>
                </c:pt>
                <c:pt idx="3868">
                  <c:v>-5.5225499999999997E-2</c:v>
                </c:pt>
                <c:pt idx="3869">
                  <c:v>-5.5233999999999998E-2</c:v>
                </c:pt>
                <c:pt idx="3870">
                  <c:v>-5.5227499999999992E-2</c:v>
                </c:pt>
                <c:pt idx="3871">
                  <c:v>-5.5247000000000004E-2</c:v>
                </c:pt>
                <c:pt idx="3872">
                  <c:v>-5.5250999999999995E-2</c:v>
                </c:pt>
                <c:pt idx="3873">
                  <c:v>-5.5271500000000001E-2</c:v>
                </c:pt>
                <c:pt idx="3874">
                  <c:v>-5.5293999999999989E-2</c:v>
                </c:pt>
                <c:pt idx="3875">
                  <c:v>-5.5270499999999972E-2</c:v>
                </c:pt>
                <c:pt idx="3876">
                  <c:v>-5.5293999999999975E-2</c:v>
                </c:pt>
                <c:pt idx="3877">
                  <c:v>-5.5309499999999984E-2</c:v>
                </c:pt>
                <c:pt idx="3878">
                  <c:v>-5.5310999999999978E-2</c:v>
                </c:pt>
                <c:pt idx="3879">
                  <c:v>-5.5330499999999977E-2</c:v>
                </c:pt>
                <c:pt idx="3880">
                  <c:v>-5.5343499999999983E-2</c:v>
                </c:pt>
                <c:pt idx="3881">
                  <c:v>-5.5342499999999982E-2</c:v>
                </c:pt>
                <c:pt idx="3882">
                  <c:v>-5.5352499999999978E-2</c:v>
                </c:pt>
                <c:pt idx="3883">
                  <c:v>-5.5348999999999975E-2</c:v>
                </c:pt>
                <c:pt idx="3884">
                  <c:v>-5.5321999999999989E-2</c:v>
                </c:pt>
                <c:pt idx="3885">
                  <c:v>-5.5355499999999988E-2</c:v>
                </c:pt>
                <c:pt idx="3886">
                  <c:v>-5.5366499999999992E-2</c:v>
                </c:pt>
                <c:pt idx="3887">
                  <c:v>-5.5349499999999982E-2</c:v>
                </c:pt>
                <c:pt idx="3888">
                  <c:v>-5.5356999999999983E-2</c:v>
                </c:pt>
                <c:pt idx="3889">
                  <c:v>-5.5359499999999985E-2</c:v>
                </c:pt>
                <c:pt idx="3890">
                  <c:v>-5.5372499999999984E-2</c:v>
                </c:pt>
                <c:pt idx="3891">
                  <c:v>-5.5381499999999979E-2</c:v>
                </c:pt>
                <c:pt idx="3892">
                  <c:v>-5.5386499999999984E-2</c:v>
                </c:pt>
                <c:pt idx="3893">
                  <c:v>-5.5402499999999986E-2</c:v>
                </c:pt>
                <c:pt idx="3894">
                  <c:v>-5.5419499999999997E-2</c:v>
                </c:pt>
                <c:pt idx="3895">
                  <c:v>-5.543399999999999E-2</c:v>
                </c:pt>
                <c:pt idx="3896">
                  <c:v>-5.5466999999999995E-2</c:v>
                </c:pt>
                <c:pt idx="3897">
                  <c:v>-5.5489999999999998E-2</c:v>
                </c:pt>
                <c:pt idx="3898">
                  <c:v>-5.5500499999999994E-2</c:v>
                </c:pt>
                <c:pt idx="3899">
                  <c:v>-5.5522999999999996E-2</c:v>
                </c:pt>
                <c:pt idx="3900">
                  <c:v>-5.5523999999999997E-2</c:v>
                </c:pt>
                <c:pt idx="3901">
                  <c:v>-5.5528000000000001E-2</c:v>
                </c:pt>
                <c:pt idx="3902">
                  <c:v>-5.5528499999999995E-2</c:v>
                </c:pt>
                <c:pt idx="3903">
                  <c:v>-5.5532999999999992E-2</c:v>
                </c:pt>
                <c:pt idx="3904">
                  <c:v>-5.5538999999999998E-2</c:v>
                </c:pt>
                <c:pt idx="3905">
                  <c:v>-5.5479500000000001E-2</c:v>
                </c:pt>
                <c:pt idx="3906">
                  <c:v>-5.5474000000000002E-2</c:v>
                </c:pt>
                <c:pt idx="3907">
                  <c:v>-5.5470000000000005E-2</c:v>
                </c:pt>
                <c:pt idx="3908">
                  <c:v>-5.5477000000000005E-2</c:v>
                </c:pt>
                <c:pt idx="3909">
                  <c:v>-5.5461499999999997E-2</c:v>
                </c:pt>
                <c:pt idx="3910">
                  <c:v>-5.5417500000000015E-2</c:v>
                </c:pt>
                <c:pt idx="3911">
                  <c:v>-5.5419499999999997E-2</c:v>
                </c:pt>
                <c:pt idx="3912">
                  <c:v>-5.5408000000000006E-2</c:v>
                </c:pt>
                <c:pt idx="3913">
                  <c:v>-5.5412499999999996E-2</c:v>
                </c:pt>
                <c:pt idx="3914">
                  <c:v>-5.5408499999999999E-2</c:v>
                </c:pt>
                <c:pt idx="3915">
                  <c:v>-5.5394500000000006E-2</c:v>
                </c:pt>
                <c:pt idx="3916">
                  <c:v>-5.5392500000000011E-2</c:v>
                </c:pt>
                <c:pt idx="3917">
                  <c:v>-5.5386000000000019E-2</c:v>
                </c:pt>
                <c:pt idx="3918">
                  <c:v>-5.5342000000000023E-2</c:v>
                </c:pt>
                <c:pt idx="3919">
                  <c:v>-5.5332500000000034E-2</c:v>
                </c:pt>
                <c:pt idx="3920">
                  <c:v>-5.5330000000000039E-2</c:v>
                </c:pt>
                <c:pt idx="3921">
                  <c:v>-5.5323500000000039E-2</c:v>
                </c:pt>
                <c:pt idx="3922">
                  <c:v>-5.5321000000000037E-2</c:v>
                </c:pt>
                <c:pt idx="3923">
                  <c:v>-5.5309000000000046E-2</c:v>
                </c:pt>
                <c:pt idx="3924">
                  <c:v>-5.5295000000000039E-2</c:v>
                </c:pt>
                <c:pt idx="3925">
                  <c:v>-5.5281000000000045E-2</c:v>
                </c:pt>
                <c:pt idx="3926">
                  <c:v>-5.5271000000000042E-2</c:v>
                </c:pt>
                <c:pt idx="3927">
                  <c:v>-5.5267000000000038E-2</c:v>
                </c:pt>
                <c:pt idx="3928">
                  <c:v>-5.5259000000000044E-2</c:v>
                </c:pt>
                <c:pt idx="3929">
                  <c:v>-5.5253500000000046E-2</c:v>
                </c:pt>
                <c:pt idx="3930">
                  <c:v>-5.5252000000000051E-2</c:v>
                </c:pt>
                <c:pt idx="3931">
                  <c:v>-5.5205000000000067E-2</c:v>
                </c:pt>
                <c:pt idx="3932">
                  <c:v>-5.5197000000000059E-2</c:v>
                </c:pt>
                <c:pt idx="3933">
                  <c:v>-5.5186500000000048E-2</c:v>
                </c:pt>
                <c:pt idx="3934">
                  <c:v>-5.5183500000000052E-2</c:v>
                </c:pt>
                <c:pt idx="3935">
                  <c:v>-5.5173500000000049E-2</c:v>
                </c:pt>
                <c:pt idx="3936">
                  <c:v>-5.5162000000000037E-2</c:v>
                </c:pt>
                <c:pt idx="3937">
                  <c:v>-5.5162000000000051E-2</c:v>
                </c:pt>
                <c:pt idx="3938">
                  <c:v>-5.5156000000000052E-2</c:v>
                </c:pt>
                <c:pt idx="3939">
                  <c:v>-5.5153000000000049E-2</c:v>
                </c:pt>
                <c:pt idx="3940">
                  <c:v>-5.5146000000000049E-2</c:v>
                </c:pt>
                <c:pt idx="3941">
                  <c:v>-5.5145000000000041E-2</c:v>
                </c:pt>
                <c:pt idx="3942">
                  <c:v>-5.5160500000000043E-2</c:v>
                </c:pt>
                <c:pt idx="3943">
                  <c:v>-5.5163000000000045E-2</c:v>
                </c:pt>
                <c:pt idx="3944">
                  <c:v>-5.5167500000000043E-2</c:v>
                </c:pt>
                <c:pt idx="3945">
                  <c:v>-5.5161000000000043E-2</c:v>
                </c:pt>
                <c:pt idx="3946">
                  <c:v>-5.5176000000000051E-2</c:v>
                </c:pt>
                <c:pt idx="3947">
                  <c:v>-5.5172000000000061E-2</c:v>
                </c:pt>
                <c:pt idx="3948">
                  <c:v>-5.5171000000000053E-2</c:v>
                </c:pt>
                <c:pt idx="3949">
                  <c:v>-5.519150000000006E-2</c:v>
                </c:pt>
                <c:pt idx="3950">
                  <c:v>-5.5183500000000059E-2</c:v>
                </c:pt>
                <c:pt idx="3951">
                  <c:v>-5.5183500000000073E-2</c:v>
                </c:pt>
                <c:pt idx="3952">
                  <c:v>-5.5181500000000064E-2</c:v>
                </c:pt>
                <c:pt idx="3953">
                  <c:v>-5.5180000000000069E-2</c:v>
                </c:pt>
                <c:pt idx="3954">
                  <c:v>-5.517350000000007E-2</c:v>
                </c:pt>
                <c:pt idx="3955">
                  <c:v>-5.5169000000000079E-2</c:v>
                </c:pt>
                <c:pt idx="3956">
                  <c:v>-5.5162000000000072E-2</c:v>
                </c:pt>
                <c:pt idx="3957">
                  <c:v>-5.5138000000000076E-2</c:v>
                </c:pt>
                <c:pt idx="3958">
                  <c:v>-5.5127500000000079E-2</c:v>
                </c:pt>
                <c:pt idx="3959">
                  <c:v>-5.5106500000000072E-2</c:v>
                </c:pt>
                <c:pt idx="3960">
                  <c:v>-5.5074500000000068E-2</c:v>
                </c:pt>
                <c:pt idx="3961">
                  <c:v>-5.5074500000000068E-2</c:v>
                </c:pt>
                <c:pt idx="3962">
                  <c:v>-5.504900000000007E-2</c:v>
                </c:pt>
                <c:pt idx="3963">
                  <c:v>-5.5032500000000067E-2</c:v>
                </c:pt>
                <c:pt idx="3964">
                  <c:v>-5.5010500000000066E-2</c:v>
                </c:pt>
                <c:pt idx="3965">
                  <c:v>-5.498600000000007E-2</c:v>
                </c:pt>
                <c:pt idx="3966">
                  <c:v>-5.5002500000000058E-2</c:v>
                </c:pt>
                <c:pt idx="3967">
                  <c:v>-5.4981000000000051E-2</c:v>
                </c:pt>
                <c:pt idx="3968">
                  <c:v>-5.4979000000000049E-2</c:v>
                </c:pt>
                <c:pt idx="3969">
                  <c:v>-5.4971500000000041E-2</c:v>
                </c:pt>
                <c:pt idx="3970">
                  <c:v>-5.4954500000000038E-2</c:v>
                </c:pt>
                <c:pt idx="3971">
                  <c:v>-5.4938000000000035E-2</c:v>
                </c:pt>
                <c:pt idx="3972">
                  <c:v>-5.4933500000000038E-2</c:v>
                </c:pt>
                <c:pt idx="3973">
                  <c:v>-5.4917500000000043E-2</c:v>
                </c:pt>
                <c:pt idx="3974">
                  <c:v>-5.4909500000000042E-2</c:v>
                </c:pt>
                <c:pt idx="3975">
                  <c:v>-5.4909500000000042E-2</c:v>
                </c:pt>
                <c:pt idx="3976">
                  <c:v>-5.4921000000000032E-2</c:v>
                </c:pt>
                <c:pt idx="3977">
                  <c:v>-5.4915500000000027E-2</c:v>
                </c:pt>
                <c:pt idx="3978">
                  <c:v>-5.4912000000000037E-2</c:v>
                </c:pt>
                <c:pt idx="3979">
                  <c:v>-5.4897500000000043E-2</c:v>
                </c:pt>
                <c:pt idx="3980">
                  <c:v>-5.4897500000000037E-2</c:v>
                </c:pt>
                <c:pt idx="3981">
                  <c:v>-5.487350000000004E-2</c:v>
                </c:pt>
                <c:pt idx="3982">
                  <c:v>-5.4883000000000036E-2</c:v>
                </c:pt>
                <c:pt idx="3983">
                  <c:v>-5.4882500000000028E-2</c:v>
                </c:pt>
                <c:pt idx="3984">
                  <c:v>-5.488750000000002E-2</c:v>
                </c:pt>
                <c:pt idx="3985">
                  <c:v>-5.4886000000000025E-2</c:v>
                </c:pt>
                <c:pt idx="3986">
                  <c:v>-5.4897500000000037E-2</c:v>
                </c:pt>
                <c:pt idx="3987">
                  <c:v>-5.491900000000003E-2</c:v>
                </c:pt>
                <c:pt idx="3988">
                  <c:v>-5.4934500000000025E-2</c:v>
                </c:pt>
                <c:pt idx="3989">
                  <c:v>-5.4947000000000037E-2</c:v>
                </c:pt>
                <c:pt idx="3990">
                  <c:v>-5.4994000000000022E-2</c:v>
                </c:pt>
                <c:pt idx="3991">
                  <c:v>-5.5007000000000021E-2</c:v>
                </c:pt>
                <c:pt idx="3992">
                  <c:v>-5.5005000000000026E-2</c:v>
                </c:pt>
                <c:pt idx="3993">
                  <c:v>-5.5021500000000022E-2</c:v>
                </c:pt>
                <c:pt idx="3994">
                  <c:v>-5.5038000000000024E-2</c:v>
                </c:pt>
                <c:pt idx="3995">
                  <c:v>-5.5044500000000038E-2</c:v>
                </c:pt>
                <c:pt idx="3996">
                  <c:v>-5.5058000000000044E-2</c:v>
                </c:pt>
                <c:pt idx="3997">
                  <c:v>-5.5075500000000048E-2</c:v>
                </c:pt>
                <c:pt idx="3998">
                  <c:v>-5.5086000000000052E-2</c:v>
                </c:pt>
                <c:pt idx="3999">
                  <c:v>-5.5107000000000038E-2</c:v>
                </c:pt>
                <c:pt idx="4000">
                  <c:v>-5.5115000000000046E-2</c:v>
                </c:pt>
                <c:pt idx="4001">
                  <c:v>-5.5113500000000037E-2</c:v>
                </c:pt>
                <c:pt idx="4002">
                  <c:v>-5.5156000000000038E-2</c:v>
                </c:pt>
                <c:pt idx="4003">
                  <c:v>-5.5167500000000036E-2</c:v>
                </c:pt>
                <c:pt idx="4004">
                  <c:v>-5.5200000000000034E-2</c:v>
                </c:pt>
                <c:pt idx="4005">
                  <c:v>-5.5219500000000039E-2</c:v>
                </c:pt>
                <c:pt idx="4006">
                  <c:v>-5.5227000000000033E-2</c:v>
                </c:pt>
                <c:pt idx="4007">
                  <c:v>-5.5207500000000034E-2</c:v>
                </c:pt>
                <c:pt idx="4008">
                  <c:v>-5.5218500000000025E-2</c:v>
                </c:pt>
                <c:pt idx="4009">
                  <c:v>-5.5218500000000018E-2</c:v>
                </c:pt>
                <c:pt idx="4010">
                  <c:v>-5.5219500000000019E-2</c:v>
                </c:pt>
                <c:pt idx="4011">
                  <c:v>-5.5202500000000009E-2</c:v>
                </c:pt>
                <c:pt idx="4012">
                  <c:v>-5.517900000000002E-2</c:v>
                </c:pt>
                <c:pt idx="4013">
                  <c:v>-5.5172500000000027E-2</c:v>
                </c:pt>
                <c:pt idx="4014">
                  <c:v>-5.5180500000000021E-2</c:v>
                </c:pt>
                <c:pt idx="4015">
                  <c:v>-5.5176500000000024E-2</c:v>
                </c:pt>
                <c:pt idx="4016">
                  <c:v>-5.5174000000000001E-2</c:v>
                </c:pt>
                <c:pt idx="4017">
                  <c:v>-5.5178499999999998E-2</c:v>
                </c:pt>
                <c:pt idx="4018">
                  <c:v>-5.514850000000001E-2</c:v>
                </c:pt>
                <c:pt idx="4019">
                  <c:v>-5.5145000000000007E-2</c:v>
                </c:pt>
                <c:pt idx="4020">
                  <c:v>-5.5140000000000008E-2</c:v>
                </c:pt>
                <c:pt idx="4021">
                  <c:v>-5.5133000000000015E-2</c:v>
                </c:pt>
                <c:pt idx="4022">
                  <c:v>-5.5139500000000015E-2</c:v>
                </c:pt>
                <c:pt idx="4023">
                  <c:v>-5.5138000000000006E-2</c:v>
                </c:pt>
                <c:pt idx="4024">
                  <c:v>-5.5152000000000007E-2</c:v>
                </c:pt>
                <c:pt idx="4025">
                  <c:v>-5.5147000000000002E-2</c:v>
                </c:pt>
                <c:pt idx="4026">
                  <c:v>-5.5143999999999999E-2</c:v>
                </c:pt>
                <c:pt idx="4027">
                  <c:v>-5.5141499999999996E-2</c:v>
                </c:pt>
                <c:pt idx="4028">
                  <c:v>-5.5142499999999997E-2</c:v>
                </c:pt>
                <c:pt idx="4029">
                  <c:v>-5.5147499999999995E-2</c:v>
                </c:pt>
                <c:pt idx="4030">
                  <c:v>-5.5152999999999987E-2</c:v>
                </c:pt>
                <c:pt idx="4031">
                  <c:v>-5.5157999999999985E-2</c:v>
                </c:pt>
                <c:pt idx="4032">
                  <c:v>-5.5158999999999993E-2</c:v>
                </c:pt>
                <c:pt idx="4033">
                  <c:v>-5.512549999999998E-2</c:v>
                </c:pt>
                <c:pt idx="4034">
                  <c:v>-5.5190499999999983E-2</c:v>
                </c:pt>
                <c:pt idx="4035">
                  <c:v>-5.5198499999999984E-2</c:v>
                </c:pt>
                <c:pt idx="4036">
                  <c:v>-5.5242999999999993E-2</c:v>
                </c:pt>
                <c:pt idx="4037">
                  <c:v>-5.5242499999999993E-2</c:v>
                </c:pt>
                <c:pt idx="4038">
                  <c:v>-5.5251500000000002E-2</c:v>
                </c:pt>
                <c:pt idx="4039">
                  <c:v>-5.5237999999999995E-2</c:v>
                </c:pt>
                <c:pt idx="4040">
                  <c:v>-5.5245999999999996E-2</c:v>
                </c:pt>
                <c:pt idx="4041">
                  <c:v>-5.5253500000000004E-2</c:v>
                </c:pt>
                <c:pt idx="4042">
                  <c:v>-5.5256E-2</c:v>
                </c:pt>
                <c:pt idx="4043">
                  <c:v>-5.5257999999999995E-2</c:v>
                </c:pt>
                <c:pt idx="4044">
                  <c:v>-5.5262000000000006E-2</c:v>
                </c:pt>
                <c:pt idx="4045">
                  <c:v>-5.5265500000000002E-2</c:v>
                </c:pt>
                <c:pt idx="4046">
                  <c:v>-5.5278500000000001E-2</c:v>
                </c:pt>
                <c:pt idx="4047">
                  <c:v>-5.5287499999999996E-2</c:v>
                </c:pt>
                <c:pt idx="4048">
                  <c:v>-5.5293999999999996E-2</c:v>
                </c:pt>
                <c:pt idx="4049">
                  <c:v>-5.5296999999999992E-2</c:v>
                </c:pt>
                <c:pt idx="4050">
                  <c:v>-5.5295499999999984E-2</c:v>
                </c:pt>
                <c:pt idx="4051">
                  <c:v>-5.5299999999999988E-2</c:v>
                </c:pt>
                <c:pt idx="4052">
                  <c:v>-5.531599999999999E-2</c:v>
                </c:pt>
                <c:pt idx="4053">
                  <c:v>-5.5280499999999996E-2</c:v>
                </c:pt>
                <c:pt idx="4054">
                  <c:v>-5.5273499999999996E-2</c:v>
                </c:pt>
                <c:pt idx="4055">
                  <c:v>-5.528149999999999E-2</c:v>
                </c:pt>
                <c:pt idx="4056">
                  <c:v>-5.5285499999999994E-2</c:v>
                </c:pt>
                <c:pt idx="4057">
                  <c:v>-5.5293999999999996E-2</c:v>
                </c:pt>
                <c:pt idx="4058">
                  <c:v>-5.5302499999999997E-2</c:v>
                </c:pt>
                <c:pt idx="4059">
                  <c:v>-5.5304499999999999E-2</c:v>
                </c:pt>
                <c:pt idx="4060">
                  <c:v>-5.533550000000001E-2</c:v>
                </c:pt>
                <c:pt idx="4061">
                  <c:v>-5.5344000000000004E-2</c:v>
                </c:pt>
                <c:pt idx="4062">
                  <c:v>-5.5352000000000005E-2</c:v>
                </c:pt>
                <c:pt idx="4063">
                  <c:v>-5.5357500000000004E-2</c:v>
                </c:pt>
                <c:pt idx="4064">
                  <c:v>-5.5375500000000001E-2</c:v>
                </c:pt>
                <c:pt idx="4065">
                  <c:v>-5.5386499999999998E-2</c:v>
                </c:pt>
                <c:pt idx="4066">
                  <c:v>-5.5395999999999994E-2</c:v>
                </c:pt>
                <c:pt idx="4067">
                  <c:v>-5.5404999999999996E-2</c:v>
                </c:pt>
                <c:pt idx="4068">
                  <c:v>-5.5418500000000002E-2</c:v>
                </c:pt>
                <c:pt idx="4069">
                  <c:v>-5.5431999999999988E-2</c:v>
                </c:pt>
                <c:pt idx="4070">
                  <c:v>-5.5463999999999992E-2</c:v>
                </c:pt>
                <c:pt idx="4071">
                  <c:v>-5.5471999999999994E-2</c:v>
                </c:pt>
                <c:pt idx="4072">
                  <c:v>-5.5482500000000004E-2</c:v>
                </c:pt>
                <c:pt idx="4073">
                  <c:v>-5.5483499999999998E-2</c:v>
                </c:pt>
                <c:pt idx="4074">
                  <c:v>-5.5476499999999991E-2</c:v>
                </c:pt>
                <c:pt idx="4075">
                  <c:v>-5.5489999999999998E-2</c:v>
                </c:pt>
                <c:pt idx="4076">
                  <c:v>-5.5501999999999996E-2</c:v>
                </c:pt>
                <c:pt idx="4077">
                  <c:v>-5.5506499999999993E-2</c:v>
                </c:pt>
                <c:pt idx="4078">
                  <c:v>-5.5515499999999988E-2</c:v>
                </c:pt>
                <c:pt idx="4079">
                  <c:v>-5.5514999999999988E-2</c:v>
                </c:pt>
                <c:pt idx="4080">
                  <c:v>-5.5528999999999981E-2</c:v>
                </c:pt>
                <c:pt idx="4081">
                  <c:v>-5.553449999999998E-2</c:v>
                </c:pt>
                <c:pt idx="4082">
                  <c:v>-5.5537999999999983E-2</c:v>
                </c:pt>
                <c:pt idx="4083">
                  <c:v>-5.5551499999999983E-2</c:v>
                </c:pt>
                <c:pt idx="4084">
                  <c:v>-5.5589499999999986E-2</c:v>
                </c:pt>
                <c:pt idx="4085">
                  <c:v>-5.5587999999999992E-2</c:v>
                </c:pt>
                <c:pt idx="4086">
                  <c:v>-5.5602999999999986E-2</c:v>
                </c:pt>
                <c:pt idx="4087">
                  <c:v>-5.561399999999999E-2</c:v>
                </c:pt>
                <c:pt idx="4088">
                  <c:v>-5.5628499999999984E-2</c:v>
                </c:pt>
                <c:pt idx="4089">
                  <c:v>-5.5648999999999976E-2</c:v>
                </c:pt>
                <c:pt idx="4090">
                  <c:v>-5.565549999999999E-2</c:v>
                </c:pt>
                <c:pt idx="4091">
                  <c:v>-5.5664999999999985E-2</c:v>
                </c:pt>
                <c:pt idx="4092">
                  <c:v>-5.568349999999999E-2</c:v>
                </c:pt>
                <c:pt idx="4093">
                  <c:v>-5.5689999999999983E-2</c:v>
                </c:pt>
                <c:pt idx="4094">
                  <c:v>-5.5696999999999983E-2</c:v>
                </c:pt>
                <c:pt idx="4095">
                  <c:v>-5.5703999999999983E-2</c:v>
                </c:pt>
                <c:pt idx="4096">
                  <c:v>-5.5690999999999977E-2</c:v>
                </c:pt>
                <c:pt idx="4097">
                  <c:v>-5.5695999999999975E-2</c:v>
                </c:pt>
                <c:pt idx="4098">
                  <c:v>-5.5689499999999989E-2</c:v>
                </c:pt>
                <c:pt idx="4099">
                  <c:v>-5.5708500000000001E-2</c:v>
                </c:pt>
                <c:pt idx="4100">
                  <c:v>-5.571000000000001E-2</c:v>
                </c:pt>
                <c:pt idx="4101">
                  <c:v>-5.5718500000000004E-2</c:v>
                </c:pt>
                <c:pt idx="4102">
                  <c:v>-5.5725500000000004E-2</c:v>
                </c:pt>
                <c:pt idx="4103">
                  <c:v>-5.5735E-2</c:v>
                </c:pt>
                <c:pt idx="4104">
                  <c:v>-5.5745000000000017E-2</c:v>
                </c:pt>
                <c:pt idx="4105">
                  <c:v>-5.5795000000000018E-2</c:v>
                </c:pt>
                <c:pt idx="4106">
                  <c:v>-5.5796000000000019E-2</c:v>
                </c:pt>
                <c:pt idx="4107">
                  <c:v>-5.5798000000000014E-2</c:v>
                </c:pt>
                <c:pt idx="4108">
                  <c:v>-5.579650000000002E-2</c:v>
                </c:pt>
                <c:pt idx="4109">
                  <c:v>-5.5816000000000018E-2</c:v>
                </c:pt>
                <c:pt idx="4110">
                  <c:v>-5.5817500000000013E-2</c:v>
                </c:pt>
                <c:pt idx="4111">
                  <c:v>-5.5823500000000019E-2</c:v>
                </c:pt>
                <c:pt idx="4112">
                  <c:v>-5.5829000000000024E-2</c:v>
                </c:pt>
                <c:pt idx="4113">
                  <c:v>-5.5830500000000019E-2</c:v>
                </c:pt>
                <c:pt idx="4114">
                  <c:v>-5.5829000000000024E-2</c:v>
                </c:pt>
                <c:pt idx="4115">
                  <c:v>-5.5840000000000022E-2</c:v>
                </c:pt>
                <c:pt idx="4116">
                  <c:v>-5.5839000000000028E-2</c:v>
                </c:pt>
                <c:pt idx="4117">
                  <c:v>-5.583850000000002E-2</c:v>
                </c:pt>
                <c:pt idx="4118">
                  <c:v>-5.5867000000000021E-2</c:v>
                </c:pt>
                <c:pt idx="4119">
                  <c:v>-5.5871500000000011E-2</c:v>
                </c:pt>
                <c:pt idx="4120">
                  <c:v>-5.5857500000000018E-2</c:v>
                </c:pt>
                <c:pt idx="4121">
                  <c:v>-5.5873500000000006E-2</c:v>
                </c:pt>
                <c:pt idx="4122">
                  <c:v>-5.588050000000002E-2</c:v>
                </c:pt>
                <c:pt idx="4123">
                  <c:v>-5.5886500000000019E-2</c:v>
                </c:pt>
                <c:pt idx="4124">
                  <c:v>-5.5888500000000015E-2</c:v>
                </c:pt>
                <c:pt idx="4125">
                  <c:v>-5.5901000000000013E-2</c:v>
                </c:pt>
                <c:pt idx="4126">
                  <c:v>-5.5915000000000006E-2</c:v>
                </c:pt>
                <c:pt idx="4127">
                  <c:v>-5.5924000000000001E-2</c:v>
                </c:pt>
                <c:pt idx="4128">
                  <c:v>-5.5934499999999998E-2</c:v>
                </c:pt>
                <c:pt idx="4129">
                  <c:v>-5.5945999999999996E-2</c:v>
                </c:pt>
                <c:pt idx="4130">
                  <c:v>-5.5952000000000002E-2</c:v>
                </c:pt>
                <c:pt idx="4131">
                  <c:v>-5.5965000000000001E-2</c:v>
                </c:pt>
                <c:pt idx="4132">
                  <c:v>-5.5966500000000002E-2</c:v>
                </c:pt>
                <c:pt idx="4133">
                  <c:v>-5.5966000000000002E-2</c:v>
                </c:pt>
                <c:pt idx="4134">
                  <c:v>-5.596750000000001E-2</c:v>
                </c:pt>
                <c:pt idx="4135">
                  <c:v>-5.5980500000000009E-2</c:v>
                </c:pt>
                <c:pt idx="4136">
                  <c:v>-5.5989500000000011E-2</c:v>
                </c:pt>
                <c:pt idx="4137">
                  <c:v>-5.5987500000000009E-2</c:v>
                </c:pt>
                <c:pt idx="4138">
                  <c:v>-5.599500000000001E-2</c:v>
                </c:pt>
                <c:pt idx="4139">
                  <c:v>-5.6008000000000016E-2</c:v>
                </c:pt>
                <c:pt idx="4140">
                  <c:v>-5.6009500000000004E-2</c:v>
                </c:pt>
                <c:pt idx="4141">
                  <c:v>-5.6008000000000002E-2</c:v>
                </c:pt>
                <c:pt idx="4142">
                  <c:v>-5.6027000000000007E-2</c:v>
                </c:pt>
                <c:pt idx="4143">
                  <c:v>-5.6018500000000006E-2</c:v>
                </c:pt>
                <c:pt idx="4144">
                  <c:v>-5.6022500000000017E-2</c:v>
                </c:pt>
                <c:pt idx="4145">
                  <c:v>-5.6041000000000007E-2</c:v>
                </c:pt>
                <c:pt idx="4146">
                  <c:v>-5.6034500000000008E-2</c:v>
                </c:pt>
                <c:pt idx="4147">
                  <c:v>-5.6042500000000002E-2</c:v>
                </c:pt>
                <c:pt idx="4148">
                  <c:v>-5.6042000000000008E-2</c:v>
                </c:pt>
                <c:pt idx="4149">
                  <c:v>-5.6023000000000003E-2</c:v>
                </c:pt>
                <c:pt idx="4150">
                  <c:v>-5.6027000000000014E-2</c:v>
                </c:pt>
                <c:pt idx="4151">
                  <c:v>-5.602950000000001E-2</c:v>
                </c:pt>
                <c:pt idx="4152">
                  <c:v>-5.6020500000000008E-2</c:v>
                </c:pt>
                <c:pt idx="4153">
                  <c:v>-5.6018500000000006E-2</c:v>
                </c:pt>
                <c:pt idx="4154">
                  <c:v>-5.6021500000000009E-2</c:v>
                </c:pt>
                <c:pt idx="4155">
                  <c:v>-5.6027000000000007E-2</c:v>
                </c:pt>
                <c:pt idx="4156">
                  <c:v>-5.6026000000000006E-2</c:v>
                </c:pt>
                <c:pt idx="4157">
                  <c:v>-5.6027499999999994E-2</c:v>
                </c:pt>
                <c:pt idx="4158">
                  <c:v>-5.6019999999999993E-2</c:v>
                </c:pt>
                <c:pt idx="4159">
                  <c:v>-5.60265E-2</c:v>
                </c:pt>
                <c:pt idx="4160">
                  <c:v>-5.6051000000000004E-2</c:v>
                </c:pt>
                <c:pt idx="4161">
                  <c:v>-5.6044000000000004E-2</c:v>
                </c:pt>
                <c:pt idx="4162">
                  <c:v>-5.6047E-2</c:v>
                </c:pt>
                <c:pt idx="4163">
                  <c:v>-5.6049500000000002E-2</c:v>
                </c:pt>
                <c:pt idx="4164">
                  <c:v>-5.6056999999999996E-2</c:v>
                </c:pt>
                <c:pt idx="4165">
                  <c:v>-5.6061500000000007E-2</c:v>
                </c:pt>
                <c:pt idx="4166">
                  <c:v>-5.6037500000000004E-2</c:v>
                </c:pt>
                <c:pt idx="4167">
                  <c:v>-5.604400000000001E-2</c:v>
                </c:pt>
                <c:pt idx="4168">
                  <c:v>-5.6039000000000012E-2</c:v>
                </c:pt>
                <c:pt idx="4169">
                  <c:v>-5.6039500000000013E-2</c:v>
                </c:pt>
                <c:pt idx="4170">
                  <c:v>-5.6047000000000013E-2</c:v>
                </c:pt>
                <c:pt idx="4171">
                  <c:v>-5.6042500000000002E-2</c:v>
                </c:pt>
                <c:pt idx="4172">
                  <c:v>-5.6027500000000001E-2</c:v>
                </c:pt>
                <c:pt idx="4173">
                  <c:v>-5.6039499999999999E-2</c:v>
                </c:pt>
                <c:pt idx="4174">
                  <c:v>-5.60265E-2</c:v>
                </c:pt>
                <c:pt idx="4175">
                  <c:v>-5.6021500000000002E-2</c:v>
                </c:pt>
                <c:pt idx="4176">
                  <c:v>-5.6018499999999999E-2</c:v>
                </c:pt>
                <c:pt idx="4177">
                  <c:v>-5.6013499999999994E-2</c:v>
                </c:pt>
                <c:pt idx="4178">
                  <c:v>-5.6010499999999998E-2</c:v>
                </c:pt>
                <c:pt idx="4179">
                  <c:v>-5.6003499999999998E-2</c:v>
                </c:pt>
                <c:pt idx="4180">
                  <c:v>-5.6001499999999996E-2</c:v>
                </c:pt>
                <c:pt idx="4181">
                  <c:v>-5.59915E-2</c:v>
                </c:pt>
                <c:pt idx="4182">
                  <c:v>-5.5982499999999991E-2</c:v>
                </c:pt>
                <c:pt idx="4183">
                  <c:v>-5.5979000000000001E-2</c:v>
                </c:pt>
                <c:pt idx="4184">
                  <c:v>-5.5962999999999992E-2</c:v>
                </c:pt>
                <c:pt idx="4185">
                  <c:v>-5.595E-2</c:v>
                </c:pt>
                <c:pt idx="4186">
                  <c:v>-5.5941499999999998E-2</c:v>
                </c:pt>
                <c:pt idx="4187">
                  <c:v>-5.5906000000000004E-2</c:v>
                </c:pt>
                <c:pt idx="4188">
                  <c:v>-5.5883500000000003E-2</c:v>
                </c:pt>
                <c:pt idx="4189">
                  <c:v>-5.5870000000000003E-2</c:v>
                </c:pt>
                <c:pt idx="4190">
                  <c:v>-5.5849500000000003E-2</c:v>
                </c:pt>
                <c:pt idx="4191">
                  <c:v>-5.5830000000000012E-2</c:v>
                </c:pt>
                <c:pt idx="4192">
                  <c:v>-5.5816500000000005E-2</c:v>
                </c:pt>
                <c:pt idx="4193">
                  <c:v>-5.5795500000000005E-2</c:v>
                </c:pt>
                <c:pt idx="4194">
                  <c:v>-5.5767500000000005E-2</c:v>
                </c:pt>
                <c:pt idx="4195">
                  <c:v>-5.5745500000000003E-2</c:v>
                </c:pt>
                <c:pt idx="4196">
                  <c:v>-5.5732500000000004E-2</c:v>
                </c:pt>
                <c:pt idx="4197">
                  <c:v>-5.5709999999999996E-2</c:v>
                </c:pt>
                <c:pt idx="4198">
                  <c:v>-5.5687999999999994E-2</c:v>
                </c:pt>
                <c:pt idx="4199">
                  <c:v>-5.5660000000000001E-2</c:v>
                </c:pt>
                <c:pt idx="4200">
                  <c:v>-5.5645000000000007E-2</c:v>
                </c:pt>
                <c:pt idx="4201">
                  <c:v>-5.5633000000000009E-2</c:v>
                </c:pt>
                <c:pt idx="4202">
                  <c:v>-5.5611000000000008E-2</c:v>
                </c:pt>
                <c:pt idx="4203">
                  <c:v>-5.5590500000000015E-2</c:v>
                </c:pt>
                <c:pt idx="4204">
                  <c:v>-5.5572500000000004E-2</c:v>
                </c:pt>
                <c:pt idx="4205">
                  <c:v>-5.5549000000000001E-2</c:v>
                </c:pt>
                <c:pt idx="4206">
                  <c:v>-5.5530999999999997E-2</c:v>
                </c:pt>
                <c:pt idx="4207">
                  <c:v>-5.55135E-2</c:v>
                </c:pt>
                <c:pt idx="4208">
                  <c:v>-5.5495000000000003E-2</c:v>
                </c:pt>
                <c:pt idx="4209">
                  <c:v>-5.5480500000000002E-2</c:v>
                </c:pt>
                <c:pt idx="4210">
                  <c:v>-5.5466500000000002E-2</c:v>
                </c:pt>
                <c:pt idx="4211">
                  <c:v>-5.5462999999999998E-2</c:v>
                </c:pt>
                <c:pt idx="4212">
                  <c:v>-5.5463499999999992E-2</c:v>
                </c:pt>
                <c:pt idx="4213">
                  <c:v>-5.5452500000000002E-2</c:v>
                </c:pt>
                <c:pt idx="4214">
                  <c:v>-5.5437500000000008E-2</c:v>
                </c:pt>
                <c:pt idx="4215">
                  <c:v>-5.5432500000000016E-2</c:v>
                </c:pt>
                <c:pt idx="4216">
                  <c:v>-5.5411500000000016E-2</c:v>
                </c:pt>
                <c:pt idx="4217">
                  <c:v>-5.5410500000000029E-2</c:v>
                </c:pt>
                <c:pt idx="4218">
                  <c:v>-5.5403000000000029E-2</c:v>
                </c:pt>
                <c:pt idx="4219">
                  <c:v>-5.5395000000000041E-2</c:v>
                </c:pt>
                <c:pt idx="4220">
                  <c:v>-5.5393000000000046E-2</c:v>
                </c:pt>
                <c:pt idx="4221">
                  <c:v>-5.5389000000000035E-2</c:v>
                </c:pt>
                <c:pt idx="4222">
                  <c:v>-5.5374500000000035E-2</c:v>
                </c:pt>
                <c:pt idx="4223">
                  <c:v>-5.536550000000004E-2</c:v>
                </c:pt>
                <c:pt idx="4224">
                  <c:v>-5.5356500000000038E-2</c:v>
                </c:pt>
                <c:pt idx="4225">
                  <c:v>-5.5358000000000039E-2</c:v>
                </c:pt>
                <c:pt idx="4226">
                  <c:v>-5.535600000000003E-2</c:v>
                </c:pt>
                <c:pt idx="4227">
                  <c:v>-5.5350500000000018E-2</c:v>
                </c:pt>
                <c:pt idx="4228">
                  <c:v>-5.5338000000000019E-2</c:v>
                </c:pt>
                <c:pt idx="4229">
                  <c:v>-5.5320000000000008E-2</c:v>
                </c:pt>
                <c:pt idx="4230">
                  <c:v>-5.5306000000000008E-2</c:v>
                </c:pt>
                <c:pt idx="4231">
                  <c:v>-5.5292000000000015E-2</c:v>
                </c:pt>
                <c:pt idx="4232">
                  <c:v>-5.5276000000000006E-2</c:v>
                </c:pt>
                <c:pt idx="4233">
                  <c:v>-5.5299000000000015E-2</c:v>
                </c:pt>
                <c:pt idx="4234">
                  <c:v>-5.5284500000000014E-2</c:v>
                </c:pt>
                <c:pt idx="4235">
                  <c:v>-5.5260000000000004E-2</c:v>
                </c:pt>
                <c:pt idx="4236">
                  <c:v>-5.5240000000000011E-2</c:v>
                </c:pt>
                <c:pt idx="4237">
                  <c:v>-5.522500000000001E-2</c:v>
                </c:pt>
                <c:pt idx="4238">
                  <c:v>-5.5205000000000011E-2</c:v>
                </c:pt>
                <c:pt idx="4239">
                  <c:v>-5.5194000000000007E-2</c:v>
                </c:pt>
                <c:pt idx="4240">
                  <c:v>-5.5182500000000016E-2</c:v>
                </c:pt>
                <c:pt idx="4241">
                  <c:v>-5.5163000000000011E-2</c:v>
                </c:pt>
                <c:pt idx="4242">
                  <c:v>-5.5150500000000012E-2</c:v>
                </c:pt>
                <c:pt idx="4243">
                  <c:v>-5.5132000000000014E-2</c:v>
                </c:pt>
                <c:pt idx="4244">
                  <c:v>-5.5111000000000007E-2</c:v>
                </c:pt>
                <c:pt idx="4245">
                  <c:v>-5.5096999999999993E-2</c:v>
                </c:pt>
                <c:pt idx="4246">
                  <c:v>-5.5089000000000006E-2</c:v>
                </c:pt>
                <c:pt idx="4247">
                  <c:v>-5.5058500000000003E-2</c:v>
                </c:pt>
                <c:pt idx="4248">
                  <c:v>-5.5046500000000005E-2</c:v>
                </c:pt>
                <c:pt idx="4249">
                  <c:v>-5.5034500000000007E-2</c:v>
                </c:pt>
                <c:pt idx="4250">
                  <c:v>-5.5025000000000018E-2</c:v>
                </c:pt>
                <c:pt idx="4251">
                  <c:v>-5.5038500000000018E-2</c:v>
                </c:pt>
                <c:pt idx="4252">
                  <c:v>-5.5017500000000025E-2</c:v>
                </c:pt>
                <c:pt idx="4253">
                  <c:v>-5.5052500000000018E-2</c:v>
                </c:pt>
                <c:pt idx="4254">
                  <c:v>-5.5060500000000026E-2</c:v>
                </c:pt>
                <c:pt idx="4255">
                  <c:v>-5.5048000000000027E-2</c:v>
                </c:pt>
                <c:pt idx="4256">
                  <c:v>-5.5039500000000026E-2</c:v>
                </c:pt>
                <c:pt idx="4257">
                  <c:v>-5.5021000000000021E-2</c:v>
                </c:pt>
                <c:pt idx="4258">
                  <c:v>-5.5009000000000023E-2</c:v>
                </c:pt>
                <c:pt idx="4259">
                  <c:v>-5.5000000000000007E-2</c:v>
                </c:pt>
                <c:pt idx="4260">
                  <c:v>-5.4992500000000021E-2</c:v>
                </c:pt>
                <c:pt idx="4261">
                  <c:v>-5.4979500000000021E-2</c:v>
                </c:pt>
                <c:pt idx="4262">
                  <c:v>-5.497100000000002E-2</c:v>
                </c:pt>
                <c:pt idx="4263">
                  <c:v>-5.4961500000000017E-2</c:v>
                </c:pt>
                <c:pt idx="4264">
                  <c:v>-5.4946500000000016E-2</c:v>
                </c:pt>
                <c:pt idx="4265">
                  <c:v>-5.4937500000000028E-2</c:v>
                </c:pt>
                <c:pt idx="4266">
                  <c:v>-5.4922000000000012E-2</c:v>
                </c:pt>
                <c:pt idx="4267">
                  <c:v>-5.4903000000000014E-2</c:v>
                </c:pt>
                <c:pt idx="4268">
                  <c:v>-5.4885500000000018E-2</c:v>
                </c:pt>
                <c:pt idx="4269">
                  <c:v>-5.4869500000000009E-2</c:v>
                </c:pt>
                <c:pt idx="4270">
                  <c:v>-5.4856000000000009E-2</c:v>
                </c:pt>
                <c:pt idx="4271">
                  <c:v>-5.4846499999999999E-2</c:v>
                </c:pt>
                <c:pt idx="4272">
                  <c:v>-5.4829999999999997E-2</c:v>
                </c:pt>
                <c:pt idx="4273">
                  <c:v>-5.4817999999999992E-2</c:v>
                </c:pt>
                <c:pt idx="4274">
                  <c:v>-5.4805999999999994E-2</c:v>
                </c:pt>
                <c:pt idx="4275">
                  <c:v>-5.4793999999999989E-2</c:v>
                </c:pt>
                <c:pt idx="4276">
                  <c:v>-5.4779999999999995E-2</c:v>
                </c:pt>
                <c:pt idx="4277">
                  <c:v>-5.4764E-2</c:v>
                </c:pt>
                <c:pt idx="4278">
                  <c:v>-5.4748999999999999E-2</c:v>
                </c:pt>
                <c:pt idx="4279">
                  <c:v>-5.4739000000000003E-2</c:v>
                </c:pt>
                <c:pt idx="4280">
                  <c:v>-5.4717500000000009E-2</c:v>
                </c:pt>
                <c:pt idx="4281">
                  <c:v>-5.4705500000000018E-2</c:v>
                </c:pt>
                <c:pt idx="4282">
                  <c:v>-5.4699000000000018E-2</c:v>
                </c:pt>
                <c:pt idx="4283">
                  <c:v>-5.4685500000000026E-2</c:v>
                </c:pt>
                <c:pt idx="4284">
                  <c:v>-5.4666500000000014E-2</c:v>
                </c:pt>
                <c:pt idx="4285">
                  <c:v>-5.4642500000000017E-2</c:v>
                </c:pt>
                <c:pt idx="4286">
                  <c:v>-5.4623000000000005E-2</c:v>
                </c:pt>
                <c:pt idx="4287">
                  <c:v>-5.4606000000000016E-2</c:v>
                </c:pt>
                <c:pt idx="4288">
                  <c:v>-5.4591000000000021E-2</c:v>
                </c:pt>
                <c:pt idx="4289">
                  <c:v>-5.4577000000000028E-2</c:v>
                </c:pt>
                <c:pt idx="4290">
                  <c:v>-5.4567000000000025E-2</c:v>
                </c:pt>
                <c:pt idx="4291">
                  <c:v>-5.4559500000000011E-2</c:v>
                </c:pt>
                <c:pt idx="4292">
                  <c:v>-5.4536500000000016E-2</c:v>
                </c:pt>
                <c:pt idx="4293">
                  <c:v>-5.4522500000000008E-2</c:v>
                </c:pt>
                <c:pt idx="4294">
                  <c:v>-5.45075E-2</c:v>
                </c:pt>
                <c:pt idx="4295">
                  <c:v>-5.4498000000000005E-2</c:v>
                </c:pt>
                <c:pt idx="4296">
                  <c:v>-5.4486999999999994E-2</c:v>
                </c:pt>
                <c:pt idx="4297">
                  <c:v>-5.4475999999999997E-2</c:v>
                </c:pt>
                <c:pt idx="4298">
                  <c:v>-5.4474000000000009E-2</c:v>
                </c:pt>
                <c:pt idx="4299">
                  <c:v>-5.4463000000000011E-2</c:v>
                </c:pt>
                <c:pt idx="4300">
                  <c:v>-5.4461000000000009E-2</c:v>
                </c:pt>
                <c:pt idx="4301">
                  <c:v>-5.4453500000000016E-2</c:v>
                </c:pt>
                <c:pt idx="4302">
                  <c:v>-5.4449000000000011E-2</c:v>
                </c:pt>
                <c:pt idx="4303">
                  <c:v>-5.443650000000002E-2</c:v>
                </c:pt>
                <c:pt idx="4304">
                  <c:v>-5.4426500000000017E-2</c:v>
                </c:pt>
                <c:pt idx="4305">
                  <c:v>-5.4430000000000013E-2</c:v>
                </c:pt>
                <c:pt idx="4306">
                  <c:v>-5.4432000000000008E-2</c:v>
                </c:pt>
                <c:pt idx="4307">
                  <c:v>-5.4429000000000005E-2</c:v>
                </c:pt>
                <c:pt idx="4308">
                  <c:v>-5.4428000000000011E-2</c:v>
                </c:pt>
                <c:pt idx="4309">
                  <c:v>-5.4416500000000007E-2</c:v>
                </c:pt>
                <c:pt idx="4310">
                  <c:v>-5.4410000000000007E-2</c:v>
                </c:pt>
                <c:pt idx="4311">
                  <c:v>-5.4398500000000009E-2</c:v>
                </c:pt>
                <c:pt idx="4312">
                  <c:v>-5.4386500000000011E-2</c:v>
                </c:pt>
                <c:pt idx="4313">
                  <c:v>-5.4388500000000006E-2</c:v>
                </c:pt>
                <c:pt idx="4314">
                  <c:v>-5.4382500000000021E-2</c:v>
                </c:pt>
                <c:pt idx="4315">
                  <c:v>-5.437100000000001E-2</c:v>
                </c:pt>
                <c:pt idx="4316">
                  <c:v>-5.4362500000000008E-2</c:v>
                </c:pt>
                <c:pt idx="4317">
                  <c:v>-5.4353500000000006E-2</c:v>
                </c:pt>
                <c:pt idx="4318">
                  <c:v>-5.4340000000000013E-2</c:v>
                </c:pt>
                <c:pt idx="4319">
                  <c:v>-5.4329000000000009E-2</c:v>
                </c:pt>
                <c:pt idx="4320">
                  <c:v>-5.4317999999999991E-2</c:v>
                </c:pt>
                <c:pt idx="4321">
                  <c:v>-5.4303499999999991E-2</c:v>
                </c:pt>
                <c:pt idx="4322">
                  <c:v>-5.4292000000000007E-2</c:v>
                </c:pt>
                <c:pt idx="4323">
                  <c:v>-5.4275999999999998E-2</c:v>
                </c:pt>
                <c:pt idx="4324">
                  <c:v>-5.4261499999999997E-2</c:v>
                </c:pt>
                <c:pt idx="4325">
                  <c:v>-5.4231999999999995E-2</c:v>
                </c:pt>
                <c:pt idx="4326">
                  <c:v>-5.4212999999999997E-2</c:v>
                </c:pt>
                <c:pt idx="4327">
                  <c:v>-5.4191000000000003E-2</c:v>
                </c:pt>
                <c:pt idx="4328">
                  <c:v>-5.4168500000000001E-2</c:v>
                </c:pt>
                <c:pt idx="4329">
                  <c:v>-5.4143999999999991E-2</c:v>
                </c:pt>
                <c:pt idx="4330">
                  <c:v>-5.4131499999999999E-2</c:v>
                </c:pt>
                <c:pt idx="4331">
                  <c:v>-5.4110999999999985E-2</c:v>
                </c:pt>
                <c:pt idx="4332">
                  <c:v>-5.4094999999999997E-2</c:v>
                </c:pt>
                <c:pt idx="4333">
                  <c:v>-5.407399999999999E-2</c:v>
                </c:pt>
                <c:pt idx="4334">
                  <c:v>-5.4057499999999988E-2</c:v>
                </c:pt>
                <c:pt idx="4335">
                  <c:v>-5.4035499999999986E-2</c:v>
                </c:pt>
                <c:pt idx="4336">
                  <c:v>-5.4025999999999977E-2</c:v>
                </c:pt>
                <c:pt idx="4337">
                  <c:v>-5.4016999999999982E-2</c:v>
                </c:pt>
                <c:pt idx="4338">
                  <c:v>-5.3989999999999982E-2</c:v>
                </c:pt>
                <c:pt idx="4339">
                  <c:v>-5.3964999999999985E-2</c:v>
                </c:pt>
                <c:pt idx="4340">
                  <c:v>-5.3950499999999985E-2</c:v>
                </c:pt>
                <c:pt idx="4341">
                  <c:v>-5.3935499999999983E-2</c:v>
                </c:pt>
                <c:pt idx="4342">
                  <c:v>-5.3913999999999983E-2</c:v>
                </c:pt>
                <c:pt idx="4343">
                  <c:v>-5.3901499999999984E-2</c:v>
                </c:pt>
                <c:pt idx="4344">
                  <c:v>-5.3881999999999985E-2</c:v>
                </c:pt>
                <c:pt idx="4345">
                  <c:v>-5.3860999999999992E-2</c:v>
                </c:pt>
                <c:pt idx="4346">
                  <c:v>-5.3854999999999993E-2</c:v>
                </c:pt>
                <c:pt idx="4347">
                  <c:v>-5.3831500000000004E-2</c:v>
                </c:pt>
                <c:pt idx="4348">
                  <c:v>-5.3817999999999984E-2</c:v>
                </c:pt>
                <c:pt idx="4349">
                  <c:v>-5.3803999999999998E-2</c:v>
                </c:pt>
                <c:pt idx="4350">
                  <c:v>-5.3790499999999991E-2</c:v>
                </c:pt>
                <c:pt idx="4351">
                  <c:v>-5.3773500000000002E-2</c:v>
                </c:pt>
                <c:pt idx="4352">
                  <c:v>-5.3766000000000001E-2</c:v>
                </c:pt>
                <c:pt idx="4353">
                  <c:v>-5.3756500000000006E-2</c:v>
                </c:pt>
                <c:pt idx="4354">
                  <c:v>-5.3741500000000005E-2</c:v>
                </c:pt>
                <c:pt idx="4355">
                  <c:v>-5.3734000000000004E-2</c:v>
                </c:pt>
                <c:pt idx="4356">
                  <c:v>-5.3723000000000007E-2</c:v>
                </c:pt>
                <c:pt idx="4357">
                  <c:v>-5.3713999999999998E-2</c:v>
                </c:pt>
                <c:pt idx="4358">
                  <c:v>-5.3709999999999994E-2</c:v>
                </c:pt>
                <c:pt idx="4359">
                  <c:v>-5.36955E-2</c:v>
                </c:pt>
                <c:pt idx="4360">
                  <c:v>-5.3692000000000004E-2</c:v>
                </c:pt>
                <c:pt idx="4361">
                  <c:v>-5.3684000000000003E-2</c:v>
                </c:pt>
                <c:pt idx="4362">
                  <c:v>-5.3668500000000001E-2</c:v>
                </c:pt>
                <c:pt idx="4363">
                  <c:v>-5.3659999999999999E-2</c:v>
                </c:pt>
                <c:pt idx="4364">
                  <c:v>-5.365049999999999E-2</c:v>
                </c:pt>
                <c:pt idx="4365">
                  <c:v>-5.3638500000000006E-2</c:v>
                </c:pt>
                <c:pt idx="4366">
                  <c:v>-5.3630999999999984E-2</c:v>
                </c:pt>
                <c:pt idx="4367">
                  <c:v>-5.3610999999999992E-2</c:v>
                </c:pt>
                <c:pt idx="4368">
                  <c:v>-5.3603500000000005E-2</c:v>
                </c:pt>
                <c:pt idx="4369">
                  <c:v>-5.3595499999999997E-2</c:v>
                </c:pt>
                <c:pt idx="4370">
                  <c:v>-5.3580999999999997E-2</c:v>
                </c:pt>
                <c:pt idx="4371">
                  <c:v>-5.3567999999999998E-2</c:v>
                </c:pt>
                <c:pt idx="4372">
                  <c:v>-5.3564999999999995E-2</c:v>
                </c:pt>
                <c:pt idx="4373">
                  <c:v>-5.3542999999999993E-2</c:v>
                </c:pt>
                <c:pt idx="4374">
                  <c:v>-5.3534499999999999E-2</c:v>
                </c:pt>
                <c:pt idx="4375">
                  <c:v>-5.3515499999999994E-2</c:v>
                </c:pt>
                <c:pt idx="4376">
                  <c:v>-5.3501499999999994E-2</c:v>
                </c:pt>
                <c:pt idx="4377">
                  <c:v>-5.3498499999999997E-2</c:v>
                </c:pt>
                <c:pt idx="4378">
                  <c:v>-5.3483499999999989E-2</c:v>
                </c:pt>
                <c:pt idx="4379">
                  <c:v>-5.3475999999999996E-2</c:v>
                </c:pt>
                <c:pt idx="4380">
                  <c:v>-5.3470499999999997E-2</c:v>
                </c:pt>
                <c:pt idx="4381">
                  <c:v>-5.3461499999999988E-2</c:v>
                </c:pt>
                <c:pt idx="4382">
                  <c:v>-5.3455499999999982E-2</c:v>
                </c:pt>
                <c:pt idx="4383">
                  <c:v>-5.3435999999999977E-2</c:v>
                </c:pt>
                <c:pt idx="4384">
                  <c:v>-5.3422499999999984E-2</c:v>
                </c:pt>
                <c:pt idx="4385">
                  <c:v>-5.3406999999999989E-2</c:v>
                </c:pt>
                <c:pt idx="4386">
                  <c:v>-5.3397999999999987E-2</c:v>
                </c:pt>
                <c:pt idx="4387">
                  <c:v>-5.3414999999999997E-2</c:v>
                </c:pt>
                <c:pt idx="4388">
                  <c:v>-5.3414000000000003E-2</c:v>
                </c:pt>
                <c:pt idx="4389">
                  <c:v>-5.3414500000000011E-2</c:v>
                </c:pt>
                <c:pt idx="4390">
                  <c:v>-5.3368500000000013E-2</c:v>
                </c:pt>
                <c:pt idx="4391">
                  <c:v>-5.3361500000000006E-2</c:v>
                </c:pt>
                <c:pt idx="4392">
                  <c:v>-5.3358999999999997E-2</c:v>
                </c:pt>
                <c:pt idx="4393">
                  <c:v>-5.3362E-2</c:v>
                </c:pt>
                <c:pt idx="4394">
                  <c:v>-5.3377500000000008E-2</c:v>
                </c:pt>
                <c:pt idx="4395">
                  <c:v>-5.3398999999999995E-2</c:v>
                </c:pt>
                <c:pt idx="4396">
                  <c:v>-5.3402999999999992E-2</c:v>
                </c:pt>
                <c:pt idx="4397">
                  <c:v>-5.3406999999999989E-2</c:v>
                </c:pt>
                <c:pt idx="4398">
                  <c:v>-5.3411999999999987E-2</c:v>
                </c:pt>
                <c:pt idx="4399">
                  <c:v>-5.345299999999998E-2</c:v>
                </c:pt>
                <c:pt idx="4400">
                  <c:v>-5.346349999999999E-2</c:v>
                </c:pt>
                <c:pt idx="4401">
                  <c:v>-5.3467499999999994E-2</c:v>
                </c:pt>
                <c:pt idx="4402">
                  <c:v>-5.3471999999999985E-2</c:v>
                </c:pt>
                <c:pt idx="4403">
                  <c:v>-5.347699999999999E-2</c:v>
                </c:pt>
                <c:pt idx="4404">
                  <c:v>-5.3481499999999994E-2</c:v>
                </c:pt>
                <c:pt idx="4405">
                  <c:v>-5.3514999999999986E-2</c:v>
                </c:pt>
                <c:pt idx="4406">
                  <c:v>-5.3520499999999992E-2</c:v>
                </c:pt>
                <c:pt idx="4407">
                  <c:v>-5.3526999999999998E-2</c:v>
                </c:pt>
                <c:pt idx="4408">
                  <c:v>-5.3534499999999985E-2</c:v>
                </c:pt>
                <c:pt idx="4409">
                  <c:v>-5.354399999999998E-2</c:v>
                </c:pt>
                <c:pt idx="4410">
                  <c:v>-5.3547999999999971E-2</c:v>
                </c:pt>
                <c:pt idx="4411">
                  <c:v>-5.3548999999999979E-2</c:v>
                </c:pt>
                <c:pt idx="4412">
                  <c:v>-5.3558999999999982E-2</c:v>
                </c:pt>
                <c:pt idx="4413">
                  <c:v>-5.3569999999999986E-2</c:v>
                </c:pt>
                <c:pt idx="4414">
                  <c:v>-5.3575999999999985E-2</c:v>
                </c:pt>
                <c:pt idx="4415">
                  <c:v>-5.3577499999999986E-2</c:v>
                </c:pt>
                <c:pt idx="4416">
                  <c:v>-5.3589999999999985E-2</c:v>
                </c:pt>
                <c:pt idx="4417">
                  <c:v>-5.3584999999999973E-2</c:v>
                </c:pt>
                <c:pt idx="4418">
                  <c:v>-5.3583499999999971E-2</c:v>
                </c:pt>
                <c:pt idx="4419">
                  <c:v>-5.3568499999999977E-2</c:v>
                </c:pt>
                <c:pt idx="4420">
                  <c:v>-5.3568499999999977E-2</c:v>
                </c:pt>
                <c:pt idx="4421">
                  <c:v>-5.3570499999999986E-2</c:v>
                </c:pt>
                <c:pt idx="4422">
                  <c:v>-5.3582999999999992E-2</c:v>
                </c:pt>
                <c:pt idx="4423">
                  <c:v>-5.3583499999999999E-2</c:v>
                </c:pt>
                <c:pt idx="4424">
                  <c:v>-5.3583499999999985E-2</c:v>
                </c:pt>
                <c:pt idx="4425">
                  <c:v>-5.3567000000000004E-2</c:v>
                </c:pt>
                <c:pt idx="4426">
                  <c:v>-5.3565999999999996E-2</c:v>
                </c:pt>
                <c:pt idx="4427">
                  <c:v>-5.3565999999999996E-2</c:v>
                </c:pt>
                <c:pt idx="4428">
                  <c:v>-5.3571499999999987E-2</c:v>
                </c:pt>
                <c:pt idx="4429">
                  <c:v>-5.3567999999999991E-2</c:v>
                </c:pt>
                <c:pt idx="4430">
                  <c:v>-5.357449999999999E-2</c:v>
                </c:pt>
                <c:pt idx="4431">
                  <c:v>-5.3581000000000004E-2</c:v>
                </c:pt>
                <c:pt idx="4432">
                  <c:v>-5.3586999999999996E-2</c:v>
                </c:pt>
                <c:pt idx="4433">
                  <c:v>-5.3589000000000005E-2</c:v>
                </c:pt>
                <c:pt idx="4434">
                  <c:v>-5.3600000000000002E-2</c:v>
                </c:pt>
                <c:pt idx="4435">
                  <c:v>-5.3613500000000001E-2</c:v>
                </c:pt>
                <c:pt idx="4436">
                  <c:v>-5.3596999999999999E-2</c:v>
                </c:pt>
                <c:pt idx="4437">
                  <c:v>-5.3604999999999993E-2</c:v>
                </c:pt>
                <c:pt idx="4438">
                  <c:v>-5.3614499999999989E-2</c:v>
                </c:pt>
                <c:pt idx="4439">
                  <c:v>-5.3622999999999983E-2</c:v>
                </c:pt>
                <c:pt idx="4440">
                  <c:v>-5.3633999999999987E-2</c:v>
                </c:pt>
                <c:pt idx="4441">
                  <c:v>-5.3641999999999988E-2</c:v>
                </c:pt>
                <c:pt idx="4442">
                  <c:v>-5.3651999999999977E-2</c:v>
                </c:pt>
                <c:pt idx="4443">
                  <c:v>-5.3670999999999983E-2</c:v>
                </c:pt>
                <c:pt idx="4444">
                  <c:v>-5.3686499999999977E-2</c:v>
                </c:pt>
                <c:pt idx="4445">
                  <c:v>-5.3676499999999988E-2</c:v>
                </c:pt>
                <c:pt idx="4446">
                  <c:v>-5.3683999999999996E-2</c:v>
                </c:pt>
                <c:pt idx="4447">
                  <c:v>-5.3707499999999991E-2</c:v>
                </c:pt>
                <c:pt idx="4448">
                  <c:v>-5.3717499999999987E-2</c:v>
                </c:pt>
                <c:pt idx="4449">
                  <c:v>-5.3731999999999988E-2</c:v>
                </c:pt>
                <c:pt idx="4450">
                  <c:v>-5.3746999999999996E-2</c:v>
                </c:pt>
                <c:pt idx="4451">
                  <c:v>-5.3731500000000001E-2</c:v>
                </c:pt>
                <c:pt idx="4452">
                  <c:v>-5.3741999999999998E-2</c:v>
                </c:pt>
                <c:pt idx="4453">
                  <c:v>-5.3746499999999989E-2</c:v>
                </c:pt>
                <c:pt idx="4454">
                  <c:v>-5.3732499999999989E-2</c:v>
                </c:pt>
                <c:pt idx="4455">
                  <c:v>-5.3742499999999992E-2</c:v>
                </c:pt>
                <c:pt idx="4456">
                  <c:v>-5.374799999999999E-2</c:v>
                </c:pt>
                <c:pt idx="4457">
                  <c:v>-5.3759999999999995E-2</c:v>
                </c:pt>
                <c:pt idx="4458">
                  <c:v>-5.3774499999999996E-2</c:v>
                </c:pt>
                <c:pt idx="4459">
                  <c:v>-5.3783999999999992E-2</c:v>
                </c:pt>
                <c:pt idx="4460">
                  <c:v>-5.3799500000000007E-2</c:v>
                </c:pt>
                <c:pt idx="4461">
                  <c:v>-5.3821000000000001E-2</c:v>
                </c:pt>
                <c:pt idx="4462">
                  <c:v>-5.3828500000000001E-2</c:v>
                </c:pt>
                <c:pt idx="4463">
                  <c:v>-5.3833499999999999E-2</c:v>
                </c:pt>
                <c:pt idx="4464">
                  <c:v>-5.3835000000000008E-2</c:v>
                </c:pt>
                <c:pt idx="4465">
                  <c:v>-5.3854000000000013E-2</c:v>
                </c:pt>
                <c:pt idx="4466">
                  <c:v>-5.3863000000000022E-2</c:v>
                </c:pt>
                <c:pt idx="4467">
                  <c:v>-5.3873000000000025E-2</c:v>
                </c:pt>
                <c:pt idx="4468">
                  <c:v>-5.3877500000000023E-2</c:v>
                </c:pt>
                <c:pt idx="4469">
                  <c:v>-5.3839500000000019E-2</c:v>
                </c:pt>
                <c:pt idx="4470">
                  <c:v>-5.3842500000000022E-2</c:v>
                </c:pt>
                <c:pt idx="4471">
                  <c:v>-5.3842500000000022E-2</c:v>
                </c:pt>
                <c:pt idx="4472">
                  <c:v>-5.384750000000002E-2</c:v>
                </c:pt>
                <c:pt idx="4473">
                  <c:v>-5.3828500000000022E-2</c:v>
                </c:pt>
                <c:pt idx="4474">
                  <c:v>-5.3841000000000028E-2</c:v>
                </c:pt>
                <c:pt idx="4475">
                  <c:v>-5.3850000000000023E-2</c:v>
                </c:pt>
                <c:pt idx="4476">
                  <c:v>-5.3855000000000028E-2</c:v>
                </c:pt>
                <c:pt idx="4477">
                  <c:v>-5.3865500000000031E-2</c:v>
                </c:pt>
                <c:pt idx="4478">
                  <c:v>-5.3876000000000035E-2</c:v>
                </c:pt>
                <c:pt idx="4479">
                  <c:v>-5.3882000000000041E-2</c:v>
                </c:pt>
                <c:pt idx="4480">
                  <c:v>-5.3885500000000031E-2</c:v>
                </c:pt>
                <c:pt idx="4481">
                  <c:v>-5.3863500000000029E-2</c:v>
                </c:pt>
                <c:pt idx="4482">
                  <c:v>-5.3862500000000028E-2</c:v>
                </c:pt>
                <c:pt idx="4483">
                  <c:v>-5.3876000000000042E-2</c:v>
                </c:pt>
                <c:pt idx="4484">
                  <c:v>-5.3890000000000049E-2</c:v>
                </c:pt>
                <c:pt idx="4485">
                  <c:v>-5.3906000000000044E-2</c:v>
                </c:pt>
                <c:pt idx="4486">
                  <c:v>-5.3917000000000048E-2</c:v>
                </c:pt>
                <c:pt idx="4487">
                  <c:v>-5.3938500000000042E-2</c:v>
                </c:pt>
                <c:pt idx="4488">
                  <c:v>-5.3946000000000029E-2</c:v>
                </c:pt>
                <c:pt idx="4489">
                  <c:v>-5.3956500000000025E-2</c:v>
                </c:pt>
                <c:pt idx="4490">
                  <c:v>-5.3915000000000032E-2</c:v>
                </c:pt>
                <c:pt idx="4491">
                  <c:v>-5.3919000000000022E-2</c:v>
                </c:pt>
                <c:pt idx="4492">
                  <c:v>-5.3887000000000039E-2</c:v>
                </c:pt>
                <c:pt idx="4493">
                  <c:v>-5.3894000000000039E-2</c:v>
                </c:pt>
                <c:pt idx="4494">
                  <c:v>-5.3917500000000042E-2</c:v>
                </c:pt>
                <c:pt idx="4495">
                  <c:v>-5.3921000000000045E-2</c:v>
                </c:pt>
                <c:pt idx="4496">
                  <c:v>-5.391900000000005E-2</c:v>
                </c:pt>
                <c:pt idx="4497">
                  <c:v>-5.392550000000005E-2</c:v>
                </c:pt>
                <c:pt idx="4498">
                  <c:v>-5.3924000000000055E-2</c:v>
                </c:pt>
                <c:pt idx="4499">
                  <c:v>-5.3947500000000058E-2</c:v>
                </c:pt>
                <c:pt idx="4500">
                  <c:v>-5.3949500000000053E-2</c:v>
                </c:pt>
                <c:pt idx="4501">
                  <c:v>-5.3954500000000058E-2</c:v>
                </c:pt>
                <c:pt idx="4502">
                  <c:v>-5.3959000000000056E-2</c:v>
                </c:pt>
                <c:pt idx="4503">
                  <c:v>-5.3965000000000062E-2</c:v>
                </c:pt>
                <c:pt idx="4504">
                  <c:v>-5.3968000000000051E-2</c:v>
                </c:pt>
                <c:pt idx="4505">
                  <c:v>-5.3973500000000056E-2</c:v>
                </c:pt>
                <c:pt idx="4506">
                  <c:v>-5.3994000000000042E-2</c:v>
                </c:pt>
                <c:pt idx="4507">
                  <c:v>-5.3998000000000053E-2</c:v>
                </c:pt>
                <c:pt idx="4508">
                  <c:v>-5.3999500000000047E-2</c:v>
                </c:pt>
                <c:pt idx="4509">
                  <c:v>-5.4007000000000055E-2</c:v>
                </c:pt>
                <c:pt idx="4510">
                  <c:v>-5.4011000000000059E-2</c:v>
                </c:pt>
                <c:pt idx="4511">
                  <c:v>-5.3994500000000042E-2</c:v>
                </c:pt>
                <c:pt idx="4512">
                  <c:v>-5.3994500000000049E-2</c:v>
                </c:pt>
                <c:pt idx="4513">
                  <c:v>-5.3993000000000048E-2</c:v>
                </c:pt>
                <c:pt idx="4514">
                  <c:v>-5.3996500000000058E-2</c:v>
                </c:pt>
                <c:pt idx="4515">
                  <c:v>-5.4010000000000044E-2</c:v>
                </c:pt>
                <c:pt idx="4516">
                  <c:v>-5.4014000000000041E-2</c:v>
                </c:pt>
                <c:pt idx="4517">
                  <c:v>-5.4010500000000045E-2</c:v>
                </c:pt>
                <c:pt idx="4518">
                  <c:v>-5.4012000000000039E-2</c:v>
                </c:pt>
                <c:pt idx="4519">
                  <c:v>-5.4013500000000041E-2</c:v>
                </c:pt>
                <c:pt idx="4520">
                  <c:v>-5.4049500000000042E-2</c:v>
                </c:pt>
                <c:pt idx="4521">
                  <c:v>-5.4050000000000049E-2</c:v>
                </c:pt>
                <c:pt idx="4522">
                  <c:v>-5.4046000000000059E-2</c:v>
                </c:pt>
                <c:pt idx="4523">
                  <c:v>-5.4054500000000047E-2</c:v>
                </c:pt>
                <c:pt idx="4524">
                  <c:v>-5.4063500000000042E-2</c:v>
                </c:pt>
                <c:pt idx="4525">
                  <c:v>-5.4078000000000043E-2</c:v>
                </c:pt>
                <c:pt idx="4526">
                  <c:v>-5.4065500000000044E-2</c:v>
                </c:pt>
                <c:pt idx="4527">
                  <c:v>-5.4074500000000046E-2</c:v>
                </c:pt>
                <c:pt idx="4528">
                  <c:v>-5.408250000000004E-2</c:v>
                </c:pt>
                <c:pt idx="4529">
                  <c:v>-5.4097000000000041E-2</c:v>
                </c:pt>
                <c:pt idx="4530">
                  <c:v>-5.409950000000005E-2</c:v>
                </c:pt>
                <c:pt idx="4531">
                  <c:v>-5.411650000000004E-2</c:v>
                </c:pt>
                <c:pt idx="4532">
                  <c:v>-5.4123000000000039E-2</c:v>
                </c:pt>
                <c:pt idx="4533">
                  <c:v>-5.4139500000000042E-2</c:v>
                </c:pt>
                <c:pt idx="4534">
                  <c:v>-5.4151000000000039E-2</c:v>
                </c:pt>
                <c:pt idx="4535">
                  <c:v>-5.4163500000000052E-2</c:v>
                </c:pt>
                <c:pt idx="4536">
                  <c:v>-5.4169500000000051E-2</c:v>
                </c:pt>
                <c:pt idx="4537">
                  <c:v>-5.418250000000005E-2</c:v>
                </c:pt>
                <c:pt idx="4538">
                  <c:v>-5.4202500000000049E-2</c:v>
                </c:pt>
                <c:pt idx="4539">
                  <c:v>-5.421300000000006E-2</c:v>
                </c:pt>
                <c:pt idx="4540">
                  <c:v>-5.4218000000000058E-2</c:v>
                </c:pt>
                <c:pt idx="4541">
                  <c:v>-5.4236000000000055E-2</c:v>
                </c:pt>
                <c:pt idx="4542">
                  <c:v>-5.4250000000000048E-2</c:v>
                </c:pt>
                <c:pt idx="4543">
                  <c:v>-5.4235500000000061E-2</c:v>
                </c:pt>
                <c:pt idx="4544">
                  <c:v>-5.425200000000005E-2</c:v>
                </c:pt>
                <c:pt idx="4545">
                  <c:v>-5.4257000000000041E-2</c:v>
                </c:pt>
                <c:pt idx="4546">
                  <c:v>-5.4233000000000038E-2</c:v>
                </c:pt>
                <c:pt idx="4547">
                  <c:v>-5.4247500000000039E-2</c:v>
                </c:pt>
                <c:pt idx="4548">
                  <c:v>-5.4264000000000027E-2</c:v>
                </c:pt>
                <c:pt idx="4549">
                  <c:v>-5.4279500000000029E-2</c:v>
                </c:pt>
                <c:pt idx="4550">
                  <c:v>-5.4297000000000033E-2</c:v>
                </c:pt>
                <c:pt idx="4551">
                  <c:v>-5.4304500000000033E-2</c:v>
                </c:pt>
                <c:pt idx="4552">
                  <c:v>-5.4314000000000029E-2</c:v>
                </c:pt>
                <c:pt idx="4553">
                  <c:v>-5.4334500000000036E-2</c:v>
                </c:pt>
                <c:pt idx="4554">
                  <c:v>-5.4343500000000031E-2</c:v>
                </c:pt>
                <c:pt idx="4555">
                  <c:v>-5.4343500000000031E-2</c:v>
                </c:pt>
                <c:pt idx="4556">
                  <c:v>-5.4349000000000022E-2</c:v>
                </c:pt>
                <c:pt idx="4557">
                  <c:v>-5.436100000000002E-2</c:v>
                </c:pt>
                <c:pt idx="4558">
                  <c:v>-5.4364500000000017E-2</c:v>
                </c:pt>
                <c:pt idx="4559">
                  <c:v>-5.4376500000000022E-2</c:v>
                </c:pt>
                <c:pt idx="4560">
                  <c:v>-5.4376000000000022E-2</c:v>
                </c:pt>
                <c:pt idx="4561">
                  <c:v>-5.4382500000000007E-2</c:v>
                </c:pt>
                <c:pt idx="4562">
                  <c:v>-5.4389500000000021E-2</c:v>
                </c:pt>
                <c:pt idx="4563">
                  <c:v>-5.4392000000000024E-2</c:v>
                </c:pt>
                <c:pt idx="4564">
                  <c:v>-5.4377000000000023E-2</c:v>
                </c:pt>
                <c:pt idx="4565">
                  <c:v>-5.4389000000000021E-2</c:v>
                </c:pt>
                <c:pt idx="4566">
                  <c:v>-5.4389500000000021E-2</c:v>
                </c:pt>
                <c:pt idx="4567">
                  <c:v>-5.4399000000000017E-2</c:v>
                </c:pt>
                <c:pt idx="4568">
                  <c:v>-5.440900000000002E-2</c:v>
                </c:pt>
                <c:pt idx="4569">
                  <c:v>-5.4421500000000025E-2</c:v>
                </c:pt>
                <c:pt idx="4570">
                  <c:v>-5.4401500000000019E-2</c:v>
                </c:pt>
                <c:pt idx="4571">
                  <c:v>-5.4414500000000005E-2</c:v>
                </c:pt>
                <c:pt idx="4572">
                  <c:v>-5.442000000000001E-2</c:v>
                </c:pt>
                <c:pt idx="4573">
                  <c:v>-5.4443500000000006E-2</c:v>
                </c:pt>
                <c:pt idx="4574">
                  <c:v>-5.4461500000000003E-2</c:v>
                </c:pt>
                <c:pt idx="4575">
                  <c:v>-5.4479E-2</c:v>
                </c:pt>
                <c:pt idx="4576">
                  <c:v>-5.4494000000000001E-2</c:v>
                </c:pt>
                <c:pt idx="4577">
                  <c:v>-5.4497999999999998E-2</c:v>
                </c:pt>
                <c:pt idx="4578">
                  <c:v>-5.4512000000000012E-2</c:v>
                </c:pt>
                <c:pt idx="4579">
                  <c:v>-5.451700000000001E-2</c:v>
                </c:pt>
                <c:pt idx="4580">
                  <c:v>-5.4519000000000005E-2</c:v>
                </c:pt>
                <c:pt idx="4581">
                  <c:v>-5.4531000000000003E-2</c:v>
                </c:pt>
                <c:pt idx="4582">
                  <c:v>-5.4539500000000005E-2</c:v>
                </c:pt>
                <c:pt idx="4583">
                  <c:v>-5.4571500000000002E-2</c:v>
                </c:pt>
                <c:pt idx="4584">
                  <c:v>-5.4581500000000005E-2</c:v>
                </c:pt>
                <c:pt idx="4585">
                  <c:v>-5.4603499999999999E-2</c:v>
                </c:pt>
                <c:pt idx="4586">
                  <c:v>-5.4619000000000001E-2</c:v>
                </c:pt>
                <c:pt idx="4587">
                  <c:v>-5.4622000000000011E-2</c:v>
                </c:pt>
                <c:pt idx="4588">
                  <c:v>-5.4631500000000006E-2</c:v>
                </c:pt>
                <c:pt idx="4589">
                  <c:v>-5.4634000000000016E-2</c:v>
                </c:pt>
                <c:pt idx="4590">
                  <c:v>-5.468000000000002E-2</c:v>
                </c:pt>
                <c:pt idx="4591">
                  <c:v>-5.4685000000000032E-2</c:v>
                </c:pt>
                <c:pt idx="4592">
                  <c:v>-5.4688000000000014E-2</c:v>
                </c:pt>
                <c:pt idx="4593">
                  <c:v>-5.4696000000000015E-2</c:v>
                </c:pt>
                <c:pt idx="4594">
                  <c:v>-5.4695000000000028E-2</c:v>
                </c:pt>
                <c:pt idx="4595">
                  <c:v>-5.4675000000000022E-2</c:v>
                </c:pt>
                <c:pt idx="4596">
                  <c:v>-5.467600000000003E-2</c:v>
                </c:pt>
                <c:pt idx="4597">
                  <c:v>-5.4680000000000034E-2</c:v>
                </c:pt>
                <c:pt idx="4598">
                  <c:v>-5.4685500000000033E-2</c:v>
                </c:pt>
                <c:pt idx="4599">
                  <c:v>-5.4651500000000033E-2</c:v>
                </c:pt>
                <c:pt idx="4600">
                  <c:v>-5.4644000000000033E-2</c:v>
                </c:pt>
                <c:pt idx="4601">
                  <c:v>-5.4640500000000029E-2</c:v>
                </c:pt>
                <c:pt idx="4602">
                  <c:v>-5.4637500000000019E-2</c:v>
                </c:pt>
                <c:pt idx="4603">
                  <c:v>-5.4630500000000019E-2</c:v>
                </c:pt>
                <c:pt idx="4604">
                  <c:v>-5.4646000000000014E-2</c:v>
                </c:pt>
                <c:pt idx="4605">
                  <c:v>-5.4611500000000028E-2</c:v>
                </c:pt>
                <c:pt idx="4606">
                  <c:v>-5.4604500000000028E-2</c:v>
                </c:pt>
                <c:pt idx="4607">
                  <c:v>-5.4603000000000027E-2</c:v>
                </c:pt>
                <c:pt idx="4608">
                  <c:v>-5.4588000000000025E-2</c:v>
                </c:pt>
                <c:pt idx="4609">
                  <c:v>-5.4583500000000021E-2</c:v>
                </c:pt>
                <c:pt idx="4610">
                  <c:v>-5.4580000000000017E-2</c:v>
                </c:pt>
                <c:pt idx="4611">
                  <c:v>-5.4570000000000028E-2</c:v>
                </c:pt>
                <c:pt idx="4612">
                  <c:v>-5.456150000000002E-2</c:v>
                </c:pt>
                <c:pt idx="4613">
                  <c:v>-5.4559500000000011E-2</c:v>
                </c:pt>
                <c:pt idx="4614">
                  <c:v>-5.4556500000000029E-2</c:v>
                </c:pt>
                <c:pt idx="4615">
                  <c:v>-5.4545500000000018E-2</c:v>
                </c:pt>
                <c:pt idx="4616">
                  <c:v>-5.4539500000000025E-2</c:v>
                </c:pt>
                <c:pt idx="4617">
                  <c:v>-5.4537000000000023E-2</c:v>
                </c:pt>
                <c:pt idx="4618">
                  <c:v>-5.4540000000000026E-2</c:v>
                </c:pt>
                <c:pt idx="4619">
                  <c:v>-5.4558000000000023E-2</c:v>
                </c:pt>
                <c:pt idx="4620">
                  <c:v>-5.4556000000000028E-2</c:v>
                </c:pt>
                <c:pt idx="4621">
                  <c:v>-5.4556000000000028E-2</c:v>
                </c:pt>
                <c:pt idx="4622">
                  <c:v>-5.4550500000000016E-2</c:v>
                </c:pt>
                <c:pt idx="4623">
                  <c:v>-5.4553500000000019E-2</c:v>
                </c:pt>
                <c:pt idx="4624">
                  <c:v>-5.4558000000000016E-2</c:v>
                </c:pt>
                <c:pt idx="4625">
                  <c:v>-5.4570500000000022E-2</c:v>
                </c:pt>
                <c:pt idx="4626">
                  <c:v>-5.4573500000000025E-2</c:v>
                </c:pt>
                <c:pt idx="4627">
                  <c:v>-5.4581500000000019E-2</c:v>
                </c:pt>
                <c:pt idx="4628">
                  <c:v>-5.4581500000000019E-2</c:v>
                </c:pt>
                <c:pt idx="4629">
                  <c:v>-5.4591500000000022E-2</c:v>
                </c:pt>
                <c:pt idx="4630">
                  <c:v>-5.4594500000000011E-2</c:v>
                </c:pt>
                <c:pt idx="4631">
                  <c:v>-5.4598500000000015E-2</c:v>
                </c:pt>
                <c:pt idx="4632">
                  <c:v>-5.4605500000000001E-2</c:v>
                </c:pt>
                <c:pt idx="4633">
                  <c:v>-5.4608500000000004E-2</c:v>
                </c:pt>
                <c:pt idx="4634">
                  <c:v>-5.461450000000001E-2</c:v>
                </c:pt>
                <c:pt idx="4635">
                  <c:v>-5.4624000000000013E-2</c:v>
                </c:pt>
                <c:pt idx="4636">
                  <c:v>-5.4654500000000016E-2</c:v>
                </c:pt>
                <c:pt idx="4637">
                  <c:v>-5.4658000000000005E-2</c:v>
                </c:pt>
                <c:pt idx="4638">
                  <c:v>-5.4657500000000005E-2</c:v>
                </c:pt>
                <c:pt idx="4639">
                  <c:v>-5.4669000000000009E-2</c:v>
                </c:pt>
                <c:pt idx="4640">
                  <c:v>-5.4673500000000014E-2</c:v>
                </c:pt>
                <c:pt idx="4641">
                  <c:v>-5.4686000000000012E-2</c:v>
                </c:pt>
                <c:pt idx="4642">
                  <c:v>-5.4688500000000015E-2</c:v>
                </c:pt>
                <c:pt idx="4643">
                  <c:v>-5.4685500000000012E-2</c:v>
                </c:pt>
                <c:pt idx="4644">
                  <c:v>-5.469050000000001E-2</c:v>
                </c:pt>
                <c:pt idx="4645">
                  <c:v>-5.4704000000000003E-2</c:v>
                </c:pt>
                <c:pt idx="4646">
                  <c:v>-5.4696500000000009E-2</c:v>
                </c:pt>
                <c:pt idx="4647">
                  <c:v>-5.469400000000002E-2</c:v>
                </c:pt>
                <c:pt idx="4648">
                  <c:v>-5.4686000000000019E-2</c:v>
                </c:pt>
                <c:pt idx="4649">
                  <c:v>-5.4693500000000034E-2</c:v>
                </c:pt>
                <c:pt idx="4650">
                  <c:v>-5.4687500000000021E-2</c:v>
                </c:pt>
                <c:pt idx="4651">
                  <c:v>-5.4674000000000014E-2</c:v>
                </c:pt>
                <c:pt idx="4652">
                  <c:v>-5.4665000000000019E-2</c:v>
                </c:pt>
                <c:pt idx="4653">
                  <c:v>-5.4660000000000021E-2</c:v>
                </c:pt>
                <c:pt idx="4654">
                  <c:v>-5.4678000000000025E-2</c:v>
                </c:pt>
                <c:pt idx="4655">
                  <c:v>-5.4674500000000022E-2</c:v>
                </c:pt>
                <c:pt idx="4656">
                  <c:v>-5.4677500000000032E-2</c:v>
                </c:pt>
                <c:pt idx="4657">
                  <c:v>-5.4670500000000025E-2</c:v>
                </c:pt>
                <c:pt idx="4658">
                  <c:v>-5.4657000000000018E-2</c:v>
                </c:pt>
                <c:pt idx="4659">
                  <c:v>-5.4658000000000012E-2</c:v>
                </c:pt>
                <c:pt idx="4660">
                  <c:v>-5.4653000000000007E-2</c:v>
                </c:pt>
                <c:pt idx="4661">
                  <c:v>-5.4633500000000022E-2</c:v>
                </c:pt>
                <c:pt idx="4662">
                  <c:v>-5.4626000000000008E-2</c:v>
                </c:pt>
                <c:pt idx="4663">
                  <c:v>-5.4630500000000005E-2</c:v>
                </c:pt>
                <c:pt idx="4664">
                  <c:v>-5.4635000000000017E-2</c:v>
                </c:pt>
                <c:pt idx="4665">
                  <c:v>-5.4620500000000023E-2</c:v>
                </c:pt>
                <c:pt idx="4666">
                  <c:v>-5.4614000000000031E-2</c:v>
                </c:pt>
                <c:pt idx="4667">
                  <c:v>-5.4606500000000023E-2</c:v>
                </c:pt>
                <c:pt idx="4668">
                  <c:v>-5.4606500000000023E-2</c:v>
                </c:pt>
                <c:pt idx="4669">
                  <c:v>-5.4648000000000023E-2</c:v>
                </c:pt>
                <c:pt idx="4670">
                  <c:v>-5.464550000000002E-2</c:v>
                </c:pt>
                <c:pt idx="4671">
                  <c:v>-5.4647000000000015E-2</c:v>
                </c:pt>
                <c:pt idx="4672">
                  <c:v>-5.4655500000000024E-2</c:v>
                </c:pt>
                <c:pt idx="4673">
                  <c:v>-5.4678500000000019E-2</c:v>
                </c:pt>
                <c:pt idx="4674">
                  <c:v>-5.4673500000000014E-2</c:v>
                </c:pt>
                <c:pt idx="4675">
                  <c:v>-5.4668500000000016E-2</c:v>
                </c:pt>
                <c:pt idx="4676">
                  <c:v>-5.4680500000000007E-2</c:v>
                </c:pt>
                <c:pt idx="4677">
                  <c:v>-5.4686500000000013E-2</c:v>
                </c:pt>
                <c:pt idx="4678">
                  <c:v>-5.4694500000000007E-2</c:v>
                </c:pt>
                <c:pt idx="4679">
                  <c:v>-5.4704500000000003E-2</c:v>
                </c:pt>
                <c:pt idx="4680">
                  <c:v>-5.4707500000000006E-2</c:v>
                </c:pt>
                <c:pt idx="4681">
                  <c:v>-5.4744500000000008E-2</c:v>
                </c:pt>
                <c:pt idx="4682">
                  <c:v>-5.4757500000000008E-2</c:v>
                </c:pt>
                <c:pt idx="4683">
                  <c:v>-5.475950000000001E-2</c:v>
                </c:pt>
                <c:pt idx="4684">
                  <c:v>-5.4772000000000008E-2</c:v>
                </c:pt>
                <c:pt idx="4685">
                  <c:v>-5.4778000000000021E-2</c:v>
                </c:pt>
                <c:pt idx="4686">
                  <c:v>-5.4783000000000026E-2</c:v>
                </c:pt>
                <c:pt idx="4687">
                  <c:v>-5.4775500000000005E-2</c:v>
                </c:pt>
                <c:pt idx="4688">
                  <c:v>-5.4770500000000014E-2</c:v>
                </c:pt>
                <c:pt idx="4689">
                  <c:v>-5.4765500000000002E-2</c:v>
                </c:pt>
                <c:pt idx="4690">
                  <c:v>-5.4818000000000006E-2</c:v>
                </c:pt>
                <c:pt idx="4691">
                  <c:v>-5.4811500000000013E-2</c:v>
                </c:pt>
                <c:pt idx="4692">
                  <c:v>-5.4852500000000005E-2</c:v>
                </c:pt>
                <c:pt idx="4693">
                  <c:v>-5.4856500000000002E-2</c:v>
                </c:pt>
                <c:pt idx="4694">
                  <c:v>-5.4842500000000009E-2</c:v>
                </c:pt>
                <c:pt idx="4695">
                  <c:v>-5.4844000000000011E-2</c:v>
                </c:pt>
                <c:pt idx="4696">
                  <c:v>-5.4855500000000015E-2</c:v>
                </c:pt>
                <c:pt idx="4697">
                  <c:v>-5.4849500000000016E-2</c:v>
                </c:pt>
                <c:pt idx="4698">
                  <c:v>-5.4845500000000019E-2</c:v>
                </c:pt>
                <c:pt idx="4699">
                  <c:v>-5.4822500000000017E-2</c:v>
                </c:pt>
                <c:pt idx="4700">
                  <c:v>-5.4817000000000018E-2</c:v>
                </c:pt>
                <c:pt idx="4701">
                  <c:v>-5.4805000000000013E-2</c:v>
                </c:pt>
                <c:pt idx="4702">
                  <c:v>-5.4853500000000013E-2</c:v>
                </c:pt>
                <c:pt idx="4703">
                  <c:v>-5.4852000000000019E-2</c:v>
                </c:pt>
                <c:pt idx="4704">
                  <c:v>-5.4845000000000026E-2</c:v>
                </c:pt>
                <c:pt idx="4705">
                  <c:v>-5.4837500000000011E-2</c:v>
                </c:pt>
                <c:pt idx="4706">
                  <c:v>-5.4812E-2</c:v>
                </c:pt>
                <c:pt idx="4707">
                  <c:v>-5.4814000000000002E-2</c:v>
                </c:pt>
                <c:pt idx="4708">
                  <c:v>-5.4809999999999998E-2</c:v>
                </c:pt>
                <c:pt idx="4709">
                  <c:v>-5.4809500000000011E-2</c:v>
                </c:pt>
                <c:pt idx="4710">
                  <c:v>-5.4812E-2</c:v>
                </c:pt>
                <c:pt idx="4711">
                  <c:v>-5.4831000000000005E-2</c:v>
                </c:pt>
                <c:pt idx="4712">
                  <c:v>-5.4835499999999995E-2</c:v>
                </c:pt>
                <c:pt idx="4713">
                  <c:v>-5.4838499999999991E-2</c:v>
                </c:pt>
                <c:pt idx="4714">
                  <c:v>-5.4837999999999984E-2</c:v>
                </c:pt>
                <c:pt idx="4715">
                  <c:v>-5.4823499999999983E-2</c:v>
                </c:pt>
                <c:pt idx="4716">
                  <c:v>-5.4818499999999978E-2</c:v>
                </c:pt>
                <c:pt idx="4717">
                  <c:v>-5.4818499999999978E-2</c:v>
                </c:pt>
                <c:pt idx="4718">
                  <c:v>-5.4825499999999978E-2</c:v>
                </c:pt>
                <c:pt idx="4719">
                  <c:v>-5.4832999999999972E-2</c:v>
                </c:pt>
                <c:pt idx="4720">
                  <c:v>-5.4803999999999978E-2</c:v>
                </c:pt>
                <c:pt idx="4721">
                  <c:v>-5.4810999999999978E-2</c:v>
                </c:pt>
                <c:pt idx="4722">
                  <c:v>-5.4816999999999977E-2</c:v>
                </c:pt>
                <c:pt idx="4723">
                  <c:v>-5.4820499999999973E-2</c:v>
                </c:pt>
                <c:pt idx="4724">
                  <c:v>-5.4817999999999978E-2</c:v>
                </c:pt>
                <c:pt idx="4725">
                  <c:v>-5.4819499999999979E-2</c:v>
                </c:pt>
                <c:pt idx="4726">
                  <c:v>-5.4834999999999974E-2</c:v>
                </c:pt>
                <c:pt idx="4727">
                  <c:v>-5.4835499999999975E-2</c:v>
                </c:pt>
                <c:pt idx="4728">
                  <c:v>-5.4836499999999982E-2</c:v>
                </c:pt>
                <c:pt idx="4729">
                  <c:v>-5.4830999999999984E-2</c:v>
                </c:pt>
                <c:pt idx="4730">
                  <c:v>-5.4829499999999982E-2</c:v>
                </c:pt>
                <c:pt idx="4731">
                  <c:v>-5.4813999999999981E-2</c:v>
                </c:pt>
                <c:pt idx="4732">
                  <c:v>-5.4826499999999986E-2</c:v>
                </c:pt>
                <c:pt idx="4733">
                  <c:v>-5.479549999999999E-2</c:v>
                </c:pt>
                <c:pt idx="4734">
                  <c:v>-5.4799499999999987E-2</c:v>
                </c:pt>
                <c:pt idx="4735">
                  <c:v>-5.4802999999999991E-2</c:v>
                </c:pt>
                <c:pt idx="4736">
                  <c:v>-5.4801999999999997E-2</c:v>
                </c:pt>
                <c:pt idx="4737">
                  <c:v>-5.4791999999999993E-2</c:v>
                </c:pt>
                <c:pt idx="4738">
                  <c:v>-5.4786500000000002E-2</c:v>
                </c:pt>
                <c:pt idx="4739">
                  <c:v>-5.4786999999999988E-2</c:v>
                </c:pt>
                <c:pt idx="4740">
                  <c:v>-5.4793499999999995E-2</c:v>
                </c:pt>
                <c:pt idx="4741">
                  <c:v>-5.4780499999999989E-2</c:v>
                </c:pt>
                <c:pt idx="4742">
                  <c:v>-5.4779499999999988E-2</c:v>
                </c:pt>
                <c:pt idx="4743">
                  <c:v>-5.4821499999999995E-2</c:v>
                </c:pt>
                <c:pt idx="4744">
                  <c:v>-5.4820000000000001E-2</c:v>
                </c:pt>
                <c:pt idx="4745">
                  <c:v>-5.4823499999999997E-2</c:v>
                </c:pt>
                <c:pt idx="4746">
                  <c:v>-5.4855999999999995E-2</c:v>
                </c:pt>
                <c:pt idx="4747">
                  <c:v>-5.4863499999999996E-2</c:v>
                </c:pt>
                <c:pt idx="4748">
                  <c:v>-5.4862000000000001E-2</c:v>
                </c:pt>
                <c:pt idx="4749">
                  <c:v>-5.4849500000000002E-2</c:v>
                </c:pt>
                <c:pt idx="4750">
                  <c:v>-5.4849500000000016E-2</c:v>
                </c:pt>
                <c:pt idx="4751">
                  <c:v>-5.4856000000000009E-2</c:v>
                </c:pt>
                <c:pt idx="4752">
                  <c:v>-5.4866500000000012E-2</c:v>
                </c:pt>
                <c:pt idx="4753">
                  <c:v>-5.4861500000000014E-2</c:v>
                </c:pt>
                <c:pt idx="4754">
                  <c:v>-5.4876000000000015E-2</c:v>
                </c:pt>
                <c:pt idx="4755">
                  <c:v>-5.4887000000000005E-2</c:v>
                </c:pt>
                <c:pt idx="4756">
                  <c:v>-5.4896E-2</c:v>
                </c:pt>
                <c:pt idx="4757">
                  <c:v>-5.4905000000000009E-2</c:v>
                </c:pt>
                <c:pt idx="4758">
                  <c:v>-5.4909000000000006E-2</c:v>
                </c:pt>
                <c:pt idx="4759">
                  <c:v>-5.4916500000000007E-2</c:v>
                </c:pt>
                <c:pt idx="4760">
                  <c:v>-5.4929500000000006E-2</c:v>
                </c:pt>
                <c:pt idx="4761">
                  <c:v>-5.496450000000002E-2</c:v>
                </c:pt>
                <c:pt idx="4762">
                  <c:v>-5.4970500000000026E-2</c:v>
                </c:pt>
                <c:pt idx="4763">
                  <c:v>-5.4981500000000016E-2</c:v>
                </c:pt>
                <c:pt idx="4764">
                  <c:v>-5.5011500000000012E-2</c:v>
                </c:pt>
                <c:pt idx="4765">
                  <c:v>-5.5021500000000001E-2</c:v>
                </c:pt>
                <c:pt idx="4766">
                  <c:v>-5.5027500000000007E-2</c:v>
                </c:pt>
                <c:pt idx="4767">
                  <c:v>-5.5033500000000013E-2</c:v>
                </c:pt>
                <c:pt idx="4768">
                  <c:v>-5.5035000000000014E-2</c:v>
                </c:pt>
                <c:pt idx="4769">
                  <c:v>-5.5032000000000025E-2</c:v>
                </c:pt>
                <c:pt idx="4770">
                  <c:v>-5.5062500000000035E-2</c:v>
                </c:pt>
                <c:pt idx="4771">
                  <c:v>-5.5056000000000029E-2</c:v>
                </c:pt>
                <c:pt idx="4772">
                  <c:v>-5.5060000000000019E-2</c:v>
                </c:pt>
                <c:pt idx="4773">
                  <c:v>-5.5052500000000018E-2</c:v>
                </c:pt>
                <c:pt idx="4774">
                  <c:v>-5.5043500000000023E-2</c:v>
                </c:pt>
                <c:pt idx="4775">
                  <c:v>-5.5037000000000023E-2</c:v>
                </c:pt>
                <c:pt idx="4776">
                  <c:v>-5.502950000000003E-2</c:v>
                </c:pt>
                <c:pt idx="4777">
                  <c:v>-5.502950000000003E-2</c:v>
                </c:pt>
                <c:pt idx="4778">
                  <c:v>-5.5010500000000032E-2</c:v>
                </c:pt>
                <c:pt idx="4779">
                  <c:v>-5.5007500000000029E-2</c:v>
                </c:pt>
                <c:pt idx="4780">
                  <c:v>-5.5001500000000023E-2</c:v>
                </c:pt>
                <c:pt idx="4781">
                  <c:v>-5.4985500000000027E-2</c:v>
                </c:pt>
                <c:pt idx="4782">
                  <c:v>-5.4982500000000024E-2</c:v>
                </c:pt>
                <c:pt idx="4783">
                  <c:v>-5.4958000000000021E-2</c:v>
                </c:pt>
                <c:pt idx="4784">
                  <c:v>-5.4956000000000026E-2</c:v>
                </c:pt>
                <c:pt idx="4785">
                  <c:v>-5.4942000000000039E-2</c:v>
                </c:pt>
                <c:pt idx="4786">
                  <c:v>-5.4927500000000025E-2</c:v>
                </c:pt>
                <c:pt idx="4787">
                  <c:v>-5.4918500000000023E-2</c:v>
                </c:pt>
                <c:pt idx="4788">
                  <c:v>-5.4907500000000019E-2</c:v>
                </c:pt>
                <c:pt idx="4789">
                  <c:v>-5.4896500000000022E-2</c:v>
                </c:pt>
                <c:pt idx="4790">
                  <c:v>-5.4888500000000021E-2</c:v>
                </c:pt>
                <c:pt idx="4791">
                  <c:v>-5.4884000000000016E-2</c:v>
                </c:pt>
                <c:pt idx="4792">
                  <c:v>-5.487750000000001E-2</c:v>
                </c:pt>
                <c:pt idx="4793">
                  <c:v>-5.4869000000000015E-2</c:v>
                </c:pt>
                <c:pt idx="4794">
                  <c:v>-5.4848000000000029E-2</c:v>
                </c:pt>
                <c:pt idx="4795">
                  <c:v>-5.4847500000000028E-2</c:v>
                </c:pt>
                <c:pt idx="4796">
                  <c:v>-5.483900000000002E-2</c:v>
                </c:pt>
                <c:pt idx="4797">
                  <c:v>-5.4824500000000019E-2</c:v>
                </c:pt>
                <c:pt idx="4798">
                  <c:v>-5.4814500000000023E-2</c:v>
                </c:pt>
                <c:pt idx="4799">
                  <c:v>-5.4806500000000022E-2</c:v>
                </c:pt>
                <c:pt idx="4800">
                  <c:v>-5.480450000000002E-2</c:v>
                </c:pt>
                <c:pt idx="4801">
                  <c:v>-5.4798500000000028E-2</c:v>
                </c:pt>
                <c:pt idx="4802">
                  <c:v>-5.4796000000000025E-2</c:v>
                </c:pt>
                <c:pt idx="4803">
                  <c:v>-5.4802000000000024E-2</c:v>
                </c:pt>
                <c:pt idx="4804">
                  <c:v>-5.4774500000000011E-2</c:v>
                </c:pt>
                <c:pt idx="4805">
                  <c:v>-5.4774500000000011E-2</c:v>
                </c:pt>
                <c:pt idx="4806">
                  <c:v>-5.4775000000000011E-2</c:v>
                </c:pt>
                <c:pt idx="4807">
                  <c:v>-5.4772000000000001E-2</c:v>
                </c:pt>
                <c:pt idx="4808">
                  <c:v>-5.4781500000000004E-2</c:v>
                </c:pt>
                <c:pt idx="4809">
                  <c:v>-5.4772499999999995E-2</c:v>
                </c:pt>
                <c:pt idx="4810">
                  <c:v>-5.4775499999999998E-2</c:v>
                </c:pt>
                <c:pt idx="4811">
                  <c:v>-5.4779500000000009E-2</c:v>
                </c:pt>
                <c:pt idx="4812">
                  <c:v>-5.4782500000000012E-2</c:v>
                </c:pt>
                <c:pt idx="4813">
                  <c:v>-5.4775000000000011E-2</c:v>
                </c:pt>
                <c:pt idx="4814">
                  <c:v>-5.4767500000000011E-2</c:v>
                </c:pt>
                <c:pt idx="4815">
                  <c:v>-5.4765500000000016E-2</c:v>
                </c:pt>
                <c:pt idx="4816">
                  <c:v>-5.4765000000000015E-2</c:v>
                </c:pt>
                <c:pt idx="4817">
                  <c:v>-5.476700000000001E-2</c:v>
                </c:pt>
                <c:pt idx="4818">
                  <c:v>-5.4760499999999997E-2</c:v>
                </c:pt>
                <c:pt idx="4819">
                  <c:v>-5.4751500000000008E-2</c:v>
                </c:pt>
                <c:pt idx="4820">
                  <c:v>-5.4748500000000005E-2</c:v>
                </c:pt>
                <c:pt idx="4821">
                  <c:v>-5.4737500000000008E-2</c:v>
                </c:pt>
                <c:pt idx="4822">
                  <c:v>-5.473250000000001E-2</c:v>
                </c:pt>
                <c:pt idx="4823">
                  <c:v>-5.4726000000000011E-2</c:v>
                </c:pt>
                <c:pt idx="4824">
                  <c:v>-5.4706500000000012E-2</c:v>
                </c:pt>
                <c:pt idx="4825">
                  <c:v>-5.4675500000000002E-2</c:v>
                </c:pt>
                <c:pt idx="4826">
                  <c:v>-5.4658499999999999E-2</c:v>
                </c:pt>
                <c:pt idx="4827">
                  <c:v>-5.4637499999999992E-2</c:v>
                </c:pt>
                <c:pt idx="4828">
                  <c:v>-5.4622999999999998E-2</c:v>
                </c:pt>
                <c:pt idx="4829">
                  <c:v>-5.4610499999999999E-2</c:v>
                </c:pt>
                <c:pt idx="4830">
                  <c:v>-5.4594000000000004E-2</c:v>
                </c:pt>
                <c:pt idx="4831">
                  <c:v>-5.4576E-2</c:v>
                </c:pt>
                <c:pt idx="4832">
                  <c:v>-5.4552500000000004E-2</c:v>
                </c:pt>
                <c:pt idx="4833">
                  <c:v>-5.4541499999999993E-2</c:v>
                </c:pt>
                <c:pt idx="4834">
                  <c:v>-5.4516000000000002E-2</c:v>
                </c:pt>
                <c:pt idx="4835">
                  <c:v>-5.4505499999999998E-2</c:v>
                </c:pt>
                <c:pt idx="4836">
                  <c:v>-5.4477499999999998E-2</c:v>
                </c:pt>
                <c:pt idx="4837">
                  <c:v>-5.4450999999999999E-2</c:v>
                </c:pt>
                <c:pt idx="4838">
                  <c:v>-5.4430500000000007E-2</c:v>
                </c:pt>
                <c:pt idx="4839">
                  <c:v>-5.4403000000000007E-2</c:v>
                </c:pt>
                <c:pt idx="4840">
                  <c:v>-5.4376000000000008E-2</c:v>
                </c:pt>
                <c:pt idx="4841">
                  <c:v>-5.4337999999999997E-2</c:v>
                </c:pt>
                <c:pt idx="4842">
                  <c:v>-5.4316500000000004E-2</c:v>
                </c:pt>
                <c:pt idx="4843">
                  <c:v>-5.4299E-2</c:v>
                </c:pt>
                <c:pt idx="4844">
                  <c:v>-5.4272500000000001E-2</c:v>
                </c:pt>
                <c:pt idx="4845">
                  <c:v>-5.4248999999999992E-2</c:v>
                </c:pt>
                <c:pt idx="4846">
                  <c:v>-5.4229999999999993E-2</c:v>
                </c:pt>
                <c:pt idx="4847">
                  <c:v>-5.420949999999998E-2</c:v>
                </c:pt>
                <c:pt idx="4848">
                  <c:v>-5.419549999999998E-2</c:v>
                </c:pt>
                <c:pt idx="4849">
                  <c:v>-5.4165999999999978E-2</c:v>
                </c:pt>
                <c:pt idx="4850">
                  <c:v>-5.4143499999999983E-2</c:v>
                </c:pt>
                <c:pt idx="4851">
                  <c:v>-5.4129999999999984E-2</c:v>
                </c:pt>
                <c:pt idx="4852">
                  <c:v>-5.4117999999999986E-2</c:v>
                </c:pt>
                <c:pt idx="4853">
                  <c:v>-5.4100999999999975E-2</c:v>
                </c:pt>
                <c:pt idx="4854">
                  <c:v>-5.4076499999999979E-2</c:v>
                </c:pt>
                <c:pt idx="4855">
                  <c:v>-5.4051499999999982E-2</c:v>
                </c:pt>
                <c:pt idx="4856">
                  <c:v>-5.4025499999999976E-2</c:v>
                </c:pt>
                <c:pt idx="4857">
                  <c:v>-5.4010999999999969E-2</c:v>
                </c:pt>
                <c:pt idx="4858">
                  <c:v>-5.3989499999999982E-2</c:v>
                </c:pt>
                <c:pt idx="4859">
                  <c:v>-5.3961999999999982E-2</c:v>
                </c:pt>
                <c:pt idx="4860">
                  <c:v>-5.3937999999999979E-2</c:v>
                </c:pt>
                <c:pt idx="4861">
                  <c:v>-5.3921999999999984E-2</c:v>
                </c:pt>
                <c:pt idx="4862">
                  <c:v>-5.3897499999999987E-2</c:v>
                </c:pt>
                <c:pt idx="4863">
                  <c:v>-5.3868499999999993E-2</c:v>
                </c:pt>
                <c:pt idx="4864">
                  <c:v>-5.3841499999999994E-2</c:v>
                </c:pt>
                <c:pt idx="4865">
                  <c:v>-5.3815999999999996E-2</c:v>
                </c:pt>
                <c:pt idx="4866">
                  <c:v>-5.3798499999999992E-2</c:v>
                </c:pt>
                <c:pt idx="4867">
                  <c:v>-5.3784499999999992E-2</c:v>
                </c:pt>
                <c:pt idx="4868">
                  <c:v>-5.3760999999999982E-2</c:v>
                </c:pt>
                <c:pt idx="4869">
                  <c:v>-5.3742499999999985E-2</c:v>
                </c:pt>
                <c:pt idx="4870">
                  <c:v>-5.3728999999999985E-2</c:v>
                </c:pt>
                <c:pt idx="4871">
                  <c:v>-5.3704999999999982E-2</c:v>
                </c:pt>
                <c:pt idx="4872">
                  <c:v>-5.3677499999999989E-2</c:v>
                </c:pt>
                <c:pt idx="4873">
                  <c:v>-5.3652999999999992E-2</c:v>
                </c:pt>
                <c:pt idx="4874">
                  <c:v>-5.3634999999999981E-2</c:v>
                </c:pt>
                <c:pt idx="4875">
                  <c:v>-5.3614499999999989E-2</c:v>
                </c:pt>
                <c:pt idx="4876">
                  <c:v>-5.3561499999999977E-2</c:v>
                </c:pt>
                <c:pt idx="4877">
                  <c:v>-5.3533999999999977E-2</c:v>
                </c:pt>
                <c:pt idx="4878">
                  <c:v>-5.3506499999999985E-2</c:v>
                </c:pt>
                <c:pt idx="4879">
                  <c:v>-5.3467999999999988E-2</c:v>
                </c:pt>
                <c:pt idx="4880">
                  <c:v>-5.3441500000000003E-2</c:v>
                </c:pt>
                <c:pt idx="4881">
                  <c:v>-5.3417499999999993E-2</c:v>
                </c:pt>
                <c:pt idx="4882">
                  <c:v>-5.3387499999999984E-2</c:v>
                </c:pt>
                <c:pt idx="4883">
                  <c:v>-5.3350499999999988E-2</c:v>
                </c:pt>
                <c:pt idx="4884">
                  <c:v>-5.3309999999999989E-2</c:v>
                </c:pt>
                <c:pt idx="4885">
                  <c:v>-5.3270999999999978E-2</c:v>
                </c:pt>
                <c:pt idx="4886">
                  <c:v>-5.3236499999999978E-2</c:v>
                </c:pt>
                <c:pt idx="4887">
                  <c:v>-5.3201499999999985E-2</c:v>
                </c:pt>
                <c:pt idx="4888">
                  <c:v>-5.3183999999999981E-2</c:v>
                </c:pt>
                <c:pt idx="4889">
                  <c:v>-5.3153999999999993E-2</c:v>
                </c:pt>
                <c:pt idx="4890">
                  <c:v>-5.3121999999999989E-2</c:v>
                </c:pt>
                <c:pt idx="4891">
                  <c:v>-5.3098999999999986E-2</c:v>
                </c:pt>
                <c:pt idx="4892">
                  <c:v>-5.3062499999999992E-2</c:v>
                </c:pt>
                <c:pt idx="4893">
                  <c:v>-5.3030999999999995E-2</c:v>
                </c:pt>
                <c:pt idx="4894">
                  <c:v>-5.2999999999999999E-2</c:v>
                </c:pt>
                <c:pt idx="4895">
                  <c:v>-5.2969000000000002E-2</c:v>
                </c:pt>
                <c:pt idx="4896">
                  <c:v>-5.2936500000000004E-2</c:v>
                </c:pt>
                <c:pt idx="4897">
                  <c:v>-5.2914499999999996E-2</c:v>
                </c:pt>
                <c:pt idx="4898">
                  <c:v>-5.2894000000000004E-2</c:v>
                </c:pt>
                <c:pt idx="4899">
                  <c:v>-5.2878000000000008E-2</c:v>
                </c:pt>
                <c:pt idx="4900">
                  <c:v>-5.2860000000000004E-2</c:v>
                </c:pt>
                <c:pt idx="4901">
                  <c:v>-5.2840000000000005E-2</c:v>
                </c:pt>
                <c:pt idx="4902">
                  <c:v>-5.2756000000000004E-2</c:v>
                </c:pt>
                <c:pt idx="4903">
                  <c:v>-5.2715500000000012E-2</c:v>
                </c:pt>
                <c:pt idx="4904">
                  <c:v>-5.2687000000000012E-2</c:v>
                </c:pt>
                <c:pt idx="4905">
                  <c:v>-5.2653499999999999E-2</c:v>
                </c:pt>
                <c:pt idx="4906">
                  <c:v>-5.2627500000000008E-2</c:v>
                </c:pt>
                <c:pt idx="4907">
                  <c:v>-5.2596499999999997E-2</c:v>
                </c:pt>
                <c:pt idx="4908">
                  <c:v>-5.2568000000000004E-2</c:v>
                </c:pt>
                <c:pt idx="4909">
                  <c:v>-5.2532499999999989E-2</c:v>
                </c:pt>
                <c:pt idx="4910">
                  <c:v>-5.2499499999999991E-2</c:v>
                </c:pt>
                <c:pt idx="4911">
                  <c:v>-5.2472999999999992E-2</c:v>
                </c:pt>
                <c:pt idx="4912">
                  <c:v>-5.2429999999999997E-2</c:v>
                </c:pt>
                <c:pt idx="4913">
                  <c:v>-5.2394999999999976E-2</c:v>
                </c:pt>
                <c:pt idx="4914">
                  <c:v>-5.2355499999999978E-2</c:v>
                </c:pt>
                <c:pt idx="4915">
                  <c:v>-5.2330499999999988E-2</c:v>
                </c:pt>
                <c:pt idx="4916">
                  <c:v>-5.2301500000000001E-2</c:v>
                </c:pt>
                <c:pt idx="4917">
                  <c:v>-5.22725E-2</c:v>
                </c:pt>
                <c:pt idx="4918">
                  <c:v>-5.2235499999999983E-2</c:v>
                </c:pt>
                <c:pt idx="4919">
                  <c:v>-5.2193499999999983E-2</c:v>
                </c:pt>
                <c:pt idx="4920">
                  <c:v>-5.2155500000000014E-2</c:v>
                </c:pt>
                <c:pt idx="4921">
                  <c:v>-5.2111500000000005E-2</c:v>
                </c:pt>
                <c:pt idx="4922">
                  <c:v>-5.2071500000000007E-2</c:v>
                </c:pt>
                <c:pt idx="4923">
                  <c:v>-5.2034500000000018E-2</c:v>
                </c:pt>
                <c:pt idx="4924">
                  <c:v>-5.2003000000000014E-2</c:v>
                </c:pt>
                <c:pt idx="4925">
                  <c:v>-5.1970500000000024E-2</c:v>
                </c:pt>
                <c:pt idx="4926">
                  <c:v>-5.1944000000000018E-2</c:v>
                </c:pt>
                <c:pt idx="4927">
                  <c:v>-5.1910500000000026E-2</c:v>
                </c:pt>
                <c:pt idx="4928">
                  <c:v>-5.1879000000000029E-2</c:v>
                </c:pt>
                <c:pt idx="4929">
                  <c:v>-5.1848500000000027E-2</c:v>
                </c:pt>
                <c:pt idx="4930">
                  <c:v>-5.1821500000000027E-2</c:v>
                </c:pt>
                <c:pt idx="4931">
                  <c:v>-5.1796000000000016E-2</c:v>
                </c:pt>
                <c:pt idx="4932">
                  <c:v>-5.1756000000000017E-2</c:v>
                </c:pt>
                <c:pt idx="4933">
                  <c:v>-5.175900000000002E-2</c:v>
                </c:pt>
                <c:pt idx="4934">
                  <c:v>-5.1728500000000011E-2</c:v>
                </c:pt>
                <c:pt idx="4935">
                  <c:v>-5.1704500000000014E-2</c:v>
                </c:pt>
                <c:pt idx="4936">
                  <c:v>-5.1678000000000016E-2</c:v>
                </c:pt>
                <c:pt idx="4937">
                  <c:v>-5.1657000000000022E-2</c:v>
                </c:pt>
                <c:pt idx="4938">
                  <c:v>-5.1643000000000015E-2</c:v>
                </c:pt>
                <c:pt idx="4939">
                  <c:v>-5.1624500000000018E-2</c:v>
                </c:pt>
                <c:pt idx="4940">
                  <c:v>-5.1605000000000019E-2</c:v>
                </c:pt>
                <c:pt idx="4941">
                  <c:v>-5.15865E-2</c:v>
                </c:pt>
                <c:pt idx="4942">
                  <c:v>-5.1575499999999996E-2</c:v>
                </c:pt>
                <c:pt idx="4943">
                  <c:v>-5.154350000000002E-2</c:v>
                </c:pt>
                <c:pt idx="4944">
                  <c:v>-5.1529500000000006E-2</c:v>
                </c:pt>
                <c:pt idx="4945">
                  <c:v>-5.1509500000000007E-2</c:v>
                </c:pt>
                <c:pt idx="4946">
                  <c:v>-5.1486499999999998E-2</c:v>
                </c:pt>
                <c:pt idx="4947">
                  <c:v>-5.1459499999999998E-2</c:v>
                </c:pt>
                <c:pt idx="4948">
                  <c:v>-5.1434999999999995E-2</c:v>
                </c:pt>
                <c:pt idx="4949">
                  <c:v>-5.1421999999999995E-2</c:v>
                </c:pt>
                <c:pt idx="4950">
                  <c:v>-5.1392499999999994E-2</c:v>
                </c:pt>
                <c:pt idx="4951">
                  <c:v>-5.1372999999999988E-2</c:v>
                </c:pt>
                <c:pt idx="4952">
                  <c:v>-5.134699999999999E-2</c:v>
                </c:pt>
                <c:pt idx="4953">
                  <c:v>-5.1328500000000006E-2</c:v>
                </c:pt>
                <c:pt idx="4954">
                  <c:v>-5.130499999999999E-2</c:v>
                </c:pt>
                <c:pt idx="4955">
                  <c:v>-5.1279000000000005E-2</c:v>
                </c:pt>
                <c:pt idx="4956">
                  <c:v>-5.12535E-2</c:v>
                </c:pt>
                <c:pt idx="4957">
                  <c:v>-5.1226500000000001E-2</c:v>
                </c:pt>
                <c:pt idx="4958">
                  <c:v>-5.1209000000000018E-2</c:v>
                </c:pt>
                <c:pt idx="4959">
                  <c:v>-5.1182000000000019E-2</c:v>
                </c:pt>
                <c:pt idx="4960">
                  <c:v>-5.1157500000000002E-2</c:v>
                </c:pt>
                <c:pt idx="4961">
                  <c:v>-5.1105500000000005E-2</c:v>
                </c:pt>
                <c:pt idx="4962">
                  <c:v>-5.1084999999999992E-2</c:v>
                </c:pt>
                <c:pt idx="4963">
                  <c:v>-5.1059E-2</c:v>
                </c:pt>
                <c:pt idx="4964">
                  <c:v>-5.10315E-2</c:v>
                </c:pt>
                <c:pt idx="4965">
                  <c:v>-5.1002499999999992E-2</c:v>
                </c:pt>
                <c:pt idx="4966">
                  <c:v>-5.0980999999999985E-2</c:v>
                </c:pt>
                <c:pt idx="4967">
                  <c:v>-5.0960499999999992E-2</c:v>
                </c:pt>
                <c:pt idx="4968">
                  <c:v>-5.0942999999999988E-2</c:v>
                </c:pt>
                <c:pt idx="4969">
                  <c:v>-5.0938499999999991E-2</c:v>
                </c:pt>
                <c:pt idx="4970">
                  <c:v>-5.0925999999999985E-2</c:v>
                </c:pt>
                <c:pt idx="4971">
                  <c:v>-5.0902999999999976E-2</c:v>
                </c:pt>
                <c:pt idx="4972">
                  <c:v>-5.0875499999999976E-2</c:v>
                </c:pt>
                <c:pt idx="4973">
                  <c:v>-5.0864999999999973E-2</c:v>
                </c:pt>
                <c:pt idx="4974">
                  <c:v>-5.0857499999999979E-2</c:v>
                </c:pt>
                <c:pt idx="4975">
                  <c:v>-5.085099999999998E-2</c:v>
                </c:pt>
                <c:pt idx="4976">
                  <c:v>-5.0841999999999984E-2</c:v>
                </c:pt>
                <c:pt idx="4977">
                  <c:v>-5.0828999999999992E-2</c:v>
                </c:pt>
                <c:pt idx="4978">
                  <c:v>-5.0832499999999989E-2</c:v>
                </c:pt>
                <c:pt idx="4979">
                  <c:v>-5.0827999999999991E-2</c:v>
                </c:pt>
                <c:pt idx="4980">
                  <c:v>-5.0824499999999988E-2</c:v>
                </c:pt>
                <c:pt idx="4981">
                  <c:v>-5.082649999999999E-2</c:v>
                </c:pt>
                <c:pt idx="4982">
                  <c:v>-5.0816499999999987E-2</c:v>
                </c:pt>
                <c:pt idx="4983">
                  <c:v>-5.0810499999999995E-2</c:v>
                </c:pt>
                <c:pt idx="4984">
                  <c:v>-5.0813999999999998E-2</c:v>
                </c:pt>
                <c:pt idx="4985">
                  <c:v>-5.0812499999999997E-2</c:v>
                </c:pt>
                <c:pt idx="4986">
                  <c:v>-5.0807000000000005E-2</c:v>
                </c:pt>
                <c:pt idx="4987">
                  <c:v>-5.0808500000000006E-2</c:v>
                </c:pt>
                <c:pt idx="4988">
                  <c:v>-5.0809E-2</c:v>
                </c:pt>
                <c:pt idx="4989">
                  <c:v>-5.0814999999999992E-2</c:v>
                </c:pt>
                <c:pt idx="4990">
                  <c:v>-5.0818499999999996E-2</c:v>
                </c:pt>
                <c:pt idx="4991">
                  <c:v>-5.0824499999999995E-2</c:v>
                </c:pt>
                <c:pt idx="4992">
                  <c:v>-5.0832999999999996E-2</c:v>
                </c:pt>
                <c:pt idx="4993">
                  <c:v>-5.0838499999999988E-2</c:v>
                </c:pt>
                <c:pt idx="4994">
                  <c:v>-5.0863499999999992E-2</c:v>
                </c:pt>
                <c:pt idx="4995">
                  <c:v>-5.0873999999999996E-2</c:v>
                </c:pt>
                <c:pt idx="4996">
                  <c:v>-5.0880000000000002E-2</c:v>
                </c:pt>
                <c:pt idx="4997">
                  <c:v>-5.088949999999999E-2</c:v>
                </c:pt>
                <c:pt idx="4998">
                  <c:v>-5.0898999999999993E-2</c:v>
                </c:pt>
                <c:pt idx="4999">
                  <c:v>-5.0904999999999985E-2</c:v>
                </c:pt>
                <c:pt idx="5000">
                  <c:v>-5.0907999999999981E-2</c:v>
                </c:pt>
                <c:pt idx="5001">
                  <c:v>-5.0915499999999982E-2</c:v>
                </c:pt>
                <c:pt idx="5002">
                  <c:v>-5.0922499999999982E-2</c:v>
                </c:pt>
                <c:pt idx="5003">
                  <c:v>-5.0924999999999984E-2</c:v>
                </c:pt>
                <c:pt idx="5004">
                  <c:v>-5.0935499999999988E-2</c:v>
                </c:pt>
                <c:pt idx="5005">
                  <c:v>-5.0943499999999989E-2</c:v>
                </c:pt>
                <c:pt idx="5006">
                  <c:v>-5.0949999999999981E-2</c:v>
                </c:pt>
                <c:pt idx="5007">
                  <c:v>-5.0963499999999995E-2</c:v>
                </c:pt>
                <c:pt idx="5008">
                  <c:v>-5.0966999999999991E-2</c:v>
                </c:pt>
                <c:pt idx="5009">
                  <c:v>-5.0974999999999993E-2</c:v>
                </c:pt>
                <c:pt idx="5010">
                  <c:v>-5.0978499999999996E-2</c:v>
                </c:pt>
                <c:pt idx="5011">
                  <c:v>-5.0978499999999996E-2</c:v>
                </c:pt>
                <c:pt idx="5012">
                  <c:v>-5.0985499999999996E-2</c:v>
                </c:pt>
                <c:pt idx="5013">
                  <c:v>-5.0997999999999995E-2</c:v>
                </c:pt>
                <c:pt idx="5014">
                  <c:v>-5.1011499999999994E-2</c:v>
                </c:pt>
                <c:pt idx="5015">
                  <c:v>-5.1027500000000003E-2</c:v>
                </c:pt>
                <c:pt idx="5016">
                  <c:v>-5.1032000000000001E-2</c:v>
                </c:pt>
                <c:pt idx="5017">
                  <c:v>-5.1034499999999997E-2</c:v>
                </c:pt>
                <c:pt idx="5018">
                  <c:v>-5.104149999999999E-2</c:v>
                </c:pt>
                <c:pt idx="5019">
                  <c:v>-5.1050999999999992E-2</c:v>
                </c:pt>
                <c:pt idx="5020">
                  <c:v>-5.1055500000000011E-2</c:v>
                </c:pt>
                <c:pt idx="5021">
                  <c:v>-5.1065499999999993E-2</c:v>
                </c:pt>
                <c:pt idx="5022">
                  <c:v>-5.1072500000000007E-2</c:v>
                </c:pt>
                <c:pt idx="5023">
                  <c:v>-5.1079000000000006E-2</c:v>
                </c:pt>
                <c:pt idx="5024">
                  <c:v>-5.1093000000000013E-2</c:v>
                </c:pt>
                <c:pt idx="5025">
                  <c:v>-5.1121500000000007E-2</c:v>
                </c:pt>
                <c:pt idx="5026">
                  <c:v>-5.1130000000000002E-2</c:v>
                </c:pt>
                <c:pt idx="5027">
                  <c:v>-5.1146000000000018E-2</c:v>
                </c:pt>
                <c:pt idx="5028">
                  <c:v>-5.1161500000000013E-2</c:v>
                </c:pt>
                <c:pt idx="5029">
                  <c:v>-5.1173500000000011E-2</c:v>
                </c:pt>
                <c:pt idx="5030">
                  <c:v>-5.1184500000000022E-2</c:v>
                </c:pt>
                <c:pt idx="5031">
                  <c:v>-5.1196000000000012E-2</c:v>
                </c:pt>
                <c:pt idx="5032">
                  <c:v>-5.1209000000000005E-2</c:v>
                </c:pt>
                <c:pt idx="5033">
                  <c:v>-5.1222000000000011E-2</c:v>
                </c:pt>
                <c:pt idx="5034">
                  <c:v>-5.1237500000000019E-2</c:v>
                </c:pt>
                <c:pt idx="5035">
                  <c:v>-5.1235000000000017E-2</c:v>
                </c:pt>
                <c:pt idx="5036">
                  <c:v>-5.1253500000000021E-2</c:v>
                </c:pt>
                <c:pt idx="5037">
                  <c:v>-5.1274500000000021E-2</c:v>
                </c:pt>
                <c:pt idx="5038">
                  <c:v>-5.1291500000000025E-2</c:v>
                </c:pt>
                <c:pt idx="5039">
                  <c:v>-5.1307000000000026E-2</c:v>
                </c:pt>
                <c:pt idx="5040">
                  <c:v>-5.1322500000000028E-2</c:v>
                </c:pt>
                <c:pt idx="5041">
                  <c:v>-5.1342000000000027E-2</c:v>
                </c:pt>
                <c:pt idx="5042">
                  <c:v>-5.1353500000000024E-2</c:v>
                </c:pt>
                <c:pt idx="5043">
                  <c:v>-5.1361500000000025E-2</c:v>
                </c:pt>
                <c:pt idx="5044">
                  <c:v>-5.1377000000000006E-2</c:v>
                </c:pt>
                <c:pt idx="5045">
                  <c:v>-5.1396000000000018E-2</c:v>
                </c:pt>
                <c:pt idx="5046">
                  <c:v>-5.140850000000001E-2</c:v>
                </c:pt>
                <c:pt idx="5047">
                  <c:v>-5.1423000000000017E-2</c:v>
                </c:pt>
                <c:pt idx="5048">
                  <c:v>-5.1430000000000003E-2</c:v>
                </c:pt>
                <c:pt idx="5049">
                  <c:v>-5.1438500000000005E-2</c:v>
                </c:pt>
                <c:pt idx="5050">
                  <c:v>-5.14475E-2</c:v>
                </c:pt>
                <c:pt idx="5051">
                  <c:v>-5.1458000000000004E-2</c:v>
                </c:pt>
                <c:pt idx="5052">
                  <c:v>-5.1468E-2</c:v>
                </c:pt>
                <c:pt idx="5053">
                  <c:v>-5.1479999999999998E-2</c:v>
                </c:pt>
                <c:pt idx="5054">
                  <c:v>-5.1492499999999983E-2</c:v>
                </c:pt>
                <c:pt idx="5055">
                  <c:v>-5.1509999999999986E-2</c:v>
                </c:pt>
                <c:pt idx="5056">
                  <c:v>-5.1526999999999996E-2</c:v>
                </c:pt>
                <c:pt idx="5057">
                  <c:v>-5.1537999999999994E-2</c:v>
                </c:pt>
                <c:pt idx="5058">
                  <c:v>-5.1556499999999984E-2</c:v>
                </c:pt>
                <c:pt idx="5059">
                  <c:v>-5.1573999999999988E-2</c:v>
                </c:pt>
                <c:pt idx="5060">
                  <c:v>-5.1588499999999982E-2</c:v>
                </c:pt>
                <c:pt idx="5061">
                  <c:v>-5.1602499999999989E-2</c:v>
                </c:pt>
                <c:pt idx="5062">
                  <c:v>-5.1622499999999988E-2</c:v>
                </c:pt>
                <c:pt idx="5063">
                  <c:v>-5.1640499999999985E-2</c:v>
                </c:pt>
                <c:pt idx="5064">
                  <c:v>-5.1660499999999984E-2</c:v>
                </c:pt>
                <c:pt idx="5065">
                  <c:v>-5.1676499999999986E-2</c:v>
                </c:pt>
                <c:pt idx="5066">
                  <c:v>-5.1695499999999985E-2</c:v>
                </c:pt>
                <c:pt idx="5067">
                  <c:v>-5.1712499999999981E-2</c:v>
                </c:pt>
                <c:pt idx="5068">
                  <c:v>-5.1733499999999981E-2</c:v>
                </c:pt>
                <c:pt idx="5069">
                  <c:v>-5.1750999999999985E-2</c:v>
                </c:pt>
                <c:pt idx="5070">
                  <c:v>-5.1765999999999986E-2</c:v>
                </c:pt>
                <c:pt idx="5071">
                  <c:v>-5.1789999999999996E-2</c:v>
                </c:pt>
                <c:pt idx="5072">
                  <c:v>-5.1810999999999989E-2</c:v>
                </c:pt>
                <c:pt idx="5073">
                  <c:v>-5.1832999999999983E-2</c:v>
                </c:pt>
                <c:pt idx="5074">
                  <c:v>-5.1847999999999991E-2</c:v>
                </c:pt>
                <c:pt idx="5075">
                  <c:v>-5.1867499999999997E-2</c:v>
                </c:pt>
                <c:pt idx="5076">
                  <c:v>-5.1906499999999987E-2</c:v>
                </c:pt>
                <c:pt idx="5077">
                  <c:v>-5.192349999999999E-2</c:v>
                </c:pt>
                <c:pt idx="5078">
                  <c:v>-5.1942000000000002E-2</c:v>
                </c:pt>
                <c:pt idx="5079">
                  <c:v>-5.1965500000000005E-2</c:v>
                </c:pt>
                <c:pt idx="5080">
                  <c:v>-5.1989000000000007E-2</c:v>
                </c:pt>
                <c:pt idx="5081">
                  <c:v>-5.2003500000000001E-2</c:v>
                </c:pt>
                <c:pt idx="5082">
                  <c:v>-5.20235E-2</c:v>
                </c:pt>
                <c:pt idx="5083">
                  <c:v>-5.2045500000000001E-2</c:v>
                </c:pt>
                <c:pt idx="5084">
                  <c:v>-5.2070499999999999E-2</c:v>
                </c:pt>
                <c:pt idx="5085">
                  <c:v>-5.2091499999999999E-2</c:v>
                </c:pt>
                <c:pt idx="5086">
                  <c:v>-5.2113499999999993E-2</c:v>
                </c:pt>
                <c:pt idx="5087">
                  <c:v>-5.2139499999999998E-2</c:v>
                </c:pt>
                <c:pt idx="5088">
                  <c:v>-5.2154999999999993E-2</c:v>
                </c:pt>
                <c:pt idx="5089">
                  <c:v>-5.2177999999999995E-2</c:v>
                </c:pt>
                <c:pt idx="5090">
                  <c:v>-5.2195499999999999E-2</c:v>
                </c:pt>
                <c:pt idx="5091">
                  <c:v>-5.2215999999999999E-2</c:v>
                </c:pt>
                <c:pt idx="5092">
                  <c:v>-5.2246000000000008E-2</c:v>
                </c:pt>
                <c:pt idx="5093">
                  <c:v>-5.2269500000000003E-2</c:v>
                </c:pt>
                <c:pt idx="5094">
                  <c:v>-5.2291500000000019E-2</c:v>
                </c:pt>
                <c:pt idx="5095">
                  <c:v>-5.2314000000000013E-2</c:v>
                </c:pt>
                <c:pt idx="5096">
                  <c:v>-5.2331500000000017E-2</c:v>
                </c:pt>
                <c:pt idx="5097">
                  <c:v>-5.2351500000000023E-2</c:v>
                </c:pt>
                <c:pt idx="5098">
                  <c:v>-5.237200000000003E-2</c:v>
                </c:pt>
                <c:pt idx="5099">
                  <c:v>-5.2385000000000043E-2</c:v>
                </c:pt>
                <c:pt idx="5100">
                  <c:v>-5.2400500000000044E-2</c:v>
                </c:pt>
                <c:pt idx="5101">
                  <c:v>-5.242000000000005E-2</c:v>
                </c:pt>
                <c:pt idx="5102">
                  <c:v>-5.2442500000000052E-2</c:v>
                </c:pt>
                <c:pt idx="5103">
                  <c:v>-5.2475000000000049E-2</c:v>
                </c:pt>
                <c:pt idx="5104">
                  <c:v>-5.2504000000000051E-2</c:v>
                </c:pt>
                <c:pt idx="5105">
                  <c:v>-5.2534000000000046E-2</c:v>
                </c:pt>
                <c:pt idx="5106">
                  <c:v>-5.2559000000000043E-2</c:v>
                </c:pt>
                <c:pt idx="5107">
                  <c:v>-5.2582500000000039E-2</c:v>
                </c:pt>
                <c:pt idx="5108">
                  <c:v>-5.2607000000000043E-2</c:v>
                </c:pt>
                <c:pt idx="5109">
                  <c:v>-5.2638500000000039E-2</c:v>
                </c:pt>
                <c:pt idx="5110">
                  <c:v>-5.2667000000000047E-2</c:v>
                </c:pt>
                <c:pt idx="5111">
                  <c:v>-5.2692500000000059E-2</c:v>
                </c:pt>
                <c:pt idx="5112">
                  <c:v>-5.2734500000000059E-2</c:v>
                </c:pt>
                <c:pt idx="5113">
                  <c:v>-5.2763000000000053E-2</c:v>
                </c:pt>
                <c:pt idx="5114">
                  <c:v>-5.2800500000000056E-2</c:v>
                </c:pt>
                <c:pt idx="5115">
                  <c:v>-5.2832000000000053E-2</c:v>
                </c:pt>
                <c:pt idx="5116">
                  <c:v>-5.2864000000000043E-2</c:v>
                </c:pt>
                <c:pt idx="5117">
                  <c:v>-5.2894500000000032E-2</c:v>
                </c:pt>
                <c:pt idx="5118">
                  <c:v>-5.2928500000000031E-2</c:v>
                </c:pt>
                <c:pt idx="5119">
                  <c:v>-5.2963000000000038E-2</c:v>
                </c:pt>
                <c:pt idx="5120">
                  <c:v>-5.2998000000000038E-2</c:v>
                </c:pt>
                <c:pt idx="5121">
                  <c:v>-5.3035500000000034E-2</c:v>
                </c:pt>
                <c:pt idx="5122">
                  <c:v>-5.3070000000000041E-2</c:v>
                </c:pt>
                <c:pt idx="5123">
                  <c:v>-5.3098500000000035E-2</c:v>
                </c:pt>
                <c:pt idx="5124">
                  <c:v>-5.3129000000000037E-2</c:v>
                </c:pt>
                <c:pt idx="5125">
                  <c:v>-5.3158500000000039E-2</c:v>
                </c:pt>
                <c:pt idx="5126">
                  <c:v>-5.3185000000000038E-2</c:v>
                </c:pt>
                <c:pt idx="5127">
                  <c:v>-5.3212000000000037E-2</c:v>
                </c:pt>
                <c:pt idx="5128">
                  <c:v>-5.3239500000000037E-2</c:v>
                </c:pt>
                <c:pt idx="5129">
                  <c:v>-5.3265500000000028E-2</c:v>
                </c:pt>
                <c:pt idx="5130">
                  <c:v>-5.3298000000000033E-2</c:v>
                </c:pt>
                <c:pt idx="5131">
                  <c:v>-5.3325500000000033E-2</c:v>
                </c:pt>
                <c:pt idx="5132">
                  <c:v>-5.3354500000000034E-2</c:v>
                </c:pt>
                <c:pt idx="5133">
                  <c:v>-5.3377500000000043E-2</c:v>
                </c:pt>
                <c:pt idx="5134">
                  <c:v>-5.3400500000000031E-2</c:v>
                </c:pt>
                <c:pt idx="5135">
                  <c:v>-5.3419000000000036E-2</c:v>
                </c:pt>
                <c:pt idx="5136">
                  <c:v>-5.3443000000000039E-2</c:v>
                </c:pt>
                <c:pt idx="5137">
                  <c:v>-5.346500000000004E-2</c:v>
                </c:pt>
                <c:pt idx="5138">
                  <c:v>-5.3476500000000045E-2</c:v>
                </c:pt>
                <c:pt idx="5139">
                  <c:v>-5.3490500000000038E-2</c:v>
                </c:pt>
                <c:pt idx="5140">
                  <c:v>-5.3505500000000046E-2</c:v>
                </c:pt>
                <c:pt idx="5141">
                  <c:v>-5.3526000000000046E-2</c:v>
                </c:pt>
                <c:pt idx="5142">
                  <c:v>-5.3531500000000044E-2</c:v>
                </c:pt>
                <c:pt idx="5143">
                  <c:v>-5.354100000000004E-2</c:v>
                </c:pt>
                <c:pt idx="5144">
                  <c:v>-5.3545500000000044E-2</c:v>
                </c:pt>
                <c:pt idx="5145">
                  <c:v>-5.3560500000000039E-2</c:v>
                </c:pt>
                <c:pt idx="5146">
                  <c:v>-5.3575000000000046E-2</c:v>
                </c:pt>
                <c:pt idx="5147">
                  <c:v>-5.358950000000004E-2</c:v>
                </c:pt>
                <c:pt idx="5148">
                  <c:v>-5.3604500000000034E-2</c:v>
                </c:pt>
                <c:pt idx="5149">
                  <c:v>-5.3617000000000033E-2</c:v>
                </c:pt>
                <c:pt idx="5150">
                  <c:v>-5.3636500000000031E-2</c:v>
                </c:pt>
                <c:pt idx="5151">
                  <c:v>-5.364900000000003E-2</c:v>
                </c:pt>
                <c:pt idx="5152">
                  <c:v>-5.3664500000000032E-2</c:v>
                </c:pt>
                <c:pt idx="5153">
                  <c:v>-5.3674000000000027E-2</c:v>
                </c:pt>
                <c:pt idx="5154">
                  <c:v>-5.3687000000000033E-2</c:v>
                </c:pt>
                <c:pt idx="5155">
                  <c:v>-5.3703500000000029E-2</c:v>
                </c:pt>
                <c:pt idx="5156">
                  <c:v>-5.3722000000000041E-2</c:v>
                </c:pt>
                <c:pt idx="5157">
                  <c:v>-5.3738000000000036E-2</c:v>
                </c:pt>
                <c:pt idx="5158">
                  <c:v>-5.375650000000004E-2</c:v>
                </c:pt>
                <c:pt idx="5159">
                  <c:v>-5.3777500000000034E-2</c:v>
                </c:pt>
                <c:pt idx="5160">
                  <c:v>-5.3794000000000029E-2</c:v>
                </c:pt>
                <c:pt idx="5161">
                  <c:v>-5.3814000000000035E-2</c:v>
                </c:pt>
                <c:pt idx="5162">
                  <c:v>-5.3831500000000025E-2</c:v>
                </c:pt>
                <c:pt idx="5163">
                  <c:v>-5.3848500000000028E-2</c:v>
                </c:pt>
                <c:pt idx="5164">
                  <c:v>-5.3868500000000027E-2</c:v>
                </c:pt>
                <c:pt idx="5165">
                  <c:v>-5.388900000000002E-2</c:v>
                </c:pt>
                <c:pt idx="5166">
                  <c:v>-5.3913500000000038E-2</c:v>
                </c:pt>
                <c:pt idx="5167">
                  <c:v>-5.3932000000000022E-2</c:v>
                </c:pt>
                <c:pt idx="5168">
                  <c:v>-5.395100000000002E-2</c:v>
                </c:pt>
                <c:pt idx="5169">
                  <c:v>-5.3958000000000034E-2</c:v>
                </c:pt>
                <c:pt idx="5170">
                  <c:v>-5.397250000000002E-2</c:v>
                </c:pt>
                <c:pt idx="5171">
                  <c:v>-5.4001500000000029E-2</c:v>
                </c:pt>
                <c:pt idx="5172">
                  <c:v>-5.4031500000000017E-2</c:v>
                </c:pt>
                <c:pt idx="5173">
                  <c:v>-5.404550000000001E-2</c:v>
                </c:pt>
                <c:pt idx="5174">
                  <c:v>-5.4058500000000009E-2</c:v>
                </c:pt>
                <c:pt idx="5175">
                  <c:v>-5.4072000000000002E-2</c:v>
                </c:pt>
                <c:pt idx="5176">
                  <c:v>-5.4089500000000006E-2</c:v>
                </c:pt>
                <c:pt idx="5177">
                  <c:v>-5.4106000000000008E-2</c:v>
                </c:pt>
                <c:pt idx="5178">
                  <c:v>-5.4120000000000001E-2</c:v>
                </c:pt>
                <c:pt idx="5179">
                  <c:v>-5.4130999999999999E-2</c:v>
                </c:pt>
                <c:pt idx="5180">
                  <c:v>-5.4140499999999994E-2</c:v>
                </c:pt>
                <c:pt idx="5181">
                  <c:v>-5.4152999999999993E-2</c:v>
                </c:pt>
                <c:pt idx="5182">
                  <c:v>-5.4168499999999994E-2</c:v>
                </c:pt>
                <c:pt idx="5183">
                  <c:v>-5.418449999999999E-2</c:v>
                </c:pt>
                <c:pt idx="5184">
                  <c:v>-5.4187499999999993E-2</c:v>
                </c:pt>
                <c:pt idx="5185">
                  <c:v>-5.4197499999999989E-2</c:v>
                </c:pt>
                <c:pt idx="5186">
                  <c:v>-5.4208499999999986E-2</c:v>
                </c:pt>
                <c:pt idx="5187">
                  <c:v>-5.4217999999999981E-2</c:v>
                </c:pt>
                <c:pt idx="5188">
                  <c:v>-5.4227499999999991E-2</c:v>
                </c:pt>
                <c:pt idx="5189">
                  <c:v>-5.4234999999999978E-2</c:v>
                </c:pt>
                <c:pt idx="5190">
                  <c:v>-5.424399999999998E-2</c:v>
                </c:pt>
                <c:pt idx="5191">
                  <c:v>-5.4252499999999981E-2</c:v>
                </c:pt>
                <c:pt idx="5192">
                  <c:v>-5.4256999999999979E-2</c:v>
                </c:pt>
                <c:pt idx="5193">
                  <c:v>-5.4258999999999974E-2</c:v>
                </c:pt>
                <c:pt idx="5194">
                  <c:v>-5.4255499999999977E-2</c:v>
                </c:pt>
                <c:pt idx="5195">
                  <c:v>-5.4260499999999975E-2</c:v>
                </c:pt>
                <c:pt idx="5196">
                  <c:v>-5.4264999999999966E-2</c:v>
                </c:pt>
                <c:pt idx="5197">
                  <c:v>-5.4272499999999967E-2</c:v>
                </c:pt>
                <c:pt idx="5198">
                  <c:v>-5.4275499999999963E-2</c:v>
                </c:pt>
                <c:pt idx="5199">
                  <c:v>-5.4280999999999968E-2</c:v>
                </c:pt>
                <c:pt idx="5200">
                  <c:v>-5.4286499999999967E-2</c:v>
                </c:pt>
                <c:pt idx="5201">
                  <c:v>-5.4292499999999959E-2</c:v>
                </c:pt>
                <c:pt idx="5202">
                  <c:v>-5.4297999999999957E-2</c:v>
                </c:pt>
                <c:pt idx="5203">
                  <c:v>-5.4301999999999954E-2</c:v>
                </c:pt>
                <c:pt idx="5204">
                  <c:v>-5.4306499999999952E-2</c:v>
                </c:pt>
                <c:pt idx="5205">
                  <c:v>-5.4310499999999956E-2</c:v>
                </c:pt>
                <c:pt idx="5206">
                  <c:v>-5.4315499999999954E-2</c:v>
                </c:pt>
                <c:pt idx="5207">
                  <c:v>-5.4313499999999945E-2</c:v>
                </c:pt>
                <c:pt idx="5208">
                  <c:v>-5.432099999999996E-2</c:v>
                </c:pt>
                <c:pt idx="5209">
                  <c:v>-5.4332999999999958E-2</c:v>
                </c:pt>
                <c:pt idx="5210">
                  <c:v>-5.4339499999999957E-2</c:v>
                </c:pt>
                <c:pt idx="5211">
                  <c:v>-5.4351499999999955E-2</c:v>
                </c:pt>
                <c:pt idx="5212">
                  <c:v>-5.4355999999999953E-2</c:v>
                </c:pt>
                <c:pt idx="5213">
                  <c:v>-5.4362499999999959E-2</c:v>
                </c:pt>
                <c:pt idx="5214">
                  <c:v>-5.436699999999995E-2</c:v>
                </c:pt>
                <c:pt idx="5215">
                  <c:v>-5.4370499999999961E-2</c:v>
                </c:pt>
                <c:pt idx="5216">
                  <c:v>-5.4375999999999952E-2</c:v>
                </c:pt>
                <c:pt idx="5217">
                  <c:v>-5.4381499999999958E-2</c:v>
                </c:pt>
                <c:pt idx="5218">
                  <c:v>-5.4385499999999948E-2</c:v>
                </c:pt>
                <c:pt idx="5219">
                  <c:v>-5.4390499999999953E-2</c:v>
                </c:pt>
                <c:pt idx="5220">
                  <c:v>-5.4395999999999958E-2</c:v>
                </c:pt>
                <c:pt idx="5221">
                  <c:v>-5.440049999999997E-2</c:v>
                </c:pt>
                <c:pt idx="5222">
                  <c:v>-5.4403499999999959E-2</c:v>
                </c:pt>
                <c:pt idx="5223">
                  <c:v>-5.4406999999999962E-2</c:v>
                </c:pt>
                <c:pt idx="5224">
                  <c:v>-5.4409999999999965E-2</c:v>
                </c:pt>
                <c:pt idx="5225">
                  <c:v>-5.4413999999999969E-2</c:v>
                </c:pt>
                <c:pt idx="5226">
                  <c:v>-5.4416999999999972E-2</c:v>
                </c:pt>
                <c:pt idx="5227">
                  <c:v>-5.4418999999999974E-2</c:v>
                </c:pt>
                <c:pt idx="5228">
                  <c:v>-5.4420999999999969E-2</c:v>
                </c:pt>
                <c:pt idx="5229">
                  <c:v>-5.4423999999999986E-2</c:v>
                </c:pt>
                <c:pt idx="5230">
                  <c:v>-5.4428499999999984E-2</c:v>
                </c:pt>
                <c:pt idx="5231">
                  <c:v>-5.4431499999999994E-2</c:v>
                </c:pt>
                <c:pt idx="5232">
                  <c:v>-5.4440499999999989E-2</c:v>
                </c:pt>
                <c:pt idx="5233">
                  <c:v>-5.4440499999999989E-2</c:v>
                </c:pt>
                <c:pt idx="5234">
                  <c:v>-5.4444499999999986E-2</c:v>
                </c:pt>
                <c:pt idx="5235">
                  <c:v>-5.4447999999999996E-2</c:v>
                </c:pt>
                <c:pt idx="5236">
                  <c:v>-5.4452E-2</c:v>
                </c:pt>
                <c:pt idx="5237">
                  <c:v>-5.4455499999999997E-2</c:v>
                </c:pt>
                <c:pt idx="5238">
                  <c:v>-5.4459E-2</c:v>
                </c:pt>
                <c:pt idx="5239">
                  <c:v>-5.446199999999999E-2</c:v>
                </c:pt>
                <c:pt idx="5240">
                  <c:v>-5.4469999999999991E-2</c:v>
                </c:pt>
                <c:pt idx="5241">
                  <c:v>-5.4479499999999993E-2</c:v>
                </c:pt>
                <c:pt idx="5242">
                  <c:v>-5.4489000000000003E-2</c:v>
                </c:pt>
                <c:pt idx="5243">
                  <c:v>-5.45E-2</c:v>
                </c:pt>
                <c:pt idx="5244">
                  <c:v>-5.4510500000000003E-2</c:v>
                </c:pt>
                <c:pt idx="5245">
                  <c:v>-5.4519499999999999E-2</c:v>
                </c:pt>
                <c:pt idx="5246">
                  <c:v>-5.4530000000000009E-2</c:v>
                </c:pt>
                <c:pt idx="5247">
                  <c:v>-5.4540500000000013E-2</c:v>
                </c:pt>
                <c:pt idx="5248">
                  <c:v>-5.4552500000000011E-2</c:v>
                </c:pt>
                <c:pt idx="5249">
                  <c:v>-5.4562500000000014E-2</c:v>
                </c:pt>
                <c:pt idx="5250">
                  <c:v>-5.4575000000000019E-2</c:v>
                </c:pt>
                <c:pt idx="5251">
                  <c:v>-5.4585000000000015E-2</c:v>
                </c:pt>
                <c:pt idx="5252">
                  <c:v>-5.4594500000000018E-2</c:v>
                </c:pt>
                <c:pt idx="5253">
                  <c:v>-5.4604500000000028E-2</c:v>
                </c:pt>
                <c:pt idx="5254">
                  <c:v>-5.461700000000002E-2</c:v>
                </c:pt>
                <c:pt idx="5255">
                  <c:v>-5.4625500000000035E-2</c:v>
                </c:pt>
                <c:pt idx="5256">
                  <c:v>-5.4634500000000044E-2</c:v>
                </c:pt>
                <c:pt idx="5257">
                  <c:v>-5.4642500000000045E-2</c:v>
                </c:pt>
                <c:pt idx="5258">
                  <c:v>-5.4649000000000045E-2</c:v>
                </c:pt>
                <c:pt idx="5259">
                  <c:v>-5.4655000000000051E-2</c:v>
                </c:pt>
                <c:pt idx="5260">
                  <c:v>-5.4659000000000055E-2</c:v>
                </c:pt>
                <c:pt idx="5261">
                  <c:v>-5.466150000000005E-2</c:v>
                </c:pt>
                <c:pt idx="5262">
                  <c:v>-5.4665500000000054E-2</c:v>
                </c:pt>
                <c:pt idx="5263">
                  <c:v>-5.4669000000000044E-2</c:v>
                </c:pt>
                <c:pt idx="5264">
                  <c:v>-5.4672500000000041E-2</c:v>
                </c:pt>
                <c:pt idx="5265">
                  <c:v>-5.4676000000000051E-2</c:v>
                </c:pt>
                <c:pt idx="5266">
                  <c:v>-5.4678000000000046E-2</c:v>
                </c:pt>
                <c:pt idx="5267">
                  <c:v>-5.4679000000000047E-2</c:v>
                </c:pt>
                <c:pt idx="5268">
                  <c:v>-5.4680000000000055E-2</c:v>
                </c:pt>
                <c:pt idx="5269">
                  <c:v>-5.4680500000000062E-2</c:v>
                </c:pt>
                <c:pt idx="5270">
                  <c:v>-5.468150000000007E-2</c:v>
                </c:pt>
                <c:pt idx="5271">
                  <c:v>-5.4683000000000065E-2</c:v>
                </c:pt>
                <c:pt idx="5272">
                  <c:v>-5.4686500000000061E-2</c:v>
                </c:pt>
                <c:pt idx="5273">
                  <c:v>-5.4689500000000058E-2</c:v>
                </c:pt>
                <c:pt idx="5274">
                  <c:v>-5.4692500000000054E-2</c:v>
                </c:pt>
                <c:pt idx="5275">
                  <c:v>-5.4696500000000058E-2</c:v>
                </c:pt>
                <c:pt idx="5276">
                  <c:v>-5.4699500000000054E-2</c:v>
                </c:pt>
                <c:pt idx="5277">
                  <c:v>-5.4702000000000049E-2</c:v>
                </c:pt>
                <c:pt idx="5278">
                  <c:v>-5.4706000000000046E-2</c:v>
                </c:pt>
                <c:pt idx="5279">
                  <c:v>-5.4709000000000049E-2</c:v>
                </c:pt>
                <c:pt idx="5280">
                  <c:v>-5.4715000000000041E-2</c:v>
                </c:pt>
                <c:pt idx="5281">
                  <c:v>-5.4719500000000032E-2</c:v>
                </c:pt>
                <c:pt idx="5282">
                  <c:v>-5.4726000000000025E-2</c:v>
                </c:pt>
                <c:pt idx="5283">
                  <c:v>-5.4736500000000028E-2</c:v>
                </c:pt>
                <c:pt idx="5284">
                  <c:v>-5.4743000000000021E-2</c:v>
                </c:pt>
                <c:pt idx="5285">
                  <c:v>-5.4752500000000016E-2</c:v>
                </c:pt>
                <c:pt idx="5286">
                  <c:v>-5.4761000000000025E-2</c:v>
                </c:pt>
                <c:pt idx="5287">
                  <c:v>-5.4770500000000027E-2</c:v>
                </c:pt>
                <c:pt idx="5288">
                  <c:v>-5.478000000000003E-2</c:v>
                </c:pt>
                <c:pt idx="5289">
                  <c:v>-5.478950000000004E-2</c:v>
                </c:pt>
                <c:pt idx="5290">
                  <c:v>-5.4799500000000043E-2</c:v>
                </c:pt>
                <c:pt idx="5291">
                  <c:v>-5.4809000000000045E-2</c:v>
                </c:pt>
                <c:pt idx="5292">
                  <c:v>-5.482100000000005E-2</c:v>
                </c:pt>
                <c:pt idx="5293">
                  <c:v>-5.4832000000000054E-2</c:v>
                </c:pt>
                <c:pt idx="5294">
                  <c:v>-5.4845500000000047E-2</c:v>
                </c:pt>
                <c:pt idx="5295">
                  <c:v>-5.4860500000000048E-2</c:v>
                </c:pt>
                <c:pt idx="5296">
                  <c:v>-5.4874500000000055E-2</c:v>
                </c:pt>
                <c:pt idx="5297">
                  <c:v>-5.4891000000000058E-2</c:v>
                </c:pt>
                <c:pt idx="5298">
                  <c:v>-5.4907000000000046E-2</c:v>
                </c:pt>
                <c:pt idx="5299">
                  <c:v>-5.4923000000000048E-2</c:v>
                </c:pt>
                <c:pt idx="5300">
                  <c:v>-5.494150000000006E-2</c:v>
                </c:pt>
                <c:pt idx="5301">
                  <c:v>-5.4959500000000057E-2</c:v>
                </c:pt>
                <c:pt idx="5302">
                  <c:v>-5.4977000000000054E-2</c:v>
                </c:pt>
                <c:pt idx="5303">
                  <c:v>-5.4992500000000062E-2</c:v>
                </c:pt>
                <c:pt idx="5304">
                  <c:v>-5.5008000000000064E-2</c:v>
                </c:pt>
                <c:pt idx="5305">
                  <c:v>-5.5023500000000052E-2</c:v>
                </c:pt>
                <c:pt idx="5306">
                  <c:v>-5.5039000000000053E-2</c:v>
                </c:pt>
                <c:pt idx="5307">
                  <c:v>-5.505400000000004E-2</c:v>
                </c:pt>
                <c:pt idx="5308">
                  <c:v>-5.5069000000000035E-2</c:v>
                </c:pt>
                <c:pt idx="5309">
                  <c:v>-5.5084500000000036E-2</c:v>
                </c:pt>
                <c:pt idx="5310">
                  <c:v>-5.5098000000000029E-2</c:v>
                </c:pt>
                <c:pt idx="5311">
                  <c:v>-5.5111000000000035E-2</c:v>
                </c:pt>
                <c:pt idx="5312">
                  <c:v>-5.5123500000000034E-2</c:v>
                </c:pt>
                <c:pt idx="5313">
                  <c:v>-5.5135000000000031E-2</c:v>
                </c:pt>
                <c:pt idx="5314">
                  <c:v>-5.5145500000000035E-2</c:v>
                </c:pt>
                <c:pt idx="5315">
                  <c:v>-5.5154000000000029E-2</c:v>
                </c:pt>
                <c:pt idx="5316">
                  <c:v>-5.5163000000000031E-2</c:v>
                </c:pt>
                <c:pt idx="5317">
                  <c:v>-5.5172000000000027E-2</c:v>
                </c:pt>
                <c:pt idx="5318">
                  <c:v>-5.5181000000000022E-2</c:v>
                </c:pt>
                <c:pt idx="5319">
                  <c:v>-5.5190000000000031E-2</c:v>
                </c:pt>
                <c:pt idx="5320">
                  <c:v>-5.5197500000000031E-2</c:v>
                </c:pt>
                <c:pt idx="5321">
                  <c:v>-5.5208000000000021E-2</c:v>
                </c:pt>
                <c:pt idx="5322">
                  <c:v>-5.5218000000000024E-2</c:v>
                </c:pt>
                <c:pt idx="5323">
                  <c:v>-5.5230500000000023E-2</c:v>
                </c:pt>
                <c:pt idx="5324">
                  <c:v>-5.5244000000000015E-2</c:v>
                </c:pt>
                <c:pt idx="5325">
                  <c:v>-5.5258000000000009E-2</c:v>
                </c:pt>
                <c:pt idx="5326">
                  <c:v>-5.5271500000000008E-2</c:v>
                </c:pt>
                <c:pt idx="5327">
                  <c:v>-5.5286000000000009E-2</c:v>
                </c:pt>
                <c:pt idx="5328">
                  <c:v>-5.530100000000001E-2</c:v>
                </c:pt>
                <c:pt idx="5329">
                  <c:v>-5.5317000000000019E-2</c:v>
                </c:pt>
                <c:pt idx="5330">
                  <c:v>-5.5328000000000009E-2</c:v>
                </c:pt>
                <c:pt idx="5331">
                  <c:v>-5.5340500000000015E-2</c:v>
                </c:pt>
                <c:pt idx="5332">
                  <c:v>-5.5353000000000013E-2</c:v>
                </c:pt>
                <c:pt idx="5333">
                  <c:v>-5.5366500000000006E-2</c:v>
                </c:pt>
                <c:pt idx="5334">
                  <c:v>-5.5382000000000008E-2</c:v>
                </c:pt>
                <c:pt idx="5335">
                  <c:v>-5.5397000000000002E-2</c:v>
                </c:pt>
                <c:pt idx="5336">
                  <c:v>-5.5413999999999991E-2</c:v>
                </c:pt>
                <c:pt idx="5337">
                  <c:v>-5.5431000000000001E-2</c:v>
                </c:pt>
                <c:pt idx="5338">
                  <c:v>-5.5447999999999997E-2</c:v>
                </c:pt>
                <c:pt idx="5339">
                  <c:v>-5.5466500000000002E-2</c:v>
                </c:pt>
                <c:pt idx="5340">
                  <c:v>-5.5485000000000007E-2</c:v>
                </c:pt>
                <c:pt idx="5341">
                  <c:v>-5.5502999999999997E-2</c:v>
                </c:pt>
                <c:pt idx="5342">
                  <c:v>-5.5522500000000002E-2</c:v>
                </c:pt>
                <c:pt idx="5343">
                  <c:v>-5.5541E-2</c:v>
                </c:pt>
                <c:pt idx="5344">
                  <c:v>-5.5560499999999999E-2</c:v>
                </c:pt>
                <c:pt idx="5345">
                  <c:v>-5.5579499999999997E-2</c:v>
                </c:pt>
                <c:pt idx="5346">
                  <c:v>-5.5598999999999989E-2</c:v>
                </c:pt>
                <c:pt idx="5347">
                  <c:v>-5.5618499999999994E-2</c:v>
                </c:pt>
                <c:pt idx="5348">
                  <c:v>-5.5635999999999991E-2</c:v>
                </c:pt>
                <c:pt idx="5349">
                  <c:v>-5.5654999999999989E-2</c:v>
                </c:pt>
                <c:pt idx="5350">
                  <c:v>-5.5672999999999993E-2</c:v>
                </c:pt>
                <c:pt idx="5351">
                  <c:v>-5.5692499999999992E-2</c:v>
                </c:pt>
                <c:pt idx="5352">
                  <c:v>-5.5708500000000001E-2</c:v>
                </c:pt>
                <c:pt idx="5353">
                  <c:v>-5.5725000000000004E-2</c:v>
                </c:pt>
                <c:pt idx="5354">
                  <c:v>-5.5739000000000004E-2</c:v>
                </c:pt>
                <c:pt idx="5355">
                  <c:v>-5.5753500000000004E-2</c:v>
                </c:pt>
                <c:pt idx="5356">
                  <c:v>-5.5767499999999998E-2</c:v>
                </c:pt>
                <c:pt idx="5357">
                  <c:v>-5.5782499999999999E-2</c:v>
                </c:pt>
                <c:pt idx="5358">
                  <c:v>-5.5796999999999999E-2</c:v>
                </c:pt>
                <c:pt idx="5359">
                  <c:v>-5.5810000000000005E-2</c:v>
                </c:pt>
                <c:pt idx="5360">
                  <c:v>-5.5822000000000004E-2</c:v>
                </c:pt>
                <c:pt idx="5361">
                  <c:v>-5.583550000000001E-2</c:v>
                </c:pt>
                <c:pt idx="5362">
                  <c:v>-5.5849000000000003E-2</c:v>
                </c:pt>
                <c:pt idx="5363">
                  <c:v>-5.5862500000000009E-2</c:v>
                </c:pt>
                <c:pt idx="5364">
                  <c:v>-5.5876000000000009E-2</c:v>
                </c:pt>
                <c:pt idx="5365">
                  <c:v>-5.5890500000000003E-2</c:v>
                </c:pt>
                <c:pt idx="5366">
                  <c:v>-5.5904500000000003E-2</c:v>
                </c:pt>
                <c:pt idx="5367">
                  <c:v>-5.5920500000000005E-2</c:v>
                </c:pt>
                <c:pt idx="5368">
                  <c:v>-5.59365E-2</c:v>
                </c:pt>
                <c:pt idx="5369">
                  <c:v>-5.5952000000000002E-2</c:v>
                </c:pt>
                <c:pt idx="5370">
                  <c:v>-5.5969500000000005E-2</c:v>
                </c:pt>
                <c:pt idx="5371">
                  <c:v>-5.5986500000000008E-2</c:v>
                </c:pt>
                <c:pt idx="5372">
                  <c:v>-5.6004000000000012E-2</c:v>
                </c:pt>
                <c:pt idx="5373">
                  <c:v>-5.6023000000000017E-2</c:v>
                </c:pt>
                <c:pt idx="5374">
                  <c:v>-5.6037000000000017E-2</c:v>
                </c:pt>
                <c:pt idx="5375">
                  <c:v>-5.6053500000000013E-2</c:v>
                </c:pt>
                <c:pt idx="5376">
                  <c:v>-5.6075500000000014E-2</c:v>
                </c:pt>
                <c:pt idx="5377">
                  <c:v>-5.6096000000000014E-2</c:v>
                </c:pt>
                <c:pt idx="5378">
                  <c:v>-5.611600000000002E-2</c:v>
                </c:pt>
                <c:pt idx="5379">
                  <c:v>-5.6135500000000019E-2</c:v>
                </c:pt>
                <c:pt idx="5380">
                  <c:v>-5.615750000000002E-2</c:v>
                </c:pt>
                <c:pt idx="5381">
                  <c:v>-5.6178000000000027E-2</c:v>
                </c:pt>
                <c:pt idx="5382">
                  <c:v>-5.6197000000000025E-2</c:v>
                </c:pt>
                <c:pt idx="5383">
                  <c:v>-5.6221500000000021E-2</c:v>
                </c:pt>
                <c:pt idx="5384">
                  <c:v>-5.6242000000000007E-2</c:v>
                </c:pt>
                <c:pt idx="5385">
                  <c:v>-5.6262000000000006E-2</c:v>
                </c:pt>
                <c:pt idx="5386">
                  <c:v>-5.6281500000000005E-2</c:v>
                </c:pt>
                <c:pt idx="5387">
                  <c:v>-5.6316000000000005E-2</c:v>
                </c:pt>
                <c:pt idx="5388">
                  <c:v>-5.6335500000000011E-2</c:v>
                </c:pt>
                <c:pt idx="5389">
                  <c:v>-5.6353500000000015E-2</c:v>
                </c:pt>
                <c:pt idx="5390">
                  <c:v>-5.6369500000000003E-2</c:v>
                </c:pt>
                <c:pt idx="5391">
                  <c:v>-5.638400000000001E-2</c:v>
                </c:pt>
                <c:pt idx="5392">
                  <c:v>-5.6403000000000009E-2</c:v>
                </c:pt>
                <c:pt idx="5393">
                  <c:v>-5.6420500000000005E-2</c:v>
                </c:pt>
                <c:pt idx="5394">
                  <c:v>-5.6435000000000006E-2</c:v>
                </c:pt>
                <c:pt idx="5395">
                  <c:v>-5.6449500000000007E-2</c:v>
                </c:pt>
                <c:pt idx="5396">
                  <c:v>-5.6462499999999992E-2</c:v>
                </c:pt>
                <c:pt idx="5397">
                  <c:v>-5.6475499999999998E-2</c:v>
                </c:pt>
                <c:pt idx="5398">
                  <c:v>-5.6489499999999991E-2</c:v>
                </c:pt>
                <c:pt idx="5399">
                  <c:v>-5.6508499999999989E-2</c:v>
                </c:pt>
                <c:pt idx="5400">
                  <c:v>-5.6520999999999988E-2</c:v>
                </c:pt>
                <c:pt idx="5401">
                  <c:v>-5.6533499999999987E-2</c:v>
                </c:pt>
                <c:pt idx="5402">
                  <c:v>-5.654799999999998E-2</c:v>
                </c:pt>
                <c:pt idx="5403">
                  <c:v>-5.6580499999999978E-2</c:v>
                </c:pt>
                <c:pt idx="5404">
                  <c:v>-5.6598499999999975E-2</c:v>
                </c:pt>
                <c:pt idx="5405">
                  <c:v>-5.6613499999999976E-2</c:v>
                </c:pt>
                <c:pt idx="5406">
                  <c:v>-5.663149999999998E-2</c:v>
                </c:pt>
                <c:pt idx="5407">
                  <c:v>-5.6647999999999969E-2</c:v>
                </c:pt>
                <c:pt idx="5408">
                  <c:v>-5.6662499999999963E-2</c:v>
                </c:pt>
                <c:pt idx="5409">
                  <c:v>-5.6677499999999971E-2</c:v>
                </c:pt>
                <c:pt idx="5410">
                  <c:v>-5.6692999999999966E-2</c:v>
                </c:pt>
                <c:pt idx="5411">
                  <c:v>-5.6708999999999968E-2</c:v>
                </c:pt>
                <c:pt idx="5412">
                  <c:v>-5.6726999999999965E-2</c:v>
                </c:pt>
                <c:pt idx="5413">
                  <c:v>-5.6743499999999968E-2</c:v>
                </c:pt>
                <c:pt idx="5414">
                  <c:v>-5.6766499999999963E-2</c:v>
                </c:pt>
                <c:pt idx="5415">
                  <c:v>-5.6781999999999958E-2</c:v>
                </c:pt>
                <c:pt idx="5416">
                  <c:v>-5.6799999999999962E-2</c:v>
                </c:pt>
                <c:pt idx="5417">
                  <c:v>-5.6815999999999957E-2</c:v>
                </c:pt>
                <c:pt idx="5418">
                  <c:v>-5.6836999999999964E-2</c:v>
                </c:pt>
                <c:pt idx="5419">
                  <c:v>-5.6856499999999963E-2</c:v>
                </c:pt>
                <c:pt idx="5420">
                  <c:v>-5.6878499999999957E-2</c:v>
                </c:pt>
                <c:pt idx="5421">
                  <c:v>-5.689899999999995E-2</c:v>
                </c:pt>
                <c:pt idx="5422">
                  <c:v>-5.6923999999999954E-2</c:v>
                </c:pt>
                <c:pt idx="5423">
                  <c:v>-5.6946999999999956E-2</c:v>
                </c:pt>
                <c:pt idx="5424">
                  <c:v>-5.6967999999999963E-2</c:v>
                </c:pt>
                <c:pt idx="5425">
                  <c:v>-5.6993999999999961E-2</c:v>
                </c:pt>
                <c:pt idx="5426">
                  <c:v>-5.7015999999999956E-2</c:v>
                </c:pt>
                <c:pt idx="5427">
                  <c:v>-5.7037499999999949E-2</c:v>
                </c:pt>
                <c:pt idx="5428">
                  <c:v>-5.7057499999999949E-2</c:v>
                </c:pt>
                <c:pt idx="5429">
                  <c:v>-5.708399999999994E-2</c:v>
                </c:pt>
                <c:pt idx="5430">
                  <c:v>-5.7106499999999942E-2</c:v>
                </c:pt>
                <c:pt idx="5431">
                  <c:v>-5.7128499999999943E-2</c:v>
                </c:pt>
                <c:pt idx="5432">
                  <c:v>-5.7149999999999944E-2</c:v>
                </c:pt>
                <c:pt idx="5433">
                  <c:v>-5.7172999999999946E-2</c:v>
                </c:pt>
                <c:pt idx="5434">
                  <c:v>-5.7192999999999945E-2</c:v>
                </c:pt>
                <c:pt idx="5435">
                  <c:v>-5.7213999999999945E-2</c:v>
                </c:pt>
                <c:pt idx="5436">
                  <c:v>-5.7234999999999953E-2</c:v>
                </c:pt>
                <c:pt idx="5437">
                  <c:v>-5.7263499999999953E-2</c:v>
                </c:pt>
                <c:pt idx="5438">
                  <c:v>-5.7288499999999951E-2</c:v>
                </c:pt>
                <c:pt idx="5439">
                  <c:v>-5.7305499999999954E-2</c:v>
                </c:pt>
                <c:pt idx="5440">
                  <c:v>-5.7322499999999964E-2</c:v>
                </c:pt>
                <c:pt idx="5441">
                  <c:v>-5.7342999999999957E-2</c:v>
                </c:pt>
                <c:pt idx="5442">
                  <c:v>-5.7354499999999954E-2</c:v>
                </c:pt>
                <c:pt idx="5443">
                  <c:v>-5.7360999999999968E-2</c:v>
                </c:pt>
                <c:pt idx="5444">
                  <c:v>-5.7373499999999966E-2</c:v>
                </c:pt>
                <c:pt idx="5445">
                  <c:v>-5.7386999999999959E-2</c:v>
                </c:pt>
                <c:pt idx="5446">
                  <c:v>-5.7389999999999962E-2</c:v>
                </c:pt>
                <c:pt idx="5447">
                  <c:v>-5.7405499999999964E-2</c:v>
                </c:pt>
                <c:pt idx="5448">
                  <c:v>-5.7417499999999962E-2</c:v>
                </c:pt>
                <c:pt idx="5449">
                  <c:v>-5.7427999999999972E-2</c:v>
                </c:pt>
                <c:pt idx="5450">
                  <c:v>-5.7443999999999967E-2</c:v>
                </c:pt>
                <c:pt idx="5451">
                  <c:v>-5.7456499999999966E-2</c:v>
                </c:pt>
                <c:pt idx="5452">
                  <c:v>-5.7473499999999962E-2</c:v>
                </c:pt>
                <c:pt idx="5453">
                  <c:v>-5.7488999999999964E-2</c:v>
                </c:pt>
                <c:pt idx="5454">
                  <c:v>-5.7501499999999969E-2</c:v>
                </c:pt>
                <c:pt idx="5455">
                  <c:v>-5.7514999999999976E-2</c:v>
                </c:pt>
                <c:pt idx="5456">
                  <c:v>-5.7534499999999981E-2</c:v>
                </c:pt>
                <c:pt idx="5457">
                  <c:v>-5.7550999999999977E-2</c:v>
                </c:pt>
                <c:pt idx="5458">
                  <c:v>-5.7568499999999974E-2</c:v>
                </c:pt>
                <c:pt idx="5459">
                  <c:v>-5.7586499999999978E-2</c:v>
                </c:pt>
                <c:pt idx="5460">
                  <c:v>-5.760899999999998E-2</c:v>
                </c:pt>
                <c:pt idx="5461">
                  <c:v>-5.7627499999999977E-2</c:v>
                </c:pt>
                <c:pt idx="5462">
                  <c:v>-5.7654999999999977E-2</c:v>
                </c:pt>
                <c:pt idx="5463">
                  <c:v>-5.7686999999999981E-2</c:v>
                </c:pt>
                <c:pt idx="5464">
                  <c:v>-5.7707499999999981E-2</c:v>
                </c:pt>
                <c:pt idx="5465">
                  <c:v>-5.7723999999999977E-2</c:v>
                </c:pt>
                <c:pt idx="5466">
                  <c:v>-5.7743999999999976E-2</c:v>
                </c:pt>
                <c:pt idx="5467">
                  <c:v>-5.7762999999999974E-2</c:v>
                </c:pt>
                <c:pt idx="5468">
                  <c:v>-5.7784499999999989E-2</c:v>
                </c:pt>
                <c:pt idx="5469">
                  <c:v>-5.7804499999999981E-2</c:v>
                </c:pt>
                <c:pt idx="5470">
                  <c:v>-5.7824499999999973E-2</c:v>
                </c:pt>
                <c:pt idx="5471">
                  <c:v>-5.7843999999999972E-2</c:v>
                </c:pt>
                <c:pt idx="5472">
                  <c:v>-5.7861499999999975E-2</c:v>
                </c:pt>
                <c:pt idx="5473">
                  <c:v>-5.7877499999999971E-2</c:v>
                </c:pt>
                <c:pt idx="5474">
                  <c:v>-5.7891499999999985E-2</c:v>
                </c:pt>
                <c:pt idx="5475">
                  <c:v>-5.7909499999999975E-2</c:v>
                </c:pt>
                <c:pt idx="5476">
                  <c:v>-5.7926999999999992E-2</c:v>
                </c:pt>
                <c:pt idx="5477">
                  <c:v>-5.7944499999999982E-2</c:v>
                </c:pt>
                <c:pt idx="5478">
                  <c:v>-5.7955499999999986E-2</c:v>
                </c:pt>
                <c:pt idx="5479">
                  <c:v>-5.7968499999999992E-2</c:v>
                </c:pt>
                <c:pt idx="5480">
                  <c:v>-5.7969999999999994E-2</c:v>
                </c:pt>
                <c:pt idx="5481">
                  <c:v>-5.797999999999999E-2</c:v>
                </c:pt>
                <c:pt idx="5482">
                  <c:v>-5.7986499999999996E-2</c:v>
                </c:pt>
                <c:pt idx="5483">
                  <c:v>-5.7994499999999984E-2</c:v>
                </c:pt>
                <c:pt idx="5484">
                  <c:v>-5.800049999999999E-2</c:v>
                </c:pt>
                <c:pt idx="5485">
                  <c:v>-5.8005499999999988E-2</c:v>
                </c:pt>
                <c:pt idx="5486">
                  <c:v>-5.8011E-2</c:v>
                </c:pt>
                <c:pt idx="5487">
                  <c:v>-5.8005999999999995E-2</c:v>
                </c:pt>
                <c:pt idx="5488">
                  <c:v>-5.80105E-2</c:v>
                </c:pt>
                <c:pt idx="5489">
                  <c:v>-5.8010500000000007E-2</c:v>
                </c:pt>
                <c:pt idx="5490">
                  <c:v>-5.8015500000000005E-2</c:v>
                </c:pt>
                <c:pt idx="5491">
                  <c:v>-5.8013500000000003E-2</c:v>
                </c:pt>
                <c:pt idx="5492">
                  <c:v>-5.80175E-2</c:v>
                </c:pt>
                <c:pt idx="5493">
                  <c:v>-5.8015000000000011E-2</c:v>
                </c:pt>
                <c:pt idx="5494">
                  <c:v>-5.8009999999999992E-2</c:v>
                </c:pt>
                <c:pt idx="5495">
                  <c:v>-5.8003999999999986E-2</c:v>
                </c:pt>
                <c:pt idx="5496">
                  <c:v>-5.7996499999999999E-2</c:v>
                </c:pt>
                <c:pt idx="5497">
                  <c:v>-5.7991000000000001E-2</c:v>
                </c:pt>
                <c:pt idx="5498">
                  <c:v>-5.7983499999999993E-2</c:v>
                </c:pt>
                <c:pt idx="5499">
                  <c:v>-5.8011E-2</c:v>
                </c:pt>
                <c:pt idx="5500">
                  <c:v>-5.7995499999999998E-2</c:v>
                </c:pt>
                <c:pt idx="5501">
                  <c:v>-5.7980000000000004E-2</c:v>
                </c:pt>
                <c:pt idx="5502">
                  <c:v>-5.7964500000000009E-2</c:v>
                </c:pt>
                <c:pt idx="5503">
                  <c:v>-5.7953500000000012E-2</c:v>
                </c:pt>
                <c:pt idx="5504">
                  <c:v>-5.7940500000000006E-2</c:v>
                </c:pt>
                <c:pt idx="5505">
                  <c:v>-5.7930500000000003E-2</c:v>
                </c:pt>
                <c:pt idx="5506">
                  <c:v>-5.791950000000002E-2</c:v>
                </c:pt>
                <c:pt idx="5507">
                  <c:v>-5.7905500000000013E-2</c:v>
                </c:pt>
                <c:pt idx="5508">
                  <c:v>-5.7891500000000019E-2</c:v>
                </c:pt>
                <c:pt idx="5509">
                  <c:v>-5.7884500000000019E-2</c:v>
                </c:pt>
                <c:pt idx="5510">
                  <c:v>-5.7872500000000021E-2</c:v>
                </c:pt>
                <c:pt idx="5511">
                  <c:v>-5.7860500000000009E-2</c:v>
                </c:pt>
                <c:pt idx="5512">
                  <c:v>-5.7853000000000016E-2</c:v>
                </c:pt>
                <c:pt idx="5513">
                  <c:v>-5.7840000000000016E-2</c:v>
                </c:pt>
                <c:pt idx="5514">
                  <c:v>-5.782950000000002E-2</c:v>
                </c:pt>
                <c:pt idx="5515">
                  <c:v>-5.7817000000000028E-2</c:v>
                </c:pt>
                <c:pt idx="5516">
                  <c:v>-5.7808000000000026E-2</c:v>
                </c:pt>
                <c:pt idx="5517">
                  <c:v>-5.7799000000000031E-2</c:v>
                </c:pt>
                <c:pt idx="5518">
                  <c:v>-5.7787000000000026E-2</c:v>
                </c:pt>
                <c:pt idx="5519">
                  <c:v>-5.7775500000000014E-2</c:v>
                </c:pt>
                <c:pt idx="5520">
                  <c:v>-5.7762500000000022E-2</c:v>
                </c:pt>
                <c:pt idx="5521">
                  <c:v>-5.7751000000000011E-2</c:v>
                </c:pt>
                <c:pt idx="5522">
                  <c:v>-5.7739000000000013E-2</c:v>
                </c:pt>
                <c:pt idx="5523">
                  <c:v>-5.7725000000000019E-2</c:v>
                </c:pt>
                <c:pt idx="5524">
                  <c:v>-5.7718000000000026E-2</c:v>
                </c:pt>
                <c:pt idx="5525">
                  <c:v>-5.7696500000000019E-2</c:v>
                </c:pt>
                <c:pt idx="5526">
                  <c:v>-5.7675500000000025E-2</c:v>
                </c:pt>
                <c:pt idx="5527">
                  <c:v>-5.7654500000000025E-2</c:v>
                </c:pt>
                <c:pt idx="5528">
                  <c:v>-5.7632500000000031E-2</c:v>
                </c:pt>
                <c:pt idx="5529">
                  <c:v>-5.7611500000000024E-2</c:v>
                </c:pt>
                <c:pt idx="5530">
                  <c:v>-5.759000000000003E-2</c:v>
                </c:pt>
                <c:pt idx="5531">
                  <c:v>-5.7560500000000028E-2</c:v>
                </c:pt>
                <c:pt idx="5532">
                  <c:v>-5.7532500000000028E-2</c:v>
                </c:pt>
                <c:pt idx="5533">
                  <c:v>-5.750300000000004E-2</c:v>
                </c:pt>
                <c:pt idx="5534">
                  <c:v>-5.7472500000000037E-2</c:v>
                </c:pt>
                <c:pt idx="5535">
                  <c:v>-5.7446000000000025E-2</c:v>
                </c:pt>
                <c:pt idx="5536">
                  <c:v>-5.741000000000003E-2</c:v>
                </c:pt>
                <c:pt idx="5537">
                  <c:v>-5.7381500000000037E-2</c:v>
                </c:pt>
                <c:pt idx="5538">
                  <c:v>-5.7356500000000032E-2</c:v>
                </c:pt>
                <c:pt idx="5539">
                  <c:v>-5.7324500000000035E-2</c:v>
                </c:pt>
                <c:pt idx="5540">
                  <c:v>-5.7296000000000034E-2</c:v>
                </c:pt>
                <c:pt idx="5541">
                  <c:v>-5.7271500000000038E-2</c:v>
                </c:pt>
                <c:pt idx="5542">
                  <c:v>-5.7243000000000023E-2</c:v>
                </c:pt>
                <c:pt idx="5543">
                  <c:v>-5.7221000000000029E-2</c:v>
                </c:pt>
                <c:pt idx="5544">
                  <c:v>-5.7196000000000025E-2</c:v>
                </c:pt>
                <c:pt idx="5545">
                  <c:v>-5.7175000000000031E-2</c:v>
                </c:pt>
                <c:pt idx="5546">
                  <c:v>-5.7154000000000024E-2</c:v>
                </c:pt>
                <c:pt idx="5547">
                  <c:v>-5.7134500000000019E-2</c:v>
                </c:pt>
                <c:pt idx="5548">
                  <c:v>-5.7121500000000019E-2</c:v>
                </c:pt>
                <c:pt idx="5549">
                  <c:v>-5.7106500000000018E-2</c:v>
                </c:pt>
                <c:pt idx="5550">
                  <c:v>-5.7085500000000018E-2</c:v>
                </c:pt>
                <c:pt idx="5551">
                  <c:v>-5.7068500000000022E-2</c:v>
                </c:pt>
                <c:pt idx="5552">
                  <c:v>-5.7052000000000019E-2</c:v>
                </c:pt>
                <c:pt idx="5553">
                  <c:v>-5.7034000000000022E-2</c:v>
                </c:pt>
                <c:pt idx="5554">
                  <c:v>-5.7021000000000023E-2</c:v>
                </c:pt>
                <c:pt idx="5555">
                  <c:v>-5.7003000000000012E-2</c:v>
                </c:pt>
                <c:pt idx="5556">
                  <c:v>-5.6985000000000008E-2</c:v>
                </c:pt>
                <c:pt idx="5557">
                  <c:v>-5.6970000000000007E-2</c:v>
                </c:pt>
                <c:pt idx="5558">
                  <c:v>-5.6948000000000019E-2</c:v>
                </c:pt>
                <c:pt idx="5559">
                  <c:v>-5.6926500000000019E-2</c:v>
                </c:pt>
                <c:pt idx="5560">
                  <c:v>-5.690700000000002E-2</c:v>
                </c:pt>
                <c:pt idx="5561">
                  <c:v>-5.6881000000000022E-2</c:v>
                </c:pt>
                <c:pt idx="5562">
                  <c:v>-5.6861500000000023E-2</c:v>
                </c:pt>
                <c:pt idx="5563">
                  <c:v>-5.6841000000000017E-2</c:v>
                </c:pt>
                <c:pt idx="5564">
                  <c:v>-5.6817500000000021E-2</c:v>
                </c:pt>
                <c:pt idx="5565">
                  <c:v>-5.6792500000000017E-2</c:v>
                </c:pt>
                <c:pt idx="5566">
                  <c:v>-5.676850000000002E-2</c:v>
                </c:pt>
                <c:pt idx="5567">
                  <c:v>-5.6745000000000011E-2</c:v>
                </c:pt>
                <c:pt idx="5568">
                  <c:v>-5.6720000000000013E-2</c:v>
                </c:pt>
                <c:pt idx="5569">
                  <c:v>-5.669600000000001E-2</c:v>
                </c:pt>
                <c:pt idx="5570">
                  <c:v>-5.6666000000000001E-2</c:v>
                </c:pt>
                <c:pt idx="5571">
                  <c:v>-5.6640500000000003E-2</c:v>
                </c:pt>
                <c:pt idx="5572">
                  <c:v>-5.6615000000000013E-2</c:v>
                </c:pt>
                <c:pt idx="5573">
                  <c:v>-5.6587500000000013E-2</c:v>
                </c:pt>
                <c:pt idx="5574">
                  <c:v>-5.657000000000003E-2</c:v>
                </c:pt>
                <c:pt idx="5575">
                  <c:v>-5.6548000000000022E-2</c:v>
                </c:pt>
                <c:pt idx="5576">
                  <c:v>-5.6522000000000024E-2</c:v>
                </c:pt>
                <c:pt idx="5577">
                  <c:v>-5.6496500000000033E-2</c:v>
                </c:pt>
                <c:pt idx="5578">
                  <c:v>-5.646950000000002E-2</c:v>
                </c:pt>
                <c:pt idx="5579">
                  <c:v>-5.6444500000000029E-2</c:v>
                </c:pt>
                <c:pt idx="5580">
                  <c:v>-5.6423000000000029E-2</c:v>
                </c:pt>
                <c:pt idx="5581">
                  <c:v>-5.6396000000000029E-2</c:v>
                </c:pt>
                <c:pt idx="5582">
                  <c:v>-5.6369000000000023E-2</c:v>
                </c:pt>
                <c:pt idx="5583">
                  <c:v>-5.6340500000000029E-2</c:v>
                </c:pt>
                <c:pt idx="5584">
                  <c:v>-5.6317000000000034E-2</c:v>
                </c:pt>
                <c:pt idx="5585">
                  <c:v>-5.6292500000000016E-2</c:v>
                </c:pt>
                <c:pt idx="5586">
                  <c:v>-5.6271000000000015E-2</c:v>
                </c:pt>
                <c:pt idx="5587">
                  <c:v>-5.6235000000000014E-2</c:v>
                </c:pt>
                <c:pt idx="5588">
                  <c:v>-5.6214000000000014E-2</c:v>
                </c:pt>
                <c:pt idx="5589">
                  <c:v>-5.6190500000000011E-2</c:v>
                </c:pt>
                <c:pt idx="5590">
                  <c:v>-5.616850000000001E-2</c:v>
                </c:pt>
                <c:pt idx="5591">
                  <c:v>-5.614750000000001E-2</c:v>
                </c:pt>
                <c:pt idx="5592">
                  <c:v>-5.6121500000000005E-2</c:v>
                </c:pt>
                <c:pt idx="5593">
                  <c:v>-5.6100500000000011E-2</c:v>
                </c:pt>
                <c:pt idx="5594">
                  <c:v>-5.6082000000000007E-2</c:v>
                </c:pt>
                <c:pt idx="5595">
                  <c:v>-5.6064500000000003E-2</c:v>
                </c:pt>
                <c:pt idx="5596">
                  <c:v>-5.6046000000000012E-2</c:v>
                </c:pt>
                <c:pt idx="5597">
                  <c:v>-5.6030000000000003E-2</c:v>
                </c:pt>
                <c:pt idx="5598">
                  <c:v>-5.60125E-2</c:v>
                </c:pt>
                <c:pt idx="5599">
                  <c:v>-5.59915E-2</c:v>
                </c:pt>
                <c:pt idx="5600">
                  <c:v>-5.5978E-2</c:v>
                </c:pt>
                <c:pt idx="5601">
                  <c:v>-5.5962500000000005E-2</c:v>
                </c:pt>
                <c:pt idx="5602">
                  <c:v>-5.5942500000000006E-2</c:v>
                </c:pt>
                <c:pt idx="5603">
                  <c:v>-5.5903000000000001E-2</c:v>
                </c:pt>
                <c:pt idx="5604">
                  <c:v>-5.5879000000000019E-2</c:v>
                </c:pt>
                <c:pt idx="5605">
                  <c:v>-5.5833500000000008E-2</c:v>
                </c:pt>
                <c:pt idx="5606">
                  <c:v>-5.5813500000000023E-2</c:v>
                </c:pt>
                <c:pt idx="5607">
                  <c:v>-5.5791000000000021E-2</c:v>
                </c:pt>
                <c:pt idx="5608">
                  <c:v>-5.5767500000000012E-2</c:v>
                </c:pt>
                <c:pt idx="5609">
                  <c:v>-5.5741000000000013E-2</c:v>
                </c:pt>
                <c:pt idx="5610">
                  <c:v>-5.5716500000000009E-2</c:v>
                </c:pt>
                <c:pt idx="5611">
                  <c:v>-5.568950000000001E-2</c:v>
                </c:pt>
                <c:pt idx="5612">
                  <c:v>-5.5660500000000009E-2</c:v>
                </c:pt>
                <c:pt idx="5613">
                  <c:v>-5.5631000000000014E-2</c:v>
                </c:pt>
                <c:pt idx="5614">
                  <c:v>-5.5591000000000015E-2</c:v>
                </c:pt>
                <c:pt idx="5615">
                  <c:v>-5.5566000000000025E-2</c:v>
                </c:pt>
                <c:pt idx="5616">
                  <c:v>-5.5540000000000013E-2</c:v>
                </c:pt>
                <c:pt idx="5617">
                  <c:v>-5.5511000000000019E-2</c:v>
                </c:pt>
                <c:pt idx="5618">
                  <c:v>-5.5478500000000014E-2</c:v>
                </c:pt>
                <c:pt idx="5619">
                  <c:v>-5.5452000000000015E-2</c:v>
                </c:pt>
                <c:pt idx="5620">
                  <c:v>-5.5428500000000012E-2</c:v>
                </c:pt>
                <c:pt idx="5621">
                  <c:v>-5.5398500000000003E-2</c:v>
                </c:pt>
                <c:pt idx="5622">
                  <c:v>-5.5365499999999998E-2</c:v>
                </c:pt>
                <c:pt idx="5623">
                  <c:v>-5.5333999999999994E-2</c:v>
                </c:pt>
                <c:pt idx="5624">
                  <c:v>-5.5303999999999999E-2</c:v>
                </c:pt>
                <c:pt idx="5625">
                  <c:v>-5.5265999999999996E-2</c:v>
                </c:pt>
                <c:pt idx="5626">
                  <c:v>-5.52355E-2</c:v>
                </c:pt>
                <c:pt idx="5627">
                  <c:v>-5.5205999999999998E-2</c:v>
                </c:pt>
                <c:pt idx="5628">
                  <c:v>-5.5176999999999997E-2</c:v>
                </c:pt>
                <c:pt idx="5629">
                  <c:v>-5.5140999999999989E-2</c:v>
                </c:pt>
                <c:pt idx="5630">
                  <c:v>-5.510799999999999E-2</c:v>
                </c:pt>
                <c:pt idx="5631">
                  <c:v>-5.5076499999999994E-2</c:v>
                </c:pt>
                <c:pt idx="5632">
                  <c:v>-5.5045499999999976E-2</c:v>
                </c:pt>
                <c:pt idx="5633">
                  <c:v>-5.5014499999999973E-2</c:v>
                </c:pt>
                <c:pt idx="5634">
                  <c:v>-5.4985499999999972E-2</c:v>
                </c:pt>
                <c:pt idx="5635">
                  <c:v>-5.4966999999999981E-2</c:v>
                </c:pt>
                <c:pt idx="5636">
                  <c:v>-5.4941499999999976E-2</c:v>
                </c:pt>
                <c:pt idx="5637">
                  <c:v>-5.4906499999999976E-2</c:v>
                </c:pt>
                <c:pt idx="5638">
                  <c:v>-5.4872999999999984E-2</c:v>
                </c:pt>
                <c:pt idx="5639">
                  <c:v>-5.4848499999999981E-2</c:v>
                </c:pt>
                <c:pt idx="5640">
                  <c:v>-5.482449999999997E-2</c:v>
                </c:pt>
                <c:pt idx="5641">
                  <c:v>-5.4793499999999974E-2</c:v>
                </c:pt>
                <c:pt idx="5642">
                  <c:v>-5.4771999999999973E-2</c:v>
                </c:pt>
                <c:pt idx="5643">
                  <c:v>-5.4756499999999972E-2</c:v>
                </c:pt>
                <c:pt idx="5644">
                  <c:v>-5.4736499999999973E-2</c:v>
                </c:pt>
                <c:pt idx="5645">
                  <c:v>-5.4716499999999967E-2</c:v>
                </c:pt>
                <c:pt idx="5646">
                  <c:v>-5.4705499999999969E-2</c:v>
                </c:pt>
                <c:pt idx="5647">
                  <c:v>-5.4682499999999974E-2</c:v>
                </c:pt>
                <c:pt idx="5648">
                  <c:v>-5.4662999999999975E-2</c:v>
                </c:pt>
                <c:pt idx="5649">
                  <c:v>-5.4642999999999976E-2</c:v>
                </c:pt>
                <c:pt idx="5650">
                  <c:v>-5.4616999999999971E-2</c:v>
                </c:pt>
                <c:pt idx="5651">
                  <c:v>-5.4593499999999968E-2</c:v>
                </c:pt>
                <c:pt idx="5652">
                  <c:v>-5.4566999999999977E-2</c:v>
                </c:pt>
                <c:pt idx="5653">
                  <c:v>-5.4540999999999978E-2</c:v>
                </c:pt>
                <c:pt idx="5654">
                  <c:v>-5.4518499999999977E-2</c:v>
                </c:pt>
                <c:pt idx="5655">
                  <c:v>-5.4493499999999973E-2</c:v>
                </c:pt>
                <c:pt idx="5656">
                  <c:v>-5.446299999999997E-2</c:v>
                </c:pt>
                <c:pt idx="5657">
                  <c:v>-5.4438999999999974E-2</c:v>
                </c:pt>
                <c:pt idx="5658">
                  <c:v>-5.4410499999999973E-2</c:v>
                </c:pt>
                <c:pt idx="5659">
                  <c:v>-5.4378999999999983E-2</c:v>
                </c:pt>
                <c:pt idx="5660">
                  <c:v>-5.4345499999999977E-2</c:v>
                </c:pt>
                <c:pt idx="5661">
                  <c:v>-5.4315499999999989E-2</c:v>
                </c:pt>
                <c:pt idx="5662">
                  <c:v>-5.4275499999999983E-2</c:v>
                </c:pt>
                <c:pt idx="5663">
                  <c:v>-5.4232999999999983E-2</c:v>
                </c:pt>
                <c:pt idx="5664">
                  <c:v>-5.4201499999999986E-2</c:v>
                </c:pt>
                <c:pt idx="5665">
                  <c:v>-5.4173999999999986E-2</c:v>
                </c:pt>
                <c:pt idx="5666">
                  <c:v>-5.4142999999999997E-2</c:v>
                </c:pt>
                <c:pt idx="5667">
                  <c:v>-5.4115500000000004E-2</c:v>
                </c:pt>
                <c:pt idx="5668">
                  <c:v>-5.4082500000000006E-2</c:v>
                </c:pt>
                <c:pt idx="5669">
                  <c:v>-5.4055499999999999E-2</c:v>
                </c:pt>
                <c:pt idx="5670">
                  <c:v>-5.4026500000000012E-2</c:v>
                </c:pt>
                <c:pt idx="5671">
                  <c:v>-5.3998000000000018E-2</c:v>
                </c:pt>
                <c:pt idx="5672">
                  <c:v>-5.3971000000000019E-2</c:v>
                </c:pt>
                <c:pt idx="5673">
                  <c:v>-5.3947000000000023E-2</c:v>
                </c:pt>
                <c:pt idx="5674">
                  <c:v>-5.3924000000000021E-2</c:v>
                </c:pt>
                <c:pt idx="5675">
                  <c:v>-5.3897500000000029E-2</c:v>
                </c:pt>
                <c:pt idx="5676">
                  <c:v>-5.3873000000000025E-2</c:v>
                </c:pt>
                <c:pt idx="5677">
                  <c:v>-5.3850000000000037E-2</c:v>
                </c:pt>
                <c:pt idx="5678">
                  <c:v>-5.3831000000000045E-2</c:v>
                </c:pt>
                <c:pt idx="5679">
                  <c:v>-5.3809000000000037E-2</c:v>
                </c:pt>
                <c:pt idx="5680">
                  <c:v>-5.3796000000000038E-2</c:v>
                </c:pt>
                <c:pt idx="5681">
                  <c:v>-5.3777000000000033E-2</c:v>
                </c:pt>
                <c:pt idx="5682">
                  <c:v>-5.3753500000000037E-2</c:v>
                </c:pt>
                <c:pt idx="5683">
                  <c:v>-5.373550000000004E-2</c:v>
                </c:pt>
                <c:pt idx="5684">
                  <c:v>-5.371800000000005E-2</c:v>
                </c:pt>
                <c:pt idx="5685">
                  <c:v>-5.3701500000000041E-2</c:v>
                </c:pt>
                <c:pt idx="5686">
                  <c:v>-5.368350000000003E-2</c:v>
                </c:pt>
                <c:pt idx="5687">
                  <c:v>-5.367650000000003E-2</c:v>
                </c:pt>
                <c:pt idx="5688">
                  <c:v>-5.3658500000000026E-2</c:v>
                </c:pt>
                <c:pt idx="5689">
                  <c:v>-5.3640000000000028E-2</c:v>
                </c:pt>
                <c:pt idx="5690">
                  <c:v>-5.3622500000000024E-2</c:v>
                </c:pt>
                <c:pt idx="5691">
                  <c:v>-5.3612000000000021E-2</c:v>
                </c:pt>
                <c:pt idx="5692">
                  <c:v>-5.3595000000000025E-2</c:v>
                </c:pt>
                <c:pt idx="5693">
                  <c:v>-5.3584000000000014E-2</c:v>
                </c:pt>
                <c:pt idx="5694">
                  <c:v>-5.357350000000001E-2</c:v>
                </c:pt>
                <c:pt idx="5695">
                  <c:v>-5.3561500000000005E-2</c:v>
                </c:pt>
                <c:pt idx="5696">
                  <c:v>-5.355250000000001E-2</c:v>
                </c:pt>
                <c:pt idx="5697">
                  <c:v>-5.3541500000000013E-2</c:v>
                </c:pt>
                <c:pt idx="5698">
                  <c:v>-5.353150000000001E-2</c:v>
                </c:pt>
                <c:pt idx="5699">
                  <c:v>-5.3486500000000013E-2</c:v>
                </c:pt>
                <c:pt idx="5700">
                  <c:v>-5.347950000000002E-2</c:v>
                </c:pt>
                <c:pt idx="5701">
                  <c:v>-5.3473000000000021E-2</c:v>
                </c:pt>
                <c:pt idx="5702">
                  <c:v>-5.3468500000000016E-2</c:v>
                </c:pt>
                <c:pt idx="5703">
                  <c:v>-5.345850000000002E-2</c:v>
                </c:pt>
                <c:pt idx="5704">
                  <c:v>-5.3451000000000019E-2</c:v>
                </c:pt>
                <c:pt idx="5705">
                  <c:v>-5.3440000000000022E-2</c:v>
                </c:pt>
                <c:pt idx="5706">
                  <c:v>-5.3430000000000019E-2</c:v>
                </c:pt>
                <c:pt idx="5707">
                  <c:v>-5.3422500000000019E-2</c:v>
                </c:pt>
                <c:pt idx="5708">
                  <c:v>-5.3415500000000025E-2</c:v>
                </c:pt>
                <c:pt idx="5709">
                  <c:v>-5.339900000000003E-2</c:v>
                </c:pt>
                <c:pt idx="5710">
                  <c:v>-5.3389500000000034E-2</c:v>
                </c:pt>
                <c:pt idx="5711">
                  <c:v>-5.3381000000000026E-2</c:v>
                </c:pt>
                <c:pt idx="5712">
                  <c:v>-5.3368500000000027E-2</c:v>
                </c:pt>
                <c:pt idx="5713">
                  <c:v>-5.3362500000000035E-2</c:v>
                </c:pt>
                <c:pt idx="5714">
                  <c:v>-5.3355500000000028E-2</c:v>
                </c:pt>
                <c:pt idx="5715">
                  <c:v>-5.3351500000000038E-2</c:v>
                </c:pt>
                <c:pt idx="5716">
                  <c:v>-5.334700000000004E-2</c:v>
                </c:pt>
                <c:pt idx="5717">
                  <c:v>-5.3341000000000041E-2</c:v>
                </c:pt>
                <c:pt idx="5718">
                  <c:v>-5.333700000000003E-2</c:v>
                </c:pt>
                <c:pt idx="5719">
                  <c:v>-5.3341000000000041E-2</c:v>
                </c:pt>
                <c:pt idx="5720">
                  <c:v>-5.3343500000000016E-2</c:v>
                </c:pt>
                <c:pt idx="5721">
                  <c:v>-5.3344000000000023E-2</c:v>
                </c:pt>
                <c:pt idx="5722">
                  <c:v>-5.3345500000000011E-2</c:v>
                </c:pt>
                <c:pt idx="5723">
                  <c:v>-5.3349000000000021E-2</c:v>
                </c:pt>
                <c:pt idx="5724">
                  <c:v>-5.3345000000000031E-2</c:v>
                </c:pt>
                <c:pt idx="5725">
                  <c:v>-5.3355500000000028E-2</c:v>
                </c:pt>
                <c:pt idx="5726">
                  <c:v>-5.3366000000000031E-2</c:v>
                </c:pt>
                <c:pt idx="5727">
                  <c:v>-5.3376000000000035E-2</c:v>
                </c:pt>
                <c:pt idx="5728">
                  <c:v>-5.3386500000000038E-2</c:v>
                </c:pt>
                <c:pt idx="5729">
                  <c:v>-5.3396500000000041E-2</c:v>
                </c:pt>
                <c:pt idx="5730">
                  <c:v>-5.340550000000005E-2</c:v>
                </c:pt>
                <c:pt idx="5731">
                  <c:v>-5.3421000000000045E-2</c:v>
                </c:pt>
                <c:pt idx="5732">
                  <c:v>-5.3434000000000044E-2</c:v>
                </c:pt>
                <c:pt idx="5733">
                  <c:v>-5.3449000000000038E-2</c:v>
                </c:pt>
                <c:pt idx="5734">
                  <c:v>-5.3464000000000039E-2</c:v>
                </c:pt>
                <c:pt idx="5735">
                  <c:v>-5.3474500000000036E-2</c:v>
                </c:pt>
                <c:pt idx="5736">
                  <c:v>-5.3493500000000041E-2</c:v>
                </c:pt>
                <c:pt idx="5737">
                  <c:v>-5.3504500000000038E-2</c:v>
                </c:pt>
                <c:pt idx="5738">
                  <c:v>-5.3511500000000059E-2</c:v>
                </c:pt>
                <c:pt idx="5739">
                  <c:v>-5.3525000000000045E-2</c:v>
                </c:pt>
                <c:pt idx="5740">
                  <c:v>-5.3534500000000047E-2</c:v>
                </c:pt>
                <c:pt idx="5741">
                  <c:v>-5.3538000000000058E-2</c:v>
                </c:pt>
                <c:pt idx="5742">
                  <c:v>-5.3541000000000061E-2</c:v>
                </c:pt>
                <c:pt idx="5743">
                  <c:v>-5.3543000000000063E-2</c:v>
                </c:pt>
                <c:pt idx="5744">
                  <c:v>-5.3548500000000068E-2</c:v>
                </c:pt>
                <c:pt idx="5745">
                  <c:v>-5.3548500000000054E-2</c:v>
                </c:pt>
                <c:pt idx="5746">
                  <c:v>-5.3549000000000048E-2</c:v>
                </c:pt>
                <c:pt idx="5747">
                  <c:v>-5.3547500000000053E-2</c:v>
                </c:pt>
                <c:pt idx="5748">
                  <c:v>-5.3540000000000053E-2</c:v>
                </c:pt>
                <c:pt idx="5749">
                  <c:v>-5.3534000000000054E-2</c:v>
                </c:pt>
                <c:pt idx="5750">
                  <c:v>-5.3533500000000053E-2</c:v>
                </c:pt>
                <c:pt idx="5751">
                  <c:v>-5.352700000000004E-2</c:v>
                </c:pt>
                <c:pt idx="5752">
                  <c:v>-5.351600000000005E-2</c:v>
                </c:pt>
                <c:pt idx="5753">
                  <c:v>-5.3512000000000039E-2</c:v>
                </c:pt>
                <c:pt idx="5754">
                  <c:v>-5.3505000000000039E-2</c:v>
                </c:pt>
                <c:pt idx="5755">
                  <c:v>-5.3504000000000031E-2</c:v>
                </c:pt>
                <c:pt idx="5756">
                  <c:v>-5.3502000000000036E-2</c:v>
                </c:pt>
                <c:pt idx="5757">
                  <c:v>-5.3496000000000023E-2</c:v>
                </c:pt>
                <c:pt idx="5758">
                  <c:v>-5.3498000000000025E-2</c:v>
                </c:pt>
                <c:pt idx="5759">
                  <c:v>-5.3498500000000025E-2</c:v>
                </c:pt>
                <c:pt idx="5760">
                  <c:v>-5.3500000000000034E-2</c:v>
                </c:pt>
                <c:pt idx="5761">
                  <c:v>-5.3506000000000033E-2</c:v>
                </c:pt>
                <c:pt idx="5762">
                  <c:v>-5.3505000000000032E-2</c:v>
                </c:pt>
                <c:pt idx="5763">
                  <c:v>-5.3504500000000024E-2</c:v>
                </c:pt>
                <c:pt idx="5764">
                  <c:v>-5.350750000000002E-2</c:v>
                </c:pt>
                <c:pt idx="5765">
                  <c:v>-5.3511000000000017E-2</c:v>
                </c:pt>
                <c:pt idx="5766">
                  <c:v>-5.3512500000000011E-2</c:v>
                </c:pt>
                <c:pt idx="5767">
                  <c:v>-5.3513000000000012E-2</c:v>
                </c:pt>
                <c:pt idx="5768">
                  <c:v>-5.3516500000000022E-2</c:v>
                </c:pt>
                <c:pt idx="5769">
                  <c:v>-5.3518000000000024E-2</c:v>
                </c:pt>
                <c:pt idx="5770">
                  <c:v>-5.3525000000000024E-2</c:v>
                </c:pt>
                <c:pt idx="5771">
                  <c:v>-5.3527500000000033E-2</c:v>
                </c:pt>
                <c:pt idx="5772">
                  <c:v>-5.3530000000000022E-2</c:v>
                </c:pt>
                <c:pt idx="5773">
                  <c:v>-5.3532500000000025E-2</c:v>
                </c:pt>
                <c:pt idx="5774">
                  <c:v>-5.3531500000000024E-2</c:v>
                </c:pt>
                <c:pt idx="5775">
                  <c:v>-5.3531500000000024E-2</c:v>
                </c:pt>
                <c:pt idx="5776">
                  <c:v>-5.3530500000000016E-2</c:v>
                </c:pt>
                <c:pt idx="5777">
                  <c:v>-5.3530500000000023E-2</c:v>
                </c:pt>
                <c:pt idx="5778">
                  <c:v>-5.3532500000000018E-2</c:v>
                </c:pt>
                <c:pt idx="5779">
                  <c:v>-5.3533000000000018E-2</c:v>
                </c:pt>
                <c:pt idx="5780">
                  <c:v>-5.3529500000000015E-2</c:v>
                </c:pt>
                <c:pt idx="5781">
                  <c:v>-5.3530500000000023E-2</c:v>
                </c:pt>
                <c:pt idx="5782">
                  <c:v>-5.3533000000000018E-2</c:v>
                </c:pt>
                <c:pt idx="5783">
                  <c:v>-5.3530500000000016E-2</c:v>
                </c:pt>
                <c:pt idx="5784">
                  <c:v>-5.3528500000000007E-2</c:v>
                </c:pt>
                <c:pt idx="5785">
                  <c:v>-5.3527000000000005E-2</c:v>
                </c:pt>
                <c:pt idx="5786">
                  <c:v>-5.3523500000000002E-2</c:v>
                </c:pt>
                <c:pt idx="5787">
                  <c:v>-5.3518499999999997E-2</c:v>
                </c:pt>
                <c:pt idx="5788">
                  <c:v>-5.3515E-2</c:v>
                </c:pt>
                <c:pt idx="5789">
                  <c:v>-5.3512499999999984E-2</c:v>
                </c:pt>
                <c:pt idx="5790">
                  <c:v>-5.3511999999999983E-2</c:v>
                </c:pt>
                <c:pt idx="5791">
                  <c:v>-5.3513499999999985E-2</c:v>
                </c:pt>
                <c:pt idx="5792">
                  <c:v>-5.3514499999999993E-2</c:v>
                </c:pt>
                <c:pt idx="5793">
                  <c:v>-5.3513499999999992E-2</c:v>
                </c:pt>
                <c:pt idx="5794">
                  <c:v>-5.3512499999999991E-2</c:v>
                </c:pt>
                <c:pt idx="5795">
                  <c:v>-5.3510000000000002E-2</c:v>
                </c:pt>
                <c:pt idx="5796">
                  <c:v>-5.3511999999999997E-2</c:v>
                </c:pt>
                <c:pt idx="5797">
                  <c:v>-5.3511000000000003E-2</c:v>
                </c:pt>
                <c:pt idx="5798">
                  <c:v>-5.3510000000000009E-2</c:v>
                </c:pt>
                <c:pt idx="5799">
                  <c:v>-5.3507500000000006E-2</c:v>
                </c:pt>
                <c:pt idx="5800">
                  <c:v>-5.3503000000000009E-2</c:v>
                </c:pt>
                <c:pt idx="5801">
                  <c:v>-5.3500000000000006E-2</c:v>
                </c:pt>
                <c:pt idx="5802">
                  <c:v>-5.3509500000000008E-2</c:v>
                </c:pt>
                <c:pt idx="5803">
                  <c:v>-5.3513500000000019E-2</c:v>
                </c:pt>
                <c:pt idx="5804">
                  <c:v>-5.3515500000000014E-2</c:v>
                </c:pt>
                <c:pt idx="5805">
                  <c:v>-5.3543500000000022E-2</c:v>
                </c:pt>
                <c:pt idx="5806">
                  <c:v>-5.3543000000000021E-2</c:v>
                </c:pt>
                <c:pt idx="5807">
                  <c:v>-5.3547500000000026E-2</c:v>
                </c:pt>
                <c:pt idx="5808">
                  <c:v>-5.3552000000000037E-2</c:v>
                </c:pt>
                <c:pt idx="5809">
                  <c:v>-5.3557000000000035E-2</c:v>
                </c:pt>
                <c:pt idx="5810">
                  <c:v>-5.3563000000000027E-2</c:v>
                </c:pt>
                <c:pt idx="5811">
                  <c:v>-5.3571000000000028E-2</c:v>
                </c:pt>
                <c:pt idx="5812">
                  <c:v>-5.3580500000000031E-2</c:v>
                </c:pt>
                <c:pt idx="5813">
                  <c:v>-5.3592500000000036E-2</c:v>
                </c:pt>
                <c:pt idx="5814">
                  <c:v>-5.3606000000000036E-2</c:v>
                </c:pt>
                <c:pt idx="5815">
                  <c:v>-5.3614500000000037E-2</c:v>
                </c:pt>
                <c:pt idx="5816">
                  <c:v>-5.3619500000000049E-2</c:v>
                </c:pt>
                <c:pt idx="5817">
                  <c:v>-5.3629000000000045E-2</c:v>
                </c:pt>
                <c:pt idx="5818">
                  <c:v>-5.363450000000005E-2</c:v>
                </c:pt>
                <c:pt idx="5819">
                  <c:v>-5.3637500000000039E-2</c:v>
                </c:pt>
                <c:pt idx="5820">
                  <c:v>-5.3634000000000043E-2</c:v>
                </c:pt>
                <c:pt idx="5821">
                  <c:v>-5.3639500000000034E-2</c:v>
                </c:pt>
                <c:pt idx="5822">
                  <c:v>-5.3643000000000038E-2</c:v>
                </c:pt>
                <c:pt idx="5823">
                  <c:v>-5.3645500000000033E-2</c:v>
                </c:pt>
                <c:pt idx="5824">
                  <c:v>-5.3654500000000029E-2</c:v>
                </c:pt>
                <c:pt idx="5825">
                  <c:v>-5.3659000000000026E-2</c:v>
                </c:pt>
                <c:pt idx="5826">
                  <c:v>-5.366000000000002E-2</c:v>
                </c:pt>
                <c:pt idx="5827">
                  <c:v>-5.3659000000000019E-2</c:v>
                </c:pt>
                <c:pt idx="5828">
                  <c:v>-5.365700000000001E-2</c:v>
                </c:pt>
                <c:pt idx="5829">
                  <c:v>-5.3656500000000017E-2</c:v>
                </c:pt>
                <c:pt idx="5830">
                  <c:v>-5.3653500000000014E-2</c:v>
                </c:pt>
                <c:pt idx="5831">
                  <c:v>-5.3648999999999995E-2</c:v>
                </c:pt>
                <c:pt idx="5832">
                  <c:v>-5.3643999999999997E-2</c:v>
                </c:pt>
                <c:pt idx="5833">
                  <c:v>-5.3634499999999995E-2</c:v>
                </c:pt>
                <c:pt idx="5834">
                  <c:v>-5.3624499999999999E-2</c:v>
                </c:pt>
                <c:pt idx="5835">
                  <c:v>-5.3603500000000005E-2</c:v>
                </c:pt>
                <c:pt idx="5836">
                  <c:v>-5.3590499999999999E-2</c:v>
                </c:pt>
                <c:pt idx="5837">
                  <c:v>-5.3580000000000003E-2</c:v>
                </c:pt>
                <c:pt idx="5838">
                  <c:v>-5.3572000000000009E-2</c:v>
                </c:pt>
                <c:pt idx="5839">
                  <c:v>-5.3560499999999997E-2</c:v>
                </c:pt>
                <c:pt idx="5840">
                  <c:v>-5.3548499999999999E-2</c:v>
                </c:pt>
                <c:pt idx="5841">
                  <c:v>-5.3541499999999999E-2</c:v>
                </c:pt>
                <c:pt idx="5842">
                  <c:v>-5.3534499999999999E-2</c:v>
                </c:pt>
                <c:pt idx="5843">
                  <c:v>-5.3527499999999992E-2</c:v>
                </c:pt>
                <c:pt idx="5844">
                  <c:v>-5.3519499999999984E-2</c:v>
                </c:pt>
                <c:pt idx="5845">
                  <c:v>-5.3512499999999984E-2</c:v>
                </c:pt>
                <c:pt idx="5846">
                  <c:v>-5.3506999999999978E-2</c:v>
                </c:pt>
                <c:pt idx="5847">
                  <c:v>-5.3500999999999986E-2</c:v>
                </c:pt>
                <c:pt idx="5848">
                  <c:v>-5.3495999999999981E-2</c:v>
                </c:pt>
                <c:pt idx="5849">
                  <c:v>-5.3492999999999985E-2</c:v>
                </c:pt>
                <c:pt idx="5850">
                  <c:v>-5.3489999999999982E-2</c:v>
                </c:pt>
                <c:pt idx="5851">
                  <c:v>-5.3488499999999981E-2</c:v>
                </c:pt>
                <c:pt idx="5852">
                  <c:v>-5.3487499999999993E-2</c:v>
                </c:pt>
                <c:pt idx="5853">
                  <c:v>-5.3486499999999992E-2</c:v>
                </c:pt>
                <c:pt idx="5854">
                  <c:v>-5.3486999999999993E-2</c:v>
                </c:pt>
                <c:pt idx="5855">
                  <c:v>-5.3488499999999994E-2</c:v>
                </c:pt>
                <c:pt idx="5856">
                  <c:v>-5.3489999999999982E-2</c:v>
                </c:pt>
                <c:pt idx="5857">
                  <c:v>-5.3489499999999988E-2</c:v>
                </c:pt>
                <c:pt idx="5858">
                  <c:v>-5.3491999999999977E-2</c:v>
                </c:pt>
                <c:pt idx="5859">
                  <c:v>-5.3496999999999975E-2</c:v>
                </c:pt>
                <c:pt idx="5860">
                  <c:v>-5.3500499999999979E-2</c:v>
                </c:pt>
                <c:pt idx="5861">
                  <c:v>-5.3505499999999977E-2</c:v>
                </c:pt>
                <c:pt idx="5862">
                  <c:v>-5.3510999999999968E-2</c:v>
                </c:pt>
                <c:pt idx="5863">
                  <c:v>-5.3513499999999971E-2</c:v>
                </c:pt>
                <c:pt idx="5864">
                  <c:v>-5.3516499999999974E-2</c:v>
                </c:pt>
                <c:pt idx="5865">
                  <c:v>-5.351849999999999E-2</c:v>
                </c:pt>
                <c:pt idx="5866">
                  <c:v>-5.3521499999999993E-2</c:v>
                </c:pt>
                <c:pt idx="5867">
                  <c:v>-5.3522E-2</c:v>
                </c:pt>
                <c:pt idx="5868">
                  <c:v>-5.352500000000001E-2</c:v>
                </c:pt>
                <c:pt idx="5869">
                  <c:v>-5.3524500000000003E-2</c:v>
                </c:pt>
                <c:pt idx="5870">
                  <c:v>-5.3525000000000003E-2</c:v>
                </c:pt>
                <c:pt idx="5871">
                  <c:v>-5.3526500000000005E-2</c:v>
                </c:pt>
                <c:pt idx="5872">
                  <c:v>-5.3527999999999999E-2</c:v>
                </c:pt>
                <c:pt idx="5873">
                  <c:v>-5.35285E-2</c:v>
                </c:pt>
                <c:pt idx="5874">
                  <c:v>-5.3527999999999999E-2</c:v>
                </c:pt>
                <c:pt idx="5875">
                  <c:v>-5.3527000000000005E-2</c:v>
                </c:pt>
                <c:pt idx="5876">
                  <c:v>-5.3523500000000002E-2</c:v>
                </c:pt>
                <c:pt idx="5877">
                  <c:v>-5.3520000000000005E-2</c:v>
                </c:pt>
                <c:pt idx="5878">
                  <c:v>-5.3517499999999989E-2</c:v>
                </c:pt>
                <c:pt idx="5879">
                  <c:v>-5.3516499999999995E-2</c:v>
                </c:pt>
                <c:pt idx="5880">
                  <c:v>-5.3518999999999997E-2</c:v>
                </c:pt>
                <c:pt idx="5881">
                  <c:v>-5.3519499999999998E-2</c:v>
                </c:pt>
                <c:pt idx="5882">
                  <c:v>-5.3527000000000012E-2</c:v>
                </c:pt>
                <c:pt idx="5883">
                  <c:v>-5.3528000000000013E-2</c:v>
                </c:pt>
                <c:pt idx="5884">
                  <c:v>-5.3530500000000016E-2</c:v>
                </c:pt>
                <c:pt idx="5885">
                  <c:v>-5.3534000000000005E-2</c:v>
                </c:pt>
                <c:pt idx="5886">
                  <c:v>-5.3538000000000002E-2</c:v>
                </c:pt>
                <c:pt idx="5887">
                  <c:v>-5.3542500000000014E-2</c:v>
                </c:pt>
                <c:pt idx="5888">
                  <c:v>-5.3546500000000011E-2</c:v>
                </c:pt>
                <c:pt idx="5889">
                  <c:v>-5.3558000000000022E-2</c:v>
                </c:pt>
                <c:pt idx="5890">
                  <c:v>-5.3562000000000012E-2</c:v>
                </c:pt>
                <c:pt idx="5891">
                  <c:v>-5.356700000000001E-2</c:v>
                </c:pt>
                <c:pt idx="5892">
                  <c:v>-5.357300000000001E-2</c:v>
                </c:pt>
                <c:pt idx="5893">
                  <c:v>-5.3580000000000003E-2</c:v>
                </c:pt>
                <c:pt idx="5894">
                  <c:v>-5.3587500000000003E-2</c:v>
                </c:pt>
                <c:pt idx="5895">
                  <c:v>-5.3595500000000011E-2</c:v>
                </c:pt>
                <c:pt idx="5896">
                  <c:v>-5.3605000000000007E-2</c:v>
                </c:pt>
                <c:pt idx="5897">
                  <c:v>-5.3613000000000029E-2</c:v>
                </c:pt>
                <c:pt idx="5898">
                  <c:v>-5.3622500000000031E-2</c:v>
                </c:pt>
                <c:pt idx="5899">
                  <c:v>-5.3631500000000026E-2</c:v>
                </c:pt>
                <c:pt idx="5900">
                  <c:v>-5.3643500000000024E-2</c:v>
                </c:pt>
                <c:pt idx="5901">
                  <c:v>-5.3656000000000016E-2</c:v>
                </c:pt>
                <c:pt idx="5902">
                  <c:v>-5.3667500000000014E-2</c:v>
                </c:pt>
                <c:pt idx="5903">
                  <c:v>-5.3680000000000019E-2</c:v>
                </c:pt>
                <c:pt idx="5904">
                  <c:v>-5.3691500000000031E-2</c:v>
                </c:pt>
                <c:pt idx="5905">
                  <c:v>-5.3703000000000022E-2</c:v>
                </c:pt>
                <c:pt idx="5906">
                  <c:v>-5.3715500000000034E-2</c:v>
                </c:pt>
                <c:pt idx="5907">
                  <c:v>-5.3727500000000032E-2</c:v>
                </c:pt>
                <c:pt idx="5908">
                  <c:v>-5.373950000000003E-2</c:v>
                </c:pt>
                <c:pt idx="5909">
                  <c:v>-5.3752500000000029E-2</c:v>
                </c:pt>
                <c:pt idx="5910">
                  <c:v>-5.3766000000000022E-2</c:v>
                </c:pt>
                <c:pt idx="5911">
                  <c:v>-5.3777500000000027E-2</c:v>
                </c:pt>
                <c:pt idx="5912">
                  <c:v>-5.3790500000000019E-2</c:v>
                </c:pt>
                <c:pt idx="5913">
                  <c:v>-5.3803000000000017E-2</c:v>
                </c:pt>
                <c:pt idx="5914">
                  <c:v>-5.3813500000000014E-2</c:v>
                </c:pt>
                <c:pt idx="5915">
                  <c:v>-5.382300000000001E-2</c:v>
                </c:pt>
                <c:pt idx="5916">
                  <c:v>-5.3829500000000002E-2</c:v>
                </c:pt>
                <c:pt idx="5917">
                  <c:v>-5.3836499999999995E-2</c:v>
                </c:pt>
                <c:pt idx="5918">
                  <c:v>-5.384499999999999E-2</c:v>
                </c:pt>
                <c:pt idx="5919">
                  <c:v>-5.3845499999999984E-2</c:v>
                </c:pt>
                <c:pt idx="5920">
                  <c:v>-5.3848999999999973E-2</c:v>
                </c:pt>
                <c:pt idx="5921">
                  <c:v>-5.3851499999999976E-2</c:v>
                </c:pt>
                <c:pt idx="5922">
                  <c:v>-5.3854499999999972E-2</c:v>
                </c:pt>
                <c:pt idx="5923">
                  <c:v>-5.3857499999999975E-2</c:v>
                </c:pt>
                <c:pt idx="5924">
                  <c:v>-5.3859999999999963E-2</c:v>
                </c:pt>
                <c:pt idx="5925">
                  <c:v>-5.3863499999999967E-2</c:v>
                </c:pt>
                <c:pt idx="5926">
                  <c:v>-5.386699999999997E-2</c:v>
                </c:pt>
                <c:pt idx="5927">
                  <c:v>-5.386999999999996E-2</c:v>
                </c:pt>
                <c:pt idx="5928">
                  <c:v>-5.3872999999999956E-2</c:v>
                </c:pt>
                <c:pt idx="5929">
                  <c:v>-5.3875999999999952E-2</c:v>
                </c:pt>
                <c:pt idx="5930">
                  <c:v>-5.3879499999999955E-2</c:v>
                </c:pt>
                <c:pt idx="5931">
                  <c:v>-5.3883999999999953E-2</c:v>
                </c:pt>
                <c:pt idx="5932">
                  <c:v>-5.3888999999999951E-2</c:v>
                </c:pt>
                <c:pt idx="5933">
                  <c:v>-5.3894999999999957E-2</c:v>
                </c:pt>
                <c:pt idx="5934">
                  <c:v>-5.3899999999999941E-2</c:v>
                </c:pt>
                <c:pt idx="5935">
                  <c:v>-5.3906499999999961E-2</c:v>
                </c:pt>
                <c:pt idx="5936">
                  <c:v>-5.3911499999999959E-2</c:v>
                </c:pt>
                <c:pt idx="5937">
                  <c:v>-5.3919499999999961E-2</c:v>
                </c:pt>
                <c:pt idx="5938">
                  <c:v>-5.3925499999999953E-2</c:v>
                </c:pt>
                <c:pt idx="5939">
                  <c:v>-5.3932999999999953E-2</c:v>
                </c:pt>
                <c:pt idx="5940">
                  <c:v>-5.3937999999999958E-2</c:v>
                </c:pt>
                <c:pt idx="5941">
                  <c:v>-5.3945999999999952E-2</c:v>
                </c:pt>
                <c:pt idx="5942">
                  <c:v>-5.3958499999999951E-2</c:v>
                </c:pt>
                <c:pt idx="5943">
                  <c:v>-5.3963999999999956E-2</c:v>
                </c:pt>
                <c:pt idx="5944">
                  <c:v>-5.3969999999999949E-2</c:v>
                </c:pt>
                <c:pt idx="5945">
                  <c:v>-5.3975499999999954E-2</c:v>
                </c:pt>
                <c:pt idx="5946">
                  <c:v>-5.3979999999999952E-2</c:v>
                </c:pt>
                <c:pt idx="5947">
                  <c:v>-5.3983999999999949E-2</c:v>
                </c:pt>
                <c:pt idx="5948">
                  <c:v>-5.3987499999999959E-2</c:v>
                </c:pt>
                <c:pt idx="5949">
                  <c:v>-5.3991499999999942E-2</c:v>
                </c:pt>
                <c:pt idx="5950">
                  <c:v>-5.3994499999999945E-2</c:v>
                </c:pt>
                <c:pt idx="5951">
                  <c:v>-5.3997999999999949E-2</c:v>
                </c:pt>
                <c:pt idx="5952">
                  <c:v>-5.4006999999999951E-2</c:v>
                </c:pt>
                <c:pt idx="5953">
                  <c:v>-5.4009999999999954E-2</c:v>
                </c:pt>
                <c:pt idx="5954">
                  <c:v>-5.4011999999999949E-2</c:v>
                </c:pt>
                <c:pt idx="5955">
                  <c:v>-5.4011999999999949E-2</c:v>
                </c:pt>
                <c:pt idx="5956">
                  <c:v>-5.4013499999999944E-2</c:v>
                </c:pt>
                <c:pt idx="5957">
                  <c:v>-5.4013999999999944E-2</c:v>
                </c:pt>
                <c:pt idx="5958">
                  <c:v>-5.4014499999999945E-2</c:v>
                </c:pt>
                <c:pt idx="5959">
                  <c:v>-5.4016499999999953E-2</c:v>
                </c:pt>
                <c:pt idx="5960">
                  <c:v>-5.4015999999999946E-2</c:v>
                </c:pt>
                <c:pt idx="5961">
                  <c:v>-5.4016499999999953E-2</c:v>
                </c:pt>
                <c:pt idx="5962">
                  <c:v>-5.401899999999997E-2</c:v>
                </c:pt>
                <c:pt idx="5963">
                  <c:v>-5.4021499999999965E-2</c:v>
                </c:pt>
                <c:pt idx="5964">
                  <c:v>-5.4022499999999966E-2</c:v>
                </c:pt>
                <c:pt idx="5965">
                  <c:v>-5.4024499999999975E-2</c:v>
                </c:pt>
                <c:pt idx="5966">
                  <c:v>-5.4026999999999978E-2</c:v>
                </c:pt>
                <c:pt idx="5967">
                  <c:v>-5.4030999999999975E-2</c:v>
                </c:pt>
                <c:pt idx="5968">
                  <c:v>-5.4032999999999977E-2</c:v>
                </c:pt>
                <c:pt idx="5969">
                  <c:v>-5.4034999999999972E-2</c:v>
                </c:pt>
                <c:pt idx="5970">
                  <c:v>-5.4037499999999981E-2</c:v>
                </c:pt>
                <c:pt idx="5971">
                  <c:v>-5.4040499999999977E-2</c:v>
                </c:pt>
                <c:pt idx="5972">
                  <c:v>-5.4044999999999982E-2</c:v>
                </c:pt>
                <c:pt idx="5973">
                  <c:v>-5.4049999999999987E-2</c:v>
                </c:pt>
                <c:pt idx="5974">
                  <c:v>-5.4052499999999989E-2</c:v>
                </c:pt>
                <c:pt idx="5975">
                  <c:v>-5.4056499999999993E-2</c:v>
                </c:pt>
                <c:pt idx="5976">
                  <c:v>-5.4061499999999992E-2</c:v>
                </c:pt>
                <c:pt idx="5977">
                  <c:v>-5.4065499999999996E-2</c:v>
                </c:pt>
                <c:pt idx="5978">
                  <c:v>-5.4068999999999992E-2</c:v>
                </c:pt>
                <c:pt idx="5979">
                  <c:v>-5.4073000000000003E-2</c:v>
                </c:pt>
                <c:pt idx="5980">
                  <c:v>-5.4077500000000008E-2</c:v>
                </c:pt>
                <c:pt idx="5981">
                  <c:v>-5.4082500000000026E-2</c:v>
                </c:pt>
                <c:pt idx="5982">
                  <c:v>-5.4086500000000023E-2</c:v>
                </c:pt>
                <c:pt idx="5983">
                  <c:v>-5.4091500000000028E-2</c:v>
                </c:pt>
                <c:pt idx="5984">
                  <c:v>-5.4096500000000033E-2</c:v>
                </c:pt>
                <c:pt idx="5985">
                  <c:v>-5.4101000000000045E-2</c:v>
                </c:pt>
                <c:pt idx="5986">
                  <c:v>-5.410650000000005E-2</c:v>
                </c:pt>
                <c:pt idx="5987">
                  <c:v>-5.4111000000000055E-2</c:v>
                </c:pt>
                <c:pt idx="5988">
                  <c:v>-5.4115500000000066E-2</c:v>
                </c:pt>
                <c:pt idx="5989">
                  <c:v>-5.4122000000000066E-2</c:v>
                </c:pt>
                <c:pt idx="5990">
                  <c:v>-5.4125500000000076E-2</c:v>
                </c:pt>
                <c:pt idx="5991">
                  <c:v>-5.4127500000000071E-2</c:v>
                </c:pt>
                <c:pt idx="5992">
                  <c:v>-5.4130500000000061E-2</c:v>
                </c:pt>
                <c:pt idx="5993">
                  <c:v>-5.4132000000000069E-2</c:v>
                </c:pt>
                <c:pt idx="5994">
                  <c:v>-5.4133500000000064E-2</c:v>
                </c:pt>
                <c:pt idx="5995">
                  <c:v>-5.4135000000000065E-2</c:v>
                </c:pt>
                <c:pt idx="5996">
                  <c:v>-5.4135000000000072E-2</c:v>
                </c:pt>
                <c:pt idx="5997">
                  <c:v>-5.4135000000000065E-2</c:v>
                </c:pt>
                <c:pt idx="5998">
                  <c:v>-5.4135500000000059E-2</c:v>
                </c:pt>
                <c:pt idx="5999">
                  <c:v>-5.4135500000000059E-2</c:v>
                </c:pt>
                <c:pt idx="6000">
                  <c:v>-5.413700000000006E-2</c:v>
                </c:pt>
                <c:pt idx="6001">
                  <c:v>-5.4138000000000054E-2</c:v>
                </c:pt>
                <c:pt idx="6002">
                  <c:v>-5.4128500000000052E-2</c:v>
                </c:pt>
                <c:pt idx="6003">
                  <c:v>-5.4125500000000049E-2</c:v>
                </c:pt>
                <c:pt idx="6004">
                  <c:v>-5.4128500000000052E-2</c:v>
                </c:pt>
                <c:pt idx="6005">
                  <c:v>-5.4125500000000049E-2</c:v>
                </c:pt>
                <c:pt idx="6006">
                  <c:v>-5.4123000000000046E-2</c:v>
                </c:pt>
                <c:pt idx="6007">
                  <c:v>-5.4119000000000056E-2</c:v>
                </c:pt>
                <c:pt idx="6008">
                  <c:v>-5.4117500000000061E-2</c:v>
                </c:pt>
                <c:pt idx="6009">
                  <c:v>-5.4113500000000057E-2</c:v>
                </c:pt>
                <c:pt idx="6010">
                  <c:v>-5.410950000000006E-2</c:v>
                </c:pt>
                <c:pt idx="6011">
                  <c:v>-5.4106000000000057E-2</c:v>
                </c:pt>
                <c:pt idx="6012">
                  <c:v>-5.4103000000000054E-2</c:v>
                </c:pt>
                <c:pt idx="6013">
                  <c:v>-5.4099500000000057E-2</c:v>
                </c:pt>
                <c:pt idx="6014">
                  <c:v>-5.4097500000000041E-2</c:v>
                </c:pt>
                <c:pt idx="6015">
                  <c:v>-5.4095000000000039E-2</c:v>
                </c:pt>
                <c:pt idx="6016">
                  <c:v>-5.4093500000000037E-2</c:v>
                </c:pt>
                <c:pt idx="6017">
                  <c:v>-5.4092500000000036E-2</c:v>
                </c:pt>
                <c:pt idx="6018">
                  <c:v>-5.4094500000000038E-2</c:v>
                </c:pt>
                <c:pt idx="6019">
                  <c:v>-5.4096000000000047E-2</c:v>
                </c:pt>
                <c:pt idx="6020">
                  <c:v>-5.4099000000000036E-2</c:v>
                </c:pt>
                <c:pt idx="6021">
                  <c:v>-5.4101500000000045E-2</c:v>
                </c:pt>
                <c:pt idx="6022">
                  <c:v>-5.4105500000000042E-2</c:v>
                </c:pt>
                <c:pt idx="6023">
                  <c:v>-5.4110500000000041E-2</c:v>
                </c:pt>
                <c:pt idx="6024">
                  <c:v>-5.4111000000000041E-2</c:v>
                </c:pt>
                <c:pt idx="6025">
                  <c:v>-5.4118000000000041E-2</c:v>
                </c:pt>
                <c:pt idx="6026">
                  <c:v>-5.4124500000000034E-2</c:v>
                </c:pt>
                <c:pt idx="6027">
                  <c:v>-5.4132500000000021E-2</c:v>
                </c:pt>
                <c:pt idx="6028">
                  <c:v>-5.4142500000000017E-2</c:v>
                </c:pt>
                <c:pt idx="6029">
                  <c:v>-5.4150000000000018E-2</c:v>
                </c:pt>
                <c:pt idx="6030">
                  <c:v>-5.4163500000000024E-2</c:v>
                </c:pt>
                <c:pt idx="6031">
                  <c:v>-5.4175000000000022E-2</c:v>
                </c:pt>
                <c:pt idx="6032">
                  <c:v>-5.4185500000000025E-2</c:v>
                </c:pt>
                <c:pt idx="6033">
                  <c:v>-5.4200000000000026E-2</c:v>
                </c:pt>
                <c:pt idx="6034">
                  <c:v>-5.421450000000002E-2</c:v>
                </c:pt>
                <c:pt idx="6035">
                  <c:v>-5.422850000000002E-2</c:v>
                </c:pt>
                <c:pt idx="6036">
                  <c:v>-5.4241000000000011E-2</c:v>
                </c:pt>
                <c:pt idx="6037">
                  <c:v>-5.425300000000001E-2</c:v>
                </c:pt>
                <c:pt idx="6038">
                  <c:v>-5.42645E-2</c:v>
                </c:pt>
                <c:pt idx="6039">
                  <c:v>-5.427499999999999E-2</c:v>
                </c:pt>
                <c:pt idx="6040">
                  <c:v>-5.4284999999999986E-2</c:v>
                </c:pt>
                <c:pt idx="6041">
                  <c:v>-5.4291499999999979E-2</c:v>
                </c:pt>
                <c:pt idx="6042">
                  <c:v>-5.4297499999999985E-2</c:v>
                </c:pt>
                <c:pt idx="6043">
                  <c:v>-5.4301999999999982E-2</c:v>
                </c:pt>
                <c:pt idx="6044">
                  <c:v>-5.4305999999999986E-2</c:v>
                </c:pt>
                <c:pt idx="6045">
                  <c:v>-5.4308500000000003E-2</c:v>
                </c:pt>
                <c:pt idx="6046">
                  <c:v>-5.4309500000000004E-2</c:v>
                </c:pt>
                <c:pt idx="6047">
                  <c:v>-5.4310500000000012E-2</c:v>
                </c:pt>
                <c:pt idx="6048">
                  <c:v>-5.4311000000000005E-2</c:v>
                </c:pt>
                <c:pt idx="6049">
                  <c:v>-5.4311000000000005E-2</c:v>
                </c:pt>
                <c:pt idx="6050">
                  <c:v>-5.4312500000000007E-2</c:v>
                </c:pt>
                <c:pt idx="6051">
                  <c:v>-5.4313E-2</c:v>
                </c:pt>
                <c:pt idx="6052">
                  <c:v>-5.4327000000000014E-2</c:v>
                </c:pt>
                <c:pt idx="6053">
                  <c:v>-5.4332000000000012E-2</c:v>
                </c:pt>
                <c:pt idx="6054">
                  <c:v>-5.4336000000000002E-2</c:v>
                </c:pt>
                <c:pt idx="6055">
                  <c:v>-5.4339500000000006E-2</c:v>
                </c:pt>
                <c:pt idx="6056">
                  <c:v>-5.4341500000000008E-2</c:v>
                </c:pt>
                <c:pt idx="6057">
                  <c:v>-5.4344999999999997E-2</c:v>
                </c:pt>
                <c:pt idx="6058">
                  <c:v>-5.4350499999999996E-2</c:v>
                </c:pt>
                <c:pt idx="6059">
                  <c:v>-5.4352999999999999E-2</c:v>
                </c:pt>
                <c:pt idx="6060">
                  <c:v>-5.4356500000000002E-2</c:v>
                </c:pt>
                <c:pt idx="6061">
                  <c:v>-5.4359000000000005E-2</c:v>
                </c:pt>
                <c:pt idx="6062">
                  <c:v>-5.4362499999999994E-2</c:v>
                </c:pt>
                <c:pt idx="6063">
                  <c:v>-5.4367499999999992E-2</c:v>
                </c:pt>
                <c:pt idx="6064">
                  <c:v>-5.4373499999999991E-2</c:v>
                </c:pt>
                <c:pt idx="6065">
                  <c:v>-5.437899999999999E-2</c:v>
                </c:pt>
                <c:pt idx="6066">
                  <c:v>-5.4384999999999996E-2</c:v>
                </c:pt>
                <c:pt idx="6067">
                  <c:v>-5.438649999999999E-2</c:v>
                </c:pt>
                <c:pt idx="6068">
                  <c:v>-5.4387499999999998E-2</c:v>
                </c:pt>
                <c:pt idx="6069">
                  <c:v>-5.4385499999999996E-2</c:v>
                </c:pt>
                <c:pt idx="6070">
                  <c:v>-5.438649999999999E-2</c:v>
                </c:pt>
                <c:pt idx="6071">
                  <c:v>-5.4384999999999996E-2</c:v>
                </c:pt>
                <c:pt idx="6072">
                  <c:v>-5.439349999999999E-2</c:v>
                </c:pt>
                <c:pt idx="6073">
                  <c:v>-5.4395499999999999E-2</c:v>
                </c:pt>
                <c:pt idx="6074">
                  <c:v>-5.4400500000000004E-2</c:v>
                </c:pt>
                <c:pt idx="6075">
                  <c:v>-5.4396999999999994E-2</c:v>
                </c:pt>
                <c:pt idx="6076">
                  <c:v>-5.4399999999999997E-2</c:v>
                </c:pt>
                <c:pt idx="6077">
                  <c:v>-5.4400499999999991E-2</c:v>
                </c:pt>
                <c:pt idx="6078">
                  <c:v>-5.4401000000000005E-2</c:v>
                </c:pt>
                <c:pt idx="6079">
                  <c:v>-5.4399500000000003E-2</c:v>
                </c:pt>
                <c:pt idx="6080">
                  <c:v>-5.4397500000000008E-2</c:v>
                </c:pt>
                <c:pt idx="6081">
                  <c:v>-5.4396000000000007E-2</c:v>
                </c:pt>
                <c:pt idx="6082">
                  <c:v>-5.4391000000000016E-2</c:v>
                </c:pt>
                <c:pt idx="6083">
                  <c:v>-5.438550000000001E-2</c:v>
                </c:pt>
                <c:pt idx="6084">
                  <c:v>-5.4380500000000012E-2</c:v>
                </c:pt>
                <c:pt idx="6085">
                  <c:v>-5.4361000000000007E-2</c:v>
                </c:pt>
                <c:pt idx="6086">
                  <c:v>-5.4356500000000009E-2</c:v>
                </c:pt>
                <c:pt idx="6087">
                  <c:v>-5.4350500000000003E-2</c:v>
                </c:pt>
                <c:pt idx="6088">
                  <c:v>-5.4346999999999993E-2</c:v>
                </c:pt>
                <c:pt idx="6089">
                  <c:v>-5.4337499999999997E-2</c:v>
                </c:pt>
                <c:pt idx="6090">
                  <c:v>-5.4331500000000005E-2</c:v>
                </c:pt>
                <c:pt idx="6091">
                  <c:v>-5.433000000000001E-2</c:v>
                </c:pt>
                <c:pt idx="6092">
                  <c:v>-5.4324500000000012E-2</c:v>
                </c:pt>
                <c:pt idx="6093">
                  <c:v>-5.4316500000000004E-2</c:v>
                </c:pt>
                <c:pt idx="6094">
                  <c:v>-5.4310499999999998E-2</c:v>
                </c:pt>
                <c:pt idx="6095">
                  <c:v>-5.4300499999999995E-2</c:v>
                </c:pt>
                <c:pt idx="6096">
                  <c:v>-5.4292E-2</c:v>
                </c:pt>
                <c:pt idx="6097">
                  <c:v>-5.428249999999999E-2</c:v>
                </c:pt>
                <c:pt idx="6098">
                  <c:v>-5.427549999999999E-2</c:v>
                </c:pt>
                <c:pt idx="6099">
                  <c:v>-5.4266499999999988E-2</c:v>
                </c:pt>
                <c:pt idx="6100">
                  <c:v>-5.4263999999999972E-2</c:v>
                </c:pt>
                <c:pt idx="6101">
                  <c:v>-5.4255499999999977E-2</c:v>
                </c:pt>
                <c:pt idx="6102">
                  <c:v>-5.424399999999998E-2</c:v>
                </c:pt>
                <c:pt idx="6103">
                  <c:v>-5.4232499999999975E-2</c:v>
                </c:pt>
                <c:pt idx="6104">
                  <c:v>-5.4220999999999971E-2</c:v>
                </c:pt>
                <c:pt idx="6105">
                  <c:v>-5.4209999999999967E-2</c:v>
                </c:pt>
                <c:pt idx="6106">
                  <c:v>-5.4195499999999966E-2</c:v>
                </c:pt>
                <c:pt idx="6107">
                  <c:v>-5.4212999999999949E-2</c:v>
                </c:pt>
                <c:pt idx="6108">
                  <c:v>-5.4203499999999953E-2</c:v>
                </c:pt>
                <c:pt idx="6109">
                  <c:v>-5.4194999999999958E-2</c:v>
                </c:pt>
                <c:pt idx="6110">
                  <c:v>-5.4185499999999963E-2</c:v>
                </c:pt>
                <c:pt idx="6111">
                  <c:v>-5.4178999999999956E-2</c:v>
                </c:pt>
                <c:pt idx="6112">
                  <c:v>-5.416849999999996E-2</c:v>
                </c:pt>
                <c:pt idx="6113">
                  <c:v>-5.4156999999999969E-2</c:v>
                </c:pt>
                <c:pt idx="6114">
                  <c:v>-5.4145499999999964E-2</c:v>
                </c:pt>
                <c:pt idx="6115">
                  <c:v>-5.4130999999999964E-2</c:v>
                </c:pt>
                <c:pt idx="6116">
                  <c:v>-5.4122499999999969E-2</c:v>
                </c:pt>
                <c:pt idx="6117">
                  <c:v>-5.4113999999999968E-2</c:v>
                </c:pt>
                <c:pt idx="6118">
                  <c:v>-5.4100499999999968E-2</c:v>
                </c:pt>
                <c:pt idx="6119">
                  <c:v>-5.4089499999999964E-2</c:v>
                </c:pt>
                <c:pt idx="6120">
                  <c:v>-5.4074999999999963E-2</c:v>
                </c:pt>
                <c:pt idx="6121">
                  <c:v>-5.406099999999997E-2</c:v>
                </c:pt>
                <c:pt idx="6122">
                  <c:v>-5.4044999999999961E-2</c:v>
                </c:pt>
                <c:pt idx="6123">
                  <c:v>-5.4027499999999964E-2</c:v>
                </c:pt>
                <c:pt idx="6124">
                  <c:v>-5.4014999999999959E-2</c:v>
                </c:pt>
                <c:pt idx="6125">
                  <c:v>-5.3997999999999963E-2</c:v>
                </c:pt>
                <c:pt idx="6126">
                  <c:v>-5.3981999999999968E-2</c:v>
                </c:pt>
                <c:pt idx="6127">
                  <c:v>-5.3962999999999955E-2</c:v>
                </c:pt>
                <c:pt idx="6128">
                  <c:v>-5.3943499999999957E-2</c:v>
                </c:pt>
                <c:pt idx="6129">
                  <c:v>-5.3925999999999953E-2</c:v>
                </c:pt>
                <c:pt idx="6130">
                  <c:v>-5.3907499999999969E-2</c:v>
                </c:pt>
                <c:pt idx="6131">
                  <c:v>-5.3890499999999966E-2</c:v>
                </c:pt>
                <c:pt idx="6132">
                  <c:v>-5.3872499999999962E-2</c:v>
                </c:pt>
                <c:pt idx="6133">
                  <c:v>-5.3847499999999958E-2</c:v>
                </c:pt>
                <c:pt idx="6134">
                  <c:v>-5.3831499999999963E-2</c:v>
                </c:pt>
                <c:pt idx="6135">
                  <c:v>-5.381449999999996E-2</c:v>
                </c:pt>
                <c:pt idx="6136">
                  <c:v>-5.3798999999999951E-2</c:v>
                </c:pt>
                <c:pt idx="6137">
                  <c:v>-5.3779499999999952E-2</c:v>
                </c:pt>
                <c:pt idx="6138">
                  <c:v>-5.3761999999999956E-2</c:v>
                </c:pt>
                <c:pt idx="6139">
                  <c:v>-5.3743999999999952E-2</c:v>
                </c:pt>
                <c:pt idx="6140">
                  <c:v>-5.3729999999999951E-2</c:v>
                </c:pt>
                <c:pt idx="6141">
                  <c:v>-5.3717499999999953E-2</c:v>
                </c:pt>
                <c:pt idx="6142">
                  <c:v>-5.3708499999999958E-2</c:v>
                </c:pt>
                <c:pt idx="6143">
                  <c:v>-5.3709499999999952E-2</c:v>
                </c:pt>
                <c:pt idx="6144">
                  <c:v>-5.3700499999999957E-2</c:v>
                </c:pt>
                <c:pt idx="6145">
                  <c:v>-5.3689499999999966E-2</c:v>
                </c:pt>
                <c:pt idx="6146">
                  <c:v>-5.3681999999999973E-2</c:v>
                </c:pt>
                <c:pt idx="6147">
                  <c:v>-5.3663999999999969E-2</c:v>
                </c:pt>
                <c:pt idx="6148">
                  <c:v>-5.3661999999999974E-2</c:v>
                </c:pt>
                <c:pt idx="6149">
                  <c:v>-5.3655999999999968E-2</c:v>
                </c:pt>
                <c:pt idx="6150">
                  <c:v>-5.3648999999999974E-2</c:v>
                </c:pt>
                <c:pt idx="6151">
                  <c:v>-5.363799999999997E-2</c:v>
                </c:pt>
                <c:pt idx="6152">
                  <c:v>-5.3632999999999958E-2</c:v>
                </c:pt>
                <c:pt idx="6153">
                  <c:v>-5.3620499999999967E-2</c:v>
                </c:pt>
                <c:pt idx="6154">
                  <c:v>-5.3619499999999959E-2</c:v>
                </c:pt>
                <c:pt idx="6155">
                  <c:v>-5.3619499999999952E-2</c:v>
                </c:pt>
                <c:pt idx="6156">
                  <c:v>-5.361799999999995E-2</c:v>
                </c:pt>
                <c:pt idx="6157">
                  <c:v>-5.3616499999999956E-2</c:v>
                </c:pt>
                <c:pt idx="6158">
                  <c:v>-5.361399999999996E-2</c:v>
                </c:pt>
                <c:pt idx="6159">
                  <c:v>-5.3608499999999969E-2</c:v>
                </c:pt>
                <c:pt idx="6160">
                  <c:v>-5.3603999999999957E-2</c:v>
                </c:pt>
                <c:pt idx="6161">
                  <c:v>-5.3599999999999953E-2</c:v>
                </c:pt>
                <c:pt idx="6162">
                  <c:v>-5.3587999999999962E-2</c:v>
                </c:pt>
                <c:pt idx="6163">
                  <c:v>-5.3583499999999971E-2</c:v>
                </c:pt>
                <c:pt idx="6164">
                  <c:v>-5.3574499999999962E-2</c:v>
                </c:pt>
                <c:pt idx="6165">
                  <c:v>-5.3570999999999966E-2</c:v>
                </c:pt>
                <c:pt idx="6166">
                  <c:v>-5.3566499999999968E-2</c:v>
                </c:pt>
                <c:pt idx="6167">
                  <c:v>-5.3558999999999954E-2</c:v>
                </c:pt>
                <c:pt idx="6168">
                  <c:v>-5.3551499999999946E-2</c:v>
                </c:pt>
                <c:pt idx="6169">
                  <c:v>-5.3545999999999955E-2</c:v>
                </c:pt>
                <c:pt idx="6170">
                  <c:v>-5.3537999999999961E-2</c:v>
                </c:pt>
                <c:pt idx="6171">
                  <c:v>-5.3530499999999967E-2</c:v>
                </c:pt>
                <c:pt idx="6172">
                  <c:v>-5.3534999999999978E-2</c:v>
                </c:pt>
                <c:pt idx="6173">
                  <c:v>-5.3525499999999983E-2</c:v>
                </c:pt>
                <c:pt idx="6174">
                  <c:v>-5.3514999999999972E-2</c:v>
                </c:pt>
                <c:pt idx="6175">
                  <c:v>-5.3505499999999963E-2</c:v>
                </c:pt>
                <c:pt idx="6176">
                  <c:v>-5.349599999999996E-2</c:v>
                </c:pt>
                <c:pt idx="6177">
                  <c:v>-5.3492999999999971E-2</c:v>
                </c:pt>
                <c:pt idx="6178">
                  <c:v>-5.3487999999999973E-2</c:v>
                </c:pt>
                <c:pt idx="6179">
                  <c:v>-5.3481499999999967E-2</c:v>
                </c:pt>
                <c:pt idx="6180">
                  <c:v>-5.3470999999999977E-2</c:v>
                </c:pt>
                <c:pt idx="6181">
                  <c:v>-5.3461999999999982E-2</c:v>
                </c:pt>
                <c:pt idx="6182">
                  <c:v>-5.3453999999999981E-2</c:v>
                </c:pt>
                <c:pt idx="6183">
                  <c:v>-5.3447499999999974E-2</c:v>
                </c:pt>
                <c:pt idx="6184">
                  <c:v>-5.3438999999999987E-2</c:v>
                </c:pt>
                <c:pt idx="6185">
                  <c:v>-5.3433499999999995E-2</c:v>
                </c:pt>
                <c:pt idx="6186">
                  <c:v>-5.3422499999999984E-2</c:v>
                </c:pt>
                <c:pt idx="6187">
                  <c:v>-5.341499999999999E-2</c:v>
                </c:pt>
                <c:pt idx="6188">
                  <c:v>-5.3408499999999991E-2</c:v>
                </c:pt>
                <c:pt idx="6189">
                  <c:v>-5.3403499999999979E-2</c:v>
                </c:pt>
                <c:pt idx="6190">
                  <c:v>-5.3398999999999981E-2</c:v>
                </c:pt>
                <c:pt idx="6191">
                  <c:v>-5.3399999999999989E-2</c:v>
                </c:pt>
                <c:pt idx="6192">
                  <c:v>-5.3393499999999997E-2</c:v>
                </c:pt>
                <c:pt idx="6193">
                  <c:v>-5.3387999999999998E-2</c:v>
                </c:pt>
                <c:pt idx="6194">
                  <c:v>-5.336599999999999E-2</c:v>
                </c:pt>
                <c:pt idx="6195">
                  <c:v>-5.3365499999999996E-2</c:v>
                </c:pt>
                <c:pt idx="6196">
                  <c:v>-5.3361499999999999E-2</c:v>
                </c:pt>
                <c:pt idx="6197">
                  <c:v>-5.3359500000000004E-2</c:v>
                </c:pt>
                <c:pt idx="6198">
                  <c:v>-5.3359500000000004E-2</c:v>
                </c:pt>
                <c:pt idx="6199">
                  <c:v>-5.3356500000000001E-2</c:v>
                </c:pt>
                <c:pt idx="6200">
                  <c:v>-5.3354500000000006E-2</c:v>
                </c:pt>
                <c:pt idx="6201">
                  <c:v>-5.3352000000000004E-2</c:v>
                </c:pt>
                <c:pt idx="6202">
                  <c:v>-5.3352000000000004E-2</c:v>
                </c:pt>
                <c:pt idx="6203">
                  <c:v>-5.3349000000000008E-2</c:v>
                </c:pt>
                <c:pt idx="6204">
                  <c:v>-5.3354500000000013E-2</c:v>
                </c:pt>
                <c:pt idx="6205">
                  <c:v>-5.3352000000000011E-2</c:v>
                </c:pt>
                <c:pt idx="6206">
                  <c:v>-5.3352000000000011E-2</c:v>
                </c:pt>
                <c:pt idx="6207">
                  <c:v>-5.3350500000000009E-2</c:v>
                </c:pt>
                <c:pt idx="6208">
                  <c:v>-5.3350499999999995E-2</c:v>
                </c:pt>
                <c:pt idx="6209">
                  <c:v>-5.3360500000000005E-2</c:v>
                </c:pt>
                <c:pt idx="6210">
                  <c:v>-5.3367500000000005E-2</c:v>
                </c:pt>
                <c:pt idx="6211">
                  <c:v>-5.3367000000000005E-2</c:v>
                </c:pt>
                <c:pt idx="6212">
                  <c:v>-5.3369E-2</c:v>
                </c:pt>
                <c:pt idx="6213">
                  <c:v>-5.3372999999999997E-2</c:v>
                </c:pt>
                <c:pt idx="6214">
                  <c:v>-5.3373499999999997E-2</c:v>
                </c:pt>
                <c:pt idx="6215">
                  <c:v>-5.3370000000000001E-2</c:v>
                </c:pt>
                <c:pt idx="6216">
                  <c:v>-5.3362E-2</c:v>
                </c:pt>
                <c:pt idx="6217">
                  <c:v>-5.3362E-2</c:v>
                </c:pt>
                <c:pt idx="6218">
                  <c:v>-5.3358499999999996E-2</c:v>
                </c:pt>
                <c:pt idx="6219">
                  <c:v>-5.3353499999999998E-2</c:v>
                </c:pt>
                <c:pt idx="6220">
                  <c:v>-5.3349500000000001E-2</c:v>
                </c:pt>
                <c:pt idx="6221">
                  <c:v>-5.33415E-2</c:v>
                </c:pt>
                <c:pt idx="6222">
                  <c:v>-5.3335000000000007E-2</c:v>
                </c:pt>
                <c:pt idx="6223">
                  <c:v>-5.3327500000000007E-2</c:v>
                </c:pt>
                <c:pt idx="6224">
                  <c:v>-5.3319000000000019E-2</c:v>
                </c:pt>
                <c:pt idx="6225">
                  <c:v>-5.3310500000000018E-2</c:v>
                </c:pt>
                <c:pt idx="6226">
                  <c:v>-5.3304000000000025E-2</c:v>
                </c:pt>
                <c:pt idx="6227">
                  <c:v>-5.3300000000000028E-2</c:v>
                </c:pt>
                <c:pt idx="6228">
                  <c:v>-5.3293500000000035E-2</c:v>
                </c:pt>
                <c:pt idx="6229">
                  <c:v>-5.3289500000000031E-2</c:v>
                </c:pt>
                <c:pt idx="6230">
                  <c:v>-5.3300500000000035E-2</c:v>
                </c:pt>
                <c:pt idx="6231">
                  <c:v>-5.3292000000000034E-2</c:v>
                </c:pt>
                <c:pt idx="6232">
                  <c:v>-5.3289500000000031E-2</c:v>
                </c:pt>
                <c:pt idx="6233">
                  <c:v>-5.3288000000000037E-2</c:v>
                </c:pt>
                <c:pt idx="6234">
                  <c:v>-5.3288500000000037E-2</c:v>
                </c:pt>
                <c:pt idx="6235">
                  <c:v>-5.3289500000000031E-2</c:v>
                </c:pt>
                <c:pt idx="6236">
                  <c:v>-5.3294500000000029E-2</c:v>
                </c:pt>
                <c:pt idx="6237">
                  <c:v>-5.3298000000000026E-2</c:v>
                </c:pt>
                <c:pt idx="6238">
                  <c:v>-5.3301500000000022E-2</c:v>
                </c:pt>
                <c:pt idx="6239">
                  <c:v>-5.3294500000000022E-2</c:v>
                </c:pt>
                <c:pt idx="6240">
                  <c:v>-5.3300000000000028E-2</c:v>
                </c:pt>
                <c:pt idx="6241">
                  <c:v>-5.330600000000002E-2</c:v>
                </c:pt>
                <c:pt idx="6242">
                  <c:v>-5.3313500000000021E-2</c:v>
                </c:pt>
                <c:pt idx="6243">
                  <c:v>-5.3319000000000026E-2</c:v>
                </c:pt>
                <c:pt idx="6244">
                  <c:v>-5.3323500000000024E-2</c:v>
                </c:pt>
                <c:pt idx="6245">
                  <c:v>-5.3328000000000021E-2</c:v>
                </c:pt>
                <c:pt idx="6246">
                  <c:v>-5.3333000000000019E-2</c:v>
                </c:pt>
                <c:pt idx="6247">
                  <c:v>-5.3332000000000018E-2</c:v>
                </c:pt>
                <c:pt idx="6248">
                  <c:v>-5.3333000000000012E-2</c:v>
                </c:pt>
                <c:pt idx="6249">
                  <c:v>-5.3332000000000004E-2</c:v>
                </c:pt>
                <c:pt idx="6250">
                  <c:v>-5.3325500000000005E-2</c:v>
                </c:pt>
                <c:pt idx="6251">
                  <c:v>-5.3322500000000002E-2</c:v>
                </c:pt>
                <c:pt idx="6252">
                  <c:v>-5.3302999999999996E-2</c:v>
                </c:pt>
                <c:pt idx="6253">
                  <c:v>-5.3293500000000008E-2</c:v>
                </c:pt>
                <c:pt idx="6254">
                  <c:v>-5.3284999999999999E-2</c:v>
                </c:pt>
                <c:pt idx="6255">
                  <c:v>-5.3273500000000008E-2</c:v>
                </c:pt>
                <c:pt idx="6256">
                  <c:v>-5.326800000000001E-2</c:v>
                </c:pt>
                <c:pt idx="6257">
                  <c:v>-5.3265500000000007E-2</c:v>
                </c:pt>
                <c:pt idx="6258">
                  <c:v>-5.3256000000000026E-2</c:v>
                </c:pt>
                <c:pt idx="6259">
                  <c:v>-5.3357500000000009E-2</c:v>
                </c:pt>
                <c:pt idx="6260">
                  <c:v>-5.3352000000000011E-2</c:v>
                </c:pt>
                <c:pt idx="6261">
                  <c:v>-5.3339499999999998E-2</c:v>
                </c:pt>
                <c:pt idx="6262">
                  <c:v>-5.3329500000000002E-2</c:v>
                </c:pt>
                <c:pt idx="6263">
                  <c:v>-5.3322499999999995E-2</c:v>
                </c:pt>
                <c:pt idx="6264">
                  <c:v>-5.3314E-2</c:v>
                </c:pt>
                <c:pt idx="6265">
                  <c:v>-5.3304999999999998E-2</c:v>
                </c:pt>
                <c:pt idx="6266">
                  <c:v>-5.3294500000000002E-2</c:v>
                </c:pt>
                <c:pt idx="6267">
                  <c:v>-5.3287499999999988E-2</c:v>
                </c:pt>
                <c:pt idx="6268">
                  <c:v>-5.3287999999999981E-2</c:v>
                </c:pt>
                <c:pt idx="6269">
                  <c:v>-5.3290499999999998E-2</c:v>
                </c:pt>
                <c:pt idx="6270">
                  <c:v>-5.3289000000000003E-2</c:v>
                </c:pt>
                <c:pt idx="6271">
                  <c:v>-5.3290999999999998E-2</c:v>
                </c:pt>
                <c:pt idx="6272">
                  <c:v>-5.3284999999999999E-2</c:v>
                </c:pt>
                <c:pt idx="6273">
                  <c:v>-5.3283500000000004E-2</c:v>
                </c:pt>
                <c:pt idx="6274">
                  <c:v>-5.3282500000000017E-2</c:v>
                </c:pt>
                <c:pt idx="6275">
                  <c:v>-5.3286500000000007E-2</c:v>
                </c:pt>
                <c:pt idx="6276">
                  <c:v>-5.3286499999999987E-2</c:v>
                </c:pt>
                <c:pt idx="6277">
                  <c:v>-5.3294999999999988E-2</c:v>
                </c:pt>
                <c:pt idx="6278">
                  <c:v>-5.3293999999999987E-2</c:v>
                </c:pt>
                <c:pt idx="6279">
                  <c:v>-5.3298999999999985E-2</c:v>
                </c:pt>
                <c:pt idx="6280">
                  <c:v>-5.3297000000000011E-2</c:v>
                </c:pt>
                <c:pt idx="6281">
                  <c:v>-5.3297999999999984E-2</c:v>
                </c:pt>
                <c:pt idx="6282">
                  <c:v>-5.3298499999999985E-2</c:v>
                </c:pt>
                <c:pt idx="6283">
                  <c:v>-5.3299000000000006E-2</c:v>
                </c:pt>
                <c:pt idx="6284">
                  <c:v>-5.3299000000000006E-2</c:v>
                </c:pt>
                <c:pt idx="6285">
                  <c:v>-5.3312500000000006E-2</c:v>
                </c:pt>
                <c:pt idx="6286">
                  <c:v>-5.3307500000000008E-2</c:v>
                </c:pt>
                <c:pt idx="6287">
                  <c:v>-5.3306500000000014E-2</c:v>
                </c:pt>
                <c:pt idx="6288">
                  <c:v>-5.330300000000001E-2</c:v>
                </c:pt>
                <c:pt idx="6289">
                  <c:v>-5.3303500000000004E-2</c:v>
                </c:pt>
                <c:pt idx="6290">
                  <c:v>-5.3301000000000008E-2</c:v>
                </c:pt>
                <c:pt idx="6291">
                  <c:v>-5.3293500000000001E-2</c:v>
                </c:pt>
                <c:pt idx="6292">
                  <c:v>-5.3281500000000002E-2</c:v>
                </c:pt>
                <c:pt idx="6293">
                  <c:v>-5.3273500000000001E-2</c:v>
                </c:pt>
                <c:pt idx="6294">
                  <c:v>-5.3266500000000001E-2</c:v>
                </c:pt>
                <c:pt idx="6295">
                  <c:v>-5.3262999999999998E-2</c:v>
                </c:pt>
                <c:pt idx="6296">
                  <c:v>-5.3255499999999997E-2</c:v>
                </c:pt>
                <c:pt idx="6297">
                  <c:v>-5.3248499999999997E-2</c:v>
                </c:pt>
                <c:pt idx="6298">
                  <c:v>-5.3238499999999994E-2</c:v>
                </c:pt>
                <c:pt idx="6299">
                  <c:v>-5.32305E-2</c:v>
                </c:pt>
                <c:pt idx="6300">
                  <c:v>-5.3214000000000004E-2</c:v>
                </c:pt>
                <c:pt idx="6301">
                  <c:v>-5.3204500000000002E-2</c:v>
                </c:pt>
                <c:pt idx="6302">
                  <c:v>-5.3197999999999995E-2</c:v>
                </c:pt>
                <c:pt idx="6303">
                  <c:v>-5.3192499999999997E-2</c:v>
                </c:pt>
                <c:pt idx="6304">
                  <c:v>-5.3185499999999983E-2</c:v>
                </c:pt>
                <c:pt idx="6305">
                  <c:v>-5.3179499999999991E-2</c:v>
                </c:pt>
                <c:pt idx="6306">
                  <c:v>-5.3174999999999979E-2</c:v>
                </c:pt>
                <c:pt idx="6307">
                  <c:v>-5.3139499999999978E-2</c:v>
                </c:pt>
                <c:pt idx="6308">
                  <c:v>-5.3130999999999977E-2</c:v>
                </c:pt>
                <c:pt idx="6309">
                  <c:v>-5.3121999999999975E-2</c:v>
                </c:pt>
                <c:pt idx="6310">
                  <c:v>-5.3112499999999979E-2</c:v>
                </c:pt>
                <c:pt idx="6311">
                  <c:v>-5.3099999999999981E-2</c:v>
                </c:pt>
                <c:pt idx="6312">
                  <c:v>-5.3090499999999971E-2</c:v>
                </c:pt>
                <c:pt idx="6313">
                  <c:v>-5.3084999999999979E-2</c:v>
                </c:pt>
                <c:pt idx="6314">
                  <c:v>-5.3078499999999973E-2</c:v>
                </c:pt>
                <c:pt idx="6315">
                  <c:v>-5.3077499999999979E-2</c:v>
                </c:pt>
                <c:pt idx="6316">
                  <c:v>-5.3081999999999976E-2</c:v>
                </c:pt>
                <c:pt idx="6317">
                  <c:v>-5.307549999999997E-2</c:v>
                </c:pt>
                <c:pt idx="6318">
                  <c:v>-5.3069499999999971E-2</c:v>
                </c:pt>
                <c:pt idx="6319">
                  <c:v>-5.3064999999999973E-2</c:v>
                </c:pt>
                <c:pt idx="6320">
                  <c:v>-5.3056999999999965E-2</c:v>
                </c:pt>
                <c:pt idx="6321">
                  <c:v>-5.3054999999999956E-2</c:v>
                </c:pt>
                <c:pt idx="6322">
                  <c:v>-5.3054999999999956E-2</c:v>
                </c:pt>
                <c:pt idx="6323">
                  <c:v>-5.3054999999999956E-2</c:v>
                </c:pt>
                <c:pt idx="6324">
                  <c:v>-5.3043999999999966E-2</c:v>
                </c:pt>
                <c:pt idx="6325">
                  <c:v>-5.3048499999999964E-2</c:v>
                </c:pt>
                <c:pt idx="6326">
                  <c:v>-5.3044999999999967E-2</c:v>
                </c:pt>
                <c:pt idx="6327">
                  <c:v>-5.3044999999999953E-2</c:v>
                </c:pt>
                <c:pt idx="6328">
                  <c:v>-5.3044999999999946E-2</c:v>
                </c:pt>
                <c:pt idx="6329">
                  <c:v>-5.3043499999999952E-2</c:v>
                </c:pt>
                <c:pt idx="6330">
                  <c:v>-5.3042999999999944E-2</c:v>
                </c:pt>
                <c:pt idx="6331">
                  <c:v>-5.3038499999999947E-2</c:v>
                </c:pt>
                <c:pt idx="6332">
                  <c:v>-5.3037499999999939E-2</c:v>
                </c:pt>
                <c:pt idx="6333">
                  <c:v>-5.3041499999999929E-2</c:v>
                </c:pt>
                <c:pt idx="6334">
                  <c:v>-5.3036499999999931E-2</c:v>
                </c:pt>
                <c:pt idx="6335">
                  <c:v>-5.3031999999999926E-2</c:v>
                </c:pt>
                <c:pt idx="6336">
                  <c:v>-5.302899999999991E-2</c:v>
                </c:pt>
                <c:pt idx="6337">
                  <c:v>-5.3027499999999908E-2</c:v>
                </c:pt>
                <c:pt idx="6338">
                  <c:v>-5.3024499999999912E-2</c:v>
                </c:pt>
                <c:pt idx="6339">
                  <c:v>-5.3020999999999922E-2</c:v>
                </c:pt>
                <c:pt idx="6340">
                  <c:v>-5.3016499999999925E-2</c:v>
                </c:pt>
                <c:pt idx="6341">
                  <c:v>-5.3007499999999937E-2</c:v>
                </c:pt>
                <c:pt idx="6342">
                  <c:v>-5.2996999999999933E-2</c:v>
                </c:pt>
                <c:pt idx="6343">
                  <c:v>-5.2979999999999937E-2</c:v>
                </c:pt>
                <c:pt idx="6344">
                  <c:v>-5.2970499999999934E-2</c:v>
                </c:pt>
                <c:pt idx="6345">
                  <c:v>-5.2962999999999934E-2</c:v>
                </c:pt>
                <c:pt idx="6346">
                  <c:v>-5.2956499999999941E-2</c:v>
                </c:pt>
                <c:pt idx="6347">
                  <c:v>-5.2960499999999938E-2</c:v>
                </c:pt>
                <c:pt idx="6348">
                  <c:v>-5.2948499999999933E-2</c:v>
                </c:pt>
                <c:pt idx="6349">
                  <c:v>-5.2940499999999932E-2</c:v>
                </c:pt>
                <c:pt idx="6350">
                  <c:v>-5.2934499999999919E-2</c:v>
                </c:pt>
                <c:pt idx="6351">
                  <c:v>-5.2933999999999932E-2</c:v>
                </c:pt>
                <c:pt idx="6352">
                  <c:v>-5.2926999999999939E-2</c:v>
                </c:pt>
                <c:pt idx="6353">
                  <c:v>-5.2927999999999947E-2</c:v>
                </c:pt>
                <c:pt idx="6354">
                  <c:v>-5.2918499999999952E-2</c:v>
                </c:pt>
                <c:pt idx="6355">
                  <c:v>-5.290949999999995E-2</c:v>
                </c:pt>
                <c:pt idx="6356">
                  <c:v>-5.290299999999995E-2</c:v>
                </c:pt>
                <c:pt idx="6357">
                  <c:v>-5.2894999999999956E-2</c:v>
                </c:pt>
                <c:pt idx="6358">
                  <c:v>-5.2889499999999964E-2</c:v>
                </c:pt>
                <c:pt idx="6359">
                  <c:v>-5.288549999999996E-2</c:v>
                </c:pt>
                <c:pt idx="6360">
                  <c:v>-5.2880499999999976E-2</c:v>
                </c:pt>
                <c:pt idx="6361">
                  <c:v>-5.287449999999997E-2</c:v>
                </c:pt>
                <c:pt idx="6362">
                  <c:v>-5.2876999999999966E-2</c:v>
                </c:pt>
                <c:pt idx="6363">
                  <c:v>-5.2875999999999958E-2</c:v>
                </c:pt>
                <c:pt idx="6364">
                  <c:v>-5.287549999999995E-2</c:v>
                </c:pt>
                <c:pt idx="6365">
                  <c:v>-5.2868499999999957E-2</c:v>
                </c:pt>
                <c:pt idx="6366">
                  <c:v>-5.2862499999999951E-2</c:v>
                </c:pt>
                <c:pt idx="6367">
                  <c:v>-5.2858499999999954E-2</c:v>
                </c:pt>
                <c:pt idx="6368">
                  <c:v>-5.2853499999999956E-2</c:v>
                </c:pt>
                <c:pt idx="6369">
                  <c:v>-5.2847999999999964E-2</c:v>
                </c:pt>
                <c:pt idx="6370">
                  <c:v>-5.2844499999999961E-2</c:v>
                </c:pt>
                <c:pt idx="6371">
                  <c:v>-5.284049999999995E-2</c:v>
                </c:pt>
                <c:pt idx="6372">
                  <c:v>-5.2821999999999952E-2</c:v>
                </c:pt>
                <c:pt idx="6373">
                  <c:v>-5.2817499999999941E-2</c:v>
                </c:pt>
                <c:pt idx="6374">
                  <c:v>-5.2814499999999952E-2</c:v>
                </c:pt>
                <c:pt idx="6375">
                  <c:v>-5.2810999999999941E-2</c:v>
                </c:pt>
                <c:pt idx="6376">
                  <c:v>-5.2804999999999949E-2</c:v>
                </c:pt>
                <c:pt idx="6377">
                  <c:v>-5.2793499999999959E-2</c:v>
                </c:pt>
                <c:pt idx="6378">
                  <c:v>-5.2782999999999962E-2</c:v>
                </c:pt>
                <c:pt idx="6379">
                  <c:v>-5.2775999999999969E-2</c:v>
                </c:pt>
                <c:pt idx="6380">
                  <c:v>-5.2772999999999966E-2</c:v>
                </c:pt>
                <c:pt idx="6381">
                  <c:v>-5.2766999999999974E-2</c:v>
                </c:pt>
                <c:pt idx="6382">
                  <c:v>-5.275899999999998E-2</c:v>
                </c:pt>
                <c:pt idx="6383">
                  <c:v>-5.2751499999999972E-2</c:v>
                </c:pt>
                <c:pt idx="6384">
                  <c:v>-5.2744999999999979E-2</c:v>
                </c:pt>
                <c:pt idx="6385">
                  <c:v>-5.2737999999999979E-2</c:v>
                </c:pt>
                <c:pt idx="6386">
                  <c:v>-5.2733999999999989E-2</c:v>
                </c:pt>
                <c:pt idx="6387">
                  <c:v>-5.2729499999999978E-2</c:v>
                </c:pt>
                <c:pt idx="6388">
                  <c:v>-5.2722999999999985E-2</c:v>
                </c:pt>
                <c:pt idx="6389">
                  <c:v>-5.2714999999999977E-2</c:v>
                </c:pt>
                <c:pt idx="6390">
                  <c:v>-5.270749999999997E-2</c:v>
                </c:pt>
                <c:pt idx="6391">
                  <c:v>-5.2696499999999979E-2</c:v>
                </c:pt>
                <c:pt idx="6392">
                  <c:v>-5.2691499999999974E-2</c:v>
                </c:pt>
                <c:pt idx="6393">
                  <c:v>-5.2687999999999971E-2</c:v>
                </c:pt>
                <c:pt idx="6394">
                  <c:v>-5.2699999999999976E-2</c:v>
                </c:pt>
                <c:pt idx="6395">
                  <c:v>-5.2690999999999981E-2</c:v>
                </c:pt>
                <c:pt idx="6396">
                  <c:v>-5.268599999999999E-2</c:v>
                </c:pt>
                <c:pt idx="6397">
                  <c:v>-5.2679000000000004E-2</c:v>
                </c:pt>
                <c:pt idx="6398">
                  <c:v>-5.2671000000000009E-2</c:v>
                </c:pt>
                <c:pt idx="6399">
                  <c:v>-5.2675500000000007E-2</c:v>
                </c:pt>
                <c:pt idx="6400">
                  <c:v>-5.2667499999999999E-2</c:v>
                </c:pt>
                <c:pt idx="6401">
                  <c:v>-5.2660499999999992E-2</c:v>
                </c:pt>
                <c:pt idx="6402">
                  <c:v>-5.2649999999999988E-2</c:v>
                </c:pt>
                <c:pt idx="6403">
                  <c:v>-5.2643999999999982E-2</c:v>
                </c:pt>
                <c:pt idx="6404">
                  <c:v>-5.2625999999999978E-2</c:v>
                </c:pt>
                <c:pt idx="6405">
                  <c:v>-5.2620499999999987E-2</c:v>
                </c:pt>
                <c:pt idx="6406">
                  <c:v>-5.2611499999999978E-2</c:v>
                </c:pt>
                <c:pt idx="6407">
                  <c:v>-5.2603999999999977E-2</c:v>
                </c:pt>
                <c:pt idx="6408">
                  <c:v>-5.2594999999999975E-2</c:v>
                </c:pt>
                <c:pt idx="6409">
                  <c:v>-5.2575499999999976E-2</c:v>
                </c:pt>
                <c:pt idx="6410">
                  <c:v>-5.255849999999998E-2</c:v>
                </c:pt>
                <c:pt idx="6411">
                  <c:v>-5.2548499999999977E-2</c:v>
                </c:pt>
                <c:pt idx="6412">
                  <c:v>-5.2534999999999978E-2</c:v>
                </c:pt>
                <c:pt idx="6413">
                  <c:v>-5.2518499999999975E-2</c:v>
                </c:pt>
                <c:pt idx="6414">
                  <c:v>-5.2506999999999977E-2</c:v>
                </c:pt>
                <c:pt idx="6415">
                  <c:v>-5.2496999999999988E-2</c:v>
                </c:pt>
                <c:pt idx="6416">
                  <c:v>-5.2491499999999983E-2</c:v>
                </c:pt>
                <c:pt idx="6417">
                  <c:v>-5.2475499999999987E-2</c:v>
                </c:pt>
                <c:pt idx="6418">
                  <c:v>-5.2462499999999988E-2</c:v>
                </c:pt>
                <c:pt idx="6419">
                  <c:v>-5.2450499999999997E-2</c:v>
                </c:pt>
                <c:pt idx="6420">
                  <c:v>-5.2439E-2</c:v>
                </c:pt>
                <c:pt idx="6421">
                  <c:v>-5.2427999999999989E-2</c:v>
                </c:pt>
                <c:pt idx="6422">
                  <c:v>-5.2416499999999998E-2</c:v>
                </c:pt>
                <c:pt idx="6423">
                  <c:v>-5.2403999999999992E-2</c:v>
                </c:pt>
                <c:pt idx="6424">
                  <c:v>-5.2392999999999995E-2</c:v>
                </c:pt>
                <c:pt idx="6425">
                  <c:v>-5.2379999999999996E-2</c:v>
                </c:pt>
                <c:pt idx="6426">
                  <c:v>-5.2363499999999986E-2</c:v>
                </c:pt>
                <c:pt idx="6427">
                  <c:v>-5.2346999999999984E-2</c:v>
                </c:pt>
                <c:pt idx="6428">
                  <c:v>-5.2332499999999983E-2</c:v>
                </c:pt>
                <c:pt idx="6429">
                  <c:v>-5.2319499999999977E-2</c:v>
                </c:pt>
                <c:pt idx="6430">
                  <c:v>-5.2286999999999972E-2</c:v>
                </c:pt>
                <c:pt idx="6431">
                  <c:v>-5.2276999999999969E-2</c:v>
                </c:pt>
                <c:pt idx="6432">
                  <c:v>-5.2260999999999974E-2</c:v>
                </c:pt>
                <c:pt idx="6433">
                  <c:v>-5.2244499999999958E-2</c:v>
                </c:pt>
                <c:pt idx="6434">
                  <c:v>-5.222649999999996E-2</c:v>
                </c:pt>
                <c:pt idx="6435">
                  <c:v>-5.2210499999999965E-2</c:v>
                </c:pt>
                <c:pt idx="6436">
                  <c:v>-5.2190999999999967E-2</c:v>
                </c:pt>
                <c:pt idx="6437">
                  <c:v>-5.2174499999999971E-2</c:v>
                </c:pt>
                <c:pt idx="6438">
                  <c:v>-5.2158499999999969E-2</c:v>
                </c:pt>
                <c:pt idx="6439">
                  <c:v>-5.2154999999999972E-2</c:v>
                </c:pt>
                <c:pt idx="6440">
                  <c:v>-5.2137999999999955E-2</c:v>
                </c:pt>
                <c:pt idx="6441">
                  <c:v>-5.2122499999999954E-2</c:v>
                </c:pt>
                <c:pt idx="6442">
                  <c:v>-5.2105499999999944E-2</c:v>
                </c:pt>
                <c:pt idx="6443">
                  <c:v>-5.2089999999999935E-2</c:v>
                </c:pt>
                <c:pt idx="6444">
                  <c:v>-5.2075499999999934E-2</c:v>
                </c:pt>
                <c:pt idx="6445">
                  <c:v>-5.2062999999999936E-2</c:v>
                </c:pt>
                <c:pt idx="6446">
                  <c:v>-5.2049999999999937E-2</c:v>
                </c:pt>
                <c:pt idx="6447">
                  <c:v>-5.2043999999999944E-2</c:v>
                </c:pt>
                <c:pt idx="6448">
                  <c:v>-5.2034499999999956E-2</c:v>
                </c:pt>
                <c:pt idx="6449">
                  <c:v>-5.2026499999999955E-2</c:v>
                </c:pt>
                <c:pt idx="6450">
                  <c:v>-5.2022499999999951E-2</c:v>
                </c:pt>
                <c:pt idx="6451">
                  <c:v>-5.2016999999999952E-2</c:v>
                </c:pt>
                <c:pt idx="6452">
                  <c:v>-5.2012499999999955E-2</c:v>
                </c:pt>
                <c:pt idx="6453">
                  <c:v>-5.2007499999999957E-2</c:v>
                </c:pt>
                <c:pt idx="6454">
                  <c:v>-5.1999999999999956E-2</c:v>
                </c:pt>
                <c:pt idx="6455">
                  <c:v>-5.1998499999999954E-2</c:v>
                </c:pt>
                <c:pt idx="6456">
                  <c:v>-5.1990999999999954E-2</c:v>
                </c:pt>
                <c:pt idx="6457">
                  <c:v>-5.1978499999999955E-2</c:v>
                </c:pt>
                <c:pt idx="6458">
                  <c:v>-5.1971499999999934E-2</c:v>
                </c:pt>
                <c:pt idx="6459">
                  <c:v>-5.1855999999999937E-2</c:v>
                </c:pt>
                <c:pt idx="6460">
                  <c:v>-5.1846999999999942E-2</c:v>
                </c:pt>
                <c:pt idx="6461">
                  <c:v>-5.1845999999999941E-2</c:v>
                </c:pt>
                <c:pt idx="6462">
                  <c:v>-5.1839999999999949E-2</c:v>
                </c:pt>
                <c:pt idx="6463">
                  <c:v>-5.1832999999999949E-2</c:v>
                </c:pt>
                <c:pt idx="6464">
                  <c:v>-5.1824999999999947E-2</c:v>
                </c:pt>
                <c:pt idx="6465">
                  <c:v>-5.1818999999999941E-2</c:v>
                </c:pt>
                <c:pt idx="6466">
                  <c:v>-5.1812499999999949E-2</c:v>
                </c:pt>
                <c:pt idx="6467">
                  <c:v>-5.1810999999999954E-2</c:v>
                </c:pt>
                <c:pt idx="6468">
                  <c:v>-5.1801999999999945E-2</c:v>
                </c:pt>
                <c:pt idx="6469">
                  <c:v>-5.179299999999995E-2</c:v>
                </c:pt>
                <c:pt idx="6470">
                  <c:v>-5.1784999999999949E-2</c:v>
                </c:pt>
                <c:pt idx="6471">
                  <c:v>-5.1775499999999954E-2</c:v>
                </c:pt>
                <c:pt idx="6472">
                  <c:v>-5.1763999999999956E-2</c:v>
                </c:pt>
                <c:pt idx="6473">
                  <c:v>-5.175399999999996E-2</c:v>
                </c:pt>
                <c:pt idx="6474">
                  <c:v>-5.1740999999999968E-2</c:v>
                </c:pt>
                <c:pt idx="6475">
                  <c:v>-5.1733499999999974E-2</c:v>
                </c:pt>
                <c:pt idx="6476">
                  <c:v>-5.1724499999999979E-2</c:v>
                </c:pt>
                <c:pt idx="6477">
                  <c:v>-5.1707999999999983E-2</c:v>
                </c:pt>
                <c:pt idx="6478">
                  <c:v>-5.170099999999999E-2</c:v>
                </c:pt>
                <c:pt idx="6479">
                  <c:v>-5.1689999999999986E-2</c:v>
                </c:pt>
                <c:pt idx="6480">
                  <c:v>-5.1685499999999988E-2</c:v>
                </c:pt>
                <c:pt idx="6481">
                  <c:v>-5.1679499999999996E-2</c:v>
                </c:pt>
                <c:pt idx="6482">
                  <c:v>-5.1674999999999985E-2</c:v>
                </c:pt>
                <c:pt idx="6483">
                  <c:v>-5.167049999999998E-2</c:v>
                </c:pt>
                <c:pt idx="6484">
                  <c:v>-5.1667499999999984E-2</c:v>
                </c:pt>
                <c:pt idx="6485">
                  <c:v>-5.1663999999999995E-2</c:v>
                </c:pt>
                <c:pt idx="6486">
                  <c:v>-5.1662499999999986E-2</c:v>
                </c:pt>
                <c:pt idx="6487">
                  <c:v>-5.1658499999999996E-2</c:v>
                </c:pt>
                <c:pt idx="6488">
                  <c:v>-5.1656500000000001E-2</c:v>
                </c:pt>
                <c:pt idx="6489">
                  <c:v>-5.1655000000000006E-2</c:v>
                </c:pt>
                <c:pt idx="6490">
                  <c:v>-5.1655500000000007E-2</c:v>
                </c:pt>
                <c:pt idx="6491">
                  <c:v>-5.1655499999999993E-2</c:v>
                </c:pt>
                <c:pt idx="6492">
                  <c:v>-5.1662999999999987E-2</c:v>
                </c:pt>
                <c:pt idx="6493">
                  <c:v>-5.1668499999999978E-2</c:v>
                </c:pt>
                <c:pt idx="6494">
                  <c:v>-5.167049999999998E-2</c:v>
                </c:pt>
                <c:pt idx="6495">
                  <c:v>-5.1673999999999977E-2</c:v>
                </c:pt>
                <c:pt idx="6496">
                  <c:v>-5.1678999999999989E-2</c:v>
                </c:pt>
                <c:pt idx="6497">
                  <c:v>-5.1682999999999986E-2</c:v>
                </c:pt>
                <c:pt idx="6498">
                  <c:v>-5.1687499999999977E-2</c:v>
                </c:pt>
                <c:pt idx="6499">
                  <c:v>-5.1691999999999981E-2</c:v>
                </c:pt>
                <c:pt idx="6500">
                  <c:v>-5.169749999999998E-2</c:v>
                </c:pt>
                <c:pt idx="6501">
                  <c:v>-5.1700999999999976E-2</c:v>
                </c:pt>
                <c:pt idx="6502">
                  <c:v>-5.1703499999999993E-2</c:v>
                </c:pt>
                <c:pt idx="6503">
                  <c:v>-5.1706999999999975E-2</c:v>
                </c:pt>
                <c:pt idx="6504">
                  <c:v>-5.1710499999999986E-2</c:v>
                </c:pt>
                <c:pt idx="6505">
                  <c:v>-5.1712999999999988E-2</c:v>
                </c:pt>
                <c:pt idx="6506">
                  <c:v>-5.1717499999999979E-2</c:v>
                </c:pt>
                <c:pt idx="6507">
                  <c:v>-5.1721499999999983E-2</c:v>
                </c:pt>
                <c:pt idx="6508">
                  <c:v>-5.1724499999999979E-2</c:v>
                </c:pt>
                <c:pt idx="6509">
                  <c:v>-5.1726499999999981E-2</c:v>
                </c:pt>
                <c:pt idx="6510">
                  <c:v>-5.1726499999999981E-2</c:v>
                </c:pt>
                <c:pt idx="6511">
                  <c:v>-5.1726999999999981E-2</c:v>
                </c:pt>
                <c:pt idx="6512">
                  <c:v>-5.1729499999999977E-2</c:v>
                </c:pt>
                <c:pt idx="6513">
                  <c:v>-5.1728499999999976E-2</c:v>
                </c:pt>
                <c:pt idx="6514">
                  <c:v>-5.1730999999999978E-2</c:v>
                </c:pt>
                <c:pt idx="6515">
                  <c:v>-5.1737999999999972E-2</c:v>
                </c:pt>
                <c:pt idx="6516">
                  <c:v>-5.1728999999999969E-2</c:v>
                </c:pt>
                <c:pt idx="6517">
                  <c:v>-5.1728999999999969E-2</c:v>
                </c:pt>
                <c:pt idx="6518">
                  <c:v>-5.173349999999996E-2</c:v>
                </c:pt>
                <c:pt idx="6519">
                  <c:v>-5.1733999999999954E-2</c:v>
                </c:pt>
                <c:pt idx="6520">
                  <c:v>-5.1741499999999954E-2</c:v>
                </c:pt>
                <c:pt idx="6521">
                  <c:v>-5.1742499999999955E-2</c:v>
                </c:pt>
                <c:pt idx="6522">
                  <c:v>-5.1743499999999949E-2</c:v>
                </c:pt>
                <c:pt idx="6523">
                  <c:v>-5.1747499999999953E-2</c:v>
                </c:pt>
                <c:pt idx="6524">
                  <c:v>-5.1756499999999948E-2</c:v>
                </c:pt>
                <c:pt idx="6525">
                  <c:v>-5.1754499999999953E-2</c:v>
                </c:pt>
                <c:pt idx="6526">
                  <c:v>-5.1757499999999956E-2</c:v>
                </c:pt>
                <c:pt idx="6527">
                  <c:v>-5.1760999999999953E-2</c:v>
                </c:pt>
                <c:pt idx="6528">
                  <c:v>-5.1764999999999957E-2</c:v>
                </c:pt>
                <c:pt idx="6529">
                  <c:v>-5.1769499999999954E-2</c:v>
                </c:pt>
                <c:pt idx="6530">
                  <c:v>-5.1772499999999957E-2</c:v>
                </c:pt>
                <c:pt idx="6531">
                  <c:v>-5.1779499999999958E-2</c:v>
                </c:pt>
                <c:pt idx="6532">
                  <c:v>-5.1782499999999961E-2</c:v>
                </c:pt>
                <c:pt idx="6533">
                  <c:v>-5.1785999999999957E-2</c:v>
                </c:pt>
                <c:pt idx="6534">
                  <c:v>-5.1791499999999956E-2</c:v>
                </c:pt>
                <c:pt idx="6535">
                  <c:v>-5.1797499999999969E-2</c:v>
                </c:pt>
                <c:pt idx="6536">
                  <c:v>-5.1799499999999964E-2</c:v>
                </c:pt>
                <c:pt idx="6537">
                  <c:v>-5.1802499999999967E-2</c:v>
                </c:pt>
                <c:pt idx="6538">
                  <c:v>-5.1805999999999977E-2</c:v>
                </c:pt>
                <c:pt idx="6539">
                  <c:v>-5.180849999999998E-2</c:v>
                </c:pt>
                <c:pt idx="6540">
                  <c:v>-5.1809999999999981E-2</c:v>
                </c:pt>
                <c:pt idx="6541">
                  <c:v>-5.1813499999999978E-2</c:v>
                </c:pt>
                <c:pt idx="6542">
                  <c:v>-5.181549999999998E-2</c:v>
                </c:pt>
                <c:pt idx="6543">
                  <c:v>-5.1814499999999972E-2</c:v>
                </c:pt>
                <c:pt idx="6544">
                  <c:v>-5.181149999999999E-2</c:v>
                </c:pt>
                <c:pt idx="6545">
                  <c:v>-5.181199999999999E-2</c:v>
                </c:pt>
                <c:pt idx="6546">
                  <c:v>-5.1808999999999994E-2</c:v>
                </c:pt>
                <c:pt idx="6547">
                  <c:v>-5.1808499999999993E-2</c:v>
                </c:pt>
                <c:pt idx="6548">
                  <c:v>-5.1808999999999994E-2</c:v>
                </c:pt>
                <c:pt idx="6549">
                  <c:v>-5.1808000000000007E-2</c:v>
                </c:pt>
                <c:pt idx="6550">
                  <c:v>-5.1806999999999999E-2</c:v>
                </c:pt>
                <c:pt idx="6551">
                  <c:v>-5.1804999999999997E-2</c:v>
                </c:pt>
                <c:pt idx="6552">
                  <c:v>-5.1804499999999996E-2</c:v>
                </c:pt>
                <c:pt idx="6553">
                  <c:v>-5.1803499999999988E-2</c:v>
                </c:pt>
                <c:pt idx="6554">
                  <c:v>-5.1803999999999989E-2</c:v>
                </c:pt>
                <c:pt idx="6555">
                  <c:v>-5.1803000000000002E-2</c:v>
                </c:pt>
                <c:pt idx="6556">
                  <c:v>-5.18015E-2</c:v>
                </c:pt>
                <c:pt idx="6557">
                  <c:v>-5.1801499999999993E-2</c:v>
                </c:pt>
                <c:pt idx="6558">
                  <c:v>-5.1802000000000001E-2</c:v>
                </c:pt>
                <c:pt idx="6559">
                  <c:v>-5.1802999999999988E-2</c:v>
                </c:pt>
                <c:pt idx="6560">
                  <c:v>-5.1804499999999989E-2</c:v>
                </c:pt>
                <c:pt idx="6561">
                  <c:v>-5.1807999999999986E-2</c:v>
                </c:pt>
                <c:pt idx="6562">
                  <c:v>-5.1810499999999989E-2</c:v>
                </c:pt>
                <c:pt idx="6563">
                  <c:v>-5.1808499999999993E-2</c:v>
                </c:pt>
                <c:pt idx="6564">
                  <c:v>-5.1810999999999996E-2</c:v>
                </c:pt>
                <c:pt idx="6565">
                  <c:v>-5.1815499999999987E-2</c:v>
                </c:pt>
                <c:pt idx="6566">
                  <c:v>-5.1818000000000003E-2</c:v>
                </c:pt>
                <c:pt idx="6567">
                  <c:v>-5.1822E-2</c:v>
                </c:pt>
                <c:pt idx="6568">
                  <c:v>-5.1825000000000003E-2</c:v>
                </c:pt>
                <c:pt idx="6569">
                  <c:v>-5.1829500000000008E-2</c:v>
                </c:pt>
                <c:pt idx="6570">
                  <c:v>-5.1832500000000011E-2</c:v>
                </c:pt>
                <c:pt idx="6571">
                  <c:v>-5.1834500000000006E-2</c:v>
                </c:pt>
                <c:pt idx="6572">
                  <c:v>-5.1838500000000003E-2</c:v>
                </c:pt>
                <c:pt idx="6573">
                  <c:v>-5.1842000000000006E-2</c:v>
                </c:pt>
                <c:pt idx="6574">
                  <c:v>-5.1849500000000014E-2</c:v>
                </c:pt>
                <c:pt idx="6575">
                  <c:v>-5.185250000000001E-2</c:v>
                </c:pt>
                <c:pt idx="6576">
                  <c:v>-5.1858000000000001E-2</c:v>
                </c:pt>
                <c:pt idx="6577">
                  <c:v>-5.1861499999999998E-2</c:v>
                </c:pt>
                <c:pt idx="6578">
                  <c:v>-5.1867999999999997E-2</c:v>
                </c:pt>
                <c:pt idx="6579">
                  <c:v>-5.1869999999999999E-2</c:v>
                </c:pt>
                <c:pt idx="6580">
                  <c:v>-5.1873499999999996E-2</c:v>
                </c:pt>
                <c:pt idx="6581">
                  <c:v>-5.1875999999999999E-2</c:v>
                </c:pt>
                <c:pt idx="6582">
                  <c:v>-5.1880500000000003E-2</c:v>
                </c:pt>
                <c:pt idx="6583">
                  <c:v>-5.1883500000000006E-2</c:v>
                </c:pt>
                <c:pt idx="6584">
                  <c:v>-5.1885500000000001E-2</c:v>
                </c:pt>
                <c:pt idx="6585">
                  <c:v>-5.1886999999999996E-2</c:v>
                </c:pt>
                <c:pt idx="6586">
                  <c:v>-5.188799999999999E-2</c:v>
                </c:pt>
                <c:pt idx="6587">
                  <c:v>-5.1865499999999988E-2</c:v>
                </c:pt>
                <c:pt idx="6588">
                  <c:v>-5.186449999999998E-2</c:v>
                </c:pt>
                <c:pt idx="6589">
                  <c:v>-5.186399999999998E-2</c:v>
                </c:pt>
                <c:pt idx="6590">
                  <c:v>-5.1860999999999977E-2</c:v>
                </c:pt>
                <c:pt idx="6591">
                  <c:v>-5.1857999999999987E-2</c:v>
                </c:pt>
                <c:pt idx="6592">
                  <c:v>-5.1855499999999985E-2</c:v>
                </c:pt>
                <c:pt idx="6593">
                  <c:v>-5.1852499999999989E-2</c:v>
                </c:pt>
                <c:pt idx="6594">
                  <c:v>-5.1847999999999991E-2</c:v>
                </c:pt>
                <c:pt idx="6595">
                  <c:v>-5.1843499999999987E-2</c:v>
                </c:pt>
                <c:pt idx="6596">
                  <c:v>-5.1839499999999983E-2</c:v>
                </c:pt>
                <c:pt idx="6597">
                  <c:v>-5.1834999999999992E-2</c:v>
                </c:pt>
                <c:pt idx="6598">
                  <c:v>-5.1830500000000009E-2</c:v>
                </c:pt>
                <c:pt idx="6599">
                  <c:v>-5.1817000000000002E-2</c:v>
                </c:pt>
                <c:pt idx="6600">
                  <c:v>-5.1815000000000007E-2</c:v>
                </c:pt>
                <c:pt idx="6601">
                  <c:v>-5.1811499999999996E-2</c:v>
                </c:pt>
                <c:pt idx="6602">
                  <c:v>-5.1811499999999996E-2</c:v>
                </c:pt>
                <c:pt idx="6603">
                  <c:v>-5.1810500000000002E-2</c:v>
                </c:pt>
                <c:pt idx="6604">
                  <c:v>-5.1810000000000009E-2</c:v>
                </c:pt>
                <c:pt idx="6605">
                  <c:v>-5.180700000000002E-2</c:v>
                </c:pt>
                <c:pt idx="6606">
                  <c:v>-5.1806500000000005E-2</c:v>
                </c:pt>
                <c:pt idx="6607">
                  <c:v>-5.1807500000000013E-2</c:v>
                </c:pt>
                <c:pt idx="6608">
                  <c:v>-5.1807500000000013E-2</c:v>
                </c:pt>
                <c:pt idx="6609">
                  <c:v>-5.1808000000000014E-2</c:v>
                </c:pt>
                <c:pt idx="6610">
                  <c:v>-5.181100000000001E-2</c:v>
                </c:pt>
                <c:pt idx="6611">
                  <c:v>-5.1814500000000006E-2</c:v>
                </c:pt>
                <c:pt idx="6612">
                  <c:v>-5.1818500000000017E-2</c:v>
                </c:pt>
                <c:pt idx="6613">
                  <c:v>-5.182550000000001E-2</c:v>
                </c:pt>
                <c:pt idx="6614">
                  <c:v>-5.1831000000000002E-2</c:v>
                </c:pt>
                <c:pt idx="6615">
                  <c:v>-5.1839000000000003E-2</c:v>
                </c:pt>
                <c:pt idx="6616">
                  <c:v>-5.1846500000000004E-2</c:v>
                </c:pt>
                <c:pt idx="6617">
                  <c:v>-5.1857500000000008E-2</c:v>
                </c:pt>
                <c:pt idx="6618">
                  <c:v>-5.1868000000000018E-2</c:v>
                </c:pt>
                <c:pt idx="6619">
                  <c:v>-5.1879999999999996E-2</c:v>
                </c:pt>
                <c:pt idx="6620">
                  <c:v>-5.1891E-2</c:v>
                </c:pt>
                <c:pt idx="6621">
                  <c:v>-5.1903500000000005E-2</c:v>
                </c:pt>
                <c:pt idx="6622">
                  <c:v>-5.1914499999999995E-2</c:v>
                </c:pt>
                <c:pt idx="6623">
                  <c:v>-5.1928000000000009E-2</c:v>
                </c:pt>
                <c:pt idx="6624">
                  <c:v>-5.1940500000000007E-2</c:v>
                </c:pt>
                <c:pt idx="6625">
                  <c:v>-5.1954E-2</c:v>
                </c:pt>
                <c:pt idx="6626">
                  <c:v>-5.1969499999999995E-2</c:v>
                </c:pt>
                <c:pt idx="6627">
                  <c:v>-5.1981499999999993E-2</c:v>
                </c:pt>
                <c:pt idx="6628">
                  <c:v>-5.199249999999999E-2</c:v>
                </c:pt>
                <c:pt idx="6629">
                  <c:v>-5.2002E-2</c:v>
                </c:pt>
                <c:pt idx="6630">
                  <c:v>-5.2009E-2</c:v>
                </c:pt>
                <c:pt idx="6631">
                  <c:v>-5.2017500000000008E-2</c:v>
                </c:pt>
                <c:pt idx="6632">
                  <c:v>-5.2026500000000003E-2</c:v>
                </c:pt>
                <c:pt idx="6633">
                  <c:v>-5.2032500000000009E-2</c:v>
                </c:pt>
                <c:pt idx="6634">
                  <c:v>-5.2040500000000003E-2</c:v>
                </c:pt>
                <c:pt idx="6635">
                  <c:v>-5.2043500000000013E-2</c:v>
                </c:pt>
                <c:pt idx="6636">
                  <c:v>-5.2049000000000005E-2</c:v>
                </c:pt>
                <c:pt idx="6637">
                  <c:v>-5.2051500000000014E-2</c:v>
                </c:pt>
                <c:pt idx="6638">
                  <c:v>-5.2055000000000018E-2</c:v>
                </c:pt>
                <c:pt idx="6639">
                  <c:v>-5.2054999999999997E-2</c:v>
                </c:pt>
                <c:pt idx="6640">
                  <c:v>-5.2057000000000013E-2</c:v>
                </c:pt>
                <c:pt idx="6641">
                  <c:v>-5.2055500000000011E-2</c:v>
                </c:pt>
                <c:pt idx="6642">
                  <c:v>-5.2056000000000019E-2</c:v>
                </c:pt>
                <c:pt idx="6643">
                  <c:v>-5.2055500000000011E-2</c:v>
                </c:pt>
                <c:pt idx="6644">
                  <c:v>-5.205450000000001E-2</c:v>
                </c:pt>
                <c:pt idx="6645">
                  <c:v>-5.205400000000001E-2</c:v>
                </c:pt>
                <c:pt idx="6646">
                  <c:v>-5.2054499999999997E-2</c:v>
                </c:pt>
                <c:pt idx="6647">
                  <c:v>-5.2054499999999997E-2</c:v>
                </c:pt>
                <c:pt idx="6648">
                  <c:v>-5.2054999999999997E-2</c:v>
                </c:pt>
                <c:pt idx="6649">
                  <c:v>-5.20575E-2</c:v>
                </c:pt>
                <c:pt idx="6650">
                  <c:v>-5.2060000000000002E-2</c:v>
                </c:pt>
                <c:pt idx="6651">
                  <c:v>-5.206199999999999E-2</c:v>
                </c:pt>
                <c:pt idx="6652">
                  <c:v>-5.2063999999999992E-2</c:v>
                </c:pt>
                <c:pt idx="6653">
                  <c:v>-5.2066499999999995E-2</c:v>
                </c:pt>
                <c:pt idx="6654">
                  <c:v>-5.2070999999999985E-2</c:v>
                </c:pt>
                <c:pt idx="6655">
                  <c:v>-5.2073999999999981E-2</c:v>
                </c:pt>
                <c:pt idx="6656">
                  <c:v>-5.2077999999999985E-2</c:v>
                </c:pt>
                <c:pt idx="6657">
                  <c:v>-5.2080999999999988E-2</c:v>
                </c:pt>
                <c:pt idx="6658">
                  <c:v>-5.2085999999999986E-2</c:v>
                </c:pt>
                <c:pt idx="6659">
                  <c:v>-5.2091499999999978E-2</c:v>
                </c:pt>
                <c:pt idx="6660">
                  <c:v>-5.2095999999999976E-2</c:v>
                </c:pt>
                <c:pt idx="6661">
                  <c:v>-5.2100499999999973E-2</c:v>
                </c:pt>
                <c:pt idx="6662">
                  <c:v>-5.2105499999999971E-2</c:v>
                </c:pt>
                <c:pt idx="6663">
                  <c:v>-5.2108499999999974E-2</c:v>
                </c:pt>
                <c:pt idx="6664">
                  <c:v>-5.2112499999999971E-2</c:v>
                </c:pt>
                <c:pt idx="6665">
                  <c:v>-5.2114999999999974E-2</c:v>
                </c:pt>
                <c:pt idx="6666">
                  <c:v>-5.2119499999999971E-2</c:v>
                </c:pt>
                <c:pt idx="6667">
                  <c:v>-5.2119999999999972E-2</c:v>
                </c:pt>
                <c:pt idx="6668">
                  <c:v>-5.2121999999999967E-2</c:v>
                </c:pt>
                <c:pt idx="6669">
                  <c:v>-5.2124499999999969E-2</c:v>
                </c:pt>
                <c:pt idx="6670">
                  <c:v>-5.2125999999999957E-2</c:v>
                </c:pt>
                <c:pt idx="6671">
                  <c:v>-5.2127499999999952E-2</c:v>
                </c:pt>
                <c:pt idx="6672">
                  <c:v>-5.2128999999999967E-2</c:v>
                </c:pt>
                <c:pt idx="6673">
                  <c:v>-5.2130499999999962E-2</c:v>
                </c:pt>
                <c:pt idx="6674">
                  <c:v>-5.2132499999999971E-2</c:v>
                </c:pt>
                <c:pt idx="6675">
                  <c:v>-5.2130999999999969E-2</c:v>
                </c:pt>
                <c:pt idx="6676">
                  <c:v>-5.2130999999999969E-2</c:v>
                </c:pt>
                <c:pt idx="6677">
                  <c:v>-5.213199999999997E-2</c:v>
                </c:pt>
                <c:pt idx="6678">
                  <c:v>-5.2132499999999971E-2</c:v>
                </c:pt>
                <c:pt idx="6679">
                  <c:v>-5.213199999999997E-2</c:v>
                </c:pt>
                <c:pt idx="6680">
                  <c:v>-5.2129999999999968E-2</c:v>
                </c:pt>
                <c:pt idx="6681">
                  <c:v>-5.2126999999999972E-2</c:v>
                </c:pt>
                <c:pt idx="6682">
                  <c:v>-5.2125999999999964E-2</c:v>
                </c:pt>
                <c:pt idx="6683">
                  <c:v>-5.212499999999997E-2</c:v>
                </c:pt>
                <c:pt idx="6684">
                  <c:v>-5.2122499999999967E-2</c:v>
                </c:pt>
                <c:pt idx="6685">
                  <c:v>-5.2120999999999959E-2</c:v>
                </c:pt>
                <c:pt idx="6686">
                  <c:v>-5.2122499999999954E-2</c:v>
                </c:pt>
                <c:pt idx="6687">
                  <c:v>-5.212199999999996E-2</c:v>
                </c:pt>
                <c:pt idx="6688">
                  <c:v>-5.2119499999999964E-2</c:v>
                </c:pt>
                <c:pt idx="6689">
                  <c:v>-5.2117499999999949E-2</c:v>
                </c:pt>
                <c:pt idx="6690">
                  <c:v>-5.2114499999999946E-2</c:v>
                </c:pt>
                <c:pt idx="6691">
                  <c:v>-5.2110999999999949E-2</c:v>
                </c:pt>
                <c:pt idx="6692">
                  <c:v>-5.2108499999999953E-2</c:v>
                </c:pt>
                <c:pt idx="6693">
                  <c:v>-5.2105999999999951E-2</c:v>
                </c:pt>
                <c:pt idx="6694">
                  <c:v>-5.2102999999999941E-2</c:v>
                </c:pt>
                <c:pt idx="6695">
                  <c:v>-5.2099499999999938E-2</c:v>
                </c:pt>
                <c:pt idx="6696">
                  <c:v>-5.2096499999999948E-2</c:v>
                </c:pt>
                <c:pt idx="6697">
                  <c:v>-5.2093499999999952E-2</c:v>
                </c:pt>
                <c:pt idx="6698">
                  <c:v>-5.209149999999995E-2</c:v>
                </c:pt>
                <c:pt idx="6699">
                  <c:v>-5.2088999999999955E-2</c:v>
                </c:pt>
                <c:pt idx="6700">
                  <c:v>-5.208699999999996E-2</c:v>
                </c:pt>
                <c:pt idx="6701">
                  <c:v>-5.2083999999999957E-2</c:v>
                </c:pt>
                <c:pt idx="6702">
                  <c:v>-5.2080499999999953E-2</c:v>
                </c:pt>
                <c:pt idx="6703">
                  <c:v>-5.2076499999999956E-2</c:v>
                </c:pt>
                <c:pt idx="6704">
                  <c:v>-5.2073499999999953E-2</c:v>
                </c:pt>
                <c:pt idx="6705">
                  <c:v>-5.207049999999995E-2</c:v>
                </c:pt>
                <c:pt idx="6706">
                  <c:v>-5.2068499999999969E-2</c:v>
                </c:pt>
                <c:pt idx="6707">
                  <c:v>-5.2063999999999958E-2</c:v>
                </c:pt>
                <c:pt idx="6708">
                  <c:v>-5.2059499999999967E-2</c:v>
                </c:pt>
                <c:pt idx="6709">
                  <c:v>-5.205599999999997E-2</c:v>
                </c:pt>
                <c:pt idx="6710">
                  <c:v>-5.2053999999999961E-2</c:v>
                </c:pt>
                <c:pt idx="6711">
                  <c:v>-5.205249999999996E-2</c:v>
                </c:pt>
                <c:pt idx="6712">
                  <c:v>-5.2047999999999969E-2</c:v>
                </c:pt>
                <c:pt idx="6713">
                  <c:v>-5.2045499999999974E-2</c:v>
                </c:pt>
                <c:pt idx="6714">
                  <c:v>-5.2040999999999983E-2</c:v>
                </c:pt>
                <c:pt idx="6715">
                  <c:v>-5.2028999999999985E-2</c:v>
                </c:pt>
                <c:pt idx="6716">
                  <c:v>-5.2021999999999978E-2</c:v>
                </c:pt>
                <c:pt idx="6717">
                  <c:v>-5.2018499999999988E-2</c:v>
                </c:pt>
                <c:pt idx="6718">
                  <c:v>-5.2012999999999983E-2</c:v>
                </c:pt>
                <c:pt idx="6719">
                  <c:v>-5.2007999999999971E-2</c:v>
                </c:pt>
                <c:pt idx="6720">
                  <c:v>-5.2000499999999977E-2</c:v>
                </c:pt>
                <c:pt idx="6721">
                  <c:v>-5.1994999999999979E-2</c:v>
                </c:pt>
                <c:pt idx="6722">
                  <c:v>-5.1984999999999983E-2</c:v>
                </c:pt>
                <c:pt idx="6723">
                  <c:v>-5.1974999999999986E-2</c:v>
                </c:pt>
                <c:pt idx="6724">
                  <c:v>-5.1967499999999979E-2</c:v>
                </c:pt>
                <c:pt idx="6725">
                  <c:v>-5.1961499999999973E-2</c:v>
                </c:pt>
                <c:pt idx="6726">
                  <c:v>-5.1958499999999977E-2</c:v>
                </c:pt>
                <c:pt idx="6727">
                  <c:v>-5.1952499999999971E-2</c:v>
                </c:pt>
                <c:pt idx="6728">
                  <c:v>-5.1946999999999986E-2</c:v>
                </c:pt>
                <c:pt idx="6729">
                  <c:v>-5.194099999999998E-2</c:v>
                </c:pt>
                <c:pt idx="6730">
                  <c:v>-5.1937499999999977E-2</c:v>
                </c:pt>
                <c:pt idx="6731">
                  <c:v>-5.1930999999999977E-2</c:v>
                </c:pt>
                <c:pt idx="6732">
                  <c:v>-5.1927999999999974E-2</c:v>
                </c:pt>
                <c:pt idx="6733">
                  <c:v>-5.1922999999999976E-2</c:v>
                </c:pt>
                <c:pt idx="6734">
                  <c:v>-5.1920499999999974E-2</c:v>
                </c:pt>
                <c:pt idx="6735">
                  <c:v>-5.1919999999999966E-2</c:v>
                </c:pt>
                <c:pt idx="6736">
                  <c:v>-5.1924999999999964E-2</c:v>
                </c:pt>
                <c:pt idx="6737">
                  <c:v>-5.1925499999999972E-2</c:v>
                </c:pt>
                <c:pt idx="6738">
                  <c:v>-5.1928499999999975E-2</c:v>
                </c:pt>
                <c:pt idx="6739">
                  <c:v>-5.1931499999999964E-2</c:v>
                </c:pt>
                <c:pt idx="6740">
                  <c:v>-5.1935499999999968E-2</c:v>
                </c:pt>
                <c:pt idx="6741">
                  <c:v>-5.1939499999999972E-2</c:v>
                </c:pt>
                <c:pt idx="6742">
                  <c:v>-5.1941999999999967E-2</c:v>
                </c:pt>
                <c:pt idx="6743">
                  <c:v>-5.1964499999999969E-2</c:v>
                </c:pt>
                <c:pt idx="6744">
                  <c:v>-5.1970999999999962E-2</c:v>
                </c:pt>
                <c:pt idx="6745">
                  <c:v>-5.197649999999996E-2</c:v>
                </c:pt>
                <c:pt idx="6746">
                  <c:v>-5.1980999999999958E-2</c:v>
                </c:pt>
                <c:pt idx="6747">
                  <c:v>-5.1984999999999955E-2</c:v>
                </c:pt>
                <c:pt idx="6748">
                  <c:v>-5.1987499999999957E-2</c:v>
                </c:pt>
                <c:pt idx="6749">
                  <c:v>-5.198999999999996E-2</c:v>
                </c:pt>
                <c:pt idx="6750">
                  <c:v>-5.1994499999999964E-2</c:v>
                </c:pt>
                <c:pt idx="6751">
                  <c:v>-5.1998499999999961E-2</c:v>
                </c:pt>
                <c:pt idx="6752">
                  <c:v>-5.2045999999999953E-2</c:v>
                </c:pt>
                <c:pt idx="6753">
                  <c:v>-5.2046999999999954E-2</c:v>
                </c:pt>
                <c:pt idx="6754">
                  <c:v>-5.204549999999996E-2</c:v>
                </c:pt>
                <c:pt idx="6755">
                  <c:v>-5.2043999999999951E-2</c:v>
                </c:pt>
                <c:pt idx="6756">
                  <c:v>-5.2041999999999949E-2</c:v>
                </c:pt>
                <c:pt idx="6757">
                  <c:v>-5.2038499999999939E-2</c:v>
                </c:pt>
                <c:pt idx="6758">
                  <c:v>-5.2031499999999946E-2</c:v>
                </c:pt>
                <c:pt idx="6759">
                  <c:v>-5.2024999999999953E-2</c:v>
                </c:pt>
                <c:pt idx="6760">
                  <c:v>-5.2019499999999948E-2</c:v>
                </c:pt>
                <c:pt idx="6761">
                  <c:v>-5.2009499999999945E-2</c:v>
                </c:pt>
                <c:pt idx="6762">
                  <c:v>-5.2002499999999945E-2</c:v>
                </c:pt>
                <c:pt idx="6763">
                  <c:v>-5.1993999999999957E-2</c:v>
                </c:pt>
                <c:pt idx="6764">
                  <c:v>-5.1985999999999963E-2</c:v>
                </c:pt>
                <c:pt idx="6765">
                  <c:v>-5.1969999999999954E-2</c:v>
                </c:pt>
                <c:pt idx="6766">
                  <c:v>-5.1965999999999964E-2</c:v>
                </c:pt>
                <c:pt idx="6767">
                  <c:v>-5.195549999999996E-2</c:v>
                </c:pt>
                <c:pt idx="6768">
                  <c:v>-5.1950499999999969E-2</c:v>
                </c:pt>
                <c:pt idx="6769">
                  <c:v>-5.1941999999999967E-2</c:v>
                </c:pt>
                <c:pt idx="6770">
                  <c:v>-5.1934499999999967E-2</c:v>
                </c:pt>
                <c:pt idx="6771">
                  <c:v>-5.1931499999999978E-2</c:v>
                </c:pt>
                <c:pt idx="6772">
                  <c:v>-5.1923999999999963E-2</c:v>
                </c:pt>
                <c:pt idx="6773">
                  <c:v>-5.1914999999999968E-2</c:v>
                </c:pt>
                <c:pt idx="6774">
                  <c:v>-5.1905499999999972E-2</c:v>
                </c:pt>
                <c:pt idx="6775">
                  <c:v>-5.1897499999999971E-2</c:v>
                </c:pt>
                <c:pt idx="6776">
                  <c:v>-5.1888499999999976E-2</c:v>
                </c:pt>
                <c:pt idx="6777">
                  <c:v>-5.1885499999999973E-2</c:v>
                </c:pt>
                <c:pt idx="6778">
                  <c:v>-5.1878999999999974E-2</c:v>
                </c:pt>
                <c:pt idx="6779">
                  <c:v>-5.1875499999999984E-2</c:v>
                </c:pt>
                <c:pt idx="6780">
                  <c:v>-5.187099999999998E-2</c:v>
                </c:pt>
                <c:pt idx="6781">
                  <c:v>-5.1867999999999991E-2</c:v>
                </c:pt>
                <c:pt idx="6782">
                  <c:v>-5.1863999999999993E-2</c:v>
                </c:pt>
                <c:pt idx="6783">
                  <c:v>-5.1834999999999985E-2</c:v>
                </c:pt>
                <c:pt idx="6784">
                  <c:v>-5.183699999999998E-2</c:v>
                </c:pt>
                <c:pt idx="6785">
                  <c:v>-5.1834999999999978E-2</c:v>
                </c:pt>
                <c:pt idx="6786">
                  <c:v>-5.183649999999998E-2</c:v>
                </c:pt>
                <c:pt idx="6787">
                  <c:v>-5.1858999999999995E-2</c:v>
                </c:pt>
                <c:pt idx="6788">
                  <c:v>-5.1862499999999992E-2</c:v>
                </c:pt>
                <c:pt idx="6789">
                  <c:v>-5.1863999999999993E-2</c:v>
                </c:pt>
                <c:pt idx="6790">
                  <c:v>-5.1867999999999997E-2</c:v>
                </c:pt>
                <c:pt idx="6791">
                  <c:v>-5.1871E-2</c:v>
                </c:pt>
                <c:pt idx="6792">
                  <c:v>-5.1876000000000005E-2</c:v>
                </c:pt>
                <c:pt idx="6793">
                  <c:v>-5.1878500000000008E-2</c:v>
                </c:pt>
                <c:pt idx="6794">
                  <c:v>-5.1882500000000012E-2</c:v>
                </c:pt>
                <c:pt idx="6795">
                  <c:v>-5.1886000000000009E-2</c:v>
                </c:pt>
                <c:pt idx="6796">
                  <c:v>-5.1886500000000009E-2</c:v>
                </c:pt>
                <c:pt idx="6797">
                  <c:v>-5.1889500000000019E-2</c:v>
                </c:pt>
                <c:pt idx="6798">
                  <c:v>-5.1892000000000008E-2</c:v>
                </c:pt>
                <c:pt idx="6799">
                  <c:v>-5.1894499999999996E-2</c:v>
                </c:pt>
                <c:pt idx="6800">
                  <c:v>-5.1895000000000004E-2</c:v>
                </c:pt>
                <c:pt idx="6801">
                  <c:v>-5.1898000000000007E-2</c:v>
                </c:pt>
                <c:pt idx="6802">
                  <c:v>-5.1903500000000012E-2</c:v>
                </c:pt>
                <c:pt idx="6803">
                  <c:v>-5.1904500000000013E-2</c:v>
                </c:pt>
                <c:pt idx="6804">
                  <c:v>-5.1903000000000005E-2</c:v>
                </c:pt>
                <c:pt idx="6805">
                  <c:v>-5.1903000000000005E-2</c:v>
                </c:pt>
                <c:pt idx="6806">
                  <c:v>-5.1901000000000003E-2</c:v>
                </c:pt>
                <c:pt idx="6807">
                  <c:v>-5.1897500000000013E-2</c:v>
                </c:pt>
                <c:pt idx="6808">
                  <c:v>-5.1893500000000016E-2</c:v>
                </c:pt>
                <c:pt idx="6809">
                  <c:v>-5.1888000000000004E-2</c:v>
                </c:pt>
                <c:pt idx="6810">
                  <c:v>-5.1882000000000005E-2</c:v>
                </c:pt>
                <c:pt idx="6811">
                  <c:v>-5.1874999999999998E-2</c:v>
                </c:pt>
                <c:pt idx="6812">
                  <c:v>-5.1868499999999998E-2</c:v>
                </c:pt>
                <c:pt idx="6813">
                  <c:v>-5.1862999999999992E-2</c:v>
                </c:pt>
                <c:pt idx="6814">
                  <c:v>-5.18565E-2</c:v>
                </c:pt>
                <c:pt idx="6815">
                  <c:v>-5.1849000000000006E-2</c:v>
                </c:pt>
                <c:pt idx="6816">
                  <c:v>-5.1847000000000004E-2</c:v>
                </c:pt>
                <c:pt idx="6817">
                  <c:v>-5.1838500000000017E-2</c:v>
                </c:pt>
                <c:pt idx="6818">
                  <c:v>-5.1830999999999995E-2</c:v>
                </c:pt>
                <c:pt idx="6819">
                  <c:v>-5.1822500000000014E-2</c:v>
                </c:pt>
                <c:pt idx="6820">
                  <c:v>-5.1812500000000011E-2</c:v>
                </c:pt>
                <c:pt idx="6821">
                  <c:v>-5.1805999999999998E-2</c:v>
                </c:pt>
                <c:pt idx="6822">
                  <c:v>-5.1800500000000013E-2</c:v>
                </c:pt>
                <c:pt idx="6823">
                  <c:v>-5.1794E-2</c:v>
                </c:pt>
                <c:pt idx="6824">
                  <c:v>-5.1788000000000001E-2</c:v>
                </c:pt>
                <c:pt idx="6825">
                  <c:v>-5.1782000000000002E-2</c:v>
                </c:pt>
                <c:pt idx="6826">
                  <c:v>-5.1778000000000005E-2</c:v>
                </c:pt>
                <c:pt idx="6827">
                  <c:v>-5.1781000000000008E-2</c:v>
                </c:pt>
                <c:pt idx="6828">
                  <c:v>-5.1778500000000012E-2</c:v>
                </c:pt>
                <c:pt idx="6829">
                  <c:v>-5.1773500000000014E-2</c:v>
                </c:pt>
                <c:pt idx="6830">
                  <c:v>-5.1773000000000013E-2</c:v>
                </c:pt>
                <c:pt idx="6831">
                  <c:v>-5.1769500000000017E-2</c:v>
                </c:pt>
                <c:pt idx="6832">
                  <c:v>-5.1771000000000018E-2</c:v>
                </c:pt>
                <c:pt idx="6833">
                  <c:v>-5.177000000000001E-2</c:v>
                </c:pt>
                <c:pt idx="6834">
                  <c:v>-5.1766500000000014E-2</c:v>
                </c:pt>
                <c:pt idx="6835">
                  <c:v>-5.1766500000000014E-2</c:v>
                </c:pt>
                <c:pt idx="6836">
                  <c:v>-5.1768000000000008E-2</c:v>
                </c:pt>
                <c:pt idx="6837">
                  <c:v>-5.1765000000000005E-2</c:v>
                </c:pt>
                <c:pt idx="6838">
                  <c:v>-5.1759500000000014E-2</c:v>
                </c:pt>
                <c:pt idx="6839">
                  <c:v>-5.1758500000000013E-2</c:v>
                </c:pt>
                <c:pt idx="6840">
                  <c:v>-5.1755000000000016E-2</c:v>
                </c:pt>
                <c:pt idx="6841">
                  <c:v>-5.1751000000000012E-2</c:v>
                </c:pt>
                <c:pt idx="6842">
                  <c:v>-5.1747000000000022E-2</c:v>
                </c:pt>
                <c:pt idx="6843">
                  <c:v>-5.1745500000000028E-2</c:v>
                </c:pt>
                <c:pt idx="6844">
                  <c:v>-5.1743500000000039E-2</c:v>
                </c:pt>
                <c:pt idx="6845">
                  <c:v>-5.1740500000000036E-2</c:v>
                </c:pt>
                <c:pt idx="6846">
                  <c:v>-5.1736500000000046E-2</c:v>
                </c:pt>
                <c:pt idx="6847">
                  <c:v>-5.1732500000000049E-2</c:v>
                </c:pt>
                <c:pt idx="6848">
                  <c:v>-5.1728000000000052E-2</c:v>
                </c:pt>
                <c:pt idx="6849">
                  <c:v>-5.173300000000005E-2</c:v>
                </c:pt>
                <c:pt idx="6850">
                  <c:v>-5.1729500000000046E-2</c:v>
                </c:pt>
                <c:pt idx="6851">
                  <c:v>-5.1723000000000054E-2</c:v>
                </c:pt>
                <c:pt idx="6852">
                  <c:v>-5.1718500000000042E-2</c:v>
                </c:pt>
                <c:pt idx="6853">
                  <c:v>-5.171250000000005E-2</c:v>
                </c:pt>
                <c:pt idx="6854">
                  <c:v>-5.1707500000000045E-2</c:v>
                </c:pt>
                <c:pt idx="6855">
                  <c:v>-5.1701500000000046E-2</c:v>
                </c:pt>
                <c:pt idx="6856">
                  <c:v>-5.1696000000000061E-2</c:v>
                </c:pt>
                <c:pt idx="6857">
                  <c:v>-5.1691000000000063E-2</c:v>
                </c:pt>
                <c:pt idx="6858">
                  <c:v>-5.1687000000000066E-2</c:v>
                </c:pt>
                <c:pt idx="6859">
                  <c:v>-5.1683000000000055E-2</c:v>
                </c:pt>
                <c:pt idx="6860">
                  <c:v>-5.1680000000000052E-2</c:v>
                </c:pt>
                <c:pt idx="6861">
                  <c:v>-5.1676000000000034E-2</c:v>
                </c:pt>
                <c:pt idx="6862">
                  <c:v>-5.1679500000000038E-2</c:v>
                </c:pt>
                <c:pt idx="6863">
                  <c:v>-5.1677000000000035E-2</c:v>
                </c:pt>
                <c:pt idx="6864">
                  <c:v>-5.1673500000000025E-2</c:v>
                </c:pt>
                <c:pt idx="6865">
                  <c:v>-5.167200000000003E-2</c:v>
                </c:pt>
                <c:pt idx="6866">
                  <c:v>-5.166500000000003E-2</c:v>
                </c:pt>
                <c:pt idx="6867">
                  <c:v>-5.1664500000000037E-2</c:v>
                </c:pt>
                <c:pt idx="6868">
                  <c:v>-5.1661000000000026E-2</c:v>
                </c:pt>
                <c:pt idx="6869">
                  <c:v>-5.1658500000000031E-2</c:v>
                </c:pt>
                <c:pt idx="6870">
                  <c:v>-5.1656000000000028E-2</c:v>
                </c:pt>
                <c:pt idx="6871">
                  <c:v>-5.1648000000000034E-2</c:v>
                </c:pt>
                <c:pt idx="6872">
                  <c:v>-5.1641500000000021E-2</c:v>
                </c:pt>
                <c:pt idx="6873">
                  <c:v>-5.1639000000000018E-2</c:v>
                </c:pt>
                <c:pt idx="6874">
                  <c:v>-5.1635000000000014E-2</c:v>
                </c:pt>
                <c:pt idx="6875">
                  <c:v>-5.1631000000000017E-2</c:v>
                </c:pt>
                <c:pt idx="6876">
                  <c:v>-5.1626000000000019E-2</c:v>
                </c:pt>
                <c:pt idx="6877">
                  <c:v>-5.1624500000000025E-2</c:v>
                </c:pt>
                <c:pt idx="6878">
                  <c:v>-5.1618500000000032E-2</c:v>
                </c:pt>
                <c:pt idx="6879">
                  <c:v>-5.1612500000000019E-2</c:v>
                </c:pt>
                <c:pt idx="6880">
                  <c:v>-5.1605500000000012E-2</c:v>
                </c:pt>
                <c:pt idx="6881">
                  <c:v>-5.1597000000000018E-2</c:v>
                </c:pt>
                <c:pt idx="6882">
                  <c:v>-5.1590500000000025E-2</c:v>
                </c:pt>
                <c:pt idx="6883">
                  <c:v>-5.1583500000000025E-2</c:v>
                </c:pt>
                <c:pt idx="6884">
                  <c:v>-5.1575000000000024E-2</c:v>
                </c:pt>
                <c:pt idx="6885">
                  <c:v>-5.1566500000000008E-2</c:v>
                </c:pt>
                <c:pt idx="6886">
                  <c:v>-5.155450000000001E-2</c:v>
                </c:pt>
                <c:pt idx="6887">
                  <c:v>-5.1545000000000007E-2</c:v>
                </c:pt>
                <c:pt idx="6888">
                  <c:v>-5.1536500000000006E-2</c:v>
                </c:pt>
                <c:pt idx="6889">
                  <c:v>-5.1527000000000003E-2</c:v>
                </c:pt>
                <c:pt idx="6890">
                  <c:v>-5.1517E-2</c:v>
                </c:pt>
                <c:pt idx="6891">
                  <c:v>-5.1507499999999998E-2</c:v>
                </c:pt>
                <c:pt idx="6892">
                  <c:v>-5.1496999999999987E-2</c:v>
                </c:pt>
                <c:pt idx="6893">
                  <c:v>-5.1487499999999992E-2</c:v>
                </c:pt>
                <c:pt idx="6894">
                  <c:v>-5.1477999999999996E-2</c:v>
                </c:pt>
                <c:pt idx="6895">
                  <c:v>-5.149949999999999E-2</c:v>
                </c:pt>
                <c:pt idx="6896">
                  <c:v>-5.1486999999999977E-2</c:v>
                </c:pt>
                <c:pt idx="6897">
                  <c:v>-5.1479499999999984E-2</c:v>
                </c:pt>
                <c:pt idx="6898">
                  <c:v>-5.146849999999998E-2</c:v>
                </c:pt>
                <c:pt idx="6899">
                  <c:v>-5.1459999999999971E-2</c:v>
                </c:pt>
                <c:pt idx="6900">
                  <c:v>-5.1450499999999968E-2</c:v>
                </c:pt>
                <c:pt idx="6901">
                  <c:v>-5.1456999999999968E-2</c:v>
                </c:pt>
                <c:pt idx="6902">
                  <c:v>-5.1449999999999968E-2</c:v>
                </c:pt>
                <c:pt idx="6903">
                  <c:v>-5.1444499999999976E-2</c:v>
                </c:pt>
                <c:pt idx="6904">
                  <c:v>-5.1438499999999977E-2</c:v>
                </c:pt>
                <c:pt idx="6905">
                  <c:v>-5.1433999999999987E-2</c:v>
                </c:pt>
                <c:pt idx="6906">
                  <c:v>-5.1427999999999988E-2</c:v>
                </c:pt>
                <c:pt idx="6907">
                  <c:v>-5.1421999999999982E-2</c:v>
                </c:pt>
                <c:pt idx="6908">
                  <c:v>-5.141699999999999E-2</c:v>
                </c:pt>
                <c:pt idx="6909">
                  <c:v>-5.1412999999999986E-2</c:v>
                </c:pt>
                <c:pt idx="6910">
                  <c:v>-5.140999999999999E-2</c:v>
                </c:pt>
                <c:pt idx="6911">
                  <c:v>-5.1405499999999993E-2</c:v>
                </c:pt>
                <c:pt idx="6912">
                  <c:v>-5.1401499999999996E-2</c:v>
                </c:pt>
                <c:pt idx="6913">
                  <c:v>-5.1397000000000005E-2</c:v>
                </c:pt>
                <c:pt idx="6914">
                  <c:v>-5.1393000000000015E-2</c:v>
                </c:pt>
                <c:pt idx="6915">
                  <c:v>-5.1390000000000012E-2</c:v>
                </c:pt>
                <c:pt idx="6916">
                  <c:v>-5.1388000000000017E-2</c:v>
                </c:pt>
                <c:pt idx="6917">
                  <c:v>-5.1383500000000019E-2</c:v>
                </c:pt>
                <c:pt idx="6918">
                  <c:v>-5.1379000000000022E-2</c:v>
                </c:pt>
                <c:pt idx="6919">
                  <c:v>-5.1373000000000016E-2</c:v>
                </c:pt>
                <c:pt idx="6920">
                  <c:v>-5.1370500000000013E-2</c:v>
                </c:pt>
                <c:pt idx="6921">
                  <c:v>-5.1365499999999994E-2</c:v>
                </c:pt>
                <c:pt idx="6922">
                  <c:v>-5.1363499999999999E-2</c:v>
                </c:pt>
                <c:pt idx="6923">
                  <c:v>-5.1359999999999989E-2</c:v>
                </c:pt>
                <c:pt idx="6924">
                  <c:v>-5.1353999999999997E-2</c:v>
                </c:pt>
                <c:pt idx="6925">
                  <c:v>-5.1345000000000002E-2</c:v>
                </c:pt>
                <c:pt idx="6926">
                  <c:v>-5.1333499999999983E-2</c:v>
                </c:pt>
                <c:pt idx="6927">
                  <c:v>-5.1325999999999983E-2</c:v>
                </c:pt>
                <c:pt idx="6928">
                  <c:v>-5.1318499999999989E-2</c:v>
                </c:pt>
                <c:pt idx="6929">
                  <c:v>-5.1310499999999995E-2</c:v>
                </c:pt>
                <c:pt idx="6930">
                  <c:v>-5.1302500000000001E-2</c:v>
                </c:pt>
                <c:pt idx="6931">
                  <c:v>-5.1295E-2</c:v>
                </c:pt>
                <c:pt idx="6932">
                  <c:v>-5.1283499999999982E-2</c:v>
                </c:pt>
                <c:pt idx="6933">
                  <c:v>-5.1273499999999979E-2</c:v>
                </c:pt>
                <c:pt idx="6934">
                  <c:v>-5.1267999999999973E-2</c:v>
                </c:pt>
                <c:pt idx="6935">
                  <c:v>-5.1251499999999971E-2</c:v>
                </c:pt>
                <c:pt idx="6936">
                  <c:v>-5.1232499999999973E-2</c:v>
                </c:pt>
                <c:pt idx="6937">
                  <c:v>-5.1215499999999976E-2</c:v>
                </c:pt>
                <c:pt idx="6938">
                  <c:v>-5.1196999999999972E-2</c:v>
                </c:pt>
                <c:pt idx="6939">
                  <c:v>-5.1177999999999987E-2</c:v>
                </c:pt>
                <c:pt idx="6940">
                  <c:v>-5.1160999999999991E-2</c:v>
                </c:pt>
                <c:pt idx="6941">
                  <c:v>-5.1143999999999981E-2</c:v>
                </c:pt>
                <c:pt idx="6942">
                  <c:v>-5.1129999999999988E-2</c:v>
                </c:pt>
                <c:pt idx="6943">
                  <c:v>-5.1096499999999996E-2</c:v>
                </c:pt>
                <c:pt idx="6944">
                  <c:v>-5.1081499999999974E-2</c:v>
                </c:pt>
                <c:pt idx="6945">
                  <c:v>-5.1089500000000003E-2</c:v>
                </c:pt>
                <c:pt idx="6946">
                  <c:v>-5.1077000000000004E-2</c:v>
                </c:pt>
                <c:pt idx="6947">
                  <c:v>-5.1063000000000011E-2</c:v>
                </c:pt>
                <c:pt idx="6948">
                  <c:v>-5.1050000000000012E-2</c:v>
                </c:pt>
                <c:pt idx="6949">
                  <c:v>-5.1038000000000014E-2</c:v>
                </c:pt>
                <c:pt idx="6950">
                  <c:v>-5.1025000000000015E-2</c:v>
                </c:pt>
                <c:pt idx="6951">
                  <c:v>-5.1012500000000023E-2</c:v>
                </c:pt>
                <c:pt idx="6952">
                  <c:v>-5.0955500000000022E-2</c:v>
                </c:pt>
                <c:pt idx="6953">
                  <c:v>-5.0945500000000019E-2</c:v>
                </c:pt>
                <c:pt idx="6954">
                  <c:v>-5.093700000000001E-2</c:v>
                </c:pt>
                <c:pt idx="6955">
                  <c:v>-5.0923500000000024E-2</c:v>
                </c:pt>
                <c:pt idx="6956">
                  <c:v>-5.0913000000000021E-2</c:v>
                </c:pt>
                <c:pt idx="6957">
                  <c:v>-5.0906000000000014E-2</c:v>
                </c:pt>
                <c:pt idx="6958">
                  <c:v>-5.0900000000000015E-2</c:v>
                </c:pt>
                <c:pt idx="6959">
                  <c:v>-5.0894000000000002E-2</c:v>
                </c:pt>
                <c:pt idx="6960">
                  <c:v>-5.0884500000000006E-2</c:v>
                </c:pt>
                <c:pt idx="6961">
                  <c:v>-5.0878000000000013E-2</c:v>
                </c:pt>
                <c:pt idx="6962">
                  <c:v>-5.0868500000000025E-2</c:v>
                </c:pt>
                <c:pt idx="6963">
                  <c:v>-5.0864500000000007E-2</c:v>
                </c:pt>
                <c:pt idx="6964">
                  <c:v>-5.085700000000002E-2</c:v>
                </c:pt>
                <c:pt idx="6965">
                  <c:v>-5.085300000000003E-2</c:v>
                </c:pt>
                <c:pt idx="6966">
                  <c:v>-5.0831500000000022E-2</c:v>
                </c:pt>
                <c:pt idx="6967">
                  <c:v>-5.0824500000000015E-2</c:v>
                </c:pt>
                <c:pt idx="6968">
                  <c:v>-5.081100000000003E-2</c:v>
                </c:pt>
                <c:pt idx="6969">
                  <c:v>-5.0797500000000023E-2</c:v>
                </c:pt>
                <c:pt idx="6970">
                  <c:v>-5.0784000000000037E-2</c:v>
                </c:pt>
                <c:pt idx="6971">
                  <c:v>-5.0764500000000039E-2</c:v>
                </c:pt>
                <c:pt idx="6972">
                  <c:v>-5.0752500000000034E-2</c:v>
                </c:pt>
                <c:pt idx="6973">
                  <c:v>-5.0738500000000041E-2</c:v>
                </c:pt>
                <c:pt idx="6974">
                  <c:v>-5.0725000000000034E-2</c:v>
                </c:pt>
                <c:pt idx="6975">
                  <c:v>-5.071000000000004E-2</c:v>
                </c:pt>
                <c:pt idx="6976">
                  <c:v>-5.0680500000000045E-2</c:v>
                </c:pt>
                <c:pt idx="6977">
                  <c:v>-5.0662500000000048E-2</c:v>
                </c:pt>
                <c:pt idx="6978">
                  <c:v>-5.0645500000000038E-2</c:v>
                </c:pt>
                <c:pt idx="6979">
                  <c:v>-5.0628000000000034E-2</c:v>
                </c:pt>
                <c:pt idx="6980">
                  <c:v>-5.0611500000000038E-2</c:v>
                </c:pt>
                <c:pt idx="6981">
                  <c:v>-5.059250000000004E-2</c:v>
                </c:pt>
                <c:pt idx="6982">
                  <c:v>-5.0574000000000036E-2</c:v>
                </c:pt>
                <c:pt idx="6983">
                  <c:v>-5.0580000000000042E-2</c:v>
                </c:pt>
                <c:pt idx="6984">
                  <c:v>-5.055750000000004E-2</c:v>
                </c:pt>
                <c:pt idx="6985">
                  <c:v>-5.0538500000000042E-2</c:v>
                </c:pt>
                <c:pt idx="6986">
                  <c:v>-5.051900000000005E-2</c:v>
                </c:pt>
                <c:pt idx="6987">
                  <c:v>-5.0499000000000051E-2</c:v>
                </c:pt>
                <c:pt idx="6988">
                  <c:v>-5.0480500000000053E-2</c:v>
                </c:pt>
                <c:pt idx="6989">
                  <c:v>-5.0460000000000046E-2</c:v>
                </c:pt>
                <c:pt idx="6990">
                  <c:v>-5.043950000000004E-2</c:v>
                </c:pt>
                <c:pt idx="6991">
                  <c:v>-5.0420000000000034E-2</c:v>
                </c:pt>
                <c:pt idx="6992">
                  <c:v>-5.0397500000000033E-2</c:v>
                </c:pt>
                <c:pt idx="6993">
                  <c:v>-5.0372000000000028E-2</c:v>
                </c:pt>
                <c:pt idx="6994">
                  <c:v>-5.0350000000000027E-2</c:v>
                </c:pt>
                <c:pt idx="6995">
                  <c:v>-5.0327000000000031E-2</c:v>
                </c:pt>
                <c:pt idx="6996">
                  <c:v>-5.0304500000000037E-2</c:v>
                </c:pt>
                <c:pt idx="6997">
                  <c:v>-5.0282000000000028E-2</c:v>
                </c:pt>
                <c:pt idx="6998">
                  <c:v>-5.0258000000000018E-2</c:v>
                </c:pt>
                <c:pt idx="6999">
                  <c:v>-5.0235000000000009E-2</c:v>
                </c:pt>
                <c:pt idx="7000">
                  <c:v>-5.0212500000000014E-2</c:v>
                </c:pt>
                <c:pt idx="7001">
                  <c:v>-5.016650000000001E-2</c:v>
                </c:pt>
                <c:pt idx="7002">
                  <c:v>-5.0136000000000014E-2</c:v>
                </c:pt>
                <c:pt idx="7003">
                  <c:v>-5.011100000000001E-2</c:v>
                </c:pt>
                <c:pt idx="7004">
                  <c:v>-5.008400000000001E-2</c:v>
                </c:pt>
                <c:pt idx="7005">
                  <c:v>-5.0057500000000005E-2</c:v>
                </c:pt>
                <c:pt idx="7006">
                  <c:v>-5.0029999999999998E-2</c:v>
                </c:pt>
                <c:pt idx="7007">
                  <c:v>-5.0004000000000007E-2</c:v>
                </c:pt>
                <c:pt idx="7008">
                  <c:v>-4.99765E-2</c:v>
                </c:pt>
                <c:pt idx="7009">
                  <c:v>-4.9950000000000001E-2</c:v>
                </c:pt>
                <c:pt idx="7010">
                  <c:v>-4.9926499999999992E-2</c:v>
                </c:pt>
                <c:pt idx="7011">
                  <c:v>-4.9894999999999995E-2</c:v>
                </c:pt>
                <c:pt idx="7012">
                  <c:v>-4.9865499999999993E-2</c:v>
                </c:pt>
                <c:pt idx="7013">
                  <c:v>-4.9833999999999996E-2</c:v>
                </c:pt>
                <c:pt idx="7014">
                  <c:v>-4.9805499999999989E-2</c:v>
                </c:pt>
                <c:pt idx="7015">
                  <c:v>-4.9776499999999987E-2</c:v>
                </c:pt>
                <c:pt idx="7016">
                  <c:v>-4.9743999999999983E-2</c:v>
                </c:pt>
                <c:pt idx="7017">
                  <c:v>-4.9715999999999975E-2</c:v>
                </c:pt>
                <c:pt idx="7018">
                  <c:v>-4.968549999999998E-2</c:v>
                </c:pt>
                <c:pt idx="7019">
                  <c:v>-4.965799999999998E-2</c:v>
                </c:pt>
                <c:pt idx="7020">
                  <c:v>-4.9635999999999986E-2</c:v>
                </c:pt>
                <c:pt idx="7021">
                  <c:v>-4.960949999999998E-2</c:v>
                </c:pt>
                <c:pt idx="7022">
                  <c:v>-4.9568999999999974E-2</c:v>
                </c:pt>
                <c:pt idx="7023">
                  <c:v>-4.9542499999999975E-2</c:v>
                </c:pt>
                <c:pt idx="7024">
                  <c:v>-4.9516999999999964E-2</c:v>
                </c:pt>
                <c:pt idx="7025">
                  <c:v>-4.9492499999999974E-2</c:v>
                </c:pt>
                <c:pt idx="7026">
                  <c:v>-4.9465999999999968E-2</c:v>
                </c:pt>
                <c:pt idx="7027">
                  <c:v>-4.9433499999999964E-2</c:v>
                </c:pt>
                <c:pt idx="7028">
                  <c:v>-4.9408999999999967E-2</c:v>
                </c:pt>
                <c:pt idx="7029">
                  <c:v>-4.9387499999999973E-2</c:v>
                </c:pt>
                <c:pt idx="7030">
                  <c:v>-4.9362499999999969E-2</c:v>
                </c:pt>
                <c:pt idx="7031">
                  <c:v>-4.934249999999997E-2</c:v>
                </c:pt>
                <c:pt idx="7032">
                  <c:v>-4.931499999999997E-2</c:v>
                </c:pt>
                <c:pt idx="7033">
                  <c:v>-4.9294499999999963E-2</c:v>
                </c:pt>
                <c:pt idx="7034">
                  <c:v>-4.9273499999999963E-2</c:v>
                </c:pt>
                <c:pt idx="7035">
                  <c:v>-4.9254499999999972E-2</c:v>
                </c:pt>
                <c:pt idx="7036">
                  <c:v>-4.9229999999999975E-2</c:v>
                </c:pt>
                <c:pt idx="7037">
                  <c:v>-4.9211499999999971E-2</c:v>
                </c:pt>
                <c:pt idx="7038">
                  <c:v>-4.919349999999998E-2</c:v>
                </c:pt>
                <c:pt idx="7039">
                  <c:v>-4.917249999999998E-2</c:v>
                </c:pt>
                <c:pt idx="7040">
                  <c:v>-4.915199999999998E-2</c:v>
                </c:pt>
                <c:pt idx="7041">
                  <c:v>-4.9135499999999978E-2</c:v>
                </c:pt>
                <c:pt idx="7042">
                  <c:v>-4.911699999999998E-2</c:v>
                </c:pt>
                <c:pt idx="7043">
                  <c:v>-4.9097000000000002E-2</c:v>
                </c:pt>
                <c:pt idx="7044">
                  <c:v>-4.9085499999999997E-2</c:v>
                </c:pt>
                <c:pt idx="7045">
                  <c:v>-4.9067499999999986E-2</c:v>
                </c:pt>
                <c:pt idx="7046">
                  <c:v>-4.9048499999999995E-2</c:v>
                </c:pt>
                <c:pt idx="7047">
                  <c:v>-4.9031499999999999E-2</c:v>
                </c:pt>
                <c:pt idx="7048">
                  <c:v>-4.9014999999999996E-2</c:v>
                </c:pt>
                <c:pt idx="7049">
                  <c:v>-4.8986000000000009E-2</c:v>
                </c:pt>
                <c:pt idx="7050">
                  <c:v>-4.8967999999999998E-2</c:v>
                </c:pt>
                <c:pt idx="7051">
                  <c:v>-4.8950499999999994E-2</c:v>
                </c:pt>
                <c:pt idx="7052">
                  <c:v>-4.8932999999999997E-2</c:v>
                </c:pt>
                <c:pt idx="7053">
                  <c:v>-4.8916999999999995E-2</c:v>
                </c:pt>
                <c:pt idx="7054">
                  <c:v>-4.8915E-2</c:v>
                </c:pt>
                <c:pt idx="7055">
                  <c:v>-4.8895999999999995E-2</c:v>
                </c:pt>
                <c:pt idx="7056">
                  <c:v>-4.8878999999999992E-2</c:v>
                </c:pt>
                <c:pt idx="7057">
                  <c:v>-4.8862499999999989E-2</c:v>
                </c:pt>
                <c:pt idx="7058">
                  <c:v>-4.8842999999999977E-2</c:v>
                </c:pt>
                <c:pt idx="7059">
                  <c:v>-4.8823999999999979E-2</c:v>
                </c:pt>
                <c:pt idx="7060">
                  <c:v>-4.8805999999999988E-2</c:v>
                </c:pt>
                <c:pt idx="7061">
                  <c:v>-4.8789499999999986E-2</c:v>
                </c:pt>
                <c:pt idx="7062">
                  <c:v>-4.8765000000000003E-2</c:v>
                </c:pt>
                <c:pt idx="7063">
                  <c:v>-4.87485E-2</c:v>
                </c:pt>
                <c:pt idx="7064">
                  <c:v>-4.8732500000000005E-2</c:v>
                </c:pt>
                <c:pt idx="7065">
                  <c:v>-4.8716499999999996E-2</c:v>
                </c:pt>
                <c:pt idx="7066">
                  <c:v>-4.8707999999999994E-2</c:v>
                </c:pt>
                <c:pt idx="7067">
                  <c:v>-4.8693999999999994E-2</c:v>
                </c:pt>
                <c:pt idx="7068">
                  <c:v>-4.8680500000000002E-2</c:v>
                </c:pt>
                <c:pt idx="7069">
                  <c:v>-4.8668500000000003E-2</c:v>
                </c:pt>
                <c:pt idx="7070">
                  <c:v>-4.8655999999999998E-2</c:v>
                </c:pt>
                <c:pt idx="7071">
                  <c:v>-4.86515E-2</c:v>
                </c:pt>
                <c:pt idx="7072">
                  <c:v>-4.8645999999999995E-2</c:v>
                </c:pt>
                <c:pt idx="7073">
                  <c:v>-4.8634499999999997E-2</c:v>
                </c:pt>
                <c:pt idx="7074">
                  <c:v>-4.8624999999999988E-2</c:v>
                </c:pt>
                <c:pt idx="7075">
                  <c:v>-4.8611999999999982E-2</c:v>
                </c:pt>
                <c:pt idx="7076">
                  <c:v>-4.8604999999999975E-2</c:v>
                </c:pt>
                <c:pt idx="7077">
                  <c:v>-4.8594499999999971E-2</c:v>
                </c:pt>
                <c:pt idx="7078">
                  <c:v>-4.8591499999999968E-2</c:v>
                </c:pt>
                <c:pt idx="7079">
                  <c:v>-4.8588999999999972E-2</c:v>
                </c:pt>
                <c:pt idx="7080">
                  <c:v>-4.8587999999999971E-2</c:v>
                </c:pt>
                <c:pt idx="7081">
                  <c:v>-4.8588999999999966E-2</c:v>
                </c:pt>
                <c:pt idx="7082">
                  <c:v>-4.858699999999997E-2</c:v>
                </c:pt>
                <c:pt idx="7083">
                  <c:v>-4.8585499999999969E-2</c:v>
                </c:pt>
                <c:pt idx="7084">
                  <c:v>-4.8584499999999968E-2</c:v>
                </c:pt>
                <c:pt idx="7085">
                  <c:v>-4.8581999999999972E-2</c:v>
                </c:pt>
                <c:pt idx="7086">
                  <c:v>-4.8582999999999973E-2</c:v>
                </c:pt>
                <c:pt idx="7087">
                  <c:v>-4.8580499999999971E-2</c:v>
                </c:pt>
                <c:pt idx="7088">
                  <c:v>-4.8581499999999965E-2</c:v>
                </c:pt>
                <c:pt idx="7089">
                  <c:v>-4.8580499999999978E-2</c:v>
                </c:pt>
                <c:pt idx="7090">
                  <c:v>-4.8582499999999973E-2</c:v>
                </c:pt>
                <c:pt idx="7091">
                  <c:v>-4.8581999999999986E-2</c:v>
                </c:pt>
                <c:pt idx="7092">
                  <c:v>-4.8581999999999986E-2</c:v>
                </c:pt>
                <c:pt idx="7093">
                  <c:v>-4.8580499999999985E-2</c:v>
                </c:pt>
                <c:pt idx="7094">
                  <c:v>-4.8579999999999998E-2</c:v>
                </c:pt>
                <c:pt idx="7095">
                  <c:v>-4.8546999999999986E-2</c:v>
                </c:pt>
                <c:pt idx="7096">
                  <c:v>-4.8545999999999978E-2</c:v>
                </c:pt>
                <c:pt idx="7097">
                  <c:v>-4.854099999999998E-2</c:v>
                </c:pt>
                <c:pt idx="7098">
                  <c:v>-4.8536999999999969E-2</c:v>
                </c:pt>
                <c:pt idx="7099">
                  <c:v>-4.8533499999999979E-2</c:v>
                </c:pt>
                <c:pt idx="7100">
                  <c:v>-4.8527499999999973E-2</c:v>
                </c:pt>
                <c:pt idx="7101">
                  <c:v>-4.8512499999999979E-2</c:v>
                </c:pt>
                <c:pt idx="7102">
                  <c:v>-4.8510999999999971E-2</c:v>
                </c:pt>
                <c:pt idx="7103">
                  <c:v>-4.8503499999999977E-2</c:v>
                </c:pt>
                <c:pt idx="7104">
                  <c:v>-4.849899999999998E-2</c:v>
                </c:pt>
                <c:pt idx="7105">
                  <c:v>-4.8491499999999972E-2</c:v>
                </c:pt>
                <c:pt idx="7106">
                  <c:v>-4.8484499999999972E-2</c:v>
                </c:pt>
                <c:pt idx="7107">
                  <c:v>-4.8481499999999983E-2</c:v>
                </c:pt>
                <c:pt idx="7108">
                  <c:v>-4.8475999999999991E-2</c:v>
                </c:pt>
                <c:pt idx="7109">
                  <c:v>-4.8470499999999986E-2</c:v>
                </c:pt>
                <c:pt idx="7110">
                  <c:v>-4.846449999999998E-2</c:v>
                </c:pt>
                <c:pt idx="7111">
                  <c:v>-4.8460499999999983E-2</c:v>
                </c:pt>
                <c:pt idx="7112">
                  <c:v>-4.845749999999998E-2</c:v>
                </c:pt>
                <c:pt idx="7113">
                  <c:v>-4.8453499999999969E-2</c:v>
                </c:pt>
                <c:pt idx="7114">
                  <c:v>-4.8452499999999975E-2</c:v>
                </c:pt>
                <c:pt idx="7115">
                  <c:v>-4.8452499999999968E-2</c:v>
                </c:pt>
                <c:pt idx="7116">
                  <c:v>-4.8449999999999972E-2</c:v>
                </c:pt>
                <c:pt idx="7117">
                  <c:v>-4.8449999999999972E-2</c:v>
                </c:pt>
                <c:pt idx="7118">
                  <c:v>-4.8450999999999966E-2</c:v>
                </c:pt>
                <c:pt idx="7119">
                  <c:v>-4.8454999999999956E-2</c:v>
                </c:pt>
                <c:pt idx="7120">
                  <c:v>-4.8455499999999964E-2</c:v>
                </c:pt>
                <c:pt idx="7121">
                  <c:v>-4.8457999999999973E-2</c:v>
                </c:pt>
                <c:pt idx="7122">
                  <c:v>-4.8460499999999976E-2</c:v>
                </c:pt>
                <c:pt idx="7123">
                  <c:v>-4.8466499999999975E-2</c:v>
                </c:pt>
                <c:pt idx="7124">
                  <c:v>-4.8470499999999979E-2</c:v>
                </c:pt>
                <c:pt idx="7125">
                  <c:v>-4.8475999999999964E-2</c:v>
                </c:pt>
                <c:pt idx="7126">
                  <c:v>-4.8484999999999973E-2</c:v>
                </c:pt>
                <c:pt idx="7127">
                  <c:v>-4.8487999999999969E-2</c:v>
                </c:pt>
                <c:pt idx="7128">
                  <c:v>-4.849599999999997E-2</c:v>
                </c:pt>
                <c:pt idx="7129">
                  <c:v>-4.8497999999999965E-2</c:v>
                </c:pt>
                <c:pt idx="7130">
                  <c:v>-4.8499499999999973E-2</c:v>
                </c:pt>
                <c:pt idx="7131">
                  <c:v>-4.8499999999999967E-2</c:v>
                </c:pt>
                <c:pt idx="7132">
                  <c:v>-4.850299999999997E-2</c:v>
                </c:pt>
                <c:pt idx="7133">
                  <c:v>-4.8505499999999972E-2</c:v>
                </c:pt>
                <c:pt idx="7134">
                  <c:v>-4.8500499999999974E-2</c:v>
                </c:pt>
                <c:pt idx="7135">
                  <c:v>-4.850599999999998E-2</c:v>
                </c:pt>
                <c:pt idx="7136">
                  <c:v>-4.850649999999998E-2</c:v>
                </c:pt>
                <c:pt idx="7137">
                  <c:v>-4.8508999999999983E-2</c:v>
                </c:pt>
                <c:pt idx="7138">
                  <c:v>-4.8512499999999986E-2</c:v>
                </c:pt>
                <c:pt idx="7139">
                  <c:v>-4.8519499999999986E-2</c:v>
                </c:pt>
                <c:pt idx="7140">
                  <c:v>-4.8522499999999989E-2</c:v>
                </c:pt>
                <c:pt idx="7141">
                  <c:v>-4.853049999999999E-2</c:v>
                </c:pt>
                <c:pt idx="7142">
                  <c:v>-4.8531999999999985E-2</c:v>
                </c:pt>
                <c:pt idx="7143">
                  <c:v>-4.8536999999999983E-2</c:v>
                </c:pt>
                <c:pt idx="7144">
                  <c:v>-4.8540499999999993E-2</c:v>
                </c:pt>
                <c:pt idx="7145">
                  <c:v>-4.852299999999999E-2</c:v>
                </c:pt>
                <c:pt idx="7146">
                  <c:v>-4.8525999999999986E-2</c:v>
                </c:pt>
                <c:pt idx="7147">
                  <c:v>-4.852999999999999E-2</c:v>
                </c:pt>
                <c:pt idx="7148">
                  <c:v>-4.8533999999999994E-2</c:v>
                </c:pt>
                <c:pt idx="7149">
                  <c:v>-4.8543500000000003E-2</c:v>
                </c:pt>
                <c:pt idx="7150">
                  <c:v>-4.8549500000000002E-2</c:v>
                </c:pt>
                <c:pt idx="7151">
                  <c:v>-4.8555000000000008E-2</c:v>
                </c:pt>
                <c:pt idx="7152">
                  <c:v>-4.8555500000000008E-2</c:v>
                </c:pt>
                <c:pt idx="7153">
                  <c:v>-4.8562000000000015E-2</c:v>
                </c:pt>
                <c:pt idx="7154">
                  <c:v>-4.8566500000000012E-2</c:v>
                </c:pt>
                <c:pt idx="7155">
                  <c:v>-4.8578000000000017E-2</c:v>
                </c:pt>
                <c:pt idx="7156">
                  <c:v>-4.858450000000001E-2</c:v>
                </c:pt>
                <c:pt idx="7157">
                  <c:v>-4.8590000000000008E-2</c:v>
                </c:pt>
                <c:pt idx="7158">
                  <c:v>-4.8596500000000022E-2</c:v>
                </c:pt>
                <c:pt idx="7159">
                  <c:v>-4.860150000000002E-2</c:v>
                </c:pt>
                <c:pt idx="7160">
                  <c:v>-4.8607500000000012E-2</c:v>
                </c:pt>
                <c:pt idx="7161">
                  <c:v>-4.8613500000000018E-2</c:v>
                </c:pt>
                <c:pt idx="7162">
                  <c:v>-4.8617500000000015E-2</c:v>
                </c:pt>
                <c:pt idx="7163">
                  <c:v>-4.862250000000002E-2</c:v>
                </c:pt>
                <c:pt idx="7164">
                  <c:v>-4.8626500000000031E-2</c:v>
                </c:pt>
                <c:pt idx="7165">
                  <c:v>-4.8634500000000032E-2</c:v>
                </c:pt>
                <c:pt idx="7166">
                  <c:v>-4.8649000000000026E-2</c:v>
                </c:pt>
                <c:pt idx="7167">
                  <c:v>-4.8653000000000023E-2</c:v>
                </c:pt>
                <c:pt idx="7168">
                  <c:v>-4.8660500000000023E-2</c:v>
                </c:pt>
                <c:pt idx="7169">
                  <c:v>-4.8673500000000015E-2</c:v>
                </c:pt>
                <c:pt idx="7170">
                  <c:v>-4.8683500000000018E-2</c:v>
                </c:pt>
                <c:pt idx="7171">
                  <c:v>-4.869550000000001E-2</c:v>
                </c:pt>
                <c:pt idx="7172">
                  <c:v>-4.8712500000000006E-2</c:v>
                </c:pt>
                <c:pt idx="7173">
                  <c:v>-4.8720500000000007E-2</c:v>
                </c:pt>
                <c:pt idx="7174">
                  <c:v>-4.8730999999999997E-2</c:v>
                </c:pt>
                <c:pt idx="7175">
                  <c:v>-4.8745500000000011E-2</c:v>
                </c:pt>
                <c:pt idx="7176">
                  <c:v>-4.8770000000000015E-2</c:v>
                </c:pt>
                <c:pt idx="7177">
                  <c:v>-4.8776500000000007E-2</c:v>
                </c:pt>
                <c:pt idx="7178">
                  <c:v>-4.8787000000000011E-2</c:v>
                </c:pt>
                <c:pt idx="7179">
                  <c:v>-4.8795499999999999E-2</c:v>
                </c:pt>
                <c:pt idx="7180">
                  <c:v>-4.8809499999999992E-2</c:v>
                </c:pt>
                <c:pt idx="7181">
                  <c:v>-4.882199999999999E-2</c:v>
                </c:pt>
                <c:pt idx="7182">
                  <c:v>-4.8833499999999981E-2</c:v>
                </c:pt>
                <c:pt idx="7183">
                  <c:v>-4.8847499999999988E-2</c:v>
                </c:pt>
                <c:pt idx="7184">
                  <c:v>-4.8857499999999991E-2</c:v>
                </c:pt>
                <c:pt idx="7185">
                  <c:v>-4.8870499999999983E-2</c:v>
                </c:pt>
                <c:pt idx="7186">
                  <c:v>-4.8884999999999977E-2</c:v>
                </c:pt>
                <c:pt idx="7187">
                  <c:v>-4.8901499999999973E-2</c:v>
                </c:pt>
                <c:pt idx="7188">
                  <c:v>-4.891599999999998E-2</c:v>
                </c:pt>
                <c:pt idx="7189">
                  <c:v>-4.8930499999999967E-2</c:v>
                </c:pt>
                <c:pt idx="7190">
                  <c:v>-4.8940999999999971E-2</c:v>
                </c:pt>
                <c:pt idx="7191">
                  <c:v>-4.8960499999999969E-2</c:v>
                </c:pt>
                <c:pt idx="7192">
                  <c:v>-4.8973999999999976E-2</c:v>
                </c:pt>
                <c:pt idx="7193">
                  <c:v>-4.8993999999999975E-2</c:v>
                </c:pt>
                <c:pt idx="7194">
                  <c:v>-4.9008499999999983E-2</c:v>
                </c:pt>
                <c:pt idx="7195">
                  <c:v>-4.9029499999999976E-2</c:v>
                </c:pt>
                <c:pt idx="7196">
                  <c:v>-4.9050999999999984E-2</c:v>
                </c:pt>
                <c:pt idx="7197">
                  <c:v>-4.9071499999999976E-2</c:v>
                </c:pt>
                <c:pt idx="7198">
                  <c:v>-4.9095499999999979E-2</c:v>
                </c:pt>
                <c:pt idx="7199">
                  <c:v>-4.9118499999999968E-2</c:v>
                </c:pt>
                <c:pt idx="7200">
                  <c:v>-4.9138999999999981E-2</c:v>
                </c:pt>
                <c:pt idx="7201">
                  <c:v>-4.9184499999999971E-2</c:v>
                </c:pt>
                <c:pt idx="7202">
                  <c:v>-4.9209999999999969E-2</c:v>
                </c:pt>
                <c:pt idx="7203">
                  <c:v>-4.9234499999999966E-2</c:v>
                </c:pt>
                <c:pt idx="7204">
                  <c:v>-4.9260999999999965E-2</c:v>
                </c:pt>
                <c:pt idx="7205">
                  <c:v>-4.9285499999999961E-2</c:v>
                </c:pt>
                <c:pt idx="7206">
                  <c:v>-4.9310999999999952E-2</c:v>
                </c:pt>
                <c:pt idx="7207">
                  <c:v>-4.9357499999999964E-2</c:v>
                </c:pt>
                <c:pt idx="7208">
                  <c:v>-4.9382499999999968E-2</c:v>
                </c:pt>
                <c:pt idx="7209">
                  <c:v>-4.9425499999999969E-2</c:v>
                </c:pt>
                <c:pt idx="7210">
                  <c:v>-4.9452499999999969E-2</c:v>
                </c:pt>
                <c:pt idx="7211">
                  <c:v>-4.9489499999999971E-2</c:v>
                </c:pt>
                <c:pt idx="7212">
                  <c:v>-4.9519499999999966E-2</c:v>
                </c:pt>
                <c:pt idx="7213">
                  <c:v>-4.9548499999999961E-2</c:v>
                </c:pt>
                <c:pt idx="7214">
                  <c:v>-4.9577999999999962E-2</c:v>
                </c:pt>
                <c:pt idx="7215">
                  <c:v>-4.9603999999999954E-2</c:v>
                </c:pt>
                <c:pt idx="7216">
                  <c:v>-4.9629999999999966E-2</c:v>
                </c:pt>
                <c:pt idx="7217">
                  <c:v>-4.9655999999999964E-2</c:v>
                </c:pt>
                <c:pt idx="7218">
                  <c:v>-4.9683499999999971E-2</c:v>
                </c:pt>
                <c:pt idx="7219">
                  <c:v>-4.9708999999999968E-2</c:v>
                </c:pt>
                <c:pt idx="7220">
                  <c:v>-4.9738999999999971E-2</c:v>
                </c:pt>
                <c:pt idx="7221">
                  <c:v>-4.9763999999999961E-2</c:v>
                </c:pt>
                <c:pt idx="7222">
                  <c:v>-4.9867999999999968E-2</c:v>
                </c:pt>
                <c:pt idx="7223">
                  <c:v>-4.9969499999999972E-2</c:v>
                </c:pt>
                <c:pt idx="7224">
                  <c:v>-5.0054999999999981E-2</c:v>
                </c:pt>
                <c:pt idx="7225">
                  <c:v>-5.0141999999999978E-2</c:v>
                </c:pt>
                <c:pt idx="7226">
                  <c:v>-5.0229499999999982E-2</c:v>
                </c:pt>
                <c:pt idx="7227">
                  <c:v>-5.0316499999999979E-2</c:v>
                </c:pt>
                <c:pt idx="7228">
                  <c:v>-5.0394999999999975E-2</c:v>
                </c:pt>
                <c:pt idx="7229">
                  <c:v>-5.0481999999999978E-2</c:v>
                </c:pt>
                <c:pt idx="7230">
                  <c:v>-5.0571499999999985E-2</c:v>
                </c:pt>
                <c:pt idx="7231">
                  <c:v>-5.065749999999998E-2</c:v>
                </c:pt>
                <c:pt idx="7232">
                  <c:v>-5.0751499999999963E-2</c:v>
                </c:pt>
                <c:pt idx="7233">
                  <c:v>-5.0842499999999964E-2</c:v>
                </c:pt>
                <c:pt idx="7234">
                  <c:v>-5.0933499999999965E-2</c:v>
                </c:pt>
                <c:pt idx="7235">
                  <c:v>-5.1072999999999952E-2</c:v>
                </c:pt>
                <c:pt idx="7236">
                  <c:v>-5.1162499999999958E-2</c:v>
                </c:pt>
                <c:pt idx="7237">
                  <c:v>-5.1251499999999964E-2</c:v>
                </c:pt>
                <c:pt idx="7238">
                  <c:v>-5.1340499999999956E-2</c:v>
                </c:pt>
                <c:pt idx="7239">
                  <c:v>-5.1431999999999964E-2</c:v>
                </c:pt>
                <c:pt idx="7240">
                  <c:v>-5.1522499999999957E-2</c:v>
                </c:pt>
                <c:pt idx="7241">
                  <c:v>-5.161499999999996E-2</c:v>
                </c:pt>
                <c:pt idx="7242">
                  <c:v>-5.1707499999999955E-2</c:v>
                </c:pt>
                <c:pt idx="7243">
                  <c:v>-5.1801999999999959E-2</c:v>
                </c:pt>
                <c:pt idx="7244">
                  <c:v>-5.1891499999999952E-2</c:v>
                </c:pt>
                <c:pt idx="7245">
                  <c:v>-5.1988499999999958E-2</c:v>
                </c:pt>
                <c:pt idx="7246">
                  <c:v>-5.2086499999999959E-2</c:v>
                </c:pt>
                <c:pt idx="7247">
                  <c:v>-5.2172499999999955E-2</c:v>
                </c:pt>
                <c:pt idx="7248">
                  <c:v>-5.2265999999999958E-2</c:v>
                </c:pt>
                <c:pt idx="7249">
                  <c:v>-5.2359999999999962E-2</c:v>
                </c:pt>
                <c:pt idx="7250">
                  <c:v>-5.2450499999999962E-2</c:v>
                </c:pt>
                <c:pt idx="7251">
                  <c:v>-5.2542499999999964E-2</c:v>
                </c:pt>
                <c:pt idx="7252">
                  <c:v>-5.2636499999999968E-2</c:v>
                </c:pt>
                <c:pt idx="7253">
                  <c:v>-5.272499999999998E-2</c:v>
                </c:pt>
                <c:pt idx="7254">
                  <c:v>-5.2798999999999985E-2</c:v>
                </c:pt>
                <c:pt idx="7255">
                  <c:v>-5.2891999999999981E-2</c:v>
                </c:pt>
                <c:pt idx="7256">
                  <c:v>-5.2987499999999986E-2</c:v>
                </c:pt>
                <c:pt idx="7257">
                  <c:v>-5.3079499999999981E-2</c:v>
                </c:pt>
                <c:pt idx="7258">
                  <c:v>-5.3172999999999984E-2</c:v>
                </c:pt>
                <c:pt idx="7259">
                  <c:v>-5.3248999999999984E-2</c:v>
                </c:pt>
                <c:pt idx="7260">
                  <c:v>-5.3340499999999985E-2</c:v>
                </c:pt>
                <c:pt idx="7261">
                  <c:v>-5.3427499999999989E-2</c:v>
                </c:pt>
                <c:pt idx="7262">
                  <c:v>-5.3515E-2</c:v>
                </c:pt>
                <c:pt idx="7263">
                  <c:v>-5.3600000000000002E-2</c:v>
                </c:pt>
                <c:pt idx="7264">
                  <c:v>-5.3685999999999991E-2</c:v>
                </c:pt>
                <c:pt idx="7265">
                  <c:v>-5.376849999999999E-2</c:v>
                </c:pt>
                <c:pt idx="7266">
                  <c:v>-5.3851499999999997E-2</c:v>
                </c:pt>
                <c:pt idx="7267">
                  <c:v>-5.3931499999999993E-2</c:v>
                </c:pt>
                <c:pt idx="7268">
                  <c:v>-5.4014499999999993E-2</c:v>
                </c:pt>
                <c:pt idx="7269">
                  <c:v>-5.4096999999999999E-2</c:v>
                </c:pt>
                <c:pt idx="7270">
                  <c:v>-5.4174999999999994E-2</c:v>
                </c:pt>
                <c:pt idx="7271">
                  <c:v>-5.4256499999999992E-2</c:v>
                </c:pt>
                <c:pt idx="7272">
                  <c:v>-5.4338999999999998E-2</c:v>
                </c:pt>
                <c:pt idx="7273">
                  <c:v>-5.4422499999999999E-2</c:v>
                </c:pt>
                <c:pt idx="7274">
                  <c:v>-5.450449999999999E-2</c:v>
                </c:pt>
                <c:pt idx="7275">
                  <c:v>-5.4591000000000001E-2</c:v>
                </c:pt>
                <c:pt idx="7276">
                  <c:v>-5.4669499999999996E-2</c:v>
                </c:pt>
                <c:pt idx="7277">
                  <c:v>-5.4749499999999986E-2</c:v>
                </c:pt>
                <c:pt idx="7278">
                  <c:v>-5.4825499999999999E-2</c:v>
                </c:pt>
                <c:pt idx="7279">
                  <c:v>-5.4920499999999997E-2</c:v>
                </c:pt>
                <c:pt idx="7280">
                  <c:v>-5.4998499999999992E-2</c:v>
                </c:pt>
                <c:pt idx="7281">
                  <c:v>-5.5077499999999995E-2</c:v>
                </c:pt>
                <c:pt idx="7282">
                  <c:v>-5.5152E-2</c:v>
                </c:pt>
                <c:pt idx="7283">
                  <c:v>-5.5231000000000002E-2</c:v>
                </c:pt>
                <c:pt idx="7284">
                  <c:v>-5.530800000000001E-2</c:v>
                </c:pt>
                <c:pt idx="7285">
                  <c:v>-5.5387500000000013E-2</c:v>
                </c:pt>
                <c:pt idx="7286">
                  <c:v>-5.5462500000000012E-2</c:v>
                </c:pt>
                <c:pt idx="7287">
                  <c:v>-5.5542000000000008E-2</c:v>
                </c:pt>
                <c:pt idx="7288">
                  <c:v>-5.5621000000000011E-2</c:v>
                </c:pt>
                <c:pt idx="7289">
                  <c:v>-5.5699500000000006E-2</c:v>
                </c:pt>
                <c:pt idx="7290">
                  <c:v>-5.5776000000000006E-2</c:v>
                </c:pt>
                <c:pt idx="7291">
                  <c:v>-5.5817500000000006E-2</c:v>
                </c:pt>
                <c:pt idx="7292">
                  <c:v>-5.5895500000000008E-2</c:v>
                </c:pt>
                <c:pt idx="7293">
                  <c:v>-5.5973500000000002E-2</c:v>
                </c:pt>
                <c:pt idx="7294">
                  <c:v>-5.6052500000000005E-2</c:v>
                </c:pt>
                <c:pt idx="7295">
                  <c:v>-5.6131E-2</c:v>
                </c:pt>
                <c:pt idx="7296">
                  <c:v>-5.6208500000000015E-2</c:v>
                </c:pt>
                <c:pt idx="7297">
                  <c:v>-5.6288000000000012E-2</c:v>
                </c:pt>
                <c:pt idx="7298">
                  <c:v>-5.6368000000000008E-2</c:v>
                </c:pt>
                <c:pt idx="7299">
                  <c:v>-5.6443500000000001E-2</c:v>
                </c:pt>
                <c:pt idx="7300">
                  <c:v>-5.6522499999999996E-2</c:v>
                </c:pt>
                <c:pt idx="7301">
                  <c:v>-5.6598499999999996E-2</c:v>
                </c:pt>
                <c:pt idx="7302">
                  <c:v>-5.6671999999999993E-2</c:v>
                </c:pt>
                <c:pt idx="7303">
                  <c:v>-5.6747499999999992E-2</c:v>
                </c:pt>
                <c:pt idx="7304">
                  <c:v>-5.682149999999999E-2</c:v>
                </c:pt>
                <c:pt idx="7305">
                  <c:v>-5.6898999999999991E-2</c:v>
                </c:pt>
                <c:pt idx="7306">
                  <c:v>-5.6974999999999991E-2</c:v>
                </c:pt>
                <c:pt idx="7307">
                  <c:v>-5.7121999999999985E-2</c:v>
                </c:pt>
                <c:pt idx="7308">
                  <c:v>-5.7191499999999972E-2</c:v>
                </c:pt>
                <c:pt idx="7309">
                  <c:v>-5.7255999999999974E-2</c:v>
                </c:pt>
                <c:pt idx="7310">
                  <c:v>-5.7326499999999975E-2</c:v>
                </c:pt>
                <c:pt idx="7311">
                  <c:v>-5.7396999999999976E-2</c:v>
                </c:pt>
                <c:pt idx="7312">
                  <c:v>-5.746799999999997E-2</c:v>
                </c:pt>
                <c:pt idx="7313">
                  <c:v>-5.7515999999999963E-2</c:v>
                </c:pt>
                <c:pt idx="7314">
                  <c:v>-5.7590999999999955E-2</c:v>
                </c:pt>
                <c:pt idx="7315">
                  <c:v>-5.7662999999999957E-2</c:v>
                </c:pt>
                <c:pt idx="7316">
                  <c:v>-5.7736499999999955E-2</c:v>
                </c:pt>
                <c:pt idx="7317">
                  <c:v>-5.7809499999999951E-2</c:v>
                </c:pt>
                <c:pt idx="7318">
                  <c:v>-5.7884499999999957E-2</c:v>
                </c:pt>
                <c:pt idx="7319">
                  <c:v>-5.7958999999999955E-2</c:v>
                </c:pt>
                <c:pt idx="7320">
                  <c:v>-5.8031499999999958E-2</c:v>
                </c:pt>
                <c:pt idx="7321">
                  <c:v>-5.8107499999999958E-2</c:v>
                </c:pt>
                <c:pt idx="7322">
                  <c:v>-5.8184999999999959E-2</c:v>
                </c:pt>
                <c:pt idx="7323">
                  <c:v>-5.8258999999999957E-2</c:v>
                </c:pt>
                <c:pt idx="7324">
                  <c:v>-5.8339999999999954E-2</c:v>
                </c:pt>
                <c:pt idx="7325">
                  <c:v>-5.8419499999999951E-2</c:v>
                </c:pt>
                <c:pt idx="7326">
                  <c:v>-5.8496499999999951E-2</c:v>
                </c:pt>
                <c:pt idx="7327">
                  <c:v>-5.857749999999997E-2</c:v>
                </c:pt>
                <c:pt idx="7328">
                  <c:v>-5.8650999999999953E-2</c:v>
                </c:pt>
                <c:pt idx="7329">
                  <c:v>-5.8735999999999962E-2</c:v>
                </c:pt>
                <c:pt idx="7330">
                  <c:v>-5.8818499999999947E-2</c:v>
                </c:pt>
                <c:pt idx="7331">
                  <c:v>-5.8913999999999946E-2</c:v>
                </c:pt>
                <c:pt idx="7332">
                  <c:v>-5.8992999999999948E-2</c:v>
                </c:pt>
                <c:pt idx="7333">
                  <c:v>-5.9076499999999948E-2</c:v>
                </c:pt>
                <c:pt idx="7334">
                  <c:v>-5.9158999999999955E-2</c:v>
                </c:pt>
                <c:pt idx="7335">
                  <c:v>-5.923749999999995E-2</c:v>
                </c:pt>
                <c:pt idx="7336">
                  <c:v>-5.9321499999999937E-2</c:v>
                </c:pt>
                <c:pt idx="7337">
                  <c:v>-5.9403499999999949E-2</c:v>
                </c:pt>
                <c:pt idx="7338">
                  <c:v>-5.9484499999999947E-2</c:v>
                </c:pt>
                <c:pt idx="7339">
                  <c:v>-5.9561999999999948E-2</c:v>
                </c:pt>
                <c:pt idx="7340">
                  <c:v>-5.964699999999995E-2</c:v>
                </c:pt>
                <c:pt idx="7341">
                  <c:v>-5.9724999999999959E-2</c:v>
                </c:pt>
                <c:pt idx="7342">
                  <c:v>-5.9806999999999944E-2</c:v>
                </c:pt>
                <c:pt idx="7343">
                  <c:v>-5.9887499999999955E-2</c:v>
                </c:pt>
                <c:pt idx="7344">
                  <c:v>-5.9962499999999946E-2</c:v>
                </c:pt>
                <c:pt idx="7345">
                  <c:v>-6.0037499999999945E-2</c:v>
                </c:pt>
                <c:pt idx="7346">
                  <c:v>-6.0110499999999963E-2</c:v>
                </c:pt>
                <c:pt idx="7347">
                  <c:v>-6.0186499999999962E-2</c:v>
                </c:pt>
                <c:pt idx="7348">
                  <c:v>-6.0262499999999969E-2</c:v>
                </c:pt>
                <c:pt idx="7349">
                  <c:v>-6.0321999999999966E-2</c:v>
                </c:pt>
                <c:pt idx="7350">
                  <c:v>-6.0396999999999972E-2</c:v>
                </c:pt>
                <c:pt idx="7351">
                  <c:v>-6.0470999999999976E-2</c:v>
                </c:pt>
                <c:pt idx="7352">
                  <c:v>-6.0552999999999982E-2</c:v>
                </c:pt>
                <c:pt idx="7353">
                  <c:v>-6.0628499999999981E-2</c:v>
                </c:pt>
                <c:pt idx="7354">
                  <c:v>-6.0706499999999976E-2</c:v>
                </c:pt>
                <c:pt idx="7355">
                  <c:v>-6.0857999999999982E-2</c:v>
                </c:pt>
                <c:pt idx="7356">
                  <c:v>-6.0938499999999972E-2</c:v>
                </c:pt>
                <c:pt idx="7357">
                  <c:v>-6.1013499999999984E-2</c:v>
                </c:pt>
                <c:pt idx="7358">
                  <c:v>-6.1085999999999981E-2</c:v>
                </c:pt>
                <c:pt idx="7359">
                  <c:v>-6.1159499999999992E-2</c:v>
                </c:pt>
                <c:pt idx="7360">
                  <c:v>-6.1249499999999985E-2</c:v>
                </c:pt>
                <c:pt idx="7361">
                  <c:v>-6.1323499999999989E-2</c:v>
                </c:pt>
                <c:pt idx="7362">
                  <c:v>-6.1399999999999996E-2</c:v>
                </c:pt>
                <c:pt idx="7363">
                  <c:v>-6.1472999999999986E-2</c:v>
                </c:pt>
                <c:pt idx="7364">
                  <c:v>-6.1547999999999999E-2</c:v>
                </c:pt>
                <c:pt idx="7365">
                  <c:v>-6.1625500000000007E-2</c:v>
                </c:pt>
                <c:pt idx="7366">
                  <c:v>-6.1705500000000003E-2</c:v>
                </c:pt>
                <c:pt idx="7367">
                  <c:v>-6.1790499999999998E-2</c:v>
                </c:pt>
                <c:pt idx="7368">
                  <c:v>-6.1866000000000004E-2</c:v>
                </c:pt>
                <c:pt idx="7369">
                  <c:v>-6.1937500000000006E-2</c:v>
                </c:pt>
                <c:pt idx="7370">
                  <c:v>-6.2015000000000001E-2</c:v>
                </c:pt>
                <c:pt idx="7371">
                  <c:v>-6.2092000000000001E-2</c:v>
                </c:pt>
                <c:pt idx="7372">
                  <c:v>-6.216E-2</c:v>
                </c:pt>
                <c:pt idx="7373">
                  <c:v>-6.2244500000000001E-2</c:v>
                </c:pt>
                <c:pt idx="7374">
                  <c:v>-6.2324000000000004E-2</c:v>
                </c:pt>
                <c:pt idx="7375">
                  <c:v>-6.2401499999999999E-2</c:v>
                </c:pt>
                <c:pt idx="7376">
                  <c:v>-6.2483999999999991E-2</c:v>
                </c:pt>
                <c:pt idx="7377">
                  <c:v>-6.2571000000000002E-2</c:v>
                </c:pt>
                <c:pt idx="7378">
                  <c:v>-6.2655500000000003E-2</c:v>
                </c:pt>
                <c:pt idx="7379">
                  <c:v>-6.2748000000000012E-2</c:v>
                </c:pt>
                <c:pt idx="7380">
                  <c:v>-6.2823000000000018E-2</c:v>
                </c:pt>
                <c:pt idx="7381">
                  <c:v>-6.2901499999999999E-2</c:v>
                </c:pt>
                <c:pt idx="7382">
                  <c:v>-6.2986500000000001E-2</c:v>
                </c:pt>
                <c:pt idx="7383">
                  <c:v>-6.3061500000000006E-2</c:v>
                </c:pt>
                <c:pt idx="7384">
                  <c:v>-6.3140500000000002E-2</c:v>
                </c:pt>
                <c:pt idx="7385">
                  <c:v>-6.3214499999999993E-2</c:v>
                </c:pt>
                <c:pt idx="7386">
                  <c:v>-6.3285999999999995E-2</c:v>
                </c:pt>
                <c:pt idx="7387">
                  <c:v>-6.3357500000000011E-2</c:v>
                </c:pt>
                <c:pt idx="7388">
                  <c:v>-6.3430500000000001E-2</c:v>
                </c:pt>
                <c:pt idx="7389">
                  <c:v>-6.3507000000000008E-2</c:v>
                </c:pt>
                <c:pt idx="7390">
                  <c:v>-6.3586500000000004E-2</c:v>
                </c:pt>
                <c:pt idx="7391">
                  <c:v>-6.3661000000000009E-2</c:v>
                </c:pt>
                <c:pt idx="7392">
                  <c:v>-6.3733499999999998E-2</c:v>
                </c:pt>
                <c:pt idx="7393">
                  <c:v>-6.3804000000000013E-2</c:v>
                </c:pt>
                <c:pt idx="7394">
                  <c:v>-6.3875000000000015E-2</c:v>
                </c:pt>
                <c:pt idx="7395">
                  <c:v>-6.393950000000001E-2</c:v>
                </c:pt>
                <c:pt idx="7396">
                  <c:v>-6.4006000000000007E-2</c:v>
                </c:pt>
                <c:pt idx="7397">
                  <c:v>-6.4070500000000002E-2</c:v>
                </c:pt>
                <c:pt idx="7398">
                  <c:v>-6.4130500000000007E-2</c:v>
                </c:pt>
                <c:pt idx="7399">
                  <c:v>-6.4194000000000029E-2</c:v>
                </c:pt>
                <c:pt idx="7400">
                  <c:v>-6.425850000000001E-2</c:v>
                </c:pt>
                <c:pt idx="7401">
                  <c:v>-6.4331500000000014E-2</c:v>
                </c:pt>
                <c:pt idx="7402">
                  <c:v>-6.4399999999999999E-2</c:v>
                </c:pt>
                <c:pt idx="7403">
                  <c:v>-6.4474000000000004E-2</c:v>
                </c:pt>
                <c:pt idx="7404">
                  <c:v>-6.4539000000000013E-2</c:v>
                </c:pt>
                <c:pt idx="7405">
                  <c:v>-6.4606000000000011E-2</c:v>
                </c:pt>
                <c:pt idx="7406">
                  <c:v>-6.4676000000000025E-2</c:v>
                </c:pt>
                <c:pt idx="7407">
                  <c:v>-6.4724000000000018E-2</c:v>
                </c:pt>
                <c:pt idx="7408">
                  <c:v>-6.4807500000000018E-2</c:v>
                </c:pt>
                <c:pt idx="7409">
                  <c:v>-6.4860500000000029E-2</c:v>
                </c:pt>
                <c:pt idx="7410">
                  <c:v>-6.4925500000000025E-2</c:v>
                </c:pt>
                <c:pt idx="7411">
                  <c:v>-6.4994000000000024E-2</c:v>
                </c:pt>
                <c:pt idx="7412">
                  <c:v>-6.5062500000000009E-2</c:v>
                </c:pt>
                <c:pt idx="7413">
                  <c:v>-6.5133500000000011E-2</c:v>
                </c:pt>
                <c:pt idx="7414">
                  <c:v>-6.5203000000000011E-2</c:v>
                </c:pt>
                <c:pt idx="7415">
                  <c:v>-6.5278500000000031E-2</c:v>
                </c:pt>
                <c:pt idx="7416">
                  <c:v>-6.5358000000000027E-2</c:v>
                </c:pt>
                <c:pt idx="7417">
                  <c:v>-6.5426500000000026E-2</c:v>
                </c:pt>
                <c:pt idx="7418">
                  <c:v>-6.5495000000000025E-2</c:v>
                </c:pt>
                <c:pt idx="7419">
                  <c:v>-6.5563000000000024E-2</c:v>
                </c:pt>
                <c:pt idx="7420">
                  <c:v>-6.5623500000000015E-2</c:v>
                </c:pt>
                <c:pt idx="7421">
                  <c:v>-6.5685500000000022E-2</c:v>
                </c:pt>
                <c:pt idx="7422">
                  <c:v>-6.5685500000000022E-2</c:v>
                </c:pt>
                <c:pt idx="7423">
                  <c:v>-6.5674500000000025E-2</c:v>
                </c:pt>
                <c:pt idx="7424">
                  <c:v>-6.5681500000000018E-2</c:v>
                </c:pt>
                <c:pt idx="7425">
                  <c:v>-6.5688500000000025E-2</c:v>
                </c:pt>
                <c:pt idx="7426">
                  <c:v>-6.5693000000000015E-2</c:v>
                </c:pt>
                <c:pt idx="7427">
                  <c:v>-6.5699000000000021E-2</c:v>
                </c:pt>
                <c:pt idx="7428">
                  <c:v>-6.5710000000000018E-2</c:v>
                </c:pt>
                <c:pt idx="7429">
                  <c:v>-6.5695500000000004E-2</c:v>
                </c:pt>
                <c:pt idx="7430">
                  <c:v>-6.5695000000000017E-2</c:v>
                </c:pt>
                <c:pt idx="7431">
                  <c:v>-6.5693000000000001E-2</c:v>
                </c:pt>
                <c:pt idx="7432">
                  <c:v>-6.5685999999999994E-2</c:v>
                </c:pt>
                <c:pt idx="7433">
                  <c:v>-6.5679000000000001E-2</c:v>
                </c:pt>
                <c:pt idx="7434">
                  <c:v>-6.5673499999999996E-2</c:v>
                </c:pt>
                <c:pt idx="7435">
                  <c:v>-6.5616999999999995E-2</c:v>
                </c:pt>
                <c:pt idx="7436">
                  <c:v>-6.5616999999999995E-2</c:v>
                </c:pt>
                <c:pt idx="7437">
                  <c:v>-6.5616999999999995E-2</c:v>
                </c:pt>
                <c:pt idx="7438">
                  <c:v>-6.5616999999999981E-2</c:v>
                </c:pt>
                <c:pt idx="7439">
                  <c:v>-6.561649999999998E-2</c:v>
                </c:pt>
                <c:pt idx="7440">
                  <c:v>-6.5615499999999979E-2</c:v>
                </c:pt>
                <c:pt idx="7441">
                  <c:v>-6.5612499999999976E-2</c:v>
                </c:pt>
                <c:pt idx="7442">
                  <c:v>-6.5608499999999972E-2</c:v>
                </c:pt>
                <c:pt idx="7443">
                  <c:v>-6.5603499999999967E-2</c:v>
                </c:pt>
                <c:pt idx="7444">
                  <c:v>-6.5598499999999976E-2</c:v>
                </c:pt>
                <c:pt idx="7445">
                  <c:v>-6.5589999999999982E-2</c:v>
                </c:pt>
                <c:pt idx="7446">
                  <c:v>-6.5582499999999974E-2</c:v>
                </c:pt>
                <c:pt idx="7447">
                  <c:v>-6.5595499999999973E-2</c:v>
                </c:pt>
                <c:pt idx="7448">
                  <c:v>-6.5598499999999976E-2</c:v>
                </c:pt>
                <c:pt idx="7449">
                  <c:v>-6.5598999999999977E-2</c:v>
                </c:pt>
                <c:pt idx="7450">
                  <c:v>-6.5598999999999977E-2</c:v>
                </c:pt>
                <c:pt idx="7451">
                  <c:v>-6.5600999999999979E-2</c:v>
                </c:pt>
                <c:pt idx="7452">
                  <c:v>-6.5598499999999976E-2</c:v>
                </c:pt>
                <c:pt idx="7453">
                  <c:v>-6.560199999999998E-2</c:v>
                </c:pt>
                <c:pt idx="7454">
                  <c:v>-6.5605499999999983E-2</c:v>
                </c:pt>
                <c:pt idx="7455">
                  <c:v>-6.5608499999999986E-2</c:v>
                </c:pt>
                <c:pt idx="7456">
                  <c:v>-6.5603499999999981E-2</c:v>
                </c:pt>
                <c:pt idx="7457">
                  <c:v>-6.560199999999998E-2</c:v>
                </c:pt>
                <c:pt idx="7458">
                  <c:v>-6.5599499999999963E-2</c:v>
                </c:pt>
                <c:pt idx="7459">
                  <c:v>-6.5615499999999966E-2</c:v>
                </c:pt>
                <c:pt idx="7460">
                  <c:v>-6.5614499999999965E-2</c:v>
                </c:pt>
                <c:pt idx="7461">
                  <c:v>-6.5617499999999968E-2</c:v>
                </c:pt>
                <c:pt idx="7462">
                  <c:v>-6.5614499999999978E-2</c:v>
                </c:pt>
                <c:pt idx="7463">
                  <c:v>-6.5619499999999983E-2</c:v>
                </c:pt>
                <c:pt idx="7464">
                  <c:v>-6.5623499999999974E-2</c:v>
                </c:pt>
                <c:pt idx="7465">
                  <c:v>-6.5626499999999977E-2</c:v>
                </c:pt>
                <c:pt idx="7466">
                  <c:v>-6.5632499999999969E-2</c:v>
                </c:pt>
                <c:pt idx="7467">
                  <c:v>-6.5634499999999985E-2</c:v>
                </c:pt>
                <c:pt idx="7468">
                  <c:v>-6.5634999999999971E-2</c:v>
                </c:pt>
                <c:pt idx="7469">
                  <c:v>-6.5633499999999984E-2</c:v>
                </c:pt>
                <c:pt idx="7470">
                  <c:v>-6.5636999999999973E-2</c:v>
                </c:pt>
                <c:pt idx="7471">
                  <c:v>-6.563399999999997E-2</c:v>
                </c:pt>
                <c:pt idx="7472">
                  <c:v>-6.5632499999999969E-2</c:v>
                </c:pt>
                <c:pt idx="7473">
                  <c:v>-6.5632499999999955E-2</c:v>
                </c:pt>
                <c:pt idx="7474">
                  <c:v>-6.5633499999999956E-2</c:v>
                </c:pt>
                <c:pt idx="7475">
                  <c:v>-6.5697999999999951E-2</c:v>
                </c:pt>
                <c:pt idx="7476">
                  <c:v>-6.5699499999999952E-2</c:v>
                </c:pt>
                <c:pt idx="7477">
                  <c:v>-6.5693499999999946E-2</c:v>
                </c:pt>
                <c:pt idx="7478">
                  <c:v>-6.5690499999999957E-2</c:v>
                </c:pt>
                <c:pt idx="7479">
                  <c:v>-6.5668499999999963E-2</c:v>
                </c:pt>
                <c:pt idx="7480">
                  <c:v>-6.5663499999999958E-2</c:v>
                </c:pt>
                <c:pt idx="7481">
                  <c:v>-6.5660999999999969E-2</c:v>
                </c:pt>
                <c:pt idx="7482">
                  <c:v>-6.5659499999999968E-2</c:v>
                </c:pt>
                <c:pt idx="7483">
                  <c:v>-6.5657999999999966E-2</c:v>
                </c:pt>
                <c:pt idx="7484">
                  <c:v>-6.5654999999999963E-2</c:v>
                </c:pt>
                <c:pt idx="7485">
                  <c:v>-6.5653499999999948E-2</c:v>
                </c:pt>
                <c:pt idx="7486">
                  <c:v>-6.565549999999995E-2</c:v>
                </c:pt>
                <c:pt idx="7487">
                  <c:v>-6.5653499999999962E-2</c:v>
                </c:pt>
                <c:pt idx="7488">
                  <c:v>-6.565149999999996E-2</c:v>
                </c:pt>
                <c:pt idx="7489">
                  <c:v>-6.5649999999999958E-2</c:v>
                </c:pt>
                <c:pt idx="7490">
                  <c:v>-6.5645499999999968E-2</c:v>
                </c:pt>
                <c:pt idx="7491">
                  <c:v>-6.567949999999996E-2</c:v>
                </c:pt>
                <c:pt idx="7492">
                  <c:v>-6.5677499999999958E-2</c:v>
                </c:pt>
                <c:pt idx="7493">
                  <c:v>-6.5674999999999956E-2</c:v>
                </c:pt>
                <c:pt idx="7494">
                  <c:v>-6.5671999999999967E-2</c:v>
                </c:pt>
                <c:pt idx="7495">
                  <c:v>-6.5669499999999964E-2</c:v>
                </c:pt>
                <c:pt idx="7496">
                  <c:v>-6.5670499999999951E-2</c:v>
                </c:pt>
                <c:pt idx="7497">
                  <c:v>-6.5672999999999954E-2</c:v>
                </c:pt>
                <c:pt idx="7498">
                  <c:v>-6.5674499999999969E-2</c:v>
                </c:pt>
                <c:pt idx="7499">
                  <c:v>-6.567899999999996E-2</c:v>
                </c:pt>
                <c:pt idx="7500">
                  <c:v>-6.5679499999999946E-2</c:v>
                </c:pt>
                <c:pt idx="7501">
                  <c:v>-6.5679999999999947E-2</c:v>
                </c:pt>
                <c:pt idx="7502">
                  <c:v>-6.5683999999999951E-2</c:v>
                </c:pt>
                <c:pt idx="7503">
                  <c:v>-6.5689999999999943E-2</c:v>
                </c:pt>
                <c:pt idx="7504">
                  <c:v>-6.5694999999999948E-2</c:v>
                </c:pt>
                <c:pt idx="7505">
                  <c:v>-6.5696499999999949E-2</c:v>
                </c:pt>
                <c:pt idx="7506">
                  <c:v>-6.5700999999999954E-2</c:v>
                </c:pt>
                <c:pt idx="7507">
                  <c:v>-6.5630499999999953E-2</c:v>
                </c:pt>
                <c:pt idx="7508">
                  <c:v>-6.5658999999999954E-2</c:v>
                </c:pt>
                <c:pt idx="7509">
                  <c:v>-6.5674499999999941E-2</c:v>
                </c:pt>
                <c:pt idx="7510">
                  <c:v>-6.568349999999995E-2</c:v>
                </c:pt>
                <c:pt idx="7511">
                  <c:v>-6.5679999999999947E-2</c:v>
                </c:pt>
                <c:pt idx="7512">
                  <c:v>-6.5686499999999939E-2</c:v>
                </c:pt>
                <c:pt idx="7513">
                  <c:v>-6.5714999999999954E-2</c:v>
                </c:pt>
                <c:pt idx="7514">
                  <c:v>-6.5714499999999967E-2</c:v>
                </c:pt>
                <c:pt idx="7515">
                  <c:v>-6.5719499999999959E-2</c:v>
                </c:pt>
                <c:pt idx="7516">
                  <c:v>-6.5724999999999964E-2</c:v>
                </c:pt>
                <c:pt idx="7517">
                  <c:v>-6.5729999999999969E-2</c:v>
                </c:pt>
                <c:pt idx="7518">
                  <c:v>-6.5732499999999958E-2</c:v>
                </c:pt>
                <c:pt idx="7519">
                  <c:v>-6.5738499999999964E-2</c:v>
                </c:pt>
                <c:pt idx="7520">
                  <c:v>-6.5747999999999973E-2</c:v>
                </c:pt>
                <c:pt idx="7521">
                  <c:v>-6.5748499999999974E-2</c:v>
                </c:pt>
                <c:pt idx="7522">
                  <c:v>-6.5747499999999959E-2</c:v>
                </c:pt>
                <c:pt idx="7523">
                  <c:v>-6.5747499999999959E-2</c:v>
                </c:pt>
                <c:pt idx="7524">
                  <c:v>-6.5743499999999969E-2</c:v>
                </c:pt>
                <c:pt idx="7525">
                  <c:v>-6.5737499999999963E-2</c:v>
                </c:pt>
                <c:pt idx="7526">
                  <c:v>-6.5732999999999958E-2</c:v>
                </c:pt>
                <c:pt idx="7527">
                  <c:v>-6.5726999999999952E-2</c:v>
                </c:pt>
                <c:pt idx="7528">
                  <c:v>-6.5725999999999965E-2</c:v>
                </c:pt>
                <c:pt idx="7529">
                  <c:v>-6.5719499999999959E-2</c:v>
                </c:pt>
                <c:pt idx="7530">
                  <c:v>-6.5714499999999954E-2</c:v>
                </c:pt>
                <c:pt idx="7531">
                  <c:v>-6.5698499999999951E-2</c:v>
                </c:pt>
                <c:pt idx="7532">
                  <c:v>-6.5703499999999956E-2</c:v>
                </c:pt>
                <c:pt idx="7533">
                  <c:v>-6.5704499999999957E-2</c:v>
                </c:pt>
                <c:pt idx="7534">
                  <c:v>-6.5705499999999958E-2</c:v>
                </c:pt>
                <c:pt idx="7535">
                  <c:v>-6.5708999999999962E-2</c:v>
                </c:pt>
                <c:pt idx="7536">
                  <c:v>-6.5708499999999961E-2</c:v>
                </c:pt>
                <c:pt idx="7537">
                  <c:v>-6.5695499999999962E-2</c:v>
                </c:pt>
                <c:pt idx="7538">
                  <c:v>-6.569349999999996E-2</c:v>
                </c:pt>
                <c:pt idx="7539">
                  <c:v>-6.569349999999996E-2</c:v>
                </c:pt>
                <c:pt idx="7540">
                  <c:v>-6.5688999999999956E-2</c:v>
                </c:pt>
                <c:pt idx="7541">
                  <c:v>-6.568299999999995E-2</c:v>
                </c:pt>
                <c:pt idx="7542">
                  <c:v>-6.5680999999999962E-2</c:v>
                </c:pt>
                <c:pt idx="7543">
                  <c:v>-6.5680499999999947E-2</c:v>
                </c:pt>
                <c:pt idx="7544">
                  <c:v>-6.5689999999999971E-2</c:v>
                </c:pt>
                <c:pt idx="7545">
                  <c:v>-6.5694499999999961E-2</c:v>
                </c:pt>
                <c:pt idx="7546">
                  <c:v>-6.5701999999999955E-2</c:v>
                </c:pt>
                <c:pt idx="7547">
                  <c:v>-6.5705999999999959E-2</c:v>
                </c:pt>
                <c:pt idx="7548">
                  <c:v>-6.5706499999999959E-2</c:v>
                </c:pt>
                <c:pt idx="7549">
                  <c:v>-6.5718999999999958E-2</c:v>
                </c:pt>
                <c:pt idx="7550">
                  <c:v>-6.571699999999997E-2</c:v>
                </c:pt>
                <c:pt idx="7551">
                  <c:v>-6.5719499999999972E-2</c:v>
                </c:pt>
                <c:pt idx="7552">
                  <c:v>-6.571699999999997E-2</c:v>
                </c:pt>
                <c:pt idx="7553">
                  <c:v>-6.5713499999999966E-2</c:v>
                </c:pt>
                <c:pt idx="7554">
                  <c:v>-6.5707999999999961E-2</c:v>
                </c:pt>
                <c:pt idx="7555">
                  <c:v>-6.5627999999999978E-2</c:v>
                </c:pt>
                <c:pt idx="7556">
                  <c:v>-6.5622499999999973E-2</c:v>
                </c:pt>
                <c:pt idx="7557">
                  <c:v>-6.562399999999996E-2</c:v>
                </c:pt>
                <c:pt idx="7558">
                  <c:v>-6.5628499999999979E-2</c:v>
                </c:pt>
                <c:pt idx="7559">
                  <c:v>-6.5632499999999969E-2</c:v>
                </c:pt>
                <c:pt idx="7560">
                  <c:v>-6.562399999999996E-2</c:v>
                </c:pt>
                <c:pt idx="7561">
                  <c:v>-6.5624999999999975E-2</c:v>
                </c:pt>
                <c:pt idx="7562">
                  <c:v>-6.5626999999999963E-2</c:v>
                </c:pt>
                <c:pt idx="7563">
                  <c:v>-6.5628999999999965E-2</c:v>
                </c:pt>
                <c:pt idx="7564">
                  <c:v>-6.5630499999999967E-2</c:v>
                </c:pt>
                <c:pt idx="7565">
                  <c:v>-6.5629999999999966E-2</c:v>
                </c:pt>
                <c:pt idx="7566">
                  <c:v>-6.5628499999999965E-2</c:v>
                </c:pt>
                <c:pt idx="7567">
                  <c:v>-6.5621999999999958E-2</c:v>
                </c:pt>
                <c:pt idx="7568">
                  <c:v>-6.5628499999999979E-2</c:v>
                </c:pt>
                <c:pt idx="7569">
                  <c:v>-6.5635999999999972E-2</c:v>
                </c:pt>
                <c:pt idx="7570">
                  <c:v>-6.5638499999999975E-2</c:v>
                </c:pt>
                <c:pt idx="7571">
                  <c:v>-6.5641999999999964E-2</c:v>
                </c:pt>
                <c:pt idx="7572">
                  <c:v>-6.564799999999997E-2</c:v>
                </c:pt>
                <c:pt idx="7573">
                  <c:v>-6.5648999999999971E-2</c:v>
                </c:pt>
                <c:pt idx="7574">
                  <c:v>-6.5649499999999972E-2</c:v>
                </c:pt>
                <c:pt idx="7575">
                  <c:v>-6.5666999999999962E-2</c:v>
                </c:pt>
                <c:pt idx="7576">
                  <c:v>-6.5669499999999978E-2</c:v>
                </c:pt>
                <c:pt idx="7577">
                  <c:v>-6.5669999999999978E-2</c:v>
                </c:pt>
                <c:pt idx="7578">
                  <c:v>-6.5669499999999978E-2</c:v>
                </c:pt>
                <c:pt idx="7579">
                  <c:v>-6.5663999999999972E-2</c:v>
                </c:pt>
                <c:pt idx="7580">
                  <c:v>-6.5668499999999977E-2</c:v>
                </c:pt>
                <c:pt idx="7581">
                  <c:v>-6.5674999999999983E-2</c:v>
                </c:pt>
                <c:pt idx="7582">
                  <c:v>-6.567549999999997E-2</c:v>
                </c:pt>
                <c:pt idx="7583">
                  <c:v>-6.5637999999999974E-2</c:v>
                </c:pt>
                <c:pt idx="7584">
                  <c:v>-6.564399999999998E-2</c:v>
                </c:pt>
                <c:pt idx="7585">
                  <c:v>-6.5653499999999976E-2</c:v>
                </c:pt>
                <c:pt idx="7586">
                  <c:v>-6.566199999999997E-2</c:v>
                </c:pt>
                <c:pt idx="7587">
                  <c:v>-6.5668499999999977E-2</c:v>
                </c:pt>
                <c:pt idx="7588">
                  <c:v>-6.5672999999999981E-2</c:v>
                </c:pt>
                <c:pt idx="7589">
                  <c:v>-6.5675499999999984E-2</c:v>
                </c:pt>
                <c:pt idx="7590">
                  <c:v>-6.5678999999999987E-2</c:v>
                </c:pt>
                <c:pt idx="7591">
                  <c:v>-6.564799999999997E-2</c:v>
                </c:pt>
                <c:pt idx="7592">
                  <c:v>-6.5653499999999976E-2</c:v>
                </c:pt>
                <c:pt idx="7593">
                  <c:v>-6.5663999999999972E-2</c:v>
                </c:pt>
                <c:pt idx="7594">
                  <c:v>-6.5675499999999956E-2</c:v>
                </c:pt>
                <c:pt idx="7595">
                  <c:v>-6.5695999999999963E-2</c:v>
                </c:pt>
                <c:pt idx="7596">
                  <c:v>-6.5703499999999956E-2</c:v>
                </c:pt>
                <c:pt idx="7597">
                  <c:v>-6.5713999999999967E-2</c:v>
                </c:pt>
                <c:pt idx="7598">
                  <c:v>-6.5725999999999965E-2</c:v>
                </c:pt>
                <c:pt idx="7599">
                  <c:v>-6.5732999999999958E-2</c:v>
                </c:pt>
                <c:pt idx="7600">
                  <c:v>-6.5742499999999968E-2</c:v>
                </c:pt>
                <c:pt idx="7601">
                  <c:v>-6.5739999999999979E-2</c:v>
                </c:pt>
                <c:pt idx="7602">
                  <c:v>-6.574099999999998E-2</c:v>
                </c:pt>
                <c:pt idx="7603">
                  <c:v>-6.573749999999999E-2</c:v>
                </c:pt>
                <c:pt idx="7604">
                  <c:v>-6.5737999999999977E-2</c:v>
                </c:pt>
                <c:pt idx="7605">
                  <c:v>-6.573749999999999E-2</c:v>
                </c:pt>
                <c:pt idx="7606">
                  <c:v>-6.5734999999999988E-2</c:v>
                </c:pt>
                <c:pt idx="7607">
                  <c:v>-6.5733499999999973E-2</c:v>
                </c:pt>
                <c:pt idx="7608">
                  <c:v>-6.5721999999999975E-2</c:v>
                </c:pt>
                <c:pt idx="7609">
                  <c:v>-6.5725499999999992E-2</c:v>
                </c:pt>
                <c:pt idx="7610">
                  <c:v>-6.5728499999999981E-2</c:v>
                </c:pt>
                <c:pt idx="7611">
                  <c:v>-6.5728999999999982E-2</c:v>
                </c:pt>
                <c:pt idx="7612">
                  <c:v>-6.5731499999999998E-2</c:v>
                </c:pt>
                <c:pt idx="7613">
                  <c:v>-6.5734499999999987E-2</c:v>
                </c:pt>
                <c:pt idx="7614">
                  <c:v>-6.5728999999999982E-2</c:v>
                </c:pt>
                <c:pt idx="7615">
                  <c:v>-6.5730499999999983E-2</c:v>
                </c:pt>
                <c:pt idx="7616">
                  <c:v>-6.5728999999999982E-2</c:v>
                </c:pt>
                <c:pt idx="7617">
                  <c:v>-6.5749999999999989E-2</c:v>
                </c:pt>
                <c:pt idx="7618">
                  <c:v>-6.5761499999999987E-2</c:v>
                </c:pt>
                <c:pt idx="7619">
                  <c:v>-6.5847500000000003E-2</c:v>
                </c:pt>
                <c:pt idx="7620">
                  <c:v>-6.5860500000000002E-2</c:v>
                </c:pt>
                <c:pt idx="7621">
                  <c:v>-6.5880000000000008E-2</c:v>
                </c:pt>
                <c:pt idx="7622">
                  <c:v>-6.5894500000000009E-2</c:v>
                </c:pt>
                <c:pt idx="7623">
                  <c:v>-6.5912499999999999E-2</c:v>
                </c:pt>
                <c:pt idx="7624">
                  <c:v>-6.592350000000001E-2</c:v>
                </c:pt>
                <c:pt idx="7625">
                  <c:v>-6.5932500000000005E-2</c:v>
                </c:pt>
                <c:pt idx="7626">
                  <c:v>-6.5946999999999992E-2</c:v>
                </c:pt>
                <c:pt idx="7627">
                  <c:v>-6.5959000000000004E-2</c:v>
                </c:pt>
                <c:pt idx="7628">
                  <c:v>-6.598649999999999E-2</c:v>
                </c:pt>
                <c:pt idx="7629">
                  <c:v>-6.6021999999999983E-2</c:v>
                </c:pt>
                <c:pt idx="7630">
                  <c:v>-6.6034999999999983E-2</c:v>
                </c:pt>
                <c:pt idx="7631">
                  <c:v>-6.6134999999999999E-2</c:v>
                </c:pt>
                <c:pt idx="7632">
                  <c:v>-6.6156499999999993E-2</c:v>
                </c:pt>
                <c:pt idx="7633">
                  <c:v>-6.6179999999999989E-2</c:v>
                </c:pt>
                <c:pt idx="7634">
                  <c:v>-6.6200999999999996E-2</c:v>
                </c:pt>
                <c:pt idx="7635">
                  <c:v>-6.6224000000000005E-2</c:v>
                </c:pt>
                <c:pt idx="7636">
                  <c:v>-6.6238999999999992E-2</c:v>
                </c:pt>
                <c:pt idx="7637">
                  <c:v>-6.6261499999999987E-2</c:v>
                </c:pt>
                <c:pt idx="7638">
                  <c:v>-6.6280999999999979E-2</c:v>
                </c:pt>
                <c:pt idx="7639">
                  <c:v>-6.6296999999999981E-2</c:v>
                </c:pt>
                <c:pt idx="7640">
                  <c:v>-6.6314999999999985E-2</c:v>
                </c:pt>
                <c:pt idx="7641">
                  <c:v>-6.6333999999999976E-2</c:v>
                </c:pt>
                <c:pt idx="7642">
                  <c:v>-6.6348499999999977E-2</c:v>
                </c:pt>
                <c:pt idx="7643">
                  <c:v>-6.6365499999999994E-2</c:v>
                </c:pt>
                <c:pt idx="7644">
                  <c:v>-6.6377499999999992E-2</c:v>
                </c:pt>
                <c:pt idx="7645">
                  <c:v>-6.6390499999999991E-2</c:v>
                </c:pt>
                <c:pt idx="7646">
                  <c:v>-6.6402499999999989E-2</c:v>
                </c:pt>
                <c:pt idx="7647">
                  <c:v>-6.6404999999999992E-2</c:v>
                </c:pt>
                <c:pt idx="7648">
                  <c:v>-6.6408499999999995E-2</c:v>
                </c:pt>
                <c:pt idx="7649">
                  <c:v>-6.641699999999999E-2</c:v>
                </c:pt>
                <c:pt idx="7650">
                  <c:v>-6.6429499999999989E-2</c:v>
                </c:pt>
                <c:pt idx="7651">
                  <c:v>-6.6436999999999996E-2</c:v>
                </c:pt>
                <c:pt idx="7652">
                  <c:v>-6.6448999999999994E-2</c:v>
                </c:pt>
                <c:pt idx="7653">
                  <c:v>-6.6459999999999991E-2</c:v>
                </c:pt>
                <c:pt idx="7654">
                  <c:v>-6.6469499999999987E-2</c:v>
                </c:pt>
                <c:pt idx="7655">
                  <c:v>-6.6477000000000008E-2</c:v>
                </c:pt>
                <c:pt idx="7656">
                  <c:v>-6.6487500000000005E-2</c:v>
                </c:pt>
                <c:pt idx="7657">
                  <c:v>-6.6497500000000001E-2</c:v>
                </c:pt>
                <c:pt idx="7658">
                  <c:v>-6.651E-2</c:v>
                </c:pt>
                <c:pt idx="7659">
                  <c:v>-6.6519999999999996E-2</c:v>
                </c:pt>
                <c:pt idx="7660">
                  <c:v>-6.6528500000000004E-2</c:v>
                </c:pt>
                <c:pt idx="7661">
                  <c:v>-6.6537500000000013E-2</c:v>
                </c:pt>
                <c:pt idx="7662">
                  <c:v>-6.6553000000000015E-2</c:v>
                </c:pt>
                <c:pt idx="7663">
                  <c:v>-6.6563000000000011E-2</c:v>
                </c:pt>
                <c:pt idx="7664">
                  <c:v>-6.6574000000000022E-2</c:v>
                </c:pt>
                <c:pt idx="7665">
                  <c:v>-6.6587500000000008E-2</c:v>
                </c:pt>
                <c:pt idx="7666">
                  <c:v>-6.6597500000000004E-2</c:v>
                </c:pt>
                <c:pt idx="7667">
                  <c:v>-6.6614500000000007E-2</c:v>
                </c:pt>
                <c:pt idx="7668">
                  <c:v>-6.6641000000000006E-2</c:v>
                </c:pt>
                <c:pt idx="7669">
                  <c:v>-6.6657000000000008E-2</c:v>
                </c:pt>
                <c:pt idx="7670">
                  <c:v>-6.6673500000000011E-2</c:v>
                </c:pt>
                <c:pt idx="7671">
                  <c:v>-6.6690500000000028E-2</c:v>
                </c:pt>
                <c:pt idx="7672">
                  <c:v>-6.6703000000000012E-2</c:v>
                </c:pt>
                <c:pt idx="7673">
                  <c:v>-6.6718000000000013E-2</c:v>
                </c:pt>
                <c:pt idx="7674">
                  <c:v>-6.6733500000000001E-2</c:v>
                </c:pt>
                <c:pt idx="7675">
                  <c:v>-6.668650000000001E-2</c:v>
                </c:pt>
                <c:pt idx="7676">
                  <c:v>-6.6703000000000012E-2</c:v>
                </c:pt>
                <c:pt idx="7677">
                  <c:v>-6.6729500000000011E-2</c:v>
                </c:pt>
                <c:pt idx="7678">
                  <c:v>-6.6753999999999994E-2</c:v>
                </c:pt>
                <c:pt idx="7679">
                  <c:v>-6.6774500000000001E-2</c:v>
                </c:pt>
                <c:pt idx="7680">
                  <c:v>-6.6796499999999995E-2</c:v>
                </c:pt>
                <c:pt idx="7681">
                  <c:v>-6.6813999999999998E-2</c:v>
                </c:pt>
                <c:pt idx="7682">
                  <c:v>-6.6835999999999993E-2</c:v>
                </c:pt>
                <c:pt idx="7683">
                  <c:v>-6.6852499999999995E-2</c:v>
                </c:pt>
                <c:pt idx="7684">
                  <c:v>-6.6873500000000016E-2</c:v>
                </c:pt>
                <c:pt idx="7685">
                  <c:v>-6.689150000000002E-2</c:v>
                </c:pt>
                <c:pt idx="7686">
                  <c:v>-6.6911500000000013E-2</c:v>
                </c:pt>
                <c:pt idx="7687">
                  <c:v>-6.6930000000000017E-2</c:v>
                </c:pt>
                <c:pt idx="7688">
                  <c:v>-6.6947500000000021E-2</c:v>
                </c:pt>
                <c:pt idx="7689">
                  <c:v>-6.6967500000000013E-2</c:v>
                </c:pt>
                <c:pt idx="7690">
                  <c:v>-6.6989500000000007E-2</c:v>
                </c:pt>
                <c:pt idx="7691">
                  <c:v>-6.7013000000000003E-2</c:v>
                </c:pt>
                <c:pt idx="7692">
                  <c:v>-6.7036499999999999E-2</c:v>
                </c:pt>
                <c:pt idx="7693">
                  <c:v>-6.7057000000000005E-2</c:v>
                </c:pt>
                <c:pt idx="7694">
                  <c:v>-6.7075999999999997E-2</c:v>
                </c:pt>
                <c:pt idx="7695">
                  <c:v>-6.7095500000000002E-2</c:v>
                </c:pt>
                <c:pt idx="7696">
                  <c:v>-6.7112499999999992E-2</c:v>
                </c:pt>
                <c:pt idx="7697">
                  <c:v>-6.7117999999999997E-2</c:v>
                </c:pt>
                <c:pt idx="7698">
                  <c:v>-6.7132999999999998E-2</c:v>
                </c:pt>
                <c:pt idx="7699">
                  <c:v>-6.7145499999999997E-2</c:v>
                </c:pt>
                <c:pt idx="7700">
                  <c:v>-6.7162499999999986E-2</c:v>
                </c:pt>
                <c:pt idx="7701">
                  <c:v>-6.7176499999999986E-2</c:v>
                </c:pt>
                <c:pt idx="7702">
                  <c:v>-6.7189499999999999E-2</c:v>
                </c:pt>
                <c:pt idx="7703">
                  <c:v>-6.7203499999999999E-2</c:v>
                </c:pt>
                <c:pt idx="7704">
                  <c:v>-6.7220500000000002E-2</c:v>
                </c:pt>
                <c:pt idx="7705">
                  <c:v>-6.7233500000000002E-2</c:v>
                </c:pt>
                <c:pt idx="7706">
                  <c:v>-6.7241499999999996E-2</c:v>
                </c:pt>
                <c:pt idx="7707">
                  <c:v>-6.7254499999999995E-2</c:v>
                </c:pt>
                <c:pt idx="7708">
                  <c:v>-6.7247000000000001E-2</c:v>
                </c:pt>
                <c:pt idx="7709">
                  <c:v>-6.7257000000000011E-2</c:v>
                </c:pt>
                <c:pt idx="7710">
                  <c:v>-6.7267500000000008E-2</c:v>
                </c:pt>
                <c:pt idx="7711">
                  <c:v>-6.7227500000000009E-2</c:v>
                </c:pt>
                <c:pt idx="7712">
                  <c:v>-6.724200000000001E-2</c:v>
                </c:pt>
                <c:pt idx="7713">
                  <c:v>-6.7259000000000013E-2</c:v>
                </c:pt>
                <c:pt idx="7714">
                  <c:v>-6.7274000000000014E-2</c:v>
                </c:pt>
                <c:pt idx="7715">
                  <c:v>-6.7288500000000001E-2</c:v>
                </c:pt>
                <c:pt idx="7716">
                  <c:v>-6.7299000000000025E-2</c:v>
                </c:pt>
                <c:pt idx="7717">
                  <c:v>-6.731100000000001E-2</c:v>
                </c:pt>
                <c:pt idx="7718">
                  <c:v>-6.7324000000000023E-2</c:v>
                </c:pt>
                <c:pt idx="7719">
                  <c:v>-6.7334000000000019E-2</c:v>
                </c:pt>
                <c:pt idx="7720">
                  <c:v>-6.7343500000000014E-2</c:v>
                </c:pt>
                <c:pt idx="7721">
                  <c:v>-6.7357000000000014E-2</c:v>
                </c:pt>
                <c:pt idx="7722">
                  <c:v>-6.7372500000000016E-2</c:v>
                </c:pt>
                <c:pt idx="7723">
                  <c:v>-6.7386500000000016E-2</c:v>
                </c:pt>
                <c:pt idx="7724">
                  <c:v>-6.7401500000000003E-2</c:v>
                </c:pt>
                <c:pt idx="7725">
                  <c:v>-6.7419000000000007E-2</c:v>
                </c:pt>
                <c:pt idx="7726">
                  <c:v>-6.7435499999999995E-2</c:v>
                </c:pt>
                <c:pt idx="7727">
                  <c:v>-6.7452999999999999E-2</c:v>
                </c:pt>
                <c:pt idx="7728">
                  <c:v>-6.746350000000001E-2</c:v>
                </c:pt>
                <c:pt idx="7729">
                  <c:v>-6.7475000000000007E-2</c:v>
                </c:pt>
                <c:pt idx="7730">
                  <c:v>-6.7486500000000005E-2</c:v>
                </c:pt>
                <c:pt idx="7731">
                  <c:v>-6.7497000000000001E-2</c:v>
                </c:pt>
                <c:pt idx="7732">
                  <c:v>-6.7502500000000007E-2</c:v>
                </c:pt>
                <c:pt idx="7733">
                  <c:v>-6.7509000000000013E-2</c:v>
                </c:pt>
                <c:pt idx="7734">
                  <c:v>-6.7517500000000008E-2</c:v>
                </c:pt>
                <c:pt idx="7735">
                  <c:v>-6.7510000000000014E-2</c:v>
                </c:pt>
                <c:pt idx="7736">
                  <c:v>-6.7522500000000013E-2</c:v>
                </c:pt>
                <c:pt idx="7737">
                  <c:v>-6.7549500000000026E-2</c:v>
                </c:pt>
                <c:pt idx="7738">
                  <c:v>-6.7565000000000014E-2</c:v>
                </c:pt>
                <c:pt idx="7739">
                  <c:v>-6.7584000000000033E-2</c:v>
                </c:pt>
                <c:pt idx="7740">
                  <c:v>-6.7588000000000023E-2</c:v>
                </c:pt>
                <c:pt idx="7741">
                  <c:v>-6.7602000000000023E-2</c:v>
                </c:pt>
                <c:pt idx="7742">
                  <c:v>-6.7611500000000033E-2</c:v>
                </c:pt>
                <c:pt idx="7743">
                  <c:v>-6.7618500000000026E-2</c:v>
                </c:pt>
                <c:pt idx="7744">
                  <c:v>-6.7625000000000032E-2</c:v>
                </c:pt>
                <c:pt idx="7745">
                  <c:v>-6.763250000000004E-2</c:v>
                </c:pt>
                <c:pt idx="7746">
                  <c:v>-6.7639500000000033E-2</c:v>
                </c:pt>
                <c:pt idx="7747">
                  <c:v>-6.7647500000000041E-2</c:v>
                </c:pt>
                <c:pt idx="7748">
                  <c:v>-6.7662500000000042E-2</c:v>
                </c:pt>
                <c:pt idx="7749">
                  <c:v>-6.7676500000000056E-2</c:v>
                </c:pt>
                <c:pt idx="7750">
                  <c:v>-6.7692500000000044E-2</c:v>
                </c:pt>
                <c:pt idx="7751">
                  <c:v>-6.7706500000000044E-2</c:v>
                </c:pt>
                <c:pt idx="7752">
                  <c:v>-6.7719500000000044E-2</c:v>
                </c:pt>
                <c:pt idx="7753">
                  <c:v>-6.7735000000000045E-2</c:v>
                </c:pt>
                <c:pt idx="7754">
                  <c:v>-6.7751500000000048E-2</c:v>
                </c:pt>
                <c:pt idx="7755">
                  <c:v>-6.776750000000005E-2</c:v>
                </c:pt>
                <c:pt idx="7756">
                  <c:v>-6.7795500000000064E-2</c:v>
                </c:pt>
                <c:pt idx="7757">
                  <c:v>-6.7807000000000048E-2</c:v>
                </c:pt>
                <c:pt idx="7758">
                  <c:v>-6.7820000000000047E-2</c:v>
                </c:pt>
                <c:pt idx="7759">
                  <c:v>-6.7832000000000059E-2</c:v>
                </c:pt>
                <c:pt idx="7760">
                  <c:v>-6.7844000000000057E-2</c:v>
                </c:pt>
                <c:pt idx="7761">
                  <c:v>-6.7862000000000047E-2</c:v>
                </c:pt>
                <c:pt idx="7762">
                  <c:v>-6.7878500000000064E-2</c:v>
                </c:pt>
                <c:pt idx="7763">
                  <c:v>-6.7893000000000051E-2</c:v>
                </c:pt>
                <c:pt idx="7764">
                  <c:v>-6.790650000000005E-2</c:v>
                </c:pt>
                <c:pt idx="7765">
                  <c:v>-6.7919000000000049E-2</c:v>
                </c:pt>
                <c:pt idx="7766">
                  <c:v>-6.7930500000000046E-2</c:v>
                </c:pt>
                <c:pt idx="7767">
                  <c:v>-6.7942500000000058E-2</c:v>
                </c:pt>
                <c:pt idx="7768">
                  <c:v>-6.7951000000000053E-2</c:v>
                </c:pt>
                <c:pt idx="7769">
                  <c:v>-6.7957000000000059E-2</c:v>
                </c:pt>
                <c:pt idx="7770">
                  <c:v>-6.7965000000000039E-2</c:v>
                </c:pt>
                <c:pt idx="7771">
                  <c:v>-6.7971000000000045E-2</c:v>
                </c:pt>
                <c:pt idx="7772">
                  <c:v>-6.7981000000000055E-2</c:v>
                </c:pt>
                <c:pt idx="7773">
                  <c:v>-6.7988000000000048E-2</c:v>
                </c:pt>
                <c:pt idx="7774">
                  <c:v>-6.7995500000000042E-2</c:v>
                </c:pt>
                <c:pt idx="7775">
                  <c:v>-6.798350000000003E-2</c:v>
                </c:pt>
                <c:pt idx="7776">
                  <c:v>-6.7992000000000039E-2</c:v>
                </c:pt>
                <c:pt idx="7777">
                  <c:v>-6.7993000000000026E-2</c:v>
                </c:pt>
                <c:pt idx="7778">
                  <c:v>-6.7992500000000025E-2</c:v>
                </c:pt>
                <c:pt idx="7779">
                  <c:v>-6.7991500000000038E-2</c:v>
                </c:pt>
                <c:pt idx="7780">
                  <c:v>-6.7991500000000038E-2</c:v>
                </c:pt>
                <c:pt idx="7781">
                  <c:v>-6.798950000000005E-2</c:v>
                </c:pt>
                <c:pt idx="7782">
                  <c:v>-6.7987500000000048E-2</c:v>
                </c:pt>
                <c:pt idx="7783">
                  <c:v>-6.8032000000000051E-2</c:v>
                </c:pt>
                <c:pt idx="7784">
                  <c:v>-6.8032500000000051E-2</c:v>
                </c:pt>
                <c:pt idx="7785">
                  <c:v>-6.8030500000000049E-2</c:v>
                </c:pt>
                <c:pt idx="7786">
                  <c:v>-6.8029000000000048E-2</c:v>
                </c:pt>
                <c:pt idx="7787">
                  <c:v>-6.8025000000000044E-2</c:v>
                </c:pt>
                <c:pt idx="7788">
                  <c:v>-6.8022000000000041E-2</c:v>
                </c:pt>
                <c:pt idx="7789">
                  <c:v>-6.8020000000000039E-2</c:v>
                </c:pt>
                <c:pt idx="7790">
                  <c:v>-6.8019000000000038E-2</c:v>
                </c:pt>
                <c:pt idx="7791">
                  <c:v>-6.8046000000000037E-2</c:v>
                </c:pt>
                <c:pt idx="7792">
                  <c:v>-6.8047000000000038E-2</c:v>
                </c:pt>
                <c:pt idx="7793">
                  <c:v>-6.8043500000000035E-2</c:v>
                </c:pt>
                <c:pt idx="7794">
                  <c:v>-6.8042000000000033E-2</c:v>
                </c:pt>
                <c:pt idx="7795">
                  <c:v>-6.8032500000000037E-2</c:v>
                </c:pt>
                <c:pt idx="7796">
                  <c:v>-6.803550000000004E-2</c:v>
                </c:pt>
                <c:pt idx="7797">
                  <c:v>-6.8036000000000041E-2</c:v>
                </c:pt>
                <c:pt idx="7798">
                  <c:v>-6.8037500000000042E-2</c:v>
                </c:pt>
                <c:pt idx="7799">
                  <c:v>-6.8076000000000053E-2</c:v>
                </c:pt>
                <c:pt idx="7800">
                  <c:v>-6.8079000000000042E-2</c:v>
                </c:pt>
                <c:pt idx="7801">
                  <c:v>-6.8084000000000047E-2</c:v>
                </c:pt>
                <c:pt idx="7802">
                  <c:v>-6.809050000000004E-2</c:v>
                </c:pt>
                <c:pt idx="7803">
                  <c:v>-6.8096500000000046E-2</c:v>
                </c:pt>
                <c:pt idx="7804">
                  <c:v>-6.8108000000000044E-2</c:v>
                </c:pt>
                <c:pt idx="7805">
                  <c:v>-6.8120500000000028E-2</c:v>
                </c:pt>
                <c:pt idx="7806">
                  <c:v>-6.8134500000000028E-2</c:v>
                </c:pt>
                <c:pt idx="7807">
                  <c:v>-6.8147000000000041E-2</c:v>
                </c:pt>
                <c:pt idx="7808">
                  <c:v>-6.8155500000000035E-2</c:v>
                </c:pt>
                <c:pt idx="7809">
                  <c:v>-6.8164500000000031E-2</c:v>
                </c:pt>
                <c:pt idx="7810">
                  <c:v>-6.8172500000000025E-2</c:v>
                </c:pt>
                <c:pt idx="7811">
                  <c:v>-6.8189000000000027E-2</c:v>
                </c:pt>
                <c:pt idx="7812">
                  <c:v>-6.8198000000000036E-2</c:v>
                </c:pt>
                <c:pt idx="7813">
                  <c:v>-6.8204000000000028E-2</c:v>
                </c:pt>
                <c:pt idx="7814">
                  <c:v>-6.8217000000000028E-2</c:v>
                </c:pt>
                <c:pt idx="7815">
                  <c:v>-6.8219500000000016E-2</c:v>
                </c:pt>
                <c:pt idx="7816">
                  <c:v>-6.8222000000000019E-2</c:v>
                </c:pt>
                <c:pt idx="7817">
                  <c:v>-6.8213000000000024E-2</c:v>
                </c:pt>
                <c:pt idx="7818">
                  <c:v>-6.8208500000000033E-2</c:v>
                </c:pt>
                <c:pt idx="7819">
                  <c:v>-6.8133000000000013E-2</c:v>
                </c:pt>
                <c:pt idx="7820">
                  <c:v>-6.812600000000002E-2</c:v>
                </c:pt>
                <c:pt idx="7821">
                  <c:v>-6.8118500000000026E-2</c:v>
                </c:pt>
                <c:pt idx="7822">
                  <c:v>-6.811250000000002E-2</c:v>
                </c:pt>
                <c:pt idx="7823">
                  <c:v>-6.8102500000000024E-2</c:v>
                </c:pt>
                <c:pt idx="7824">
                  <c:v>-6.8091500000000027E-2</c:v>
                </c:pt>
                <c:pt idx="7825">
                  <c:v>-6.8080500000000016E-2</c:v>
                </c:pt>
                <c:pt idx="7826">
                  <c:v>-6.8069500000000019E-2</c:v>
                </c:pt>
                <c:pt idx="7827">
                  <c:v>-6.8059000000000008E-2</c:v>
                </c:pt>
                <c:pt idx="7828">
                  <c:v>-6.8035499999999999E-2</c:v>
                </c:pt>
                <c:pt idx="7829">
                  <c:v>-6.801850000000001E-2</c:v>
                </c:pt>
                <c:pt idx="7830">
                  <c:v>-6.80085E-2</c:v>
                </c:pt>
                <c:pt idx="7831">
                  <c:v>-6.7914000000000016E-2</c:v>
                </c:pt>
                <c:pt idx="7832">
                  <c:v>-6.7900000000000002E-2</c:v>
                </c:pt>
                <c:pt idx="7833">
                  <c:v>-6.7885000000000001E-2</c:v>
                </c:pt>
                <c:pt idx="7834">
                  <c:v>-6.7871000000000001E-2</c:v>
                </c:pt>
                <c:pt idx="7835">
                  <c:v>-6.7853999999999998E-2</c:v>
                </c:pt>
                <c:pt idx="7836">
                  <c:v>-6.7839999999999998E-2</c:v>
                </c:pt>
                <c:pt idx="7837">
                  <c:v>-6.7819999999999991E-2</c:v>
                </c:pt>
                <c:pt idx="7838">
                  <c:v>-6.7803999999999989E-2</c:v>
                </c:pt>
                <c:pt idx="7839">
                  <c:v>-6.7789499999999989E-2</c:v>
                </c:pt>
                <c:pt idx="7840">
                  <c:v>-6.7775500000000002E-2</c:v>
                </c:pt>
                <c:pt idx="7841">
                  <c:v>-6.7760500000000001E-2</c:v>
                </c:pt>
                <c:pt idx="7842">
                  <c:v>-6.7751999999999993E-2</c:v>
                </c:pt>
                <c:pt idx="7843">
                  <c:v>-6.7681499999999992E-2</c:v>
                </c:pt>
                <c:pt idx="7844">
                  <c:v>-6.7677999999999974E-2</c:v>
                </c:pt>
                <c:pt idx="7845">
                  <c:v>-6.7670499999999981E-2</c:v>
                </c:pt>
                <c:pt idx="7846">
                  <c:v>-6.7662999999999987E-2</c:v>
                </c:pt>
                <c:pt idx="7847">
                  <c:v>-6.7641999999999994E-2</c:v>
                </c:pt>
                <c:pt idx="7848">
                  <c:v>-6.7634999999999987E-2</c:v>
                </c:pt>
                <c:pt idx="7849">
                  <c:v>-6.7625499999999977E-2</c:v>
                </c:pt>
                <c:pt idx="7850">
                  <c:v>-6.7614999999999981E-2</c:v>
                </c:pt>
                <c:pt idx="7851">
                  <c:v>-6.7607499999999987E-2</c:v>
                </c:pt>
                <c:pt idx="7852">
                  <c:v>-6.7597499999999991E-2</c:v>
                </c:pt>
                <c:pt idx="7853">
                  <c:v>-6.7587999999999995E-2</c:v>
                </c:pt>
                <c:pt idx="7854">
                  <c:v>-6.7577499999999985E-2</c:v>
                </c:pt>
                <c:pt idx="7855">
                  <c:v>-6.756899999999999E-2</c:v>
                </c:pt>
                <c:pt idx="7856">
                  <c:v>-6.7562499999999998E-2</c:v>
                </c:pt>
                <c:pt idx="7857">
                  <c:v>-6.7556999999999992E-2</c:v>
                </c:pt>
                <c:pt idx="7858">
                  <c:v>-6.7546999999999982E-2</c:v>
                </c:pt>
                <c:pt idx="7859">
                  <c:v>-6.7537499999999986E-2</c:v>
                </c:pt>
                <c:pt idx="7860">
                  <c:v>-6.7528499999999991E-2</c:v>
                </c:pt>
                <c:pt idx="7861">
                  <c:v>-6.7516499999999993E-2</c:v>
                </c:pt>
                <c:pt idx="7862">
                  <c:v>-6.7505499999999996E-2</c:v>
                </c:pt>
                <c:pt idx="7863">
                  <c:v>-6.7493499999999984E-2</c:v>
                </c:pt>
                <c:pt idx="7864">
                  <c:v>-6.7481499999999986E-2</c:v>
                </c:pt>
                <c:pt idx="7865">
                  <c:v>-6.7470499999999989E-2</c:v>
                </c:pt>
                <c:pt idx="7866">
                  <c:v>-6.7454499999999987E-2</c:v>
                </c:pt>
                <c:pt idx="7867">
                  <c:v>-6.7438499999999998E-2</c:v>
                </c:pt>
                <c:pt idx="7868">
                  <c:v>-6.741649999999999E-2</c:v>
                </c:pt>
                <c:pt idx="7869">
                  <c:v>-6.740249999999999E-2</c:v>
                </c:pt>
                <c:pt idx="7870">
                  <c:v>-6.7389499999999991E-2</c:v>
                </c:pt>
                <c:pt idx="7871">
                  <c:v>-6.737449999999999E-2</c:v>
                </c:pt>
                <c:pt idx="7872">
                  <c:v>-6.7358499999999988E-2</c:v>
                </c:pt>
                <c:pt idx="7873">
                  <c:v>-6.7339499999999997E-2</c:v>
                </c:pt>
                <c:pt idx="7874">
                  <c:v>-6.7319999999999991E-2</c:v>
                </c:pt>
                <c:pt idx="7875">
                  <c:v>-6.7297499999999996E-2</c:v>
                </c:pt>
                <c:pt idx="7876">
                  <c:v>-6.7278999999999992E-2</c:v>
                </c:pt>
                <c:pt idx="7877">
                  <c:v>-6.7253999999999994E-2</c:v>
                </c:pt>
                <c:pt idx="7878">
                  <c:v>-6.7229499999999998E-2</c:v>
                </c:pt>
                <c:pt idx="7879">
                  <c:v>-6.7208999999999991E-2</c:v>
                </c:pt>
                <c:pt idx="7880">
                  <c:v>-6.719E-2</c:v>
                </c:pt>
                <c:pt idx="7881">
                  <c:v>-6.7151499999999989E-2</c:v>
                </c:pt>
                <c:pt idx="7882">
                  <c:v>-6.7131499999999997E-2</c:v>
                </c:pt>
                <c:pt idx="7883">
                  <c:v>-6.7111000000000004E-2</c:v>
                </c:pt>
                <c:pt idx="7884">
                  <c:v>-6.7086500000000007E-2</c:v>
                </c:pt>
                <c:pt idx="7885">
                  <c:v>-6.7061999999999997E-2</c:v>
                </c:pt>
                <c:pt idx="7886">
                  <c:v>-6.7033000000000009E-2</c:v>
                </c:pt>
                <c:pt idx="7887">
                  <c:v>-6.7008000000000012E-2</c:v>
                </c:pt>
                <c:pt idx="7888">
                  <c:v>-6.6980500000000012E-2</c:v>
                </c:pt>
                <c:pt idx="7889">
                  <c:v>-6.6953499999999999E-2</c:v>
                </c:pt>
                <c:pt idx="7890">
                  <c:v>-6.6927500000000001E-2</c:v>
                </c:pt>
                <c:pt idx="7891">
                  <c:v>-6.6900500000000002E-2</c:v>
                </c:pt>
                <c:pt idx="7892">
                  <c:v>-6.6874500000000003E-2</c:v>
                </c:pt>
                <c:pt idx="7893">
                  <c:v>-6.6854500000000011E-2</c:v>
                </c:pt>
                <c:pt idx="7894">
                  <c:v>-6.6836500000000007E-2</c:v>
                </c:pt>
                <c:pt idx="7895">
                  <c:v>-6.6809000000000007E-2</c:v>
                </c:pt>
                <c:pt idx="7896">
                  <c:v>-6.6789000000000029E-2</c:v>
                </c:pt>
                <c:pt idx="7897">
                  <c:v>-6.6775000000000015E-2</c:v>
                </c:pt>
                <c:pt idx="7898">
                  <c:v>-6.6754000000000022E-2</c:v>
                </c:pt>
                <c:pt idx="7899">
                  <c:v>-6.673500000000003E-2</c:v>
                </c:pt>
                <c:pt idx="7900">
                  <c:v>-6.6714500000000024E-2</c:v>
                </c:pt>
                <c:pt idx="7901">
                  <c:v>-6.669300000000003E-2</c:v>
                </c:pt>
                <c:pt idx="7902">
                  <c:v>-6.6673500000000024E-2</c:v>
                </c:pt>
                <c:pt idx="7903">
                  <c:v>-6.6652500000000017E-2</c:v>
                </c:pt>
                <c:pt idx="7904">
                  <c:v>-6.6630000000000023E-2</c:v>
                </c:pt>
                <c:pt idx="7905">
                  <c:v>-6.661400000000002E-2</c:v>
                </c:pt>
                <c:pt idx="7906">
                  <c:v>-6.6601500000000022E-2</c:v>
                </c:pt>
                <c:pt idx="7907">
                  <c:v>-6.658600000000002E-2</c:v>
                </c:pt>
                <c:pt idx="7908">
                  <c:v>-6.6567500000000029E-2</c:v>
                </c:pt>
                <c:pt idx="7909">
                  <c:v>-6.6548000000000038E-2</c:v>
                </c:pt>
                <c:pt idx="7910">
                  <c:v>-6.6528000000000032E-2</c:v>
                </c:pt>
                <c:pt idx="7911">
                  <c:v>-6.6570000000000032E-2</c:v>
                </c:pt>
                <c:pt idx="7912">
                  <c:v>-6.6545000000000021E-2</c:v>
                </c:pt>
                <c:pt idx="7913">
                  <c:v>-6.6521000000000025E-2</c:v>
                </c:pt>
                <c:pt idx="7914">
                  <c:v>-6.6496500000000028E-2</c:v>
                </c:pt>
                <c:pt idx="7915">
                  <c:v>-6.6468000000000027E-2</c:v>
                </c:pt>
                <c:pt idx="7916">
                  <c:v>-6.6444500000000031E-2</c:v>
                </c:pt>
                <c:pt idx="7917">
                  <c:v>-6.6421500000000036E-2</c:v>
                </c:pt>
                <c:pt idx="7918">
                  <c:v>-6.639750000000004E-2</c:v>
                </c:pt>
                <c:pt idx="7919">
                  <c:v>-6.6447000000000034E-2</c:v>
                </c:pt>
                <c:pt idx="7920">
                  <c:v>-6.6420500000000035E-2</c:v>
                </c:pt>
                <c:pt idx="7921">
                  <c:v>-6.6394000000000036E-2</c:v>
                </c:pt>
                <c:pt idx="7922">
                  <c:v>-6.6366500000000037E-2</c:v>
                </c:pt>
                <c:pt idx="7923">
                  <c:v>-6.6341000000000039E-2</c:v>
                </c:pt>
                <c:pt idx="7924">
                  <c:v>-6.631400000000004E-2</c:v>
                </c:pt>
                <c:pt idx="7925">
                  <c:v>-6.6288000000000041E-2</c:v>
                </c:pt>
                <c:pt idx="7926">
                  <c:v>-6.6260500000000042E-2</c:v>
                </c:pt>
                <c:pt idx="7927">
                  <c:v>-6.6235000000000044E-2</c:v>
                </c:pt>
                <c:pt idx="7928">
                  <c:v>-6.6214500000000037E-2</c:v>
                </c:pt>
                <c:pt idx="7929">
                  <c:v>-6.6195500000000032E-2</c:v>
                </c:pt>
                <c:pt idx="7930">
                  <c:v>-6.6177000000000027E-2</c:v>
                </c:pt>
                <c:pt idx="7931">
                  <c:v>-6.6253000000000034E-2</c:v>
                </c:pt>
                <c:pt idx="7932">
                  <c:v>-6.6234500000000016E-2</c:v>
                </c:pt>
                <c:pt idx="7933">
                  <c:v>-6.6217000000000012E-2</c:v>
                </c:pt>
                <c:pt idx="7934">
                  <c:v>-6.6199500000000008E-2</c:v>
                </c:pt>
                <c:pt idx="7935">
                  <c:v>-6.6198000000000021E-2</c:v>
                </c:pt>
                <c:pt idx="7936">
                  <c:v>-6.6181000000000018E-2</c:v>
                </c:pt>
                <c:pt idx="7937">
                  <c:v>-6.617000000000002E-2</c:v>
                </c:pt>
                <c:pt idx="7938">
                  <c:v>-6.6153500000000018E-2</c:v>
                </c:pt>
                <c:pt idx="7939">
                  <c:v>-6.6133000000000011E-2</c:v>
                </c:pt>
                <c:pt idx="7940">
                  <c:v>-6.6127000000000019E-2</c:v>
                </c:pt>
                <c:pt idx="7941">
                  <c:v>-6.6117000000000023E-2</c:v>
                </c:pt>
                <c:pt idx="7942">
                  <c:v>-6.6107500000000027E-2</c:v>
                </c:pt>
                <c:pt idx="7943">
                  <c:v>-6.6097500000000017E-2</c:v>
                </c:pt>
                <c:pt idx="7944">
                  <c:v>-6.6081000000000015E-2</c:v>
                </c:pt>
                <c:pt idx="7945">
                  <c:v>-6.6069000000000017E-2</c:v>
                </c:pt>
                <c:pt idx="7946">
                  <c:v>-6.6057000000000018E-2</c:v>
                </c:pt>
                <c:pt idx="7947">
                  <c:v>-6.6043000000000018E-2</c:v>
                </c:pt>
                <c:pt idx="7948">
                  <c:v>-6.6025000000000014E-2</c:v>
                </c:pt>
                <c:pt idx="7949">
                  <c:v>-6.600700000000001E-2</c:v>
                </c:pt>
                <c:pt idx="7950">
                  <c:v>-6.5988500000000019E-2</c:v>
                </c:pt>
                <c:pt idx="7951">
                  <c:v>-6.5969000000000014E-2</c:v>
                </c:pt>
                <c:pt idx="7952">
                  <c:v>-6.5956500000000015E-2</c:v>
                </c:pt>
                <c:pt idx="7953">
                  <c:v>-6.5941500000000028E-2</c:v>
                </c:pt>
                <c:pt idx="7954">
                  <c:v>-6.5926000000000026E-2</c:v>
                </c:pt>
                <c:pt idx="7955">
                  <c:v>-6.5914500000000029E-2</c:v>
                </c:pt>
                <c:pt idx="7956">
                  <c:v>-6.5882500000000024E-2</c:v>
                </c:pt>
                <c:pt idx="7957">
                  <c:v>-6.5864500000000034E-2</c:v>
                </c:pt>
                <c:pt idx="7958">
                  <c:v>-6.5842500000000026E-2</c:v>
                </c:pt>
                <c:pt idx="7959">
                  <c:v>-6.582300000000002E-2</c:v>
                </c:pt>
                <c:pt idx="7960">
                  <c:v>-6.5801000000000026E-2</c:v>
                </c:pt>
                <c:pt idx="7961">
                  <c:v>-6.5780000000000019E-2</c:v>
                </c:pt>
                <c:pt idx="7962">
                  <c:v>-6.5759500000000012E-2</c:v>
                </c:pt>
                <c:pt idx="7963">
                  <c:v>-6.5740000000000007E-2</c:v>
                </c:pt>
                <c:pt idx="7964">
                  <c:v>-6.5726500000000007E-2</c:v>
                </c:pt>
                <c:pt idx="7965">
                  <c:v>-6.5713500000000008E-2</c:v>
                </c:pt>
                <c:pt idx="7966">
                  <c:v>-6.5700500000000023E-2</c:v>
                </c:pt>
                <c:pt idx="7967">
                  <c:v>-6.568800000000001E-2</c:v>
                </c:pt>
                <c:pt idx="7968">
                  <c:v>-6.567400000000001E-2</c:v>
                </c:pt>
                <c:pt idx="7969">
                  <c:v>-6.5661000000000011E-2</c:v>
                </c:pt>
                <c:pt idx="7970">
                  <c:v>-6.5647500000000011E-2</c:v>
                </c:pt>
                <c:pt idx="7971">
                  <c:v>-6.5636500000000014E-2</c:v>
                </c:pt>
                <c:pt idx="7972">
                  <c:v>-6.5618999999999997E-2</c:v>
                </c:pt>
                <c:pt idx="7973">
                  <c:v>-6.5605999999999998E-2</c:v>
                </c:pt>
                <c:pt idx="7974">
                  <c:v>-6.5593499999999999E-2</c:v>
                </c:pt>
                <c:pt idx="7975">
                  <c:v>-6.5584500000000004E-2</c:v>
                </c:pt>
                <c:pt idx="7976">
                  <c:v>-6.5571499999999991E-2</c:v>
                </c:pt>
                <c:pt idx="7977">
                  <c:v>-6.5565999999999999E-2</c:v>
                </c:pt>
                <c:pt idx="7978">
                  <c:v>-6.5561499999999995E-2</c:v>
                </c:pt>
                <c:pt idx="7979">
                  <c:v>-6.5557000000000004E-2</c:v>
                </c:pt>
                <c:pt idx="7980">
                  <c:v>-6.5549999999999997E-2</c:v>
                </c:pt>
                <c:pt idx="7981">
                  <c:v>-6.5542500000000004E-2</c:v>
                </c:pt>
                <c:pt idx="7982">
                  <c:v>-6.553550000000001E-2</c:v>
                </c:pt>
                <c:pt idx="7983">
                  <c:v>-6.5526500000000001E-2</c:v>
                </c:pt>
                <c:pt idx="7984">
                  <c:v>-6.5517000000000006E-2</c:v>
                </c:pt>
                <c:pt idx="7985">
                  <c:v>-6.550700000000001E-2</c:v>
                </c:pt>
                <c:pt idx="7986">
                  <c:v>-6.5498500000000001E-2</c:v>
                </c:pt>
                <c:pt idx="7987">
                  <c:v>-6.5495000000000012E-2</c:v>
                </c:pt>
                <c:pt idx="7988">
                  <c:v>-6.5474000000000004E-2</c:v>
                </c:pt>
                <c:pt idx="7989">
                  <c:v>-6.547E-2</c:v>
                </c:pt>
                <c:pt idx="7990">
                  <c:v>-6.5465000000000009E-2</c:v>
                </c:pt>
                <c:pt idx="7991">
                  <c:v>-6.5456500000000015E-2</c:v>
                </c:pt>
                <c:pt idx="7992">
                  <c:v>-6.5450000000000008E-2</c:v>
                </c:pt>
                <c:pt idx="7993">
                  <c:v>-6.5443000000000015E-2</c:v>
                </c:pt>
                <c:pt idx="7994">
                  <c:v>-6.5435500000000021E-2</c:v>
                </c:pt>
                <c:pt idx="7995">
                  <c:v>-6.5429500000000015E-2</c:v>
                </c:pt>
                <c:pt idx="7996">
                  <c:v>-6.5420500000000006E-2</c:v>
                </c:pt>
                <c:pt idx="7997">
                  <c:v>-6.5412500000000012E-2</c:v>
                </c:pt>
                <c:pt idx="7998">
                  <c:v>-6.5405500000000019E-2</c:v>
                </c:pt>
                <c:pt idx="7999">
                  <c:v>-6.5363000000000004E-2</c:v>
                </c:pt>
                <c:pt idx="8000">
                  <c:v>-6.5354000000000023E-2</c:v>
                </c:pt>
                <c:pt idx="8001">
                  <c:v>-6.5346500000000002E-2</c:v>
                </c:pt>
                <c:pt idx="8002">
                  <c:v>-6.5339000000000008E-2</c:v>
                </c:pt>
                <c:pt idx="8003">
                  <c:v>-6.5332500000000002E-2</c:v>
                </c:pt>
                <c:pt idx="8004">
                  <c:v>-6.5322500000000019E-2</c:v>
                </c:pt>
                <c:pt idx="8005">
                  <c:v>-6.5313000000000024E-2</c:v>
                </c:pt>
                <c:pt idx="8006">
                  <c:v>-6.5300000000000025E-2</c:v>
                </c:pt>
                <c:pt idx="8007">
                  <c:v>-6.5287500000000026E-2</c:v>
                </c:pt>
                <c:pt idx="8008">
                  <c:v>-6.5276000000000028E-2</c:v>
                </c:pt>
                <c:pt idx="8009">
                  <c:v>-6.5261000000000013E-2</c:v>
                </c:pt>
                <c:pt idx="8010">
                  <c:v>-6.5248500000000029E-2</c:v>
                </c:pt>
                <c:pt idx="8011">
                  <c:v>-6.5223500000000031E-2</c:v>
                </c:pt>
                <c:pt idx="8012">
                  <c:v>-6.5210500000000018E-2</c:v>
                </c:pt>
                <c:pt idx="8013">
                  <c:v>-6.5200000000000036E-2</c:v>
                </c:pt>
                <c:pt idx="8014">
                  <c:v>-6.5189500000000025E-2</c:v>
                </c:pt>
                <c:pt idx="8015">
                  <c:v>-6.5176000000000026E-2</c:v>
                </c:pt>
                <c:pt idx="8016">
                  <c:v>-6.5161500000000025E-2</c:v>
                </c:pt>
                <c:pt idx="8017">
                  <c:v>-6.5150000000000013E-2</c:v>
                </c:pt>
                <c:pt idx="8018">
                  <c:v>-6.514300000000002E-2</c:v>
                </c:pt>
                <c:pt idx="8019">
                  <c:v>-6.5131000000000022E-2</c:v>
                </c:pt>
                <c:pt idx="8020">
                  <c:v>-6.5124000000000015E-2</c:v>
                </c:pt>
                <c:pt idx="8021">
                  <c:v>-6.5116000000000035E-2</c:v>
                </c:pt>
                <c:pt idx="8022">
                  <c:v>-6.5110000000000029E-2</c:v>
                </c:pt>
                <c:pt idx="8023">
                  <c:v>-6.5103500000000022E-2</c:v>
                </c:pt>
                <c:pt idx="8024">
                  <c:v>-6.5106000000000025E-2</c:v>
                </c:pt>
                <c:pt idx="8025">
                  <c:v>-6.5110500000000016E-2</c:v>
                </c:pt>
                <c:pt idx="8026">
                  <c:v>-6.5112500000000018E-2</c:v>
                </c:pt>
                <c:pt idx="8027">
                  <c:v>-6.5113000000000018E-2</c:v>
                </c:pt>
                <c:pt idx="8028">
                  <c:v>-6.5112500000000018E-2</c:v>
                </c:pt>
                <c:pt idx="8029">
                  <c:v>-6.511450000000002E-2</c:v>
                </c:pt>
                <c:pt idx="8030">
                  <c:v>-6.5116000000000007E-2</c:v>
                </c:pt>
                <c:pt idx="8031">
                  <c:v>-6.5114000000000005E-2</c:v>
                </c:pt>
                <c:pt idx="8032">
                  <c:v>-6.5111500000000003E-2</c:v>
                </c:pt>
                <c:pt idx="8033">
                  <c:v>-6.5106999999999998E-2</c:v>
                </c:pt>
                <c:pt idx="8034">
                  <c:v>-6.5102999999999994E-2</c:v>
                </c:pt>
                <c:pt idx="8035">
                  <c:v>-6.509899999999999E-2</c:v>
                </c:pt>
                <c:pt idx="8036">
                  <c:v>-6.5092999999999984E-2</c:v>
                </c:pt>
                <c:pt idx="8037">
                  <c:v>-6.5088999999999994E-2</c:v>
                </c:pt>
                <c:pt idx="8038">
                  <c:v>-6.508499999999999E-2</c:v>
                </c:pt>
                <c:pt idx="8039">
                  <c:v>-6.5078499999999984E-2</c:v>
                </c:pt>
                <c:pt idx="8040">
                  <c:v>-6.5072999999999992E-2</c:v>
                </c:pt>
                <c:pt idx="8041">
                  <c:v>-6.5067499999999986E-2</c:v>
                </c:pt>
                <c:pt idx="8042">
                  <c:v>-6.5059999999999979E-2</c:v>
                </c:pt>
                <c:pt idx="8043">
                  <c:v>-6.5109999999999987E-2</c:v>
                </c:pt>
                <c:pt idx="8044">
                  <c:v>-6.5095499999999987E-2</c:v>
                </c:pt>
                <c:pt idx="8045">
                  <c:v>-6.5085999999999991E-2</c:v>
                </c:pt>
                <c:pt idx="8046">
                  <c:v>-6.5076499999999968E-2</c:v>
                </c:pt>
                <c:pt idx="8047">
                  <c:v>-6.5080499999999972E-2</c:v>
                </c:pt>
                <c:pt idx="8048">
                  <c:v>-6.5069499999999975E-2</c:v>
                </c:pt>
                <c:pt idx="8049">
                  <c:v>-6.5062999999999968E-2</c:v>
                </c:pt>
                <c:pt idx="8050">
                  <c:v>-6.5055499999999974E-2</c:v>
                </c:pt>
                <c:pt idx="8051">
                  <c:v>-6.5046499999999979E-2</c:v>
                </c:pt>
                <c:pt idx="8052">
                  <c:v>-6.503699999999997E-2</c:v>
                </c:pt>
                <c:pt idx="8053">
                  <c:v>-6.5025499999999972E-2</c:v>
                </c:pt>
                <c:pt idx="8054">
                  <c:v>-6.5015999999999963E-2</c:v>
                </c:pt>
                <c:pt idx="8055">
                  <c:v>-6.5005999999999967E-2</c:v>
                </c:pt>
                <c:pt idx="8056">
                  <c:v>-6.4994499999999969E-2</c:v>
                </c:pt>
                <c:pt idx="8057">
                  <c:v>-6.4982499999999957E-2</c:v>
                </c:pt>
                <c:pt idx="8058">
                  <c:v>-6.4971999999999974E-2</c:v>
                </c:pt>
                <c:pt idx="8059">
                  <c:v>-6.4962499999999965E-2</c:v>
                </c:pt>
                <c:pt idx="8060">
                  <c:v>-6.4955499999999958E-2</c:v>
                </c:pt>
                <c:pt idx="8061">
                  <c:v>-6.4951999999999954E-2</c:v>
                </c:pt>
                <c:pt idx="8062">
                  <c:v>-6.4946999999999963E-2</c:v>
                </c:pt>
                <c:pt idx="8063">
                  <c:v>-6.4941499999999958E-2</c:v>
                </c:pt>
                <c:pt idx="8064">
                  <c:v>-6.493049999999996E-2</c:v>
                </c:pt>
                <c:pt idx="8065">
                  <c:v>-6.4921999999999966E-2</c:v>
                </c:pt>
                <c:pt idx="8066">
                  <c:v>-6.4917499999999961E-2</c:v>
                </c:pt>
                <c:pt idx="8067">
                  <c:v>-6.4912999999999971E-2</c:v>
                </c:pt>
                <c:pt idx="8068">
                  <c:v>-6.4906999999999965E-2</c:v>
                </c:pt>
                <c:pt idx="8069">
                  <c:v>-6.4901499999999959E-2</c:v>
                </c:pt>
                <c:pt idx="8070">
                  <c:v>-6.4896499999999954E-2</c:v>
                </c:pt>
                <c:pt idx="8071">
                  <c:v>-6.4892999999999965E-2</c:v>
                </c:pt>
                <c:pt idx="8072">
                  <c:v>-6.4887499999999959E-2</c:v>
                </c:pt>
                <c:pt idx="8073">
                  <c:v>-6.488849999999996E-2</c:v>
                </c:pt>
                <c:pt idx="8074">
                  <c:v>-6.4887999999999946E-2</c:v>
                </c:pt>
                <c:pt idx="8075">
                  <c:v>-6.4890499999999948E-2</c:v>
                </c:pt>
                <c:pt idx="8076">
                  <c:v>-6.4883499999999941E-2</c:v>
                </c:pt>
                <c:pt idx="8077">
                  <c:v>-6.4883999999999956E-2</c:v>
                </c:pt>
                <c:pt idx="8078">
                  <c:v>-6.4882999999999955E-2</c:v>
                </c:pt>
                <c:pt idx="8079">
                  <c:v>-6.4882999999999968E-2</c:v>
                </c:pt>
                <c:pt idx="8080">
                  <c:v>-6.487799999999995E-2</c:v>
                </c:pt>
                <c:pt idx="8081">
                  <c:v>-6.4893999999999952E-2</c:v>
                </c:pt>
                <c:pt idx="8082">
                  <c:v>-6.4887999999999946E-2</c:v>
                </c:pt>
                <c:pt idx="8083">
                  <c:v>-6.4885499999999943E-2</c:v>
                </c:pt>
                <c:pt idx="8084">
                  <c:v>-6.4886999999999959E-2</c:v>
                </c:pt>
                <c:pt idx="8085">
                  <c:v>-6.4887499999999945E-2</c:v>
                </c:pt>
                <c:pt idx="8086">
                  <c:v>-6.4890999999999949E-2</c:v>
                </c:pt>
                <c:pt idx="8087">
                  <c:v>-6.4894499999999952E-2</c:v>
                </c:pt>
                <c:pt idx="8088">
                  <c:v>-6.4897999999999956E-2</c:v>
                </c:pt>
                <c:pt idx="8089">
                  <c:v>-6.4898999999999957E-2</c:v>
                </c:pt>
                <c:pt idx="8090">
                  <c:v>-6.4899499999999943E-2</c:v>
                </c:pt>
                <c:pt idx="8091">
                  <c:v>-6.4897499999999941E-2</c:v>
                </c:pt>
                <c:pt idx="8092">
                  <c:v>-6.4892999999999951E-2</c:v>
                </c:pt>
                <c:pt idx="8093">
                  <c:v>-6.4891499999999935E-2</c:v>
                </c:pt>
                <c:pt idx="8094">
                  <c:v>-6.4884499999999942E-2</c:v>
                </c:pt>
                <c:pt idx="8095">
                  <c:v>-6.4887499999999945E-2</c:v>
                </c:pt>
                <c:pt idx="8096">
                  <c:v>-6.4884999999999943E-2</c:v>
                </c:pt>
                <c:pt idx="8097">
                  <c:v>-6.4884999999999943E-2</c:v>
                </c:pt>
                <c:pt idx="8098">
                  <c:v>-6.4883499999999927E-2</c:v>
                </c:pt>
                <c:pt idx="8099">
                  <c:v>-6.4881499999999925E-2</c:v>
                </c:pt>
                <c:pt idx="8100">
                  <c:v>-6.4875499999999947E-2</c:v>
                </c:pt>
                <c:pt idx="8101">
                  <c:v>-6.4872999999999945E-2</c:v>
                </c:pt>
                <c:pt idx="8102">
                  <c:v>-6.4868999999999954E-2</c:v>
                </c:pt>
                <c:pt idx="8103">
                  <c:v>-6.4866999999999939E-2</c:v>
                </c:pt>
                <c:pt idx="8104">
                  <c:v>-6.4862999999999948E-2</c:v>
                </c:pt>
                <c:pt idx="8105">
                  <c:v>-6.4859499999999959E-2</c:v>
                </c:pt>
                <c:pt idx="8106">
                  <c:v>-6.4855499999999955E-2</c:v>
                </c:pt>
                <c:pt idx="8107">
                  <c:v>-6.4852999999999966E-2</c:v>
                </c:pt>
                <c:pt idx="8108">
                  <c:v>-6.4850999999999964E-2</c:v>
                </c:pt>
                <c:pt idx="8109">
                  <c:v>-6.4852999999999966E-2</c:v>
                </c:pt>
                <c:pt idx="8110">
                  <c:v>-6.4855499999999955E-2</c:v>
                </c:pt>
                <c:pt idx="8111">
                  <c:v>-6.4857999999999943E-2</c:v>
                </c:pt>
                <c:pt idx="8112">
                  <c:v>-6.4859999999999959E-2</c:v>
                </c:pt>
                <c:pt idx="8113">
                  <c:v>-6.4860499999999946E-2</c:v>
                </c:pt>
                <c:pt idx="8114">
                  <c:v>-6.4862499999999962E-2</c:v>
                </c:pt>
                <c:pt idx="8115">
                  <c:v>-6.4866499999999952E-2</c:v>
                </c:pt>
                <c:pt idx="8116">
                  <c:v>-6.4869999999999942E-2</c:v>
                </c:pt>
                <c:pt idx="8117">
                  <c:v>-6.4871499999999943E-2</c:v>
                </c:pt>
                <c:pt idx="8118">
                  <c:v>-6.4874499999999932E-2</c:v>
                </c:pt>
                <c:pt idx="8119">
                  <c:v>-6.4801499999999929E-2</c:v>
                </c:pt>
                <c:pt idx="8120">
                  <c:v>-6.4807999999999949E-2</c:v>
                </c:pt>
                <c:pt idx="8121">
                  <c:v>-6.4813499999999941E-2</c:v>
                </c:pt>
                <c:pt idx="8122">
                  <c:v>-6.4817499999999945E-2</c:v>
                </c:pt>
                <c:pt idx="8123">
                  <c:v>-6.4821999999999935E-2</c:v>
                </c:pt>
                <c:pt idx="8124">
                  <c:v>-6.4825499999999939E-2</c:v>
                </c:pt>
                <c:pt idx="8125">
                  <c:v>-6.4828499999999942E-2</c:v>
                </c:pt>
                <c:pt idx="8126">
                  <c:v>-6.4832499999999932E-2</c:v>
                </c:pt>
                <c:pt idx="8127">
                  <c:v>-6.4834999999999934E-2</c:v>
                </c:pt>
                <c:pt idx="8128">
                  <c:v>-6.483649999999995E-2</c:v>
                </c:pt>
                <c:pt idx="8129">
                  <c:v>-6.4835999999999949E-2</c:v>
                </c:pt>
                <c:pt idx="8130">
                  <c:v>-6.4836499999999936E-2</c:v>
                </c:pt>
                <c:pt idx="8131">
                  <c:v>-6.4742499999999939E-2</c:v>
                </c:pt>
                <c:pt idx="8132">
                  <c:v>-6.4740999999999937E-2</c:v>
                </c:pt>
                <c:pt idx="8133">
                  <c:v>-6.4736999999999947E-2</c:v>
                </c:pt>
                <c:pt idx="8134">
                  <c:v>-6.4732999999999943E-2</c:v>
                </c:pt>
                <c:pt idx="8135">
                  <c:v>-6.4797499999999925E-2</c:v>
                </c:pt>
                <c:pt idx="8136">
                  <c:v>-6.4788999999999944E-2</c:v>
                </c:pt>
                <c:pt idx="8137">
                  <c:v>-6.4776999999999946E-2</c:v>
                </c:pt>
                <c:pt idx="8138">
                  <c:v>-6.4771999999999941E-2</c:v>
                </c:pt>
                <c:pt idx="8139">
                  <c:v>-6.476699999999995E-2</c:v>
                </c:pt>
                <c:pt idx="8140">
                  <c:v>-6.4761499999999958E-2</c:v>
                </c:pt>
                <c:pt idx="8141">
                  <c:v>-6.4752499999999963E-2</c:v>
                </c:pt>
                <c:pt idx="8142">
                  <c:v>-6.4742499999999967E-2</c:v>
                </c:pt>
                <c:pt idx="8143">
                  <c:v>-6.4734999999999959E-2</c:v>
                </c:pt>
                <c:pt idx="8144">
                  <c:v>-6.4724499999999963E-2</c:v>
                </c:pt>
                <c:pt idx="8145">
                  <c:v>-6.4717999999999956E-2</c:v>
                </c:pt>
                <c:pt idx="8146">
                  <c:v>-6.4710999999999963E-2</c:v>
                </c:pt>
                <c:pt idx="8147">
                  <c:v>-6.4753499999999964E-2</c:v>
                </c:pt>
                <c:pt idx="8148">
                  <c:v>-6.4747999999999958E-2</c:v>
                </c:pt>
                <c:pt idx="8149">
                  <c:v>-6.4741999999999966E-2</c:v>
                </c:pt>
                <c:pt idx="8150">
                  <c:v>-6.4738999999999963E-2</c:v>
                </c:pt>
                <c:pt idx="8151">
                  <c:v>-6.473549999999996E-2</c:v>
                </c:pt>
                <c:pt idx="8152">
                  <c:v>-6.4727499999999966E-2</c:v>
                </c:pt>
                <c:pt idx="8153">
                  <c:v>-6.4719999999999972E-2</c:v>
                </c:pt>
                <c:pt idx="8154">
                  <c:v>-6.4712499999999978E-2</c:v>
                </c:pt>
                <c:pt idx="8155">
                  <c:v>-6.4701999999999968E-2</c:v>
                </c:pt>
                <c:pt idx="8156">
                  <c:v>-6.4699499999999979E-2</c:v>
                </c:pt>
                <c:pt idx="8157">
                  <c:v>-6.4696999999999977E-2</c:v>
                </c:pt>
                <c:pt idx="8158">
                  <c:v>-6.4695999999999976E-2</c:v>
                </c:pt>
                <c:pt idx="8159">
                  <c:v>-6.4693999999999974E-2</c:v>
                </c:pt>
                <c:pt idx="8160">
                  <c:v>-6.468999999999997E-2</c:v>
                </c:pt>
                <c:pt idx="8161">
                  <c:v>-6.468649999999998E-2</c:v>
                </c:pt>
                <c:pt idx="8162">
                  <c:v>-6.4682999999999977E-2</c:v>
                </c:pt>
                <c:pt idx="8163">
                  <c:v>-6.4678499999999972E-2</c:v>
                </c:pt>
                <c:pt idx="8164">
                  <c:v>-6.4669999999999978E-2</c:v>
                </c:pt>
                <c:pt idx="8165">
                  <c:v>-6.4661499999999969E-2</c:v>
                </c:pt>
                <c:pt idx="8166">
                  <c:v>-6.4654499999999976E-2</c:v>
                </c:pt>
                <c:pt idx="8167">
                  <c:v>-6.4645999999999967E-2</c:v>
                </c:pt>
                <c:pt idx="8168">
                  <c:v>-6.4639499999999975E-2</c:v>
                </c:pt>
                <c:pt idx="8169">
                  <c:v>-6.4633499999999955E-2</c:v>
                </c:pt>
                <c:pt idx="8170">
                  <c:v>-6.4627499999999963E-2</c:v>
                </c:pt>
                <c:pt idx="8171">
                  <c:v>-6.4619499999999969E-2</c:v>
                </c:pt>
                <c:pt idx="8172">
                  <c:v>-6.4612499999999962E-2</c:v>
                </c:pt>
                <c:pt idx="8173">
                  <c:v>-6.4604999999999968E-2</c:v>
                </c:pt>
                <c:pt idx="8174">
                  <c:v>-6.4594999999999958E-2</c:v>
                </c:pt>
                <c:pt idx="8175">
                  <c:v>-6.4584999999999976E-2</c:v>
                </c:pt>
                <c:pt idx="8176">
                  <c:v>-6.4573499999999978E-2</c:v>
                </c:pt>
                <c:pt idx="8177">
                  <c:v>-6.4561499999999966E-2</c:v>
                </c:pt>
                <c:pt idx="8178">
                  <c:v>-6.4549999999999969E-2</c:v>
                </c:pt>
                <c:pt idx="8179">
                  <c:v>-6.4551999999999957E-2</c:v>
                </c:pt>
                <c:pt idx="8180">
                  <c:v>-6.4543999999999963E-2</c:v>
                </c:pt>
                <c:pt idx="8181">
                  <c:v>-6.4537999999999957E-2</c:v>
                </c:pt>
                <c:pt idx="8182">
                  <c:v>-6.453099999999995E-2</c:v>
                </c:pt>
                <c:pt idx="8183">
                  <c:v>-6.4524999999999957E-2</c:v>
                </c:pt>
                <c:pt idx="8184">
                  <c:v>-6.4518499999999965E-2</c:v>
                </c:pt>
                <c:pt idx="8185">
                  <c:v>-6.4512499999999959E-2</c:v>
                </c:pt>
                <c:pt idx="8186">
                  <c:v>-6.4504499999999979E-2</c:v>
                </c:pt>
                <c:pt idx="8187">
                  <c:v>-6.449599999999997E-2</c:v>
                </c:pt>
                <c:pt idx="8188">
                  <c:v>-6.4503999999999978E-2</c:v>
                </c:pt>
                <c:pt idx="8189">
                  <c:v>-6.449599999999997E-2</c:v>
                </c:pt>
                <c:pt idx="8190">
                  <c:v>-6.4487499999999989E-2</c:v>
                </c:pt>
                <c:pt idx="8191">
                  <c:v>-6.4482999999999985E-2</c:v>
                </c:pt>
                <c:pt idx="8192">
                  <c:v>-6.4476499999999992E-2</c:v>
                </c:pt>
                <c:pt idx="8193">
                  <c:v>-6.4471999999999988E-2</c:v>
                </c:pt>
                <c:pt idx="8194">
                  <c:v>-6.4467499999999983E-2</c:v>
                </c:pt>
                <c:pt idx="8195">
                  <c:v>-6.4459499999999989E-2</c:v>
                </c:pt>
                <c:pt idx="8196">
                  <c:v>-6.4455999999999986E-2</c:v>
                </c:pt>
                <c:pt idx="8197">
                  <c:v>-6.4451499999999995E-2</c:v>
                </c:pt>
                <c:pt idx="8198">
                  <c:v>-6.4445999999999976E-2</c:v>
                </c:pt>
                <c:pt idx="8199">
                  <c:v>-6.4440499999999984E-2</c:v>
                </c:pt>
                <c:pt idx="8200">
                  <c:v>-6.4435499999999979E-2</c:v>
                </c:pt>
                <c:pt idx="8201">
                  <c:v>-6.4427499999999985E-2</c:v>
                </c:pt>
                <c:pt idx="8202">
                  <c:v>-6.4417999999999975E-2</c:v>
                </c:pt>
                <c:pt idx="8203">
                  <c:v>-6.4407499999999993E-2</c:v>
                </c:pt>
                <c:pt idx="8204">
                  <c:v>-6.440499999999999E-2</c:v>
                </c:pt>
                <c:pt idx="8205">
                  <c:v>-6.4399999999999971E-2</c:v>
                </c:pt>
                <c:pt idx="8206">
                  <c:v>-6.4398499999999984E-2</c:v>
                </c:pt>
                <c:pt idx="8207">
                  <c:v>-6.4395499999999981E-2</c:v>
                </c:pt>
                <c:pt idx="8208">
                  <c:v>-6.439099999999999E-2</c:v>
                </c:pt>
                <c:pt idx="8209">
                  <c:v>-6.4385499999999984E-2</c:v>
                </c:pt>
                <c:pt idx="8210">
                  <c:v>-6.4378999999999978E-2</c:v>
                </c:pt>
                <c:pt idx="8211">
                  <c:v>-6.4373999999999973E-2</c:v>
                </c:pt>
                <c:pt idx="8212">
                  <c:v>-6.4367499999999966E-2</c:v>
                </c:pt>
                <c:pt idx="8213">
                  <c:v>-6.4357999999999957E-2</c:v>
                </c:pt>
                <c:pt idx="8214">
                  <c:v>-6.4348499999999961E-2</c:v>
                </c:pt>
                <c:pt idx="8215">
                  <c:v>-6.4348499999999961E-2</c:v>
                </c:pt>
                <c:pt idx="8216">
                  <c:v>-6.4344999999999972E-2</c:v>
                </c:pt>
                <c:pt idx="8217">
                  <c:v>-6.4337499999999978E-2</c:v>
                </c:pt>
                <c:pt idx="8218">
                  <c:v>-6.4332499999999973E-2</c:v>
                </c:pt>
                <c:pt idx="8219">
                  <c:v>-6.4299999999999968E-2</c:v>
                </c:pt>
                <c:pt idx="8220">
                  <c:v>-6.4289999999999972E-2</c:v>
                </c:pt>
                <c:pt idx="8221">
                  <c:v>-6.4278999999999961E-2</c:v>
                </c:pt>
                <c:pt idx="8222">
                  <c:v>-6.4265999999999976E-2</c:v>
                </c:pt>
                <c:pt idx="8223">
                  <c:v>-6.4251999999999962E-2</c:v>
                </c:pt>
                <c:pt idx="8224">
                  <c:v>-6.4233999999999958E-2</c:v>
                </c:pt>
                <c:pt idx="8225">
                  <c:v>-6.4215499999999967E-2</c:v>
                </c:pt>
                <c:pt idx="8226">
                  <c:v>-6.419499999999996E-2</c:v>
                </c:pt>
                <c:pt idx="8227">
                  <c:v>-6.4177499999999957E-2</c:v>
                </c:pt>
                <c:pt idx="8228">
                  <c:v>-6.4161999999999969E-2</c:v>
                </c:pt>
                <c:pt idx="8229">
                  <c:v>-6.4145499999999953E-2</c:v>
                </c:pt>
                <c:pt idx="8230">
                  <c:v>-6.4128499999999963E-2</c:v>
                </c:pt>
                <c:pt idx="8231">
                  <c:v>-6.4110999999999974E-2</c:v>
                </c:pt>
                <c:pt idx="8232">
                  <c:v>-6.4094999999999958E-2</c:v>
                </c:pt>
                <c:pt idx="8233">
                  <c:v>-6.4080999999999971E-2</c:v>
                </c:pt>
                <c:pt idx="8234">
                  <c:v>-6.4066999999999957E-2</c:v>
                </c:pt>
                <c:pt idx="8235">
                  <c:v>-6.4055999999999946E-2</c:v>
                </c:pt>
                <c:pt idx="8236">
                  <c:v>-6.4048999999999953E-2</c:v>
                </c:pt>
                <c:pt idx="8237">
                  <c:v>-6.4039999999999944E-2</c:v>
                </c:pt>
                <c:pt idx="8238">
                  <c:v>-6.403149999999995E-2</c:v>
                </c:pt>
                <c:pt idx="8239">
                  <c:v>-6.4025999999999958E-2</c:v>
                </c:pt>
                <c:pt idx="8240">
                  <c:v>-6.4022499999999941E-2</c:v>
                </c:pt>
                <c:pt idx="8241">
                  <c:v>-6.4019499999999951E-2</c:v>
                </c:pt>
                <c:pt idx="8242">
                  <c:v>-6.4018499999999964E-2</c:v>
                </c:pt>
                <c:pt idx="8243">
                  <c:v>-6.4014999999999947E-2</c:v>
                </c:pt>
                <c:pt idx="8244">
                  <c:v>-6.4013499999999959E-2</c:v>
                </c:pt>
                <c:pt idx="8245">
                  <c:v>-6.401449999999996E-2</c:v>
                </c:pt>
                <c:pt idx="8246">
                  <c:v>-6.4015999999999948E-2</c:v>
                </c:pt>
                <c:pt idx="8247">
                  <c:v>-6.4015499999999947E-2</c:v>
                </c:pt>
                <c:pt idx="8248">
                  <c:v>-6.4018999999999951E-2</c:v>
                </c:pt>
                <c:pt idx="8249">
                  <c:v>-6.4019499999999951E-2</c:v>
                </c:pt>
                <c:pt idx="8250">
                  <c:v>-6.4020499999999952E-2</c:v>
                </c:pt>
                <c:pt idx="8251">
                  <c:v>-6.4018999999999951E-2</c:v>
                </c:pt>
                <c:pt idx="8252">
                  <c:v>-6.4022499999999941E-2</c:v>
                </c:pt>
                <c:pt idx="8253">
                  <c:v>-6.4026499999999931E-2</c:v>
                </c:pt>
                <c:pt idx="8254">
                  <c:v>-6.4029499999999948E-2</c:v>
                </c:pt>
                <c:pt idx="8255">
                  <c:v>-6.403199999999995E-2</c:v>
                </c:pt>
                <c:pt idx="8256">
                  <c:v>-6.4035499999999954E-2</c:v>
                </c:pt>
                <c:pt idx="8257">
                  <c:v>-6.4035499999999954E-2</c:v>
                </c:pt>
                <c:pt idx="8258">
                  <c:v>-6.4037499999999942E-2</c:v>
                </c:pt>
                <c:pt idx="8259">
                  <c:v>-6.4036999999999941E-2</c:v>
                </c:pt>
                <c:pt idx="8260">
                  <c:v>-6.4034999999999939E-2</c:v>
                </c:pt>
                <c:pt idx="8261">
                  <c:v>-6.4031999999999936E-2</c:v>
                </c:pt>
                <c:pt idx="8262">
                  <c:v>-6.4030499999999921E-2</c:v>
                </c:pt>
                <c:pt idx="8263">
                  <c:v>-6.4010999999999929E-2</c:v>
                </c:pt>
                <c:pt idx="8264">
                  <c:v>-6.4013499999999932E-2</c:v>
                </c:pt>
                <c:pt idx="8265">
                  <c:v>-6.4010999999999929E-2</c:v>
                </c:pt>
                <c:pt idx="8266">
                  <c:v>-6.4007999999999926E-2</c:v>
                </c:pt>
                <c:pt idx="8267">
                  <c:v>-6.4000499999999932E-2</c:v>
                </c:pt>
                <c:pt idx="8268">
                  <c:v>-6.399049999999995E-2</c:v>
                </c:pt>
                <c:pt idx="8269">
                  <c:v>-6.3984499999999944E-2</c:v>
                </c:pt>
                <c:pt idx="8270">
                  <c:v>-6.397599999999995E-2</c:v>
                </c:pt>
                <c:pt idx="8271">
                  <c:v>-6.3967999999999955E-2</c:v>
                </c:pt>
                <c:pt idx="8272">
                  <c:v>-6.3963999999999951E-2</c:v>
                </c:pt>
                <c:pt idx="8273">
                  <c:v>-6.3953999999999969E-2</c:v>
                </c:pt>
                <c:pt idx="8274">
                  <c:v>-6.3945499999999975E-2</c:v>
                </c:pt>
                <c:pt idx="8275">
                  <c:v>-6.3946999999999976E-2</c:v>
                </c:pt>
                <c:pt idx="8276">
                  <c:v>-6.3956999999999972E-2</c:v>
                </c:pt>
                <c:pt idx="8277">
                  <c:v>-6.395449999999997E-2</c:v>
                </c:pt>
                <c:pt idx="8278">
                  <c:v>-6.395099999999998E-2</c:v>
                </c:pt>
                <c:pt idx="8279">
                  <c:v>-6.3943999999999987E-2</c:v>
                </c:pt>
                <c:pt idx="8280">
                  <c:v>-6.3941499999999984E-2</c:v>
                </c:pt>
                <c:pt idx="8281">
                  <c:v>-6.3937999999999995E-2</c:v>
                </c:pt>
                <c:pt idx="8282">
                  <c:v>-6.3937499999999994E-2</c:v>
                </c:pt>
                <c:pt idx="8283">
                  <c:v>-6.3935999999999993E-2</c:v>
                </c:pt>
                <c:pt idx="8284">
                  <c:v>-6.3934499999999991E-2</c:v>
                </c:pt>
                <c:pt idx="8285">
                  <c:v>-6.3932499999999989E-2</c:v>
                </c:pt>
                <c:pt idx="8286">
                  <c:v>-6.3931499999999988E-2</c:v>
                </c:pt>
                <c:pt idx="8287">
                  <c:v>-6.3929E-2</c:v>
                </c:pt>
                <c:pt idx="8288">
                  <c:v>-6.3931000000000002E-2</c:v>
                </c:pt>
                <c:pt idx="8289">
                  <c:v>-6.3936000000000007E-2</c:v>
                </c:pt>
                <c:pt idx="8290">
                  <c:v>-6.3941500000000012E-2</c:v>
                </c:pt>
                <c:pt idx="8291">
                  <c:v>-6.3950500000000007E-2</c:v>
                </c:pt>
                <c:pt idx="8292">
                  <c:v>-6.3955499999999998E-2</c:v>
                </c:pt>
                <c:pt idx="8293">
                  <c:v>-6.3958999999999988E-2</c:v>
                </c:pt>
                <c:pt idx="8294">
                  <c:v>-6.3966999999999996E-2</c:v>
                </c:pt>
                <c:pt idx="8295">
                  <c:v>-6.397449999999999E-2</c:v>
                </c:pt>
                <c:pt idx="8296">
                  <c:v>-6.3980999999999996E-2</c:v>
                </c:pt>
                <c:pt idx="8297">
                  <c:v>-6.3987000000000002E-2</c:v>
                </c:pt>
                <c:pt idx="8298">
                  <c:v>-6.3995500000000011E-2</c:v>
                </c:pt>
                <c:pt idx="8299">
                  <c:v>-6.402250000000001E-2</c:v>
                </c:pt>
                <c:pt idx="8300">
                  <c:v>-6.4036499999999996E-2</c:v>
                </c:pt>
                <c:pt idx="8301">
                  <c:v>-6.4048500000000008E-2</c:v>
                </c:pt>
                <c:pt idx="8302">
                  <c:v>-6.4060500000000006E-2</c:v>
                </c:pt>
                <c:pt idx="8303">
                  <c:v>-6.4071500000000003E-2</c:v>
                </c:pt>
                <c:pt idx="8304">
                  <c:v>-6.4082000000000014E-2</c:v>
                </c:pt>
                <c:pt idx="8305">
                  <c:v>-6.4092499999999997E-2</c:v>
                </c:pt>
                <c:pt idx="8306">
                  <c:v>-6.4101499999999992E-2</c:v>
                </c:pt>
                <c:pt idx="8307">
                  <c:v>-6.4110500000000001E-2</c:v>
                </c:pt>
                <c:pt idx="8308">
                  <c:v>-6.4122499999999999E-2</c:v>
                </c:pt>
                <c:pt idx="8309">
                  <c:v>-6.4130000000000006E-2</c:v>
                </c:pt>
                <c:pt idx="8310">
                  <c:v>-6.4135499999999998E-2</c:v>
                </c:pt>
                <c:pt idx="8311">
                  <c:v>-6.4170500000000005E-2</c:v>
                </c:pt>
                <c:pt idx="8312">
                  <c:v>-6.41795E-2</c:v>
                </c:pt>
                <c:pt idx="8313">
                  <c:v>-6.4188499999999996E-2</c:v>
                </c:pt>
                <c:pt idx="8314">
                  <c:v>-6.4197000000000004E-2</c:v>
                </c:pt>
                <c:pt idx="8315">
                  <c:v>-6.4202499999999996E-2</c:v>
                </c:pt>
                <c:pt idx="8316">
                  <c:v>-6.4207500000000015E-2</c:v>
                </c:pt>
                <c:pt idx="8317">
                  <c:v>-6.421300000000002E-2</c:v>
                </c:pt>
                <c:pt idx="8318">
                  <c:v>-6.421650000000001E-2</c:v>
                </c:pt>
                <c:pt idx="8319">
                  <c:v>-6.4215500000000023E-2</c:v>
                </c:pt>
                <c:pt idx="8320">
                  <c:v>-6.4216000000000023E-2</c:v>
                </c:pt>
                <c:pt idx="8321">
                  <c:v>-6.4217500000000025E-2</c:v>
                </c:pt>
                <c:pt idx="8322">
                  <c:v>-6.4220000000000027E-2</c:v>
                </c:pt>
                <c:pt idx="8323">
                  <c:v>-6.4218000000000025E-2</c:v>
                </c:pt>
                <c:pt idx="8324">
                  <c:v>-6.4220000000000013E-2</c:v>
                </c:pt>
                <c:pt idx="8325">
                  <c:v>-6.4222000000000015E-2</c:v>
                </c:pt>
                <c:pt idx="8326">
                  <c:v>-6.4223500000000003E-2</c:v>
                </c:pt>
                <c:pt idx="8327">
                  <c:v>-6.4223500000000003E-2</c:v>
                </c:pt>
                <c:pt idx="8328">
                  <c:v>-6.4223000000000002E-2</c:v>
                </c:pt>
                <c:pt idx="8329">
                  <c:v>-6.4222500000000016E-2</c:v>
                </c:pt>
                <c:pt idx="8330">
                  <c:v>-6.4222000000000015E-2</c:v>
                </c:pt>
                <c:pt idx="8331">
                  <c:v>-6.4221500000000015E-2</c:v>
                </c:pt>
                <c:pt idx="8332">
                  <c:v>-6.4223500000000017E-2</c:v>
                </c:pt>
                <c:pt idx="8333">
                  <c:v>-6.4226000000000019E-2</c:v>
                </c:pt>
                <c:pt idx="8334">
                  <c:v>-6.422700000000002E-2</c:v>
                </c:pt>
                <c:pt idx="8335">
                  <c:v>-6.4128500000000019E-2</c:v>
                </c:pt>
                <c:pt idx="8336">
                  <c:v>-6.4134500000000011E-2</c:v>
                </c:pt>
                <c:pt idx="8337">
                  <c:v>-6.4138500000000015E-2</c:v>
                </c:pt>
                <c:pt idx="8338">
                  <c:v>-6.4142000000000018E-2</c:v>
                </c:pt>
                <c:pt idx="8339">
                  <c:v>-6.4121500000000026E-2</c:v>
                </c:pt>
                <c:pt idx="8340">
                  <c:v>-6.4123500000000014E-2</c:v>
                </c:pt>
                <c:pt idx="8341">
                  <c:v>-6.4128000000000018E-2</c:v>
                </c:pt>
                <c:pt idx="8342">
                  <c:v>-6.4132500000000009E-2</c:v>
                </c:pt>
                <c:pt idx="8343">
                  <c:v>-6.4135000000000011E-2</c:v>
                </c:pt>
                <c:pt idx="8344">
                  <c:v>-6.4144500000000007E-2</c:v>
                </c:pt>
                <c:pt idx="8345">
                  <c:v>-6.414750000000001E-2</c:v>
                </c:pt>
                <c:pt idx="8346">
                  <c:v>-6.41515E-2</c:v>
                </c:pt>
                <c:pt idx="8347">
                  <c:v>-6.4077500000000009E-2</c:v>
                </c:pt>
                <c:pt idx="8348">
                  <c:v>-6.4082500000000001E-2</c:v>
                </c:pt>
                <c:pt idx="8349">
                  <c:v>-6.4088500000000007E-2</c:v>
                </c:pt>
                <c:pt idx="8350">
                  <c:v>-6.4090500000000009E-2</c:v>
                </c:pt>
                <c:pt idx="8351">
                  <c:v>-6.409200000000001E-2</c:v>
                </c:pt>
                <c:pt idx="8352">
                  <c:v>-6.4093499999999998E-2</c:v>
                </c:pt>
                <c:pt idx="8353">
                  <c:v>-6.4094499999999999E-2</c:v>
                </c:pt>
                <c:pt idx="8354">
                  <c:v>-6.4096500000000001E-2</c:v>
                </c:pt>
                <c:pt idx="8355">
                  <c:v>-6.4096000000000014E-2</c:v>
                </c:pt>
                <c:pt idx="8356">
                  <c:v>-6.40955E-2</c:v>
                </c:pt>
                <c:pt idx="8357">
                  <c:v>-6.4094499999999999E-2</c:v>
                </c:pt>
                <c:pt idx="8358">
                  <c:v>-6.409200000000001E-2</c:v>
                </c:pt>
                <c:pt idx="8359">
                  <c:v>-6.4090000000000008E-2</c:v>
                </c:pt>
                <c:pt idx="8360">
                  <c:v>-6.409150000000001E-2</c:v>
                </c:pt>
                <c:pt idx="8361">
                  <c:v>-6.4089000000000007E-2</c:v>
                </c:pt>
                <c:pt idx="8362">
                  <c:v>-6.4087000000000019E-2</c:v>
                </c:pt>
                <c:pt idx="8363">
                  <c:v>-6.4082000000000014E-2</c:v>
                </c:pt>
                <c:pt idx="8364">
                  <c:v>-6.4081500000000027E-2</c:v>
                </c:pt>
                <c:pt idx="8365">
                  <c:v>-6.4080500000000026E-2</c:v>
                </c:pt>
                <c:pt idx="8366">
                  <c:v>-6.4077000000000037E-2</c:v>
                </c:pt>
                <c:pt idx="8367">
                  <c:v>-6.4075000000000049E-2</c:v>
                </c:pt>
                <c:pt idx="8368">
                  <c:v>-6.4072000000000046E-2</c:v>
                </c:pt>
                <c:pt idx="8369">
                  <c:v>-6.407000000000003E-2</c:v>
                </c:pt>
                <c:pt idx="8370">
                  <c:v>-6.4068000000000055E-2</c:v>
                </c:pt>
                <c:pt idx="8371">
                  <c:v>-6.401050000000004E-2</c:v>
                </c:pt>
                <c:pt idx="8372">
                  <c:v>-6.4011500000000054E-2</c:v>
                </c:pt>
                <c:pt idx="8373">
                  <c:v>-6.4014000000000057E-2</c:v>
                </c:pt>
                <c:pt idx="8374">
                  <c:v>-6.4018000000000047E-2</c:v>
                </c:pt>
                <c:pt idx="8375">
                  <c:v>-6.4034500000000036E-2</c:v>
                </c:pt>
                <c:pt idx="8376">
                  <c:v>-6.4036500000000038E-2</c:v>
                </c:pt>
                <c:pt idx="8377">
                  <c:v>-6.4035500000000023E-2</c:v>
                </c:pt>
                <c:pt idx="8378">
                  <c:v>-6.4038000000000025E-2</c:v>
                </c:pt>
                <c:pt idx="8379">
                  <c:v>-6.4028000000000029E-2</c:v>
                </c:pt>
                <c:pt idx="8380">
                  <c:v>-6.4029500000000045E-2</c:v>
                </c:pt>
                <c:pt idx="8381">
                  <c:v>-6.4030000000000031E-2</c:v>
                </c:pt>
                <c:pt idx="8382">
                  <c:v>-6.4031000000000018E-2</c:v>
                </c:pt>
                <c:pt idx="8383">
                  <c:v>-6.4023500000000025E-2</c:v>
                </c:pt>
                <c:pt idx="8384">
                  <c:v>-6.4030000000000017E-2</c:v>
                </c:pt>
                <c:pt idx="8385">
                  <c:v>-6.4036500000000024E-2</c:v>
                </c:pt>
                <c:pt idx="8386">
                  <c:v>-6.4043000000000017E-2</c:v>
                </c:pt>
                <c:pt idx="8387">
                  <c:v>-6.404650000000002E-2</c:v>
                </c:pt>
                <c:pt idx="8388">
                  <c:v>-6.4049500000000023E-2</c:v>
                </c:pt>
                <c:pt idx="8389">
                  <c:v>-6.4050000000000024E-2</c:v>
                </c:pt>
                <c:pt idx="8390">
                  <c:v>-6.4052000000000012E-2</c:v>
                </c:pt>
                <c:pt idx="8391">
                  <c:v>-6.4054000000000014E-2</c:v>
                </c:pt>
                <c:pt idx="8392">
                  <c:v>-6.4054500000000014E-2</c:v>
                </c:pt>
                <c:pt idx="8393">
                  <c:v>-6.4054500000000014E-2</c:v>
                </c:pt>
                <c:pt idx="8394">
                  <c:v>-6.4052999999999999E-2</c:v>
                </c:pt>
                <c:pt idx="8395">
                  <c:v>-6.4055500000000001E-2</c:v>
                </c:pt>
                <c:pt idx="8396">
                  <c:v>-6.4056500000000002E-2</c:v>
                </c:pt>
                <c:pt idx="8397">
                  <c:v>-6.4057500000000017E-2</c:v>
                </c:pt>
                <c:pt idx="8398">
                  <c:v>-6.4058500000000018E-2</c:v>
                </c:pt>
                <c:pt idx="8399">
                  <c:v>-6.4055500000000015E-2</c:v>
                </c:pt>
                <c:pt idx="8400">
                  <c:v>-6.4054000000000028E-2</c:v>
                </c:pt>
                <c:pt idx="8401">
                  <c:v>-6.4052000000000039E-2</c:v>
                </c:pt>
                <c:pt idx="8402">
                  <c:v>-6.4051500000000039E-2</c:v>
                </c:pt>
                <c:pt idx="8403">
                  <c:v>-6.4051000000000038E-2</c:v>
                </c:pt>
                <c:pt idx="8404">
                  <c:v>-6.4045500000000033E-2</c:v>
                </c:pt>
                <c:pt idx="8405">
                  <c:v>-6.4041500000000029E-2</c:v>
                </c:pt>
                <c:pt idx="8406">
                  <c:v>-6.4035000000000022E-2</c:v>
                </c:pt>
                <c:pt idx="8407">
                  <c:v>-6.4002500000000018E-2</c:v>
                </c:pt>
                <c:pt idx="8408">
                  <c:v>-6.4003500000000019E-2</c:v>
                </c:pt>
                <c:pt idx="8409">
                  <c:v>-6.4007000000000008E-2</c:v>
                </c:pt>
                <c:pt idx="8410">
                  <c:v>-6.4010500000000012E-2</c:v>
                </c:pt>
                <c:pt idx="8411">
                  <c:v>-6.4011500000000013E-2</c:v>
                </c:pt>
                <c:pt idx="8412">
                  <c:v>-6.4015500000000017E-2</c:v>
                </c:pt>
                <c:pt idx="8413">
                  <c:v>-6.4018000000000019E-2</c:v>
                </c:pt>
                <c:pt idx="8414">
                  <c:v>-6.402250000000001E-2</c:v>
                </c:pt>
                <c:pt idx="8415">
                  <c:v>-6.4022000000000009E-2</c:v>
                </c:pt>
                <c:pt idx="8416">
                  <c:v>-6.4023999999999998E-2</c:v>
                </c:pt>
                <c:pt idx="8417">
                  <c:v>-6.4029000000000003E-2</c:v>
                </c:pt>
                <c:pt idx="8418">
                  <c:v>-6.4031499999999991E-2</c:v>
                </c:pt>
                <c:pt idx="8419">
                  <c:v>-6.4079999999999984E-2</c:v>
                </c:pt>
                <c:pt idx="8420">
                  <c:v>-6.4088999999999993E-2</c:v>
                </c:pt>
                <c:pt idx="8421">
                  <c:v>-6.4100999999999991E-2</c:v>
                </c:pt>
                <c:pt idx="8422">
                  <c:v>-6.4112999999999989E-2</c:v>
                </c:pt>
                <c:pt idx="8423">
                  <c:v>-6.4125999999999989E-2</c:v>
                </c:pt>
                <c:pt idx="8424">
                  <c:v>-6.4137E-2</c:v>
                </c:pt>
                <c:pt idx="8425">
                  <c:v>-6.4148499999999983E-2</c:v>
                </c:pt>
                <c:pt idx="8426">
                  <c:v>-6.4161499999999996E-2</c:v>
                </c:pt>
                <c:pt idx="8427">
                  <c:v>-6.4171499999999992E-2</c:v>
                </c:pt>
                <c:pt idx="8428">
                  <c:v>-6.418299999999999E-2</c:v>
                </c:pt>
                <c:pt idx="8429">
                  <c:v>-6.4194000000000001E-2</c:v>
                </c:pt>
                <c:pt idx="8430">
                  <c:v>-6.4204999999999984E-2</c:v>
                </c:pt>
                <c:pt idx="8431">
                  <c:v>-6.4217999999999983E-2</c:v>
                </c:pt>
                <c:pt idx="8432">
                  <c:v>-6.4231999999999984E-2</c:v>
                </c:pt>
                <c:pt idx="8433">
                  <c:v>-6.4245499999999997E-2</c:v>
                </c:pt>
                <c:pt idx="8434">
                  <c:v>-6.4258999999999983E-2</c:v>
                </c:pt>
                <c:pt idx="8435">
                  <c:v>-6.4277499999999974E-2</c:v>
                </c:pt>
                <c:pt idx="8436">
                  <c:v>-6.4285499999999982E-2</c:v>
                </c:pt>
                <c:pt idx="8437">
                  <c:v>-6.4295999999999964E-2</c:v>
                </c:pt>
                <c:pt idx="8438">
                  <c:v>-6.4304999999999973E-2</c:v>
                </c:pt>
                <c:pt idx="8439">
                  <c:v>-6.4310499999999951E-2</c:v>
                </c:pt>
                <c:pt idx="8440">
                  <c:v>-6.4314999999999956E-2</c:v>
                </c:pt>
                <c:pt idx="8441">
                  <c:v>-6.4317999999999959E-2</c:v>
                </c:pt>
                <c:pt idx="8442">
                  <c:v>-6.4319999999999961E-2</c:v>
                </c:pt>
                <c:pt idx="8443">
                  <c:v>-6.4252999999999949E-2</c:v>
                </c:pt>
                <c:pt idx="8444">
                  <c:v>-6.425399999999995E-2</c:v>
                </c:pt>
                <c:pt idx="8445">
                  <c:v>-6.4252999999999949E-2</c:v>
                </c:pt>
                <c:pt idx="8446">
                  <c:v>-6.4250999999999947E-2</c:v>
                </c:pt>
                <c:pt idx="8447">
                  <c:v>-6.4248499999999958E-2</c:v>
                </c:pt>
                <c:pt idx="8448">
                  <c:v>-6.4247499999999957E-2</c:v>
                </c:pt>
                <c:pt idx="8449">
                  <c:v>-6.4243499999999953E-2</c:v>
                </c:pt>
                <c:pt idx="8450">
                  <c:v>-6.4239499999999963E-2</c:v>
                </c:pt>
                <c:pt idx="8451">
                  <c:v>-6.4238999999999977E-2</c:v>
                </c:pt>
                <c:pt idx="8452">
                  <c:v>-6.4234499999999986E-2</c:v>
                </c:pt>
                <c:pt idx="8453">
                  <c:v>-6.4227499999999979E-2</c:v>
                </c:pt>
                <c:pt idx="8454">
                  <c:v>-6.4220499999999972E-2</c:v>
                </c:pt>
                <c:pt idx="8455">
                  <c:v>-6.4222999999999975E-2</c:v>
                </c:pt>
                <c:pt idx="8456">
                  <c:v>-6.4215499999999981E-2</c:v>
                </c:pt>
                <c:pt idx="8457">
                  <c:v>-6.4209999999999975E-2</c:v>
                </c:pt>
                <c:pt idx="8458">
                  <c:v>-6.4204499999999984E-2</c:v>
                </c:pt>
                <c:pt idx="8459">
                  <c:v>-6.4204999999999984E-2</c:v>
                </c:pt>
                <c:pt idx="8460">
                  <c:v>-6.420049999999998E-2</c:v>
                </c:pt>
                <c:pt idx="8461">
                  <c:v>-6.419699999999999E-2</c:v>
                </c:pt>
                <c:pt idx="8462">
                  <c:v>-6.4194499999999988E-2</c:v>
                </c:pt>
                <c:pt idx="8463">
                  <c:v>-6.4209999999999975E-2</c:v>
                </c:pt>
                <c:pt idx="8464">
                  <c:v>-6.421049999999999E-2</c:v>
                </c:pt>
                <c:pt idx="8465">
                  <c:v>-6.4211999999999977E-2</c:v>
                </c:pt>
                <c:pt idx="8466">
                  <c:v>-6.4213999999999979E-2</c:v>
                </c:pt>
                <c:pt idx="8467">
                  <c:v>-6.4216999999999996E-2</c:v>
                </c:pt>
                <c:pt idx="8468">
                  <c:v>-6.4221499999999987E-2</c:v>
                </c:pt>
                <c:pt idx="8469">
                  <c:v>-6.4225499999999991E-2</c:v>
                </c:pt>
                <c:pt idx="8470">
                  <c:v>-6.4228999999999994E-2</c:v>
                </c:pt>
                <c:pt idx="8471">
                  <c:v>-6.4312999999999981E-2</c:v>
                </c:pt>
                <c:pt idx="8472">
                  <c:v>-6.4327999999999982E-2</c:v>
                </c:pt>
                <c:pt idx="8473">
                  <c:v>-6.4343999999999998E-2</c:v>
                </c:pt>
                <c:pt idx="8474">
                  <c:v>-6.4359E-2</c:v>
                </c:pt>
                <c:pt idx="8475">
                  <c:v>-6.4361999999999989E-2</c:v>
                </c:pt>
                <c:pt idx="8476">
                  <c:v>-6.4364999999999992E-2</c:v>
                </c:pt>
                <c:pt idx="8477">
                  <c:v>-6.4376499999999989E-2</c:v>
                </c:pt>
                <c:pt idx="8478">
                  <c:v>-6.4389999999999989E-2</c:v>
                </c:pt>
                <c:pt idx="8479">
                  <c:v>-6.4402999999999974E-2</c:v>
                </c:pt>
                <c:pt idx="8480">
                  <c:v>-6.441299999999997E-2</c:v>
                </c:pt>
                <c:pt idx="8481">
                  <c:v>-6.4421499999999965E-2</c:v>
                </c:pt>
                <c:pt idx="8482">
                  <c:v>-6.4431499999999975E-2</c:v>
                </c:pt>
                <c:pt idx="8483">
                  <c:v>-6.444049999999997E-2</c:v>
                </c:pt>
                <c:pt idx="8484">
                  <c:v>-6.4453499999999969E-2</c:v>
                </c:pt>
                <c:pt idx="8485">
                  <c:v>-6.4466999999999969E-2</c:v>
                </c:pt>
                <c:pt idx="8486">
                  <c:v>-6.4479499999999981E-2</c:v>
                </c:pt>
                <c:pt idx="8487">
                  <c:v>-6.4499499999999987E-2</c:v>
                </c:pt>
                <c:pt idx="8488">
                  <c:v>-6.4504999999999979E-2</c:v>
                </c:pt>
                <c:pt idx="8489">
                  <c:v>-6.4508999999999983E-2</c:v>
                </c:pt>
                <c:pt idx="8490">
                  <c:v>-6.4509999999999984E-2</c:v>
                </c:pt>
                <c:pt idx="8491">
                  <c:v>-6.4506499999999981E-2</c:v>
                </c:pt>
                <c:pt idx="8492">
                  <c:v>-6.4511499999999986E-2</c:v>
                </c:pt>
                <c:pt idx="8493">
                  <c:v>-6.4514000000000002E-2</c:v>
                </c:pt>
                <c:pt idx="8494">
                  <c:v>-6.4515500000000003E-2</c:v>
                </c:pt>
                <c:pt idx="8495">
                  <c:v>-6.4489500000000005E-2</c:v>
                </c:pt>
                <c:pt idx="8496">
                  <c:v>-6.4490499999999992E-2</c:v>
                </c:pt>
                <c:pt idx="8497">
                  <c:v>-6.4490499999999992E-2</c:v>
                </c:pt>
                <c:pt idx="8498">
                  <c:v>-6.4489499999999991E-2</c:v>
                </c:pt>
                <c:pt idx="8499">
                  <c:v>-6.4470499999999986E-2</c:v>
                </c:pt>
                <c:pt idx="8500">
                  <c:v>-6.4471000000000001E-2</c:v>
                </c:pt>
                <c:pt idx="8501">
                  <c:v>-6.4467999999999998E-2</c:v>
                </c:pt>
                <c:pt idx="8502">
                  <c:v>-6.4468000000000011E-2</c:v>
                </c:pt>
                <c:pt idx="8503">
                  <c:v>-6.4470000000000013E-2</c:v>
                </c:pt>
                <c:pt idx="8504">
                  <c:v>-6.4474000000000017E-2</c:v>
                </c:pt>
                <c:pt idx="8505">
                  <c:v>-6.4475000000000018E-2</c:v>
                </c:pt>
                <c:pt idx="8506">
                  <c:v>-6.4480000000000023E-2</c:v>
                </c:pt>
                <c:pt idx="8507">
                  <c:v>-6.4468500000000026E-2</c:v>
                </c:pt>
                <c:pt idx="8508">
                  <c:v>-6.4471500000000029E-2</c:v>
                </c:pt>
                <c:pt idx="8509">
                  <c:v>-6.4476000000000033E-2</c:v>
                </c:pt>
                <c:pt idx="8510">
                  <c:v>-6.4483000000000026E-2</c:v>
                </c:pt>
                <c:pt idx="8511">
                  <c:v>-6.4463500000000035E-2</c:v>
                </c:pt>
                <c:pt idx="8512">
                  <c:v>-6.4471000000000028E-2</c:v>
                </c:pt>
                <c:pt idx="8513">
                  <c:v>-6.4479000000000036E-2</c:v>
                </c:pt>
                <c:pt idx="8514">
                  <c:v>-6.4486500000000044E-2</c:v>
                </c:pt>
                <c:pt idx="8515">
                  <c:v>-6.4436000000000035E-2</c:v>
                </c:pt>
                <c:pt idx="8516">
                  <c:v>-6.4451500000000037E-2</c:v>
                </c:pt>
                <c:pt idx="8517">
                  <c:v>-6.4462500000000034E-2</c:v>
                </c:pt>
                <c:pt idx="8518">
                  <c:v>-6.4475000000000046E-2</c:v>
                </c:pt>
                <c:pt idx="8519">
                  <c:v>-6.4468000000000039E-2</c:v>
                </c:pt>
                <c:pt idx="8520">
                  <c:v>-6.448250000000004E-2</c:v>
                </c:pt>
                <c:pt idx="8521">
                  <c:v>-6.4498500000000028E-2</c:v>
                </c:pt>
                <c:pt idx="8522">
                  <c:v>-6.4516500000000032E-2</c:v>
                </c:pt>
                <c:pt idx="8523">
                  <c:v>-6.4536000000000038E-2</c:v>
                </c:pt>
                <c:pt idx="8524">
                  <c:v>-6.4554000000000042E-2</c:v>
                </c:pt>
                <c:pt idx="8525">
                  <c:v>-6.4571000000000031E-2</c:v>
                </c:pt>
                <c:pt idx="8526">
                  <c:v>-6.4589500000000022E-2</c:v>
                </c:pt>
                <c:pt idx="8527">
                  <c:v>-6.4558000000000032E-2</c:v>
                </c:pt>
                <c:pt idx="8528">
                  <c:v>-6.4577000000000037E-2</c:v>
                </c:pt>
                <c:pt idx="8529">
                  <c:v>-6.459400000000004E-2</c:v>
                </c:pt>
                <c:pt idx="8530">
                  <c:v>-6.4611500000000044E-2</c:v>
                </c:pt>
                <c:pt idx="8531">
                  <c:v>-6.4627000000000046E-2</c:v>
                </c:pt>
                <c:pt idx="8532">
                  <c:v>-6.4641500000000046E-2</c:v>
                </c:pt>
                <c:pt idx="8533">
                  <c:v>-6.4656000000000047E-2</c:v>
                </c:pt>
                <c:pt idx="8534">
                  <c:v>-6.4671000000000062E-2</c:v>
                </c:pt>
                <c:pt idx="8535">
                  <c:v>-6.4714000000000049E-2</c:v>
                </c:pt>
                <c:pt idx="8536">
                  <c:v>-6.4733000000000041E-2</c:v>
                </c:pt>
                <c:pt idx="8537">
                  <c:v>-6.4739000000000047E-2</c:v>
                </c:pt>
                <c:pt idx="8538">
                  <c:v>-6.4744500000000038E-2</c:v>
                </c:pt>
                <c:pt idx="8539">
                  <c:v>-6.4794000000000046E-2</c:v>
                </c:pt>
                <c:pt idx="8540">
                  <c:v>-6.4798500000000037E-2</c:v>
                </c:pt>
                <c:pt idx="8541">
                  <c:v>-6.4802500000000055E-2</c:v>
                </c:pt>
                <c:pt idx="8542">
                  <c:v>-6.4809500000000034E-2</c:v>
                </c:pt>
                <c:pt idx="8543">
                  <c:v>-6.4810000000000034E-2</c:v>
                </c:pt>
                <c:pt idx="8544">
                  <c:v>-6.4811000000000035E-2</c:v>
                </c:pt>
                <c:pt idx="8545">
                  <c:v>-6.4811500000000036E-2</c:v>
                </c:pt>
                <c:pt idx="8546">
                  <c:v>-6.4812000000000036E-2</c:v>
                </c:pt>
                <c:pt idx="8547">
                  <c:v>-6.4843500000000026E-2</c:v>
                </c:pt>
                <c:pt idx="8548">
                  <c:v>-6.4842500000000039E-2</c:v>
                </c:pt>
                <c:pt idx="8549">
                  <c:v>-6.4843500000000026E-2</c:v>
                </c:pt>
                <c:pt idx="8550">
                  <c:v>-6.4844000000000027E-2</c:v>
                </c:pt>
                <c:pt idx="8551">
                  <c:v>-6.4852500000000035E-2</c:v>
                </c:pt>
                <c:pt idx="8552">
                  <c:v>-6.4853500000000036E-2</c:v>
                </c:pt>
                <c:pt idx="8553">
                  <c:v>-6.4864000000000033E-2</c:v>
                </c:pt>
                <c:pt idx="8554">
                  <c:v>-6.4871500000000026E-2</c:v>
                </c:pt>
                <c:pt idx="8555">
                  <c:v>-6.4879500000000034E-2</c:v>
                </c:pt>
                <c:pt idx="8556">
                  <c:v>-6.4887500000000042E-2</c:v>
                </c:pt>
                <c:pt idx="8557">
                  <c:v>-6.4900000000000041E-2</c:v>
                </c:pt>
                <c:pt idx="8558">
                  <c:v>-6.4914000000000027E-2</c:v>
                </c:pt>
                <c:pt idx="8559">
                  <c:v>-6.492650000000004E-2</c:v>
                </c:pt>
                <c:pt idx="8560">
                  <c:v>-6.4939500000000039E-2</c:v>
                </c:pt>
                <c:pt idx="8561">
                  <c:v>-6.495500000000004E-2</c:v>
                </c:pt>
                <c:pt idx="8562">
                  <c:v>-6.4969000000000027E-2</c:v>
                </c:pt>
                <c:pt idx="8563">
                  <c:v>-6.500400000000002E-2</c:v>
                </c:pt>
                <c:pt idx="8564">
                  <c:v>-6.5022500000000025E-2</c:v>
                </c:pt>
                <c:pt idx="8565">
                  <c:v>-6.5043000000000017E-2</c:v>
                </c:pt>
                <c:pt idx="8566">
                  <c:v>-6.5064500000000011E-2</c:v>
                </c:pt>
                <c:pt idx="8567">
                  <c:v>-6.506300000000001E-2</c:v>
                </c:pt>
                <c:pt idx="8568">
                  <c:v>-6.5083000000000002E-2</c:v>
                </c:pt>
                <c:pt idx="8569">
                  <c:v>-6.5102999999999994E-2</c:v>
                </c:pt>
                <c:pt idx="8570">
                  <c:v>-6.5124000000000001E-2</c:v>
                </c:pt>
                <c:pt idx="8571">
                  <c:v>-6.5201000000000009E-2</c:v>
                </c:pt>
                <c:pt idx="8572">
                  <c:v>-6.5217999999999998E-2</c:v>
                </c:pt>
                <c:pt idx="8573">
                  <c:v>-6.5395999999999996E-2</c:v>
                </c:pt>
                <c:pt idx="8574">
                  <c:v>-6.5403499999999989E-2</c:v>
                </c:pt>
                <c:pt idx="8575">
                  <c:v>-6.541000000000001E-2</c:v>
                </c:pt>
                <c:pt idx="8576">
                  <c:v>-6.5419000000000005E-2</c:v>
                </c:pt>
                <c:pt idx="8577">
                  <c:v>-6.5431000000000017E-2</c:v>
                </c:pt>
                <c:pt idx="8578">
                  <c:v>-6.5437000000000009E-2</c:v>
                </c:pt>
                <c:pt idx="8579">
                  <c:v>-6.5449500000000008E-2</c:v>
                </c:pt>
                <c:pt idx="8580">
                  <c:v>-6.5453500000000012E-2</c:v>
                </c:pt>
                <c:pt idx="8581">
                  <c:v>-6.5460000000000018E-2</c:v>
                </c:pt>
                <c:pt idx="8582">
                  <c:v>-6.546550000000001E-2</c:v>
                </c:pt>
                <c:pt idx="8583">
                  <c:v>-6.5480500000000011E-2</c:v>
                </c:pt>
                <c:pt idx="8584">
                  <c:v>-6.5485000000000015E-2</c:v>
                </c:pt>
                <c:pt idx="8585">
                  <c:v>-6.5488500000000005E-2</c:v>
                </c:pt>
                <c:pt idx="8586">
                  <c:v>-6.5490500000000007E-2</c:v>
                </c:pt>
                <c:pt idx="8587">
                  <c:v>-6.5494999999999998E-2</c:v>
                </c:pt>
                <c:pt idx="8588">
                  <c:v>-6.5500000000000017E-2</c:v>
                </c:pt>
                <c:pt idx="8589">
                  <c:v>-6.5508500000000011E-2</c:v>
                </c:pt>
                <c:pt idx="8590">
                  <c:v>-6.5516000000000005E-2</c:v>
                </c:pt>
                <c:pt idx="8591">
                  <c:v>-6.5591999999999998E-2</c:v>
                </c:pt>
                <c:pt idx="8592">
                  <c:v>-6.5601500000000007E-2</c:v>
                </c:pt>
                <c:pt idx="8593">
                  <c:v>-6.5608999999999987E-2</c:v>
                </c:pt>
                <c:pt idx="8594">
                  <c:v>-6.5616999999999995E-2</c:v>
                </c:pt>
                <c:pt idx="8595">
                  <c:v>-6.5624499999999988E-2</c:v>
                </c:pt>
                <c:pt idx="8596">
                  <c:v>-6.5630999999999981E-2</c:v>
                </c:pt>
                <c:pt idx="8597">
                  <c:v>-6.5638499999999975E-2</c:v>
                </c:pt>
                <c:pt idx="8598">
                  <c:v>-6.5644499999999981E-2</c:v>
                </c:pt>
                <c:pt idx="8599">
                  <c:v>-6.5621999999999986E-2</c:v>
                </c:pt>
                <c:pt idx="8600">
                  <c:v>-6.5633499999999984E-2</c:v>
                </c:pt>
                <c:pt idx="8601">
                  <c:v>-6.5645499999999996E-2</c:v>
                </c:pt>
                <c:pt idx="8602">
                  <c:v>-6.5656999999999993E-2</c:v>
                </c:pt>
                <c:pt idx="8603">
                  <c:v>-6.5665999999999988E-2</c:v>
                </c:pt>
                <c:pt idx="8604">
                  <c:v>-6.5678499999999987E-2</c:v>
                </c:pt>
                <c:pt idx="8605">
                  <c:v>-6.5693499999999988E-2</c:v>
                </c:pt>
                <c:pt idx="8606">
                  <c:v>-6.5708499999999989E-2</c:v>
                </c:pt>
                <c:pt idx="8607">
                  <c:v>-6.5751999999999991E-2</c:v>
                </c:pt>
                <c:pt idx="8608">
                  <c:v>-6.5763999999999975E-2</c:v>
                </c:pt>
                <c:pt idx="8609">
                  <c:v>-6.5777499999999989E-2</c:v>
                </c:pt>
                <c:pt idx="8610">
                  <c:v>-6.5788999999999986E-2</c:v>
                </c:pt>
                <c:pt idx="8611">
                  <c:v>-6.5778499999999976E-2</c:v>
                </c:pt>
                <c:pt idx="8612">
                  <c:v>-6.5792499999999976E-2</c:v>
                </c:pt>
                <c:pt idx="8613">
                  <c:v>-6.5808499999999978E-2</c:v>
                </c:pt>
                <c:pt idx="8614">
                  <c:v>-6.5825499999999995E-2</c:v>
                </c:pt>
                <c:pt idx="8615">
                  <c:v>-6.5837999999999994E-2</c:v>
                </c:pt>
                <c:pt idx="8616">
                  <c:v>-6.5855999999999998E-2</c:v>
                </c:pt>
                <c:pt idx="8617">
                  <c:v>-6.5873499999999988E-2</c:v>
                </c:pt>
                <c:pt idx="8618">
                  <c:v>-6.5888999999999975E-2</c:v>
                </c:pt>
                <c:pt idx="8619">
                  <c:v>-6.5887999999999988E-2</c:v>
                </c:pt>
                <c:pt idx="8620">
                  <c:v>-6.5904499999999991E-2</c:v>
                </c:pt>
                <c:pt idx="8621">
                  <c:v>-6.5918000000000004E-2</c:v>
                </c:pt>
                <c:pt idx="8622">
                  <c:v>-6.5933999999999993E-2</c:v>
                </c:pt>
                <c:pt idx="8623">
                  <c:v>-6.5948500000000007E-2</c:v>
                </c:pt>
                <c:pt idx="8624">
                  <c:v>-6.5966999999999998E-2</c:v>
                </c:pt>
                <c:pt idx="8625">
                  <c:v>-6.5985500000000002E-2</c:v>
                </c:pt>
                <c:pt idx="8626">
                  <c:v>-6.6003500000000007E-2</c:v>
                </c:pt>
                <c:pt idx="8627">
                  <c:v>-6.6024500000000014E-2</c:v>
                </c:pt>
                <c:pt idx="8628">
                  <c:v>-6.6043000000000018E-2</c:v>
                </c:pt>
                <c:pt idx="8629">
                  <c:v>-6.6060499999999994E-2</c:v>
                </c:pt>
                <c:pt idx="8630">
                  <c:v>-6.6081499999999987E-2</c:v>
                </c:pt>
                <c:pt idx="8631">
                  <c:v>-6.6108E-2</c:v>
                </c:pt>
                <c:pt idx="8632">
                  <c:v>-6.6124999999999989E-2</c:v>
                </c:pt>
                <c:pt idx="8633">
                  <c:v>-6.6143999999999994E-2</c:v>
                </c:pt>
                <c:pt idx="8634">
                  <c:v>-6.6159999999999997E-2</c:v>
                </c:pt>
                <c:pt idx="8635">
                  <c:v>-6.6137500000000002E-2</c:v>
                </c:pt>
                <c:pt idx="8636">
                  <c:v>-6.6150500000000001E-2</c:v>
                </c:pt>
                <c:pt idx="8637">
                  <c:v>-6.6168999999999992E-2</c:v>
                </c:pt>
                <c:pt idx="8638">
                  <c:v>-6.6183499999999978E-2</c:v>
                </c:pt>
                <c:pt idx="8639">
                  <c:v>-6.6206999999999974E-2</c:v>
                </c:pt>
                <c:pt idx="8640">
                  <c:v>-6.6220999999999974E-2</c:v>
                </c:pt>
                <c:pt idx="8641">
                  <c:v>-6.6239499999999993E-2</c:v>
                </c:pt>
                <c:pt idx="8642">
                  <c:v>-6.6256499999999996E-2</c:v>
                </c:pt>
                <c:pt idx="8643">
                  <c:v>-6.6345499999999988E-2</c:v>
                </c:pt>
                <c:pt idx="8644">
                  <c:v>-6.6363000000000005E-2</c:v>
                </c:pt>
                <c:pt idx="8645">
                  <c:v>-6.6380500000000009E-2</c:v>
                </c:pt>
                <c:pt idx="8646">
                  <c:v>-6.6400000000000001E-2</c:v>
                </c:pt>
                <c:pt idx="8647">
                  <c:v>-6.6428500000000001E-2</c:v>
                </c:pt>
                <c:pt idx="8648">
                  <c:v>-6.6449500000000009E-2</c:v>
                </c:pt>
                <c:pt idx="8649">
                  <c:v>-6.646500000000001E-2</c:v>
                </c:pt>
                <c:pt idx="8650">
                  <c:v>-6.6483000000000014E-2</c:v>
                </c:pt>
                <c:pt idx="8651">
                  <c:v>-6.6494500000000012E-2</c:v>
                </c:pt>
                <c:pt idx="8652">
                  <c:v>-6.6508500000000026E-2</c:v>
                </c:pt>
                <c:pt idx="8653">
                  <c:v>-6.6525500000000029E-2</c:v>
                </c:pt>
                <c:pt idx="8654">
                  <c:v>-6.6542500000000032E-2</c:v>
                </c:pt>
                <c:pt idx="8655">
                  <c:v>-6.6552500000000014E-2</c:v>
                </c:pt>
                <c:pt idx="8656">
                  <c:v>-6.657150000000002E-2</c:v>
                </c:pt>
                <c:pt idx="8657">
                  <c:v>-6.6592999999999999E-2</c:v>
                </c:pt>
                <c:pt idx="8658">
                  <c:v>-6.6610500000000017E-2</c:v>
                </c:pt>
                <c:pt idx="8659">
                  <c:v>-6.6626500000000005E-2</c:v>
                </c:pt>
                <c:pt idx="8660">
                  <c:v>-6.6645499999999996E-2</c:v>
                </c:pt>
                <c:pt idx="8661">
                  <c:v>-6.6664500000000002E-2</c:v>
                </c:pt>
                <c:pt idx="8662">
                  <c:v>-6.6681999999999991E-2</c:v>
                </c:pt>
                <c:pt idx="8663">
                  <c:v>-6.6699499999999995E-2</c:v>
                </c:pt>
                <c:pt idx="8664">
                  <c:v>-6.6711000000000006E-2</c:v>
                </c:pt>
                <c:pt idx="8665">
                  <c:v>-6.6723999999999992E-2</c:v>
                </c:pt>
                <c:pt idx="8666">
                  <c:v>-6.6737500000000005E-2</c:v>
                </c:pt>
                <c:pt idx="8667">
                  <c:v>-6.6751999999999992E-2</c:v>
                </c:pt>
                <c:pt idx="8668">
                  <c:v>-6.6766500000000006E-2</c:v>
                </c:pt>
                <c:pt idx="8669">
                  <c:v>-6.6779000000000005E-2</c:v>
                </c:pt>
                <c:pt idx="8670">
                  <c:v>-6.6796000000000008E-2</c:v>
                </c:pt>
                <c:pt idx="8671">
                  <c:v>-6.6702499999999998E-2</c:v>
                </c:pt>
                <c:pt idx="8672">
                  <c:v>-6.67045E-2</c:v>
                </c:pt>
                <c:pt idx="8673">
                  <c:v>-6.6705500000000015E-2</c:v>
                </c:pt>
                <c:pt idx="8674">
                  <c:v>-6.6707500000000003E-2</c:v>
                </c:pt>
                <c:pt idx="8675">
                  <c:v>-6.6709500000000019E-2</c:v>
                </c:pt>
                <c:pt idx="8676">
                  <c:v>-6.6710000000000005E-2</c:v>
                </c:pt>
                <c:pt idx="8677">
                  <c:v>-6.6709000000000018E-2</c:v>
                </c:pt>
                <c:pt idx="8678">
                  <c:v>-6.6711000000000006E-2</c:v>
                </c:pt>
                <c:pt idx="8679">
                  <c:v>-6.6713999999999996E-2</c:v>
                </c:pt>
                <c:pt idx="8680">
                  <c:v>-6.6715499999999983E-2</c:v>
                </c:pt>
                <c:pt idx="8681">
                  <c:v>-6.6718E-2</c:v>
                </c:pt>
                <c:pt idx="8682">
                  <c:v>-6.6720499999999988E-2</c:v>
                </c:pt>
                <c:pt idx="8683">
                  <c:v>-6.6748999999999989E-2</c:v>
                </c:pt>
                <c:pt idx="8684">
                  <c:v>-6.6746999999999987E-2</c:v>
                </c:pt>
                <c:pt idx="8685">
                  <c:v>-6.6741999999999982E-2</c:v>
                </c:pt>
                <c:pt idx="8686">
                  <c:v>-6.674049999999998E-2</c:v>
                </c:pt>
                <c:pt idx="8687">
                  <c:v>-6.6732999999999987E-2</c:v>
                </c:pt>
                <c:pt idx="8688">
                  <c:v>-6.6734499999999988E-2</c:v>
                </c:pt>
                <c:pt idx="8689">
                  <c:v>-6.6735499999999989E-2</c:v>
                </c:pt>
                <c:pt idx="8690">
                  <c:v>-6.6740999999999995E-2</c:v>
                </c:pt>
                <c:pt idx="8691">
                  <c:v>-6.6749000000000003E-2</c:v>
                </c:pt>
                <c:pt idx="8692">
                  <c:v>-6.6753000000000007E-2</c:v>
                </c:pt>
                <c:pt idx="8693">
                  <c:v>-6.6759000000000013E-2</c:v>
                </c:pt>
                <c:pt idx="8694">
                  <c:v>-6.6762000000000002E-2</c:v>
                </c:pt>
                <c:pt idx="8695">
                  <c:v>-6.6796500000000009E-2</c:v>
                </c:pt>
                <c:pt idx="8696">
                  <c:v>-6.6805000000000017E-2</c:v>
                </c:pt>
                <c:pt idx="8697">
                  <c:v>-6.681200000000001E-2</c:v>
                </c:pt>
                <c:pt idx="8698">
                  <c:v>-6.6820000000000004E-2</c:v>
                </c:pt>
                <c:pt idx="8699">
                  <c:v>-6.6824500000000009E-2</c:v>
                </c:pt>
                <c:pt idx="8700">
                  <c:v>-6.6831500000000016E-2</c:v>
                </c:pt>
                <c:pt idx="8701">
                  <c:v>-6.6840500000000011E-2</c:v>
                </c:pt>
                <c:pt idx="8702">
                  <c:v>-6.6846000000000003E-2</c:v>
                </c:pt>
                <c:pt idx="8703">
                  <c:v>-6.6849999999999993E-2</c:v>
                </c:pt>
                <c:pt idx="8704">
                  <c:v>-6.6853999999999997E-2</c:v>
                </c:pt>
                <c:pt idx="8705">
                  <c:v>-6.6858999999999988E-2</c:v>
                </c:pt>
                <c:pt idx="8706">
                  <c:v>-6.686099999999999E-2</c:v>
                </c:pt>
                <c:pt idx="8707">
                  <c:v>-6.6815999999999973E-2</c:v>
                </c:pt>
                <c:pt idx="8708">
                  <c:v>-6.6818499999999975E-2</c:v>
                </c:pt>
                <c:pt idx="8709">
                  <c:v>-6.68295E-2</c:v>
                </c:pt>
                <c:pt idx="8710">
                  <c:v>-6.68295E-2</c:v>
                </c:pt>
                <c:pt idx="8711">
                  <c:v>-6.6812999999999997E-2</c:v>
                </c:pt>
                <c:pt idx="8712">
                  <c:v>-6.6809999999999981E-2</c:v>
                </c:pt>
                <c:pt idx="8713">
                  <c:v>-6.6807999999999992E-2</c:v>
                </c:pt>
                <c:pt idx="8714">
                  <c:v>-6.680549999999999E-2</c:v>
                </c:pt>
                <c:pt idx="8715">
                  <c:v>-6.6865499999999981E-2</c:v>
                </c:pt>
                <c:pt idx="8716">
                  <c:v>-6.6857499999999986E-2</c:v>
                </c:pt>
                <c:pt idx="8717">
                  <c:v>-6.6854499999999997E-2</c:v>
                </c:pt>
                <c:pt idx="8718">
                  <c:v>-6.6851000000000008E-2</c:v>
                </c:pt>
                <c:pt idx="8719">
                  <c:v>-6.6908499999999996E-2</c:v>
                </c:pt>
                <c:pt idx="8720">
                  <c:v>-6.6905999999999993E-2</c:v>
                </c:pt>
                <c:pt idx="8721">
                  <c:v>-6.6903000000000004E-2</c:v>
                </c:pt>
                <c:pt idx="8722">
                  <c:v>-6.6897499999999999E-2</c:v>
                </c:pt>
                <c:pt idx="8723">
                  <c:v>-6.6890000000000005E-2</c:v>
                </c:pt>
                <c:pt idx="8724">
                  <c:v>-6.6883499999999999E-2</c:v>
                </c:pt>
                <c:pt idx="8725">
                  <c:v>-6.6878000000000007E-2</c:v>
                </c:pt>
                <c:pt idx="8726">
                  <c:v>-6.6870999999999986E-2</c:v>
                </c:pt>
                <c:pt idx="8727">
                  <c:v>-6.6914000000000001E-2</c:v>
                </c:pt>
                <c:pt idx="8728">
                  <c:v>-6.6906499999999994E-2</c:v>
                </c:pt>
                <c:pt idx="8729">
                  <c:v>-6.6903499999999991E-2</c:v>
                </c:pt>
                <c:pt idx="8730">
                  <c:v>-6.6901499999999989E-2</c:v>
                </c:pt>
                <c:pt idx="8731">
                  <c:v>-6.6900999999999988E-2</c:v>
                </c:pt>
                <c:pt idx="8732">
                  <c:v>-6.6900499999999988E-2</c:v>
                </c:pt>
                <c:pt idx="8733">
                  <c:v>-6.6899499999999973E-2</c:v>
                </c:pt>
                <c:pt idx="8734">
                  <c:v>-6.6895499999999969E-2</c:v>
                </c:pt>
                <c:pt idx="8735">
                  <c:v>-6.6892499999999966E-2</c:v>
                </c:pt>
                <c:pt idx="8736">
                  <c:v>-6.6882999999999984E-2</c:v>
                </c:pt>
                <c:pt idx="8737">
                  <c:v>-6.6883499999999985E-2</c:v>
                </c:pt>
                <c:pt idx="8738">
                  <c:v>-6.6887999999999975E-2</c:v>
                </c:pt>
                <c:pt idx="8739">
                  <c:v>-6.6872499999999974E-2</c:v>
                </c:pt>
                <c:pt idx="8740">
                  <c:v>-6.6880499999999982E-2</c:v>
                </c:pt>
                <c:pt idx="8741">
                  <c:v>-6.6885999999999987E-2</c:v>
                </c:pt>
                <c:pt idx="8742">
                  <c:v>-6.6790999999999989E-2</c:v>
                </c:pt>
                <c:pt idx="8743">
                  <c:v>-6.6701499999999997E-2</c:v>
                </c:pt>
                <c:pt idx="8744">
                  <c:v>-6.6713999999999996E-2</c:v>
                </c:pt>
                <c:pt idx="8745">
                  <c:v>-6.6732E-2</c:v>
                </c:pt>
                <c:pt idx="8746">
                  <c:v>-6.6742999999999997E-2</c:v>
                </c:pt>
                <c:pt idx="8747">
                  <c:v>-6.6755000000000009E-2</c:v>
                </c:pt>
                <c:pt idx="8748">
                  <c:v>-6.677000000000001E-2</c:v>
                </c:pt>
                <c:pt idx="8749">
                  <c:v>-6.6782500000000009E-2</c:v>
                </c:pt>
                <c:pt idx="8750">
                  <c:v>-6.6795000000000007E-2</c:v>
                </c:pt>
                <c:pt idx="8751">
                  <c:v>-6.6799000000000011E-2</c:v>
                </c:pt>
                <c:pt idx="8752">
                  <c:v>-6.6808500000000007E-2</c:v>
                </c:pt>
                <c:pt idx="8753">
                  <c:v>-6.681200000000001E-2</c:v>
                </c:pt>
                <c:pt idx="8754">
                  <c:v>-6.6819000000000017E-2</c:v>
                </c:pt>
                <c:pt idx="8755">
                  <c:v>-6.6829000000000013E-2</c:v>
                </c:pt>
                <c:pt idx="8756">
                  <c:v>-6.6837500000000008E-2</c:v>
                </c:pt>
                <c:pt idx="8757">
                  <c:v>-6.6840500000000011E-2</c:v>
                </c:pt>
                <c:pt idx="8758">
                  <c:v>-6.6844000000000001E-2</c:v>
                </c:pt>
                <c:pt idx="8759">
                  <c:v>-6.6850500000000007E-2</c:v>
                </c:pt>
                <c:pt idx="8760">
                  <c:v>-6.6860000000000003E-2</c:v>
                </c:pt>
                <c:pt idx="8761">
                  <c:v>-6.6864000000000007E-2</c:v>
                </c:pt>
                <c:pt idx="8762">
                  <c:v>-6.6866999999999996E-2</c:v>
                </c:pt>
                <c:pt idx="8763">
                  <c:v>-6.6851000000000008E-2</c:v>
                </c:pt>
                <c:pt idx="8764">
                  <c:v>-6.6848000000000019E-2</c:v>
                </c:pt>
                <c:pt idx="8765">
                  <c:v>-6.6841500000000012E-2</c:v>
                </c:pt>
                <c:pt idx="8766">
                  <c:v>-6.6834500000000019E-2</c:v>
                </c:pt>
                <c:pt idx="8767">
                  <c:v>-6.6855000000000012E-2</c:v>
                </c:pt>
                <c:pt idx="8768">
                  <c:v>-6.6851000000000022E-2</c:v>
                </c:pt>
                <c:pt idx="8769">
                  <c:v>-6.6846500000000017E-2</c:v>
                </c:pt>
                <c:pt idx="8770">
                  <c:v>-6.6840000000000024E-2</c:v>
                </c:pt>
                <c:pt idx="8771">
                  <c:v>-6.6830500000000015E-2</c:v>
                </c:pt>
                <c:pt idx="8772">
                  <c:v>-6.6824000000000022E-2</c:v>
                </c:pt>
                <c:pt idx="8773">
                  <c:v>-6.665550000000002E-2</c:v>
                </c:pt>
                <c:pt idx="8774">
                  <c:v>-6.665900000000001E-2</c:v>
                </c:pt>
                <c:pt idx="8775">
                  <c:v>-6.6650000000000029E-2</c:v>
                </c:pt>
                <c:pt idx="8776">
                  <c:v>-6.665150000000003E-2</c:v>
                </c:pt>
                <c:pt idx="8777">
                  <c:v>-6.6651000000000016E-2</c:v>
                </c:pt>
                <c:pt idx="8778">
                  <c:v>-6.6654000000000019E-2</c:v>
                </c:pt>
                <c:pt idx="8779">
                  <c:v>-6.6609500000000016E-2</c:v>
                </c:pt>
                <c:pt idx="8780">
                  <c:v>-6.6629000000000008E-2</c:v>
                </c:pt>
                <c:pt idx="8781">
                  <c:v>-6.6637000000000002E-2</c:v>
                </c:pt>
                <c:pt idx="8782">
                  <c:v>-6.6641500000000006E-2</c:v>
                </c:pt>
                <c:pt idx="8783">
                  <c:v>-6.6652000000000017E-2</c:v>
                </c:pt>
                <c:pt idx="8784">
                  <c:v>-6.6653500000000018E-2</c:v>
                </c:pt>
                <c:pt idx="8785">
                  <c:v>-6.6656000000000021E-2</c:v>
                </c:pt>
                <c:pt idx="8786">
                  <c:v>-6.6663000000000028E-2</c:v>
                </c:pt>
                <c:pt idx="8787">
                  <c:v>-6.6668500000000033E-2</c:v>
                </c:pt>
                <c:pt idx="8788">
                  <c:v>-6.6674500000000025E-2</c:v>
                </c:pt>
                <c:pt idx="8789">
                  <c:v>-6.6678500000000029E-2</c:v>
                </c:pt>
                <c:pt idx="8790">
                  <c:v>-6.6679500000000044E-2</c:v>
                </c:pt>
                <c:pt idx="8791">
                  <c:v>-6.6674500000000039E-2</c:v>
                </c:pt>
                <c:pt idx="8792">
                  <c:v>-6.6674000000000039E-2</c:v>
                </c:pt>
                <c:pt idx="8793">
                  <c:v>-6.6677500000000028E-2</c:v>
                </c:pt>
                <c:pt idx="8794">
                  <c:v>-6.6681500000000046E-2</c:v>
                </c:pt>
                <c:pt idx="8795">
                  <c:v>-6.6722500000000032E-2</c:v>
                </c:pt>
                <c:pt idx="8796">
                  <c:v>-6.6725500000000035E-2</c:v>
                </c:pt>
                <c:pt idx="8797">
                  <c:v>-6.6732500000000028E-2</c:v>
                </c:pt>
                <c:pt idx="8798">
                  <c:v>-6.6731000000000026E-2</c:v>
                </c:pt>
                <c:pt idx="8799">
                  <c:v>-6.677000000000001E-2</c:v>
                </c:pt>
                <c:pt idx="8800">
                  <c:v>-6.6776000000000016E-2</c:v>
                </c:pt>
                <c:pt idx="8801">
                  <c:v>-6.6781500000000021E-2</c:v>
                </c:pt>
                <c:pt idx="8802">
                  <c:v>-6.6787000000000013E-2</c:v>
                </c:pt>
                <c:pt idx="8803">
                  <c:v>-6.6790500000000017E-2</c:v>
                </c:pt>
                <c:pt idx="8804">
                  <c:v>-6.6793000000000019E-2</c:v>
                </c:pt>
                <c:pt idx="8805">
                  <c:v>-6.6794500000000021E-2</c:v>
                </c:pt>
                <c:pt idx="8806">
                  <c:v>-6.6796500000000023E-2</c:v>
                </c:pt>
                <c:pt idx="8807">
                  <c:v>-6.6796000000000022E-2</c:v>
                </c:pt>
                <c:pt idx="8808">
                  <c:v>-6.6800500000000027E-2</c:v>
                </c:pt>
                <c:pt idx="8809">
                  <c:v>-6.6801500000000014E-2</c:v>
                </c:pt>
                <c:pt idx="8810">
                  <c:v>-6.6805000000000017E-2</c:v>
                </c:pt>
                <c:pt idx="8811">
                  <c:v>-6.6832000000000016E-2</c:v>
                </c:pt>
                <c:pt idx="8812">
                  <c:v>-6.6825000000000023E-2</c:v>
                </c:pt>
                <c:pt idx="8813">
                  <c:v>-6.6813500000000026E-2</c:v>
                </c:pt>
                <c:pt idx="8814">
                  <c:v>-6.6803000000000029E-2</c:v>
                </c:pt>
                <c:pt idx="8815">
                  <c:v>-6.6778000000000018E-2</c:v>
                </c:pt>
                <c:pt idx="8816">
                  <c:v>-6.6765000000000019E-2</c:v>
                </c:pt>
                <c:pt idx="8817">
                  <c:v>-6.6752000000000034E-2</c:v>
                </c:pt>
                <c:pt idx="8818">
                  <c:v>-6.6740500000000036E-2</c:v>
                </c:pt>
                <c:pt idx="8819">
                  <c:v>-6.673850000000002E-2</c:v>
                </c:pt>
                <c:pt idx="8820">
                  <c:v>-6.672500000000002E-2</c:v>
                </c:pt>
                <c:pt idx="8821">
                  <c:v>-6.6715000000000024E-2</c:v>
                </c:pt>
                <c:pt idx="8822">
                  <c:v>-6.6702500000000026E-2</c:v>
                </c:pt>
                <c:pt idx="8823">
                  <c:v>-6.6692000000000029E-2</c:v>
                </c:pt>
                <c:pt idx="8824">
                  <c:v>-6.667900000000003E-2</c:v>
                </c:pt>
                <c:pt idx="8825">
                  <c:v>-6.6667000000000018E-2</c:v>
                </c:pt>
                <c:pt idx="8826">
                  <c:v>-6.6653000000000032E-2</c:v>
                </c:pt>
                <c:pt idx="8827">
                  <c:v>-6.666500000000003E-2</c:v>
                </c:pt>
                <c:pt idx="8828">
                  <c:v>-6.6645500000000024E-2</c:v>
                </c:pt>
                <c:pt idx="8829">
                  <c:v>-6.6628500000000021E-2</c:v>
                </c:pt>
                <c:pt idx="8830">
                  <c:v>-6.6612500000000019E-2</c:v>
                </c:pt>
                <c:pt idx="8831">
                  <c:v>-6.658550000000002E-2</c:v>
                </c:pt>
                <c:pt idx="8832">
                  <c:v>-6.6570500000000032E-2</c:v>
                </c:pt>
                <c:pt idx="8833">
                  <c:v>-6.655450000000003E-2</c:v>
                </c:pt>
                <c:pt idx="8834">
                  <c:v>-6.6540000000000016E-2</c:v>
                </c:pt>
                <c:pt idx="8835">
                  <c:v>-6.6556500000000018E-2</c:v>
                </c:pt>
                <c:pt idx="8836">
                  <c:v>-6.6550000000000026E-2</c:v>
                </c:pt>
                <c:pt idx="8837">
                  <c:v>-6.6535500000000025E-2</c:v>
                </c:pt>
                <c:pt idx="8838">
                  <c:v>-6.6524000000000014E-2</c:v>
                </c:pt>
                <c:pt idx="8839">
                  <c:v>-6.6508000000000012E-2</c:v>
                </c:pt>
                <c:pt idx="8840">
                  <c:v>-6.6497000000000014E-2</c:v>
                </c:pt>
                <c:pt idx="8841">
                  <c:v>-6.6484000000000001E-2</c:v>
                </c:pt>
                <c:pt idx="8842">
                  <c:v>-6.647299999999999E-2</c:v>
                </c:pt>
                <c:pt idx="8843">
                  <c:v>-6.6456500000000002E-2</c:v>
                </c:pt>
                <c:pt idx="8844">
                  <c:v>-6.6446000000000005E-2</c:v>
                </c:pt>
                <c:pt idx="8845">
                  <c:v>-6.6438000000000011E-2</c:v>
                </c:pt>
                <c:pt idx="8846">
                  <c:v>-6.6423999999999997E-2</c:v>
                </c:pt>
                <c:pt idx="8847">
                  <c:v>-6.6404999999999992E-2</c:v>
                </c:pt>
                <c:pt idx="8848">
                  <c:v>-6.6390500000000005E-2</c:v>
                </c:pt>
                <c:pt idx="8849">
                  <c:v>-6.6385E-2</c:v>
                </c:pt>
                <c:pt idx="8850">
                  <c:v>-6.6372999999999988E-2</c:v>
                </c:pt>
                <c:pt idx="8851">
                  <c:v>-6.637549999999999E-2</c:v>
                </c:pt>
                <c:pt idx="8852">
                  <c:v>-6.6369499999999984E-2</c:v>
                </c:pt>
                <c:pt idx="8853">
                  <c:v>-6.6359999999999988E-2</c:v>
                </c:pt>
                <c:pt idx="8854">
                  <c:v>-6.6351499999999994E-2</c:v>
                </c:pt>
                <c:pt idx="8855">
                  <c:v>-6.6345499999999988E-2</c:v>
                </c:pt>
                <c:pt idx="8856">
                  <c:v>-6.6325499999999996E-2</c:v>
                </c:pt>
                <c:pt idx="8857">
                  <c:v>-6.630649999999999E-2</c:v>
                </c:pt>
                <c:pt idx="8858">
                  <c:v>-6.6292999999999991E-2</c:v>
                </c:pt>
                <c:pt idx="8859">
                  <c:v>-6.6275499999999987E-2</c:v>
                </c:pt>
                <c:pt idx="8860">
                  <c:v>-6.6259499999999999E-2</c:v>
                </c:pt>
                <c:pt idx="8861">
                  <c:v>-6.6242000000000009E-2</c:v>
                </c:pt>
                <c:pt idx="8862">
                  <c:v>-6.6212500000000021E-2</c:v>
                </c:pt>
                <c:pt idx="8863">
                  <c:v>-6.6216500000000011E-2</c:v>
                </c:pt>
                <c:pt idx="8864">
                  <c:v>-6.6202999999999998E-2</c:v>
                </c:pt>
                <c:pt idx="8865">
                  <c:v>-6.6189500000000012E-2</c:v>
                </c:pt>
                <c:pt idx="8866">
                  <c:v>-6.6171000000000008E-2</c:v>
                </c:pt>
                <c:pt idx="8867">
                  <c:v>-6.6155000000000005E-2</c:v>
                </c:pt>
                <c:pt idx="8868">
                  <c:v>-6.6141499999999992E-2</c:v>
                </c:pt>
                <c:pt idx="8869">
                  <c:v>-6.6127999999999992E-2</c:v>
                </c:pt>
                <c:pt idx="8870">
                  <c:v>-6.611199999999999E-2</c:v>
                </c:pt>
                <c:pt idx="8871">
                  <c:v>-6.612599999999999E-2</c:v>
                </c:pt>
                <c:pt idx="8872">
                  <c:v>-6.6113499999999992E-2</c:v>
                </c:pt>
                <c:pt idx="8873">
                  <c:v>-6.6101000000000007E-2</c:v>
                </c:pt>
                <c:pt idx="8874">
                  <c:v>-6.6089999999999996E-2</c:v>
                </c:pt>
                <c:pt idx="8875">
                  <c:v>-6.6080500000000014E-2</c:v>
                </c:pt>
                <c:pt idx="8876">
                  <c:v>-6.6073000000000007E-2</c:v>
                </c:pt>
                <c:pt idx="8877">
                  <c:v>-6.6068000000000002E-2</c:v>
                </c:pt>
                <c:pt idx="8878">
                  <c:v>-6.6061000000000009E-2</c:v>
                </c:pt>
                <c:pt idx="8879">
                  <c:v>-6.604850000000001E-2</c:v>
                </c:pt>
                <c:pt idx="8880">
                  <c:v>-6.6041000000000016E-2</c:v>
                </c:pt>
                <c:pt idx="8881">
                  <c:v>-6.6022000000000025E-2</c:v>
                </c:pt>
                <c:pt idx="8882">
                  <c:v>-6.6012000000000015E-2</c:v>
                </c:pt>
                <c:pt idx="8883">
                  <c:v>-6.5977000000000022E-2</c:v>
                </c:pt>
                <c:pt idx="8884">
                  <c:v>-6.5970500000000015E-2</c:v>
                </c:pt>
                <c:pt idx="8885">
                  <c:v>-6.5966500000000011E-2</c:v>
                </c:pt>
                <c:pt idx="8886">
                  <c:v>-6.5960000000000005E-2</c:v>
                </c:pt>
                <c:pt idx="8887">
                  <c:v>-6.5926000000000012E-2</c:v>
                </c:pt>
                <c:pt idx="8888">
                  <c:v>-6.5921999999999994E-2</c:v>
                </c:pt>
                <c:pt idx="8889">
                  <c:v>-6.5922500000000009E-2</c:v>
                </c:pt>
                <c:pt idx="8890">
                  <c:v>-6.5919000000000005E-2</c:v>
                </c:pt>
                <c:pt idx="8891">
                  <c:v>-6.5897000000000011E-2</c:v>
                </c:pt>
                <c:pt idx="8892">
                  <c:v>-6.5886500000000014E-2</c:v>
                </c:pt>
                <c:pt idx="8893">
                  <c:v>-6.5876500000000004E-2</c:v>
                </c:pt>
                <c:pt idx="8894">
                  <c:v>-6.5864500000000006E-2</c:v>
                </c:pt>
                <c:pt idx="8895">
                  <c:v>-6.5854500000000024E-2</c:v>
                </c:pt>
                <c:pt idx="8896">
                  <c:v>-6.5842500000000012E-2</c:v>
                </c:pt>
                <c:pt idx="8897">
                  <c:v>-6.5834000000000018E-2</c:v>
                </c:pt>
                <c:pt idx="8898">
                  <c:v>-6.5823500000000021E-2</c:v>
                </c:pt>
                <c:pt idx="8899">
                  <c:v>-6.5803500000000029E-2</c:v>
                </c:pt>
                <c:pt idx="8900">
                  <c:v>-6.5791500000000017E-2</c:v>
                </c:pt>
                <c:pt idx="8901">
                  <c:v>-6.5779000000000018E-2</c:v>
                </c:pt>
                <c:pt idx="8902">
                  <c:v>-6.5770000000000023E-2</c:v>
                </c:pt>
                <c:pt idx="8903">
                  <c:v>-6.5755500000000022E-2</c:v>
                </c:pt>
                <c:pt idx="8904">
                  <c:v>-6.5743500000000038E-2</c:v>
                </c:pt>
                <c:pt idx="8905">
                  <c:v>-6.5732000000000027E-2</c:v>
                </c:pt>
                <c:pt idx="8906">
                  <c:v>-6.5720000000000028E-2</c:v>
                </c:pt>
                <c:pt idx="8907">
                  <c:v>-6.5773000000000026E-2</c:v>
                </c:pt>
                <c:pt idx="8908">
                  <c:v>-6.5764500000000031E-2</c:v>
                </c:pt>
                <c:pt idx="8909">
                  <c:v>-6.5737000000000018E-2</c:v>
                </c:pt>
                <c:pt idx="8910">
                  <c:v>-6.5731500000000012E-2</c:v>
                </c:pt>
                <c:pt idx="8911">
                  <c:v>-6.5756500000000023E-2</c:v>
                </c:pt>
                <c:pt idx="8912">
                  <c:v>-6.5750000000000017E-2</c:v>
                </c:pt>
                <c:pt idx="8913">
                  <c:v>-6.5745500000000026E-2</c:v>
                </c:pt>
                <c:pt idx="8914">
                  <c:v>-6.5742000000000023E-2</c:v>
                </c:pt>
                <c:pt idx="8915">
                  <c:v>-6.5701000000000037E-2</c:v>
                </c:pt>
                <c:pt idx="8916">
                  <c:v>-6.5696500000000033E-2</c:v>
                </c:pt>
                <c:pt idx="8917">
                  <c:v>-6.569000000000004E-2</c:v>
                </c:pt>
                <c:pt idx="8918">
                  <c:v>-6.568000000000003E-2</c:v>
                </c:pt>
                <c:pt idx="8919">
                  <c:v>-6.5637500000000029E-2</c:v>
                </c:pt>
                <c:pt idx="8920">
                  <c:v>-6.5633500000000039E-2</c:v>
                </c:pt>
                <c:pt idx="8921">
                  <c:v>-6.5629000000000035E-2</c:v>
                </c:pt>
                <c:pt idx="8922">
                  <c:v>-6.5626500000000032E-2</c:v>
                </c:pt>
                <c:pt idx="8923">
                  <c:v>-6.5623500000000029E-2</c:v>
                </c:pt>
                <c:pt idx="8924">
                  <c:v>-6.562400000000003E-2</c:v>
                </c:pt>
                <c:pt idx="8925">
                  <c:v>-6.562450000000003E-2</c:v>
                </c:pt>
                <c:pt idx="8926">
                  <c:v>-6.5623500000000043E-2</c:v>
                </c:pt>
                <c:pt idx="8927">
                  <c:v>-6.5696000000000032E-2</c:v>
                </c:pt>
                <c:pt idx="8928">
                  <c:v>-6.5699500000000036E-2</c:v>
                </c:pt>
                <c:pt idx="8929">
                  <c:v>-6.5699000000000035E-2</c:v>
                </c:pt>
                <c:pt idx="8930">
                  <c:v>-6.5697500000000048E-2</c:v>
                </c:pt>
                <c:pt idx="8931">
                  <c:v>-6.5697500000000048E-2</c:v>
                </c:pt>
                <c:pt idx="8932">
                  <c:v>-6.5699000000000049E-2</c:v>
                </c:pt>
                <c:pt idx="8933">
                  <c:v>-6.5700500000000051E-2</c:v>
                </c:pt>
                <c:pt idx="8934">
                  <c:v>-6.5704500000000055E-2</c:v>
                </c:pt>
                <c:pt idx="8935">
                  <c:v>-6.5625000000000058E-2</c:v>
                </c:pt>
                <c:pt idx="8936">
                  <c:v>-6.5628500000000048E-2</c:v>
                </c:pt>
                <c:pt idx="8937">
                  <c:v>-6.5632500000000066E-2</c:v>
                </c:pt>
                <c:pt idx="8938">
                  <c:v>-6.5634500000000054E-2</c:v>
                </c:pt>
                <c:pt idx="8939">
                  <c:v>-6.5645500000000037E-2</c:v>
                </c:pt>
                <c:pt idx="8940">
                  <c:v>-6.5645500000000037E-2</c:v>
                </c:pt>
                <c:pt idx="8941">
                  <c:v>-6.5647500000000039E-2</c:v>
                </c:pt>
                <c:pt idx="8942">
                  <c:v>-6.5748500000000043E-2</c:v>
                </c:pt>
                <c:pt idx="8943">
                  <c:v>-6.5852000000000036E-2</c:v>
                </c:pt>
                <c:pt idx="8944">
                  <c:v>-6.5853000000000037E-2</c:v>
                </c:pt>
                <c:pt idx="8945">
                  <c:v>-6.5848000000000032E-2</c:v>
                </c:pt>
                <c:pt idx="8946">
                  <c:v>-6.5850500000000034E-2</c:v>
                </c:pt>
                <c:pt idx="8947">
                  <c:v>-6.5837500000000035E-2</c:v>
                </c:pt>
                <c:pt idx="8948">
                  <c:v>-6.5837000000000034E-2</c:v>
                </c:pt>
                <c:pt idx="8949">
                  <c:v>-6.5835500000000019E-2</c:v>
                </c:pt>
                <c:pt idx="8950">
                  <c:v>-6.583600000000002E-2</c:v>
                </c:pt>
                <c:pt idx="8951">
                  <c:v>-6.5839000000000036E-2</c:v>
                </c:pt>
                <c:pt idx="8952">
                  <c:v>-6.5844000000000028E-2</c:v>
                </c:pt>
                <c:pt idx="8953">
                  <c:v>-6.584600000000003E-2</c:v>
                </c:pt>
                <c:pt idx="8954">
                  <c:v>-6.584650000000003E-2</c:v>
                </c:pt>
                <c:pt idx="8955">
                  <c:v>-6.5845000000000015E-2</c:v>
                </c:pt>
                <c:pt idx="8956">
                  <c:v>-6.5835500000000019E-2</c:v>
                </c:pt>
                <c:pt idx="8957">
                  <c:v>-6.5834000000000018E-2</c:v>
                </c:pt>
                <c:pt idx="8958">
                  <c:v>-6.5831500000000029E-2</c:v>
                </c:pt>
                <c:pt idx="8959">
                  <c:v>-6.5829500000000027E-2</c:v>
                </c:pt>
                <c:pt idx="8960">
                  <c:v>-6.5819000000000016E-2</c:v>
                </c:pt>
                <c:pt idx="8961">
                  <c:v>-6.5814499999999998E-2</c:v>
                </c:pt>
                <c:pt idx="8962">
                  <c:v>-6.581300000000001E-2</c:v>
                </c:pt>
                <c:pt idx="8963">
                  <c:v>-6.5829000000000013E-2</c:v>
                </c:pt>
                <c:pt idx="8964">
                  <c:v>-6.5828500000000012E-2</c:v>
                </c:pt>
                <c:pt idx="8965">
                  <c:v>-6.5827000000000011E-2</c:v>
                </c:pt>
                <c:pt idx="8966">
                  <c:v>-6.5827000000000011E-2</c:v>
                </c:pt>
                <c:pt idx="8967">
                  <c:v>-6.5822500000000006E-2</c:v>
                </c:pt>
                <c:pt idx="8968">
                  <c:v>-6.5821500000000019E-2</c:v>
                </c:pt>
                <c:pt idx="8969">
                  <c:v>-6.5820500000000004E-2</c:v>
                </c:pt>
                <c:pt idx="8970">
                  <c:v>-6.5819000000000003E-2</c:v>
                </c:pt>
                <c:pt idx="8971">
                  <c:v>-6.5773999999999999E-2</c:v>
                </c:pt>
                <c:pt idx="8972">
                  <c:v>-6.5778000000000003E-2</c:v>
                </c:pt>
                <c:pt idx="8973">
                  <c:v>-6.5781000000000006E-2</c:v>
                </c:pt>
                <c:pt idx="8974">
                  <c:v>-6.5782999999999994E-2</c:v>
                </c:pt>
                <c:pt idx="8975">
                  <c:v>-6.5782499999999994E-2</c:v>
                </c:pt>
                <c:pt idx="8976">
                  <c:v>-6.5784999999999996E-2</c:v>
                </c:pt>
                <c:pt idx="8977">
                  <c:v>-6.5786500000000012E-2</c:v>
                </c:pt>
                <c:pt idx="8978">
                  <c:v>-6.5789500000000001E-2</c:v>
                </c:pt>
                <c:pt idx="8979">
                  <c:v>-6.583E-2</c:v>
                </c:pt>
                <c:pt idx="8980">
                  <c:v>-6.5817000000000001E-2</c:v>
                </c:pt>
                <c:pt idx="8981">
                  <c:v>-6.5812999999999997E-2</c:v>
                </c:pt>
                <c:pt idx="8982">
                  <c:v>-6.5812999999999997E-2</c:v>
                </c:pt>
                <c:pt idx="8983">
                  <c:v>-6.5823499999999993E-2</c:v>
                </c:pt>
                <c:pt idx="8984">
                  <c:v>-6.5823000000000007E-2</c:v>
                </c:pt>
                <c:pt idx="8985">
                  <c:v>-6.5822999999999993E-2</c:v>
                </c:pt>
                <c:pt idx="8986">
                  <c:v>-6.5819000000000016E-2</c:v>
                </c:pt>
                <c:pt idx="8987">
                  <c:v>-6.5813500000000011E-2</c:v>
                </c:pt>
                <c:pt idx="8988">
                  <c:v>-6.5810000000000007E-2</c:v>
                </c:pt>
                <c:pt idx="8989">
                  <c:v>-6.5809000000000006E-2</c:v>
                </c:pt>
                <c:pt idx="8990">
                  <c:v>-6.5809500000000007E-2</c:v>
                </c:pt>
                <c:pt idx="8991">
                  <c:v>-6.5749000000000002E-2</c:v>
                </c:pt>
                <c:pt idx="8992">
                  <c:v>-6.5747500000000014E-2</c:v>
                </c:pt>
                <c:pt idx="8993">
                  <c:v>-6.5744500000000011E-2</c:v>
                </c:pt>
                <c:pt idx="8994">
                  <c:v>-6.5741500000000008E-2</c:v>
                </c:pt>
                <c:pt idx="8995">
                  <c:v>-6.5693500000000016E-2</c:v>
                </c:pt>
                <c:pt idx="8996">
                  <c:v>-6.5687000000000009E-2</c:v>
                </c:pt>
                <c:pt idx="8997">
                  <c:v>-6.5677000000000027E-2</c:v>
                </c:pt>
                <c:pt idx="8998">
                  <c:v>-6.5677000000000027E-2</c:v>
                </c:pt>
                <c:pt idx="8999">
                  <c:v>-6.5670000000000034E-2</c:v>
                </c:pt>
                <c:pt idx="9000">
                  <c:v>-6.5658500000000022E-2</c:v>
                </c:pt>
                <c:pt idx="9001">
                  <c:v>-6.5651500000000015E-2</c:v>
                </c:pt>
                <c:pt idx="9002">
                  <c:v>-6.5644000000000022E-2</c:v>
                </c:pt>
                <c:pt idx="9003">
                  <c:v>-6.5639000000000017E-2</c:v>
                </c:pt>
                <c:pt idx="9004">
                  <c:v>-6.5633500000000011E-2</c:v>
                </c:pt>
                <c:pt idx="9005">
                  <c:v>-6.5628500000000006E-2</c:v>
                </c:pt>
                <c:pt idx="9006">
                  <c:v>-6.5623000000000001E-2</c:v>
                </c:pt>
                <c:pt idx="9007">
                  <c:v>-6.5614499999999992E-2</c:v>
                </c:pt>
                <c:pt idx="9008">
                  <c:v>-6.5605999999999998E-2</c:v>
                </c:pt>
                <c:pt idx="9009">
                  <c:v>-6.5599000000000005E-2</c:v>
                </c:pt>
                <c:pt idx="9010">
                  <c:v>-6.5590999999999997E-2</c:v>
                </c:pt>
                <c:pt idx="9011">
                  <c:v>-6.5584000000000003E-2</c:v>
                </c:pt>
                <c:pt idx="9012">
                  <c:v>-6.5585999999999992E-2</c:v>
                </c:pt>
                <c:pt idx="9013">
                  <c:v>-6.5592499999999998E-2</c:v>
                </c:pt>
                <c:pt idx="9014">
                  <c:v>-6.5595500000000001E-2</c:v>
                </c:pt>
                <c:pt idx="9015">
                  <c:v>-6.5618499999999996E-2</c:v>
                </c:pt>
                <c:pt idx="9016">
                  <c:v>-6.5614500000000006E-2</c:v>
                </c:pt>
                <c:pt idx="9017">
                  <c:v>-6.5619000000000011E-2</c:v>
                </c:pt>
                <c:pt idx="9018">
                  <c:v>-6.5625500000000003E-2</c:v>
                </c:pt>
                <c:pt idx="9019">
                  <c:v>-6.5633000000000011E-2</c:v>
                </c:pt>
                <c:pt idx="9020">
                  <c:v>-6.5639000000000017E-2</c:v>
                </c:pt>
                <c:pt idx="9021">
                  <c:v>-6.5644000000000022E-2</c:v>
                </c:pt>
                <c:pt idx="9022">
                  <c:v>-6.5648000000000012E-2</c:v>
                </c:pt>
                <c:pt idx="9023">
                  <c:v>-6.5647000000000025E-2</c:v>
                </c:pt>
                <c:pt idx="9024">
                  <c:v>-6.565250000000003E-2</c:v>
                </c:pt>
                <c:pt idx="9025">
                  <c:v>-6.5654500000000032E-2</c:v>
                </c:pt>
                <c:pt idx="9026">
                  <c:v>-6.5654000000000046E-2</c:v>
                </c:pt>
                <c:pt idx="9027">
                  <c:v>-6.5631500000000023E-2</c:v>
                </c:pt>
                <c:pt idx="9028">
                  <c:v>-6.5640500000000032E-2</c:v>
                </c:pt>
                <c:pt idx="9029">
                  <c:v>-6.564800000000004E-2</c:v>
                </c:pt>
                <c:pt idx="9030">
                  <c:v>-6.565250000000003E-2</c:v>
                </c:pt>
                <c:pt idx="9031">
                  <c:v>-6.5663500000000041E-2</c:v>
                </c:pt>
                <c:pt idx="9032">
                  <c:v>-6.5670000000000034E-2</c:v>
                </c:pt>
                <c:pt idx="9033">
                  <c:v>-6.5674500000000038E-2</c:v>
                </c:pt>
                <c:pt idx="9034">
                  <c:v>-6.5681500000000032E-2</c:v>
                </c:pt>
                <c:pt idx="9035">
                  <c:v>-6.5690500000000041E-2</c:v>
                </c:pt>
                <c:pt idx="9036">
                  <c:v>-6.5690500000000041E-2</c:v>
                </c:pt>
                <c:pt idx="9037">
                  <c:v>-6.5688500000000025E-2</c:v>
                </c:pt>
                <c:pt idx="9038">
                  <c:v>-6.5687500000000038E-2</c:v>
                </c:pt>
                <c:pt idx="9039">
                  <c:v>-6.5687500000000038E-2</c:v>
                </c:pt>
                <c:pt idx="9040">
                  <c:v>-6.569000000000004E-2</c:v>
                </c:pt>
                <c:pt idx="9041">
                  <c:v>-6.5690000000000026E-2</c:v>
                </c:pt>
                <c:pt idx="9042">
                  <c:v>-6.5688500000000025E-2</c:v>
                </c:pt>
                <c:pt idx="9043">
                  <c:v>-6.5668000000000018E-2</c:v>
                </c:pt>
                <c:pt idx="9044">
                  <c:v>-6.5668000000000018E-2</c:v>
                </c:pt>
                <c:pt idx="9045">
                  <c:v>-6.5665500000000029E-2</c:v>
                </c:pt>
                <c:pt idx="9046">
                  <c:v>-6.5669000000000019E-2</c:v>
                </c:pt>
                <c:pt idx="9047">
                  <c:v>-6.5651500000000015E-2</c:v>
                </c:pt>
                <c:pt idx="9048">
                  <c:v>-6.5651500000000015E-2</c:v>
                </c:pt>
                <c:pt idx="9049">
                  <c:v>-6.5651000000000015E-2</c:v>
                </c:pt>
                <c:pt idx="9050">
                  <c:v>-6.5653500000000017E-2</c:v>
                </c:pt>
                <c:pt idx="9051">
                  <c:v>-6.5649000000000013E-2</c:v>
                </c:pt>
                <c:pt idx="9052">
                  <c:v>-6.5653500000000017E-2</c:v>
                </c:pt>
                <c:pt idx="9053">
                  <c:v>-6.5658500000000009E-2</c:v>
                </c:pt>
                <c:pt idx="9054">
                  <c:v>-6.5663499999999986E-2</c:v>
                </c:pt>
                <c:pt idx="9055">
                  <c:v>-6.5676999999999999E-2</c:v>
                </c:pt>
                <c:pt idx="9056">
                  <c:v>-6.5692E-2</c:v>
                </c:pt>
                <c:pt idx="9057">
                  <c:v>-6.5704999999999986E-2</c:v>
                </c:pt>
                <c:pt idx="9058">
                  <c:v>-6.5715499999999996E-2</c:v>
                </c:pt>
                <c:pt idx="9059">
                  <c:v>-6.5730000000000011E-2</c:v>
                </c:pt>
                <c:pt idx="9060">
                  <c:v>-6.5742500000000009E-2</c:v>
                </c:pt>
                <c:pt idx="9061">
                  <c:v>-6.5754000000000007E-2</c:v>
                </c:pt>
                <c:pt idx="9062">
                  <c:v>-6.5778500000000018E-2</c:v>
                </c:pt>
                <c:pt idx="9063">
                  <c:v>-6.577050000000001E-2</c:v>
                </c:pt>
                <c:pt idx="9064">
                  <c:v>-6.5784000000000009E-2</c:v>
                </c:pt>
                <c:pt idx="9065">
                  <c:v>-6.5797000000000008E-2</c:v>
                </c:pt>
                <c:pt idx="9066">
                  <c:v>-6.581300000000001E-2</c:v>
                </c:pt>
                <c:pt idx="9067">
                  <c:v>-6.5827500000000011E-2</c:v>
                </c:pt>
                <c:pt idx="9068">
                  <c:v>-6.5841000000000011E-2</c:v>
                </c:pt>
                <c:pt idx="9069">
                  <c:v>-6.5855999999999998E-2</c:v>
                </c:pt>
                <c:pt idx="9070">
                  <c:v>-6.5868999999999997E-2</c:v>
                </c:pt>
                <c:pt idx="9071">
                  <c:v>-6.5879500000000007E-2</c:v>
                </c:pt>
                <c:pt idx="9072">
                  <c:v>-6.5891499999999992E-2</c:v>
                </c:pt>
                <c:pt idx="9073">
                  <c:v>-6.590399999999999E-2</c:v>
                </c:pt>
                <c:pt idx="9074">
                  <c:v>-6.5915499999999974E-2</c:v>
                </c:pt>
                <c:pt idx="9075">
                  <c:v>-6.592499999999997E-2</c:v>
                </c:pt>
                <c:pt idx="9076">
                  <c:v>-6.5933999999999979E-2</c:v>
                </c:pt>
                <c:pt idx="9077">
                  <c:v>-6.5941999999999973E-2</c:v>
                </c:pt>
                <c:pt idx="9078">
                  <c:v>-6.5946999999999978E-2</c:v>
                </c:pt>
                <c:pt idx="9079">
                  <c:v>-6.5936999999999968E-2</c:v>
                </c:pt>
                <c:pt idx="9080">
                  <c:v>-6.5943499999999974E-2</c:v>
                </c:pt>
                <c:pt idx="9081">
                  <c:v>-6.5961999999999993E-2</c:v>
                </c:pt>
                <c:pt idx="9082">
                  <c:v>-6.5968999999999986E-2</c:v>
                </c:pt>
                <c:pt idx="9083">
                  <c:v>-6.597649999999998E-2</c:v>
                </c:pt>
                <c:pt idx="9084">
                  <c:v>-6.5978499999999982E-2</c:v>
                </c:pt>
                <c:pt idx="9085">
                  <c:v>-6.5984499999999988E-2</c:v>
                </c:pt>
                <c:pt idx="9086">
                  <c:v>-6.5987499999999977E-2</c:v>
                </c:pt>
                <c:pt idx="9087">
                  <c:v>-6.6016499999999978E-2</c:v>
                </c:pt>
                <c:pt idx="9088">
                  <c:v>-6.6016999999999978E-2</c:v>
                </c:pt>
                <c:pt idx="9089">
                  <c:v>-6.6012999999999988E-2</c:v>
                </c:pt>
                <c:pt idx="9090">
                  <c:v>-6.6011499999999973E-2</c:v>
                </c:pt>
                <c:pt idx="9091">
                  <c:v>-6.6022999999999984E-2</c:v>
                </c:pt>
                <c:pt idx="9092">
                  <c:v>-6.6027999999999962E-2</c:v>
                </c:pt>
                <c:pt idx="9093">
                  <c:v>-6.6031499999999979E-2</c:v>
                </c:pt>
                <c:pt idx="9094">
                  <c:v>-6.6041499999999975E-2</c:v>
                </c:pt>
                <c:pt idx="9095">
                  <c:v>-6.6051499999999971E-2</c:v>
                </c:pt>
                <c:pt idx="9096">
                  <c:v>-6.6054499999999974E-2</c:v>
                </c:pt>
                <c:pt idx="9097">
                  <c:v>-6.6056999999999977E-2</c:v>
                </c:pt>
                <c:pt idx="9098">
                  <c:v>-6.6060999999999981E-2</c:v>
                </c:pt>
                <c:pt idx="9099">
                  <c:v>-6.6077499999999983E-2</c:v>
                </c:pt>
                <c:pt idx="9100">
                  <c:v>-6.6082999999999989E-2</c:v>
                </c:pt>
                <c:pt idx="9101">
                  <c:v>-6.6089499999999995E-2</c:v>
                </c:pt>
                <c:pt idx="9102">
                  <c:v>-6.6093499999999986E-2</c:v>
                </c:pt>
                <c:pt idx="9103">
                  <c:v>-6.6098999999999991E-2</c:v>
                </c:pt>
                <c:pt idx="9104">
                  <c:v>-6.6104499999999983E-2</c:v>
                </c:pt>
                <c:pt idx="9105">
                  <c:v>-6.6108999999999987E-2</c:v>
                </c:pt>
                <c:pt idx="9106">
                  <c:v>-6.611549999999998E-2</c:v>
                </c:pt>
                <c:pt idx="9107">
                  <c:v>-6.6119999999999998E-2</c:v>
                </c:pt>
                <c:pt idx="9108">
                  <c:v>-6.612549999999999E-2</c:v>
                </c:pt>
                <c:pt idx="9109">
                  <c:v>-6.6139999999999977E-2</c:v>
                </c:pt>
                <c:pt idx="9110">
                  <c:v>-6.614349999999998E-2</c:v>
                </c:pt>
                <c:pt idx="9111">
                  <c:v>-6.6131499999999982E-2</c:v>
                </c:pt>
                <c:pt idx="9112">
                  <c:v>-6.613949999999999E-2</c:v>
                </c:pt>
                <c:pt idx="9113">
                  <c:v>-6.6143499999999994E-2</c:v>
                </c:pt>
                <c:pt idx="9114">
                  <c:v>-6.6148499999999999E-2</c:v>
                </c:pt>
                <c:pt idx="9115">
                  <c:v>-6.6157999999999995E-2</c:v>
                </c:pt>
                <c:pt idx="9116">
                  <c:v>-6.6160999999999998E-2</c:v>
                </c:pt>
                <c:pt idx="9117">
                  <c:v>-6.6164500000000001E-2</c:v>
                </c:pt>
                <c:pt idx="9118">
                  <c:v>-6.6172499999999995E-2</c:v>
                </c:pt>
                <c:pt idx="9119">
                  <c:v>-6.6174499999999983E-2</c:v>
                </c:pt>
                <c:pt idx="9120">
                  <c:v>-6.6173999999999997E-2</c:v>
                </c:pt>
                <c:pt idx="9121">
                  <c:v>-6.6172499999999981E-2</c:v>
                </c:pt>
                <c:pt idx="9122">
                  <c:v>-6.6171499999999994E-2</c:v>
                </c:pt>
                <c:pt idx="9123">
                  <c:v>-6.6174499999999983E-2</c:v>
                </c:pt>
                <c:pt idx="9124">
                  <c:v>-6.6169999999999993E-2</c:v>
                </c:pt>
                <c:pt idx="9125">
                  <c:v>-6.616749999999999E-2</c:v>
                </c:pt>
                <c:pt idx="9126">
                  <c:v>-6.6165500000000002E-2</c:v>
                </c:pt>
                <c:pt idx="9127">
                  <c:v>-6.6101000000000007E-2</c:v>
                </c:pt>
                <c:pt idx="9128">
                  <c:v>-6.60945E-2</c:v>
                </c:pt>
                <c:pt idx="9129">
                  <c:v>-6.6091500000000011E-2</c:v>
                </c:pt>
                <c:pt idx="9130">
                  <c:v>-6.6085000000000005E-2</c:v>
                </c:pt>
                <c:pt idx="9131">
                  <c:v>-6.6079500000000013E-2</c:v>
                </c:pt>
                <c:pt idx="9132">
                  <c:v>-6.6074500000000022E-2</c:v>
                </c:pt>
                <c:pt idx="9133">
                  <c:v>-6.6069000000000017E-2</c:v>
                </c:pt>
                <c:pt idx="9134">
                  <c:v>-6.6065500000000013E-2</c:v>
                </c:pt>
                <c:pt idx="9135">
                  <c:v>-6.6147000000000011E-2</c:v>
                </c:pt>
                <c:pt idx="9136">
                  <c:v>-6.6141500000000006E-2</c:v>
                </c:pt>
                <c:pt idx="9137">
                  <c:v>-6.6139500000000004E-2</c:v>
                </c:pt>
                <c:pt idx="9138">
                  <c:v>-6.6136500000000001E-2</c:v>
                </c:pt>
                <c:pt idx="9139">
                  <c:v>-6.6122500000000001E-2</c:v>
                </c:pt>
                <c:pt idx="9140">
                  <c:v>-6.6116999999999995E-2</c:v>
                </c:pt>
                <c:pt idx="9141">
                  <c:v>-6.6113499999999992E-2</c:v>
                </c:pt>
                <c:pt idx="9142">
                  <c:v>-6.6108500000000001E-2</c:v>
                </c:pt>
                <c:pt idx="9143">
                  <c:v>-6.6105000000000011E-2</c:v>
                </c:pt>
                <c:pt idx="9144">
                  <c:v>-6.6102000000000008E-2</c:v>
                </c:pt>
                <c:pt idx="9145">
                  <c:v>-6.6101000000000007E-2</c:v>
                </c:pt>
                <c:pt idx="9146">
                  <c:v>-6.6098000000000018E-2</c:v>
                </c:pt>
                <c:pt idx="9147">
                  <c:v>-6.6108500000000014E-2</c:v>
                </c:pt>
                <c:pt idx="9148">
                  <c:v>-6.6106500000000012E-2</c:v>
                </c:pt>
                <c:pt idx="9149">
                  <c:v>-6.6104500000000024E-2</c:v>
                </c:pt>
                <c:pt idx="9150">
                  <c:v>-6.6103500000000023E-2</c:v>
                </c:pt>
                <c:pt idx="9151">
                  <c:v>-6.6089000000000023E-2</c:v>
                </c:pt>
                <c:pt idx="9152">
                  <c:v>-6.6083000000000031E-2</c:v>
                </c:pt>
                <c:pt idx="9153">
                  <c:v>-6.6088500000000036E-2</c:v>
                </c:pt>
                <c:pt idx="9154">
                  <c:v>-6.6088500000000036E-2</c:v>
                </c:pt>
                <c:pt idx="9155">
                  <c:v>-6.6085500000000033E-2</c:v>
                </c:pt>
                <c:pt idx="9156">
                  <c:v>-6.6092000000000026E-2</c:v>
                </c:pt>
                <c:pt idx="9157">
                  <c:v>-6.6090500000000038E-2</c:v>
                </c:pt>
                <c:pt idx="9158">
                  <c:v>-6.6090000000000024E-2</c:v>
                </c:pt>
                <c:pt idx="9159">
                  <c:v>-6.6087500000000021E-2</c:v>
                </c:pt>
                <c:pt idx="9160">
                  <c:v>-6.6086000000000034E-2</c:v>
                </c:pt>
                <c:pt idx="9161">
                  <c:v>-6.6084500000000018E-2</c:v>
                </c:pt>
                <c:pt idx="9162">
                  <c:v>-6.6080500000000028E-2</c:v>
                </c:pt>
                <c:pt idx="9163">
                  <c:v>-6.606850000000003E-2</c:v>
                </c:pt>
                <c:pt idx="9164">
                  <c:v>-6.6065500000000041E-2</c:v>
                </c:pt>
                <c:pt idx="9165">
                  <c:v>-6.6061000000000036E-2</c:v>
                </c:pt>
                <c:pt idx="9166">
                  <c:v>-6.6060000000000049E-2</c:v>
                </c:pt>
                <c:pt idx="9167">
                  <c:v>-6.6055500000000045E-2</c:v>
                </c:pt>
                <c:pt idx="9168">
                  <c:v>-6.605100000000004E-2</c:v>
                </c:pt>
                <c:pt idx="9169">
                  <c:v>-6.6046000000000021E-2</c:v>
                </c:pt>
                <c:pt idx="9170">
                  <c:v>-6.6043500000000033E-2</c:v>
                </c:pt>
                <c:pt idx="9171">
                  <c:v>-6.6085500000000019E-2</c:v>
                </c:pt>
                <c:pt idx="9172">
                  <c:v>-6.6075000000000023E-2</c:v>
                </c:pt>
                <c:pt idx="9173">
                  <c:v>-6.6065500000000027E-2</c:v>
                </c:pt>
                <c:pt idx="9174">
                  <c:v>-6.6053000000000028E-2</c:v>
                </c:pt>
                <c:pt idx="9175">
                  <c:v>-6.6039000000000028E-2</c:v>
                </c:pt>
                <c:pt idx="9176">
                  <c:v>-6.6025000000000042E-2</c:v>
                </c:pt>
                <c:pt idx="9177">
                  <c:v>-6.6015500000000019E-2</c:v>
                </c:pt>
                <c:pt idx="9178">
                  <c:v>-6.6002500000000019E-2</c:v>
                </c:pt>
                <c:pt idx="9179">
                  <c:v>-6.5984000000000029E-2</c:v>
                </c:pt>
                <c:pt idx="9180">
                  <c:v>-6.5969500000000028E-2</c:v>
                </c:pt>
                <c:pt idx="9181">
                  <c:v>-6.5954000000000026E-2</c:v>
                </c:pt>
                <c:pt idx="9182">
                  <c:v>-6.5939000000000025E-2</c:v>
                </c:pt>
                <c:pt idx="9183">
                  <c:v>-6.5909000000000037E-2</c:v>
                </c:pt>
                <c:pt idx="9184">
                  <c:v>-6.5897000000000025E-2</c:v>
                </c:pt>
                <c:pt idx="9185">
                  <c:v>-6.5883000000000025E-2</c:v>
                </c:pt>
                <c:pt idx="9186">
                  <c:v>-6.5873000000000029E-2</c:v>
                </c:pt>
                <c:pt idx="9187">
                  <c:v>-6.588800000000003E-2</c:v>
                </c:pt>
                <c:pt idx="9188">
                  <c:v>-6.5879000000000035E-2</c:v>
                </c:pt>
                <c:pt idx="9189">
                  <c:v>-6.5868500000000024E-2</c:v>
                </c:pt>
                <c:pt idx="9190">
                  <c:v>-6.5858500000000014E-2</c:v>
                </c:pt>
                <c:pt idx="9191">
                  <c:v>-6.5847500000000017E-2</c:v>
                </c:pt>
                <c:pt idx="9192">
                  <c:v>-6.5842500000000012E-2</c:v>
                </c:pt>
                <c:pt idx="9193">
                  <c:v>-6.5835500000000019E-2</c:v>
                </c:pt>
                <c:pt idx="9194">
                  <c:v>-6.5830000000000014E-2</c:v>
                </c:pt>
                <c:pt idx="9195">
                  <c:v>-6.5834000000000004E-2</c:v>
                </c:pt>
                <c:pt idx="9196">
                  <c:v>-6.5835000000000019E-2</c:v>
                </c:pt>
                <c:pt idx="9197">
                  <c:v>-6.583600000000002E-2</c:v>
                </c:pt>
                <c:pt idx="9198">
                  <c:v>-6.5839000000000023E-2</c:v>
                </c:pt>
                <c:pt idx="9199">
                  <c:v>-6.5855000000000011E-2</c:v>
                </c:pt>
                <c:pt idx="9200">
                  <c:v>-6.5861000000000017E-2</c:v>
                </c:pt>
                <c:pt idx="9201">
                  <c:v>-6.586400000000002E-2</c:v>
                </c:pt>
                <c:pt idx="9202">
                  <c:v>-6.5869500000000025E-2</c:v>
                </c:pt>
                <c:pt idx="9203">
                  <c:v>-6.5875000000000031E-2</c:v>
                </c:pt>
                <c:pt idx="9204">
                  <c:v>-6.5877000000000019E-2</c:v>
                </c:pt>
                <c:pt idx="9205">
                  <c:v>-6.5877000000000019E-2</c:v>
                </c:pt>
                <c:pt idx="9206">
                  <c:v>-6.5878500000000034E-2</c:v>
                </c:pt>
                <c:pt idx="9207">
                  <c:v>-6.5883000000000025E-2</c:v>
                </c:pt>
                <c:pt idx="9208">
                  <c:v>-6.5883500000000025E-2</c:v>
                </c:pt>
                <c:pt idx="9209">
                  <c:v>-6.5883000000000025E-2</c:v>
                </c:pt>
                <c:pt idx="9210">
                  <c:v>-6.5883500000000025E-2</c:v>
                </c:pt>
                <c:pt idx="9211">
                  <c:v>-6.5885500000000027E-2</c:v>
                </c:pt>
                <c:pt idx="9212">
                  <c:v>-6.5884000000000012E-2</c:v>
                </c:pt>
                <c:pt idx="9213">
                  <c:v>-6.588250000000001E-2</c:v>
                </c:pt>
                <c:pt idx="9214">
                  <c:v>-6.5883000000000025E-2</c:v>
                </c:pt>
                <c:pt idx="9215">
                  <c:v>-6.5858500000000014E-2</c:v>
                </c:pt>
                <c:pt idx="9216">
                  <c:v>-6.5861000000000017E-2</c:v>
                </c:pt>
                <c:pt idx="9217">
                  <c:v>-6.5855000000000011E-2</c:v>
                </c:pt>
                <c:pt idx="9218">
                  <c:v>-6.5848500000000018E-2</c:v>
                </c:pt>
                <c:pt idx="9219">
                  <c:v>-6.5830000000000014E-2</c:v>
                </c:pt>
                <c:pt idx="9220">
                  <c:v>-6.5822000000000006E-2</c:v>
                </c:pt>
                <c:pt idx="9221">
                  <c:v>-6.5811499999999995E-2</c:v>
                </c:pt>
                <c:pt idx="9222">
                  <c:v>-6.5801999999999999E-2</c:v>
                </c:pt>
                <c:pt idx="9223">
                  <c:v>-6.5805500000000003E-2</c:v>
                </c:pt>
                <c:pt idx="9224">
                  <c:v>-6.5797999999999982E-2</c:v>
                </c:pt>
                <c:pt idx="9225">
                  <c:v>-6.579299999999999E-2</c:v>
                </c:pt>
                <c:pt idx="9226">
                  <c:v>-6.5794999999999992E-2</c:v>
                </c:pt>
                <c:pt idx="9227">
                  <c:v>-6.5781499999999993E-2</c:v>
                </c:pt>
                <c:pt idx="9228">
                  <c:v>-6.5771499999999983E-2</c:v>
                </c:pt>
                <c:pt idx="9229">
                  <c:v>-6.5762999999999988E-2</c:v>
                </c:pt>
                <c:pt idx="9230">
                  <c:v>-6.5752999999999992E-2</c:v>
                </c:pt>
                <c:pt idx="9231">
                  <c:v>-6.5746999999999986E-2</c:v>
                </c:pt>
                <c:pt idx="9232">
                  <c:v>-6.573699999999999E-2</c:v>
                </c:pt>
                <c:pt idx="9233">
                  <c:v>-6.5729499999999982E-2</c:v>
                </c:pt>
                <c:pt idx="9234">
                  <c:v>-6.5719999999999987E-2</c:v>
                </c:pt>
                <c:pt idx="9235">
                  <c:v>-6.5702499999999983E-2</c:v>
                </c:pt>
                <c:pt idx="9236">
                  <c:v>-6.5702999999999984E-2</c:v>
                </c:pt>
                <c:pt idx="9237">
                  <c:v>-6.5704499999999985E-2</c:v>
                </c:pt>
                <c:pt idx="9238">
                  <c:v>-6.5708499999999989E-2</c:v>
                </c:pt>
                <c:pt idx="9239">
                  <c:v>-6.5707499999999974E-2</c:v>
                </c:pt>
                <c:pt idx="9240">
                  <c:v>-6.5708499999999975E-2</c:v>
                </c:pt>
                <c:pt idx="9241">
                  <c:v>-6.5711999999999979E-2</c:v>
                </c:pt>
                <c:pt idx="9242">
                  <c:v>-6.571699999999997E-2</c:v>
                </c:pt>
                <c:pt idx="9243">
                  <c:v>-6.5746499999999958E-2</c:v>
                </c:pt>
                <c:pt idx="9244">
                  <c:v>-6.5752499999999964E-2</c:v>
                </c:pt>
                <c:pt idx="9245">
                  <c:v>-6.575849999999997E-2</c:v>
                </c:pt>
                <c:pt idx="9246">
                  <c:v>-6.5761499999999973E-2</c:v>
                </c:pt>
                <c:pt idx="9247">
                  <c:v>-6.5799499999999955E-2</c:v>
                </c:pt>
                <c:pt idx="9248">
                  <c:v>-6.5807499999999977E-2</c:v>
                </c:pt>
                <c:pt idx="9249">
                  <c:v>-6.5815499999999971E-2</c:v>
                </c:pt>
                <c:pt idx="9250">
                  <c:v>-6.5823499999999965E-2</c:v>
                </c:pt>
                <c:pt idx="9251">
                  <c:v>-6.5828999999999971E-2</c:v>
                </c:pt>
                <c:pt idx="9252">
                  <c:v>-6.5833999999999976E-2</c:v>
                </c:pt>
                <c:pt idx="9253">
                  <c:v>-6.584249999999997E-2</c:v>
                </c:pt>
                <c:pt idx="9254">
                  <c:v>-6.5846499999999974E-2</c:v>
                </c:pt>
                <c:pt idx="9255">
                  <c:v>-6.5840499999999968E-2</c:v>
                </c:pt>
                <c:pt idx="9256">
                  <c:v>-6.5846999999999961E-2</c:v>
                </c:pt>
                <c:pt idx="9257">
                  <c:v>-6.5851499999999966E-2</c:v>
                </c:pt>
                <c:pt idx="9258">
                  <c:v>-6.585599999999997E-2</c:v>
                </c:pt>
                <c:pt idx="9259">
                  <c:v>-6.5858499999999959E-2</c:v>
                </c:pt>
                <c:pt idx="9260">
                  <c:v>-6.5866499999999967E-2</c:v>
                </c:pt>
                <c:pt idx="9261">
                  <c:v>-6.5875999999999948E-2</c:v>
                </c:pt>
                <c:pt idx="9262">
                  <c:v>-6.5882499999999955E-2</c:v>
                </c:pt>
                <c:pt idx="9263">
                  <c:v>-6.5883499999999956E-2</c:v>
                </c:pt>
                <c:pt idx="9264">
                  <c:v>-6.5886999999999959E-2</c:v>
                </c:pt>
                <c:pt idx="9265">
                  <c:v>-6.5889999999999962E-2</c:v>
                </c:pt>
                <c:pt idx="9266">
                  <c:v>-6.5894499999999953E-2</c:v>
                </c:pt>
                <c:pt idx="9267">
                  <c:v>-6.5899999999999959E-2</c:v>
                </c:pt>
                <c:pt idx="9268">
                  <c:v>-6.5902499999999961E-2</c:v>
                </c:pt>
                <c:pt idx="9269">
                  <c:v>-6.5903999999999949E-2</c:v>
                </c:pt>
                <c:pt idx="9270">
                  <c:v>-6.5904999999999964E-2</c:v>
                </c:pt>
                <c:pt idx="9271">
                  <c:v>-6.5892999999999965E-2</c:v>
                </c:pt>
                <c:pt idx="9272">
                  <c:v>-6.5894999999999967E-2</c:v>
                </c:pt>
                <c:pt idx="9273">
                  <c:v>-6.5895999999999968E-2</c:v>
                </c:pt>
                <c:pt idx="9274">
                  <c:v>-6.5895499999999968E-2</c:v>
                </c:pt>
                <c:pt idx="9275">
                  <c:v>-6.587349999999996E-2</c:v>
                </c:pt>
                <c:pt idx="9276">
                  <c:v>-6.5870999999999971E-2</c:v>
                </c:pt>
                <c:pt idx="9277">
                  <c:v>-6.5863999999999964E-2</c:v>
                </c:pt>
                <c:pt idx="9278">
                  <c:v>-6.5861499999999962E-2</c:v>
                </c:pt>
                <c:pt idx="9279">
                  <c:v>-6.5880999999999967E-2</c:v>
                </c:pt>
                <c:pt idx="9280">
                  <c:v>-6.5880999999999967E-2</c:v>
                </c:pt>
                <c:pt idx="9281">
                  <c:v>-6.5877999999999964E-2</c:v>
                </c:pt>
                <c:pt idx="9282">
                  <c:v>-6.5876999999999963E-2</c:v>
                </c:pt>
                <c:pt idx="9283">
                  <c:v>-6.5874999999999961E-2</c:v>
                </c:pt>
                <c:pt idx="9284">
                  <c:v>-6.5863999999999964E-2</c:v>
                </c:pt>
                <c:pt idx="9285">
                  <c:v>-6.5859499999999974E-2</c:v>
                </c:pt>
                <c:pt idx="9286">
                  <c:v>-6.5860499999999975E-2</c:v>
                </c:pt>
                <c:pt idx="9287">
                  <c:v>-6.5859999999999974E-2</c:v>
                </c:pt>
                <c:pt idx="9288">
                  <c:v>-6.5868499999999969E-2</c:v>
                </c:pt>
                <c:pt idx="9289">
                  <c:v>-6.5872499999999973E-2</c:v>
                </c:pt>
                <c:pt idx="9290">
                  <c:v>-6.5874999999999975E-2</c:v>
                </c:pt>
                <c:pt idx="9291">
                  <c:v>-6.5884999999999985E-2</c:v>
                </c:pt>
                <c:pt idx="9292">
                  <c:v>-6.5888499999999975E-2</c:v>
                </c:pt>
                <c:pt idx="9293">
                  <c:v>-6.5891999999999978E-2</c:v>
                </c:pt>
                <c:pt idx="9294">
                  <c:v>-6.5895499999999982E-2</c:v>
                </c:pt>
                <c:pt idx="9295">
                  <c:v>-6.5883999999999984E-2</c:v>
                </c:pt>
                <c:pt idx="9296">
                  <c:v>-6.5893499999999994E-2</c:v>
                </c:pt>
                <c:pt idx="9297">
                  <c:v>-6.5902999999999989E-2</c:v>
                </c:pt>
                <c:pt idx="9298">
                  <c:v>-6.5870999999999999E-2</c:v>
                </c:pt>
                <c:pt idx="9299">
                  <c:v>-6.5876999999999991E-2</c:v>
                </c:pt>
                <c:pt idx="9300">
                  <c:v>-6.5881499999999996E-2</c:v>
                </c:pt>
                <c:pt idx="9301">
                  <c:v>-6.5886E-2</c:v>
                </c:pt>
                <c:pt idx="9302">
                  <c:v>-6.5890500000000005E-2</c:v>
                </c:pt>
                <c:pt idx="9303">
                  <c:v>-6.5898499999999999E-2</c:v>
                </c:pt>
                <c:pt idx="9304">
                  <c:v>-6.5902500000000003E-2</c:v>
                </c:pt>
                <c:pt idx="9305">
                  <c:v>-6.5907499999999994E-2</c:v>
                </c:pt>
                <c:pt idx="9306">
                  <c:v>-6.5910500000000011E-2</c:v>
                </c:pt>
                <c:pt idx="9307">
                  <c:v>-6.5933000000000005E-2</c:v>
                </c:pt>
                <c:pt idx="9308">
                  <c:v>-6.5935500000000008E-2</c:v>
                </c:pt>
                <c:pt idx="9309">
                  <c:v>-6.5937500000000024E-2</c:v>
                </c:pt>
                <c:pt idx="9310">
                  <c:v>-6.5939500000000026E-2</c:v>
                </c:pt>
                <c:pt idx="9311">
                  <c:v>-6.5934500000000021E-2</c:v>
                </c:pt>
                <c:pt idx="9312">
                  <c:v>-6.5929500000000016E-2</c:v>
                </c:pt>
                <c:pt idx="9313">
                  <c:v>-6.5927000000000013E-2</c:v>
                </c:pt>
                <c:pt idx="9314">
                  <c:v>-6.5921500000000022E-2</c:v>
                </c:pt>
                <c:pt idx="9315">
                  <c:v>-6.5948000000000007E-2</c:v>
                </c:pt>
                <c:pt idx="9316">
                  <c:v>-6.5944000000000016E-2</c:v>
                </c:pt>
                <c:pt idx="9317">
                  <c:v>-6.5942000000000001E-2</c:v>
                </c:pt>
                <c:pt idx="9318">
                  <c:v>-6.5938500000000011E-2</c:v>
                </c:pt>
                <c:pt idx="9319">
                  <c:v>-6.5930000000000002E-2</c:v>
                </c:pt>
                <c:pt idx="9320">
                  <c:v>-6.59275E-2</c:v>
                </c:pt>
                <c:pt idx="9321">
                  <c:v>-6.5928000000000014E-2</c:v>
                </c:pt>
                <c:pt idx="9322">
                  <c:v>-6.5926000000000012E-2</c:v>
                </c:pt>
                <c:pt idx="9323">
                  <c:v>-6.5923499999999996E-2</c:v>
                </c:pt>
                <c:pt idx="9324">
                  <c:v>-6.5921999999999994E-2</c:v>
                </c:pt>
                <c:pt idx="9325">
                  <c:v>-6.591799999999999E-2</c:v>
                </c:pt>
                <c:pt idx="9326">
                  <c:v>-6.5916499999999989E-2</c:v>
                </c:pt>
                <c:pt idx="9327">
                  <c:v>-6.5905499999999992E-2</c:v>
                </c:pt>
                <c:pt idx="9328">
                  <c:v>-6.5906999999999993E-2</c:v>
                </c:pt>
                <c:pt idx="9329">
                  <c:v>-6.5906999999999993E-2</c:v>
                </c:pt>
                <c:pt idx="9330">
                  <c:v>-6.5908499999999981E-2</c:v>
                </c:pt>
                <c:pt idx="9331">
                  <c:v>-6.5908499999999981E-2</c:v>
                </c:pt>
                <c:pt idx="9332">
                  <c:v>-6.5909499999999982E-2</c:v>
                </c:pt>
                <c:pt idx="9333">
                  <c:v>-6.5913999999999986E-2</c:v>
                </c:pt>
                <c:pt idx="9334">
                  <c:v>-6.5916499999999989E-2</c:v>
                </c:pt>
                <c:pt idx="9335">
                  <c:v>-6.5920499999999993E-2</c:v>
                </c:pt>
                <c:pt idx="9336">
                  <c:v>-6.5923499999999982E-2</c:v>
                </c:pt>
                <c:pt idx="9337">
                  <c:v>-6.5922999999999995E-2</c:v>
                </c:pt>
                <c:pt idx="9338">
                  <c:v>-6.5922499999999981E-2</c:v>
                </c:pt>
                <c:pt idx="9339">
                  <c:v>-6.5923999999999996E-2</c:v>
                </c:pt>
                <c:pt idx="9340">
                  <c:v>-6.5925999999999985E-2</c:v>
                </c:pt>
                <c:pt idx="9341">
                  <c:v>-6.5924499999999983E-2</c:v>
                </c:pt>
                <c:pt idx="9342">
                  <c:v>-6.5926999999999986E-2</c:v>
                </c:pt>
                <c:pt idx="9343">
                  <c:v>-6.593099999999999E-2</c:v>
                </c:pt>
                <c:pt idx="9344">
                  <c:v>-6.5933499999999992E-2</c:v>
                </c:pt>
                <c:pt idx="9345">
                  <c:v>-6.5931999999999991E-2</c:v>
                </c:pt>
                <c:pt idx="9346">
                  <c:v>-6.5931000000000003E-2</c:v>
                </c:pt>
                <c:pt idx="9347">
                  <c:v>-6.5932500000000005E-2</c:v>
                </c:pt>
                <c:pt idx="9348">
                  <c:v>-6.5928500000000001E-2</c:v>
                </c:pt>
                <c:pt idx="9349">
                  <c:v>-6.5926999999999986E-2</c:v>
                </c:pt>
                <c:pt idx="9350">
                  <c:v>-6.5922999999999982E-2</c:v>
                </c:pt>
                <c:pt idx="9351">
                  <c:v>-6.5931999999999977E-2</c:v>
                </c:pt>
                <c:pt idx="9352">
                  <c:v>-6.5933499999999978E-2</c:v>
                </c:pt>
                <c:pt idx="9353">
                  <c:v>-6.5922499999999981E-2</c:v>
                </c:pt>
                <c:pt idx="9354">
                  <c:v>-6.591749999999999E-2</c:v>
                </c:pt>
                <c:pt idx="9355">
                  <c:v>-6.5928499999999987E-2</c:v>
                </c:pt>
                <c:pt idx="9356">
                  <c:v>-6.5925999999999985E-2</c:v>
                </c:pt>
                <c:pt idx="9357">
                  <c:v>-6.5925999999999985E-2</c:v>
                </c:pt>
                <c:pt idx="9358">
                  <c:v>-6.5981999999999985E-2</c:v>
                </c:pt>
                <c:pt idx="9359">
                  <c:v>-6.5977499999999967E-2</c:v>
                </c:pt>
                <c:pt idx="9360">
                  <c:v>-6.5977999999999981E-2</c:v>
                </c:pt>
                <c:pt idx="9361">
                  <c:v>-6.597699999999998E-2</c:v>
                </c:pt>
                <c:pt idx="9362">
                  <c:v>-6.597649999999998E-2</c:v>
                </c:pt>
                <c:pt idx="9363">
                  <c:v>-6.5967999999999971E-2</c:v>
                </c:pt>
                <c:pt idx="9364">
                  <c:v>-6.5967999999999971E-2</c:v>
                </c:pt>
                <c:pt idx="9365">
                  <c:v>-6.5969999999999973E-2</c:v>
                </c:pt>
                <c:pt idx="9366">
                  <c:v>-6.5968499999999972E-2</c:v>
                </c:pt>
                <c:pt idx="9367">
                  <c:v>-6.5969499999999973E-2</c:v>
                </c:pt>
                <c:pt idx="9368">
                  <c:v>-6.5970499999999974E-2</c:v>
                </c:pt>
                <c:pt idx="9369">
                  <c:v>-6.5973499999999963E-2</c:v>
                </c:pt>
                <c:pt idx="9370">
                  <c:v>-6.5975999999999965E-2</c:v>
                </c:pt>
                <c:pt idx="9371">
                  <c:v>-6.5965499999999955E-2</c:v>
                </c:pt>
                <c:pt idx="9372">
                  <c:v>-6.5968999999999958E-2</c:v>
                </c:pt>
                <c:pt idx="9373">
                  <c:v>-6.5973999999999963E-2</c:v>
                </c:pt>
                <c:pt idx="9374">
                  <c:v>-6.5982999999999958E-2</c:v>
                </c:pt>
                <c:pt idx="9375">
                  <c:v>-6.5994999999999956E-2</c:v>
                </c:pt>
                <c:pt idx="9376">
                  <c:v>-6.6005499999999953E-2</c:v>
                </c:pt>
                <c:pt idx="9377">
                  <c:v>-6.6014499999999976E-2</c:v>
                </c:pt>
                <c:pt idx="9378">
                  <c:v>-6.6024499999999972E-2</c:v>
                </c:pt>
                <c:pt idx="9379">
                  <c:v>-6.6076999999999983E-2</c:v>
                </c:pt>
                <c:pt idx="9380">
                  <c:v>-6.6093499999999972E-2</c:v>
                </c:pt>
                <c:pt idx="9381">
                  <c:v>-6.6110999999999975E-2</c:v>
                </c:pt>
                <c:pt idx="9382">
                  <c:v>-6.6129999999999967E-2</c:v>
                </c:pt>
                <c:pt idx="9383">
                  <c:v>-6.6138499999999961E-2</c:v>
                </c:pt>
                <c:pt idx="9384">
                  <c:v>-6.615099999999996E-2</c:v>
                </c:pt>
                <c:pt idx="9385">
                  <c:v>-6.6163999999999973E-2</c:v>
                </c:pt>
                <c:pt idx="9386">
                  <c:v>-6.617549999999997E-2</c:v>
                </c:pt>
                <c:pt idx="9387">
                  <c:v>-6.6164999999999974E-2</c:v>
                </c:pt>
                <c:pt idx="9388">
                  <c:v>-6.6176499999999958E-2</c:v>
                </c:pt>
                <c:pt idx="9389">
                  <c:v>-6.6186999999999968E-2</c:v>
                </c:pt>
                <c:pt idx="9390">
                  <c:v>-6.6199999999999967E-2</c:v>
                </c:pt>
                <c:pt idx="9391">
                  <c:v>-6.6224999999999964E-2</c:v>
                </c:pt>
                <c:pt idx="9392">
                  <c:v>-6.6236499999999976E-2</c:v>
                </c:pt>
                <c:pt idx="9393">
                  <c:v>-6.6246999999999986E-2</c:v>
                </c:pt>
                <c:pt idx="9394">
                  <c:v>-6.6213999999999981E-2</c:v>
                </c:pt>
                <c:pt idx="9395">
                  <c:v>-6.6219499999999973E-2</c:v>
                </c:pt>
                <c:pt idx="9396">
                  <c:v>-6.6218999999999986E-2</c:v>
                </c:pt>
                <c:pt idx="9397">
                  <c:v>-6.6224499999999992E-2</c:v>
                </c:pt>
                <c:pt idx="9398">
                  <c:v>-6.6227499999999995E-2</c:v>
                </c:pt>
                <c:pt idx="9399">
                  <c:v>-6.6215999999999983E-2</c:v>
                </c:pt>
                <c:pt idx="9400">
                  <c:v>-6.6215499999999997E-2</c:v>
                </c:pt>
                <c:pt idx="9401">
                  <c:v>-6.6211999999999993E-2</c:v>
                </c:pt>
                <c:pt idx="9402">
                  <c:v>-6.6208000000000003E-2</c:v>
                </c:pt>
                <c:pt idx="9403">
                  <c:v>-6.6211000000000006E-2</c:v>
                </c:pt>
                <c:pt idx="9404">
                  <c:v>-6.6211999999999993E-2</c:v>
                </c:pt>
                <c:pt idx="9405">
                  <c:v>-6.6213500000000008E-2</c:v>
                </c:pt>
                <c:pt idx="9406">
                  <c:v>-6.6214500000000009E-2</c:v>
                </c:pt>
                <c:pt idx="9407">
                  <c:v>-6.6223000000000004E-2</c:v>
                </c:pt>
                <c:pt idx="9408">
                  <c:v>-6.6225000000000006E-2</c:v>
                </c:pt>
                <c:pt idx="9409">
                  <c:v>-6.6223500000000018E-2</c:v>
                </c:pt>
                <c:pt idx="9410">
                  <c:v>-6.6222500000000017E-2</c:v>
                </c:pt>
                <c:pt idx="9411">
                  <c:v>-6.6221500000000016E-2</c:v>
                </c:pt>
                <c:pt idx="9412">
                  <c:v>-6.622100000000003E-2</c:v>
                </c:pt>
                <c:pt idx="9413">
                  <c:v>-6.6221500000000016E-2</c:v>
                </c:pt>
                <c:pt idx="9414">
                  <c:v>-6.6220500000000015E-2</c:v>
                </c:pt>
                <c:pt idx="9415">
                  <c:v>-6.6265500000000019E-2</c:v>
                </c:pt>
                <c:pt idx="9416">
                  <c:v>-6.6271500000000025E-2</c:v>
                </c:pt>
                <c:pt idx="9417">
                  <c:v>-6.6277500000000031E-2</c:v>
                </c:pt>
                <c:pt idx="9418">
                  <c:v>-6.6284000000000023E-2</c:v>
                </c:pt>
                <c:pt idx="9419">
                  <c:v>-6.6291500000000017E-2</c:v>
                </c:pt>
                <c:pt idx="9420">
                  <c:v>-6.6299000000000025E-2</c:v>
                </c:pt>
                <c:pt idx="9421">
                  <c:v>-6.6306500000000004E-2</c:v>
                </c:pt>
                <c:pt idx="9422">
                  <c:v>-6.6315000000000013E-2</c:v>
                </c:pt>
                <c:pt idx="9423">
                  <c:v>-6.6316500000000014E-2</c:v>
                </c:pt>
                <c:pt idx="9424">
                  <c:v>-6.6322500000000006E-2</c:v>
                </c:pt>
                <c:pt idx="9425">
                  <c:v>-6.6327000000000011E-2</c:v>
                </c:pt>
                <c:pt idx="9426">
                  <c:v>-6.6327500000000011E-2</c:v>
                </c:pt>
                <c:pt idx="9427">
                  <c:v>-6.6349500000000006E-2</c:v>
                </c:pt>
                <c:pt idx="9428">
                  <c:v>-6.6375500000000004E-2</c:v>
                </c:pt>
                <c:pt idx="9429">
                  <c:v>-6.6387500000000002E-2</c:v>
                </c:pt>
                <c:pt idx="9430">
                  <c:v>-6.639500000000001E-2</c:v>
                </c:pt>
                <c:pt idx="9431">
                  <c:v>-6.6393500000000008E-2</c:v>
                </c:pt>
                <c:pt idx="9432">
                  <c:v>-6.6402500000000003E-2</c:v>
                </c:pt>
                <c:pt idx="9433">
                  <c:v>-6.6410999999999984E-2</c:v>
                </c:pt>
                <c:pt idx="9434">
                  <c:v>-6.6418999999999992E-2</c:v>
                </c:pt>
                <c:pt idx="9435">
                  <c:v>-6.643049999999999E-2</c:v>
                </c:pt>
                <c:pt idx="9436">
                  <c:v>-6.6433000000000006E-2</c:v>
                </c:pt>
                <c:pt idx="9437">
                  <c:v>-6.6434499999999994E-2</c:v>
                </c:pt>
                <c:pt idx="9438">
                  <c:v>-6.6433999999999993E-2</c:v>
                </c:pt>
                <c:pt idx="9439">
                  <c:v>-6.6435000000000008E-2</c:v>
                </c:pt>
                <c:pt idx="9440">
                  <c:v>-6.6435999999999995E-2</c:v>
                </c:pt>
                <c:pt idx="9441">
                  <c:v>-6.6434499999999994E-2</c:v>
                </c:pt>
                <c:pt idx="9442">
                  <c:v>-6.6432000000000005E-2</c:v>
                </c:pt>
                <c:pt idx="9443">
                  <c:v>-6.6432500000000005E-2</c:v>
                </c:pt>
                <c:pt idx="9444">
                  <c:v>-6.6426499999999999E-2</c:v>
                </c:pt>
                <c:pt idx="9445">
                  <c:v>-6.6419500000000006E-2</c:v>
                </c:pt>
                <c:pt idx="9446">
                  <c:v>-6.6415000000000002E-2</c:v>
                </c:pt>
                <c:pt idx="9447">
                  <c:v>-6.639550000000001E-2</c:v>
                </c:pt>
                <c:pt idx="9448">
                  <c:v>-6.6387000000000002E-2</c:v>
                </c:pt>
                <c:pt idx="9449">
                  <c:v>-6.6379000000000007E-2</c:v>
                </c:pt>
                <c:pt idx="9450">
                  <c:v>-6.6370500000000013E-2</c:v>
                </c:pt>
                <c:pt idx="9451">
                  <c:v>-6.6348000000000018E-2</c:v>
                </c:pt>
                <c:pt idx="9452">
                  <c:v>-6.634000000000001E-2</c:v>
                </c:pt>
                <c:pt idx="9453">
                  <c:v>-6.6331000000000001E-2</c:v>
                </c:pt>
                <c:pt idx="9454">
                  <c:v>-6.6325999999999996E-2</c:v>
                </c:pt>
                <c:pt idx="9455">
                  <c:v>-6.6313999999999998E-2</c:v>
                </c:pt>
                <c:pt idx="9456">
                  <c:v>-6.630649999999999E-2</c:v>
                </c:pt>
                <c:pt idx="9457">
                  <c:v>-6.6300499999999984E-2</c:v>
                </c:pt>
                <c:pt idx="9458">
                  <c:v>-6.6293999999999978E-2</c:v>
                </c:pt>
                <c:pt idx="9459">
                  <c:v>-6.6274999999999973E-2</c:v>
                </c:pt>
                <c:pt idx="9460">
                  <c:v>-6.6266999999999979E-2</c:v>
                </c:pt>
                <c:pt idx="9461">
                  <c:v>-6.6256999999999969E-2</c:v>
                </c:pt>
                <c:pt idx="9462">
                  <c:v>-6.6249999999999976E-2</c:v>
                </c:pt>
                <c:pt idx="9463">
                  <c:v>-6.6233999999999973E-2</c:v>
                </c:pt>
                <c:pt idx="9464">
                  <c:v>-6.6225999999999965E-2</c:v>
                </c:pt>
                <c:pt idx="9465">
                  <c:v>-6.6218999999999972E-2</c:v>
                </c:pt>
                <c:pt idx="9466">
                  <c:v>-6.6210499999999964E-2</c:v>
                </c:pt>
                <c:pt idx="9467">
                  <c:v>-6.6209499999999963E-2</c:v>
                </c:pt>
                <c:pt idx="9468">
                  <c:v>-6.6201499999999969E-2</c:v>
                </c:pt>
                <c:pt idx="9469">
                  <c:v>-6.6196999999999978E-2</c:v>
                </c:pt>
                <c:pt idx="9470">
                  <c:v>-6.6193499999999961E-2</c:v>
                </c:pt>
                <c:pt idx="9471">
                  <c:v>-6.6205499999999959E-2</c:v>
                </c:pt>
                <c:pt idx="9472">
                  <c:v>-6.6195499999999963E-2</c:v>
                </c:pt>
                <c:pt idx="9473">
                  <c:v>-6.6194499999999962E-2</c:v>
                </c:pt>
                <c:pt idx="9474">
                  <c:v>-6.6181999999999963E-2</c:v>
                </c:pt>
                <c:pt idx="9475">
                  <c:v>-6.620699999999996E-2</c:v>
                </c:pt>
                <c:pt idx="9476">
                  <c:v>-6.6205499999999959E-2</c:v>
                </c:pt>
                <c:pt idx="9477">
                  <c:v>-6.6209499999999949E-2</c:v>
                </c:pt>
                <c:pt idx="9478">
                  <c:v>-6.6211999999999951E-2</c:v>
                </c:pt>
                <c:pt idx="9479">
                  <c:v>-6.6204499999999944E-2</c:v>
                </c:pt>
                <c:pt idx="9480">
                  <c:v>-6.6205999999999945E-2</c:v>
                </c:pt>
                <c:pt idx="9481">
                  <c:v>-6.6215999999999942E-2</c:v>
                </c:pt>
                <c:pt idx="9482">
                  <c:v>-6.6219499999999931E-2</c:v>
                </c:pt>
                <c:pt idx="9483">
                  <c:v>-6.6222499999999934E-2</c:v>
                </c:pt>
                <c:pt idx="9484">
                  <c:v>-6.6242999999999927E-2</c:v>
                </c:pt>
                <c:pt idx="9485">
                  <c:v>-6.624599999999993E-2</c:v>
                </c:pt>
                <c:pt idx="9486">
                  <c:v>-6.6246999999999931E-2</c:v>
                </c:pt>
                <c:pt idx="9487">
                  <c:v>-6.6210499999999936E-2</c:v>
                </c:pt>
                <c:pt idx="9488">
                  <c:v>-6.6202499999999928E-2</c:v>
                </c:pt>
                <c:pt idx="9489">
                  <c:v>-6.6196499999999936E-2</c:v>
                </c:pt>
                <c:pt idx="9490">
                  <c:v>-6.6191999999999945E-2</c:v>
                </c:pt>
                <c:pt idx="9491">
                  <c:v>-6.6181499999999949E-2</c:v>
                </c:pt>
                <c:pt idx="9492">
                  <c:v>-6.6172999999999954E-2</c:v>
                </c:pt>
                <c:pt idx="9493">
                  <c:v>-6.6162499999999957E-2</c:v>
                </c:pt>
                <c:pt idx="9494">
                  <c:v>-6.6148999999999972E-2</c:v>
                </c:pt>
                <c:pt idx="9495">
                  <c:v>-6.6144999999999954E-2</c:v>
                </c:pt>
                <c:pt idx="9496">
                  <c:v>-6.6126499999999963E-2</c:v>
                </c:pt>
                <c:pt idx="9497">
                  <c:v>-6.6107499999999958E-2</c:v>
                </c:pt>
                <c:pt idx="9498">
                  <c:v>-6.6127499999999964E-2</c:v>
                </c:pt>
                <c:pt idx="9499">
                  <c:v>-6.6096999999999961E-2</c:v>
                </c:pt>
                <c:pt idx="9500">
                  <c:v>-6.6079499999999958E-2</c:v>
                </c:pt>
                <c:pt idx="9501">
                  <c:v>-6.6064999999999957E-2</c:v>
                </c:pt>
                <c:pt idx="9502">
                  <c:v>-6.6048499999999968E-2</c:v>
                </c:pt>
                <c:pt idx="9503">
                  <c:v>-6.6032499999999966E-2</c:v>
                </c:pt>
                <c:pt idx="9504">
                  <c:v>-6.6012999999999961E-2</c:v>
                </c:pt>
                <c:pt idx="9505">
                  <c:v>-6.5995999999999957E-2</c:v>
                </c:pt>
                <c:pt idx="9506">
                  <c:v>-6.5981999999999971E-2</c:v>
                </c:pt>
                <c:pt idx="9507">
                  <c:v>-6.5945499999999962E-2</c:v>
                </c:pt>
                <c:pt idx="9508">
                  <c:v>-6.5931999999999963E-2</c:v>
                </c:pt>
                <c:pt idx="9509">
                  <c:v>-6.5916999999999976E-2</c:v>
                </c:pt>
                <c:pt idx="9510">
                  <c:v>-6.5904999999999977E-2</c:v>
                </c:pt>
                <c:pt idx="9511">
                  <c:v>-6.5908499999999967E-2</c:v>
                </c:pt>
                <c:pt idx="9512">
                  <c:v>-6.5903499999999976E-2</c:v>
                </c:pt>
                <c:pt idx="9513">
                  <c:v>-6.5897499999999956E-2</c:v>
                </c:pt>
                <c:pt idx="9514">
                  <c:v>-6.5898499999999971E-2</c:v>
                </c:pt>
                <c:pt idx="9515">
                  <c:v>-6.5895999999999968E-2</c:v>
                </c:pt>
                <c:pt idx="9516">
                  <c:v>-6.5894499999999981E-2</c:v>
                </c:pt>
                <c:pt idx="9517">
                  <c:v>-6.5895499999999982E-2</c:v>
                </c:pt>
                <c:pt idx="9518">
                  <c:v>-6.5896999999999983E-2</c:v>
                </c:pt>
                <c:pt idx="9519">
                  <c:v>-6.590749999999998E-2</c:v>
                </c:pt>
                <c:pt idx="9520">
                  <c:v>-6.5909999999999982E-2</c:v>
                </c:pt>
                <c:pt idx="9521">
                  <c:v>-6.5911999999999984E-2</c:v>
                </c:pt>
                <c:pt idx="9522">
                  <c:v>-6.5917999999999977E-2</c:v>
                </c:pt>
                <c:pt idx="9523">
                  <c:v>-6.5901999999999988E-2</c:v>
                </c:pt>
                <c:pt idx="9524">
                  <c:v>-6.5908499999999981E-2</c:v>
                </c:pt>
                <c:pt idx="9525">
                  <c:v>-6.5917999999999977E-2</c:v>
                </c:pt>
                <c:pt idx="9526">
                  <c:v>-6.5921999999999981E-2</c:v>
                </c:pt>
                <c:pt idx="9527">
                  <c:v>-6.593149999999999E-2</c:v>
                </c:pt>
                <c:pt idx="9528">
                  <c:v>-6.593499999999998E-2</c:v>
                </c:pt>
                <c:pt idx="9529">
                  <c:v>-6.5924999999999984E-2</c:v>
                </c:pt>
                <c:pt idx="9530">
                  <c:v>-6.593099999999999E-2</c:v>
                </c:pt>
                <c:pt idx="9531">
                  <c:v>-6.5938499999999983E-2</c:v>
                </c:pt>
                <c:pt idx="9532">
                  <c:v>-6.5938999999999984E-2</c:v>
                </c:pt>
                <c:pt idx="9533">
                  <c:v>-6.5937499999999968E-2</c:v>
                </c:pt>
                <c:pt idx="9534">
                  <c:v>-6.5936999999999968E-2</c:v>
                </c:pt>
                <c:pt idx="9535">
                  <c:v>-6.5945499999999976E-2</c:v>
                </c:pt>
                <c:pt idx="9536">
                  <c:v>-6.5945499999999976E-2</c:v>
                </c:pt>
                <c:pt idx="9537">
                  <c:v>-6.5946999999999978E-2</c:v>
                </c:pt>
                <c:pt idx="9538">
                  <c:v>-6.5947499999999992E-2</c:v>
                </c:pt>
                <c:pt idx="9539">
                  <c:v>-6.5942499999999973E-2</c:v>
                </c:pt>
                <c:pt idx="9540">
                  <c:v>-6.5936499999999995E-2</c:v>
                </c:pt>
                <c:pt idx="9541">
                  <c:v>-6.5936999999999996E-2</c:v>
                </c:pt>
                <c:pt idx="9542">
                  <c:v>-6.5933999999999993E-2</c:v>
                </c:pt>
                <c:pt idx="9543">
                  <c:v>-6.5925499999999998E-2</c:v>
                </c:pt>
                <c:pt idx="9544">
                  <c:v>-6.5918500000000005E-2</c:v>
                </c:pt>
                <c:pt idx="9545">
                  <c:v>-6.5912999999999999E-2</c:v>
                </c:pt>
                <c:pt idx="9546">
                  <c:v>-6.5910499999999997E-2</c:v>
                </c:pt>
                <c:pt idx="9547">
                  <c:v>-6.5921500000000008E-2</c:v>
                </c:pt>
                <c:pt idx="9548">
                  <c:v>-6.5923499999999982E-2</c:v>
                </c:pt>
                <c:pt idx="9549">
                  <c:v>-6.5923499999999982E-2</c:v>
                </c:pt>
                <c:pt idx="9550">
                  <c:v>-6.5926499999999985E-2</c:v>
                </c:pt>
                <c:pt idx="9551">
                  <c:v>-6.592149999999998E-2</c:v>
                </c:pt>
                <c:pt idx="9552">
                  <c:v>-6.591749999999999E-2</c:v>
                </c:pt>
                <c:pt idx="9553">
                  <c:v>-6.5912999999999972E-2</c:v>
                </c:pt>
                <c:pt idx="9554">
                  <c:v>-6.5909999999999982E-2</c:v>
                </c:pt>
                <c:pt idx="9555">
                  <c:v>-6.5895499999999982E-2</c:v>
                </c:pt>
                <c:pt idx="9556">
                  <c:v>-6.5891499999999978E-2</c:v>
                </c:pt>
                <c:pt idx="9557">
                  <c:v>-6.5888499999999975E-2</c:v>
                </c:pt>
                <c:pt idx="9558">
                  <c:v>-6.5828999999999985E-2</c:v>
                </c:pt>
                <c:pt idx="9559">
                  <c:v>-6.5823499999999993E-2</c:v>
                </c:pt>
                <c:pt idx="9560">
                  <c:v>-6.5822999999999993E-2</c:v>
                </c:pt>
                <c:pt idx="9561">
                  <c:v>-6.5828999999999999E-2</c:v>
                </c:pt>
                <c:pt idx="9562">
                  <c:v>-6.5836499999999992E-2</c:v>
                </c:pt>
                <c:pt idx="9563">
                  <c:v>-6.5838499999999994E-2</c:v>
                </c:pt>
                <c:pt idx="9564">
                  <c:v>-6.5839500000000009E-2</c:v>
                </c:pt>
                <c:pt idx="9565">
                  <c:v>-6.5842499999999998E-2</c:v>
                </c:pt>
                <c:pt idx="9566">
                  <c:v>-6.5844E-2</c:v>
                </c:pt>
                <c:pt idx="9567">
                  <c:v>-6.5846500000000002E-2</c:v>
                </c:pt>
                <c:pt idx="9568">
                  <c:v>-6.5849999999999992E-2</c:v>
                </c:pt>
                <c:pt idx="9569">
                  <c:v>-6.5851999999999994E-2</c:v>
                </c:pt>
                <c:pt idx="9570">
                  <c:v>-6.5855499999999997E-2</c:v>
                </c:pt>
                <c:pt idx="9571">
                  <c:v>-6.5897499999999998E-2</c:v>
                </c:pt>
                <c:pt idx="9572">
                  <c:v>-6.5908999999999981E-2</c:v>
                </c:pt>
                <c:pt idx="9573">
                  <c:v>-6.5917999999999977E-2</c:v>
                </c:pt>
                <c:pt idx="9574">
                  <c:v>-6.5927499999999972E-2</c:v>
                </c:pt>
                <c:pt idx="9575">
                  <c:v>-6.5890499999999991E-2</c:v>
                </c:pt>
                <c:pt idx="9576">
                  <c:v>-6.5898999999999985E-2</c:v>
                </c:pt>
                <c:pt idx="9577">
                  <c:v>-6.589399999999998E-2</c:v>
                </c:pt>
                <c:pt idx="9578">
                  <c:v>-6.5904999999999977E-2</c:v>
                </c:pt>
                <c:pt idx="9579">
                  <c:v>-6.5882999999999969E-2</c:v>
                </c:pt>
                <c:pt idx="9580">
                  <c:v>-6.5886999999999973E-2</c:v>
                </c:pt>
                <c:pt idx="9581">
                  <c:v>-6.5894499999999981E-2</c:v>
                </c:pt>
                <c:pt idx="9582">
                  <c:v>-6.5898499999999971E-2</c:v>
                </c:pt>
                <c:pt idx="9583">
                  <c:v>-6.5910999999999983E-2</c:v>
                </c:pt>
                <c:pt idx="9584">
                  <c:v>-6.5922999999999982E-2</c:v>
                </c:pt>
                <c:pt idx="9585">
                  <c:v>-6.5934499999999979E-2</c:v>
                </c:pt>
                <c:pt idx="9586">
                  <c:v>-6.594549999999999E-2</c:v>
                </c:pt>
                <c:pt idx="9587">
                  <c:v>-6.5948999999999994E-2</c:v>
                </c:pt>
                <c:pt idx="9588">
                  <c:v>-6.5954999999999986E-2</c:v>
                </c:pt>
                <c:pt idx="9589">
                  <c:v>-6.5959999999999991E-2</c:v>
                </c:pt>
                <c:pt idx="9590">
                  <c:v>-6.5963499999999994E-2</c:v>
                </c:pt>
                <c:pt idx="9591">
                  <c:v>-6.5955999999999987E-2</c:v>
                </c:pt>
                <c:pt idx="9592">
                  <c:v>-6.5958499999999989E-2</c:v>
                </c:pt>
                <c:pt idx="9593">
                  <c:v>-6.5959500000000004E-2</c:v>
                </c:pt>
                <c:pt idx="9594">
                  <c:v>-6.6003000000000006E-2</c:v>
                </c:pt>
                <c:pt idx="9595">
                  <c:v>-6.5999499999999989E-2</c:v>
                </c:pt>
                <c:pt idx="9596">
                  <c:v>-6.6006999999999996E-2</c:v>
                </c:pt>
                <c:pt idx="9597">
                  <c:v>-6.6007499999999983E-2</c:v>
                </c:pt>
                <c:pt idx="9598">
                  <c:v>-6.6006999999999982E-2</c:v>
                </c:pt>
                <c:pt idx="9599">
                  <c:v>-6.6006499999999982E-2</c:v>
                </c:pt>
                <c:pt idx="9600">
                  <c:v>-6.600499999999998E-2</c:v>
                </c:pt>
                <c:pt idx="9601">
                  <c:v>-6.6010999999999986E-2</c:v>
                </c:pt>
                <c:pt idx="9602">
                  <c:v>-6.6010999999999986E-2</c:v>
                </c:pt>
                <c:pt idx="9603">
                  <c:v>-6.600449999999998E-2</c:v>
                </c:pt>
                <c:pt idx="9604">
                  <c:v>-6.6005499999999981E-2</c:v>
                </c:pt>
                <c:pt idx="9605">
                  <c:v>-6.6006499999999996E-2</c:v>
                </c:pt>
                <c:pt idx="9606">
                  <c:v>-6.6007999999999983E-2</c:v>
                </c:pt>
                <c:pt idx="9607">
                  <c:v>-6.6011999999999973E-2</c:v>
                </c:pt>
                <c:pt idx="9608">
                  <c:v>-6.6019499999999981E-2</c:v>
                </c:pt>
                <c:pt idx="9609">
                  <c:v>-6.6028999999999977E-2</c:v>
                </c:pt>
                <c:pt idx="9610">
                  <c:v>-6.6035499999999997E-2</c:v>
                </c:pt>
                <c:pt idx="9611">
                  <c:v>-6.604249999999999E-2</c:v>
                </c:pt>
                <c:pt idx="9612">
                  <c:v>-6.6048999999999997E-2</c:v>
                </c:pt>
                <c:pt idx="9613">
                  <c:v>-6.6052999999999987E-2</c:v>
                </c:pt>
                <c:pt idx="9614">
                  <c:v>-6.605999999999998E-2</c:v>
                </c:pt>
                <c:pt idx="9615">
                  <c:v>-6.6042999999999991E-2</c:v>
                </c:pt>
                <c:pt idx="9616">
                  <c:v>-6.6047499999999981E-2</c:v>
                </c:pt>
                <c:pt idx="9617">
                  <c:v>-6.6049499999999983E-2</c:v>
                </c:pt>
                <c:pt idx="9618">
                  <c:v>-6.6050999999999971E-2</c:v>
                </c:pt>
                <c:pt idx="9619">
                  <c:v>-6.6051499999999971E-2</c:v>
                </c:pt>
                <c:pt idx="9620">
                  <c:v>-6.6056999999999963E-2</c:v>
                </c:pt>
                <c:pt idx="9621">
                  <c:v>-6.6063999999999956E-2</c:v>
                </c:pt>
                <c:pt idx="9622">
                  <c:v>-6.6070499999999963E-2</c:v>
                </c:pt>
                <c:pt idx="9623">
                  <c:v>-6.6073999999999952E-2</c:v>
                </c:pt>
                <c:pt idx="9624">
                  <c:v>-6.6077999999999956E-2</c:v>
                </c:pt>
                <c:pt idx="9625">
                  <c:v>-6.6080999999999959E-2</c:v>
                </c:pt>
                <c:pt idx="9626">
                  <c:v>-6.6085999999999964E-2</c:v>
                </c:pt>
                <c:pt idx="9627">
                  <c:v>-6.6079499999999972E-2</c:v>
                </c:pt>
                <c:pt idx="9628">
                  <c:v>-6.6059499999999979E-2</c:v>
                </c:pt>
                <c:pt idx="9629">
                  <c:v>-6.6058499999999978E-2</c:v>
                </c:pt>
                <c:pt idx="9630">
                  <c:v>-6.6060999999999981E-2</c:v>
                </c:pt>
                <c:pt idx="9631">
                  <c:v>-6.6044499999999978E-2</c:v>
                </c:pt>
                <c:pt idx="9632">
                  <c:v>-6.6047999999999982E-2</c:v>
                </c:pt>
                <c:pt idx="9633">
                  <c:v>-6.6050499999999984E-2</c:v>
                </c:pt>
                <c:pt idx="9634">
                  <c:v>-6.6055999999999976E-2</c:v>
                </c:pt>
                <c:pt idx="9635">
                  <c:v>-6.6057999999999992E-2</c:v>
                </c:pt>
                <c:pt idx="9636">
                  <c:v>-6.6060999999999995E-2</c:v>
                </c:pt>
                <c:pt idx="9637">
                  <c:v>-6.6066999999999987E-2</c:v>
                </c:pt>
                <c:pt idx="9638">
                  <c:v>-6.6070500000000004E-2</c:v>
                </c:pt>
                <c:pt idx="9639">
                  <c:v>-6.6075500000000009E-2</c:v>
                </c:pt>
                <c:pt idx="9640">
                  <c:v>-6.6079500000000013E-2</c:v>
                </c:pt>
                <c:pt idx="9641">
                  <c:v>-6.6084500000000004E-2</c:v>
                </c:pt>
                <c:pt idx="9642">
                  <c:v>-6.6088500000000008E-2</c:v>
                </c:pt>
                <c:pt idx="9643">
                  <c:v>-6.6124000000000016E-2</c:v>
                </c:pt>
                <c:pt idx="9644">
                  <c:v>-6.6135000000000013E-2</c:v>
                </c:pt>
                <c:pt idx="9645">
                  <c:v>-6.6147500000000012E-2</c:v>
                </c:pt>
                <c:pt idx="9646">
                  <c:v>-6.6157500000000008E-2</c:v>
                </c:pt>
                <c:pt idx="9647">
                  <c:v>-6.6170000000000007E-2</c:v>
                </c:pt>
                <c:pt idx="9648">
                  <c:v>-6.6179000000000029E-2</c:v>
                </c:pt>
                <c:pt idx="9649">
                  <c:v>-6.6187500000000024E-2</c:v>
                </c:pt>
                <c:pt idx="9650">
                  <c:v>-6.619700000000002E-2</c:v>
                </c:pt>
                <c:pt idx="9651">
                  <c:v>-6.6222500000000017E-2</c:v>
                </c:pt>
                <c:pt idx="9652">
                  <c:v>-6.6229500000000011E-2</c:v>
                </c:pt>
                <c:pt idx="9653">
                  <c:v>-6.6235000000000016E-2</c:v>
                </c:pt>
                <c:pt idx="9654">
                  <c:v>-6.6240500000000008E-2</c:v>
                </c:pt>
                <c:pt idx="9655">
                  <c:v>-6.625250000000002E-2</c:v>
                </c:pt>
                <c:pt idx="9656">
                  <c:v>-6.6262000000000029E-2</c:v>
                </c:pt>
                <c:pt idx="9657">
                  <c:v>-6.6271500000000025E-2</c:v>
                </c:pt>
                <c:pt idx="9658">
                  <c:v>-6.628050000000002E-2</c:v>
                </c:pt>
                <c:pt idx="9659">
                  <c:v>-6.6300000000000012E-2</c:v>
                </c:pt>
                <c:pt idx="9660">
                  <c:v>-6.6302500000000014E-2</c:v>
                </c:pt>
                <c:pt idx="9661">
                  <c:v>-6.6305500000000017E-2</c:v>
                </c:pt>
                <c:pt idx="9662">
                  <c:v>-6.6307000000000019E-2</c:v>
                </c:pt>
                <c:pt idx="9663">
                  <c:v>-6.6322500000000006E-2</c:v>
                </c:pt>
                <c:pt idx="9664">
                  <c:v>-6.6327000000000011E-2</c:v>
                </c:pt>
                <c:pt idx="9665">
                  <c:v>-6.6331500000000002E-2</c:v>
                </c:pt>
                <c:pt idx="9666">
                  <c:v>-6.6334000000000004E-2</c:v>
                </c:pt>
                <c:pt idx="9667">
                  <c:v>-6.6276500000000016E-2</c:v>
                </c:pt>
                <c:pt idx="9668">
                  <c:v>-6.6282500000000008E-2</c:v>
                </c:pt>
                <c:pt idx="9669">
                  <c:v>-6.6283999999999996E-2</c:v>
                </c:pt>
                <c:pt idx="9670">
                  <c:v>-6.6286499999999998E-2</c:v>
                </c:pt>
                <c:pt idx="9671">
                  <c:v>-6.6279499999999991E-2</c:v>
                </c:pt>
                <c:pt idx="9672">
                  <c:v>-6.6284999999999983E-2</c:v>
                </c:pt>
                <c:pt idx="9673">
                  <c:v>-6.6280000000000006E-2</c:v>
                </c:pt>
                <c:pt idx="9674">
                  <c:v>-6.6292999999999991E-2</c:v>
                </c:pt>
                <c:pt idx="9675">
                  <c:v>-6.6287499999999999E-2</c:v>
                </c:pt>
                <c:pt idx="9676">
                  <c:v>-6.6287999999999986E-2</c:v>
                </c:pt>
                <c:pt idx="9677">
                  <c:v>-6.6285999999999984E-2</c:v>
                </c:pt>
                <c:pt idx="9678">
                  <c:v>-6.6283499999999981E-2</c:v>
                </c:pt>
                <c:pt idx="9679">
                  <c:v>-6.6293999999999992E-2</c:v>
                </c:pt>
                <c:pt idx="9680">
                  <c:v>-6.6293999999999992E-2</c:v>
                </c:pt>
                <c:pt idx="9681">
                  <c:v>-6.6287499999999985E-2</c:v>
                </c:pt>
                <c:pt idx="9682">
                  <c:v>-6.6285999999999984E-2</c:v>
                </c:pt>
                <c:pt idx="9683">
                  <c:v>-6.6280499999999978E-2</c:v>
                </c:pt>
                <c:pt idx="9684">
                  <c:v>-6.6268999999999981E-2</c:v>
                </c:pt>
                <c:pt idx="9685">
                  <c:v>-6.6269499999999981E-2</c:v>
                </c:pt>
                <c:pt idx="9686">
                  <c:v>-6.6266499999999978E-2</c:v>
                </c:pt>
                <c:pt idx="9687">
                  <c:v>-6.6302999999999987E-2</c:v>
                </c:pt>
                <c:pt idx="9688">
                  <c:v>-6.6301999999999986E-2</c:v>
                </c:pt>
                <c:pt idx="9689">
                  <c:v>-6.6303999999999974E-2</c:v>
                </c:pt>
                <c:pt idx="9690">
                  <c:v>-6.6307999999999978E-2</c:v>
                </c:pt>
                <c:pt idx="9691">
                  <c:v>-6.6317999999999988E-2</c:v>
                </c:pt>
                <c:pt idx="9692">
                  <c:v>-6.6325499999999982E-2</c:v>
                </c:pt>
                <c:pt idx="9693">
                  <c:v>-6.6336499999999993E-2</c:v>
                </c:pt>
                <c:pt idx="9694">
                  <c:v>-6.635199999999998E-2</c:v>
                </c:pt>
                <c:pt idx="9695">
                  <c:v>-6.6368999999999984E-2</c:v>
                </c:pt>
                <c:pt idx="9696">
                  <c:v>-6.6382999999999998E-2</c:v>
                </c:pt>
                <c:pt idx="9697">
                  <c:v>-6.6393500000000008E-2</c:v>
                </c:pt>
                <c:pt idx="9698">
                  <c:v>-6.6404499999999991E-2</c:v>
                </c:pt>
                <c:pt idx="9699">
                  <c:v>-6.6427999999999987E-2</c:v>
                </c:pt>
                <c:pt idx="9700">
                  <c:v>-6.6444500000000004E-2</c:v>
                </c:pt>
                <c:pt idx="9701">
                  <c:v>-6.6455500000000001E-2</c:v>
                </c:pt>
                <c:pt idx="9702">
                  <c:v>-6.6467999999999999E-2</c:v>
                </c:pt>
                <c:pt idx="9703">
                  <c:v>-6.6477000000000008E-2</c:v>
                </c:pt>
                <c:pt idx="9704">
                  <c:v>-6.6501500000000005E-2</c:v>
                </c:pt>
                <c:pt idx="9705">
                  <c:v>-6.6518499999999994E-2</c:v>
                </c:pt>
                <c:pt idx="9706">
                  <c:v>-6.6531499999999993E-2</c:v>
                </c:pt>
                <c:pt idx="9707">
                  <c:v>-6.6561499999999996E-2</c:v>
                </c:pt>
                <c:pt idx="9708">
                  <c:v>-6.657399999999998E-2</c:v>
                </c:pt>
                <c:pt idx="9709">
                  <c:v>-6.6588499999999995E-2</c:v>
                </c:pt>
                <c:pt idx="9710">
                  <c:v>-6.6598999999999992E-2</c:v>
                </c:pt>
                <c:pt idx="9711">
                  <c:v>-6.6599499999999978E-2</c:v>
                </c:pt>
                <c:pt idx="9712">
                  <c:v>-6.6605999999999985E-2</c:v>
                </c:pt>
                <c:pt idx="9713">
                  <c:v>-6.661549999999998E-2</c:v>
                </c:pt>
                <c:pt idx="9714">
                  <c:v>-6.6619999999999985E-2</c:v>
                </c:pt>
                <c:pt idx="9715">
                  <c:v>-6.6629999999999981E-2</c:v>
                </c:pt>
                <c:pt idx="9716">
                  <c:v>-6.6638499999999989E-2</c:v>
                </c:pt>
                <c:pt idx="9717">
                  <c:v>-6.6641999999999993E-2</c:v>
                </c:pt>
                <c:pt idx="9718">
                  <c:v>-6.663949999999999E-2</c:v>
                </c:pt>
                <c:pt idx="9719">
                  <c:v>-6.6638999999999976E-2</c:v>
                </c:pt>
                <c:pt idx="9720">
                  <c:v>-6.6636999999999988E-2</c:v>
                </c:pt>
                <c:pt idx="9721">
                  <c:v>-6.6634499999999985E-2</c:v>
                </c:pt>
                <c:pt idx="9722">
                  <c:v>-6.6627999999999979E-2</c:v>
                </c:pt>
                <c:pt idx="9723">
                  <c:v>-6.6644499999999968E-2</c:v>
                </c:pt>
                <c:pt idx="9724">
                  <c:v>-6.6639499999999963E-2</c:v>
                </c:pt>
                <c:pt idx="9725">
                  <c:v>-6.6629499999999967E-2</c:v>
                </c:pt>
                <c:pt idx="9726">
                  <c:v>-6.6625999999999963E-2</c:v>
                </c:pt>
                <c:pt idx="9727">
                  <c:v>-6.6617499999999955E-2</c:v>
                </c:pt>
                <c:pt idx="9728">
                  <c:v>-6.6615999999999953E-2</c:v>
                </c:pt>
                <c:pt idx="9729">
                  <c:v>-6.6629999999999967E-2</c:v>
                </c:pt>
                <c:pt idx="9730">
                  <c:v>-6.6621999999999973E-2</c:v>
                </c:pt>
                <c:pt idx="9731">
                  <c:v>-6.6621499999999972E-2</c:v>
                </c:pt>
                <c:pt idx="9732">
                  <c:v>-6.6616999999999968E-2</c:v>
                </c:pt>
                <c:pt idx="9733">
                  <c:v>-6.6612999999999978E-2</c:v>
                </c:pt>
                <c:pt idx="9734">
                  <c:v>-6.6606499999999971E-2</c:v>
                </c:pt>
                <c:pt idx="9735">
                  <c:v>-6.6588499999999967E-2</c:v>
                </c:pt>
                <c:pt idx="9736">
                  <c:v>-6.6583499999999962E-2</c:v>
                </c:pt>
                <c:pt idx="9737">
                  <c:v>-6.6578499999999957E-2</c:v>
                </c:pt>
                <c:pt idx="9738">
                  <c:v>-6.6574499999999967E-2</c:v>
                </c:pt>
                <c:pt idx="9739">
                  <c:v>-6.6581999999999961E-2</c:v>
                </c:pt>
                <c:pt idx="9740">
                  <c:v>-6.6588999999999968E-2</c:v>
                </c:pt>
                <c:pt idx="9741">
                  <c:v>-6.6592999999999958E-2</c:v>
                </c:pt>
                <c:pt idx="9742">
                  <c:v>-6.6592999999999972E-2</c:v>
                </c:pt>
                <c:pt idx="9743">
                  <c:v>-6.6594499999999973E-2</c:v>
                </c:pt>
                <c:pt idx="9744">
                  <c:v>-6.6594999999999988E-2</c:v>
                </c:pt>
                <c:pt idx="9745">
                  <c:v>-6.6597999999999977E-2</c:v>
                </c:pt>
                <c:pt idx="9746">
                  <c:v>-6.6597999999999991E-2</c:v>
                </c:pt>
                <c:pt idx="9747">
                  <c:v>-6.6581999999999988E-2</c:v>
                </c:pt>
                <c:pt idx="9748">
                  <c:v>-6.6579499999999972E-2</c:v>
                </c:pt>
                <c:pt idx="9749">
                  <c:v>-6.6578999999999985E-2</c:v>
                </c:pt>
                <c:pt idx="9750">
                  <c:v>-6.6576999999999983E-2</c:v>
                </c:pt>
                <c:pt idx="9751">
                  <c:v>-6.6591999999999998E-2</c:v>
                </c:pt>
                <c:pt idx="9752">
                  <c:v>-6.6598999999999992E-2</c:v>
                </c:pt>
                <c:pt idx="9753">
                  <c:v>-6.6604499999999997E-2</c:v>
                </c:pt>
                <c:pt idx="9754">
                  <c:v>-6.6609000000000002E-2</c:v>
                </c:pt>
                <c:pt idx="9755">
                  <c:v>-6.6603499999999996E-2</c:v>
                </c:pt>
                <c:pt idx="9756">
                  <c:v>-6.6608000000000001E-2</c:v>
                </c:pt>
                <c:pt idx="9757">
                  <c:v>-6.6611500000000004E-2</c:v>
                </c:pt>
                <c:pt idx="9758">
                  <c:v>-6.6613499999999992E-2</c:v>
                </c:pt>
                <c:pt idx="9759">
                  <c:v>-6.6622000000000001E-2</c:v>
                </c:pt>
                <c:pt idx="9760">
                  <c:v>-6.6622000000000001E-2</c:v>
                </c:pt>
                <c:pt idx="9761">
                  <c:v>-6.6619499999999998E-2</c:v>
                </c:pt>
                <c:pt idx="9762">
                  <c:v>-6.6608500000000001E-2</c:v>
                </c:pt>
                <c:pt idx="9763">
                  <c:v>-6.6601499999999994E-2</c:v>
                </c:pt>
                <c:pt idx="9764">
                  <c:v>-6.6601999999999995E-2</c:v>
                </c:pt>
                <c:pt idx="9765">
                  <c:v>-6.6604499999999997E-2</c:v>
                </c:pt>
                <c:pt idx="9766">
                  <c:v>-6.6605000000000011E-2</c:v>
                </c:pt>
                <c:pt idx="9767">
                  <c:v>-6.6619999999999999E-2</c:v>
                </c:pt>
                <c:pt idx="9768">
                  <c:v>-6.6614500000000007E-2</c:v>
                </c:pt>
                <c:pt idx="9769">
                  <c:v>-6.6613500000000006E-2</c:v>
                </c:pt>
                <c:pt idx="9770">
                  <c:v>-6.6605499999999998E-2</c:v>
                </c:pt>
                <c:pt idx="9771">
                  <c:v>-6.65795E-2</c:v>
                </c:pt>
                <c:pt idx="9772">
                  <c:v>-6.6564999999999999E-2</c:v>
                </c:pt>
                <c:pt idx="9773">
                  <c:v>-6.6552500000000001E-2</c:v>
                </c:pt>
                <c:pt idx="9774">
                  <c:v>-6.6535500000000011E-2</c:v>
                </c:pt>
                <c:pt idx="9775">
                  <c:v>-6.6568500000000017E-2</c:v>
                </c:pt>
                <c:pt idx="9776">
                  <c:v>-6.6566500000000015E-2</c:v>
                </c:pt>
                <c:pt idx="9777">
                  <c:v>-6.6567500000000002E-2</c:v>
                </c:pt>
                <c:pt idx="9778">
                  <c:v>-6.6553999999999988E-2</c:v>
                </c:pt>
                <c:pt idx="9779">
                  <c:v>-6.6550000000000012E-2</c:v>
                </c:pt>
                <c:pt idx="9780">
                  <c:v>-6.6533500000000009E-2</c:v>
                </c:pt>
                <c:pt idx="9781">
                  <c:v>-6.652050000000001E-2</c:v>
                </c:pt>
                <c:pt idx="9782">
                  <c:v>-6.6507499999999997E-2</c:v>
                </c:pt>
                <c:pt idx="9783">
                  <c:v>-6.6494000000000011E-2</c:v>
                </c:pt>
                <c:pt idx="9784">
                  <c:v>-6.6476000000000021E-2</c:v>
                </c:pt>
                <c:pt idx="9785">
                  <c:v>-6.6462500000000022E-2</c:v>
                </c:pt>
                <c:pt idx="9786">
                  <c:v>-6.644750000000002E-2</c:v>
                </c:pt>
                <c:pt idx="9787">
                  <c:v>-6.6424000000000025E-2</c:v>
                </c:pt>
                <c:pt idx="9788">
                  <c:v>-6.6416500000000017E-2</c:v>
                </c:pt>
                <c:pt idx="9789">
                  <c:v>-6.640500000000002E-2</c:v>
                </c:pt>
                <c:pt idx="9790">
                  <c:v>-6.6394500000000023E-2</c:v>
                </c:pt>
                <c:pt idx="9791">
                  <c:v>-6.6385000000000013E-2</c:v>
                </c:pt>
                <c:pt idx="9792">
                  <c:v>-6.6374500000000017E-2</c:v>
                </c:pt>
                <c:pt idx="9793">
                  <c:v>-6.6367000000000023E-2</c:v>
                </c:pt>
                <c:pt idx="9794">
                  <c:v>-6.6361500000000018E-2</c:v>
                </c:pt>
                <c:pt idx="9795">
                  <c:v>-6.6360500000000017E-2</c:v>
                </c:pt>
                <c:pt idx="9796">
                  <c:v>-6.6355000000000011E-2</c:v>
                </c:pt>
                <c:pt idx="9797">
                  <c:v>-6.635000000000002E-2</c:v>
                </c:pt>
                <c:pt idx="9798">
                  <c:v>-6.6346500000000017E-2</c:v>
                </c:pt>
                <c:pt idx="9799">
                  <c:v>-6.6333000000000017E-2</c:v>
                </c:pt>
                <c:pt idx="9800">
                  <c:v>-6.6332000000000002E-2</c:v>
                </c:pt>
                <c:pt idx="9801">
                  <c:v>-6.6324000000000008E-2</c:v>
                </c:pt>
                <c:pt idx="9802">
                  <c:v>-6.6378000000000006E-2</c:v>
                </c:pt>
                <c:pt idx="9803">
                  <c:v>-6.6374000000000016E-2</c:v>
                </c:pt>
                <c:pt idx="9804">
                  <c:v>-6.6366500000000023E-2</c:v>
                </c:pt>
                <c:pt idx="9805">
                  <c:v>-6.6358000000000028E-2</c:v>
                </c:pt>
                <c:pt idx="9806">
                  <c:v>-6.6348500000000032E-2</c:v>
                </c:pt>
                <c:pt idx="9807">
                  <c:v>-6.6327000000000039E-2</c:v>
                </c:pt>
                <c:pt idx="9808">
                  <c:v>-6.6312000000000038E-2</c:v>
                </c:pt>
                <c:pt idx="9809">
                  <c:v>-6.6299000000000038E-2</c:v>
                </c:pt>
                <c:pt idx="9810">
                  <c:v>-6.6289000000000042E-2</c:v>
                </c:pt>
                <c:pt idx="9811">
                  <c:v>-6.627250000000004E-2</c:v>
                </c:pt>
                <c:pt idx="9812">
                  <c:v>-6.6254500000000049E-2</c:v>
                </c:pt>
                <c:pt idx="9813">
                  <c:v>-6.6239500000000021E-2</c:v>
                </c:pt>
                <c:pt idx="9814">
                  <c:v>-6.6217500000000026E-2</c:v>
                </c:pt>
                <c:pt idx="9815">
                  <c:v>-6.6204000000000027E-2</c:v>
                </c:pt>
                <c:pt idx="9816">
                  <c:v>-6.6185500000000036E-2</c:v>
                </c:pt>
                <c:pt idx="9817">
                  <c:v>-6.6170500000000035E-2</c:v>
                </c:pt>
                <c:pt idx="9818">
                  <c:v>-6.6158500000000023E-2</c:v>
                </c:pt>
                <c:pt idx="9819">
                  <c:v>-6.6145000000000037E-2</c:v>
                </c:pt>
                <c:pt idx="9820">
                  <c:v>-6.6127000000000033E-2</c:v>
                </c:pt>
                <c:pt idx="9821">
                  <c:v>-6.6106000000000054E-2</c:v>
                </c:pt>
                <c:pt idx="9822">
                  <c:v>-6.6089000000000037E-2</c:v>
                </c:pt>
                <c:pt idx="9823">
                  <c:v>-6.6070000000000031E-2</c:v>
                </c:pt>
                <c:pt idx="9824">
                  <c:v>-6.6051500000000041E-2</c:v>
                </c:pt>
                <c:pt idx="9825">
                  <c:v>-6.6033000000000036E-2</c:v>
                </c:pt>
                <c:pt idx="9826">
                  <c:v>-6.6014000000000045E-2</c:v>
                </c:pt>
                <c:pt idx="9827">
                  <c:v>-6.599550000000004E-2</c:v>
                </c:pt>
                <c:pt idx="9828">
                  <c:v>-6.598550000000003E-2</c:v>
                </c:pt>
                <c:pt idx="9829">
                  <c:v>-6.5972500000000031E-2</c:v>
                </c:pt>
                <c:pt idx="9830">
                  <c:v>-6.5959500000000032E-2</c:v>
                </c:pt>
                <c:pt idx="9831">
                  <c:v>-6.5976000000000035E-2</c:v>
                </c:pt>
                <c:pt idx="9832">
                  <c:v>-6.5965000000000024E-2</c:v>
                </c:pt>
                <c:pt idx="9833">
                  <c:v>-6.5960000000000032E-2</c:v>
                </c:pt>
                <c:pt idx="9834">
                  <c:v>-6.5946500000000047E-2</c:v>
                </c:pt>
                <c:pt idx="9835">
                  <c:v>-6.5951000000000037E-2</c:v>
                </c:pt>
                <c:pt idx="9836">
                  <c:v>-6.5944500000000031E-2</c:v>
                </c:pt>
                <c:pt idx="9837">
                  <c:v>-6.5933500000000034E-2</c:v>
                </c:pt>
                <c:pt idx="9838">
                  <c:v>-6.5927500000000028E-2</c:v>
                </c:pt>
                <c:pt idx="9839">
                  <c:v>-6.5916500000000045E-2</c:v>
                </c:pt>
                <c:pt idx="9840">
                  <c:v>-6.5908500000000037E-2</c:v>
                </c:pt>
                <c:pt idx="9841">
                  <c:v>-6.5900500000000028E-2</c:v>
                </c:pt>
                <c:pt idx="9842">
                  <c:v>-6.5895000000000023E-2</c:v>
                </c:pt>
                <c:pt idx="9843">
                  <c:v>-6.5854000000000024E-2</c:v>
                </c:pt>
                <c:pt idx="9844">
                  <c:v>-6.5843500000000027E-2</c:v>
                </c:pt>
                <c:pt idx="9845">
                  <c:v>-6.5817500000000029E-2</c:v>
                </c:pt>
                <c:pt idx="9846">
                  <c:v>-6.5810500000000036E-2</c:v>
                </c:pt>
                <c:pt idx="9847">
                  <c:v>-6.5806500000000032E-2</c:v>
                </c:pt>
                <c:pt idx="9848">
                  <c:v>-6.5799000000000024E-2</c:v>
                </c:pt>
                <c:pt idx="9849">
                  <c:v>-6.5789500000000029E-2</c:v>
                </c:pt>
                <c:pt idx="9850">
                  <c:v>-6.5778500000000045E-2</c:v>
                </c:pt>
                <c:pt idx="9851">
                  <c:v>-6.5776500000000043E-2</c:v>
                </c:pt>
                <c:pt idx="9852">
                  <c:v>-6.5764000000000031E-2</c:v>
                </c:pt>
                <c:pt idx="9853">
                  <c:v>-6.5758000000000039E-2</c:v>
                </c:pt>
                <c:pt idx="9854">
                  <c:v>-6.5750500000000031E-2</c:v>
                </c:pt>
                <c:pt idx="9855">
                  <c:v>-6.5738000000000019E-2</c:v>
                </c:pt>
                <c:pt idx="9856">
                  <c:v>-6.5723500000000032E-2</c:v>
                </c:pt>
                <c:pt idx="9857">
                  <c:v>-6.5708000000000016E-2</c:v>
                </c:pt>
                <c:pt idx="9858">
                  <c:v>-6.5696500000000033E-2</c:v>
                </c:pt>
                <c:pt idx="9859">
                  <c:v>-6.5682000000000032E-2</c:v>
                </c:pt>
                <c:pt idx="9860">
                  <c:v>-6.5676500000000027E-2</c:v>
                </c:pt>
                <c:pt idx="9861">
                  <c:v>-6.5670500000000034E-2</c:v>
                </c:pt>
                <c:pt idx="9862">
                  <c:v>-6.5743500000000024E-2</c:v>
                </c:pt>
                <c:pt idx="9863">
                  <c:v>-6.573950000000002E-2</c:v>
                </c:pt>
                <c:pt idx="9864">
                  <c:v>-6.5732500000000013E-2</c:v>
                </c:pt>
                <c:pt idx="9865">
                  <c:v>-6.5723500000000004E-2</c:v>
                </c:pt>
                <c:pt idx="9866">
                  <c:v>-6.5716999999999998E-2</c:v>
                </c:pt>
                <c:pt idx="9867">
                  <c:v>-6.5764500000000004E-2</c:v>
                </c:pt>
                <c:pt idx="9868">
                  <c:v>-6.5756500000000009E-2</c:v>
                </c:pt>
                <c:pt idx="9869">
                  <c:v>-6.5752000000000005E-2</c:v>
                </c:pt>
                <c:pt idx="9870">
                  <c:v>-6.5747E-2</c:v>
                </c:pt>
                <c:pt idx="9871">
                  <c:v>-6.5750000000000003E-2</c:v>
                </c:pt>
                <c:pt idx="9872">
                  <c:v>-6.5747000000000014E-2</c:v>
                </c:pt>
                <c:pt idx="9873">
                  <c:v>-6.5746000000000013E-2</c:v>
                </c:pt>
                <c:pt idx="9874">
                  <c:v>-6.5743000000000024E-2</c:v>
                </c:pt>
                <c:pt idx="9875">
                  <c:v>-6.575300000000002E-2</c:v>
                </c:pt>
                <c:pt idx="9876">
                  <c:v>-6.5751500000000018E-2</c:v>
                </c:pt>
                <c:pt idx="9877">
                  <c:v>-6.5748500000000029E-2</c:v>
                </c:pt>
                <c:pt idx="9878">
                  <c:v>-6.5746000000000027E-2</c:v>
                </c:pt>
                <c:pt idx="9879">
                  <c:v>-6.5742500000000023E-2</c:v>
                </c:pt>
                <c:pt idx="9880">
                  <c:v>-6.5740500000000021E-2</c:v>
                </c:pt>
                <c:pt idx="9881">
                  <c:v>-6.5737500000000018E-2</c:v>
                </c:pt>
                <c:pt idx="9882">
                  <c:v>-6.5736000000000031E-2</c:v>
                </c:pt>
                <c:pt idx="9883">
                  <c:v>-6.5742000000000023E-2</c:v>
                </c:pt>
                <c:pt idx="9884">
                  <c:v>-6.5745500000000012E-2</c:v>
                </c:pt>
                <c:pt idx="9885">
                  <c:v>-6.5748500000000001E-2</c:v>
                </c:pt>
                <c:pt idx="9886">
                  <c:v>-6.5750000000000017E-2</c:v>
                </c:pt>
                <c:pt idx="9887">
                  <c:v>-6.5749000000000016E-2</c:v>
                </c:pt>
                <c:pt idx="9888">
                  <c:v>-6.5752000000000019E-2</c:v>
                </c:pt>
                <c:pt idx="9889">
                  <c:v>-6.5749500000000016E-2</c:v>
                </c:pt>
                <c:pt idx="9890">
                  <c:v>-6.5752000000000005E-2</c:v>
                </c:pt>
                <c:pt idx="9891">
                  <c:v>-6.5750500000000003E-2</c:v>
                </c:pt>
                <c:pt idx="9892">
                  <c:v>-6.5752000000000005E-2</c:v>
                </c:pt>
                <c:pt idx="9893">
                  <c:v>-6.5751000000000004E-2</c:v>
                </c:pt>
                <c:pt idx="9894">
                  <c:v>-6.5748500000000015E-2</c:v>
                </c:pt>
                <c:pt idx="9895">
                  <c:v>-6.5772000000000011E-2</c:v>
                </c:pt>
                <c:pt idx="9896">
                  <c:v>-6.5773500000000026E-2</c:v>
                </c:pt>
                <c:pt idx="9897">
                  <c:v>-6.5778000000000017E-2</c:v>
                </c:pt>
                <c:pt idx="9898">
                  <c:v>-6.5782000000000021E-2</c:v>
                </c:pt>
                <c:pt idx="9899">
                  <c:v>-6.5785500000000011E-2</c:v>
                </c:pt>
                <c:pt idx="9900">
                  <c:v>-6.5783500000000009E-2</c:v>
                </c:pt>
                <c:pt idx="9901">
                  <c:v>-6.5784499999999996E-2</c:v>
                </c:pt>
                <c:pt idx="9902">
                  <c:v>-6.5786500000000012E-2</c:v>
                </c:pt>
                <c:pt idx="9903">
                  <c:v>-6.5791500000000017E-2</c:v>
                </c:pt>
                <c:pt idx="9904">
                  <c:v>-6.5784000000000009E-2</c:v>
                </c:pt>
                <c:pt idx="9905">
                  <c:v>-6.5783000000000008E-2</c:v>
                </c:pt>
                <c:pt idx="9906">
                  <c:v>-6.5783500000000023E-2</c:v>
                </c:pt>
                <c:pt idx="9907">
                  <c:v>-6.5778000000000031E-2</c:v>
                </c:pt>
                <c:pt idx="9908">
                  <c:v>-6.5778000000000031E-2</c:v>
                </c:pt>
                <c:pt idx="9909">
                  <c:v>-6.5773000000000026E-2</c:v>
                </c:pt>
                <c:pt idx="9910">
                  <c:v>-6.5771500000000011E-2</c:v>
                </c:pt>
                <c:pt idx="9911">
                  <c:v>-6.5775000000000014E-2</c:v>
                </c:pt>
                <c:pt idx="9912">
                  <c:v>-6.5772500000000012E-2</c:v>
                </c:pt>
                <c:pt idx="9913">
                  <c:v>-6.5762000000000015E-2</c:v>
                </c:pt>
                <c:pt idx="9914">
                  <c:v>-6.5756000000000009E-2</c:v>
                </c:pt>
                <c:pt idx="9915">
                  <c:v>-6.5747000000000014E-2</c:v>
                </c:pt>
                <c:pt idx="9916">
                  <c:v>-6.5739500000000006E-2</c:v>
                </c:pt>
                <c:pt idx="9917">
                  <c:v>-6.5736500000000017E-2</c:v>
                </c:pt>
                <c:pt idx="9918">
                  <c:v>-6.5737500000000018E-2</c:v>
                </c:pt>
                <c:pt idx="9919">
                  <c:v>-6.5737500000000018E-2</c:v>
                </c:pt>
                <c:pt idx="9920">
                  <c:v>-6.5734500000000015E-2</c:v>
                </c:pt>
                <c:pt idx="9921">
                  <c:v>-6.5738500000000019E-2</c:v>
                </c:pt>
                <c:pt idx="9922">
                  <c:v>-6.5735000000000016E-2</c:v>
                </c:pt>
                <c:pt idx="9923">
                  <c:v>-6.5733000000000014E-2</c:v>
                </c:pt>
                <c:pt idx="9924">
                  <c:v>-6.5732499999999999E-2</c:v>
                </c:pt>
                <c:pt idx="9925">
                  <c:v>-6.5734000000000001E-2</c:v>
                </c:pt>
                <c:pt idx="9926">
                  <c:v>-6.57335E-2</c:v>
                </c:pt>
                <c:pt idx="9927">
                  <c:v>-6.5731499999999998E-2</c:v>
                </c:pt>
                <c:pt idx="9928">
                  <c:v>-6.5728000000000009E-2</c:v>
                </c:pt>
                <c:pt idx="9929">
                  <c:v>-6.5722000000000003E-2</c:v>
                </c:pt>
                <c:pt idx="9930">
                  <c:v>-6.5723999999999991E-2</c:v>
                </c:pt>
                <c:pt idx="9931">
                  <c:v>-6.5713999999999995E-2</c:v>
                </c:pt>
                <c:pt idx="9932">
                  <c:v>-6.5713999999999995E-2</c:v>
                </c:pt>
                <c:pt idx="9933">
                  <c:v>-6.5713499999999994E-2</c:v>
                </c:pt>
                <c:pt idx="9934">
                  <c:v>-6.5714499999999995E-2</c:v>
                </c:pt>
                <c:pt idx="9935">
                  <c:v>-6.5719999999999987E-2</c:v>
                </c:pt>
                <c:pt idx="9936">
                  <c:v>-6.5721499999999988E-2</c:v>
                </c:pt>
                <c:pt idx="9937">
                  <c:v>-6.5721500000000002E-2</c:v>
                </c:pt>
                <c:pt idx="9938">
                  <c:v>-6.5721499999999988E-2</c:v>
                </c:pt>
                <c:pt idx="9939">
                  <c:v>-6.5714499999999995E-2</c:v>
                </c:pt>
                <c:pt idx="9940">
                  <c:v>-6.5709500000000004E-2</c:v>
                </c:pt>
                <c:pt idx="9941">
                  <c:v>-6.5701999999999997E-2</c:v>
                </c:pt>
                <c:pt idx="9942">
                  <c:v>-6.5699500000000008E-2</c:v>
                </c:pt>
                <c:pt idx="9943">
                  <c:v>-6.5698500000000007E-2</c:v>
                </c:pt>
                <c:pt idx="9944">
                  <c:v>-6.5690999999999999E-2</c:v>
                </c:pt>
                <c:pt idx="9945">
                  <c:v>-6.568199999999999E-2</c:v>
                </c:pt>
                <c:pt idx="9946">
                  <c:v>-6.5676499999999985E-2</c:v>
                </c:pt>
                <c:pt idx="9947">
                  <c:v>-6.5661999999999998E-2</c:v>
                </c:pt>
                <c:pt idx="9948">
                  <c:v>-6.565749999999998E-2</c:v>
                </c:pt>
                <c:pt idx="9949">
                  <c:v>-6.5655499999999992E-2</c:v>
                </c:pt>
                <c:pt idx="9950">
                  <c:v>-6.5647999999999984E-2</c:v>
                </c:pt>
                <c:pt idx="9951">
                  <c:v>-6.5631999999999982E-2</c:v>
                </c:pt>
                <c:pt idx="9952">
                  <c:v>-6.5618999999999983E-2</c:v>
                </c:pt>
                <c:pt idx="9953">
                  <c:v>-6.5612999999999977E-2</c:v>
                </c:pt>
                <c:pt idx="9954">
                  <c:v>-6.5604999999999983E-2</c:v>
                </c:pt>
                <c:pt idx="9955">
                  <c:v>-6.560649999999997E-2</c:v>
                </c:pt>
                <c:pt idx="9956">
                  <c:v>-6.5598999999999977E-2</c:v>
                </c:pt>
                <c:pt idx="9957">
                  <c:v>-6.5595999999999974E-2</c:v>
                </c:pt>
                <c:pt idx="9958">
                  <c:v>-6.5591499999999983E-2</c:v>
                </c:pt>
                <c:pt idx="9959">
                  <c:v>-6.5585499999999991E-2</c:v>
                </c:pt>
                <c:pt idx="9960">
                  <c:v>-6.5582999999999989E-2</c:v>
                </c:pt>
                <c:pt idx="9961">
                  <c:v>-6.5577999999999984E-2</c:v>
                </c:pt>
                <c:pt idx="9962">
                  <c:v>-6.5579499999999985E-2</c:v>
                </c:pt>
                <c:pt idx="9963">
                  <c:v>-6.5582499999999988E-2</c:v>
                </c:pt>
                <c:pt idx="9964">
                  <c:v>-6.5580499999999986E-2</c:v>
                </c:pt>
                <c:pt idx="9965">
                  <c:v>-6.557399999999998E-2</c:v>
                </c:pt>
                <c:pt idx="9966">
                  <c:v>-6.557099999999999E-2</c:v>
                </c:pt>
                <c:pt idx="9967">
                  <c:v>-6.5495499999999984E-2</c:v>
                </c:pt>
                <c:pt idx="9968">
                  <c:v>-6.5501999999999991E-2</c:v>
                </c:pt>
                <c:pt idx="9969">
                  <c:v>-6.5498500000000015E-2</c:v>
                </c:pt>
                <c:pt idx="9970">
                  <c:v>-6.5502500000000005E-2</c:v>
                </c:pt>
                <c:pt idx="9971">
                  <c:v>-6.550350000000002E-2</c:v>
                </c:pt>
                <c:pt idx="9972">
                  <c:v>-6.5512000000000015E-2</c:v>
                </c:pt>
                <c:pt idx="9973">
                  <c:v>-6.5515500000000018E-2</c:v>
                </c:pt>
                <c:pt idx="9974">
                  <c:v>-6.5524000000000027E-2</c:v>
                </c:pt>
                <c:pt idx="9975">
                  <c:v>-6.553150000000002E-2</c:v>
                </c:pt>
                <c:pt idx="9976">
                  <c:v>-6.5530000000000019E-2</c:v>
                </c:pt>
                <c:pt idx="9977">
                  <c:v>-6.5535500000000024E-2</c:v>
                </c:pt>
                <c:pt idx="9978">
                  <c:v>-6.554150000000003E-2</c:v>
                </c:pt>
                <c:pt idx="9979">
                  <c:v>-6.5539000000000028E-2</c:v>
                </c:pt>
                <c:pt idx="9980">
                  <c:v>-6.5552000000000013E-2</c:v>
                </c:pt>
                <c:pt idx="9981">
                  <c:v>-6.5555000000000016E-2</c:v>
                </c:pt>
                <c:pt idx="9982">
                  <c:v>-6.5562500000000024E-2</c:v>
                </c:pt>
                <c:pt idx="9983">
                  <c:v>-6.5569500000000003E-2</c:v>
                </c:pt>
                <c:pt idx="9984">
                  <c:v>-6.557700000000001E-2</c:v>
                </c:pt>
                <c:pt idx="9985">
                  <c:v>-6.5586000000000005E-2</c:v>
                </c:pt>
                <c:pt idx="9986">
                  <c:v>-6.559100000000001E-2</c:v>
                </c:pt>
                <c:pt idx="9987">
                  <c:v>-6.5611000000000017E-2</c:v>
                </c:pt>
                <c:pt idx="9988">
                  <c:v>-6.5612000000000004E-2</c:v>
                </c:pt>
                <c:pt idx="9989">
                  <c:v>-6.5614999999999993E-2</c:v>
                </c:pt>
                <c:pt idx="9990">
                  <c:v>-6.561800000000001E-2</c:v>
                </c:pt>
                <c:pt idx="9991">
                  <c:v>-6.5624500000000016E-2</c:v>
                </c:pt>
                <c:pt idx="9992">
                  <c:v>-6.5626500000000004E-2</c:v>
                </c:pt>
                <c:pt idx="9993">
                  <c:v>-6.5639500000000003E-2</c:v>
                </c:pt>
                <c:pt idx="9994">
                  <c:v>-6.5638499999999989E-2</c:v>
                </c:pt>
                <c:pt idx="9995">
                  <c:v>-6.5634999999999999E-2</c:v>
                </c:pt>
                <c:pt idx="9996">
                  <c:v>-6.5633999999999998E-2</c:v>
                </c:pt>
                <c:pt idx="9997">
                  <c:v>-6.5629999999999994E-2</c:v>
                </c:pt>
                <c:pt idx="9998">
                  <c:v>-6.5628499999999992E-2</c:v>
                </c:pt>
                <c:pt idx="9999">
                  <c:v>-6.5637000000000001E-2</c:v>
                </c:pt>
                <c:pt idx="10000">
                  <c:v>-6.5633999999999998E-2</c:v>
                </c:pt>
                <c:pt idx="10001">
                  <c:v>-6.5634999999999999E-2</c:v>
                </c:pt>
                <c:pt idx="10002">
                  <c:v>-6.5576499999999982E-2</c:v>
                </c:pt>
                <c:pt idx="10003">
                  <c:v>-6.5588499999999994E-2</c:v>
                </c:pt>
                <c:pt idx="10004">
                  <c:v>-6.5594499999999986E-2</c:v>
                </c:pt>
                <c:pt idx="10005">
                  <c:v>-6.5601499999999993E-2</c:v>
                </c:pt>
                <c:pt idx="10006">
                  <c:v>-6.5607499999999999E-2</c:v>
                </c:pt>
                <c:pt idx="10007">
                  <c:v>-6.5615499999999993E-2</c:v>
                </c:pt>
                <c:pt idx="10008">
                  <c:v>-6.5619999999999998E-2</c:v>
                </c:pt>
                <c:pt idx="10009">
                  <c:v>-6.562649999999999E-2</c:v>
                </c:pt>
                <c:pt idx="10010">
                  <c:v>-6.5629999999999994E-2</c:v>
                </c:pt>
                <c:pt idx="10011">
                  <c:v>-6.5637999999999988E-2</c:v>
                </c:pt>
                <c:pt idx="10012">
                  <c:v>-6.5650499999999987E-2</c:v>
                </c:pt>
                <c:pt idx="10013">
                  <c:v>-6.5661499999999984E-2</c:v>
                </c:pt>
                <c:pt idx="10014">
                  <c:v>-6.5675999999999984E-2</c:v>
                </c:pt>
                <c:pt idx="10015">
                  <c:v>-6.5697999999999979E-2</c:v>
                </c:pt>
                <c:pt idx="10016">
                  <c:v>-6.570949999999999E-2</c:v>
                </c:pt>
                <c:pt idx="10017">
                  <c:v>-6.5718999999999986E-2</c:v>
                </c:pt>
                <c:pt idx="10018">
                  <c:v>-6.5776999999999988E-2</c:v>
                </c:pt>
                <c:pt idx="10019">
                  <c:v>-6.5783499999999981E-2</c:v>
                </c:pt>
                <c:pt idx="10020">
                  <c:v>-6.5793999999999964E-2</c:v>
                </c:pt>
                <c:pt idx="10021">
                  <c:v>-6.5805499999999989E-2</c:v>
                </c:pt>
                <c:pt idx="10022">
                  <c:v>-6.5813999999999984E-2</c:v>
                </c:pt>
                <c:pt idx="10023">
                  <c:v>-6.5827499999999969E-2</c:v>
                </c:pt>
                <c:pt idx="10024">
                  <c:v>-6.5840999999999983E-2</c:v>
                </c:pt>
                <c:pt idx="10025">
                  <c:v>-6.5856999999999971E-2</c:v>
                </c:pt>
                <c:pt idx="10026">
                  <c:v>-6.5871999999999972E-2</c:v>
                </c:pt>
                <c:pt idx="10027">
                  <c:v>-6.5892499999999965E-2</c:v>
                </c:pt>
                <c:pt idx="10028">
                  <c:v>-6.5906999999999966E-2</c:v>
                </c:pt>
                <c:pt idx="10029">
                  <c:v>-6.5920999999999966E-2</c:v>
                </c:pt>
                <c:pt idx="10030">
                  <c:v>-6.5933499999999964E-2</c:v>
                </c:pt>
                <c:pt idx="10031">
                  <c:v>-6.5942499999999959E-2</c:v>
                </c:pt>
                <c:pt idx="10032">
                  <c:v>-6.5947999999999951E-2</c:v>
                </c:pt>
                <c:pt idx="10033">
                  <c:v>-6.5949999999999967E-2</c:v>
                </c:pt>
                <c:pt idx="10034">
                  <c:v>-6.5956999999999974E-2</c:v>
                </c:pt>
                <c:pt idx="10035">
                  <c:v>-6.595349999999997E-2</c:v>
                </c:pt>
                <c:pt idx="10036">
                  <c:v>-6.595649999999996E-2</c:v>
                </c:pt>
                <c:pt idx="10037">
                  <c:v>-6.5961999999999979E-2</c:v>
                </c:pt>
                <c:pt idx="10038">
                  <c:v>-6.5963999999999967E-2</c:v>
                </c:pt>
                <c:pt idx="10039">
                  <c:v>-6.5975499999999979E-2</c:v>
                </c:pt>
                <c:pt idx="10040">
                  <c:v>-6.5980499999999984E-2</c:v>
                </c:pt>
                <c:pt idx="10041">
                  <c:v>-6.5982499999999972E-2</c:v>
                </c:pt>
                <c:pt idx="10042">
                  <c:v>-6.5984999999999974E-2</c:v>
                </c:pt>
                <c:pt idx="10043">
                  <c:v>-6.5984999999999988E-2</c:v>
                </c:pt>
                <c:pt idx="10044">
                  <c:v>-6.598699999999999E-2</c:v>
                </c:pt>
                <c:pt idx="10045">
                  <c:v>-6.5999000000000002E-2</c:v>
                </c:pt>
                <c:pt idx="10046">
                  <c:v>-6.5993499999999983E-2</c:v>
                </c:pt>
                <c:pt idx="10047">
                  <c:v>-6.5979999999999983E-2</c:v>
                </c:pt>
                <c:pt idx="10048">
                  <c:v>-6.5977499999999981E-2</c:v>
                </c:pt>
                <c:pt idx="10049">
                  <c:v>-6.5971999999999975E-2</c:v>
                </c:pt>
                <c:pt idx="10050">
                  <c:v>-6.5973499999999977E-2</c:v>
                </c:pt>
                <c:pt idx="10051">
                  <c:v>-6.5951999999999983E-2</c:v>
                </c:pt>
                <c:pt idx="10052">
                  <c:v>-6.5953999999999985E-2</c:v>
                </c:pt>
                <c:pt idx="10053">
                  <c:v>-6.5954999999999986E-2</c:v>
                </c:pt>
                <c:pt idx="10054">
                  <c:v>-6.5955999999999987E-2</c:v>
                </c:pt>
                <c:pt idx="10055">
                  <c:v>-6.5958499999999989E-2</c:v>
                </c:pt>
                <c:pt idx="10056">
                  <c:v>-6.5960499999999991E-2</c:v>
                </c:pt>
                <c:pt idx="10057">
                  <c:v>-6.5965499999999982E-2</c:v>
                </c:pt>
                <c:pt idx="10058">
                  <c:v>-6.596500000000001E-2</c:v>
                </c:pt>
                <c:pt idx="10059">
                  <c:v>-6.5970500000000001E-2</c:v>
                </c:pt>
                <c:pt idx="10060">
                  <c:v>-6.5971999999999989E-2</c:v>
                </c:pt>
                <c:pt idx="10061">
                  <c:v>-6.5973999999999991E-2</c:v>
                </c:pt>
                <c:pt idx="10062">
                  <c:v>-6.5897999999999998E-2</c:v>
                </c:pt>
                <c:pt idx="10063">
                  <c:v>-6.5897499999999984E-2</c:v>
                </c:pt>
                <c:pt idx="10064">
                  <c:v>-6.5902999999999989E-2</c:v>
                </c:pt>
                <c:pt idx="10065">
                  <c:v>-6.5909499999999982E-2</c:v>
                </c:pt>
                <c:pt idx="10066">
                  <c:v>-6.5919499999999992E-2</c:v>
                </c:pt>
                <c:pt idx="10067">
                  <c:v>-6.5939499999999984E-2</c:v>
                </c:pt>
                <c:pt idx="10068">
                  <c:v>-6.5943499999999988E-2</c:v>
                </c:pt>
                <c:pt idx="10069">
                  <c:v>-6.5947499999999992E-2</c:v>
                </c:pt>
                <c:pt idx="10070">
                  <c:v>-6.5952999999999984E-2</c:v>
                </c:pt>
                <c:pt idx="10071">
                  <c:v>-6.5959999999999991E-2</c:v>
                </c:pt>
                <c:pt idx="10072">
                  <c:v>-6.5966999999999998E-2</c:v>
                </c:pt>
                <c:pt idx="10073">
                  <c:v>-6.597349999999999E-2</c:v>
                </c:pt>
                <c:pt idx="10074">
                  <c:v>-6.597349999999999E-2</c:v>
                </c:pt>
                <c:pt idx="10075">
                  <c:v>-6.5964499999999995E-2</c:v>
                </c:pt>
                <c:pt idx="10076">
                  <c:v>-6.5964999999999996E-2</c:v>
                </c:pt>
                <c:pt idx="10077">
                  <c:v>-6.5974499999999991E-2</c:v>
                </c:pt>
                <c:pt idx="10078">
                  <c:v>-6.5981499999999998E-2</c:v>
                </c:pt>
                <c:pt idx="10079">
                  <c:v>-6.5985000000000002E-2</c:v>
                </c:pt>
                <c:pt idx="10080">
                  <c:v>-6.5987000000000004E-2</c:v>
                </c:pt>
                <c:pt idx="10081">
                  <c:v>-6.5990999999999994E-2</c:v>
                </c:pt>
                <c:pt idx="10082">
                  <c:v>-6.5993999999999997E-2</c:v>
                </c:pt>
                <c:pt idx="10083">
                  <c:v>-6.5994999999999984E-2</c:v>
                </c:pt>
                <c:pt idx="10084">
                  <c:v>-6.59965E-2</c:v>
                </c:pt>
                <c:pt idx="10085">
                  <c:v>-6.5994999999999998E-2</c:v>
                </c:pt>
                <c:pt idx="10086">
                  <c:v>-6.59965E-2</c:v>
                </c:pt>
                <c:pt idx="10087">
                  <c:v>-6.6008999999999998E-2</c:v>
                </c:pt>
                <c:pt idx="10088">
                  <c:v>-6.6008999999999998E-2</c:v>
                </c:pt>
                <c:pt idx="10089">
                  <c:v>-6.6016499999999992E-2</c:v>
                </c:pt>
                <c:pt idx="10090">
                  <c:v>-6.6015499999999991E-2</c:v>
                </c:pt>
                <c:pt idx="10091">
                  <c:v>-6.6014000000000003E-2</c:v>
                </c:pt>
                <c:pt idx="10092">
                  <c:v>-6.6012500000000016E-2</c:v>
                </c:pt>
                <c:pt idx="10093">
                  <c:v>-6.6010500000000014E-2</c:v>
                </c:pt>
                <c:pt idx="10094">
                  <c:v>-6.6006000000000009E-2</c:v>
                </c:pt>
                <c:pt idx="10095">
                  <c:v>-6.5975500000000006E-2</c:v>
                </c:pt>
                <c:pt idx="10096">
                  <c:v>-6.5971500000000016E-2</c:v>
                </c:pt>
                <c:pt idx="10097">
                  <c:v>-6.5966000000000011E-2</c:v>
                </c:pt>
                <c:pt idx="10098">
                  <c:v>-6.596500000000001E-2</c:v>
                </c:pt>
                <c:pt idx="10099">
                  <c:v>-6.5967000000000012E-2</c:v>
                </c:pt>
                <c:pt idx="10100">
                  <c:v>-6.5966500000000025E-2</c:v>
                </c:pt>
                <c:pt idx="10101">
                  <c:v>-6.5964500000000023E-2</c:v>
                </c:pt>
                <c:pt idx="10102">
                  <c:v>-6.5963500000000022E-2</c:v>
                </c:pt>
                <c:pt idx="10103">
                  <c:v>-6.5957000000000002E-2</c:v>
                </c:pt>
                <c:pt idx="10104">
                  <c:v>-6.5955500000000014E-2</c:v>
                </c:pt>
                <c:pt idx="10105">
                  <c:v>-6.595100000000001E-2</c:v>
                </c:pt>
                <c:pt idx="10106">
                  <c:v>-6.595150000000001E-2</c:v>
                </c:pt>
                <c:pt idx="10107">
                  <c:v>-6.5941000000000013E-2</c:v>
                </c:pt>
                <c:pt idx="10108">
                  <c:v>-6.5941500000000014E-2</c:v>
                </c:pt>
                <c:pt idx="10109">
                  <c:v>-6.5945500000000004E-2</c:v>
                </c:pt>
                <c:pt idx="10110">
                  <c:v>-6.5944500000000017E-2</c:v>
                </c:pt>
                <c:pt idx="10111">
                  <c:v>-6.5938500000000011E-2</c:v>
                </c:pt>
                <c:pt idx="10112">
                  <c:v>-6.5946500000000019E-2</c:v>
                </c:pt>
                <c:pt idx="10113">
                  <c:v>-6.5954499999999999E-2</c:v>
                </c:pt>
                <c:pt idx="10114">
                  <c:v>-6.5962500000000007E-2</c:v>
                </c:pt>
                <c:pt idx="10115">
                  <c:v>-6.5959500000000004E-2</c:v>
                </c:pt>
                <c:pt idx="10116">
                  <c:v>-6.5959500000000004E-2</c:v>
                </c:pt>
                <c:pt idx="10117">
                  <c:v>-6.5965499999999996E-2</c:v>
                </c:pt>
                <c:pt idx="10118">
                  <c:v>-6.5970500000000001E-2</c:v>
                </c:pt>
                <c:pt idx="10119">
                  <c:v>-6.5972500000000003E-2</c:v>
                </c:pt>
                <c:pt idx="10120">
                  <c:v>-6.5979999999999997E-2</c:v>
                </c:pt>
                <c:pt idx="10121">
                  <c:v>-6.5977499999999994E-2</c:v>
                </c:pt>
                <c:pt idx="10122">
                  <c:v>-6.5983E-2</c:v>
                </c:pt>
                <c:pt idx="10123">
                  <c:v>-6.5975999999999993E-2</c:v>
                </c:pt>
                <c:pt idx="10124">
                  <c:v>-6.5975499999999992E-2</c:v>
                </c:pt>
                <c:pt idx="10125">
                  <c:v>-6.5975999999999993E-2</c:v>
                </c:pt>
                <c:pt idx="10126">
                  <c:v>-6.5904999999999991E-2</c:v>
                </c:pt>
                <c:pt idx="10127">
                  <c:v>-6.5905999999999992E-2</c:v>
                </c:pt>
                <c:pt idx="10128">
                  <c:v>-6.5904499999999991E-2</c:v>
                </c:pt>
                <c:pt idx="10129">
                  <c:v>-6.5904500000000005E-2</c:v>
                </c:pt>
                <c:pt idx="10130">
                  <c:v>-6.5898500000000013E-2</c:v>
                </c:pt>
                <c:pt idx="10131">
                  <c:v>-6.5891500000000019E-2</c:v>
                </c:pt>
                <c:pt idx="10132">
                  <c:v>-6.5890000000000032E-2</c:v>
                </c:pt>
                <c:pt idx="10133">
                  <c:v>-6.5886000000000028E-2</c:v>
                </c:pt>
                <c:pt idx="10134">
                  <c:v>-6.5880500000000022E-2</c:v>
                </c:pt>
                <c:pt idx="10135">
                  <c:v>-6.5881000000000023E-2</c:v>
                </c:pt>
                <c:pt idx="10136">
                  <c:v>-6.5872000000000014E-2</c:v>
                </c:pt>
                <c:pt idx="10137">
                  <c:v>-6.5865000000000021E-2</c:v>
                </c:pt>
                <c:pt idx="10138">
                  <c:v>-6.5856500000000026E-2</c:v>
                </c:pt>
                <c:pt idx="10139">
                  <c:v>-6.584650000000003E-2</c:v>
                </c:pt>
                <c:pt idx="10140">
                  <c:v>-6.5837000000000021E-2</c:v>
                </c:pt>
                <c:pt idx="10141">
                  <c:v>-6.5830000000000027E-2</c:v>
                </c:pt>
                <c:pt idx="10142">
                  <c:v>-6.5820000000000017E-2</c:v>
                </c:pt>
                <c:pt idx="10143">
                  <c:v>-6.5810500000000008E-2</c:v>
                </c:pt>
                <c:pt idx="10144">
                  <c:v>-6.5806500000000004E-2</c:v>
                </c:pt>
                <c:pt idx="10145">
                  <c:v>-6.5803E-2</c:v>
                </c:pt>
                <c:pt idx="10146">
                  <c:v>-6.5798999999999996E-2</c:v>
                </c:pt>
                <c:pt idx="10147">
                  <c:v>-6.5808499999999992E-2</c:v>
                </c:pt>
                <c:pt idx="10148">
                  <c:v>-6.5803E-2</c:v>
                </c:pt>
                <c:pt idx="10149">
                  <c:v>-6.579249999999999E-2</c:v>
                </c:pt>
                <c:pt idx="10150">
                  <c:v>-6.5788999999999986E-2</c:v>
                </c:pt>
                <c:pt idx="10151">
                  <c:v>-6.5789999999999987E-2</c:v>
                </c:pt>
                <c:pt idx="10152">
                  <c:v>-6.5792499999999976E-2</c:v>
                </c:pt>
                <c:pt idx="10153">
                  <c:v>-6.5792999999999977E-2</c:v>
                </c:pt>
                <c:pt idx="10154">
                  <c:v>-6.5794999999999979E-2</c:v>
                </c:pt>
                <c:pt idx="10155">
                  <c:v>-6.5805999999999976E-2</c:v>
                </c:pt>
                <c:pt idx="10156">
                  <c:v>-6.5809499999999965E-2</c:v>
                </c:pt>
                <c:pt idx="10157">
                  <c:v>-6.5809499999999965E-2</c:v>
                </c:pt>
                <c:pt idx="10158">
                  <c:v>-6.581449999999997E-2</c:v>
                </c:pt>
                <c:pt idx="10159">
                  <c:v>-6.5823999999999966E-2</c:v>
                </c:pt>
                <c:pt idx="10160">
                  <c:v>-6.5822499999999978E-2</c:v>
                </c:pt>
                <c:pt idx="10161">
                  <c:v>-6.5824499999999966E-2</c:v>
                </c:pt>
                <c:pt idx="10162">
                  <c:v>-6.5859499999999974E-2</c:v>
                </c:pt>
                <c:pt idx="10163">
                  <c:v>-6.5866499999999981E-2</c:v>
                </c:pt>
                <c:pt idx="10164">
                  <c:v>-6.5867999999999982E-2</c:v>
                </c:pt>
                <c:pt idx="10165">
                  <c:v>-6.5873499999999974E-2</c:v>
                </c:pt>
                <c:pt idx="10166">
                  <c:v>-6.5877999999999992E-2</c:v>
                </c:pt>
                <c:pt idx="10167">
                  <c:v>-6.5939499999999984E-2</c:v>
                </c:pt>
                <c:pt idx="10168">
                  <c:v>-6.5937999999999983E-2</c:v>
                </c:pt>
                <c:pt idx="10169">
                  <c:v>-6.5937999999999997E-2</c:v>
                </c:pt>
                <c:pt idx="10170">
                  <c:v>-6.5937999999999983E-2</c:v>
                </c:pt>
                <c:pt idx="10171">
                  <c:v>-6.5940499999999985E-2</c:v>
                </c:pt>
                <c:pt idx="10172">
                  <c:v>-6.5940999999999986E-2</c:v>
                </c:pt>
                <c:pt idx="10173">
                  <c:v>-6.5940999999999986E-2</c:v>
                </c:pt>
                <c:pt idx="10174">
                  <c:v>-6.5940999999999972E-2</c:v>
                </c:pt>
                <c:pt idx="10175">
                  <c:v>-6.5929499999999988E-2</c:v>
                </c:pt>
                <c:pt idx="10176">
                  <c:v>-6.5922499999999995E-2</c:v>
                </c:pt>
                <c:pt idx="10177">
                  <c:v>-6.591799999999999E-2</c:v>
                </c:pt>
                <c:pt idx="10178">
                  <c:v>-6.5909499999999982E-2</c:v>
                </c:pt>
                <c:pt idx="10179">
                  <c:v>-6.5902999999999989E-2</c:v>
                </c:pt>
                <c:pt idx="10180">
                  <c:v>-6.5895499999999982E-2</c:v>
                </c:pt>
                <c:pt idx="10181">
                  <c:v>-6.5890999999999977E-2</c:v>
                </c:pt>
                <c:pt idx="10182">
                  <c:v>-6.5878999999999979E-2</c:v>
                </c:pt>
                <c:pt idx="10183">
                  <c:v>-6.5872499999999987E-2</c:v>
                </c:pt>
                <c:pt idx="10184">
                  <c:v>-6.5870499999999985E-2</c:v>
                </c:pt>
                <c:pt idx="10185">
                  <c:v>-6.5862999999999991E-2</c:v>
                </c:pt>
                <c:pt idx="10186">
                  <c:v>-6.5857499999999985E-2</c:v>
                </c:pt>
                <c:pt idx="10187">
                  <c:v>-6.5849999999999992E-2</c:v>
                </c:pt>
                <c:pt idx="10188">
                  <c:v>-6.584799999999999E-2</c:v>
                </c:pt>
                <c:pt idx="10189">
                  <c:v>-6.5845000000000001E-2</c:v>
                </c:pt>
                <c:pt idx="10190">
                  <c:v>-6.5845999999999988E-2</c:v>
                </c:pt>
                <c:pt idx="10191">
                  <c:v>-6.5838999999999981E-2</c:v>
                </c:pt>
                <c:pt idx="10192">
                  <c:v>-6.5840999999999997E-2</c:v>
                </c:pt>
                <c:pt idx="10193">
                  <c:v>-6.5827499999999997E-2</c:v>
                </c:pt>
                <c:pt idx="10194">
                  <c:v>-6.5829000000000013E-2</c:v>
                </c:pt>
                <c:pt idx="10195">
                  <c:v>-6.5828500000000012E-2</c:v>
                </c:pt>
                <c:pt idx="10196">
                  <c:v>-6.5831000000000015E-2</c:v>
                </c:pt>
                <c:pt idx="10197">
                  <c:v>-6.5837500000000021E-2</c:v>
                </c:pt>
                <c:pt idx="10198">
                  <c:v>-6.5842500000000012E-2</c:v>
                </c:pt>
                <c:pt idx="10199">
                  <c:v>-6.5847000000000017E-2</c:v>
                </c:pt>
                <c:pt idx="10200">
                  <c:v>-6.5853500000000023E-2</c:v>
                </c:pt>
                <c:pt idx="10201">
                  <c:v>-6.5858500000000014E-2</c:v>
                </c:pt>
                <c:pt idx="10202">
                  <c:v>-6.5865500000000021E-2</c:v>
                </c:pt>
                <c:pt idx="10203">
                  <c:v>-6.5862500000000018E-2</c:v>
                </c:pt>
                <c:pt idx="10204">
                  <c:v>-6.5864000000000034E-2</c:v>
                </c:pt>
                <c:pt idx="10205">
                  <c:v>-6.5866500000000022E-2</c:v>
                </c:pt>
                <c:pt idx="10206">
                  <c:v>-6.5869000000000025E-2</c:v>
                </c:pt>
                <c:pt idx="10207">
                  <c:v>-6.5889500000000017E-2</c:v>
                </c:pt>
                <c:pt idx="10208">
                  <c:v>-6.5897000000000011E-2</c:v>
                </c:pt>
                <c:pt idx="10209">
                  <c:v>-6.590550000000002E-2</c:v>
                </c:pt>
                <c:pt idx="10210">
                  <c:v>-6.5918000000000018E-2</c:v>
                </c:pt>
                <c:pt idx="10211">
                  <c:v>-6.5926500000000013E-2</c:v>
                </c:pt>
                <c:pt idx="10212">
                  <c:v>-6.5937000000000023E-2</c:v>
                </c:pt>
                <c:pt idx="10213">
                  <c:v>-6.5947000000000019E-2</c:v>
                </c:pt>
                <c:pt idx="10214">
                  <c:v>-6.5957000000000029E-2</c:v>
                </c:pt>
                <c:pt idx="10215">
                  <c:v>-6.5954000000000026E-2</c:v>
                </c:pt>
                <c:pt idx="10216">
                  <c:v>-6.5964000000000023E-2</c:v>
                </c:pt>
                <c:pt idx="10217">
                  <c:v>-6.5970500000000029E-2</c:v>
                </c:pt>
                <c:pt idx="10218">
                  <c:v>-6.5929500000000044E-2</c:v>
                </c:pt>
                <c:pt idx="10219">
                  <c:v>-6.5950500000000037E-2</c:v>
                </c:pt>
                <c:pt idx="10220">
                  <c:v>-6.5961000000000047E-2</c:v>
                </c:pt>
                <c:pt idx="10221">
                  <c:v>-6.5973500000000046E-2</c:v>
                </c:pt>
                <c:pt idx="10222">
                  <c:v>-6.5988500000000047E-2</c:v>
                </c:pt>
                <c:pt idx="10223">
                  <c:v>-6.5993500000000052E-2</c:v>
                </c:pt>
                <c:pt idx="10224">
                  <c:v>-6.5998500000000043E-2</c:v>
                </c:pt>
                <c:pt idx="10225">
                  <c:v>-6.6000500000000045E-2</c:v>
                </c:pt>
                <c:pt idx="10226">
                  <c:v>-6.6003000000000048E-2</c:v>
                </c:pt>
                <c:pt idx="10227">
                  <c:v>-6.5997500000000042E-2</c:v>
                </c:pt>
                <c:pt idx="10228">
                  <c:v>-6.5995000000000054E-2</c:v>
                </c:pt>
                <c:pt idx="10229">
                  <c:v>-6.5992000000000051E-2</c:v>
                </c:pt>
                <c:pt idx="10230">
                  <c:v>-6.5990000000000049E-2</c:v>
                </c:pt>
                <c:pt idx="10231">
                  <c:v>-6.6007000000000066E-2</c:v>
                </c:pt>
                <c:pt idx="10232">
                  <c:v>-6.600950000000004E-2</c:v>
                </c:pt>
                <c:pt idx="10233">
                  <c:v>-6.600950000000004E-2</c:v>
                </c:pt>
                <c:pt idx="10234">
                  <c:v>-6.600900000000004E-2</c:v>
                </c:pt>
                <c:pt idx="10235">
                  <c:v>-6.6006000000000023E-2</c:v>
                </c:pt>
                <c:pt idx="10236">
                  <c:v>-6.6003500000000034E-2</c:v>
                </c:pt>
                <c:pt idx="10237">
                  <c:v>-6.5997500000000042E-2</c:v>
                </c:pt>
                <c:pt idx="10238">
                  <c:v>-6.5991500000000022E-2</c:v>
                </c:pt>
                <c:pt idx="10239">
                  <c:v>-6.5979000000000024E-2</c:v>
                </c:pt>
                <c:pt idx="10240">
                  <c:v>-6.597100000000003E-2</c:v>
                </c:pt>
                <c:pt idx="10241">
                  <c:v>-6.5968500000000041E-2</c:v>
                </c:pt>
                <c:pt idx="10242">
                  <c:v>-6.5966000000000025E-2</c:v>
                </c:pt>
                <c:pt idx="10243">
                  <c:v>-6.5972000000000031E-2</c:v>
                </c:pt>
                <c:pt idx="10244">
                  <c:v>-6.5972500000000017E-2</c:v>
                </c:pt>
                <c:pt idx="10245">
                  <c:v>-6.597550000000002E-2</c:v>
                </c:pt>
                <c:pt idx="10246">
                  <c:v>-6.5981500000000026E-2</c:v>
                </c:pt>
                <c:pt idx="10247">
                  <c:v>-6.5984500000000029E-2</c:v>
                </c:pt>
                <c:pt idx="10248">
                  <c:v>-6.5985500000000016E-2</c:v>
                </c:pt>
                <c:pt idx="10249">
                  <c:v>-6.5992500000000037E-2</c:v>
                </c:pt>
                <c:pt idx="10250">
                  <c:v>-6.5993500000000024E-2</c:v>
                </c:pt>
                <c:pt idx="10251">
                  <c:v>-6.6010000000000027E-2</c:v>
                </c:pt>
                <c:pt idx="10252">
                  <c:v>-6.6014000000000031E-2</c:v>
                </c:pt>
                <c:pt idx="10253">
                  <c:v>-6.6017000000000034E-2</c:v>
                </c:pt>
                <c:pt idx="10254">
                  <c:v>-6.6017000000000034E-2</c:v>
                </c:pt>
                <c:pt idx="10255">
                  <c:v>-6.6029500000000019E-2</c:v>
                </c:pt>
                <c:pt idx="10256">
                  <c:v>-6.6037000000000026E-2</c:v>
                </c:pt>
                <c:pt idx="10257">
                  <c:v>-6.6041500000000031E-2</c:v>
                </c:pt>
                <c:pt idx="10258">
                  <c:v>-6.6047500000000023E-2</c:v>
                </c:pt>
                <c:pt idx="10259">
                  <c:v>-6.6053000000000001E-2</c:v>
                </c:pt>
                <c:pt idx="10260">
                  <c:v>-6.6053500000000015E-2</c:v>
                </c:pt>
                <c:pt idx="10261">
                  <c:v>-6.6055500000000017E-2</c:v>
                </c:pt>
                <c:pt idx="10262">
                  <c:v>-6.6055500000000003E-2</c:v>
                </c:pt>
                <c:pt idx="10263">
                  <c:v>-6.6058000000000006E-2</c:v>
                </c:pt>
                <c:pt idx="10264">
                  <c:v>-6.6057500000000019E-2</c:v>
                </c:pt>
                <c:pt idx="10265">
                  <c:v>-6.6056500000000004E-2</c:v>
                </c:pt>
                <c:pt idx="10266">
                  <c:v>-6.6050499999999998E-2</c:v>
                </c:pt>
                <c:pt idx="10267">
                  <c:v>-6.6055500000000003E-2</c:v>
                </c:pt>
                <c:pt idx="10268">
                  <c:v>-6.6059000000000007E-2</c:v>
                </c:pt>
                <c:pt idx="10269">
                  <c:v>-6.6054499999999988E-2</c:v>
                </c:pt>
                <c:pt idx="10270">
                  <c:v>-6.6056000000000004E-2</c:v>
                </c:pt>
                <c:pt idx="10271">
                  <c:v>-6.6043999999999992E-2</c:v>
                </c:pt>
                <c:pt idx="10272">
                  <c:v>-6.6038499999999986E-2</c:v>
                </c:pt>
                <c:pt idx="10273">
                  <c:v>-6.6032499999999994E-2</c:v>
                </c:pt>
                <c:pt idx="10274">
                  <c:v>-6.6028999999999977E-2</c:v>
                </c:pt>
                <c:pt idx="10275">
                  <c:v>-6.6026499999999974E-2</c:v>
                </c:pt>
                <c:pt idx="10276">
                  <c:v>-6.6023999999999985E-2</c:v>
                </c:pt>
                <c:pt idx="10277">
                  <c:v>-6.6016999999999978E-2</c:v>
                </c:pt>
                <c:pt idx="10278">
                  <c:v>-6.6008999999999984E-2</c:v>
                </c:pt>
                <c:pt idx="10279">
                  <c:v>-6.6000499999999976E-2</c:v>
                </c:pt>
                <c:pt idx="10280">
                  <c:v>-6.5997499999999973E-2</c:v>
                </c:pt>
                <c:pt idx="10281">
                  <c:v>-6.5996499999999972E-2</c:v>
                </c:pt>
                <c:pt idx="10282">
                  <c:v>-6.5992999999999982E-2</c:v>
                </c:pt>
                <c:pt idx="10283">
                  <c:v>-6.5998999999999974E-2</c:v>
                </c:pt>
                <c:pt idx="10284">
                  <c:v>-6.5996999999999972E-2</c:v>
                </c:pt>
                <c:pt idx="10285">
                  <c:v>-6.5993999999999969E-2</c:v>
                </c:pt>
                <c:pt idx="10286">
                  <c:v>-6.5993999999999983E-2</c:v>
                </c:pt>
                <c:pt idx="10287">
                  <c:v>-6.5984499999999974E-2</c:v>
                </c:pt>
                <c:pt idx="10288">
                  <c:v>-6.5983999999999987E-2</c:v>
                </c:pt>
                <c:pt idx="10289">
                  <c:v>-6.598049999999997E-2</c:v>
                </c:pt>
                <c:pt idx="10290">
                  <c:v>-6.5977999999999967E-2</c:v>
                </c:pt>
                <c:pt idx="10291">
                  <c:v>-6.5973999999999963E-2</c:v>
                </c:pt>
                <c:pt idx="10292">
                  <c:v>-6.5973999999999977E-2</c:v>
                </c:pt>
                <c:pt idx="10293">
                  <c:v>-6.5972999999999976E-2</c:v>
                </c:pt>
                <c:pt idx="10294">
                  <c:v>-6.5976999999999994E-2</c:v>
                </c:pt>
                <c:pt idx="10295">
                  <c:v>-6.597699999999998E-2</c:v>
                </c:pt>
                <c:pt idx="10296">
                  <c:v>-6.5974999999999978E-2</c:v>
                </c:pt>
                <c:pt idx="10297">
                  <c:v>-6.5976499999999966E-2</c:v>
                </c:pt>
                <c:pt idx="10298">
                  <c:v>-6.5973499999999977E-2</c:v>
                </c:pt>
                <c:pt idx="10299">
                  <c:v>-6.5967499999999971E-2</c:v>
                </c:pt>
                <c:pt idx="10300">
                  <c:v>-6.5965499999999969E-2</c:v>
                </c:pt>
                <c:pt idx="10301">
                  <c:v>-6.5965499999999955E-2</c:v>
                </c:pt>
                <c:pt idx="10302">
                  <c:v>-6.5961499999999965E-2</c:v>
                </c:pt>
                <c:pt idx="10303">
                  <c:v>-6.5954499999999958E-2</c:v>
                </c:pt>
                <c:pt idx="10304">
                  <c:v>-6.5957499999999961E-2</c:v>
                </c:pt>
                <c:pt idx="10305">
                  <c:v>-6.5963999999999953E-2</c:v>
                </c:pt>
                <c:pt idx="10306">
                  <c:v>-6.5991499999999967E-2</c:v>
                </c:pt>
                <c:pt idx="10307">
                  <c:v>-6.5993999999999969E-2</c:v>
                </c:pt>
                <c:pt idx="10308">
                  <c:v>-6.5993999999999969E-2</c:v>
                </c:pt>
                <c:pt idx="10309">
                  <c:v>-6.6001499999999963E-2</c:v>
                </c:pt>
                <c:pt idx="10310">
                  <c:v>-6.6004999999999966E-2</c:v>
                </c:pt>
                <c:pt idx="10311">
                  <c:v>-6.600849999999997E-2</c:v>
                </c:pt>
                <c:pt idx="10312">
                  <c:v>-6.6009499999999971E-2</c:v>
                </c:pt>
                <c:pt idx="10313">
                  <c:v>-6.6013499999999989E-2</c:v>
                </c:pt>
                <c:pt idx="10314">
                  <c:v>-6.6011999999999987E-2</c:v>
                </c:pt>
                <c:pt idx="10315">
                  <c:v>-6.602849999999999E-2</c:v>
                </c:pt>
                <c:pt idx="10316">
                  <c:v>-6.6033999999999982E-2</c:v>
                </c:pt>
                <c:pt idx="10317">
                  <c:v>-6.6030999999999992E-2</c:v>
                </c:pt>
                <c:pt idx="10318">
                  <c:v>-6.6031000000000006E-2</c:v>
                </c:pt>
                <c:pt idx="10319">
                  <c:v>-6.6043500000000005E-2</c:v>
                </c:pt>
                <c:pt idx="10320">
                  <c:v>-6.6044000000000019E-2</c:v>
                </c:pt>
                <c:pt idx="10321">
                  <c:v>-6.6050000000000011E-2</c:v>
                </c:pt>
                <c:pt idx="10322">
                  <c:v>-6.6056000000000017E-2</c:v>
                </c:pt>
                <c:pt idx="10323">
                  <c:v>-6.6066500000000014E-2</c:v>
                </c:pt>
                <c:pt idx="10324">
                  <c:v>-6.6074000000000008E-2</c:v>
                </c:pt>
                <c:pt idx="10325">
                  <c:v>-6.6076999999999997E-2</c:v>
                </c:pt>
                <c:pt idx="10326">
                  <c:v>-6.6153500000000004E-2</c:v>
                </c:pt>
                <c:pt idx="10327">
                  <c:v>-6.6160000000000024E-2</c:v>
                </c:pt>
                <c:pt idx="10328">
                  <c:v>-6.6166500000000017E-2</c:v>
                </c:pt>
                <c:pt idx="10329">
                  <c:v>-6.6170500000000007E-2</c:v>
                </c:pt>
                <c:pt idx="10330">
                  <c:v>-6.6175000000000012E-2</c:v>
                </c:pt>
                <c:pt idx="10331">
                  <c:v>-6.6189000000000012E-2</c:v>
                </c:pt>
                <c:pt idx="10332">
                  <c:v>-6.6198000000000007E-2</c:v>
                </c:pt>
                <c:pt idx="10333">
                  <c:v>-6.6205000000000014E-2</c:v>
                </c:pt>
                <c:pt idx="10334">
                  <c:v>-6.6216500000000011E-2</c:v>
                </c:pt>
                <c:pt idx="10335">
                  <c:v>-6.6217000000000012E-2</c:v>
                </c:pt>
                <c:pt idx="10336">
                  <c:v>-6.6230500000000025E-2</c:v>
                </c:pt>
                <c:pt idx="10337">
                  <c:v>-6.6244000000000025E-2</c:v>
                </c:pt>
                <c:pt idx="10338">
                  <c:v>-6.6257500000000025E-2</c:v>
                </c:pt>
                <c:pt idx="10339">
                  <c:v>-6.625650000000001E-2</c:v>
                </c:pt>
                <c:pt idx="10340">
                  <c:v>-6.6274500000000014E-2</c:v>
                </c:pt>
                <c:pt idx="10341">
                  <c:v>-6.6285000000000011E-2</c:v>
                </c:pt>
                <c:pt idx="10342">
                  <c:v>-6.629850000000001E-2</c:v>
                </c:pt>
                <c:pt idx="10343">
                  <c:v>-6.6310000000000008E-2</c:v>
                </c:pt>
                <c:pt idx="10344">
                  <c:v>-6.6322000000000006E-2</c:v>
                </c:pt>
                <c:pt idx="10345">
                  <c:v>-6.6335000000000019E-2</c:v>
                </c:pt>
                <c:pt idx="10346">
                  <c:v>-6.6344500000000015E-2</c:v>
                </c:pt>
                <c:pt idx="10347">
                  <c:v>-6.6353000000000023E-2</c:v>
                </c:pt>
                <c:pt idx="10348">
                  <c:v>-6.6364500000000021E-2</c:v>
                </c:pt>
                <c:pt idx="10349">
                  <c:v>-6.6378500000000035E-2</c:v>
                </c:pt>
                <c:pt idx="10350">
                  <c:v>-6.6386500000000015E-2</c:v>
                </c:pt>
                <c:pt idx="10351">
                  <c:v>-6.6392000000000034E-2</c:v>
                </c:pt>
                <c:pt idx="10352">
                  <c:v>-6.6399500000000014E-2</c:v>
                </c:pt>
                <c:pt idx="10353">
                  <c:v>-6.6406000000000021E-2</c:v>
                </c:pt>
                <c:pt idx="10354">
                  <c:v>-6.6412500000000013E-2</c:v>
                </c:pt>
                <c:pt idx="10355">
                  <c:v>-6.6410000000000025E-2</c:v>
                </c:pt>
                <c:pt idx="10356">
                  <c:v>-6.641550000000003E-2</c:v>
                </c:pt>
                <c:pt idx="10357">
                  <c:v>-6.6418500000000019E-2</c:v>
                </c:pt>
                <c:pt idx="10358">
                  <c:v>-6.6420500000000021E-2</c:v>
                </c:pt>
                <c:pt idx="10359">
                  <c:v>-6.6418000000000033E-2</c:v>
                </c:pt>
                <c:pt idx="10360">
                  <c:v>-6.6424000000000025E-2</c:v>
                </c:pt>
                <c:pt idx="10361">
                  <c:v>-6.6424000000000025E-2</c:v>
                </c:pt>
                <c:pt idx="10362">
                  <c:v>-6.6392500000000021E-2</c:v>
                </c:pt>
                <c:pt idx="10363">
                  <c:v>-6.6395500000000024E-2</c:v>
                </c:pt>
                <c:pt idx="10364">
                  <c:v>-6.6394500000000023E-2</c:v>
                </c:pt>
                <c:pt idx="10365">
                  <c:v>-6.6389500000000018E-2</c:v>
                </c:pt>
                <c:pt idx="10366">
                  <c:v>-6.6387000000000029E-2</c:v>
                </c:pt>
                <c:pt idx="10367">
                  <c:v>-6.6385000000000027E-2</c:v>
                </c:pt>
                <c:pt idx="10368">
                  <c:v>-6.637750000000002E-2</c:v>
                </c:pt>
                <c:pt idx="10369">
                  <c:v>-6.6375500000000032E-2</c:v>
                </c:pt>
                <c:pt idx="10370">
                  <c:v>-6.6372000000000028E-2</c:v>
                </c:pt>
                <c:pt idx="10371">
                  <c:v>-6.6361500000000018E-2</c:v>
                </c:pt>
                <c:pt idx="10372">
                  <c:v>-6.6353000000000023E-2</c:v>
                </c:pt>
                <c:pt idx="10373">
                  <c:v>-6.6347000000000017E-2</c:v>
                </c:pt>
                <c:pt idx="10374">
                  <c:v>-6.63435E-2</c:v>
                </c:pt>
                <c:pt idx="10375">
                  <c:v>-6.6350000000000006E-2</c:v>
                </c:pt>
                <c:pt idx="10376">
                  <c:v>-6.6352500000000009E-2</c:v>
                </c:pt>
                <c:pt idx="10377">
                  <c:v>-6.6355500000000026E-2</c:v>
                </c:pt>
                <c:pt idx="10378">
                  <c:v>-6.6362500000000019E-2</c:v>
                </c:pt>
                <c:pt idx="10379">
                  <c:v>-6.636350000000002E-2</c:v>
                </c:pt>
                <c:pt idx="10380">
                  <c:v>-6.6364999999999993E-2</c:v>
                </c:pt>
                <c:pt idx="10381">
                  <c:v>-6.636800000000001E-2</c:v>
                </c:pt>
                <c:pt idx="10382">
                  <c:v>-6.6377000000000005E-2</c:v>
                </c:pt>
                <c:pt idx="10383">
                  <c:v>-6.6380500000000009E-2</c:v>
                </c:pt>
                <c:pt idx="10384">
                  <c:v>-6.6380500000000009E-2</c:v>
                </c:pt>
                <c:pt idx="10385">
                  <c:v>-6.6381999999999997E-2</c:v>
                </c:pt>
                <c:pt idx="10386">
                  <c:v>-6.6385E-2</c:v>
                </c:pt>
                <c:pt idx="10387">
                  <c:v>-6.63995E-2</c:v>
                </c:pt>
                <c:pt idx="10388">
                  <c:v>-6.6400000000000001E-2</c:v>
                </c:pt>
                <c:pt idx="10389">
                  <c:v>-6.6406499999999993E-2</c:v>
                </c:pt>
                <c:pt idx="10390">
                  <c:v>-6.6407499999999994E-2</c:v>
                </c:pt>
                <c:pt idx="10391">
                  <c:v>-6.6405999999999993E-2</c:v>
                </c:pt>
                <c:pt idx="10392">
                  <c:v>-6.6405500000000006E-2</c:v>
                </c:pt>
                <c:pt idx="10393">
                  <c:v>-6.6410999999999998E-2</c:v>
                </c:pt>
                <c:pt idx="10394">
                  <c:v>-6.6412499999999999E-2</c:v>
                </c:pt>
                <c:pt idx="10395">
                  <c:v>-6.6419500000000006E-2</c:v>
                </c:pt>
                <c:pt idx="10396">
                  <c:v>-6.6421000000000008E-2</c:v>
                </c:pt>
                <c:pt idx="10397">
                  <c:v>-6.6421499999999994E-2</c:v>
                </c:pt>
                <c:pt idx="10398">
                  <c:v>-6.6422999999999996E-2</c:v>
                </c:pt>
                <c:pt idx="10399">
                  <c:v>-6.6422499999999995E-2</c:v>
                </c:pt>
                <c:pt idx="10400">
                  <c:v>-6.6422499999999995E-2</c:v>
                </c:pt>
                <c:pt idx="10401">
                  <c:v>-6.6421000000000008E-2</c:v>
                </c:pt>
                <c:pt idx="10402">
                  <c:v>-6.6418500000000005E-2</c:v>
                </c:pt>
                <c:pt idx="10403">
                  <c:v>-6.6411000000000012E-2</c:v>
                </c:pt>
                <c:pt idx="10404">
                  <c:v>-6.6409500000000024E-2</c:v>
                </c:pt>
                <c:pt idx="10405">
                  <c:v>-6.6411500000000012E-2</c:v>
                </c:pt>
                <c:pt idx="10406">
                  <c:v>-6.6408500000000009E-2</c:v>
                </c:pt>
                <c:pt idx="10407">
                  <c:v>-6.6388500000000017E-2</c:v>
                </c:pt>
                <c:pt idx="10408">
                  <c:v>-6.6384500000000013E-2</c:v>
                </c:pt>
                <c:pt idx="10409">
                  <c:v>-6.6374500000000017E-2</c:v>
                </c:pt>
                <c:pt idx="10410">
                  <c:v>-6.6363000000000005E-2</c:v>
                </c:pt>
                <c:pt idx="10411">
                  <c:v>-6.635350000000001E-2</c:v>
                </c:pt>
                <c:pt idx="10412">
                  <c:v>-6.6347000000000017E-2</c:v>
                </c:pt>
                <c:pt idx="10413">
                  <c:v>-6.6335500000000019E-2</c:v>
                </c:pt>
                <c:pt idx="10414">
                  <c:v>-6.6326500000000038E-2</c:v>
                </c:pt>
                <c:pt idx="10415">
                  <c:v>-6.6316000000000014E-2</c:v>
                </c:pt>
                <c:pt idx="10416">
                  <c:v>-6.630800000000002E-2</c:v>
                </c:pt>
                <c:pt idx="10417">
                  <c:v>-6.6304500000000016E-2</c:v>
                </c:pt>
                <c:pt idx="10418">
                  <c:v>-6.6300500000000012E-2</c:v>
                </c:pt>
                <c:pt idx="10419">
                  <c:v>-6.6287000000000026E-2</c:v>
                </c:pt>
                <c:pt idx="10420">
                  <c:v>-6.6279500000000019E-2</c:v>
                </c:pt>
                <c:pt idx="10421">
                  <c:v>-6.6267500000000007E-2</c:v>
                </c:pt>
                <c:pt idx="10422">
                  <c:v>-6.6252500000000006E-2</c:v>
                </c:pt>
                <c:pt idx="10423">
                  <c:v>-6.6244000000000011E-2</c:v>
                </c:pt>
                <c:pt idx="10424">
                  <c:v>-6.6236500000000018E-2</c:v>
                </c:pt>
                <c:pt idx="10425">
                  <c:v>-6.6229500000000024E-2</c:v>
                </c:pt>
                <c:pt idx="10426">
                  <c:v>-6.6224500000000006E-2</c:v>
                </c:pt>
                <c:pt idx="10427">
                  <c:v>-6.6219000000000014E-2</c:v>
                </c:pt>
                <c:pt idx="10428">
                  <c:v>-6.62185E-2</c:v>
                </c:pt>
                <c:pt idx="10429">
                  <c:v>-6.6217000000000012E-2</c:v>
                </c:pt>
                <c:pt idx="10430">
                  <c:v>-6.6216500000000011E-2</c:v>
                </c:pt>
                <c:pt idx="10431">
                  <c:v>-6.6193500000000002E-2</c:v>
                </c:pt>
                <c:pt idx="10432">
                  <c:v>-6.6190499999999999E-2</c:v>
                </c:pt>
                <c:pt idx="10433">
                  <c:v>-6.6185000000000008E-2</c:v>
                </c:pt>
                <c:pt idx="10434">
                  <c:v>-6.6184999999999994E-2</c:v>
                </c:pt>
                <c:pt idx="10435">
                  <c:v>-6.6188499999999997E-2</c:v>
                </c:pt>
                <c:pt idx="10436">
                  <c:v>-6.6190499999999999E-2</c:v>
                </c:pt>
                <c:pt idx="10437">
                  <c:v>-6.6197000000000006E-2</c:v>
                </c:pt>
                <c:pt idx="10438">
                  <c:v>-6.6204499999999999E-2</c:v>
                </c:pt>
                <c:pt idx="10439">
                  <c:v>-6.6214500000000009E-2</c:v>
                </c:pt>
                <c:pt idx="10440">
                  <c:v>-6.6221000000000002E-2</c:v>
                </c:pt>
                <c:pt idx="10441">
                  <c:v>-6.6221000000000002E-2</c:v>
                </c:pt>
                <c:pt idx="10442">
                  <c:v>-6.6217499999999999E-2</c:v>
                </c:pt>
                <c:pt idx="10443">
                  <c:v>-6.6202000000000011E-2</c:v>
                </c:pt>
                <c:pt idx="10444">
                  <c:v>-6.6196000000000005E-2</c:v>
                </c:pt>
                <c:pt idx="10445">
                  <c:v>-6.6193499999999988E-2</c:v>
                </c:pt>
                <c:pt idx="10446">
                  <c:v>-6.6188999999999998E-2</c:v>
                </c:pt>
                <c:pt idx="10447">
                  <c:v>-6.61915E-2</c:v>
                </c:pt>
                <c:pt idx="10448">
                  <c:v>-6.6200499999999995E-2</c:v>
                </c:pt>
                <c:pt idx="10449">
                  <c:v>-6.6196000000000005E-2</c:v>
                </c:pt>
                <c:pt idx="10450">
                  <c:v>-6.6192500000000001E-2</c:v>
                </c:pt>
                <c:pt idx="10451">
                  <c:v>-6.6182999999999992E-2</c:v>
                </c:pt>
                <c:pt idx="10452">
                  <c:v>-6.6173499999999996E-2</c:v>
                </c:pt>
                <c:pt idx="10453">
                  <c:v>-6.6162499999999999E-2</c:v>
                </c:pt>
                <c:pt idx="10454">
                  <c:v>-6.6153500000000018E-2</c:v>
                </c:pt>
                <c:pt idx="10455">
                  <c:v>-6.6133000000000011E-2</c:v>
                </c:pt>
                <c:pt idx="10456">
                  <c:v>-6.611450000000002E-2</c:v>
                </c:pt>
                <c:pt idx="10457">
                  <c:v>-6.6097500000000003E-2</c:v>
                </c:pt>
                <c:pt idx="10458">
                  <c:v>-6.6082500000000002E-2</c:v>
                </c:pt>
                <c:pt idx="10459">
                  <c:v>-6.6056000000000004E-2</c:v>
                </c:pt>
                <c:pt idx="10460">
                  <c:v>-6.6043000000000004E-2</c:v>
                </c:pt>
                <c:pt idx="10461">
                  <c:v>-6.6029500000000005E-2</c:v>
                </c:pt>
                <c:pt idx="10462">
                  <c:v>-6.6015000000000004E-2</c:v>
                </c:pt>
                <c:pt idx="10463">
                  <c:v>-6.600099999999999E-2</c:v>
                </c:pt>
                <c:pt idx="10464">
                  <c:v>-6.598699999999999E-2</c:v>
                </c:pt>
                <c:pt idx="10465">
                  <c:v>-6.5970999999999988E-2</c:v>
                </c:pt>
                <c:pt idx="10466">
                  <c:v>-6.5970999999999988E-2</c:v>
                </c:pt>
                <c:pt idx="10467">
                  <c:v>-6.5935999999999995E-2</c:v>
                </c:pt>
                <c:pt idx="10468">
                  <c:v>-6.5917500000000004E-2</c:v>
                </c:pt>
                <c:pt idx="10469">
                  <c:v>-6.5904500000000005E-2</c:v>
                </c:pt>
                <c:pt idx="10470">
                  <c:v>-6.5888000000000002E-2</c:v>
                </c:pt>
                <c:pt idx="10471">
                  <c:v>-6.5888500000000003E-2</c:v>
                </c:pt>
                <c:pt idx="10472">
                  <c:v>-6.5884500000000012E-2</c:v>
                </c:pt>
                <c:pt idx="10473">
                  <c:v>-6.5881500000000009E-2</c:v>
                </c:pt>
                <c:pt idx="10474">
                  <c:v>-6.588200000000001E-2</c:v>
                </c:pt>
                <c:pt idx="10475">
                  <c:v>-6.5879500000000007E-2</c:v>
                </c:pt>
                <c:pt idx="10476">
                  <c:v>-6.5879000000000007E-2</c:v>
                </c:pt>
                <c:pt idx="10477">
                  <c:v>-6.5874000000000002E-2</c:v>
                </c:pt>
                <c:pt idx="10478">
                  <c:v>-6.587549999999999E-2</c:v>
                </c:pt>
                <c:pt idx="10479">
                  <c:v>-6.5883499999999984E-2</c:v>
                </c:pt>
                <c:pt idx="10480">
                  <c:v>-6.5883999999999984E-2</c:v>
                </c:pt>
                <c:pt idx="10481">
                  <c:v>-6.5883499999999984E-2</c:v>
                </c:pt>
                <c:pt idx="10482">
                  <c:v>-6.5886499999999973E-2</c:v>
                </c:pt>
                <c:pt idx="10483">
                  <c:v>-6.587999999999998E-2</c:v>
                </c:pt>
                <c:pt idx="10484">
                  <c:v>-6.5886999999999973E-2</c:v>
                </c:pt>
                <c:pt idx="10485">
                  <c:v>-6.5864499999999979E-2</c:v>
                </c:pt>
                <c:pt idx="10486">
                  <c:v>-6.5865999999999966E-2</c:v>
                </c:pt>
                <c:pt idx="10487">
                  <c:v>-6.5861999999999976E-2</c:v>
                </c:pt>
                <c:pt idx="10488">
                  <c:v>-6.5858999999999973E-2</c:v>
                </c:pt>
                <c:pt idx="10489">
                  <c:v>-6.5859499999999987E-2</c:v>
                </c:pt>
                <c:pt idx="10490">
                  <c:v>-6.5859999999999974E-2</c:v>
                </c:pt>
                <c:pt idx="10491">
                  <c:v>-6.5862999999999977E-2</c:v>
                </c:pt>
                <c:pt idx="10492">
                  <c:v>-6.5860499999999961E-2</c:v>
                </c:pt>
                <c:pt idx="10493">
                  <c:v>-6.5857999999999958E-2</c:v>
                </c:pt>
                <c:pt idx="10494">
                  <c:v>-6.5850499999999978E-2</c:v>
                </c:pt>
                <c:pt idx="10495">
                  <c:v>-6.5849499999999977E-2</c:v>
                </c:pt>
                <c:pt idx="10496">
                  <c:v>-6.5845499999999987E-2</c:v>
                </c:pt>
                <c:pt idx="10497">
                  <c:v>-6.5838999999999967E-2</c:v>
                </c:pt>
                <c:pt idx="10498">
                  <c:v>-6.577249999999997E-2</c:v>
                </c:pt>
                <c:pt idx="10499">
                  <c:v>-6.5772999999999984E-2</c:v>
                </c:pt>
                <c:pt idx="10500">
                  <c:v>-6.5771999999999983E-2</c:v>
                </c:pt>
                <c:pt idx="10501">
                  <c:v>-6.577249999999997E-2</c:v>
                </c:pt>
                <c:pt idx="10502">
                  <c:v>-6.577649999999996E-2</c:v>
                </c:pt>
                <c:pt idx="10503">
                  <c:v>-6.5784499999999968E-2</c:v>
                </c:pt>
                <c:pt idx="10504">
                  <c:v>-6.5779999999999964E-2</c:v>
                </c:pt>
                <c:pt idx="10505">
                  <c:v>-6.5772499999999956E-2</c:v>
                </c:pt>
                <c:pt idx="10506">
                  <c:v>-6.5745499999999957E-2</c:v>
                </c:pt>
                <c:pt idx="10507">
                  <c:v>-6.5738499999999964E-2</c:v>
                </c:pt>
                <c:pt idx="10508">
                  <c:v>-6.5733499999999973E-2</c:v>
                </c:pt>
                <c:pt idx="10509">
                  <c:v>-6.5725499999999965E-2</c:v>
                </c:pt>
                <c:pt idx="10510">
                  <c:v>-6.5726499999999966E-2</c:v>
                </c:pt>
                <c:pt idx="10511">
                  <c:v>-6.5721499999999974E-2</c:v>
                </c:pt>
                <c:pt idx="10512">
                  <c:v>-6.571699999999997E-2</c:v>
                </c:pt>
                <c:pt idx="10513">
                  <c:v>-6.5713499999999966E-2</c:v>
                </c:pt>
                <c:pt idx="10514">
                  <c:v>-6.5710999999999964E-2</c:v>
                </c:pt>
                <c:pt idx="10515">
                  <c:v>-6.5700499999999953E-2</c:v>
                </c:pt>
                <c:pt idx="10516">
                  <c:v>-6.5698999999999952E-2</c:v>
                </c:pt>
                <c:pt idx="10517">
                  <c:v>-6.5699499999999966E-2</c:v>
                </c:pt>
                <c:pt idx="10518">
                  <c:v>-6.5703999999999971E-2</c:v>
                </c:pt>
                <c:pt idx="10519">
                  <c:v>-6.5691999999999959E-2</c:v>
                </c:pt>
                <c:pt idx="10520">
                  <c:v>-6.5691999999999959E-2</c:v>
                </c:pt>
                <c:pt idx="10521">
                  <c:v>-6.5686499999999967E-2</c:v>
                </c:pt>
                <c:pt idx="10522">
                  <c:v>-6.5687499999999982E-2</c:v>
                </c:pt>
                <c:pt idx="10523">
                  <c:v>-6.5687499999999982E-2</c:v>
                </c:pt>
                <c:pt idx="10524">
                  <c:v>-6.568499999999998E-2</c:v>
                </c:pt>
                <c:pt idx="10525">
                  <c:v>-6.5683999999999992E-2</c:v>
                </c:pt>
                <c:pt idx="10526">
                  <c:v>-6.5686999999999982E-2</c:v>
                </c:pt>
                <c:pt idx="10527">
                  <c:v>-6.5685999999999994E-2</c:v>
                </c:pt>
                <c:pt idx="10528">
                  <c:v>-6.5692999999999988E-2</c:v>
                </c:pt>
                <c:pt idx="10529">
                  <c:v>-6.5699999999999981E-2</c:v>
                </c:pt>
                <c:pt idx="10530">
                  <c:v>-6.5711499999999978E-2</c:v>
                </c:pt>
                <c:pt idx="10531">
                  <c:v>-6.572749999999998E-2</c:v>
                </c:pt>
                <c:pt idx="10532">
                  <c:v>-6.5731999999999985E-2</c:v>
                </c:pt>
                <c:pt idx="10533">
                  <c:v>-6.574449999999997E-2</c:v>
                </c:pt>
                <c:pt idx="10534">
                  <c:v>-6.5750999999999976E-2</c:v>
                </c:pt>
                <c:pt idx="10535">
                  <c:v>-6.5762499999999974E-2</c:v>
                </c:pt>
                <c:pt idx="10536">
                  <c:v>-6.5771999999999983E-2</c:v>
                </c:pt>
                <c:pt idx="10537">
                  <c:v>-6.5789499999999973E-2</c:v>
                </c:pt>
                <c:pt idx="10538">
                  <c:v>-6.5799999999999984E-2</c:v>
                </c:pt>
                <c:pt idx="10539">
                  <c:v>-6.5822999999999979E-2</c:v>
                </c:pt>
                <c:pt idx="10540">
                  <c:v>-6.5831499999999973E-2</c:v>
                </c:pt>
                <c:pt idx="10541">
                  <c:v>-6.5847499999999975E-2</c:v>
                </c:pt>
                <c:pt idx="10542">
                  <c:v>-6.5857499999999958E-2</c:v>
                </c:pt>
                <c:pt idx="10543">
                  <c:v>-6.5871499999999972E-2</c:v>
                </c:pt>
                <c:pt idx="10544">
                  <c:v>-6.5883999999999984E-2</c:v>
                </c:pt>
                <c:pt idx="10545">
                  <c:v>-6.5897499999999984E-2</c:v>
                </c:pt>
                <c:pt idx="10546">
                  <c:v>-6.5909499999999982E-2</c:v>
                </c:pt>
                <c:pt idx="10547">
                  <c:v>-6.5917999999999977E-2</c:v>
                </c:pt>
                <c:pt idx="10548">
                  <c:v>-6.5929999999999961E-2</c:v>
                </c:pt>
                <c:pt idx="10549">
                  <c:v>-6.5936999999999968E-2</c:v>
                </c:pt>
                <c:pt idx="10550">
                  <c:v>-6.5936999999999968E-2</c:v>
                </c:pt>
                <c:pt idx="10551">
                  <c:v>-6.5939999999999957E-2</c:v>
                </c:pt>
                <c:pt idx="10552">
                  <c:v>-6.5939999999999971E-2</c:v>
                </c:pt>
                <c:pt idx="10553">
                  <c:v>-6.5943499999999974E-2</c:v>
                </c:pt>
                <c:pt idx="10554">
                  <c:v>-6.5937999999999969E-2</c:v>
                </c:pt>
                <c:pt idx="10555">
                  <c:v>-6.5932999999999964E-2</c:v>
                </c:pt>
                <c:pt idx="10556">
                  <c:v>-6.5932999999999964E-2</c:v>
                </c:pt>
                <c:pt idx="10557">
                  <c:v>-6.5933999999999993E-2</c:v>
                </c:pt>
                <c:pt idx="10558">
                  <c:v>-6.593549999999998E-2</c:v>
                </c:pt>
                <c:pt idx="10559">
                  <c:v>-6.5929499999999974E-2</c:v>
                </c:pt>
                <c:pt idx="10560">
                  <c:v>-6.5925499999999984E-2</c:v>
                </c:pt>
                <c:pt idx="10561">
                  <c:v>-6.5922999999999982E-2</c:v>
                </c:pt>
                <c:pt idx="10562">
                  <c:v>-6.5930499999999989E-2</c:v>
                </c:pt>
                <c:pt idx="10563">
                  <c:v>-6.5923999999999983E-2</c:v>
                </c:pt>
                <c:pt idx="10564">
                  <c:v>-6.5921999999999981E-2</c:v>
                </c:pt>
                <c:pt idx="10565">
                  <c:v>-6.5919499999999992E-2</c:v>
                </c:pt>
                <c:pt idx="10566">
                  <c:v>-6.5916499999999989E-2</c:v>
                </c:pt>
                <c:pt idx="10567">
                  <c:v>-6.5926499999999971E-2</c:v>
                </c:pt>
                <c:pt idx="10568">
                  <c:v>-6.5931999999999977E-2</c:v>
                </c:pt>
                <c:pt idx="10569">
                  <c:v>-6.5936999999999982E-2</c:v>
                </c:pt>
                <c:pt idx="10570">
                  <c:v>-6.5941999999999973E-2</c:v>
                </c:pt>
                <c:pt idx="10571">
                  <c:v>-6.5945999999999977E-2</c:v>
                </c:pt>
                <c:pt idx="10572">
                  <c:v>-6.5945999999999977E-2</c:v>
                </c:pt>
                <c:pt idx="10573">
                  <c:v>-6.5951999999999969E-2</c:v>
                </c:pt>
                <c:pt idx="10574">
                  <c:v>-6.5951999999999969E-2</c:v>
                </c:pt>
                <c:pt idx="10575">
                  <c:v>-6.5952499999999969E-2</c:v>
                </c:pt>
                <c:pt idx="10576">
                  <c:v>-6.5954999999999972E-2</c:v>
                </c:pt>
                <c:pt idx="10577">
                  <c:v>-6.5954499999999971E-2</c:v>
                </c:pt>
                <c:pt idx="10578">
                  <c:v>-6.5947999999999979E-2</c:v>
                </c:pt>
                <c:pt idx="10579">
                  <c:v>-6.5951499999999996E-2</c:v>
                </c:pt>
                <c:pt idx="10580">
                  <c:v>-6.5949999999999995E-2</c:v>
                </c:pt>
                <c:pt idx="10581">
                  <c:v>-6.5950999999999982E-2</c:v>
                </c:pt>
                <c:pt idx="10582">
                  <c:v>-6.5952999999999998E-2</c:v>
                </c:pt>
                <c:pt idx="10583">
                  <c:v>-6.5953999999999985E-2</c:v>
                </c:pt>
                <c:pt idx="10584">
                  <c:v>-6.5997499999999987E-2</c:v>
                </c:pt>
                <c:pt idx="10585">
                  <c:v>-6.5992499999999982E-2</c:v>
                </c:pt>
                <c:pt idx="10586">
                  <c:v>-6.5987499999999991E-2</c:v>
                </c:pt>
                <c:pt idx="10587">
                  <c:v>-6.5971499999999988E-2</c:v>
                </c:pt>
                <c:pt idx="10588">
                  <c:v>-6.5964999999999996E-2</c:v>
                </c:pt>
                <c:pt idx="10589">
                  <c:v>-6.5956499999999987E-2</c:v>
                </c:pt>
                <c:pt idx="10590">
                  <c:v>-6.5949999999999995E-2</c:v>
                </c:pt>
                <c:pt idx="10591">
                  <c:v>-6.5944499999999989E-2</c:v>
                </c:pt>
                <c:pt idx="10592">
                  <c:v>-6.5939499999999984E-2</c:v>
                </c:pt>
                <c:pt idx="10593">
                  <c:v>-6.5933999999999993E-2</c:v>
                </c:pt>
                <c:pt idx="10594">
                  <c:v>-6.5927999999999987E-2</c:v>
                </c:pt>
                <c:pt idx="10595">
                  <c:v>-6.5921999999999981E-2</c:v>
                </c:pt>
                <c:pt idx="10596">
                  <c:v>-6.5913499999999972E-2</c:v>
                </c:pt>
                <c:pt idx="10597">
                  <c:v>-6.5918499999999977E-2</c:v>
                </c:pt>
                <c:pt idx="10598">
                  <c:v>-6.591149999999997E-2</c:v>
                </c:pt>
                <c:pt idx="10599">
                  <c:v>-6.5909499999999982E-2</c:v>
                </c:pt>
                <c:pt idx="10600">
                  <c:v>-6.5909499999999968E-2</c:v>
                </c:pt>
                <c:pt idx="10601">
                  <c:v>-6.5900499999999973E-2</c:v>
                </c:pt>
                <c:pt idx="10602">
                  <c:v>-6.5891999999999978E-2</c:v>
                </c:pt>
                <c:pt idx="10603">
                  <c:v>-6.5861499999999976E-2</c:v>
                </c:pt>
                <c:pt idx="10604">
                  <c:v>-6.5857999999999986E-2</c:v>
                </c:pt>
                <c:pt idx="10605">
                  <c:v>-6.5848999999999977E-2</c:v>
                </c:pt>
                <c:pt idx="10606">
                  <c:v>-6.5844499999999972E-2</c:v>
                </c:pt>
                <c:pt idx="10607">
                  <c:v>-6.5841499999999969E-2</c:v>
                </c:pt>
                <c:pt idx="10608">
                  <c:v>-6.5838499999999966E-2</c:v>
                </c:pt>
                <c:pt idx="10609">
                  <c:v>-6.5838999999999967E-2</c:v>
                </c:pt>
                <c:pt idx="10610">
                  <c:v>-6.5841499999999969E-2</c:v>
                </c:pt>
                <c:pt idx="10611">
                  <c:v>-6.5845499999999987E-2</c:v>
                </c:pt>
                <c:pt idx="10612">
                  <c:v>-6.5839499999999981E-2</c:v>
                </c:pt>
                <c:pt idx="10613">
                  <c:v>-6.5841499999999956E-2</c:v>
                </c:pt>
                <c:pt idx="10614">
                  <c:v>-6.5840999999999969E-2</c:v>
                </c:pt>
                <c:pt idx="10615">
                  <c:v>-6.5847499999999975E-2</c:v>
                </c:pt>
                <c:pt idx="10616">
                  <c:v>-6.5847999999999962E-2</c:v>
                </c:pt>
                <c:pt idx="10617">
                  <c:v>-6.5850499999999965E-2</c:v>
                </c:pt>
                <c:pt idx="10618">
                  <c:v>-6.5848499999999963E-2</c:v>
                </c:pt>
                <c:pt idx="10619">
                  <c:v>-6.5844999999999959E-2</c:v>
                </c:pt>
                <c:pt idx="10620">
                  <c:v>-6.5846999999999961E-2</c:v>
                </c:pt>
                <c:pt idx="10621">
                  <c:v>-6.5846499999999961E-2</c:v>
                </c:pt>
                <c:pt idx="10622">
                  <c:v>-6.5847999999999962E-2</c:v>
                </c:pt>
                <c:pt idx="10623">
                  <c:v>-6.5853499999999968E-2</c:v>
                </c:pt>
                <c:pt idx="10624">
                  <c:v>-6.5853999999999968E-2</c:v>
                </c:pt>
                <c:pt idx="10625">
                  <c:v>-6.5854499999999969E-2</c:v>
                </c:pt>
                <c:pt idx="10626">
                  <c:v>-6.5850999999999965E-2</c:v>
                </c:pt>
                <c:pt idx="10627">
                  <c:v>-6.5854499999999969E-2</c:v>
                </c:pt>
                <c:pt idx="10628">
                  <c:v>-6.5854999999999983E-2</c:v>
                </c:pt>
                <c:pt idx="10629">
                  <c:v>-6.5857999999999986E-2</c:v>
                </c:pt>
                <c:pt idx="10630">
                  <c:v>-6.5860499999999988E-2</c:v>
                </c:pt>
                <c:pt idx="10631">
                  <c:v>-6.5870999999999985E-2</c:v>
                </c:pt>
                <c:pt idx="10632">
                  <c:v>-6.5868999999999997E-2</c:v>
                </c:pt>
                <c:pt idx="10633">
                  <c:v>-6.5868499999999996E-2</c:v>
                </c:pt>
                <c:pt idx="10634">
                  <c:v>-6.5866499999999994E-2</c:v>
                </c:pt>
                <c:pt idx="10635">
                  <c:v>-6.5859499999999974E-2</c:v>
                </c:pt>
                <c:pt idx="10636">
                  <c:v>-6.5855499999999983E-2</c:v>
                </c:pt>
                <c:pt idx="10637">
                  <c:v>-6.5853499999999968E-2</c:v>
                </c:pt>
                <c:pt idx="10638">
                  <c:v>-6.5848499999999976E-2</c:v>
                </c:pt>
                <c:pt idx="10639">
                  <c:v>-6.5831499999999987E-2</c:v>
                </c:pt>
                <c:pt idx="10640">
                  <c:v>-6.5833499999999975E-2</c:v>
                </c:pt>
                <c:pt idx="10641">
                  <c:v>-6.5836499999999992E-2</c:v>
                </c:pt>
                <c:pt idx="10642">
                  <c:v>-6.5847500000000003E-2</c:v>
                </c:pt>
                <c:pt idx="10643">
                  <c:v>-6.5855999999999984E-2</c:v>
                </c:pt>
                <c:pt idx="10644">
                  <c:v>-6.5857499999999985E-2</c:v>
                </c:pt>
                <c:pt idx="10645">
                  <c:v>-6.5860999999999989E-2</c:v>
                </c:pt>
                <c:pt idx="10646">
                  <c:v>-6.5868499999999996E-2</c:v>
                </c:pt>
                <c:pt idx="10647">
                  <c:v>-6.5869500000000011E-2</c:v>
                </c:pt>
                <c:pt idx="10648">
                  <c:v>-6.5864500000000006E-2</c:v>
                </c:pt>
                <c:pt idx="10649">
                  <c:v>-6.5872000000000014E-2</c:v>
                </c:pt>
                <c:pt idx="10650">
                  <c:v>-6.5880500000000022E-2</c:v>
                </c:pt>
                <c:pt idx="10651">
                  <c:v>-6.5891000000000005E-2</c:v>
                </c:pt>
                <c:pt idx="10652">
                  <c:v>-6.5899500000000014E-2</c:v>
                </c:pt>
                <c:pt idx="10653">
                  <c:v>-6.5912500000000027E-2</c:v>
                </c:pt>
                <c:pt idx="10654">
                  <c:v>-6.5930000000000016E-2</c:v>
                </c:pt>
                <c:pt idx="10655">
                  <c:v>-6.5952000000000024E-2</c:v>
                </c:pt>
                <c:pt idx="10656">
                  <c:v>-6.5968500000000013E-2</c:v>
                </c:pt>
                <c:pt idx="10657">
                  <c:v>-6.5989500000000006E-2</c:v>
                </c:pt>
                <c:pt idx="10658">
                  <c:v>-6.600700000000001E-2</c:v>
                </c:pt>
                <c:pt idx="10659">
                  <c:v>-6.6035500000000011E-2</c:v>
                </c:pt>
                <c:pt idx="10660">
                  <c:v>-6.6055000000000016E-2</c:v>
                </c:pt>
                <c:pt idx="10661">
                  <c:v>-6.6071500000000019E-2</c:v>
                </c:pt>
                <c:pt idx="10662">
                  <c:v>-6.6086000000000006E-2</c:v>
                </c:pt>
                <c:pt idx="10663">
                  <c:v>-6.6099000000000005E-2</c:v>
                </c:pt>
                <c:pt idx="10664">
                  <c:v>-6.6115500000000008E-2</c:v>
                </c:pt>
                <c:pt idx="10665">
                  <c:v>-6.6135500000000014E-2</c:v>
                </c:pt>
                <c:pt idx="10666">
                  <c:v>-6.6143000000000007E-2</c:v>
                </c:pt>
                <c:pt idx="10667">
                  <c:v>-6.6159000000000009E-2</c:v>
                </c:pt>
                <c:pt idx="10668">
                  <c:v>-6.6177500000000014E-2</c:v>
                </c:pt>
                <c:pt idx="10669">
                  <c:v>-6.6195500000000018E-2</c:v>
                </c:pt>
                <c:pt idx="10670">
                  <c:v>-6.6209500000000004E-2</c:v>
                </c:pt>
                <c:pt idx="10671">
                  <c:v>-6.6213500000000022E-2</c:v>
                </c:pt>
                <c:pt idx="10672">
                  <c:v>-6.6216500000000025E-2</c:v>
                </c:pt>
                <c:pt idx="10673">
                  <c:v>-6.6227500000000022E-2</c:v>
                </c:pt>
                <c:pt idx="10674">
                  <c:v>-6.6239500000000021E-2</c:v>
                </c:pt>
                <c:pt idx="10675">
                  <c:v>-6.6284000000000023E-2</c:v>
                </c:pt>
                <c:pt idx="10676">
                  <c:v>-6.6291000000000017E-2</c:v>
                </c:pt>
                <c:pt idx="10677">
                  <c:v>-6.6294000000000033E-2</c:v>
                </c:pt>
                <c:pt idx="10678">
                  <c:v>-6.6298000000000037E-2</c:v>
                </c:pt>
                <c:pt idx="10679">
                  <c:v>-6.6297000000000036E-2</c:v>
                </c:pt>
                <c:pt idx="10680">
                  <c:v>-6.6295500000000035E-2</c:v>
                </c:pt>
                <c:pt idx="10681">
                  <c:v>-6.6291500000000045E-2</c:v>
                </c:pt>
                <c:pt idx="10682">
                  <c:v>-6.6288500000000042E-2</c:v>
                </c:pt>
                <c:pt idx="10683">
                  <c:v>-6.6284000000000051E-2</c:v>
                </c:pt>
                <c:pt idx="10684">
                  <c:v>-6.627700000000003E-2</c:v>
                </c:pt>
                <c:pt idx="10685">
                  <c:v>-6.630050000000004E-2</c:v>
                </c:pt>
                <c:pt idx="10686">
                  <c:v>-6.6294500000000048E-2</c:v>
                </c:pt>
                <c:pt idx="10687">
                  <c:v>-6.6283500000000051E-2</c:v>
                </c:pt>
                <c:pt idx="10688">
                  <c:v>-6.6286500000000054E-2</c:v>
                </c:pt>
                <c:pt idx="10689">
                  <c:v>-6.6288000000000041E-2</c:v>
                </c:pt>
                <c:pt idx="10690">
                  <c:v>-6.628700000000004E-2</c:v>
                </c:pt>
                <c:pt idx="10691">
                  <c:v>-6.6287500000000041E-2</c:v>
                </c:pt>
                <c:pt idx="10692">
                  <c:v>-6.6291000000000044E-2</c:v>
                </c:pt>
                <c:pt idx="10693">
                  <c:v>-6.6287500000000055E-2</c:v>
                </c:pt>
                <c:pt idx="10694">
                  <c:v>-6.6286000000000053E-2</c:v>
                </c:pt>
                <c:pt idx="10695">
                  <c:v>-6.6285500000000053E-2</c:v>
                </c:pt>
                <c:pt idx="10696">
                  <c:v>-6.628300000000005E-2</c:v>
                </c:pt>
                <c:pt idx="10697">
                  <c:v>-6.6286500000000054E-2</c:v>
                </c:pt>
                <c:pt idx="10698">
                  <c:v>-6.6354000000000066E-2</c:v>
                </c:pt>
                <c:pt idx="10699">
                  <c:v>-6.6365500000000049E-2</c:v>
                </c:pt>
                <c:pt idx="10700">
                  <c:v>-6.5914500000000043E-2</c:v>
                </c:pt>
                <c:pt idx="10701">
                  <c:v>-6.3466500000000051E-2</c:v>
                </c:pt>
                <c:pt idx="10702">
                  <c:v>-6.4366500000000049E-2</c:v>
                </c:pt>
                <c:pt idx="10703">
                  <c:v>-6.554750000000005E-2</c:v>
                </c:pt>
                <c:pt idx="10704">
                  <c:v>-6.5843000000000054E-2</c:v>
                </c:pt>
                <c:pt idx="10705">
                  <c:v>-6.5580000000000055E-2</c:v>
                </c:pt>
                <c:pt idx="10706">
                  <c:v>-6.5585000000000046E-2</c:v>
                </c:pt>
                <c:pt idx="10707">
                  <c:v>-6.5647000000000053E-2</c:v>
                </c:pt>
                <c:pt idx="10708">
                  <c:v>-6.6005000000000036E-2</c:v>
                </c:pt>
                <c:pt idx="10709">
                  <c:v>-6.6250000000000031E-2</c:v>
                </c:pt>
                <c:pt idx="10710">
                  <c:v>-6.6948500000000036E-2</c:v>
                </c:pt>
                <c:pt idx="10711">
                  <c:v>-6.7396000000000025E-2</c:v>
                </c:pt>
                <c:pt idx="10712">
                  <c:v>-6.7394000000000023E-2</c:v>
                </c:pt>
                <c:pt idx="10713">
                  <c:v>-6.8074500000000024E-2</c:v>
                </c:pt>
                <c:pt idx="10714">
                  <c:v>-6.8466000000000027E-2</c:v>
                </c:pt>
                <c:pt idx="10715">
                  <c:v>-6.8399500000000016E-2</c:v>
                </c:pt>
                <c:pt idx="10716">
                  <c:v>-6.8728000000000011E-2</c:v>
                </c:pt>
                <c:pt idx="10717">
                  <c:v>-6.916250000000003E-2</c:v>
                </c:pt>
                <c:pt idx="10718">
                  <c:v>-6.9600500000000023E-2</c:v>
                </c:pt>
                <c:pt idx="10719">
                  <c:v>-7.1979000000000029E-2</c:v>
                </c:pt>
                <c:pt idx="10720">
                  <c:v>-7.2373000000000021E-2</c:v>
                </c:pt>
                <c:pt idx="10721">
                  <c:v>-7.2822500000000026E-2</c:v>
                </c:pt>
                <c:pt idx="10722">
                  <c:v>-7.3232000000000019E-2</c:v>
                </c:pt>
                <c:pt idx="10723">
                  <c:v>-7.1709500000000009E-2</c:v>
                </c:pt>
                <c:pt idx="10724">
                  <c:v>-7.033650000000001E-2</c:v>
                </c:pt>
                <c:pt idx="10725">
                  <c:v>-7.1605500000000002E-2</c:v>
                </c:pt>
                <c:pt idx="10726">
                  <c:v>-7.15615E-2</c:v>
                </c:pt>
                <c:pt idx="10727">
                  <c:v>-7.2040000000000007E-2</c:v>
                </c:pt>
                <c:pt idx="10728">
                  <c:v>-7.2381000000000001E-2</c:v>
                </c:pt>
                <c:pt idx="10729">
                  <c:v>-7.7135000000000009E-2</c:v>
                </c:pt>
                <c:pt idx="10730">
                  <c:v>-7.7158499999999991E-2</c:v>
                </c:pt>
                <c:pt idx="10731">
                  <c:v>-7.3123999999999995E-2</c:v>
                </c:pt>
                <c:pt idx="10732">
                  <c:v>-7.3286999999999991E-2</c:v>
                </c:pt>
                <c:pt idx="10733">
                  <c:v>-7.5139499999999984E-2</c:v>
                </c:pt>
                <c:pt idx="10734">
                  <c:v>-7.3785000000000003E-2</c:v>
                </c:pt>
                <c:pt idx="10735">
                  <c:v>-7.5981500000000007E-2</c:v>
                </c:pt>
                <c:pt idx="10736">
                  <c:v>-7.6651500000000011E-2</c:v>
                </c:pt>
                <c:pt idx="10737">
                  <c:v>-7.7093500000000009E-2</c:v>
                </c:pt>
                <c:pt idx="10738">
                  <c:v>-8.2517500000000008E-2</c:v>
                </c:pt>
                <c:pt idx="10739">
                  <c:v>-8.3627000000000007E-2</c:v>
                </c:pt>
                <c:pt idx="10740">
                  <c:v>-8.8179499999999994E-2</c:v>
                </c:pt>
                <c:pt idx="10741">
                  <c:v>-9.0856500000000007E-2</c:v>
                </c:pt>
                <c:pt idx="10742">
                  <c:v>-9.5575000000000021E-2</c:v>
                </c:pt>
                <c:pt idx="10743">
                  <c:v>-9.7776499999999988E-2</c:v>
                </c:pt>
                <c:pt idx="10744">
                  <c:v>-9.5620999999999998E-2</c:v>
                </c:pt>
                <c:pt idx="10745">
                  <c:v>-9.6513499999999988E-2</c:v>
                </c:pt>
                <c:pt idx="10746">
                  <c:v>-9.6945999999999991E-2</c:v>
                </c:pt>
                <c:pt idx="10747">
                  <c:v>-9.6602999999999994E-2</c:v>
                </c:pt>
                <c:pt idx="10748">
                  <c:v>-9.7574000000000022E-2</c:v>
                </c:pt>
                <c:pt idx="10749">
                  <c:v>-9.7594500000000015E-2</c:v>
                </c:pt>
                <c:pt idx="10750">
                  <c:v>-9.754949999999997E-2</c:v>
                </c:pt>
                <c:pt idx="10751">
                  <c:v>-9.8245999999999972E-2</c:v>
                </c:pt>
                <c:pt idx="10752">
                  <c:v>-9.8797999999999983E-2</c:v>
                </c:pt>
                <c:pt idx="10753">
                  <c:v>-9.9254499999999982E-2</c:v>
                </c:pt>
                <c:pt idx="10754">
                  <c:v>-9.9853499999999984E-2</c:v>
                </c:pt>
                <c:pt idx="10755">
                  <c:v>-0.10045749999999998</c:v>
                </c:pt>
                <c:pt idx="10756">
                  <c:v>-0.10095900000000001</c:v>
                </c:pt>
                <c:pt idx="10757">
                  <c:v>-0.10147399999999999</c:v>
                </c:pt>
                <c:pt idx="10758">
                  <c:v>-0.10209399999999996</c:v>
                </c:pt>
                <c:pt idx="10759">
                  <c:v>-0.10261449999999997</c:v>
                </c:pt>
                <c:pt idx="10760">
                  <c:v>-0.10324399999999997</c:v>
                </c:pt>
                <c:pt idx="10761">
                  <c:v>-0.10373449999999997</c:v>
                </c:pt>
                <c:pt idx="10762">
                  <c:v>-0.10436899999999996</c:v>
                </c:pt>
                <c:pt idx="10763">
                  <c:v>-0.10489449999999996</c:v>
                </c:pt>
                <c:pt idx="10764">
                  <c:v>-0.10545249999999996</c:v>
                </c:pt>
                <c:pt idx="10765">
                  <c:v>-0.10592599999999995</c:v>
                </c:pt>
                <c:pt idx="10766">
                  <c:v>-0.10576199999999997</c:v>
                </c:pt>
                <c:pt idx="10767">
                  <c:v>-0.10644399999999996</c:v>
                </c:pt>
                <c:pt idx="10768">
                  <c:v>-0.10688899999999997</c:v>
                </c:pt>
                <c:pt idx="10769">
                  <c:v>-0.10731299999999998</c:v>
                </c:pt>
                <c:pt idx="10770">
                  <c:v>-0.10778549999999998</c:v>
                </c:pt>
                <c:pt idx="10771">
                  <c:v>-0.10843099999999999</c:v>
                </c:pt>
                <c:pt idx="10772">
                  <c:v>-0.10910449999999998</c:v>
                </c:pt>
                <c:pt idx="10773">
                  <c:v>-0.10965999999999998</c:v>
                </c:pt>
                <c:pt idx="10774">
                  <c:v>-0.11028749999999993</c:v>
                </c:pt>
                <c:pt idx="10775">
                  <c:v>-0.11092699999999994</c:v>
                </c:pt>
                <c:pt idx="10776">
                  <c:v>-0.11147349999999992</c:v>
                </c:pt>
                <c:pt idx="10777">
                  <c:v>-0.11198549999999992</c:v>
                </c:pt>
                <c:pt idx="10778">
                  <c:v>-0.11196449999999994</c:v>
                </c:pt>
                <c:pt idx="10779">
                  <c:v>-0.11240249999999992</c:v>
                </c:pt>
                <c:pt idx="10780">
                  <c:v>-0.11288749999999993</c:v>
                </c:pt>
                <c:pt idx="10781">
                  <c:v>-0.11331149999999993</c:v>
                </c:pt>
                <c:pt idx="10782">
                  <c:v>-0.11378449999999994</c:v>
                </c:pt>
                <c:pt idx="10783">
                  <c:v>-0.11425099999999994</c:v>
                </c:pt>
                <c:pt idx="10784">
                  <c:v>-0.11451999999999994</c:v>
                </c:pt>
                <c:pt idx="10785">
                  <c:v>-0.11487849999999994</c:v>
                </c:pt>
                <c:pt idx="10786">
                  <c:v>-0.11571799999999996</c:v>
                </c:pt>
                <c:pt idx="10787">
                  <c:v>-0.11611949999999994</c:v>
                </c:pt>
                <c:pt idx="10788">
                  <c:v>-0.11669999999999994</c:v>
                </c:pt>
                <c:pt idx="10789">
                  <c:v>-0.1172565</c:v>
                </c:pt>
                <c:pt idx="10790">
                  <c:v>-0.11792299999999999</c:v>
                </c:pt>
                <c:pt idx="10791">
                  <c:v>-0.11855299999999998</c:v>
                </c:pt>
                <c:pt idx="10792">
                  <c:v>-0.11915949999999999</c:v>
                </c:pt>
                <c:pt idx="10793">
                  <c:v>-0.11967349999999997</c:v>
                </c:pt>
                <c:pt idx="10794">
                  <c:v>-0.12028899999999997</c:v>
                </c:pt>
                <c:pt idx="10795">
                  <c:v>-0.12093949999999994</c:v>
                </c:pt>
                <c:pt idx="10796">
                  <c:v>-0.12149149999999995</c:v>
                </c:pt>
                <c:pt idx="10797">
                  <c:v>-0.12201049999999995</c:v>
                </c:pt>
                <c:pt idx="10798">
                  <c:v>-0.12262099999999992</c:v>
                </c:pt>
                <c:pt idx="10799">
                  <c:v>-0.12321299999999993</c:v>
                </c:pt>
                <c:pt idx="10800">
                  <c:v>-0.12367649999999994</c:v>
                </c:pt>
                <c:pt idx="10801">
                  <c:v>-0.12424299999999994</c:v>
                </c:pt>
                <c:pt idx="10802">
                  <c:v>-0.12483499999999996</c:v>
                </c:pt>
                <c:pt idx="10803">
                  <c:v>-0.12548349999999997</c:v>
                </c:pt>
                <c:pt idx="10804">
                  <c:v>-0.12608299999999997</c:v>
                </c:pt>
                <c:pt idx="10805">
                  <c:v>-0.12668349999999998</c:v>
                </c:pt>
                <c:pt idx="10806">
                  <c:v>-0.12724399999999997</c:v>
                </c:pt>
                <c:pt idx="10807">
                  <c:v>-0.12782199999999999</c:v>
                </c:pt>
                <c:pt idx="10808">
                  <c:v>-0.12837649999999998</c:v>
                </c:pt>
                <c:pt idx="10809">
                  <c:v>-0.12890749999999998</c:v>
                </c:pt>
                <c:pt idx="10810">
                  <c:v>-0.12948149999999994</c:v>
                </c:pt>
                <c:pt idx="10811">
                  <c:v>-0.13010999999999995</c:v>
                </c:pt>
                <c:pt idx="10812">
                  <c:v>-0.13071899999999995</c:v>
                </c:pt>
                <c:pt idx="10813">
                  <c:v>-0.13137249999999998</c:v>
                </c:pt>
                <c:pt idx="10814">
                  <c:v>-0.13200199999999998</c:v>
                </c:pt>
                <c:pt idx="10815">
                  <c:v>-0.13253399999999999</c:v>
                </c:pt>
                <c:pt idx="10816">
                  <c:v>-0.13314999999999996</c:v>
                </c:pt>
                <c:pt idx="10817">
                  <c:v>-0.13373699999999997</c:v>
                </c:pt>
                <c:pt idx="10818">
                  <c:v>-0.13436799999999993</c:v>
                </c:pt>
                <c:pt idx="10819">
                  <c:v>-0.13494099999999995</c:v>
                </c:pt>
                <c:pt idx="10820">
                  <c:v>-0.13551799999999997</c:v>
                </c:pt>
                <c:pt idx="10821">
                  <c:v>-0.13606749999999998</c:v>
                </c:pt>
                <c:pt idx="10822">
                  <c:v>-0.13665199999999997</c:v>
                </c:pt>
                <c:pt idx="10823">
                  <c:v>-0.13717399999999999</c:v>
                </c:pt>
                <c:pt idx="10824">
                  <c:v>-0.13777999999999999</c:v>
                </c:pt>
                <c:pt idx="10825">
                  <c:v>-0.13828599999999999</c:v>
                </c:pt>
                <c:pt idx="10826">
                  <c:v>-0.13887250000000001</c:v>
                </c:pt>
                <c:pt idx="10827">
                  <c:v>-0.13941599999999998</c:v>
                </c:pt>
                <c:pt idx="10828">
                  <c:v>-0.13995699999999997</c:v>
                </c:pt>
                <c:pt idx="10829">
                  <c:v>-0.140429</c:v>
                </c:pt>
                <c:pt idx="10830">
                  <c:v>-0.14091949999999998</c:v>
                </c:pt>
                <c:pt idx="10831">
                  <c:v>-0.14152199999999998</c:v>
                </c:pt>
                <c:pt idx="10832">
                  <c:v>-0.14197999999999997</c:v>
                </c:pt>
                <c:pt idx="10833">
                  <c:v>-0.1425005</c:v>
                </c:pt>
                <c:pt idx="10834">
                  <c:v>-0.1429655</c:v>
                </c:pt>
                <c:pt idx="10835">
                  <c:v>-0.14348749999999996</c:v>
                </c:pt>
                <c:pt idx="10836">
                  <c:v>-0.14392299999999997</c:v>
                </c:pt>
                <c:pt idx="10837">
                  <c:v>-0.14435999999999999</c:v>
                </c:pt>
                <c:pt idx="10838">
                  <c:v>-0.14482899999999999</c:v>
                </c:pt>
                <c:pt idx="10839">
                  <c:v>-0.14535099999999998</c:v>
                </c:pt>
                <c:pt idx="10840">
                  <c:v>-0.14579099999999998</c:v>
                </c:pt>
                <c:pt idx="10841">
                  <c:v>-0.14623900000000001</c:v>
                </c:pt>
                <c:pt idx="10842">
                  <c:v>-0.1466925</c:v>
                </c:pt>
                <c:pt idx="10843">
                  <c:v>-0.14712149999999999</c:v>
                </c:pt>
                <c:pt idx="10844">
                  <c:v>-0.14758500000000002</c:v>
                </c:pt>
                <c:pt idx="10845">
                  <c:v>-0.148033</c:v>
                </c:pt>
                <c:pt idx="10846">
                  <c:v>-0.14843299999999998</c:v>
                </c:pt>
                <c:pt idx="10847">
                  <c:v>-0.14886049999999998</c:v>
                </c:pt>
                <c:pt idx="10848">
                  <c:v>-0.14929500000000001</c:v>
                </c:pt>
                <c:pt idx="10849">
                  <c:v>-0.14970449999999999</c:v>
                </c:pt>
                <c:pt idx="10850">
                  <c:v>-0.1500715</c:v>
                </c:pt>
                <c:pt idx="10851">
                  <c:v>-0.15048450000000002</c:v>
                </c:pt>
                <c:pt idx="10852">
                  <c:v>-0.15092150000000001</c:v>
                </c:pt>
                <c:pt idx="10853">
                  <c:v>-0.15127699999999999</c:v>
                </c:pt>
                <c:pt idx="10854">
                  <c:v>-0.15169450000000001</c:v>
                </c:pt>
                <c:pt idx="10855">
                  <c:v>-0.15205449999999998</c:v>
                </c:pt>
                <c:pt idx="10856">
                  <c:v>-0.15246299999999999</c:v>
                </c:pt>
                <c:pt idx="10857">
                  <c:v>-0.1528455</c:v>
                </c:pt>
                <c:pt idx="10858">
                  <c:v>-0.15324249999999998</c:v>
                </c:pt>
                <c:pt idx="10859">
                  <c:v>-0.15361499999999997</c:v>
                </c:pt>
                <c:pt idx="10860">
                  <c:v>-0.15398249999999999</c:v>
                </c:pt>
                <c:pt idx="10861">
                  <c:v>-0.15435500000000002</c:v>
                </c:pt>
                <c:pt idx="10862">
                  <c:v>-0.15471950000000001</c:v>
                </c:pt>
                <c:pt idx="10863">
                  <c:v>-0.15509999999999999</c:v>
                </c:pt>
                <c:pt idx="10864">
                  <c:v>-0.15545100000000001</c:v>
                </c:pt>
                <c:pt idx="10865">
                  <c:v>-0.155775</c:v>
                </c:pt>
                <c:pt idx="10866">
                  <c:v>-0.15610700000000002</c:v>
                </c:pt>
                <c:pt idx="10867">
                  <c:v>-0.15644900000000003</c:v>
                </c:pt>
                <c:pt idx="10868">
                  <c:v>-0.15677600000000003</c:v>
                </c:pt>
                <c:pt idx="10869">
                  <c:v>-0.15710250000000006</c:v>
                </c:pt>
                <c:pt idx="10870">
                  <c:v>-0.15739850000000002</c:v>
                </c:pt>
                <c:pt idx="10871">
                  <c:v>-0.15772200000000003</c:v>
                </c:pt>
                <c:pt idx="10872">
                  <c:v>-0.15803450000000002</c:v>
                </c:pt>
                <c:pt idx="10873">
                  <c:v>-0.15830450000000001</c:v>
                </c:pt>
                <c:pt idx="10874">
                  <c:v>-0.15859000000000004</c:v>
                </c:pt>
                <c:pt idx="10875">
                  <c:v>-0.15884150000000005</c:v>
                </c:pt>
                <c:pt idx="10876">
                  <c:v>-0.15911750000000008</c:v>
                </c:pt>
                <c:pt idx="10877">
                  <c:v>-0.15939950000000006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F6A-410B-8E98-069278FFE6E4}"/>
            </c:ext>
          </c:extLst>
        </c:ser>
        <c:ser>
          <c:idx val="8"/>
          <c:order val="8"/>
          <c:tx>
            <c:strRef>
              <c:f>Simulated!$V$2</c:f>
              <c:strCache>
                <c:ptCount val="1"/>
                <c:pt idx="0">
                  <c:v>D1 Out</c:v>
                </c:pt>
              </c:strCache>
            </c:strRef>
          </c:tx>
          <c:spPr>
            <a:ln w="19050" cap="rnd">
              <a:solidFill>
                <a:schemeClr val="accent5">
                  <a:lumMod val="75000"/>
                </a:schemeClr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Simulated!$V$5:$V$185</c:f>
              <c:numCache>
                <c:formatCode>General</c:formatCode>
                <c:ptCount val="181"/>
                <c:pt idx="0">
                  <c:v>0</c:v>
                </c:pt>
                <c:pt idx="1">
                  <c:v>-7.3374628598715796E-8</c:v>
                </c:pt>
                <c:pt idx="2">
                  <c:v>-8.0030793100233089E-8</c:v>
                </c:pt>
                <c:pt idx="3">
                  <c:v>-1.4537993029903329E-7</c:v>
                </c:pt>
                <c:pt idx="4">
                  <c:v>-4.5911292539946302E-7</c:v>
                </c:pt>
                <c:pt idx="5">
                  <c:v>-1.4613550925017538E-6</c:v>
                </c:pt>
                <c:pt idx="6">
                  <c:v>-3.9735661095004204E-6</c:v>
                </c:pt>
                <c:pt idx="7">
                  <c:v>-9.3211663165018721E-6</c:v>
                </c:pt>
                <c:pt idx="8">
                  <c:v>-1.9424023267600177E-5</c:v>
                </c:pt>
                <c:pt idx="9">
                  <c:v>-3.6732740027401595E-5</c:v>
                </c:pt>
                <c:pt idx="10">
                  <c:v>-6.4495119844701354E-5</c:v>
                </c:pt>
                <c:pt idx="11">
                  <c:v>-1.0631283740010142E-4</c:v>
                </c:pt>
                <c:pt idx="12">
                  <c:v>-1.6690860347170003E-4</c:v>
                </c:pt>
                <c:pt idx="13">
                  <c:v>-2.4977560622030034E-4</c:v>
                </c:pt>
                <c:pt idx="14">
                  <c:v>-3.5832115302670067E-4</c:v>
                </c:pt>
                <c:pt idx="15">
                  <c:v>-4.9711082809040033E-4</c:v>
                </c:pt>
                <c:pt idx="16">
                  <c:v>-6.7081457910679945E-4</c:v>
                </c:pt>
                <c:pt idx="17">
                  <c:v>-9.02952165038301E-4</c:v>
                </c:pt>
                <c:pt idx="18">
                  <c:v>-1.2562278228101E-3</c:v>
                </c:pt>
                <c:pt idx="19">
                  <c:v>-1.8037514018409001E-3</c:v>
                </c:pt>
                <c:pt idx="20">
                  <c:v>-2.522535887994299E-3</c:v>
                </c:pt>
                <c:pt idx="21">
                  <c:v>-3.3516974704883018E-3</c:v>
                </c:pt>
                <c:pt idx="22">
                  <c:v>-4.1912207062955002E-3</c:v>
                </c:pt>
                <c:pt idx="23">
                  <c:v>-5.0267267588387995E-3</c:v>
                </c:pt>
                <c:pt idx="24">
                  <c:v>-5.8372802619111007E-3</c:v>
                </c:pt>
                <c:pt idx="25">
                  <c:v>-6.6154677178076014E-3</c:v>
                </c:pt>
                <c:pt idx="26">
                  <c:v>-7.3637120710733986E-3</c:v>
                </c:pt>
                <c:pt idx="27">
                  <c:v>-8.0849259829762002E-3</c:v>
                </c:pt>
                <c:pt idx="28">
                  <c:v>-8.7634642778056E-3</c:v>
                </c:pt>
                <c:pt idx="29">
                  <c:v>-9.3599444365599013E-3</c:v>
                </c:pt>
                <c:pt idx="30">
                  <c:v>-9.9306598590364996E-3</c:v>
                </c:pt>
                <c:pt idx="31">
                  <c:v>-1.0501372025495399E-2</c:v>
                </c:pt>
                <c:pt idx="32">
                  <c:v>-1.0983787941143401E-2</c:v>
                </c:pt>
                <c:pt idx="33">
                  <c:v>-1.14528282029513E-2</c:v>
                </c:pt>
                <c:pt idx="34">
                  <c:v>-1.19218662654963E-2</c:v>
                </c:pt>
                <c:pt idx="35">
                  <c:v>-1.2313125469154401E-2</c:v>
                </c:pt>
                <c:pt idx="36">
                  <c:v>-1.27024589006375E-2</c:v>
                </c:pt>
                <c:pt idx="37">
                  <c:v>-1.3087163820768501E-2</c:v>
                </c:pt>
                <c:pt idx="38">
                  <c:v>-1.34209183272116E-2</c:v>
                </c:pt>
                <c:pt idx="39">
                  <c:v>-1.37546717200454E-2</c:v>
                </c:pt>
                <c:pt idx="40">
                  <c:v>-1.40812695104242E-2</c:v>
                </c:pt>
                <c:pt idx="41">
                  <c:v>-1.43774947050867E-2</c:v>
                </c:pt>
                <c:pt idx="42">
                  <c:v>-1.4673719022484301E-2</c:v>
                </c:pt>
                <c:pt idx="43">
                  <c:v>-1.49617080904773E-2</c:v>
                </c:pt>
                <c:pt idx="44">
                  <c:v>-1.5230303464230901E-2</c:v>
                </c:pt>
                <c:pt idx="45">
                  <c:v>-1.54988981167281E-2</c:v>
                </c:pt>
                <c:pt idx="46">
                  <c:v>-1.57598542989578E-2</c:v>
                </c:pt>
                <c:pt idx="47">
                  <c:v>-1.6009609896716598E-2</c:v>
                </c:pt>
                <c:pt idx="48">
                  <c:v>-1.6259364870829802E-2</c:v>
                </c:pt>
                <c:pt idx="49">
                  <c:v>-1.6498371349660201E-2</c:v>
                </c:pt>
                <c:pt idx="50">
                  <c:v>-1.6727167970620398E-2</c:v>
                </c:pt>
                <c:pt idx="51">
                  <c:v>-1.6955964068221502E-2</c:v>
                </c:pt>
                <c:pt idx="52">
                  <c:v>-1.7168718311910698E-2</c:v>
                </c:pt>
                <c:pt idx="53">
                  <c:v>-1.7379876060175031E-2</c:v>
                </c:pt>
                <c:pt idx="54">
                  <c:v>-1.758646536247347E-2</c:v>
                </c:pt>
                <c:pt idx="55">
                  <c:v>-1.7782702266100278E-2</c:v>
                </c:pt>
                <c:pt idx="56">
                  <c:v>-1.7978938784712829E-2</c:v>
                </c:pt>
                <c:pt idx="57">
                  <c:v>-1.8164625174332739E-2</c:v>
                </c:pt>
                <c:pt idx="58">
                  <c:v>-1.8345850486889338E-2</c:v>
                </c:pt>
                <c:pt idx="59">
                  <c:v>-1.8526327893542069E-2</c:v>
                </c:pt>
                <c:pt idx="60">
                  <c:v>-1.8697343057583121E-2</c:v>
                </c:pt>
                <c:pt idx="61">
                  <c:v>-1.8864100792692559E-2</c:v>
                </c:pt>
                <c:pt idx="62">
                  <c:v>-1.9024479251528101E-2</c:v>
                </c:pt>
                <c:pt idx="63">
                  <c:v>-1.9178845621026161E-2</c:v>
                </c:pt>
                <c:pt idx="64">
                  <c:v>-1.9327327875218112E-2</c:v>
                </c:pt>
                <c:pt idx="65">
                  <c:v>-1.947002094402343E-2</c:v>
                </c:pt>
                <c:pt idx="66">
                  <c:v>-1.9606851576092689E-2</c:v>
                </c:pt>
                <c:pt idx="67">
                  <c:v>-1.9739469147472752E-2</c:v>
                </c:pt>
                <c:pt idx="68">
                  <c:v>-1.9867289485853069E-2</c:v>
                </c:pt>
                <c:pt idx="69">
                  <c:v>-1.9990758279741991E-2</c:v>
                </c:pt>
                <c:pt idx="70">
                  <c:v>-2.0111082449680781E-2</c:v>
                </c:pt>
                <c:pt idx="71">
                  <c:v>-2.0227585679510808E-2</c:v>
                </c:pt>
                <c:pt idx="72">
                  <c:v>-2.0338193273250409E-2</c:v>
                </c:pt>
                <c:pt idx="73">
                  <c:v>-2.0442757356542371E-2</c:v>
                </c:pt>
                <c:pt idx="74">
                  <c:v>-2.054112983235205E-2</c:v>
                </c:pt>
                <c:pt idx="75">
                  <c:v>-2.0627330476574651E-2</c:v>
                </c:pt>
                <c:pt idx="76">
                  <c:v>-2.070422029970535E-2</c:v>
                </c:pt>
                <c:pt idx="77">
                  <c:v>-2.077121951260523E-2</c:v>
                </c:pt>
                <c:pt idx="78">
                  <c:v>-2.0827463998862521E-2</c:v>
                </c:pt>
                <c:pt idx="79">
                  <c:v>-2.0872878390332181E-2</c:v>
                </c:pt>
                <c:pt idx="80">
                  <c:v>-2.0909066442154001E-2</c:v>
                </c:pt>
                <c:pt idx="81">
                  <c:v>-2.0935875869254529E-2</c:v>
                </c:pt>
                <c:pt idx="82">
                  <c:v>-2.0953898257680612E-2</c:v>
                </c:pt>
                <c:pt idx="83">
                  <c:v>-2.096500077570777E-2</c:v>
                </c:pt>
                <c:pt idx="84">
                  <c:v>-2.0969415224159002E-2</c:v>
                </c:pt>
                <c:pt idx="85">
                  <c:v>-2.0967501946300631E-2</c:v>
                </c:pt>
                <c:pt idx="86">
                  <c:v>-2.0959765522776598E-2</c:v>
                </c:pt>
                <c:pt idx="87">
                  <c:v>-2.0946952365186108E-2</c:v>
                </c:pt>
                <c:pt idx="88">
                  <c:v>-2.093045626377902E-2</c:v>
                </c:pt>
                <c:pt idx="89">
                  <c:v>-2.0910847454580418E-2</c:v>
                </c:pt>
                <c:pt idx="90">
                  <c:v>-2.0889443389482329E-2</c:v>
                </c:pt>
                <c:pt idx="91">
                  <c:v>-2.0867858201722919E-2</c:v>
                </c:pt>
                <c:pt idx="92">
                  <c:v>-2.0846971781496231E-2</c:v>
                </c:pt>
                <c:pt idx="93">
                  <c:v>-2.0826250580308001E-2</c:v>
                </c:pt>
                <c:pt idx="94">
                  <c:v>-2.080660122398818E-2</c:v>
                </c:pt>
                <c:pt idx="95">
                  <c:v>-2.078875667673722E-2</c:v>
                </c:pt>
                <c:pt idx="96">
                  <c:v>-2.0773346617830521E-2</c:v>
                </c:pt>
                <c:pt idx="97">
                  <c:v>-2.0761000726809899E-2</c:v>
                </c:pt>
                <c:pt idx="98">
                  <c:v>-2.0745415926470761E-2</c:v>
                </c:pt>
                <c:pt idx="99">
                  <c:v>-2.0727104009099419E-2</c:v>
                </c:pt>
                <c:pt idx="100">
                  <c:v>-2.0708376432410011E-2</c:v>
                </c:pt>
                <c:pt idx="101">
                  <c:v>-2.0689233196147169E-2</c:v>
                </c:pt>
                <c:pt idx="102">
                  <c:v>-2.066967430007775E-2</c:v>
                </c:pt>
                <c:pt idx="103">
                  <c:v>-2.0628422476043282E-2</c:v>
                </c:pt>
                <c:pt idx="104">
                  <c:v>-2.0553622329211249E-2</c:v>
                </c:pt>
                <c:pt idx="105">
                  <c:v>-2.0388413388050461E-2</c:v>
                </c:pt>
                <c:pt idx="106">
                  <c:v>-2.011596042155165E-2</c:v>
                </c:pt>
                <c:pt idx="107">
                  <c:v>-1.9564970889374068E-2</c:v>
                </c:pt>
                <c:pt idx="108">
                  <c:v>-1.852500857647536E-2</c:v>
                </c:pt>
                <c:pt idx="109">
                  <c:v>-1.6566139292328801E-2</c:v>
                </c:pt>
                <c:pt idx="110">
                  <c:v>-1.3140639681619101E-2</c:v>
                </c:pt>
                <c:pt idx="111">
                  <c:v>-8.2871910554227005E-3</c:v>
                </c:pt>
                <c:pt idx="112">
                  <c:v>-2.2512358064829992E-3</c:v>
                </c:pt>
                <c:pt idx="113">
                  <c:v>6.6995018055737987E-3</c:v>
                </c:pt>
                <c:pt idx="114">
                  <c:v>1.8217772697237698E-2</c:v>
                </c:pt>
                <c:pt idx="115">
                  <c:v>2.87954133910917E-2</c:v>
                </c:pt>
                <c:pt idx="116">
                  <c:v>3.9208335300922097E-2</c:v>
                </c:pt>
                <c:pt idx="117">
                  <c:v>4.7996965455932093E-2</c:v>
                </c:pt>
                <c:pt idx="118">
                  <c:v>5.4574317224642697E-2</c:v>
                </c:pt>
                <c:pt idx="119">
                  <c:v>6.1623652937825603E-2</c:v>
                </c:pt>
                <c:pt idx="120">
                  <c:v>7.03128299600842E-2</c:v>
                </c:pt>
                <c:pt idx="121">
                  <c:v>7.9779943022961208E-2</c:v>
                </c:pt>
                <c:pt idx="122">
                  <c:v>8.866969003851119E-2</c:v>
                </c:pt>
                <c:pt idx="123">
                  <c:v>9.6843263450163197E-2</c:v>
                </c:pt>
                <c:pt idx="124">
                  <c:v>0.1055696490397712</c:v>
                </c:pt>
                <c:pt idx="125">
                  <c:v>0.11521422438699422</c:v>
                </c:pt>
                <c:pt idx="126">
                  <c:v>0.12354432322465519</c:v>
                </c:pt>
                <c:pt idx="127">
                  <c:v>0.1314601791639112</c:v>
                </c:pt>
                <c:pt idx="128">
                  <c:v>0.1400271803457582</c:v>
                </c:pt>
                <c:pt idx="129">
                  <c:v>0.1482312351321452</c:v>
                </c:pt>
                <c:pt idx="130">
                  <c:v>0.15541303449371222</c:v>
                </c:pt>
                <c:pt idx="131">
                  <c:v>0.16538954897185021</c:v>
                </c:pt>
                <c:pt idx="132">
                  <c:v>0.17274892614123022</c:v>
                </c:pt>
                <c:pt idx="133">
                  <c:v>0.1788019512737882</c:v>
                </c:pt>
                <c:pt idx="134">
                  <c:v>0.18701075061573422</c:v>
                </c:pt>
                <c:pt idx="135">
                  <c:v>0.19122509439150021</c:v>
                </c:pt>
                <c:pt idx="136">
                  <c:v>0.19902191603239322</c:v>
                </c:pt>
                <c:pt idx="137">
                  <c:v>0.2074557527766972</c:v>
                </c:pt>
                <c:pt idx="138">
                  <c:v>0.2138549939387662</c:v>
                </c:pt>
                <c:pt idx="139">
                  <c:v>0.22070382095549221</c:v>
                </c:pt>
                <c:pt idx="140">
                  <c:v>0.22631800963102119</c:v>
                </c:pt>
                <c:pt idx="141">
                  <c:v>0.2307194229592022</c:v>
                </c:pt>
                <c:pt idx="142">
                  <c:v>0.23704911190141023</c:v>
                </c:pt>
                <c:pt idx="143">
                  <c:v>0.24248225247837021</c:v>
                </c:pt>
                <c:pt idx="144">
                  <c:v>0.24735404738780423</c:v>
                </c:pt>
                <c:pt idx="145">
                  <c:v>0.25235297175750721</c:v>
                </c:pt>
                <c:pt idx="146">
                  <c:v>0.2573221372482502</c:v>
                </c:pt>
                <c:pt idx="147">
                  <c:v>0.2615098069609792</c:v>
                </c:pt>
                <c:pt idx="148">
                  <c:v>0.2668345707846132</c:v>
                </c:pt>
                <c:pt idx="149">
                  <c:v>0.27138523394897218</c:v>
                </c:pt>
                <c:pt idx="150">
                  <c:v>0.27488553171672819</c:v>
                </c:pt>
                <c:pt idx="151">
                  <c:v>0.27952844545066019</c:v>
                </c:pt>
                <c:pt idx="152">
                  <c:v>0.2816267677579582</c:v>
                </c:pt>
                <c:pt idx="153">
                  <c:v>0.28653946514755019</c:v>
                </c:pt>
                <c:pt idx="154">
                  <c:v>0.2883726272477572</c:v>
                </c:pt>
                <c:pt idx="155">
                  <c:v>0.29234060615496116</c:v>
                </c:pt>
                <c:pt idx="156">
                  <c:v>0.29608454230574116</c:v>
                </c:pt>
                <c:pt idx="157">
                  <c:v>0.29883000860979619</c:v>
                </c:pt>
                <c:pt idx="158">
                  <c:v>0.30110683870504518</c:v>
                </c:pt>
                <c:pt idx="159">
                  <c:v>0.30343171363172916</c:v>
                </c:pt>
                <c:pt idx="160">
                  <c:v>0.30496795050686221</c:v>
                </c:pt>
                <c:pt idx="161">
                  <c:v>0.30600451334078516</c:v>
                </c:pt>
                <c:pt idx="162">
                  <c:v>0.30759226904302217</c:v>
                </c:pt>
                <c:pt idx="163">
                  <c:v>0.30957266892487317</c:v>
                </c:pt>
                <c:pt idx="164">
                  <c:v>0.30797722440083419</c:v>
                </c:pt>
                <c:pt idx="165">
                  <c:v>0.30660590559431417</c:v>
                </c:pt>
                <c:pt idx="166">
                  <c:v>0.3064931952597042</c:v>
                </c:pt>
                <c:pt idx="167">
                  <c:v>0.30610513329945016</c:v>
                </c:pt>
                <c:pt idx="168">
                  <c:v>0.30611332344676617</c:v>
                </c:pt>
                <c:pt idx="169">
                  <c:v>0.30546799896649018</c:v>
                </c:pt>
                <c:pt idx="170">
                  <c:v>0.30402107684982516</c:v>
                </c:pt>
                <c:pt idx="171">
                  <c:v>0.3032201554224232</c:v>
                </c:pt>
                <c:pt idx="172">
                  <c:v>0.30166068359454018</c:v>
                </c:pt>
                <c:pt idx="173">
                  <c:v>0.29986014788655418</c:v>
                </c:pt>
                <c:pt idx="174">
                  <c:v>0.29882031795034319</c:v>
                </c:pt>
                <c:pt idx="175">
                  <c:v>0.2981730698509702</c:v>
                </c:pt>
                <c:pt idx="176">
                  <c:v>0.29737758566984418</c:v>
                </c:pt>
                <c:pt idx="177">
                  <c:v>0.2962643992565292</c:v>
                </c:pt>
                <c:pt idx="178">
                  <c:v>0.29516701242378018</c:v>
                </c:pt>
                <c:pt idx="179">
                  <c:v>0.29437324057406317</c:v>
                </c:pt>
                <c:pt idx="180">
                  <c:v>0.29399805539901319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DF6A-410B-8E98-069278FFE6E4}"/>
            </c:ext>
          </c:extLst>
        </c:ser>
        <c:ser>
          <c:idx val="9"/>
          <c:order val="9"/>
          <c:tx>
            <c:strRef>
              <c:f>Simulated!$W$2</c:f>
              <c:strCache>
                <c:ptCount val="1"/>
                <c:pt idx="0">
                  <c:v>D1 In</c:v>
                </c:pt>
              </c:strCache>
            </c:strRef>
          </c:tx>
          <c:spPr>
            <a:ln w="19050" cap="rnd">
              <a:solidFill>
                <a:srgbClr val="00B05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Simulated!$W$5:$W$185</c:f>
              <c:numCache>
                <c:formatCode>General</c:formatCode>
                <c:ptCount val="181"/>
                <c:pt idx="0">
                  <c:v>0</c:v>
                </c:pt>
                <c:pt idx="1">
                  <c:v>-2.7887781001156853E-8</c:v>
                </c:pt>
                <c:pt idx="2">
                  <c:v>-2.3640966999999291E-8</c:v>
                </c:pt>
                <c:pt idx="3">
                  <c:v>1.805386950007315E-8</c:v>
                </c:pt>
                <c:pt idx="4">
                  <c:v>2.1822740280119657E-7</c:v>
                </c:pt>
                <c:pt idx="5">
                  <c:v>8.5771638680051665E-7</c:v>
                </c:pt>
                <c:pt idx="6">
                  <c:v>2.4607844983995375E-6</c:v>
                </c:pt>
                <c:pt idx="7">
                  <c:v>5.8738556906988426E-6</c:v>
                </c:pt>
                <c:pt idx="8">
                  <c:v>1.2331467547099101E-5</c:v>
                </c:pt>
                <c:pt idx="9">
                  <c:v>2.3524173675699284E-5</c:v>
                </c:pt>
                <c:pt idx="10">
                  <c:v>4.1519182525401321E-5</c:v>
                </c:pt>
                <c:pt idx="11">
                  <c:v>6.8404255582098228E-5</c:v>
                </c:pt>
                <c:pt idx="12">
                  <c:v>1.0687399168980011E-4</c:v>
                </c:pt>
                <c:pt idx="13">
                  <c:v>1.5923174574439952E-4</c:v>
                </c:pt>
                <c:pt idx="14">
                  <c:v>2.268861071796982E-4</c:v>
                </c:pt>
                <c:pt idx="15">
                  <c:v>3.0421623745669965E-4</c:v>
                </c:pt>
                <c:pt idx="16">
                  <c:v>3.9110197624920087E-4</c:v>
                </c:pt>
                <c:pt idx="17">
                  <c:v>4.8849279385980091E-4</c:v>
                </c:pt>
                <c:pt idx="18">
                  <c:v>6.0118518098169899E-4</c:v>
                </c:pt>
                <c:pt idx="19">
                  <c:v>8.1371772118200153E-4</c:v>
                </c:pt>
                <c:pt idx="20">
                  <c:v>1.1646874712444993E-3</c:v>
                </c:pt>
                <c:pt idx="21">
                  <c:v>1.7181230153374E-3</c:v>
                </c:pt>
                <c:pt idx="22">
                  <c:v>2.3713111354627982E-3</c:v>
                </c:pt>
                <c:pt idx="23">
                  <c:v>3.1099175599958E-3</c:v>
                </c:pt>
                <c:pt idx="24">
                  <c:v>3.8539235768908012E-3</c:v>
                </c:pt>
                <c:pt idx="25">
                  <c:v>4.6245179397552995E-3</c:v>
                </c:pt>
                <c:pt idx="26">
                  <c:v>5.395027539301097E-3</c:v>
                </c:pt>
                <c:pt idx="27">
                  <c:v>6.1631599880262976E-3</c:v>
                </c:pt>
                <c:pt idx="28">
                  <c:v>6.9223725709721996E-3</c:v>
                </c:pt>
                <c:pt idx="29">
                  <c:v>7.6501126371586008E-3</c:v>
                </c:pt>
                <c:pt idx="30">
                  <c:v>8.3679750858989023E-3</c:v>
                </c:pt>
                <c:pt idx="31">
                  <c:v>9.0858426842754976E-3</c:v>
                </c:pt>
                <c:pt idx="32">
                  <c:v>9.7587492114081971E-3</c:v>
                </c:pt>
                <c:pt idx="33">
                  <c:v>1.0424849366474902E-2</c:v>
                </c:pt>
                <c:pt idx="34">
                  <c:v>1.1090953955117399E-2</c:v>
                </c:pt>
                <c:pt idx="35">
                  <c:v>1.1695153719149001E-2</c:v>
                </c:pt>
                <c:pt idx="36">
                  <c:v>1.2297825444140802E-2</c:v>
                </c:pt>
                <c:pt idx="37">
                  <c:v>1.2894566509569199E-2</c:v>
                </c:pt>
                <c:pt idx="38">
                  <c:v>1.3425966692515199E-2</c:v>
                </c:pt>
                <c:pt idx="39">
                  <c:v>1.3957369697048503E-2</c:v>
                </c:pt>
                <c:pt idx="40">
                  <c:v>1.44740800651522E-2</c:v>
                </c:pt>
                <c:pt idx="41">
                  <c:v>1.4928408904202297E-2</c:v>
                </c:pt>
                <c:pt idx="42">
                  <c:v>1.5382739805669402E-2</c:v>
                </c:pt>
                <c:pt idx="43">
                  <c:v>1.5813373119344398E-2</c:v>
                </c:pt>
                <c:pt idx="44">
                  <c:v>1.6188192594579497E-2</c:v>
                </c:pt>
                <c:pt idx="45">
                  <c:v>1.6563013473480697E-2</c:v>
                </c:pt>
                <c:pt idx="46">
                  <c:v>1.6904345319990199E-2</c:v>
                </c:pt>
                <c:pt idx="47">
                  <c:v>1.71965680855868E-2</c:v>
                </c:pt>
                <c:pt idx="48">
                  <c:v>1.7488791704356497E-2</c:v>
                </c:pt>
                <c:pt idx="49">
                  <c:v>1.7747596287531798E-2</c:v>
                </c:pt>
                <c:pt idx="50">
                  <c:v>1.79746562056327E-2</c:v>
                </c:pt>
                <c:pt idx="51">
                  <c:v>1.8201716638843696E-2</c:v>
                </c:pt>
                <c:pt idx="52">
                  <c:v>1.8376300761491198E-2</c:v>
                </c:pt>
                <c:pt idx="53">
                  <c:v>1.8545663953684097E-2</c:v>
                </c:pt>
                <c:pt idx="54">
                  <c:v>1.8699479640482703E-2</c:v>
                </c:pt>
                <c:pt idx="55">
                  <c:v>1.8818061144443298E-2</c:v>
                </c:pt>
                <c:pt idx="56">
                  <c:v>1.8936642788891501E-2</c:v>
                </c:pt>
                <c:pt idx="57">
                  <c:v>1.9025191944166398E-2</c:v>
                </c:pt>
                <c:pt idx="58">
                  <c:v>1.9101042495095501E-2</c:v>
                </c:pt>
                <c:pt idx="59">
                  <c:v>1.9175574968854896E-2</c:v>
                </c:pt>
                <c:pt idx="60">
                  <c:v>1.9232351932652002E-2</c:v>
                </c:pt>
                <c:pt idx="61">
                  <c:v>1.9277500035808099E-2</c:v>
                </c:pt>
                <c:pt idx="62">
                  <c:v>1.9310900610491902E-2</c:v>
                </c:pt>
                <c:pt idx="63">
                  <c:v>1.9332583085684998E-2</c:v>
                </c:pt>
                <c:pt idx="64">
                  <c:v>1.9344622030459401E-2</c:v>
                </c:pt>
                <c:pt idx="65">
                  <c:v>1.9348556255205398E-2</c:v>
                </c:pt>
                <c:pt idx="66">
                  <c:v>1.9343197623322702E-2</c:v>
                </c:pt>
                <c:pt idx="67">
                  <c:v>1.9329813074242499E-2</c:v>
                </c:pt>
                <c:pt idx="68">
                  <c:v>1.9307953870040199E-2</c:v>
                </c:pt>
                <c:pt idx="69">
                  <c:v>1.9278078284390401E-2</c:v>
                </c:pt>
                <c:pt idx="70">
                  <c:v>1.9241382034562698E-2</c:v>
                </c:pt>
                <c:pt idx="71">
                  <c:v>1.9197195073128403E-2</c:v>
                </c:pt>
                <c:pt idx="72">
                  <c:v>1.9150159425573899E-2</c:v>
                </c:pt>
                <c:pt idx="73">
                  <c:v>1.9100605998234602E-2</c:v>
                </c:pt>
                <c:pt idx="74">
                  <c:v>1.9048428537682401E-2</c:v>
                </c:pt>
                <c:pt idx="75">
                  <c:v>1.9003134068407101E-2</c:v>
                </c:pt>
                <c:pt idx="76">
                  <c:v>1.89601743714518E-2</c:v>
                </c:pt>
                <c:pt idx="77">
                  <c:v>1.8921642344793498E-2</c:v>
                </c:pt>
                <c:pt idx="78">
                  <c:v>1.8890657195169702E-2</c:v>
                </c:pt>
                <c:pt idx="79">
                  <c:v>1.8867491032204E-2</c:v>
                </c:pt>
                <c:pt idx="80">
                  <c:v>1.8850582911256197E-2</c:v>
                </c:pt>
                <c:pt idx="81">
                  <c:v>1.8840944809717101E-2</c:v>
                </c:pt>
                <c:pt idx="82">
                  <c:v>1.8838640667351299E-2</c:v>
                </c:pt>
                <c:pt idx="83">
                  <c:v>1.8842224931114902E-2</c:v>
                </c:pt>
                <c:pt idx="84">
                  <c:v>1.8852149027004401E-2</c:v>
                </c:pt>
                <c:pt idx="85">
                  <c:v>1.8867403018818497E-2</c:v>
                </c:pt>
                <c:pt idx="86">
                  <c:v>1.8887279125268098E-2</c:v>
                </c:pt>
                <c:pt idx="87">
                  <c:v>1.8911378839991898E-2</c:v>
                </c:pt>
                <c:pt idx="88">
                  <c:v>1.8938304551741097E-2</c:v>
                </c:pt>
                <c:pt idx="89">
                  <c:v>1.8967555147875199E-2</c:v>
                </c:pt>
                <c:pt idx="90">
                  <c:v>1.8997993202818402E-2</c:v>
                </c:pt>
                <c:pt idx="91">
                  <c:v>1.9028263631193403E-2</c:v>
                </c:pt>
                <c:pt idx="92">
                  <c:v>1.90575500218171E-2</c:v>
                </c:pt>
                <c:pt idx="93">
                  <c:v>1.9086249321509399E-2</c:v>
                </c:pt>
                <c:pt idx="94">
                  <c:v>1.91135508369689E-2</c:v>
                </c:pt>
                <c:pt idx="95">
                  <c:v>1.91387894963868E-2</c:v>
                </c:pt>
                <c:pt idx="96">
                  <c:v>1.9161386836097399E-2</c:v>
                </c:pt>
                <c:pt idx="97">
                  <c:v>1.9180764392090498E-2</c:v>
                </c:pt>
                <c:pt idx="98">
                  <c:v>1.9173498002189596E-2</c:v>
                </c:pt>
                <c:pt idx="99">
                  <c:v>1.9143814030830899E-2</c:v>
                </c:pt>
                <c:pt idx="100">
                  <c:v>1.9099980079695402E-2</c:v>
                </c:pt>
                <c:pt idx="101">
                  <c:v>1.9041996167390402E-2</c:v>
                </c:pt>
                <c:pt idx="102">
                  <c:v>1.8969862318485301E-2</c:v>
                </c:pt>
                <c:pt idx="103">
                  <c:v>1.8621727802570199E-2</c:v>
                </c:pt>
                <c:pt idx="104">
                  <c:v>1.7851697586757097E-2</c:v>
                </c:pt>
                <c:pt idx="105">
                  <c:v>1.6640522211652801E-2</c:v>
                </c:pt>
                <c:pt idx="106">
                  <c:v>1.4962634455617501E-2</c:v>
                </c:pt>
                <c:pt idx="107">
                  <c:v>1.2896689656749501E-2</c:v>
                </c:pt>
                <c:pt idx="108">
                  <c:v>1.06304404734914E-2</c:v>
                </c:pt>
                <c:pt idx="109">
                  <c:v>8.4520572993907021E-3</c:v>
                </c:pt>
                <c:pt idx="110">
                  <c:v>6.7614824294847976E-3</c:v>
                </c:pt>
                <c:pt idx="111">
                  <c:v>5.4574074090262999E-3</c:v>
                </c:pt>
                <c:pt idx="112">
                  <c:v>4.4404521017061029E-3</c:v>
                </c:pt>
                <c:pt idx="113">
                  <c:v>6.4159700557509004E-3</c:v>
                </c:pt>
                <c:pt idx="114">
                  <c:v>1.1249370586119401E-2</c:v>
                </c:pt>
                <c:pt idx="115">
                  <c:v>1.4475318305640101E-2</c:v>
                </c:pt>
                <c:pt idx="116">
                  <c:v>1.7575351187193399E-2</c:v>
                </c:pt>
                <c:pt idx="117">
                  <c:v>1.93889561799554E-2</c:v>
                </c:pt>
                <c:pt idx="118">
                  <c:v>1.9380892997466998E-2</c:v>
                </c:pt>
                <c:pt idx="119">
                  <c:v>1.9620895375926897E-2</c:v>
                </c:pt>
                <c:pt idx="120">
                  <c:v>2.1398141359274498E-2</c:v>
                </c:pt>
                <c:pt idx="121">
                  <c:v>2.4151247558357198E-2</c:v>
                </c:pt>
                <c:pt idx="122">
                  <c:v>2.70726079856787E-2</c:v>
                </c:pt>
                <c:pt idx="123">
                  <c:v>3.00643443302606E-2</c:v>
                </c:pt>
                <c:pt idx="124">
                  <c:v>3.3952453841934502E-2</c:v>
                </c:pt>
                <c:pt idx="125">
                  <c:v>3.8398319219268298E-2</c:v>
                </c:pt>
                <c:pt idx="126">
                  <c:v>4.1825718672527892E-2</c:v>
                </c:pt>
                <c:pt idx="127">
                  <c:v>4.5091160425658791E-2</c:v>
                </c:pt>
                <c:pt idx="128">
                  <c:v>4.915848822718559E-2</c:v>
                </c:pt>
                <c:pt idx="129">
                  <c:v>5.33352975293888E-2</c:v>
                </c:pt>
                <c:pt idx="130">
                  <c:v>5.7351957172069298E-2</c:v>
                </c:pt>
                <c:pt idx="131">
                  <c:v>6.3904680801163391E-2</c:v>
                </c:pt>
                <c:pt idx="132">
                  <c:v>6.8236615719863294E-2</c:v>
                </c:pt>
                <c:pt idx="133">
                  <c:v>7.15813173086777E-2</c:v>
                </c:pt>
                <c:pt idx="134">
                  <c:v>7.6724954562623099E-2</c:v>
                </c:pt>
                <c:pt idx="135">
                  <c:v>7.86988170063391E-2</c:v>
                </c:pt>
                <c:pt idx="136">
                  <c:v>8.4442607250934096E-2</c:v>
                </c:pt>
                <c:pt idx="137">
                  <c:v>9.1338573305488099E-2</c:v>
                </c:pt>
                <c:pt idx="138">
                  <c:v>9.6543855458119096E-2</c:v>
                </c:pt>
                <c:pt idx="139">
                  <c:v>0.1021912275801611</c:v>
                </c:pt>
                <c:pt idx="140">
                  <c:v>0.10663677559339309</c:v>
                </c:pt>
                <c:pt idx="141">
                  <c:v>0.1099981156161051</c:v>
                </c:pt>
                <c:pt idx="142">
                  <c:v>0.11561733733683709</c:v>
                </c:pt>
                <c:pt idx="143">
                  <c:v>0.1205510243826861</c:v>
                </c:pt>
                <c:pt idx="144">
                  <c:v>0.12503406726331812</c:v>
                </c:pt>
                <c:pt idx="145">
                  <c:v>0.12982190106015612</c:v>
                </c:pt>
                <c:pt idx="146">
                  <c:v>0.13474128781967212</c:v>
                </c:pt>
                <c:pt idx="147">
                  <c:v>0.13900209589545712</c:v>
                </c:pt>
                <c:pt idx="148">
                  <c:v>0.1446998015298121</c:v>
                </c:pt>
                <c:pt idx="149">
                  <c:v>0.14970994061115311</c:v>
                </c:pt>
                <c:pt idx="150">
                  <c:v>0.15359719041478911</c:v>
                </c:pt>
                <c:pt idx="151">
                  <c:v>0.1588740973613941</c:v>
                </c:pt>
                <c:pt idx="152">
                  <c:v>0.1613675820263171</c:v>
                </c:pt>
                <c:pt idx="153">
                  <c:v>0.16712008506587411</c:v>
                </c:pt>
                <c:pt idx="154">
                  <c:v>0.16952216587741112</c:v>
                </c:pt>
                <c:pt idx="155">
                  <c:v>0.1745468105405541</c:v>
                </c:pt>
                <c:pt idx="156">
                  <c:v>0.1795085679802241</c:v>
                </c:pt>
                <c:pt idx="157">
                  <c:v>0.18344812607206112</c:v>
                </c:pt>
                <c:pt idx="158">
                  <c:v>0.18694902771499911</c:v>
                </c:pt>
                <c:pt idx="159">
                  <c:v>0.19056311671166112</c:v>
                </c:pt>
                <c:pt idx="160">
                  <c:v>0.19335455473887811</c:v>
                </c:pt>
                <c:pt idx="161">
                  <c:v>0.19571021598205812</c:v>
                </c:pt>
                <c:pt idx="162">
                  <c:v>0.19896161180592511</c:v>
                </c:pt>
                <c:pt idx="163">
                  <c:v>0.2027662513385701</c:v>
                </c:pt>
                <c:pt idx="164">
                  <c:v>0.2022943361017821</c:v>
                </c:pt>
                <c:pt idx="165">
                  <c:v>0.2019519761690341</c:v>
                </c:pt>
                <c:pt idx="166">
                  <c:v>0.2030036328053981</c:v>
                </c:pt>
                <c:pt idx="167">
                  <c:v>0.20386071495204211</c:v>
                </c:pt>
                <c:pt idx="168">
                  <c:v>0.20515333129247312</c:v>
                </c:pt>
                <c:pt idx="169">
                  <c:v>0.2057089954618721</c:v>
                </c:pt>
                <c:pt idx="170">
                  <c:v>0.20519096498542411</c:v>
                </c:pt>
                <c:pt idx="171">
                  <c:v>0.2053536310487101</c:v>
                </c:pt>
                <c:pt idx="172">
                  <c:v>0.2045598119711271</c:v>
                </c:pt>
                <c:pt idx="173">
                  <c:v>0.20330907388083011</c:v>
                </c:pt>
                <c:pt idx="174">
                  <c:v>0.2028204442774181</c:v>
                </c:pt>
                <c:pt idx="175">
                  <c:v>0.2027211642778301</c:v>
                </c:pt>
                <c:pt idx="176">
                  <c:v>0.2024030010117861</c:v>
                </c:pt>
                <c:pt idx="177">
                  <c:v>0.2016593905629131</c:v>
                </c:pt>
                <c:pt idx="178">
                  <c:v>0.20085841066768112</c:v>
                </c:pt>
                <c:pt idx="179">
                  <c:v>0.20034977242449012</c:v>
                </c:pt>
                <c:pt idx="180">
                  <c:v>0.20029488824686512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DF6A-410B-8E98-069278FFE6E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90726463"/>
        <c:axId val="590742303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'DO to 356A'!$BD$1</c15:sqref>
                        </c15:formulaRef>
                      </c:ext>
                    </c:extLst>
                    <c:strCache>
                      <c:ptCount val="1"/>
                      <c:pt idx="0">
                        <c:v>Disk-1_Out, 356 A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'DO to 356A'!$C$47:$C$7076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1.1259999999999999E-2</c:v>
                      </c:pt>
                      <c:pt idx="1">
                        <c:v>3.8330000000000003E-2</c:v>
                      </c:pt>
                      <c:pt idx="2">
                        <c:v>2.256E-2</c:v>
                      </c:pt>
                      <c:pt idx="3">
                        <c:v>2.4570000000000002E-2</c:v>
                      </c:pt>
                      <c:pt idx="4">
                        <c:v>2.8250000000000001E-2</c:v>
                      </c:pt>
                      <c:pt idx="5">
                        <c:v>0.20888999999999999</c:v>
                      </c:pt>
                      <c:pt idx="6">
                        <c:v>0.26550000000000001</c:v>
                      </c:pt>
                      <c:pt idx="7">
                        <c:v>0.23386999999999999</c:v>
                      </c:pt>
                      <c:pt idx="8">
                        <c:v>0.24238000000000001</c:v>
                      </c:pt>
                      <c:pt idx="9">
                        <c:v>4.8090000000000001E-2</c:v>
                      </c:pt>
                      <c:pt idx="10">
                        <c:v>6.5509999999999999E-2</c:v>
                      </c:pt>
                      <c:pt idx="11">
                        <c:v>2.9850000000000002E-2</c:v>
                      </c:pt>
                      <c:pt idx="12">
                        <c:v>4.6929999999999999E-2</c:v>
                      </c:pt>
                      <c:pt idx="13">
                        <c:v>3.356E-2</c:v>
                      </c:pt>
                      <c:pt idx="14">
                        <c:v>6.898E-2</c:v>
                      </c:pt>
                      <c:pt idx="15">
                        <c:v>1.5339999999999999E-2</c:v>
                      </c:pt>
                      <c:pt idx="16">
                        <c:v>1.7899999999999999E-2</c:v>
                      </c:pt>
                      <c:pt idx="17">
                        <c:v>0.21768999999999999</c:v>
                      </c:pt>
                      <c:pt idx="18">
                        <c:v>0.27083000000000002</c:v>
                      </c:pt>
                      <c:pt idx="19">
                        <c:v>0.20766000000000001</c:v>
                      </c:pt>
                      <c:pt idx="20">
                        <c:v>0.16039999999999999</c:v>
                      </c:pt>
                      <c:pt idx="21">
                        <c:v>8.6809999999999998E-2</c:v>
                      </c:pt>
                      <c:pt idx="22">
                        <c:v>0.13045000000000001</c:v>
                      </c:pt>
                      <c:pt idx="23">
                        <c:v>1.958E-2</c:v>
                      </c:pt>
                      <c:pt idx="24">
                        <c:v>6.0949999999999997E-2</c:v>
                      </c:pt>
                      <c:pt idx="25">
                        <c:v>3.9949999999999999E-2</c:v>
                      </c:pt>
                      <c:pt idx="26">
                        <c:v>5.7459999999999997E-2</c:v>
                      </c:pt>
                      <c:pt idx="27">
                        <c:v>5.2970000000000003E-2</c:v>
                      </c:pt>
                      <c:pt idx="28">
                        <c:v>3.1379999999999998E-2</c:v>
                      </c:pt>
                      <c:pt idx="29">
                        <c:v>0.22542000000000001</c:v>
                      </c:pt>
                      <c:pt idx="30">
                        <c:v>0.20429</c:v>
                      </c:pt>
                      <c:pt idx="31">
                        <c:v>0.26867000000000002</c:v>
                      </c:pt>
                      <c:pt idx="32">
                        <c:v>0.12145</c:v>
                      </c:pt>
                      <c:pt idx="33">
                        <c:v>-6.7600000000000004E-3</c:v>
                      </c:pt>
                      <c:pt idx="34">
                        <c:v>5.8700000000000002E-3</c:v>
                      </c:pt>
                      <c:pt idx="35">
                        <c:v>5.3510000000000002E-2</c:v>
                      </c:pt>
                      <c:pt idx="36">
                        <c:v>3.3869999999999997E-2</c:v>
                      </c:pt>
                      <c:pt idx="37">
                        <c:v>2.9149999999999999E-2</c:v>
                      </c:pt>
                      <c:pt idx="38">
                        <c:v>3.5720000000000002E-2</c:v>
                      </c:pt>
                      <c:pt idx="39">
                        <c:v>7.1690000000000004E-2</c:v>
                      </c:pt>
                      <c:pt idx="40">
                        <c:v>3.7719999999999997E-2</c:v>
                      </c:pt>
                      <c:pt idx="41">
                        <c:v>0.22700999999999999</c:v>
                      </c:pt>
                      <c:pt idx="42">
                        <c:v>0.20516999999999999</c:v>
                      </c:pt>
                      <c:pt idx="43">
                        <c:v>0.19858000000000001</c:v>
                      </c:pt>
                      <c:pt idx="44">
                        <c:v>0.16972000000000001</c:v>
                      </c:pt>
                      <c:pt idx="45" formatCode="0.00E+00">
                        <c:v>-6.6047899999999995E-4</c:v>
                      </c:pt>
                      <c:pt idx="46">
                        <c:v>1.01E-2</c:v>
                      </c:pt>
                      <c:pt idx="47">
                        <c:v>4.7099999999999998E-3</c:v>
                      </c:pt>
                      <c:pt idx="48">
                        <c:v>5.3710000000000001E-2</c:v>
                      </c:pt>
                      <c:pt idx="49">
                        <c:v>2.1440000000000001E-2</c:v>
                      </c:pt>
                      <c:pt idx="50">
                        <c:v>2.274E-2</c:v>
                      </c:pt>
                      <c:pt idx="51">
                        <c:v>4.2840000000000003E-2</c:v>
                      </c:pt>
                      <c:pt idx="52">
                        <c:v>6.5549999999999997E-2</c:v>
                      </c:pt>
                      <c:pt idx="53">
                        <c:v>0.21407000000000001</c:v>
                      </c:pt>
                      <c:pt idx="54">
                        <c:v>0.21379000000000001</c:v>
                      </c:pt>
                      <c:pt idx="55">
                        <c:v>0.21767</c:v>
                      </c:pt>
                      <c:pt idx="56">
                        <c:v>0.1555</c:v>
                      </c:pt>
                      <c:pt idx="57">
                        <c:v>1.363E-2</c:v>
                      </c:pt>
                      <c:pt idx="58">
                        <c:v>7.8409999999999994E-2</c:v>
                      </c:pt>
                      <c:pt idx="59">
                        <c:v>0.31598999999999999</c:v>
                      </c:pt>
                      <c:pt idx="60">
                        <c:v>0.45439000000000002</c:v>
                      </c:pt>
                      <c:pt idx="61">
                        <c:v>0.60772999999999999</c:v>
                      </c:pt>
                      <c:pt idx="62">
                        <c:v>0.72023999999999999</c:v>
                      </c:pt>
                      <c:pt idx="63">
                        <c:v>0.86295999999999995</c:v>
                      </c:pt>
                      <c:pt idx="64">
                        <c:v>0.97401000000000004</c:v>
                      </c:pt>
                      <c:pt idx="65">
                        <c:v>1.3258300000000001</c:v>
                      </c:pt>
                      <c:pt idx="66">
                        <c:v>1.40022</c:v>
                      </c:pt>
                      <c:pt idx="67">
                        <c:v>1.5329900000000001</c:v>
                      </c:pt>
                      <c:pt idx="68">
                        <c:v>1.62426</c:v>
                      </c:pt>
                      <c:pt idx="69">
                        <c:v>1.59179</c:v>
                      </c:pt>
                      <c:pt idx="70">
                        <c:v>1.6697200000000001</c:v>
                      </c:pt>
                      <c:pt idx="71">
                        <c:v>1.8156300000000001</c:v>
                      </c:pt>
                      <c:pt idx="72">
                        <c:v>1.9347799999999999</c:v>
                      </c:pt>
                      <c:pt idx="73">
                        <c:v>2.11165</c:v>
                      </c:pt>
                      <c:pt idx="74">
                        <c:v>2.20634</c:v>
                      </c:pt>
                      <c:pt idx="75">
                        <c:v>2.3128099999999998</c:v>
                      </c:pt>
                      <c:pt idx="76">
                        <c:v>2.4481700000000002</c:v>
                      </c:pt>
                      <c:pt idx="77">
                        <c:v>2.82233</c:v>
                      </c:pt>
                      <c:pt idx="78">
                        <c:v>2.8540999999999999</c:v>
                      </c:pt>
                      <c:pt idx="79">
                        <c:v>3.0057499999999999</c:v>
                      </c:pt>
                      <c:pt idx="80">
                        <c:v>3.1056499999999998</c:v>
                      </c:pt>
                      <c:pt idx="81">
                        <c:v>3.0878199999999998</c:v>
                      </c:pt>
                      <c:pt idx="82">
                        <c:v>3.4024299999999998</c:v>
                      </c:pt>
                      <c:pt idx="83">
                        <c:v>3.3864999999999998</c:v>
                      </c:pt>
                      <c:pt idx="84">
                        <c:v>3.4564400000000002</c:v>
                      </c:pt>
                      <c:pt idx="85">
                        <c:v>3.5627499999999999</c:v>
                      </c:pt>
                      <c:pt idx="86">
                        <c:v>3.7277499999999999</c:v>
                      </c:pt>
                      <c:pt idx="87">
                        <c:v>3.8008299999999999</c:v>
                      </c:pt>
                      <c:pt idx="88">
                        <c:v>3.9458799999999998</c:v>
                      </c:pt>
                      <c:pt idx="89">
                        <c:v>4.21028</c:v>
                      </c:pt>
                      <c:pt idx="90">
                        <c:v>4.4093200000000001</c:v>
                      </c:pt>
                      <c:pt idx="91">
                        <c:v>4.5120500000000003</c:v>
                      </c:pt>
                      <c:pt idx="92">
                        <c:v>4.6029299999999997</c:v>
                      </c:pt>
                      <c:pt idx="93">
                        <c:v>4.5785400000000003</c:v>
                      </c:pt>
                      <c:pt idx="94">
                        <c:v>4.73142</c:v>
                      </c:pt>
                      <c:pt idx="95">
                        <c:v>4.8152100000000004</c:v>
                      </c:pt>
                      <c:pt idx="96">
                        <c:v>4.9472300000000002</c:v>
                      </c:pt>
                      <c:pt idx="97">
                        <c:v>5.07599</c:v>
                      </c:pt>
                      <c:pt idx="98">
                        <c:v>5.2000299999999999</c:v>
                      </c:pt>
                      <c:pt idx="99">
                        <c:v>5.3278100000000004</c:v>
                      </c:pt>
                      <c:pt idx="100">
                        <c:v>5.4293199999999997</c:v>
                      </c:pt>
                      <c:pt idx="101">
                        <c:v>5.7590000000000003</c:v>
                      </c:pt>
                      <c:pt idx="102">
                        <c:v>5.9004300000000001</c:v>
                      </c:pt>
                      <c:pt idx="103">
                        <c:v>6.04643</c:v>
                      </c:pt>
                      <c:pt idx="104">
                        <c:v>6.0877699999999999</c:v>
                      </c:pt>
                      <c:pt idx="105">
                        <c:v>6.0799399999999997</c:v>
                      </c:pt>
                      <c:pt idx="106">
                        <c:v>6.2061900000000003</c:v>
                      </c:pt>
                      <c:pt idx="107">
                        <c:v>6.35703</c:v>
                      </c:pt>
                      <c:pt idx="108">
                        <c:v>6.4163899999999998</c:v>
                      </c:pt>
                      <c:pt idx="109">
                        <c:v>6.5485899999999999</c:v>
                      </c:pt>
                      <c:pt idx="110">
                        <c:v>6.6718599999999997</c:v>
                      </c:pt>
                      <c:pt idx="111">
                        <c:v>6.8580399999999999</c:v>
                      </c:pt>
                      <c:pt idx="112">
                        <c:v>6.9583199999999996</c:v>
                      </c:pt>
                      <c:pt idx="113">
                        <c:v>7.2732000000000001</c:v>
                      </c:pt>
                      <c:pt idx="114">
                        <c:v>7.38253</c:v>
                      </c:pt>
                      <c:pt idx="115">
                        <c:v>7.5360500000000004</c:v>
                      </c:pt>
                      <c:pt idx="116">
                        <c:v>7.65259</c:v>
                      </c:pt>
                      <c:pt idx="117">
                        <c:v>7.6000199999999998</c:v>
                      </c:pt>
                      <c:pt idx="118">
                        <c:v>7.7077299999999997</c:v>
                      </c:pt>
                      <c:pt idx="119">
                        <c:v>7.8237800000000002</c:v>
                      </c:pt>
                      <c:pt idx="120">
                        <c:v>7.9898499999999997</c:v>
                      </c:pt>
                      <c:pt idx="121">
                        <c:v>8.0796299999999999</c:v>
                      </c:pt>
                      <c:pt idx="122">
                        <c:v>8.2282200000000003</c:v>
                      </c:pt>
                      <c:pt idx="123">
                        <c:v>8.3374400000000009</c:v>
                      </c:pt>
                      <c:pt idx="124">
                        <c:v>8.5111399999999993</c:v>
                      </c:pt>
                      <c:pt idx="125">
                        <c:v>8.7507800000000007</c:v>
                      </c:pt>
                      <c:pt idx="126">
                        <c:v>8.8851300000000002</c:v>
                      </c:pt>
                      <c:pt idx="127">
                        <c:v>9.0058000000000007</c:v>
                      </c:pt>
                      <c:pt idx="128">
                        <c:v>9.1637500000000003</c:v>
                      </c:pt>
                      <c:pt idx="129">
                        <c:v>9.08047</c:v>
                      </c:pt>
                      <c:pt idx="130">
                        <c:v>9.2027900000000002</c:v>
                      </c:pt>
                      <c:pt idx="131">
                        <c:v>9.3510799999999996</c:v>
                      </c:pt>
                      <c:pt idx="132">
                        <c:v>9.4906299999999995</c:v>
                      </c:pt>
                      <c:pt idx="133">
                        <c:v>9.5724999999999998</c:v>
                      </c:pt>
                      <c:pt idx="134">
                        <c:v>9.6902000000000008</c:v>
                      </c:pt>
                      <c:pt idx="135">
                        <c:v>9.8011700000000008</c:v>
                      </c:pt>
                      <c:pt idx="136">
                        <c:v>9.9579500000000003</c:v>
                      </c:pt>
                      <c:pt idx="137">
                        <c:v>10.228899999999999</c:v>
                      </c:pt>
                      <c:pt idx="138">
                        <c:v>10.17807</c:v>
                      </c:pt>
                      <c:pt idx="139">
                        <c:v>10.18371</c:v>
                      </c:pt>
                      <c:pt idx="140">
                        <c:v>10.08952</c:v>
                      </c:pt>
                      <c:pt idx="141">
                        <c:v>10.036009999999999</c:v>
                      </c:pt>
                      <c:pt idx="142">
                        <c:v>9.9756300000000007</c:v>
                      </c:pt>
                      <c:pt idx="143">
                        <c:v>10.180580000000001</c:v>
                      </c:pt>
                      <c:pt idx="144">
                        <c:v>9.9981899999999992</c:v>
                      </c:pt>
                      <c:pt idx="145">
                        <c:v>10.03928</c:v>
                      </c:pt>
                      <c:pt idx="146">
                        <c:v>10.00094</c:v>
                      </c:pt>
                      <c:pt idx="147">
                        <c:v>10.00572</c:v>
                      </c:pt>
                      <c:pt idx="148">
                        <c:v>9.9953599999999998</c:v>
                      </c:pt>
                      <c:pt idx="149">
                        <c:v>10.235910000000001</c:v>
                      </c:pt>
                      <c:pt idx="150">
                        <c:v>10.17567</c:v>
                      </c:pt>
                      <c:pt idx="151">
                        <c:v>10.177709999999999</c:v>
                      </c:pt>
                      <c:pt idx="152">
                        <c:v>10.137230000000001</c:v>
                      </c:pt>
                      <c:pt idx="153">
                        <c:v>10.01545</c:v>
                      </c:pt>
                      <c:pt idx="154">
                        <c:v>10.02664</c:v>
                      </c:pt>
                      <c:pt idx="155">
                        <c:v>10.00395</c:v>
                      </c:pt>
                      <c:pt idx="156">
                        <c:v>9.9841200000000008</c:v>
                      </c:pt>
                      <c:pt idx="157">
                        <c:v>9.9927700000000002</c:v>
                      </c:pt>
                      <c:pt idx="158">
                        <c:v>10.03844</c:v>
                      </c:pt>
                      <c:pt idx="159">
                        <c:v>9.9813799999999997</c:v>
                      </c:pt>
                      <c:pt idx="160">
                        <c:v>9.9827300000000001</c:v>
                      </c:pt>
                      <c:pt idx="161">
                        <c:v>10.17807</c:v>
                      </c:pt>
                      <c:pt idx="162">
                        <c:v>10.24794</c:v>
                      </c:pt>
                      <c:pt idx="163">
                        <c:v>10.17572</c:v>
                      </c:pt>
                      <c:pt idx="164">
                        <c:v>10.156689999999999</c:v>
                      </c:pt>
                      <c:pt idx="165">
                        <c:v>9.9982199999999999</c:v>
                      </c:pt>
                      <c:pt idx="166">
                        <c:v>10.035690000000001</c:v>
                      </c:pt>
                      <c:pt idx="167">
                        <c:v>9.9962700000000009</c:v>
                      </c:pt>
                      <c:pt idx="168">
                        <c:v>9.9914699999999996</c:v>
                      </c:pt>
                      <c:pt idx="169">
                        <c:v>9.9750099999999993</c:v>
                      </c:pt>
                      <c:pt idx="170">
                        <c:v>10.007999999999999</c:v>
                      </c:pt>
                      <c:pt idx="171">
                        <c:v>9.9904200000000003</c:v>
                      </c:pt>
                      <c:pt idx="172">
                        <c:v>10.007250000000001</c:v>
                      </c:pt>
                      <c:pt idx="173">
                        <c:v>10.189679999999999</c:v>
                      </c:pt>
                      <c:pt idx="174">
                        <c:v>10.182919999999999</c:v>
                      </c:pt>
                      <c:pt idx="175">
                        <c:v>10.25184</c:v>
                      </c:pt>
                      <c:pt idx="176">
                        <c:v>10.18051</c:v>
                      </c:pt>
                      <c:pt idx="177">
                        <c:v>10.01529</c:v>
                      </c:pt>
                      <c:pt idx="178">
                        <c:v>10.024190000000001</c:v>
                      </c:pt>
                      <c:pt idx="179">
                        <c:v>10.039479999999999</c:v>
                      </c:pt>
                      <c:pt idx="180">
                        <c:v>10.004350000000001</c:v>
                      </c:pt>
                      <c:pt idx="181">
                        <c:v>10.02027</c:v>
                      </c:pt>
                      <c:pt idx="182">
                        <c:v>9.9980700000000002</c:v>
                      </c:pt>
                      <c:pt idx="183">
                        <c:v>10.04133</c:v>
                      </c:pt>
                      <c:pt idx="184">
                        <c:v>10.003920000000001</c:v>
                      </c:pt>
                      <c:pt idx="185">
                        <c:v>10.160539999999999</c:v>
                      </c:pt>
                      <c:pt idx="186">
                        <c:v>10.17196</c:v>
                      </c:pt>
                      <c:pt idx="187">
                        <c:v>10.24475</c:v>
                      </c:pt>
                      <c:pt idx="188">
                        <c:v>10.10366</c:v>
                      </c:pt>
                      <c:pt idx="189">
                        <c:v>9.9772499999999997</c:v>
                      </c:pt>
                      <c:pt idx="190">
                        <c:v>9.9877199999999995</c:v>
                      </c:pt>
                      <c:pt idx="191">
                        <c:v>10.007110000000001</c:v>
                      </c:pt>
                      <c:pt idx="192">
                        <c:v>10.02951</c:v>
                      </c:pt>
                      <c:pt idx="193">
                        <c:v>10.018269999999999</c:v>
                      </c:pt>
                      <c:pt idx="194">
                        <c:v>10.02373</c:v>
                      </c:pt>
                      <c:pt idx="195">
                        <c:v>10.006410000000001</c:v>
                      </c:pt>
                      <c:pt idx="196">
                        <c:v>10.039199999999999</c:v>
                      </c:pt>
                      <c:pt idx="197">
                        <c:v>10.169739999999999</c:v>
                      </c:pt>
                      <c:pt idx="198">
                        <c:v>10.185829999999999</c:v>
                      </c:pt>
                      <c:pt idx="199">
                        <c:v>10.186249999999999</c:v>
                      </c:pt>
                      <c:pt idx="200">
                        <c:v>10.149369999999999</c:v>
                      </c:pt>
                      <c:pt idx="201">
                        <c:v>9.9776199999999999</c:v>
                      </c:pt>
                      <c:pt idx="202">
                        <c:v>9.9908199999999994</c:v>
                      </c:pt>
                      <c:pt idx="203">
                        <c:v>9.9891100000000002</c:v>
                      </c:pt>
                      <c:pt idx="204">
                        <c:v>10.20153</c:v>
                      </c:pt>
                      <c:pt idx="205">
                        <c:v>9.9960199999999997</c:v>
                      </c:pt>
                      <c:pt idx="206">
                        <c:v>10.000109999999999</c:v>
                      </c:pt>
                      <c:pt idx="207">
                        <c:v>10.001849999999999</c:v>
                      </c:pt>
                      <c:pt idx="208">
                        <c:v>10.012869999999999</c:v>
                      </c:pt>
                      <c:pt idx="209">
                        <c:v>10.24845</c:v>
                      </c:pt>
                      <c:pt idx="210">
                        <c:v>10.21617</c:v>
                      </c:pt>
                      <c:pt idx="211">
                        <c:v>10.213369999999999</c:v>
                      </c:pt>
                      <c:pt idx="212">
                        <c:v>10.180770000000001</c:v>
                      </c:pt>
                      <c:pt idx="213">
                        <c:v>10.04734</c:v>
                      </c:pt>
                      <c:pt idx="214">
                        <c:v>10.00088</c:v>
                      </c:pt>
                      <c:pt idx="215">
                        <c:v>10.006959999999999</c:v>
                      </c:pt>
                      <c:pt idx="216">
                        <c:v>10.01646</c:v>
                      </c:pt>
                      <c:pt idx="217">
                        <c:v>10.05204</c:v>
                      </c:pt>
                      <c:pt idx="218">
                        <c:v>9.9875699999999998</c:v>
                      </c:pt>
                      <c:pt idx="219">
                        <c:v>10.000249999999999</c:v>
                      </c:pt>
                      <c:pt idx="220">
                        <c:v>10.00461</c:v>
                      </c:pt>
                      <c:pt idx="221">
                        <c:v>10.23387</c:v>
                      </c:pt>
                      <c:pt idx="222">
                        <c:v>10.19965</c:v>
                      </c:pt>
                      <c:pt idx="223">
                        <c:v>10.20692</c:v>
                      </c:pt>
                      <c:pt idx="224">
                        <c:v>10.16376</c:v>
                      </c:pt>
                      <c:pt idx="225">
                        <c:v>10.014699999999999</c:v>
                      </c:pt>
                      <c:pt idx="226">
                        <c:v>10.03416</c:v>
                      </c:pt>
                      <c:pt idx="227">
                        <c:v>10.02275</c:v>
                      </c:pt>
                      <c:pt idx="228">
                        <c:v>10.022069999999999</c:v>
                      </c:pt>
                      <c:pt idx="229">
                        <c:v>10.01637</c:v>
                      </c:pt>
                      <c:pt idx="230">
                        <c:v>10.04876</c:v>
                      </c:pt>
                      <c:pt idx="231">
                        <c:v>9.99681</c:v>
                      </c:pt>
                      <c:pt idx="232">
                        <c:v>10.022349999999999</c:v>
                      </c:pt>
                      <c:pt idx="233">
                        <c:v>10.184430000000001</c:v>
                      </c:pt>
                      <c:pt idx="234">
                        <c:v>10.25867</c:v>
                      </c:pt>
                      <c:pt idx="235">
                        <c:v>10.209210000000001</c:v>
                      </c:pt>
                      <c:pt idx="236">
                        <c:v>10.129720000000001</c:v>
                      </c:pt>
                      <c:pt idx="237">
                        <c:v>10.00916</c:v>
                      </c:pt>
                      <c:pt idx="238">
                        <c:v>10.040789999999999</c:v>
                      </c:pt>
                      <c:pt idx="239">
                        <c:v>9.9961000000000002</c:v>
                      </c:pt>
                      <c:pt idx="240">
                        <c:v>9.9879700000000007</c:v>
                      </c:pt>
                      <c:pt idx="241">
                        <c:v>9.9990299999999994</c:v>
                      </c:pt>
                      <c:pt idx="242">
                        <c:v>10.033910000000001</c:v>
                      </c:pt>
                      <c:pt idx="243">
                        <c:v>10.016080000000001</c:v>
                      </c:pt>
                      <c:pt idx="244">
                        <c:v>10.037179999999999</c:v>
                      </c:pt>
                      <c:pt idx="245">
                        <c:v>10.20326</c:v>
                      </c:pt>
                      <c:pt idx="246">
                        <c:v>10.21218</c:v>
                      </c:pt>
                      <c:pt idx="247">
                        <c:v>10.25811</c:v>
                      </c:pt>
                      <c:pt idx="248">
                        <c:v>10.173500000000001</c:v>
                      </c:pt>
                      <c:pt idx="249">
                        <c:v>10.036820000000001</c:v>
                      </c:pt>
                      <c:pt idx="250">
                        <c:v>10.02984</c:v>
                      </c:pt>
                      <c:pt idx="251">
                        <c:v>10.06406</c:v>
                      </c:pt>
                      <c:pt idx="252">
                        <c:v>10.019310000000001</c:v>
                      </c:pt>
                      <c:pt idx="253">
                        <c:v>10.01885</c:v>
                      </c:pt>
                      <c:pt idx="254">
                        <c:v>10.006169999999999</c:v>
                      </c:pt>
                      <c:pt idx="255">
                        <c:v>10.04294</c:v>
                      </c:pt>
                      <c:pt idx="256">
                        <c:v>10.01337</c:v>
                      </c:pt>
                      <c:pt idx="257">
                        <c:v>10.1913</c:v>
                      </c:pt>
                      <c:pt idx="258">
                        <c:v>10.18845</c:v>
                      </c:pt>
                      <c:pt idx="259">
                        <c:v>10.24967</c:v>
                      </c:pt>
                      <c:pt idx="260">
                        <c:v>10.11031</c:v>
                      </c:pt>
                      <c:pt idx="261">
                        <c:v>10.013400000000001</c:v>
                      </c:pt>
                      <c:pt idx="262">
                        <c:v>10.02314</c:v>
                      </c:pt>
                      <c:pt idx="263">
                        <c:v>10.04147</c:v>
                      </c:pt>
                      <c:pt idx="264">
                        <c:v>10.04022</c:v>
                      </c:pt>
                      <c:pt idx="265">
                        <c:v>10.172140000000001</c:v>
                      </c:pt>
                      <c:pt idx="266">
                        <c:v>10.01127</c:v>
                      </c:pt>
                      <c:pt idx="267">
                        <c:v>10.004429999999999</c:v>
                      </c:pt>
                      <c:pt idx="268">
                        <c:v>10.057980000000001</c:v>
                      </c:pt>
                      <c:pt idx="269">
                        <c:v>10.20013</c:v>
                      </c:pt>
                      <c:pt idx="270">
                        <c:v>10.20417</c:v>
                      </c:pt>
                      <c:pt idx="271">
                        <c:v>10.19509</c:v>
                      </c:pt>
                      <c:pt idx="272">
                        <c:v>10.20965</c:v>
                      </c:pt>
                      <c:pt idx="273">
                        <c:v>9.9945000000000004</c:v>
                      </c:pt>
                      <c:pt idx="274">
                        <c:v>10.01671</c:v>
                      </c:pt>
                      <c:pt idx="275">
                        <c:v>10.038259999999999</c:v>
                      </c:pt>
                      <c:pt idx="276">
                        <c:v>10.05429</c:v>
                      </c:pt>
                      <c:pt idx="277">
                        <c:v>10.02483</c:v>
                      </c:pt>
                      <c:pt idx="278">
                        <c:v>10.02224</c:v>
                      </c:pt>
                      <c:pt idx="279">
                        <c:v>10.025259999999999</c:v>
                      </c:pt>
                      <c:pt idx="280">
                        <c:v>10.061159999999999</c:v>
                      </c:pt>
                      <c:pt idx="281">
                        <c:v>10.21523</c:v>
                      </c:pt>
                      <c:pt idx="282">
                        <c:v>10.18806</c:v>
                      </c:pt>
                      <c:pt idx="283">
                        <c:v>10.18953</c:v>
                      </c:pt>
                      <c:pt idx="284">
                        <c:v>10.103009999999999</c:v>
                      </c:pt>
                      <c:pt idx="285">
                        <c:v>10.02375</c:v>
                      </c:pt>
                      <c:pt idx="286">
                        <c:v>9.9920500000000008</c:v>
                      </c:pt>
                      <c:pt idx="287">
                        <c:v>10.00498</c:v>
                      </c:pt>
                      <c:pt idx="288">
                        <c:v>9.9893599999999996</c:v>
                      </c:pt>
                      <c:pt idx="289">
                        <c:v>10.020440000000001</c:v>
                      </c:pt>
                      <c:pt idx="290">
                        <c:v>9.9717000000000002</c:v>
                      </c:pt>
                      <c:pt idx="291">
                        <c:v>9.9821000000000009</c:v>
                      </c:pt>
                      <c:pt idx="292">
                        <c:v>10.0101</c:v>
                      </c:pt>
                      <c:pt idx="293">
                        <c:v>10.236230000000001</c:v>
                      </c:pt>
                      <c:pt idx="294">
                        <c:v>10.197279999999999</c:v>
                      </c:pt>
                      <c:pt idx="295">
                        <c:v>10.18957</c:v>
                      </c:pt>
                      <c:pt idx="296">
                        <c:v>10.175750000000001</c:v>
                      </c:pt>
                      <c:pt idx="297">
                        <c:v>10.0388</c:v>
                      </c:pt>
                      <c:pt idx="298">
                        <c:v>10.00454</c:v>
                      </c:pt>
                      <c:pt idx="299">
                        <c:v>9.9998100000000001</c:v>
                      </c:pt>
                      <c:pt idx="300">
                        <c:v>9.9982100000000003</c:v>
                      </c:pt>
                      <c:pt idx="301">
                        <c:v>9.9946699999999993</c:v>
                      </c:pt>
                      <c:pt idx="302">
                        <c:v>10.01873</c:v>
                      </c:pt>
                      <c:pt idx="303">
                        <c:v>9.9956300000000002</c:v>
                      </c:pt>
                      <c:pt idx="304">
                        <c:v>10.00412</c:v>
                      </c:pt>
                      <c:pt idx="305">
                        <c:v>10.18853</c:v>
                      </c:pt>
                      <c:pt idx="306">
                        <c:v>10.23631</c:v>
                      </c:pt>
                      <c:pt idx="307">
                        <c:v>10.177049999999999</c:v>
                      </c:pt>
                      <c:pt idx="308">
                        <c:v>10.14847</c:v>
                      </c:pt>
                      <c:pt idx="309">
                        <c:v>9.99498</c:v>
                      </c:pt>
                      <c:pt idx="310">
                        <c:v>10.031879999999999</c:v>
                      </c:pt>
                      <c:pt idx="311">
                        <c:v>9.9773300000000003</c:v>
                      </c:pt>
                      <c:pt idx="312">
                        <c:v>9.9917999999999996</c:v>
                      </c:pt>
                      <c:pt idx="313">
                        <c:v>9.9883500000000005</c:v>
                      </c:pt>
                      <c:pt idx="314">
                        <c:v>10.01164</c:v>
                      </c:pt>
                      <c:pt idx="315">
                        <c:v>9.9686500000000002</c:v>
                      </c:pt>
                      <c:pt idx="316">
                        <c:v>9.98231</c:v>
                      </c:pt>
                      <c:pt idx="317">
                        <c:v>10.166790000000001</c:v>
                      </c:pt>
                      <c:pt idx="318">
                        <c:v>10.233890000000001</c:v>
                      </c:pt>
                      <c:pt idx="319">
                        <c:v>10.211830000000001</c:v>
                      </c:pt>
                      <c:pt idx="320">
                        <c:v>10.13151</c:v>
                      </c:pt>
                      <c:pt idx="321">
                        <c:v>10.01319</c:v>
                      </c:pt>
                      <c:pt idx="322">
                        <c:v>10.02412</c:v>
                      </c:pt>
                      <c:pt idx="323">
                        <c:v>10.03581</c:v>
                      </c:pt>
                      <c:pt idx="324">
                        <c:v>10.01961</c:v>
                      </c:pt>
                      <c:pt idx="325">
                        <c:v>10.05101</c:v>
                      </c:pt>
                      <c:pt idx="326">
                        <c:v>10.12923</c:v>
                      </c:pt>
                      <c:pt idx="327">
                        <c:v>10.04304</c:v>
                      </c:pt>
                      <c:pt idx="328">
                        <c:v>9.9962199999999992</c:v>
                      </c:pt>
                      <c:pt idx="329">
                        <c:v>10.18535</c:v>
                      </c:pt>
                      <c:pt idx="330">
                        <c:v>10.1927</c:v>
                      </c:pt>
                      <c:pt idx="331">
                        <c:v>10.2333</c:v>
                      </c:pt>
                      <c:pt idx="332">
                        <c:v>10.16933</c:v>
                      </c:pt>
                      <c:pt idx="333">
                        <c:v>10.02172</c:v>
                      </c:pt>
                      <c:pt idx="334">
                        <c:v>9.9726999999999997</c:v>
                      </c:pt>
                      <c:pt idx="335">
                        <c:v>10.01244</c:v>
                      </c:pt>
                      <c:pt idx="336">
                        <c:v>9.9573900000000002</c:v>
                      </c:pt>
                      <c:pt idx="337">
                        <c:v>9.9821100000000005</c:v>
                      </c:pt>
                      <c:pt idx="338">
                        <c:v>9.9910999999999994</c:v>
                      </c:pt>
                      <c:pt idx="339">
                        <c:v>10.00952</c:v>
                      </c:pt>
                      <c:pt idx="340">
                        <c:v>10.04851</c:v>
                      </c:pt>
                      <c:pt idx="341">
                        <c:v>10.217750000000001</c:v>
                      </c:pt>
                      <c:pt idx="342">
                        <c:v>10.207240000000001</c:v>
                      </c:pt>
                      <c:pt idx="343">
                        <c:v>10.188190000000001</c:v>
                      </c:pt>
                      <c:pt idx="344">
                        <c:v>10.185180000000001</c:v>
                      </c:pt>
                      <c:pt idx="345">
                        <c:v>10.00901</c:v>
                      </c:pt>
                      <c:pt idx="346">
                        <c:v>9.9861500000000003</c:v>
                      </c:pt>
                      <c:pt idx="347">
                        <c:v>9.9993499999999997</c:v>
                      </c:pt>
                      <c:pt idx="348">
                        <c:v>10.022740000000001</c:v>
                      </c:pt>
                      <c:pt idx="349">
                        <c:v>9.9720899999999997</c:v>
                      </c:pt>
                      <c:pt idx="350">
                        <c:v>9.9879899999999999</c:v>
                      </c:pt>
                      <c:pt idx="351">
                        <c:v>10.002359999999999</c:v>
                      </c:pt>
                      <c:pt idx="352">
                        <c:v>10.045970000000001</c:v>
                      </c:pt>
                      <c:pt idx="353">
                        <c:v>10.18323</c:v>
                      </c:pt>
                      <c:pt idx="354">
                        <c:v>10.19905</c:v>
                      </c:pt>
                      <c:pt idx="355">
                        <c:v>10.21011</c:v>
                      </c:pt>
                      <c:pt idx="356">
                        <c:v>10.17723</c:v>
                      </c:pt>
                      <c:pt idx="357">
                        <c:v>10.21889</c:v>
                      </c:pt>
                      <c:pt idx="358">
                        <c:v>10.18632</c:v>
                      </c:pt>
                      <c:pt idx="359">
                        <c:v>10.182969999999999</c:v>
                      </c:pt>
                      <c:pt idx="360">
                        <c:v>10.18074</c:v>
                      </c:pt>
                      <c:pt idx="361">
                        <c:v>10.244999999999999</c:v>
                      </c:pt>
                      <c:pt idx="362">
                        <c:v>10.18586</c:v>
                      </c:pt>
                      <c:pt idx="363">
                        <c:v>10.19844</c:v>
                      </c:pt>
                      <c:pt idx="364">
                        <c:v>10.20453</c:v>
                      </c:pt>
                      <c:pt idx="365">
                        <c:v>10.245620000000001</c:v>
                      </c:pt>
                      <c:pt idx="366">
                        <c:v>10.189220000000001</c:v>
                      </c:pt>
                      <c:pt idx="367">
                        <c:v>10.177619999999999</c:v>
                      </c:pt>
                      <c:pt idx="368">
                        <c:v>10.18896</c:v>
                      </c:pt>
                      <c:pt idx="369">
                        <c:v>10.25056</c:v>
                      </c:pt>
                      <c:pt idx="370">
                        <c:v>10.19627</c:v>
                      </c:pt>
                      <c:pt idx="371">
                        <c:v>10.18336</c:v>
                      </c:pt>
                      <c:pt idx="372">
                        <c:v>10.19721</c:v>
                      </c:pt>
                      <c:pt idx="373">
                        <c:v>10.205629999999999</c:v>
                      </c:pt>
                      <c:pt idx="374">
                        <c:v>10.24484</c:v>
                      </c:pt>
                      <c:pt idx="375">
                        <c:v>10.19454</c:v>
                      </c:pt>
                      <c:pt idx="376">
                        <c:v>10.20326</c:v>
                      </c:pt>
                      <c:pt idx="377">
                        <c:v>10.193490000000001</c:v>
                      </c:pt>
                      <c:pt idx="378">
                        <c:v>10.247260000000001</c:v>
                      </c:pt>
                      <c:pt idx="379">
                        <c:v>10.205780000000001</c:v>
                      </c:pt>
                      <c:pt idx="380">
                        <c:v>10.195830000000001</c:v>
                      </c:pt>
                      <c:pt idx="381">
                        <c:v>10.173780000000001</c:v>
                      </c:pt>
                      <c:pt idx="382">
                        <c:v>10.230499999999999</c:v>
                      </c:pt>
                      <c:pt idx="383">
                        <c:v>10.18404</c:v>
                      </c:pt>
                      <c:pt idx="384">
                        <c:v>10.203060000000001</c:v>
                      </c:pt>
                      <c:pt idx="385">
                        <c:v>10.19861</c:v>
                      </c:pt>
                      <c:pt idx="386">
                        <c:v>10.305770000000001</c:v>
                      </c:pt>
                      <c:pt idx="387">
                        <c:v>10.35975</c:v>
                      </c:pt>
                      <c:pt idx="388">
                        <c:v>10.195740000000001</c:v>
                      </c:pt>
                      <c:pt idx="389">
                        <c:v>10.195309999999999</c:v>
                      </c:pt>
                      <c:pt idx="390">
                        <c:v>10.18792</c:v>
                      </c:pt>
                      <c:pt idx="391">
                        <c:v>10.24789</c:v>
                      </c:pt>
                      <c:pt idx="392">
                        <c:v>10.20318</c:v>
                      </c:pt>
                      <c:pt idx="393">
                        <c:v>10.193440000000001</c:v>
                      </c:pt>
                      <c:pt idx="394">
                        <c:v>10.187139999999999</c:v>
                      </c:pt>
                      <c:pt idx="395">
                        <c:v>10.238810000000001</c:v>
                      </c:pt>
                      <c:pt idx="396">
                        <c:v>10.197380000000001</c:v>
                      </c:pt>
                      <c:pt idx="397">
                        <c:v>10.1965</c:v>
                      </c:pt>
                      <c:pt idx="398">
                        <c:v>10.21421</c:v>
                      </c:pt>
                      <c:pt idx="399">
                        <c:v>10.276339999999999</c:v>
                      </c:pt>
                      <c:pt idx="400">
                        <c:v>10.199590000000001</c:v>
                      </c:pt>
                      <c:pt idx="401">
                        <c:v>10.20308</c:v>
                      </c:pt>
                      <c:pt idx="402">
                        <c:v>10.202970000000001</c:v>
                      </c:pt>
                      <c:pt idx="403">
                        <c:v>10.24729</c:v>
                      </c:pt>
                      <c:pt idx="404">
                        <c:v>10.178660000000001</c:v>
                      </c:pt>
                      <c:pt idx="405">
                        <c:v>10.21116</c:v>
                      </c:pt>
                      <c:pt idx="406">
                        <c:v>10.19467</c:v>
                      </c:pt>
                      <c:pt idx="407">
                        <c:v>10.21712</c:v>
                      </c:pt>
                      <c:pt idx="408">
                        <c:v>10.24348</c:v>
                      </c:pt>
                      <c:pt idx="409">
                        <c:v>10.208080000000001</c:v>
                      </c:pt>
                      <c:pt idx="410">
                        <c:v>10.189019999999999</c:v>
                      </c:pt>
                      <c:pt idx="411">
                        <c:v>10.19566</c:v>
                      </c:pt>
                      <c:pt idx="412">
                        <c:v>10.242330000000001</c:v>
                      </c:pt>
                      <c:pt idx="413">
                        <c:v>10.18139</c:v>
                      </c:pt>
                      <c:pt idx="414">
                        <c:v>10.19871</c:v>
                      </c:pt>
                      <c:pt idx="415">
                        <c:v>10.22587</c:v>
                      </c:pt>
                      <c:pt idx="416">
                        <c:v>10.27003</c:v>
                      </c:pt>
                      <c:pt idx="417">
                        <c:v>10.20919</c:v>
                      </c:pt>
                      <c:pt idx="418">
                        <c:v>10.203720000000001</c:v>
                      </c:pt>
                      <c:pt idx="419">
                        <c:v>10.20778</c:v>
                      </c:pt>
                      <c:pt idx="420">
                        <c:v>10.24982</c:v>
                      </c:pt>
                      <c:pt idx="421">
                        <c:v>10.175990000000001</c:v>
                      </c:pt>
                      <c:pt idx="422">
                        <c:v>10.186</c:v>
                      </c:pt>
                      <c:pt idx="423">
                        <c:v>10.20026</c:v>
                      </c:pt>
                      <c:pt idx="424">
                        <c:v>10.23413</c:v>
                      </c:pt>
                      <c:pt idx="425">
                        <c:v>10.21832</c:v>
                      </c:pt>
                      <c:pt idx="426">
                        <c:v>10.20852</c:v>
                      </c:pt>
                      <c:pt idx="427">
                        <c:v>10.19651</c:v>
                      </c:pt>
                      <c:pt idx="428">
                        <c:v>10.201499999999999</c:v>
                      </c:pt>
                      <c:pt idx="429">
                        <c:v>10.24117</c:v>
                      </c:pt>
                      <c:pt idx="430">
                        <c:v>10.18773</c:v>
                      </c:pt>
                      <c:pt idx="431">
                        <c:v>10.17897</c:v>
                      </c:pt>
                      <c:pt idx="432">
                        <c:v>10.20398</c:v>
                      </c:pt>
                      <c:pt idx="433">
                        <c:v>10.26525</c:v>
                      </c:pt>
                      <c:pt idx="434">
                        <c:v>10.1973</c:v>
                      </c:pt>
                      <c:pt idx="435">
                        <c:v>10.20172</c:v>
                      </c:pt>
                      <c:pt idx="436">
                        <c:v>10.208069999999999</c:v>
                      </c:pt>
                      <c:pt idx="437">
                        <c:v>10.260820000000001</c:v>
                      </c:pt>
                      <c:pt idx="438">
                        <c:v>10.194990000000001</c:v>
                      </c:pt>
                      <c:pt idx="439">
                        <c:v>10.197139999999999</c:v>
                      </c:pt>
                      <c:pt idx="440">
                        <c:v>10.190720000000001</c:v>
                      </c:pt>
                      <c:pt idx="441">
                        <c:v>10.23002</c:v>
                      </c:pt>
                      <c:pt idx="442">
                        <c:v>10.173539999999999</c:v>
                      </c:pt>
                      <c:pt idx="443">
                        <c:v>10.197240000000001</c:v>
                      </c:pt>
                      <c:pt idx="444">
                        <c:v>10.19591</c:v>
                      </c:pt>
                      <c:pt idx="445">
                        <c:v>10.19476</c:v>
                      </c:pt>
                      <c:pt idx="446">
                        <c:v>10.241099999999999</c:v>
                      </c:pt>
                      <c:pt idx="447">
                        <c:v>10.37819</c:v>
                      </c:pt>
                      <c:pt idx="448">
                        <c:v>10.288679999999999</c:v>
                      </c:pt>
                      <c:pt idx="449">
                        <c:v>10.189679999999999</c:v>
                      </c:pt>
                      <c:pt idx="450">
                        <c:v>10.255559999999999</c:v>
                      </c:pt>
                      <c:pt idx="451">
                        <c:v>10.20919</c:v>
                      </c:pt>
                      <c:pt idx="452">
                        <c:v>10.20214</c:v>
                      </c:pt>
                      <c:pt idx="453">
                        <c:v>10.209849999999999</c:v>
                      </c:pt>
                      <c:pt idx="454">
                        <c:v>10.23799</c:v>
                      </c:pt>
                      <c:pt idx="455">
                        <c:v>10.18801</c:v>
                      </c:pt>
                      <c:pt idx="456">
                        <c:v>10.1868</c:v>
                      </c:pt>
                      <c:pt idx="457">
                        <c:v>10.18281</c:v>
                      </c:pt>
                      <c:pt idx="458">
                        <c:v>10.23509</c:v>
                      </c:pt>
                      <c:pt idx="459">
                        <c:v>10.198589999999999</c:v>
                      </c:pt>
                      <c:pt idx="460">
                        <c:v>10.18113</c:v>
                      </c:pt>
                      <c:pt idx="461">
                        <c:v>10.203950000000001</c:v>
                      </c:pt>
                      <c:pt idx="462">
                        <c:v>10.211309999999999</c:v>
                      </c:pt>
                      <c:pt idx="463">
                        <c:v>10.219139999999999</c:v>
                      </c:pt>
                      <c:pt idx="464">
                        <c:v>10.202030000000001</c:v>
                      </c:pt>
                      <c:pt idx="465">
                        <c:v>10.19486</c:v>
                      </c:pt>
                      <c:pt idx="466">
                        <c:v>10.19218</c:v>
                      </c:pt>
                      <c:pt idx="467">
                        <c:v>10.234500000000001</c:v>
                      </c:pt>
                      <c:pt idx="468">
                        <c:v>10.199199999999999</c:v>
                      </c:pt>
                      <c:pt idx="469">
                        <c:v>10.18763</c:v>
                      </c:pt>
                      <c:pt idx="470">
                        <c:v>10.16797</c:v>
                      </c:pt>
                      <c:pt idx="471">
                        <c:v>10.25163</c:v>
                      </c:pt>
                      <c:pt idx="472">
                        <c:v>10.187889999999999</c:v>
                      </c:pt>
                      <c:pt idx="473">
                        <c:v>10.17384</c:v>
                      </c:pt>
                      <c:pt idx="474">
                        <c:v>10.179550000000001</c:v>
                      </c:pt>
                      <c:pt idx="475">
                        <c:v>10.23888</c:v>
                      </c:pt>
                      <c:pt idx="476">
                        <c:v>10.17754</c:v>
                      </c:pt>
                      <c:pt idx="477">
                        <c:v>10.178800000000001</c:v>
                      </c:pt>
                      <c:pt idx="478">
                        <c:v>10.194050000000001</c:v>
                      </c:pt>
                      <c:pt idx="479">
                        <c:v>10.230930000000001</c:v>
                      </c:pt>
                      <c:pt idx="480">
                        <c:v>10.209110000000001</c:v>
                      </c:pt>
                      <c:pt idx="481">
                        <c:v>10.179510000000001</c:v>
                      </c:pt>
                      <c:pt idx="482">
                        <c:v>10.20017</c:v>
                      </c:pt>
                      <c:pt idx="483">
                        <c:v>10.201370000000001</c:v>
                      </c:pt>
                      <c:pt idx="484">
                        <c:v>10.25924</c:v>
                      </c:pt>
                      <c:pt idx="485">
                        <c:v>10.202260000000001</c:v>
                      </c:pt>
                      <c:pt idx="486">
                        <c:v>10.195959999999999</c:v>
                      </c:pt>
                      <c:pt idx="487">
                        <c:v>10.196400000000001</c:v>
                      </c:pt>
                      <c:pt idx="488">
                        <c:v>10.25287</c:v>
                      </c:pt>
                      <c:pt idx="489">
                        <c:v>10.20642</c:v>
                      </c:pt>
                      <c:pt idx="490">
                        <c:v>10.19614</c:v>
                      </c:pt>
                      <c:pt idx="491">
                        <c:v>10.20546</c:v>
                      </c:pt>
                      <c:pt idx="492">
                        <c:v>10.247769999999999</c:v>
                      </c:pt>
                      <c:pt idx="493">
                        <c:v>10.207560000000001</c:v>
                      </c:pt>
                      <c:pt idx="494">
                        <c:v>10.20749</c:v>
                      </c:pt>
                      <c:pt idx="495">
                        <c:v>10.209580000000001</c:v>
                      </c:pt>
                      <c:pt idx="496">
                        <c:v>10.250590000000001</c:v>
                      </c:pt>
                      <c:pt idx="497">
                        <c:v>10.183339999999999</c:v>
                      </c:pt>
                      <c:pt idx="498">
                        <c:v>10.17648</c:v>
                      </c:pt>
                      <c:pt idx="499">
                        <c:v>10.19247</c:v>
                      </c:pt>
                      <c:pt idx="500">
                        <c:v>10.180859999999999</c:v>
                      </c:pt>
                      <c:pt idx="501">
                        <c:v>10.228350000000001</c:v>
                      </c:pt>
                      <c:pt idx="502">
                        <c:v>10.1914</c:v>
                      </c:pt>
                      <c:pt idx="503">
                        <c:v>10.17315</c:v>
                      </c:pt>
                      <c:pt idx="504">
                        <c:v>10.167210000000001</c:v>
                      </c:pt>
                      <c:pt idx="505">
                        <c:v>10.23911</c:v>
                      </c:pt>
                      <c:pt idx="506">
                        <c:v>10.184060000000001</c:v>
                      </c:pt>
                      <c:pt idx="507">
                        <c:v>10.179270000000001</c:v>
                      </c:pt>
                      <c:pt idx="508">
                        <c:v>10.403840000000001</c:v>
                      </c:pt>
                      <c:pt idx="509">
                        <c:v>10.24797</c:v>
                      </c:pt>
                      <c:pt idx="510">
                        <c:v>10.18398</c:v>
                      </c:pt>
                      <c:pt idx="511">
                        <c:v>10.172840000000001</c:v>
                      </c:pt>
                      <c:pt idx="512">
                        <c:v>10.188800000000001</c:v>
                      </c:pt>
                      <c:pt idx="513">
                        <c:v>10.24231</c:v>
                      </c:pt>
                      <c:pt idx="514">
                        <c:v>10.196630000000001</c:v>
                      </c:pt>
                      <c:pt idx="515">
                        <c:v>10.18153</c:v>
                      </c:pt>
                      <c:pt idx="516">
                        <c:v>10.1892</c:v>
                      </c:pt>
                      <c:pt idx="517">
                        <c:v>10.21278</c:v>
                      </c:pt>
                      <c:pt idx="518">
                        <c:v>10.20692</c:v>
                      </c:pt>
                      <c:pt idx="519">
                        <c:v>10.19519</c:v>
                      </c:pt>
                      <c:pt idx="520">
                        <c:v>10.19707</c:v>
                      </c:pt>
                      <c:pt idx="521">
                        <c:v>10.184430000000001</c:v>
                      </c:pt>
                      <c:pt idx="522">
                        <c:v>10.24175</c:v>
                      </c:pt>
                      <c:pt idx="523">
                        <c:v>10.21566</c:v>
                      </c:pt>
                      <c:pt idx="524">
                        <c:v>10.19675</c:v>
                      </c:pt>
                      <c:pt idx="525">
                        <c:v>10.20101</c:v>
                      </c:pt>
                      <c:pt idx="526">
                        <c:v>10.223660000000001</c:v>
                      </c:pt>
                      <c:pt idx="527">
                        <c:v>10.178319999999999</c:v>
                      </c:pt>
                      <c:pt idx="528">
                        <c:v>10.19347</c:v>
                      </c:pt>
                      <c:pt idx="529">
                        <c:v>10.168430000000001</c:v>
                      </c:pt>
                      <c:pt idx="530">
                        <c:v>10.23516</c:v>
                      </c:pt>
                      <c:pt idx="531">
                        <c:v>10.17998</c:v>
                      </c:pt>
                      <c:pt idx="532">
                        <c:v>10.178369999999999</c:v>
                      </c:pt>
                      <c:pt idx="533">
                        <c:v>10.162319999999999</c:v>
                      </c:pt>
                      <c:pt idx="534">
                        <c:v>10.21313</c:v>
                      </c:pt>
                      <c:pt idx="535">
                        <c:v>10.17047</c:v>
                      </c:pt>
                      <c:pt idx="536">
                        <c:v>10.170859999999999</c:v>
                      </c:pt>
                      <c:pt idx="537">
                        <c:v>10.18136</c:v>
                      </c:pt>
                      <c:pt idx="538">
                        <c:v>10.190020000000001</c:v>
                      </c:pt>
                      <c:pt idx="539">
                        <c:v>10.228960000000001</c:v>
                      </c:pt>
                      <c:pt idx="540">
                        <c:v>10.17043</c:v>
                      </c:pt>
                      <c:pt idx="541">
                        <c:v>10.179</c:v>
                      </c:pt>
                      <c:pt idx="542">
                        <c:v>10.1836</c:v>
                      </c:pt>
                      <c:pt idx="543">
                        <c:v>10.213179999999999</c:v>
                      </c:pt>
                      <c:pt idx="544">
                        <c:v>10.154780000000001</c:v>
                      </c:pt>
                      <c:pt idx="545">
                        <c:v>10.178229999999999</c:v>
                      </c:pt>
                      <c:pt idx="546">
                        <c:v>10.16145</c:v>
                      </c:pt>
                      <c:pt idx="547">
                        <c:v>10.22457</c:v>
                      </c:pt>
                      <c:pt idx="548">
                        <c:v>10.14541</c:v>
                      </c:pt>
                      <c:pt idx="549">
                        <c:v>10.146039999999999</c:v>
                      </c:pt>
                      <c:pt idx="550">
                        <c:v>10.159829999999999</c:v>
                      </c:pt>
                      <c:pt idx="551">
                        <c:v>10.201320000000001</c:v>
                      </c:pt>
                      <c:pt idx="552">
                        <c:v>10.16367</c:v>
                      </c:pt>
                      <c:pt idx="553">
                        <c:v>10.147</c:v>
                      </c:pt>
                      <c:pt idx="554">
                        <c:v>10.16161</c:v>
                      </c:pt>
                      <c:pt idx="555">
                        <c:v>10.195539999999999</c:v>
                      </c:pt>
                      <c:pt idx="556">
                        <c:v>10.201169999999999</c:v>
                      </c:pt>
                      <c:pt idx="557">
                        <c:v>10.17022</c:v>
                      </c:pt>
                      <c:pt idx="558">
                        <c:v>10.19145</c:v>
                      </c:pt>
                      <c:pt idx="559">
                        <c:v>10.18637</c:v>
                      </c:pt>
                      <c:pt idx="560">
                        <c:v>10.25196</c:v>
                      </c:pt>
                      <c:pt idx="561">
                        <c:v>10.342779999999999</c:v>
                      </c:pt>
                      <c:pt idx="562">
                        <c:v>10.48892</c:v>
                      </c:pt>
                      <c:pt idx="563">
                        <c:v>10.62635</c:v>
                      </c:pt>
                      <c:pt idx="564">
                        <c:v>10.78711</c:v>
                      </c:pt>
                      <c:pt idx="565">
                        <c:v>10.85214</c:v>
                      </c:pt>
                      <c:pt idx="566">
                        <c:v>10.97827</c:v>
                      </c:pt>
                      <c:pt idx="567">
                        <c:v>11.10252</c:v>
                      </c:pt>
                      <c:pt idx="568">
                        <c:v>11.262589999999999</c:v>
                      </c:pt>
                      <c:pt idx="569">
                        <c:v>11.576650000000001</c:v>
                      </c:pt>
                      <c:pt idx="570">
                        <c:v>11.46349</c:v>
                      </c:pt>
                      <c:pt idx="571">
                        <c:v>11.583270000000001</c:v>
                      </c:pt>
                      <c:pt idx="572">
                        <c:v>11.76404</c:v>
                      </c:pt>
                      <c:pt idx="573">
                        <c:v>11.84548</c:v>
                      </c:pt>
                      <c:pt idx="574">
                        <c:v>11.96129</c:v>
                      </c:pt>
                      <c:pt idx="575">
                        <c:v>12.10403</c:v>
                      </c:pt>
                      <c:pt idx="576">
                        <c:v>12.23418</c:v>
                      </c:pt>
                      <c:pt idx="577">
                        <c:v>12.41128</c:v>
                      </c:pt>
                      <c:pt idx="578">
                        <c:v>12.491149999999999</c:v>
                      </c:pt>
                      <c:pt idx="579">
                        <c:v>12.60102</c:v>
                      </c:pt>
                      <c:pt idx="580">
                        <c:v>12.73387</c:v>
                      </c:pt>
                      <c:pt idx="581">
                        <c:v>12.90991</c:v>
                      </c:pt>
                      <c:pt idx="582">
                        <c:v>12.993600000000001</c:v>
                      </c:pt>
                      <c:pt idx="583">
                        <c:v>13.11153</c:v>
                      </c:pt>
                      <c:pt idx="584">
                        <c:v>13.249370000000001</c:v>
                      </c:pt>
                      <c:pt idx="585">
                        <c:v>13.40719</c:v>
                      </c:pt>
                      <c:pt idx="586">
                        <c:v>13.47763</c:v>
                      </c:pt>
                      <c:pt idx="587">
                        <c:v>13.6214</c:v>
                      </c:pt>
                      <c:pt idx="588">
                        <c:v>13.736499999999999</c:v>
                      </c:pt>
                      <c:pt idx="589">
                        <c:v>13.91296</c:v>
                      </c:pt>
                      <c:pt idx="590">
                        <c:v>14.00516</c:v>
                      </c:pt>
                      <c:pt idx="591">
                        <c:v>14.134729999999999</c:v>
                      </c:pt>
                      <c:pt idx="592">
                        <c:v>14.2454</c:v>
                      </c:pt>
                      <c:pt idx="593">
                        <c:v>14.38836</c:v>
                      </c:pt>
                      <c:pt idx="594">
                        <c:v>14.52617</c:v>
                      </c:pt>
                      <c:pt idx="595">
                        <c:v>14.631180000000001</c:v>
                      </c:pt>
                      <c:pt idx="596">
                        <c:v>14.73376</c:v>
                      </c:pt>
                      <c:pt idx="597">
                        <c:v>14.84756</c:v>
                      </c:pt>
                      <c:pt idx="598">
                        <c:v>15.034520000000001</c:v>
                      </c:pt>
                      <c:pt idx="599">
                        <c:v>15.122490000000001</c:v>
                      </c:pt>
                      <c:pt idx="600">
                        <c:v>15.24358</c:v>
                      </c:pt>
                      <c:pt idx="601">
                        <c:v>15.367229999999999</c:v>
                      </c:pt>
                      <c:pt idx="602">
                        <c:v>15.54077</c:v>
                      </c:pt>
                      <c:pt idx="603">
                        <c:v>15.61753</c:v>
                      </c:pt>
                      <c:pt idx="604">
                        <c:v>15.74689</c:v>
                      </c:pt>
                      <c:pt idx="605">
                        <c:v>15.88828</c:v>
                      </c:pt>
                      <c:pt idx="606">
                        <c:v>16.032910000000001</c:v>
                      </c:pt>
                      <c:pt idx="607">
                        <c:v>16.135179999999998</c:v>
                      </c:pt>
                      <c:pt idx="608">
                        <c:v>16.25318</c:v>
                      </c:pt>
                      <c:pt idx="609">
                        <c:v>16.350989999999999</c:v>
                      </c:pt>
                      <c:pt idx="610">
                        <c:v>16.551850000000002</c:v>
                      </c:pt>
                      <c:pt idx="611">
                        <c:v>16.624939999999999</c:v>
                      </c:pt>
                      <c:pt idx="612">
                        <c:v>16.74334</c:v>
                      </c:pt>
                      <c:pt idx="613">
                        <c:v>16.873480000000001</c:v>
                      </c:pt>
                      <c:pt idx="614">
                        <c:v>17.000160000000001</c:v>
                      </c:pt>
                      <c:pt idx="615">
                        <c:v>17.179770000000001</c:v>
                      </c:pt>
                      <c:pt idx="616">
                        <c:v>17.246359999999999</c:v>
                      </c:pt>
                      <c:pt idx="617">
                        <c:v>17.37077</c:v>
                      </c:pt>
                      <c:pt idx="618">
                        <c:v>17.502929999999999</c:v>
                      </c:pt>
                      <c:pt idx="619">
                        <c:v>17.674600000000002</c:v>
                      </c:pt>
                      <c:pt idx="620">
                        <c:v>17.727129999999999</c:v>
                      </c:pt>
                      <c:pt idx="621">
                        <c:v>17.853539999999999</c:v>
                      </c:pt>
                      <c:pt idx="622">
                        <c:v>17.97269</c:v>
                      </c:pt>
                      <c:pt idx="623">
                        <c:v>18.175219999999999</c:v>
                      </c:pt>
                      <c:pt idx="624">
                        <c:v>18.259219999999999</c:v>
                      </c:pt>
                      <c:pt idx="625">
                        <c:v>18.365939999999998</c:v>
                      </c:pt>
                      <c:pt idx="626">
                        <c:v>18.503679999999999</c:v>
                      </c:pt>
                      <c:pt idx="627">
                        <c:v>18.680679999999999</c:v>
                      </c:pt>
                      <c:pt idx="628">
                        <c:v>18.766190000000002</c:v>
                      </c:pt>
                      <c:pt idx="629">
                        <c:v>18.9329</c:v>
                      </c:pt>
                      <c:pt idx="630">
                        <c:v>19.163599999999999</c:v>
                      </c:pt>
                      <c:pt idx="631">
                        <c:v>19.16499</c:v>
                      </c:pt>
                      <c:pt idx="632">
                        <c:v>19.28218</c:v>
                      </c:pt>
                      <c:pt idx="633">
                        <c:v>19.386489999999998</c:v>
                      </c:pt>
                      <c:pt idx="634">
                        <c:v>19.502089999999999</c:v>
                      </c:pt>
                      <c:pt idx="635">
                        <c:v>19.64631</c:v>
                      </c:pt>
                      <c:pt idx="636">
                        <c:v>19.81024</c:v>
                      </c:pt>
                      <c:pt idx="637">
                        <c:v>19.874210000000001</c:v>
                      </c:pt>
                      <c:pt idx="638">
                        <c:v>20.012640000000001</c:v>
                      </c:pt>
                      <c:pt idx="639">
                        <c:v>20.139980000000001</c:v>
                      </c:pt>
                      <c:pt idx="640">
                        <c:v>20.304349999999999</c:v>
                      </c:pt>
                      <c:pt idx="641">
                        <c:v>20.382349999999999</c:v>
                      </c:pt>
                      <c:pt idx="642">
                        <c:v>20.478110000000001</c:v>
                      </c:pt>
                      <c:pt idx="643">
                        <c:v>20.613589999999999</c:v>
                      </c:pt>
                      <c:pt idx="644">
                        <c:v>20.790189999999999</c:v>
                      </c:pt>
                      <c:pt idx="645">
                        <c:v>20.857970000000002</c:v>
                      </c:pt>
                      <c:pt idx="646">
                        <c:v>20.984400000000001</c:v>
                      </c:pt>
                      <c:pt idx="647">
                        <c:v>21.120609999999999</c:v>
                      </c:pt>
                      <c:pt idx="648">
                        <c:v>21.30096</c:v>
                      </c:pt>
                      <c:pt idx="649">
                        <c:v>21.366240000000001</c:v>
                      </c:pt>
                      <c:pt idx="650">
                        <c:v>21.490459999999999</c:v>
                      </c:pt>
                      <c:pt idx="651">
                        <c:v>21.60267</c:v>
                      </c:pt>
                      <c:pt idx="652">
                        <c:v>21.749559999999999</c:v>
                      </c:pt>
                      <c:pt idx="653">
                        <c:v>21.915320000000001</c:v>
                      </c:pt>
                      <c:pt idx="654">
                        <c:v>21.999590000000001</c:v>
                      </c:pt>
                      <c:pt idx="655">
                        <c:v>22.104880000000001</c:v>
                      </c:pt>
                      <c:pt idx="656">
                        <c:v>22.244820000000001</c:v>
                      </c:pt>
                      <c:pt idx="657">
                        <c:v>22.41189</c:v>
                      </c:pt>
                      <c:pt idx="658">
                        <c:v>22.505410000000001</c:v>
                      </c:pt>
                      <c:pt idx="659">
                        <c:v>22.610589999999998</c:v>
                      </c:pt>
                      <c:pt idx="660">
                        <c:v>22.739820000000002</c:v>
                      </c:pt>
                      <c:pt idx="661">
                        <c:v>22.912189999999999</c:v>
                      </c:pt>
                      <c:pt idx="662">
                        <c:v>23.002839999999999</c:v>
                      </c:pt>
                      <c:pt idx="663">
                        <c:v>23.122499999999999</c:v>
                      </c:pt>
                      <c:pt idx="664">
                        <c:v>23.260349999999999</c:v>
                      </c:pt>
                      <c:pt idx="665">
                        <c:v>23.44556</c:v>
                      </c:pt>
                      <c:pt idx="666">
                        <c:v>23.500599999999999</c:v>
                      </c:pt>
                      <c:pt idx="667">
                        <c:v>23.630600000000001</c:v>
                      </c:pt>
                      <c:pt idx="668">
                        <c:v>23.763870000000001</c:v>
                      </c:pt>
                      <c:pt idx="669">
                        <c:v>23.932839999999999</c:v>
                      </c:pt>
                      <c:pt idx="670">
                        <c:v>24.030650000000001</c:v>
                      </c:pt>
                      <c:pt idx="671">
                        <c:v>24.169820000000001</c:v>
                      </c:pt>
                      <c:pt idx="672">
                        <c:v>24.270589999999999</c:v>
                      </c:pt>
                      <c:pt idx="673">
                        <c:v>24.386369999999999</c:v>
                      </c:pt>
                      <c:pt idx="674">
                        <c:v>24.552579999999999</c:v>
                      </c:pt>
                      <c:pt idx="675">
                        <c:v>24.639189999999999</c:v>
                      </c:pt>
                      <c:pt idx="676">
                        <c:v>24.75074</c:v>
                      </c:pt>
                      <c:pt idx="677">
                        <c:v>24.877770000000002</c:v>
                      </c:pt>
                      <c:pt idx="678">
                        <c:v>25.071960000000001</c:v>
                      </c:pt>
                      <c:pt idx="679">
                        <c:v>25.131170000000001</c:v>
                      </c:pt>
                      <c:pt idx="680">
                        <c:v>25.276109999999999</c:v>
                      </c:pt>
                      <c:pt idx="681">
                        <c:v>25.400970000000001</c:v>
                      </c:pt>
                      <c:pt idx="682">
                        <c:v>25.598479999999999</c:v>
                      </c:pt>
                      <c:pt idx="683">
                        <c:v>25.647839999999999</c:v>
                      </c:pt>
                      <c:pt idx="684">
                        <c:v>25.773230000000002</c:v>
                      </c:pt>
                      <c:pt idx="685">
                        <c:v>25.913720000000001</c:v>
                      </c:pt>
                      <c:pt idx="686">
                        <c:v>26.06194</c:v>
                      </c:pt>
                      <c:pt idx="687">
                        <c:v>26.143370000000001</c:v>
                      </c:pt>
                      <c:pt idx="688">
                        <c:v>26.28105</c:v>
                      </c:pt>
                      <c:pt idx="689">
                        <c:v>26.41338</c:v>
                      </c:pt>
                      <c:pt idx="690">
                        <c:v>26.649899999999999</c:v>
                      </c:pt>
                      <c:pt idx="691">
                        <c:v>26.790610000000001</c:v>
                      </c:pt>
                      <c:pt idx="692">
                        <c:v>26.7836</c:v>
                      </c:pt>
                      <c:pt idx="693">
                        <c:v>26.89499</c:v>
                      </c:pt>
                      <c:pt idx="694">
                        <c:v>27.027439999999999</c:v>
                      </c:pt>
                      <c:pt idx="695">
                        <c:v>27.215140000000002</c:v>
                      </c:pt>
                      <c:pt idx="696">
                        <c:v>27.27093</c:v>
                      </c:pt>
                      <c:pt idx="697">
                        <c:v>27.386420000000001</c:v>
                      </c:pt>
                      <c:pt idx="698">
                        <c:v>27.52262</c:v>
                      </c:pt>
                      <c:pt idx="699">
                        <c:v>27.69388</c:v>
                      </c:pt>
                      <c:pt idx="700">
                        <c:v>27.75348</c:v>
                      </c:pt>
                      <c:pt idx="701">
                        <c:v>27.891220000000001</c:v>
                      </c:pt>
                      <c:pt idx="702">
                        <c:v>27.986499999999999</c:v>
                      </c:pt>
                      <c:pt idx="703">
                        <c:v>28.166899999999998</c:v>
                      </c:pt>
                      <c:pt idx="704">
                        <c:v>28.262160000000002</c:v>
                      </c:pt>
                      <c:pt idx="705">
                        <c:v>28.372409999999999</c:v>
                      </c:pt>
                      <c:pt idx="706">
                        <c:v>28.493639999999999</c:v>
                      </c:pt>
                      <c:pt idx="707">
                        <c:v>28.608550000000001</c:v>
                      </c:pt>
                      <c:pt idx="708">
                        <c:v>28.7928</c:v>
                      </c:pt>
                      <c:pt idx="709">
                        <c:v>28.858550000000001</c:v>
                      </c:pt>
                      <c:pt idx="710">
                        <c:v>28.99446</c:v>
                      </c:pt>
                      <c:pt idx="711">
                        <c:v>29.134450000000001</c:v>
                      </c:pt>
                      <c:pt idx="712">
                        <c:v>29.315829999999998</c:v>
                      </c:pt>
                      <c:pt idx="713">
                        <c:v>29.387460000000001</c:v>
                      </c:pt>
                      <c:pt idx="714">
                        <c:v>29.513870000000001</c:v>
                      </c:pt>
                      <c:pt idx="715">
                        <c:v>29.611830000000001</c:v>
                      </c:pt>
                      <c:pt idx="716">
                        <c:v>29.822849999999999</c:v>
                      </c:pt>
                      <c:pt idx="717">
                        <c:v>29.88383</c:v>
                      </c:pt>
                      <c:pt idx="718">
                        <c:v>29.994299999999999</c:v>
                      </c:pt>
                      <c:pt idx="719">
                        <c:v>30.13608</c:v>
                      </c:pt>
                      <c:pt idx="720">
                        <c:v>30.312889999999999</c:v>
                      </c:pt>
                      <c:pt idx="721">
                        <c:v>30.382100000000001</c:v>
                      </c:pt>
                      <c:pt idx="722">
                        <c:v>30.50665</c:v>
                      </c:pt>
                      <c:pt idx="723">
                        <c:v>30.63663</c:v>
                      </c:pt>
                      <c:pt idx="724">
                        <c:v>30.77786</c:v>
                      </c:pt>
                      <c:pt idx="725">
                        <c:v>30.917470000000002</c:v>
                      </c:pt>
                      <c:pt idx="726">
                        <c:v>31.003959999999999</c:v>
                      </c:pt>
                      <c:pt idx="727">
                        <c:v>31.131180000000001</c:v>
                      </c:pt>
                      <c:pt idx="728">
                        <c:v>31.250150000000001</c:v>
                      </c:pt>
                      <c:pt idx="729">
                        <c:v>31.411840000000002</c:v>
                      </c:pt>
                      <c:pt idx="730">
                        <c:v>31.507300000000001</c:v>
                      </c:pt>
                      <c:pt idx="731">
                        <c:v>31.640460000000001</c:v>
                      </c:pt>
                      <c:pt idx="732">
                        <c:v>31.74258</c:v>
                      </c:pt>
                      <c:pt idx="733">
                        <c:v>31.943000000000001</c:v>
                      </c:pt>
                      <c:pt idx="734">
                        <c:v>32.011380000000003</c:v>
                      </c:pt>
                      <c:pt idx="735">
                        <c:v>32.143430000000002</c:v>
                      </c:pt>
                      <c:pt idx="736">
                        <c:v>32.255090000000003</c:v>
                      </c:pt>
                      <c:pt idx="737">
                        <c:v>32.429430000000004</c:v>
                      </c:pt>
                      <c:pt idx="738">
                        <c:v>32.509979999999999</c:v>
                      </c:pt>
                      <c:pt idx="739">
                        <c:v>32.638150000000003</c:v>
                      </c:pt>
                      <c:pt idx="740">
                        <c:v>32.740070000000003</c:v>
                      </c:pt>
                      <c:pt idx="741">
                        <c:v>32.94462</c:v>
                      </c:pt>
                      <c:pt idx="742">
                        <c:v>33.018500000000003</c:v>
                      </c:pt>
                      <c:pt idx="743">
                        <c:v>33.148879999999998</c:v>
                      </c:pt>
                      <c:pt idx="744">
                        <c:v>33.25835</c:v>
                      </c:pt>
                      <c:pt idx="745">
                        <c:v>33.396889999999999</c:v>
                      </c:pt>
                      <c:pt idx="746">
                        <c:v>33.550730000000001</c:v>
                      </c:pt>
                      <c:pt idx="747">
                        <c:v>33.6479</c:v>
                      </c:pt>
                      <c:pt idx="748">
                        <c:v>33.765540000000001</c:v>
                      </c:pt>
                      <c:pt idx="749">
                        <c:v>33.895159999999997</c:v>
                      </c:pt>
                      <c:pt idx="750">
                        <c:v>34.059620000000002</c:v>
                      </c:pt>
                      <c:pt idx="751">
                        <c:v>34.280450000000002</c:v>
                      </c:pt>
                      <c:pt idx="752">
                        <c:v>34.357199999999999</c:v>
                      </c:pt>
                      <c:pt idx="753">
                        <c:v>34.381920000000001</c:v>
                      </c:pt>
                      <c:pt idx="754">
                        <c:v>34.575479999999999</c:v>
                      </c:pt>
                      <c:pt idx="755">
                        <c:v>34.646569999999997</c:v>
                      </c:pt>
                      <c:pt idx="756">
                        <c:v>34.781350000000003</c:v>
                      </c:pt>
                      <c:pt idx="757">
                        <c:v>34.903550000000003</c:v>
                      </c:pt>
                      <c:pt idx="758">
                        <c:v>35.081400000000002</c:v>
                      </c:pt>
                      <c:pt idx="759">
                        <c:v>35.134709999999998</c:v>
                      </c:pt>
                      <c:pt idx="760">
                        <c:v>35.277569999999997</c:v>
                      </c:pt>
                      <c:pt idx="761">
                        <c:v>35.393819999999998</c:v>
                      </c:pt>
                      <c:pt idx="762">
                        <c:v>35.556800000000003</c:v>
                      </c:pt>
                      <c:pt idx="763">
                        <c:v>35.669719999999998</c:v>
                      </c:pt>
                      <c:pt idx="764">
                        <c:v>35.795929999999998</c:v>
                      </c:pt>
                      <c:pt idx="765">
                        <c:v>35.920310000000001</c:v>
                      </c:pt>
                      <c:pt idx="766">
                        <c:v>36.025649999999999</c:v>
                      </c:pt>
                      <c:pt idx="767">
                        <c:v>36.196170000000002</c:v>
                      </c:pt>
                      <c:pt idx="768">
                        <c:v>36.273870000000002</c:v>
                      </c:pt>
                      <c:pt idx="769">
                        <c:v>36.373559999999998</c:v>
                      </c:pt>
                      <c:pt idx="770">
                        <c:v>36.505090000000003</c:v>
                      </c:pt>
                      <c:pt idx="771">
                        <c:v>36.687640000000002</c:v>
                      </c:pt>
                      <c:pt idx="772">
                        <c:v>36.770569999999999</c:v>
                      </c:pt>
                      <c:pt idx="773">
                        <c:v>36.914999999999999</c:v>
                      </c:pt>
                      <c:pt idx="774">
                        <c:v>37.029110000000003</c:v>
                      </c:pt>
                      <c:pt idx="775">
                        <c:v>37.208199999999998</c:v>
                      </c:pt>
                      <c:pt idx="776">
                        <c:v>37.286360000000002</c:v>
                      </c:pt>
                      <c:pt idx="777">
                        <c:v>37.39799</c:v>
                      </c:pt>
                      <c:pt idx="778">
                        <c:v>37.519500000000001</c:v>
                      </c:pt>
                      <c:pt idx="779">
                        <c:v>37.650500000000001</c:v>
                      </c:pt>
                      <c:pt idx="780">
                        <c:v>37.810850000000002</c:v>
                      </c:pt>
                      <c:pt idx="781">
                        <c:v>37.921500000000002</c:v>
                      </c:pt>
                      <c:pt idx="782">
                        <c:v>38.038760000000003</c:v>
                      </c:pt>
                      <c:pt idx="783">
                        <c:v>38.162570000000002</c:v>
                      </c:pt>
                      <c:pt idx="784">
                        <c:v>38.325780000000002</c:v>
                      </c:pt>
                      <c:pt idx="785">
                        <c:v>38.415430000000001</c:v>
                      </c:pt>
                      <c:pt idx="786">
                        <c:v>38.541020000000003</c:v>
                      </c:pt>
                      <c:pt idx="787">
                        <c:v>38.64602</c:v>
                      </c:pt>
                      <c:pt idx="788">
                        <c:v>38.816119999999998</c:v>
                      </c:pt>
                      <c:pt idx="789">
                        <c:v>38.888669999999998</c:v>
                      </c:pt>
                      <c:pt idx="790">
                        <c:v>39.044690000000003</c:v>
                      </c:pt>
                      <c:pt idx="791">
                        <c:v>39.16189</c:v>
                      </c:pt>
                      <c:pt idx="792">
                        <c:v>39.346179999999997</c:v>
                      </c:pt>
                      <c:pt idx="793">
                        <c:v>39.399070000000002</c:v>
                      </c:pt>
                      <c:pt idx="794">
                        <c:v>39.537779999999998</c:v>
                      </c:pt>
                      <c:pt idx="795">
                        <c:v>39.65672</c:v>
                      </c:pt>
                      <c:pt idx="796">
                        <c:v>39.796680000000002</c:v>
                      </c:pt>
                      <c:pt idx="797">
                        <c:v>39.92304</c:v>
                      </c:pt>
                      <c:pt idx="798">
                        <c:v>40.063420000000001</c:v>
                      </c:pt>
                      <c:pt idx="799">
                        <c:v>40.160690000000002</c:v>
                      </c:pt>
                      <c:pt idx="800">
                        <c:v>40.290480000000002</c:v>
                      </c:pt>
                      <c:pt idx="801">
                        <c:v>40.440359999999998</c:v>
                      </c:pt>
                      <c:pt idx="802">
                        <c:v>40.539659999999998</c:v>
                      </c:pt>
                      <c:pt idx="803">
                        <c:v>40.653039999999997</c:v>
                      </c:pt>
                      <c:pt idx="804">
                        <c:v>40.791269999999997</c:v>
                      </c:pt>
                      <c:pt idx="805">
                        <c:v>40.957740000000001</c:v>
                      </c:pt>
                      <c:pt idx="806">
                        <c:v>41.018180000000001</c:v>
                      </c:pt>
                      <c:pt idx="807">
                        <c:v>41.159399999999998</c:v>
                      </c:pt>
                      <c:pt idx="808">
                        <c:v>41.305489999999999</c:v>
                      </c:pt>
                      <c:pt idx="809">
                        <c:v>41.465870000000002</c:v>
                      </c:pt>
                      <c:pt idx="810">
                        <c:v>41.537370000000003</c:v>
                      </c:pt>
                      <c:pt idx="811">
                        <c:v>41.673909999999999</c:v>
                      </c:pt>
                      <c:pt idx="812">
                        <c:v>42.006979999999999</c:v>
                      </c:pt>
                      <c:pt idx="813">
                        <c:v>41.993270000000003</c:v>
                      </c:pt>
                      <c:pt idx="814">
                        <c:v>42.025500000000001</c:v>
                      </c:pt>
                      <c:pt idx="815">
                        <c:v>42.187559999999998</c:v>
                      </c:pt>
                      <c:pt idx="816">
                        <c:v>42.298810000000003</c:v>
                      </c:pt>
                      <c:pt idx="817">
                        <c:v>42.431229999999999</c:v>
                      </c:pt>
                      <c:pt idx="818">
                        <c:v>42.608890000000002</c:v>
                      </c:pt>
                      <c:pt idx="819">
                        <c:v>42.679340000000003</c:v>
                      </c:pt>
                      <c:pt idx="820">
                        <c:v>42.781489999999998</c:v>
                      </c:pt>
                      <c:pt idx="821">
                        <c:v>42.898519999999998</c:v>
                      </c:pt>
                      <c:pt idx="822">
                        <c:v>43.082929999999998</c:v>
                      </c:pt>
                      <c:pt idx="823">
                        <c:v>43.156959999999998</c:v>
                      </c:pt>
                      <c:pt idx="824">
                        <c:v>43.298409999999997</c:v>
                      </c:pt>
                      <c:pt idx="825">
                        <c:v>43.427430000000001</c:v>
                      </c:pt>
                      <c:pt idx="826">
                        <c:v>43.591569999999997</c:v>
                      </c:pt>
                      <c:pt idx="827">
                        <c:v>43.65645</c:v>
                      </c:pt>
                      <c:pt idx="828">
                        <c:v>43.788530000000002</c:v>
                      </c:pt>
                      <c:pt idx="829">
                        <c:v>43.92051</c:v>
                      </c:pt>
                      <c:pt idx="830">
                        <c:v>44.082239999999999</c:v>
                      </c:pt>
                      <c:pt idx="831">
                        <c:v>44.162880000000001</c:v>
                      </c:pt>
                      <c:pt idx="832">
                        <c:v>44.276090000000003</c:v>
                      </c:pt>
                      <c:pt idx="833">
                        <c:v>44.415680000000002</c:v>
                      </c:pt>
                      <c:pt idx="834">
                        <c:v>44.55397</c:v>
                      </c:pt>
                      <c:pt idx="835">
                        <c:v>44.702120000000001</c:v>
                      </c:pt>
                      <c:pt idx="836">
                        <c:v>44.788220000000003</c:v>
                      </c:pt>
                      <c:pt idx="837">
                        <c:v>44.936509999999998</c:v>
                      </c:pt>
                      <c:pt idx="838">
                        <c:v>45.074399999999997</c:v>
                      </c:pt>
                      <c:pt idx="839">
                        <c:v>45.218829999999997</c:v>
                      </c:pt>
                      <c:pt idx="840">
                        <c:v>45.300130000000003</c:v>
                      </c:pt>
                      <c:pt idx="841">
                        <c:v>45.4101</c:v>
                      </c:pt>
                      <c:pt idx="842">
                        <c:v>45.535029999999999</c:v>
                      </c:pt>
                      <c:pt idx="843">
                        <c:v>45.72627</c:v>
                      </c:pt>
                      <c:pt idx="844">
                        <c:v>45.780479999999997</c:v>
                      </c:pt>
                      <c:pt idx="845">
                        <c:v>45.915550000000003</c:v>
                      </c:pt>
                      <c:pt idx="846">
                        <c:v>46.035130000000002</c:v>
                      </c:pt>
                      <c:pt idx="847">
                        <c:v>46.230780000000003</c:v>
                      </c:pt>
                      <c:pt idx="848">
                        <c:v>46.280250000000002</c:v>
                      </c:pt>
                      <c:pt idx="849">
                        <c:v>46.42633</c:v>
                      </c:pt>
                      <c:pt idx="850">
                        <c:v>46.546190000000003</c:v>
                      </c:pt>
                      <c:pt idx="851">
                        <c:v>46.729190000000003</c:v>
                      </c:pt>
                      <c:pt idx="852">
                        <c:v>46.802149999999997</c:v>
                      </c:pt>
                      <c:pt idx="853">
                        <c:v>46.91225</c:v>
                      </c:pt>
                      <c:pt idx="854">
                        <c:v>47.042670000000001</c:v>
                      </c:pt>
                      <c:pt idx="855">
                        <c:v>47.168959999999998</c:v>
                      </c:pt>
                      <c:pt idx="856">
                        <c:v>47.3352</c:v>
                      </c:pt>
                      <c:pt idx="857">
                        <c:v>47.426670000000001</c:v>
                      </c:pt>
                      <c:pt idx="858">
                        <c:v>47.540109999999999</c:v>
                      </c:pt>
                      <c:pt idx="859">
                        <c:v>47.652639999999998</c:v>
                      </c:pt>
                      <c:pt idx="860">
                        <c:v>47.839939999999999</c:v>
                      </c:pt>
                      <c:pt idx="861">
                        <c:v>47.912100000000002</c:v>
                      </c:pt>
                      <c:pt idx="862">
                        <c:v>48.062579999999997</c:v>
                      </c:pt>
                      <c:pt idx="863">
                        <c:v>48.171370000000003</c:v>
                      </c:pt>
                      <c:pt idx="864">
                        <c:v>48.340789999999998</c:v>
                      </c:pt>
                      <c:pt idx="865">
                        <c:v>48.435600000000001</c:v>
                      </c:pt>
                      <c:pt idx="866">
                        <c:v>48.559269999999998</c:v>
                      </c:pt>
                      <c:pt idx="867">
                        <c:v>48.649740000000001</c:v>
                      </c:pt>
                      <c:pt idx="868">
                        <c:v>48.824599999999997</c:v>
                      </c:pt>
                      <c:pt idx="869">
                        <c:v>48.909350000000003</c:v>
                      </c:pt>
                      <c:pt idx="870">
                        <c:v>49.010950000000001</c:v>
                      </c:pt>
                      <c:pt idx="871">
                        <c:v>49.143360000000001</c:v>
                      </c:pt>
                      <c:pt idx="872">
                        <c:v>49.303260000000002</c:v>
                      </c:pt>
                      <c:pt idx="873">
                        <c:v>49.693060000000003</c:v>
                      </c:pt>
                      <c:pt idx="874">
                        <c:v>49.53302</c:v>
                      </c:pt>
                      <c:pt idx="875">
                        <c:v>49.662570000000002</c:v>
                      </c:pt>
                      <c:pt idx="876">
                        <c:v>49.791559999999997</c:v>
                      </c:pt>
                      <c:pt idx="877">
                        <c:v>49.958730000000003</c:v>
                      </c:pt>
                      <c:pt idx="878">
                        <c:v>50.048929999999999</c:v>
                      </c:pt>
                      <c:pt idx="879">
                        <c:v>50.160600000000002</c:v>
                      </c:pt>
                      <c:pt idx="880">
                        <c:v>50.268540000000002</c:v>
                      </c:pt>
                      <c:pt idx="881">
                        <c:v>50.327359999999999</c:v>
                      </c:pt>
                      <c:pt idx="882">
                        <c:v>50.283499999999997</c:v>
                      </c:pt>
                      <c:pt idx="883">
                        <c:v>50.284680000000002</c:v>
                      </c:pt>
                      <c:pt idx="884">
                        <c:v>50.262059999999998</c:v>
                      </c:pt>
                      <c:pt idx="885">
                        <c:v>50.325049999999997</c:v>
                      </c:pt>
                      <c:pt idx="886">
                        <c:v>50.281559999999999</c:v>
                      </c:pt>
                      <c:pt idx="887">
                        <c:v>50.272840000000002</c:v>
                      </c:pt>
                      <c:pt idx="888">
                        <c:v>50.274120000000003</c:v>
                      </c:pt>
                      <c:pt idx="889">
                        <c:v>50.335320000000003</c:v>
                      </c:pt>
                      <c:pt idx="890">
                        <c:v>50.293019999999999</c:v>
                      </c:pt>
                      <c:pt idx="891">
                        <c:v>50.274900000000002</c:v>
                      </c:pt>
                      <c:pt idx="892">
                        <c:v>50.283549999999998</c:v>
                      </c:pt>
                      <c:pt idx="893">
                        <c:v>50.279069999999997</c:v>
                      </c:pt>
                      <c:pt idx="894">
                        <c:v>50.339480000000002</c:v>
                      </c:pt>
                      <c:pt idx="895">
                        <c:v>50.291159999999998</c:v>
                      </c:pt>
                      <c:pt idx="896">
                        <c:v>50.277729999999998</c:v>
                      </c:pt>
                      <c:pt idx="897">
                        <c:v>50.272449999999999</c:v>
                      </c:pt>
                      <c:pt idx="898">
                        <c:v>50.324120000000001</c:v>
                      </c:pt>
                      <c:pt idx="899">
                        <c:v>50.281269999999999</c:v>
                      </c:pt>
                      <c:pt idx="900">
                        <c:v>50.27928</c:v>
                      </c:pt>
                      <c:pt idx="901">
                        <c:v>50.266330000000004</c:v>
                      </c:pt>
                      <c:pt idx="902">
                        <c:v>50.30639</c:v>
                      </c:pt>
                      <c:pt idx="903">
                        <c:v>50.272489999999998</c:v>
                      </c:pt>
                      <c:pt idx="904">
                        <c:v>50.271700000000003</c:v>
                      </c:pt>
                      <c:pt idx="905">
                        <c:v>50.261009999999999</c:v>
                      </c:pt>
                      <c:pt idx="906">
                        <c:v>50.323450000000001</c:v>
                      </c:pt>
                      <c:pt idx="907">
                        <c:v>50.269449999999999</c:v>
                      </c:pt>
                      <c:pt idx="908">
                        <c:v>50.265189999999997</c:v>
                      </c:pt>
                      <c:pt idx="909">
                        <c:v>50.27805</c:v>
                      </c:pt>
                      <c:pt idx="910">
                        <c:v>50.289990000000003</c:v>
                      </c:pt>
                      <c:pt idx="911">
                        <c:v>50.317810000000001</c:v>
                      </c:pt>
                      <c:pt idx="912">
                        <c:v>50.282899999999998</c:v>
                      </c:pt>
                      <c:pt idx="913">
                        <c:v>50.29034</c:v>
                      </c:pt>
                      <c:pt idx="914">
                        <c:v>50.267940000000003</c:v>
                      </c:pt>
                      <c:pt idx="915">
                        <c:v>50.314</c:v>
                      </c:pt>
                      <c:pt idx="916">
                        <c:v>50.274999999999999</c:v>
                      </c:pt>
                      <c:pt idx="917">
                        <c:v>50.271740000000001</c:v>
                      </c:pt>
                      <c:pt idx="918">
                        <c:v>50.273890000000002</c:v>
                      </c:pt>
                      <c:pt idx="919">
                        <c:v>50.311250000000001</c:v>
                      </c:pt>
                      <c:pt idx="920">
                        <c:v>50.260399999999997</c:v>
                      </c:pt>
                      <c:pt idx="921">
                        <c:v>50.26202</c:v>
                      </c:pt>
                      <c:pt idx="922">
                        <c:v>50.256430000000002</c:v>
                      </c:pt>
                      <c:pt idx="923">
                        <c:v>50.303820000000002</c:v>
                      </c:pt>
                      <c:pt idx="924">
                        <c:v>50.284280000000003</c:v>
                      </c:pt>
                      <c:pt idx="925">
                        <c:v>50.258659999999999</c:v>
                      </c:pt>
                      <c:pt idx="926">
                        <c:v>50.252899999999997</c:v>
                      </c:pt>
                      <c:pt idx="927">
                        <c:v>50.285919999999997</c:v>
                      </c:pt>
                      <c:pt idx="928">
                        <c:v>50.272779999999997</c:v>
                      </c:pt>
                      <c:pt idx="929">
                        <c:v>50.273629999999997</c:v>
                      </c:pt>
                      <c:pt idx="930">
                        <c:v>50.269779999999997</c:v>
                      </c:pt>
                      <c:pt idx="931">
                        <c:v>50.270850000000003</c:v>
                      </c:pt>
                      <c:pt idx="932">
                        <c:v>50.308450000000001</c:v>
                      </c:pt>
                      <c:pt idx="933">
                        <c:v>50.292009999999998</c:v>
                      </c:pt>
                      <c:pt idx="934">
                        <c:v>50.481580000000001</c:v>
                      </c:pt>
                      <c:pt idx="935">
                        <c:v>50.261760000000002</c:v>
                      </c:pt>
                      <c:pt idx="936">
                        <c:v>50.302700000000002</c:v>
                      </c:pt>
                      <c:pt idx="937">
                        <c:v>50.26802</c:v>
                      </c:pt>
                      <c:pt idx="938">
                        <c:v>50.261690000000002</c:v>
                      </c:pt>
                      <c:pt idx="939">
                        <c:v>50.272019999999998</c:v>
                      </c:pt>
                      <c:pt idx="940">
                        <c:v>50.315060000000003</c:v>
                      </c:pt>
                      <c:pt idx="941">
                        <c:v>50.27037</c:v>
                      </c:pt>
                      <c:pt idx="942">
                        <c:v>50.260480000000001</c:v>
                      </c:pt>
                      <c:pt idx="943">
                        <c:v>50.255070000000003</c:v>
                      </c:pt>
                      <c:pt idx="944">
                        <c:v>50.320500000000003</c:v>
                      </c:pt>
                      <c:pt idx="945">
                        <c:v>50.273330000000001</c:v>
                      </c:pt>
                      <c:pt idx="946">
                        <c:v>50.264859999999999</c:v>
                      </c:pt>
                      <c:pt idx="947">
                        <c:v>50.28257</c:v>
                      </c:pt>
                      <c:pt idx="948">
                        <c:v>50.284170000000003</c:v>
                      </c:pt>
                      <c:pt idx="949">
                        <c:v>50.313400000000001</c:v>
                      </c:pt>
                      <c:pt idx="950">
                        <c:v>50.253500000000003</c:v>
                      </c:pt>
                      <c:pt idx="951">
                        <c:v>50.263480000000001</c:v>
                      </c:pt>
                      <c:pt idx="952">
                        <c:v>50.274839999999998</c:v>
                      </c:pt>
                      <c:pt idx="953">
                        <c:v>50.313270000000003</c:v>
                      </c:pt>
                      <c:pt idx="954">
                        <c:v>50.268320000000003</c:v>
                      </c:pt>
                      <c:pt idx="955">
                        <c:v>50.269260000000003</c:v>
                      </c:pt>
                      <c:pt idx="956">
                        <c:v>50.257300000000001</c:v>
                      </c:pt>
                      <c:pt idx="957">
                        <c:v>50.308750000000003</c:v>
                      </c:pt>
                      <c:pt idx="958">
                        <c:v>50.258580000000002</c:v>
                      </c:pt>
                      <c:pt idx="959">
                        <c:v>50.260809999999999</c:v>
                      </c:pt>
                      <c:pt idx="960">
                        <c:v>50.260480000000001</c:v>
                      </c:pt>
                      <c:pt idx="961">
                        <c:v>50.30301</c:v>
                      </c:pt>
                      <c:pt idx="962">
                        <c:v>50.269390000000001</c:v>
                      </c:pt>
                      <c:pt idx="963">
                        <c:v>50.258220000000001</c:v>
                      </c:pt>
                      <c:pt idx="964">
                        <c:v>50.286169999999998</c:v>
                      </c:pt>
                      <c:pt idx="965">
                        <c:v>50.300370000000001</c:v>
                      </c:pt>
                      <c:pt idx="966">
                        <c:v>50.260910000000003</c:v>
                      </c:pt>
                      <c:pt idx="967">
                        <c:v>50.241300000000003</c:v>
                      </c:pt>
                      <c:pt idx="968">
                        <c:v>50.249780000000001</c:v>
                      </c:pt>
                      <c:pt idx="969">
                        <c:v>50.254719999999999</c:v>
                      </c:pt>
                      <c:pt idx="970">
                        <c:v>50.303060000000002</c:v>
                      </c:pt>
                      <c:pt idx="971">
                        <c:v>50.267389999999999</c:v>
                      </c:pt>
                      <c:pt idx="972">
                        <c:v>50.254550000000002</c:v>
                      </c:pt>
                      <c:pt idx="973">
                        <c:v>50.256309999999999</c:v>
                      </c:pt>
                      <c:pt idx="974">
                        <c:v>50.305599999999998</c:v>
                      </c:pt>
                      <c:pt idx="975">
                        <c:v>50.253630000000001</c:v>
                      </c:pt>
                      <c:pt idx="976">
                        <c:v>50.262689999999999</c:v>
                      </c:pt>
                      <c:pt idx="977">
                        <c:v>50.242429999999999</c:v>
                      </c:pt>
                      <c:pt idx="978">
                        <c:v>50.299930000000003</c:v>
                      </c:pt>
                      <c:pt idx="979">
                        <c:v>50.24512</c:v>
                      </c:pt>
                      <c:pt idx="980">
                        <c:v>50.244639999999997</c:v>
                      </c:pt>
                      <c:pt idx="981">
                        <c:v>50.243139999999997</c:v>
                      </c:pt>
                      <c:pt idx="982">
                        <c:v>50.309579999999997</c:v>
                      </c:pt>
                      <c:pt idx="983">
                        <c:v>50.273499999999999</c:v>
                      </c:pt>
                      <c:pt idx="984">
                        <c:v>50.265450000000001</c:v>
                      </c:pt>
                      <c:pt idx="985">
                        <c:v>50.266750000000002</c:v>
                      </c:pt>
                      <c:pt idx="986">
                        <c:v>50.2928</c:v>
                      </c:pt>
                      <c:pt idx="987">
                        <c:v>50.329230000000003</c:v>
                      </c:pt>
                      <c:pt idx="988">
                        <c:v>50.266840000000002</c:v>
                      </c:pt>
                      <c:pt idx="989">
                        <c:v>50.249250000000004</c:v>
                      </c:pt>
                      <c:pt idx="990">
                        <c:v>50.271560000000001</c:v>
                      </c:pt>
                      <c:pt idx="991">
                        <c:v>50.307429999999997</c:v>
                      </c:pt>
                      <c:pt idx="992">
                        <c:v>50.261699999999998</c:v>
                      </c:pt>
                      <c:pt idx="993">
                        <c:v>50.261940000000003</c:v>
                      </c:pt>
                      <c:pt idx="994">
                        <c:v>50.37923</c:v>
                      </c:pt>
                      <c:pt idx="995">
                        <c:v>50.417870000000001</c:v>
                      </c:pt>
                      <c:pt idx="996">
                        <c:v>50.25141</c:v>
                      </c:pt>
                      <c:pt idx="997">
                        <c:v>50.261989999999997</c:v>
                      </c:pt>
                      <c:pt idx="998">
                        <c:v>50.237200000000001</c:v>
                      </c:pt>
                      <c:pt idx="999">
                        <c:v>50.312489999999997</c:v>
                      </c:pt>
                      <c:pt idx="1000">
                        <c:v>50.250399999999999</c:v>
                      </c:pt>
                      <c:pt idx="1001">
                        <c:v>50.234400000000001</c:v>
                      </c:pt>
                      <c:pt idx="1002">
                        <c:v>50.249409999999997</c:v>
                      </c:pt>
                      <c:pt idx="1003">
                        <c:v>50.2789</c:v>
                      </c:pt>
                      <c:pt idx="1004">
                        <c:v>50.294080000000001</c:v>
                      </c:pt>
                      <c:pt idx="1005">
                        <c:v>50.235239999999997</c:v>
                      </c:pt>
                      <c:pt idx="1006">
                        <c:v>50.241579999999999</c:v>
                      </c:pt>
                      <c:pt idx="1007">
                        <c:v>50.259300000000003</c:v>
                      </c:pt>
                      <c:pt idx="1008">
                        <c:v>50.316119999999998</c:v>
                      </c:pt>
                      <c:pt idx="1009">
                        <c:v>50.264699999999998</c:v>
                      </c:pt>
                      <c:pt idx="1010">
                        <c:v>50.240400000000001</c:v>
                      </c:pt>
                      <c:pt idx="1011">
                        <c:v>50.258069999999996</c:v>
                      </c:pt>
                      <c:pt idx="1012">
                        <c:v>50.290889999999997</c:v>
                      </c:pt>
                      <c:pt idx="1013">
                        <c:v>50.251730000000002</c:v>
                      </c:pt>
                      <c:pt idx="1014">
                        <c:v>50.25056</c:v>
                      </c:pt>
                      <c:pt idx="1015">
                        <c:v>50.241500000000002</c:v>
                      </c:pt>
                      <c:pt idx="1016">
                        <c:v>50.282980000000002</c:v>
                      </c:pt>
                      <c:pt idx="1017">
                        <c:v>50.243119999999998</c:v>
                      </c:pt>
                      <c:pt idx="1018">
                        <c:v>50.264119999999998</c:v>
                      </c:pt>
                      <c:pt idx="1019">
                        <c:v>50.266509999999997</c:v>
                      </c:pt>
                      <c:pt idx="1020">
                        <c:v>50.312869999999997</c:v>
                      </c:pt>
                      <c:pt idx="1021">
                        <c:v>50.263680000000001</c:v>
                      </c:pt>
                      <c:pt idx="1022">
                        <c:v>50.260170000000002</c:v>
                      </c:pt>
                      <c:pt idx="1023">
                        <c:v>50.251840000000001</c:v>
                      </c:pt>
                      <c:pt idx="1024">
                        <c:v>50.248890000000003</c:v>
                      </c:pt>
                      <c:pt idx="1025">
                        <c:v>50.307659999999998</c:v>
                      </c:pt>
                      <c:pt idx="1026">
                        <c:v>50.248620000000003</c:v>
                      </c:pt>
                      <c:pt idx="1027">
                        <c:v>50.251959999999997</c:v>
                      </c:pt>
                      <c:pt idx="1028">
                        <c:v>50.261670000000002</c:v>
                      </c:pt>
                      <c:pt idx="1029">
                        <c:v>50.32244</c:v>
                      </c:pt>
                      <c:pt idx="1030">
                        <c:v>50.261420000000001</c:v>
                      </c:pt>
                      <c:pt idx="1031">
                        <c:v>50.270740000000004</c:v>
                      </c:pt>
                      <c:pt idx="1032">
                        <c:v>50.26587</c:v>
                      </c:pt>
                      <c:pt idx="1033">
                        <c:v>50.315649999999998</c:v>
                      </c:pt>
                      <c:pt idx="1034">
                        <c:v>50.265120000000003</c:v>
                      </c:pt>
                      <c:pt idx="1035">
                        <c:v>50.279220000000002</c:v>
                      </c:pt>
                      <c:pt idx="1036">
                        <c:v>50.276670000000003</c:v>
                      </c:pt>
                      <c:pt idx="1037">
                        <c:v>50.308689999999999</c:v>
                      </c:pt>
                      <c:pt idx="1038">
                        <c:v>50.268369999999997</c:v>
                      </c:pt>
                      <c:pt idx="1039">
                        <c:v>50.272640000000003</c:v>
                      </c:pt>
                      <c:pt idx="1040">
                        <c:v>50.278979999999997</c:v>
                      </c:pt>
                      <c:pt idx="1041">
                        <c:v>50.310360000000003</c:v>
                      </c:pt>
                      <c:pt idx="1042">
                        <c:v>50.29965</c:v>
                      </c:pt>
                      <c:pt idx="1043">
                        <c:v>50.267569999999999</c:v>
                      </c:pt>
                      <c:pt idx="1044">
                        <c:v>50.245060000000002</c:v>
                      </c:pt>
                      <c:pt idx="1045">
                        <c:v>50.241160000000001</c:v>
                      </c:pt>
                      <c:pt idx="1046">
                        <c:v>50.330889999999997</c:v>
                      </c:pt>
                      <c:pt idx="1047">
                        <c:v>50.27984</c:v>
                      </c:pt>
                      <c:pt idx="1048">
                        <c:v>50.281300000000002</c:v>
                      </c:pt>
                      <c:pt idx="1049">
                        <c:v>50.273949999999999</c:v>
                      </c:pt>
                      <c:pt idx="1050">
                        <c:v>50.327219999999997</c:v>
                      </c:pt>
                      <c:pt idx="1051">
                        <c:v>50.269039999999997</c:v>
                      </c:pt>
                      <c:pt idx="1052">
                        <c:v>50.263719999999999</c:v>
                      </c:pt>
                      <c:pt idx="1053">
                        <c:v>50.270809999999997</c:v>
                      </c:pt>
                      <c:pt idx="1054">
                        <c:v>50.337069999999997</c:v>
                      </c:pt>
                      <c:pt idx="1055">
                        <c:v>50.47148</c:v>
                      </c:pt>
                      <c:pt idx="1056">
                        <c:v>50.296709999999997</c:v>
                      </c:pt>
                      <c:pt idx="1057">
                        <c:v>50.281179999999999</c:v>
                      </c:pt>
                      <c:pt idx="1058">
                        <c:v>50.327240000000003</c:v>
                      </c:pt>
                      <c:pt idx="1059">
                        <c:v>50.275489999999998</c:v>
                      </c:pt>
                      <c:pt idx="1060">
                        <c:v>50.278109999999998</c:v>
                      </c:pt>
                      <c:pt idx="1061">
                        <c:v>50.254779999999997</c:v>
                      </c:pt>
                      <c:pt idx="1062">
                        <c:v>50.270629999999997</c:v>
                      </c:pt>
                      <c:pt idx="1063">
                        <c:v>50.303780000000003</c:v>
                      </c:pt>
                      <c:pt idx="1064">
                        <c:v>50.252789999999997</c:v>
                      </c:pt>
                      <c:pt idx="1065">
                        <c:v>50.258029999999998</c:v>
                      </c:pt>
                      <c:pt idx="1066">
                        <c:v>50.273809999999997</c:v>
                      </c:pt>
                      <c:pt idx="1067">
                        <c:v>50.321689999999997</c:v>
                      </c:pt>
                      <c:pt idx="1068">
                        <c:v>50.275069999999999</c:v>
                      </c:pt>
                      <c:pt idx="1069">
                        <c:v>50.272179999999999</c:v>
                      </c:pt>
                      <c:pt idx="1070">
                        <c:v>50.26352</c:v>
                      </c:pt>
                      <c:pt idx="1071">
                        <c:v>50.287460000000003</c:v>
                      </c:pt>
                      <c:pt idx="1072">
                        <c:v>50.266930000000002</c:v>
                      </c:pt>
                      <c:pt idx="1073">
                        <c:v>50.253990000000002</c:v>
                      </c:pt>
                      <c:pt idx="1074">
                        <c:v>50.258479999999999</c:v>
                      </c:pt>
                      <c:pt idx="1075">
                        <c:v>50.317590000000003</c:v>
                      </c:pt>
                      <c:pt idx="1076">
                        <c:v>50.289189999999998</c:v>
                      </c:pt>
                      <c:pt idx="1077">
                        <c:v>50.283560000000001</c:v>
                      </c:pt>
                      <c:pt idx="1078">
                        <c:v>50.298999999999999</c:v>
                      </c:pt>
                      <c:pt idx="1079">
                        <c:v>50.299689999999998</c:v>
                      </c:pt>
                      <c:pt idx="1080">
                        <c:v>50.341859999999997</c:v>
                      </c:pt>
                      <c:pt idx="1081">
                        <c:v>50.30874</c:v>
                      </c:pt>
                      <c:pt idx="1082">
                        <c:v>50.276229999999998</c:v>
                      </c:pt>
                      <c:pt idx="1083">
                        <c:v>50.286360000000002</c:v>
                      </c:pt>
                      <c:pt idx="1084">
                        <c:v>50.328760000000003</c:v>
                      </c:pt>
                      <c:pt idx="1085">
                        <c:v>50.284770000000002</c:v>
                      </c:pt>
                      <c:pt idx="1086">
                        <c:v>50.281599999999997</c:v>
                      </c:pt>
                      <c:pt idx="1087">
                        <c:v>50.29515</c:v>
                      </c:pt>
                      <c:pt idx="1088">
                        <c:v>50.341030000000003</c:v>
                      </c:pt>
                      <c:pt idx="1089">
                        <c:v>50.265270000000001</c:v>
                      </c:pt>
                      <c:pt idx="1090">
                        <c:v>50.278039999999997</c:v>
                      </c:pt>
                      <c:pt idx="1091">
                        <c:v>50.264830000000003</c:v>
                      </c:pt>
                      <c:pt idx="1092">
                        <c:v>50.337310000000002</c:v>
                      </c:pt>
                      <c:pt idx="1093">
                        <c:v>50.260779999999997</c:v>
                      </c:pt>
                      <c:pt idx="1094">
                        <c:v>50.280259999999998</c:v>
                      </c:pt>
                      <c:pt idx="1095">
                        <c:v>50.279690000000002</c:v>
                      </c:pt>
                      <c:pt idx="1096">
                        <c:v>50.33325</c:v>
                      </c:pt>
                      <c:pt idx="1097">
                        <c:v>50.3035</c:v>
                      </c:pt>
                      <c:pt idx="1098">
                        <c:v>50.25103</c:v>
                      </c:pt>
                      <c:pt idx="1099">
                        <c:v>50.268659999999997</c:v>
                      </c:pt>
                      <c:pt idx="1100">
                        <c:v>50.279159999999997</c:v>
                      </c:pt>
                      <c:pt idx="1101">
                        <c:v>50.341070000000002</c:v>
                      </c:pt>
                      <c:pt idx="1102">
                        <c:v>50.276110000000003</c:v>
                      </c:pt>
                      <c:pt idx="1103">
                        <c:v>50.271999999999998</c:v>
                      </c:pt>
                      <c:pt idx="1104">
                        <c:v>50.271250000000002</c:v>
                      </c:pt>
                      <c:pt idx="1105">
                        <c:v>50.328200000000002</c:v>
                      </c:pt>
                      <c:pt idx="1106">
                        <c:v>50.27422</c:v>
                      </c:pt>
                      <c:pt idx="1107">
                        <c:v>50.28051</c:v>
                      </c:pt>
                      <c:pt idx="1108">
                        <c:v>50.291980000000002</c:v>
                      </c:pt>
                      <c:pt idx="1109">
                        <c:v>50.338050000000003</c:v>
                      </c:pt>
                      <c:pt idx="1110">
                        <c:v>50.280729999999998</c:v>
                      </c:pt>
                      <c:pt idx="1111">
                        <c:v>50.27805</c:v>
                      </c:pt>
                      <c:pt idx="1112">
                        <c:v>50.272170000000003</c:v>
                      </c:pt>
                      <c:pt idx="1113">
                        <c:v>50.302070000000001</c:v>
                      </c:pt>
                      <c:pt idx="1114">
                        <c:v>50.280239999999999</c:v>
                      </c:pt>
                      <c:pt idx="1115">
                        <c:v>50.282780000000002</c:v>
                      </c:pt>
                      <c:pt idx="1116">
                        <c:v>50.505920000000003</c:v>
                      </c:pt>
                      <c:pt idx="1117">
                        <c:v>50.278309999999998</c:v>
                      </c:pt>
                      <c:pt idx="1118">
                        <c:v>50.321629999999999</c:v>
                      </c:pt>
                      <c:pt idx="1119">
                        <c:v>50.271279999999997</c:v>
                      </c:pt>
                      <c:pt idx="1120">
                        <c:v>50.279269999999997</c:v>
                      </c:pt>
                      <c:pt idx="1121">
                        <c:v>50.27704</c:v>
                      </c:pt>
                      <c:pt idx="1122">
                        <c:v>50.333019999999998</c:v>
                      </c:pt>
                      <c:pt idx="1123">
                        <c:v>50.281959999999998</c:v>
                      </c:pt>
                      <c:pt idx="1124">
                        <c:v>50.27122</c:v>
                      </c:pt>
                      <c:pt idx="1125">
                        <c:v>50.263210000000001</c:v>
                      </c:pt>
                      <c:pt idx="1126">
                        <c:v>50.322099999999999</c:v>
                      </c:pt>
                      <c:pt idx="1127">
                        <c:v>50.274819999999998</c:v>
                      </c:pt>
                      <c:pt idx="1128">
                        <c:v>50.285780000000003</c:v>
                      </c:pt>
                      <c:pt idx="1129">
                        <c:v>50.27946</c:v>
                      </c:pt>
                      <c:pt idx="1130">
                        <c:v>50.332689999999999</c:v>
                      </c:pt>
                      <c:pt idx="1131">
                        <c:v>50.304209999999998</c:v>
                      </c:pt>
                      <c:pt idx="1132">
                        <c:v>50.282179999999997</c:v>
                      </c:pt>
                      <c:pt idx="1133">
                        <c:v>50.287860000000002</c:v>
                      </c:pt>
                      <c:pt idx="1134">
                        <c:v>50.298279999999998</c:v>
                      </c:pt>
                      <c:pt idx="1135">
                        <c:v>50.294240000000002</c:v>
                      </c:pt>
                      <c:pt idx="1136">
                        <c:v>50.273890000000002</c:v>
                      </c:pt>
                      <c:pt idx="1137">
                        <c:v>50.280670000000001</c:v>
                      </c:pt>
                      <c:pt idx="1138">
                        <c:v>50.284520000000001</c:v>
                      </c:pt>
                      <c:pt idx="1139">
                        <c:v>50.336309999999997</c:v>
                      </c:pt>
                      <c:pt idx="1140">
                        <c:v>50.256630000000001</c:v>
                      </c:pt>
                      <c:pt idx="1141">
                        <c:v>50.266620000000003</c:v>
                      </c:pt>
                      <c:pt idx="1142">
                        <c:v>50.266489999999997</c:v>
                      </c:pt>
                      <c:pt idx="1143">
                        <c:v>50.32235</c:v>
                      </c:pt>
                      <c:pt idx="1144">
                        <c:v>50.285040000000002</c:v>
                      </c:pt>
                      <c:pt idx="1145">
                        <c:v>50.286290000000001</c:v>
                      </c:pt>
                      <c:pt idx="1146">
                        <c:v>50.28078</c:v>
                      </c:pt>
                      <c:pt idx="1147">
                        <c:v>50.326680000000003</c:v>
                      </c:pt>
                      <c:pt idx="1148">
                        <c:v>50.293089999999999</c:v>
                      </c:pt>
                      <c:pt idx="1149">
                        <c:v>50.286639999999998</c:v>
                      </c:pt>
                      <c:pt idx="1150">
                        <c:v>50.288469999999997</c:v>
                      </c:pt>
                      <c:pt idx="1151">
                        <c:v>50.335810000000002</c:v>
                      </c:pt>
                      <c:pt idx="1152">
                        <c:v>50.279420000000002</c:v>
                      </c:pt>
                      <c:pt idx="1153">
                        <c:v>50.29354</c:v>
                      </c:pt>
                      <c:pt idx="1154">
                        <c:v>50.292619999999999</c:v>
                      </c:pt>
                      <c:pt idx="1155">
                        <c:v>50.28763</c:v>
                      </c:pt>
                      <c:pt idx="1156">
                        <c:v>50.326810000000002</c:v>
                      </c:pt>
                      <c:pt idx="1157">
                        <c:v>50.28342</c:v>
                      </c:pt>
                      <c:pt idx="1158">
                        <c:v>50.264580000000002</c:v>
                      </c:pt>
                      <c:pt idx="1159">
                        <c:v>50.278179999999999</c:v>
                      </c:pt>
                      <c:pt idx="1160">
                        <c:v>50.313459999999999</c:v>
                      </c:pt>
                      <c:pt idx="1161">
                        <c:v>50.275959999999998</c:v>
                      </c:pt>
                      <c:pt idx="1162">
                        <c:v>50.28989</c:v>
                      </c:pt>
                      <c:pt idx="1163">
                        <c:v>50.310169999999999</c:v>
                      </c:pt>
                      <c:pt idx="1164">
                        <c:v>50.362430000000003</c:v>
                      </c:pt>
                      <c:pt idx="1165">
                        <c:v>50.29363</c:v>
                      </c:pt>
                      <c:pt idx="1166">
                        <c:v>50.29372</c:v>
                      </c:pt>
                      <c:pt idx="1167">
                        <c:v>50.275950000000002</c:v>
                      </c:pt>
                      <c:pt idx="1168">
                        <c:v>50.348390000000002</c:v>
                      </c:pt>
                      <c:pt idx="1169">
                        <c:v>50.272739999999999</c:v>
                      </c:pt>
                      <c:pt idx="1170">
                        <c:v>50.28839</c:v>
                      </c:pt>
                      <c:pt idx="1171">
                        <c:v>50.286900000000003</c:v>
                      </c:pt>
                      <c:pt idx="1172">
                        <c:v>50.317889999999998</c:v>
                      </c:pt>
                      <c:pt idx="1173">
                        <c:v>50.318689999999997</c:v>
                      </c:pt>
                      <c:pt idx="1174">
                        <c:v>50.289960000000001</c:v>
                      </c:pt>
                      <c:pt idx="1175">
                        <c:v>50.286490000000001</c:v>
                      </c:pt>
                      <c:pt idx="1176">
                        <c:v>50.316670000000002</c:v>
                      </c:pt>
                      <c:pt idx="1177">
                        <c:v>50.560839999999999</c:v>
                      </c:pt>
                      <c:pt idx="1178">
                        <c:v>50.292610000000003</c:v>
                      </c:pt>
                      <c:pt idx="1179">
                        <c:v>50.291449999999998</c:v>
                      </c:pt>
                      <c:pt idx="1180">
                        <c:v>50.290840000000003</c:v>
                      </c:pt>
                      <c:pt idx="1181">
                        <c:v>50.341140000000003</c:v>
                      </c:pt>
                      <c:pt idx="1182">
                        <c:v>50.275019999999998</c:v>
                      </c:pt>
                      <c:pt idx="1183">
                        <c:v>50.272460000000002</c:v>
                      </c:pt>
                      <c:pt idx="1184">
                        <c:v>50.292299999999997</c:v>
                      </c:pt>
                      <c:pt idx="1185">
                        <c:v>50.339770000000001</c:v>
                      </c:pt>
                      <c:pt idx="1186">
                        <c:v>50.27026</c:v>
                      </c:pt>
                      <c:pt idx="1187">
                        <c:v>50.27375</c:v>
                      </c:pt>
                      <c:pt idx="1188">
                        <c:v>50.291559999999997</c:v>
                      </c:pt>
                      <c:pt idx="1189">
                        <c:v>50.304310000000001</c:v>
                      </c:pt>
                      <c:pt idx="1190">
                        <c:v>50.340980000000002</c:v>
                      </c:pt>
                      <c:pt idx="1191">
                        <c:v>50.295340000000003</c:v>
                      </c:pt>
                      <c:pt idx="1192">
                        <c:v>50.303280000000001</c:v>
                      </c:pt>
                      <c:pt idx="1193">
                        <c:v>50.292160000000003</c:v>
                      </c:pt>
                      <c:pt idx="1194">
                        <c:v>50.356279999999998</c:v>
                      </c:pt>
                      <c:pt idx="1195">
                        <c:v>50.28396</c:v>
                      </c:pt>
                      <c:pt idx="1196">
                        <c:v>50.287379999999999</c:v>
                      </c:pt>
                      <c:pt idx="1197">
                        <c:v>50.293309999999998</c:v>
                      </c:pt>
                      <c:pt idx="1198">
                        <c:v>50.352060000000002</c:v>
                      </c:pt>
                      <c:pt idx="1199">
                        <c:v>50.28463</c:v>
                      </c:pt>
                      <c:pt idx="1200">
                        <c:v>50.262889999999999</c:v>
                      </c:pt>
                      <c:pt idx="1201">
                        <c:v>50.27102</c:v>
                      </c:pt>
                      <c:pt idx="1202">
                        <c:v>50.323349999999998</c:v>
                      </c:pt>
                      <c:pt idx="1203">
                        <c:v>50.286320000000003</c:v>
                      </c:pt>
                      <c:pt idx="1204">
                        <c:v>50.30865</c:v>
                      </c:pt>
                      <c:pt idx="1205">
                        <c:v>50.29148</c:v>
                      </c:pt>
                      <c:pt idx="1206">
                        <c:v>50.29786</c:v>
                      </c:pt>
                      <c:pt idx="1207">
                        <c:v>50.334890000000001</c:v>
                      </c:pt>
                      <c:pt idx="1208">
                        <c:v>50.297710000000002</c:v>
                      </c:pt>
                      <c:pt idx="1209">
                        <c:v>50.305610000000001</c:v>
                      </c:pt>
                      <c:pt idx="1210">
                        <c:v>50.297820000000002</c:v>
                      </c:pt>
                      <c:pt idx="1211">
                        <c:v>50.35286</c:v>
                      </c:pt>
                      <c:pt idx="1212">
                        <c:v>50.302160000000001</c:v>
                      </c:pt>
                      <c:pt idx="1213">
                        <c:v>50.284399999999998</c:v>
                      </c:pt>
                      <c:pt idx="1214">
                        <c:v>50.289400000000001</c:v>
                      </c:pt>
                      <c:pt idx="1215">
                        <c:v>50.350009999999997</c:v>
                      </c:pt>
                      <c:pt idx="1216">
                        <c:v>50.283850000000001</c:v>
                      </c:pt>
                      <c:pt idx="1217">
                        <c:v>50.271830000000001</c:v>
                      </c:pt>
                      <c:pt idx="1218">
                        <c:v>50.28989</c:v>
                      </c:pt>
                      <c:pt idx="1219">
                        <c:v>50.327159999999999</c:v>
                      </c:pt>
                      <c:pt idx="1220">
                        <c:v>50.285499999999999</c:v>
                      </c:pt>
                      <c:pt idx="1221">
                        <c:v>50.297939999999997</c:v>
                      </c:pt>
                      <c:pt idx="1222">
                        <c:v>50.296230000000001</c:v>
                      </c:pt>
                      <c:pt idx="1223">
                        <c:v>50.300310000000003</c:v>
                      </c:pt>
                      <c:pt idx="1224">
                        <c:v>50.319310000000002</c:v>
                      </c:pt>
                      <c:pt idx="1225">
                        <c:v>50.285350000000001</c:v>
                      </c:pt>
                      <c:pt idx="1226">
                        <c:v>50.280639999999998</c:v>
                      </c:pt>
                      <c:pt idx="1227">
                        <c:v>50.293880000000001</c:v>
                      </c:pt>
                      <c:pt idx="1228">
                        <c:v>50.34263</c:v>
                      </c:pt>
                      <c:pt idx="1229">
                        <c:v>50.283810000000003</c:v>
                      </c:pt>
                      <c:pt idx="1230">
                        <c:v>50.294139999999999</c:v>
                      </c:pt>
                      <c:pt idx="1231">
                        <c:v>50.30292</c:v>
                      </c:pt>
                      <c:pt idx="1232">
                        <c:v>50.342210000000001</c:v>
                      </c:pt>
                      <c:pt idx="1233">
                        <c:v>50.2898</c:v>
                      </c:pt>
                      <c:pt idx="1234">
                        <c:v>50.296689999999998</c:v>
                      </c:pt>
                      <c:pt idx="1235">
                        <c:v>50.288939999999997</c:v>
                      </c:pt>
                      <c:pt idx="1236">
                        <c:v>50.345089999999999</c:v>
                      </c:pt>
                      <c:pt idx="1237">
                        <c:v>50.309449999999998</c:v>
                      </c:pt>
                      <c:pt idx="1238">
                        <c:v>50.53895</c:v>
                      </c:pt>
                      <c:pt idx="1239">
                        <c:v>50.314839999999997</c:v>
                      </c:pt>
                      <c:pt idx="1240">
                        <c:v>50.343670000000003</c:v>
                      </c:pt>
                      <c:pt idx="1241">
                        <c:v>50.30818</c:v>
                      </c:pt>
                      <c:pt idx="1242">
                        <c:v>50.295749999999998</c:v>
                      </c:pt>
                      <c:pt idx="1243">
                        <c:v>50.29806</c:v>
                      </c:pt>
                      <c:pt idx="1244">
                        <c:v>50.32253</c:v>
                      </c:pt>
                      <c:pt idx="1245">
                        <c:v>50.358510000000003</c:v>
                      </c:pt>
                      <c:pt idx="1246">
                        <c:v>50.320070000000001</c:v>
                      </c:pt>
                      <c:pt idx="1247">
                        <c:v>50.310339999999997</c:v>
                      </c:pt>
                      <c:pt idx="1248">
                        <c:v>50.310139999999997</c:v>
                      </c:pt>
                      <c:pt idx="1249">
                        <c:v>50.367910000000002</c:v>
                      </c:pt>
                      <c:pt idx="1250">
                        <c:v>50.310200000000002</c:v>
                      </c:pt>
                      <c:pt idx="1251">
                        <c:v>50.306339999999999</c:v>
                      </c:pt>
                      <c:pt idx="1252">
                        <c:v>50.302109999999999</c:v>
                      </c:pt>
                      <c:pt idx="1253">
                        <c:v>50.342359999999999</c:v>
                      </c:pt>
                      <c:pt idx="1254">
                        <c:v>50.312060000000002</c:v>
                      </c:pt>
                      <c:pt idx="1255">
                        <c:v>50.320520000000002</c:v>
                      </c:pt>
                      <c:pt idx="1256">
                        <c:v>50.341850000000001</c:v>
                      </c:pt>
                      <c:pt idx="1257">
                        <c:v>50.376640000000002</c:v>
                      </c:pt>
                      <c:pt idx="1258">
                        <c:v>50.317529999999998</c:v>
                      </c:pt>
                      <c:pt idx="1259">
                        <c:v>50.322890000000001</c:v>
                      </c:pt>
                      <c:pt idx="1260">
                        <c:v>50.312339999999999</c:v>
                      </c:pt>
                      <c:pt idx="1261">
                        <c:v>50.312370000000001</c:v>
                      </c:pt>
                      <c:pt idx="1262">
                        <c:v>50.349850000000004</c:v>
                      </c:pt>
                      <c:pt idx="1263">
                        <c:v>50.301099999999998</c:v>
                      </c:pt>
                      <c:pt idx="1264">
                        <c:v>50.309260000000002</c:v>
                      </c:pt>
                      <c:pt idx="1265">
                        <c:v>50.313639999999999</c:v>
                      </c:pt>
                      <c:pt idx="1266">
                        <c:v>50.351080000000003</c:v>
                      </c:pt>
                      <c:pt idx="1267">
                        <c:v>50.281239999999997</c:v>
                      </c:pt>
                      <c:pt idx="1268">
                        <c:v>50.294499999999999</c:v>
                      </c:pt>
                      <c:pt idx="1269">
                        <c:v>50.316040000000001</c:v>
                      </c:pt>
                      <c:pt idx="1270">
                        <c:v>50.369799999999998</c:v>
                      </c:pt>
                      <c:pt idx="1271">
                        <c:v>50.301389999999998</c:v>
                      </c:pt>
                      <c:pt idx="1272">
                        <c:v>50.310760000000002</c:v>
                      </c:pt>
                      <c:pt idx="1273">
                        <c:v>50.284869999999998</c:v>
                      </c:pt>
                      <c:pt idx="1274">
                        <c:v>50.36253</c:v>
                      </c:pt>
                      <c:pt idx="1275">
                        <c:v>50.312089999999998</c:v>
                      </c:pt>
                      <c:pt idx="1276">
                        <c:v>50.308959999999999</c:v>
                      </c:pt>
                      <c:pt idx="1277">
                        <c:v>50.316679999999998</c:v>
                      </c:pt>
                      <c:pt idx="1278">
                        <c:v>50.353270000000002</c:v>
                      </c:pt>
                      <c:pt idx="1279">
                        <c:v>50.328740000000003</c:v>
                      </c:pt>
                      <c:pt idx="1280">
                        <c:v>50.29804</c:v>
                      </c:pt>
                      <c:pt idx="1281">
                        <c:v>50.303049999999999</c:v>
                      </c:pt>
                      <c:pt idx="1282">
                        <c:v>50.317270000000001</c:v>
                      </c:pt>
                      <c:pt idx="1283">
                        <c:v>50.340200000000003</c:v>
                      </c:pt>
                      <c:pt idx="1284">
                        <c:v>50.304139999999997</c:v>
                      </c:pt>
                      <c:pt idx="1285">
                        <c:v>50.302480000000003</c:v>
                      </c:pt>
                      <c:pt idx="1286">
                        <c:v>50.300109999999997</c:v>
                      </c:pt>
                      <c:pt idx="1287">
                        <c:v>50.348759999999999</c:v>
                      </c:pt>
                      <c:pt idx="1288">
                        <c:v>50.312989999999999</c:v>
                      </c:pt>
                      <c:pt idx="1289">
                        <c:v>50.300220000000003</c:v>
                      </c:pt>
                      <c:pt idx="1290">
                        <c:v>50.288319999999999</c:v>
                      </c:pt>
                      <c:pt idx="1291">
                        <c:v>50.353200000000001</c:v>
                      </c:pt>
                      <c:pt idx="1292">
                        <c:v>50.31729</c:v>
                      </c:pt>
                      <c:pt idx="1293">
                        <c:v>50.30556</c:v>
                      </c:pt>
                      <c:pt idx="1294">
                        <c:v>50.29027</c:v>
                      </c:pt>
                      <c:pt idx="1295">
                        <c:v>50.353380000000001</c:v>
                      </c:pt>
                      <c:pt idx="1296">
                        <c:v>50.300550000000001</c:v>
                      </c:pt>
                      <c:pt idx="1297">
                        <c:v>50.292830000000002</c:v>
                      </c:pt>
                      <c:pt idx="1298">
                        <c:v>50.408729999999998</c:v>
                      </c:pt>
                      <c:pt idx="1299">
                        <c:v>50.431609999999999</c:v>
                      </c:pt>
                      <c:pt idx="1300">
                        <c:v>50.362400000000001</c:v>
                      </c:pt>
                      <c:pt idx="1301">
                        <c:v>50.314590000000003</c:v>
                      </c:pt>
                      <c:pt idx="1302">
                        <c:v>50.310490000000001</c:v>
                      </c:pt>
                      <c:pt idx="1303">
                        <c:v>50.312620000000003</c:v>
                      </c:pt>
                      <c:pt idx="1304">
                        <c:v>50.355939999999997</c:v>
                      </c:pt>
                      <c:pt idx="1305">
                        <c:v>50.287500000000001</c:v>
                      </c:pt>
                      <c:pt idx="1306">
                        <c:v>50.29777</c:v>
                      </c:pt>
                      <c:pt idx="1307">
                        <c:v>50.293779999999998</c:v>
                      </c:pt>
                      <c:pt idx="1308">
                        <c:v>50.34572</c:v>
                      </c:pt>
                      <c:pt idx="1309">
                        <c:v>50.301340000000003</c:v>
                      </c:pt>
                      <c:pt idx="1310">
                        <c:v>50.301130000000001</c:v>
                      </c:pt>
                      <c:pt idx="1311">
                        <c:v>50.292560000000002</c:v>
                      </c:pt>
                      <c:pt idx="1312">
                        <c:v>50.357259999999997</c:v>
                      </c:pt>
                      <c:pt idx="1313">
                        <c:v>50.311300000000003</c:v>
                      </c:pt>
                      <c:pt idx="1314">
                        <c:v>50.30536</c:v>
                      </c:pt>
                      <c:pt idx="1315">
                        <c:v>50.303519999999999</c:v>
                      </c:pt>
                      <c:pt idx="1316">
                        <c:v>50.325519999999997</c:v>
                      </c:pt>
                      <c:pt idx="1317">
                        <c:v>50.309190000000001</c:v>
                      </c:pt>
                      <c:pt idx="1318">
                        <c:v>50.284289999999999</c:v>
                      </c:pt>
                      <c:pt idx="1319">
                        <c:v>50.297490000000003</c:v>
                      </c:pt>
                      <c:pt idx="1320">
                        <c:v>50.3155</c:v>
                      </c:pt>
                      <c:pt idx="1321">
                        <c:v>50.359279999999998</c:v>
                      </c:pt>
                      <c:pt idx="1322">
                        <c:v>50.31221</c:v>
                      </c:pt>
                      <c:pt idx="1323">
                        <c:v>50.329520000000002</c:v>
                      </c:pt>
                      <c:pt idx="1324">
                        <c:v>50.307789999999997</c:v>
                      </c:pt>
                      <c:pt idx="1325">
                        <c:v>50.35633</c:v>
                      </c:pt>
                      <c:pt idx="1326">
                        <c:v>50.29233</c:v>
                      </c:pt>
                      <c:pt idx="1327">
                        <c:v>50.28933</c:v>
                      </c:pt>
                      <c:pt idx="1328">
                        <c:v>50.30912</c:v>
                      </c:pt>
                      <c:pt idx="1329">
                        <c:v>50.374319999999997</c:v>
                      </c:pt>
                      <c:pt idx="1330">
                        <c:v>50.308669999999999</c:v>
                      </c:pt>
                      <c:pt idx="1331">
                        <c:v>50.309809999999999</c:v>
                      </c:pt>
                      <c:pt idx="1332">
                        <c:v>50.32891</c:v>
                      </c:pt>
                      <c:pt idx="1333">
                        <c:v>50.345100000000002</c:v>
                      </c:pt>
                      <c:pt idx="1334">
                        <c:v>50.31138</c:v>
                      </c:pt>
                      <c:pt idx="1335">
                        <c:v>50.297269999999997</c:v>
                      </c:pt>
                      <c:pt idx="1336">
                        <c:v>50.297220000000003</c:v>
                      </c:pt>
                      <c:pt idx="1337">
                        <c:v>50.29571</c:v>
                      </c:pt>
                      <c:pt idx="1338">
                        <c:v>50.359310000000001</c:v>
                      </c:pt>
                      <c:pt idx="1339">
                        <c:v>50.297620000000002</c:v>
                      </c:pt>
                      <c:pt idx="1340">
                        <c:v>50.300620000000002</c:v>
                      </c:pt>
                      <c:pt idx="1341">
                        <c:v>50.316960000000002</c:v>
                      </c:pt>
                      <c:pt idx="1342">
                        <c:v>50.380310000000001</c:v>
                      </c:pt>
                      <c:pt idx="1343">
                        <c:v>50.319189999999999</c:v>
                      </c:pt>
                      <c:pt idx="1344">
                        <c:v>50.314250000000001</c:v>
                      </c:pt>
                      <c:pt idx="1345">
                        <c:v>50.300350000000002</c:v>
                      </c:pt>
                      <c:pt idx="1346">
                        <c:v>50.34892</c:v>
                      </c:pt>
                      <c:pt idx="1347">
                        <c:v>50.317300000000003</c:v>
                      </c:pt>
                      <c:pt idx="1348">
                        <c:v>50.327910000000003</c:v>
                      </c:pt>
                      <c:pt idx="1349">
                        <c:v>50.307099999999998</c:v>
                      </c:pt>
                      <c:pt idx="1350">
                        <c:v>50.366300000000003</c:v>
                      </c:pt>
                      <c:pt idx="1351">
                        <c:v>50.299219999999998</c:v>
                      </c:pt>
                      <c:pt idx="1352">
                        <c:v>50.317250000000001</c:v>
                      </c:pt>
                      <c:pt idx="1353">
                        <c:v>50.308280000000003</c:v>
                      </c:pt>
                      <c:pt idx="1354">
                        <c:v>50.325539999999997</c:v>
                      </c:pt>
                      <c:pt idx="1355">
                        <c:v>50.312399999999997</c:v>
                      </c:pt>
                      <c:pt idx="1356">
                        <c:v>50.281669999999998</c:v>
                      </c:pt>
                      <c:pt idx="1357">
                        <c:v>50.292140000000003</c:v>
                      </c:pt>
                      <c:pt idx="1358">
                        <c:v>50.302639999999997</c:v>
                      </c:pt>
                      <c:pt idx="1359">
                        <c:v>50.569569999999999</c:v>
                      </c:pt>
                      <c:pt idx="1360">
                        <c:v>50.366990000000001</c:v>
                      </c:pt>
                      <c:pt idx="1361">
                        <c:v>50.305759999999999</c:v>
                      </c:pt>
                      <c:pt idx="1362">
                        <c:v>50.327379999999998</c:v>
                      </c:pt>
                      <c:pt idx="1363">
                        <c:v>50.345440000000004</c:v>
                      </c:pt>
                      <c:pt idx="1364">
                        <c:v>50.316949999999999</c:v>
                      </c:pt>
                      <c:pt idx="1365">
                        <c:v>50.315170000000002</c:v>
                      </c:pt>
                      <c:pt idx="1366">
                        <c:v>50.312930000000001</c:v>
                      </c:pt>
                      <c:pt idx="1367">
                        <c:v>50.354860000000002</c:v>
                      </c:pt>
                      <c:pt idx="1368">
                        <c:v>50.298960000000001</c:v>
                      </c:pt>
                      <c:pt idx="1369">
                        <c:v>50.297330000000002</c:v>
                      </c:pt>
                      <c:pt idx="1370">
                        <c:v>50.307879999999997</c:v>
                      </c:pt>
                      <c:pt idx="1371">
                        <c:v>50.348529999999997</c:v>
                      </c:pt>
                      <c:pt idx="1372">
                        <c:v>50.298769999999998</c:v>
                      </c:pt>
                      <c:pt idx="1373">
                        <c:v>50.325139999999998</c:v>
                      </c:pt>
                      <c:pt idx="1374">
                        <c:v>50.314720000000001</c:v>
                      </c:pt>
                      <c:pt idx="1375">
                        <c:v>50.324150000000003</c:v>
                      </c:pt>
                      <c:pt idx="1376">
                        <c:v>50.379689999999997</c:v>
                      </c:pt>
                      <c:pt idx="1377">
                        <c:v>50.315049999999999</c:v>
                      </c:pt>
                      <c:pt idx="1378">
                        <c:v>50.303649999999998</c:v>
                      </c:pt>
                      <c:pt idx="1379">
                        <c:v>50.302860000000003</c:v>
                      </c:pt>
                      <c:pt idx="1380">
                        <c:v>50.360280000000003</c:v>
                      </c:pt>
                      <c:pt idx="1381">
                        <c:v>50.308889999999998</c:v>
                      </c:pt>
                      <c:pt idx="1382">
                        <c:v>50.310519999999997</c:v>
                      </c:pt>
                      <c:pt idx="1383">
                        <c:v>50.306989999999999</c:v>
                      </c:pt>
                      <c:pt idx="1384">
                        <c:v>50.361750000000001</c:v>
                      </c:pt>
                      <c:pt idx="1385">
                        <c:v>50.31644</c:v>
                      </c:pt>
                      <c:pt idx="1386">
                        <c:v>50.311619999999998</c:v>
                      </c:pt>
                      <c:pt idx="1387">
                        <c:v>50.359900000000003</c:v>
                      </c:pt>
                      <c:pt idx="1388">
                        <c:v>50.528820000000003</c:v>
                      </c:pt>
                      <c:pt idx="1389">
                        <c:v>50.611199999999997</c:v>
                      </c:pt>
                      <c:pt idx="1390">
                        <c:v>50.76341</c:v>
                      </c:pt>
                      <c:pt idx="1391">
                        <c:v>50.883099999999999</c:v>
                      </c:pt>
                      <c:pt idx="1392">
                        <c:v>51.0182</c:v>
                      </c:pt>
                      <c:pt idx="1393">
                        <c:v>51.133679999999998</c:v>
                      </c:pt>
                      <c:pt idx="1394">
                        <c:v>51.219389999999997</c:v>
                      </c:pt>
                      <c:pt idx="1395">
                        <c:v>51.335520000000002</c:v>
                      </c:pt>
                      <c:pt idx="1396">
                        <c:v>51.474290000000003</c:v>
                      </c:pt>
                      <c:pt idx="1397">
                        <c:v>51.65193</c:v>
                      </c:pt>
                      <c:pt idx="1398">
                        <c:v>51.750300000000003</c:v>
                      </c:pt>
                      <c:pt idx="1399">
                        <c:v>51.883240000000001</c:v>
                      </c:pt>
                      <c:pt idx="1400">
                        <c:v>51.985750000000003</c:v>
                      </c:pt>
                      <c:pt idx="1401">
                        <c:v>52.162100000000002</c:v>
                      </c:pt>
                      <c:pt idx="1402">
                        <c:v>52.249209999999998</c:v>
                      </c:pt>
                      <c:pt idx="1403">
                        <c:v>52.365650000000002</c:v>
                      </c:pt>
                      <c:pt idx="1404">
                        <c:v>52.516069999999999</c:v>
                      </c:pt>
                      <c:pt idx="1405">
                        <c:v>52.666600000000003</c:v>
                      </c:pt>
                      <c:pt idx="1406">
                        <c:v>52.74521</c:v>
                      </c:pt>
                      <c:pt idx="1407">
                        <c:v>52.85613</c:v>
                      </c:pt>
                      <c:pt idx="1408">
                        <c:v>52.959949999999999</c:v>
                      </c:pt>
                      <c:pt idx="1409">
                        <c:v>53.153770000000002</c:v>
                      </c:pt>
                      <c:pt idx="1410">
                        <c:v>53.228749999999998</c:v>
                      </c:pt>
                      <c:pt idx="1411">
                        <c:v>53.361460000000001</c:v>
                      </c:pt>
                      <c:pt idx="1412">
                        <c:v>53.47307</c:v>
                      </c:pt>
                      <c:pt idx="1413">
                        <c:v>53.624679999999998</c:v>
                      </c:pt>
                      <c:pt idx="1414">
                        <c:v>53.772750000000002</c:v>
                      </c:pt>
                      <c:pt idx="1415">
                        <c:v>53.860520000000001</c:v>
                      </c:pt>
                      <c:pt idx="1416">
                        <c:v>53.981870000000001</c:v>
                      </c:pt>
                      <c:pt idx="1417">
                        <c:v>54.095979999999997</c:v>
                      </c:pt>
                      <c:pt idx="1418">
                        <c:v>54.296410000000002</c:v>
                      </c:pt>
                      <c:pt idx="1419">
                        <c:v>54.37209</c:v>
                      </c:pt>
                      <c:pt idx="1420">
                        <c:v>54.744750000000003</c:v>
                      </c:pt>
                      <c:pt idx="1421">
                        <c:v>54.606270000000002</c:v>
                      </c:pt>
                      <c:pt idx="1422">
                        <c:v>54.788209999999999</c:v>
                      </c:pt>
                      <c:pt idx="1423">
                        <c:v>54.847999999999999</c:v>
                      </c:pt>
                      <c:pt idx="1424">
                        <c:v>54.973260000000003</c:v>
                      </c:pt>
                      <c:pt idx="1425">
                        <c:v>55.096939999999996</c:v>
                      </c:pt>
                      <c:pt idx="1426">
                        <c:v>55.275359999999999</c:v>
                      </c:pt>
                      <c:pt idx="1427">
                        <c:v>55.35154</c:v>
                      </c:pt>
                      <c:pt idx="1428">
                        <c:v>55.4833</c:v>
                      </c:pt>
                      <c:pt idx="1429">
                        <c:v>55.616990000000001</c:v>
                      </c:pt>
                      <c:pt idx="1430">
                        <c:v>55.765250000000002</c:v>
                      </c:pt>
                      <c:pt idx="1431">
                        <c:v>55.888039999999997</c:v>
                      </c:pt>
                      <c:pt idx="1432">
                        <c:v>56.002499999999998</c:v>
                      </c:pt>
                      <c:pt idx="1433">
                        <c:v>56.110210000000002</c:v>
                      </c:pt>
                      <c:pt idx="1434">
                        <c:v>56.236579999999996</c:v>
                      </c:pt>
                      <c:pt idx="1435">
                        <c:v>56.409350000000003</c:v>
                      </c:pt>
                      <c:pt idx="1436">
                        <c:v>56.495339999999999</c:v>
                      </c:pt>
                      <c:pt idx="1437">
                        <c:v>56.603610000000003</c:v>
                      </c:pt>
                      <c:pt idx="1438">
                        <c:v>56.725760000000001</c:v>
                      </c:pt>
                      <c:pt idx="1439">
                        <c:v>56.934240000000003</c:v>
                      </c:pt>
                      <c:pt idx="1440">
                        <c:v>56.980490000000003</c:v>
                      </c:pt>
                      <c:pt idx="1441">
                        <c:v>57.083550000000002</c:v>
                      </c:pt>
                      <c:pt idx="1442">
                        <c:v>57.218620000000001</c:v>
                      </c:pt>
                      <c:pt idx="1443">
                        <c:v>57.412930000000003</c:v>
                      </c:pt>
                      <c:pt idx="1444">
                        <c:v>57.480739999999997</c:v>
                      </c:pt>
                      <c:pt idx="1445">
                        <c:v>57.592660000000002</c:v>
                      </c:pt>
                      <c:pt idx="1446">
                        <c:v>57.761180000000003</c:v>
                      </c:pt>
                      <c:pt idx="1447">
                        <c:v>57.925559999999997</c:v>
                      </c:pt>
                      <c:pt idx="1448">
                        <c:v>57.99633</c:v>
                      </c:pt>
                      <c:pt idx="1449">
                        <c:v>58.111530000000002</c:v>
                      </c:pt>
                      <c:pt idx="1450">
                        <c:v>58.249499999999998</c:v>
                      </c:pt>
                      <c:pt idx="1451">
                        <c:v>58.367089999999997</c:v>
                      </c:pt>
                      <c:pt idx="1452">
                        <c:v>58.534579999999998</c:v>
                      </c:pt>
                      <c:pt idx="1453">
                        <c:v>58.616050000000001</c:v>
                      </c:pt>
                      <c:pt idx="1454">
                        <c:v>58.729990000000001</c:v>
                      </c:pt>
                      <c:pt idx="1455">
                        <c:v>58.858539999999998</c:v>
                      </c:pt>
                      <c:pt idx="1456">
                        <c:v>59.027619999999999</c:v>
                      </c:pt>
                      <c:pt idx="1457">
                        <c:v>59.107289999999999</c:v>
                      </c:pt>
                      <c:pt idx="1458">
                        <c:v>59.256030000000003</c:v>
                      </c:pt>
                      <c:pt idx="1459">
                        <c:v>59.36195</c:v>
                      </c:pt>
                      <c:pt idx="1460">
                        <c:v>59.553130000000003</c:v>
                      </c:pt>
                      <c:pt idx="1461">
                        <c:v>59.610779999999998</c:v>
                      </c:pt>
                      <c:pt idx="1462">
                        <c:v>59.743690000000001</c:v>
                      </c:pt>
                      <c:pt idx="1463">
                        <c:v>59.854039999999998</c:v>
                      </c:pt>
                      <c:pt idx="1464">
                        <c:v>60.03783</c:v>
                      </c:pt>
                      <c:pt idx="1465">
                        <c:v>60.095860000000002</c:v>
                      </c:pt>
                      <c:pt idx="1466">
                        <c:v>60.235819999999997</c:v>
                      </c:pt>
                      <c:pt idx="1467">
                        <c:v>60.365360000000003</c:v>
                      </c:pt>
                      <c:pt idx="1468">
                        <c:v>60.531979999999997</c:v>
                      </c:pt>
                      <c:pt idx="1469">
                        <c:v>60.631250000000001</c:v>
                      </c:pt>
                      <c:pt idx="1470">
                        <c:v>60.747149999999998</c:v>
                      </c:pt>
                      <c:pt idx="1471">
                        <c:v>60.86103</c:v>
                      </c:pt>
                      <c:pt idx="1472">
                        <c:v>61.00224</c:v>
                      </c:pt>
                      <c:pt idx="1473">
                        <c:v>61.173569999999998</c:v>
                      </c:pt>
                      <c:pt idx="1474">
                        <c:v>61.251739999999998</c:v>
                      </c:pt>
                      <c:pt idx="1475">
                        <c:v>61.381270000000001</c:v>
                      </c:pt>
                      <c:pt idx="1476">
                        <c:v>61.49736</c:v>
                      </c:pt>
                      <c:pt idx="1477">
                        <c:v>61.674190000000003</c:v>
                      </c:pt>
                      <c:pt idx="1478">
                        <c:v>61.745539999999998</c:v>
                      </c:pt>
                      <c:pt idx="1479">
                        <c:v>61.847119999999997</c:v>
                      </c:pt>
                      <c:pt idx="1480">
                        <c:v>62.001649999999998</c:v>
                      </c:pt>
                      <c:pt idx="1481">
                        <c:v>62.400709999999997</c:v>
                      </c:pt>
                      <c:pt idx="1482">
                        <c:v>62.234630000000003</c:v>
                      </c:pt>
                      <c:pt idx="1483">
                        <c:v>62.349420000000002</c:v>
                      </c:pt>
                      <c:pt idx="1484">
                        <c:v>62.471739999999997</c:v>
                      </c:pt>
                      <c:pt idx="1485">
                        <c:v>62.613639999999997</c:v>
                      </c:pt>
                      <c:pt idx="1486">
                        <c:v>62.777810000000002</c:v>
                      </c:pt>
                      <c:pt idx="1487">
                        <c:v>62.860939999999999</c:v>
                      </c:pt>
                      <c:pt idx="1488">
                        <c:v>62.977919999999997</c:v>
                      </c:pt>
                      <c:pt idx="1489">
                        <c:v>63.12556</c:v>
                      </c:pt>
                      <c:pt idx="1490">
                        <c:v>63.285359999999997</c:v>
                      </c:pt>
                      <c:pt idx="1491">
                        <c:v>63.362110000000001</c:v>
                      </c:pt>
                      <c:pt idx="1492">
                        <c:v>63.494770000000003</c:v>
                      </c:pt>
                      <c:pt idx="1493">
                        <c:v>63.58699</c:v>
                      </c:pt>
                      <c:pt idx="1494">
                        <c:v>63.772820000000003</c:v>
                      </c:pt>
                      <c:pt idx="1495">
                        <c:v>63.841830000000002</c:v>
                      </c:pt>
                      <c:pt idx="1496">
                        <c:v>63.982250000000001</c:v>
                      </c:pt>
                      <c:pt idx="1497">
                        <c:v>64.102779999999996</c:v>
                      </c:pt>
                      <c:pt idx="1498">
                        <c:v>64.265240000000006</c:v>
                      </c:pt>
                      <c:pt idx="1499">
                        <c:v>64.346080000000001</c:v>
                      </c:pt>
                      <c:pt idx="1500">
                        <c:v>64.480080000000001</c:v>
                      </c:pt>
                      <c:pt idx="1501">
                        <c:v>64.599140000000006</c:v>
                      </c:pt>
                      <c:pt idx="1502">
                        <c:v>64.777889999999999</c:v>
                      </c:pt>
                      <c:pt idx="1503">
                        <c:v>64.852590000000006</c:v>
                      </c:pt>
                      <c:pt idx="1504">
                        <c:v>64.982749999999996</c:v>
                      </c:pt>
                      <c:pt idx="1505">
                        <c:v>65.084559999999996</c:v>
                      </c:pt>
                      <c:pt idx="1506">
                        <c:v>65.215620000000001</c:v>
                      </c:pt>
                      <c:pt idx="1507">
                        <c:v>65.388819999999996</c:v>
                      </c:pt>
                      <c:pt idx="1508">
                        <c:v>65.470659999999995</c:v>
                      </c:pt>
                      <c:pt idx="1509">
                        <c:v>65.604420000000005</c:v>
                      </c:pt>
                      <c:pt idx="1510">
                        <c:v>65.728520000000003</c:v>
                      </c:pt>
                      <c:pt idx="1511">
                        <c:v>65.898330000000001</c:v>
                      </c:pt>
                      <c:pt idx="1512">
                        <c:v>65.983140000000006</c:v>
                      </c:pt>
                      <c:pt idx="1513">
                        <c:v>66.075530000000001</c:v>
                      </c:pt>
                      <c:pt idx="1514">
                        <c:v>66.214560000000006</c:v>
                      </c:pt>
                      <c:pt idx="1515">
                        <c:v>66.425910000000002</c:v>
                      </c:pt>
                      <c:pt idx="1516">
                        <c:v>66.46593</c:v>
                      </c:pt>
                      <c:pt idx="1517">
                        <c:v>66.586709999999997</c:v>
                      </c:pt>
                      <c:pt idx="1518">
                        <c:v>66.704719999999995</c:v>
                      </c:pt>
                      <c:pt idx="1519">
                        <c:v>66.906419999999997</c:v>
                      </c:pt>
                      <c:pt idx="1520">
                        <c:v>66.979010000000002</c:v>
                      </c:pt>
                      <c:pt idx="1521">
                        <c:v>67.10284</c:v>
                      </c:pt>
                      <c:pt idx="1522">
                        <c:v>67.238969999999995</c:v>
                      </c:pt>
                      <c:pt idx="1523">
                        <c:v>67.374899999999997</c:v>
                      </c:pt>
                      <c:pt idx="1524">
                        <c:v>67.508399999999995</c:v>
                      </c:pt>
                      <c:pt idx="1525">
                        <c:v>67.590680000000006</c:v>
                      </c:pt>
                      <c:pt idx="1526">
                        <c:v>67.722300000000004</c:v>
                      </c:pt>
                      <c:pt idx="1527">
                        <c:v>67.878330000000005</c:v>
                      </c:pt>
                      <c:pt idx="1528">
                        <c:v>68.041719999999998</c:v>
                      </c:pt>
                      <c:pt idx="1529">
                        <c:v>68.11703</c:v>
                      </c:pt>
                      <c:pt idx="1530">
                        <c:v>68.226799999999997</c:v>
                      </c:pt>
                      <c:pt idx="1531">
                        <c:v>68.367310000000003</c:v>
                      </c:pt>
                      <c:pt idx="1532">
                        <c:v>68.539559999999994</c:v>
                      </c:pt>
                      <c:pt idx="1533">
                        <c:v>68.621880000000004</c:v>
                      </c:pt>
                      <c:pt idx="1534">
                        <c:v>68.747749999999996</c:v>
                      </c:pt>
                      <c:pt idx="1535">
                        <c:v>68.854200000000006</c:v>
                      </c:pt>
                      <c:pt idx="1536">
                        <c:v>69.034229999999994</c:v>
                      </c:pt>
                      <c:pt idx="1537">
                        <c:v>69.105959999999996</c:v>
                      </c:pt>
                      <c:pt idx="1538">
                        <c:v>69.230400000000003</c:v>
                      </c:pt>
                      <c:pt idx="1539">
                        <c:v>69.348089999999999</c:v>
                      </c:pt>
                      <c:pt idx="1540">
                        <c:v>69.506690000000006</c:v>
                      </c:pt>
                      <c:pt idx="1541">
                        <c:v>69.645560000000003</c:v>
                      </c:pt>
                      <c:pt idx="1542">
                        <c:v>69.951759999999993</c:v>
                      </c:pt>
                      <c:pt idx="1543">
                        <c:v>69.856579999999994</c:v>
                      </c:pt>
                      <c:pt idx="1544">
                        <c:v>69.993030000000005</c:v>
                      </c:pt>
                      <c:pt idx="1545">
                        <c:v>70.167529999999999</c:v>
                      </c:pt>
                      <c:pt idx="1546">
                        <c:v>70.230350000000001</c:v>
                      </c:pt>
                      <c:pt idx="1547">
                        <c:v>70.346369999999993</c:v>
                      </c:pt>
                      <c:pt idx="1548">
                        <c:v>70.479029999999995</c:v>
                      </c:pt>
                      <c:pt idx="1549">
                        <c:v>70.650899999999993</c:v>
                      </c:pt>
                      <c:pt idx="1550">
                        <c:v>70.721959999999996</c:v>
                      </c:pt>
                      <c:pt idx="1551">
                        <c:v>70.847470000000001</c:v>
                      </c:pt>
                      <c:pt idx="1552">
                        <c:v>70.996380000000002</c:v>
                      </c:pt>
                      <c:pt idx="1553">
                        <c:v>71.169169999999994</c:v>
                      </c:pt>
                      <c:pt idx="1554">
                        <c:v>71.206230000000005</c:v>
                      </c:pt>
                      <c:pt idx="1555">
                        <c:v>71.321389999999994</c:v>
                      </c:pt>
                      <c:pt idx="1556">
                        <c:v>71.472130000000007</c:v>
                      </c:pt>
                      <c:pt idx="1557">
                        <c:v>71.650030000000001</c:v>
                      </c:pt>
                      <c:pt idx="1558">
                        <c:v>71.699849999999998</c:v>
                      </c:pt>
                      <c:pt idx="1559">
                        <c:v>71.836129999999997</c:v>
                      </c:pt>
                      <c:pt idx="1560">
                        <c:v>71.959429999999998</c:v>
                      </c:pt>
                      <c:pt idx="1561">
                        <c:v>72.107410000000002</c:v>
                      </c:pt>
                      <c:pt idx="1562">
                        <c:v>72.270229999999998</c:v>
                      </c:pt>
                      <c:pt idx="1563">
                        <c:v>72.349199999999996</c:v>
                      </c:pt>
                      <c:pt idx="1564">
                        <c:v>72.456479999999999</c:v>
                      </c:pt>
                      <c:pt idx="1565">
                        <c:v>72.598460000000003</c:v>
                      </c:pt>
                      <c:pt idx="1566">
                        <c:v>72.781580000000005</c:v>
                      </c:pt>
                      <c:pt idx="1567">
                        <c:v>72.849990000000005</c:v>
                      </c:pt>
                      <c:pt idx="1568">
                        <c:v>72.980009999999993</c:v>
                      </c:pt>
                      <c:pt idx="1569">
                        <c:v>73.101110000000006</c:v>
                      </c:pt>
                      <c:pt idx="1570">
                        <c:v>73.266919999999999</c:v>
                      </c:pt>
                      <c:pt idx="1571">
                        <c:v>73.350229999999996</c:v>
                      </c:pt>
                      <c:pt idx="1572">
                        <c:v>73.461340000000007</c:v>
                      </c:pt>
                      <c:pt idx="1573">
                        <c:v>73.601240000000004</c:v>
                      </c:pt>
                      <c:pt idx="1574">
                        <c:v>73.752210000000005</c:v>
                      </c:pt>
                      <c:pt idx="1575">
                        <c:v>73.837980000000002</c:v>
                      </c:pt>
                      <c:pt idx="1576">
                        <c:v>73.965950000000007</c:v>
                      </c:pt>
                      <c:pt idx="1577">
                        <c:v>74.090490000000003</c:v>
                      </c:pt>
                      <c:pt idx="1578">
                        <c:v>74.228849999999994</c:v>
                      </c:pt>
                      <c:pt idx="1579">
                        <c:v>74.346500000000006</c:v>
                      </c:pt>
                      <c:pt idx="1580">
                        <c:v>74.454589999999996</c:v>
                      </c:pt>
                      <c:pt idx="1581">
                        <c:v>74.598860000000002</c:v>
                      </c:pt>
                      <c:pt idx="1582">
                        <c:v>74.700310000000002</c:v>
                      </c:pt>
                      <c:pt idx="1583">
                        <c:v>74.890529999999998</c:v>
                      </c:pt>
                      <c:pt idx="1584">
                        <c:v>74.971919999999997</c:v>
                      </c:pt>
                      <c:pt idx="1585">
                        <c:v>75.078990000000005</c:v>
                      </c:pt>
                      <c:pt idx="1586">
                        <c:v>75.197940000000003</c:v>
                      </c:pt>
                      <c:pt idx="1587">
                        <c:v>75.389120000000005</c:v>
                      </c:pt>
                      <c:pt idx="1588">
                        <c:v>75.467119999999994</c:v>
                      </c:pt>
                      <c:pt idx="1589">
                        <c:v>75.580399999999997</c:v>
                      </c:pt>
                      <c:pt idx="1590">
                        <c:v>75.710620000000006</c:v>
                      </c:pt>
                      <c:pt idx="1591">
                        <c:v>75.890960000000007</c:v>
                      </c:pt>
                      <c:pt idx="1592">
                        <c:v>75.962890000000002</c:v>
                      </c:pt>
                      <c:pt idx="1593">
                        <c:v>76.075980000000001</c:v>
                      </c:pt>
                      <c:pt idx="1594">
                        <c:v>76.212739999999997</c:v>
                      </c:pt>
                      <c:pt idx="1595">
                        <c:v>76.397779999999997</c:v>
                      </c:pt>
                      <c:pt idx="1596">
                        <c:v>76.459320000000005</c:v>
                      </c:pt>
                      <c:pt idx="1597">
                        <c:v>76.590900000000005</c:v>
                      </c:pt>
                      <c:pt idx="1598">
                        <c:v>76.722219999999993</c:v>
                      </c:pt>
                      <c:pt idx="1599">
                        <c:v>76.846350000000001</c:v>
                      </c:pt>
                      <c:pt idx="1600">
                        <c:v>77.030649999999994</c:v>
                      </c:pt>
                      <c:pt idx="1601">
                        <c:v>77.08717</c:v>
                      </c:pt>
                      <c:pt idx="1602">
                        <c:v>77.311689999999999</c:v>
                      </c:pt>
                      <c:pt idx="1603">
                        <c:v>77.481309999999993</c:v>
                      </c:pt>
                      <c:pt idx="1604">
                        <c:v>77.541110000000003</c:v>
                      </c:pt>
                      <c:pt idx="1605">
                        <c:v>77.588310000000007</c:v>
                      </c:pt>
                      <c:pt idx="1606">
                        <c:v>77.710530000000006</c:v>
                      </c:pt>
                      <c:pt idx="1607">
                        <c:v>77.847890000000007</c:v>
                      </c:pt>
                      <c:pt idx="1608">
                        <c:v>78.031710000000004</c:v>
                      </c:pt>
                      <c:pt idx="1609">
                        <c:v>78.08372</c:v>
                      </c:pt>
                      <c:pt idx="1610">
                        <c:v>78.219530000000006</c:v>
                      </c:pt>
                      <c:pt idx="1611">
                        <c:v>78.321629999999999</c:v>
                      </c:pt>
                      <c:pt idx="1612">
                        <c:v>78.514449999999997</c:v>
                      </c:pt>
                      <c:pt idx="1613">
                        <c:v>78.576130000000006</c:v>
                      </c:pt>
                      <c:pt idx="1614">
                        <c:v>78.706429999999997</c:v>
                      </c:pt>
                      <c:pt idx="1615">
                        <c:v>78.846710000000002</c:v>
                      </c:pt>
                      <c:pt idx="1616">
                        <c:v>78.952380000000005</c:v>
                      </c:pt>
                      <c:pt idx="1617">
                        <c:v>79.135639999999995</c:v>
                      </c:pt>
                      <c:pt idx="1618">
                        <c:v>79.194069999999996</c:v>
                      </c:pt>
                      <c:pt idx="1619">
                        <c:v>79.316869999999994</c:v>
                      </c:pt>
                      <c:pt idx="1620">
                        <c:v>79.454859999999996</c:v>
                      </c:pt>
                      <c:pt idx="1621">
                        <c:v>79.628129999999999</c:v>
                      </c:pt>
                      <c:pt idx="1622">
                        <c:v>79.688289999999995</c:v>
                      </c:pt>
                      <c:pt idx="1623">
                        <c:v>79.828059999999994</c:v>
                      </c:pt>
                      <c:pt idx="1624">
                        <c:v>79.946299999999994</c:v>
                      </c:pt>
                      <c:pt idx="1625">
                        <c:v>80.133120000000005</c:v>
                      </c:pt>
                      <c:pt idx="1626">
                        <c:v>80.208590000000001</c:v>
                      </c:pt>
                      <c:pt idx="1627">
                        <c:v>80.318730000000002</c:v>
                      </c:pt>
                      <c:pt idx="1628">
                        <c:v>80.465770000000006</c:v>
                      </c:pt>
                      <c:pt idx="1629">
                        <c:v>80.633989999999997</c:v>
                      </c:pt>
                      <c:pt idx="1630">
                        <c:v>80.702039999999997</c:v>
                      </c:pt>
                      <c:pt idx="1631">
                        <c:v>80.825680000000006</c:v>
                      </c:pt>
                      <c:pt idx="1632">
                        <c:v>80.973140000000001</c:v>
                      </c:pt>
                      <c:pt idx="1633">
                        <c:v>81.112939999999995</c:v>
                      </c:pt>
                      <c:pt idx="1634">
                        <c:v>81.259479999999996</c:v>
                      </c:pt>
                      <c:pt idx="1635">
                        <c:v>81.340909999999994</c:v>
                      </c:pt>
                      <c:pt idx="1636">
                        <c:v>81.473330000000004</c:v>
                      </c:pt>
                      <c:pt idx="1637">
                        <c:v>81.567080000000004</c:v>
                      </c:pt>
                      <c:pt idx="1638">
                        <c:v>81.772069999999999</c:v>
                      </c:pt>
                      <c:pt idx="1639">
                        <c:v>81.839579999999998</c:v>
                      </c:pt>
                      <c:pt idx="1640">
                        <c:v>81.944969999999998</c:v>
                      </c:pt>
                      <c:pt idx="1641">
                        <c:v>82.07432</c:v>
                      </c:pt>
                      <c:pt idx="1642">
                        <c:v>82.246830000000003</c:v>
                      </c:pt>
                      <c:pt idx="1643">
                        <c:v>82.333950000000002</c:v>
                      </c:pt>
                      <c:pt idx="1644">
                        <c:v>82.445070000000001</c:v>
                      </c:pt>
                      <c:pt idx="1645">
                        <c:v>82.560450000000003</c:v>
                      </c:pt>
                      <c:pt idx="1646">
                        <c:v>82.755240000000001</c:v>
                      </c:pt>
                      <c:pt idx="1647">
                        <c:v>82.808620000000005</c:v>
                      </c:pt>
                      <c:pt idx="1648">
                        <c:v>82.962090000000003</c:v>
                      </c:pt>
                      <c:pt idx="1649">
                        <c:v>83.082560000000001</c:v>
                      </c:pt>
                      <c:pt idx="1650">
                        <c:v>83.199920000000006</c:v>
                      </c:pt>
                      <c:pt idx="1651">
                        <c:v>83.359669999999994</c:v>
                      </c:pt>
                      <c:pt idx="1652">
                        <c:v>83.443039999999996</c:v>
                      </c:pt>
                      <c:pt idx="1653">
                        <c:v>83.564059999999998</c:v>
                      </c:pt>
                      <c:pt idx="1654">
                        <c:v>83.699070000000006</c:v>
                      </c:pt>
                      <c:pt idx="1655">
                        <c:v>83.890289999999993</c:v>
                      </c:pt>
                      <c:pt idx="1656">
                        <c:v>83.939019999999999</c:v>
                      </c:pt>
                      <c:pt idx="1657">
                        <c:v>84.065489999999997</c:v>
                      </c:pt>
                      <c:pt idx="1658">
                        <c:v>84.183260000000004</c:v>
                      </c:pt>
                      <c:pt idx="1659">
                        <c:v>84.382890000000003</c:v>
                      </c:pt>
                      <c:pt idx="1660">
                        <c:v>84.445120000000003</c:v>
                      </c:pt>
                      <c:pt idx="1661">
                        <c:v>84.552419999999998</c:v>
                      </c:pt>
                      <c:pt idx="1662">
                        <c:v>84.710899999999995</c:v>
                      </c:pt>
                      <c:pt idx="1663">
                        <c:v>85.016660000000002</c:v>
                      </c:pt>
                      <c:pt idx="1664">
                        <c:v>85.067610000000002</c:v>
                      </c:pt>
                      <c:pt idx="1665">
                        <c:v>85.0822</c:v>
                      </c:pt>
                      <c:pt idx="1666">
                        <c:v>85.212770000000006</c:v>
                      </c:pt>
                      <c:pt idx="1667">
                        <c:v>85.333500000000001</c:v>
                      </c:pt>
                      <c:pt idx="1668">
                        <c:v>85.517319999999998</c:v>
                      </c:pt>
                      <c:pt idx="1669">
                        <c:v>85.582909999999998</c:v>
                      </c:pt>
                      <c:pt idx="1670">
                        <c:v>85.700810000000004</c:v>
                      </c:pt>
                      <c:pt idx="1671">
                        <c:v>85.843869999999995</c:v>
                      </c:pt>
                      <c:pt idx="1672">
                        <c:v>86.025919999999999</c:v>
                      </c:pt>
                      <c:pt idx="1673">
                        <c:v>86.06653</c:v>
                      </c:pt>
                      <c:pt idx="1674">
                        <c:v>86.205600000000004</c:v>
                      </c:pt>
                      <c:pt idx="1675">
                        <c:v>86.325900000000004</c:v>
                      </c:pt>
                      <c:pt idx="1676">
                        <c:v>86.523439999999994</c:v>
                      </c:pt>
                      <c:pt idx="1677">
                        <c:v>86.595470000000006</c:v>
                      </c:pt>
                      <c:pt idx="1678">
                        <c:v>86.721649999999997</c:v>
                      </c:pt>
                      <c:pt idx="1679">
                        <c:v>86.817310000000006</c:v>
                      </c:pt>
                      <c:pt idx="1680">
                        <c:v>87.018870000000007</c:v>
                      </c:pt>
                      <c:pt idx="1681">
                        <c:v>87.063940000000002</c:v>
                      </c:pt>
                      <c:pt idx="1682">
                        <c:v>87.200299999999999</c:v>
                      </c:pt>
                      <c:pt idx="1683">
                        <c:v>87.333219999999997</c:v>
                      </c:pt>
                      <c:pt idx="1684">
                        <c:v>87.449550000000002</c:v>
                      </c:pt>
                      <c:pt idx="1685">
                        <c:v>87.625069999999994</c:v>
                      </c:pt>
                      <c:pt idx="1686">
                        <c:v>87.708699999999993</c:v>
                      </c:pt>
                      <c:pt idx="1687">
                        <c:v>87.830669999999998</c:v>
                      </c:pt>
                      <c:pt idx="1688">
                        <c:v>87.959969999999998</c:v>
                      </c:pt>
                      <c:pt idx="1689">
                        <c:v>88.150760000000005</c:v>
                      </c:pt>
                      <c:pt idx="1690">
                        <c:v>88.191280000000006</c:v>
                      </c:pt>
                      <c:pt idx="1691">
                        <c:v>88.331819999999993</c:v>
                      </c:pt>
                      <c:pt idx="1692">
                        <c:v>88.440259999999995</c:v>
                      </c:pt>
                      <c:pt idx="1693">
                        <c:v>88.624880000000005</c:v>
                      </c:pt>
                      <c:pt idx="1694">
                        <c:v>88.71499</c:v>
                      </c:pt>
                      <c:pt idx="1695">
                        <c:v>88.851010000000002</c:v>
                      </c:pt>
                      <c:pt idx="1696">
                        <c:v>88.981949999999998</c:v>
                      </c:pt>
                      <c:pt idx="1697">
                        <c:v>89.138810000000007</c:v>
                      </c:pt>
                      <c:pt idx="1698">
                        <c:v>89.202250000000006</c:v>
                      </c:pt>
                      <c:pt idx="1699">
                        <c:v>89.358509999999995</c:v>
                      </c:pt>
                      <c:pt idx="1700">
                        <c:v>89.477050000000006</c:v>
                      </c:pt>
                      <c:pt idx="1701">
                        <c:v>89.619489999999999</c:v>
                      </c:pt>
                      <c:pt idx="1702">
                        <c:v>89.736149999999995</c:v>
                      </c:pt>
                      <c:pt idx="1703">
                        <c:v>89.831180000000003</c:v>
                      </c:pt>
                      <c:pt idx="1704">
                        <c:v>89.952110000000005</c:v>
                      </c:pt>
                      <c:pt idx="1705">
                        <c:v>90.085560000000001</c:v>
                      </c:pt>
                      <c:pt idx="1706">
                        <c:v>90.273799999999994</c:v>
                      </c:pt>
                      <c:pt idx="1707">
                        <c:v>90.350239999999999</c:v>
                      </c:pt>
                      <c:pt idx="1708">
                        <c:v>90.449619999999996</c:v>
                      </c:pt>
                      <c:pt idx="1709">
                        <c:v>90.585949999999997</c:v>
                      </c:pt>
                      <c:pt idx="1710">
                        <c:v>90.776769999999999</c:v>
                      </c:pt>
                      <c:pt idx="1711">
                        <c:v>90.86224</c:v>
                      </c:pt>
                      <c:pt idx="1712">
                        <c:v>90.965919999999997</c:v>
                      </c:pt>
                      <c:pt idx="1713">
                        <c:v>91.093059999999994</c:v>
                      </c:pt>
                      <c:pt idx="1714">
                        <c:v>91.283929999999998</c:v>
                      </c:pt>
                      <c:pt idx="1715">
                        <c:v>91.350359999999995</c:v>
                      </c:pt>
                      <c:pt idx="1716">
                        <c:v>91.476759999999999</c:v>
                      </c:pt>
                      <c:pt idx="1717">
                        <c:v>91.597650000000002</c:v>
                      </c:pt>
                      <c:pt idx="1718">
                        <c:v>91.777590000000004</c:v>
                      </c:pt>
                      <c:pt idx="1719">
                        <c:v>91.834900000000005</c:v>
                      </c:pt>
                      <c:pt idx="1720">
                        <c:v>91.963589999999996</c:v>
                      </c:pt>
                      <c:pt idx="1721">
                        <c:v>92.100030000000004</c:v>
                      </c:pt>
                      <c:pt idx="1722">
                        <c:v>92.197289999999995</c:v>
                      </c:pt>
                      <c:pt idx="1723">
                        <c:v>92.381630000000001</c:v>
                      </c:pt>
                      <c:pt idx="1724">
                        <c:v>92.670439999999999</c:v>
                      </c:pt>
                      <c:pt idx="1725">
                        <c:v>92.618899999999996</c:v>
                      </c:pt>
                      <c:pt idx="1726">
                        <c:v>92.676630000000003</c:v>
                      </c:pt>
                      <c:pt idx="1727">
                        <c:v>92.894270000000006</c:v>
                      </c:pt>
                      <c:pt idx="1728">
                        <c:v>92.961029999999994</c:v>
                      </c:pt>
                      <c:pt idx="1729">
                        <c:v>93.075029999999998</c:v>
                      </c:pt>
                      <c:pt idx="1730">
                        <c:v>93.205690000000004</c:v>
                      </c:pt>
                      <c:pt idx="1731">
                        <c:v>93.400030000000001</c:v>
                      </c:pt>
                      <c:pt idx="1732">
                        <c:v>93.434950000000001</c:v>
                      </c:pt>
                      <c:pt idx="1733">
                        <c:v>93.578360000000004</c:v>
                      </c:pt>
                      <c:pt idx="1734">
                        <c:v>93.702479999999994</c:v>
                      </c:pt>
                      <c:pt idx="1735">
                        <c:v>93.875429999999994</c:v>
                      </c:pt>
                      <c:pt idx="1736">
                        <c:v>93.952969999999993</c:v>
                      </c:pt>
                      <c:pt idx="1737">
                        <c:v>94.089439999999996</c:v>
                      </c:pt>
                      <c:pt idx="1738">
                        <c:v>94.199799999999996</c:v>
                      </c:pt>
                      <c:pt idx="1739">
                        <c:v>94.347059999999999</c:v>
                      </c:pt>
                      <c:pt idx="1740">
                        <c:v>94.496080000000006</c:v>
                      </c:pt>
                      <c:pt idx="1741">
                        <c:v>94.5929</c:v>
                      </c:pt>
                      <c:pt idx="1742">
                        <c:v>94.698009999999996</c:v>
                      </c:pt>
                      <c:pt idx="1743">
                        <c:v>94.817030000000003</c:v>
                      </c:pt>
                      <c:pt idx="1744">
                        <c:v>95.012479999999996</c:v>
                      </c:pt>
                      <c:pt idx="1745">
                        <c:v>95.098990000000001</c:v>
                      </c:pt>
                      <c:pt idx="1746">
                        <c:v>95.196119999999993</c:v>
                      </c:pt>
                      <c:pt idx="1747">
                        <c:v>95.317740000000001</c:v>
                      </c:pt>
                      <c:pt idx="1748">
                        <c:v>95.512039999999999</c:v>
                      </c:pt>
                      <c:pt idx="1749">
                        <c:v>95.587010000000006</c:v>
                      </c:pt>
                      <c:pt idx="1750">
                        <c:v>95.687910000000002</c:v>
                      </c:pt>
                      <c:pt idx="1751">
                        <c:v>95.820959999999999</c:v>
                      </c:pt>
                      <c:pt idx="1752">
                        <c:v>96.029200000000003</c:v>
                      </c:pt>
                      <c:pt idx="1753">
                        <c:v>96.089280000000002</c:v>
                      </c:pt>
                      <c:pt idx="1754">
                        <c:v>96.195400000000006</c:v>
                      </c:pt>
                      <c:pt idx="1755">
                        <c:v>96.307900000000004</c:v>
                      </c:pt>
                      <c:pt idx="1756">
                        <c:v>96.503879999999995</c:v>
                      </c:pt>
                      <c:pt idx="1757">
                        <c:v>96.570589999999996</c:v>
                      </c:pt>
                      <c:pt idx="1758">
                        <c:v>96.692970000000003</c:v>
                      </c:pt>
                      <c:pt idx="1759">
                        <c:v>96.844070000000002</c:v>
                      </c:pt>
                      <c:pt idx="1760">
                        <c:v>96.955650000000006</c:v>
                      </c:pt>
                      <c:pt idx="1761">
                        <c:v>97.12612</c:v>
                      </c:pt>
                      <c:pt idx="1762">
                        <c:v>97.216340000000002</c:v>
                      </c:pt>
                      <c:pt idx="1763">
                        <c:v>97.326880000000003</c:v>
                      </c:pt>
                      <c:pt idx="1764">
                        <c:v>97.448909999999998</c:v>
                      </c:pt>
                      <c:pt idx="1765">
                        <c:v>97.636250000000004</c:v>
                      </c:pt>
                      <c:pt idx="1766">
                        <c:v>97.723479999999995</c:v>
                      </c:pt>
                      <c:pt idx="1767">
                        <c:v>97.814549999999997</c:v>
                      </c:pt>
                      <c:pt idx="1768">
                        <c:v>97.942549999999997</c:v>
                      </c:pt>
                      <c:pt idx="1769">
                        <c:v>98.114459999999994</c:v>
                      </c:pt>
                      <c:pt idx="1770">
                        <c:v>98.211399999999998</c:v>
                      </c:pt>
                      <c:pt idx="1771">
                        <c:v>98.322130000000001</c:v>
                      </c:pt>
                      <c:pt idx="1772">
                        <c:v>98.432109999999994</c:v>
                      </c:pt>
                      <c:pt idx="1773">
                        <c:v>98.642240000000001</c:v>
                      </c:pt>
                      <c:pt idx="1774">
                        <c:v>98.700550000000007</c:v>
                      </c:pt>
                      <c:pt idx="1775">
                        <c:v>98.836370000000002</c:v>
                      </c:pt>
                      <c:pt idx="1776">
                        <c:v>98.939099999999996</c:v>
                      </c:pt>
                      <c:pt idx="1777">
                        <c:v>99.105230000000006</c:v>
                      </c:pt>
                      <c:pt idx="1778">
                        <c:v>99.254859999999994</c:v>
                      </c:pt>
                      <c:pt idx="1779">
                        <c:v>99.314639999999997</c:v>
                      </c:pt>
                      <c:pt idx="1780">
                        <c:v>99.442880000000002</c:v>
                      </c:pt>
                      <c:pt idx="1781">
                        <c:v>99.57499</c:v>
                      </c:pt>
                      <c:pt idx="1782">
                        <c:v>99.758080000000007</c:v>
                      </c:pt>
                      <c:pt idx="1783">
                        <c:v>99.81644</c:v>
                      </c:pt>
                      <c:pt idx="1784">
                        <c:v>99.95384</c:v>
                      </c:pt>
                      <c:pt idx="1785">
                        <c:v>100.32076000000001</c:v>
                      </c:pt>
                      <c:pt idx="1786">
                        <c:v>100.25462</c:v>
                      </c:pt>
                      <c:pt idx="1787">
                        <c:v>100.28417</c:v>
                      </c:pt>
                      <c:pt idx="1788">
                        <c:v>100.26900999999999</c:v>
                      </c:pt>
                      <c:pt idx="1789">
                        <c:v>100.24961999999999</c:v>
                      </c:pt>
                      <c:pt idx="1790">
                        <c:v>100.33360999999999</c:v>
                      </c:pt>
                      <c:pt idx="1791">
                        <c:v>100.27816</c:v>
                      </c:pt>
                      <c:pt idx="1792">
                        <c:v>100.27628</c:v>
                      </c:pt>
                      <c:pt idx="1793">
                        <c:v>100.24449</c:v>
                      </c:pt>
                      <c:pt idx="1794">
                        <c:v>100.30895</c:v>
                      </c:pt>
                      <c:pt idx="1795">
                        <c:v>100.25906000000001</c:v>
                      </c:pt>
                      <c:pt idx="1796">
                        <c:v>100.25422</c:v>
                      </c:pt>
                      <c:pt idx="1797">
                        <c:v>100.25236</c:v>
                      </c:pt>
                      <c:pt idx="1798">
                        <c:v>100.26364</c:v>
                      </c:pt>
                      <c:pt idx="1799">
                        <c:v>100.30316000000001</c:v>
                      </c:pt>
                      <c:pt idx="1800">
                        <c:v>100.24551</c:v>
                      </c:pt>
                      <c:pt idx="1801">
                        <c:v>100.24583</c:v>
                      </c:pt>
                      <c:pt idx="1802">
                        <c:v>100.26125</c:v>
                      </c:pt>
                      <c:pt idx="1803">
                        <c:v>100.30265</c:v>
                      </c:pt>
                      <c:pt idx="1804">
                        <c:v>100.2543</c:v>
                      </c:pt>
                      <c:pt idx="1805">
                        <c:v>100.26521</c:v>
                      </c:pt>
                      <c:pt idx="1806">
                        <c:v>100.25715</c:v>
                      </c:pt>
                      <c:pt idx="1807">
                        <c:v>100.30286</c:v>
                      </c:pt>
                      <c:pt idx="1808">
                        <c:v>100.24883</c:v>
                      </c:pt>
                      <c:pt idx="1809">
                        <c:v>100.27068</c:v>
                      </c:pt>
                      <c:pt idx="1810">
                        <c:v>100.25031</c:v>
                      </c:pt>
                      <c:pt idx="1811">
                        <c:v>100.31292999999999</c:v>
                      </c:pt>
                      <c:pt idx="1812">
                        <c:v>100.25762</c:v>
                      </c:pt>
                      <c:pt idx="1813">
                        <c:v>100.26561</c:v>
                      </c:pt>
                      <c:pt idx="1814">
                        <c:v>100.27168</c:v>
                      </c:pt>
                      <c:pt idx="1815">
                        <c:v>100.26855</c:v>
                      </c:pt>
                      <c:pt idx="1816">
                        <c:v>100.26929</c:v>
                      </c:pt>
                      <c:pt idx="1817">
                        <c:v>100.24737</c:v>
                      </c:pt>
                      <c:pt idx="1818">
                        <c:v>100.23466000000001</c:v>
                      </c:pt>
                      <c:pt idx="1819">
                        <c:v>100.21957</c:v>
                      </c:pt>
                      <c:pt idx="1820">
                        <c:v>100.27764999999999</c:v>
                      </c:pt>
                      <c:pt idx="1821">
                        <c:v>100.24602</c:v>
                      </c:pt>
                      <c:pt idx="1822">
                        <c:v>100.23092</c:v>
                      </c:pt>
                      <c:pt idx="1823">
                        <c:v>100.24897</c:v>
                      </c:pt>
                      <c:pt idx="1824">
                        <c:v>100.28398</c:v>
                      </c:pt>
                      <c:pt idx="1825">
                        <c:v>100.23444000000001</c:v>
                      </c:pt>
                      <c:pt idx="1826">
                        <c:v>100.23761</c:v>
                      </c:pt>
                      <c:pt idx="1827">
                        <c:v>100.2355</c:v>
                      </c:pt>
                      <c:pt idx="1828">
                        <c:v>100.3074</c:v>
                      </c:pt>
                      <c:pt idx="1829">
                        <c:v>100.24800999999999</c:v>
                      </c:pt>
                      <c:pt idx="1830">
                        <c:v>100.25919</c:v>
                      </c:pt>
                      <c:pt idx="1831">
                        <c:v>100.24245999999999</c:v>
                      </c:pt>
                      <c:pt idx="1832">
                        <c:v>100.30455000000001</c:v>
                      </c:pt>
                      <c:pt idx="1833">
                        <c:v>100.27200999999999</c:v>
                      </c:pt>
                      <c:pt idx="1834">
                        <c:v>100.26851000000001</c:v>
                      </c:pt>
                      <c:pt idx="1835">
                        <c:v>100.25138</c:v>
                      </c:pt>
                      <c:pt idx="1836">
                        <c:v>100.27379000000001</c:v>
                      </c:pt>
                      <c:pt idx="1837">
                        <c:v>100.30464000000001</c:v>
                      </c:pt>
                      <c:pt idx="1838">
                        <c:v>100.24997999999999</c:v>
                      </c:pt>
                      <c:pt idx="1839">
                        <c:v>100.23795</c:v>
                      </c:pt>
                      <c:pt idx="1840">
                        <c:v>100.229</c:v>
                      </c:pt>
                      <c:pt idx="1841">
                        <c:v>100.30302</c:v>
                      </c:pt>
                      <c:pt idx="1842">
                        <c:v>100.23636</c:v>
                      </c:pt>
                      <c:pt idx="1843">
                        <c:v>100.24484</c:v>
                      </c:pt>
                      <c:pt idx="1844">
                        <c:v>100.24775</c:v>
                      </c:pt>
                      <c:pt idx="1845">
                        <c:v>100.31198999999999</c:v>
                      </c:pt>
                      <c:pt idx="1846">
                        <c:v>100.5034</c:v>
                      </c:pt>
                      <c:pt idx="1847">
                        <c:v>100.23674</c:v>
                      </c:pt>
                      <c:pt idx="1848">
                        <c:v>100.25633000000001</c:v>
                      </c:pt>
                      <c:pt idx="1849">
                        <c:v>100.31104999999999</c:v>
                      </c:pt>
                      <c:pt idx="1850">
                        <c:v>100.24988</c:v>
                      </c:pt>
                      <c:pt idx="1851">
                        <c:v>100.24055</c:v>
                      </c:pt>
                      <c:pt idx="1852">
                        <c:v>100.25257000000001</c:v>
                      </c:pt>
                      <c:pt idx="1853">
                        <c:v>100.25431</c:v>
                      </c:pt>
                      <c:pt idx="1854">
                        <c:v>100.29935</c:v>
                      </c:pt>
                      <c:pt idx="1855">
                        <c:v>100.26036000000001</c:v>
                      </c:pt>
                      <c:pt idx="1856">
                        <c:v>100.22656000000001</c:v>
                      </c:pt>
                      <c:pt idx="1857">
                        <c:v>100.261</c:v>
                      </c:pt>
                      <c:pt idx="1858">
                        <c:v>100.30343999999999</c:v>
                      </c:pt>
                      <c:pt idx="1859">
                        <c:v>100.25718000000001</c:v>
                      </c:pt>
                      <c:pt idx="1860">
                        <c:v>100.24363</c:v>
                      </c:pt>
                      <c:pt idx="1861">
                        <c:v>100.23716</c:v>
                      </c:pt>
                      <c:pt idx="1862">
                        <c:v>100.30286</c:v>
                      </c:pt>
                      <c:pt idx="1863">
                        <c:v>100.24212</c:v>
                      </c:pt>
                      <c:pt idx="1864">
                        <c:v>100.24384000000001</c:v>
                      </c:pt>
                      <c:pt idx="1865">
                        <c:v>100.24495</c:v>
                      </c:pt>
                      <c:pt idx="1866">
                        <c:v>100.28203000000001</c:v>
                      </c:pt>
                      <c:pt idx="1867">
                        <c:v>100.25371</c:v>
                      </c:pt>
                      <c:pt idx="1868">
                        <c:v>100.26017</c:v>
                      </c:pt>
                      <c:pt idx="1869">
                        <c:v>100.24729000000001</c:v>
                      </c:pt>
                      <c:pt idx="1870">
                        <c:v>100.27988000000001</c:v>
                      </c:pt>
                      <c:pt idx="1871">
                        <c:v>100.25125</c:v>
                      </c:pt>
                      <c:pt idx="1872">
                        <c:v>100.24754</c:v>
                      </c:pt>
                      <c:pt idx="1873">
                        <c:v>100.25324999999999</c:v>
                      </c:pt>
                      <c:pt idx="1874">
                        <c:v>100.24972</c:v>
                      </c:pt>
                      <c:pt idx="1875">
                        <c:v>100.31865000000001</c:v>
                      </c:pt>
                      <c:pt idx="1876">
                        <c:v>100.23824999999999</c:v>
                      </c:pt>
                      <c:pt idx="1877">
                        <c:v>100.23493999999999</c:v>
                      </c:pt>
                      <c:pt idx="1878">
                        <c:v>100.24729000000001</c:v>
                      </c:pt>
                      <c:pt idx="1879">
                        <c:v>100.27847</c:v>
                      </c:pt>
                      <c:pt idx="1880">
                        <c:v>100.22611000000001</c:v>
                      </c:pt>
                      <c:pt idx="1881">
                        <c:v>100.24369</c:v>
                      </c:pt>
                      <c:pt idx="1882">
                        <c:v>100.23822</c:v>
                      </c:pt>
                      <c:pt idx="1883">
                        <c:v>100.28196</c:v>
                      </c:pt>
                      <c:pt idx="1884">
                        <c:v>100.23777</c:v>
                      </c:pt>
                      <c:pt idx="1885">
                        <c:v>100.25086</c:v>
                      </c:pt>
                      <c:pt idx="1886">
                        <c:v>100.24262</c:v>
                      </c:pt>
                      <c:pt idx="1887">
                        <c:v>100.31017</c:v>
                      </c:pt>
                      <c:pt idx="1888">
                        <c:v>100.24184</c:v>
                      </c:pt>
                      <c:pt idx="1889">
                        <c:v>100.24202</c:v>
                      </c:pt>
                      <c:pt idx="1890">
                        <c:v>100.23068000000001</c:v>
                      </c:pt>
                      <c:pt idx="1891">
                        <c:v>100.23554</c:v>
                      </c:pt>
                      <c:pt idx="1892">
                        <c:v>100.30177999999999</c:v>
                      </c:pt>
                      <c:pt idx="1893">
                        <c:v>100.25566999999999</c:v>
                      </c:pt>
                      <c:pt idx="1894">
                        <c:v>100.24176</c:v>
                      </c:pt>
                      <c:pt idx="1895">
                        <c:v>100.27023</c:v>
                      </c:pt>
                      <c:pt idx="1896">
                        <c:v>100.29925</c:v>
                      </c:pt>
                      <c:pt idx="1897">
                        <c:v>100.2466</c:v>
                      </c:pt>
                      <c:pt idx="1898">
                        <c:v>100.22959</c:v>
                      </c:pt>
                      <c:pt idx="1899">
                        <c:v>100.24961</c:v>
                      </c:pt>
                      <c:pt idx="1900">
                        <c:v>100.29336000000001</c:v>
                      </c:pt>
                      <c:pt idx="1901">
                        <c:v>100.24841000000001</c:v>
                      </c:pt>
                      <c:pt idx="1902">
                        <c:v>100.23439999999999</c:v>
                      </c:pt>
                      <c:pt idx="1903">
                        <c:v>100.25353</c:v>
                      </c:pt>
                      <c:pt idx="1904">
                        <c:v>100.30821</c:v>
                      </c:pt>
                      <c:pt idx="1905">
                        <c:v>100.25855</c:v>
                      </c:pt>
                      <c:pt idx="1906">
                        <c:v>100.35521</c:v>
                      </c:pt>
                      <c:pt idx="1907">
                        <c:v>100.38027</c:v>
                      </c:pt>
                      <c:pt idx="1908">
                        <c:v>100.28055000000001</c:v>
                      </c:pt>
                      <c:pt idx="1909">
                        <c:v>100.27643999999999</c:v>
                      </c:pt>
                      <c:pt idx="1910">
                        <c:v>100.22880000000001</c:v>
                      </c:pt>
                      <c:pt idx="1911">
                        <c:v>100.24458</c:v>
                      </c:pt>
                      <c:pt idx="1912">
                        <c:v>100.24321999999999</c:v>
                      </c:pt>
                      <c:pt idx="1913">
                        <c:v>100.30495999999999</c:v>
                      </c:pt>
                      <c:pt idx="1914">
                        <c:v>100.26295</c:v>
                      </c:pt>
                      <c:pt idx="1915">
                        <c:v>100.27366000000001</c:v>
                      </c:pt>
                      <c:pt idx="1916">
                        <c:v>100.26721999999999</c:v>
                      </c:pt>
                      <c:pt idx="1917">
                        <c:v>100.30466</c:v>
                      </c:pt>
                      <c:pt idx="1918">
                        <c:v>100.2414</c:v>
                      </c:pt>
                      <c:pt idx="1919">
                        <c:v>100.25382</c:v>
                      </c:pt>
                      <c:pt idx="1920">
                        <c:v>100.24548</c:v>
                      </c:pt>
                      <c:pt idx="1921">
                        <c:v>100.29169</c:v>
                      </c:pt>
                      <c:pt idx="1922">
                        <c:v>100.22580000000001</c:v>
                      </c:pt>
                      <c:pt idx="1923">
                        <c:v>100.24111000000001</c:v>
                      </c:pt>
                      <c:pt idx="1924">
                        <c:v>100.25351999999999</c:v>
                      </c:pt>
                      <c:pt idx="1925">
                        <c:v>100.29822</c:v>
                      </c:pt>
                      <c:pt idx="1926">
                        <c:v>100.22732000000001</c:v>
                      </c:pt>
                      <c:pt idx="1927">
                        <c:v>100.24673</c:v>
                      </c:pt>
                      <c:pt idx="1928">
                        <c:v>100.22905</c:v>
                      </c:pt>
                      <c:pt idx="1929">
                        <c:v>100.23956</c:v>
                      </c:pt>
                      <c:pt idx="1930">
                        <c:v>100.31771999999999</c:v>
                      </c:pt>
                      <c:pt idx="1931">
                        <c:v>100.25349</c:v>
                      </c:pt>
                      <c:pt idx="1932">
                        <c:v>100.24353000000001</c:v>
                      </c:pt>
                      <c:pt idx="1933">
                        <c:v>100.2247</c:v>
                      </c:pt>
                      <c:pt idx="1934">
                        <c:v>100.27788</c:v>
                      </c:pt>
                      <c:pt idx="1935">
                        <c:v>100.22302000000001</c:v>
                      </c:pt>
                      <c:pt idx="1936">
                        <c:v>100.23259</c:v>
                      </c:pt>
                      <c:pt idx="1937">
                        <c:v>100.22217000000001</c:v>
                      </c:pt>
                      <c:pt idx="1938">
                        <c:v>100.28422</c:v>
                      </c:pt>
                      <c:pt idx="1939">
                        <c:v>100.22902999999999</c:v>
                      </c:pt>
                      <c:pt idx="1940">
                        <c:v>100.22441999999999</c:v>
                      </c:pt>
                      <c:pt idx="1941">
                        <c:v>100.22783</c:v>
                      </c:pt>
                      <c:pt idx="1942">
                        <c:v>100.28552000000001</c:v>
                      </c:pt>
                      <c:pt idx="1943">
                        <c:v>100.22490999999999</c:v>
                      </c:pt>
                      <c:pt idx="1944">
                        <c:v>100.23159</c:v>
                      </c:pt>
                      <c:pt idx="1945">
                        <c:v>100.23254</c:v>
                      </c:pt>
                      <c:pt idx="1946">
                        <c:v>100.24290000000001</c:v>
                      </c:pt>
                      <c:pt idx="1947">
                        <c:v>100.27779</c:v>
                      </c:pt>
                      <c:pt idx="1948">
                        <c:v>100.24878</c:v>
                      </c:pt>
                      <c:pt idx="1949">
                        <c:v>100.23797999999999</c:v>
                      </c:pt>
                      <c:pt idx="1950">
                        <c:v>100.21934</c:v>
                      </c:pt>
                      <c:pt idx="1951">
                        <c:v>100.28465</c:v>
                      </c:pt>
                      <c:pt idx="1952">
                        <c:v>100.22235999999999</c:v>
                      </c:pt>
                      <c:pt idx="1953">
                        <c:v>100.22666</c:v>
                      </c:pt>
                      <c:pt idx="1954">
                        <c:v>100.23426000000001</c:v>
                      </c:pt>
                      <c:pt idx="1955">
                        <c:v>100.28954</c:v>
                      </c:pt>
                      <c:pt idx="1956">
                        <c:v>100.2261</c:v>
                      </c:pt>
                      <c:pt idx="1957">
                        <c:v>100.22939</c:v>
                      </c:pt>
                      <c:pt idx="1958">
                        <c:v>100.22190000000001</c:v>
                      </c:pt>
                      <c:pt idx="1959">
                        <c:v>100.28733</c:v>
                      </c:pt>
                      <c:pt idx="1960">
                        <c:v>100.25748</c:v>
                      </c:pt>
                      <c:pt idx="1961">
                        <c:v>100.2433</c:v>
                      </c:pt>
                      <c:pt idx="1962">
                        <c:v>100.24263000000001</c:v>
                      </c:pt>
                      <c:pt idx="1963">
                        <c:v>100.27553</c:v>
                      </c:pt>
                      <c:pt idx="1964">
                        <c:v>100.25763999999999</c:v>
                      </c:pt>
                      <c:pt idx="1965">
                        <c:v>100.23569000000001</c:v>
                      </c:pt>
                      <c:pt idx="1966">
                        <c:v>100.2607</c:v>
                      </c:pt>
                      <c:pt idx="1967">
                        <c:v>100.44262999999999</c:v>
                      </c:pt>
                      <c:pt idx="1968">
                        <c:v>100.37004</c:v>
                      </c:pt>
                      <c:pt idx="1969">
                        <c:v>100.23943</c:v>
                      </c:pt>
                      <c:pt idx="1970">
                        <c:v>100.23385</c:v>
                      </c:pt>
                      <c:pt idx="1971">
                        <c:v>100.24845999999999</c:v>
                      </c:pt>
                      <c:pt idx="1972">
                        <c:v>100.31054</c:v>
                      </c:pt>
                      <c:pt idx="1973">
                        <c:v>100.25400999999999</c:v>
                      </c:pt>
                      <c:pt idx="1974">
                        <c:v>100.25462</c:v>
                      </c:pt>
                      <c:pt idx="1975">
                        <c:v>100.2299</c:v>
                      </c:pt>
                      <c:pt idx="1976">
                        <c:v>100.28273</c:v>
                      </c:pt>
                      <c:pt idx="1977">
                        <c:v>100.21984</c:v>
                      </c:pt>
                      <c:pt idx="1978">
                        <c:v>100.23233999999999</c:v>
                      </c:pt>
                      <c:pt idx="1979">
                        <c:v>100.23581</c:v>
                      </c:pt>
                      <c:pt idx="1980">
                        <c:v>100.25967</c:v>
                      </c:pt>
                      <c:pt idx="1981">
                        <c:v>100.26664</c:v>
                      </c:pt>
                      <c:pt idx="1982">
                        <c:v>100.23876</c:v>
                      </c:pt>
                      <c:pt idx="1983">
                        <c:v>100.23088</c:v>
                      </c:pt>
                      <c:pt idx="1984">
                        <c:v>100.24262</c:v>
                      </c:pt>
                      <c:pt idx="1985">
                        <c:v>100.30184</c:v>
                      </c:pt>
                      <c:pt idx="1986">
                        <c:v>100.23057</c:v>
                      </c:pt>
                      <c:pt idx="1987">
                        <c:v>100.2668</c:v>
                      </c:pt>
                      <c:pt idx="1988">
                        <c:v>100.2474</c:v>
                      </c:pt>
                      <c:pt idx="1989">
                        <c:v>100.32861</c:v>
                      </c:pt>
                      <c:pt idx="1990">
                        <c:v>100.26409</c:v>
                      </c:pt>
                      <c:pt idx="1991">
                        <c:v>100.25959</c:v>
                      </c:pt>
                      <c:pt idx="1992">
                        <c:v>100.26053</c:v>
                      </c:pt>
                      <c:pt idx="1993">
                        <c:v>100.30983999999999</c:v>
                      </c:pt>
                      <c:pt idx="1994">
                        <c:v>100.25565</c:v>
                      </c:pt>
                      <c:pt idx="1995">
                        <c:v>100.25275000000001</c:v>
                      </c:pt>
                      <c:pt idx="1996">
                        <c:v>100.24923</c:v>
                      </c:pt>
                      <c:pt idx="1997">
                        <c:v>100.30132999999999</c:v>
                      </c:pt>
                      <c:pt idx="1998">
                        <c:v>100.2353</c:v>
                      </c:pt>
                      <c:pt idx="1999">
                        <c:v>100.24992</c:v>
                      </c:pt>
                      <c:pt idx="2000">
                        <c:v>100.25087000000001</c:v>
                      </c:pt>
                      <c:pt idx="2001">
                        <c:v>100.24796000000001</c:v>
                      </c:pt>
                      <c:pt idx="2002">
                        <c:v>100.30324</c:v>
                      </c:pt>
                      <c:pt idx="2003">
                        <c:v>100.24263000000001</c:v>
                      </c:pt>
                      <c:pt idx="2004">
                        <c:v>100.26186</c:v>
                      </c:pt>
                      <c:pt idx="2005">
                        <c:v>100.25802</c:v>
                      </c:pt>
                      <c:pt idx="2006">
                        <c:v>100.30826999999999</c:v>
                      </c:pt>
                      <c:pt idx="2007">
                        <c:v>100.25230000000001</c:v>
                      </c:pt>
                      <c:pt idx="2008">
                        <c:v>100.24468</c:v>
                      </c:pt>
                      <c:pt idx="2009">
                        <c:v>100.23812</c:v>
                      </c:pt>
                      <c:pt idx="2010">
                        <c:v>100.32613000000001</c:v>
                      </c:pt>
                      <c:pt idx="2011">
                        <c:v>100.24653000000001</c:v>
                      </c:pt>
                      <c:pt idx="2012">
                        <c:v>100.24113</c:v>
                      </c:pt>
                      <c:pt idx="2013">
                        <c:v>100.26854</c:v>
                      </c:pt>
                      <c:pt idx="2014">
                        <c:v>100.29519999999999</c:v>
                      </c:pt>
                      <c:pt idx="2015">
                        <c:v>100.26464</c:v>
                      </c:pt>
                      <c:pt idx="2016">
                        <c:v>100.24656</c:v>
                      </c:pt>
                      <c:pt idx="2017">
                        <c:v>100.23886</c:v>
                      </c:pt>
                      <c:pt idx="2018">
                        <c:v>100.2624</c:v>
                      </c:pt>
                      <c:pt idx="2019">
                        <c:v>100.25644</c:v>
                      </c:pt>
                      <c:pt idx="2020">
                        <c:v>100.23471000000001</c:v>
                      </c:pt>
                      <c:pt idx="2021">
                        <c:v>100.21639</c:v>
                      </c:pt>
                      <c:pt idx="2022">
                        <c:v>100.24221</c:v>
                      </c:pt>
                      <c:pt idx="2023">
                        <c:v>100.29026</c:v>
                      </c:pt>
                      <c:pt idx="2024">
                        <c:v>100.22418</c:v>
                      </c:pt>
                      <c:pt idx="2025">
                        <c:v>100.26348</c:v>
                      </c:pt>
                      <c:pt idx="2026">
                        <c:v>100.23871</c:v>
                      </c:pt>
                      <c:pt idx="2027">
                        <c:v>100.27849000000001</c:v>
                      </c:pt>
                      <c:pt idx="2028">
                        <c:v>100.45592000000001</c:v>
                      </c:pt>
                      <c:pt idx="2029">
                        <c:v>100.28693</c:v>
                      </c:pt>
                      <c:pt idx="2030">
                        <c:v>100.23566</c:v>
                      </c:pt>
                      <c:pt idx="2031">
                        <c:v>100.30200000000001</c:v>
                      </c:pt>
                      <c:pt idx="2032">
                        <c:v>100.26185</c:v>
                      </c:pt>
                      <c:pt idx="2033">
                        <c:v>100.24263000000001</c:v>
                      </c:pt>
                      <c:pt idx="2034">
                        <c:v>100.23797999999999</c:v>
                      </c:pt>
                      <c:pt idx="2035">
                        <c:v>100.31811</c:v>
                      </c:pt>
                      <c:pt idx="2036">
                        <c:v>100.25060999999999</c:v>
                      </c:pt>
                      <c:pt idx="2037">
                        <c:v>100.22252</c:v>
                      </c:pt>
                      <c:pt idx="2038">
                        <c:v>100.22620000000001</c:v>
                      </c:pt>
                      <c:pt idx="2039">
                        <c:v>100.24311</c:v>
                      </c:pt>
                      <c:pt idx="2040">
                        <c:v>100.28511</c:v>
                      </c:pt>
                      <c:pt idx="2041">
                        <c:v>100.22223</c:v>
                      </c:pt>
                      <c:pt idx="2042">
                        <c:v>100.22248999999999</c:v>
                      </c:pt>
                      <c:pt idx="2043">
                        <c:v>100.21422</c:v>
                      </c:pt>
                      <c:pt idx="2044">
                        <c:v>100.26117000000001</c:v>
                      </c:pt>
                      <c:pt idx="2045">
                        <c:v>100.25774</c:v>
                      </c:pt>
                      <c:pt idx="2046">
                        <c:v>100.2397</c:v>
                      </c:pt>
                      <c:pt idx="2047">
                        <c:v>100.23215</c:v>
                      </c:pt>
                      <c:pt idx="2048">
                        <c:v>100.31864</c:v>
                      </c:pt>
                      <c:pt idx="2049">
                        <c:v>100.23401</c:v>
                      </c:pt>
                      <c:pt idx="2050">
                        <c:v>100.22181999999999</c:v>
                      </c:pt>
                      <c:pt idx="2051">
                        <c:v>100.22595</c:v>
                      </c:pt>
                      <c:pt idx="2052">
                        <c:v>100.24589</c:v>
                      </c:pt>
                      <c:pt idx="2053">
                        <c:v>100.23778</c:v>
                      </c:pt>
                      <c:pt idx="2054">
                        <c:v>100.22557</c:v>
                      </c:pt>
                      <c:pt idx="2055">
                        <c:v>100.21375</c:v>
                      </c:pt>
                      <c:pt idx="2056">
                        <c:v>100.23267</c:v>
                      </c:pt>
                      <c:pt idx="2057">
                        <c:v>100.31039</c:v>
                      </c:pt>
                      <c:pt idx="2058">
                        <c:v>100.25104</c:v>
                      </c:pt>
                      <c:pt idx="2059">
                        <c:v>100.23623000000001</c:v>
                      </c:pt>
                      <c:pt idx="2060">
                        <c:v>100.24784</c:v>
                      </c:pt>
                      <c:pt idx="2061">
                        <c:v>100.28570999999999</c:v>
                      </c:pt>
                      <c:pt idx="2062">
                        <c:v>100.23667</c:v>
                      </c:pt>
                      <c:pt idx="2063">
                        <c:v>100.21711000000001</c:v>
                      </c:pt>
                      <c:pt idx="2064">
                        <c:v>100.23624</c:v>
                      </c:pt>
                      <c:pt idx="2065">
                        <c:v>100.2803</c:v>
                      </c:pt>
                      <c:pt idx="2066">
                        <c:v>100.22611999999999</c:v>
                      </c:pt>
                      <c:pt idx="2067">
                        <c:v>100.22881</c:v>
                      </c:pt>
                      <c:pt idx="2068">
                        <c:v>100.22369999999999</c:v>
                      </c:pt>
                      <c:pt idx="2069">
                        <c:v>100.28901999999999</c:v>
                      </c:pt>
                      <c:pt idx="2070">
                        <c:v>100.23519</c:v>
                      </c:pt>
                      <c:pt idx="2071">
                        <c:v>100.23802000000001</c:v>
                      </c:pt>
                      <c:pt idx="2072">
                        <c:v>100.23833</c:v>
                      </c:pt>
                      <c:pt idx="2073">
                        <c:v>100.25687000000001</c:v>
                      </c:pt>
                      <c:pt idx="2074">
                        <c:v>100.30437000000001</c:v>
                      </c:pt>
                      <c:pt idx="2075">
                        <c:v>100.24688999999999</c:v>
                      </c:pt>
                      <c:pt idx="2076">
                        <c:v>100.25960000000001</c:v>
                      </c:pt>
                      <c:pt idx="2077">
                        <c:v>100.24903999999999</c:v>
                      </c:pt>
                      <c:pt idx="2078">
                        <c:v>100.30407</c:v>
                      </c:pt>
                      <c:pt idx="2079">
                        <c:v>100.22919</c:v>
                      </c:pt>
                      <c:pt idx="2080">
                        <c:v>100.23425</c:v>
                      </c:pt>
                      <c:pt idx="2081">
                        <c:v>100.25172000000001</c:v>
                      </c:pt>
                      <c:pt idx="2082">
                        <c:v>100.29644</c:v>
                      </c:pt>
                      <c:pt idx="2083">
                        <c:v>100.24</c:v>
                      </c:pt>
                      <c:pt idx="2084">
                        <c:v>100.23913</c:v>
                      </c:pt>
                      <c:pt idx="2085">
                        <c:v>100.22123999999999</c:v>
                      </c:pt>
                      <c:pt idx="2086">
                        <c:v>100.29701</c:v>
                      </c:pt>
                      <c:pt idx="2087">
                        <c:v>100.23618</c:v>
                      </c:pt>
                      <c:pt idx="2088">
                        <c:v>100.24536000000001</c:v>
                      </c:pt>
                      <c:pt idx="2089">
                        <c:v>100.47584999999999</c:v>
                      </c:pt>
                      <c:pt idx="2090">
                        <c:v>100.28254</c:v>
                      </c:pt>
                      <c:pt idx="2091">
                        <c:v>100.22318</c:v>
                      </c:pt>
                      <c:pt idx="2092">
                        <c:v>100.21467</c:v>
                      </c:pt>
                      <c:pt idx="2093">
                        <c:v>100.24244</c:v>
                      </c:pt>
                      <c:pt idx="2094">
                        <c:v>100.24838</c:v>
                      </c:pt>
                      <c:pt idx="2095">
                        <c:v>100.29024</c:v>
                      </c:pt>
                      <c:pt idx="2096">
                        <c:v>100.2358</c:v>
                      </c:pt>
                      <c:pt idx="2097">
                        <c:v>100.22508000000001</c:v>
                      </c:pt>
                      <c:pt idx="2098">
                        <c:v>100.22974000000001</c:v>
                      </c:pt>
                      <c:pt idx="2099">
                        <c:v>100.28685</c:v>
                      </c:pt>
                      <c:pt idx="2100">
                        <c:v>100.23068000000001</c:v>
                      </c:pt>
                      <c:pt idx="2101">
                        <c:v>100.23690000000001</c:v>
                      </c:pt>
                      <c:pt idx="2102">
                        <c:v>100.24838</c:v>
                      </c:pt>
                      <c:pt idx="2103">
                        <c:v>100.28955000000001</c:v>
                      </c:pt>
                      <c:pt idx="2104">
                        <c:v>100.23438</c:v>
                      </c:pt>
                      <c:pt idx="2105">
                        <c:v>100.22028</c:v>
                      </c:pt>
                      <c:pt idx="2106">
                        <c:v>100.2366</c:v>
                      </c:pt>
                      <c:pt idx="2107">
                        <c:v>100.27576000000001</c:v>
                      </c:pt>
                      <c:pt idx="2108">
                        <c:v>100.22234</c:v>
                      </c:pt>
                      <c:pt idx="2109">
                        <c:v>100.25457</c:v>
                      </c:pt>
                      <c:pt idx="2110">
                        <c:v>100.22915</c:v>
                      </c:pt>
                      <c:pt idx="2111">
                        <c:v>100.245</c:v>
                      </c:pt>
                      <c:pt idx="2112">
                        <c:v>100.27683</c:v>
                      </c:pt>
                      <c:pt idx="2113">
                        <c:v>100.2381</c:v>
                      </c:pt>
                      <c:pt idx="2114">
                        <c:v>100.23851000000001</c:v>
                      </c:pt>
                      <c:pt idx="2115">
                        <c:v>100.24824</c:v>
                      </c:pt>
                      <c:pt idx="2116">
                        <c:v>100.31695000000001</c:v>
                      </c:pt>
                      <c:pt idx="2117">
                        <c:v>100.25485999999999</c:v>
                      </c:pt>
                      <c:pt idx="2118">
                        <c:v>100.23829000000001</c:v>
                      </c:pt>
                      <c:pt idx="2119">
                        <c:v>100.24574</c:v>
                      </c:pt>
                      <c:pt idx="2120">
                        <c:v>100.30849000000001</c:v>
                      </c:pt>
                      <c:pt idx="2121">
                        <c:v>100.24426</c:v>
                      </c:pt>
                      <c:pt idx="2122">
                        <c:v>100.24266</c:v>
                      </c:pt>
                      <c:pt idx="2123">
                        <c:v>100.23101</c:v>
                      </c:pt>
                      <c:pt idx="2124">
                        <c:v>100.29091</c:v>
                      </c:pt>
                      <c:pt idx="2125">
                        <c:v>100.24567999999999</c:v>
                      </c:pt>
                      <c:pt idx="2126">
                        <c:v>100.22698</c:v>
                      </c:pt>
                      <c:pt idx="2127">
                        <c:v>100.24168</c:v>
                      </c:pt>
                      <c:pt idx="2128">
                        <c:v>100.30233</c:v>
                      </c:pt>
                      <c:pt idx="2129">
                        <c:v>100.27179</c:v>
                      </c:pt>
                      <c:pt idx="2130">
                        <c:v>100.2638</c:v>
                      </c:pt>
                      <c:pt idx="2131">
                        <c:v>100.24482</c:v>
                      </c:pt>
                      <c:pt idx="2132">
                        <c:v>100.224</c:v>
                      </c:pt>
                      <c:pt idx="2133">
                        <c:v>100.28205</c:v>
                      </c:pt>
                      <c:pt idx="2134">
                        <c:v>100.22781000000001</c:v>
                      </c:pt>
                      <c:pt idx="2135">
                        <c:v>100.23839</c:v>
                      </c:pt>
                      <c:pt idx="2136">
                        <c:v>100.22798</c:v>
                      </c:pt>
                      <c:pt idx="2137">
                        <c:v>100.28582</c:v>
                      </c:pt>
                      <c:pt idx="2138">
                        <c:v>100.22753</c:v>
                      </c:pt>
                      <c:pt idx="2139">
                        <c:v>100.21588</c:v>
                      </c:pt>
                      <c:pt idx="2140">
                        <c:v>100.23327999999999</c:v>
                      </c:pt>
                      <c:pt idx="2141">
                        <c:v>100.31066</c:v>
                      </c:pt>
                      <c:pt idx="2142">
                        <c:v>100.2377</c:v>
                      </c:pt>
                      <c:pt idx="2143">
                        <c:v>100.23602</c:v>
                      </c:pt>
                      <c:pt idx="2144">
                        <c:v>100.21297</c:v>
                      </c:pt>
                      <c:pt idx="2145">
                        <c:v>100.30042</c:v>
                      </c:pt>
                      <c:pt idx="2146">
                        <c:v>100.23215</c:v>
                      </c:pt>
                      <c:pt idx="2147">
                        <c:v>100.26242000000001</c:v>
                      </c:pt>
                      <c:pt idx="2148">
                        <c:v>100.24301</c:v>
                      </c:pt>
                      <c:pt idx="2149">
                        <c:v>100.25605</c:v>
                      </c:pt>
                      <c:pt idx="2150">
                        <c:v>100.5253</c:v>
                      </c:pt>
                      <c:pt idx="2151">
                        <c:v>100.24695</c:v>
                      </c:pt>
                      <c:pt idx="2152">
                        <c:v>100.24418</c:v>
                      </c:pt>
                      <c:pt idx="2153">
                        <c:v>100.25063</c:v>
                      </c:pt>
                      <c:pt idx="2154">
                        <c:v>100.2954</c:v>
                      </c:pt>
                      <c:pt idx="2155">
                        <c:v>100.22803</c:v>
                      </c:pt>
                      <c:pt idx="2156">
                        <c:v>100.24218</c:v>
                      </c:pt>
                      <c:pt idx="2157">
                        <c:v>100.24069</c:v>
                      </c:pt>
                      <c:pt idx="2158">
                        <c:v>100.30233</c:v>
                      </c:pt>
                      <c:pt idx="2159">
                        <c:v>100.23058</c:v>
                      </c:pt>
                      <c:pt idx="2160">
                        <c:v>100.223</c:v>
                      </c:pt>
                      <c:pt idx="2161">
                        <c:v>100.22778</c:v>
                      </c:pt>
                      <c:pt idx="2162">
                        <c:v>100.28755</c:v>
                      </c:pt>
                      <c:pt idx="2163">
                        <c:v>100.23826</c:v>
                      </c:pt>
                      <c:pt idx="2164">
                        <c:v>100.23701</c:v>
                      </c:pt>
                      <c:pt idx="2165">
                        <c:v>100.25592</c:v>
                      </c:pt>
                      <c:pt idx="2166">
                        <c:v>100.22727999999999</c:v>
                      </c:pt>
                      <c:pt idx="2167">
                        <c:v>100.2829</c:v>
                      </c:pt>
                      <c:pt idx="2168">
                        <c:v>100.24813</c:v>
                      </c:pt>
                      <c:pt idx="2169">
                        <c:v>100.23990000000001</c:v>
                      </c:pt>
                      <c:pt idx="2170">
                        <c:v>100.21741</c:v>
                      </c:pt>
                      <c:pt idx="2171">
                        <c:v>100.28649</c:v>
                      </c:pt>
                      <c:pt idx="2172">
                        <c:v>100.22781999999999</c:v>
                      </c:pt>
                      <c:pt idx="2173">
                        <c:v>100.24460999999999</c:v>
                      </c:pt>
                      <c:pt idx="2174">
                        <c:v>100.23257</c:v>
                      </c:pt>
                      <c:pt idx="2175">
                        <c:v>100.29125000000001</c:v>
                      </c:pt>
                      <c:pt idx="2176">
                        <c:v>100.22266999999999</c:v>
                      </c:pt>
                      <c:pt idx="2177">
                        <c:v>100.23326</c:v>
                      </c:pt>
                      <c:pt idx="2178">
                        <c:v>100.22589000000001</c:v>
                      </c:pt>
                      <c:pt idx="2179">
                        <c:v>100.29597</c:v>
                      </c:pt>
                      <c:pt idx="2180">
                        <c:v>100.23891</c:v>
                      </c:pt>
                      <c:pt idx="2181">
                        <c:v>100.22960999999999</c:v>
                      </c:pt>
                      <c:pt idx="2182">
                        <c:v>100.23618</c:v>
                      </c:pt>
                      <c:pt idx="2183">
                        <c:v>100.25454999999999</c:v>
                      </c:pt>
                      <c:pt idx="2184">
                        <c:v>100.26394999999999</c:v>
                      </c:pt>
                      <c:pt idx="2185">
                        <c:v>100.21974</c:v>
                      </c:pt>
                      <c:pt idx="2186">
                        <c:v>100.21756999999999</c:v>
                      </c:pt>
                      <c:pt idx="2187">
                        <c:v>100.23076</c:v>
                      </c:pt>
                      <c:pt idx="2188">
                        <c:v>100.27918</c:v>
                      </c:pt>
                      <c:pt idx="2189">
                        <c:v>100.25588</c:v>
                      </c:pt>
                      <c:pt idx="2190">
                        <c:v>100.24663</c:v>
                      </c:pt>
                      <c:pt idx="2191">
                        <c:v>100.22306</c:v>
                      </c:pt>
                      <c:pt idx="2192">
                        <c:v>100.27768</c:v>
                      </c:pt>
                      <c:pt idx="2193">
                        <c:v>100.20941999999999</c:v>
                      </c:pt>
                      <c:pt idx="2194">
                        <c:v>100.20541</c:v>
                      </c:pt>
                      <c:pt idx="2195">
                        <c:v>100.2199</c:v>
                      </c:pt>
                      <c:pt idx="2196">
                        <c:v>100.29631000000001</c:v>
                      </c:pt>
                      <c:pt idx="2197">
                        <c:v>100.22803999999999</c:v>
                      </c:pt>
                      <c:pt idx="2198">
                        <c:v>100.23389</c:v>
                      </c:pt>
                      <c:pt idx="2199">
                        <c:v>100.23562</c:v>
                      </c:pt>
                      <c:pt idx="2200">
                        <c:v>100.27546</c:v>
                      </c:pt>
                      <c:pt idx="2201">
                        <c:v>100.24267999999999</c:v>
                      </c:pt>
                      <c:pt idx="2202">
                        <c:v>100.24477</c:v>
                      </c:pt>
                      <c:pt idx="2203">
                        <c:v>100.21598</c:v>
                      </c:pt>
                      <c:pt idx="2204">
                        <c:v>100.2259</c:v>
                      </c:pt>
                      <c:pt idx="2205">
                        <c:v>100.28188</c:v>
                      </c:pt>
                      <c:pt idx="2206">
                        <c:v>100.24988</c:v>
                      </c:pt>
                      <c:pt idx="2207">
                        <c:v>100.23032000000001</c:v>
                      </c:pt>
                      <c:pt idx="2208">
                        <c:v>100.24464</c:v>
                      </c:pt>
                      <c:pt idx="2209">
                        <c:v>100.28173</c:v>
                      </c:pt>
                      <c:pt idx="2210">
                        <c:v>100.23857</c:v>
                      </c:pt>
                      <c:pt idx="2211">
                        <c:v>100.45701</c:v>
                      </c:pt>
                      <c:pt idx="2212">
                        <c:v>100.22127999999999</c:v>
                      </c:pt>
                      <c:pt idx="2213">
                        <c:v>100.31207999999999</c:v>
                      </c:pt>
                      <c:pt idx="2214">
                        <c:v>100.24903</c:v>
                      </c:pt>
                      <c:pt idx="2215">
                        <c:v>100.23347</c:v>
                      </c:pt>
                      <c:pt idx="2216">
                        <c:v>100.241</c:v>
                      </c:pt>
                      <c:pt idx="2217">
                        <c:v>100.29007</c:v>
                      </c:pt>
                      <c:pt idx="2218">
                        <c:v>100.23708999999999</c:v>
                      </c:pt>
                      <c:pt idx="2219">
                        <c:v>100.24369</c:v>
                      </c:pt>
                      <c:pt idx="2220">
                        <c:v>100.23929</c:v>
                      </c:pt>
                      <c:pt idx="2221">
                        <c:v>100.27065</c:v>
                      </c:pt>
                      <c:pt idx="2222">
                        <c:v>100.26852</c:v>
                      </c:pt>
                      <c:pt idx="2223">
                        <c:v>100.22609</c:v>
                      </c:pt>
                      <c:pt idx="2224">
                        <c:v>100.21879</c:v>
                      </c:pt>
                      <c:pt idx="2225">
                        <c:v>100.23878999999999</c:v>
                      </c:pt>
                      <c:pt idx="2226">
                        <c:v>100.27968</c:v>
                      </c:pt>
                      <c:pt idx="2227">
                        <c:v>100.23072999999999</c:v>
                      </c:pt>
                      <c:pt idx="2228">
                        <c:v>100.22349</c:v>
                      </c:pt>
                      <c:pt idx="2229">
                        <c:v>100.21519000000001</c:v>
                      </c:pt>
                      <c:pt idx="2230">
                        <c:v>100.28241</c:v>
                      </c:pt>
                      <c:pt idx="2231">
                        <c:v>100.21442999999999</c:v>
                      </c:pt>
                      <c:pt idx="2232">
                        <c:v>100.23515</c:v>
                      </c:pt>
                      <c:pt idx="2233">
                        <c:v>100.24489</c:v>
                      </c:pt>
                      <c:pt idx="2234">
                        <c:v>100.30076</c:v>
                      </c:pt>
                      <c:pt idx="2235">
                        <c:v>100.24059</c:v>
                      </c:pt>
                      <c:pt idx="2236">
                        <c:v>100.23909999999999</c:v>
                      </c:pt>
                      <c:pt idx="2237">
                        <c:v>100.24326000000001</c:v>
                      </c:pt>
                      <c:pt idx="2238">
                        <c:v>100.29955</c:v>
                      </c:pt>
                      <c:pt idx="2239">
                        <c:v>100.24796000000001</c:v>
                      </c:pt>
                      <c:pt idx="2240">
                        <c:v>100.22939</c:v>
                      </c:pt>
                      <c:pt idx="2241">
                        <c:v>100.21019</c:v>
                      </c:pt>
                      <c:pt idx="2242">
                        <c:v>100.25322</c:v>
                      </c:pt>
                      <c:pt idx="2243">
                        <c:v>100.27923</c:v>
                      </c:pt>
                      <c:pt idx="2244">
                        <c:v>100.23856000000001</c:v>
                      </c:pt>
                      <c:pt idx="2245">
                        <c:v>100.23638</c:v>
                      </c:pt>
                      <c:pt idx="2246">
                        <c:v>100.24673</c:v>
                      </c:pt>
                      <c:pt idx="2247">
                        <c:v>100.30019</c:v>
                      </c:pt>
                      <c:pt idx="2248">
                        <c:v>100.21924</c:v>
                      </c:pt>
                      <c:pt idx="2249">
                        <c:v>100.23600999999999</c:v>
                      </c:pt>
                      <c:pt idx="2250">
                        <c:v>100.22846</c:v>
                      </c:pt>
                      <c:pt idx="2251">
                        <c:v>100.28558</c:v>
                      </c:pt>
                      <c:pt idx="2252">
                        <c:v>100.23466000000001</c:v>
                      </c:pt>
                      <c:pt idx="2253">
                        <c:v>100.22516</c:v>
                      </c:pt>
                      <c:pt idx="2254">
                        <c:v>100.21586000000001</c:v>
                      </c:pt>
                      <c:pt idx="2255">
                        <c:v>100.29808</c:v>
                      </c:pt>
                      <c:pt idx="2256">
                        <c:v>100.25483</c:v>
                      </c:pt>
                      <c:pt idx="2257">
                        <c:v>100.24249</c:v>
                      </c:pt>
                      <c:pt idx="2258">
                        <c:v>100.24706999999999</c:v>
                      </c:pt>
                      <c:pt idx="2259">
                        <c:v>100.29782</c:v>
                      </c:pt>
                      <c:pt idx="2260">
                        <c:v>100.26591999999999</c:v>
                      </c:pt>
                      <c:pt idx="2261">
                        <c:v>100.25017</c:v>
                      </c:pt>
                      <c:pt idx="2262">
                        <c:v>100.23936</c:v>
                      </c:pt>
                      <c:pt idx="2263">
                        <c:v>100.2317</c:v>
                      </c:pt>
                      <c:pt idx="2264">
                        <c:v>100.28282</c:v>
                      </c:pt>
                      <c:pt idx="2265">
                        <c:v>100.251</c:v>
                      </c:pt>
                      <c:pt idx="2266">
                        <c:v>100.22132000000001</c:v>
                      </c:pt>
                      <c:pt idx="2267">
                        <c:v>100.24581000000001</c:v>
                      </c:pt>
                      <c:pt idx="2268">
                        <c:v>100.26967</c:v>
                      </c:pt>
                      <c:pt idx="2269">
                        <c:v>100.23442</c:v>
                      </c:pt>
                      <c:pt idx="2270">
                        <c:v>100.23375</c:v>
                      </c:pt>
                      <c:pt idx="2271">
                        <c:v>100.35014</c:v>
                      </c:pt>
                      <c:pt idx="2272">
                        <c:v>100.39954</c:v>
                      </c:pt>
                      <c:pt idx="2273">
                        <c:v>100.24451999999999</c:v>
                      </c:pt>
                      <c:pt idx="2274">
                        <c:v>100.22922</c:v>
                      </c:pt>
                      <c:pt idx="2275">
                        <c:v>100.23557</c:v>
                      </c:pt>
                      <c:pt idx="2276">
                        <c:v>100.29895</c:v>
                      </c:pt>
                      <c:pt idx="2277">
                        <c:v>100.25565</c:v>
                      </c:pt>
                      <c:pt idx="2278">
                        <c:v>100.25447</c:v>
                      </c:pt>
                      <c:pt idx="2279">
                        <c:v>100.23841</c:v>
                      </c:pt>
                      <c:pt idx="2280">
                        <c:v>100.23092</c:v>
                      </c:pt>
                      <c:pt idx="2281">
                        <c:v>100.28104999999999</c:v>
                      </c:pt>
                      <c:pt idx="2282">
                        <c:v>100.22093</c:v>
                      </c:pt>
                      <c:pt idx="2283">
                        <c:v>100.24387</c:v>
                      </c:pt>
                      <c:pt idx="2284">
                        <c:v>100.25238</c:v>
                      </c:pt>
                      <c:pt idx="2285">
                        <c:v>100.30200000000001</c:v>
                      </c:pt>
                      <c:pt idx="2286">
                        <c:v>100.23547000000001</c:v>
                      </c:pt>
                      <c:pt idx="2287">
                        <c:v>100.2392</c:v>
                      </c:pt>
                      <c:pt idx="2288">
                        <c:v>100.24392</c:v>
                      </c:pt>
                      <c:pt idx="2289">
                        <c:v>100.27800999999999</c:v>
                      </c:pt>
                      <c:pt idx="2290">
                        <c:v>100.23451</c:v>
                      </c:pt>
                      <c:pt idx="2291">
                        <c:v>100.2688</c:v>
                      </c:pt>
                      <c:pt idx="2292">
                        <c:v>100.23074</c:v>
                      </c:pt>
                      <c:pt idx="2293">
                        <c:v>100.29376999999999</c:v>
                      </c:pt>
                      <c:pt idx="2294">
                        <c:v>100.25218</c:v>
                      </c:pt>
                      <c:pt idx="2295">
                        <c:v>100.25703</c:v>
                      </c:pt>
                      <c:pt idx="2296">
                        <c:v>100.25834</c:v>
                      </c:pt>
                      <c:pt idx="2297">
                        <c:v>100.28877</c:v>
                      </c:pt>
                      <c:pt idx="2298">
                        <c:v>100.27436</c:v>
                      </c:pt>
                      <c:pt idx="2299">
                        <c:v>100.23487</c:v>
                      </c:pt>
                      <c:pt idx="2300">
                        <c:v>100.2432</c:v>
                      </c:pt>
                      <c:pt idx="2301">
                        <c:v>100.25698</c:v>
                      </c:pt>
                      <c:pt idx="2302">
                        <c:v>100.29849</c:v>
                      </c:pt>
                      <c:pt idx="2303">
                        <c:v>100.24543</c:v>
                      </c:pt>
                      <c:pt idx="2304">
                        <c:v>100.23403</c:v>
                      </c:pt>
                      <c:pt idx="2305">
                        <c:v>100.23345</c:v>
                      </c:pt>
                      <c:pt idx="2306">
                        <c:v>100.29510000000001</c:v>
                      </c:pt>
                      <c:pt idx="2307">
                        <c:v>100.22172999999999</c:v>
                      </c:pt>
                      <c:pt idx="2308">
                        <c:v>100.22712</c:v>
                      </c:pt>
                      <c:pt idx="2309">
                        <c:v>100.27759</c:v>
                      </c:pt>
                      <c:pt idx="2310">
                        <c:v>100.44477000000001</c:v>
                      </c:pt>
                      <c:pt idx="2311">
                        <c:v>100.53408</c:v>
                      </c:pt>
                      <c:pt idx="2312">
                        <c:v>100.66037</c:v>
                      </c:pt>
                      <c:pt idx="2313">
                        <c:v>100.77673</c:v>
                      </c:pt>
                      <c:pt idx="2314">
                        <c:v>100.95462000000001</c:v>
                      </c:pt>
                      <c:pt idx="2315">
                        <c:v>101.02173999999999</c:v>
                      </c:pt>
                      <c:pt idx="2316">
                        <c:v>101.15819999999999</c:v>
                      </c:pt>
                      <c:pt idx="2317">
                        <c:v>101.29554</c:v>
                      </c:pt>
                      <c:pt idx="2318">
                        <c:v>101.42007</c:v>
                      </c:pt>
                      <c:pt idx="2319">
                        <c:v>101.58284999999999</c:v>
                      </c:pt>
                      <c:pt idx="2320">
                        <c:v>101.65133</c:v>
                      </c:pt>
                      <c:pt idx="2321">
                        <c:v>101.77334</c:v>
                      </c:pt>
                      <c:pt idx="2322">
                        <c:v>101.90013999999999</c:v>
                      </c:pt>
                      <c:pt idx="2323">
                        <c:v>102.08119000000001</c:v>
                      </c:pt>
                      <c:pt idx="2324">
                        <c:v>102.1621</c:v>
                      </c:pt>
                      <c:pt idx="2325">
                        <c:v>102.27695</c:v>
                      </c:pt>
                      <c:pt idx="2326">
                        <c:v>102.38782</c:v>
                      </c:pt>
                      <c:pt idx="2327">
                        <c:v>102.57107000000001</c:v>
                      </c:pt>
                      <c:pt idx="2328">
                        <c:v>102.65109</c:v>
                      </c:pt>
                      <c:pt idx="2329">
                        <c:v>102.78487</c:v>
                      </c:pt>
                      <c:pt idx="2330">
                        <c:v>102.90483</c:v>
                      </c:pt>
                      <c:pt idx="2331">
                        <c:v>103.07002</c:v>
                      </c:pt>
                      <c:pt idx="2332">
                        <c:v>103.32393</c:v>
                      </c:pt>
                      <c:pt idx="2333">
                        <c:v>103.30676</c:v>
                      </c:pt>
                      <c:pt idx="2334">
                        <c:v>103.38693000000001</c:v>
                      </c:pt>
                      <c:pt idx="2335">
                        <c:v>103.55034000000001</c:v>
                      </c:pt>
                      <c:pt idx="2336">
                        <c:v>103.68434999999999</c:v>
                      </c:pt>
                      <c:pt idx="2337">
                        <c:v>103.78155</c:v>
                      </c:pt>
                      <c:pt idx="2338">
                        <c:v>103.9066</c:v>
                      </c:pt>
                      <c:pt idx="2339">
                        <c:v>104.03452</c:v>
                      </c:pt>
                      <c:pt idx="2340">
                        <c:v>104.21787999999999</c:v>
                      </c:pt>
                      <c:pt idx="2341">
                        <c:v>104.29209</c:v>
                      </c:pt>
                      <c:pt idx="2342">
                        <c:v>104.40770000000001</c:v>
                      </c:pt>
                      <c:pt idx="2343">
                        <c:v>104.52323</c:v>
                      </c:pt>
                      <c:pt idx="2344">
                        <c:v>104.70732</c:v>
                      </c:pt>
                      <c:pt idx="2345">
                        <c:v>104.77553</c:v>
                      </c:pt>
                      <c:pt idx="2346">
                        <c:v>104.90669</c:v>
                      </c:pt>
                      <c:pt idx="2347">
                        <c:v>105.03136000000001</c:v>
                      </c:pt>
                      <c:pt idx="2348">
                        <c:v>105.22409</c:v>
                      </c:pt>
                      <c:pt idx="2349">
                        <c:v>105.27829</c:v>
                      </c:pt>
                      <c:pt idx="2350">
                        <c:v>105.42874999999999</c:v>
                      </c:pt>
                      <c:pt idx="2351">
                        <c:v>105.55558000000001</c:v>
                      </c:pt>
                      <c:pt idx="2352">
                        <c:v>105.71572</c:v>
                      </c:pt>
                      <c:pt idx="2353">
                        <c:v>105.80046</c:v>
                      </c:pt>
                      <c:pt idx="2354">
                        <c:v>105.90729</c:v>
                      </c:pt>
                      <c:pt idx="2355">
                        <c:v>106.04392</c:v>
                      </c:pt>
                      <c:pt idx="2356">
                        <c:v>106.15857</c:v>
                      </c:pt>
                      <c:pt idx="2357">
                        <c:v>106.31982000000001</c:v>
                      </c:pt>
                      <c:pt idx="2358">
                        <c:v>106.40546999999999</c:v>
                      </c:pt>
                      <c:pt idx="2359">
                        <c:v>106.52127</c:v>
                      </c:pt>
                      <c:pt idx="2360">
                        <c:v>106.65734999999999</c:v>
                      </c:pt>
                      <c:pt idx="2361">
                        <c:v>106.83265</c:v>
                      </c:pt>
                      <c:pt idx="2362">
                        <c:v>106.93823</c:v>
                      </c:pt>
                      <c:pt idx="2363">
                        <c:v>107.01935</c:v>
                      </c:pt>
                      <c:pt idx="2364">
                        <c:v>107.14324000000001</c:v>
                      </c:pt>
                      <c:pt idx="2365">
                        <c:v>107.32444</c:v>
                      </c:pt>
                      <c:pt idx="2366">
                        <c:v>107.39905</c:v>
                      </c:pt>
                      <c:pt idx="2367">
                        <c:v>107.50631</c:v>
                      </c:pt>
                      <c:pt idx="2368">
                        <c:v>107.63921999999999</c:v>
                      </c:pt>
                      <c:pt idx="2369">
                        <c:v>107.81979</c:v>
                      </c:pt>
                      <c:pt idx="2370">
                        <c:v>107.90302</c:v>
                      </c:pt>
                      <c:pt idx="2371">
                        <c:v>108.0172</c:v>
                      </c:pt>
                      <c:pt idx="2372">
                        <c:v>108.14094</c:v>
                      </c:pt>
                      <c:pt idx="2373">
                        <c:v>108.28064000000001</c:v>
                      </c:pt>
                      <c:pt idx="2374">
                        <c:v>108.40813</c:v>
                      </c:pt>
                      <c:pt idx="2375">
                        <c:v>108.50694</c:v>
                      </c:pt>
                      <c:pt idx="2376">
                        <c:v>108.62524000000001</c:v>
                      </c:pt>
                      <c:pt idx="2377">
                        <c:v>108.74974</c:v>
                      </c:pt>
                      <c:pt idx="2378">
                        <c:v>108.95081999999999</c:v>
                      </c:pt>
                      <c:pt idx="2379">
                        <c:v>108.99727</c:v>
                      </c:pt>
                      <c:pt idx="2380">
                        <c:v>109.11194</c:v>
                      </c:pt>
                      <c:pt idx="2381">
                        <c:v>109.24594</c:v>
                      </c:pt>
                      <c:pt idx="2382">
                        <c:v>109.44741</c:v>
                      </c:pt>
                      <c:pt idx="2383">
                        <c:v>109.50530999999999</c:v>
                      </c:pt>
                      <c:pt idx="2384">
                        <c:v>109.63655</c:v>
                      </c:pt>
                      <c:pt idx="2385">
                        <c:v>109.76611</c:v>
                      </c:pt>
                      <c:pt idx="2386">
                        <c:v>109.91613</c:v>
                      </c:pt>
                      <c:pt idx="2387">
                        <c:v>110.00691</c:v>
                      </c:pt>
                      <c:pt idx="2388">
                        <c:v>110.13706999999999</c:v>
                      </c:pt>
                      <c:pt idx="2389">
                        <c:v>110.25265</c:v>
                      </c:pt>
                      <c:pt idx="2390">
                        <c:v>110.42219</c:v>
                      </c:pt>
                      <c:pt idx="2391">
                        <c:v>110.53175</c:v>
                      </c:pt>
                      <c:pt idx="2392">
                        <c:v>110.64512000000001</c:v>
                      </c:pt>
                      <c:pt idx="2393">
                        <c:v>111.00187</c:v>
                      </c:pt>
                      <c:pt idx="2394">
                        <c:v>110.88933</c:v>
                      </c:pt>
                      <c:pt idx="2395">
                        <c:v>111.07058000000001</c:v>
                      </c:pt>
                      <c:pt idx="2396">
                        <c:v>111.13751999999999</c:v>
                      </c:pt>
                      <c:pt idx="2397">
                        <c:v>111.25715</c:v>
                      </c:pt>
                      <c:pt idx="2398">
                        <c:v>111.37712000000001</c:v>
                      </c:pt>
                      <c:pt idx="2399">
                        <c:v>111.553</c:v>
                      </c:pt>
                      <c:pt idx="2400">
                        <c:v>111.61399</c:v>
                      </c:pt>
                      <c:pt idx="2401">
                        <c:v>111.78005</c:v>
                      </c:pt>
                      <c:pt idx="2402">
                        <c:v>111.8967</c:v>
                      </c:pt>
                      <c:pt idx="2403">
                        <c:v>112.05759</c:v>
                      </c:pt>
                      <c:pt idx="2404">
                        <c:v>112.14784</c:v>
                      </c:pt>
                      <c:pt idx="2405">
                        <c:v>112.26408000000001</c:v>
                      </c:pt>
                      <c:pt idx="2406">
                        <c:v>112.33693</c:v>
                      </c:pt>
                      <c:pt idx="2407">
                        <c:v>112.54669</c:v>
                      </c:pt>
                      <c:pt idx="2408">
                        <c:v>112.62994999999999</c:v>
                      </c:pt>
                      <c:pt idx="2409">
                        <c:v>112.75476</c:v>
                      </c:pt>
                      <c:pt idx="2410">
                        <c:v>112.88966000000001</c:v>
                      </c:pt>
                      <c:pt idx="2411">
                        <c:v>113.024</c:v>
                      </c:pt>
                      <c:pt idx="2412">
                        <c:v>113.17095999999999</c:v>
                      </c:pt>
                      <c:pt idx="2413">
                        <c:v>113.25646</c:v>
                      </c:pt>
                      <c:pt idx="2414">
                        <c:v>113.40548</c:v>
                      </c:pt>
                      <c:pt idx="2415">
                        <c:v>113.51997</c:v>
                      </c:pt>
                      <c:pt idx="2416">
                        <c:v>113.67373000000001</c:v>
                      </c:pt>
                      <c:pt idx="2417">
                        <c:v>113.74911</c:v>
                      </c:pt>
                      <c:pt idx="2418">
                        <c:v>113.88373</c:v>
                      </c:pt>
                      <c:pt idx="2419">
                        <c:v>113.99527999999999</c:v>
                      </c:pt>
                      <c:pt idx="2420">
                        <c:v>114.18340999999999</c:v>
                      </c:pt>
                      <c:pt idx="2421">
                        <c:v>114.25297</c:v>
                      </c:pt>
                      <c:pt idx="2422">
                        <c:v>114.38091</c:v>
                      </c:pt>
                      <c:pt idx="2423">
                        <c:v>114.50045</c:v>
                      </c:pt>
                      <c:pt idx="2424">
                        <c:v>114.67582</c:v>
                      </c:pt>
                      <c:pt idx="2425">
                        <c:v>114.77422</c:v>
                      </c:pt>
                      <c:pt idx="2426">
                        <c:v>114.88615</c:v>
                      </c:pt>
                      <c:pt idx="2427">
                        <c:v>114.99693000000001</c:v>
                      </c:pt>
                      <c:pt idx="2428">
                        <c:v>115.16851</c:v>
                      </c:pt>
                      <c:pt idx="2429">
                        <c:v>115.27141</c:v>
                      </c:pt>
                      <c:pt idx="2430">
                        <c:v>115.36177000000001</c:v>
                      </c:pt>
                      <c:pt idx="2431">
                        <c:v>115.49733000000001</c:v>
                      </c:pt>
                      <c:pt idx="2432">
                        <c:v>115.61539999999999</c:v>
                      </c:pt>
                      <c:pt idx="2433">
                        <c:v>115.80285000000001</c:v>
                      </c:pt>
                      <c:pt idx="2434">
                        <c:v>115.87647</c:v>
                      </c:pt>
                      <c:pt idx="2435">
                        <c:v>115.98814</c:v>
                      </c:pt>
                      <c:pt idx="2436">
                        <c:v>116.12994999999999</c:v>
                      </c:pt>
                      <c:pt idx="2437">
                        <c:v>116.30003000000001</c:v>
                      </c:pt>
                      <c:pt idx="2438">
                        <c:v>116.36347000000001</c:v>
                      </c:pt>
                      <c:pt idx="2439">
                        <c:v>116.51907</c:v>
                      </c:pt>
                      <c:pt idx="2440">
                        <c:v>116.64252</c:v>
                      </c:pt>
                      <c:pt idx="2441">
                        <c:v>116.80305</c:v>
                      </c:pt>
                      <c:pt idx="2442">
                        <c:v>116.88346</c:v>
                      </c:pt>
                      <c:pt idx="2443">
                        <c:v>116.99821</c:v>
                      </c:pt>
                      <c:pt idx="2444">
                        <c:v>117.11790999999999</c:v>
                      </c:pt>
                      <c:pt idx="2445">
                        <c:v>117.30882</c:v>
                      </c:pt>
                      <c:pt idx="2446">
                        <c:v>117.3593</c:v>
                      </c:pt>
                      <c:pt idx="2447">
                        <c:v>117.49557</c:v>
                      </c:pt>
                      <c:pt idx="2448">
                        <c:v>117.59438</c:v>
                      </c:pt>
                      <c:pt idx="2449">
                        <c:v>117.76597</c:v>
                      </c:pt>
                      <c:pt idx="2450">
                        <c:v>117.92227</c:v>
                      </c:pt>
                      <c:pt idx="2451">
                        <c:v>118.01241</c:v>
                      </c:pt>
                      <c:pt idx="2452">
                        <c:v>118.14863</c:v>
                      </c:pt>
                      <c:pt idx="2453">
                        <c:v>118.27043</c:v>
                      </c:pt>
                      <c:pt idx="2454">
                        <c:v>118.69615</c:v>
                      </c:pt>
                      <c:pt idx="2455">
                        <c:v>118.52338</c:v>
                      </c:pt>
                      <c:pt idx="2456">
                        <c:v>118.64363</c:v>
                      </c:pt>
                      <c:pt idx="2457">
                        <c:v>118.76428</c:v>
                      </c:pt>
                      <c:pt idx="2458">
                        <c:v>118.94416</c:v>
                      </c:pt>
                      <c:pt idx="2459">
                        <c:v>118.99332</c:v>
                      </c:pt>
                      <c:pt idx="2460">
                        <c:v>119.12815000000001</c:v>
                      </c:pt>
                      <c:pt idx="2461">
                        <c:v>119.24498</c:v>
                      </c:pt>
                      <c:pt idx="2462">
                        <c:v>119.37523</c:v>
                      </c:pt>
                      <c:pt idx="2463">
                        <c:v>119.55414</c:v>
                      </c:pt>
                      <c:pt idx="2464">
                        <c:v>119.60903999999999</c:v>
                      </c:pt>
                      <c:pt idx="2465">
                        <c:v>119.77094</c:v>
                      </c:pt>
                      <c:pt idx="2466">
                        <c:v>119.84954999999999</c:v>
                      </c:pt>
                      <c:pt idx="2467">
                        <c:v>120.03798</c:v>
                      </c:pt>
                      <c:pt idx="2468">
                        <c:v>120.12763</c:v>
                      </c:pt>
                      <c:pt idx="2469">
                        <c:v>120.23576</c:v>
                      </c:pt>
                      <c:pt idx="2470">
                        <c:v>120.36982999999999</c:v>
                      </c:pt>
                      <c:pt idx="2471">
                        <c:v>120.54714</c:v>
                      </c:pt>
                      <c:pt idx="2472">
                        <c:v>120.62621</c:v>
                      </c:pt>
                      <c:pt idx="2473">
                        <c:v>120.74512</c:v>
                      </c:pt>
                      <c:pt idx="2474">
                        <c:v>120.88075000000001</c:v>
                      </c:pt>
                      <c:pt idx="2475">
                        <c:v>121.04249</c:v>
                      </c:pt>
                      <c:pt idx="2476">
                        <c:v>121.09994</c:v>
                      </c:pt>
                      <c:pt idx="2477">
                        <c:v>121.23509</c:v>
                      </c:pt>
                      <c:pt idx="2478">
                        <c:v>121.36928</c:v>
                      </c:pt>
                      <c:pt idx="2479">
                        <c:v>121.4988</c:v>
                      </c:pt>
                      <c:pt idx="2480">
                        <c:v>121.66261</c:v>
                      </c:pt>
                      <c:pt idx="2481">
                        <c:v>121.74084000000001</c:v>
                      </c:pt>
                      <c:pt idx="2482">
                        <c:v>121.85757</c:v>
                      </c:pt>
                      <c:pt idx="2483">
                        <c:v>121.97481000000001</c:v>
                      </c:pt>
                      <c:pt idx="2484">
                        <c:v>122.1683</c:v>
                      </c:pt>
                      <c:pt idx="2485">
                        <c:v>122.21760999999999</c:v>
                      </c:pt>
                      <c:pt idx="2486">
                        <c:v>122.3541</c:v>
                      </c:pt>
                      <c:pt idx="2487">
                        <c:v>122.46093999999999</c:v>
                      </c:pt>
                      <c:pt idx="2488">
                        <c:v>122.63878</c:v>
                      </c:pt>
                      <c:pt idx="2489">
                        <c:v>122.74356</c:v>
                      </c:pt>
                      <c:pt idx="2490">
                        <c:v>122.8501</c:v>
                      </c:pt>
                      <c:pt idx="2491">
                        <c:v>122.98032000000001</c:v>
                      </c:pt>
                      <c:pt idx="2492">
                        <c:v>123.16972</c:v>
                      </c:pt>
                      <c:pt idx="2493">
                        <c:v>123.24256</c:v>
                      </c:pt>
                      <c:pt idx="2494">
                        <c:v>123.35851</c:v>
                      </c:pt>
                      <c:pt idx="2495">
                        <c:v>123.48334</c:v>
                      </c:pt>
                      <c:pt idx="2496">
                        <c:v>123.64475</c:v>
                      </c:pt>
                      <c:pt idx="2497">
                        <c:v>123.73163</c:v>
                      </c:pt>
                      <c:pt idx="2498">
                        <c:v>123.85662000000001</c:v>
                      </c:pt>
                      <c:pt idx="2499">
                        <c:v>123.97132000000001</c:v>
                      </c:pt>
                      <c:pt idx="2500">
                        <c:v>124.09820999999999</c:v>
                      </c:pt>
                      <c:pt idx="2501">
                        <c:v>124.27973</c:v>
                      </c:pt>
                      <c:pt idx="2502">
                        <c:v>124.36252</c:v>
                      </c:pt>
                      <c:pt idx="2503">
                        <c:v>124.49059</c:v>
                      </c:pt>
                      <c:pt idx="2504">
                        <c:v>124.60144</c:v>
                      </c:pt>
                      <c:pt idx="2505">
                        <c:v>124.78937999999999</c:v>
                      </c:pt>
                      <c:pt idx="2506">
                        <c:v>124.85205000000001</c:v>
                      </c:pt>
                      <c:pt idx="2507">
                        <c:v>125.00266999999999</c:v>
                      </c:pt>
                      <c:pt idx="2508">
                        <c:v>125.1113</c:v>
                      </c:pt>
                      <c:pt idx="2509">
                        <c:v>125.28167999999999</c:v>
                      </c:pt>
                      <c:pt idx="2510">
                        <c:v>125.36302999999999</c:v>
                      </c:pt>
                      <c:pt idx="2511">
                        <c:v>125.47871000000001</c:v>
                      </c:pt>
                      <c:pt idx="2512">
                        <c:v>125.60339</c:v>
                      </c:pt>
                      <c:pt idx="2513">
                        <c:v>125.78304</c:v>
                      </c:pt>
                      <c:pt idx="2514">
                        <c:v>125.88473</c:v>
                      </c:pt>
                      <c:pt idx="2515">
                        <c:v>126.21287</c:v>
                      </c:pt>
                      <c:pt idx="2516">
                        <c:v>126.08069</c:v>
                      </c:pt>
                      <c:pt idx="2517">
                        <c:v>126.21876</c:v>
                      </c:pt>
                      <c:pt idx="2518">
                        <c:v>126.40273999999999</c:v>
                      </c:pt>
                      <c:pt idx="2519">
                        <c:v>126.45527</c:v>
                      </c:pt>
                      <c:pt idx="2520">
                        <c:v>126.60563999999999</c:v>
                      </c:pt>
                      <c:pt idx="2521">
                        <c:v>126.70986000000001</c:v>
                      </c:pt>
                      <c:pt idx="2522">
                        <c:v>126.90186</c:v>
                      </c:pt>
                      <c:pt idx="2523">
                        <c:v>126.96504</c:v>
                      </c:pt>
                      <c:pt idx="2524">
                        <c:v>127.07657</c:v>
                      </c:pt>
                      <c:pt idx="2525">
                        <c:v>127.2062</c:v>
                      </c:pt>
                      <c:pt idx="2526">
                        <c:v>127.39828</c:v>
                      </c:pt>
                      <c:pt idx="2527">
                        <c:v>127.46052</c:v>
                      </c:pt>
                      <c:pt idx="2528">
                        <c:v>127.58107</c:v>
                      </c:pt>
                      <c:pt idx="2529">
                        <c:v>127.70961</c:v>
                      </c:pt>
                      <c:pt idx="2530">
                        <c:v>127.89418000000001</c:v>
                      </c:pt>
                      <c:pt idx="2531">
                        <c:v>127.97304</c:v>
                      </c:pt>
                      <c:pt idx="2532">
                        <c:v>128.08174</c:v>
                      </c:pt>
                      <c:pt idx="2533">
                        <c:v>128.20436000000001</c:v>
                      </c:pt>
                      <c:pt idx="2534">
                        <c:v>128.36356000000001</c:v>
                      </c:pt>
                      <c:pt idx="2535">
                        <c:v>128.49307999999999</c:v>
                      </c:pt>
                      <c:pt idx="2536">
                        <c:v>128.59175999999999</c:v>
                      </c:pt>
                      <c:pt idx="2537">
                        <c:v>128.71687</c:v>
                      </c:pt>
                      <c:pt idx="2538">
                        <c:v>128.85893999999999</c:v>
                      </c:pt>
                      <c:pt idx="2539">
                        <c:v>129.03416999999999</c:v>
                      </c:pt>
                      <c:pt idx="2540">
                        <c:v>129.07882000000001</c:v>
                      </c:pt>
                      <c:pt idx="2541">
                        <c:v>129.22289000000001</c:v>
                      </c:pt>
                      <c:pt idx="2542">
                        <c:v>129.33868000000001</c:v>
                      </c:pt>
                      <c:pt idx="2543">
                        <c:v>129.52438000000001</c:v>
                      </c:pt>
                      <c:pt idx="2544">
                        <c:v>129.60652999999999</c:v>
                      </c:pt>
                      <c:pt idx="2545">
                        <c:v>129.73389</c:v>
                      </c:pt>
                      <c:pt idx="2546">
                        <c:v>129.86089000000001</c:v>
                      </c:pt>
                      <c:pt idx="2547">
                        <c:v>130.02649</c:v>
                      </c:pt>
                      <c:pt idx="2548">
                        <c:v>130.09232</c:v>
                      </c:pt>
                      <c:pt idx="2549">
                        <c:v>130.19087999999999</c:v>
                      </c:pt>
                      <c:pt idx="2550">
                        <c:v>130.33069</c:v>
                      </c:pt>
                      <c:pt idx="2551">
                        <c:v>130.52189999999999</c:v>
                      </c:pt>
                      <c:pt idx="2552">
                        <c:v>130.59092999999999</c:v>
                      </c:pt>
                      <c:pt idx="2553">
                        <c:v>130.69594000000001</c:v>
                      </c:pt>
                      <c:pt idx="2554">
                        <c:v>130.81974</c:v>
                      </c:pt>
                      <c:pt idx="2555">
                        <c:v>130.95787000000001</c:v>
                      </c:pt>
                      <c:pt idx="2556">
                        <c:v>131.15545</c:v>
                      </c:pt>
                      <c:pt idx="2557">
                        <c:v>131.2167</c:v>
                      </c:pt>
                      <c:pt idx="2558">
                        <c:v>131.32821000000001</c:v>
                      </c:pt>
                      <c:pt idx="2559">
                        <c:v>131.46517</c:v>
                      </c:pt>
                      <c:pt idx="2560">
                        <c:v>131.65405000000001</c:v>
                      </c:pt>
                      <c:pt idx="2561">
                        <c:v>131.70332999999999</c:v>
                      </c:pt>
                      <c:pt idx="2562">
                        <c:v>131.84691000000001</c:v>
                      </c:pt>
                      <c:pt idx="2563">
                        <c:v>131.97800000000001</c:v>
                      </c:pt>
                      <c:pt idx="2564">
                        <c:v>132.14349000000001</c:v>
                      </c:pt>
                      <c:pt idx="2565">
                        <c:v>132.21347</c:v>
                      </c:pt>
                      <c:pt idx="2566">
                        <c:v>132.32864000000001</c:v>
                      </c:pt>
                      <c:pt idx="2567">
                        <c:v>132.45212000000001</c:v>
                      </c:pt>
                      <c:pt idx="2568">
                        <c:v>132.62858</c:v>
                      </c:pt>
                      <c:pt idx="2569">
                        <c:v>132.67283</c:v>
                      </c:pt>
                      <c:pt idx="2570">
                        <c:v>132.79875000000001</c:v>
                      </c:pt>
                      <c:pt idx="2571">
                        <c:v>132.93819999999999</c:v>
                      </c:pt>
                      <c:pt idx="2572">
                        <c:v>133.09119999999999</c:v>
                      </c:pt>
                      <c:pt idx="2573">
                        <c:v>133.20321000000001</c:v>
                      </c:pt>
                      <c:pt idx="2574">
                        <c:v>133.30492000000001</c:v>
                      </c:pt>
                      <c:pt idx="2575">
                        <c:v>133.55982</c:v>
                      </c:pt>
                      <c:pt idx="2576">
                        <c:v>133.70329000000001</c:v>
                      </c:pt>
                      <c:pt idx="2577">
                        <c:v>133.75275999999999</c:v>
                      </c:pt>
                      <c:pt idx="2578">
                        <c:v>133.81849</c:v>
                      </c:pt>
                      <c:pt idx="2579">
                        <c:v>133.92856</c:v>
                      </c:pt>
                      <c:pt idx="2580">
                        <c:v>134.07194000000001</c:v>
                      </c:pt>
                      <c:pt idx="2581">
                        <c:v>134.22470999999999</c:v>
                      </c:pt>
                      <c:pt idx="2582">
                        <c:v>134.29894999999999</c:v>
                      </c:pt>
                      <c:pt idx="2583">
                        <c:v>134.44461000000001</c:v>
                      </c:pt>
                      <c:pt idx="2584">
                        <c:v>134.55769000000001</c:v>
                      </c:pt>
                      <c:pt idx="2585">
                        <c:v>134.74883</c:v>
                      </c:pt>
                      <c:pt idx="2586">
                        <c:v>134.80598000000001</c:v>
                      </c:pt>
                      <c:pt idx="2587">
                        <c:v>134.93863999999999</c:v>
                      </c:pt>
                      <c:pt idx="2588">
                        <c:v>135.05856</c:v>
                      </c:pt>
                      <c:pt idx="2589">
                        <c:v>135.22856999999999</c:v>
                      </c:pt>
                      <c:pt idx="2590">
                        <c:v>135.30430000000001</c:v>
                      </c:pt>
                      <c:pt idx="2591">
                        <c:v>135.43387000000001</c:v>
                      </c:pt>
                      <c:pt idx="2592">
                        <c:v>135.54876999999999</c:v>
                      </c:pt>
                      <c:pt idx="2593">
                        <c:v>135.67941999999999</c:v>
                      </c:pt>
                      <c:pt idx="2594">
                        <c:v>135.86981</c:v>
                      </c:pt>
                      <c:pt idx="2595">
                        <c:v>135.92004</c:v>
                      </c:pt>
                      <c:pt idx="2596">
                        <c:v>136.04212999999999</c:v>
                      </c:pt>
                      <c:pt idx="2597">
                        <c:v>136.14345</c:v>
                      </c:pt>
                      <c:pt idx="2598">
                        <c:v>136.33459999999999</c:v>
                      </c:pt>
                      <c:pt idx="2599">
                        <c:v>136.43247</c:v>
                      </c:pt>
                      <c:pt idx="2600">
                        <c:v>136.54836</c:v>
                      </c:pt>
                      <c:pt idx="2601">
                        <c:v>136.68652</c:v>
                      </c:pt>
                      <c:pt idx="2602">
                        <c:v>136.87639999999999</c:v>
                      </c:pt>
                      <c:pt idx="2603">
                        <c:v>136.94483</c:v>
                      </c:pt>
                      <c:pt idx="2604">
                        <c:v>137.06596999999999</c:v>
                      </c:pt>
                      <c:pt idx="2605">
                        <c:v>137.21267</c:v>
                      </c:pt>
                      <c:pt idx="2606">
                        <c:v>137.39416</c:v>
                      </c:pt>
                      <c:pt idx="2607">
                        <c:v>137.44029</c:v>
                      </c:pt>
                      <c:pt idx="2608">
                        <c:v>137.55998</c:v>
                      </c:pt>
                      <c:pt idx="2609">
                        <c:v>137.69039000000001</c:v>
                      </c:pt>
                      <c:pt idx="2610">
                        <c:v>137.84008</c:v>
                      </c:pt>
                      <c:pt idx="2611">
                        <c:v>137.96619999999999</c:v>
                      </c:pt>
                      <c:pt idx="2612">
                        <c:v>138.05502999999999</c:v>
                      </c:pt>
                      <c:pt idx="2613">
                        <c:v>138.15122</c:v>
                      </c:pt>
                      <c:pt idx="2614">
                        <c:v>138.28016</c:v>
                      </c:pt>
                      <c:pt idx="2615">
                        <c:v>138.48846</c:v>
                      </c:pt>
                      <c:pt idx="2616">
                        <c:v>138.54990000000001</c:v>
                      </c:pt>
                      <c:pt idx="2617">
                        <c:v>138.6824</c:v>
                      </c:pt>
                      <c:pt idx="2618">
                        <c:v>138.83967000000001</c:v>
                      </c:pt>
                      <c:pt idx="2619">
                        <c:v>139.00045</c:v>
                      </c:pt>
                      <c:pt idx="2620">
                        <c:v>139.05884</c:v>
                      </c:pt>
                      <c:pt idx="2621">
                        <c:v>139.20124999999999</c:v>
                      </c:pt>
                      <c:pt idx="2622">
                        <c:v>139.2971</c:v>
                      </c:pt>
                      <c:pt idx="2623">
                        <c:v>139.49666999999999</c:v>
                      </c:pt>
                      <c:pt idx="2624">
                        <c:v>139.52807000000001</c:v>
                      </c:pt>
                      <c:pt idx="2625">
                        <c:v>139.68348</c:v>
                      </c:pt>
                      <c:pt idx="2626">
                        <c:v>139.78658999999999</c:v>
                      </c:pt>
                      <c:pt idx="2627">
                        <c:v>139.96691000000001</c:v>
                      </c:pt>
                      <c:pt idx="2628">
                        <c:v>140.05491000000001</c:v>
                      </c:pt>
                      <c:pt idx="2629">
                        <c:v>140.14205000000001</c:v>
                      </c:pt>
                      <c:pt idx="2630">
                        <c:v>140.27631</c:v>
                      </c:pt>
                      <c:pt idx="2631">
                        <c:v>140.39961</c:v>
                      </c:pt>
                      <c:pt idx="2632">
                        <c:v>140.58487</c:v>
                      </c:pt>
                      <c:pt idx="2633">
                        <c:v>140.62594999999999</c:v>
                      </c:pt>
                      <c:pt idx="2634">
                        <c:v>140.76775000000001</c:v>
                      </c:pt>
                      <c:pt idx="2635">
                        <c:v>140.89555999999999</c:v>
                      </c:pt>
                      <c:pt idx="2636">
                        <c:v>141.29557</c:v>
                      </c:pt>
                      <c:pt idx="2637">
                        <c:v>141.20614</c:v>
                      </c:pt>
                      <c:pt idx="2638">
                        <c:v>141.27274</c:v>
                      </c:pt>
                      <c:pt idx="2639">
                        <c:v>141.37564</c:v>
                      </c:pt>
                      <c:pt idx="2640">
                        <c:v>141.56683000000001</c:v>
                      </c:pt>
                      <c:pt idx="2641">
                        <c:v>141.63849999999999</c:v>
                      </c:pt>
                      <c:pt idx="2642">
                        <c:v>141.75188</c:v>
                      </c:pt>
                      <c:pt idx="2643">
                        <c:v>141.89394999999999</c:v>
                      </c:pt>
                      <c:pt idx="2644">
                        <c:v>142.08721</c:v>
                      </c:pt>
                      <c:pt idx="2645">
                        <c:v>142.15475000000001</c:v>
                      </c:pt>
                      <c:pt idx="2646">
                        <c:v>142.24185</c:v>
                      </c:pt>
                      <c:pt idx="2647">
                        <c:v>142.38050000000001</c:v>
                      </c:pt>
                      <c:pt idx="2648">
                        <c:v>142.52446</c:v>
                      </c:pt>
                      <c:pt idx="2649">
                        <c:v>142.66820999999999</c:v>
                      </c:pt>
                      <c:pt idx="2650">
                        <c:v>142.75606999999999</c:v>
                      </c:pt>
                      <c:pt idx="2651">
                        <c:v>142.89333999999999</c:v>
                      </c:pt>
                      <c:pt idx="2652">
                        <c:v>142.99776</c:v>
                      </c:pt>
                      <c:pt idx="2653">
                        <c:v>143.20949999999999</c:v>
                      </c:pt>
                      <c:pt idx="2654">
                        <c:v>143.28098</c:v>
                      </c:pt>
                      <c:pt idx="2655">
                        <c:v>143.37271000000001</c:v>
                      </c:pt>
                      <c:pt idx="2656">
                        <c:v>143.5069</c:v>
                      </c:pt>
                      <c:pt idx="2657">
                        <c:v>143.70780999999999</c:v>
                      </c:pt>
                      <c:pt idx="2658">
                        <c:v>143.73500000000001</c:v>
                      </c:pt>
                      <c:pt idx="2659">
                        <c:v>143.88494</c:v>
                      </c:pt>
                      <c:pt idx="2660">
                        <c:v>144.01275000000001</c:v>
                      </c:pt>
                      <c:pt idx="2661">
                        <c:v>144.20629</c:v>
                      </c:pt>
                      <c:pt idx="2662">
                        <c:v>144.26830000000001</c:v>
                      </c:pt>
                      <c:pt idx="2663">
                        <c:v>144.37626</c:v>
                      </c:pt>
                      <c:pt idx="2664">
                        <c:v>144.51082</c:v>
                      </c:pt>
                      <c:pt idx="2665">
                        <c:v>144.68208000000001</c:v>
                      </c:pt>
                      <c:pt idx="2666">
                        <c:v>144.75700000000001</c:v>
                      </c:pt>
                      <c:pt idx="2667">
                        <c:v>144.87528</c:v>
                      </c:pt>
                      <c:pt idx="2668">
                        <c:v>145.01301000000001</c:v>
                      </c:pt>
                      <c:pt idx="2669">
                        <c:v>145.15473</c:v>
                      </c:pt>
                      <c:pt idx="2670">
                        <c:v>145.34871000000001</c:v>
                      </c:pt>
                      <c:pt idx="2671">
                        <c:v>145.39382000000001</c:v>
                      </c:pt>
                      <c:pt idx="2672">
                        <c:v>145.49686</c:v>
                      </c:pt>
                      <c:pt idx="2673">
                        <c:v>145.61283</c:v>
                      </c:pt>
                      <c:pt idx="2674">
                        <c:v>145.80305999999999</c:v>
                      </c:pt>
                      <c:pt idx="2675">
                        <c:v>145.88262</c:v>
                      </c:pt>
                      <c:pt idx="2676">
                        <c:v>146.00366</c:v>
                      </c:pt>
                      <c:pt idx="2677">
                        <c:v>146.15725</c:v>
                      </c:pt>
                      <c:pt idx="2678">
                        <c:v>146.32165000000001</c:v>
                      </c:pt>
                      <c:pt idx="2679">
                        <c:v>146.38028</c:v>
                      </c:pt>
                      <c:pt idx="2680">
                        <c:v>146.49724000000001</c:v>
                      </c:pt>
                      <c:pt idx="2681">
                        <c:v>146.62196</c:v>
                      </c:pt>
                      <c:pt idx="2682">
                        <c:v>146.78980000000001</c:v>
                      </c:pt>
                      <c:pt idx="2683">
                        <c:v>146.85854</c:v>
                      </c:pt>
                      <c:pt idx="2684">
                        <c:v>146.97766999999999</c:v>
                      </c:pt>
                      <c:pt idx="2685">
                        <c:v>147.09816000000001</c:v>
                      </c:pt>
                      <c:pt idx="2686">
                        <c:v>147.22821999999999</c:v>
                      </c:pt>
                      <c:pt idx="2687">
                        <c:v>147.39465999999999</c:v>
                      </c:pt>
                      <c:pt idx="2688">
                        <c:v>147.50059999999999</c:v>
                      </c:pt>
                      <c:pt idx="2689">
                        <c:v>147.61004</c:v>
                      </c:pt>
                      <c:pt idx="2690">
                        <c:v>147.74158</c:v>
                      </c:pt>
                      <c:pt idx="2691">
                        <c:v>147.92658</c:v>
                      </c:pt>
                      <c:pt idx="2692">
                        <c:v>147.98898</c:v>
                      </c:pt>
                      <c:pt idx="2693">
                        <c:v>148.10505000000001</c:v>
                      </c:pt>
                      <c:pt idx="2694">
                        <c:v>148.20761999999999</c:v>
                      </c:pt>
                      <c:pt idx="2695">
                        <c:v>148.41505000000001</c:v>
                      </c:pt>
                      <c:pt idx="2696">
                        <c:v>148.46664999999999</c:v>
                      </c:pt>
                      <c:pt idx="2697">
                        <c:v>148.8656</c:v>
                      </c:pt>
                      <c:pt idx="2698">
                        <c:v>148.7097</c:v>
                      </c:pt>
                      <c:pt idx="2699">
                        <c:v>148.89682999999999</c:v>
                      </c:pt>
                      <c:pt idx="2700">
                        <c:v>148.94623000000001</c:v>
                      </c:pt>
                      <c:pt idx="2701">
                        <c:v>149.08166</c:v>
                      </c:pt>
                      <c:pt idx="2702">
                        <c:v>149.23939999999999</c:v>
                      </c:pt>
                      <c:pt idx="2703">
                        <c:v>149.37798000000001</c:v>
                      </c:pt>
                      <c:pt idx="2704">
                        <c:v>149.49044000000001</c:v>
                      </c:pt>
                      <c:pt idx="2705">
                        <c:v>149.61199999999999</c:v>
                      </c:pt>
                      <c:pt idx="2706">
                        <c:v>149.71548000000001</c:v>
                      </c:pt>
                      <c:pt idx="2707">
                        <c:v>149.85623000000001</c:v>
                      </c:pt>
                      <c:pt idx="2708">
                        <c:v>150.01775000000001</c:v>
                      </c:pt>
                      <c:pt idx="2709">
                        <c:v>150.06298000000001</c:v>
                      </c:pt>
                      <c:pt idx="2710">
                        <c:v>150.04772</c:v>
                      </c:pt>
                      <c:pt idx="2711">
                        <c:v>150.06983</c:v>
                      </c:pt>
                      <c:pt idx="2712">
                        <c:v>150.11185</c:v>
                      </c:pt>
                      <c:pt idx="2713">
                        <c:v>150.03453999999999</c:v>
                      </c:pt>
                      <c:pt idx="2714">
                        <c:v>150.02918</c:v>
                      </c:pt>
                      <c:pt idx="2715">
                        <c:v>150.02620999999999</c:v>
                      </c:pt>
                      <c:pt idx="2716">
                        <c:v>150.07951</c:v>
                      </c:pt>
                      <c:pt idx="2717">
                        <c:v>150.02969999999999</c:v>
                      </c:pt>
                      <c:pt idx="2718">
                        <c:v>150.02365</c:v>
                      </c:pt>
                      <c:pt idx="2719">
                        <c:v>150.02949000000001</c:v>
                      </c:pt>
                      <c:pt idx="2720">
                        <c:v>150.11575999999999</c:v>
                      </c:pt>
                      <c:pt idx="2721">
                        <c:v>150.03018</c:v>
                      </c:pt>
                      <c:pt idx="2722">
                        <c:v>150.00378000000001</c:v>
                      </c:pt>
                      <c:pt idx="2723">
                        <c:v>149.99973</c:v>
                      </c:pt>
                      <c:pt idx="2724">
                        <c:v>149.99881999999999</c:v>
                      </c:pt>
                      <c:pt idx="2725">
                        <c:v>150.05569</c:v>
                      </c:pt>
                      <c:pt idx="2726">
                        <c:v>150.00658000000001</c:v>
                      </c:pt>
                      <c:pt idx="2727">
                        <c:v>150.00910999999999</c:v>
                      </c:pt>
                      <c:pt idx="2728">
                        <c:v>149.99769000000001</c:v>
                      </c:pt>
                      <c:pt idx="2729">
                        <c:v>150.08082999999999</c:v>
                      </c:pt>
                      <c:pt idx="2730">
                        <c:v>149.99656999999999</c:v>
                      </c:pt>
                      <c:pt idx="2731">
                        <c:v>150.01177000000001</c:v>
                      </c:pt>
                      <c:pt idx="2732">
                        <c:v>150.00485</c:v>
                      </c:pt>
                      <c:pt idx="2733">
                        <c:v>150.06988999999999</c:v>
                      </c:pt>
                      <c:pt idx="2734">
                        <c:v>150.01607000000001</c:v>
                      </c:pt>
                      <c:pt idx="2735">
                        <c:v>150.01638</c:v>
                      </c:pt>
                      <c:pt idx="2736">
                        <c:v>150.00445999999999</c:v>
                      </c:pt>
                      <c:pt idx="2737">
                        <c:v>150.06765999999999</c:v>
                      </c:pt>
                      <c:pt idx="2738">
                        <c:v>150.01687000000001</c:v>
                      </c:pt>
                      <c:pt idx="2739">
                        <c:v>149.98023000000001</c:v>
                      </c:pt>
                      <c:pt idx="2740">
                        <c:v>150.00942000000001</c:v>
                      </c:pt>
                      <c:pt idx="2741">
                        <c:v>150.0421</c:v>
                      </c:pt>
                      <c:pt idx="2742">
                        <c:v>150.05893</c:v>
                      </c:pt>
                      <c:pt idx="2743">
                        <c:v>150.00044</c:v>
                      </c:pt>
                      <c:pt idx="2744">
                        <c:v>150.01383000000001</c:v>
                      </c:pt>
                      <c:pt idx="2745">
                        <c:v>150.02799999999999</c:v>
                      </c:pt>
                      <c:pt idx="2746">
                        <c:v>150.07522</c:v>
                      </c:pt>
                      <c:pt idx="2747">
                        <c:v>150.02216000000001</c:v>
                      </c:pt>
                      <c:pt idx="2748">
                        <c:v>150.04692</c:v>
                      </c:pt>
                      <c:pt idx="2749">
                        <c:v>150.01255</c:v>
                      </c:pt>
                      <c:pt idx="2750">
                        <c:v>150.07452000000001</c:v>
                      </c:pt>
                      <c:pt idx="2751">
                        <c:v>150.00772000000001</c:v>
                      </c:pt>
                      <c:pt idx="2752">
                        <c:v>150.01625999999999</c:v>
                      </c:pt>
                      <c:pt idx="2753">
                        <c:v>150.01285999999999</c:v>
                      </c:pt>
                      <c:pt idx="2754">
                        <c:v>150.07304999999999</c:v>
                      </c:pt>
                      <c:pt idx="2755">
                        <c:v>150.00409999999999</c:v>
                      </c:pt>
                      <c:pt idx="2756">
                        <c:v>149.99369999999999</c:v>
                      </c:pt>
                      <c:pt idx="2757">
                        <c:v>150.01992000000001</c:v>
                      </c:pt>
                      <c:pt idx="2758">
                        <c:v>150.33223000000001</c:v>
                      </c:pt>
                      <c:pt idx="2759">
                        <c:v>149.99721</c:v>
                      </c:pt>
                      <c:pt idx="2760">
                        <c:v>150.02664999999999</c:v>
                      </c:pt>
                      <c:pt idx="2761">
                        <c:v>150.01553000000001</c:v>
                      </c:pt>
                      <c:pt idx="2762">
                        <c:v>150.02302</c:v>
                      </c:pt>
                      <c:pt idx="2763">
                        <c:v>150.05655999999999</c:v>
                      </c:pt>
                      <c:pt idx="2764">
                        <c:v>150.01193000000001</c:v>
                      </c:pt>
                      <c:pt idx="2765">
                        <c:v>150.03494000000001</c:v>
                      </c:pt>
                      <c:pt idx="2766">
                        <c:v>150.01580999999999</c:v>
                      </c:pt>
                      <c:pt idx="2767">
                        <c:v>150.09861000000001</c:v>
                      </c:pt>
                      <c:pt idx="2768">
                        <c:v>150.02654000000001</c:v>
                      </c:pt>
                      <c:pt idx="2769">
                        <c:v>150.03014999999999</c:v>
                      </c:pt>
                      <c:pt idx="2770">
                        <c:v>150.02414999999999</c:v>
                      </c:pt>
                      <c:pt idx="2771">
                        <c:v>150.09756999999999</c:v>
                      </c:pt>
                      <c:pt idx="2772">
                        <c:v>150.01589999999999</c:v>
                      </c:pt>
                      <c:pt idx="2773">
                        <c:v>150.04768999999999</c:v>
                      </c:pt>
                      <c:pt idx="2774">
                        <c:v>150.03281000000001</c:v>
                      </c:pt>
                      <c:pt idx="2775">
                        <c:v>150.06659999999999</c:v>
                      </c:pt>
                      <c:pt idx="2776">
                        <c:v>150.02996999999999</c:v>
                      </c:pt>
                      <c:pt idx="2777">
                        <c:v>150.03021000000001</c:v>
                      </c:pt>
                      <c:pt idx="2778">
                        <c:v>150.03564</c:v>
                      </c:pt>
                      <c:pt idx="2779">
                        <c:v>150.06155999999999</c:v>
                      </c:pt>
                      <c:pt idx="2780">
                        <c:v>150.04691</c:v>
                      </c:pt>
                      <c:pt idx="2781">
                        <c:v>150.00985</c:v>
                      </c:pt>
                      <c:pt idx="2782">
                        <c:v>150.03539000000001</c:v>
                      </c:pt>
                      <c:pt idx="2783">
                        <c:v>150.04617999999999</c:v>
                      </c:pt>
                      <c:pt idx="2784">
                        <c:v>150.08580000000001</c:v>
                      </c:pt>
                      <c:pt idx="2785">
                        <c:v>150.00941</c:v>
                      </c:pt>
                      <c:pt idx="2786">
                        <c:v>150.02034</c:v>
                      </c:pt>
                      <c:pt idx="2787">
                        <c:v>150.01873000000001</c:v>
                      </c:pt>
                      <c:pt idx="2788">
                        <c:v>150.05803</c:v>
                      </c:pt>
                      <c:pt idx="2789">
                        <c:v>150.02816999999999</c:v>
                      </c:pt>
                      <c:pt idx="2790">
                        <c:v>150.01542000000001</c:v>
                      </c:pt>
                      <c:pt idx="2791">
                        <c:v>150.02510000000001</c:v>
                      </c:pt>
                      <c:pt idx="2792">
                        <c:v>150.06931</c:v>
                      </c:pt>
                      <c:pt idx="2793">
                        <c:v>150.02030999999999</c:v>
                      </c:pt>
                      <c:pt idx="2794">
                        <c:v>150.02785</c:v>
                      </c:pt>
                      <c:pt idx="2795">
                        <c:v>150.02252999999999</c:v>
                      </c:pt>
                      <c:pt idx="2796">
                        <c:v>150.07255000000001</c:v>
                      </c:pt>
                      <c:pt idx="2797">
                        <c:v>150.04</c:v>
                      </c:pt>
                      <c:pt idx="2798">
                        <c:v>150.02950000000001</c:v>
                      </c:pt>
                      <c:pt idx="2799">
                        <c:v>150.03575000000001</c:v>
                      </c:pt>
                      <c:pt idx="2800">
                        <c:v>150.05468999999999</c:v>
                      </c:pt>
                      <c:pt idx="2801">
                        <c:v>150.10439</c:v>
                      </c:pt>
                      <c:pt idx="2802">
                        <c:v>150.06960000000001</c:v>
                      </c:pt>
                      <c:pt idx="2803">
                        <c:v>150.04038</c:v>
                      </c:pt>
                      <c:pt idx="2804">
                        <c:v>150.04075</c:v>
                      </c:pt>
                      <c:pt idx="2805">
                        <c:v>150.09138999999999</c:v>
                      </c:pt>
                      <c:pt idx="2806">
                        <c:v>150.03892999999999</c:v>
                      </c:pt>
                      <c:pt idx="2807">
                        <c:v>150.02531999999999</c:v>
                      </c:pt>
                      <c:pt idx="2808">
                        <c:v>150.01015000000001</c:v>
                      </c:pt>
                      <c:pt idx="2809">
                        <c:v>150.09245999999999</c:v>
                      </c:pt>
                      <c:pt idx="2810">
                        <c:v>150.00851</c:v>
                      </c:pt>
                      <c:pt idx="2811">
                        <c:v>150.00435999999999</c:v>
                      </c:pt>
                      <c:pt idx="2812">
                        <c:v>150.03084999999999</c:v>
                      </c:pt>
                      <c:pt idx="2813">
                        <c:v>150.08636999999999</c:v>
                      </c:pt>
                      <c:pt idx="2814">
                        <c:v>150.02583999999999</c:v>
                      </c:pt>
                      <c:pt idx="2815">
                        <c:v>150.05214000000001</c:v>
                      </c:pt>
                      <c:pt idx="2816">
                        <c:v>150.01607999999999</c:v>
                      </c:pt>
                      <c:pt idx="2817">
                        <c:v>150.07240999999999</c:v>
                      </c:pt>
                      <c:pt idx="2818">
                        <c:v>150.16405</c:v>
                      </c:pt>
                      <c:pt idx="2819">
                        <c:v>150.19845000000001</c:v>
                      </c:pt>
                      <c:pt idx="2820">
                        <c:v>150.02712</c:v>
                      </c:pt>
                      <c:pt idx="2821">
                        <c:v>150.02274</c:v>
                      </c:pt>
                      <c:pt idx="2822">
                        <c:v>150.08938000000001</c:v>
                      </c:pt>
                      <c:pt idx="2823">
                        <c:v>150.03421</c:v>
                      </c:pt>
                      <c:pt idx="2824">
                        <c:v>150.04588000000001</c:v>
                      </c:pt>
                      <c:pt idx="2825">
                        <c:v>150.02628000000001</c:v>
                      </c:pt>
                      <c:pt idx="2826">
                        <c:v>150.10624000000001</c:v>
                      </c:pt>
                      <c:pt idx="2827">
                        <c:v>150.02313000000001</c:v>
                      </c:pt>
                      <c:pt idx="2828">
                        <c:v>150.03932</c:v>
                      </c:pt>
                      <c:pt idx="2829">
                        <c:v>150.03223</c:v>
                      </c:pt>
                      <c:pt idx="2830">
                        <c:v>150.09626</c:v>
                      </c:pt>
                      <c:pt idx="2831">
                        <c:v>150.01553000000001</c:v>
                      </c:pt>
                      <c:pt idx="2832">
                        <c:v>150.02471</c:v>
                      </c:pt>
                      <c:pt idx="2833">
                        <c:v>150.04354000000001</c:v>
                      </c:pt>
                      <c:pt idx="2834">
                        <c:v>150.09023999999999</c:v>
                      </c:pt>
                      <c:pt idx="2835">
                        <c:v>150.04676000000001</c:v>
                      </c:pt>
                      <c:pt idx="2836">
                        <c:v>150.05170000000001</c:v>
                      </c:pt>
                      <c:pt idx="2837">
                        <c:v>150.02153000000001</c:v>
                      </c:pt>
                      <c:pt idx="2838">
                        <c:v>150.01579000000001</c:v>
                      </c:pt>
                      <c:pt idx="2839">
                        <c:v>150.08077</c:v>
                      </c:pt>
                      <c:pt idx="2840">
                        <c:v>150.00295</c:v>
                      </c:pt>
                      <c:pt idx="2841">
                        <c:v>150.02355</c:v>
                      </c:pt>
                      <c:pt idx="2842">
                        <c:v>150.01991000000001</c:v>
                      </c:pt>
                      <c:pt idx="2843">
                        <c:v>150.07697999999999</c:v>
                      </c:pt>
                      <c:pt idx="2844">
                        <c:v>150.01707999999999</c:v>
                      </c:pt>
                      <c:pt idx="2845">
                        <c:v>150.01609999999999</c:v>
                      </c:pt>
                      <c:pt idx="2846">
                        <c:v>150.01928000000001</c:v>
                      </c:pt>
                      <c:pt idx="2847">
                        <c:v>150.09425999999999</c:v>
                      </c:pt>
                      <c:pt idx="2848">
                        <c:v>150.02713</c:v>
                      </c:pt>
                      <c:pt idx="2849">
                        <c:v>150.03487999999999</c:v>
                      </c:pt>
                      <c:pt idx="2850">
                        <c:v>150.03523000000001</c:v>
                      </c:pt>
                      <c:pt idx="2851">
                        <c:v>150.08985000000001</c:v>
                      </c:pt>
                      <c:pt idx="2852">
                        <c:v>150.03575000000001</c:v>
                      </c:pt>
                      <c:pt idx="2853">
                        <c:v>150.03063</c:v>
                      </c:pt>
                      <c:pt idx="2854">
                        <c:v>150.03845000000001</c:v>
                      </c:pt>
                      <c:pt idx="2855">
                        <c:v>150.05025000000001</c:v>
                      </c:pt>
                      <c:pt idx="2856">
                        <c:v>150.08589000000001</c:v>
                      </c:pt>
                      <c:pt idx="2857">
                        <c:v>150.02571</c:v>
                      </c:pt>
                      <c:pt idx="2858">
                        <c:v>150.06599</c:v>
                      </c:pt>
                      <c:pt idx="2859">
                        <c:v>150.03008</c:v>
                      </c:pt>
                      <c:pt idx="2860">
                        <c:v>150.09666999999999</c:v>
                      </c:pt>
                      <c:pt idx="2861">
                        <c:v>150.02839</c:v>
                      </c:pt>
                      <c:pt idx="2862">
                        <c:v>150.01401999999999</c:v>
                      </c:pt>
                      <c:pt idx="2863">
                        <c:v>150.01415</c:v>
                      </c:pt>
                      <c:pt idx="2864">
                        <c:v>150.11482000000001</c:v>
                      </c:pt>
                      <c:pt idx="2865">
                        <c:v>150.03823</c:v>
                      </c:pt>
                      <c:pt idx="2866">
                        <c:v>150.02453</c:v>
                      </c:pt>
                      <c:pt idx="2867">
                        <c:v>150.02697000000001</c:v>
                      </c:pt>
                      <c:pt idx="2868">
                        <c:v>150.09851</c:v>
                      </c:pt>
                      <c:pt idx="2869">
                        <c:v>150.01553999999999</c:v>
                      </c:pt>
                      <c:pt idx="2870">
                        <c:v>150.03233</c:v>
                      </c:pt>
                      <c:pt idx="2871">
                        <c:v>150.03035</c:v>
                      </c:pt>
                      <c:pt idx="2872">
                        <c:v>150.09201999999999</c:v>
                      </c:pt>
                      <c:pt idx="2873">
                        <c:v>150.04936000000001</c:v>
                      </c:pt>
                      <c:pt idx="2874">
                        <c:v>150.01584</c:v>
                      </c:pt>
                      <c:pt idx="2875">
                        <c:v>150.02842999999999</c:v>
                      </c:pt>
                      <c:pt idx="2876">
                        <c:v>150.02905999999999</c:v>
                      </c:pt>
                      <c:pt idx="2877">
                        <c:v>150.09008</c:v>
                      </c:pt>
                      <c:pt idx="2878">
                        <c:v>150.02934999999999</c:v>
                      </c:pt>
                      <c:pt idx="2879">
                        <c:v>150.24562</c:v>
                      </c:pt>
                      <c:pt idx="2880">
                        <c:v>150.11695</c:v>
                      </c:pt>
                      <c:pt idx="2881">
                        <c:v>150.0831</c:v>
                      </c:pt>
                      <c:pt idx="2882">
                        <c:v>149.99865</c:v>
                      </c:pt>
                      <c:pt idx="2883">
                        <c:v>150.01474999999999</c:v>
                      </c:pt>
                      <c:pt idx="2884">
                        <c:v>150.03756000000001</c:v>
                      </c:pt>
                      <c:pt idx="2885">
                        <c:v>150.09613999999999</c:v>
                      </c:pt>
                      <c:pt idx="2886">
                        <c:v>150.05028999999999</c:v>
                      </c:pt>
                      <c:pt idx="2887">
                        <c:v>150.04635999999999</c:v>
                      </c:pt>
                      <c:pt idx="2888">
                        <c:v>150.04844</c:v>
                      </c:pt>
                      <c:pt idx="2889">
                        <c:v>150.04011</c:v>
                      </c:pt>
                      <c:pt idx="2890">
                        <c:v>150.11103</c:v>
                      </c:pt>
                      <c:pt idx="2891">
                        <c:v>150.03165999999999</c:v>
                      </c:pt>
                      <c:pt idx="2892">
                        <c:v>150.06147000000001</c:v>
                      </c:pt>
                      <c:pt idx="2893">
                        <c:v>150.05053000000001</c:v>
                      </c:pt>
                      <c:pt idx="2894">
                        <c:v>150.08834999999999</c:v>
                      </c:pt>
                      <c:pt idx="2895">
                        <c:v>150.0196</c:v>
                      </c:pt>
                      <c:pt idx="2896">
                        <c:v>150.02696</c:v>
                      </c:pt>
                      <c:pt idx="2897">
                        <c:v>150.03233</c:v>
                      </c:pt>
                      <c:pt idx="2898">
                        <c:v>150.09424000000001</c:v>
                      </c:pt>
                      <c:pt idx="2899">
                        <c:v>150.04741999999999</c:v>
                      </c:pt>
                      <c:pt idx="2900">
                        <c:v>150.02837</c:v>
                      </c:pt>
                      <c:pt idx="2901">
                        <c:v>150.03298000000001</c:v>
                      </c:pt>
                      <c:pt idx="2902">
                        <c:v>150.08282</c:v>
                      </c:pt>
                      <c:pt idx="2903">
                        <c:v>150.04238000000001</c:v>
                      </c:pt>
                      <c:pt idx="2904">
                        <c:v>150.04379</c:v>
                      </c:pt>
                      <c:pt idx="2905">
                        <c:v>150.04642999999999</c:v>
                      </c:pt>
                      <c:pt idx="2906">
                        <c:v>150.08940000000001</c:v>
                      </c:pt>
                      <c:pt idx="2907">
                        <c:v>150.09290999999999</c:v>
                      </c:pt>
                      <c:pt idx="2908">
                        <c:v>150.04822999999999</c:v>
                      </c:pt>
                      <c:pt idx="2909">
                        <c:v>150.05041</c:v>
                      </c:pt>
                      <c:pt idx="2910">
                        <c:v>150.03616</c:v>
                      </c:pt>
                      <c:pt idx="2911">
                        <c:v>150.08582999999999</c:v>
                      </c:pt>
                      <c:pt idx="2912">
                        <c:v>150.03006999999999</c:v>
                      </c:pt>
                      <c:pt idx="2913">
                        <c:v>150.03620000000001</c:v>
                      </c:pt>
                      <c:pt idx="2914">
                        <c:v>150.02565999999999</c:v>
                      </c:pt>
                      <c:pt idx="2915">
                        <c:v>150.10842</c:v>
                      </c:pt>
                      <c:pt idx="2916">
                        <c:v>150.03236000000001</c:v>
                      </c:pt>
                      <c:pt idx="2917">
                        <c:v>150.05045999999999</c:v>
                      </c:pt>
                      <c:pt idx="2918">
                        <c:v>150.04961</c:v>
                      </c:pt>
                      <c:pt idx="2919">
                        <c:v>150.11452</c:v>
                      </c:pt>
                      <c:pt idx="2920">
                        <c:v>150.07364999999999</c:v>
                      </c:pt>
                      <c:pt idx="2921">
                        <c:v>150.06735</c:v>
                      </c:pt>
                      <c:pt idx="2922">
                        <c:v>150.04947000000001</c:v>
                      </c:pt>
                      <c:pt idx="2923">
                        <c:v>150.12526</c:v>
                      </c:pt>
                      <c:pt idx="2924">
                        <c:v>150.06502</c:v>
                      </c:pt>
                      <c:pt idx="2925">
                        <c:v>150.02422999999999</c:v>
                      </c:pt>
                      <c:pt idx="2926">
                        <c:v>150.04568</c:v>
                      </c:pt>
                      <c:pt idx="2927">
                        <c:v>150.04340999999999</c:v>
                      </c:pt>
                      <c:pt idx="2928">
                        <c:v>150.09701000000001</c:v>
                      </c:pt>
                      <c:pt idx="2929">
                        <c:v>150.04633000000001</c:v>
                      </c:pt>
                      <c:pt idx="2930">
                        <c:v>150.04427000000001</c:v>
                      </c:pt>
                      <c:pt idx="2931">
                        <c:v>150.05833000000001</c:v>
                      </c:pt>
                      <c:pt idx="2932">
                        <c:v>150.10391999999999</c:v>
                      </c:pt>
                      <c:pt idx="2933">
                        <c:v>150.05842000000001</c:v>
                      </c:pt>
                      <c:pt idx="2934">
                        <c:v>150.07382999999999</c:v>
                      </c:pt>
                      <c:pt idx="2935">
                        <c:v>150.04084</c:v>
                      </c:pt>
                      <c:pt idx="2936">
                        <c:v>150.11225999999999</c:v>
                      </c:pt>
                      <c:pt idx="2937">
                        <c:v>150.04754</c:v>
                      </c:pt>
                      <c:pt idx="2938">
                        <c:v>150.04337000000001</c:v>
                      </c:pt>
                      <c:pt idx="2939">
                        <c:v>150.03906000000001</c:v>
                      </c:pt>
                      <c:pt idx="2940">
                        <c:v>150.34338</c:v>
                      </c:pt>
                      <c:pt idx="2941">
                        <c:v>150.11027000000001</c:v>
                      </c:pt>
                      <c:pt idx="2942">
                        <c:v>150.02903000000001</c:v>
                      </c:pt>
                      <c:pt idx="2943">
                        <c:v>150.02842999999999</c:v>
                      </c:pt>
                      <c:pt idx="2944">
                        <c:v>150.02455</c:v>
                      </c:pt>
                      <c:pt idx="2945">
                        <c:v>150.10843</c:v>
                      </c:pt>
                      <c:pt idx="2946">
                        <c:v>150.02587</c:v>
                      </c:pt>
                      <c:pt idx="2947">
                        <c:v>150.03308999999999</c:v>
                      </c:pt>
                      <c:pt idx="2948">
                        <c:v>150.03801999999999</c:v>
                      </c:pt>
                      <c:pt idx="2949">
                        <c:v>150.10050000000001</c:v>
                      </c:pt>
                      <c:pt idx="2950">
                        <c:v>150.03405000000001</c:v>
                      </c:pt>
                      <c:pt idx="2951">
                        <c:v>150.03853000000001</c:v>
                      </c:pt>
                      <c:pt idx="2952">
                        <c:v>150.06305</c:v>
                      </c:pt>
                      <c:pt idx="2953">
                        <c:v>150.11009000000001</c:v>
                      </c:pt>
                      <c:pt idx="2954">
                        <c:v>150.06723</c:v>
                      </c:pt>
                      <c:pt idx="2955">
                        <c:v>150.03398000000001</c:v>
                      </c:pt>
                      <c:pt idx="2956">
                        <c:v>150.03731999999999</c:v>
                      </c:pt>
                      <c:pt idx="2957">
                        <c:v>150.05996999999999</c:v>
                      </c:pt>
                      <c:pt idx="2958">
                        <c:v>150.05868000000001</c:v>
                      </c:pt>
                      <c:pt idx="2959">
                        <c:v>150.03363999999999</c:v>
                      </c:pt>
                      <c:pt idx="2960">
                        <c:v>150.03071</c:v>
                      </c:pt>
                      <c:pt idx="2961">
                        <c:v>150.01383999999999</c:v>
                      </c:pt>
                      <c:pt idx="2962">
                        <c:v>150.11252999999999</c:v>
                      </c:pt>
                      <c:pt idx="2963">
                        <c:v>150.03198</c:v>
                      </c:pt>
                      <c:pt idx="2964">
                        <c:v>150.03890000000001</c:v>
                      </c:pt>
                      <c:pt idx="2965">
                        <c:v>150.03890999999999</c:v>
                      </c:pt>
                      <c:pt idx="2966">
                        <c:v>150.10051000000001</c:v>
                      </c:pt>
                      <c:pt idx="2967">
                        <c:v>150.03621000000001</c:v>
                      </c:pt>
                      <c:pt idx="2968">
                        <c:v>150.0343</c:v>
                      </c:pt>
                      <c:pt idx="2969">
                        <c:v>150.04695000000001</c:v>
                      </c:pt>
                      <c:pt idx="2970">
                        <c:v>150.09448</c:v>
                      </c:pt>
                      <c:pt idx="2971">
                        <c:v>150.02605</c:v>
                      </c:pt>
                      <c:pt idx="2972">
                        <c:v>150.02682999999999</c:v>
                      </c:pt>
                      <c:pt idx="2973">
                        <c:v>150.05528000000001</c:v>
                      </c:pt>
                      <c:pt idx="2974">
                        <c:v>150.11823000000001</c:v>
                      </c:pt>
                      <c:pt idx="2975">
                        <c:v>150.01864</c:v>
                      </c:pt>
                      <c:pt idx="2976">
                        <c:v>150.02269000000001</c:v>
                      </c:pt>
                      <c:pt idx="2977">
                        <c:v>149.99123</c:v>
                      </c:pt>
                      <c:pt idx="2978">
                        <c:v>150.00476</c:v>
                      </c:pt>
                      <c:pt idx="2979">
                        <c:v>150.08033</c:v>
                      </c:pt>
                      <c:pt idx="2980">
                        <c:v>150.02260999999999</c:v>
                      </c:pt>
                      <c:pt idx="2981">
                        <c:v>150.02267000000001</c:v>
                      </c:pt>
                      <c:pt idx="2982">
                        <c:v>150.02331000000001</c:v>
                      </c:pt>
                      <c:pt idx="2983">
                        <c:v>150.08611999999999</c:v>
                      </c:pt>
                      <c:pt idx="2984">
                        <c:v>150.03867</c:v>
                      </c:pt>
                      <c:pt idx="2985">
                        <c:v>150.00635</c:v>
                      </c:pt>
                      <c:pt idx="2986">
                        <c:v>150.01579000000001</c:v>
                      </c:pt>
                      <c:pt idx="2987">
                        <c:v>150.08615</c:v>
                      </c:pt>
                      <c:pt idx="2988">
                        <c:v>150.03016</c:v>
                      </c:pt>
                      <c:pt idx="2989">
                        <c:v>150.02828</c:v>
                      </c:pt>
                      <c:pt idx="2990">
                        <c:v>150.02636999999999</c:v>
                      </c:pt>
                      <c:pt idx="2991">
                        <c:v>150.08813000000001</c:v>
                      </c:pt>
                      <c:pt idx="2992">
                        <c:v>150.02452</c:v>
                      </c:pt>
                      <c:pt idx="2993">
                        <c:v>150.02207000000001</c:v>
                      </c:pt>
                      <c:pt idx="2994">
                        <c:v>150.03718000000001</c:v>
                      </c:pt>
                      <c:pt idx="2995">
                        <c:v>150.04695000000001</c:v>
                      </c:pt>
                      <c:pt idx="2996">
                        <c:v>150.06573</c:v>
                      </c:pt>
                      <c:pt idx="2997">
                        <c:v>150.03583</c:v>
                      </c:pt>
                      <c:pt idx="2998">
                        <c:v>150.03998999999999</c:v>
                      </c:pt>
                      <c:pt idx="2999">
                        <c:v>150.02977999999999</c:v>
                      </c:pt>
                      <c:pt idx="3000">
                        <c:v>150.10043999999999</c:v>
                      </c:pt>
                      <c:pt idx="3001">
                        <c:v>150.29954000000001</c:v>
                      </c:pt>
                      <c:pt idx="3002">
                        <c:v>150.05000000000001</c:v>
                      </c:pt>
                      <c:pt idx="3003">
                        <c:v>150.02438000000001</c:v>
                      </c:pt>
                      <c:pt idx="3004">
                        <c:v>150.09781000000001</c:v>
                      </c:pt>
                      <c:pt idx="3005">
                        <c:v>150.02874</c:v>
                      </c:pt>
                      <c:pt idx="3006">
                        <c:v>150.03102999999999</c:v>
                      </c:pt>
                      <c:pt idx="3007">
                        <c:v>150.03270000000001</c:v>
                      </c:pt>
                      <c:pt idx="3008">
                        <c:v>150.08414999999999</c:v>
                      </c:pt>
                      <c:pt idx="3009">
                        <c:v>150.02672999999999</c:v>
                      </c:pt>
                      <c:pt idx="3010">
                        <c:v>150.01159999999999</c:v>
                      </c:pt>
                      <c:pt idx="3011">
                        <c:v>150.03623999999999</c:v>
                      </c:pt>
                      <c:pt idx="3012">
                        <c:v>150.07861</c:v>
                      </c:pt>
                      <c:pt idx="3013">
                        <c:v>150.04085000000001</c:v>
                      </c:pt>
                      <c:pt idx="3014">
                        <c:v>150.03156000000001</c:v>
                      </c:pt>
                      <c:pt idx="3015">
                        <c:v>150.04853</c:v>
                      </c:pt>
                      <c:pt idx="3016">
                        <c:v>150.04899</c:v>
                      </c:pt>
                      <c:pt idx="3017">
                        <c:v>150.07661999999999</c:v>
                      </c:pt>
                      <c:pt idx="3018">
                        <c:v>150.02589</c:v>
                      </c:pt>
                      <c:pt idx="3019">
                        <c:v>150.01940999999999</c:v>
                      </c:pt>
                      <c:pt idx="3020">
                        <c:v>150.02708000000001</c:v>
                      </c:pt>
                      <c:pt idx="3021">
                        <c:v>150.08265</c:v>
                      </c:pt>
                      <c:pt idx="3022">
                        <c:v>150.03593000000001</c:v>
                      </c:pt>
                      <c:pt idx="3023">
                        <c:v>150.03077999999999</c:v>
                      </c:pt>
                      <c:pt idx="3024">
                        <c:v>150.02251000000001</c:v>
                      </c:pt>
                      <c:pt idx="3025">
                        <c:v>150.08941999999999</c:v>
                      </c:pt>
                      <c:pt idx="3026">
                        <c:v>150.04342</c:v>
                      </c:pt>
                      <c:pt idx="3027">
                        <c:v>150.03568999999999</c:v>
                      </c:pt>
                      <c:pt idx="3028">
                        <c:v>150.05714</c:v>
                      </c:pt>
                      <c:pt idx="3029">
                        <c:v>150.09843000000001</c:v>
                      </c:pt>
                      <c:pt idx="3030">
                        <c:v>150.04107999999999</c:v>
                      </c:pt>
                      <c:pt idx="3031">
                        <c:v>150.01927000000001</c:v>
                      </c:pt>
                      <c:pt idx="3032">
                        <c:v>150.02476999999999</c:v>
                      </c:pt>
                      <c:pt idx="3033">
                        <c:v>150.05610999999999</c:v>
                      </c:pt>
                      <c:pt idx="3034">
                        <c:v>150.06755000000001</c:v>
                      </c:pt>
                      <c:pt idx="3035">
                        <c:v>150.01302999999999</c:v>
                      </c:pt>
                      <c:pt idx="3036">
                        <c:v>150.05240000000001</c:v>
                      </c:pt>
                      <c:pt idx="3037">
                        <c:v>150.07266999999999</c:v>
                      </c:pt>
                      <c:pt idx="3038">
                        <c:v>150.12714</c:v>
                      </c:pt>
                      <c:pt idx="3039">
                        <c:v>150.04802000000001</c:v>
                      </c:pt>
                      <c:pt idx="3040">
                        <c:v>150.04284000000001</c:v>
                      </c:pt>
                      <c:pt idx="3041">
                        <c:v>150.04003</c:v>
                      </c:pt>
                      <c:pt idx="3042">
                        <c:v>150.09933000000001</c:v>
                      </c:pt>
                      <c:pt idx="3043">
                        <c:v>150.02153999999999</c:v>
                      </c:pt>
                      <c:pt idx="3044">
                        <c:v>150.02127999999999</c:v>
                      </c:pt>
                      <c:pt idx="3045">
                        <c:v>150.02951999999999</c:v>
                      </c:pt>
                      <c:pt idx="3046">
                        <c:v>150.10668999999999</c:v>
                      </c:pt>
                      <c:pt idx="3047">
                        <c:v>150.03737000000001</c:v>
                      </c:pt>
                      <c:pt idx="3048">
                        <c:v>150.03924000000001</c:v>
                      </c:pt>
                      <c:pt idx="3049">
                        <c:v>150.04743999999999</c:v>
                      </c:pt>
                      <c:pt idx="3050">
                        <c:v>150.11351999999999</c:v>
                      </c:pt>
                      <c:pt idx="3051">
                        <c:v>150.06003999999999</c:v>
                      </c:pt>
                      <c:pt idx="3052">
                        <c:v>150.01627999999999</c:v>
                      </c:pt>
                      <c:pt idx="3053">
                        <c:v>150.03909999999999</c:v>
                      </c:pt>
                      <c:pt idx="3054">
                        <c:v>150.03774999999999</c:v>
                      </c:pt>
                      <c:pt idx="3055">
                        <c:v>150.06469000000001</c:v>
                      </c:pt>
                      <c:pt idx="3056">
                        <c:v>150.01709</c:v>
                      </c:pt>
                      <c:pt idx="3057">
                        <c:v>150.02885000000001</c:v>
                      </c:pt>
                      <c:pt idx="3058">
                        <c:v>150.02970999999999</c:v>
                      </c:pt>
                      <c:pt idx="3059">
                        <c:v>150.10955000000001</c:v>
                      </c:pt>
                      <c:pt idx="3060">
                        <c:v>150.04445999999999</c:v>
                      </c:pt>
                      <c:pt idx="3061">
                        <c:v>150.04982999999999</c:v>
                      </c:pt>
                      <c:pt idx="3062">
                        <c:v>150.29186000000001</c:v>
                      </c:pt>
                      <c:pt idx="3063">
                        <c:v>150.08044000000001</c:v>
                      </c:pt>
                      <c:pt idx="3064">
                        <c:v>150.01304999999999</c:v>
                      </c:pt>
                      <c:pt idx="3065">
                        <c:v>150.01576</c:v>
                      </c:pt>
                      <c:pt idx="3066">
                        <c:v>150.03054</c:v>
                      </c:pt>
                      <c:pt idx="3067">
                        <c:v>150.09247999999999</c:v>
                      </c:pt>
                      <c:pt idx="3068">
                        <c:v>149.99176</c:v>
                      </c:pt>
                      <c:pt idx="3069">
                        <c:v>150.02208999999999</c:v>
                      </c:pt>
                      <c:pt idx="3070">
                        <c:v>150.01768999999999</c:v>
                      </c:pt>
                      <c:pt idx="3071">
                        <c:v>150.06966</c:v>
                      </c:pt>
                      <c:pt idx="3072">
                        <c:v>150.02644000000001</c:v>
                      </c:pt>
                      <c:pt idx="3073">
                        <c:v>150.03643</c:v>
                      </c:pt>
                      <c:pt idx="3074">
                        <c:v>150.01647</c:v>
                      </c:pt>
                      <c:pt idx="3075">
                        <c:v>150.01996</c:v>
                      </c:pt>
                      <c:pt idx="3076">
                        <c:v>150.07132999999999</c:v>
                      </c:pt>
                      <c:pt idx="3077">
                        <c:v>150.01049</c:v>
                      </c:pt>
                      <c:pt idx="3078">
                        <c:v>150.01756</c:v>
                      </c:pt>
                      <c:pt idx="3079">
                        <c:v>150.02868000000001</c:v>
                      </c:pt>
                      <c:pt idx="3080">
                        <c:v>150.07272</c:v>
                      </c:pt>
                      <c:pt idx="3081">
                        <c:v>150.02223000000001</c:v>
                      </c:pt>
                      <c:pt idx="3082">
                        <c:v>150.01053999999999</c:v>
                      </c:pt>
                      <c:pt idx="3083">
                        <c:v>150.03031999999999</c:v>
                      </c:pt>
                      <c:pt idx="3084">
                        <c:v>150.07123000000001</c:v>
                      </c:pt>
                      <c:pt idx="3085">
                        <c:v>150.07481999999999</c:v>
                      </c:pt>
                      <c:pt idx="3086">
                        <c:v>150.00291999999999</c:v>
                      </c:pt>
                      <c:pt idx="3087">
                        <c:v>150.01286999999999</c:v>
                      </c:pt>
                      <c:pt idx="3088">
                        <c:v>150.08362</c:v>
                      </c:pt>
                      <c:pt idx="3089">
                        <c:v>150.00825</c:v>
                      </c:pt>
                      <c:pt idx="3090">
                        <c:v>150.00086999999999</c:v>
                      </c:pt>
                      <c:pt idx="3091">
                        <c:v>149.98931999999999</c:v>
                      </c:pt>
                      <c:pt idx="3092">
                        <c:v>150.02152000000001</c:v>
                      </c:pt>
                      <c:pt idx="3093">
                        <c:v>150.03996000000001</c:v>
                      </c:pt>
                      <c:pt idx="3094">
                        <c:v>149.98612</c:v>
                      </c:pt>
                      <c:pt idx="3095">
                        <c:v>149.99691999999999</c:v>
                      </c:pt>
                      <c:pt idx="3096">
                        <c:v>149.99812</c:v>
                      </c:pt>
                      <c:pt idx="3097">
                        <c:v>150.04986</c:v>
                      </c:pt>
                      <c:pt idx="3098">
                        <c:v>149.99359000000001</c:v>
                      </c:pt>
                      <c:pt idx="3099">
                        <c:v>150.01111</c:v>
                      </c:pt>
                      <c:pt idx="3100">
                        <c:v>149.98894999999999</c:v>
                      </c:pt>
                      <c:pt idx="3101">
                        <c:v>150.06541999999999</c:v>
                      </c:pt>
                      <c:pt idx="3102">
                        <c:v>149.99377999999999</c:v>
                      </c:pt>
                      <c:pt idx="3103">
                        <c:v>149.99582000000001</c:v>
                      </c:pt>
                      <c:pt idx="3104">
                        <c:v>150.02313000000001</c:v>
                      </c:pt>
                      <c:pt idx="3105">
                        <c:v>150.04917</c:v>
                      </c:pt>
                      <c:pt idx="3106">
                        <c:v>149.97232</c:v>
                      </c:pt>
                      <c:pt idx="3107">
                        <c:v>149.99145999999999</c:v>
                      </c:pt>
                      <c:pt idx="3108">
                        <c:v>149.95407</c:v>
                      </c:pt>
                      <c:pt idx="3109">
                        <c:v>150.02717000000001</c:v>
                      </c:pt>
                      <c:pt idx="3110">
                        <c:v>150.00188</c:v>
                      </c:pt>
                      <c:pt idx="3111">
                        <c:v>149.99566999999999</c:v>
                      </c:pt>
                      <c:pt idx="3112">
                        <c:v>149.98976999999999</c:v>
                      </c:pt>
                      <c:pt idx="3113">
                        <c:v>149.98649</c:v>
                      </c:pt>
                      <c:pt idx="3114">
                        <c:v>150.06184999999999</c:v>
                      </c:pt>
                      <c:pt idx="3115">
                        <c:v>150.02458999999999</c:v>
                      </c:pt>
                      <c:pt idx="3116">
                        <c:v>150.01242999999999</c:v>
                      </c:pt>
                      <c:pt idx="3117">
                        <c:v>150.00223</c:v>
                      </c:pt>
                      <c:pt idx="3118">
                        <c:v>150.04954000000001</c:v>
                      </c:pt>
                      <c:pt idx="3119">
                        <c:v>149.983</c:v>
                      </c:pt>
                      <c:pt idx="3120">
                        <c:v>150.00050999999999</c:v>
                      </c:pt>
                      <c:pt idx="3121">
                        <c:v>149.98133999999999</c:v>
                      </c:pt>
                      <c:pt idx="3122">
                        <c:v>150.10151999999999</c:v>
                      </c:pt>
                      <c:pt idx="3123">
                        <c:v>150.17744999999999</c:v>
                      </c:pt>
                      <c:pt idx="3124">
                        <c:v>149.96466000000001</c:v>
                      </c:pt>
                      <c:pt idx="3125">
                        <c:v>149.99614</c:v>
                      </c:pt>
                      <c:pt idx="3126">
                        <c:v>150.05046999999999</c:v>
                      </c:pt>
                      <c:pt idx="3127">
                        <c:v>149.99849</c:v>
                      </c:pt>
                      <c:pt idx="3128">
                        <c:v>149.97699</c:v>
                      </c:pt>
                      <c:pt idx="3129">
                        <c:v>149.99032</c:v>
                      </c:pt>
                      <c:pt idx="3130">
                        <c:v>149.99438000000001</c:v>
                      </c:pt>
                      <c:pt idx="3131">
                        <c:v>150.00304</c:v>
                      </c:pt>
                      <c:pt idx="3132">
                        <c:v>149.98468</c:v>
                      </c:pt>
                      <c:pt idx="3133">
                        <c:v>149.97945999999999</c:v>
                      </c:pt>
                      <c:pt idx="3134">
                        <c:v>149.99773999999999</c:v>
                      </c:pt>
                      <c:pt idx="3135">
                        <c:v>150.04938999999999</c:v>
                      </c:pt>
                      <c:pt idx="3136">
                        <c:v>149.9889</c:v>
                      </c:pt>
                      <c:pt idx="3137">
                        <c:v>149.98354</c:v>
                      </c:pt>
                      <c:pt idx="3138">
                        <c:v>149.98680999999999</c:v>
                      </c:pt>
                      <c:pt idx="3139">
                        <c:v>150.03324000000001</c:v>
                      </c:pt>
                      <c:pt idx="3140">
                        <c:v>150.01158000000001</c:v>
                      </c:pt>
                      <c:pt idx="3141">
                        <c:v>150.00592</c:v>
                      </c:pt>
                      <c:pt idx="3142">
                        <c:v>149.97954999999999</c:v>
                      </c:pt>
                      <c:pt idx="3143">
                        <c:v>150.04991000000001</c:v>
                      </c:pt>
                      <c:pt idx="3144">
                        <c:v>150.00692000000001</c:v>
                      </c:pt>
                      <c:pt idx="3145">
                        <c:v>150.00647000000001</c:v>
                      </c:pt>
                      <c:pt idx="3146">
                        <c:v>149.97409999999999</c:v>
                      </c:pt>
                      <c:pt idx="3147">
                        <c:v>150.03792000000001</c:v>
                      </c:pt>
                      <c:pt idx="3148">
                        <c:v>149.99725000000001</c:v>
                      </c:pt>
                      <c:pt idx="3149">
                        <c:v>149.97913</c:v>
                      </c:pt>
                      <c:pt idx="3150">
                        <c:v>149.97371999999999</c:v>
                      </c:pt>
                      <c:pt idx="3151">
                        <c:v>149.99446</c:v>
                      </c:pt>
                      <c:pt idx="3152">
                        <c:v>150.04701</c:v>
                      </c:pt>
                      <c:pt idx="3153">
                        <c:v>149.96770000000001</c:v>
                      </c:pt>
                      <c:pt idx="3154">
                        <c:v>149.95018999999999</c:v>
                      </c:pt>
                      <c:pt idx="3155">
                        <c:v>149.97137000000001</c:v>
                      </c:pt>
                      <c:pt idx="3156">
                        <c:v>150.04257000000001</c:v>
                      </c:pt>
                      <c:pt idx="3157">
                        <c:v>149.98453000000001</c:v>
                      </c:pt>
                      <c:pt idx="3158">
                        <c:v>149.99761000000001</c:v>
                      </c:pt>
                      <c:pt idx="3159">
                        <c:v>149.98193000000001</c:v>
                      </c:pt>
                      <c:pt idx="3160">
                        <c:v>150.05233000000001</c:v>
                      </c:pt>
                      <c:pt idx="3161">
                        <c:v>149.9785</c:v>
                      </c:pt>
                      <c:pt idx="3162">
                        <c:v>149.98905999999999</c:v>
                      </c:pt>
                      <c:pt idx="3163">
                        <c:v>149.96870000000001</c:v>
                      </c:pt>
                      <c:pt idx="3164">
                        <c:v>150.03650999999999</c:v>
                      </c:pt>
                      <c:pt idx="3165">
                        <c:v>149.95761999999999</c:v>
                      </c:pt>
                      <c:pt idx="3166">
                        <c:v>149.96366</c:v>
                      </c:pt>
                      <c:pt idx="3167">
                        <c:v>149.96208999999999</c:v>
                      </c:pt>
                      <c:pt idx="3168">
                        <c:v>149.97187</c:v>
                      </c:pt>
                      <c:pt idx="3169">
                        <c:v>150.00532000000001</c:v>
                      </c:pt>
                      <c:pt idx="3170">
                        <c:v>149.89780999999999</c:v>
                      </c:pt>
                      <c:pt idx="3171">
                        <c:v>149.90119000000001</c:v>
                      </c:pt>
                      <c:pt idx="3172">
                        <c:v>149.89049</c:v>
                      </c:pt>
                      <c:pt idx="3173">
                        <c:v>149.96260000000001</c:v>
                      </c:pt>
                      <c:pt idx="3174">
                        <c:v>149.90716</c:v>
                      </c:pt>
                      <c:pt idx="3175">
                        <c:v>149.90777</c:v>
                      </c:pt>
                      <c:pt idx="3176">
                        <c:v>149.88789</c:v>
                      </c:pt>
                      <c:pt idx="3177">
                        <c:v>149.95751000000001</c:v>
                      </c:pt>
                      <c:pt idx="3178">
                        <c:v>149.90950000000001</c:v>
                      </c:pt>
                      <c:pt idx="3179">
                        <c:v>149.91045</c:v>
                      </c:pt>
                      <c:pt idx="3180">
                        <c:v>149.88768999999999</c:v>
                      </c:pt>
                      <c:pt idx="3181">
                        <c:v>149.99225000000001</c:v>
                      </c:pt>
                      <c:pt idx="3182">
                        <c:v>149.96378000000001</c:v>
                      </c:pt>
                      <c:pt idx="3183">
                        <c:v>150.18733</c:v>
                      </c:pt>
                      <c:pt idx="3184">
                        <c:v>150.08355</c:v>
                      </c:pt>
                      <c:pt idx="3185">
                        <c:v>150.00715</c:v>
                      </c:pt>
                      <c:pt idx="3186">
                        <c:v>149.97416999999999</c:v>
                      </c:pt>
                      <c:pt idx="3187">
                        <c:v>149.98651000000001</c:v>
                      </c:pt>
                      <c:pt idx="3188">
                        <c:v>150.00454999999999</c:v>
                      </c:pt>
                      <c:pt idx="3189">
                        <c:v>149.96755999999999</c:v>
                      </c:pt>
                      <c:pt idx="3190">
                        <c:v>150.02608000000001</c:v>
                      </c:pt>
                      <c:pt idx="3191">
                        <c:v>149.99530999999999</c:v>
                      </c:pt>
                      <c:pt idx="3192">
                        <c:v>149.9785</c:v>
                      </c:pt>
                      <c:pt idx="3193">
                        <c:v>149.97072</c:v>
                      </c:pt>
                      <c:pt idx="3194">
                        <c:v>150.04777999999999</c:v>
                      </c:pt>
                      <c:pt idx="3195">
                        <c:v>149.99556999999999</c:v>
                      </c:pt>
                      <c:pt idx="3196">
                        <c:v>150.00364999999999</c:v>
                      </c:pt>
                      <c:pt idx="3197">
                        <c:v>149.97710000000001</c:v>
                      </c:pt>
                      <c:pt idx="3198">
                        <c:v>150.02938</c:v>
                      </c:pt>
                      <c:pt idx="3199">
                        <c:v>149.96573000000001</c:v>
                      </c:pt>
                      <c:pt idx="3200">
                        <c:v>149.96423999999999</c:v>
                      </c:pt>
                      <c:pt idx="3201">
                        <c:v>149.96575999999999</c:v>
                      </c:pt>
                      <c:pt idx="3202">
                        <c:v>150.06559999999999</c:v>
                      </c:pt>
                      <c:pt idx="3203">
                        <c:v>150.00013000000001</c:v>
                      </c:pt>
                      <c:pt idx="3204">
                        <c:v>149.97103999999999</c:v>
                      </c:pt>
                      <c:pt idx="3205">
                        <c:v>150.00184999999999</c:v>
                      </c:pt>
                      <c:pt idx="3206">
                        <c:v>150.00962999999999</c:v>
                      </c:pt>
                      <c:pt idx="3207">
                        <c:v>150.05548999999999</c:v>
                      </c:pt>
                      <c:pt idx="3208">
                        <c:v>150.00968</c:v>
                      </c:pt>
                      <c:pt idx="3209">
                        <c:v>150.01590999999999</c:v>
                      </c:pt>
                      <c:pt idx="3210">
                        <c:v>149.93932000000001</c:v>
                      </c:pt>
                      <c:pt idx="3211">
                        <c:v>150.01504</c:v>
                      </c:pt>
                      <c:pt idx="3212">
                        <c:v>149.95256000000001</c:v>
                      </c:pt>
                      <c:pt idx="3213">
                        <c:v>149.97541000000001</c:v>
                      </c:pt>
                      <c:pt idx="3214">
                        <c:v>149.96172000000001</c:v>
                      </c:pt>
                      <c:pt idx="3215">
                        <c:v>150.02659</c:v>
                      </c:pt>
                      <c:pt idx="3216">
                        <c:v>149.97228999999999</c:v>
                      </c:pt>
                      <c:pt idx="3217">
                        <c:v>149.97918999999999</c:v>
                      </c:pt>
                      <c:pt idx="3218">
                        <c:v>149.9734</c:v>
                      </c:pt>
                      <c:pt idx="3219">
                        <c:v>150.02173999999999</c:v>
                      </c:pt>
                      <c:pt idx="3220">
                        <c:v>149.97602000000001</c:v>
                      </c:pt>
                      <c:pt idx="3221">
                        <c:v>149.97758999999999</c:v>
                      </c:pt>
                      <c:pt idx="3222">
                        <c:v>150.09213</c:v>
                      </c:pt>
                      <c:pt idx="3223">
                        <c:v>150.21948</c:v>
                      </c:pt>
                      <c:pt idx="3224">
                        <c:v>150.37083999999999</c:v>
                      </c:pt>
                      <c:pt idx="3225">
                        <c:v>150.48070000000001</c:v>
                      </c:pt>
                      <c:pt idx="3226">
                        <c:v>150.60481999999999</c:v>
                      </c:pt>
                      <c:pt idx="3227">
                        <c:v>150.72067000000001</c:v>
                      </c:pt>
                      <c:pt idx="3228">
                        <c:v>150.89764</c:v>
                      </c:pt>
                      <c:pt idx="3229">
                        <c:v>150.95004</c:v>
                      </c:pt>
                      <c:pt idx="3230">
                        <c:v>151.07658000000001</c:v>
                      </c:pt>
                      <c:pt idx="3231">
                        <c:v>151.20468</c:v>
                      </c:pt>
                      <c:pt idx="3232">
                        <c:v>151.40105</c:v>
                      </c:pt>
                      <c:pt idx="3233">
                        <c:v>151.44343000000001</c:v>
                      </c:pt>
                      <c:pt idx="3234">
                        <c:v>151.55556000000001</c:v>
                      </c:pt>
                      <c:pt idx="3235">
                        <c:v>151.68396000000001</c:v>
                      </c:pt>
                      <c:pt idx="3236">
                        <c:v>151.87273999999999</c:v>
                      </c:pt>
                      <c:pt idx="3237">
                        <c:v>151.95715999999999</c:v>
                      </c:pt>
                      <c:pt idx="3238">
                        <c:v>152.08037999999999</c:v>
                      </c:pt>
                      <c:pt idx="3239">
                        <c:v>152.21326999999999</c:v>
                      </c:pt>
                      <c:pt idx="3240">
                        <c:v>152.38634999999999</c:v>
                      </c:pt>
                      <c:pt idx="3241">
                        <c:v>152.47678999999999</c:v>
                      </c:pt>
                      <c:pt idx="3242">
                        <c:v>152.56851</c:v>
                      </c:pt>
                      <c:pt idx="3243">
                        <c:v>152.70819</c:v>
                      </c:pt>
                      <c:pt idx="3244">
                        <c:v>153.07167999999999</c:v>
                      </c:pt>
                      <c:pt idx="3245">
                        <c:v>153.06263000000001</c:v>
                      </c:pt>
                      <c:pt idx="3246">
                        <c:v>153.05985000000001</c:v>
                      </c:pt>
                      <c:pt idx="3247">
                        <c:v>153.21403000000001</c:v>
                      </c:pt>
                      <c:pt idx="3248">
                        <c:v>153.33714000000001</c:v>
                      </c:pt>
                      <c:pt idx="3249">
                        <c:v>153.50654</c:v>
                      </c:pt>
                      <c:pt idx="3250">
                        <c:v>153.56708</c:v>
                      </c:pt>
                      <c:pt idx="3251">
                        <c:v>153.67243999999999</c:v>
                      </c:pt>
                      <c:pt idx="3252">
                        <c:v>153.80099999999999</c:v>
                      </c:pt>
                      <c:pt idx="3253">
                        <c:v>153.99827999999999</c:v>
                      </c:pt>
                      <c:pt idx="3254">
                        <c:v>154.07996</c:v>
                      </c:pt>
                      <c:pt idx="3255">
                        <c:v>154.19781</c:v>
                      </c:pt>
                      <c:pt idx="3256">
                        <c:v>154.30959999999999</c:v>
                      </c:pt>
                      <c:pt idx="3257">
                        <c:v>154.49678</c:v>
                      </c:pt>
                      <c:pt idx="3258">
                        <c:v>154.56423000000001</c:v>
                      </c:pt>
                      <c:pt idx="3259">
                        <c:v>154.6979</c:v>
                      </c:pt>
                      <c:pt idx="3260">
                        <c:v>154.80632</c:v>
                      </c:pt>
                      <c:pt idx="3261">
                        <c:v>154.95027999999999</c:v>
                      </c:pt>
                      <c:pt idx="3262">
                        <c:v>155.11313999999999</c:v>
                      </c:pt>
                      <c:pt idx="3263">
                        <c:v>155.17724000000001</c:v>
                      </c:pt>
                      <c:pt idx="3264">
                        <c:v>155.30790999999999</c:v>
                      </c:pt>
                      <c:pt idx="3265">
                        <c:v>155.4462</c:v>
                      </c:pt>
                      <c:pt idx="3266">
                        <c:v>155.63565</c:v>
                      </c:pt>
                      <c:pt idx="3267">
                        <c:v>155.68902</c:v>
                      </c:pt>
                      <c:pt idx="3268">
                        <c:v>155.81222</c:v>
                      </c:pt>
                      <c:pt idx="3269">
                        <c:v>155.92885999999999</c:v>
                      </c:pt>
                      <c:pt idx="3270">
                        <c:v>156.11754999999999</c:v>
                      </c:pt>
                      <c:pt idx="3271">
                        <c:v>156.19761</c:v>
                      </c:pt>
                      <c:pt idx="3272">
                        <c:v>156.30714</c:v>
                      </c:pt>
                      <c:pt idx="3273">
                        <c:v>156.43134000000001</c:v>
                      </c:pt>
                      <c:pt idx="3274">
                        <c:v>156.6018</c:v>
                      </c:pt>
                      <c:pt idx="3275">
                        <c:v>156.68854999999999</c:v>
                      </c:pt>
                      <c:pt idx="3276">
                        <c:v>156.83188999999999</c:v>
                      </c:pt>
                      <c:pt idx="3277">
                        <c:v>156.95149000000001</c:v>
                      </c:pt>
                      <c:pt idx="3278">
                        <c:v>157.10736</c:v>
                      </c:pt>
                      <c:pt idx="3279">
                        <c:v>157.24189999999999</c:v>
                      </c:pt>
                      <c:pt idx="3280">
                        <c:v>157.31102000000001</c:v>
                      </c:pt>
                      <c:pt idx="3281">
                        <c:v>157.42662999999999</c:v>
                      </c:pt>
                      <c:pt idx="3282">
                        <c:v>157.55471</c:v>
                      </c:pt>
                      <c:pt idx="3283">
                        <c:v>157.71671000000001</c:v>
                      </c:pt>
                      <c:pt idx="3284">
                        <c:v>157.79922999999999</c:v>
                      </c:pt>
                      <c:pt idx="3285">
                        <c:v>157.94417000000001</c:v>
                      </c:pt>
                      <c:pt idx="3286">
                        <c:v>158.09616</c:v>
                      </c:pt>
                      <c:pt idx="3287">
                        <c:v>158.2534</c:v>
                      </c:pt>
                      <c:pt idx="3288">
                        <c:v>158.31748999999999</c:v>
                      </c:pt>
                      <c:pt idx="3289">
                        <c:v>158.44758999999999</c:v>
                      </c:pt>
                      <c:pt idx="3290">
                        <c:v>158.55332999999999</c:v>
                      </c:pt>
                      <c:pt idx="3291">
                        <c:v>158.74447000000001</c:v>
                      </c:pt>
                      <c:pt idx="3292">
                        <c:v>158.79841999999999</c:v>
                      </c:pt>
                      <c:pt idx="3293">
                        <c:v>158.92676</c:v>
                      </c:pt>
                      <c:pt idx="3294">
                        <c:v>159.04745</c:v>
                      </c:pt>
                      <c:pt idx="3295">
                        <c:v>159.23149000000001</c:v>
                      </c:pt>
                      <c:pt idx="3296">
                        <c:v>159.30983000000001</c:v>
                      </c:pt>
                      <c:pt idx="3297">
                        <c:v>159.41307</c:v>
                      </c:pt>
                      <c:pt idx="3298">
                        <c:v>159.55905000000001</c:v>
                      </c:pt>
                      <c:pt idx="3299">
                        <c:v>159.66111000000001</c:v>
                      </c:pt>
                      <c:pt idx="3300">
                        <c:v>159.88392999999999</c:v>
                      </c:pt>
                      <c:pt idx="3301">
                        <c:v>159.93764999999999</c:v>
                      </c:pt>
                      <c:pt idx="3302">
                        <c:v>160.07973000000001</c:v>
                      </c:pt>
                      <c:pt idx="3303">
                        <c:v>160.20699999999999</c:v>
                      </c:pt>
                      <c:pt idx="3304">
                        <c:v>160.36932999999999</c:v>
                      </c:pt>
                      <c:pt idx="3305">
                        <c:v>160.72045</c:v>
                      </c:pt>
                      <c:pt idx="3306">
                        <c:v>160.58432999999999</c:v>
                      </c:pt>
                      <c:pt idx="3307">
                        <c:v>160.70241999999999</c:v>
                      </c:pt>
                      <c:pt idx="3308">
                        <c:v>160.87900999999999</c:v>
                      </c:pt>
                      <c:pt idx="3309">
                        <c:v>160.94708</c:v>
                      </c:pt>
                      <c:pt idx="3310">
                        <c:v>161.06808000000001</c:v>
                      </c:pt>
                      <c:pt idx="3311">
                        <c:v>161.20851999999999</c:v>
                      </c:pt>
                      <c:pt idx="3312">
                        <c:v>161.36412000000001</c:v>
                      </c:pt>
                      <c:pt idx="3313">
                        <c:v>161.46731</c:v>
                      </c:pt>
                      <c:pt idx="3314">
                        <c:v>161.56891999999999</c:v>
                      </c:pt>
                      <c:pt idx="3315">
                        <c:v>161.70859999999999</c:v>
                      </c:pt>
                      <c:pt idx="3316">
                        <c:v>161.82377</c:v>
                      </c:pt>
                      <c:pt idx="3317">
                        <c:v>162.02158</c:v>
                      </c:pt>
                      <c:pt idx="3318">
                        <c:v>162.07542000000001</c:v>
                      </c:pt>
                      <c:pt idx="3319">
                        <c:v>162.20967999999999</c:v>
                      </c:pt>
                      <c:pt idx="3320">
                        <c:v>162.35798</c:v>
                      </c:pt>
                      <c:pt idx="3321">
                        <c:v>162.52118999999999</c:v>
                      </c:pt>
                      <c:pt idx="3322">
                        <c:v>162.56317000000001</c:v>
                      </c:pt>
                      <c:pt idx="3323">
                        <c:v>162.71655999999999</c:v>
                      </c:pt>
                      <c:pt idx="3324">
                        <c:v>162.84112999999999</c:v>
                      </c:pt>
                      <c:pt idx="3325">
                        <c:v>163.00381999999999</c:v>
                      </c:pt>
                      <c:pt idx="3326">
                        <c:v>163.09404000000001</c:v>
                      </c:pt>
                      <c:pt idx="3327">
                        <c:v>163.22262000000001</c:v>
                      </c:pt>
                      <c:pt idx="3328">
                        <c:v>163.33051</c:v>
                      </c:pt>
                      <c:pt idx="3329">
                        <c:v>163.51845</c:v>
                      </c:pt>
                      <c:pt idx="3330">
                        <c:v>163.58568</c:v>
                      </c:pt>
                      <c:pt idx="3331">
                        <c:v>163.71831</c:v>
                      </c:pt>
                      <c:pt idx="3332">
                        <c:v>163.82946000000001</c:v>
                      </c:pt>
                      <c:pt idx="3333">
                        <c:v>163.93322000000001</c:v>
                      </c:pt>
                      <c:pt idx="3334">
                        <c:v>164.14196999999999</c:v>
                      </c:pt>
                      <c:pt idx="3335">
                        <c:v>164.20325</c:v>
                      </c:pt>
                      <c:pt idx="3336">
                        <c:v>164.32277999999999</c:v>
                      </c:pt>
                      <c:pt idx="3337">
                        <c:v>164.50931</c:v>
                      </c:pt>
                      <c:pt idx="3338">
                        <c:v>164.65790999999999</c:v>
                      </c:pt>
                      <c:pt idx="3339">
                        <c:v>164.71564000000001</c:v>
                      </c:pt>
                      <c:pt idx="3340">
                        <c:v>164.84474</c:v>
                      </c:pt>
                      <c:pt idx="3341">
                        <c:v>164.97557</c:v>
                      </c:pt>
                      <c:pt idx="3342">
                        <c:v>165.13291000000001</c:v>
                      </c:pt>
                      <c:pt idx="3343">
                        <c:v>165.20605</c:v>
                      </c:pt>
                      <c:pt idx="3344">
                        <c:v>165.33149</c:v>
                      </c:pt>
                      <c:pt idx="3345">
                        <c:v>165.44197</c:v>
                      </c:pt>
                      <c:pt idx="3346">
                        <c:v>165.62465</c:v>
                      </c:pt>
                      <c:pt idx="3347">
                        <c:v>165.70376999999999</c:v>
                      </c:pt>
                      <c:pt idx="3348">
                        <c:v>165.81721999999999</c:v>
                      </c:pt>
                      <c:pt idx="3349">
                        <c:v>165.94980000000001</c:v>
                      </c:pt>
                      <c:pt idx="3350">
                        <c:v>166.10846000000001</c:v>
                      </c:pt>
                      <c:pt idx="3351">
                        <c:v>166.22898000000001</c:v>
                      </c:pt>
                      <c:pt idx="3352">
                        <c:v>166.30289999999999</c:v>
                      </c:pt>
                      <c:pt idx="3353">
                        <c:v>166.44317000000001</c:v>
                      </c:pt>
                      <c:pt idx="3354">
                        <c:v>166.53871000000001</c:v>
                      </c:pt>
                      <c:pt idx="3355">
                        <c:v>166.75944000000001</c:v>
                      </c:pt>
                      <c:pt idx="3356">
                        <c:v>166.83387999999999</c:v>
                      </c:pt>
                      <c:pt idx="3357">
                        <c:v>166.93228999999999</c:v>
                      </c:pt>
                      <c:pt idx="3358">
                        <c:v>167.05174</c:v>
                      </c:pt>
                      <c:pt idx="3359">
                        <c:v>167.25684999999999</c:v>
                      </c:pt>
                      <c:pt idx="3360">
                        <c:v>167.33951999999999</c:v>
                      </c:pt>
                      <c:pt idx="3361">
                        <c:v>167.47022999999999</c:v>
                      </c:pt>
                      <c:pt idx="3362">
                        <c:v>167.58723000000001</c:v>
                      </c:pt>
                      <c:pt idx="3363">
                        <c:v>167.78013000000001</c:v>
                      </c:pt>
                      <c:pt idx="3364">
                        <c:v>167.82263</c:v>
                      </c:pt>
                      <c:pt idx="3365">
                        <c:v>168.01034000000001</c:v>
                      </c:pt>
                      <c:pt idx="3366">
                        <c:v>168.29161999999999</c:v>
                      </c:pt>
                      <c:pt idx="3367">
                        <c:v>168.26918000000001</c:v>
                      </c:pt>
                      <c:pt idx="3368">
                        <c:v>168.3306</c:v>
                      </c:pt>
                      <c:pt idx="3369">
                        <c:v>168.46170000000001</c:v>
                      </c:pt>
                      <c:pt idx="3370">
                        <c:v>168.58027999999999</c:v>
                      </c:pt>
                      <c:pt idx="3371">
                        <c:v>168.71831</c:v>
                      </c:pt>
                      <c:pt idx="3372">
                        <c:v>168.88415000000001</c:v>
                      </c:pt>
                      <c:pt idx="3373">
                        <c:v>168.95964000000001</c:v>
                      </c:pt>
                      <c:pt idx="3374">
                        <c:v>169.07293000000001</c:v>
                      </c:pt>
                      <c:pt idx="3375">
                        <c:v>169.21645000000001</c:v>
                      </c:pt>
                      <c:pt idx="3376">
                        <c:v>169.38569000000001</c:v>
                      </c:pt>
                      <c:pt idx="3377">
                        <c:v>169.4658</c:v>
                      </c:pt>
                      <c:pt idx="3378">
                        <c:v>169.56441000000001</c:v>
                      </c:pt>
                      <c:pt idx="3379">
                        <c:v>169.69122999999999</c:v>
                      </c:pt>
                      <c:pt idx="3380">
                        <c:v>169.88514000000001</c:v>
                      </c:pt>
                      <c:pt idx="3381">
                        <c:v>169.97082</c:v>
                      </c:pt>
                      <c:pt idx="3382">
                        <c:v>170.09815</c:v>
                      </c:pt>
                      <c:pt idx="3383">
                        <c:v>170.22719000000001</c:v>
                      </c:pt>
                      <c:pt idx="3384">
                        <c:v>170.39037999999999</c:v>
                      </c:pt>
                      <c:pt idx="3385">
                        <c:v>170.48851999999999</c:v>
                      </c:pt>
                      <c:pt idx="3386">
                        <c:v>170.59862000000001</c:v>
                      </c:pt>
                      <c:pt idx="3387">
                        <c:v>170.71514999999999</c:v>
                      </c:pt>
                      <c:pt idx="3388">
                        <c:v>170.87029000000001</c:v>
                      </c:pt>
                      <c:pt idx="3389">
                        <c:v>170.99868000000001</c:v>
                      </c:pt>
                      <c:pt idx="3390">
                        <c:v>171.09030000000001</c:v>
                      </c:pt>
                      <c:pt idx="3391">
                        <c:v>171.18894</c:v>
                      </c:pt>
                      <c:pt idx="3392">
                        <c:v>171.33690000000001</c:v>
                      </c:pt>
                      <c:pt idx="3393">
                        <c:v>171.53053</c:v>
                      </c:pt>
                      <c:pt idx="3394">
                        <c:v>171.59737000000001</c:v>
                      </c:pt>
                      <c:pt idx="3395">
                        <c:v>171.72900999999999</c:v>
                      </c:pt>
                      <c:pt idx="3396">
                        <c:v>171.84417999999999</c:v>
                      </c:pt>
                      <c:pt idx="3397">
                        <c:v>172.03158999999999</c:v>
                      </c:pt>
                      <c:pt idx="3398">
                        <c:v>172.09739999999999</c:v>
                      </c:pt>
                      <c:pt idx="3399">
                        <c:v>172.24857</c:v>
                      </c:pt>
                      <c:pt idx="3400">
                        <c:v>172.34481</c:v>
                      </c:pt>
                      <c:pt idx="3401">
                        <c:v>172.5334</c:v>
                      </c:pt>
                      <c:pt idx="3402">
                        <c:v>172.60140000000001</c:v>
                      </c:pt>
                      <c:pt idx="3403">
                        <c:v>172.68610000000001</c:v>
                      </c:pt>
                      <c:pt idx="3404">
                        <c:v>172.86107999999999</c:v>
                      </c:pt>
                      <c:pt idx="3405">
                        <c:v>173.00788</c:v>
                      </c:pt>
                      <c:pt idx="3406">
                        <c:v>173.09109000000001</c:v>
                      </c:pt>
                      <c:pt idx="3407">
                        <c:v>173.20918</c:v>
                      </c:pt>
                      <c:pt idx="3408">
                        <c:v>173.33606</c:v>
                      </c:pt>
                      <c:pt idx="3409">
                        <c:v>173.48240999999999</c:v>
                      </c:pt>
                      <c:pt idx="3410">
                        <c:v>173.64251999999999</c:v>
                      </c:pt>
                      <c:pt idx="3411">
                        <c:v>173.71084999999999</c:v>
                      </c:pt>
                      <c:pt idx="3412">
                        <c:v>173.82965999999999</c:v>
                      </c:pt>
                      <c:pt idx="3413">
                        <c:v>173.95944</c:v>
                      </c:pt>
                      <c:pt idx="3414">
                        <c:v>174.14178000000001</c:v>
                      </c:pt>
                      <c:pt idx="3415">
                        <c:v>174.1961</c:v>
                      </c:pt>
                      <c:pt idx="3416">
                        <c:v>174.33724000000001</c:v>
                      </c:pt>
                      <c:pt idx="3417">
                        <c:v>174.43774999999999</c:v>
                      </c:pt>
                      <c:pt idx="3418">
                        <c:v>174.63910999999999</c:v>
                      </c:pt>
                      <c:pt idx="3419">
                        <c:v>174.69470000000001</c:v>
                      </c:pt>
                      <c:pt idx="3420">
                        <c:v>174.83455000000001</c:v>
                      </c:pt>
                      <c:pt idx="3421">
                        <c:v>174.94488000000001</c:v>
                      </c:pt>
                      <c:pt idx="3422">
                        <c:v>175.13990000000001</c:v>
                      </c:pt>
                      <c:pt idx="3423">
                        <c:v>175.19856999999999</c:v>
                      </c:pt>
                      <c:pt idx="3424">
                        <c:v>175.34293</c:v>
                      </c:pt>
                      <c:pt idx="3425">
                        <c:v>175.44909000000001</c:v>
                      </c:pt>
                      <c:pt idx="3426">
                        <c:v>175.70742000000001</c:v>
                      </c:pt>
                      <c:pt idx="3427">
                        <c:v>175.88964000000001</c:v>
                      </c:pt>
                      <c:pt idx="3428">
                        <c:v>175.81476000000001</c:v>
                      </c:pt>
                      <c:pt idx="3429">
                        <c:v>175.95927</c:v>
                      </c:pt>
                      <c:pt idx="3430">
                        <c:v>176.05887000000001</c:v>
                      </c:pt>
                      <c:pt idx="3431">
                        <c:v>176.2527</c:v>
                      </c:pt>
                      <c:pt idx="3432">
                        <c:v>176.31620000000001</c:v>
                      </c:pt>
                      <c:pt idx="3433">
                        <c:v>176.44570999999999</c:v>
                      </c:pt>
                      <c:pt idx="3434">
                        <c:v>176.56738999999999</c:v>
                      </c:pt>
                      <c:pt idx="3435">
                        <c:v>176.74062000000001</c:v>
                      </c:pt>
                      <c:pt idx="3436">
                        <c:v>176.82432</c:v>
                      </c:pt>
                      <c:pt idx="3437">
                        <c:v>176.93880999999999</c:v>
                      </c:pt>
                      <c:pt idx="3438">
                        <c:v>177.07722000000001</c:v>
                      </c:pt>
                      <c:pt idx="3439">
                        <c:v>177.23784000000001</c:v>
                      </c:pt>
                      <c:pt idx="3440">
                        <c:v>177.31637000000001</c:v>
                      </c:pt>
                      <c:pt idx="3441">
                        <c:v>177.44166000000001</c:v>
                      </c:pt>
                      <c:pt idx="3442">
                        <c:v>177.54827</c:v>
                      </c:pt>
                      <c:pt idx="3443">
                        <c:v>177.66677999999999</c:v>
                      </c:pt>
                      <c:pt idx="3444">
                        <c:v>177.87639999999999</c:v>
                      </c:pt>
                      <c:pt idx="3445">
                        <c:v>177.94945999999999</c:v>
                      </c:pt>
                      <c:pt idx="3446">
                        <c:v>178.07918000000001</c:v>
                      </c:pt>
                      <c:pt idx="3447">
                        <c:v>178.20001999999999</c:v>
                      </c:pt>
                      <c:pt idx="3448">
                        <c:v>178.36725000000001</c:v>
                      </c:pt>
                      <c:pt idx="3449">
                        <c:v>178.43863999999999</c:v>
                      </c:pt>
                      <c:pt idx="3450">
                        <c:v>178.53473</c:v>
                      </c:pt>
                      <c:pt idx="3451">
                        <c:v>178.67488</c:v>
                      </c:pt>
                      <c:pt idx="3452">
                        <c:v>178.86641</c:v>
                      </c:pt>
                      <c:pt idx="3453">
                        <c:v>178.92482999999999</c:v>
                      </c:pt>
                      <c:pt idx="3454">
                        <c:v>179.05629999999999</c:v>
                      </c:pt>
                      <c:pt idx="3455">
                        <c:v>179.17731000000001</c:v>
                      </c:pt>
                      <c:pt idx="3456">
                        <c:v>179.35346999999999</c:v>
                      </c:pt>
                      <c:pt idx="3457">
                        <c:v>179.41239999999999</c:v>
                      </c:pt>
                      <c:pt idx="3458">
                        <c:v>179.50617</c:v>
                      </c:pt>
                      <c:pt idx="3459">
                        <c:v>179.62465</c:v>
                      </c:pt>
                      <c:pt idx="3460">
                        <c:v>179.79371</c:v>
                      </c:pt>
                      <c:pt idx="3461">
                        <c:v>179.93486999999999</c:v>
                      </c:pt>
                      <c:pt idx="3462">
                        <c:v>180.04102</c:v>
                      </c:pt>
                      <c:pt idx="3463">
                        <c:v>180.17693</c:v>
                      </c:pt>
                      <c:pt idx="3464">
                        <c:v>180.29805999999999</c:v>
                      </c:pt>
                      <c:pt idx="3465">
                        <c:v>180.48424</c:v>
                      </c:pt>
                      <c:pt idx="3466">
                        <c:v>180.53128000000001</c:v>
                      </c:pt>
                      <c:pt idx="3467">
                        <c:v>180.65832</c:v>
                      </c:pt>
                      <c:pt idx="3468">
                        <c:v>180.78539000000001</c:v>
                      </c:pt>
                      <c:pt idx="3469">
                        <c:v>180.96745000000001</c:v>
                      </c:pt>
                      <c:pt idx="3470">
                        <c:v>181.03207</c:v>
                      </c:pt>
                      <c:pt idx="3471">
                        <c:v>181.18136000000001</c:v>
                      </c:pt>
                      <c:pt idx="3472">
                        <c:v>181.29691</c:v>
                      </c:pt>
                      <c:pt idx="3473">
                        <c:v>181.47568000000001</c:v>
                      </c:pt>
                      <c:pt idx="3474">
                        <c:v>181.54240999999999</c:v>
                      </c:pt>
                      <c:pt idx="3475">
                        <c:v>181.66258999999999</c:v>
                      </c:pt>
                      <c:pt idx="3476">
                        <c:v>181.77197000000001</c:v>
                      </c:pt>
                      <c:pt idx="3477">
                        <c:v>181.9605</c:v>
                      </c:pt>
                      <c:pt idx="3478">
                        <c:v>182.06309999999999</c:v>
                      </c:pt>
                      <c:pt idx="3479">
                        <c:v>182.15505999999999</c:v>
                      </c:pt>
                      <c:pt idx="3480">
                        <c:v>182.25728000000001</c:v>
                      </c:pt>
                      <c:pt idx="3481">
                        <c:v>182.39053999999999</c:v>
                      </c:pt>
                      <c:pt idx="3482">
                        <c:v>182.57567</c:v>
                      </c:pt>
                      <c:pt idx="3483">
                        <c:v>182.62216000000001</c:v>
                      </c:pt>
                      <c:pt idx="3484">
                        <c:v>182.77324999999999</c:v>
                      </c:pt>
                      <c:pt idx="3485">
                        <c:v>182.87536</c:v>
                      </c:pt>
                      <c:pt idx="3486">
                        <c:v>183.10149999999999</c:v>
                      </c:pt>
                      <c:pt idx="3487">
                        <c:v>183.33492000000001</c:v>
                      </c:pt>
                      <c:pt idx="3488">
                        <c:v>183.38343</c:v>
                      </c:pt>
                      <c:pt idx="3489">
                        <c:v>183.40884</c:v>
                      </c:pt>
                      <c:pt idx="3490">
                        <c:v>183.59234000000001</c:v>
                      </c:pt>
                      <c:pt idx="3491">
                        <c:v>183.65604999999999</c:v>
                      </c:pt>
                      <c:pt idx="3492">
                        <c:v>183.77167</c:v>
                      </c:pt>
                      <c:pt idx="3493">
                        <c:v>183.87094999999999</c:v>
                      </c:pt>
                      <c:pt idx="3494">
                        <c:v>184.05306999999999</c:v>
                      </c:pt>
                      <c:pt idx="3495">
                        <c:v>184.15069</c:v>
                      </c:pt>
                      <c:pt idx="3496">
                        <c:v>184.27068</c:v>
                      </c:pt>
                      <c:pt idx="3497">
                        <c:v>184.39770999999999</c:v>
                      </c:pt>
                      <c:pt idx="3498">
                        <c:v>184.54585</c:v>
                      </c:pt>
                      <c:pt idx="3499">
                        <c:v>184.71190999999999</c:v>
                      </c:pt>
                      <c:pt idx="3500">
                        <c:v>184.75731999999999</c:v>
                      </c:pt>
                      <c:pt idx="3501">
                        <c:v>184.91378</c:v>
                      </c:pt>
                      <c:pt idx="3502">
                        <c:v>185.03791000000001</c:v>
                      </c:pt>
                      <c:pt idx="3503">
                        <c:v>185.22997000000001</c:v>
                      </c:pt>
                      <c:pt idx="3504">
                        <c:v>185.30287999999999</c:v>
                      </c:pt>
                      <c:pt idx="3505">
                        <c:v>185.41723999999999</c:v>
                      </c:pt>
                      <c:pt idx="3506">
                        <c:v>185.54825</c:v>
                      </c:pt>
                      <c:pt idx="3507">
                        <c:v>185.72639000000001</c:v>
                      </c:pt>
                      <c:pt idx="3508">
                        <c:v>185.7842</c:v>
                      </c:pt>
                      <c:pt idx="3509">
                        <c:v>185.91856999999999</c:v>
                      </c:pt>
                      <c:pt idx="3510">
                        <c:v>186.04534000000001</c:v>
                      </c:pt>
                      <c:pt idx="3511">
                        <c:v>186.24288999999999</c:v>
                      </c:pt>
                      <c:pt idx="3512">
                        <c:v>186.29169999999999</c:v>
                      </c:pt>
                      <c:pt idx="3513">
                        <c:v>186.41419999999999</c:v>
                      </c:pt>
                      <c:pt idx="3514">
                        <c:v>186.53577000000001</c:v>
                      </c:pt>
                      <c:pt idx="3515">
                        <c:v>186.72173000000001</c:v>
                      </c:pt>
                      <c:pt idx="3516">
                        <c:v>186.82572999999999</c:v>
                      </c:pt>
                      <c:pt idx="3517">
                        <c:v>186.91686000000001</c:v>
                      </c:pt>
                      <c:pt idx="3518">
                        <c:v>187.05213000000001</c:v>
                      </c:pt>
                      <c:pt idx="3519">
                        <c:v>187.19474</c:v>
                      </c:pt>
                      <c:pt idx="3520">
                        <c:v>187.38118</c:v>
                      </c:pt>
                      <c:pt idx="3521">
                        <c:v>187.41900999999999</c:v>
                      </c:pt>
                      <c:pt idx="3522">
                        <c:v>187.54764</c:v>
                      </c:pt>
                      <c:pt idx="3523">
                        <c:v>187.67974000000001</c:v>
                      </c:pt>
                      <c:pt idx="3524">
                        <c:v>187.85312999999999</c:v>
                      </c:pt>
                      <c:pt idx="3525">
                        <c:v>187.90844000000001</c:v>
                      </c:pt>
                      <c:pt idx="3526">
                        <c:v>188.02764999999999</c:v>
                      </c:pt>
                      <c:pt idx="3527">
                        <c:v>188.17015000000001</c:v>
                      </c:pt>
                      <c:pt idx="3528">
                        <c:v>188.34501</c:v>
                      </c:pt>
                      <c:pt idx="3529">
                        <c:v>188.41177999999999</c:v>
                      </c:pt>
                      <c:pt idx="3530">
                        <c:v>188.52680000000001</c:v>
                      </c:pt>
                      <c:pt idx="3531">
                        <c:v>188.65979999999999</c:v>
                      </c:pt>
                      <c:pt idx="3532">
                        <c:v>188.84232</c:v>
                      </c:pt>
                      <c:pt idx="3533">
                        <c:v>188.90794</c:v>
                      </c:pt>
                      <c:pt idx="3534">
                        <c:v>189.04477</c:v>
                      </c:pt>
                      <c:pt idx="3535">
                        <c:v>189.14854</c:v>
                      </c:pt>
                      <c:pt idx="3536">
                        <c:v>189.26926</c:v>
                      </c:pt>
                      <c:pt idx="3537">
                        <c:v>189.42596</c:v>
                      </c:pt>
                      <c:pt idx="3538">
                        <c:v>189.50834</c:v>
                      </c:pt>
                      <c:pt idx="3539">
                        <c:v>189.63906</c:v>
                      </c:pt>
                      <c:pt idx="3540">
                        <c:v>189.77475999999999</c:v>
                      </c:pt>
                      <c:pt idx="3541">
                        <c:v>189.96987999999999</c:v>
                      </c:pt>
                      <c:pt idx="3542">
                        <c:v>190.03147999999999</c:v>
                      </c:pt>
                      <c:pt idx="3543">
                        <c:v>190.15252000000001</c:v>
                      </c:pt>
                      <c:pt idx="3544">
                        <c:v>190.2594</c:v>
                      </c:pt>
                      <c:pt idx="3545">
                        <c:v>190.43528000000001</c:v>
                      </c:pt>
                      <c:pt idx="3546">
                        <c:v>190.48616000000001</c:v>
                      </c:pt>
                      <c:pt idx="3547">
                        <c:v>190.60824</c:v>
                      </c:pt>
                      <c:pt idx="3548">
                        <c:v>190.99600000000001</c:v>
                      </c:pt>
                      <c:pt idx="3549">
                        <c:v>190.96983</c:v>
                      </c:pt>
                      <c:pt idx="3550">
                        <c:v>190.99583000000001</c:v>
                      </c:pt>
                      <c:pt idx="3551">
                        <c:v>191.13856999999999</c:v>
                      </c:pt>
                      <c:pt idx="3552">
                        <c:v>191.27530999999999</c:v>
                      </c:pt>
                      <c:pt idx="3553">
                        <c:v>191.40769</c:v>
                      </c:pt>
                      <c:pt idx="3554">
                        <c:v>191.5427</c:v>
                      </c:pt>
                      <c:pt idx="3555">
                        <c:v>191.64279999999999</c:v>
                      </c:pt>
                      <c:pt idx="3556">
                        <c:v>191.75657000000001</c:v>
                      </c:pt>
                      <c:pt idx="3557">
                        <c:v>191.90432999999999</c:v>
                      </c:pt>
                      <c:pt idx="3558">
                        <c:v>192.06661</c:v>
                      </c:pt>
                      <c:pt idx="3559">
                        <c:v>192.12738999999999</c:v>
                      </c:pt>
                      <c:pt idx="3560">
                        <c:v>192.25031999999999</c:v>
                      </c:pt>
                      <c:pt idx="3561">
                        <c:v>192.39238</c:v>
                      </c:pt>
                      <c:pt idx="3562">
                        <c:v>192.58663999999999</c:v>
                      </c:pt>
                      <c:pt idx="3563">
                        <c:v>192.63497000000001</c:v>
                      </c:pt>
                      <c:pt idx="3564">
                        <c:v>192.77049</c:v>
                      </c:pt>
                      <c:pt idx="3565">
                        <c:v>192.88006999999999</c:v>
                      </c:pt>
                      <c:pt idx="3566">
                        <c:v>193.07640000000001</c:v>
                      </c:pt>
                      <c:pt idx="3567">
                        <c:v>193.11122</c:v>
                      </c:pt>
                      <c:pt idx="3568">
                        <c:v>193.24331000000001</c:v>
                      </c:pt>
                      <c:pt idx="3569">
                        <c:v>193.35741999999999</c:v>
                      </c:pt>
                      <c:pt idx="3570">
                        <c:v>193.54936000000001</c:v>
                      </c:pt>
                      <c:pt idx="3571">
                        <c:v>193.60095000000001</c:v>
                      </c:pt>
                      <c:pt idx="3572">
                        <c:v>193.71953999999999</c:v>
                      </c:pt>
                      <c:pt idx="3573">
                        <c:v>193.84828999999999</c:v>
                      </c:pt>
                      <c:pt idx="3574">
                        <c:v>193.99437</c:v>
                      </c:pt>
                      <c:pt idx="3575">
                        <c:v>194.15275</c:v>
                      </c:pt>
                      <c:pt idx="3576">
                        <c:v>194.19465</c:v>
                      </c:pt>
                      <c:pt idx="3577">
                        <c:v>194.35147000000001</c:v>
                      </c:pt>
                      <c:pt idx="3578">
                        <c:v>194.45770999999999</c:v>
                      </c:pt>
                      <c:pt idx="3579">
                        <c:v>194.68196</c:v>
                      </c:pt>
                      <c:pt idx="3580">
                        <c:v>194.71917999999999</c:v>
                      </c:pt>
                      <c:pt idx="3581">
                        <c:v>194.82437999999999</c:v>
                      </c:pt>
                      <c:pt idx="3582">
                        <c:v>194.94269</c:v>
                      </c:pt>
                      <c:pt idx="3583">
                        <c:v>195.15575999999999</c:v>
                      </c:pt>
                      <c:pt idx="3584">
                        <c:v>195.1883</c:v>
                      </c:pt>
                      <c:pt idx="3585">
                        <c:v>195.32688999999999</c:v>
                      </c:pt>
                      <c:pt idx="3586">
                        <c:v>195.44807</c:v>
                      </c:pt>
                      <c:pt idx="3587">
                        <c:v>195.64089999999999</c:v>
                      </c:pt>
                      <c:pt idx="3588">
                        <c:v>195.69682</c:v>
                      </c:pt>
                      <c:pt idx="3589">
                        <c:v>195.80197999999999</c:v>
                      </c:pt>
                      <c:pt idx="3590">
                        <c:v>195.97087999999999</c:v>
                      </c:pt>
                      <c:pt idx="3591">
                        <c:v>196.12191000000001</c:v>
                      </c:pt>
                      <c:pt idx="3592">
                        <c:v>196.24498</c:v>
                      </c:pt>
                      <c:pt idx="3593">
                        <c:v>196.33277000000001</c:v>
                      </c:pt>
                      <c:pt idx="3594">
                        <c:v>196.47421</c:v>
                      </c:pt>
                      <c:pt idx="3595">
                        <c:v>196.58689000000001</c:v>
                      </c:pt>
                      <c:pt idx="3596">
                        <c:v>196.74298999999999</c:v>
                      </c:pt>
                      <c:pt idx="3597">
                        <c:v>196.82230000000001</c:v>
                      </c:pt>
                      <c:pt idx="3598">
                        <c:v>196.95742000000001</c:v>
                      </c:pt>
                      <c:pt idx="3599">
                        <c:v>197.06557000000001</c:v>
                      </c:pt>
                      <c:pt idx="3600">
                        <c:v>197.26898</c:v>
                      </c:pt>
                      <c:pt idx="3601">
                        <c:v>197.33517000000001</c:v>
                      </c:pt>
                      <c:pt idx="3602">
                        <c:v>197.47286</c:v>
                      </c:pt>
                      <c:pt idx="3603">
                        <c:v>197.57791</c:v>
                      </c:pt>
                      <c:pt idx="3604">
                        <c:v>197.76773</c:v>
                      </c:pt>
                      <c:pt idx="3605">
                        <c:v>197.80431999999999</c:v>
                      </c:pt>
                      <c:pt idx="3606">
                        <c:v>197.96519000000001</c:v>
                      </c:pt>
                      <c:pt idx="3607">
                        <c:v>198.09443999999999</c:v>
                      </c:pt>
                      <c:pt idx="3608">
                        <c:v>198.26591999999999</c:v>
                      </c:pt>
                      <c:pt idx="3609">
                        <c:v>198.62939</c:v>
                      </c:pt>
                      <c:pt idx="3610">
                        <c:v>198.48326</c:v>
                      </c:pt>
                      <c:pt idx="3611">
                        <c:v>198.59996000000001</c:v>
                      </c:pt>
                      <c:pt idx="3612">
                        <c:v>198.71429000000001</c:v>
                      </c:pt>
                      <c:pt idx="3613">
                        <c:v>198.91648000000001</c:v>
                      </c:pt>
                      <c:pt idx="3614">
                        <c:v>198.97047000000001</c:v>
                      </c:pt>
                      <c:pt idx="3615">
                        <c:v>199.09913</c:v>
                      </c:pt>
                      <c:pt idx="3616">
                        <c:v>199.22807</c:v>
                      </c:pt>
                      <c:pt idx="3617">
                        <c:v>199.39918</c:v>
                      </c:pt>
                      <c:pt idx="3618">
                        <c:v>199.44507999999999</c:v>
                      </c:pt>
                      <c:pt idx="3619">
                        <c:v>199.55179999999999</c:v>
                      </c:pt>
                      <c:pt idx="3620">
                        <c:v>199.70063999999999</c:v>
                      </c:pt>
                      <c:pt idx="3621">
                        <c:v>199.87707</c:v>
                      </c:pt>
                      <c:pt idx="3622">
                        <c:v>199.89249000000001</c:v>
                      </c:pt>
                      <c:pt idx="3623">
                        <c:v>199.89708999999999</c:v>
                      </c:pt>
                      <c:pt idx="3624">
                        <c:v>199.84479999999999</c:v>
                      </c:pt>
                      <c:pt idx="3625">
                        <c:v>199.92085</c:v>
                      </c:pt>
                      <c:pt idx="3626">
                        <c:v>199.8707</c:v>
                      </c:pt>
                      <c:pt idx="3627">
                        <c:v>199.86071999999999</c:v>
                      </c:pt>
                      <c:pt idx="3628">
                        <c:v>199.86021</c:v>
                      </c:pt>
                      <c:pt idx="3629">
                        <c:v>199.89320000000001</c:v>
                      </c:pt>
                      <c:pt idx="3630">
                        <c:v>199.91489000000001</c:v>
                      </c:pt>
                      <c:pt idx="3631">
                        <c:v>199.86216999999999</c:v>
                      </c:pt>
                      <c:pt idx="3632">
                        <c:v>199.85364999999999</c:v>
                      </c:pt>
                      <c:pt idx="3633">
                        <c:v>199.89022</c:v>
                      </c:pt>
                      <c:pt idx="3634">
                        <c:v>199.91659999999999</c:v>
                      </c:pt>
                      <c:pt idx="3635">
                        <c:v>199.84546</c:v>
                      </c:pt>
                      <c:pt idx="3636">
                        <c:v>199.87187</c:v>
                      </c:pt>
                      <c:pt idx="3637">
                        <c:v>199.85695000000001</c:v>
                      </c:pt>
                      <c:pt idx="3638">
                        <c:v>199.90282999999999</c:v>
                      </c:pt>
                      <c:pt idx="3639">
                        <c:v>199.83337</c:v>
                      </c:pt>
                      <c:pt idx="3640">
                        <c:v>199.85105999999999</c:v>
                      </c:pt>
                      <c:pt idx="3641">
                        <c:v>199.85575</c:v>
                      </c:pt>
                      <c:pt idx="3642">
                        <c:v>199.91498999999999</c:v>
                      </c:pt>
                      <c:pt idx="3643">
                        <c:v>199.85337999999999</c:v>
                      </c:pt>
                      <c:pt idx="3644">
                        <c:v>199.84038000000001</c:v>
                      </c:pt>
                      <c:pt idx="3645">
                        <c:v>199.84504000000001</c:v>
                      </c:pt>
                      <c:pt idx="3646">
                        <c:v>199.86935</c:v>
                      </c:pt>
                      <c:pt idx="3647">
                        <c:v>199.82113000000001</c:v>
                      </c:pt>
                      <c:pt idx="3648">
                        <c:v>199.81290000000001</c:v>
                      </c:pt>
                      <c:pt idx="3649">
                        <c:v>199.81650999999999</c:v>
                      </c:pt>
                      <c:pt idx="3650">
                        <c:v>199.82792000000001</c:v>
                      </c:pt>
                      <c:pt idx="3651">
                        <c:v>199.86886000000001</c:v>
                      </c:pt>
                      <c:pt idx="3652">
                        <c:v>199.80269999999999</c:v>
                      </c:pt>
                      <c:pt idx="3653">
                        <c:v>199.82608999999999</c:v>
                      </c:pt>
                      <c:pt idx="3654">
                        <c:v>199.82050000000001</c:v>
                      </c:pt>
                      <c:pt idx="3655">
                        <c:v>199.8717</c:v>
                      </c:pt>
                      <c:pt idx="3656">
                        <c:v>199.79794000000001</c:v>
                      </c:pt>
                      <c:pt idx="3657">
                        <c:v>199.82504</c:v>
                      </c:pt>
                      <c:pt idx="3658">
                        <c:v>199.80233000000001</c:v>
                      </c:pt>
                      <c:pt idx="3659">
                        <c:v>199.87576999999999</c:v>
                      </c:pt>
                      <c:pt idx="3660">
                        <c:v>199.82396</c:v>
                      </c:pt>
                      <c:pt idx="3661">
                        <c:v>199.82744</c:v>
                      </c:pt>
                      <c:pt idx="3662">
                        <c:v>199.81256999999999</c:v>
                      </c:pt>
                      <c:pt idx="3663">
                        <c:v>199.87944999999999</c:v>
                      </c:pt>
                      <c:pt idx="3664">
                        <c:v>199.81762000000001</c:v>
                      </c:pt>
                      <c:pt idx="3665">
                        <c:v>199.80860000000001</c:v>
                      </c:pt>
                      <c:pt idx="3666">
                        <c:v>199.83085</c:v>
                      </c:pt>
                      <c:pt idx="3667">
                        <c:v>199.84675999999999</c:v>
                      </c:pt>
                      <c:pt idx="3668">
                        <c:v>199.86793</c:v>
                      </c:pt>
                      <c:pt idx="3669">
                        <c:v>199.91001</c:v>
                      </c:pt>
                      <c:pt idx="3670">
                        <c:v>200.05517</c:v>
                      </c:pt>
                      <c:pt idx="3671">
                        <c:v>199.84495000000001</c:v>
                      </c:pt>
                      <c:pt idx="3672">
                        <c:v>199.9151</c:v>
                      </c:pt>
                      <c:pt idx="3673">
                        <c:v>199.82202000000001</c:v>
                      </c:pt>
                      <c:pt idx="3674">
                        <c:v>199.84845000000001</c:v>
                      </c:pt>
                      <c:pt idx="3675">
                        <c:v>199.81211999999999</c:v>
                      </c:pt>
                      <c:pt idx="3676">
                        <c:v>199.88395</c:v>
                      </c:pt>
                      <c:pt idx="3677">
                        <c:v>199.80068</c:v>
                      </c:pt>
                      <c:pt idx="3678">
                        <c:v>199.81083000000001</c:v>
                      </c:pt>
                      <c:pt idx="3679">
                        <c:v>199.81888000000001</c:v>
                      </c:pt>
                      <c:pt idx="3680">
                        <c:v>199.87756999999999</c:v>
                      </c:pt>
                      <c:pt idx="3681">
                        <c:v>199.81109000000001</c:v>
                      </c:pt>
                      <c:pt idx="3682">
                        <c:v>199.82391999999999</c:v>
                      </c:pt>
                      <c:pt idx="3683">
                        <c:v>199.82959</c:v>
                      </c:pt>
                      <c:pt idx="3684">
                        <c:v>199.88254000000001</c:v>
                      </c:pt>
                      <c:pt idx="3685">
                        <c:v>199.83161999999999</c:v>
                      </c:pt>
                      <c:pt idx="3686">
                        <c:v>199.82268999999999</c:v>
                      </c:pt>
                      <c:pt idx="3687">
                        <c:v>199.82822999999999</c:v>
                      </c:pt>
                      <c:pt idx="3688">
                        <c:v>199.83430000000001</c:v>
                      </c:pt>
                      <c:pt idx="3689">
                        <c:v>199.89044000000001</c:v>
                      </c:pt>
                      <c:pt idx="3690">
                        <c:v>199.84735000000001</c:v>
                      </c:pt>
                      <c:pt idx="3691">
                        <c:v>199.85294999999999</c:v>
                      </c:pt>
                      <c:pt idx="3692">
                        <c:v>199.83265</c:v>
                      </c:pt>
                      <c:pt idx="3693">
                        <c:v>199.88204999999999</c:v>
                      </c:pt>
                      <c:pt idx="3694">
                        <c:v>199.82658000000001</c:v>
                      </c:pt>
                      <c:pt idx="3695">
                        <c:v>199.83624</c:v>
                      </c:pt>
                      <c:pt idx="3696">
                        <c:v>199.82277999999999</c:v>
                      </c:pt>
                      <c:pt idx="3697">
                        <c:v>199.90565000000001</c:v>
                      </c:pt>
                      <c:pt idx="3698">
                        <c:v>199.82169999999999</c:v>
                      </c:pt>
                      <c:pt idx="3699">
                        <c:v>199.83954</c:v>
                      </c:pt>
                      <c:pt idx="3700">
                        <c:v>199.80701999999999</c:v>
                      </c:pt>
                      <c:pt idx="3701">
                        <c:v>199.88995</c:v>
                      </c:pt>
                      <c:pt idx="3702">
                        <c:v>199.80029999999999</c:v>
                      </c:pt>
                      <c:pt idx="3703">
                        <c:v>199.83592999999999</c:v>
                      </c:pt>
                      <c:pt idx="3704">
                        <c:v>199.81147000000001</c:v>
                      </c:pt>
                      <c:pt idx="3705">
                        <c:v>199.83514</c:v>
                      </c:pt>
                      <c:pt idx="3706">
                        <c:v>199.85445000000001</c:v>
                      </c:pt>
                      <c:pt idx="3707">
                        <c:v>199.81729999999999</c:v>
                      </c:pt>
                      <c:pt idx="3708">
                        <c:v>199.81870000000001</c:v>
                      </c:pt>
                      <c:pt idx="3709">
                        <c:v>199.80989</c:v>
                      </c:pt>
                      <c:pt idx="3710">
                        <c:v>199.85434000000001</c:v>
                      </c:pt>
                      <c:pt idx="3711">
                        <c:v>199.82014000000001</c:v>
                      </c:pt>
                      <c:pt idx="3712">
                        <c:v>199.80942999999999</c:v>
                      </c:pt>
                      <c:pt idx="3713">
                        <c:v>199.79442</c:v>
                      </c:pt>
                      <c:pt idx="3714">
                        <c:v>199.84449000000001</c:v>
                      </c:pt>
                      <c:pt idx="3715">
                        <c:v>199.79682</c:v>
                      </c:pt>
                      <c:pt idx="3716">
                        <c:v>199.79567</c:v>
                      </c:pt>
                      <c:pt idx="3717">
                        <c:v>199.79230999999999</c:v>
                      </c:pt>
                      <c:pt idx="3718">
                        <c:v>199.87470999999999</c:v>
                      </c:pt>
                      <c:pt idx="3719">
                        <c:v>199.82136</c:v>
                      </c:pt>
                      <c:pt idx="3720">
                        <c:v>199.80712</c:v>
                      </c:pt>
                      <c:pt idx="3721">
                        <c:v>199.82239999999999</c:v>
                      </c:pt>
                      <c:pt idx="3722">
                        <c:v>199.82857999999999</c:v>
                      </c:pt>
                      <c:pt idx="3723">
                        <c:v>199.78883999999999</c:v>
                      </c:pt>
                      <c:pt idx="3724">
                        <c:v>199.79902000000001</c:v>
                      </c:pt>
                      <c:pt idx="3725">
                        <c:v>199.78751</c:v>
                      </c:pt>
                      <c:pt idx="3726">
                        <c:v>199.80162999999999</c:v>
                      </c:pt>
                      <c:pt idx="3727">
                        <c:v>199.84397999999999</c:v>
                      </c:pt>
                      <c:pt idx="3728">
                        <c:v>199.76129</c:v>
                      </c:pt>
                      <c:pt idx="3729">
                        <c:v>199.77428</c:v>
                      </c:pt>
                      <c:pt idx="3730">
                        <c:v>199.97839999999999</c:v>
                      </c:pt>
                      <c:pt idx="3731">
                        <c:v>199.95661999999999</c:v>
                      </c:pt>
                      <c:pt idx="3732">
                        <c:v>199.79944</c:v>
                      </c:pt>
                      <c:pt idx="3733">
                        <c:v>199.78776999999999</c:v>
                      </c:pt>
                      <c:pt idx="3734">
                        <c:v>199.79747</c:v>
                      </c:pt>
                      <c:pt idx="3735">
                        <c:v>199.86060000000001</c:v>
                      </c:pt>
                      <c:pt idx="3736">
                        <c:v>199.80699999999999</c:v>
                      </c:pt>
                      <c:pt idx="3737">
                        <c:v>199.78783000000001</c:v>
                      </c:pt>
                      <c:pt idx="3738">
                        <c:v>199.80771999999999</c:v>
                      </c:pt>
                      <c:pt idx="3739">
                        <c:v>199.81576000000001</c:v>
                      </c:pt>
                      <c:pt idx="3740">
                        <c:v>199.84075000000001</c:v>
                      </c:pt>
                      <c:pt idx="3741">
                        <c:v>199.8073</c:v>
                      </c:pt>
                      <c:pt idx="3742">
                        <c:v>199.81985</c:v>
                      </c:pt>
                      <c:pt idx="3743">
                        <c:v>199.83430999999999</c:v>
                      </c:pt>
                      <c:pt idx="3744">
                        <c:v>199.85523000000001</c:v>
                      </c:pt>
                      <c:pt idx="3745">
                        <c:v>199.79773</c:v>
                      </c:pt>
                      <c:pt idx="3746">
                        <c:v>199.83484000000001</c:v>
                      </c:pt>
                      <c:pt idx="3747">
                        <c:v>199.82659000000001</c:v>
                      </c:pt>
                      <c:pt idx="3748">
                        <c:v>199.87586999999999</c:v>
                      </c:pt>
                      <c:pt idx="3749">
                        <c:v>199.84135000000001</c:v>
                      </c:pt>
                      <c:pt idx="3750">
                        <c:v>199.81566000000001</c:v>
                      </c:pt>
                      <c:pt idx="3751">
                        <c:v>199.85560000000001</c:v>
                      </c:pt>
                      <c:pt idx="3752">
                        <c:v>199.87411</c:v>
                      </c:pt>
                      <c:pt idx="3753">
                        <c:v>199.79583</c:v>
                      </c:pt>
                      <c:pt idx="3754">
                        <c:v>199.81004999999999</c:v>
                      </c:pt>
                      <c:pt idx="3755">
                        <c:v>199.82857000000001</c:v>
                      </c:pt>
                      <c:pt idx="3756">
                        <c:v>199.87755000000001</c:v>
                      </c:pt>
                      <c:pt idx="3757">
                        <c:v>199.84925000000001</c:v>
                      </c:pt>
                      <c:pt idx="3758">
                        <c:v>199.83489</c:v>
                      </c:pt>
                      <c:pt idx="3759">
                        <c:v>199.82579000000001</c:v>
                      </c:pt>
                      <c:pt idx="3760">
                        <c:v>199.83213000000001</c:v>
                      </c:pt>
                      <c:pt idx="3761">
                        <c:v>199.87857</c:v>
                      </c:pt>
                      <c:pt idx="3762">
                        <c:v>199.83118999999999</c:v>
                      </c:pt>
                      <c:pt idx="3763">
                        <c:v>199.81437</c:v>
                      </c:pt>
                      <c:pt idx="3764">
                        <c:v>199.79418999999999</c:v>
                      </c:pt>
                      <c:pt idx="3765">
                        <c:v>199.87745000000001</c:v>
                      </c:pt>
                      <c:pt idx="3766">
                        <c:v>199.80605</c:v>
                      </c:pt>
                      <c:pt idx="3767">
                        <c:v>199.81514000000001</c:v>
                      </c:pt>
                      <c:pt idx="3768">
                        <c:v>199.8193</c:v>
                      </c:pt>
                      <c:pt idx="3769">
                        <c:v>199.85937000000001</c:v>
                      </c:pt>
                      <c:pt idx="3770">
                        <c:v>199.81744</c:v>
                      </c:pt>
                      <c:pt idx="3771">
                        <c:v>199.82961</c:v>
                      </c:pt>
                      <c:pt idx="3772">
                        <c:v>199.82658000000001</c:v>
                      </c:pt>
                      <c:pt idx="3773">
                        <c:v>199.87933000000001</c:v>
                      </c:pt>
                      <c:pt idx="3774">
                        <c:v>199.81870000000001</c:v>
                      </c:pt>
                      <c:pt idx="3775">
                        <c:v>199.82643999999999</c:v>
                      </c:pt>
                      <c:pt idx="3776">
                        <c:v>199.82035999999999</c:v>
                      </c:pt>
                      <c:pt idx="3777">
                        <c:v>199.84056000000001</c:v>
                      </c:pt>
                      <c:pt idx="3778">
                        <c:v>199.88951</c:v>
                      </c:pt>
                      <c:pt idx="3779">
                        <c:v>199.83103</c:v>
                      </c:pt>
                      <c:pt idx="3780">
                        <c:v>199.81720999999999</c:v>
                      </c:pt>
                      <c:pt idx="3781">
                        <c:v>199.81460999999999</c:v>
                      </c:pt>
                      <c:pt idx="3782">
                        <c:v>199.89312000000001</c:v>
                      </c:pt>
                      <c:pt idx="3783">
                        <c:v>199.84612999999999</c:v>
                      </c:pt>
                      <c:pt idx="3784">
                        <c:v>199.80637999999999</c:v>
                      </c:pt>
                      <c:pt idx="3785">
                        <c:v>199.82288</c:v>
                      </c:pt>
                      <c:pt idx="3786">
                        <c:v>199.87536</c:v>
                      </c:pt>
                      <c:pt idx="3787">
                        <c:v>199.78876</c:v>
                      </c:pt>
                      <c:pt idx="3788">
                        <c:v>199.77977999999999</c:v>
                      </c:pt>
                      <c:pt idx="3789">
                        <c:v>199.80078</c:v>
                      </c:pt>
                      <c:pt idx="3790">
                        <c:v>199.84987000000001</c:v>
                      </c:pt>
                      <c:pt idx="3791">
                        <c:v>200.05512999999999</c:v>
                      </c:pt>
                      <c:pt idx="3792">
                        <c:v>199.84078</c:v>
                      </c:pt>
                      <c:pt idx="3793">
                        <c:v>199.80090000000001</c:v>
                      </c:pt>
                      <c:pt idx="3794">
                        <c:v>199.85842</c:v>
                      </c:pt>
                      <c:pt idx="3795">
                        <c:v>199.79320000000001</c:v>
                      </c:pt>
                      <c:pt idx="3796">
                        <c:v>199.79138</c:v>
                      </c:pt>
                      <c:pt idx="3797">
                        <c:v>199.77625</c:v>
                      </c:pt>
                      <c:pt idx="3798">
                        <c:v>199.78550999999999</c:v>
                      </c:pt>
                      <c:pt idx="3799">
                        <c:v>199.86429000000001</c:v>
                      </c:pt>
                      <c:pt idx="3800">
                        <c:v>199.80222000000001</c:v>
                      </c:pt>
                      <c:pt idx="3801">
                        <c:v>199.80011999999999</c:v>
                      </c:pt>
                      <c:pt idx="3802">
                        <c:v>199.80884</c:v>
                      </c:pt>
                      <c:pt idx="3803">
                        <c:v>199.86785</c:v>
                      </c:pt>
                      <c:pt idx="3804">
                        <c:v>199.77968999999999</c:v>
                      </c:pt>
                      <c:pt idx="3805">
                        <c:v>199.81157999999999</c:v>
                      </c:pt>
                      <c:pt idx="3806">
                        <c:v>199.82684</c:v>
                      </c:pt>
                      <c:pt idx="3807">
                        <c:v>199.87123</c:v>
                      </c:pt>
                      <c:pt idx="3808">
                        <c:v>199.79748000000001</c:v>
                      </c:pt>
                      <c:pt idx="3809">
                        <c:v>199.80064999999999</c:v>
                      </c:pt>
                      <c:pt idx="3810">
                        <c:v>199.79494</c:v>
                      </c:pt>
                      <c:pt idx="3811">
                        <c:v>199.84152</c:v>
                      </c:pt>
                      <c:pt idx="3812">
                        <c:v>199.78318999999999</c:v>
                      </c:pt>
                      <c:pt idx="3813">
                        <c:v>199.79061999999999</c:v>
                      </c:pt>
                      <c:pt idx="3814">
                        <c:v>199.79315</c:v>
                      </c:pt>
                      <c:pt idx="3815">
                        <c:v>199.82325</c:v>
                      </c:pt>
                      <c:pt idx="3816">
                        <c:v>199.82461000000001</c:v>
                      </c:pt>
                      <c:pt idx="3817">
                        <c:v>199.80134000000001</c:v>
                      </c:pt>
                      <c:pt idx="3818">
                        <c:v>199.81763000000001</c:v>
                      </c:pt>
                      <c:pt idx="3819">
                        <c:v>199.84133</c:v>
                      </c:pt>
                      <c:pt idx="3820">
                        <c:v>199.85448</c:v>
                      </c:pt>
                      <c:pt idx="3821">
                        <c:v>199.79409000000001</c:v>
                      </c:pt>
                      <c:pt idx="3822">
                        <c:v>199.79915</c:v>
                      </c:pt>
                      <c:pt idx="3823">
                        <c:v>199.81278</c:v>
                      </c:pt>
                      <c:pt idx="3824">
                        <c:v>199.88437999999999</c:v>
                      </c:pt>
                      <c:pt idx="3825">
                        <c:v>199.81431000000001</c:v>
                      </c:pt>
                      <c:pt idx="3826">
                        <c:v>199.79130000000001</c:v>
                      </c:pt>
                      <c:pt idx="3827">
                        <c:v>199.77377999999999</c:v>
                      </c:pt>
                      <c:pt idx="3828">
                        <c:v>199.87477000000001</c:v>
                      </c:pt>
                      <c:pt idx="3829">
                        <c:v>199.79977</c:v>
                      </c:pt>
                      <c:pt idx="3830">
                        <c:v>199.8186</c:v>
                      </c:pt>
                      <c:pt idx="3831">
                        <c:v>199.821</c:v>
                      </c:pt>
                      <c:pt idx="3832">
                        <c:v>199.86865</c:v>
                      </c:pt>
                      <c:pt idx="3833">
                        <c:v>199.80655999999999</c:v>
                      </c:pt>
                      <c:pt idx="3834">
                        <c:v>199.80006</c:v>
                      </c:pt>
                      <c:pt idx="3835">
                        <c:v>199.79057</c:v>
                      </c:pt>
                      <c:pt idx="3836">
                        <c:v>199.82980000000001</c:v>
                      </c:pt>
                      <c:pt idx="3837">
                        <c:v>199.86100999999999</c:v>
                      </c:pt>
                      <c:pt idx="3838">
                        <c:v>199.7945</c:v>
                      </c:pt>
                      <c:pt idx="3839">
                        <c:v>199.78677999999999</c:v>
                      </c:pt>
                      <c:pt idx="3840">
                        <c:v>199.81791000000001</c:v>
                      </c:pt>
                      <c:pt idx="3841">
                        <c:v>199.88072</c:v>
                      </c:pt>
                      <c:pt idx="3842">
                        <c:v>199.82963000000001</c:v>
                      </c:pt>
                      <c:pt idx="3843">
                        <c:v>199.81261000000001</c:v>
                      </c:pt>
                      <c:pt idx="3844">
                        <c:v>199.79447999999999</c:v>
                      </c:pt>
                      <c:pt idx="3845">
                        <c:v>199.86699999999999</c:v>
                      </c:pt>
                      <c:pt idx="3846">
                        <c:v>199.82538</c:v>
                      </c:pt>
                      <c:pt idx="3847">
                        <c:v>199.80100999999999</c:v>
                      </c:pt>
                      <c:pt idx="3848">
                        <c:v>199.81783999999999</c:v>
                      </c:pt>
                      <c:pt idx="3849">
                        <c:v>199.88101</c:v>
                      </c:pt>
                      <c:pt idx="3850">
                        <c:v>199.82517000000001</c:v>
                      </c:pt>
                      <c:pt idx="3851">
                        <c:v>199.81983</c:v>
                      </c:pt>
                      <c:pt idx="3852">
                        <c:v>200.09129999999999</c:v>
                      </c:pt>
                      <c:pt idx="3853">
                        <c:v>199.84726000000001</c:v>
                      </c:pt>
                      <c:pt idx="3854">
                        <c:v>199.80991</c:v>
                      </c:pt>
                      <c:pt idx="3855">
                        <c:v>199.80896000000001</c:v>
                      </c:pt>
                      <c:pt idx="3856">
                        <c:v>199.80914999999999</c:v>
                      </c:pt>
                      <c:pt idx="3857">
                        <c:v>199.79981000000001</c:v>
                      </c:pt>
                      <c:pt idx="3858">
                        <c:v>199.87815000000001</c:v>
                      </c:pt>
                      <c:pt idx="3859">
                        <c:v>199.80396999999999</c:v>
                      </c:pt>
                      <c:pt idx="3860">
                        <c:v>199.81141</c:v>
                      </c:pt>
                      <c:pt idx="3861">
                        <c:v>199.78919999999999</c:v>
                      </c:pt>
                      <c:pt idx="3862">
                        <c:v>199.87039999999999</c:v>
                      </c:pt>
                      <c:pt idx="3863">
                        <c:v>199.80726999999999</c:v>
                      </c:pt>
                      <c:pt idx="3864">
                        <c:v>199.81093000000001</c:v>
                      </c:pt>
                      <c:pt idx="3865">
                        <c:v>199.79449</c:v>
                      </c:pt>
                      <c:pt idx="3866">
                        <c:v>199.88946000000001</c:v>
                      </c:pt>
                      <c:pt idx="3867">
                        <c:v>199.82273000000001</c:v>
                      </c:pt>
                      <c:pt idx="3868">
                        <c:v>199.82993999999999</c:v>
                      </c:pt>
                      <c:pt idx="3869">
                        <c:v>199.8235</c:v>
                      </c:pt>
                      <c:pt idx="3870">
                        <c:v>199.88516000000001</c:v>
                      </c:pt>
                      <c:pt idx="3871">
                        <c:v>199.81385</c:v>
                      </c:pt>
                      <c:pt idx="3872">
                        <c:v>199.83729</c:v>
                      </c:pt>
                      <c:pt idx="3873">
                        <c:v>199.83731</c:v>
                      </c:pt>
                      <c:pt idx="3874">
                        <c:v>199.85317000000001</c:v>
                      </c:pt>
                      <c:pt idx="3875">
                        <c:v>199.86945</c:v>
                      </c:pt>
                      <c:pt idx="3876">
                        <c:v>199.80142000000001</c:v>
                      </c:pt>
                      <c:pt idx="3877">
                        <c:v>199.80305000000001</c:v>
                      </c:pt>
                      <c:pt idx="3878">
                        <c:v>199.82451</c:v>
                      </c:pt>
                      <c:pt idx="3879">
                        <c:v>199.87943000000001</c:v>
                      </c:pt>
                      <c:pt idx="3880">
                        <c:v>199.78326999999999</c:v>
                      </c:pt>
                      <c:pt idx="3881">
                        <c:v>199.80098000000001</c:v>
                      </c:pt>
                      <c:pt idx="3882">
                        <c:v>199.78926000000001</c:v>
                      </c:pt>
                      <c:pt idx="3883">
                        <c:v>199.85013000000001</c:v>
                      </c:pt>
                      <c:pt idx="3884">
                        <c:v>199.80304000000001</c:v>
                      </c:pt>
                      <c:pt idx="3885">
                        <c:v>199.77585999999999</c:v>
                      </c:pt>
                      <c:pt idx="3886">
                        <c:v>199.78811999999999</c:v>
                      </c:pt>
                      <c:pt idx="3887">
                        <c:v>199.82061999999999</c:v>
                      </c:pt>
                      <c:pt idx="3888">
                        <c:v>199.78749999999999</c:v>
                      </c:pt>
                      <c:pt idx="3889">
                        <c:v>199.78816</c:v>
                      </c:pt>
                      <c:pt idx="3890">
                        <c:v>199.76220000000001</c:v>
                      </c:pt>
                      <c:pt idx="3891">
                        <c:v>199.81709000000001</c:v>
                      </c:pt>
                      <c:pt idx="3892">
                        <c:v>199.80488</c:v>
                      </c:pt>
                      <c:pt idx="3893">
                        <c:v>199.77751000000001</c:v>
                      </c:pt>
                      <c:pt idx="3894">
                        <c:v>199.77148</c:v>
                      </c:pt>
                      <c:pt idx="3895">
                        <c:v>199.78946999999999</c:v>
                      </c:pt>
                      <c:pt idx="3896">
                        <c:v>199.85943</c:v>
                      </c:pt>
                      <c:pt idx="3897">
                        <c:v>199.80043000000001</c:v>
                      </c:pt>
                      <c:pt idx="3898">
                        <c:v>199.80486999999999</c:v>
                      </c:pt>
                      <c:pt idx="3899">
                        <c:v>199.80443</c:v>
                      </c:pt>
                      <c:pt idx="3900">
                        <c:v>199.85033999999999</c:v>
                      </c:pt>
                      <c:pt idx="3901">
                        <c:v>199.80145999999999</c:v>
                      </c:pt>
                      <c:pt idx="3902">
                        <c:v>199.79046</c:v>
                      </c:pt>
                      <c:pt idx="3903">
                        <c:v>199.79531</c:v>
                      </c:pt>
                      <c:pt idx="3904">
                        <c:v>199.85911999999999</c:v>
                      </c:pt>
                      <c:pt idx="3905">
                        <c:v>199.79791</c:v>
                      </c:pt>
                      <c:pt idx="3906">
                        <c:v>199.81567999999999</c:v>
                      </c:pt>
                      <c:pt idx="3907">
                        <c:v>199.81587999999999</c:v>
                      </c:pt>
                      <c:pt idx="3908">
                        <c:v>199.86684</c:v>
                      </c:pt>
                      <c:pt idx="3909">
                        <c:v>199.79329000000001</c:v>
                      </c:pt>
                      <c:pt idx="3910">
                        <c:v>199.83224999999999</c:v>
                      </c:pt>
                      <c:pt idx="3911">
                        <c:v>199.83407</c:v>
                      </c:pt>
                      <c:pt idx="3912">
                        <c:v>199.86589000000001</c:v>
                      </c:pt>
                      <c:pt idx="3913">
                        <c:v>200.1455</c:v>
                      </c:pt>
                      <c:pt idx="3914">
                        <c:v>199.80903000000001</c:v>
                      </c:pt>
                      <c:pt idx="3915">
                        <c:v>199.80921000000001</c:v>
                      </c:pt>
                      <c:pt idx="3916">
                        <c:v>199.79407</c:v>
                      </c:pt>
                      <c:pt idx="3917">
                        <c:v>199.86451</c:v>
                      </c:pt>
                      <c:pt idx="3918">
                        <c:v>199.81715</c:v>
                      </c:pt>
                      <c:pt idx="3919">
                        <c:v>199.80092999999999</c:v>
                      </c:pt>
                      <c:pt idx="3920">
                        <c:v>199.82351</c:v>
                      </c:pt>
                      <c:pt idx="3921">
                        <c:v>199.86734000000001</c:v>
                      </c:pt>
                      <c:pt idx="3922">
                        <c:v>199.78960000000001</c:v>
                      </c:pt>
                      <c:pt idx="3923">
                        <c:v>199.82357999999999</c:v>
                      </c:pt>
                      <c:pt idx="3924">
                        <c:v>199.80780999999999</c:v>
                      </c:pt>
                      <c:pt idx="3925">
                        <c:v>199.85407000000001</c:v>
                      </c:pt>
                      <c:pt idx="3926">
                        <c:v>199.84915000000001</c:v>
                      </c:pt>
                      <c:pt idx="3927">
                        <c:v>199.83769000000001</c:v>
                      </c:pt>
                      <c:pt idx="3928">
                        <c:v>199.82400000000001</c:v>
                      </c:pt>
                      <c:pt idx="3929">
                        <c:v>199.81018</c:v>
                      </c:pt>
                      <c:pt idx="3930">
                        <c:v>199.87280999999999</c:v>
                      </c:pt>
                      <c:pt idx="3931">
                        <c:v>199.80547000000001</c:v>
                      </c:pt>
                      <c:pt idx="3932">
                        <c:v>199.80794</c:v>
                      </c:pt>
                      <c:pt idx="3933">
                        <c:v>199.81218000000001</c:v>
                      </c:pt>
                      <c:pt idx="3934">
                        <c:v>199.88128</c:v>
                      </c:pt>
                      <c:pt idx="3935">
                        <c:v>199.83068</c:v>
                      </c:pt>
                      <c:pt idx="3936">
                        <c:v>199.81084999999999</c:v>
                      </c:pt>
                      <c:pt idx="3937">
                        <c:v>199.79918000000001</c:v>
                      </c:pt>
                      <c:pt idx="3938">
                        <c:v>199.85938999999999</c:v>
                      </c:pt>
                      <c:pt idx="3939">
                        <c:v>199.81764999999999</c:v>
                      </c:pt>
                      <c:pt idx="3940">
                        <c:v>199.78925000000001</c:v>
                      </c:pt>
                      <c:pt idx="3941">
                        <c:v>199.81041999999999</c:v>
                      </c:pt>
                      <c:pt idx="3942">
                        <c:v>199.86887999999999</c:v>
                      </c:pt>
                      <c:pt idx="3943">
                        <c:v>199.80009999999999</c:v>
                      </c:pt>
                      <c:pt idx="3944">
                        <c:v>199.78363999999999</c:v>
                      </c:pt>
                      <c:pt idx="3945">
                        <c:v>199.79974999999999</c:v>
                      </c:pt>
                      <c:pt idx="3946">
                        <c:v>199.78772000000001</c:v>
                      </c:pt>
                      <c:pt idx="3947">
                        <c:v>199.89062000000001</c:v>
                      </c:pt>
                      <c:pt idx="3948">
                        <c:v>199.81542999999999</c:v>
                      </c:pt>
                      <c:pt idx="3949">
                        <c:v>199.78666000000001</c:v>
                      </c:pt>
                      <c:pt idx="3950">
                        <c:v>199.76065</c:v>
                      </c:pt>
                      <c:pt idx="3951">
                        <c:v>199.85248000000001</c:v>
                      </c:pt>
                      <c:pt idx="3952">
                        <c:v>199.81177</c:v>
                      </c:pt>
                      <c:pt idx="3953">
                        <c:v>199.81446</c:v>
                      </c:pt>
                      <c:pt idx="3954">
                        <c:v>199.80999</c:v>
                      </c:pt>
                      <c:pt idx="3955">
                        <c:v>199.88535999999999</c:v>
                      </c:pt>
                      <c:pt idx="3956">
                        <c:v>199.80054999999999</c:v>
                      </c:pt>
                      <c:pt idx="3957">
                        <c:v>199.79504</c:v>
                      </c:pt>
                      <c:pt idx="3958">
                        <c:v>199.80055999999999</c:v>
                      </c:pt>
                      <c:pt idx="3959">
                        <c:v>199.86940000000001</c:v>
                      </c:pt>
                      <c:pt idx="3960">
                        <c:v>199.80473000000001</c:v>
                      </c:pt>
                      <c:pt idx="3961">
                        <c:v>199.81129000000001</c:v>
                      </c:pt>
                      <c:pt idx="3962">
                        <c:v>199.78097</c:v>
                      </c:pt>
                      <c:pt idx="3963">
                        <c:v>199.80426</c:v>
                      </c:pt>
                      <c:pt idx="3964">
                        <c:v>199.80860999999999</c:v>
                      </c:pt>
                      <c:pt idx="3965">
                        <c:v>199.80816999999999</c:v>
                      </c:pt>
                      <c:pt idx="3966">
                        <c:v>199.77960999999999</c:v>
                      </c:pt>
                      <c:pt idx="3967">
                        <c:v>199.78300999999999</c:v>
                      </c:pt>
                      <c:pt idx="3968">
                        <c:v>199.83669</c:v>
                      </c:pt>
                      <c:pt idx="3969">
                        <c:v>199.77259000000001</c:v>
                      </c:pt>
                      <c:pt idx="3970">
                        <c:v>199.81147999999999</c:v>
                      </c:pt>
                      <c:pt idx="3971">
                        <c:v>199.82016999999999</c:v>
                      </c:pt>
                      <c:pt idx="3972">
                        <c:v>199.87744000000001</c:v>
                      </c:pt>
                      <c:pt idx="3973">
                        <c:v>199.84849</c:v>
                      </c:pt>
                      <c:pt idx="3974">
                        <c:v>200.0505</c:v>
                      </c:pt>
                      <c:pt idx="3975">
                        <c:v>199.82565</c:v>
                      </c:pt>
                      <c:pt idx="3976">
                        <c:v>199.88453999999999</c:v>
                      </c:pt>
                      <c:pt idx="3977">
                        <c:v>199.81582</c:v>
                      </c:pt>
                      <c:pt idx="3978">
                        <c:v>199.81886</c:v>
                      </c:pt>
                      <c:pt idx="3979">
                        <c:v>199.82738000000001</c:v>
                      </c:pt>
                      <c:pt idx="3980">
                        <c:v>199.89649</c:v>
                      </c:pt>
                      <c:pt idx="3981">
                        <c:v>199.82955999999999</c:v>
                      </c:pt>
                      <c:pt idx="3982">
                        <c:v>199.81976</c:v>
                      </c:pt>
                      <c:pt idx="3983">
                        <c:v>199.82160999999999</c:v>
                      </c:pt>
                      <c:pt idx="3984">
                        <c:v>199.82046</c:v>
                      </c:pt>
                      <c:pt idx="3985">
                        <c:v>199.89033000000001</c:v>
                      </c:pt>
                      <c:pt idx="3986">
                        <c:v>199.83177000000001</c:v>
                      </c:pt>
                      <c:pt idx="3987">
                        <c:v>199.82719</c:v>
                      </c:pt>
                      <c:pt idx="3988">
                        <c:v>199.82160999999999</c:v>
                      </c:pt>
                      <c:pt idx="3989">
                        <c:v>199.87279000000001</c:v>
                      </c:pt>
                      <c:pt idx="3990">
                        <c:v>199.81469999999999</c:v>
                      </c:pt>
                      <c:pt idx="3991">
                        <c:v>199.83982</c:v>
                      </c:pt>
                      <c:pt idx="3992">
                        <c:v>199.82327000000001</c:v>
                      </c:pt>
                      <c:pt idx="3993">
                        <c:v>199.91222999999999</c:v>
                      </c:pt>
                      <c:pt idx="3994">
                        <c:v>199.81553</c:v>
                      </c:pt>
                      <c:pt idx="3995">
                        <c:v>199.82243</c:v>
                      </c:pt>
                      <c:pt idx="3996">
                        <c:v>199.82069999999999</c:v>
                      </c:pt>
                      <c:pt idx="3997">
                        <c:v>199.88077999999999</c:v>
                      </c:pt>
                      <c:pt idx="3998">
                        <c:v>199.80728999999999</c:v>
                      </c:pt>
                      <c:pt idx="3999">
                        <c:v>199.8091</c:v>
                      </c:pt>
                      <c:pt idx="4000">
                        <c:v>199.81818000000001</c:v>
                      </c:pt>
                      <c:pt idx="4001">
                        <c:v>199.83033</c:v>
                      </c:pt>
                      <c:pt idx="4002">
                        <c:v>199.8442</c:v>
                      </c:pt>
                      <c:pt idx="4003">
                        <c:v>199.81402</c:v>
                      </c:pt>
                      <c:pt idx="4004">
                        <c:v>199.81990999999999</c:v>
                      </c:pt>
                      <c:pt idx="4005">
                        <c:v>199.79441</c:v>
                      </c:pt>
                      <c:pt idx="4006">
                        <c:v>199.87225000000001</c:v>
                      </c:pt>
                      <c:pt idx="4007">
                        <c:v>199.81419</c:v>
                      </c:pt>
                      <c:pt idx="4008">
                        <c:v>199.79463999999999</c:v>
                      </c:pt>
                      <c:pt idx="4009">
                        <c:v>199.79154</c:v>
                      </c:pt>
                      <c:pt idx="4010">
                        <c:v>199.86528000000001</c:v>
                      </c:pt>
                      <c:pt idx="4011">
                        <c:v>199.82498000000001</c:v>
                      </c:pt>
                      <c:pt idx="4012">
                        <c:v>199.81035</c:v>
                      </c:pt>
                      <c:pt idx="4013">
                        <c:v>199.80001999999999</c:v>
                      </c:pt>
                      <c:pt idx="4014">
                        <c:v>199.85874999999999</c:v>
                      </c:pt>
                      <c:pt idx="4015">
                        <c:v>199.78408999999999</c:v>
                      </c:pt>
                      <c:pt idx="4016">
                        <c:v>199.82496</c:v>
                      </c:pt>
                      <c:pt idx="4017">
                        <c:v>199.82074</c:v>
                      </c:pt>
                      <c:pt idx="4018">
                        <c:v>199.86972</c:v>
                      </c:pt>
                      <c:pt idx="4019">
                        <c:v>199.79925</c:v>
                      </c:pt>
                      <c:pt idx="4020">
                        <c:v>199.79024000000001</c:v>
                      </c:pt>
                      <c:pt idx="4021">
                        <c:v>199.79411999999999</c:v>
                      </c:pt>
                      <c:pt idx="4022">
                        <c:v>199.76338000000001</c:v>
                      </c:pt>
                      <c:pt idx="4023">
                        <c:v>199.86326</c:v>
                      </c:pt>
                      <c:pt idx="4024">
                        <c:v>199.82022000000001</c:v>
                      </c:pt>
                      <c:pt idx="4025">
                        <c:v>199.80160000000001</c:v>
                      </c:pt>
                      <c:pt idx="4026">
                        <c:v>199.82456999999999</c:v>
                      </c:pt>
                      <c:pt idx="4027">
                        <c:v>199.88248999999999</c:v>
                      </c:pt>
                      <c:pt idx="4028">
                        <c:v>199.80685</c:v>
                      </c:pt>
                      <c:pt idx="4029">
                        <c:v>199.81045</c:v>
                      </c:pt>
                      <c:pt idx="4030">
                        <c:v>199.79740000000001</c:v>
                      </c:pt>
                      <c:pt idx="4031">
                        <c:v>199.84143</c:v>
                      </c:pt>
                      <c:pt idx="4032">
                        <c:v>199.80538000000001</c:v>
                      </c:pt>
                      <c:pt idx="4033">
                        <c:v>199.79884000000001</c:v>
                      </c:pt>
                      <c:pt idx="4034">
                        <c:v>199.96630999999999</c:v>
                      </c:pt>
                      <c:pt idx="4035">
                        <c:v>199.98849999999999</c:v>
                      </c:pt>
                      <c:pt idx="4036">
                        <c:v>199.79177999999999</c:v>
                      </c:pt>
                      <c:pt idx="4037">
                        <c:v>199.75183000000001</c:v>
                      </c:pt>
                      <c:pt idx="4038">
                        <c:v>199.75434000000001</c:v>
                      </c:pt>
                      <c:pt idx="4039">
                        <c:v>199.80328</c:v>
                      </c:pt>
                      <c:pt idx="4040">
                        <c:v>199.83181999999999</c:v>
                      </c:pt>
                      <c:pt idx="4041">
                        <c:v>199.79789</c:v>
                      </c:pt>
                      <c:pt idx="4042">
                        <c:v>199.79231999999999</c:v>
                      </c:pt>
                      <c:pt idx="4043">
                        <c:v>199.80551</c:v>
                      </c:pt>
                      <c:pt idx="4044">
                        <c:v>199.86825999999999</c:v>
                      </c:pt>
                      <c:pt idx="4045">
                        <c:v>199.80359999999999</c:v>
                      </c:pt>
                      <c:pt idx="4046">
                        <c:v>199.81341</c:v>
                      </c:pt>
                      <c:pt idx="4047">
                        <c:v>199.80572000000001</c:v>
                      </c:pt>
                      <c:pt idx="4048">
                        <c:v>199.86774</c:v>
                      </c:pt>
                      <c:pt idx="4049">
                        <c:v>199.80967000000001</c:v>
                      </c:pt>
                      <c:pt idx="4050">
                        <c:v>199.7945</c:v>
                      </c:pt>
                      <c:pt idx="4051">
                        <c:v>199.79755</c:v>
                      </c:pt>
                      <c:pt idx="4052">
                        <c:v>199.87479999999999</c:v>
                      </c:pt>
                      <c:pt idx="4053">
                        <c:v>199.82291000000001</c:v>
                      </c:pt>
                      <c:pt idx="4054">
                        <c:v>199.82149999999999</c:v>
                      </c:pt>
                      <c:pt idx="4055">
                        <c:v>199.81354999999999</c:v>
                      </c:pt>
                      <c:pt idx="4056">
                        <c:v>199.85965999999999</c:v>
                      </c:pt>
                      <c:pt idx="4057">
                        <c:v>199.81908000000001</c:v>
                      </c:pt>
                      <c:pt idx="4058">
                        <c:v>199.80644000000001</c:v>
                      </c:pt>
                      <c:pt idx="4059">
                        <c:v>199.81466</c:v>
                      </c:pt>
                      <c:pt idx="4060">
                        <c:v>199.81628000000001</c:v>
                      </c:pt>
                      <c:pt idx="4061">
                        <c:v>199.91242</c:v>
                      </c:pt>
                      <c:pt idx="4062">
                        <c:v>199.84062</c:v>
                      </c:pt>
                      <c:pt idx="4063">
                        <c:v>199.81717</c:v>
                      </c:pt>
                      <c:pt idx="4064">
                        <c:v>199.82069000000001</c:v>
                      </c:pt>
                      <c:pt idx="4065">
                        <c:v>199.88920999999999</c:v>
                      </c:pt>
                      <c:pt idx="4066">
                        <c:v>199.79537999999999</c:v>
                      </c:pt>
                      <c:pt idx="4067">
                        <c:v>199.81085999999999</c:v>
                      </c:pt>
                      <c:pt idx="4068">
                        <c:v>199.80774</c:v>
                      </c:pt>
                      <c:pt idx="4069">
                        <c:v>199.86945</c:v>
                      </c:pt>
                      <c:pt idx="4070">
                        <c:v>199.82347999999999</c:v>
                      </c:pt>
                      <c:pt idx="4071">
                        <c:v>199.80989</c:v>
                      </c:pt>
                      <c:pt idx="4072">
                        <c:v>199.80534</c:v>
                      </c:pt>
                      <c:pt idx="4073">
                        <c:v>199.86170999999999</c:v>
                      </c:pt>
                      <c:pt idx="4074">
                        <c:v>199.81207000000001</c:v>
                      </c:pt>
                      <c:pt idx="4075">
                        <c:v>199.82199</c:v>
                      </c:pt>
                      <c:pt idx="4076">
                        <c:v>199.81554</c:v>
                      </c:pt>
                      <c:pt idx="4077">
                        <c:v>199.85862</c:v>
                      </c:pt>
                      <c:pt idx="4078">
                        <c:v>199.84413000000001</c:v>
                      </c:pt>
                      <c:pt idx="4079">
                        <c:v>199.80116000000001</c:v>
                      </c:pt>
                      <c:pt idx="4080">
                        <c:v>199.81468000000001</c:v>
                      </c:pt>
                      <c:pt idx="4081">
                        <c:v>199.79208</c:v>
                      </c:pt>
                      <c:pt idx="4082">
                        <c:v>199.86639</c:v>
                      </c:pt>
                      <c:pt idx="4083">
                        <c:v>199.81416999999999</c:v>
                      </c:pt>
                      <c:pt idx="4084">
                        <c:v>199.79651999999999</c:v>
                      </c:pt>
                      <c:pt idx="4085">
                        <c:v>199.79159000000001</c:v>
                      </c:pt>
                      <c:pt idx="4086">
                        <c:v>199.84046000000001</c:v>
                      </c:pt>
                      <c:pt idx="4087">
                        <c:v>199.78426999999999</c:v>
                      </c:pt>
                      <c:pt idx="4088">
                        <c:v>199.78440000000001</c:v>
                      </c:pt>
                      <c:pt idx="4089">
                        <c:v>199.77526</c:v>
                      </c:pt>
                      <c:pt idx="4090">
                        <c:v>199.85992999999999</c:v>
                      </c:pt>
                      <c:pt idx="4091">
                        <c:v>199.78528</c:v>
                      </c:pt>
                      <c:pt idx="4092">
                        <c:v>199.7791</c:v>
                      </c:pt>
                      <c:pt idx="4093">
                        <c:v>199.80590000000001</c:v>
                      </c:pt>
                      <c:pt idx="4094">
                        <c:v>199.84542999999999</c:v>
                      </c:pt>
                      <c:pt idx="4095">
                        <c:v>200.05100999999999</c:v>
                      </c:pt>
                      <c:pt idx="4096">
                        <c:v>199.83384000000001</c:v>
                      </c:pt>
                      <c:pt idx="4097">
                        <c:v>199.79894999999999</c:v>
                      </c:pt>
                      <c:pt idx="4098">
                        <c:v>199.80117999999999</c:v>
                      </c:pt>
                      <c:pt idx="4099">
                        <c:v>199.87992</c:v>
                      </c:pt>
                      <c:pt idx="4100">
                        <c:v>199.77928</c:v>
                      </c:pt>
                      <c:pt idx="4101">
                        <c:v>199.79974000000001</c:v>
                      </c:pt>
                      <c:pt idx="4102">
                        <c:v>199.79692</c:v>
                      </c:pt>
                      <c:pt idx="4103">
                        <c:v>199.85557</c:v>
                      </c:pt>
                      <c:pt idx="4104">
                        <c:v>199.78804</c:v>
                      </c:pt>
                      <c:pt idx="4105">
                        <c:v>199.8032</c:v>
                      </c:pt>
                      <c:pt idx="4106">
                        <c:v>199.78491</c:v>
                      </c:pt>
                      <c:pt idx="4107">
                        <c:v>199.85998000000001</c:v>
                      </c:pt>
                      <c:pt idx="4108">
                        <c:v>199.80007000000001</c:v>
                      </c:pt>
                      <c:pt idx="4109">
                        <c:v>199.81034</c:v>
                      </c:pt>
                      <c:pt idx="4110">
                        <c:v>199.81</c:v>
                      </c:pt>
                      <c:pt idx="4111">
                        <c:v>199.87535</c:v>
                      </c:pt>
                      <c:pt idx="4112">
                        <c:v>199.81278</c:v>
                      </c:pt>
                      <c:pt idx="4113">
                        <c:v>199.82841999999999</c:v>
                      </c:pt>
                      <c:pt idx="4114">
                        <c:v>199.80265</c:v>
                      </c:pt>
                      <c:pt idx="4115">
                        <c:v>199.84916000000001</c:v>
                      </c:pt>
                      <c:pt idx="4116">
                        <c:v>199.8648</c:v>
                      </c:pt>
                      <c:pt idx="4117">
                        <c:v>199.82316</c:v>
                      </c:pt>
                      <c:pt idx="4118">
                        <c:v>199.82879</c:v>
                      </c:pt>
                      <c:pt idx="4119">
                        <c:v>199.79622000000001</c:v>
                      </c:pt>
                      <c:pt idx="4120">
                        <c:v>199.86775</c:v>
                      </c:pt>
                      <c:pt idx="4121">
                        <c:v>199.79447999999999</c:v>
                      </c:pt>
                      <c:pt idx="4122">
                        <c:v>199.77506</c:v>
                      </c:pt>
                      <c:pt idx="4123">
                        <c:v>199.83761999999999</c:v>
                      </c:pt>
                      <c:pt idx="4124">
                        <c:v>200.05574999999999</c:v>
                      </c:pt>
                      <c:pt idx="4125">
                        <c:v>200.11219</c:v>
                      </c:pt>
                      <c:pt idx="4126">
                        <c:v>200.24929</c:v>
                      </c:pt>
                      <c:pt idx="4127">
                        <c:v>200.36000999999999</c:v>
                      </c:pt>
                      <c:pt idx="4128">
                        <c:v>200.55856</c:v>
                      </c:pt>
                      <c:pt idx="4129">
                        <c:v>200.62055000000001</c:v>
                      </c:pt>
                      <c:pt idx="4130">
                        <c:v>200.74555000000001</c:v>
                      </c:pt>
                      <c:pt idx="4131">
                        <c:v>200.85925</c:v>
                      </c:pt>
                      <c:pt idx="4132">
                        <c:v>201.04053999999999</c:v>
                      </c:pt>
                      <c:pt idx="4133">
                        <c:v>201.09222</c:v>
                      </c:pt>
                      <c:pt idx="4134">
                        <c:v>201.1413</c:v>
                      </c:pt>
                      <c:pt idx="4135">
                        <c:v>201.21293</c:v>
                      </c:pt>
                      <c:pt idx="4136">
                        <c:v>201.33258000000001</c:v>
                      </c:pt>
                      <c:pt idx="4137">
                        <c:v>201.54510999999999</c:v>
                      </c:pt>
                      <c:pt idx="4138">
                        <c:v>201.5325</c:v>
                      </c:pt>
                      <c:pt idx="4139">
                        <c:v>201.68592000000001</c:v>
                      </c:pt>
                      <c:pt idx="4140">
                        <c:v>201.84017</c:v>
                      </c:pt>
                      <c:pt idx="4141">
                        <c:v>202.07657</c:v>
                      </c:pt>
                      <c:pt idx="4142">
                        <c:v>202.15075999999999</c:v>
                      </c:pt>
                      <c:pt idx="4143">
                        <c:v>202.26343</c:v>
                      </c:pt>
                      <c:pt idx="4144">
                        <c:v>202.36184</c:v>
                      </c:pt>
                      <c:pt idx="4145">
                        <c:v>202.56697</c:v>
                      </c:pt>
                      <c:pt idx="4146">
                        <c:v>202.65110000000001</c:v>
                      </c:pt>
                      <c:pt idx="4147">
                        <c:v>202.76024000000001</c:v>
                      </c:pt>
                      <c:pt idx="4148">
                        <c:v>202.91793000000001</c:v>
                      </c:pt>
                      <c:pt idx="4149">
                        <c:v>203.08420000000001</c:v>
                      </c:pt>
                      <c:pt idx="4150">
                        <c:v>203.15783999999999</c:v>
                      </c:pt>
                      <c:pt idx="4151">
                        <c:v>203.27370999999999</c:v>
                      </c:pt>
                      <c:pt idx="4152">
                        <c:v>203.37013999999999</c:v>
                      </c:pt>
                      <c:pt idx="4153">
                        <c:v>203.49655999999999</c:v>
                      </c:pt>
                      <c:pt idx="4154">
                        <c:v>203.68541999999999</c:v>
                      </c:pt>
                      <c:pt idx="4155">
                        <c:v>203.71406999999999</c:v>
                      </c:pt>
                      <c:pt idx="4156">
                        <c:v>204.10541000000001</c:v>
                      </c:pt>
                      <c:pt idx="4157">
                        <c:v>204.0017</c:v>
                      </c:pt>
                      <c:pt idx="4158">
                        <c:v>204.15525</c:v>
                      </c:pt>
                      <c:pt idx="4159">
                        <c:v>204.22053</c:v>
                      </c:pt>
                      <c:pt idx="4160">
                        <c:v>204.36246</c:v>
                      </c:pt>
                      <c:pt idx="4161">
                        <c:v>204.50675000000001</c:v>
                      </c:pt>
                      <c:pt idx="4162">
                        <c:v>204.68633</c:v>
                      </c:pt>
                      <c:pt idx="4163">
                        <c:v>204.70538999999999</c:v>
                      </c:pt>
                      <c:pt idx="4164">
                        <c:v>204.82525000000001</c:v>
                      </c:pt>
                      <c:pt idx="4165">
                        <c:v>204.92095</c:v>
                      </c:pt>
                      <c:pt idx="4166">
                        <c:v>205.11204000000001</c:v>
                      </c:pt>
                      <c:pt idx="4167">
                        <c:v>205.21232000000001</c:v>
                      </c:pt>
                      <c:pt idx="4168">
                        <c:v>205.33574999999999</c:v>
                      </c:pt>
                      <c:pt idx="4169">
                        <c:v>205.46785</c:v>
                      </c:pt>
                      <c:pt idx="4170">
                        <c:v>205.59732</c:v>
                      </c:pt>
                      <c:pt idx="4171">
                        <c:v>205.7944</c:v>
                      </c:pt>
                      <c:pt idx="4172">
                        <c:v>205.90380999999999</c:v>
                      </c:pt>
                      <c:pt idx="4173">
                        <c:v>206.03995</c:v>
                      </c:pt>
                      <c:pt idx="4174">
                        <c:v>206.14838</c:v>
                      </c:pt>
                      <c:pt idx="4175">
                        <c:v>206.33180999999999</c:v>
                      </c:pt>
                      <c:pt idx="4176">
                        <c:v>206.39758</c:v>
                      </c:pt>
                      <c:pt idx="4177">
                        <c:v>206.53234</c:v>
                      </c:pt>
                      <c:pt idx="4178">
                        <c:v>206.64897999999999</c:v>
                      </c:pt>
                      <c:pt idx="4179">
                        <c:v>206.86429999999999</c:v>
                      </c:pt>
                      <c:pt idx="4180">
                        <c:v>206.90699000000001</c:v>
                      </c:pt>
                      <c:pt idx="4181">
                        <c:v>207.01864</c:v>
                      </c:pt>
                      <c:pt idx="4182">
                        <c:v>207.15839</c:v>
                      </c:pt>
                      <c:pt idx="4183">
                        <c:v>207.34859</c:v>
                      </c:pt>
                      <c:pt idx="4184">
                        <c:v>207.41713999999999</c:v>
                      </c:pt>
                      <c:pt idx="4185">
                        <c:v>207.54417000000001</c:v>
                      </c:pt>
                      <c:pt idx="4186">
                        <c:v>207.68131</c:v>
                      </c:pt>
                      <c:pt idx="4187">
                        <c:v>207.81388999999999</c:v>
                      </c:pt>
                      <c:pt idx="4188">
                        <c:v>207.96188000000001</c:v>
                      </c:pt>
                      <c:pt idx="4189">
                        <c:v>208.03480999999999</c:v>
                      </c:pt>
                      <c:pt idx="4190">
                        <c:v>208.18308999999999</c:v>
                      </c:pt>
                      <c:pt idx="4191">
                        <c:v>208.31773999999999</c:v>
                      </c:pt>
                      <c:pt idx="4192">
                        <c:v>208.48569000000001</c:v>
                      </c:pt>
                      <c:pt idx="4193">
                        <c:v>208.54207</c:v>
                      </c:pt>
                      <c:pt idx="4194">
                        <c:v>208.65826000000001</c:v>
                      </c:pt>
                      <c:pt idx="4195">
                        <c:v>208.77171999999999</c:v>
                      </c:pt>
                      <c:pt idx="4196">
                        <c:v>208.98764</c:v>
                      </c:pt>
                      <c:pt idx="4197">
                        <c:v>209.0592</c:v>
                      </c:pt>
                      <c:pt idx="4198">
                        <c:v>209.18378000000001</c:v>
                      </c:pt>
                      <c:pt idx="4199">
                        <c:v>209.30457999999999</c:v>
                      </c:pt>
                      <c:pt idx="4200">
                        <c:v>209.48186999999999</c:v>
                      </c:pt>
                      <c:pt idx="4201">
                        <c:v>209.54266999999999</c:v>
                      </c:pt>
                      <c:pt idx="4202">
                        <c:v>209.67923999999999</c:v>
                      </c:pt>
                      <c:pt idx="4203">
                        <c:v>209.75717</c:v>
                      </c:pt>
                      <c:pt idx="4204">
                        <c:v>209.90477999999999</c:v>
                      </c:pt>
                      <c:pt idx="4205">
                        <c:v>210.05614</c:v>
                      </c:pt>
                      <c:pt idx="4206">
                        <c:v>210.15787</c:v>
                      </c:pt>
                      <c:pt idx="4207">
                        <c:v>210.27939000000001</c:v>
                      </c:pt>
                      <c:pt idx="4208">
                        <c:v>210.39259000000001</c:v>
                      </c:pt>
                      <c:pt idx="4209">
                        <c:v>210.55017000000001</c:v>
                      </c:pt>
                      <c:pt idx="4210">
                        <c:v>210.61706000000001</c:v>
                      </c:pt>
                      <c:pt idx="4211">
                        <c:v>210.7423</c:v>
                      </c:pt>
                      <c:pt idx="4212">
                        <c:v>210.88011</c:v>
                      </c:pt>
                      <c:pt idx="4213">
                        <c:v>211.0652</c:v>
                      </c:pt>
                      <c:pt idx="4214">
                        <c:v>211.13028</c:v>
                      </c:pt>
                      <c:pt idx="4215">
                        <c:v>211.26215999999999</c:v>
                      </c:pt>
                      <c:pt idx="4216">
                        <c:v>211.40916999999999</c:v>
                      </c:pt>
                      <c:pt idx="4217">
                        <c:v>211.80072000000001</c:v>
                      </c:pt>
                      <c:pt idx="4218">
                        <c:v>211.61949999999999</c:v>
                      </c:pt>
                      <c:pt idx="4219">
                        <c:v>211.78941</c:v>
                      </c:pt>
                      <c:pt idx="4220">
                        <c:v>211.92882</c:v>
                      </c:pt>
                      <c:pt idx="4221">
                        <c:v>212.10786999999999</c:v>
                      </c:pt>
                      <c:pt idx="4222">
                        <c:v>212.23096000000001</c:v>
                      </c:pt>
                      <c:pt idx="4223">
                        <c:v>212.31666999999999</c:v>
                      </c:pt>
                      <c:pt idx="4224">
                        <c:v>212.44882999999999</c:v>
                      </c:pt>
                      <c:pt idx="4225">
                        <c:v>212.56227999999999</c:v>
                      </c:pt>
                      <c:pt idx="4226">
                        <c:v>212.7483</c:v>
                      </c:pt>
                      <c:pt idx="4227">
                        <c:v>212.77913000000001</c:v>
                      </c:pt>
                      <c:pt idx="4228">
                        <c:v>212.89538999999999</c:v>
                      </c:pt>
                      <c:pt idx="4229">
                        <c:v>213.03482</c:v>
                      </c:pt>
                      <c:pt idx="4230">
                        <c:v>213.22756000000001</c:v>
                      </c:pt>
                      <c:pt idx="4231">
                        <c:v>213.28729999999999</c:v>
                      </c:pt>
                      <c:pt idx="4232">
                        <c:v>213.41489999999999</c:v>
                      </c:pt>
                      <c:pt idx="4233">
                        <c:v>213.53531000000001</c:v>
                      </c:pt>
                      <c:pt idx="4234">
                        <c:v>213.69176999999999</c:v>
                      </c:pt>
                      <c:pt idx="4235">
                        <c:v>213.79289</c:v>
                      </c:pt>
                      <c:pt idx="4236">
                        <c:v>213.90342999999999</c:v>
                      </c:pt>
                      <c:pt idx="4237">
                        <c:v>214.01130000000001</c:v>
                      </c:pt>
                      <c:pt idx="4238">
                        <c:v>214.15418</c:v>
                      </c:pt>
                      <c:pt idx="4239">
                        <c:v>214.30853999999999</c:v>
                      </c:pt>
                      <c:pt idx="4240">
                        <c:v>214.72809000000001</c:v>
                      </c:pt>
                      <c:pt idx="4241">
                        <c:v>214.8544</c:v>
                      </c:pt>
                      <c:pt idx="4242">
                        <c:v>214.98398</c:v>
                      </c:pt>
                      <c:pt idx="4243">
                        <c:v>215.15271999999999</c:v>
                      </c:pt>
                      <c:pt idx="4244">
                        <c:v>215.21512000000001</c:v>
                      </c:pt>
                      <c:pt idx="4245">
                        <c:v>215.28982999999999</c:v>
                      </c:pt>
                      <c:pt idx="4246">
                        <c:v>215.08920000000001</c:v>
                      </c:pt>
                      <c:pt idx="4247">
                        <c:v>215.67687000000001</c:v>
                      </c:pt>
                      <c:pt idx="4248">
                        <c:v>215.90468000000001</c:v>
                      </c:pt>
                      <c:pt idx="4249">
                        <c:v>216.05507</c:v>
                      </c:pt>
                      <c:pt idx="4250">
                        <c:v>216.14769000000001</c:v>
                      </c:pt>
                      <c:pt idx="4251">
                        <c:v>216.32112000000001</c:v>
                      </c:pt>
                      <c:pt idx="4252">
                        <c:v>216.39337</c:v>
                      </c:pt>
                      <c:pt idx="4253">
                        <c:v>216.48318</c:v>
                      </c:pt>
                      <c:pt idx="4254">
                        <c:v>216.71114</c:v>
                      </c:pt>
                      <c:pt idx="4255">
                        <c:v>216.91618</c:v>
                      </c:pt>
                      <c:pt idx="4256">
                        <c:v>217.01382000000001</c:v>
                      </c:pt>
                      <c:pt idx="4257">
                        <c:v>217.12890999999999</c:v>
                      </c:pt>
                      <c:pt idx="4258">
                        <c:v>217.23987</c:v>
                      </c:pt>
                      <c:pt idx="4259">
                        <c:v>217.45961</c:v>
                      </c:pt>
                      <c:pt idx="4260">
                        <c:v>217.60327000000001</c:v>
                      </c:pt>
                      <c:pt idx="4261">
                        <c:v>217.69882999999999</c:v>
                      </c:pt>
                      <c:pt idx="4262">
                        <c:v>217.84443999999999</c:v>
                      </c:pt>
                      <c:pt idx="4263">
                        <c:v>217.98061000000001</c:v>
                      </c:pt>
                      <c:pt idx="4264">
                        <c:v>218.13643999999999</c:v>
                      </c:pt>
                      <c:pt idx="4265">
                        <c:v>218.21761000000001</c:v>
                      </c:pt>
                      <c:pt idx="4266">
                        <c:v>218.33259000000001</c:v>
                      </c:pt>
                      <c:pt idx="4267">
                        <c:v>218.46055999999999</c:v>
                      </c:pt>
                      <c:pt idx="4268">
                        <c:v>218.62742</c:v>
                      </c:pt>
                      <c:pt idx="4269">
                        <c:v>218.72630000000001</c:v>
                      </c:pt>
                      <c:pt idx="4270">
                        <c:v>218.85140000000001</c:v>
                      </c:pt>
                      <c:pt idx="4271">
                        <c:v>218.96696</c:v>
                      </c:pt>
                      <c:pt idx="4272">
                        <c:v>219.12771000000001</c:v>
                      </c:pt>
                      <c:pt idx="4273">
                        <c:v>219.20766</c:v>
                      </c:pt>
                      <c:pt idx="4274">
                        <c:v>219.32669000000001</c:v>
                      </c:pt>
                      <c:pt idx="4275">
                        <c:v>219.44120000000001</c:v>
                      </c:pt>
                      <c:pt idx="4276">
                        <c:v>219.60946999999999</c:v>
                      </c:pt>
                      <c:pt idx="4277">
                        <c:v>219.69362000000001</c:v>
                      </c:pt>
                      <c:pt idx="4278">
                        <c:v>219.85482999999999</c:v>
                      </c:pt>
                      <c:pt idx="4279">
                        <c:v>219.83744999999999</c:v>
                      </c:pt>
                      <c:pt idx="4280">
                        <c:v>220.06377000000001</c:v>
                      </c:pt>
                      <c:pt idx="4281">
                        <c:v>220.21357</c:v>
                      </c:pt>
                      <c:pt idx="4282">
                        <c:v>220.32862</c:v>
                      </c:pt>
                      <c:pt idx="4283">
                        <c:v>220.45860999999999</c:v>
                      </c:pt>
                      <c:pt idx="4284">
                        <c:v>220.59791999999999</c:v>
                      </c:pt>
                      <c:pt idx="4285">
                        <c:v>220.75453999999999</c:v>
                      </c:pt>
                      <c:pt idx="4286">
                        <c:v>220.83214000000001</c:v>
                      </c:pt>
                      <c:pt idx="4287">
                        <c:v>220.99413999999999</c:v>
                      </c:pt>
                      <c:pt idx="4288">
                        <c:v>221.11143999999999</c:v>
                      </c:pt>
                      <c:pt idx="4289">
                        <c:v>221.27798999999999</c:v>
                      </c:pt>
                      <c:pt idx="4290">
                        <c:v>221.32996</c:v>
                      </c:pt>
                      <c:pt idx="4291">
                        <c:v>221.47264000000001</c:v>
                      </c:pt>
                      <c:pt idx="4292">
                        <c:v>221.60599999999999</c:v>
                      </c:pt>
                      <c:pt idx="4293">
                        <c:v>221.75846999999999</c:v>
                      </c:pt>
                      <c:pt idx="4294">
                        <c:v>221.85192000000001</c:v>
                      </c:pt>
                      <c:pt idx="4295">
                        <c:v>221.95556999999999</c:v>
                      </c:pt>
                      <c:pt idx="4296">
                        <c:v>222.08287000000001</c:v>
                      </c:pt>
                      <c:pt idx="4297">
                        <c:v>222.22666000000001</c:v>
                      </c:pt>
                      <c:pt idx="4298">
                        <c:v>222.37024</c:v>
                      </c:pt>
                      <c:pt idx="4299">
                        <c:v>222.46468999999999</c:v>
                      </c:pt>
                      <c:pt idx="4300">
                        <c:v>222.58565999999999</c:v>
                      </c:pt>
                      <c:pt idx="4301">
                        <c:v>222.72085999999999</c:v>
                      </c:pt>
                      <c:pt idx="4302">
                        <c:v>222.86854</c:v>
                      </c:pt>
                      <c:pt idx="4303">
                        <c:v>222.97452999999999</c:v>
                      </c:pt>
                      <c:pt idx="4304">
                        <c:v>223.09906000000001</c:v>
                      </c:pt>
                      <c:pt idx="4305">
                        <c:v>223.22924</c:v>
                      </c:pt>
                      <c:pt idx="4306">
                        <c:v>223.39213000000001</c:v>
                      </c:pt>
                      <c:pt idx="4307">
                        <c:v>223.47155000000001</c:v>
                      </c:pt>
                      <c:pt idx="4308">
                        <c:v>223.58739</c:v>
                      </c:pt>
                      <c:pt idx="4309">
                        <c:v>223.71284</c:v>
                      </c:pt>
                      <c:pt idx="4310">
                        <c:v>223.86067</c:v>
                      </c:pt>
                      <c:pt idx="4311">
                        <c:v>223.95513</c:v>
                      </c:pt>
                      <c:pt idx="4312">
                        <c:v>224.09827999999999</c:v>
                      </c:pt>
                      <c:pt idx="4313">
                        <c:v>224.21179000000001</c:v>
                      </c:pt>
                      <c:pt idx="4314">
                        <c:v>224.38149999999999</c:v>
                      </c:pt>
                      <c:pt idx="4315">
                        <c:v>224.46428</c:v>
                      </c:pt>
                      <c:pt idx="4316">
                        <c:v>224.59841</c:v>
                      </c:pt>
                      <c:pt idx="4317">
                        <c:v>224.72148999999999</c:v>
                      </c:pt>
                      <c:pt idx="4318">
                        <c:v>224.84205</c:v>
                      </c:pt>
                      <c:pt idx="4319">
                        <c:v>225.00466</c:v>
                      </c:pt>
                      <c:pt idx="4320">
                        <c:v>225.07974999999999</c:v>
                      </c:pt>
                      <c:pt idx="4321">
                        <c:v>225.18669</c:v>
                      </c:pt>
                      <c:pt idx="4322">
                        <c:v>225.30506</c:v>
                      </c:pt>
                      <c:pt idx="4323">
                        <c:v>225.48847000000001</c:v>
                      </c:pt>
                      <c:pt idx="4324">
                        <c:v>225.55197000000001</c:v>
                      </c:pt>
                      <c:pt idx="4325">
                        <c:v>225.71357</c:v>
                      </c:pt>
                      <c:pt idx="4326">
                        <c:v>225.83888999999999</c:v>
                      </c:pt>
                      <c:pt idx="4327">
                        <c:v>225.98303999999999</c:v>
                      </c:pt>
                      <c:pt idx="4328">
                        <c:v>226.05059</c:v>
                      </c:pt>
                      <c:pt idx="4329">
                        <c:v>226.21476999999999</c:v>
                      </c:pt>
                      <c:pt idx="4330">
                        <c:v>226.34297000000001</c:v>
                      </c:pt>
                      <c:pt idx="4331">
                        <c:v>226.50337999999999</c:v>
                      </c:pt>
                      <c:pt idx="4332">
                        <c:v>226.59324000000001</c:v>
                      </c:pt>
                      <c:pt idx="4333">
                        <c:v>226.71772999999999</c:v>
                      </c:pt>
                      <c:pt idx="4334">
                        <c:v>226.84609</c:v>
                      </c:pt>
                      <c:pt idx="4335">
                        <c:v>226.98632000000001</c:v>
                      </c:pt>
                      <c:pt idx="4336">
                        <c:v>227.09810999999999</c:v>
                      </c:pt>
                      <c:pt idx="4337">
                        <c:v>227.20310000000001</c:v>
                      </c:pt>
                      <c:pt idx="4338">
                        <c:v>227.46399</c:v>
                      </c:pt>
                      <c:pt idx="4339">
                        <c:v>227.50146000000001</c:v>
                      </c:pt>
                      <c:pt idx="4340">
                        <c:v>227.60865000000001</c:v>
                      </c:pt>
                      <c:pt idx="4341">
                        <c:v>227.69788</c:v>
                      </c:pt>
                      <c:pt idx="4342">
                        <c:v>227.81369000000001</c:v>
                      </c:pt>
                      <c:pt idx="4343">
                        <c:v>227.94685999999999</c:v>
                      </c:pt>
                      <c:pt idx="4344">
                        <c:v>228.1113</c:v>
                      </c:pt>
                      <c:pt idx="4345">
                        <c:v>228.19404</c:v>
                      </c:pt>
                      <c:pt idx="4346">
                        <c:v>228.35271</c:v>
                      </c:pt>
                      <c:pt idx="4347">
                        <c:v>228.45518999999999</c:v>
                      </c:pt>
                      <c:pt idx="4348">
                        <c:v>228.61739</c:v>
                      </c:pt>
                      <c:pt idx="4349">
                        <c:v>228.69056</c:v>
                      </c:pt>
                      <c:pt idx="4350">
                        <c:v>228.83178000000001</c:v>
                      </c:pt>
                      <c:pt idx="4351">
                        <c:v>228.93375</c:v>
                      </c:pt>
                      <c:pt idx="4352">
                        <c:v>229.11461</c:v>
                      </c:pt>
                      <c:pt idx="4353">
                        <c:v>229.20403999999999</c:v>
                      </c:pt>
                      <c:pt idx="4354">
                        <c:v>229.32556</c:v>
                      </c:pt>
                      <c:pt idx="4355">
                        <c:v>229.45518000000001</c:v>
                      </c:pt>
                      <c:pt idx="4356">
                        <c:v>229.57762</c:v>
                      </c:pt>
                      <c:pt idx="4357">
                        <c:v>229.75721999999999</c:v>
                      </c:pt>
                      <c:pt idx="4358">
                        <c:v>229.83642</c:v>
                      </c:pt>
                      <c:pt idx="4359">
                        <c:v>229.96146999999999</c:v>
                      </c:pt>
                      <c:pt idx="4360">
                        <c:v>230.08341999999999</c:v>
                      </c:pt>
                      <c:pt idx="4361">
                        <c:v>230.26820000000001</c:v>
                      </c:pt>
                      <c:pt idx="4362">
                        <c:v>230.33928</c:v>
                      </c:pt>
                      <c:pt idx="4363">
                        <c:v>230.46082999999999</c:v>
                      </c:pt>
                      <c:pt idx="4364">
                        <c:v>230.56924000000001</c:v>
                      </c:pt>
                      <c:pt idx="4365">
                        <c:v>230.72485</c:v>
                      </c:pt>
                      <c:pt idx="4366">
                        <c:v>230.81689</c:v>
                      </c:pt>
                      <c:pt idx="4367">
                        <c:v>230.92787999999999</c:v>
                      </c:pt>
                      <c:pt idx="4368">
                        <c:v>231.06200000000001</c:v>
                      </c:pt>
                      <c:pt idx="4369">
                        <c:v>231.19962000000001</c:v>
                      </c:pt>
                      <c:pt idx="4370">
                        <c:v>231.28868</c:v>
                      </c:pt>
                      <c:pt idx="4371">
                        <c:v>231.42556999999999</c:v>
                      </c:pt>
                      <c:pt idx="4372">
                        <c:v>231.54404</c:v>
                      </c:pt>
                      <c:pt idx="4373">
                        <c:v>231.68207000000001</c:v>
                      </c:pt>
                      <c:pt idx="4374">
                        <c:v>231.79832999999999</c:v>
                      </c:pt>
                      <c:pt idx="4375">
                        <c:v>231.91557</c:v>
                      </c:pt>
                      <c:pt idx="4376">
                        <c:v>232.07588000000001</c:v>
                      </c:pt>
                      <c:pt idx="4377">
                        <c:v>232.18747999999999</c:v>
                      </c:pt>
                      <c:pt idx="4378">
                        <c:v>232.3502</c:v>
                      </c:pt>
                      <c:pt idx="4379">
                        <c:v>232.42796000000001</c:v>
                      </c:pt>
                      <c:pt idx="4380">
                        <c:v>232.55068</c:v>
                      </c:pt>
                      <c:pt idx="4381">
                        <c:v>232.67527000000001</c:v>
                      </c:pt>
                      <c:pt idx="4382">
                        <c:v>232.86882</c:v>
                      </c:pt>
                      <c:pt idx="4383">
                        <c:v>232.92882</c:v>
                      </c:pt>
                      <c:pt idx="4384">
                        <c:v>233.05471</c:v>
                      </c:pt>
                      <c:pt idx="4385">
                        <c:v>233.17506</c:v>
                      </c:pt>
                      <c:pt idx="4386">
                        <c:v>233.3364</c:v>
                      </c:pt>
                      <c:pt idx="4387">
                        <c:v>233.41958</c:v>
                      </c:pt>
                      <c:pt idx="4388">
                        <c:v>233.54711</c:v>
                      </c:pt>
                      <c:pt idx="4389">
                        <c:v>233.66701</c:v>
                      </c:pt>
                      <c:pt idx="4390">
                        <c:v>233.83461</c:v>
                      </c:pt>
                      <c:pt idx="4391">
                        <c:v>233.91609</c:v>
                      </c:pt>
                      <c:pt idx="4392">
                        <c:v>234.05241000000001</c:v>
                      </c:pt>
                      <c:pt idx="4393">
                        <c:v>234.17731000000001</c:v>
                      </c:pt>
                      <c:pt idx="4394">
                        <c:v>234.29352</c:v>
                      </c:pt>
                      <c:pt idx="4395">
                        <c:v>234.46008</c:v>
                      </c:pt>
                      <c:pt idx="4396">
                        <c:v>234.54001</c:v>
                      </c:pt>
                      <c:pt idx="4397">
                        <c:v>234.65825000000001</c:v>
                      </c:pt>
                      <c:pt idx="4398">
                        <c:v>234.79732000000001</c:v>
                      </c:pt>
                      <c:pt idx="4399">
                        <c:v>235.15165999999999</c:v>
                      </c:pt>
                      <c:pt idx="4400">
                        <c:v>235.10720000000001</c:v>
                      </c:pt>
                      <c:pt idx="4401">
                        <c:v>235.19467</c:v>
                      </c:pt>
                      <c:pt idx="4402">
                        <c:v>235.33610999999999</c:v>
                      </c:pt>
                      <c:pt idx="4403">
                        <c:v>235.51262</c:v>
                      </c:pt>
                      <c:pt idx="4404">
                        <c:v>235.59217000000001</c:v>
                      </c:pt>
                      <c:pt idx="4405">
                        <c:v>235.69143</c:v>
                      </c:pt>
                      <c:pt idx="4406">
                        <c:v>235.80941000000001</c:v>
                      </c:pt>
                      <c:pt idx="4407">
                        <c:v>235.96938</c:v>
                      </c:pt>
                      <c:pt idx="4408">
                        <c:v>236.03009</c:v>
                      </c:pt>
                      <c:pt idx="4409">
                        <c:v>236.16373999999999</c:v>
                      </c:pt>
                      <c:pt idx="4410">
                        <c:v>236.29641000000001</c:v>
                      </c:pt>
                      <c:pt idx="4411">
                        <c:v>236.44999000000001</c:v>
                      </c:pt>
                      <c:pt idx="4412">
                        <c:v>236.61381</c:v>
                      </c:pt>
                      <c:pt idx="4413">
                        <c:v>236.68887000000001</c:v>
                      </c:pt>
                      <c:pt idx="4414">
                        <c:v>236.82873000000001</c:v>
                      </c:pt>
                      <c:pt idx="4415">
                        <c:v>236.94152</c:v>
                      </c:pt>
                      <c:pt idx="4416">
                        <c:v>237.12004999999999</c:v>
                      </c:pt>
                      <c:pt idx="4417">
                        <c:v>237.19451000000001</c:v>
                      </c:pt>
                      <c:pt idx="4418">
                        <c:v>237.30412999999999</c:v>
                      </c:pt>
                      <c:pt idx="4419">
                        <c:v>237.4315</c:v>
                      </c:pt>
                      <c:pt idx="4420">
                        <c:v>237.59549999999999</c:v>
                      </c:pt>
                      <c:pt idx="4421">
                        <c:v>237.68800999999999</c:v>
                      </c:pt>
                      <c:pt idx="4422">
                        <c:v>237.82652999999999</c:v>
                      </c:pt>
                      <c:pt idx="4423">
                        <c:v>237.93183999999999</c:v>
                      </c:pt>
                      <c:pt idx="4424">
                        <c:v>238.10078999999999</c:v>
                      </c:pt>
                      <c:pt idx="4425">
                        <c:v>238.18487999999999</c:v>
                      </c:pt>
                      <c:pt idx="4426">
                        <c:v>238.30192</c:v>
                      </c:pt>
                      <c:pt idx="4427">
                        <c:v>238.42472000000001</c:v>
                      </c:pt>
                      <c:pt idx="4428">
                        <c:v>238.58150000000001</c:v>
                      </c:pt>
                      <c:pt idx="4429">
                        <c:v>238.68946</c:v>
                      </c:pt>
                      <c:pt idx="4430">
                        <c:v>238.81004999999999</c:v>
                      </c:pt>
                      <c:pt idx="4431">
                        <c:v>238.92626999999999</c:v>
                      </c:pt>
                      <c:pt idx="4432">
                        <c:v>239.07185000000001</c:v>
                      </c:pt>
                      <c:pt idx="4433">
                        <c:v>239.25976</c:v>
                      </c:pt>
                      <c:pt idx="4434">
                        <c:v>239.30294000000001</c:v>
                      </c:pt>
                      <c:pt idx="4435">
                        <c:v>239.44288</c:v>
                      </c:pt>
                      <c:pt idx="4436">
                        <c:v>239.547</c:v>
                      </c:pt>
                      <c:pt idx="4437">
                        <c:v>239.73317</c:v>
                      </c:pt>
                      <c:pt idx="4438">
                        <c:v>239.81751</c:v>
                      </c:pt>
                      <c:pt idx="4439">
                        <c:v>239.95688999999999</c:v>
                      </c:pt>
                      <c:pt idx="4440">
                        <c:v>240.04865000000001</c:v>
                      </c:pt>
                      <c:pt idx="4441">
                        <c:v>240.21718999999999</c:v>
                      </c:pt>
                      <c:pt idx="4442">
                        <c:v>240.29443000000001</c:v>
                      </c:pt>
                      <c:pt idx="4443">
                        <c:v>240.40867</c:v>
                      </c:pt>
                      <c:pt idx="4444">
                        <c:v>240.55206000000001</c:v>
                      </c:pt>
                      <c:pt idx="4445">
                        <c:v>240.75650999999999</c:v>
                      </c:pt>
                      <c:pt idx="4446">
                        <c:v>240.81837999999999</c:v>
                      </c:pt>
                      <c:pt idx="4447">
                        <c:v>240.94025999999999</c:v>
                      </c:pt>
                      <c:pt idx="4448">
                        <c:v>241.08027999999999</c:v>
                      </c:pt>
                      <c:pt idx="4449">
                        <c:v>241.17491000000001</c:v>
                      </c:pt>
                      <c:pt idx="4450">
                        <c:v>241.33224999999999</c:v>
                      </c:pt>
                      <c:pt idx="4451">
                        <c:v>241.42069000000001</c:v>
                      </c:pt>
                      <c:pt idx="4452">
                        <c:v>241.56164000000001</c:v>
                      </c:pt>
                      <c:pt idx="4453">
                        <c:v>241.69492</c:v>
                      </c:pt>
                      <c:pt idx="4454">
                        <c:v>241.85748000000001</c:v>
                      </c:pt>
                      <c:pt idx="4455">
                        <c:v>241.93469999999999</c:v>
                      </c:pt>
                      <c:pt idx="4456">
                        <c:v>242.06802999999999</c:v>
                      </c:pt>
                      <c:pt idx="4457">
                        <c:v>242.17354</c:v>
                      </c:pt>
                      <c:pt idx="4458">
                        <c:v>242.32408000000001</c:v>
                      </c:pt>
                      <c:pt idx="4459">
                        <c:v>242.42683</c:v>
                      </c:pt>
                      <c:pt idx="4460">
                        <c:v>242.75230999999999</c:v>
                      </c:pt>
                      <c:pt idx="4461">
                        <c:v>242.67723000000001</c:v>
                      </c:pt>
                      <c:pt idx="4462">
                        <c:v>242.86269999999999</c:v>
                      </c:pt>
                      <c:pt idx="4463">
                        <c:v>242.92214000000001</c:v>
                      </c:pt>
                      <c:pt idx="4464">
                        <c:v>243.04432</c:v>
                      </c:pt>
                      <c:pt idx="4465">
                        <c:v>243.18655999999999</c:v>
                      </c:pt>
                      <c:pt idx="4466">
                        <c:v>243.32438999999999</c:v>
                      </c:pt>
                      <c:pt idx="4467">
                        <c:v>243.4365</c:v>
                      </c:pt>
                      <c:pt idx="4468">
                        <c:v>243.54867999999999</c:v>
                      </c:pt>
                      <c:pt idx="4469">
                        <c:v>243.69971000000001</c:v>
                      </c:pt>
                      <c:pt idx="4470">
                        <c:v>243.80846</c:v>
                      </c:pt>
                      <c:pt idx="4471">
                        <c:v>243.98532</c:v>
                      </c:pt>
                      <c:pt idx="4472">
                        <c:v>244.04759000000001</c:v>
                      </c:pt>
                      <c:pt idx="4473">
                        <c:v>244.17855</c:v>
                      </c:pt>
                      <c:pt idx="4474">
                        <c:v>244.28897000000001</c:v>
                      </c:pt>
                      <c:pt idx="4475">
                        <c:v>244.47540000000001</c:v>
                      </c:pt>
                      <c:pt idx="4476">
                        <c:v>244.52837</c:v>
                      </c:pt>
                      <c:pt idx="4477">
                        <c:v>244.66842</c:v>
                      </c:pt>
                      <c:pt idx="4478">
                        <c:v>244.78447</c:v>
                      </c:pt>
                      <c:pt idx="4479">
                        <c:v>244.96888000000001</c:v>
                      </c:pt>
                      <c:pt idx="4480">
                        <c:v>245.05632</c:v>
                      </c:pt>
                      <c:pt idx="4481">
                        <c:v>245.18145999999999</c:v>
                      </c:pt>
                      <c:pt idx="4482">
                        <c:v>245.29875000000001</c:v>
                      </c:pt>
                      <c:pt idx="4483">
                        <c:v>245.45666</c:v>
                      </c:pt>
                      <c:pt idx="4484">
                        <c:v>245.55226999999999</c:v>
                      </c:pt>
                      <c:pt idx="4485">
                        <c:v>245.67692</c:v>
                      </c:pt>
                      <c:pt idx="4486">
                        <c:v>245.77943999999999</c:v>
                      </c:pt>
                      <c:pt idx="4487">
                        <c:v>245.91484</c:v>
                      </c:pt>
                      <c:pt idx="4488">
                        <c:v>246.06227000000001</c:v>
                      </c:pt>
                      <c:pt idx="4489">
                        <c:v>246.13050000000001</c:v>
                      </c:pt>
                      <c:pt idx="4490">
                        <c:v>246.2979</c:v>
                      </c:pt>
                      <c:pt idx="4491">
                        <c:v>246.40361999999999</c:v>
                      </c:pt>
                      <c:pt idx="4492">
                        <c:v>246.58544000000001</c:v>
                      </c:pt>
                      <c:pt idx="4493">
                        <c:v>246.69184000000001</c:v>
                      </c:pt>
                      <c:pt idx="4494">
                        <c:v>246.80117999999999</c:v>
                      </c:pt>
                      <c:pt idx="4495">
                        <c:v>246.92989</c:v>
                      </c:pt>
                      <c:pt idx="4496">
                        <c:v>247.09869</c:v>
                      </c:pt>
                      <c:pt idx="4497">
                        <c:v>247.18236999999999</c:v>
                      </c:pt>
                      <c:pt idx="4498">
                        <c:v>247.32333</c:v>
                      </c:pt>
                      <c:pt idx="4499">
                        <c:v>247.43434999999999</c:v>
                      </c:pt>
                      <c:pt idx="4500">
                        <c:v>247.58846</c:v>
                      </c:pt>
                      <c:pt idx="4501">
                        <c:v>247.68204</c:v>
                      </c:pt>
                      <c:pt idx="4502">
                        <c:v>247.79853</c:v>
                      </c:pt>
                      <c:pt idx="4503">
                        <c:v>247.90035</c:v>
                      </c:pt>
                      <c:pt idx="4504">
                        <c:v>248.06301999999999</c:v>
                      </c:pt>
                      <c:pt idx="4505">
                        <c:v>248.17013</c:v>
                      </c:pt>
                      <c:pt idx="4506">
                        <c:v>248.29381000000001</c:v>
                      </c:pt>
                      <c:pt idx="4507">
                        <c:v>248.44721999999999</c:v>
                      </c:pt>
                      <c:pt idx="4508">
                        <c:v>248.54106999999999</c:v>
                      </c:pt>
                      <c:pt idx="4509">
                        <c:v>248.72370000000001</c:v>
                      </c:pt>
                      <c:pt idx="4510">
                        <c:v>248.79372000000001</c:v>
                      </c:pt>
                      <c:pt idx="4511">
                        <c:v>248.91598999999999</c:v>
                      </c:pt>
                      <c:pt idx="4512">
                        <c:v>249.02637999999999</c:v>
                      </c:pt>
                      <c:pt idx="4513">
                        <c:v>249.20289</c:v>
                      </c:pt>
                      <c:pt idx="4514">
                        <c:v>249.28698</c:v>
                      </c:pt>
                      <c:pt idx="4515">
                        <c:v>249.41829999999999</c:v>
                      </c:pt>
                      <c:pt idx="4516">
                        <c:v>249.56314</c:v>
                      </c:pt>
                      <c:pt idx="4517">
                        <c:v>249.71557000000001</c:v>
                      </c:pt>
                      <c:pt idx="4518">
                        <c:v>249.80432999999999</c:v>
                      </c:pt>
                      <c:pt idx="4519">
                        <c:v>249.92983000000001</c:v>
                      </c:pt>
                      <c:pt idx="4520">
                        <c:v>250.07149999999999</c:v>
                      </c:pt>
                      <c:pt idx="4521">
                        <c:v>250.39159000000001</c:v>
                      </c:pt>
                      <c:pt idx="4522">
                        <c:v>250.30862999999999</c:v>
                      </c:pt>
                      <c:pt idx="4523">
                        <c:v>250.33723000000001</c:v>
                      </c:pt>
                      <c:pt idx="4524">
                        <c:v>250.34115</c:v>
                      </c:pt>
                      <c:pt idx="4525">
                        <c:v>250.33008000000001</c:v>
                      </c:pt>
                      <c:pt idx="4526">
                        <c:v>250.34275</c:v>
                      </c:pt>
                      <c:pt idx="4527">
                        <c:v>250.29182</c:v>
                      </c:pt>
                      <c:pt idx="4528">
                        <c:v>250.30611999999999</c:v>
                      </c:pt>
                      <c:pt idx="4529">
                        <c:v>250.31755999999999</c:v>
                      </c:pt>
                      <c:pt idx="4530">
                        <c:v>250.34657999999999</c:v>
                      </c:pt>
                      <c:pt idx="4531">
                        <c:v>250.32456999999999</c:v>
                      </c:pt>
                      <c:pt idx="4532">
                        <c:v>250.31451999999999</c:v>
                      </c:pt>
                      <c:pt idx="4533">
                        <c:v>250.30177</c:v>
                      </c:pt>
                      <c:pt idx="4534">
                        <c:v>250.35446999999999</c:v>
                      </c:pt>
                      <c:pt idx="4535">
                        <c:v>250.33242999999999</c:v>
                      </c:pt>
                      <c:pt idx="4536">
                        <c:v>250.32445000000001</c:v>
                      </c:pt>
                      <c:pt idx="4537">
                        <c:v>250.30905000000001</c:v>
                      </c:pt>
                      <c:pt idx="4538">
                        <c:v>250.35422</c:v>
                      </c:pt>
                      <c:pt idx="4539">
                        <c:v>250.32369</c:v>
                      </c:pt>
                      <c:pt idx="4540">
                        <c:v>250.32400000000001</c:v>
                      </c:pt>
                      <c:pt idx="4541">
                        <c:v>250.32660999999999</c:v>
                      </c:pt>
                      <c:pt idx="4542">
                        <c:v>250.35791</c:v>
                      </c:pt>
                      <c:pt idx="4543">
                        <c:v>250.32441</c:v>
                      </c:pt>
                      <c:pt idx="4544">
                        <c:v>250.32633000000001</c:v>
                      </c:pt>
                      <c:pt idx="4545">
                        <c:v>250.3312</c:v>
                      </c:pt>
                      <c:pt idx="4546">
                        <c:v>250.32431</c:v>
                      </c:pt>
                      <c:pt idx="4547">
                        <c:v>250.36601999999999</c:v>
                      </c:pt>
                      <c:pt idx="4548">
                        <c:v>250.32799</c:v>
                      </c:pt>
                      <c:pt idx="4549">
                        <c:v>250.30976999999999</c:v>
                      </c:pt>
                      <c:pt idx="4550">
                        <c:v>250.31632999999999</c:v>
                      </c:pt>
                      <c:pt idx="4551">
                        <c:v>250.37593000000001</c:v>
                      </c:pt>
                      <c:pt idx="4552">
                        <c:v>250.32835</c:v>
                      </c:pt>
                      <c:pt idx="4553">
                        <c:v>250.32140000000001</c:v>
                      </c:pt>
                      <c:pt idx="4554">
                        <c:v>250.29944</c:v>
                      </c:pt>
                      <c:pt idx="4555">
                        <c:v>250.34972999999999</c:v>
                      </c:pt>
                      <c:pt idx="4556">
                        <c:v>250.30145999999999</c:v>
                      </c:pt>
                      <c:pt idx="4557">
                        <c:v>250.31225000000001</c:v>
                      </c:pt>
                      <c:pt idx="4558">
                        <c:v>250.29958999999999</c:v>
                      </c:pt>
                      <c:pt idx="4559">
                        <c:v>250.35767999999999</c:v>
                      </c:pt>
                      <c:pt idx="4560">
                        <c:v>250.30377999999999</c:v>
                      </c:pt>
                      <c:pt idx="4561">
                        <c:v>250.31061</c:v>
                      </c:pt>
                      <c:pt idx="4562">
                        <c:v>250.30099000000001</c:v>
                      </c:pt>
                      <c:pt idx="4563">
                        <c:v>250.30828</c:v>
                      </c:pt>
                      <c:pt idx="4564">
                        <c:v>250.32891000000001</c:v>
                      </c:pt>
                      <c:pt idx="4565">
                        <c:v>250.29707999999999</c:v>
                      </c:pt>
                      <c:pt idx="4566">
                        <c:v>250.31572</c:v>
                      </c:pt>
                      <c:pt idx="4567">
                        <c:v>250.29192</c:v>
                      </c:pt>
                      <c:pt idx="4568">
                        <c:v>250.32917</c:v>
                      </c:pt>
                      <c:pt idx="4569">
                        <c:v>250.29317</c:v>
                      </c:pt>
                      <c:pt idx="4570">
                        <c:v>250.27949000000001</c:v>
                      </c:pt>
                      <c:pt idx="4571">
                        <c:v>250.29640000000001</c:v>
                      </c:pt>
                      <c:pt idx="4572">
                        <c:v>250.32319000000001</c:v>
                      </c:pt>
                      <c:pt idx="4573">
                        <c:v>250.28327999999999</c:v>
                      </c:pt>
                      <c:pt idx="4574">
                        <c:v>250.28489999999999</c:v>
                      </c:pt>
                      <c:pt idx="4575">
                        <c:v>250.28994</c:v>
                      </c:pt>
                      <c:pt idx="4576">
                        <c:v>250.3202</c:v>
                      </c:pt>
                      <c:pt idx="4577">
                        <c:v>250.33762999999999</c:v>
                      </c:pt>
                      <c:pt idx="4578">
                        <c:v>250.30425</c:v>
                      </c:pt>
                      <c:pt idx="4579">
                        <c:v>250.3056</c:v>
                      </c:pt>
                      <c:pt idx="4580">
                        <c:v>250.30023</c:v>
                      </c:pt>
                      <c:pt idx="4581">
                        <c:v>250.43031999999999</c:v>
                      </c:pt>
                      <c:pt idx="4582">
                        <c:v>250.44264999999999</c:v>
                      </c:pt>
                      <c:pt idx="4583">
                        <c:v>250.30762999999999</c:v>
                      </c:pt>
                      <c:pt idx="4584">
                        <c:v>250.30765</c:v>
                      </c:pt>
                      <c:pt idx="4585">
                        <c:v>250.34465</c:v>
                      </c:pt>
                      <c:pt idx="4586">
                        <c:v>250.30727999999999</c:v>
                      </c:pt>
                      <c:pt idx="4587">
                        <c:v>250.30957000000001</c:v>
                      </c:pt>
                      <c:pt idx="4588">
                        <c:v>250.29082</c:v>
                      </c:pt>
                      <c:pt idx="4589">
                        <c:v>250.35015000000001</c:v>
                      </c:pt>
                      <c:pt idx="4590">
                        <c:v>250.29237000000001</c:v>
                      </c:pt>
                      <c:pt idx="4591">
                        <c:v>250.30518000000001</c:v>
                      </c:pt>
                      <c:pt idx="4592">
                        <c:v>250.29517000000001</c:v>
                      </c:pt>
                      <c:pt idx="4593">
                        <c:v>250.32845</c:v>
                      </c:pt>
                      <c:pt idx="4594">
                        <c:v>250.29633000000001</c:v>
                      </c:pt>
                      <c:pt idx="4595">
                        <c:v>250.29383999999999</c:v>
                      </c:pt>
                      <c:pt idx="4596">
                        <c:v>250.28665000000001</c:v>
                      </c:pt>
                      <c:pt idx="4597">
                        <c:v>250.29469</c:v>
                      </c:pt>
                      <c:pt idx="4598">
                        <c:v>250.35642000000001</c:v>
                      </c:pt>
                      <c:pt idx="4599">
                        <c:v>250.29817</c:v>
                      </c:pt>
                      <c:pt idx="4600">
                        <c:v>250.32386</c:v>
                      </c:pt>
                      <c:pt idx="4601">
                        <c:v>250.31636</c:v>
                      </c:pt>
                      <c:pt idx="4602">
                        <c:v>250.33774</c:v>
                      </c:pt>
                      <c:pt idx="4603">
                        <c:v>250.31425999999999</c:v>
                      </c:pt>
                      <c:pt idx="4604">
                        <c:v>250.29820000000001</c:v>
                      </c:pt>
                      <c:pt idx="4605">
                        <c:v>250.30324999999999</c:v>
                      </c:pt>
                      <c:pt idx="4606">
                        <c:v>250.34451999999999</c:v>
                      </c:pt>
                      <c:pt idx="4607">
                        <c:v>250.30964</c:v>
                      </c:pt>
                      <c:pt idx="4608">
                        <c:v>250.29623000000001</c:v>
                      </c:pt>
                      <c:pt idx="4609">
                        <c:v>250.30054000000001</c:v>
                      </c:pt>
                      <c:pt idx="4610">
                        <c:v>250.3262</c:v>
                      </c:pt>
                      <c:pt idx="4611">
                        <c:v>250.29854</c:v>
                      </c:pt>
                      <c:pt idx="4612">
                        <c:v>250.29066</c:v>
                      </c:pt>
                      <c:pt idx="4613">
                        <c:v>250.28792999999999</c:v>
                      </c:pt>
                      <c:pt idx="4614">
                        <c:v>250.33365000000001</c:v>
                      </c:pt>
                      <c:pt idx="4615">
                        <c:v>250.31514000000001</c:v>
                      </c:pt>
                      <c:pt idx="4616">
                        <c:v>250.30187000000001</c:v>
                      </c:pt>
                      <c:pt idx="4617">
                        <c:v>250.29194000000001</c:v>
                      </c:pt>
                      <c:pt idx="4618">
                        <c:v>250.30398</c:v>
                      </c:pt>
                      <c:pt idx="4619">
                        <c:v>250.34446</c:v>
                      </c:pt>
                      <c:pt idx="4620">
                        <c:v>250.29925</c:v>
                      </c:pt>
                      <c:pt idx="4621">
                        <c:v>250.28844000000001</c:v>
                      </c:pt>
                      <c:pt idx="4622">
                        <c:v>250.30905000000001</c:v>
                      </c:pt>
                      <c:pt idx="4623">
                        <c:v>250.32919000000001</c:v>
                      </c:pt>
                      <c:pt idx="4624">
                        <c:v>250.29655</c:v>
                      </c:pt>
                      <c:pt idx="4625">
                        <c:v>250.29951</c:v>
                      </c:pt>
                      <c:pt idx="4626">
                        <c:v>250.28106</c:v>
                      </c:pt>
                      <c:pt idx="4627">
                        <c:v>250.33684</c:v>
                      </c:pt>
                      <c:pt idx="4628">
                        <c:v>250.29607999999999</c:v>
                      </c:pt>
                      <c:pt idx="4629">
                        <c:v>250.31064000000001</c:v>
                      </c:pt>
                      <c:pt idx="4630">
                        <c:v>250.28421</c:v>
                      </c:pt>
                      <c:pt idx="4631">
                        <c:v>250.34016</c:v>
                      </c:pt>
                      <c:pt idx="4632">
                        <c:v>250.29752999999999</c:v>
                      </c:pt>
                      <c:pt idx="4633">
                        <c:v>250.30875</c:v>
                      </c:pt>
                      <c:pt idx="4634">
                        <c:v>250.30831000000001</c:v>
                      </c:pt>
                      <c:pt idx="4635">
                        <c:v>250.29452000000001</c:v>
                      </c:pt>
                      <c:pt idx="4636">
                        <c:v>250.31129999999999</c:v>
                      </c:pt>
                      <c:pt idx="4637">
                        <c:v>250.29982000000001</c:v>
                      </c:pt>
                      <c:pt idx="4638">
                        <c:v>250.28380000000001</c:v>
                      </c:pt>
                      <c:pt idx="4639">
                        <c:v>250.29039</c:v>
                      </c:pt>
                      <c:pt idx="4640">
                        <c:v>250.33452</c:v>
                      </c:pt>
                      <c:pt idx="4641">
                        <c:v>250.29913999999999</c:v>
                      </c:pt>
                      <c:pt idx="4642">
                        <c:v>250.45642000000001</c:v>
                      </c:pt>
                      <c:pt idx="4643">
                        <c:v>250.33878000000001</c:v>
                      </c:pt>
                      <c:pt idx="4644">
                        <c:v>250.34397999999999</c:v>
                      </c:pt>
                      <c:pt idx="4645">
                        <c:v>250.31209000000001</c:v>
                      </c:pt>
                      <c:pt idx="4646">
                        <c:v>250.31290000000001</c:v>
                      </c:pt>
                      <c:pt idx="4647">
                        <c:v>250.28872000000001</c:v>
                      </c:pt>
                      <c:pt idx="4648">
                        <c:v>250.33614</c:v>
                      </c:pt>
                      <c:pt idx="4649">
                        <c:v>250.29712000000001</c:v>
                      </c:pt>
                      <c:pt idx="4650">
                        <c:v>250.31952999999999</c:v>
                      </c:pt>
                      <c:pt idx="4651">
                        <c:v>250.28117</c:v>
                      </c:pt>
                      <c:pt idx="4652">
                        <c:v>250.32478</c:v>
                      </c:pt>
                      <c:pt idx="4653">
                        <c:v>250.31751</c:v>
                      </c:pt>
                      <c:pt idx="4654">
                        <c:v>250.32261</c:v>
                      </c:pt>
                      <c:pt idx="4655">
                        <c:v>250.30509000000001</c:v>
                      </c:pt>
                      <c:pt idx="4656">
                        <c:v>250.31119000000001</c:v>
                      </c:pt>
                      <c:pt idx="4657">
                        <c:v>250.3338</c:v>
                      </c:pt>
                      <c:pt idx="4658">
                        <c:v>250.28572</c:v>
                      </c:pt>
                      <c:pt idx="4659">
                        <c:v>250.29776000000001</c:v>
                      </c:pt>
                      <c:pt idx="4660">
                        <c:v>250.27726999999999</c:v>
                      </c:pt>
                      <c:pt idx="4661">
                        <c:v>250.33319</c:v>
                      </c:pt>
                      <c:pt idx="4662">
                        <c:v>250.30413999999999</c:v>
                      </c:pt>
                      <c:pt idx="4663">
                        <c:v>250.30289999999999</c:v>
                      </c:pt>
                      <c:pt idx="4664">
                        <c:v>250.31635</c:v>
                      </c:pt>
                      <c:pt idx="4665">
                        <c:v>250.35966999999999</c:v>
                      </c:pt>
                      <c:pt idx="4666">
                        <c:v>250.30948000000001</c:v>
                      </c:pt>
                      <c:pt idx="4667">
                        <c:v>250.28579999999999</c:v>
                      </c:pt>
                      <c:pt idx="4668">
                        <c:v>250.29026999999999</c:v>
                      </c:pt>
                      <c:pt idx="4669">
                        <c:v>250.3297</c:v>
                      </c:pt>
                      <c:pt idx="4670">
                        <c:v>250.32938999999999</c:v>
                      </c:pt>
                      <c:pt idx="4671">
                        <c:v>250.32336000000001</c:v>
                      </c:pt>
                      <c:pt idx="4672">
                        <c:v>250.32447999999999</c:v>
                      </c:pt>
                      <c:pt idx="4673">
                        <c:v>250.32245</c:v>
                      </c:pt>
                      <c:pt idx="4674">
                        <c:v>250.36696000000001</c:v>
                      </c:pt>
                      <c:pt idx="4675">
                        <c:v>250.30596</c:v>
                      </c:pt>
                      <c:pt idx="4676">
                        <c:v>250.29747</c:v>
                      </c:pt>
                      <c:pt idx="4677">
                        <c:v>250.29875999999999</c:v>
                      </c:pt>
                      <c:pt idx="4678">
                        <c:v>250.33330000000001</c:v>
                      </c:pt>
                      <c:pt idx="4679">
                        <c:v>250.30189999999999</c:v>
                      </c:pt>
                      <c:pt idx="4680">
                        <c:v>250.29792</c:v>
                      </c:pt>
                      <c:pt idx="4681">
                        <c:v>250.32078999999999</c:v>
                      </c:pt>
                      <c:pt idx="4682">
                        <c:v>250.36250999999999</c:v>
                      </c:pt>
                      <c:pt idx="4683">
                        <c:v>250.31585000000001</c:v>
                      </c:pt>
                      <c:pt idx="4684">
                        <c:v>250.3125</c:v>
                      </c:pt>
                      <c:pt idx="4685">
                        <c:v>250.31251</c:v>
                      </c:pt>
                      <c:pt idx="4686">
                        <c:v>250.37342000000001</c:v>
                      </c:pt>
                      <c:pt idx="4687">
                        <c:v>250.32066</c:v>
                      </c:pt>
                      <c:pt idx="4688">
                        <c:v>250.3058</c:v>
                      </c:pt>
                      <c:pt idx="4689">
                        <c:v>250.30538000000001</c:v>
                      </c:pt>
                      <c:pt idx="4690">
                        <c:v>250.32998000000001</c:v>
                      </c:pt>
                      <c:pt idx="4691">
                        <c:v>250.35794999999999</c:v>
                      </c:pt>
                      <c:pt idx="4692">
                        <c:v>250.33349000000001</c:v>
                      </c:pt>
                      <c:pt idx="4693">
                        <c:v>250.34502000000001</c:v>
                      </c:pt>
                      <c:pt idx="4694">
                        <c:v>250.32378</c:v>
                      </c:pt>
                      <c:pt idx="4695">
                        <c:v>250.37647999999999</c:v>
                      </c:pt>
                      <c:pt idx="4696">
                        <c:v>250.31388999999999</c:v>
                      </c:pt>
                      <c:pt idx="4697">
                        <c:v>250.31869</c:v>
                      </c:pt>
                      <c:pt idx="4698">
                        <c:v>250.32508999999999</c:v>
                      </c:pt>
                      <c:pt idx="4699">
                        <c:v>250.36299</c:v>
                      </c:pt>
                      <c:pt idx="4700">
                        <c:v>250.31608</c:v>
                      </c:pt>
                      <c:pt idx="4701">
                        <c:v>250.2878</c:v>
                      </c:pt>
                      <c:pt idx="4702">
                        <c:v>250.29182</c:v>
                      </c:pt>
                      <c:pt idx="4703">
                        <c:v>250.51356000000001</c:v>
                      </c:pt>
                      <c:pt idx="4704">
                        <c:v>250.35470000000001</c:v>
                      </c:pt>
                      <c:pt idx="4705">
                        <c:v>250.29568</c:v>
                      </c:pt>
                      <c:pt idx="4706">
                        <c:v>250.31231</c:v>
                      </c:pt>
                      <c:pt idx="4707">
                        <c:v>250.3022</c:v>
                      </c:pt>
                      <c:pt idx="4708">
                        <c:v>250.36292</c:v>
                      </c:pt>
                      <c:pt idx="4709">
                        <c:v>250.30339000000001</c:v>
                      </c:pt>
                      <c:pt idx="4710">
                        <c:v>250.30456000000001</c:v>
                      </c:pt>
                      <c:pt idx="4711">
                        <c:v>250.31668999999999</c:v>
                      </c:pt>
                      <c:pt idx="4712">
                        <c:v>250.37370000000001</c:v>
                      </c:pt>
                      <c:pt idx="4713">
                        <c:v>250.32183000000001</c:v>
                      </c:pt>
                      <c:pt idx="4714">
                        <c:v>250.30499</c:v>
                      </c:pt>
                      <c:pt idx="4715">
                        <c:v>250.32139000000001</c:v>
                      </c:pt>
                      <c:pt idx="4716">
                        <c:v>250.36326</c:v>
                      </c:pt>
                      <c:pt idx="4717">
                        <c:v>250.29940999999999</c:v>
                      </c:pt>
                      <c:pt idx="4718">
                        <c:v>250.2997</c:v>
                      </c:pt>
                      <c:pt idx="4719">
                        <c:v>250.29993999999999</c:v>
                      </c:pt>
                      <c:pt idx="4720">
                        <c:v>250.35755</c:v>
                      </c:pt>
                      <c:pt idx="4721">
                        <c:v>250.31039000000001</c:v>
                      </c:pt>
                      <c:pt idx="4722">
                        <c:v>250.30186</c:v>
                      </c:pt>
                      <c:pt idx="4723">
                        <c:v>250.31888000000001</c:v>
                      </c:pt>
                      <c:pt idx="4724">
                        <c:v>250.33364</c:v>
                      </c:pt>
                      <c:pt idx="4725">
                        <c:v>250.33500000000001</c:v>
                      </c:pt>
                      <c:pt idx="4726">
                        <c:v>250.25892999999999</c:v>
                      </c:pt>
                      <c:pt idx="4727">
                        <c:v>250.27346</c:v>
                      </c:pt>
                      <c:pt idx="4728">
                        <c:v>250.26597000000001</c:v>
                      </c:pt>
                      <c:pt idx="4729">
                        <c:v>250.31106</c:v>
                      </c:pt>
                      <c:pt idx="4730">
                        <c:v>250.25782000000001</c:v>
                      </c:pt>
                      <c:pt idx="4731">
                        <c:v>250.26897</c:v>
                      </c:pt>
                      <c:pt idx="4732">
                        <c:v>250.28720999999999</c:v>
                      </c:pt>
                      <c:pt idx="4733">
                        <c:v>250.33556999999999</c:v>
                      </c:pt>
                      <c:pt idx="4734">
                        <c:v>250.30071000000001</c:v>
                      </c:pt>
                      <c:pt idx="4735">
                        <c:v>250.29220000000001</c:v>
                      </c:pt>
                      <c:pt idx="4736">
                        <c:v>250.30409</c:v>
                      </c:pt>
                      <c:pt idx="4737">
                        <c:v>250.33506</c:v>
                      </c:pt>
                      <c:pt idx="4738">
                        <c:v>250.33663000000001</c:v>
                      </c:pt>
                      <c:pt idx="4739">
                        <c:v>250.31745000000001</c:v>
                      </c:pt>
                      <c:pt idx="4740">
                        <c:v>250.33028999999999</c:v>
                      </c:pt>
                      <c:pt idx="4741">
                        <c:v>250.36735999999999</c:v>
                      </c:pt>
                      <c:pt idx="4742">
                        <c:v>250.32579000000001</c:v>
                      </c:pt>
                      <c:pt idx="4743">
                        <c:v>250.32678999999999</c:v>
                      </c:pt>
                      <c:pt idx="4744">
                        <c:v>250.32073</c:v>
                      </c:pt>
                      <c:pt idx="4745">
                        <c:v>250.33100999999999</c:v>
                      </c:pt>
                      <c:pt idx="4746">
                        <c:v>250.36528999999999</c:v>
                      </c:pt>
                      <c:pt idx="4747">
                        <c:v>250.32628</c:v>
                      </c:pt>
                      <c:pt idx="4748">
                        <c:v>250.32373000000001</c:v>
                      </c:pt>
                      <c:pt idx="4749">
                        <c:v>250.32980000000001</c:v>
                      </c:pt>
                      <c:pt idx="4750">
                        <c:v>250.37351000000001</c:v>
                      </c:pt>
                      <c:pt idx="4751">
                        <c:v>250.30806999999999</c:v>
                      </c:pt>
                      <c:pt idx="4752">
                        <c:v>250.33562000000001</c:v>
                      </c:pt>
                      <c:pt idx="4753">
                        <c:v>250.33251999999999</c:v>
                      </c:pt>
                      <c:pt idx="4754">
                        <c:v>250.35265999999999</c:v>
                      </c:pt>
                      <c:pt idx="4755">
                        <c:v>250.32521</c:v>
                      </c:pt>
                      <c:pt idx="4756">
                        <c:v>250.33350999999999</c:v>
                      </c:pt>
                      <c:pt idx="4757">
                        <c:v>250.31820999999999</c:v>
                      </c:pt>
                      <c:pt idx="4758">
                        <c:v>250.36776</c:v>
                      </c:pt>
                      <c:pt idx="4759">
                        <c:v>250.34087</c:v>
                      </c:pt>
                      <c:pt idx="4760">
                        <c:v>250.32900000000001</c:v>
                      </c:pt>
                      <c:pt idx="4761">
                        <c:v>250.32187999999999</c:v>
                      </c:pt>
                      <c:pt idx="4762">
                        <c:v>250.31977000000001</c:v>
                      </c:pt>
                      <c:pt idx="4763">
                        <c:v>250.35169999999999</c:v>
                      </c:pt>
                      <c:pt idx="4764">
                        <c:v>250.51488000000001</c:v>
                      </c:pt>
                      <c:pt idx="4765">
                        <c:v>250.31401</c:v>
                      </c:pt>
                      <c:pt idx="4766">
                        <c:v>250.32659000000001</c:v>
                      </c:pt>
                      <c:pt idx="4767">
                        <c:v>250.38444999999999</c:v>
                      </c:pt>
                      <c:pt idx="4768">
                        <c:v>250.32098999999999</c:v>
                      </c:pt>
                      <c:pt idx="4769">
                        <c:v>250.31956</c:v>
                      </c:pt>
                      <c:pt idx="4770">
                        <c:v>250.30999</c:v>
                      </c:pt>
                      <c:pt idx="4771">
                        <c:v>250.36023</c:v>
                      </c:pt>
                      <c:pt idx="4772">
                        <c:v>250.30383</c:v>
                      </c:pt>
                      <c:pt idx="4773">
                        <c:v>250.30627000000001</c:v>
                      </c:pt>
                      <c:pt idx="4774">
                        <c:v>250.3261</c:v>
                      </c:pt>
                      <c:pt idx="4775">
                        <c:v>250.37191999999999</c:v>
                      </c:pt>
                      <c:pt idx="4776">
                        <c:v>250.31859</c:v>
                      </c:pt>
                      <c:pt idx="4777">
                        <c:v>250.31809999999999</c:v>
                      </c:pt>
                      <c:pt idx="4778">
                        <c:v>250.31544</c:v>
                      </c:pt>
                      <c:pt idx="4779">
                        <c:v>250.33152999999999</c:v>
                      </c:pt>
                      <c:pt idx="4780">
                        <c:v>250.35477</c:v>
                      </c:pt>
                      <c:pt idx="4781">
                        <c:v>250.32112000000001</c:v>
                      </c:pt>
                      <c:pt idx="4782">
                        <c:v>250.35364999999999</c:v>
                      </c:pt>
                      <c:pt idx="4783">
                        <c:v>250.33385000000001</c:v>
                      </c:pt>
                      <c:pt idx="4784">
                        <c:v>250.36708999999999</c:v>
                      </c:pt>
                      <c:pt idx="4785">
                        <c:v>250.33317</c:v>
                      </c:pt>
                      <c:pt idx="4786">
                        <c:v>250.32871</c:v>
                      </c:pt>
                      <c:pt idx="4787">
                        <c:v>250.32910999999999</c:v>
                      </c:pt>
                      <c:pt idx="4788">
                        <c:v>250.3657</c:v>
                      </c:pt>
                      <c:pt idx="4789">
                        <c:v>250.31605999999999</c:v>
                      </c:pt>
                      <c:pt idx="4790">
                        <c:v>250.33615</c:v>
                      </c:pt>
                      <c:pt idx="4791">
                        <c:v>250.34247999999999</c:v>
                      </c:pt>
                      <c:pt idx="4792">
                        <c:v>250.37370000000001</c:v>
                      </c:pt>
                      <c:pt idx="4793">
                        <c:v>250.33138</c:v>
                      </c:pt>
                      <c:pt idx="4794">
                        <c:v>250.34075999999999</c:v>
                      </c:pt>
                      <c:pt idx="4795">
                        <c:v>250.33070000000001</c:v>
                      </c:pt>
                      <c:pt idx="4796">
                        <c:v>250.35948999999999</c:v>
                      </c:pt>
                      <c:pt idx="4797">
                        <c:v>250.34693999999999</c:v>
                      </c:pt>
                      <c:pt idx="4798">
                        <c:v>250.33815999999999</c:v>
                      </c:pt>
                      <c:pt idx="4799">
                        <c:v>250.33922000000001</c:v>
                      </c:pt>
                      <c:pt idx="4800">
                        <c:v>250.33351999999999</c:v>
                      </c:pt>
                      <c:pt idx="4801">
                        <c:v>250.38352</c:v>
                      </c:pt>
                      <c:pt idx="4802">
                        <c:v>250.334</c:v>
                      </c:pt>
                      <c:pt idx="4803">
                        <c:v>250.34700000000001</c:v>
                      </c:pt>
                      <c:pt idx="4804">
                        <c:v>250.31807000000001</c:v>
                      </c:pt>
                      <c:pt idx="4805">
                        <c:v>250.36241999999999</c:v>
                      </c:pt>
                      <c:pt idx="4806">
                        <c:v>250.29987</c:v>
                      </c:pt>
                      <c:pt idx="4807">
                        <c:v>250.31709000000001</c:v>
                      </c:pt>
                      <c:pt idx="4808">
                        <c:v>250.32882000000001</c:v>
                      </c:pt>
                      <c:pt idx="4809">
                        <c:v>250.37473</c:v>
                      </c:pt>
                      <c:pt idx="4810">
                        <c:v>250.33982</c:v>
                      </c:pt>
                      <c:pt idx="4811">
                        <c:v>250.34182000000001</c:v>
                      </c:pt>
                      <c:pt idx="4812">
                        <c:v>250.33776</c:v>
                      </c:pt>
                      <c:pt idx="4813">
                        <c:v>250.39349999999999</c:v>
                      </c:pt>
                      <c:pt idx="4814">
                        <c:v>250.33453</c:v>
                      </c:pt>
                      <c:pt idx="4815">
                        <c:v>250.31677999999999</c:v>
                      </c:pt>
                      <c:pt idx="4816">
                        <c:v>250.31447</c:v>
                      </c:pt>
                      <c:pt idx="4817">
                        <c:v>250.3356</c:v>
                      </c:pt>
                      <c:pt idx="4818">
                        <c:v>250.34219999999999</c:v>
                      </c:pt>
                      <c:pt idx="4819">
                        <c:v>250.29593</c:v>
                      </c:pt>
                      <c:pt idx="4820">
                        <c:v>250.30937</c:v>
                      </c:pt>
                      <c:pt idx="4821">
                        <c:v>250.30717000000001</c:v>
                      </c:pt>
                      <c:pt idx="4822">
                        <c:v>250.33707000000001</c:v>
                      </c:pt>
                      <c:pt idx="4823">
                        <c:v>250.29140000000001</c:v>
                      </c:pt>
                      <c:pt idx="4824">
                        <c:v>250.32024999999999</c:v>
                      </c:pt>
                      <c:pt idx="4825">
                        <c:v>250.50308999999999</c:v>
                      </c:pt>
                      <c:pt idx="4826">
                        <c:v>250.34048000000001</c:v>
                      </c:pt>
                      <c:pt idx="4827">
                        <c:v>250.28926000000001</c:v>
                      </c:pt>
                      <c:pt idx="4828">
                        <c:v>250.30696</c:v>
                      </c:pt>
                      <c:pt idx="4829">
                        <c:v>250.32263</c:v>
                      </c:pt>
                      <c:pt idx="4830">
                        <c:v>250.34389999999999</c:v>
                      </c:pt>
                      <c:pt idx="4831">
                        <c:v>250.31298000000001</c:v>
                      </c:pt>
                      <c:pt idx="4832">
                        <c:v>250.31157999999999</c:v>
                      </c:pt>
                      <c:pt idx="4833">
                        <c:v>250.31041999999999</c:v>
                      </c:pt>
                      <c:pt idx="4834">
                        <c:v>250.35064</c:v>
                      </c:pt>
                      <c:pt idx="4835">
                        <c:v>250.33840000000001</c:v>
                      </c:pt>
                      <c:pt idx="4836">
                        <c:v>250.29813999999999</c:v>
                      </c:pt>
                      <c:pt idx="4837">
                        <c:v>250.30637999999999</c:v>
                      </c:pt>
                      <c:pt idx="4838">
                        <c:v>250.31148999999999</c:v>
                      </c:pt>
                      <c:pt idx="4839">
                        <c:v>250.3623</c:v>
                      </c:pt>
                      <c:pt idx="4840">
                        <c:v>250.30101999999999</c:v>
                      </c:pt>
                      <c:pt idx="4841">
                        <c:v>250.30013</c:v>
                      </c:pt>
                      <c:pt idx="4842">
                        <c:v>250.30329</c:v>
                      </c:pt>
                      <c:pt idx="4843">
                        <c:v>250.35410999999999</c:v>
                      </c:pt>
                      <c:pt idx="4844">
                        <c:v>250.32195999999999</c:v>
                      </c:pt>
                      <c:pt idx="4845">
                        <c:v>250.29768000000001</c:v>
                      </c:pt>
                      <c:pt idx="4846">
                        <c:v>250.29830000000001</c:v>
                      </c:pt>
                      <c:pt idx="4847">
                        <c:v>250.34646000000001</c:v>
                      </c:pt>
                      <c:pt idx="4848">
                        <c:v>250.27575999999999</c:v>
                      </c:pt>
                      <c:pt idx="4849">
                        <c:v>250.29209</c:v>
                      </c:pt>
                      <c:pt idx="4850">
                        <c:v>250.29489000000001</c:v>
                      </c:pt>
                      <c:pt idx="4851">
                        <c:v>250.33776</c:v>
                      </c:pt>
                      <c:pt idx="4852">
                        <c:v>250.30669</c:v>
                      </c:pt>
                      <c:pt idx="4853">
                        <c:v>250.31066000000001</c:v>
                      </c:pt>
                      <c:pt idx="4854">
                        <c:v>250.31102999999999</c:v>
                      </c:pt>
                      <c:pt idx="4855">
                        <c:v>250.31007</c:v>
                      </c:pt>
                      <c:pt idx="4856">
                        <c:v>250.36648</c:v>
                      </c:pt>
                      <c:pt idx="4857">
                        <c:v>250.30616000000001</c:v>
                      </c:pt>
                      <c:pt idx="4858">
                        <c:v>250.29841999999999</c:v>
                      </c:pt>
                      <c:pt idx="4859">
                        <c:v>250.31934999999999</c:v>
                      </c:pt>
                      <c:pt idx="4860">
                        <c:v>250.35756000000001</c:v>
                      </c:pt>
                      <c:pt idx="4861">
                        <c:v>250.29741000000001</c:v>
                      </c:pt>
                      <c:pt idx="4862">
                        <c:v>250.31199000000001</c:v>
                      </c:pt>
                      <c:pt idx="4863">
                        <c:v>250.30385000000001</c:v>
                      </c:pt>
                      <c:pt idx="4864">
                        <c:v>250.33521999999999</c:v>
                      </c:pt>
                      <c:pt idx="4865">
                        <c:v>250.29302999999999</c:v>
                      </c:pt>
                      <c:pt idx="4866">
                        <c:v>250.30677</c:v>
                      </c:pt>
                      <c:pt idx="4867">
                        <c:v>250.31177</c:v>
                      </c:pt>
                      <c:pt idx="4868">
                        <c:v>250.33770999999999</c:v>
                      </c:pt>
                      <c:pt idx="4869">
                        <c:v>250.31612000000001</c:v>
                      </c:pt>
                      <c:pt idx="4870">
                        <c:v>250.30404999999999</c:v>
                      </c:pt>
                      <c:pt idx="4871">
                        <c:v>250.30742000000001</c:v>
                      </c:pt>
                      <c:pt idx="4872">
                        <c:v>250.33819</c:v>
                      </c:pt>
                      <c:pt idx="4873">
                        <c:v>250.33793</c:v>
                      </c:pt>
                      <c:pt idx="4874">
                        <c:v>250.31908999999999</c:v>
                      </c:pt>
                      <c:pt idx="4875">
                        <c:v>250.30591999999999</c:v>
                      </c:pt>
                      <c:pt idx="4876">
                        <c:v>250.32689999999999</c:v>
                      </c:pt>
                      <c:pt idx="4877">
                        <c:v>250.36427</c:v>
                      </c:pt>
                      <c:pt idx="4878">
                        <c:v>250.3151</c:v>
                      </c:pt>
                      <c:pt idx="4879">
                        <c:v>250.31881000000001</c:v>
                      </c:pt>
                      <c:pt idx="4880">
                        <c:v>250.30000999999999</c:v>
                      </c:pt>
                      <c:pt idx="4881">
                        <c:v>250.34900999999999</c:v>
                      </c:pt>
                      <c:pt idx="4882">
                        <c:v>250.30765</c:v>
                      </c:pt>
                      <c:pt idx="4883">
                        <c:v>250.29504</c:v>
                      </c:pt>
                      <c:pt idx="4884">
                        <c:v>250.28586000000001</c:v>
                      </c:pt>
                      <c:pt idx="4885">
                        <c:v>250.43968000000001</c:v>
                      </c:pt>
                      <c:pt idx="4886">
                        <c:v>250.43779000000001</c:v>
                      </c:pt>
                      <c:pt idx="4887">
                        <c:v>250.31676999999999</c:v>
                      </c:pt>
                      <c:pt idx="4888">
                        <c:v>250.30835999999999</c:v>
                      </c:pt>
                      <c:pt idx="4889">
                        <c:v>250.32884000000001</c:v>
                      </c:pt>
                      <c:pt idx="4890">
                        <c:v>250.30011999999999</c:v>
                      </c:pt>
                      <c:pt idx="4891">
                        <c:v>250.30986999999999</c:v>
                      </c:pt>
                      <c:pt idx="4892">
                        <c:v>250.3083</c:v>
                      </c:pt>
                      <c:pt idx="4893">
                        <c:v>250.31715</c:v>
                      </c:pt>
                      <c:pt idx="4894">
                        <c:v>250.3844</c:v>
                      </c:pt>
                      <c:pt idx="4895">
                        <c:v>250.31582</c:v>
                      </c:pt>
                      <c:pt idx="4896">
                        <c:v>250.31492</c:v>
                      </c:pt>
                      <c:pt idx="4897">
                        <c:v>250.31575000000001</c:v>
                      </c:pt>
                      <c:pt idx="4898">
                        <c:v>250.36010999999999</c:v>
                      </c:pt>
                      <c:pt idx="4899">
                        <c:v>250.31623999999999</c:v>
                      </c:pt>
                      <c:pt idx="4900">
                        <c:v>250.29939999999999</c:v>
                      </c:pt>
                      <c:pt idx="4901">
                        <c:v>250.31133</c:v>
                      </c:pt>
                      <c:pt idx="4902">
                        <c:v>250.36285000000001</c:v>
                      </c:pt>
                      <c:pt idx="4903">
                        <c:v>250.31227999999999</c:v>
                      </c:pt>
                      <c:pt idx="4904">
                        <c:v>250.32005000000001</c:v>
                      </c:pt>
                      <c:pt idx="4905">
                        <c:v>250.29948999999999</c:v>
                      </c:pt>
                      <c:pt idx="4906">
                        <c:v>250.34482</c:v>
                      </c:pt>
                      <c:pt idx="4907">
                        <c:v>250.30847</c:v>
                      </c:pt>
                      <c:pt idx="4908">
                        <c:v>250.31099</c:v>
                      </c:pt>
                      <c:pt idx="4909">
                        <c:v>250.30184</c:v>
                      </c:pt>
                      <c:pt idx="4910">
                        <c:v>250.29737</c:v>
                      </c:pt>
                      <c:pt idx="4911">
                        <c:v>250.33875</c:v>
                      </c:pt>
                      <c:pt idx="4912">
                        <c:v>250.30038999999999</c:v>
                      </c:pt>
                      <c:pt idx="4913">
                        <c:v>250.30126000000001</c:v>
                      </c:pt>
                      <c:pt idx="4914">
                        <c:v>250.29174</c:v>
                      </c:pt>
                      <c:pt idx="4915">
                        <c:v>250.33080000000001</c:v>
                      </c:pt>
                      <c:pt idx="4916">
                        <c:v>250.30710999999999</c:v>
                      </c:pt>
                      <c:pt idx="4917">
                        <c:v>250.29444000000001</c:v>
                      </c:pt>
                      <c:pt idx="4918">
                        <c:v>250.32246000000001</c:v>
                      </c:pt>
                      <c:pt idx="4919">
                        <c:v>250.34933000000001</c:v>
                      </c:pt>
                      <c:pt idx="4920">
                        <c:v>250.31084000000001</c:v>
                      </c:pt>
                      <c:pt idx="4921">
                        <c:v>250.32608999999999</c:v>
                      </c:pt>
                      <c:pt idx="4922">
                        <c:v>250.31469000000001</c:v>
                      </c:pt>
                      <c:pt idx="4923">
                        <c:v>250.36542</c:v>
                      </c:pt>
                      <c:pt idx="4924">
                        <c:v>250.3109</c:v>
                      </c:pt>
                      <c:pt idx="4925">
                        <c:v>250.29727</c:v>
                      </c:pt>
                      <c:pt idx="4926">
                        <c:v>250.31108</c:v>
                      </c:pt>
                      <c:pt idx="4927">
                        <c:v>250.32016999999999</c:v>
                      </c:pt>
                      <c:pt idx="4928">
                        <c:v>250.31144</c:v>
                      </c:pt>
                      <c:pt idx="4929">
                        <c:v>250.28776999999999</c:v>
                      </c:pt>
                      <c:pt idx="4930">
                        <c:v>250.27618000000001</c:v>
                      </c:pt>
                      <c:pt idx="4931">
                        <c:v>250.29839999999999</c:v>
                      </c:pt>
                      <c:pt idx="4932">
                        <c:v>250.34734</c:v>
                      </c:pt>
                      <c:pt idx="4933">
                        <c:v>250.29325</c:v>
                      </c:pt>
                      <c:pt idx="4934">
                        <c:v>250.29285999999999</c:v>
                      </c:pt>
                      <c:pt idx="4935">
                        <c:v>250.29542000000001</c:v>
                      </c:pt>
                      <c:pt idx="4936">
                        <c:v>250.35713000000001</c:v>
                      </c:pt>
                      <c:pt idx="4937">
                        <c:v>250.28384</c:v>
                      </c:pt>
                      <c:pt idx="4938">
                        <c:v>250.28925000000001</c:v>
                      </c:pt>
                      <c:pt idx="4939">
                        <c:v>250.27366000000001</c:v>
                      </c:pt>
                      <c:pt idx="4940">
                        <c:v>250.34995000000001</c:v>
                      </c:pt>
                      <c:pt idx="4941">
                        <c:v>250.29659000000001</c:v>
                      </c:pt>
                      <c:pt idx="4942">
                        <c:v>250.31894</c:v>
                      </c:pt>
                      <c:pt idx="4943">
                        <c:v>250.30976000000001</c:v>
                      </c:pt>
                      <c:pt idx="4944">
                        <c:v>250.35875999999999</c:v>
                      </c:pt>
                      <c:pt idx="4945">
                        <c:v>250.30794</c:v>
                      </c:pt>
                      <c:pt idx="4946">
                        <c:v>250.4598</c:v>
                      </c:pt>
                      <c:pt idx="4947">
                        <c:v>250.38995</c:v>
                      </c:pt>
                      <c:pt idx="4948">
                        <c:v>250.30416</c:v>
                      </c:pt>
                      <c:pt idx="4949">
                        <c:v>250.34861000000001</c:v>
                      </c:pt>
                      <c:pt idx="4950">
                        <c:v>250.33994000000001</c:v>
                      </c:pt>
                      <c:pt idx="4951">
                        <c:v>250.33099999999999</c:v>
                      </c:pt>
                      <c:pt idx="4952">
                        <c:v>250.30482000000001</c:v>
                      </c:pt>
                      <c:pt idx="4953">
                        <c:v>250.36198999999999</c:v>
                      </c:pt>
                      <c:pt idx="4954">
                        <c:v>250.327</c:v>
                      </c:pt>
                      <c:pt idx="4955">
                        <c:v>250.32351</c:v>
                      </c:pt>
                      <c:pt idx="4956">
                        <c:v>250.31384</c:v>
                      </c:pt>
                      <c:pt idx="4957">
                        <c:v>250.33201</c:v>
                      </c:pt>
                      <c:pt idx="4958">
                        <c:v>250.27585999999999</c:v>
                      </c:pt>
                      <c:pt idx="4959">
                        <c:v>250.30188999999999</c:v>
                      </c:pt>
                      <c:pt idx="4960">
                        <c:v>250.32773</c:v>
                      </c:pt>
                      <c:pt idx="4961">
                        <c:v>250.36642000000001</c:v>
                      </c:pt>
                      <c:pt idx="4962">
                        <c:v>250.31746999999999</c:v>
                      </c:pt>
                      <c:pt idx="4963">
                        <c:v>250.31804</c:v>
                      </c:pt>
                      <c:pt idx="4964">
                        <c:v>250.34531000000001</c:v>
                      </c:pt>
                      <c:pt idx="4965">
                        <c:v>250.33233000000001</c:v>
                      </c:pt>
                      <c:pt idx="4966">
                        <c:v>250.34725</c:v>
                      </c:pt>
                      <c:pt idx="4967">
                        <c:v>250.32580999999999</c:v>
                      </c:pt>
                      <c:pt idx="4968">
                        <c:v>250.31395000000001</c:v>
                      </c:pt>
                      <c:pt idx="4969">
                        <c:v>250.30085</c:v>
                      </c:pt>
                      <c:pt idx="4970">
                        <c:v>250.3373</c:v>
                      </c:pt>
                      <c:pt idx="4971">
                        <c:v>250.33489</c:v>
                      </c:pt>
                      <c:pt idx="4972">
                        <c:v>250.30701999999999</c:v>
                      </c:pt>
                      <c:pt idx="4973">
                        <c:v>250.30865</c:v>
                      </c:pt>
                      <c:pt idx="4974">
                        <c:v>250.34959000000001</c:v>
                      </c:pt>
                      <c:pt idx="4975">
                        <c:v>250.29917</c:v>
                      </c:pt>
                      <c:pt idx="4976">
                        <c:v>250.29569000000001</c:v>
                      </c:pt>
                      <c:pt idx="4977">
                        <c:v>250.29984999999999</c:v>
                      </c:pt>
                      <c:pt idx="4978">
                        <c:v>250.3407</c:v>
                      </c:pt>
                      <c:pt idx="4979">
                        <c:v>250.31125</c:v>
                      </c:pt>
                      <c:pt idx="4980">
                        <c:v>250.31098</c:v>
                      </c:pt>
                      <c:pt idx="4981">
                        <c:v>250.3227</c:v>
                      </c:pt>
                      <c:pt idx="4982">
                        <c:v>250.39612</c:v>
                      </c:pt>
                      <c:pt idx="4983">
                        <c:v>250.33409</c:v>
                      </c:pt>
                      <c:pt idx="4984">
                        <c:v>250.30513999999999</c:v>
                      </c:pt>
                      <c:pt idx="4985">
                        <c:v>250.32911999999999</c:v>
                      </c:pt>
                      <c:pt idx="4986">
                        <c:v>250.32168999999999</c:v>
                      </c:pt>
                      <c:pt idx="4987">
                        <c:v>250.34995000000001</c:v>
                      </c:pt>
                      <c:pt idx="4988">
                        <c:v>250.30994000000001</c:v>
                      </c:pt>
                      <c:pt idx="4989">
                        <c:v>250.31336999999999</c:v>
                      </c:pt>
                      <c:pt idx="4990">
                        <c:v>250.31456</c:v>
                      </c:pt>
                      <c:pt idx="4991">
                        <c:v>250.37889000000001</c:v>
                      </c:pt>
                      <c:pt idx="4992">
                        <c:v>250.35218</c:v>
                      </c:pt>
                      <c:pt idx="4993">
                        <c:v>250.31076999999999</c:v>
                      </c:pt>
                      <c:pt idx="4994">
                        <c:v>250.32308</c:v>
                      </c:pt>
                      <c:pt idx="4995">
                        <c:v>250.36573000000001</c:v>
                      </c:pt>
                      <c:pt idx="4996">
                        <c:v>250.29470000000001</c:v>
                      </c:pt>
                      <c:pt idx="4997">
                        <c:v>250.33095</c:v>
                      </c:pt>
                      <c:pt idx="4998">
                        <c:v>250.32903999999999</c:v>
                      </c:pt>
                      <c:pt idx="4999">
                        <c:v>250.36945</c:v>
                      </c:pt>
                      <c:pt idx="5000">
                        <c:v>250.33090999999999</c:v>
                      </c:pt>
                      <c:pt idx="5001">
                        <c:v>250.31309999999999</c:v>
                      </c:pt>
                      <c:pt idx="5002">
                        <c:v>250.30077</c:v>
                      </c:pt>
                      <c:pt idx="5003">
                        <c:v>250.33107000000001</c:v>
                      </c:pt>
                      <c:pt idx="5004">
                        <c:v>250.35719</c:v>
                      </c:pt>
                      <c:pt idx="5005">
                        <c:v>250.30649</c:v>
                      </c:pt>
                      <c:pt idx="5006">
                        <c:v>250.29034999999999</c:v>
                      </c:pt>
                      <c:pt idx="5007">
                        <c:v>250.52042</c:v>
                      </c:pt>
                      <c:pt idx="5008">
                        <c:v>250.36956000000001</c:v>
                      </c:pt>
                      <c:pt idx="5009">
                        <c:v>250.32368</c:v>
                      </c:pt>
                      <c:pt idx="5010">
                        <c:v>250.31591</c:v>
                      </c:pt>
                      <c:pt idx="5011">
                        <c:v>250.31272000000001</c:v>
                      </c:pt>
                      <c:pt idx="5012">
                        <c:v>250.37085999999999</c:v>
                      </c:pt>
                      <c:pt idx="5013">
                        <c:v>250.34376</c:v>
                      </c:pt>
                      <c:pt idx="5014">
                        <c:v>250.3348</c:v>
                      </c:pt>
                      <c:pt idx="5015">
                        <c:v>250.32684</c:v>
                      </c:pt>
                      <c:pt idx="5016">
                        <c:v>250.37531000000001</c:v>
                      </c:pt>
                      <c:pt idx="5017">
                        <c:v>250.33499</c:v>
                      </c:pt>
                      <c:pt idx="5018">
                        <c:v>250.33636000000001</c:v>
                      </c:pt>
                      <c:pt idx="5019">
                        <c:v>250.35524000000001</c:v>
                      </c:pt>
                      <c:pt idx="5020">
                        <c:v>250.38346999999999</c:v>
                      </c:pt>
                      <c:pt idx="5021">
                        <c:v>250.3707</c:v>
                      </c:pt>
                      <c:pt idx="5022">
                        <c:v>250.32894999999999</c:v>
                      </c:pt>
                      <c:pt idx="5023">
                        <c:v>250.33535000000001</c:v>
                      </c:pt>
                      <c:pt idx="5024">
                        <c:v>250.34121999999999</c:v>
                      </c:pt>
                      <c:pt idx="5025">
                        <c:v>250.36704</c:v>
                      </c:pt>
                      <c:pt idx="5026">
                        <c:v>250.31979999999999</c:v>
                      </c:pt>
                      <c:pt idx="5027">
                        <c:v>250.33232000000001</c:v>
                      </c:pt>
                      <c:pt idx="5028">
                        <c:v>250.33215000000001</c:v>
                      </c:pt>
                      <c:pt idx="5029">
                        <c:v>250.37701000000001</c:v>
                      </c:pt>
                      <c:pt idx="5030">
                        <c:v>250.32292000000001</c:v>
                      </c:pt>
                      <c:pt idx="5031">
                        <c:v>250.33500000000001</c:v>
                      </c:pt>
                      <c:pt idx="5032">
                        <c:v>250.33759000000001</c:v>
                      </c:pt>
                      <c:pt idx="5033">
                        <c:v>250.35670999999999</c:v>
                      </c:pt>
                      <c:pt idx="5034">
                        <c:v>250.32254</c:v>
                      </c:pt>
                      <c:pt idx="5035">
                        <c:v>250.32022000000001</c:v>
                      </c:pt>
                      <c:pt idx="5036">
                        <c:v>250.30504999999999</c:v>
                      </c:pt>
                      <c:pt idx="5037">
                        <c:v>250.35063</c:v>
                      </c:pt>
                      <c:pt idx="5038">
                        <c:v>250.32193000000001</c:v>
                      </c:pt>
                      <c:pt idx="5039">
                        <c:v>250.33322000000001</c:v>
                      </c:pt>
                      <c:pt idx="5040">
                        <c:v>250.34703999999999</c:v>
                      </c:pt>
                      <c:pt idx="5041">
                        <c:v>250.30826999999999</c:v>
                      </c:pt>
                      <c:pt idx="5042">
                        <c:v>250.37033</c:v>
                      </c:pt>
                      <c:pt idx="5043">
                        <c:v>250.33246</c:v>
                      </c:pt>
                      <c:pt idx="5044">
                        <c:v>250.32409999999999</c:v>
                      </c:pt>
                      <c:pt idx="5045">
                        <c:v>250.32051000000001</c:v>
                      </c:pt>
                      <c:pt idx="5046">
                        <c:v>250.35494</c:v>
                      </c:pt>
                      <c:pt idx="5047">
                        <c:v>250.31679</c:v>
                      </c:pt>
                      <c:pt idx="5048">
                        <c:v>250.31845000000001</c:v>
                      </c:pt>
                      <c:pt idx="5049">
                        <c:v>250.31473</c:v>
                      </c:pt>
                      <c:pt idx="5050">
                        <c:v>250.37805</c:v>
                      </c:pt>
                      <c:pt idx="5051">
                        <c:v>250.34367</c:v>
                      </c:pt>
                      <c:pt idx="5052">
                        <c:v>250.33623</c:v>
                      </c:pt>
                      <c:pt idx="5053">
                        <c:v>250.31715</c:v>
                      </c:pt>
                      <c:pt idx="5054">
                        <c:v>250.35425000000001</c:v>
                      </c:pt>
                      <c:pt idx="5055">
                        <c:v>250.33212</c:v>
                      </c:pt>
                      <c:pt idx="5056">
                        <c:v>250.30382</c:v>
                      </c:pt>
                      <c:pt idx="5057">
                        <c:v>250.31650999999999</c:v>
                      </c:pt>
                      <c:pt idx="5058">
                        <c:v>250.33981</c:v>
                      </c:pt>
                      <c:pt idx="5059">
                        <c:v>250.34112999999999</c:v>
                      </c:pt>
                      <c:pt idx="5060">
                        <c:v>250.32749999999999</c:v>
                      </c:pt>
                      <c:pt idx="5061">
                        <c:v>250.30784</c:v>
                      </c:pt>
                      <c:pt idx="5062">
                        <c:v>250.32763</c:v>
                      </c:pt>
                      <c:pt idx="5063">
                        <c:v>250.34649999999999</c:v>
                      </c:pt>
                      <c:pt idx="5064">
                        <c:v>250.28675000000001</c:v>
                      </c:pt>
                      <c:pt idx="5065">
                        <c:v>250.30995999999999</c:v>
                      </c:pt>
                      <c:pt idx="5066">
                        <c:v>250.33447000000001</c:v>
                      </c:pt>
                      <c:pt idx="5067">
                        <c:v>250.37300999999999</c:v>
                      </c:pt>
                      <c:pt idx="5068">
                        <c:v>250.51751999999999</c:v>
                      </c:pt>
                      <c:pt idx="5069">
                        <c:v>250.33622</c:v>
                      </c:pt>
                      <c:pt idx="5070">
                        <c:v>250.32954000000001</c:v>
                      </c:pt>
                      <c:pt idx="5071">
                        <c:v>250.37482</c:v>
                      </c:pt>
                      <c:pt idx="5072">
                        <c:v>250.32692</c:v>
                      </c:pt>
                      <c:pt idx="5073">
                        <c:v>250.32031000000001</c:v>
                      </c:pt>
                      <c:pt idx="5074">
                        <c:v>250.32557</c:v>
                      </c:pt>
                      <c:pt idx="5075">
                        <c:v>250.36643000000001</c:v>
                      </c:pt>
                      <c:pt idx="5076">
                        <c:v>250.34672</c:v>
                      </c:pt>
                      <c:pt idx="5077">
                        <c:v>250.32486</c:v>
                      </c:pt>
                      <c:pt idx="5078">
                        <c:v>250.32896</c:v>
                      </c:pt>
                      <c:pt idx="5079">
                        <c:v>250.33870999999999</c:v>
                      </c:pt>
                      <c:pt idx="5080">
                        <c:v>250.36873</c:v>
                      </c:pt>
                      <c:pt idx="5081">
                        <c:v>250.31173000000001</c:v>
                      </c:pt>
                      <c:pt idx="5082">
                        <c:v>250.35097999999999</c:v>
                      </c:pt>
                      <c:pt idx="5083">
                        <c:v>250.47498999999999</c:v>
                      </c:pt>
                      <c:pt idx="5084">
                        <c:v>250.66694000000001</c:v>
                      </c:pt>
                      <c:pt idx="5085">
                        <c:v>250.74342999999999</c:v>
                      </c:pt>
                      <c:pt idx="5086">
                        <c:v>250.86822000000001</c:v>
                      </c:pt>
                      <c:pt idx="5087">
                        <c:v>250.98636999999999</c:v>
                      </c:pt>
                      <c:pt idx="5088">
                        <c:v>251.15974</c:v>
                      </c:pt>
                      <c:pt idx="5089">
                        <c:v>251.24403000000001</c:v>
                      </c:pt>
                      <c:pt idx="5090">
                        <c:v>251.37011999999999</c:v>
                      </c:pt>
                      <c:pt idx="5091">
                        <c:v>251.50801000000001</c:v>
                      </c:pt>
                      <c:pt idx="5092">
                        <c:v>251.65647000000001</c:v>
                      </c:pt>
                      <c:pt idx="5093">
                        <c:v>251.74746999999999</c:v>
                      </c:pt>
                      <c:pt idx="5094">
                        <c:v>251.87831</c:v>
                      </c:pt>
                      <c:pt idx="5095">
                        <c:v>252.01719</c:v>
                      </c:pt>
                      <c:pt idx="5096">
                        <c:v>252.13238000000001</c:v>
                      </c:pt>
                      <c:pt idx="5097">
                        <c:v>252.26337000000001</c:v>
                      </c:pt>
                      <c:pt idx="5098">
                        <c:v>252.34351000000001</c:v>
                      </c:pt>
                      <c:pt idx="5099">
                        <c:v>252.49238</c:v>
                      </c:pt>
                      <c:pt idx="5100">
                        <c:v>252.59161</c:v>
                      </c:pt>
                      <c:pt idx="5101">
                        <c:v>252.75932</c:v>
                      </c:pt>
                      <c:pt idx="5102">
                        <c:v>252.86622</c:v>
                      </c:pt>
                      <c:pt idx="5103">
                        <c:v>252.99426</c:v>
                      </c:pt>
                      <c:pt idx="5104">
                        <c:v>253.11024</c:v>
                      </c:pt>
                      <c:pt idx="5105">
                        <c:v>253.28543999999999</c:v>
                      </c:pt>
                      <c:pt idx="5106">
                        <c:v>253.37931</c:v>
                      </c:pt>
                      <c:pt idx="5107">
                        <c:v>253.49587</c:v>
                      </c:pt>
                      <c:pt idx="5108">
                        <c:v>253.63414</c:v>
                      </c:pt>
                      <c:pt idx="5109">
                        <c:v>253.81648000000001</c:v>
                      </c:pt>
                      <c:pt idx="5110">
                        <c:v>253.88261</c:v>
                      </c:pt>
                      <c:pt idx="5111">
                        <c:v>253.99879999999999</c:v>
                      </c:pt>
                      <c:pt idx="5112">
                        <c:v>254.10199</c:v>
                      </c:pt>
                      <c:pt idx="5113">
                        <c:v>254.28922</c:v>
                      </c:pt>
                      <c:pt idx="5114">
                        <c:v>254.40922</c:v>
                      </c:pt>
                      <c:pt idx="5115">
                        <c:v>254.51365000000001</c:v>
                      </c:pt>
                      <c:pt idx="5116">
                        <c:v>254.64313000000001</c:v>
                      </c:pt>
                      <c:pt idx="5117">
                        <c:v>254.77922000000001</c:v>
                      </c:pt>
                      <c:pt idx="5118">
                        <c:v>254.94720000000001</c:v>
                      </c:pt>
                      <c:pt idx="5119">
                        <c:v>255.03066999999999</c:v>
                      </c:pt>
                      <c:pt idx="5120">
                        <c:v>255.13311999999999</c:v>
                      </c:pt>
                      <c:pt idx="5121">
                        <c:v>255.28970000000001</c:v>
                      </c:pt>
                      <c:pt idx="5122">
                        <c:v>255.41501</c:v>
                      </c:pt>
                      <c:pt idx="5123">
                        <c:v>255.49761000000001</c:v>
                      </c:pt>
                      <c:pt idx="5124">
                        <c:v>255.62251000000001</c:v>
                      </c:pt>
                      <c:pt idx="5125">
                        <c:v>255.75396000000001</c:v>
                      </c:pt>
                      <c:pt idx="5126">
                        <c:v>255.90047000000001</c:v>
                      </c:pt>
                      <c:pt idx="5127">
                        <c:v>255.99093999999999</c:v>
                      </c:pt>
                      <c:pt idx="5128">
                        <c:v>256.19373999999999</c:v>
                      </c:pt>
                      <c:pt idx="5129">
                        <c:v>256.37214</c:v>
                      </c:pt>
                      <c:pt idx="5130">
                        <c:v>256.38724999999999</c:v>
                      </c:pt>
                      <c:pt idx="5131">
                        <c:v>256.50135999999998</c:v>
                      </c:pt>
                      <c:pt idx="5132">
                        <c:v>256.61727000000002</c:v>
                      </c:pt>
                      <c:pt idx="5133">
                        <c:v>256.73419000000001</c:v>
                      </c:pt>
                      <c:pt idx="5134">
                        <c:v>256.88717000000003</c:v>
                      </c:pt>
                      <c:pt idx="5135">
                        <c:v>257.02386000000001</c:v>
                      </c:pt>
                      <c:pt idx="5136">
                        <c:v>257.08717000000001</c:v>
                      </c:pt>
                      <c:pt idx="5137">
                        <c:v>257.22622999999999</c:v>
                      </c:pt>
                      <c:pt idx="5138">
                        <c:v>257.34750000000003</c:v>
                      </c:pt>
                      <c:pt idx="5139">
                        <c:v>257.51735000000002</c:v>
                      </c:pt>
                      <c:pt idx="5140">
                        <c:v>257.57785000000001</c:v>
                      </c:pt>
                      <c:pt idx="5141">
                        <c:v>257.73806000000002</c:v>
                      </c:pt>
                      <c:pt idx="5142">
                        <c:v>257.85617999999999</c:v>
                      </c:pt>
                      <c:pt idx="5143">
                        <c:v>258.03239000000002</c:v>
                      </c:pt>
                      <c:pt idx="5144">
                        <c:v>258.11338000000001</c:v>
                      </c:pt>
                      <c:pt idx="5145">
                        <c:v>258.23221000000001</c:v>
                      </c:pt>
                      <c:pt idx="5146">
                        <c:v>258.38272000000001</c:v>
                      </c:pt>
                      <c:pt idx="5147">
                        <c:v>258.53751999999997</c:v>
                      </c:pt>
                      <c:pt idx="5148">
                        <c:v>258.60759000000002</c:v>
                      </c:pt>
                      <c:pt idx="5149">
                        <c:v>258.74160999999998</c:v>
                      </c:pt>
                      <c:pt idx="5150">
                        <c:v>258.86392000000001</c:v>
                      </c:pt>
                      <c:pt idx="5151">
                        <c:v>259.02139</c:v>
                      </c:pt>
                      <c:pt idx="5152">
                        <c:v>259.11288000000002</c:v>
                      </c:pt>
                      <c:pt idx="5153">
                        <c:v>259.21060999999997</c:v>
                      </c:pt>
                      <c:pt idx="5154">
                        <c:v>259.36819000000003</c:v>
                      </c:pt>
                      <c:pt idx="5155">
                        <c:v>259.46953999999999</c:v>
                      </c:pt>
                      <c:pt idx="5156">
                        <c:v>259.66262</c:v>
                      </c:pt>
                      <c:pt idx="5157">
                        <c:v>259.74400000000003</c:v>
                      </c:pt>
                      <c:pt idx="5158">
                        <c:v>259.86347000000001</c:v>
                      </c:pt>
                      <c:pt idx="5159">
                        <c:v>260.00292999999999</c:v>
                      </c:pt>
                      <c:pt idx="5160">
                        <c:v>260.15550999999999</c:v>
                      </c:pt>
                      <c:pt idx="5161">
                        <c:v>260.23865000000001</c:v>
                      </c:pt>
                      <c:pt idx="5162">
                        <c:v>260.33731</c:v>
                      </c:pt>
                      <c:pt idx="5163">
                        <c:v>260.47536000000002</c:v>
                      </c:pt>
                      <c:pt idx="5164">
                        <c:v>260.63474000000002</c:v>
                      </c:pt>
                      <c:pt idx="5165">
                        <c:v>260.73014999999998</c:v>
                      </c:pt>
                      <c:pt idx="5166">
                        <c:v>260.87813999999997</c:v>
                      </c:pt>
                      <c:pt idx="5167">
                        <c:v>260.99896999999999</c:v>
                      </c:pt>
                      <c:pt idx="5168">
                        <c:v>261.15141</c:v>
                      </c:pt>
                      <c:pt idx="5169">
                        <c:v>261.23784000000001</c:v>
                      </c:pt>
                      <c:pt idx="5170">
                        <c:v>261.36982</c:v>
                      </c:pt>
                      <c:pt idx="5171">
                        <c:v>261.49759</c:v>
                      </c:pt>
                      <c:pt idx="5172">
                        <c:v>261.63303999999999</c:v>
                      </c:pt>
                      <c:pt idx="5173">
                        <c:v>261.79417000000001</c:v>
                      </c:pt>
                      <c:pt idx="5174">
                        <c:v>261.85746999999998</c:v>
                      </c:pt>
                      <c:pt idx="5175">
                        <c:v>261.98610000000002</c:v>
                      </c:pt>
                      <c:pt idx="5176">
                        <c:v>262.12718999999998</c:v>
                      </c:pt>
                      <c:pt idx="5177">
                        <c:v>262.29338999999999</c:v>
                      </c:pt>
                      <c:pt idx="5178">
                        <c:v>262.37159000000003</c:v>
                      </c:pt>
                      <c:pt idx="5179">
                        <c:v>262.48626999999999</c:v>
                      </c:pt>
                      <c:pt idx="5180">
                        <c:v>262.61606999999998</c:v>
                      </c:pt>
                      <c:pt idx="5181">
                        <c:v>262.78127000000001</c:v>
                      </c:pt>
                      <c:pt idx="5182">
                        <c:v>262.88612000000001</c:v>
                      </c:pt>
                      <c:pt idx="5183">
                        <c:v>263.00263999999999</c:v>
                      </c:pt>
                      <c:pt idx="5184">
                        <c:v>263.13220000000001</c:v>
                      </c:pt>
                      <c:pt idx="5185">
                        <c:v>263.28152999999998</c:v>
                      </c:pt>
                      <c:pt idx="5186">
                        <c:v>263.36496</c:v>
                      </c:pt>
                      <c:pt idx="5187">
                        <c:v>263.49034999999998</c:v>
                      </c:pt>
                      <c:pt idx="5188">
                        <c:v>263.61545000000001</c:v>
                      </c:pt>
                      <c:pt idx="5189">
                        <c:v>263.85966000000002</c:v>
                      </c:pt>
                      <c:pt idx="5190">
                        <c:v>263.96318000000002</c:v>
                      </c:pt>
                      <c:pt idx="5191">
                        <c:v>263.99185</c:v>
                      </c:pt>
                      <c:pt idx="5192">
                        <c:v>264.11266000000001</c:v>
                      </c:pt>
                      <c:pt idx="5193">
                        <c:v>264.22104999999999</c:v>
                      </c:pt>
                      <c:pt idx="5194">
                        <c:v>264.39274</c:v>
                      </c:pt>
                      <c:pt idx="5195">
                        <c:v>264.49144999999999</c:v>
                      </c:pt>
                      <c:pt idx="5196">
                        <c:v>264.60556000000003</c:v>
                      </c:pt>
                      <c:pt idx="5197">
                        <c:v>264.73910999999998</c:v>
                      </c:pt>
                      <c:pt idx="5198">
                        <c:v>264.89751999999999</c:v>
                      </c:pt>
                      <c:pt idx="5199">
                        <c:v>264.97949999999997</c:v>
                      </c:pt>
                      <c:pt idx="5200">
                        <c:v>265.11410000000001</c:v>
                      </c:pt>
                      <c:pt idx="5201">
                        <c:v>265.24022000000002</c:v>
                      </c:pt>
                      <c:pt idx="5202">
                        <c:v>265.39744000000002</c:v>
                      </c:pt>
                      <c:pt idx="5203">
                        <c:v>265.49034</c:v>
                      </c:pt>
                      <c:pt idx="5204">
                        <c:v>265.61639000000002</c:v>
                      </c:pt>
                      <c:pt idx="5205">
                        <c:v>265.74266</c:v>
                      </c:pt>
                      <c:pt idx="5206">
                        <c:v>265.87689</c:v>
                      </c:pt>
                      <c:pt idx="5207">
                        <c:v>265.99722000000003</c:v>
                      </c:pt>
                      <c:pt idx="5208">
                        <c:v>266.11628999999999</c:v>
                      </c:pt>
                      <c:pt idx="5209">
                        <c:v>266.24369000000002</c:v>
                      </c:pt>
                      <c:pt idx="5210">
                        <c:v>266.36802999999998</c:v>
                      </c:pt>
                      <c:pt idx="5211">
                        <c:v>266.52298999999999</c:v>
                      </c:pt>
                      <c:pt idx="5212">
                        <c:v>266.59158000000002</c:v>
                      </c:pt>
                      <c:pt idx="5213">
                        <c:v>266.72451999999998</c:v>
                      </c:pt>
                      <c:pt idx="5214">
                        <c:v>266.84669000000002</c:v>
                      </c:pt>
                      <c:pt idx="5215">
                        <c:v>267.01497999999998</c:v>
                      </c:pt>
                      <c:pt idx="5216">
                        <c:v>267.07375999999999</c:v>
                      </c:pt>
                      <c:pt idx="5217">
                        <c:v>267.21589</c:v>
                      </c:pt>
                      <c:pt idx="5218">
                        <c:v>267.34435999999999</c:v>
                      </c:pt>
                      <c:pt idx="5219">
                        <c:v>267.51494000000002</c:v>
                      </c:pt>
                      <c:pt idx="5220">
                        <c:v>267.58778000000001</c:v>
                      </c:pt>
                      <c:pt idx="5221">
                        <c:v>267.70753999999999</c:v>
                      </c:pt>
                      <c:pt idx="5222">
                        <c:v>267.86216999999999</c:v>
                      </c:pt>
                      <c:pt idx="5223">
                        <c:v>268.02775000000003</c:v>
                      </c:pt>
                      <c:pt idx="5224">
                        <c:v>268.12885999999997</c:v>
                      </c:pt>
                      <c:pt idx="5225">
                        <c:v>268.23883000000001</c:v>
                      </c:pt>
                      <c:pt idx="5226">
                        <c:v>268.36955</c:v>
                      </c:pt>
                      <c:pt idx="5227">
                        <c:v>268.47093999999998</c:v>
                      </c:pt>
                      <c:pt idx="5228">
                        <c:v>268.62671999999998</c:v>
                      </c:pt>
                      <c:pt idx="5229">
                        <c:v>268.71231999999998</c:v>
                      </c:pt>
                      <c:pt idx="5230">
                        <c:v>268.85721000000001</c:v>
                      </c:pt>
                      <c:pt idx="5231">
                        <c:v>268.98464999999999</c:v>
                      </c:pt>
                      <c:pt idx="5232">
                        <c:v>269.13112999999998</c:v>
                      </c:pt>
                      <c:pt idx="5233">
                        <c:v>269.22881999999998</c:v>
                      </c:pt>
                      <c:pt idx="5234">
                        <c:v>269.3546</c:v>
                      </c:pt>
                      <c:pt idx="5235">
                        <c:v>269.48277000000002</c:v>
                      </c:pt>
                      <c:pt idx="5236">
                        <c:v>269.64832999999999</c:v>
                      </c:pt>
                      <c:pt idx="5237">
                        <c:v>269.72341999999998</c:v>
                      </c:pt>
                      <c:pt idx="5238">
                        <c:v>269.85581999999999</c:v>
                      </c:pt>
                      <c:pt idx="5239">
                        <c:v>269.96967000000001</c:v>
                      </c:pt>
                      <c:pt idx="5240">
                        <c:v>270.13923999999997</c:v>
                      </c:pt>
                      <c:pt idx="5241">
                        <c:v>270.22313000000003</c:v>
                      </c:pt>
                      <c:pt idx="5242">
                        <c:v>270.34656000000001</c:v>
                      </c:pt>
                      <c:pt idx="5243">
                        <c:v>270.46908000000002</c:v>
                      </c:pt>
                      <c:pt idx="5244">
                        <c:v>270.59796999999998</c:v>
                      </c:pt>
                      <c:pt idx="5245">
                        <c:v>270.75042999999999</c:v>
                      </c:pt>
                      <c:pt idx="5246">
                        <c:v>270.84463</c:v>
                      </c:pt>
                      <c:pt idx="5247">
                        <c:v>270.99079</c:v>
                      </c:pt>
                      <c:pt idx="5248">
                        <c:v>271.0865</c:v>
                      </c:pt>
                      <c:pt idx="5249">
                        <c:v>271.25949000000003</c:v>
                      </c:pt>
                      <c:pt idx="5250">
                        <c:v>271.46787</c:v>
                      </c:pt>
                      <c:pt idx="5251">
                        <c:v>271.52103</c:v>
                      </c:pt>
                      <c:pt idx="5252">
                        <c:v>271.61128000000002</c:v>
                      </c:pt>
                      <c:pt idx="5253">
                        <c:v>271.76636000000002</c:v>
                      </c:pt>
                      <c:pt idx="5254">
                        <c:v>271.83857999999998</c:v>
                      </c:pt>
                      <c:pt idx="5255">
                        <c:v>271.96237000000002</c:v>
                      </c:pt>
                      <c:pt idx="5256">
                        <c:v>272.07961999999998</c:v>
                      </c:pt>
                      <c:pt idx="5257">
                        <c:v>272.24749000000003</c:v>
                      </c:pt>
                      <c:pt idx="5258">
                        <c:v>272.31250999999997</c:v>
                      </c:pt>
                      <c:pt idx="5259">
                        <c:v>272.44560999999999</c:v>
                      </c:pt>
                      <c:pt idx="5260">
                        <c:v>272.58776999999998</c:v>
                      </c:pt>
                      <c:pt idx="5261">
                        <c:v>272.74326000000002</c:v>
                      </c:pt>
                      <c:pt idx="5262">
                        <c:v>272.84237999999999</c:v>
                      </c:pt>
                      <c:pt idx="5263">
                        <c:v>272.95981</c:v>
                      </c:pt>
                      <c:pt idx="5264">
                        <c:v>273.08985999999999</c:v>
                      </c:pt>
                      <c:pt idx="5265">
                        <c:v>273.19594000000001</c:v>
                      </c:pt>
                      <c:pt idx="5266">
                        <c:v>273.37448000000001</c:v>
                      </c:pt>
                      <c:pt idx="5267">
                        <c:v>273.44711000000001</c:v>
                      </c:pt>
                      <c:pt idx="5268">
                        <c:v>273.59688999999997</c:v>
                      </c:pt>
                      <c:pt idx="5269">
                        <c:v>273.70152000000002</c:v>
                      </c:pt>
                      <c:pt idx="5270">
                        <c:v>273.89114999999998</c:v>
                      </c:pt>
                      <c:pt idx="5271">
                        <c:v>273.97183000000001</c:v>
                      </c:pt>
                      <c:pt idx="5272">
                        <c:v>274.07816000000003</c:v>
                      </c:pt>
                      <c:pt idx="5273">
                        <c:v>274.20672999999999</c:v>
                      </c:pt>
                      <c:pt idx="5274">
                        <c:v>274.36622</c:v>
                      </c:pt>
                      <c:pt idx="5275">
                        <c:v>274.43979000000002</c:v>
                      </c:pt>
                      <c:pt idx="5276">
                        <c:v>274.57470000000001</c:v>
                      </c:pt>
                      <c:pt idx="5277">
                        <c:v>274.70839999999998</c:v>
                      </c:pt>
                      <c:pt idx="5278">
                        <c:v>274.86644000000001</c:v>
                      </c:pt>
                      <c:pt idx="5279">
                        <c:v>274.94535000000002</c:v>
                      </c:pt>
                      <c:pt idx="5280">
                        <c:v>275.07463000000001</c:v>
                      </c:pt>
                      <c:pt idx="5281">
                        <c:v>275.19340999999997</c:v>
                      </c:pt>
                      <c:pt idx="5282">
                        <c:v>275.33476999999999</c:v>
                      </c:pt>
                      <c:pt idx="5283">
                        <c:v>275.48122999999998</c:v>
                      </c:pt>
                      <c:pt idx="5284">
                        <c:v>275.56731000000002</c:v>
                      </c:pt>
                      <c:pt idx="5285">
                        <c:v>275.67106999999999</c:v>
                      </c:pt>
                      <c:pt idx="5286">
                        <c:v>275.82616000000002</c:v>
                      </c:pt>
                      <c:pt idx="5287">
                        <c:v>275.98309</c:v>
                      </c:pt>
                      <c:pt idx="5288">
                        <c:v>276.07321000000002</c:v>
                      </c:pt>
                      <c:pt idx="5289">
                        <c:v>276.21566000000001</c:v>
                      </c:pt>
                      <c:pt idx="5290">
                        <c:v>276.33488999999997</c:v>
                      </c:pt>
                      <c:pt idx="5291">
                        <c:v>276.49119999999999</c:v>
                      </c:pt>
                      <c:pt idx="5292">
                        <c:v>276.56061</c:v>
                      </c:pt>
                      <c:pt idx="5293">
                        <c:v>276.69412999999997</c:v>
                      </c:pt>
                      <c:pt idx="5294">
                        <c:v>276.82083</c:v>
                      </c:pt>
                      <c:pt idx="5295">
                        <c:v>277.00114000000002</c:v>
                      </c:pt>
                      <c:pt idx="5296">
                        <c:v>277.09298000000001</c:v>
                      </c:pt>
                      <c:pt idx="5297">
                        <c:v>277.20114000000001</c:v>
                      </c:pt>
                      <c:pt idx="5298">
                        <c:v>277.33521999999999</c:v>
                      </c:pt>
                      <c:pt idx="5299">
                        <c:v>277.50031999999999</c:v>
                      </c:pt>
                      <c:pt idx="5300">
                        <c:v>277.57359000000002</c:v>
                      </c:pt>
                      <c:pt idx="5301">
                        <c:v>277.68813999999998</c:v>
                      </c:pt>
                      <c:pt idx="5302">
                        <c:v>277.81142</c:v>
                      </c:pt>
                      <c:pt idx="5303">
                        <c:v>277.95650999999998</c:v>
                      </c:pt>
                      <c:pt idx="5304">
                        <c:v>278.12781000000001</c:v>
                      </c:pt>
                      <c:pt idx="5305">
                        <c:v>278.19905</c:v>
                      </c:pt>
                      <c:pt idx="5306">
                        <c:v>278.31567999999999</c:v>
                      </c:pt>
                      <c:pt idx="5307">
                        <c:v>278.44585000000001</c:v>
                      </c:pt>
                      <c:pt idx="5308">
                        <c:v>278.61223000000001</c:v>
                      </c:pt>
                      <c:pt idx="5309">
                        <c:v>278.70546000000002</c:v>
                      </c:pt>
                      <c:pt idx="5310">
                        <c:v>278.81661000000003</c:v>
                      </c:pt>
                      <c:pt idx="5311">
                        <c:v>279.11559999999997</c:v>
                      </c:pt>
                      <c:pt idx="5312">
                        <c:v>279.10843</c:v>
                      </c:pt>
                      <c:pt idx="5313">
                        <c:v>279.19592999999998</c:v>
                      </c:pt>
                      <c:pt idx="5314">
                        <c:v>279.30813999999998</c:v>
                      </c:pt>
                      <c:pt idx="5315">
                        <c:v>279.45443</c:v>
                      </c:pt>
                      <c:pt idx="5316">
                        <c:v>279.61484999999999</c:v>
                      </c:pt>
                      <c:pt idx="5317">
                        <c:v>279.71028000000001</c:v>
                      </c:pt>
                      <c:pt idx="5318">
                        <c:v>279.83461999999997</c:v>
                      </c:pt>
                      <c:pt idx="5319">
                        <c:v>279.94287000000003</c:v>
                      </c:pt>
                      <c:pt idx="5320">
                        <c:v>280.07152000000002</c:v>
                      </c:pt>
                      <c:pt idx="5321">
                        <c:v>280.23117999999999</c:v>
                      </c:pt>
                      <c:pt idx="5322">
                        <c:v>280.31612000000001</c:v>
                      </c:pt>
                      <c:pt idx="5323">
                        <c:v>280.43901</c:v>
                      </c:pt>
                      <c:pt idx="5324">
                        <c:v>280.54771</c:v>
                      </c:pt>
                      <c:pt idx="5325">
                        <c:v>280.73878000000002</c:v>
                      </c:pt>
                      <c:pt idx="5326">
                        <c:v>280.79034000000001</c:v>
                      </c:pt>
                      <c:pt idx="5327">
                        <c:v>280.92640999999998</c:v>
                      </c:pt>
                      <c:pt idx="5328">
                        <c:v>281.07758000000001</c:v>
                      </c:pt>
                      <c:pt idx="5329">
                        <c:v>281.24097</c:v>
                      </c:pt>
                      <c:pt idx="5330">
                        <c:v>281.33834999999999</c:v>
                      </c:pt>
                      <c:pt idx="5331">
                        <c:v>281.43970000000002</c:v>
                      </c:pt>
                      <c:pt idx="5332">
                        <c:v>281.57067000000001</c:v>
                      </c:pt>
                      <c:pt idx="5333">
                        <c:v>281.72496000000001</c:v>
                      </c:pt>
                      <c:pt idx="5334">
                        <c:v>281.81630999999999</c:v>
                      </c:pt>
                      <c:pt idx="5335">
                        <c:v>281.92892000000001</c:v>
                      </c:pt>
                      <c:pt idx="5336">
                        <c:v>282.04239000000001</c:v>
                      </c:pt>
                      <c:pt idx="5337">
                        <c:v>282.21406000000002</c:v>
                      </c:pt>
                      <c:pt idx="5338">
                        <c:v>282.33156000000002</c:v>
                      </c:pt>
                      <c:pt idx="5339">
                        <c:v>282.42644000000001</c:v>
                      </c:pt>
                      <c:pt idx="5340">
                        <c:v>282.54394000000002</c:v>
                      </c:pt>
                      <c:pt idx="5341">
                        <c:v>282.68565999999998</c:v>
                      </c:pt>
                      <c:pt idx="5342">
                        <c:v>282.84748999999999</c:v>
                      </c:pt>
                      <c:pt idx="5343">
                        <c:v>282.95229</c:v>
                      </c:pt>
                      <c:pt idx="5344">
                        <c:v>283.06914999999998</c:v>
                      </c:pt>
                      <c:pt idx="5345">
                        <c:v>283.21539000000001</c:v>
                      </c:pt>
                      <c:pt idx="5346">
                        <c:v>283.35716000000002</c:v>
                      </c:pt>
                      <c:pt idx="5347">
                        <c:v>283.45418999999998</c:v>
                      </c:pt>
                      <c:pt idx="5348">
                        <c:v>283.56896</c:v>
                      </c:pt>
                      <c:pt idx="5349">
                        <c:v>283.69398999999999</c:v>
                      </c:pt>
                      <c:pt idx="5350">
                        <c:v>283.86236000000002</c:v>
                      </c:pt>
                      <c:pt idx="5351">
                        <c:v>283.93416999999999</c:v>
                      </c:pt>
                      <c:pt idx="5352">
                        <c:v>284.07666999999998</c:v>
                      </c:pt>
                      <c:pt idx="5353">
                        <c:v>284.18324999999999</c:v>
                      </c:pt>
                      <c:pt idx="5354">
                        <c:v>284.34573999999998</c:v>
                      </c:pt>
                      <c:pt idx="5355">
                        <c:v>284.44054999999997</c:v>
                      </c:pt>
                      <c:pt idx="5356">
                        <c:v>284.54259000000002</c:v>
                      </c:pt>
                      <c:pt idx="5357">
                        <c:v>284.69141999999999</c:v>
                      </c:pt>
                      <c:pt idx="5358">
                        <c:v>284.81819000000002</c:v>
                      </c:pt>
                      <c:pt idx="5359">
                        <c:v>284.99801000000002</c:v>
                      </c:pt>
                      <c:pt idx="5360">
                        <c:v>285.07970999999998</c:v>
                      </c:pt>
                      <c:pt idx="5361">
                        <c:v>285.2004</c:v>
                      </c:pt>
                      <c:pt idx="5362">
                        <c:v>285.33193999999997</c:v>
                      </c:pt>
                      <c:pt idx="5363">
                        <c:v>285.48352999999997</c:v>
                      </c:pt>
                      <c:pt idx="5364">
                        <c:v>285.57159000000001</c:v>
                      </c:pt>
                      <c:pt idx="5365">
                        <c:v>285.67665</c:v>
                      </c:pt>
                      <c:pt idx="5366">
                        <c:v>285.82100000000003</c:v>
                      </c:pt>
                      <c:pt idx="5367">
                        <c:v>285.96472999999997</c:v>
                      </c:pt>
                      <c:pt idx="5368">
                        <c:v>286.06790000000001</c:v>
                      </c:pt>
                      <c:pt idx="5369">
                        <c:v>286.18876999999998</c:v>
                      </c:pt>
                      <c:pt idx="5370">
                        <c:v>286.29361</c:v>
                      </c:pt>
                      <c:pt idx="5371">
                        <c:v>286.45546999999999</c:v>
                      </c:pt>
                      <c:pt idx="5372">
                        <c:v>286.73295999999999</c:v>
                      </c:pt>
                      <c:pt idx="5373">
                        <c:v>286.67887000000002</c:v>
                      </c:pt>
                      <c:pt idx="5374">
                        <c:v>286.80646000000002</c:v>
                      </c:pt>
                      <c:pt idx="5375">
                        <c:v>286.96447999999998</c:v>
                      </c:pt>
                      <c:pt idx="5376">
                        <c:v>287.08231999999998</c:v>
                      </c:pt>
                      <c:pt idx="5377">
                        <c:v>287.21379999999999</c:v>
                      </c:pt>
                      <c:pt idx="5378">
                        <c:v>287.33244000000002</c:v>
                      </c:pt>
                      <c:pt idx="5379">
                        <c:v>287.46217000000001</c:v>
                      </c:pt>
                      <c:pt idx="5380">
                        <c:v>287.60761000000002</c:v>
                      </c:pt>
                      <c:pt idx="5381">
                        <c:v>287.73136</c:v>
                      </c:pt>
                      <c:pt idx="5382">
                        <c:v>287.82497999999998</c:v>
                      </c:pt>
                      <c:pt idx="5383">
                        <c:v>287.96177</c:v>
                      </c:pt>
                      <c:pt idx="5384">
                        <c:v>288.11676</c:v>
                      </c:pt>
                      <c:pt idx="5385">
                        <c:v>288.19274000000001</c:v>
                      </c:pt>
                      <c:pt idx="5386">
                        <c:v>288.32046000000003</c:v>
                      </c:pt>
                      <c:pt idx="5387">
                        <c:v>288.40728000000001</c:v>
                      </c:pt>
                      <c:pt idx="5388">
                        <c:v>288.59323999999998</c:v>
                      </c:pt>
                      <c:pt idx="5389">
                        <c:v>288.69479000000001</c:v>
                      </c:pt>
                      <c:pt idx="5390">
                        <c:v>288.80230999999998</c:v>
                      </c:pt>
                      <c:pt idx="5391">
                        <c:v>288.94607000000002</c:v>
                      </c:pt>
                      <c:pt idx="5392">
                        <c:v>289.07722000000001</c:v>
                      </c:pt>
                      <c:pt idx="5393">
                        <c:v>289.17261999999999</c:v>
                      </c:pt>
                      <c:pt idx="5394">
                        <c:v>289.28789</c:v>
                      </c:pt>
                      <c:pt idx="5395">
                        <c:v>289.41820000000001</c:v>
                      </c:pt>
                      <c:pt idx="5396">
                        <c:v>289.54709000000003</c:v>
                      </c:pt>
                      <c:pt idx="5397">
                        <c:v>289.70069999999998</c:v>
                      </c:pt>
                      <c:pt idx="5398">
                        <c:v>289.77879999999999</c:v>
                      </c:pt>
                      <c:pt idx="5399">
                        <c:v>289.89429999999999</c:v>
                      </c:pt>
                      <c:pt idx="5400">
                        <c:v>290.03017999999997</c:v>
                      </c:pt>
                      <c:pt idx="5401">
                        <c:v>290.20819999999998</c:v>
                      </c:pt>
                      <c:pt idx="5402">
                        <c:v>290.25808000000001</c:v>
                      </c:pt>
                      <c:pt idx="5403">
                        <c:v>290.36862000000002</c:v>
                      </c:pt>
                      <c:pt idx="5404">
                        <c:v>290.49346000000003</c:v>
                      </c:pt>
                      <c:pt idx="5405">
                        <c:v>290.67012</c:v>
                      </c:pt>
                      <c:pt idx="5406">
                        <c:v>290.75751000000002</c:v>
                      </c:pt>
                      <c:pt idx="5407">
                        <c:v>290.89076</c:v>
                      </c:pt>
                      <c:pt idx="5408">
                        <c:v>291.00754000000001</c:v>
                      </c:pt>
                      <c:pt idx="5409">
                        <c:v>291.16205000000002</c:v>
                      </c:pt>
                      <c:pt idx="5410">
                        <c:v>291.22588999999999</c:v>
                      </c:pt>
                      <c:pt idx="5411">
                        <c:v>291.38103000000001</c:v>
                      </c:pt>
                      <c:pt idx="5412">
                        <c:v>291.51015000000001</c:v>
                      </c:pt>
                      <c:pt idx="5413">
                        <c:v>291.65303</c:v>
                      </c:pt>
                      <c:pt idx="5414">
                        <c:v>291.76603</c:v>
                      </c:pt>
                      <c:pt idx="5415">
                        <c:v>291.92712</c:v>
                      </c:pt>
                      <c:pt idx="5416">
                        <c:v>292.02413000000001</c:v>
                      </c:pt>
                      <c:pt idx="5417">
                        <c:v>292.13452000000001</c:v>
                      </c:pt>
                      <c:pt idx="5418">
                        <c:v>292.30491999999998</c:v>
                      </c:pt>
                      <c:pt idx="5419">
                        <c:v>292.38481000000002</c:v>
                      </c:pt>
                      <c:pt idx="5420">
                        <c:v>292.49590999999998</c:v>
                      </c:pt>
                      <c:pt idx="5421">
                        <c:v>292.61844000000002</c:v>
                      </c:pt>
                      <c:pt idx="5422">
                        <c:v>292.79442999999998</c:v>
                      </c:pt>
                      <c:pt idx="5423">
                        <c:v>292.88522999999998</c:v>
                      </c:pt>
                      <c:pt idx="5424">
                        <c:v>293.01015999999998</c:v>
                      </c:pt>
                      <c:pt idx="5425">
                        <c:v>293.15001999999998</c:v>
                      </c:pt>
                      <c:pt idx="5426">
                        <c:v>293.31225999999998</c:v>
                      </c:pt>
                      <c:pt idx="5427">
                        <c:v>293.39494000000002</c:v>
                      </c:pt>
                      <c:pt idx="5428">
                        <c:v>293.53102000000001</c:v>
                      </c:pt>
                      <c:pt idx="5429">
                        <c:v>293.64400999999998</c:v>
                      </c:pt>
                      <c:pt idx="5430">
                        <c:v>293.78658999999999</c:v>
                      </c:pt>
                      <c:pt idx="5431">
                        <c:v>293.88281000000001</c:v>
                      </c:pt>
                      <c:pt idx="5432">
                        <c:v>294.06411000000003</c:v>
                      </c:pt>
                      <c:pt idx="5433">
                        <c:v>294.28210000000001</c:v>
                      </c:pt>
                      <c:pt idx="5434">
                        <c:v>294.25502999999998</c:v>
                      </c:pt>
                      <c:pt idx="5435">
                        <c:v>294.42766999999998</c:v>
                      </c:pt>
                      <c:pt idx="5436">
                        <c:v>294.51549</c:v>
                      </c:pt>
                      <c:pt idx="5437">
                        <c:v>294.64078000000001</c:v>
                      </c:pt>
                      <c:pt idx="5438">
                        <c:v>294.77330000000001</c:v>
                      </c:pt>
                      <c:pt idx="5439">
                        <c:v>294.94945999999999</c:v>
                      </c:pt>
                      <c:pt idx="5440">
                        <c:v>295.02445999999998</c:v>
                      </c:pt>
                      <c:pt idx="5441">
                        <c:v>295.14305999999999</c:v>
                      </c:pt>
                      <c:pt idx="5442">
                        <c:v>295.25623000000002</c:v>
                      </c:pt>
                      <c:pt idx="5443">
                        <c:v>295.44841000000002</c:v>
                      </c:pt>
                      <c:pt idx="5444">
                        <c:v>295.52242000000001</c:v>
                      </c:pt>
                      <c:pt idx="5445">
                        <c:v>295.62518999999998</c:v>
                      </c:pt>
                      <c:pt idx="5446">
                        <c:v>295.74880000000002</c:v>
                      </c:pt>
                      <c:pt idx="5447">
                        <c:v>295.92347000000001</c:v>
                      </c:pt>
                      <c:pt idx="5448">
                        <c:v>295.99925000000002</c:v>
                      </c:pt>
                      <c:pt idx="5449">
                        <c:v>296.12490000000003</c:v>
                      </c:pt>
                      <c:pt idx="5450">
                        <c:v>296.24453</c:v>
                      </c:pt>
                      <c:pt idx="5451">
                        <c:v>296.399</c:v>
                      </c:pt>
                      <c:pt idx="5452">
                        <c:v>296.54097000000002</c:v>
                      </c:pt>
                      <c:pt idx="5453">
                        <c:v>296.63270999999997</c:v>
                      </c:pt>
                      <c:pt idx="5454">
                        <c:v>296.76143999999999</c:v>
                      </c:pt>
                      <c:pt idx="5455">
                        <c:v>296.89296000000002</c:v>
                      </c:pt>
                      <c:pt idx="5456">
                        <c:v>297.04320000000001</c:v>
                      </c:pt>
                      <c:pt idx="5457">
                        <c:v>297.14756999999997</c:v>
                      </c:pt>
                      <c:pt idx="5458">
                        <c:v>297.27582000000001</c:v>
                      </c:pt>
                      <c:pt idx="5459">
                        <c:v>297.38810999999998</c:v>
                      </c:pt>
                      <c:pt idx="5460">
                        <c:v>297.54512</c:v>
                      </c:pt>
                      <c:pt idx="5461">
                        <c:v>297.62461000000002</c:v>
                      </c:pt>
                      <c:pt idx="5462">
                        <c:v>297.74</c:v>
                      </c:pt>
                      <c:pt idx="5463">
                        <c:v>297.87581</c:v>
                      </c:pt>
                      <c:pt idx="5464">
                        <c:v>298.03264000000001</c:v>
                      </c:pt>
                      <c:pt idx="5465">
                        <c:v>298.14416999999997</c:v>
                      </c:pt>
                      <c:pt idx="5466">
                        <c:v>298.25695000000002</c:v>
                      </c:pt>
                      <c:pt idx="5467">
                        <c:v>298.37891999999999</c:v>
                      </c:pt>
                      <c:pt idx="5468">
                        <c:v>298.52794</c:v>
                      </c:pt>
                      <c:pt idx="5469">
                        <c:v>298.62772000000001</c:v>
                      </c:pt>
                      <c:pt idx="5470">
                        <c:v>298.75772000000001</c:v>
                      </c:pt>
                      <c:pt idx="5471">
                        <c:v>298.86608999999999</c:v>
                      </c:pt>
                      <c:pt idx="5472">
                        <c:v>298.99882000000002</c:v>
                      </c:pt>
                      <c:pt idx="5473">
                        <c:v>299.15931</c:v>
                      </c:pt>
                      <c:pt idx="5474">
                        <c:v>299.23746</c:v>
                      </c:pt>
                      <c:pt idx="5475">
                        <c:v>299.36239999999998</c:v>
                      </c:pt>
                      <c:pt idx="5476">
                        <c:v>299.50922000000003</c:v>
                      </c:pt>
                      <c:pt idx="5477">
                        <c:v>299.64402999999999</c:v>
                      </c:pt>
                      <c:pt idx="5478">
                        <c:v>299.75295999999997</c:v>
                      </c:pt>
                      <c:pt idx="5479">
                        <c:v>299.88283000000001</c:v>
                      </c:pt>
                      <c:pt idx="5480">
                        <c:v>300.00382000000002</c:v>
                      </c:pt>
                      <c:pt idx="5481">
                        <c:v>300.15499999999997</c:v>
                      </c:pt>
                      <c:pt idx="5482">
                        <c:v>300.19833</c:v>
                      </c:pt>
                      <c:pt idx="5483">
                        <c:v>300.19434000000001</c:v>
                      </c:pt>
                      <c:pt idx="5484">
                        <c:v>300.16192000000001</c:v>
                      </c:pt>
                      <c:pt idx="5485">
                        <c:v>300.21534000000003</c:v>
                      </c:pt>
                      <c:pt idx="5486">
                        <c:v>300.17950999999999</c:v>
                      </c:pt>
                      <c:pt idx="5487">
                        <c:v>300.1814</c:v>
                      </c:pt>
                      <c:pt idx="5488">
                        <c:v>300.17219</c:v>
                      </c:pt>
                      <c:pt idx="5489">
                        <c:v>300.18290999999999</c:v>
                      </c:pt>
                      <c:pt idx="5490">
                        <c:v>300.17469</c:v>
                      </c:pt>
                      <c:pt idx="5491">
                        <c:v>300.15706</c:v>
                      </c:pt>
                      <c:pt idx="5492">
                        <c:v>300.15197999999998</c:v>
                      </c:pt>
                      <c:pt idx="5493">
                        <c:v>300.27492999999998</c:v>
                      </c:pt>
                      <c:pt idx="5494">
                        <c:v>300.25628999999998</c:v>
                      </c:pt>
                      <c:pt idx="5495">
                        <c:v>300.14719000000002</c:v>
                      </c:pt>
                      <c:pt idx="5496">
                        <c:v>300.11993000000001</c:v>
                      </c:pt>
                      <c:pt idx="5497">
                        <c:v>300.13702999999998</c:v>
                      </c:pt>
                      <c:pt idx="5498">
                        <c:v>300.17505999999997</c:v>
                      </c:pt>
                      <c:pt idx="5499">
                        <c:v>300.14339999999999</c:v>
                      </c:pt>
                      <c:pt idx="5500">
                        <c:v>300.12549000000001</c:v>
                      </c:pt>
                      <c:pt idx="5501">
                        <c:v>300.13287000000003</c:v>
                      </c:pt>
                      <c:pt idx="5502">
                        <c:v>300.18659000000002</c:v>
                      </c:pt>
                      <c:pt idx="5503">
                        <c:v>300.14830000000001</c:v>
                      </c:pt>
                      <c:pt idx="5504">
                        <c:v>300.12563</c:v>
                      </c:pt>
                      <c:pt idx="5505">
                        <c:v>300.12774000000002</c:v>
                      </c:pt>
                      <c:pt idx="5506">
                        <c:v>300.13727999999998</c:v>
                      </c:pt>
                      <c:pt idx="5507">
                        <c:v>300.17194999999998</c:v>
                      </c:pt>
                      <c:pt idx="5508">
                        <c:v>300.15787</c:v>
                      </c:pt>
                      <c:pt idx="5509">
                        <c:v>300.15397000000002</c:v>
                      </c:pt>
                      <c:pt idx="5510">
                        <c:v>300.15600000000001</c:v>
                      </c:pt>
                      <c:pt idx="5511">
                        <c:v>300.18792999999999</c:v>
                      </c:pt>
                      <c:pt idx="5512">
                        <c:v>300.12790000000001</c:v>
                      </c:pt>
                      <c:pt idx="5513">
                        <c:v>300.13405999999998</c:v>
                      </c:pt>
                      <c:pt idx="5514">
                        <c:v>300.14544000000001</c:v>
                      </c:pt>
                      <c:pt idx="5515">
                        <c:v>300.17023999999998</c:v>
                      </c:pt>
                      <c:pt idx="5516">
                        <c:v>300.13779</c:v>
                      </c:pt>
                      <c:pt idx="5517">
                        <c:v>300.13632999999999</c:v>
                      </c:pt>
                      <c:pt idx="5518">
                        <c:v>300.14913000000001</c:v>
                      </c:pt>
                      <c:pt idx="5519">
                        <c:v>300.16550999999998</c:v>
                      </c:pt>
                      <c:pt idx="5520">
                        <c:v>300.13664</c:v>
                      </c:pt>
                      <c:pt idx="5521">
                        <c:v>300.13601999999997</c:v>
                      </c:pt>
                      <c:pt idx="5522">
                        <c:v>300.14166999999998</c:v>
                      </c:pt>
                      <c:pt idx="5523">
                        <c:v>300.18036999999998</c:v>
                      </c:pt>
                      <c:pt idx="5524">
                        <c:v>300.16248999999999</c:v>
                      </c:pt>
                      <c:pt idx="5525">
                        <c:v>300.15051999999997</c:v>
                      </c:pt>
                      <c:pt idx="5526">
                        <c:v>300.14850999999999</c:v>
                      </c:pt>
                      <c:pt idx="5527">
                        <c:v>300.13765000000001</c:v>
                      </c:pt>
                      <c:pt idx="5528">
                        <c:v>300.17712</c:v>
                      </c:pt>
                      <c:pt idx="5529">
                        <c:v>300.14418000000001</c:v>
                      </c:pt>
                      <c:pt idx="5530">
                        <c:v>300.12562000000003</c:v>
                      </c:pt>
                      <c:pt idx="5531">
                        <c:v>300.16138000000001</c:v>
                      </c:pt>
                      <c:pt idx="5532">
                        <c:v>300.16257000000002</c:v>
                      </c:pt>
                      <c:pt idx="5533">
                        <c:v>300.15095000000002</c:v>
                      </c:pt>
                      <c:pt idx="5534">
                        <c:v>300.15075999999999</c:v>
                      </c:pt>
                      <c:pt idx="5535">
                        <c:v>300.13878</c:v>
                      </c:pt>
                      <c:pt idx="5536">
                        <c:v>300.15607999999997</c:v>
                      </c:pt>
                      <c:pt idx="5537">
                        <c:v>300.12607000000003</c:v>
                      </c:pt>
                      <c:pt idx="5538">
                        <c:v>300.14418999999998</c:v>
                      </c:pt>
                      <c:pt idx="5539">
                        <c:v>300.13454999999999</c:v>
                      </c:pt>
                      <c:pt idx="5540">
                        <c:v>300.17867999999999</c:v>
                      </c:pt>
                      <c:pt idx="5541">
                        <c:v>300.12346000000002</c:v>
                      </c:pt>
                      <c:pt idx="5542">
                        <c:v>300.12792000000002</c:v>
                      </c:pt>
                      <c:pt idx="5543">
                        <c:v>300.12779999999998</c:v>
                      </c:pt>
                      <c:pt idx="5544">
                        <c:v>300.13612000000001</c:v>
                      </c:pt>
                      <c:pt idx="5545">
                        <c:v>300.19045999999997</c:v>
                      </c:pt>
                      <c:pt idx="5546">
                        <c:v>300.15514000000002</c:v>
                      </c:pt>
                      <c:pt idx="5547">
                        <c:v>300.13902000000002</c:v>
                      </c:pt>
                      <c:pt idx="5548">
                        <c:v>300.12108000000001</c:v>
                      </c:pt>
                      <c:pt idx="5549">
                        <c:v>300.17410000000001</c:v>
                      </c:pt>
                      <c:pt idx="5550">
                        <c:v>300.12846000000002</c:v>
                      </c:pt>
                      <c:pt idx="5551">
                        <c:v>300.13799999999998</c:v>
                      </c:pt>
                      <c:pt idx="5552">
                        <c:v>300.13544000000002</c:v>
                      </c:pt>
                      <c:pt idx="5553">
                        <c:v>300.18099999999998</c:v>
                      </c:pt>
                      <c:pt idx="5554">
                        <c:v>300.26755000000003</c:v>
                      </c:pt>
                      <c:pt idx="5555">
                        <c:v>300.19995999999998</c:v>
                      </c:pt>
                      <c:pt idx="5556">
                        <c:v>300.11651000000001</c:v>
                      </c:pt>
                      <c:pt idx="5557">
                        <c:v>300.14515</c:v>
                      </c:pt>
                      <c:pt idx="5558">
                        <c:v>300.12624</c:v>
                      </c:pt>
                      <c:pt idx="5559">
                        <c:v>300.10964000000001</c:v>
                      </c:pt>
                      <c:pt idx="5560">
                        <c:v>300.13294999999999</c:v>
                      </c:pt>
                      <c:pt idx="5561">
                        <c:v>300.15816999999998</c:v>
                      </c:pt>
                      <c:pt idx="5562">
                        <c:v>300.16512</c:v>
                      </c:pt>
                      <c:pt idx="5563">
                        <c:v>300.15442999999999</c:v>
                      </c:pt>
                      <c:pt idx="5564">
                        <c:v>300.14013</c:v>
                      </c:pt>
                      <c:pt idx="5565">
                        <c:v>300.15181999999999</c:v>
                      </c:pt>
                      <c:pt idx="5566">
                        <c:v>300.18063000000001</c:v>
                      </c:pt>
                      <c:pt idx="5567">
                        <c:v>300.14807000000002</c:v>
                      </c:pt>
                      <c:pt idx="5568">
                        <c:v>300.14091000000002</c:v>
                      </c:pt>
                      <c:pt idx="5569">
                        <c:v>300.14546000000001</c:v>
                      </c:pt>
                      <c:pt idx="5570">
                        <c:v>300.18808000000001</c:v>
                      </c:pt>
                      <c:pt idx="5571">
                        <c:v>300.12894999999997</c:v>
                      </c:pt>
                      <c:pt idx="5572">
                        <c:v>300.12475000000001</c:v>
                      </c:pt>
                      <c:pt idx="5573">
                        <c:v>300.11534</c:v>
                      </c:pt>
                      <c:pt idx="5574">
                        <c:v>300.17419999999998</c:v>
                      </c:pt>
                      <c:pt idx="5575">
                        <c:v>300.14503000000002</c:v>
                      </c:pt>
                      <c:pt idx="5576">
                        <c:v>300.13152000000002</c:v>
                      </c:pt>
                      <c:pt idx="5577">
                        <c:v>300.11783000000003</c:v>
                      </c:pt>
                      <c:pt idx="5578">
                        <c:v>300.17773999999997</c:v>
                      </c:pt>
                      <c:pt idx="5579">
                        <c:v>300.15147999999999</c:v>
                      </c:pt>
                      <c:pt idx="5580">
                        <c:v>300.14197000000001</c:v>
                      </c:pt>
                      <c:pt idx="5581">
                        <c:v>300.13801000000001</c:v>
                      </c:pt>
                      <c:pt idx="5582">
                        <c:v>300.13053000000002</c:v>
                      </c:pt>
                      <c:pt idx="5583">
                        <c:v>300.19929999999999</c:v>
                      </c:pt>
                      <c:pt idx="5584">
                        <c:v>300.15805</c:v>
                      </c:pt>
                      <c:pt idx="5585">
                        <c:v>300.12975</c:v>
                      </c:pt>
                      <c:pt idx="5586">
                        <c:v>300.11806999999999</c:v>
                      </c:pt>
                      <c:pt idx="5587">
                        <c:v>300.18509</c:v>
                      </c:pt>
                      <c:pt idx="5588">
                        <c:v>300.12311</c:v>
                      </c:pt>
                      <c:pt idx="5589">
                        <c:v>300.13004999999998</c:v>
                      </c:pt>
                      <c:pt idx="5590">
                        <c:v>300.13754999999998</c:v>
                      </c:pt>
                      <c:pt idx="5591">
                        <c:v>300.16757999999999</c:v>
                      </c:pt>
                      <c:pt idx="5592">
                        <c:v>300.13380999999998</c:v>
                      </c:pt>
                      <c:pt idx="5593">
                        <c:v>300.11322000000001</c:v>
                      </c:pt>
                      <c:pt idx="5594">
                        <c:v>300.12553000000003</c:v>
                      </c:pt>
                      <c:pt idx="5595">
                        <c:v>300.17016999999998</c:v>
                      </c:pt>
                      <c:pt idx="5596">
                        <c:v>300.11315000000002</c:v>
                      </c:pt>
                      <c:pt idx="5597">
                        <c:v>300.10523000000001</c:v>
                      </c:pt>
                      <c:pt idx="5598">
                        <c:v>300.13206000000002</c:v>
                      </c:pt>
                      <c:pt idx="5599">
                        <c:v>300.13288999999997</c:v>
                      </c:pt>
                      <c:pt idx="5600">
                        <c:v>300.15194000000002</c:v>
                      </c:pt>
                      <c:pt idx="5601">
                        <c:v>300.11320000000001</c:v>
                      </c:pt>
                      <c:pt idx="5602">
                        <c:v>300.09631000000002</c:v>
                      </c:pt>
                      <c:pt idx="5603">
                        <c:v>300.12698</c:v>
                      </c:pt>
                      <c:pt idx="5604">
                        <c:v>300.16309999999999</c:v>
                      </c:pt>
                      <c:pt idx="5605">
                        <c:v>300.10574000000003</c:v>
                      </c:pt>
                      <c:pt idx="5606">
                        <c:v>300.11558000000002</c:v>
                      </c:pt>
                      <c:pt idx="5607">
                        <c:v>300.11930000000001</c:v>
                      </c:pt>
                      <c:pt idx="5608">
                        <c:v>300.13605999999999</c:v>
                      </c:pt>
                      <c:pt idx="5609">
                        <c:v>300.10885999999999</c:v>
                      </c:pt>
                      <c:pt idx="5610">
                        <c:v>300.10442</c:v>
                      </c:pt>
                      <c:pt idx="5611">
                        <c:v>300.08481999999998</c:v>
                      </c:pt>
                      <c:pt idx="5612">
                        <c:v>300.12576999999999</c:v>
                      </c:pt>
                      <c:pt idx="5613">
                        <c:v>300.10117000000002</c:v>
                      </c:pt>
                      <c:pt idx="5614">
                        <c:v>300.09041999999999</c:v>
                      </c:pt>
                      <c:pt idx="5615">
                        <c:v>300.25549000000001</c:v>
                      </c:pt>
                      <c:pt idx="5616">
                        <c:v>300.13222999999999</c:v>
                      </c:pt>
                      <c:pt idx="5617">
                        <c:v>300.11437000000001</c:v>
                      </c:pt>
                      <c:pt idx="5618">
                        <c:v>300.07238000000001</c:v>
                      </c:pt>
                      <c:pt idx="5619">
                        <c:v>300.07603999999998</c:v>
                      </c:pt>
                      <c:pt idx="5620">
                        <c:v>300.07116000000002</c:v>
                      </c:pt>
                      <c:pt idx="5621">
                        <c:v>300.12571000000003</c:v>
                      </c:pt>
                      <c:pt idx="5622">
                        <c:v>300.06466999999998</c:v>
                      </c:pt>
                      <c:pt idx="5623">
                        <c:v>300.07355999999999</c:v>
                      </c:pt>
                      <c:pt idx="5624">
                        <c:v>300.10667999999998</c:v>
                      </c:pt>
                      <c:pt idx="5625">
                        <c:v>300.13445999999999</c:v>
                      </c:pt>
                      <c:pt idx="5626">
                        <c:v>300.07832000000002</c:v>
                      </c:pt>
                      <c:pt idx="5627">
                        <c:v>300.06196</c:v>
                      </c:pt>
                      <c:pt idx="5628">
                        <c:v>300.07960000000003</c:v>
                      </c:pt>
                      <c:pt idx="5629">
                        <c:v>300.09681</c:v>
                      </c:pt>
                      <c:pt idx="5630">
                        <c:v>300.05820999999997</c:v>
                      </c:pt>
                      <c:pt idx="5631">
                        <c:v>300.06835999999998</c:v>
                      </c:pt>
                      <c:pt idx="5632">
                        <c:v>300.05342999999999</c:v>
                      </c:pt>
                      <c:pt idx="5633">
                        <c:v>300.10847999999999</c:v>
                      </c:pt>
                      <c:pt idx="5634">
                        <c:v>300.06128999999999</c:v>
                      </c:pt>
                      <c:pt idx="5635">
                        <c:v>300.05063000000001</c:v>
                      </c:pt>
                      <c:pt idx="5636">
                        <c:v>300.04286999999999</c:v>
                      </c:pt>
                      <c:pt idx="5637">
                        <c:v>300.04552000000001</c:v>
                      </c:pt>
                      <c:pt idx="5638">
                        <c:v>300.07324</c:v>
                      </c:pt>
                      <c:pt idx="5639">
                        <c:v>300.03519999999997</c:v>
                      </c:pt>
                      <c:pt idx="5640">
                        <c:v>300.01238000000001</c:v>
                      </c:pt>
                      <c:pt idx="5641">
                        <c:v>300.00880999999998</c:v>
                      </c:pt>
                      <c:pt idx="5642">
                        <c:v>300.05272000000002</c:v>
                      </c:pt>
                      <c:pt idx="5643">
                        <c:v>299.97354999999999</c:v>
                      </c:pt>
                      <c:pt idx="5644">
                        <c:v>299.97674999999998</c:v>
                      </c:pt>
                      <c:pt idx="5645">
                        <c:v>299.99383</c:v>
                      </c:pt>
                      <c:pt idx="5646">
                        <c:v>300.03158000000002</c:v>
                      </c:pt>
                      <c:pt idx="5647">
                        <c:v>299.96832999999998</c:v>
                      </c:pt>
                      <c:pt idx="5648">
                        <c:v>299.98662999999999</c:v>
                      </c:pt>
                      <c:pt idx="5649">
                        <c:v>299.97070000000002</c:v>
                      </c:pt>
                      <c:pt idx="5650">
                        <c:v>300.01591999999999</c:v>
                      </c:pt>
                      <c:pt idx="5651">
                        <c:v>299.97575000000001</c:v>
                      </c:pt>
                      <c:pt idx="5652">
                        <c:v>299.98363000000001</c:v>
                      </c:pt>
                      <c:pt idx="5653">
                        <c:v>300.00130999999999</c:v>
                      </c:pt>
                      <c:pt idx="5654">
                        <c:v>300.00391000000002</c:v>
                      </c:pt>
                      <c:pt idx="5655">
                        <c:v>299.99777</c:v>
                      </c:pt>
                      <c:pt idx="5656">
                        <c:v>299.98548</c:v>
                      </c:pt>
                      <c:pt idx="5657">
                        <c:v>299.97744999999998</c:v>
                      </c:pt>
                      <c:pt idx="5658">
                        <c:v>299.95328999999998</c:v>
                      </c:pt>
                      <c:pt idx="5659">
                        <c:v>299.98701</c:v>
                      </c:pt>
                      <c:pt idx="5660">
                        <c:v>299.95753999999999</c:v>
                      </c:pt>
                      <c:pt idx="5661">
                        <c:v>299.95744999999999</c:v>
                      </c:pt>
                      <c:pt idx="5662">
                        <c:v>299.96769</c:v>
                      </c:pt>
                      <c:pt idx="5663">
                        <c:v>300.02202999999997</c:v>
                      </c:pt>
                      <c:pt idx="5664">
                        <c:v>299.97167999999999</c:v>
                      </c:pt>
                      <c:pt idx="5665">
                        <c:v>299.98647</c:v>
                      </c:pt>
                      <c:pt idx="5666">
                        <c:v>300.00522999999998</c:v>
                      </c:pt>
                      <c:pt idx="5667">
                        <c:v>300.06484</c:v>
                      </c:pt>
                      <c:pt idx="5668">
                        <c:v>300.02424999999999</c:v>
                      </c:pt>
                      <c:pt idx="5669">
                        <c:v>300.03017999999997</c:v>
                      </c:pt>
                      <c:pt idx="5670">
                        <c:v>300.00641000000002</c:v>
                      </c:pt>
                      <c:pt idx="5671">
                        <c:v>300.0403</c:v>
                      </c:pt>
                      <c:pt idx="5672">
                        <c:v>300.01387</c:v>
                      </c:pt>
                      <c:pt idx="5673">
                        <c:v>300.03505999999999</c:v>
                      </c:pt>
                      <c:pt idx="5674">
                        <c:v>300.01673</c:v>
                      </c:pt>
                      <c:pt idx="5675">
                        <c:v>300.00214999999997</c:v>
                      </c:pt>
                      <c:pt idx="5676">
                        <c:v>300.23146000000003</c:v>
                      </c:pt>
                      <c:pt idx="5677">
                        <c:v>299.98311999999999</c:v>
                      </c:pt>
                      <c:pt idx="5678">
                        <c:v>300.00479999999999</c:v>
                      </c:pt>
                      <c:pt idx="5679">
                        <c:v>299.98581000000001</c:v>
                      </c:pt>
                      <c:pt idx="5680">
                        <c:v>300.01969000000003</c:v>
                      </c:pt>
                      <c:pt idx="5681">
                        <c:v>299.96073999999999</c:v>
                      </c:pt>
                      <c:pt idx="5682">
                        <c:v>299.96042</c:v>
                      </c:pt>
                      <c:pt idx="5683">
                        <c:v>299.95075000000003</c:v>
                      </c:pt>
                      <c:pt idx="5684">
                        <c:v>300.00022000000001</c:v>
                      </c:pt>
                      <c:pt idx="5685">
                        <c:v>299.95350000000002</c:v>
                      </c:pt>
                      <c:pt idx="5686">
                        <c:v>299.95828</c:v>
                      </c:pt>
                      <c:pt idx="5687">
                        <c:v>299.96782999999999</c:v>
                      </c:pt>
                      <c:pt idx="5688">
                        <c:v>300.01774999999998</c:v>
                      </c:pt>
                      <c:pt idx="5689">
                        <c:v>300.01546999999999</c:v>
                      </c:pt>
                      <c:pt idx="5690">
                        <c:v>299.98737999999997</c:v>
                      </c:pt>
                      <c:pt idx="5691">
                        <c:v>299.97393</c:v>
                      </c:pt>
                      <c:pt idx="5692">
                        <c:v>299.95407999999998</c:v>
                      </c:pt>
                      <c:pt idx="5693">
                        <c:v>299.99207000000001</c:v>
                      </c:pt>
                      <c:pt idx="5694">
                        <c:v>299.94198</c:v>
                      </c:pt>
                      <c:pt idx="5695">
                        <c:v>299.94702999999998</c:v>
                      </c:pt>
                      <c:pt idx="5696">
                        <c:v>299.96046999999999</c:v>
                      </c:pt>
                      <c:pt idx="5697">
                        <c:v>299.98271</c:v>
                      </c:pt>
                      <c:pt idx="5698">
                        <c:v>299.95452</c:v>
                      </c:pt>
                      <c:pt idx="5699">
                        <c:v>299.95111000000003</c:v>
                      </c:pt>
                      <c:pt idx="5700">
                        <c:v>299.93178</c:v>
                      </c:pt>
                      <c:pt idx="5701">
                        <c:v>299.9855</c:v>
                      </c:pt>
                      <c:pt idx="5702">
                        <c:v>299.94585000000001</c:v>
                      </c:pt>
                      <c:pt idx="5703">
                        <c:v>299.94637999999998</c:v>
                      </c:pt>
                      <c:pt idx="5704">
                        <c:v>299.94898000000001</c:v>
                      </c:pt>
                      <c:pt idx="5705">
                        <c:v>299.99462</c:v>
                      </c:pt>
                      <c:pt idx="5706">
                        <c:v>299.93936000000002</c:v>
                      </c:pt>
                      <c:pt idx="5707">
                        <c:v>299.94657999999998</c:v>
                      </c:pt>
                      <c:pt idx="5708">
                        <c:v>299.92858999999999</c:v>
                      </c:pt>
                      <c:pt idx="5709">
                        <c:v>299.93553000000003</c:v>
                      </c:pt>
                      <c:pt idx="5710">
                        <c:v>299.99540000000002</c:v>
                      </c:pt>
                      <c:pt idx="5711">
                        <c:v>299.96472</c:v>
                      </c:pt>
                      <c:pt idx="5712">
                        <c:v>299.95164</c:v>
                      </c:pt>
                      <c:pt idx="5713">
                        <c:v>299.96987000000001</c:v>
                      </c:pt>
                      <c:pt idx="5714">
                        <c:v>300.00281999999999</c:v>
                      </c:pt>
                      <c:pt idx="5715">
                        <c:v>299.97672999999998</c:v>
                      </c:pt>
                      <c:pt idx="5716">
                        <c:v>299.95008000000001</c:v>
                      </c:pt>
                      <c:pt idx="5717">
                        <c:v>299.96116999999998</c:v>
                      </c:pt>
                      <c:pt idx="5718">
                        <c:v>299.99245999999999</c:v>
                      </c:pt>
                      <c:pt idx="5719">
                        <c:v>299.97242999999997</c:v>
                      </c:pt>
                      <c:pt idx="5720">
                        <c:v>299.98059000000001</c:v>
                      </c:pt>
                      <c:pt idx="5721">
                        <c:v>299.99009000000001</c:v>
                      </c:pt>
                      <c:pt idx="5722">
                        <c:v>300.00698</c:v>
                      </c:pt>
                      <c:pt idx="5723">
                        <c:v>299.98576000000003</c:v>
                      </c:pt>
                      <c:pt idx="5724">
                        <c:v>299.97458999999998</c:v>
                      </c:pt>
                      <c:pt idx="5725">
                        <c:v>299.97800999999998</c:v>
                      </c:pt>
                      <c:pt idx="5726">
                        <c:v>300.00355000000002</c:v>
                      </c:pt>
                      <c:pt idx="5727">
                        <c:v>300.02267000000001</c:v>
                      </c:pt>
                      <c:pt idx="5728">
                        <c:v>299.98881</c:v>
                      </c:pt>
                      <c:pt idx="5729">
                        <c:v>299.97683999999998</c:v>
                      </c:pt>
                      <c:pt idx="5730">
                        <c:v>299.97151000000002</c:v>
                      </c:pt>
                      <c:pt idx="5731">
                        <c:v>300.02877999999998</c:v>
                      </c:pt>
                      <c:pt idx="5732">
                        <c:v>299.97163</c:v>
                      </c:pt>
                      <c:pt idx="5733">
                        <c:v>299.96735999999999</c:v>
                      </c:pt>
                      <c:pt idx="5734">
                        <c:v>299.97827000000001</c:v>
                      </c:pt>
                      <c:pt idx="5735">
                        <c:v>300.01231000000001</c:v>
                      </c:pt>
                      <c:pt idx="5736">
                        <c:v>299.96897999999999</c:v>
                      </c:pt>
                      <c:pt idx="5737">
                        <c:v>300.16782000000001</c:v>
                      </c:pt>
                      <c:pt idx="5738">
                        <c:v>299.98131000000001</c:v>
                      </c:pt>
                      <c:pt idx="5739">
                        <c:v>300.02582999999998</c:v>
                      </c:pt>
                      <c:pt idx="5740">
                        <c:v>299.98856000000001</c:v>
                      </c:pt>
                      <c:pt idx="5741">
                        <c:v>300.01287000000002</c:v>
                      </c:pt>
                      <c:pt idx="5742">
                        <c:v>299.99236999999999</c:v>
                      </c:pt>
                      <c:pt idx="5743">
                        <c:v>299.98979000000003</c:v>
                      </c:pt>
                      <c:pt idx="5744">
                        <c:v>299.99547999999999</c:v>
                      </c:pt>
                      <c:pt idx="5745">
                        <c:v>299.99094000000002</c:v>
                      </c:pt>
                      <c:pt idx="5746">
                        <c:v>299.98367000000002</c:v>
                      </c:pt>
                      <c:pt idx="5747">
                        <c:v>299.99326000000002</c:v>
                      </c:pt>
                      <c:pt idx="5748">
                        <c:v>300.04219999999998</c:v>
                      </c:pt>
                      <c:pt idx="5749">
                        <c:v>299.99207999999999</c:v>
                      </c:pt>
                      <c:pt idx="5750">
                        <c:v>299.96872000000002</c:v>
                      </c:pt>
                      <c:pt idx="5751">
                        <c:v>299.96458999999999</c:v>
                      </c:pt>
                      <c:pt idx="5752">
                        <c:v>300.01206000000002</c:v>
                      </c:pt>
                      <c:pt idx="5753">
                        <c:v>299.97602000000001</c:v>
                      </c:pt>
                      <c:pt idx="5754">
                        <c:v>299.97926000000001</c:v>
                      </c:pt>
                      <c:pt idx="5755">
                        <c:v>299.97962000000001</c:v>
                      </c:pt>
                      <c:pt idx="5756">
                        <c:v>300.01022999999998</c:v>
                      </c:pt>
                      <c:pt idx="5757">
                        <c:v>299.97811999999999</c:v>
                      </c:pt>
                      <c:pt idx="5758">
                        <c:v>299.98005000000001</c:v>
                      </c:pt>
                      <c:pt idx="5759">
                        <c:v>299.98716000000002</c:v>
                      </c:pt>
                      <c:pt idx="5760">
                        <c:v>300.02954</c:v>
                      </c:pt>
                      <c:pt idx="5761">
                        <c:v>299.99115</c:v>
                      </c:pt>
                      <c:pt idx="5762">
                        <c:v>299.98808000000002</c:v>
                      </c:pt>
                      <c:pt idx="5763">
                        <c:v>299.98653000000002</c:v>
                      </c:pt>
                      <c:pt idx="5764">
                        <c:v>300.01053000000002</c:v>
                      </c:pt>
                      <c:pt idx="5765">
                        <c:v>299.98045999999999</c:v>
                      </c:pt>
                      <c:pt idx="5766">
                        <c:v>299.96555999999998</c:v>
                      </c:pt>
                      <c:pt idx="5767">
                        <c:v>299.96996999999999</c:v>
                      </c:pt>
                      <c:pt idx="5768">
                        <c:v>299.96776</c:v>
                      </c:pt>
                      <c:pt idx="5769">
                        <c:v>299.99970999999999</c:v>
                      </c:pt>
                      <c:pt idx="5770">
                        <c:v>299.95218999999997</c:v>
                      </c:pt>
                      <c:pt idx="5771">
                        <c:v>299.95918</c:v>
                      </c:pt>
                      <c:pt idx="5772">
                        <c:v>299.96078</c:v>
                      </c:pt>
                      <c:pt idx="5773">
                        <c:v>300.01594</c:v>
                      </c:pt>
                      <c:pt idx="5774">
                        <c:v>299.94857999999999</c:v>
                      </c:pt>
                      <c:pt idx="5775">
                        <c:v>299.96332000000001</c:v>
                      </c:pt>
                      <c:pt idx="5776">
                        <c:v>299.94833</c:v>
                      </c:pt>
                      <c:pt idx="5777">
                        <c:v>299.99862000000002</c:v>
                      </c:pt>
                      <c:pt idx="5778">
                        <c:v>299.94688000000002</c:v>
                      </c:pt>
                      <c:pt idx="5779">
                        <c:v>299.96697999999998</c:v>
                      </c:pt>
                      <c:pt idx="5780">
                        <c:v>299.93543</c:v>
                      </c:pt>
                      <c:pt idx="5781">
                        <c:v>299.99446</c:v>
                      </c:pt>
                      <c:pt idx="5782">
                        <c:v>299.95648</c:v>
                      </c:pt>
                      <c:pt idx="5783">
                        <c:v>299.95317999999997</c:v>
                      </c:pt>
                      <c:pt idx="5784">
                        <c:v>299.94882000000001</c:v>
                      </c:pt>
                      <c:pt idx="5785">
                        <c:v>299.94887999999997</c:v>
                      </c:pt>
                      <c:pt idx="5786">
                        <c:v>299.9948</c:v>
                      </c:pt>
                      <c:pt idx="5787">
                        <c:v>299.95179000000002</c:v>
                      </c:pt>
                      <c:pt idx="5788">
                        <c:v>299.94279</c:v>
                      </c:pt>
                      <c:pt idx="5789">
                        <c:v>299.94715000000002</c:v>
                      </c:pt>
                      <c:pt idx="5790">
                        <c:v>299.98421999999999</c:v>
                      </c:pt>
                      <c:pt idx="5791">
                        <c:v>299.94139999999999</c:v>
                      </c:pt>
                      <c:pt idx="5792">
                        <c:v>299.94456000000002</c:v>
                      </c:pt>
                      <c:pt idx="5793">
                        <c:v>299.94414999999998</c:v>
                      </c:pt>
                      <c:pt idx="5794">
                        <c:v>299.98415999999997</c:v>
                      </c:pt>
                      <c:pt idx="5795">
                        <c:v>299.93549000000002</c:v>
                      </c:pt>
                      <c:pt idx="5796">
                        <c:v>299.94421999999997</c:v>
                      </c:pt>
                      <c:pt idx="5797">
                        <c:v>299.9821</c:v>
                      </c:pt>
                      <c:pt idx="5798">
                        <c:v>300.12828000000002</c:v>
                      </c:pt>
                      <c:pt idx="5799">
                        <c:v>299.94029</c:v>
                      </c:pt>
                      <c:pt idx="5800">
                        <c:v>299.93856</c:v>
                      </c:pt>
                      <c:pt idx="5801">
                        <c:v>299.95344</c:v>
                      </c:pt>
                      <c:pt idx="5802">
                        <c:v>299.93934000000002</c:v>
                      </c:pt>
                      <c:pt idx="5803">
                        <c:v>299.96355</c:v>
                      </c:pt>
                      <c:pt idx="5804">
                        <c:v>299.93711999999999</c:v>
                      </c:pt>
                      <c:pt idx="5805">
                        <c:v>299.91275000000002</c:v>
                      </c:pt>
                      <c:pt idx="5806">
                        <c:v>299.92174999999997</c:v>
                      </c:pt>
                      <c:pt idx="5807">
                        <c:v>299.95272</c:v>
                      </c:pt>
                      <c:pt idx="5808">
                        <c:v>299.90451999999999</c:v>
                      </c:pt>
                      <c:pt idx="5809">
                        <c:v>299.92899999999997</c:v>
                      </c:pt>
                      <c:pt idx="5810">
                        <c:v>299.92581999999999</c:v>
                      </c:pt>
                      <c:pt idx="5811">
                        <c:v>299.9744</c:v>
                      </c:pt>
                      <c:pt idx="5812">
                        <c:v>299.94571999999999</c:v>
                      </c:pt>
                      <c:pt idx="5813">
                        <c:v>299.93664999999999</c:v>
                      </c:pt>
                      <c:pt idx="5814">
                        <c:v>299.93693000000002</c:v>
                      </c:pt>
                      <c:pt idx="5815">
                        <c:v>299.99092000000002</c:v>
                      </c:pt>
                      <c:pt idx="5816">
                        <c:v>299.93529999999998</c:v>
                      </c:pt>
                      <c:pt idx="5817">
                        <c:v>299.94132999999999</c:v>
                      </c:pt>
                      <c:pt idx="5818">
                        <c:v>299.9162</c:v>
                      </c:pt>
                      <c:pt idx="5819">
                        <c:v>299.95666999999997</c:v>
                      </c:pt>
                      <c:pt idx="5820">
                        <c:v>299.91280999999998</c:v>
                      </c:pt>
                      <c:pt idx="5821">
                        <c:v>299.90269000000001</c:v>
                      </c:pt>
                      <c:pt idx="5822">
                        <c:v>299.89666</c:v>
                      </c:pt>
                      <c:pt idx="5823">
                        <c:v>299.91584</c:v>
                      </c:pt>
                      <c:pt idx="5824">
                        <c:v>299.93896000000001</c:v>
                      </c:pt>
                      <c:pt idx="5825">
                        <c:v>299.90834000000001</c:v>
                      </c:pt>
                      <c:pt idx="5826">
                        <c:v>299.93146000000002</c:v>
                      </c:pt>
                      <c:pt idx="5827">
                        <c:v>299.92120999999997</c:v>
                      </c:pt>
                      <c:pt idx="5828">
                        <c:v>299.95877000000002</c:v>
                      </c:pt>
                      <c:pt idx="5829">
                        <c:v>299.91860000000003</c:v>
                      </c:pt>
                      <c:pt idx="5830">
                        <c:v>299.91428000000002</c:v>
                      </c:pt>
                      <c:pt idx="5831">
                        <c:v>299.92101000000002</c:v>
                      </c:pt>
                      <c:pt idx="5832">
                        <c:v>299.96487999999999</c:v>
                      </c:pt>
                      <c:pt idx="5833">
                        <c:v>299.92122000000001</c:v>
                      </c:pt>
                      <c:pt idx="5834">
                        <c:v>299.93113</c:v>
                      </c:pt>
                      <c:pt idx="5835">
                        <c:v>299.93585999999999</c:v>
                      </c:pt>
                      <c:pt idx="5836">
                        <c:v>299.97372000000001</c:v>
                      </c:pt>
                      <c:pt idx="5837">
                        <c:v>299.91158999999999</c:v>
                      </c:pt>
                      <c:pt idx="5838">
                        <c:v>299.89845000000003</c:v>
                      </c:pt>
                      <c:pt idx="5839">
                        <c:v>299.91167000000002</c:v>
                      </c:pt>
                      <c:pt idx="5840">
                        <c:v>299.92781000000002</c:v>
                      </c:pt>
                      <c:pt idx="5841">
                        <c:v>299.96104000000003</c:v>
                      </c:pt>
                      <c:pt idx="5842">
                        <c:v>299.93099999999998</c:v>
                      </c:pt>
                      <c:pt idx="5843">
                        <c:v>299.92369000000002</c:v>
                      </c:pt>
                      <c:pt idx="5844">
                        <c:v>299.90141999999997</c:v>
                      </c:pt>
                      <c:pt idx="5845">
                        <c:v>299.96339</c:v>
                      </c:pt>
                      <c:pt idx="5846">
                        <c:v>299.91318999999999</c:v>
                      </c:pt>
                      <c:pt idx="5847">
                        <c:v>299.92257999999998</c:v>
                      </c:pt>
                      <c:pt idx="5848">
                        <c:v>299.91595999999998</c:v>
                      </c:pt>
                      <c:pt idx="5849">
                        <c:v>299.94837000000001</c:v>
                      </c:pt>
                      <c:pt idx="5850">
                        <c:v>299.92552999999998</c:v>
                      </c:pt>
                      <c:pt idx="5851">
                        <c:v>299.93380000000002</c:v>
                      </c:pt>
                      <c:pt idx="5852">
                        <c:v>299.91223000000002</c:v>
                      </c:pt>
                      <c:pt idx="5853">
                        <c:v>299.96240999999998</c:v>
                      </c:pt>
                      <c:pt idx="5854">
                        <c:v>299.91701999999998</c:v>
                      </c:pt>
                      <c:pt idx="5855">
                        <c:v>299.93007</c:v>
                      </c:pt>
                      <c:pt idx="5856">
                        <c:v>299.92455000000001</c:v>
                      </c:pt>
                      <c:pt idx="5857">
                        <c:v>299.92747000000003</c:v>
                      </c:pt>
                      <c:pt idx="5858">
                        <c:v>300.06608</c:v>
                      </c:pt>
                      <c:pt idx="5859">
                        <c:v>299.99700999999999</c:v>
                      </c:pt>
                      <c:pt idx="5860">
                        <c:v>299.92540000000002</c:v>
                      </c:pt>
                      <c:pt idx="5861">
                        <c:v>299.91257999999999</c:v>
                      </c:pt>
                      <c:pt idx="5862">
                        <c:v>299.94506999999999</c:v>
                      </c:pt>
                      <c:pt idx="5863">
                        <c:v>299.91050000000001</c:v>
                      </c:pt>
                      <c:pt idx="5864">
                        <c:v>299.90566000000001</c:v>
                      </c:pt>
                      <c:pt idx="5865">
                        <c:v>299.90192999999999</c:v>
                      </c:pt>
                      <c:pt idx="5866">
                        <c:v>299.95902999999998</c:v>
                      </c:pt>
                      <c:pt idx="5867">
                        <c:v>299.91933</c:v>
                      </c:pt>
                      <c:pt idx="5868">
                        <c:v>299.92885999999999</c:v>
                      </c:pt>
                      <c:pt idx="5869">
                        <c:v>299.90935000000002</c:v>
                      </c:pt>
                      <c:pt idx="5870">
                        <c:v>299.95217000000002</c:v>
                      </c:pt>
                      <c:pt idx="5871">
                        <c:v>299.92135999999999</c:v>
                      </c:pt>
                      <c:pt idx="5872">
                        <c:v>299.92144000000002</c:v>
                      </c:pt>
                      <c:pt idx="5873">
                        <c:v>299.91638</c:v>
                      </c:pt>
                      <c:pt idx="5874">
                        <c:v>299.92146000000002</c:v>
                      </c:pt>
                      <c:pt idx="5875">
                        <c:v>299.93731000000002</c:v>
                      </c:pt>
                      <c:pt idx="5876">
                        <c:v>299.90848</c:v>
                      </c:pt>
                      <c:pt idx="5877">
                        <c:v>299.91804999999999</c:v>
                      </c:pt>
                      <c:pt idx="5878">
                        <c:v>299.92874999999998</c:v>
                      </c:pt>
                      <c:pt idx="5879">
                        <c:v>299.97653000000003</c:v>
                      </c:pt>
                      <c:pt idx="5880">
                        <c:v>299.94729999999998</c:v>
                      </c:pt>
                      <c:pt idx="5881">
                        <c:v>299.92791999999997</c:v>
                      </c:pt>
                      <c:pt idx="5882">
                        <c:v>299.94655</c:v>
                      </c:pt>
                      <c:pt idx="5883">
                        <c:v>299.99982</c:v>
                      </c:pt>
                      <c:pt idx="5884">
                        <c:v>299.93189000000001</c:v>
                      </c:pt>
                      <c:pt idx="5885">
                        <c:v>299.95317</c:v>
                      </c:pt>
                      <c:pt idx="5886">
                        <c:v>299.95287999999999</c:v>
                      </c:pt>
                      <c:pt idx="5887">
                        <c:v>299.99241999999998</c:v>
                      </c:pt>
                      <c:pt idx="5888">
                        <c:v>299.94506999999999</c:v>
                      </c:pt>
                      <c:pt idx="5889">
                        <c:v>299.94603000000001</c:v>
                      </c:pt>
                      <c:pt idx="5890">
                        <c:v>299.94450999999998</c:v>
                      </c:pt>
                      <c:pt idx="5891">
                        <c:v>299.96724999999998</c:v>
                      </c:pt>
                      <c:pt idx="5892">
                        <c:v>299.95033000000001</c:v>
                      </c:pt>
                      <c:pt idx="5893">
                        <c:v>299.94745</c:v>
                      </c:pt>
                      <c:pt idx="5894">
                        <c:v>299.95670999999999</c:v>
                      </c:pt>
                      <c:pt idx="5895">
                        <c:v>299.94391000000002</c:v>
                      </c:pt>
                      <c:pt idx="5896">
                        <c:v>299.99016</c:v>
                      </c:pt>
                      <c:pt idx="5897">
                        <c:v>299.91941000000003</c:v>
                      </c:pt>
                      <c:pt idx="5898">
                        <c:v>299.94094000000001</c:v>
                      </c:pt>
                      <c:pt idx="5899">
                        <c:v>299.93484999999998</c:v>
                      </c:pt>
                      <c:pt idx="5900">
                        <c:v>299.98651999999998</c:v>
                      </c:pt>
                      <c:pt idx="5901">
                        <c:v>299.94603000000001</c:v>
                      </c:pt>
                      <c:pt idx="5902">
                        <c:v>299.94889000000001</c:v>
                      </c:pt>
                      <c:pt idx="5903">
                        <c:v>299.94567999999998</c:v>
                      </c:pt>
                      <c:pt idx="5904">
                        <c:v>299.99266</c:v>
                      </c:pt>
                      <c:pt idx="5905">
                        <c:v>299.95706999999999</c:v>
                      </c:pt>
                      <c:pt idx="5906">
                        <c:v>299.94731999999999</c:v>
                      </c:pt>
                      <c:pt idx="5907">
                        <c:v>299.94592999999998</c:v>
                      </c:pt>
                      <c:pt idx="5908">
                        <c:v>299.96919000000003</c:v>
                      </c:pt>
                      <c:pt idx="5909">
                        <c:v>299.94297</c:v>
                      </c:pt>
                      <c:pt idx="5910">
                        <c:v>299.94349</c:v>
                      </c:pt>
                      <c:pt idx="5911">
                        <c:v>299.94569000000001</c:v>
                      </c:pt>
                      <c:pt idx="5912">
                        <c:v>299.95443999999998</c:v>
                      </c:pt>
                      <c:pt idx="5913">
                        <c:v>299.97683000000001</c:v>
                      </c:pt>
                      <c:pt idx="5914">
                        <c:v>299.94891999999999</c:v>
                      </c:pt>
                      <c:pt idx="5915">
                        <c:v>299.92766999999998</c:v>
                      </c:pt>
                      <c:pt idx="5916">
                        <c:v>299.93964</c:v>
                      </c:pt>
                      <c:pt idx="5917">
                        <c:v>299.98667</c:v>
                      </c:pt>
                      <c:pt idx="5918">
                        <c:v>299.95024000000001</c:v>
                      </c:pt>
                      <c:pt idx="5919">
                        <c:v>300.11666000000002</c:v>
                      </c:pt>
                      <c:pt idx="5920">
                        <c:v>299.96415000000002</c:v>
                      </c:pt>
                      <c:pt idx="5921">
                        <c:v>300.00076000000001</c:v>
                      </c:pt>
                      <c:pt idx="5922">
                        <c:v>299.97230999999999</c:v>
                      </c:pt>
                      <c:pt idx="5923">
                        <c:v>299.96328999999997</c:v>
                      </c:pt>
                      <c:pt idx="5924">
                        <c:v>299.95605999999998</c:v>
                      </c:pt>
                      <c:pt idx="5925">
                        <c:v>299.98827</c:v>
                      </c:pt>
                      <c:pt idx="5926">
                        <c:v>299.95195999999999</c:v>
                      </c:pt>
                      <c:pt idx="5927">
                        <c:v>299.97348</c:v>
                      </c:pt>
                      <c:pt idx="5928">
                        <c:v>299.9633</c:v>
                      </c:pt>
                      <c:pt idx="5929">
                        <c:v>299.99245000000002</c:v>
                      </c:pt>
                      <c:pt idx="5930">
                        <c:v>299.97048999999998</c:v>
                      </c:pt>
                      <c:pt idx="5931">
                        <c:v>299.96715</c:v>
                      </c:pt>
                      <c:pt idx="5932">
                        <c:v>299.95281</c:v>
                      </c:pt>
                      <c:pt idx="5933">
                        <c:v>299.96274</c:v>
                      </c:pt>
                      <c:pt idx="5934">
                        <c:v>300.00443000000001</c:v>
                      </c:pt>
                      <c:pt idx="5935">
                        <c:v>299.93963000000002</c:v>
                      </c:pt>
                      <c:pt idx="5936">
                        <c:v>299.94952000000001</c:v>
                      </c:pt>
                      <c:pt idx="5937">
                        <c:v>299.94483000000002</c:v>
                      </c:pt>
                      <c:pt idx="5938">
                        <c:v>299.98455000000001</c:v>
                      </c:pt>
                      <c:pt idx="5939">
                        <c:v>299.94252</c:v>
                      </c:pt>
                      <c:pt idx="5940">
                        <c:v>299.94884999999999</c:v>
                      </c:pt>
                      <c:pt idx="5941">
                        <c:v>299.94565999999998</c:v>
                      </c:pt>
                      <c:pt idx="5942">
                        <c:v>299.95807000000002</c:v>
                      </c:pt>
                      <c:pt idx="5943">
                        <c:v>299.93507</c:v>
                      </c:pt>
                      <c:pt idx="5944">
                        <c:v>299.92658999999998</c:v>
                      </c:pt>
                      <c:pt idx="5945">
                        <c:v>299.91534000000001</c:v>
                      </c:pt>
                      <c:pt idx="5946">
                        <c:v>299.94740000000002</c:v>
                      </c:pt>
                      <c:pt idx="5947">
                        <c:v>299.91534000000001</c:v>
                      </c:pt>
                      <c:pt idx="5948">
                        <c:v>299.9289</c:v>
                      </c:pt>
                      <c:pt idx="5949">
                        <c:v>299.91473000000002</c:v>
                      </c:pt>
                      <c:pt idx="5950">
                        <c:v>299.92266000000001</c:v>
                      </c:pt>
                      <c:pt idx="5951">
                        <c:v>299.94814000000002</c:v>
                      </c:pt>
                      <c:pt idx="5952">
                        <c:v>299.91901999999999</c:v>
                      </c:pt>
                      <c:pt idx="5953">
                        <c:v>299.92504000000002</c:v>
                      </c:pt>
                      <c:pt idx="5954">
                        <c:v>299.97021000000001</c:v>
                      </c:pt>
                      <c:pt idx="5955">
                        <c:v>300.02605</c:v>
                      </c:pt>
                      <c:pt idx="5956">
                        <c:v>299.98041999999998</c:v>
                      </c:pt>
                      <c:pt idx="5957">
                        <c:v>299.97372000000001</c:v>
                      </c:pt>
                      <c:pt idx="5958">
                        <c:v>299.97572000000002</c:v>
                      </c:pt>
                      <c:pt idx="5959">
                        <c:v>300.00153999999998</c:v>
                      </c:pt>
                      <c:pt idx="5960">
                        <c:v>299.98218000000003</c:v>
                      </c:pt>
                      <c:pt idx="5961">
                        <c:v>299.99714999999998</c:v>
                      </c:pt>
                      <c:pt idx="5962">
                        <c:v>299.98865000000001</c:v>
                      </c:pt>
                      <c:pt idx="5963">
                        <c:v>300.02280999999999</c:v>
                      </c:pt>
                      <c:pt idx="5964">
                        <c:v>299.98606000000001</c:v>
                      </c:pt>
                      <c:pt idx="5965">
                        <c:v>299.97958999999997</c:v>
                      </c:pt>
                      <c:pt idx="5966">
                        <c:v>299.97122999999999</c:v>
                      </c:pt>
                      <c:pt idx="5967">
                        <c:v>299.98746999999997</c:v>
                      </c:pt>
                      <c:pt idx="5968">
                        <c:v>299.97674000000001</c:v>
                      </c:pt>
                      <c:pt idx="5969">
                        <c:v>299.96999</c:v>
                      </c:pt>
                      <c:pt idx="5970">
                        <c:v>299.98322999999999</c:v>
                      </c:pt>
                      <c:pt idx="5971">
                        <c:v>299.96920999999998</c:v>
                      </c:pt>
                      <c:pt idx="5972">
                        <c:v>300.01450999999997</c:v>
                      </c:pt>
                      <c:pt idx="5973">
                        <c:v>299.99527999999998</c:v>
                      </c:pt>
                      <c:pt idx="5974">
                        <c:v>299.96708000000001</c:v>
                      </c:pt>
                      <c:pt idx="5975">
                        <c:v>299.95994999999999</c:v>
                      </c:pt>
                      <c:pt idx="5976">
                        <c:v>300.01938000000001</c:v>
                      </c:pt>
                      <c:pt idx="5977">
                        <c:v>299.96458000000001</c:v>
                      </c:pt>
                      <c:pt idx="5978">
                        <c:v>299.98523</c:v>
                      </c:pt>
                      <c:pt idx="5979">
                        <c:v>299.94878</c:v>
                      </c:pt>
                      <c:pt idx="5980">
                        <c:v>300.19238000000001</c:v>
                      </c:pt>
                      <c:pt idx="5981">
                        <c:v>299.98021999999997</c:v>
                      </c:pt>
                      <c:pt idx="5982">
                        <c:v>299.97644000000003</c:v>
                      </c:pt>
                      <c:pt idx="5983">
                        <c:v>299.99973999999997</c:v>
                      </c:pt>
                      <c:pt idx="5984">
                        <c:v>299.98388</c:v>
                      </c:pt>
                      <c:pt idx="5985">
                        <c:v>299.99713000000003</c:v>
                      </c:pt>
                      <c:pt idx="5986">
                        <c:v>299.97352000000001</c:v>
                      </c:pt>
                      <c:pt idx="5987">
                        <c:v>299.98133999999999</c:v>
                      </c:pt>
                      <c:pt idx="5988">
                        <c:v>299.97167999999999</c:v>
                      </c:pt>
                      <c:pt idx="5989">
                        <c:v>300.01288</c:v>
                      </c:pt>
                      <c:pt idx="5990">
                        <c:v>299.97161999999997</c:v>
                      </c:pt>
                      <c:pt idx="5991">
                        <c:v>299.97768000000002</c:v>
                      </c:pt>
                      <c:pt idx="5992">
                        <c:v>299.95845000000003</c:v>
                      </c:pt>
                      <c:pt idx="5993">
                        <c:v>300.02091000000001</c:v>
                      </c:pt>
                      <c:pt idx="5994">
                        <c:v>299.97462999999999</c:v>
                      </c:pt>
                      <c:pt idx="5995">
                        <c:v>299.98277000000002</c:v>
                      </c:pt>
                      <c:pt idx="5996">
                        <c:v>299.97188</c:v>
                      </c:pt>
                      <c:pt idx="5997">
                        <c:v>300.00200999999998</c:v>
                      </c:pt>
                      <c:pt idx="5998">
                        <c:v>299.96256</c:v>
                      </c:pt>
                      <c:pt idx="5999">
                        <c:v>299.98002000000002</c:v>
                      </c:pt>
                      <c:pt idx="6000">
                        <c:v>299.96852000000001</c:v>
                      </c:pt>
                      <c:pt idx="6001">
                        <c:v>299.96553</c:v>
                      </c:pt>
                      <c:pt idx="6002">
                        <c:v>299.96116000000001</c:v>
                      </c:pt>
                      <c:pt idx="6003">
                        <c:v>299.95256000000001</c:v>
                      </c:pt>
                      <c:pt idx="6004">
                        <c:v>299.96568000000002</c:v>
                      </c:pt>
                      <c:pt idx="6005">
                        <c:v>299.95148</c:v>
                      </c:pt>
                      <c:pt idx="6006">
                        <c:v>300.02496000000002</c:v>
                      </c:pt>
                      <c:pt idx="6007">
                        <c:v>299.97672999999998</c:v>
                      </c:pt>
                      <c:pt idx="6008">
                        <c:v>299.96652999999998</c:v>
                      </c:pt>
                      <c:pt idx="6009">
                        <c:v>299.96278999999998</c:v>
                      </c:pt>
                      <c:pt idx="6010">
                        <c:v>300.01001000000002</c:v>
                      </c:pt>
                      <c:pt idx="6011">
                        <c:v>299.95704999999998</c:v>
                      </c:pt>
                      <c:pt idx="6012">
                        <c:v>299.94517000000002</c:v>
                      </c:pt>
                      <c:pt idx="6013">
                        <c:v>299.95564000000002</c:v>
                      </c:pt>
                      <c:pt idx="6014">
                        <c:v>300.00691</c:v>
                      </c:pt>
                      <c:pt idx="6015">
                        <c:v>299.97145999999998</c:v>
                      </c:pt>
                      <c:pt idx="6016">
                        <c:v>299.94474000000002</c:v>
                      </c:pt>
                      <c:pt idx="6017">
                        <c:v>299.96445</c:v>
                      </c:pt>
                      <c:pt idx="6018">
                        <c:v>300.01195000000001</c:v>
                      </c:pt>
                      <c:pt idx="6019">
                        <c:v>299.96154999999999</c:v>
                      </c:pt>
                      <c:pt idx="6020">
                        <c:v>299.97314</c:v>
                      </c:pt>
                      <c:pt idx="6021">
                        <c:v>299.96928000000003</c:v>
                      </c:pt>
                      <c:pt idx="6022">
                        <c:v>299.96982000000003</c:v>
                      </c:pt>
                      <c:pt idx="6023">
                        <c:v>299.98561000000001</c:v>
                      </c:pt>
                      <c:pt idx="6024">
                        <c:v>299.96368999999999</c:v>
                      </c:pt>
                      <c:pt idx="6025">
                        <c:v>299.97206</c:v>
                      </c:pt>
                      <c:pt idx="6026">
                        <c:v>299.96532000000002</c:v>
                      </c:pt>
                      <c:pt idx="6027">
                        <c:v>300.01627999999999</c:v>
                      </c:pt>
                      <c:pt idx="6028">
                        <c:v>299.96535999999998</c:v>
                      </c:pt>
                      <c:pt idx="6029">
                        <c:v>299.97651000000002</c:v>
                      </c:pt>
                      <c:pt idx="6030">
                        <c:v>299.97021999999998</c:v>
                      </c:pt>
                      <c:pt idx="6031">
                        <c:v>300.0154</c:v>
                      </c:pt>
                      <c:pt idx="6032">
                        <c:v>299.98122000000001</c:v>
                      </c:pt>
                      <c:pt idx="6033">
                        <c:v>299.97566</c:v>
                      </c:pt>
                      <c:pt idx="6034">
                        <c:v>299.97062</c:v>
                      </c:pt>
                      <c:pt idx="6035">
                        <c:v>300.02888999999999</c:v>
                      </c:pt>
                      <c:pt idx="6036">
                        <c:v>299.99126999999999</c:v>
                      </c:pt>
                      <c:pt idx="6037">
                        <c:v>299.98795999999999</c:v>
                      </c:pt>
                      <c:pt idx="6038">
                        <c:v>299.97503</c:v>
                      </c:pt>
                      <c:pt idx="6039">
                        <c:v>300.00474000000003</c:v>
                      </c:pt>
                      <c:pt idx="6040">
                        <c:v>299.98559</c:v>
                      </c:pt>
                      <c:pt idx="6041">
                        <c:v>300.16171000000003</c:v>
                      </c:pt>
                      <c:pt idx="6042">
                        <c:v>299.96186999999998</c:v>
                      </c:pt>
                      <c:pt idx="6043">
                        <c:v>300.01317999999998</c:v>
                      </c:pt>
                      <c:pt idx="6044">
                        <c:v>300.04351000000003</c:v>
                      </c:pt>
                      <c:pt idx="6045">
                        <c:v>299.98907000000003</c:v>
                      </c:pt>
                      <c:pt idx="6046">
                        <c:v>299.98829000000001</c:v>
                      </c:pt>
                      <c:pt idx="6047">
                        <c:v>299.97286000000003</c:v>
                      </c:pt>
                      <c:pt idx="6048">
                        <c:v>300.00855999999999</c:v>
                      </c:pt>
                      <c:pt idx="6049">
                        <c:v>299.97291999999999</c:v>
                      </c:pt>
                      <c:pt idx="6050">
                        <c:v>299.96616999999998</c:v>
                      </c:pt>
                      <c:pt idx="6051">
                        <c:v>299.96046999999999</c:v>
                      </c:pt>
                      <c:pt idx="6052">
                        <c:v>300.02656000000002</c:v>
                      </c:pt>
                      <c:pt idx="6053">
                        <c:v>299.97906999999998</c:v>
                      </c:pt>
                      <c:pt idx="6054">
                        <c:v>300.0034</c:v>
                      </c:pt>
                      <c:pt idx="6055">
                        <c:v>299.99191000000002</c:v>
                      </c:pt>
                      <c:pt idx="6056">
                        <c:v>300.03764000000001</c:v>
                      </c:pt>
                      <c:pt idx="6057">
                        <c:v>299.98567000000003</c:v>
                      </c:pt>
                      <c:pt idx="6058">
                        <c:v>299.99041</c:v>
                      </c:pt>
                      <c:pt idx="6059">
                        <c:v>300.04271</c:v>
                      </c:pt>
                      <c:pt idx="6060">
                        <c:v>300.15854999999999</c:v>
                      </c:pt>
                      <c:pt idx="6061">
                        <c:v>300.32875000000001</c:v>
                      </c:pt>
                      <c:pt idx="6062">
                        <c:v>300.39541000000003</c:v>
                      </c:pt>
                      <c:pt idx="6063">
                        <c:v>300.44470999999999</c:v>
                      </c:pt>
                      <c:pt idx="6064">
                        <c:v>300.50639999999999</c:v>
                      </c:pt>
                      <c:pt idx="6065">
                        <c:v>300.64787000000001</c:v>
                      </c:pt>
                      <c:pt idx="6066">
                        <c:v>300.69707</c:v>
                      </c:pt>
                      <c:pt idx="6067">
                        <c:v>300.84669000000002</c:v>
                      </c:pt>
                      <c:pt idx="6068">
                        <c:v>300.96109000000001</c:v>
                      </c:pt>
                      <c:pt idx="6069">
                        <c:v>301.13959999999997</c:v>
                      </c:pt>
                      <c:pt idx="6070">
                        <c:v>301.22957000000002</c:v>
                      </c:pt>
                      <c:pt idx="6071">
                        <c:v>301.3492</c:v>
                      </c:pt>
                      <c:pt idx="6072">
                        <c:v>301.46766000000002</c:v>
                      </c:pt>
                      <c:pt idx="6073">
                        <c:v>301.64389999999997</c:v>
                      </c:pt>
                      <c:pt idx="6074">
                        <c:v>301.72453999999999</c:v>
                      </c:pt>
                      <c:pt idx="6075">
                        <c:v>301.85458</c:v>
                      </c:pt>
                      <c:pt idx="6076">
                        <c:v>301.99005</c:v>
                      </c:pt>
                      <c:pt idx="6077">
                        <c:v>302.15226999999999</c:v>
                      </c:pt>
                      <c:pt idx="6078">
                        <c:v>302.28217999999998</c:v>
                      </c:pt>
                      <c:pt idx="6079">
                        <c:v>302.38754</c:v>
                      </c:pt>
                      <c:pt idx="6080">
                        <c:v>302.51544000000001</c:v>
                      </c:pt>
                      <c:pt idx="6081">
                        <c:v>302.62797</c:v>
                      </c:pt>
                      <c:pt idx="6082">
                        <c:v>302.78422999999998</c:v>
                      </c:pt>
                      <c:pt idx="6083">
                        <c:v>302.85163999999997</c:v>
                      </c:pt>
                      <c:pt idx="6084">
                        <c:v>302.97451999999998</c:v>
                      </c:pt>
                      <c:pt idx="6085">
                        <c:v>303.11241000000001</c:v>
                      </c:pt>
                      <c:pt idx="6086">
                        <c:v>303.27679000000001</c:v>
                      </c:pt>
                      <c:pt idx="6087">
                        <c:v>303.35784999999998</c:v>
                      </c:pt>
                      <c:pt idx="6088">
                        <c:v>303.51056</c:v>
                      </c:pt>
                      <c:pt idx="6089">
                        <c:v>303.62526000000003</c:v>
                      </c:pt>
                      <c:pt idx="6090">
                        <c:v>303.79820999999998</c:v>
                      </c:pt>
                      <c:pt idx="6091">
                        <c:v>303.85892000000001</c:v>
                      </c:pt>
                      <c:pt idx="6092">
                        <c:v>303.99855000000002</c:v>
                      </c:pt>
                      <c:pt idx="6093">
                        <c:v>304.13227000000001</c:v>
                      </c:pt>
                      <c:pt idx="6094">
                        <c:v>304.32897000000003</c:v>
                      </c:pt>
                      <c:pt idx="6095">
                        <c:v>304.42351000000002</c:v>
                      </c:pt>
                      <c:pt idx="6096">
                        <c:v>304.56711999999999</c:v>
                      </c:pt>
                      <c:pt idx="6097">
                        <c:v>304.66520000000003</c:v>
                      </c:pt>
                      <c:pt idx="6098">
                        <c:v>304.76321999999999</c:v>
                      </c:pt>
                      <c:pt idx="6099">
                        <c:v>304.9522</c:v>
                      </c:pt>
                      <c:pt idx="6100">
                        <c:v>305.03746000000001</c:v>
                      </c:pt>
                      <c:pt idx="6101">
                        <c:v>305.22286000000003</c:v>
                      </c:pt>
                      <c:pt idx="6102">
                        <c:v>305.41224999999997</c:v>
                      </c:pt>
                      <c:pt idx="6103">
                        <c:v>305.47008</c:v>
                      </c:pt>
                      <c:pt idx="6104">
                        <c:v>305.54376999999999</c:v>
                      </c:pt>
                      <c:pt idx="6105">
                        <c:v>305.65458000000001</c:v>
                      </c:pt>
                      <c:pt idx="6106">
                        <c:v>305.79266999999999</c:v>
                      </c:pt>
                      <c:pt idx="6107">
                        <c:v>305.97156000000001</c:v>
                      </c:pt>
                      <c:pt idx="6108">
                        <c:v>306.04318999999998</c:v>
                      </c:pt>
                      <c:pt idx="6109">
                        <c:v>306.16214000000002</c:v>
                      </c:pt>
                      <c:pt idx="6110">
                        <c:v>306.29192</c:v>
                      </c:pt>
                      <c:pt idx="6111">
                        <c:v>306.45445999999998</c:v>
                      </c:pt>
                      <c:pt idx="6112">
                        <c:v>306.53348999999997</c:v>
                      </c:pt>
                      <c:pt idx="6113">
                        <c:v>306.67961000000003</c:v>
                      </c:pt>
                      <c:pt idx="6114">
                        <c:v>306.80642</c:v>
                      </c:pt>
                      <c:pt idx="6115">
                        <c:v>306.94526000000002</c:v>
                      </c:pt>
                      <c:pt idx="6116">
                        <c:v>307.07046000000003</c:v>
                      </c:pt>
                      <c:pt idx="6117">
                        <c:v>307.17748999999998</c:v>
                      </c:pt>
                      <c:pt idx="6118">
                        <c:v>307.29489000000001</c:v>
                      </c:pt>
                      <c:pt idx="6119">
                        <c:v>307.42576000000003</c:v>
                      </c:pt>
                      <c:pt idx="6120">
                        <c:v>307.59032999999999</c:v>
                      </c:pt>
                      <c:pt idx="6121">
                        <c:v>307.65559999999999</c:v>
                      </c:pt>
                      <c:pt idx="6122">
                        <c:v>307.78548000000001</c:v>
                      </c:pt>
                      <c:pt idx="6123">
                        <c:v>307.90318000000002</c:v>
                      </c:pt>
                      <c:pt idx="6124">
                        <c:v>308.10223000000002</c:v>
                      </c:pt>
                      <c:pt idx="6125">
                        <c:v>308.18137999999999</c:v>
                      </c:pt>
                      <c:pt idx="6126">
                        <c:v>308.27762000000001</c:v>
                      </c:pt>
                      <c:pt idx="6127">
                        <c:v>308.41512</c:v>
                      </c:pt>
                      <c:pt idx="6128">
                        <c:v>308.60198000000003</c:v>
                      </c:pt>
                      <c:pt idx="6129">
                        <c:v>308.6592</c:v>
                      </c:pt>
                      <c:pt idx="6130">
                        <c:v>308.79649999999998</c:v>
                      </c:pt>
                      <c:pt idx="6131">
                        <c:v>308.92126000000002</c:v>
                      </c:pt>
                      <c:pt idx="6132">
                        <c:v>309.06756999999999</c:v>
                      </c:pt>
                      <c:pt idx="6133">
                        <c:v>309.15494999999999</c:v>
                      </c:pt>
                      <c:pt idx="6134">
                        <c:v>309.24779999999998</c:v>
                      </c:pt>
                      <c:pt idx="6135">
                        <c:v>309.38869</c:v>
                      </c:pt>
                      <c:pt idx="6136">
                        <c:v>309.51799</c:v>
                      </c:pt>
                      <c:pt idx="6137">
                        <c:v>309.69259</c:v>
                      </c:pt>
                      <c:pt idx="6138">
                        <c:v>309.75448999999998</c:v>
                      </c:pt>
                      <c:pt idx="6139">
                        <c:v>309.88749000000001</c:v>
                      </c:pt>
                      <c:pt idx="6140">
                        <c:v>310.01880999999997</c:v>
                      </c:pt>
                      <c:pt idx="6141">
                        <c:v>310.18385000000001</c:v>
                      </c:pt>
                      <c:pt idx="6142">
                        <c:v>310.23572000000001</c:v>
                      </c:pt>
                      <c:pt idx="6143">
                        <c:v>310.40123999999997</c:v>
                      </c:pt>
                      <c:pt idx="6144">
                        <c:v>310.51004</c:v>
                      </c:pt>
                      <c:pt idx="6145">
                        <c:v>310.66068000000001</c:v>
                      </c:pt>
                      <c:pt idx="6146">
                        <c:v>310.73757000000001</c:v>
                      </c:pt>
                      <c:pt idx="6147">
                        <c:v>310.88551000000001</c:v>
                      </c:pt>
                      <c:pt idx="6148">
                        <c:v>311.01922000000002</c:v>
                      </c:pt>
                      <c:pt idx="6149">
                        <c:v>311.17372</c:v>
                      </c:pt>
                      <c:pt idx="6150">
                        <c:v>311.21395000000001</c:v>
                      </c:pt>
                      <c:pt idx="6151">
                        <c:v>311.31304999999998</c:v>
                      </c:pt>
                      <c:pt idx="6152">
                        <c:v>311.43400000000003</c:v>
                      </c:pt>
                      <c:pt idx="6153">
                        <c:v>311.57643000000002</c:v>
                      </c:pt>
                      <c:pt idx="6154">
                        <c:v>311.69234</c:v>
                      </c:pt>
                      <c:pt idx="6155">
                        <c:v>311.79610000000002</c:v>
                      </c:pt>
                      <c:pt idx="6156">
                        <c:v>311.91520000000003</c:v>
                      </c:pt>
                      <c:pt idx="6157">
                        <c:v>312.03501999999997</c:v>
                      </c:pt>
                      <c:pt idx="6158">
                        <c:v>312.22131999999999</c:v>
                      </c:pt>
                      <c:pt idx="6159">
                        <c:v>312.30149999999998</c:v>
                      </c:pt>
                      <c:pt idx="6160">
                        <c:v>312.40611999999999</c:v>
                      </c:pt>
                      <c:pt idx="6161">
                        <c:v>312.52584999999999</c:v>
                      </c:pt>
                      <c:pt idx="6162">
                        <c:v>312.81022000000002</c:v>
                      </c:pt>
                      <c:pt idx="6163">
                        <c:v>312.83499</c:v>
                      </c:pt>
                      <c:pt idx="6164">
                        <c:v>312.85547000000003</c:v>
                      </c:pt>
                      <c:pt idx="6165">
                        <c:v>313.02931000000001</c:v>
                      </c:pt>
                      <c:pt idx="6166">
                        <c:v>313.21348999999998</c:v>
                      </c:pt>
                      <c:pt idx="6167">
                        <c:v>313.30756000000002</c:v>
                      </c:pt>
                      <c:pt idx="6168">
                        <c:v>313.44562000000002</c:v>
                      </c:pt>
                      <c:pt idx="6169">
                        <c:v>313.59854999999999</c:v>
                      </c:pt>
                      <c:pt idx="6170">
                        <c:v>313.76544999999999</c:v>
                      </c:pt>
                      <c:pt idx="6171">
                        <c:v>313.86923999999999</c:v>
                      </c:pt>
                      <c:pt idx="6172">
                        <c:v>313.98540000000003</c:v>
                      </c:pt>
                      <c:pt idx="6173">
                        <c:v>314.20042000000001</c:v>
                      </c:pt>
                      <c:pt idx="6174">
                        <c:v>314.30437999999998</c:v>
                      </c:pt>
                      <c:pt idx="6175">
                        <c:v>314.43306000000001</c:v>
                      </c:pt>
                      <c:pt idx="6176">
                        <c:v>314.52515</c:v>
                      </c:pt>
                      <c:pt idx="6177">
                        <c:v>314.62635</c:v>
                      </c:pt>
                      <c:pt idx="6178">
                        <c:v>314.76306</c:v>
                      </c:pt>
                      <c:pt idx="6179">
                        <c:v>314.92550999999997</c:v>
                      </c:pt>
                      <c:pt idx="6180">
                        <c:v>315.00452999999999</c:v>
                      </c:pt>
                      <c:pt idx="6181">
                        <c:v>315.15386999999998</c:v>
                      </c:pt>
                      <c:pt idx="6182">
                        <c:v>315.27402000000001</c:v>
                      </c:pt>
                      <c:pt idx="6183">
                        <c:v>315.39434</c:v>
                      </c:pt>
                      <c:pt idx="6184">
                        <c:v>315.37002000000001</c:v>
                      </c:pt>
                      <c:pt idx="6185">
                        <c:v>315.48070000000001</c:v>
                      </c:pt>
                      <c:pt idx="6186">
                        <c:v>315.61376999999999</c:v>
                      </c:pt>
                      <c:pt idx="6187">
                        <c:v>315.76236999999998</c:v>
                      </c:pt>
                      <c:pt idx="6188">
                        <c:v>315.85291999999998</c:v>
                      </c:pt>
                      <c:pt idx="6189">
                        <c:v>315.96575000000001</c:v>
                      </c:pt>
                      <c:pt idx="6190">
                        <c:v>316.08393000000001</c:v>
                      </c:pt>
                      <c:pt idx="6191">
                        <c:v>316.23824999999999</c:v>
                      </c:pt>
                      <c:pt idx="6192">
                        <c:v>316.38393000000002</c:v>
                      </c:pt>
                      <c:pt idx="6193">
                        <c:v>316.50569999999999</c:v>
                      </c:pt>
                      <c:pt idx="6194">
                        <c:v>316.67986000000002</c:v>
                      </c:pt>
                      <c:pt idx="6195">
                        <c:v>316.81011999999998</c:v>
                      </c:pt>
                      <c:pt idx="6196">
                        <c:v>316.98813000000001</c:v>
                      </c:pt>
                      <c:pt idx="6197">
                        <c:v>317.13664</c:v>
                      </c:pt>
                      <c:pt idx="6198">
                        <c:v>317.26814000000002</c:v>
                      </c:pt>
                      <c:pt idx="6199">
                        <c:v>317.40159</c:v>
                      </c:pt>
                      <c:pt idx="6200">
                        <c:v>317.57479999999998</c:v>
                      </c:pt>
                      <c:pt idx="6201">
                        <c:v>317.67734000000002</c:v>
                      </c:pt>
                      <c:pt idx="6202">
                        <c:v>317.79241999999999</c:v>
                      </c:pt>
                      <c:pt idx="6203">
                        <c:v>317.91904</c:v>
                      </c:pt>
                      <c:pt idx="6204">
                        <c:v>318.10802000000001</c:v>
                      </c:pt>
                      <c:pt idx="6205">
                        <c:v>318.18470000000002</c:v>
                      </c:pt>
                      <c:pt idx="6206">
                        <c:v>318.30273</c:v>
                      </c:pt>
                      <c:pt idx="6207">
                        <c:v>318.42756000000003</c:v>
                      </c:pt>
                      <c:pt idx="6208">
                        <c:v>318.61923000000002</c:v>
                      </c:pt>
                      <c:pt idx="6209">
                        <c:v>318.67840999999999</c:v>
                      </c:pt>
                      <c:pt idx="6210">
                        <c:v>318.82152000000002</c:v>
                      </c:pt>
                      <c:pt idx="6211">
                        <c:v>318.94026000000002</c:v>
                      </c:pt>
                      <c:pt idx="6212">
                        <c:v>319.07171</c:v>
                      </c:pt>
                      <c:pt idx="6213">
                        <c:v>319.25193999999999</c:v>
                      </c:pt>
                      <c:pt idx="6214">
                        <c:v>319.33674000000002</c:v>
                      </c:pt>
                      <c:pt idx="6215">
                        <c:v>319.44974000000002</c:v>
                      </c:pt>
                      <c:pt idx="6216">
                        <c:v>319.56295999999998</c:v>
                      </c:pt>
                      <c:pt idx="6217">
                        <c:v>319.74203</c:v>
                      </c:pt>
                      <c:pt idx="6218">
                        <c:v>319.81202000000002</c:v>
                      </c:pt>
                      <c:pt idx="6219">
                        <c:v>319.95472999999998</c:v>
                      </c:pt>
                      <c:pt idx="6220">
                        <c:v>320.09219000000002</c:v>
                      </c:pt>
                      <c:pt idx="6221">
                        <c:v>320.23277000000002</c:v>
                      </c:pt>
                      <c:pt idx="6222">
                        <c:v>320.31819999999999</c:v>
                      </c:pt>
                      <c:pt idx="6223">
                        <c:v>320.62455999999997</c:v>
                      </c:pt>
                      <c:pt idx="6224">
                        <c:v>320.58039000000002</c:v>
                      </c:pt>
                      <c:pt idx="6225">
                        <c:v>320.74290000000002</c:v>
                      </c:pt>
                      <c:pt idx="6226">
                        <c:v>320.839</c:v>
                      </c:pt>
                      <c:pt idx="6227">
                        <c:v>320.94304</c:v>
                      </c:pt>
                      <c:pt idx="6228">
                        <c:v>321.05540999999999</c:v>
                      </c:pt>
                      <c:pt idx="6229">
                        <c:v>321.21190000000001</c:v>
                      </c:pt>
                      <c:pt idx="6230">
                        <c:v>321.30369999999999</c:v>
                      </c:pt>
                      <c:pt idx="6231">
                        <c:v>321.39859999999999</c:v>
                      </c:pt>
                      <c:pt idx="6232">
                        <c:v>321.54248999999999</c:v>
                      </c:pt>
                      <c:pt idx="6233">
                        <c:v>321.67651999999998</c:v>
                      </c:pt>
                      <c:pt idx="6234">
                        <c:v>321.85251</c:v>
                      </c:pt>
                      <c:pt idx="6235">
                        <c:v>321.90192000000002</c:v>
                      </c:pt>
                      <c:pt idx="6236">
                        <c:v>322.00063</c:v>
                      </c:pt>
                      <c:pt idx="6237">
                        <c:v>322.11671000000001</c:v>
                      </c:pt>
                      <c:pt idx="6238">
                        <c:v>322.27093000000002</c:v>
                      </c:pt>
                      <c:pt idx="6239">
                        <c:v>322.33924000000002</c:v>
                      </c:pt>
                      <c:pt idx="6240">
                        <c:v>322.48962999999998</c:v>
                      </c:pt>
                      <c:pt idx="6241">
                        <c:v>322.59568000000002</c:v>
                      </c:pt>
                      <c:pt idx="6242">
                        <c:v>322.72381000000001</c:v>
                      </c:pt>
                      <c:pt idx="6243">
                        <c:v>322.81094999999999</c:v>
                      </c:pt>
                      <c:pt idx="6244">
                        <c:v>322.91284000000002</c:v>
                      </c:pt>
                      <c:pt idx="6245">
                        <c:v>323.03735</c:v>
                      </c:pt>
                      <c:pt idx="6246">
                        <c:v>323.19873999999999</c:v>
                      </c:pt>
                      <c:pt idx="6247">
                        <c:v>323.28586000000001</c:v>
                      </c:pt>
                      <c:pt idx="6248">
                        <c:v>323.40134999999998</c:v>
                      </c:pt>
                      <c:pt idx="6249">
                        <c:v>323.54214999999999</c:v>
                      </c:pt>
                      <c:pt idx="6250">
                        <c:v>323.64760000000001</c:v>
                      </c:pt>
                      <c:pt idx="6251">
                        <c:v>323.80513000000002</c:v>
                      </c:pt>
                      <c:pt idx="6252">
                        <c:v>323.90190999999999</c:v>
                      </c:pt>
                      <c:pt idx="6253">
                        <c:v>324.03181000000001</c:v>
                      </c:pt>
                      <c:pt idx="6254">
                        <c:v>324.15105999999997</c:v>
                      </c:pt>
                      <c:pt idx="6255">
                        <c:v>324.33222999999998</c:v>
                      </c:pt>
                      <c:pt idx="6256">
                        <c:v>324.42466999999999</c:v>
                      </c:pt>
                      <c:pt idx="6257">
                        <c:v>324.53075999999999</c:v>
                      </c:pt>
                      <c:pt idx="6258">
                        <c:v>324.66806000000003</c:v>
                      </c:pt>
                      <c:pt idx="6259">
                        <c:v>324.83672999999999</c:v>
                      </c:pt>
                      <c:pt idx="6260">
                        <c:v>324.90604000000002</c:v>
                      </c:pt>
                      <c:pt idx="6261">
                        <c:v>325.02337</c:v>
                      </c:pt>
                      <c:pt idx="6262">
                        <c:v>325.18774999999999</c:v>
                      </c:pt>
                      <c:pt idx="6263">
                        <c:v>325.34575999999998</c:v>
                      </c:pt>
                      <c:pt idx="6264">
                        <c:v>325.41426999999999</c:v>
                      </c:pt>
                      <c:pt idx="6265">
                        <c:v>325.58427</c:v>
                      </c:pt>
                      <c:pt idx="6266">
                        <c:v>325.70992999999999</c:v>
                      </c:pt>
                      <c:pt idx="6267">
                        <c:v>325.86534</c:v>
                      </c:pt>
                      <c:pt idx="6268">
                        <c:v>326.06268</c:v>
                      </c:pt>
                      <c:pt idx="6269">
                        <c:v>326.13585</c:v>
                      </c:pt>
                      <c:pt idx="6270">
                        <c:v>326.26785000000001</c:v>
                      </c:pt>
                      <c:pt idx="6271">
                        <c:v>326.37736999999998</c:v>
                      </c:pt>
                      <c:pt idx="6272">
                        <c:v>326.52848</c:v>
                      </c:pt>
                      <c:pt idx="6273">
                        <c:v>326.61169000000001</c:v>
                      </c:pt>
                      <c:pt idx="6274">
                        <c:v>326.73656</c:v>
                      </c:pt>
                      <c:pt idx="6275">
                        <c:v>326.90782000000002</c:v>
                      </c:pt>
                      <c:pt idx="6276">
                        <c:v>327.10257999999999</c:v>
                      </c:pt>
                      <c:pt idx="6277">
                        <c:v>327.17946000000001</c:v>
                      </c:pt>
                      <c:pt idx="6278">
                        <c:v>327.27663999999999</c:v>
                      </c:pt>
                      <c:pt idx="6279">
                        <c:v>327.41588999999999</c:v>
                      </c:pt>
                      <c:pt idx="6280">
                        <c:v>327.59710999999999</c:v>
                      </c:pt>
                      <c:pt idx="6281">
                        <c:v>327.69643000000002</c:v>
                      </c:pt>
                      <c:pt idx="6282">
                        <c:v>327.82371000000001</c:v>
                      </c:pt>
                      <c:pt idx="6283">
                        <c:v>327.95808</c:v>
                      </c:pt>
                      <c:pt idx="6284">
                        <c:v>328.28552999999999</c:v>
                      </c:pt>
                      <c:pt idx="6285">
                        <c:v>328.27789999999999</c:v>
                      </c:pt>
                      <c:pt idx="6286">
                        <c:v>328.38756000000001</c:v>
                      </c:pt>
                      <c:pt idx="6287">
                        <c:v>328.5301</c:v>
                      </c:pt>
                      <c:pt idx="6288">
                        <c:v>328.69947000000002</c:v>
                      </c:pt>
                      <c:pt idx="6289">
                        <c:v>328.84669000000002</c:v>
                      </c:pt>
                      <c:pt idx="6290">
                        <c:v>328.94495999999998</c:v>
                      </c:pt>
                      <c:pt idx="6291">
                        <c:v>329.10063000000002</c:v>
                      </c:pt>
                      <c:pt idx="6292">
                        <c:v>329.24036000000001</c:v>
                      </c:pt>
                      <c:pt idx="6293">
                        <c:v>329.42642999999998</c:v>
                      </c:pt>
                      <c:pt idx="6294">
                        <c:v>329.48649</c:v>
                      </c:pt>
                      <c:pt idx="6295">
                        <c:v>329.63925</c:v>
                      </c:pt>
                      <c:pt idx="6296">
                        <c:v>329.77141999999998</c:v>
                      </c:pt>
                      <c:pt idx="6297">
                        <c:v>329.93833000000001</c:v>
                      </c:pt>
                      <c:pt idx="6298">
                        <c:v>330.02728999999999</c:v>
                      </c:pt>
                      <c:pt idx="6299">
                        <c:v>330.16144000000003</c:v>
                      </c:pt>
                      <c:pt idx="6300">
                        <c:v>330.28293000000002</c:v>
                      </c:pt>
                      <c:pt idx="6301">
                        <c:v>330.41568999999998</c:v>
                      </c:pt>
                      <c:pt idx="6302">
                        <c:v>330.55349000000001</c:v>
                      </c:pt>
                      <c:pt idx="6303">
                        <c:v>330.66449</c:v>
                      </c:pt>
                      <c:pt idx="6304">
                        <c:v>330.77605</c:v>
                      </c:pt>
                      <c:pt idx="6305">
                        <c:v>330.89587</c:v>
                      </c:pt>
                      <c:pt idx="6306">
                        <c:v>331.05405000000002</c:v>
                      </c:pt>
                      <c:pt idx="6307">
                        <c:v>331.11885000000001</c:v>
                      </c:pt>
                      <c:pt idx="6308">
                        <c:v>331.23665999999997</c:v>
                      </c:pt>
                      <c:pt idx="6309">
                        <c:v>331.38520999999997</c:v>
                      </c:pt>
                      <c:pt idx="6310">
                        <c:v>331.54338000000001</c:v>
                      </c:pt>
                      <c:pt idx="6311">
                        <c:v>331.63884999999999</c:v>
                      </c:pt>
                      <c:pt idx="6312">
                        <c:v>331.75794000000002</c:v>
                      </c:pt>
                      <c:pt idx="6313">
                        <c:v>331.88610999999997</c:v>
                      </c:pt>
                      <c:pt idx="6314">
                        <c:v>332.06096000000002</c:v>
                      </c:pt>
                      <c:pt idx="6315">
                        <c:v>332.16665</c:v>
                      </c:pt>
                      <c:pt idx="6316">
                        <c:v>332.28217000000001</c:v>
                      </c:pt>
                      <c:pt idx="6317">
                        <c:v>332.40332000000001</c:v>
                      </c:pt>
                      <c:pt idx="6318">
                        <c:v>332.57736999999997</c:v>
                      </c:pt>
                      <c:pt idx="6319">
                        <c:v>332.68999000000002</c:v>
                      </c:pt>
                      <c:pt idx="6320">
                        <c:v>332.79721000000001</c:v>
                      </c:pt>
                      <c:pt idx="6321">
                        <c:v>332.91045000000003</c:v>
                      </c:pt>
                      <c:pt idx="6322">
                        <c:v>333.04462999999998</c:v>
                      </c:pt>
                      <c:pt idx="6323">
                        <c:v>333.21406999999999</c:v>
                      </c:pt>
                      <c:pt idx="6324">
                        <c:v>333.27530999999999</c:v>
                      </c:pt>
                      <c:pt idx="6325">
                        <c:v>333.39846999999997</c:v>
                      </c:pt>
                      <c:pt idx="6326">
                        <c:v>333.51276000000001</c:v>
                      </c:pt>
                      <c:pt idx="6327">
                        <c:v>333.67935999999997</c:v>
                      </c:pt>
                      <c:pt idx="6328">
                        <c:v>333.76675999999998</c:v>
                      </c:pt>
                      <c:pt idx="6329">
                        <c:v>333.88592</c:v>
                      </c:pt>
                      <c:pt idx="6330">
                        <c:v>334.03411999999997</c:v>
                      </c:pt>
                      <c:pt idx="6331">
                        <c:v>334.19182999999998</c:v>
                      </c:pt>
                      <c:pt idx="6332">
                        <c:v>334.29372000000001</c:v>
                      </c:pt>
                      <c:pt idx="6333">
                        <c:v>334.40701000000001</c:v>
                      </c:pt>
                      <c:pt idx="6334">
                        <c:v>334.55536999999998</c:v>
                      </c:pt>
                      <c:pt idx="6335">
                        <c:v>334.7088</c:v>
                      </c:pt>
                      <c:pt idx="6336">
                        <c:v>334.78523999999999</c:v>
                      </c:pt>
                      <c:pt idx="6337">
                        <c:v>334.91487000000001</c:v>
                      </c:pt>
                      <c:pt idx="6338">
                        <c:v>335.05336</c:v>
                      </c:pt>
                      <c:pt idx="6339">
                        <c:v>335.19180999999998</c:v>
                      </c:pt>
                      <c:pt idx="6340">
                        <c:v>335.29097999999999</c:v>
                      </c:pt>
                      <c:pt idx="6341">
                        <c:v>335.40780999999998</c:v>
                      </c:pt>
                      <c:pt idx="6342">
                        <c:v>335.52253999999999</c:v>
                      </c:pt>
                      <c:pt idx="6343">
                        <c:v>335.65156999999999</c:v>
                      </c:pt>
                      <c:pt idx="6344">
                        <c:v>335.84809999999999</c:v>
                      </c:pt>
                      <c:pt idx="6345">
                        <c:v>336.02911999999998</c:v>
                      </c:pt>
                      <c:pt idx="6346">
                        <c:v>336.02213999999998</c:v>
                      </c:pt>
                      <c:pt idx="6347">
                        <c:v>336.14645999999999</c:v>
                      </c:pt>
                      <c:pt idx="6348">
                        <c:v>336.34012000000001</c:v>
                      </c:pt>
                      <c:pt idx="6349">
                        <c:v>336.41113999999999</c:v>
                      </c:pt>
                      <c:pt idx="6350">
                        <c:v>336.52805000000001</c:v>
                      </c:pt>
                      <c:pt idx="6351">
                        <c:v>336.67079000000001</c:v>
                      </c:pt>
                      <c:pt idx="6352">
                        <c:v>336.81142999999997</c:v>
                      </c:pt>
                      <c:pt idx="6353">
                        <c:v>336.88907</c:v>
                      </c:pt>
                      <c:pt idx="6354">
                        <c:v>337.00315999999998</c:v>
                      </c:pt>
                      <c:pt idx="6355">
                        <c:v>337.14256</c:v>
                      </c:pt>
                      <c:pt idx="6356">
                        <c:v>337.28987999999998</c:v>
                      </c:pt>
                      <c:pt idx="6357">
                        <c:v>337.41858000000002</c:v>
                      </c:pt>
                      <c:pt idx="6358">
                        <c:v>337.51152999999999</c:v>
                      </c:pt>
                      <c:pt idx="6359">
                        <c:v>337.64906999999999</c:v>
                      </c:pt>
                      <c:pt idx="6360">
                        <c:v>337.78868</c:v>
                      </c:pt>
                      <c:pt idx="6361">
                        <c:v>337.93621999999999</c:v>
                      </c:pt>
                      <c:pt idx="6362">
                        <c:v>338.04101000000003</c:v>
                      </c:pt>
                      <c:pt idx="6363">
                        <c:v>338.16023000000001</c:v>
                      </c:pt>
                      <c:pt idx="6364">
                        <c:v>338.27116000000001</c:v>
                      </c:pt>
                      <c:pt idx="6365">
                        <c:v>338.45404000000002</c:v>
                      </c:pt>
                      <c:pt idx="6366">
                        <c:v>338.52766000000003</c:v>
                      </c:pt>
                      <c:pt idx="6367">
                        <c:v>338.66924</c:v>
                      </c:pt>
                      <c:pt idx="6368">
                        <c:v>338.78381000000002</c:v>
                      </c:pt>
                      <c:pt idx="6369">
                        <c:v>338.92628999999999</c:v>
                      </c:pt>
                      <c:pt idx="6370">
                        <c:v>339.01889</c:v>
                      </c:pt>
                      <c:pt idx="6371">
                        <c:v>339.13868000000002</c:v>
                      </c:pt>
                      <c:pt idx="6372">
                        <c:v>339.26134000000002</c:v>
                      </c:pt>
                      <c:pt idx="6373">
                        <c:v>339.43696999999997</c:v>
                      </c:pt>
                      <c:pt idx="6374">
                        <c:v>339.51046000000002</c:v>
                      </c:pt>
                      <c:pt idx="6375">
                        <c:v>339.65107</c:v>
                      </c:pt>
                      <c:pt idx="6376">
                        <c:v>339.76958999999999</c:v>
                      </c:pt>
                      <c:pt idx="6377">
                        <c:v>339.88729000000001</c:v>
                      </c:pt>
                      <c:pt idx="6378">
                        <c:v>340.05306000000002</c:v>
                      </c:pt>
                      <c:pt idx="6379">
                        <c:v>340.14483000000001</c:v>
                      </c:pt>
                      <c:pt idx="6380">
                        <c:v>340.27240999999998</c:v>
                      </c:pt>
                      <c:pt idx="6381">
                        <c:v>340.39778999999999</c:v>
                      </c:pt>
                      <c:pt idx="6382">
                        <c:v>340.55288000000002</c:v>
                      </c:pt>
                      <c:pt idx="6383">
                        <c:v>340.64010000000002</c:v>
                      </c:pt>
                      <c:pt idx="6384">
                        <c:v>340.74432999999999</c:v>
                      </c:pt>
                      <c:pt idx="6385">
                        <c:v>340.89719000000002</c:v>
                      </c:pt>
                      <c:pt idx="6386">
                        <c:v>341.03057999999999</c:v>
                      </c:pt>
                      <c:pt idx="6387">
                        <c:v>341.13965000000002</c:v>
                      </c:pt>
                      <c:pt idx="6388">
                        <c:v>341.24254000000002</c:v>
                      </c:pt>
                      <c:pt idx="6389">
                        <c:v>341.39186999999998</c:v>
                      </c:pt>
                      <c:pt idx="6390">
                        <c:v>341.54887000000002</c:v>
                      </c:pt>
                      <c:pt idx="6391">
                        <c:v>341.63571999999999</c:v>
                      </c:pt>
                      <c:pt idx="6392">
                        <c:v>341.75240000000002</c:v>
                      </c:pt>
                      <c:pt idx="6393">
                        <c:v>341.88736999999998</c:v>
                      </c:pt>
                      <c:pt idx="6394">
                        <c:v>342.00456000000003</c:v>
                      </c:pt>
                      <c:pt idx="6395">
                        <c:v>342.13236000000001</c:v>
                      </c:pt>
                      <c:pt idx="6396">
                        <c:v>342.22969999999998</c:v>
                      </c:pt>
                      <c:pt idx="6397">
                        <c:v>342.37875000000003</c:v>
                      </c:pt>
                      <c:pt idx="6398">
                        <c:v>342.51213999999999</c:v>
                      </c:pt>
                      <c:pt idx="6399">
                        <c:v>342.67270000000002</c:v>
                      </c:pt>
                      <c:pt idx="6400">
                        <c:v>342.75895000000003</c:v>
                      </c:pt>
                      <c:pt idx="6401">
                        <c:v>342.89836000000003</c:v>
                      </c:pt>
                      <c:pt idx="6402">
                        <c:v>343.00799000000001</c:v>
                      </c:pt>
                      <c:pt idx="6403">
                        <c:v>343.17705000000001</c:v>
                      </c:pt>
                      <c:pt idx="6404">
                        <c:v>343.25583</c:v>
                      </c:pt>
                      <c:pt idx="6405">
                        <c:v>343.48827</c:v>
                      </c:pt>
                      <c:pt idx="6406">
                        <c:v>343.57753000000002</c:v>
                      </c:pt>
                      <c:pt idx="6407">
                        <c:v>343.66636</c:v>
                      </c:pt>
                      <c:pt idx="6408">
                        <c:v>343.75527</c:v>
                      </c:pt>
                      <c:pt idx="6409">
                        <c:v>343.90140000000002</c:v>
                      </c:pt>
                      <c:pt idx="6410">
                        <c:v>344.00661000000002</c:v>
                      </c:pt>
                      <c:pt idx="6411">
                        <c:v>344.154</c:v>
                      </c:pt>
                      <c:pt idx="6412">
                        <c:v>344.25218000000001</c:v>
                      </c:pt>
                      <c:pt idx="6413">
                        <c:v>344.37191000000001</c:v>
                      </c:pt>
                      <c:pt idx="6414">
                        <c:v>344.49045999999998</c:v>
                      </c:pt>
                      <c:pt idx="6415">
                        <c:v>344.60480000000001</c:v>
                      </c:pt>
                      <c:pt idx="6416">
                        <c:v>344.77143000000001</c:v>
                      </c:pt>
                      <c:pt idx="6417">
                        <c:v>344.85131999999999</c:v>
                      </c:pt>
                      <c:pt idx="6418">
                        <c:v>344.96397999999999</c:v>
                      </c:pt>
                      <c:pt idx="6419">
                        <c:v>345.10057999999998</c:v>
                      </c:pt>
                      <c:pt idx="6420">
                        <c:v>345.25328999999999</c:v>
                      </c:pt>
                      <c:pt idx="6421">
                        <c:v>345.36761999999999</c:v>
                      </c:pt>
                      <c:pt idx="6422">
                        <c:v>345.49283000000003</c:v>
                      </c:pt>
                      <c:pt idx="6423">
                        <c:v>345.61631999999997</c:v>
                      </c:pt>
                      <c:pt idx="6424">
                        <c:v>345.79358999999999</c:v>
                      </c:pt>
                      <c:pt idx="6425">
                        <c:v>345.87589000000003</c:v>
                      </c:pt>
                      <c:pt idx="6426">
                        <c:v>345.99457000000001</c:v>
                      </c:pt>
                      <c:pt idx="6427">
                        <c:v>346.12470999999999</c:v>
                      </c:pt>
                      <c:pt idx="6428">
                        <c:v>346.28642000000002</c:v>
                      </c:pt>
                      <c:pt idx="6429">
                        <c:v>346.37303000000003</c:v>
                      </c:pt>
                      <c:pt idx="6430">
                        <c:v>346.51643999999999</c:v>
                      </c:pt>
                      <c:pt idx="6431">
                        <c:v>346.62963999999999</c:v>
                      </c:pt>
                      <c:pt idx="6432">
                        <c:v>346.77503999999999</c:v>
                      </c:pt>
                      <c:pt idx="6433">
                        <c:v>346.87828999999999</c:v>
                      </c:pt>
                      <c:pt idx="6434">
                        <c:v>347.0247</c:v>
                      </c:pt>
                      <c:pt idx="6435">
                        <c:v>347.14030000000002</c:v>
                      </c:pt>
                      <c:pt idx="6436">
                        <c:v>347.24671999999998</c:v>
                      </c:pt>
                      <c:pt idx="6437">
                        <c:v>347.42086</c:v>
                      </c:pt>
                      <c:pt idx="6438">
                        <c:v>347.49770999999998</c:v>
                      </c:pt>
                      <c:pt idx="6439">
                        <c:v>347.6345</c:v>
                      </c:pt>
                      <c:pt idx="6440">
                        <c:v>347.76202000000001</c:v>
                      </c:pt>
                      <c:pt idx="6441">
                        <c:v>347.93513999999999</c:v>
                      </c:pt>
                      <c:pt idx="6442">
                        <c:v>348.01080999999999</c:v>
                      </c:pt>
                      <c:pt idx="6443">
                        <c:v>348.13974000000002</c:v>
                      </c:pt>
                      <c:pt idx="6444">
                        <c:v>348.24337000000003</c:v>
                      </c:pt>
                      <c:pt idx="6445">
                        <c:v>348.41520000000003</c:v>
                      </c:pt>
                      <c:pt idx="6446">
                        <c:v>348.52665999999999</c:v>
                      </c:pt>
                      <c:pt idx="6447">
                        <c:v>348.68344000000002</c:v>
                      </c:pt>
                      <c:pt idx="6448">
                        <c:v>348.78998999999999</c:v>
                      </c:pt>
                      <c:pt idx="6449">
                        <c:v>348.92847</c:v>
                      </c:pt>
                      <c:pt idx="6450">
                        <c:v>349.03343999999998</c:v>
                      </c:pt>
                      <c:pt idx="6451">
                        <c:v>349.1515</c:v>
                      </c:pt>
                      <c:pt idx="6452">
                        <c:v>349.26033999999999</c:v>
                      </c:pt>
                      <c:pt idx="6453">
                        <c:v>349.40249</c:v>
                      </c:pt>
                      <c:pt idx="6454">
                        <c:v>349.54561999999999</c:v>
                      </c:pt>
                      <c:pt idx="6455">
                        <c:v>349.61381</c:v>
                      </c:pt>
                      <c:pt idx="6456">
                        <c:v>349.74023999999997</c:v>
                      </c:pt>
                      <c:pt idx="6457">
                        <c:v>349.89247999999998</c:v>
                      </c:pt>
                      <c:pt idx="6458">
                        <c:v>350.03674000000001</c:v>
                      </c:pt>
                      <c:pt idx="6459">
                        <c:v>350.08933999999999</c:v>
                      </c:pt>
                      <c:pt idx="6460">
                        <c:v>350.09577999999999</c:v>
                      </c:pt>
                      <c:pt idx="6461">
                        <c:v>350.08134999999999</c:v>
                      </c:pt>
                      <c:pt idx="6462">
                        <c:v>350.10145999999997</c:v>
                      </c:pt>
                      <c:pt idx="6463">
                        <c:v>350.05766</c:v>
                      </c:pt>
                      <c:pt idx="6464">
                        <c:v>350.06013000000002</c:v>
                      </c:pt>
                      <c:pt idx="6465">
                        <c:v>350.05907999999999</c:v>
                      </c:pt>
                      <c:pt idx="6466">
                        <c:v>350.1814</c:v>
                      </c:pt>
                      <c:pt idx="6467">
                        <c:v>350.10651999999999</c:v>
                      </c:pt>
                      <c:pt idx="6468">
                        <c:v>350.03402</c:v>
                      </c:pt>
                      <c:pt idx="6469">
                        <c:v>350.06218000000001</c:v>
                      </c:pt>
                      <c:pt idx="6470">
                        <c:v>350.04813000000001</c:v>
                      </c:pt>
                      <c:pt idx="6471">
                        <c:v>350.09114</c:v>
                      </c:pt>
                      <c:pt idx="6472">
                        <c:v>350.05345999999997</c:v>
                      </c:pt>
                      <c:pt idx="6473">
                        <c:v>350.06096000000002</c:v>
                      </c:pt>
                      <c:pt idx="6474">
                        <c:v>350.05961000000002</c:v>
                      </c:pt>
                      <c:pt idx="6475">
                        <c:v>350.09931999999998</c:v>
                      </c:pt>
                      <c:pt idx="6476">
                        <c:v>350.0455</c:v>
                      </c:pt>
                      <c:pt idx="6477">
                        <c:v>350.08649000000003</c:v>
                      </c:pt>
                      <c:pt idx="6478">
                        <c:v>350.05955</c:v>
                      </c:pt>
                      <c:pt idx="6479">
                        <c:v>350.10043000000002</c:v>
                      </c:pt>
                      <c:pt idx="6480">
                        <c:v>350.04259999999999</c:v>
                      </c:pt>
                      <c:pt idx="6481">
                        <c:v>350.04082</c:v>
                      </c:pt>
                      <c:pt idx="6482">
                        <c:v>350.02634</c:v>
                      </c:pt>
                      <c:pt idx="6483">
                        <c:v>350.07711</c:v>
                      </c:pt>
                      <c:pt idx="6484">
                        <c:v>350.03951000000001</c:v>
                      </c:pt>
                      <c:pt idx="6485">
                        <c:v>350.07864999999998</c:v>
                      </c:pt>
                      <c:pt idx="6486">
                        <c:v>350.05444999999997</c:v>
                      </c:pt>
                      <c:pt idx="6487">
                        <c:v>350.05491000000001</c:v>
                      </c:pt>
                      <c:pt idx="6488">
                        <c:v>350.09161999999998</c:v>
                      </c:pt>
                      <c:pt idx="6489">
                        <c:v>350.03876000000002</c:v>
                      </c:pt>
                      <c:pt idx="6490">
                        <c:v>350.04036000000002</c:v>
                      </c:pt>
                      <c:pt idx="6491">
                        <c:v>350.04921000000002</c:v>
                      </c:pt>
                      <c:pt idx="6492">
                        <c:v>350.08055000000002</c:v>
                      </c:pt>
                      <c:pt idx="6493">
                        <c:v>350.06115999999997</c:v>
                      </c:pt>
                      <c:pt idx="6494">
                        <c:v>350.05182000000002</c:v>
                      </c:pt>
                      <c:pt idx="6495">
                        <c:v>350.06378000000001</c:v>
                      </c:pt>
                      <c:pt idx="6496">
                        <c:v>350.07283000000001</c:v>
                      </c:pt>
                      <c:pt idx="6497">
                        <c:v>350.05088000000001</c:v>
                      </c:pt>
                      <c:pt idx="6498">
                        <c:v>350.05236000000002</c:v>
                      </c:pt>
                      <c:pt idx="6499">
                        <c:v>350.02850999999998</c:v>
                      </c:pt>
                      <c:pt idx="6500">
                        <c:v>350.08958000000001</c:v>
                      </c:pt>
                      <c:pt idx="6501">
                        <c:v>350.05018999999999</c:v>
                      </c:pt>
                      <c:pt idx="6502">
                        <c:v>350.04455000000002</c:v>
                      </c:pt>
                      <c:pt idx="6503">
                        <c:v>350.04696999999999</c:v>
                      </c:pt>
                      <c:pt idx="6504">
                        <c:v>350.05964</c:v>
                      </c:pt>
                      <c:pt idx="6505">
                        <c:v>350.06097</c:v>
                      </c:pt>
                      <c:pt idx="6506">
                        <c:v>350.04298</c:v>
                      </c:pt>
                      <c:pt idx="6507">
                        <c:v>350.04975000000002</c:v>
                      </c:pt>
                      <c:pt idx="6508">
                        <c:v>350.06347</c:v>
                      </c:pt>
                      <c:pt idx="6509">
                        <c:v>350.09642000000002</c:v>
                      </c:pt>
                      <c:pt idx="6510">
                        <c:v>350.04978999999997</c:v>
                      </c:pt>
                      <c:pt idx="6511">
                        <c:v>350.04320000000001</c:v>
                      </c:pt>
                      <c:pt idx="6512">
                        <c:v>350.05675000000002</c:v>
                      </c:pt>
                      <c:pt idx="6513">
                        <c:v>350.10381999999998</c:v>
                      </c:pt>
                      <c:pt idx="6514">
                        <c:v>350.07468999999998</c:v>
                      </c:pt>
                      <c:pt idx="6515">
                        <c:v>350.06029000000001</c:v>
                      </c:pt>
                      <c:pt idx="6516">
                        <c:v>350.06574999999998</c:v>
                      </c:pt>
                      <c:pt idx="6517">
                        <c:v>350.10469000000001</c:v>
                      </c:pt>
                      <c:pt idx="6518">
                        <c:v>350.05468000000002</c:v>
                      </c:pt>
                      <c:pt idx="6519">
                        <c:v>350.06401</c:v>
                      </c:pt>
                      <c:pt idx="6520">
                        <c:v>350.06324999999998</c:v>
                      </c:pt>
                      <c:pt idx="6521">
                        <c:v>350.11254000000002</c:v>
                      </c:pt>
                      <c:pt idx="6522">
                        <c:v>350.06326000000001</c:v>
                      </c:pt>
                      <c:pt idx="6523">
                        <c:v>350.05975000000001</c:v>
                      </c:pt>
                      <c:pt idx="6524">
                        <c:v>350.05644000000001</c:v>
                      </c:pt>
                      <c:pt idx="6525">
                        <c:v>350.05579</c:v>
                      </c:pt>
                      <c:pt idx="6526">
                        <c:v>350.1026</c:v>
                      </c:pt>
                      <c:pt idx="6527">
                        <c:v>350.21771999999999</c:v>
                      </c:pt>
                      <c:pt idx="6528">
                        <c:v>350.07924000000003</c:v>
                      </c:pt>
                      <c:pt idx="6529">
                        <c:v>350.05099000000001</c:v>
                      </c:pt>
                      <c:pt idx="6530">
                        <c:v>350.09692999999999</c:v>
                      </c:pt>
                      <c:pt idx="6531">
                        <c:v>350.04930000000002</c:v>
                      </c:pt>
                      <c:pt idx="6532">
                        <c:v>350.05732999999998</c:v>
                      </c:pt>
                      <c:pt idx="6533">
                        <c:v>350.05988000000002</c:v>
                      </c:pt>
                      <c:pt idx="6534">
                        <c:v>350.08582000000001</c:v>
                      </c:pt>
                      <c:pt idx="6535">
                        <c:v>350.03836999999999</c:v>
                      </c:pt>
                      <c:pt idx="6536">
                        <c:v>350.05604</c:v>
                      </c:pt>
                      <c:pt idx="6537">
                        <c:v>350.04154</c:v>
                      </c:pt>
                      <c:pt idx="6538">
                        <c:v>350.05867000000001</c:v>
                      </c:pt>
                      <c:pt idx="6539">
                        <c:v>350.04466000000002</c:v>
                      </c:pt>
                      <c:pt idx="6540">
                        <c:v>350.03426999999999</c:v>
                      </c:pt>
                      <c:pt idx="6541">
                        <c:v>350.03395999999998</c:v>
                      </c:pt>
                      <c:pt idx="6542">
                        <c:v>350.02836000000002</c:v>
                      </c:pt>
                      <c:pt idx="6543">
                        <c:v>350.04372999999998</c:v>
                      </c:pt>
                      <c:pt idx="6544">
                        <c:v>350.0301</c:v>
                      </c:pt>
                      <c:pt idx="6545">
                        <c:v>350.02909</c:v>
                      </c:pt>
                      <c:pt idx="6546">
                        <c:v>350.03955000000002</c:v>
                      </c:pt>
                      <c:pt idx="6547">
                        <c:v>350.08161000000001</c:v>
                      </c:pt>
                      <c:pt idx="6548">
                        <c:v>350.03003000000001</c:v>
                      </c:pt>
                      <c:pt idx="6549">
                        <c:v>350.04399000000001</c:v>
                      </c:pt>
                      <c:pt idx="6550">
                        <c:v>350.04074000000003</c:v>
                      </c:pt>
                      <c:pt idx="6551">
                        <c:v>350.07889</c:v>
                      </c:pt>
                      <c:pt idx="6552">
                        <c:v>350.04077000000001</c:v>
                      </c:pt>
                      <c:pt idx="6553">
                        <c:v>350.05529000000001</c:v>
                      </c:pt>
                      <c:pt idx="6554">
                        <c:v>350.04223999999999</c:v>
                      </c:pt>
                      <c:pt idx="6555">
                        <c:v>350.08776999999998</c:v>
                      </c:pt>
                      <c:pt idx="6556">
                        <c:v>350.02321999999998</c:v>
                      </c:pt>
                      <c:pt idx="6557">
                        <c:v>350.02242999999999</c:v>
                      </c:pt>
                      <c:pt idx="6558">
                        <c:v>350.03174000000001</c:v>
                      </c:pt>
                      <c:pt idx="6559">
                        <c:v>350.06590999999997</c:v>
                      </c:pt>
                      <c:pt idx="6560">
                        <c:v>350.03262999999998</c:v>
                      </c:pt>
                      <c:pt idx="6561">
                        <c:v>350.02802000000003</c:v>
                      </c:pt>
                      <c:pt idx="6562">
                        <c:v>350.02260000000001</c:v>
                      </c:pt>
                      <c:pt idx="6563">
                        <c:v>350.03118999999998</c:v>
                      </c:pt>
                      <c:pt idx="6564">
                        <c:v>350.07578999999998</c:v>
                      </c:pt>
                      <c:pt idx="6565">
                        <c:v>350.04615999999999</c:v>
                      </c:pt>
                      <c:pt idx="6566">
                        <c:v>350.03527000000003</c:v>
                      </c:pt>
                      <c:pt idx="6567">
                        <c:v>350.02404999999999</c:v>
                      </c:pt>
                      <c:pt idx="6568">
                        <c:v>350.07459999999998</c:v>
                      </c:pt>
                      <c:pt idx="6569">
                        <c:v>350.02506</c:v>
                      </c:pt>
                      <c:pt idx="6570">
                        <c:v>350.04944999999998</c:v>
                      </c:pt>
                      <c:pt idx="6571">
                        <c:v>350.05419000000001</c:v>
                      </c:pt>
                      <c:pt idx="6572">
                        <c:v>350.09852999999998</c:v>
                      </c:pt>
                      <c:pt idx="6573">
                        <c:v>350.04761999999999</c:v>
                      </c:pt>
                      <c:pt idx="6574">
                        <c:v>350.03579000000002</c:v>
                      </c:pt>
                      <c:pt idx="6575">
                        <c:v>350.03712999999999</c:v>
                      </c:pt>
                      <c:pt idx="6576">
                        <c:v>350.07580000000002</c:v>
                      </c:pt>
                      <c:pt idx="6577">
                        <c:v>350.02143999999998</c:v>
                      </c:pt>
                      <c:pt idx="6578">
                        <c:v>350.03811999999999</c:v>
                      </c:pt>
                      <c:pt idx="6579">
                        <c:v>350.02715999999998</c:v>
                      </c:pt>
                      <c:pt idx="6580">
                        <c:v>350.06054</c:v>
                      </c:pt>
                      <c:pt idx="6581">
                        <c:v>350.06797999999998</c:v>
                      </c:pt>
                      <c:pt idx="6582">
                        <c:v>350.06619000000001</c:v>
                      </c:pt>
                      <c:pt idx="6583">
                        <c:v>350.07091000000003</c:v>
                      </c:pt>
                      <c:pt idx="6584">
                        <c:v>350.06358999999998</c:v>
                      </c:pt>
                      <c:pt idx="6585">
                        <c:v>350.09976999999998</c:v>
                      </c:pt>
                      <c:pt idx="6586">
                        <c:v>350.09064000000001</c:v>
                      </c:pt>
                      <c:pt idx="6587">
                        <c:v>350.06695999999999</c:v>
                      </c:pt>
                      <c:pt idx="6588">
                        <c:v>350.24178000000001</c:v>
                      </c:pt>
                      <c:pt idx="6589">
                        <c:v>350.06927000000002</c:v>
                      </c:pt>
                      <c:pt idx="6590">
                        <c:v>350.03953999999999</c:v>
                      </c:pt>
                      <c:pt idx="6591">
                        <c:v>350.05072999999999</c:v>
                      </c:pt>
                      <c:pt idx="6592">
                        <c:v>350.05007999999998</c:v>
                      </c:pt>
                      <c:pt idx="6593">
                        <c:v>350.10149000000001</c:v>
                      </c:pt>
                      <c:pt idx="6594">
                        <c:v>350.04271999999997</c:v>
                      </c:pt>
                      <c:pt idx="6595">
                        <c:v>350.07035000000002</c:v>
                      </c:pt>
                      <c:pt idx="6596">
                        <c:v>350.05284</c:v>
                      </c:pt>
                      <c:pt idx="6597">
                        <c:v>350.08107999999999</c:v>
                      </c:pt>
                      <c:pt idx="6598">
                        <c:v>350.03185999999999</c:v>
                      </c:pt>
                      <c:pt idx="6599">
                        <c:v>350.02202</c:v>
                      </c:pt>
                      <c:pt idx="6600">
                        <c:v>350.03057999999999</c:v>
                      </c:pt>
                      <c:pt idx="6601">
                        <c:v>350.02897999999999</c:v>
                      </c:pt>
                      <c:pt idx="6602">
                        <c:v>350.06709000000001</c:v>
                      </c:pt>
                      <c:pt idx="6603">
                        <c:v>350.02800999999999</c:v>
                      </c:pt>
                      <c:pt idx="6604">
                        <c:v>350.04343999999998</c:v>
                      </c:pt>
                      <c:pt idx="6605">
                        <c:v>350.04156999999998</c:v>
                      </c:pt>
                      <c:pt idx="6606">
                        <c:v>350.07891000000001</c:v>
                      </c:pt>
                      <c:pt idx="6607">
                        <c:v>350.04468000000003</c:v>
                      </c:pt>
                      <c:pt idx="6608">
                        <c:v>350.02715999999998</c:v>
                      </c:pt>
                      <c:pt idx="6609">
                        <c:v>350.03625</c:v>
                      </c:pt>
                      <c:pt idx="6610">
                        <c:v>350.05849000000001</c:v>
                      </c:pt>
                      <c:pt idx="6611">
                        <c:v>350.01535999999999</c:v>
                      </c:pt>
                      <c:pt idx="6612">
                        <c:v>350.02179000000001</c:v>
                      </c:pt>
                      <c:pt idx="6613">
                        <c:v>350.03951999999998</c:v>
                      </c:pt>
                      <c:pt idx="6614">
                        <c:v>350.09111999999999</c:v>
                      </c:pt>
                      <c:pt idx="6615">
                        <c:v>350.06106</c:v>
                      </c:pt>
                      <c:pt idx="6616">
                        <c:v>350.04363000000001</c:v>
                      </c:pt>
                      <c:pt idx="6617">
                        <c:v>350.06335999999999</c:v>
                      </c:pt>
                      <c:pt idx="6618">
                        <c:v>350.09115000000003</c:v>
                      </c:pt>
                      <c:pt idx="6619">
                        <c:v>350.07135</c:v>
                      </c:pt>
                      <c:pt idx="6620">
                        <c:v>350.06261999999998</c:v>
                      </c:pt>
                      <c:pt idx="6621">
                        <c:v>350.05748</c:v>
                      </c:pt>
                      <c:pt idx="6622">
                        <c:v>350.06569000000002</c:v>
                      </c:pt>
                      <c:pt idx="6623">
                        <c:v>350.09156000000002</c:v>
                      </c:pt>
                      <c:pt idx="6624">
                        <c:v>350.05155000000002</c:v>
                      </c:pt>
                      <c:pt idx="6625">
                        <c:v>350.04919999999998</c:v>
                      </c:pt>
                      <c:pt idx="6626">
                        <c:v>350.05072000000001</c:v>
                      </c:pt>
                      <c:pt idx="6627">
                        <c:v>350.12126000000001</c:v>
                      </c:pt>
                      <c:pt idx="6628">
                        <c:v>350.06846000000002</c:v>
                      </c:pt>
                      <c:pt idx="6629">
                        <c:v>350.07330000000002</c:v>
                      </c:pt>
                      <c:pt idx="6630">
                        <c:v>350.07664</c:v>
                      </c:pt>
                      <c:pt idx="6631">
                        <c:v>350.11374999999998</c:v>
                      </c:pt>
                      <c:pt idx="6632">
                        <c:v>350.09156000000002</c:v>
                      </c:pt>
                      <c:pt idx="6633">
                        <c:v>350.08843999999999</c:v>
                      </c:pt>
                      <c:pt idx="6634">
                        <c:v>350.07983999999999</c:v>
                      </c:pt>
                      <c:pt idx="6635">
                        <c:v>350.11797000000001</c:v>
                      </c:pt>
                      <c:pt idx="6636">
                        <c:v>350.07992000000002</c:v>
                      </c:pt>
                      <c:pt idx="6637">
                        <c:v>350.08326</c:v>
                      </c:pt>
                      <c:pt idx="6638">
                        <c:v>350.08922999999999</c:v>
                      </c:pt>
                      <c:pt idx="6639">
                        <c:v>350.09410000000003</c:v>
                      </c:pt>
                      <c:pt idx="6640">
                        <c:v>350.10324000000003</c:v>
                      </c:pt>
                      <c:pt idx="6641">
                        <c:v>350.06414999999998</c:v>
                      </c:pt>
                      <c:pt idx="6642">
                        <c:v>350.07126</c:v>
                      </c:pt>
                      <c:pt idx="6643">
                        <c:v>350.08681000000001</c:v>
                      </c:pt>
                      <c:pt idx="6644">
                        <c:v>350.11536000000001</c:v>
                      </c:pt>
                      <c:pt idx="6645">
                        <c:v>350.08497999999997</c:v>
                      </c:pt>
                      <c:pt idx="6646">
                        <c:v>350.07816000000003</c:v>
                      </c:pt>
                      <c:pt idx="6647">
                        <c:v>350.07915000000003</c:v>
                      </c:pt>
                      <c:pt idx="6648">
                        <c:v>350.13421</c:v>
                      </c:pt>
                      <c:pt idx="6649">
                        <c:v>350.22915</c:v>
                      </c:pt>
                      <c:pt idx="6650">
                        <c:v>350.09429</c:v>
                      </c:pt>
                      <c:pt idx="6651">
                        <c:v>350.07942000000003</c:v>
                      </c:pt>
                      <c:pt idx="6652">
                        <c:v>350.12148999999999</c:v>
                      </c:pt>
                      <c:pt idx="6653">
                        <c:v>350.09294999999997</c:v>
                      </c:pt>
                      <c:pt idx="6654">
                        <c:v>350.09527000000003</c:v>
                      </c:pt>
                      <c:pt idx="6655">
                        <c:v>350.08947000000001</c:v>
                      </c:pt>
                      <c:pt idx="6656">
                        <c:v>350.12329</c:v>
                      </c:pt>
                      <c:pt idx="6657">
                        <c:v>350.10680000000002</c:v>
                      </c:pt>
                      <c:pt idx="6658">
                        <c:v>350.06783999999999</c:v>
                      </c:pt>
                      <c:pt idx="6659">
                        <c:v>350.07569999999998</c:v>
                      </c:pt>
                      <c:pt idx="6660">
                        <c:v>350.06283000000002</c:v>
                      </c:pt>
                      <c:pt idx="6661">
                        <c:v>350.11660000000001</c:v>
                      </c:pt>
                      <c:pt idx="6662">
                        <c:v>350.06560999999999</c:v>
                      </c:pt>
                      <c:pt idx="6663">
                        <c:v>350.07360999999997</c:v>
                      </c:pt>
                      <c:pt idx="6664">
                        <c:v>350.06087000000002</c:v>
                      </c:pt>
                      <c:pt idx="6665">
                        <c:v>350.10070000000002</c:v>
                      </c:pt>
                      <c:pt idx="6666">
                        <c:v>350.04570000000001</c:v>
                      </c:pt>
                      <c:pt idx="6667">
                        <c:v>350.07542000000001</c:v>
                      </c:pt>
                      <c:pt idx="6668">
                        <c:v>350.05572999999998</c:v>
                      </c:pt>
                      <c:pt idx="6669">
                        <c:v>350.1069</c:v>
                      </c:pt>
                      <c:pt idx="6670">
                        <c:v>350.05011999999999</c:v>
                      </c:pt>
                      <c:pt idx="6671">
                        <c:v>350.05907999999999</c:v>
                      </c:pt>
                      <c:pt idx="6672">
                        <c:v>350.05667999999997</c:v>
                      </c:pt>
                      <c:pt idx="6673">
                        <c:v>350.11243999999999</c:v>
                      </c:pt>
                      <c:pt idx="6674">
                        <c:v>350.06081999999998</c:v>
                      </c:pt>
                      <c:pt idx="6675">
                        <c:v>350.05925999999999</c:v>
                      </c:pt>
                      <c:pt idx="6676">
                        <c:v>350.07146</c:v>
                      </c:pt>
                      <c:pt idx="6677">
                        <c:v>350.07799</c:v>
                      </c:pt>
                      <c:pt idx="6678">
                        <c:v>350.09859999999998</c:v>
                      </c:pt>
                      <c:pt idx="6679">
                        <c:v>350.06013999999999</c:v>
                      </c:pt>
                      <c:pt idx="6680">
                        <c:v>350.06256999999999</c:v>
                      </c:pt>
                      <c:pt idx="6681">
                        <c:v>350.05680000000001</c:v>
                      </c:pt>
                      <c:pt idx="6682">
                        <c:v>350.10953999999998</c:v>
                      </c:pt>
                      <c:pt idx="6683">
                        <c:v>350.06119000000001</c:v>
                      </c:pt>
                      <c:pt idx="6684">
                        <c:v>350.06331</c:v>
                      </c:pt>
                      <c:pt idx="6685">
                        <c:v>350.05959999999999</c:v>
                      </c:pt>
                      <c:pt idx="6686">
                        <c:v>350.10638</c:v>
                      </c:pt>
                      <c:pt idx="6687">
                        <c:v>350.07130999999998</c:v>
                      </c:pt>
                      <c:pt idx="6688">
                        <c:v>350.08875</c:v>
                      </c:pt>
                      <c:pt idx="6689">
                        <c:v>350.08033999999998</c:v>
                      </c:pt>
                      <c:pt idx="6690">
                        <c:v>350.10503999999997</c:v>
                      </c:pt>
                      <c:pt idx="6691">
                        <c:v>350.07236</c:v>
                      </c:pt>
                      <c:pt idx="6692">
                        <c:v>350.07522</c:v>
                      </c:pt>
                      <c:pt idx="6693">
                        <c:v>350.08197999999999</c:v>
                      </c:pt>
                      <c:pt idx="6694">
                        <c:v>350.06585999999999</c:v>
                      </c:pt>
                      <c:pt idx="6695">
                        <c:v>350.11615</c:v>
                      </c:pt>
                      <c:pt idx="6696">
                        <c:v>350.05804000000001</c:v>
                      </c:pt>
                      <c:pt idx="6697">
                        <c:v>350.05205000000001</c:v>
                      </c:pt>
                      <c:pt idx="6698">
                        <c:v>350.0711</c:v>
                      </c:pt>
                      <c:pt idx="6699">
                        <c:v>350.10214999999999</c:v>
                      </c:pt>
                      <c:pt idx="6700">
                        <c:v>350.07028000000003</c:v>
                      </c:pt>
                      <c:pt idx="6701">
                        <c:v>350.07628</c:v>
                      </c:pt>
                      <c:pt idx="6702">
                        <c:v>350.09332999999998</c:v>
                      </c:pt>
                      <c:pt idx="6703">
                        <c:v>350.10196999999999</c:v>
                      </c:pt>
                      <c:pt idx="6704">
                        <c:v>350.07704000000001</c:v>
                      </c:pt>
                      <c:pt idx="6705">
                        <c:v>350.08476999999999</c:v>
                      </c:pt>
                      <c:pt idx="6706">
                        <c:v>350.06797</c:v>
                      </c:pt>
                      <c:pt idx="6707">
                        <c:v>350.12218000000001</c:v>
                      </c:pt>
                      <c:pt idx="6708">
                        <c:v>350.07513999999998</c:v>
                      </c:pt>
                      <c:pt idx="6709">
                        <c:v>350.18184000000002</c:v>
                      </c:pt>
                      <c:pt idx="6710">
                        <c:v>350.13429000000002</c:v>
                      </c:pt>
                      <c:pt idx="6711">
                        <c:v>350.09809000000001</c:v>
                      </c:pt>
                      <c:pt idx="6712">
                        <c:v>350.08317</c:v>
                      </c:pt>
                      <c:pt idx="6713">
                        <c:v>350.07909000000001</c:v>
                      </c:pt>
                      <c:pt idx="6714">
                        <c:v>350.07344000000001</c:v>
                      </c:pt>
                      <c:pt idx="6715">
                        <c:v>350.07499999999999</c:v>
                      </c:pt>
                      <c:pt idx="6716">
                        <c:v>350.11302999999998</c:v>
                      </c:pt>
                      <c:pt idx="6717">
                        <c:v>350.04933999999997</c:v>
                      </c:pt>
                      <c:pt idx="6718">
                        <c:v>350.06858999999997</c:v>
                      </c:pt>
                      <c:pt idx="6719">
                        <c:v>350.07040999999998</c:v>
                      </c:pt>
                      <c:pt idx="6720">
                        <c:v>350.10789999999997</c:v>
                      </c:pt>
                      <c:pt idx="6721">
                        <c:v>350.08627999999999</c:v>
                      </c:pt>
                      <c:pt idx="6722">
                        <c:v>350.08451000000002</c:v>
                      </c:pt>
                      <c:pt idx="6723">
                        <c:v>350.08134000000001</c:v>
                      </c:pt>
                      <c:pt idx="6724">
                        <c:v>350.10271999999998</c:v>
                      </c:pt>
                      <c:pt idx="6725">
                        <c:v>350.07832000000002</c:v>
                      </c:pt>
                      <c:pt idx="6726">
                        <c:v>350.04960999999997</c:v>
                      </c:pt>
                      <c:pt idx="6727">
                        <c:v>350.04584</c:v>
                      </c:pt>
                      <c:pt idx="6728">
                        <c:v>350.08899000000002</c:v>
                      </c:pt>
                      <c:pt idx="6729">
                        <c:v>350.07366000000002</c:v>
                      </c:pt>
                      <c:pt idx="6730">
                        <c:v>350.08139</c:v>
                      </c:pt>
                      <c:pt idx="6731">
                        <c:v>350.06894</c:v>
                      </c:pt>
                      <c:pt idx="6732">
                        <c:v>350.08004</c:v>
                      </c:pt>
                      <c:pt idx="6733">
                        <c:v>350.1164</c:v>
                      </c:pt>
                      <c:pt idx="6734">
                        <c:v>350.08888999999999</c:v>
                      </c:pt>
                      <c:pt idx="6735">
                        <c:v>350.08748000000003</c:v>
                      </c:pt>
                      <c:pt idx="6736">
                        <c:v>350.05318999999997</c:v>
                      </c:pt>
                      <c:pt idx="6737">
                        <c:v>350.09293000000002</c:v>
                      </c:pt>
                      <c:pt idx="6738">
                        <c:v>350.07193999999998</c:v>
                      </c:pt>
                      <c:pt idx="6739">
                        <c:v>350.07198</c:v>
                      </c:pt>
                      <c:pt idx="6740">
                        <c:v>350.08832999999998</c:v>
                      </c:pt>
                      <c:pt idx="6741">
                        <c:v>350.12952000000001</c:v>
                      </c:pt>
                      <c:pt idx="6742">
                        <c:v>350.06760000000003</c:v>
                      </c:pt>
                      <c:pt idx="6743">
                        <c:v>350.06963000000002</c:v>
                      </c:pt>
                      <c:pt idx="6744">
                        <c:v>350.07274999999998</c:v>
                      </c:pt>
                      <c:pt idx="6745">
                        <c:v>350.10926000000001</c:v>
                      </c:pt>
                      <c:pt idx="6746">
                        <c:v>350.05959000000001</c:v>
                      </c:pt>
                      <c:pt idx="6747">
                        <c:v>350.07859999999999</c:v>
                      </c:pt>
                      <c:pt idx="6748">
                        <c:v>350.06981000000002</c:v>
                      </c:pt>
                      <c:pt idx="6749">
                        <c:v>350.10953999999998</c:v>
                      </c:pt>
                      <c:pt idx="6750">
                        <c:v>350.06743999999998</c:v>
                      </c:pt>
                      <c:pt idx="6751">
                        <c:v>350.07602000000003</c:v>
                      </c:pt>
                      <c:pt idx="6752">
                        <c:v>350.05522999999999</c:v>
                      </c:pt>
                      <c:pt idx="6753">
                        <c:v>350.07092999999998</c:v>
                      </c:pt>
                      <c:pt idx="6754">
                        <c:v>350.11331999999999</c:v>
                      </c:pt>
                      <c:pt idx="6755">
                        <c:v>350.05493000000001</c:v>
                      </c:pt>
                      <c:pt idx="6756">
                        <c:v>350.05623000000003</c:v>
                      </c:pt>
                      <c:pt idx="6757">
                        <c:v>350.08821999999998</c:v>
                      </c:pt>
                      <c:pt idx="6758">
                        <c:v>350.10642000000001</c:v>
                      </c:pt>
                      <c:pt idx="6759">
                        <c:v>350.05353000000002</c:v>
                      </c:pt>
                      <c:pt idx="6760">
                        <c:v>350.08470999999997</c:v>
                      </c:pt>
                      <c:pt idx="6761">
                        <c:v>350.08929000000001</c:v>
                      </c:pt>
                      <c:pt idx="6762">
                        <c:v>350.10406999999998</c:v>
                      </c:pt>
                      <c:pt idx="6763">
                        <c:v>350.09062</c:v>
                      </c:pt>
                      <c:pt idx="6764">
                        <c:v>350.08469000000002</c:v>
                      </c:pt>
                      <c:pt idx="6765">
                        <c:v>350.07306</c:v>
                      </c:pt>
                      <c:pt idx="6766">
                        <c:v>350.08938000000001</c:v>
                      </c:pt>
                      <c:pt idx="6767">
                        <c:v>350.06732</c:v>
                      </c:pt>
                      <c:pt idx="6768">
                        <c:v>350.05417999999997</c:v>
                      </c:pt>
                      <c:pt idx="6769">
                        <c:v>350.07148000000001</c:v>
                      </c:pt>
                      <c:pt idx="6770">
                        <c:v>350.19144</c:v>
                      </c:pt>
                      <c:pt idx="6771">
                        <c:v>350.13965000000002</c:v>
                      </c:pt>
                      <c:pt idx="6772">
                        <c:v>350.0806</c:v>
                      </c:pt>
                      <c:pt idx="6773">
                        <c:v>350.08746000000002</c:v>
                      </c:pt>
                      <c:pt idx="6774">
                        <c:v>350.05973999999998</c:v>
                      </c:pt>
                      <c:pt idx="6775">
                        <c:v>350.09134</c:v>
                      </c:pt>
                      <c:pt idx="6776">
                        <c:v>350.05896000000001</c:v>
                      </c:pt>
                      <c:pt idx="6777">
                        <c:v>350.05781000000002</c:v>
                      </c:pt>
                      <c:pt idx="6778">
                        <c:v>350.04298999999997</c:v>
                      </c:pt>
                      <c:pt idx="6779">
                        <c:v>350.08449999999999</c:v>
                      </c:pt>
                      <c:pt idx="6780">
                        <c:v>350.05187000000001</c:v>
                      </c:pt>
                      <c:pt idx="6781">
                        <c:v>350.07006000000001</c:v>
                      </c:pt>
                      <c:pt idx="6782">
                        <c:v>350.05856</c:v>
                      </c:pt>
                      <c:pt idx="6783">
                        <c:v>350.09239000000002</c:v>
                      </c:pt>
                      <c:pt idx="6784">
                        <c:v>350.08321999999998</c:v>
                      </c:pt>
                      <c:pt idx="6785">
                        <c:v>350.05856</c:v>
                      </c:pt>
                      <c:pt idx="6786">
                        <c:v>350.06853000000001</c:v>
                      </c:pt>
                      <c:pt idx="6787">
                        <c:v>350.06664000000001</c:v>
                      </c:pt>
                      <c:pt idx="6788">
                        <c:v>350.09586000000002</c:v>
                      </c:pt>
                      <c:pt idx="6789">
                        <c:v>350.06245999999999</c:v>
                      </c:pt>
                      <c:pt idx="6790">
                        <c:v>350.05696</c:v>
                      </c:pt>
                      <c:pt idx="6791">
                        <c:v>350.06103000000002</c:v>
                      </c:pt>
                      <c:pt idx="6792">
                        <c:v>350.11439000000001</c:v>
                      </c:pt>
                      <c:pt idx="6793">
                        <c:v>350.09231999999997</c:v>
                      </c:pt>
                      <c:pt idx="6794">
                        <c:v>350.07769999999999</c:v>
                      </c:pt>
                      <c:pt idx="6795">
                        <c:v>350.09550000000002</c:v>
                      </c:pt>
                      <c:pt idx="6796">
                        <c:v>350.1207</c:v>
                      </c:pt>
                      <c:pt idx="6797">
                        <c:v>350.07499000000001</c:v>
                      </c:pt>
                      <c:pt idx="6798">
                        <c:v>350.06193999999999</c:v>
                      </c:pt>
                      <c:pt idx="6799">
                        <c:v>350.05783000000002</c:v>
                      </c:pt>
                      <c:pt idx="6800">
                        <c:v>350.11451</c:v>
                      </c:pt>
                      <c:pt idx="6801">
                        <c:v>350.07233000000002</c:v>
                      </c:pt>
                      <c:pt idx="6802">
                        <c:v>350.06999000000002</c:v>
                      </c:pt>
                      <c:pt idx="6803">
                        <c:v>350.09784999999999</c:v>
                      </c:pt>
                      <c:pt idx="6804">
                        <c:v>350.08591999999999</c:v>
                      </c:pt>
                      <c:pt idx="6805">
                        <c:v>350.12034</c:v>
                      </c:pt>
                      <c:pt idx="6806">
                        <c:v>350.07429999999999</c:v>
                      </c:pt>
                      <c:pt idx="6807">
                        <c:v>350.08348000000001</c:v>
                      </c:pt>
                      <c:pt idx="6808">
                        <c:v>350.07209</c:v>
                      </c:pt>
                      <c:pt idx="6809">
                        <c:v>350.10750999999999</c:v>
                      </c:pt>
                      <c:pt idx="6810">
                        <c:v>350.07787999999999</c:v>
                      </c:pt>
                      <c:pt idx="6811">
                        <c:v>350.08474999999999</c:v>
                      </c:pt>
                      <c:pt idx="6812">
                        <c:v>350.07463999999999</c:v>
                      </c:pt>
                      <c:pt idx="6813">
                        <c:v>350.11430000000001</c:v>
                      </c:pt>
                      <c:pt idx="6814">
                        <c:v>350.07123000000001</c:v>
                      </c:pt>
                      <c:pt idx="6815">
                        <c:v>350.07778000000002</c:v>
                      </c:pt>
                      <c:pt idx="6816">
                        <c:v>350.05982</c:v>
                      </c:pt>
                      <c:pt idx="6817">
                        <c:v>350.10930999999999</c:v>
                      </c:pt>
                      <c:pt idx="6818">
                        <c:v>350.06225999999998</c:v>
                      </c:pt>
                      <c:pt idx="6819">
                        <c:v>350.06007</c:v>
                      </c:pt>
                      <c:pt idx="6820">
                        <c:v>350.08915999999999</c:v>
                      </c:pt>
                      <c:pt idx="6821">
                        <c:v>350.09746999999999</c:v>
                      </c:pt>
                      <c:pt idx="6822">
                        <c:v>350.08051999999998</c:v>
                      </c:pt>
                      <c:pt idx="6823">
                        <c:v>350.08371</c:v>
                      </c:pt>
                      <c:pt idx="6824">
                        <c:v>350.07729999999998</c:v>
                      </c:pt>
                      <c:pt idx="6825">
                        <c:v>350.08996000000002</c:v>
                      </c:pt>
                      <c:pt idx="6826">
                        <c:v>350.10007999999999</c:v>
                      </c:pt>
                      <c:pt idx="6827">
                        <c:v>350.05682000000002</c:v>
                      </c:pt>
                      <c:pt idx="6828">
                        <c:v>350.05308000000002</c:v>
                      </c:pt>
                      <c:pt idx="6829">
                        <c:v>350.07947000000001</c:v>
                      </c:pt>
                      <c:pt idx="6830">
                        <c:v>350.11097000000001</c:v>
                      </c:pt>
                      <c:pt idx="6831">
                        <c:v>350.23316</c:v>
                      </c:pt>
                      <c:pt idx="6832">
                        <c:v>350.11705999999998</c:v>
                      </c:pt>
                      <c:pt idx="6833">
                        <c:v>350.07297</c:v>
                      </c:pt>
                      <c:pt idx="6834">
                        <c:v>350.10523999999998</c:v>
                      </c:pt>
                      <c:pt idx="6835">
                        <c:v>350.08017999999998</c:v>
                      </c:pt>
                      <c:pt idx="6836">
                        <c:v>350.05649</c:v>
                      </c:pt>
                      <c:pt idx="6837">
                        <c:v>350.05549999999999</c:v>
                      </c:pt>
                      <c:pt idx="6838">
                        <c:v>350.09388000000001</c:v>
                      </c:pt>
                      <c:pt idx="6839">
                        <c:v>350.05984000000001</c:v>
                      </c:pt>
                      <c:pt idx="6840">
                        <c:v>350.06808999999998</c:v>
                      </c:pt>
                      <c:pt idx="6841">
                        <c:v>350.06617</c:v>
                      </c:pt>
                      <c:pt idx="6842">
                        <c:v>350.07296000000002</c:v>
                      </c:pt>
                      <c:pt idx="6843">
                        <c:v>350.08465999999999</c:v>
                      </c:pt>
                      <c:pt idx="6844">
                        <c:v>350.07096999999999</c:v>
                      </c:pt>
                      <c:pt idx="6845">
                        <c:v>350.06258000000003</c:v>
                      </c:pt>
                      <c:pt idx="6846">
                        <c:v>350.05779000000001</c:v>
                      </c:pt>
                      <c:pt idx="6847">
                        <c:v>350.08535000000001</c:v>
                      </c:pt>
                      <c:pt idx="6848">
                        <c:v>350.05714</c:v>
                      </c:pt>
                      <c:pt idx="6849">
                        <c:v>350.07522999999998</c:v>
                      </c:pt>
                      <c:pt idx="6850">
                        <c:v>350.06833</c:v>
                      </c:pt>
                      <c:pt idx="6851">
                        <c:v>350.10986000000003</c:v>
                      </c:pt>
                      <c:pt idx="6852">
                        <c:v>350.05509999999998</c:v>
                      </c:pt>
                      <c:pt idx="6853">
                        <c:v>350.07105000000001</c:v>
                      </c:pt>
                      <c:pt idx="6854">
                        <c:v>350.03787</c:v>
                      </c:pt>
                      <c:pt idx="6855">
                        <c:v>350.1189</c:v>
                      </c:pt>
                      <c:pt idx="6856">
                        <c:v>350.06133</c:v>
                      </c:pt>
                      <c:pt idx="6857">
                        <c:v>350.06648000000001</c:v>
                      </c:pt>
                      <c:pt idx="6858">
                        <c:v>350.06299000000001</c:v>
                      </c:pt>
                      <c:pt idx="6859">
                        <c:v>350.07276999999999</c:v>
                      </c:pt>
                      <c:pt idx="6860">
                        <c:v>350.0881</c:v>
                      </c:pt>
                      <c:pt idx="6861">
                        <c:v>350.06734</c:v>
                      </c:pt>
                      <c:pt idx="6862">
                        <c:v>350.05461000000003</c:v>
                      </c:pt>
                      <c:pt idx="6863">
                        <c:v>350.05315000000002</c:v>
                      </c:pt>
                      <c:pt idx="6864">
                        <c:v>350.0915</c:v>
                      </c:pt>
                      <c:pt idx="6865">
                        <c:v>350.05009000000001</c:v>
                      </c:pt>
                      <c:pt idx="6866">
                        <c:v>350.08566999999999</c:v>
                      </c:pt>
                      <c:pt idx="6867">
                        <c:v>350.08262999999999</c:v>
                      </c:pt>
                      <c:pt idx="6868">
                        <c:v>350.12108999999998</c:v>
                      </c:pt>
                      <c:pt idx="6869">
                        <c:v>350.07315999999997</c:v>
                      </c:pt>
                      <c:pt idx="6870">
                        <c:v>350.06313</c:v>
                      </c:pt>
                      <c:pt idx="6871">
                        <c:v>350.07029</c:v>
                      </c:pt>
                      <c:pt idx="6872">
                        <c:v>350.09332999999998</c:v>
                      </c:pt>
                      <c:pt idx="6873">
                        <c:v>350.05925000000002</c:v>
                      </c:pt>
                      <c:pt idx="6874">
                        <c:v>350.05549000000002</c:v>
                      </c:pt>
                      <c:pt idx="6875">
                        <c:v>350.06824</c:v>
                      </c:pt>
                      <c:pt idx="6876">
                        <c:v>350.11500000000001</c:v>
                      </c:pt>
                      <c:pt idx="6877">
                        <c:v>350.08958999999999</c:v>
                      </c:pt>
                      <c:pt idx="6878">
                        <c:v>350.05966999999998</c:v>
                      </c:pt>
                      <c:pt idx="6879">
                        <c:v>350.05054000000001</c:v>
                      </c:pt>
                      <c:pt idx="6880">
                        <c:v>350.06621999999999</c:v>
                      </c:pt>
                      <c:pt idx="6881">
                        <c:v>350.10451999999998</c:v>
                      </c:pt>
                      <c:pt idx="6882">
                        <c:v>350.06529</c:v>
                      </c:pt>
                      <c:pt idx="6883">
                        <c:v>350.07107000000002</c:v>
                      </c:pt>
                      <c:pt idx="6884">
                        <c:v>350.07038</c:v>
                      </c:pt>
                      <c:pt idx="6885">
                        <c:v>350.12540000000001</c:v>
                      </c:pt>
                      <c:pt idx="6886">
                        <c:v>350.08828999999997</c:v>
                      </c:pt>
                      <c:pt idx="6887">
                        <c:v>350.07396</c:v>
                      </c:pt>
                      <c:pt idx="6888">
                        <c:v>350.07121999999998</c:v>
                      </c:pt>
                      <c:pt idx="6889">
                        <c:v>350.09919000000002</c:v>
                      </c:pt>
                      <c:pt idx="6890">
                        <c:v>350.05622</c:v>
                      </c:pt>
                      <c:pt idx="6891">
                        <c:v>350.05853999999999</c:v>
                      </c:pt>
                      <c:pt idx="6892">
                        <c:v>350.24299000000002</c:v>
                      </c:pt>
                      <c:pt idx="6893">
                        <c:v>350.11543</c:v>
                      </c:pt>
                      <c:pt idx="6894">
                        <c:v>350.07411999999999</c:v>
                      </c:pt>
                      <c:pt idx="6895">
                        <c:v>350.06362000000001</c:v>
                      </c:pt>
                      <c:pt idx="6896">
                        <c:v>350.08278999999999</c:v>
                      </c:pt>
                      <c:pt idx="6897">
                        <c:v>350.08971000000003</c:v>
                      </c:pt>
                      <c:pt idx="6898">
                        <c:v>350.08582999999999</c:v>
                      </c:pt>
                      <c:pt idx="6899">
                        <c:v>350.05135999999999</c:v>
                      </c:pt>
                      <c:pt idx="6900">
                        <c:v>350.05806000000001</c:v>
                      </c:pt>
                      <c:pt idx="6901">
                        <c:v>350.04118</c:v>
                      </c:pt>
                      <c:pt idx="6902">
                        <c:v>350.09618</c:v>
                      </c:pt>
                      <c:pt idx="6903">
                        <c:v>350.08895999999999</c:v>
                      </c:pt>
                      <c:pt idx="6904">
                        <c:v>350.05963000000003</c:v>
                      </c:pt>
                      <c:pt idx="6905">
                        <c:v>350.05295999999998</c:v>
                      </c:pt>
                      <c:pt idx="6906">
                        <c:v>350.08942000000002</c:v>
                      </c:pt>
                      <c:pt idx="6907">
                        <c:v>350.04678999999999</c:v>
                      </c:pt>
                      <c:pt idx="6908">
                        <c:v>350.05891000000003</c:v>
                      </c:pt>
                      <c:pt idx="6909">
                        <c:v>350.05194</c:v>
                      </c:pt>
                      <c:pt idx="6910">
                        <c:v>350.07486</c:v>
                      </c:pt>
                      <c:pt idx="6911">
                        <c:v>350.03399000000002</c:v>
                      </c:pt>
                      <c:pt idx="6912">
                        <c:v>350.06684000000001</c:v>
                      </c:pt>
                      <c:pt idx="6913">
                        <c:v>350.07229000000001</c:v>
                      </c:pt>
                      <c:pt idx="6914">
                        <c:v>350.1139</c:v>
                      </c:pt>
                      <c:pt idx="6915">
                        <c:v>350.07294999999999</c:v>
                      </c:pt>
                      <c:pt idx="6916">
                        <c:v>350.05378000000002</c:v>
                      </c:pt>
                      <c:pt idx="6917">
                        <c:v>350.07512000000003</c:v>
                      </c:pt>
                      <c:pt idx="6918">
                        <c:v>350.06011000000001</c:v>
                      </c:pt>
                      <c:pt idx="6919">
                        <c:v>350.0967</c:v>
                      </c:pt>
                      <c:pt idx="6920">
                        <c:v>350.05376999999999</c:v>
                      </c:pt>
                      <c:pt idx="6921">
                        <c:v>350.04601000000002</c:v>
                      </c:pt>
                      <c:pt idx="6922">
                        <c:v>350.05329999999998</c:v>
                      </c:pt>
                      <c:pt idx="6923">
                        <c:v>350.10079000000002</c:v>
                      </c:pt>
                      <c:pt idx="6924">
                        <c:v>350.06268</c:v>
                      </c:pt>
                      <c:pt idx="6925">
                        <c:v>350.07494000000003</c:v>
                      </c:pt>
                      <c:pt idx="6926">
                        <c:v>350.0573</c:v>
                      </c:pt>
                      <c:pt idx="6927">
                        <c:v>350.09699999999998</c:v>
                      </c:pt>
                      <c:pt idx="6928">
                        <c:v>350.06864000000002</c:v>
                      </c:pt>
                      <c:pt idx="6929">
                        <c:v>350.06862999999998</c:v>
                      </c:pt>
                      <c:pt idx="6930">
                        <c:v>350.05957000000001</c:v>
                      </c:pt>
                      <c:pt idx="6931">
                        <c:v>350.10356999999999</c:v>
                      </c:pt>
                      <c:pt idx="6932">
                        <c:v>350.04881</c:v>
                      </c:pt>
                      <c:pt idx="6933">
                        <c:v>350.06374</c:v>
                      </c:pt>
                      <c:pt idx="6934">
                        <c:v>350.07123999999999</c:v>
                      </c:pt>
                      <c:pt idx="6935">
                        <c:v>350.07529</c:v>
                      </c:pt>
                      <c:pt idx="6936">
                        <c:v>350.08843000000002</c:v>
                      </c:pt>
                      <c:pt idx="6937">
                        <c:v>350.06671999999998</c:v>
                      </c:pt>
                      <c:pt idx="6938">
                        <c:v>350.08175999999997</c:v>
                      </c:pt>
                      <c:pt idx="6939">
                        <c:v>350.07553000000001</c:v>
                      </c:pt>
                      <c:pt idx="6940">
                        <c:v>350.11113</c:v>
                      </c:pt>
                      <c:pt idx="6941">
                        <c:v>350.07375000000002</c:v>
                      </c:pt>
                      <c:pt idx="6942">
                        <c:v>350.06265999999999</c:v>
                      </c:pt>
                      <c:pt idx="6943">
                        <c:v>350.04243000000002</c:v>
                      </c:pt>
                      <c:pt idx="6944">
                        <c:v>350.07947999999999</c:v>
                      </c:pt>
                      <c:pt idx="6945">
                        <c:v>350.05491000000001</c:v>
                      </c:pt>
                      <c:pt idx="6946">
                        <c:v>350.02915999999999</c:v>
                      </c:pt>
                      <c:pt idx="6947">
                        <c:v>350.04629</c:v>
                      </c:pt>
                      <c:pt idx="6948">
                        <c:v>350.07974000000002</c:v>
                      </c:pt>
                      <c:pt idx="6949">
                        <c:v>350.04178999999999</c:v>
                      </c:pt>
                      <c:pt idx="6950">
                        <c:v>350.03402</c:v>
                      </c:pt>
                      <c:pt idx="6951">
                        <c:v>350.02647000000002</c:v>
                      </c:pt>
                      <c:pt idx="6952">
                        <c:v>350.07168999999999</c:v>
                      </c:pt>
                      <c:pt idx="6953">
                        <c:v>350.20841000000001</c:v>
                      </c:pt>
                      <c:pt idx="6954">
                        <c:v>350.03987000000001</c:v>
                      </c:pt>
                      <c:pt idx="6955">
                        <c:v>350.03262000000001</c:v>
                      </c:pt>
                      <c:pt idx="6956">
                        <c:v>350.03769</c:v>
                      </c:pt>
                      <c:pt idx="6957">
                        <c:v>350.09690000000001</c:v>
                      </c:pt>
                      <c:pt idx="6958">
                        <c:v>350.06281999999999</c:v>
                      </c:pt>
                      <c:pt idx="6959">
                        <c:v>350.05374</c:v>
                      </c:pt>
                      <c:pt idx="6960">
                        <c:v>350.04113000000001</c:v>
                      </c:pt>
                      <c:pt idx="6961">
                        <c:v>350.08400999999998</c:v>
                      </c:pt>
                      <c:pt idx="6962">
                        <c:v>350.03764000000001</c:v>
                      </c:pt>
                      <c:pt idx="6963">
                        <c:v>350.04333000000003</c:v>
                      </c:pt>
                      <c:pt idx="6964">
                        <c:v>350.04836999999998</c:v>
                      </c:pt>
                      <c:pt idx="6965">
                        <c:v>350.09793000000002</c:v>
                      </c:pt>
                      <c:pt idx="6966">
                        <c:v>350.04894000000002</c:v>
                      </c:pt>
                      <c:pt idx="6967">
                        <c:v>350.04151000000002</c:v>
                      </c:pt>
                      <c:pt idx="6968">
                        <c:v>350.04115999999999</c:v>
                      </c:pt>
                      <c:pt idx="6969">
                        <c:v>350.08375000000001</c:v>
                      </c:pt>
                      <c:pt idx="6970">
                        <c:v>350.05036999999999</c:v>
                      </c:pt>
                      <c:pt idx="6971">
                        <c:v>350.03627999999998</c:v>
                      </c:pt>
                      <c:pt idx="6972">
                        <c:v>350.03577000000001</c:v>
                      </c:pt>
                      <c:pt idx="6973">
                        <c:v>350.03705000000002</c:v>
                      </c:pt>
                      <c:pt idx="6974">
                        <c:v>350.07447999999999</c:v>
                      </c:pt>
                      <c:pt idx="6975">
                        <c:v>350.03525000000002</c:v>
                      </c:pt>
                      <c:pt idx="6976">
                        <c:v>350.03377999999998</c:v>
                      </c:pt>
                      <c:pt idx="6977">
                        <c:v>350.04009000000002</c:v>
                      </c:pt>
                      <c:pt idx="6978">
                        <c:v>350.09077000000002</c:v>
                      </c:pt>
                      <c:pt idx="6979">
                        <c:v>350.04959000000002</c:v>
                      </c:pt>
                      <c:pt idx="6980">
                        <c:v>350.04253</c:v>
                      </c:pt>
                      <c:pt idx="6981">
                        <c:v>350.11363</c:v>
                      </c:pt>
                      <c:pt idx="6982">
                        <c:v>350.28746999999998</c:v>
                      </c:pt>
                      <c:pt idx="6983">
                        <c:v>350.38024999999999</c:v>
                      </c:pt>
                      <c:pt idx="6984">
                        <c:v>350.51729999999998</c:v>
                      </c:pt>
                      <c:pt idx="6985">
                        <c:v>350.62588</c:v>
                      </c:pt>
                      <c:pt idx="6986">
                        <c:v>350.78208999999998</c:v>
                      </c:pt>
                      <c:pt idx="6987">
                        <c:v>350.86781999999999</c:v>
                      </c:pt>
                      <c:pt idx="6988">
                        <c:v>350.98833000000002</c:v>
                      </c:pt>
                      <c:pt idx="6989">
                        <c:v>351.11358000000001</c:v>
                      </c:pt>
                      <c:pt idx="6990">
                        <c:v>351.25761999999997</c:v>
                      </c:pt>
                      <c:pt idx="6991">
                        <c:v>351.38204000000002</c:v>
                      </c:pt>
                      <c:pt idx="6992">
                        <c:v>351.49729000000002</c:v>
                      </c:pt>
                      <c:pt idx="6993">
                        <c:v>351.64927999999998</c:v>
                      </c:pt>
                      <c:pt idx="6994">
                        <c:v>351.76400000000001</c:v>
                      </c:pt>
                      <c:pt idx="6995">
                        <c:v>351.91611</c:v>
                      </c:pt>
                      <c:pt idx="6996">
                        <c:v>352.01620000000003</c:v>
                      </c:pt>
                      <c:pt idx="6997">
                        <c:v>352.11748999999998</c:v>
                      </c:pt>
                      <c:pt idx="6998">
                        <c:v>352.26859999999999</c:v>
                      </c:pt>
                      <c:pt idx="6999">
                        <c:v>352.42621000000003</c:v>
                      </c:pt>
                      <c:pt idx="7000">
                        <c:v>352.50153</c:v>
                      </c:pt>
                      <c:pt idx="7001">
                        <c:v>352.64546000000001</c:v>
                      </c:pt>
                      <c:pt idx="7002">
                        <c:v>352.75583</c:v>
                      </c:pt>
                      <c:pt idx="7003">
                        <c:v>352.91462999999999</c:v>
                      </c:pt>
                      <c:pt idx="7004">
                        <c:v>352.97906999999998</c:v>
                      </c:pt>
                      <c:pt idx="7005">
                        <c:v>353.13648000000001</c:v>
                      </c:pt>
                      <c:pt idx="7006">
                        <c:v>353.24774000000002</c:v>
                      </c:pt>
                      <c:pt idx="7007">
                        <c:v>353.40661</c:v>
                      </c:pt>
                      <c:pt idx="7008">
                        <c:v>353.4932</c:v>
                      </c:pt>
                      <c:pt idx="7009">
                        <c:v>353.61076000000003</c:v>
                      </c:pt>
                      <c:pt idx="7010">
                        <c:v>353.75885</c:v>
                      </c:pt>
                      <c:pt idx="7011">
                        <c:v>353.87218999999999</c:v>
                      </c:pt>
                      <c:pt idx="7012">
                        <c:v>354.04613999999998</c:v>
                      </c:pt>
                      <c:pt idx="7013">
                        <c:v>354.19096000000002</c:v>
                      </c:pt>
                      <c:pt idx="7014">
                        <c:v>354.37581999999998</c:v>
                      </c:pt>
                      <c:pt idx="7015">
                        <c:v>354.37779999999998</c:v>
                      </c:pt>
                      <c:pt idx="7016">
                        <c:v>354.55000999999999</c:v>
                      </c:pt>
                      <c:pt idx="7017">
                        <c:v>354.68184000000002</c:v>
                      </c:pt>
                      <c:pt idx="7018">
                        <c:v>354.79086000000001</c:v>
                      </c:pt>
                      <c:pt idx="7019">
                        <c:v>354.90715</c:v>
                      </c:pt>
                      <c:pt idx="7020">
                        <c:v>355.03167000000002</c:v>
                      </c:pt>
                      <c:pt idx="7021">
                        <c:v>355.15667999999999</c:v>
                      </c:pt>
                      <c:pt idx="7022">
                        <c:v>355.2731</c:v>
                      </c:pt>
                      <c:pt idx="7023">
                        <c:v>355.37306000000001</c:v>
                      </c:pt>
                      <c:pt idx="7024">
                        <c:v>355.55108000000001</c:v>
                      </c:pt>
                      <c:pt idx="7025">
                        <c:v>355.61775999999998</c:v>
                      </c:pt>
                      <c:pt idx="7026">
                        <c:v>355.75653999999997</c:v>
                      </c:pt>
                      <c:pt idx="7027">
                        <c:v>355.87669</c:v>
                      </c:pt>
                      <c:pt idx="7028">
                        <c:v>355.98921000000001</c:v>
                      </c:pt>
                      <c:pt idx="7029">
                        <c:v>356.15776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'DO to 356A'!$BD$47:$BD$7076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-8.697474999999999E-2</c:v>
                      </c:pt>
                      <c:pt idx="1">
                        <c:v>-8.6957250000000014E-2</c:v>
                      </c:pt>
                      <c:pt idx="2">
                        <c:v>-8.6934999999999998E-2</c:v>
                      </c:pt>
                      <c:pt idx="3">
                        <c:v>-8.6929500000000021E-2</c:v>
                      </c:pt>
                      <c:pt idx="4">
                        <c:v>-8.6911250000000009E-2</c:v>
                      </c:pt>
                      <c:pt idx="5">
                        <c:v>-8.6896500000000002E-2</c:v>
                      </c:pt>
                      <c:pt idx="6">
                        <c:v>-8.6878750000000018E-2</c:v>
                      </c:pt>
                      <c:pt idx="7">
                        <c:v>-8.6862250000000002E-2</c:v>
                      </c:pt>
                      <c:pt idx="8">
                        <c:v>-8.6849000000000023E-2</c:v>
                      </c:pt>
                      <c:pt idx="9">
                        <c:v>-8.6817500000000006E-2</c:v>
                      </c:pt>
                      <c:pt idx="10">
                        <c:v>-8.6791249999999986E-2</c:v>
                      </c:pt>
                      <c:pt idx="11">
                        <c:v>-8.6756500000000014E-2</c:v>
                      </c:pt>
                      <c:pt idx="12">
                        <c:v>-8.68115E-2</c:v>
                      </c:pt>
                      <c:pt idx="13">
                        <c:v>-8.6787500000000004E-2</c:v>
                      </c:pt>
                      <c:pt idx="14">
                        <c:v>-8.6769750000000007E-2</c:v>
                      </c:pt>
                      <c:pt idx="15">
                        <c:v>-8.6747500000000019E-2</c:v>
                      </c:pt>
                      <c:pt idx="16">
                        <c:v>-8.7630750000000007E-2</c:v>
                      </c:pt>
                      <c:pt idx="17">
                        <c:v>-8.7604000000000001E-2</c:v>
                      </c:pt>
                      <c:pt idx="18">
                        <c:v>-8.7582250000000014E-2</c:v>
                      </c:pt>
                      <c:pt idx="19">
                        <c:v>-8.7559250000000019E-2</c:v>
                      </c:pt>
                      <c:pt idx="20">
                        <c:v>-8.7520249999999994E-2</c:v>
                      </c:pt>
                      <c:pt idx="21">
                        <c:v>-8.749825E-2</c:v>
                      </c:pt>
                      <c:pt idx="22">
                        <c:v>-8.7478E-2</c:v>
                      </c:pt>
                      <c:pt idx="23">
                        <c:v>-8.7450250000000007E-2</c:v>
                      </c:pt>
                      <c:pt idx="24">
                        <c:v>-8.738700000000002E-2</c:v>
                      </c:pt>
                      <c:pt idx="25">
                        <c:v>-8.7356500000000004E-2</c:v>
                      </c:pt>
                      <c:pt idx="26">
                        <c:v>-8.7322749999999991E-2</c:v>
                      </c:pt>
                      <c:pt idx="27">
                        <c:v>-8.7292250000000002E-2</c:v>
                      </c:pt>
                      <c:pt idx="28">
                        <c:v>-8.7299749999999995E-2</c:v>
                      </c:pt>
                      <c:pt idx="29">
                        <c:v>-8.7283500000000014E-2</c:v>
                      </c:pt>
                      <c:pt idx="30">
                        <c:v>-8.7260500000000005E-2</c:v>
                      </c:pt>
                      <c:pt idx="31">
                        <c:v>-8.7241749999999993E-2</c:v>
                      </c:pt>
                      <c:pt idx="32">
                        <c:v>-8.7156249999999991E-2</c:v>
                      </c:pt>
                      <c:pt idx="33">
                        <c:v>-8.7136999999999978E-2</c:v>
                      </c:pt>
                      <c:pt idx="34">
                        <c:v>-8.7120499999999976E-2</c:v>
                      </c:pt>
                      <c:pt idx="35">
                        <c:v>-8.7102749999999979E-2</c:v>
                      </c:pt>
                      <c:pt idx="36">
                        <c:v>-8.70895E-2</c:v>
                      </c:pt>
                      <c:pt idx="37">
                        <c:v>-8.707274999999999E-2</c:v>
                      </c:pt>
                      <c:pt idx="38">
                        <c:v>-8.7061249999999979E-2</c:v>
                      </c:pt>
                      <c:pt idx="39">
                        <c:v>-8.7052749999999998E-2</c:v>
                      </c:pt>
                      <c:pt idx="40">
                        <c:v>-8.7036749999999968E-2</c:v>
                      </c:pt>
                      <c:pt idx="41">
                        <c:v>-8.7030249999999962E-2</c:v>
                      </c:pt>
                      <c:pt idx="42">
                        <c:v>-8.703024999999999E-2</c:v>
                      </c:pt>
                      <c:pt idx="43">
                        <c:v>-8.7029749999999989E-2</c:v>
                      </c:pt>
                      <c:pt idx="44">
                        <c:v>-8.7007999999999974E-2</c:v>
                      </c:pt>
                      <c:pt idx="45">
                        <c:v>-8.7002249999999962E-2</c:v>
                      </c:pt>
                      <c:pt idx="46">
                        <c:v>-8.6996499999999963E-2</c:v>
                      </c:pt>
                      <c:pt idx="47">
                        <c:v>-8.6986249999999946E-2</c:v>
                      </c:pt>
                      <c:pt idx="48">
                        <c:v>-8.6981249999999954E-2</c:v>
                      </c:pt>
                      <c:pt idx="49">
                        <c:v>-8.6964499999999972E-2</c:v>
                      </c:pt>
                      <c:pt idx="50">
                        <c:v>-8.6953749999999969E-2</c:v>
                      </c:pt>
                      <c:pt idx="51">
                        <c:v>-8.6950499999999945E-2</c:v>
                      </c:pt>
                      <c:pt idx="52">
                        <c:v>-8.8180499999999953E-2</c:v>
                      </c:pt>
                      <c:pt idx="53">
                        <c:v>-8.8163499999999964E-2</c:v>
                      </c:pt>
                      <c:pt idx="54">
                        <c:v>-8.8153999999999968E-2</c:v>
                      </c:pt>
                      <c:pt idx="55">
                        <c:v>-8.8151749999999959E-2</c:v>
                      </c:pt>
                      <c:pt idx="56">
                        <c:v>-8.8111249999999974E-2</c:v>
                      </c:pt>
                      <c:pt idx="57">
                        <c:v>-8.8103749999999967E-2</c:v>
                      </c:pt>
                      <c:pt idx="58">
                        <c:v>-8.8105249999999968E-2</c:v>
                      </c:pt>
                      <c:pt idx="59">
                        <c:v>-8.8091499999999975E-2</c:v>
                      </c:pt>
                      <c:pt idx="60">
                        <c:v>-8.8095499999999966E-2</c:v>
                      </c:pt>
                      <c:pt idx="61">
                        <c:v>-8.8092749999999956E-2</c:v>
                      </c:pt>
                      <c:pt idx="62">
                        <c:v>-8.8098499999999955E-2</c:v>
                      </c:pt>
                      <c:pt idx="63">
                        <c:v>-8.809724999999996E-2</c:v>
                      </c:pt>
                      <c:pt idx="64">
                        <c:v>-8.8122749999999958E-2</c:v>
                      </c:pt>
                      <c:pt idx="65">
                        <c:v>-8.8128999999999957E-2</c:v>
                      </c:pt>
                      <c:pt idx="66">
                        <c:v>-8.8131749999999981E-2</c:v>
                      </c:pt>
                      <c:pt idx="67">
                        <c:v>-8.8124499999999967E-2</c:v>
                      </c:pt>
                      <c:pt idx="68">
                        <c:v>-8.8175249999999941E-2</c:v>
                      </c:pt>
                      <c:pt idx="69">
                        <c:v>-8.8155499999999942E-2</c:v>
                      </c:pt>
                      <c:pt idx="70">
                        <c:v>-8.8143999999999972E-2</c:v>
                      </c:pt>
                      <c:pt idx="71">
                        <c:v>-8.8130749999999966E-2</c:v>
                      </c:pt>
                      <c:pt idx="72">
                        <c:v>-8.8122499999999937E-2</c:v>
                      </c:pt>
                      <c:pt idx="73">
                        <c:v>-8.8118499999999947E-2</c:v>
                      </c:pt>
                      <c:pt idx="74">
                        <c:v>-8.8109999999999952E-2</c:v>
                      </c:pt>
                      <c:pt idx="75">
                        <c:v>-8.8101249999999964E-2</c:v>
                      </c:pt>
                      <c:pt idx="76">
                        <c:v>-8.8088999999999959E-2</c:v>
                      </c:pt>
                      <c:pt idx="77">
                        <c:v>-8.8080499999999951E-2</c:v>
                      </c:pt>
                      <c:pt idx="78">
                        <c:v>-8.8072499999999956E-2</c:v>
                      </c:pt>
                      <c:pt idx="79">
                        <c:v>-8.8068499999999952E-2</c:v>
                      </c:pt>
                      <c:pt idx="80">
                        <c:v>-8.8057999999999956E-2</c:v>
                      </c:pt>
                      <c:pt idx="81">
                        <c:v>-8.8053749999999958E-2</c:v>
                      </c:pt>
                      <c:pt idx="82">
                        <c:v>-8.8047999999999946E-2</c:v>
                      </c:pt>
                      <c:pt idx="83">
                        <c:v>-8.8035499999999961E-2</c:v>
                      </c:pt>
                      <c:pt idx="84">
                        <c:v>-8.8014749999999947E-2</c:v>
                      </c:pt>
                      <c:pt idx="85">
                        <c:v>-8.8004999999999958E-2</c:v>
                      </c:pt>
                      <c:pt idx="86">
                        <c:v>-8.8000499999999954E-2</c:v>
                      </c:pt>
                      <c:pt idx="87">
                        <c:v>-8.7988249999999948E-2</c:v>
                      </c:pt>
                      <c:pt idx="88">
                        <c:v>-8.8374499999999953E-2</c:v>
                      </c:pt>
                      <c:pt idx="89">
                        <c:v>-8.8356999999999963E-2</c:v>
                      </c:pt>
                      <c:pt idx="90">
                        <c:v>-8.8359999999999966E-2</c:v>
                      </c:pt>
                      <c:pt idx="91">
                        <c:v>-8.8357999999999992E-2</c:v>
                      </c:pt>
                      <c:pt idx="92">
                        <c:v>-8.8277249999999974E-2</c:v>
                      </c:pt>
                      <c:pt idx="93">
                        <c:v>-8.8269749999999952E-2</c:v>
                      </c:pt>
                      <c:pt idx="94">
                        <c:v>-8.8270999999999961E-2</c:v>
                      </c:pt>
                      <c:pt idx="95">
                        <c:v>-8.8262749999999973E-2</c:v>
                      </c:pt>
                      <c:pt idx="96">
                        <c:v>-8.8242499999999974E-2</c:v>
                      </c:pt>
                      <c:pt idx="97">
                        <c:v>-8.8231249999999942E-2</c:v>
                      </c:pt>
                      <c:pt idx="98">
                        <c:v>-8.822524999999995E-2</c:v>
                      </c:pt>
                      <c:pt idx="99">
                        <c:v>-8.8220999999999938E-2</c:v>
                      </c:pt>
                      <c:pt idx="100">
                        <c:v>-8.8211999999999957E-2</c:v>
                      </c:pt>
                      <c:pt idx="101">
                        <c:v>-8.8219999999999951E-2</c:v>
                      </c:pt>
                      <c:pt idx="102">
                        <c:v>-8.8209499999999941E-2</c:v>
                      </c:pt>
                      <c:pt idx="103">
                        <c:v>-8.8192749999999959E-2</c:v>
                      </c:pt>
                      <c:pt idx="104">
                        <c:v>-8.8163999999999965E-2</c:v>
                      </c:pt>
                      <c:pt idx="105">
                        <c:v>-8.8154499999999969E-2</c:v>
                      </c:pt>
                      <c:pt idx="106">
                        <c:v>-8.8134249999999956E-2</c:v>
                      </c:pt>
                      <c:pt idx="107">
                        <c:v>-8.8115249999999937E-2</c:v>
                      </c:pt>
                      <c:pt idx="108">
                        <c:v>-8.8102749999999938E-2</c:v>
                      </c:pt>
                      <c:pt idx="109">
                        <c:v>-8.8089749999999925E-2</c:v>
                      </c:pt>
                      <c:pt idx="110">
                        <c:v>-8.8075499999999959E-2</c:v>
                      </c:pt>
                      <c:pt idx="111">
                        <c:v>-8.8057999999999956E-2</c:v>
                      </c:pt>
                      <c:pt idx="112">
                        <c:v>-8.8047749999999952E-2</c:v>
                      </c:pt>
                      <c:pt idx="113">
                        <c:v>-8.803449999999996E-2</c:v>
                      </c:pt>
                      <c:pt idx="114">
                        <c:v>-8.8031499999999985E-2</c:v>
                      </c:pt>
                      <c:pt idx="115">
                        <c:v>-8.8023249999999983E-2</c:v>
                      </c:pt>
                      <c:pt idx="116">
                        <c:v>-8.8026249999999986E-2</c:v>
                      </c:pt>
                      <c:pt idx="117">
                        <c:v>-8.8014499999999996E-2</c:v>
                      </c:pt>
                      <c:pt idx="118">
                        <c:v>-8.8013499999999995E-2</c:v>
                      </c:pt>
                      <c:pt idx="119">
                        <c:v>-8.8019500000000001E-2</c:v>
                      </c:pt>
                      <c:pt idx="120">
                        <c:v>-8.7980500000000003E-2</c:v>
                      </c:pt>
                      <c:pt idx="121">
                        <c:v>-8.7975250000000019E-2</c:v>
                      </c:pt>
                      <c:pt idx="122">
                        <c:v>-8.7962249999999992E-2</c:v>
                      </c:pt>
                      <c:pt idx="123">
                        <c:v>-8.7948249999999992E-2</c:v>
                      </c:pt>
                      <c:pt idx="124">
                        <c:v>-8.7908000000000014E-2</c:v>
                      </c:pt>
                      <c:pt idx="125">
                        <c:v>-8.7891500000000011E-2</c:v>
                      </c:pt>
                      <c:pt idx="126">
                        <c:v>-8.7878999999999999E-2</c:v>
                      </c:pt>
                      <c:pt idx="127">
                        <c:v>-8.7866750000000021E-2</c:v>
                      </c:pt>
                      <c:pt idx="128">
                        <c:v>-8.7860999999999995E-2</c:v>
                      </c:pt>
                      <c:pt idx="129">
                        <c:v>-8.7846999999999995E-2</c:v>
                      </c:pt>
                      <c:pt idx="130">
                        <c:v>-8.7837999999999999E-2</c:v>
                      </c:pt>
                      <c:pt idx="131">
                        <c:v>-8.7815749999999998E-2</c:v>
                      </c:pt>
                      <c:pt idx="132">
                        <c:v>-8.9008500000000004E-2</c:v>
                      </c:pt>
                      <c:pt idx="133">
                        <c:v>-8.8994500000000004E-2</c:v>
                      </c:pt>
                      <c:pt idx="134">
                        <c:v>-8.8988500000000012E-2</c:v>
                      </c:pt>
                      <c:pt idx="135">
                        <c:v>-8.8977499999999987E-2</c:v>
                      </c:pt>
                      <c:pt idx="136">
                        <c:v>-8.898724999999999E-2</c:v>
                      </c:pt>
                      <c:pt idx="137">
                        <c:v>-8.8971499999999995E-2</c:v>
                      </c:pt>
                      <c:pt idx="138">
                        <c:v>-8.896575000000001E-2</c:v>
                      </c:pt>
                      <c:pt idx="139">
                        <c:v>-8.8961250000000019E-2</c:v>
                      </c:pt>
                      <c:pt idx="140">
                        <c:v>-8.8955249999999986E-2</c:v>
                      </c:pt>
                      <c:pt idx="141">
                        <c:v>-8.8959500000000011E-2</c:v>
                      </c:pt>
                      <c:pt idx="142">
                        <c:v>-8.8957999999999995E-2</c:v>
                      </c:pt>
                      <c:pt idx="143">
                        <c:v>-8.8960749999999991E-2</c:v>
                      </c:pt>
                      <c:pt idx="144">
                        <c:v>-8.8966000000000017E-2</c:v>
                      </c:pt>
                      <c:pt idx="145">
                        <c:v>-8.897250000000001E-2</c:v>
                      </c:pt>
                      <c:pt idx="146">
                        <c:v>-8.8986750000000031E-2</c:v>
                      </c:pt>
                      <c:pt idx="147">
                        <c:v>-8.9012250000000015E-2</c:v>
                      </c:pt>
                      <c:pt idx="148">
                        <c:v>-8.9032500000000014E-2</c:v>
                      </c:pt>
                      <c:pt idx="149">
                        <c:v>-8.9058750000000034E-2</c:v>
                      </c:pt>
                      <c:pt idx="150">
                        <c:v>-8.9070250000000045E-2</c:v>
                      </c:pt>
                      <c:pt idx="151">
                        <c:v>-8.908200000000005E-2</c:v>
                      </c:pt>
                      <c:pt idx="152">
                        <c:v>-8.9010500000000034E-2</c:v>
                      </c:pt>
                      <c:pt idx="153">
                        <c:v>-8.902850000000001E-2</c:v>
                      </c:pt>
                      <c:pt idx="154">
                        <c:v>-8.9044500000000013E-2</c:v>
                      </c:pt>
                      <c:pt idx="155">
                        <c:v>-8.9057000000000025E-2</c:v>
                      </c:pt>
                      <c:pt idx="156">
                        <c:v>-8.9067500000000022E-2</c:v>
                      </c:pt>
                      <c:pt idx="157">
                        <c:v>-8.908625000000002E-2</c:v>
                      </c:pt>
                      <c:pt idx="158">
                        <c:v>-8.9091250000000052E-2</c:v>
                      </c:pt>
                      <c:pt idx="159">
                        <c:v>-8.9098000000000024E-2</c:v>
                      </c:pt>
                      <c:pt idx="160">
                        <c:v>-8.9115250000000007E-2</c:v>
                      </c:pt>
                      <c:pt idx="161">
                        <c:v>-8.9131500000000016E-2</c:v>
                      </c:pt>
                      <c:pt idx="162">
                        <c:v>-8.9151750000000002E-2</c:v>
                      </c:pt>
                      <c:pt idx="163">
                        <c:v>-8.9171000000000014E-2</c:v>
                      </c:pt>
                      <c:pt idx="164">
                        <c:v>-8.9194750000000017E-2</c:v>
                      </c:pt>
                      <c:pt idx="165">
                        <c:v>-8.920725000000003E-2</c:v>
                      </c:pt>
                      <c:pt idx="166">
                        <c:v>-8.9225250000000006E-2</c:v>
                      </c:pt>
                      <c:pt idx="167">
                        <c:v>-8.9252000000000026E-2</c:v>
                      </c:pt>
                      <c:pt idx="168">
                        <c:v>-8.9280000000000012E-2</c:v>
                      </c:pt>
                      <c:pt idx="169">
                        <c:v>-8.9291250000000003E-2</c:v>
                      </c:pt>
                      <c:pt idx="170">
                        <c:v>-8.9296500000000001E-2</c:v>
                      </c:pt>
                      <c:pt idx="171">
                        <c:v>-8.9310749999999994E-2</c:v>
                      </c:pt>
                      <c:pt idx="172">
                        <c:v>-8.9338750000000008E-2</c:v>
                      </c:pt>
                      <c:pt idx="173">
                        <c:v>-8.935425000000001E-2</c:v>
                      </c:pt>
                      <c:pt idx="174">
                        <c:v>-8.9364500000000027E-2</c:v>
                      </c:pt>
                      <c:pt idx="175">
                        <c:v>-8.9379500000000001E-2</c:v>
                      </c:pt>
                      <c:pt idx="176">
                        <c:v>-8.816149999999999E-2</c:v>
                      </c:pt>
                      <c:pt idx="177">
                        <c:v>-8.8166499999999981E-2</c:v>
                      </c:pt>
                      <c:pt idx="178">
                        <c:v>-8.8189499999999976E-2</c:v>
                      </c:pt>
                      <c:pt idx="179">
                        <c:v>-8.8197749999999964E-2</c:v>
                      </c:pt>
                      <c:pt idx="180">
                        <c:v>-8.8206499999999952E-2</c:v>
                      </c:pt>
                      <c:pt idx="181">
                        <c:v>-8.8215499999999947E-2</c:v>
                      </c:pt>
                      <c:pt idx="182">
                        <c:v>-8.822524999999995E-2</c:v>
                      </c:pt>
                      <c:pt idx="183">
                        <c:v>-8.8242499999999946E-2</c:v>
                      </c:pt>
                      <c:pt idx="184">
                        <c:v>-8.8263249999999932E-2</c:v>
                      </c:pt>
                      <c:pt idx="185">
                        <c:v>-8.8292499999999927E-2</c:v>
                      </c:pt>
                      <c:pt idx="186">
                        <c:v>-8.8310249999999951E-2</c:v>
                      </c:pt>
                      <c:pt idx="187">
                        <c:v>-8.8331249999999931E-2</c:v>
                      </c:pt>
                      <c:pt idx="188">
                        <c:v>-8.8340999999999961E-2</c:v>
                      </c:pt>
                      <c:pt idx="189">
                        <c:v>-8.8345999999999952E-2</c:v>
                      </c:pt>
                      <c:pt idx="190">
                        <c:v>-8.8356749999999942E-2</c:v>
                      </c:pt>
                      <c:pt idx="191">
                        <c:v>-8.8370749999999956E-2</c:v>
                      </c:pt>
                      <c:pt idx="192">
                        <c:v>-8.8380499999999959E-2</c:v>
                      </c:pt>
                      <c:pt idx="193">
                        <c:v>-8.838874999999996E-2</c:v>
                      </c:pt>
                      <c:pt idx="194">
                        <c:v>-8.839499999999996E-2</c:v>
                      </c:pt>
                      <c:pt idx="195">
                        <c:v>-8.8397249999999955E-2</c:v>
                      </c:pt>
                      <c:pt idx="196">
                        <c:v>-8.8420499999999957E-2</c:v>
                      </c:pt>
                      <c:pt idx="197">
                        <c:v>-8.8428999999999952E-2</c:v>
                      </c:pt>
                      <c:pt idx="198">
                        <c:v>-8.845024999999998E-2</c:v>
                      </c:pt>
                      <c:pt idx="199">
                        <c:v>-8.8464749999999981E-2</c:v>
                      </c:pt>
                      <c:pt idx="200">
                        <c:v>-8.8471499999999953E-2</c:v>
                      </c:pt>
                      <c:pt idx="201">
                        <c:v>-8.8490999999999959E-2</c:v>
                      </c:pt>
                      <c:pt idx="202">
                        <c:v>-8.8504749999999965E-2</c:v>
                      </c:pt>
                      <c:pt idx="203">
                        <c:v>-8.8516499999999956E-2</c:v>
                      </c:pt>
                      <c:pt idx="204">
                        <c:v>-8.8532499999999958E-2</c:v>
                      </c:pt>
                      <c:pt idx="205">
                        <c:v>-8.8553499999999966E-2</c:v>
                      </c:pt>
                      <c:pt idx="206">
                        <c:v>-8.8562999999999975E-2</c:v>
                      </c:pt>
                      <c:pt idx="207">
                        <c:v>-8.8576249999999954E-2</c:v>
                      </c:pt>
                      <c:pt idx="208">
                        <c:v>-8.8598249999999948E-2</c:v>
                      </c:pt>
                      <c:pt idx="209">
                        <c:v>-8.8626999999999956E-2</c:v>
                      </c:pt>
                      <c:pt idx="210">
                        <c:v>-8.8648999999999936E-2</c:v>
                      </c:pt>
                      <c:pt idx="211">
                        <c:v>-8.8673499999999933E-2</c:v>
                      </c:pt>
                      <c:pt idx="212">
                        <c:v>-8.8629749999999938E-2</c:v>
                      </c:pt>
                      <c:pt idx="213">
                        <c:v>-8.8650749999999945E-2</c:v>
                      </c:pt>
                      <c:pt idx="214">
                        <c:v>-8.866699999999994E-2</c:v>
                      </c:pt>
                      <c:pt idx="215">
                        <c:v>-8.8677749999999958E-2</c:v>
                      </c:pt>
                      <c:pt idx="216">
                        <c:v>-8.8692999999999966E-2</c:v>
                      </c:pt>
                      <c:pt idx="217">
                        <c:v>-8.8705249999999972E-2</c:v>
                      </c:pt>
                      <c:pt idx="218">
                        <c:v>-8.8715499999999961E-2</c:v>
                      </c:pt>
                      <c:pt idx="219">
                        <c:v>-8.8732749999999971E-2</c:v>
                      </c:pt>
                      <c:pt idx="220">
                        <c:v>-8.8757749999999996E-2</c:v>
                      </c:pt>
                      <c:pt idx="221">
                        <c:v>-8.8776499999999994E-2</c:v>
                      </c:pt>
                      <c:pt idx="222">
                        <c:v>-8.8791000000000009E-2</c:v>
                      </c:pt>
                      <c:pt idx="223">
                        <c:v>-8.8806250000000017E-2</c:v>
                      </c:pt>
                      <c:pt idx="224">
                        <c:v>-8.8852500000000015E-2</c:v>
                      </c:pt>
                      <c:pt idx="225">
                        <c:v>-8.8864000000000012E-2</c:v>
                      </c:pt>
                      <c:pt idx="226">
                        <c:v>-8.8883000000000004E-2</c:v>
                      </c:pt>
                      <c:pt idx="227">
                        <c:v>-8.8895250000000023E-2</c:v>
                      </c:pt>
                      <c:pt idx="228">
                        <c:v>-8.8897749999999998E-2</c:v>
                      </c:pt>
                      <c:pt idx="229">
                        <c:v>-8.8905750000000019E-2</c:v>
                      </c:pt>
                      <c:pt idx="230">
                        <c:v>-8.8916250000000044E-2</c:v>
                      </c:pt>
                      <c:pt idx="231">
                        <c:v>-8.8926000000000047E-2</c:v>
                      </c:pt>
                      <c:pt idx="232">
                        <c:v>-8.9010250000000055E-2</c:v>
                      </c:pt>
                      <c:pt idx="233">
                        <c:v>-8.9015500000000053E-2</c:v>
                      </c:pt>
                      <c:pt idx="234">
                        <c:v>-8.9022000000000059E-2</c:v>
                      </c:pt>
                      <c:pt idx="235">
                        <c:v>-8.9025750000000056E-2</c:v>
                      </c:pt>
                      <c:pt idx="236">
                        <c:v>-8.902600000000005E-2</c:v>
                      </c:pt>
                      <c:pt idx="237">
                        <c:v>-8.9034250000000079E-2</c:v>
                      </c:pt>
                      <c:pt idx="238">
                        <c:v>-8.904525000000009E-2</c:v>
                      </c:pt>
                      <c:pt idx="239">
                        <c:v>-8.9046250000000077E-2</c:v>
                      </c:pt>
                      <c:pt idx="240">
                        <c:v>-8.9054000000000078E-2</c:v>
                      </c:pt>
                      <c:pt idx="241">
                        <c:v>-8.9050500000000088E-2</c:v>
                      </c:pt>
                      <c:pt idx="242">
                        <c:v>-8.9057000000000081E-2</c:v>
                      </c:pt>
                      <c:pt idx="243">
                        <c:v>-8.9061750000000064E-2</c:v>
                      </c:pt>
                      <c:pt idx="244">
                        <c:v>-8.907475000000005E-2</c:v>
                      </c:pt>
                      <c:pt idx="245">
                        <c:v>-8.908275000000003E-2</c:v>
                      </c:pt>
                      <c:pt idx="246">
                        <c:v>-8.9088500000000043E-2</c:v>
                      </c:pt>
                      <c:pt idx="247">
                        <c:v>-8.909675000000003E-2</c:v>
                      </c:pt>
                      <c:pt idx="248">
                        <c:v>-8.9097000000000037E-2</c:v>
                      </c:pt>
                      <c:pt idx="249">
                        <c:v>-8.9111750000000017E-2</c:v>
                      </c:pt>
                      <c:pt idx="250">
                        <c:v>-8.9123250000000015E-2</c:v>
                      </c:pt>
                      <c:pt idx="251">
                        <c:v>-8.913500000000002E-2</c:v>
                      </c:pt>
                      <c:pt idx="252">
                        <c:v>-8.9141250000000005E-2</c:v>
                      </c:pt>
                      <c:pt idx="253">
                        <c:v>-8.9148499999999992E-2</c:v>
                      </c:pt>
                      <c:pt idx="254">
                        <c:v>-8.9153499999999983E-2</c:v>
                      </c:pt>
                      <c:pt idx="255">
                        <c:v>-8.9162499999999992E-2</c:v>
                      </c:pt>
                      <c:pt idx="256">
                        <c:v>-8.9210499999999998E-2</c:v>
                      </c:pt>
                      <c:pt idx="257">
                        <c:v>-8.921525000000001E-2</c:v>
                      </c:pt>
                      <c:pt idx="258">
                        <c:v>-8.9217749999999998E-2</c:v>
                      </c:pt>
                      <c:pt idx="259">
                        <c:v>-8.9231749999999999E-2</c:v>
                      </c:pt>
                      <c:pt idx="260">
                        <c:v>-8.9231999999999992E-2</c:v>
                      </c:pt>
                      <c:pt idx="261">
                        <c:v>-8.9235999999999982E-2</c:v>
                      </c:pt>
                      <c:pt idx="262">
                        <c:v>-8.9238999999999985E-2</c:v>
                      </c:pt>
                      <c:pt idx="263">
                        <c:v>-8.9246499999999979E-2</c:v>
                      </c:pt>
                      <c:pt idx="264">
                        <c:v>-8.924E-2</c:v>
                      </c:pt>
                      <c:pt idx="265">
                        <c:v>-8.923724999999999E-2</c:v>
                      </c:pt>
                      <c:pt idx="266">
                        <c:v>-8.9227999999999988E-2</c:v>
                      </c:pt>
                      <c:pt idx="267">
                        <c:v>-8.9234750000000002E-2</c:v>
                      </c:pt>
                      <c:pt idx="268">
                        <c:v>-8.9247750000000001E-2</c:v>
                      </c:pt>
                      <c:pt idx="269">
                        <c:v>-8.9268250000000007E-2</c:v>
                      </c:pt>
                      <c:pt idx="270">
                        <c:v>-8.927800000000001E-2</c:v>
                      </c:pt>
                      <c:pt idx="271">
                        <c:v>-8.9289500000000008E-2</c:v>
                      </c:pt>
                      <c:pt idx="272">
                        <c:v>-8.928825E-2</c:v>
                      </c:pt>
                      <c:pt idx="273">
                        <c:v>-8.9296E-2</c:v>
                      </c:pt>
                      <c:pt idx="274">
                        <c:v>-8.9301750000000013E-2</c:v>
                      </c:pt>
                      <c:pt idx="275">
                        <c:v>-8.9309999999999987E-2</c:v>
                      </c:pt>
                      <c:pt idx="276">
                        <c:v>-8.9314749999999984E-2</c:v>
                      </c:pt>
                      <c:pt idx="277">
                        <c:v>-8.9319250000000003E-2</c:v>
                      </c:pt>
                      <c:pt idx="278">
                        <c:v>-8.9316499999999993E-2</c:v>
                      </c:pt>
                      <c:pt idx="279">
                        <c:v>-8.9318999999999982E-2</c:v>
                      </c:pt>
                      <c:pt idx="280">
                        <c:v>-8.9326749999999996E-2</c:v>
                      </c:pt>
                      <c:pt idx="281">
                        <c:v>-8.9331750000000001E-2</c:v>
                      </c:pt>
                      <c:pt idx="282">
                        <c:v>-8.9343499999999978E-2</c:v>
                      </c:pt>
                      <c:pt idx="283">
                        <c:v>-8.935499999999999E-2</c:v>
                      </c:pt>
                      <c:pt idx="284">
                        <c:v>-8.939374999999998E-2</c:v>
                      </c:pt>
                      <c:pt idx="285">
                        <c:v>-8.9412749999999971E-2</c:v>
                      </c:pt>
                      <c:pt idx="286">
                        <c:v>-8.9420249999999979E-2</c:v>
                      </c:pt>
                      <c:pt idx="287">
                        <c:v>-8.9442499999999966E-2</c:v>
                      </c:pt>
                      <c:pt idx="288">
                        <c:v>-8.945324999999997E-2</c:v>
                      </c:pt>
                      <c:pt idx="289">
                        <c:v>-8.9460999999999957E-2</c:v>
                      </c:pt>
                      <c:pt idx="290">
                        <c:v>-8.9473749999999963E-2</c:v>
                      </c:pt>
                      <c:pt idx="291">
                        <c:v>-8.9484249999999974E-2</c:v>
                      </c:pt>
                      <c:pt idx="292">
                        <c:v>-8.9499999999999968E-2</c:v>
                      </c:pt>
                      <c:pt idx="293">
                        <c:v>-8.9509999999999965E-2</c:v>
                      </c:pt>
                      <c:pt idx="294">
                        <c:v>-8.9516499999999971E-2</c:v>
                      </c:pt>
                      <c:pt idx="295">
                        <c:v>-8.9528249999999976E-2</c:v>
                      </c:pt>
                      <c:pt idx="296">
                        <c:v>-8.9544499999999971E-2</c:v>
                      </c:pt>
                      <c:pt idx="297">
                        <c:v>-8.9553249999999987E-2</c:v>
                      </c:pt>
                      <c:pt idx="298">
                        <c:v>-8.9553999999999995E-2</c:v>
                      </c:pt>
                      <c:pt idx="299">
                        <c:v>-8.9556749999999991E-2</c:v>
                      </c:pt>
                      <c:pt idx="300">
                        <c:v>-8.9565499999999978E-2</c:v>
                      </c:pt>
                      <c:pt idx="301">
                        <c:v>-8.9558249999999978E-2</c:v>
                      </c:pt>
                      <c:pt idx="302">
                        <c:v>-8.9554749999999975E-2</c:v>
                      </c:pt>
                      <c:pt idx="303">
                        <c:v>-8.9552249999999972E-2</c:v>
                      </c:pt>
                      <c:pt idx="304">
                        <c:v>-8.9566749999999987E-2</c:v>
                      </c:pt>
                      <c:pt idx="305">
                        <c:v>-8.9564499999999991E-2</c:v>
                      </c:pt>
                      <c:pt idx="306">
                        <c:v>-8.9575499999999975E-2</c:v>
                      </c:pt>
                      <c:pt idx="307">
                        <c:v>-8.9571999999999985E-2</c:v>
                      </c:pt>
                      <c:pt idx="308">
                        <c:v>-8.9571250000000019E-2</c:v>
                      </c:pt>
                      <c:pt idx="309">
                        <c:v>-8.9564500000000005E-2</c:v>
                      </c:pt>
                      <c:pt idx="310">
                        <c:v>-8.9555750000000017E-2</c:v>
                      </c:pt>
                      <c:pt idx="311">
                        <c:v>-8.9540000000000008E-2</c:v>
                      </c:pt>
                      <c:pt idx="312">
                        <c:v>-8.954425000000002E-2</c:v>
                      </c:pt>
                      <c:pt idx="313">
                        <c:v>-8.9540250000000002E-2</c:v>
                      </c:pt>
                      <c:pt idx="314">
                        <c:v>-8.953875E-2</c:v>
                      </c:pt>
                      <c:pt idx="315">
                        <c:v>-8.9536999999999992E-2</c:v>
                      </c:pt>
                      <c:pt idx="316">
                        <c:v>-8.9543749999999991E-2</c:v>
                      </c:pt>
                      <c:pt idx="317">
                        <c:v>-8.9542750000000004E-2</c:v>
                      </c:pt>
                      <c:pt idx="318">
                        <c:v>-8.9536499999999991E-2</c:v>
                      </c:pt>
                      <c:pt idx="319">
                        <c:v>-8.9533249999999995E-2</c:v>
                      </c:pt>
                      <c:pt idx="320">
                        <c:v>-8.9576249999999982E-2</c:v>
                      </c:pt>
                      <c:pt idx="321">
                        <c:v>-8.9576999999999976E-2</c:v>
                      </c:pt>
                      <c:pt idx="322">
                        <c:v>-8.9578999999999964E-2</c:v>
                      </c:pt>
                      <c:pt idx="323">
                        <c:v>-8.9589999999999961E-2</c:v>
                      </c:pt>
                      <c:pt idx="324">
                        <c:v>-8.9593749999999972E-2</c:v>
                      </c:pt>
                      <c:pt idx="325">
                        <c:v>-8.9603749999999968E-2</c:v>
                      </c:pt>
                      <c:pt idx="326">
                        <c:v>-8.9604499999999962E-2</c:v>
                      </c:pt>
                      <c:pt idx="327">
                        <c:v>-8.9616999999999947E-2</c:v>
                      </c:pt>
                      <c:pt idx="328">
                        <c:v>-8.9625249999999962E-2</c:v>
                      </c:pt>
                      <c:pt idx="329">
                        <c:v>-8.9636499999999952E-2</c:v>
                      </c:pt>
                      <c:pt idx="330">
                        <c:v>-8.9648749999999944E-2</c:v>
                      </c:pt>
                      <c:pt idx="331">
                        <c:v>-8.9666999999999941E-2</c:v>
                      </c:pt>
                      <c:pt idx="332">
                        <c:v>-8.8468249999999957E-2</c:v>
                      </c:pt>
                      <c:pt idx="333">
                        <c:v>-8.8472999999999954E-2</c:v>
                      </c:pt>
                      <c:pt idx="334">
                        <c:v>-8.8479999999999948E-2</c:v>
                      </c:pt>
                      <c:pt idx="335">
                        <c:v>-8.8495749999999956E-2</c:v>
                      </c:pt>
                      <c:pt idx="336">
                        <c:v>-8.8509749999999943E-2</c:v>
                      </c:pt>
                      <c:pt idx="337">
                        <c:v>-8.8521249999999954E-2</c:v>
                      </c:pt>
                      <c:pt idx="338">
                        <c:v>-8.8535999999999962E-2</c:v>
                      </c:pt>
                      <c:pt idx="339">
                        <c:v>-8.8543499999999983E-2</c:v>
                      </c:pt>
                      <c:pt idx="340">
                        <c:v>-8.8555250000000002E-2</c:v>
                      </c:pt>
                      <c:pt idx="341">
                        <c:v>-8.8568499999999994E-2</c:v>
                      </c:pt>
                      <c:pt idx="342">
                        <c:v>-8.8570250000000003E-2</c:v>
                      </c:pt>
                      <c:pt idx="343">
                        <c:v>-8.8573250000000006E-2</c:v>
                      </c:pt>
                      <c:pt idx="344">
                        <c:v>-8.8572000000000012E-2</c:v>
                      </c:pt>
                      <c:pt idx="345">
                        <c:v>-8.8578249999999997E-2</c:v>
                      </c:pt>
                      <c:pt idx="346">
                        <c:v>-8.8577500000000017E-2</c:v>
                      </c:pt>
                      <c:pt idx="347">
                        <c:v>-8.8577500000000017E-2</c:v>
                      </c:pt>
                      <c:pt idx="348">
                        <c:v>-8.8572250000000019E-2</c:v>
                      </c:pt>
                      <c:pt idx="349">
                        <c:v>-8.8567999999999994E-2</c:v>
                      </c:pt>
                      <c:pt idx="350">
                        <c:v>-8.8569750000000017E-2</c:v>
                      </c:pt>
                      <c:pt idx="351">
                        <c:v>-8.8563000000000003E-2</c:v>
                      </c:pt>
                      <c:pt idx="352">
                        <c:v>-8.8559250000000006E-2</c:v>
                      </c:pt>
                      <c:pt idx="353">
                        <c:v>-8.8555500000000009E-2</c:v>
                      </c:pt>
                      <c:pt idx="354">
                        <c:v>-8.8543999999999998E-2</c:v>
                      </c:pt>
                      <c:pt idx="355">
                        <c:v>-8.8535749999999996E-2</c:v>
                      </c:pt>
                      <c:pt idx="356">
                        <c:v>-8.8520999999999989E-2</c:v>
                      </c:pt>
                      <c:pt idx="357">
                        <c:v>-8.8504749999999965E-2</c:v>
                      </c:pt>
                      <c:pt idx="358">
                        <c:v>-8.8496999999999951E-2</c:v>
                      </c:pt>
                      <c:pt idx="359">
                        <c:v>-8.8488749999999949E-2</c:v>
                      </c:pt>
                      <c:pt idx="360">
                        <c:v>-8.8473749999999948E-2</c:v>
                      </c:pt>
                      <c:pt idx="361">
                        <c:v>-8.8463749999999924E-2</c:v>
                      </c:pt>
                      <c:pt idx="362">
                        <c:v>-8.8448499999999916E-2</c:v>
                      </c:pt>
                      <c:pt idx="363">
                        <c:v>-8.843724999999994E-2</c:v>
                      </c:pt>
                      <c:pt idx="364">
                        <c:v>-8.8426499999999936E-2</c:v>
                      </c:pt>
                      <c:pt idx="365">
                        <c:v>-8.8420999999999944E-2</c:v>
                      </c:pt>
                      <c:pt idx="366">
                        <c:v>-8.8407249999999937E-2</c:v>
                      </c:pt>
                      <c:pt idx="367">
                        <c:v>-8.8390249999999948E-2</c:v>
                      </c:pt>
                      <c:pt idx="368">
                        <c:v>-8.8379499999999958E-2</c:v>
                      </c:pt>
                      <c:pt idx="369">
                        <c:v>-8.8369249999999941E-2</c:v>
                      </c:pt>
                      <c:pt idx="370">
                        <c:v>-8.8367999999999933E-2</c:v>
                      </c:pt>
                      <c:pt idx="371">
                        <c:v>-8.8368999999999934E-2</c:v>
                      </c:pt>
                      <c:pt idx="372">
                        <c:v>-8.836824999999994E-2</c:v>
                      </c:pt>
                      <c:pt idx="373">
                        <c:v>-8.8365249999999965E-2</c:v>
                      </c:pt>
                      <c:pt idx="374">
                        <c:v>-8.8354249999999968E-2</c:v>
                      </c:pt>
                      <c:pt idx="375">
                        <c:v>-8.8346999999999967E-2</c:v>
                      </c:pt>
                      <c:pt idx="376">
                        <c:v>-8.8339249999999966E-2</c:v>
                      </c:pt>
                      <c:pt idx="377">
                        <c:v>-8.8336499999999971E-2</c:v>
                      </c:pt>
                      <c:pt idx="378">
                        <c:v>-8.8332249999999973E-2</c:v>
                      </c:pt>
                      <c:pt idx="379">
                        <c:v>-8.8334249999999989E-2</c:v>
                      </c:pt>
                      <c:pt idx="380">
                        <c:v>-8.8328749999999998E-2</c:v>
                      </c:pt>
                      <c:pt idx="381">
                        <c:v>-8.8321249999999976E-2</c:v>
                      </c:pt>
                      <c:pt idx="382">
                        <c:v>-8.831124999999998E-2</c:v>
                      </c:pt>
                      <c:pt idx="383">
                        <c:v>-8.8298249999999981E-2</c:v>
                      </c:pt>
                      <c:pt idx="384">
                        <c:v>-8.8280999999999971E-2</c:v>
                      </c:pt>
                      <c:pt idx="385">
                        <c:v>-8.8256999999999974E-2</c:v>
                      </c:pt>
                      <c:pt idx="386">
                        <c:v>-8.8256499999999974E-2</c:v>
                      </c:pt>
                      <c:pt idx="387">
                        <c:v>-8.8245249999999956E-2</c:v>
                      </c:pt>
                      <c:pt idx="388">
                        <c:v>-8.8239499999999943E-2</c:v>
                      </c:pt>
                      <c:pt idx="389">
                        <c:v>-8.8228249999999966E-2</c:v>
                      </c:pt>
                      <c:pt idx="390">
                        <c:v>-8.8219749999999972E-2</c:v>
                      </c:pt>
                      <c:pt idx="391">
                        <c:v>-8.8209999999999941E-2</c:v>
                      </c:pt>
                      <c:pt idx="392">
                        <c:v>-8.8214999999999974E-2</c:v>
                      </c:pt>
                      <c:pt idx="393">
                        <c:v>-8.8210499999999942E-2</c:v>
                      </c:pt>
                      <c:pt idx="394">
                        <c:v>-8.8199249999999965E-2</c:v>
                      </c:pt>
                      <c:pt idx="395">
                        <c:v>-8.8201249999999967E-2</c:v>
                      </c:pt>
                      <c:pt idx="396">
                        <c:v>-8.819449999999994E-2</c:v>
                      </c:pt>
                      <c:pt idx="397">
                        <c:v>-8.8193999999999925E-2</c:v>
                      </c:pt>
                      <c:pt idx="398">
                        <c:v>-8.8196749999999935E-2</c:v>
                      </c:pt>
                      <c:pt idx="399">
                        <c:v>-8.8207999999999911E-2</c:v>
                      </c:pt>
                      <c:pt idx="400">
                        <c:v>-8.822374999999992E-2</c:v>
                      </c:pt>
                      <c:pt idx="401">
                        <c:v>-8.8221249999999904E-2</c:v>
                      </c:pt>
                      <c:pt idx="402">
                        <c:v>-8.8225749999999922E-2</c:v>
                      </c:pt>
                      <c:pt idx="403">
                        <c:v>-8.8232749999999929E-2</c:v>
                      </c:pt>
                      <c:pt idx="404">
                        <c:v>-8.8238249999999935E-2</c:v>
                      </c:pt>
                      <c:pt idx="405">
                        <c:v>-8.8232749999999929E-2</c:v>
                      </c:pt>
                      <c:pt idx="406">
                        <c:v>-8.823249999999995E-2</c:v>
                      </c:pt>
                      <c:pt idx="407">
                        <c:v>-8.8242249999999967E-2</c:v>
                      </c:pt>
                      <c:pt idx="408">
                        <c:v>-8.8233749999999944E-2</c:v>
                      </c:pt>
                      <c:pt idx="409">
                        <c:v>-8.8226999999999958E-2</c:v>
                      </c:pt>
                      <c:pt idx="410">
                        <c:v>-8.8224999999999984E-2</c:v>
                      </c:pt>
                      <c:pt idx="411">
                        <c:v>-8.8232499999999978E-2</c:v>
                      </c:pt>
                      <c:pt idx="412">
                        <c:v>-8.822449999999997E-2</c:v>
                      </c:pt>
                      <c:pt idx="413">
                        <c:v>-8.8219749999999944E-2</c:v>
                      </c:pt>
                      <c:pt idx="414">
                        <c:v>-8.8211249999999963E-2</c:v>
                      </c:pt>
                      <c:pt idx="415">
                        <c:v>-8.8212999999999958E-2</c:v>
                      </c:pt>
                      <c:pt idx="416">
                        <c:v>-8.8213249999999951E-2</c:v>
                      </c:pt>
                      <c:pt idx="417">
                        <c:v>-8.8216249999999968E-2</c:v>
                      </c:pt>
                      <c:pt idx="418">
                        <c:v>-8.8215999999999989E-2</c:v>
                      </c:pt>
                      <c:pt idx="419">
                        <c:v>-8.8210249999999976E-2</c:v>
                      </c:pt>
                      <c:pt idx="420">
                        <c:v>-8.8211999999999957E-2</c:v>
                      </c:pt>
                      <c:pt idx="421">
                        <c:v>-8.8211749999999964E-2</c:v>
                      </c:pt>
                      <c:pt idx="422">
                        <c:v>-8.8214749999999953E-2</c:v>
                      </c:pt>
                      <c:pt idx="423">
                        <c:v>-8.8221249999999959E-2</c:v>
                      </c:pt>
                      <c:pt idx="424">
                        <c:v>-8.8229749999999954E-2</c:v>
                      </c:pt>
                      <c:pt idx="425">
                        <c:v>-8.8232249999999957E-2</c:v>
                      </c:pt>
                      <c:pt idx="426">
                        <c:v>-8.8232749999999957E-2</c:v>
                      </c:pt>
                      <c:pt idx="427">
                        <c:v>-8.8238999999999942E-2</c:v>
                      </c:pt>
                      <c:pt idx="428">
                        <c:v>-8.8234499999999952E-2</c:v>
                      </c:pt>
                      <c:pt idx="429">
                        <c:v>-8.824374999999994E-2</c:v>
                      </c:pt>
                      <c:pt idx="430">
                        <c:v>-8.8238999999999942E-2</c:v>
                      </c:pt>
                      <c:pt idx="431">
                        <c:v>-8.8244749999999955E-2</c:v>
                      </c:pt>
                      <c:pt idx="432">
                        <c:v>-8.8240749999999965E-2</c:v>
                      </c:pt>
                      <c:pt idx="433">
                        <c:v>-8.8244749999999955E-2</c:v>
                      </c:pt>
                      <c:pt idx="434">
                        <c:v>-8.8252749999999963E-2</c:v>
                      </c:pt>
                      <c:pt idx="435">
                        <c:v>-8.8254249999999951E-2</c:v>
                      </c:pt>
                      <c:pt idx="436">
                        <c:v>-8.8262249999999931E-2</c:v>
                      </c:pt>
                      <c:pt idx="437">
                        <c:v>-8.8267499999999957E-2</c:v>
                      </c:pt>
                      <c:pt idx="438">
                        <c:v>-8.8269499999999959E-2</c:v>
                      </c:pt>
                      <c:pt idx="439">
                        <c:v>-8.827699999999998E-2</c:v>
                      </c:pt>
                      <c:pt idx="440">
                        <c:v>-8.8275249999999972E-2</c:v>
                      </c:pt>
                      <c:pt idx="441">
                        <c:v>-8.8282249999999993E-2</c:v>
                      </c:pt>
                      <c:pt idx="442">
                        <c:v>-8.8283E-2</c:v>
                      </c:pt>
                      <c:pt idx="443">
                        <c:v>-8.8283750000000008E-2</c:v>
                      </c:pt>
                      <c:pt idx="444">
                        <c:v>-8.8280500000000012E-2</c:v>
                      </c:pt>
                      <c:pt idx="445">
                        <c:v>-8.8278750000000003E-2</c:v>
                      </c:pt>
                      <c:pt idx="446">
                        <c:v>-8.8271000000000016E-2</c:v>
                      </c:pt>
                      <c:pt idx="447">
                        <c:v>-8.8258249999999996E-2</c:v>
                      </c:pt>
                      <c:pt idx="448">
                        <c:v>-8.824300000000003E-2</c:v>
                      </c:pt>
                      <c:pt idx="449">
                        <c:v>-8.8226500000000027E-2</c:v>
                      </c:pt>
                      <c:pt idx="450">
                        <c:v>-8.8204500000000047E-2</c:v>
                      </c:pt>
                      <c:pt idx="451">
                        <c:v>-8.8189000000000031E-2</c:v>
                      </c:pt>
                      <c:pt idx="452">
                        <c:v>-8.8174250000000023E-2</c:v>
                      </c:pt>
                      <c:pt idx="453">
                        <c:v>-8.8168750000000018E-2</c:v>
                      </c:pt>
                      <c:pt idx="454">
                        <c:v>-8.8156250000000019E-2</c:v>
                      </c:pt>
                      <c:pt idx="455">
                        <c:v>-8.813275000000001E-2</c:v>
                      </c:pt>
                      <c:pt idx="456">
                        <c:v>-8.8112250000000003E-2</c:v>
                      </c:pt>
                      <c:pt idx="457">
                        <c:v>-8.8098749999999976E-2</c:v>
                      </c:pt>
                      <c:pt idx="458">
                        <c:v>-8.8081749999999986E-2</c:v>
                      </c:pt>
                      <c:pt idx="459">
                        <c:v>-8.8065749999999984E-2</c:v>
                      </c:pt>
                      <c:pt idx="460">
                        <c:v>-8.8049999999999976E-2</c:v>
                      </c:pt>
                      <c:pt idx="461">
                        <c:v>-8.8031249999999978E-2</c:v>
                      </c:pt>
                      <c:pt idx="462">
                        <c:v>-8.8014749999999961E-2</c:v>
                      </c:pt>
                      <c:pt idx="463">
                        <c:v>-8.7994749999999969E-2</c:v>
                      </c:pt>
                      <c:pt idx="464">
                        <c:v>-8.7978999999999974E-2</c:v>
                      </c:pt>
                      <c:pt idx="465">
                        <c:v>-8.7963999999999987E-2</c:v>
                      </c:pt>
                      <c:pt idx="466">
                        <c:v>-8.795299999999999E-2</c:v>
                      </c:pt>
                      <c:pt idx="467">
                        <c:v>-8.793949999999999E-2</c:v>
                      </c:pt>
                      <c:pt idx="468">
                        <c:v>-8.7921749999999979E-2</c:v>
                      </c:pt>
                      <c:pt idx="469">
                        <c:v>-8.7906749999999978E-2</c:v>
                      </c:pt>
                      <c:pt idx="470">
                        <c:v>-8.7897249999999968E-2</c:v>
                      </c:pt>
                      <c:pt idx="471">
                        <c:v>-8.7884749999999998E-2</c:v>
                      </c:pt>
                      <c:pt idx="472">
                        <c:v>-8.7873499999999993E-2</c:v>
                      </c:pt>
                      <c:pt idx="473">
                        <c:v>-8.7857500000000033E-2</c:v>
                      </c:pt>
                      <c:pt idx="474">
                        <c:v>-8.7859750000000042E-2</c:v>
                      </c:pt>
                      <c:pt idx="475">
                        <c:v>-8.784375000000004E-2</c:v>
                      </c:pt>
                      <c:pt idx="476">
                        <c:v>-8.7839000000000028E-2</c:v>
                      </c:pt>
                      <c:pt idx="477">
                        <c:v>-8.7829000000000018E-2</c:v>
                      </c:pt>
                      <c:pt idx="478">
                        <c:v>-8.7823000000000012E-2</c:v>
                      </c:pt>
                      <c:pt idx="479">
                        <c:v>-8.7819750000000016E-2</c:v>
                      </c:pt>
                      <c:pt idx="480">
                        <c:v>-8.7804500000000021E-2</c:v>
                      </c:pt>
                      <c:pt idx="481">
                        <c:v>-8.779350000000001E-2</c:v>
                      </c:pt>
                      <c:pt idx="482">
                        <c:v>-8.7780750000000018E-2</c:v>
                      </c:pt>
                      <c:pt idx="483">
                        <c:v>-8.7775250000000013E-2</c:v>
                      </c:pt>
                      <c:pt idx="484">
                        <c:v>-8.7755250000000007E-2</c:v>
                      </c:pt>
                      <c:pt idx="485">
                        <c:v>-8.7744000000000016E-2</c:v>
                      </c:pt>
                      <c:pt idx="486">
                        <c:v>-8.7734000000000006E-2</c:v>
                      </c:pt>
                      <c:pt idx="487">
                        <c:v>-8.7719500000000006E-2</c:v>
                      </c:pt>
                      <c:pt idx="488">
                        <c:v>-8.7704249999999997E-2</c:v>
                      </c:pt>
                      <c:pt idx="489">
                        <c:v>-8.7704749999999998E-2</c:v>
                      </c:pt>
                      <c:pt idx="490">
                        <c:v>-8.7693750000000001E-2</c:v>
                      </c:pt>
                      <c:pt idx="491">
                        <c:v>-8.7688999999999989E-2</c:v>
                      </c:pt>
                      <c:pt idx="492">
                        <c:v>-8.7681999999999982E-2</c:v>
                      </c:pt>
                      <c:pt idx="493">
                        <c:v>-8.7673749999999995E-2</c:v>
                      </c:pt>
                      <c:pt idx="494">
                        <c:v>-8.7668999999999997E-2</c:v>
                      </c:pt>
                      <c:pt idx="495">
                        <c:v>-8.7658749999999994E-2</c:v>
                      </c:pt>
                      <c:pt idx="496">
                        <c:v>-8.7657499999999999E-2</c:v>
                      </c:pt>
                      <c:pt idx="497">
                        <c:v>-8.7653250000000002E-2</c:v>
                      </c:pt>
                      <c:pt idx="498">
                        <c:v>-8.7658749999999994E-2</c:v>
                      </c:pt>
                      <c:pt idx="499">
                        <c:v>-8.7670249999999991E-2</c:v>
                      </c:pt>
                      <c:pt idx="500">
                        <c:v>-8.7675999999999976E-2</c:v>
                      </c:pt>
                      <c:pt idx="501">
                        <c:v>-8.7682499999999983E-2</c:v>
                      </c:pt>
                      <c:pt idx="502">
                        <c:v>-8.7684999999999957E-2</c:v>
                      </c:pt>
                      <c:pt idx="503">
                        <c:v>-8.7682499999999969E-2</c:v>
                      </c:pt>
                      <c:pt idx="504">
                        <c:v>-8.7682749999999962E-2</c:v>
                      </c:pt>
                      <c:pt idx="505">
                        <c:v>-8.7690499999999949E-2</c:v>
                      </c:pt>
                      <c:pt idx="506">
                        <c:v>-8.7690499999999949E-2</c:v>
                      </c:pt>
                      <c:pt idx="507">
                        <c:v>-8.7698999999999958E-2</c:v>
                      </c:pt>
                      <c:pt idx="508">
                        <c:v>-8.7700499999999959E-2</c:v>
                      </c:pt>
                      <c:pt idx="509">
                        <c:v>-8.7706499999999979E-2</c:v>
                      </c:pt>
                      <c:pt idx="510">
                        <c:v>-8.7715999999999961E-2</c:v>
                      </c:pt>
                      <c:pt idx="511">
                        <c:v>-8.7736999999999968E-2</c:v>
                      </c:pt>
                      <c:pt idx="512">
                        <c:v>-8.7739749999999977E-2</c:v>
                      </c:pt>
                      <c:pt idx="513">
                        <c:v>-8.7751749999999962E-2</c:v>
                      </c:pt>
                      <c:pt idx="514">
                        <c:v>-8.7760499999999991E-2</c:v>
                      </c:pt>
                      <c:pt idx="515">
                        <c:v>-8.7767999999999999E-2</c:v>
                      </c:pt>
                      <c:pt idx="516">
                        <c:v>-8.7774499999999978E-2</c:v>
                      </c:pt>
                      <c:pt idx="517">
                        <c:v>-8.7780499999999984E-2</c:v>
                      </c:pt>
                      <c:pt idx="518">
                        <c:v>-8.7789249999999985E-2</c:v>
                      </c:pt>
                      <c:pt idx="519">
                        <c:v>-8.7790249999999986E-2</c:v>
                      </c:pt>
                      <c:pt idx="520">
                        <c:v>-8.7782249999999992E-2</c:v>
                      </c:pt>
                      <c:pt idx="521">
                        <c:v>-8.7786499999999976E-2</c:v>
                      </c:pt>
                      <c:pt idx="522">
                        <c:v>-8.7795499999999971E-2</c:v>
                      </c:pt>
                      <c:pt idx="523">
                        <c:v>-8.7795749999999992E-2</c:v>
                      </c:pt>
                      <c:pt idx="524">
                        <c:v>-8.7799999999999989E-2</c:v>
                      </c:pt>
                      <c:pt idx="525">
                        <c:v>-8.7798250000000008E-2</c:v>
                      </c:pt>
                      <c:pt idx="526">
                        <c:v>-8.7800249999999996E-2</c:v>
                      </c:pt>
                      <c:pt idx="527">
                        <c:v>-8.7799000000000002E-2</c:v>
                      </c:pt>
                      <c:pt idx="528">
                        <c:v>-8.7793250000000003E-2</c:v>
                      </c:pt>
                      <c:pt idx="529">
                        <c:v>-8.7783250000000007E-2</c:v>
                      </c:pt>
                      <c:pt idx="530">
                        <c:v>-8.7771749999999982E-2</c:v>
                      </c:pt>
                      <c:pt idx="531">
                        <c:v>-8.7750749999999961E-2</c:v>
                      </c:pt>
                      <c:pt idx="532">
                        <c:v>-8.7740249999999964E-2</c:v>
                      </c:pt>
                      <c:pt idx="533">
                        <c:v>-8.7732749999999984E-2</c:v>
                      </c:pt>
                      <c:pt idx="534">
                        <c:v>-8.7733999999999993E-2</c:v>
                      </c:pt>
                      <c:pt idx="535">
                        <c:v>-8.7720499999999979E-2</c:v>
                      </c:pt>
                      <c:pt idx="536">
                        <c:v>-8.7710250000000003E-2</c:v>
                      </c:pt>
                      <c:pt idx="537">
                        <c:v>-8.7703750000000011E-2</c:v>
                      </c:pt>
                      <c:pt idx="538">
                        <c:v>-8.7692750000000028E-2</c:v>
                      </c:pt>
                      <c:pt idx="539">
                        <c:v>-8.7692500000000034E-2</c:v>
                      </c:pt>
                      <c:pt idx="540">
                        <c:v>-8.7686000000000028E-2</c:v>
                      </c:pt>
                      <c:pt idx="541">
                        <c:v>-8.7676000000000046E-2</c:v>
                      </c:pt>
                      <c:pt idx="542">
                        <c:v>-8.7678500000000048E-2</c:v>
                      </c:pt>
                      <c:pt idx="543">
                        <c:v>-8.767725000000004E-2</c:v>
                      </c:pt>
                      <c:pt idx="544">
                        <c:v>-8.7672750000000035E-2</c:v>
                      </c:pt>
                      <c:pt idx="545">
                        <c:v>-8.766325000000004E-2</c:v>
                      </c:pt>
                      <c:pt idx="546">
                        <c:v>-8.7665000000000021E-2</c:v>
                      </c:pt>
                      <c:pt idx="547">
                        <c:v>-8.7662500000000032E-2</c:v>
                      </c:pt>
                      <c:pt idx="548">
                        <c:v>-8.7660750000000065E-2</c:v>
                      </c:pt>
                      <c:pt idx="549">
                        <c:v>-8.7660000000000057E-2</c:v>
                      </c:pt>
                      <c:pt idx="550">
                        <c:v>-8.7657000000000054E-2</c:v>
                      </c:pt>
                      <c:pt idx="551">
                        <c:v>-8.7660750000000065E-2</c:v>
                      </c:pt>
                      <c:pt idx="552">
                        <c:v>-8.7667500000000051E-2</c:v>
                      </c:pt>
                      <c:pt idx="553">
                        <c:v>-8.7676000000000032E-2</c:v>
                      </c:pt>
                      <c:pt idx="554">
                        <c:v>-8.7690500000000018E-2</c:v>
                      </c:pt>
                      <c:pt idx="555">
                        <c:v>-8.769875000000002E-2</c:v>
                      </c:pt>
                      <c:pt idx="556">
                        <c:v>-8.7713500000000041E-2</c:v>
                      </c:pt>
                      <c:pt idx="557">
                        <c:v>-8.7737750000000017E-2</c:v>
                      </c:pt>
                      <c:pt idx="558">
                        <c:v>-8.7743750000000051E-2</c:v>
                      </c:pt>
                      <c:pt idx="559">
                        <c:v>-8.7757500000000044E-2</c:v>
                      </c:pt>
                      <c:pt idx="560">
                        <c:v>-8.7776250000000042E-2</c:v>
                      </c:pt>
                      <c:pt idx="561">
                        <c:v>-8.7785000000000044E-2</c:v>
                      </c:pt>
                      <c:pt idx="562">
                        <c:v>-8.7791750000000043E-2</c:v>
                      </c:pt>
                      <c:pt idx="563">
                        <c:v>-8.7799250000000037E-2</c:v>
                      </c:pt>
                      <c:pt idx="564">
                        <c:v>-8.7803500000000034E-2</c:v>
                      </c:pt>
                      <c:pt idx="565">
                        <c:v>-8.7813750000000024E-2</c:v>
                      </c:pt>
                      <c:pt idx="566">
                        <c:v>-8.7828750000000025E-2</c:v>
                      </c:pt>
                      <c:pt idx="567">
                        <c:v>-8.7840250000000009E-2</c:v>
                      </c:pt>
                      <c:pt idx="568">
                        <c:v>-8.7847750000000002E-2</c:v>
                      </c:pt>
                      <c:pt idx="569">
                        <c:v>-8.7862250000000003E-2</c:v>
                      </c:pt>
                      <c:pt idx="570">
                        <c:v>-8.7869500000000031E-2</c:v>
                      </c:pt>
                      <c:pt idx="571">
                        <c:v>-8.7878750000000033E-2</c:v>
                      </c:pt>
                      <c:pt idx="572">
                        <c:v>-8.7879500000000027E-2</c:v>
                      </c:pt>
                      <c:pt idx="573">
                        <c:v>-8.7875999999999996E-2</c:v>
                      </c:pt>
                      <c:pt idx="574">
                        <c:v>-8.7877499999999997E-2</c:v>
                      </c:pt>
                      <c:pt idx="575">
                        <c:v>-8.7873499999999979E-2</c:v>
                      </c:pt>
                      <c:pt idx="576">
                        <c:v>-8.7879749999999979E-2</c:v>
                      </c:pt>
                      <c:pt idx="577">
                        <c:v>-8.788399999999999E-2</c:v>
                      </c:pt>
                      <c:pt idx="578">
                        <c:v>-8.7873749999999987E-2</c:v>
                      </c:pt>
                      <c:pt idx="579">
                        <c:v>-8.7867000000000001E-2</c:v>
                      </c:pt>
                      <c:pt idx="580">
                        <c:v>-8.7862250000000017E-2</c:v>
                      </c:pt>
                      <c:pt idx="581">
                        <c:v>-8.7865750000000006E-2</c:v>
                      </c:pt>
                      <c:pt idx="582">
                        <c:v>-8.7872499999999978E-2</c:v>
                      </c:pt>
                      <c:pt idx="583">
                        <c:v>-8.7876250000000003E-2</c:v>
                      </c:pt>
                      <c:pt idx="584">
                        <c:v>-8.7871500000000005E-2</c:v>
                      </c:pt>
                      <c:pt idx="585">
                        <c:v>-8.787600000000001E-2</c:v>
                      </c:pt>
                      <c:pt idx="586">
                        <c:v>-8.787250000000002E-2</c:v>
                      </c:pt>
                      <c:pt idx="587">
                        <c:v>-8.7865750000000006E-2</c:v>
                      </c:pt>
                      <c:pt idx="588">
                        <c:v>-8.7855499999999989E-2</c:v>
                      </c:pt>
                      <c:pt idx="589">
                        <c:v>-8.7845000000000006E-2</c:v>
                      </c:pt>
                      <c:pt idx="590">
                        <c:v>-8.7841000000000002E-2</c:v>
                      </c:pt>
                      <c:pt idx="591">
                        <c:v>-8.7836250000000005E-2</c:v>
                      </c:pt>
                      <c:pt idx="592">
                        <c:v>-8.7830000000000033E-2</c:v>
                      </c:pt>
                      <c:pt idx="593">
                        <c:v>-8.7822250000000046E-2</c:v>
                      </c:pt>
                      <c:pt idx="594">
                        <c:v>-8.7824000000000041E-2</c:v>
                      </c:pt>
                      <c:pt idx="595">
                        <c:v>-8.7818750000000015E-2</c:v>
                      </c:pt>
                      <c:pt idx="596">
                        <c:v>-8.7811500000000042E-2</c:v>
                      </c:pt>
                      <c:pt idx="597">
                        <c:v>-8.7805500000000036E-2</c:v>
                      </c:pt>
                      <c:pt idx="598">
                        <c:v>-8.778500000000003E-2</c:v>
                      </c:pt>
                      <c:pt idx="599">
                        <c:v>-8.7763000000000022E-2</c:v>
                      </c:pt>
                      <c:pt idx="600">
                        <c:v>-8.773950000000004E-2</c:v>
                      </c:pt>
                      <c:pt idx="601">
                        <c:v>-8.7724000000000052E-2</c:v>
                      </c:pt>
                      <c:pt idx="602">
                        <c:v>-8.7705750000000027E-2</c:v>
                      </c:pt>
                      <c:pt idx="603">
                        <c:v>-8.7686000000000028E-2</c:v>
                      </c:pt>
                      <c:pt idx="604">
                        <c:v>-8.7670000000000012E-2</c:v>
                      </c:pt>
                      <c:pt idx="605">
                        <c:v>-8.765775000000002E-2</c:v>
                      </c:pt>
                      <c:pt idx="606">
                        <c:v>-8.7647500000000031E-2</c:v>
                      </c:pt>
                      <c:pt idx="607">
                        <c:v>-8.7623250000000041E-2</c:v>
                      </c:pt>
                      <c:pt idx="608">
                        <c:v>-8.7598750000000045E-2</c:v>
                      </c:pt>
                      <c:pt idx="609">
                        <c:v>-8.7579250000000039E-2</c:v>
                      </c:pt>
                      <c:pt idx="610">
                        <c:v>-8.7553250000000027E-2</c:v>
                      </c:pt>
                      <c:pt idx="611">
                        <c:v>-8.7530500000000011E-2</c:v>
                      </c:pt>
                      <c:pt idx="612">
                        <c:v>-8.751150000000002E-2</c:v>
                      </c:pt>
                      <c:pt idx="613">
                        <c:v>-8.7496750000000012E-2</c:v>
                      </c:pt>
                      <c:pt idx="614">
                        <c:v>-8.7482500000000019E-2</c:v>
                      </c:pt>
                      <c:pt idx="615">
                        <c:v>-8.7471250000000028E-2</c:v>
                      </c:pt>
                      <c:pt idx="616">
                        <c:v>-8.7454000000000018E-2</c:v>
                      </c:pt>
                      <c:pt idx="617">
                        <c:v>-8.7441000000000033E-2</c:v>
                      </c:pt>
                      <c:pt idx="618">
                        <c:v>-8.7440750000000025E-2</c:v>
                      </c:pt>
                      <c:pt idx="619">
                        <c:v>-8.743925000000001E-2</c:v>
                      </c:pt>
                      <c:pt idx="620">
                        <c:v>-8.7424250000000009E-2</c:v>
                      </c:pt>
                      <c:pt idx="621">
                        <c:v>-8.7409250000000008E-2</c:v>
                      </c:pt>
                      <c:pt idx="622">
                        <c:v>-8.7387750000000028E-2</c:v>
                      </c:pt>
                      <c:pt idx="623">
                        <c:v>-8.7371750000000012E-2</c:v>
                      </c:pt>
                      <c:pt idx="624">
                        <c:v>-8.7361999999999995E-2</c:v>
                      </c:pt>
                      <c:pt idx="625">
                        <c:v>-8.7350750000000005E-2</c:v>
                      </c:pt>
                      <c:pt idx="626">
                        <c:v>-8.7337749999999992E-2</c:v>
                      </c:pt>
                      <c:pt idx="627">
                        <c:v>-8.7319249999999987E-2</c:v>
                      </c:pt>
                      <c:pt idx="628">
                        <c:v>-8.7314499999999989E-2</c:v>
                      </c:pt>
                      <c:pt idx="629">
                        <c:v>-8.7302000000000005E-2</c:v>
                      </c:pt>
                      <c:pt idx="630">
                        <c:v>-8.7291250000000015E-2</c:v>
                      </c:pt>
                      <c:pt idx="631">
                        <c:v>-8.7281000000000011E-2</c:v>
                      </c:pt>
                      <c:pt idx="632">
                        <c:v>-8.7270250000000008E-2</c:v>
                      </c:pt>
                      <c:pt idx="633">
                        <c:v>-8.7264750000000002E-2</c:v>
                      </c:pt>
                      <c:pt idx="634">
                        <c:v>-8.7243750000000009E-2</c:v>
                      </c:pt>
                      <c:pt idx="635">
                        <c:v>-8.7234750000000028E-2</c:v>
                      </c:pt>
                      <c:pt idx="636">
                        <c:v>-8.7222000000000022E-2</c:v>
                      </c:pt>
                      <c:pt idx="637">
                        <c:v>-8.7209000000000023E-2</c:v>
                      </c:pt>
                      <c:pt idx="638">
                        <c:v>-8.7195000000000022E-2</c:v>
                      </c:pt>
                      <c:pt idx="639">
                        <c:v>-8.7171000000000026E-2</c:v>
                      </c:pt>
                      <c:pt idx="640">
                        <c:v>-8.7161750000000038E-2</c:v>
                      </c:pt>
                      <c:pt idx="641">
                        <c:v>-8.7154500000000037E-2</c:v>
                      </c:pt>
                      <c:pt idx="642">
                        <c:v>-8.7146000000000043E-2</c:v>
                      </c:pt>
                      <c:pt idx="643">
                        <c:v>-8.7134000000000031E-2</c:v>
                      </c:pt>
                      <c:pt idx="644">
                        <c:v>-8.7133250000000051E-2</c:v>
                      </c:pt>
                      <c:pt idx="645">
                        <c:v>-8.713275000000005E-2</c:v>
                      </c:pt>
                      <c:pt idx="646">
                        <c:v>-8.7130750000000048E-2</c:v>
                      </c:pt>
                      <c:pt idx="647">
                        <c:v>-8.7135000000000046E-2</c:v>
                      </c:pt>
                      <c:pt idx="648">
                        <c:v>-8.7141000000000038E-2</c:v>
                      </c:pt>
                      <c:pt idx="649">
                        <c:v>-8.7147000000000044E-2</c:v>
                      </c:pt>
                      <c:pt idx="650">
                        <c:v>-8.7163250000000025E-2</c:v>
                      </c:pt>
                      <c:pt idx="651">
                        <c:v>-8.7174750000000037E-2</c:v>
                      </c:pt>
                      <c:pt idx="652">
                        <c:v>-8.7186750000000049E-2</c:v>
                      </c:pt>
                      <c:pt idx="653">
                        <c:v>-8.7192750000000027E-2</c:v>
                      </c:pt>
                      <c:pt idx="654">
                        <c:v>-8.7200250000000021E-2</c:v>
                      </c:pt>
                      <c:pt idx="655">
                        <c:v>-8.7220500000000034E-2</c:v>
                      </c:pt>
                      <c:pt idx="656">
                        <c:v>-8.7226750000000047E-2</c:v>
                      </c:pt>
                      <c:pt idx="657">
                        <c:v>-8.7230250000000037E-2</c:v>
                      </c:pt>
                      <c:pt idx="658">
                        <c:v>-8.7231250000000038E-2</c:v>
                      </c:pt>
                      <c:pt idx="659">
                        <c:v>-8.7234750000000041E-2</c:v>
                      </c:pt>
                      <c:pt idx="660">
                        <c:v>-8.7242250000000035E-2</c:v>
                      </c:pt>
                      <c:pt idx="661">
                        <c:v>-8.7252250000000017E-2</c:v>
                      </c:pt>
                      <c:pt idx="662">
                        <c:v>-8.7256500000000028E-2</c:v>
                      </c:pt>
                      <c:pt idx="663">
                        <c:v>-8.7260000000000046E-2</c:v>
                      </c:pt>
                      <c:pt idx="664">
                        <c:v>-8.7262750000000028E-2</c:v>
                      </c:pt>
                      <c:pt idx="665">
                        <c:v>-8.7273250000000024E-2</c:v>
                      </c:pt>
                      <c:pt idx="666">
                        <c:v>-8.7273250000000024E-2</c:v>
                      </c:pt>
                      <c:pt idx="667">
                        <c:v>-8.728000000000001E-2</c:v>
                      </c:pt>
                      <c:pt idx="668">
                        <c:v>-8.7285000000000015E-2</c:v>
                      </c:pt>
                      <c:pt idx="669">
                        <c:v>-8.7275750000000013E-2</c:v>
                      </c:pt>
                      <c:pt idx="670">
                        <c:v>-8.7263000000000021E-2</c:v>
                      </c:pt>
                      <c:pt idx="671">
                        <c:v>-8.7249250000000028E-2</c:v>
                      </c:pt>
                      <c:pt idx="672">
                        <c:v>-8.7243250000000008E-2</c:v>
                      </c:pt>
                      <c:pt idx="673">
                        <c:v>-8.7226250000000005E-2</c:v>
                      </c:pt>
                      <c:pt idx="674">
                        <c:v>-8.7210500000000024E-2</c:v>
                      </c:pt>
                      <c:pt idx="675">
                        <c:v>-8.7210750000000031E-2</c:v>
                      </c:pt>
                      <c:pt idx="676">
                        <c:v>-8.719975000000002E-2</c:v>
                      </c:pt>
                      <c:pt idx="677">
                        <c:v>-8.7201000000000028E-2</c:v>
                      </c:pt>
                      <c:pt idx="678">
                        <c:v>-8.7193750000000014E-2</c:v>
                      </c:pt>
                      <c:pt idx="679">
                        <c:v>-8.7183750000000004E-2</c:v>
                      </c:pt>
                      <c:pt idx="680">
                        <c:v>-8.7181250000000002E-2</c:v>
                      </c:pt>
                      <c:pt idx="681">
                        <c:v>-8.7180750000000029E-2</c:v>
                      </c:pt>
                      <c:pt idx="682">
                        <c:v>-8.717900000000002E-2</c:v>
                      </c:pt>
                      <c:pt idx="683">
                        <c:v>-8.7172500000000014E-2</c:v>
                      </c:pt>
                      <c:pt idx="684">
                        <c:v>-8.7169250000000018E-2</c:v>
                      </c:pt>
                      <c:pt idx="685">
                        <c:v>-8.7159250000000021E-2</c:v>
                      </c:pt>
                      <c:pt idx="686">
                        <c:v>-8.7145749999999994E-2</c:v>
                      </c:pt>
                      <c:pt idx="687">
                        <c:v>-8.7137249999999999E-2</c:v>
                      </c:pt>
                      <c:pt idx="688">
                        <c:v>-8.7140999999999996E-2</c:v>
                      </c:pt>
                      <c:pt idx="689">
                        <c:v>-8.7136999999999992E-2</c:v>
                      </c:pt>
                      <c:pt idx="690">
                        <c:v>-8.7125750000000016E-2</c:v>
                      </c:pt>
                      <c:pt idx="691">
                        <c:v>-8.7126499999999982E-2</c:v>
                      </c:pt>
                      <c:pt idx="692">
                        <c:v>-8.7117500000000014E-2</c:v>
                      </c:pt>
                      <c:pt idx="693">
                        <c:v>-8.7116000000000013E-2</c:v>
                      </c:pt>
                      <c:pt idx="694">
                        <c:v>-8.7119500000000016E-2</c:v>
                      </c:pt>
                      <c:pt idx="695">
                        <c:v>-8.7115250000000019E-2</c:v>
                      </c:pt>
                      <c:pt idx="696">
                        <c:v>-8.7108249999999998E-2</c:v>
                      </c:pt>
                      <c:pt idx="697">
                        <c:v>-8.7104250000000008E-2</c:v>
                      </c:pt>
                      <c:pt idx="698">
                        <c:v>-8.7090999999999988E-2</c:v>
                      </c:pt>
                      <c:pt idx="699">
                        <c:v>-8.707150000000001E-2</c:v>
                      </c:pt>
                      <c:pt idx="700">
                        <c:v>-8.7063749999999995E-2</c:v>
                      </c:pt>
                      <c:pt idx="701">
                        <c:v>-8.7049249999999995E-2</c:v>
                      </c:pt>
                      <c:pt idx="702">
                        <c:v>-8.7036249999999982E-2</c:v>
                      </c:pt>
                      <c:pt idx="703">
                        <c:v>-8.7034999999999987E-2</c:v>
                      </c:pt>
                      <c:pt idx="704">
                        <c:v>-8.7026249999999972E-2</c:v>
                      </c:pt>
                      <c:pt idx="705">
                        <c:v>-8.7017499999999984E-2</c:v>
                      </c:pt>
                      <c:pt idx="706">
                        <c:v>-8.7016500000000011E-2</c:v>
                      </c:pt>
                      <c:pt idx="707">
                        <c:v>-8.7010999999999991E-2</c:v>
                      </c:pt>
                      <c:pt idx="708">
                        <c:v>-8.7011999999999978E-2</c:v>
                      </c:pt>
                      <c:pt idx="709">
                        <c:v>-8.7009500000000004E-2</c:v>
                      </c:pt>
                      <c:pt idx="710">
                        <c:v>-8.7003000000000025E-2</c:v>
                      </c:pt>
                      <c:pt idx="711">
                        <c:v>-8.6986250000000015E-2</c:v>
                      </c:pt>
                      <c:pt idx="712">
                        <c:v>-8.6974249999999989E-2</c:v>
                      </c:pt>
                      <c:pt idx="713">
                        <c:v>-8.6961750000000004E-2</c:v>
                      </c:pt>
                      <c:pt idx="714">
                        <c:v>-8.6946499999999982E-2</c:v>
                      </c:pt>
                      <c:pt idx="715">
                        <c:v>-8.6931999999999968E-2</c:v>
                      </c:pt>
                      <c:pt idx="716">
                        <c:v>-8.6922999999999959E-2</c:v>
                      </c:pt>
                      <c:pt idx="717">
                        <c:v>-8.6922249999999965E-2</c:v>
                      </c:pt>
                      <c:pt idx="718">
                        <c:v>-8.6915249999999944E-2</c:v>
                      </c:pt>
                      <c:pt idx="719">
                        <c:v>-8.6906749999999977E-2</c:v>
                      </c:pt>
                      <c:pt idx="720">
                        <c:v>-8.6900249999999971E-2</c:v>
                      </c:pt>
                      <c:pt idx="721">
                        <c:v>-8.6890499999999982E-2</c:v>
                      </c:pt>
                      <c:pt idx="722">
                        <c:v>-8.687449999999998E-2</c:v>
                      </c:pt>
                      <c:pt idx="723">
                        <c:v>-8.6865249999999963E-2</c:v>
                      </c:pt>
                      <c:pt idx="724">
                        <c:v>-8.6858499999999964E-2</c:v>
                      </c:pt>
                      <c:pt idx="725">
                        <c:v>-8.6850249999999962E-2</c:v>
                      </c:pt>
                      <c:pt idx="726">
                        <c:v>-8.6846999999999952E-2</c:v>
                      </c:pt>
                      <c:pt idx="727">
                        <c:v>-8.6843249999999955E-2</c:v>
                      </c:pt>
                      <c:pt idx="728">
                        <c:v>-8.6845249999999971E-2</c:v>
                      </c:pt>
                      <c:pt idx="729">
                        <c:v>-8.6850249999999976E-2</c:v>
                      </c:pt>
                      <c:pt idx="730">
                        <c:v>-8.6850749999999977E-2</c:v>
                      </c:pt>
                      <c:pt idx="731">
                        <c:v>-8.6854999999999974E-2</c:v>
                      </c:pt>
                      <c:pt idx="732">
                        <c:v>-8.6860749999999973E-2</c:v>
                      </c:pt>
                      <c:pt idx="733">
                        <c:v>-8.6858749999999957E-2</c:v>
                      </c:pt>
                      <c:pt idx="734">
                        <c:v>-8.684774999999996E-2</c:v>
                      </c:pt>
                      <c:pt idx="735">
                        <c:v>-8.6847499999999953E-2</c:v>
                      </c:pt>
                      <c:pt idx="736">
                        <c:v>-8.6844749999999971E-2</c:v>
                      </c:pt>
                      <c:pt idx="737">
                        <c:v>-8.6833999999999953E-2</c:v>
                      </c:pt>
                      <c:pt idx="738">
                        <c:v>-8.6828999999999962E-2</c:v>
                      </c:pt>
                      <c:pt idx="739">
                        <c:v>-8.6807749999999975E-2</c:v>
                      </c:pt>
                      <c:pt idx="740">
                        <c:v>-8.6796999999999971E-2</c:v>
                      </c:pt>
                      <c:pt idx="741">
                        <c:v>-8.6780999999999969E-2</c:v>
                      </c:pt>
                      <c:pt idx="742">
                        <c:v>-8.6762749999999986E-2</c:v>
                      </c:pt>
                      <c:pt idx="743">
                        <c:v>-8.6753749999999991E-2</c:v>
                      </c:pt>
                      <c:pt idx="744">
                        <c:v>-8.6747499999999991E-2</c:v>
                      </c:pt>
                      <c:pt idx="745">
                        <c:v>-8.6738999999999997E-2</c:v>
                      </c:pt>
                      <c:pt idx="746">
                        <c:v>-8.6719249999999998E-2</c:v>
                      </c:pt>
                      <c:pt idx="747">
                        <c:v>-8.6699249999999992E-2</c:v>
                      </c:pt>
                      <c:pt idx="748">
                        <c:v>-8.6684250000000004E-2</c:v>
                      </c:pt>
                      <c:pt idx="749">
                        <c:v>-8.666150000000003E-2</c:v>
                      </c:pt>
                      <c:pt idx="750">
                        <c:v>-8.6639000000000035E-2</c:v>
                      </c:pt>
                      <c:pt idx="751">
                        <c:v>-8.6614000000000024E-2</c:v>
                      </c:pt>
                      <c:pt idx="752">
                        <c:v>-8.6591500000000016E-2</c:v>
                      </c:pt>
                      <c:pt idx="753">
                        <c:v>-8.6562750000000022E-2</c:v>
                      </c:pt>
                      <c:pt idx="754">
                        <c:v>-8.6539500000000033E-2</c:v>
                      </c:pt>
                      <c:pt idx="755">
                        <c:v>-8.6521250000000036E-2</c:v>
                      </c:pt>
                      <c:pt idx="756">
                        <c:v>-8.6501250000000043E-2</c:v>
                      </c:pt>
                      <c:pt idx="757">
                        <c:v>-8.6469500000000032E-2</c:v>
                      </c:pt>
                      <c:pt idx="758">
                        <c:v>-8.6456500000000019E-2</c:v>
                      </c:pt>
                      <c:pt idx="759">
                        <c:v>-8.6432000000000037E-2</c:v>
                      </c:pt>
                      <c:pt idx="760">
                        <c:v>-8.6415000000000047E-2</c:v>
                      </c:pt>
                      <c:pt idx="761">
                        <c:v>-8.640200000000002E-2</c:v>
                      </c:pt>
                      <c:pt idx="762">
                        <c:v>-8.6397750000000023E-2</c:v>
                      </c:pt>
                      <c:pt idx="763">
                        <c:v>-8.638475000000001E-2</c:v>
                      </c:pt>
                      <c:pt idx="764">
                        <c:v>-8.6373250000000013E-2</c:v>
                      </c:pt>
                      <c:pt idx="765">
                        <c:v>-8.6361250000000001E-2</c:v>
                      </c:pt>
                      <c:pt idx="766">
                        <c:v>-8.6352250000000005E-2</c:v>
                      </c:pt>
                      <c:pt idx="767">
                        <c:v>-8.6344749999999998E-2</c:v>
                      </c:pt>
                      <c:pt idx="768">
                        <c:v>-8.6336999999999969E-2</c:v>
                      </c:pt>
                      <c:pt idx="769">
                        <c:v>-8.6332999999999979E-2</c:v>
                      </c:pt>
                      <c:pt idx="770">
                        <c:v>-8.6318749999999972E-2</c:v>
                      </c:pt>
                      <c:pt idx="771">
                        <c:v>-8.6298999999999973E-2</c:v>
                      </c:pt>
                      <c:pt idx="772">
                        <c:v>-8.6294749999999962E-2</c:v>
                      </c:pt>
                      <c:pt idx="773">
                        <c:v>-8.6289999999999978E-2</c:v>
                      </c:pt>
                      <c:pt idx="774">
                        <c:v>-8.6286249999999953E-2</c:v>
                      </c:pt>
                      <c:pt idx="775">
                        <c:v>-8.6275749999999971E-2</c:v>
                      </c:pt>
                      <c:pt idx="776">
                        <c:v>-8.6260249999999955E-2</c:v>
                      </c:pt>
                      <c:pt idx="777">
                        <c:v>-8.6249249999999958E-2</c:v>
                      </c:pt>
                      <c:pt idx="778">
                        <c:v>-8.6236999999999953E-2</c:v>
                      </c:pt>
                      <c:pt idx="779">
                        <c:v>-8.6227499999999943E-2</c:v>
                      </c:pt>
                      <c:pt idx="780">
                        <c:v>-8.6231499999999961E-2</c:v>
                      </c:pt>
                      <c:pt idx="781">
                        <c:v>-8.622374999999996E-2</c:v>
                      </c:pt>
                      <c:pt idx="782">
                        <c:v>-8.6217249999999968E-2</c:v>
                      </c:pt>
                      <c:pt idx="783">
                        <c:v>-8.6206499999999964E-2</c:v>
                      </c:pt>
                      <c:pt idx="784">
                        <c:v>-8.6206499999999964E-2</c:v>
                      </c:pt>
                      <c:pt idx="785">
                        <c:v>-8.6201749999999966E-2</c:v>
                      </c:pt>
                      <c:pt idx="786">
                        <c:v>-8.618774999999998E-2</c:v>
                      </c:pt>
                      <c:pt idx="787">
                        <c:v>-8.6180499999999965E-2</c:v>
                      </c:pt>
                      <c:pt idx="788">
                        <c:v>-8.6177499999999976E-2</c:v>
                      </c:pt>
                      <c:pt idx="789">
                        <c:v>-8.6182249999999988E-2</c:v>
                      </c:pt>
                      <c:pt idx="790">
                        <c:v>-8.6174999999999974E-2</c:v>
                      </c:pt>
                      <c:pt idx="791">
                        <c:v>-8.617699999999999E-2</c:v>
                      </c:pt>
                      <c:pt idx="792">
                        <c:v>-8.6160499999999973E-2</c:v>
                      </c:pt>
                      <c:pt idx="793">
                        <c:v>-8.6150499999999963E-2</c:v>
                      </c:pt>
                      <c:pt idx="794">
                        <c:v>-8.6131999999999986E-2</c:v>
                      </c:pt>
                      <c:pt idx="795">
                        <c:v>-8.6122249999999984E-2</c:v>
                      </c:pt>
                      <c:pt idx="796">
                        <c:v>-8.6113749999999989E-2</c:v>
                      </c:pt>
                      <c:pt idx="797">
                        <c:v>-8.6099749999999975E-2</c:v>
                      </c:pt>
                      <c:pt idx="798">
                        <c:v>-8.6096999999999951E-2</c:v>
                      </c:pt>
                      <c:pt idx="799">
                        <c:v>-8.6096249999999958E-2</c:v>
                      </c:pt>
                      <c:pt idx="800">
                        <c:v>-8.609599999999995E-2</c:v>
                      </c:pt>
                      <c:pt idx="801">
                        <c:v>-8.609199999999996E-2</c:v>
                      </c:pt>
                      <c:pt idx="802">
                        <c:v>-8.6086499999999955E-2</c:v>
                      </c:pt>
                      <c:pt idx="803">
                        <c:v>-8.6085499999999954E-2</c:v>
                      </c:pt>
                      <c:pt idx="804">
                        <c:v>-8.607749999999996E-2</c:v>
                      </c:pt>
                      <c:pt idx="805">
                        <c:v>-8.6075999999999958E-2</c:v>
                      </c:pt>
                      <c:pt idx="806">
                        <c:v>-8.6072499999999968E-2</c:v>
                      </c:pt>
                      <c:pt idx="807">
                        <c:v>-8.6070249999999959E-2</c:v>
                      </c:pt>
                      <c:pt idx="808">
                        <c:v>-8.6073249999999976E-2</c:v>
                      </c:pt>
                      <c:pt idx="809">
                        <c:v>-8.6076249999999993E-2</c:v>
                      </c:pt>
                      <c:pt idx="810">
                        <c:v>-8.6081749999999957E-2</c:v>
                      </c:pt>
                      <c:pt idx="811">
                        <c:v>-8.6079249999999941E-2</c:v>
                      </c:pt>
                      <c:pt idx="812">
                        <c:v>-8.6078749999999982E-2</c:v>
                      </c:pt>
                      <c:pt idx="813">
                        <c:v>-8.6064749999999968E-2</c:v>
                      </c:pt>
                      <c:pt idx="814">
                        <c:v>-8.605999999999997E-2</c:v>
                      </c:pt>
                      <c:pt idx="815">
                        <c:v>-8.6048249999999979E-2</c:v>
                      </c:pt>
                      <c:pt idx="816">
                        <c:v>-8.6044749999999975E-2</c:v>
                      </c:pt>
                      <c:pt idx="817">
                        <c:v>-8.6035249999999952E-2</c:v>
                      </c:pt>
                      <c:pt idx="818">
                        <c:v>-8.6017749999999962E-2</c:v>
                      </c:pt>
                      <c:pt idx="819">
                        <c:v>-8.6007999999999959E-2</c:v>
                      </c:pt>
                      <c:pt idx="820">
                        <c:v>-8.6003749999999962E-2</c:v>
                      </c:pt>
                      <c:pt idx="821">
                        <c:v>-8.5994749999999967E-2</c:v>
                      </c:pt>
                      <c:pt idx="822">
                        <c:v>-8.5984999999999978E-2</c:v>
                      </c:pt>
                      <c:pt idx="823">
                        <c:v>-8.5971499999999951E-2</c:v>
                      </c:pt>
                      <c:pt idx="824">
                        <c:v>-8.5960249999999974E-2</c:v>
                      </c:pt>
                      <c:pt idx="825">
                        <c:v>-8.5955249999999983E-2</c:v>
                      </c:pt>
                      <c:pt idx="826">
                        <c:v>-8.5941999999999977E-2</c:v>
                      </c:pt>
                      <c:pt idx="827">
                        <c:v>-8.593099999999998E-2</c:v>
                      </c:pt>
                      <c:pt idx="828">
                        <c:v>-8.5907499999999984E-2</c:v>
                      </c:pt>
                      <c:pt idx="829">
                        <c:v>-8.5895749999999979E-2</c:v>
                      </c:pt>
                      <c:pt idx="830">
                        <c:v>-8.5872999999999991E-2</c:v>
                      </c:pt>
                      <c:pt idx="831">
                        <c:v>-8.5849499999999995E-2</c:v>
                      </c:pt>
                      <c:pt idx="832">
                        <c:v>-8.5832999999999993E-2</c:v>
                      </c:pt>
                      <c:pt idx="833">
                        <c:v>-8.5819500000000007E-2</c:v>
                      </c:pt>
                      <c:pt idx="834">
                        <c:v>-8.581225000000002E-2</c:v>
                      </c:pt>
                      <c:pt idx="835">
                        <c:v>-8.580249999999999E-2</c:v>
                      </c:pt>
                      <c:pt idx="836">
                        <c:v>-8.579450000000001E-2</c:v>
                      </c:pt>
                      <c:pt idx="837">
                        <c:v>-8.5789499999999991E-2</c:v>
                      </c:pt>
                      <c:pt idx="838">
                        <c:v>-8.5790999999999992E-2</c:v>
                      </c:pt>
                      <c:pt idx="839">
                        <c:v>-8.57985E-2</c:v>
                      </c:pt>
                      <c:pt idx="840">
                        <c:v>-8.5793749999999988E-2</c:v>
                      </c:pt>
                      <c:pt idx="841">
                        <c:v>-8.5779499999999995E-2</c:v>
                      </c:pt>
                      <c:pt idx="842">
                        <c:v>-8.5769999999999999E-2</c:v>
                      </c:pt>
                      <c:pt idx="843">
                        <c:v>-8.5762500000000005E-2</c:v>
                      </c:pt>
                      <c:pt idx="844">
                        <c:v>-8.5745250000000009E-2</c:v>
                      </c:pt>
                      <c:pt idx="845">
                        <c:v>-8.5731499999999988E-2</c:v>
                      </c:pt>
                      <c:pt idx="846">
                        <c:v>-8.5718999999999976E-2</c:v>
                      </c:pt>
                      <c:pt idx="847">
                        <c:v>-8.5699499999999984E-2</c:v>
                      </c:pt>
                      <c:pt idx="848">
                        <c:v>-8.5681249999999987E-2</c:v>
                      </c:pt>
                      <c:pt idx="849">
                        <c:v>-8.5663999999999976E-2</c:v>
                      </c:pt>
                      <c:pt idx="850">
                        <c:v>-8.5645249999999978E-2</c:v>
                      </c:pt>
                      <c:pt idx="851">
                        <c:v>-8.5621749999999983E-2</c:v>
                      </c:pt>
                      <c:pt idx="852">
                        <c:v>-8.5601249999999976E-2</c:v>
                      </c:pt>
                      <c:pt idx="853">
                        <c:v>-8.5584249999999973E-2</c:v>
                      </c:pt>
                      <c:pt idx="854">
                        <c:v>-8.5559499999999969E-2</c:v>
                      </c:pt>
                      <c:pt idx="855">
                        <c:v>-8.5529249999999959E-2</c:v>
                      </c:pt>
                      <c:pt idx="856">
                        <c:v>-8.5516249999999974E-2</c:v>
                      </c:pt>
                      <c:pt idx="857">
                        <c:v>-8.550549999999997E-2</c:v>
                      </c:pt>
                      <c:pt idx="858">
                        <c:v>-8.5494249999999994E-2</c:v>
                      </c:pt>
                      <c:pt idx="859">
                        <c:v>-8.5474499999999981E-2</c:v>
                      </c:pt>
                      <c:pt idx="860">
                        <c:v>-8.5450749999999992E-2</c:v>
                      </c:pt>
                      <c:pt idx="861">
                        <c:v>-8.5430500000000006E-2</c:v>
                      </c:pt>
                      <c:pt idx="862">
                        <c:v>-8.5416250000000013E-2</c:v>
                      </c:pt>
                      <c:pt idx="863">
                        <c:v>-8.5407750000000004E-2</c:v>
                      </c:pt>
                      <c:pt idx="864">
                        <c:v>-8.5402750000000013E-2</c:v>
                      </c:pt>
                      <c:pt idx="865">
                        <c:v>-8.5383750000000022E-2</c:v>
                      </c:pt>
                      <c:pt idx="866">
                        <c:v>-8.538575000000001E-2</c:v>
                      </c:pt>
                      <c:pt idx="867">
                        <c:v>-8.5368250000000021E-2</c:v>
                      </c:pt>
                      <c:pt idx="868">
                        <c:v>-8.5353500000000013E-2</c:v>
                      </c:pt>
                      <c:pt idx="869">
                        <c:v>-8.5346000000000005E-2</c:v>
                      </c:pt>
                      <c:pt idx="870">
                        <c:v>-8.5344000000000031E-2</c:v>
                      </c:pt>
                      <c:pt idx="871">
                        <c:v>-8.5338000000000053E-2</c:v>
                      </c:pt>
                      <c:pt idx="872">
                        <c:v>-8.5332750000000027E-2</c:v>
                      </c:pt>
                      <c:pt idx="873">
                        <c:v>-8.5335500000000022E-2</c:v>
                      </c:pt>
                      <c:pt idx="874">
                        <c:v>-8.5327500000000042E-2</c:v>
                      </c:pt>
                      <c:pt idx="875">
                        <c:v>-8.5324000000000011E-2</c:v>
                      </c:pt>
                      <c:pt idx="876">
                        <c:v>-8.5320750000000001E-2</c:v>
                      </c:pt>
                      <c:pt idx="877">
                        <c:v>-8.5318750000000013E-2</c:v>
                      </c:pt>
                      <c:pt idx="878">
                        <c:v>-8.5317500000000004E-2</c:v>
                      </c:pt>
                      <c:pt idx="879">
                        <c:v>-8.5304500000000005E-2</c:v>
                      </c:pt>
                      <c:pt idx="880">
                        <c:v>-8.529550000000001E-2</c:v>
                      </c:pt>
                      <c:pt idx="881">
                        <c:v>-8.5286750000000022E-2</c:v>
                      </c:pt>
                      <c:pt idx="882">
                        <c:v>-8.5278500000000007E-2</c:v>
                      </c:pt>
                      <c:pt idx="883">
                        <c:v>-8.5266250000000016E-2</c:v>
                      </c:pt>
                      <c:pt idx="884">
                        <c:v>-8.525400000000001E-2</c:v>
                      </c:pt>
                      <c:pt idx="885">
                        <c:v>-8.5252500000000009E-2</c:v>
                      </c:pt>
                      <c:pt idx="886">
                        <c:v>-8.525675000000002E-2</c:v>
                      </c:pt>
                      <c:pt idx="887">
                        <c:v>-8.5255000000000011E-2</c:v>
                      </c:pt>
                      <c:pt idx="888">
                        <c:v>-8.5243250000000007E-2</c:v>
                      </c:pt>
                      <c:pt idx="889">
                        <c:v>-8.5233000000000003E-2</c:v>
                      </c:pt>
                      <c:pt idx="890">
                        <c:v>-8.5226500000000011E-2</c:v>
                      </c:pt>
                      <c:pt idx="891">
                        <c:v>-8.5205250000000024E-2</c:v>
                      </c:pt>
                      <c:pt idx="892">
                        <c:v>-8.5197750000000017E-2</c:v>
                      </c:pt>
                      <c:pt idx="893">
                        <c:v>-8.5177750000000024E-2</c:v>
                      </c:pt>
                      <c:pt idx="894">
                        <c:v>-8.5153250000000028E-2</c:v>
                      </c:pt>
                      <c:pt idx="895">
                        <c:v>-8.5143500000000025E-2</c:v>
                      </c:pt>
                      <c:pt idx="896">
                        <c:v>-8.5137000000000004E-2</c:v>
                      </c:pt>
                      <c:pt idx="897">
                        <c:v>-8.5120250000000008E-2</c:v>
                      </c:pt>
                      <c:pt idx="898">
                        <c:v>-8.5107500000000016E-2</c:v>
                      </c:pt>
                      <c:pt idx="899">
                        <c:v>-8.5108750000000011E-2</c:v>
                      </c:pt>
                      <c:pt idx="900">
                        <c:v>-8.5102250000000018E-2</c:v>
                      </c:pt>
                      <c:pt idx="901">
                        <c:v>-8.5094000000000031E-2</c:v>
                      </c:pt>
                      <c:pt idx="902">
                        <c:v>-8.5095250000000039E-2</c:v>
                      </c:pt>
                      <c:pt idx="903">
                        <c:v>-8.5095500000000004E-2</c:v>
                      </c:pt>
                      <c:pt idx="904">
                        <c:v>-8.5100000000000009E-2</c:v>
                      </c:pt>
                      <c:pt idx="905">
                        <c:v>-8.5096500000000019E-2</c:v>
                      </c:pt>
                      <c:pt idx="906">
                        <c:v>-8.5084750000000001E-2</c:v>
                      </c:pt>
                      <c:pt idx="907">
                        <c:v>-8.5086250000000002E-2</c:v>
                      </c:pt>
                      <c:pt idx="908">
                        <c:v>-8.5089500000000026E-2</c:v>
                      </c:pt>
                      <c:pt idx="909">
                        <c:v>-8.5086750000000017E-2</c:v>
                      </c:pt>
                      <c:pt idx="910">
                        <c:v>-8.5094500000000017E-2</c:v>
                      </c:pt>
                      <c:pt idx="911">
                        <c:v>-8.5098750000000015E-2</c:v>
                      </c:pt>
                      <c:pt idx="912">
                        <c:v>-8.5109000000000018E-2</c:v>
                      </c:pt>
                      <c:pt idx="913">
                        <c:v>-8.5113000000000022E-2</c:v>
                      </c:pt>
                      <c:pt idx="914">
                        <c:v>-8.5122500000000004E-2</c:v>
                      </c:pt>
                      <c:pt idx="915">
                        <c:v>-8.5130999999999998E-2</c:v>
                      </c:pt>
                      <c:pt idx="916">
                        <c:v>-8.5131750000000006E-2</c:v>
                      </c:pt>
                      <c:pt idx="917">
                        <c:v>-8.513525000000001E-2</c:v>
                      </c:pt>
                      <c:pt idx="918">
                        <c:v>-8.5146500000000014E-2</c:v>
                      </c:pt>
                      <c:pt idx="919">
                        <c:v>-8.5155250000000016E-2</c:v>
                      </c:pt>
                      <c:pt idx="920">
                        <c:v>-8.5170000000000051E-2</c:v>
                      </c:pt>
                      <c:pt idx="921">
                        <c:v>-8.5185750000000032E-2</c:v>
                      </c:pt>
                      <c:pt idx="922">
                        <c:v>-8.5206000000000032E-2</c:v>
                      </c:pt>
                      <c:pt idx="923">
                        <c:v>-8.5214500000000012E-2</c:v>
                      </c:pt>
                      <c:pt idx="924">
                        <c:v>-8.5219250000000024E-2</c:v>
                      </c:pt>
                      <c:pt idx="925">
                        <c:v>-8.5239000000000009E-2</c:v>
                      </c:pt>
                      <c:pt idx="926">
                        <c:v>-8.5246250000000037E-2</c:v>
                      </c:pt>
                      <c:pt idx="927">
                        <c:v>-8.5251750000000043E-2</c:v>
                      </c:pt>
                      <c:pt idx="928">
                        <c:v>-8.525925000000005E-2</c:v>
                      </c:pt>
                      <c:pt idx="929">
                        <c:v>-8.5262000000000046E-2</c:v>
                      </c:pt>
                      <c:pt idx="930">
                        <c:v>-8.5262750000000054E-2</c:v>
                      </c:pt>
                      <c:pt idx="931">
                        <c:v>-8.5260000000000058E-2</c:v>
                      </c:pt>
                      <c:pt idx="932">
                        <c:v>-8.5253000000000065E-2</c:v>
                      </c:pt>
                      <c:pt idx="933">
                        <c:v>-8.5255000000000067E-2</c:v>
                      </c:pt>
                      <c:pt idx="934">
                        <c:v>-8.5267000000000065E-2</c:v>
                      </c:pt>
                      <c:pt idx="935">
                        <c:v>-8.5267500000000065E-2</c:v>
                      </c:pt>
                      <c:pt idx="936">
                        <c:v>-8.5266000000000078E-2</c:v>
                      </c:pt>
                      <c:pt idx="937">
                        <c:v>-8.5281750000000045E-2</c:v>
                      </c:pt>
                      <c:pt idx="938">
                        <c:v>-8.5282500000000053E-2</c:v>
                      </c:pt>
                      <c:pt idx="939">
                        <c:v>-8.5292000000000048E-2</c:v>
                      </c:pt>
                      <c:pt idx="940">
                        <c:v>-8.5300000000000029E-2</c:v>
                      </c:pt>
                      <c:pt idx="941">
                        <c:v>-8.5311250000000033E-2</c:v>
                      </c:pt>
                      <c:pt idx="942">
                        <c:v>-8.5317000000000032E-2</c:v>
                      </c:pt>
                      <c:pt idx="943">
                        <c:v>-8.5309000000000024E-2</c:v>
                      </c:pt>
                      <c:pt idx="944">
                        <c:v>-8.5307250000000015E-2</c:v>
                      </c:pt>
                      <c:pt idx="945">
                        <c:v>-8.5306250000000028E-2</c:v>
                      </c:pt>
                      <c:pt idx="946">
                        <c:v>-8.5324500000000011E-2</c:v>
                      </c:pt>
                      <c:pt idx="947">
                        <c:v>-8.5328500000000015E-2</c:v>
                      </c:pt>
                      <c:pt idx="948">
                        <c:v>-8.5331500000000032E-2</c:v>
                      </c:pt>
                      <c:pt idx="949">
                        <c:v>-8.5337750000000046E-2</c:v>
                      </c:pt>
                      <c:pt idx="950">
                        <c:v>-8.5341000000000056E-2</c:v>
                      </c:pt>
                      <c:pt idx="951">
                        <c:v>-8.5352000000000067E-2</c:v>
                      </c:pt>
                      <c:pt idx="952">
                        <c:v>-8.535225000000006E-2</c:v>
                      </c:pt>
                      <c:pt idx="953">
                        <c:v>-8.5347750000000069E-2</c:v>
                      </c:pt>
                      <c:pt idx="954">
                        <c:v>-8.5343750000000065E-2</c:v>
                      </c:pt>
                      <c:pt idx="955">
                        <c:v>-8.5333750000000042E-2</c:v>
                      </c:pt>
                      <c:pt idx="956">
                        <c:v>-8.5332000000000061E-2</c:v>
                      </c:pt>
                      <c:pt idx="957">
                        <c:v>-8.5331250000000053E-2</c:v>
                      </c:pt>
                      <c:pt idx="958">
                        <c:v>-8.5328000000000057E-2</c:v>
                      </c:pt>
                      <c:pt idx="959">
                        <c:v>-8.5326500000000041E-2</c:v>
                      </c:pt>
                      <c:pt idx="960">
                        <c:v>-8.532550000000004E-2</c:v>
                      </c:pt>
                      <c:pt idx="961">
                        <c:v>-8.5317250000000053E-2</c:v>
                      </c:pt>
                      <c:pt idx="962">
                        <c:v>-8.5309750000000045E-2</c:v>
                      </c:pt>
                      <c:pt idx="963">
                        <c:v>-8.5301750000000037E-2</c:v>
                      </c:pt>
                      <c:pt idx="964">
                        <c:v>-8.529025000000004E-2</c:v>
                      </c:pt>
                      <c:pt idx="965">
                        <c:v>-8.5286500000000029E-2</c:v>
                      </c:pt>
                      <c:pt idx="966">
                        <c:v>-8.5273500000000016E-2</c:v>
                      </c:pt>
                      <c:pt idx="967">
                        <c:v>-8.5257250000000007E-2</c:v>
                      </c:pt>
                      <c:pt idx="968">
                        <c:v>-8.5250250000000041E-2</c:v>
                      </c:pt>
                      <c:pt idx="969">
                        <c:v>-8.5236500000000048E-2</c:v>
                      </c:pt>
                      <c:pt idx="970">
                        <c:v>-8.5229250000000048E-2</c:v>
                      </c:pt>
                      <c:pt idx="971">
                        <c:v>-8.5229000000000069E-2</c:v>
                      </c:pt>
                      <c:pt idx="972">
                        <c:v>-8.5220750000000067E-2</c:v>
                      </c:pt>
                      <c:pt idx="973">
                        <c:v>-8.5206750000000053E-2</c:v>
                      </c:pt>
                      <c:pt idx="974">
                        <c:v>-8.518975000000005E-2</c:v>
                      </c:pt>
                      <c:pt idx="975">
                        <c:v>-8.5182750000000029E-2</c:v>
                      </c:pt>
                      <c:pt idx="976">
                        <c:v>-8.5173500000000041E-2</c:v>
                      </c:pt>
                      <c:pt idx="977">
                        <c:v>-8.5162750000000037E-2</c:v>
                      </c:pt>
                      <c:pt idx="978">
                        <c:v>-8.5165750000000054E-2</c:v>
                      </c:pt>
                      <c:pt idx="979">
                        <c:v>-8.5156000000000023E-2</c:v>
                      </c:pt>
                      <c:pt idx="980">
                        <c:v>-8.5144750000000033E-2</c:v>
                      </c:pt>
                      <c:pt idx="981">
                        <c:v>-8.5124500000000033E-2</c:v>
                      </c:pt>
                      <c:pt idx="982">
                        <c:v>-8.5108250000000024E-2</c:v>
                      </c:pt>
                      <c:pt idx="983">
                        <c:v>-8.5099250000000029E-2</c:v>
                      </c:pt>
                      <c:pt idx="984">
                        <c:v>-8.5078500000000029E-2</c:v>
                      </c:pt>
                      <c:pt idx="985">
                        <c:v>-8.5066500000000017E-2</c:v>
                      </c:pt>
                      <c:pt idx="986">
                        <c:v>-8.5067500000000032E-2</c:v>
                      </c:pt>
                      <c:pt idx="987">
                        <c:v>-8.5060500000000039E-2</c:v>
                      </c:pt>
                      <c:pt idx="988">
                        <c:v>-8.5052500000000031E-2</c:v>
                      </c:pt>
                      <c:pt idx="989">
                        <c:v>-8.5045000000000037E-2</c:v>
                      </c:pt>
                      <c:pt idx="990">
                        <c:v>-8.5037500000000044E-2</c:v>
                      </c:pt>
                      <c:pt idx="991">
                        <c:v>-8.5025500000000045E-2</c:v>
                      </c:pt>
                      <c:pt idx="992">
                        <c:v>-8.5016750000000044E-2</c:v>
                      </c:pt>
                      <c:pt idx="993">
                        <c:v>-8.5015750000000043E-2</c:v>
                      </c:pt>
                      <c:pt idx="994">
                        <c:v>-8.5026500000000046E-2</c:v>
                      </c:pt>
                      <c:pt idx="995">
                        <c:v>-8.5027250000000013E-2</c:v>
                      </c:pt>
                      <c:pt idx="996">
                        <c:v>-8.502075000000002E-2</c:v>
                      </c:pt>
                      <c:pt idx="997">
                        <c:v>-8.5008250000000021E-2</c:v>
                      </c:pt>
                      <c:pt idx="998">
                        <c:v>-8.4997000000000003E-2</c:v>
                      </c:pt>
                      <c:pt idx="999">
                        <c:v>-8.4987500000000007E-2</c:v>
                      </c:pt>
                      <c:pt idx="1000">
                        <c:v>-8.4984750000000012E-2</c:v>
                      </c:pt>
                      <c:pt idx="1001">
                        <c:v>-8.4979500000000013E-2</c:v>
                      </c:pt>
                      <c:pt idx="1002">
                        <c:v>-8.4982250000000009E-2</c:v>
                      </c:pt>
                      <c:pt idx="1003">
                        <c:v>-8.4975250000000016E-2</c:v>
                      </c:pt>
                      <c:pt idx="1004">
                        <c:v>-8.4972250000000027E-2</c:v>
                      </c:pt>
                      <c:pt idx="1005">
                        <c:v>-8.4967750000000036E-2</c:v>
                      </c:pt>
                      <c:pt idx="1006">
                        <c:v>-8.4964250000000033E-2</c:v>
                      </c:pt>
                      <c:pt idx="1007">
                        <c:v>-8.4975500000000037E-2</c:v>
                      </c:pt>
                      <c:pt idx="1008">
                        <c:v>-8.4976000000000051E-2</c:v>
                      </c:pt>
                      <c:pt idx="1009">
                        <c:v>-8.4979500000000041E-2</c:v>
                      </c:pt>
                      <c:pt idx="1010">
                        <c:v>-8.4986250000000055E-2</c:v>
                      </c:pt>
                      <c:pt idx="1011">
                        <c:v>-8.4984500000000032E-2</c:v>
                      </c:pt>
                      <c:pt idx="1012">
                        <c:v>-8.498875000000003E-2</c:v>
                      </c:pt>
                      <c:pt idx="1013">
                        <c:v>-8.5005500000000025E-2</c:v>
                      </c:pt>
                      <c:pt idx="1014">
                        <c:v>-8.5016250000000029E-2</c:v>
                      </c:pt>
                      <c:pt idx="1015">
                        <c:v>-8.5032500000000011E-2</c:v>
                      </c:pt>
                      <c:pt idx="1016">
                        <c:v>-8.5041750000000013E-2</c:v>
                      </c:pt>
                      <c:pt idx="1017">
                        <c:v>-8.5047999999999999E-2</c:v>
                      </c:pt>
                      <c:pt idx="1018">
                        <c:v>-8.505275000000001E-2</c:v>
                      </c:pt>
                      <c:pt idx="1019">
                        <c:v>-8.5053500000000004E-2</c:v>
                      </c:pt>
                      <c:pt idx="1020">
                        <c:v>-8.5057750000000001E-2</c:v>
                      </c:pt>
                      <c:pt idx="1021">
                        <c:v>-8.5060499999999983E-2</c:v>
                      </c:pt>
                      <c:pt idx="1022">
                        <c:v>-8.5071749999999988E-2</c:v>
                      </c:pt>
                      <c:pt idx="1023">
                        <c:v>-8.5072249999999988E-2</c:v>
                      </c:pt>
                      <c:pt idx="1024">
                        <c:v>-8.5071499999999994E-2</c:v>
                      </c:pt>
                      <c:pt idx="1025">
                        <c:v>-8.5070750000000001E-2</c:v>
                      </c:pt>
                      <c:pt idx="1026">
                        <c:v>-8.5081249999999983E-2</c:v>
                      </c:pt>
                      <c:pt idx="1027">
                        <c:v>-8.5086499999999982E-2</c:v>
                      </c:pt>
                      <c:pt idx="1028">
                        <c:v>-8.510299999999997E-2</c:v>
                      </c:pt>
                      <c:pt idx="1029">
                        <c:v>-8.5104999999999972E-2</c:v>
                      </c:pt>
                      <c:pt idx="1030">
                        <c:v>-8.5120499999999974E-2</c:v>
                      </c:pt>
                      <c:pt idx="1031">
                        <c:v>-8.513774999999997E-2</c:v>
                      </c:pt>
                      <c:pt idx="1032">
                        <c:v>-8.5149749999999982E-2</c:v>
                      </c:pt>
                      <c:pt idx="1033">
                        <c:v>-8.514999999999999E-2</c:v>
                      </c:pt>
                      <c:pt idx="1034">
                        <c:v>-8.5155750000000002E-2</c:v>
                      </c:pt>
                      <c:pt idx="1035">
                        <c:v>-8.5152999999999979E-2</c:v>
                      </c:pt>
                      <c:pt idx="1036">
                        <c:v>-8.5147749999999967E-2</c:v>
                      </c:pt>
                      <c:pt idx="1037">
                        <c:v>-8.513999999999998E-2</c:v>
                      </c:pt>
                      <c:pt idx="1038">
                        <c:v>-8.5125499999999979E-2</c:v>
                      </c:pt>
                      <c:pt idx="1039">
                        <c:v>-8.5117750000000006E-2</c:v>
                      </c:pt>
                      <c:pt idx="1040">
                        <c:v>-8.5106500000000002E-2</c:v>
                      </c:pt>
                      <c:pt idx="1041">
                        <c:v>-8.510849999999999E-2</c:v>
                      </c:pt>
                      <c:pt idx="1042">
                        <c:v>-8.5096749999999999E-2</c:v>
                      </c:pt>
                      <c:pt idx="1043">
                        <c:v>-8.5095749999999984E-2</c:v>
                      </c:pt>
                      <c:pt idx="1044">
                        <c:v>-8.5093999999999975E-2</c:v>
                      </c:pt>
                      <c:pt idx="1045">
                        <c:v>-8.508149999999999E-2</c:v>
                      </c:pt>
                      <c:pt idx="1046">
                        <c:v>-8.5073250000000003E-2</c:v>
                      </c:pt>
                      <c:pt idx="1047">
                        <c:v>-8.5066749999999997E-2</c:v>
                      </c:pt>
                      <c:pt idx="1048">
                        <c:v>-8.5058999999999982E-2</c:v>
                      </c:pt>
                      <c:pt idx="1049">
                        <c:v>-8.5050249999999994E-2</c:v>
                      </c:pt>
                      <c:pt idx="1050">
                        <c:v>-8.5036999999999988E-2</c:v>
                      </c:pt>
                      <c:pt idx="1051">
                        <c:v>-8.5023500000000002E-2</c:v>
                      </c:pt>
                      <c:pt idx="1052">
                        <c:v>-8.5011749999999983E-2</c:v>
                      </c:pt>
                      <c:pt idx="1053">
                        <c:v>-8.5001249999999973E-2</c:v>
                      </c:pt>
                      <c:pt idx="1054">
                        <c:v>-8.4993249999999965E-2</c:v>
                      </c:pt>
                      <c:pt idx="1055">
                        <c:v>-8.498799999999998E-2</c:v>
                      </c:pt>
                      <c:pt idx="1056">
                        <c:v>-8.4971999999999978E-2</c:v>
                      </c:pt>
                      <c:pt idx="1057">
                        <c:v>-8.4966499999999973E-2</c:v>
                      </c:pt>
                      <c:pt idx="1058">
                        <c:v>-8.4958749999999986E-2</c:v>
                      </c:pt>
                      <c:pt idx="1059">
                        <c:v>-8.4954499999999988E-2</c:v>
                      </c:pt>
                      <c:pt idx="1060">
                        <c:v>-8.495649999999999E-2</c:v>
                      </c:pt>
                      <c:pt idx="1061">
                        <c:v>-8.4949749999999963E-2</c:v>
                      </c:pt>
                      <c:pt idx="1062">
                        <c:v>-8.4936749999999978E-2</c:v>
                      </c:pt>
                      <c:pt idx="1063">
                        <c:v>-8.4927499999999975E-2</c:v>
                      </c:pt>
                      <c:pt idx="1064">
                        <c:v>-8.4917249999999986E-2</c:v>
                      </c:pt>
                      <c:pt idx="1065">
                        <c:v>-8.4916749999999985E-2</c:v>
                      </c:pt>
                      <c:pt idx="1066">
                        <c:v>-8.4889749999999986E-2</c:v>
                      </c:pt>
                      <c:pt idx="1067">
                        <c:v>-8.4885499999999989E-2</c:v>
                      </c:pt>
                      <c:pt idx="1068">
                        <c:v>-8.4881999999999985E-2</c:v>
                      </c:pt>
                      <c:pt idx="1069">
                        <c:v>-8.487299999999999E-2</c:v>
                      </c:pt>
                      <c:pt idx="1070">
                        <c:v>-8.4867500000000012E-2</c:v>
                      </c:pt>
                      <c:pt idx="1071">
                        <c:v>-8.4851499999999996E-2</c:v>
                      </c:pt>
                      <c:pt idx="1072">
                        <c:v>-8.4843500000000016E-2</c:v>
                      </c:pt>
                      <c:pt idx="1073">
                        <c:v>-8.483350000000002E-2</c:v>
                      </c:pt>
                      <c:pt idx="1074">
                        <c:v>-8.4818750000000026E-2</c:v>
                      </c:pt>
                      <c:pt idx="1075">
                        <c:v>-8.4813500000000028E-2</c:v>
                      </c:pt>
                      <c:pt idx="1076">
                        <c:v>-8.4804500000000033E-2</c:v>
                      </c:pt>
                      <c:pt idx="1077">
                        <c:v>-8.4791250000000012E-2</c:v>
                      </c:pt>
                      <c:pt idx="1078">
                        <c:v>-8.4793250000000014E-2</c:v>
                      </c:pt>
                      <c:pt idx="1079">
                        <c:v>-8.4799750000000007E-2</c:v>
                      </c:pt>
                      <c:pt idx="1080">
                        <c:v>-8.4804249999999998E-2</c:v>
                      </c:pt>
                      <c:pt idx="1081">
                        <c:v>-8.4790750000000012E-2</c:v>
                      </c:pt>
                      <c:pt idx="1082">
                        <c:v>-8.4773500000000029E-2</c:v>
                      </c:pt>
                      <c:pt idx="1083">
                        <c:v>-8.4772500000000015E-2</c:v>
                      </c:pt>
                      <c:pt idx="1084">
                        <c:v>-8.4770000000000026E-2</c:v>
                      </c:pt>
                      <c:pt idx="1085">
                        <c:v>-8.4761500000000004E-2</c:v>
                      </c:pt>
                      <c:pt idx="1086">
                        <c:v>-8.4753250000000016E-2</c:v>
                      </c:pt>
                      <c:pt idx="1087">
                        <c:v>-8.4740499999999996E-2</c:v>
                      </c:pt>
                      <c:pt idx="1088">
                        <c:v>-8.4738250000000001E-2</c:v>
                      </c:pt>
                      <c:pt idx="1089">
                        <c:v>-8.4732750000000009E-2</c:v>
                      </c:pt>
                      <c:pt idx="1090">
                        <c:v>-8.4728000000000012E-2</c:v>
                      </c:pt>
                      <c:pt idx="1091">
                        <c:v>-8.4734749999999984E-2</c:v>
                      </c:pt>
                      <c:pt idx="1092">
                        <c:v>-8.4722749999999986E-2</c:v>
                      </c:pt>
                      <c:pt idx="1093">
                        <c:v>-8.4724749999999974E-2</c:v>
                      </c:pt>
                      <c:pt idx="1094">
                        <c:v>-8.4729749999999979E-2</c:v>
                      </c:pt>
                      <c:pt idx="1095">
                        <c:v>-8.4721499999999991E-2</c:v>
                      </c:pt>
                      <c:pt idx="1096">
                        <c:v>-8.4706749999999983E-2</c:v>
                      </c:pt>
                      <c:pt idx="1097">
                        <c:v>-8.4693749999999998E-2</c:v>
                      </c:pt>
                      <c:pt idx="1098">
                        <c:v>-8.4679749999999998E-2</c:v>
                      </c:pt>
                      <c:pt idx="1099">
                        <c:v>-8.4656749999999975E-2</c:v>
                      </c:pt>
                      <c:pt idx="1100">
                        <c:v>-8.463649999999999E-2</c:v>
                      </c:pt>
                      <c:pt idx="1101">
                        <c:v>-8.4622749999999997E-2</c:v>
                      </c:pt>
                      <c:pt idx="1102">
                        <c:v>-8.4606500000000029E-2</c:v>
                      </c:pt>
                      <c:pt idx="1103">
                        <c:v>-8.4581500000000004E-2</c:v>
                      </c:pt>
                      <c:pt idx="1104">
                        <c:v>-8.4562000000000026E-2</c:v>
                      </c:pt>
                      <c:pt idx="1105">
                        <c:v>-8.4544500000000036E-2</c:v>
                      </c:pt>
                      <c:pt idx="1106">
                        <c:v>-8.4532000000000024E-2</c:v>
                      </c:pt>
                      <c:pt idx="1107">
                        <c:v>-8.4513749999999999E-2</c:v>
                      </c:pt>
                      <c:pt idx="1108">
                        <c:v>-8.4474750000000029E-2</c:v>
                      </c:pt>
                      <c:pt idx="1109">
                        <c:v>-8.444500000000002E-2</c:v>
                      </c:pt>
                      <c:pt idx="1110">
                        <c:v>-8.4415500000000018E-2</c:v>
                      </c:pt>
                      <c:pt idx="1111">
                        <c:v>-8.4387749999999997E-2</c:v>
                      </c:pt>
                      <c:pt idx="1112">
                        <c:v>-8.4360000000000004E-2</c:v>
                      </c:pt>
                      <c:pt idx="1113">
                        <c:v>-8.4331249999999983E-2</c:v>
                      </c:pt>
                      <c:pt idx="1114">
                        <c:v>-8.4305749999999999E-2</c:v>
                      </c:pt>
                      <c:pt idx="1115">
                        <c:v>-8.4273999999999988E-2</c:v>
                      </c:pt>
                      <c:pt idx="1116">
                        <c:v>-8.4245999999999988E-2</c:v>
                      </c:pt>
                      <c:pt idx="1117">
                        <c:v>-8.422049999999999E-2</c:v>
                      </c:pt>
                      <c:pt idx="1118">
                        <c:v>-8.4183999999999981E-2</c:v>
                      </c:pt>
                      <c:pt idx="1119">
                        <c:v>-8.4159749999999978E-2</c:v>
                      </c:pt>
                      <c:pt idx="1120">
                        <c:v>-8.414149999999998E-2</c:v>
                      </c:pt>
                      <c:pt idx="1121">
                        <c:v>-8.4112999999999966E-2</c:v>
                      </c:pt>
                      <c:pt idx="1122">
                        <c:v>-8.4092999999999987E-2</c:v>
                      </c:pt>
                      <c:pt idx="1123">
                        <c:v>-8.4072749999999988E-2</c:v>
                      </c:pt>
                      <c:pt idx="1124">
                        <c:v>-8.4052749999999982E-2</c:v>
                      </c:pt>
                      <c:pt idx="1125">
                        <c:v>-8.4025749999999982E-2</c:v>
                      </c:pt>
                      <c:pt idx="1126">
                        <c:v>-8.4003249999999974E-2</c:v>
                      </c:pt>
                      <c:pt idx="1127">
                        <c:v>-8.3986999999999978E-2</c:v>
                      </c:pt>
                      <c:pt idx="1128">
                        <c:v>-8.397124999999997E-2</c:v>
                      </c:pt>
                      <c:pt idx="1129">
                        <c:v>-8.3956749999999969E-2</c:v>
                      </c:pt>
                      <c:pt idx="1130">
                        <c:v>-8.3950999999999998E-2</c:v>
                      </c:pt>
                      <c:pt idx="1131">
                        <c:v>-8.3941499999999974E-2</c:v>
                      </c:pt>
                      <c:pt idx="1132">
                        <c:v>-8.3932249999999972E-2</c:v>
                      </c:pt>
                      <c:pt idx="1133">
                        <c:v>-8.3922249999999976E-2</c:v>
                      </c:pt>
                      <c:pt idx="1134">
                        <c:v>-8.3910499999999985E-2</c:v>
                      </c:pt>
                      <c:pt idx="1135">
                        <c:v>-8.3908749999999976E-2</c:v>
                      </c:pt>
                      <c:pt idx="1136">
                        <c:v>-8.3909249999999977E-2</c:v>
                      </c:pt>
                      <c:pt idx="1137">
                        <c:v>-8.3901749999999969E-2</c:v>
                      </c:pt>
                      <c:pt idx="1138">
                        <c:v>-8.3896999999999958E-2</c:v>
                      </c:pt>
                      <c:pt idx="1139">
                        <c:v>-8.3888499999999963E-2</c:v>
                      </c:pt>
                      <c:pt idx="1140">
                        <c:v>-8.3879249999999975E-2</c:v>
                      </c:pt>
                      <c:pt idx="1141">
                        <c:v>-8.3868749999999978E-2</c:v>
                      </c:pt>
                      <c:pt idx="1142">
                        <c:v>-8.3862249999999972E-2</c:v>
                      </c:pt>
                      <c:pt idx="1143">
                        <c:v>-8.3851749999999961E-2</c:v>
                      </c:pt>
                      <c:pt idx="1144">
                        <c:v>-8.3842749999999966E-2</c:v>
                      </c:pt>
                      <c:pt idx="1145">
                        <c:v>-8.3835249999999972E-2</c:v>
                      </c:pt>
                      <c:pt idx="1146">
                        <c:v>-8.3813749999999965E-2</c:v>
                      </c:pt>
                      <c:pt idx="1147">
                        <c:v>-8.3801499999999973E-2</c:v>
                      </c:pt>
                      <c:pt idx="1148">
                        <c:v>-8.3792749999999958E-2</c:v>
                      </c:pt>
                      <c:pt idx="1149">
                        <c:v>-8.3784749999999977E-2</c:v>
                      </c:pt>
                      <c:pt idx="1150">
                        <c:v>-8.3786249999999993E-2</c:v>
                      </c:pt>
                      <c:pt idx="1151">
                        <c:v>-8.3772749999999979E-2</c:v>
                      </c:pt>
                      <c:pt idx="1152">
                        <c:v>-8.3767749999999988E-2</c:v>
                      </c:pt>
                      <c:pt idx="1153">
                        <c:v>-8.3767749999999988E-2</c:v>
                      </c:pt>
                      <c:pt idx="1154">
                        <c:v>-8.3757999999999985E-2</c:v>
                      </c:pt>
                      <c:pt idx="1155">
                        <c:v>-8.375649999999997E-2</c:v>
                      </c:pt>
                      <c:pt idx="1156">
                        <c:v>-8.3745249999999979E-2</c:v>
                      </c:pt>
                      <c:pt idx="1157">
                        <c:v>-8.3733500000000002E-2</c:v>
                      </c:pt>
                      <c:pt idx="1158">
                        <c:v>-8.3718749999999995E-2</c:v>
                      </c:pt>
                      <c:pt idx="1159">
                        <c:v>-8.3708750000000012E-2</c:v>
                      </c:pt>
                      <c:pt idx="1160">
                        <c:v>-8.369900000000001E-2</c:v>
                      </c:pt>
                      <c:pt idx="1161">
                        <c:v>-8.3695500000000006E-2</c:v>
                      </c:pt>
                      <c:pt idx="1162">
                        <c:v>-8.368550000000001E-2</c:v>
                      </c:pt>
                      <c:pt idx="1163">
                        <c:v>-8.367800000000003E-2</c:v>
                      </c:pt>
                      <c:pt idx="1164">
                        <c:v>-8.3672499999999997E-2</c:v>
                      </c:pt>
                      <c:pt idx="1165">
                        <c:v>-8.3665500000000004E-2</c:v>
                      </c:pt>
                      <c:pt idx="1166">
                        <c:v>-8.3669499999999994E-2</c:v>
                      </c:pt>
                      <c:pt idx="1167">
                        <c:v>-8.3671499999999982E-2</c:v>
                      </c:pt>
                      <c:pt idx="1168">
                        <c:v>-8.3665999999999976E-2</c:v>
                      </c:pt>
                      <c:pt idx="1169">
                        <c:v>-8.3665500000000004E-2</c:v>
                      </c:pt>
                      <c:pt idx="1170">
                        <c:v>-8.3667250000000012E-2</c:v>
                      </c:pt>
                      <c:pt idx="1171">
                        <c:v>-8.3659999999999998E-2</c:v>
                      </c:pt>
                      <c:pt idx="1172">
                        <c:v>-8.3655250000000014E-2</c:v>
                      </c:pt>
                      <c:pt idx="1173">
                        <c:v>-8.3655500000000022E-2</c:v>
                      </c:pt>
                      <c:pt idx="1174">
                        <c:v>-8.366125000000002E-2</c:v>
                      </c:pt>
                      <c:pt idx="1175">
                        <c:v>-8.3660749999999992E-2</c:v>
                      </c:pt>
                      <c:pt idx="1176">
                        <c:v>-8.3665500000000004E-2</c:v>
                      </c:pt>
                      <c:pt idx="1177">
                        <c:v>-8.3670500000000009E-2</c:v>
                      </c:pt>
                      <c:pt idx="1178">
                        <c:v>-8.3662000000000014E-2</c:v>
                      </c:pt>
                      <c:pt idx="1179">
                        <c:v>-8.3667749999999985E-2</c:v>
                      </c:pt>
                      <c:pt idx="1180">
                        <c:v>-8.3661999999999986E-2</c:v>
                      </c:pt>
                      <c:pt idx="1181">
                        <c:v>-8.3671250000000016E-2</c:v>
                      </c:pt>
                      <c:pt idx="1182">
                        <c:v>-8.3667749999999999E-2</c:v>
                      </c:pt>
                      <c:pt idx="1183">
                        <c:v>-8.3667500000000034E-2</c:v>
                      </c:pt>
                      <c:pt idx="1184">
                        <c:v>-8.3671750000000045E-2</c:v>
                      </c:pt>
                      <c:pt idx="1185">
                        <c:v>-8.3666750000000026E-2</c:v>
                      </c:pt>
                      <c:pt idx="1186">
                        <c:v>-8.3655000000000049E-2</c:v>
                      </c:pt>
                      <c:pt idx="1187">
                        <c:v>-8.3646500000000026E-2</c:v>
                      </c:pt>
                      <c:pt idx="1188">
                        <c:v>-8.3638250000000025E-2</c:v>
                      </c:pt>
                      <c:pt idx="1189">
                        <c:v>-8.3630750000000004E-2</c:v>
                      </c:pt>
                      <c:pt idx="1190">
                        <c:v>-8.3620750000000008E-2</c:v>
                      </c:pt>
                      <c:pt idx="1191">
                        <c:v>-8.3608249999999995E-2</c:v>
                      </c:pt>
                      <c:pt idx="1192">
                        <c:v>-8.3605749999999993E-2</c:v>
                      </c:pt>
                      <c:pt idx="1193">
                        <c:v>-8.3590250000000005E-2</c:v>
                      </c:pt>
                      <c:pt idx="1194">
                        <c:v>-8.3570249999999999E-2</c:v>
                      </c:pt>
                      <c:pt idx="1195">
                        <c:v>-8.3557500000000007E-2</c:v>
                      </c:pt>
                      <c:pt idx="1196">
                        <c:v>-8.3558500000000022E-2</c:v>
                      </c:pt>
                      <c:pt idx="1197">
                        <c:v>-8.3566000000000015E-2</c:v>
                      </c:pt>
                      <c:pt idx="1198">
                        <c:v>-8.3564750000000035E-2</c:v>
                      </c:pt>
                      <c:pt idx="1199">
                        <c:v>-8.3569000000000032E-2</c:v>
                      </c:pt>
                      <c:pt idx="1200">
                        <c:v>-8.3568000000000031E-2</c:v>
                      </c:pt>
                      <c:pt idx="1201">
                        <c:v>-8.3573250000000043E-2</c:v>
                      </c:pt>
                      <c:pt idx="1202">
                        <c:v>-8.3565000000000028E-2</c:v>
                      </c:pt>
                      <c:pt idx="1203">
                        <c:v>-8.3563750000000048E-2</c:v>
                      </c:pt>
                      <c:pt idx="1204">
                        <c:v>-8.3561750000000046E-2</c:v>
                      </c:pt>
                      <c:pt idx="1205">
                        <c:v>-8.3566000000000043E-2</c:v>
                      </c:pt>
                      <c:pt idx="1206">
                        <c:v>-8.3564250000000034E-2</c:v>
                      </c:pt>
                      <c:pt idx="1207">
                        <c:v>-8.3560750000000045E-2</c:v>
                      </c:pt>
                      <c:pt idx="1208">
                        <c:v>-8.3562750000000061E-2</c:v>
                      </c:pt>
                      <c:pt idx="1209">
                        <c:v>-8.3559250000000043E-2</c:v>
                      </c:pt>
                      <c:pt idx="1210">
                        <c:v>-8.3547750000000032E-2</c:v>
                      </c:pt>
                      <c:pt idx="1211">
                        <c:v>-8.3548000000000067E-2</c:v>
                      </c:pt>
                      <c:pt idx="1212">
                        <c:v>-8.3540750000000039E-2</c:v>
                      </c:pt>
                      <c:pt idx="1213">
                        <c:v>-8.3525750000000037E-2</c:v>
                      </c:pt>
                      <c:pt idx="1214">
                        <c:v>-8.3516750000000042E-2</c:v>
                      </c:pt>
                      <c:pt idx="1215">
                        <c:v>-8.3504500000000023E-2</c:v>
                      </c:pt>
                      <c:pt idx="1216">
                        <c:v>-8.3494250000000034E-2</c:v>
                      </c:pt>
                      <c:pt idx="1217">
                        <c:v>-8.3485250000000039E-2</c:v>
                      </c:pt>
                      <c:pt idx="1218">
                        <c:v>-8.3477500000000052E-2</c:v>
                      </c:pt>
                      <c:pt idx="1219">
                        <c:v>-8.3460500000000049E-2</c:v>
                      </c:pt>
                      <c:pt idx="1220">
                        <c:v>-8.3446500000000062E-2</c:v>
                      </c:pt>
                      <c:pt idx="1221">
                        <c:v>-8.3439500000000069E-2</c:v>
                      </c:pt>
                      <c:pt idx="1222">
                        <c:v>-8.3426500000000084E-2</c:v>
                      </c:pt>
                      <c:pt idx="1223">
                        <c:v>-8.3421500000000079E-2</c:v>
                      </c:pt>
                      <c:pt idx="1224">
                        <c:v>-8.3422250000000059E-2</c:v>
                      </c:pt>
                      <c:pt idx="1225">
                        <c:v>-8.341375000000005E-2</c:v>
                      </c:pt>
                      <c:pt idx="1226">
                        <c:v>-8.339650000000004E-2</c:v>
                      </c:pt>
                      <c:pt idx="1227">
                        <c:v>-8.3390500000000034E-2</c:v>
                      </c:pt>
                      <c:pt idx="1228">
                        <c:v>-8.3383250000000034E-2</c:v>
                      </c:pt>
                      <c:pt idx="1229">
                        <c:v>-8.3370500000000028E-2</c:v>
                      </c:pt>
                      <c:pt idx="1230">
                        <c:v>-8.3361000000000032E-2</c:v>
                      </c:pt>
                      <c:pt idx="1231">
                        <c:v>-8.3350250000000028E-2</c:v>
                      </c:pt>
                      <c:pt idx="1232">
                        <c:v>-8.334825000000004E-2</c:v>
                      </c:pt>
                      <c:pt idx="1233">
                        <c:v>-8.3339500000000052E-2</c:v>
                      </c:pt>
                      <c:pt idx="1234">
                        <c:v>-8.3334750000000055E-2</c:v>
                      </c:pt>
                      <c:pt idx="1235">
                        <c:v>-8.3333000000000046E-2</c:v>
                      </c:pt>
                      <c:pt idx="1236">
                        <c:v>-8.3324750000000045E-2</c:v>
                      </c:pt>
                      <c:pt idx="1237">
                        <c:v>-8.333425000000004E-2</c:v>
                      </c:pt>
                      <c:pt idx="1238">
                        <c:v>-8.3343250000000035E-2</c:v>
                      </c:pt>
                      <c:pt idx="1239">
                        <c:v>-8.3345750000000024E-2</c:v>
                      </c:pt>
                      <c:pt idx="1240">
                        <c:v>-8.3348750000000027E-2</c:v>
                      </c:pt>
                      <c:pt idx="1241">
                        <c:v>-8.3347250000000025E-2</c:v>
                      </c:pt>
                      <c:pt idx="1242">
                        <c:v>-8.3342750000000035E-2</c:v>
                      </c:pt>
                      <c:pt idx="1243">
                        <c:v>-8.333825000000003E-2</c:v>
                      </c:pt>
                      <c:pt idx="1244">
                        <c:v>-8.3335250000000055E-2</c:v>
                      </c:pt>
                      <c:pt idx="1245">
                        <c:v>-8.3338750000000045E-2</c:v>
                      </c:pt>
                      <c:pt idx="1246">
                        <c:v>-8.3335750000000028E-2</c:v>
                      </c:pt>
                      <c:pt idx="1247">
                        <c:v>-8.333425000000004E-2</c:v>
                      </c:pt>
                      <c:pt idx="1248">
                        <c:v>-8.3333000000000046E-2</c:v>
                      </c:pt>
                      <c:pt idx="1249">
                        <c:v>-8.3333500000000033E-2</c:v>
                      </c:pt>
                      <c:pt idx="1250">
                        <c:v>-8.3334500000000006E-2</c:v>
                      </c:pt>
                      <c:pt idx="1251">
                        <c:v>-8.3339500000000011E-2</c:v>
                      </c:pt>
                      <c:pt idx="1252">
                        <c:v>-8.3334500000000006E-2</c:v>
                      </c:pt>
                      <c:pt idx="1253">
                        <c:v>-8.3332000000000031E-2</c:v>
                      </c:pt>
                      <c:pt idx="1254">
                        <c:v>-8.3328500000000041E-2</c:v>
                      </c:pt>
                      <c:pt idx="1255">
                        <c:v>-8.3325000000000052E-2</c:v>
                      </c:pt>
                      <c:pt idx="1256">
                        <c:v>-8.3322500000000035E-2</c:v>
                      </c:pt>
                      <c:pt idx="1257">
                        <c:v>-8.3313250000000033E-2</c:v>
                      </c:pt>
                      <c:pt idx="1258">
                        <c:v>-8.3308500000000035E-2</c:v>
                      </c:pt>
                      <c:pt idx="1259">
                        <c:v>-8.3308250000000042E-2</c:v>
                      </c:pt>
                      <c:pt idx="1260">
                        <c:v>-8.3299250000000061E-2</c:v>
                      </c:pt>
                      <c:pt idx="1261">
                        <c:v>-8.3296000000000064E-2</c:v>
                      </c:pt>
                      <c:pt idx="1262">
                        <c:v>-8.3302500000000043E-2</c:v>
                      </c:pt>
                      <c:pt idx="1263">
                        <c:v>-8.3312750000000046E-2</c:v>
                      </c:pt>
                      <c:pt idx="1264">
                        <c:v>-8.3298000000000039E-2</c:v>
                      </c:pt>
                      <c:pt idx="1265">
                        <c:v>-8.3289500000000044E-2</c:v>
                      </c:pt>
                      <c:pt idx="1266">
                        <c:v>-8.3296500000000023E-2</c:v>
                      </c:pt>
                      <c:pt idx="1267">
                        <c:v>-8.3293500000000034E-2</c:v>
                      </c:pt>
                      <c:pt idx="1268">
                        <c:v>-8.3294750000000042E-2</c:v>
                      </c:pt>
                      <c:pt idx="1269">
                        <c:v>-8.3293500000000034E-2</c:v>
                      </c:pt>
                      <c:pt idx="1270">
                        <c:v>-8.3295000000000008E-2</c:v>
                      </c:pt>
                      <c:pt idx="1271">
                        <c:v>-8.331050000000001E-2</c:v>
                      </c:pt>
                      <c:pt idx="1272">
                        <c:v>-8.3306250000000026E-2</c:v>
                      </c:pt>
                      <c:pt idx="1273">
                        <c:v>-8.3313750000000034E-2</c:v>
                      </c:pt>
                      <c:pt idx="1274">
                        <c:v>-8.332750000000004E-2</c:v>
                      </c:pt>
                      <c:pt idx="1275">
                        <c:v>-8.333050000000003E-2</c:v>
                      </c:pt>
                      <c:pt idx="1276">
                        <c:v>-8.3342000000000027E-2</c:v>
                      </c:pt>
                      <c:pt idx="1277">
                        <c:v>-8.3342000000000027E-2</c:v>
                      </c:pt>
                      <c:pt idx="1278">
                        <c:v>-8.3343250000000035E-2</c:v>
                      </c:pt>
                      <c:pt idx="1279">
                        <c:v>-8.3341500000000013E-2</c:v>
                      </c:pt>
                      <c:pt idx="1280">
                        <c:v>-8.3338000000000023E-2</c:v>
                      </c:pt>
                      <c:pt idx="1281">
                        <c:v>-8.3351000000000008E-2</c:v>
                      </c:pt>
                      <c:pt idx="1282">
                        <c:v>-8.3378000000000008E-2</c:v>
                      </c:pt>
                      <c:pt idx="1283">
                        <c:v>-8.3386499999999988E-2</c:v>
                      </c:pt>
                      <c:pt idx="1284">
                        <c:v>-8.3397249999999992E-2</c:v>
                      </c:pt>
                      <c:pt idx="1285">
                        <c:v>-8.3407499999999996E-2</c:v>
                      </c:pt>
                      <c:pt idx="1286">
                        <c:v>-8.3419999999999994E-2</c:v>
                      </c:pt>
                      <c:pt idx="1287">
                        <c:v>-8.3434250000000001E-2</c:v>
                      </c:pt>
                      <c:pt idx="1288">
                        <c:v>-8.3445000000000005E-2</c:v>
                      </c:pt>
                      <c:pt idx="1289">
                        <c:v>-8.3462250000000002E-2</c:v>
                      </c:pt>
                      <c:pt idx="1290">
                        <c:v>-8.3478499999999997E-2</c:v>
                      </c:pt>
                      <c:pt idx="1291">
                        <c:v>-8.3475999999999995E-2</c:v>
                      </c:pt>
                      <c:pt idx="1292">
                        <c:v>-8.3496000000000001E-2</c:v>
                      </c:pt>
                      <c:pt idx="1293">
                        <c:v>-8.3499500000000018E-2</c:v>
                      </c:pt>
                      <c:pt idx="1294">
                        <c:v>-8.3509999999999987E-2</c:v>
                      </c:pt>
                      <c:pt idx="1295">
                        <c:v>-8.3535999999999999E-2</c:v>
                      </c:pt>
                      <c:pt idx="1296">
                        <c:v>-8.3549999999999999E-2</c:v>
                      </c:pt>
                      <c:pt idx="1297">
                        <c:v>-8.3569750000000026E-2</c:v>
                      </c:pt>
                      <c:pt idx="1298">
                        <c:v>-8.3582000000000004E-2</c:v>
                      </c:pt>
                      <c:pt idx="1299">
                        <c:v>-8.359649999999999E-2</c:v>
                      </c:pt>
                      <c:pt idx="1300">
                        <c:v>-8.3608249999999995E-2</c:v>
                      </c:pt>
                      <c:pt idx="1301">
                        <c:v>-8.3624249999999997E-2</c:v>
                      </c:pt>
                      <c:pt idx="1302">
                        <c:v>-8.3644250000000003E-2</c:v>
                      </c:pt>
                      <c:pt idx="1303">
                        <c:v>-8.3655250000000014E-2</c:v>
                      </c:pt>
                      <c:pt idx="1304">
                        <c:v>-8.3666750000000012E-2</c:v>
                      </c:pt>
                      <c:pt idx="1305">
                        <c:v>-8.3672999999999997E-2</c:v>
                      </c:pt>
                      <c:pt idx="1306">
                        <c:v>-8.3677749999999995E-2</c:v>
                      </c:pt>
                      <c:pt idx="1307">
                        <c:v>-8.3687750000000033E-2</c:v>
                      </c:pt>
                      <c:pt idx="1308">
                        <c:v>-8.3715000000000026E-2</c:v>
                      </c:pt>
                      <c:pt idx="1309">
                        <c:v>-8.3728750000000018E-2</c:v>
                      </c:pt>
                      <c:pt idx="1310">
                        <c:v>-8.3737000000000006E-2</c:v>
                      </c:pt>
                      <c:pt idx="1311">
                        <c:v>-8.3748750000000011E-2</c:v>
                      </c:pt>
                      <c:pt idx="1312">
                        <c:v>-8.375175E-2</c:v>
                      </c:pt>
                      <c:pt idx="1313">
                        <c:v>-8.3766999999999994E-2</c:v>
                      </c:pt>
                      <c:pt idx="1314">
                        <c:v>-8.3767499999999995E-2</c:v>
                      </c:pt>
                      <c:pt idx="1315">
                        <c:v>-8.3775999999999989E-2</c:v>
                      </c:pt>
                      <c:pt idx="1316">
                        <c:v>-8.379049999999999E-2</c:v>
                      </c:pt>
                      <c:pt idx="1317">
                        <c:v>-8.37865E-2</c:v>
                      </c:pt>
                      <c:pt idx="1318">
                        <c:v>-8.3792249999999999E-2</c:v>
                      </c:pt>
                      <c:pt idx="1319">
                        <c:v>-8.3791500000000005E-2</c:v>
                      </c:pt>
                      <c:pt idx="1320">
                        <c:v>-8.3782750000000017E-2</c:v>
                      </c:pt>
                      <c:pt idx="1321">
                        <c:v>-8.3782000000000037E-2</c:v>
                      </c:pt>
                      <c:pt idx="1322">
                        <c:v>-8.3771250000000033E-2</c:v>
                      </c:pt>
                      <c:pt idx="1323">
                        <c:v>-8.3771000000000054E-2</c:v>
                      </c:pt>
                      <c:pt idx="1324">
                        <c:v>-8.3772500000000055E-2</c:v>
                      </c:pt>
                      <c:pt idx="1325">
                        <c:v>-8.3779750000000028E-2</c:v>
                      </c:pt>
                      <c:pt idx="1326">
                        <c:v>-8.3784500000000039E-2</c:v>
                      </c:pt>
                      <c:pt idx="1327">
                        <c:v>-8.3783500000000066E-2</c:v>
                      </c:pt>
                      <c:pt idx="1328">
                        <c:v>-8.3786750000000035E-2</c:v>
                      </c:pt>
                      <c:pt idx="1329">
                        <c:v>-8.379175000000004E-2</c:v>
                      </c:pt>
                      <c:pt idx="1330">
                        <c:v>-8.3791500000000046E-2</c:v>
                      </c:pt>
                      <c:pt idx="1331">
                        <c:v>-8.3798750000000061E-2</c:v>
                      </c:pt>
                      <c:pt idx="1332">
                        <c:v>-8.3808500000000064E-2</c:v>
                      </c:pt>
                      <c:pt idx="1333">
                        <c:v>-8.3808750000000071E-2</c:v>
                      </c:pt>
                      <c:pt idx="1334">
                        <c:v>-8.379625000000003E-2</c:v>
                      </c:pt>
                      <c:pt idx="1335">
                        <c:v>-8.3780750000000043E-2</c:v>
                      </c:pt>
                      <c:pt idx="1336">
                        <c:v>-8.3767750000000044E-2</c:v>
                      </c:pt>
                      <c:pt idx="1337">
                        <c:v>-8.3767250000000043E-2</c:v>
                      </c:pt>
                      <c:pt idx="1338">
                        <c:v>-8.3764500000000033E-2</c:v>
                      </c:pt>
                      <c:pt idx="1339">
                        <c:v>-8.3766500000000035E-2</c:v>
                      </c:pt>
                      <c:pt idx="1340">
                        <c:v>-8.376225000000001E-2</c:v>
                      </c:pt>
                      <c:pt idx="1341">
                        <c:v>-8.3756000000000025E-2</c:v>
                      </c:pt>
                      <c:pt idx="1342">
                        <c:v>-8.3754750000000031E-2</c:v>
                      </c:pt>
                      <c:pt idx="1343">
                        <c:v>-8.3769000000000038E-2</c:v>
                      </c:pt>
                      <c:pt idx="1344">
                        <c:v>-8.378500000000004E-2</c:v>
                      </c:pt>
                      <c:pt idx="1345">
                        <c:v>-8.3791249999999998E-2</c:v>
                      </c:pt>
                      <c:pt idx="1346">
                        <c:v>-8.3794750000000029E-2</c:v>
                      </c:pt>
                      <c:pt idx="1347">
                        <c:v>-8.3810000000000023E-2</c:v>
                      </c:pt>
                      <c:pt idx="1348">
                        <c:v>-8.3818500000000018E-2</c:v>
                      </c:pt>
                      <c:pt idx="1349">
                        <c:v>-8.3826000000000012E-2</c:v>
                      </c:pt>
                      <c:pt idx="1350">
                        <c:v>-8.3826250000000005E-2</c:v>
                      </c:pt>
                      <c:pt idx="1351">
                        <c:v>-8.3835250000000028E-2</c:v>
                      </c:pt>
                      <c:pt idx="1352">
                        <c:v>-8.3851500000000009E-2</c:v>
                      </c:pt>
                      <c:pt idx="1353">
                        <c:v>-8.3861250000000012E-2</c:v>
                      </c:pt>
                      <c:pt idx="1354">
                        <c:v>-8.3864500000000022E-2</c:v>
                      </c:pt>
                      <c:pt idx="1355">
                        <c:v>-8.3875000000000033E-2</c:v>
                      </c:pt>
                      <c:pt idx="1356">
                        <c:v>-8.3866499999999997E-2</c:v>
                      </c:pt>
                      <c:pt idx="1357">
                        <c:v>-8.3860749999999998E-2</c:v>
                      </c:pt>
                      <c:pt idx="1358">
                        <c:v>-8.3866250000000003E-2</c:v>
                      </c:pt>
                      <c:pt idx="1359">
                        <c:v>-8.3866750000000004E-2</c:v>
                      </c:pt>
                      <c:pt idx="1360">
                        <c:v>-8.3872750000000024E-2</c:v>
                      </c:pt>
                      <c:pt idx="1361">
                        <c:v>-8.3872250000000023E-2</c:v>
                      </c:pt>
                      <c:pt idx="1362">
                        <c:v>-8.388000000000001E-2</c:v>
                      </c:pt>
                      <c:pt idx="1363">
                        <c:v>-8.3887250000000024E-2</c:v>
                      </c:pt>
                      <c:pt idx="1364">
                        <c:v>-8.3887000000000031E-2</c:v>
                      </c:pt>
                      <c:pt idx="1365">
                        <c:v>-8.3881750000000019E-2</c:v>
                      </c:pt>
                      <c:pt idx="1366">
                        <c:v>-8.386875000000002E-2</c:v>
                      </c:pt>
                      <c:pt idx="1367">
                        <c:v>-8.3861000000000005E-2</c:v>
                      </c:pt>
                      <c:pt idx="1368">
                        <c:v>-8.3845000000000003E-2</c:v>
                      </c:pt>
                      <c:pt idx="1369">
                        <c:v>-8.3822000000000008E-2</c:v>
                      </c:pt>
                      <c:pt idx="1370">
                        <c:v>-8.3813250000000006E-2</c:v>
                      </c:pt>
                      <c:pt idx="1371">
                        <c:v>-8.3805500000000019E-2</c:v>
                      </c:pt>
                      <c:pt idx="1372">
                        <c:v>-8.379700000000001E-2</c:v>
                      </c:pt>
                      <c:pt idx="1373">
                        <c:v>-8.3800000000000013E-2</c:v>
                      </c:pt>
                      <c:pt idx="1374">
                        <c:v>-8.3797499999999997E-2</c:v>
                      </c:pt>
                      <c:pt idx="1375">
                        <c:v>-8.378975000000001E-2</c:v>
                      </c:pt>
                      <c:pt idx="1376">
                        <c:v>-8.3798250000000005E-2</c:v>
                      </c:pt>
                      <c:pt idx="1377">
                        <c:v>-8.3800500000000028E-2</c:v>
                      </c:pt>
                      <c:pt idx="1378">
                        <c:v>-8.3801500000000001E-2</c:v>
                      </c:pt>
                      <c:pt idx="1379">
                        <c:v>-8.3796249999999989E-2</c:v>
                      </c:pt>
                      <c:pt idx="1380">
                        <c:v>-8.3798499999999998E-2</c:v>
                      </c:pt>
                      <c:pt idx="1381">
                        <c:v>-8.3801249999999994E-2</c:v>
                      </c:pt>
                      <c:pt idx="1382">
                        <c:v>-8.3812749999999991E-2</c:v>
                      </c:pt>
                      <c:pt idx="1383">
                        <c:v>-8.3817500000000017E-2</c:v>
                      </c:pt>
                      <c:pt idx="1384">
                        <c:v>-8.3822750000000001E-2</c:v>
                      </c:pt>
                      <c:pt idx="1385">
                        <c:v>-8.383525E-2</c:v>
                      </c:pt>
                      <c:pt idx="1386">
                        <c:v>-8.3840250000000005E-2</c:v>
                      </c:pt>
                      <c:pt idx="1387">
                        <c:v>-8.3857750000000023E-2</c:v>
                      </c:pt>
                      <c:pt idx="1388">
                        <c:v>-8.3871000000000043E-2</c:v>
                      </c:pt>
                      <c:pt idx="1389">
                        <c:v>-8.3882500000000026E-2</c:v>
                      </c:pt>
                      <c:pt idx="1390">
                        <c:v>-8.3892750000000016E-2</c:v>
                      </c:pt>
                      <c:pt idx="1391">
                        <c:v>-8.3896000000000012E-2</c:v>
                      </c:pt>
                      <c:pt idx="1392">
                        <c:v>-8.3890500000000007E-2</c:v>
                      </c:pt>
                      <c:pt idx="1393">
                        <c:v>-8.3896000000000012E-2</c:v>
                      </c:pt>
                      <c:pt idx="1394">
                        <c:v>-8.3902500000000033E-2</c:v>
                      </c:pt>
                      <c:pt idx="1395">
                        <c:v>-8.3902250000000025E-2</c:v>
                      </c:pt>
                      <c:pt idx="1396">
                        <c:v>-8.3894750000000004E-2</c:v>
                      </c:pt>
                      <c:pt idx="1397">
                        <c:v>-8.3888500000000019E-2</c:v>
                      </c:pt>
                      <c:pt idx="1398">
                        <c:v>-8.3896000000000012E-2</c:v>
                      </c:pt>
                      <c:pt idx="1399">
                        <c:v>-8.3899750000000037E-2</c:v>
                      </c:pt>
                      <c:pt idx="1400">
                        <c:v>-8.3895750000000061E-2</c:v>
                      </c:pt>
                      <c:pt idx="1401">
                        <c:v>-8.3889250000000054E-2</c:v>
                      </c:pt>
                      <c:pt idx="1402">
                        <c:v>-8.3893500000000037E-2</c:v>
                      </c:pt>
                      <c:pt idx="1403">
                        <c:v>-8.3887250000000038E-2</c:v>
                      </c:pt>
                      <c:pt idx="1404">
                        <c:v>-8.3891500000000049E-2</c:v>
                      </c:pt>
                      <c:pt idx="1405">
                        <c:v>-8.3890000000000006E-2</c:v>
                      </c:pt>
                      <c:pt idx="1406">
                        <c:v>-8.3883500000000014E-2</c:v>
                      </c:pt>
                      <c:pt idx="1407">
                        <c:v>-8.3873500000000017E-2</c:v>
                      </c:pt>
                      <c:pt idx="1408">
                        <c:v>-8.3871749999999995E-2</c:v>
                      </c:pt>
                      <c:pt idx="1409">
                        <c:v>-8.386674999999999E-2</c:v>
                      </c:pt>
                      <c:pt idx="1410">
                        <c:v>-8.3868499999999971E-2</c:v>
                      </c:pt>
                      <c:pt idx="1411">
                        <c:v>-8.3865250000000002E-2</c:v>
                      </c:pt>
                      <c:pt idx="1412">
                        <c:v>-8.3866499999999997E-2</c:v>
                      </c:pt>
                      <c:pt idx="1413">
                        <c:v>-8.3862999999999965E-2</c:v>
                      </c:pt>
                      <c:pt idx="1414">
                        <c:v>-8.3857499999999974E-2</c:v>
                      </c:pt>
                      <c:pt idx="1415">
                        <c:v>-8.3847999999999978E-2</c:v>
                      </c:pt>
                      <c:pt idx="1416">
                        <c:v>-8.3843000000000001E-2</c:v>
                      </c:pt>
                      <c:pt idx="1417">
                        <c:v>-8.3840000000000026E-2</c:v>
                      </c:pt>
                      <c:pt idx="1418">
                        <c:v>-8.3839500000000025E-2</c:v>
                      </c:pt>
                      <c:pt idx="1419">
                        <c:v>-8.3846500000000046E-2</c:v>
                      </c:pt>
                      <c:pt idx="1420">
                        <c:v>-8.3851500000000023E-2</c:v>
                      </c:pt>
                      <c:pt idx="1421">
                        <c:v>-8.3860250000000039E-2</c:v>
                      </c:pt>
                      <c:pt idx="1422">
                        <c:v>-8.386250000000002E-2</c:v>
                      </c:pt>
                      <c:pt idx="1423">
                        <c:v>-8.3863750000000029E-2</c:v>
                      </c:pt>
                      <c:pt idx="1424">
                        <c:v>-8.385800000000003E-2</c:v>
                      </c:pt>
                      <c:pt idx="1425">
                        <c:v>-8.3863750000000029E-2</c:v>
                      </c:pt>
                      <c:pt idx="1426">
                        <c:v>-8.3870750000000008E-2</c:v>
                      </c:pt>
                      <c:pt idx="1427">
                        <c:v>-8.3873500000000017E-2</c:v>
                      </c:pt>
                      <c:pt idx="1428">
                        <c:v>-8.386724999999999E-2</c:v>
                      </c:pt>
                      <c:pt idx="1429">
                        <c:v>-8.3870499999999987E-2</c:v>
                      </c:pt>
                      <c:pt idx="1430">
                        <c:v>-8.3877499999999994E-2</c:v>
                      </c:pt>
                      <c:pt idx="1431">
                        <c:v>-8.387349999999999E-2</c:v>
                      </c:pt>
                      <c:pt idx="1432">
                        <c:v>-8.3861749999999985E-2</c:v>
                      </c:pt>
                      <c:pt idx="1433">
                        <c:v>-8.3861249999999998E-2</c:v>
                      </c:pt>
                      <c:pt idx="1434">
                        <c:v>-8.3868250000000005E-2</c:v>
                      </c:pt>
                      <c:pt idx="1435">
                        <c:v>-8.3873499999999976E-2</c:v>
                      </c:pt>
                      <c:pt idx="1436">
                        <c:v>-8.3870499999999973E-2</c:v>
                      </c:pt>
                      <c:pt idx="1437">
                        <c:v>-8.3858749999999982E-2</c:v>
                      </c:pt>
                      <c:pt idx="1438">
                        <c:v>-8.3837749999999989E-2</c:v>
                      </c:pt>
                      <c:pt idx="1439">
                        <c:v>-8.3828249999999993E-2</c:v>
                      </c:pt>
                      <c:pt idx="1440">
                        <c:v>-8.382474999999999E-2</c:v>
                      </c:pt>
                      <c:pt idx="1441">
                        <c:v>-8.3814499999999986E-2</c:v>
                      </c:pt>
                      <c:pt idx="1442">
                        <c:v>-8.382400000000001E-2</c:v>
                      </c:pt>
                      <c:pt idx="1443">
                        <c:v>-8.3826249999999977E-2</c:v>
                      </c:pt>
                      <c:pt idx="1444">
                        <c:v>-8.3827499999999958E-2</c:v>
                      </c:pt>
                      <c:pt idx="1445">
                        <c:v>-8.3833499999999964E-2</c:v>
                      </c:pt>
                      <c:pt idx="1446">
                        <c:v>-8.3844249999999981E-2</c:v>
                      </c:pt>
                      <c:pt idx="1447">
                        <c:v>-8.3848749999999958E-2</c:v>
                      </c:pt>
                      <c:pt idx="1448">
                        <c:v>-8.3844249999999954E-2</c:v>
                      </c:pt>
                      <c:pt idx="1449">
                        <c:v>-8.384399999999996E-2</c:v>
                      </c:pt>
                      <c:pt idx="1450">
                        <c:v>-8.3847499999999964E-2</c:v>
                      </c:pt>
                      <c:pt idx="1451">
                        <c:v>-8.3855749999999951E-2</c:v>
                      </c:pt>
                      <c:pt idx="1452">
                        <c:v>-8.3863999999999966E-2</c:v>
                      </c:pt>
                      <c:pt idx="1453">
                        <c:v>-8.3865749999999975E-2</c:v>
                      </c:pt>
                      <c:pt idx="1454">
                        <c:v>-8.3867749999999963E-2</c:v>
                      </c:pt>
                      <c:pt idx="1455">
                        <c:v>-8.3867749999999963E-2</c:v>
                      </c:pt>
                      <c:pt idx="1456">
                        <c:v>-8.3875249999999971E-2</c:v>
                      </c:pt>
                      <c:pt idx="1457">
                        <c:v>-8.3872499999999947E-2</c:v>
                      </c:pt>
                      <c:pt idx="1458">
                        <c:v>-8.3874749999999942E-2</c:v>
                      </c:pt>
                      <c:pt idx="1459">
                        <c:v>-8.3876499999999937E-2</c:v>
                      </c:pt>
                      <c:pt idx="1460">
                        <c:v>-8.3882499999999943E-2</c:v>
                      </c:pt>
                      <c:pt idx="1461">
                        <c:v>-8.3886749999999954E-2</c:v>
                      </c:pt>
                      <c:pt idx="1462">
                        <c:v>-8.3885249999999939E-2</c:v>
                      </c:pt>
                      <c:pt idx="1463">
                        <c:v>-8.3868499999999943E-2</c:v>
                      </c:pt>
                      <c:pt idx="1464">
                        <c:v>-8.3870249999999938E-2</c:v>
                      </c:pt>
                      <c:pt idx="1465">
                        <c:v>-8.3862749999999944E-2</c:v>
                      </c:pt>
                      <c:pt idx="1466">
                        <c:v>-8.3857749999999967E-2</c:v>
                      </c:pt>
                      <c:pt idx="1467">
                        <c:v>-8.3835249999999958E-2</c:v>
                      </c:pt>
                      <c:pt idx="1468">
                        <c:v>-8.3799999999999958E-2</c:v>
                      </c:pt>
                      <c:pt idx="1469">
                        <c:v>-8.3779499999999937E-2</c:v>
                      </c:pt>
                      <c:pt idx="1470">
                        <c:v>-8.3745749999999924E-2</c:v>
                      </c:pt>
                      <c:pt idx="1471">
                        <c:v>-8.3709999999999909E-2</c:v>
                      </c:pt>
                      <c:pt idx="1472">
                        <c:v>-8.3685249999999933E-2</c:v>
                      </c:pt>
                      <c:pt idx="1473">
                        <c:v>-8.3654249999999944E-2</c:v>
                      </c:pt>
                      <c:pt idx="1474">
                        <c:v>-8.3616749999999934E-2</c:v>
                      </c:pt>
                      <c:pt idx="1475">
                        <c:v>-8.3583249999999942E-2</c:v>
                      </c:pt>
                      <c:pt idx="1476">
                        <c:v>-8.3545999999999912E-2</c:v>
                      </c:pt>
                      <c:pt idx="1477">
                        <c:v>-8.3517249999999932E-2</c:v>
                      </c:pt>
                      <c:pt idx="1478">
                        <c:v>-8.3479249999999935E-2</c:v>
                      </c:pt>
                      <c:pt idx="1479">
                        <c:v>-8.3451749999999936E-2</c:v>
                      </c:pt>
                      <c:pt idx="1480">
                        <c:v>-8.3412249999999938E-2</c:v>
                      </c:pt>
                      <c:pt idx="1481">
                        <c:v>-8.3377499999999924E-2</c:v>
                      </c:pt>
                      <c:pt idx="1482">
                        <c:v>-8.3329499999999931E-2</c:v>
                      </c:pt>
                      <c:pt idx="1483">
                        <c:v>-8.3292749999999943E-2</c:v>
                      </c:pt>
                      <c:pt idx="1484">
                        <c:v>-8.3253999999999953E-2</c:v>
                      </c:pt>
                      <c:pt idx="1485">
                        <c:v>-8.320899999999995E-2</c:v>
                      </c:pt>
                      <c:pt idx="1486">
                        <c:v>-8.3169749999999959E-2</c:v>
                      </c:pt>
                      <c:pt idx="1487">
                        <c:v>-8.3135749999999953E-2</c:v>
                      </c:pt>
                      <c:pt idx="1488">
                        <c:v>-8.3103249999999948E-2</c:v>
                      </c:pt>
                      <c:pt idx="1489">
                        <c:v>-8.3076499999999942E-2</c:v>
                      </c:pt>
                      <c:pt idx="1490">
                        <c:v>-8.3047749999999962E-2</c:v>
                      </c:pt>
                      <c:pt idx="1491">
                        <c:v>-8.3020249999999948E-2</c:v>
                      </c:pt>
                      <c:pt idx="1492">
                        <c:v>-8.2994249999999936E-2</c:v>
                      </c:pt>
                      <c:pt idx="1493">
                        <c:v>-8.2981999999999945E-2</c:v>
                      </c:pt>
                      <c:pt idx="1494">
                        <c:v>-8.2949749999999933E-2</c:v>
                      </c:pt>
                      <c:pt idx="1495">
                        <c:v>-8.2917249999999942E-2</c:v>
                      </c:pt>
                      <c:pt idx="1496">
                        <c:v>-8.2895499999999955E-2</c:v>
                      </c:pt>
                      <c:pt idx="1497">
                        <c:v>-8.2874249999999955E-2</c:v>
                      </c:pt>
                      <c:pt idx="1498">
                        <c:v>-8.2867499999999955E-2</c:v>
                      </c:pt>
                      <c:pt idx="1499">
                        <c:v>-8.2858249999999967E-2</c:v>
                      </c:pt>
                      <c:pt idx="1500">
                        <c:v>-8.2850999999999966E-2</c:v>
                      </c:pt>
                      <c:pt idx="1501">
                        <c:v>-8.2839499999999969E-2</c:v>
                      </c:pt>
                      <c:pt idx="1502">
                        <c:v>-8.2811249999999975E-2</c:v>
                      </c:pt>
                      <c:pt idx="1503">
                        <c:v>-8.2805499999999976E-2</c:v>
                      </c:pt>
                      <c:pt idx="1504">
                        <c:v>-8.2788499999999987E-2</c:v>
                      </c:pt>
                      <c:pt idx="1505">
                        <c:v>-8.2781249999999987E-2</c:v>
                      </c:pt>
                      <c:pt idx="1506">
                        <c:v>-8.2764999999999991E-2</c:v>
                      </c:pt>
                      <c:pt idx="1507">
                        <c:v>-8.274200000000001E-2</c:v>
                      </c:pt>
                      <c:pt idx="1508">
                        <c:v>-8.2714499999999982E-2</c:v>
                      </c:pt>
                      <c:pt idx="1509">
                        <c:v>-8.2709999999999992E-2</c:v>
                      </c:pt>
                      <c:pt idx="1510">
                        <c:v>-8.2702749999999978E-2</c:v>
                      </c:pt>
                      <c:pt idx="1511">
                        <c:v>-8.2696999999999979E-2</c:v>
                      </c:pt>
                      <c:pt idx="1512">
                        <c:v>-8.2692500000000002E-2</c:v>
                      </c:pt>
                      <c:pt idx="1513">
                        <c:v>-8.268250000000002E-2</c:v>
                      </c:pt>
                      <c:pt idx="1514">
                        <c:v>-8.2674000000000025E-2</c:v>
                      </c:pt>
                      <c:pt idx="1515">
                        <c:v>-8.2663499999999987E-2</c:v>
                      </c:pt>
                      <c:pt idx="1516">
                        <c:v>-8.264524999999999E-2</c:v>
                      </c:pt>
                      <c:pt idx="1517">
                        <c:v>-8.2638750000000011E-2</c:v>
                      </c:pt>
                      <c:pt idx="1518">
                        <c:v>-8.2639249999999997E-2</c:v>
                      </c:pt>
                      <c:pt idx="1519">
                        <c:v>-8.263375000000002E-2</c:v>
                      </c:pt>
                      <c:pt idx="1520">
                        <c:v>-8.2623250000000009E-2</c:v>
                      </c:pt>
                      <c:pt idx="1521">
                        <c:v>-8.2612750000000013E-2</c:v>
                      </c:pt>
                      <c:pt idx="1522">
                        <c:v>-8.2608000000000015E-2</c:v>
                      </c:pt>
                      <c:pt idx="1523">
                        <c:v>-8.2588250000000002E-2</c:v>
                      </c:pt>
                      <c:pt idx="1524">
                        <c:v>-8.2578499999999971E-2</c:v>
                      </c:pt>
                      <c:pt idx="1525">
                        <c:v>-8.2559249999999973E-2</c:v>
                      </c:pt>
                      <c:pt idx="1526">
                        <c:v>-8.2547249999999975E-2</c:v>
                      </c:pt>
                      <c:pt idx="1527">
                        <c:v>-8.2534249999999976E-2</c:v>
                      </c:pt>
                      <c:pt idx="1528">
                        <c:v>-8.2523249999999992E-2</c:v>
                      </c:pt>
                      <c:pt idx="1529">
                        <c:v>-8.2501999999999978E-2</c:v>
                      </c:pt>
                      <c:pt idx="1530">
                        <c:v>-8.2476999999999995E-2</c:v>
                      </c:pt>
                      <c:pt idx="1531">
                        <c:v>-8.2454749999999993E-2</c:v>
                      </c:pt>
                      <c:pt idx="1532">
                        <c:v>-8.2447249999999986E-2</c:v>
                      </c:pt>
                      <c:pt idx="1533">
                        <c:v>-8.2434500000000008E-2</c:v>
                      </c:pt>
                      <c:pt idx="1534">
                        <c:v>-8.2425999999999972E-2</c:v>
                      </c:pt>
                      <c:pt idx="1535">
                        <c:v>-8.2420750000000001E-2</c:v>
                      </c:pt>
                      <c:pt idx="1536">
                        <c:v>-8.2416500000000018E-2</c:v>
                      </c:pt>
                      <c:pt idx="1537">
                        <c:v>-8.2388500000000017E-2</c:v>
                      </c:pt>
                      <c:pt idx="1538">
                        <c:v>-8.2375000000000004E-2</c:v>
                      </c:pt>
                      <c:pt idx="1539">
                        <c:v>-8.2347750000000011E-2</c:v>
                      </c:pt>
                      <c:pt idx="1540">
                        <c:v>-8.2329999999999987E-2</c:v>
                      </c:pt>
                      <c:pt idx="1541">
                        <c:v>-8.2325999999999996E-2</c:v>
                      </c:pt>
                      <c:pt idx="1542">
                        <c:v>-8.2307749999999999E-2</c:v>
                      </c:pt>
                      <c:pt idx="1543">
                        <c:v>-8.2279999999999992E-2</c:v>
                      </c:pt>
                      <c:pt idx="1544">
                        <c:v>-8.2245249999999992E-2</c:v>
                      </c:pt>
                      <c:pt idx="1545">
                        <c:v>-8.222649999999998E-2</c:v>
                      </c:pt>
                      <c:pt idx="1546">
                        <c:v>-8.2209499999999963E-2</c:v>
                      </c:pt>
                      <c:pt idx="1547">
                        <c:v>-8.2187249999999976E-2</c:v>
                      </c:pt>
                      <c:pt idx="1548">
                        <c:v>-8.2162999999999986E-2</c:v>
                      </c:pt>
                      <c:pt idx="1549">
                        <c:v>-8.2145999999999997E-2</c:v>
                      </c:pt>
                      <c:pt idx="1550">
                        <c:v>-8.2125000000000004E-2</c:v>
                      </c:pt>
                      <c:pt idx="1551">
                        <c:v>-8.2102000000000008E-2</c:v>
                      </c:pt>
                      <c:pt idx="1552">
                        <c:v>-8.2064749999999992E-2</c:v>
                      </c:pt>
                      <c:pt idx="1553">
                        <c:v>-8.2043750000000013E-2</c:v>
                      </c:pt>
                      <c:pt idx="1554">
                        <c:v>-8.2030750000000013E-2</c:v>
                      </c:pt>
                      <c:pt idx="1555">
                        <c:v>-8.200325E-2</c:v>
                      </c:pt>
                      <c:pt idx="1556">
                        <c:v>-8.1999749999999982E-2</c:v>
                      </c:pt>
                      <c:pt idx="1557">
                        <c:v>-8.1985749999999996E-2</c:v>
                      </c:pt>
                      <c:pt idx="1558">
                        <c:v>-8.1963499999999967E-2</c:v>
                      </c:pt>
                      <c:pt idx="1559">
                        <c:v>-8.1949749999999974E-2</c:v>
                      </c:pt>
                      <c:pt idx="1560">
                        <c:v>-8.1922749999999989E-2</c:v>
                      </c:pt>
                      <c:pt idx="1561">
                        <c:v>-8.1910749999999977E-2</c:v>
                      </c:pt>
                      <c:pt idx="1562">
                        <c:v>-8.1878499999999993E-2</c:v>
                      </c:pt>
                      <c:pt idx="1563">
                        <c:v>-8.1856999999999958E-2</c:v>
                      </c:pt>
                      <c:pt idx="1564">
                        <c:v>-8.1842749999999978E-2</c:v>
                      </c:pt>
                      <c:pt idx="1565">
                        <c:v>-8.182049999999999E-2</c:v>
                      </c:pt>
                      <c:pt idx="1566">
                        <c:v>-8.1804249999999967E-2</c:v>
                      </c:pt>
                      <c:pt idx="1567">
                        <c:v>-8.1788999999999945E-2</c:v>
                      </c:pt>
                      <c:pt idx="1568">
                        <c:v>-8.1784499999999968E-2</c:v>
                      </c:pt>
                      <c:pt idx="1569">
                        <c:v>-8.1785749999999949E-2</c:v>
                      </c:pt>
                      <c:pt idx="1570">
                        <c:v>-8.1777499999999947E-2</c:v>
                      </c:pt>
                      <c:pt idx="1571">
                        <c:v>-8.1763499999999961E-2</c:v>
                      </c:pt>
                      <c:pt idx="1572">
                        <c:v>-8.175249999999995E-2</c:v>
                      </c:pt>
                      <c:pt idx="1573">
                        <c:v>-8.1730749999999977E-2</c:v>
                      </c:pt>
                      <c:pt idx="1574">
                        <c:v>-8.1714999999999982E-2</c:v>
                      </c:pt>
                      <c:pt idx="1575">
                        <c:v>-8.1710999999999978E-2</c:v>
                      </c:pt>
                      <c:pt idx="1576">
                        <c:v>-8.168774999999999E-2</c:v>
                      </c:pt>
                      <c:pt idx="1577">
                        <c:v>-8.1674249999999976E-2</c:v>
                      </c:pt>
                      <c:pt idx="1578">
                        <c:v>-8.1664499999999987E-2</c:v>
                      </c:pt>
                      <c:pt idx="1579">
                        <c:v>-8.1654749999999984E-2</c:v>
                      </c:pt>
                      <c:pt idx="1580">
                        <c:v>-8.1635499999999986E-2</c:v>
                      </c:pt>
                      <c:pt idx="1581">
                        <c:v>-8.1612749999999984E-2</c:v>
                      </c:pt>
                      <c:pt idx="1582">
                        <c:v>-8.1592499999999984E-2</c:v>
                      </c:pt>
                      <c:pt idx="1583">
                        <c:v>-8.1578749999999992E-2</c:v>
                      </c:pt>
                      <c:pt idx="1584">
                        <c:v>-8.1561999999999968E-2</c:v>
                      </c:pt>
                      <c:pt idx="1585">
                        <c:v>-8.1537499999999971E-2</c:v>
                      </c:pt>
                      <c:pt idx="1586">
                        <c:v>-8.1513749999999982E-2</c:v>
                      </c:pt>
                      <c:pt idx="1587">
                        <c:v>-8.149025E-2</c:v>
                      </c:pt>
                      <c:pt idx="1588">
                        <c:v>-8.1465999999999997E-2</c:v>
                      </c:pt>
                      <c:pt idx="1589">
                        <c:v>-8.143800000000001E-2</c:v>
                      </c:pt>
                      <c:pt idx="1590">
                        <c:v>-8.1406499999999993E-2</c:v>
                      </c:pt>
                      <c:pt idx="1591">
                        <c:v>-8.139749999999997E-2</c:v>
                      </c:pt>
                      <c:pt idx="1592">
                        <c:v>-8.1379249999999986E-2</c:v>
                      </c:pt>
                      <c:pt idx="1593">
                        <c:v>-8.1361999999999976E-2</c:v>
                      </c:pt>
                      <c:pt idx="1594">
                        <c:v>-8.1342499999999998E-2</c:v>
                      </c:pt>
                      <c:pt idx="1595">
                        <c:v>-8.1319499999999975E-2</c:v>
                      </c:pt>
                      <c:pt idx="1596">
                        <c:v>-8.1309500000000007E-2</c:v>
                      </c:pt>
                      <c:pt idx="1597">
                        <c:v>-8.129450000000002E-2</c:v>
                      </c:pt>
                      <c:pt idx="1598">
                        <c:v>-8.1271499999999997E-2</c:v>
                      </c:pt>
                      <c:pt idx="1599">
                        <c:v>-8.123625000000001E-2</c:v>
                      </c:pt>
                      <c:pt idx="1600">
                        <c:v>-8.1214999999999996E-2</c:v>
                      </c:pt>
                      <c:pt idx="1601">
                        <c:v>-8.1199999999999994E-2</c:v>
                      </c:pt>
                      <c:pt idx="1602">
                        <c:v>-8.1176249999999964E-2</c:v>
                      </c:pt>
                      <c:pt idx="1603">
                        <c:v>-8.1159999999999954E-2</c:v>
                      </c:pt>
                      <c:pt idx="1604">
                        <c:v>-8.1131749999999989E-2</c:v>
                      </c:pt>
                      <c:pt idx="1605">
                        <c:v>-8.1106999999999985E-2</c:v>
                      </c:pt>
                      <c:pt idx="1606">
                        <c:v>-8.1088749999999973E-2</c:v>
                      </c:pt>
                      <c:pt idx="1607">
                        <c:v>-8.1069999999999962E-2</c:v>
                      </c:pt>
                      <c:pt idx="1608">
                        <c:v>-8.1045999999999938E-2</c:v>
                      </c:pt>
                      <c:pt idx="1609">
                        <c:v>-8.1020499999999981E-2</c:v>
                      </c:pt>
                      <c:pt idx="1610">
                        <c:v>-8.1003499999999992E-2</c:v>
                      </c:pt>
                      <c:pt idx="1611">
                        <c:v>-8.0985000000000001E-2</c:v>
                      </c:pt>
                      <c:pt idx="1612">
                        <c:v>-8.0955750000000007E-2</c:v>
                      </c:pt>
                      <c:pt idx="1613">
                        <c:v>-8.0931500000000017E-2</c:v>
                      </c:pt>
                      <c:pt idx="1614">
                        <c:v>-8.0909250000000002E-2</c:v>
                      </c:pt>
                      <c:pt idx="1615">
                        <c:v>-8.0892000000000006E-2</c:v>
                      </c:pt>
                      <c:pt idx="1616">
                        <c:v>-8.0878249999999999E-2</c:v>
                      </c:pt>
                      <c:pt idx="1617">
                        <c:v>-8.0863499999999991E-2</c:v>
                      </c:pt>
                      <c:pt idx="1618">
                        <c:v>-8.0837000000000006E-2</c:v>
                      </c:pt>
                      <c:pt idx="1619">
                        <c:v>-8.0812499999999995E-2</c:v>
                      </c:pt>
                      <c:pt idx="1620">
                        <c:v>-8.0787999999999999E-2</c:v>
                      </c:pt>
                      <c:pt idx="1621">
                        <c:v>-8.0761500000000014E-2</c:v>
                      </c:pt>
                      <c:pt idx="1622">
                        <c:v>-8.0736499999999989E-2</c:v>
                      </c:pt>
                      <c:pt idx="1623">
                        <c:v>-8.0716499999999997E-2</c:v>
                      </c:pt>
                      <c:pt idx="1624">
                        <c:v>-8.0701249999999988E-2</c:v>
                      </c:pt>
                      <c:pt idx="1625">
                        <c:v>-8.0677499999999985E-2</c:v>
                      </c:pt>
                      <c:pt idx="1626">
                        <c:v>-8.0650999999999973E-2</c:v>
                      </c:pt>
                      <c:pt idx="1627">
                        <c:v>-8.0630499999999966E-2</c:v>
                      </c:pt>
                      <c:pt idx="1628">
                        <c:v>-8.0614249999999985E-2</c:v>
                      </c:pt>
                      <c:pt idx="1629">
                        <c:v>-8.058899999999998E-2</c:v>
                      </c:pt>
                      <c:pt idx="1630">
                        <c:v>-8.055224999999995E-2</c:v>
                      </c:pt>
                      <c:pt idx="1631">
                        <c:v>-8.0520999999999981E-2</c:v>
                      </c:pt>
                      <c:pt idx="1632">
                        <c:v>-8.0488249999999956E-2</c:v>
                      </c:pt>
                      <c:pt idx="1633">
                        <c:v>-8.0467249999999962E-2</c:v>
                      </c:pt>
                      <c:pt idx="1634">
                        <c:v>-8.0440999999999971E-2</c:v>
                      </c:pt>
                      <c:pt idx="1635">
                        <c:v>-8.0422249999999987E-2</c:v>
                      </c:pt>
                      <c:pt idx="1636">
                        <c:v>-8.0404749999999969E-2</c:v>
                      </c:pt>
                      <c:pt idx="1637">
                        <c:v>-8.038774999999998E-2</c:v>
                      </c:pt>
                      <c:pt idx="1638">
                        <c:v>-8.0384749999999963E-2</c:v>
                      </c:pt>
                      <c:pt idx="1639">
                        <c:v>-8.0374749999999967E-2</c:v>
                      </c:pt>
                      <c:pt idx="1640">
                        <c:v>-8.035624999999999E-2</c:v>
                      </c:pt>
                      <c:pt idx="1641">
                        <c:v>-8.0347999999999989E-2</c:v>
                      </c:pt>
                      <c:pt idx="1642">
                        <c:v>-8.0325999999999981E-2</c:v>
                      </c:pt>
                      <c:pt idx="1643">
                        <c:v>-8.0301749999999977E-2</c:v>
                      </c:pt>
                      <c:pt idx="1644">
                        <c:v>-8.0289499999999986E-2</c:v>
                      </c:pt>
                      <c:pt idx="1645">
                        <c:v>-8.0266749999999998E-2</c:v>
                      </c:pt>
                      <c:pt idx="1646">
                        <c:v>-8.0243749999999989E-2</c:v>
                      </c:pt>
                      <c:pt idx="1647">
                        <c:v>-8.0230499999999996E-2</c:v>
                      </c:pt>
                      <c:pt idx="1648">
                        <c:v>-8.0223499999999989E-2</c:v>
                      </c:pt>
                      <c:pt idx="1649">
                        <c:v>-8.0214499999999994E-2</c:v>
                      </c:pt>
                      <c:pt idx="1650">
                        <c:v>-8.0197000000000004E-2</c:v>
                      </c:pt>
                      <c:pt idx="1651">
                        <c:v>-8.0174499999999982E-2</c:v>
                      </c:pt>
                      <c:pt idx="1652">
                        <c:v>-8.0143000000000006E-2</c:v>
                      </c:pt>
                      <c:pt idx="1653">
                        <c:v>-8.0134999999999984E-2</c:v>
                      </c:pt>
                      <c:pt idx="1654">
                        <c:v>-8.0129000000000006E-2</c:v>
                      </c:pt>
                      <c:pt idx="1655">
                        <c:v>-8.0120000000000011E-2</c:v>
                      </c:pt>
                      <c:pt idx="1656">
                        <c:v>-8.0101499999999992E-2</c:v>
                      </c:pt>
                      <c:pt idx="1657">
                        <c:v>-8.0090500000000009E-2</c:v>
                      </c:pt>
                      <c:pt idx="1658">
                        <c:v>-8.0077999999999996E-2</c:v>
                      </c:pt>
                      <c:pt idx="1659">
                        <c:v>-8.0068249999999994E-2</c:v>
                      </c:pt>
                      <c:pt idx="1660">
                        <c:v>-8.0052499999999999E-2</c:v>
                      </c:pt>
                      <c:pt idx="1661">
                        <c:v>-8.0038500000000012E-2</c:v>
                      </c:pt>
                      <c:pt idx="1662">
                        <c:v>-8.0026250000000021E-2</c:v>
                      </c:pt>
                      <c:pt idx="1663">
                        <c:v>-8.0019750000000014E-2</c:v>
                      </c:pt>
                      <c:pt idx="1664">
                        <c:v>-8.0003750000000012E-2</c:v>
                      </c:pt>
                      <c:pt idx="1665">
                        <c:v>-7.9996500000000012E-2</c:v>
                      </c:pt>
                      <c:pt idx="1666">
                        <c:v>-7.9992750000000001E-2</c:v>
                      </c:pt>
                      <c:pt idx="1667">
                        <c:v>-8.0000250000000009E-2</c:v>
                      </c:pt>
                      <c:pt idx="1668">
                        <c:v>-8.0010000000000012E-2</c:v>
                      </c:pt>
                      <c:pt idx="1669">
                        <c:v>-8.0017500000000019E-2</c:v>
                      </c:pt>
                      <c:pt idx="1670">
                        <c:v>-8.0028000000000002E-2</c:v>
                      </c:pt>
                      <c:pt idx="1671">
                        <c:v>-8.0043000000000003E-2</c:v>
                      </c:pt>
                      <c:pt idx="1672">
                        <c:v>-8.0051750000000019E-2</c:v>
                      </c:pt>
                      <c:pt idx="1673">
                        <c:v>-8.0066749999999992E-2</c:v>
                      </c:pt>
                      <c:pt idx="1674">
                        <c:v>-8.008125000000002E-2</c:v>
                      </c:pt>
                      <c:pt idx="1675">
                        <c:v>-8.0098000000000003E-2</c:v>
                      </c:pt>
                      <c:pt idx="1676">
                        <c:v>-8.0108500000000013E-2</c:v>
                      </c:pt>
                      <c:pt idx="1677">
                        <c:v>-8.0122000000000013E-2</c:v>
                      </c:pt>
                      <c:pt idx="1678">
                        <c:v>-8.0139500000000016E-2</c:v>
                      </c:pt>
                      <c:pt idx="1679">
                        <c:v>-8.0145750000000029E-2</c:v>
                      </c:pt>
                      <c:pt idx="1680">
                        <c:v>-8.016100000000001E-2</c:v>
                      </c:pt>
                      <c:pt idx="1681">
                        <c:v>-8.016899999999999E-2</c:v>
                      </c:pt>
                      <c:pt idx="1682">
                        <c:v>-8.0179000000000014E-2</c:v>
                      </c:pt>
                      <c:pt idx="1683">
                        <c:v>-8.0191499999999999E-2</c:v>
                      </c:pt>
                      <c:pt idx="1684">
                        <c:v>-8.0211749999999998E-2</c:v>
                      </c:pt>
                      <c:pt idx="1685">
                        <c:v>-8.0221000000000001E-2</c:v>
                      </c:pt>
                      <c:pt idx="1686">
                        <c:v>-8.0227750000000014E-2</c:v>
                      </c:pt>
                      <c:pt idx="1687">
                        <c:v>-8.0226749999999999E-2</c:v>
                      </c:pt>
                      <c:pt idx="1688">
                        <c:v>-8.0236000000000002E-2</c:v>
                      </c:pt>
                      <c:pt idx="1689">
                        <c:v>-8.0227750000000014E-2</c:v>
                      </c:pt>
                      <c:pt idx="1690">
                        <c:v>-8.0229249999999988E-2</c:v>
                      </c:pt>
                      <c:pt idx="1691">
                        <c:v>-8.0231999999999998E-2</c:v>
                      </c:pt>
                      <c:pt idx="1692">
                        <c:v>-8.022449999999999E-2</c:v>
                      </c:pt>
                      <c:pt idx="1693">
                        <c:v>-8.0212749999999999E-2</c:v>
                      </c:pt>
                      <c:pt idx="1694">
                        <c:v>-8.0216250000000003E-2</c:v>
                      </c:pt>
                      <c:pt idx="1695">
                        <c:v>-8.0208999999999989E-2</c:v>
                      </c:pt>
                      <c:pt idx="1696">
                        <c:v>-8.0205249999999992E-2</c:v>
                      </c:pt>
                      <c:pt idx="1697">
                        <c:v>-8.0202000000000009E-2</c:v>
                      </c:pt>
                      <c:pt idx="1698">
                        <c:v>-8.019975E-2</c:v>
                      </c:pt>
                      <c:pt idx="1699">
                        <c:v>-8.0189999999999997E-2</c:v>
                      </c:pt>
                      <c:pt idx="1700">
                        <c:v>-8.0182000000000003E-2</c:v>
                      </c:pt>
                      <c:pt idx="1701">
                        <c:v>-8.0163750000000006E-2</c:v>
                      </c:pt>
                      <c:pt idx="1702">
                        <c:v>-8.0167499999999989E-2</c:v>
                      </c:pt>
                      <c:pt idx="1703">
                        <c:v>-8.0149749999999978E-2</c:v>
                      </c:pt>
                      <c:pt idx="1704">
                        <c:v>-8.0141749999999984E-2</c:v>
                      </c:pt>
                      <c:pt idx="1705">
                        <c:v>-8.0119499999999982E-2</c:v>
                      </c:pt>
                      <c:pt idx="1706">
                        <c:v>-8.0117249999999987E-2</c:v>
                      </c:pt>
                      <c:pt idx="1707">
                        <c:v>-8.0112500000000003E-2</c:v>
                      </c:pt>
                      <c:pt idx="1708">
                        <c:v>-8.0106499999999983E-2</c:v>
                      </c:pt>
                      <c:pt idx="1709">
                        <c:v>-8.008825E-2</c:v>
                      </c:pt>
                      <c:pt idx="1710">
                        <c:v>-8.0079499999999998E-2</c:v>
                      </c:pt>
                      <c:pt idx="1711">
                        <c:v>-8.0066999999999985E-2</c:v>
                      </c:pt>
                      <c:pt idx="1712">
                        <c:v>-8.0057999999999976E-2</c:v>
                      </c:pt>
                      <c:pt idx="1713">
                        <c:v>-8.0040249999999966E-2</c:v>
                      </c:pt>
                      <c:pt idx="1714">
                        <c:v>-8.0027499999999974E-2</c:v>
                      </c:pt>
                      <c:pt idx="1715">
                        <c:v>-8.0022249999999989E-2</c:v>
                      </c:pt>
                      <c:pt idx="1716">
                        <c:v>-8.0013249999999966E-2</c:v>
                      </c:pt>
                      <c:pt idx="1717">
                        <c:v>-8.0002999999999977E-2</c:v>
                      </c:pt>
                      <c:pt idx="1718">
                        <c:v>-7.9987749999999969E-2</c:v>
                      </c:pt>
                      <c:pt idx="1719">
                        <c:v>-7.9976499999999964E-2</c:v>
                      </c:pt>
                      <c:pt idx="1720">
                        <c:v>-7.9970999999999959E-2</c:v>
                      </c:pt>
                      <c:pt idx="1721">
                        <c:v>-7.9964749999999973E-2</c:v>
                      </c:pt>
                      <c:pt idx="1722">
                        <c:v>-7.9952749999999975E-2</c:v>
                      </c:pt>
                      <c:pt idx="1723">
                        <c:v>-7.9955749999999964E-2</c:v>
                      </c:pt>
                      <c:pt idx="1724">
                        <c:v>-7.9956249999999979E-2</c:v>
                      </c:pt>
                      <c:pt idx="1725">
                        <c:v>-7.9951999999999981E-2</c:v>
                      </c:pt>
                      <c:pt idx="1726">
                        <c:v>-7.9949249999999986E-2</c:v>
                      </c:pt>
                      <c:pt idx="1727">
                        <c:v>-7.9942499999999972E-2</c:v>
                      </c:pt>
                      <c:pt idx="1728">
                        <c:v>-7.9934249999999971E-2</c:v>
                      </c:pt>
                      <c:pt idx="1729">
                        <c:v>-7.9934999999999978E-2</c:v>
                      </c:pt>
                      <c:pt idx="1730">
                        <c:v>-7.9938499999999982E-2</c:v>
                      </c:pt>
                      <c:pt idx="1731">
                        <c:v>-7.9939249999999976E-2</c:v>
                      </c:pt>
                      <c:pt idx="1732">
                        <c:v>-7.9931249999999968E-2</c:v>
                      </c:pt>
                      <c:pt idx="1733">
                        <c:v>-7.9932499999999976E-2</c:v>
                      </c:pt>
                      <c:pt idx="1734">
                        <c:v>-7.994049999999997E-2</c:v>
                      </c:pt>
                      <c:pt idx="1735">
                        <c:v>-7.9945499999999989E-2</c:v>
                      </c:pt>
                      <c:pt idx="1736">
                        <c:v>-7.9945499999999989E-2</c:v>
                      </c:pt>
                      <c:pt idx="1737">
                        <c:v>-7.995324999999999E-2</c:v>
                      </c:pt>
                      <c:pt idx="1738">
                        <c:v>-7.9949249999999999E-2</c:v>
                      </c:pt>
                      <c:pt idx="1739">
                        <c:v>-7.9971500000000001E-2</c:v>
                      </c:pt>
                      <c:pt idx="1740">
                        <c:v>-7.9973249999999982E-2</c:v>
                      </c:pt>
                      <c:pt idx="1741">
                        <c:v>-7.9974999999999991E-2</c:v>
                      </c:pt>
                      <c:pt idx="1742">
                        <c:v>-7.9979999999999982E-2</c:v>
                      </c:pt>
                      <c:pt idx="1743">
                        <c:v>-7.9990499999999992E-2</c:v>
                      </c:pt>
                      <c:pt idx="1744">
                        <c:v>-7.9994749999999976E-2</c:v>
                      </c:pt>
                      <c:pt idx="1745">
                        <c:v>-7.9991749999999986E-2</c:v>
                      </c:pt>
                      <c:pt idx="1746">
                        <c:v>-7.9993499999999981E-2</c:v>
                      </c:pt>
                      <c:pt idx="1747">
                        <c:v>-7.9991249999999986E-2</c:v>
                      </c:pt>
                      <c:pt idx="1748">
                        <c:v>-7.9994999999999983E-2</c:v>
                      </c:pt>
                      <c:pt idx="1749">
                        <c:v>-8.0004749999999986E-2</c:v>
                      </c:pt>
                      <c:pt idx="1750">
                        <c:v>-8.0022499999999969E-2</c:v>
                      </c:pt>
                      <c:pt idx="1751">
                        <c:v>-8.0034749999999988E-2</c:v>
                      </c:pt>
                      <c:pt idx="1752">
                        <c:v>-8.004799999999998E-2</c:v>
                      </c:pt>
                      <c:pt idx="1753">
                        <c:v>-8.0064999999999997E-2</c:v>
                      </c:pt>
                      <c:pt idx="1754">
                        <c:v>-8.0086249999999984E-2</c:v>
                      </c:pt>
                      <c:pt idx="1755">
                        <c:v>-8.0104749999999975E-2</c:v>
                      </c:pt>
                      <c:pt idx="1756">
                        <c:v>-8.0121249999999991E-2</c:v>
                      </c:pt>
                      <c:pt idx="1757">
                        <c:v>-8.0144500000000007E-2</c:v>
                      </c:pt>
                      <c:pt idx="1758">
                        <c:v>-8.0166499999999988E-2</c:v>
                      </c:pt>
                      <c:pt idx="1759">
                        <c:v>-8.0191999999999986E-2</c:v>
                      </c:pt>
                      <c:pt idx="1760">
                        <c:v>-8.021049999999999E-2</c:v>
                      </c:pt>
                      <c:pt idx="1761">
                        <c:v>-8.022725E-2</c:v>
                      </c:pt>
                      <c:pt idx="1762">
                        <c:v>-8.0252500000000004E-2</c:v>
                      </c:pt>
                      <c:pt idx="1763">
                        <c:v>-8.026875E-2</c:v>
                      </c:pt>
                      <c:pt idx="1764">
                        <c:v>-8.0280999999999991E-2</c:v>
                      </c:pt>
                      <c:pt idx="1765">
                        <c:v>-8.0317499999999986E-2</c:v>
                      </c:pt>
                      <c:pt idx="1766">
                        <c:v>-8.0341750000000017E-2</c:v>
                      </c:pt>
                      <c:pt idx="1767">
                        <c:v>-8.0367499999999994E-2</c:v>
                      </c:pt>
                      <c:pt idx="1768">
                        <c:v>-8.0385749999999992E-2</c:v>
                      </c:pt>
                      <c:pt idx="1769">
                        <c:v>-8.0398499999999998E-2</c:v>
                      </c:pt>
                      <c:pt idx="1770">
                        <c:v>-8.0411999999999997E-2</c:v>
                      </c:pt>
                      <c:pt idx="1771">
                        <c:v>-8.043199999999999E-2</c:v>
                      </c:pt>
                      <c:pt idx="1772">
                        <c:v>-8.0445749999999983E-2</c:v>
                      </c:pt>
                      <c:pt idx="1773">
                        <c:v>-8.0460249999999997E-2</c:v>
                      </c:pt>
                      <c:pt idx="1774">
                        <c:v>-8.0464499999999994E-2</c:v>
                      </c:pt>
                      <c:pt idx="1775">
                        <c:v>-8.0460749999999998E-2</c:v>
                      </c:pt>
                      <c:pt idx="1776">
                        <c:v>-8.0460749999999998E-2</c:v>
                      </c:pt>
                      <c:pt idx="1777">
                        <c:v>-8.0464999999999995E-2</c:v>
                      </c:pt>
                      <c:pt idx="1778">
                        <c:v>-8.047449999999999E-2</c:v>
                      </c:pt>
                      <c:pt idx="1779">
                        <c:v>-8.0477750000000015E-2</c:v>
                      </c:pt>
                      <c:pt idx="1780">
                        <c:v>-8.0486749999999996E-2</c:v>
                      </c:pt>
                      <c:pt idx="1781">
                        <c:v>-8.0490749999999986E-2</c:v>
                      </c:pt>
                      <c:pt idx="1782">
                        <c:v>-8.0496999999999999E-2</c:v>
                      </c:pt>
                      <c:pt idx="1783">
                        <c:v>-8.0494750000000032E-2</c:v>
                      </c:pt>
                      <c:pt idx="1784">
                        <c:v>-8.0491750000000001E-2</c:v>
                      </c:pt>
                      <c:pt idx="1785">
                        <c:v>-8.0499250000000022E-2</c:v>
                      </c:pt>
                      <c:pt idx="1786">
                        <c:v>-8.0510249999999992E-2</c:v>
                      </c:pt>
                      <c:pt idx="1787">
                        <c:v>-8.0506500000000009E-2</c:v>
                      </c:pt>
                      <c:pt idx="1788">
                        <c:v>-8.0516499999999991E-2</c:v>
                      </c:pt>
                      <c:pt idx="1789">
                        <c:v>-8.0520999999999981E-2</c:v>
                      </c:pt>
                      <c:pt idx="1790">
                        <c:v>-8.0533999999999981E-2</c:v>
                      </c:pt>
                      <c:pt idx="1791">
                        <c:v>-8.0532000000000006E-2</c:v>
                      </c:pt>
                      <c:pt idx="1792">
                        <c:v>-8.0539249999999993E-2</c:v>
                      </c:pt>
                      <c:pt idx="1793">
                        <c:v>-8.0545749999999999E-2</c:v>
                      </c:pt>
                      <c:pt idx="1794">
                        <c:v>-8.0549499999999996E-2</c:v>
                      </c:pt>
                      <c:pt idx="1795">
                        <c:v>-8.0550499999999997E-2</c:v>
                      </c:pt>
                      <c:pt idx="1796">
                        <c:v>-8.0556749999999996E-2</c:v>
                      </c:pt>
                      <c:pt idx="1797">
                        <c:v>-8.0557249999999983E-2</c:v>
                      </c:pt>
                      <c:pt idx="1798">
                        <c:v>-8.0567250000000007E-2</c:v>
                      </c:pt>
                      <c:pt idx="1799">
                        <c:v>-8.058174999999998E-2</c:v>
                      </c:pt>
                      <c:pt idx="1800">
                        <c:v>-8.0587749999999972E-2</c:v>
                      </c:pt>
                      <c:pt idx="1801">
                        <c:v>-8.0592500000000011E-2</c:v>
                      </c:pt>
                      <c:pt idx="1802">
                        <c:v>-8.0606750000000005E-2</c:v>
                      </c:pt>
                      <c:pt idx="1803">
                        <c:v>-8.0615500000000007E-2</c:v>
                      </c:pt>
                      <c:pt idx="1804">
                        <c:v>-8.0626999999999976E-2</c:v>
                      </c:pt>
                      <c:pt idx="1805">
                        <c:v>-8.0635749999999978E-2</c:v>
                      </c:pt>
                      <c:pt idx="1806">
                        <c:v>-8.0640249999999969E-2</c:v>
                      </c:pt>
                      <c:pt idx="1807">
                        <c:v>-8.0643749999999986E-2</c:v>
                      </c:pt>
                      <c:pt idx="1808">
                        <c:v>-8.065399999999999E-2</c:v>
                      </c:pt>
                      <c:pt idx="1809">
                        <c:v>-8.0670249999999957E-2</c:v>
                      </c:pt>
                      <c:pt idx="1810">
                        <c:v>-8.0673499999999981E-2</c:v>
                      </c:pt>
                      <c:pt idx="1811">
                        <c:v>-8.0676749999999978E-2</c:v>
                      </c:pt>
                      <c:pt idx="1812">
                        <c:v>-8.0694249999999967E-2</c:v>
                      </c:pt>
                      <c:pt idx="1813">
                        <c:v>-8.0705499999999972E-2</c:v>
                      </c:pt>
                      <c:pt idx="1814">
                        <c:v>-8.0713749999999959E-2</c:v>
                      </c:pt>
                      <c:pt idx="1815">
                        <c:v>-8.0717999999999956E-2</c:v>
                      </c:pt>
                      <c:pt idx="1816">
                        <c:v>-8.0724749999999956E-2</c:v>
                      </c:pt>
                      <c:pt idx="1817">
                        <c:v>-8.073149999999997E-2</c:v>
                      </c:pt>
                      <c:pt idx="1818">
                        <c:v>-8.0748249999999966E-2</c:v>
                      </c:pt>
                      <c:pt idx="1819">
                        <c:v>-8.0764999999999962E-2</c:v>
                      </c:pt>
                      <c:pt idx="1820">
                        <c:v>-8.0780499999999977E-2</c:v>
                      </c:pt>
                      <c:pt idx="1821">
                        <c:v>-8.0788499999999971E-2</c:v>
                      </c:pt>
                      <c:pt idx="1822">
                        <c:v>-8.0803249999999965E-2</c:v>
                      </c:pt>
                      <c:pt idx="1823">
                        <c:v>-8.0812999999999968E-2</c:v>
                      </c:pt>
                      <c:pt idx="1824">
                        <c:v>-8.0812249999999961E-2</c:v>
                      </c:pt>
                      <c:pt idx="1825">
                        <c:v>-8.0818749999999967E-2</c:v>
                      </c:pt>
                      <c:pt idx="1826">
                        <c:v>-8.0823249999999972E-2</c:v>
                      </c:pt>
                      <c:pt idx="1827">
                        <c:v>-8.0824499999999966E-2</c:v>
                      </c:pt>
                      <c:pt idx="1828">
                        <c:v>-8.0822999999999964E-2</c:v>
                      </c:pt>
                      <c:pt idx="1829">
                        <c:v>-8.0837249999999958E-2</c:v>
                      </c:pt>
                      <c:pt idx="1830">
                        <c:v>-8.0851749999999958E-2</c:v>
                      </c:pt>
                      <c:pt idx="1831">
                        <c:v>-8.0866499999999966E-2</c:v>
                      </c:pt>
                      <c:pt idx="1832">
                        <c:v>-8.0872249999999965E-2</c:v>
                      </c:pt>
                      <c:pt idx="1833">
                        <c:v>-8.0871249999999992E-2</c:v>
                      </c:pt>
                      <c:pt idx="1834">
                        <c:v>-8.0863999999999978E-2</c:v>
                      </c:pt>
                      <c:pt idx="1835">
                        <c:v>-8.0850749999999957E-2</c:v>
                      </c:pt>
                      <c:pt idx="1836">
                        <c:v>-8.0845249999999938E-2</c:v>
                      </c:pt>
                      <c:pt idx="1837">
                        <c:v>-8.0838749999999959E-2</c:v>
                      </c:pt>
                      <c:pt idx="1838">
                        <c:v>-8.0824749999999945E-2</c:v>
                      </c:pt>
                      <c:pt idx="1839">
                        <c:v>-8.0816999999999958E-2</c:v>
                      </c:pt>
                      <c:pt idx="1840">
                        <c:v>-8.0805749999999982E-2</c:v>
                      </c:pt>
                      <c:pt idx="1841">
                        <c:v>-8.0785999999999983E-2</c:v>
                      </c:pt>
                      <c:pt idx="1842">
                        <c:v>-8.0777499999999988E-2</c:v>
                      </c:pt>
                      <c:pt idx="1843">
                        <c:v>-8.0766499999999977E-2</c:v>
                      </c:pt>
                      <c:pt idx="1844">
                        <c:v>-8.0744249999999976E-2</c:v>
                      </c:pt>
                      <c:pt idx="1845">
                        <c:v>-8.0722999999999961E-2</c:v>
                      </c:pt>
                      <c:pt idx="1846">
                        <c:v>-8.0704499999999998E-2</c:v>
                      </c:pt>
                      <c:pt idx="1847">
                        <c:v>-8.068199999999999E-2</c:v>
                      </c:pt>
                      <c:pt idx="1848">
                        <c:v>-8.0665500000000001E-2</c:v>
                      </c:pt>
                      <c:pt idx="1849">
                        <c:v>-8.0648749999999991E-2</c:v>
                      </c:pt>
                      <c:pt idx="1850">
                        <c:v>-8.063099999999998E-2</c:v>
                      </c:pt>
                      <c:pt idx="1851">
                        <c:v>-8.061299999999999E-2</c:v>
                      </c:pt>
                      <c:pt idx="1852">
                        <c:v>-8.0606499999999984E-2</c:v>
                      </c:pt>
                      <c:pt idx="1853">
                        <c:v>-8.0580749999999993E-2</c:v>
                      </c:pt>
                      <c:pt idx="1854">
                        <c:v>-8.0563999999999997E-2</c:v>
                      </c:pt>
                      <c:pt idx="1855">
                        <c:v>-8.0546499999999993E-2</c:v>
                      </c:pt>
                      <c:pt idx="1856">
                        <c:v>-8.053550000000001E-2</c:v>
                      </c:pt>
                      <c:pt idx="1857">
                        <c:v>-8.0526749999999994E-2</c:v>
                      </c:pt>
                      <c:pt idx="1858">
                        <c:v>-8.0508999999999997E-2</c:v>
                      </c:pt>
                      <c:pt idx="1859">
                        <c:v>-8.0491999999999994E-2</c:v>
                      </c:pt>
                      <c:pt idx="1860">
                        <c:v>-8.0482000000000012E-2</c:v>
                      </c:pt>
                      <c:pt idx="1861">
                        <c:v>-8.0469749999999993E-2</c:v>
                      </c:pt>
                      <c:pt idx="1862">
                        <c:v>-8.0452499999999996E-2</c:v>
                      </c:pt>
                      <c:pt idx="1863">
                        <c:v>-8.0427999999999986E-2</c:v>
                      </c:pt>
                      <c:pt idx="1864">
                        <c:v>-8.0411999999999983E-2</c:v>
                      </c:pt>
                      <c:pt idx="1865">
                        <c:v>-8.0397999999999983E-2</c:v>
                      </c:pt>
                      <c:pt idx="1866">
                        <c:v>-8.0378249999999998E-2</c:v>
                      </c:pt>
                      <c:pt idx="1867">
                        <c:v>-8.0357499999999984E-2</c:v>
                      </c:pt>
                      <c:pt idx="1868">
                        <c:v>-8.034150000000001E-2</c:v>
                      </c:pt>
                      <c:pt idx="1869">
                        <c:v>-8.0319249999999995E-2</c:v>
                      </c:pt>
                      <c:pt idx="1870">
                        <c:v>-8.0302249999999992E-2</c:v>
                      </c:pt>
                      <c:pt idx="1871">
                        <c:v>-8.028550000000001E-2</c:v>
                      </c:pt>
                      <c:pt idx="1872">
                        <c:v>-8.0268499999999993E-2</c:v>
                      </c:pt>
                      <c:pt idx="1873">
                        <c:v>-8.0246250000000005E-2</c:v>
                      </c:pt>
                      <c:pt idx="1874">
                        <c:v>-8.022799999999998E-2</c:v>
                      </c:pt>
                      <c:pt idx="1875">
                        <c:v>-8.0200750000000001E-2</c:v>
                      </c:pt>
                      <c:pt idx="1876">
                        <c:v>-8.0182750000000011E-2</c:v>
                      </c:pt>
                      <c:pt idx="1877">
                        <c:v>-8.0162750000000005E-2</c:v>
                      </c:pt>
                      <c:pt idx="1878">
                        <c:v>-8.0135000000000012E-2</c:v>
                      </c:pt>
                      <c:pt idx="1879">
                        <c:v>-8.0120000000000011E-2</c:v>
                      </c:pt>
                      <c:pt idx="1880">
                        <c:v>-8.0107750000000005E-2</c:v>
                      </c:pt>
                      <c:pt idx="1881">
                        <c:v>-8.0090000000000008E-2</c:v>
                      </c:pt>
                      <c:pt idx="1882">
                        <c:v>-8.007499999999998E-2</c:v>
                      </c:pt>
                      <c:pt idx="1883">
                        <c:v>-8.0055250000000008E-2</c:v>
                      </c:pt>
                      <c:pt idx="1884">
                        <c:v>-8.0031999999999992E-2</c:v>
                      </c:pt>
                      <c:pt idx="1885">
                        <c:v>-8.0023749999999991E-2</c:v>
                      </c:pt>
                      <c:pt idx="1886">
                        <c:v>-8.0012249999999993E-2</c:v>
                      </c:pt>
                      <c:pt idx="1887">
                        <c:v>-7.9999749999999994E-2</c:v>
                      </c:pt>
                      <c:pt idx="1888">
                        <c:v>-7.9979250000000002E-2</c:v>
                      </c:pt>
                      <c:pt idx="1889">
                        <c:v>-7.9968999999999998E-2</c:v>
                      </c:pt>
                      <c:pt idx="1890">
                        <c:v>-7.9948249999999985E-2</c:v>
                      </c:pt>
                      <c:pt idx="1891">
                        <c:v>-7.9926499999999998E-2</c:v>
                      </c:pt>
                      <c:pt idx="1892">
                        <c:v>-7.9905749999999984E-2</c:v>
                      </c:pt>
                      <c:pt idx="1893">
                        <c:v>-7.9892749999999998E-2</c:v>
                      </c:pt>
                      <c:pt idx="1894">
                        <c:v>-7.9873249999999993E-2</c:v>
                      </c:pt>
                      <c:pt idx="1895">
                        <c:v>-7.9863249999999997E-2</c:v>
                      </c:pt>
                      <c:pt idx="1896">
                        <c:v>-7.9862999999999976E-2</c:v>
                      </c:pt>
                      <c:pt idx="1897">
                        <c:v>-7.9856749999999976E-2</c:v>
                      </c:pt>
                      <c:pt idx="1898">
                        <c:v>-7.9836249999999984E-2</c:v>
                      </c:pt>
                      <c:pt idx="1899">
                        <c:v>-7.9817499999999986E-2</c:v>
                      </c:pt>
                      <c:pt idx="1900">
                        <c:v>-7.9803999999999986E-2</c:v>
                      </c:pt>
                      <c:pt idx="1901">
                        <c:v>-7.9797249999999986E-2</c:v>
                      </c:pt>
                      <c:pt idx="1902">
                        <c:v>-7.9785999999999996E-2</c:v>
                      </c:pt>
                      <c:pt idx="1903">
                        <c:v>-7.9777749999999981E-2</c:v>
                      </c:pt>
                      <c:pt idx="1904">
                        <c:v>-7.976975E-2</c:v>
                      </c:pt>
                      <c:pt idx="1905">
                        <c:v>-7.9770999999999981E-2</c:v>
                      </c:pt>
                      <c:pt idx="1906">
                        <c:v>-7.9766749999999997E-2</c:v>
                      </c:pt>
                      <c:pt idx="1907">
                        <c:v>-7.975924999999999E-2</c:v>
                      </c:pt>
                      <c:pt idx="1908">
                        <c:v>-7.975199999999999E-2</c:v>
                      </c:pt>
                      <c:pt idx="1909">
                        <c:v>-7.9744249999999989E-2</c:v>
                      </c:pt>
                      <c:pt idx="1910">
                        <c:v>-7.9720999999999986E-2</c:v>
                      </c:pt>
                      <c:pt idx="1911">
                        <c:v>-7.9705249999999991E-2</c:v>
                      </c:pt>
                      <c:pt idx="1912">
                        <c:v>-7.968950000000001E-2</c:v>
                      </c:pt>
                      <c:pt idx="1913">
                        <c:v>-7.9681249999999995E-2</c:v>
                      </c:pt>
                      <c:pt idx="1914">
                        <c:v>-7.9678499999999999E-2</c:v>
                      </c:pt>
                      <c:pt idx="1915">
                        <c:v>-7.9663499999999998E-2</c:v>
                      </c:pt>
                      <c:pt idx="1916">
                        <c:v>-7.9653999999999989E-2</c:v>
                      </c:pt>
                      <c:pt idx="1917">
                        <c:v>-7.9648499999999997E-2</c:v>
                      </c:pt>
                      <c:pt idx="1918">
                        <c:v>-7.9644000000000006E-2</c:v>
                      </c:pt>
                      <c:pt idx="1919">
                        <c:v>-7.9632000000000008E-2</c:v>
                      </c:pt>
                      <c:pt idx="1920">
                        <c:v>-7.9620750000000004E-2</c:v>
                      </c:pt>
                      <c:pt idx="1921">
                        <c:v>-7.9604500000000009E-2</c:v>
                      </c:pt>
                      <c:pt idx="1922">
                        <c:v>-7.9587750000000013E-2</c:v>
                      </c:pt>
                      <c:pt idx="1923">
                        <c:v>-7.9568000000000014E-2</c:v>
                      </c:pt>
                      <c:pt idx="1924">
                        <c:v>-7.9545000000000005E-2</c:v>
                      </c:pt>
                      <c:pt idx="1925">
                        <c:v>-7.9531750000000012E-2</c:v>
                      </c:pt>
                      <c:pt idx="1926">
                        <c:v>-7.9517250000000012E-2</c:v>
                      </c:pt>
                      <c:pt idx="1927">
                        <c:v>-7.9511250000000006E-2</c:v>
                      </c:pt>
                      <c:pt idx="1928">
                        <c:v>-7.9497000000000012E-2</c:v>
                      </c:pt>
                      <c:pt idx="1929">
                        <c:v>-7.9488500000000017E-2</c:v>
                      </c:pt>
                      <c:pt idx="1930">
                        <c:v>-7.9485750000000022E-2</c:v>
                      </c:pt>
                      <c:pt idx="1931">
                        <c:v>-7.9477250000000013E-2</c:v>
                      </c:pt>
                      <c:pt idx="1932">
                        <c:v>-7.9458250000000022E-2</c:v>
                      </c:pt>
                      <c:pt idx="1933">
                        <c:v>-7.9445500000000002E-2</c:v>
                      </c:pt>
                      <c:pt idx="1934">
                        <c:v>-7.9432500000000031E-2</c:v>
                      </c:pt>
                      <c:pt idx="1935">
                        <c:v>-7.9409000000000021E-2</c:v>
                      </c:pt>
                      <c:pt idx="1936">
                        <c:v>-7.9384500000000011E-2</c:v>
                      </c:pt>
                      <c:pt idx="1937">
                        <c:v>-7.9365250000000012E-2</c:v>
                      </c:pt>
                      <c:pt idx="1938">
                        <c:v>-7.934200000000001E-2</c:v>
                      </c:pt>
                      <c:pt idx="1939">
                        <c:v>-7.9312500000000008E-2</c:v>
                      </c:pt>
                      <c:pt idx="1940">
                        <c:v>-7.9295250000000012E-2</c:v>
                      </c:pt>
                      <c:pt idx="1941">
                        <c:v>-7.9281000000000018E-2</c:v>
                      </c:pt>
                      <c:pt idx="1942">
                        <c:v>-7.9267000000000018E-2</c:v>
                      </c:pt>
                      <c:pt idx="1943">
                        <c:v>-7.9243999999999995E-2</c:v>
                      </c:pt>
                      <c:pt idx="1944">
                        <c:v>-7.923224999999999E-2</c:v>
                      </c:pt>
                      <c:pt idx="1945">
                        <c:v>-7.9222249999999994E-2</c:v>
                      </c:pt>
                      <c:pt idx="1946">
                        <c:v>-7.920424999999999E-2</c:v>
                      </c:pt>
                      <c:pt idx="1947">
                        <c:v>-7.9192250000000006E-2</c:v>
                      </c:pt>
                      <c:pt idx="1948">
                        <c:v>-7.9176750000000004E-2</c:v>
                      </c:pt>
                      <c:pt idx="1949">
                        <c:v>-7.9153749999999995E-2</c:v>
                      </c:pt>
                      <c:pt idx="1950">
                        <c:v>-7.9125500000000001E-2</c:v>
                      </c:pt>
                      <c:pt idx="1951">
                        <c:v>-7.911124999999998E-2</c:v>
                      </c:pt>
                      <c:pt idx="1952">
                        <c:v>-7.9090750000000001E-2</c:v>
                      </c:pt>
                      <c:pt idx="1953">
                        <c:v>-7.9055499999999973E-2</c:v>
                      </c:pt>
                      <c:pt idx="1954">
                        <c:v>-7.9015999999999961E-2</c:v>
                      </c:pt>
                      <c:pt idx="1955">
                        <c:v>-7.8986749999999967E-2</c:v>
                      </c:pt>
                      <c:pt idx="1956">
                        <c:v>-7.894874999999997E-2</c:v>
                      </c:pt>
                      <c:pt idx="1957">
                        <c:v>-7.892349999999998E-2</c:v>
                      </c:pt>
                      <c:pt idx="1958">
                        <c:v>-7.8899499999999984E-2</c:v>
                      </c:pt>
                      <c:pt idx="1959">
                        <c:v>-7.8847999999999974E-2</c:v>
                      </c:pt>
                      <c:pt idx="1960">
                        <c:v>-7.8817999999999985E-2</c:v>
                      </c:pt>
                      <c:pt idx="1961">
                        <c:v>-7.8776749999999993E-2</c:v>
                      </c:pt>
                      <c:pt idx="1962">
                        <c:v>-7.8739999999999991E-2</c:v>
                      </c:pt>
                      <c:pt idx="1963">
                        <c:v>-7.8696000000000002E-2</c:v>
                      </c:pt>
                      <c:pt idx="1964">
                        <c:v>-7.8664499999999998E-2</c:v>
                      </c:pt>
                      <c:pt idx="1965">
                        <c:v>-7.8622999999999985E-2</c:v>
                      </c:pt>
                      <c:pt idx="1966">
                        <c:v>-7.8578999999999996E-2</c:v>
                      </c:pt>
                      <c:pt idx="1967">
                        <c:v>-7.8544999999999976E-2</c:v>
                      </c:pt>
                      <c:pt idx="1968">
                        <c:v>-7.8512499999999985E-2</c:v>
                      </c:pt>
                      <c:pt idx="1969">
                        <c:v>-7.848224999999999E-2</c:v>
                      </c:pt>
                      <c:pt idx="1970">
                        <c:v>-7.8453749999999975E-2</c:v>
                      </c:pt>
                      <c:pt idx="1971">
                        <c:v>-7.8416499999999986E-2</c:v>
                      </c:pt>
                      <c:pt idx="1972">
                        <c:v>-7.8382749999999973E-2</c:v>
                      </c:pt>
                      <c:pt idx="1973">
                        <c:v>-7.8354249999999986E-2</c:v>
                      </c:pt>
                      <c:pt idx="1974">
                        <c:v>-7.8330999999999984E-2</c:v>
                      </c:pt>
                      <c:pt idx="1975">
                        <c:v>-7.8311249999999985E-2</c:v>
                      </c:pt>
                      <c:pt idx="1976">
                        <c:v>-7.8289749999999964E-2</c:v>
                      </c:pt>
                      <c:pt idx="1977">
                        <c:v>-7.8262999999999958E-2</c:v>
                      </c:pt>
                      <c:pt idx="1978">
                        <c:v>-7.8230749999999974E-2</c:v>
                      </c:pt>
                      <c:pt idx="1979">
                        <c:v>-7.8203249999999988E-2</c:v>
                      </c:pt>
                      <c:pt idx="1980">
                        <c:v>-7.8166749999999979E-2</c:v>
                      </c:pt>
                      <c:pt idx="1981">
                        <c:v>-7.8149499999999983E-2</c:v>
                      </c:pt>
                      <c:pt idx="1982">
                        <c:v>-7.8120749999999989E-2</c:v>
                      </c:pt>
                      <c:pt idx="1983">
                        <c:v>-7.8091999999999995E-2</c:v>
                      </c:pt>
                      <c:pt idx="1984">
                        <c:v>-7.8064750000000002E-2</c:v>
                      </c:pt>
                      <c:pt idx="1985">
                        <c:v>-7.8036999999999968E-2</c:v>
                      </c:pt>
                      <c:pt idx="1986">
                        <c:v>-7.8019999999999992E-2</c:v>
                      </c:pt>
                      <c:pt idx="1987">
                        <c:v>-7.8003249999999996E-2</c:v>
                      </c:pt>
                      <c:pt idx="1988">
                        <c:v>-7.7974500000000002E-2</c:v>
                      </c:pt>
                      <c:pt idx="1989">
                        <c:v>-7.7947249999999996E-2</c:v>
                      </c:pt>
                      <c:pt idx="1990">
                        <c:v>-7.792375E-2</c:v>
                      </c:pt>
                      <c:pt idx="1991">
                        <c:v>-7.7894999999999992E-2</c:v>
                      </c:pt>
                      <c:pt idx="1992">
                        <c:v>-7.7877249999999995E-2</c:v>
                      </c:pt>
                      <c:pt idx="1993">
                        <c:v>-7.785700000000001E-2</c:v>
                      </c:pt>
                      <c:pt idx="1994">
                        <c:v>-7.7846999999999986E-2</c:v>
                      </c:pt>
                      <c:pt idx="1995">
                        <c:v>-7.7841249999999987E-2</c:v>
                      </c:pt>
                      <c:pt idx="1996">
                        <c:v>-7.7814999999999981E-2</c:v>
                      </c:pt>
                      <c:pt idx="1997">
                        <c:v>-7.7803499999999998E-2</c:v>
                      </c:pt>
                      <c:pt idx="1998">
                        <c:v>-7.7784499999999993E-2</c:v>
                      </c:pt>
                      <c:pt idx="1999">
                        <c:v>-7.7773499999999982E-2</c:v>
                      </c:pt>
                      <c:pt idx="2000">
                        <c:v>-7.7760499999999982E-2</c:v>
                      </c:pt>
                      <c:pt idx="2001">
                        <c:v>-7.7741000000000005E-2</c:v>
                      </c:pt>
                      <c:pt idx="2002">
                        <c:v>-7.7717999999999995E-2</c:v>
                      </c:pt>
                      <c:pt idx="2003">
                        <c:v>-7.7712249999999997E-2</c:v>
                      </c:pt>
                      <c:pt idx="2004">
                        <c:v>-7.7697749999999996E-2</c:v>
                      </c:pt>
                      <c:pt idx="2005">
                        <c:v>-7.7684749999999983E-2</c:v>
                      </c:pt>
                      <c:pt idx="2006">
                        <c:v>-7.7683249999999981E-2</c:v>
                      </c:pt>
                      <c:pt idx="2007">
                        <c:v>-7.767425E-2</c:v>
                      </c:pt>
                      <c:pt idx="2008">
                        <c:v>-7.7662749999999989E-2</c:v>
                      </c:pt>
                      <c:pt idx="2009">
                        <c:v>-7.7645499999999978E-2</c:v>
                      </c:pt>
                      <c:pt idx="2010">
                        <c:v>-7.7643249999999983E-2</c:v>
                      </c:pt>
                      <c:pt idx="2011">
                        <c:v>-7.7641999999999975E-2</c:v>
                      </c:pt>
                      <c:pt idx="2012">
                        <c:v>-7.762949999999999E-2</c:v>
                      </c:pt>
                      <c:pt idx="2013">
                        <c:v>-7.7624499999999985E-2</c:v>
                      </c:pt>
                      <c:pt idx="2014">
                        <c:v>-7.7619999999999995E-2</c:v>
                      </c:pt>
                      <c:pt idx="2015">
                        <c:v>-7.7623249999999991E-2</c:v>
                      </c:pt>
                      <c:pt idx="2016">
                        <c:v>-7.7609499999999998E-2</c:v>
                      </c:pt>
                      <c:pt idx="2017">
                        <c:v>-7.7597250000000006E-2</c:v>
                      </c:pt>
                      <c:pt idx="2018">
                        <c:v>-7.7584000000000014E-2</c:v>
                      </c:pt>
                      <c:pt idx="2019">
                        <c:v>-7.7567000000000011E-2</c:v>
                      </c:pt>
                      <c:pt idx="2020">
                        <c:v>-7.7555750000000007E-2</c:v>
                      </c:pt>
                      <c:pt idx="2021">
                        <c:v>-7.7551000000000009E-2</c:v>
                      </c:pt>
                      <c:pt idx="2022">
                        <c:v>-7.7540250000000005E-2</c:v>
                      </c:pt>
                      <c:pt idx="2023">
                        <c:v>-7.7522999999999995E-2</c:v>
                      </c:pt>
                      <c:pt idx="2024">
                        <c:v>-7.7526750000000005E-2</c:v>
                      </c:pt>
                      <c:pt idx="2025">
                        <c:v>-7.7514250000000007E-2</c:v>
                      </c:pt>
                      <c:pt idx="2026">
                        <c:v>-7.7508250000000001E-2</c:v>
                      </c:pt>
                      <c:pt idx="2027">
                        <c:v>-7.7498999999999998E-2</c:v>
                      </c:pt>
                      <c:pt idx="2028">
                        <c:v>-7.7498250000000005E-2</c:v>
                      </c:pt>
                      <c:pt idx="2029">
                        <c:v>-7.7472000000000013E-2</c:v>
                      </c:pt>
                      <c:pt idx="2030">
                        <c:v>-7.7460000000000015E-2</c:v>
                      </c:pt>
                      <c:pt idx="2031">
                        <c:v>-7.7436250000000012E-2</c:v>
                      </c:pt>
                      <c:pt idx="2032">
                        <c:v>-7.7429500000000012E-2</c:v>
                      </c:pt>
                      <c:pt idx="2033">
                        <c:v>-7.741625000000002E-2</c:v>
                      </c:pt>
                      <c:pt idx="2034">
                        <c:v>-7.7419750000000023E-2</c:v>
                      </c:pt>
                      <c:pt idx="2035">
                        <c:v>-7.7410500000000035E-2</c:v>
                      </c:pt>
                      <c:pt idx="2036">
                        <c:v>-7.7414500000000025E-2</c:v>
                      </c:pt>
                      <c:pt idx="2037">
                        <c:v>-7.7406250000000038E-2</c:v>
                      </c:pt>
                      <c:pt idx="2038">
                        <c:v>-7.7407000000000045E-2</c:v>
                      </c:pt>
                      <c:pt idx="2039">
                        <c:v>-7.7393000000000045E-2</c:v>
                      </c:pt>
                      <c:pt idx="2040">
                        <c:v>-7.738525000000003E-2</c:v>
                      </c:pt>
                      <c:pt idx="2041">
                        <c:v>-7.7383500000000049E-2</c:v>
                      </c:pt>
                      <c:pt idx="2042">
                        <c:v>-7.7373000000000039E-2</c:v>
                      </c:pt>
                      <c:pt idx="2043">
                        <c:v>-7.7363500000000057E-2</c:v>
                      </c:pt>
                      <c:pt idx="2044">
                        <c:v>-7.7362250000000049E-2</c:v>
                      </c:pt>
                      <c:pt idx="2045">
                        <c:v>-7.7357750000000045E-2</c:v>
                      </c:pt>
                      <c:pt idx="2046">
                        <c:v>-7.7350750000000051E-2</c:v>
                      </c:pt>
                      <c:pt idx="2047">
                        <c:v>-7.7351250000000038E-2</c:v>
                      </c:pt>
                      <c:pt idx="2048">
                        <c:v>-7.7350500000000058E-2</c:v>
                      </c:pt>
                      <c:pt idx="2049">
                        <c:v>-7.7345750000000046E-2</c:v>
                      </c:pt>
                      <c:pt idx="2050">
                        <c:v>-7.7337500000000059E-2</c:v>
                      </c:pt>
                      <c:pt idx="2051">
                        <c:v>-7.7334500000000056E-2</c:v>
                      </c:pt>
                      <c:pt idx="2052">
                        <c:v>-7.7332500000000068E-2</c:v>
                      </c:pt>
                      <c:pt idx="2053">
                        <c:v>-7.7332250000000061E-2</c:v>
                      </c:pt>
                      <c:pt idx="2054">
                        <c:v>-7.7325250000000054E-2</c:v>
                      </c:pt>
                      <c:pt idx="2055">
                        <c:v>-7.7316750000000059E-2</c:v>
                      </c:pt>
                      <c:pt idx="2056">
                        <c:v>-7.7310750000000067E-2</c:v>
                      </c:pt>
                      <c:pt idx="2057">
                        <c:v>-7.7302500000000066E-2</c:v>
                      </c:pt>
                      <c:pt idx="2058">
                        <c:v>-7.7298500000000075E-2</c:v>
                      </c:pt>
                      <c:pt idx="2059">
                        <c:v>-7.7297000000000074E-2</c:v>
                      </c:pt>
                      <c:pt idx="2060">
                        <c:v>-7.7293250000000063E-2</c:v>
                      </c:pt>
                      <c:pt idx="2061">
                        <c:v>-7.7282250000000052E-2</c:v>
                      </c:pt>
                      <c:pt idx="2062">
                        <c:v>-7.727625000000006E-2</c:v>
                      </c:pt>
                      <c:pt idx="2063">
                        <c:v>-7.7279250000000049E-2</c:v>
                      </c:pt>
                      <c:pt idx="2064">
                        <c:v>-7.7276750000000047E-2</c:v>
                      </c:pt>
                      <c:pt idx="2065">
                        <c:v>-7.7267750000000038E-2</c:v>
                      </c:pt>
                      <c:pt idx="2066">
                        <c:v>-7.7258250000000042E-2</c:v>
                      </c:pt>
                      <c:pt idx="2067">
                        <c:v>-7.7255500000000046E-2</c:v>
                      </c:pt>
                      <c:pt idx="2068">
                        <c:v>-7.7253250000000051E-2</c:v>
                      </c:pt>
                      <c:pt idx="2069">
                        <c:v>-7.725950000000005E-2</c:v>
                      </c:pt>
                      <c:pt idx="2070">
                        <c:v>-7.726175000000006E-2</c:v>
                      </c:pt>
                      <c:pt idx="2071">
                        <c:v>-7.7268000000000045E-2</c:v>
                      </c:pt>
                      <c:pt idx="2072">
                        <c:v>-7.7269750000000054E-2</c:v>
                      </c:pt>
                      <c:pt idx="2073">
                        <c:v>-7.7273750000000044E-2</c:v>
                      </c:pt>
                      <c:pt idx="2074">
                        <c:v>-7.7274500000000038E-2</c:v>
                      </c:pt>
                      <c:pt idx="2075">
                        <c:v>-7.7275750000000032E-2</c:v>
                      </c:pt>
                      <c:pt idx="2076">
                        <c:v>-7.7282750000000039E-2</c:v>
                      </c:pt>
                      <c:pt idx="2077">
                        <c:v>-7.7283250000000039E-2</c:v>
                      </c:pt>
                      <c:pt idx="2078">
                        <c:v>-7.7291750000000048E-2</c:v>
                      </c:pt>
                      <c:pt idx="2079">
                        <c:v>-7.7300250000000043E-2</c:v>
                      </c:pt>
                      <c:pt idx="2080">
                        <c:v>-7.7293250000000036E-2</c:v>
                      </c:pt>
                      <c:pt idx="2081">
                        <c:v>-7.7295000000000044E-2</c:v>
                      </c:pt>
                      <c:pt idx="2082">
                        <c:v>-7.7296250000000039E-2</c:v>
                      </c:pt>
                      <c:pt idx="2083">
                        <c:v>-7.7300250000000015E-2</c:v>
                      </c:pt>
                      <c:pt idx="2084">
                        <c:v>-7.7296750000000025E-2</c:v>
                      </c:pt>
                      <c:pt idx="2085">
                        <c:v>-7.7291750000000034E-2</c:v>
                      </c:pt>
                      <c:pt idx="2086">
                        <c:v>-7.7288250000000017E-2</c:v>
                      </c:pt>
                      <c:pt idx="2087">
                        <c:v>-7.7292000000000027E-2</c:v>
                      </c:pt>
                      <c:pt idx="2088">
                        <c:v>-7.7289750000000032E-2</c:v>
                      </c:pt>
                      <c:pt idx="2089">
                        <c:v>-7.7285000000000034E-2</c:v>
                      </c:pt>
                      <c:pt idx="2090">
                        <c:v>-7.729100000000004E-2</c:v>
                      </c:pt>
                      <c:pt idx="2091">
                        <c:v>-7.7294500000000016E-2</c:v>
                      </c:pt>
                      <c:pt idx="2092">
                        <c:v>-7.7314500000000022E-2</c:v>
                      </c:pt>
                      <c:pt idx="2093">
                        <c:v>-7.7322750000000023E-2</c:v>
                      </c:pt>
                      <c:pt idx="2094">
                        <c:v>-7.7327250000000014E-2</c:v>
                      </c:pt>
                      <c:pt idx="2095">
                        <c:v>-7.7333750000000021E-2</c:v>
                      </c:pt>
                      <c:pt idx="2096">
                        <c:v>-7.7333750000000021E-2</c:v>
                      </c:pt>
                      <c:pt idx="2097">
                        <c:v>-7.7329500000000037E-2</c:v>
                      </c:pt>
                      <c:pt idx="2098">
                        <c:v>-7.7333000000000027E-2</c:v>
                      </c:pt>
                      <c:pt idx="2099">
                        <c:v>-7.7345750000000046E-2</c:v>
                      </c:pt>
                      <c:pt idx="2100">
                        <c:v>-7.7352000000000032E-2</c:v>
                      </c:pt>
                      <c:pt idx="2101">
                        <c:v>-7.7366000000000032E-2</c:v>
                      </c:pt>
                      <c:pt idx="2102">
                        <c:v>-7.7365500000000031E-2</c:v>
                      </c:pt>
                      <c:pt idx="2103">
                        <c:v>-7.7370250000000029E-2</c:v>
                      </c:pt>
                      <c:pt idx="2104">
                        <c:v>-7.7354000000000034E-2</c:v>
                      </c:pt>
                      <c:pt idx="2105">
                        <c:v>-7.7347750000000035E-2</c:v>
                      </c:pt>
                      <c:pt idx="2106">
                        <c:v>-7.7346250000000033E-2</c:v>
                      </c:pt>
                      <c:pt idx="2107">
                        <c:v>-7.7353250000000026E-2</c:v>
                      </c:pt>
                      <c:pt idx="2108">
                        <c:v>-7.7369500000000035E-2</c:v>
                      </c:pt>
                      <c:pt idx="2109">
                        <c:v>-7.737800000000003E-2</c:v>
                      </c:pt>
                      <c:pt idx="2110">
                        <c:v>-7.7401750000000033E-2</c:v>
                      </c:pt>
                      <c:pt idx="2111">
                        <c:v>-7.7419250000000009E-2</c:v>
                      </c:pt>
                      <c:pt idx="2112">
                        <c:v>-7.7445250000000035E-2</c:v>
                      </c:pt>
                      <c:pt idx="2113">
                        <c:v>-7.7460500000000015E-2</c:v>
                      </c:pt>
                      <c:pt idx="2114">
                        <c:v>-7.7474500000000002E-2</c:v>
                      </c:pt>
                      <c:pt idx="2115">
                        <c:v>-7.7491000000000018E-2</c:v>
                      </c:pt>
                      <c:pt idx="2116">
                        <c:v>-7.7517000000000016E-2</c:v>
                      </c:pt>
                      <c:pt idx="2117">
                        <c:v>-7.7534750000000027E-2</c:v>
                      </c:pt>
                      <c:pt idx="2118">
                        <c:v>-7.7551250000000016E-2</c:v>
                      </c:pt>
                      <c:pt idx="2119">
                        <c:v>-7.7569750000000021E-2</c:v>
                      </c:pt>
                      <c:pt idx="2120">
                        <c:v>-7.7585750000000009E-2</c:v>
                      </c:pt>
                      <c:pt idx="2121">
                        <c:v>-7.7603750000000013E-2</c:v>
                      </c:pt>
                      <c:pt idx="2122">
                        <c:v>-7.7623250000000019E-2</c:v>
                      </c:pt>
                      <c:pt idx="2123">
                        <c:v>-7.7643500000000018E-2</c:v>
                      </c:pt>
                      <c:pt idx="2124">
                        <c:v>-7.7655250000000009E-2</c:v>
                      </c:pt>
                      <c:pt idx="2125">
                        <c:v>-7.7665499999999998E-2</c:v>
                      </c:pt>
                      <c:pt idx="2126">
                        <c:v>-7.7678750000000005E-2</c:v>
                      </c:pt>
                      <c:pt idx="2127">
                        <c:v>-7.7682750000000009E-2</c:v>
                      </c:pt>
                      <c:pt idx="2128">
                        <c:v>-7.7686500000000006E-2</c:v>
                      </c:pt>
                      <c:pt idx="2129">
                        <c:v>-7.7682500000000015E-2</c:v>
                      </c:pt>
                      <c:pt idx="2130">
                        <c:v>-7.7675250000000001E-2</c:v>
                      </c:pt>
                      <c:pt idx="2131">
                        <c:v>-7.7681500000000001E-2</c:v>
                      </c:pt>
                      <c:pt idx="2132">
                        <c:v>-7.7678499999999998E-2</c:v>
                      </c:pt>
                      <c:pt idx="2133">
                        <c:v>-7.7677250000000003E-2</c:v>
                      </c:pt>
                      <c:pt idx="2134">
                        <c:v>-7.767099999999999E-2</c:v>
                      </c:pt>
                      <c:pt idx="2135">
                        <c:v>-7.76675E-2</c:v>
                      </c:pt>
                      <c:pt idx="2136">
                        <c:v>-7.7669749999999996E-2</c:v>
                      </c:pt>
                      <c:pt idx="2137">
                        <c:v>-7.7670500000000003E-2</c:v>
                      </c:pt>
                      <c:pt idx="2138">
                        <c:v>-7.7689749999999988E-2</c:v>
                      </c:pt>
                      <c:pt idx="2139">
                        <c:v>-7.7692999999999984E-2</c:v>
                      </c:pt>
                      <c:pt idx="2140">
                        <c:v>-7.769849999999999E-2</c:v>
                      </c:pt>
                      <c:pt idx="2141">
                        <c:v>-7.7689000000000008E-2</c:v>
                      </c:pt>
                      <c:pt idx="2142">
                        <c:v>-7.7691499999999983E-2</c:v>
                      </c:pt>
                      <c:pt idx="2143">
                        <c:v>-7.7700749999999999E-2</c:v>
                      </c:pt>
                      <c:pt idx="2144">
                        <c:v>-7.7705499999999997E-2</c:v>
                      </c:pt>
                      <c:pt idx="2145">
                        <c:v>-7.7713000000000004E-2</c:v>
                      </c:pt>
                      <c:pt idx="2146">
                        <c:v>-7.7725249999999996E-2</c:v>
                      </c:pt>
                      <c:pt idx="2147">
                        <c:v>-7.7725000000000002E-2</c:v>
                      </c:pt>
                      <c:pt idx="2148">
                        <c:v>-7.7737500000000001E-2</c:v>
                      </c:pt>
                      <c:pt idx="2149">
                        <c:v>-7.7740000000000004E-2</c:v>
                      </c:pt>
                      <c:pt idx="2150">
                        <c:v>-7.7747999999999998E-2</c:v>
                      </c:pt>
                      <c:pt idx="2151">
                        <c:v>-7.775E-2</c:v>
                      </c:pt>
                      <c:pt idx="2152">
                        <c:v>-7.7762000000000012E-2</c:v>
                      </c:pt>
                      <c:pt idx="2153">
                        <c:v>-7.7769500000000005E-2</c:v>
                      </c:pt>
                      <c:pt idx="2154">
                        <c:v>-7.7775999999999998E-2</c:v>
                      </c:pt>
                      <c:pt idx="2155">
                        <c:v>-7.7774499999999996E-2</c:v>
                      </c:pt>
                      <c:pt idx="2156">
                        <c:v>-7.778475E-2</c:v>
                      </c:pt>
                      <c:pt idx="2157">
                        <c:v>-7.7779500000000001E-2</c:v>
                      </c:pt>
                      <c:pt idx="2158">
                        <c:v>-7.7779250000000008E-2</c:v>
                      </c:pt>
                      <c:pt idx="2159">
                        <c:v>-7.7795750000000011E-2</c:v>
                      </c:pt>
                      <c:pt idx="2160">
                        <c:v>-7.7810750000000026E-2</c:v>
                      </c:pt>
                      <c:pt idx="2161">
                        <c:v>-7.782875000000003E-2</c:v>
                      </c:pt>
                      <c:pt idx="2162">
                        <c:v>-7.7849750000000023E-2</c:v>
                      </c:pt>
                      <c:pt idx="2163">
                        <c:v>-7.787400000000004E-2</c:v>
                      </c:pt>
                      <c:pt idx="2164">
                        <c:v>-7.7884500000000023E-2</c:v>
                      </c:pt>
                      <c:pt idx="2165">
                        <c:v>-7.7895000000000034E-2</c:v>
                      </c:pt>
                      <c:pt idx="2166">
                        <c:v>-7.7909750000000028E-2</c:v>
                      </c:pt>
                      <c:pt idx="2167">
                        <c:v>-7.7908000000000033E-2</c:v>
                      </c:pt>
                      <c:pt idx="2168">
                        <c:v>-7.7913000000000038E-2</c:v>
                      </c:pt>
                      <c:pt idx="2169">
                        <c:v>-7.7923500000000048E-2</c:v>
                      </c:pt>
                      <c:pt idx="2170">
                        <c:v>-7.7922750000000041E-2</c:v>
                      </c:pt>
                      <c:pt idx="2171">
                        <c:v>-7.7946750000000037E-2</c:v>
                      </c:pt>
                      <c:pt idx="2172">
                        <c:v>-7.7962750000000053E-2</c:v>
                      </c:pt>
                      <c:pt idx="2173">
                        <c:v>-7.7970250000000046E-2</c:v>
                      </c:pt>
                      <c:pt idx="2174">
                        <c:v>-7.798850000000003E-2</c:v>
                      </c:pt>
                      <c:pt idx="2175">
                        <c:v>-7.8002000000000044E-2</c:v>
                      </c:pt>
                      <c:pt idx="2176">
                        <c:v>-7.8009750000000044E-2</c:v>
                      </c:pt>
                      <c:pt idx="2177">
                        <c:v>-7.8008250000000029E-2</c:v>
                      </c:pt>
                      <c:pt idx="2178">
                        <c:v>-7.8018500000000032E-2</c:v>
                      </c:pt>
                      <c:pt idx="2179">
                        <c:v>-7.8021750000000029E-2</c:v>
                      </c:pt>
                      <c:pt idx="2180">
                        <c:v>-7.8041500000000028E-2</c:v>
                      </c:pt>
                      <c:pt idx="2181">
                        <c:v>-7.8034250000000027E-2</c:v>
                      </c:pt>
                      <c:pt idx="2182">
                        <c:v>-7.8040500000000027E-2</c:v>
                      </c:pt>
                      <c:pt idx="2183">
                        <c:v>-7.8049500000000022E-2</c:v>
                      </c:pt>
                      <c:pt idx="2184">
                        <c:v>-7.805875000000001E-2</c:v>
                      </c:pt>
                      <c:pt idx="2185">
                        <c:v>-7.806475000000003E-2</c:v>
                      </c:pt>
                      <c:pt idx="2186">
                        <c:v>-7.8060250000000025E-2</c:v>
                      </c:pt>
                      <c:pt idx="2187">
                        <c:v>-7.8062000000000006E-2</c:v>
                      </c:pt>
                      <c:pt idx="2188">
                        <c:v>-7.8063500000000008E-2</c:v>
                      </c:pt>
                      <c:pt idx="2189">
                        <c:v>-7.8070000000000001E-2</c:v>
                      </c:pt>
                      <c:pt idx="2190">
                        <c:v>-7.8073500000000004E-2</c:v>
                      </c:pt>
                      <c:pt idx="2191">
                        <c:v>-7.8084000000000001E-2</c:v>
                      </c:pt>
                      <c:pt idx="2192">
                        <c:v>-7.8087750000000011E-2</c:v>
                      </c:pt>
                      <c:pt idx="2193">
                        <c:v>-7.8085750000000023E-2</c:v>
                      </c:pt>
                      <c:pt idx="2194">
                        <c:v>-7.8076750000000014E-2</c:v>
                      </c:pt>
                      <c:pt idx="2195">
                        <c:v>-7.8067499999999998E-2</c:v>
                      </c:pt>
                      <c:pt idx="2196">
                        <c:v>-7.8050500000000009E-2</c:v>
                      </c:pt>
                      <c:pt idx="2197">
                        <c:v>-7.8035500000000008E-2</c:v>
                      </c:pt>
                      <c:pt idx="2198">
                        <c:v>-7.8020250000000013E-2</c:v>
                      </c:pt>
                      <c:pt idx="2199">
                        <c:v>-7.7996750000000017E-2</c:v>
                      </c:pt>
                      <c:pt idx="2200">
                        <c:v>-7.7983750000000004E-2</c:v>
                      </c:pt>
                      <c:pt idx="2201">
                        <c:v>-7.7966499999999994E-2</c:v>
                      </c:pt>
                      <c:pt idx="2202">
                        <c:v>-7.7960499999999988E-2</c:v>
                      </c:pt>
                      <c:pt idx="2203">
                        <c:v>-7.7939499999999995E-2</c:v>
                      </c:pt>
                      <c:pt idx="2204">
                        <c:v>-7.7922499999999978E-2</c:v>
                      </c:pt>
                      <c:pt idx="2205">
                        <c:v>-7.7897499999999995E-2</c:v>
                      </c:pt>
                      <c:pt idx="2206">
                        <c:v>-7.7869499999999994E-2</c:v>
                      </c:pt>
                      <c:pt idx="2207">
                        <c:v>-7.7843499999999996E-2</c:v>
                      </c:pt>
                      <c:pt idx="2208">
                        <c:v>-7.7819999999999986E-2</c:v>
                      </c:pt>
                      <c:pt idx="2209">
                        <c:v>-7.7810749999999984E-2</c:v>
                      </c:pt>
                      <c:pt idx="2210">
                        <c:v>-7.7784999999999979E-2</c:v>
                      </c:pt>
                      <c:pt idx="2211">
                        <c:v>-7.7770249999999999E-2</c:v>
                      </c:pt>
                      <c:pt idx="2212">
                        <c:v>-7.7752249999999995E-2</c:v>
                      </c:pt>
                      <c:pt idx="2213">
                        <c:v>-7.7743249999999986E-2</c:v>
                      </c:pt>
                      <c:pt idx="2214">
                        <c:v>-7.7729749999999986E-2</c:v>
                      </c:pt>
                      <c:pt idx="2215">
                        <c:v>-7.7716999999999981E-2</c:v>
                      </c:pt>
                      <c:pt idx="2216">
                        <c:v>-7.7709E-2</c:v>
                      </c:pt>
                      <c:pt idx="2217">
                        <c:v>-7.769775000000001E-2</c:v>
                      </c:pt>
                      <c:pt idx="2218">
                        <c:v>-7.7685749999999998E-2</c:v>
                      </c:pt>
                      <c:pt idx="2219">
                        <c:v>-7.7675250000000001E-2</c:v>
                      </c:pt>
                      <c:pt idx="2220">
                        <c:v>-7.7654000000000001E-2</c:v>
                      </c:pt>
                      <c:pt idx="2221">
                        <c:v>-7.7640250000000008E-2</c:v>
                      </c:pt>
                      <c:pt idx="2222">
                        <c:v>-7.7624750000000006E-2</c:v>
                      </c:pt>
                      <c:pt idx="2223">
                        <c:v>-7.7623750000000005E-2</c:v>
                      </c:pt>
                      <c:pt idx="2224">
                        <c:v>-7.7607000000000009E-2</c:v>
                      </c:pt>
                      <c:pt idx="2225">
                        <c:v>-7.7606000000000008E-2</c:v>
                      </c:pt>
                      <c:pt idx="2226">
                        <c:v>-7.7600749999999982E-2</c:v>
                      </c:pt>
                      <c:pt idx="2227">
                        <c:v>-7.7603249999999985E-2</c:v>
                      </c:pt>
                      <c:pt idx="2228">
                        <c:v>-7.760199999999999E-2</c:v>
                      </c:pt>
                      <c:pt idx="2229">
                        <c:v>-7.7616249999999998E-2</c:v>
                      </c:pt>
                      <c:pt idx="2230">
                        <c:v>-7.7623749999999991E-2</c:v>
                      </c:pt>
                      <c:pt idx="2231">
                        <c:v>-7.763500000000001E-2</c:v>
                      </c:pt>
                      <c:pt idx="2232">
                        <c:v>-7.7652499999999985E-2</c:v>
                      </c:pt>
                      <c:pt idx="2233">
                        <c:v>-7.7669000000000002E-2</c:v>
                      </c:pt>
                      <c:pt idx="2234">
                        <c:v>-7.766374999999999E-2</c:v>
                      </c:pt>
                      <c:pt idx="2235">
                        <c:v>-7.7668749999999995E-2</c:v>
                      </c:pt>
                      <c:pt idx="2236">
                        <c:v>-7.7660499999999993E-2</c:v>
                      </c:pt>
                      <c:pt idx="2237">
                        <c:v>-7.7669500000000002E-2</c:v>
                      </c:pt>
                      <c:pt idx="2238">
                        <c:v>-7.7668000000000001E-2</c:v>
                      </c:pt>
                      <c:pt idx="2239">
                        <c:v>-7.7668749999999995E-2</c:v>
                      </c:pt>
                      <c:pt idx="2240">
                        <c:v>-7.7677999999999997E-2</c:v>
                      </c:pt>
                      <c:pt idx="2241">
                        <c:v>-7.7679999999999985E-2</c:v>
                      </c:pt>
                      <c:pt idx="2242">
                        <c:v>-7.768499999999999E-2</c:v>
                      </c:pt>
                      <c:pt idx="2243">
                        <c:v>-7.7686249999999984E-2</c:v>
                      </c:pt>
                      <c:pt idx="2244">
                        <c:v>-7.7692749999999991E-2</c:v>
                      </c:pt>
                      <c:pt idx="2245">
                        <c:v>-7.770175E-2</c:v>
                      </c:pt>
                      <c:pt idx="2246">
                        <c:v>-7.7712000000000003E-2</c:v>
                      </c:pt>
                      <c:pt idx="2247">
                        <c:v>-7.7714749999999999E-2</c:v>
                      </c:pt>
                      <c:pt idx="2248">
                        <c:v>-7.7721250000000006E-2</c:v>
                      </c:pt>
                      <c:pt idx="2249">
                        <c:v>-7.7726750000000011E-2</c:v>
                      </c:pt>
                      <c:pt idx="2250">
                        <c:v>-7.7731999999999996E-2</c:v>
                      </c:pt>
                      <c:pt idx="2251">
                        <c:v>-7.7739000000000016E-2</c:v>
                      </c:pt>
                      <c:pt idx="2252">
                        <c:v>-7.7740750000000011E-2</c:v>
                      </c:pt>
                      <c:pt idx="2253">
                        <c:v>-7.7759250000000002E-2</c:v>
                      </c:pt>
                      <c:pt idx="2254">
                        <c:v>-7.7775500000000011E-2</c:v>
                      </c:pt>
                      <c:pt idx="2255">
                        <c:v>-7.7790000000000012E-2</c:v>
                      </c:pt>
                      <c:pt idx="2256">
                        <c:v>-7.7800250000000015E-2</c:v>
                      </c:pt>
                      <c:pt idx="2257">
                        <c:v>-7.7803750000000005E-2</c:v>
                      </c:pt>
                      <c:pt idx="2258">
                        <c:v>-7.7807250000000008E-2</c:v>
                      </c:pt>
                      <c:pt idx="2259">
                        <c:v>-7.7812250000000013E-2</c:v>
                      </c:pt>
                      <c:pt idx="2260">
                        <c:v>-7.786425000000001E-2</c:v>
                      </c:pt>
                      <c:pt idx="2261">
                        <c:v>-7.7868000000000007E-2</c:v>
                      </c:pt>
                      <c:pt idx="2262">
                        <c:v>-7.7873499999999998E-2</c:v>
                      </c:pt>
                      <c:pt idx="2263">
                        <c:v>-7.7883750000000015E-2</c:v>
                      </c:pt>
                      <c:pt idx="2264">
                        <c:v>-7.7901750000000006E-2</c:v>
                      </c:pt>
                      <c:pt idx="2265">
                        <c:v>-7.7920750000000011E-2</c:v>
                      </c:pt>
                      <c:pt idx="2266">
                        <c:v>-7.7940749999999989E-2</c:v>
                      </c:pt>
                      <c:pt idx="2267">
                        <c:v>-7.7952749999999987E-2</c:v>
                      </c:pt>
                      <c:pt idx="2268">
                        <c:v>-7.7970499999999984E-2</c:v>
                      </c:pt>
                      <c:pt idx="2269">
                        <c:v>-7.7977499999999991E-2</c:v>
                      </c:pt>
                      <c:pt idx="2270">
                        <c:v>-7.7985499999999972E-2</c:v>
                      </c:pt>
                      <c:pt idx="2271">
                        <c:v>-7.7971999999999972E-2</c:v>
                      </c:pt>
                      <c:pt idx="2272">
                        <c:v>-7.7969999999999984E-2</c:v>
                      </c:pt>
                      <c:pt idx="2273">
                        <c:v>-7.7970249999999991E-2</c:v>
                      </c:pt>
                      <c:pt idx="2274">
                        <c:v>-7.7974999999999989E-2</c:v>
                      </c:pt>
                      <c:pt idx="2275">
                        <c:v>-7.7975499999999989E-2</c:v>
                      </c:pt>
                      <c:pt idx="2276">
                        <c:v>-7.7973249999999994E-2</c:v>
                      </c:pt>
                      <c:pt idx="2277">
                        <c:v>-7.7969749999999977E-2</c:v>
                      </c:pt>
                      <c:pt idx="2278">
                        <c:v>-7.795974999999998E-2</c:v>
                      </c:pt>
                      <c:pt idx="2279">
                        <c:v>-7.7954499999999982E-2</c:v>
                      </c:pt>
                      <c:pt idx="2280">
                        <c:v>-7.7965499999999979E-2</c:v>
                      </c:pt>
                      <c:pt idx="2281">
                        <c:v>-7.7980999999999995E-2</c:v>
                      </c:pt>
                      <c:pt idx="2282">
                        <c:v>-7.7987499999999987E-2</c:v>
                      </c:pt>
                      <c:pt idx="2283">
                        <c:v>-7.7998499999999985E-2</c:v>
                      </c:pt>
                      <c:pt idx="2284">
                        <c:v>-7.8003749999999983E-2</c:v>
                      </c:pt>
                      <c:pt idx="2285">
                        <c:v>-7.8015999999999988E-2</c:v>
                      </c:pt>
                      <c:pt idx="2286">
                        <c:v>-7.8024499999999983E-2</c:v>
                      </c:pt>
                      <c:pt idx="2287">
                        <c:v>-7.8032999999999991E-2</c:v>
                      </c:pt>
                      <c:pt idx="2288">
                        <c:v>-7.804949999999998E-2</c:v>
                      </c:pt>
                      <c:pt idx="2289">
                        <c:v>-7.8060749999999984E-2</c:v>
                      </c:pt>
                      <c:pt idx="2290">
                        <c:v>-7.8078999999999982E-2</c:v>
                      </c:pt>
                      <c:pt idx="2291">
                        <c:v>-7.810774999999999E-2</c:v>
                      </c:pt>
                      <c:pt idx="2292">
                        <c:v>-7.8120749999999989E-2</c:v>
                      </c:pt>
                      <c:pt idx="2293">
                        <c:v>-7.8127499999999989E-2</c:v>
                      </c:pt>
                      <c:pt idx="2294">
                        <c:v>-7.8135249999999989E-2</c:v>
                      </c:pt>
                      <c:pt idx="2295">
                        <c:v>-7.814974999999999E-2</c:v>
                      </c:pt>
                      <c:pt idx="2296">
                        <c:v>-7.8153499999999987E-2</c:v>
                      </c:pt>
                      <c:pt idx="2297">
                        <c:v>-7.8165249999999978E-2</c:v>
                      </c:pt>
                      <c:pt idx="2298">
                        <c:v>-7.8175499999999981E-2</c:v>
                      </c:pt>
                      <c:pt idx="2299">
                        <c:v>-7.8185999999999978E-2</c:v>
                      </c:pt>
                      <c:pt idx="2300">
                        <c:v>-7.8193749999999992E-2</c:v>
                      </c:pt>
                      <c:pt idx="2301">
                        <c:v>-7.8202750000000001E-2</c:v>
                      </c:pt>
                      <c:pt idx="2302">
                        <c:v>-7.8225500000000003E-2</c:v>
                      </c:pt>
                      <c:pt idx="2303">
                        <c:v>-7.8244999999999995E-2</c:v>
                      </c:pt>
                      <c:pt idx="2304">
                        <c:v>-7.8286750000000002E-2</c:v>
                      </c:pt>
                      <c:pt idx="2305">
                        <c:v>-7.8307749999999995E-2</c:v>
                      </c:pt>
                      <c:pt idx="2306">
                        <c:v>-7.8317249999999991E-2</c:v>
                      </c:pt>
                      <c:pt idx="2307">
                        <c:v>-7.8321250000000009E-2</c:v>
                      </c:pt>
                      <c:pt idx="2308">
                        <c:v>-7.8316250000000004E-2</c:v>
                      </c:pt>
                      <c:pt idx="2309">
                        <c:v>-7.8317499999999998E-2</c:v>
                      </c:pt>
                      <c:pt idx="2310">
                        <c:v>-7.8313750000000001E-2</c:v>
                      </c:pt>
                      <c:pt idx="2311">
                        <c:v>-7.8309000000000004E-2</c:v>
                      </c:pt>
                      <c:pt idx="2312">
                        <c:v>-7.8309500000000004E-2</c:v>
                      </c:pt>
                      <c:pt idx="2313">
                        <c:v>-7.8281249999999997E-2</c:v>
                      </c:pt>
                      <c:pt idx="2314">
                        <c:v>-7.8259999999999996E-2</c:v>
                      </c:pt>
                      <c:pt idx="2315">
                        <c:v>-7.8260750000000004E-2</c:v>
                      </c:pt>
                      <c:pt idx="2316">
                        <c:v>-7.82495E-2</c:v>
                      </c:pt>
                      <c:pt idx="2317">
                        <c:v>-7.8245750000000003E-2</c:v>
                      </c:pt>
                      <c:pt idx="2318">
                        <c:v>-7.8244750000000016E-2</c:v>
                      </c:pt>
                      <c:pt idx="2319">
                        <c:v>-7.8245000000000009E-2</c:v>
                      </c:pt>
                      <c:pt idx="2320">
                        <c:v>-7.8248499999999985E-2</c:v>
                      </c:pt>
                      <c:pt idx="2321">
                        <c:v>-7.8254749999999998E-2</c:v>
                      </c:pt>
                      <c:pt idx="2322">
                        <c:v>-7.8255999999999992E-2</c:v>
                      </c:pt>
                      <c:pt idx="2323">
                        <c:v>-7.8251500000000002E-2</c:v>
                      </c:pt>
                      <c:pt idx="2324">
                        <c:v>-7.8257000000000007E-2</c:v>
                      </c:pt>
                      <c:pt idx="2325">
                        <c:v>-7.8250999999999987E-2</c:v>
                      </c:pt>
                      <c:pt idx="2326">
                        <c:v>-7.8238749999999996E-2</c:v>
                      </c:pt>
                      <c:pt idx="2327">
                        <c:v>-7.8234749999999978E-2</c:v>
                      </c:pt>
                      <c:pt idx="2328">
                        <c:v>-7.8231499999999995E-2</c:v>
                      </c:pt>
                      <c:pt idx="2329">
                        <c:v>-7.8236249999999993E-2</c:v>
                      </c:pt>
                      <c:pt idx="2330">
                        <c:v>-7.8244250000000001E-2</c:v>
                      </c:pt>
                      <c:pt idx="2331">
                        <c:v>-7.8237000000000001E-2</c:v>
                      </c:pt>
                      <c:pt idx="2332">
                        <c:v>-7.8244250000000001E-2</c:v>
                      </c:pt>
                      <c:pt idx="2333">
                        <c:v>-7.824275E-2</c:v>
                      </c:pt>
                      <c:pt idx="2334">
                        <c:v>-7.8238500000000002E-2</c:v>
                      </c:pt>
                      <c:pt idx="2335">
                        <c:v>-7.8246750000000004E-2</c:v>
                      </c:pt>
                      <c:pt idx="2336">
                        <c:v>-7.825275000000001E-2</c:v>
                      </c:pt>
                      <c:pt idx="2337">
                        <c:v>-7.8262749999999978E-2</c:v>
                      </c:pt>
                      <c:pt idx="2338">
                        <c:v>-7.8261749999999991E-2</c:v>
                      </c:pt>
                      <c:pt idx="2339">
                        <c:v>-7.8274499999999969E-2</c:v>
                      </c:pt>
                      <c:pt idx="2340">
                        <c:v>-7.8283249999999971E-2</c:v>
                      </c:pt>
                      <c:pt idx="2341">
                        <c:v>-7.8293499999999974E-2</c:v>
                      </c:pt>
                      <c:pt idx="2342">
                        <c:v>-7.829949999999998E-2</c:v>
                      </c:pt>
                      <c:pt idx="2343">
                        <c:v>-7.8300499999999967E-2</c:v>
                      </c:pt>
                      <c:pt idx="2344">
                        <c:v>-7.8295999999999977E-2</c:v>
                      </c:pt>
                      <c:pt idx="2345">
                        <c:v>-7.8292499999999973E-2</c:v>
                      </c:pt>
                      <c:pt idx="2346">
                        <c:v>-7.828499999999998E-2</c:v>
                      </c:pt>
                      <c:pt idx="2347">
                        <c:v>-7.8296749999999971E-2</c:v>
                      </c:pt>
                      <c:pt idx="2348">
                        <c:v>-7.829274999999998E-2</c:v>
                      </c:pt>
                      <c:pt idx="2349">
                        <c:v>-7.8287999999999969E-2</c:v>
                      </c:pt>
                      <c:pt idx="2350">
                        <c:v>-7.8287249999999975E-2</c:v>
                      </c:pt>
                      <c:pt idx="2351">
                        <c:v>-7.8284999999999966E-2</c:v>
                      </c:pt>
                      <c:pt idx="2352">
                        <c:v>-7.8286999999999954E-2</c:v>
                      </c:pt>
                      <c:pt idx="2353">
                        <c:v>-7.8292999999999974E-2</c:v>
                      </c:pt>
                      <c:pt idx="2354">
                        <c:v>-7.8302499999999969E-2</c:v>
                      </c:pt>
                      <c:pt idx="2355">
                        <c:v>-7.830974999999997E-2</c:v>
                      </c:pt>
                      <c:pt idx="2356">
                        <c:v>-7.8311499999999964E-2</c:v>
                      </c:pt>
                      <c:pt idx="2357">
                        <c:v>-7.8317749999999964E-2</c:v>
                      </c:pt>
                      <c:pt idx="2358">
                        <c:v>-7.8318749999999979E-2</c:v>
                      </c:pt>
                      <c:pt idx="2359">
                        <c:v>-7.8326499999999979E-2</c:v>
                      </c:pt>
                      <c:pt idx="2360">
                        <c:v>-7.8311749999999972E-2</c:v>
                      </c:pt>
                      <c:pt idx="2361">
                        <c:v>-7.8307249999999981E-2</c:v>
                      </c:pt>
                      <c:pt idx="2362">
                        <c:v>-7.8302249999999962E-2</c:v>
                      </c:pt>
                      <c:pt idx="2363">
                        <c:v>-7.8298249999999972E-2</c:v>
                      </c:pt>
                      <c:pt idx="2364">
                        <c:v>-7.8296499999999977E-2</c:v>
                      </c:pt>
                      <c:pt idx="2365">
                        <c:v>-7.8295499999999976E-2</c:v>
                      </c:pt>
                      <c:pt idx="2366">
                        <c:v>-7.8300249999999988E-2</c:v>
                      </c:pt>
                      <c:pt idx="2367">
                        <c:v>-7.8311749999999999E-2</c:v>
                      </c:pt>
                      <c:pt idx="2368">
                        <c:v>-7.8313499999999994E-2</c:v>
                      </c:pt>
                      <c:pt idx="2369">
                        <c:v>-7.8320499999999987E-2</c:v>
                      </c:pt>
                      <c:pt idx="2370">
                        <c:v>-7.8330499999999997E-2</c:v>
                      </c:pt>
                      <c:pt idx="2371">
                        <c:v>-7.8329249999999989E-2</c:v>
                      </c:pt>
                      <c:pt idx="2372">
                        <c:v>-7.8332749999999993E-2</c:v>
                      </c:pt>
                      <c:pt idx="2373">
                        <c:v>-7.8337249999999983E-2</c:v>
                      </c:pt>
                      <c:pt idx="2374">
                        <c:v>-7.8339249999999999E-2</c:v>
                      </c:pt>
                      <c:pt idx="2375">
                        <c:v>-7.8339999999999993E-2</c:v>
                      </c:pt>
                      <c:pt idx="2376">
                        <c:v>-7.8336500000000003E-2</c:v>
                      </c:pt>
                      <c:pt idx="2377">
                        <c:v>-7.8345499999999998E-2</c:v>
                      </c:pt>
                      <c:pt idx="2378">
                        <c:v>-7.8359500000000012E-2</c:v>
                      </c:pt>
                      <c:pt idx="2379">
                        <c:v>-7.837050000000001E-2</c:v>
                      </c:pt>
                      <c:pt idx="2380">
                        <c:v>-7.8382250000000014E-2</c:v>
                      </c:pt>
                      <c:pt idx="2381">
                        <c:v>-7.8402750000000021E-2</c:v>
                      </c:pt>
                      <c:pt idx="2382">
                        <c:v>-7.8421500000000019E-2</c:v>
                      </c:pt>
                      <c:pt idx="2383">
                        <c:v>-7.8428500000000026E-2</c:v>
                      </c:pt>
                      <c:pt idx="2384">
                        <c:v>-7.8440250000000017E-2</c:v>
                      </c:pt>
                      <c:pt idx="2385">
                        <c:v>-7.8442750000000019E-2</c:v>
                      </c:pt>
                      <c:pt idx="2386">
                        <c:v>-7.8451750000000015E-2</c:v>
                      </c:pt>
                      <c:pt idx="2387">
                        <c:v>-7.8461750000000038E-2</c:v>
                      </c:pt>
                      <c:pt idx="2388">
                        <c:v>-7.8473250000000036E-2</c:v>
                      </c:pt>
                      <c:pt idx="2389">
                        <c:v>-7.8485250000000048E-2</c:v>
                      </c:pt>
                      <c:pt idx="2390">
                        <c:v>-7.850450000000006E-2</c:v>
                      </c:pt>
                      <c:pt idx="2391">
                        <c:v>-7.8514000000000056E-2</c:v>
                      </c:pt>
                      <c:pt idx="2392">
                        <c:v>-7.852150000000005E-2</c:v>
                      </c:pt>
                      <c:pt idx="2393">
                        <c:v>-7.8537250000000058E-2</c:v>
                      </c:pt>
                      <c:pt idx="2394">
                        <c:v>-7.8542500000000043E-2</c:v>
                      </c:pt>
                      <c:pt idx="2395">
                        <c:v>-7.8542750000000064E-2</c:v>
                      </c:pt>
                      <c:pt idx="2396">
                        <c:v>-7.8564750000000058E-2</c:v>
                      </c:pt>
                      <c:pt idx="2397">
                        <c:v>-7.8575750000000041E-2</c:v>
                      </c:pt>
                      <c:pt idx="2398">
                        <c:v>-7.8588500000000033E-2</c:v>
                      </c:pt>
                      <c:pt idx="2399">
                        <c:v>-7.8600000000000045E-2</c:v>
                      </c:pt>
                      <c:pt idx="2400">
                        <c:v>-7.8613750000000038E-2</c:v>
                      </c:pt>
                      <c:pt idx="2401">
                        <c:v>-7.8629500000000047E-2</c:v>
                      </c:pt>
                      <c:pt idx="2402">
                        <c:v>-7.8637000000000054E-2</c:v>
                      </c:pt>
                      <c:pt idx="2403">
                        <c:v>-7.863575000000006E-2</c:v>
                      </c:pt>
                      <c:pt idx="2404">
                        <c:v>-7.8639250000000049E-2</c:v>
                      </c:pt>
                      <c:pt idx="2405">
                        <c:v>-7.8660250000000057E-2</c:v>
                      </c:pt>
                      <c:pt idx="2406">
                        <c:v>-7.867125000000004E-2</c:v>
                      </c:pt>
                      <c:pt idx="2407">
                        <c:v>-7.8684250000000053E-2</c:v>
                      </c:pt>
                      <c:pt idx="2408">
                        <c:v>-7.8690250000000045E-2</c:v>
                      </c:pt>
                      <c:pt idx="2409">
                        <c:v>-7.8690000000000052E-2</c:v>
                      </c:pt>
                      <c:pt idx="2410">
                        <c:v>-7.8701000000000049E-2</c:v>
                      </c:pt>
                      <c:pt idx="2411">
                        <c:v>-7.869925000000004E-2</c:v>
                      </c:pt>
                      <c:pt idx="2412">
                        <c:v>-7.8708500000000042E-2</c:v>
                      </c:pt>
                      <c:pt idx="2413">
                        <c:v>-7.8706750000000061E-2</c:v>
                      </c:pt>
                      <c:pt idx="2414">
                        <c:v>-7.8712750000000054E-2</c:v>
                      </c:pt>
                      <c:pt idx="2415">
                        <c:v>-7.8714500000000062E-2</c:v>
                      </c:pt>
                      <c:pt idx="2416">
                        <c:v>-7.8713000000000047E-2</c:v>
                      </c:pt>
                      <c:pt idx="2417">
                        <c:v>-7.8715750000000057E-2</c:v>
                      </c:pt>
                      <c:pt idx="2418">
                        <c:v>-7.8720750000000048E-2</c:v>
                      </c:pt>
                      <c:pt idx="2419">
                        <c:v>-7.8738750000000066E-2</c:v>
                      </c:pt>
                      <c:pt idx="2420">
                        <c:v>-7.8752500000000059E-2</c:v>
                      </c:pt>
                      <c:pt idx="2421">
                        <c:v>-7.8757000000000049E-2</c:v>
                      </c:pt>
                      <c:pt idx="2422">
                        <c:v>-7.8756250000000055E-2</c:v>
                      </c:pt>
                      <c:pt idx="2423">
                        <c:v>-7.8754500000000047E-2</c:v>
                      </c:pt>
                      <c:pt idx="2424">
                        <c:v>-7.8756500000000063E-2</c:v>
                      </c:pt>
                      <c:pt idx="2425">
                        <c:v>-7.874750000000004E-2</c:v>
                      </c:pt>
                      <c:pt idx="2426">
                        <c:v>-7.8747250000000046E-2</c:v>
                      </c:pt>
                      <c:pt idx="2427">
                        <c:v>-7.873800000000003E-2</c:v>
                      </c:pt>
                      <c:pt idx="2428">
                        <c:v>-7.8734000000000026E-2</c:v>
                      </c:pt>
                      <c:pt idx="2429">
                        <c:v>-7.8720500000000027E-2</c:v>
                      </c:pt>
                      <c:pt idx="2430">
                        <c:v>-7.8703000000000023E-2</c:v>
                      </c:pt>
                      <c:pt idx="2431">
                        <c:v>-7.8683500000000017E-2</c:v>
                      </c:pt>
                      <c:pt idx="2432">
                        <c:v>-7.8663250000000018E-2</c:v>
                      </c:pt>
                      <c:pt idx="2433">
                        <c:v>-7.8639000000000028E-2</c:v>
                      </c:pt>
                      <c:pt idx="2434">
                        <c:v>-7.8613250000000037E-2</c:v>
                      </c:pt>
                      <c:pt idx="2435">
                        <c:v>-7.8610250000000034E-2</c:v>
                      </c:pt>
                      <c:pt idx="2436">
                        <c:v>-7.8611250000000035E-2</c:v>
                      </c:pt>
                      <c:pt idx="2437">
                        <c:v>-7.8599250000000037E-2</c:v>
                      </c:pt>
                      <c:pt idx="2438">
                        <c:v>-7.8600500000000031E-2</c:v>
                      </c:pt>
                      <c:pt idx="2439">
                        <c:v>-7.859900000000003E-2</c:v>
                      </c:pt>
                      <c:pt idx="2440">
                        <c:v>-7.8597000000000028E-2</c:v>
                      </c:pt>
                      <c:pt idx="2441">
                        <c:v>-7.8597250000000021E-2</c:v>
                      </c:pt>
                      <c:pt idx="2442">
                        <c:v>-7.8607750000000032E-2</c:v>
                      </c:pt>
                      <c:pt idx="2443">
                        <c:v>-7.8616250000000026E-2</c:v>
                      </c:pt>
                      <c:pt idx="2444">
                        <c:v>-7.861700000000002E-2</c:v>
                      </c:pt>
                      <c:pt idx="2445">
                        <c:v>-7.8620750000000031E-2</c:v>
                      </c:pt>
                      <c:pt idx="2446">
                        <c:v>-7.8618750000000029E-2</c:v>
                      </c:pt>
                      <c:pt idx="2447">
                        <c:v>-7.8616750000000027E-2</c:v>
                      </c:pt>
                      <c:pt idx="2448">
                        <c:v>-7.8609000000000026E-2</c:v>
                      </c:pt>
                      <c:pt idx="2449">
                        <c:v>-7.8608500000000026E-2</c:v>
                      </c:pt>
                      <c:pt idx="2450">
                        <c:v>-7.8618000000000035E-2</c:v>
                      </c:pt>
                      <c:pt idx="2451">
                        <c:v>-7.8623500000000041E-2</c:v>
                      </c:pt>
                      <c:pt idx="2452">
                        <c:v>-7.8630500000000034E-2</c:v>
                      </c:pt>
                      <c:pt idx="2453">
                        <c:v>-7.8613500000000031E-2</c:v>
                      </c:pt>
                      <c:pt idx="2454">
                        <c:v>-7.8609250000000019E-2</c:v>
                      </c:pt>
                      <c:pt idx="2455">
                        <c:v>-7.8607250000000031E-2</c:v>
                      </c:pt>
                      <c:pt idx="2456">
                        <c:v>-7.8592500000000023E-2</c:v>
                      </c:pt>
                      <c:pt idx="2457">
                        <c:v>-7.8592000000000037E-2</c:v>
                      </c:pt>
                      <c:pt idx="2458">
                        <c:v>-7.8592750000000031E-2</c:v>
                      </c:pt>
                      <c:pt idx="2459">
                        <c:v>-7.8578000000000023E-2</c:v>
                      </c:pt>
                      <c:pt idx="2460">
                        <c:v>-7.8518750000000026E-2</c:v>
                      </c:pt>
                      <c:pt idx="2461">
                        <c:v>-7.8513750000000035E-2</c:v>
                      </c:pt>
                      <c:pt idx="2462">
                        <c:v>-7.8499750000000035E-2</c:v>
                      </c:pt>
                      <c:pt idx="2463">
                        <c:v>-7.8479250000000042E-2</c:v>
                      </c:pt>
                      <c:pt idx="2464">
                        <c:v>-7.8453500000000037E-2</c:v>
                      </c:pt>
                      <c:pt idx="2465">
                        <c:v>-7.8423750000000042E-2</c:v>
                      </c:pt>
                      <c:pt idx="2466">
                        <c:v>-7.8396750000000043E-2</c:v>
                      </c:pt>
                      <c:pt idx="2467">
                        <c:v>-7.8373750000000048E-2</c:v>
                      </c:pt>
                      <c:pt idx="2468">
                        <c:v>-7.8379250000000039E-2</c:v>
                      </c:pt>
                      <c:pt idx="2469">
                        <c:v>-7.8364250000000052E-2</c:v>
                      </c:pt>
                      <c:pt idx="2470">
                        <c:v>-7.8349750000000051E-2</c:v>
                      </c:pt>
                      <c:pt idx="2471">
                        <c:v>-7.835200000000006E-2</c:v>
                      </c:pt>
                      <c:pt idx="2472">
                        <c:v>-7.8351250000000053E-2</c:v>
                      </c:pt>
                      <c:pt idx="2473">
                        <c:v>-7.8347500000000056E-2</c:v>
                      </c:pt>
                      <c:pt idx="2474">
                        <c:v>-7.8341250000000043E-2</c:v>
                      </c:pt>
                      <c:pt idx="2475">
                        <c:v>-7.8340250000000056E-2</c:v>
                      </c:pt>
                      <c:pt idx="2476">
                        <c:v>-7.8325000000000033E-2</c:v>
                      </c:pt>
                      <c:pt idx="2477">
                        <c:v>-7.8328750000000044E-2</c:v>
                      </c:pt>
                      <c:pt idx="2478">
                        <c:v>-7.8327250000000043E-2</c:v>
                      </c:pt>
                      <c:pt idx="2479">
                        <c:v>-7.8314750000000044E-2</c:v>
                      </c:pt>
                      <c:pt idx="2480">
                        <c:v>-7.8300250000000043E-2</c:v>
                      </c:pt>
                      <c:pt idx="2481">
                        <c:v>-7.8276250000000047E-2</c:v>
                      </c:pt>
                      <c:pt idx="2482">
                        <c:v>-7.8255250000000054E-2</c:v>
                      </c:pt>
                      <c:pt idx="2483">
                        <c:v>-7.8240250000000039E-2</c:v>
                      </c:pt>
                      <c:pt idx="2484">
                        <c:v>-7.8230500000000036E-2</c:v>
                      </c:pt>
                      <c:pt idx="2485">
                        <c:v>-7.8216000000000022E-2</c:v>
                      </c:pt>
                      <c:pt idx="2486">
                        <c:v>-7.8205000000000024E-2</c:v>
                      </c:pt>
                      <c:pt idx="2487">
                        <c:v>-7.8191750000000018E-2</c:v>
                      </c:pt>
                      <c:pt idx="2488">
                        <c:v>-7.8171250000000025E-2</c:v>
                      </c:pt>
                      <c:pt idx="2489">
                        <c:v>-7.815175000000002E-2</c:v>
                      </c:pt>
                      <c:pt idx="2490">
                        <c:v>-7.8131750000000028E-2</c:v>
                      </c:pt>
                      <c:pt idx="2491">
                        <c:v>-7.810675000000003E-2</c:v>
                      </c:pt>
                      <c:pt idx="2492">
                        <c:v>-7.8081000000000025E-2</c:v>
                      </c:pt>
                      <c:pt idx="2493">
                        <c:v>-7.8055000000000027E-2</c:v>
                      </c:pt>
                      <c:pt idx="2494">
                        <c:v>-7.8032000000000018E-2</c:v>
                      </c:pt>
                      <c:pt idx="2495">
                        <c:v>-7.8001750000000009E-2</c:v>
                      </c:pt>
                      <c:pt idx="2496">
                        <c:v>-7.7960000000000029E-2</c:v>
                      </c:pt>
                      <c:pt idx="2497">
                        <c:v>-7.7920000000000031E-2</c:v>
                      </c:pt>
                      <c:pt idx="2498">
                        <c:v>-7.7891750000000023E-2</c:v>
                      </c:pt>
                      <c:pt idx="2499">
                        <c:v>-7.7844500000000011E-2</c:v>
                      </c:pt>
                      <c:pt idx="2500">
                        <c:v>-7.7806250000000007E-2</c:v>
                      </c:pt>
                      <c:pt idx="2501">
                        <c:v>-7.7750250000000007E-2</c:v>
                      </c:pt>
                      <c:pt idx="2502">
                        <c:v>-7.7698750000000011E-2</c:v>
                      </c:pt>
                      <c:pt idx="2503">
                        <c:v>-7.7660750000000001E-2</c:v>
                      </c:pt>
                      <c:pt idx="2504">
                        <c:v>-7.7616000000000018E-2</c:v>
                      </c:pt>
                      <c:pt idx="2505">
                        <c:v>-7.7585750000000009E-2</c:v>
                      </c:pt>
                      <c:pt idx="2506">
                        <c:v>-7.7560000000000018E-2</c:v>
                      </c:pt>
                      <c:pt idx="2507">
                        <c:v>-7.7524250000000003E-2</c:v>
                      </c:pt>
                      <c:pt idx="2508">
                        <c:v>-7.7498750000000005E-2</c:v>
                      </c:pt>
                      <c:pt idx="2509">
                        <c:v>-7.7467000000000008E-2</c:v>
                      </c:pt>
                      <c:pt idx="2510">
                        <c:v>-7.7438250000000014E-2</c:v>
                      </c:pt>
                      <c:pt idx="2511">
                        <c:v>-7.741625000000002E-2</c:v>
                      </c:pt>
                      <c:pt idx="2512">
                        <c:v>-7.7363250000000008E-2</c:v>
                      </c:pt>
                      <c:pt idx="2513">
                        <c:v>-7.7354000000000006E-2</c:v>
                      </c:pt>
                      <c:pt idx="2514">
                        <c:v>-7.733725000000001E-2</c:v>
                      </c:pt>
                      <c:pt idx="2515">
                        <c:v>-7.7293750000000008E-2</c:v>
                      </c:pt>
                      <c:pt idx="2516">
                        <c:v>-7.7251000000000014E-2</c:v>
                      </c:pt>
                      <c:pt idx="2517">
                        <c:v>-7.7216500000000021E-2</c:v>
                      </c:pt>
                      <c:pt idx="2518">
                        <c:v>-7.717350000000002E-2</c:v>
                      </c:pt>
                      <c:pt idx="2519">
                        <c:v>-7.713250000000002E-2</c:v>
                      </c:pt>
                      <c:pt idx="2520">
                        <c:v>-7.7086750000000023E-2</c:v>
                      </c:pt>
                      <c:pt idx="2521">
                        <c:v>-7.7041000000000012E-2</c:v>
                      </c:pt>
                      <c:pt idx="2522">
                        <c:v>-7.7007250000000027E-2</c:v>
                      </c:pt>
                      <c:pt idx="2523">
                        <c:v>-7.6972000000000027E-2</c:v>
                      </c:pt>
                      <c:pt idx="2524">
                        <c:v>-7.6936750000000026E-2</c:v>
                      </c:pt>
                      <c:pt idx="2525">
                        <c:v>-7.6913250000000016E-2</c:v>
                      </c:pt>
                      <c:pt idx="2526">
                        <c:v>-7.6904000000000028E-2</c:v>
                      </c:pt>
                      <c:pt idx="2527">
                        <c:v>-7.688525000000003E-2</c:v>
                      </c:pt>
                      <c:pt idx="2528">
                        <c:v>-7.6862750000000035E-2</c:v>
                      </c:pt>
                      <c:pt idx="2529">
                        <c:v>-7.6833000000000026E-2</c:v>
                      </c:pt>
                      <c:pt idx="2530">
                        <c:v>-7.6803500000000025E-2</c:v>
                      </c:pt>
                      <c:pt idx="2531">
                        <c:v>-7.6781250000000023E-2</c:v>
                      </c:pt>
                      <c:pt idx="2532">
                        <c:v>-7.6756250000000026E-2</c:v>
                      </c:pt>
                      <c:pt idx="2533">
                        <c:v>-7.6735250000000019E-2</c:v>
                      </c:pt>
                      <c:pt idx="2534">
                        <c:v>-7.6714000000000018E-2</c:v>
                      </c:pt>
                      <c:pt idx="2535">
                        <c:v>-7.6694000000000012E-2</c:v>
                      </c:pt>
                      <c:pt idx="2536">
                        <c:v>-7.6672750000000012E-2</c:v>
                      </c:pt>
                      <c:pt idx="2537">
                        <c:v>-7.6635500000000023E-2</c:v>
                      </c:pt>
                      <c:pt idx="2538">
                        <c:v>-7.6610500000000026E-2</c:v>
                      </c:pt>
                      <c:pt idx="2539">
                        <c:v>-7.6578000000000021E-2</c:v>
                      </c:pt>
                      <c:pt idx="2540">
                        <c:v>-7.6551750000000029E-2</c:v>
                      </c:pt>
                      <c:pt idx="2541">
                        <c:v>-7.6527000000000026E-2</c:v>
                      </c:pt>
                      <c:pt idx="2542">
                        <c:v>-7.6497250000000017E-2</c:v>
                      </c:pt>
                      <c:pt idx="2543">
                        <c:v>-7.648675000000002E-2</c:v>
                      </c:pt>
                      <c:pt idx="2544">
                        <c:v>-7.6477000000000017E-2</c:v>
                      </c:pt>
                      <c:pt idx="2545">
                        <c:v>-7.6447500000000029E-2</c:v>
                      </c:pt>
                      <c:pt idx="2546">
                        <c:v>-7.6426500000000036E-2</c:v>
                      </c:pt>
                      <c:pt idx="2547">
                        <c:v>-7.6390000000000027E-2</c:v>
                      </c:pt>
                      <c:pt idx="2548">
                        <c:v>-7.6367000000000032E-2</c:v>
                      </c:pt>
                      <c:pt idx="2549">
                        <c:v>-7.6352500000000018E-2</c:v>
                      </c:pt>
                      <c:pt idx="2550">
                        <c:v>-7.632700000000002E-2</c:v>
                      </c:pt>
                      <c:pt idx="2551">
                        <c:v>-7.6293750000000021E-2</c:v>
                      </c:pt>
                      <c:pt idx="2552">
                        <c:v>-7.6259250000000028E-2</c:v>
                      </c:pt>
                      <c:pt idx="2553">
                        <c:v>-7.6224750000000036E-2</c:v>
                      </c:pt>
                      <c:pt idx="2554">
                        <c:v>-7.6192500000000024E-2</c:v>
                      </c:pt>
                      <c:pt idx="2555">
                        <c:v>-7.6168250000000035E-2</c:v>
                      </c:pt>
                      <c:pt idx="2556">
                        <c:v>-7.6131750000000026E-2</c:v>
                      </c:pt>
                      <c:pt idx="2557">
                        <c:v>-7.6102500000000017E-2</c:v>
                      </c:pt>
                      <c:pt idx="2558">
                        <c:v>-7.6069250000000019E-2</c:v>
                      </c:pt>
                      <c:pt idx="2559">
                        <c:v>-7.6032249999999996E-2</c:v>
                      </c:pt>
                      <c:pt idx="2560">
                        <c:v>-7.6014999999999999E-2</c:v>
                      </c:pt>
                      <c:pt idx="2561">
                        <c:v>-7.5993000000000005E-2</c:v>
                      </c:pt>
                      <c:pt idx="2562">
                        <c:v>-7.5967000000000007E-2</c:v>
                      </c:pt>
                      <c:pt idx="2563">
                        <c:v>-7.5943750000000018E-2</c:v>
                      </c:pt>
                      <c:pt idx="2564">
                        <c:v>-7.5926250000000015E-2</c:v>
                      </c:pt>
                      <c:pt idx="2565">
                        <c:v>-7.5895000000000018E-2</c:v>
                      </c:pt>
                      <c:pt idx="2566">
                        <c:v>-7.586225000000002E-2</c:v>
                      </c:pt>
                      <c:pt idx="2567">
                        <c:v>-7.5834000000000013E-2</c:v>
                      </c:pt>
                      <c:pt idx="2568">
                        <c:v>-7.5816750000000002E-2</c:v>
                      </c:pt>
                      <c:pt idx="2569">
                        <c:v>-7.5778500000000026E-2</c:v>
                      </c:pt>
                      <c:pt idx="2570">
                        <c:v>-7.5756750000000012E-2</c:v>
                      </c:pt>
                      <c:pt idx="2571">
                        <c:v>-7.5724E-2</c:v>
                      </c:pt>
                      <c:pt idx="2572">
                        <c:v>-7.56965E-2</c:v>
                      </c:pt>
                      <c:pt idx="2573">
                        <c:v>-7.5670000000000015E-2</c:v>
                      </c:pt>
                      <c:pt idx="2574">
                        <c:v>-7.5632000000000019E-2</c:v>
                      </c:pt>
                      <c:pt idx="2575">
                        <c:v>-7.5596000000000024E-2</c:v>
                      </c:pt>
                      <c:pt idx="2576">
                        <c:v>-7.5569500000000012E-2</c:v>
                      </c:pt>
                      <c:pt idx="2577">
                        <c:v>-7.5543750000000007E-2</c:v>
                      </c:pt>
                      <c:pt idx="2578">
                        <c:v>-7.5496500000000022E-2</c:v>
                      </c:pt>
                      <c:pt idx="2579">
                        <c:v>-7.5474000000000027E-2</c:v>
                      </c:pt>
                      <c:pt idx="2580">
                        <c:v>-7.5441250000000015E-2</c:v>
                      </c:pt>
                      <c:pt idx="2581">
                        <c:v>-7.5411750000000027E-2</c:v>
                      </c:pt>
                      <c:pt idx="2582">
                        <c:v>-7.5374250000000032E-2</c:v>
                      </c:pt>
                      <c:pt idx="2583">
                        <c:v>-7.5350250000000007E-2</c:v>
                      </c:pt>
                      <c:pt idx="2584">
                        <c:v>-7.532125000000002E-2</c:v>
                      </c:pt>
                      <c:pt idx="2585">
                        <c:v>-7.530400000000001E-2</c:v>
                      </c:pt>
                      <c:pt idx="2586">
                        <c:v>-7.5287750000000014E-2</c:v>
                      </c:pt>
                      <c:pt idx="2587">
                        <c:v>-7.5272750000000013E-2</c:v>
                      </c:pt>
                      <c:pt idx="2588">
                        <c:v>-7.5253750000000036E-2</c:v>
                      </c:pt>
                      <c:pt idx="2589">
                        <c:v>-7.523775000000002E-2</c:v>
                      </c:pt>
                      <c:pt idx="2590">
                        <c:v>-7.5216250000000012E-2</c:v>
                      </c:pt>
                      <c:pt idx="2591">
                        <c:v>-7.520975000000002E-2</c:v>
                      </c:pt>
                      <c:pt idx="2592">
                        <c:v>-7.5202000000000005E-2</c:v>
                      </c:pt>
                      <c:pt idx="2593">
                        <c:v>-7.5184000000000029E-2</c:v>
                      </c:pt>
                      <c:pt idx="2594">
                        <c:v>-7.5173500000000032E-2</c:v>
                      </c:pt>
                      <c:pt idx="2595">
                        <c:v>-7.5179500000000038E-2</c:v>
                      </c:pt>
                      <c:pt idx="2596">
                        <c:v>-7.5183750000000035E-2</c:v>
                      </c:pt>
                      <c:pt idx="2597">
                        <c:v>-7.5187500000000018E-2</c:v>
                      </c:pt>
                      <c:pt idx="2598">
                        <c:v>-7.5188250000000026E-2</c:v>
                      </c:pt>
                      <c:pt idx="2599">
                        <c:v>-7.5188250000000026E-2</c:v>
                      </c:pt>
                      <c:pt idx="2600">
                        <c:v>-7.5180500000000039E-2</c:v>
                      </c:pt>
                      <c:pt idx="2601">
                        <c:v>-7.5184250000000036E-2</c:v>
                      </c:pt>
                      <c:pt idx="2602">
                        <c:v>-7.5183250000000049E-2</c:v>
                      </c:pt>
                      <c:pt idx="2603">
                        <c:v>-7.5194500000000039E-2</c:v>
                      </c:pt>
                      <c:pt idx="2604">
                        <c:v>-7.5189750000000041E-2</c:v>
                      </c:pt>
                      <c:pt idx="2605">
                        <c:v>-7.5176000000000048E-2</c:v>
                      </c:pt>
                      <c:pt idx="2606">
                        <c:v>-7.5174500000000033E-2</c:v>
                      </c:pt>
                      <c:pt idx="2607">
                        <c:v>-7.517200000000003E-2</c:v>
                      </c:pt>
                      <c:pt idx="2608">
                        <c:v>-7.5173750000000039E-2</c:v>
                      </c:pt>
                      <c:pt idx="2609">
                        <c:v>-7.5168000000000026E-2</c:v>
                      </c:pt>
                      <c:pt idx="2610">
                        <c:v>-7.5167250000000033E-2</c:v>
                      </c:pt>
                      <c:pt idx="2611">
                        <c:v>-7.5159000000000031E-2</c:v>
                      </c:pt>
                      <c:pt idx="2612">
                        <c:v>-7.5152000000000052E-2</c:v>
                      </c:pt>
                      <c:pt idx="2613">
                        <c:v>-7.5151250000000031E-2</c:v>
                      </c:pt>
                      <c:pt idx="2614">
                        <c:v>-7.5142250000000035E-2</c:v>
                      </c:pt>
                      <c:pt idx="2615">
                        <c:v>-7.5131250000000038E-2</c:v>
                      </c:pt>
                      <c:pt idx="2616">
                        <c:v>-7.512650000000004E-2</c:v>
                      </c:pt>
                      <c:pt idx="2617">
                        <c:v>-7.5122250000000029E-2</c:v>
                      </c:pt>
                      <c:pt idx="2618">
                        <c:v>-7.5108750000000044E-2</c:v>
                      </c:pt>
                      <c:pt idx="2619">
                        <c:v>-7.5078250000000041E-2</c:v>
                      </c:pt>
                      <c:pt idx="2620">
                        <c:v>-7.5055500000000039E-2</c:v>
                      </c:pt>
                      <c:pt idx="2621">
                        <c:v>-7.5036500000000034E-2</c:v>
                      </c:pt>
                      <c:pt idx="2622">
                        <c:v>-7.5024000000000035E-2</c:v>
                      </c:pt>
                      <c:pt idx="2623">
                        <c:v>-7.5017500000000042E-2</c:v>
                      </c:pt>
                      <c:pt idx="2624">
                        <c:v>-7.4999000000000052E-2</c:v>
                      </c:pt>
                      <c:pt idx="2625">
                        <c:v>-7.4994500000000061E-2</c:v>
                      </c:pt>
                      <c:pt idx="2626">
                        <c:v>-7.4988000000000068E-2</c:v>
                      </c:pt>
                      <c:pt idx="2627">
                        <c:v>-7.4991250000000051E-2</c:v>
                      </c:pt>
                      <c:pt idx="2628">
                        <c:v>-7.4986250000000046E-2</c:v>
                      </c:pt>
                      <c:pt idx="2629">
                        <c:v>-7.498300000000005E-2</c:v>
                      </c:pt>
                      <c:pt idx="2630">
                        <c:v>-7.4991750000000051E-2</c:v>
                      </c:pt>
                      <c:pt idx="2631">
                        <c:v>-7.5006250000000052E-2</c:v>
                      </c:pt>
                      <c:pt idx="2632">
                        <c:v>-7.5014500000000039E-2</c:v>
                      </c:pt>
                      <c:pt idx="2633">
                        <c:v>-7.5027750000000046E-2</c:v>
                      </c:pt>
                      <c:pt idx="2634">
                        <c:v>-7.5052250000000043E-2</c:v>
                      </c:pt>
                      <c:pt idx="2635">
                        <c:v>-7.5055000000000038E-2</c:v>
                      </c:pt>
                      <c:pt idx="2636">
                        <c:v>-7.505650000000004E-2</c:v>
                      </c:pt>
                      <c:pt idx="2637">
                        <c:v>-7.5064750000000041E-2</c:v>
                      </c:pt>
                      <c:pt idx="2638">
                        <c:v>-7.5056750000000033E-2</c:v>
                      </c:pt>
                      <c:pt idx="2639">
                        <c:v>-7.5048000000000045E-2</c:v>
                      </c:pt>
                      <c:pt idx="2640">
                        <c:v>-7.5042000000000039E-2</c:v>
                      </c:pt>
                      <c:pt idx="2641">
                        <c:v>-7.5033750000000052E-2</c:v>
                      </c:pt>
                      <c:pt idx="2642">
                        <c:v>-7.5020500000000045E-2</c:v>
                      </c:pt>
                      <c:pt idx="2643">
                        <c:v>-7.5016250000000048E-2</c:v>
                      </c:pt>
                      <c:pt idx="2644">
                        <c:v>-7.5001250000000047E-2</c:v>
                      </c:pt>
                      <c:pt idx="2645">
                        <c:v>-7.4992750000000039E-2</c:v>
                      </c:pt>
                      <c:pt idx="2646">
                        <c:v>-7.4985500000000038E-2</c:v>
                      </c:pt>
                      <c:pt idx="2647">
                        <c:v>-7.4982500000000035E-2</c:v>
                      </c:pt>
                      <c:pt idx="2648">
                        <c:v>-7.4980500000000047E-2</c:v>
                      </c:pt>
                      <c:pt idx="2649">
                        <c:v>-7.4967500000000034E-2</c:v>
                      </c:pt>
                      <c:pt idx="2650">
                        <c:v>-7.4953250000000041E-2</c:v>
                      </c:pt>
                      <c:pt idx="2651">
                        <c:v>-7.4936000000000044E-2</c:v>
                      </c:pt>
                      <c:pt idx="2652">
                        <c:v>-7.4929500000000038E-2</c:v>
                      </c:pt>
                      <c:pt idx="2653">
                        <c:v>-7.4924750000000054E-2</c:v>
                      </c:pt>
                      <c:pt idx="2654">
                        <c:v>-7.4910250000000053E-2</c:v>
                      </c:pt>
                      <c:pt idx="2655">
                        <c:v>-7.4908750000000052E-2</c:v>
                      </c:pt>
                      <c:pt idx="2656">
                        <c:v>-7.4917750000000061E-2</c:v>
                      </c:pt>
                      <c:pt idx="2657">
                        <c:v>-7.4914250000000057E-2</c:v>
                      </c:pt>
                      <c:pt idx="2658">
                        <c:v>-7.490675000000005E-2</c:v>
                      </c:pt>
                      <c:pt idx="2659">
                        <c:v>-7.4910500000000046E-2</c:v>
                      </c:pt>
                      <c:pt idx="2660">
                        <c:v>-7.4914250000000043E-2</c:v>
                      </c:pt>
                      <c:pt idx="2661">
                        <c:v>-7.4932000000000054E-2</c:v>
                      </c:pt>
                      <c:pt idx="2662">
                        <c:v>-7.4949250000000051E-2</c:v>
                      </c:pt>
                      <c:pt idx="2663">
                        <c:v>-7.4970250000000044E-2</c:v>
                      </c:pt>
                      <c:pt idx="2664">
                        <c:v>-7.4979250000000053E-2</c:v>
                      </c:pt>
                      <c:pt idx="2665">
                        <c:v>-7.4994250000000054E-2</c:v>
                      </c:pt>
                      <c:pt idx="2666">
                        <c:v>-7.5019750000000038E-2</c:v>
                      </c:pt>
                      <c:pt idx="2667">
                        <c:v>-7.5037750000000042E-2</c:v>
                      </c:pt>
                      <c:pt idx="2668">
                        <c:v>-7.5023750000000028E-2</c:v>
                      </c:pt>
                      <c:pt idx="2669">
                        <c:v>-7.5032250000000036E-2</c:v>
                      </c:pt>
                      <c:pt idx="2670">
                        <c:v>-7.5045750000000022E-2</c:v>
                      </c:pt>
                      <c:pt idx="2671">
                        <c:v>-7.5060000000000043E-2</c:v>
                      </c:pt>
                      <c:pt idx="2672">
                        <c:v>-7.5070750000000033E-2</c:v>
                      </c:pt>
                      <c:pt idx="2673">
                        <c:v>-7.508400000000004E-2</c:v>
                      </c:pt>
                      <c:pt idx="2674">
                        <c:v>-7.5096000000000038E-2</c:v>
                      </c:pt>
                      <c:pt idx="2675">
                        <c:v>-7.5099750000000048E-2</c:v>
                      </c:pt>
                      <c:pt idx="2676">
                        <c:v>-7.5123000000000037E-2</c:v>
                      </c:pt>
                      <c:pt idx="2677">
                        <c:v>-7.5129250000000036E-2</c:v>
                      </c:pt>
                      <c:pt idx="2678">
                        <c:v>-7.5145000000000031E-2</c:v>
                      </c:pt>
                      <c:pt idx="2679">
                        <c:v>-7.516075000000004E-2</c:v>
                      </c:pt>
                      <c:pt idx="2680">
                        <c:v>-7.5180250000000018E-2</c:v>
                      </c:pt>
                      <c:pt idx="2681">
                        <c:v>-7.5198500000000029E-2</c:v>
                      </c:pt>
                      <c:pt idx="2682">
                        <c:v>-7.5221500000000011E-2</c:v>
                      </c:pt>
                      <c:pt idx="2683">
                        <c:v>-7.5226500000000029E-2</c:v>
                      </c:pt>
                      <c:pt idx="2684">
                        <c:v>-7.5233250000000002E-2</c:v>
                      </c:pt>
                      <c:pt idx="2685">
                        <c:v>-7.5238000000000013E-2</c:v>
                      </c:pt>
                      <c:pt idx="2686">
                        <c:v>-7.5238250000000007E-2</c:v>
                      </c:pt>
                      <c:pt idx="2687">
                        <c:v>-7.5240749999999995E-2</c:v>
                      </c:pt>
                      <c:pt idx="2688">
                        <c:v>-7.5250000000000011E-2</c:v>
                      </c:pt>
                      <c:pt idx="2689">
                        <c:v>-7.524900000000001E-2</c:v>
                      </c:pt>
                      <c:pt idx="2690">
                        <c:v>-7.5244750000000013E-2</c:v>
                      </c:pt>
                      <c:pt idx="2691">
                        <c:v>-7.524575E-2</c:v>
                      </c:pt>
                      <c:pt idx="2692">
                        <c:v>-7.5252749999999993E-2</c:v>
                      </c:pt>
                      <c:pt idx="2693">
                        <c:v>-7.5264999999999985E-2</c:v>
                      </c:pt>
                      <c:pt idx="2694">
                        <c:v>-7.5282749999999996E-2</c:v>
                      </c:pt>
                      <c:pt idx="2695">
                        <c:v>-7.5290499999999996E-2</c:v>
                      </c:pt>
                      <c:pt idx="2696">
                        <c:v>-7.5313749999999999E-2</c:v>
                      </c:pt>
                      <c:pt idx="2697">
                        <c:v>-7.5330249999999987E-2</c:v>
                      </c:pt>
                      <c:pt idx="2698">
                        <c:v>-7.5334249999999991E-2</c:v>
                      </c:pt>
                      <c:pt idx="2699">
                        <c:v>-7.5361249999999991E-2</c:v>
                      </c:pt>
                      <c:pt idx="2700">
                        <c:v>-7.5371749999999973E-2</c:v>
                      </c:pt>
                      <c:pt idx="2701">
                        <c:v>-7.5392749999999994E-2</c:v>
                      </c:pt>
                      <c:pt idx="2702">
                        <c:v>-7.540224999999999E-2</c:v>
                      </c:pt>
                      <c:pt idx="2703">
                        <c:v>-7.5396249999999984E-2</c:v>
                      </c:pt>
                      <c:pt idx="2704">
                        <c:v>-7.5402999999999998E-2</c:v>
                      </c:pt>
                      <c:pt idx="2705">
                        <c:v>-7.5399249999999987E-2</c:v>
                      </c:pt>
                      <c:pt idx="2706">
                        <c:v>-7.5395999999999977E-2</c:v>
                      </c:pt>
                      <c:pt idx="2707">
                        <c:v>-7.5408249999999982E-2</c:v>
                      </c:pt>
                      <c:pt idx="2708">
                        <c:v>-7.5408749999999983E-2</c:v>
                      </c:pt>
                      <c:pt idx="2709">
                        <c:v>-7.5417249999999977E-2</c:v>
                      </c:pt>
                      <c:pt idx="2710">
                        <c:v>-7.5417749999999992E-2</c:v>
                      </c:pt>
                      <c:pt idx="2711">
                        <c:v>-7.5414499999999982E-2</c:v>
                      </c:pt>
                      <c:pt idx="2712">
                        <c:v>-7.5433749999999994E-2</c:v>
                      </c:pt>
                      <c:pt idx="2713">
                        <c:v>-7.5436499999999962E-2</c:v>
                      </c:pt>
                      <c:pt idx="2714">
                        <c:v>-7.5453749999999986E-2</c:v>
                      </c:pt>
                      <c:pt idx="2715">
                        <c:v>-7.5476249999999981E-2</c:v>
                      </c:pt>
                      <c:pt idx="2716">
                        <c:v>-7.5502999999999987E-2</c:v>
                      </c:pt>
                      <c:pt idx="2717">
                        <c:v>-7.5516249999999965E-2</c:v>
                      </c:pt>
                      <c:pt idx="2718">
                        <c:v>-7.5532499999999961E-2</c:v>
                      </c:pt>
                      <c:pt idx="2719">
                        <c:v>-7.5544499999999959E-2</c:v>
                      </c:pt>
                      <c:pt idx="2720">
                        <c:v>-7.5560999999999975E-2</c:v>
                      </c:pt>
                      <c:pt idx="2721">
                        <c:v>-7.5576749999999956E-2</c:v>
                      </c:pt>
                      <c:pt idx="2722">
                        <c:v>-7.5589749999999956E-2</c:v>
                      </c:pt>
                      <c:pt idx="2723">
                        <c:v>-7.5600499999999959E-2</c:v>
                      </c:pt>
                      <c:pt idx="2724">
                        <c:v>-7.5603249999999955E-2</c:v>
                      </c:pt>
                      <c:pt idx="2725">
                        <c:v>-7.5604749999999971E-2</c:v>
                      </c:pt>
                      <c:pt idx="2726">
                        <c:v>-7.5601999999999989E-2</c:v>
                      </c:pt>
                      <c:pt idx="2727">
                        <c:v>-7.5601499999999988E-2</c:v>
                      </c:pt>
                      <c:pt idx="2728">
                        <c:v>-7.5615249999999981E-2</c:v>
                      </c:pt>
                      <c:pt idx="2729">
                        <c:v>-7.5626249999999978E-2</c:v>
                      </c:pt>
                      <c:pt idx="2730">
                        <c:v>-7.5638499999999984E-2</c:v>
                      </c:pt>
                      <c:pt idx="2731">
                        <c:v>-7.5638249999999976E-2</c:v>
                      </c:pt>
                      <c:pt idx="2732">
                        <c:v>-7.564849999999998E-2</c:v>
                      </c:pt>
                      <c:pt idx="2733">
                        <c:v>-7.5652749999999991E-2</c:v>
                      </c:pt>
                      <c:pt idx="2734">
                        <c:v>-7.5667999999999985E-2</c:v>
                      </c:pt>
                      <c:pt idx="2735">
                        <c:v>-7.5672749999999983E-2</c:v>
                      </c:pt>
                      <c:pt idx="2736">
                        <c:v>-7.5680999999999971E-2</c:v>
                      </c:pt>
                      <c:pt idx="2737">
                        <c:v>-7.5700749999999969E-2</c:v>
                      </c:pt>
                      <c:pt idx="2738">
                        <c:v>-7.5707249999999976E-2</c:v>
                      </c:pt>
                      <c:pt idx="2739">
                        <c:v>-7.5719499999999981E-2</c:v>
                      </c:pt>
                      <c:pt idx="2740">
                        <c:v>-7.5727499999999989E-2</c:v>
                      </c:pt>
                      <c:pt idx="2741">
                        <c:v>-7.5734499999999996E-2</c:v>
                      </c:pt>
                      <c:pt idx="2742">
                        <c:v>-7.5734999999999997E-2</c:v>
                      </c:pt>
                      <c:pt idx="2743">
                        <c:v>-7.5730749999999999E-2</c:v>
                      </c:pt>
                      <c:pt idx="2744">
                        <c:v>-7.5735999999999998E-2</c:v>
                      </c:pt>
                      <c:pt idx="2745">
                        <c:v>-7.5747250000000002E-2</c:v>
                      </c:pt>
                      <c:pt idx="2746">
                        <c:v>-7.5767499999999974E-2</c:v>
                      </c:pt>
                      <c:pt idx="2747">
                        <c:v>-7.5782000000000002E-2</c:v>
                      </c:pt>
                      <c:pt idx="2748">
                        <c:v>-7.5788750000000002E-2</c:v>
                      </c:pt>
                      <c:pt idx="2749">
                        <c:v>-7.5799999999999979E-2</c:v>
                      </c:pt>
                      <c:pt idx="2750">
                        <c:v>-7.5809999999999975E-2</c:v>
                      </c:pt>
                      <c:pt idx="2751">
                        <c:v>-7.5826749999999971E-2</c:v>
                      </c:pt>
                      <c:pt idx="2752">
                        <c:v>-7.5833749999999978E-2</c:v>
                      </c:pt>
                      <c:pt idx="2753">
                        <c:v>-7.5851499999999988E-2</c:v>
                      </c:pt>
                      <c:pt idx="2754">
                        <c:v>-7.5868999999999992E-2</c:v>
                      </c:pt>
                      <c:pt idx="2755">
                        <c:v>-7.5880999999999976E-2</c:v>
                      </c:pt>
                      <c:pt idx="2756">
                        <c:v>-7.5901999999999969E-2</c:v>
                      </c:pt>
                      <c:pt idx="2757">
                        <c:v>-7.5923499999999977E-2</c:v>
                      </c:pt>
                      <c:pt idx="2758">
                        <c:v>-7.5935249999999968E-2</c:v>
                      </c:pt>
                      <c:pt idx="2759">
                        <c:v>-7.5955749999999961E-2</c:v>
                      </c:pt>
                      <c:pt idx="2760">
                        <c:v>-7.5953499999999965E-2</c:v>
                      </c:pt>
                      <c:pt idx="2761">
                        <c:v>-7.5956999999999955E-2</c:v>
                      </c:pt>
                      <c:pt idx="2762">
                        <c:v>-7.5966749999999972E-2</c:v>
                      </c:pt>
                      <c:pt idx="2763">
                        <c:v>-7.5974999999999959E-2</c:v>
                      </c:pt>
                      <c:pt idx="2764">
                        <c:v>-7.596924999999996E-2</c:v>
                      </c:pt>
                      <c:pt idx="2765">
                        <c:v>-7.5980749999999958E-2</c:v>
                      </c:pt>
                      <c:pt idx="2766">
                        <c:v>-7.5993999999999964E-2</c:v>
                      </c:pt>
                      <c:pt idx="2767">
                        <c:v>-7.5996249999999974E-2</c:v>
                      </c:pt>
                      <c:pt idx="2768">
                        <c:v>-7.5993749999999971E-2</c:v>
                      </c:pt>
                      <c:pt idx="2769">
                        <c:v>-7.6019249999999955E-2</c:v>
                      </c:pt>
                      <c:pt idx="2770">
                        <c:v>-7.6029999999999973E-2</c:v>
                      </c:pt>
                      <c:pt idx="2771">
                        <c:v>-7.6041749999999964E-2</c:v>
                      </c:pt>
                      <c:pt idx="2772">
                        <c:v>-7.6039999999999969E-2</c:v>
                      </c:pt>
                      <c:pt idx="2773">
                        <c:v>-7.6055249999999977E-2</c:v>
                      </c:pt>
                      <c:pt idx="2774">
                        <c:v>-7.6074499999999989E-2</c:v>
                      </c:pt>
                      <c:pt idx="2775">
                        <c:v>-7.609249999999998E-2</c:v>
                      </c:pt>
                      <c:pt idx="2776">
                        <c:v>-7.6111499999999985E-2</c:v>
                      </c:pt>
                      <c:pt idx="2777">
                        <c:v>-7.612724999999998E-2</c:v>
                      </c:pt>
                      <c:pt idx="2778">
                        <c:v>-7.6149749999999988E-2</c:v>
                      </c:pt>
                      <c:pt idx="2779">
                        <c:v>-7.6156249999999967E-2</c:v>
                      </c:pt>
                      <c:pt idx="2780">
                        <c:v>-7.6171999999999976E-2</c:v>
                      </c:pt>
                      <c:pt idx="2781">
                        <c:v>-7.6186249999999983E-2</c:v>
                      </c:pt>
                      <c:pt idx="2782">
                        <c:v>-7.6194999999999985E-2</c:v>
                      </c:pt>
                      <c:pt idx="2783">
                        <c:v>-7.6198249999999981E-2</c:v>
                      </c:pt>
                      <c:pt idx="2784">
                        <c:v>-7.6207249999999963E-2</c:v>
                      </c:pt>
                      <c:pt idx="2785">
                        <c:v>-7.6210499999999973E-2</c:v>
                      </c:pt>
                      <c:pt idx="2786">
                        <c:v>-7.621474999999997E-2</c:v>
                      </c:pt>
                      <c:pt idx="2787">
                        <c:v>-7.6206749999999962E-2</c:v>
                      </c:pt>
                      <c:pt idx="2788">
                        <c:v>-7.6212749999999968E-2</c:v>
                      </c:pt>
                      <c:pt idx="2789">
                        <c:v>-7.6203749999999959E-2</c:v>
                      </c:pt>
                      <c:pt idx="2790">
                        <c:v>-7.6196249999999979E-2</c:v>
                      </c:pt>
                      <c:pt idx="2791">
                        <c:v>-7.6182749999999966E-2</c:v>
                      </c:pt>
                      <c:pt idx="2792">
                        <c:v>-7.6180749999999964E-2</c:v>
                      </c:pt>
                      <c:pt idx="2793">
                        <c:v>-7.6182249999999951E-2</c:v>
                      </c:pt>
                      <c:pt idx="2794">
                        <c:v>-7.6183749999999953E-2</c:v>
                      </c:pt>
                      <c:pt idx="2795">
                        <c:v>-7.6175749999999959E-2</c:v>
                      </c:pt>
                      <c:pt idx="2796">
                        <c:v>-7.6164999999999955E-2</c:v>
                      </c:pt>
                      <c:pt idx="2797">
                        <c:v>-7.6149749999999961E-2</c:v>
                      </c:pt>
                      <c:pt idx="2798">
                        <c:v>-7.6145499999999963E-2</c:v>
                      </c:pt>
                      <c:pt idx="2799">
                        <c:v>-7.6138999999999971E-2</c:v>
                      </c:pt>
                      <c:pt idx="2800">
                        <c:v>-7.6134749999999959E-2</c:v>
                      </c:pt>
                      <c:pt idx="2801">
                        <c:v>-7.612799999999996E-2</c:v>
                      </c:pt>
                      <c:pt idx="2802">
                        <c:v>-7.6119999999999952E-2</c:v>
                      </c:pt>
                      <c:pt idx="2803">
                        <c:v>-7.6107999999999953E-2</c:v>
                      </c:pt>
                      <c:pt idx="2804">
                        <c:v>-7.6116999999999976E-2</c:v>
                      </c:pt>
                      <c:pt idx="2805">
                        <c:v>-7.6113499999999987E-2</c:v>
                      </c:pt>
                      <c:pt idx="2806">
                        <c:v>-7.6115749999999982E-2</c:v>
                      </c:pt>
                      <c:pt idx="2807">
                        <c:v>-7.6118499999999978E-2</c:v>
                      </c:pt>
                      <c:pt idx="2808">
                        <c:v>-7.6129499999999989E-2</c:v>
                      </c:pt>
                      <c:pt idx="2809">
                        <c:v>-7.6134749999999973E-2</c:v>
                      </c:pt>
                      <c:pt idx="2810">
                        <c:v>-7.613724999999999E-2</c:v>
                      </c:pt>
                      <c:pt idx="2811">
                        <c:v>-7.6141999999999974E-2</c:v>
                      </c:pt>
                      <c:pt idx="2812">
                        <c:v>-7.6142499999999988E-2</c:v>
                      </c:pt>
                      <c:pt idx="2813">
                        <c:v>-7.6131999999999977E-2</c:v>
                      </c:pt>
                      <c:pt idx="2814">
                        <c:v>-7.613174999999997E-2</c:v>
                      </c:pt>
                      <c:pt idx="2815">
                        <c:v>-7.6129999999999962E-2</c:v>
                      </c:pt>
                      <c:pt idx="2816">
                        <c:v>-7.6126249999999965E-2</c:v>
                      </c:pt>
                      <c:pt idx="2817">
                        <c:v>-7.6121499999999995E-2</c:v>
                      </c:pt>
                      <c:pt idx="2818">
                        <c:v>-7.6122749999999989E-2</c:v>
                      </c:pt>
                      <c:pt idx="2819">
                        <c:v>-7.6139999999999985E-2</c:v>
                      </c:pt>
                      <c:pt idx="2820">
                        <c:v>-7.6152999999999971E-2</c:v>
                      </c:pt>
                      <c:pt idx="2821">
                        <c:v>-7.6167749999999965E-2</c:v>
                      </c:pt>
                      <c:pt idx="2822">
                        <c:v>-7.6182249999999979E-2</c:v>
                      </c:pt>
                      <c:pt idx="2823">
                        <c:v>-7.6181499999999985E-2</c:v>
                      </c:pt>
                      <c:pt idx="2824">
                        <c:v>-7.6198249999999995E-2</c:v>
                      </c:pt>
                      <c:pt idx="2825">
                        <c:v>-7.6198749999999996E-2</c:v>
                      </c:pt>
                      <c:pt idx="2826">
                        <c:v>-7.6194749999999992E-2</c:v>
                      </c:pt>
                      <c:pt idx="2827">
                        <c:v>-7.6184499999999988E-2</c:v>
                      </c:pt>
                      <c:pt idx="2828">
                        <c:v>-7.6177999999999996E-2</c:v>
                      </c:pt>
                      <c:pt idx="2829">
                        <c:v>-7.6183749999999995E-2</c:v>
                      </c:pt>
                      <c:pt idx="2830">
                        <c:v>-7.6184500000000016E-2</c:v>
                      </c:pt>
                      <c:pt idx="2831">
                        <c:v>-7.6171749999999983E-2</c:v>
                      </c:pt>
                      <c:pt idx="2832">
                        <c:v>-7.616524999999999E-2</c:v>
                      </c:pt>
                      <c:pt idx="2833">
                        <c:v>-7.6164249999999989E-2</c:v>
                      </c:pt>
                      <c:pt idx="2834">
                        <c:v>-7.6150249999999989E-2</c:v>
                      </c:pt>
                      <c:pt idx="2835">
                        <c:v>-7.6150999999999983E-2</c:v>
                      </c:pt>
                      <c:pt idx="2836">
                        <c:v>-7.6154749999999993E-2</c:v>
                      </c:pt>
                      <c:pt idx="2837">
                        <c:v>-7.6153999999999986E-2</c:v>
                      </c:pt>
                      <c:pt idx="2838">
                        <c:v>-7.6156499999999974E-2</c:v>
                      </c:pt>
                      <c:pt idx="2839">
                        <c:v>-7.6163499999999995E-2</c:v>
                      </c:pt>
                      <c:pt idx="2840">
                        <c:v>-7.6164999999999983E-2</c:v>
                      </c:pt>
                      <c:pt idx="2841">
                        <c:v>-7.6164499999999982E-2</c:v>
                      </c:pt>
                      <c:pt idx="2842">
                        <c:v>-7.6160249999999985E-2</c:v>
                      </c:pt>
                      <c:pt idx="2843">
                        <c:v>-7.6157499999999975E-2</c:v>
                      </c:pt>
                      <c:pt idx="2844">
                        <c:v>-7.6166249999999977E-2</c:v>
                      </c:pt>
                      <c:pt idx="2845">
                        <c:v>-7.6174999999999993E-2</c:v>
                      </c:pt>
                      <c:pt idx="2846">
                        <c:v>-7.6184499999999988E-2</c:v>
                      </c:pt>
                      <c:pt idx="2847">
                        <c:v>-7.6178749999999976E-2</c:v>
                      </c:pt>
                      <c:pt idx="2848">
                        <c:v>-7.6181749999999979E-2</c:v>
                      </c:pt>
                      <c:pt idx="2849">
                        <c:v>-7.6186499999999976E-2</c:v>
                      </c:pt>
                      <c:pt idx="2850">
                        <c:v>-7.6194499999999984E-2</c:v>
                      </c:pt>
                      <c:pt idx="2851">
                        <c:v>-7.6209499999999986E-2</c:v>
                      </c:pt>
                      <c:pt idx="2852">
                        <c:v>-7.6212749999999982E-2</c:v>
                      </c:pt>
                      <c:pt idx="2853">
                        <c:v>-7.6216499999999993E-2</c:v>
                      </c:pt>
                      <c:pt idx="2854">
                        <c:v>-7.621124999999998E-2</c:v>
                      </c:pt>
                      <c:pt idx="2855">
                        <c:v>-7.6201749999999999E-2</c:v>
                      </c:pt>
                      <c:pt idx="2856">
                        <c:v>-7.6191999999999982E-2</c:v>
                      </c:pt>
                      <c:pt idx="2857">
                        <c:v>-7.6184749999999996E-2</c:v>
                      </c:pt>
                      <c:pt idx="2858">
                        <c:v>-7.6178249999999975E-2</c:v>
                      </c:pt>
                      <c:pt idx="2859">
                        <c:v>-7.6175249999999986E-2</c:v>
                      </c:pt>
                      <c:pt idx="2860">
                        <c:v>-7.6178249999999975E-2</c:v>
                      </c:pt>
                      <c:pt idx="2861">
                        <c:v>-7.6166249999999977E-2</c:v>
                      </c:pt>
                      <c:pt idx="2862">
                        <c:v>-7.6155999999999974E-2</c:v>
                      </c:pt>
                      <c:pt idx="2863">
                        <c:v>-7.614799999999998E-2</c:v>
                      </c:pt>
                      <c:pt idx="2864">
                        <c:v>-7.6152749999999964E-2</c:v>
                      </c:pt>
                      <c:pt idx="2865">
                        <c:v>-7.6152999999999971E-2</c:v>
                      </c:pt>
                      <c:pt idx="2866">
                        <c:v>-7.6130999999999963E-2</c:v>
                      </c:pt>
                      <c:pt idx="2867">
                        <c:v>-7.6117999999999963E-2</c:v>
                      </c:pt>
                      <c:pt idx="2868">
                        <c:v>-7.6105499999999965E-2</c:v>
                      </c:pt>
                      <c:pt idx="2869">
                        <c:v>-7.6094249999999974E-2</c:v>
                      </c:pt>
                      <c:pt idx="2870">
                        <c:v>-7.6083249999999963E-2</c:v>
                      </c:pt>
                      <c:pt idx="2871">
                        <c:v>-7.6071999999999959E-2</c:v>
                      </c:pt>
                      <c:pt idx="2872">
                        <c:v>-7.6060499999999961E-2</c:v>
                      </c:pt>
                      <c:pt idx="2873">
                        <c:v>-7.6041249999999963E-2</c:v>
                      </c:pt>
                      <c:pt idx="2874">
                        <c:v>-7.6029749999999965E-2</c:v>
                      </c:pt>
                      <c:pt idx="2875">
                        <c:v>-7.6021999999999965E-2</c:v>
                      </c:pt>
                      <c:pt idx="2876">
                        <c:v>-7.6007499999999964E-2</c:v>
                      </c:pt>
                      <c:pt idx="2877">
                        <c:v>-7.5994999999999979E-2</c:v>
                      </c:pt>
                      <c:pt idx="2878">
                        <c:v>-7.5979499999999978E-2</c:v>
                      </c:pt>
                      <c:pt idx="2879">
                        <c:v>-7.5962749999999982E-2</c:v>
                      </c:pt>
                      <c:pt idx="2880">
                        <c:v>-7.594449999999997E-2</c:v>
                      </c:pt>
                      <c:pt idx="2881">
                        <c:v>-7.5931499999999957E-2</c:v>
                      </c:pt>
                      <c:pt idx="2882">
                        <c:v>-7.5925749999999959E-2</c:v>
                      </c:pt>
                      <c:pt idx="2883">
                        <c:v>-7.5921749999999955E-2</c:v>
                      </c:pt>
                      <c:pt idx="2884">
                        <c:v>-7.5920499999999974E-2</c:v>
                      </c:pt>
                      <c:pt idx="2885">
                        <c:v>-7.5921999999999962E-2</c:v>
                      </c:pt>
                      <c:pt idx="2886">
                        <c:v>-7.5924499999999964E-2</c:v>
                      </c:pt>
                      <c:pt idx="2887">
                        <c:v>-7.592674999999996E-2</c:v>
                      </c:pt>
                      <c:pt idx="2888">
                        <c:v>-7.591599999999997E-2</c:v>
                      </c:pt>
                      <c:pt idx="2889">
                        <c:v>-7.592324999999997E-2</c:v>
                      </c:pt>
                      <c:pt idx="2890">
                        <c:v>-7.5922499999999962E-2</c:v>
                      </c:pt>
                      <c:pt idx="2891">
                        <c:v>-7.5915499999999969E-2</c:v>
                      </c:pt>
                      <c:pt idx="2892">
                        <c:v>-7.590924999999997E-2</c:v>
                      </c:pt>
                      <c:pt idx="2893">
                        <c:v>-7.590924999999997E-2</c:v>
                      </c:pt>
                      <c:pt idx="2894">
                        <c:v>-7.5898249999999973E-2</c:v>
                      </c:pt>
                      <c:pt idx="2895">
                        <c:v>-7.5890499999999972E-2</c:v>
                      </c:pt>
                      <c:pt idx="2896">
                        <c:v>-7.5881999999999963E-2</c:v>
                      </c:pt>
                      <c:pt idx="2897">
                        <c:v>-7.5887749999999976E-2</c:v>
                      </c:pt>
                      <c:pt idx="2898">
                        <c:v>-7.5888249999999977E-2</c:v>
                      </c:pt>
                      <c:pt idx="2899">
                        <c:v>-7.5882749999999971E-2</c:v>
                      </c:pt>
                      <c:pt idx="2900">
                        <c:v>-7.5891249999999966E-2</c:v>
                      </c:pt>
                      <c:pt idx="2901">
                        <c:v>-7.5899499999999967E-2</c:v>
                      </c:pt>
                      <c:pt idx="2902">
                        <c:v>-7.5893999999999975E-2</c:v>
                      </c:pt>
                      <c:pt idx="2903">
                        <c:v>-7.5900249999999975E-2</c:v>
                      </c:pt>
                      <c:pt idx="2904">
                        <c:v>-7.5889999999999971E-2</c:v>
                      </c:pt>
                      <c:pt idx="2905">
                        <c:v>-7.5894499999999976E-2</c:v>
                      </c:pt>
                      <c:pt idx="2906">
                        <c:v>-7.589124999999998E-2</c:v>
                      </c:pt>
                      <c:pt idx="2907">
                        <c:v>-7.5884999999999994E-2</c:v>
                      </c:pt>
                      <c:pt idx="2908">
                        <c:v>-7.5886499999999982E-2</c:v>
                      </c:pt>
                      <c:pt idx="2909">
                        <c:v>-7.5881249999999983E-2</c:v>
                      </c:pt>
                      <c:pt idx="2910">
                        <c:v>-7.5881999999999991E-2</c:v>
                      </c:pt>
                      <c:pt idx="2911">
                        <c:v>-7.5880749999999997E-2</c:v>
                      </c:pt>
                      <c:pt idx="2912">
                        <c:v>-7.5874499999999998E-2</c:v>
                      </c:pt>
                      <c:pt idx="2913">
                        <c:v>-7.5881999999999991E-2</c:v>
                      </c:pt>
                      <c:pt idx="2914">
                        <c:v>-7.587424999999999E-2</c:v>
                      </c:pt>
                      <c:pt idx="2915">
                        <c:v>-7.5867749999999984E-2</c:v>
                      </c:pt>
                      <c:pt idx="2916">
                        <c:v>-7.585374999999997E-2</c:v>
                      </c:pt>
                      <c:pt idx="2917">
                        <c:v>-7.5842999999999966E-2</c:v>
                      </c:pt>
                      <c:pt idx="2918">
                        <c:v>-7.5833999999999971E-2</c:v>
                      </c:pt>
                      <c:pt idx="2919">
                        <c:v>-7.583024999999996E-2</c:v>
                      </c:pt>
                      <c:pt idx="2920">
                        <c:v>-7.5820749999999965E-2</c:v>
                      </c:pt>
                      <c:pt idx="2921">
                        <c:v>-7.5813249999999957E-2</c:v>
                      </c:pt>
                      <c:pt idx="2922">
                        <c:v>-7.5797249999999969E-2</c:v>
                      </c:pt>
                      <c:pt idx="2923">
                        <c:v>-7.5792499999999971E-2</c:v>
                      </c:pt>
                      <c:pt idx="2924">
                        <c:v>-7.5783249999999955E-2</c:v>
                      </c:pt>
                      <c:pt idx="2925">
                        <c:v>-7.5783499999999962E-2</c:v>
                      </c:pt>
                      <c:pt idx="2926">
                        <c:v>-7.5775499999999968E-2</c:v>
                      </c:pt>
                      <c:pt idx="2927">
                        <c:v>-7.5765499999999972E-2</c:v>
                      </c:pt>
                      <c:pt idx="2928">
                        <c:v>-7.575674999999997E-2</c:v>
                      </c:pt>
                      <c:pt idx="2929">
                        <c:v>-7.5750249999999977E-2</c:v>
                      </c:pt>
                      <c:pt idx="2930">
                        <c:v>-7.5737249999999978E-2</c:v>
                      </c:pt>
                      <c:pt idx="2931">
                        <c:v>-7.5731499999999979E-2</c:v>
                      </c:pt>
                      <c:pt idx="2932">
                        <c:v>-7.5712249999999981E-2</c:v>
                      </c:pt>
                      <c:pt idx="2933">
                        <c:v>-7.5703749999999986E-2</c:v>
                      </c:pt>
                      <c:pt idx="2934">
                        <c:v>-7.5682249999999979E-2</c:v>
                      </c:pt>
                      <c:pt idx="2935">
                        <c:v>-7.5670249999999981E-2</c:v>
                      </c:pt>
                      <c:pt idx="2936">
                        <c:v>-7.5654749999999993E-2</c:v>
                      </c:pt>
                      <c:pt idx="2937">
                        <c:v>-7.563774999999999E-2</c:v>
                      </c:pt>
                      <c:pt idx="2938">
                        <c:v>-7.5629249999999995E-2</c:v>
                      </c:pt>
                      <c:pt idx="2939">
                        <c:v>-7.5625999999999999E-2</c:v>
                      </c:pt>
                      <c:pt idx="2940">
                        <c:v>-7.5613749999999993E-2</c:v>
                      </c:pt>
                      <c:pt idx="2941">
                        <c:v>-7.56135E-2</c:v>
                      </c:pt>
                      <c:pt idx="2942">
                        <c:v>-7.5622499999999995E-2</c:v>
                      </c:pt>
                      <c:pt idx="2943">
                        <c:v>-7.5618249999999998E-2</c:v>
                      </c:pt>
                      <c:pt idx="2944">
                        <c:v>-7.5606499999999993E-2</c:v>
                      </c:pt>
                      <c:pt idx="2945">
                        <c:v>-7.5608749999999988E-2</c:v>
                      </c:pt>
                      <c:pt idx="2946">
                        <c:v>-7.5597250000000005E-2</c:v>
                      </c:pt>
                      <c:pt idx="2947">
                        <c:v>-7.559624999999999E-2</c:v>
                      </c:pt>
                      <c:pt idx="2948">
                        <c:v>-7.5595999999999997E-2</c:v>
                      </c:pt>
                      <c:pt idx="2949">
                        <c:v>-7.5591499999999992E-2</c:v>
                      </c:pt>
                      <c:pt idx="2950">
                        <c:v>-7.5582750000000004E-2</c:v>
                      </c:pt>
                      <c:pt idx="2951">
                        <c:v>-7.5586500000000001E-2</c:v>
                      </c:pt>
                      <c:pt idx="2952">
                        <c:v>-7.5590000000000004E-2</c:v>
                      </c:pt>
                      <c:pt idx="2953">
                        <c:v>-7.5598750000000006E-2</c:v>
                      </c:pt>
                      <c:pt idx="2954">
                        <c:v>-7.5599750000000007E-2</c:v>
                      </c:pt>
                      <c:pt idx="2955">
                        <c:v>-7.5602249999999996E-2</c:v>
                      </c:pt>
                      <c:pt idx="2956">
                        <c:v>-7.5606999999999994E-2</c:v>
                      </c:pt>
                      <c:pt idx="2957">
                        <c:v>-7.5594749999999988E-2</c:v>
                      </c:pt>
                      <c:pt idx="2958">
                        <c:v>-7.5608499999999995E-2</c:v>
                      </c:pt>
                      <c:pt idx="2959">
                        <c:v>-7.5612249999999992E-2</c:v>
                      </c:pt>
                      <c:pt idx="2960">
                        <c:v>-7.562824999999998E-2</c:v>
                      </c:pt>
                      <c:pt idx="2961">
                        <c:v>-7.563824999999999E-2</c:v>
                      </c:pt>
                      <c:pt idx="2962">
                        <c:v>-7.5634749999999973E-2</c:v>
                      </c:pt>
                      <c:pt idx="2963">
                        <c:v>-7.5632749999999971E-2</c:v>
                      </c:pt>
                      <c:pt idx="2964">
                        <c:v>-7.5646499999999992E-2</c:v>
                      </c:pt>
                      <c:pt idx="2965">
                        <c:v>-7.5657999999999989E-2</c:v>
                      </c:pt>
                      <c:pt idx="2966">
                        <c:v>-7.5672249999999983E-2</c:v>
                      </c:pt>
                      <c:pt idx="2967">
                        <c:v>-7.5683749999999994E-2</c:v>
                      </c:pt>
                      <c:pt idx="2968">
                        <c:v>-7.5693999999999997E-2</c:v>
                      </c:pt>
                      <c:pt idx="2969">
                        <c:v>-7.5685499999999989E-2</c:v>
                      </c:pt>
                      <c:pt idx="2970">
                        <c:v>-7.567575E-2</c:v>
                      </c:pt>
                      <c:pt idx="2971">
                        <c:v>-7.5681249999999992E-2</c:v>
                      </c:pt>
                      <c:pt idx="2972">
                        <c:v>-7.5692749999999989E-2</c:v>
                      </c:pt>
                      <c:pt idx="2973">
                        <c:v>-7.5687249999999984E-2</c:v>
                      </c:pt>
                      <c:pt idx="2974">
                        <c:v>-7.5688749999999985E-2</c:v>
                      </c:pt>
                      <c:pt idx="2975">
                        <c:v>-7.5688749999999985E-2</c:v>
                      </c:pt>
                      <c:pt idx="2976">
                        <c:v>-7.5686499999999976E-2</c:v>
                      </c:pt>
                      <c:pt idx="2977">
                        <c:v>-7.568649999999999E-2</c:v>
                      </c:pt>
                      <c:pt idx="2978">
                        <c:v>-7.5683749999999994E-2</c:v>
                      </c:pt>
                      <c:pt idx="2979">
                        <c:v>-7.5684249999999995E-2</c:v>
                      </c:pt>
                      <c:pt idx="2980">
                        <c:v>-7.5686249999999997E-2</c:v>
                      </c:pt>
                      <c:pt idx="2981">
                        <c:v>-7.5680499999999984E-2</c:v>
                      </c:pt>
                      <c:pt idx="2982">
                        <c:v>-7.5687749999999998E-2</c:v>
                      </c:pt>
                      <c:pt idx="2983">
                        <c:v>-7.5689249999999986E-2</c:v>
                      </c:pt>
                      <c:pt idx="2984">
                        <c:v>-7.5697749999999994E-2</c:v>
                      </c:pt>
                      <c:pt idx="2985">
                        <c:v>-7.571E-2</c:v>
                      </c:pt>
                      <c:pt idx="2986">
                        <c:v>-7.5709500000000013E-2</c:v>
                      </c:pt>
                      <c:pt idx="2987">
                        <c:v>-7.5714250000000011E-2</c:v>
                      </c:pt>
                      <c:pt idx="2988">
                        <c:v>-7.5712750000000009E-2</c:v>
                      </c:pt>
                      <c:pt idx="2989">
                        <c:v>-7.5725749999999994E-2</c:v>
                      </c:pt>
                      <c:pt idx="2990">
                        <c:v>-7.5733250000000002E-2</c:v>
                      </c:pt>
                      <c:pt idx="2991">
                        <c:v>-7.5750750000000006E-2</c:v>
                      </c:pt>
                      <c:pt idx="2992">
                        <c:v>-7.5753250000000008E-2</c:v>
                      </c:pt>
                      <c:pt idx="2993">
                        <c:v>-7.575475000000001E-2</c:v>
                      </c:pt>
                      <c:pt idx="2994">
                        <c:v>-7.5750250000000005E-2</c:v>
                      </c:pt>
                      <c:pt idx="2995">
                        <c:v>-7.5751249999999992E-2</c:v>
                      </c:pt>
                      <c:pt idx="2996">
                        <c:v>-7.5746750000000002E-2</c:v>
                      </c:pt>
                      <c:pt idx="2997">
                        <c:v>-7.5755000000000003E-2</c:v>
                      </c:pt>
                      <c:pt idx="2998">
                        <c:v>-7.5748999999999997E-2</c:v>
                      </c:pt>
                      <c:pt idx="2999">
                        <c:v>-7.5761250000000002E-2</c:v>
                      </c:pt>
                      <c:pt idx="3000">
                        <c:v>-7.5759750000000001E-2</c:v>
                      </c:pt>
                      <c:pt idx="3001">
                        <c:v>-7.5757500000000019E-2</c:v>
                      </c:pt>
                      <c:pt idx="3002">
                        <c:v>-7.5758000000000006E-2</c:v>
                      </c:pt>
                      <c:pt idx="3003">
                        <c:v>-7.5762000000000024E-2</c:v>
                      </c:pt>
                      <c:pt idx="3004">
                        <c:v>-7.5748750000000004E-2</c:v>
                      </c:pt>
                      <c:pt idx="3005">
                        <c:v>-7.5755000000000003E-2</c:v>
                      </c:pt>
                      <c:pt idx="3006">
                        <c:v>-7.5749000000000011E-2</c:v>
                      </c:pt>
                      <c:pt idx="3007">
                        <c:v>-7.5736750000000005E-2</c:v>
                      </c:pt>
                      <c:pt idx="3008">
                        <c:v>-7.572000000000001E-2</c:v>
                      </c:pt>
                      <c:pt idx="3009">
                        <c:v>-7.5714750000000011E-2</c:v>
                      </c:pt>
                      <c:pt idx="3010">
                        <c:v>-7.5699500000000017E-2</c:v>
                      </c:pt>
                      <c:pt idx="3011">
                        <c:v>-7.5685749999999996E-2</c:v>
                      </c:pt>
                      <c:pt idx="3012">
                        <c:v>-7.5666250000000004E-2</c:v>
                      </c:pt>
                      <c:pt idx="3013">
                        <c:v>-7.5681750000000006E-2</c:v>
                      </c:pt>
                      <c:pt idx="3014">
                        <c:v>-7.5676750000000001E-2</c:v>
                      </c:pt>
                      <c:pt idx="3015">
                        <c:v>-7.567175000000001E-2</c:v>
                      </c:pt>
                      <c:pt idx="3016">
                        <c:v>-7.5660000000000005E-2</c:v>
                      </c:pt>
                      <c:pt idx="3017">
                        <c:v>-7.56545E-2</c:v>
                      </c:pt>
                      <c:pt idx="3018">
                        <c:v>-7.5646000000000019E-2</c:v>
                      </c:pt>
                      <c:pt idx="3019">
                        <c:v>-7.5626250000000006E-2</c:v>
                      </c:pt>
                      <c:pt idx="3020">
                        <c:v>-7.5615500000000016E-2</c:v>
                      </c:pt>
                      <c:pt idx="3021">
                        <c:v>-7.5601250000000023E-2</c:v>
                      </c:pt>
                      <c:pt idx="3022">
                        <c:v>-7.558825000000001E-2</c:v>
                      </c:pt>
                      <c:pt idx="3023">
                        <c:v>-7.5580500000000037E-2</c:v>
                      </c:pt>
                      <c:pt idx="3024">
                        <c:v>-7.5557750000000021E-2</c:v>
                      </c:pt>
                      <c:pt idx="3025">
                        <c:v>-7.5552500000000009E-2</c:v>
                      </c:pt>
                      <c:pt idx="3026">
                        <c:v>-7.5553000000000023E-2</c:v>
                      </c:pt>
                      <c:pt idx="3027">
                        <c:v>-7.5545750000000023E-2</c:v>
                      </c:pt>
                      <c:pt idx="3028">
                        <c:v>-7.5540250000000017E-2</c:v>
                      </c:pt>
                      <c:pt idx="3029">
                        <c:v>-7.5525000000000009E-2</c:v>
                      </c:pt>
                      <c:pt idx="3030">
                        <c:v>-7.5514750000000019E-2</c:v>
                      </c:pt>
                      <c:pt idx="3031">
                        <c:v>-7.5522750000000027E-2</c:v>
                      </c:pt>
                      <c:pt idx="3032">
                        <c:v>-7.551975000000001E-2</c:v>
                      </c:pt>
                      <c:pt idx="3033">
                        <c:v>-7.5515500000000013E-2</c:v>
                      </c:pt>
                      <c:pt idx="3034">
                        <c:v>-7.5515500000000013E-2</c:v>
                      </c:pt>
                      <c:pt idx="3035">
                        <c:v>-7.5507500000000005E-2</c:v>
                      </c:pt>
                      <c:pt idx="3036">
                        <c:v>-7.5496499999999994E-2</c:v>
                      </c:pt>
                      <c:pt idx="3037">
                        <c:v>-7.5482499999999994E-2</c:v>
                      </c:pt>
                      <c:pt idx="3038">
                        <c:v>-7.5473249999999992E-2</c:v>
                      </c:pt>
                      <c:pt idx="3039">
                        <c:v>-7.5465249999999984E-2</c:v>
                      </c:pt>
                      <c:pt idx="3040">
                        <c:v>-7.5460499999999986E-2</c:v>
                      </c:pt>
                      <c:pt idx="3041">
                        <c:v>-7.545700000000001E-2</c:v>
                      </c:pt>
                      <c:pt idx="3042">
                        <c:v>-7.5458250000000018E-2</c:v>
                      </c:pt>
                      <c:pt idx="3043">
                        <c:v>-7.5451249999999997E-2</c:v>
                      </c:pt>
                      <c:pt idx="3044">
                        <c:v>-7.5449749999999996E-2</c:v>
                      </c:pt>
                      <c:pt idx="3045">
                        <c:v>-7.5444499999999998E-2</c:v>
                      </c:pt>
                      <c:pt idx="3046">
                        <c:v>-7.5436249999999982E-2</c:v>
                      </c:pt>
                      <c:pt idx="3047">
                        <c:v>-7.5435749999999982E-2</c:v>
                      </c:pt>
                      <c:pt idx="3048">
                        <c:v>-7.5427499999999995E-2</c:v>
                      </c:pt>
                      <c:pt idx="3049">
                        <c:v>-7.543024999999999E-2</c:v>
                      </c:pt>
                      <c:pt idx="3050">
                        <c:v>-7.5414249999999988E-2</c:v>
                      </c:pt>
                      <c:pt idx="3051">
                        <c:v>-7.5400750000000002E-2</c:v>
                      </c:pt>
                      <c:pt idx="3052">
                        <c:v>-7.538874999999999E-2</c:v>
                      </c:pt>
                      <c:pt idx="3053">
                        <c:v>-7.538425E-2</c:v>
                      </c:pt>
                      <c:pt idx="3054">
                        <c:v>-7.5383000000000006E-2</c:v>
                      </c:pt>
                      <c:pt idx="3055">
                        <c:v>-7.5381250000000011E-2</c:v>
                      </c:pt>
                      <c:pt idx="3056">
                        <c:v>-7.5373000000000023E-2</c:v>
                      </c:pt>
                      <c:pt idx="3057">
                        <c:v>-7.5367000000000017E-2</c:v>
                      </c:pt>
                      <c:pt idx="3058">
                        <c:v>-7.5364500000000015E-2</c:v>
                      </c:pt>
                      <c:pt idx="3059">
                        <c:v>-7.5354000000000032E-2</c:v>
                      </c:pt>
                      <c:pt idx="3060">
                        <c:v>-7.5335500000000014E-2</c:v>
                      </c:pt>
                      <c:pt idx="3061">
                        <c:v>-7.5325500000000031E-2</c:v>
                      </c:pt>
                      <c:pt idx="3062">
                        <c:v>-7.5309750000000023E-2</c:v>
                      </c:pt>
                      <c:pt idx="3063">
                        <c:v>-7.5292000000000012E-2</c:v>
                      </c:pt>
                      <c:pt idx="3064">
                        <c:v>-7.5283500000000017E-2</c:v>
                      </c:pt>
                      <c:pt idx="3065">
                        <c:v>-7.5274750000000029E-2</c:v>
                      </c:pt>
                      <c:pt idx="3066">
                        <c:v>-7.5273500000000035E-2</c:v>
                      </c:pt>
                      <c:pt idx="3067">
                        <c:v>-7.5261000000000008E-2</c:v>
                      </c:pt>
                      <c:pt idx="3068">
                        <c:v>-7.525525000000001E-2</c:v>
                      </c:pt>
                      <c:pt idx="3069">
                        <c:v>-7.5253250000000008E-2</c:v>
                      </c:pt>
                      <c:pt idx="3070">
                        <c:v>-7.5244500000000006E-2</c:v>
                      </c:pt>
                      <c:pt idx="3071">
                        <c:v>-7.5242500000000004E-2</c:v>
                      </c:pt>
                      <c:pt idx="3072">
                        <c:v>-7.523500000000001E-2</c:v>
                      </c:pt>
                      <c:pt idx="3073">
                        <c:v>-7.5225750000000008E-2</c:v>
                      </c:pt>
                      <c:pt idx="3074">
                        <c:v>-7.5213750000000024E-2</c:v>
                      </c:pt>
                      <c:pt idx="3075">
                        <c:v>-7.5205750000000016E-2</c:v>
                      </c:pt>
                      <c:pt idx="3076">
                        <c:v>-7.5192250000000002E-2</c:v>
                      </c:pt>
                      <c:pt idx="3077">
                        <c:v>-7.5185250000000009E-2</c:v>
                      </c:pt>
                      <c:pt idx="3078">
                        <c:v>-7.5174749999999999E-2</c:v>
                      </c:pt>
                      <c:pt idx="3079">
                        <c:v>-7.5163750000000001E-2</c:v>
                      </c:pt>
                      <c:pt idx="3080">
                        <c:v>-7.5145249999999997E-2</c:v>
                      </c:pt>
                      <c:pt idx="3081">
                        <c:v>-7.5131000000000003E-2</c:v>
                      </c:pt>
                      <c:pt idx="3082">
                        <c:v>-7.5104749999999998E-2</c:v>
                      </c:pt>
                      <c:pt idx="3083">
                        <c:v>-7.5080750000000002E-2</c:v>
                      </c:pt>
                      <c:pt idx="3084">
                        <c:v>-7.5051500000000007E-2</c:v>
                      </c:pt>
                      <c:pt idx="3085">
                        <c:v>-7.5026999999999983E-2</c:v>
                      </c:pt>
                      <c:pt idx="3086">
                        <c:v>-7.5002249999999993E-2</c:v>
                      </c:pt>
                      <c:pt idx="3087">
                        <c:v>-7.4979000000000004E-2</c:v>
                      </c:pt>
                      <c:pt idx="3088">
                        <c:v>-7.4965249999999997E-2</c:v>
                      </c:pt>
                      <c:pt idx="3089">
                        <c:v>-7.4944750000000004E-2</c:v>
                      </c:pt>
                      <c:pt idx="3090">
                        <c:v>-7.4925749999999985E-2</c:v>
                      </c:pt>
                      <c:pt idx="3091">
                        <c:v>-7.4901999999999996E-2</c:v>
                      </c:pt>
                      <c:pt idx="3092">
                        <c:v>-7.4877499999999986E-2</c:v>
                      </c:pt>
                      <c:pt idx="3093">
                        <c:v>-7.4852749999999996E-2</c:v>
                      </c:pt>
                      <c:pt idx="3094">
                        <c:v>-7.4848249999999991E-2</c:v>
                      </c:pt>
                      <c:pt idx="3095">
                        <c:v>-7.4834999999999971E-2</c:v>
                      </c:pt>
                      <c:pt idx="3096">
                        <c:v>-7.4817499999999981E-2</c:v>
                      </c:pt>
                      <c:pt idx="3097">
                        <c:v>-7.480924999999998E-2</c:v>
                      </c:pt>
                      <c:pt idx="3098">
                        <c:v>-7.4804250000000003E-2</c:v>
                      </c:pt>
                      <c:pt idx="3099">
                        <c:v>-7.479849999999999E-2</c:v>
                      </c:pt>
                      <c:pt idx="3100">
                        <c:v>-7.4784000000000003E-2</c:v>
                      </c:pt>
                      <c:pt idx="3101">
                        <c:v>-7.4764250000000004E-2</c:v>
                      </c:pt>
                      <c:pt idx="3102">
                        <c:v>-7.4768249999999994E-2</c:v>
                      </c:pt>
                      <c:pt idx="3103">
                        <c:v>-7.4767500000000015E-2</c:v>
                      </c:pt>
                      <c:pt idx="3104">
                        <c:v>-7.4772750000000013E-2</c:v>
                      </c:pt>
                      <c:pt idx="3105">
                        <c:v>-7.4771250000000011E-2</c:v>
                      </c:pt>
                      <c:pt idx="3106">
                        <c:v>-7.4787499999999993E-2</c:v>
                      </c:pt>
                      <c:pt idx="3107">
                        <c:v>-7.4789749999999988E-2</c:v>
                      </c:pt>
                      <c:pt idx="3108">
                        <c:v>-7.4776750000000003E-2</c:v>
                      </c:pt>
                      <c:pt idx="3109">
                        <c:v>-7.4784749999999997E-2</c:v>
                      </c:pt>
                      <c:pt idx="3110">
                        <c:v>-7.4796749999999995E-2</c:v>
                      </c:pt>
                      <c:pt idx="3111">
                        <c:v>-7.4803000000000008E-2</c:v>
                      </c:pt>
                      <c:pt idx="3112">
                        <c:v>-7.4812750000000011E-2</c:v>
                      </c:pt>
                      <c:pt idx="3113">
                        <c:v>-7.481125000000001E-2</c:v>
                      </c:pt>
                      <c:pt idx="3114">
                        <c:v>-7.4810000000000001E-2</c:v>
                      </c:pt>
                      <c:pt idx="3115">
                        <c:v>-7.4803000000000008E-2</c:v>
                      </c:pt>
                      <c:pt idx="3116">
                        <c:v>-7.4802250000000015E-2</c:v>
                      </c:pt>
                      <c:pt idx="3117">
                        <c:v>-7.4799250000000012E-2</c:v>
                      </c:pt>
                      <c:pt idx="3118">
                        <c:v>-7.4796500000000016E-2</c:v>
                      </c:pt>
                      <c:pt idx="3119">
                        <c:v>-7.4795500000000001E-2</c:v>
                      </c:pt>
                      <c:pt idx="3120">
                        <c:v>-7.4800500000000006E-2</c:v>
                      </c:pt>
                      <c:pt idx="3121">
                        <c:v>-7.4795500000000001E-2</c:v>
                      </c:pt>
                      <c:pt idx="3122">
                        <c:v>-7.4804249999999989E-2</c:v>
                      </c:pt>
                      <c:pt idx="3123">
                        <c:v>-7.479174999999999E-2</c:v>
                      </c:pt>
                      <c:pt idx="3124">
                        <c:v>-7.4798500000000004E-2</c:v>
                      </c:pt>
                      <c:pt idx="3125">
                        <c:v>-7.4796499999999988E-2</c:v>
                      </c:pt>
                      <c:pt idx="3126">
                        <c:v>-7.4791499999999969E-2</c:v>
                      </c:pt>
                      <c:pt idx="3127">
                        <c:v>-7.4785749999999984E-2</c:v>
                      </c:pt>
                      <c:pt idx="3128">
                        <c:v>-7.4772249999999998E-2</c:v>
                      </c:pt>
                      <c:pt idx="3129">
                        <c:v>-7.4767249999999993E-2</c:v>
                      </c:pt>
                      <c:pt idx="3130">
                        <c:v>-7.4757000000000004E-2</c:v>
                      </c:pt>
                      <c:pt idx="3131">
                        <c:v>-7.4757750000000012E-2</c:v>
                      </c:pt>
                      <c:pt idx="3132">
                        <c:v>-7.4757250000000011E-2</c:v>
                      </c:pt>
                      <c:pt idx="3133">
                        <c:v>-7.4755500000000016E-2</c:v>
                      </c:pt>
                      <c:pt idx="3134">
                        <c:v>-7.4755249999999995E-2</c:v>
                      </c:pt>
                      <c:pt idx="3135">
                        <c:v>-7.4754750000000009E-2</c:v>
                      </c:pt>
                      <c:pt idx="3136">
                        <c:v>-7.4746000000000007E-2</c:v>
                      </c:pt>
                      <c:pt idx="3137">
                        <c:v>-7.4747250000000001E-2</c:v>
                      </c:pt>
                      <c:pt idx="3138">
                        <c:v>-7.4739000000000028E-2</c:v>
                      </c:pt>
                      <c:pt idx="3139">
                        <c:v>-7.4726250000000022E-2</c:v>
                      </c:pt>
                      <c:pt idx="3140">
                        <c:v>-7.4725750000000007E-2</c:v>
                      </c:pt>
                      <c:pt idx="3141">
                        <c:v>-7.4712750000000008E-2</c:v>
                      </c:pt>
                      <c:pt idx="3142">
                        <c:v>-7.4708500000000011E-2</c:v>
                      </c:pt>
                      <c:pt idx="3143">
                        <c:v>-7.4692500000000009E-2</c:v>
                      </c:pt>
                      <c:pt idx="3144">
                        <c:v>-7.4681500000000012E-2</c:v>
                      </c:pt>
                      <c:pt idx="3145">
                        <c:v>-7.4667500000000012E-2</c:v>
                      </c:pt>
                      <c:pt idx="3146">
                        <c:v>-7.4644750000000024E-2</c:v>
                      </c:pt>
                      <c:pt idx="3147">
                        <c:v>-7.4630750000000023E-2</c:v>
                      </c:pt>
                      <c:pt idx="3148">
                        <c:v>-7.4611250000000004E-2</c:v>
                      </c:pt>
                      <c:pt idx="3149">
                        <c:v>-7.4583750000000004E-2</c:v>
                      </c:pt>
                      <c:pt idx="3150">
                        <c:v>-7.4565750000000014E-2</c:v>
                      </c:pt>
                      <c:pt idx="3151">
                        <c:v>-7.4533000000000016E-2</c:v>
                      </c:pt>
                      <c:pt idx="3152">
                        <c:v>-7.4521000000000018E-2</c:v>
                      </c:pt>
                      <c:pt idx="3153">
                        <c:v>-7.4497750000000001E-2</c:v>
                      </c:pt>
                      <c:pt idx="3154">
                        <c:v>-7.4475750000000007E-2</c:v>
                      </c:pt>
                      <c:pt idx="3155">
                        <c:v>-7.4451500000000032E-2</c:v>
                      </c:pt>
                      <c:pt idx="3156">
                        <c:v>-7.4424500000000018E-2</c:v>
                      </c:pt>
                      <c:pt idx="3157">
                        <c:v>-7.4415250000000016E-2</c:v>
                      </c:pt>
                      <c:pt idx="3158">
                        <c:v>-7.4387500000000009E-2</c:v>
                      </c:pt>
                      <c:pt idx="3159">
                        <c:v>-7.4364500000000014E-2</c:v>
                      </c:pt>
                      <c:pt idx="3160">
                        <c:v>-7.4339500000000017E-2</c:v>
                      </c:pt>
                      <c:pt idx="3161">
                        <c:v>-7.4312750000000025E-2</c:v>
                      </c:pt>
                      <c:pt idx="3162">
                        <c:v>-7.4298500000000031E-2</c:v>
                      </c:pt>
                      <c:pt idx="3163">
                        <c:v>-7.4281000000000028E-2</c:v>
                      </c:pt>
                      <c:pt idx="3164">
                        <c:v>-7.4259500000000034E-2</c:v>
                      </c:pt>
                      <c:pt idx="3165">
                        <c:v>-7.4236000000000024E-2</c:v>
                      </c:pt>
                      <c:pt idx="3166">
                        <c:v>-7.4206250000000043E-2</c:v>
                      </c:pt>
                      <c:pt idx="3167">
                        <c:v>-7.4184000000000028E-2</c:v>
                      </c:pt>
                      <c:pt idx="3168">
                        <c:v>-7.4160750000000025E-2</c:v>
                      </c:pt>
                      <c:pt idx="3169">
                        <c:v>-7.4133500000000019E-2</c:v>
                      </c:pt>
                      <c:pt idx="3170">
                        <c:v>-7.4111250000000017E-2</c:v>
                      </c:pt>
                      <c:pt idx="3171">
                        <c:v>-7.4078750000000013E-2</c:v>
                      </c:pt>
                      <c:pt idx="3172">
                        <c:v>-7.4051250000000013E-2</c:v>
                      </c:pt>
                      <c:pt idx="3173">
                        <c:v>-7.4032750000000022E-2</c:v>
                      </c:pt>
                      <c:pt idx="3174">
                        <c:v>-7.3998500000000023E-2</c:v>
                      </c:pt>
                      <c:pt idx="3175">
                        <c:v>-7.3992000000000016E-2</c:v>
                      </c:pt>
                      <c:pt idx="3176">
                        <c:v>-7.3958500000000024E-2</c:v>
                      </c:pt>
                      <c:pt idx="3177">
                        <c:v>-7.3930750000000017E-2</c:v>
                      </c:pt>
                      <c:pt idx="3178">
                        <c:v>-7.3891000000000012E-2</c:v>
                      </c:pt>
                      <c:pt idx="3179">
                        <c:v>-7.3863500000000026E-2</c:v>
                      </c:pt>
                      <c:pt idx="3180">
                        <c:v>-7.3812000000000016E-2</c:v>
                      </c:pt>
                      <c:pt idx="3181">
                        <c:v>-7.3782250000000008E-2</c:v>
                      </c:pt>
                      <c:pt idx="3182">
                        <c:v>-7.3747750000000015E-2</c:v>
                      </c:pt>
                      <c:pt idx="3183">
                        <c:v>-7.3722250000000017E-2</c:v>
                      </c:pt>
                      <c:pt idx="3184">
                        <c:v>-7.3687500000000017E-2</c:v>
                      </c:pt>
                      <c:pt idx="3185">
                        <c:v>-7.3646000000000017E-2</c:v>
                      </c:pt>
                      <c:pt idx="3186">
                        <c:v>-7.3611250000000017E-2</c:v>
                      </c:pt>
                      <c:pt idx="3187">
                        <c:v>-7.3573750000000021E-2</c:v>
                      </c:pt>
                      <c:pt idx="3188">
                        <c:v>-7.3535250000000024E-2</c:v>
                      </c:pt>
                      <c:pt idx="3189">
                        <c:v>-7.3492750000000023E-2</c:v>
                      </c:pt>
                      <c:pt idx="3190">
                        <c:v>-7.3453750000000012E-2</c:v>
                      </c:pt>
                      <c:pt idx="3191">
                        <c:v>-7.3410750000000025E-2</c:v>
                      </c:pt>
                      <c:pt idx="3192">
                        <c:v>-7.3376750000000018E-2</c:v>
                      </c:pt>
                      <c:pt idx="3193">
                        <c:v>-7.3341500000000018E-2</c:v>
                      </c:pt>
                      <c:pt idx="3194">
                        <c:v>-7.3323750000000021E-2</c:v>
                      </c:pt>
                      <c:pt idx="3195">
                        <c:v>-7.330200000000002E-2</c:v>
                      </c:pt>
                      <c:pt idx="3196">
                        <c:v>-7.3278750000000004E-2</c:v>
                      </c:pt>
                      <c:pt idx="3197">
                        <c:v>-7.3244250000000011E-2</c:v>
                      </c:pt>
                      <c:pt idx="3198">
                        <c:v>-7.320850000000001E-2</c:v>
                      </c:pt>
                      <c:pt idx="3199">
                        <c:v>-7.3176000000000005E-2</c:v>
                      </c:pt>
                      <c:pt idx="3200">
                        <c:v>-7.3155000000000012E-2</c:v>
                      </c:pt>
                      <c:pt idx="3201">
                        <c:v>-7.3129500000000014E-2</c:v>
                      </c:pt>
                      <c:pt idx="3202">
                        <c:v>-7.3107250000000013E-2</c:v>
                      </c:pt>
                      <c:pt idx="3203">
                        <c:v>-7.3076000000000016E-2</c:v>
                      </c:pt>
                      <c:pt idx="3204">
                        <c:v>-7.3060750000000008E-2</c:v>
                      </c:pt>
                      <c:pt idx="3205">
                        <c:v>-7.303525000000001E-2</c:v>
                      </c:pt>
                      <c:pt idx="3206">
                        <c:v>-7.3023500000000019E-2</c:v>
                      </c:pt>
                      <c:pt idx="3207">
                        <c:v>-7.3010500000000006E-2</c:v>
                      </c:pt>
                      <c:pt idx="3208">
                        <c:v>-7.2990750000000007E-2</c:v>
                      </c:pt>
                      <c:pt idx="3209">
                        <c:v>-7.2978750000000009E-2</c:v>
                      </c:pt>
                      <c:pt idx="3210">
                        <c:v>-7.2965250000000009E-2</c:v>
                      </c:pt>
                      <c:pt idx="3211">
                        <c:v>-7.2959750000000004E-2</c:v>
                      </c:pt>
                      <c:pt idx="3212">
                        <c:v>-7.295575E-2</c:v>
                      </c:pt>
                      <c:pt idx="3213">
                        <c:v>-7.2924000000000003E-2</c:v>
                      </c:pt>
                      <c:pt idx="3214">
                        <c:v>-7.2902250000000002E-2</c:v>
                      </c:pt>
                      <c:pt idx="3215">
                        <c:v>-7.2885500000000006E-2</c:v>
                      </c:pt>
                      <c:pt idx="3216">
                        <c:v>-7.2874500000000009E-2</c:v>
                      </c:pt>
                      <c:pt idx="3217">
                        <c:v>-7.2854500000000003E-2</c:v>
                      </c:pt>
                      <c:pt idx="3218">
                        <c:v>-7.2830500000000006E-2</c:v>
                      </c:pt>
                      <c:pt idx="3219">
                        <c:v>-7.2818750000000002E-2</c:v>
                      </c:pt>
                      <c:pt idx="3220">
                        <c:v>-7.2800249999999997E-2</c:v>
                      </c:pt>
                      <c:pt idx="3221">
                        <c:v>-7.2778250000000003E-2</c:v>
                      </c:pt>
                      <c:pt idx="3222">
                        <c:v>-7.2758500000000004E-2</c:v>
                      </c:pt>
                      <c:pt idx="3223">
                        <c:v>-7.2747249999999999E-2</c:v>
                      </c:pt>
                      <c:pt idx="3224">
                        <c:v>-7.2735750000000002E-2</c:v>
                      </c:pt>
                      <c:pt idx="3225">
                        <c:v>-7.2722750000000003E-2</c:v>
                      </c:pt>
                      <c:pt idx="3226">
                        <c:v>-7.2700249999999994E-2</c:v>
                      </c:pt>
                      <c:pt idx="3227">
                        <c:v>-7.268949999999999E-2</c:v>
                      </c:pt>
                      <c:pt idx="3228">
                        <c:v>-7.2667249999999989E-2</c:v>
                      </c:pt>
                      <c:pt idx="3229">
                        <c:v>-7.2649499999999978E-2</c:v>
                      </c:pt>
                      <c:pt idx="3230">
                        <c:v>-7.2621749999999985E-2</c:v>
                      </c:pt>
                      <c:pt idx="3231">
                        <c:v>-7.2590749999999982E-2</c:v>
                      </c:pt>
                      <c:pt idx="3232">
                        <c:v>-7.2561999999999988E-2</c:v>
                      </c:pt>
                      <c:pt idx="3233">
                        <c:v>-7.2527749999999988E-2</c:v>
                      </c:pt>
                      <c:pt idx="3234">
                        <c:v>-7.2497749999999986E-2</c:v>
                      </c:pt>
                      <c:pt idx="3235">
                        <c:v>-7.2459249999999989E-2</c:v>
                      </c:pt>
                      <c:pt idx="3236">
                        <c:v>-7.2426499999999991E-2</c:v>
                      </c:pt>
                      <c:pt idx="3237">
                        <c:v>-7.2401750000000001E-2</c:v>
                      </c:pt>
                      <c:pt idx="3238">
                        <c:v>-7.2373999999999994E-2</c:v>
                      </c:pt>
                      <c:pt idx="3239">
                        <c:v>-7.2345000000000007E-2</c:v>
                      </c:pt>
                      <c:pt idx="3240">
                        <c:v>-7.2305499999999995E-2</c:v>
                      </c:pt>
                      <c:pt idx="3241">
                        <c:v>-7.227575E-2</c:v>
                      </c:pt>
                      <c:pt idx="3242">
                        <c:v>-7.2245500000000004E-2</c:v>
                      </c:pt>
                      <c:pt idx="3243">
                        <c:v>-7.221625000000001E-2</c:v>
                      </c:pt>
                      <c:pt idx="3244">
                        <c:v>-7.2188000000000002E-2</c:v>
                      </c:pt>
                      <c:pt idx="3245">
                        <c:v>-7.2149249999999998E-2</c:v>
                      </c:pt>
                      <c:pt idx="3246">
                        <c:v>-7.2128999999999999E-2</c:v>
                      </c:pt>
                      <c:pt idx="3247">
                        <c:v>-7.2108749999999999E-2</c:v>
                      </c:pt>
                      <c:pt idx="3248">
                        <c:v>-7.208175E-2</c:v>
                      </c:pt>
                      <c:pt idx="3249">
                        <c:v>-7.2051500000000018E-2</c:v>
                      </c:pt>
                      <c:pt idx="3250">
                        <c:v>-7.2036000000000017E-2</c:v>
                      </c:pt>
                      <c:pt idx="3251">
                        <c:v>-7.2011750000000013E-2</c:v>
                      </c:pt>
                      <c:pt idx="3252">
                        <c:v>-7.1986750000000016E-2</c:v>
                      </c:pt>
                      <c:pt idx="3253">
                        <c:v>-7.1958500000000009E-2</c:v>
                      </c:pt>
                      <c:pt idx="3254">
                        <c:v>-7.1934250000000019E-2</c:v>
                      </c:pt>
                      <c:pt idx="3255">
                        <c:v>-7.1912000000000004E-2</c:v>
                      </c:pt>
                      <c:pt idx="3256">
                        <c:v>-7.1900000000000006E-2</c:v>
                      </c:pt>
                      <c:pt idx="3257">
                        <c:v>-7.1892999999999999E-2</c:v>
                      </c:pt>
                      <c:pt idx="3258">
                        <c:v>-7.1886750000000013E-2</c:v>
                      </c:pt>
                      <c:pt idx="3259">
                        <c:v>-7.1872499999999992E-2</c:v>
                      </c:pt>
                      <c:pt idx="3260">
                        <c:v>-7.1867E-2</c:v>
                      </c:pt>
                      <c:pt idx="3261">
                        <c:v>-7.185575000000001E-2</c:v>
                      </c:pt>
                      <c:pt idx="3262">
                        <c:v>-7.1847750000000002E-2</c:v>
                      </c:pt>
                      <c:pt idx="3263">
                        <c:v>-7.183624999999999E-2</c:v>
                      </c:pt>
                      <c:pt idx="3264">
                        <c:v>-7.18115E-2</c:v>
                      </c:pt>
                      <c:pt idx="3265">
                        <c:v>-7.1784500000000001E-2</c:v>
                      </c:pt>
                      <c:pt idx="3266">
                        <c:v>-7.1763250000000001E-2</c:v>
                      </c:pt>
                      <c:pt idx="3267">
                        <c:v>-7.1759749999999997E-2</c:v>
                      </c:pt>
                      <c:pt idx="3268">
                        <c:v>-7.1739000000000011E-2</c:v>
                      </c:pt>
                      <c:pt idx="3269">
                        <c:v>-7.1718250000000011E-2</c:v>
                      </c:pt>
                      <c:pt idx="3270">
                        <c:v>-7.1702000000000016E-2</c:v>
                      </c:pt>
                      <c:pt idx="3271">
                        <c:v>-7.1674750000000023E-2</c:v>
                      </c:pt>
                      <c:pt idx="3272">
                        <c:v>-7.1646750000000023E-2</c:v>
                      </c:pt>
                      <c:pt idx="3273">
                        <c:v>-7.1630500000000014E-2</c:v>
                      </c:pt>
                      <c:pt idx="3274">
                        <c:v>-7.1604250000000022E-2</c:v>
                      </c:pt>
                      <c:pt idx="3275">
                        <c:v>-7.1586000000000011E-2</c:v>
                      </c:pt>
                      <c:pt idx="3276">
                        <c:v>-7.1574000000000026E-2</c:v>
                      </c:pt>
                      <c:pt idx="3277">
                        <c:v>-7.1551500000000018E-2</c:v>
                      </c:pt>
                      <c:pt idx="3278">
                        <c:v>-7.1534500000000029E-2</c:v>
                      </c:pt>
                      <c:pt idx="3279">
                        <c:v>-7.1527000000000035E-2</c:v>
                      </c:pt>
                      <c:pt idx="3280">
                        <c:v>-7.1523750000000025E-2</c:v>
                      </c:pt>
                      <c:pt idx="3281">
                        <c:v>-7.1506750000000036E-2</c:v>
                      </c:pt>
                      <c:pt idx="3282">
                        <c:v>-7.1493750000000036E-2</c:v>
                      </c:pt>
                      <c:pt idx="3283">
                        <c:v>-7.1494750000000037E-2</c:v>
                      </c:pt>
                      <c:pt idx="3284">
                        <c:v>-7.1492250000000021E-2</c:v>
                      </c:pt>
                      <c:pt idx="3285">
                        <c:v>-7.1477000000000027E-2</c:v>
                      </c:pt>
                      <c:pt idx="3286">
                        <c:v>-7.1472750000000029E-2</c:v>
                      </c:pt>
                      <c:pt idx="3287">
                        <c:v>-7.1475500000000039E-2</c:v>
                      </c:pt>
                      <c:pt idx="3288">
                        <c:v>-7.1465000000000029E-2</c:v>
                      </c:pt>
                      <c:pt idx="3289">
                        <c:v>-7.1504250000000047E-2</c:v>
                      </c:pt>
                      <c:pt idx="3290">
                        <c:v>-7.1494750000000037E-2</c:v>
                      </c:pt>
                      <c:pt idx="3291">
                        <c:v>-7.1478500000000042E-2</c:v>
                      </c:pt>
                      <c:pt idx="3292">
                        <c:v>-7.1452000000000029E-2</c:v>
                      </c:pt>
                      <c:pt idx="3293">
                        <c:v>-7.1428500000000034E-2</c:v>
                      </c:pt>
                      <c:pt idx="3294">
                        <c:v>-7.1398500000000031E-2</c:v>
                      </c:pt>
                      <c:pt idx="3295">
                        <c:v>-7.1377000000000038E-2</c:v>
                      </c:pt>
                      <c:pt idx="3296">
                        <c:v>-7.1359000000000034E-2</c:v>
                      </c:pt>
                      <c:pt idx="3297">
                        <c:v>-7.1324250000000033E-2</c:v>
                      </c:pt>
                      <c:pt idx="3298">
                        <c:v>-7.1295000000000025E-2</c:v>
                      </c:pt>
                      <c:pt idx="3299">
                        <c:v>-7.126175000000004E-2</c:v>
                      </c:pt>
                      <c:pt idx="3300">
                        <c:v>-7.1226750000000033E-2</c:v>
                      </c:pt>
                      <c:pt idx="3301">
                        <c:v>-7.1198250000000018E-2</c:v>
                      </c:pt>
                      <c:pt idx="3302">
                        <c:v>-7.1160750000000036E-2</c:v>
                      </c:pt>
                      <c:pt idx="3303">
                        <c:v>-7.1135000000000018E-2</c:v>
                      </c:pt>
                      <c:pt idx="3304">
                        <c:v>-7.1111750000000029E-2</c:v>
                      </c:pt>
                      <c:pt idx="3305">
                        <c:v>-7.1078500000000017E-2</c:v>
                      </c:pt>
                      <c:pt idx="3306">
                        <c:v>-7.1035000000000015E-2</c:v>
                      </c:pt>
                      <c:pt idx="3307">
                        <c:v>-7.1000500000000008E-2</c:v>
                      </c:pt>
                      <c:pt idx="3308">
                        <c:v>-7.0980500000000016E-2</c:v>
                      </c:pt>
                      <c:pt idx="3309">
                        <c:v>-7.0955750000000026E-2</c:v>
                      </c:pt>
                      <c:pt idx="3310">
                        <c:v>-7.0918000000000023E-2</c:v>
                      </c:pt>
                      <c:pt idx="3311">
                        <c:v>-7.0891750000000017E-2</c:v>
                      </c:pt>
                      <c:pt idx="3312">
                        <c:v>-7.0853500000000014E-2</c:v>
                      </c:pt>
                      <c:pt idx="3313">
                        <c:v>-7.0827500000000029E-2</c:v>
                      </c:pt>
                      <c:pt idx="3314">
                        <c:v>-7.0800750000000023E-2</c:v>
                      </c:pt>
                      <c:pt idx="3315">
                        <c:v>-7.0782000000000025E-2</c:v>
                      </c:pt>
                      <c:pt idx="3316">
                        <c:v>-7.0757750000000022E-2</c:v>
                      </c:pt>
                      <c:pt idx="3317">
                        <c:v>-7.0739500000000025E-2</c:v>
                      </c:pt>
                      <c:pt idx="3318">
                        <c:v>-7.0708000000000035E-2</c:v>
                      </c:pt>
                      <c:pt idx="3319">
                        <c:v>-7.0686250000000048E-2</c:v>
                      </c:pt>
                      <c:pt idx="3320">
                        <c:v>-7.0662000000000044E-2</c:v>
                      </c:pt>
                      <c:pt idx="3321">
                        <c:v>-7.063725000000004E-2</c:v>
                      </c:pt>
                      <c:pt idx="3322">
                        <c:v>-7.0605750000000037E-2</c:v>
                      </c:pt>
                      <c:pt idx="3323">
                        <c:v>-7.0593500000000045E-2</c:v>
                      </c:pt>
                      <c:pt idx="3324">
                        <c:v>-7.0561250000000048E-2</c:v>
                      </c:pt>
                      <c:pt idx="3325">
                        <c:v>-7.0539250000000039E-2</c:v>
                      </c:pt>
                      <c:pt idx="3326">
                        <c:v>-7.0515250000000029E-2</c:v>
                      </c:pt>
                      <c:pt idx="3327">
                        <c:v>-7.0510000000000017E-2</c:v>
                      </c:pt>
                      <c:pt idx="3328">
                        <c:v>-7.049150000000004E-2</c:v>
                      </c:pt>
                      <c:pt idx="3329">
                        <c:v>-7.0475750000000031E-2</c:v>
                      </c:pt>
                      <c:pt idx="3330">
                        <c:v>-7.0456500000000019E-2</c:v>
                      </c:pt>
                      <c:pt idx="3331">
                        <c:v>-7.0430750000000028E-2</c:v>
                      </c:pt>
                      <c:pt idx="3332">
                        <c:v>-7.0408500000000027E-2</c:v>
                      </c:pt>
                      <c:pt idx="3333">
                        <c:v>-7.0384250000000023E-2</c:v>
                      </c:pt>
                      <c:pt idx="3334">
                        <c:v>-7.0371000000000031E-2</c:v>
                      </c:pt>
                      <c:pt idx="3335">
                        <c:v>-7.0354500000000028E-2</c:v>
                      </c:pt>
                      <c:pt idx="3336">
                        <c:v>-7.0349500000000023E-2</c:v>
                      </c:pt>
                      <c:pt idx="3337">
                        <c:v>-7.033200000000002E-2</c:v>
                      </c:pt>
                      <c:pt idx="3338">
                        <c:v>-7.0315250000000024E-2</c:v>
                      </c:pt>
                      <c:pt idx="3339">
                        <c:v>-7.0293750000000016E-2</c:v>
                      </c:pt>
                      <c:pt idx="3340">
                        <c:v>-7.027975000000003E-2</c:v>
                      </c:pt>
                      <c:pt idx="3341">
                        <c:v>-7.0267250000000031E-2</c:v>
                      </c:pt>
                      <c:pt idx="3342">
                        <c:v>-7.0241500000000012E-2</c:v>
                      </c:pt>
                      <c:pt idx="3343">
                        <c:v>-7.0229750000000035E-2</c:v>
                      </c:pt>
                      <c:pt idx="3344">
                        <c:v>-7.0211750000000031E-2</c:v>
                      </c:pt>
                      <c:pt idx="3345">
                        <c:v>-7.0181250000000028E-2</c:v>
                      </c:pt>
                      <c:pt idx="3346">
                        <c:v>-7.0170250000000031E-2</c:v>
                      </c:pt>
                      <c:pt idx="3347">
                        <c:v>-7.0147000000000029E-2</c:v>
                      </c:pt>
                      <c:pt idx="3348">
                        <c:v>-7.0143750000000032E-2</c:v>
                      </c:pt>
                      <c:pt idx="3349">
                        <c:v>-7.013325000000005E-2</c:v>
                      </c:pt>
                      <c:pt idx="3350">
                        <c:v>-7.0121000000000044E-2</c:v>
                      </c:pt>
                      <c:pt idx="3351">
                        <c:v>-7.0116750000000047E-2</c:v>
                      </c:pt>
                      <c:pt idx="3352">
                        <c:v>-7.0105250000000049E-2</c:v>
                      </c:pt>
                      <c:pt idx="3353">
                        <c:v>-7.0082750000000055E-2</c:v>
                      </c:pt>
                      <c:pt idx="3354">
                        <c:v>-7.006700000000006E-2</c:v>
                      </c:pt>
                      <c:pt idx="3355">
                        <c:v>-7.0056000000000063E-2</c:v>
                      </c:pt>
                      <c:pt idx="3356">
                        <c:v>-7.0051500000000072E-2</c:v>
                      </c:pt>
                      <c:pt idx="3357">
                        <c:v>-7.002550000000006E-2</c:v>
                      </c:pt>
                      <c:pt idx="3358">
                        <c:v>-7.0015500000000064E-2</c:v>
                      </c:pt>
                      <c:pt idx="3359">
                        <c:v>-6.9995500000000058E-2</c:v>
                      </c:pt>
                      <c:pt idx="3360">
                        <c:v>-6.9978000000000054E-2</c:v>
                      </c:pt>
                      <c:pt idx="3361">
                        <c:v>-6.996275000000006E-2</c:v>
                      </c:pt>
                      <c:pt idx="3362">
                        <c:v>-6.9946750000000057E-2</c:v>
                      </c:pt>
                      <c:pt idx="3363">
                        <c:v>-6.993200000000005E-2</c:v>
                      </c:pt>
                      <c:pt idx="3364">
                        <c:v>-6.9925000000000057E-2</c:v>
                      </c:pt>
                      <c:pt idx="3365">
                        <c:v>-6.9905250000000058E-2</c:v>
                      </c:pt>
                      <c:pt idx="3366">
                        <c:v>-6.9882250000000048E-2</c:v>
                      </c:pt>
                      <c:pt idx="3367">
                        <c:v>-6.9862750000000043E-2</c:v>
                      </c:pt>
                      <c:pt idx="3368">
                        <c:v>-6.9844500000000045E-2</c:v>
                      </c:pt>
                      <c:pt idx="3369">
                        <c:v>-6.9830500000000045E-2</c:v>
                      </c:pt>
                      <c:pt idx="3370">
                        <c:v>-6.9829000000000058E-2</c:v>
                      </c:pt>
                      <c:pt idx="3371">
                        <c:v>-6.9817750000000053E-2</c:v>
                      </c:pt>
                      <c:pt idx="3372">
                        <c:v>-6.9807250000000043E-2</c:v>
                      </c:pt>
                      <c:pt idx="3373">
                        <c:v>-6.9793000000000049E-2</c:v>
                      </c:pt>
                      <c:pt idx="3374">
                        <c:v>-6.9782500000000039E-2</c:v>
                      </c:pt>
                      <c:pt idx="3375">
                        <c:v>-6.9746750000000052E-2</c:v>
                      </c:pt>
                      <c:pt idx="3376">
                        <c:v>-6.9736250000000041E-2</c:v>
                      </c:pt>
                      <c:pt idx="3377">
                        <c:v>-6.9717500000000057E-2</c:v>
                      </c:pt>
                      <c:pt idx="3378">
                        <c:v>-6.9713500000000053E-2</c:v>
                      </c:pt>
                      <c:pt idx="3379">
                        <c:v>-6.9704000000000044E-2</c:v>
                      </c:pt>
                      <c:pt idx="3380">
                        <c:v>-6.9702750000000049E-2</c:v>
                      </c:pt>
                      <c:pt idx="3381">
                        <c:v>-6.9694000000000048E-2</c:v>
                      </c:pt>
                      <c:pt idx="3382">
                        <c:v>-6.9683500000000051E-2</c:v>
                      </c:pt>
                      <c:pt idx="3383">
                        <c:v>-6.9675500000000043E-2</c:v>
                      </c:pt>
                      <c:pt idx="3384">
                        <c:v>-6.966500000000006E-2</c:v>
                      </c:pt>
                      <c:pt idx="3385">
                        <c:v>-6.9665500000000047E-2</c:v>
                      </c:pt>
                      <c:pt idx="3386">
                        <c:v>-6.9667500000000049E-2</c:v>
                      </c:pt>
                      <c:pt idx="3387">
                        <c:v>-6.9672000000000039E-2</c:v>
                      </c:pt>
                      <c:pt idx="3388">
                        <c:v>-6.9678000000000045E-2</c:v>
                      </c:pt>
                      <c:pt idx="3389">
                        <c:v>-6.9684000000000024E-2</c:v>
                      </c:pt>
                      <c:pt idx="3390">
                        <c:v>-6.9685500000000025E-2</c:v>
                      </c:pt>
                      <c:pt idx="3391">
                        <c:v>-6.9679000000000033E-2</c:v>
                      </c:pt>
                      <c:pt idx="3392">
                        <c:v>-6.9675500000000043E-2</c:v>
                      </c:pt>
                      <c:pt idx="3393">
                        <c:v>-6.9670250000000031E-2</c:v>
                      </c:pt>
                      <c:pt idx="3394">
                        <c:v>-6.9404500000000036E-2</c:v>
                      </c:pt>
                      <c:pt idx="3395">
                        <c:v>-6.939775000000005E-2</c:v>
                      </c:pt>
                      <c:pt idx="3396">
                        <c:v>-6.9386000000000045E-2</c:v>
                      </c:pt>
                      <c:pt idx="3397">
                        <c:v>-6.9380000000000053E-2</c:v>
                      </c:pt>
                      <c:pt idx="3398">
                        <c:v>-6.9388000000000019E-2</c:v>
                      </c:pt>
                      <c:pt idx="3399">
                        <c:v>-6.9376750000000029E-2</c:v>
                      </c:pt>
                      <c:pt idx="3400">
                        <c:v>-6.9360000000000033E-2</c:v>
                      </c:pt>
                      <c:pt idx="3401">
                        <c:v>-6.9352250000000032E-2</c:v>
                      </c:pt>
                      <c:pt idx="3402">
                        <c:v>-6.9347750000000014E-2</c:v>
                      </c:pt>
                      <c:pt idx="3403">
                        <c:v>-6.9348000000000007E-2</c:v>
                      </c:pt>
                      <c:pt idx="3404">
                        <c:v>-6.9344000000000003E-2</c:v>
                      </c:pt>
                      <c:pt idx="3405">
                        <c:v>-6.9333500000000006E-2</c:v>
                      </c:pt>
                      <c:pt idx="3406">
                        <c:v>-6.9314750000000022E-2</c:v>
                      </c:pt>
                      <c:pt idx="3407">
                        <c:v>-6.9297500000000012E-2</c:v>
                      </c:pt>
                      <c:pt idx="3408">
                        <c:v>-6.9293500000000008E-2</c:v>
                      </c:pt>
                      <c:pt idx="3409">
                        <c:v>-6.9262749999999998E-2</c:v>
                      </c:pt>
                      <c:pt idx="3410">
                        <c:v>-6.9243249999999992E-2</c:v>
                      </c:pt>
                      <c:pt idx="3411">
                        <c:v>-6.9223499999999993E-2</c:v>
                      </c:pt>
                      <c:pt idx="3412">
                        <c:v>-6.9198999999999997E-2</c:v>
                      </c:pt>
                      <c:pt idx="3413">
                        <c:v>-6.9190499999999988E-2</c:v>
                      </c:pt>
                      <c:pt idx="3414">
                        <c:v>-6.9176499999999988E-2</c:v>
                      </c:pt>
                      <c:pt idx="3415">
                        <c:v>-6.9161499999999987E-2</c:v>
                      </c:pt>
                      <c:pt idx="3416">
                        <c:v>-6.9151499999999991E-2</c:v>
                      </c:pt>
                      <c:pt idx="3417">
                        <c:v>-6.914099999999998E-2</c:v>
                      </c:pt>
                      <c:pt idx="3418">
                        <c:v>-6.9135749999999996E-2</c:v>
                      </c:pt>
                      <c:pt idx="3419">
                        <c:v>-6.9112999999999994E-2</c:v>
                      </c:pt>
                      <c:pt idx="3420">
                        <c:v>-6.9105749999999994E-2</c:v>
                      </c:pt>
                      <c:pt idx="3421">
                        <c:v>-6.909899999999998E-2</c:v>
                      </c:pt>
                      <c:pt idx="3422">
                        <c:v>-6.9086749999999975E-2</c:v>
                      </c:pt>
                      <c:pt idx="3423">
                        <c:v>-6.9069499999999978E-2</c:v>
                      </c:pt>
                      <c:pt idx="3424">
                        <c:v>-6.9053500000000004E-2</c:v>
                      </c:pt>
                      <c:pt idx="3425">
                        <c:v>-6.9033999999999998E-2</c:v>
                      </c:pt>
                      <c:pt idx="3426">
                        <c:v>-6.902549999999999E-2</c:v>
                      </c:pt>
                      <c:pt idx="3427">
                        <c:v>-6.9012500000000004E-2</c:v>
                      </c:pt>
                      <c:pt idx="3428">
                        <c:v>-6.9001500000000007E-2</c:v>
                      </c:pt>
                      <c:pt idx="3429">
                        <c:v>-6.8994249999999993E-2</c:v>
                      </c:pt>
                      <c:pt idx="3430">
                        <c:v>-6.8982000000000002E-2</c:v>
                      </c:pt>
                      <c:pt idx="3431">
                        <c:v>-6.8971999999999992E-2</c:v>
                      </c:pt>
                      <c:pt idx="3432">
                        <c:v>-6.8958749999999999E-2</c:v>
                      </c:pt>
                      <c:pt idx="3433">
                        <c:v>-6.8943249999999998E-2</c:v>
                      </c:pt>
                      <c:pt idx="3434">
                        <c:v>-6.8927000000000002E-2</c:v>
                      </c:pt>
                      <c:pt idx="3435">
                        <c:v>-6.8921499999999983E-2</c:v>
                      </c:pt>
                      <c:pt idx="3436">
                        <c:v>-6.8916499999999992E-2</c:v>
                      </c:pt>
                      <c:pt idx="3437">
                        <c:v>-6.8898499999999974E-2</c:v>
                      </c:pt>
                      <c:pt idx="3438">
                        <c:v>-6.8881749999999992E-2</c:v>
                      </c:pt>
                      <c:pt idx="3439">
                        <c:v>-6.8869999999999987E-2</c:v>
                      </c:pt>
                      <c:pt idx="3440">
                        <c:v>-6.8871249999999981E-2</c:v>
                      </c:pt>
                      <c:pt idx="3441">
                        <c:v>-6.886349999999998E-2</c:v>
                      </c:pt>
                      <c:pt idx="3442">
                        <c:v>-6.8842749999999966E-2</c:v>
                      </c:pt>
                      <c:pt idx="3443">
                        <c:v>-6.8823999999999982E-2</c:v>
                      </c:pt>
                      <c:pt idx="3444">
                        <c:v>-6.8799249999999978E-2</c:v>
                      </c:pt>
                      <c:pt idx="3445">
                        <c:v>-6.8780999999999981E-2</c:v>
                      </c:pt>
                      <c:pt idx="3446">
                        <c:v>-6.8750749999999985E-2</c:v>
                      </c:pt>
                      <c:pt idx="3447">
                        <c:v>-6.8716499999999986E-2</c:v>
                      </c:pt>
                      <c:pt idx="3448">
                        <c:v>-6.869575E-2</c:v>
                      </c:pt>
                      <c:pt idx="3449">
                        <c:v>-6.8671499999999996E-2</c:v>
                      </c:pt>
                      <c:pt idx="3450">
                        <c:v>-6.8646999999999986E-2</c:v>
                      </c:pt>
                      <c:pt idx="3451">
                        <c:v>-6.8625499999999992E-2</c:v>
                      </c:pt>
                      <c:pt idx="3452">
                        <c:v>-6.8610749999999984E-2</c:v>
                      </c:pt>
                      <c:pt idx="3453">
                        <c:v>-6.8595749999999983E-2</c:v>
                      </c:pt>
                      <c:pt idx="3454">
                        <c:v>-6.8581749999999983E-2</c:v>
                      </c:pt>
                      <c:pt idx="3455">
                        <c:v>-6.8555749999999985E-2</c:v>
                      </c:pt>
                      <c:pt idx="3456">
                        <c:v>-6.8536499999999986E-2</c:v>
                      </c:pt>
                      <c:pt idx="3457">
                        <c:v>-6.8505499999999983E-2</c:v>
                      </c:pt>
                      <c:pt idx="3458">
                        <c:v>-6.8477999999999983E-2</c:v>
                      </c:pt>
                      <c:pt idx="3459">
                        <c:v>-6.8461749999999974E-2</c:v>
                      </c:pt>
                      <c:pt idx="3460">
                        <c:v>-6.8446749999999987E-2</c:v>
                      </c:pt>
                      <c:pt idx="3461">
                        <c:v>-6.8429249999999983E-2</c:v>
                      </c:pt>
                      <c:pt idx="3462">
                        <c:v>-6.8418499999999979E-2</c:v>
                      </c:pt>
                      <c:pt idx="3463">
                        <c:v>-6.8411749999999993E-2</c:v>
                      </c:pt>
                      <c:pt idx="3464">
                        <c:v>-6.8408499999999983E-2</c:v>
                      </c:pt>
                      <c:pt idx="3465">
                        <c:v>-6.8410749999999992E-2</c:v>
                      </c:pt>
                      <c:pt idx="3466">
                        <c:v>-6.8389999999999992E-2</c:v>
                      </c:pt>
                      <c:pt idx="3467">
                        <c:v>-6.8364499999999981E-2</c:v>
                      </c:pt>
                      <c:pt idx="3468">
                        <c:v>-6.8357249999999981E-2</c:v>
                      </c:pt>
                      <c:pt idx="3469">
                        <c:v>-6.8347249999999984E-2</c:v>
                      </c:pt>
                      <c:pt idx="3470">
                        <c:v>-6.8328749999999994E-2</c:v>
                      </c:pt>
                      <c:pt idx="3471">
                        <c:v>-6.8315749999999995E-2</c:v>
                      </c:pt>
                      <c:pt idx="3472">
                        <c:v>-6.8307499999999993E-2</c:v>
                      </c:pt>
                      <c:pt idx="3473">
                        <c:v>-6.8302249999999995E-2</c:v>
                      </c:pt>
                      <c:pt idx="3474">
                        <c:v>-6.8295499999999995E-2</c:v>
                      </c:pt>
                      <c:pt idx="3475">
                        <c:v>-6.8287749999999994E-2</c:v>
                      </c:pt>
                      <c:pt idx="3476">
                        <c:v>-6.8267999999999995E-2</c:v>
                      </c:pt>
                      <c:pt idx="3477">
                        <c:v>-6.8257999999999999E-2</c:v>
                      </c:pt>
                      <c:pt idx="3478">
                        <c:v>-6.8243999999999985E-2</c:v>
                      </c:pt>
                      <c:pt idx="3479">
                        <c:v>-6.8215999999999999E-2</c:v>
                      </c:pt>
                      <c:pt idx="3480">
                        <c:v>-6.8191749999999995E-2</c:v>
                      </c:pt>
                      <c:pt idx="3481">
                        <c:v>-6.8179749999999997E-2</c:v>
                      </c:pt>
                      <c:pt idx="3482">
                        <c:v>-6.8168249999999986E-2</c:v>
                      </c:pt>
                      <c:pt idx="3483">
                        <c:v>-6.8142749999999988E-2</c:v>
                      </c:pt>
                      <c:pt idx="3484">
                        <c:v>-6.8126499999999993E-2</c:v>
                      </c:pt>
                      <c:pt idx="3485">
                        <c:v>-6.8112750000000014E-2</c:v>
                      </c:pt>
                      <c:pt idx="3486">
                        <c:v>-6.8091250000000006E-2</c:v>
                      </c:pt>
                      <c:pt idx="3487">
                        <c:v>-6.8058500000000008E-2</c:v>
                      </c:pt>
                      <c:pt idx="3488">
                        <c:v>-6.8036250000000006E-2</c:v>
                      </c:pt>
                      <c:pt idx="3489">
                        <c:v>-6.7969750000000009E-2</c:v>
                      </c:pt>
                      <c:pt idx="3490">
                        <c:v>-6.7936750000000004E-2</c:v>
                      </c:pt>
                      <c:pt idx="3491">
                        <c:v>-6.7929750000000011E-2</c:v>
                      </c:pt>
                      <c:pt idx="3492">
                        <c:v>-6.7921000000000009E-2</c:v>
                      </c:pt>
                      <c:pt idx="3493">
                        <c:v>-6.7902250000000011E-2</c:v>
                      </c:pt>
                      <c:pt idx="3494">
                        <c:v>-6.7882500000000012E-2</c:v>
                      </c:pt>
                      <c:pt idx="3495">
                        <c:v>-6.7864250000000015E-2</c:v>
                      </c:pt>
                      <c:pt idx="3496">
                        <c:v>-6.7854250000000005E-2</c:v>
                      </c:pt>
                      <c:pt idx="3497">
                        <c:v>-6.7843750000000008E-2</c:v>
                      </c:pt>
                      <c:pt idx="3498">
                        <c:v>-6.7843000000000001E-2</c:v>
                      </c:pt>
                      <c:pt idx="3499">
                        <c:v>-6.7833749999999998E-2</c:v>
                      </c:pt>
                      <c:pt idx="3500">
                        <c:v>-6.7829500000000015E-2</c:v>
                      </c:pt>
                      <c:pt idx="3501">
                        <c:v>-6.7829E-2</c:v>
                      </c:pt>
                      <c:pt idx="3502">
                        <c:v>-6.7829000000000014E-2</c:v>
                      </c:pt>
                      <c:pt idx="3503">
                        <c:v>-6.7810750000000017E-2</c:v>
                      </c:pt>
                      <c:pt idx="3504">
                        <c:v>-6.7786750000000007E-2</c:v>
                      </c:pt>
                      <c:pt idx="3505">
                        <c:v>-6.7777000000000018E-2</c:v>
                      </c:pt>
                      <c:pt idx="3506">
                        <c:v>-6.7770500000000011E-2</c:v>
                      </c:pt>
                      <c:pt idx="3507">
                        <c:v>-6.7767500000000008E-2</c:v>
                      </c:pt>
                      <c:pt idx="3508">
                        <c:v>-6.7762500000000003E-2</c:v>
                      </c:pt>
                      <c:pt idx="3509">
                        <c:v>-6.7735249999999997E-2</c:v>
                      </c:pt>
                      <c:pt idx="3510">
                        <c:v>-6.7720500000000017E-2</c:v>
                      </c:pt>
                      <c:pt idx="3511">
                        <c:v>-6.7708000000000004E-2</c:v>
                      </c:pt>
                      <c:pt idx="3512">
                        <c:v>-6.7696000000000006E-2</c:v>
                      </c:pt>
                      <c:pt idx="3513">
                        <c:v>-6.7687750000000005E-2</c:v>
                      </c:pt>
                      <c:pt idx="3514">
                        <c:v>-6.7674750000000006E-2</c:v>
                      </c:pt>
                      <c:pt idx="3515">
                        <c:v>-6.7661749999999993E-2</c:v>
                      </c:pt>
                      <c:pt idx="3516">
                        <c:v>-6.7649249999999994E-2</c:v>
                      </c:pt>
                      <c:pt idx="3517">
                        <c:v>-6.7637500000000003E-2</c:v>
                      </c:pt>
                      <c:pt idx="3518">
                        <c:v>-6.7633250000000006E-2</c:v>
                      </c:pt>
                      <c:pt idx="3519">
                        <c:v>-6.7621250000000022E-2</c:v>
                      </c:pt>
                      <c:pt idx="3520">
                        <c:v>-6.7608500000000016E-2</c:v>
                      </c:pt>
                      <c:pt idx="3521">
                        <c:v>-6.7607500000000015E-2</c:v>
                      </c:pt>
                      <c:pt idx="3522">
                        <c:v>-6.7600000000000021E-2</c:v>
                      </c:pt>
                      <c:pt idx="3523">
                        <c:v>-6.7592750000000021E-2</c:v>
                      </c:pt>
                      <c:pt idx="3524">
                        <c:v>-6.759900000000002E-2</c:v>
                      </c:pt>
                      <c:pt idx="3525">
                        <c:v>-6.7602750000000003E-2</c:v>
                      </c:pt>
                      <c:pt idx="3526">
                        <c:v>-6.7603750000000004E-2</c:v>
                      </c:pt>
                      <c:pt idx="3527">
                        <c:v>-6.7590500000000012E-2</c:v>
                      </c:pt>
                      <c:pt idx="3528">
                        <c:v>-6.7593750000000008E-2</c:v>
                      </c:pt>
                      <c:pt idx="3529">
                        <c:v>-6.7586000000000021E-2</c:v>
                      </c:pt>
                      <c:pt idx="3530">
                        <c:v>-6.7585500000000021E-2</c:v>
                      </c:pt>
                      <c:pt idx="3531">
                        <c:v>-6.7583000000000004E-2</c:v>
                      </c:pt>
                      <c:pt idx="3532">
                        <c:v>-6.7578000000000013E-2</c:v>
                      </c:pt>
                      <c:pt idx="3533">
                        <c:v>-6.757775000000002E-2</c:v>
                      </c:pt>
                      <c:pt idx="3534">
                        <c:v>-6.7566250000000022E-2</c:v>
                      </c:pt>
                      <c:pt idx="3535">
                        <c:v>-6.7552250000000036E-2</c:v>
                      </c:pt>
                      <c:pt idx="3536">
                        <c:v>-6.7534500000000039E-2</c:v>
                      </c:pt>
                      <c:pt idx="3537">
                        <c:v>-6.7521000000000025E-2</c:v>
                      </c:pt>
                      <c:pt idx="3538">
                        <c:v>-6.7507000000000039E-2</c:v>
                      </c:pt>
                      <c:pt idx="3539">
                        <c:v>-6.7501750000000027E-2</c:v>
                      </c:pt>
                      <c:pt idx="3540">
                        <c:v>-6.7485500000000032E-2</c:v>
                      </c:pt>
                      <c:pt idx="3541">
                        <c:v>-6.7463750000000031E-2</c:v>
                      </c:pt>
                      <c:pt idx="3542">
                        <c:v>-6.7445750000000027E-2</c:v>
                      </c:pt>
                      <c:pt idx="3543">
                        <c:v>-6.7439000000000041E-2</c:v>
                      </c:pt>
                      <c:pt idx="3544">
                        <c:v>-6.7433750000000042E-2</c:v>
                      </c:pt>
                      <c:pt idx="3545">
                        <c:v>-6.7437750000000032E-2</c:v>
                      </c:pt>
                      <c:pt idx="3546">
                        <c:v>-6.7440750000000022E-2</c:v>
                      </c:pt>
                      <c:pt idx="3547">
                        <c:v>-6.7437500000000025E-2</c:v>
                      </c:pt>
                      <c:pt idx="3548">
                        <c:v>-6.7416750000000025E-2</c:v>
                      </c:pt>
                      <c:pt idx="3549">
                        <c:v>-6.7411000000000026E-2</c:v>
                      </c:pt>
                      <c:pt idx="3550">
                        <c:v>-6.7406250000000029E-2</c:v>
                      </c:pt>
                      <c:pt idx="3551">
                        <c:v>-6.739050000000002E-2</c:v>
                      </c:pt>
                      <c:pt idx="3552">
                        <c:v>-6.7379500000000023E-2</c:v>
                      </c:pt>
                      <c:pt idx="3553">
                        <c:v>-6.7371000000000028E-2</c:v>
                      </c:pt>
                      <c:pt idx="3554">
                        <c:v>-6.7357500000000028E-2</c:v>
                      </c:pt>
                      <c:pt idx="3555">
                        <c:v>-6.7353500000000038E-2</c:v>
                      </c:pt>
                      <c:pt idx="3556">
                        <c:v>-6.7352750000000031E-2</c:v>
                      </c:pt>
                      <c:pt idx="3557">
                        <c:v>-6.7362000000000033E-2</c:v>
                      </c:pt>
                      <c:pt idx="3558">
                        <c:v>-6.735900000000003E-2</c:v>
                      </c:pt>
                      <c:pt idx="3559">
                        <c:v>-6.7357000000000042E-2</c:v>
                      </c:pt>
                      <c:pt idx="3560">
                        <c:v>-6.7353250000000031E-2</c:v>
                      </c:pt>
                      <c:pt idx="3561">
                        <c:v>-6.7354750000000033E-2</c:v>
                      </c:pt>
                      <c:pt idx="3562">
                        <c:v>-6.7351250000000029E-2</c:v>
                      </c:pt>
                      <c:pt idx="3563">
                        <c:v>-6.7343250000000049E-2</c:v>
                      </c:pt>
                      <c:pt idx="3564">
                        <c:v>-6.733150000000003E-2</c:v>
                      </c:pt>
                      <c:pt idx="3565">
                        <c:v>-6.7315750000000035E-2</c:v>
                      </c:pt>
                      <c:pt idx="3566">
                        <c:v>-6.731400000000004E-2</c:v>
                      </c:pt>
                      <c:pt idx="3567">
                        <c:v>-6.7313250000000033E-2</c:v>
                      </c:pt>
                      <c:pt idx="3568">
                        <c:v>-6.731075000000003E-2</c:v>
                      </c:pt>
                      <c:pt idx="3569">
                        <c:v>-6.7308000000000034E-2</c:v>
                      </c:pt>
                      <c:pt idx="3570">
                        <c:v>-6.7294000000000034E-2</c:v>
                      </c:pt>
                      <c:pt idx="3571">
                        <c:v>-6.7289750000000023E-2</c:v>
                      </c:pt>
                      <c:pt idx="3572">
                        <c:v>-6.7281500000000036E-2</c:v>
                      </c:pt>
                      <c:pt idx="3573">
                        <c:v>-6.7268500000000023E-2</c:v>
                      </c:pt>
                      <c:pt idx="3574">
                        <c:v>-6.7264000000000018E-2</c:v>
                      </c:pt>
                      <c:pt idx="3575">
                        <c:v>-6.7265250000000013E-2</c:v>
                      </c:pt>
                      <c:pt idx="3576">
                        <c:v>-6.7264250000000012E-2</c:v>
                      </c:pt>
                      <c:pt idx="3577">
                        <c:v>-6.7262750000000024E-2</c:v>
                      </c:pt>
                      <c:pt idx="3578">
                        <c:v>-6.7270750000000032E-2</c:v>
                      </c:pt>
                      <c:pt idx="3579">
                        <c:v>-6.7267000000000021E-2</c:v>
                      </c:pt>
                      <c:pt idx="3580">
                        <c:v>-6.7272750000000034E-2</c:v>
                      </c:pt>
                      <c:pt idx="3581">
                        <c:v>-6.7277750000000025E-2</c:v>
                      </c:pt>
                      <c:pt idx="3582">
                        <c:v>-6.728225000000003E-2</c:v>
                      </c:pt>
                      <c:pt idx="3583">
                        <c:v>-6.7281000000000035E-2</c:v>
                      </c:pt>
                      <c:pt idx="3584">
                        <c:v>-6.7278500000000033E-2</c:v>
                      </c:pt>
                      <c:pt idx="3585">
                        <c:v>-6.7270250000000031E-2</c:v>
                      </c:pt>
                      <c:pt idx="3586">
                        <c:v>-6.7258750000000034E-2</c:v>
                      </c:pt>
                      <c:pt idx="3587">
                        <c:v>-6.725850000000004E-2</c:v>
                      </c:pt>
                      <c:pt idx="3588">
                        <c:v>-6.7239750000000043E-2</c:v>
                      </c:pt>
                      <c:pt idx="3589">
                        <c:v>-6.7228750000000032E-2</c:v>
                      </c:pt>
                      <c:pt idx="3590">
                        <c:v>-6.7221750000000025E-2</c:v>
                      </c:pt>
                      <c:pt idx="3591">
                        <c:v>-6.7233250000000022E-2</c:v>
                      </c:pt>
                      <c:pt idx="3592">
                        <c:v>-6.7233000000000029E-2</c:v>
                      </c:pt>
                      <c:pt idx="3593">
                        <c:v>-6.7235500000000017E-2</c:v>
                      </c:pt>
                      <c:pt idx="3594">
                        <c:v>-6.7478250000000017E-2</c:v>
                      </c:pt>
                      <c:pt idx="3595">
                        <c:v>-6.7470750000000024E-2</c:v>
                      </c:pt>
                      <c:pt idx="3596">
                        <c:v>-6.7461500000000021E-2</c:v>
                      </c:pt>
                      <c:pt idx="3597">
                        <c:v>-6.7454250000000035E-2</c:v>
                      </c:pt>
                      <c:pt idx="3598">
                        <c:v>-6.7444750000000026E-2</c:v>
                      </c:pt>
                      <c:pt idx="3599">
                        <c:v>-6.7439500000000041E-2</c:v>
                      </c:pt>
                      <c:pt idx="3600">
                        <c:v>-6.7440000000000028E-2</c:v>
                      </c:pt>
                      <c:pt idx="3601">
                        <c:v>-6.7426750000000021E-2</c:v>
                      </c:pt>
                      <c:pt idx="3602">
                        <c:v>-6.7410500000000026E-2</c:v>
                      </c:pt>
                      <c:pt idx="3603">
                        <c:v>-6.7410250000000019E-2</c:v>
                      </c:pt>
                      <c:pt idx="3604">
                        <c:v>-6.7399000000000028E-2</c:v>
                      </c:pt>
                      <c:pt idx="3605">
                        <c:v>-6.7399500000000029E-2</c:v>
                      </c:pt>
                      <c:pt idx="3606">
                        <c:v>-6.7389000000000032E-2</c:v>
                      </c:pt>
                      <c:pt idx="3607">
                        <c:v>-6.7377250000000041E-2</c:v>
                      </c:pt>
                      <c:pt idx="3608">
                        <c:v>-6.7364000000000035E-2</c:v>
                      </c:pt>
                      <c:pt idx="3609">
                        <c:v>-6.7361750000000026E-2</c:v>
                      </c:pt>
                      <c:pt idx="3610">
                        <c:v>-6.734500000000003E-2</c:v>
                      </c:pt>
                      <c:pt idx="3611">
                        <c:v>-6.7327250000000033E-2</c:v>
                      </c:pt>
                      <c:pt idx="3612">
                        <c:v>-6.7323750000000016E-2</c:v>
                      </c:pt>
                      <c:pt idx="3613">
                        <c:v>-6.7307000000000033E-2</c:v>
                      </c:pt>
                      <c:pt idx="3614">
                        <c:v>-6.7296000000000036E-2</c:v>
                      </c:pt>
                      <c:pt idx="3615">
                        <c:v>-6.7289000000000029E-2</c:v>
                      </c:pt>
                      <c:pt idx="3616">
                        <c:v>-6.7276500000000017E-2</c:v>
                      </c:pt>
                      <c:pt idx="3617">
                        <c:v>-6.7271500000000026E-2</c:v>
                      </c:pt>
                      <c:pt idx="3618">
                        <c:v>-6.7265500000000034E-2</c:v>
                      </c:pt>
                      <c:pt idx="3619">
                        <c:v>-6.726475000000004E-2</c:v>
                      </c:pt>
                      <c:pt idx="3620">
                        <c:v>-6.7255250000000044E-2</c:v>
                      </c:pt>
                      <c:pt idx="3621">
                        <c:v>-6.7246500000000042E-2</c:v>
                      </c:pt>
                      <c:pt idx="3622">
                        <c:v>-6.7239750000000043E-2</c:v>
                      </c:pt>
                      <c:pt idx="3623">
                        <c:v>-6.7231750000000035E-2</c:v>
                      </c:pt>
                      <c:pt idx="3624">
                        <c:v>-6.7226500000000036E-2</c:v>
                      </c:pt>
                      <c:pt idx="3625">
                        <c:v>-6.7213000000000037E-2</c:v>
                      </c:pt>
                      <c:pt idx="3626">
                        <c:v>-6.719575000000004E-2</c:v>
                      </c:pt>
                      <c:pt idx="3627">
                        <c:v>-6.7176750000000021E-2</c:v>
                      </c:pt>
                      <c:pt idx="3628">
                        <c:v>-6.7162500000000028E-2</c:v>
                      </c:pt>
                      <c:pt idx="3629">
                        <c:v>-6.7149750000000022E-2</c:v>
                      </c:pt>
                      <c:pt idx="3630">
                        <c:v>-6.7140250000000026E-2</c:v>
                      </c:pt>
                      <c:pt idx="3631">
                        <c:v>-6.7132750000000019E-2</c:v>
                      </c:pt>
                      <c:pt idx="3632">
                        <c:v>-6.7129500000000022E-2</c:v>
                      </c:pt>
                      <c:pt idx="3633">
                        <c:v>-6.7134000000000013E-2</c:v>
                      </c:pt>
                      <c:pt idx="3634">
                        <c:v>-6.7136250000000008E-2</c:v>
                      </c:pt>
                      <c:pt idx="3635">
                        <c:v>-6.7132000000000011E-2</c:v>
                      </c:pt>
                      <c:pt idx="3636">
                        <c:v>-6.7124000000000003E-2</c:v>
                      </c:pt>
                      <c:pt idx="3637">
                        <c:v>-6.7115250000000001E-2</c:v>
                      </c:pt>
                      <c:pt idx="3638">
                        <c:v>-6.7112500000000005E-2</c:v>
                      </c:pt>
                      <c:pt idx="3639">
                        <c:v>-6.7098000000000005E-2</c:v>
                      </c:pt>
                      <c:pt idx="3640">
                        <c:v>-6.7076500000000011E-2</c:v>
                      </c:pt>
                      <c:pt idx="3641">
                        <c:v>-6.7056000000000018E-2</c:v>
                      </c:pt>
                      <c:pt idx="3642">
                        <c:v>-6.7048999999999997E-2</c:v>
                      </c:pt>
                      <c:pt idx="3643">
                        <c:v>-6.7042500000000005E-2</c:v>
                      </c:pt>
                      <c:pt idx="3644">
                        <c:v>-6.7032250000000002E-2</c:v>
                      </c:pt>
                      <c:pt idx="3645">
                        <c:v>-6.701950000000001E-2</c:v>
                      </c:pt>
                      <c:pt idx="3646">
                        <c:v>-6.7010250000000007E-2</c:v>
                      </c:pt>
                      <c:pt idx="3647">
                        <c:v>-6.7005000000000009E-2</c:v>
                      </c:pt>
                      <c:pt idx="3648">
                        <c:v>-6.6989750000000015E-2</c:v>
                      </c:pt>
                      <c:pt idx="3649">
                        <c:v>-6.6983500000000001E-2</c:v>
                      </c:pt>
                      <c:pt idx="3650">
                        <c:v>-6.6967000000000013E-2</c:v>
                      </c:pt>
                      <c:pt idx="3651">
                        <c:v>-6.6957500000000017E-2</c:v>
                      </c:pt>
                      <c:pt idx="3652">
                        <c:v>-6.6944250000000011E-2</c:v>
                      </c:pt>
                      <c:pt idx="3653">
                        <c:v>-6.6934500000000008E-2</c:v>
                      </c:pt>
                      <c:pt idx="3654">
                        <c:v>-6.6935500000000009E-2</c:v>
                      </c:pt>
                      <c:pt idx="3655">
                        <c:v>-6.6927000000000014E-2</c:v>
                      </c:pt>
                      <c:pt idx="3656">
                        <c:v>-6.6906500000000008E-2</c:v>
                      </c:pt>
                      <c:pt idx="3657">
                        <c:v>-6.6897000000000012E-2</c:v>
                      </c:pt>
                      <c:pt idx="3658">
                        <c:v>-6.6882499999999998E-2</c:v>
                      </c:pt>
                      <c:pt idx="3659">
                        <c:v>-6.6868499999999997E-2</c:v>
                      </c:pt>
                      <c:pt idx="3660">
                        <c:v>-6.6844500000000001E-2</c:v>
                      </c:pt>
                      <c:pt idx="3661">
                        <c:v>-6.6818500000000017E-2</c:v>
                      </c:pt>
                      <c:pt idx="3662">
                        <c:v>-6.6789750000000009E-2</c:v>
                      </c:pt>
                      <c:pt idx="3663">
                        <c:v>-6.6764250000000025E-2</c:v>
                      </c:pt>
                      <c:pt idx="3664">
                        <c:v>-6.6737500000000019E-2</c:v>
                      </c:pt>
                      <c:pt idx="3665">
                        <c:v>-6.6709249999999998E-2</c:v>
                      </c:pt>
                      <c:pt idx="3666">
                        <c:v>-6.6689249999999992E-2</c:v>
                      </c:pt>
                      <c:pt idx="3667">
                        <c:v>-6.6678250000000008E-2</c:v>
                      </c:pt>
                      <c:pt idx="3668">
                        <c:v>-6.6654500000000019E-2</c:v>
                      </c:pt>
                      <c:pt idx="3669">
                        <c:v>-6.6640500000000019E-2</c:v>
                      </c:pt>
                      <c:pt idx="3670">
                        <c:v>-6.6619000000000025E-2</c:v>
                      </c:pt>
                      <c:pt idx="3671">
                        <c:v>-6.6594000000000014E-2</c:v>
                      </c:pt>
                      <c:pt idx="3672">
                        <c:v>-6.6580500000000015E-2</c:v>
                      </c:pt>
                      <c:pt idx="3673">
                        <c:v>-6.6551000000000013E-2</c:v>
                      </c:pt>
                      <c:pt idx="3674">
                        <c:v>-6.654125000000001E-2</c:v>
                      </c:pt>
                      <c:pt idx="3675">
                        <c:v>-6.6524500000000014E-2</c:v>
                      </c:pt>
                      <c:pt idx="3676">
                        <c:v>-6.6515750000000012E-2</c:v>
                      </c:pt>
                      <c:pt idx="3677">
                        <c:v>-6.6497500000000015E-2</c:v>
                      </c:pt>
                      <c:pt idx="3678">
                        <c:v>-6.6486749999999997E-2</c:v>
                      </c:pt>
                      <c:pt idx="3679">
                        <c:v>-6.6477999999999995E-2</c:v>
                      </c:pt>
                      <c:pt idx="3680">
                        <c:v>-6.6466999999999998E-2</c:v>
                      </c:pt>
                      <c:pt idx="3681">
                        <c:v>-6.6452999999999998E-2</c:v>
                      </c:pt>
                      <c:pt idx="3682">
                        <c:v>-6.6429249999999995E-2</c:v>
                      </c:pt>
                      <c:pt idx="3683">
                        <c:v>-6.6403000000000004E-2</c:v>
                      </c:pt>
                      <c:pt idx="3684">
                        <c:v>-6.6383999999999999E-2</c:v>
                      </c:pt>
                      <c:pt idx="3685">
                        <c:v>-6.6378499999999993E-2</c:v>
                      </c:pt>
                      <c:pt idx="3686">
                        <c:v>-6.6359499999999988E-2</c:v>
                      </c:pt>
                      <c:pt idx="3687">
                        <c:v>-6.6348750000000012E-2</c:v>
                      </c:pt>
                      <c:pt idx="3688">
                        <c:v>-6.6344500000000001E-2</c:v>
                      </c:pt>
                      <c:pt idx="3689">
                        <c:v>-6.6332250000000009E-2</c:v>
                      </c:pt>
                      <c:pt idx="3690">
                        <c:v>-6.6345750000000009E-2</c:v>
                      </c:pt>
                      <c:pt idx="3691">
                        <c:v>-6.6337250000000014E-2</c:v>
                      </c:pt>
                      <c:pt idx="3692">
                        <c:v>-6.6334250000000011E-2</c:v>
                      </c:pt>
                      <c:pt idx="3693">
                        <c:v>-6.6329500000000013E-2</c:v>
                      </c:pt>
                      <c:pt idx="3694">
                        <c:v>-6.6323750000000001E-2</c:v>
                      </c:pt>
                      <c:pt idx="3695">
                        <c:v>-6.631925000000001E-2</c:v>
                      </c:pt>
                      <c:pt idx="3696">
                        <c:v>-6.6305500000000003E-2</c:v>
                      </c:pt>
                      <c:pt idx="3697">
                        <c:v>-6.6297000000000009E-2</c:v>
                      </c:pt>
                      <c:pt idx="3698">
                        <c:v>-6.6273000000000012E-2</c:v>
                      </c:pt>
                      <c:pt idx="3699">
                        <c:v>-6.6264750000000011E-2</c:v>
                      </c:pt>
                      <c:pt idx="3700">
                        <c:v>-6.6250749999999997E-2</c:v>
                      </c:pt>
                      <c:pt idx="3701">
                        <c:v>-6.6240499999999994E-2</c:v>
                      </c:pt>
                      <c:pt idx="3702">
                        <c:v>-6.6227249999999988E-2</c:v>
                      </c:pt>
                      <c:pt idx="3703">
                        <c:v>-6.6228499999999996E-2</c:v>
                      </c:pt>
                      <c:pt idx="3704">
                        <c:v>-6.622575E-2</c:v>
                      </c:pt>
                      <c:pt idx="3705">
                        <c:v>-6.6220749999999995E-2</c:v>
                      </c:pt>
                      <c:pt idx="3706">
                        <c:v>-6.6212750000000001E-2</c:v>
                      </c:pt>
                      <c:pt idx="3707">
                        <c:v>-6.6201250000000003E-2</c:v>
                      </c:pt>
                      <c:pt idx="3708">
                        <c:v>-6.6183499999999992E-2</c:v>
                      </c:pt>
                      <c:pt idx="3709">
                        <c:v>-6.618425E-2</c:v>
                      </c:pt>
                      <c:pt idx="3710">
                        <c:v>-6.6176499999999999E-2</c:v>
                      </c:pt>
                      <c:pt idx="3711">
                        <c:v>-6.6172999999999996E-2</c:v>
                      </c:pt>
                      <c:pt idx="3712">
                        <c:v>-6.6156749999999986E-2</c:v>
                      </c:pt>
                      <c:pt idx="3713">
                        <c:v>-6.6140249999999984E-2</c:v>
                      </c:pt>
                      <c:pt idx="3714">
                        <c:v>-6.6127749999999985E-2</c:v>
                      </c:pt>
                      <c:pt idx="3715">
                        <c:v>-6.611874999999999E-2</c:v>
                      </c:pt>
                      <c:pt idx="3716">
                        <c:v>-6.6107499999999986E-2</c:v>
                      </c:pt>
                      <c:pt idx="3717">
                        <c:v>-6.6102749999999988E-2</c:v>
                      </c:pt>
                      <c:pt idx="3718">
                        <c:v>-6.6103249999999975E-2</c:v>
                      </c:pt>
                      <c:pt idx="3719">
                        <c:v>-6.6097499999999976E-2</c:v>
                      </c:pt>
                      <c:pt idx="3720">
                        <c:v>-6.6097999999999976E-2</c:v>
                      </c:pt>
                      <c:pt idx="3721">
                        <c:v>-6.6087249999999986E-2</c:v>
                      </c:pt>
                      <c:pt idx="3722">
                        <c:v>-6.6088249999999973E-2</c:v>
                      </c:pt>
                      <c:pt idx="3723">
                        <c:v>-6.6087499999999993E-2</c:v>
                      </c:pt>
                      <c:pt idx="3724">
                        <c:v>-6.6077749999999977E-2</c:v>
                      </c:pt>
                      <c:pt idx="3725">
                        <c:v>-6.6061749999999975E-2</c:v>
                      </c:pt>
                      <c:pt idx="3726">
                        <c:v>-6.6049999999999984E-2</c:v>
                      </c:pt>
                      <c:pt idx="3727">
                        <c:v>-6.6046249999999987E-2</c:v>
                      </c:pt>
                      <c:pt idx="3728">
                        <c:v>-6.6041249999999996E-2</c:v>
                      </c:pt>
                      <c:pt idx="3729">
                        <c:v>-6.6033749999999988E-2</c:v>
                      </c:pt>
                      <c:pt idx="3730">
                        <c:v>-6.6027499999999989E-2</c:v>
                      </c:pt>
                      <c:pt idx="3731">
                        <c:v>-6.6027499999999989E-2</c:v>
                      </c:pt>
                      <c:pt idx="3732">
                        <c:v>-6.6021499999999997E-2</c:v>
                      </c:pt>
                      <c:pt idx="3733">
                        <c:v>-6.6015749999999998E-2</c:v>
                      </c:pt>
                      <c:pt idx="3734">
                        <c:v>-6.6009750000000006E-2</c:v>
                      </c:pt>
                      <c:pt idx="3735">
                        <c:v>-6.6005249999999988E-2</c:v>
                      </c:pt>
                      <c:pt idx="3736">
                        <c:v>-6.6001749999999998E-2</c:v>
                      </c:pt>
                      <c:pt idx="3737">
                        <c:v>-6.5992500000000009E-2</c:v>
                      </c:pt>
                      <c:pt idx="3738">
                        <c:v>-6.599025E-2</c:v>
                      </c:pt>
                      <c:pt idx="3739">
                        <c:v>-6.5982999999999986E-2</c:v>
                      </c:pt>
                      <c:pt idx="3740">
                        <c:v>-6.597625E-2</c:v>
                      </c:pt>
                      <c:pt idx="3741">
                        <c:v>-6.5972500000000003E-2</c:v>
                      </c:pt>
                      <c:pt idx="3742">
                        <c:v>-6.5981499999999998E-2</c:v>
                      </c:pt>
                      <c:pt idx="3743">
                        <c:v>-6.5974249999999998E-2</c:v>
                      </c:pt>
                      <c:pt idx="3744">
                        <c:v>-6.5971249999999995E-2</c:v>
                      </c:pt>
                      <c:pt idx="3745">
                        <c:v>-6.5964750000000016E-2</c:v>
                      </c:pt>
                      <c:pt idx="3746">
                        <c:v>-6.5946000000000005E-2</c:v>
                      </c:pt>
                      <c:pt idx="3747">
                        <c:v>-6.5938750000000004E-2</c:v>
                      </c:pt>
                      <c:pt idx="3748">
                        <c:v>-6.5926750000000006E-2</c:v>
                      </c:pt>
                      <c:pt idx="3749">
                        <c:v>-6.591675000000001E-2</c:v>
                      </c:pt>
                      <c:pt idx="3750">
                        <c:v>-6.5899249999999993E-2</c:v>
                      </c:pt>
                      <c:pt idx="3751">
                        <c:v>-6.5898249999999992E-2</c:v>
                      </c:pt>
                      <c:pt idx="3752">
                        <c:v>-6.5876249999999997E-2</c:v>
                      </c:pt>
                      <c:pt idx="3753">
                        <c:v>-6.5858E-2</c:v>
                      </c:pt>
                      <c:pt idx="3754">
                        <c:v>-6.584000000000001E-2</c:v>
                      </c:pt>
                      <c:pt idx="3755">
                        <c:v>-6.5828000000000012E-2</c:v>
                      </c:pt>
                      <c:pt idx="3756">
                        <c:v>-6.5810000000000007E-2</c:v>
                      </c:pt>
                      <c:pt idx="3757">
                        <c:v>-6.5787000000000012E-2</c:v>
                      </c:pt>
                      <c:pt idx="3758">
                        <c:v>-6.5765250000000025E-2</c:v>
                      </c:pt>
                      <c:pt idx="3759">
                        <c:v>-6.5752000000000019E-2</c:v>
                      </c:pt>
                      <c:pt idx="3760">
                        <c:v>-6.574350000000001E-2</c:v>
                      </c:pt>
                      <c:pt idx="3761">
                        <c:v>-6.5735750000000009E-2</c:v>
                      </c:pt>
                      <c:pt idx="3762">
                        <c:v>-6.5720500000000029E-2</c:v>
                      </c:pt>
                      <c:pt idx="3763">
                        <c:v>-6.571875000000002E-2</c:v>
                      </c:pt>
                      <c:pt idx="3764">
                        <c:v>-6.5713500000000022E-2</c:v>
                      </c:pt>
                      <c:pt idx="3765">
                        <c:v>-6.5717000000000025E-2</c:v>
                      </c:pt>
                      <c:pt idx="3766">
                        <c:v>-6.571875000000002E-2</c:v>
                      </c:pt>
                      <c:pt idx="3767">
                        <c:v>-6.5702750000000032E-2</c:v>
                      </c:pt>
                      <c:pt idx="3768">
                        <c:v>-6.5699500000000022E-2</c:v>
                      </c:pt>
                      <c:pt idx="3769">
                        <c:v>-6.5693750000000023E-2</c:v>
                      </c:pt>
                      <c:pt idx="3770">
                        <c:v>-6.5683000000000033E-2</c:v>
                      </c:pt>
                      <c:pt idx="3771">
                        <c:v>-6.5670000000000034E-2</c:v>
                      </c:pt>
                      <c:pt idx="3772">
                        <c:v>-6.5671250000000028E-2</c:v>
                      </c:pt>
                      <c:pt idx="3773">
                        <c:v>-6.5667500000000031E-2</c:v>
                      </c:pt>
                      <c:pt idx="3774">
                        <c:v>-6.5660750000000018E-2</c:v>
                      </c:pt>
                      <c:pt idx="3775">
                        <c:v>-6.5647750000000032E-2</c:v>
                      </c:pt>
                      <c:pt idx="3776">
                        <c:v>-6.5637500000000029E-2</c:v>
                      </c:pt>
                      <c:pt idx="3777">
                        <c:v>-6.5637750000000036E-2</c:v>
                      </c:pt>
                      <c:pt idx="3778">
                        <c:v>-6.5623250000000036E-2</c:v>
                      </c:pt>
                      <c:pt idx="3779">
                        <c:v>-6.5619000000000038E-2</c:v>
                      </c:pt>
                      <c:pt idx="3780">
                        <c:v>-6.5610500000000044E-2</c:v>
                      </c:pt>
                      <c:pt idx="3781">
                        <c:v>-6.5597000000000044E-2</c:v>
                      </c:pt>
                      <c:pt idx="3782">
                        <c:v>-6.5587500000000049E-2</c:v>
                      </c:pt>
                      <c:pt idx="3783">
                        <c:v>-6.5587750000000056E-2</c:v>
                      </c:pt>
                      <c:pt idx="3784">
                        <c:v>-6.5586500000000048E-2</c:v>
                      </c:pt>
                      <c:pt idx="3785">
                        <c:v>-6.5594500000000056E-2</c:v>
                      </c:pt>
                      <c:pt idx="3786">
                        <c:v>-6.5599750000000054E-2</c:v>
                      </c:pt>
                      <c:pt idx="3787">
                        <c:v>-6.5590500000000052E-2</c:v>
                      </c:pt>
                      <c:pt idx="3788">
                        <c:v>-6.5591500000000053E-2</c:v>
                      </c:pt>
                      <c:pt idx="3789">
                        <c:v>-6.5586250000000054E-2</c:v>
                      </c:pt>
                      <c:pt idx="3790">
                        <c:v>-6.5564500000000053E-2</c:v>
                      </c:pt>
                      <c:pt idx="3791">
                        <c:v>-6.5534500000000051E-2</c:v>
                      </c:pt>
                      <c:pt idx="3792">
                        <c:v>-6.5513750000000051E-2</c:v>
                      </c:pt>
                      <c:pt idx="3793">
                        <c:v>-6.5495500000000068E-2</c:v>
                      </c:pt>
                      <c:pt idx="3794">
                        <c:v>-6.5489250000000054E-2</c:v>
                      </c:pt>
                      <c:pt idx="3795">
                        <c:v>-6.5470750000000064E-2</c:v>
                      </c:pt>
                      <c:pt idx="3796">
                        <c:v>-6.5472750000000066E-2</c:v>
                      </c:pt>
                      <c:pt idx="3797">
                        <c:v>-6.546725000000006E-2</c:v>
                      </c:pt>
                      <c:pt idx="3798">
                        <c:v>-6.5455750000000062E-2</c:v>
                      </c:pt>
                      <c:pt idx="3799">
                        <c:v>-6.544600000000006E-2</c:v>
                      </c:pt>
                      <c:pt idx="3800">
                        <c:v>-6.5437000000000065E-2</c:v>
                      </c:pt>
                      <c:pt idx="3801">
                        <c:v>-6.5430750000000065E-2</c:v>
                      </c:pt>
                      <c:pt idx="3802">
                        <c:v>-6.542575000000006E-2</c:v>
                      </c:pt>
                      <c:pt idx="3803">
                        <c:v>-6.5406250000000055E-2</c:v>
                      </c:pt>
                      <c:pt idx="3804">
                        <c:v>-6.5391250000000053E-2</c:v>
                      </c:pt>
                      <c:pt idx="3805">
                        <c:v>-6.5365500000000049E-2</c:v>
                      </c:pt>
                      <c:pt idx="3806">
                        <c:v>-6.5358750000000077E-2</c:v>
                      </c:pt>
                      <c:pt idx="3807">
                        <c:v>-6.5364250000000054E-2</c:v>
                      </c:pt>
                      <c:pt idx="3808">
                        <c:v>-6.535225000000007E-2</c:v>
                      </c:pt>
                      <c:pt idx="3809">
                        <c:v>-6.5346500000000057E-2</c:v>
                      </c:pt>
                      <c:pt idx="3810">
                        <c:v>-6.535300000000005E-2</c:v>
                      </c:pt>
                      <c:pt idx="3811">
                        <c:v>-6.5359000000000056E-2</c:v>
                      </c:pt>
                      <c:pt idx="3812">
                        <c:v>-6.5354750000000045E-2</c:v>
                      </c:pt>
                      <c:pt idx="3813">
                        <c:v>-6.5352000000000049E-2</c:v>
                      </c:pt>
                      <c:pt idx="3814">
                        <c:v>-6.5350000000000047E-2</c:v>
                      </c:pt>
                      <c:pt idx="3815">
                        <c:v>-6.5347250000000037E-2</c:v>
                      </c:pt>
                      <c:pt idx="3816">
                        <c:v>-6.5349500000000046E-2</c:v>
                      </c:pt>
                      <c:pt idx="3817">
                        <c:v>-6.5341250000000045E-2</c:v>
                      </c:pt>
                      <c:pt idx="3818">
                        <c:v>-6.5338250000000042E-2</c:v>
                      </c:pt>
                      <c:pt idx="3819">
                        <c:v>-6.5338500000000035E-2</c:v>
                      </c:pt>
                      <c:pt idx="3820">
                        <c:v>-6.5333750000000038E-2</c:v>
                      </c:pt>
                      <c:pt idx="3821">
                        <c:v>-6.5330000000000027E-2</c:v>
                      </c:pt>
                      <c:pt idx="3822">
                        <c:v>-6.5338250000000028E-2</c:v>
                      </c:pt>
                      <c:pt idx="3823">
                        <c:v>-6.5337500000000034E-2</c:v>
                      </c:pt>
                      <c:pt idx="3824">
                        <c:v>-6.5334250000000038E-2</c:v>
                      </c:pt>
                      <c:pt idx="3825">
                        <c:v>-6.5352000000000021E-2</c:v>
                      </c:pt>
                      <c:pt idx="3826">
                        <c:v>-6.537050000000004E-2</c:v>
                      </c:pt>
                      <c:pt idx="3827">
                        <c:v>-6.5393500000000021E-2</c:v>
                      </c:pt>
                      <c:pt idx="3828">
                        <c:v>-6.5411250000000032E-2</c:v>
                      </c:pt>
                      <c:pt idx="3829">
                        <c:v>-6.542400000000001E-2</c:v>
                      </c:pt>
                      <c:pt idx="3830">
                        <c:v>-6.5438250000000017E-2</c:v>
                      </c:pt>
                      <c:pt idx="3831">
                        <c:v>-6.5444250000000009E-2</c:v>
                      </c:pt>
                      <c:pt idx="3832">
                        <c:v>-6.5461250000000012E-2</c:v>
                      </c:pt>
                      <c:pt idx="3833">
                        <c:v>-6.5467750000000005E-2</c:v>
                      </c:pt>
                      <c:pt idx="3834">
                        <c:v>-6.5476750000000014E-2</c:v>
                      </c:pt>
                      <c:pt idx="3835">
                        <c:v>-6.5489749999999999E-2</c:v>
                      </c:pt>
                      <c:pt idx="3836">
                        <c:v>-6.5499500000000002E-2</c:v>
                      </c:pt>
                      <c:pt idx="3837">
                        <c:v>-6.5525000000000014E-2</c:v>
                      </c:pt>
                      <c:pt idx="3838">
                        <c:v>-6.554900000000001E-2</c:v>
                      </c:pt>
                      <c:pt idx="3839">
                        <c:v>-6.5580750000000021E-2</c:v>
                      </c:pt>
                      <c:pt idx="3840">
                        <c:v>-6.5608250000000007E-2</c:v>
                      </c:pt>
                      <c:pt idx="3841">
                        <c:v>-6.5634499999999998E-2</c:v>
                      </c:pt>
                      <c:pt idx="3842">
                        <c:v>-6.5661499999999998E-2</c:v>
                      </c:pt>
                      <c:pt idx="3843">
                        <c:v>-6.568824999999999E-2</c:v>
                      </c:pt>
                      <c:pt idx="3844">
                        <c:v>-6.5709999999999991E-2</c:v>
                      </c:pt>
                      <c:pt idx="3845">
                        <c:v>-6.5742249999999988E-2</c:v>
                      </c:pt>
                      <c:pt idx="3846">
                        <c:v>-6.5762749999999981E-2</c:v>
                      </c:pt>
                      <c:pt idx="3847">
                        <c:v>-6.5791249999999982E-2</c:v>
                      </c:pt>
                      <c:pt idx="3848">
                        <c:v>-6.5812999999999983E-2</c:v>
                      </c:pt>
                      <c:pt idx="3849">
                        <c:v>-6.582724999999999E-2</c:v>
                      </c:pt>
                      <c:pt idx="3850">
                        <c:v>-6.5842499999999984E-2</c:v>
                      </c:pt>
                      <c:pt idx="3851">
                        <c:v>-6.5853749999999989E-2</c:v>
                      </c:pt>
                      <c:pt idx="3852">
                        <c:v>-6.5871999999999986E-2</c:v>
                      </c:pt>
                      <c:pt idx="3853">
                        <c:v>-6.5885999999999986E-2</c:v>
                      </c:pt>
                      <c:pt idx="3854">
                        <c:v>-6.5885999999999986E-2</c:v>
                      </c:pt>
                      <c:pt idx="3855">
                        <c:v>-6.5903999999999976E-2</c:v>
                      </c:pt>
                      <c:pt idx="3856">
                        <c:v>-6.5916499999999989E-2</c:v>
                      </c:pt>
                      <c:pt idx="3857">
                        <c:v>-6.5915499999999974E-2</c:v>
                      </c:pt>
                      <c:pt idx="3858">
                        <c:v>-6.5923249999999975E-2</c:v>
                      </c:pt>
                      <c:pt idx="3859">
                        <c:v>-6.5915249999999967E-2</c:v>
                      </c:pt>
                      <c:pt idx="3860">
                        <c:v>-6.592899999999996E-2</c:v>
                      </c:pt>
                      <c:pt idx="3861">
                        <c:v>-6.5943749999999954E-2</c:v>
                      </c:pt>
                      <c:pt idx="3862">
                        <c:v>-6.5965249999999961E-2</c:v>
                      </c:pt>
                      <c:pt idx="3863">
                        <c:v>-6.5982499999999972E-2</c:v>
                      </c:pt>
                      <c:pt idx="3864">
                        <c:v>-6.5996999999999972E-2</c:v>
                      </c:pt>
                      <c:pt idx="3865">
                        <c:v>-6.601124999999998E-2</c:v>
                      </c:pt>
                      <c:pt idx="3866">
                        <c:v>-6.6044249999999971E-2</c:v>
                      </c:pt>
                      <c:pt idx="3867">
                        <c:v>-6.6073749999999973E-2</c:v>
                      </c:pt>
                      <c:pt idx="3868">
                        <c:v>-6.610149999999998E-2</c:v>
                      </c:pt>
                      <c:pt idx="3869">
                        <c:v>-6.6116749999999974E-2</c:v>
                      </c:pt>
                      <c:pt idx="3870">
                        <c:v>-6.6144749999999974E-2</c:v>
                      </c:pt>
                      <c:pt idx="3871">
                        <c:v>-6.6179749999999982E-2</c:v>
                      </c:pt>
                      <c:pt idx="3872">
                        <c:v>-6.6193499999999975E-2</c:v>
                      </c:pt>
                      <c:pt idx="3873">
                        <c:v>-6.622649999999998E-2</c:v>
                      </c:pt>
                      <c:pt idx="3874">
                        <c:v>-6.6246499999999986E-2</c:v>
                      </c:pt>
                      <c:pt idx="3875">
                        <c:v>-6.6262999999999989E-2</c:v>
                      </c:pt>
                      <c:pt idx="3876">
                        <c:v>-6.6275750000000008E-2</c:v>
                      </c:pt>
                      <c:pt idx="3877">
                        <c:v>-6.6296999999999995E-2</c:v>
                      </c:pt>
                      <c:pt idx="3878">
                        <c:v>-6.6313750000000005E-2</c:v>
                      </c:pt>
                      <c:pt idx="3879">
                        <c:v>-6.6331500000000002E-2</c:v>
                      </c:pt>
                      <c:pt idx="3880">
                        <c:v>-6.6355250000000018E-2</c:v>
                      </c:pt>
                      <c:pt idx="3881">
                        <c:v>-6.6375000000000017E-2</c:v>
                      </c:pt>
                      <c:pt idx="3882">
                        <c:v>-6.6404250000000012E-2</c:v>
                      </c:pt>
                      <c:pt idx="3883">
                        <c:v>-6.6435000000000008E-2</c:v>
                      </c:pt>
                      <c:pt idx="3884">
                        <c:v>-6.6461500000000007E-2</c:v>
                      </c:pt>
                      <c:pt idx="3885">
                        <c:v>-6.6478750000000003E-2</c:v>
                      </c:pt>
                      <c:pt idx="3886">
                        <c:v>-6.6511000000000028E-2</c:v>
                      </c:pt>
                      <c:pt idx="3887">
                        <c:v>-6.6535000000000025E-2</c:v>
                      </c:pt>
                      <c:pt idx="3888">
                        <c:v>-6.6551750000000021E-2</c:v>
                      </c:pt>
                      <c:pt idx="3889">
                        <c:v>-6.657925000000002E-2</c:v>
                      </c:pt>
                      <c:pt idx="3890">
                        <c:v>-6.6593750000000021E-2</c:v>
                      </c:pt>
                      <c:pt idx="3891">
                        <c:v>-6.6619500000000012E-2</c:v>
                      </c:pt>
                      <c:pt idx="3892">
                        <c:v>-6.6639000000000018E-2</c:v>
                      </c:pt>
                      <c:pt idx="3893">
                        <c:v>-6.667250000000001E-2</c:v>
                      </c:pt>
                      <c:pt idx="3894">
                        <c:v>-6.6698500000000008E-2</c:v>
                      </c:pt>
                      <c:pt idx="3895">
                        <c:v>-6.6727499999999995E-2</c:v>
                      </c:pt>
                      <c:pt idx="3896">
                        <c:v>-6.6759749999999993E-2</c:v>
                      </c:pt>
                      <c:pt idx="3897">
                        <c:v>-6.6788500000000001E-2</c:v>
                      </c:pt>
                      <c:pt idx="3898">
                        <c:v>-6.6823750000000001E-2</c:v>
                      </c:pt>
                      <c:pt idx="3899">
                        <c:v>-6.6849249999999999E-2</c:v>
                      </c:pt>
                      <c:pt idx="3900">
                        <c:v>-6.6885250000000007E-2</c:v>
                      </c:pt>
                      <c:pt idx="3901">
                        <c:v>-6.6911749999999992E-2</c:v>
                      </c:pt>
                      <c:pt idx="3902">
                        <c:v>-6.6942000000000002E-2</c:v>
                      </c:pt>
                      <c:pt idx="3903">
                        <c:v>-6.6959999999999992E-2</c:v>
                      </c:pt>
                      <c:pt idx="3904">
                        <c:v>-6.6986249999999983E-2</c:v>
                      </c:pt>
                      <c:pt idx="3905">
                        <c:v>-6.7008749999999992E-2</c:v>
                      </c:pt>
                      <c:pt idx="3906">
                        <c:v>-6.7025249999999995E-2</c:v>
                      </c:pt>
                      <c:pt idx="3907">
                        <c:v>-6.7044499999999993E-2</c:v>
                      </c:pt>
                      <c:pt idx="3908">
                        <c:v>-6.7069749999999997E-2</c:v>
                      </c:pt>
                      <c:pt idx="3909">
                        <c:v>-6.708275000000001E-2</c:v>
                      </c:pt>
                      <c:pt idx="3910">
                        <c:v>-6.7096750000000011E-2</c:v>
                      </c:pt>
                      <c:pt idx="3911">
                        <c:v>-6.7103499999999996E-2</c:v>
                      </c:pt>
                      <c:pt idx="3912">
                        <c:v>-6.711774999999999E-2</c:v>
                      </c:pt>
                      <c:pt idx="3913">
                        <c:v>-6.7135500000000001E-2</c:v>
                      </c:pt>
                      <c:pt idx="3914">
                        <c:v>-6.7153499999999991E-2</c:v>
                      </c:pt>
                      <c:pt idx="3915">
                        <c:v>-6.7167249999999998E-2</c:v>
                      </c:pt>
                      <c:pt idx="3916">
                        <c:v>-6.7188499999999984E-2</c:v>
                      </c:pt>
                      <c:pt idx="3917">
                        <c:v>-6.7202749999999992E-2</c:v>
                      </c:pt>
                      <c:pt idx="3918">
                        <c:v>-6.7215749999999991E-2</c:v>
                      </c:pt>
                      <c:pt idx="3919">
                        <c:v>-6.722924999999999E-2</c:v>
                      </c:pt>
                      <c:pt idx="3920">
                        <c:v>-6.723925E-2</c:v>
                      </c:pt>
                      <c:pt idx="3921">
                        <c:v>-6.7259750000000007E-2</c:v>
                      </c:pt>
                      <c:pt idx="3922">
                        <c:v>-6.7272249999999992E-2</c:v>
                      </c:pt>
                      <c:pt idx="3923">
                        <c:v>-6.729149999999999E-2</c:v>
                      </c:pt>
                      <c:pt idx="3924">
                        <c:v>-6.7309999999999995E-2</c:v>
                      </c:pt>
                      <c:pt idx="3925">
                        <c:v>-6.7322250000000014E-2</c:v>
                      </c:pt>
                      <c:pt idx="3926">
                        <c:v>-6.7343750000000008E-2</c:v>
                      </c:pt>
                      <c:pt idx="3927">
                        <c:v>-6.7358500000000016E-2</c:v>
                      </c:pt>
                      <c:pt idx="3928">
                        <c:v>-6.7374500000000004E-2</c:v>
                      </c:pt>
                      <c:pt idx="3929">
                        <c:v>-6.7390999999999993E-2</c:v>
                      </c:pt>
                      <c:pt idx="3930">
                        <c:v>-6.7411999999999986E-2</c:v>
                      </c:pt>
                      <c:pt idx="3931">
                        <c:v>-6.7431999999999992E-2</c:v>
                      </c:pt>
                      <c:pt idx="3932">
                        <c:v>-6.7452249999999991E-2</c:v>
                      </c:pt>
                      <c:pt idx="3933">
                        <c:v>-6.7472000000000004E-2</c:v>
                      </c:pt>
                      <c:pt idx="3934">
                        <c:v>-6.7489750000000001E-2</c:v>
                      </c:pt>
                      <c:pt idx="3935">
                        <c:v>-6.7504250000000002E-2</c:v>
                      </c:pt>
                      <c:pt idx="3936">
                        <c:v>-6.7519250000000003E-2</c:v>
                      </c:pt>
                      <c:pt idx="3937">
                        <c:v>-6.7539249999999995E-2</c:v>
                      </c:pt>
                      <c:pt idx="3938">
                        <c:v>-6.7553999999999989E-2</c:v>
                      </c:pt>
                      <c:pt idx="3939">
                        <c:v>-6.7573499999999995E-2</c:v>
                      </c:pt>
                      <c:pt idx="3940">
                        <c:v>-6.7581500000000003E-2</c:v>
                      </c:pt>
                      <c:pt idx="3941">
                        <c:v>-6.7591249999999992E-2</c:v>
                      </c:pt>
                      <c:pt idx="3942">
                        <c:v>-6.758625E-2</c:v>
                      </c:pt>
                      <c:pt idx="3943">
                        <c:v>-6.7596000000000003E-2</c:v>
                      </c:pt>
                      <c:pt idx="3944">
                        <c:v>-6.760324999999999E-2</c:v>
                      </c:pt>
                      <c:pt idx="3945">
                        <c:v>-6.7615999999999982E-2</c:v>
                      </c:pt>
                      <c:pt idx="3946">
                        <c:v>-6.7633999999999986E-2</c:v>
                      </c:pt>
                      <c:pt idx="3947">
                        <c:v>-6.7642499999999994E-2</c:v>
                      </c:pt>
                      <c:pt idx="3948">
                        <c:v>-6.7661499999999999E-2</c:v>
                      </c:pt>
                      <c:pt idx="3949">
                        <c:v>-6.7674249999999991E-2</c:v>
                      </c:pt>
                      <c:pt idx="3950">
                        <c:v>-6.7688749999999992E-2</c:v>
                      </c:pt>
                      <c:pt idx="3951">
                        <c:v>-6.7699499999999996E-2</c:v>
                      </c:pt>
                      <c:pt idx="3952">
                        <c:v>-6.7712499999999981E-2</c:v>
                      </c:pt>
                      <c:pt idx="3953">
                        <c:v>-6.773274999999998E-2</c:v>
                      </c:pt>
                      <c:pt idx="3954">
                        <c:v>-6.7749249999999997E-2</c:v>
                      </c:pt>
                      <c:pt idx="3955">
                        <c:v>-6.7758749999999979E-2</c:v>
                      </c:pt>
                      <c:pt idx="3956">
                        <c:v>-6.7759499999999973E-2</c:v>
                      </c:pt>
                      <c:pt idx="3957">
                        <c:v>-6.7774749999999981E-2</c:v>
                      </c:pt>
                      <c:pt idx="3958">
                        <c:v>-6.7787999999999973E-2</c:v>
                      </c:pt>
                      <c:pt idx="3959">
                        <c:v>-6.7790749999999969E-2</c:v>
                      </c:pt>
                      <c:pt idx="3960">
                        <c:v>-6.7794999999999966E-2</c:v>
                      </c:pt>
                      <c:pt idx="3961">
                        <c:v>-6.7787499999999973E-2</c:v>
                      </c:pt>
                      <c:pt idx="3962">
                        <c:v>-6.7796749999999961E-2</c:v>
                      </c:pt>
                      <c:pt idx="3963">
                        <c:v>-6.7795499999999953E-2</c:v>
                      </c:pt>
                      <c:pt idx="3964">
                        <c:v>-6.7792499999999964E-2</c:v>
                      </c:pt>
                      <c:pt idx="3965">
                        <c:v>-6.7791499999999963E-2</c:v>
                      </c:pt>
                      <c:pt idx="3966">
                        <c:v>-6.7780249999999959E-2</c:v>
                      </c:pt>
                      <c:pt idx="3967">
                        <c:v>-6.778124999999996E-2</c:v>
                      </c:pt>
                      <c:pt idx="3968">
                        <c:v>-6.7768249999999974E-2</c:v>
                      </c:pt>
                      <c:pt idx="3969">
                        <c:v>-6.7763499999999963E-2</c:v>
                      </c:pt>
                      <c:pt idx="3970">
                        <c:v>-6.7770249999999976E-2</c:v>
                      </c:pt>
                      <c:pt idx="3971">
                        <c:v>-6.7773999999999959E-2</c:v>
                      </c:pt>
                      <c:pt idx="3972">
                        <c:v>-6.7764749999999971E-2</c:v>
                      </c:pt>
                      <c:pt idx="3973">
                        <c:v>-6.7773999999999987E-2</c:v>
                      </c:pt>
                      <c:pt idx="3974">
                        <c:v>-6.7778749999999985E-2</c:v>
                      </c:pt>
                      <c:pt idx="3975">
                        <c:v>-6.7776999999999976E-2</c:v>
                      </c:pt>
                      <c:pt idx="3976">
                        <c:v>-6.7781749999999988E-2</c:v>
                      </c:pt>
                      <c:pt idx="3977">
                        <c:v>-6.7774500000000001E-2</c:v>
                      </c:pt>
                      <c:pt idx="3978">
                        <c:v>-6.7766999999999994E-2</c:v>
                      </c:pt>
                      <c:pt idx="3979">
                        <c:v>-6.7760500000000001E-2</c:v>
                      </c:pt>
                      <c:pt idx="3980">
                        <c:v>-6.7759249999999993E-2</c:v>
                      </c:pt>
                      <c:pt idx="3981">
                        <c:v>-6.7759249999999993E-2</c:v>
                      </c:pt>
                      <c:pt idx="3982">
                        <c:v>-6.7754499999999995E-2</c:v>
                      </c:pt>
                      <c:pt idx="3983">
                        <c:v>-6.7741749999999989E-2</c:v>
                      </c:pt>
                      <c:pt idx="3984">
                        <c:v>-6.7727999999999997E-2</c:v>
                      </c:pt>
                      <c:pt idx="3985">
                        <c:v>-6.7706999999999989E-2</c:v>
                      </c:pt>
                      <c:pt idx="3986">
                        <c:v>-6.7692999999999989E-2</c:v>
                      </c:pt>
                      <c:pt idx="3987">
                        <c:v>-6.7690500000000001E-2</c:v>
                      </c:pt>
                      <c:pt idx="3988">
                        <c:v>-6.7689249999999992E-2</c:v>
                      </c:pt>
                      <c:pt idx="3989">
                        <c:v>-6.7691999999999988E-2</c:v>
                      </c:pt>
                      <c:pt idx="3990">
                        <c:v>-6.7706249999999982E-2</c:v>
                      </c:pt>
                      <c:pt idx="3991">
                        <c:v>-6.7712249999999974E-2</c:v>
                      </c:pt>
                      <c:pt idx="3992">
                        <c:v>-6.7719499999999974E-2</c:v>
                      </c:pt>
                      <c:pt idx="3993">
                        <c:v>-6.7722749999999984E-2</c:v>
                      </c:pt>
                      <c:pt idx="3994">
                        <c:v>-6.7719499999999988E-2</c:v>
                      </c:pt>
                      <c:pt idx="3995">
                        <c:v>-6.7717749999999993E-2</c:v>
                      </c:pt>
                      <c:pt idx="3996">
                        <c:v>-6.7712499999999981E-2</c:v>
                      </c:pt>
                      <c:pt idx="3997">
                        <c:v>-6.7704999999999974E-2</c:v>
                      </c:pt>
                      <c:pt idx="3998">
                        <c:v>-6.7703249999999965E-2</c:v>
                      </c:pt>
                      <c:pt idx="3999">
                        <c:v>-6.7696499999999979E-2</c:v>
                      </c:pt>
                      <c:pt idx="4000">
                        <c:v>-6.7687249999999977E-2</c:v>
                      </c:pt>
                      <c:pt idx="4001">
                        <c:v>-6.7682999999999965E-2</c:v>
                      </c:pt>
                      <c:pt idx="4002">
                        <c:v>-6.7671749999999961E-2</c:v>
                      </c:pt>
                      <c:pt idx="4003">
                        <c:v>-6.7662249999999979E-2</c:v>
                      </c:pt>
                      <c:pt idx="4004">
                        <c:v>-6.7648999999999959E-2</c:v>
                      </c:pt>
                      <c:pt idx="4005">
                        <c:v>-6.7654499999999965E-2</c:v>
                      </c:pt>
                      <c:pt idx="4006">
                        <c:v>-6.7642499999999967E-2</c:v>
                      </c:pt>
                      <c:pt idx="4007">
                        <c:v>-6.7626499999999978E-2</c:v>
                      </c:pt>
                      <c:pt idx="4008">
                        <c:v>-6.7624999999999977E-2</c:v>
                      </c:pt>
                      <c:pt idx="4009">
                        <c:v>-6.7620249999999965E-2</c:v>
                      </c:pt>
                      <c:pt idx="4010">
                        <c:v>-6.7605999999999972E-2</c:v>
                      </c:pt>
                      <c:pt idx="4011">
                        <c:v>-6.7593999999999946E-2</c:v>
                      </c:pt>
                      <c:pt idx="4012">
                        <c:v>-6.7585499999999965E-2</c:v>
                      </c:pt>
                      <c:pt idx="4013">
                        <c:v>-6.7572499999999952E-2</c:v>
                      </c:pt>
                      <c:pt idx="4014">
                        <c:v>-6.7558499999999952E-2</c:v>
                      </c:pt>
                      <c:pt idx="4015">
                        <c:v>-6.7548749999999963E-2</c:v>
                      </c:pt>
                      <c:pt idx="4016">
                        <c:v>-6.7528749999999929E-2</c:v>
                      </c:pt>
                      <c:pt idx="4017">
                        <c:v>-6.7511749999999954E-2</c:v>
                      </c:pt>
                      <c:pt idx="4018">
                        <c:v>-6.7489249999999959E-2</c:v>
                      </c:pt>
                      <c:pt idx="4019">
                        <c:v>-6.7466999999999958E-2</c:v>
                      </c:pt>
                      <c:pt idx="4020">
                        <c:v>-6.7450749999999948E-2</c:v>
                      </c:pt>
                      <c:pt idx="4021">
                        <c:v>-6.7423249999999962E-2</c:v>
                      </c:pt>
                      <c:pt idx="4022">
                        <c:v>-6.7394749999999962E-2</c:v>
                      </c:pt>
                      <c:pt idx="4023">
                        <c:v>-6.7366249999999961E-2</c:v>
                      </c:pt>
                      <c:pt idx="4024">
                        <c:v>-6.7349999999999952E-2</c:v>
                      </c:pt>
                      <c:pt idx="4025">
                        <c:v>-6.7311749999999962E-2</c:v>
                      </c:pt>
                      <c:pt idx="4026">
                        <c:v>-6.7278249999999942E-2</c:v>
                      </c:pt>
                      <c:pt idx="4027">
                        <c:v>-6.7237249999999943E-2</c:v>
                      </c:pt>
                      <c:pt idx="4028">
                        <c:v>-6.7194749999999942E-2</c:v>
                      </c:pt>
                      <c:pt idx="4029">
                        <c:v>-6.7162999999999959E-2</c:v>
                      </c:pt>
                      <c:pt idx="4030">
                        <c:v>-6.7127249999999958E-2</c:v>
                      </c:pt>
                      <c:pt idx="4031">
                        <c:v>-6.7100999999999966E-2</c:v>
                      </c:pt>
                      <c:pt idx="4032">
                        <c:v>-6.7069749999999956E-2</c:v>
                      </c:pt>
                      <c:pt idx="4033">
                        <c:v>-6.7048499999999955E-2</c:v>
                      </c:pt>
                      <c:pt idx="4034">
                        <c:v>-6.7025499999999974E-2</c:v>
                      </c:pt>
                      <c:pt idx="4035">
                        <c:v>-6.7007499999999956E-2</c:v>
                      </c:pt>
                      <c:pt idx="4036">
                        <c:v>-6.6988249999999971E-2</c:v>
                      </c:pt>
                      <c:pt idx="4037">
                        <c:v>-6.6960749999999958E-2</c:v>
                      </c:pt>
                      <c:pt idx="4038">
                        <c:v>-6.6931999999999964E-2</c:v>
                      </c:pt>
                      <c:pt idx="4039">
                        <c:v>-6.690374999999997E-2</c:v>
                      </c:pt>
                      <c:pt idx="4040">
                        <c:v>-6.6881249999999962E-2</c:v>
                      </c:pt>
                      <c:pt idx="4041">
                        <c:v>-6.6859999999999961E-2</c:v>
                      </c:pt>
                      <c:pt idx="4042">
                        <c:v>-6.6825749999999962E-2</c:v>
                      </c:pt>
                      <c:pt idx="4043">
                        <c:v>-6.6801249999999965E-2</c:v>
                      </c:pt>
                      <c:pt idx="4044">
                        <c:v>-6.6772749999999978E-2</c:v>
                      </c:pt>
                      <c:pt idx="4045">
                        <c:v>-6.6748499999999975E-2</c:v>
                      </c:pt>
                      <c:pt idx="4046">
                        <c:v>-6.6731249999999978E-2</c:v>
                      </c:pt>
                      <c:pt idx="4047">
                        <c:v>-6.6706749999999967E-2</c:v>
                      </c:pt>
                      <c:pt idx="4048">
                        <c:v>-6.6693499999999961E-2</c:v>
                      </c:pt>
                      <c:pt idx="4049">
                        <c:v>-6.6684749999999959E-2</c:v>
                      </c:pt>
                      <c:pt idx="4050">
                        <c:v>-6.6677249999999952E-2</c:v>
                      </c:pt>
                      <c:pt idx="4051">
                        <c:v>-6.6679249999999954E-2</c:v>
                      </c:pt>
                      <c:pt idx="4052">
                        <c:v>-6.6660499999999956E-2</c:v>
                      </c:pt>
                      <c:pt idx="4053">
                        <c:v>-6.6644749999999947E-2</c:v>
                      </c:pt>
                      <c:pt idx="4054">
                        <c:v>-6.6626249999999942E-2</c:v>
                      </c:pt>
                      <c:pt idx="4055">
                        <c:v>-6.6611499999999935E-2</c:v>
                      </c:pt>
                      <c:pt idx="4056">
                        <c:v>-6.6611999999999949E-2</c:v>
                      </c:pt>
                      <c:pt idx="4057">
                        <c:v>-6.6611999999999949E-2</c:v>
                      </c:pt>
                      <c:pt idx="4058">
                        <c:v>-6.6605499999999956E-2</c:v>
                      </c:pt>
                      <c:pt idx="4059">
                        <c:v>-6.6605999999999943E-2</c:v>
                      </c:pt>
                      <c:pt idx="4060">
                        <c:v>-6.658899999999994E-2</c:v>
                      </c:pt>
                      <c:pt idx="4061">
                        <c:v>-6.6579499999999944E-2</c:v>
                      </c:pt>
                      <c:pt idx="4062">
                        <c:v>-6.6565249999999951E-2</c:v>
                      </c:pt>
                      <c:pt idx="4063">
                        <c:v>-6.6548749999999948E-2</c:v>
                      </c:pt>
                      <c:pt idx="4064">
                        <c:v>-6.6547249999999947E-2</c:v>
                      </c:pt>
                      <c:pt idx="4065">
                        <c:v>-6.6540249999999954E-2</c:v>
                      </c:pt>
                      <c:pt idx="4066">
                        <c:v>-6.6514999999999963E-2</c:v>
                      </c:pt>
                      <c:pt idx="4067">
                        <c:v>-6.6502499999999951E-2</c:v>
                      </c:pt>
                      <c:pt idx="4068">
                        <c:v>-6.6485499999999961E-2</c:v>
                      </c:pt>
                      <c:pt idx="4069">
                        <c:v>-6.6468249999999965E-2</c:v>
                      </c:pt>
                      <c:pt idx="4070">
                        <c:v>-6.6451249999999976E-2</c:v>
                      </c:pt>
                      <c:pt idx="4071">
                        <c:v>-6.6422499999999982E-2</c:v>
                      </c:pt>
                      <c:pt idx="4072">
                        <c:v>-6.6402499999999975E-2</c:v>
                      </c:pt>
                      <c:pt idx="4073">
                        <c:v>-6.6378249999999972E-2</c:v>
                      </c:pt>
                      <c:pt idx="4074">
                        <c:v>-6.6360499999999989E-2</c:v>
                      </c:pt>
                      <c:pt idx="4075">
                        <c:v>-6.6348999999999977E-2</c:v>
                      </c:pt>
                      <c:pt idx="4076">
                        <c:v>-6.6329999999999986E-2</c:v>
                      </c:pt>
                      <c:pt idx="4077">
                        <c:v>-6.6325249999999988E-2</c:v>
                      </c:pt>
                      <c:pt idx="4078">
                        <c:v>-6.6309499999999993E-2</c:v>
                      </c:pt>
                      <c:pt idx="4079">
                        <c:v>-6.6302250000000007E-2</c:v>
                      </c:pt>
                      <c:pt idx="4080">
                        <c:v>-6.6289249999999994E-2</c:v>
                      </c:pt>
                      <c:pt idx="4081">
                        <c:v>-6.627124999999999E-2</c:v>
                      </c:pt>
                      <c:pt idx="4082">
                        <c:v>-6.6266999999999993E-2</c:v>
                      </c:pt>
                      <c:pt idx="4083">
                        <c:v>-6.6255249999999988E-2</c:v>
                      </c:pt>
                      <c:pt idx="4084">
                        <c:v>-6.6231249999999992E-2</c:v>
                      </c:pt>
                      <c:pt idx="4085">
                        <c:v>-6.6213499999999981E-2</c:v>
                      </c:pt>
                      <c:pt idx="4086">
                        <c:v>-6.6188749999999991E-2</c:v>
                      </c:pt>
                      <c:pt idx="4087">
                        <c:v>-6.6161499999999998E-2</c:v>
                      </c:pt>
                      <c:pt idx="4088">
                        <c:v>-6.6136999999999974E-2</c:v>
                      </c:pt>
                      <c:pt idx="4089">
                        <c:v>-6.6110999999999975E-2</c:v>
                      </c:pt>
                      <c:pt idx="4090">
                        <c:v>-6.607724999999999E-2</c:v>
                      </c:pt>
                      <c:pt idx="4091">
                        <c:v>-6.6050499999999984E-2</c:v>
                      </c:pt>
                      <c:pt idx="4092">
                        <c:v>-6.6032499999999994E-2</c:v>
                      </c:pt>
                      <c:pt idx="4093">
                        <c:v>-6.6000749999999983E-2</c:v>
                      </c:pt>
                      <c:pt idx="4094">
                        <c:v>-6.5966999999999998E-2</c:v>
                      </c:pt>
                      <c:pt idx="4095">
                        <c:v>-6.5934499999999993E-2</c:v>
                      </c:pt>
                      <c:pt idx="4096">
                        <c:v>-6.5897499999999998E-2</c:v>
                      </c:pt>
                      <c:pt idx="4097">
                        <c:v>-6.5864249999999999E-2</c:v>
                      </c:pt>
                      <c:pt idx="4098">
                        <c:v>-6.5825749999999988E-2</c:v>
                      </c:pt>
                      <c:pt idx="4099">
                        <c:v>-6.5797499999999995E-2</c:v>
                      </c:pt>
                      <c:pt idx="4100">
                        <c:v>-6.5767249999999985E-2</c:v>
                      </c:pt>
                      <c:pt idx="4101">
                        <c:v>-6.5742249999999988E-2</c:v>
                      </c:pt>
                      <c:pt idx="4102">
                        <c:v>-6.5716999999999984E-2</c:v>
                      </c:pt>
                      <c:pt idx="4103">
                        <c:v>-6.5695249999999997E-2</c:v>
                      </c:pt>
                      <c:pt idx="4104">
                        <c:v>-6.56775E-2</c:v>
                      </c:pt>
                      <c:pt idx="4105">
                        <c:v>-6.565725E-2</c:v>
                      </c:pt>
                      <c:pt idx="4106">
                        <c:v>-6.5637249999999994E-2</c:v>
                      </c:pt>
                      <c:pt idx="4107">
                        <c:v>-6.5619749999999991E-2</c:v>
                      </c:pt>
                      <c:pt idx="4108">
                        <c:v>-6.5596749999999995E-2</c:v>
                      </c:pt>
                      <c:pt idx="4109">
                        <c:v>-6.558449999999999E-2</c:v>
                      </c:pt>
                      <c:pt idx="4110">
                        <c:v>-6.5566249999999993E-2</c:v>
                      </c:pt>
                      <c:pt idx="4111">
                        <c:v>-6.5558499999999992E-2</c:v>
                      </c:pt>
                      <c:pt idx="4112">
                        <c:v>-6.5561999999999981E-2</c:v>
                      </c:pt>
                      <c:pt idx="4113">
                        <c:v>-6.5553749999999994E-2</c:v>
                      </c:pt>
                      <c:pt idx="4114">
                        <c:v>-6.5542249999999982E-2</c:v>
                      </c:pt>
                      <c:pt idx="4115">
                        <c:v>-6.553299999999998E-2</c:v>
                      </c:pt>
                      <c:pt idx="4116">
                        <c:v>-6.5514499999999989E-2</c:v>
                      </c:pt>
                      <c:pt idx="4117">
                        <c:v>-6.5488999999999992E-2</c:v>
                      </c:pt>
                      <c:pt idx="4118">
                        <c:v>-6.5470499999999987E-2</c:v>
                      </c:pt>
                      <c:pt idx="4119">
                        <c:v>-6.5448999999999993E-2</c:v>
                      </c:pt>
                      <c:pt idx="4120">
                        <c:v>-6.5421249999999986E-2</c:v>
                      </c:pt>
                      <c:pt idx="4121">
                        <c:v>-6.5405999999999992E-2</c:v>
                      </c:pt>
                      <c:pt idx="4122">
                        <c:v>-6.5378249999999985E-2</c:v>
                      </c:pt>
                      <c:pt idx="4123">
                        <c:v>-6.534524999999998E-2</c:v>
                      </c:pt>
                      <c:pt idx="4124">
                        <c:v>-6.5314749999999977E-2</c:v>
                      </c:pt>
                      <c:pt idx="4125">
                        <c:v>-6.5288249999999978E-2</c:v>
                      </c:pt>
                      <c:pt idx="4126">
                        <c:v>-6.5253999999999979E-2</c:v>
                      </c:pt>
                      <c:pt idx="4127">
                        <c:v>-6.5224499999999977E-2</c:v>
                      </c:pt>
                      <c:pt idx="4128">
                        <c:v>-6.5189499999999984E-2</c:v>
                      </c:pt>
                      <c:pt idx="4129">
                        <c:v>-6.5159999999999982E-2</c:v>
                      </c:pt>
                      <c:pt idx="4130">
                        <c:v>-6.5124999999999988E-2</c:v>
                      </c:pt>
                      <c:pt idx="4131">
                        <c:v>-6.5088999999999994E-2</c:v>
                      </c:pt>
                      <c:pt idx="4132">
                        <c:v>-6.5050249999999976E-2</c:v>
                      </c:pt>
                      <c:pt idx="4133">
                        <c:v>-6.5006249999999974E-2</c:v>
                      </c:pt>
                      <c:pt idx="4134">
                        <c:v>-6.4974999999999977E-2</c:v>
                      </c:pt>
                      <c:pt idx="4135">
                        <c:v>-6.4943749999999995E-2</c:v>
                      </c:pt>
                      <c:pt idx="4136">
                        <c:v>-6.4917249999999982E-2</c:v>
                      </c:pt>
                      <c:pt idx="4137">
                        <c:v>-6.4887499999999987E-2</c:v>
                      </c:pt>
                      <c:pt idx="4138">
                        <c:v>-6.4857749999999992E-2</c:v>
                      </c:pt>
                      <c:pt idx="4139">
                        <c:v>-6.4828999999999984E-2</c:v>
                      </c:pt>
                      <c:pt idx="4140">
                        <c:v>-6.4810999999999994E-2</c:v>
                      </c:pt>
                      <c:pt idx="4141">
                        <c:v>-6.4785999999999982E-2</c:v>
                      </c:pt>
                      <c:pt idx="4142">
                        <c:v>-6.4776499999999987E-2</c:v>
                      </c:pt>
                      <c:pt idx="4143">
                        <c:v>-6.4755749999999987E-2</c:v>
                      </c:pt>
                      <c:pt idx="4144">
                        <c:v>-6.4740499999999979E-2</c:v>
                      </c:pt>
                      <c:pt idx="4145">
                        <c:v>-6.4725249999999984E-2</c:v>
                      </c:pt>
                      <c:pt idx="4146">
                        <c:v>-6.4716249999999989E-2</c:v>
                      </c:pt>
                      <c:pt idx="4147">
                        <c:v>-6.4704249999999963E-2</c:v>
                      </c:pt>
                      <c:pt idx="4148">
                        <c:v>-6.4683749999999984E-2</c:v>
                      </c:pt>
                      <c:pt idx="4149">
                        <c:v>-6.4668749999999969E-2</c:v>
                      </c:pt>
                      <c:pt idx="4150">
                        <c:v>-6.4662249999999963E-2</c:v>
                      </c:pt>
                      <c:pt idx="4151">
                        <c:v>-6.464124999999997E-2</c:v>
                      </c:pt>
                      <c:pt idx="4152">
                        <c:v>-6.4628249999999957E-2</c:v>
                      </c:pt>
                      <c:pt idx="4153">
                        <c:v>-6.4602499999999952E-2</c:v>
                      </c:pt>
                      <c:pt idx="4154">
                        <c:v>-6.4593249999999963E-2</c:v>
                      </c:pt>
                      <c:pt idx="4155">
                        <c:v>-6.4571999999999963E-2</c:v>
                      </c:pt>
                      <c:pt idx="4156">
                        <c:v>-6.4563499999999968E-2</c:v>
                      </c:pt>
                      <c:pt idx="4157">
                        <c:v>-6.4536999999999969E-2</c:v>
                      </c:pt>
                      <c:pt idx="4158">
                        <c:v>-6.4512499999999973E-2</c:v>
                      </c:pt>
                      <c:pt idx="4159">
                        <c:v>-6.4502499999999963E-2</c:v>
                      </c:pt>
                      <c:pt idx="4160">
                        <c:v>-6.4482999999999971E-2</c:v>
                      </c:pt>
                      <c:pt idx="4161">
                        <c:v>-6.4462499999999978E-2</c:v>
                      </c:pt>
                      <c:pt idx="4162">
                        <c:v>-6.4436999999999967E-2</c:v>
                      </c:pt>
                      <c:pt idx="4163">
                        <c:v>-6.4411749999999962E-2</c:v>
                      </c:pt>
                      <c:pt idx="4164">
                        <c:v>-6.439574999999996E-2</c:v>
                      </c:pt>
                      <c:pt idx="4165">
                        <c:v>-6.4370499999999969E-2</c:v>
                      </c:pt>
                      <c:pt idx="4166">
                        <c:v>-6.4347749999999981E-2</c:v>
                      </c:pt>
                      <c:pt idx="4167">
                        <c:v>-6.432824999999999E-2</c:v>
                      </c:pt>
                      <c:pt idx="4168">
                        <c:v>-6.4318249999999966E-2</c:v>
                      </c:pt>
                      <c:pt idx="4169">
                        <c:v>-6.4296499999999965E-2</c:v>
                      </c:pt>
                      <c:pt idx="4170">
                        <c:v>-6.4265499999999975E-2</c:v>
                      </c:pt>
                      <c:pt idx="4171">
                        <c:v>-6.4235749999999966E-2</c:v>
                      </c:pt>
                      <c:pt idx="4172">
                        <c:v>-6.4214999999999967E-2</c:v>
                      </c:pt>
                      <c:pt idx="4173">
                        <c:v>-6.4179249999999965E-2</c:v>
                      </c:pt>
                      <c:pt idx="4174">
                        <c:v>-6.4155999999999963E-2</c:v>
                      </c:pt>
                      <c:pt idx="4175">
                        <c:v>-6.4136249999999964E-2</c:v>
                      </c:pt>
                      <c:pt idx="4176">
                        <c:v>-6.4120999999999956E-2</c:v>
                      </c:pt>
                      <c:pt idx="4177">
                        <c:v>-6.4112249999999968E-2</c:v>
                      </c:pt>
                      <c:pt idx="4178">
                        <c:v>-6.4116749999999958E-2</c:v>
                      </c:pt>
                      <c:pt idx="4179">
                        <c:v>-6.409749999999996E-2</c:v>
                      </c:pt>
                      <c:pt idx="4180">
                        <c:v>-6.4071749999999955E-2</c:v>
                      </c:pt>
                      <c:pt idx="4181">
                        <c:v>-6.4058499999999963E-2</c:v>
                      </c:pt>
                      <c:pt idx="4182">
                        <c:v>-6.4038249999999963E-2</c:v>
                      </c:pt>
                      <c:pt idx="4183">
                        <c:v>-6.4017499999999963E-2</c:v>
                      </c:pt>
                      <c:pt idx="4184">
                        <c:v>-6.4010249999999949E-2</c:v>
                      </c:pt>
                      <c:pt idx="4185">
                        <c:v>-6.3998749999999938E-2</c:v>
                      </c:pt>
                      <c:pt idx="4186">
                        <c:v>-6.3985499999999945E-2</c:v>
                      </c:pt>
                      <c:pt idx="4187">
                        <c:v>-6.3965249999999932E-2</c:v>
                      </c:pt>
                      <c:pt idx="4188">
                        <c:v>-6.3951249999999946E-2</c:v>
                      </c:pt>
                      <c:pt idx="4189">
                        <c:v>-6.3921999999999951E-2</c:v>
                      </c:pt>
                      <c:pt idx="4190">
                        <c:v>-6.3905749999999942E-2</c:v>
                      </c:pt>
                      <c:pt idx="4191">
                        <c:v>-6.3874999999999946E-2</c:v>
                      </c:pt>
                      <c:pt idx="4192">
                        <c:v>-6.3852499999999951E-2</c:v>
                      </c:pt>
                      <c:pt idx="4193">
                        <c:v>-6.3827249999999947E-2</c:v>
                      </c:pt>
                      <c:pt idx="4194">
                        <c:v>-6.3810999999999951E-2</c:v>
                      </c:pt>
                      <c:pt idx="4195">
                        <c:v>-6.3798999999999953E-2</c:v>
                      </c:pt>
                      <c:pt idx="4196">
                        <c:v>-6.3779749999999955E-2</c:v>
                      </c:pt>
                      <c:pt idx="4197">
                        <c:v>-6.3762999999999959E-2</c:v>
                      </c:pt>
                      <c:pt idx="4198">
                        <c:v>-6.3753749999999942E-2</c:v>
                      </c:pt>
                      <c:pt idx="4199">
                        <c:v>-6.3738499999999934E-2</c:v>
                      </c:pt>
                      <c:pt idx="4200">
                        <c:v>-6.3727999999999951E-2</c:v>
                      </c:pt>
                      <c:pt idx="4201">
                        <c:v>-6.3721249999999938E-2</c:v>
                      </c:pt>
                      <c:pt idx="4202">
                        <c:v>-6.3714499999999938E-2</c:v>
                      </c:pt>
                      <c:pt idx="4203">
                        <c:v>-6.3705499999999943E-2</c:v>
                      </c:pt>
                      <c:pt idx="4204">
                        <c:v>-6.3737499999999947E-2</c:v>
                      </c:pt>
                      <c:pt idx="4205">
                        <c:v>-6.3714249999999958E-2</c:v>
                      </c:pt>
                      <c:pt idx="4206">
                        <c:v>-6.3702499999999954E-2</c:v>
                      </c:pt>
                      <c:pt idx="4207">
                        <c:v>-6.368774999999996E-2</c:v>
                      </c:pt>
                      <c:pt idx="4208">
                        <c:v>-6.366749999999996E-2</c:v>
                      </c:pt>
                      <c:pt idx="4209">
                        <c:v>-6.3646749999999974E-2</c:v>
                      </c:pt>
                      <c:pt idx="4210">
                        <c:v>-6.3630749999999958E-2</c:v>
                      </c:pt>
                      <c:pt idx="4211">
                        <c:v>-6.3617999999999966E-2</c:v>
                      </c:pt>
                      <c:pt idx="4212">
                        <c:v>-6.360124999999997E-2</c:v>
                      </c:pt>
                      <c:pt idx="4213">
                        <c:v>-6.3592249999999975E-2</c:v>
                      </c:pt>
                      <c:pt idx="4214">
                        <c:v>-6.358049999999997E-2</c:v>
                      </c:pt>
                      <c:pt idx="4215">
                        <c:v>-6.3566999999999971E-2</c:v>
                      </c:pt>
                      <c:pt idx="4216">
                        <c:v>-6.3563999999999982E-2</c:v>
                      </c:pt>
                      <c:pt idx="4217">
                        <c:v>-6.3565249999999976E-2</c:v>
                      </c:pt>
                      <c:pt idx="4218">
                        <c:v>-6.355524999999998E-2</c:v>
                      </c:pt>
                      <c:pt idx="4219">
                        <c:v>-6.3549499999999981E-2</c:v>
                      </c:pt>
                      <c:pt idx="4220">
                        <c:v>-6.3549499999999967E-2</c:v>
                      </c:pt>
                      <c:pt idx="4221">
                        <c:v>-6.3555499999999959E-2</c:v>
                      </c:pt>
                      <c:pt idx="4222">
                        <c:v>-6.3558749999999983E-2</c:v>
                      </c:pt>
                      <c:pt idx="4223">
                        <c:v>-6.3559749999999984E-2</c:v>
                      </c:pt>
                      <c:pt idx="4224">
                        <c:v>-6.3565749999999976E-2</c:v>
                      </c:pt>
                      <c:pt idx="4225">
                        <c:v>-6.3544999999999977E-2</c:v>
                      </c:pt>
                      <c:pt idx="4226">
                        <c:v>-6.355799999999999E-2</c:v>
                      </c:pt>
                      <c:pt idx="4227">
                        <c:v>-6.3563499999999995E-2</c:v>
                      </c:pt>
                      <c:pt idx="4228">
                        <c:v>-6.357974999999999E-2</c:v>
                      </c:pt>
                      <c:pt idx="4229">
                        <c:v>-6.3588499999999992E-2</c:v>
                      </c:pt>
                      <c:pt idx="4230">
                        <c:v>-6.3597249999999994E-2</c:v>
                      </c:pt>
                      <c:pt idx="4231">
                        <c:v>-6.3601500000000005E-2</c:v>
                      </c:pt>
                      <c:pt idx="4232">
                        <c:v>-6.3605750000000003E-2</c:v>
                      </c:pt>
                      <c:pt idx="4233">
                        <c:v>-6.3597999999999988E-2</c:v>
                      </c:pt>
                      <c:pt idx="4234">
                        <c:v>-6.3594499999999984E-2</c:v>
                      </c:pt>
                      <c:pt idx="4235">
                        <c:v>-6.3575999999999994E-2</c:v>
                      </c:pt>
                      <c:pt idx="4236">
                        <c:v>-6.3561499999999979E-2</c:v>
                      </c:pt>
                      <c:pt idx="4237">
                        <c:v>-6.3558249999999983E-2</c:v>
                      </c:pt>
                      <c:pt idx="4238">
                        <c:v>-6.3550999999999983E-2</c:v>
                      </c:pt>
                      <c:pt idx="4239">
                        <c:v>-6.3548249999999987E-2</c:v>
                      </c:pt>
                      <c:pt idx="4240">
                        <c:v>-6.3545249999999984E-2</c:v>
                      </c:pt>
                      <c:pt idx="4241">
                        <c:v>-6.3546999999999992E-2</c:v>
                      </c:pt>
                      <c:pt idx="4242">
                        <c:v>-6.3565499999999969E-2</c:v>
                      </c:pt>
                      <c:pt idx="4243">
                        <c:v>-6.3566999999999985E-2</c:v>
                      </c:pt>
                      <c:pt idx="4244">
                        <c:v>-6.356974999999998E-2</c:v>
                      </c:pt>
                      <c:pt idx="4245">
                        <c:v>-6.3570249999999981E-2</c:v>
                      </c:pt>
                      <c:pt idx="4246">
                        <c:v>-6.3562249999999987E-2</c:v>
                      </c:pt>
                      <c:pt idx="4247">
                        <c:v>-6.3554749999999979E-2</c:v>
                      </c:pt>
                      <c:pt idx="4248">
                        <c:v>-6.3542749999999995E-2</c:v>
                      </c:pt>
                      <c:pt idx="4249">
                        <c:v>-6.3528999999999988E-2</c:v>
                      </c:pt>
                      <c:pt idx="4250">
                        <c:v>-6.3525249999999991E-2</c:v>
                      </c:pt>
                      <c:pt idx="4251">
                        <c:v>-6.3513499999999987E-2</c:v>
                      </c:pt>
                      <c:pt idx="4252">
                        <c:v>-6.3513499999999987E-2</c:v>
                      </c:pt>
                      <c:pt idx="4253">
                        <c:v>-6.3500749999999995E-2</c:v>
                      </c:pt>
                      <c:pt idx="4254">
                        <c:v>-6.3499749999999994E-2</c:v>
                      </c:pt>
                      <c:pt idx="4255">
                        <c:v>-6.3496999999999998E-2</c:v>
                      </c:pt>
                      <c:pt idx="4256">
                        <c:v>-6.3486749999999981E-2</c:v>
                      </c:pt>
                      <c:pt idx="4257">
                        <c:v>-6.3484749999999979E-2</c:v>
                      </c:pt>
                      <c:pt idx="4258">
                        <c:v>-6.3485249999999993E-2</c:v>
                      </c:pt>
                      <c:pt idx="4259">
                        <c:v>-6.3494749999999989E-2</c:v>
                      </c:pt>
                      <c:pt idx="4260">
                        <c:v>-6.3485499999999986E-2</c:v>
                      </c:pt>
                      <c:pt idx="4261">
                        <c:v>-6.3480499999999995E-2</c:v>
                      </c:pt>
                      <c:pt idx="4262">
                        <c:v>-6.3476500000000005E-2</c:v>
                      </c:pt>
                      <c:pt idx="4263">
                        <c:v>-6.3472999999999988E-2</c:v>
                      </c:pt>
                      <c:pt idx="4264">
                        <c:v>-6.3455749999999991E-2</c:v>
                      </c:pt>
                      <c:pt idx="4265">
                        <c:v>-6.3439999999999996E-2</c:v>
                      </c:pt>
                      <c:pt idx="4266">
                        <c:v>-6.343625E-2</c:v>
                      </c:pt>
                      <c:pt idx="4267">
                        <c:v>-6.3410249999999987E-2</c:v>
                      </c:pt>
                      <c:pt idx="4268">
                        <c:v>-6.3399749999999991E-2</c:v>
                      </c:pt>
                      <c:pt idx="4269">
                        <c:v>-6.3388749999999994E-2</c:v>
                      </c:pt>
                      <c:pt idx="4270">
                        <c:v>-6.3386500000000012E-2</c:v>
                      </c:pt>
                      <c:pt idx="4271">
                        <c:v>-6.3383749999999989E-2</c:v>
                      </c:pt>
                      <c:pt idx="4272">
                        <c:v>-6.3382500000000008E-2</c:v>
                      </c:pt>
                      <c:pt idx="4273">
                        <c:v>-6.3374E-2</c:v>
                      </c:pt>
                      <c:pt idx="4274">
                        <c:v>-6.3361999999999988E-2</c:v>
                      </c:pt>
                      <c:pt idx="4275">
                        <c:v>-6.3350999999999991E-2</c:v>
                      </c:pt>
                      <c:pt idx="4276">
                        <c:v>-6.3354250000000015E-2</c:v>
                      </c:pt>
                      <c:pt idx="4277">
                        <c:v>-6.333975E-2</c:v>
                      </c:pt>
                      <c:pt idx="4278">
                        <c:v>-6.3338000000000005E-2</c:v>
                      </c:pt>
                      <c:pt idx="4279">
                        <c:v>-6.334250000000001E-2</c:v>
                      </c:pt>
                      <c:pt idx="4280">
                        <c:v>-6.3341499999999995E-2</c:v>
                      </c:pt>
                      <c:pt idx="4281">
                        <c:v>-6.3341250000000016E-2</c:v>
                      </c:pt>
                      <c:pt idx="4282">
                        <c:v>-6.3322249999999997E-2</c:v>
                      </c:pt>
                      <c:pt idx="4283">
                        <c:v>-6.3313500000000009E-2</c:v>
                      </c:pt>
                      <c:pt idx="4284">
                        <c:v>-6.3322000000000017E-2</c:v>
                      </c:pt>
                      <c:pt idx="4285">
                        <c:v>-6.3323750000000012E-2</c:v>
                      </c:pt>
                      <c:pt idx="4286">
                        <c:v>-6.332900000000001E-2</c:v>
                      </c:pt>
                      <c:pt idx="4287">
                        <c:v>-6.333575000000001E-2</c:v>
                      </c:pt>
                      <c:pt idx="4288">
                        <c:v>-6.3336000000000017E-2</c:v>
                      </c:pt>
                      <c:pt idx="4289">
                        <c:v>-6.3326000000000007E-2</c:v>
                      </c:pt>
                      <c:pt idx="4290">
                        <c:v>-6.3333750000000022E-2</c:v>
                      </c:pt>
                      <c:pt idx="4291">
                        <c:v>-6.3332750000000007E-2</c:v>
                      </c:pt>
                      <c:pt idx="4292">
                        <c:v>-6.3330000000000025E-2</c:v>
                      </c:pt>
                      <c:pt idx="4293">
                        <c:v>-6.3338000000000033E-2</c:v>
                      </c:pt>
                      <c:pt idx="4294">
                        <c:v>-6.3347000000000028E-2</c:v>
                      </c:pt>
                      <c:pt idx="4295">
                        <c:v>-6.3354250000000029E-2</c:v>
                      </c:pt>
                      <c:pt idx="4296">
                        <c:v>-6.3367500000000035E-2</c:v>
                      </c:pt>
                      <c:pt idx="4297">
                        <c:v>-6.3376250000000023E-2</c:v>
                      </c:pt>
                      <c:pt idx="4298">
                        <c:v>-6.3390500000000044E-2</c:v>
                      </c:pt>
                      <c:pt idx="4299">
                        <c:v>-6.3392250000000039E-2</c:v>
                      </c:pt>
                      <c:pt idx="4300">
                        <c:v>-6.3390250000000023E-2</c:v>
                      </c:pt>
                      <c:pt idx="4301">
                        <c:v>-6.3384750000000031E-2</c:v>
                      </c:pt>
                      <c:pt idx="4302">
                        <c:v>-6.3382750000000029E-2</c:v>
                      </c:pt>
                      <c:pt idx="4303">
                        <c:v>-6.3396000000000022E-2</c:v>
                      </c:pt>
                      <c:pt idx="4304">
                        <c:v>-6.3386000000000026E-2</c:v>
                      </c:pt>
                      <c:pt idx="4305">
                        <c:v>-6.3375500000000015E-2</c:v>
                      </c:pt>
                      <c:pt idx="4306">
                        <c:v>-6.3372000000000026E-2</c:v>
                      </c:pt>
                      <c:pt idx="4307">
                        <c:v>-6.3377750000000038E-2</c:v>
                      </c:pt>
                      <c:pt idx="4308">
                        <c:v>-6.3372750000000033E-2</c:v>
                      </c:pt>
                      <c:pt idx="4309">
                        <c:v>-6.3366250000000013E-2</c:v>
                      </c:pt>
                      <c:pt idx="4310">
                        <c:v>-6.3372000000000026E-2</c:v>
                      </c:pt>
                      <c:pt idx="4311">
                        <c:v>-6.336325000000001E-2</c:v>
                      </c:pt>
                      <c:pt idx="4312">
                        <c:v>-6.3355500000000023E-2</c:v>
                      </c:pt>
                      <c:pt idx="4313">
                        <c:v>-6.3366750000000027E-2</c:v>
                      </c:pt>
                      <c:pt idx="4314">
                        <c:v>-6.3376750000000023E-2</c:v>
                      </c:pt>
                      <c:pt idx="4315">
                        <c:v>-6.3381750000000028E-2</c:v>
                      </c:pt>
                      <c:pt idx="4316">
                        <c:v>-6.3378250000000025E-2</c:v>
                      </c:pt>
                      <c:pt idx="4317">
                        <c:v>-6.3390750000000023E-2</c:v>
                      </c:pt>
                      <c:pt idx="4318">
                        <c:v>-6.340125000000002E-2</c:v>
                      </c:pt>
                      <c:pt idx="4319">
                        <c:v>-6.3409000000000021E-2</c:v>
                      </c:pt>
                      <c:pt idx="4320">
                        <c:v>-6.3421750000000013E-2</c:v>
                      </c:pt>
                      <c:pt idx="4321">
                        <c:v>-6.3415000000000013E-2</c:v>
                      </c:pt>
                      <c:pt idx="4322">
                        <c:v>-6.3425750000000003E-2</c:v>
                      </c:pt>
                      <c:pt idx="4323">
                        <c:v>-6.3436250000000027E-2</c:v>
                      </c:pt>
                      <c:pt idx="4324">
                        <c:v>-6.3437250000000028E-2</c:v>
                      </c:pt>
                      <c:pt idx="4325">
                        <c:v>-6.3445250000000022E-2</c:v>
                      </c:pt>
                      <c:pt idx="4326">
                        <c:v>-6.3454750000000032E-2</c:v>
                      </c:pt>
                      <c:pt idx="4327">
                        <c:v>-6.3459500000000016E-2</c:v>
                      </c:pt>
                      <c:pt idx="4328">
                        <c:v>-6.3474500000000017E-2</c:v>
                      </c:pt>
                      <c:pt idx="4329">
                        <c:v>-6.3419750000000025E-2</c:v>
                      </c:pt>
                      <c:pt idx="4330">
                        <c:v>-6.3424750000000016E-2</c:v>
                      </c:pt>
                      <c:pt idx="4331">
                        <c:v>-6.3438250000000002E-2</c:v>
                      </c:pt>
                      <c:pt idx="4332">
                        <c:v>-6.3444500000000015E-2</c:v>
                      </c:pt>
                      <c:pt idx="4333">
                        <c:v>-6.344950000000002E-2</c:v>
                      </c:pt>
                      <c:pt idx="4334">
                        <c:v>-6.3438000000000008E-2</c:v>
                      </c:pt>
                      <c:pt idx="4335">
                        <c:v>-6.3446000000000016E-2</c:v>
                      </c:pt>
                      <c:pt idx="4336">
                        <c:v>-6.3443000000000027E-2</c:v>
                      </c:pt>
                      <c:pt idx="4337">
                        <c:v>-6.3440250000000017E-2</c:v>
                      </c:pt>
                      <c:pt idx="4338">
                        <c:v>-6.3444750000000022E-2</c:v>
                      </c:pt>
                      <c:pt idx="4339">
                        <c:v>-6.3439000000000009E-2</c:v>
                      </c:pt>
                      <c:pt idx="4340">
                        <c:v>-6.3438750000000016E-2</c:v>
                      </c:pt>
                      <c:pt idx="4341">
                        <c:v>-6.3448500000000033E-2</c:v>
                      </c:pt>
                      <c:pt idx="4342">
                        <c:v>-6.3438750000000016E-2</c:v>
                      </c:pt>
                      <c:pt idx="4343">
                        <c:v>-6.3431750000000009E-2</c:v>
                      </c:pt>
                      <c:pt idx="4344">
                        <c:v>-6.3417500000000016E-2</c:v>
                      </c:pt>
                      <c:pt idx="4345">
                        <c:v>-6.3418250000000023E-2</c:v>
                      </c:pt>
                      <c:pt idx="4346">
                        <c:v>-6.3412250000000017E-2</c:v>
                      </c:pt>
                      <c:pt idx="4347">
                        <c:v>-6.3402250000000007E-2</c:v>
                      </c:pt>
                      <c:pt idx="4348">
                        <c:v>-6.3389500000000001E-2</c:v>
                      </c:pt>
                      <c:pt idx="4349">
                        <c:v>-6.3386250000000019E-2</c:v>
                      </c:pt>
                      <c:pt idx="4350">
                        <c:v>-6.337325000000002E-2</c:v>
                      </c:pt>
                      <c:pt idx="4351">
                        <c:v>-6.3378000000000018E-2</c:v>
                      </c:pt>
                      <c:pt idx="4352">
                        <c:v>-6.3371000000000011E-2</c:v>
                      </c:pt>
                      <c:pt idx="4353">
                        <c:v>-6.3387000000000027E-2</c:v>
                      </c:pt>
                      <c:pt idx="4354">
                        <c:v>-6.3378000000000018E-2</c:v>
                      </c:pt>
                      <c:pt idx="4355">
                        <c:v>-6.3390750000000023E-2</c:v>
                      </c:pt>
                      <c:pt idx="4356">
                        <c:v>-6.3382750000000015E-2</c:v>
                      </c:pt>
                      <c:pt idx="4357">
                        <c:v>-6.3389500000000001E-2</c:v>
                      </c:pt>
                      <c:pt idx="4358">
                        <c:v>-6.33885E-2</c:v>
                      </c:pt>
                      <c:pt idx="4359">
                        <c:v>-6.3380999999999993E-2</c:v>
                      </c:pt>
                      <c:pt idx="4360">
                        <c:v>-6.3384250000000003E-2</c:v>
                      </c:pt>
                      <c:pt idx="4361">
                        <c:v>-6.3395499999999994E-2</c:v>
                      </c:pt>
                      <c:pt idx="4362">
                        <c:v>-6.3397250000000002E-2</c:v>
                      </c:pt>
                      <c:pt idx="4363">
                        <c:v>-6.3404749999999982E-2</c:v>
                      </c:pt>
                      <c:pt idx="4364">
                        <c:v>-6.3412999999999983E-2</c:v>
                      </c:pt>
                      <c:pt idx="4365">
                        <c:v>-6.3420499999999991E-2</c:v>
                      </c:pt>
                      <c:pt idx="4366">
                        <c:v>-6.3420249999999997E-2</c:v>
                      </c:pt>
                      <c:pt idx="4367">
                        <c:v>-6.3426750000000004E-2</c:v>
                      </c:pt>
                      <c:pt idx="4368">
                        <c:v>-6.3431999999999988E-2</c:v>
                      </c:pt>
                      <c:pt idx="4369">
                        <c:v>-6.3451249999999987E-2</c:v>
                      </c:pt>
                      <c:pt idx="4370">
                        <c:v>-6.3458249999999994E-2</c:v>
                      </c:pt>
                      <c:pt idx="4371">
                        <c:v>-6.3487499999999975E-2</c:v>
                      </c:pt>
                      <c:pt idx="4372">
                        <c:v>-6.3499249999999993E-2</c:v>
                      </c:pt>
                      <c:pt idx="4373">
                        <c:v>-6.3522499999999982E-2</c:v>
                      </c:pt>
                      <c:pt idx="4374">
                        <c:v>-6.3529249999999982E-2</c:v>
                      </c:pt>
                      <c:pt idx="4375">
                        <c:v>-6.3544999999999977E-2</c:v>
                      </c:pt>
                      <c:pt idx="4376">
                        <c:v>-6.3550499999999982E-2</c:v>
                      </c:pt>
                      <c:pt idx="4377">
                        <c:v>-6.3556249999999981E-2</c:v>
                      </c:pt>
                      <c:pt idx="4378">
                        <c:v>-6.3539499999999985E-2</c:v>
                      </c:pt>
                      <c:pt idx="4379">
                        <c:v>-6.3548249999999987E-2</c:v>
                      </c:pt>
                      <c:pt idx="4380">
                        <c:v>-6.356974999999998E-2</c:v>
                      </c:pt>
                      <c:pt idx="4381">
                        <c:v>-6.3563499999999995E-2</c:v>
                      </c:pt>
                      <c:pt idx="4382">
                        <c:v>-6.3568749999999993E-2</c:v>
                      </c:pt>
                      <c:pt idx="4383">
                        <c:v>-6.3574999999999993E-2</c:v>
                      </c:pt>
                      <c:pt idx="4384">
                        <c:v>-6.3578249999999989E-2</c:v>
                      </c:pt>
                      <c:pt idx="4385">
                        <c:v>-6.3580999999999985E-2</c:v>
                      </c:pt>
                      <c:pt idx="4386">
                        <c:v>-6.3577749999999988E-2</c:v>
                      </c:pt>
                      <c:pt idx="4387">
                        <c:v>-6.3577249999999988E-2</c:v>
                      </c:pt>
                      <c:pt idx="4388">
                        <c:v>-6.357924999999999E-2</c:v>
                      </c:pt>
                      <c:pt idx="4389">
                        <c:v>-6.357974999999999E-2</c:v>
                      </c:pt>
                      <c:pt idx="4390">
                        <c:v>-6.3579499999999983E-2</c:v>
                      </c:pt>
                      <c:pt idx="4391">
                        <c:v>-6.3588999999999993E-2</c:v>
                      </c:pt>
                      <c:pt idx="4392">
                        <c:v>-6.3580999999999985E-2</c:v>
                      </c:pt>
                      <c:pt idx="4393">
                        <c:v>-6.358649999999999E-2</c:v>
                      </c:pt>
                      <c:pt idx="4394">
                        <c:v>-6.3597749999999995E-2</c:v>
                      </c:pt>
                      <c:pt idx="4395">
                        <c:v>-6.3598000000000002E-2</c:v>
                      </c:pt>
                      <c:pt idx="4396">
                        <c:v>-6.3607749999999991E-2</c:v>
                      </c:pt>
                      <c:pt idx="4397">
                        <c:v>-6.3609249999999992E-2</c:v>
                      </c:pt>
                      <c:pt idx="4398">
                        <c:v>-6.3606499999999982E-2</c:v>
                      </c:pt>
                      <c:pt idx="4399">
                        <c:v>-6.3613499999999976E-2</c:v>
                      </c:pt>
                      <c:pt idx="4400">
                        <c:v>-6.3606999999999983E-2</c:v>
                      </c:pt>
                      <c:pt idx="4401">
                        <c:v>-6.3604749999999974E-2</c:v>
                      </c:pt>
                      <c:pt idx="4402">
                        <c:v>-6.3601499999999977E-2</c:v>
                      </c:pt>
                      <c:pt idx="4403">
                        <c:v>-6.3599749999999983E-2</c:v>
                      </c:pt>
                      <c:pt idx="4404">
                        <c:v>-6.3570749999999968E-2</c:v>
                      </c:pt>
                      <c:pt idx="4405">
                        <c:v>-6.3583499999999973E-2</c:v>
                      </c:pt>
                      <c:pt idx="4406">
                        <c:v>-6.3593249999999976E-2</c:v>
                      </c:pt>
                      <c:pt idx="4407">
                        <c:v>-6.3597999999999974E-2</c:v>
                      </c:pt>
                      <c:pt idx="4408">
                        <c:v>-6.361524999999997E-2</c:v>
                      </c:pt>
                      <c:pt idx="4409">
                        <c:v>-6.3618499999999981E-2</c:v>
                      </c:pt>
                      <c:pt idx="4410">
                        <c:v>-6.3635999999999984E-2</c:v>
                      </c:pt>
                      <c:pt idx="4411">
                        <c:v>-6.363824999999998E-2</c:v>
                      </c:pt>
                      <c:pt idx="4412">
                        <c:v>-6.3645249999999973E-2</c:v>
                      </c:pt>
                      <c:pt idx="4413">
                        <c:v>-6.3645749999999973E-2</c:v>
                      </c:pt>
                      <c:pt idx="4414">
                        <c:v>-6.3661249999999961E-2</c:v>
                      </c:pt>
                      <c:pt idx="4415">
                        <c:v>-6.366349999999997E-2</c:v>
                      </c:pt>
                      <c:pt idx="4416">
                        <c:v>-6.3669249999999969E-2</c:v>
                      </c:pt>
                      <c:pt idx="4417">
                        <c:v>-6.3674999999999982E-2</c:v>
                      </c:pt>
                      <c:pt idx="4418">
                        <c:v>-6.3706499999999985E-2</c:v>
                      </c:pt>
                      <c:pt idx="4419">
                        <c:v>-6.3716999999999982E-2</c:v>
                      </c:pt>
                      <c:pt idx="4420">
                        <c:v>-6.3725749999999984E-2</c:v>
                      </c:pt>
                      <c:pt idx="4421">
                        <c:v>-6.3731999999999969E-2</c:v>
                      </c:pt>
                      <c:pt idx="4422">
                        <c:v>-6.3731999999999969E-2</c:v>
                      </c:pt>
                      <c:pt idx="4423">
                        <c:v>-6.3731999999999983E-2</c:v>
                      </c:pt>
                      <c:pt idx="4424">
                        <c:v>-6.3717249999999975E-2</c:v>
                      </c:pt>
                      <c:pt idx="4425">
                        <c:v>-6.3745249999999989E-2</c:v>
                      </c:pt>
                      <c:pt idx="4426">
                        <c:v>-6.372174999999998E-2</c:v>
                      </c:pt>
                      <c:pt idx="4427">
                        <c:v>-6.372174999999998E-2</c:v>
                      </c:pt>
                      <c:pt idx="4428">
                        <c:v>-6.3704999999999984E-2</c:v>
                      </c:pt>
                      <c:pt idx="4429">
                        <c:v>-6.3688749999999988E-2</c:v>
                      </c:pt>
                      <c:pt idx="4430">
                        <c:v>-6.3677999999999985E-2</c:v>
                      </c:pt>
                      <c:pt idx="4431">
                        <c:v>-6.3667249999999995E-2</c:v>
                      </c:pt>
                      <c:pt idx="4432">
                        <c:v>-6.365274999999998E-2</c:v>
                      </c:pt>
                      <c:pt idx="4433">
                        <c:v>-6.3653999999999988E-2</c:v>
                      </c:pt>
                      <c:pt idx="4434">
                        <c:v>-6.3646999999999967E-2</c:v>
                      </c:pt>
                      <c:pt idx="4435">
                        <c:v>-6.3648499999999969E-2</c:v>
                      </c:pt>
                      <c:pt idx="4436">
                        <c:v>-6.3644749999999972E-2</c:v>
                      </c:pt>
                      <c:pt idx="4437">
                        <c:v>-6.3637999999999972E-2</c:v>
                      </c:pt>
                      <c:pt idx="4438">
                        <c:v>-6.3627499999999976E-2</c:v>
                      </c:pt>
                      <c:pt idx="4439">
                        <c:v>-6.3621749999999991E-2</c:v>
                      </c:pt>
                      <c:pt idx="4440">
                        <c:v>-6.3617999999999994E-2</c:v>
                      </c:pt>
                      <c:pt idx="4441">
                        <c:v>-6.3608499999999984E-2</c:v>
                      </c:pt>
                      <c:pt idx="4442">
                        <c:v>-6.3573499999999977E-2</c:v>
                      </c:pt>
                      <c:pt idx="4443">
                        <c:v>-6.3555999999999974E-2</c:v>
                      </c:pt>
                      <c:pt idx="4444">
                        <c:v>-6.3541999999999974E-2</c:v>
                      </c:pt>
                      <c:pt idx="4445">
                        <c:v>-6.3515749999999968E-2</c:v>
                      </c:pt>
                      <c:pt idx="4446">
                        <c:v>-6.3509499999999969E-2</c:v>
                      </c:pt>
                      <c:pt idx="4447">
                        <c:v>-6.3507499999999967E-2</c:v>
                      </c:pt>
                      <c:pt idx="4448">
                        <c:v>-6.3502999999999962E-2</c:v>
                      </c:pt>
                      <c:pt idx="4449">
                        <c:v>-6.3502999999999962E-2</c:v>
                      </c:pt>
                      <c:pt idx="4450">
                        <c:v>-6.3499499999999959E-2</c:v>
                      </c:pt>
                      <c:pt idx="4451">
                        <c:v>-6.3486249999999966E-2</c:v>
                      </c:pt>
                      <c:pt idx="4452">
                        <c:v>-6.3471749999999952E-2</c:v>
                      </c:pt>
                      <c:pt idx="4453">
                        <c:v>-6.3470749999999965E-2</c:v>
                      </c:pt>
                      <c:pt idx="4454">
                        <c:v>-6.3455999999999971E-2</c:v>
                      </c:pt>
                      <c:pt idx="4455">
                        <c:v>-6.3446499999999975E-2</c:v>
                      </c:pt>
                      <c:pt idx="4456">
                        <c:v>-6.3434499999999977E-2</c:v>
                      </c:pt>
                      <c:pt idx="4457">
                        <c:v>-6.3419499999999976E-2</c:v>
                      </c:pt>
                      <c:pt idx="4458">
                        <c:v>-6.3403749999999967E-2</c:v>
                      </c:pt>
                      <c:pt idx="4459">
                        <c:v>-6.3387499999999972E-2</c:v>
                      </c:pt>
                      <c:pt idx="4460">
                        <c:v>-6.3377999999999976E-2</c:v>
                      </c:pt>
                      <c:pt idx="4461">
                        <c:v>-6.3360499999999986E-2</c:v>
                      </c:pt>
                      <c:pt idx="4462">
                        <c:v>-6.3353999999999966E-2</c:v>
                      </c:pt>
                      <c:pt idx="4463">
                        <c:v>-6.3352249999999985E-2</c:v>
                      </c:pt>
                      <c:pt idx="4464">
                        <c:v>-6.3337499999999977E-2</c:v>
                      </c:pt>
                      <c:pt idx="4465">
                        <c:v>-6.3331249999999978E-2</c:v>
                      </c:pt>
                      <c:pt idx="4466">
                        <c:v>-6.3329749999999976E-2</c:v>
                      </c:pt>
                      <c:pt idx="4467">
                        <c:v>-6.3334999999999975E-2</c:v>
                      </c:pt>
                      <c:pt idx="4468">
                        <c:v>-6.3327999999999995E-2</c:v>
                      </c:pt>
                      <c:pt idx="4469">
                        <c:v>-6.3326000000000007E-2</c:v>
                      </c:pt>
                      <c:pt idx="4470">
                        <c:v>-6.3323500000000005E-2</c:v>
                      </c:pt>
                      <c:pt idx="4471">
                        <c:v>-6.3322249999999997E-2</c:v>
                      </c:pt>
                      <c:pt idx="4472">
                        <c:v>-6.3329750000000004E-2</c:v>
                      </c:pt>
                      <c:pt idx="4473">
                        <c:v>-6.3316250000000004E-2</c:v>
                      </c:pt>
                      <c:pt idx="4474">
                        <c:v>-6.3316500000000012E-2</c:v>
                      </c:pt>
                      <c:pt idx="4475">
                        <c:v>-6.3310249999999998E-2</c:v>
                      </c:pt>
                      <c:pt idx="4476">
                        <c:v>-6.3296749999999999E-2</c:v>
                      </c:pt>
                      <c:pt idx="4477">
                        <c:v>-6.3290250000000006E-2</c:v>
                      </c:pt>
                      <c:pt idx="4478">
                        <c:v>-6.3296000000000005E-2</c:v>
                      </c:pt>
                      <c:pt idx="4479">
                        <c:v>-6.3278500000000015E-2</c:v>
                      </c:pt>
                      <c:pt idx="4480">
                        <c:v>-6.3268500000000005E-2</c:v>
                      </c:pt>
                      <c:pt idx="4481">
                        <c:v>-6.3259250000000017E-2</c:v>
                      </c:pt>
                      <c:pt idx="4482">
                        <c:v>-6.325200000000003E-2</c:v>
                      </c:pt>
                      <c:pt idx="4483">
                        <c:v>-6.3242750000000028E-2</c:v>
                      </c:pt>
                      <c:pt idx="4484">
                        <c:v>-6.3220000000000012E-2</c:v>
                      </c:pt>
                      <c:pt idx="4485">
                        <c:v>-6.3200500000000034E-2</c:v>
                      </c:pt>
                      <c:pt idx="4486">
                        <c:v>-6.3186250000000041E-2</c:v>
                      </c:pt>
                      <c:pt idx="4487">
                        <c:v>-6.3178250000000047E-2</c:v>
                      </c:pt>
                      <c:pt idx="4488">
                        <c:v>-6.3176250000000045E-2</c:v>
                      </c:pt>
                      <c:pt idx="4489">
                        <c:v>-6.317800000000004E-2</c:v>
                      </c:pt>
                      <c:pt idx="4490">
                        <c:v>-6.3178250000000047E-2</c:v>
                      </c:pt>
                      <c:pt idx="4491">
                        <c:v>-6.3167250000000036E-2</c:v>
                      </c:pt>
                      <c:pt idx="4492">
                        <c:v>-6.3169250000000024E-2</c:v>
                      </c:pt>
                      <c:pt idx="4493">
                        <c:v>-6.3158500000000034E-2</c:v>
                      </c:pt>
                      <c:pt idx="4494">
                        <c:v>-6.3153000000000029E-2</c:v>
                      </c:pt>
                      <c:pt idx="4495">
                        <c:v>-6.3155500000000017E-2</c:v>
                      </c:pt>
                      <c:pt idx="4496">
                        <c:v>-6.3164500000000012E-2</c:v>
                      </c:pt>
                      <c:pt idx="4497">
                        <c:v>-6.3156750000000011E-2</c:v>
                      </c:pt>
                      <c:pt idx="4498">
                        <c:v>-6.3149750000000018E-2</c:v>
                      </c:pt>
                      <c:pt idx="4499">
                        <c:v>-6.3146000000000008E-2</c:v>
                      </c:pt>
                      <c:pt idx="4500">
                        <c:v>-6.3147250000000016E-2</c:v>
                      </c:pt>
                      <c:pt idx="4501">
                        <c:v>-6.3144750000000027E-2</c:v>
                      </c:pt>
                      <c:pt idx="4502">
                        <c:v>-6.3137000000000026E-2</c:v>
                      </c:pt>
                      <c:pt idx="4503">
                        <c:v>-6.3113250000000023E-2</c:v>
                      </c:pt>
                      <c:pt idx="4504">
                        <c:v>-6.3116250000000026E-2</c:v>
                      </c:pt>
                      <c:pt idx="4505">
                        <c:v>-6.3123500000000027E-2</c:v>
                      </c:pt>
                      <c:pt idx="4506">
                        <c:v>-6.3115500000000019E-2</c:v>
                      </c:pt>
                      <c:pt idx="4507">
                        <c:v>-6.3109250000000033E-2</c:v>
                      </c:pt>
                      <c:pt idx="4508">
                        <c:v>-6.3113750000000038E-2</c:v>
                      </c:pt>
                      <c:pt idx="4509">
                        <c:v>-6.3119500000000037E-2</c:v>
                      </c:pt>
                      <c:pt idx="4510">
                        <c:v>-6.3113500000000031E-2</c:v>
                      </c:pt>
                      <c:pt idx="4511">
                        <c:v>-6.3114000000000031E-2</c:v>
                      </c:pt>
                      <c:pt idx="4512">
                        <c:v>-6.3113750000000024E-2</c:v>
                      </c:pt>
                      <c:pt idx="4513">
                        <c:v>-6.3098250000000022E-2</c:v>
                      </c:pt>
                      <c:pt idx="4514">
                        <c:v>-6.3092000000000023E-2</c:v>
                      </c:pt>
                      <c:pt idx="4515">
                        <c:v>-6.306775000000002E-2</c:v>
                      </c:pt>
                      <c:pt idx="4516">
                        <c:v>-6.306100000000002E-2</c:v>
                      </c:pt>
                      <c:pt idx="4517">
                        <c:v>-6.3037500000000024E-2</c:v>
                      </c:pt>
                      <c:pt idx="4518">
                        <c:v>-6.3005750000000027E-2</c:v>
                      </c:pt>
                      <c:pt idx="4519">
                        <c:v>-6.2997500000000026E-2</c:v>
                      </c:pt>
                      <c:pt idx="4520">
                        <c:v>-6.2983250000000018E-2</c:v>
                      </c:pt>
                      <c:pt idx="4521">
                        <c:v>-6.2972000000000028E-2</c:v>
                      </c:pt>
                      <c:pt idx="4522">
                        <c:v>-6.2970500000000026E-2</c:v>
                      </c:pt>
                      <c:pt idx="4523">
                        <c:v>-6.296050000000003E-2</c:v>
                      </c:pt>
                      <c:pt idx="4524">
                        <c:v>-6.295650000000004E-2</c:v>
                      </c:pt>
                      <c:pt idx="4525">
                        <c:v>-6.2947000000000031E-2</c:v>
                      </c:pt>
                      <c:pt idx="4526">
                        <c:v>-6.2939250000000044E-2</c:v>
                      </c:pt>
                      <c:pt idx="4527">
                        <c:v>-6.2924750000000029E-2</c:v>
                      </c:pt>
                      <c:pt idx="4528">
                        <c:v>-6.2913500000000025E-2</c:v>
                      </c:pt>
                      <c:pt idx="4529">
                        <c:v>-6.2967750000000017E-2</c:v>
                      </c:pt>
                      <c:pt idx="4530">
                        <c:v>-6.2963250000000026E-2</c:v>
                      </c:pt>
                      <c:pt idx="4531">
                        <c:v>-6.2947000000000031E-2</c:v>
                      </c:pt>
                      <c:pt idx="4532">
                        <c:v>-6.2946250000000023E-2</c:v>
                      </c:pt>
                      <c:pt idx="4533">
                        <c:v>-6.2949500000000019E-2</c:v>
                      </c:pt>
                      <c:pt idx="4534">
                        <c:v>-6.2959250000000036E-2</c:v>
                      </c:pt>
                      <c:pt idx="4535">
                        <c:v>-6.2949000000000033E-2</c:v>
                      </c:pt>
                      <c:pt idx="4536">
                        <c:v>-6.2957750000000048E-2</c:v>
                      </c:pt>
                      <c:pt idx="4537">
                        <c:v>-6.2951750000000029E-2</c:v>
                      </c:pt>
                      <c:pt idx="4538">
                        <c:v>-6.2957250000000034E-2</c:v>
                      </c:pt>
                      <c:pt idx="4539">
                        <c:v>-6.2963500000000019E-2</c:v>
                      </c:pt>
                      <c:pt idx="4540">
                        <c:v>-6.2969250000000018E-2</c:v>
                      </c:pt>
                      <c:pt idx="4541">
                        <c:v>-6.2963749999999999E-2</c:v>
                      </c:pt>
                      <c:pt idx="4542">
                        <c:v>-6.2977749999999999E-2</c:v>
                      </c:pt>
                      <c:pt idx="4543">
                        <c:v>-6.2989500000000004E-2</c:v>
                      </c:pt>
                      <c:pt idx="4544">
                        <c:v>-6.3000250000000008E-2</c:v>
                      </c:pt>
                      <c:pt idx="4545">
                        <c:v>-6.3001500000000016E-2</c:v>
                      </c:pt>
                      <c:pt idx="4546">
                        <c:v>-6.2986250000000008E-2</c:v>
                      </c:pt>
                      <c:pt idx="4547">
                        <c:v>-6.2993500000000008E-2</c:v>
                      </c:pt>
                      <c:pt idx="4548">
                        <c:v>-6.3004749999999998E-2</c:v>
                      </c:pt>
                      <c:pt idx="4549">
                        <c:v>-6.3009250000000003E-2</c:v>
                      </c:pt>
                      <c:pt idx="4550">
                        <c:v>-6.3025000000000012E-2</c:v>
                      </c:pt>
                      <c:pt idx="4551">
                        <c:v>-6.3028500000000015E-2</c:v>
                      </c:pt>
                      <c:pt idx="4552">
                        <c:v>-6.3036000000000009E-2</c:v>
                      </c:pt>
                      <c:pt idx="4553">
                        <c:v>-6.3038750000000005E-2</c:v>
                      </c:pt>
                      <c:pt idx="4554">
                        <c:v>-6.3048249999999986E-2</c:v>
                      </c:pt>
                      <c:pt idx="4555">
                        <c:v>-6.3040750000000007E-2</c:v>
                      </c:pt>
                      <c:pt idx="4556">
                        <c:v>-6.30415E-2</c:v>
                      </c:pt>
                      <c:pt idx="4557">
                        <c:v>-6.3043749999999996E-2</c:v>
                      </c:pt>
                      <c:pt idx="4558">
                        <c:v>-6.3059499999999991E-2</c:v>
                      </c:pt>
                      <c:pt idx="4559">
                        <c:v>-6.3071249999999995E-2</c:v>
                      </c:pt>
                      <c:pt idx="4560">
                        <c:v>-6.3088499999999978E-2</c:v>
                      </c:pt>
                      <c:pt idx="4561">
                        <c:v>-6.3088249999999971E-2</c:v>
                      </c:pt>
                      <c:pt idx="4562">
                        <c:v>-6.3097749999999966E-2</c:v>
                      </c:pt>
                      <c:pt idx="4563">
                        <c:v>-6.3109249999999964E-2</c:v>
                      </c:pt>
                      <c:pt idx="4564">
                        <c:v>-6.3097749999999966E-2</c:v>
                      </c:pt>
                      <c:pt idx="4565">
                        <c:v>-6.3102999999999965E-2</c:v>
                      </c:pt>
                      <c:pt idx="4566">
                        <c:v>-6.3123749999999978E-2</c:v>
                      </c:pt>
                      <c:pt idx="4567">
                        <c:v>-6.3137249999999978E-2</c:v>
                      </c:pt>
                      <c:pt idx="4568">
                        <c:v>-6.3136249999999963E-2</c:v>
                      </c:pt>
                      <c:pt idx="4569">
                        <c:v>-6.3140749999999968E-2</c:v>
                      </c:pt>
                      <c:pt idx="4570">
                        <c:v>-6.3156499999999977E-2</c:v>
                      </c:pt>
                      <c:pt idx="4571">
                        <c:v>-6.3148749999999962E-2</c:v>
                      </c:pt>
                      <c:pt idx="4572">
                        <c:v>-6.3154499999999988E-2</c:v>
                      </c:pt>
                      <c:pt idx="4573">
                        <c:v>-6.3147999999999982E-2</c:v>
                      </c:pt>
                      <c:pt idx="4574">
                        <c:v>-6.3151749999999979E-2</c:v>
                      </c:pt>
                      <c:pt idx="4575">
                        <c:v>-6.3149999999999984E-2</c:v>
                      </c:pt>
                      <c:pt idx="4576">
                        <c:v>-6.3164249999999977E-2</c:v>
                      </c:pt>
                      <c:pt idx="4577">
                        <c:v>-6.3162749999999976E-2</c:v>
                      </c:pt>
                      <c:pt idx="4578">
                        <c:v>-6.3173749999999987E-2</c:v>
                      </c:pt>
                      <c:pt idx="4579">
                        <c:v>-6.3173249999999986E-2</c:v>
                      </c:pt>
                      <c:pt idx="4580">
                        <c:v>-6.3170249999999969E-2</c:v>
                      </c:pt>
                      <c:pt idx="4581">
                        <c:v>-6.3180999999999987E-2</c:v>
                      </c:pt>
                      <c:pt idx="4582">
                        <c:v>-6.3184499999999977E-2</c:v>
                      </c:pt>
                      <c:pt idx="4583">
                        <c:v>-6.3178999999999985E-2</c:v>
                      </c:pt>
                      <c:pt idx="4584">
                        <c:v>-6.3172999999999979E-2</c:v>
                      </c:pt>
                      <c:pt idx="4585">
                        <c:v>-6.3173499999999994E-2</c:v>
                      </c:pt>
                      <c:pt idx="4586">
                        <c:v>-6.3186249999999999E-2</c:v>
                      </c:pt>
                      <c:pt idx="4587">
                        <c:v>-6.3189499999999982E-2</c:v>
                      </c:pt>
                      <c:pt idx="4588">
                        <c:v>-6.3182749999999996E-2</c:v>
                      </c:pt>
                      <c:pt idx="4589">
                        <c:v>-6.3201999999999994E-2</c:v>
                      </c:pt>
                      <c:pt idx="4590">
                        <c:v>-6.3199749999999999E-2</c:v>
                      </c:pt>
                      <c:pt idx="4591">
                        <c:v>-6.3203750000000003E-2</c:v>
                      </c:pt>
                      <c:pt idx="4592">
                        <c:v>-6.3225999999999991E-2</c:v>
                      </c:pt>
                      <c:pt idx="4593">
                        <c:v>-6.3230999999999982E-2</c:v>
                      </c:pt>
                      <c:pt idx="4594">
                        <c:v>-6.323274999999999E-2</c:v>
                      </c:pt>
                      <c:pt idx="4595">
                        <c:v>-6.3246499999999969E-2</c:v>
                      </c:pt>
                      <c:pt idx="4596">
                        <c:v>-6.3242249999999986E-2</c:v>
                      </c:pt>
                      <c:pt idx="4597">
                        <c:v>-6.32635E-2</c:v>
                      </c:pt>
                      <c:pt idx="4598">
                        <c:v>-6.3271499999999981E-2</c:v>
                      </c:pt>
                      <c:pt idx="4599">
                        <c:v>-6.3273249999999989E-2</c:v>
                      </c:pt>
                      <c:pt idx="4600">
                        <c:v>-6.328049999999999E-2</c:v>
                      </c:pt>
                      <c:pt idx="4601">
                        <c:v>-6.3277999999999987E-2</c:v>
                      </c:pt>
                      <c:pt idx="4602">
                        <c:v>-6.3285749999999988E-2</c:v>
                      </c:pt>
                      <c:pt idx="4603">
                        <c:v>-6.3292749999999981E-2</c:v>
                      </c:pt>
                      <c:pt idx="4604">
                        <c:v>-6.3298749999999973E-2</c:v>
                      </c:pt>
                      <c:pt idx="4605">
                        <c:v>-6.3294499999999976E-2</c:v>
                      </c:pt>
                      <c:pt idx="4606">
                        <c:v>-6.3288999999999984E-2</c:v>
                      </c:pt>
                      <c:pt idx="4607">
                        <c:v>-6.3293999999999975E-2</c:v>
                      </c:pt>
                      <c:pt idx="4608">
                        <c:v>-6.3293249999999968E-2</c:v>
                      </c:pt>
                      <c:pt idx="4609">
                        <c:v>-6.3301499999999969E-2</c:v>
                      </c:pt>
                      <c:pt idx="4610">
                        <c:v>-6.3300499999999968E-2</c:v>
                      </c:pt>
                      <c:pt idx="4611">
                        <c:v>-6.3307249999999982E-2</c:v>
                      </c:pt>
                      <c:pt idx="4612">
                        <c:v>-6.3313499999999981E-2</c:v>
                      </c:pt>
                      <c:pt idx="4613">
                        <c:v>-6.332299999999999E-2</c:v>
                      </c:pt>
                      <c:pt idx="4614">
                        <c:v>-6.3326249999999987E-2</c:v>
                      </c:pt>
                      <c:pt idx="4615">
                        <c:v>-6.3328499999999996E-2</c:v>
                      </c:pt>
                      <c:pt idx="4616">
                        <c:v>-6.3327999999999995E-2</c:v>
                      </c:pt>
                      <c:pt idx="4617">
                        <c:v>-6.3334999999999989E-2</c:v>
                      </c:pt>
                      <c:pt idx="4618">
                        <c:v>-6.3320999999999988E-2</c:v>
                      </c:pt>
                      <c:pt idx="4619">
                        <c:v>-6.3325749999999986E-2</c:v>
                      </c:pt>
                      <c:pt idx="4620">
                        <c:v>-6.3319999999999987E-2</c:v>
                      </c:pt>
                      <c:pt idx="4621">
                        <c:v>-6.3310499999999992E-2</c:v>
                      </c:pt>
                      <c:pt idx="4622">
                        <c:v>-6.3317499999999971E-2</c:v>
                      </c:pt>
                      <c:pt idx="4623">
                        <c:v>-6.3329499999999983E-2</c:v>
                      </c:pt>
                      <c:pt idx="4624">
                        <c:v>-6.3338249999999971E-2</c:v>
                      </c:pt>
                      <c:pt idx="4625">
                        <c:v>-6.3337749999999984E-2</c:v>
                      </c:pt>
                      <c:pt idx="4626">
                        <c:v>-6.3353249999999972E-2</c:v>
                      </c:pt>
                      <c:pt idx="4627">
                        <c:v>-6.3355999999999982E-2</c:v>
                      </c:pt>
                      <c:pt idx="4628">
                        <c:v>-6.336524999999997E-2</c:v>
                      </c:pt>
                      <c:pt idx="4629">
                        <c:v>-6.3374999999999973E-2</c:v>
                      </c:pt>
                      <c:pt idx="4630">
                        <c:v>-6.3398999999999969E-2</c:v>
                      </c:pt>
                      <c:pt idx="4631">
                        <c:v>-6.341349999999997E-2</c:v>
                      </c:pt>
                      <c:pt idx="4632">
                        <c:v>-6.3417999999999974E-2</c:v>
                      </c:pt>
                      <c:pt idx="4633">
                        <c:v>-6.3423749999999973E-2</c:v>
                      </c:pt>
                      <c:pt idx="4634">
                        <c:v>-6.3421749999999971E-2</c:v>
                      </c:pt>
                      <c:pt idx="4635">
                        <c:v>-6.3428499999999971E-2</c:v>
                      </c:pt>
                      <c:pt idx="4636">
                        <c:v>-6.3445999999999975E-2</c:v>
                      </c:pt>
                      <c:pt idx="4637">
                        <c:v>-6.3456749999999978E-2</c:v>
                      </c:pt>
                      <c:pt idx="4638">
                        <c:v>-6.3482749999999977E-2</c:v>
                      </c:pt>
                      <c:pt idx="4639">
                        <c:v>-6.3497999999999999E-2</c:v>
                      </c:pt>
                      <c:pt idx="4640">
                        <c:v>-6.3504999999999978E-2</c:v>
                      </c:pt>
                      <c:pt idx="4641">
                        <c:v>-6.3516249999999982E-2</c:v>
                      </c:pt>
                      <c:pt idx="4642">
                        <c:v>-6.3538499999999984E-2</c:v>
                      </c:pt>
                      <c:pt idx="4643">
                        <c:v>-6.3565499999999983E-2</c:v>
                      </c:pt>
                      <c:pt idx="4644">
                        <c:v>-6.3589499999999979E-2</c:v>
                      </c:pt>
                      <c:pt idx="4645">
                        <c:v>-6.3613999999999976E-2</c:v>
                      </c:pt>
                      <c:pt idx="4646">
                        <c:v>-6.3618499999999981E-2</c:v>
                      </c:pt>
                      <c:pt idx="4647">
                        <c:v>-6.3625749999999967E-2</c:v>
                      </c:pt>
                      <c:pt idx="4648">
                        <c:v>-6.3637749999999965E-2</c:v>
                      </c:pt>
                      <c:pt idx="4649">
                        <c:v>-6.3644249999999972E-2</c:v>
                      </c:pt>
                      <c:pt idx="4650">
                        <c:v>-6.3658749999999972E-2</c:v>
                      </c:pt>
                      <c:pt idx="4651">
                        <c:v>-6.3667999999999975E-2</c:v>
                      </c:pt>
                      <c:pt idx="4652">
                        <c:v>-6.3674999999999968E-2</c:v>
                      </c:pt>
                      <c:pt idx="4653">
                        <c:v>-6.3676499999999969E-2</c:v>
                      </c:pt>
                      <c:pt idx="4654">
                        <c:v>-6.369149999999997E-2</c:v>
                      </c:pt>
                      <c:pt idx="4655">
                        <c:v>-6.3693499999999958E-2</c:v>
                      </c:pt>
                      <c:pt idx="4656">
                        <c:v>-6.3692749999999965E-2</c:v>
                      </c:pt>
                      <c:pt idx="4657">
                        <c:v>-6.3706249999999964E-2</c:v>
                      </c:pt>
                      <c:pt idx="4658">
                        <c:v>-6.3713249999999957E-2</c:v>
                      </c:pt>
                      <c:pt idx="4659">
                        <c:v>-6.3711499999999963E-2</c:v>
                      </c:pt>
                      <c:pt idx="4660">
                        <c:v>-6.371849999999997E-2</c:v>
                      </c:pt>
                      <c:pt idx="4661">
                        <c:v>-6.3741749999999958E-2</c:v>
                      </c:pt>
                      <c:pt idx="4662">
                        <c:v>-6.3744249999999975E-2</c:v>
                      </c:pt>
                      <c:pt idx="4663">
                        <c:v>-6.3749249999999966E-2</c:v>
                      </c:pt>
                      <c:pt idx="4664">
                        <c:v>-6.3756249999999973E-2</c:v>
                      </c:pt>
                      <c:pt idx="4665">
                        <c:v>-6.3760749999999949E-2</c:v>
                      </c:pt>
                      <c:pt idx="4666">
                        <c:v>-6.3758499999999954E-2</c:v>
                      </c:pt>
                      <c:pt idx="4667">
                        <c:v>-6.3748499999999944E-2</c:v>
                      </c:pt>
                      <c:pt idx="4668">
                        <c:v>-6.3749249999999952E-2</c:v>
                      </c:pt>
                      <c:pt idx="4669">
                        <c:v>-6.3749999999999959E-2</c:v>
                      </c:pt>
                      <c:pt idx="4670">
                        <c:v>-6.3737749999999954E-2</c:v>
                      </c:pt>
                      <c:pt idx="4671">
                        <c:v>-6.3739249999999956E-2</c:v>
                      </c:pt>
                      <c:pt idx="4672">
                        <c:v>-6.3726999999999964E-2</c:v>
                      </c:pt>
                      <c:pt idx="4673">
                        <c:v>-6.3728999999999966E-2</c:v>
                      </c:pt>
                      <c:pt idx="4674">
                        <c:v>-6.3721749999999966E-2</c:v>
                      </c:pt>
                      <c:pt idx="4675">
                        <c:v>-6.3714499999999966E-2</c:v>
                      </c:pt>
                      <c:pt idx="4676">
                        <c:v>-6.3710249999999968E-2</c:v>
                      </c:pt>
                      <c:pt idx="4677">
                        <c:v>-6.3710499999999962E-2</c:v>
                      </c:pt>
                      <c:pt idx="4678">
                        <c:v>-6.3688249999999974E-2</c:v>
                      </c:pt>
                      <c:pt idx="4679">
                        <c:v>-6.3681249999999967E-2</c:v>
                      </c:pt>
                      <c:pt idx="4680">
                        <c:v>-6.3666499999999987E-2</c:v>
                      </c:pt>
                      <c:pt idx="4681">
                        <c:v>-6.3654499999999989E-2</c:v>
                      </c:pt>
                      <c:pt idx="4682">
                        <c:v>-6.3657499999999978E-2</c:v>
                      </c:pt>
                      <c:pt idx="4683">
                        <c:v>-6.3662249999999976E-2</c:v>
                      </c:pt>
                      <c:pt idx="4684">
                        <c:v>-6.3661249999999975E-2</c:v>
                      </c:pt>
                      <c:pt idx="4685">
                        <c:v>-6.3663249999999977E-2</c:v>
                      </c:pt>
                      <c:pt idx="4686">
                        <c:v>-6.3675749999999989E-2</c:v>
                      </c:pt>
                      <c:pt idx="4687">
                        <c:v>-6.3678999999999972E-2</c:v>
                      </c:pt>
                      <c:pt idx="4688">
                        <c:v>-6.3689999999999969E-2</c:v>
                      </c:pt>
                      <c:pt idx="4689">
                        <c:v>-6.3694499999999973E-2</c:v>
                      </c:pt>
                      <c:pt idx="4690">
                        <c:v>-6.3692749999999965E-2</c:v>
                      </c:pt>
                      <c:pt idx="4691">
                        <c:v>-6.3695499999999974E-2</c:v>
                      </c:pt>
                      <c:pt idx="4692">
                        <c:v>-6.3683499999999976E-2</c:v>
                      </c:pt>
                      <c:pt idx="4693">
                        <c:v>-6.3693499999999972E-2</c:v>
                      </c:pt>
                      <c:pt idx="4694">
                        <c:v>-6.3685249999999971E-2</c:v>
                      </c:pt>
                      <c:pt idx="4695">
                        <c:v>-6.3675249999999989E-2</c:v>
                      </c:pt>
                      <c:pt idx="4696">
                        <c:v>-6.3647999999999968E-2</c:v>
                      </c:pt>
                      <c:pt idx="4697">
                        <c:v>-6.3632999999999981E-2</c:v>
                      </c:pt>
                      <c:pt idx="4698">
                        <c:v>-6.3630749999999972E-2</c:v>
                      </c:pt>
                      <c:pt idx="4699">
                        <c:v>-6.3628999999999977E-2</c:v>
                      </c:pt>
                      <c:pt idx="4700">
                        <c:v>-6.362524999999998E-2</c:v>
                      </c:pt>
                      <c:pt idx="4701">
                        <c:v>-6.3628749999999984E-2</c:v>
                      </c:pt>
                      <c:pt idx="4702">
                        <c:v>-6.362799999999999E-2</c:v>
                      </c:pt>
                      <c:pt idx="4703">
                        <c:v>-6.3631750000000001E-2</c:v>
                      </c:pt>
                      <c:pt idx="4704">
                        <c:v>-6.3621749999999991E-2</c:v>
                      </c:pt>
                      <c:pt idx="4705">
                        <c:v>-6.3623750000000007E-2</c:v>
                      </c:pt>
                      <c:pt idx="4706">
                        <c:v>-6.3628500000000004E-2</c:v>
                      </c:pt>
                      <c:pt idx="4707">
                        <c:v>-6.362124999999999E-2</c:v>
                      </c:pt>
                      <c:pt idx="4708">
                        <c:v>-6.3616749999999986E-2</c:v>
                      </c:pt>
                      <c:pt idx="4709">
                        <c:v>-6.3616499999999979E-2</c:v>
                      </c:pt>
                      <c:pt idx="4710">
                        <c:v>-6.3623999999999986E-2</c:v>
                      </c:pt>
                      <c:pt idx="4711">
                        <c:v>-6.3633499999999982E-2</c:v>
                      </c:pt>
                      <c:pt idx="4712">
                        <c:v>-6.3639999999999974E-2</c:v>
                      </c:pt>
                      <c:pt idx="4713">
                        <c:v>-6.3626999999999989E-2</c:v>
                      </c:pt>
                      <c:pt idx="4714">
                        <c:v>-6.3615499999999991E-2</c:v>
                      </c:pt>
                      <c:pt idx="4715">
                        <c:v>-6.3620249999999975E-2</c:v>
                      </c:pt>
                      <c:pt idx="4716">
                        <c:v>-6.361749999999998E-2</c:v>
                      </c:pt>
                      <c:pt idx="4717">
                        <c:v>-6.3623749999999979E-2</c:v>
                      </c:pt>
                      <c:pt idx="4718">
                        <c:v>-6.364149999999999E-2</c:v>
                      </c:pt>
                      <c:pt idx="4719">
                        <c:v>-6.3639249999999981E-2</c:v>
                      </c:pt>
                      <c:pt idx="4720">
                        <c:v>-6.3643999999999992E-2</c:v>
                      </c:pt>
                      <c:pt idx="4721">
                        <c:v>-6.3647999999999982E-2</c:v>
                      </c:pt>
                      <c:pt idx="4722">
                        <c:v>-6.3633499999999968E-2</c:v>
                      </c:pt>
                      <c:pt idx="4723">
                        <c:v>-6.3628999999999977E-2</c:v>
                      </c:pt>
                      <c:pt idx="4724">
                        <c:v>-6.3639999999999974E-2</c:v>
                      </c:pt>
                      <c:pt idx="4725">
                        <c:v>-6.3647499999999968E-2</c:v>
                      </c:pt>
                      <c:pt idx="4726">
                        <c:v>-6.3644999999999993E-2</c:v>
                      </c:pt>
                      <c:pt idx="4727">
                        <c:v>-6.366624999999998E-2</c:v>
                      </c:pt>
                      <c:pt idx="4728">
                        <c:v>-6.3681999999999975E-2</c:v>
                      </c:pt>
                      <c:pt idx="4729">
                        <c:v>-6.3684499999999977E-2</c:v>
                      </c:pt>
                      <c:pt idx="4730">
                        <c:v>-6.368749999999998E-2</c:v>
                      </c:pt>
                      <c:pt idx="4731">
                        <c:v>-6.3693249999999979E-2</c:v>
                      </c:pt>
                      <c:pt idx="4732">
                        <c:v>-6.3709999999999989E-2</c:v>
                      </c:pt>
                      <c:pt idx="4733">
                        <c:v>-6.3724499999999976E-2</c:v>
                      </c:pt>
                      <c:pt idx="4734">
                        <c:v>-6.3737999999999975E-2</c:v>
                      </c:pt>
                      <c:pt idx="4735">
                        <c:v>-6.3756749999999987E-2</c:v>
                      </c:pt>
                      <c:pt idx="4736">
                        <c:v>-6.37625E-2</c:v>
                      </c:pt>
                      <c:pt idx="4737">
                        <c:v>-6.3782749999999971E-2</c:v>
                      </c:pt>
                      <c:pt idx="4738">
                        <c:v>-6.3773499999999983E-2</c:v>
                      </c:pt>
                      <c:pt idx="4739">
                        <c:v>-6.3777749999999966E-2</c:v>
                      </c:pt>
                      <c:pt idx="4740">
                        <c:v>-6.3774749999999977E-2</c:v>
                      </c:pt>
                      <c:pt idx="4741">
                        <c:v>-6.3782999999999965E-2</c:v>
                      </c:pt>
                      <c:pt idx="4742">
                        <c:v>-6.3779749999999968E-2</c:v>
                      </c:pt>
                      <c:pt idx="4743">
                        <c:v>-6.3783249999999972E-2</c:v>
                      </c:pt>
                      <c:pt idx="4744">
                        <c:v>-6.3781999999999978E-2</c:v>
                      </c:pt>
                      <c:pt idx="4745">
                        <c:v>-6.3770249999999973E-2</c:v>
                      </c:pt>
                      <c:pt idx="4746">
                        <c:v>-6.3774249999999977E-2</c:v>
                      </c:pt>
                      <c:pt idx="4747">
                        <c:v>-6.3762999999999959E-2</c:v>
                      </c:pt>
                      <c:pt idx="4748">
                        <c:v>-6.3764749999999967E-2</c:v>
                      </c:pt>
                      <c:pt idx="4749">
                        <c:v>-6.3748749999999979E-2</c:v>
                      </c:pt>
                      <c:pt idx="4750">
                        <c:v>-6.3728249999999986E-2</c:v>
                      </c:pt>
                      <c:pt idx="4751">
                        <c:v>-6.3721499999999986E-2</c:v>
                      </c:pt>
                      <c:pt idx="4752">
                        <c:v>-6.3721249999999979E-2</c:v>
                      </c:pt>
                      <c:pt idx="4753">
                        <c:v>-6.3708499999999987E-2</c:v>
                      </c:pt>
                      <c:pt idx="4754">
                        <c:v>-6.3694749999999981E-2</c:v>
                      </c:pt>
                      <c:pt idx="4755">
                        <c:v>-6.3681749999999968E-2</c:v>
                      </c:pt>
                      <c:pt idx="4756">
                        <c:v>-6.3672249999999972E-2</c:v>
                      </c:pt>
                      <c:pt idx="4757">
                        <c:v>-6.3665999999999959E-2</c:v>
                      </c:pt>
                      <c:pt idx="4758">
                        <c:v>-6.3653749999999967E-2</c:v>
                      </c:pt>
                      <c:pt idx="4759">
                        <c:v>-6.3631249999999973E-2</c:v>
                      </c:pt>
                      <c:pt idx="4760">
                        <c:v>-6.360474999999996E-2</c:v>
                      </c:pt>
                      <c:pt idx="4761">
                        <c:v>-6.3607749999999963E-2</c:v>
                      </c:pt>
                      <c:pt idx="4762">
                        <c:v>-6.3608249999999963E-2</c:v>
                      </c:pt>
                      <c:pt idx="4763">
                        <c:v>-6.3599749999999955E-2</c:v>
                      </c:pt>
                      <c:pt idx="4764">
                        <c:v>-6.3600499999999963E-2</c:v>
                      </c:pt>
                      <c:pt idx="4765">
                        <c:v>-6.3605499999999981E-2</c:v>
                      </c:pt>
                      <c:pt idx="4766">
                        <c:v>-6.3602249999999971E-2</c:v>
                      </c:pt>
                      <c:pt idx="4767">
                        <c:v>-6.3602249999999985E-2</c:v>
                      </c:pt>
                      <c:pt idx="4768">
                        <c:v>-6.3606499999999955E-2</c:v>
                      </c:pt>
                      <c:pt idx="4769">
                        <c:v>-6.359474999999995E-2</c:v>
                      </c:pt>
                      <c:pt idx="4770">
                        <c:v>-6.3585249999999954E-2</c:v>
                      </c:pt>
                      <c:pt idx="4771">
                        <c:v>-6.3571499999999947E-2</c:v>
                      </c:pt>
                      <c:pt idx="4772">
                        <c:v>-6.3568499999999944E-2</c:v>
                      </c:pt>
                      <c:pt idx="4773">
                        <c:v>-6.3566249999999963E-2</c:v>
                      </c:pt>
                      <c:pt idx="4774">
                        <c:v>-6.3563499999999953E-2</c:v>
                      </c:pt>
                      <c:pt idx="4775">
                        <c:v>-6.3559249999999956E-2</c:v>
                      </c:pt>
                      <c:pt idx="4776">
                        <c:v>-6.3543499999999961E-2</c:v>
                      </c:pt>
                      <c:pt idx="4777">
                        <c:v>-6.3529749999999954E-2</c:v>
                      </c:pt>
                      <c:pt idx="4778">
                        <c:v>-6.3522499999999954E-2</c:v>
                      </c:pt>
                      <c:pt idx="4779">
                        <c:v>-6.352524999999995E-2</c:v>
                      </c:pt>
                      <c:pt idx="4780">
                        <c:v>-6.3523249999999948E-2</c:v>
                      </c:pt>
                      <c:pt idx="4781">
                        <c:v>-6.3505249999999958E-2</c:v>
                      </c:pt>
                      <c:pt idx="4782">
                        <c:v>-6.3496249999999962E-2</c:v>
                      </c:pt>
                      <c:pt idx="4783">
                        <c:v>-6.3504749999999957E-2</c:v>
                      </c:pt>
                      <c:pt idx="4784">
                        <c:v>-6.3501249999999954E-2</c:v>
                      </c:pt>
                      <c:pt idx="4785">
                        <c:v>-6.3499999999999973E-2</c:v>
                      </c:pt>
                      <c:pt idx="4786">
                        <c:v>-6.3477749999999958E-2</c:v>
                      </c:pt>
                      <c:pt idx="4787">
                        <c:v>-6.346624999999996E-2</c:v>
                      </c:pt>
                      <c:pt idx="4788">
                        <c:v>-6.3462499999999963E-2</c:v>
                      </c:pt>
                      <c:pt idx="4789">
                        <c:v>-6.3458499999999946E-2</c:v>
                      </c:pt>
                      <c:pt idx="4790">
                        <c:v>-6.3459249999999953E-2</c:v>
                      </c:pt>
                      <c:pt idx="4791">
                        <c:v>-6.3461749999999956E-2</c:v>
                      </c:pt>
                      <c:pt idx="4792">
                        <c:v>-6.346174999999997E-2</c:v>
                      </c:pt>
                      <c:pt idx="4793">
                        <c:v>-6.3445749999999967E-2</c:v>
                      </c:pt>
                      <c:pt idx="4794">
                        <c:v>-6.3431249999999967E-2</c:v>
                      </c:pt>
                      <c:pt idx="4795">
                        <c:v>-6.3409249999999973E-2</c:v>
                      </c:pt>
                      <c:pt idx="4796">
                        <c:v>-6.3397499999999954E-2</c:v>
                      </c:pt>
                      <c:pt idx="4797">
                        <c:v>-6.3381249999999958E-2</c:v>
                      </c:pt>
                      <c:pt idx="4798">
                        <c:v>-6.3359999999999958E-2</c:v>
                      </c:pt>
                      <c:pt idx="4799">
                        <c:v>-6.3352749999999972E-2</c:v>
                      </c:pt>
                      <c:pt idx="4800">
                        <c:v>-6.3352749999999958E-2</c:v>
                      </c:pt>
                      <c:pt idx="4801">
                        <c:v>-6.3341999999999968E-2</c:v>
                      </c:pt>
                      <c:pt idx="4802">
                        <c:v>-6.3330749999999963E-2</c:v>
                      </c:pt>
                      <c:pt idx="4803">
                        <c:v>-6.3314749999999975E-2</c:v>
                      </c:pt>
                      <c:pt idx="4804">
                        <c:v>-6.3296499999999978E-2</c:v>
                      </c:pt>
                      <c:pt idx="4805">
                        <c:v>-6.3292999999999988E-2</c:v>
                      </c:pt>
                      <c:pt idx="4806">
                        <c:v>-6.3294749999999997E-2</c:v>
                      </c:pt>
                      <c:pt idx="4807">
                        <c:v>-6.3288999999999984E-2</c:v>
                      </c:pt>
                      <c:pt idx="4808">
                        <c:v>-6.3270749999999987E-2</c:v>
                      </c:pt>
                      <c:pt idx="4809">
                        <c:v>-6.3272749999999989E-2</c:v>
                      </c:pt>
                      <c:pt idx="4810">
                        <c:v>-6.3268499999999978E-2</c:v>
                      </c:pt>
                      <c:pt idx="4811">
                        <c:v>-6.3263749999999994E-2</c:v>
                      </c:pt>
                      <c:pt idx="4812">
                        <c:v>-6.3260999999999998E-2</c:v>
                      </c:pt>
                      <c:pt idx="4813">
                        <c:v>-6.3245249999999989E-2</c:v>
                      </c:pt>
                      <c:pt idx="4814">
                        <c:v>-6.3223249999999981E-2</c:v>
                      </c:pt>
                      <c:pt idx="4815">
                        <c:v>-6.3208499999999987E-2</c:v>
                      </c:pt>
                      <c:pt idx="4816">
                        <c:v>-6.3200999999999979E-2</c:v>
                      </c:pt>
                      <c:pt idx="4817">
                        <c:v>-6.3190499999999997E-2</c:v>
                      </c:pt>
                      <c:pt idx="4818">
                        <c:v>-6.3176499999999997E-2</c:v>
                      </c:pt>
                      <c:pt idx="4819">
                        <c:v>-6.3168249999999995E-2</c:v>
                      </c:pt>
                      <c:pt idx="4820">
                        <c:v>-6.3151750000000006E-2</c:v>
                      </c:pt>
                      <c:pt idx="4821">
                        <c:v>-6.3163500000000011E-2</c:v>
                      </c:pt>
                      <c:pt idx="4822">
                        <c:v>-6.3156249999999997E-2</c:v>
                      </c:pt>
                      <c:pt idx="4823">
                        <c:v>-6.3162250000000003E-2</c:v>
                      </c:pt>
                      <c:pt idx="4824">
                        <c:v>-6.318074999999998E-2</c:v>
                      </c:pt>
                      <c:pt idx="4825">
                        <c:v>-6.3188749999999988E-2</c:v>
                      </c:pt>
                      <c:pt idx="4826">
                        <c:v>-6.3188249999999987E-2</c:v>
                      </c:pt>
                      <c:pt idx="4827">
                        <c:v>-6.3181749999999995E-2</c:v>
                      </c:pt>
                      <c:pt idx="4828">
                        <c:v>-6.3182749999999996E-2</c:v>
                      </c:pt>
                      <c:pt idx="4829">
                        <c:v>-6.3174250000000001E-2</c:v>
                      </c:pt>
                      <c:pt idx="4830">
                        <c:v>-6.3153000000000001E-2</c:v>
                      </c:pt>
                      <c:pt idx="4831">
                        <c:v>-6.3149500000000011E-2</c:v>
                      </c:pt>
                      <c:pt idx="4832">
                        <c:v>-6.3134999999999997E-2</c:v>
                      </c:pt>
                      <c:pt idx="4833">
                        <c:v>-6.3122500000000012E-2</c:v>
                      </c:pt>
                      <c:pt idx="4834">
                        <c:v>-6.313325000000003E-2</c:v>
                      </c:pt>
                      <c:pt idx="4835">
                        <c:v>-6.3122250000000019E-2</c:v>
                      </c:pt>
                      <c:pt idx="4836">
                        <c:v>-6.3098750000000023E-2</c:v>
                      </c:pt>
                      <c:pt idx="4837">
                        <c:v>-6.3075250000000013E-2</c:v>
                      </c:pt>
                      <c:pt idx="4838">
                        <c:v>-6.3046000000000019E-2</c:v>
                      </c:pt>
                      <c:pt idx="4839">
                        <c:v>-6.3026500000000013E-2</c:v>
                      </c:pt>
                      <c:pt idx="4840">
                        <c:v>-6.300600000000002E-2</c:v>
                      </c:pt>
                      <c:pt idx="4841">
                        <c:v>-6.2989000000000017E-2</c:v>
                      </c:pt>
                      <c:pt idx="4842">
                        <c:v>-6.2976000000000032E-2</c:v>
                      </c:pt>
                      <c:pt idx="4843">
                        <c:v>-6.2958000000000028E-2</c:v>
                      </c:pt>
                      <c:pt idx="4844">
                        <c:v>-6.2945750000000023E-2</c:v>
                      </c:pt>
                      <c:pt idx="4845">
                        <c:v>-6.2932250000000037E-2</c:v>
                      </c:pt>
                      <c:pt idx="4846">
                        <c:v>-6.2919250000000024E-2</c:v>
                      </c:pt>
                      <c:pt idx="4847">
                        <c:v>-6.291850000000003E-2</c:v>
                      </c:pt>
                      <c:pt idx="4848">
                        <c:v>-6.2895500000000035E-2</c:v>
                      </c:pt>
                      <c:pt idx="4849">
                        <c:v>-6.2879500000000033E-2</c:v>
                      </c:pt>
                      <c:pt idx="4850">
                        <c:v>-6.2863250000000023E-2</c:v>
                      </c:pt>
                      <c:pt idx="4851">
                        <c:v>-6.285900000000004E-2</c:v>
                      </c:pt>
                      <c:pt idx="4852">
                        <c:v>-6.2859250000000033E-2</c:v>
                      </c:pt>
                      <c:pt idx="4853">
                        <c:v>-6.2847250000000021E-2</c:v>
                      </c:pt>
                      <c:pt idx="4854">
                        <c:v>-6.2838750000000027E-2</c:v>
                      </c:pt>
                      <c:pt idx="4855">
                        <c:v>-6.2834000000000029E-2</c:v>
                      </c:pt>
                      <c:pt idx="4856">
                        <c:v>-6.2837250000000025E-2</c:v>
                      </c:pt>
                      <c:pt idx="4857">
                        <c:v>-6.2825250000000027E-2</c:v>
                      </c:pt>
                      <c:pt idx="4858">
                        <c:v>-6.2817750000000019E-2</c:v>
                      </c:pt>
                      <c:pt idx="4859">
                        <c:v>-6.2823000000000018E-2</c:v>
                      </c:pt>
                      <c:pt idx="4860">
                        <c:v>-6.2833500000000014E-2</c:v>
                      </c:pt>
                      <c:pt idx="4861">
                        <c:v>-6.2818750000000007E-2</c:v>
                      </c:pt>
                      <c:pt idx="4862">
                        <c:v>-6.2831500000000012E-2</c:v>
                      </c:pt>
                      <c:pt idx="4863">
                        <c:v>-6.2816750000000005E-2</c:v>
                      </c:pt>
                      <c:pt idx="4864">
                        <c:v>-6.2825000000000006E-2</c:v>
                      </c:pt>
                      <c:pt idx="4865">
                        <c:v>-6.2823500000000004E-2</c:v>
                      </c:pt>
                      <c:pt idx="4866">
                        <c:v>-6.2824249999999998E-2</c:v>
                      </c:pt>
                      <c:pt idx="4867">
                        <c:v>-6.2828750000000003E-2</c:v>
                      </c:pt>
                      <c:pt idx="4868">
                        <c:v>-6.2824000000000005E-2</c:v>
                      </c:pt>
                      <c:pt idx="4869">
                        <c:v>-6.2820500000000001E-2</c:v>
                      </c:pt>
                      <c:pt idx="4870">
                        <c:v>-6.2826499999999993E-2</c:v>
                      </c:pt>
                      <c:pt idx="4871">
                        <c:v>-6.2824000000000005E-2</c:v>
                      </c:pt>
                      <c:pt idx="4872">
                        <c:v>-6.2822750000000011E-2</c:v>
                      </c:pt>
                      <c:pt idx="4873">
                        <c:v>-6.2833E-2</c:v>
                      </c:pt>
                      <c:pt idx="4874">
                        <c:v>-6.2838249999999998E-2</c:v>
                      </c:pt>
                      <c:pt idx="4875">
                        <c:v>-6.2844250000000004E-2</c:v>
                      </c:pt>
                      <c:pt idx="4876">
                        <c:v>-6.284350000000001E-2</c:v>
                      </c:pt>
                      <c:pt idx="4877">
                        <c:v>-6.2837750000000012E-2</c:v>
                      </c:pt>
                      <c:pt idx="4878">
                        <c:v>-6.2839250000000013E-2</c:v>
                      </c:pt>
                      <c:pt idx="4879">
                        <c:v>-6.2827250000000015E-2</c:v>
                      </c:pt>
                      <c:pt idx="4880">
                        <c:v>-6.2820249999999994E-2</c:v>
                      </c:pt>
                      <c:pt idx="4881">
                        <c:v>-6.2819250000000007E-2</c:v>
                      </c:pt>
                      <c:pt idx="4882">
                        <c:v>-6.2807000000000002E-2</c:v>
                      </c:pt>
                      <c:pt idx="4883">
                        <c:v>-6.2780500000000003E-2</c:v>
                      </c:pt>
                      <c:pt idx="4884">
                        <c:v>-6.2773000000000009E-2</c:v>
                      </c:pt>
                      <c:pt idx="4885">
                        <c:v>-6.2755000000000005E-2</c:v>
                      </c:pt>
                      <c:pt idx="4886">
                        <c:v>-6.2726250000000011E-2</c:v>
                      </c:pt>
                      <c:pt idx="4887">
                        <c:v>-6.2702250000000015E-2</c:v>
                      </c:pt>
                      <c:pt idx="4888">
                        <c:v>-6.2664500000000012E-2</c:v>
                      </c:pt>
                      <c:pt idx="4889">
                        <c:v>-6.2641500000000003E-2</c:v>
                      </c:pt>
                      <c:pt idx="4890">
                        <c:v>-6.2623750000000006E-2</c:v>
                      </c:pt>
                      <c:pt idx="4891">
                        <c:v>-6.260425E-2</c:v>
                      </c:pt>
                      <c:pt idx="4892">
                        <c:v>-6.2588500000000005E-2</c:v>
                      </c:pt>
                      <c:pt idx="4893">
                        <c:v>-6.2565750000000003E-2</c:v>
                      </c:pt>
                      <c:pt idx="4894">
                        <c:v>-6.2557249999999995E-2</c:v>
                      </c:pt>
                      <c:pt idx="4895">
                        <c:v>-6.254825E-2</c:v>
                      </c:pt>
                      <c:pt idx="4896">
                        <c:v>-6.2542499999999987E-2</c:v>
                      </c:pt>
                      <c:pt idx="4897">
                        <c:v>-6.2532499999999991E-2</c:v>
                      </c:pt>
                      <c:pt idx="4898">
                        <c:v>-6.2515749999999995E-2</c:v>
                      </c:pt>
                      <c:pt idx="4899">
                        <c:v>-6.2502000000000002E-2</c:v>
                      </c:pt>
                      <c:pt idx="4900">
                        <c:v>-6.247649999999999E-2</c:v>
                      </c:pt>
                      <c:pt idx="4901">
                        <c:v>-6.2455999999999998E-2</c:v>
                      </c:pt>
                      <c:pt idx="4902">
                        <c:v>-6.2439749999999988E-2</c:v>
                      </c:pt>
                      <c:pt idx="4903">
                        <c:v>-6.2437249999999986E-2</c:v>
                      </c:pt>
                      <c:pt idx="4904">
                        <c:v>-6.2422499999999992E-2</c:v>
                      </c:pt>
                      <c:pt idx="4905">
                        <c:v>-6.2394499999999978E-2</c:v>
                      </c:pt>
                      <c:pt idx="4906">
                        <c:v>-6.2378749999999983E-2</c:v>
                      </c:pt>
                      <c:pt idx="4907">
                        <c:v>-6.2352499999999964E-2</c:v>
                      </c:pt>
                      <c:pt idx="4908">
                        <c:v>-6.2334749999999967E-2</c:v>
                      </c:pt>
                      <c:pt idx="4909">
                        <c:v>-6.2308249999999968E-2</c:v>
                      </c:pt>
                      <c:pt idx="4910">
                        <c:v>-6.2291249999999965E-2</c:v>
                      </c:pt>
                      <c:pt idx="4911">
                        <c:v>-6.2271249999999972E-2</c:v>
                      </c:pt>
                      <c:pt idx="4912">
                        <c:v>-6.2249999999999972E-2</c:v>
                      </c:pt>
                      <c:pt idx="4913">
                        <c:v>-6.2248249999999977E-2</c:v>
                      </c:pt>
                      <c:pt idx="4914">
                        <c:v>-6.2237249999999966E-2</c:v>
                      </c:pt>
                      <c:pt idx="4915">
                        <c:v>-6.2226999999999963E-2</c:v>
                      </c:pt>
                      <c:pt idx="4916">
                        <c:v>-6.2223749999999967E-2</c:v>
                      </c:pt>
                      <c:pt idx="4917">
                        <c:v>-6.220674999999997E-2</c:v>
                      </c:pt>
                      <c:pt idx="4918">
                        <c:v>-6.2185249999999963E-2</c:v>
                      </c:pt>
                      <c:pt idx="4919">
                        <c:v>-6.2167249999999966E-2</c:v>
                      </c:pt>
                      <c:pt idx="4920">
                        <c:v>-6.2156249999999975E-2</c:v>
                      </c:pt>
                      <c:pt idx="4921">
                        <c:v>-6.2134249999999967E-2</c:v>
                      </c:pt>
                      <c:pt idx="4922">
                        <c:v>-6.2130999999999971E-2</c:v>
                      </c:pt>
                      <c:pt idx="4923">
                        <c:v>-6.2121749999999969E-2</c:v>
                      </c:pt>
                      <c:pt idx="4924">
                        <c:v>-6.2103749999999965E-2</c:v>
                      </c:pt>
                      <c:pt idx="4925">
                        <c:v>-6.2088749999999963E-2</c:v>
                      </c:pt>
                      <c:pt idx="4926">
                        <c:v>-6.2083749999999958E-2</c:v>
                      </c:pt>
                      <c:pt idx="4927">
                        <c:v>-6.2053999999999956E-2</c:v>
                      </c:pt>
                      <c:pt idx="4928">
                        <c:v>-6.2013249999999964E-2</c:v>
                      </c:pt>
                      <c:pt idx="4929">
                        <c:v>-6.1992749999999965E-2</c:v>
                      </c:pt>
                      <c:pt idx="4930">
                        <c:v>-6.1967999999999968E-2</c:v>
                      </c:pt>
                      <c:pt idx="4931">
                        <c:v>-6.1949999999999977E-2</c:v>
                      </c:pt>
                      <c:pt idx="4932">
                        <c:v>-6.1926749999999975E-2</c:v>
                      </c:pt>
                      <c:pt idx="4933">
                        <c:v>-6.1902499999999978E-2</c:v>
                      </c:pt>
                      <c:pt idx="4934">
                        <c:v>-6.1867249999999985E-2</c:v>
                      </c:pt>
                      <c:pt idx="4935">
                        <c:v>-6.1835249999999987E-2</c:v>
                      </c:pt>
                      <c:pt idx="4936">
                        <c:v>-6.1810749999999984E-2</c:v>
                      </c:pt>
                      <c:pt idx="4937">
                        <c:v>-6.1782249999999983E-2</c:v>
                      </c:pt>
                      <c:pt idx="4938">
                        <c:v>-6.176799999999999E-2</c:v>
                      </c:pt>
                      <c:pt idx="4939">
                        <c:v>-6.173799999999998E-2</c:v>
                      </c:pt>
                      <c:pt idx="4940">
                        <c:v>-6.1713749999999984E-2</c:v>
                      </c:pt>
                      <c:pt idx="4941">
                        <c:v>-6.1679499999999991E-2</c:v>
                      </c:pt>
                      <c:pt idx="4942">
                        <c:v>-6.1655499999999988E-2</c:v>
                      </c:pt>
                      <c:pt idx="4943">
                        <c:v>-6.1614749999999975E-2</c:v>
                      </c:pt>
                      <c:pt idx="4944">
                        <c:v>-6.1592499999999974E-2</c:v>
                      </c:pt>
                      <c:pt idx="4945">
                        <c:v>-6.1566499999999982E-2</c:v>
                      </c:pt>
                      <c:pt idx="4946">
                        <c:v>-6.153674999999998E-2</c:v>
                      </c:pt>
                      <c:pt idx="4947">
                        <c:v>-6.1514499999999979E-2</c:v>
                      </c:pt>
                      <c:pt idx="4948">
                        <c:v>-6.1484249999999976E-2</c:v>
                      </c:pt>
                      <c:pt idx="4949">
                        <c:v>-6.146349999999999E-2</c:v>
                      </c:pt>
                      <c:pt idx="4950">
                        <c:v>-6.1453499999999987E-2</c:v>
                      </c:pt>
                      <c:pt idx="4951">
                        <c:v>-6.1421749999999983E-2</c:v>
                      </c:pt>
                      <c:pt idx="4952">
                        <c:v>-6.1388999999999978E-2</c:v>
                      </c:pt>
                      <c:pt idx="4953">
                        <c:v>-6.1369749999999987E-2</c:v>
                      </c:pt>
                      <c:pt idx="4954">
                        <c:v>-6.1364749999999989E-2</c:v>
                      </c:pt>
                      <c:pt idx="4955">
                        <c:v>-6.1349999999999995E-2</c:v>
                      </c:pt>
                      <c:pt idx="4956">
                        <c:v>-6.1342999999999995E-2</c:v>
                      </c:pt>
                      <c:pt idx="4957">
                        <c:v>-6.1321250000000001E-2</c:v>
                      </c:pt>
                      <c:pt idx="4958">
                        <c:v>-6.1312499999999999E-2</c:v>
                      </c:pt>
                      <c:pt idx="4959">
                        <c:v>-6.1310000000000003E-2</c:v>
                      </c:pt>
                      <c:pt idx="4960">
                        <c:v>-6.1303250000000011E-2</c:v>
                      </c:pt>
                      <c:pt idx="4961">
                        <c:v>-6.1281999999999996E-2</c:v>
                      </c:pt>
                      <c:pt idx="4962">
                        <c:v>-6.1252750000000002E-2</c:v>
                      </c:pt>
                      <c:pt idx="4963">
                        <c:v>-6.1240500000000003E-2</c:v>
                      </c:pt>
                      <c:pt idx="4964">
                        <c:v>-6.1228249999999998E-2</c:v>
                      </c:pt>
                      <c:pt idx="4965">
                        <c:v>-6.1193499999999998E-2</c:v>
                      </c:pt>
                      <c:pt idx="4966">
                        <c:v>-6.1159999999999999E-2</c:v>
                      </c:pt>
                      <c:pt idx="4967">
                        <c:v>-6.1122249999999996E-2</c:v>
                      </c:pt>
                      <c:pt idx="4968">
                        <c:v>-6.1017000000000002E-2</c:v>
                      </c:pt>
                      <c:pt idx="4969">
                        <c:v>-6.0987E-2</c:v>
                      </c:pt>
                      <c:pt idx="4970">
                        <c:v>-6.0963250000000004E-2</c:v>
                      </c:pt>
                      <c:pt idx="4971">
                        <c:v>-6.0937999999999999E-2</c:v>
                      </c:pt>
                      <c:pt idx="4972">
                        <c:v>-6.0906750000000003E-2</c:v>
                      </c:pt>
                      <c:pt idx="4973">
                        <c:v>-6.0869500000000007E-2</c:v>
                      </c:pt>
                      <c:pt idx="4974">
                        <c:v>-6.0843750000000002E-2</c:v>
                      </c:pt>
                      <c:pt idx="4975">
                        <c:v>-6.0825000000000004E-2</c:v>
                      </c:pt>
                      <c:pt idx="4976">
                        <c:v>-6.0798750000000013E-2</c:v>
                      </c:pt>
                      <c:pt idx="4977">
                        <c:v>-6.0779000000000014E-2</c:v>
                      </c:pt>
                      <c:pt idx="4978">
                        <c:v>-6.0753750000000023E-2</c:v>
                      </c:pt>
                      <c:pt idx="4979">
                        <c:v>-6.0725500000000016E-2</c:v>
                      </c:pt>
                      <c:pt idx="4980">
                        <c:v>-6.0692500000000017E-2</c:v>
                      </c:pt>
                      <c:pt idx="4981">
                        <c:v>-6.0680500000000033E-2</c:v>
                      </c:pt>
                      <c:pt idx="4982">
                        <c:v>-6.0678750000000024E-2</c:v>
                      </c:pt>
                      <c:pt idx="4983">
                        <c:v>-6.0652000000000018E-2</c:v>
                      </c:pt>
                      <c:pt idx="4984">
                        <c:v>-6.0626000000000027E-2</c:v>
                      </c:pt>
                      <c:pt idx="4985">
                        <c:v>-6.0598000000000027E-2</c:v>
                      </c:pt>
                      <c:pt idx="4986">
                        <c:v>-6.0589500000000032E-2</c:v>
                      </c:pt>
                      <c:pt idx="4987">
                        <c:v>-6.0578250000000021E-2</c:v>
                      </c:pt>
                      <c:pt idx="4988">
                        <c:v>-6.0558250000000022E-2</c:v>
                      </c:pt>
                      <c:pt idx="4989">
                        <c:v>-6.0534000000000018E-2</c:v>
                      </c:pt>
                      <c:pt idx="4990">
                        <c:v>-6.0515250000000013E-2</c:v>
                      </c:pt>
                      <c:pt idx="4991">
                        <c:v>-6.0496500000000022E-2</c:v>
                      </c:pt>
                      <c:pt idx="4992">
                        <c:v>-6.0468250000000022E-2</c:v>
                      </c:pt>
                      <c:pt idx="4993">
                        <c:v>-6.0379250000000023E-2</c:v>
                      </c:pt>
                      <c:pt idx="4994">
                        <c:v>-6.0342000000000021E-2</c:v>
                      </c:pt>
                      <c:pt idx="4995">
                        <c:v>-6.0312000000000018E-2</c:v>
                      </c:pt>
                      <c:pt idx="4996">
                        <c:v>-6.028200000000003E-2</c:v>
                      </c:pt>
                      <c:pt idx="4997">
                        <c:v>-6.0244500000000013E-2</c:v>
                      </c:pt>
                      <c:pt idx="4998">
                        <c:v>-6.0215000000000012E-2</c:v>
                      </c:pt>
                      <c:pt idx="4999">
                        <c:v>-6.0190250000000001E-2</c:v>
                      </c:pt>
                      <c:pt idx="5000">
                        <c:v>-6.0154750000000014E-2</c:v>
                      </c:pt>
                      <c:pt idx="5001">
                        <c:v>-6.0134000000000014E-2</c:v>
                      </c:pt>
                      <c:pt idx="5002">
                        <c:v>-6.0105000000000013E-2</c:v>
                      </c:pt>
                      <c:pt idx="5003">
                        <c:v>-6.0089250000000011E-2</c:v>
                      </c:pt>
                      <c:pt idx="5004">
                        <c:v>-6.006350000000002E-2</c:v>
                      </c:pt>
                      <c:pt idx="5005">
                        <c:v>-6.0023250000000014E-2</c:v>
                      </c:pt>
                      <c:pt idx="5006">
                        <c:v>-5.998800000000002E-2</c:v>
                      </c:pt>
                      <c:pt idx="5007">
                        <c:v>-5.9956000000000016E-2</c:v>
                      </c:pt>
                      <c:pt idx="5008">
                        <c:v>-5.9934750000000009E-2</c:v>
                      </c:pt>
                      <c:pt idx="5009">
                        <c:v>-5.9880000000000023E-2</c:v>
                      </c:pt>
                      <c:pt idx="5010">
                        <c:v>-5.9837250000000015E-2</c:v>
                      </c:pt>
                      <c:pt idx="5011">
                        <c:v>-5.9798000000000018E-2</c:v>
                      </c:pt>
                      <c:pt idx="5012">
                        <c:v>-5.9767750000000015E-2</c:v>
                      </c:pt>
                      <c:pt idx="5013">
                        <c:v>-5.9753500000000022E-2</c:v>
                      </c:pt>
                      <c:pt idx="5014">
                        <c:v>-5.9740500000000016E-2</c:v>
                      </c:pt>
                      <c:pt idx="5015">
                        <c:v>-5.9718250000000014E-2</c:v>
                      </c:pt>
                      <c:pt idx="5016">
                        <c:v>-5.9692750000000024E-2</c:v>
                      </c:pt>
                      <c:pt idx="5017">
                        <c:v>-5.9659250000000025E-2</c:v>
                      </c:pt>
                      <c:pt idx="5018">
                        <c:v>-5.9636500000000023E-2</c:v>
                      </c:pt>
                      <c:pt idx="5019">
                        <c:v>-5.9602250000000023E-2</c:v>
                      </c:pt>
                      <c:pt idx="5020">
                        <c:v>-5.9583250000000018E-2</c:v>
                      </c:pt>
                      <c:pt idx="5021">
                        <c:v>-5.9542750000000026E-2</c:v>
                      </c:pt>
                      <c:pt idx="5022">
                        <c:v>-5.9513500000000025E-2</c:v>
                      </c:pt>
                      <c:pt idx="5023">
                        <c:v>-5.9471250000000024E-2</c:v>
                      </c:pt>
                      <c:pt idx="5024">
                        <c:v>-5.9422500000000024E-2</c:v>
                      </c:pt>
                      <c:pt idx="5025">
                        <c:v>-5.9380500000000024E-2</c:v>
                      </c:pt>
                      <c:pt idx="5026">
                        <c:v>-5.9337750000000022E-2</c:v>
                      </c:pt>
                      <c:pt idx="5027">
                        <c:v>-5.9312000000000031E-2</c:v>
                      </c:pt>
                      <c:pt idx="5028">
                        <c:v>-5.9280000000000027E-2</c:v>
                      </c:pt>
                      <c:pt idx="5029">
                        <c:v>-5.9253250000000028E-2</c:v>
                      </c:pt>
                      <c:pt idx="5030">
                        <c:v>-5.9240500000000008E-2</c:v>
                      </c:pt>
                      <c:pt idx="5031">
                        <c:v>-5.9209750000000019E-2</c:v>
                      </c:pt>
                      <c:pt idx="5032">
                        <c:v>-5.9199750000000016E-2</c:v>
                      </c:pt>
                      <c:pt idx="5033">
                        <c:v>-5.917250000000001E-2</c:v>
                      </c:pt>
                      <c:pt idx="5034">
                        <c:v>-5.9147500000000006E-2</c:v>
                      </c:pt>
                      <c:pt idx="5035">
                        <c:v>-5.9141000000000006E-2</c:v>
                      </c:pt>
                      <c:pt idx="5036">
                        <c:v>-5.9127500000000006E-2</c:v>
                      </c:pt>
                      <c:pt idx="5037">
                        <c:v>-5.9126250000000012E-2</c:v>
                      </c:pt>
                      <c:pt idx="5038">
                        <c:v>-5.9122500000000008E-2</c:v>
                      </c:pt>
                      <c:pt idx="5039">
                        <c:v>-5.909625000000001E-2</c:v>
                      </c:pt>
                      <c:pt idx="5040">
                        <c:v>-5.9084000000000012E-2</c:v>
                      </c:pt>
                      <c:pt idx="5041">
                        <c:v>-5.9069999999999998E-2</c:v>
                      </c:pt>
                      <c:pt idx="5042">
                        <c:v>-5.9036750000000006E-2</c:v>
                      </c:pt>
                      <c:pt idx="5043">
                        <c:v>-5.9008749999999999E-2</c:v>
                      </c:pt>
                      <c:pt idx="5044">
                        <c:v>-5.8989750000000001E-2</c:v>
                      </c:pt>
                      <c:pt idx="5045">
                        <c:v>-5.8962499999999994E-2</c:v>
                      </c:pt>
                      <c:pt idx="5046">
                        <c:v>-5.8951000000000003E-2</c:v>
                      </c:pt>
                      <c:pt idx="5047">
                        <c:v>-5.892975000000001E-2</c:v>
                      </c:pt>
                      <c:pt idx="5048">
                        <c:v>-5.892250000000001E-2</c:v>
                      </c:pt>
                      <c:pt idx="5049">
                        <c:v>-5.8900250000000015E-2</c:v>
                      </c:pt>
                      <c:pt idx="5050">
                        <c:v>-5.8875000000000004E-2</c:v>
                      </c:pt>
                      <c:pt idx="5051">
                        <c:v>-5.8847250000000004E-2</c:v>
                      </c:pt>
                      <c:pt idx="5052">
                        <c:v>-5.8821999999999999E-2</c:v>
                      </c:pt>
                      <c:pt idx="5053">
                        <c:v>-5.8817000000000001E-2</c:v>
                      </c:pt>
                      <c:pt idx="5054">
                        <c:v>-5.8806500000000012E-2</c:v>
                      </c:pt>
                      <c:pt idx="5055">
                        <c:v>-5.8781500000000007E-2</c:v>
                      </c:pt>
                      <c:pt idx="5056">
                        <c:v>-5.8762750000000016E-2</c:v>
                      </c:pt>
                      <c:pt idx="5057">
                        <c:v>-5.874925000000001E-2</c:v>
                      </c:pt>
                      <c:pt idx="5058">
                        <c:v>-5.8733000000000007E-2</c:v>
                      </c:pt>
                      <c:pt idx="5059">
                        <c:v>-5.8704500000000007E-2</c:v>
                      </c:pt>
                      <c:pt idx="5060">
                        <c:v>-5.8676500000000013E-2</c:v>
                      </c:pt>
                      <c:pt idx="5061">
                        <c:v>-5.8653750000000011E-2</c:v>
                      </c:pt>
                      <c:pt idx="5062">
                        <c:v>-5.8615500000000015E-2</c:v>
                      </c:pt>
                      <c:pt idx="5063">
                        <c:v>-5.8606250000000013E-2</c:v>
                      </c:pt>
                      <c:pt idx="5064">
                        <c:v>-5.858250000000001E-2</c:v>
                      </c:pt>
                      <c:pt idx="5065">
                        <c:v>-5.8574000000000008E-2</c:v>
                      </c:pt>
                      <c:pt idx="5066">
                        <c:v>-5.8560250000000008E-2</c:v>
                      </c:pt>
                      <c:pt idx="5067">
                        <c:v>-5.85455E-2</c:v>
                      </c:pt>
                      <c:pt idx="5068">
                        <c:v>-5.8533500000000009E-2</c:v>
                      </c:pt>
                      <c:pt idx="5069">
                        <c:v>-5.8500000000000017E-2</c:v>
                      </c:pt>
                      <c:pt idx="5070">
                        <c:v>-5.8482750000000021E-2</c:v>
                      </c:pt>
                      <c:pt idx="5071">
                        <c:v>-5.8460000000000026E-2</c:v>
                      </c:pt>
                      <c:pt idx="5072">
                        <c:v>-5.8438750000000025E-2</c:v>
                      </c:pt>
                      <c:pt idx="5073">
                        <c:v>-5.8414250000000029E-2</c:v>
                      </c:pt>
                      <c:pt idx="5074">
                        <c:v>-5.8390250000000019E-2</c:v>
                      </c:pt>
                      <c:pt idx="5075">
                        <c:v>-5.8367000000000023E-2</c:v>
                      </c:pt>
                      <c:pt idx="5076">
                        <c:v>-5.8350750000000028E-2</c:v>
                      </c:pt>
                      <c:pt idx="5077">
                        <c:v>-5.8328500000000033E-2</c:v>
                      </c:pt>
                      <c:pt idx="5078">
                        <c:v>-5.8304750000000037E-2</c:v>
                      </c:pt>
                      <c:pt idx="5079">
                        <c:v>-5.8295000000000027E-2</c:v>
                      </c:pt>
                      <c:pt idx="5080">
                        <c:v>-5.827675000000003E-2</c:v>
                      </c:pt>
                      <c:pt idx="5081">
                        <c:v>-5.8249750000000031E-2</c:v>
                      </c:pt>
                      <c:pt idx="5082">
                        <c:v>-5.8229000000000031E-2</c:v>
                      </c:pt>
                      <c:pt idx="5083">
                        <c:v>-5.8222250000000031E-2</c:v>
                      </c:pt>
                      <c:pt idx="5084">
                        <c:v>-5.8203500000000033E-2</c:v>
                      </c:pt>
                      <c:pt idx="5085">
                        <c:v>-5.8188000000000024E-2</c:v>
                      </c:pt>
                      <c:pt idx="5086">
                        <c:v>-5.8171500000000036E-2</c:v>
                      </c:pt>
                      <c:pt idx="5087">
                        <c:v>-5.8161000000000025E-2</c:v>
                      </c:pt>
                      <c:pt idx="5088">
                        <c:v>-5.8144000000000029E-2</c:v>
                      </c:pt>
                      <c:pt idx="5089">
                        <c:v>-5.8125500000000024E-2</c:v>
                      </c:pt>
                      <c:pt idx="5090">
                        <c:v>-5.8101750000000021E-2</c:v>
                      </c:pt>
                      <c:pt idx="5091">
                        <c:v>-5.8077250000000025E-2</c:v>
                      </c:pt>
                      <c:pt idx="5092">
                        <c:v>-5.8074250000000015E-2</c:v>
                      </c:pt>
                      <c:pt idx="5093">
                        <c:v>-5.8061000000000008E-2</c:v>
                      </c:pt>
                      <c:pt idx="5094">
                        <c:v>-5.8047750000000002E-2</c:v>
                      </c:pt>
                      <c:pt idx="5095">
                        <c:v>-5.8039250000000014E-2</c:v>
                      </c:pt>
                      <c:pt idx="5096">
                        <c:v>-5.8029250000000011E-2</c:v>
                      </c:pt>
                      <c:pt idx="5097">
                        <c:v>-5.8032000000000014E-2</c:v>
                      </c:pt>
                      <c:pt idx="5098">
                        <c:v>-5.8013250000000002E-2</c:v>
                      </c:pt>
                      <c:pt idx="5099">
                        <c:v>-5.8000750000000018E-2</c:v>
                      </c:pt>
                      <c:pt idx="5100">
                        <c:v>-5.7995249999999998E-2</c:v>
                      </c:pt>
                      <c:pt idx="5101">
                        <c:v>-5.7979500000000017E-2</c:v>
                      </c:pt>
                      <c:pt idx="5102">
                        <c:v>-5.7979750000000004E-2</c:v>
                      </c:pt>
                      <c:pt idx="5103">
                        <c:v>-5.7950500000000016E-2</c:v>
                      </c:pt>
                      <c:pt idx="5104">
                        <c:v>-5.7946750000000026E-2</c:v>
                      </c:pt>
                      <c:pt idx="5105">
                        <c:v>-5.7958500000000017E-2</c:v>
                      </c:pt>
                      <c:pt idx="5106">
                        <c:v>-5.7959750000000018E-2</c:v>
                      </c:pt>
                      <c:pt idx="5107">
                        <c:v>-5.7958750000000024E-2</c:v>
                      </c:pt>
                      <c:pt idx="5108">
                        <c:v>-5.7955500000000014E-2</c:v>
                      </c:pt>
                      <c:pt idx="5109">
                        <c:v>-5.7955250000000014E-2</c:v>
                      </c:pt>
                      <c:pt idx="5110">
                        <c:v>-5.7936750000000002E-2</c:v>
                      </c:pt>
                      <c:pt idx="5111">
                        <c:v>-5.7915000000000001E-2</c:v>
                      </c:pt>
                      <c:pt idx="5112">
                        <c:v>-5.7893500000000007E-2</c:v>
                      </c:pt>
                      <c:pt idx="5113">
                        <c:v>-5.7873250000000008E-2</c:v>
                      </c:pt>
                      <c:pt idx="5114">
                        <c:v>-5.7855500000000004E-2</c:v>
                      </c:pt>
                      <c:pt idx="5115">
                        <c:v>-5.7838249999999994E-2</c:v>
                      </c:pt>
                      <c:pt idx="5116">
                        <c:v>-5.7815250000000006E-2</c:v>
                      </c:pt>
                      <c:pt idx="5117">
                        <c:v>-5.7805000000000002E-2</c:v>
                      </c:pt>
                      <c:pt idx="5118">
                        <c:v>-5.7791500000000003E-2</c:v>
                      </c:pt>
                      <c:pt idx="5119">
                        <c:v>-5.7784500000000003E-2</c:v>
                      </c:pt>
                      <c:pt idx="5120">
                        <c:v>-5.7766249999999991E-2</c:v>
                      </c:pt>
                      <c:pt idx="5121">
                        <c:v>-5.7769499999999994E-2</c:v>
                      </c:pt>
                      <c:pt idx="5122">
                        <c:v>-5.7750749999999983E-2</c:v>
                      </c:pt>
                      <c:pt idx="5123">
                        <c:v>-5.7742249999999995E-2</c:v>
                      </c:pt>
                      <c:pt idx="5124">
                        <c:v>-5.7731999999999985E-2</c:v>
                      </c:pt>
                      <c:pt idx="5125">
                        <c:v>-5.7719499999999993E-2</c:v>
                      </c:pt>
                      <c:pt idx="5126">
                        <c:v>-5.7704749999999992E-2</c:v>
                      </c:pt>
                      <c:pt idx="5127">
                        <c:v>-5.7698999999999986E-2</c:v>
                      </c:pt>
                      <c:pt idx="5128">
                        <c:v>-5.768775000000001E-2</c:v>
                      </c:pt>
                      <c:pt idx="5129">
                        <c:v>-5.7682749999999998E-2</c:v>
                      </c:pt>
                      <c:pt idx="5130">
                        <c:v>-5.7675749999999991E-2</c:v>
                      </c:pt>
                      <c:pt idx="5131">
                        <c:v>-5.7668499999999991E-2</c:v>
                      </c:pt>
                      <c:pt idx="5132">
                        <c:v>-5.7658749999999988E-2</c:v>
                      </c:pt>
                      <c:pt idx="5133">
                        <c:v>-5.7645499999999975E-2</c:v>
                      </c:pt>
                      <c:pt idx="5134">
                        <c:v>-5.7645499999999981E-2</c:v>
                      </c:pt>
                      <c:pt idx="5135">
                        <c:v>-5.7633249999999962E-2</c:v>
                      </c:pt>
                      <c:pt idx="5136">
                        <c:v>-5.7620999999999978E-2</c:v>
                      </c:pt>
                      <c:pt idx="5137">
                        <c:v>-5.762699999999997E-2</c:v>
                      </c:pt>
                      <c:pt idx="5138">
                        <c:v>-5.7620749999999978E-2</c:v>
                      </c:pt>
                      <c:pt idx="5139">
                        <c:v>-5.7622499999999972E-2</c:v>
                      </c:pt>
                      <c:pt idx="5140">
                        <c:v>-5.7627999999999978E-2</c:v>
                      </c:pt>
                      <c:pt idx="5141">
                        <c:v>-5.7636249999999986E-2</c:v>
                      </c:pt>
                      <c:pt idx="5142">
                        <c:v>-5.7634999999999971E-2</c:v>
                      </c:pt>
                      <c:pt idx="5143">
                        <c:v>-5.7626499999999962E-2</c:v>
                      </c:pt>
                      <c:pt idx="5144">
                        <c:v>-5.7624249999999967E-2</c:v>
                      </c:pt>
                      <c:pt idx="5145">
                        <c:v>-5.7613999999999971E-2</c:v>
                      </c:pt>
                      <c:pt idx="5146">
                        <c:v>-5.7601999999999973E-2</c:v>
                      </c:pt>
                      <c:pt idx="5147">
                        <c:v>-5.7589249999999981E-2</c:v>
                      </c:pt>
                      <c:pt idx="5148">
                        <c:v>-5.7582499999999988E-2</c:v>
                      </c:pt>
                      <c:pt idx="5149">
                        <c:v>-5.7578999999999984E-2</c:v>
                      </c:pt>
                      <c:pt idx="5150">
                        <c:v>-5.757874999999997E-2</c:v>
                      </c:pt>
                      <c:pt idx="5151">
                        <c:v>-5.7569999999999996E-2</c:v>
                      </c:pt>
                      <c:pt idx="5152">
                        <c:v>-5.757424999999998E-2</c:v>
                      </c:pt>
                      <c:pt idx="5153">
                        <c:v>-5.7554499999999981E-2</c:v>
                      </c:pt>
                      <c:pt idx="5154">
                        <c:v>-5.7545999999999993E-2</c:v>
                      </c:pt>
                      <c:pt idx="5155">
                        <c:v>-5.7537499999999991E-2</c:v>
                      </c:pt>
                      <c:pt idx="5156">
                        <c:v>-5.7523499999999977E-2</c:v>
                      </c:pt>
                      <c:pt idx="5157">
                        <c:v>-5.7498749999999973E-2</c:v>
                      </c:pt>
                      <c:pt idx="5158">
                        <c:v>-5.7474749999999977E-2</c:v>
                      </c:pt>
                      <c:pt idx="5159">
                        <c:v>-5.7454249999999984E-2</c:v>
                      </c:pt>
                      <c:pt idx="5160">
                        <c:v>-5.7436499999999981E-2</c:v>
                      </c:pt>
                      <c:pt idx="5161">
                        <c:v>-5.7412999999999978E-2</c:v>
                      </c:pt>
                      <c:pt idx="5162">
                        <c:v>-5.739699999999999E-2</c:v>
                      </c:pt>
                      <c:pt idx="5163">
                        <c:v>-5.7371499999999992E-2</c:v>
                      </c:pt>
                      <c:pt idx="5164">
                        <c:v>-5.7354749999999989E-2</c:v>
                      </c:pt>
                      <c:pt idx="5165">
                        <c:v>-5.7357499999999985E-2</c:v>
                      </c:pt>
                      <c:pt idx="5166">
                        <c:v>-5.7360749999999988E-2</c:v>
                      </c:pt>
                      <c:pt idx="5167">
                        <c:v>-5.7354249999999996E-2</c:v>
                      </c:pt>
                      <c:pt idx="5168">
                        <c:v>-5.7416749999999989E-2</c:v>
                      </c:pt>
                      <c:pt idx="5169">
                        <c:v>-5.7402499999999995E-2</c:v>
                      </c:pt>
                      <c:pt idx="5170">
                        <c:v>-5.7387000000000007E-2</c:v>
                      </c:pt>
                      <c:pt idx="5171">
                        <c:v>-5.7389249999999989E-2</c:v>
                      </c:pt>
                      <c:pt idx="5172">
                        <c:v>-5.7383499999999997E-2</c:v>
                      </c:pt>
                      <c:pt idx="5173">
                        <c:v>-5.7369750000000004E-2</c:v>
                      </c:pt>
                      <c:pt idx="5174">
                        <c:v>-5.7355249999999997E-2</c:v>
                      </c:pt>
                      <c:pt idx="5175">
                        <c:v>-5.7319000000000002E-2</c:v>
                      </c:pt>
                      <c:pt idx="5176">
                        <c:v>-5.7306499999999996E-2</c:v>
                      </c:pt>
                      <c:pt idx="5177">
                        <c:v>-5.7284000000000009E-2</c:v>
                      </c:pt>
                      <c:pt idx="5178">
                        <c:v>-5.7272500000000018E-2</c:v>
                      </c:pt>
                      <c:pt idx="5179">
                        <c:v>-5.7253249999999999E-2</c:v>
                      </c:pt>
                      <c:pt idx="5180">
                        <c:v>-5.7243000000000016E-2</c:v>
                      </c:pt>
                      <c:pt idx="5181">
                        <c:v>-5.7224500000000011E-2</c:v>
                      </c:pt>
                      <c:pt idx="5182">
                        <c:v>-5.7193250000000022E-2</c:v>
                      </c:pt>
                      <c:pt idx="5183">
                        <c:v>-5.7183000000000025E-2</c:v>
                      </c:pt>
                      <c:pt idx="5184">
                        <c:v>-5.7178500000000028E-2</c:v>
                      </c:pt>
                      <c:pt idx="5185">
                        <c:v>-5.7150750000000021E-2</c:v>
                      </c:pt>
                      <c:pt idx="5186">
                        <c:v>-5.7129250000000027E-2</c:v>
                      </c:pt>
                      <c:pt idx="5187">
                        <c:v>-5.7101750000000034E-2</c:v>
                      </c:pt>
                      <c:pt idx="5188">
                        <c:v>-5.7085750000000025E-2</c:v>
                      </c:pt>
                      <c:pt idx="5189">
                        <c:v>-5.7054000000000028E-2</c:v>
                      </c:pt>
                      <c:pt idx="5190">
                        <c:v>-5.702825000000003E-2</c:v>
                      </c:pt>
                      <c:pt idx="5191">
                        <c:v>-5.6997500000000034E-2</c:v>
                      </c:pt>
                      <c:pt idx="5192">
                        <c:v>-5.6966750000000038E-2</c:v>
                      </c:pt>
                      <c:pt idx="5193">
                        <c:v>-5.7023750000000026E-2</c:v>
                      </c:pt>
                      <c:pt idx="5194">
                        <c:v>-5.7022500000000031E-2</c:v>
                      </c:pt>
                      <c:pt idx="5195">
                        <c:v>-5.7013500000000029E-2</c:v>
                      </c:pt>
                      <c:pt idx="5196">
                        <c:v>-5.7010750000000027E-2</c:v>
                      </c:pt>
                      <c:pt idx="5197">
                        <c:v>-5.7002750000000033E-2</c:v>
                      </c:pt>
                      <c:pt idx="5198">
                        <c:v>-5.7000500000000037E-2</c:v>
                      </c:pt>
                      <c:pt idx="5199">
                        <c:v>-5.6973250000000038E-2</c:v>
                      </c:pt>
                      <c:pt idx="5200">
                        <c:v>-5.6965500000000037E-2</c:v>
                      </c:pt>
                      <c:pt idx="5201">
                        <c:v>-5.6944000000000036E-2</c:v>
                      </c:pt>
                      <c:pt idx="5202">
                        <c:v>-5.6913000000000033E-2</c:v>
                      </c:pt>
                      <c:pt idx="5203">
                        <c:v>-5.6889750000000031E-2</c:v>
                      </c:pt>
                      <c:pt idx="5204">
                        <c:v>-5.6866250000000035E-2</c:v>
                      </c:pt>
                      <c:pt idx="5205">
                        <c:v>-5.6853250000000036E-2</c:v>
                      </c:pt>
                      <c:pt idx="5206">
                        <c:v>-5.6851000000000027E-2</c:v>
                      </c:pt>
                      <c:pt idx="5207">
                        <c:v>-5.6832000000000035E-2</c:v>
                      </c:pt>
                      <c:pt idx="5208">
                        <c:v>-5.6803750000000035E-2</c:v>
                      </c:pt>
                      <c:pt idx="5209">
                        <c:v>-5.6797500000000029E-2</c:v>
                      </c:pt>
                      <c:pt idx="5210">
                        <c:v>-5.6784500000000036E-2</c:v>
                      </c:pt>
                      <c:pt idx="5211">
                        <c:v>-5.6768500000000027E-2</c:v>
                      </c:pt>
                      <c:pt idx="5212">
                        <c:v>-5.6744750000000031E-2</c:v>
                      </c:pt>
                      <c:pt idx="5213">
                        <c:v>-5.6720250000000021E-2</c:v>
                      </c:pt>
                      <c:pt idx="5214">
                        <c:v>-5.669450000000003E-2</c:v>
                      </c:pt>
                      <c:pt idx="5215">
                        <c:v>-5.667075000000002E-2</c:v>
                      </c:pt>
                      <c:pt idx="5216">
                        <c:v>-5.6641750000000025E-2</c:v>
                      </c:pt>
                      <c:pt idx="5217">
                        <c:v>-5.6606250000000025E-2</c:v>
                      </c:pt>
                      <c:pt idx="5218">
                        <c:v>-5.6585250000000038E-2</c:v>
                      </c:pt>
                      <c:pt idx="5219">
                        <c:v>-5.6559250000000033E-2</c:v>
                      </c:pt>
                      <c:pt idx="5220">
                        <c:v>-5.6531500000000026E-2</c:v>
                      </c:pt>
                      <c:pt idx="5221">
                        <c:v>-5.6514000000000043E-2</c:v>
                      </c:pt>
                      <c:pt idx="5222">
                        <c:v>-5.6490750000000034E-2</c:v>
                      </c:pt>
                      <c:pt idx="5223">
                        <c:v>-5.6464750000000036E-2</c:v>
                      </c:pt>
                      <c:pt idx="5224">
                        <c:v>-5.6435750000000034E-2</c:v>
                      </c:pt>
                      <c:pt idx="5225">
                        <c:v>-5.6416250000000036E-2</c:v>
                      </c:pt>
                      <c:pt idx="5226">
                        <c:v>-5.6406250000000047E-2</c:v>
                      </c:pt>
                      <c:pt idx="5227">
                        <c:v>-5.6387750000000049E-2</c:v>
                      </c:pt>
                      <c:pt idx="5228">
                        <c:v>-5.6372000000000047E-2</c:v>
                      </c:pt>
                      <c:pt idx="5229">
                        <c:v>-5.6350000000000039E-2</c:v>
                      </c:pt>
                      <c:pt idx="5230">
                        <c:v>-5.6314000000000045E-2</c:v>
                      </c:pt>
                      <c:pt idx="5231">
                        <c:v>-5.6290750000000049E-2</c:v>
                      </c:pt>
                      <c:pt idx="5232">
                        <c:v>-5.6267500000000047E-2</c:v>
                      </c:pt>
                      <c:pt idx="5233">
                        <c:v>-5.6258500000000045E-2</c:v>
                      </c:pt>
                      <c:pt idx="5234">
                        <c:v>-5.6250250000000043E-2</c:v>
                      </c:pt>
                      <c:pt idx="5235">
                        <c:v>-5.6225000000000032E-2</c:v>
                      </c:pt>
                      <c:pt idx="5236">
                        <c:v>-5.6204750000000046E-2</c:v>
                      </c:pt>
                      <c:pt idx="5237">
                        <c:v>-5.6166500000000043E-2</c:v>
                      </c:pt>
                      <c:pt idx="5238">
                        <c:v>-5.6127750000000046E-2</c:v>
                      </c:pt>
                      <c:pt idx="5239">
                        <c:v>-5.6113000000000045E-2</c:v>
                      </c:pt>
                      <c:pt idx="5240">
                        <c:v>-5.6091000000000044E-2</c:v>
                      </c:pt>
                      <c:pt idx="5241">
                        <c:v>-5.6061500000000042E-2</c:v>
                      </c:pt>
                      <c:pt idx="5242">
                        <c:v>-5.6054000000000048E-2</c:v>
                      </c:pt>
                      <c:pt idx="5243">
                        <c:v>-5.6038250000000039E-2</c:v>
                      </c:pt>
                      <c:pt idx="5244">
                        <c:v>-5.6013250000000042E-2</c:v>
                      </c:pt>
                      <c:pt idx="5245">
                        <c:v>-5.599675000000004E-2</c:v>
                      </c:pt>
                      <c:pt idx="5246">
                        <c:v>-5.5977250000000048E-2</c:v>
                      </c:pt>
                      <c:pt idx="5247">
                        <c:v>-5.595875000000005E-2</c:v>
                      </c:pt>
                      <c:pt idx="5248">
                        <c:v>-5.5981000000000052E-2</c:v>
                      </c:pt>
                      <c:pt idx="5249">
                        <c:v>-5.5962000000000046E-2</c:v>
                      </c:pt>
                      <c:pt idx="5250">
                        <c:v>-5.5943750000000049E-2</c:v>
                      </c:pt>
                      <c:pt idx="5251">
                        <c:v>-5.5934500000000033E-2</c:v>
                      </c:pt>
                      <c:pt idx="5252">
                        <c:v>-5.5916750000000029E-2</c:v>
                      </c:pt>
                      <c:pt idx="5253">
                        <c:v>-5.5896000000000029E-2</c:v>
                      </c:pt>
                      <c:pt idx="5254">
                        <c:v>-5.5864750000000025E-2</c:v>
                      </c:pt>
                      <c:pt idx="5255">
                        <c:v>-5.5847000000000036E-2</c:v>
                      </c:pt>
                      <c:pt idx="5256">
                        <c:v>-5.5815500000000025E-2</c:v>
                      </c:pt>
                      <c:pt idx="5257">
                        <c:v>-5.5785750000000009E-2</c:v>
                      </c:pt>
                      <c:pt idx="5258">
                        <c:v>-5.5754500000000012E-2</c:v>
                      </c:pt>
                      <c:pt idx="5259">
                        <c:v>-5.5734500000000013E-2</c:v>
                      </c:pt>
                      <c:pt idx="5260">
                        <c:v>-5.5706000000000012E-2</c:v>
                      </c:pt>
                      <c:pt idx="5261">
                        <c:v>-5.5690000000000017E-2</c:v>
                      </c:pt>
                      <c:pt idx="5262">
                        <c:v>-5.5663750000000005E-2</c:v>
                      </c:pt>
                      <c:pt idx="5263">
                        <c:v>-5.5624500000000007E-2</c:v>
                      </c:pt>
                      <c:pt idx="5264">
                        <c:v>-5.5599749999999989E-2</c:v>
                      </c:pt>
                      <c:pt idx="5265">
                        <c:v>-5.5571249999999989E-2</c:v>
                      </c:pt>
                      <c:pt idx="5266">
                        <c:v>-5.5544249999999989E-2</c:v>
                      </c:pt>
                      <c:pt idx="5267">
                        <c:v>-5.5509749999999983E-2</c:v>
                      </c:pt>
                      <c:pt idx="5268">
                        <c:v>-5.5477249999999992E-2</c:v>
                      </c:pt>
                      <c:pt idx="5269">
                        <c:v>-5.546799999999999E-2</c:v>
                      </c:pt>
                      <c:pt idx="5270">
                        <c:v>-5.5439999999999996E-2</c:v>
                      </c:pt>
                      <c:pt idx="5271">
                        <c:v>-5.5415249999999992E-2</c:v>
                      </c:pt>
                      <c:pt idx="5272">
                        <c:v>-5.5397749999999989E-2</c:v>
                      </c:pt>
                      <c:pt idx="5273">
                        <c:v>-5.5378749999999997E-2</c:v>
                      </c:pt>
                      <c:pt idx="5274">
                        <c:v>-5.5346749999999993E-2</c:v>
                      </c:pt>
                      <c:pt idx="5275">
                        <c:v>-5.5333749999999994E-2</c:v>
                      </c:pt>
                      <c:pt idx="5276">
                        <c:v>-5.5312249999999993E-2</c:v>
                      </c:pt>
                      <c:pt idx="5277">
                        <c:v>-5.5292499999999994E-2</c:v>
                      </c:pt>
                      <c:pt idx="5278">
                        <c:v>-5.5271249999999987E-2</c:v>
                      </c:pt>
                      <c:pt idx="5279">
                        <c:v>-5.5250749999999994E-2</c:v>
                      </c:pt>
                      <c:pt idx="5280">
                        <c:v>-5.5243E-2</c:v>
                      </c:pt>
                      <c:pt idx="5281">
                        <c:v>-5.5243249999999994E-2</c:v>
                      </c:pt>
                      <c:pt idx="5282">
                        <c:v>-5.523525E-2</c:v>
                      </c:pt>
                      <c:pt idx="5283">
                        <c:v>-5.5223250000000002E-2</c:v>
                      </c:pt>
                      <c:pt idx="5284">
                        <c:v>-5.5218750000000011E-2</c:v>
                      </c:pt>
                      <c:pt idx="5285">
                        <c:v>-5.5212000000000018E-2</c:v>
                      </c:pt>
                      <c:pt idx="5286">
                        <c:v>-5.5196500000000023E-2</c:v>
                      </c:pt>
                      <c:pt idx="5287">
                        <c:v>-5.5173000000000014E-2</c:v>
                      </c:pt>
                      <c:pt idx="5288">
                        <c:v>-5.5165500000000006E-2</c:v>
                      </c:pt>
                      <c:pt idx="5289">
                        <c:v>-5.5163500000000011E-2</c:v>
                      </c:pt>
                      <c:pt idx="5290">
                        <c:v>-5.5149500000000004E-2</c:v>
                      </c:pt>
                      <c:pt idx="5291">
                        <c:v>-5.5133250000000009E-2</c:v>
                      </c:pt>
                      <c:pt idx="5292">
                        <c:v>-5.5109749999999999E-2</c:v>
                      </c:pt>
                      <c:pt idx="5293">
                        <c:v>-5.5089250000000006E-2</c:v>
                      </c:pt>
                      <c:pt idx="5294">
                        <c:v>-5.506624999999999E-2</c:v>
                      </c:pt>
                      <c:pt idx="5295">
                        <c:v>-5.502725E-2</c:v>
                      </c:pt>
                      <c:pt idx="5296">
                        <c:v>-5.499624999999999E-2</c:v>
                      </c:pt>
                      <c:pt idx="5297">
                        <c:v>-5.4952999999999995E-2</c:v>
                      </c:pt>
                      <c:pt idx="5298">
                        <c:v>-5.4933499999999996E-2</c:v>
                      </c:pt>
                      <c:pt idx="5299">
                        <c:v>-5.4896999999999994E-2</c:v>
                      </c:pt>
                      <c:pt idx="5300">
                        <c:v>-5.4883249999999988E-2</c:v>
                      </c:pt>
                      <c:pt idx="5301">
                        <c:v>-5.4847749999999994E-2</c:v>
                      </c:pt>
                      <c:pt idx="5302">
                        <c:v>-5.4808249999999982E-2</c:v>
                      </c:pt>
                      <c:pt idx="5303">
                        <c:v>-5.4780249999999982E-2</c:v>
                      </c:pt>
                      <c:pt idx="5304">
                        <c:v>-5.4748499999999971E-2</c:v>
                      </c:pt>
                      <c:pt idx="5305">
                        <c:v>-5.4696249999999981E-2</c:v>
                      </c:pt>
                      <c:pt idx="5306">
                        <c:v>-5.4658249999999992E-2</c:v>
                      </c:pt>
                      <c:pt idx="5307">
                        <c:v>-5.4623249999999984E-2</c:v>
                      </c:pt>
                      <c:pt idx="5308">
                        <c:v>-5.4588249999999984E-2</c:v>
                      </c:pt>
                      <c:pt idx="5309">
                        <c:v>-5.454649999999997E-2</c:v>
                      </c:pt>
                      <c:pt idx="5310">
                        <c:v>-5.4517749999999976E-2</c:v>
                      </c:pt>
                      <c:pt idx="5311">
                        <c:v>-5.4482499999999982E-2</c:v>
                      </c:pt>
                      <c:pt idx="5312">
                        <c:v>-5.445224999999998E-2</c:v>
                      </c:pt>
                      <c:pt idx="5313">
                        <c:v>-5.441099999999998E-2</c:v>
                      </c:pt>
                      <c:pt idx="5314">
                        <c:v>-5.4378749999999976E-2</c:v>
                      </c:pt>
                      <c:pt idx="5315">
                        <c:v>-5.4332499999999978E-2</c:v>
                      </c:pt>
                      <c:pt idx="5316">
                        <c:v>-5.4291249999999985E-2</c:v>
                      </c:pt>
                      <c:pt idx="5317">
                        <c:v>-5.4259499999999974E-2</c:v>
                      </c:pt>
                      <c:pt idx="5318">
                        <c:v>-5.4211999999999989E-2</c:v>
                      </c:pt>
                      <c:pt idx="5319">
                        <c:v>-5.4166999999999986E-2</c:v>
                      </c:pt>
                      <c:pt idx="5320">
                        <c:v>-5.4134499999999981E-2</c:v>
                      </c:pt>
                      <c:pt idx="5321">
                        <c:v>-5.4078999999999988E-2</c:v>
                      </c:pt>
                      <c:pt idx="5322">
                        <c:v>-5.4034499999999985E-2</c:v>
                      </c:pt>
                      <c:pt idx="5323">
                        <c:v>-5.398E-2</c:v>
                      </c:pt>
                      <c:pt idx="5324">
                        <c:v>-5.3923249999999985E-2</c:v>
                      </c:pt>
                      <c:pt idx="5325">
                        <c:v>-5.3856999999999981E-2</c:v>
                      </c:pt>
                      <c:pt idx="5326">
                        <c:v>-5.3810249999999983E-2</c:v>
                      </c:pt>
                      <c:pt idx="5327">
                        <c:v>-5.3771999999999986E-2</c:v>
                      </c:pt>
                      <c:pt idx="5328">
                        <c:v>-5.3722749999999993E-2</c:v>
                      </c:pt>
                      <c:pt idx="5329">
                        <c:v>-5.3699249999999997E-2</c:v>
                      </c:pt>
                      <c:pt idx="5330">
                        <c:v>-5.3670499999999989E-2</c:v>
                      </c:pt>
                      <c:pt idx="5331">
                        <c:v>-5.362575E-2</c:v>
                      </c:pt>
                      <c:pt idx="5332">
                        <c:v>-5.3590999999999986E-2</c:v>
                      </c:pt>
                      <c:pt idx="5333">
                        <c:v>-5.3556749999999986E-2</c:v>
                      </c:pt>
                      <c:pt idx="5334">
                        <c:v>-5.3515999999999987E-2</c:v>
                      </c:pt>
                      <c:pt idx="5335">
                        <c:v>-5.3490999999999983E-2</c:v>
                      </c:pt>
                      <c:pt idx="5336">
                        <c:v>-5.3460999999999974E-2</c:v>
                      </c:pt>
                      <c:pt idx="5337">
                        <c:v>-5.3417249999999965E-2</c:v>
                      </c:pt>
                      <c:pt idx="5338">
                        <c:v>-5.3389999999999965E-2</c:v>
                      </c:pt>
                      <c:pt idx="5339">
                        <c:v>-5.3354999999999972E-2</c:v>
                      </c:pt>
                      <c:pt idx="5340">
                        <c:v>-5.3313499999999972E-2</c:v>
                      </c:pt>
                      <c:pt idx="5341">
                        <c:v>-5.3275999999999969E-2</c:v>
                      </c:pt>
                      <c:pt idx="5342">
                        <c:v>-5.3232499999999974E-2</c:v>
                      </c:pt>
                      <c:pt idx="5343">
                        <c:v>-5.3209749999999979E-2</c:v>
                      </c:pt>
                      <c:pt idx="5344">
                        <c:v>-5.3186499999999984E-2</c:v>
                      </c:pt>
                      <c:pt idx="5345">
                        <c:v>-5.3169749999999988E-2</c:v>
                      </c:pt>
                      <c:pt idx="5346">
                        <c:v>-5.3152249999999991E-2</c:v>
                      </c:pt>
                      <c:pt idx="5347">
                        <c:v>-5.3128000000000002E-2</c:v>
                      </c:pt>
                      <c:pt idx="5348">
                        <c:v>-5.3103499999999998E-2</c:v>
                      </c:pt>
                      <c:pt idx="5349">
                        <c:v>-5.3073499999999996E-2</c:v>
                      </c:pt>
                      <c:pt idx="5350">
                        <c:v>-5.302624999999999E-2</c:v>
                      </c:pt>
                      <c:pt idx="5351">
                        <c:v>-5.3002249999999994E-2</c:v>
                      </c:pt>
                      <c:pt idx="5352">
                        <c:v>-5.2978999999999984E-2</c:v>
                      </c:pt>
                      <c:pt idx="5353">
                        <c:v>-5.2955999999999996E-2</c:v>
                      </c:pt>
                      <c:pt idx="5354">
                        <c:v>-5.292224999999999E-2</c:v>
                      </c:pt>
                      <c:pt idx="5355">
                        <c:v>-5.2904999999999987E-2</c:v>
                      </c:pt>
                      <c:pt idx="5356">
                        <c:v>-5.2882499999999985E-2</c:v>
                      </c:pt>
                      <c:pt idx="5357">
                        <c:v>-5.2878249999999988E-2</c:v>
                      </c:pt>
                      <c:pt idx="5358">
                        <c:v>-5.2869499999999993E-2</c:v>
                      </c:pt>
                      <c:pt idx="5359">
                        <c:v>-5.2854749999999978E-2</c:v>
                      </c:pt>
                      <c:pt idx="5360">
                        <c:v>-5.2833499999999985E-2</c:v>
                      </c:pt>
                      <c:pt idx="5361">
                        <c:v>-5.2819749999999985E-2</c:v>
                      </c:pt>
                      <c:pt idx="5362">
                        <c:v>-5.2809000000000002E-2</c:v>
                      </c:pt>
                      <c:pt idx="5363">
                        <c:v>-5.278374999999999E-2</c:v>
                      </c:pt>
                      <c:pt idx="5364">
                        <c:v>-5.2750499999999992E-2</c:v>
                      </c:pt>
                      <c:pt idx="5365">
                        <c:v>-5.2721499999999998E-2</c:v>
                      </c:pt>
                      <c:pt idx="5366">
                        <c:v>-5.2701250000000005E-2</c:v>
                      </c:pt>
                      <c:pt idx="5367">
                        <c:v>-5.2680999999999985E-2</c:v>
                      </c:pt>
                      <c:pt idx="5368">
                        <c:v>-5.2670999999999996E-2</c:v>
                      </c:pt>
                      <c:pt idx="5369">
                        <c:v>-5.2669749999999987E-2</c:v>
                      </c:pt>
                      <c:pt idx="5370">
                        <c:v>-5.2666249999999998E-2</c:v>
                      </c:pt>
                      <c:pt idx="5371">
                        <c:v>-5.2640999999999979E-2</c:v>
                      </c:pt>
                      <c:pt idx="5372">
                        <c:v>-5.2625499999999985E-2</c:v>
                      </c:pt>
                      <c:pt idx="5373">
                        <c:v>-5.2620499999999987E-2</c:v>
                      </c:pt>
                      <c:pt idx="5374">
                        <c:v>-5.2608499999999996E-2</c:v>
                      </c:pt>
                      <c:pt idx="5375">
                        <c:v>-5.2617499999999991E-2</c:v>
                      </c:pt>
                      <c:pt idx="5376">
                        <c:v>-5.2617499999999991E-2</c:v>
                      </c:pt>
                      <c:pt idx="5377">
                        <c:v>-5.2614250000000001E-2</c:v>
                      </c:pt>
                      <c:pt idx="5378">
                        <c:v>-5.260950000000001E-2</c:v>
                      </c:pt>
                      <c:pt idx="5379">
                        <c:v>-5.2612250000000006E-2</c:v>
                      </c:pt>
                      <c:pt idx="5380">
                        <c:v>-5.2607750000000009E-2</c:v>
                      </c:pt>
                      <c:pt idx="5381">
                        <c:v>-5.2597750000000006E-2</c:v>
                      </c:pt>
                      <c:pt idx="5382">
                        <c:v>-5.2591249999999999E-2</c:v>
                      </c:pt>
                      <c:pt idx="5383">
                        <c:v>-5.2576500000000026E-2</c:v>
                      </c:pt>
                      <c:pt idx="5384">
                        <c:v>-5.2571000000000014E-2</c:v>
                      </c:pt>
                      <c:pt idx="5385">
                        <c:v>-5.2585750000000014E-2</c:v>
                      </c:pt>
                      <c:pt idx="5386">
                        <c:v>-5.2585000000000014E-2</c:v>
                      </c:pt>
                      <c:pt idx="5387">
                        <c:v>-5.2596500000000018E-2</c:v>
                      </c:pt>
                      <c:pt idx="5388">
                        <c:v>-5.2604250000000026E-2</c:v>
                      </c:pt>
                      <c:pt idx="5389">
                        <c:v>-5.260950000000001E-2</c:v>
                      </c:pt>
                      <c:pt idx="5390">
                        <c:v>-5.261225000000002E-2</c:v>
                      </c:pt>
                      <c:pt idx="5391">
                        <c:v>-5.2613250000000021E-2</c:v>
                      </c:pt>
                      <c:pt idx="5392">
                        <c:v>-5.2616000000000003E-2</c:v>
                      </c:pt>
                      <c:pt idx="5393">
                        <c:v>-5.2621750000000016E-2</c:v>
                      </c:pt>
                      <c:pt idx="5394">
                        <c:v>-5.2621500000000015E-2</c:v>
                      </c:pt>
                      <c:pt idx="5395">
                        <c:v>-5.2620500000000014E-2</c:v>
                      </c:pt>
                      <c:pt idx="5396">
                        <c:v>-5.2614000000000008E-2</c:v>
                      </c:pt>
                      <c:pt idx="5397">
                        <c:v>-5.2613500000000021E-2</c:v>
                      </c:pt>
                      <c:pt idx="5398">
                        <c:v>-5.2619500000000013E-2</c:v>
                      </c:pt>
                      <c:pt idx="5399">
                        <c:v>-5.2630250000000031E-2</c:v>
                      </c:pt>
                      <c:pt idx="5400">
                        <c:v>-5.2628750000000023E-2</c:v>
                      </c:pt>
                      <c:pt idx="5401">
                        <c:v>-5.2634750000000015E-2</c:v>
                      </c:pt>
                      <c:pt idx="5402">
                        <c:v>-5.2657500000000024E-2</c:v>
                      </c:pt>
                      <c:pt idx="5403">
                        <c:v>-5.2655500000000029E-2</c:v>
                      </c:pt>
                      <c:pt idx="5404">
                        <c:v>-5.2669750000000029E-2</c:v>
                      </c:pt>
                      <c:pt idx="5405">
                        <c:v>-5.2688750000000034E-2</c:v>
                      </c:pt>
                      <c:pt idx="5406">
                        <c:v>-5.2687250000000026E-2</c:v>
                      </c:pt>
                      <c:pt idx="5407">
                        <c:v>-5.2701500000000026E-2</c:v>
                      </c:pt>
                      <c:pt idx="5408">
                        <c:v>-5.271250000000003E-2</c:v>
                      </c:pt>
                      <c:pt idx="5409">
                        <c:v>-5.2729250000000026E-2</c:v>
                      </c:pt>
                      <c:pt idx="5410">
                        <c:v>-5.2728750000000026E-2</c:v>
                      </c:pt>
                      <c:pt idx="5411">
                        <c:v>-5.2729000000000019E-2</c:v>
                      </c:pt>
                      <c:pt idx="5412">
                        <c:v>-5.2738500000000015E-2</c:v>
                      </c:pt>
                      <c:pt idx="5413">
                        <c:v>-5.2739000000000008E-2</c:v>
                      </c:pt>
                      <c:pt idx="5414">
                        <c:v>-5.2767000000000015E-2</c:v>
                      </c:pt>
                      <c:pt idx="5415">
                        <c:v>-5.278925000000001E-2</c:v>
                      </c:pt>
                      <c:pt idx="5416">
                        <c:v>-5.2813750000000013E-2</c:v>
                      </c:pt>
                      <c:pt idx="5417">
                        <c:v>-5.2840500000000026E-2</c:v>
                      </c:pt>
                      <c:pt idx="5418">
                        <c:v>-5.2860750000000019E-2</c:v>
                      </c:pt>
                      <c:pt idx="5419">
                        <c:v>-5.2892250000000036E-2</c:v>
                      </c:pt>
                      <c:pt idx="5420">
                        <c:v>-5.2908500000000025E-2</c:v>
                      </c:pt>
                      <c:pt idx="5421">
                        <c:v>-5.2921000000000031E-2</c:v>
                      </c:pt>
                      <c:pt idx="5422">
                        <c:v>-5.2931500000000041E-2</c:v>
                      </c:pt>
                      <c:pt idx="5423">
                        <c:v>-5.2944500000000033E-2</c:v>
                      </c:pt>
                      <c:pt idx="5424">
                        <c:v>-5.2972750000000027E-2</c:v>
                      </c:pt>
                      <c:pt idx="5425">
                        <c:v>-5.299725000000003E-2</c:v>
                      </c:pt>
                      <c:pt idx="5426">
                        <c:v>-5.3012500000000011E-2</c:v>
                      </c:pt>
                      <c:pt idx="5427">
                        <c:v>-5.303275000000001E-2</c:v>
                      </c:pt>
                      <c:pt idx="5428">
                        <c:v>-5.3057750000000022E-2</c:v>
                      </c:pt>
                      <c:pt idx="5429">
                        <c:v>-5.3089250000000039E-2</c:v>
                      </c:pt>
                      <c:pt idx="5430">
                        <c:v>-5.3114250000000023E-2</c:v>
                      </c:pt>
                      <c:pt idx="5431">
                        <c:v>-5.3123500000000018E-2</c:v>
                      </c:pt>
                      <c:pt idx="5432">
                        <c:v>-5.3141000000000022E-2</c:v>
                      </c:pt>
                      <c:pt idx="5433">
                        <c:v>-5.3148000000000015E-2</c:v>
                      </c:pt>
                      <c:pt idx="5434">
                        <c:v>-5.3136000000000017E-2</c:v>
                      </c:pt>
                      <c:pt idx="5435">
                        <c:v>-5.3143250000000017E-2</c:v>
                      </c:pt>
                      <c:pt idx="5436">
                        <c:v>-5.3151500000000018E-2</c:v>
                      </c:pt>
                      <c:pt idx="5437">
                        <c:v>-5.3169500000000008E-2</c:v>
                      </c:pt>
                      <c:pt idx="5438">
                        <c:v>-5.318450000000001E-2</c:v>
                      </c:pt>
                      <c:pt idx="5439">
                        <c:v>-5.3191000000000016E-2</c:v>
                      </c:pt>
                      <c:pt idx="5440">
                        <c:v>-5.3199000000000031E-2</c:v>
                      </c:pt>
                      <c:pt idx="5441">
                        <c:v>-5.3212500000000024E-2</c:v>
                      </c:pt>
                      <c:pt idx="5442">
                        <c:v>-5.3225500000000016E-2</c:v>
                      </c:pt>
                      <c:pt idx="5443">
                        <c:v>-5.3228250000000026E-2</c:v>
                      </c:pt>
                      <c:pt idx="5444">
                        <c:v>-5.3242750000000012E-2</c:v>
                      </c:pt>
                      <c:pt idx="5445">
                        <c:v>-5.3252750000000001E-2</c:v>
                      </c:pt>
                      <c:pt idx="5446">
                        <c:v>-5.3260000000000016E-2</c:v>
                      </c:pt>
                      <c:pt idx="5447">
                        <c:v>-5.3254500000000003E-2</c:v>
                      </c:pt>
                      <c:pt idx="5448">
                        <c:v>-5.3212000000000002E-2</c:v>
                      </c:pt>
                      <c:pt idx="5449">
                        <c:v>-5.3214249999999991E-2</c:v>
                      </c:pt>
                      <c:pt idx="5450">
                        <c:v>-5.3210999999999987E-2</c:v>
                      </c:pt>
                      <c:pt idx="5451">
                        <c:v>-5.3199999999999983E-2</c:v>
                      </c:pt>
                      <c:pt idx="5452">
                        <c:v>-5.3204249999999981E-2</c:v>
                      </c:pt>
                      <c:pt idx="5453">
                        <c:v>-5.3203999999999994E-2</c:v>
                      </c:pt>
                      <c:pt idx="5454">
                        <c:v>-5.3194249999999992E-2</c:v>
                      </c:pt>
                      <c:pt idx="5455">
                        <c:v>-5.3199999999999997E-2</c:v>
                      </c:pt>
                      <c:pt idx="5456">
                        <c:v>-5.3201499999999999E-2</c:v>
                      </c:pt>
                      <c:pt idx="5457">
                        <c:v>-5.3199500000000004E-2</c:v>
                      </c:pt>
                      <c:pt idx="5458">
                        <c:v>-5.3210249999999994E-2</c:v>
                      </c:pt>
                      <c:pt idx="5459">
                        <c:v>-5.3208749999999999E-2</c:v>
                      </c:pt>
                      <c:pt idx="5460">
                        <c:v>-5.3212000000000009E-2</c:v>
                      </c:pt>
                      <c:pt idx="5461">
                        <c:v>-5.3208499999999999E-2</c:v>
                      </c:pt>
                      <c:pt idx="5462">
                        <c:v>-5.3225500000000016E-2</c:v>
                      </c:pt>
                      <c:pt idx="5463">
                        <c:v>-5.3235250000000012E-2</c:v>
                      </c:pt>
                      <c:pt idx="5464">
                        <c:v>-5.3244250000000014E-2</c:v>
                      </c:pt>
                      <c:pt idx="5465">
                        <c:v>-5.3232749999999995E-2</c:v>
                      </c:pt>
                      <c:pt idx="5466">
                        <c:v>-5.3235499999999998E-2</c:v>
                      </c:pt>
                      <c:pt idx="5467">
                        <c:v>-5.3235999999999978E-2</c:v>
                      </c:pt>
                      <c:pt idx="5468">
                        <c:v>-5.3232749999999988E-2</c:v>
                      </c:pt>
                      <c:pt idx="5469">
                        <c:v>-5.3218749999999988E-2</c:v>
                      </c:pt>
                      <c:pt idx="5470">
                        <c:v>-5.3208249999999978E-2</c:v>
                      </c:pt>
                      <c:pt idx="5471">
                        <c:v>-5.321024999999998E-2</c:v>
                      </c:pt>
                      <c:pt idx="5472">
                        <c:v>-5.3204249999999981E-2</c:v>
                      </c:pt>
                      <c:pt idx="5473">
                        <c:v>-5.3204249999999974E-2</c:v>
                      </c:pt>
                      <c:pt idx="5474">
                        <c:v>-5.3211749999999981E-2</c:v>
                      </c:pt>
                      <c:pt idx="5475">
                        <c:v>-5.3199749999999983E-2</c:v>
                      </c:pt>
                      <c:pt idx="5476">
                        <c:v>-5.3189249999999973E-2</c:v>
                      </c:pt>
                      <c:pt idx="5477">
                        <c:v>-5.3184499999999975E-2</c:v>
                      </c:pt>
                      <c:pt idx="5478">
                        <c:v>-5.3192999999999976E-2</c:v>
                      </c:pt>
                      <c:pt idx="5479">
                        <c:v>-5.3193249999999963E-2</c:v>
                      </c:pt>
                      <c:pt idx="5480">
                        <c:v>-5.3192249999999976E-2</c:v>
                      </c:pt>
                      <c:pt idx="5481">
                        <c:v>-5.3189499999999973E-2</c:v>
                      </c:pt>
                      <c:pt idx="5482">
                        <c:v>-5.3183499999999981E-2</c:v>
                      </c:pt>
                      <c:pt idx="5483">
                        <c:v>-5.3184999999999975E-2</c:v>
                      </c:pt>
                      <c:pt idx="5484">
                        <c:v>-5.316874999999998E-2</c:v>
                      </c:pt>
                      <c:pt idx="5485">
                        <c:v>-5.3164249999999982E-2</c:v>
                      </c:pt>
                      <c:pt idx="5486">
                        <c:v>-5.316174999999998E-2</c:v>
                      </c:pt>
                      <c:pt idx="5487">
                        <c:v>-5.3162749999999981E-2</c:v>
                      </c:pt>
                      <c:pt idx="5488">
                        <c:v>-5.3160499999999979E-2</c:v>
                      </c:pt>
                      <c:pt idx="5489">
                        <c:v>-5.3146749999999979E-2</c:v>
                      </c:pt>
                      <c:pt idx="5490">
                        <c:v>-5.3153749999999979E-2</c:v>
                      </c:pt>
                      <c:pt idx="5491">
                        <c:v>-5.3174999999999979E-2</c:v>
                      </c:pt>
                      <c:pt idx="5492">
                        <c:v>-5.3183999999999981E-2</c:v>
                      </c:pt>
                      <c:pt idx="5493">
                        <c:v>-5.3185249999999983E-2</c:v>
                      </c:pt>
                      <c:pt idx="5494">
                        <c:v>-5.3205499999999989E-2</c:v>
                      </c:pt>
                      <c:pt idx="5495">
                        <c:v>-5.3218249999999988E-2</c:v>
                      </c:pt>
                      <c:pt idx="5496">
                        <c:v>-5.3225999999999989E-2</c:v>
                      </c:pt>
                      <c:pt idx="5497">
                        <c:v>-5.3242749999999991E-2</c:v>
                      </c:pt>
                      <c:pt idx="5498">
                        <c:v>-5.3241499999999997E-2</c:v>
                      </c:pt>
                      <c:pt idx="5499">
                        <c:v>-5.3247499999999989E-2</c:v>
                      </c:pt>
                      <c:pt idx="5500">
                        <c:v>-5.3236249999999992E-2</c:v>
                      </c:pt>
                      <c:pt idx="5501">
                        <c:v>-5.3242749999999985E-2</c:v>
                      </c:pt>
                      <c:pt idx="5502">
                        <c:v>-5.3249999999999985E-2</c:v>
                      </c:pt>
                      <c:pt idx="5503">
                        <c:v>-5.3256999999999985E-2</c:v>
                      </c:pt>
                      <c:pt idx="5504">
                        <c:v>-5.3256749999999978E-2</c:v>
                      </c:pt>
                      <c:pt idx="5505">
                        <c:v>-5.325549999999997E-2</c:v>
                      </c:pt>
                      <c:pt idx="5506">
                        <c:v>-5.3253999999999975E-2</c:v>
                      </c:pt>
                      <c:pt idx="5507">
                        <c:v>-5.326249999999997E-2</c:v>
                      </c:pt>
                      <c:pt idx="5508">
                        <c:v>-5.3272249999999979E-2</c:v>
                      </c:pt>
                      <c:pt idx="5509">
                        <c:v>-5.3281499999999982E-2</c:v>
                      </c:pt>
                      <c:pt idx="5510">
                        <c:v>-5.3288499999999975E-2</c:v>
                      </c:pt>
                      <c:pt idx="5511">
                        <c:v>-5.3299499999999965E-2</c:v>
                      </c:pt>
                      <c:pt idx="5512">
                        <c:v>-5.3305499999999971E-2</c:v>
                      </c:pt>
                      <c:pt idx="5513">
                        <c:v>-5.3338999999999963E-2</c:v>
                      </c:pt>
                      <c:pt idx="5514">
                        <c:v>-5.3344749999999969E-2</c:v>
                      </c:pt>
                      <c:pt idx="5515">
                        <c:v>-5.3364749999999968E-2</c:v>
                      </c:pt>
                      <c:pt idx="5516">
                        <c:v>-5.3392499999999961E-2</c:v>
                      </c:pt>
                      <c:pt idx="5517">
                        <c:v>-5.3405499999999967E-2</c:v>
                      </c:pt>
                      <c:pt idx="5518">
                        <c:v>-5.3437249999999971E-2</c:v>
                      </c:pt>
                      <c:pt idx="5519">
                        <c:v>-5.3462749999999976E-2</c:v>
                      </c:pt>
                      <c:pt idx="5520">
                        <c:v>-5.3471749999999971E-2</c:v>
                      </c:pt>
                      <c:pt idx="5521">
                        <c:v>-5.3490749999999976E-2</c:v>
                      </c:pt>
                      <c:pt idx="5522">
                        <c:v>-5.3515749999999966E-2</c:v>
                      </c:pt>
                      <c:pt idx="5523">
                        <c:v>-5.3539499999999969E-2</c:v>
                      </c:pt>
                      <c:pt idx="5524">
                        <c:v>-5.3568749999999971E-2</c:v>
                      </c:pt>
                      <c:pt idx="5525">
                        <c:v>-5.3600749999999968E-2</c:v>
                      </c:pt>
                      <c:pt idx="5526">
                        <c:v>-5.3622999999999969E-2</c:v>
                      </c:pt>
                      <c:pt idx="5527">
                        <c:v>-5.3636249999999969E-2</c:v>
                      </c:pt>
                      <c:pt idx="5528">
                        <c:v>-5.3675499999999959E-2</c:v>
                      </c:pt>
                      <c:pt idx="5529">
                        <c:v>-5.3670499999999961E-2</c:v>
                      </c:pt>
                      <c:pt idx="5530">
                        <c:v>-5.3681499999999958E-2</c:v>
                      </c:pt>
                      <c:pt idx="5531">
                        <c:v>-5.3698249999999961E-2</c:v>
                      </c:pt>
                      <c:pt idx="5532">
                        <c:v>-5.3701749999999951E-2</c:v>
                      </c:pt>
                      <c:pt idx="5533">
                        <c:v>-5.370749999999995E-2</c:v>
                      </c:pt>
                      <c:pt idx="5534">
                        <c:v>-5.3727749999999942E-2</c:v>
                      </c:pt>
                      <c:pt idx="5535">
                        <c:v>-5.3735249999999943E-2</c:v>
                      </c:pt>
                      <c:pt idx="5536">
                        <c:v>-5.3750249999999944E-2</c:v>
                      </c:pt>
                      <c:pt idx="5537">
                        <c:v>-5.3758749999999945E-2</c:v>
                      </c:pt>
                      <c:pt idx="5538">
                        <c:v>-5.3758749999999945E-2</c:v>
                      </c:pt>
                      <c:pt idx="5539">
                        <c:v>-5.3775999999999949E-2</c:v>
                      </c:pt>
                      <c:pt idx="5540">
                        <c:v>-5.3782749999999963E-2</c:v>
                      </c:pt>
                      <c:pt idx="5541">
                        <c:v>-5.3794999999999954E-2</c:v>
                      </c:pt>
                      <c:pt idx="5542">
                        <c:v>-5.381524999999996E-2</c:v>
                      </c:pt>
                      <c:pt idx="5543">
                        <c:v>-5.3826499999999965E-2</c:v>
                      </c:pt>
                      <c:pt idx="5544">
                        <c:v>-5.3831499999999963E-2</c:v>
                      </c:pt>
                      <c:pt idx="5545">
                        <c:v>-5.3848749999999966E-2</c:v>
                      </c:pt>
                      <c:pt idx="5546">
                        <c:v>-5.3859999999999963E-2</c:v>
                      </c:pt>
                      <c:pt idx="5547">
                        <c:v>-5.3868749999999965E-2</c:v>
                      </c:pt>
                      <c:pt idx="5548">
                        <c:v>-5.3880999999999964E-2</c:v>
                      </c:pt>
                      <c:pt idx="5549">
                        <c:v>-5.3894749999999964E-2</c:v>
                      </c:pt>
                      <c:pt idx="5550">
                        <c:v>-5.3913999999999976E-2</c:v>
                      </c:pt>
                      <c:pt idx="5551">
                        <c:v>-5.3928499999999976E-2</c:v>
                      </c:pt>
                      <c:pt idx="5552">
                        <c:v>-5.3931749999999987E-2</c:v>
                      </c:pt>
                      <c:pt idx="5553">
                        <c:v>-5.3970499999999984E-2</c:v>
                      </c:pt>
                      <c:pt idx="5554">
                        <c:v>-5.3975499999999982E-2</c:v>
                      </c:pt>
                      <c:pt idx="5555">
                        <c:v>-5.3982249999999989E-2</c:v>
                      </c:pt>
                      <c:pt idx="5556">
                        <c:v>-5.3988749999999995E-2</c:v>
                      </c:pt>
                      <c:pt idx="5557">
                        <c:v>-5.4009999999999996E-2</c:v>
                      </c:pt>
                      <c:pt idx="5558">
                        <c:v>-5.4016500000000002E-2</c:v>
                      </c:pt>
                      <c:pt idx="5559">
                        <c:v>-5.4028500000000007E-2</c:v>
                      </c:pt>
                      <c:pt idx="5560">
                        <c:v>-5.4041000000000006E-2</c:v>
                      </c:pt>
                      <c:pt idx="5561">
                        <c:v>-5.4034250000000006E-2</c:v>
                      </c:pt>
                      <c:pt idx="5562">
                        <c:v>-5.4042000000000014E-2</c:v>
                      </c:pt>
                      <c:pt idx="5563">
                        <c:v>-5.4054250000000012E-2</c:v>
                      </c:pt>
                      <c:pt idx="5564">
                        <c:v>-5.4071750000000016E-2</c:v>
                      </c:pt>
                      <c:pt idx="5565">
                        <c:v>-5.4079250000000023E-2</c:v>
                      </c:pt>
                      <c:pt idx="5566">
                        <c:v>-5.4074750000000026E-2</c:v>
                      </c:pt>
                      <c:pt idx="5567">
                        <c:v>-5.4074000000000025E-2</c:v>
                      </c:pt>
                      <c:pt idx="5568">
                        <c:v>-5.4063500000000042E-2</c:v>
                      </c:pt>
                      <c:pt idx="5569">
                        <c:v>-5.406125000000004E-2</c:v>
                      </c:pt>
                      <c:pt idx="5570">
                        <c:v>-5.4059250000000045E-2</c:v>
                      </c:pt>
                      <c:pt idx="5571">
                        <c:v>-5.4069750000000034E-2</c:v>
                      </c:pt>
                      <c:pt idx="5572">
                        <c:v>-5.4068250000000033E-2</c:v>
                      </c:pt>
                      <c:pt idx="5573">
                        <c:v>-5.4077750000000036E-2</c:v>
                      </c:pt>
                      <c:pt idx="5574">
                        <c:v>-5.4070750000000035E-2</c:v>
                      </c:pt>
                      <c:pt idx="5575">
                        <c:v>-5.407225000000003E-2</c:v>
                      </c:pt>
                      <c:pt idx="5576">
                        <c:v>-5.4074500000000032E-2</c:v>
                      </c:pt>
                      <c:pt idx="5577">
                        <c:v>-5.4095250000000032E-2</c:v>
                      </c:pt>
                      <c:pt idx="5578">
                        <c:v>-5.4110750000000027E-2</c:v>
                      </c:pt>
                      <c:pt idx="5579">
                        <c:v>-5.4103000000000033E-2</c:v>
                      </c:pt>
                      <c:pt idx="5580">
                        <c:v>-5.409600000000004E-2</c:v>
                      </c:pt>
                      <c:pt idx="5581">
                        <c:v>-5.4091250000000042E-2</c:v>
                      </c:pt>
                      <c:pt idx="5582">
                        <c:v>-5.4093750000000031E-2</c:v>
                      </c:pt>
                      <c:pt idx="5583">
                        <c:v>-5.4102000000000032E-2</c:v>
                      </c:pt>
                      <c:pt idx="5584">
                        <c:v>-5.4096750000000034E-2</c:v>
                      </c:pt>
                      <c:pt idx="5585">
                        <c:v>-5.4085250000000036E-2</c:v>
                      </c:pt>
                      <c:pt idx="5586">
                        <c:v>-5.4081000000000039E-2</c:v>
                      </c:pt>
                      <c:pt idx="5587">
                        <c:v>-5.4079500000000037E-2</c:v>
                      </c:pt>
                      <c:pt idx="5588">
                        <c:v>-5.4072750000000037E-2</c:v>
                      </c:pt>
                      <c:pt idx="5589">
                        <c:v>-5.4087250000000031E-2</c:v>
                      </c:pt>
                      <c:pt idx="5590">
                        <c:v>-5.4087500000000038E-2</c:v>
                      </c:pt>
                      <c:pt idx="5591">
                        <c:v>-5.409275000000003E-2</c:v>
                      </c:pt>
                      <c:pt idx="5592">
                        <c:v>-5.4093500000000037E-2</c:v>
                      </c:pt>
                      <c:pt idx="5593">
                        <c:v>-5.410325000000004E-2</c:v>
                      </c:pt>
                      <c:pt idx="5594">
                        <c:v>-5.410275000000004E-2</c:v>
                      </c:pt>
                      <c:pt idx="5595">
                        <c:v>-5.4097500000000034E-2</c:v>
                      </c:pt>
                      <c:pt idx="5596">
                        <c:v>-5.4097500000000034E-2</c:v>
                      </c:pt>
                      <c:pt idx="5597">
                        <c:v>-5.408625000000003E-2</c:v>
                      </c:pt>
                      <c:pt idx="5598">
                        <c:v>-5.4073500000000038E-2</c:v>
                      </c:pt>
                      <c:pt idx="5599">
                        <c:v>-5.406875000000004E-2</c:v>
                      </c:pt>
                      <c:pt idx="5600">
                        <c:v>-5.4063250000000042E-2</c:v>
                      </c:pt>
                      <c:pt idx="5601">
                        <c:v>-5.4066000000000045E-2</c:v>
                      </c:pt>
                      <c:pt idx="5602">
                        <c:v>-5.4066250000000052E-2</c:v>
                      </c:pt>
                      <c:pt idx="5603">
                        <c:v>-5.4081500000000053E-2</c:v>
                      </c:pt>
                      <c:pt idx="5604">
                        <c:v>-5.4081750000000053E-2</c:v>
                      </c:pt>
                      <c:pt idx="5605">
                        <c:v>-5.4084000000000042E-2</c:v>
                      </c:pt>
                      <c:pt idx="5606">
                        <c:v>-5.4085250000000043E-2</c:v>
                      </c:pt>
                      <c:pt idx="5607">
                        <c:v>-5.4086750000000045E-2</c:v>
                      </c:pt>
                      <c:pt idx="5608">
                        <c:v>-5.4093000000000044E-2</c:v>
                      </c:pt>
                      <c:pt idx="5609">
                        <c:v>-5.4092000000000036E-2</c:v>
                      </c:pt>
                      <c:pt idx="5610">
                        <c:v>-5.4101500000000045E-2</c:v>
                      </c:pt>
                      <c:pt idx="5611">
                        <c:v>-5.4117250000000047E-2</c:v>
                      </c:pt>
                      <c:pt idx="5612">
                        <c:v>-5.411425000000003E-2</c:v>
                      </c:pt>
                      <c:pt idx="5613">
                        <c:v>-5.4127500000000037E-2</c:v>
                      </c:pt>
                      <c:pt idx="5614">
                        <c:v>-5.4109000000000032E-2</c:v>
                      </c:pt>
                      <c:pt idx="5615">
                        <c:v>-5.4102000000000025E-2</c:v>
                      </c:pt>
                      <c:pt idx="5616">
                        <c:v>-5.4087500000000024E-2</c:v>
                      </c:pt>
                      <c:pt idx="5617">
                        <c:v>-5.4080000000000024E-2</c:v>
                      </c:pt>
                      <c:pt idx="5618">
                        <c:v>-5.4067750000000026E-2</c:v>
                      </c:pt>
                      <c:pt idx="5619">
                        <c:v>-5.4053250000000025E-2</c:v>
                      </c:pt>
                      <c:pt idx="5620">
                        <c:v>-5.4042000000000021E-2</c:v>
                      </c:pt>
                      <c:pt idx="5621">
                        <c:v>-5.4035750000000021E-2</c:v>
                      </c:pt>
                      <c:pt idx="5622">
                        <c:v>-5.4023250000000023E-2</c:v>
                      </c:pt>
                      <c:pt idx="5623">
                        <c:v>-5.4025250000000018E-2</c:v>
                      </c:pt>
                      <c:pt idx="5624">
                        <c:v>-5.4004000000000024E-2</c:v>
                      </c:pt>
                      <c:pt idx="5625">
                        <c:v>-5.397875000000002E-2</c:v>
                      </c:pt>
                      <c:pt idx="5626">
                        <c:v>-5.3961750000000024E-2</c:v>
                      </c:pt>
                      <c:pt idx="5627">
                        <c:v>-5.393725000000002E-2</c:v>
                      </c:pt>
                      <c:pt idx="5628">
                        <c:v>-5.3912000000000022E-2</c:v>
                      </c:pt>
                      <c:pt idx="5629">
                        <c:v>-5.3885500000000024E-2</c:v>
                      </c:pt>
                      <c:pt idx="5630">
                        <c:v>-5.3865750000000025E-2</c:v>
                      </c:pt>
                      <c:pt idx="5631">
                        <c:v>-5.3858500000000024E-2</c:v>
                      </c:pt>
                      <c:pt idx="5632">
                        <c:v>-5.3853250000000019E-2</c:v>
                      </c:pt>
                      <c:pt idx="5633">
                        <c:v>-5.3842750000000023E-2</c:v>
                      </c:pt>
                      <c:pt idx="5634">
                        <c:v>-5.3846500000000026E-2</c:v>
                      </c:pt>
                      <c:pt idx="5635">
                        <c:v>-5.383975000000002E-2</c:v>
                      </c:pt>
                      <c:pt idx="5636">
                        <c:v>-5.382925000000003E-2</c:v>
                      </c:pt>
                      <c:pt idx="5637">
                        <c:v>-5.3824750000000011E-2</c:v>
                      </c:pt>
                      <c:pt idx="5638">
                        <c:v>-5.3818000000000019E-2</c:v>
                      </c:pt>
                      <c:pt idx="5639">
                        <c:v>-5.3811250000000019E-2</c:v>
                      </c:pt>
                      <c:pt idx="5640">
                        <c:v>-5.3807250000000015E-2</c:v>
                      </c:pt>
                      <c:pt idx="5641">
                        <c:v>-5.3797000000000025E-2</c:v>
                      </c:pt>
                      <c:pt idx="5642">
                        <c:v>-5.3783500000000019E-2</c:v>
                      </c:pt>
                      <c:pt idx="5643">
                        <c:v>-5.3778750000000021E-2</c:v>
                      </c:pt>
                      <c:pt idx="5644">
                        <c:v>-5.3768750000000025E-2</c:v>
                      </c:pt>
                      <c:pt idx="5645">
                        <c:v>-5.377125000000002E-2</c:v>
                      </c:pt>
                      <c:pt idx="5646">
                        <c:v>-5.376700000000003E-2</c:v>
                      </c:pt>
                      <c:pt idx="5647">
                        <c:v>-5.3773250000000022E-2</c:v>
                      </c:pt>
                      <c:pt idx="5648">
                        <c:v>-5.3774500000000031E-2</c:v>
                      </c:pt>
                      <c:pt idx="5649">
                        <c:v>-5.3796500000000025E-2</c:v>
                      </c:pt>
                      <c:pt idx="5650">
                        <c:v>-5.3808500000000016E-2</c:v>
                      </c:pt>
                      <c:pt idx="5651">
                        <c:v>-5.3817750000000004E-2</c:v>
                      </c:pt>
                      <c:pt idx="5652">
                        <c:v>-5.3821000000000001E-2</c:v>
                      </c:pt>
                      <c:pt idx="5653">
                        <c:v>-5.383824999999999E-2</c:v>
                      </c:pt>
                      <c:pt idx="5654">
                        <c:v>-5.3866249999999997E-2</c:v>
                      </c:pt>
                      <c:pt idx="5655">
                        <c:v>-5.3878499999999996E-2</c:v>
                      </c:pt>
                      <c:pt idx="5656">
                        <c:v>-5.3903E-2</c:v>
                      </c:pt>
                      <c:pt idx="5657">
                        <c:v>-5.3925249999999994E-2</c:v>
                      </c:pt>
                      <c:pt idx="5658">
                        <c:v>-5.3938249999999979E-2</c:v>
                      </c:pt>
                      <c:pt idx="5659">
                        <c:v>-5.3955749999999983E-2</c:v>
                      </c:pt>
                      <c:pt idx="5660">
                        <c:v>-5.3974749999999981E-2</c:v>
                      </c:pt>
                      <c:pt idx="5661">
                        <c:v>-5.3989999999999982E-2</c:v>
                      </c:pt>
                      <c:pt idx="5662">
                        <c:v>-5.4003749999999968E-2</c:v>
                      </c:pt>
                      <c:pt idx="5663">
                        <c:v>-5.4013499999999971E-2</c:v>
                      </c:pt>
                      <c:pt idx="5664">
                        <c:v>-5.4025999999999977E-2</c:v>
                      </c:pt>
                      <c:pt idx="5665">
                        <c:v>-5.4056499999999973E-2</c:v>
                      </c:pt>
                      <c:pt idx="5666">
                        <c:v>-5.4075999999999978E-2</c:v>
                      </c:pt>
                      <c:pt idx="5667">
                        <c:v>-5.4101499999999983E-2</c:v>
                      </c:pt>
                      <c:pt idx="5668">
                        <c:v>-5.4132999999999987E-2</c:v>
                      </c:pt>
                      <c:pt idx="5669">
                        <c:v>-5.4168749999999974E-2</c:v>
                      </c:pt>
                      <c:pt idx="5670">
                        <c:v>-5.4197499999999968E-2</c:v>
                      </c:pt>
                      <c:pt idx="5671">
                        <c:v>-5.422024999999997E-2</c:v>
                      </c:pt>
                      <c:pt idx="5672">
                        <c:v>-5.4240249999999969E-2</c:v>
                      </c:pt>
                      <c:pt idx="5673">
                        <c:v>-5.4249499999999964E-2</c:v>
                      </c:pt>
                      <c:pt idx="5674">
                        <c:v>-5.4270749999999958E-2</c:v>
                      </c:pt>
                      <c:pt idx="5675">
                        <c:v>-5.4294999999999961E-2</c:v>
                      </c:pt>
                      <c:pt idx="5676">
                        <c:v>-5.4321999999999961E-2</c:v>
                      </c:pt>
                      <c:pt idx="5677">
                        <c:v>-5.4347749999999966E-2</c:v>
                      </c:pt>
                      <c:pt idx="5678">
                        <c:v>-5.4360749999999951E-2</c:v>
                      </c:pt>
                      <c:pt idx="5679">
                        <c:v>-5.4396999999999959E-2</c:v>
                      </c:pt>
                      <c:pt idx="5680">
                        <c:v>-5.4421749999999956E-2</c:v>
                      </c:pt>
                      <c:pt idx="5681">
                        <c:v>-5.4441749999999962E-2</c:v>
                      </c:pt>
                      <c:pt idx="5682">
                        <c:v>-5.4461249999999961E-2</c:v>
                      </c:pt>
                      <c:pt idx="5683">
                        <c:v>-5.4477999999999957E-2</c:v>
                      </c:pt>
                      <c:pt idx="5684">
                        <c:v>-5.4504249999999956E-2</c:v>
                      </c:pt>
                      <c:pt idx="5685">
                        <c:v>-5.4530249999999947E-2</c:v>
                      </c:pt>
                      <c:pt idx="5686">
                        <c:v>-5.4546499999999956E-2</c:v>
                      </c:pt>
                      <c:pt idx="5687">
                        <c:v>-5.4571749999999961E-2</c:v>
                      </c:pt>
                      <c:pt idx="5688">
                        <c:v>-5.4590249999999951E-2</c:v>
                      </c:pt>
                      <c:pt idx="5689">
                        <c:v>-5.461324999999994E-2</c:v>
                      </c:pt>
                      <c:pt idx="5690">
                        <c:v>-5.4627249999999947E-2</c:v>
                      </c:pt>
                      <c:pt idx="5691">
                        <c:v>-5.4633749999999946E-2</c:v>
                      </c:pt>
                      <c:pt idx="5692">
                        <c:v>-5.4641999999999954E-2</c:v>
                      </c:pt>
                      <c:pt idx="5693">
                        <c:v>-5.4666749999999951E-2</c:v>
                      </c:pt>
                      <c:pt idx="5694">
                        <c:v>-5.4679749999999944E-2</c:v>
                      </c:pt>
                      <c:pt idx="5695">
                        <c:v>-5.4701249999999944E-2</c:v>
                      </c:pt>
                      <c:pt idx="5696">
                        <c:v>-5.471749999999994E-2</c:v>
                      </c:pt>
                      <c:pt idx="5697">
                        <c:v>-5.4740499999999956E-2</c:v>
                      </c:pt>
                      <c:pt idx="5698">
                        <c:v>-5.476274999999995E-2</c:v>
                      </c:pt>
                      <c:pt idx="5699">
                        <c:v>-5.4793999999999954E-2</c:v>
                      </c:pt>
                      <c:pt idx="5700">
                        <c:v>-5.481074999999995E-2</c:v>
                      </c:pt>
                      <c:pt idx="5701">
                        <c:v>-5.4835749999999954E-2</c:v>
                      </c:pt>
                      <c:pt idx="5702">
                        <c:v>-5.4855249999999953E-2</c:v>
                      </c:pt>
                      <c:pt idx="5703">
                        <c:v>-5.4871249999999962E-2</c:v>
                      </c:pt>
                      <c:pt idx="5704">
                        <c:v>-5.4893499999999956E-2</c:v>
                      </c:pt>
                      <c:pt idx="5705">
                        <c:v>-5.4925749999999954E-2</c:v>
                      </c:pt>
                      <c:pt idx="5706">
                        <c:v>-5.4951999999999952E-2</c:v>
                      </c:pt>
                      <c:pt idx="5707">
                        <c:v>-5.4967749999999954E-2</c:v>
                      </c:pt>
                      <c:pt idx="5708">
                        <c:v>-5.4983999999999963E-2</c:v>
                      </c:pt>
                      <c:pt idx="5709">
                        <c:v>-5.5007749999999966E-2</c:v>
                      </c:pt>
                      <c:pt idx="5710">
                        <c:v>-5.5031749999999963E-2</c:v>
                      </c:pt>
                      <c:pt idx="5711">
                        <c:v>-5.5056499999999967E-2</c:v>
                      </c:pt>
                      <c:pt idx="5712">
                        <c:v>-5.508099999999997E-2</c:v>
                      </c:pt>
                      <c:pt idx="5713">
                        <c:v>-5.5089999999999965E-2</c:v>
                      </c:pt>
                      <c:pt idx="5714">
                        <c:v>-5.5111749999999973E-2</c:v>
                      </c:pt>
                      <c:pt idx="5715">
                        <c:v>-5.5138249999999951E-2</c:v>
                      </c:pt>
                      <c:pt idx="5716">
                        <c:v>-5.5150499999999963E-2</c:v>
                      </c:pt>
                      <c:pt idx="5717">
                        <c:v>-5.5166999999999959E-2</c:v>
                      </c:pt>
                      <c:pt idx="5718">
                        <c:v>-5.5179749999999951E-2</c:v>
                      </c:pt>
                      <c:pt idx="5719">
                        <c:v>-5.5189999999999954E-2</c:v>
                      </c:pt>
                      <c:pt idx="5720">
                        <c:v>-5.5212249999999956E-2</c:v>
                      </c:pt>
                      <c:pt idx="5721">
                        <c:v>-5.523449999999995E-2</c:v>
                      </c:pt>
                      <c:pt idx="5722">
                        <c:v>-5.5256749999999952E-2</c:v>
                      </c:pt>
                      <c:pt idx="5723">
                        <c:v>-5.5276499999999951E-2</c:v>
                      </c:pt>
                      <c:pt idx="5724">
                        <c:v>-5.5289249999999956E-2</c:v>
                      </c:pt>
                      <c:pt idx="5725">
                        <c:v>-5.5310999999999957E-2</c:v>
                      </c:pt>
                      <c:pt idx="5726">
                        <c:v>-5.5330999999999957E-2</c:v>
                      </c:pt>
                      <c:pt idx="5727">
                        <c:v>-5.5338999999999965E-2</c:v>
                      </c:pt>
                      <c:pt idx="5728">
                        <c:v>-5.5346249999999958E-2</c:v>
                      </c:pt>
                      <c:pt idx="5729">
                        <c:v>-5.536899999999996E-2</c:v>
                      </c:pt>
                      <c:pt idx="5730">
                        <c:v>-5.5384749999999962E-2</c:v>
                      </c:pt>
                      <c:pt idx="5731">
                        <c:v>-5.5402249999999965E-2</c:v>
                      </c:pt>
                      <c:pt idx="5732">
                        <c:v>-5.543149999999996E-2</c:v>
                      </c:pt>
                      <c:pt idx="5733">
                        <c:v>-5.5440499999999969E-2</c:v>
                      </c:pt>
                      <c:pt idx="5734">
                        <c:v>-5.5439249999999968E-2</c:v>
                      </c:pt>
                      <c:pt idx="5735">
                        <c:v>-5.5443749999999979E-2</c:v>
                      </c:pt>
                      <c:pt idx="5736">
                        <c:v>-5.5447749999999969E-2</c:v>
                      </c:pt>
                      <c:pt idx="5737">
                        <c:v>-5.5457999999999973E-2</c:v>
                      </c:pt>
                      <c:pt idx="5738">
                        <c:v>-5.547224999999998E-2</c:v>
                      </c:pt>
                      <c:pt idx="5739">
                        <c:v>-5.5482999999999984E-2</c:v>
                      </c:pt>
                      <c:pt idx="5740">
                        <c:v>-5.5496249999999983E-2</c:v>
                      </c:pt>
                      <c:pt idx="5741">
                        <c:v>-5.5497499999999977E-2</c:v>
                      </c:pt>
                      <c:pt idx="5742">
                        <c:v>-5.5496499999999969E-2</c:v>
                      </c:pt>
                      <c:pt idx="5743">
                        <c:v>-5.5499499999999972E-2</c:v>
                      </c:pt>
                      <c:pt idx="5744">
                        <c:v>-5.5498749999999986E-2</c:v>
                      </c:pt>
                      <c:pt idx="5745">
                        <c:v>-5.5488499999999982E-2</c:v>
                      </c:pt>
                      <c:pt idx="5746">
                        <c:v>-5.5493749999999967E-2</c:v>
                      </c:pt>
                      <c:pt idx="5747">
                        <c:v>-5.5504999999999978E-2</c:v>
                      </c:pt>
                      <c:pt idx="5748">
                        <c:v>-5.5502249999999982E-2</c:v>
                      </c:pt>
                      <c:pt idx="5749">
                        <c:v>-5.550374999999997E-2</c:v>
                      </c:pt>
                      <c:pt idx="5750">
                        <c:v>-5.5505499999999978E-2</c:v>
                      </c:pt>
                      <c:pt idx="5751">
                        <c:v>-5.5508499999999981E-2</c:v>
                      </c:pt>
                      <c:pt idx="5752">
                        <c:v>-5.5511999999999971E-2</c:v>
                      </c:pt>
                      <c:pt idx="5753">
                        <c:v>-5.5491499999999985E-2</c:v>
                      </c:pt>
                      <c:pt idx="5754">
                        <c:v>-5.5498749999999972E-2</c:v>
                      </c:pt>
                      <c:pt idx="5755">
                        <c:v>-5.5490499999999977E-2</c:v>
                      </c:pt>
                      <c:pt idx="5756">
                        <c:v>-5.5491499999999964E-2</c:v>
                      </c:pt>
                      <c:pt idx="5757">
                        <c:v>-5.5478749999999979E-2</c:v>
                      </c:pt>
                      <c:pt idx="5758">
                        <c:v>-5.5482999999999977E-2</c:v>
                      </c:pt>
                      <c:pt idx="5759">
                        <c:v>-5.5482249999999976E-2</c:v>
                      </c:pt>
                      <c:pt idx="5760">
                        <c:v>-5.5482499999999976E-2</c:v>
                      </c:pt>
                      <c:pt idx="5761">
                        <c:v>-5.5502249999999975E-2</c:v>
                      </c:pt>
                      <c:pt idx="5762">
                        <c:v>-5.549299999999998E-2</c:v>
                      </c:pt>
                      <c:pt idx="5763">
                        <c:v>-5.5489749999999984E-2</c:v>
                      </c:pt>
                      <c:pt idx="5764">
                        <c:v>-5.5473249999999974E-2</c:v>
                      </c:pt>
                      <c:pt idx="5765">
                        <c:v>-5.5470999999999979E-2</c:v>
                      </c:pt>
                      <c:pt idx="5766">
                        <c:v>-5.5472999999999974E-2</c:v>
                      </c:pt>
                      <c:pt idx="5767">
                        <c:v>-5.5486499999999973E-2</c:v>
                      </c:pt>
                      <c:pt idx="5768">
                        <c:v>-5.5508999999999989E-2</c:v>
                      </c:pt>
                      <c:pt idx="5769">
                        <c:v>-5.5518749999999971E-2</c:v>
                      </c:pt>
                      <c:pt idx="5770">
                        <c:v>-5.5516499999999989E-2</c:v>
                      </c:pt>
                      <c:pt idx="5771">
                        <c:v>-5.5513499999999986E-2</c:v>
                      </c:pt>
                      <c:pt idx="5772">
                        <c:v>-5.5520999999999987E-2</c:v>
                      </c:pt>
                      <c:pt idx="5773">
                        <c:v>-5.5524999999999984E-2</c:v>
                      </c:pt>
                      <c:pt idx="5774">
                        <c:v>-5.553824999999999E-2</c:v>
                      </c:pt>
                      <c:pt idx="5775">
                        <c:v>-5.5542999999999995E-2</c:v>
                      </c:pt>
                      <c:pt idx="5776">
                        <c:v>-5.5518999999999992E-2</c:v>
                      </c:pt>
                      <c:pt idx="5777">
                        <c:v>-5.5499999999999987E-2</c:v>
                      </c:pt>
                      <c:pt idx="5778">
                        <c:v>-5.5479249999999973E-2</c:v>
                      </c:pt>
                      <c:pt idx="5779">
                        <c:v>-5.5471499999999993E-2</c:v>
                      </c:pt>
                      <c:pt idx="5780">
                        <c:v>-5.5474999999999997E-2</c:v>
                      </c:pt>
                      <c:pt idx="5781">
                        <c:v>-5.5493499999999994E-2</c:v>
                      </c:pt>
                      <c:pt idx="5782">
                        <c:v>-5.5491249999999992E-2</c:v>
                      </c:pt>
                      <c:pt idx="5783">
                        <c:v>-5.5492499999999986E-2</c:v>
                      </c:pt>
                      <c:pt idx="5784">
                        <c:v>-5.549624999999999E-2</c:v>
                      </c:pt>
                      <c:pt idx="5785">
                        <c:v>-5.5502499999999989E-2</c:v>
                      </c:pt>
                      <c:pt idx="5786">
                        <c:v>-5.5508249999999988E-2</c:v>
                      </c:pt>
                      <c:pt idx="5787">
                        <c:v>-5.5505999999999993E-2</c:v>
                      </c:pt>
                      <c:pt idx="5788">
                        <c:v>-5.5507749999999995E-2</c:v>
                      </c:pt>
                      <c:pt idx="5789">
                        <c:v>-5.5498749999999999E-2</c:v>
                      </c:pt>
                      <c:pt idx="5790">
                        <c:v>-5.5496000000000011E-2</c:v>
                      </c:pt>
                      <c:pt idx="5791">
                        <c:v>-5.5497250000000005E-2</c:v>
                      </c:pt>
                      <c:pt idx="5792">
                        <c:v>-5.5494750000000002E-2</c:v>
                      </c:pt>
                      <c:pt idx="5793">
                        <c:v>-5.5492499999999986E-2</c:v>
                      </c:pt>
                      <c:pt idx="5794">
                        <c:v>-5.549975E-2</c:v>
                      </c:pt>
                      <c:pt idx="5795">
                        <c:v>-5.5518749999999999E-2</c:v>
                      </c:pt>
                      <c:pt idx="5796">
                        <c:v>-5.5529499999999982E-2</c:v>
                      </c:pt>
                      <c:pt idx="5797">
                        <c:v>-5.5547749999999986E-2</c:v>
                      </c:pt>
                      <c:pt idx="5798">
                        <c:v>-5.5561999999999986E-2</c:v>
                      </c:pt>
                      <c:pt idx="5799">
                        <c:v>-5.5568249999999979E-2</c:v>
                      </c:pt>
                      <c:pt idx="5800">
                        <c:v>-5.5571249999999975E-2</c:v>
                      </c:pt>
                      <c:pt idx="5801">
                        <c:v>-5.5574249999999978E-2</c:v>
                      </c:pt>
                      <c:pt idx="5802">
                        <c:v>-5.5569749999999987E-2</c:v>
                      </c:pt>
                      <c:pt idx="5803">
                        <c:v>-5.5559249999999991E-2</c:v>
                      </c:pt>
                      <c:pt idx="5804">
                        <c:v>-5.5560999999999999E-2</c:v>
                      </c:pt>
                      <c:pt idx="5805">
                        <c:v>-5.555125000000001E-2</c:v>
                      </c:pt>
                      <c:pt idx="5806">
                        <c:v>-5.5548500000000001E-2</c:v>
                      </c:pt>
                      <c:pt idx="5807">
                        <c:v>-5.5547000000000006E-2</c:v>
                      </c:pt>
                      <c:pt idx="5808">
                        <c:v>-5.5546749999999999E-2</c:v>
                      </c:pt>
                      <c:pt idx="5809">
                        <c:v>-5.5546999999999992E-2</c:v>
                      </c:pt>
                      <c:pt idx="5810">
                        <c:v>-5.5559250000000004E-2</c:v>
                      </c:pt>
                      <c:pt idx="5811">
                        <c:v>-5.556125E-2</c:v>
                      </c:pt>
                      <c:pt idx="5812">
                        <c:v>-5.557224999999999E-2</c:v>
                      </c:pt>
                      <c:pt idx="5813">
                        <c:v>-5.5567999999999999E-2</c:v>
                      </c:pt>
                      <c:pt idx="5814">
                        <c:v>-5.5566750000000012E-2</c:v>
                      </c:pt>
                      <c:pt idx="5815">
                        <c:v>-5.5567000000000012E-2</c:v>
                      </c:pt>
                      <c:pt idx="5816">
                        <c:v>-5.5578000000000009E-2</c:v>
                      </c:pt>
                      <c:pt idx="5817">
                        <c:v>-5.5602000000000019E-2</c:v>
                      </c:pt>
                      <c:pt idx="5818">
                        <c:v>-5.5615499999999998E-2</c:v>
                      </c:pt>
                      <c:pt idx="5819">
                        <c:v>-5.5616250000000013E-2</c:v>
                      </c:pt>
                      <c:pt idx="5820">
                        <c:v>-5.5628000000000011E-2</c:v>
                      </c:pt>
                      <c:pt idx="5821">
                        <c:v>-5.5646500000000002E-2</c:v>
                      </c:pt>
                      <c:pt idx="5822">
                        <c:v>-5.5673E-2</c:v>
                      </c:pt>
                      <c:pt idx="5823">
                        <c:v>-5.5678500000000006E-2</c:v>
                      </c:pt>
                      <c:pt idx="5824">
                        <c:v>-5.5699000000000005E-2</c:v>
                      </c:pt>
                      <c:pt idx="5825">
                        <c:v>-5.5726500000000005E-2</c:v>
                      </c:pt>
                      <c:pt idx="5826">
                        <c:v>-5.5746750000000012E-2</c:v>
                      </c:pt>
                      <c:pt idx="5827">
                        <c:v>-5.5763250000000007E-2</c:v>
                      </c:pt>
                      <c:pt idx="5828">
                        <c:v>-5.5777750000000008E-2</c:v>
                      </c:pt>
                      <c:pt idx="5829">
                        <c:v>-5.5799750000000009E-2</c:v>
                      </c:pt>
                      <c:pt idx="5830">
                        <c:v>-5.5822999999999998E-2</c:v>
                      </c:pt>
                      <c:pt idx="5831">
                        <c:v>-5.5847750000000002E-2</c:v>
                      </c:pt>
                      <c:pt idx="5832">
                        <c:v>-5.5867250000000007E-2</c:v>
                      </c:pt>
                      <c:pt idx="5833">
                        <c:v>-5.5888500000000028E-2</c:v>
                      </c:pt>
                      <c:pt idx="5834">
                        <c:v>-5.589750000000003E-2</c:v>
                      </c:pt>
                      <c:pt idx="5835">
                        <c:v>-5.5903750000000037E-2</c:v>
                      </c:pt>
                      <c:pt idx="5836">
                        <c:v>-5.5919000000000031E-2</c:v>
                      </c:pt>
                      <c:pt idx="5837">
                        <c:v>-5.5932250000000024E-2</c:v>
                      </c:pt>
                      <c:pt idx="5838">
                        <c:v>-5.5955750000000012E-2</c:v>
                      </c:pt>
                      <c:pt idx="5839">
                        <c:v>-5.5967750000000024E-2</c:v>
                      </c:pt>
                      <c:pt idx="5840">
                        <c:v>-5.5979000000000022E-2</c:v>
                      </c:pt>
                      <c:pt idx="5841">
                        <c:v>-5.5986000000000008E-2</c:v>
                      </c:pt>
                      <c:pt idx="5842">
                        <c:v>-5.5992750000000008E-2</c:v>
                      </c:pt>
                      <c:pt idx="5843">
                        <c:v>-5.600075000000003E-2</c:v>
                      </c:pt>
                      <c:pt idx="5844">
                        <c:v>-5.6000500000000016E-2</c:v>
                      </c:pt>
                      <c:pt idx="5845">
                        <c:v>-5.5997500000000019E-2</c:v>
                      </c:pt>
                      <c:pt idx="5846">
                        <c:v>-5.6006500000000008E-2</c:v>
                      </c:pt>
                      <c:pt idx="5847">
                        <c:v>-5.599825000000002E-2</c:v>
                      </c:pt>
                      <c:pt idx="5848">
                        <c:v>-5.6004750000000013E-2</c:v>
                      </c:pt>
                      <c:pt idx="5849">
                        <c:v>-5.5996250000000004E-2</c:v>
                      </c:pt>
                      <c:pt idx="5850">
                        <c:v>-5.6000500000000016E-2</c:v>
                      </c:pt>
                      <c:pt idx="5851">
                        <c:v>-5.5999500000000015E-2</c:v>
                      </c:pt>
                      <c:pt idx="5852">
                        <c:v>-5.5999750000000022E-2</c:v>
                      </c:pt>
                      <c:pt idx="5853">
                        <c:v>-5.5997500000000019E-2</c:v>
                      </c:pt>
                      <c:pt idx="5854">
                        <c:v>-5.5989500000000018E-2</c:v>
                      </c:pt>
                      <c:pt idx="5855">
                        <c:v>-5.5982000000000018E-2</c:v>
                      </c:pt>
                      <c:pt idx="5856">
                        <c:v>-5.597000000000002E-2</c:v>
                      </c:pt>
                      <c:pt idx="5857">
                        <c:v>-5.5965750000000015E-2</c:v>
                      </c:pt>
                      <c:pt idx="5858">
                        <c:v>-5.5911000000000016E-2</c:v>
                      </c:pt>
                      <c:pt idx="5859">
                        <c:v>-5.5891000000000031E-2</c:v>
                      </c:pt>
                      <c:pt idx="5860">
                        <c:v>-5.587575000000003E-2</c:v>
                      </c:pt>
                      <c:pt idx="5861">
                        <c:v>-5.5870500000000031E-2</c:v>
                      </c:pt>
                      <c:pt idx="5862">
                        <c:v>-5.5851500000000033E-2</c:v>
                      </c:pt>
                      <c:pt idx="5863">
                        <c:v>-5.5846250000000028E-2</c:v>
                      </c:pt>
                      <c:pt idx="5864">
                        <c:v>-5.5827500000000023E-2</c:v>
                      </c:pt>
                      <c:pt idx="5865">
                        <c:v>-5.580725000000003E-2</c:v>
                      </c:pt>
                      <c:pt idx="5866">
                        <c:v>-5.5784750000000029E-2</c:v>
                      </c:pt>
                      <c:pt idx="5867">
                        <c:v>-5.5763750000000042E-2</c:v>
                      </c:pt>
                      <c:pt idx="5868">
                        <c:v>-5.5745250000000038E-2</c:v>
                      </c:pt>
                      <c:pt idx="5869">
                        <c:v>-5.5720500000000041E-2</c:v>
                      </c:pt>
                      <c:pt idx="5870">
                        <c:v>-5.5705250000000046E-2</c:v>
                      </c:pt>
                      <c:pt idx="5871">
                        <c:v>-5.5688750000000037E-2</c:v>
                      </c:pt>
                      <c:pt idx="5872">
                        <c:v>-5.5683250000000052E-2</c:v>
                      </c:pt>
                      <c:pt idx="5873">
                        <c:v>-5.5683250000000045E-2</c:v>
                      </c:pt>
                      <c:pt idx="5874">
                        <c:v>-5.5675750000000045E-2</c:v>
                      </c:pt>
                      <c:pt idx="5875">
                        <c:v>-5.5658250000000041E-2</c:v>
                      </c:pt>
                      <c:pt idx="5876">
                        <c:v>-5.5643750000000027E-2</c:v>
                      </c:pt>
                      <c:pt idx="5877">
                        <c:v>-5.5624250000000028E-2</c:v>
                      </c:pt>
                      <c:pt idx="5878">
                        <c:v>-5.5610000000000027E-2</c:v>
                      </c:pt>
                      <c:pt idx="5879">
                        <c:v>-5.557475000000002E-2</c:v>
                      </c:pt>
                      <c:pt idx="5880">
                        <c:v>-5.5552500000000019E-2</c:v>
                      </c:pt>
                      <c:pt idx="5881">
                        <c:v>-5.5532750000000027E-2</c:v>
                      </c:pt>
                      <c:pt idx="5882">
                        <c:v>-5.5514250000000029E-2</c:v>
                      </c:pt>
                      <c:pt idx="5883">
                        <c:v>-5.5500250000000036E-2</c:v>
                      </c:pt>
                      <c:pt idx="5884">
                        <c:v>-5.548750000000003E-2</c:v>
                      </c:pt>
                      <c:pt idx="5885">
                        <c:v>-5.5466000000000036E-2</c:v>
                      </c:pt>
                      <c:pt idx="5886">
                        <c:v>-5.5458500000000036E-2</c:v>
                      </c:pt>
                      <c:pt idx="5887">
                        <c:v>-5.5440500000000031E-2</c:v>
                      </c:pt>
                      <c:pt idx="5888">
                        <c:v>-5.5431500000000022E-2</c:v>
                      </c:pt>
                      <c:pt idx="5889">
                        <c:v>-5.5420000000000025E-2</c:v>
                      </c:pt>
                      <c:pt idx="5890">
                        <c:v>-5.540475000000003E-2</c:v>
                      </c:pt>
                      <c:pt idx="5891">
                        <c:v>-5.5390000000000023E-2</c:v>
                      </c:pt>
                      <c:pt idx="5892">
                        <c:v>-5.537700000000003E-2</c:v>
                      </c:pt>
                      <c:pt idx="5893">
                        <c:v>-5.5347750000000022E-2</c:v>
                      </c:pt>
                      <c:pt idx="5894">
                        <c:v>-5.5316000000000025E-2</c:v>
                      </c:pt>
                      <c:pt idx="5895">
                        <c:v>-5.5292250000000022E-2</c:v>
                      </c:pt>
                      <c:pt idx="5896">
                        <c:v>-5.5274750000000025E-2</c:v>
                      </c:pt>
                      <c:pt idx="5897">
                        <c:v>-5.5247250000000019E-2</c:v>
                      </c:pt>
                      <c:pt idx="5898">
                        <c:v>-5.5218500000000025E-2</c:v>
                      </c:pt>
                      <c:pt idx="5899">
                        <c:v>-5.5202000000000015E-2</c:v>
                      </c:pt>
                      <c:pt idx="5900">
                        <c:v>-5.5194250000000028E-2</c:v>
                      </c:pt>
                      <c:pt idx="5901">
                        <c:v>-5.5185000000000012E-2</c:v>
                      </c:pt>
                      <c:pt idx="5902">
                        <c:v>-5.5162250000000003E-2</c:v>
                      </c:pt>
                      <c:pt idx="5903">
                        <c:v>-5.5145250000000007E-2</c:v>
                      </c:pt>
                      <c:pt idx="5904">
                        <c:v>-5.5133000000000001E-2</c:v>
                      </c:pt>
                      <c:pt idx="5905">
                        <c:v>-5.5125500000000001E-2</c:v>
                      </c:pt>
                      <c:pt idx="5906">
                        <c:v>-5.5116749999999992E-2</c:v>
                      </c:pt>
                      <c:pt idx="5907">
                        <c:v>-5.5109250000000005E-2</c:v>
                      </c:pt>
                      <c:pt idx="5908">
                        <c:v>-5.5092499999999996E-2</c:v>
                      </c:pt>
                      <c:pt idx="5909">
                        <c:v>-5.5073499999999997E-2</c:v>
                      </c:pt>
                      <c:pt idx="5910">
                        <c:v>-5.5056250000000001E-2</c:v>
                      </c:pt>
                      <c:pt idx="5911">
                        <c:v>-5.5032250000000005E-2</c:v>
                      </c:pt>
                      <c:pt idx="5912">
                        <c:v>-5.5003000000000003E-2</c:v>
                      </c:pt>
                      <c:pt idx="5913">
                        <c:v>-5.4985249999999992E-2</c:v>
                      </c:pt>
                      <c:pt idx="5914">
                        <c:v>-5.4960249999999988E-2</c:v>
                      </c:pt>
                      <c:pt idx="5915">
                        <c:v>-5.4939749999999982E-2</c:v>
                      </c:pt>
                      <c:pt idx="5916">
                        <c:v>-5.4915999999999986E-2</c:v>
                      </c:pt>
                      <c:pt idx="5917">
                        <c:v>-5.4895249999999979E-2</c:v>
                      </c:pt>
                      <c:pt idx="5918">
                        <c:v>-5.4886999999999977E-2</c:v>
                      </c:pt>
                      <c:pt idx="5919">
                        <c:v>-5.4870999999999982E-2</c:v>
                      </c:pt>
                      <c:pt idx="5920">
                        <c:v>-5.4860999999999979E-2</c:v>
                      </c:pt>
                      <c:pt idx="5921">
                        <c:v>-5.4842749999999968E-2</c:v>
                      </c:pt>
                      <c:pt idx="5922">
                        <c:v>-5.4817999999999971E-2</c:v>
                      </c:pt>
                      <c:pt idx="5923">
                        <c:v>-5.4792999999999967E-2</c:v>
                      </c:pt>
                      <c:pt idx="5924">
                        <c:v>-5.4783249999999971E-2</c:v>
                      </c:pt>
                      <c:pt idx="5925">
                        <c:v>-5.4770499999999965E-2</c:v>
                      </c:pt>
                      <c:pt idx="5926">
                        <c:v>-5.4751249999999974E-2</c:v>
                      </c:pt>
                      <c:pt idx="5927">
                        <c:v>-5.4750999999999966E-2</c:v>
                      </c:pt>
                      <c:pt idx="5928">
                        <c:v>-5.4745499999999975E-2</c:v>
                      </c:pt>
                      <c:pt idx="5929">
                        <c:v>-5.4732499999999976E-2</c:v>
                      </c:pt>
                      <c:pt idx="5930">
                        <c:v>-5.4718499999999982E-2</c:v>
                      </c:pt>
                      <c:pt idx="5931">
                        <c:v>-5.4701249999999986E-2</c:v>
                      </c:pt>
                      <c:pt idx="5932">
                        <c:v>-5.4673749999999986E-2</c:v>
                      </c:pt>
                      <c:pt idx="5933">
                        <c:v>-5.4657249999999998E-2</c:v>
                      </c:pt>
                      <c:pt idx="5934">
                        <c:v>-5.4651250000000005E-2</c:v>
                      </c:pt>
                      <c:pt idx="5935">
                        <c:v>-5.4639999999999994E-2</c:v>
                      </c:pt>
                      <c:pt idx="5936">
                        <c:v>-5.4627999999999989E-2</c:v>
                      </c:pt>
                      <c:pt idx="5937">
                        <c:v>-5.4613749999999989E-2</c:v>
                      </c:pt>
                      <c:pt idx="5938">
                        <c:v>-5.460124999999999E-2</c:v>
                      </c:pt>
                      <c:pt idx="5939">
                        <c:v>-5.4580499999999976E-2</c:v>
                      </c:pt>
                      <c:pt idx="5940">
                        <c:v>-5.4555499999999972E-2</c:v>
                      </c:pt>
                      <c:pt idx="5941">
                        <c:v>-5.4547749999999964E-2</c:v>
                      </c:pt>
                      <c:pt idx="5942">
                        <c:v>-5.453599999999996E-2</c:v>
                      </c:pt>
                      <c:pt idx="5943">
                        <c:v>-5.4538999999999976E-2</c:v>
                      </c:pt>
                      <c:pt idx="5944">
                        <c:v>-5.4523499999999975E-2</c:v>
                      </c:pt>
                      <c:pt idx="5945">
                        <c:v>-5.4429999999999985E-2</c:v>
                      </c:pt>
                      <c:pt idx="5946">
                        <c:v>-5.4414499999999991E-2</c:v>
                      </c:pt>
                      <c:pt idx="5947">
                        <c:v>-5.4398250000000002E-2</c:v>
                      </c:pt>
                      <c:pt idx="5948">
                        <c:v>-5.4390250000000001E-2</c:v>
                      </c:pt>
                      <c:pt idx="5949">
                        <c:v>-5.438574999999999E-2</c:v>
                      </c:pt>
                      <c:pt idx="5950">
                        <c:v>-5.4380249999999998E-2</c:v>
                      </c:pt>
                      <c:pt idx="5951">
                        <c:v>-5.4374499999999992E-2</c:v>
                      </c:pt>
                      <c:pt idx="5952">
                        <c:v>-5.4366999999999992E-2</c:v>
                      </c:pt>
                      <c:pt idx="5953">
                        <c:v>-5.4367749999999992E-2</c:v>
                      </c:pt>
                      <c:pt idx="5954">
                        <c:v>-5.4350250000000003E-2</c:v>
                      </c:pt>
                      <c:pt idx="5955">
                        <c:v>-5.4338250000000005E-2</c:v>
                      </c:pt>
                      <c:pt idx="5956">
                        <c:v>-5.432625E-2</c:v>
                      </c:pt>
                      <c:pt idx="5957">
                        <c:v>-5.4311000000000005E-2</c:v>
                      </c:pt>
                      <c:pt idx="5958">
                        <c:v>-5.4288499999999996E-2</c:v>
                      </c:pt>
                      <c:pt idx="5959">
                        <c:v>-5.4279999999999988E-2</c:v>
                      </c:pt>
                      <c:pt idx="5960">
                        <c:v>-5.42715E-2</c:v>
                      </c:pt>
                      <c:pt idx="5961">
                        <c:v>-5.4245999999999996E-2</c:v>
                      </c:pt>
                      <c:pt idx="5962">
                        <c:v>-5.423675E-2</c:v>
                      </c:pt>
                      <c:pt idx="5963">
                        <c:v>-5.4236000000000006E-2</c:v>
                      </c:pt>
                      <c:pt idx="5964">
                        <c:v>-5.4243500000000007E-2</c:v>
                      </c:pt>
                      <c:pt idx="5965">
                        <c:v>-5.4240750000000004E-2</c:v>
                      </c:pt>
                      <c:pt idx="5966">
                        <c:v>-5.4277750000000007E-2</c:v>
                      </c:pt>
                      <c:pt idx="5967">
                        <c:v>-5.4257500000000007E-2</c:v>
                      </c:pt>
                      <c:pt idx="5968">
                        <c:v>-5.4230750000000008E-2</c:v>
                      </c:pt>
                      <c:pt idx="5969">
                        <c:v>-5.4207750000000006E-2</c:v>
                      </c:pt>
                      <c:pt idx="5970">
                        <c:v>-5.4196500000000002E-2</c:v>
                      </c:pt>
                      <c:pt idx="5971">
                        <c:v>-5.4190500000000003E-2</c:v>
                      </c:pt>
                      <c:pt idx="5972">
                        <c:v>-5.417675000000001E-2</c:v>
                      </c:pt>
                      <c:pt idx="5973">
                        <c:v>-5.4170750000000004E-2</c:v>
                      </c:pt>
                      <c:pt idx="5974">
                        <c:v>-5.4158250000000005E-2</c:v>
                      </c:pt>
                      <c:pt idx="5975">
                        <c:v>-5.4144750000000012E-2</c:v>
                      </c:pt>
                      <c:pt idx="5976">
                        <c:v>-5.4154250000000015E-2</c:v>
                      </c:pt>
                      <c:pt idx="5977">
                        <c:v>-5.4152250000000013E-2</c:v>
                      </c:pt>
                      <c:pt idx="5978">
                        <c:v>-5.4152250000000013E-2</c:v>
                      </c:pt>
                      <c:pt idx="5979">
                        <c:v>-5.4171750000000012E-2</c:v>
                      </c:pt>
                      <c:pt idx="5980">
                        <c:v>-5.4158500000000005E-2</c:v>
                      </c:pt>
                      <c:pt idx="5981">
                        <c:v>-5.4145499999999999E-2</c:v>
                      </c:pt>
                      <c:pt idx="5982">
                        <c:v>-5.4138499999999999E-2</c:v>
                      </c:pt>
                      <c:pt idx="5983">
                        <c:v>-5.4134750000000002E-2</c:v>
                      </c:pt>
                      <c:pt idx="5984">
                        <c:v>-5.4162750000000009E-2</c:v>
                      </c:pt>
                      <c:pt idx="5985">
                        <c:v>-5.4160249999999993E-2</c:v>
                      </c:pt>
                      <c:pt idx="5986">
                        <c:v>-5.4152000000000006E-2</c:v>
                      </c:pt>
                      <c:pt idx="5987">
                        <c:v>-5.4135999999999997E-2</c:v>
                      </c:pt>
                      <c:pt idx="5988">
                        <c:v>-5.4125E-2</c:v>
                      </c:pt>
                      <c:pt idx="5989">
                        <c:v>-5.4104499999999993E-2</c:v>
                      </c:pt>
                      <c:pt idx="5990">
                        <c:v>-5.4106249999999995E-2</c:v>
                      </c:pt>
                      <c:pt idx="5991">
                        <c:v>-5.4110249999999999E-2</c:v>
                      </c:pt>
                      <c:pt idx="5992">
                        <c:v>-5.4117000000000005E-2</c:v>
                      </c:pt>
                      <c:pt idx="5993">
                        <c:v>-5.4106500000000016E-2</c:v>
                      </c:pt>
                      <c:pt idx="5994">
                        <c:v>-5.410125000000001E-2</c:v>
                      </c:pt>
                      <c:pt idx="5995">
                        <c:v>-5.4085500000000009E-2</c:v>
                      </c:pt>
                      <c:pt idx="5996">
                        <c:v>-5.4082250000000005E-2</c:v>
                      </c:pt>
                      <c:pt idx="5997">
                        <c:v>-5.4061500000000005E-2</c:v>
                      </c:pt>
                      <c:pt idx="5998">
                        <c:v>-5.4042500000000014E-2</c:v>
                      </c:pt>
                      <c:pt idx="5999">
                        <c:v>-5.4043750000000015E-2</c:v>
                      </c:pt>
                      <c:pt idx="6000">
                        <c:v>-5.4040000000000019E-2</c:v>
                      </c:pt>
                      <c:pt idx="6001">
                        <c:v>-5.4029250000000015E-2</c:v>
                      </c:pt>
                      <c:pt idx="6002">
                        <c:v>-5.4038250000000031E-2</c:v>
                      </c:pt>
                      <c:pt idx="6003">
                        <c:v>-5.4030000000000016E-2</c:v>
                      </c:pt>
                      <c:pt idx="6004">
                        <c:v>-5.4021250000000014E-2</c:v>
                      </c:pt>
                      <c:pt idx="6005">
                        <c:v>-5.4021250000000035E-2</c:v>
                      </c:pt>
                      <c:pt idx="6006">
                        <c:v>-5.4007250000000021E-2</c:v>
                      </c:pt>
                      <c:pt idx="6007">
                        <c:v>-5.4004750000000025E-2</c:v>
                      </c:pt>
                      <c:pt idx="6008">
                        <c:v>-5.4014500000000021E-2</c:v>
                      </c:pt>
                      <c:pt idx="6009">
                        <c:v>-5.4011750000000011E-2</c:v>
                      </c:pt>
                      <c:pt idx="6010">
                        <c:v>-5.4012750000000012E-2</c:v>
                      </c:pt>
                      <c:pt idx="6011">
                        <c:v>-5.4005500000000026E-2</c:v>
                      </c:pt>
                      <c:pt idx="6012">
                        <c:v>-5.4002000000000022E-2</c:v>
                      </c:pt>
                      <c:pt idx="6013">
                        <c:v>-5.4000500000000014E-2</c:v>
                      </c:pt>
                      <c:pt idx="6014">
                        <c:v>-5.4002000000000008E-2</c:v>
                      </c:pt>
                      <c:pt idx="6015">
                        <c:v>-5.399975000000002E-2</c:v>
                      </c:pt>
                      <c:pt idx="6016">
                        <c:v>-5.3991750000000012E-2</c:v>
                      </c:pt>
                      <c:pt idx="6017">
                        <c:v>-5.3973500000000021E-2</c:v>
                      </c:pt>
                      <c:pt idx="6018">
                        <c:v>-5.3984250000000011E-2</c:v>
                      </c:pt>
                      <c:pt idx="6019">
                        <c:v>-5.3988750000000023E-2</c:v>
                      </c:pt>
                      <c:pt idx="6020">
                        <c:v>-5.3984500000000005E-2</c:v>
                      </c:pt>
                      <c:pt idx="6021">
                        <c:v>-5.3971250000000019E-2</c:v>
                      </c:pt>
                      <c:pt idx="6022">
                        <c:v>-5.3965000000000013E-2</c:v>
                      </c:pt>
                      <c:pt idx="6023">
                        <c:v>-5.3958000000000013E-2</c:v>
                      </c:pt>
                      <c:pt idx="6024">
                        <c:v>-5.3948250000000017E-2</c:v>
                      </c:pt>
                      <c:pt idx="6025">
                        <c:v>-5.3936000000000026E-2</c:v>
                      </c:pt>
                      <c:pt idx="6026">
                        <c:v>-5.3918500000000022E-2</c:v>
                      </c:pt>
                      <c:pt idx="6027">
                        <c:v>-5.3913500000000031E-2</c:v>
                      </c:pt>
                      <c:pt idx="6028">
                        <c:v>-5.3895250000000026E-2</c:v>
                      </c:pt>
                      <c:pt idx="6029">
                        <c:v>-5.3880000000000025E-2</c:v>
                      </c:pt>
                      <c:pt idx="6030">
                        <c:v>-5.3858750000000004E-2</c:v>
                      </c:pt>
                      <c:pt idx="6031">
                        <c:v>-5.3847750000000021E-2</c:v>
                      </c:pt>
                      <c:pt idx="6032">
                        <c:v>-5.3813750000000014E-2</c:v>
                      </c:pt>
                      <c:pt idx="6033">
                        <c:v>-5.3778000000000013E-2</c:v>
                      </c:pt>
                      <c:pt idx="6034">
                        <c:v>-5.3755500000000005E-2</c:v>
                      </c:pt>
                      <c:pt idx="6035">
                        <c:v>-5.3739500000000016E-2</c:v>
                      </c:pt>
                      <c:pt idx="6036">
                        <c:v>-5.3721750000000006E-2</c:v>
                      </c:pt>
                      <c:pt idx="6037">
                        <c:v>-5.3682000000000001E-2</c:v>
                      </c:pt>
                      <c:pt idx="6038">
                        <c:v>-5.3652750000000006E-2</c:v>
                      </c:pt>
                      <c:pt idx="6039">
                        <c:v>-5.3640000000000007E-2</c:v>
                      </c:pt>
                      <c:pt idx="6040">
                        <c:v>-5.3618749999999993E-2</c:v>
                      </c:pt>
                      <c:pt idx="6041">
                        <c:v>-5.3606999999999988E-2</c:v>
                      </c:pt>
                      <c:pt idx="6042">
                        <c:v>-5.3599499999999987E-2</c:v>
                      </c:pt>
                      <c:pt idx="6043">
                        <c:v>-5.3584249999999979E-2</c:v>
                      </c:pt>
                      <c:pt idx="6044">
                        <c:v>-5.3570499999999986E-2</c:v>
                      </c:pt>
                      <c:pt idx="6045">
                        <c:v>-5.3527750000000006E-2</c:v>
                      </c:pt>
                      <c:pt idx="6046">
                        <c:v>-5.3507999999999986E-2</c:v>
                      </c:pt>
                      <c:pt idx="6047">
                        <c:v>-5.3493499999999986E-2</c:v>
                      </c:pt>
                      <c:pt idx="6048">
                        <c:v>-5.3477749999999984E-2</c:v>
                      </c:pt>
                      <c:pt idx="6049">
                        <c:v>-5.3450249999999991E-2</c:v>
                      </c:pt>
                      <c:pt idx="6050">
                        <c:v>-5.3428749999999976E-2</c:v>
                      </c:pt>
                      <c:pt idx="6051">
                        <c:v>-5.3422999999999977E-2</c:v>
                      </c:pt>
                      <c:pt idx="6052">
                        <c:v>-5.3405999999999974E-2</c:v>
                      </c:pt>
                      <c:pt idx="6053">
                        <c:v>-5.3387999999999984E-2</c:v>
                      </c:pt>
                      <c:pt idx="6054">
                        <c:v>-5.3379749999999976E-2</c:v>
                      </c:pt>
                      <c:pt idx="6055">
                        <c:v>-5.3363999999999967E-2</c:v>
                      </c:pt>
                      <c:pt idx="6056">
                        <c:v>-5.3356249999999973E-2</c:v>
                      </c:pt>
                      <c:pt idx="6057">
                        <c:v>-5.3335499999999973E-2</c:v>
                      </c:pt>
                      <c:pt idx="6058">
                        <c:v>-5.3386249999999968E-2</c:v>
                      </c:pt>
                      <c:pt idx="6059">
                        <c:v>-5.3388999999999964E-2</c:v>
                      </c:pt>
                      <c:pt idx="6060">
                        <c:v>-5.3385499999999968E-2</c:v>
                      </c:pt>
                      <c:pt idx="6061">
                        <c:v>-5.3385999999999968E-2</c:v>
                      </c:pt>
                      <c:pt idx="6062">
                        <c:v>-5.3376749999999966E-2</c:v>
                      </c:pt>
                      <c:pt idx="6063">
                        <c:v>-5.3364999999999975E-2</c:v>
                      </c:pt>
                      <c:pt idx="6064">
                        <c:v>-5.3351999999999969E-2</c:v>
                      </c:pt>
                      <c:pt idx="6065">
                        <c:v>-5.3341249999999965E-2</c:v>
                      </c:pt>
                      <c:pt idx="6066">
                        <c:v>-5.3329749999999974E-2</c:v>
                      </c:pt>
                      <c:pt idx="6067">
                        <c:v>-5.3323999999999969E-2</c:v>
                      </c:pt>
                      <c:pt idx="6068">
                        <c:v>-5.3310749999999969E-2</c:v>
                      </c:pt>
                      <c:pt idx="6069">
                        <c:v>-5.3310249999999969E-2</c:v>
                      </c:pt>
                      <c:pt idx="6070">
                        <c:v>-5.3300999999999973E-2</c:v>
                      </c:pt>
                      <c:pt idx="6071">
                        <c:v>-5.329099999999997E-2</c:v>
                      </c:pt>
                      <c:pt idx="6072">
                        <c:v>-5.3266999999999974E-2</c:v>
                      </c:pt>
                      <c:pt idx="6073">
                        <c:v>-5.3245499999999966E-2</c:v>
                      </c:pt>
                      <c:pt idx="6074">
                        <c:v>-5.3221999999999971E-2</c:v>
                      </c:pt>
                      <c:pt idx="6075">
                        <c:v>-5.3326499999999964E-2</c:v>
                      </c:pt>
                      <c:pt idx="6076">
                        <c:v>-5.3314499999999966E-2</c:v>
                      </c:pt>
                      <c:pt idx="6077">
                        <c:v>-5.3283999999999956E-2</c:v>
                      </c:pt>
                      <c:pt idx="6078">
                        <c:v>-5.3262749999999963E-2</c:v>
                      </c:pt>
                      <c:pt idx="6079">
                        <c:v>-5.3248999999999977E-2</c:v>
                      </c:pt>
                      <c:pt idx="6080">
                        <c:v>-5.3226249999999968E-2</c:v>
                      </c:pt>
                      <c:pt idx="6081">
                        <c:v>-5.3201499999999964E-2</c:v>
                      </c:pt>
                      <c:pt idx="6082">
                        <c:v>-5.3176749999999967E-2</c:v>
                      </c:pt>
                      <c:pt idx="6083">
                        <c:v>-5.302974999999998E-2</c:v>
                      </c:pt>
                      <c:pt idx="6084">
                        <c:v>-5.3007749999999972E-2</c:v>
                      </c:pt>
                      <c:pt idx="6085">
                        <c:v>-5.2980999999999973E-2</c:v>
                      </c:pt>
                      <c:pt idx="6086">
                        <c:v>-5.2958499999999971E-2</c:v>
                      </c:pt>
                      <c:pt idx="6087">
                        <c:v>-5.292724999999996E-2</c:v>
                      </c:pt>
                      <c:pt idx="6088">
                        <c:v>-5.2905999999999967E-2</c:v>
                      </c:pt>
                      <c:pt idx="6089">
                        <c:v>-5.2873749999999969E-2</c:v>
                      </c:pt>
                      <c:pt idx="6090">
                        <c:v>-5.283974999999997E-2</c:v>
                      </c:pt>
                      <c:pt idx="6091">
                        <c:v>-5.2817499999999969E-2</c:v>
                      </c:pt>
                      <c:pt idx="6092">
                        <c:v>-5.2791499999999977E-2</c:v>
                      </c:pt>
                      <c:pt idx="6093">
                        <c:v>-5.2761749999999975E-2</c:v>
                      </c:pt>
                      <c:pt idx="6094">
                        <c:v>-5.2744249999999972E-2</c:v>
                      </c:pt>
                      <c:pt idx="6095">
                        <c:v>-5.2720749999999962E-2</c:v>
                      </c:pt>
                      <c:pt idx="6096">
                        <c:v>-5.2688499999999971E-2</c:v>
                      </c:pt>
                      <c:pt idx="6097">
                        <c:v>-5.2668499999999965E-2</c:v>
                      </c:pt>
                      <c:pt idx="6098">
                        <c:v>-5.2657249999999961E-2</c:v>
                      </c:pt>
                      <c:pt idx="6099">
                        <c:v>-5.261474999999996E-2</c:v>
                      </c:pt>
                      <c:pt idx="6100">
                        <c:v>-5.2584999999999965E-2</c:v>
                      </c:pt>
                      <c:pt idx="6101">
                        <c:v>-5.255899999999996E-2</c:v>
                      </c:pt>
                      <c:pt idx="6102">
                        <c:v>-5.2534499999999963E-2</c:v>
                      </c:pt>
                      <c:pt idx="6103">
                        <c:v>-5.2508999999999979E-2</c:v>
                      </c:pt>
                      <c:pt idx="6104">
                        <c:v>-5.247774999999999E-2</c:v>
                      </c:pt>
                      <c:pt idx="6105">
                        <c:v>-5.2418999999999986E-2</c:v>
                      </c:pt>
                      <c:pt idx="6106">
                        <c:v>-5.2372499999999989E-2</c:v>
                      </c:pt>
                      <c:pt idx="6107">
                        <c:v>-5.2328999999999987E-2</c:v>
                      </c:pt>
                      <c:pt idx="6108">
                        <c:v>-5.2299749999999999E-2</c:v>
                      </c:pt>
                      <c:pt idx="6109">
                        <c:v>-5.2242999999999998E-2</c:v>
                      </c:pt>
                      <c:pt idx="6110">
                        <c:v>-5.2208249999999984E-2</c:v>
                      </c:pt>
                      <c:pt idx="6111">
                        <c:v>-5.2183999999999987E-2</c:v>
                      </c:pt>
                      <c:pt idx="6112">
                        <c:v>-5.2181249999999985E-2</c:v>
                      </c:pt>
                      <c:pt idx="6113">
                        <c:v>-5.2148249999999986E-2</c:v>
                      </c:pt>
                      <c:pt idx="6114">
                        <c:v>-5.2139499999999998E-2</c:v>
                      </c:pt>
                      <c:pt idx="6115">
                        <c:v>-5.2115749999999995E-2</c:v>
                      </c:pt>
                      <c:pt idx="6116">
                        <c:v>-5.2091499999999992E-2</c:v>
                      </c:pt>
                      <c:pt idx="6117">
                        <c:v>-5.2054000000000003E-2</c:v>
                      </c:pt>
                      <c:pt idx="6118">
                        <c:v>-5.2009249999999986E-2</c:v>
                      </c:pt>
                      <c:pt idx="6119">
                        <c:v>-5.1973249999999992E-2</c:v>
                      </c:pt>
                      <c:pt idx="6120">
                        <c:v>-5.1925249999999992E-2</c:v>
                      </c:pt>
                      <c:pt idx="6121">
                        <c:v>-5.1888499999999983E-2</c:v>
                      </c:pt>
                      <c:pt idx="6122">
                        <c:v>-5.1859249999999996E-2</c:v>
                      </c:pt>
                      <c:pt idx="6123">
                        <c:v>-5.1850249999999987E-2</c:v>
                      </c:pt>
                      <c:pt idx="6124">
                        <c:v>-5.1808499999999993E-2</c:v>
                      </c:pt>
                      <c:pt idx="6125">
                        <c:v>-5.1771499999999991E-2</c:v>
                      </c:pt>
                      <c:pt idx="6126">
                        <c:v>-5.1736999999999991E-2</c:v>
                      </c:pt>
                      <c:pt idx="6127">
                        <c:v>-5.1699749999999989E-2</c:v>
                      </c:pt>
                      <c:pt idx="6128">
                        <c:v>-5.1653249999999991E-2</c:v>
                      </c:pt>
                      <c:pt idx="6129">
                        <c:v>-5.1623249999999989E-2</c:v>
                      </c:pt>
                      <c:pt idx="6130">
                        <c:v>-5.1593749999999987E-2</c:v>
                      </c:pt>
                      <c:pt idx="6131">
                        <c:v>-5.1570499999999991E-2</c:v>
                      </c:pt>
                      <c:pt idx="6132">
                        <c:v>-5.1536249999999992E-2</c:v>
                      </c:pt>
                      <c:pt idx="6133">
                        <c:v>-5.151625E-2</c:v>
                      </c:pt>
                      <c:pt idx="6134">
                        <c:v>-5.1483000000000001E-2</c:v>
                      </c:pt>
                      <c:pt idx="6135">
                        <c:v>-5.1456000000000009E-2</c:v>
                      </c:pt>
                      <c:pt idx="6136">
                        <c:v>-5.1424000000000011E-2</c:v>
                      </c:pt>
                      <c:pt idx="6137">
                        <c:v>-5.140900000000001E-2</c:v>
                      </c:pt>
                      <c:pt idx="6138">
                        <c:v>-5.1375250000000018E-2</c:v>
                      </c:pt>
                      <c:pt idx="6139">
                        <c:v>-5.1352250000000009E-2</c:v>
                      </c:pt>
                      <c:pt idx="6140">
                        <c:v>-5.1344000000000015E-2</c:v>
                      </c:pt>
                      <c:pt idx="6141">
                        <c:v>-5.132175000000002E-2</c:v>
                      </c:pt>
                      <c:pt idx="6142">
                        <c:v>-5.1299000000000011E-2</c:v>
                      </c:pt>
                      <c:pt idx="6143">
                        <c:v>-5.1260500000000014E-2</c:v>
                      </c:pt>
                      <c:pt idx="6144">
                        <c:v>-5.1236250000000025E-2</c:v>
                      </c:pt>
                      <c:pt idx="6145">
                        <c:v>-5.1299000000000011E-2</c:v>
                      </c:pt>
                      <c:pt idx="6146">
                        <c:v>-5.1276750000000017E-2</c:v>
                      </c:pt>
                      <c:pt idx="6147">
                        <c:v>-5.1231250000000027E-2</c:v>
                      </c:pt>
                      <c:pt idx="6148">
                        <c:v>-5.1206250000000002E-2</c:v>
                      </c:pt>
                      <c:pt idx="6149">
                        <c:v>-5.1208750000000018E-2</c:v>
                      </c:pt>
                      <c:pt idx="6150">
                        <c:v>-5.1177250000000007E-2</c:v>
                      </c:pt>
                      <c:pt idx="6151">
                        <c:v>-5.1150250000000001E-2</c:v>
                      </c:pt>
                      <c:pt idx="6152">
                        <c:v>-5.1157249999999987E-2</c:v>
                      </c:pt>
                      <c:pt idx="6153">
                        <c:v>-5.1131249999999989E-2</c:v>
                      </c:pt>
                      <c:pt idx="6154">
                        <c:v>-5.1115499999999994E-2</c:v>
                      </c:pt>
                      <c:pt idx="6155">
                        <c:v>-5.1098749999999991E-2</c:v>
                      </c:pt>
                      <c:pt idx="6156">
                        <c:v>-5.108324999999999E-2</c:v>
                      </c:pt>
                      <c:pt idx="6157">
                        <c:v>-5.1061999999999982E-2</c:v>
                      </c:pt>
                      <c:pt idx="6158">
                        <c:v>-5.1041999999999997E-2</c:v>
                      </c:pt>
                      <c:pt idx="6159">
                        <c:v>-5.1011999999999988E-2</c:v>
                      </c:pt>
                      <c:pt idx="6160">
                        <c:v>-5.098049999999997E-2</c:v>
                      </c:pt>
                      <c:pt idx="6161">
                        <c:v>-5.096674999999997E-2</c:v>
                      </c:pt>
                      <c:pt idx="6162">
                        <c:v>-5.0943749999999968E-2</c:v>
                      </c:pt>
                      <c:pt idx="6163">
                        <c:v>-5.0935249999999967E-2</c:v>
                      </c:pt>
                      <c:pt idx="6164">
                        <c:v>-5.0924999999999977E-2</c:v>
                      </c:pt>
                      <c:pt idx="6165">
                        <c:v>-5.0900749999999967E-2</c:v>
                      </c:pt>
                      <c:pt idx="6166">
                        <c:v>-5.0857749999999965E-2</c:v>
                      </c:pt>
                      <c:pt idx="6167">
                        <c:v>-5.0850999999999959E-2</c:v>
                      </c:pt>
                      <c:pt idx="6168">
                        <c:v>-5.0844249999999959E-2</c:v>
                      </c:pt>
                      <c:pt idx="6169">
                        <c:v>-5.0844249999999959E-2</c:v>
                      </c:pt>
                      <c:pt idx="6170">
                        <c:v>-5.0839999999999962E-2</c:v>
                      </c:pt>
                      <c:pt idx="6171">
                        <c:v>-5.0827249999999956E-2</c:v>
                      </c:pt>
                      <c:pt idx="6172">
                        <c:v>-5.0818749999999968E-2</c:v>
                      </c:pt>
                      <c:pt idx="6173">
                        <c:v>-5.0812499999999983E-2</c:v>
                      </c:pt>
                      <c:pt idx="6174">
                        <c:v>-5.0803749999999995E-2</c:v>
                      </c:pt>
                      <c:pt idx="6175">
                        <c:v>-5.0797999999999982E-2</c:v>
                      </c:pt>
                      <c:pt idx="6176">
                        <c:v>-5.078924999999998E-2</c:v>
                      </c:pt>
                      <c:pt idx="6177">
                        <c:v>-5.0782999999999981E-2</c:v>
                      </c:pt>
                      <c:pt idx="6178">
                        <c:v>-5.0775999999999974E-2</c:v>
                      </c:pt>
                      <c:pt idx="6179">
                        <c:v>-5.0752749999999978E-2</c:v>
                      </c:pt>
                      <c:pt idx="6180">
                        <c:v>-5.0743249999999983E-2</c:v>
                      </c:pt>
                      <c:pt idx="6181">
                        <c:v>-5.073049999999997E-2</c:v>
                      </c:pt>
                      <c:pt idx="6182">
                        <c:v>-5.0718249999999979E-2</c:v>
                      </c:pt>
                      <c:pt idx="6183">
                        <c:v>-5.0695499999999977E-2</c:v>
                      </c:pt>
                      <c:pt idx="6184">
                        <c:v>-5.0638249999999996E-2</c:v>
                      </c:pt>
                      <c:pt idx="6185">
                        <c:v>-5.0612249999999977E-2</c:v>
                      </c:pt>
                      <c:pt idx="6186">
                        <c:v>-5.0603249999999982E-2</c:v>
                      </c:pt>
                      <c:pt idx="6187">
                        <c:v>-5.0602749999999981E-2</c:v>
                      </c:pt>
                      <c:pt idx="6188">
                        <c:v>-5.0595749999999981E-2</c:v>
                      </c:pt>
                      <c:pt idx="6189">
                        <c:v>-5.0591999999999991E-2</c:v>
                      </c:pt>
                      <c:pt idx="6190">
                        <c:v>-5.0595499999999988E-2</c:v>
                      </c:pt>
                      <c:pt idx="6191">
                        <c:v>-5.0574749999999974E-2</c:v>
                      </c:pt>
                      <c:pt idx="6192">
                        <c:v>-5.0564999999999992E-2</c:v>
                      </c:pt>
                      <c:pt idx="6193">
                        <c:v>-5.0557999999999999E-2</c:v>
                      </c:pt>
                      <c:pt idx="6194">
                        <c:v>-5.0546999999999995E-2</c:v>
                      </c:pt>
                      <c:pt idx="6195">
                        <c:v>-5.0542749999999997E-2</c:v>
                      </c:pt>
                      <c:pt idx="6196">
                        <c:v>-5.052124999999999E-2</c:v>
                      </c:pt>
                      <c:pt idx="6197">
                        <c:v>-5.0515750000000012E-2</c:v>
                      </c:pt>
                      <c:pt idx="6198">
                        <c:v>-5.0514000000000003E-2</c:v>
                      </c:pt>
                      <c:pt idx="6199">
                        <c:v>-5.0498500000000009E-2</c:v>
                      </c:pt>
                      <c:pt idx="6200">
                        <c:v>-5.0493000000000003E-2</c:v>
                      </c:pt>
                      <c:pt idx="6201">
                        <c:v>-5.0485750000000003E-2</c:v>
                      </c:pt>
                      <c:pt idx="6202">
                        <c:v>-5.0467000000000005E-2</c:v>
                      </c:pt>
                      <c:pt idx="6203">
                        <c:v>-5.0472000000000017E-2</c:v>
                      </c:pt>
                      <c:pt idx="6204">
                        <c:v>-5.047175000000001E-2</c:v>
                      </c:pt>
                      <c:pt idx="6205">
                        <c:v>-5.0467000000000012E-2</c:v>
                      </c:pt>
                      <c:pt idx="6206">
                        <c:v>-5.0473250000000025E-2</c:v>
                      </c:pt>
                      <c:pt idx="6207">
                        <c:v>-5.0474500000000019E-2</c:v>
                      </c:pt>
                      <c:pt idx="6208">
                        <c:v>-5.0452500000000011E-2</c:v>
                      </c:pt>
                      <c:pt idx="6209">
                        <c:v>-5.0446750000000026E-2</c:v>
                      </c:pt>
                      <c:pt idx="6210">
                        <c:v>-5.0430250000000017E-2</c:v>
                      </c:pt>
                      <c:pt idx="6211">
                        <c:v>-5.0429250000000009E-2</c:v>
                      </c:pt>
                      <c:pt idx="6212">
                        <c:v>-5.0421500000000022E-2</c:v>
                      </c:pt>
                      <c:pt idx="6213">
                        <c:v>-5.0410250000000004E-2</c:v>
                      </c:pt>
                      <c:pt idx="6214">
                        <c:v>-5.0415250000000016E-2</c:v>
                      </c:pt>
                      <c:pt idx="6215">
                        <c:v>-5.0416999999999997E-2</c:v>
                      </c:pt>
                      <c:pt idx="6216">
                        <c:v>-5.0417499999999997E-2</c:v>
                      </c:pt>
                      <c:pt idx="6217">
                        <c:v>-5.0405749999999999E-2</c:v>
                      </c:pt>
                      <c:pt idx="6218">
                        <c:v>-5.0377000000000012E-2</c:v>
                      </c:pt>
                      <c:pt idx="6219">
                        <c:v>-5.0363000000000019E-2</c:v>
                      </c:pt>
                      <c:pt idx="6220">
                        <c:v>-5.0359500000000015E-2</c:v>
                      </c:pt>
                      <c:pt idx="6221">
                        <c:v>-5.0357750000000021E-2</c:v>
                      </c:pt>
                      <c:pt idx="6222">
                        <c:v>-5.0348500000000011E-2</c:v>
                      </c:pt>
                      <c:pt idx="6223">
                        <c:v>-5.0351000000000014E-2</c:v>
                      </c:pt>
                      <c:pt idx="6224">
                        <c:v>-5.0357500000000013E-2</c:v>
                      </c:pt>
                      <c:pt idx="6225">
                        <c:v>-5.0355500000000018E-2</c:v>
                      </c:pt>
                      <c:pt idx="6226">
                        <c:v>-5.0362500000000025E-2</c:v>
                      </c:pt>
                      <c:pt idx="6227">
                        <c:v>-5.0377500000000019E-2</c:v>
                      </c:pt>
                      <c:pt idx="6228">
                        <c:v>-5.0394750000000016E-2</c:v>
                      </c:pt>
                      <c:pt idx="6229">
                        <c:v>-5.0412000000000019E-2</c:v>
                      </c:pt>
                      <c:pt idx="6230">
                        <c:v>-5.042350000000001E-2</c:v>
                      </c:pt>
                      <c:pt idx="6231">
                        <c:v>-5.0427750000000014E-2</c:v>
                      </c:pt>
                      <c:pt idx="6232">
                        <c:v>-5.043725000000001E-2</c:v>
                      </c:pt>
                      <c:pt idx="6233">
                        <c:v>-5.0459250000000011E-2</c:v>
                      </c:pt>
                      <c:pt idx="6234">
                        <c:v>-5.0466500000000011E-2</c:v>
                      </c:pt>
                      <c:pt idx="6235">
                        <c:v>-5.046125000000002E-2</c:v>
                      </c:pt>
                      <c:pt idx="6236">
                        <c:v>-5.0469750000000015E-2</c:v>
                      </c:pt>
                      <c:pt idx="6237">
                        <c:v>-5.0497500000000022E-2</c:v>
                      </c:pt>
                      <c:pt idx="6238">
                        <c:v>-5.0513500000000017E-2</c:v>
                      </c:pt>
                      <c:pt idx="6239">
                        <c:v>-5.051725000000002E-2</c:v>
                      </c:pt>
                      <c:pt idx="6240">
                        <c:v>-5.0531250000000021E-2</c:v>
                      </c:pt>
                      <c:pt idx="6241">
                        <c:v>-5.0552500000000021E-2</c:v>
                      </c:pt>
                      <c:pt idx="6242">
                        <c:v>-5.0563500000000018E-2</c:v>
                      </c:pt>
                      <c:pt idx="6243">
                        <c:v>-5.0574750000000009E-2</c:v>
                      </c:pt>
                      <c:pt idx="6244">
                        <c:v>-5.0587E-2</c:v>
                      </c:pt>
                      <c:pt idx="6245">
                        <c:v>-5.0617500000000003E-2</c:v>
                      </c:pt>
                      <c:pt idx="6246">
                        <c:v>-5.062175E-2</c:v>
                      </c:pt>
                      <c:pt idx="6247">
                        <c:v>-5.0649E-2</c:v>
                      </c:pt>
                      <c:pt idx="6248">
                        <c:v>-5.0644250000000002E-2</c:v>
                      </c:pt>
                      <c:pt idx="6249">
                        <c:v>-5.0647750000000012E-2</c:v>
                      </c:pt>
                      <c:pt idx="6250">
                        <c:v>-5.0648000000000006E-2</c:v>
                      </c:pt>
                      <c:pt idx="6251">
                        <c:v>-5.0634250000000013E-2</c:v>
                      </c:pt>
                      <c:pt idx="6252">
                        <c:v>-5.063425000000002E-2</c:v>
                      </c:pt>
                      <c:pt idx="6253">
                        <c:v>-5.0632000000000017E-2</c:v>
                      </c:pt>
                      <c:pt idx="6254">
                        <c:v>-5.0638250000000024E-2</c:v>
                      </c:pt>
                      <c:pt idx="6255">
                        <c:v>-5.0637250000000023E-2</c:v>
                      </c:pt>
                      <c:pt idx="6256">
                        <c:v>-5.0621250000000034E-2</c:v>
                      </c:pt>
                      <c:pt idx="6257">
                        <c:v>-5.0621000000000027E-2</c:v>
                      </c:pt>
                      <c:pt idx="6258">
                        <c:v>-5.0605750000000026E-2</c:v>
                      </c:pt>
                      <c:pt idx="6259">
                        <c:v>-5.0607500000000021E-2</c:v>
                      </c:pt>
                      <c:pt idx="6260">
                        <c:v>-5.0602500000000016E-2</c:v>
                      </c:pt>
                      <c:pt idx="6261">
                        <c:v>-5.0674500000000018E-2</c:v>
                      </c:pt>
                      <c:pt idx="6262">
                        <c:v>-5.0663250000000021E-2</c:v>
                      </c:pt>
                      <c:pt idx="6263">
                        <c:v>-5.0659000000000017E-2</c:v>
                      </c:pt>
                      <c:pt idx="6264">
                        <c:v>-5.0661750000000012E-2</c:v>
                      </c:pt>
                      <c:pt idx="6265">
                        <c:v>-5.0667250000000011E-2</c:v>
                      </c:pt>
                      <c:pt idx="6266">
                        <c:v>-5.0673500000000003E-2</c:v>
                      </c:pt>
                      <c:pt idx="6267">
                        <c:v>-5.0673000000000003E-2</c:v>
                      </c:pt>
                      <c:pt idx="6268">
                        <c:v>-5.0701749999999997E-2</c:v>
                      </c:pt>
                      <c:pt idx="6269">
                        <c:v>-5.0703500000000006E-2</c:v>
                      </c:pt>
                      <c:pt idx="6270">
                        <c:v>-5.0698749999999994E-2</c:v>
                      </c:pt>
                      <c:pt idx="6271">
                        <c:v>-5.0700500000000003E-2</c:v>
                      </c:pt>
                      <c:pt idx="6272">
                        <c:v>-5.0708000000000003E-2</c:v>
                      </c:pt>
                      <c:pt idx="6273">
                        <c:v>-5.0712500000000001E-2</c:v>
                      </c:pt>
                      <c:pt idx="6274">
                        <c:v>-5.0723749999999998E-2</c:v>
                      </c:pt>
                      <c:pt idx="6275">
                        <c:v>-5.0603250000000009E-2</c:v>
                      </c:pt>
                      <c:pt idx="6276">
                        <c:v>-5.0609000000000001E-2</c:v>
                      </c:pt>
                      <c:pt idx="6277">
                        <c:v>-5.0638750000000003E-2</c:v>
                      </c:pt>
                      <c:pt idx="6278">
                        <c:v>-5.0645500000000003E-2</c:v>
                      </c:pt>
                      <c:pt idx="6279">
                        <c:v>-5.0649250000000007E-2</c:v>
                      </c:pt>
                      <c:pt idx="6280">
                        <c:v>-5.0655749999999999E-2</c:v>
                      </c:pt>
                      <c:pt idx="6281">
                        <c:v>-5.067725E-2</c:v>
                      </c:pt>
                      <c:pt idx="6282">
                        <c:v>-5.0700250000000002E-2</c:v>
                      </c:pt>
                      <c:pt idx="6283">
                        <c:v>-5.0838000000000001E-2</c:v>
                      </c:pt>
                      <c:pt idx="6284">
                        <c:v>-5.0851500000000008E-2</c:v>
                      </c:pt>
                      <c:pt idx="6285">
                        <c:v>-5.0863500000000013E-2</c:v>
                      </c:pt>
                      <c:pt idx="6286">
                        <c:v>-5.0877500000000006E-2</c:v>
                      </c:pt>
                      <c:pt idx="6287">
                        <c:v>-5.0907250000000008E-2</c:v>
                      </c:pt>
                      <c:pt idx="6288">
                        <c:v>-5.0917750000000012E-2</c:v>
                      </c:pt>
                      <c:pt idx="6289">
                        <c:v>-5.0942000000000008E-2</c:v>
                      </c:pt>
                      <c:pt idx="6290">
                        <c:v>-5.0965750000000004E-2</c:v>
                      </c:pt>
                      <c:pt idx="6291">
                        <c:v>-5.0976250000000008E-2</c:v>
                      </c:pt>
                      <c:pt idx="6292">
                        <c:v>-5.0994999999999999E-2</c:v>
                      </c:pt>
                      <c:pt idx="6293">
                        <c:v>-5.1011249999999994E-2</c:v>
                      </c:pt>
                      <c:pt idx="6294">
                        <c:v>-5.1024749999999994E-2</c:v>
                      </c:pt>
                      <c:pt idx="6295">
                        <c:v>-5.1041499999999997E-2</c:v>
                      </c:pt>
                      <c:pt idx="6296">
                        <c:v>-5.1072749999999993E-2</c:v>
                      </c:pt>
                      <c:pt idx="6297">
                        <c:v>-5.1082249999999989E-2</c:v>
                      </c:pt>
                      <c:pt idx="6298">
                        <c:v>-5.1091499999999984E-2</c:v>
                      </c:pt>
                      <c:pt idx="6299">
                        <c:v>-5.1113499999999992E-2</c:v>
                      </c:pt>
                      <c:pt idx="6300">
                        <c:v>-5.1141999999999986E-2</c:v>
                      </c:pt>
                      <c:pt idx="6301">
                        <c:v>-5.1162749999999993E-2</c:v>
                      </c:pt>
                      <c:pt idx="6302">
                        <c:v>-5.1187749999999997E-2</c:v>
                      </c:pt>
                      <c:pt idx="6303">
                        <c:v>-5.1201749999999997E-2</c:v>
                      </c:pt>
                      <c:pt idx="6304">
                        <c:v>-5.1221499999999996E-2</c:v>
                      </c:pt>
                      <c:pt idx="6305">
                        <c:v>-5.1254749999999995E-2</c:v>
                      </c:pt>
                      <c:pt idx="6306">
                        <c:v>-5.1274999999999994E-2</c:v>
                      </c:pt>
                      <c:pt idx="6307">
                        <c:v>-5.1292750000000005E-2</c:v>
                      </c:pt>
                      <c:pt idx="6308">
                        <c:v>-5.1309000000000007E-2</c:v>
                      </c:pt>
                      <c:pt idx="6309">
                        <c:v>-5.1348000000000005E-2</c:v>
                      </c:pt>
                      <c:pt idx="6310">
                        <c:v>-5.1363750000000014E-2</c:v>
                      </c:pt>
                      <c:pt idx="6311">
                        <c:v>-5.1377000000000006E-2</c:v>
                      </c:pt>
                      <c:pt idx="6312">
                        <c:v>-5.1376750000000006E-2</c:v>
                      </c:pt>
                      <c:pt idx="6313">
                        <c:v>-5.1391000000000006E-2</c:v>
                      </c:pt>
                      <c:pt idx="6314">
                        <c:v>-5.1394000000000009E-2</c:v>
                      </c:pt>
                      <c:pt idx="6315">
                        <c:v>-5.1401000000000009E-2</c:v>
                      </c:pt>
                      <c:pt idx="6316">
                        <c:v>-5.1423250000000011E-2</c:v>
                      </c:pt>
                      <c:pt idx="6317">
                        <c:v>-5.1450500000000024E-2</c:v>
                      </c:pt>
                      <c:pt idx="6318">
                        <c:v>-5.1475750000000015E-2</c:v>
                      </c:pt>
                      <c:pt idx="6319">
                        <c:v>-5.1502750000000014E-2</c:v>
                      </c:pt>
                      <c:pt idx="6320">
                        <c:v>-5.1518000000000015E-2</c:v>
                      </c:pt>
                      <c:pt idx="6321">
                        <c:v>-5.1539750000000023E-2</c:v>
                      </c:pt>
                      <c:pt idx="6322">
                        <c:v>-5.1535000000000011E-2</c:v>
                      </c:pt>
                      <c:pt idx="6323">
                        <c:v>-5.1533250000000017E-2</c:v>
                      </c:pt>
                      <c:pt idx="6324">
                        <c:v>-5.1544500000000014E-2</c:v>
                      </c:pt>
                      <c:pt idx="6325">
                        <c:v>-5.1559750000000015E-2</c:v>
                      </c:pt>
                      <c:pt idx="6326">
                        <c:v>-5.1581750000000016E-2</c:v>
                      </c:pt>
                      <c:pt idx="6327">
                        <c:v>-5.1590000000000004E-2</c:v>
                      </c:pt>
                      <c:pt idx="6328">
                        <c:v>-5.1611500000000012E-2</c:v>
                      </c:pt>
                      <c:pt idx="6329">
                        <c:v>-5.1618500000000005E-2</c:v>
                      </c:pt>
                      <c:pt idx="6330">
                        <c:v>-5.1630750000000003E-2</c:v>
                      </c:pt>
                      <c:pt idx="6331">
                        <c:v>-5.163824999999999E-2</c:v>
                      </c:pt>
                      <c:pt idx="6332">
                        <c:v>-5.1667499999999998E-2</c:v>
                      </c:pt>
                      <c:pt idx="6333">
                        <c:v>-5.1676999999999994E-2</c:v>
                      </c:pt>
                      <c:pt idx="6334">
                        <c:v>-5.169399999999999E-2</c:v>
                      </c:pt>
                      <c:pt idx="6335">
                        <c:v>-5.1706249999999981E-2</c:v>
                      </c:pt>
                      <c:pt idx="6336">
                        <c:v>-5.172174999999999E-2</c:v>
                      </c:pt>
                      <c:pt idx="6337">
                        <c:v>-5.172174999999999E-2</c:v>
                      </c:pt>
                      <c:pt idx="6338">
                        <c:v>-5.1734999999999989E-2</c:v>
                      </c:pt>
                      <c:pt idx="6339">
                        <c:v>-5.1741499999999989E-2</c:v>
                      </c:pt>
                      <c:pt idx="6340">
                        <c:v>-5.1738499999999993E-2</c:v>
                      </c:pt>
                      <c:pt idx="6341">
                        <c:v>-5.1750499999999991E-2</c:v>
                      </c:pt>
                      <c:pt idx="6342">
                        <c:v>-5.176349999999999E-2</c:v>
                      </c:pt>
                      <c:pt idx="6343">
                        <c:v>-5.1777249999999997E-2</c:v>
                      </c:pt>
                      <c:pt idx="6344">
                        <c:v>-5.1787E-2</c:v>
                      </c:pt>
                      <c:pt idx="6345">
                        <c:v>-5.1789249999999995E-2</c:v>
                      </c:pt>
                      <c:pt idx="6346">
                        <c:v>-5.1793500000000006E-2</c:v>
                      </c:pt>
                      <c:pt idx="6347">
                        <c:v>-5.1825999999999997E-2</c:v>
                      </c:pt>
                      <c:pt idx="6348">
                        <c:v>-5.1829499999999994E-2</c:v>
                      </c:pt>
                      <c:pt idx="6349">
                        <c:v>-5.1802249999999994E-2</c:v>
                      </c:pt>
                      <c:pt idx="6350">
                        <c:v>-5.1816999999999995E-2</c:v>
                      </c:pt>
                      <c:pt idx="6351">
                        <c:v>-5.1817999999999989E-2</c:v>
                      </c:pt>
                      <c:pt idx="6352">
                        <c:v>-5.1777749999999984E-2</c:v>
                      </c:pt>
                      <c:pt idx="6353">
                        <c:v>-5.1772749999999999E-2</c:v>
                      </c:pt>
                      <c:pt idx="6354">
                        <c:v>-5.1776749999999983E-2</c:v>
                      </c:pt>
                      <c:pt idx="6355">
                        <c:v>-5.178074999999998E-2</c:v>
                      </c:pt>
                      <c:pt idx="6356">
                        <c:v>-5.1778249999999984E-2</c:v>
                      </c:pt>
                      <c:pt idx="6357">
                        <c:v>-5.1794749999999994E-2</c:v>
                      </c:pt>
                      <c:pt idx="6358">
                        <c:v>-5.1808999999999987E-2</c:v>
                      </c:pt>
                      <c:pt idx="6359">
                        <c:v>-5.1814999999999979E-2</c:v>
                      </c:pt>
                      <c:pt idx="6360">
                        <c:v>-5.1825249999999989E-2</c:v>
                      </c:pt>
                      <c:pt idx="6361">
                        <c:v>-5.1837250000000001E-2</c:v>
                      </c:pt>
                      <c:pt idx="6362">
                        <c:v>-5.1845999999999996E-2</c:v>
                      </c:pt>
                      <c:pt idx="6363">
                        <c:v>-5.1831249999999995E-2</c:v>
                      </c:pt>
                      <c:pt idx="6364">
                        <c:v>-5.1828249999999999E-2</c:v>
                      </c:pt>
                      <c:pt idx="6365">
                        <c:v>-5.1831500000000003E-2</c:v>
                      </c:pt>
                      <c:pt idx="6366">
                        <c:v>-5.1779999999999993E-2</c:v>
                      </c:pt>
                      <c:pt idx="6367">
                        <c:v>-5.1778999999999992E-2</c:v>
                      </c:pt>
                      <c:pt idx="6368">
                        <c:v>-5.1776999999999983E-2</c:v>
                      </c:pt>
                      <c:pt idx="6369">
                        <c:v>-5.1771999999999985E-2</c:v>
                      </c:pt>
                      <c:pt idx="6370">
                        <c:v>-5.1762499999999975E-2</c:v>
                      </c:pt>
                      <c:pt idx="6371">
                        <c:v>-5.1759999999999987E-2</c:v>
                      </c:pt>
                      <c:pt idx="6372">
                        <c:v>-5.1757249999999984E-2</c:v>
                      </c:pt>
                      <c:pt idx="6373">
                        <c:v>-5.1741999999999989E-2</c:v>
                      </c:pt>
                      <c:pt idx="6374">
                        <c:v>-5.1739749999999994E-2</c:v>
                      </c:pt>
                      <c:pt idx="6375">
                        <c:v>-5.1727499999999989E-2</c:v>
                      </c:pt>
                      <c:pt idx="6376">
                        <c:v>-5.1719250000000001E-2</c:v>
                      </c:pt>
                      <c:pt idx="6377">
                        <c:v>-5.1708249999999997E-2</c:v>
                      </c:pt>
                      <c:pt idx="6378">
                        <c:v>-5.1686750000000004E-2</c:v>
                      </c:pt>
                      <c:pt idx="6379">
                        <c:v>-5.1668749999999999E-2</c:v>
                      </c:pt>
                      <c:pt idx="6380">
                        <c:v>-5.1662500000000007E-2</c:v>
                      </c:pt>
                      <c:pt idx="6381">
                        <c:v>-5.1638750000000018E-2</c:v>
                      </c:pt>
                      <c:pt idx="6382">
                        <c:v>-5.1628500000000022E-2</c:v>
                      </c:pt>
                      <c:pt idx="6383">
                        <c:v>-5.1623750000000017E-2</c:v>
                      </c:pt>
                      <c:pt idx="6384">
                        <c:v>-5.1613000000000013E-2</c:v>
                      </c:pt>
                      <c:pt idx="6385">
                        <c:v>-5.1609750000000024E-2</c:v>
                      </c:pt>
                      <c:pt idx="6386">
                        <c:v>-5.1595750000000024E-2</c:v>
                      </c:pt>
                      <c:pt idx="6387">
                        <c:v>-5.1578250000000027E-2</c:v>
                      </c:pt>
                      <c:pt idx="6388">
                        <c:v>-5.155050000000002E-2</c:v>
                      </c:pt>
                      <c:pt idx="6389">
                        <c:v>-5.152250000000002E-2</c:v>
                      </c:pt>
                      <c:pt idx="6390">
                        <c:v>-5.1480000000000012E-2</c:v>
                      </c:pt>
                      <c:pt idx="6391">
                        <c:v>-5.1468250000000014E-2</c:v>
                      </c:pt>
                      <c:pt idx="6392">
                        <c:v>-5.1434750000000015E-2</c:v>
                      </c:pt>
                      <c:pt idx="6393">
                        <c:v>-5.1399250000000007E-2</c:v>
                      </c:pt>
                      <c:pt idx="6394">
                        <c:v>-5.1369000000000019E-2</c:v>
                      </c:pt>
                      <c:pt idx="6395">
                        <c:v>-5.1339250000000017E-2</c:v>
                      </c:pt>
                      <c:pt idx="6396">
                        <c:v>-5.1319750000000018E-2</c:v>
                      </c:pt>
                      <c:pt idx="6397">
                        <c:v>-5.1309750000000015E-2</c:v>
                      </c:pt>
                      <c:pt idx="6398">
                        <c:v>-5.1283250000000002E-2</c:v>
                      </c:pt>
                      <c:pt idx="6399">
                        <c:v>-5.1265750000000006E-2</c:v>
                      </c:pt>
                      <c:pt idx="6400">
                        <c:v>-5.1249750000000011E-2</c:v>
                      </c:pt>
                      <c:pt idx="6401">
                        <c:v>-5.1238500000000006E-2</c:v>
                      </c:pt>
                      <c:pt idx="6402">
                        <c:v>-5.1219000000000008E-2</c:v>
                      </c:pt>
                      <c:pt idx="6403">
                        <c:v>-5.1197500000000007E-2</c:v>
                      </c:pt>
                      <c:pt idx="6404">
                        <c:v>-5.1173500000000004E-2</c:v>
                      </c:pt>
                      <c:pt idx="6405">
                        <c:v>-5.1143999999999995E-2</c:v>
                      </c:pt>
                      <c:pt idx="6406">
                        <c:v>-5.1118500000000004E-2</c:v>
                      </c:pt>
                      <c:pt idx="6407">
                        <c:v>-5.1083999999999997E-2</c:v>
                      </c:pt>
                      <c:pt idx="6408">
                        <c:v>-5.1067999999999995E-2</c:v>
                      </c:pt>
                      <c:pt idx="6409">
                        <c:v>-5.1038749999999987E-2</c:v>
                      </c:pt>
                      <c:pt idx="6410">
                        <c:v>-5.1013249999999989E-2</c:v>
                      </c:pt>
                      <c:pt idx="6411">
                        <c:v>-5.0991249999999981E-2</c:v>
                      </c:pt>
                      <c:pt idx="6412">
                        <c:v>-5.096524999999999E-2</c:v>
                      </c:pt>
                      <c:pt idx="6413">
                        <c:v>-5.0954999999999993E-2</c:v>
                      </c:pt>
                      <c:pt idx="6414">
                        <c:v>-5.0940249999999992E-2</c:v>
                      </c:pt>
                      <c:pt idx="6415">
                        <c:v>-5.0911499999999998E-2</c:v>
                      </c:pt>
                      <c:pt idx="6416">
                        <c:v>-5.088924999999999E-2</c:v>
                      </c:pt>
                      <c:pt idx="6417">
                        <c:v>-5.0877499999999999E-2</c:v>
                      </c:pt>
                      <c:pt idx="6418">
                        <c:v>-5.0851750000000001E-2</c:v>
                      </c:pt>
                      <c:pt idx="6419">
                        <c:v>-5.0830500000000001E-2</c:v>
                      </c:pt>
                      <c:pt idx="6420">
                        <c:v>-5.0808000000000006E-2</c:v>
                      </c:pt>
                      <c:pt idx="6421">
                        <c:v>-5.0765750000000012E-2</c:v>
                      </c:pt>
                      <c:pt idx="6422">
                        <c:v>-5.0726250000000014E-2</c:v>
                      </c:pt>
                      <c:pt idx="6423">
                        <c:v>-5.0694000000000017E-2</c:v>
                      </c:pt>
                      <c:pt idx="6424">
                        <c:v>-5.0643250000000008E-2</c:v>
                      </c:pt>
                      <c:pt idx="6425">
                        <c:v>-5.0616000000000022E-2</c:v>
                      </c:pt>
                      <c:pt idx="6426">
                        <c:v>-5.0574500000000022E-2</c:v>
                      </c:pt>
                      <c:pt idx="6427">
                        <c:v>-5.0533750000000016E-2</c:v>
                      </c:pt>
                      <c:pt idx="6428">
                        <c:v>-5.0490500000000028E-2</c:v>
                      </c:pt>
                      <c:pt idx="6429">
                        <c:v>-5.0441500000000035E-2</c:v>
                      </c:pt>
                      <c:pt idx="6430">
                        <c:v>-5.0401000000000022E-2</c:v>
                      </c:pt>
                      <c:pt idx="6431">
                        <c:v>-5.0355500000000025E-2</c:v>
                      </c:pt>
                      <c:pt idx="6432">
                        <c:v>-5.033250000000003E-2</c:v>
                      </c:pt>
                      <c:pt idx="6433">
                        <c:v>-5.0299500000000032E-2</c:v>
                      </c:pt>
                      <c:pt idx="6434">
                        <c:v>-5.0270250000000037E-2</c:v>
                      </c:pt>
                      <c:pt idx="6435">
                        <c:v>-5.0254250000000035E-2</c:v>
                      </c:pt>
                      <c:pt idx="6436">
                        <c:v>-5.0227750000000036E-2</c:v>
                      </c:pt>
                      <c:pt idx="6437">
                        <c:v>-5.019725000000004E-2</c:v>
                      </c:pt>
                      <c:pt idx="6438">
                        <c:v>-5.0171250000000042E-2</c:v>
                      </c:pt>
                      <c:pt idx="6439">
                        <c:v>-5.0149500000000041E-2</c:v>
                      </c:pt>
                      <c:pt idx="6440">
                        <c:v>-5.0119250000000039E-2</c:v>
                      </c:pt>
                      <c:pt idx="6441">
                        <c:v>-5.0083000000000037E-2</c:v>
                      </c:pt>
                      <c:pt idx="6442">
                        <c:v>-5.0055750000000024E-2</c:v>
                      </c:pt>
                      <c:pt idx="6443">
                        <c:v>-5.0027750000000031E-2</c:v>
                      </c:pt>
                      <c:pt idx="6444">
                        <c:v>-5.0007000000000017E-2</c:v>
                      </c:pt>
                      <c:pt idx="6445">
                        <c:v>-4.999650000000002E-2</c:v>
                      </c:pt>
                      <c:pt idx="6446">
                        <c:v>-4.998300000000002E-2</c:v>
                      </c:pt>
                      <c:pt idx="6447">
                        <c:v>-4.994800000000002E-2</c:v>
                      </c:pt>
                      <c:pt idx="6448">
                        <c:v>-4.9929250000000029E-2</c:v>
                      </c:pt>
                      <c:pt idx="6449">
                        <c:v>-4.9913000000000027E-2</c:v>
                      </c:pt>
                      <c:pt idx="6450">
                        <c:v>-4.9902500000000016E-2</c:v>
                      </c:pt>
                      <c:pt idx="6451">
                        <c:v>-4.989975000000002E-2</c:v>
                      </c:pt>
                      <c:pt idx="6452">
                        <c:v>-4.9888250000000009E-2</c:v>
                      </c:pt>
                      <c:pt idx="6453">
                        <c:v>-4.9873250000000008E-2</c:v>
                      </c:pt>
                      <c:pt idx="6454">
                        <c:v>-4.9847250000000017E-2</c:v>
                      </c:pt>
                      <c:pt idx="6455">
                        <c:v>-4.9831250000000021E-2</c:v>
                      </c:pt>
                      <c:pt idx="6456">
                        <c:v>-4.9824750000000008E-2</c:v>
                      </c:pt>
                      <c:pt idx="6457">
                        <c:v>-4.9808750000000013E-2</c:v>
                      </c:pt>
                      <c:pt idx="6458">
                        <c:v>-4.9794500000000005E-2</c:v>
                      </c:pt>
                      <c:pt idx="6459">
                        <c:v>-4.9780250000000012E-2</c:v>
                      </c:pt>
                      <c:pt idx="6460">
                        <c:v>-4.9761499999999993E-2</c:v>
                      </c:pt>
                      <c:pt idx="6461">
                        <c:v>-4.9654249999999997E-2</c:v>
                      </c:pt>
                      <c:pt idx="6462">
                        <c:v>-4.9643E-2</c:v>
                      </c:pt>
                      <c:pt idx="6463">
                        <c:v>-4.9616999999999994E-2</c:v>
                      </c:pt>
                      <c:pt idx="6464">
                        <c:v>-4.9605750000000004E-2</c:v>
                      </c:pt>
                      <c:pt idx="6465">
                        <c:v>-4.9580000000000013E-2</c:v>
                      </c:pt>
                      <c:pt idx="6466">
                        <c:v>-4.9552000000000006E-2</c:v>
                      </c:pt>
                      <c:pt idx="6467">
                        <c:v>-4.9533249999999994E-2</c:v>
                      </c:pt>
                      <c:pt idx="6468">
                        <c:v>-4.9504249999999993E-2</c:v>
                      </c:pt>
                      <c:pt idx="6469">
                        <c:v>-4.9487249999999997E-2</c:v>
                      </c:pt>
                      <c:pt idx="6470">
                        <c:v>-4.9467499999999998E-2</c:v>
                      </c:pt>
                      <c:pt idx="6471">
                        <c:v>-4.9451000000000002E-2</c:v>
                      </c:pt>
                      <c:pt idx="6472">
                        <c:v>-4.9439499999999997E-2</c:v>
                      </c:pt>
                      <c:pt idx="6473">
                        <c:v>-4.9419500000000005E-2</c:v>
                      </c:pt>
                      <c:pt idx="6474">
                        <c:v>-4.9397499999999983E-2</c:v>
                      </c:pt>
                      <c:pt idx="6475">
                        <c:v>-4.9391249999999991E-2</c:v>
                      </c:pt>
                      <c:pt idx="6476">
                        <c:v>-4.9373249999999987E-2</c:v>
                      </c:pt>
                      <c:pt idx="6477">
                        <c:v>-4.9351999999999993E-2</c:v>
                      </c:pt>
                      <c:pt idx="6478">
                        <c:v>-4.934199999999999E-2</c:v>
                      </c:pt>
                      <c:pt idx="6479">
                        <c:v>-4.9348250000000003E-2</c:v>
                      </c:pt>
                      <c:pt idx="6480">
                        <c:v>-4.9352E-2</c:v>
                      </c:pt>
                      <c:pt idx="6481">
                        <c:v>-4.9342499999999997E-2</c:v>
                      </c:pt>
                      <c:pt idx="6482">
                        <c:v>-4.9336999999999999E-2</c:v>
                      </c:pt>
                      <c:pt idx="6483">
                        <c:v>-4.9331750000000001E-2</c:v>
                      </c:pt>
                      <c:pt idx="6484">
                        <c:v>-4.9318750000000008E-2</c:v>
                      </c:pt>
                      <c:pt idx="6485">
                        <c:v>-4.9322499999999998E-2</c:v>
                      </c:pt>
                      <c:pt idx="6486">
                        <c:v>-4.9310000000000007E-2</c:v>
                      </c:pt>
                      <c:pt idx="6487">
                        <c:v>-4.9296000000000006E-2</c:v>
                      </c:pt>
                      <c:pt idx="6488">
                        <c:v>-4.9285749999999996E-2</c:v>
                      </c:pt>
                      <c:pt idx="6489">
                        <c:v>-4.9281999999999992E-2</c:v>
                      </c:pt>
                      <c:pt idx="6490">
                        <c:v>-4.9271750000000003E-2</c:v>
                      </c:pt>
                      <c:pt idx="6491">
                        <c:v>-4.9268749999999993E-2</c:v>
                      </c:pt>
                      <c:pt idx="6492">
                        <c:v>-4.9268749999999993E-2</c:v>
                      </c:pt>
                      <c:pt idx="6493">
                        <c:v>-4.9280499999999991E-2</c:v>
                      </c:pt>
                      <c:pt idx="6494">
                        <c:v>-4.9272000000000003E-2</c:v>
                      </c:pt>
                      <c:pt idx="6495">
                        <c:v>-4.9266000000000004E-2</c:v>
                      </c:pt>
                      <c:pt idx="6496">
                        <c:v>-4.9251499999999997E-2</c:v>
                      </c:pt>
                      <c:pt idx="6497">
                        <c:v>-4.9239500000000005E-2</c:v>
                      </c:pt>
                      <c:pt idx="6498">
                        <c:v>-4.9222500000000002E-2</c:v>
                      </c:pt>
                      <c:pt idx="6499">
                        <c:v>-4.9213000000000007E-2</c:v>
                      </c:pt>
                      <c:pt idx="6500">
                        <c:v>-4.9184499999999999E-2</c:v>
                      </c:pt>
                      <c:pt idx="6501">
                        <c:v>-4.9162249999999991E-2</c:v>
                      </c:pt>
                      <c:pt idx="6502">
                        <c:v>-4.9143749999999979E-2</c:v>
                      </c:pt>
                      <c:pt idx="6503">
                        <c:v>-4.9139999999999996E-2</c:v>
                      </c:pt>
                      <c:pt idx="6504">
                        <c:v>-4.9130499999999994E-2</c:v>
                      </c:pt>
                      <c:pt idx="6505">
                        <c:v>-4.912749999999997E-2</c:v>
                      </c:pt>
                      <c:pt idx="6506">
                        <c:v>-4.9128999999999971E-2</c:v>
                      </c:pt>
                      <c:pt idx="6507">
                        <c:v>-4.9133999999999976E-2</c:v>
                      </c:pt>
                      <c:pt idx="6508">
                        <c:v>-4.912799999999997E-2</c:v>
                      </c:pt>
                      <c:pt idx="6509">
                        <c:v>-4.9127249999999963E-2</c:v>
                      </c:pt>
                      <c:pt idx="6510">
                        <c:v>-4.9124249999999973E-2</c:v>
                      </c:pt>
                      <c:pt idx="6511">
                        <c:v>-4.9125999999999982E-2</c:v>
                      </c:pt>
                      <c:pt idx="6512">
                        <c:v>-4.9122249999999978E-2</c:v>
                      </c:pt>
                      <c:pt idx="6513">
                        <c:v>-4.9110999999999974E-2</c:v>
                      </c:pt>
                      <c:pt idx="6514">
                        <c:v>-4.910949999999998E-2</c:v>
                      </c:pt>
                      <c:pt idx="6515">
                        <c:v>-4.9105749999999976E-2</c:v>
                      </c:pt>
                      <c:pt idx="6516">
                        <c:v>-4.9095499999999979E-2</c:v>
                      </c:pt>
                      <c:pt idx="6517">
                        <c:v>-4.9100999999999978E-2</c:v>
                      </c:pt>
                      <c:pt idx="6518">
                        <c:v>-4.9091249999999989E-2</c:v>
                      </c:pt>
                      <c:pt idx="6519">
                        <c:v>-4.9083999999999989E-2</c:v>
                      </c:pt>
                      <c:pt idx="6520">
                        <c:v>-4.9091500000000003E-2</c:v>
                      </c:pt>
                      <c:pt idx="6521">
                        <c:v>-4.9087750000000006E-2</c:v>
                      </c:pt>
                      <c:pt idx="6522">
                        <c:v>-4.9106999999999984E-2</c:v>
                      </c:pt>
                      <c:pt idx="6523">
                        <c:v>-4.9104749999999982E-2</c:v>
                      </c:pt>
                      <c:pt idx="6524">
                        <c:v>-4.911324999999999E-2</c:v>
                      </c:pt>
                      <c:pt idx="6525">
                        <c:v>-4.9114250000000005E-2</c:v>
                      </c:pt>
                      <c:pt idx="6526">
                        <c:v>-4.9107499999999991E-2</c:v>
                      </c:pt>
                      <c:pt idx="6527">
                        <c:v>-4.910525000000001E-2</c:v>
                      </c:pt>
                      <c:pt idx="6528">
                        <c:v>-4.9102000000000007E-2</c:v>
                      </c:pt>
                      <c:pt idx="6529">
                        <c:v>-4.9093999999999992E-2</c:v>
                      </c:pt>
                      <c:pt idx="6530">
                        <c:v>-4.9084750000000003E-2</c:v>
                      </c:pt>
                      <c:pt idx="6531">
                        <c:v>-4.9070250000000003E-2</c:v>
                      </c:pt>
                      <c:pt idx="6532">
                        <c:v>-4.9045500000000006E-2</c:v>
                      </c:pt>
                      <c:pt idx="6533">
                        <c:v>-4.904625E-2</c:v>
                      </c:pt>
                      <c:pt idx="6534">
                        <c:v>-4.9063499999999996E-2</c:v>
                      </c:pt>
                      <c:pt idx="6535">
                        <c:v>-4.9067E-2</c:v>
                      </c:pt>
                      <c:pt idx="6536">
                        <c:v>-4.9074000000000007E-2</c:v>
                      </c:pt>
                      <c:pt idx="6537">
                        <c:v>-4.9070000000000003E-2</c:v>
                      </c:pt>
                      <c:pt idx="6538">
                        <c:v>-4.9066249999999999E-2</c:v>
                      </c:pt>
                      <c:pt idx="6539">
                        <c:v>-4.9055250000000002E-2</c:v>
                      </c:pt>
                      <c:pt idx="6540">
                        <c:v>-4.9066249999999999E-2</c:v>
                      </c:pt>
                      <c:pt idx="6541">
                        <c:v>-4.9069000000000002E-2</c:v>
                      </c:pt>
                      <c:pt idx="6542">
                        <c:v>-4.9062000000000001E-2</c:v>
                      </c:pt>
                      <c:pt idx="6543">
                        <c:v>-4.9057750000000004E-2</c:v>
                      </c:pt>
                      <c:pt idx="6544">
                        <c:v>-4.9055999999999995E-2</c:v>
                      </c:pt>
                      <c:pt idx="6545">
                        <c:v>-4.9055500000000016E-2</c:v>
                      </c:pt>
                      <c:pt idx="6546">
                        <c:v>-4.9055500000000016E-2</c:v>
                      </c:pt>
                      <c:pt idx="6547">
                        <c:v>-4.9055250000000009E-2</c:v>
                      </c:pt>
                      <c:pt idx="6548">
                        <c:v>-4.9060500000000014E-2</c:v>
                      </c:pt>
                      <c:pt idx="6549">
                        <c:v>-4.9056250000000017E-2</c:v>
                      </c:pt>
                      <c:pt idx="6550">
                        <c:v>-4.9051000000000018E-2</c:v>
                      </c:pt>
                      <c:pt idx="6551">
                        <c:v>-4.9057750000000011E-2</c:v>
                      </c:pt>
                      <c:pt idx="6552">
                        <c:v>-4.9071250000000018E-2</c:v>
                      </c:pt>
                      <c:pt idx="6553">
                        <c:v>-4.907725000000001E-2</c:v>
                      </c:pt>
                      <c:pt idx="6554">
                        <c:v>-4.9080000000000006E-2</c:v>
                      </c:pt>
                      <c:pt idx="6555">
                        <c:v>-4.9083250000000002E-2</c:v>
                      </c:pt>
                      <c:pt idx="6556">
                        <c:v>-4.9092250000000011E-2</c:v>
                      </c:pt>
                      <c:pt idx="6557">
                        <c:v>-4.9084750000000003E-2</c:v>
                      </c:pt>
                      <c:pt idx="6558">
                        <c:v>-4.9077000000000003E-2</c:v>
                      </c:pt>
                      <c:pt idx="6559">
                        <c:v>-4.9080250000000006E-2</c:v>
                      </c:pt>
                      <c:pt idx="6560">
                        <c:v>-4.9079250000000012E-2</c:v>
                      </c:pt>
                      <c:pt idx="6561">
                        <c:v>-4.9073000000000012E-2</c:v>
                      </c:pt>
                      <c:pt idx="6562">
                        <c:v>-4.9072500000000012E-2</c:v>
                      </c:pt>
                      <c:pt idx="6563">
                        <c:v>-4.9069500000000009E-2</c:v>
                      </c:pt>
                      <c:pt idx="6564">
                        <c:v>-4.9068000000000014E-2</c:v>
                      </c:pt>
                      <c:pt idx="6565">
                        <c:v>-4.9067000000000006E-2</c:v>
                      </c:pt>
                      <c:pt idx="6566">
                        <c:v>-4.9101000000000006E-2</c:v>
                      </c:pt>
                      <c:pt idx="6567">
                        <c:v>-4.9098000000000003E-2</c:v>
                      </c:pt>
                      <c:pt idx="6568">
                        <c:v>-4.9091250000000003E-2</c:v>
                      </c:pt>
                      <c:pt idx="6569">
                        <c:v>-4.907775000000001E-2</c:v>
                      </c:pt>
                      <c:pt idx="6570">
                        <c:v>-4.9083500000000002E-2</c:v>
                      </c:pt>
                      <c:pt idx="6571">
                        <c:v>-4.9085000000000011E-2</c:v>
                      </c:pt>
                      <c:pt idx="6572">
                        <c:v>-4.9080250000000006E-2</c:v>
                      </c:pt>
                      <c:pt idx="6573">
                        <c:v>-4.9078749999999997E-2</c:v>
                      </c:pt>
                      <c:pt idx="6574">
                        <c:v>-4.9076249999999995E-2</c:v>
                      </c:pt>
                      <c:pt idx="6575">
                        <c:v>-4.9073749999999999E-2</c:v>
                      </c:pt>
                      <c:pt idx="6576">
                        <c:v>-4.9078249999999997E-2</c:v>
                      </c:pt>
                      <c:pt idx="6577">
                        <c:v>-4.9080999999999993E-2</c:v>
                      </c:pt>
                      <c:pt idx="6578">
                        <c:v>-4.9161250000000004E-2</c:v>
                      </c:pt>
                      <c:pt idx="6579">
                        <c:v>-4.9175000000000003E-2</c:v>
                      </c:pt>
                      <c:pt idx="6580">
                        <c:v>-4.918900000000001E-2</c:v>
                      </c:pt>
                      <c:pt idx="6581">
                        <c:v>-4.9211500000000005E-2</c:v>
                      </c:pt>
                      <c:pt idx="6582">
                        <c:v>-4.9214750000000008E-2</c:v>
                      </c:pt>
                      <c:pt idx="6583">
                        <c:v>-4.9220500000000007E-2</c:v>
                      </c:pt>
                      <c:pt idx="6584">
                        <c:v>-4.9231250000000004E-2</c:v>
                      </c:pt>
                      <c:pt idx="6585">
                        <c:v>-4.92405E-2</c:v>
                      </c:pt>
                      <c:pt idx="6586">
                        <c:v>-4.9239750000000006E-2</c:v>
                      </c:pt>
                      <c:pt idx="6587">
                        <c:v>-4.92405E-2</c:v>
                      </c:pt>
                      <c:pt idx="6588">
                        <c:v>-4.9257000000000002E-2</c:v>
                      </c:pt>
                      <c:pt idx="6589">
                        <c:v>-4.927875000000001E-2</c:v>
                      </c:pt>
                      <c:pt idx="6590">
                        <c:v>-4.9303500000000014E-2</c:v>
                      </c:pt>
                      <c:pt idx="6591">
                        <c:v>-4.9306000000000016E-2</c:v>
                      </c:pt>
                      <c:pt idx="6592">
                        <c:v>-4.9327500000000003E-2</c:v>
                      </c:pt>
                      <c:pt idx="6593">
                        <c:v>-4.9350750000000013E-2</c:v>
                      </c:pt>
                      <c:pt idx="6594">
                        <c:v>-4.9365250000000013E-2</c:v>
                      </c:pt>
                      <c:pt idx="6595">
                        <c:v>-4.939325000000002E-2</c:v>
                      </c:pt>
                      <c:pt idx="6596">
                        <c:v>-4.9418500000000011E-2</c:v>
                      </c:pt>
                      <c:pt idx="6597">
                        <c:v>-4.9430000000000016E-2</c:v>
                      </c:pt>
                      <c:pt idx="6598">
                        <c:v>-4.9449750000000015E-2</c:v>
                      </c:pt>
                      <c:pt idx="6599">
                        <c:v>-4.9465250000000009E-2</c:v>
                      </c:pt>
                      <c:pt idx="6600">
                        <c:v>-4.9479750000000017E-2</c:v>
                      </c:pt>
                      <c:pt idx="6601">
                        <c:v>-4.9485250000000008E-2</c:v>
                      </c:pt>
                      <c:pt idx="6602">
                        <c:v>-4.9508500000000011E-2</c:v>
                      </c:pt>
                      <c:pt idx="6603">
                        <c:v>-4.9522750000000018E-2</c:v>
                      </c:pt>
                      <c:pt idx="6604">
                        <c:v>-4.9534750000000009E-2</c:v>
                      </c:pt>
                      <c:pt idx="6605">
                        <c:v>-4.954275000000001E-2</c:v>
                      </c:pt>
                      <c:pt idx="6606">
                        <c:v>-4.9553750000000008E-2</c:v>
                      </c:pt>
                      <c:pt idx="6607">
                        <c:v>-4.9568000000000015E-2</c:v>
                      </c:pt>
                      <c:pt idx="6608">
                        <c:v>-4.9578750000000012E-2</c:v>
                      </c:pt>
                      <c:pt idx="6609">
                        <c:v>-4.9594750000000021E-2</c:v>
                      </c:pt>
                      <c:pt idx="6610">
                        <c:v>-4.9602750000000022E-2</c:v>
                      </c:pt>
                      <c:pt idx="6611">
                        <c:v>-4.9606000000000018E-2</c:v>
                      </c:pt>
                      <c:pt idx="6612">
                        <c:v>-4.9616750000000022E-2</c:v>
                      </c:pt>
                      <c:pt idx="6613">
                        <c:v>-4.9622000000000027E-2</c:v>
                      </c:pt>
                      <c:pt idx="6614">
                        <c:v>-4.9602750000000022E-2</c:v>
                      </c:pt>
                      <c:pt idx="6615">
                        <c:v>-4.9613500000000019E-2</c:v>
                      </c:pt>
                      <c:pt idx="6616">
                        <c:v>-4.9616750000000022E-2</c:v>
                      </c:pt>
                      <c:pt idx="6617">
                        <c:v>-4.9613000000000025E-2</c:v>
                      </c:pt>
                      <c:pt idx="6618">
                        <c:v>-4.9631000000000015E-2</c:v>
                      </c:pt>
                      <c:pt idx="6619">
                        <c:v>-4.9641750000000019E-2</c:v>
                      </c:pt>
                      <c:pt idx="6620">
                        <c:v>-4.9647250000000011E-2</c:v>
                      </c:pt>
                      <c:pt idx="6621">
                        <c:v>-4.9663000000000013E-2</c:v>
                      </c:pt>
                      <c:pt idx="6622">
                        <c:v>-4.9683750000000027E-2</c:v>
                      </c:pt>
                      <c:pt idx="6623">
                        <c:v>-4.9701000000000023E-2</c:v>
                      </c:pt>
                      <c:pt idx="6624">
                        <c:v>-4.9729000000000009E-2</c:v>
                      </c:pt>
                      <c:pt idx="6625">
                        <c:v>-4.9727000000000007E-2</c:v>
                      </c:pt>
                      <c:pt idx="6626">
                        <c:v>-4.9746500000000013E-2</c:v>
                      </c:pt>
                      <c:pt idx="6627">
                        <c:v>-4.9754250000000014E-2</c:v>
                      </c:pt>
                      <c:pt idx="6628">
                        <c:v>-4.9781250000000013E-2</c:v>
                      </c:pt>
                      <c:pt idx="6629">
                        <c:v>-4.9802750000000014E-2</c:v>
                      </c:pt>
                      <c:pt idx="6630">
                        <c:v>-4.9826500000000024E-2</c:v>
                      </c:pt>
                      <c:pt idx="6631">
                        <c:v>-4.9841750000000011E-2</c:v>
                      </c:pt>
                      <c:pt idx="6632">
                        <c:v>-4.9847250000000003E-2</c:v>
                      </c:pt>
                      <c:pt idx="6633">
                        <c:v>-4.9861750000000003E-2</c:v>
                      </c:pt>
                      <c:pt idx="6634">
                        <c:v>-4.9870000000000012E-2</c:v>
                      </c:pt>
                      <c:pt idx="6635">
                        <c:v>-4.988900000000001E-2</c:v>
                      </c:pt>
                      <c:pt idx="6636">
                        <c:v>-4.9900000000000014E-2</c:v>
                      </c:pt>
                      <c:pt idx="6637">
                        <c:v>-4.9908500000000008E-2</c:v>
                      </c:pt>
                      <c:pt idx="6638">
                        <c:v>-4.9918750000000012E-2</c:v>
                      </c:pt>
                      <c:pt idx="6639">
                        <c:v>-4.9924750000000004E-2</c:v>
                      </c:pt>
                      <c:pt idx="6640">
                        <c:v>-4.9937000000000002E-2</c:v>
                      </c:pt>
                      <c:pt idx="6641">
                        <c:v>-4.9938500000000011E-2</c:v>
                      </c:pt>
                      <c:pt idx="6642">
                        <c:v>-4.9943000000000008E-2</c:v>
                      </c:pt>
                      <c:pt idx="6643">
                        <c:v>-4.9941250000000006E-2</c:v>
                      </c:pt>
                      <c:pt idx="6644">
                        <c:v>-4.9942250000000001E-2</c:v>
                      </c:pt>
                      <c:pt idx="6645">
                        <c:v>-4.9946749999999998E-2</c:v>
                      </c:pt>
                      <c:pt idx="6646">
                        <c:v>-4.9953749999999998E-2</c:v>
                      </c:pt>
                      <c:pt idx="6647">
                        <c:v>-4.995525E-2</c:v>
                      </c:pt>
                      <c:pt idx="6648">
                        <c:v>-4.9973749999999997E-2</c:v>
                      </c:pt>
                      <c:pt idx="6649">
                        <c:v>-4.9990250000000007E-2</c:v>
                      </c:pt>
                      <c:pt idx="6650">
                        <c:v>-4.9995000000000005E-2</c:v>
                      </c:pt>
                      <c:pt idx="6651">
                        <c:v>-4.9990500000000007E-2</c:v>
                      </c:pt>
                      <c:pt idx="6652">
                        <c:v>-5.0001500000000011E-2</c:v>
                      </c:pt>
                      <c:pt idx="6653">
                        <c:v>-5.0000500000000017E-2</c:v>
                      </c:pt>
                      <c:pt idx="6654">
                        <c:v>-4.9990500000000021E-2</c:v>
                      </c:pt>
                      <c:pt idx="6655">
                        <c:v>-4.9995500000000019E-2</c:v>
                      </c:pt>
                      <c:pt idx="6656">
                        <c:v>-5.0017000000000034E-2</c:v>
                      </c:pt>
                      <c:pt idx="6657">
                        <c:v>-5.0033500000000029E-2</c:v>
                      </c:pt>
                      <c:pt idx="6658">
                        <c:v>-5.0037250000000005E-2</c:v>
                      </c:pt>
                      <c:pt idx="6659">
                        <c:v>-5.0047250000000022E-2</c:v>
                      </c:pt>
                      <c:pt idx="6660">
                        <c:v>-5.0064500000000012E-2</c:v>
                      </c:pt>
                      <c:pt idx="6661">
                        <c:v>-5.0084250000000018E-2</c:v>
                      </c:pt>
                      <c:pt idx="6662">
                        <c:v>-5.0105500000000011E-2</c:v>
                      </c:pt>
                      <c:pt idx="6663">
                        <c:v>-5.014550000000001E-2</c:v>
                      </c:pt>
                      <c:pt idx="6664">
                        <c:v>-5.015975000000001E-2</c:v>
                      </c:pt>
                      <c:pt idx="6665">
                        <c:v>-5.0186000000000001E-2</c:v>
                      </c:pt>
                      <c:pt idx="6666">
                        <c:v>-5.0215250000000024E-2</c:v>
                      </c:pt>
                      <c:pt idx="6667">
                        <c:v>-5.0225750000000034E-2</c:v>
                      </c:pt>
                      <c:pt idx="6668">
                        <c:v>-5.0233250000000014E-2</c:v>
                      </c:pt>
                      <c:pt idx="6669">
                        <c:v>-5.024350000000001E-2</c:v>
                      </c:pt>
                      <c:pt idx="6670">
                        <c:v>-5.0260750000000014E-2</c:v>
                      </c:pt>
                      <c:pt idx="6671">
                        <c:v>-5.0263750000000017E-2</c:v>
                      </c:pt>
                      <c:pt idx="6672">
                        <c:v>-5.026300000000003E-2</c:v>
                      </c:pt>
                      <c:pt idx="6673">
                        <c:v>-5.0268250000000014E-2</c:v>
                      </c:pt>
                      <c:pt idx="6674">
                        <c:v>-5.0265750000000019E-2</c:v>
                      </c:pt>
                      <c:pt idx="6675">
                        <c:v>-5.0258750000000019E-2</c:v>
                      </c:pt>
                      <c:pt idx="6676">
                        <c:v>-5.0263250000000023E-2</c:v>
                      </c:pt>
                      <c:pt idx="6677">
                        <c:v>-5.027125000000001E-2</c:v>
                      </c:pt>
                      <c:pt idx="6678">
                        <c:v>-5.0276250000000015E-2</c:v>
                      </c:pt>
                      <c:pt idx="6679">
                        <c:v>-5.026700000000002E-2</c:v>
                      </c:pt>
                      <c:pt idx="6680">
                        <c:v>-5.0266500000000019E-2</c:v>
                      </c:pt>
                      <c:pt idx="6681">
                        <c:v>-5.0256750000000017E-2</c:v>
                      </c:pt>
                      <c:pt idx="6682">
                        <c:v>-5.0248250000000008E-2</c:v>
                      </c:pt>
                      <c:pt idx="6683">
                        <c:v>-5.0235500000000016E-2</c:v>
                      </c:pt>
                      <c:pt idx="6684">
                        <c:v>-5.023275000000002E-2</c:v>
                      </c:pt>
                      <c:pt idx="6685">
                        <c:v>-5.0229250000000024E-2</c:v>
                      </c:pt>
                      <c:pt idx="6686">
                        <c:v>-5.0233500000000007E-2</c:v>
                      </c:pt>
                      <c:pt idx="6687">
                        <c:v>-5.0226000000000007E-2</c:v>
                      </c:pt>
                      <c:pt idx="6688">
                        <c:v>-5.0220250000000022E-2</c:v>
                      </c:pt>
                      <c:pt idx="6689">
                        <c:v>-5.0214250000000009E-2</c:v>
                      </c:pt>
                      <c:pt idx="6690">
                        <c:v>-5.0216000000000011E-2</c:v>
                      </c:pt>
                      <c:pt idx="6691">
                        <c:v>-5.0207500000000016E-2</c:v>
                      </c:pt>
                      <c:pt idx="6692">
                        <c:v>-5.0202999999999998E-2</c:v>
                      </c:pt>
                      <c:pt idx="6693">
                        <c:v>-5.0192999999999995E-2</c:v>
                      </c:pt>
                      <c:pt idx="6694">
                        <c:v>-5.0196499999999998E-2</c:v>
                      </c:pt>
                      <c:pt idx="6695">
                        <c:v>-5.0203499999999984E-2</c:v>
                      </c:pt>
                      <c:pt idx="6696">
                        <c:v>-5.0204499999999985E-2</c:v>
                      </c:pt>
                      <c:pt idx="6697">
                        <c:v>-5.0215749999999997E-2</c:v>
                      </c:pt>
                      <c:pt idx="6698">
                        <c:v>-5.0235749999999996E-2</c:v>
                      </c:pt>
                      <c:pt idx="6699">
                        <c:v>-5.0244249999999997E-2</c:v>
                      </c:pt>
                      <c:pt idx="6700">
                        <c:v>-5.0258000000000004E-2</c:v>
                      </c:pt>
                      <c:pt idx="6701">
                        <c:v>-5.0272750000000005E-2</c:v>
                      </c:pt>
                      <c:pt idx="6702">
                        <c:v>-5.0286749999999998E-2</c:v>
                      </c:pt>
                      <c:pt idx="6703">
                        <c:v>-5.0294000000000005E-2</c:v>
                      </c:pt>
                      <c:pt idx="6704">
                        <c:v>-5.028775000000002E-2</c:v>
                      </c:pt>
                      <c:pt idx="6705">
                        <c:v>-5.0290750000000016E-2</c:v>
                      </c:pt>
                      <c:pt idx="6706">
                        <c:v>-5.029500000000002E-2</c:v>
                      </c:pt>
                      <c:pt idx="6707">
                        <c:v>-5.0294500000000006E-2</c:v>
                      </c:pt>
                      <c:pt idx="6708">
                        <c:v>-5.0296250000000021E-2</c:v>
                      </c:pt>
                      <c:pt idx="6709">
                        <c:v>-5.0297000000000015E-2</c:v>
                      </c:pt>
                      <c:pt idx="6710">
                        <c:v>-5.0299000000000024E-2</c:v>
                      </c:pt>
                      <c:pt idx="6711">
                        <c:v>-5.0296500000000022E-2</c:v>
                      </c:pt>
                      <c:pt idx="6712">
                        <c:v>-5.0298750000000024E-2</c:v>
                      </c:pt>
                      <c:pt idx="6713">
                        <c:v>-5.0311250000000023E-2</c:v>
                      </c:pt>
                      <c:pt idx="6714">
                        <c:v>-5.0314750000000012E-2</c:v>
                      </c:pt>
                      <c:pt idx="6715">
                        <c:v>-5.0323000000000014E-2</c:v>
                      </c:pt>
                      <c:pt idx="6716">
                        <c:v>-5.0331000000000022E-2</c:v>
                      </c:pt>
                      <c:pt idx="6717">
                        <c:v>-5.0331000000000028E-2</c:v>
                      </c:pt>
                      <c:pt idx="6718">
                        <c:v>-5.0337750000000021E-2</c:v>
                      </c:pt>
                      <c:pt idx="6719">
                        <c:v>-5.0344000000000035E-2</c:v>
                      </c:pt>
                      <c:pt idx="6720">
                        <c:v>-5.0345000000000029E-2</c:v>
                      </c:pt>
                      <c:pt idx="6721">
                        <c:v>-5.0354000000000031E-2</c:v>
                      </c:pt>
                      <c:pt idx="6722">
                        <c:v>-5.0357000000000027E-2</c:v>
                      </c:pt>
                      <c:pt idx="6723">
                        <c:v>-5.0365500000000035E-2</c:v>
                      </c:pt>
                      <c:pt idx="6724">
                        <c:v>-5.0376750000000026E-2</c:v>
                      </c:pt>
                      <c:pt idx="6725">
                        <c:v>-5.0385000000000027E-2</c:v>
                      </c:pt>
                      <c:pt idx="6726">
                        <c:v>-5.0386000000000021E-2</c:v>
                      </c:pt>
                      <c:pt idx="6727">
                        <c:v>-5.0400000000000028E-2</c:v>
                      </c:pt>
                      <c:pt idx="6728">
                        <c:v>-5.0406000000000034E-2</c:v>
                      </c:pt>
                      <c:pt idx="6729">
                        <c:v>-5.0414500000000029E-2</c:v>
                      </c:pt>
                      <c:pt idx="6730">
                        <c:v>-5.0431500000000025E-2</c:v>
                      </c:pt>
                      <c:pt idx="6731">
                        <c:v>-5.0458500000000045E-2</c:v>
                      </c:pt>
                      <c:pt idx="6732">
                        <c:v>-5.0483500000000035E-2</c:v>
                      </c:pt>
                      <c:pt idx="6733">
                        <c:v>-5.0489000000000034E-2</c:v>
                      </c:pt>
                      <c:pt idx="6734">
                        <c:v>-5.0472000000000038E-2</c:v>
                      </c:pt>
                      <c:pt idx="6735">
                        <c:v>-5.0473250000000046E-2</c:v>
                      </c:pt>
                      <c:pt idx="6736">
                        <c:v>-5.0459500000000032E-2</c:v>
                      </c:pt>
                      <c:pt idx="6737">
                        <c:v>-5.0457000000000037E-2</c:v>
                      </c:pt>
                      <c:pt idx="6738">
                        <c:v>-5.0447500000000041E-2</c:v>
                      </c:pt>
                      <c:pt idx="6739">
                        <c:v>-5.0445500000000039E-2</c:v>
                      </c:pt>
                      <c:pt idx="6740">
                        <c:v>-5.043275000000004E-2</c:v>
                      </c:pt>
                      <c:pt idx="6741">
                        <c:v>-5.0421000000000021E-2</c:v>
                      </c:pt>
                      <c:pt idx="6742">
                        <c:v>-5.0408250000000043E-2</c:v>
                      </c:pt>
                      <c:pt idx="6743">
                        <c:v>-5.0401750000000044E-2</c:v>
                      </c:pt>
                      <c:pt idx="6744">
                        <c:v>-5.038850000000003E-2</c:v>
                      </c:pt>
                      <c:pt idx="6745">
                        <c:v>-5.0381500000000023E-2</c:v>
                      </c:pt>
                      <c:pt idx="6746">
                        <c:v>-5.0372000000000021E-2</c:v>
                      </c:pt>
                      <c:pt idx="6747">
                        <c:v>-5.036425000000002E-2</c:v>
                      </c:pt>
                      <c:pt idx="6748">
                        <c:v>-5.0367000000000009E-2</c:v>
                      </c:pt>
                      <c:pt idx="6749">
                        <c:v>-5.0370249999999998E-2</c:v>
                      </c:pt>
                      <c:pt idx="6750">
                        <c:v>-5.0366000000000001E-2</c:v>
                      </c:pt>
                      <c:pt idx="6751">
                        <c:v>-5.0358500000000007E-2</c:v>
                      </c:pt>
                      <c:pt idx="6752">
                        <c:v>-5.0355250000000004E-2</c:v>
                      </c:pt>
                      <c:pt idx="6753">
                        <c:v>-5.0341250000000004E-2</c:v>
                      </c:pt>
                      <c:pt idx="6754">
                        <c:v>-5.0335999999999992E-2</c:v>
                      </c:pt>
                      <c:pt idx="6755">
                        <c:v>-5.0328999999999999E-2</c:v>
                      </c:pt>
                      <c:pt idx="6756">
                        <c:v>-5.0328999999999999E-2</c:v>
                      </c:pt>
                      <c:pt idx="6757">
                        <c:v>-5.0317750000000008E-2</c:v>
                      </c:pt>
                      <c:pt idx="6758">
                        <c:v>-5.0318000000000002E-2</c:v>
                      </c:pt>
                      <c:pt idx="6759">
                        <c:v>-5.0317500000000015E-2</c:v>
                      </c:pt>
                      <c:pt idx="6760">
                        <c:v>-5.0321750000000012E-2</c:v>
                      </c:pt>
                      <c:pt idx="6761">
                        <c:v>-5.0306499999999997E-2</c:v>
                      </c:pt>
                      <c:pt idx="6762">
                        <c:v>-5.0303250000000001E-2</c:v>
                      </c:pt>
                      <c:pt idx="6763">
                        <c:v>-5.0305249999999996E-2</c:v>
                      </c:pt>
                      <c:pt idx="6764">
                        <c:v>-5.0297000000000001E-2</c:v>
                      </c:pt>
                      <c:pt idx="6765">
                        <c:v>-5.0288249999999993E-2</c:v>
                      </c:pt>
                      <c:pt idx="6766">
                        <c:v>-5.0275499999999987E-2</c:v>
                      </c:pt>
                      <c:pt idx="6767">
                        <c:v>-5.0261750000000001E-2</c:v>
                      </c:pt>
                      <c:pt idx="6768">
                        <c:v>-5.0256499999999996E-2</c:v>
                      </c:pt>
                      <c:pt idx="6769">
                        <c:v>-5.0261499999999994E-2</c:v>
                      </c:pt>
                      <c:pt idx="6770">
                        <c:v>-5.0252749999999999E-2</c:v>
                      </c:pt>
                      <c:pt idx="6771">
                        <c:v>-5.0228999999999996E-2</c:v>
                      </c:pt>
                      <c:pt idx="6772">
                        <c:v>-5.0221499999999988E-2</c:v>
                      </c:pt>
                      <c:pt idx="6773">
                        <c:v>-5.0205999999999994E-2</c:v>
                      </c:pt>
                      <c:pt idx="6774">
                        <c:v>-5.020199999999999E-2</c:v>
                      </c:pt>
                      <c:pt idx="6775">
                        <c:v>-5.0201749999999976E-2</c:v>
                      </c:pt>
                      <c:pt idx="6776">
                        <c:v>-5.0186999999999982E-2</c:v>
                      </c:pt>
                      <c:pt idx="6777">
                        <c:v>-5.0179749999999981E-2</c:v>
                      </c:pt>
                      <c:pt idx="6778">
                        <c:v>-5.0104499999999975E-2</c:v>
                      </c:pt>
                      <c:pt idx="6779">
                        <c:v>-5.0106499999999971E-2</c:v>
                      </c:pt>
                      <c:pt idx="6780">
                        <c:v>-5.0091499999999962E-2</c:v>
                      </c:pt>
                      <c:pt idx="6781">
                        <c:v>-5.008224999999996E-2</c:v>
                      </c:pt>
                      <c:pt idx="6782">
                        <c:v>-5.007499999999996E-2</c:v>
                      </c:pt>
                      <c:pt idx="6783">
                        <c:v>-5.0065249999999964E-2</c:v>
                      </c:pt>
                      <c:pt idx="6784">
                        <c:v>-5.0067249999999966E-2</c:v>
                      </c:pt>
                      <c:pt idx="6785">
                        <c:v>-5.0061499999999953E-2</c:v>
                      </c:pt>
                      <c:pt idx="6786">
                        <c:v>-5.0062999999999962E-2</c:v>
                      </c:pt>
                      <c:pt idx="6787">
                        <c:v>-5.0063749999999956E-2</c:v>
                      </c:pt>
                      <c:pt idx="6788">
                        <c:v>-5.0061249999999953E-2</c:v>
                      </c:pt>
                      <c:pt idx="6789">
                        <c:v>-5.0059749999999952E-2</c:v>
                      </c:pt>
                      <c:pt idx="6790">
                        <c:v>-5.0043499999999963E-2</c:v>
                      </c:pt>
                      <c:pt idx="6791">
                        <c:v>-5.0049249999999962E-2</c:v>
                      </c:pt>
                      <c:pt idx="6792">
                        <c:v>-5.003674999999997E-2</c:v>
                      </c:pt>
                      <c:pt idx="6793">
                        <c:v>-5.0027249999999961E-2</c:v>
                      </c:pt>
                      <c:pt idx="6794">
                        <c:v>-5.003674999999997E-2</c:v>
                      </c:pt>
                      <c:pt idx="6795">
                        <c:v>-5.0025749999999966E-2</c:v>
                      </c:pt>
                      <c:pt idx="6796">
                        <c:v>-4.9999499999999968E-2</c:v>
                      </c:pt>
                      <c:pt idx="6797">
                        <c:v>-4.9980249999999969E-2</c:v>
                      </c:pt>
                      <c:pt idx="6798">
                        <c:v>-4.9963749999999967E-2</c:v>
                      </c:pt>
                      <c:pt idx="6799">
                        <c:v>-4.9954249999999964E-2</c:v>
                      </c:pt>
                      <c:pt idx="6800">
                        <c:v>-4.9943999999999961E-2</c:v>
                      </c:pt>
                      <c:pt idx="6801">
                        <c:v>-4.9937749999999961E-2</c:v>
                      </c:pt>
                      <c:pt idx="6802">
                        <c:v>-4.9930499999999961E-2</c:v>
                      </c:pt>
                      <c:pt idx="6803">
                        <c:v>-4.9927749999999958E-2</c:v>
                      </c:pt>
                      <c:pt idx="6804">
                        <c:v>-4.9935249999999959E-2</c:v>
                      </c:pt>
                      <c:pt idx="6805">
                        <c:v>-4.9924249999999962E-2</c:v>
                      </c:pt>
                      <c:pt idx="6806">
                        <c:v>-4.9918999999999963E-2</c:v>
                      </c:pt>
                      <c:pt idx="6807">
                        <c:v>-4.9912749999999971E-2</c:v>
                      </c:pt>
                      <c:pt idx="6808">
                        <c:v>-4.9904749999999963E-2</c:v>
                      </c:pt>
                      <c:pt idx="6809">
                        <c:v>-4.9903249999999968E-2</c:v>
                      </c:pt>
                      <c:pt idx="6810">
                        <c:v>-4.9895999999999968E-2</c:v>
                      </c:pt>
                      <c:pt idx="6811">
                        <c:v>-4.9896499999999955E-2</c:v>
                      </c:pt>
                      <c:pt idx="6812">
                        <c:v>-4.9878999999999965E-2</c:v>
                      </c:pt>
                      <c:pt idx="6813">
                        <c:v>-4.9868999999999976E-2</c:v>
                      </c:pt>
                      <c:pt idx="6814">
                        <c:v>-4.9856499999999977E-2</c:v>
                      </c:pt>
                      <c:pt idx="6815">
                        <c:v>-4.9836249999999985E-2</c:v>
                      </c:pt>
                      <c:pt idx="6816">
                        <c:v>-4.9818999999999988E-2</c:v>
                      </c:pt>
                      <c:pt idx="6817">
                        <c:v>-4.9803249999999986E-2</c:v>
                      </c:pt>
                      <c:pt idx="6818">
                        <c:v>-4.977924999999999E-2</c:v>
                      </c:pt>
                      <c:pt idx="6819">
                        <c:v>-4.975174999999999E-2</c:v>
                      </c:pt>
                      <c:pt idx="6820">
                        <c:v>-4.9732249999999992E-2</c:v>
                      </c:pt>
                      <c:pt idx="6821">
                        <c:v>-4.9719749999999993E-2</c:v>
                      </c:pt>
                      <c:pt idx="6822">
                        <c:v>-4.9702999999999997E-2</c:v>
                      </c:pt>
                      <c:pt idx="6823">
                        <c:v>-4.9665750000000009E-2</c:v>
                      </c:pt>
                      <c:pt idx="6824">
                        <c:v>-4.9739499999999992E-2</c:v>
                      </c:pt>
                      <c:pt idx="6825">
                        <c:v>-4.9624249999999995E-2</c:v>
                      </c:pt>
                      <c:pt idx="6826">
                        <c:v>-5.0119750000000005E-2</c:v>
                      </c:pt>
                      <c:pt idx="6827">
                        <c:v>-5.0265750000000005E-2</c:v>
                      </c:pt>
                      <c:pt idx="6828">
                        <c:v>-5.0303500000000001E-2</c:v>
                      </c:pt>
                      <c:pt idx="6829">
                        <c:v>-5.0382249999999996E-2</c:v>
                      </c:pt>
                      <c:pt idx="6830">
                        <c:v>-5.0362999999999998E-2</c:v>
                      </c:pt>
                      <c:pt idx="6831">
                        <c:v>-5.0327499999999997E-2</c:v>
                      </c:pt>
                      <c:pt idx="6832">
                        <c:v>-5.0356749999999992E-2</c:v>
                      </c:pt>
                      <c:pt idx="6833">
                        <c:v>-5.0349749999999992E-2</c:v>
                      </c:pt>
                      <c:pt idx="6834">
                        <c:v>-5.0421499999999994E-2</c:v>
                      </c:pt>
                      <c:pt idx="6835">
                        <c:v>-5.0391000000000005E-2</c:v>
                      </c:pt>
                      <c:pt idx="6836">
                        <c:v>-5.0441749999999994E-2</c:v>
                      </c:pt>
                      <c:pt idx="6837">
                        <c:v>-5.0482999999999993E-2</c:v>
                      </c:pt>
                      <c:pt idx="6838">
                        <c:v>-5.0498249999999995E-2</c:v>
                      </c:pt>
                      <c:pt idx="6839">
                        <c:v>-5.0474000000000005E-2</c:v>
                      </c:pt>
                      <c:pt idx="6840">
                        <c:v>-5.0442000000000001E-2</c:v>
                      </c:pt>
                      <c:pt idx="6841">
                        <c:v>-5.0512500000000002E-2</c:v>
                      </c:pt>
                      <c:pt idx="6842">
                        <c:v>-5.0578999999999999E-2</c:v>
                      </c:pt>
                      <c:pt idx="6843">
                        <c:v>-5.0602500000000009E-2</c:v>
                      </c:pt>
                      <c:pt idx="6844">
                        <c:v>-5.0697000000000013E-2</c:v>
                      </c:pt>
                      <c:pt idx="6845">
                        <c:v>-5.0681749999999998E-2</c:v>
                      </c:pt>
                      <c:pt idx="6846">
                        <c:v>-5.0682750000000006E-2</c:v>
                      </c:pt>
                      <c:pt idx="6847">
                        <c:v>-5.0732750000000007E-2</c:v>
                      </c:pt>
                      <c:pt idx="6848">
                        <c:v>-5.077750000000001E-2</c:v>
                      </c:pt>
                      <c:pt idx="6849">
                        <c:v>-5.0847499999999997E-2</c:v>
                      </c:pt>
                      <c:pt idx="6850">
                        <c:v>-5.0919499999999999E-2</c:v>
                      </c:pt>
                      <c:pt idx="6851">
                        <c:v>-5.0941750000000001E-2</c:v>
                      </c:pt>
                      <c:pt idx="6852">
                        <c:v>-5.1006249999999989E-2</c:v>
                      </c:pt>
                      <c:pt idx="6853">
                        <c:v>-5.1072499999999993E-2</c:v>
                      </c:pt>
                      <c:pt idx="6854">
                        <c:v>-5.1142499999999994E-2</c:v>
                      </c:pt>
                      <c:pt idx="6855">
                        <c:v>-5.121924999999998E-2</c:v>
                      </c:pt>
                      <c:pt idx="6856">
                        <c:v>-5.1282249999999988E-2</c:v>
                      </c:pt>
                      <c:pt idx="6857">
                        <c:v>-5.1376249999999984E-2</c:v>
                      </c:pt>
                      <c:pt idx="6858">
                        <c:v>-5.1379999999999988E-2</c:v>
                      </c:pt>
                      <c:pt idx="6859">
                        <c:v>-5.1508999999999985E-2</c:v>
                      </c:pt>
                      <c:pt idx="6860">
                        <c:v>-5.1560249999999981E-2</c:v>
                      </c:pt>
                      <c:pt idx="6861">
                        <c:v>-5.1624499999999969E-2</c:v>
                      </c:pt>
                      <c:pt idx="6862">
                        <c:v>-5.1730499999999992E-2</c:v>
                      </c:pt>
                      <c:pt idx="6863">
                        <c:v>-5.1794249999999986E-2</c:v>
                      </c:pt>
                      <c:pt idx="6864">
                        <c:v>-5.1865749999999974E-2</c:v>
                      </c:pt>
                      <c:pt idx="6865">
                        <c:v>-5.1949249999999988E-2</c:v>
                      </c:pt>
                      <c:pt idx="6866">
                        <c:v>-5.2039499999999989E-2</c:v>
                      </c:pt>
                      <c:pt idx="6867">
                        <c:v>-5.2152499999999991E-2</c:v>
                      </c:pt>
                      <c:pt idx="6868">
                        <c:v>-5.2225499999999994E-2</c:v>
                      </c:pt>
                      <c:pt idx="6869">
                        <c:v>-5.2309750000000009E-2</c:v>
                      </c:pt>
                      <c:pt idx="6870">
                        <c:v>-5.2369750000000014E-2</c:v>
                      </c:pt>
                      <c:pt idx="6871">
                        <c:v>-5.2457500000000004E-2</c:v>
                      </c:pt>
                      <c:pt idx="6872">
                        <c:v>-5.2469750000000002E-2</c:v>
                      </c:pt>
                      <c:pt idx="6873">
                        <c:v>-5.2584500000000006E-2</c:v>
                      </c:pt>
                      <c:pt idx="6874">
                        <c:v>-5.2718250000000008E-2</c:v>
                      </c:pt>
                      <c:pt idx="6875">
                        <c:v>-5.2832750000000005E-2</c:v>
                      </c:pt>
                      <c:pt idx="6876">
                        <c:v>-5.2957999999999991E-2</c:v>
                      </c:pt>
                      <c:pt idx="6877">
                        <c:v>-5.3087249999999989E-2</c:v>
                      </c:pt>
                      <c:pt idx="6878">
                        <c:v>-5.3199249999999997E-2</c:v>
                      </c:pt>
                      <c:pt idx="6879">
                        <c:v>-5.33E-2</c:v>
                      </c:pt>
                      <c:pt idx="6880">
                        <c:v>-5.3430749999999999E-2</c:v>
                      </c:pt>
                      <c:pt idx="6881">
                        <c:v>-5.3562499999999992E-2</c:v>
                      </c:pt>
                      <c:pt idx="6882">
                        <c:v>-5.3691000000000003E-2</c:v>
                      </c:pt>
                      <c:pt idx="6883">
                        <c:v>-5.3804749999999998E-2</c:v>
                      </c:pt>
                      <c:pt idx="6884">
                        <c:v>-5.3946249999999994E-2</c:v>
                      </c:pt>
                      <c:pt idx="6885">
                        <c:v>-5.4066249999999989E-2</c:v>
                      </c:pt>
                      <c:pt idx="6886">
                        <c:v>-5.4197749999999996E-2</c:v>
                      </c:pt>
                      <c:pt idx="6887">
                        <c:v>-5.4332749999999999E-2</c:v>
                      </c:pt>
                      <c:pt idx="6888">
                        <c:v>-5.4474250000000009E-2</c:v>
                      </c:pt>
                      <c:pt idx="6889">
                        <c:v>-5.4630749999999999E-2</c:v>
                      </c:pt>
                      <c:pt idx="6890">
                        <c:v>-5.4733999999999998E-2</c:v>
                      </c:pt>
                      <c:pt idx="6891">
                        <c:v>-5.4882500000000001E-2</c:v>
                      </c:pt>
                      <c:pt idx="6892">
                        <c:v>-5.5008250000000009E-2</c:v>
                      </c:pt>
                      <c:pt idx="6893">
                        <c:v>-5.5168250000000002E-2</c:v>
                      </c:pt>
                      <c:pt idx="6894">
                        <c:v>-5.5326249999999993E-2</c:v>
                      </c:pt>
                      <c:pt idx="6895">
                        <c:v>-5.5469000000000011E-2</c:v>
                      </c:pt>
                      <c:pt idx="6896">
                        <c:v>-5.561E-2</c:v>
                      </c:pt>
                      <c:pt idx="6897">
                        <c:v>-5.5796000000000012E-2</c:v>
                      </c:pt>
                      <c:pt idx="6898">
                        <c:v>-5.5943500000000007E-2</c:v>
                      </c:pt>
                      <c:pt idx="6899">
                        <c:v>-5.6108749999999999E-2</c:v>
                      </c:pt>
                      <c:pt idx="6900">
                        <c:v>-5.6268500000000013E-2</c:v>
                      </c:pt>
                      <c:pt idx="6901">
                        <c:v>-5.6401750000000007E-2</c:v>
                      </c:pt>
                      <c:pt idx="6902">
                        <c:v>-5.6564250000000003E-2</c:v>
                      </c:pt>
                      <c:pt idx="6903">
                        <c:v>-5.6773750000000026E-2</c:v>
                      </c:pt>
                      <c:pt idx="6904">
                        <c:v>-5.6964250000000015E-2</c:v>
                      </c:pt>
                      <c:pt idx="6905">
                        <c:v>-5.7144750000000022E-2</c:v>
                      </c:pt>
                      <c:pt idx="6906">
                        <c:v>-5.7313250000000024E-2</c:v>
                      </c:pt>
                      <c:pt idx="6907">
                        <c:v>-5.7466000000000024E-2</c:v>
                      </c:pt>
                      <c:pt idx="6908">
                        <c:v>-5.7580500000000027E-2</c:v>
                      </c:pt>
                      <c:pt idx="6909">
                        <c:v>-5.7743500000000038E-2</c:v>
                      </c:pt>
                      <c:pt idx="6910">
                        <c:v>-5.791325000000002E-2</c:v>
                      </c:pt>
                      <c:pt idx="6911">
                        <c:v>-5.8110500000000023E-2</c:v>
                      </c:pt>
                      <c:pt idx="6912">
                        <c:v>-5.8304750000000023E-2</c:v>
                      </c:pt>
                      <c:pt idx="6913">
                        <c:v>-5.8514500000000018E-2</c:v>
                      </c:pt>
                      <c:pt idx="6914">
                        <c:v>-5.8712500000000029E-2</c:v>
                      </c:pt>
                      <c:pt idx="6915">
                        <c:v>-5.8915000000000023E-2</c:v>
                      </c:pt>
                      <c:pt idx="6916">
                        <c:v>-5.9103250000000031E-2</c:v>
                      </c:pt>
                      <c:pt idx="6917">
                        <c:v>-5.9294250000000027E-2</c:v>
                      </c:pt>
                      <c:pt idx="6918">
                        <c:v>-5.9466000000000026E-2</c:v>
                      </c:pt>
                      <c:pt idx="6919">
                        <c:v>-5.9678250000000016E-2</c:v>
                      </c:pt>
                      <c:pt idx="6920">
                        <c:v>-5.9879000000000016E-2</c:v>
                      </c:pt>
                      <c:pt idx="6921">
                        <c:v>-6.0054000000000024E-2</c:v>
                      </c:pt>
                      <c:pt idx="6922">
                        <c:v>-6.0267000000000029E-2</c:v>
                      </c:pt>
                      <c:pt idx="6923">
                        <c:v>-6.0461750000000015E-2</c:v>
                      </c:pt>
                      <c:pt idx="6924">
                        <c:v>-6.0652250000000019E-2</c:v>
                      </c:pt>
                      <c:pt idx="6925">
                        <c:v>-6.0852750000000018E-2</c:v>
                      </c:pt>
                      <c:pt idx="6926">
                        <c:v>-6.1001000000000027E-2</c:v>
                      </c:pt>
                      <c:pt idx="6927">
                        <c:v>-6.1212250000000024E-2</c:v>
                      </c:pt>
                      <c:pt idx="6928">
                        <c:v>-6.1418750000000022E-2</c:v>
                      </c:pt>
                      <c:pt idx="6929">
                        <c:v>-6.1626750000000008E-2</c:v>
                      </c:pt>
                      <c:pt idx="6930">
                        <c:v>-6.1811750000000026E-2</c:v>
                      </c:pt>
                      <c:pt idx="6931">
                        <c:v>-6.2009500000000023E-2</c:v>
                      </c:pt>
                      <c:pt idx="6932">
                        <c:v>-6.2194500000000021E-2</c:v>
                      </c:pt>
                      <c:pt idx="6933">
                        <c:v>-6.2369000000000022E-2</c:v>
                      </c:pt>
                      <c:pt idx="6934">
                        <c:v>-6.259225000000003E-2</c:v>
                      </c:pt>
                      <c:pt idx="6935">
                        <c:v>-6.2807250000000009E-2</c:v>
                      </c:pt>
                      <c:pt idx="6936">
                        <c:v>-6.3012500000000027E-2</c:v>
                      </c:pt>
                      <c:pt idx="6937">
                        <c:v>-6.3246750000000032E-2</c:v>
                      </c:pt>
                      <c:pt idx="6938">
                        <c:v>-6.3489750000000025E-2</c:v>
                      </c:pt>
                      <c:pt idx="6939">
                        <c:v>-6.3730500000000023E-2</c:v>
                      </c:pt>
                      <c:pt idx="6940">
                        <c:v>-6.395275000000003E-2</c:v>
                      </c:pt>
                      <c:pt idx="6941">
                        <c:v>-6.4162750000000018E-2</c:v>
                      </c:pt>
                      <c:pt idx="6942">
                        <c:v>-6.4388500000000001E-2</c:v>
                      </c:pt>
                      <c:pt idx="6943">
                        <c:v>-6.4637500000000014E-2</c:v>
                      </c:pt>
                      <c:pt idx="6944">
                        <c:v>-6.4858750000000007E-2</c:v>
                      </c:pt>
                      <c:pt idx="6945">
                        <c:v>-6.5078500000000011E-2</c:v>
                      </c:pt>
                      <c:pt idx="6946">
                        <c:v>-6.5310500000000007E-2</c:v>
                      </c:pt>
                      <c:pt idx="6947">
                        <c:v>-6.555225000000002E-2</c:v>
                      </c:pt>
                      <c:pt idx="6948">
                        <c:v>-6.5787250000000019E-2</c:v>
                      </c:pt>
                      <c:pt idx="6949">
                        <c:v>-6.5991500000000022E-2</c:v>
                      </c:pt>
                      <c:pt idx="6950">
                        <c:v>-6.6231500000000013E-2</c:v>
                      </c:pt>
                      <c:pt idx="6951">
                        <c:v>-6.6475250000000013E-2</c:v>
                      </c:pt>
                      <c:pt idx="6952">
                        <c:v>-6.6706500000000016E-2</c:v>
                      </c:pt>
                      <c:pt idx="6953">
                        <c:v>-6.6917500000000019E-2</c:v>
                      </c:pt>
                      <c:pt idx="6954">
                        <c:v>-6.7146750000000019E-2</c:v>
                      </c:pt>
                      <c:pt idx="6955">
                        <c:v>-6.7368750000000019E-2</c:v>
                      </c:pt>
                      <c:pt idx="6956">
                        <c:v>-6.7580000000000015E-2</c:v>
                      </c:pt>
                      <c:pt idx="6957">
                        <c:v>-6.7864750000000001E-2</c:v>
                      </c:pt>
                      <c:pt idx="6958">
                        <c:v>-6.8086250000000015E-2</c:v>
                      </c:pt>
                      <c:pt idx="6959">
                        <c:v>-6.8312500000000012E-2</c:v>
                      </c:pt>
                      <c:pt idx="6960">
                        <c:v>-6.8562000000000012E-2</c:v>
                      </c:pt>
                      <c:pt idx="6961">
                        <c:v>-6.8819750000000013E-2</c:v>
                      </c:pt>
                      <c:pt idx="6962">
                        <c:v>-6.9075000000000011E-2</c:v>
                      </c:pt>
                      <c:pt idx="6963">
                        <c:v>-6.9372500000000017E-2</c:v>
                      </c:pt>
                      <c:pt idx="6964">
                        <c:v>-6.9626750000000015E-2</c:v>
                      </c:pt>
                      <c:pt idx="6965">
                        <c:v>-6.9889000000000021E-2</c:v>
                      </c:pt>
                      <c:pt idx="6966">
                        <c:v>-7.014525000000002E-2</c:v>
                      </c:pt>
                      <c:pt idx="6967">
                        <c:v>-7.0426250000000024E-2</c:v>
                      </c:pt>
                      <c:pt idx="6968">
                        <c:v>-7.0686000000000013E-2</c:v>
                      </c:pt>
                      <c:pt idx="6969">
                        <c:v>-7.092275000000002E-2</c:v>
                      </c:pt>
                      <c:pt idx="6970">
                        <c:v>-7.1188250000000022E-2</c:v>
                      </c:pt>
                      <c:pt idx="6971">
                        <c:v>-7.1446000000000023E-2</c:v>
                      </c:pt>
                      <c:pt idx="6972">
                        <c:v>-7.1685000000000026E-2</c:v>
                      </c:pt>
                      <c:pt idx="6973">
                        <c:v>-7.1959750000000017E-2</c:v>
                      </c:pt>
                      <c:pt idx="6974">
                        <c:v>-7.2211000000000011E-2</c:v>
                      </c:pt>
                      <c:pt idx="6975">
                        <c:v>-7.2442000000000006E-2</c:v>
                      </c:pt>
                      <c:pt idx="6976">
                        <c:v>-7.268150000000001E-2</c:v>
                      </c:pt>
                      <c:pt idx="6977">
                        <c:v>-7.2912000000000005E-2</c:v>
                      </c:pt>
                      <c:pt idx="6978">
                        <c:v>-7.3142750000000006E-2</c:v>
                      </c:pt>
                      <c:pt idx="6979">
                        <c:v>-7.3388500000000009E-2</c:v>
                      </c:pt>
                      <c:pt idx="6980">
                        <c:v>-7.365975000000001E-2</c:v>
                      </c:pt>
                      <c:pt idx="6981">
                        <c:v>-7.3916750000000017E-2</c:v>
                      </c:pt>
                      <c:pt idx="6982">
                        <c:v>-7.4194750000000018E-2</c:v>
                      </c:pt>
                      <c:pt idx="6983">
                        <c:v>-7.4470250000000016E-2</c:v>
                      </c:pt>
                      <c:pt idx="6984">
                        <c:v>-7.4713750000000023E-2</c:v>
                      </c:pt>
                      <c:pt idx="6985">
                        <c:v>-7.4949250000000023E-2</c:v>
                      </c:pt>
                      <c:pt idx="6986">
                        <c:v>-7.5218500000000021E-2</c:v>
                      </c:pt>
                      <c:pt idx="6987">
                        <c:v>-7.5489500000000029E-2</c:v>
                      </c:pt>
                      <c:pt idx="6988">
                        <c:v>-7.573325000000003E-2</c:v>
                      </c:pt>
                      <c:pt idx="6989">
                        <c:v>-7.5988000000000028E-2</c:v>
                      </c:pt>
                      <c:pt idx="6990">
                        <c:v>-7.6270500000000019E-2</c:v>
                      </c:pt>
                      <c:pt idx="6991">
                        <c:v>-7.6534000000000019E-2</c:v>
                      </c:pt>
                      <c:pt idx="6992">
                        <c:v>-7.675025000000002E-2</c:v>
                      </c:pt>
                      <c:pt idx="6993">
                        <c:v>-7.701700000000003E-2</c:v>
                      </c:pt>
                      <c:pt idx="6994">
                        <c:v>-7.7270250000000013E-2</c:v>
                      </c:pt>
                      <c:pt idx="6995">
                        <c:v>-7.7475250000000009E-2</c:v>
                      </c:pt>
                      <c:pt idx="6996">
                        <c:v>-7.7739000000000016E-2</c:v>
                      </c:pt>
                      <c:pt idx="6997">
                        <c:v>-7.797850000000002E-2</c:v>
                      </c:pt>
                      <c:pt idx="6998">
                        <c:v>-7.8215250000000014E-2</c:v>
                      </c:pt>
                      <c:pt idx="6999">
                        <c:v>-7.8510750000000018E-2</c:v>
                      </c:pt>
                      <c:pt idx="7000">
                        <c:v>-7.8777250000000021E-2</c:v>
                      </c:pt>
                      <c:pt idx="7001">
                        <c:v>-7.9051750000000032E-2</c:v>
                      </c:pt>
                      <c:pt idx="7002">
                        <c:v>-7.9293250000000023E-2</c:v>
                      </c:pt>
                      <c:pt idx="7003">
                        <c:v>-7.9513250000000021E-2</c:v>
                      </c:pt>
                      <c:pt idx="7004">
                        <c:v>-7.9760250000000019E-2</c:v>
                      </c:pt>
                      <c:pt idx="7005">
                        <c:v>-8.0035000000000023E-2</c:v>
                      </c:pt>
                      <c:pt idx="7006">
                        <c:v>-8.0238250000000025E-2</c:v>
                      </c:pt>
                      <c:pt idx="7007">
                        <c:v>-8.047E-2</c:v>
                      </c:pt>
                      <c:pt idx="7008">
                        <c:v>-8.0680250000000023E-2</c:v>
                      </c:pt>
                      <c:pt idx="7009">
                        <c:v>-8.0953250000000004E-2</c:v>
                      </c:pt>
                      <c:pt idx="7010">
                        <c:v>-8.1211250000000026E-2</c:v>
                      </c:pt>
                      <c:pt idx="7011">
                        <c:v>-8.1455750000000007E-2</c:v>
                      </c:pt>
                      <c:pt idx="7012">
                        <c:v>-8.1706250000000008E-2</c:v>
                      </c:pt>
                      <c:pt idx="7013">
                        <c:v>-8.1964250000000016E-2</c:v>
                      </c:pt>
                      <c:pt idx="7014">
                        <c:v>-8.2224250000000013E-2</c:v>
                      </c:pt>
                      <c:pt idx="7015">
                        <c:v>-8.2514750000000012E-2</c:v>
                      </c:pt>
                      <c:pt idx="7016">
                        <c:v>-8.2774249999999994E-2</c:v>
                      </c:pt>
                      <c:pt idx="7017">
                        <c:v>-8.3049500000000012E-2</c:v>
                      </c:pt>
                      <c:pt idx="7018">
                        <c:v>-8.3295499999999995E-2</c:v>
                      </c:pt>
                      <c:pt idx="7019">
                        <c:v>-8.3570249999999999E-2</c:v>
                      </c:pt>
                      <c:pt idx="7020">
                        <c:v>-8.379925000000002E-2</c:v>
                      </c:pt>
                      <c:pt idx="7021">
                        <c:v>-8.4003000000000008E-2</c:v>
                      </c:pt>
                      <c:pt idx="7022">
                        <c:v>-8.4265999999999994E-2</c:v>
                      </c:pt>
                      <c:pt idx="7023">
                        <c:v>-8.4550750000000008E-2</c:v>
                      </c:pt>
                      <c:pt idx="7024">
                        <c:v>-8.4646999999999986E-2</c:v>
                      </c:pt>
                      <c:pt idx="7025">
                        <c:v>-8.5088499999999984E-2</c:v>
                      </c:pt>
                      <c:pt idx="7026">
                        <c:v>-8.4899749999999982E-2</c:v>
                      </c:pt>
                      <c:pt idx="7027">
                        <c:v>-8.4996749999999982E-2</c:v>
                      </c:pt>
                      <c:pt idx="7028">
                        <c:v>-8.5213499999999984E-2</c:v>
                      </c:pt>
                      <c:pt idx="7029">
                        <c:v>-8.5316249999999996E-2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DF6A-410B-8E98-069278FFE6E4}"/>
                  </c:ext>
                </c:extLst>
              </c15:ser>
            </c15:filteredScatterSeries>
            <c15:filteredScatte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356A'!$BE$1</c15:sqref>
                        </c15:formulaRef>
                      </c:ext>
                    </c:extLst>
                    <c:strCache>
                      <c:ptCount val="1"/>
                      <c:pt idx="0">
                        <c:v>Disk-1_In, 356 A</c:v>
                      </c:pt>
                    </c:strCache>
                  </c:strRef>
                </c:tx>
                <c:spPr>
                  <a:ln w="19050" cap="rnd">
                    <a:solidFill>
                      <a:schemeClr val="accent5">
                        <a:lumMod val="60000"/>
                        <a:lumOff val="4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356A'!$C$47:$C$7076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1.1259999999999999E-2</c:v>
                      </c:pt>
                      <c:pt idx="1">
                        <c:v>3.8330000000000003E-2</c:v>
                      </c:pt>
                      <c:pt idx="2">
                        <c:v>2.256E-2</c:v>
                      </c:pt>
                      <c:pt idx="3">
                        <c:v>2.4570000000000002E-2</c:v>
                      </c:pt>
                      <c:pt idx="4">
                        <c:v>2.8250000000000001E-2</c:v>
                      </c:pt>
                      <c:pt idx="5">
                        <c:v>0.20888999999999999</c:v>
                      </c:pt>
                      <c:pt idx="6">
                        <c:v>0.26550000000000001</c:v>
                      </c:pt>
                      <c:pt idx="7">
                        <c:v>0.23386999999999999</c:v>
                      </c:pt>
                      <c:pt idx="8">
                        <c:v>0.24238000000000001</c:v>
                      </c:pt>
                      <c:pt idx="9">
                        <c:v>4.8090000000000001E-2</c:v>
                      </c:pt>
                      <c:pt idx="10">
                        <c:v>6.5509999999999999E-2</c:v>
                      </c:pt>
                      <c:pt idx="11">
                        <c:v>2.9850000000000002E-2</c:v>
                      </c:pt>
                      <c:pt idx="12">
                        <c:v>4.6929999999999999E-2</c:v>
                      </c:pt>
                      <c:pt idx="13">
                        <c:v>3.356E-2</c:v>
                      </c:pt>
                      <c:pt idx="14">
                        <c:v>6.898E-2</c:v>
                      </c:pt>
                      <c:pt idx="15">
                        <c:v>1.5339999999999999E-2</c:v>
                      </c:pt>
                      <c:pt idx="16">
                        <c:v>1.7899999999999999E-2</c:v>
                      </c:pt>
                      <c:pt idx="17">
                        <c:v>0.21768999999999999</c:v>
                      </c:pt>
                      <c:pt idx="18">
                        <c:v>0.27083000000000002</c:v>
                      </c:pt>
                      <c:pt idx="19">
                        <c:v>0.20766000000000001</c:v>
                      </c:pt>
                      <c:pt idx="20">
                        <c:v>0.16039999999999999</c:v>
                      </c:pt>
                      <c:pt idx="21">
                        <c:v>8.6809999999999998E-2</c:v>
                      </c:pt>
                      <c:pt idx="22">
                        <c:v>0.13045000000000001</c:v>
                      </c:pt>
                      <c:pt idx="23">
                        <c:v>1.958E-2</c:v>
                      </c:pt>
                      <c:pt idx="24">
                        <c:v>6.0949999999999997E-2</c:v>
                      </c:pt>
                      <c:pt idx="25">
                        <c:v>3.9949999999999999E-2</c:v>
                      </c:pt>
                      <c:pt idx="26">
                        <c:v>5.7459999999999997E-2</c:v>
                      </c:pt>
                      <c:pt idx="27">
                        <c:v>5.2970000000000003E-2</c:v>
                      </c:pt>
                      <c:pt idx="28">
                        <c:v>3.1379999999999998E-2</c:v>
                      </c:pt>
                      <c:pt idx="29">
                        <c:v>0.22542000000000001</c:v>
                      </c:pt>
                      <c:pt idx="30">
                        <c:v>0.20429</c:v>
                      </c:pt>
                      <c:pt idx="31">
                        <c:v>0.26867000000000002</c:v>
                      </c:pt>
                      <c:pt idx="32">
                        <c:v>0.12145</c:v>
                      </c:pt>
                      <c:pt idx="33">
                        <c:v>-6.7600000000000004E-3</c:v>
                      </c:pt>
                      <c:pt idx="34">
                        <c:v>5.8700000000000002E-3</c:v>
                      </c:pt>
                      <c:pt idx="35">
                        <c:v>5.3510000000000002E-2</c:v>
                      </c:pt>
                      <c:pt idx="36">
                        <c:v>3.3869999999999997E-2</c:v>
                      </c:pt>
                      <c:pt idx="37">
                        <c:v>2.9149999999999999E-2</c:v>
                      </c:pt>
                      <c:pt idx="38">
                        <c:v>3.5720000000000002E-2</c:v>
                      </c:pt>
                      <c:pt idx="39">
                        <c:v>7.1690000000000004E-2</c:v>
                      </c:pt>
                      <c:pt idx="40">
                        <c:v>3.7719999999999997E-2</c:v>
                      </c:pt>
                      <c:pt idx="41">
                        <c:v>0.22700999999999999</c:v>
                      </c:pt>
                      <c:pt idx="42">
                        <c:v>0.20516999999999999</c:v>
                      </c:pt>
                      <c:pt idx="43">
                        <c:v>0.19858000000000001</c:v>
                      </c:pt>
                      <c:pt idx="44">
                        <c:v>0.16972000000000001</c:v>
                      </c:pt>
                      <c:pt idx="45" formatCode="0.00E+00">
                        <c:v>-6.6047899999999995E-4</c:v>
                      </c:pt>
                      <c:pt idx="46">
                        <c:v>1.01E-2</c:v>
                      </c:pt>
                      <c:pt idx="47">
                        <c:v>4.7099999999999998E-3</c:v>
                      </c:pt>
                      <c:pt idx="48">
                        <c:v>5.3710000000000001E-2</c:v>
                      </c:pt>
                      <c:pt idx="49">
                        <c:v>2.1440000000000001E-2</c:v>
                      </c:pt>
                      <c:pt idx="50">
                        <c:v>2.274E-2</c:v>
                      </c:pt>
                      <c:pt idx="51">
                        <c:v>4.2840000000000003E-2</c:v>
                      </c:pt>
                      <c:pt idx="52">
                        <c:v>6.5549999999999997E-2</c:v>
                      </c:pt>
                      <c:pt idx="53">
                        <c:v>0.21407000000000001</c:v>
                      </c:pt>
                      <c:pt idx="54">
                        <c:v>0.21379000000000001</c:v>
                      </c:pt>
                      <c:pt idx="55">
                        <c:v>0.21767</c:v>
                      </c:pt>
                      <c:pt idx="56">
                        <c:v>0.1555</c:v>
                      </c:pt>
                      <c:pt idx="57">
                        <c:v>1.363E-2</c:v>
                      </c:pt>
                      <c:pt idx="58">
                        <c:v>7.8409999999999994E-2</c:v>
                      </c:pt>
                      <c:pt idx="59">
                        <c:v>0.31598999999999999</c:v>
                      </c:pt>
                      <c:pt idx="60">
                        <c:v>0.45439000000000002</c:v>
                      </c:pt>
                      <c:pt idx="61">
                        <c:v>0.60772999999999999</c:v>
                      </c:pt>
                      <c:pt idx="62">
                        <c:v>0.72023999999999999</c:v>
                      </c:pt>
                      <c:pt idx="63">
                        <c:v>0.86295999999999995</c:v>
                      </c:pt>
                      <c:pt idx="64">
                        <c:v>0.97401000000000004</c:v>
                      </c:pt>
                      <c:pt idx="65">
                        <c:v>1.3258300000000001</c:v>
                      </c:pt>
                      <c:pt idx="66">
                        <c:v>1.40022</c:v>
                      </c:pt>
                      <c:pt idx="67">
                        <c:v>1.5329900000000001</c:v>
                      </c:pt>
                      <c:pt idx="68">
                        <c:v>1.62426</c:v>
                      </c:pt>
                      <c:pt idx="69">
                        <c:v>1.59179</c:v>
                      </c:pt>
                      <c:pt idx="70">
                        <c:v>1.6697200000000001</c:v>
                      </c:pt>
                      <c:pt idx="71">
                        <c:v>1.8156300000000001</c:v>
                      </c:pt>
                      <c:pt idx="72">
                        <c:v>1.9347799999999999</c:v>
                      </c:pt>
                      <c:pt idx="73">
                        <c:v>2.11165</c:v>
                      </c:pt>
                      <c:pt idx="74">
                        <c:v>2.20634</c:v>
                      </c:pt>
                      <c:pt idx="75">
                        <c:v>2.3128099999999998</c:v>
                      </c:pt>
                      <c:pt idx="76">
                        <c:v>2.4481700000000002</c:v>
                      </c:pt>
                      <c:pt idx="77">
                        <c:v>2.82233</c:v>
                      </c:pt>
                      <c:pt idx="78">
                        <c:v>2.8540999999999999</c:v>
                      </c:pt>
                      <c:pt idx="79">
                        <c:v>3.0057499999999999</c:v>
                      </c:pt>
                      <c:pt idx="80">
                        <c:v>3.1056499999999998</c:v>
                      </c:pt>
                      <c:pt idx="81">
                        <c:v>3.0878199999999998</c:v>
                      </c:pt>
                      <c:pt idx="82">
                        <c:v>3.4024299999999998</c:v>
                      </c:pt>
                      <c:pt idx="83">
                        <c:v>3.3864999999999998</c:v>
                      </c:pt>
                      <c:pt idx="84">
                        <c:v>3.4564400000000002</c:v>
                      </c:pt>
                      <c:pt idx="85">
                        <c:v>3.5627499999999999</c:v>
                      </c:pt>
                      <c:pt idx="86">
                        <c:v>3.7277499999999999</c:v>
                      </c:pt>
                      <c:pt idx="87">
                        <c:v>3.8008299999999999</c:v>
                      </c:pt>
                      <c:pt idx="88">
                        <c:v>3.9458799999999998</c:v>
                      </c:pt>
                      <c:pt idx="89">
                        <c:v>4.21028</c:v>
                      </c:pt>
                      <c:pt idx="90">
                        <c:v>4.4093200000000001</c:v>
                      </c:pt>
                      <c:pt idx="91">
                        <c:v>4.5120500000000003</c:v>
                      </c:pt>
                      <c:pt idx="92">
                        <c:v>4.6029299999999997</c:v>
                      </c:pt>
                      <c:pt idx="93">
                        <c:v>4.5785400000000003</c:v>
                      </c:pt>
                      <c:pt idx="94">
                        <c:v>4.73142</c:v>
                      </c:pt>
                      <c:pt idx="95">
                        <c:v>4.8152100000000004</c:v>
                      </c:pt>
                      <c:pt idx="96">
                        <c:v>4.9472300000000002</c:v>
                      </c:pt>
                      <c:pt idx="97">
                        <c:v>5.07599</c:v>
                      </c:pt>
                      <c:pt idx="98">
                        <c:v>5.2000299999999999</c:v>
                      </c:pt>
                      <c:pt idx="99">
                        <c:v>5.3278100000000004</c:v>
                      </c:pt>
                      <c:pt idx="100">
                        <c:v>5.4293199999999997</c:v>
                      </c:pt>
                      <c:pt idx="101">
                        <c:v>5.7590000000000003</c:v>
                      </c:pt>
                      <c:pt idx="102">
                        <c:v>5.9004300000000001</c:v>
                      </c:pt>
                      <c:pt idx="103">
                        <c:v>6.04643</c:v>
                      </c:pt>
                      <c:pt idx="104">
                        <c:v>6.0877699999999999</c:v>
                      </c:pt>
                      <c:pt idx="105">
                        <c:v>6.0799399999999997</c:v>
                      </c:pt>
                      <c:pt idx="106">
                        <c:v>6.2061900000000003</c:v>
                      </c:pt>
                      <c:pt idx="107">
                        <c:v>6.35703</c:v>
                      </c:pt>
                      <c:pt idx="108">
                        <c:v>6.4163899999999998</c:v>
                      </c:pt>
                      <c:pt idx="109">
                        <c:v>6.5485899999999999</c:v>
                      </c:pt>
                      <c:pt idx="110">
                        <c:v>6.6718599999999997</c:v>
                      </c:pt>
                      <c:pt idx="111">
                        <c:v>6.8580399999999999</c:v>
                      </c:pt>
                      <c:pt idx="112">
                        <c:v>6.9583199999999996</c:v>
                      </c:pt>
                      <c:pt idx="113">
                        <c:v>7.2732000000000001</c:v>
                      </c:pt>
                      <c:pt idx="114">
                        <c:v>7.38253</c:v>
                      </c:pt>
                      <c:pt idx="115">
                        <c:v>7.5360500000000004</c:v>
                      </c:pt>
                      <c:pt idx="116">
                        <c:v>7.65259</c:v>
                      </c:pt>
                      <c:pt idx="117">
                        <c:v>7.6000199999999998</c:v>
                      </c:pt>
                      <c:pt idx="118">
                        <c:v>7.7077299999999997</c:v>
                      </c:pt>
                      <c:pt idx="119">
                        <c:v>7.8237800000000002</c:v>
                      </c:pt>
                      <c:pt idx="120">
                        <c:v>7.9898499999999997</c:v>
                      </c:pt>
                      <c:pt idx="121">
                        <c:v>8.0796299999999999</c:v>
                      </c:pt>
                      <c:pt idx="122">
                        <c:v>8.2282200000000003</c:v>
                      </c:pt>
                      <c:pt idx="123">
                        <c:v>8.3374400000000009</c:v>
                      </c:pt>
                      <c:pt idx="124">
                        <c:v>8.5111399999999993</c:v>
                      </c:pt>
                      <c:pt idx="125">
                        <c:v>8.7507800000000007</c:v>
                      </c:pt>
                      <c:pt idx="126">
                        <c:v>8.8851300000000002</c:v>
                      </c:pt>
                      <c:pt idx="127">
                        <c:v>9.0058000000000007</c:v>
                      </c:pt>
                      <c:pt idx="128">
                        <c:v>9.1637500000000003</c:v>
                      </c:pt>
                      <c:pt idx="129">
                        <c:v>9.08047</c:v>
                      </c:pt>
                      <c:pt idx="130">
                        <c:v>9.2027900000000002</c:v>
                      </c:pt>
                      <c:pt idx="131">
                        <c:v>9.3510799999999996</c:v>
                      </c:pt>
                      <c:pt idx="132">
                        <c:v>9.4906299999999995</c:v>
                      </c:pt>
                      <c:pt idx="133">
                        <c:v>9.5724999999999998</c:v>
                      </c:pt>
                      <c:pt idx="134">
                        <c:v>9.6902000000000008</c:v>
                      </c:pt>
                      <c:pt idx="135">
                        <c:v>9.8011700000000008</c:v>
                      </c:pt>
                      <c:pt idx="136">
                        <c:v>9.9579500000000003</c:v>
                      </c:pt>
                      <c:pt idx="137">
                        <c:v>10.228899999999999</c:v>
                      </c:pt>
                      <c:pt idx="138">
                        <c:v>10.17807</c:v>
                      </c:pt>
                      <c:pt idx="139">
                        <c:v>10.18371</c:v>
                      </c:pt>
                      <c:pt idx="140">
                        <c:v>10.08952</c:v>
                      </c:pt>
                      <c:pt idx="141">
                        <c:v>10.036009999999999</c:v>
                      </c:pt>
                      <c:pt idx="142">
                        <c:v>9.9756300000000007</c:v>
                      </c:pt>
                      <c:pt idx="143">
                        <c:v>10.180580000000001</c:v>
                      </c:pt>
                      <c:pt idx="144">
                        <c:v>9.9981899999999992</c:v>
                      </c:pt>
                      <c:pt idx="145">
                        <c:v>10.03928</c:v>
                      </c:pt>
                      <c:pt idx="146">
                        <c:v>10.00094</c:v>
                      </c:pt>
                      <c:pt idx="147">
                        <c:v>10.00572</c:v>
                      </c:pt>
                      <c:pt idx="148">
                        <c:v>9.9953599999999998</c:v>
                      </c:pt>
                      <c:pt idx="149">
                        <c:v>10.235910000000001</c:v>
                      </c:pt>
                      <c:pt idx="150">
                        <c:v>10.17567</c:v>
                      </c:pt>
                      <c:pt idx="151">
                        <c:v>10.177709999999999</c:v>
                      </c:pt>
                      <c:pt idx="152">
                        <c:v>10.137230000000001</c:v>
                      </c:pt>
                      <c:pt idx="153">
                        <c:v>10.01545</c:v>
                      </c:pt>
                      <c:pt idx="154">
                        <c:v>10.02664</c:v>
                      </c:pt>
                      <c:pt idx="155">
                        <c:v>10.00395</c:v>
                      </c:pt>
                      <c:pt idx="156">
                        <c:v>9.9841200000000008</c:v>
                      </c:pt>
                      <c:pt idx="157">
                        <c:v>9.9927700000000002</c:v>
                      </c:pt>
                      <c:pt idx="158">
                        <c:v>10.03844</c:v>
                      </c:pt>
                      <c:pt idx="159">
                        <c:v>9.9813799999999997</c:v>
                      </c:pt>
                      <c:pt idx="160">
                        <c:v>9.9827300000000001</c:v>
                      </c:pt>
                      <c:pt idx="161">
                        <c:v>10.17807</c:v>
                      </c:pt>
                      <c:pt idx="162">
                        <c:v>10.24794</c:v>
                      </c:pt>
                      <c:pt idx="163">
                        <c:v>10.17572</c:v>
                      </c:pt>
                      <c:pt idx="164">
                        <c:v>10.156689999999999</c:v>
                      </c:pt>
                      <c:pt idx="165">
                        <c:v>9.9982199999999999</c:v>
                      </c:pt>
                      <c:pt idx="166">
                        <c:v>10.035690000000001</c:v>
                      </c:pt>
                      <c:pt idx="167">
                        <c:v>9.9962700000000009</c:v>
                      </c:pt>
                      <c:pt idx="168">
                        <c:v>9.9914699999999996</c:v>
                      </c:pt>
                      <c:pt idx="169">
                        <c:v>9.9750099999999993</c:v>
                      </c:pt>
                      <c:pt idx="170">
                        <c:v>10.007999999999999</c:v>
                      </c:pt>
                      <c:pt idx="171">
                        <c:v>9.9904200000000003</c:v>
                      </c:pt>
                      <c:pt idx="172">
                        <c:v>10.007250000000001</c:v>
                      </c:pt>
                      <c:pt idx="173">
                        <c:v>10.189679999999999</c:v>
                      </c:pt>
                      <c:pt idx="174">
                        <c:v>10.182919999999999</c:v>
                      </c:pt>
                      <c:pt idx="175">
                        <c:v>10.25184</c:v>
                      </c:pt>
                      <c:pt idx="176">
                        <c:v>10.18051</c:v>
                      </c:pt>
                      <c:pt idx="177">
                        <c:v>10.01529</c:v>
                      </c:pt>
                      <c:pt idx="178">
                        <c:v>10.024190000000001</c:v>
                      </c:pt>
                      <c:pt idx="179">
                        <c:v>10.039479999999999</c:v>
                      </c:pt>
                      <c:pt idx="180">
                        <c:v>10.004350000000001</c:v>
                      </c:pt>
                      <c:pt idx="181">
                        <c:v>10.02027</c:v>
                      </c:pt>
                      <c:pt idx="182">
                        <c:v>9.9980700000000002</c:v>
                      </c:pt>
                      <c:pt idx="183">
                        <c:v>10.04133</c:v>
                      </c:pt>
                      <c:pt idx="184">
                        <c:v>10.003920000000001</c:v>
                      </c:pt>
                      <c:pt idx="185">
                        <c:v>10.160539999999999</c:v>
                      </c:pt>
                      <c:pt idx="186">
                        <c:v>10.17196</c:v>
                      </c:pt>
                      <c:pt idx="187">
                        <c:v>10.24475</c:v>
                      </c:pt>
                      <c:pt idx="188">
                        <c:v>10.10366</c:v>
                      </c:pt>
                      <c:pt idx="189">
                        <c:v>9.9772499999999997</c:v>
                      </c:pt>
                      <c:pt idx="190">
                        <c:v>9.9877199999999995</c:v>
                      </c:pt>
                      <c:pt idx="191">
                        <c:v>10.007110000000001</c:v>
                      </c:pt>
                      <c:pt idx="192">
                        <c:v>10.02951</c:v>
                      </c:pt>
                      <c:pt idx="193">
                        <c:v>10.018269999999999</c:v>
                      </c:pt>
                      <c:pt idx="194">
                        <c:v>10.02373</c:v>
                      </c:pt>
                      <c:pt idx="195">
                        <c:v>10.006410000000001</c:v>
                      </c:pt>
                      <c:pt idx="196">
                        <c:v>10.039199999999999</c:v>
                      </c:pt>
                      <c:pt idx="197">
                        <c:v>10.169739999999999</c:v>
                      </c:pt>
                      <c:pt idx="198">
                        <c:v>10.185829999999999</c:v>
                      </c:pt>
                      <c:pt idx="199">
                        <c:v>10.186249999999999</c:v>
                      </c:pt>
                      <c:pt idx="200">
                        <c:v>10.149369999999999</c:v>
                      </c:pt>
                      <c:pt idx="201">
                        <c:v>9.9776199999999999</c:v>
                      </c:pt>
                      <c:pt idx="202">
                        <c:v>9.9908199999999994</c:v>
                      </c:pt>
                      <c:pt idx="203">
                        <c:v>9.9891100000000002</c:v>
                      </c:pt>
                      <c:pt idx="204">
                        <c:v>10.20153</c:v>
                      </c:pt>
                      <c:pt idx="205">
                        <c:v>9.9960199999999997</c:v>
                      </c:pt>
                      <c:pt idx="206">
                        <c:v>10.000109999999999</c:v>
                      </c:pt>
                      <c:pt idx="207">
                        <c:v>10.001849999999999</c:v>
                      </c:pt>
                      <c:pt idx="208">
                        <c:v>10.012869999999999</c:v>
                      </c:pt>
                      <c:pt idx="209">
                        <c:v>10.24845</c:v>
                      </c:pt>
                      <c:pt idx="210">
                        <c:v>10.21617</c:v>
                      </c:pt>
                      <c:pt idx="211">
                        <c:v>10.213369999999999</c:v>
                      </c:pt>
                      <c:pt idx="212">
                        <c:v>10.180770000000001</c:v>
                      </c:pt>
                      <c:pt idx="213">
                        <c:v>10.04734</c:v>
                      </c:pt>
                      <c:pt idx="214">
                        <c:v>10.00088</c:v>
                      </c:pt>
                      <c:pt idx="215">
                        <c:v>10.006959999999999</c:v>
                      </c:pt>
                      <c:pt idx="216">
                        <c:v>10.01646</c:v>
                      </c:pt>
                      <c:pt idx="217">
                        <c:v>10.05204</c:v>
                      </c:pt>
                      <c:pt idx="218">
                        <c:v>9.9875699999999998</c:v>
                      </c:pt>
                      <c:pt idx="219">
                        <c:v>10.000249999999999</c:v>
                      </c:pt>
                      <c:pt idx="220">
                        <c:v>10.00461</c:v>
                      </c:pt>
                      <c:pt idx="221">
                        <c:v>10.23387</c:v>
                      </c:pt>
                      <c:pt idx="222">
                        <c:v>10.19965</c:v>
                      </c:pt>
                      <c:pt idx="223">
                        <c:v>10.20692</c:v>
                      </c:pt>
                      <c:pt idx="224">
                        <c:v>10.16376</c:v>
                      </c:pt>
                      <c:pt idx="225">
                        <c:v>10.014699999999999</c:v>
                      </c:pt>
                      <c:pt idx="226">
                        <c:v>10.03416</c:v>
                      </c:pt>
                      <c:pt idx="227">
                        <c:v>10.02275</c:v>
                      </c:pt>
                      <c:pt idx="228">
                        <c:v>10.022069999999999</c:v>
                      </c:pt>
                      <c:pt idx="229">
                        <c:v>10.01637</c:v>
                      </c:pt>
                      <c:pt idx="230">
                        <c:v>10.04876</c:v>
                      </c:pt>
                      <c:pt idx="231">
                        <c:v>9.99681</c:v>
                      </c:pt>
                      <c:pt idx="232">
                        <c:v>10.022349999999999</c:v>
                      </c:pt>
                      <c:pt idx="233">
                        <c:v>10.184430000000001</c:v>
                      </c:pt>
                      <c:pt idx="234">
                        <c:v>10.25867</c:v>
                      </c:pt>
                      <c:pt idx="235">
                        <c:v>10.209210000000001</c:v>
                      </c:pt>
                      <c:pt idx="236">
                        <c:v>10.129720000000001</c:v>
                      </c:pt>
                      <c:pt idx="237">
                        <c:v>10.00916</c:v>
                      </c:pt>
                      <c:pt idx="238">
                        <c:v>10.040789999999999</c:v>
                      </c:pt>
                      <c:pt idx="239">
                        <c:v>9.9961000000000002</c:v>
                      </c:pt>
                      <c:pt idx="240">
                        <c:v>9.9879700000000007</c:v>
                      </c:pt>
                      <c:pt idx="241">
                        <c:v>9.9990299999999994</c:v>
                      </c:pt>
                      <c:pt idx="242">
                        <c:v>10.033910000000001</c:v>
                      </c:pt>
                      <c:pt idx="243">
                        <c:v>10.016080000000001</c:v>
                      </c:pt>
                      <c:pt idx="244">
                        <c:v>10.037179999999999</c:v>
                      </c:pt>
                      <c:pt idx="245">
                        <c:v>10.20326</c:v>
                      </c:pt>
                      <c:pt idx="246">
                        <c:v>10.21218</c:v>
                      </c:pt>
                      <c:pt idx="247">
                        <c:v>10.25811</c:v>
                      </c:pt>
                      <c:pt idx="248">
                        <c:v>10.173500000000001</c:v>
                      </c:pt>
                      <c:pt idx="249">
                        <c:v>10.036820000000001</c:v>
                      </c:pt>
                      <c:pt idx="250">
                        <c:v>10.02984</c:v>
                      </c:pt>
                      <c:pt idx="251">
                        <c:v>10.06406</c:v>
                      </c:pt>
                      <c:pt idx="252">
                        <c:v>10.019310000000001</c:v>
                      </c:pt>
                      <c:pt idx="253">
                        <c:v>10.01885</c:v>
                      </c:pt>
                      <c:pt idx="254">
                        <c:v>10.006169999999999</c:v>
                      </c:pt>
                      <c:pt idx="255">
                        <c:v>10.04294</c:v>
                      </c:pt>
                      <c:pt idx="256">
                        <c:v>10.01337</c:v>
                      </c:pt>
                      <c:pt idx="257">
                        <c:v>10.1913</c:v>
                      </c:pt>
                      <c:pt idx="258">
                        <c:v>10.18845</c:v>
                      </c:pt>
                      <c:pt idx="259">
                        <c:v>10.24967</c:v>
                      </c:pt>
                      <c:pt idx="260">
                        <c:v>10.11031</c:v>
                      </c:pt>
                      <c:pt idx="261">
                        <c:v>10.013400000000001</c:v>
                      </c:pt>
                      <c:pt idx="262">
                        <c:v>10.02314</c:v>
                      </c:pt>
                      <c:pt idx="263">
                        <c:v>10.04147</c:v>
                      </c:pt>
                      <c:pt idx="264">
                        <c:v>10.04022</c:v>
                      </c:pt>
                      <c:pt idx="265">
                        <c:v>10.172140000000001</c:v>
                      </c:pt>
                      <c:pt idx="266">
                        <c:v>10.01127</c:v>
                      </c:pt>
                      <c:pt idx="267">
                        <c:v>10.004429999999999</c:v>
                      </c:pt>
                      <c:pt idx="268">
                        <c:v>10.057980000000001</c:v>
                      </c:pt>
                      <c:pt idx="269">
                        <c:v>10.20013</c:v>
                      </c:pt>
                      <c:pt idx="270">
                        <c:v>10.20417</c:v>
                      </c:pt>
                      <c:pt idx="271">
                        <c:v>10.19509</c:v>
                      </c:pt>
                      <c:pt idx="272">
                        <c:v>10.20965</c:v>
                      </c:pt>
                      <c:pt idx="273">
                        <c:v>9.9945000000000004</c:v>
                      </c:pt>
                      <c:pt idx="274">
                        <c:v>10.01671</c:v>
                      </c:pt>
                      <c:pt idx="275">
                        <c:v>10.038259999999999</c:v>
                      </c:pt>
                      <c:pt idx="276">
                        <c:v>10.05429</c:v>
                      </c:pt>
                      <c:pt idx="277">
                        <c:v>10.02483</c:v>
                      </c:pt>
                      <c:pt idx="278">
                        <c:v>10.02224</c:v>
                      </c:pt>
                      <c:pt idx="279">
                        <c:v>10.025259999999999</c:v>
                      </c:pt>
                      <c:pt idx="280">
                        <c:v>10.061159999999999</c:v>
                      </c:pt>
                      <c:pt idx="281">
                        <c:v>10.21523</c:v>
                      </c:pt>
                      <c:pt idx="282">
                        <c:v>10.18806</c:v>
                      </c:pt>
                      <c:pt idx="283">
                        <c:v>10.18953</c:v>
                      </c:pt>
                      <c:pt idx="284">
                        <c:v>10.103009999999999</c:v>
                      </c:pt>
                      <c:pt idx="285">
                        <c:v>10.02375</c:v>
                      </c:pt>
                      <c:pt idx="286">
                        <c:v>9.9920500000000008</c:v>
                      </c:pt>
                      <c:pt idx="287">
                        <c:v>10.00498</c:v>
                      </c:pt>
                      <c:pt idx="288">
                        <c:v>9.9893599999999996</c:v>
                      </c:pt>
                      <c:pt idx="289">
                        <c:v>10.020440000000001</c:v>
                      </c:pt>
                      <c:pt idx="290">
                        <c:v>9.9717000000000002</c:v>
                      </c:pt>
                      <c:pt idx="291">
                        <c:v>9.9821000000000009</c:v>
                      </c:pt>
                      <c:pt idx="292">
                        <c:v>10.0101</c:v>
                      </c:pt>
                      <c:pt idx="293">
                        <c:v>10.236230000000001</c:v>
                      </c:pt>
                      <c:pt idx="294">
                        <c:v>10.197279999999999</c:v>
                      </c:pt>
                      <c:pt idx="295">
                        <c:v>10.18957</c:v>
                      </c:pt>
                      <c:pt idx="296">
                        <c:v>10.175750000000001</c:v>
                      </c:pt>
                      <c:pt idx="297">
                        <c:v>10.0388</c:v>
                      </c:pt>
                      <c:pt idx="298">
                        <c:v>10.00454</c:v>
                      </c:pt>
                      <c:pt idx="299">
                        <c:v>9.9998100000000001</c:v>
                      </c:pt>
                      <c:pt idx="300">
                        <c:v>9.9982100000000003</c:v>
                      </c:pt>
                      <c:pt idx="301">
                        <c:v>9.9946699999999993</c:v>
                      </c:pt>
                      <c:pt idx="302">
                        <c:v>10.01873</c:v>
                      </c:pt>
                      <c:pt idx="303">
                        <c:v>9.9956300000000002</c:v>
                      </c:pt>
                      <c:pt idx="304">
                        <c:v>10.00412</c:v>
                      </c:pt>
                      <c:pt idx="305">
                        <c:v>10.18853</c:v>
                      </c:pt>
                      <c:pt idx="306">
                        <c:v>10.23631</c:v>
                      </c:pt>
                      <c:pt idx="307">
                        <c:v>10.177049999999999</c:v>
                      </c:pt>
                      <c:pt idx="308">
                        <c:v>10.14847</c:v>
                      </c:pt>
                      <c:pt idx="309">
                        <c:v>9.99498</c:v>
                      </c:pt>
                      <c:pt idx="310">
                        <c:v>10.031879999999999</c:v>
                      </c:pt>
                      <c:pt idx="311">
                        <c:v>9.9773300000000003</c:v>
                      </c:pt>
                      <c:pt idx="312">
                        <c:v>9.9917999999999996</c:v>
                      </c:pt>
                      <c:pt idx="313">
                        <c:v>9.9883500000000005</c:v>
                      </c:pt>
                      <c:pt idx="314">
                        <c:v>10.01164</c:v>
                      </c:pt>
                      <c:pt idx="315">
                        <c:v>9.9686500000000002</c:v>
                      </c:pt>
                      <c:pt idx="316">
                        <c:v>9.98231</c:v>
                      </c:pt>
                      <c:pt idx="317">
                        <c:v>10.166790000000001</c:v>
                      </c:pt>
                      <c:pt idx="318">
                        <c:v>10.233890000000001</c:v>
                      </c:pt>
                      <c:pt idx="319">
                        <c:v>10.211830000000001</c:v>
                      </c:pt>
                      <c:pt idx="320">
                        <c:v>10.13151</c:v>
                      </c:pt>
                      <c:pt idx="321">
                        <c:v>10.01319</c:v>
                      </c:pt>
                      <c:pt idx="322">
                        <c:v>10.02412</c:v>
                      </c:pt>
                      <c:pt idx="323">
                        <c:v>10.03581</c:v>
                      </c:pt>
                      <c:pt idx="324">
                        <c:v>10.01961</c:v>
                      </c:pt>
                      <c:pt idx="325">
                        <c:v>10.05101</c:v>
                      </c:pt>
                      <c:pt idx="326">
                        <c:v>10.12923</c:v>
                      </c:pt>
                      <c:pt idx="327">
                        <c:v>10.04304</c:v>
                      </c:pt>
                      <c:pt idx="328">
                        <c:v>9.9962199999999992</c:v>
                      </c:pt>
                      <c:pt idx="329">
                        <c:v>10.18535</c:v>
                      </c:pt>
                      <c:pt idx="330">
                        <c:v>10.1927</c:v>
                      </c:pt>
                      <c:pt idx="331">
                        <c:v>10.2333</c:v>
                      </c:pt>
                      <c:pt idx="332">
                        <c:v>10.16933</c:v>
                      </c:pt>
                      <c:pt idx="333">
                        <c:v>10.02172</c:v>
                      </c:pt>
                      <c:pt idx="334">
                        <c:v>9.9726999999999997</c:v>
                      </c:pt>
                      <c:pt idx="335">
                        <c:v>10.01244</c:v>
                      </c:pt>
                      <c:pt idx="336">
                        <c:v>9.9573900000000002</c:v>
                      </c:pt>
                      <c:pt idx="337">
                        <c:v>9.9821100000000005</c:v>
                      </c:pt>
                      <c:pt idx="338">
                        <c:v>9.9910999999999994</c:v>
                      </c:pt>
                      <c:pt idx="339">
                        <c:v>10.00952</c:v>
                      </c:pt>
                      <c:pt idx="340">
                        <c:v>10.04851</c:v>
                      </c:pt>
                      <c:pt idx="341">
                        <c:v>10.217750000000001</c:v>
                      </c:pt>
                      <c:pt idx="342">
                        <c:v>10.207240000000001</c:v>
                      </c:pt>
                      <c:pt idx="343">
                        <c:v>10.188190000000001</c:v>
                      </c:pt>
                      <c:pt idx="344">
                        <c:v>10.185180000000001</c:v>
                      </c:pt>
                      <c:pt idx="345">
                        <c:v>10.00901</c:v>
                      </c:pt>
                      <c:pt idx="346">
                        <c:v>9.9861500000000003</c:v>
                      </c:pt>
                      <c:pt idx="347">
                        <c:v>9.9993499999999997</c:v>
                      </c:pt>
                      <c:pt idx="348">
                        <c:v>10.022740000000001</c:v>
                      </c:pt>
                      <c:pt idx="349">
                        <c:v>9.9720899999999997</c:v>
                      </c:pt>
                      <c:pt idx="350">
                        <c:v>9.9879899999999999</c:v>
                      </c:pt>
                      <c:pt idx="351">
                        <c:v>10.002359999999999</c:v>
                      </c:pt>
                      <c:pt idx="352">
                        <c:v>10.045970000000001</c:v>
                      </c:pt>
                      <c:pt idx="353">
                        <c:v>10.18323</c:v>
                      </c:pt>
                      <c:pt idx="354">
                        <c:v>10.19905</c:v>
                      </c:pt>
                      <c:pt idx="355">
                        <c:v>10.21011</c:v>
                      </c:pt>
                      <c:pt idx="356">
                        <c:v>10.17723</c:v>
                      </c:pt>
                      <c:pt idx="357">
                        <c:v>10.21889</c:v>
                      </c:pt>
                      <c:pt idx="358">
                        <c:v>10.18632</c:v>
                      </c:pt>
                      <c:pt idx="359">
                        <c:v>10.182969999999999</c:v>
                      </c:pt>
                      <c:pt idx="360">
                        <c:v>10.18074</c:v>
                      </c:pt>
                      <c:pt idx="361">
                        <c:v>10.244999999999999</c:v>
                      </c:pt>
                      <c:pt idx="362">
                        <c:v>10.18586</c:v>
                      </c:pt>
                      <c:pt idx="363">
                        <c:v>10.19844</c:v>
                      </c:pt>
                      <c:pt idx="364">
                        <c:v>10.20453</c:v>
                      </c:pt>
                      <c:pt idx="365">
                        <c:v>10.245620000000001</c:v>
                      </c:pt>
                      <c:pt idx="366">
                        <c:v>10.189220000000001</c:v>
                      </c:pt>
                      <c:pt idx="367">
                        <c:v>10.177619999999999</c:v>
                      </c:pt>
                      <c:pt idx="368">
                        <c:v>10.18896</c:v>
                      </c:pt>
                      <c:pt idx="369">
                        <c:v>10.25056</c:v>
                      </c:pt>
                      <c:pt idx="370">
                        <c:v>10.19627</c:v>
                      </c:pt>
                      <c:pt idx="371">
                        <c:v>10.18336</c:v>
                      </c:pt>
                      <c:pt idx="372">
                        <c:v>10.19721</c:v>
                      </c:pt>
                      <c:pt idx="373">
                        <c:v>10.205629999999999</c:v>
                      </c:pt>
                      <c:pt idx="374">
                        <c:v>10.24484</c:v>
                      </c:pt>
                      <c:pt idx="375">
                        <c:v>10.19454</c:v>
                      </c:pt>
                      <c:pt idx="376">
                        <c:v>10.20326</c:v>
                      </c:pt>
                      <c:pt idx="377">
                        <c:v>10.193490000000001</c:v>
                      </c:pt>
                      <c:pt idx="378">
                        <c:v>10.247260000000001</c:v>
                      </c:pt>
                      <c:pt idx="379">
                        <c:v>10.205780000000001</c:v>
                      </c:pt>
                      <c:pt idx="380">
                        <c:v>10.195830000000001</c:v>
                      </c:pt>
                      <c:pt idx="381">
                        <c:v>10.173780000000001</c:v>
                      </c:pt>
                      <c:pt idx="382">
                        <c:v>10.230499999999999</c:v>
                      </c:pt>
                      <c:pt idx="383">
                        <c:v>10.18404</c:v>
                      </c:pt>
                      <c:pt idx="384">
                        <c:v>10.203060000000001</c:v>
                      </c:pt>
                      <c:pt idx="385">
                        <c:v>10.19861</c:v>
                      </c:pt>
                      <c:pt idx="386">
                        <c:v>10.305770000000001</c:v>
                      </c:pt>
                      <c:pt idx="387">
                        <c:v>10.35975</c:v>
                      </c:pt>
                      <c:pt idx="388">
                        <c:v>10.195740000000001</c:v>
                      </c:pt>
                      <c:pt idx="389">
                        <c:v>10.195309999999999</c:v>
                      </c:pt>
                      <c:pt idx="390">
                        <c:v>10.18792</c:v>
                      </c:pt>
                      <c:pt idx="391">
                        <c:v>10.24789</c:v>
                      </c:pt>
                      <c:pt idx="392">
                        <c:v>10.20318</c:v>
                      </c:pt>
                      <c:pt idx="393">
                        <c:v>10.193440000000001</c:v>
                      </c:pt>
                      <c:pt idx="394">
                        <c:v>10.187139999999999</c:v>
                      </c:pt>
                      <c:pt idx="395">
                        <c:v>10.238810000000001</c:v>
                      </c:pt>
                      <c:pt idx="396">
                        <c:v>10.197380000000001</c:v>
                      </c:pt>
                      <c:pt idx="397">
                        <c:v>10.1965</c:v>
                      </c:pt>
                      <c:pt idx="398">
                        <c:v>10.21421</c:v>
                      </c:pt>
                      <c:pt idx="399">
                        <c:v>10.276339999999999</c:v>
                      </c:pt>
                      <c:pt idx="400">
                        <c:v>10.199590000000001</c:v>
                      </c:pt>
                      <c:pt idx="401">
                        <c:v>10.20308</c:v>
                      </c:pt>
                      <c:pt idx="402">
                        <c:v>10.202970000000001</c:v>
                      </c:pt>
                      <c:pt idx="403">
                        <c:v>10.24729</c:v>
                      </c:pt>
                      <c:pt idx="404">
                        <c:v>10.178660000000001</c:v>
                      </c:pt>
                      <c:pt idx="405">
                        <c:v>10.21116</c:v>
                      </c:pt>
                      <c:pt idx="406">
                        <c:v>10.19467</c:v>
                      </c:pt>
                      <c:pt idx="407">
                        <c:v>10.21712</c:v>
                      </c:pt>
                      <c:pt idx="408">
                        <c:v>10.24348</c:v>
                      </c:pt>
                      <c:pt idx="409">
                        <c:v>10.208080000000001</c:v>
                      </c:pt>
                      <c:pt idx="410">
                        <c:v>10.189019999999999</c:v>
                      </c:pt>
                      <c:pt idx="411">
                        <c:v>10.19566</c:v>
                      </c:pt>
                      <c:pt idx="412">
                        <c:v>10.242330000000001</c:v>
                      </c:pt>
                      <c:pt idx="413">
                        <c:v>10.18139</c:v>
                      </c:pt>
                      <c:pt idx="414">
                        <c:v>10.19871</c:v>
                      </c:pt>
                      <c:pt idx="415">
                        <c:v>10.22587</c:v>
                      </c:pt>
                      <c:pt idx="416">
                        <c:v>10.27003</c:v>
                      </c:pt>
                      <c:pt idx="417">
                        <c:v>10.20919</c:v>
                      </c:pt>
                      <c:pt idx="418">
                        <c:v>10.203720000000001</c:v>
                      </c:pt>
                      <c:pt idx="419">
                        <c:v>10.20778</c:v>
                      </c:pt>
                      <c:pt idx="420">
                        <c:v>10.24982</c:v>
                      </c:pt>
                      <c:pt idx="421">
                        <c:v>10.175990000000001</c:v>
                      </c:pt>
                      <c:pt idx="422">
                        <c:v>10.186</c:v>
                      </c:pt>
                      <c:pt idx="423">
                        <c:v>10.20026</c:v>
                      </c:pt>
                      <c:pt idx="424">
                        <c:v>10.23413</c:v>
                      </c:pt>
                      <c:pt idx="425">
                        <c:v>10.21832</c:v>
                      </c:pt>
                      <c:pt idx="426">
                        <c:v>10.20852</c:v>
                      </c:pt>
                      <c:pt idx="427">
                        <c:v>10.19651</c:v>
                      </c:pt>
                      <c:pt idx="428">
                        <c:v>10.201499999999999</c:v>
                      </c:pt>
                      <c:pt idx="429">
                        <c:v>10.24117</c:v>
                      </c:pt>
                      <c:pt idx="430">
                        <c:v>10.18773</c:v>
                      </c:pt>
                      <c:pt idx="431">
                        <c:v>10.17897</c:v>
                      </c:pt>
                      <c:pt idx="432">
                        <c:v>10.20398</c:v>
                      </c:pt>
                      <c:pt idx="433">
                        <c:v>10.26525</c:v>
                      </c:pt>
                      <c:pt idx="434">
                        <c:v>10.1973</c:v>
                      </c:pt>
                      <c:pt idx="435">
                        <c:v>10.20172</c:v>
                      </c:pt>
                      <c:pt idx="436">
                        <c:v>10.208069999999999</c:v>
                      </c:pt>
                      <c:pt idx="437">
                        <c:v>10.260820000000001</c:v>
                      </c:pt>
                      <c:pt idx="438">
                        <c:v>10.194990000000001</c:v>
                      </c:pt>
                      <c:pt idx="439">
                        <c:v>10.197139999999999</c:v>
                      </c:pt>
                      <c:pt idx="440">
                        <c:v>10.190720000000001</c:v>
                      </c:pt>
                      <c:pt idx="441">
                        <c:v>10.23002</c:v>
                      </c:pt>
                      <c:pt idx="442">
                        <c:v>10.173539999999999</c:v>
                      </c:pt>
                      <c:pt idx="443">
                        <c:v>10.197240000000001</c:v>
                      </c:pt>
                      <c:pt idx="444">
                        <c:v>10.19591</c:v>
                      </c:pt>
                      <c:pt idx="445">
                        <c:v>10.19476</c:v>
                      </c:pt>
                      <c:pt idx="446">
                        <c:v>10.241099999999999</c:v>
                      </c:pt>
                      <c:pt idx="447">
                        <c:v>10.37819</c:v>
                      </c:pt>
                      <c:pt idx="448">
                        <c:v>10.288679999999999</c:v>
                      </c:pt>
                      <c:pt idx="449">
                        <c:v>10.189679999999999</c:v>
                      </c:pt>
                      <c:pt idx="450">
                        <c:v>10.255559999999999</c:v>
                      </c:pt>
                      <c:pt idx="451">
                        <c:v>10.20919</c:v>
                      </c:pt>
                      <c:pt idx="452">
                        <c:v>10.20214</c:v>
                      </c:pt>
                      <c:pt idx="453">
                        <c:v>10.209849999999999</c:v>
                      </c:pt>
                      <c:pt idx="454">
                        <c:v>10.23799</c:v>
                      </c:pt>
                      <c:pt idx="455">
                        <c:v>10.18801</c:v>
                      </c:pt>
                      <c:pt idx="456">
                        <c:v>10.1868</c:v>
                      </c:pt>
                      <c:pt idx="457">
                        <c:v>10.18281</c:v>
                      </c:pt>
                      <c:pt idx="458">
                        <c:v>10.23509</c:v>
                      </c:pt>
                      <c:pt idx="459">
                        <c:v>10.198589999999999</c:v>
                      </c:pt>
                      <c:pt idx="460">
                        <c:v>10.18113</c:v>
                      </c:pt>
                      <c:pt idx="461">
                        <c:v>10.203950000000001</c:v>
                      </c:pt>
                      <c:pt idx="462">
                        <c:v>10.211309999999999</c:v>
                      </c:pt>
                      <c:pt idx="463">
                        <c:v>10.219139999999999</c:v>
                      </c:pt>
                      <c:pt idx="464">
                        <c:v>10.202030000000001</c:v>
                      </c:pt>
                      <c:pt idx="465">
                        <c:v>10.19486</c:v>
                      </c:pt>
                      <c:pt idx="466">
                        <c:v>10.19218</c:v>
                      </c:pt>
                      <c:pt idx="467">
                        <c:v>10.234500000000001</c:v>
                      </c:pt>
                      <c:pt idx="468">
                        <c:v>10.199199999999999</c:v>
                      </c:pt>
                      <c:pt idx="469">
                        <c:v>10.18763</c:v>
                      </c:pt>
                      <c:pt idx="470">
                        <c:v>10.16797</c:v>
                      </c:pt>
                      <c:pt idx="471">
                        <c:v>10.25163</c:v>
                      </c:pt>
                      <c:pt idx="472">
                        <c:v>10.187889999999999</c:v>
                      </c:pt>
                      <c:pt idx="473">
                        <c:v>10.17384</c:v>
                      </c:pt>
                      <c:pt idx="474">
                        <c:v>10.179550000000001</c:v>
                      </c:pt>
                      <c:pt idx="475">
                        <c:v>10.23888</c:v>
                      </c:pt>
                      <c:pt idx="476">
                        <c:v>10.17754</c:v>
                      </c:pt>
                      <c:pt idx="477">
                        <c:v>10.178800000000001</c:v>
                      </c:pt>
                      <c:pt idx="478">
                        <c:v>10.194050000000001</c:v>
                      </c:pt>
                      <c:pt idx="479">
                        <c:v>10.230930000000001</c:v>
                      </c:pt>
                      <c:pt idx="480">
                        <c:v>10.209110000000001</c:v>
                      </c:pt>
                      <c:pt idx="481">
                        <c:v>10.179510000000001</c:v>
                      </c:pt>
                      <c:pt idx="482">
                        <c:v>10.20017</c:v>
                      </c:pt>
                      <c:pt idx="483">
                        <c:v>10.201370000000001</c:v>
                      </c:pt>
                      <c:pt idx="484">
                        <c:v>10.25924</c:v>
                      </c:pt>
                      <c:pt idx="485">
                        <c:v>10.202260000000001</c:v>
                      </c:pt>
                      <c:pt idx="486">
                        <c:v>10.195959999999999</c:v>
                      </c:pt>
                      <c:pt idx="487">
                        <c:v>10.196400000000001</c:v>
                      </c:pt>
                      <c:pt idx="488">
                        <c:v>10.25287</c:v>
                      </c:pt>
                      <c:pt idx="489">
                        <c:v>10.20642</c:v>
                      </c:pt>
                      <c:pt idx="490">
                        <c:v>10.19614</c:v>
                      </c:pt>
                      <c:pt idx="491">
                        <c:v>10.20546</c:v>
                      </c:pt>
                      <c:pt idx="492">
                        <c:v>10.247769999999999</c:v>
                      </c:pt>
                      <c:pt idx="493">
                        <c:v>10.207560000000001</c:v>
                      </c:pt>
                      <c:pt idx="494">
                        <c:v>10.20749</c:v>
                      </c:pt>
                      <c:pt idx="495">
                        <c:v>10.209580000000001</c:v>
                      </c:pt>
                      <c:pt idx="496">
                        <c:v>10.250590000000001</c:v>
                      </c:pt>
                      <c:pt idx="497">
                        <c:v>10.183339999999999</c:v>
                      </c:pt>
                      <c:pt idx="498">
                        <c:v>10.17648</c:v>
                      </c:pt>
                      <c:pt idx="499">
                        <c:v>10.19247</c:v>
                      </c:pt>
                      <c:pt idx="500">
                        <c:v>10.180859999999999</c:v>
                      </c:pt>
                      <c:pt idx="501">
                        <c:v>10.228350000000001</c:v>
                      </c:pt>
                      <c:pt idx="502">
                        <c:v>10.1914</c:v>
                      </c:pt>
                      <c:pt idx="503">
                        <c:v>10.17315</c:v>
                      </c:pt>
                      <c:pt idx="504">
                        <c:v>10.167210000000001</c:v>
                      </c:pt>
                      <c:pt idx="505">
                        <c:v>10.23911</c:v>
                      </c:pt>
                      <c:pt idx="506">
                        <c:v>10.184060000000001</c:v>
                      </c:pt>
                      <c:pt idx="507">
                        <c:v>10.179270000000001</c:v>
                      </c:pt>
                      <c:pt idx="508">
                        <c:v>10.403840000000001</c:v>
                      </c:pt>
                      <c:pt idx="509">
                        <c:v>10.24797</c:v>
                      </c:pt>
                      <c:pt idx="510">
                        <c:v>10.18398</c:v>
                      </c:pt>
                      <c:pt idx="511">
                        <c:v>10.172840000000001</c:v>
                      </c:pt>
                      <c:pt idx="512">
                        <c:v>10.188800000000001</c:v>
                      </c:pt>
                      <c:pt idx="513">
                        <c:v>10.24231</c:v>
                      </c:pt>
                      <c:pt idx="514">
                        <c:v>10.196630000000001</c:v>
                      </c:pt>
                      <c:pt idx="515">
                        <c:v>10.18153</c:v>
                      </c:pt>
                      <c:pt idx="516">
                        <c:v>10.1892</c:v>
                      </c:pt>
                      <c:pt idx="517">
                        <c:v>10.21278</c:v>
                      </c:pt>
                      <c:pt idx="518">
                        <c:v>10.20692</c:v>
                      </c:pt>
                      <c:pt idx="519">
                        <c:v>10.19519</c:v>
                      </c:pt>
                      <c:pt idx="520">
                        <c:v>10.19707</c:v>
                      </c:pt>
                      <c:pt idx="521">
                        <c:v>10.184430000000001</c:v>
                      </c:pt>
                      <c:pt idx="522">
                        <c:v>10.24175</c:v>
                      </c:pt>
                      <c:pt idx="523">
                        <c:v>10.21566</c:v>
                      </c:pt>
                      <c:pt idx="524">
                        <c:v>10.19675</c:v>
                      </c:pt>
                      <c:pt idx="525">
                        <c:v>10.20101</c:v>
                      </c:pt>
                      <c:pt idx="526">
                        <c:v>10.223660000000001</c:v>
                      </c:pt>
                      <c:pt idx="527">
                        <c:v>10.178319999999999</c:v>
                      </c:pt>
                      <c:pt idx="528">
                        <c:v>10.19347</c:v>
                      </c:pt>
                      <c:pt idx="529">
                        <c:v>10.168430000000001</c:v>
                      </c:pt>
                      <c:pt idx="530">
                        <c:v>10.23516</c:v>
                      </c:pt>
                      <c:pt idx="531">
                        <c:v>10.17998</c:v>
                      </c:pt>
                      <c:pt idx="532">
                        <c:v>10.178369999999999</c:v>
                      </c:pt>
                      <c:pt idx="533">
                        <c:v>10.162319999999999</c:v>
                      </c:pt>
                      <c:pt idx="534">
                        <c:v>10.21313</c:v>
                      </c:pt>
                      <c:pt idx="535">
                        <c:v>10.17047</c:v>
                      </c:pt>
                      <c:pt idx="536">
                        <c:v>10.170859999999999</c:v>
                      </c:pt>
                      <c:pt idx="537">
                        <c:v>10.18136</c:v>
                      </c:pt>
                      <c:pt idx="538">
                        <c:v>10.190020000000001</c:v>
                      </c:pt>
                      <c:pt idx="539">
                        <c:v>10.228960000000001</c:v>
                      </c:pt>
                      <c:pt idx="540">
                        <c:v>10.17043</c:v>
                      </c:pt>
                      <c:pt idx="541">
                        <c:v>10.179</c:v>
                      </c:pt>
                      <c:pt idx="542">
                        <c:v>10.1836</c:v>
                      </c:pt>
                      <c:pt idx="543">
                        <c:v>10.213179999999999</c:v>
                      </c:pt>
                      <c:pt idx="544">
                        <c:v>10.154780000000001</c:v>
                      </c:pt>
                      <c:pt idx="545">
                        <c:v>10.178229999999999</c:v>
                      </c:pt>
                      <c:pt idx="546">
                        <c:v>10.16145</c:v>
                      </c:pt>
                      <c:pt idx="547">
                        <c:v>10.22457</c:v>
                      </c:pt>
                      <c:pt idx="548">
                        <c:v>10.14541</c:v>
                      </c:pt>
                      <c:pt idx="549">
                        <c:v>10.146039999999999</c:v>
                      </c:pt>
                      <c:pt idx="550">
                        <c:v>10.159829999999999</c:v>
                      </c:pt>
                      <c:pt idx="551">
                        <c:v>10.201320000000001</c:v>
                      </c:pt>
                      <c:pt idx="552">
                        <c:v>10.16367</c:v>
                      </c:pt>
                      <c:pt idx="553">
                        <c:v>10.147</c:v>
                      </c:pt>
                      <c:pt idx="554">
                        <c:v>10.16161</c:v>
                      </c:pt>
                      <c:pt idx="555">
                        <c:v>10.195539999999999</c:v>
                      </c:pt>
                      <c:pt idx="556">
                        <c:v>10.201169999999999</c:v>
                      </c:pt>
                      <c:pt idx="557">
                        <c:v>10.17022</c:v>
                      </c:pt>
                      <c:pt idx="558">
                        <c:v>10.19145</c:v>
                      </c:pt>
                      <c:pt idx="559">
                        <c:v>10.18637</c:v>
                      </c:pt>
                      <c:pt idx="560">
                        <c:v>10.25196</c:v>
                      </c:pt>
                      <c:pt idx="561">
                        <c:v>10.342779999999999</c:v>
                      </c:pt>
                      <c:pt idx="562">
                        <c:v>10.48892</c:v>
                      </c:pt>
                      <c:pt idx="563">
                        <c:v>10.62635</c:v>
                      </c:pt>
                      <c:pt idx="564">
                        <c:v>10.78711</c:v>
                      </c:pt>
                      <c:pt idx="565">
                        <c:v>10.85214</c:v>
                      </c:pt>
                      <c:pt idx="566">
                        <c:v>10.97827</c:v>
                      </c:pt>
                      <c:pt idx="567">
                        <c:v>11.10252</c:v>
                      </c:pt>
                      <c:pt idx="568">
                        <c:v>11.262589999999999</c:v>
                      </c:pt>
                      <c:pt idx="569">
                        <c:v>11.576650000000001</c:v>
                      </c:pt>
                      <c:pt idx="570">
                        <c:v>11.46349</c:v>
                      </c:pt>
                      <c:pt idx="571">
                        <c:v>11.583270000000001</c:v>
                      </c:pt>
                      <c:pt idx="572">
                        <c:v>11.76404</c:v>
                      </c:pt>
                      <c:pt idx="573">
                        <c:v>11.84548</c:v>
                      </c:pt>
                      <c:pt idx="574">
                        <c:v>11.96129</c:v>
                      </c:pt>
                      <c:pt idx="575">
                        <c:v>12.10403</c:v>
                      </c:pt>
                      <c:pt idx="576">
                        <c:v>12.23418</c:v>
                      </c:pt>
                      <c:pt idx="577">
                        <c:v>12.41128</c:v>
                      </c:pt>
                      <c:pt idx="578">
                        <c:v>12.491149999999999</c:v>
                      </c:pt>
                      <c:pt idx="579">
                        <c:v>12.60102</c:v>
                      </c:pt>
                      <c:pt idx="580">
                        <c:v>12.73387</c:v>
                      </c:pt>
                      <c:pt idx="581">
                        <c:v>12.90991</c:v>
                      </c:pt>
                      <c:pt idx="582">
                        <c:v>12.993600000000001</c:v>
                      </c:pt>
                      <c:pt idx="583">
                        <c:v>13.11153</c:v>
                      </c:pt>
                      <c:pt idx="584">
                        <c:v>13.249370000000001</c:v>
                      </c:pt>
                      <c:pt idx="585">
                        <c:v>13.40719</c:v>
                      </c:pt>
                      <c:pt idx="586">
                        <c:v>13.47763</c:v>
                      </c:pt>
                      <c:pt idx="587">
                        <c:v>13.6214</c:v>
                      </c:pt>
                      <c:pt idx="588">
                        <c:v>13.736499999999999</c:v>
                      </c:pt>
                      <c:pt idx="589">
                        <c:v>13.91296</c:v>
                      </c:pt>
                      <c:pt idx="590">
                        <c:v>14.00516</c:v>
                      </c:pt>
                      <c:pt idx="591">
                        <c:v>14.134729999999999</c:v>
                      </c:pt>
                      <c:pt idx="592">
                        <c:v>14.2454</c:v>
                      </c:pt>
                      <c:pt idx="593">
                        <c:v>14.38836</c:v>
                      </c:pt>
                      <c:pt idx="594">
                        <c:v>14.52617</c:v>
                      </c:pt>
                      <c:pt idx="595">
                        <c:v>14.631180000000001</c:v>
                      </c:pt>
                      <c:pt idx="596">
                        <c:v>14.73376</c:v>
                      </c:pt>
                      <c:pt idx="597">
                        <c:v>14.84756</c:v>
                      </c:pt>
                      <c:pt idx="598">
                        <c:v>15.034520000000001</c:v>
                      </c:pt>
                      <c:pt idx="599">
                        <c:v>15.122490000000001</c:v>
                      </c:pt>
                      <c:pt idx="600">
                        <c:v>15.24358</c:v>
                      </c:pt>
                      <c:pt idx="601">
                        <c:v>15.367229999999999</c:v>
                      </c:pt>
                      <c:pt idx="602">
                        <c:v>15.54077</c:v>
                      </c:pt>
                      <c:pt idx="603">
                        <c:v>15.61753</c:v>
                      </c:pt>
                      <c:pt idx="604">
                        <c:v>15.74689</c:v>
                      </c:pt>
                      <c:pt idx="605">
                        <c:v>15.88828</c:v>
                      </c:pt>
                      <c:pt idx="606">
                        <c:v>16.032910000000001</c:v>
                      </c:pt>
                      <c:pt idx="607">
                        <c:v>16.135179999999998</c:v>
                      </c:pt>
                      <c:pt idx="608">
                        <c:v>16.25318</c:v>
                      </c:pt>
                      <c:pt idx="609">
                        <c:v>16.350989999999999</c:v>
                      </c:pt>
                      <c:pt idx="610">
                        <c:v>16.551850000000002</c:v>
                      </c:pt>
                      <c:pt idx="611">
                        <c:v>16.624939999999999</c:v>
                      </c:pt>
                      <c:pt idx="612">
                        <c:v>16.74334</c:v>
                      </c:pt>
                      <c:pt idx="613">
                        <c:v>16.873480000000001</c:v>
                      </c:pt>
                      <c:pt idx="614">
                        <c:v>17.000160000000001</c:v>
                      </c:pt>
                      <c:pt idx="615">
                        <c:v>17.179770000000001</c:v>
                      </c:pt>
                      <c:pt idx="616">
                        <c:v>17.246359999999999</c:v>
                      </c:pt>
                      <c:pt idx="617">
                        <c:v>17.37077</c:v>
                      </c:pt>
                      <c:pt idx="618">
                        <c:v>17.502929999999999</c:v>
                      </c:pt>
                      <c:pt idx="619">
                        <c:v>17.674600000000002</c:v>
                      </c:pt>
                      <c:pt idx="620">
                        <c:v>17.727129999999999</c:v>
                      </c:pt>
                      <c:pt idx="621">
                        <c:v>17.853539999999999</c:v>
                      </c:pt>
                      <c:pt idx="622">
                        <c:v>17.97269</c:v>
                      </c:pt>
                      <c:pt idx="623">
                        <c:v>18.175219999999999</c:v>
                      </c:pt>
                      <c:pt idx="624">
                        <c:v>18.259219999999999</c:v>
                      </c:pt>
                      <c:pt idx="625">
                        <c:v>18.365939999999998</c:v>
                      </c:pt>
                      <c:pt idx="626">
                        <c:v>18.503679999999999</c:v>
                      </c:pt>
                      <c:pt idx="627">
                        <c:v>18.680679999999999</c:v>
                      </c:pt>
                      <c:pt idx="628">
                        <c:v>18.766190000000002</c:v>
                      </c:pt>
                      <c:pt idx="629">
                        <c:v>18.9329</c:v>
                      </c:pt>
                      <c:pt idx="630">
                        <c:v>19.163599999999999</c:v>
                      </c:pt>
                      <c:pt idx="631">
                        <c:v>19.16499</c:v>
                      </c:pt>
                      <c:pt idx="632">
                        <c:v>19.28218</c:v>
                      </c:pt>
                      <c:pt idx="633">
                        <c:v>19.386489999999998</c:v>
                      </c:pt>
                      <c:pt idx="634">
                        <c:v>19.502089999999999</c:v>
                      </c:pt>
                      <c:pt idx="635">
                        <c:v>19.64631</c:v>
                      </c:pt>
                      <c:pt idx="636">
                        <c:v>19.81024</c:v>
                      </c:pt>
                      <c:pt idx="637">
                        <c:v>19.874210000000001</c:v>
                      </c:pt>
                      <c:pt idx="638">
                        <c:v>20.012640000000001</c:v>
                      </c:pt>
                      <c:pt idx="639">
                        <c:v>20.139980000000001</c:v>
                      </c:pt>
                      <c:pt idx="640">
                        <c:v>20.304349999999999</c:v>
                      </c:pt>
                      <c:pt idx="641">
                        <c:v>20.382349999999999</c:v>
                      </c:pt>
                      <c:pt idx="642">
                        <c:v>20.478110000000001</c:v>
                      </c:pt>
                      <c:pt idx="643">
                        <c:v>20.613589999999999</c:v>
                      </c:pt>
                      <c:pt idx="644">
                        <c:v>20.790189999999999</c:v>
                      </c:pt>
                      <c:pt idx="645">
                        <c:v>20.857970000000002</c:v>
                      </c:pt>
                      <c:pt idx="646">
                        <c:v>20.984400000000001</c:v>
                      </c:pt>
                      <c:pt idx="647">
                        <c:v>21.120609999999999</c:v>
                      </c:pt>
                      <c:pt idx="648">
                        <c:v>21.30096</c:v>
                      </c:pt>
                      <c:pt idx="649">
                        <c:v>21.366240000000001</c:v>
                      </c:pt>
                      <c:pt idx="650">
                        <c:v>21.490459999999999</c:v>
                      </c:pt>
                      <c:pt idx="651">
                        <c:v>21.60267</c:v>
                      </c:pt>
                      <c:pt idx="652">
                        <c:v>21.749559999999999</c:v>
                      </c:pt>
                      <c:pt idx="653">
                        <c:v>21.915320000000001</c:v>
                      </c:pt>
                      <c:pt idx="654">
                        <c:v>21.999590000000001</c:v>
                      </c:pt>
                      <c:pt idx="655">
                        <c:v>22.104880000000001</c:v>
                      </c:pt>
                      <c:pt idx="656">
                        <c:v>22.244820000000001</c:v>
                      </c:pt>
                      <c:pt idx="657">
                        <c:v>22.41189</c:v>
                      </c:pt>
                      <c:pt idx="658">
                        <c:v>22.505410000000001</c:v>
                      </c:pt>
                      <c:pt idx="659">
                        <c:v>22.610589999999998</c:v>
                      </c:pt>
                      <c:pt idx="660">
                        <c:v>22.739820000000002</c:v>
                      </c:pt>
                      <c:pt idx="661">
                        <c:v>22.912189999999999</c:v>
                      </c:pt>
                      <c:pt idx="662">
                        <c:v>23.002839999999999</c:v>
                      </c:pt>
                      <c:pt idx="663">
                        <c:v>23.122499999999999</c:v>
                      </c:pt>
                      <c:pt idx="664">
                        <c:v>23.260349999999999</c:v>
                      </c:pt>
                      <c:pt idx="665">
                        <c:v>23.44556</c:v>
                      </c:pt>
                      <c:pt idx="666">
                        <c:v>23.500599999999999</c:v>
                      </c:pt>
                      <c:pt idx="667">
                        <c:v>23.630600000000001</c:v>
                      </c:pt>
                      <c:pt idx="668">
                        <c:v>23.763870000000001</c:v>
                      </c:pt>
                      <c:pt idx="669">
                        <c:v>23.932839999999999</c:v>
                      </c:pt>
                      <c:pt idx="670">
                        <c:v>24.030650000000001</c:v>
                      </c:pt>
                      <c:pt idx="671">
                        <c:v>24.169820000000001</c:v>
                      </c:pt>
                      <c:pt idx="672">
                        <c:v>24.270589999999999</c:v>
                      </c:pt>
                      <c:pt idx="673">
                        <c:v>24.386369999999999</c:v>
                      </c:pt>
                      <c:pt idx="674">
                        <c:v>24.552579999999999</c:v>
                      </c:pt>
                      <c:pt idx="675">
                        <c:v>24.639189999999999</c:v>
                      </c:pt>
                      <c:pt idx="676">
                        <c:v>24.75074</c:v>
                      </c:pt>
                      <c:pt idx="677">
                        <c:v>24.877770000000002</c:v>
                      </c:pt>
                      <c:pt idx="678">
                        <c:v>25.071960000000001</c:v>
                      </c:pt>
                      <c:pt idx="679">
                        <c:v>25.131170000000001</c:v>
                      </c:pt>
                      <c:pt idx="680">
                        <c:v>25.276109999999999</c:v>
                      </c:pt>
                      <c:pt idx="681">
                        <c:v>25.400970000000001</c:v>
                      </c:pt>
                      <c:pt idx="682">
                        <c:v>25.598479999999999</c:v>
                      </c:pt>
                      <c:pt idx="683">
                        <c:v>25.647839999999999</c:v>
                      </c:pt>
                      <c:pt idx="684">
                        <c:v>25.773230000000002</c:v>
                      </c:pt>
                      <c:pt idx="685">
                        <c:v>25.913720000000001</c:v>
                      </c:pt>
                      <c:pt idx="686">
                        <c:v>26.06194</c:v>
                      </c:pt>
                      <c:pt idx="687">
                        <c:v>26.143370000000001</c:v>
                      </c:pt>
                      <c:pt idx="688">
                        <c:v>26.28105</c:v>
                      </c:pt>
                      <c:pt idx="689">
                        <c:v>26.41338</c:v>
                      </c:pt>
                      <c:pt idx="690">
                        <c:v>26.649899999999999</c:v>
                      </c:pt>
                      <c:pt idx="691">
                        <c:v>26.790610000000001</c:v>
                      </c:pt>
                      <c:pt idx="692">
                        <c:v>26.7836</c:v>
                      </c:pt>
                      <c:pt idx="693">
                        <c:v>26.89499</c:v>
                      </c:pt>
                      <c:pt idx="694">
                        <c:v>27.027439999999999</c:v>
                      </c:pt>
                      <c:pt idx="695">
                        <c:v>27.215140000000002</c:v>
                      </c:pt>
                      <c:pt idx="696">
                        <c:v>27.27093</c:v>
                      </c:pt>
                      <c:pt idx="697">
                        <c:v>27.386420000000001</c:v>
                      </c:pt>
                      <c:pt idx="698">
                        <c:v>27.52262</c:v>
                      </c:pt>
                      <c:pt idx="699">
                        <c:v>27.69388</c:v>
                      </c:pt>
                      <c:pt idx="700">
                        <c:v>27.75348</c:v>
                      </c:pt>
                      <c:pt idx="701">
                        <c:v>27.891220000000001</c:v>
                      </c:pt>
                      <c:pt idx="702">
                        <c:v>27.986499999999999</c:v>
                      </c:pt>
                      <c:pt idx="703">
                        <c:v>28.166899999999998</c:v>
                      </c:pt>
                      <c:pt idx="704">
                        <c:v>28.262160000000002</c:v>
                      </c:pt>
                      <c:pt idx="705">
                        <c:v>28.372409999999999</c:v>
                      </c:pt>
                      <c:pt idx="706">
                        <c:v>28.493639999999999</c:v>
                      </c:pt>
                      <c:pt idx="707">
                        <c:v>28.608550000000001</c:v>
                      </c:pt>
                      <c:pt idx="708">
                        <c:v>28.7928</c:v>
                      </c:pt>
                      <c:pt idx="709">
                        <c:v>28.858550000000001</c:v>
                      </c:pt>
                      <c:pt idx="710">
                        <c:v>28.99446</c:v>
                      </c:pt>
                      <c:pt idx="711">
                        <c:v>29.134450000000001</c:v>
                      </c:pt>
                      <c:pt idx="712">
                        <c:v>29.315829999999998</c:v>
                      </c:pt>
                      <c:pt idx="713">
                        <c:v>29.387460000000001</c:v>
                      </c:pt>
                      <c:pt idx="714">
                        <c:v>29.513870000000001</c:v>
                      </c:pt>
                      <c:pt idx="715">
                        <c:v>29.611830000000001</c:v>
                      </c:pt>
                      <c:pt idx="716">
                        <c:v>29.822849999999999</c:v>
                      </c:pt>
                      <c:pt idx="717">
                        <c:v>29.88383</c:v>
                      </c:pt>
                      <c:pt idx="718">
                        <c:v>29.994299999999999</c:v>
                      </c:pt>
                      <c:pt idx="719">
                        <c:v>30.13608</c:v>
                      </c:pt>
                      <c:pt idx="720">
                        <c:v>30.312889999999999</c:v>
                      </c:pt>
                      <c:pt idx="721">
                        <c:v>30.382100000000001</c:v>
                      </c:pt>
                      <c:pt idx="722">
                        <c:v>30.50665</c:v>
                      </c:pt>
                      <c:pt idx="723">
                        <c:v>30.63663</c:v>
                      </c:pt>
                      <c:pt idx="724">
                        <c:v>30.77786</c:v>
                      </c:pt>
                      <c:pt idx="725">
                        <c:v>30.917470000000002</c:v>
                      </c:pt>
                      <c:pt idx="726">
                        <c:v>31.003959999999999</c:v>
                      </c:pt>
                      <c:pt idx="727">
                        <c:v>31.131180000000001</c:v>
                      </c:pt>
                      <c:pt idx="728">
                        <c:v>31.250150000000001</c:v>
                      </c:pt>
                      <c:pt idx="729">
                        <c:v>31.411840000000002</c:v>
                      </c:pt>
                      <c:pt idx="730">
                        <c:v>31.507300000000001</c:v>
                      </c:pt>
                      <c:pt idx="731">
                        <c:v>31.640460000000001</c:v>
                      </c:pt>
                      <c:pt idx="732">
                        <c:v>31.74258</c:v>
                      </c:pt>
                      <c:pt idx="733">
                        <c:v>31.943000000000001</c:v>
                      </c:pt>
                      <c:pt idx="734">
                        <c:v>32.011380000000003</c:v>
                      </c:pt>
                      <c:pt idx="735">
                        <c:v>32.143430000000002</c:v>
                      </c:pt>
                      <c:pt idx="736">
                        <c:v>32.255090000000003</c:v>
                      </c:pt>
                      <c:pt idx="737">
                        <c:v>32.429430000000004</c:v>
                      </c:pt>
                      <c:pt idx="738">
                        <c:v>32.509979999999999</c:v>
                      </c:pt>
                      <c:pt idx="739">
                        <c:v>32.638150000000003</c:v>
                      </c:pt>
                      <c:pt idx="740">
                        <c:v>32.740070000000003</c:v>
                      </c:pt>
                      <c:pt idx="741">
                        <c:v>32.94462</c:v>
                      </c:pt>
                      <c:pt idx="742">
                        <c:v>33.018500000000003</c:v>
                      </c:pt>
                      <c:pt idx="743">
                        <c:v>33.148879999999998</c:v>
                      </c:pt>
                      <c:pt idx="744">
                        <c:v>33.25835</c:v>
                      </c:pt>
                      <c:pt idx="745">
                        <c:v>33.396889999999999</c:v>
                      </c:pt>
                      <c:pt idx="746">
                        <c:v>33.550730000000001</c:v>
                      </c:pt>
                      <c:pt idx="747">
                        <c:v>33.6479</c:v>
                      </c:pt>
                      <c:pt idx="748">
                        <c:v>33.765540000000001</c:v>
                      </c:pt>
                      <c:pt idx="749">
                        <c:v>33.895159999999997</c:v>
                      </c:pt>
                      <c:pt idx="750">
                        <c:v>34.059620000000002</c:v>
                      </c:pt>
                      <c:pt idx="751">
                        <c:v>34.280450000000002</c:v>
                      </c:pt>
                      <c:pt idx="752">
                        <c:v>34.357199999999999</c:v>
                      </c:pt>
                      <c:pt idx="753">
                        <c:v>34.381920000000001</c:v>
                      </c:pt>
                      <c:pt idx="754">
                        <c:v>34.575479999999999</c:v>
                      </c:pt>
                      <c:pt idx="755">
                        <c:v>34.646569999999997</c:v>
                      </c:pt>
                      <c:pt idx="756">
                        <c:v>34.781350000000003</c:v>
                      </c:pt>
                      <c:pt idx="757">
                        <c:v>34.903550000000003</c:v>
                      </c:pt>
                      <c:pt idx="758">
                        <c:v>35.081400000000002</c:v>
                      </c:pt>
                      <c:pt idx="759">
                        <c:v>35.134709999999998</c:v>
                      </c:pt>
                      <c:pt idx="760">
                        <c:v>35.277569999999997</c:v>
                      </c:pt>
                      <c:pt idx="761">
                        <c:v>35.393819999999998</c:v>
                      </c:pt>
                      <c:pt idx="762">
                        <c:v>35.556800000000003</c:v>
                      </c:pt>
                      <c:pt idx="763">
                        <c:v>35.669719999999998</c:v>
                      </c:pt>
                      <c:pt idx="764">
                        <c:v>35.795929999999998</c:v>
                      </c:pt>
                      <c:pt idx="765">
                        <c:v>35.920310000000001</c:v>
                      </c:pt>
                      <c:pt idx="766">
                        <c:v>36.025649999999999</c:v>
                      </c:pt>
                      <c:pt idx="767">
                        <c:v>36.196170000000002</c:v>
                      </c:pt>
                      <c:pt idx="768">
                        <c:v>36.273870000000002</c:v>
                      </c:pt>
                      <c:pt idx="769">
                        <c:v>36.373559999999998</c:v>
                      </c:pt>
                      <c:pt idx="770">
                        <c:v>36.505090000000003</c:v>
                      </c:pt>
                      <c:pt idx="771">
                        <c:v>36.687640000000002</c:v>
                      </c:pt>
                      <c:pt idx="772">
                        <c:v>36.770569999999999</c:v>
                      </c:pt>
                      <c:pt idx="773">
                        <c:v>36.914999999999999</c:v>
                      </c:pt>
                      <c:pt idx="774">
                        <c:v>37.029110000000003</c:v>
                      </c:pt>
                      <c:pt idx="775">
                        <c:v>37.208199999999998</c:v>
                      </c:pt>
                      <c:pt idx="776">
                        <c:v>37.286360000000002</c:v>
                      </c:pt>
                      <c:pt idx="777">
                        <c:v>37.39799</c:v>
                      </c:pt>
                      <c:pt idx="778">
                        <c:v>37.519500000000001</c:v>
                      </c:pt>
                      <c:pt idx="779">
                        <c:v>37.650500000000001</c:v>
                      </c:pt>
                      <c:pt idx="780">
                        <c:v>37.810850000000002</c:v>
                      </c:pt>
                      <c:pt idx="781">
                        <c:v>37.921500000000002</c:v>
                      </c:pt>
                      <c:pt idx="782">
                        <c:v>38.038760000000003</c:v>
                      </c:pt>
                      <c:pt idx="783">
                        <c:v>38.162570000000002</c:v>
                      </c:pt>
                      <c:pt idx="784">
                        <c:v>38.325780000000002</c:v>
                      </c:pt>
                      <c:pt idx="785">
                        <c:v>38.415430000000001</c:v>
                      </c:pt>
                      <c:pt idx="786">
                        <c:v>38.541020000000003</c:v>
                      </c:pt>
                      <c:pt idx="787">
                        <c:v>38.64602</c:v>
                      </c:pt>
                      <c:pt idx="788">
                        <c:v>38.816119999999998</c:v>
                      </c:pt>
                      <c:pt idx="789">
                        <c:v>38.888669999999998</c:v>
                      </c:pt>
                      <c:pt idx="790">
                        <c:v>39.044690000000003</c:v>
                      </c:pt>
                      <c:pt idx="791">
                        <c:v>39.16189</c:v>
                      </c:pt>
                      <c:pt idx="792">
                        <c:v>39.346179999999997</c:v>
                      </c:pt>
                      <c:pt idx="793">
                        <c:v>39.399070000000002</c:v>
                      </c:pt>
                      <c:pt idx="794">
                        <c:v>39.537779999999998</c:v>
                      </c:pt>
                      <c:pt idx="795">
                        <c:v>39.65672</c:v>
                      </c:pt>
                      <c:pt idx="796">
                        <c:v>39.796680000000002</c:v>
                      </c:pt>
                      <c:pt idx="797">
                        <c:v>39.92304</c:v>
                      </c:pt>
                      <c:pt idx="798">
                        <c:v>40.063420000000001</c:v>
                      </c:pt>
                      <c:pt idx="799">
                        <c:v>40.160690000000002</c:v>
                      </c:pt>
                      <c:pt idx="800">
                        <c:v>40.290480000000002</c:v>
                      </c:pt>
                      <c:pt idx="801">
                        <c:v>40.440359999999998</c:v>
                      </c:pt>
                      <c:pt idx="802">
                        <c:v>40.539659999999998</c:v>
                      </c:pt>
                      <c:pt idx="803">
                        <c:v>40.653039999999997</c:v>
                      </c:pt>
                      <c:pt idx="804">
                        <c:v>40.791269999999997</c:v>
                      </c:pt>
                      <c:pt idx="805">
                        <c:v>40.957740000000001</c:v>
                      </c:pt>
                      <c:pt idx="806">
                        <c:v>41.018180000000001</c:v>
                      </c:pt>
                      <c:pt idx="807">
                        <c:v>41.159399999999998</c:v>
                      </c:pt>
                      <c:pt idx="808">
                        <c:v>41.305489999999999</c:v>
                      </c:pt>
                      <c:pt idx="809">
                        <c:v>41.465870000000002</c:v>
                      </c:pt>
                      <c:pt idx="810">
                        <c:v>41.537370000000003</c:v>
                      </c:pt>
                      <c:pt idx="811">
                        <c:v>41.673909999999999</c:v>
                      </c:pt>
                      <c:pt idx="812">
                        <c:v>42.006979999999999</c:v>
                      </c:pt>
                      <c:pt idx="813">
                        <c:v>41.993270000000003</c:v>
                      </c:pt>
                      <c:pt idx="814">
                        <c:v>42.025500000000001</c:v>
                      </c:pt>
                      <c:pt idx="815">
                        <c:v>42.187559999999998</c:v>
                      </c:pt>
                      <c:pt idx="816">
                        <c:v>42.298810000000003</c:v>
                      </c:pt>
                      <c:pt idx="817">
                        <c:v>42.431229999999999</c:v>
                      </c:pt>
                      <c:pt idx="818">
                        <c:v>42.608890000000002</c:v>
                      </c:pt>
                      <c:pt idx="819">
                        <c:v>42.679340000000003</c:v>
                      </c:pt>
                      <c:pt idx="820">
                        <c:v>42.781489999999998</c:v>
                      </c:pt>
                      <c:pt idx="821">
                        <c:v>42.898519999999998</c:v>
                      </c:pt>
                      <c:pt idx="822">
                        <c:v>43.082929999999998</c:v>
                      </c:pt>
                      <c:pt idx="823">
                        <c:v>43.156959999999998</c:v>
                      </c:pt>
                      <c:pt idx="824">
                        <c:v>43.298409999999997</c:v>
                      </c:pt>
                      <c:pt idx="825">
                        <c:v>43.427430000000001</c:v>
                      </c:pt>
                      <c:pt idx="826">
                        <c:v>43.591569999999997</c:v>
                      </c:pt>
                      <c:pt idx="827">
                        <c:v>43.65645</c:v>
                      </c:pt>
                      <c:pt idx="828">
                        <c:v>43.788530000000002</c:v>
                      </c:pt>
                      <c:pt idx="829">
                        <c:v>43.92051</c:v>
                      </c:pt>
                      <c:pt idx="830">
                        <c:v>44.082239999999999</c:v>
                      </c:pt>
                      <c:pt idx="831">
                        <c:v>44.162880000000001</c:v>
                      </c:pt>
                      <c:pt idx="832">
                        <c:v>44.276090000000003</c:v>
                      </c:pt>
                      <c:pt idx="833">
                        <c:v>44.415680000000002</c:v>
                      </c:pt>
                      <c:pt idx="834">
                        <c:v>44.55397</c:v>
                      </c:pt>
                      <c:pt idx="835">
                        <c:v>44.702120000000001</c:v>
                      </c:pt>
                      <c:pt idx="836">
                        <c:v>44.788220000000003</c:v>
                      </c:pt>
                      <c:pt idx="837">
                        <c:v>44.936509999999998</c:v>
                      </c:pt>
                      <c:pt idx="838">
                        <c:v>45.074399999999997</c:v>
                      </c:pt>
                      <c:pt idx="839">
                        <c:v>45.218829999999997</c:v>
                      </c:pt>
                      <c:pt idx="840">
                        <c:v>45.300130000000003</c:v>
                      </c:pt>
                      <c:pt idx="841">
                        <c:v>45.4101</c:v>
                      </c:pt>
                      <c:pt idx="842">
                        <c:v>45.535029999999999</c:v>
                      </c:pt>
                      <c:pt idx="843">
                        <c:v>45.72627</c:v>
                      </c:pt>
                      <c:pt idx="844">
                        <c:v>45.780479999999997</c:v>
                      </c:pt>
                      <c:pt idx="845">
                        <c:v>45.915550000000003</c:v>
                      </c:pt>
                      <c:pt idx="846">
                        <c:v>46.035130000000002</c:v>
                      </c:pt>
                      <c:pt idx="847">
                        <c:v>46.230780000000003</c:v>
                      </c:pt>
                      <c:pt idx="848">
                        <c:v>46.280250000000002</c:v>
                      </c:pt>
                      <c:pt idx="849">
                        <c:v>46.42633</c:v>
                      </c:pt>
                      <c:pt idx="850">
                        <c:v>46.546190000000003</c:v>
                      </c:pt>
                      <c:pt idx="851">
                        <c:v>46.729190000000003</c:v>
                      </c:pt>
                      <c:pt idx="852">
                        <c:v>46.802149999999997</c:v>
                      </c:pt>
                      <c:pt idx="853">
                        <c:v>46.91225</c:v>
                      </c:pt>
                      <c:pt idx="854">
                        <c:v>47.042670000000001</c:v>
                      </c:pt>
                      <c:pt idx="855">
                        <c:v>47.168959999999998</c:v>
                      </c:pt>
                      <c:pt idx="856">
                        <c:v>47.3352</c:v>
                      </c:pt>
                      <c:pt idx="857">
                        <c:v>47.426670000000001</c:v>
                      </c:pt>
                      <c:pt idx="858">
                        <c:v>47.540109999999999</c:v>
                      </c:pt>
                      <c:pt idx="859">
                        <c:v>47.652639999999998</c:v>
                      </c:pt>
                      <c:pt idx="860">
                        <c:v>47.839939999999999</c:v>
                      </c:pt>
                      <c:pt idx="861">
                        <c:v>47.912100000000002</c:v>
                      </c:pt>
                      <c:pt idx="862">
                        <c:v>48.062579999999997</c:v>
                      </c:pt>
                      <c:pt idx="863">
                        <c:v>48.171370000000003</c:v>
                      </c:pt>
                      <c:pt idx="864">
                        <c:v>48.340789999999998</c:v>
                      </c:pt>
                      <c:pt idx="865">
                        <c:v>48.435600000000001</c:v>
                      </c:pt>
                      <c:pt idx="866">
                        <c:v>48.559269999999998</c:v>
                      </c:pt>
                      <c:pt idx="867">
                        <c:v>48.649740000000001</c:v>
                      </c:pt>
                      <c:pt idx="868">
                        <c:v>48.824599999999997</c:v>
                      </c:pt>
                      <c:pt idx="869">
                        <c:v>48.909350000000003</c:v>
                      </c:pt>
                      <c:pt idx="870">
                        <c:v>49.010950000000001</c:v>
                      </c:pt>
                      <c:pt idx="871">
                        <c:v>49.143360000000001</c:v>
                      </c:pt>
                      <c:pt idx="872">
                        <c:v>49.303260000000002</c:v>
                      </c:pt>
                      <c:pt idx="873">
                        <c:v>49.693060000000003</c:v>
                      </c:pt>
                      <c:pt idx="874">
                        <c:v>49.53302</c:v>
                      </c:pt>
                      <c:pt idx="875">
                        <c:v>49.662570000000002</c:v>
                      </c:pt>
                      <c:pt idx="876">
                        <c:v>49.791559999999997</c:v>
                      </c:pt>
                      <c:pt idx="877">
                        <c:v>49.958730000000003</c:v>
                      </c:pt>
                      <c:pt idx="878">
                        <c:v>50.048929999999999</c:v>
                      </c:pt>
                      <c:pt idx="879">
                        <c:v>50.160600000000002</c:v>
                      </c:pt>
                      <c:pt idx="880">
                        <c:v>50.268540000000002</c:v>
                      </c:pt>
                      <c:pt idx="881">
                        <c:v>50.327359999999999</c:v>
                      </c:pt>
                      <c:pt idx="882">
                        <c:v>50.283499999999997</c:v>
                      </c:pt>
                      <c:pt idx="883">
                        <c:v>50.284680000000002</c:v>
                      </c:pt>
                      <c:pt idx="884">
                        <c:v>50.262059999999998</c:v>
                      </c:pt>
                      <c:pt idx="885">
                        <c:v>50.325049999999997</c:v>
                      </c:pt>
                      <c:pt idx="886">
                        <c:v>50.281559999999999</c:v>
                      </c:pt>
                      <c:pt idx="887">
                        <c:v>50.272840000000002</c:v>
                      </c:pt>
                      <c:pt idx="888">
                        <c:v>50.274120000000003</c:v>
                      </c:pt>
                      <c:pt idx="889">
                        <c:v>50.335320000000003</c:v>
                      </c:pt>
                      <c:pt idx="890">
                        <c:v>50.293019999999999</c:v>
                      </c:pt>
                      <c:pt idx="891">
                        <c:v>50.274900000000002</c:v>
                      </c:pt>
                      <c:pt idx="892">
                        <c:v>50.283549999999998</c:v>
                      </c:pt>
                      <c:pt idx="893">
                        <c:v>50.279069999999997</c:v>
                      </c:pt>
                      <c:pt idx="894">
                        <c:v>50.339480000000002</c:v>
                      </c:pt>
                      <c:pt idx="895">
                        <c:v>50.291159999999998</c:v>
                      </c:pt>
                      <c:pt idx="896">
                        <c:v>50.277729999999998</c:v>
                      </c:pt>
                      <c:pt idx="897">
                        <c:v>50.272449999999999</c:v>
                      </c:pt>
                      <c:pt idx="898">
                        <c:v>50.324120000000001</c:v>
                      </c:pt>
                      <c:pt idx="899">
                        <c:v>50.281269999999999</c:v>
                      </c:pt>
                      <c:pt idx="900">
                        <c:v>50.27928</c:v>
                      </c:pt>
                      <c:pt idx="901">
                        <c:v>50.266330000000004</c:v>
                      </c:pt>
                      <c:pt idx="902">
                        <c:v>50.30639</c:v>
                      </c:pt>
                      <c:pt idx="903">
                        <c:v>50.272489999999998</c:v>
                      </c:pt>
                      <c:pt idx="904">
                        <c:v>50.271700000000003</c:v>
                      </c:pt>
                      <c:pt idx="905">
                        <c:v>50.261009999999999</c:v>
                      </c:pt>
                      <c:pt idx="906">
                        <c:v>50.323450000000001</c:v>
                      </c:pt>
                      <c:pt idx="907">
                        <c:v>50.269449999999999</c:v>
                      </c:pt>
                      <c:pt idx="908">
                        <c:v>50.265189999999997</c:v>
                      </c:pt>
                      <c:pt idx="909">
                        <c:v>50.27805</c:v>
                      </c:pt>
                      <c:pt idx="910">
                        <c:v>50.289990000000003</c:v>
                      </c:pt>
                      <c:pt idx="911">
                        <c:v>50.317810000000001</c:v>
                      </c:pt>
                      <c:pt idx="912">
                        <c:v>50.282899999999998</c:v>
                      </c:pt>
                      <c:pt idx="913">
                        <c:v>50.29034</c:v>
                      </c:pt>
                      <c:pt idx="914">
                        <c:v>50.267940000000003</c:v>
                      </c:pt>
                      <c:pt idx="915">
                        <c:v>50.314</c:v>
                      </c:pt>
                      <c:pt idx="916">
                        <c:v>50.274999999999999</c:v>
                      </c:pt>
                      <c:pt idx="917">
                        <c:v>50.271740000000001</c:v>
                      </c:pt>
                      <c:pt idx="918">
                        <c:v>50.273890000000002</c:v>
                      </c:pt>
                      <c:pt idx="919">
                        <c:v>50.311250000000001</c:v>
                      </c:pt>
                      <c:pt idx="920">
                        <c:v>50.260399999999997</c:v>
                      </c:pt>
                      <c:pt idx="921">
                        <c:v>50.26202</c:v>
                      </c:pt>
                      <c:pt idx="922">
                        <c:v>50.256430000000002</c:v>
                      </c:pt>
                      <c:pt idx="923">
                        <c:v>50.303820000000002</c:v>
                      </c:pt>
                      <c:pt idx="924">
                        <c:v>50.284280000000003</c:v>
                      </c:pt>
                      <c:pt idx="925">
                        <c:v>50.258659999999999</c:v>
                      </c:pt>
                      <c:pt idx="926">
                        <c:v>50.252899999999997</c:v>
                      </c:pt>
                      <c:pt idx="927">
                        <c:v>50.285919999999997</c:v>
                      </c:pt>
                      <c:pt idx="928">
                        <c:v>50.272779999999997</c:v>
                      </c:pt>
                      <c:pt idx="929">
                        <c:v>50.273629999999997</c:v>
                      </c:pt>
                      <c:pt idx="930">
                        <c:v>50.269779999999997</c:v>
                      </c:pt>
                      <c:pt idx="931">
                        <c:v>50.270850000000003</c:v>
                      </c:pt>
                      <c:pt idx="932">
                        <c:v>50.308450000000001</c:v>
                      </c:pt>
                      <c:pt idx="933">
                        <c:v>50.292009999999998</c:v>
                      </c:pt>
                      <c:pt idx="934">
                        <c:v>50.481580000000001</c:v>
                      </c:pt>
                      <c:pt idx="935">
                        <c:v>50.261760000000002</c:v>
                      </c:pt>
                      <c:pt idx="936">
                        <c:v>50.302700000000002</c:v>
                      </c:pt>
                      <c:pt idx="937">
                        <c:v>50.26802</c:v>
                      </c:pt>
                      <c:pt idx="938">
                        <c:v>50.261690000000002</c:v>
                      </c:pt>
                      <c:pt idx="939">
                        <c:v>50.272019999999998</c:v>
                      </c:pt>
                      <c:pt idx="940">
                        <c:v>50.315060000000003</c:v>
                      </c:pt>
                      <c:pt idx="941">
                        <c:v>50.27037</c:v>
                      </c:pt>
                      <c:pt idx="942">
                        <c:v>50.260480000000001</c:v>
                      </c:pt>
                      <c:pt idx="943">
                        <c:v>50.255070000000003</c:v>
                      </c:pt>
                      <c:pt idx="944">
                        <c:v>50.320500000000003</c:v>
                      </c:pt>
                      <c:pt idx="945">
                        <c:v>50.273330000000001</c:v>
                      </c:pt>
                      <c:pt idx="946">
                        <c:v>50.264859999999999</c:v>
                      </c:pt>
                      <c:pt idx="947">
                        <c:v>50.28257</c:v>
                      </c:pt>
                      <c:pt idx="948">
                        <c:v>50.284170000000003</c:v>
                      </c:pt>
                      <c:pt idx="949">
                        <c:v>50.313400000000001</c:v>
                      </c:pt>
                      <c:pt idx="950">
                        <c:v>50.253500000000003</c:v>
                      </c:pt>
                      <c:pt idx="951">
                        <c:v>50.263480000000001</c:v>
                      </c:pt>
                      <c:pt idx="952">
                        <c:v>50.274839999999998</c:v>
                      </c:pt>
                      <c:pt idx="953">
                        <c:v>50.313270000000003</c:v>
                      </c:pt>
                      <c:pt idx="954">
                        <c:v>50.268320000000003</c:v>
                      </c:pt>
                      <c:pt idx="955">
                        <c:v>50.269260000000003</c:v>
                      </c:pt>
                      <c:pt idx="956">
                        <c:v>50.257300000000001</c:v>
                      </c:pt>
                      <c:pt idx="957">
                        <c:v>50.308750000000003</c:v>
                      </c:pt>
                      <c:pt idx="958">
                        <c:v>50.258580000000002</c:v>
                      </c:pt>
                      <c:pt idx="959">
                        <c:v>50.260809999999999</c:v>
                      </c:pt>
                      <c:pt idx="960">
                        <c:v>50.260480000000001</c:v>
                      </c:pt>
                      <c:pt idx="961">
                        <c:v>50.30301</c:v>
                      </c:pt>
                      <c:pt idx="962">
                        <c:v>50.269390000000001</c:v>
                      </c:pt>
                      <c:pt idx="963">
                        <c:v>50.258220000000001</c:v>
                      </c:pt>
                      <c:pt idx="964">
                        <c:v>50.286169999999998</c:v>
                      </c:pt>
                      <c:pt idx="965">
                        <c:v>50.300370000000001</c:v>
                      </c:pt>
                      <c:pt idx="966">
                        <c:v>50.260910000000003</c:v>
                      </c:pt>
                      <c:pt idx="967">
                        <c:v>50.241300000000003</c:v>
                      </c:pt>
                      <c:pt idx="968">
                        <c:v>50.249780000000001</c:v>
                      </c:pt>
                      <c:pt idx="969">
                        <c:v>50.254719999999999</c:v>
                      </c:pt>
                      <c:pt idx="970">
                        <c:v>50.303060000000002</c:v>
                      </c:pt>
                      <c:pt idx="971">
                        <c:v>50.267389999999999</c:v>
                      </c:pt>
                      <c:pt idx="972">
                        <c:v>50.254550000000002</c:v>
                      </c:pt>
                      <c:pt idx="973">
                        <c:v>50.256309999999999</c:v>
                      </c:pt>
                      <c:pt idx="974">
                        <c:v>50.305599999999998</c:v>
                      </c:pt>
                      <c:pt idx="975">
                        <c:v>50.253630000000001</c:v>
                      </c:pt>
                      <c:pt idx="976">
                        <c:v>50.262689999999999</c:v>
                      </c:pt>
                      <c:pt idx="977">
                        <c:v>50.242429999999999</c:v>
                      </c:pt>
                      <c:pt idx="978">
                        <c:v>50.299930000000003</c:v>
                      </c:pt>
                      <c:pt idx="979">
                        <c:v>50.24512</c:v>
                      </c:pt>
                      <c:pt idx="980">
                        <c:v>50.244639999999997</c:v>
                      </c:pt>
                      <c:pt idx="981">
                        <c:v>50.243139999999997</c:v>
                      </c:pt>
                      <c:pt idx="982">
                        <c:v>50.309579999999997</c:v>
                      </c:pt>
                      <c:pt idx="983">
                        <c:v>50.273499999999999</c:v>
                      </c:pt>
                      <c:pt idx="984">
                        <c:v>50.265450000000001</c:v>
                      </c:pt>
                      <c:pt idx="985">
                        <c:v>50.266750000000002</c:v>
                      </c:pt>
                      <c:pt idx="986">
                        <c:v>50.2928</c:v>
                      </c:pt>
                      <c:pt idx="987">
                        <c:v>50.329230000000003</c:v>
                      </c:pt>
                      <c:pt idx="988">
                        <c:v>50.266840000000002</c:v>
                      </c:pt>
                      <c:pt idx="989">
                        <c:v>50.249250000000004</c:v>
                      </c:pt>
                      <c:pt idx="990">
                        <c:v>50.271560000000001</c:v>
                      </c:pt>
                      <c:pt idx="991">
                        <c:v>50.307429999999997</c:v>
                      </c:pt>
                      <c:pt idx="992">
                        <c:v>50.261699999999998</c:v>
                      </c:pt>
                      <c:pt idx="993">
                        <c:v>50.261940000000003</c:v>
                      </c:pt>
                      <c:pt idx="994">
                        <c:v>50.37923</c:v>
                      </c:pt>
                      <c:pt idx="995">
                        <c:v>50.417870000000001</c:v>
                      </c:pt>
                      <c:pt idx="996">
                        <c:v>50.25141</c:v>
                      </c:pt>
                      <c:pt idx="997">
                        <c:v>50.261989999999997</c:v>
                      </c:pt>
                      <c:pt idx="998">
                        <c:v>50.237200000000001</c:v>
                      </c:pt>
                      <c:pt idx="999">
                        <c:v>50.312489999999997</c:v>
                      </c:pt>
                      <c:pt idx="1000">
                        <c:v>50.250399999999999</c:v>
                      </c:pt>
                      <c:pt idx="1001">
                        <c:v>50.234400000000001</c:v>
                      </c:pt>
                      <c:pt idx="1002">
                        <c:v>50.249409999999997</c:v>
                      </c:pt>
                      <c:pt idx="1003">
                        <c:v>50.2789</c:v>
                      </c:pt>
                      <c:pt idx="1004">
                        <c:v>50.294080000000001</c:v>
                      </c:pt>
                      <c:pt idx="1005">
                        <c:v>50.235239999999997</c:v>
                      </c:pt>
                      <c:pt idx="1006">
                        <c:v>50.241579999999999</c:v>
                      </c:pt>
                      <c:pt idx="1007">
                        <c:v>50.259300000000003</c:v>
                      </c:pt>
                      <c:pt idx="1008">
                        <c:v>50.316119999999998</c:v>
                      </c:pt>
                      <c:pt idx="1009">
                        <c:v>50.264699999999998</c:v>
                      </c:pt>
                      <c:pt idx="1010">
                        <c:v>50.240400000000001</c:v>
                      </c:pt>
                      <c:pt idx="1011">
                        <c:v>50.258069999999996</c:v>
                      </c:pt>
                      <c:pt idx="1012">
                        <c:v>50.290889999999997</c:v>
                      </c:pt>
                      <c:pt idx="1013">
                        <c:v>50.251730000000002</c:v>
                      </c:pt>
                      <c:pt idx="1014">
                        <c:v>50.25056</c:v>
                      </c:pt>
                      <c:pt idx="1015">
                        <c:v>50.241500000000002</c:v>
                      </c:pt>
                      <c:pt idx="1016">
                        <c:v>50.282980000000002</c:v>
                      </c:pt>
                      <c:pt idx="1017">
                        <c:v>50.243119999999998</c:v>
                      </c:pt>
                      <c:pt idx="1018">
                        <c:v>50.264119999999998</c:v>
                      </c:pt>
                      <c:pt idx="1019">
                        <c:v>50.266509999999997</c:v>
                      </c:pt>
                      <c:pt idx="1020">
                        <c:v>50.312869999999997</c:v>
                      </c:pt>
                      <c:pt idx="1021">
                        <c:v>50.263680000000001</c:v>
                      </c:pt>
                      <c:pt idx="1022">
                        <c:v>50.260170000000002</c:v>
                      </c:pt>
                      <c:pt idx="1023">
                        <c:v>50.251840000000001</c:v>
                      </c:pt>
                      <c:pt idx="1024">
                        <c:v>50.248890000000003</c:v>
                      </c:pt>
                      <c:pt idx="1025">
                        <c:v>50.307659999999998</c:v>
                      </c:pt>
                      <c:pt idx="1026">
                        <c:v>50.248620000000003</c:v>
                      </c:pt>
                      <c:pt idx="1027">
                        <c:v>50.251959999999997</c:v>
                      </c:pt>
                      <c:pt idx="1028">
                        <c:v>50.261670000000002</c:v>
                      </c:pt>
                      <c:pt idx="1029">
                        <c:v>50.32244</c:v>
                      </c:pt>
                      <c:pt idx="1030">
                        <c:v>50.261420000000001</c:v>
                      </c:pt>
                      <c:pt idx="1031">
                        <c:v>50.270740000000004</c:v>
                      </c:pt>
                      <c:pt idx="1032">
                        <c:v>50.26587</c:v>
                      </c:pt>
                      <c:pt idx="1033">
                        <c:v>50.315649999999998</c:v>
                      </c:pt>
                      <c:pt idx="1034">
                        <c:v>50.265120000000003</c:v>
                      </c:pt>
                      <c:pt idx="1035">
                        <c:v>50.279220000000002</c:v>
                      </c:pt>
                      <c:pt idx="1036">
                        <c:v>50.276670000000003</c:v>
                      </c:pt>
                      <c:pt idx="1037">
                        <c:v>50.308689999999999</c:v>
                      </c:pt>
                      <c:pt idx="1038">
                        <c:v>50.268369999999997</c:v>
                      </c:pt>
                      <c:pt idx="1039">
                        <c:v>50.272640000000003</c:v>
                      </c:pt>
                      <c:pt idx="1040">
                        <c:v>50.278979999999997</c:v>
                      </c:pt>
                      <c:pt idx="1041">
                        <c:v>50.310360000000003</c:v>
                      </c:pt>
                      <c:pt idx="1042">
                        <c:v>50.29965</c:v>
                      </c:pt>
                      <c:pt idx="1043">
                        <c:v>50.267569999999999</c:v>
                      </c:pt>
                      <c:pt idx="1044">
                        <c:v>50.245060000000002</c:v>
                      </c:pt>
                      <c:pt idx="1045">
                        <c:v>50.241160000000001</c:v>
                      </c:pt>
                      <c:pt idx="1046">
                        <c:v>50.330889999999997</c:v>
                      </c:pt>
                      <c:pt idx="1047">
                        <c:v>50.27984</c:v>
                      </c:pt>
                      <c:pt idx="1048">
                        <c:v>50.281300000000002</c:v>
                      </c:pt>
                      <c:pt idx="1049">
                        <c:v>50.273949999999999</c:v>
                      </c:pt>
                      <c:pt idx="1050">
                        <c:v>50.327219999999997</c:v>
                      </c:pt>
                      <c:pt idx="1051">
                        <c:v>50.269039999999997</c:v>
                      </c:pt>
                      <c:pt idx="1052">
                        <c:v>50.263719999999999</c:v>
                      </c:pt>
                      <c:pt idx="1053">
                        <c:v>50.270809999999997</c:v>
                      </c:pt>
                      <c:pt idx="1054">
                        <c:v>50.337069999999997</c:v>
                      </c:pt>
                      <c:pt idx="1055">
                        <c:v>50.47148</c:v>
                      </c:pt>
                      <c:pt idx="1056">
                        <c:v>50.296709999999997</c:v>
                      </c:pt>
                      <c:pt idx="1057">
                        <c:v>50.281179999999999</c:v>
                      </c:pt>
                      <c:pt idx="1058">
                        <c:v>50.327240000000003</c:v>
                      </c:pt>
                      <c:pt idx="1059">
                        <c:v>50.275489999999998</c:v>
                      </c:pt>
                      <c:pt idx="1060">
                        <c:v>50.278109999999998</c:v>
                      </c:pt>
                      <c:pt idx="1061">
                        <c:v>50.254779999999997</c:v>
                      </c:pt>
                      <c:pt idx="1062">
                        <c:v>50.270629999999997</c:v>
                      </c:pt>
                      <c:pt idx="1063">
                        <c:v>50.303780000000003</c:v>
                      </c:pt>
                      <c:pt idx="1064">
                        <c:v>50.252789999999997</c:v>
                      </c:pt>
                      <c:pt idx="1065">
                        <c:v>50.258029999999998</c:v>
                      </c:pt>
                      <c:pt idx="1066">
                        <c:v>50.273809999999997</c:v>
                      </c:pt>
                      <c:pt idx="1067">
                        <c:v>50.321689999999997</c:v>
                      </c:pt>
                      <c:pt idx="1068">
                        <c:v>50.275069999999999</c:v>
                      </c:pt>
                      <c:pt idx="1069">
                        <c:v>50.272179999999999</c:v>
                      </c:pt>
                      <c:pt idx="1070">
                        <c:v>50.26352</c:v>
                      </c:pt>
                      <c:pt idx="1071">
                        <c:v>50.287460000000003</c:v>
                      </c:pt>
                      <c:pt idx="1072">
                        <c:v>50.266930000000002</c:v>
                      </c:pt>
                      <c:pt idx="1073">
                        <c:v>50.253990000000002</c:v>
                      </c:pt>
                      <c:pt idx="1074">
                        <c:v>50.258479999999999</c:v>
                      </c:pt>
                      <c:pt idx="1075">
                        <c:v>50.317590000000003</c:v>
                      </c:pt>
                      <c:pt idx="1076">
                        <c:v>50.289189999999998</c:v>
                      </c:pt>
                      <c:pt idx="1077">
                        <c:v>50.283560000000001</c:v>
                      </c:pt>
                      <c:pt idx="1078">
                        <c:v>50.298999999999999</c:v>
                      </c:pt>
                      <c:pt idx="1079">
                        <c:v>50.299689999999998</c:v>
                      </c:pt>
                      <c:pt idx="1080">
                        <c:v>50.341859999999997</c:v>
                      </c:pt>
                      <c:pt idx="1081">
                        <c:v>50.30874</c:v>
                      </c:pt>
                      <c:pt idx="1082">
                        <c:v>50.276229999999998</c:v>
                      </c:pt>
                      <c:pt idx="1083">
                        <c:v>50.286360000000002</c:v>
                      </c:pt>
                      <c:pt idx="1084">
                        <c:v>50.328760000000003</c:v>
                      </c:pt>
                      <c:pt idx="1085">
                        <c:v>50.284770000000002</c:v>
                      </c:pt>
                      <c:pt idx="1086">
                        <c:v>50.281599999999997</c:v>
                      </c:pt>
                      <c:pt idx="1087">
                        <c:v>50.29515</c:v>
                      </c:pt>
                      <c:pt idx="1088">
                        <c:v>50.341030000000003</c:v>
                      </c:pt>
                      <c:pt idx="1089">
                        <c:v>50.265270000000001</c:v>
                      </c:pt>
                      <c:pt idx="1090">
                        <c:v>50.278039999999997</c:v>
                      </c:pt>
                      <c:pt idx="1091">
                        <c:v>50.264830000000003</c:v>
                      </c:pt>
                      <c:pt idx="1092">
                        <c:v>50.337310000000002</c:v>
                      </c:pt>
                      <c:pt idx="1093">
                        <c:v>50.260779999999997</c:v>
                      </c:pt>
                      <c:pt idx="1094">
                        <c:v>50.280259999999998</c:v>
                      </c:pt>
                      <c:pt idx="1095">
                        <c:v>50.279690000000002</c:v>
                      </c:pt>
                      <c:pt idx="1096">
                        <c:v>50.33325</c:v>
                      </c:pt>
                      <c:pt idx="1097">
                        <c:v>50.3035</c:v>
                      </c:pt>
                      <c:pt idx="1098">
                        <c:v>50.25103</c:v>
                      </c:pt>
                      <c:pt idx="1099">
                        <c:v>50.268659999999997</c:v>
                      </c:pt>
                      <c:pt idx="1100">
                        <c:v>50.279159999999997</c:v>
                      </c:pt>
                      <c:pt idx="1101">
                        <c:v>50.341070000000002</c:v>
                      </c:pt>
                      <c:pt idx="1102">
                        <c:v>50.276110000000003</c:v>
                      </c:pt>
                      <c:pt idx="1103">
                        <c:v>50.271999999999998</c:v>
                      </c:pt>
                      <c:pt idx="1104">
                        <c:v>50.271250000000002</c:v>
                      </c:pt>
                      <c:pt idx="1105">
                        <c:v>50.328200000000002</c:v>
                      </c:pt>
                      <c:pt idx="1106">
                        <c:v>50.27422</c:v>
                      </c:pt>
                      <c:pt idx="1107">
                        <c:v>50.28051</c:v>
                      </c:pt>
                      <c:pt idx="1108">
                        <c:v>50.291980000000002</c:v>
                      </c:pt>
                      <c:pt idx="1109">
                        <c:v>50.338050000000003</c:v>
                      </c:pt>
                      <c:pt idx="1110">
                        <c:v>50.280729999999998</c:v>
                      </c:pt>
                      <c:pt idx="1111">
                        <c:v>50.27805</c:v>
                      </c:pt>
                      <c:pt idx="1112">
                        <c:v>50.272170000000003</c:v>
                      </c:pt>
                      <c:pt idx="1113">
                        <c:v>50.302070000000001</c:v>
                      </c:pt>
                      <c:pt idx="1114">
                        <c:v>50.280239999999999</c:v>
                      </c:pt>
                      <c:pt idx="1115">
                        <c:v>50.282780000000002</c:v>
                      </c:pt>
                      <c:pt idx="1116">
                        <c:v>50.505920000000003</c:v>
                      </c:pt>
                      <c:pt idx="1117">
                        <c:v>50.278309999999998</c:v>
                      </c:pt>
                      <c:pt idx="1118">
                        <c:v>50.321629999999999</c:v>
                      </c:pt>
                      <c:pt idx="1119">
                        <c:v>50.271279999999997</c:v>
                      </c:pt>
                      <c:pt idx="1120">
                        <c:v>50.279269999999997</c:v>
                      </c:pt>
                      <c:pt idx="1121">
                        <c:v>50.27704</c:v>
                      </c:pt>
                      <c:pt idx="1122">
                        <c:v>50.333019999999998</c:v>
                      </c:pt>
                      <c:pt idx="1123">
                        <c:v>50.281959999999998</c:v>
                      </c:pt>
                      <c:pt idx="1124">
                        <c:v>50.27122</c:v>
                      </c:pt>
                      <c:pt idx="1125">
                        <c:v>50.263210000000001</c:v>
                      </c:pt>
                      <c:pt idx="1126">
                        <c:v>50.322099999999999</c:v>
                      </c:pt>
                      <c:pt idx="1127">
                        <c:v>50.274819999999998</c:v>
                      </c:pt>
                      <c:pt idx="1128">
                        <c:v>50.285780000000003</c:v>
                      </c:pt>
                      <c:pt idx="1129">
                        <c:v>50.27946</c:v>
                      </c:pt>
                      <c:pt idx="1130">
                        <c:v>50.332689999999999</c:v>
                      </c:pt>
                      <c:pt idx="1131">
                        <c:v>50.304209999999998</c:v>
                      </c:pt>
                      <c:pt idx="1132">
                        <c:v>50.282179999999997</c:v>
                      </c:pt>
                      <c:pt idx="1133">
                        <c:v>50.287860000000002</c:v>
                      </c:pt>
                      <c:pt idx="1134">
                        <c:v>50.298279999999998</c:v>
                      </c:pt>
                      <c:pt idx="1135">
                        <c:v>50.294240000000002</c:v>
                      </c:pt>
                      <c:pt idx="1136">
                        <c:v>50.273890000000002</c:v>
                      </c:pt>
                      <c:pt idx="1137">
                        <c:v>50.280670000000001</c:v>
                      </c:pt>
                      <c:pt idx="1138">
                        <c:v>50.284520000000001</c:v>
                      </c:pt>
                      <c:pt idx="1139">
                        <c:v>50.336309999999997</c:v>
                      </c:pt>
                      <c:pt idx="1140">
                        <c:v>50.256630000000001</c:v>
                      </c:pt>
                      <c:pt idx="1141">
                        <c:v>50.266620000000003</c:v>
                      </c:pt>
                      <c:pt idx="1142">
                        <c:v>50.266489999999997</c:v>
                      </c:pt>
                      <c:pt idx="1143">
                        <c:v>50.32235</c:v>
                      </c:pt>
                      <c:pt idx="1144">
                        <c:v>50.285040000000002</c:v>
                      </c:pt>
                      <c:pt idx="1145">
                        <c:v>50.286290000000001</c:v>
                      </c:pt>
                      <c:pt idx="1146">
                        <c:v>50.28078</c:v>
                      </c:pt>
                      <c:pt idx="1147">
                        <c:v>50.326680000000003</c:v>
                      </c:pt>
                      <c:pt idx="1148">
                        <c:v>50.293089999999999</c:v>
                      </c:pt>
                      <c:pt idx="1149">
                        <c:v>50.286639999999998</c:v>
                      </c:pt>
                      <c:pt idx="1150">
                        <c:v>50.288469999999997</c:v>
                      </c:pt>
                      <c:pt idx="1151">
                        <c:v>50.335810000000002</c:v>
                      </c:pt>
                      <c:pt idx="1152">
                        <c:v>50.279420000000002</c:v>
                      </c:pt>
                      <c:pt idx="1153">
                        <c:v>50.29354</c:v>
                      </c:pt>
                      <c:pt idx="1154">
                        <c:v>50.292619999999999</c:v>
                      </c:pt>
                      <c:pt idx="1155">
                        <c:v>50.28763</c:v>
                      </c:pt>
                      <c:pt idx="1156">
                        <c:v>50.326810000000002</c:v>
                      </c:pt>
                      <c:pt idx="1157">
                        <c:v>50.28342</c:v>
                      </c:pt>
                      <c:pt idx="1158">
                        <c:v>50.264580000000002</c:v>
                      </c:pt>
                      <c:pt idx="1159">
                        <c:v>50.278179999999999</c:v>
                      </c:pt>
                      <c:pt idx="1160">
                        <c:v>50.313459999999999</c:v>
                      </c:pt>
                      <c:pt idx="1161">
                        <c:v>50.275959999999998</c:v>
                      </c:pt>
                      <c:pt idx="1162">
                        <c:v>50.28989</c:v>
                      </c:pt>
                      <c:pt idx="1163">
                        <c:v>50.310169999999999</c:v>
                      </c:pt>
                      <c:pt idx="1164">
                        <c:v>50.362430000000003</c:v>
                      </c:pt>
                      <c:pt idx="1165">
                        <c:v>50.29363</c:v>
                      </c:pt>
                      <c:pt idx="1166">
                        <c:v>50.29372</c:v>
                      </c:pt>
                      <c:pt idx="1167">
                        <c:v>50.275950000000002</c:v>
                      </c:pt>
                      <c:pt idx="1168">
                        <c:v>50.348390000000002</c:v>
                      </c:pt>
                      <c:pt idx="1169">
                        <c:v>50.272739999999999</c:v>
                      </c:pt>
                      <c:pt idx="1170">
                        <c:v>50.28839</c:v>
                      </c:pt>
                      <c:pt idx="1171">
                        <c:v>50.286900000000003</c:v>
                      </c:pt>
                      <c:pt idx="1172">
                        <c:v>50.317889999999998</c:v>
                      </c:pt>
                      <c:pt idx="1173">
                        <c:v>50.318689999999997</c:v>
                      </c:pt>
                      <c:pt idx="1174">
                        <c:v>50.289960000000001</c:v>
                      </c:pt>
                      <c:pt idx="1175">
                        <c:v>50.286490000000001</c:v>
                      </c:pt>
                      <c:pt idx="1176">
                        <c:v>50.316670000000002</c:v>
                      </c:pt>
                      <c:pt idx="1177">
                        <c:v>50.560839999999999</c:v>
                      </c:pt>
                      <c:pt idx="1178">
                        <c:v>50.292610000000003</c:v>
                      </c:pt>
                      <c:pt idx="1179">
                        <c:v>50.291449999999998</c:v>
                      </c:pt>
                      <c:pt idx="1180">
                        <c:v>50.290840000000003</c:v>
                      </c:pt>
                      <c:pt idx="1181">
                        <c:v>50.341140000000003</c:v>
                      </c:pt>
                      <c:pt idx="1182">
                        <c:v>50.275019999999998</c:v>
                      </c:pt>
                      <c:pt idx="1183">
                        <c:v>50.272460000000002</c:v>
                      </c:pt>
                      <c:pt idx="1184">
                        <c:v>50.292299999999997</c:v>
                      </c:pt>
                      <c:pt idx="1185">
                        <c:v>50.339770000000001</c:v>
                      </c:pt>
                      <c:pt idx="1186">
                        <c:v>50.27026</c:v>
                      </c:pt>
                      <c:pt idx="1187">
                        <c:v>50.27375</c:v>
                      </c:pt>
                      <c:pt idx="1188">
                        <c:v>50.291559999999997</c:v>
                      </c:pt>
                      <c:pt idx="1189">
                        <c:v>50.304310000000001</c:v>
                      </c:pt>
                      <c:pt idx="1190">
                        <c:v>50.340980000000002</c:v>
                      </c:pt>
                      <c:pt idx="1191">
                        <c:v>50.295340000000003</c:v>
                      </c:pt>
                      <c:pt idx="1192">
                        <c:v>50.303280000000001</c:v>
                      </c:pt>
                      <c:pt idx="1193">
                        <c:v>50.292160000000003</c:v>
                      </c:pt>
                      <c:pt idx="1194">
                        <c:v>50.356279999999998</c:v>
                      </c:pt>
                      <c:pt idx="1195">
                        <c:v>50.28396</c:v>
                      </c:pt>
                      <c:pt idx="1196">
                        <c:v>50.287379999999999</c:v>
                      </c:pt>
                      <c:pt idx="1197">
                        <c:v>50.293309999999998</c:v>
                      </c:pt>
                      <c:pt idx="1198">
                        <c:v>50.352060000000002</c:v>
                      </c:pt>
                      <c:pt idx="1199">
                        <c:v>50.28463</c:v>
                      </c:pt>
                      <c:pt idx="1200">
                        <c:v>50.262889999999999</c:v>
                      </c:pt>
                      <c:pt idx="1201">
                        <c:v>50.27102</c:v>
                      </c:pt>
                      <c:pt idx="1202">
                        <c:v>50.323349999999998</c:v>
                      </c:pt>
                      <c:pt idx="1203">
                        <c:v>50.286320000000003</c:v>
                      </c:pt>
                      <c:pt idx="1204">
                        <c:v>50.30865</c:v>
                      </c:pt>
                      <c:pt idx="1205">
                        <c:v>50.29148</c:v>
                      </c:pt>
                      <c:pt idx="1206">
                        <c:v>50.29786</c:v>
                      </c:pt>
                      <c:pt idx="1207">
                        <c:v>50.334890000000001</c:v>
                      </c:pt>
                      <c:pt idx="1208">
                        <c:v>50.297710000000002</c:v>
                      </c:pt>
                      <c:pt idx="1209">
                        <c:v>50.305610000000001</c:v>
                      </c:pt>
                      <c:pt idx="1210">
                        <c:v>50.297820000000002</c:v>
                      </c:pt>
                      <c:pt idx="1211">
                        <c:v>50.35286</c:v>
                      </c:pt>
                      <c:pt idx="1212">
                        <c:v>50.302160000000001</c:v>
                      </c:pt>
                      <c:pt idx="1213">
                        <c:v>50.284399999999998</c:v>
                      </c:pt>
                      <c:pt idx="1214">
                        <c:v>50.289400000000001</c:v>
                      </c:pt>
                      <c:pt idx="1215">
                        <c:v>50.350009999999997</c:v>
                      </c:pt>
                      <c:pt idx="1216">
                        <c:v>50.283850000000001</c:v>
                      </c:pt>
                      <c:pt idx="1217">
                        <c:v>50.271830000000001</c:v>
                      </c:pt>
                      <c:pt idx="1218">
                        <c:v>50.28989</c:v>
                      </c:pt>
                      <c:pt idx="1219">
                        <c:v>50.327159999999999</c:v>
                      </c:pt>
                      <c:pt idx="1220">
                        <c:v>50.285499999999999</c:v>
                      </c:pt>
                      <c:pt idx="1221">
                        <c:v>50.297939999999997</c:v>
                      </c:pt>
                      <c:pt idx="1222">
                        <c:v>50.296230000000001</c:v>
                      </c:pt>
                      <c:pt idx="1223">
                        <c:v>50.300310000000003</c:v>
                      </c:pt>
                      <c:pt idx="1224">
                        <c:v>50.319310000000002</c:v>
                      </c:pt>
                      <c:pt idx="1225">
                        <c:v>50.285350000000001</c:v>
                      </c:pt>
                      <c:pt idx="1226">
                        <c:v>50.280639999999998</c:v>
                      </c:pt>
                      <c:pt idx="1227">
                        <c:v>50.293880000000001</c:v>
                      </c:pt>
                      <c:pt idx="1228">
                        <c:v>50.34263</c:v>
                      </c:pt>
                      <c:pt idx="1229">
                        <c:v>50.283810000000003</c:v>
                      </c:pt>
                      <c:pt idx="1230">
                        <c:v>50.294139999999999</c:v>
                      </c:pt>
                      <c:pt idx="1231">
                        <c:v>50.30292</c:v>
                      </c:pt>
                      <c:pt idx="1232">
                        <c:v>50.342210000000001</c:v>
                      </c:pt>
                      <c:pt idx="1233">
                        <c:v>50.2898</c:v>
                      </c:pt>
                      <c:pt idx="1234">
                        <c:v>50.296689999999998</c:v>
                      </c:pt>
                      <c:pt idx="1235">
                        <c:v>50.288939999999997</c:v>
                      </c:pt>
                      <c:pt idx="1236">
                        <c:v>50.345089999999999</c:v>
                      </c:pt>
                      <c:pt idx="1237">
                        <c:v>50.309449999999998</c:v>
                      </c:pt>
                      <c:pt idx="1238">
                        <c:v>50.53895</c:v>
                      </c:pt>
                      <c:pt idx="1239">
                        <c:v>50.314839999999997</c:v>
                      </c:pt>
                      <c:pt idx="1240">
                        <c:v>50.343670000000003</c:v>
                      </c:pt>
                      <c:pt idx="1241">
                        <c:v>50.30818</c:v>
                      </c:pt>
                      <c:pt idx="1242">
                        <c:v>50.295749999999998</c:v>
                      </c:pt>
                      <c:pt idx="1243">
                        <c:v>50.29806</c:v>
                      </c:pt>
                      <c:pt idx="1244">
                        <c:v>50.32253</c:v>
                      </c:pt>
                      <c:pt idx="1245">
                        <c:v>50.358510000000003</c:v>
                      </c:pt>
                      <c:pt idx="1246">
                        <c:v>50.320070000000001</c:v>
                      </c:pt>
                      <c:pt idx="1247">
                        <c:v>50.310339999999997</c:v>
                      </c:pt>
                      <c:pt idx="1248">
                        <c:v>50.310139999999997</c:v>
                      </c:pt>
                      <c:pt idx="1249">
                        <c:v>50.367910000000002</c:v>
                      </c:pt>
                      <c:pt idx="1250">
                        <c:v>50.310200000000002</c:v>
                      </c:pt>
                      <c:pt idx="1251">
                        <c:v>50.306339999999999</c:v>
                      </c:pt>
                      <c:pt idx="1252">
                        <c:v>50.302109999999999</c:v>
                      </c:pt>
                      <c:pt idx="1253">
                        <c:v>50.342359999999999</c:v>
                      </c:pt>
                      <c:pt idx="1254">
                        <c:v>50.312060000000002</c:v>
                      </c:pt>
                      <c:pt idx="1255">
                        <c:v>50.320520000000002</c:v>
                      </c:pt>
                      <c:pt idx="1256">
                        <c:v>50.341850000000001</c:v>
                      </c:pt>
                      <c:pt idx="1257">
                        <c:v>50.376640000000002</c:v>
                      </c:pt>
                      <c:pt idx="1258">
                        <c:v>50.317529999999998</c:v>
                      </c:pt>
                      <c:pt idx="1259">
                        <c:v>50.322890000000001</c:v>
                      </c:pt>
                      <c:pt idx="1260">
                        <c:v>50.312339999999999</c:v>
                      </c:pt>
                      <c:pt idx="1261">
                        <c:v>50.312370000000001</c:v>
                      </c:pt>
                      <c:pt idx="1262">
                        <c:v>50.349850000000004</c:v>
                      </c:pt>
                      <c:pt idx="1263">
                        <c:v>50.301099999999998</c:v>
                      </c:pt>
                      <c:pt idx="1264">
                        <c:v>50.309260000000002</c:v>
                      </c:pt>
                      <c:pt idx="1265">
                        <c:v>50.313639999999999</c:v>
                      </c:pt>
                      <c:pt idx="1266">
                        <c:v>50.351080000000003</c:v>
                      </c:pt>
                      <c:pt idx="1267">
                        <c:v>50.281239999999997</c:v>
                      </c:pt>
                      <c:pt idx="1268">
                        <c:v>50.294499999999999</c:v>
                      </c:pt>
                      <c:pt idx="1269">
                        <c:v>50.316040000000001</c:v>
                      </c:pt>
                      <c:pt idx="1270">
                        <c:v>50.369799999999998</c:v>
                      </c:pt>
                      <c:pt idx="1271">
                        <c:v>50.301389999999998</c:v>
                      </c:pt>
                      <c:pt idx="1272">
                        <c:v>50.310760000000002</c:v>
                      </c:pt>
                      <c:pt idx="1273">
                        <c:v>50.284869999999998</c:v>
                      </c:pt>
                      <c:pt idx="1274">
                        <c:v>50.36253</c:v>
                      </c:pt>
                      <c:pt idx="1275">
                        <c:v>50.312089999999998</c:v>
                      </c:pt>
                      <c:pt idx="1276">
                        <c:v>50.308959999999999</c:v>
                      </c:pt>
                      <c:pt idx="1277">
                        <c:v>50.316679999999998</c:v>
                      </c:pt>
                      <c:pt idx="1278">
                        <c:v>50.353270000000002</c:v>
                      </c:pt>
                      <c:pt idx="1279">
                        <c:v>50.328740000000003</c:v>
                      </c:pt>
                      <c:pt idx="1280">
                        <c:v>50.29804</c:v>
                      </c:pt>
                      <c:pt idx="1281">
                        <c:v>50.303049999999999</c:v>
                      </c:pt>
                      <c:pt idx="1282">
                        <c:v>50.317270000000001</c:v>
                      </c:pt>
                      <c:pt idx="1283">
                        <c:v>50.340200000000003</c:v>
                      </c:pt>
                      <c:pt idx="1284">
                        <c:v>50.304139999999997</c:v>
                      </c:pt>
                      <c:pt idx="1285">
                        <c:v>50.302480000000003</c:v>
                      </c:pt>
                      <c:pt idx="1286">
                        <c:v>50.300109999999997</c:v>
                      </c:pt>
                      <c:pt idx="1287">
                        <c:v>50.348759999999999</c:v>
                      </c:pt>
                      <c:pt idx="1288">
                        <c:v>50.312989999999999</c:v>
                      </c:pt>
                      <c:pt idx="1289">
                        <c:v>50.300220000000003</c:v>
                      </c:pt>
                      <c:pt idx="1290">
                        <c:v>50.288319999999999</c:v>
                      </c:pt>
                      <c:pt idx="1291">
                        <c:v>50.353200000000001</c:v>
                      </c:pt>
                      <c:pt idx="1292">
                        <c:v>50.31729</c:v>
                      </c:pt>
                      <c:pt idx="1293">
                        <c:v>50.30556</c:v>
                      </c:pt>
                      <c:pt idx="1294">
                        <c:v>50.29027</c:v>
                      </c:pt>
                      <c:pt idx="1295">
                        <c:v>50.353380000000001</c:v>
                      </c:pt>
                      <c:pt idx="1296">
                        <c:v>50.300550000000001</c:v>
                      </c:pt>
                      <c:pt idx="1297">
                        <c:v>50.292830000000002</c:v>
                      </c:pt>
                      <c:pt idx="1298">
                        <c:v>50.408729999999998</c:v>
                      </c:pt>
                      <c:pt idx="1299">
                        <c:v>50.431609999999999</c:v>
                      </c:pt>
                      <c:pt idx="1300">
                        <c:v>50.362400000000001</c:v>
                      </c:pt>
                      <c:pt idx="1301">
                        <c:v>50.314590000000003</c:v>
                      </c:pt>
                      <c:pt idx="1302">
                        <c:v>50.310490000000001</c:v>
                      </c:pt>
                      <c:pt idx="1303">
                        <c:v>50.312620000000003</c:v>
                      </c:pt>
                      <c:pt idx="1304">
                        <c:v>50.355939999999997</c:v>
                      </c:pt>
                      <c:pt idx="1305">
                        <c:v>50.287500000000001</c:v>
                      </c:pt>
                      <c:pt idx="1306">
                        <c:v>50.29777</c:v>
                      </c:pt>
                      <c:pt idx="1307">
                        <c:v>50.293779999999998</c:v>
                      </c:pt>
                      <c:pt idx="1308">
                        <c:v>50.34572</c:v>
                      </c:pt>
                      <c:pt idx="1309">
                        <c:v>50.301340000000003</c:v>
                      </c:pt>
                      <c:pt idx="1310">
                        <c:v>50.301130000000001</c:v>
                      </c:pt>
                      <c:pt idx="1311">
                        <c:v>50.292560000000002</c:v>
                      </c:pt>
                      <c:pt idx="1312">
                        <c:v>50.357259999999997</c:v>
                      </c:pt>
                      <c:pt idx="1313">
                        <c:v>50.311300000000003</c:v>
                      </c:pt>
                      <c:pt idx="1314">
                        <c:v>50.30536</c:v>
                      </c:pt>
                      <c:pt idx="1315">
                        <c:v>50.303519999999999</c:v>
                      </c:pt>
                      <c:pt idx="1316">
                        <c:v>50.325519999999997</c:v>
                      </c:pt>
                      <c:pt idx="1317">
                        <c:v>50.309190000000001</c:v>
                      </c:pt>
                      <c:pt idx="1318">
                        <c:v>50.284289999999999</c:v>
                      </c:pt>
                      <c:pt idx="1319">
                        <c:v>50.297490000000003</c:v>
                      </c:pt>
                      <c:pt idx="1320">
                        <c:v>50.3155</c:v>
                      </c:pt>
                      <c:pt idx="1321">
                        <c:v>50.359279999999998</c:v>
                      </c:pt>
                      <c:pt idx="1322">
                        <c:v>50.31221</c:v>
                      </c:pt>
                      <c:pt idx="1323">
                        <c:v>50.329520000000002</c:v>
                      </c:pt>
                      <c:pt idx="1324">
                        <c:v>50.307789999999997</c:v>
                      </c:pt>
                      <c:pt idx="1325">
                        <c:v>50.35633</c:v>
                      </c:pt>
                      <c:pt idx="1326">
                        <c:v>50.29233</c:v>
                      </c:pt>
                      <c:pt idx="1327">
                        <c:v>50.28933</c:v>
                      </c:pt>
                      <c:pt idx="1328">
                        <c:v>50.30912</c:v>
                      </c:pt>
                      <c:pt idx="1329">
                        <c:v>50.374319999999997</c:v>
                      </c:pt>
                      <c:pt idx="1330">
                        <c:v>50.308669999999999</c:v>
                      </c:pt>
                      <c:pt idx="1331">
                        <c:v>50.309809999999999</c:v>
                      </c:pt>
                      <c:pt idx="1332">
                        <c:v>50.32891</c:v>
                      </c:pt>
                      <c:pt idx="1333">
                        <c:v>50.345100000000002</c:v>
                      </c:pt>
                      <c:pt idx="1334">
                        <c:v>50.31138</c:v>
                      </c:pt>
                      <c:pt idx="1335">
                        <c:v>50.297269999999997</c:v>
                      </c:pt>
                      <c:pt idx="1336">
                        <c:v>50.297220000000003</c:v>
                      </c:pt>
                      <c:pt idx="1337">
                        <c:v>50.29571</c:v>
                      </c:pt>
                      <c:pt idx="1338">
                        <c:v>50.359310000000001</c:v>
                      </c:pt>
                      <c:pt idx="1339">
                        <c:v>50.297620000000002</c:v>
                      </c:pt>
                      <c:pt idx="1340">
                        <c:v>50.300620000000002</c:v>
                      </c:pt>
                      <c:pt idx="1341">
                        <c:v>50.316960000000002</c:v>
                      </c:pt>
                      <c:pt idx="1342">
                        <c:v>50.380310000000001</c:v>
                      </c:pt>
                      <c:pt idx="1343">
                        <c:v>50.319189999999999</c:v>
                      </c:pt>
                      <c:pt idx="1344">
                        <c:v>50.314250000000001</c:v>
                      </c:pt>
                      <c:pt idx="1345">
                        <c:v>50.300350000000002</c:v>
                      </c:pt>
                      <c:pt idx="1346">
                        <c:v>50.34892</c:v>
                      </c:pt>
                      <c:pt idx="1347">
                        <c:v>50.317300000000003</c:v>
                      </c:pt>
                      <c:pt idx="1348">
                        <c:v>50.327910000000003</c:v>
                      </c:pt>
                      <c:pt idx="1349">
                        <c:v>50.307099999999998</c:v>
                      </c:pt>
                      <c:pt idx="1350">
                        <c:v>50.366300000000003</c:v>
                      </c:pt>
                      <c:pt idx="1351">
                        <c:v>50.299219999999998</c:v>
                      </c:pt>
                      <c:pt idx="1352">
                        <c:v>50.317250000000001</c:v>
                      </c:pt>
                      <c:pt idx="1353">
                        <c:v>50.308280000000003</c:v>
                      </c:pt>
                      <c:pt idx="1354">
                        <c:v>50.325539999999997</c:v>
                      </c:pt>
                      <c:pt idx="1355">
                        <c:v>50.312399999999997</c:v>
                      </c:pt>
                      <c:pt idx="1356">
                        <c:v>50.281669999999998</c:v>
                      </c:pt>
                      <c:pt idx="1357">
                        <c:v>50.292140000000003</c:v>
                      </c:pt>
                      <c:pt idx="1358">
                        <c:v>50.302639999999997</c:v>
                      </c:pt>
                      <c:pt idx="1359">
                        <c:v>50.569569999999999</c:v>
                      </c:pt>
                      <c:pt idx="1360">
                        <c:v>50.366990000000001</c:v>
                      </c:pt>
                      <c:pt idx="1361">
                        <c:v>50.305759999999999</c:v>
                      </c:pt>
                      <c:pt idx="1362">
                        <c:v>50.327379999999998</c:v>
                      </c:pt>
                      <c:pt idx="1363">
                        <c:v>50.345440000000004</c:v>
                      </c:pt>
                      <c:pt idx="1364">
                        <c:v>50.316949999999999</c:v>
                      </c:pt>
                      <c:pt idx="1365">
                        <c:v>50.315170000000002</c:v>
                      </c:pt>
                      <c:pt idx="1366">
                        <c:v>50.312930000000001</c:v>
                      </c:pt>
                      <c:pt idx="1367">
                        <c:v>50.354860000000002</c:v>
                      </c:pt>
                      <c:pt idx="1368">
                        <c:v>50.298960000000001</c:v>
                      </c:pt>
                      <c:pt idx="1369">
                        <c:v>50.297330000000002</c:v>
                      </c:pt>
                      <c:pt idx="1370">
                        <c:v>50.307879999999997</c:v>
                      </c:pt>
                      <c:pt idx="1371">
                        <c:v>50.348529999999997</c:v>
                      </c:pt>
                      <c:pt idx="1372">
                        <c:v>50.298769999999998</c:v>
                      </c:pt>
                      <c:pt idx="1373">
                        <c:v>50.325139999999998</c:v>
                      </c:pt>
                      <c:pt idx="1374">
                        <c:v>50.314720000000001</c:v>
                      </c:pt>
                      <c:pt idx="1375">
                        <c:v>50.324150000000003</c:v>
                      </c:pt>
                      <c:pt idx="1376">
                        <c:v>50.379689999999997</c:v>
                      </c:pt>
                      <c:pt idx="1377">
                        <c:v>50.315049999999999</c:v>
                      </c:pt>
                      <c:pt idx="1378">
                        <c:v>50.303649999999998</c:v>
                      </c:pt>
                      <c:pt idx="1379">
                        <c:v>50.302860000000003</c:v>
                      </c:pt>
                      <c:pt idx="1380">
                        <c:v>50.360280000000003</c:v>
                      </c:pt>
                      <c:pt idx="1381">
                        <c:v>50.308889999999998</c:v>
                      </c:pt>
                      <c:pt idx="1382">
                        <c:v>50.310519999999997</c:v>
                      </c:pt>
                      <c:pt idx="1383">
                        <c:v>50.306989999999999</c:v>
                      </c:pt>
                      <c:pt idx="1384">
                        <c:v>50.361750000000001</c:v>
                      </c:pt>
                      <c:pt idx="1385">
                        <c:v>50.31644</c:v>
                      </c:pt>
                      <c:pt idx="1386">
                        <c:v>50.311619999999998</c:v>
                      </c:pt>
                      <c:pt idx="1387">
                        <c:v>50.359900000000003</c:v>
                      </c:pt>
                      <c:pt idx="1388">
                        <c:v>50.528820000000003</c:v>
                      </c:pt>
                      <c:pt idx="1389">
                        <c:v>50.611199999999997</c:v>
                      </c:pt>
                      <c:pt idx="1390">
                        <c:v>50.76341</c:v>
                      </c:pt>
                      <c:pt idx="1391">
                        <c:v>50.883099999999999</c:v>
                      </c:pt>
                      <c:pt idx="1392">
                        <c:v>51.0182</c:v>
                      </c:pt>
                      <c:pt idx="1393">
                        <c:v>51.133679999999998</c:v>
                      </c:pt>
                      <c:pt idx="1394">
                        <c:v>51.219389999999997</c:v>
                      </c:pt>
                      <c:pt idx="1395">
                        <c:v>51.335520000000002</c:v>
                      </c:pt>
                      <c:pt idx="1396">
                        <c:v>51.474290000000003</c:v>
                      </c:pt>
                      <c:pt idx="1397">
                        <c:v>51.65193</c:v>
                      </c:pt>
                      <c:pt idx="1398">
                        <c:v>51.750300000000003</c:v>
                      </c:pt>
                      <c:pt idx="1399">
                        <c:v>51.883240000000001</c:v>
                      </c:pt>
                      <c:pt idx="1400">
                        <c:v>51.985750000000003</c:v>
                      </c:pt>
                      <c:pt idx="1401">
                        <c:v>52.162100000000002</c:v>
                      </c:pt>
                      <c:pt idx="1402">
                        <c:v>52.249209999999998</c:v>
                      </c:pt>
                      <c:pt idx="1403">
                        <c:v>52.365650000000002</c:v>
                      </c:pt>
                      <c:pt idx="1404">
                        <c:v>52.516069999999999</c:v>
                      </c:pt>
                      <c:pt idx="1405">
                        <c:v>52.666600000000003</c:v>
                      </c:pt>
                      <c:pt idx="1406">
                        <c:v>52.74521</c:v>
                      </c:pt>
                      <c:pt idx="1407">
                        <c:v>52.85613</c:v>
                      </c:pt>
                      <c:pt idx="1408">
                        <c:v>52.959949999999999</c:v>
                      </c:pt>
                      <c:pt idx="1409">
                        <c:v>53.153770000000002</c:v>
                      </c:pt>
                      <c:pt idx="1410">
                        <c:v>53.228749999999998</c:v>
                      </c:pt>
                      <c:pt idx="1411">
                        <c:v>53.361460000000001</c:v>
                      </c:pt>
                      <c:pt idx="1412">
                        <c:v>53.47307</c:v>
                      </c:pt>
                      <c:pt idx="1413">
                        <c:v>53.624679999999998</c:v>
                      </c:pt>
                      <c:pt idx="1414">
                        <c:v>53.772750000000002</c:v>
                      </c:pt>
                      <c:pt idx="1415">
                        <c:v>53.860520000000001</c:v>
                      </c:pt>
                      <c:pt idx="1416">
                        <c:v>53.981870000000001</c:v>
                      </c:pt>
                      <c:pt idx="1417">
                        <c:v>54.095979999999997</c:v>
                      </c:pt>
                      <c:pt idx="1418">
                        <c:v>54.296410000000002</c:v>
                      </c:pt>
                      <c:pt idx="1419">
                        <c:v>54.37209</c:v>
                      </c:pt>
                      <c:pt idx="1420">
                        <c:v>54.744750000000003</c:v>
                      </c:pt>
                      <c:pt idx="1421">
                        <c:v>54.606270000000002</c:v>
                      </c:pt>
                      <c:pt idx="1422">
                        <c:v>54.788209999999999</c:v>
                      </c:pt>
                      <c:pt idx="1423">
                        <c:v>54.847999999999999</c:v>
                      </c:pt>
                      <c:pt idx="1424">
                        <c:v>54.973260000000003</c:v>
                      </c:pt>
                      <c:pt idx="1425">
                        <c:v>55.096939999999996</c:v>
                      </c:pt>
                      <c:pt idx="1426">
                        <c:v>55.275359999999999</c:v>
                      </c:pt>
                      <c:pt idx="1427">
                        <c:v>55.35154</c:v>
                      </c:pt>
                      <c:pt idx="1428">
                        <c:v>55.4833</c:v>
                      </c:pt>
                      <c:pt idx="1429">
                        <c:v>55.616990000000001</c:v>
                      </c:pt>
                      <c:pt idx="1430">
                        <c:v>55.765250000000002</c:v>
                      </c:pt>
                      <c:pt idx="1431">
                        <c:v>55.888039999999997</c:v>
                      </c:pt>
                      <c:pt idx="1432">
                        <c:v>56.002499999999998</c:v>
                      </c:pt>
                      <c:pt idx="1433">
                        <c:v>56.110210000000002</c:v>
                      </c:pt>
                      <c:pt idx="1434">
                        <c:v>56.236579999999996</c:v>
                      </c:pt>
                      <c:pt idx="1435">
                        <c:v>56.409350000000003</c:v>
                      </c:pt>
                      <c:pt idx="1436">
                        <c:v>56.495339999999999</c:v>
                      </c:pt>
                      <c:pt idx="1437">
                        <c:v>56.603610000000003</c:v>
                      </c:pt>
                      <c:pt idx="1438">
                        <c:v>56.725760000000001</c:v>
                      </c:pt>
                      <c:pt idx="1439">
                        <c:v>56.934240000000003</c:v>
                      </c:pt>
                      <c:pt idx="1440">
                        <c:v>56.980490000000003</c:v>
                      </c:pt>
                      <c:pt idx="1441">
                        <c:v>57.083550000000002</c:v>
                      </c:pt>
                      <c:pt idx="1442">
                        <c:v>57.218620000000001</c:v>
                      </c:pt>
                      <c:pt idx="1443">
                        <c:v>57.412930000000003</c:v>
                      </c:pt>
                      <c:pt idx="1444">
                        <c:v>57.480739999999997</c:v>
                      </c:pt>
                      <c:pt idx="1445">
                        <c:v>57.592660000000002</c:v>
                      </c:pt>
                      <c:pt idx="1446">
                        <c:v>57.761180000000003</c:v>
                      </c:pt>
                      <c:pt idx="1447">
                        <c:v>57.925559999999997</c:v>
                      </c:pt>
                      <c:pt idx="1448">
                        <c:v>57.99633</c:v>
                      </c:pt>
                      <c:pt idx="1449">
                        <c:v>58.111530000000002</c:v>
                      </c:pt>
                      <c:pt idx="1450">
                        <c:v>58.249499999999998</c:v>
                      </c:pt>
                      <c:pt idx="1451">
                        <c:v>58.367089999999997</c:v>
                      </c:pt>
                      <c:pt idx="1452">
                        <c:v>58.534579999999998</c:v>
                      </c:pt>
                      <c:pt idx="1453">
                        <c:v>58.616050000000001</c:v>
                      </c:pt>
                      <c:pt idx="1454">
                        <c:v>58.729990000000001</c:v>
                      </c:pt>
                      <c:pt idx="1455">
                        <c:v>58.858539999999998</c:v>
                      </c:pt>
                      <c:pt idx="1456">
                        <c:v>59.027619999999999</c:v>
                      </c:pt>
                      <c:pt idx="1457">
                        <c:v>59.107289999999999</c:v>
                      </c:pt>
                      <c:pt idx="1458">
                        <c:v>59.256030000000003</c:v>
                      </c:pt>
                      <c:pt idx="1459">
                        <c:v>59.36195</c:v>
                      </c:pt>
                      <c:pt idx="1460">
                        <c:v>59.553130000000003</c:v>
                      </c:pt>
                      <c:pt idx="1461">
                        <c:v>59.610779999999998</c:v>
                      </c:pt>
                      <c:pt idx="1462">
                        <c:v>59.743690000000001</c:v>
                      </c:pt>
                      <c:pt idx="1463">
                        <c:v>59.854039999999998</c:v>
                      </c:pt>
                      <c:pt idx="1464">
                        <c:v>60.03783</c:v>
                      </c:pt>
                      <c:pt idx="1465">
                        <c:v>60.095860000000002</c:v>
                      </c:pt>
                      <c:pt idx="1466">
                        <c:v>60.235819999999997</c:v>
                      </c:pt>
                      <c:pt idx="1467">
                        <c:v>60.365360000000003</c:v>
                      </c:pt>
                      <c:pt idx="1468">
                        <c:v>60.531979999999997</c:v>
                      </c:pt>
                      <c:pt idx="1469">
                        <c:v>60.631250000000001</c:v>
                      </c:pt>
                      <c:pt idx="1470">
                        <c:v>60.747149999999998</c:v>
                      </c:pt>
                      <c:pt idx="1471">
                        <c:v>60.86103</c:v>
                      </c:pt>
                      <c:pt idx="1472">
                        <c:v>61.00224</c:v>
                      </c:pt>
                      <c:pt idx="1473">
                        <c:v>61.173569999999998</c:v>
                      </c:pt>
                      <c:pt idx="1474">
                        <c:v>61.251739999999998</c:v>
                      </c:pt>
                      <c:pt idx="1475">
                        <c:v>61.381270000000001</c:v>
                      </c:pt>
                      <c:pt idx="1476">
                        <c:v>61.49736</c:v>
                      </c:pt>
                      <c:pt idx="1477">
                        <c:v>61.674190000000003</c:v>
                      </c:pt>
                      <c:pt idx="1478">
                        <c:v>61.745539999999998</c:v>
                      </c:pt>
                      <c:pt idx="1479">
                        <c:v>61.847119999999997</c:v>
                      </c:pt>
                      <c:pt idx="1480">
                        <c:v>62.001649999999998</c:v>
                      </c:pt>
                      <c:pt idx="1481">
                        <c:v>62.400709999999997</c:v>
                      </c:pt>
                      <c:pt idx="1482">
                        <c:v>62.234630000000003</c:v>
                      </c:pt>
                      <c:pt idx="1483">
                        <c:v>62.349420000000002</c:v>
                      </c:pt>
                      <c:pt idx="1484">
                        <c:v>62.471739999999997</c:v>
                      </c:pt>
                      <c:pt idx="1485">
                        <c:v>62.613639999999997</c:v>
                      </c:pt>
                      <c:pt idx="1486">
                        <c:v>62.777810000000002</c:v>
                      </c:pt>
                      <c:pt idx="1487">
                        <c:v>62.860939999999999</c:v>
                      </c:pt>
                      <c:pt idx="1488">
                        <c:v>62.977919999999997</c:v>
                      </c:pt>
                      <c:pt idx="1489">
                        <c:v>63.12556</c:v>
                      </c:pt>
                      <c:pt idx="1490">
                        <c:v>63.285359999999997</c:v>
                      </c:pt>
                      <c:pt idx="1491">
                        <c:v>63.362110000000001</c:v>
                      </c:pt>
                      <c:pt idx="1492">
                        <c:v>63.494770000000003</c:v>
                      </c:pt>
                      <c:pt idx="1493">
                        <c:v>63.58699</c:v>
                      </c:pt>
                      <c:pt idx="1494">
                        <c:v>63.772820000000003</c:v>
                      </c:pt>
                      <c:pt idx="1495">
                        <c:v>63.841830000000002</c:v>
                      </c:pt>
                      <c:pt idx="1496">
                        <c:v>63.982250000000001</c:v>
                      </c:pt>
                      <c:pt idx="1497">
                        <c:v>64.102779999999996</c:v>
                      </c:pt>
                      <c:pt idx="1498">
                        <c:v>64.265240000000006</c:v>
                      </c:pt>
                      <c:pt idx="1499">
                        <c:v>64.346080000000001</c:v>
                      </c:pt>
                      <c:pt idx="1500">
                        <c:v>64.480080000000001</c:v>
                      </c:pt>
                      <c:pt idx="1501">
                        <c:v>64.599140000000006</c:v>
                      </c:pt>
                      <c:pt idx="1502">
                        <c:v>64.777889999999999</c:v>
                      </c:pt>
                      <c:pt idx="1503">
                        <c:v>64.852590000000006</c:v>
                      </c:pt>
                      <c:pt idx="1504">
                        <c:v>64.982749999999996</c:v>
                      </c:pt>
                      <c:pt idx="1505">
                        <c:v>65.084559999999996</c:v>
                      </c:pt>
                      <c:pt idx="1506">
                        <c:v>65.215620000000001</c:v>
                      </c:pt>
                      <c:pt idx="1507">
                        <c:v>65.388819999999996</c:v>
                      </c:pt>
                      <c:pt idx="1508">
                        <c:v>65.470659999999995</c:v>
                      </c:pt>
                      <c:pt idx="1509">
                        <c:v>65.604420000000005</c:v>
                      </c:pt>
                      <c:pt idx="1510">
                        <c:v>65.728520000000003</c:v>
                      </c:pt>
                      <c:pt idx="1511">
                        <c:v>65.898330000000001</c:v>
                      </c:pt>
                      <c:pt idx="1512">
                        <c:v>65.983140000000006</c:v>
                      </c:pt>
                      <c:pt idx="1513">
                        <c:v>66.075530000000001</c:v>
                      </c:pt>
                      <c:pt idx="1514">
                        <c:v>66.214560000000006</c:v>
                      </c:pt>
                      <c:pt idx="1515">
                        <c:v>66.425910000000002</c:v>
                      </c:pt>
                      <c:pt idx="1516">
                        <c:v>66.46593</c:v>
                      </c:pt>
                      <c:pt idx="1517">
                        <c:v>66.586709999999997</c:v>
                      </c:pt>
                      <c:pt idx="1518">
                        <c:v>66.704719999999995</c:v>
                      </c:pt>
                      <c:pt idx="1519">
                        <c:v>66.906419999999997</c:v>
                      </c:pt>
                      <c:pt idx="1520">
                        <c:v>66.979010000000002</c:v>
                      </c:pt>
                      <c:pt idx="1521">
                        <c:v>67.10284</c:v>
                      </c:pt>
                      <c:pt idx="1522">
                        <c:v>67.238969999999995</c:v>
                      </c:pt>
                      <c:pt idx="1523">
                        <c:v>67.374899999999997</c:v>
                      </c:pt>
                      <c:pt idx="1524">
                        <c:v>67.508399999999995</c:v>
                      </c:pt>
                      <c:pt idx="1525">
                        <c:v>67.590680000000006</c:v>
                      </c:pt>
                      <c:pt idx="1526">
                        <c:v>67.722300000000004</c:v>
                      </c:pt>
                      <c:pt idx="1527">
                        <c:v>67.878330000000005</c:v>
                      </c:pt>
                      <c:pt idx="1528">
                        <c:v>68.041719999999998</c:v>
                      </c:pt>
                      <c:pt idx="1529">
                        <c:v>68.11703</c:v>
                      </c:pt>
                      <c:pt idx="1530">
                        <c:v>68.226799999999997</c:v>
                      </c:pt>
                      <c:pt idx="1531">
                        <c:v>68.367310000000003</c:v>
                      </c:pt>
                      <c:pt idx="1532">
                        <c:v>68.539559999999994</c:v>
                      </c:pt>
                      <c:pt idx="1533">
                        <c:v>68.621880000000004</c:v>
                      </c:pt>
                      <c:pt idx="1534">
                        <c:v>68.747749999999996</c:v>
                      </c:pt>
                      <c:pt idx="1535">
                        <c:v>68.854200000000006</c:v>
                      </c:pt>
                      <c:pt idx="1536">
                        <c:v>69.034229999999994</c:v>
                      </c:pt>
                      <c:pt idx="1537">
                        <c:v>69.105959999999996</c:v>
                      </c:pt>
                      <c:pt idx="1538">
                        <c:v>69.230400000000003</c:v>
                      </c:pt>
                      <c:pt idx="1539">
                        <c:v>69.348089999999999</c:v>
                      </c:pt>
                      <c:pt idx="1540">
                        <c:v>69.506690000000006</c:v>
                      </c:pt>
                      <c:pt idx="1541">
                        <c:v>69.645560000000003</c:v>
                      </c:pt>
                      <c:pt idx="1542">
                        <c:v>69.951759999999993</c:v>
                      </c:pt>
                      <c:pt idx="1543">
                        <c:v>69.856579999999994</c:v>
                      </c:pt>
                      <c:pt idx="1544">
                        <c:v>69.993030000000005</c:v>
                      </c:pt>
                      <c:pt idx="1545">
                        <c:v>70.167529999999999</c:v>
                      </c:pt>
                      <c:pt idx="1546">
                        <c:v>70.230350000000001</c:v>
                      </c:pt>
                      <c:pt idx="1547">
                        <c:v>70.346369999999993</c:v>
                      </c:pt>
                      <c:pt idx="1548">
                        <c:v>70.479029999999995</c:v>
                      </c:pt>
                      <c:pt idx="1549">
                        <c:v>70.650899999999993</c:v>
                      </c:pt>
                      <c:pt idx="1550">
                        <c:v>70.721959999999996</c:v>
                      </c:pt>
                      <c:pt idx="1551">
                        <c:v>70.847470000000001</c:v>
                      </c:pt>
                      <c:pt idx="1552">
                        <c:v>70.996380000000002</c:v>
                      </c:pt>
                      <c:pt idx="1553">
                        <c:v>71.169169999999994</c:v>
                      </c:pt>
                      <c:pt idx="1554">
                        <c:v>71.206230000000005</c:v>
                      </c:pt>
                      <c:pt idx="1555">
                        <c:v>71.321389999999994</c:v>
                      </c:pt>
                      <c:pt idx="1556">
                        <c:v>71.472130000000007</c:v>
                      </c:pt>
                      <c:pt idx="1557">
                        <c:v>71.650030000000001</c:v>
                      </c:pt>
                      <c:pt idx="1558">
                        <c:v>71.699849999999998</c:v>
                      </c:pt>
                      <c:pt idx="1559">
                        <c:v>71.836129999999997</c:v>
                      </c:pt>
                      <c:pt idx="1560">
                        <c:v>71.959429999999998</c:v>
                      </c:pt>
                      <c:pt idx="1561">
                        <c:v>72.107410000000002</c:v>
                      </c:pt>
                      <c:pt idx="1562">
                        <c:v>72.270229999999998</c:v>
                      </c:pt>
                      <c:pt idx="1563">
                        <c:v>72.349199999999996</c:v>
                      </c:pt>
                      <c:pt idx="1564">
                        <c:v>72.456479999999999</c:v>
                      </c:pt>
                      <c:pt idx="1565">
                        <c:v>72.598460000000003</c:v>
                      </c:pt>
                      <c:pt idx="1566">
                        <c:v>72.781580000000005</c:v>
                      </c:pt>
                      <c:pt idx="1567">
                        <c:v>72.849990000000005</c:v>
                      </c:pt>
                      <c:pt idx="1568">
                        <c:v>72.980009999999993</c:v>
                      </c:pt>
                      <c:pt idx="1569">
                        <c:v>73.101110000000006</c:v>
                      </c:pt>
                      <c:pt idx="1570">
                        <c:v>73.266919999999999</c:v>
                      </c:pt>
                      <c:pt idx="1571">
                        <c:v>73.350229999999996</c:v>
                      </c:pt>
                      <c:pt idx="1572">
                        <c:v>73.461340000000007</c:v>
                      </c:pt>
                      <c:pt idx="1573">
                        <c:v>73.601240000000004</c:v>
                      </c:pt>
                      <c:pt idx="1574">
                        <c:v>73.752210000000005</c:v>
                      </c:pt>
                      <c:pt idx="1575">
                        <c:v>73.837980000000002</c:v>
                      </c:pt>
                      <c:pt idx="1576">
                        <c:v>73.965950000000007</c:v>
                      </c:pt>
                      <c:pt idx="1577">
                        <c:v>74.090490000000003</c:v>
                      </c:pt>
                      <c:pt idx="1578">
                        <c:v>74.228849999999994</c:v>
                      </c:pt>
                      <c:pt idx="1579">
                        <c:v>74.346500000000006</c:v>
                      </c:pt>
                      <c:pt idx="1580">
                        <c:v>74.454589999999996</c:v>
                      </c:pt>
                      <c:pt idx="1581">
                        <c:v>74.598860000000002</c:v>
                      </c:pt>
                      <c:pt idx="1582">
                        <c:v>74.700310000000002</c:v>
                      </c:pt>
                      <c:pt idx="1583">
                        <c:v>74.890529999999998</c:v>
                      </c:pt>
                      <c:pt idx="1584">
                        <c:v>74.971919999999997</c:v>
                      </c:pt>
                      <c:pt idx="1585">
                        <c:v>75.078990000000005</c:v>
                      </c:pt>
                      <c:pt idx="1586">
                        <c:v>75.197940000000003</c:v>
                      </c:pt>
                      <c:pt idx="1587">
                        <c:v>75.389120000000005</c:v>
                      </c:pt>
                      <c:pt idx="1588">
                        <c:v>75.467119999999994</c:v>
                      </c:pt>
                      <c:pt idx="1589">
                        <c:v>75.580399999999997</c:v>
                      </c:pt>
                      <c:pt idx="1590">
                        <c:v>75.710620000000006</c:v>
                      </c:pt>
                      <c:pt idx="1591">
                        <c:v>75.890960000000007</c:v>
                      </c:pt>
                      <c:pt idx="1592">
                        <c:v>75.962890000000002</c:v>
                      </c:pt>
                      <c:pt idx="1593">
                        <c:v>76.075980000000001</c:v>
                      </c:pt>
                      <c:pt idx="1594">
                        <c:v>76.212739999999997</c:v>
                      </c:pt>
                      <c:pt idx="1595">
                        <c:v>76.397779999999997</c:v>
                      </c:pt>
                      <c:pt idx="1596">
                        <c:v>76.459320000000005</c:v>
                      </c:pt>
                      <c:pt idx="1597">
                        <c:v>76.590900000000005</c:v>
                      </c:pt>
                      <c:pt idx="1598">
                        <c:v>76.722219999999993</c:v>
                      </c:pt>
                      <c:pt idx="1599">
                        <c:v>76.846350000000001</c:v>
                      </c:pt>
                      <c:pt idx="1600">
                        <c:v>77.030649999999994</c:v>
                      </c:pt>
                      <c:pt idx="1601">
                        <c:v>77.08717</c:v>
                      </c:pt>
                      <c:pt idx="1602">
                        <c:v>77.311689999999999</c:v>
                      </c:pt>
                      <c:pt idx="1603">
                        <c:v>77.481309999999993</c:v>
                      </c:pt>
                      <c:pt idx="1604">
                        <c:v>77.541110000000003</c:v>
                      </c:pt>
                      <c:pt idx="1605">
                        <c:v>77.588310000000007</c:v>
                      </c:pt>
                      <c:pt idx="1606">
                        <c:v>77.710530000000006</c:v>
                      </c:pt>
                      <c:pt idx="1607">
                        <c:v>77.847890000000007</c:v>
                      </c:pt>
                      <c:pt idx="1608">
                        <c:v>78.031710000000004</c:v>
                      </c:pt>
                      <c:pt idx="1609">
                        <c:v>78.08372</c:v>
                      </c:pt>
                      <c:pt idx="1610">
                        <c:v>78.219530000000006</c:v>
                      </c:pt>
                      <c:pt idx="1611">
                        <c:v>78.321629999999999</c:v>
                      </c:pt>
                      <c:pt idx="1612">
                        <c:v>78.514449999999997</c:v>
                      </c:pt>
                      <c:pt idx="1613">
                        <c:v>78.576130000000006</c:v>
                      </c:pt>
                      <c:pt idx="1614">
                        <c:v>78.706429999999997</c:v>
                      </c:pt>
                      <c:pt idx="1615">
                        <c:v>78.846710000000002</c:v>
                      </c:pt>
                      <c:pt idx="1616">
                        <c:v>78.952380000000005</c:v>
                      </c:pt>
                      <c:pt idx="1617">
                        <c:v>79.135639999999995</c:v>
                      </c:pt>
                      <c:pt idx="1618">
                        <c:v>79.194069999999996</c:v>
                      </c:pt>
                      <c:pt idx="1619">
                        <c:v>79.316869999999994</c:v>
                      </c:pt>
                      <c:pt idx="1620">
                        <c:v>79.454859999999996</c:v>
                      </c:pt>
                      <c:pt idx="1621">
                        <c:v>79.628129999999999</c:v>
                      </c:pt>
                      <c:pt idx="1622">
                        <c:v>79.688289999999995</c:v>
                      </c:pt>
                      <c:pt idx="1623">
                        <c:v>79.828059999999994</c:v>
                      </c:pt>
                      <c:pt idx="1624">
                        <c:v>79.946299999999994</c:v>
                      </c:pt>
                      <c:pt idx="1625">
                        <c:v>80.133120000000005</c:v>
                      </c:pt>
                      <c:pt idx="1626">
                        <c:v>80.208590000000001</c:v>
                      </c:pt>
                      <c:pt idx="1627">
                        <c:v>80.318730000000002</c:v>
                      </c:pt>
                      <c:pt idx="1628">
                        <c:v>80.465770000000006</c:v>
                      </c:pt>
                      <c:pt idx="1629">
                        <c:v>80.633989999999997</c:v>
                      </c:pt>
                      <c:pt idx="1630">
                        <c:v>80.702039999999997</c:v>
                      </c:pt>
                      <c:pt idx="1631">
                        <c:v>80.825680000000006</c:v>
                      </c:pt>
                      <c:pt idx="1632">
                        <c:v>80.973140000000001</c:v>
                      </c:pt>
                      <c:pt idx="1633">
                        <c:v>81.112939999999995</c:v>
                      </c:pt>
                      <c:pt idx="1634">
                        <c:v>81.259479999999996</c:v>
                      </c:pt>
                      <c:pt idx="1635">
                        <c:v>81.340909999999994</c:v>
                      </c:pt>
                      <c:pt idx="1636">
                        <c:v>81.473330000000004</c:v>
                      </c:pt>
                      <c:pt idx="1637">
                        <c:v>81.567080000000004</c:v>
                      </c:pt>
                      <c:pt idx="1638">
                        <c:v>81.772069999999999</c:v>
                      </c:pt>
                      <c:pt idx="1639">
                        <c:v>81.839579999999998</c:v>
                      </c:pt>
                      <c:pt idx="1640">
                        <c:v>81.944969999999998</c:v>
                      </c:pt>
                      <c:pt idx="1641">
                        <c:v>82.07432</c:v>
                      </c:pt>
                      <c:pt idx="1642">
                        <c:v>82.246830000000003</c:v>
                      </c:pt>
                      <c:pt idx="1643">
                        <c:v>82.333950000000002</c:v>
                      </c:pt>
                      <c:pt idx="1644">
                        <c:v>82.445070000000001</c:v>
                      </c:pt>
                      <c:pt idx="1645">
                        <c:v>82.560450000000003</c:v>
                      </c:pt>
                      <c:pt idx="1646">
                        <c:v>82.755240000000001</c:v>
                      </c:pt>
                      <c:pt idx="1647">
                        <c:v>82.808620000000005</c:v>
                      </c:pt>
                      <c:pt idx="1648">
                        <c:v>82.962090000000003</c:v>
                      </c:pt>
                      <c:pt idx="1649">
                        <c:v>83.082560000000001</c:v>
                      </c:pt>
                      <c:pt idx="1650">
                        <c:v>83.199920000000006</c:v>
                      </c:pt>
                      <c:pt idx="1651">
                        <c:v>83.359669999999994</c:v>
                      </c:pt>
                      <c:pt idx="1652">
                        <c:v>83.443039999999996</c:v>
                      </c:pt>
                      <c:pt idx="1653">
                        <c:v>83.564059999999998</c:v>
                      </c:pt>
                      <c:pt idx="1654">
                        <c:v>83.699070000000006</c:v>
                      </c:pt>
                      <c:pt idx="1655">
                        <c:v>83.890289999999993</c:v>
                      </c:pt>
                      <c:pt idx="1656">
                        <c:v>83.939019999999999</c:v>
                      </c:pt>
                      <c:pt idx="1657">
                        <c:v>84.065489999999997</c:v>
                      </c:pt>
                      <c:pt idx="1658">
                        <c:v>84.183260000000004</c:v>
                      </c:pt>
                      <c:pt idx="1659">
                        <c:v>84.382890000000003</c:v>
                      </c:pt>
                      <c:pt idx="1660">
                        <c:v>84.445120000000003</c:v>
                      </c:pt>
                      <c:pt idx="1661">
                        <c:v>84.552419999999998</c:v>
                      </c:pt>
                      <c:pt idx="1662">
                        <c:v>84.710899999999995</c:v>
                      </c:pt>
                      <c:pt idx="1663">
                        <c:v>85.016660000000002</c:v>
                      </c:pt>
                      <c:pt idx="1664">
                        <c:v>85.067610000000002</c:v>
                      </c:pt>
                      <c:pt idx="1665">
                        <c:v>85.0822</c:v>
                      </c:pt>
                      <c:pt idx="1666">
                        <c:v>85.212770000000006</c:v>
                      </c:pt>
                      <c:pt idx="1667">
                        <c:v>85.333500000000001</c:v>
                      </c:pt>
                      <c:pt idx="1668">
                        <c:v>85.517319999999998</c:v>
                      </c:pt>
                      <c:pt idx="1669">
                        <c:v>85.582909999999998</c:v>
                      </c:pt>
                      <c:pt idx="1670">
                        <c:v>85.700810000000004</c:v>
                      </c:pt>
                      <c:pt idx="1671">
                        <c:v>85.843869999999995</c:v>
                      </c:pt>
                      <c:pt idx="1672">
                        <c:v>86.025919999999999</c:v>
                      </c:pt>
                      <c:pt idx="1673">
                        <c:v>86.06653</c:v>
                      </c:pt>
                      <c:pt idx="1674">
                        <c:v>86.205600000000004</c:v>
                      </c:pt>
                      <c:pt idx="1675">
                        <c:v>86.325900000000004</c:v>
                      </c:pt>
                      <c:pt idx="1676">
                        <c:v>86.523439999999994</c:v>
                      </c:pt>
                      <c:pt idx="1677">
                        <c:v>86.595470000000006</c:v>
                      </c:pt>
                      <c:pt idx="1678">
                        <c:v>86.721649999999997</c:v>
                      </c:pt>
                      <c:pt idx="1679">
                        <c:v>86.817310000000006</c:v>
                      </c:pt>
                      <c:pt idx="1680">
                        <c:v>87.018870000000007</c:v>
                      </c:pt>
                      <c:pt idx="1681">
                        <c:v>87.063940000000002</c:v>
                      </c:pt>
                      <c:pt idx="1682">
                        <c:v>87.200299999999999</c:v>
                      </c:pt>
                      <c:pt idx="1683">
                        <c:v>87.333219999999997</c:v>
                      </c:pt>
                      <c:pt idx="1684">
                        <c:v>87.449550000000002</c:v>
                      </c:pt>
                      <c:pt idx="1685">
                        <c:v>87.625069999999994</c:v>
                      </c:pt>
                      <c:pt idx="1686">
                        <c:v>87.708699999999993</c:v>
                      </c:pt>
                      <c:pt idx="1687">
                        <c:v>87.830669999999998</c:v>
                      </c:pt>
                      <c:pt idx="1688">
                        <c:v>87.959969999999998</c:v>
                      </c:pt>
                      <c:pt idx="1689">
                        <c:v>88.150760000000005</c:v>
                      </c:pt>
                      <c:pt idx="1690">
                        <c:v>88.191280000000006</c:v>
                      </c:pt>
                      <c:pt idx="1691">
                        <c:v>88.331819999999993</c:v>
                      </c:pt>
                      <c:pt idx="1692">
                        <c:v>88.440259999999995</c:v>
                      </c:pt>
                      <c:pt idx="1693">
                        <c:v>88.624880000000005</c:v>
                      </c:pt>
                      <c:pt idx="1694">
                        <c:v>88.71499</c:v>
                      </c:pt>
                      <c:pt idx="1695">
                        <c:v>88.851010000000002</c:v>
                      </c:pt>
                      <c:pt idx="1696">
                        <c:v>88.981949999999998</c:v>
                      </c:pt>
                      <c:pt idx="1697">
                        <c:v>89.138810000000007</c:v>
                      </c:pt>
                      <c:pt idx="1698">
                        <c:v>89.202250000000006</c:v>
                      </c:pt>
                      <c:pt idx="1699">
                        <c:v>89.358509999999995</c:v>
                      </c:pt>
                      <c:pt idx="1700">
                        <c:v>89.477050000000006</c:v>
                      </c:pt>
                      <c:pt idx="1701">
                        <c:v>89.619489999999999</c:v>
                      </c:pt>
                      <c:pt idx="1702">
                        <c:v>89.736149999999995</c:v>
                      </c:pt>
                      <c:pt idx="1703">
                        <c:v>89.831180000000003</c:v>
                      </c:pt>
                      <c:pt idx="1704">
                        <c:v>89.952110000000005</c:v>
                      </c:pt>
                      <c:pt idx="1705">
                        <c:v>90.085560000000001</c:v>
                      </c:pt>
                      <c:pt idx="1706">
                        <c:v>90.273799999999994</c:v>
                      </c:pt>
                      <c:pt idx="1707">
                        <c:v>90.350239999999999</c:v>
                      </c:pt>
                      <c:pt idx="1708">
                        <c:v>90.449619999999996</c:v>
                      </c:pt>
                      <c:pt idx="1709">
                        <c:v>90.585949999999997</c:v>
                      </c:pt>
                      <c:pt idx="1710">
                        <c:v>90.776769999999999</c:v>
                      </c:pt>
                      <c:pt idx="1711">
                        <c:v>90.86224</c:v>
                      </c:pt>
                      <c:pt idx="1712">
                        <c:v>90.965919999999997</c:v>
                      </c:pt>
                      <c:pt idx="1713">
                        <c:v>91.093059999999994</c:v>
                      </c:pt>
                      <c:pt idx="1714">
                        <c:v>91.283929999999998</c:v>
                      </c:pt>
                      <c:pt idx="1715">
                        <c:v>91.350359999999995</c:v>
                      </c:pt>
                      <c:pt idx="1716">
                        <c:v>91.476759999999999</c:v>
                      </c:pt>
                      <c:pt idx="1717">
                        <c:v>91.597650000000002</c:v>
                      </c:pt>
                      <c:pt idx="1718">
                        <c:v>91.777590000000004</c:v>
                      </c:pt>
                      <c:pt idx="1719">
                        <c:v>91.834900000000005</c:v>
                      </c:pt>
                      <c:pt idx="1720">
                        <c:v>91.963589999999996</c:v>
                      </c:pt>
                      <c:pt idx="1721">
                        <c:v>92.100030000000004</c:v>
                      </c:pt>
                      <c:pt idx="1722">
                        <c:v>92.197289999999995</c:v>
                      </c:pt>
                      <c:pt idx="1723">
                        <c:v>92.381630000000001</c:v>
                      </c:pt>
                      <c:pt idx="1724">
                        <c:v>92.670439999999999</c:v>
                      </c:pt>
                      <c:pt idx="1725">
                        <c:v>92.618899999999996</c:v>
                      </c:pt>
                      <c:pt idx="1726">
                        <c:v>92.676630000000003</c:v>
                      </c:pt>
                      <c:pt idx="1727">
                        <c:v>92.894270000000006</c:v>
                      </c:pt>
                      <c:pt idx="1728">
                        <c:v>92.961029999999994</c:v>
                      </c:pt>
                      <c:pt idx="1729">
                        <c:v>93.075029999999998</c:v>
                      </c:pt>
                      <c:pt idx="1730">
                        <c:v>93.205690000000004</c:v>
                      </c:pt>
                      <c:pt idx="1731">
                        <c:v>93.400030000000001</c:v>
                      </c:pt>
                      <c:pt idx="1732">
                        <c:v>93.434950000000001</c:v>
                      </c:pt>
                      <c:pt idx="1733">
                        <c:v>93.578360000000004</c:v>
                      </c:pt>
                      <c:pt idx="1734">
                        <c:v>93.702479999999994</c:v>
                      </c:pt>
                      <c:pt idx="1735">
                        <c:v>93.875429999999994</c:v>
                      </c:pt>
                      <c:pt idx="1736">
                        <c:v>93.952969999999993</c:v>
                      </c:pt>
                      <c:pt idx="1737">
                        <c:v>94.089439999999996</c:v>
                      </c:pt>
                      <c:pt idx="1738">
                        <c:v>94.199799999999996</c:v>
                      </c:pt>
                      <c:pt idx="1739">
                        <c:v>94.347059999999999</c:v>
                      </c:pt>
                      <c:pt idx="1740">
                        <c:v>94.496080000000006</c:v>
                      </c:pt>
                      <c:pt idx="1741">
                        <c:v>94.5929</c:v>
                      </c:pt>
                      <c:pt idx="1742">
                        <c:v>94.698009999999996</c:v>
                      </c:pt>
                      <c:pt idx="1743">
                        <c:v>94.817030000000003</c:v>
                      </c:pt>
                      <c:pt idx="1744">
                        <c:v>95.012479999999996</c:v>
                      </c:pt>
                      <c:pt idx="1745">
                        <c:v>95.098990000000001</c:v>
                      </c:pt>
                      <c:pt idx="1746">
                        <c:v>95.196119999999993</c:v>
                      </c:pt>
                      <c:pt idx="1747">
                        <c:v>95.317740000000001</c:v>
                      </c:pt>
                      <c:pt idx="1748">
                        <c:v>95.512039999999999</c:v>
                      </c:pt>
                      <c:pt idx="1749">
                        <c:v>95.587010000000006</c:v>
                      </c:pt>
                      <c:pt idx="1750">
                        <c:v>95.687910000000002</c:v>
                      </c:pt>
                      <c:pt idx="1751">
                        <c:v>95.820959999999999</c:v>
                      </c:pt>
                      <c:pt idx="1752">
                        <c:v>96.029200000000003</c:v>
                      </c:pt>
                      <c:pt idx="1753">
                        <c:v>96.089280000000002</c:v>
                      </c:pt>
                      <c:pt idx="1754">
                        <c:v>96.195400000000006</c:v>
                      </c:pt>
                      <c:pt idx="1755">
                        <c:v>96.307900000000004</c:v>
                      </c:pt>
                      <c:pt idx="1756">
                        <c:v>96.503879999999995</c:v>
                      </c:pt>
                      <c:pt idx="1757">
                        <c:v>96.570589999999996</c:v>
                      </c:pt>
                      <c:pt idx="1758">
                        <c:v>96.692970000000003</c:v>
                      </c:pt>
                      <c:pt idx="1759">
                        <c:v>96.844070000000002</c:v>
                      </c:pt>
                      <c:pt idx="1760">
                        <c:v>96.955650000000006</c:v>
                      </c:pt>
                      <c:pt idx="1761">
                        <c:v>97.12612</c:v>
                      </c:pt>
                      <c:pt idx="1762">
                        <c:v>97.216340000000002</c:v>
                      </c:pt>
                      <c:pt idx="1763">
                        <c:v>97.326880000000003</c:v>
                      </c:pt>
                      <c:pt idx="1764">
                        <c:v>97.448909999999998</c:v>
                      </c:pt>
                      <c:pt idx="1765">
                        <c:v>97.636250000000004</c:v>
                      </c:pt>
                      <c:pt idx="1766">
                        <c:v>97.723479999999995</c:v>
                      </c:pt>
                      <c:pt idx="1767">
                        <c:v>97.814549999999997</c:v>
                      </c:pt>
                      <c:pt idx="1768">
                        <c:v>97.942549999999997</c:v>
                      </c:pt>
                      <c:pt idx="1769">
                        <c:v>98.114459999999994</c:v>
                      </c:pt>
                      <c:pt idx="1770">
                        <c:v>98.211399999999998</c:v>
                      </c:pt>
                      <c:pt idx="1771">
                        <c:v>98.322130000000001</c:v>
                      </c:pt>
                      <c:pt idx="1772">
                        <c:v>98.432109999999994</c:v>
                      </c:pt>
                      <c:pt idx="1773">
                        <c:v>98.642240000000001</c:v>
                      </c:pt>
                      <c:pt idx="1774">
                        <c:v>98.700550000000007</c:v>
                      </c:pt>
                      <c:pt idx="1775">
                        <c:v>98.836370000000002</c:v>
                      </c:pt>
                      <c:pt idx="1776">
                        <c:v>98.939099999999996</c:v>
                      </c:pt>
                      <c:pt idx="1777">
                        <c:v>99.105230000000006</c:v>
                      </c:pt>
                      <c:pt idx="1778">
                        <c:v>99.254859999999994</c:v>
                      </c:pt>
                      <c:pt idx="1779">
                        <c:v>99.314639999999997</c:v>
                      </c:pt>
                      <c:pt idx="1780">
                        <c:v>99.442880000000002</c:v>
                      </c:pt>
                      <c:pt idx="1781">
                        <c:v>99.57499</c:v>
                      </c:pt>
                      <c:pt idx="1782">
                        <c:v>99.758080000000007</c:v>
                      </c:pt>
                      <c:pt idx="1783">
                        <c:v>99.81644</c:v>
                      </c:pt>
                      <c:pt idx="1784">
                        <c:v>99.95384</c:v>
                      </c:pt>
                      <c:pt idx="1785">
                        <c:v>100.32076000000001</c:v>
                      </c:pt>
                      <c:pt idx="1786">
                        <c:v>100.25462</c:v>
                      </c:pt>
                      <c:pt idx="1787">
                        <c:v>100.28417</c:v>
                      </c:pt>
                      <c:pt idx="1788">
                        <c:v>100.26900999999999</c:v>
                      </c:pt>
                      <c:pt idx="1789">
                        <c:v>100.24961999999999</c:v>
                      </c:pt>
                      <c:pt idx="1790">
                        <c:v>100.33360999999999</c:v>
                      </c:pt>
                      <c:pt idx="1791">
                        <c:v>100.27816</c:v>
                      </c:pt>
                      <c:pt idx="1792">
                        <c:v>100.27628</c:v>
                      </c:pt>
                      <c:pt idx="1793">
                        <c:v>100.24449</c:v>
                      </c:pt>
                      <c:pt idx="1794">
                        <c:v>100.30895</c:v>
                      </c:pt>
                      <c:pt idx="1795">
                        <c:v>100.25906000000001</c:v>
                      </c:pt>
                      <c:pt idx="1796">
                        <c:v>100.25422</c:v>
                      </c:pt>
                      <c:pt idx="1797">
                        <c:v>100.25236</c:v>
                      </c:pt>
                      <c:pt idx="1798">
                        <c:v>100.26364</c:v>
                      </c:pt>
                      <c:pt idx="1799">
                        <c:v>100.30316000000001</c:v>
                      </c:pt>
                      <c:pt idx="1800">
                        <c:v>100.24551</c:v>
                      </c:pt>
                      <c:pt idx="1801">
                        <c:v>100.24583</c:v>
                      </c:pt>
                      <c:pt idx="1802">
                        <c:v>100.26125</c:v>
                      </c:pt>
                      <c:pt idx="1803">
                        <c:v>100.30265</c:v>
                      </c:pt>
                      <c:pt idx="1804">
                        <c:v>100.2543</c:v>
                      </c:pt>
                      <c:pt idx="1805">
                        <c:v>100.26521</c:v>
                      </c:pt>
                      <c:pt idx="1806">
                        <c:v>100.25715</c:v>
                      </c:pt>
                      <c:pt idx="1807">
                        <c:v>100.30286</c:v>
                      </c:pt>
                      <c:pt idx="1808">
                        <c:v>100.24883</c:v>
                      </c:pt>
                      <c:pt idx="1809">
                        <c:v>100.27068</c:v>
                      </c:pt>
                      <c:pt idx="1810">
                        <c:v>100.25031</c:v>
                      </c:pt>
                      <c:pt idx="1811">
                        <c:v>100.31292999999999</c:v>
                      </c:pt>
                      <c:pt idx="1812">
                        <c:v>100.25762</c:v>
                      </c:pt>
                      <c:pt idx="1813">
                        <c:v>100.26561</c:v>
                      </c:pt>
                      <c:pt idx="1814">
                        <c:v>100.27168</c:v>
                      </c:pt>
                      <c:pt idx="1815">
                        <c:v>100.26855</c:v>
                      </c:pt>
                      <c:pt idx="1816">
                        <c:v>100.26929</c:v>
                      </c:pt>
                      <c:pt idx="1817">
                        <c:v>100.24737</c:v>
                      </c:pt>
                      <c:pt idx="1818">
                        <c:v>100.23466000000001</c:v>
                      </c:pt>
                      <c:pt idx="1819">
                        <c:v>100.21957</c:v>
                      </c:pt>
                      <c:pt idx="1820">
                        <c:v>100.27764999999999</c:v>
                      </c:pt>
                      <c:pt idx="1821">
                        <c:v>100.24602</c:v>
                      </c:pt>
                      <c:pt idx="1822">
                        <c:v>100.23092</c:v>
                      </c:pt>
                      <c:pt idx="1823">
                        <c:v>100.24897</c:v>
                      </c:pt>
                      <c:pt idx="1824">
                        <c:v>100.28398</c:v>
                      </c:pt>
                      <c:pt idx="1825">
                        <c:v>100.23444000000001</c:v>
                      </c:pt>
                      <c:pt idx="1826">
                        <c:v>100.23761</c:v>
                      </c:pt>
                      <c:pt idx="1827">
                        <c:v>100.2355</c:v>
                      </c:pt>
                      <c:pt idx="1828">
                        <c:v>100.3074</c:v>
                      </c:pt>
                      <c:pt idx="1829">
                        <c:v>100.24800999999999</c:v>
                      </c:pt>
                      <c:pt idx="1830">
                        <c:v>100.25919</c:v>
                      </c:pt>
                      <c:pt idx="1831">
                        <c:v>100.24245999999999</c:v>
                      </c:pt>
                      <c:pt idx="1832">
                        <c:v>100.30455000000001</c:v>
                      </c:pt>
                      <c:pt idx="1833">
                        <c:v>100.27200999999999</c:v>
                      </c:pt>
                      <c:pt idx="1834">
                        <c:v>100.26851000000001</c:v>
                      </c:pt>
                      <c:pt idx="1835">
                        <c:v>100.25138</c:v>
                      </c:pt>
                      <c:pt idx="1836">
                        <c:v>100.27379000000001</c:v>
                      </c:pt>
                      <c:pt idx="1837">
                        <c:v>100.30464000000001</c:v>
                      </c:pt>
                      <c:pt idx="1838">
                        <c:v>100.24997999999999</c:v>
                      </c:pt>
                      <c:pt idx="1839">
                        <c:v>100.23795</c:v>
                      </c:pt>
                      <c:pt idx="1840">
                        <c:v>100.229</c:v>
                      </c:pt>
                      <c:pt idx="1841">
                        <c:v>100.30302</c:v>
                      </c:pt>
                      <c:pt idx="1842">
                        <c:v>100.23636</c:v>
                      </c:pt>
                      <c:pt idx="1843">
                        <c:v>100.24484</c:v>
                      </c:pt>
                      <c:pt idx="1844">
                        <c:v>100.24775</c:v>
                      </c:pt>
                      <c:pt idx="1845">
                        <c:v>100.31198999999999</c:v>
                      </c:pt>
                      <c:pt idx="1846">
                        <c:v>100.5034</c:v>
                      </c:pt>
                      <c:pt idx="1847">
                        <c:v>100.23674</c:v>
                      </c:pt>
                      <c:pt idx="1848">
                        <c:v>100.25633000000001</c:v>
                      </c:pt>
                      <c:pt idx="1849">
                        <c:v>100.31104999999999</c:v>
                      </c:pt>
                      <c:pt idx="1850">
                        <c:v>100.24988</c:v>
                      </c:pt>
                      <c:pt idx="1851">
                        <c:v>100.24055</c:v>
                      </c:pt>
                      <c:pt idx="1852">
                        <c:v>100.25257000000001</c:v>
                      </c:pt>
                      <c:pt idx="1853">
                        <c:v>100.25431</c:v>
                      </c:pt>
                      <c:pt idx="1854">
                        <c:v>100.29935</c:v>
                      </c:pt>
                      <c:pt idx="1855">
                        <c:v>100.26036000000001</c:v>
                      </c:pt>
                      <c:pt idx="1856">
                        <c:v>100.22656000000001</c:v>
                      </c:pt>
                      <c:pt idx="1857">
                        <c:v>100.261</c:v>
                      </c:pt>
                      <c:pt idx="1858">
                        <c:v>100.30343999999999</c:v>
                      </c:pt>
                      <c:pt idx="1859">
                        <c:v>100.25718000000001</c:v>
                      </c:pt>
                      <c:pt idx="1860">
                        <c:v>100.24363</c:v>
                      </c:pt>
                      <c:pt idx="1861">
                        <c:v>100.23716</c:v>
                      </c:pt>
                      <c:pt idx="1862">
                        <c:v>100.30286</c:v>
                      </c:pt>
                      <c:pt idx="1863">
                        <c:v>100.24212</c:v>
                      </c:pt>
                      <c:pt idx="1864">
                        <c:v>100.24384000000001</c:v>
                      </c:pt>
                      <c:pt idx="1865">
                        <c:v>100.24495</c:v>
                      </c:pt>
                      <c:pt idx="1866">
                        <c:v>100.28203000000001</c:v>
                      </c:pt>
                      <c:pt idx="1867">
                        <c:v>100.25371</c:v>
                      </c:pt>
                      <c:pt idx="1868">
                        <c:v>100.26017</c:v>
                      </c:pt>
                      <c:pt idx="1869">
                        <c:v>100.24729000000001</c:v>
                      </c:pt>
                      <c:pt idx="1870">
                        <c:v>100.27988000000001</c:v>
                      </c:pt>
                      <c:pt idx="1871">
                        <c:v>100.25125</c:v>
                      </c:pt>
                      <c:pt idx="1872">
                        <c:v>100.24754</c:v>
                      </c:pt>
                      <c:pt idx="1873">
                        <c:v>100.25324999999999</c:v>
                      </c:pt>
                      <c:pt idx="1874">
                        <c:v>100.24972</c:v>
                      </c:pt>
                      <c:pt idx="1875">
                        <c:v>100.31865000000001</c:v>
                      </c:pt>
                      <c:pt idx="1876">
                        <c:v>100.23824999999999</c:v>
                      </c:pt>
                      <c:pt idx="1877">
                        <c:v>100.23493999999999</c:v>
                      </c:pt>
                      <c:pt idx="1878">
                        <c:v>100.24729000000001</c:v>
                      </c:pt>
                      <c:pt idx="1879">
                        <c:v>100.27847</c:v>
                      </c:pt>
                      <c:pt idx="1880">
                        <c:v>100.22611000000001</c:v>
                      </c:pt>
                      <c:pt idx="1881">
                        <c:v>100.24369</c:v>
                      </c:pt>
                      <c:pt idx="1882">
                        <c:v>100.23822</c:v>
                      </c:pt>
                      <c:pt idx="1883">
                        <c:v>100.28196</c:v>
                      </c:pt>
                      <c:pt idx="1884">
                        <c:v>100.23777</c:v>
                      </c:pt>
                      <c:pt idx="1885">
                        <c:v>100.25086</c:v>
                      </c:pt>
                      <c:pt idx="1886">
                        <c:v>100.24262</c:v>
                      </c:pt>
                      <c:pt idx="1887">
                        <c:v>100.31017</c:v>
                      </c:pt>
                      <c:pt idx="1888">
                        <c:v>100.24184</c:v>
                      </c:pt>
                      <c:pt idx="1889">
                        <c:v>100.24202</c:v>
                      </c:pt>
                      <c:pt idx="1890">
                        <c:v>100.23068000000001</c:v>
                      </c:pt>
                      <c:pt idx="1891">
                        <c:v>100.23554</c:v>
                      </c:pt>
                      <c:pt idx="1892">
                        <c:v>100.30177999999999</c:v>
                      </c:pt>
                      <c:pt idx="1893">
                        <c:v>100.25566999999999</c:v>
                      </c:pt>
                      <c:pt idx="1894">
                        <c:v>100.24176</c:v>
                      </c:pt>
                      <c:pt idx="1895">
                        <c:v>100.27023</c:v>
                      </c:pt>
                      <c:pt idx="1896">
                        <c:v>100.29925</c:v>
                      </c:pt>
                      <c:pt idx="1897">
                        <c:v>100.2466</c:v>
                      </c:pt>
                      <c:pt idx="1898">
                        <c:v>100.22959</c:v>
                      </c:pt>
                      <c:pt idx="1899">
                        <c:v>100.24961</c:v>
                      </c:pt>
                      <c:pt idx="1900">
                        <c:v>100.29336000000001</c:v>
                      </c:pt>
                      <c:pt idx="1901">
                        <c:v>100.24841000000001</c:v>
                      </c:pt>
                      <c:pt idx="1902">
                        <c:v>100.23439999999999</c:v>
                      </c:pt>
                      <c:pt idx="1903">
                        <c:v>100.25353</c:v>
                      </c:pt>
                      <c:pt idx="1904">
                        <c:v>100.30821</c:v>
                      </c:pt>
                      <c:pt idx="1905">
                        <c:v>100.25855</c:v>
                      </c:pt>
                      <c:pt idx="1906">
                        <c:v>100.35521</c:v>
                      </c:pt>
                      <c:pt idx="1907">
                        <c:v>100.38027</c:v>
                      </c:pt>
                      <c:pt idx="1908">
                        <c:v>100.28055000000001</c:v>
                      </c:pt>
                      <c:pt idx="1909">
                        <c:v>100.27643999999999</c:v>
                      </c:pt>
                      <c:pt idx="1910">
                        <c:v>100.22880000000001</c:v>
                      </c:pt>
                      <c:pt idx="1911">
                        <c:v>100.24458</c:v>
                      </c:pt>
                      <c:pt idx="1912">
                        <c:v>100.24321999999999</c:v>
                      </c:pt>
                      <c:pt idx="1913">
                        <c:v>100.30495999999999</c:v>
                      </c:pt>
                      <c:pt idx="1914">
                        <c:v>100.26295</c:v>
                      </c:pt>
                      <c:pt idx="1915">
                        <c:v>100.27366000000001</c:v>
                      </c:pt>
                      <c:pt idx="1916">
                        <c:v>100.26721999999999</c:v>
                      </c:pt>
                      <c:pt idx="1917">
                        <c:v>100.30466</c:v>
                      </c:pt>
                      <c:pt idx="1918">
                        <c:v>100.2414</c:v>
                      </c:pt>
                      <c:pt idx="1919">
                        <c:v>100.25382</c:v>
                      </c:pt>
                      <c:pt idx="1920">
                        <c:v>100.24548</c:v>
                      </c:pt>
                      <c:pt idx="1921">
                        <c:v>100.29169</c:v>
                      </c:pt>
                      <c:pt idx="1922">
                        <c:v>100.22580000000001</c:v>
                      </c:pt>
                      <c:pt idx="1923">
                        <c:v>100.24111000000001</c:v>
                      </c:pt>
                      <c:pt idx="1924">
                        <c:v>100.25351999999999</c:v>
                      </c:pt>
                      <c:pt idx="1925">
                        <c:v>100.29822</c:v>
                      </c:pt>
                      <c:pt idx="1926">
                        <c:v>100.22732000000001</c:v>
                      </c:pt>
                      <c:pt idx="1927">
                        <c:v>100.24673</c:v>
                      </c:pt>
                      <c:pt idx="1928">
                        <c:v>100.22905</c:v>
                      </c:pt>
                      <c:pt idx="1929">
                        <c:v>100.23956</c:v>
                      </c:pt>
                      <c:pt idx="1930">
                        <c:v>100.31771999999999</c:v>
                      </c:pt>
                      <c:pt idx="1931">
                        <c:v>100.25349</c:v>
                      </c:pt>
                      <c:pt idx="1932">
                        <c:v>100.24353000000001</c:v>
                      </c:pt>
                      <c:pt idx="1933">
                        <c:v>100.2247</c:v>
                      </c:pt>
                      <c:pt idx="1934">
                        <c:v>100.27788</c:v>
                      </c:pt>
                      <c:pt idx="1935">
                        <c:v>100.22302000000001</c:v>
                      </c:pt>
                      <c:pt idx="1936">
                        <c:v>100.23259</c:v>
                      </c:pt>
                      <c:pt idx="1937">
                        <c:v>100.22217000000001</c:v>
                      </c:pt>
                      <c:pt idx="1938">
                        <c:v>100.28422</c:v>
                      </c:pt>
                      <c:pt idx="1939">
                        <c:v>100.22902999999999</c:v>
                      </c:pt>
                      <c:pt idx="1940">
                        <c:v>100.22441999999999</c:v>
                      </c:pt>
                      <c:pt idx="1941">
                        <c:v>100.22783</c:v>
                      </c:pt>
                      <c:pt idx="1942">
                        <c:v>100.28552000000001</c:v>
                      </c:pt>
                      <c:pt idx="1943">
                        <c:v>100.22490999999999</c:v>
                      </c:pt>
                      <c:pt idx="1944">
                        <c:v>100.23159</c:v>
                      </c:pt>
                      <c:pt idx="1945">
                        <c:v>100.23254</c:v>
                      </c:pt>
                      <c:pt idx="1946">
                        <c:v>100.24290000000001</c:v>
                      </c:pt>
                      <c:pt idx="1947">
                        <c:v>100.27779</c:v>
                      </c:pt>
                      <c:pt idx="1948">
                        <c:v>100.24878</c:v>
                      </c:pt>
                      <c:pt idx="1949">
                        <c:v>100.23797999999999</c:v>
                      </c:pt>
                      <c:pt idx="1950">
                        <c:v>100.21934</c:v>
                      </c:pt>
                      <c:pt idx="1951">
                        <c:v>100.28465</c:v>
                      </c:pt>
                      <c:pt idx="1952">
                        <c:v>100.22235999999999</c:v>
                      </c:pt>
                      <c:pt idx="1953">
                        <c:v>100.22666</c:v>
                      </c:pt>
                      <c:pt idx="1954">
                        <c:v>100.23426000000001</c:v>
                      </c:pt>
                      <c:pt idx="1955">
                        <c:v>100.28954</c:v>
                      </c:pt>
                      <c:pt idx="1956">
                        <c:v>100.2261</c:v>
                      </c:pt>
                      <c:pt idx="1957">
                        <c:v>100.22939</c:v>
                      </c:pt>
                      <c:pt idx="1958">
                        <c:v>100.22190000000001</c:v>
                      </c:pt>
                      <c:pt idx="1959">
                        <c:v>100.28733</c:v>
                      </c:pt>
                      <c:pt idx="1960">
                        <c:v>100.25748</c:v>
                      </c:pt>
                      <c:pt idx="1961">
                        <c:v>100.2433</c:v>
                      </c:pt>
                      <c:pt idx="1962">
                        <c:v>100.24263000000001</c:v>
                      </c:pt>
                      <c:pt idx="1963">
                        <c:v>100.27553</c:v>
                      </c:pt>
                      <c:pt idx="1964">
                        <c:v>100.25763999999999</c:v>
                      </c:pt>
                      <c:pt idx="1965">
                        <c:v>100.23569000000001</c:v>
                      </c:pt>
                      <c:pt idx="1966">
                        <c:v>100.2607</c:v>
                      </c:pt>
                      <c:pt idx="1967">
                        <c:v>100.44262999999999</c:v>
                      </c:pt>
                      <c:pt idx="1968">
                        <c:v>100.37004</c:v>
                      </c:pt>
                      <c:pt idx="1969">
                        <c:v>100.23943</c:v>
                      </c:pt>
                      <c:pt idx="1970">
                        <c:v>100.23385</c:v>
                      </c:pt>
                      <c:pt idx="1971">
                        <c:v>100.24845999999999</c:v>
                      </c:pt>
                      <c:pt idx="1972">
                        <c:v>100.31054</c:v>
                      </c:pt>
                      <c:pt idx="1973">
                        <c:v>100.25400999999999</c:v>
                      </c:pt>
                      <c:pt idx="1974">
                        <c:v>100.25462</c:v>
                      </c:pt>
                      <c:pt idx="1975">
                        <c:v>100.2299</c:v>
                      </c:pt>
                      <c:pt idx="1976">
                        <c:v>100.28273</c:v>
                      </c:pt>
                      <c:pt idx="1977">
                        <c:v>100.21984</c:v>
                      </c:pt>
                      <c:pt idx="1978">
                        <c:v>100.23233999999999</c:v>
                      </c:pt>
                      <c:pt idx="1979">
                        <c:v>100.23581</c:v>
                      </c:pt>
                      <c:pt idx="1980">
                        <c:v>100.25967</c:v>
                      </c:pt>
                      <c:pt idx="1981">
                        <c:v>100.26664</c:v>
                      </c:pt>
                      <c:pt idx="1982">
                        <c:v>100.23876</c:v>
                      </c:pt>
                      <c:pt idx="1983">
                        <c:v>100.23088</c:v>
                      </c:pt>
                      <c:pt idx="1984">
                        <c:v>100.24262</c:v>
                      </c:pt>
                      <c:pt idx="1985">
                        <c:v>100.30184</c:v>
                      </c:pt>
                      <c:pt idx="1986">
                        <c:v>100.23057</c:v>
                      </c:pt>
                      <c:pt idx="1987">
                        <c:v>100.2668</c:v>
                      </c:pt>
                      <c:pt idx="1988">
                        <c:v>100.2474</c:v>
                      </c:pt>
                      <c:pt idx="1989">
                        <c:v>100.32861</c:v>
                      </c:pt>
                      <c:pt idx="1990">
                        <c:v>100.26409</c:v>
                      </c:pt>
                      <c:pt idx="1991">
                        <c:v>100.25959</c:v>
                      </c:pt>
                      <c:pt idx="1992">
                        <c:v>100.26053</c:v>
                      </c:pt>
                      <c:pt idx="1993">
                        <c:v>100.30983999999999</c:v>
                      </c:pt>
                      <c:pt idx="1994">
                        <c:v>100.25565</c:v>
                      </c:pt>
                      <c:pt idx="1995">
                        <c:v>100.25275000000001</c:v>
                      </c:pt>
                      <c:pt idx="1996">
                        <c:v>100.24923</c:v>
                      </c:pt>
                      <c:pt idx="1997">
                        <c:v>100.30132999999999</c:v>
                      </c:pt>
                      <c:pt idx="1998">
                        <c:v>100.2353</c:v>
                      </c:pt>
                      <c:pt idx="1999">
                        <c:v>100.24992</c:v>
                      </c:pt>
                      <c:pt idx="2000">
                        <c:v>100.25087000000001</c:v>
                      </c:pt>
                      <c:pt idx="2001">
                        <c:v>100.24796000000001</c:v>
                      </c:pt>
                      <c:pt idx="2002">
                        <c:v>100.30324</c:v>
                      </c:pt>
                      <c:pt idx="2003">
                        <c:v>100.24263000000001</c:v>
                      </c:pt>
                      <c:pt idx="2004">
                        <c:v>100.26186</c:v>
                      </c:pt>
                      <c:pt idx="2005">
                        <c:v>100.25802</c:v>
                      </c:pt>
                      <c:pt idx="2006">
                        <c:v>100.30826999999999</c:v>
                      </c:pt>
                      <c:pt idx="2007">
                        <c:v>100.25230000000001</c:v>
                      </c:pt>
                      <c:pt idx="2008">
                        <c:v>100.24468</c:v>
                      </c:pt>
                      <c:pt idx="2009">
                        <c:v>100.23812</c:v>
                      </c:pt>
                      <c:pt idx="2010">
                        <c:v>100.32613000000001</c:v>
                      </c:pt>
                      <c:pt idx="2011">
                        <c:v>100.24653000000001</c:v>
                      </c:pt>
                      <c:pt idx="2012">
                        <c:v>100.24113</c:v>
                      </c:pt>
                      <c:pt idx="2013">
                        <c:v>100.26854</c:v>
                      </c:pt>
                      <c:pt idx="2014">
                        <c:v>100.29519999999999</c:v>
                      </c:pt>
                      <c:pt idx="2015">
                        <c:v>100.26464</c:v>
                      </c:pt>
                      <c:pt idx="2016">
                        <c:v>100.24656</c:v>
                      </c:pt>
                      <c:pt idx="2017">
                        <c:v>100.23886</c:v>
                      </c:pt>
                      <c:pt idx="2018">
                        <c:v>100.2624</c:v>
                      </c:pt>
                      <c:pt idx="2019">
                        <c:v>100.25644</c:v>
                      </c:pt>
                      <c:pt idx="2020">
                        <c:v>100.23471000000001</c:v>
                      </c:pt>
                      <c:pt idx="2021">
                        <c:v>100.21639</c:v>
                      </c:pt>
                      <c:pt idx="2022">
                        <c:v>100.24221</c:v>
                      </c:pt>
                      <c:pt idx="2023">
                        <c:v>100.29026</c:v>
                      </c:pt>
                      <c:pt idx="2024">
                        <c:v>100.22418</c:v>
                      </c:pt>
                      <c:pt idx="2025">
                        <c:v>100.26348</c:v>
                      </c:pt>
                      <c:pt idx="2026">
                        <c:v>100.23871</c:v>
                      </c:pt>
                      <c:pt idx="2027">
                        <c:v>100.27849000000001</c:v>
                      </c:pt>
                      <c:pt idx="2028">
                        <c:v>100.45592000000001</c:v>
                      </c:pt>
                      <c:pt idx="2029">
                        <c:v>100.28693</c:v>
                      </c:pt>
                      <c:pt idx="2030">
                        <c:v>100.23566</c:v>
                      </c:pt>
                      <c:pt idx="2031">
                        <c:v>100.30200000000001</c:v>
                      </c:pt>
                      <c:pt idx="2032">
                        <c:v>100.26185</c:v>
                      </c:pt>
                      <c:pt idx="2033">
                        <c:v>100.24263000000001</c:v>
                      </c:pt>
                      <c:pt idx="2034">
                        <c:v>100.23797999999999</c:v>
                      </c:pt>
                      <c:pt idx="2035">
                        <c:v>100.31811</c:v>
                      </c:pt>
                      <c:pt idx="2036">
                        <c:v>100.25060999999999</c:v>
                      </c:pt>
                      <c:pt idx="2037">
                        <c:v>100.22252</c:v>
                      </c:pt>
                      <c:pt idx="2038">
                        <c:v>100.22620000000001</c:v>
                      </c:pt>
                      <c:pt idx="2039">
                        <c:v>100.24311</c:v>
                      </c:pt>
                      <c:pt idx="2040">
                        <c:v>100.28511</c:v>
                      </c:pt>
                      <c:pt idx="2041">
                        <c:v>100.22223</c:v>
                      </c:pt>
                      <c:pt idx="2042">
                        <c:v>100.22248999999999</c:v>
                      </c:pt>
                      <c:pt idx="2043">
                        <c:v>100.21422</c:v>
                      </c:pt>
                      <c:pt idx="2044">
                        <c:v>100.26117000000001</c:v>
                      </c:pt>
                      <c:pt idx="2045">
                        <c:v>100.25774</c:v>
                      </c:pt>
                      <c:pt idx="2046">
                        <c:v>100.2397</c:v>
                      </c:pt>
                      <c:pt idx="2047">
                        <c:v>100.23215</c:v>
                      </c:pt>
                      <c:pt idx="2048">
                        <c:v>100.31864</c:v>
                      </c:pt>
                      <c:pt idx="2049">
                        <c:v>100.23401</c:v>
                      </c:pt>
                      <c:pt idx="2050">
                        <c:v>100.22181999999999</c:v>
                      </c:pt>
                      <c:pt idx="2051">
                        <c:v>100.22595</c:v>
                      </c:pt>
                      <c:pt idx="2052">
                        <c:v>100.24589</c:v>
                      </c:pt>
                      <c:pt idx="2053">
                        <c:v>100.23778</c:v>
                      </c:pt>
                      <c:pt idx="2054">
                        <c:v>100.22557</c:v>
                      </c:pt>
                      <c:pt idx="2055">
                        <c:v>100.21375</c:v>
                      </c:pt>
                      <c:pt idx="2056">
                        <c:v>100.23267</c:v>
                      </c:pt>
                      <c:pt idx="2057">
                        <c:v>100.31039</c:v>
                      </c:pt>
                      <c:pt idx="2058">
                        <c:v>100.25104</c:v>
                      </c:pt>
                      <c:pt idx="2059">
                        <c:v>100.23623000000001</c:v>
                      </c:pt>
                      <c:pt idx="2060">
                        <c:v>100.24784</c:v>
                      </c:pt>
                      <c:pt idx="2061">
                        <c:v>100.28570999999999</c:v>
                      </c:pt>
                      <c:pt idx="2062">
                        <c:v>100.23667</c:v>
                      </c:pt>
                      <c:pt idx="2063">
                        <c:v>100.21711000000001</c:v>
                      </c:pt>
                      <c:pt idx="2064">
                        <c:v>100.23624</c:v>
                      </c:pt>
                      <c:pt idx="2065">
                        <c:v>100.2803</c:v>
                      </c:pt>
                      <c:pt idx="2066">
                        <c:v>100.22611999999999</c:v>
                      </c:pt>
                      <c:pt idx="2067">
                        <c:v>100.22881</c:v>
                      </c:pt>
                      <c:pt idx="2068">
                        <c:v>100.22369999999999</c:v>
                      </c:pt>
                      <c:pt idx="2069">
                        <c:v>100.28901999999999</c:v>
                      </c:pt>
                      <c:pt idx="2070">
                        <c:v>100.23519</c:v>
                      </c:pt>
                      <c:pt idx="2071">
                        <c:v>100.23802000000001</c:v>
                      </c:pt>
                      <c:pt idx="2072">
                        <c:v>100.23833</c:v>
                      </c:pt>
                      <c:pt idx="2073">
                        <c:v>100.25687000000001</c:v>
                      </c:pt>
                      <c:pt idx="2074">
                        <c:v>100.30437000000001</c:v>
                      </c:pt>
                      <c:pt idx="2075">
                        <c:v>100.24688999999999</c:v>
                      </c:pt>
                      <c:pt idx="2076">
                        <c:v>100.25960000000001</c:v>
                      </c:pt>
                      <c:pt idx="2077">
                        <c:v>100.24903999999999</c:v>
                      </c:pt>
                      <c:pt idx="2078">
                        <c:v>100.30407</c:v>
                      </c:pt>
                      <c:pt idx="2079">
                        <c:v>100.22919</c:v>
                      </c:pt>
                      <c:pt idx="2080">
                        <c:v>100.23425</c:v>
                      </c:pt>
                      <c:pt idx="2081">
                        <c:v>100.25172000000001</c:v>
                      </c:pt>
                      <c:pt idx="2082">
                        <c:v>100.29644</c:v>
                      </c:pt>
                      <c:pt idx="2083">
                        <c:v>100.24</c:v>
                      </c:pt>
                      <c:pt idx="2084">
                        <c:v>100.23913</c:v>
                      </c:pt>
                      <c:pt idx="2085">
                        <c:v>100.22123999999999</c:v>
                      </c:pt>
                      <c:pt idx="2086">
                        <c:v>100.29701</c:v>
                      </c:pt>
                      <c:pt idx="2087">
                        <c:v>100.23618</c:v>
                      </c:pt>
                      <c:pt idx="2088">
                        <c:v>100.24536000000001</c:v>
                      </c:pt>
                      <c:pt idx="2089">
                        <c:v>100.47584999999999</c:v>
                      </c:pt>
                      <c:pt idx="2090">
                        <c:v>100.28254</c:v>
                      </c:pt>
                      <c:pt idx="2091">
                        <c:v>100.22318</c:v>
                      </c:pt>
                      <c:pt idx="2092">
                        <c:v>100.21467</c:v>
                      </c:pt>
                      <c:pt idx="2093">
                        <c:v>100.24244</c:v>
                      </c:pt>
                      <c:pt idx="2094">
                        <c:v>100.24838</c:v>
                      </c:pt>
                      <c:pt idx="2095">
                        <c:v>100.29024</c:v>
                      </c:pt>
                      <c:pt idx="2096">
                        <c:v>100.2358</c:v>
                      </c:pt>
                      <c:pt idx="2097">
                        <c:v>100.22508000000001</c:v>
                      </c:pt>
                      <c:pt idx="2098">
                        <c:v>100.22974000000001</c:v>
                      </c:pt>
                      <c:pt idx="2099">
                        <c:v>100.28685</c:v>
                      </c:pt>
                      <c:pt idx="2100">
                        <c:v>100.23068000000001</c:v>
                      </c:pt>
                      <c:pt idx="2101">
                        <c:v>100.23690000000001</c:v>
                      </c:pt>
                      <c:pt idx="2102">
                        <c:v>100.24838</c:v>
                      </c:pt>
                      <c:pt idx="2103">
                        <c:v>100.28955000000001</c:v>
                      </c:pt>
                      <c:pt idx="2104">
                        <c:v>100.23438</c:v>
                      </c:pt>
                      <c:pt idx="2105">
                        <c:v>100.22028</c:v>
                      </c:pt>
                      <c:pt idx="2106">
                        <c:v>100.2366</c:v>
                      </c:pt>
                      <c:pt idx="2107">
                        <c:v>100.27576000000001</c:v>
                      </c:pt>
                      <c:pt idx="2108">
                        <c:v>100.22234</c:v>
                      </c:pt>
                      <c:pt idx="2109">
                        <c:v>100.25457</c:v>
                      </c:pt>
                      <c:pt idx="2110">
                        <c:v>100.22915</c:v>
                      </c:pt>
                      <c:pt idx="2111">
                        <c:v>100.245</c:v>
                      </c:pt>
                      <c:pt idx="2112">
                        <c:v>100.27683</c:v>
                      </c:pt>
                      <c:pt idx="2113">
                        <c:v>100.2381</c:v>
                      </c:pt>
                      <c:pt idx="2114">
                        <c:v>100.23851000000001</c:v>
                      </c:pt>
                      <c:pt idx="2115">
                        <c:v>100.24824</c:v>
                      </c:pt>
                      <c:pt idx="2116">
                        <c:v>100.31695000000001</c:v>
                      </c:pt>
                      <c:pt idx="2117">
                        <c:v>100.25485999999999</c:v>
                      </c:pt>
                      <c:pt idx="2118">
                        <c:v>100.23829000000001</c:v>
                      </c:pt>
                      <c:pt idx="2119">
                        <c:v>100.24574</c:v>
                      </c:pt>
                      <c:pt idx="2120">
                        <c:v>100.30849000000001</c:v>
                      </c:pt>
                      <c:pt idx="2121">
                        <c:v>100.24426</c:v>
                      </c:pt>
                      <c:pt idx="2122">
                        <c:v>100.24266</c:v>
                      </c:pt>
                      <c:pt idx="2123">
                        <c:v>100.23101</c:v>
                      </c:pt>
                      <c:pt idx="2124">
                        <c:v>100.29091</c:v>
                      </c:pt>
                      <c:pt idx="2125">
                        <c:v>100.24567999999999</c:v>
                      </c:pt>
                      <c:pt idx="2126">
                        <c:v>100.22698</c:v>
                      </c:pt>
                      <c:pt idx="2127">
                        <c:v>100.24168</c:v>
                      </c:pt>
                      <c:pt idx="2128">
                        <c:v>100.30233</c:v>
                      </c:pt>
                      <c:pt idx="2129">
                        <c:v>100.27179</c:v>
                      </c:pt>
                      <c:pt idx="2130">
                        <c:v>100.2638</c:v>
                      </c:pt>
                      <c:pt idx="2131">
                        <c:v>100.24482</c:v>
                      </c:pt>
                      <c:pt idx="2132">
                        <c:v>100.224</c:v>
                      </c:pt>
                      <c:pt idx="2133">
                        <c:v>100.28205</c:v>
                      </c:pt>
                      <c:pt idx="2134">
                        <c:v>100.22781000000001</c:v>
                      </c:pt>
                      <c:pt idx="2135">
                        <c:v>100.23839</c:v>
                      </c:pt>
                      <c:pt idx="2136">
                        <c:v>100.22798</c:v>
                      </c:pt>
                      <c:pt idx="2137">
                        <c:v>100.28582</c:v>
                      </c:pt>
                      <c:pt idx="2138">
                        <c:v>100.22753</c:v>
                      </c:pt>
                      <c:pt idx="2139">
                        <c:v>100.21588</c:v>
                      </c:pt>
                      <c:pt idx="2140">
                        <c:v>100.23327999999999</c:v>
                      </c:pt>
                      <c:pt idx="2141">
                        <c:v>100.31066</c:v>
                      </c:pt>
                      <c:pt idx="2142">
                        <c:v>100.2377</c:v>
                      </c:pt>
                      <c:pt idx="2143">
                        <c:v>100.23602</c:v>
                      </c:pt>
                      <c:pt idx="2144">
                        <c:v>100.21297</c:v>
                      </c:pt>
                      <c:pt idx="2145">
                        <c:v>100.30042</c:v>
                      </c:pt>
                      <c:pt idx="2146">
                        <c:v>100.23215</c:v>
                      </c:pt>
                      <c:pt idx="2147">
                        <c:v>100.26242000000001</c:v>
                      </c:pt>
                      <c:pt idx="2148">
                        <c:v>100.24301</c:v>
                      </c:pt>
                      <c:pt idx="2149">
                        <c:v>100.25605</c:v>
                      </c:pt>
                      <c:pt idx="2150">
                        <c:v>100.5253</c:v>
                      </c:pt>
                      <c:pt idx="2151">
                        <c:v>100.24695</c:v>
                      </c:pt>
                      <c:pt idx="2152">
                        <c:v>100.24418</c:v>
                      </c:pt>
                      <c:pt idx="2153">
                        <c:v>100.25063</c:v>
                      </c:pt>
                      <c:pt idx="2154">
                        <c:v>100.2954</c:v>
                      </c:pt>
                      <c:pt idx="2155">
                        <c:v>100.22803</c:v>
                      </c:pt>
                      <c:pt idx="2156">
                        <c:v>100.24218</c:v>
                      </c:pt>
                      <c:pt idx="2157">
                        <c:v>100.24069</c:v>
                      </c:pt>
                      <c:pt idx="2158">
                        <c:v>100.30233</c:v>
                      </c:pt>
                      <c:pt idx="2159">
                        <c:v>100.23058</c:v>
                      </c:pt>
                      <c:pt idx="2160">
                        <c:v>100.223</c:v>
                      </c:pt>
                      <c:pt idx="2161">
                        <c:v>100.22778</c:v>
                      </c:pt>
                      <c:pt idx="2162">
                        <c:v>100.28755</c:v>
                      </c:pt>
                      <c:pt idx="2163">
                        <c:v>100.23826</c:v>
                      </c:pt>
                      <c:pt idx="2164">
                        <c:v>100.23701</c:v>
                      </c:pt>
                      <c:pt idx="2165">
                        <c:v>100.25592</c:v>
                      </c:pt>
                      <c:pt idx="2166">
                        <c:v>100.22727999999999</c:v>
                      </c:pt>
                      <c:pt idx="2167">
                        <c:v>100.2829</c:v>
                      </c:pt>
                      <c:pt idx="2168">
                        <c:v>100.24813</c:v>
                      </c:pt>
                      <c:pt idx="2169">
                        <c:v>100.23990000000001</c:v>
                      </c:pt>
                      <c:pt idx="2170">
                        <c:v>100.21741</c:v>
                      </c:pt>
                      <c:pt idx="2171">
                        <c:v>100.28649</c:v>
                      </c:pt>
                      <c:pt idx="2172">
                        <c:v>100.22781999999999</c:v>
                      </c:pt>
                      <c:pt idx="2173">
                        <c:v>100.24460999999999</c:v>
                      </c:pt>
                      <c:pt idx="2174">
                        <c:v>100.23257</c:v>
                      </c:pt>
                      <c:pt idx="2175">
                        <c:v>100.29125000000001</c:v>
                      </c:pt>
                      <c:pt idx="2176">
                        <c:v>100.22266999999999</c:v>
                      </c:pt>
                      <c:pt idx="2177">
                        <c:v>100.23326</c:v>
                      </c:pt>
                      <c:pt idx="2178">
                        <c:v>100.22589000000001</c:v>
                      </c:pt>
                      <c:pt idx="2179">
                        <c:v>100.29597</c:v>
                      </c:pt>
                      <c:pt idx="2180">
                        <c:v>100.23891</c:v>
                      </c:pt>
                      <c:pt idx="2181">
                        <c:v>100.22960999999999</c:v>
                      </c:pt>
                      <c:pt idx="2182">
                        <c:v>100.23618</c:v>
                      </c:pt>
                      <c:pt idx="2183">
                        <c:v>100.25454999999999</c:v>
                      </c:pt>
                      <c:pt idx="2184">
                        <c:v>100.26394999999999</c:v>
                      </c:pt>
                      <c:pt idx="2185">
                        <c:v>100.21974</c:v>
                      </c:pt>
                      <c:pt idx="2186">
                        <c:v>100.21756999999999</c:v>
                      </c:pt>
                      <c:pt idx="2187">
                        <c:v>100.23076</c:v>
                      </c:pt>
                      <c:pt idx="2188">
                        <c:v>100.27918</c:v>
                      </c:pt>
                      <c:pt idx="2189">
                        <c:v>100.25588</c:v>
                      </c:pt>
                      <c:pt idx="2190">
                        <c:v>100.24663</c:v>
                      </c:pt>
                      <c:pt idx="2191">
                        <c:v>100.22306</c:v>
                      </c:pt>
                      <c:pt idx="2192">
                        <c:v>100.27768</c:v>
                      </c:pt>
                      <c:pt idx="2193">
                        <c:v>100.20941999999999</c:v>
                      </c:pt>
                      <c:pt idx="2194">
                        <c:v>100.20541</c:v>
                      </c:pt>
                      <c:pt idx="2195">
                        <c:v>100.2199</c:v>
                      </c:pt>
                      <c:pt idx="2196">
                        <c:v>100.29631000000001</c:v>
                      </c:pt>
                      <c:pt idx="2197">
                        <c:v>100.22803999999999</c:v>
                      </c:pt>
                      <c:pt idx="2198">
                        <c:v>100.23389</c:v>
                      </c:pt>
                      <c:pt idx="2199">
                        <c:v>100.23562</c:v>
                      </c:pt>
                      <c:pt idx="2200">
                        <c:v>100.27546</c:v>
                      </c:pt>
                      <c:pt idx="2201">
                        <c:v>100.24267999999999</c:v>
                      </c:pt>
                      <c:pt idx="2202">
                        <c:v>100.24477</c:v>
                      </c:pt>
                      <c:pt idx="2203">
                        <c:v>100.21598</c:v>
                      </c:pt>
                      <c:pt idx="2204">
                        <c:v>100.2259</c:v>
                      </c:pt>
                      <c:pt idx="2205">
                        <c:v>100.28188</c:v>
                      </c:pt>
                      <c:pt idx="2206">
                        <c:v>100.24988</c:v>
                      </c:pt>
                      <c:pt idx="2207">
                        <c:v>100.23032000000001</c:v>
                      </c:pt>
                      <c:pt idx="2208">
                        <c:v>100.24464</c:v>
                      </c:pt>
                      <c:pt idx="2209">
                        <c:v>100.28173</c:v>
                      </c:pt>
                      <c:pt idx="2210">
                        <c:v>100.23857</c:v>
                      </c:pt>
                      <c:pt idx="2211">
                        <c:v>100.45701</c:v>
                      </c:pt>
                      <c:pt idx="2212">
                        <c:v>100.22127999999999</c:v>
                      </c:pt>
                      <c:pt idx="2213">
                        <c:v>100.31207999999999</c:v>
                      </c:pt>
                      <c:pt idx="2214">
                        <c:v>100.24903</c:v>
                      </c:pt>
                      <c:pt idx="2215">
                        <c:v>100.23347</c:v>
                      </c:pt>
                      <c:pt idx="2216">
                        <c:v>100.241</c:v>
                      </c:pt>
                      <c:pt idx="2217">
                        <c:v>100.29007</c:v>
                      </c:pt>
                      <c:pt idx="2218">
                        <c:v>100.23708999999999</c:v>
                      </c:pt>
                      <c:pt idx="2219">
                        <c:v>100.24369</c:v>
                      </c:pt>
                      <c:pt idx="2220">
                        <c:v>100.23929</c:v>
                      </c:pt>
                      <c:pt idx="2221">
                        <c:v>100.27065</c:v>
                      </c:pt>
                      <c:pt idx="2222">
                        <c:v>100.26852</c:v>
                      </c:pt>
                      <c:pt idx="2223">
                        <c:v>100.22609</c:v>
                      </c:pt>
                      <c:pt idx="2224">
                        <c:v>100.21879</c:v>
                      </c:pt>
                      <c:pt idx="2225">
                        <c:v>100.23878999999999</c:v>
                      </c:pt>
                      <c:pt idx="2226">
                        <c:v>100.27968</c:v>
                      </c:pt>
                      <c:pt idx="2227">
                        <c:v>100.23072999999999</c:v>
                      </c:pt>
                      <c:pt idx="2228">
                        <c:v>100.22349</c:v>
                      </c:pt>
                      <c:pt idx="2229">
                        <c:v>100.21519000000001</c:v>
                      </c:pt>
                      <c:pt idx="2230">
                        <c:v>100.28241</c:v>
                      </c:pt>
                      <c:pt idx="2231">
                        <c:v>100.21442999999999</c:v>
                      </c:pt>
                      <c:pt idx="2232">
                        <c:v>100.23515</c:v>
                      </c:pt>
                      <c:pt idx="2233">
                        <c:v>100.24489</c:v>
                      </c:pt>
                      <c:pt idx="2234">
                        <c:v>100.30076</c:v>
                      </c:pt>
                      <c:pt idx="2235">
                        <c:v>100.24059</c:v>
                      </c:pt>
                      <c:pt idx="2236">
                        <c:v>100.23909999999999</c:v>
                      </c:pt>
                      <c:pt idx="2237">
                        <c:v>100.24326000000001</c:v>
                      </c:pt>
                      <c:pt idx="2238">
                        <c:v>100.29955</c:v>
                      </c:pt>
                      <c:pt idx="2239">
                        <c:v>100.24796000000001</c:v>
                      </c:pt>
                      <c:pt idx="2240">
                        <c:v>100.22939</c:v>
                      </c:pt>
                      <c:pt idx="2241">
                        <c:v>100.21019</c:v>
                      </c:pt>
                      <c:pt idx="2242">
                        <c:v>100.25322</c:v>
                      </c:pt>
                      <c:pt idx="2243">
                        <c:v>100.27923</c:v>
                      </c:pt>
                      <c:pt idx="2244">
                        <c:v>100.23856000000001</c:v>
                      </c:pt>
                      <c:pt idx="2245">
                        <c:v>100.23638</c:v>
                      </c:pt>
                      <c:pt idx="2246">
                        <c:v>100.24673</c:v>
                      </c:pt>
                      <c:pt idx="2247">
                        <c:v>100.30019</c:v>
                      </c:pt>
                      <c:pt idx="2248">
                        <c:v>100.21924</c:v>
                      </c:pt>
                      <c:pt idx="2249">
                        <c:v>100.23600999999999</c:v>
                      </c:pt>
                      <c:pt idx="2250">
                        <c:v>100.22846</c:v>
                      </c:pt>
                      <c:pt idx="2251">
                        <c:v>100.28558</c:v>
                      </c:pt>
                      <c:pt idx="2252">
                        <c:v>100.23466000000001</c:v>
                      </c:pt>
                      <c:pt idx="2253">
                        <c:v>100.22516</c:v>
                      </c:pt>
                      <c:pt idx="2254">
                        <c:v>100.21586000000001</c:v>
                      </c:pt>
                      <c:pt idx="2255">
                        <c:v>100.29808</c:v>
                      </c:pt>
                      <c:pt idx="2256">
                        <c:v>100.25483</c:v>
                      </c:pt>
                      <c:pt idx="2257">
                        <c:v>100.24249</c:v>
                      </c:pt>
                      <c:pt idx="2258">
                        <c:v>100.24706999999999</c:v>
                      </c:pt>
                      <c:pt idx="2259">
                        <c:v>100.29782</c:v>
                      </c:pt>
                      <c:pt idx="2260">
                        <c:v>100.26591999999999</c:v>
                      </c:pt>
                      <c:pt idx="2261">
                        <c:v>100.25017</c:v>
                      </c:pt>
                      <c:pt idx="2262">
                        <c:v>100.23936</c:v>
                      </c:pt>
                      <c:pt idx="2263">
                        <c:v>100.2317</c:v>
                      </c:pt>
                      <c:pt idx="2264">
                        <c:v>100.28282</c:v>
                      </c:pt>
                      <c:pt idx="2265">
                        <c:v>100.251</c:v>
                      </c:pt>
                      <c:pt idx="2266">
                        <c:v>100.22132000000001</c:v>
                      </c:pt>
                      <c:pt idx="2267">
                        <c:v>100.24581000000001</c:v>
                      </c:pt>
                      <c:pt idx="2268">
                        <c:v>100.26967</c:v>
                      </c:pt>
                      <c:pt idx="2269">
                        <c:v>100.23442</c:v>
                      </c:pt>
                      <c:pt idx="2270">
                        <c:v>100.23375</c:v>
                      </c:pt>
                      <c:pt idx="2271">
                        <c:v>100.35014</c:v>
                      </c:pt>
                      <c:pt idx="2272">
                        <c:v>100.39954</c:v>
                      </c:pt>
                      <c:pt idx="2273">
                        <c:v>100.24451999999999</c:v>
                      </c:pt>
                      <c:pt idx="2274">
                        <c:v>100.22922</c:v>
                      </c:pt>
                      <c:pt idx="2275">
                        <c:v>100.23557</c:v>
                      </c:pt>
                      <c:pt idx="2276">
                        <c:v>100.29895</c:v>
                      </c:pt>
                      <c:pt idx="2277">
                        <c:v>100.25565</c:v>
                      </c:pt>
                      <c:pt idx="2278">
                        <c:v>100.25447</c:v>
                      </c:pt>
                      <c:pt idx="2279">
                        <c:v>100.23841</c:v>
                      </c:pt>
                      <c:pt idx="2280">
                        <c:v>100.23092</c:v>
                      </c:pt>
                      <c:pt idx="2281">
                        <c:v>100.28104999999999</c:v>
                      </c:pt>
                      <c:pt idx="2282">
                        <c:v>100.22093</c:v>
                      </c:pt>
                      <c:pt idx="2283">
                        <c:v>100.24387</c:v>
                      </c:pt>
                      <c:pt idx="2284">
                        <c:v>100.25238</c:v>
                      </c:pt>
                      <c:pt idx="2285">
                        <c:v>100.30200000000001</c:v>
                      </c:pt>
                      <c:pt idx="2286">
                        <c:v>100.23547000000001</c:v>
                      </c:pt>
                      <c:pt idx="2287">
                        <c:v>100.2392</c:v>
                      </c:pt>
                      <c:pt idx="2288">
                        <c:v>100.24392</c:v>
                      </c:pt>
                      <c:pt idx="2289">
                        <c:v>100.27800999999999</c:v>
                      </c:pt>
                      <c:pt idx="2290">
                        <c:v>100.23451</c:v>
                      </c:pt>
                      <c:pt idx="2291">
                        <c:v>100.2688</c:v>
                      </c:pt>
                      <c:pt idx="2292">
                        <c:v>100.23074</c:v>
                      </c:pt>
                      <c:pt idx="2293">
                        <c:v>100.29376999999999</c:v>
                      </c:pt>
                      <c:pt idx="2294">
                        <c:v>100.25218</c:v>
                      </c:pt>
                      <c:pt idx="2295">
                        <c:v>100.25703</c:v>
                      </c:pt>
                      <c:pt idx="2296">
                        <c:v>100.25834</c:v>
                      </c:pt>
                      <c:pt idx="2297">
                        <c:v>100.28877</c:v>
                      </c:pt>
                      <c:pt idx="2298">
                        <c:v>100.27436</c:v>
                      </c:pt>
                      <c:pt idx="2299">
                        <c:v>100.23487</c:v>
                      </c:pt>
                      <c:pt idx="2300">
                        <c:v>100.2432</c:v>
                      </c:pt>
                      <c:pt idx="2301">
                        <c:v>100.25698</c:v>
                      </c:pt>
                      <c:pt idx="2302">
                        <c:v>100.29849</c:v>
                      </c:pt>
                      <c:pt idx="2303">
                        <c:v>100.24543</c:v>
                      </c:pt>
                      <c:pt idx="2304">
                        <c:v>100.23403</c:v>
                      </c:pt>
                      <c:pt idx="2305">
                        <c:v>100.23345</c:v>
                      </c:pt>
                      <c:pt idx="2306">
                        <c:v>100.29510000000001</c:v>
                      </c:pt>
                      <c:pt idx="2307">
                        <c:v>100.22172999999999</c:v>
                      </c:pt>
                      <c:pt idx="2308">
                        <c:v>100.22712</c:v>
                      </c:pt>
                      <c:pt idx="2309">
                        <c:v>100.27759</c:v>
                      </c:pt>
                      <c:pt idx="2310">
                        <c:v>100.44477000000001</c:v>
                      </c:pt>
                      <c:pt idx="2311">
                        <c:v>100.53408</c:v>
                      </c:pt>
                      <c:pt idx="2312">
                        <c:v>100.66037</c:v>
                      </c:pt>
                      <c:pt idx="2313">
                        <c:v>100.77673</c:v>
                      </c:pt>
                      <c:pt idx="2314">
                        <c:v>100.95462000000001</c:v>
                      </c:pt>
                      <c:pt idx="2315">
                        <c:v>101.02173999999999</c:v>
                      </c:pt>
                      <c:pt idx="2316">
                        <c:v>101.15819999999999</c:v>
                      </c:pt>
                      <c:pt idx="2317">
                        <c:v>101.29554</c:v>
                      </c:pt>
                      <c:pt idx="2318">
                        <c:v>101.42007</c:v>
                      </c:pt>
                      <c:pt idx="2319">
                        <c:v>101.58284999999999</c:v>
                      </c:pt>
                      <c:pt idx="2320">
                        <c:v>101.65133</c:v>
                      </c:pt>
                      <c:pt idx="2321">
                        <c:v>101.77334</c:v>
                      </c:pt>
                      <c:pt idx="2322">
                        <c:v>101.90013999999999</c:v>
                      </c:pt>
                      <c:pt idx="2323">
                        <c:v>102.08119000000001</c:v>
                      </c:pt>
                      <c:pt idx="2324">
                        <c:v>102.1621</c:v>
                      </c:pt>
                      <c:pt idx="2325">
                        <c:v>102.27695</c:v>
                      </c:pt>
                      <c:pt idx="2326">
                        <c:v>102.38782</c:v>
                      </c:pt>
                      <c:pt idx="2327">
                        <c:v>102.57107000000001</c:v>
                      </c:pt>
                      <c:pt idx="2328">
                        <c:v>102.65109</c:v>
                      </c:pt>
                      <c:pt idx="2329">
                        <c:v>102.78487</c:v>
                      </c:pt>
                      <c:pt idx="2330">
                        <c:v>102.90483</c:v>
                      </c:pt>
                      <c:pt idx="2331">
                        <c:v>103.07002</c:v>
                      </c:pt>
                      <c:pt idx="2332">
                        <c:v>103.32393</c:v>
                      </c:pt>
                      <c:pt idx="2333">
                        <c:v>103.30676</c:v>
                      </c:pt>
                      <c:pt idx="2334">
                        <c:v>103.38693000000001</c:v>
                      </c:pt>
                      <c:pt idx="2335">
                        <c:v>103.55034000000001</c:v>
                      </c:pt>
                      <c:pt idx="2336">
                        <c:v>103.68434999999999</c:v>
                      </c:pt>
                      <c:pt idx="2337">
                        <c:v>103.78155</c:v>
                      </c:pt>
                      <c:pt idx="2338">
                        <c:v>103.9066</c:v>
                      </c:pt>
                      <c:pt idx="2339">
                        <c:v>104.03452</c:v>
                      </c:pt>
                      <c:pt idx="2340">
                        <c:v>104.21787999999999</c:v>
                      </c:pt>
                      <c:pt idx="2341">
                        <c:v>104.29209</c:v>
                      </c:pt>
                      <c:pt idx="2342">
                        <c:v>104.40770000000001</c:v>
                      </c:pt>
                      <c:pt idx="2343">
                        <c:v>104.52323</c:v>
                      </c:pt>
                      <c:pt idx="2344">
                        <c:v>104.70732</c:v>
                      </c:pt>
                      <c:pt idx="2345">
                        <c:v>104.77553</c:v>
                      </c:pt>
                      <c:pt idx="2346">
                        <c:v>104.90669</c:v>
                      </c:pt>
                      <c:pt idx="2347">
                        <c:v>105.03136000000001</c:v>
                      </c:pt>
                      <c:pt idx="2348">
                        <c:v>105.22409</c:v>
                      </c:pt>
                      <c:pt idx="2349">
                        <c:v>105.27829</c:v>
                      </c:pt>
                      <c:pt idx="2350">
                        <c:v>105.42874999999999</c:v>
                      </c:pt>
                      <c:pt idx="2351">
                        <c:v>105.55558000000001</c:v>
                      </c:pt>
                      <c:pt idx="2352">
                        <c:v>105.71572</c:v>
                      </c:pt>
                      <c:pt idx="2353">
                        <c:v>105.80046</c:v>
                      </c:pt>
                      <c:pt idx="2354">
                        <c:v>105.90729</c:v>
                      </c:pt>
                      <c:pt idx="2355">
                        <c:v>106.04392</c:v>
                      </c:pt>
                      <c:pt idx="2356">
                        <c:v>106.15857</c:v>
                      </c:pt>
                      <c:pt idx="2357">
                        <c:v>106.31982000000001</c:v>
                      </c:pt>
                      <c:pt idx="2358">
                        <c:v>106.40546999999999</c:v>
                      </c:pt>
                      <c:pt idx="2359">
                        <c:v>106.52127</c:v>
                      </c:pt>
                      <c:pt idx="2360">
                        <c:v>106.65734999999999</c:v>
                      </c:pt>
                      <c:pt idx="2361">
                        <c:v>106.83265</c:v>
                      </c:pt>
                      <c:pt idx="2362">
                        <c:v>106.93823</c:v>
                      </c:pt>
                      <c:pt idx="2363">
                        <c:v>107.01935</c:v>
                      </c:pt>
                      <c:pt idx="2364">
                        <c:v>107.14324000000001</c:v>
                      </c:pt>
                      <c:pt idx="2365">
                        <c:v>107.32444</c:v>
                      </c:pt>
                      <c:pt idx="2366">
                        <c:v>107.39905</c:v>
                      </c:pt>
                      <c:pt idx="2367">
                        <c:v>107.50631</c:v>
                      </c:pt>
                      <c:pt idx="2368">
                        <c:v>107.63921999999999</c:v>
                      </c:pt>
                      <c:pt idx="2369">
                        <c:v>107.81979</c:v>
                      </c:pt>
                      <c:pt idx="2370">
                        <c:v>107.90302</c:v>
                      </c:pt>
                      <c:pt idx="2371">
                        <c:v>108.0172</c:v>
                      </c:pt>
                      <c:pt idx="2372">
                        <c:v>108.14094</c:v>
                      </c:pt>
                      <c:pt idx="2373">
                        <c:v>108.28064000000001</c:v>
                      </c:pt>
                      <c:pt idx="2374">
                        <c:v>108.40813</c:v>
                      </c:pt>
                      <c:pt idx="2375">
                        <c:v>108.50694</c:v>
                      </c:pt>
                      <c:pt idx="2376">
                        <c:v>108.62524000000001</c:v>
                      </c:pt>
                      <c:pt idx="2377">
                        <c:v>108.74974</c:v>
                      </c:pt>
                      <c:pt idx="2378">
                        <c:v>108.95081999999999</c:v>
                      </c:pt>
                      <c:pt idx="2379">
                        <c:v>108.99727</c:v>
                      </c:pt>
                      <c:pt idx="2380">
                        <c:v>109.11194</c:v>
                      </c:pt>
                      <c:pt idx="2381">
                        <c:v>109.24594</c:v>
                      </c:pt>
                      <c:pt idx="2382">
                        <c:v>109.44741</c:v>
                      </c:pt>
                      <c:pt idx="2383">
                        <c:v>109.50530999999999</c:v>
                      </c:pt>
                      <c:pt idx="2384">
                        <c:v>109.63655</c:v>
                      </c:pt>
                      <c:pt idx="2385">
                        <c:v>109.76611</c:v>
                      </c:pt>
                      <c:pt idx="2386">
                        <c:v>109.91613</c:v>
                      </c:pt>
                      <c:pt idx="2387">
                        <c:v>110.00691</c:v>
                      </c:pt>
                      <c:pt idx="2388">
                        <c:v>110.13706999999999</c:v>
                      </c:pt>
                      <c:pt idx="2389">
                        <c:v>110.25265</c:v>
                      </c:pt>
                      <c:pt idx="2390">
                        <c:v>110.42219</c:v>
                      </c:pt>
                      <c:pt idx="2391">
                        <c:v>110.53175</c:v>
                      </c:pt>
                      <c:pt idx="2392">
                        <c:v>110.64512000000001</c:v>
                      </c:pt>
                      <c:pt idx="2393">
                        <c:v>111.00187</c:v>
                      </c:pt>
                      <c:pt idx="2394">
                        <c:v>110.88933</c:v>
                      </c:pt>
                      <c:pt idx="2395">
                        <c:v>111.07058000000001</c:v>
                      </c:pt>
                      <c:pt idx="2396">
                        <c:v>111.13751999999999</c:v>
                      </c:pt>
                      <c:pt idx="2397">
                        <c:v>111.25715</c:v>
                      </c:pt>
                      <c:pt idx="2398">
                        <c:v>111.37712000000001</c:v>
                      </c:pt>
                      <c:pt idx="2399">
                        <c:v>111.553</c:v>
                      </c:pt>
                      <c:pt idx="2400">
                        <c:v>111.61399</c:v>
                      </c:pt>
                      <c:pt idx="2401">
                        <c:v>111.78005</c:v>
                      </c:pt>
                      <c:pt idx="2402">
                        <c:v>111.8967</c:v>
                      </c:pt>
                      <c:pt idx="2403">
                        <c:v>112.05759</c:v>
                      </c:pt>
                      <c:pt idx="2404">
                        <c:v>112.14784</c:v>
                      </c:pt>
                      <c:pt idx="2405">
                        <c:v>112.26408000000001</c:v>
                      </c:pt>
                      <c:pt idx="2406">
                        <c:v>112.33693</c:v>
                      </c:pt>
                      <c:pt idx="2407">
                        <c:v>112.54669</c:v>
                      </c:pt>
                      <c:pt idx="2408">
                        <c:v>112.62994999999999</c:v>
                      </c:pt>
                      <c:pt idx="2409">
                        <c:v>112.75476</c:v>
                      </c:pt>
                      <c:pt idx="2410">
                        <c:v>112.88966000000001</c:v>
                      </c:pt>
                      <c:pt idx="2411">
                        <c:v>113.024</c:v>
                      </c:pt>
                      <c:pt idx="2412">
                        <c:v>113.17095999999999</c:v>
                      </c:pt>
                      <c:pt idx="2413">
                        <c:v>113.25646</c:v>
                      </c:pt>
                      <c:pt idx="2414">
                        <c:v>113.40548</c:v>
                      </c:pt>
                      <c:pt idx="2415">
                        <c:v>113.51997</c:v>
                      </c:pt>
                      <c:pt idx="2416">
                        <c:v>113.67373000000001</c:v>
                      </c:pt>
                      <c:pt idx="2417">
                        <c:v>113.74911</c:v>
                      </c:pt>
                      <c:pt idx="2418">
                        <c:v>113.88373</c:v>
                      </c:pt>
                      <c:pt idx="2419">
                        <c:v>113.99527999999999</c:v>
                      </c:pt>
                      <c:pt idx="2420">
                        <c:v>114.18340999999999</c:v>
                      </c:pt>
                      <c:pt idx="2421">
                        <c:v>114.25297</c:v>
                      </c:pt>
                      <c:pt idx="2422">
                        <c:v>114.38091</c:v>
                      </c:pt>
                      <c:pt idx="2423">
                        <c:v>114.50045</c:v>
                      </c:pt>
                      <c:pt idx="2424">
                        <c:v>114.67582</c:v>
                      </c:pt>
                      <c:pt idx="2425">
                        <c:v>114.77422</c:v>
                      </c:pt>
                      <c:pt idx="2426">
                        <c:v>114.88615</c:v>
                      </c:pt>
                      <c:pt idx="2427">
                        <c:v>114.99693000000001</c:v>
                      </c:pt>
                      <c:pt idx="2428">
                        <c:v>115.16851</c:v>
                      </c:pt>
                      <c:pt idx="2429">
                        <c:v>115.27141</c:v>
                      </c:pt>
                      <c:pt idx="2430">
                        <c:v>115.36177000000001</c:v>
                      </c:pt>
                      <c:pt idx="2431">
                        <c:v>115.49733000000001</c:v>
                      </c:pt>
                      <c:pt idx="2432">
                        <c:v>115.61539999999999</c:v>
                      </c:pt>
                      <c:pt idx="2433">
                        <c:v>115.80285000000001</c:v>
                      </c:pt>
                      <c:pt idx="2434">
                        <c:v>115.87647</c:v>
                      </c:pt>
                      <c:pt idx="2435">
                        <c:v>115.98814</c:v>
                      </c:pt>
                      <c:pt idx="2436">
                        <c:v>116.12994999999999</c:v>
                      </c:pt>
                      <c:pt idx="2437">
                        <c:v>116.30003000000001</c:v>
                      </c:pt>
                      <c:pt idx="2438">
                        <c:v>116.36347000000001</c:v>
                      </c:pt>
                      <c:pt idx="2439">
                        <c:v>116.51907</c:v>
                      </c:pt>
                      <c:pt idx="2440">
                        <c:v>116.64252</c:v>
                      </c:pt>
                      <c:pt idx="2441">
                        <c:v>116.80305</c:v>
                      </c:pt>
                      <c:pt idx="2442">
                        <c:v>116.88346</c:v>
                      </c:pt>
                      <c:pt idx="2443">
                        <c:v>116.99821</c:v>
                      </c:pt>
                      <c:pt idx="2444">
                        <c:v>117.11790999999999</c:v>
                      </c:pt>
                      <c:pt idx="2445">
                        <c:v>117.30882</c:v>
                      </c:pt>
                      <c:pt idx="2446">
                        <c:v>117.3593</c:v>
                      </c:pt>
                      <c:pt idx="2447">
                        <c:v>117.49557</c:v>
                      </c:pt>
                      <c:pt idx="2448">
                        <c:v>117.59438</c:v>
                      </c:pt>
                      <c:pt idx="2449">
                        <c:v>117.76597</c:v>
                      </c:pt>
                      <c:pt idx="2450">
                        <c:v>117.92227</c:v>
                      </c:pt>
                      <c:pt idx="2451">
                        <c:v>118.01241</c:v>
                      </c:pt>
                      <c:pt idx="2452">
                        <c:v>118.14863</c:v>
                      </c:pt>
                      <c:pt idx="2453">
                        <c:v>118.27043</c:v>
                      </c:pt>
                      <c:pt idx="2454">
                        <c:v>118.69615</c:v>
                      </c:pt>
                      <c:pt idx="2455">
                        <c:v>118.52338</c:v>
                      </c:pt>
                      <c:pt idx="2456">
                        <c:v>118.64363</c:v>
                      </c:pt>
                      <c:pt idx="2457">
                        <c:v>118.76428</c:v>
                      </c:pt>
                      <c:pt idx="2458">
                        <c:v>118.94416</c:v>
                      </c:pt>
                      <c:pt idx="2459">
                        <c:v>118.99332</c:v>
                      </c:pt>
                      <c:pt idx="2460">
                        <c:v>119.12815000000001</c:v>
                      </c:pt>
                      <c:pt idx="2461">
                        <c:v>119.24498</c:v>
                      </c:pt>
                      <c:pt idx="2462">
                        <c:v>119.37523</c:v>
                      </c:pt>
                      <c:pt idx="2463">
                        <c:v>119.55414</c:v>
                      </c:pt>
                      <c:pt idx="2464">
                        <c:v>119.60903999999999</c:v>
                      </c:pt>
                      <c:pt idx="2465">
                        <c:v>119.77094</c:v>
                      </c:pt>
                      <c:pt idx="2466">
                        <c:v>119.84954999999999</c:v>
                      </c:pt>
                      <c:pt idx="2467">
                        <c:v>120.03798</c:v>
                      </c:pt>
                      <c:pt idx="2468">
                        <c:v>120.12763</c:v>
                      </c:pt>
                      <c:pt idx="2469">
                        <c:v>120.23576</c:v>
                      </c:pt>
                      <c:pt idx="2470">
                        <c:v>120.36982999999999</c:v>
                      </c:pt>
                      <c:pt idx="2471">
                        <c:v>120.54714</c:v>
                      </c:pt>
                      <c:pt idx="2472">
                        <c:v>120.62621</c:v>
                      </c:pt>
                      <c:pt idx="2473">
                        <c:v>120.74512</c:v>
                      </c:pt>
                      <c:pt idx="2474">
                        <c:v>120.88075000000001</c:v>
                      </c:pt>
                      <c:pt idx="2475">
                        <c:v>121.04249</c:v>
                      </c:pt>
                      <c:pt idx="2476">
                        <c:v>121.09994</c:v>
                      </c:pt>
                      <c:pt idx="2477">
                        <c:v>121.23509</c:v>
                      </c:pt>
                      <c:pt idx="2478">
                        <c:v>121.36928</c:v>
                      </c:pt>
                      <c:pt idx="2479">
                        <c:v>121.4988</c:v>
                      </c:pt>
                      <c:pt idx="2480">
                        <c:v>121.66261</c:v>
                      </c:pt>
                      <c:pt idx="2481">
                        <c:v>121.74084000000001</c:v>
                      </c:pt>
                      <c:pt idx="2482">
                        <c:v>121.85757</c:v>
                      </c:pt>
                      <c:pt idx="2483">
                        <c:v>121.97481000000001</c:v>
                      </c:pt>
                      <c:pt idx="2484">
                        <c:v>122.1683</c:v>
                      </c:pt>
                      <c:pt idx="2485">
                        <c:v>122.21760999999999</c:v>
                      </c:pt>
                      <c:pt idx="2486">
                        <c:v>122.3541</c:v>
                      </c:pt>
                      <c:pt idx="2487">
                        <c:v>122.46093999999999</c:v>
                      </c:pt>
                      <c:pt idx="2488">
                        <c:v>122.63878</c:v>
                      </c:pt>
                      <c:pt idx="2489">
                        <c:v>122.74356</c:v>
                      </c:pt>
                      <c:pt idx="2490">
                        <c:v>122.8501</c:v>
                      </c:pt>
                      <c:pt idx="2491">
                        <c:v>122.98032000000001</c:v>
                      </c:pt>
                      <c:pt idx="2492">
                        <c:v>123.16972</c:v>
                      </c:pt>
                      <c:pt idx="2493">
                        <c:v>123.24256</c:v>
                      </c:pt>
                      <c:pt idx="2494">
                        <c:v>123.35851</c:v>
                      </c:pt>
                      <c:pt idx="2495">
                        <c:v>123.48334</c:v>
                      </c:pt>
                      <c:pt idx="2496">
                        <c:v>123.64475</c:v>
                      </c:pt>
                      <c:pt idx="2497">
                        <c:v>123.73163</c:v>
                      </c:pt>
                      <c:pt idx="2498">
                        <c:v>123.85662000000001</c:v>
                      </c:pt>
                      <c:pt idx="2499">
                        <c:v>123.97132000000001</c:v>
                      </c:pt>
                      <c:pt idx="2500">
                        <c:v>124.09820999999999</c:v>
                      </c:pt>
                      <c:pt idx="2501">
                        <c:v>124.27973</c:v>
                      </c:pt>
                      <c:pt idx="2502">
                        <c:v>124.36252</c:v>
                      </c:pt>
                      <c:pt idx="2503">
                        <c:v>124.49059</c:v>
                      </c:pt>
                      <c:pt idx="2504">
                        <c:v>124.60144</c:v>
                      </c:pt>
                      <c:pt idx="2505">
                        <c:v>124.78937999999999</c:v>
                      </c:pt>
                      <c:pt idx="2506">
                        <c:v>124.85205000000001</c:v>
                      </c:pt>
                      <c:pt idx="2507">
                        <c:v>125.00266999999999</c:v>
                      </c:pt>
                      <c:pt idx="2508">
                        <c:v>125.1113</c:v>
                      </c:pt>
                      <c:pt idx="2509">
                        <c:v>125.28167999999999</c:v>
                      </c:pt>
                      <c:pt idx="2510">
                        <c:v>125.36302999999999</c:v>
                      </c:pt>
                      <c:pt idx="2511">
                        <c:v>125.47871000000001</c:v>
                      </c:pt>
                      <c:pt idx="2512">
                        <c:v>125.60339</c:v>
                      </c:pt>
                      <c:pt idx="2513">
                        <c:v>125.78304</c:v>
                      </c:pt>
                      <c:pt idx="2514">
                        <c:v>125.88473</c:v>
                      </c:pt>
                      <c:pt idx="2515">
                        <c:v>126.21287</c:v>
                      </c:pt>
                      <c:pt idx="2516">
                        <c:v>126.08069</c:v>
                      </c:pt>
                      <c:pt idx="2517">
                        <c:v>126.21876</c:v>
                      </c:pt>
                      <c:pt idx="2518">
                        <c:v>126.40273999999999</c:v>
                      </c:pt>
                      <c:pt idx="2519">
                        <c:v>126.45527</c:v>
                      </c:pt>
                      <c:pt idx="2520">
                        <c:v>126.60563999999999</c:v>
                      </c:pt>
                      <c:pt idx="2521">
                        <c:v>126.70986000000001</c:v>
                      </c:pt>
                      <c:pt idx="2522">
                        <c:v>126.90186</c:v>
                      </c:pt>
                      <c:pt idx="2523">
                        <c:v>126.96504</c:v>
                      </c:pt>
                      <c:pt idx="2524">
                        <c:v>127.07657</c:v>
                      </c:pt>
                      <c:pt idx="2525">
                        <c:v>127.2062</c:v>
                      </c:pt>
                      <c:pt idx="2526">
                        <c:v>127.39828</c:v>
                      </c:pt>
                      <c:pt idx="2527">
                        <c:v>127.46052</c:v>
                      </c:pt>
                      <c:pt idx="2528">
                        <c:v>127.58107</c:v>
                      </c:pt>
                      <c:pt idx="2529">
                        <c:v>127.70961</c:v>
                      </c:pt>
                      <c:pt idx="2530">
                        <c:v>127.89418000000001</c:v>
                      </c:pt>
                      <c:pt idx="2531">
                        <c:v>127.97304</c:v>
                      </c:pt>
                      <c:pt idx="2532">
                        <c:v>128.08174</c:v>
                      </c:pt>
                      <c:pt idx="2533">
                        <c:v>128.20436000000001</c:v>
                      </c:pt>
                      <c:pt idx="2534">
                        <c:v>128.36356000000001</c:v>
                      </c:pt>
                      <c:pt idx="2535">
                        <c:v>128.49307999999999</c:v>
                      </c:pt>
                      <c:pt idx="2536">
                        <c:v>128.59175999999999</c:v>
                      </c:pt>
                      <c:pt idx="2537">
                        <c:v>128.71687</c:v>
                      </c:pt>
                      <c:pt idx="2538">
                        <c:v>128.85893999999999</c:v>
                      </c:pt>
                      <c:pt idx="2539">
                        <c:v>129.03416999999999</c:v>
                      </c:pt>
                      <c:pt idx="2540">
                        <c:v>129.07882000000001</c:v>
                      </c:pt>
                      <c:pt idx="2541">
                        <c:v>129.22289000000001</c:v>
                      </c:pt>
                      <c:pt idx="2542">
                        <c:v>129.33868000000001</c:v>
                      </c:pt>
                      <c:pt idx="2543">
                        <c:v>129.52438000000001</c:v>
                      </c:pt>
                      <c:pt idx="2544">
                        <c:v>129.60652999999999</c:v>
                      </c:pt>
                      <c:pt idx="2545">
                        <c:v>129.73389</c:v>
                      </c:pt>
                      <c:pt idx="2546">
                        <c:v>129.86089000000001</c:v>
                      </c:pt>
                      <c:pt idx="2547">
                        <c:v>130.02649</c:v>
                      </c:pt>
                      <c:pt idx="2548">
                        <c:v>130.09232</c:v>
                      </c:pt>
                      <c:pt idx="2549">
                        <c:v>130.19087999999999</c:v>
                      </c:pt>
                      <c:pt idx="2550">
                        <c:v>130.33069</c:v>
                      </c:pt>
                      <c:pt idx="2551">
                        <c:v>130.52189999999999</c:v>
                      </c:pt>
                      <c:pt idx="2552">
                        <c:v>130.59092999999999</c:v>
                      </c:pt>
                      <c:pt idx="2553">
                        <c:v>130.69594000000001</c:v>
                      </c:pt>
                      <c:pt idx="2554">
                        <c:v>130.81974</c:v>
                      </c:pt>
                      <c:pt idx="2555">
                        <c:v>130.95787000000001</c:v>
                      </c:pt>
                      <c:pt idx="2556">
                        <c:v>131.15545</c:v>
                      </c:pt>
                      <c:pt idx="2557">
                        <c:v>131.2167</c:v>
                      </c:pt>
                      <c:pt idx="2558">
                        <c:v>131.32821000000001</c:v>
                      </c:pt>
                      <c:pt idx="2559">
                        <c:v>131.46517</c:v>
                      </c:pt>
                      <c:pt idx="2560">
                        <c:v>131.65405000000001</c:v>
                      </c:pt>
                      <c:pt idx="2561">
                        <c:v>131.70332999999999</c:v>
                      </c:pt>
                      <c:pt idx="2562">
                        <c:v>131.84691000000001</c:v>
                      </c:pt>
                      <c:pt idx="2563">
                        <c:v>131.97800000000001</c:v>
                      </c:pt>
                      <c:pt idx="2564">
                        <c:v>132.14349000000001</c:v>
                      </c:pt>
                      <c:pt idx="2565">
                        <c:v>132.21347</c:v>
                      </c:pt>
                      <c:pt idx="2566">
                        <c:v>132.32864000000001</c:v>
                      </c:pt>
                      <c:pt idx="2567">
                        <c:v>132.45212000000001</c:v>
                      </c:pt>
                      <c:pt idx="2568">
                        <c:v>132.62858</c:v>
                      </c:pt>
                      <c:pt idx="2569">
                        <c:v>132.67283</c:v>
                      </c:pt>
                      <c:pt idx="2570">
                        <c:v>132.79875000000001</c:v>
                      </c:pt>
                      <c:pt idx="2571">
                        <c:v>132.93819999999999</c:v>
                      </c:pt>
                      <c:pt idx="2572">
                        <c:v>133.09119999999999</c:v>
                      </c:pt>
                      <c:pt idx="2573">
                        <c:v>133.20321000000001</c:v>
                      </c:pt>
                      <c:pt idx="2574">
                        <c:v>133.30492000000001</c:v>
                      </c:pt>
                      <c:pt idx="2575">
                        <c:v>133.55982</c:v>
                      </c:pt>
                      <c:pt idx="2576">
                        <c:v>133.70329000000001</c:v>
                      </c:pt>
                      <c:pt idx="2577">
                        <c:v>133.75275999999999</c:v>
                      </c:pt>
                      <c:pt idx="2578">
                        <c:v>133.81849</c:v>
                      </c:pt>
                      <c:pt idx="2579">
                        <c:v>133.92856</c:v>
                      </c:pt>
                      <c:pt idx="2580">
                        <c:v>134.07194000000001</c:v>
                      </c:pt>
                      <c:pt idx="2581">
                        <c:v>134.22470999999999</c:v>
                      </c:pt>
                      <c:pt idx="2582">
                        <c:v>134.29894999999999</c:v>
                      </c:pt>
                      <c:pt idx="2583">
                        <c:v>134.44461000000001</c:v>
                      </c:pt>
                      <c:pt idx="2584">
                        <c:v>134.55769000000001</c:v>
                      </c:pt>
                      <c:pt idx="2585">
                        <c:v>134.74883</c:v>
                      </c:pt>
                      <c:pt idx="2586">
                        <c:v>134.80598000000001</c:v>
                      </c:pt>
                      <c:pt idx="2587">
                        <c:v>134.93863999999999</c:v>
                      </c:pt>
                      <c:pt idx="2588">
                        <c:v>135.05856</c:v>
                      </c:pt>
                      <c:pt idx="2589">
                        <c:v>135.22856999999999</c:v>
                      </c:pt>
                      <c:pt idx="2590">
                        <c:v>135.30430000000001</c:v>
                      </c:pt>
                      <c:pt idx="2591">
                        <c:v>135.43387000000001</c:v>
                      </c:pt>
                      <c:pt idx="2592">
                        <c:v>135.54876999999999</c:v>
                      </c:pt>
                      <c:pt idx="2593">
                        <c:v>135.67941999999999</c:v>
                      </c:pt>
                      <c:pt idx="2594">
                        <c:v>135.86981</c:v>
                      </c:pt>
                      <c:pt idx="2595">
                        <c:v>135.92004</c:v>
                      </c:pt>
                      <c:pt idx="2596">
                        <c:v>136.04212999999999</c:v>
                      </c:pt>
                      <c:pt idx="2597">
                        <c:v>136.14345</c:v>
                      </c:pt>
                      <c:pt idx="2598">
                        <c:v>136.33459999999999</c:v>
                      </c:pt>
                      <c:pt idx="2599">
                        <c:v>136.43247</c:v>
                      </c:pt>
                      <c:pt idx="2600">
                        <c:v>136.54836</c:v>
                      </c:pt>
                      <c:pt idx="2601">
                        <c:v>136.68652</c:v>
                      </c:pt>
                      <c:pt idx="2602">
                        <c:v>136.87639999999999</c:v>
                      </c:pt>
                      <c:pt idx="2603">
                        <c:v>136.94483</c:v>
                      </c:pt>
                      <c:pt idx="2604">
                        <c:v>137.06596999999999</c:v>
                      </c:pt>
                      <c:pt idx="2605">
                        <c:v>137.21267</c:v>
                      </c:pt>
                      <c:pt idx="2606">
                        <c:v>137.39416</c:v>
                      </c:pt>
                      <c:pt idx="2607">
                        <c:v>137.44029</c:v>
                      </c:pt>
                      <c:pt idx="2608">
                        <c:v>137.55998</c:v>
                      </c:pt>
                      <c:pt idx="2609">
                        <c:v>137.69039000000001</c:v>
                      </c:pt>
                      <c:pt idx="2610">
                        <c:v>137.84008</c:v>
                      </c:pt>
                      <c:pt idx="2611">
                        <c:v>137.96619999999999</c:v>
                      </c:pt>
                      <c:pt idx="2612">
                        <c:v>138.05502999999999</c:v>
                      </c:pt>
                      <c:pt idx="2613">
                        <c:v>138.15122</c:v>
                      </c:pt>
                      <c:pt idx="2614">
                        <c:v>138.28016</c:v>
                      </c:pt>
                      <c:pt idx="2615">
                        <c:v>138.48846</c:v>
                      </c:pt>
                      <c:pt idx="2616">
                        <c:v>138.54990000000001</c:v>
                      </c:pt>
                      <c:pt idx="2617">
                        <c:v>138.6824</c:v>
                      </c:pt>
                      <c:pt idx="2618">
                        <c:v>138.83967000000001</c:v>
                      </c:pt>
                      <c:pt idx="2619">
                        <c:v>139.00045</c:v>
                      </c:pt>
                      <c:pt idx="2620">
                        <c:v>139.05884</c:v>
                      </c:pt>
                      <c:pt idx="2621">
                        <c:v>139.20124999999999</c:v>
                      </c:pt>
                      <c:pt idx="2622">
                        <c:v>139.2971</c:v>
                      </c:pt>
                      <c:pt idx="2623">
                        <c:v>139.49666999999999</c:v>
                      </c:pt>
                      <c:pt idx="2624">
                        <c:v>139.52807000000001</c:v>
                      </c:pt>
                      <c:pt idx="2625">
                        <c:v>139.68348</c:v>
                      </c:pt>
                      <c:pt idx="2626">
                        <c:v>139.78658999999999</c:v>
                      </c:pt>
                      <c:pt idx="2627">
                        <c:v>139.96691000000001</c:v>
                      </c:pt>
                      <c:pt idx="2628">
                        <c:v>140.05491000000001</c:v>
                      </c:pt>
                      <c:pt idx="2629">
                        <c:v>140.14205000000001</c:v>
                      </c:pt>
                      <c:pt idx="2630">
                        <c:v>140.27631</c:v>
                      </c:pt>
                      <c:pt idx="2631">
                        <c:v>140.39961</c:v>
                      </c:pt>
                      <c:pt idx="2632">
                        <c:v>140.58487</c:v>
                      </c:pt>
                      <c:pt idx="2633">
                        <c:v>140.62594999999999</c:v>
                      </c:pt>
                      <c:pt idx="2634">
                        <c:v>140.76775000000001</c:v>
                      </c:pt>
                      <c:pt idx="2635">
                        <c:v>140.89555999999999</c:v>
                      </c:pt>
                      <c:pt idx="2636">
                        <c:v>141.29557</c:v>
                      </c:pt>
                      <c:pt idx="2637">
                        <c:v>141.20614</c:v>
                      </c:pt>
                      <c:pt idx="2638">
                        <c:v>141.27274</c:v>
                      </c:pt>
                      <c:pt idx="2639">
                        <c:v>141.37564</c:v>
                      </c:pt>
                      <c:pt idx="2640">
                        <c:v>141.56683000000001</c:v>
                      </c:pt>
                      <c:pt idx="2641">
                        <c:v>141.63849999999999</c:v>
                      </c:pt>
                      <c:pt idx="2642">
                        <c:v>141.75188</c:v>
                      </c:pt>
                      <c:pt idx="2643">
                        <c:v>141.89394999999999</c:v>
                      </c:pt>
                      <c:pt idx="2644">
                        <c:v>142.08721</c:v>
                      </c:pt>
                      <c:pt idx="2645">
                        <c:v>142.15475000000001</c:v>
                      </c:pt>
                      <c:pt idx="2646">
                        <c:v>142.24185</c:v>
                      </c:pt>
                      <c:pt idx="2647">
                        <c:v>142.38050000000001</c:v>
                      </c:pt>
                      <c:pt idx="2648">
                        <c:v>142.52446</c:v>
                      </c:pt>
                      <c:pt idx="2649">
                        <c:v>142.66820999999999</c:v>
                      </c:pt>
                      <c:pt idx="2650">
                        <c:v>142.75606999999999</c:v>
                      </c:pt>
                      <c:pt idx="2651">
                        <c:v>142.89333999999999</c:v>
                      </c:pt>
                      <c:pt idx="2652">
                        <c:v>142.99776</c:v>
                      </c:pt>
                      <c:pt idx="2653">
                        <c:v>143.20949999999999</c:v>
                      </c:pt>
                      <c:pt idx="2654">
                        <c:v>143.28098</c:v>
                      </c:pt>
                      <c:pt idx="2655">
                        <c:v>143.37271000000001</c:v>
                      </c:pt>
                      <c:pt idx="2656">
                        <c:v>143.5069</c:v>
                      </c:pt>
                      <c:pt idx="2657">
                        <c:v>143.70780999999999</c:v>
                      </c:pt>
                      <c:pt idx="2658">
                        <c:v>143.73500000000001</c:v>
                      </c:pt>
                      <c:pt idx="2659">
                        <c:v>143.88494</c:v>
                      </c:pt>
                      <c:pt idx="2660">
                        <c:v>144.01275000000001</c:v>
                      </c:pt>
                      <c:pt idx="2661">
                        <c:v>144.20629</c:v>
                      </c:pt>
                      <c:pt idx="2662">
                        <c:v>144.26830000000001</c:v>
                      </c:pt>
                      <c:pt idx="2663">
                        <c:v>144.37626</c:v>
                      </c:pt>
                      <c:pt idx="2664">
                        <c:v>144.51082</c:v>
                      </c:pt>
                      <c:pt idx="2665">
                        <c:v>144.68208000000001</c:v>
                      </c:pt>
                      <c:pt idx="2666">
                        <c:v>144.75700000000001</c:v>
                      </c:pt>
                      <c:pt idx="2667">
                        <c:v>144.87528</c:v>
                      </c:pt>
                      <c:pt idx="2668">
                        <c:v>145.01301000000001</c:v>
                      </c:pt>
                      <c:pt idx="2669">
                        <c:v>145.15473</c:v>
                      </c:pt>
                      <c:pt idx="2670">
                        <c:v>145.34871000000001</c:v>
                      </c:pt>
                      <c:pt idx="2671">
                        <c:v>145.39382000000001</c:v>
                      </c:pt>
                      <c:pt idx="2672">
                        <c:v>145.49686</c:v>
                      </c:pt>
                      <c:pt idx="2673">
                        <c:v>145.61283</c:v>
                      </c:pt>
                      <c:pt idx="2674">
                        <c:v>145.80305999999999</c:v>
                      </c:pt>
                      <c:pt idx="2675">
                        <c:v>145.88262</c:v>
                      </c:pt>
                      <c:pt idx="2676">
                        <c:v>146.00366</c:v>
                      </c:pt>
                      <c:pt idx="2677">
                        <c:v>146.15725</c:v>
                      </c:pt>
                      <c:pt idx="2678">
                        <c:v>146.32165000000001</c:v>
                      </c:pt>
                      <c:pt idx="2679">
                        <c:v>146.38028</c:v>
                      </c:pt>
                      <c:pt idx="2680">
                        <c:v>146.49724000000001</c:v>
                      </c:pt>
                      <c:pt idx="2681">
                        <c:v>146.62196</c:v>
                      </c:pt>
                      <c:pt idx="2682">
                        <c:v>146.78980000000001</c:v>
                      </c:pt>
                      <c:pt idx="2683">
                        <c:v>146.85854</c:v>
                      </c:pt>
                      <c:pt idx="2684">
                        <c:v>146.97766999999999</c:v>
                      </c:pt>
                      <c:pt idx="2685">
                        <c:v>147.09816000000001</c:v>
                      </c:pt>
                      <c:pt idx="2686">
                        <c:v>147.22821999999999</c:v>
                      </c:pt>
                      <c:pt idx="2687">
                        <c:v>147.39465999999999</c:v>
                      </c:pt>
                      <c:pt idx="2688">
                        <c:v>147.50059999999999</c:v>
                      </c:pt>
                      <c:pt idx="2689">
                        <c:v>147.61004</c:v>
                      </c:pt>
                      <c:pt idx="2690">
                        <c:v>147.74158</c:v>
                      </c:pt>
                      <c:pt idx="2691">
                        <c:v>147.92658</c:v>
                      </c:pt>
                      <c:pt idx="2692">
                        <c:v>147.98898</c:v>
                      </c:pt>
                      <c:pt idx="2693">
                        <c:v>148.10505000000001</c:v>
                      </c:pt>
                      <c:pt idx="2694">
                        <c:v>148.20761999999999</c:v>
                      </c:pt>
                      <c:pt idx="2695">
                        <c:v>148.41505000000001</c:v>
                      </c:pt>
                      <c:pt idx="2696">
                        <c:v>148.46664999999999</c:v>
                      </c:pt>
                      <c:pt idx="2697">
                        <c:v>148.8656</c:v>
                      </c:pt>
                      <c:pt idx="2698">
                        <c:v>148.7097</c:v>
                      </c:pt>
                      <c:pt idx="2699">
                        <c:v>148.89682999999999</c:v>
                      </c:pt>
                      <c:pt idx="2700">
                        <c:v>148.94623000000001</c:v>
                      </c:pt>
                      <c:pt idx="2701">
                        <c:v>149.08166</c:v>
                      </c:pt>
                      <c:pt idx="2702">
                        <c:v>149.23939999999999</c:v>
                      </c:pt>
                      <c:pt idx="2703">
                        <c:v>149.37798000000001</c:v>
                      </c:pt>
                      <c:pt idx="2704">
                        <c:v>149.49044000000001</c:v>
                      </c:pt>
                      <c:pt idx="2705">
                        <c:v>149.61199999999999</c:v>
                      </c:pt>
                      <c:pt idx="2706">
                        <c:v>149.71548000000001</c:v>
                      </c:pt>
                      <c:pt idx="2707">
                        <c:v>149.85623000000001</c:v>
                      </c:pt>
                      <c:pt idx="2708">
                        <c:v>150.01775000000001</c:v>
                      </c:pt>
                      <c:pt idx="2709">
                        <c:v>150.06298000000001</c:v>
                      </c:pt>
                      <c:pt idx="2710">
                        <c:v>150.04772</c:v>
                      </c:pt>
                      <c:pt idx="2711">
                        <c:v>150.06983</c:v>
                      </c:pt>
                      <c:pt idx="2712">
                        <c:v>150.11185</c:v>
                      </c:pt>
                      <c:pt idx="2713">
                        <c:v>150.03453999999999</c:v>
                      </c:pt>
                      <c:pt idx="2714">
                        <c:v>150.02918</c:v>
                      </c:pt>
                      <c:pt idx="2715">
                        <c:v>150.02620999999999</c:v>
                      </c:pt>
                      <c:pt idx="2716">
                        <c:v>150.07951</c:v>
                      </c:pt>
                      <c:pt idx="2717">
                        <c:v>150.02969999999999</c:v>
                      </c:pt>
                      <c:pt idx="2718">
                        <c:v>150.02365</c:v>
                      </c:pt>
                      <c:pt idx="2719">
                        <c:v>150.02949000000001</c:v>
                      </c:pt>
                      <c:pt idx="2720">
                        <c:v>150.11575999999999</c:v>
                      </c:pt>
                      <c:pt idx="2721">
                        <c:v>150.03018</c:v>
                      </c:pt>
                      <c:pt idx="2722">
                        <c:v>150.00378000000001</c:v>
                      </c:pt>
                      <c:pt idx="2723">
                        <c:v>149.99973</c:v>
                      </c:pt>
                      <c:pt idx="2724">
                        <c:v>149.99881999999999</c:v>
                      </c:pt>
                      <c:pt idx="2725">
                        <c:v>150.05569</c:v>
                      </c:pt>
                      <c:pt idx="2726">
                        <c:v>150.00658000000001</c:v>
                      </c:pt>
                      <c:pt idx="2727">
                        <c:v>150.00910999999999</c:v>
                      </c:pt>
                      <c:pt idx="2728">
                        <c:v>149.99769000000001</c:v>
                      </c:pt>
                      <c:pt idx="2729">
                        <c:v>150.08082999999999</c:v>
                      </c:pt>
                      <c:pt idx="2730">
                        <c:v>149.99656999999999</c:v>
                      </c:pt>
                      <c:pt idx="2731">
                        <c:v>150.01177000000001</c:v>
                      </c:pt>
                      <c:pt idx="2732">
                        <c:v>150.00485</c:v>
                      </c:pt>
                      <c:pt idx="2733">
                        <c:v>150.06988999999999</c:v>
                      </c:pt>
                      <c:pt idx="2734">
                        <c:v>150.01607000000001</c:v>
                      </c:pt>
                      <c:pt idx="2735">
                        <c:v>150.01638</c:v>
                      </c:pt>
                      <c:pt idx="2736">
                        <c:v>150.00445999999999</c:v>
                      </c:pt>
                      <c:pt idx="2737">
                        <c:v>150.06765999999999</c:v>
                      </c:pt>
                      <c:pt idx="2738">
                        <c:v>150.01687000000001</c:v>
                      </c:pt>
                      <c:pt idx="2739">
                        <c:v>149.98023000000001</c:v>
                      </c:pt>
                      <c:pt idx="2740">
                        <c:v>150.00942000000001</c:v>
                      </c:pt>
                      <c:pt idx="2741">
                        <c:v>150.0421</c:v>
                      </c:pt>
                      <c:pt idx="2742">
                        <c:v>150.05893</c:v>
                      </c:pt>
                      <c:pt idx="2743">
                        <c:v>150.00044</c:v>
                      </c:pt>
                      <c:pt idx="2744">
                        <c:v>150.01383000000001</c:v>
                      </c:pt>
                      <c:pt idx="2745">
                        <c:v>150.02799999999999</c:v>
                      </c:pt>
                      <c:pt idx="2746">
                        <c:v>150.07522</c:v>
                      </c:pt>
                      <c:pt idx="2747">
                        <c:v>150.02216000000001</c:v>
                      </c:pt>
                      <c:pt idx="2748">
                        <c:v>150.04692</c:v>
                      </c:pt>
                      <c:pt idx="2749">
                        <c:v>150.01255</c:v>
                      </c:pt>
                      <c:pt idx="2750">
                        <c:v>150.07452000000001</c:v>
                      </c:pt>
                      <c:pt idx="2751">
                        <c:v>150.00772000000001</c:v>
                      </c:pt>
                      <c:pt idx="2752">
                        <c:v>150.01625999999999</c:v>
                      </c:pt>
                      <c:pt idx="2753">
                        <c:v>150.01285999999999</c:v>
                      </c:pt>
                      <c:pt idx="2754">
                        <c:v>150.07304999999999</c:v>
                      </c:pt>
                      <c:pt idx="2755">
                        <c:v>150.00409999999999</c:v>
                      </c:pt>
                      <c:pt idx="2756">
                        <c:v>149.99369999999999</c:v>
                      </c:pt>
                      <c:pt idx="2757">
                        <c:v>150.01992000000001</c:v>
                      </c:pt>
                      <c:pt idx="2758">
                        <c:v>150.33223000000001</c:v>
                      </c:pt>
                      <c:pt idx="2759">
                        <c:v>149.99721</c:v>
                      </c:pt>
                      <c:pt idx="2760">
                        <c:v>150.02664999999999</c:v>
                      </c:pt>
                      <c:pt idx="2761">
                        <c:v>150.01553000000001</c:v>
                      </c:pt>
                      <c:pt idx="2762">
                        <c:v>150.02302</c:v>
                      </c:pt>
                      <c:pt idx="2763">
                        <c:v>150.05655999999999</c:v>
                      </c:pt>
                      <c:pt idx="2764">
                        <c:v>150.01193000000001</c:v>
                      </c:pt>
                      <c:pt idx="2765">
                        <c:v>150.03494000000001</c:v>
                      </c:pt>
                      <c:pt idx="2766">
                        <c:v>150.01580999999999</c:v>
                      </c:pt>
                      <c:pt idx="2767">
                        <c:v>150.09861000000001</c:v>
                      </c:pt>
                      <c:pt idx="2768">
                        <c:v>150.02654000000001</c:v>
                      </c:pt>
                      <c:pt idx="2769">
                        <c:v>150.03014999999999</c:v>
                      </c:pt>
                      <c:pt idx="2770">
                        <c:v>150.02414999999999</c:v>
                      </c:pt>
                      <c:pt idx="2771">
                        <c:v>150.09756999999999</c:v>
                      </c:pt>
                      <c:pt idx="2772">
                        <c:v>150.01589999999999</c:v>
                      </c:pt>
                      <c:pt idx="2773">
                        <c:v>150.04768999999999</c:v>
                      </c:pt>
                      <c:pt idx="2774">
                        <c:v>150.03281000000001</c:v>
                      </c:pt>
                      <c:pt idx="2775">
                        <c:v>150.06659999999999</c:v>
                      </c:pt>
                      <c:pt idx="2776">
                        <c:v>150.02996999999999</c:v>
                      </c:pt>
                      <c:pt idx="2777">
                        <c:v>150.03021000000001</c:v>
                      </c:pt>
                      <c:pt idx="2778">
                        <c:v>150.03564</c:v>
                      </c:pt>
                      <c:pt idx="2779">
                        <c:v>150.06155999999999</c:v>
                      </c:pt>
                      <c:pt idx="2780">
                        <c:v>150.04691</c:v>
                      </c:pt>
                      <c:pt idx="2781">
                        <c:v>150.00985</c:v>
                      </c:pt>
                      <c:pt idx="2782">
                        <c:v>150.03539000000001</c:v>
                      </c:pt>
                      <c:pt idx="2783">
                        <c:v>150.04617999999999</c:v>
                      </c:pt>
                      <c:pt idx="2784">
                        <c:v>150.08580000000001</c:v>
                      </c:pt>
                      <c:pt idx="2785">
                        <c:v>150.00941</c:v>
                      </c:pt>
                      <c:pt idx="2786">
                        <c:v>150.02034</c:v>
                      </c:pt>
                      <c:pt idx="2787">
                        <c:v>150.01873000000001</c:v>
                      </c:pt>
                      <c:pt idx="2788">
                        <c:v>150.05803</c:v>
                      </c:pt>
                      <c:pt idx="2789">
                        <c:v>150.02816999999999</c:v>
                      </c:pt>
                      <c:pt idx="2790">
                        <c:v>150.01542000000001</c:v>
                      </c:pt>
                      <c:pt idx="2791">
                        <c:v>150.02510000000001</c:v>
                      </c:pt>
                      <c:pt idx="2792">
                        <c:v>150.06931</c:v>
                      </c:pt>
                      <c:pt idx="2793">
                        <c:v>150.02030999999999</c:v>
                      </c:pt>
                      <c:pt idx="2794">
                        <c:v>150.02785</c:v>
                      </c:pt>
                      <c:pt idx="2795">
                        <c:v>150.02252999999999</c:v>
                      </c:pt>
                      <c:pt idx="2796">
                        <c:v>150.07255000000001</c:v>
                      </c:pt>
                      <c:pt idx="2797">
                        <c:v>150.04</c:v>
                      </c:pt>
                      <c:pt idx="2798">
                        <c:v>150.02950000000001</c:v>
                      </c:pt>
                      <c:pt idx="2799">
                        <c:v>150.03575000000001</c:v>
                      </c:pt>
                      <c:pt idx="2800">
                        <c:v>150.05468999999999</c:v>
                      </c:pt>
                      <c:pt idx="2801">
                        <c:v>150.10439</c:v>
                      </c:pt>
                      <c:pt idx="2802">
                        <c:v>150.06960000000001</c:v>
                      </c:pt>
                      <c:pt idx="2803">
                        <c:v>150.04038</c:v>
                      </c:pt>
                      <c:pt idx="2804">
                        <c:v>150.04075</c:v>
                      </c:pt>
                      <c:pt idx="2805">
                        <c:v>150.09138999999999</c:v>
                      </c:pt>
                      <c:pt idx="2806">
                        <c:v>150.03892999999999</c:v>
                      </c:pt>
                      <c:pt idx="2807">
                        <c:v>150.02531999999999</c:v>
                      </c:pt>
                      <c:pt idx="2808">
                        <c:v>150.01015000000001</c:v>
                      </c:pt>
                      <c:pt idx="2809">
                        <c:v>150.09245999999999</c:v>
                      </c:pt>
                      <c:pt idx="2810">
                        <c:v>150.00851</c:v>
                      </c:pt>
                      <c:pt idx="2811">
                        <c:v>150.00435999999999</c:v>
                      </c:pt>
                      <c:pt idx="2812">
                        <c:v>150.03084999999999</c:v>
                      </c:pt>
                      <c:pt idx="2813">
                        <c:v>150.08636999999999</c:v>
                      </c:pt>
                      <c:pt idx="2814">
                        <c:v>150.02583999999999</c:v>
                      </c:pt>
                      <c:pt idx="2815">
                        <c:v>150.05214000000001</c:v>
                      </c:pt>
                      <c:pt idx="2816">
                        <c:v>150.01607999999999</c:v>
                      </c:pt>
                      <c:pt idx="2817">
                        <c:v>150.07240999999999</c:v>
                      </c:pt>
                      <c:pt idx="2818">
                        <c:v>150.16405</c:v>
                      </c:pt>
                      <c:pt idx="2819">
                        <c:v>150.19845000000001</c:v>
                      </c:pt>
                      <c:pt idx="2820">
                        <c:v>150.02712</c:v>
                      </c:pt>
                      <c:pt idx="2821">
                        <c:v>150.02274</c:v>
                      </c:pt>
                      <c:pt idx="2822">
                        <c:v>150.08938000000001</c:v>
                      </c:pt>
                      <c:pt idx="2823">
                        <c:v>150.03421</c:v>
                      </c:pt>
                      <c:pt idx="2824">
                        <c:v>150.04588000000001</c:v>
                      </c:pt>
                      <c:pt idx="2825">
                        <c:v>150.02628000000001</c:v>
                      </c:pt>
                      <c:pt idx="2826">
                        <c:v>150.10624000000001</c:v>
                      </c:pt>
                      <c:pt idx="2827">
                        <c:v>150.02313000000001</c:v>
                      </c:pt>
                      <c:pt idx="2828">
                        <c:v>150.03932</c:v>
                      </c:pt>
                      <c:pt idx="2829">
                        <c:v>150.03223</c:v>
                      </c:pt>
                      <c:pt idx="2830">
                        <c:v>150.09626</c:v>
                      </c:pt>
                      <c:pt idx="2831">
                        <c:v>150.01553000000001</c:v>
                      </c:pt>
                      <c:pt idx="2832">
                        <c:v>150.02471</c:v>
                      </c:pt>
                      <c:pt idx="2833">
                        <c:v>150.04354000000001</c:v>
                      </c:pt>
                      <c:pt idx="2834">
                        <c:v>150.09023999999999</c:v>
                      </c:pt>
                      <c:pt idx="2835">
                        <c:v>150.04676000000001</c:v>
                      </c:pt>
                      <c:pt idx="2836">
                        <c:v>150.05170000000001</c:v>
                      </c:pt>
                      <c:pt idx="2837">
                        <c:v>150.02153000000001</c:v>
                      </c:pt>
                      <c:pt idx="2838">
                        <c:v>150.01579000000001</c:v>
                      </c:pt>
                      <c:pt idx="2839">
                        <c:v>150.08077</c:v>
                      </c:pt>
                      <c:pt idx="2840">
                        <c:v>150.00295</c:v>
                      </c:pt>
                      <c:pt idx="2841">
                        <c:v>150.02355</c:v>
                      </c:pt>
                      <c:pt idx="2842">
                        <c:v>150.01991000000001</c:v>
                      </c:pt>
                      <c:pt idx="2843">
                        <c:v>150.07697999999999</c:v>
                      </c:pt>
                      <c:pt idx="2844">
                        <c:v>150.01707999999999</c:v>
                      </c:pt>
                      <c:pt idx="2845">
                        <c:v>150.01609999999999</c:v>
                      </c:pt>
                      <c:pt idx="2846">
                        <c:v>150.01928000000001</c:v>
                      </c:pt>
                      <c:pt idx="2847">
                        <c:v>150.09425999999999</c:v>
                      </c:pt>
                      <c:pt idx="2848">
                        <c:v>150.02713</c:v>
                      </c:pt>
                      <c:pt idx="2849">
                        <c:v>150.03487999999999</c:v>
                      </c:pt>
                      <c:pt idx="2850">
                        <c:v>150.03523000000001</c:v>
                      </c:pt>
                      <c:pt idx="2851">
                        <c:v>150.08985000000001</c:v>
                      </c:pt>
                      <c:pt idx="2852">
                        <c:v>150.03575000000001</c:v>
                      </c:pt>
                      <c:pt idx="2853">
                        <c:v>150.03063</c:v>
                      </c:pt>
                      <c:pt idx="2854">
                        <c:v>150.03845000000001</c:v>
                      </c:pt>
                      <c:pt idx="2855">
                        <c:v>150.05025000000001</c:v>
                      </c:pt>
                      <c:pt idx="2856">
                        <c:v>150.08589000000001</c:v>
                      </c:pt>
                      <c:pt idx="2857">
                        <c:v>150.02571</c:v>
                      </c:pt>
                      <c:pt idx="2858">
                        <c:v>150.06599</c:v>
                      </c:pt>
                      <c:pt idx="2859">
                        <c:v>150.03008</c:v>
                      </c:pt>
                      <c:pt idx="2860">
                        <c:v>150.09666999999999</c:v>
                      </c:pt>
                      <c:pt idx="2861">
                        <c:v>150.02839</c:v>
                      </c:pt>
                      <c:pt idx="2862">
                        <c:v>150.01401999999999</c:v>
                      </c:pt>
                      <c:pt idx="2863">
                        <c:v>150.01415</c:v>
                      </c:pt>
                      <c:pt idx="2864">
                        <c:v>150.11482000000001</c:v>
                      </c:pt>
                      <c:pt idx="2865">
                        <c:v>150.03823</c:v>
                      </c:pt>
                      <c:pt idx="2866">
                        <c:v>150.02453</c:v>
                      </c:pt>
                      <c:pt idx="2867">
                        <c:v>150.02697000000001</c:v>
                      </c:pt>
                      <c:pt idx="2868">
                        <c:v>150.09851</c:v>
                      </c:pt>
                      <c:pt idx="2869">
                        <c:v>150.01553999999999</c:v>
                      </c:pt>
                      <c:pt idx="2870">
                        <c:v>150.03233</c:v>
                      </c:pt>
                      <c:pt idx="2871">
                        <c:v>150.03035</c:v>
                      </c:pt>
                      <c:pt idx="2872">
                        <c:v>150.09201999999999</c:v>
                      </c:pt>
                      <c:pt idx="2873">
                        <c:v>150.04936000000001</c:v>
                      </c:pt>
                      <c:pt idx="2874">
                        <c:v>150.01584</c:v>
                      </c:pt>
                      <c:pt idx="2875">
                        <c:v>150.02842999999999</c:v>
                      </c:pt>
                      <c:pt idx="2876">
                        <c:v>150.02905999999999</c:v>
                      </c:pt>
                      <c:pt idx="2877">
                        <c:v>150.09008</c:v>
                      </c:pt>
                      <c:pt idx="2878">
                        <c:v>150.02934999999999</c:v>
                      </c:pt>
                      <c:pt idx="2879">
                        <c:v>150.24562</c:v>
                      </c:pt>
                      <c:pt idx="2880">
                        <c:v>150.11695</c:v>
                      </c:pt>
                      <c:pt idx="2881">
                        <c:v>150.0831</c:v>
                      </c:pt>
                      <c:pt idx="2882">
                        <c:v>149.99865</c:v>
                      </c:pt>
                      <c:pt idx="2883">
                        <c:v>150.01474999999999</c:v>
                      </c:pt>
                      <c:pt idx="2884">
                        <c:v>150.03756000000001</c:v>
                      </c:pt>
                      <c:pt idx="2885">
                        <c:v>150.09613999999999</c:v>
                      </c:pt>
                      <c:pt idx="2886">
                        <c:v>150.05028999999999</c:v>
                      </c:pt>
                      <c:pt idx="2887">
                        <c:v>150.04635999999999</c:v>
                      </c:pt>
                      <c:pt idx="2888">
                        <c:v>150.04844</c:v>
                      </c:pt>
                      <c:pt idx="2889">
                        <c:v>150.04011</c:v>
                      </c:pt>
                      <c:pt idx="2890">
                        <c:v>150.11103</c:v>
                      </c:pt>
                      <c:pt idx="2891">
                        <c:v>150.03165999999999</c:v>
                      </c:pt>
                      <c:pt idx="2892">
                        <c:v>150.06147000000001</c:v>
                      </c:pt>
                      <c:pt idx="2893">
                        <c:v>150.05053000000001</c:v>
                      </c:pt>
                      <c:pt idx="2894">
                        <c:v>150.08834999999999</c:v>
                      </c:pt>
                      <c:pt idx="2895">
                        <c:v>150.0196</c:v>
                      </c:pt>
                      <c:pt idx="2896">
                        <c:v>150.02696</c:v>
                      </c:pt>
                      <c:pt idx="2897">
                        <c:v>150.03233</c:v>
                      </c:pt>
                      <c:pt idx="2898">
                        <c:v>150.09424000000001</c:v>
                      </c:pt>
                      <c:pt idx="2899">
                        <c:v>150.04741999999999</c:v>
                      </c:pt>
                      <c:pt idx="2900">
                        <c:v>150.02837</c:v>
                      </c:pt>
                      <c:pt idx="2901">
                        <c:v>150.03298000000001</c:v>
                      </c:pt>
                      <c:pt idx="2902">
                        <c:v>150.08282</c:v>
                      </c:pt>
                      <c:pt idx="2903">
                        <c:v>150.04238000000001</c:v>
                      </c:pt>
                      <c:pt idx="2904">
                        <c:v>150.04379</c:v>
                      </c:pt>
                      <c:pt idx="2905">
                        <c:v>150.04642999999999</c:v>
                      </c:pt>
                      <c:pt idx="2906">
                        <c:v>150.08940000000001</c:v>
                      </c:pt>
                      <c:pt idx="2907">
                        <c:v>150.09290999999999</c:v>
                      </c:pt>
                      <c:pt idx="2908">
                        <c:v>150.04822999999999</c:v>
                      </c:pt>
                      <c:pt idx="2909">
                        <c:v>150.05041</c:v>
                      </c:pt>
                      <c:pt idx="2910">
                        <c:v>150.03616</c:v>
                      </c:pt>
                      <c:pt idx="2911">
                        <c:v>150.08582999999999</c:v>
                      </c:pt>
                      <c:pt idx="2912">
                        <c:v>150.03006999999999</c:v>
                      </c:pt>
                      <c:pt idx="2913">
                        <c:v>150.03620000000001</c:v>
                      </c:pt>
                      <c:pt idx="2914">
                        <c:v>150.02565999999999</c:v>
                      </c:pt>
                      <c:pt idx="2915">
                        <c:v>150.10842</c:v>
                      </c:pt>
                      <c:pt idx="2916">
                        <c:v>150.03236000000001</c:v>
                      </c:pt>
                      <c:pt idx="2917">
                        <c:v>150.05045999999999</c:v>
                      </c:pt>
                      <c:pt idx="2918">
                        <c:v>150.04961</c:v>
                      </c:pt>
                      <c:pt idx="2919">
                        <c:v>150.11452</c:v>
                      </c:pt>
                      <c:pt idx="2920">
                        <c:v>150.07364999999999</c:v>
                      </c:pt>
                      <c:pt idx="2921">
                        <c:v>150.06735</c:v>
                      </c:pt>
                      <c:pt idx="2922">
                        <c:v>150.04947000000001</c:v>
                      </c:pt>
                      <c:pt idx="2923">
                        <c:v>150.12526</c:v>
                      </c:pt>
                      <c:pt idx="2924">
                        <c:v>150.06502</c:v>
                      </c:pt>
                      <c:pt idx="2925">
                        <c:v>150.02422999999999</c:v>
                      </c:pt>
                      <c:pt idx="2926">
                        <c:v>150.04568</c:v>
                      </c:pt>
                      <c:pt idx="2927">
                        <c:v>150.04340999999999</c:v>
                      </c:pt>
                      <c:pt idx="2928">
                        <c:v>150.09701000000001</c:v>
                      </c:pt>
                      <c:pt idx="2929">
                        <c:v>150.04633000000001</c:v>
                      </c:pt>
                      <c:pt idx="2930">
                        <c:v>150.04427000000001</c:v>
                      </c:pt>
                      <c:pt idx="2931">
                        <c:v>150.05833000000001</c:v>
                      </c:pt>
                      <c:pt idx="2932">
                        <c:v>150.10391999999999</c:v>
                      </c:pt>
                      <c:pt idx="2933">
                        <c:v>150.05842000000001</c:v>
                      </c:pt>
                      <c:pt idx="2934">
                        <c:v>150.07382999999999</c:v>
                      </c:pt>
                      <c:pt idx="2935">
                        <c:v>150.04084</c:v>
                      </c:pt>
                      <c:pt idx="2936">
                        <c:v>150.11225999999999</c:v>
                      </c:pt>
                      <c:pt idx="2937">
                        <c:v>150.04754</c:v>
                      </c:pt>
                      <c:pt idx="2938">
                        <c:v>150.04337000000001</c:v>
                      </c:pt>
                      <c:pt idx="2939">
                        <c:v>150.03906000000001</c:v>
                      </c:pt>
                      <c:pt idx="2940">
                        <c:v>150.34338</c:v>
                      </c:pt>
                      <c:pt idx="2941">
                        <c:v>150.11027000000001</c:v>
                      </c:pt>
                      <c:pt idx="2942">
                        <c:v>150.02903000000001</c:v>
                      </c:pt>
                      <c:pt idx="2943">
                        <c:v>150.02842999999999</c:v>
                      </c:pt>
                      <c:pt idx="2944">
                        <c:v>150.02455</c:v>
                      </c:pt>
                      <c:pt idx="2945">
                        <c:v>150.10843</c:v>
                      </c:pt>
                      <c:pt idx="2946">
                        <c:v>150.02587</c:v>
                      </c:pt>
                      <c:pt idx="2947">
                        <c:v>150.03308999999999</c:v>
                      </c:pt>
                      <c:pt idx="2948">
                        <c:v>150.03801999999999</c:v>
                      </c:pt>
                      <c:pt idx="2949">
                        <c:v>150.10050000000001</c:v>
                      </c:pt>
                      <c:pt idx="2950">
                        <c:v>150.03405000000001</c:v>
                      </c:pt>
                      <c:pt idx="2951">
                        <c:v>150.03853000000001</c:v>
                      </c:pt>
                      <c:pt idx="2952">
                        <c:v>150.06305</c:v>
                      </c:pt>
                      <c:pt idx="2953">
                        <c:v>150.11009000000001</c:v>
                      </c:pt>
                      <c:pt idx="2954">
                        <c:v>150.06723</c:v>
                      </c:pt>
                      <c:pt idx="2955">
                        <c:v>150.03398000000001</c:v>
                      </c:pt>
                      <c:pt idx="2956">
                        <c:v>150.03731999999999</c:v>
                      </c:pt>
                      <c:pt idx="2957">
                        <c:v>150.05996999999999</c:v>
                      </c:pt>
                      <c:pt idx="2958">
                        <c:v>150.05868000000001</c:v>
                      </c:pt>
                      <c:pt idx="2959">
                        <c:v>150.03363999999999</c:v>
                      </c:pt>
                      <c:pt idx="2960">
                        <c:v>150.03071</c:v>
                      </c:pt>
                      <c:pt idx="2961">
                        <c:v>150.01383999999999</c:v>
                      </c:pt>
                      <c:pt idx="2962">
                        <c:v>150.11252999999999</c:v>
                      </c:pt>
                      <c:pt idx="2963">
                        <c:v>150.03198</c:v>
                      </c:pt>
                      <c:pt idx="2964">
                        <c:v>150.03890000000001</c:v>
                      </c:pt>
                      <c:pt idx="2965">
                        <c:v>150.03890999999999</c:v>
                      </c:pt>
                      <c:pt idx="2966">
                        <c:v>150.10051000000001</c:v>
                      </c:pt>
                      <c:pt idx="2967">
                        <c:v>150.03621000000001</c:v>
                      </c:pt>
                      <c:pt idx="2968">
                        <c:v>150.0343</c:v>
                      </c:pt>
                      <c:pt idx="2969">
                        <c:v>150.04695000000001</c:v>
                      </c:pt>
                      <c:pt idx="2970">
                        <c:v>150.09448</c:v>
                      </c:pt>
                      <c:pt idx="2971">
                        <c:v>150.02605</c:v>
                      </c:pt>
                      <c:pt idx="2972">
                        <c:v>150.02682999999999</c:v>
                      </c:pt>
                      <c:pt idx="2973">
                        <c:v>150.05528000000001</c:v>
                      </c:pt>
                      <c:pt idx="2974">
                        <c:v>150.11823000000001</c:v>
                      </c:pt>
                      <c:pt idx="2975">
                        <c:v>150.01864</c:v>
                      </c:pt>
                      <c:pt idx="2976">
                        <c:v>150.02269000000001</c:v>
                      </c:pt>
                      <c:pt idx="2977">
                        <c:v>149.99123</c:v>
                      </c:pt>
                      <c:pt idx="2978">
                        <c:v>150.00476</c:v>
                      </c:pt>
                      <c:pt idx="2979">
                        <c:v>150.08033</c:v>
                      </c:pt>
                      <c:pt idx="2980">
                        <c:v>150.02260999999999</c:v>
                      </c:pt>
                      <c:pt idx="2981">
                        <c:v>150.02267000000001</c:v>
                      </c:pt>
                      <c:pt idx="2982">
                        <c:v>150.02331000000001</c:v>
                      </c:pt>
                      <c:pt idx="2983">
                        <c:v>150.08611999999999</c:v>
                      </c:pt>
                      <c:pt idx="2984">
                        <c:v>150.03867</c:v>
                      </c:pt>
                      <c:pt idx="2985">
                        <c:v>150.00635</c:v>
                      </c:pt>
                      <c:pt idx="2986">
                        <c:v>150.01579000000001</c:v>
                      </c:pt>
                      <c:pt idx="2987">
                        <c:v>150.08615</c:v>
                      </c:pt>
                      <c:pt idx="2988">
                        <c:v>150.03016</c:v>
                      </c:pt>
                      <c:pt idx="2989">
                        <c:v>150.02828</c:v>
                      </c:pt>
                      <c:pt idx="2990">
                        <c:v>150.02636999999999</c:v>
                      </c:pt>
                      <c:pt idx="2991">
                        <c:v>150.08813000000001</c:v>
                      </c:pt>
                      <c:pt idx="2992">
                        <c:v>150.02452</c:v>
                      </c:pt>
                      <c:pt idx="2993">
                        <c:v>150.02207000000001</c:v>
                      </c:pt>
                      <c:pt idx="2994">
                        <c:v>150.03718000000001</c:v>
                      </c:pt>
                      <c:pt idx="2995">
                        <c:v>150.04695000000001</c:v>
                      </c:pt>
                      <c:pt idx="2996">
                        <c:v>150.06573</c:v>
                      </c:pt>
                      <c:pt idx="2997">
                        <c:v>150.03583</c:v>
                      </c:pt>
                      <c:pt idx="2998">
                        <c:v>150.03998999999999</c:v>
                      </c:pt>
                      <c:pt idx="2999">
                        <c:v>150.02977999999999</c:v>
                      </c:pt>
                      <c:pt idx="3000">
                        <c:v>150.10043999999999</c:v>
                      </c:pt>
                      <c:pt idx="3001">
                        <c:v>150.29954000000001</c:v>
                      </c:pt>
                      <c:pt idx="3002">
                        <c:v>150.05000000000001</c:v>
                      </c:pt>
                      <c:pt idx="3003">
                        <c:v>150.02438000000001</c:v>
                      </c:pt>
                      <c:pt idx="3004">
                        <c:v>150.09781000000001</c:v>
                      </c:pt>
                      <c:pt idx="3005">
                        <c:v>150.02874</c:v>
                      </c:pt>
                      <c:pt idx="3006">
                        <c:v>150.03102999999999</c:v>
                      </c:pt>
                      <c:pt idx="3007">
                        <c:v>150.03270000000001</c:v>
                      </c:pt>
                      <c:pt idx="3008">
                        <c:v>150.08414999999999</c:v>
                      </c:pt>
                      <c:pt idx="3009">
                        <c:v>150.02672999999999</c:v>
                      </c:pt>
                      <c:pt idx="3010">
                        <c:v>150.01159999999999</c:v>
                      </c:pt>
                      <c:pt idx="3011">
                        <c:v>150.03623999999999</c:v>
                      </c:pt>
                      <c:pt idx="3012">
                        <c:v>150.07861</c:v>
                      </c:pt>
                      <c:pt idx="3013">
                        <c:v>150.04085000000001</c:v>
                      </c:pt>
                      <c:pt idx="3014">
                        <c:v>150.03156000000001</c:v>
                      </c:pt>
                      <c:pt idx="3015">
                        <c:v>150.04853</c:v>
                      </c:pt>
                      <c:pt idx="3016">
                        <c:v>150.04899</c:v>
                      </c:pt>
                      <c:pt idx="3017">
                        <c:v>150.07661999999999</c:v>
                      </c:pt>
                      <c:pt idx="3018">
                        <c:v>150.02589</c:v>
                      </c:pt>
                      <c:pt idx="3019">
                        <c:v>150.01940999999999</c:v>
                      </c:pt>
                      <c:pt idx="3020">
                        <c:v>150.02708000000001</c:v>
                      </c:pt>
                      <c:pt idx="3021">
                        <c:v>150.08265</c:v>
                      </c:pt>
                      <c:pt idx="3022">
                        <c:v>150.03593000000001</c:v>
                      </c:pt>
                      <c:pt idx="3023">
                        <c:v>150.03077999999999</c:v>
                      </c:pt>
                      <c:pt idx="3024">
                        <c:v>150.02251000000001</c:v>
                      </c:pt>
                      <c:pt idx="3025">
                        <c:v>150.08941999999999</c:v>
                      </c:pt>
                      <c:pt idx="3026">
                        <c:v>150.04342</c:v>
                      </c:pt>
                      <c:pt idx="3027">
                        <c:v>150.03568999999999</c:v>
                      </c:pt>
                      <c:pt idx="3028">
                        <c:v>150.05714</c:v>
                      </c:pt>
                      <c:pt idx="3029">
                        <c:v>150.09843000000001</c:v>
                      </c:pt>
                      <c:pt idx="3030">
                        <c:v>150.04107999999999</c:v>
                      </c:pt>
                      <c:pt idx="3031">
                        <c:v>150.01927000000001</c:v>
                      </c:pt>
                      <c:pt idx="3032">
                        <c:v>150.02476999999999</c:v>
                      </c:pt>
                      <c:pt idx="3033">
                        <c:v>150.05610999999999</c:v>
                      </c:pt>
                      <c:pt idx="3034">
                        <c:v>150.06755000000001</c:v>
                      </c:pt>
                      <c:pt idx="3035">
                        <c:v>150.01302999999999</c:v>
                      </c:pt>
                      <c:pt idx="3036">
                        <c:v>150.05240000000001</c:v>
                      </c:pt>
                      <c:pt idx="3037">
                        <c:v>150.07266999999999</c:v>
                      </c:pt>
                      <c:pt idx="3038">
                        <c:v>150.12714</c:v>
                      </c:pt>
                      <c:pt idx="3039">
                        <c:v>150.04802000000001</c:v>
                      </c:pt>
                      <c:pt idx="3040">
                        <c:v>150.04284000000001</c:v>
                      </c:pt>
                      <c:pt idx="3041">
                        <c:v>150.04003</c:v>
                      </c:pt>
                      <c:pt idx="3042">
                        <c:v>150.09933000000001</c:v>
                      </c:pt>
                      <c:pt idx="3043">
                        <c:v>150.02153999999999</c:v>
                      </c:pt>
                      <c:pt idx="3044">
                        <c:v>150.02127999999999</c:v>
                      </c:pt>
                      <c:pt idx="3045">
                        <c:v>150.02951999999999</c:v>
                      </c:pt>
                      <c:pt idx="3046">
                        <c:v>150.10668999999999</c:v>
                      </c:pt>
                      <c:pt idx="3047">
                        <c:v>150.03737000000001</c:v>
                      </c:pt>
                      <c:pt idx="3048">
                        <c:v>150.03924000000001</c:v>
                      </c:pt>
                      <c:pt idx="3049">
                        <c:v>150.04743999999999</c:v>
                      </c:pt>
                      <c:pt idx="3050">
                        <c:v>150.11351999999999</c:v>
                      </c:pt>
                      <c:pt idx="3051">
                        <c:v>150.06003999999999</c:v>
                      </c:pt>
                      <c:pt idx="3052">
                        <c:v>150.01627999999999</c:v>
                      </c:pt>
                      <c:pt idx="3053">
                        <c:v>150.03909999999999</c:v>
                      </c:pt>
                      <c:pt idx="3054">
                        <c:v>150.03774999999999</c:v>
                      </c:pt>
                      <c:pt idx="3055">
                        <c:v>150.06469000000001</c:v>
                      </c:pt>
                      <c:pt idx="3056">
                        <c:v>150.01709</c:v>
                      </c:pt>
                      <c:pt idx="3057">
                        <c:v>150.02885000000001</c:v>
                      </c:pt>
                      <c:pt idx="3058">
                        <c:v>150.02970999999999</c:v>
                      </c:pt>
                      <c:pt idx="3059">
                        <c:v>150.10955000000001</c:v>
                      </c:pt>
                      <c:pt idx="3060">
                        <c:v>150.04445999999999</c:v>
                      </c:pt>
                      <c:pt idx="3061">
                        <c:v>150.04982999999999</c:v>
                      </c:pt>
                      <c:pt idx="3062">
                        <c:v>150.29186000000001</c:v>
                      </c:pt>
                      <c:pt idx="3063">
                        <c:v>150.08044000000001</c:v>
                      </c:pt>
                      <c:pt idx="3064">
                        <c:v>150.01304999999999</c:v>
                      </c:pt>
                      <c:pt idx="3065">
                        <c:v>150.01576</c:v>
                      </c:pt>
                      <c:pt idx="3066">
                        <c:v>150.03054</c:v>
                      </c:pt>
                      <c:pt idx="3067">
                        <c:v>150.09247999999999</c:v>
                      </c:pt>
                      <c:pt idx="3068">
                        <c:v>149.99176</c:v>
                      </c:pt>
                      <c:pt idx="3069">
                        <c:v>150.02208999999999</c:v>
                      </c:pt>
                      <c:pt idx="3070">
                        <c:v>150.01768999999999</c:v>
                      </c:pt>
                      <c:pt idx="3071">
                        <c:v>150.06966</c:v>
                      </c:pt>
                      <c:pt idx="3072">
                        <c:v>150.02644000000001</c:v>
                      </c:pt>
                      <c:pt idx="3073">
                        <c:v>150.03643</c:v>
                      </c:pt>
                      <c:pt idx="3074">
                        <c:v>150.01647</c:v>
                      </c:pt>
                      <c:pt idx="3075">
                        <c:v>150.01996</c:v>
                      </c:pt>
                      <c:pt idx="3076">
                        <c:v>150.07132999999999</c:v>
                      </c:pt>
                      <c:pt idx="3077">
                        <c:v>150.01049</c:v>
                      </c:pt>
                      <c:pt idx="3078">
                        <c:v>150.01756</c:v>
                      </c:pt>
                      <c:pt idx="3079">
                        <c:v>150.02868000000001</c:v>
                      </c:pt>
                      <c:pt idx="3080">
                        <c:v>150.07272</c:v>
                      </c:pt>
                      <c:pt idx="3081">
                        <c:v>150.02223000000001</c:v>
                      </c:pt>
                      <c:pt idx="3082">
                        <c:v>150.01053999999999</c:v>
                      </c:pt>
                      <c:pt idx="3083">
                        <c:v>150.03031999999999</c:v>
                      </c:pt>
                      <c:pt idx="3084">
                        <c:v>150.07123000000001</c:v>
                      </c:pt>
                      <c:pt idx="3085">
                        <c:v>150.07481999999999</c:v>
                      </c:pt>
                      <c:pt idx="3086">
                        <c:v>150.00291999999999</c:v>
                      </c:pt>
                      <c:pt idx="3087">
                        <c:v>150.01286999999999</c:v>
                      </c:pt>
                      <c:pt idx="3088">
                        <c:v>150.08362</c:v>
                      </c:pt>
                      <c:pt idx="3089">
                        <c:v>150.00825</c:v>
                      </c:pt>
                      <c:pt idx="3090">
                        <c:v>150.00086999999999</c:v>
                      </c:pt>
                      <c:pt idx="3091">
                        <c:v>149.98931999999999</c:v>
                      </c:pt>
                      <c:pt idx="3092">
                        <c:v>150.02152000000001</c:v>
                      </c:pt>
                      <c:pt idx="3093">
                        <c:v>150.03996000000001</c:v>
                      </c:pt>
                      <c:pt idx="3094">
                        <c:v>149.98612</c:v>
                      </c:pt>
                      <c:pt idx="3095">
                        <c:v>149.99691999999999</c:v>
                      </c:pt>
                      <c:pt idx="3096">
                        <c:v>149.99812</c:v>
                      </c:pt>
                      <c:pt idx="3097">
                        <c:v>150.04986</c:v>
                      </c:pt>
                      <c:pt idx="3098">
                        <c:v>149.99359000000001</c:v>
                      </c:pt>
                      <c:pt idx="3099">
                        <c:v>150.01111</c:v>
                      </c:pt>
                      <c:pt idx="3100">
                        <c:v>149.98894999999999</c:v>
                      </c:pt>
                      <c:pt idx="3101">
                        <c:v>150.06541999999999</c:v>
                      </c:pt>
                      <c:pt idx="3102">
                        <c:v>149.99377999999999</c:v>
                      </c:pt>
                      <c:pt idx="3103">
                        <c:v>149.99582000000001</c:v>
                      </c:pt>
                      <c:pt idx="3104">
                        <c:v>150.02313000000001</c:v>
                      </c:pt>
                      <c:pt idx="3105">
                        <c:v>150.04917</c:v>
                      </c:pt>
                      <c:pt idx="3106">
                        <c:v>149.97232</c:v>
                      </c:pt>
                      <c:pt idx="3107">
                        <c:v>149.99145999999999</c:v>
                      </c:pt>
                      <c:pt idx="3108">
                        <c:v>149.95407</c:v>
                      </c:pt>
                      <c:pt idx="3109">
                        <c:v>150.02717000000001</c:v>
                      </c:pt>
                      <c:pt idx="3110">
                        <c:v>150.00188</c:v>
                      </c:pt>
                      <c:pt idx="3111">
                        <c:v>149.99566999999999</c:v>
                      </c:pt>
                      <c:pt idx="3112">
                        <c:v>149.98976999999999</c:v>
                      </c:pt>
                      <c:pt idx="3113">
                        <c:v>149.98649</c:v>
                      </c:pt>
                      <c:pt idx="3114">
                        <c:v>150.06184999999999</c:v>
                      </c:pt>
                      <c:pt idx="3115">
                        <c:v>150.02458999999999</c:v>
                      </c:pt>
                      <c:pt idx="3116">
                        <c:v>150.01242999999999</c:v>
                      </c:pt>
                      <c:pt idx="3117">
                        <c:v>150.00223</c:v>
                      </c:pt>
                      <c:pt idx="3118">
                        <c:v>150.04954000000001</c:v>
                      </c:pt>
                      <c:pt idx="3119">
                        <c:v>149.983</c:v>
                      </c:pt>
                      <c:pt idx="3120">
                        <c:v>150.00050999999999</c:v>
                      </c:pt>
                      <c:pt idx="3121">
                        <c:v>149.98133999999999</c:v>
                      </c:pt>
                      <c:pt idx="3122">
                        <c:v>150.10151999999999</c:v>
                      </c:pt>
                      <c:pt idx="3123">
                        <c:v>150.17744999999999</c:v>
                      </c:pt>
                      <c:pt idx="3124">
                        <c:v>149.96466000000001</c:v>
                      </c:pt>
                      <c:pt idx="3125">
                        <c:v>149.99614</c:v>
                      </c:pt>
                      <c:pt idx="3126">
                        <c:v>150.05046999999999</c:v>
                      </c:pt>
                      <c:pt idx="3127">
                        <c:v>149.99849</c:v>
                      </c:pt>
                      <c:pt idx="3128">
                        <c:v>149.97699</c:v>
                      </c:pt>
                      <c:pt idx="3129">
                        <c:v>149.99032</c:v>
                      </c:pt>
                      <c:pt idx="3130">
                        <c:v>149.99438000000001</c:v>
                      </c:pt>
                      <c:pt idx="3131">
                        <c:v>150.00304</c:v>
                      </c:pt>
                      <c:pt idx="3132">
                        <c:v>149.98468</c:v>
                      </c:pt>
                      <c:pt idx="3133">
                        <c:v>149.97945999999999</c:v>
                      </c:pt>
                      <c:pt idx="3134">
                        <c:v>149.99773999999999</c:v>
                      </c:pt>
                      <c:pt idx="3135">
                        <c:v>150.04938999999999</c:v>
                      </c:pt>
                      <c:pt idx="3136">
                        <c:v>149.9889</c:v>
                      </c:pt>
                      <c:pt idx="3137">
                        <c:v>149.98354</c:v>
                      </c:pt>
                      <c:pt idx="3138">
                        <c:v>149.98680999999999</c:v>
                      </c:pt>
                      <c:pt idx="3139">
                        <c:v>150.03324000000001</c:v>
                      </c:pt>
                      <c:pt idx="3140">
                        <c:v>150.01158000000001</c:v>
                      </c:pt>
                      <c:pt idx="3141">
                        <c:v>150.00592</c:v>
                      </c:pt>
                      <c:pt idx="3142">
                        <c:v>149.97954999999999</c:v>
                      </c:pt>
                      <c:pt idx="3143">
                        <c:v>150.04991000000001</c:v>
                      </c:pt>
                      <c:pt idx="3144">
                        <c:v>150.00692000000001</c:v>
                      </c:pt>
                      <c:pt idx="3145">
                        <c:v>150.00647000000001</c:v>
                      </c:pt>
                      <c:pt idx="3146">
                        <c:v>149.97409999999999</c:v>
                      </c:pt>
                      <c:pt idx="3147">
                        <c:v>150.03792000000001</c:v>
                      </c:pt>
                      <c:pt idx="3148">
                        <c:v>149.99725000000001</c:v>
                      </c:pt>
                      <c:pt idx="3149">
                        <c:v>149.97913</c:v>
                      </c:pt>
                      <c:pt idx="3150">
                        <c:v>149.97371999999999</c:v>
                      </c:pt>
                      <c:pt idx="3151">
                        <c:v>149.99446</c:v>
                      </c:pt>
                      <c:pt idx="3152">
                        <c:v>150.04701</c:v>
                      </c:pt>
                      <c:pt idx="3153">
                        <c:v>149.96770000000001</c:v>
                      </c:pt>
                      <c:pt idx="3154">
                        <c:v>149.95018999999999</c:v>
                      </c:pt>
                      <c:pt idx="3155">
                        <c:v>149.97137000000001</c:v>
                      </c:pt>
                      <c:pt idx="3156">
                        <c:v>150.04257000000001</c:v>
                      </c:pt>
                      <c:pt idx="3157">
                        <c:v>149.98453000000001</c:v>
                      </c:pt>
                      <c:pt idx="3158">
                        <c:v>149.99761000000001</c:v>
                      </c:pt>
                      <c:pt idx="3159">
                        <c:v>149.98193000000001</c:v>
                      </c:pt>
                      <c:pt idx="3160">
                        <c:v>150.05233000000001</c:v>
                      </c:pt>
                      <c:pt idx="3161">
                        <c:v>149.9785</c:v>
                      </c:pt>
                      <c:pt idx="3162">
                        <c:v>149.98905999999999</c:v>
                      </c:pt>
                      <c:pt idx="3163">
                        <c:v>149.96870000000001</c:v>
                      </c:pt>
                      <c:pt idx="3164">
                        <c:v>150.03650999999999</c:v>
                      </c:pt>
                      <c:pt idx="3165">
                        <c:v>149.95761999999999</c:v>
                      </c:pt>
                      <c:pt idx="3166">
                        <c:v>149.96366</c:v>
                      </c:pt>
                      <c:pt idx="3167">
                        <c:v>149.96208999999999</c:v>
                      </c:pt>
                      <c:pt idx="3168">
                        <c:v>149.97187</c:v>
                      </c:pt>
                      <c:pt idx="3169">
                        <c:v>150.00532000000001</c:v>
                      </c:pt>
                      <c:pt idx="3170">
                        <c:v>149.89780999999999</c:v>
                      </c:pt>
                      <c:pt idx="3171">
                        <c:v>149.90119000000001</c:v>
                      </c:pt>
                      <c:pt idx="3172">
                        <c:v>149.89049</c:v>
                      </c:pt>
                      <c:pt idx="3173">
                        <c:v>149.96260000000001</c:v>
                      </c:pt>
                      <c:pt idx="3174">
                        <c:v>149.90716</c:v>
                      </c:pt>
                      <c:pt idx="3175">
                        <c:v>149.90777</c:v>
                      </c:pt>
                      <c:pt idx="3176">
                        <c:v>149.88789</c:v>
                      </c:pt>
                      <c:pt idx="3177">
                        <c:v>149.95751000000001</c:v>
                      </c:pt>
                      <c:pt idx="3178">
                        <c:v>149.90950000000001</c:v>
                      </c:pt>
                      <c:pt idx="3179">
                        <c:v>149.91045</c:v>
                      </c:pt>
                      <c:pt idx="3180">
                        <c:v>149.88768999999999</c:v>
                      </c:pt>
                      <c:pt idx="3181">
                        <c:v>149.99225000000001</c:v>
                      </c:pt>
                      <c:pt idx="3182">
                        <c:v>149.96378000000001</c:v>
                      </c:pt>
                      <c:pt idx="3183">
                        <c:v>150.18733</c:v>
                      </c:pt>
                      <c:pt idx="3184">
                        <c:v>150.08355</c:v>
                      </c:pt>
                      <c:pt idx="3185">
                        <c:v>150.00715</c:v>
                      </c:pt>
                      <c:pt idx="3186">
                        <c:v>149.97416999999999</c:v>
                      </c:pt>
                      <c:pt idx="3187">
                        <c:v>149.98651000000001</c:v>
                      </c:pt>
                      <c:pt idx="3188">
                        <c:v>150.00454999999999</c:v>
                      </c:pt>
                      <c:pt idx="3189">
                        <c:v>149.96755999999999</c:v>
                      </c:pt>
                      <c:pt idx="3190">
                        <c:v>150.02608000000001</c:v>
                      </c:pt>
                      <c:pt idx="3191">
                        <c:v>149.99530999999999</c:v>
                      </c:pt>
                      <c:pt idx="3192">
                        <c:v>149.9785</c:v>
                      </c:pt>
                      <c:pt idx="3193">
                        <c:v>149.97072</c:v>
                      </c:pt>
                      <c:pt idx="3194">
                        <c:v>150.04777999999999</c:v>
                      </c:pt>
                      <c:pt idx="3195">
                        <c:v>149.99556999999999</c:v>
                      </c:pt>
                      <c:pt idx="3196">
                        <c:v>150.00364999999999</c:v>
                      </c:pt>
                      <c:pt idx="3197">
                        <c:v>149.97710000000001</c:v>
                      </c:pt>
                      <c:pt idx="3198">
                        <c:v>150.02938</c:v>
                      </c:pt>
                      <c:pt idx="3199">
                        <c:v>149.96573000000001</c:v>
                      </c:pt>
                      <c:pt idx="3200">
                        <c:v>149.96423999999999</c:v>
                      </c:pt>
                      <c:pt idx="3201">
                        <c:v>149.96575999999999</c:v>
                      </c:pt>
                      <c:pt idx="3202">
                        <c:v>150.06559999999999</c:v>
                      </c:pt>
                      <c:pt idx="3203">
                        <c:v>150.00013000000001</c:v>
                      </c:pt>
                      <c:pt idx="3204">
                        <c:v>149.97103999999999</c:v>
                      </c:pt>
                      <c:pt idx="3205">
                        <c:v>150.00184999999999</c:v>
                      </c:pt>
                      <c:pt idx="3206">
                        <c:v>150.00962999999999</c:v>
                      </c:pt>
                      <c:pt idx="3207">
                        <c:v>150.05548999999999</c:v>
                      </c:pt>
                      <c:pt idx="3208">
                        <c:v>150.00968</c:v>
                      </c:pt>
                      <c:pt idx="3209">
                        <c:v>150.01590999999999</c:v>
                      </c:pt>
                      <c:pt idx="3210">
                        <c:v>149.93932000000001</c:v>
                      </c:pt>
                      <c:pt idx="3211">
                        <c:v>150.01504</c:v>
                      </c:pt>
                      <c:pt idx="3212">
                        <c:v>149.95256000000001</c:v>
                      </c:pt>
                      <c:pt idx="3213">
                        <c:v>149.97541000000001</c:v>
                      </c:pt>
                      <c:pt idx="3214">
                        <c:v>149.96172000000001</c:v>
                      </c:pt>
                      <c:pt idx="3215">
                        <c:v>150.02659</c:v>
                      </c:pt>
                      <c:pt idx="3216">
                        <c:v>149.97228999999999</c:v>
                      </c:pt>
                      <c:pt idx="3217">
                        <c:v>149.97918999999999</c:v>
                      </c:pt>
                      <c:pt idx="3218">
                        <c:v>149.9734</c:v>
                      </c:pt>
                      <c:pt idx="3219">
                        <c:v>150.02173999999999</c:v>
                      </c:pt>
                      <c:pt idx="3220">
                        <c:v>149.97602000000001</c:v>
                      </c:pt>
                      <c:pt idx="3221">
                        <c:v>149.97758999999999</c:v>
                      </c:pt>
                      <c:pt idx="3222">
                        <c:v>150.09213</c:v>
                      </c:pt>
                      <c:pt idx="3223">
                        <c:v>150.21948</c:v>
                      </c:pt>
                      <c:pt idx="3224">
                        <c:v>150.37083999999999</c:v>
                      </c:pt>
                      <c:pt idx="3225">
                        <c:v>150.48070000000001</c:v>
                      </c:pt>
                      <c:pt idx="3226">
                        <c:v>150.60481999999999</c:v>
                      </c:pt>
                      <c:pt idx="3227">
                        <c:v>150.72067000000001</c:v>
                      </c:pt>
                      <c:pt idx="3228">
                        <c:v>150.89764</c:v>
                      </c:pt>
                      <c:pt idx="3229">
                        <c:v>150.95004</c:v>
                      </c:pt>
                      <c:pt idx="3230">
                        <c:v>151.07658000000001</c:v>
                      </c:pt>
                      <c:pt idx="3231">
                        <c:v>151.20468</c:v>
                      </c:pt>
                      <c:pt idx="3232">
                        <c:v>151.40105</c:v>
                      </c:pt>
                      <c:pt idx="3233">
                        <c:v>151.44343000000001</c:v>
                      </c:pt>
                      <c:pt idx="3234">
                        <c:v>151.55556000000001</c:v>
                      </c:pt>
                      <c:pt idx="3235">
                        <c:v>151.68396000000001</c:v>
                      </c:pt>
                      <c:pt idx="3236">
                        <c:v>151.87273999999999</c:v>
                      </c:pt>
                      <c:pt idx="3237">
                        <c:v>151.95715999999999</c:v>
                      </c:pt>
                      <c:pt idx="3238">
                        <c:v>152.08037999999999</c:v>
                      </c:pt>
                      <c:pt idx="3239">
                        <c:v>152.21326999999999</c:v>
                      </c:pt>
                      <c:pt idx="3240">
                        <c:v>152.38634999999999</c:v>
                      </c:pt>
                      <c:pt idx="3241">
                        <c:v>152.47678999999999</c:v>
                      </c:pt>
                      <c:pt idx="3242">
                        <c:v>152.56851</c:v>
                      </c:pt>
                      <c:pt idx="3243">
                        <c:v>152.70819</c:v>
                      </c:pt>
                      <c:pt idx="3244">
                        <c:v>153.07167999999999</c:v>
                      </c:pt>
                      <c:pt idx="3245">
                        <c:v>153.06263000000001</c:v>
                      </c:pt>
                      <c:pt idx="3246">
                        <c:v>153.05985000000001</c:v>
                      </c:pt>
                      <c:pt idx="3247">
                        <c:v>153.21403000000001</c:v>
                      </c:pt>
                      <c:pt idx="3248">
                        <c:v>153.33714000000001</c:v>
                      </c:pt>
                      <c:pt idx="3249">
                        <c:v>153.50654</c:v>
                      </c:pt>
                      <c:pt idx="3250">
                        <c:v>153.56708</c:v>
                      </c:pt>
                      <c:pt idx="3251">
                        <c:v>153.67243999999999</c:v>
                      </c:pt>
                      <c:pt idx="3252">
                        <c:v>153.80099999999999</c:v>
                      </c:pt>
                      <c:pt idx="3253">
                        <c:v>153.99827999999999</c:v>
                      </c:pt>
                      <c:pt idx="3254">
                        <c:v>154.07996</c:v>
                      </c:pt>
                      <c:pt idx="3255">
                        <c:v>154.19781</c:v>
                      </c:pt>
                      <c:pt idx="3256">
                        <c:v>154.30959999999999</c:v>
                      </c:pt>
                      <c:pt idx="3257">
                        <c:v>154.49678</c:v>
                      </c:pt>
                      <c:pt idx="3258">
                        <c:v>154.56423000000001</c:v>
                      </c:pt>
                      <c:pt idx="3259">
                        <c:v>154.6979</c:v>
                      </c:pt>
                      <c:pt idx="3260">
                        <c:v>154.80632</c:v>
                      </c:pt>
                      <c:pt idx="3261">
                        <c:v>154.95027999999999</c:v>
                      </c:pt>
                      <c:pt idx="3262">
                        <c:v>155.11313999999999</c:v>
                      </c:pt>
                      <c:pt idx="3263">
                        <c:v>155.17724000000001</c:v>
                      </c:pt>
                      <c:pt idx="3264">
                        <c:v>155.30790999999999</c:v>
                      </c:pt>
                      <c:pt idx="3265">
                        <c:v>155.4462</c:v>
                      </c:pt>
                      <c:pt idx="3266">
                        <c:v>155.63565</c:v>
                      </c:pt>
                      <c:pt idx="3267">
                        <c:v>155.68902</c:v>
                      </c:pt>
                      <c:pt idx="3268">
                        <c:v>155.81222</c:v>
                      </c:pt>
                      <c:pt idx="3269">
                        <c:v>155.92885999999999</c:v>
                      </c:pt>
                      <c:pt idx="3270">
                        <c:v>156.11754999999999</c:v>
                      </c:pt>
                      <c:pt idx="3271">
                        <c:v>156.19761</c:v>
                      </c:pt>
                      <c:pt idx="3272">
                        <c:v>156.30714</c:v>
                      </c:pt>
                      <c:pt idx="3273">
                        <c:v>156.43134000000001</c:v>
                      </c:pt>
                      <c:pt idx="3274">
                        <c:v>156.6018</c:v>
                      </c:pt>
                      <c:pt idx="3275">
                        <c:v>156.68854999999999</c:v>
                      </c:pt>
                      <c:pt idx="3276">
                        <c:v>156.83188999999999</c:v>
                      </c:pt>
                      <c:pt idx="3277">
                        <c:v>156.95149000000001</c:v>
                      </c:pt>
                      <c:pt idx="3278">
                        <c:v>157.10736</c:v>
                      </c:pt>
                      <c:pt idx="3279">
                        <c:v>157.24189999999999</c:v>
                      </c:pt>
                      <c:pt idx="3280">
                        <c:v>157.31102000000001</c:v>
                      </c:pt>
                      <c:pt idx="3281">
                        <c:v>157.42662999999999</c:v>
                      </c:pt>
                      <c:pt idx="3282">
                        <c:v>157.55471</c:v>
                      </c:pt>
                      <c:pt idx="3283">
                        <c:v>157.71671000000001</c:v>
                      </c:pt>
                      <c:pt idx="3284">
                        <c:v>157.79922999999999</c:v>
                      </c:pt>
                      <c:pt idx="3285">
                        <c:v>157.94417000000001</c:v>
                      </c:pt>
                      <c:pt idx="3286">
                        <c:v>158.09616</c:v>
                      </c:pt>
                      <c:pt idx="3287">
                        <c:v>158.2534</c:v>
                      </c:pt>
                      <c:pt idx="3288">
                        <c:v>158.31748999999999</c:v>
                      </c:pt>
                      <c:pt idx="3289">
                        <c:v>158.44758999999999</c:v>
                      </c:pt>
                      <c:pt idx="3290">
                        <c:v>158.55332999999999</c:v>
                      </c:pt>
                      <c:pt idx="3291">
                        <c:v>158.74447000000001</c:v>
                      </c:pt>
                      <c:pt idx="3292">
                        <c:v>158.79841999999999</c:v>
                      </c:pt>
                      <c:pt idx="3293">
                        <c:v>158.92676</c:v>
                      </c:pt>
                      <c:pt idx="3294">
                        <c:v>159.04745</c:v>
                      </c:pt>
                      <c:pt idx="3295">
                        <c:v>159.23149000000001</c:v>
                      </c:pt>
                      <c:pt idx="3296">
                        <c:v>159.30983000000001</c:v>
                      </c:pt>
                      <c:pt idx="3297">
                        <c:v>159.41307</c:v>
                      </c:pt>
                      <c:pt idx="3298">
                        <c:v>159.55905000000001</c:v>
                      </c:pt>
                      <c:pt idx="3299">
                        <c:v>159.66111000000001</c:v>
                      </c:pt>
                      <c:pt idx="3300">
                        <c:v>159.88392999999999</c:v>
                      </c:pt>
                      <c:pt idx="3301">
                        <c:v>159.93764999999999</c:v>
                      </c:pt>
                      <c:pt idx="3302">
                        <c:v>160.07973000000001</c:v>
                      </c:pt>
                      <c:pt idx="3303">
                        <c:v>160.20699999999999</c:v>
                      </c:pt>
                      <c:pt idx="3304">
                        <c:v>160.36932999999999</c:v>
                      </c:pt>
                      <c:pt idx="3305">
                        <c:v>160.72045</c:v>
                      </c:pt>
                      <c:pt idx="3306">
                        <c:v>160.58432999999999</c:v>
                      </c:pt>
                      <c:pt idx="3307">
                        <c:v>160.70241999999999</c:v>
                      </c:pt>
                      <c:pt idx="3308">
                        <c:v>160.87900999999999</c:v>
                      </c:pt>
                      <c:pt idx="3309">
                        <c:v>160.94708</c:v>
                      </c:pt>
                      <c:pt idx="3310">
                        <c:v>161.06808000000001</c:v>
                      </c:pt>
                      <c:pt idx="3311">
                        <c:v>161.20851999999999</c:v>
                      </c:pt>
                      <c:pt idx="3312">
                        <c:v>161.36412000000001</c:v>
                      </c:pt>
                      <c:pt idx="3313">
                        <c:v>161.46731</c:v>
                      </c:pt>
                      <c:pt idx="3314">
                        <c:v>161.56891999999999</c:v>
                      </c:pt>
                      <c:pt idx="3315">
                        <c:v>161.70859999999999</c:v>
                      </c:pt>
                      <c:pt idx="3316">
                        <c:v>161.82377</c:v>
                      </c:pt>
                      <c:pt idx="3317">
                        <c:v>162.02158</c:v>
                      </c:pt>
                      <c:pt idx="3318">
                        <c:v>162.07542000000001</c:v>
                      </c:pt>
                      <c:pt idx="3319">
                        <c:v>162.20967999999999</c:v>
                      </c:pt>
                      <c:pt idx="3320">
                        <c:v>162.35798</c:v>
                      </c:pt>
                      <c:pt idx="3321">
                        <c:v>162.52118999999999</c:v>
                      </c:pt>
                      <c:pt idx="3322">
                        <c:v>162.56317000000001</c:v>
                      </c:pt>
                      <c:pt idx="3323">
                        <c:v>162.71655999999999</c:v>
                      </c:pt>
                      <c:pt idx="3324">
                        <c:v>162.84112999999999</c:v>
                      </c:pt>
                      <c:pt idx="3325">
                        <c:v>163.00381999999999</c:v>
                      </c:pt>
                      <c:pt idx="3326">
                        <c:v>163.09404000000001</c:v>
                      </c:pt>
                      <c:pt idx="3327">
                        <c:v>163.22262000000001</c:v>
                      </c:pt>
                      <c:pt idx="3328">
                        <c:v>163.33051</c:v>
                      </c:pt>
                      <c:pt idx="3329">
                        <c:v>163.51845</c:v>
                      </c:pt>
                      <c:pt idx="3330">
                        <c:v>163.58568</c:v>
                      </c:pt>
                      <c:pt idx="3331">
                        <c:v>163.71831</c:v>
                      </c:pt>
                      <c:pt idx="3332">
                        <c:v>163.82946000000001</c:v>
                      </c:pt>
                      <c:pt idx="3333">
                        <c:v>163.93322000000001</c:v>
                      </c:pt>
                      <c:pt idx="3334">
                        <c:v>164.14196999999999</c:v>
                      </c:pt>
                      <c:pt idx="3335">
                        <c:v>164.20325</c:v>
                      </c:pt>
                      <c:pt idx="3336">
                        <c:v>164.32277999999999</c:v>
                      </c:pt>
                      <c:pt idx="3337">
                        <c:v>164.50931</c:v>
                      </c:pt>
                      <c:pt idx="3338">
                        <c:v>164.65790999999999</c:v>
                      </c:pt>
                      <c:pt idx="3339">
                        <c:v>164.71564000000001</c:v>
                      </c:pt>
                      <c:pt idx="3340">
                        <c:v>164.84474</c:v>
                      </c:pt>
                      <c:pt idx="3341">
                        <c:v>164.97557</c:v>
                      </c:pt>
                      <c:pt idx="3342">
                        <c:v>165.13291000000001</c:v>
                      </c:pt>
                      <c:pt idx="3343">
                        <c:v>165.20605</c:v>
                      </c:pt>
                      <c:pt idx="3344">
                        <c:v>165.33149</c:v>
                      </c:pt>
                      <c:pt idx="3345">
                        <c:v>165.44197</c:v>
                      </c:pt>
                      <c:pt idx="3346">
                        <c:v>165.62465</c:v>
                      </c:pt>
                      <c:pt idx="3347">
                        <c:v>165.70376999999999</c:v>
                      </c:pt>
                      <c:pt idx="3348">
                        <c:v>165.81721999999999</c:v>
                      </c:pt>
                      <c:pt idx="3349">
                        <c:v>165.94980000000001</c:v>
                      </c:pt>
                      <c:pt idx="3350">
                        <c:v>166.10846000000001</c:v>
                      </c:pt>
                      <c:pt idx="3351">
                        <c:v>166.22898000000001</c:v>
                      </c:pt>
                      <c:pt idx="3352">
                        <c:v>166.30289999999999</c:v>
                      </c:pt>
                      <c:pt idx="3353">
                        <c:v>166.44317000000001</c:v>
                      </c:pt>
                      <c:pt idx="3354">
                        <c:v>166.53871000000001</c:v>
                      </c:pt>
                      <c:pt idx="3355">
                        <c:v>166.75944000000001</c:v>
                      </c:pt>
                      <c:pt idx="3356">
                        <c:v>166.83387999999999</c:v>
                      </c:pt>
                      <c:pt idx="3357">
                        <c:v>166.93228999999999</c:v>
                      </c:pt>
                      <c:pt idx="3358">
                        <c:v>167.05174</c:v>
                      </c:pt>
                      <c:pt idx="3359">
                        <c:v>167.25684999999999</c:v>
                      </c:pt>
                      <c:pt idx="3360">
                        <c:v>167.33951999999999</c:v>
                      </c:pt>
                      <c:pt idx="3361">
                        <c:v>167.47022999999999</c:v>
                      </c:pt>
                      <c:pt idx="3362">
                        <c:v>167.58723000000001</c:v>
                      </c:pt>
                      <c:pt idx="3363">
                        <c:v>167.78013000000001</c:v>
                      </c:pt>
                      <c:pt idx="3364">
                        <c:v>167.82263</c:v>
                      </c:pt>
                      <c:pt idx="3365">
                        <c:v>168.01034000000001</c:v>
                      </c:pt>
                      <c:pt idx="3366">
                        <c:v>168.29161999999999</c:v>
                      </c:pt>
                      <c:pt idx="3367">
                        <c:v>168.26918000000001</c:v>
                      </c:pt>
                      <c:pt idx="3368">
                        <c:v>168.3306</c:v>
                      </c:pt>
                      <c:pt idx="3369">
                        <c:v>168.46170000000001</c:v>
                      </c:pt>
                      <c:pt idx="3370">
                        <c:v>168.58027999999999</c:v>
                      </c:pt>
                      <c:pt idx="3371">
                        <c:v>168.71831</c:v>
                      </c:pt>
                      <c:pt idx="3372">
                        <c:v>168.88415000000001</c:v>
                      </c:pt>
                      <c:pt idx="3373">
                        <c:v>168.95964000000001</c:v>
                      </c:pt>
                      <c:pt idx="3374">
                        <c:v>169.07293000000001</c:v>
                      </c:pt>
                      <c:pt idx="3375">
                        <c:v>169.21645000000001</c:v>
                      </c:pt>
                      <c:pt idx="3376">
                        <c:v>169.38569000000001</c:v>
                      </c:pt>
                      <c:pt idx="3377">
                        <c:v>169.4658</c:v>
                      </c:pt>
                      <c:pt idx="3378">
                        <c:v>169.56441000000001</c:v>
                      </c:pt>
                      <c:pt idx="3379">
                        <c:v>169.69122999999999</c:v>
                      </c:pt>
                      <c:pt idx="3380">
                        <c:v>169.88514000000001</c:v>
                      </c:pt>
                      <c:pt idx="3381">
                        <c:v>169.97082</c:v>
                      </c:pt>
                      <c:pt idx="3382">
                        <c:v>170.09815</c:v>
                      </c:pt>
                      <c:pt idx="3383">
                        <c:v>170.22719000000001</c:v>
                      </c:pt>
                      <c:pt idx="3384">
                        <c:v>170.39037999999999</c:v>
                      </c:pt>
                      <c:pt idx="3385">
                        <c:v>170.48851999999999</c:v>
                      </c:pt>
                      <c:pt idx="3386">
                        <c:v>170.59862000000001</c:v>
                      </c:pt>
                      <c:pt idx="3387">
                        <c:v>170.71514999999999</c:v>
                      </c:pt>
                      <c:pt idx="3388">
                        <c:v>170.87029000000001</c:v>
                      </c:pt>
                      <c:pt idx="3389">
                        <c:v>170.99868000000001</c:v>
                      </c:pt>
                      <c:pt idx="3390">
                        <c:v>171.09030000000001</c:v>
                      </c:pt>
                      <c:pt idx="3391">
                        <c:v>171.18894</c:v>
                      </c:pt>
                      <c:pt idx="3392">
                        <c:v>171.33690000000001</c:v>
                      </c:pt>
                      <c:pt idx="3393">
                        <c:v>171.53053</c:v>
                      </c:pt>
                      <c:pt idx="3394">
                        <c:v>171.59737000000001</c:v>
                      </c:pt>
                      <c:pt idx="3395">
                        <c:v>171.72900999999999</c:v>
                      </c:pt>
                      <c:pt idx="3396">
                        <c:v>171.84417999999999</c:v>
                      </c:pt>
                      <c:pt idx="3397">
                        <c:v>172.03158999999999</c:v>
                      </c:pt>
                      <c:pt idx="3398">
                        <c:v>172.09739999999999</c:v>
                      </c:pt>
                      <c:pt idx="3399">
                        <c:v>172.24857</c:v>
                      </c:pt>
                      <c:pt idx="3400">
                        <c:v>172.34481</c:v>
                      </c:pt>
                      <c:pt idx="3401">
                        <c:v>172.5334</c:v>
                      </c:pt>
                      <c:pt idx="3402">
                        <c:v>172.60140000000001</c:v>
                      </c:pt>
                      <c:pt idx="3403">
                        <c:v>172.68610000000001</c:v>
                      </c:pt>
                      <c:pt idx="3404">
                        <c:v>172.86107999999999</c:v>
                      </c:pt>
                      <c:pt idx="3405">
                        <c:v>173.00788</c:v>
                      </c:pt>
                      <c:pt idx="3406">
                        <c:v>173.09109000000001</c:v>
                      </c:pt>
                      <c:pt idx="3407">
                        <c:v>173.20918</c:v>
                      </c:pt>
                      <c:pt idx="3408">
                        <c:v>173.33606</c:v>
                      </c:pt>
                      <c:pt idx="3409">
                        <c:v>173.48240999999999</c:v>
                      </c:pt>
                      <c:pt idx="3410">
                        <c:v>173.64251999999999</c:v>
                      </c:pt>
                      <c:pt idx="3411">
                        <c:v>173.71084999999999</c:v>
                      </c:pt>
                      <c:pt idx="3412">
                        <c:v>173.82965999999999</c:v>
                      </c:pt>
                      <c:pt idx="3413">
                        <c:v>173.95944</c:v>
                      </c:pt>
                      <c:pt idx="3414">
                        <c:v>174.14178000000001</c:v>
                      </c:pt>
                      <c:pt idx="3415">
                        <c:v>174.1961</c:v>
                      </c:pt>
                      <c:pt idx="3416">
                        <c:v>174.33724000000001</c:v>
                      </c:pt>
                      <c:pt idx="3417">
                        <c:v>174.43774999999999</c:v>
                      </c:pt>
                      <c:pt idx="3418">
                        <c:v>174.63910999999999</c:v>
                      </c:pt>
                      <c:pt idx="3419">
                        <c:v>174.69470000000001</c:v>
                      </c:pt>
                      <c:pt idx="3420">
                        <c:v>174.83455000000001</c:v>
                      </c:pt>
                      <c:pt idx="3421">
                        <c:v>174.94488000000001</c:v>
                      </c:pt>
                      <c:pt idx="3422">
                        <c:v>175.13990000000001</c:v>
                      </c:pt>
                      <c:pt idx="3423">
                        <c:v>175.19856999999999</c:v>
                      </c:pt>
                      <c:pt idx="3424">
                        <c:v>175.34293</c:v>
                      </c:pt>
                      <c:pt idx="3425">
                        <c:v>175.44909000000001</c:v>
                      </c:pt>
                      <c:pt idx="3426">
                        <c:v>175.70742000000001</c:v>
                      </c:pt>
                      <c:pt idx="3427">
                        <c:v>175.88964000000001</c:v>
                      </c:pt>
                      <c:pt idx="3428">
                        <c:v>175.81476000000001</c:v>
                      </c:pt>
                      <c:pt idx="3429">
                        <c:v>175.95927</c:v>
                      </c:pt>
                      <c:pt idx="3430">
                        <c:v>176.05887000000001</c:v>
                      </c:pt>
                      <c:pt idx="3431">
                        <c:v>176.2527</c:v>
                      </c:pt>
                      <c:pt idx="3432">
                        <c:v>176.31620000000001</c:v>
                      </c:pt>
                      <c:pt idx="3433">
                        <c:v>176.44570999999999</c:v>
                      </c:pt>
                      <c:pt idx="3434">
                        <c:v>176.56738999999999</c:v>
                      </c:pt>
                      <c:pt idx="3435">
                        <c:v>176.74062000000001</c:v>
                      </c:pt>
                      <c:pt idx="3436">
                        <c:v>176.82432</c:v>
                      </c:pt>
                      <c:pt idx="3437">
                        <c:v>176.93880999999999</c:v>
                      </c:pt>
                      <c:pt idx="3438">
                        <c:v>177.07722000000001</c:v>
                      </c:pt>
                      <c:pt idx="3439">
                        <c:v>177.23784000000001</c:v>
                      </c:pt>
                      <c:pt idx="3440">
                        <c:v>177.31637000000001</c:v>
                      </c:pt>
                      <c:pt idx="3441">
                        <c:v>177.44166000000001</c:v>
                      </c:pt>
                      <c:pt idx="3442">
                        <c:v>177.54827</c:v>
                      </c:pt>
                      <c:pt idx="3443">
                        <c:v>177.66677999999999</c:v>
                      </c:pt>
                      <c:pt idx="3444">
                        <c:v>177.87639999999999</c:v>
                      </c:pt>
                      <c:pt idx="3445">
                        <c:v>177.94945999999999</c:v>
                      </c:pt>
                      <c:pt idx="3446">
                        <c:v>178.07918000000001</c:v>
                      </c:pt>
                      <c:pt idx="3447">
                        <c:v>178.20001999999999</c:v>
                      </c:pt>
                      <c:pt idx="3448">
                        <c:v>178.36725000000001</c:v>
                      </c:pt>
                      <c:pt idx="3449">
                        <c:v>178.43863999999999</c:v>
                      </c:pt>
                      <c:pt idx="3450">
                        <c:v>178.53473</c:v>
                      </c:pt>
                      <c:pt idx="3451">
                        <c:v>178.67488</c:v>
                      </c:pt>
                      <c:pt idx="3452">
                        <c:v>178.86641</c:v>
                      </c:pt>
                      <c:pt idx="3453">
                        <c:v>178.92482999999999</c:v>
                      </c:pt>
                      <c:pt idx="3454">
                        <c:v>179.05629999999999</c:v>
                      </c:pt>
                      <c:pt idx="3455">
                        <c:v>179.17731000000001</c:v>
                      </c:pt>
                      <c:pt idx="3456">
                        <c:v>179.35346999999999</c:v>
                      </c:pt>
                      <c:pt idx="3457">
                        <c:v>179.41239999999999</c:v>
                      </c:pt>
                      <c:pt idx="3458">
                        <c:v>179.50617</c:v>
                      </c:pt>
                      <c:pt idx="3459">
                        <c:v>179.62465</c:v>
                      </c:pt>
                      <c:pt idx="3460">
                        <c:v>179.79371</c:v>
                      </c:pt>
                      <c:pt idx="3461">
                        <c:v>179.93486999999999</c:v>
                      </c:pt>
                      <c:pt idx="3462">
                        <c:v>180.04102</c:v>
                      </c:pt>
                      <c:pt idx="3463">
                        <c:v>180.17693</c:v>
                      </c:pt>
                      <c:pt idx="3464">
                        <c:v>180.29805999999999</c:v>
                      </c:pt>
                      <c:pt idx="3465">
                        <c:v>180.48424</c:v>
                      </c:pt>
                      <c:pt idx="3466">
                        <c:v>180.53128000000001</c:v>
                      </c:pt>
                      <c:pt idx="3467">
                        <c:v>180.65832</c:v>
                      </c:pt>
                      <c:pt idx="3468">
                        <c:v>180.78539000000001</c:v>
                      </c:pt>
                      <c:pt idx="3469">
                        <c:v>180.96745000000001</c:v>
                      </c:pt>
                      <c:pt idx="3470">
                        <c:v>181.03207</c:v>
                      </c:pt>
                      <c:pt idx="3471">
                        <c:v>181.18136000000001</c:v>
                      </c:pt>
                      <c:pt idx="3472">
                        <c:v>181.29691</c:v>
                      </c:pt>
                      <c:pt idx="3473">
                        <c:v>181.47568000000001</c:v>
                      </c:pt>
                      <c:pt idx="3474">
                        <c:v>181.54240999999999</c:v>
                      </c:pt>
                      <c:pt idx="3475">
                        <c:v>181.66258999999999</c:v>
                      </c:pt>
                      <c:pt idx="3476">
                        <c:v>181.77197000000001</c:v>
                      </c:pt>
                      <c:pt idx="3477">
                        <c:v>181.9605</c:v>
                      </c:pt>
                      <c:pt idx="3478">
                        <c:v>182.06309999999999</c:v>
                      </c:pt>
                      <c:pt idx="3479">
                        <c:v>182.15505999999999</c:v>
                      </c:pt>
                      <c:pt idx="3480">
                        <c:v>182.25728000000001</c:v>
                      </c:pt>
                      <c:pt idx="3481">
                        <c:v>182.39053999999999</c:v>
                      </c:pt>
                      <c:pt idx="3482">
                        <c:v>182.57567</c:v>
                      </c:pt>
                      <c:pt idx="3483">
                        <c:v>182.62216000000001</c:v>
                      </c:pt>
                      <c:pt idx="3484">
                        <c:v>182.77324999999999</c:v>
                      </c:pt>
                      <c:pt idx="3485">
                        <c:v>182.87536</c:v>
                      </c:pt>
                      <c:pt idx="3486">
                        <c:v>183.10149999999999</c:v>
                      </c:pt>
                      <c:pt idx="3487">
                        <c:v>183.33492000000001</c:v>
                      </c:pt>
                      <c:pt idx="3488">
                        <c:v>183.38343</c:v>
                      </c:pt>
                      <c:pt idx="3489">
                        <c:v>183.40884</c:v>
                      </c:pt>
                      <c:pt idx="3490">
                        <c:v>183.59234000000001</c:v>
                      </c:pt>
                      <c:pt idx="3491">
                        <c:v>183.65604999999999</c:v>
                      </c:pt>
                      <c:pt idx="3492">
                        <c:v>183.77167</c:v>
                      </c:pt>
                      <c:pt idx="3493">
                        <c:v>183.87094999999999</c:v>
                      </c:pt>
                      <c:pt idx="3494">
                        <c:v>184.05306999999999</c:v>
                      </c:pt>
                      <c:pt idx="3495">
                        <c:v>184.15069</c:v>
                      </c:pt>
                      <c:pt idx="3496">
                        <c:v>184.27068</c:v>
                      </c:pt>
                      <c:pt idx="3497">
                        <c:v>184.39770999999999</c:v>
                      </c:pt>
                      <c:pt idx="3498">
                        <c:v>184.54585</c:v>
                      </c:pt>
                      <c:pt idx="3499">
                        <c:v>184.71190999999999</c:v>
                      </c:pt>
                      <c:pt idx="3500">
                        <c:v>184.75731999999999</c:v>
                      </c:pt>
                      <c:pt idx="3501">
                        <c:v>184.91378</c:v>
                      </c:pt>
                      <c:pt idx="3502">
                        <c:v>185.03791000000001</c:v>
                      </c:pt>
                      <c:pt idx="3503">
                        <c:v>185.22997000000001</c:v>
                      </c:pt>
                      <c:pt idx="3504">
                        <c:v>185.30287999999999</c:v>
                      </c:pt>
                      <c:pt idx="3505">
                        <c:v>185.41723999999999</c:v>
                      </c:pt>
                      <c:pt idx="3506">
                        <c:v>185.54825</c:v>
                      </c:pt>
                      <c:pt idx="3507">
                        <c:v>185.72639000000001</c:v>
                      </c:pt>
                      <c:pt idx="3508">
                        <c:v>185.7842</c:v>
                      </c:pt>
                      <c:pt idx="3509">
                        <c:v>185.91856999999999</c:v>
                      </c:pt>
                      <c:pt idx="3510">
                        <c:v>186.04534000000001</c:v>
                      </c:pt>
                      <c:pt idx="3511">
                        <c:v>186.24288999999999</c:v>
                      </c:pt>
                      <c:pt idx="3512">
                        <c:v>186.29169999999999</c:v>
                      </c:pt>
                      <c:pt idx="3513">
                        <c:v>186.41419999999999</c:v>
                      </c:pt>
                      <c:pt idx="3514">
                        <c:v>186.53577000000001</c:v>
                      </c:pt>
                      <c:pt idx="3515">
                        <c:v>186.72173000000001</c:v>
                      </c:pt>
                      <c:pt idx="3516">
                        <c:v>186.82572999999999</c:v>
                      </c:pt>
                      <c:pt idx="3517">
                        <c:v>186.91686000000001</c:v>
                      </c:pt>
                      <c:pt idx="3518">
                        <c:v>187.05213000000001</c:v>
                      </c:pt>
                      <c:pt idx="3519">
                        <c:v>187.19474</c:v>
                      </c:pt>
                      <c:pt idx="3520">
                        <c:v>187.38118</c:v>
                      </c:pt>
                      <c:pt idx="3521">
                        <c:v>187.41900999999999</c:v>
                      </c:pt>
                      <c:pt idx="3522">
                        <c:v>187.54764</c:v>
                      </c:pt>
                      <c:pt idx="3523">
                        <c:v>187.67974000000001</c:v>
                      </c:pt>
                      <c:pt idx="3524">
                        <c:v>187.85312999999999</c:v>
                      </c:pt>
                      <c:pt idx="3525">
                        <c:v>187.90844000000001</c:v>
                      </c:pt>
                      <c:pt idx="3526">
                        <c:v>188.02764999999999</c:v>
                      </c:pt>
                      <c:pt idx="3527">
                        <c:v>188.17015000000001</c:v>
                      </c:pt>
                      <c:pt idx="3528">
                        <c:v>188.34501</c:v>
                      </c:pt>
                      <c:pt idx="3529">
                        <c:v>188.41177999999999</c:v>
                      </c:pt>
                      <c:pt idx="3530">
                        <c:v>188.52680000000001</c:v>
                      </c:pt>
                      <c:pt idx="3531">
                        <c:v>188.65979999999999</c:v>
                      </c:pt>
                      <c:pt idx="3532">
                        <c:v>188.84232</c:v>
                      </c:pt>
                      <c:pt idx="3533">
                        <c:v>188.90794</c:v>
                      </c:pt>
                      <c:pt idx="3534">
                        <c:v>189.04477</c:v>
                      </c:pt>
                      <c:pt idx="3535">
                        <c:v>189.14854</c:v>
                      </c:pt>
                      <c:pt idx="3536">
                        <c:v>189.26926</c:v>
                      </c:pt>
                      <c:pt idx="3537">
                        <c:v>189.42596</c:v>
                      </c:pt>
                      <c:pt idx="3538">
                        <c:v>189.50834</c:v>
                      </c:pt>
                      <c:pt idx="3539">
                        <c:v>189.63906</c:v>
                      </c:pt>
                      <c:pt idx="3540">
                        <c:v>189.77475999999999</c:v>
                      </c:pt>
                      <c:pt idx="3541">
                        <c:v>189.96987999999999</c:v>
                      </c:pt>
                      <c:pt idx="3542">
                        <c:v>190.03147999999999</c:v>
                      </c:pt>
                      <c:pt idx="3543">
                        <c:v>190.15252000000001</c:v>
                      </c:pt>
                      <c:pt idx="3544">
                        <c:v>190.2594</c:v>
                      </c:pt>
                      <c:pt idx="3545">
                        <c:v>190.43528000000001</c:v>
                      </c:pt>
                      <c:pt idx="3546">
                        <c:v>190.48616000000001</c:v>
                      </c:pt>
                      <c:pt idx="3547">
                        <c:v>190.60824</c:v>
                      </c:pt>
                      <c:pt idx="3548">
                        <c:v>190.99600000000001</c:v>
                      </c:pt>
                      <c:pt idx="3549">
                        <c:v>190.96983</c:v>
                      </c:pt>
                      <c:pt idx="3550">
                        <c:v>190.99583000000001</c:v>
                      </c:pt>
                      <c:pt idx="3551">
                        <c:v>191.13856999999999</c:v>
                      </c:pt>
                      <c:pt idx="3552">
                        <c:v>191.27530999999999</c:v>
                      </c:pt>
                      <c:pt idx="3553">
                        <c:v>191.40769</c:v>
                      </c:pt>
                      <c:pt idx="3554">
                        <c:v>191.5427</c:v>
                      </c:pt>
                      <c:pt idx="3555">
                        <c:v>191.64279999999999</c:v>
                      </c:pt>
                      <c:pt idx="3556">
                        <c:v>191.75657000000001</c:v>
                      </c:pt>
                      <c:pt idx="3557">
                        <c:v>191.90432999999999</c:v>
                      </c:pt>
                      <c:pt idx="3558">
                        <c:v>192.06661</c:v>
                      </c:pt>
                      <c:pt idx="3559">
                        <c:v>192.12738999999999</c:v>
                      </c:pt>
                      <c:pt idx="3560">
                        <c:v>192.25031999999999</c:v>
                      </c:pt>
                      <c:pt idx="3561">
                        <c:v>192.39238</c:v>
                      </c:pt>
                      <c:pt idx="3562">
                        <c:v>192.58663999999999</c:v>
                      </c:pt>
                      <c:pt idx="3563">
                        <c:v>192.63497000000001</c:v>
                      </c:pt>
                      <c:pt idx="3564">
                        <c:v>192.77049</c:v>
                      </c:pt>
                      <c:pt idx="3565">
                        <c:v>192.88006999999999</c:v>
                      </c:pt>
                      <c:pt idx="3566">
                        <c:v>193.07640000000001</c:v>
                      </c:pt>
                      <c:pt idx="3567">
                        <c:v>193.11122</c:v>
                      </c:pt>
                      <c:pt idx="3568">
                        <c:v>193.24331000000001</c:v>
                      </c:pt>
                      <c:pt idx="3569">
                        <c:v>193.35741999999999</c:v>
                      </c:pt>
                      <c:pt idx="3570">
                        <c:v>193.54936000000001</c:v>
                      </c:pt>
                      <c:pt idx="3571">
                        <c:v>193.60095000000001</c:v>
                      </c:pt>
                      <c:pt idx="3572">
                        <c:v>193.71953999999999</c:v>
                      </c:pt>
                      <c:pt idx="3573">
                        <c:v>193.84828999999999</c:v>
                      </c:pt>
                      <c:pt idx="3574">
                        <c:v>193.99437</c:v>
                      </c:pt>
                      <c:pt idx="3575">
                        <c:v>194.15275</c:v>
                      </c:pt>
                      <c:pt idx="3576">
                        <c:v>194.19465</c:v>
                      </c:pt>
                      <c:pt idx="3577">
                        <c:v>194.35147000000001</c:v>
                      </c:pt>
                      <c:pt idx="3578">
                        <c:v>194.45770999999999</c:v>
                      </c:pt>
                      <c:pt idx="3579">
                        <c:v>194.68196</c:v>
                      </c:pt>
                      <c:pt idx="3580">
                        <c:v>194.71917999999999</c:v>
                      </c:pt>
                      <c:pt idx="3581">
                        <c:v>194.82437999999999</c:v>
                      </c:pt>
                      <c:pt idx="3582">
                        <c:v>194.94269</c:v>
                      </c:pt>
                      <c:pt idx="3583">
                        <c:v>195.15575999999999</c:v>
                      </c:pt>
                      <c:pt idx="3584">
                        <c:v>195.1883</c:v>
                      </c:pt>
                      <c:pt idx="3585">
                        <c:v>195.32688999999999</c:v>
                      </c:pt>
                      <c:pt idx="3586">
                        <c:v>195.44807</c:v>
                      </c:pt>
                      <c:pt idx="3587">
                        <c:v>195.64089999999999</c:v>
                      </c:pt>
                      <c:pt idx="3588">
                        <c:v>195.69682</c:v>
                      </c:pt>
                      <c:pt idx="3589">
                        <c:v>195.80197999999999</c:v>
                      </c:pt>
                      <c:pt idx="3590">
                        <c:v>195.97087999999999</c:v>
                      </c:pt>
                      <c:pt idx="3591">
                        <c:v>196.12191000000001</c:v>
                      </c:pt>
                      <c:pt idx="3592">
                        <c:v>196.24498</c:v>
                      </c:pt>
                      <c:pt idx="3593">
                        <c:v>196.33277000000001</c:v>
                      </c:pt>
                      <c:pt idx="3594">
                        <c:v>196.47421</c:v>
                      </c:pt>
                      <c:pt idx="3595">
                        <c:v>196.58689000000001</c:v>
                      </c:pt>
                      <c:pt idx="3596">
                        <c:v>196.74298999999999</c:v>
                      </c:pt>
                      <c:pt idx="3597">
                        <c:v>196.82230000000001</c:v>
                      </c:pt>
                      <c:pt idx="3598">
                        <c:v>196.95742000000001</c:v>
                      </c:pt>
                      <c:pt idx="3599">
                        <c:v>197.06557000000001</c:v>
                      </c:pt>
                      <c:pt idx="3600">
                        <c:v>197.26898</c:v>
                      </c:pt>
                      <c:pt idx="3601">
                        <c:v>197.33517000000001</c:v>
                      </c:pt>
                      <c:pt idx="3602">
                        <c:v>197.47286</c:v>
                      </c:pt>
                      <c:pt idx="3603">
                        <c:v>197.57791</c:v>
                      </c:pt>
                      <c:pt idx="3604">
                        <c:v>197.76773</c:v>
                      </c:pt>
                      <c:pt idx="3605">
                        <c:v>197.80431999999999</c:v>
                      </c:pt>
                      <c:pt idx="3606">
                        <c:v>197.96519000000001</c:v>
                      </c:pt>
                      <c:pt idx="3607">
                        <c:v>198.09443999999999</c:v>
                      </c:pt>
                      <c:pt idx="3608">
                        <c:v>198.26591999999999</c:v>
                      </c:pt>
                      <c:pt idx="3609">
                        <c:v>198.62939</c:v>
                      </c:pt>
                      <c:pt idx="3610">
                        <c:v>198.48326</c:v>
                      </c:pt>
                      <c:pt idx="3611">
                        <c:v>198.59996000000001</c:v>
                      </c:pt>
                      <c:pt idx="3612">
                        <c:v>198.71429000000001</c:v>
                      </c:pt>
                      <c:pt idx="3613">
                        <c:v>198.91648000000001</c:v>
                      </c:pt>
                      <c:pt idx="3614">
                        <c:v>198.97047000000001</c:v>
                      </c:pt>
                      <c:pt idx="3615">
                        <c:v>199.09913</c:v>
                      </c:pt>
                      <c:pt idx="3616">
                        <c:v>199.22807</c:v>
                      </c:pt>
                      <c:pt idx="3617">
                        <c:v>199.39918</c:v>
                      </c:pt>
                      <c:pt idx="3618">
                        <c:v>199.44507999999999</c:v>
                      </c:pt>
                      <c:pt idx="3619">
                        <c:v>199.55179999999999</c:v>
                      </c:pt>
                      <c:pt idx="3620">
                        <c:v>199.70063999999999</c:v>
                      </c:pt>
                      <c:pt idx="3621">
                        <c:v>199.87707</c:v>
                      </c:pt>
                      <c:pt idx="3622">
                        <c:v>199.89249000000001</c:v>
                      </c:pt>
                      <c:pt idx="3623">
                        <c:v>199.89708999999999</c:v>
                      </c:pt>
                      <c:pt idx="3624">
                        <c:v>199.84479999999999</c:v>
                      </c:pt>
                      <c:pt idx="3625">
                        <c:v>199.92085</c:v>
                      </c:pt>
                      <c:pt idx="3626">
                        <c:v>199.8707</c:v>
                      </c:pt>
                      <c:pt idx="3627">
                        <c:v>199.86071999999999</c:v>
                      </c:pt>
                      <c:pt idx="3628">
                        <c:v>199.86021</c:v>
                      </c:pt>
                      <c:pt idx="3629">
                        <c:v>199.89320000000001</c:v>
                      </c:pt>
                      <c:pt idx="3630">
                        <c:v>199.91489000000001</c:v>
                      </c:pt>
                      <c:pt idx="3631">
                        <c:v>199.86216999999999</c:v>
                      </c:pt>
                      <c:pt idx="3632">
                        <c:v>199.85364999999999</c:v>
                      </c:pt>
                      <c:pt idx="3633">
                        <c:v>199.89022</c:v>
                      </c:pt>
                      <c:pt idx="3634">
                        <c:v>199.91659999999999</c:v>
                      </c:pt>
                      <c:pt idx="3635">
                        <c:v>199.84546</c:v>
                      </c:pt>
                      <c:pt idx="3636">
                        <c:v>199.87187</c:v>
                      </c:pt>
                      <c:pt idx="3637">
                        <c:v>199.85695000000001</c:v>
                      </c:pt>
                      <c:pt idx="3638">
                        <c:v>199.90282999999999</c:v>
                      </c:pt>
                      <c:pt idx="3639">
                        <c:v>199.83337</c:v>
                      </c:pt>
                      <c:pt idx="3640">
                        <c:v>199.85105999999999</c:v>
                      </c:pt>
                      <c:pt idx="3641">
                        <c:v>199.85575</c:v>
                      </c:pt>
                      <c:pt idx="3642">
                        <c:v>199.91498999999999</c:v>
                      </c:pt>
                      <c:pt idx="3643">
                        <c:v>199.85337999999999</c:v>
                      </c:pt>
                      <c:pt idx="3644">
                        <c:v>199.84038000000001</c:v>
                      </c:pt>
                      <c:pt idx="3645">
                        <c:v>199.84504000000001</c:v>
                      </c:pt>
                      <c:pt idx="3646">
                        <c:v>199.86935</c:v>
                      </c:pt>
                      <c:pt idx="3647">
                        <c:v>199.82113000000001</c:v>
                      </c:pt>
                      <c:pt idx="3648">
                        <c:v>199.81290000000001</c:v>
                      </c:pt>
                      <c:pt idx="3649">
                        <c:v>199.81650999999999</c:v>
                      </c:pt>
                      <c:pt idx="3650">
                        <c:v>199.82792000000001</c:v>
                      </c:pt>
                      <c:pt idx="3651">
                        <c:v>199.86886000000001</c:v>
                      </c:pt>
                      <c:pt idx="3652">
                        <c:v>199.80269999999999</c:v>
                      </c:pt>
                      <c:pt idx="3653">
                        <c:v>199.82608999999999</c:v>
                      </c:pt>
                      <c:pt idx="3654">
                        <c:v>199.82050000000001</c:v>
                      </c:pt>
                      <c:pt idx="3655">
                        <c:v>199.8717</c:v>
                      </c:pt>
                      <c:pt idx="3656">
                        <c:v>199.79794000000001</c:v>
                      </c:pt>
                      <c:pt idx="3657">
                        <c:v>199.82504</c:v>
                      </c:pt>
                      <c:pt idx="3658">
                        <c:v>199.80233000000001</c:v>
                      </c:pt>
                      <c:pt idx="3659">
                        <c:v>199.87576999999999</c:v>
                      </c:pt>
                      <c:pt idx="3660">
                        <c:v>199.82396</c:v>
                      </c:pt>
                      <c:pt idx="3661">
                        <c:v>199.82744</c:v>
                      </c:pt>
                      <c:pt idx="3662">
                        <c:v>199.81256999999999</c:v>
                      </c:pt>
                      <c:pt idx="3663">
                        <c:v>199.87944999999999</c:v>
                      </c:pt>
                      <c:pt idx="3664">
                        <c:v>199.81762000000001</c:v>
                      </c:pt>
                      <c:pt idx="3665">
                        <c:v>199.80860000000001</c:v>
                      </c:pt>
                      <c:pt idx="3666">
                        <c:v>199.83085</c:v>
                      </c:pt>
                      <c:pt idx="3667">
                        <c:v>199.84675999999999</c:v>
                      </c:pt>
                      <c:pt idx="3668">
                        <c:v>199.86793</c:v>
                      </c:pt>
                      <c:pt idx="3669">
                        <c:v>199.91001</c:v>
                      </c:pt>
                      <c:pt idx="3670">
                        <c:v>200.05517</c:v>
                      </c:pt>
                      <c:pt idx="3671">
                        <c:v>199.84495000000001</c:v>
                      </c:pt>
                      <c:pt idx="3672">
                        <c:v>199.9151</c:v>
                      </c:pt>
                      <c:pt idx="3673">
                        <c:v>199.82202000000001</c:v>
                      </c:pt>
                      <c:pt idx="3674">
                        <c:v>199.84845000000001</c:v>
                      </c:pt>
                      <c:pt idx="3675">
                        <c:v>199.81211999999999</c:v>
                      </c:pt>
                      <c:pt idx="3676">
                        <c:v>199.88395</c:v>
                      </c:pt>
                      <c:pt idx="3677">
                        <c:v>199.80068</c:v>
                      </c:pt>
                      <c:pt idx="3678">
                        <c:v>199.81083000000001</c:v>
                      </c:pt>
                      <c:pt idx="3679">
                        <c:v>199.81888000000001</c:v>
                      </c:pt>
                      <c:pt idx="3680">
                        <c:v>199.87756999999999</c:v>
                      </c:pt>
                      <c:pt idx="3681">
                        <c:v>199.81109000000001</c:v>
                      </c:pt>
                      <c:pt idx="3682">
                        <c:v>199.82391999999999</c:v>
                      </c:pt>
                      <c:pt idx="3683">
                        <c:v>199.82959</c:v>
                      </c:pt>
                      <c:pt idx="3684">
                        <c:v>199.88254000000001</c:v>
                      </c:pt>
                      <c:pt idx="3685">
                        <c:v>199.83161999999999</c:v>
                      </c:pt>
                      <c:pt idx="3686">
                        <c:v>199.82268999999999</c:v>
                      </c:pt>
                      <c:pt idx="3687">
                        <c:v>199.82822999999999</c:v>
                      </c:pt>
                      <c:pt idx="3688">
                        <c:v>199.83430000000001</c:v>
                      </c:pt>
                      <c:pt idx="3689">
                        <c:v>199.89044000000001</c:v>
                      </c:pt>
                      <c:pt idx="3690">
                        <c:v>199.84735000000001</c:v>
                      </c:pt>
                      <c:pt idx="3691">
                        <c:v>199.85294999999999</c:v>
                      </c:pt>
                      <c:pt idx="3692">
                        <c:v>199.83265</c:v>
                      </c:pt>
                      <c:pt idx="3693">
                        <c:v>199.88204999999999</c:v>
                      </c:pt>
                      <c:pt idx="3694">
                        <c:v>199.82658000000001</c:v>
                      </c:pt>
                      <c:pt idx="3695">
                        <c:v>199.83624</c:v>
                      </c:pt>
                      <c:pt idx="3696">
                        <c:v>199.82277999999999</c:v>
                      </c:pt>
                      <c:pt idx="3697">
                        <c:v>199.90565000000001</c:v>
                      </c:pt>
                      <c:pt idx="3698">
                        <c:v>199.82169999999999</c:v>
                      </c:pt>
                      <c:pt idx="3699">
                        <c:v>199.83954</c:v>
                      </c:pt>
                      <c:pt idx="3700">
                        <c:v>199.80701999999999</c:v>
                      </c:pt>
                      <c:pt idx="3701">
                        <c:v>199.88995</c:v>
                      </c:pt>
                      <c:pt idx="3702">
                        <c:v>199.80029999999999</c:v>
                      </c:pt>
                      <c:pt idx="3703">
                        <c:v>199.83592999999999</c:v>
                      </c:pt>
                      <c:pt idx="3704">
                        <c:v>199.81147000000001</c:v>
                      </c:pt>
                      <c:pt idx="3705">
                        <c:v>199.83514</c:v>
                      </c:pt>
                      <c:pt idx="3706">
                        <c:v>199.85445000000001</c:v>
                      </c:pt>
                      <c:pt idx="3707">
                        <c:v>199.81729999999999</c:v>
                      </c:pt>
                      <c:pt idx="3708">
                        <c:v>199.81870000000001</c:v>
                      </c:pt>
                      <c:pt idx="3709">
                        <c:v>199.80989</c:v>
                      </c:pt>
                      <c:pt idx="3710">
                        <c:v>199.85434000000001</c:v>
                      </c:pt>
                      <c:pt idx="3711">
                        <c:v>199.82014000000001</c:v>
                      </c:pt>
                      <c:pt idx="3712">
                        <c:v>199.80942999999999</c:v>
                      </c:pt>
                      <c:pt idx="3713">
                        <c:v>199.79442</c:v>
                      </c:pt>
                      <c:pt idx="3714">
                        <c:v>199.84449000000001</c:v>
                      </c:pt>
                      <c:pt idx="3715">
                        <c:v>199.79682</c:v>
                      </c:pt>
                      <c:pt idx="3716">
                        <c:v>199.79567</c:v>
                      </c:pt>
                      <c:pt idx="3717">
                        <c:v>199.79230999999999</c:v>
                      </c:pt>
                      <c:pt idx="3718">
                        <c:v>199.87470999999999</c:v>
                      </c:pt>
                      <c:pt idx="3719">
                        <c:v>199.82136</c:v>
                      </c:pt>
                      <c:pt idx="3720">
                        <c:v>199.80712</c:v>
                      </c:pt>
                      <c:pt idx="3721">
                        <c:v>199.82239999999999</c:v>
                      </c:pt>
                      <c:pt idx="3722">
                        <c:v>199.82857999999999</c:v>
                      </c:pt>
                      <c:pt idx="3723">
                        <c:v>199.78883999999999</c:v>
                      </c:pt>
                      <c:pt idx="3724">
                        <c:v>199.79902000000001</c:v>
                      </c:pt>
                      <c:pt idx="3725">
                        <c:v>199.78751</c:v>
                      </c:pt>
                      <c:pt idx="3726">
                        <c:v>199.80162999999999</c:v>
                      </c:pt>
                      <c:pt idx="3727">
                        <c:v>199.84397999999999</c:v>
                      </c:pt>
                      <c:pt idx="3728">
                        <c:v>199.76129</c:v>
                      </c:pt>
                      <c:pt idx="3729">
                        <c:v>199.77428</c:v>
                      </c:pt>
                      <c:pt idx="3730">
                        <c:v>199.97839999999999</c:v>
                      </c:pt>
                      <c:pt idx="3731">
                        <c:v>199.95661999999999</c:v>
                      </c:pt>
                      <c:pt idx="3732">
                        <c:v>199.79944</c:v>
                      </c:pt>
                      <c:pt idx="3733">
                        <c:v>199.78776999999999</c:v>
                      </c:pt>
                      <c:pt idx="3734">
                        <c:v>199.79747</c:v>
                      </c:pt>
                      <c:pt idx="3735">
                        <c:v>199.86060000000001</c:v>
                      </c:pt>
                      <c:pt idx="3736">
                        <c:v>199.80699999999999</c:v>
                      </c:pt>
                      <c:pt idx="3737">
                        <c:v>199.78783000000001</c:v>
                      </c:pt>
                      <c:pt idx="3738">
                        <c:v>199.80771999999999</c:v>
                      </c:pt>
                      <c:pt idx="3739">
                        <c:v>199.81576000000001</c:v>
                      </c:pt>
                      <c:pt idx="3740">
                        <c:v>199.84075000000001</c:v>
                      </c:pt>
                      <c:pt idx="3741">
                        <c:v>199.8073</c:v>
                      </c:pt>
                      <c:pt idx="3742">
                        <c:v>199.81985</c:v>
                      </c:pt>
                      <c:pt idx="3743">
                        <c:v>199.83430999999999</c:v>
                      </c:pt>
                      <c:pt idx="3744">
                        <c:v>199.85523000000001</c:v>
                      </c:pt>
                      <c:pt idx="3745">
                        <c:v>199.79773</c:v>
                      </c:pt>
                      <c:pt idx="3746">
                        <c:v>199.83484000000001</c:v>
                      </c:pt>
                      <c:pt idx="3747">
                        <c:v>199.82659000000001</c:v>
                      </c:pt>
                      <c:pt idx="3748">
                        <c:v>199.87586999999999</c:v>
                      </c:pt>
                      <c:pt idx="3749">
                        <c:v>199.84135000000001</c:v>
                      </c:pt>
                      <c:pt idx="3750">
                        <c:v>199.81566000000001</c:v>
                      </c:pt>
                      <c:pt idx="3751">
                        <c:v>199.85560000000001</c:v>
                      </c:pt>
                      <c:pt idx="3752">
                        <c:v>199.87411</c:v>
                      </c:pt>
                      <c:pt idx="3753">
                        <c:v>199.79583</c:v>
                      </c:pt>
                      <c:pt idx="3754">
                        <c:v>199.81004999999999</c:v>
                      </c:pt>
                      <c:pt idx="3755">
                        <c:v>199.82857000000001</c:v>
                      </c:pt>
                      <c:pt idx="3756">
                        <c:v>199.87755000000001</c:v>
                      </c:pt>
                      <c:pt idx="3757">
                        <c:v>199.84925000000001</c:v>
                      </c:pt>
                      <c:pt idx="3758">
                        <c:v>199.83489</c:v>
                      </c:pt>
                      <c:pt idx="3759">
                        <c:v>199.82579000000001</c:v>
                      </c:pt>
                      <c:pt idx="3760">
                        <c:v>199.83213000000001</c:v>
                      </c:pt>
                      <c:pt idx="3761">
                        <c:v>199.87857</c:v>
                      </c:pt>
                      <c:pt idx="3762">
                        <c:v>199.83118999999999</c:v>
                      </c:pt>
                      <c:pt idx="3763">
                        <c:v>199.81437</c:v>
                      </c:pt>
                      <c:pt idx="3764">
                        <c:v>199.79418999999999</c:v>
                      </c:pt>
                      <c:pt idx="3765">
                        <c:v>199.87745000000001</c:v>
                      </c:pt>
                      <c:pt idx="3766">
                        <c:v>199.80605</c:v>
                      </c:pt>
                      <c:pt idx="3767">
                        <c:v>199.81514000000001</c:v>
                      </c:pt>
                      <c:pt idx="3768">
                        <c:v>199.8193</c:v>
                      </c:pt>
                      <c:pt idx="3769">
                        <c:v>199.85937000000001</c:v>
                      </c:pt>
                      <c:pt idx="3770">
                        <c:v>199.81744</c:v>
                      </c:pt>
                      <c:pt idx="3771">
                        <c:v>199.82961</c:v>
                      </c:pt>
                      <c:pt idx="3772">
                        <c:v>199.82658000000001</c:v>
                      </c:pt>
                      <c:pt idx="3773">
                        <c:v>199.87933000000001</c:v>
                      </c:pt>
                      <c:pt idx="3774">
                        <c:v>199.81870000000001</c:v>
                      </c:pt>
                      <c:pt idx="3775">
                        <c:v>199.82643999999999</c:v>
                      </c:pt>
                      <c:pt idx="3776">
                        <c:v>199.82035999999999</c:v>
                      </c:pt>
                      <c:pt idx="3777">
                        <c:v>199.84056000000001</c:v>
                      </c:pt>
                      <c:pt idx="3778">
                        <c:v>199.88951</c:v>
                      </c:pt>
                      <c:pt idx="3779">
                        <c:v>199.83103</c:v>
                      </c:pt>
                      <c:pt idx="3780">
                        <c:v>199.81720999999999</c:v>
                      </c:pt>
                      <c:pt idx="3781">
                        <c:v>199.81460999999999</c:v>
                      </c:pt>
                      <c:pt idx="3782">
                        <c:v>199.89312000000001</c:v>
                      </c:pt>
                      <c:pt idx="3783">
                        <c:v>199.84612999999999</c:v>
                      </c:pt>
                      <c:pt idx="3784">
                        <c:v>199.80637999999999</c:v>
                      </c:pt>
                      <c:pt idx="3785">
                        <c:v>199.82288</c:v>
                      </c:pt>
                      <c:pt idx="3786">
                        <c:v>199.87536</c:v>
                      </c:pt>
                      <c:pt idx="3787">
                        <c:v>199.78876</c:v>
                      </c:pt>
                      <c:pt idx="3788">
                        <c:v>199.77977999999999</c:v>
                      </c:pt>
                      <c:pt idx="3789">
                        <c:v>199.80078</c:v>
                      </c:pt>
                      <c:pt idx="3790">
                        <c:v>199.84987000000001</c:v>
                      </c:pt>
                      <c:pt idx="3791">
                        <c:v>200.05512999999999</c:v>
                      </c:pt>
                      <c:pt idx="3792">
                        <c:v>199.84078</c:v>
                      </c:pt>
                      <c:pt idx="3793">
                        <c:v>199.80090000000001</c:v>
                      </c:pt>
                      <c:pt idx="3794">
                        <c:v>199.85842</c:v>
                      </c:pt>
                      <c:pt idx="3795">
                        <c:v>199.79320000000001</c:v>
                      </c:pt>
                      <c:pt idx="3796">
                        <c:v>199.79138</c:v>
                      </c:pt>
                      <c:pt idx="3797">
                        <c:v>199.77625</c:v>
                      </c:pt>
                      <c:pt idx="3798">
                        <c:v>199.78550999999999</c:v>
                      </c:pt>
                      <c:pt idx="3799">
                        <c:v>199.86429000000001</c:v>
                      </c:pt>
                      <c:pt idx="3800">
                        <c:v>199.80222000000001</c:v>
                      </c:pt>
                      <c:pt idx="3801">
                        <c:v>199.80011999999999</c:v>
                      </c:pt>
                      <c:pt idx="3802">
                        <c:v>199.80884</c:v>
                      </c:pt>
                      <c:pt idx="3803">
                        <c:v>199.86785</c:v>
                      </c:pt>
                      <c:pt idx="3804">
                        <c:v>199.77968999999999</c:v>
                      </c:pt>
                      <c:pt idx="3805">
                        <c:v>199.81157999999999</c:v>
                      </c:pt>
                      <c:pt idx="3806">
                        <c:v>199.82684</c:v>
                      </c:pt>
                      <c:pt idx="3807">
                        <c:v>199.87123</c:v>
                      </c:pt>
                      <c:pt idx="3808">
                        <c:v>199.79748000000001</c:v>
                      </c:pt>
                      <c:pt idx="3809">
                        <c:v>199.80064999999999</c:v>
                      </c:pt>
                      <c:pt idx="3810">
                        <c:v>199.79494</c:v>
                      </c:pt>
                      <c:pt idx="3811">
                        <c:v>199.84152</c:v>
                      </c:pt>
                      <c:pt idx="3812">
                        <c:v>199.78318999999999</c:v>
                      </c:pt>
                      <c:pt idx="3813">
                        <c:v>199.79061999999999</c:v>
                      </c:pt>
                      <c:pt idx="3814">
                        <c:v>199.79315</c:v>
                      </c:pt>
                      <c:pt idx="3815">
                        <c:v>199.82325</c:v>
                      </c:pt>
                      <c:pt idx="3816">
                        <c:v>199.82461000000001</c:v>
                      </c:pt>
                      <c:pt idx="3817">
                        <c:v>199.80134000000001</c:v>
                      </c:pt>
                      <c:pt idx="3818">
                        <c:v>199.81763000000001</c:v>
                      </c:pt>
                      <c:pt idx="3819">
                        <c:v>199.84133</c:v>
                      </c:pt>
                      <c:pt idx="3820">
                        <c:v>199.85448</c:v>
                      </c:pt>
                      <c:pt idx="3821">
                        <c:v>199.79409000000001</c:v>
                      </c:pt>
                      <c:pt idx="3822">
                        <c:v>199.79915</c:v>
                      </c:pt>
                      <c:pt idx="3823">
                        <c:v>199.81278</c:v>
                      </c:pt>
                      <c:pt idx="3824">
                        <c:v>199.88437999999999</c:v>
                      </c:pt>
                      <c:pt idx="3825">
                        <c:v>199.81431000000001</c:v>
                      </c:pt>
                      <c:pt idx="3826">
                        <c:v>199.79130000000001</c:v>
                      </c:pt>
                      <c:pt idx="3827">
                        <c:v>199.77377999999999</c:v>
                      </c:pt>
                      <c:pt idx="3828">
                        <c:v>199.87477000000001</c:v>
                      </c:pt>
                      <c:pt idx="3829">
                        <c:v>199.79977</c:v>
                      </c:pt>
                      <c:pt idx="3830">
                        <c:v>199.8186</c:v>
                      </c:pt>
                      <c:pt idx="3831">
                        <c:v>199.821</c:v>
                      </c:pt>
                      <c:pt idx="3832">
                        <c:v>199.86865</c:v>
                      </c:pt>
                      <c:pt idx="3833">
                        <c:v>199.80655999999999</c:v>
                      </c:pt>
                      <c:pt idx="3834">
                        <c:v>199.80006</c:v>
                      </c:pt>
                      <c:pt idx="3835">
                        <c:v>199.79057</c:v>
                      </c:pt>
                      <c:pt idx="3836">
                        <c:v>199.82980000000001</c:v>
                      </c:pt>
                      <c:pt idx="3837">
                        <c:v>199.86100999999999</c:v>
                      </c:pt>
                      <c:pt idx="3838">
                        <c:v>199.7945</c:v>
                      </c:pt>
                      <c:pt idx="3839">
                        <c:v>199.78677999999999</c:v>
                      </c:pt>
                      <c:pt idx="3840">
                        <c:v>199.81791000000001</c:v>
                      </c:pt>
                      <c:pt idx="3841">
                        <c:v>199.88072</c:v>
                      </c:pt>
                      <c:pt idx="3842">
                        <c:v>199.82963000000001</c:v>
                      </c:pt>
                      <c:pt idx="3843">
                        <c:v>199.81261000000001</c:v>
                      </c:pt>
                      <c:pt idx="3844">
                        <c:v>199.79447999999999</c:v>
                      </c:pt>
                      <c:pt idx="3845">
                        <c:v>199.86699999999999</c:v>
                      </c:pt>
                      <c:pt idx="3846">
                        <c:v>199.82538</c:v>
                      </c:pt>
                      <c:pt idx="3847">
                        <c:v>199.80100999999999</c:v>
                      </c:pt>
                      <c:pt idx="3848">
                        <c:v>199.81783999999999</c:v>
                      </c:pt>
                      <c:pt idx="3849">
                        <c:v>199.88101</c:v>
                      </c:pt>
                      <c:pt idx="3850">
                        <c:v>199.82517000000001</c:v>
                      </c:pt>
                      <c:pt idx="3851">
                        <c:v>199.81983</c:v>
                      </c:pt>
                      <c:pt idx="3852">
                        <c:v>200.09129999999999</c:v>
                      </c:pt>
                      <c:pt idx="3853">
                        <c:v>199.84726000000001</c:v>
                      </c:pt>
                      <c:pt idx="3854">
                        <c:v>199.80991</c:v>
                      </c:pt>
                      <c:pt idx="3855">
                        <c:v>199.80896000000001</c:v>
                      </c:pt>
                      <c:pt idx="3856">
                        <c:v>199.80914999999999</c:v>
                      </c:pt>
                      <c:pt idx="3857">
                        <c:v>199.79981000000001</c:v>
                      </c:pt>
                      <c:pt idx="3858">
                        <c:v>199.87815000000001</c:v>
                      </c:pt>
                      <c:pt idx="3859">
                        <c:v>199.80396999999999</c:v>
                      </c:pt>
                      <c:pt idx="3860">
                        <c:v>199.81141</c:v>
                      </c:pt>
                      <c:pt idx="3861">
                        <c:v>199.78919999999999</c:v>
                      </c:pt>
                      <c:pt idx="3862">
                        <c:v>199.87039999999999</c:v>
                      </c:pt>
                      <c:pt idx="3863">
                        <c:v>199.80726999999999</c:v>
                      </c:pt>
                      <c:pt idx="3864">
                        <c:v>199.81093000000001</c:v>
                      </c:pt>
                      <c:pt idx="3865">
                        <c:v>199.79449</c:v>
                      </c:pt>
                      <c:pt idx="3866">
                        <c:v>199.88946000000001</c:v>
                      </c:pt>
                      <c:pt idx="3867">
                        <c:v>199.82273000000001</c:v>
                      </c:pt>
                      <c:pt idx="3868">
                        <c:v>199.82993999999999</c:v>
                      </c:pt>
                      <c:pt idx="3869">
                        <c:v>199.8235</c:v>
                      </c:pt>
                      <c:pt idx="3870">
                        <c:v>199.88516000000001</c:v>
                      </c:pt>
                      <c:pt idx="3871">
                        <c:v>199.81385</c:v>
                      </c:pt>
                      <c:pt idx="3872">
                        <c:v>199.83729</c:v>
                      </c:pt>
                      <c:pt idx="3873">
                        <c:v>199.83731</c:v>
                      </c:pt>
                      <c:pt idx="3874">
                        <c:v>199.85317000000001</c:v>
                      </c:pt>
                      <c:pt idx="3875">
                        <c:v>199.86945</c:v>
                      </c:pt>
                      <c:pt idx="3876">
                        <c:v>199.80142000000001</c:v>
                      </c:pt>
                      <c:pt idx="3877">
                        <c:v>199.80305000000001</c:v>
                      </c:pt>
                      <c:pt idx="3878">
                        <c:v>199.82451</c:v>
                      </c:pt>
                      <c:pt idx="3879">
                        <c:v>199.87943000000001</c:v>
                      </c:pt>
                      <c:pt idx="3880">
                        <c:v>199.78326999999999</c:v>
                      </c:pt>
                      <c:pt idx="3881">
                        <c:v>199.80098000000001</c:v>
                      </c:pt>
                      <c:pt idx="3882">
                        <c:v>199.78926000000001</c:v>
                      </c:pt>
                      <c:pt idx="3883">
                        <c:v>199.85013000000001</c:v>
                      </c:pt>
                      <c:pt idx="3884">
                        <c:v>199.80304000000001</c:v>
                      </c:pt>
                      <c:pt idx="3885">
                        <c:v>199.77585999999999</c:v>
                      </c:pt>
                      <c:pt idx="3886">
                        <c:v>199.78811999999999</c:v>
                      </c:pt>
                      <c:pt idx="3887">
                        <c:v>199.82061999999999</c:v>
                      </c:pt>
                      <c:pt idx="3888">
                        <c:v>199.78749999999999</c:v>
                      </c:pt>
                      <c:pt idx="3889">
                        <c:v>199.78816</c:v>
                      </c:pt>
                      <c:pt idx="3890">
                        <c:v>199.76220000000001</c:v>
                      </c:pt>
                      <c:pt idx="3891">
                        <c:v>199.81709000000001</c:v>
                      </c:pt>
                      <c:pt idx="3892">
                        <c:v>199.80488</c:v>
                      </c:pt>
                      <c:pt idx="3893">
                        <c:v>199.77751000000001</c:v>
                      </c:pt>
                      <c:pt idx="3894">
                        <c:v>199.77148</c:v>
                      </c:pt>
                      <c:pt idx="3895">
                        <c:v>199.78946999999999</c:v>
                      </c:pt>
                      <c:pt idx="3896">
                        <c:v>199.85943</c:v>
                      </c:pt>
                      <c:pt idx="3897">
                        <c:v>199.80043000000001</c:v>
                      </c:pt>
                      <c:pt idx="3898">
                        <c:v>199.80486999999999</c:v>
                      </c:pt>
                      <c:pt idx="3899">
                        <c:v>199.80443</c:v>
                      </c:pt>
                      <c:pt idx="3900">
                        <c:v>199.85033999999999</c:v>
                      </c:pt>
                      <c:pt idx="3901">
                        <c:v>199.80145999999999</c:v>
                      </c:pt>
                      <c:pt idx="3902">
                        <c:v>199.79046</c:v>
                      </c:pt>
                      <c:pt idx="3903">
                        <c:v>199.79531</c:v>
                      </c:pt>
                      <c:pt idx="3904">
                        <c:v>199.85911999999999</c:v>
                      </c:pt>
                      <c:pt idx="3905">
                        <c:v>199.79791</c:v>
                      </c:pt>
                      <c:pt idx="3906">
                        <c:v>199.81567999999999</c:v>
                      </c:pt>
                      <c:pt idx="3907">
                        <c:v>199.81587999999999</c:v>
                      </c:pt>
                      <c:pt idx="3908">
                        <c:v>199.86684</c:v>
                      </c:pt>
                      <c:pt idx="3909">
                        <c:v>199.79329000000001</c:v>
                      </c:pt>
                      <c:pt idx="3910">
                        <c:v>199.83224999999999</c:v>
                      </c:pt>
                      <c:pt idx="3911">
                        <c:v>199.83407</c:v>
                      </c:pt>
                      <c:pt idx="3912">
                        <c:v>199.86589000000001</c:v>
                      </c:pt>
                      <c:pt idx="3913">
                        <c:v>200.1455</c:v>
                      </c:pt>
                      <c:pt idx="3914">
                        <c:v>199.80903000000001</c:v>
                      </c:pt>
                      <c:pt idx="3915">
                        <c:v>199.80921000000001</c:v>
                      </c:pt>
                      <c:pt idx="3916">
                        <c:v>199.79407</c:v>
                      </c:pt>
                      <c:pt idx="3917">
                        <c:v>199.86451</c:v>
                      </c:pt>
                      <c:pt idx="3918">
                        <c:v>199.81715</c:v>
                      </c:pt>
                      <c:pt idx="3919">
                        <c:v>199.80092999999999</c:v>
                      </c:pt>
                      <c:pt idx="3920">
                        <c:v>199.82351</c:v>
                      </c:pt>
                      <c:pt idx="3921">
                        <c:v>199.86734000000001</c:v>
                      </c:pt>
                      <c:pt idx="3922">
                        <c:v>199.78960000000001</c:v>
                      </c:pt>
                      <c:pt idx="3923">
                        <c:v>199.82357999999999</c:v>
                      </c:pt>
                      <c:pt idx="3924">
                        <c:v>199.80780999999999</c:v>
                      </c:pt>
                      <c:pt idx="3925">
                        <c:v>199.85407000000001</c:v>
                      </c:pt>
                      <c:pt idx="3926">
                        <c:v>199.84915000000001</c:v>
                      </c:pt>
                      <c:pt idx="3927">
                        <c:v>199.83769000000001</c:v>
                      </c:pt>
                      <c:pt idx="3928">
                        <c:v>199.82400000000001</c:v>
                      </c:pt>
                      <c:pt idx="3929">
                        <c:v>199.81018</c:v>
                      </c:pt>
                      <c:pt idx="3930">
                        <c:v>199.87280999999999</c:v>
                      </c:pt>
                      <c:pt idx="3931">
                        <c:v>199.80547000000001</c:v>
                      </c:pt>
                      <c:pt idx="3932">
                        <c:v>199.80794</c:v>
                      </c:pt>
                      <c:pt idx="3933">
                        <c:v>199.81218000000001</c:v>
                      </c:pt>
                      <c:pt idx="3934">
                        <c:v>199.88128</c:v>
                      </c:pt>
                      <c:pt idx="3935">
                        <c:v>199.83068</c:v>
                      </c:pt>
                      <c:pt idx="3936">
                        <c:v>199.81084999999999</c:v>
                      </c:pt>
                      <c:pt idx="3937">
                        <c:v>199.79918000000001</c:v>
                      </c:pt>
                      <c:pt idx="3938">
                        <c:v>199.85938999999999</c:v>
                      </c:pt>
                      <c:pt idx="3939">
                        <c:v>199.81764999999999</c:v>
                      </c:pt>
                      <c:pt idx="3940">
                        <c:v>199.78925000000001</c:v>
                      </c:pt>
                      <c:pt idx="3941">
                        <c:v>199.81041999999999</c:v>
                      </c:pt>
                      <c:pt idx="3942">
                        <c:v>199.86887999999999</c:v>
                      </c:pt>
                      <c:pt idx="3943">
                        <c:v>199.80009999999999</c:v>
                      </c:pt>
                      <c:pt idx="3944">
                        <c:v>199.78363999999999</c:v>
                      </c:pt>
                      <c:pt idx="3945">
                        <c:v>199.79974999999999</c:v>
                      </c:pt>
                      <c:pt idx="3946">
                        <c:v>199.78772000000001</c:v>
                      </c:pt>
                      <c:pt idx="3947">
                        <c:v>199.89062000000001</c:v>
                      </c:pt>
                      <c:pt idx="3948">
                        <c:v>199.81542999999999</c:v>
                      </c:pt>
                      <c:pt idx="3949">
                        <c:v>199.78666000000001</c:v>
                      </c:pt>
                      <c:pt idx="3950">
                        <c:v>199.76065</c:v>
                      </c:pt>
                      <c:pt idx="3951">
                        <c:v>199.85248000000001</c:v>
                      </c:pt>
                      <c:pt idx="3952">
                        <c:v>199.81177</c:v>
                      </c:pt>
                      <c:pt idx="3953">
                        <c:v>199.81446</c:v>
                      </c:pt>
                      <c:pt idx="3954">
                        <c:v>199.80999</c:v>
                      </c:pt>
                      <c:pt idx="3955">
                        <c:v>199.88535999999999</c:v>
                      </c:pt>
                      <c:pt idx="3956">
                        <c:v>199.80054999999999</c:v>
                      </c:pt>
                      <c:pt idx="3957">
                        <c:v>199.79504</c:v>
                      </c:pt>
                      <c:pt idx="3958">
                        <c:v>199.80055999999999</c:v>
                      </c:pt>
                      <c:pt idx="3959">
                        <c:v>199.86940000000001</c:v>
                      </c:pt>
                      <c:pt idx="3960">
                        <c:v>199.80473000000001</c:v>
                      </c:pt>
                      <c:pt idx="3961">
                        <c:v>199.81129000000001</c:v>
                      </c:pt>
                      <c:pt idx="3962">
                        <c:v>199.78097</c:v>
                      </c:pt>
                      <c:pt idx="3963">
                        <c:v>199.80426</c:v>
                      </c:pt>
                      <c:pt idx="3964">
                        <c:v>199.80860999999999</c:v>
                      </c:pt>
                      <c:pt idx="3965">
                        <c:v>199.80816999999999</c:v>
                      </c:pt>
                      <c:pt idx="3966">
                        <c:v>199.77960999999999</c:v>
                      </c:pt>
                      <c:pt idx="3967">
                        <c:v>199.78300999999999</c:v>
                      </c:pt>
                      <c:pt idx="3968">
                        <c:v>199.83669</c:v>
                      </c:pt>
                      <c:pt idx="3969">
                        <c:v>199.77259000000001</c:v>
                      </c:pt>
                      <c:pt idx="3970">
                        <c:v>199.81147999999999</c:v>
                      </c:pt>
                      <c:pt idx="3971">
                        <c:v>199.82016999999999</c:v>
                      </c:pt>
                      <c:pt idx="3972">
                        <c:v>199.87744000000001</c:v>
                      </c:pt>
                      <c:pt idx="3973">
                        <c:v>199.84849</c:v>
                      </c:pt>
                      <c:pt idx="3974">
                        <c:v>200.0505</c:v>
                      </c:pt>
                      <c:pt idx="3975">
                        <c:v>199.82565</c:v>
                      </c:pt>
                      <c:pt idx="3976">
                        <c:v>199.88453999999999</c:v>
                      </c:pt>
                      <c:pt idx="3977">
                        <c:v>199.81582</c:v>
                      </c:pt>
                      <c:pt idx="3978">
                        <c:v>199.81886</c:v>
                      </c:pt>
                      <c:pt idx="3979">
                        <c:v>199.82738000000001</c:v>
                      </c:pt>
                      <c:pt idx="3980">
                        <c:v>199.89649</c:v>
                      </c:pt>
                      <c:pt idx="3981">
                        <c:v>199.82955999999999</c:v>
                      </c:pt>
                      <c:pt idx="3982">
                        <c:v>199.81976</c:v>
                      </c:pt>
                      <c:pt idx="3983">
                        <c:v>199.82160999999999</c:v>
                      </c:pt>
                      <c:pt idx="3984">
                        <c:v>199.82046</c:v>
                      </c:pt>
                      <c:pt idx="3985">
                        <c:v>199.89033000000001</c:v>
                      </c:pt>
                      <c:pt idx="3986">
                        <c:v>199.83177000000001</c:v>
                      </c:pt>
                      <c:pt idx="3987">
                        <c:v>199.82719</c:v>
                      </c:pt>
                      <c:pt idx="3988">
                        <c:v>199.82160999999999</c:v>
                      </c:pt>
                      <c:pt idx="3989">
                        <c:v>199.87279000000001</c:v>
                      </c:pt>
                      <c:pt idx="3990">
                        <c:v>199.81469999999999</c:v>
                      </c:pt>
                      <c:pt idx="3991">
                        <c:v>199.83982</c:v>
                      </c:pt>
                      <c:pt idx="3992">
                        <c:v>199.82327000000001</c:v>
                      </c:pt>
                      <c:pt idx="3993">
                        <c:v>199.91222999999999</c:v>
                      </c:pt>
                      <c:pt idx="3994">
                        <c:v>199.81553</c:v>
                      </c:pt>
                      <c:pt idx="3995">
                        <c:v>199.82243</c:v>
                      </c:pt>
                      <c:pt idx="3996">
                        <c:v>199.82069999999999</c:v>
                      </c:pt>
                      <c:pt idx="3997">
                        <c:v>199.88077999999999</c:v>
                      </c:pt>
                      <c:pt idx="3998">
                        <c:v>199.80728999999999</c:v>
                      </c:pt>
                      <c:pt idx="3999">
                        <c:v>199.8091</c:v>
                      </c:pt>
                      <c:pt idx="4000">
                        <c:v>199.81818000000001</c:v>
                      </c:pt>
                      <c:pt idx="4001">
                        <c:v>199.83033</c:v>
                      </c:pt>
                      <c:pt idx="4002">
                        <c:v>199.8442</c:v>
                      </c:pt>
                      <c:pt idx="4003">
                        <c:v>199.81402</c:v>
                      </c:pt>
                      <c:pt idx="4004">
                        <c:v>199.81990999999999</c:v>
                      </c:pt>
                      <c:pt idx="4005">
                        <c:v>199.79441</c:v>
                      </c:pt>
                      <c:pt idx="4006">
                        <c:v>199.87225000000001</c:v>
                      </c:pt>
                      <c:pt idx="4007">
                        <c:v>199.81419</c:v>
                      </c:pt>
                      <c:pt idx="4008">
                        <c:v>199.79463999999999</c:v>
                      </c:pt>
                      <c:pt idx="4009">
                        <c:v>199.79154</c:v>
                      </c:pt>
                      <c:pt idx="4010">
                        <c:v>199.86528000000001</c:v>
                      </c:pt>
                      <c:pt idx="4011">
                        <c:v>199.82498000000001</c:v>
                      </c:pt>
                      <c:pt idx="4012">
                        <c:v>199.81035</c:v>
                      </c:pt>
                      <c:pt idx="4013">
                        <c:v>199.80001999999999</c:v>
                      </c:pt>
                      <c:pt idx="4014">
                        <c:v>199.85874999999999</c:v>
                      </c:pt>
                      <c:pt idx="4015">
                        <c:v>199.78408999999999</c:v>
                      </c:pt>
                      <c:pt idx="4016">
                        <c:v>199.82496</c:v>
                      </c:pt>
                      <c:pt idx="4017">
                        <c:v>199.82074</c:v>
                      </c:pt>
                      <c:pt idx="4018">
                        <c:v>199.86972</c:v>
                      </c:pt>
                      <c:pt idx="4019">
                        <c:v>199.79925</c:v>
                      </c:pt>
                      <c:pt idx="4020">
                        <c:v>199.79024000000001</c:v>
                      </c:pt>
                      <c:pt idx="4021">
                        <c:v>199.79411999999999</c:v>
                      </c:pt>
                      <c:pt idx="4022">
                        <c:v>199.76338000000001</c:v>
                      </c:pt>
                      <c:pt idx="4023">
                        <c:v>199.86326</c:v>
                      </c:pt>
                      <c:pt idx="4024">
                        <c:v>199.82022000000001</c:v>
                      </c:pt>
                      <c:pt idx="4025">
                        <c:v>199.80160000000001</c:v>
                      </c:pt>
                      <c:pt idx="4026">
                        <c:v>199.82456999999999</c:v>
                      </c:pt>
                      <c:pt idx="4027">
                        <c:v>199.88248999999999</c:v>
                      </c:pt>
                      <c:pt idx="4028">
                        <c:v>199.80685</c:v>
                      </c:pt>
                      <c:pt idx="4029">
                        <c:v>199.81045</c:v>
                      </c:pt>
                      <c:pt idx="4030">
                        <c:v>199.79740000000001</c:v>
                      </c:pt>
                      <c:pt idx="4031">
                        <c:v>199.84143</c:v>
                      </c:pt>
                      <c:pt idx="4032">
                        <c:v>199.80538000000001</c:v>
                      </c:pt>
                      <c:pt idx="4033">
                        <c:v>199.79884000000001</c:v>
                      </c:pt>
                      <c:pt idx="4034">
                        <c:v>199.96630999999999</c:v>
                      </c:pt>
                      <c:pt idx="4035">
                        <c:v>199.98849999999999</c:v>
                      </c:pt>
                      <c:pt idx="4036">
                        <c:v>199.79177999999999</c:v>
                      </c:pt>
                      <c:pt idx="4037">
                        <c:v>199.75183000000001</c:v>
                      </c:pt>
                      <c:pt idx="4038">
                        <c:v>199.75434000000001</c:v>
                      </c:pt>
                      <c:pt idx="4039">
                        <c:v>199.80328</c:v>
                      </c:pt>
                      <c:pt idx="4040">
                        <c:v>199.83181999999999</c:v>
                      </c:pt>
                      <c:pt idx="4041">
                        <c:v>199.79789</c:v>
                      </c:pt>
                      <c:pt idx="4042">
                        <c:v>199.79231999999999</c:v>
                      </c:pt>
                      <c:pt idx="4043">
                        <c:v>199.80551</c:v>
                      </c:pt>
                      <c:pt idx="4044">
                        <c:v>199.86825999999999</c:v>
                      </c:pt>
                      <c:pt idx="4045">
                        <c:v>199.80359999999999</c:v>
                      </c:pt>
                      <c:pt idx="4046">
                        <c:v>199.81341</c:v>
                      </c:pt>
                      <c:pt idx="4047">
                        <c:v>199.80572000000001</c:v>
                      </c:pt>
                      <c:pt idx="4048">
                        <c:v>199.86774</c:v>
                      </c:pt>
                      <c:pt idx="4049">
                        <c:v>199.80967000000001</c:v>
                      </c:pt>
                      <c:pt idx="4050">
                        <c:v>199.7945</c:v>
                      </c:pt>
                      <c:pt idx="4051">
                        <c:v>199.79755</c:v>
                      </c:pt>
                      <c:pt idx="4052">
                        <c:v>199.87479999999999</c:v>
                      </c:pt>
                      <c:pt idx="4053">
                        <c:v>199.82291000000001</c:v>
                      </c:pt>
                      <c:pt idx="4054">
                        <c:v>199.82149999999999</c:v>
                      </c:pt>
                      <c:pt idx="4055">
                        <c:v>199.81354999999999</c:v>
                      </c:pt>
                      <c:pt idx="4056">
                        <c:v>199.85965999999999</c:v>
                      </c:pt>
                      <c:pt idx="4057">
                        <c:v>199.81908000000001</c:v>
                      </c:pt>
                      <c:pt idx="4058">
                        <c:v>199.80644000000001</c:v>
                      </c:pt>
                      <c:pt idx="4059">
                        <c:v>199.81466</c:v>
                      </c:pt>
                      <c:pt idx="4060">
                        <c:v>199.81628000000001</c:v>
                      </c:pt>
                      <c:pt idx="4061">
                        <c:v>199.91242</c:v>
                      </c:pt>
                      <c:pt idx="4062">
                        <c:v>199.84062</c:v>
                      </c:pt>
                      <c:pt idx="4063">
                        <c:v>199.81717</c:v>
                      </c:pt>
                      <c:pt idx="4064">
                        <c:v>199.82069000000001</c:v>
                      </c:pt>
                      <c:pt idx="4065">
                        <c:v>199.88920999999999</c:v>
                      </c:pt>
                      <c:pt idx="4066">
                        <c:v>199.79537999999999</c:v>
                      </c:pt>
                      <c:pt idx="4067">
                        <c:v>199.81085999999999</c:v>
                      </c:pt>
                      <c:pt idx="4068">
                        <c:v>199.80774</c:v>
                      </c:pt>
                      <c:pt idx="4069">
                        <c:v>199.86945</c:v>
                      </c:pt>
                      <c:pt idx="4070">
                        <c:v>199.82347999999999</c:v>
                      </c:pt>
                      <c:pt idx="4071">
                        <c:v>199.80989</c:v>
                      </c:pt>
                      <c:pt idx="4072">
                        <c:v>199.80534</c:v>
                      </c:pt>
                      <c:pt idx="4073">
                        <c:v>199.86170999999999</c:v>
                      </c:pt>
                      <c:pt idx="4074">
                        <c:v>199.81207000000001</c:v>
                      </c:pt>
                      <c:pt idx="4075">
                        <c:v>199.82199</c:v>
                      </c:pt>
                      <c:pt idx="4076">
                        <c:v>199.81554</c:v>
                      </c:pt>
                      <c:pt idx="4077">
                        <c:v>199.85862</c:v>
                      </c:pt>
                      <c:pt idx="4078">
                        <c:v>199.84413000000001</c:v>
                      </c:pt>
                      <c:pt idx="4079">
                        <c:v>199.80116000000001</c:v>
                      </c:pt>
                      <c:pt idx="4080">
                        <c:v>199.81468000000001</c:v>
                      </c:pt>
                      <c:pt idx="4081">
                        <c:v>199.79208</c:v>
                      </c:pt>
                      <c:pt idx="4082">
                        <c:v>199.86639</c:v>
                      </c:pt>
                      <c:pt idx="4083">
                        <c:v>199.81416999999999</c:v>
                      </c:pt>
                      <c:pt idx="4084">
                        <c:v>199.79651999999999</c:v>
                      </c:pt>
                      <c:pt idx="4085">
                        <c:v>199.79159000000001</c:v>
                      </c:pt>
                      <c:pt idx="4086">
                        <c:v>199.84046000000001</c:v>
                      </c:pt>
                      <c:pt idx="4087">
                        <c:v>199.78426999999999</c:v>
                      </c:pt>
                      <c:pt idx="4088">
                        <c:v>199.78440000000001</c:v>
                      </c:pt>
                      <c:pt idx="4089">
                        <c:v>199.77526</c:v>
                      </c:pt>
                      <c:pt idx="4090">
                        <c:v>199.85992999999999</c:v>
                      </c:pt>
                      <c:pt idx="4091">
                        <c:v>199.78528</c:v>
                      </c:pt>
                      <c:pt idx="4092">
                        <c:v>199.7791</c:v>
                      </c:pt>
                      <c:pt idx="4093">
                        <c:v>199.80590000000001</c:v>
                      </c:pt>
                      <c:pt idx="4094">
                        <c:v>199.84542999999999</c:v>
                      </c:pt>
                      <c:pt idx="4095">
                        <c:v>200.05100999999999</c:v>
                      </c:pt>
                      <c:pt idx="4096">
                        <c:v>199.83384000000001</c:v>
                      </c:pt>
                      <c:pt idx="4097">
                        <c:v>199.79894999999999</c:v>
                      </c:pt>
                      <c:pt idx="4098">
                        <c:v>199.80117999999999</c:v>
                      </c:pt>
                      <c:pt idx="4099">
                        <c:v>199.87992</c:v>
                      </c:pt>
                      <c:pt idx="4100">
                        <c:v>199.77928</c:v>
                      </c:pt>
                      <c:pt idx="4101">
                        <c:v>199.79974000000001</c:v>
                      </c:pt>
                      <c:pt idx="4102">
                        <c:v>199.79692</c:v>
                      </c:pt>
                      <c:pt idx="4103">
                        <c:v>199.85557</c:v>
                      </c:pt>
                      <c:pt idx="4104">
                        <c:v>199.78804</c:v>
                      </c:pt>
                      <c:pt idx="4105">
                        <c:v>199.8032</c:v>
                      </c:pt>
                      <c:pt idx="4106">
                        <c:v>199.78491</c:v>
                      </c:pt>
                      <c:pt idx="4107">
                        <c:v>199.85998000000001</c:v>
                      </c:pt>
                      <c:pt idx="4108">
                        <c:v>199.80007000000001</c:v>
                      </c:pt>
                      <c:pt idx="4109">
                        <c:v>199.81034</c:v>
                      </c:pt>
                      <c:pt idx="4110">
                        <c:v>199.81</c:v>
                      </c:pt>
                      <c:pt idx="4111">
                        <c:v>199.87535</c:v>
                      </c:pt>
                      <c:pt idx="4112">
                        <c:v>199.81278</c:v>
                      </c:pt>
                      <c:pt idx="4113">
                        <c:v>199.82841999999999</c:v>
                      </c:pt>
                      <c:pt idx="4114">
                        <c:v>199.80265</c:v>
                      </c:pt>
                      <c:pt idx="4115">
                        <c:v>199.84916000000001</c:v>
                      </c:pt>
                      <c:pt idx="4116">
                        <c:v>199.8648</c:v>
                      </c:pt>
                      <c:pt idx="4117">
                        <c:v>199.82316</c:v>
                      </c:pt>
                      <c:pt idx="4118">
                        <c:v>199.82879</c:v>
                      </c:pt>
                      <c:pt idx="4119">
                        <c:v>199.79622000000001</c:v>
                      </c:pt>
                      <c:pt idx="4120">
                        <c:v>199.86775</c:v>
                      </c:pt>
                      <c:pt idx="4121">
                        <c:v>199.79447999999999</c:v>
                      </c:pt>
                      <c:pt idx="4122">
                        <c:v>199.77506</c:v>
                      </c:pt>
                      <c:pt idx="4123">
                        <c:v>199.83761999999999</c:v>
                      </c:pt>
                      <c:pt idx="4124">
                        <c:v>200.05574999999999</c:v>
                      </c:pt>
                      <c:pt idx="4125">
                        <c:v>200.11219</c:v>
                      </c:pt>
                      <c:pt idx="4126">
                        <c:v>200.24929</c:v>
                      </c:pt>
                      <c:pt idx="4127">
                        <c:v>200.36000999999999</c:v>
                      </c:pt>
                      <c:pt idx="4128">
                        <c:v>200.55856</c:v>
                      </c:pt>
                      <c:pt idx="4129">
                        <c:v>200.62055000000001</c:v>
                      </c:pt>
                      <c:pt idx="4130">
                        <c:v>200.74555000000001</c:v>
                      </c:pt>
                      <c:pt idx="4131">
                        <c:v>200.85925</c:v>
                      </c:pt>
                      <c:pt idx="4132">
                        <c:v>201.04053999999999</c:v>
                      </c:pt>
                      <c:pt idx="4133">
                        <c:v>201.09222</c:v>
                      </c:pt>
                      <c:pt idx="4134">
                        <c:v>201.1413</c:v>
                      </c:pt>
                      <c:pt idx="4135">
                        <c:v>201.21293</c:v>
                      </c:pt>
                      <c:pt idx="4136">
                        <c:v>201.33258000000001</c:v>
                      </c:pt>
                      <c:pt idx="4137">
                        <c:v>201.54510999999999</c:v>
                      </c:pt>
                      <c:pt idx="4138">
                        <c:v>201.5325</c:v>
                      </c:pt>
                      <c:pt idx="4139">
                        <c:v>201.68592000000001</c:v>
                      </c:pt>
                      <c:pt idx="4140">
                        <c:v>201.84017</c:v>
                      </c:pt>
                      <c:pt idx="4141">
                        <c:v>202.07657</c:v>
                      </c:pt>
                      <c:pt idx="4142">
                        <c:v>202.15075999999999</c:v>
                      </c:pt>
                      <c:pt idx="4143">
                        <c:v>202.26343</c:v>
                      </c:pt>
                      <c:pt idx="4144">
                        <c:v>202.36184</c:v>
                      </c:pt>
                      <c:pt idx="4145">
                        <c:v>202.56697</c:v>
                      </c:pt>
                      <c:pt idx="4146">
                        <c:v>202.65110000000001</c:v>
                      </c:pt>
                      <c:pt idx="4147">
                        <c:v>202.76024000000001</c:v>
                      </c:pt>
                      <c:pt idx="4148">
                        <c:v>202.91793000000001</c:v>
                      </c:pt>
                      <c:pt idx="4149">
                        <c:v>203.08420000000001</c:v>
                      </c:pt>
                      <c:pt idx="4150">
                        <c:v>203.15783999999999</c:v>
                      </c:pt>
                      <c:pt idx="4151">
                        <c:v>203.27370999999999</c:v>
                      </c:pt>
                      <c:pt idx="4152">
                        <c:v>203.37013999999999</c:v>
                      </c:pt>
                      <c:pt idx="4153">
                        <c:v>203.49655999999999</c:v>
                      </c:pt>
                      <c:pt idx="4154">
                        <c:v>203.68541999999999</c:v>
                      </c:pt>
                      <c:pt idx="4155">
                        <c:v>203.71406999999999</c:v>
                      </c:pt>
                      <c:pt idx="4156">
                        <c:v>204.10541000000001</c:v>
                      </c:pt>
                      <c:pt idx="4157">
                        <c:v>204.0017</c:v>
                      </c:pt>
                      <c:pt idx="4158">
                        <c:v>204.15525</c:v>
                      </c:pt>
                      <c:pt idx="4159">
                        <c:v>204.22053</c:v>
                      </c:pt>
                      <c:pt idx="4160">
                        <c:v>204.36246</c:v>
                      </c:pt>
                      <c:pt idx="4161">
                        <c:v>204.50675000000001</c:v>
                      </c:pt>
                      <c:pt idx="4162">
                        <c:v>204.68633</c:v>
                      </c:pt>
                      <c:pt idx="4163">
                        <c:v>204.70538999999999</c:v>
                      </c:pt>
                      <c:pt idx="4164">
                        <c:v>204.82525000000001</c:v>
                      </c:pt>
                      <c:pt idx="4165">
                        <c:v>204.92095</c:v>
                      </c:pt>
                      <c:pt idx="4166">
                        <c:v>205.11204000000001</c:v>
                      </c:pt>
                      <c:pt idx="4167">
                        <c:v>205.21232000000001</c:v>
                      </c:pt>
                      <c:pt idx="4168">
                        <c:v>205.33574999999999</c:v>
                      </c:pt>
                      <c:pt idx="4169">
                        <c:v>205.46785</c:v>
                      </c:pt>
                      <c:pt idx="4170">
                        <c:v>205.59732</c:v>
                      </c:pt>
                      <c:pt idx="4171">
                        <c:v>205.7944</c:v>
                      </c:pt>
                      <c:pt idx="4172">
                        <c:v>205.90380999999999</c:v>
                      </c:pt>
                      <c:pt idx="4173">
                        <c:v>206.03995</c:v>
                      </c:pt>
                      <c:pt idx="4174">
                        <c:v>206.14838</c:v>
                      </c:pt>
                      <c:pt idx="4175">
                        <c:v>206.33180999999999</c:v>
                      </c:pt>
                      <c:pt idx="4176">
                        <c:v>206.39758</c:v>
                      </c:pt>
                      <c:pt idx="4177">
                        <c:v>206.53234</c:v>
                      </c:pt>
                      <c:pt idx="4178">
                        <c:v>206.64897999999999</c:v>
                      </c:pt>
                      <c:pt idx="4179">
                        <c:v>206.86429999999999</c:v>
                      </c:pt>
                      <c:pt idx="4180">
                        <c:v>206.90699000000001</c:v>
                      </c:pt>
                      <c:pt idx="4181">
                        <c:v>207.01864</c:v>
                      </c:pt>
                      <c:pt idx="4182">
                        <c:v>207.15839</c:v>
                      </c:pt>
                      <c:pt idx="4183">
                        <c:v>207.34859</c:v>
                      </c:pt>
                      <c:pt idx="4184">
                        <c:v>207.41713999999999</c:v>
                      </c:pt>
                      <c:pt idx="4185">
                        <c:v>207.54417000000001</c:v>
                      </c:pt>
                      <c:pt idx="4186">
                        <c:v>207.68131</c:v>
                      </c:pt>
                      <c:pt idx="4187">
                        <c:v>207.81388999999999</c:v>
                      </c:pt>
                      <c:pt idx="4188">
                        <c:v>207.96188000000001</c:v>
                      </c:pt>
                      <c:pt idx="4189">
                        <c:v>208.03480999999999</c:v>
                      </c:pt>
                      <c:pt idx="4190">
                        <c:v>208.18308999999999</c:v>
                      </c:pt>
                      <c:pt idx="4191">
                        <c:v>208.31773999999999</c:v>
                      </c:pt>
                      <c:pt idx="4192">
                        <c:v>208.48569000000001</c:v>
                      </c:pt>
                      <c:pt idx="4193">
                        <c:v>208.54207</c:v>
                      </c:pt>
                      <c:pt idx="4194">
                        <c:v>208.65826000000001</c:v>
                      </c:pt>
                      <c:pt idx="4195">
                        <c:v>208.77171999999999</c:v>
                      </c:pt>
                      <c:pt idx="4196">
                        <c:v>208.98764</c:v>
                      </c:pt>
                      <c:pt idx="4197">
                        <c:v>209.0592</c:v>
                      </c:pt>
                      <c:pt idx="4198">
                        <c:v>209.18378000000001</c:v>
                      </c:pt>
                      <c:pt idx="4199">
                        <c:v>209.30457999999999</c:v>
                      </c:pt>
                      <c:pt idx="4200">
                        <c:v>209.48186999999999</c:v>
                      </c:pt>
                      <c:pt idx="4201">
                        <c:v>209.54266999999999</c:v>
                      </c:pt>
                      <c:pt idx="4202">
                        <c:v>209.67923999999999</c:v>
                      </c:pt>
                      <c:pt idx="4203">
                        <c:v>209.75717</c:v>
                      </c:pt>
                      <c:pt idx="4204">
                        <c:v>209.90477999999999</c:v>
                      </c:pt>
                      <c:pt idx="4205">
                        <c:v>210.05614</c:v>
                      </c:pt>
                      <c:pt idx="4206">
                        <c:v>210.15787</c:v>
                      </c:pt>
                      <c:pt idx="4207">
                        <c:v>210.27939000000001</c:v>
                      </c:pt>
                      <c:pt idx="4208">
                        <c:v>210.39259000000001</c:v>
                      </c:pt>
                      <c:pt idx="4209">
                        <c:v>210.55017000000001</c:v>
                      </c:pt>
                      <c:pt idx="4210">
                        <c:v>210.61706000000001</c:v>
                      </c:pt>
                      <c:pt idx="4211">
                        <c:v>210.7423</c:v>
                      </c:pt>
                      <c:pt idx="4212">
                        <c:v>210.88011</c:v>
                      </c:pt>
                      <c:pt idx="4213">
                        <c:v>211.0652</c:v>
                      </c:pt>
                      <c:pt idx="4214">
                        <c:v>211.13028</c:v>
                      </c:pt>
                      <c:pt idx="4215">
                        <c:v>211.26215999999999</c:v>
                      </c:pt>
                      <c:pt idx="4216">
                        <c:v>211.40916999999999</c:v>
                      </c:pt>
                      <c:pt idx="4217">
                        <c:v>211.80072000000001</c:v>
                      </c:pt>
                      <c:pt idx="4218">
                        <c:v>211.61949999999999</c:v>
                      </c:pt>
                      <c:pt idx="4219">
                        <c:v>211.78941</c:v>
                      </c:pt>
                      <c:pt idx="4220">
                        <c:v>211.92882</c:v>
                      </c:pt>
                      <c:pt idx="4221">
                        <c:v>212.10786999999999</c:v>
                      </c:pt>
                      <c:pt idx="4222">
                        <c:v>212.23096000000001</c:v>
                      </c:pt>
                      <c:pt idx="4223">
                        <c:v>212.31666999999999</c:v>
                      </c:pt>
                      <c:pt idx="4224">
                        <c:v>212.44882999999999</c:v>
                      </c:pt>
                      <c:pt idx="4225">
                        <c:v>212.56227999999999</c:v>
                      </c:pt>
                      <c:pt idx="4226">
                        <c:v>212.7483</c:v>
                      </c:pt>
                      <c:pt idx="4227">
                        <c:v>212.77913000000001</c:v>
                      </c:pt>
                      <c:pt idx="4228">
                        <c:v>212.89538999999999</c:v>
                      </c:pt>
                      <c:pt idx="4229">
                        <c:v>213.03482</c:v>
                      </c:pt>
                      <c:pt idx="4230">
                        <c:v>213.22756000000001</c:v>
                      </c:pt>
                      <c:pt idx="4231">
                        <c:v>213.28729999999999</c:v>
                      </c:pt>
                      <c:pt idx="4232">
                        <c:v>213.41489999999999</c:v>
                      </c:pt>
                      <c:pt idx="4233">
                        <c:v>213.53531000000001</c:v>
                      </c:pt>
                      <c:pt idx="4234">
                        <c:v>213.69176999999999</c:v>
                      </c:pt>
                      <c:pt idx="4235">
                        <c:v>213.79289</c:v>
                      </c:pt>
                      <c:pt idx="4236">
                        <c:v>213.90342999999999</c:v>
                      </c:pt>
                      <c:pt idx="4237">
                        <c:v>214.01130000000001</c:v>
                      </c:pt>
                      <c:pt idx="4238">
                        <c:v>214.15418</c:v>
                      </c:pt>
                      <c:pt idx="4239">
                        <c:v>214.30853999999999</c:v>
                      </c:pt>
                      <c:pt idx="4240">
                        <c:v>214.72809000000001</c:v>
                      </c:pt>
                      <c:pt idx="4241">
                        <c:v>214.8544</c:v>
                      </c:pt>
                      <c:pt idx="4242">
                        <c:v>214.98398</c:v>
                      </c:pt>
                      <c:pt idx="4243">
                        <c:v>215.15271999999999</c:v>
                      </c:pt>
                      <c:pt idx="4244">
                        <c:v>215.21512000000001</c:v>
                      </c:pt>
                      <c:pt idx="4245">
                        <c:v>215.28982999999999</c:v>
                      </c:pt>
                      <c:pt idx="4246">
                        <c:v>215.08920000000001</c:v>
                      </c:pt>
                      <c:pt idx="4247">
                        <c:v>215.67687000000001</c:v>
                      </c:pt>
                      <c:pt idx="4248">
                        <c:v>215.90468000000001</c:v>
                      </c:pt>
                      <c:pt idx="4249">
                        <c:v>216.05507</c:v>
                      </c:pt>
                      <c:pt idx="4250">
                        <c:v>216.14769000000001</c:v>
                      </c:pt>
                      <c:pt idx="4251">
                        <c:v>216.32112000000001</c:v>
                      </c:pt>
                      <c:pt idx="4252">
                        <c:v>216.39337</c:v>
                      </c:pt>
                      <c:pt idx="4253">
                        <c:v>216.48318</c:v>
                      </c:pt>
                      <c:pt idx="4254">
                        <c:v>216.71114</c:v>
                      </c:pt>
                      <c:pt idx="4255">
                        <c:v>216.91618</c:v>
                      </c:pt>
                      <c:pt idx="4256">
                        <c:v>217.01382000000001</c:v>
                      </c:pt>
                      <c:pt idx="4257">
                        <c:v>217.12890999999999</c:v>
                      </c:pt>
                      <c:pt idx="4258">
                        <c:v>217.23987</c:v>
                      </c:pt>
                      <c:pt idx="4259">
                        <c:v>217.45961</c:v>
                      </c:pt>
                      <c:pt idx="4260">
                        <c:v>217.60327000000001</c:v>
                      </c:pt>
                      <c:pt idx="4261">
                        <c:v>217.69882999999999</c:v>
                      </c:pt>
                      <c:pt idx="4262">
                        <c:v>217.84443999999999</c:v>
                      </c:pt>
                      <c:pt idx="4263">
                        <c:v>217.98061000000001</c:v>
                      </c:pt>
                      <c:pt idx="4264">
                        <c:v>218.13643999999999</c:v>
                      </c:pt>
                      <c:pt idx="4265">
                        <c:v>218.21761000000001</c:v>
                      </c:pt>
                      <c:pt idx="4266">
                        <c:v>218.33259000000001</c:v>
                      </c:pt>
                      <c:pt idx="4267">
                        <c:v>218.46055999999999</c:v>
                      </c:pt>
                      <c:pt idx="4268">
                        <c:v>218.62742</c:v>
                      </c:pt>
                      <c:pt idx="4269">
                        <c:v>218.72630000000001</c:v>
                      </c:pt>
                      <c:pt idx="4270">
                        <c:v>218.85140000000001</c:v>
                      </c:pt>
                      <c:pt idx="4271">
                        <c:v>218.96696</c:v>
                      </c:pt>
                      <c:pt idx="4272">
                        <c:v>219.12771000000001</c:v>
                      </c:pt>
                      <c:pt idx="4273">
                        <c:v>219.20766</c:v>
                      </c:pt>
                      <c:pt idx="4274">
                        <c:v>219.32669000000001</c:v>
                      </c:pt>
                      <c:pt idx="4275">
                        <c:v>219.44120000000001</c:v>
                      </c:pt>
                      <c:pt idx="4276">
                        <c:v>219.60946999999999</c:v>
                      </c:pt>
                      <c:pt idx="4277">
                        <c:v>219.69362000000001</c:v>
                      </c:pt>
                      <c:pt idx="4278">
                        <c:v>219.85482999999999</c:v>
                      </c:pt>
                      <c:pt idx="4279">
                        <c:v>219.83744999999999</c:v>
                      </c:pt>
                      <c:pt idx="4280">
                        <c:v>220.06377000000001</c:v>
                      </c:pt>
                      <c:pt idx="4281">
                        <c:v>220.21357</c:v>
                      </c:pt>
                      <c:pt idx="4282">
                        <c:v>220.32862</c:v>
                      </c:pt>
                      <c:pt idx="4283">
                        <c:v>220.45860999999999</c:v>
                      </c:pt>
                      <c:pt idx="4284">
                        <c:v>220.59791999999999</c:v>
                      </c:pt>
                      <c:pt idx="4285">
                        <c:v>220.75453999999999</c:v>
                      </c:pt>
                      <c:pt idx="4286">
                        <c:v>220.83214000000001</c:v>
                      </c:pt>
                      <c:pt idx="4287">
                        <c:v>220.99413999999999</c:v>
                      </c:pt>
                      <c:pt idx="4288">
                        <c:v>221.11143999999999</c:v>
                      </c:pt>
                      <c:pt idx="4289">
                        <c:v>221.27798999999999</c:v>
                      </c:pt>
                      <c:pt idx="4290">
                        <c:v>221.32996</c:v>
                      </c:pt>
                      <c:pt idx="4291">
                        <c:v>221.47264000000001</c:v>
                      </c:pt>
                      <c:pt idx="4292">
                        <c:v>221.60599999999999</c:v>
                      </c:pt>
                      <c:pt idx="4293">
                        <c:v>221.75846999999999</c:v>
                      </c:pt>
                      <c:pt idx="4294">
                        <c:v>221.85192000000001</c:v>
                      </c:pt>
                      <c:pt idx="4295">
                        <c:v>221.95556999999999</c:v>
                      </c:pt>
                      <c:pt idx="4296">
                        <c:v>222.08287000000001</c:v>
                      </c:pt>
                      <c:pt idx="4297">
                        <c:v>222.22666000000001</c:v>
                      </c:pt>
                      <c:pt idx="4298">
                        <c:v>222.37024</c:v>
                      </c:pt>
                      <c:pt idx="4299">
                        <c:v>222.46468999999999</c:v>
                      </c:pt>
                      <c:pt idx="4300">
                        <c:v>222.58565999999999</c:v>
                      </c:pt>
                      <c:pt idx="4301">
                        <c:v>222.72085999999999</c:v>
                      </c:pt>
                      <c:pt idx="4302">
                        <c:v>222.86854</c:v>
                      </c:pt>
                      <c:pt idx="4303">
                        <c:v>222.97452999999999</c:v>
                      </c:pt>
                      <c:pt idx="4304">
                        <c:v>223.09906000000001</c:v>
                      </c:pt>
                      <c:pt idx="4305">
                        <c:v>223.22924</c:v>
                      </c:pt>
                      <c:pt idx="4306">
                        <c:v>223.39213000000001</c:v>
                      </c:pt>
                      <c:pt idx="4307">
                        <c:v>223.47155000000001</c:v>
                      </c:pt>
                      <c:pt idx="4308">
                        <c:v>223.58739</c:v>
                      </c:pt>
                      <c:pt idx="4309">
                        <c:v>223.71284</c:v>
                      </c:pt>
                      <c:pt idx="4310">
                        <c:v>223.86067</c:v>
                      </c:pt>
                      <c:pt idx="4311">
                        <c:v>223.95513</c:v>
                      </c:pt>
                      <c:pt idx="4312">
                        <c:v>224.09827999999999</c:v>
                      </c:pt>
                      <c:pt idx="4313">
                        <c:v>224.21179000000001</c:v>
                      </c:pt>
                      <c:pt idx="4314">
                        <c:v>224.38149999999999</c:v>
                      </c:pt>
                      <c:pt idx="4315">
                        <c:v>224.46428</c:v>
                      </c:pt>
                      <c:pt idx="4316">
                        <c:v>224.59841</c:v>
                      </c:pt>
                      <c:pt idx="4317">
                        <c:v>224.72148999999999</c:v>
                      </c:pt>
                      <c:pt idx="4318">
                        <c:v>224.84205</c:v>
                      </c:pt>
                      <c:pt idx="4319">
                        <c:v>225.00466</c:v>
                      </c:pt>
                      <c:pt idx="4320">
                        <c:v>225.07974999999999</c:v>
                      </c:pt>
                      <c:pt idx="4321">
                        <c:v>225.18669</c:v>
                      </c:pt>
                      <c:pt idx="4322">
                        <c:v>225.30506</c:v>
                      </c:pt>
                      <c:pt idx="4323">
                        <c:v>225.48847000000001</c:v>
                      </c:pt>
                      <c:pt idx="4324">
                        <c:v>225.55197000000001</c:v>
                      </c:pt>
                      <c:pt idx="4325">
                        <c:v>225.71357</c:v>
                      </c:pt>
                      <c:pt idx="4326">
                        <c:v>225.83888999999999</c:v>
                      </c:pt>
                      <c:pt idx="4327">
                        <c:v>225.98303999999999</c:v>
                      </c:pt>
                      <c:pt idx="4328">
                        <c:v>226.05059</c:v>
                      </c:pt>
                      <c:pt idx="4329">
                        <c:v>226.21476999999999</c:v>
                      </c:pt>
                      <c:pt idx="4330">
                        <c:v>226.34297000000001</c:v>
                      </c:pt>
                      <c:pt idx="4331">
                        <c:v>226.50337999999999</c:v>
                      </c:pt>
                      <c:pt idx="4332">
                        <c:v>226.59324000000001</c:v>
                      </c:pt>
                      <c:pt idx="4333">
                        <c:v>226.71772999999999</c:v>
                      </c:pt>
                      <c:pt idx="4334">
                        <c:v>226.84609</c:v>
                      </c:pt>
                      <c:pt idx="4335">
                        <c:v>226.98632000000001</c:v>
                      </c:pt>
                      <c:pt idx="4336">
                        <c:v>227.09810999999999</c:v>
                      </c:pt>
                      <c:pt idx="4337">
                        <c:v>227.20310000000001</c:v>
                      </c:pt>
                      <c:pt idx="4338">
                        <c:v>227.46399</c:v>
                      </c:pt>
                      <c:pt idx="4339">
                        <c:v>227.50146000000001</c:v>
                      </c:pt>
                      <c:pt idx="4340">
                        <c:v>227.60865000000001</c:v>
                      </c:pt>
                      <c:pt idx="4341">
                        <c:v>227.69788</c:v>
                      </c:pt>
                      <c:pt idx="4342">
                        <c:v>227.81369000000001</c:v>
                      </c:pt>
                      <c:pt idx="4343">
                        <c:v>227.94685999999999</c:v>
                      </c:pt>
                      <c:pt idx="4344">
                        <c:v>228.1113</c:v>
                      </c:pt>
                      <c:pt idx="4345">
                        <c:v>228.19404</c:v>
                      </c:pt>
                      <c:pt idx="4346">
                        <c:v>228.35271</c:v>
                      </c:pt>
                      <c:pt idx="4347">
                        <c:v>228.45518999999999</c:v>
                      </c:pt>
                      <c:pt idx="4348">
                        <c:v>228.61739</c:v>
                      </c:pt>
                      <c:pt idx="4349">
                        <c:v>228.69056</c:v>
                      </c:pt>
                      <c:pt idx="4350">
                        <c:v>228.83178000000001</c:v>
                      </c:pt>
                      <c:pt idx="4351">
                        <c:v>228.93375</c:v>
                      </c:pt>
                      <c:pt idx="4352">
                        <c:v>229.11461</c:v>
                      </c:pt>
                      <c:pt idx="4353">
                        <c:v>229.20403999999999</c:v>
                      </c:pt>
                      <c:pt idx="4354">
                        <c:v>229.32556</c:v>
                      </c:pt>
                      <c:pt idx="4355">
                        <c:v>229.45518000000001</c:v>
                      </c:pt>
                      <c:pt idx="4356">
                        <c:v>229.57762</c:v>
                      </c:pt>
                      <c:pt idx="4357">
                        <c:v>229.75721999999999</c:v>
                      </c:pt>
                      <c:pt idx="4358">
                        <c:v>229.83642</c:v>
                      </c:pt>
                      <c:pt idx="4359">
                        <c:v>229.96146999999999</c:v>
                      </c:pt>
                      <c:pt idx="4360">
                        <c:v>230.08341999999999</c:v>
                      </c:pt>
                      <c:pt idx="4361">
                        <c:v>230.26820000000001</c:v>
                      </c:pt>
                      <c:pt idx="4362">
                        <c:v>230.33928</c:v>
                      </c:pt>
                      <c:pt idx="4363">
                        <c:v>230.46082999999999</c:v>
                      </c:pt>
                      <c:pt idx="4364">
                        <c:v>230.56924000000001</c:v>
                      </c:pt>
                      <c:pt idx="4365">
                        <c:v>230.72485</c:v>
                      </c:pt>
                      <c:pt idx="4366">
                        <c:v>230.81689</c:v>
                      </c:pt>
                      <c:pt idx="4367">
                        <c:v>230.92787999999999</c:v>
                      </c:pt>
                      <c:pt idx="4368">
                        <c:v>231.06200000000001</c:v>
                      </c:pt>
                      <c:pt idx="4369">
                        <c:v>231.19962000000001</c:v>
                      </c:pt>
                      <c:pt idx="4370">
                        <c:v>231.28868</c:v>
                      </c:pt>
                      <c:pt idx="4371">
                        <c:v>231.42556999999999</c:v>
                      </c:pt>
                      <c:pt idx="4372">
                        <c:v>231.54404</c:v>
                      </c:pt>
                      <c:pt idx="4373">
                        <c:v>231.68207000000001</c:v>
                      </c:pt>
                      <c:pt idx="4374">
                        <c:v>231.79832999999999</c:v>
                      </c:pt>
                      <c:pt idx="4375">
                        <c:v>231.91557</c:v>
                      </c:pt>
                      <c:pt idx="4376">
                        <c:v>232.07588000000001</c:v>
                      </c:pt>
                      <c:pt idx="4377">
                        <c:v>232.18747999999999</c:v>
                      </c:pt>
                      <c:pt idx="4378">
                        <c:v>232.3502</c:v>
                      </c:pt>
                      <c:pt idx="4379">
                        <c:v>232.42796000000001</c:v>
                      </c:pt>
                      <c:pt idx="4380">
                        <c:v>232.55068</c:v>
                      </c:pt>
                      <c:pt idx="4381">
                        <c:v>232.67527000000001</c:v>
                      </c:pt>
                      <c:pt idx="4382">
                        <c:v>232.86882</c:v>
                      </c:pt>
                      <c:pt idx="4383">
                        <c:v>232.92882</c:v>
                      </c:pt>
                      <c:pt idx="4384">
                        <c:v>233.05471</c:v>
                      </c:pt>
                      <c:pt idx="4385">
                        <c:v>233.17506</c:v>
                      </c:pt>
                      <c:pt idx="4386">
                        <c:v>233.3364</c:v>
                      </c:pt>
                      <c:pt idx="4387">
                        <c:v>233.41958</c:v>
                      </c:pt>
                      <c:pt idx="4388">
                        <c:v>233.54711</c:v>
                      </c:pt>
                      <c:pt idx="4389">
                        <c:v>233.66701</c:v>
                      </c:pt>
                      <c:pt idx="4390">
                        <c:v>233.83461</c:v>
                      </c:pt>
                      <c:pt idx="4391">
                        <c:v>233.91609</c:v>
                      </c:pt>
                      <c:pt idx="4392">
                        <c:v>234.05241000000001</c:v>
                      </c:pt>
                      <c:pt idx="4393">
                        <c:v>234.17731000000001</c:v>
                      </c:pt>
                      <c:pt idx="4394">
                        <c:v>234.29352</c:v>
                      </c:pt>
                      <c:pt idx="4395">
                        <c:v>234.46008</c:v>
                      </c:pt>
                      <c:pt idx="4396">
                        <c:v>234.54001</c:v>
                      </c:pt>
                      <c:pt idx="4397">
                        <c:v>234.65825000000001</c:v>
                      </c:pt>
                      <c:pt idx="4398">
                        <c:v>234.79732000000001</c:v>
                      </c:pt>
                      <c:pt idx="4399">
                        <c:v>235.15165999999999</c:v>
                      </c:pt>
                      <c:pt idx="4400">
                        <c:v>235.10720000000001</c:v>
                      </c:pt>
                      <c:pt idx="4401">
                        <c:v>235.19467</c:v>
                      </c:pt>
                      <c:pt idx="4402">
                        <c:v>235.33610999999999</c:v>
                      </c:pt>
                      <c:pt idx="4403">
                        <c:v>235.51262</c:v>
                      </c:pt>
                      <c:pt idx="4404">
                        <c:v>235.59217000000001</c:v>
                      </c:pt>
                      <c:pt idx="4405">
                        <c:v>235.69143</c:v>
                      </c:pt>
                      <c:pt idx="4406">
                        <c:v>235.80941000000001</c:v>
                      </c:pt>
                      <c:pt idx="4407">
                        <c:v>235.96938</c:v>
                      </c:pt>
                      <c:pt idx="4408">
                        <c:v>236.03009</c:v>
                      </c:pt>
                      <c:pt idx="4409">
                        <c:v>236.16373999999999</c:v>
                      </c:pt>
                      <c:pt idx="4410">
                        <c:v>236.29641000000001</c:v>
                      </c:pt>
                      <c:pt idx="4411">
                        <c:v>236.44999000000001</c:v>
                      </c:pt>
                      <c:pt idx="4412">
                        <c:v>236.61381</c:v>
                      </c:pt>
                      <c:pt idx="4413">
                        <c:v>236.68887000000001</c:v>
                      </c:pt>
                      <c:pt idx="4414">
                        <c:v>236.82873000000001</c:v>
                      </c:pt>
                      <c:pt idx="4415">
                        <c:v>236.94152</c:v>
                      </c:pt>
                      <c:pt idx="4416">
                        <c:v>237.12004999999999</c:v>
                      </c:pt>
                      <c:pt idx="4417">
                        <c:v>237.19451000000001</c:v>
                      </c:pt>
                      <c:pt idx="4418">
                        <c:v>237.30412999999999</c:v>
                      </c:pt>
                      <c:pt idx="4419">
                        <c:v>237.4315</c:v>
                      </c:pt>
                      <c:pt idx="4420">
                        <c:v>237.59549999999999</c:v>
                      </c:pt>
                      <c:pt idx="4421">
                        <c:v>237.68800999999999</c:v>
                      </c:pt>
                      <c:pt idx="4422">
                        <c:v>237.82652999999999</c:v>
                      </c:pt>
                      <c:pt idx="4423">
                        <c:v>237.93183999999999</c:v>
                      </c:pt>
                      <c:pt idx="4424">
                        <c:v>238.10078999999999</c:v>
                      </c:pt>
                      <c:pt idx="4425">
                        <c:v>238.18487999999999</c:v>
                      </c:pt>
                      <c:pt idx="4426">
                        <c:v>238.30192</c:v>
                      </c:pt>
                      <c:pt idx="4427">
                        <c:v>238.42472000000001</c:v>
                      </c:pt>
                      <c:pt idx="4428">
                        <c:v>238.58150000000001</c:v>
                      </c:pt>
                      <c:pt idx="4429">
                        <c:v>238.68946</c:v>
                      </c:pt>
                      <c:pt idx="4430">
                        <c:v>238.81004999999999</c:v>
                      </c:pt>
                      <c:pt idx="4431">
                        <c:v>238.92626999999999</c:v>
                      </c:pt>
                      <c:pt idx="4432">
                        <c:v>239.07185000000001</c:v>
                      </c:pt>
                      <c:pt idx="4433">
                        <c:v>239.25976</c:v>
                      </c:pt>
                      <c:pt idx="4434">
                        <c:v>239.30294000000001</c:v>
                      </c:pt>
                      <c:pt idx="4435">
                        <c:v>239.44288</c:v>
                      </c:pt>
                      <c:pt idx="4436">
                        <c:v>239.547</c:v>
                      </c:pt>
                      <c:pt idx="4437">
                        <c:v>239.73317</c:v>
                      </c:pt>
                      <c:pt idx="4438">
                        <c:v>239.81751</c:v>
                      </c:pt>
                      <c:pt idx="4439">
                        <c:v>239.95688999999999</c:v>
                      </c:pt>
                      <c:pt idx="4440">
                        <c:v>240.04865000000001</c:v>
                      </c:pt>
                      <c:pt idx="4441">
                        <c:v>240.21718999999999</c:v>
                      </c:pt>
                      <c:pt idx="4442">
                        <c:v>240.29443000000001</c:v>
                      </c:pt>
                      <c:pt idx="4443">
                        <c:v>240.40867</c:v>
                      </c:pt>
                      <c:pt idx="4444">
                        <c:v>240.55206000000001</c:v>
                      </c:pt>
                      <c:pt idx="4445">
                        <c:v>240.75650999999999</c:v>
                      </c:pt>
                      <c:pt idx="4446">
                        <c:v>240.81837999999999</c:v>
                      </c:pt>
                      <c:pt idx="4447">
                        <c:v>240.94025999999999</c:v>
                      </c:pt>
                      <c:pt idx="4448">
                        <c:v>241.08027999999999</c:v>
                      </c:pt>
                      <c:pt idx="4449">
                        <c:v>241.17491000000001</c:v>
                      </c:pt>
                      <c:pt idx="4450">
                        <c:v>241.33224999999999</c:v>
                      </c:pt>
                      <c:pt idx="4451">
                        <c:v>241.42069000000001</c:v>
                      </c:pt>
                      <c:pt idx="4452">
                        <c:v>241.56164000000001</c:v>
                      </c:pt>
                      <c:pt idx="4453">
                        <c:v>241.69492</c:v>
                      </c:pt>
                      <c:pt idx="4454">
                        <c:v>241.85748000000001</c:v>
                      </c:pt>
                      <c:pt idx="4455">
                        <c:v>241.93469999999999</c:v>
                      </c:pt>
                      <c:pt idx="4456">
                        <c:v>242.06802999999999</c:v>
                      </c:pt>
                      <c:pt idx="4457">
                        <c:v>242.17354</c:v>
                      </c:pt>
                      <c:pt idx="4458">
                        <c:v>242.32408000000001</c:v>
                      </c:pt>
                      <c:pt idx="4459">
                        <c:v>242.42683</c:v>
                      </c:pt>
                      <c:pt idx="4460">
                        <c:v>242.75230999999999</c:v>
                      </c:pt>
                      <c:pt idx="4461">
                        <c:v>242.67723000000001</c:v>
                      </c:pt>
                      <c:pt idx="4462">
                        <c:v>242.86269999999999</c:v>
                      </c:pt>
                      <c:pt idx="4463">
                        <c:v>242.92214000000001</c:v>
                      </c:pt>
                      <c:pt idx="4464">
                        <c:v>243.04432</c:v>
                      </c:pt>
                      <c:pt idx="4465">
                        <c:v>243.18655999999999</c:v>
                      </c:pt>
                      <c:pt idx="4466">
                        <c:v>243.32438999999999</c:v>
                      </c:pt>
                      <c:pt idx="4467">
                        <c:v>243.4365</c:v>
                      </c:pt>
                      <c:pt idx="4468">
                        <c:v>243.54867999999999</c:v>
                      </c:pt>
                      <c:pt idx="4469">
                        <c:v>243.69971000000001</c:v>
                      </c:pt>
                      <c:pt idx="4470">
                        <c:v>243.80846</c:v>
                      </c:pt>
                      <c:pt idx="4471">
                        <c:v>243.98532</c:v>
                      </c:pt>
                      <c:pt idx="4472">
                        <c:v>244.04759000000001</c:v>
                      </c:pt>
                      <c:pt idx="4473">
                        <c:v>244.17855</c:v>
                      </c:pt>
                      <c:pt idx="4474">
                        <c:v>244.28897000000001</c:v>
                      </c:pt>
                      <c:pt idx="4475">
                        <c:v>244.47540000000001</c:v>
                      </c:pt>
                      <c:pt idx="4476">
                        <c:v>244.52837</c:v>
                      </c:pt>
                      <c:pt idx="4477">
                        <c:v>244.66842</c:v>
                      </c:pt>
                      <c:pt idx="4478">
                        <c:v>244.78447</c:v>
                      </c:pt>
                      <c:pt idx="4479">
                        <c:v>244.96888000000001</c:v>
                      </c:pt>
                      <c:pt idx="4480">
                        <c:v>245.05632</c:v>
                      </c:pt>
                      <c:pt idx="4481">
                        <c:v>245.18145999999999</c:v>
                      </c:pt>
                      <c:pt idx="4482">
                        <c:v>245.29875000000001</c:v>
                      </c:pt>
                      <c:pt idx="4483">
                        <c:v>245.45666</c:v>
                      </c:pt>
                      <c:pt idx="4484">
                        <c:v>245.55226999999999</c:v>
                      </c:pt>
                      <c:pt idx="4485">
                        <c:v>245.67692</c:v>
                      </c:pt>
                      <c:pt idx="4486">
                        <c:v>245.77943999999999</c:v>
                      </c:pt>
                      <c:pt idx="4487">
                        <c:v>245.91484</c:v>
                      </c:pt>
                      <c:pt idx="4488">
                        <c:v>246.06227000000001</c:v>
                      </c:pt>
                      <c:pt idx="4489">
                        <c:v>246.13050000000001</c:v>
                      </c:pt>
                      <c:pt idx="4490">
                        <c:v>246.2979</c:v>
                      </c:pt>
                      <c:pt idx="4491">
                        <c:v>246.40361999999999</c:v>
                      </c:pt>
                      <c:pt idx="4492">
                        <c:v>246.58544000000001</c:v>
                      </c:pt>
                      <c:pt idx="4493">
                        <c:v>246.69184000000001</c:v>
                      </c:pt>
                      <c:pt idx="4494">
                        <c:v>246.80117999999999</c:v>
                      </c:pt>
                      <c:pt idx="4495">
                        <c:v>246.92989</c:v>
                      </c:pt>
                      <c:pt idx="4496">
                        <c:v>247.09869</c:v>
                      </c:pt>
                      <c:pt idx="4497">
                        <c:v>247.18236999999999</c:v>
                      </c:pt>
                      <c:pt idx="4498">
                        <c:v>247.32333</c:v>
                      </c:pt>
                      <c:pt idx="4499">
                        <c:v>247.43434999999999</c:v>
                      </c:pt>
                      <c:pt idx="4500">
                        <c:v>247.58846</c:v>
                      </c:pt>
                      <c:pt idx="4501">
                        <c:v>247.68204</c:v>
                      </c:pt>
                      <c:pt idx="4502">
                        <c:v>247.79853</c:v>
                      </c:pt>
                      <c:pt idx="4503">
                        <c:v>247.90035</c:v>
                      </c:pt>
                      <c:pt idx="4504">
                        <c:v>248.06301999999999</c:v>
                      </c:pt>
                      <c:pt idx="4505">
                        <c:v>248.17013</c:v>
                      </c:pt>
                      <c:pt idx="4506">
                        <c:v>248.29381000000001</c:v>
                      </c:pt>
                      <c:pt idx="4507">
                        <c:v>248.44721999999999</c:v>
                      </c:pt>
                      <c:pt idx="4508">
                        <c:v>248.54106999999999</c:v>
                      </c:pt>
                      <c:pt idx="4509">
                        <c:v>248.72370000000001</c:v>
                      </c:pt>
                      <c:pt idx="4510">
                        <c:v>248.79372000000001</c:v>
                      </c:pt>
                      <c:pt idx="4511">
                        <c:v>248.91598999999999</c:v>
                      </c:pt>
                      <c:pt idx="4512">
                        <c:v>249.02637999999999</c:v>
                      </c:pt>
                      <c:pt idx="4513">
                        <c:v>249.20289</c:v>
                      </c:pt>
                      <c:pt idx="4514">
                        <c:v>249.28698</c:v>
                      </c:pt>
                      <c:pt idx="4515">
                        <c:v>249.41829999999999</c:v>
                      </c:pt>
                      <c:pt idx="4516">
                        <c:v>249.56314</c:v>
                      </c:pt>
                      <c:pt idx="4517">
                        <c:v>249.71557000000001</c:v>
                      </c:pt>
                      <c:pt idx="4518">
                        <c:v>249.80432999999999</c:v>
                      </c:pt>
                      <c:pt idx="4519">
                        <c:v>249.92983000000001</c:v>
                      </c:pt>
                      <c:pt idx="4520">
                        <c:v>250.07149999999999</c:v>
                      </c:pt>
                      <c:pt idx="4521">
                        <c:v>250.39159000000001</c:v>
                      </c:pt>
                      <c:pt idx="4522">
                        <c:v>250.30862999999999</c:v>
                      </c:pt>
                      <c:pt idx="4523">
                        <c:v>250.33723000000001</c:v>
                      </c:pt>
                      <c:pt idx="4524">
                        <c:v>250.34115</c:v>
                      </c:pt>
                      <c:pt idx="4525">
                        <c:v>250.33008000000001</c:v>
                      </c:pt>
                      <c:pt idx="4526">
                        <c:v>250.34275</c:v>
                      </c:pt>
                      <c:pt idx="4527">
                        <c:v>250.29182</c:v>
                      </c:pt>
                      <c:pt idx="4528">
                        <c:v>250.30611999999999</c:v>
                      </c:pt>
                      <c:pt idx="4529">
                        <c:v>250.31755999999999</c:v>
                      </c:pt>
                      <c:pt idx="4530">
                        <c:v>250.34657999999999</c:v>
                      </c:pt>
                      <c:pt idx="4531">
                        <c:v>250.32456999999999</c:v>
                      </c:pt>
                      <c:pt idx="4532">
                        <c:v>250.31451999999999</c:v>
                      </c:pt>
                      <c:pt idx="4533">
                        <c:v>250.30177</c:v>
                      </c:pt>
                      <c:pt idx="4534">
                        <c:v>250.35446999999999</c:v>
                      </c:pt>
                      <c:pt idx="4535">
                        <c:v>250.33242999999999</c:v>
                      </c:pt>
                      <c:pt idx="4536">
                        <c:v>250.32445000000001</c:v>
                      </c:pt>
                      <c:pt idx="4537">
                        <c:v>250.30905000000001</c:v>
                      </c:pt>
                      <c:pt idx="4538">
                        <c:v>250.35422</c:v>
                      </c:pt>
                      <c:pt idx="4539">
                        <c:v>250.32369</c:v>
                      </c:pt>
                      <c:pt idx="4540">
                        <c:v>250.32400000000001</c:v>
                      </c:pt>
                      <c:pt idx="4541">
                        <c:v>250.32660999999999</c:v>
                      </c:pt>
                      <c:pt idx="4542">
                        <c:v>250.35791</c:v>
                      </c:pt>
                      <c:pt idx="4543">
                        <c:v>250.32441</c:v>
                      </c:pt>
                      <c:pt idx="4544">
                        <c:v>250.32633000000001</c:v>
                      </c:pt>
                      <c:pt idx="4545">
                        <c:v>250.3312</c:v>
                      </c:pt>
                      <c:pt idx="4546">
                        <c:v>250.32431</c:v>
                      </c:pt>
                      <c:pt idx="4547">
                        <c:v>250.36601999999999</c:v>
                      </c:pt>
                      <c:pt idx="4548">
                        <c:v>250.32799</c:v>
                      </c:pt>
                      <c:pt idx="4549">
                        <c:v>250.30976999999999</c:v>
                      </c:pt>
                      <c:pt idx="4550">
                        <c:v>250.31632999999999</c:v>
                      </c:pt>
                      <c:pt idx="4551">
                        <c:v>250.37593000000001</c:v>
                      </c:pt>
                      <c:pt idx="4552">
                        <c:v>250.32835</c:v>
                      </c:pt>
                      <c:pt idx="4553">
                        <c:v>250.32140000000001</c:v>
                      </c:pt>
                      <c:pt idx="4554">
                        <c:v>250.29944</c:v>
                      </c:pt>
                      <c:pt idx="4555">
                        <c:v>250.34972999999999</c:v>
                      </c:pt>
                      <c:pt idx="4556">
                        <c:v>250.30145999999999</c:v>
                      </c:pt>
                      <c:pt idx="4557">
                        <c:v>250.31225000000001</c:v>
                      </c:pt>
                      <c:pt idx="4558">
                        <c:v>250.29958999999999</c:v>
                      </c:pt>
                      <c:pt idx="4559">
                        <c:v>250.35767999999999</c:v>
                      </c:pt>
                      <c:pt idx="4560">
                        <c:v>250.30377999999999</c:v>
                      </c:pt>
                      <c:pt idx="4561">
                        <c:v>250.31061</c:v>
                      </c:pt>
                      <c:pt idx="4562">
                        <c:v>250.30099000000001</c:v>
                      </c:pt>
                      <c:pt idx="4563">
                        <c:v>250.30828</c:v>
                      </c:pt>
                      <c:pt idx="4564">
                        <c:v>250.32891000000001</c:v>
                      </c:pt>
                      <c:pt idx="4565">
                        <c:v>250.29707999999999</c:v>
                      </c:pt>
                      <c:pt idx="4566">
                        <c:v>250.31572</c:v>
                      </c:pt>
                      <c:pt idx="4567">
                        <c:v>250.29192</c:v>
                      </c:pt>
                      <c:pt idx="4568">
                        <c:v>250.32917</c:v>
                      </c:pt>
                      <c:pt idx="4569">
                        <c:v>250.29317</c:v>
                      </c:pt>
                      <c:pt idx="4570">
                        <c:v>250.27949000000001</c:v>
                      </c:pt>
                      <c:pt idx="4571">
                        <c:v>250.29640000000001</c:v>
                      </c:pt>
                      <c:pt idx="4572">
                        <c:v>250.32319000000001</c:v>
                      </c:pt>
                      <c:pt idx="4573">
                        <c:v>250.28327999999999</c:v>
                      </c:pt>
                      <c:pt idx="4574">
                        <c:v>250.28489999999999</c:v>
                      </c:pt>
                      <c:pt idx="4575">
                        <c:v>250.28994</c:v>
                      </c:pt>
                      <c:pt idx="4576">
                        <c:v>250.3202</c:v>
                      </c:pt>
                      <c:pt idx="4577">
                        <c:v>250.33762999999999</c:v>
                      </c:pt>
                      <c:pt idx="4578">
                        <c:v>250.30425</c:v>
                      </c:pt>
                      <c:pt idx="4579">
                        <c:v>250.3056</c:v>
                      </c:pt>
                      <c:pt idx="4580">
                        <c:v>250.30023</c:v>
                      </c:pt>
                      <c:pt idx="4581">
                        <c:v>250.43031999999999</c:v>
                      </c:pt>
                      <c:pt idx="4582">
                        <c:v>250.44264999999999</c:v>
                      </c:pt>
                      <c:pt idx="4583">
                        <c:v>250.30762999999999</c:v>
                      </c:pt>
                      <c:pt idx="4584">
                        <c:v>250.30765</c:v>
                      </c:pt>
                      <c:pt idx="4585">
                        <c:v>250.34465</c:v>
                      </c:pt>
                      <c:pt idx="4586">
                        <c:v>250.30727999999999</c:v>
                      </c:pt>
                      <c:pt idx="4587">
                        <c:v>250.30957000000001</c:v>
                      </c:pt>
                      <c:pt idx="4588">
                        <c:v>250.29082</c:v>
                      </c:pt>
                      <c:pt idx="4589">
                        <c:v>250.35015000000001</c:v>
                      </c:pt>
                      <c:pt idx="4590">
                        <c:v>250.29237000000001</c:v>
                      </c:pt>
                      <c:pt idx="4591">
                        <c:v>250.30518000000001</c:v>
                      </c:pt>
                      <c:pt idx="4592">
                        <c:v>250.29517000000001</c:v>
                      </c:pt>
                      <c:pt idx="4593">
                        <c:v>250.32845</c:v>
                      </c:pt>
                      <c:pt idx="4594">
                        <c:v>250.29633000000001</c:v>
                      </c:pt>
                      <c:pt idx="4595">
                        <c:v>250.29383999999999</c:v>
                      </c:pt>
                      <c:pt idx="4596">
                        <c:v>250.28665000000001</c:v>
                      </c:pt>
                      <c:pt idx="4597">
                        <c:v>250.29469</c:v>
                      </c:pt>
                      <c:pt idx="4598">
                        <c:v>250.35642000000001</c:v>
                      </c:pt>
                      <c:pt idx="4599">
                        <c:v>250.29817</c:v>
                      </c:pt>
                      <c:pt idx="4600">
                        <c:v>250.32386</c:v>
                      </c:pt>
                      <c:pt idx="4601">
                        <c:v>250.31636</c:v>
                      </c:pt>
                      <c:pt idx="4602">
                        <c:v>250.33774</c:v>
                      </c:pt>
                      <c:pt idx="4603">
                        <c:v>250.31425999999999</c:v>
                      </c:pt>
                      <c:pt idx="4604">
                        <c:v>250.29820000000001</c:v>
                      </c:pt>
                      <c:pt idx="4605">
                        <c:v>250.30324999999999</c:v>
                      </c:pt>
                      <c:pt idx="4606">
                        <c:v>250.34451999999999</c:v>
                      </c:pt>
                      <c:pt idx="4607">
                        <c:v>250.30964</c:v>
                      </c:pt>
                      <c:pt idx="4608">
                        <c:v>250.29623000000001</c:v>
                      </c:pt>
                      <c:pt idx="4609">
                        <c:v>250.30054000000001</c:v>
                      </c:pt>
                      <c:pt idx="4610">
                        <c:v>250.3262</c:v>
                      </c:pt>
                      <c:pt idx="4611">
                        <c:v>250.29854</c:v>
                      </c:pt>
                      <c:pt idx="4612">
                        <c:v>250.29066</c:v>
                      </c:pt>
                      <c:pt idx="4613">
                        <c:v>250.28792999999999</c:v>
                      </c:pt>
                      <c:pt idx="4614">
                        <c:v>250.33365000000001</c:v>
                      </c:pt>
                      <c:pt idx="4615">
                        <c:v>250.31514000000001</c:v>
                      </c:pt>
                      <c:pt idx="4616">
                        <c:v>250.30187000000001</c:v>
                      </c:pt>
                      <c:pt idx="4617">
                        <c:v>250.29194000000001</c:v>
                      </c:pt>
                      <c:pt idx="4618">
                        <c:v>250.30398</c:v>
                      </c:pt>
                      <c:pt idx="4619">
                        <c:v>250.34446</c:v>
                      </c:pt>
                      <c:pt idx="4620">
                        <c:v>250.29925</c:v>
                      </c:pt>
                      <c:pt idx="4621">
                        <c:v>250.28844000000001</c:v>
                      </c:pt>
                      <c:pt idx="4622">
                        <c:v>250.30905000000001</c:v>
                      </c:pt>
                      <c:pt idx="4623">
                        <c:v>250.32919000000001</c:v>
                      </c:pt>
                      <c:pt idx="4624">
                        <c:v>250.29655</c:v>
                      </c:pt>
                      <c:pt idx="4625">
                        <c:v>250.29951</c:v>
                      </c:pt>
                      <c:pt idx="4626">
                        <c:v>250.28106</c:v>
                      </c:pt>
                      <c:pt idx="4627">
                        <c:v>250.33684</c:v>
                      </c:pt>
                      <c:pt idx="4628">
                        <c:v>250.29607999999999</c:v>
                      </c:pt>
                      <c:pt idx="4629">
                        <c:v>250.31064000000001</c:v>
                      </c:pt>
                      <c:pt idx="4630">
                        <c:v>250.28421</c:v>
                      </c:pt>
                      <c:pt idx="4631">
                        <c:v>250.34016</c:v>
                      </c:pt>
                      <c:pt idx="4632">
                        <c:v>250.29752999999999</c:v>
                      </c:pt>
                      <c:pt idx="4633">
                        <c:v>250.30875</c:v>
                      </c:pt>
                      <c:pt idx="4634">
                        <c:v>250.30831000000001</c:v>
                      </c:pt>
                      <c:pt idx="4635">
                        <c:v>250.29452000000001</c:v>
                      </c:pt>
                      <c:pt idx="4636">
                        <c:v>250.31129999999999</c:v>
                      </c:pt>
                      <c:pt idx="4637">
                        <c:v>250.29982000000001</c:v>
                      </c:pt>
                      <c:pt idx="4638">
                        <c:v>250.28380000000001</c:v>
                      </c:pt>
                      <c:pt idx="4639">
                        <c:v>250.29039</c:v>
                      </c:pt>
                      <c:pt idx="4640">
                        <c:v>250.33452</c:v>
                      </c:pt>
                      <c:pt idx="4641">
                        <c:v>250.29913999999999</c:v>
                      </c:pt>
                      <c:pt idx="4642">
                        <c:v>250.45642000000001</c:v>
                      </c:pt>
                      <c:pt idx="4643">
                        <c:v>250.33878000000001</c:v>
                      </c:pt>
                      <c:pt idx="4644">
                        <c:v>250.34397999999999</c:v>
                      </c:pt>
                      <c:pt idx="4645">
                        <c:v>250.31209000000001</c:v>
                      </c:pt>
                      <c:pt idx="4646">
                        <c:v>250.31290000000001</c:v>
                      </c:pt>
                      <c:pt idx="4647">
                        <c:v>250.28872000000001</c:v>
                      </c:pt>
                      <c:pt idx="4648">
                        <c:v>250.33614</c:v>
                      </c:pt>
                      <c:pt idx="4649">
                        <c:v>250.29712000000001</c:v>
                      </c:pt>
                      <c:pt idx="4650">
                        <c:v>250.31952999999999</c:v>
                      </c:pt>
                      <c:pt idx="4651">
                        <c:v>250.28117</c:v>
                      </c:pt>
                      <c:pt idx="4652">
                        <c:v>250.32478</c:v>
                      </c:pt>
                      <c:pt idx="4653">
                        <c:v>250.31751</c:v>
                      </c:pt>
                      <c:pt idx="4654">
                        <c:v>250.32261</c:v>
                      </c:pt>
                      <c:pt idx="4655">
                        <c:v>250.30509000000001</c:v>
                      </c:pt>
                      <c:pt idx="4656">
                        <c:v>250.31119000000001</c:v>
                      </c:pt>
                      <c:pt idx="4657">
                        <c:v>250.3338</c:v>
                      </c:pt>
                      <c:pt idx="4658">
                        <c:v>250.28572</c:v>
                      </c:pt>
                      <c:pt idx="4659">
                        <c:v>250.29776000000001</c:v>
                      </c:pt>
                      <c:pt idx="4660">
                        <c:v>250.27726999999999</c:v>
                      </c:pt>
                      <c:pt idx="4661">
                        <c:v>250.33319</c:v>
                      </c:pt>
                      <c:pt idx="4662">
                        <c:v>250.30413999999999</c:v>
                      </c:pt>
                      <c:pt idx="4663">
                        <c:v>250.30289999999999</c:v>
                      </c:pt>
                      <c:pt idx="4664">
                        <c:v>250.31635</c:v>
                      </c:pt>
                      <c:pt idx="4665">
                        <c:v>250.35966999999999</c:v>
                      </c:pt>
                      <c:pt idx="4666">
                        <c:v>250.30948000000001</c:v>
                      </c:pt>
                      <c:pt idx="4667">
                        <c:v>250.28579999999999</c:v>
                      </c:pt>
                      <c:pt idx="4668">
                        <c:v>250.29026999999999</c:v>
                      </c:pt>
                      <c:pt idx="4669">
                        <c:v>250.3297</c:v>
                      </c:pt>
                      <c:pt idx="4670">
                        <c:v>250.32938999999999</c:v>
                      </c:pt>
                      <c:pt idx="4671">
                        <c:v>250.32336000000001</c:v>
                      </c:pt>
                      <c:pt idx="4672">
                        <c:v>250.32447999999999</c:v>
                      </c:pt>
                      <c:pt idx="4673">
                        <c:v>250.32245</c:v>
                      </c:pt>
                      <c:pt idx="4674">
                        <c:v>250.36696000000001</c:v>
                      </c:pt>
                      <c:pt idx="4675">
                        <c:v>250.30596</c:v>
                      </c:pt>
                      <c:pt idx="4676">
                        <c:v>250.29747</c:v>
                      </c:pt>
                      <c:pt idx="4677">
                        <c:v>250.29875999999999</c:v>
                      </c:pt>
                      <c:pt idx="4678">
                        <c:v>250.33330000000001</c:v>
                      </c:pt>
                      <c:pt idx="4679">
                        <c:v>250.30189999999999</c:v>
                      </c:pt>
                      <c:pt idx="4680">
                        <c:v>250.29792</c:v>
                      </c:pt>
                      <c:pt idx="4681">
                        <c:v>250.32078999999999</c:v>
                      </c:pt>
                      <c:pt idx="4682">
                        <c:v>250.36250999999999</c:v>
                      </c:pt>
                      <c:pt idx="4683">
                        <c:v>250.31585000000001</c:v>
                      </c:pt>
                      <c:pt idx="4684">
                        <c:v>250.3125</c:v>
                      </c:pt>
                      <c:pt idx="4685">
                        <c:v>250.31251</c:v>
                      </c:pt>
                      <c:pt idx="4686">
                        <c:v>250.37342000000001</c:v>
                      </c:pt>
                      <c:pt idx="4687">
                        <c:v>250.32066</c:v>
                      </c:pt>
                      <c:pt idx="4688">
                        <c:v>250.3058</c:v>
                      </c:pt>
                      <c:pt idx="4689">
                        <c:v>250.30538000000001</c:v>
                      </c:pt>
                      <c:pt idx="4690">
                        <c:v>250.32998000000001</c:v>
                      </c:pt>
                      <c:pt idx="4691">
                        <c:v>250.35794999999999</c:v>
                      </c:pt>
                      <c:pt idx="4692">
                        <c:v>250.33349000000001</c:v>
                      </c:pt>
                      <c:pt idx="4693">
                        <c:v>250.34502000000001</c:v>
                      </c:pt>
                      <c:pt idx="4694">
                        <c:v>250.32378</c:v>
                      </c:pt>
                      <c:pt idx="4695">
                        <c:v>250.37647999999999</c:v>
                      </c:pt>
                      <c:pt idx="4696">
                        <c:v>250.31388999999999</c:v>
                      </c:pt>
                      <c:pt idx="4697">
                        <c:v>250.31869</c:v>
                      </c:pt>
                      <c:pt idx="4698">
                        <c:v>250.32508999999999</c:v>
                      </c:pt>
                      <c:pt idx="4699">
                        <c:v>250.36299</c:v>
                      </c:pt>
                      <c:pt idx="4700">
                        <c:v>250.31608</c:v>
                      </c:pt>
                      <c:pt idx="4701">
                        <c:v>250.2878</c:v>
                      </c:pt>
                      <c:pt idx="4702">
                        <c:v>250.29182</c:v>
                      </c:pt>
                      <c:pt idx="4703">
                        <c:v>250.51356000000001</c:v>
                      </c:pt>
                      <c:pt idx="4704">
                        <c:v>250.35470000000001</c:v>
                      </c:pt>
                      <c:pt idx="4705">
                        <c:v>250.29568</c:v>
                      </c:pt>
                      <c:pt idx="4706">
                        <c:v>250.31231</c:v>
                      </c:pt>
                      <c:pt idx="4707">
                        <c:v>250.3022</c:v>
                      </c:pt>
                      <c:pt idx="4708">
                        <c:v>250.36292</c:v>
                      </c:pt>
                      <c:pt idx="4709">
                        <c:v>250.30339000000001</c:v>
                      </c:pt>
                      <c:pt idx="4710">
                        <c:v>250.30456000000001</c:v>
                      </c:pt>
                      <c:pt idx="4711">
                        <c:v>250.31668999999999</c:v>
                      </c:pt>
                      <c:pt idx="4712">
                        <c:v>250.37370000000001</c:v>
                      </c:pt>
                      <c:pt idx="4713">
                        <c:v>250.32183000000001</c:v>
                      </c:pt>
                      <c:pt idx="4714">
                        <c:v>250.30499</c:v>
                      </c:pt>
                      <c:pt idx="4715">
                        <c:v>250.32139000000001</c:v>
                      </c:pt>
                      <c:pt idx="4716">
                        <c:v>250.36326</c:v>
                      </c:pt>
                      <c:pt idx="4717">
                        <c:v>250.29940999999999</c:v>
                      </c:pt>
                      <c:pt idx="4718">
                        <c:v>250.2997</c:v>
                      </c:pt>
                      <c:pt idx="4719">
                        <c:v>250.29993999999999</c:v>
                      </c:pt>
                      <c:pt idx="4720">
                        <c:v>250.35755</c:v>
                      </c:pt>
                      <c:pt idx="4721">
                        <c:v>250.31039000000001</c:v>
                      </c:pt>
                      <c:pt idx="4722">
                        <c:v>250.30186</c:v>
                      </c:pt>
                      <c:pt idx="4723">
                        <c:v>250.31888000000001</c:v>
                      </c:pt>
                      <c:pt idx="4724">
                        <c:v>250.33364</c:v>
                      </c:pt>
                      <c:pt idx="4725">
                        <c:v>250.33500000000001</c:v>
                      </c:pt>
                      <c:pt idx="4726">
                        <c:v>250.25892999999999</c:v>
                      </c:pt>
                      <c:pt idx="4727">
                        <c:v>250.27346</c:v>
                      </c:pt>
                      <c:pt idx="4728">
                        <c:v>250.26597000000001</c:v>
                      </c:pt>
                      <c:pt idx="4729">
                        <c:v>250.31106</c:v>
                      </c:pt>
                      <c:pt idx="4730">
                        <c:v>250.25782000000001</c:v>
                      </c:pt>
                      <c:pt idx="4731">
                        <c:v>250.26897</c:v>
                      </c:pt>
                      <c:pt idx="4732">
                        <c:v>250.28720999999999</c:v>
                      </c:pt>
                      <c:pt idx="4733">
                        <c:v>250.33556999999999</c:v>
                      </c:pt>
                      <c:pt idx="4734">
                        <c:v>250.30071000000001</c:v>
                      </c:pt>
                      <c:pt idx="4735">
                        <c:v>250.29220000000001</c:v>
                      </c:pt>
                      <c:pt idx="4736">
                        <c:v>250.30409</c:v>
                      </c:pt>
                      <c:pt idx="4737">
                        <c:v>250.33506</c:v>
                      </c:pt>
                      <c:pt idx="4738">
                        <c:v>250.33663000000001</c:v>
                      </c:pt>
                      <c:pt idx="4739">
                        <c:v>250.31745000000001</c:v>
                      </c:pt>
                      <c:pt idx="4740">
                        <c:v>250.33028999999999</c:v>
                      </c:pt>
                      <c:pt idx="4741">
                        <c:v>250.36735999999999</c:v>
                      </c:pt>
                      <c:pt idx="4742">
                        <c:v>250.32579000000001</c:v>
                      </c:pt>
                      <c:pt idx="4743">
                        <c:v>250.32678999999999</c:v>
                      </c:pt>
                      <c:pt idx="4744">
                        <c:v>250.32073</c:v>
                      </c:pt>
                      <c:pt idx="4745">
                        <c:v>250.33100999999999</c:v>
                      </c:pt>
                      <c:pt idx="4746">
                        <c:v>250.36528999999999</c:v>
                      </c:pt>
                      <c:pt idx="4747">
                        <c:v>250.32628</c:v>
                      </c:pt>
                      <c:pt idx="4748">
                        <c:v>250.32373000000001</c:v>
                      </c:pt>
                      <c:pt idx="4749">
                        <c:v>250.32980000000001</c:v>
                      </c:pt>
                      <c:pt idx="4750">
                        <c:v>250.37351000000001</c:v>
                      </c:pt>
                      <c:pt idx="4751">
                        <c:v>250.30806999999999</c:v>
                      </c:pt>
                      <c:pt idx="4752">
                        <c:v>250.33562000000001</c:v>
                      </c:pt>
                      <c:pt idx="4753">
                        <c:v>250.33251999999999</c:v>
                      </c:pt>
                      <c:pt idx="4754">
                        <c:v>250.35265999999999</c:v>
                      </c:pt>
                      <c:pt idx="4755">
                        <c:v>250.32521</c:v>
                      </c:pt>
                      <c:pt idx="4756">
                        <c:v>250.33350999999999</c:v>
                      </c:pt>
                      <c:pt idx="4757">
                        <c:v>250.31820999999999</c:v>
                      </c:pt>
                      <c:pt idx="4758">
                        <c:v>250.36776</c:v>
                      </c:pt>
                      <c:pt idx="4759">
                        <c:v>250.34087</c:v>
                      </c:pt>
                      <c:pt idx="4760">
                        <c:v>250.32900000000001</c:v>
                      </c:pt>
                      <c:pt idx="4761">
                        <c:v>250.32187999999999</c:v>
                      </c:pt>
                      <c:pt idx="4762">
                        <c:v>250.31977000000001</c:v>
                      </c:pt>
                      <c:pt idx="4763">
                        <c:v>250.35169999999999</c:v>
                      </c:pt>
                      <c:pt idx="4764">
                        <c:v>250.51488000000001</c:v>
                      </c:pt>
                      <c:pt idx="4765">
                        <c:v>250.31401</c:v>
                      </c:pt>
                      <c:pt idx="4766">
                        <c:v>250.32659000000001</c:v>
                      </c:pt>
                      <c:pt idx="4767">
                        <c:v>250.38444999999999</c:v>
                      </c:pt>
                      <c:pt idx="4768">
                        <c:v>250.32098999999999</c:v>
                      </c:pt>
                      <c:pt idx="4769">
                        <c:v>250.31956</c:v>
                      </c:pt>
                      <c:pt idx="4770">
                        <c:v>250.30999</c:v>
                      </c:pt>
                      <c:pt idx="4771">
                        <c:v>250.36023</c:v>
                      </c:pt>
                      <c:pt idx="4772">
                        <c:v>250.30383</c:v>
                      </c:pt>
                      <c:pt idx="4773">
                        <c:v>250.30627000000001</c:v>
                      </c:pt>
                      <c:pt idx="4774">
                        <c:v>250.3261</c:v>
                      </c:pt>
                      <c:pt idx="4775">
                        <c:v>250.37191999999999</c:v>
                      </c:pt>
                      <c:pt idx="4776">
                        <c:v>250.31859</c:v>
                      </c:pt>
                      <c:pt idx="4777">
                        <c:v>250.31809999999999</c:v>
                      </c:pt>
                      <c:pt idx="4778">
                        <c:v>250.31544</c:v>
                      </c:pt>
                      <c:pt idx="4779">
                        <c:v>250.33152999999999</c:v>
                      </c:pt>
                      <c:pt idx="4780">
                        <c:v>250.35477</c:v>
                      </c:pt>
                      <c:pt idx="4781">
                        <c:v>250.32112000000001</c:v>
                      </c:pt>
                      <c:pt idx="4782">
                        <c:v>250.35364999999999</c:v>
                      </c:pt>
                      <c:pt idx="4783">
                        <c:v>250.33385000000001</c:v>
                      </c:pt>
                      <c:pt idx="4784">
                        <c:v>250.36708999999999</c:v>
                      </c:pt>
                      <c:pt idx="4785">
                        <c:v>250.33317</c:v>
                      </c:pt>
                      <c:pt idx="4786">
                        <c:v>250.32871</c:v>
                      </c:pt>
                      <c:pt idx="4787">
                        <c:v>250.32910999999999</c:v>
                      </c:pt>
                      <c:pt idx="4788">
                        <c:v>250.3657</c:v>
                      </c:pt>
                      <c:pt idx="4789">
                        <c:v>250.31605999999999</c:v>
                      </c:pt>
                      <c:pt idx="4790">
                        <c:v>250.33615</c:v>
                      </c:pt>
                      <c:pt idx="4791">
                        <c:v>250.34247999999999</c:v>
                      </c:pt>
                      <c:pt idx="4792">
                        <c:v>250.37370000000001</c:v>
                      </c:pt>
                      <c:pt idx="4793">
                        <c:v>250.33138</c:v>
                      </c:pt>
                      <c:pt idx="4794">
                        <c:v>250.34075999999999</c:v>
                      </c:pt>
                      <c:pt idx="4795">
                        <c:v>250.33070000000001</c:v>
                      </c:pt>
                      <c:pt idx="4796">
                        <c:v>250.35948999999999</c:v>
                      </c:pt>
                      <c:pt idx="4797">
                        <c:v>250.34693999999999</c:v>
                      </c:pt>
                      <c:pt idx="4798">
                        <c:v>250.33815999999999</c:v>
                      </c:pt>
                      <c:pt idx="4799">
                        <c:v>250.33922000000001</c:v>
                      </c:pt>
                      <c:pt idx="4800">
                        <c:v>250.33351999999999</c:v>
                      </c:pt>
                      <c:pt idx="4801">
                        <c:v>250.38352</c:v>
                      </c:pt>
                      <c:pt idx="4802">
                        <c:v>250.334</c:v>
                      </c:pt>
                      <c:pt idx="4803">
                        <c:v>250.34700000000001</c:v>
                      </c:pt>
                      <c:pt idx="4804">
                        <c:v>250.31807000000001</c:v>
                      </c:pt>
                      <c:pt idx="4805">
                        <c:v>250.36241999999999</c:v>
                      </c:pt>
                      <c:pt idx="4806">
                        <c:v>250.29987</c:v>
                      </c:pt>
                      <c:pt idx="4807">
                        <c:v>250.31709000000001</c:v>
                      </c:pt>
                      <c:pt idx="4808">
                        <c:v>250.32882000000001</c:v>
                      </c:pt>
                      <c:pt idx="4809">
                        <c:v>250.37473</c:v>
                      </c:pt>
                      <c:pt idx="4810">
                        <c:v>250.33982</c:v>
                      </c:pt>
                      <c:pt idx="4811">
                        <c:v>250.34182000000001</c:v>
                      </c:pt>
                      <c:pt idx="4812">
                        <c:v>250.33776</c:v>
                      </c:pt>
                      <c:pt idx="4813">
                        <c:v>250.39349999999999</c:v>
                      </c:pt>
                      <c:pt idx="4814">
                        <c:v>250.33453</c:v>
                      </c:pt>
                      <c:pt idx="4815">
                        <c:v>250.31677999999999</c:v>
                      </c:pt>
                      <c:pt idx="4816">
                        <c:v>250.31447</c:v>
                      </c:pt>
                      <c:pt idx="4817">
                        <c:v>250.3356</c:v>
                      </c:pt>
                      <c:pt idx="4818">
                        <c:v>250.34219999999999</c:v>
                      </c:pt>
                      <c:pt idx="4819">
                        <c:v>250.29593</c:v>
                      </c:pt>
                      <c:pt idx="4820">
                        <c:v>250.30937</c:v>
                      </c:pt>
                      <c:pt idx="4821">
                        <c:v>250.30717000000001</c:v>
                      </c:pt>
                      <c:pt idx="4822">
                        <c:v>250.33707000000001</c:v>
                      </c:pt>
                      <c:pt idx="4823">
                        <c:v>250.29140000000001</c:v>
                      </c:pt>
                      <c:pt idx="4824">
                        <c:v>250.32024999999999</c:v>
                      </c:pt>
                      <c:pt idx="4825">
                        <c:v>250.50308999999999</c:v>
                      </c:pt>
                      <c:pt idx="4826">
                        <c:v>250.34048000000001</c:v>
                      </c:pt>
                      <c:pt idx="4827">
                        <c:v>250.28926000000001</c:v>
                      </c:pt>
                      <c:pt idx="4828">
                        <c:v>250.30696</c:v>
                      </c:pt>
                      <c:pt idx="4829">
                        <c:v>250.32263</c:v>
                      </c:pt>
                      <c:pt idx="4830">
                        <c:v>250.34389999999999</c:v>
                      </c:pt>
                      <c:pt idx="4831">
                        <c:v>250.31298000000001</c:v>
                      </c:pt>
                      <c:pt idx="4832">
                        <c:v>250.31157999999999</c:v>
                      </c:pt>
                      <c:pt idx="4833">
                        <c:v>250.31041999999999</c:v>
                      </c:pt>
                      <c:pt idx="4834">
                        <c:v>250.35064</c:v>
                      </c:pt>
                      <c:pt idx="4835">
                        <c:v>250.33840000000001</c:v>
                      </c:pt>
                      <c:pt idx="4836">
                        <c:v>250.29813999999999</c:v>
                      </c:pt>
                      <c:pt idx="4837">
                        <c:v>250.30637999999999</c:v>
                      </c:pt>
                      <c:pt idx="4838">
                        <c:v>250.31148999999999</c:v>
                      </c:pt>
                      <c:pt idx="4839">
                        <c:v>250.3623</c:v>
                      </c:pt>
                      <c:pt idx="4840">
                        <c:v>250.30101999999999</c:v>
                      </c:pt>
                      <c:pt idx="4841">
                        <c:v>250.30013</c:v>
                      </c:pt>
                      <c:pt idx="4842">
                        <c:v>250.30329</c:v>
                      </c:pt>
                      <c:pt idx="4843">
                        <c:v>250.35410999999999</c:v>
                      </c:pt>
                      <c:pt idx="4844">
                        <c:v>250.32195999999999</c:v>
                      </c:pt>
                      <c:pt idx="4845">
                        <c:v>250.29768000000001</c:v>
                      </c:pt>
                      <c:pt idx="4846">
                        <c:v>250.29830000000001</c:v>
                      </c:pt>
                      <c:pt idx="4847">
                        <c:v>250.34646000000001</c:v>
                      </c:pt>
                      <c:pt idx="4848">
                        <c:v>250.27575999999999</c:v>
                      </c:pt>
                      <c:pt idx="4849">
                        <c:v>250.29209</c:v>
                      </c:pt>
                      <c:pt idx="4850">
                        <c:v>250.29489000000001</c:v>
                      </c:pt>
                      <c:pt idx="4851">
                        <c:v>250.33776</c:v>
                      </c:pt>
                      <c:pt idx="4852">
                        <c:v>250.30669</c:v>
                      </c:pt>
                      <c:pt idx="4853">
                        <c:v>250.31066000000001</c:v>
                      </c:pt>
                      <c:pt idx="4854">
                        <c:v>250.31102999999999</c:v>
                      </c:pt>
                      <c:pt idx="4855">
                        <c:v>250.31007</c:v>
                      </c:pt>
                      <c:pt idx="4856">
                        <c:v>250.36648</c:v>
                      </c:pt>
                      <c:pt idx="4857">
                        <c:v>250.30616000000001</c:v>
                      </c:pt>
                      <c:pt idx="4858">
                        <c:v>250.29841999999999</c:v>
                      </c:pt>
                      <c:pt idx="4859">
                        <c:v>250.31934999999999</c:v>
                      </c:pt>
                      <c:pt idx="4860">
                        <c:v>250.35756000000001</c:v>
                      </c:pt>
                      <c:pt idx="4861">
                        <c:v>250.29741000000001</c:v>
                      </c:pt>
                      <c:pt idx="4862">
                        <c:v>250.31199000000001</c:v>
                      </c:pt>
                      <c:pt idx="4863">
                        <c:v>250.30385000000001</c:v>
                      </c:pt>
                      <c:pt idx="4864">
                        <c:v>250.33521999999999</c:v>
                      </c:pt>
                      <c:pt idx="4865">
                        <c:v>250.29302999999999</c:v>
                      </c:pt>
                      <c:pt idx="4866">
                        <c:v>250.30677</c:v>
                      </c:pt>
                      <c:pt idx="4867">
                        <c:v>250.31177</c:v>
                      </c:pt>
                      <c:pt idx="4868">
                        <c:v>250.33770999999999</c:v>
                      </c:pt>
                      <c:pt idx="4869">
                        <c:v>250.31612000000001</c:v>
                      </c:pt>
                      <c:pt idx="4870">
                        <c:v>250.30404999999999</c:v>
                      </c:pt>
                      <c:pt idx="4871">
                        <c:v>250.30742000000001</c:v>
                      </c:pt>
                      <c:pt idx="4872">
                        <c:v>250.33819</c:v>
                      </c:pt>
                      <c:pt idx="4873">
                        <c:v>250.33793</c:v>
                      </c:pt>
                      <c:pt idx="4874">
                        <c:v>250.31908999999999</c:v>
                      </c:pt>
                      <c:pt idx="4875">
                        <c:v>250.30591999999999</c:v>
                      </c:pt>
                      <c:pt idx="4876">
                        <c:v>250.32689999999999</c:v>
                      </c:pt>
                      <c:pt idx="4877">
                        <c:v>250.36427</c:v>
                      </c:pt>
                      <c:pt idx="4878">
                        <c:v>250.3151</c:v>
                      </c:pt>
                      <c:pt idx="4879">
                        <c:v>250.31881000000001</c:v>
                      </c:pt>
                      <c:pt idx="4880">
                        <c:v>250.30000999999999</c:v>
                      </c:pt>
                      <c:pt idx="4881">
                        <c:v>250.34900999999999</c:v>
                      </c:pt>
                      <c:pt idx="4882">
                        <c:v>250.30765</c:v>
                      </c:pt>
                      <c:pt idx="4883">
                        <c:v>250.29504</c:v>
                      </c:pt>
                      <c:pt idx="4884">
                        <c:v>250.28586000000001</c:v>
                      </c:pt>
                      <c:pt idx="4885">
                        <c:v>250.43968000000001</c:v>
                      </c:pt>
                      <c:pt idx="4886">
                        <c:v>250.43779000000001</c:v>
                      </c:pt>
                      <c:pt idx="4887">
                        <c:v>250.31676999999999</c:v>
                      </c:pt>
                      <c:pt idx="4888">
                        <c:v>250.30835999999999</c:v>
                      </c:pt>
                      <c:pt idx="4889">
                        <c:v>250.32884000000001</c:v>
                      </c:pt>
                      <c:pt idx="4890">
                        <c:v>250.30011999999999</c:v>
                      </c:pt>
                      <c:pt idx="4891">
                        <c:v>250.30986999999999</c:v>
                      </c:pt>
                      <c:pt idx="4892">
                        <c:v>250.3083</c:v>
                      </c:pt>
                      <c:pt idx="4893">
                        <c:v>250.31715</c:v>
                      </c:pt>
                      <c:pt idx="4894">
                        <c:v>250.3844</c:v>
                      </c:pt>
                      <c:pt idx="4895">
                        <c:v>250.31582</c:v>
                      </c:pt>
                      <c:pt idx="4896">
                        <c:v>250.31492</c:v>
                      </c:pt>
                      <c:pt idx="4897">
                        <c:v>250.31575000000001</c:v>
                      </c:pt>
                      <c:pt idx="4898">
                        <c:v>250.36010999999999</c:v>
                      </c:pt>
                      <c:pt idx="4899">
                        <c:v>250.31623999999999</c:v>
                      </c:pt>
                      <c:pt idx="4900">
                        <c:v>250.29939999999999</c:v>
                      </c:pt>
                      <c:pt idx="4901">
                        <c:v>250.31133</c:v>
                      </c:pt>
                      <c:pt idx="4902">
                        <c:v>250.36285000000001</c:v>
                      </c:pt>
                      <c:pt idx="4903">
                        <c:v>250.31227999999999</c:v>
                      </c:pt>
                      <c:pt idx="4904">
                        <c:v>250.32005000000001</c:v>
                      </c:pt>
                      <c:pt idx="4905">
                        <c:v>250.29948999999999</c:v>
                      </c:pt>
                      <c:pt idx="4906">
                        <c:v>250.34482</c:v>
                      </c:pt>
                      <c:pt idx="4907">
                        <c:v>250.30847</c:v>
                      </c:pt>
                      <c:pt idx="4908">
                        <c:v>250.31099</c:v>
                      </c:pt>
                      <c:pt idx="4909">
                        <c:v>250.30184</c:v>
                      </c:pt>
                      <c:pt idx="4910">
                        <c:v>250.29737</c:v>
                      </c:pt>
                      <c:pt idx="4911">
                        <c:v>250.33875</c:v>
                      </c:pt>
                      <c:pt idx="4912">
                        <c:v>250.30038999999999</c:v>
                      </c:pt>
                      <c:pt idx="4913">
                        <c:v>250.30126000000001</c:v>
                      </c:pt>
                      <c:pt idx="4914">
                        <c:v>250.29174</c:v>
                      </c:pt>
                      <c:pt idx="4915">
                        <c:v>250.33080000000001</c:v>
                      </c:pt>
                      <c:pt idx="4916">
                        <c:v>250.30710999999999</c:v>
                      </c:pt>
                      <c:pt idx="4917">
                        <c:v>250.29444000000001</c:v>
                      </c:pt>
                      <c:pt idx="4918">
                        <c:v>250.32246000000001</c:v>
                      </c:pt>
                      <c:pt idx="4919">
                        <c:v>250.34933000000001</c:v>
                      </c:pt>
                      <c:pt idx="4920">
                        <c:v>250.31084000000001</c:v>
                      </c:pt>
                      <c:pt idx="4921">
                        <c:v>250.32608999999999</c:v>
                      </c:pt>
                      <c:pt idx="4922">
                        <c:v>250.31469000000001</c:v>
                      </c:pt>
                      <c:pt idx="4923">
                        <c:v>250.36542</c:v>
                      </c:pt>
                      <c:pt idx="4924">
                        <c:v>250.3109</c:v>
                      </c:pt>
                      <c:pt idx="4925">
                        <c:v>250.29727</c:v>
                      </c:pt>
                      <c:pt idx="4926">
                        <c:v>250.31108</c:v>
                      </c:pt>
                      <c:pt idx="4927">
                        <c:v>250.32016999999999</c:v>
                      </c:pt>
                      <c:pt idx="4928">
                        <c:v>250.31144</c:v>
                      </c:pt>
                      <c:pt idx="4929">
                        <c:v>250.28776999999999</c:v>
                      </c:pt>
                      <c:pt idx="4930">
                        <c:v>250.27618000000001</c:v>
                      </c:pt>
                      <c:pt idx="4931">
                        <c:v>250.29839999999999</c:v>
                      </c:pt>
                      <c:pt idx="4932">
                        <c:v>250.34734</c:v>
                      </c:pt>
                      <c:pt idx="4933">
                        <c:v>250.29325</c:v>
                      </c:pt>
                      <c:pt idx="4934">
                        <c:v>250.29285999999999</c:v>
                      </c:pt>
                      <c:pt idx="4935">
                        <c:v>250.29542000000001</c:v>
                      </c:pt>
                      <c:pt idx="4936">
                        <c:v>250.35713000000001</c:v>
                      </c:pt>
                      <c:pt idx="4937">
                        <c:v>250.28384</c:v>
                      </c:pt>
                      <c:pt idx="4938">
                        <c:v>250.28925000000001</c:v>
                      </c:pt>
                      <c:pt idx="4939">
                        <c:v>250.27366000000001</c:v>
                      </c:pt>
                      <c:pt idx="4940">
                        <c:v>250.34995000000001</c:v>
                      </c:pt>
                      <c:pt idx="4941">
                        <c:v>250.29659000000001</c:v>
                      </c:pt>
                      <c:pt idx="4942">
                        <c:v>250.31894</c:v>
                      </c:pt>
                      <c:pt idx="4943">
                        <c:v>250.30976000000001</c:v>
                      </c:pt>
                      <c:pt idx="4944">
                        <c:v>250.35875999999999</c:v>
                      </c:pt>
                      <c:pt idx="4945">
                        <c:v>250.30794</c:v>
                      </c:pt>
                      <c:pt idx="4946">
                        <c:v>250.4598</c:v>
                      </c:pt>
                      <c:pt idx="4947">
                        <c:v>250.38995</c:v>
                      </c:pt>
                      <c:pt idx="4948">
                        <c:v>250.30416</c:v>
                      </c:pt>
                      <c:pt idx="4949">
                        <c:v>250.34861000000001</c:v>
                      </c:pt>
                      <c:pt idx="4950">
                        <c:v>250.33994000000001</c:v>
                      </c:pt>
                      <c:pt idx="4951">
                        <c:v>250.33099999999999</c:v>
                      </c:pt>
                      <c:pt idx="4952">
                        <c:v>250.30482000000001</c:v>
                      </c:pt>
                      <c:pt idx="4953">
                        <c:v>250.36198999999999</c:v>
                      </c:pt>
                      <c:pt idx="4954">
                        <c:v>250.327</c:v>
                      </c:pt>
                      <c:pt idx="4955">
                        <c:v>250.32351</c:v>
                      </c:pt>
                      <c:pt idx="4956">
                        <c:v>250.31384</c:v>
                      </c:pt>
                      <c:pt idx="4957">
                        <c:v>250.33201</c:v>
                      </c:pt>
                      <c:pt idx="4958">
                        <c:v>250.27585999999999</c:v>
                      </c:pt>
                      <c:pt idx="4959">
                        <c:v>250.30188999999999</c:v>
                      </c:pt>
                      <c:pt idx="4960">
                        <c:v>250.32773</c:v>
                      </c:pt>
                      <c:pt idx="4961">
                        <c:v>250.36642000000001</c:v>
                      </c:pt>
                      <c:pt idx="4962">
                        <c:v>250.31746999999999</c:v>
                      </c:pt>
                      <c:pt idx="4963">
                        <c:v>250.31804</c:v>
                      </c:pt>
                      <c:pt idx="4964">
                        <c:v>250.34531000000001</c:v>
                      </c:pt>
                      <c:pt idx="4965">
                        <c:v>250.33233000000001</c:v>
                      </c:pt>
                      <c:pt idx="4966">
                        <c:v>250.34725</c:v>
                      </c:pt>
                      <c:pt idx="4967">
                        <c:v>250.32580999999999</c:v>
                      </c:pt>
                      <c:pt idx="4968">
                        <c:v>250.31395000000001</c:v>
                      </c:pt>
                      <c:pt idx="4969">
                        <c:v>250.30085</c:v>
                      </c:pt>
                      <c:pt idx="4970">
                        <c:v>250.3373</c:v>
                      </c:pt>
                      <c:pt idx="4971">
                        <c:v>250.33489</c:v>
                      </c:pt>
                      <c:pt idx="4972">
                        <c:v>250.30701999999999</c:v>
                      </c:pt>
                      <c:pt idx="4973">
                        <c:v>250.30865</c:v>
                      </c:pt>
                      <c:pt idx="4974">
                        <c:v>250.34959000000001</c:v>
                      </c:pt>
                      <c:pt idx="4975">
                        <c:v>250.29917</c:v>
                      </c:pt>
                      <c:pt idx="4976">
                        <c:v>250.29569000000001</c:v>
                      </c:pt>
                      <c:pt idx="4977">
                        <c:v>250.29984999999999</c:v>
                      </c:pt>
                      <c:pt idx="4978">
                        <c:v>250.3407</c:v>
                      </c:pt>
                      <c:pt idx="4979">
                        <c:v>250.31125</c:v>
                      </c:pt>
                      <c:pt idx="4980">
                        <c:v>250.31098</c:v>
                      </c:pt>
                      <c:pt idx="4981">
                        <c:v>250.3227</c:v>
                      </c:pt>
                      <c:pt idx="4982">
                        <c:v>250.39612</c:v>
                      </c:pt>
                      <c:pt idx="4983">
                        <c:v>250.33409</c:v>
                      </c:pt>
                      <c:pt idx="4984">
                        <c:v>250.30513999999999</c:v>
                      </c:pt>
                      <c:pt idx="4985">
                        <c:v>250.32911999999999</c:v>
                      </c:pt>
                      <c:pt idx="4986">
                        <c:v>250.32168999999999</c:v>
                      </c:pt>
                      <c:pt idx="4987">
                        <c:v>250.34995000000001</c:v>
                      </c:pt>
                      <c:pt idx="4988">
                        <c:v>250.30994000000001</c:v>
                      </c:pt>
                      <c:pt idx="4989">
                        <c:v>250.31336999999999</c:v>
                      </c:pt>
                      <c:pt idx="4990">
                        <c:v>250.31456</c:v>
                      </c:pt>
                      <c:pt idx="4991">
                        <c:v>250.37889000000001</c:v>
                      </c:pt>
                      <c:pt idx="4992">
                        <c:v>250.35218</c:v>
                      </c:pt>
                      <c:pt idx="4993">
                        <c:v>250.31076999999999</c:v>
                      </c:pt>
                      <c:pt idx="4994">
                        <c:v>250.32308</c:v>
                      </c:pt>
                      <c:pt idx="4995">
                        <c:v>250.36573000000001</c:v>
                      </c:pt>
                      <c:pt idx="4996">
                        <c:v>250.29470000000001</c:v>
                      </c:pt>
                      <c:pt idx="4997">
                        <c:v>250.33095</c:v>
                      </c:pt>
                      <c:pt idx="4998">
                        <c:v>250.32903999999999</c:v>
                      </c:pt>
                      <c:pt idx="4999">
                        <c:v>250.36945</c:v>
                      </c:pt>
                      <c:pt idx="5000">
                        <c:v>250.33090999999999</c:v>
                      </c:pt>
                      <c:pt idx="5001">
                        <c:v>250.31309999999999</c:v>
                      </c:pt>
                      <c:pt idx="5002">
                        <c:v>250.30077</c:v>
                      </c:pt>
                      <c:pt idx="5003">
                        <c:v>250.33107000000001</c:v>
                      </c:pt>
                      <c:pt idx="5004">
                        <c:v>250.35719</c:v>
                      </c:pt>
                      <c:pt idx="5005">
                        <c:v>250.30649</c:v>
                      </c:pt>
                      <c:pt idx="5006">
                        <c:v>250.29034999999999</c:v>
                      </c:pt>
                      <c:pt idx="5007">
                        <c:v>250.52042</c:v>
                      </c:pt>
                      <c:pt idx="5008">
                        <c:v>250.36956000000001</c:v>
                      </c:pt>
                      <c:pt idx="5009">
                        <c:v>250.32368</c:v>
                      </c:pt>
                      <c:pt idx="5010">
                        <c:v>250.31591</c:v>
                      </c:pt>
                      <c:pt idx="5011">
                        <c:v>250.31272000000001</c:v>
                      </c:pt>
                      <c:pt idx="5012">
                        <c:v>250.37085999999999</c:v>
                      </c:pt>
                      <c:pt idx="5013">
                        <c:v>250.34376</c:v>
                      </c:pt>
                      <c:pt idx="5014">
                        <c:v>250.3348</c:v>
                      </c:pt>
                      <c:pt idx="5015">
                        <c:v>250.32684</c:v>
                      </c:pt>
                      <c:pt idx="5016">
                        <c:v>250.37531000000001</c:v>
                      </c:pt>
                      <c:pt idx="5017">
                        <c:v>250.33499</c:v>
                      </c:pt>
                      <c:pt idx="5018">
                        <c:v>250.33636000000001</c:v>
                      </c:pt>
                      <c:pt idx="5019">
                        <c:v>250.35524000000001</c:v>
                      </c:pt>
                      <c:pt idx="5020">
                        <c:v>250.38346999999999</c:v>
                      </c:pt>
                      <c:pt idx="5021">
                        <c:v>250.3707</c:v>
                      </c:pt>
                      <c:pt idx="5022">
                        <c:v>250.32894999999999</c:v>
                      </c:pt>
                      <c:pt idx="5023">
                        <c:v>250.33535000000001</c:v>
                      </c:pt>
                      <c:pt idx="5024">
                        <c:v>250.34121999999999</c:v>
                      </c:pt>
                      <c:pt idx="5025">
                        <c:v>250.36704</c:v>
                      </c:pt>
                      <c:pt idx="5026">
                        <c:v>250.31979999999999</c:v>
                      </c:pt>
                      <c:pt idx="5027">
                        <c:v>250.33232000000001</c:v>
                      </c:pt>
                      <c:pt idx="5028">
                        <c:v>250.33215000000001</c:v>
                      </c:pt>
                      <c:pt idx="5029">
                        <c:v>250.37701000000001</c:v>
                      </c:pt>
                      <c:pt idx="5030">
                        <c:v>250.32292000000001</c:v>
                      </c:pt>
                      <c:pt idx="5031">
                        <c:v>250.33500000000001</c:v>
                      </c:pt>
                      <c:pt idx="5032">
                        <c:v>250.33759000000001</c:v>
                      </c:pt>
                      <c:pt idx="5033">
                        <c:v>250.35670999999999</c:v>
                      </c:pt>
                      <c:pt idx="5034">
                        <c:v>250.32254</c:v>
                      </c:pt>
                      <c:pt idx="5035">
                        <c:v>250.32022000000001</c:v>
                      </c:pt>
                      <c:pt idx="5036">
                        <c:v>250.30504999999999</c:v>
                      </c:pt>
                      <c:pt idx="5037">
                        <c:v>250.35063</c:v>
                      </c:pt>
                      <c:pt idx="5038">
                        <c:v>250.32193000000001</c:v>
                      </c:pt>
                      <c:pt idx="5039">
                        <c:v>250.33322000000001</c:v>
                      </c:pt>
                      <c:pt idx="5040">
                        <c:v>250.34703999999999</c:v>
                      </c:pt>
                      <c:pt idx="5041">
                        <c:v>250.30826999999999</c:v>
                      </c:pt>
                      <c:pt idx="5042">
                        <c:v>250.37033</c:v>
                      </c:pt>
                      <c:pt idx="5043">
                        <c:v>250.33246</c:v>
                      </c:pt>
                      <c:pt idx="5044">
                        <c:v>250.32409999999999</c:v>
                      </c:pt>
                      <c:pt idx="5045">
                        <c:v>250.32051000000001</c:v>
                      </c:pt>
                      <c:pt idx="5046">
                        <c:v>250.35494</c:v>
                      </c:pt>
                      <c:pt idx="5047">
                        <c:v>250.31679</c:v>
                      </c:pt>
                      <c:pt idx="5048">
                        <c:v>250.31845000000001</c:v>
                      </c:pt>
                      <c:pt idx="5049">
                        <c:v>250.31473</c:v>
                      </c:pt>
                      <c:pt idx="5050">
                        <c:v>250.37805</c:v>
                      </c:pt>
                      <c:pt idx="5051">
                        <c:v>250.34367</c:v>
                      </c:pt>
                      <c:pt idx="5052">
                        <c:v>250.33623</c:v>
                      </c:pt>
                      <c:pt idx="5053">
                        <c:v>250.31715</c:v>
                      </c:pt>
                      <c:pt idx="5054">
                        <c:v>250.35425000000001</c:v>
                      </c:pt>
                      <c:pt idx="5055">
                        <c:v>250.33212</c:v>
                      </c:pt>
                      <c:pt idx="5056">
                        <c:v>250.30382</c:v>
                      </c:pt>
                      <c:pt idx="5057">
                        <c:v>250.31650999999999</c:v>
                      </c:pt>
                      <c:pt idx="5058">
                        <c:v>250.33981</c:v>
                      </c:pt>
                      <c:pt idx="5059">
                        <c:v>250.34112999999999</c:v>
                      </c:pt>
                      <c:pt idx="5060">
                        <c:v>250.32749999999999</c:v>
                      </c:pt>
                      <c:pt idx="5061">
                        <c:v>250.30784</c:v>
                      </c:pt>
                      <c:pt idx="5062">
                        <c:v>250.32763</c:v>
                      </c:pt>
                      <c:pt idx="5063">
                        <c:v>250.34649999999999</c:v>
                      </c:pt>
                      <c:pt idx="5064">
                        <c:v>250.28675000000001</c:v>
                      </c:pt>
                      <c:pt idx="5065">
                        <c:v>250.30995999999999</c:v>
                      </c:pt>
                      <c:pt idx="5066">
                        <c:v>250.33447000000001</c:v>
                      </c:pt>
                      <c:pt idx="5067">
                        <c:v>250.37300999999999</c:v>
                      </c:pt>
                      <c:pt idx="5068">
                        <c:v>250.51751999999999</c:v>
                      </c:pt>
                      <c:pt idx="5069">
                        <c:v>250.33622</c:v>
                      </c:pt>
                      <c:pt idx="5070">
                        <c:v>250.32954000000001</c:v>
                      </c:pt>
                      <c:pt idx="5071">
                        <c:v>250.37482</c:v>
                      </c:pt>
                      <c:pt idx="5072">
                        <c:v>250.32692</c:v>
                      </c:pt>
                      <c:pt idx="5073">
                        <c:v>250.32031000000001</c:v>
                      </c:pt>
                      <c:pt idx="5074">
                        <c:v>250.32557</c:v>
                      </c:pt>
                      <c:pt idx="5075">
                        <c:v>250.36643000000001</c:v>
                      </c:pt>
                      <c:pt idx="5076">
                        <c:v>250.34672</c:v>
                      </c:pt>
                      <c:pt idx="5077">
                        <c:v>250.32486</c:v>
                      </c:pt>
                      <c:pt idx="5078">
                        <c:v>250.32896</c:v>
                      </c:pt>
                      <c:pt idx="5079">
                        <c:v>250.33870999999999</c:v>
                      </c:pt>
                      <c:pt idx="5080">
                        <c:v>250.36873</c:v>
                      </c:pt>
                      <c:pt idx="5081">
                        <c:v>250.31173000000001</c:v>
                      </c:pt>
                      <c:pt idx="5082">
                        <c:v>250.35097999999999</c:v>
                      </c:pt>
                      <c:pt idx="5083">
                        <c:v>250.47498999999999</c:v>
                      </c:pt>
                      <c:pt idx="5084">
                        <c:v>250.66694000000001</c:v>
                      </c:pt>
                      <c:pt idx="5085">
                        <c:v>250.74342999999999</c:v>
                      </c:pt>
                      <c:pt idx="5086">
                        <c:v>250.86822000000001</c:v>
                      </c:pt>
                      <c:pt idx="5087">
                        <c:v>250.98636999999999</c:v>
                      </c:pt>
                      <c:pt idx="5088">
                        <c:v>251.15974</c:v>
                      </c:pt>
                      <c:pt idx="5089">
                        <c:v>251.24403000000001</c:v>
                      </c:pt>
                      <c:pt idx="5090">
                        <c:v>251.37011999999999</c:v>
                      </c:pt>
                      <c:pt idx="5091">
                        <c:v>251.50801000000001</c:v>
                      </c:pt>
                      <c:pt idx="5092">
                        <c:v>251.65647000000001</c:v>
                      </c:pt>
                      <c:pt idx="5093">
                        <c:v>251.74746999999999</c:v>
                      </c:pt>
                      <c:pt idx="5094">
                        <c:v>251.87831</c:v>
                      </c:pt>
                      <c:pt idx="5095">
                        <c:v>252.01719</c:v>
                      </c:pt>
                      <c:pt idx="5096">
                        <c:v>252.13238000000001</c:v>
                      </c:pt>
                      <c:pt idx="5097">
                        <c:v>252.26337000000001</c:v>
                      </c:pt>
                      <c:pt idx="5098">
                        <c:v>252.34351000000001</c:v>
                      </c:pt>
                      <c:pt idx="5099">
                        <c:v>252.49238</c:v>
                      </c:pt>
                      <c:pt idx="5100">
                        <c:v>252.59161</c:v>
                      </c:pt>
                      <c:pt idx="5101">
                        <c:v>252.75932</c:v>
                      </c:pt>
                      <c:pt idx="5102">
                        <c:v>252.86622</c:v>
                      </c:pt>
                      <c:pt idx="5103">
                        <c:v>252.99426</c:v>
                      </c:pt>
                      <c:pt idx="5104">
                        <c:v>253.11024</c:v>
                      </c:pt>
                      <c:pt idx="5105">
                        <c:v>253.28543999999999</c:v>
                      </c:pt>
                      <c:pt idx="5106">
                        <c:v>253.37931</c:v>
                      </c:pt>
                      <c:pt idx="5107">
                        <c:v>253.49587</c:v>
                      </c:pt>
                      <c:pt idx="5108">
                        <c:v>253.63414</c:v>
                      </c:pt>
                      <c:pt idx="5109">
                        <c:v>253.81648000000001</c:v>
                      </c:pt>
                      <c:pt idx="5110">
                        <c:v>253.88261</c:v>
                      </c:pt>
                      <c:pt idx="5111">
                        <c:v>253.99879999999999</c:v>
                      </c:pt>
                      <c:pt idx="5112">
                        <c:v>254.10199</c:v>
                      </c:pt>
                      <c:pt idx="5113">
                        <c:v>254.28922</c:v>
                      </c:pt>
                      <c:pt idx="5114">
                        <c:v>254.40922</c:v>
                      </c:pt>
                      <c:pt idx="5115">
                        <c:v>254.51365000000001</c:v>
                      </c:pt>
                      <c:pt idx="5116">
                        <c:v>254.64313000000001</c:v>
                      </c:pt>
                      <c:pt idx="5117">
                        <c:v>254.77922000000001</c:v>
                      </c:pt>
                      <c:pt idx="5118">
                        <c:v>254.94720000000001</c:v>
                      </c:pt>
                      <c:pt idx="5119">
                        <c:v>255.03066999999999</c:v>
                      </c:pt>
                      <c:pt idx="5120">
                        <c:v>255.13311999999999</c:v>
                      </c:pt>
                      <c:pt idx="5121">
                        <c:v>255.28970000000001</c:v>
                      </c:pt>
                      <c:pt idx="5122">
                        <c:v>255.41501</c:v>
                      </c:pt>
                      <c:pt idx="5123">
                        <c:v>255.49761000000001</c:v>
                      </c:pt>
                      <c:pt idx="5124">
                        <c:v>255.62251000000001</c:v>
                      </c:pt>
                      <c:pt idx="5125">
                        <c:v>255.75396000000001</c:v>
                      </c:pt>
                      <c:pt idx="5126">
                        <c:v>255.90047000000001</c:v>
                      </c:pt>
                      <c:pt idx="5127">
                        <c:v>255.99093999999999</c:v>
                      </c:pt>
                      <c:pt idx="5128">
                        <c:v>256.19373999999999</c:v>
                      </c:pt>
                      <c:pt idx="5129">
                        <c:v>256.37214</c:v>
                      </c:pt>
                      <c:pt idx="5130">
                        <c:v>256.38724999999999</c:v>
                      </c:pt>
                      <c:pt idx="5131">
                        <c:v>256.50135999999998</c:v>
                      </c:pt>
                      <c:pt idx="5132">
                        <c:v>256.61727000000002</c:v>
                      </c:pt>
                      <c:pt idx="5133">
                        <c:v>256.73419000000001</c:v>
                      </c:pt>
                      <c:pt idx="5134">
                        <c:v>256.88717000000003</c:v>
                      </c:pt>
                      <c:pt idx="5135">
                        <c:v>257.02386000000001</c:v>
                      </c:pt>
                      <c:pt idx="5136">
                        <c:v>257.08717000000001</c:v>
                      </c:pt>
                      <c:pt idx="5137">
                        <c:v>257.22622999999999</c:v>
                      </c:pt>
                      <c:pt idx="5138">
                        <c:v>257.34750000000003</c:v>
                      </c:pt>
                      <c:pt idx="5139">
                        <c:v>257.51735000000002</c:v>
                      </c:pt>
                      <c:pt idx="5140">
                        <c:v>257.57785000000001</c:v>
                      </c:pt>
                      <c:pt idx="5141">
                        <c:v>257.73806000000002</c:v>
                      </c:pt>
                      <c:pt idx="5142">
                        <c:v>257.85617999999999</c:v>
                      </c:pt>
                      <c:pt idx="5143">
                        <c:v>258.03239000000002</c:v>
                      </c:pt>
                      <c:pt idx="5144">
                        <c:v>258.11338000000001</c:v>
                      </c:pt>
                      <c:pt idx="5145">
                        <c:v>258.23221000000001</c:v>
                      </c:pt>
                      <c:pt idx="5146">
                        <c:v>258.38272000000001</c:v>
                      </c:pt>
                      <c:pt idx="5147">
                        <c:v>258.53751999999997</c:v>
                      </c:pt>
                      <c:pt idx="5148">
                        <c:v>258.60759000000002</c:v>
                      </c:pt>
                      <c:pt idx="5149">
                        <c:v>258.74160999999998</c:v>
                      </c:pt>
                      <c:pt idx="5150">
                        <c:v>258.86392000000001</c:v>
                      </c:pt>
                      <c:pt idx="5151">
                        <c:v>259.02139</c:v>
                      </c:pt>
                      <c:pt idx="5152">
                        <c:v>259.11288000000002</c:v>
                      </c:pt>
                      <c:pt idx="5153">
                        <c:v>259.21060999999997</c:v>
                      </c:pt>
                      <c:pt idx="5154">
                        <c:v>259.36819000000003</c:v>
                      </c:pt>
                      <c:pt idx="5155">
                        <c:v>259.46953999999999</c:v>
                      </c:pt>
                      <c:pt idx="5156">
                        <c:v>259.66262</c:v>
                      </c:pt>
                      <c:pt idx="5157">
                        <c:v>259.74400000000003</c:v>
                      </c:pt>
                      <c:pt idx="5158">
                        <c:v>259.86347000000001</c:v>
                      </c:pt>
                      <c:pt idx="5159">
                        <c:v>260.00292999999999</c:v>
                      </c:pt>
                      <c:pt idx="5160">
                        <c:v>260.15550999999999</c:v>
                      </c:pt>
                      <c:pt idx="5161">
                        <c:v>260.23865000000001</c:v>
                      </c:pt>
                      <c:pt idx="5162">
                        <c:v>260.33731</c:v>
                      </c:pt>
                      <c:pt idx="5163">
                        <c:v>260.47536000000002</c:v>
                      </c:pt>
                      <c:pt idx="5164">
                        <c:v>260.63474000000002</c:v>
                      </c:pt>
                      <c:pt idx="5165">
                        <c:v>260.73014999999998</c:v>
                      </c:pt>
                      <c:pt idx="5166">
                        <c:v>260.87813999999997</c:v>
                      </c:pt>
                      <c:pt idx="5167">
                        <c:v>260.99896999999999</c:v>
                      </c:pt>
                      <c:pt idx="5168">
                        <c:v>261.15141</c:v>
                      </c:pt>
                      <c:pt idx="5169">
                        <c:v>261.23784000000001</c:v>
                      </c:pt>
                      <c:pt idx="5170">
                        <c:v>261.36982</c:v>
                      </c:pt>
                      <c:pt idx="5171">
                        <c:v>261.49759</c:v>
                      </c:pt>
                      <c:pt idx="5172">
                        <c:v>261.63303999999999</c:v>
                      </c:pt>
                      <c:pt idx="5173">
                        <c:v>261.79417000000001</c:v>
                      </c:pt>
                      <c:pt idx="5174">
                        <c:v>261.85746999999998</c:v>
                      </c:pt>
                      <c:pt idx="5175">
                        <c:v>261.98610000000002</c:v>
                      </c:pt>
                      <c:pt idx="5176">
                        <c:v>262.12718999999998</c:v>
                      </c:pt>
                      <c:pt idx="5177">
                        <c:v>262.29338999999999</c:v>
                      </c:pt>
                      <c:pt idx="5178">
                        <c:v>262.37159000000003</c:v>
                      </c:pt>
                      <c:pt idx="5179">
                        <c:v>262.48626999999999</c:v>
                      </c:pt>
                      <c:pt idx="5180">
                        <c:v>262.61606999999998</c:v>
                      </c:pt>
                      <c:pt idx="5181">
                        <c:v>262.78127000000001</c:v>
                      </c:pt>
                      <c:pt idx="5182">
                        <c:v>262.88612000000001</c:v>
                      </c:pt>
                      <c:pt idx="5183">
                        <c:v>263.00263999999999</c:v>
                      </c:pt>
                      <c:pt idx="5184">
                        <c:v>263.13220000000001</c:v>
                      </c:pt>
                      <c:pt idx="5185">
                        <c:v>263.28152999999998</c:v>
                      </c:pt>
                      <c:pt idx="5186">
                        <c:v>263.36496</c:v>
                      </c:pt>
                      <c:pt idx="5187">
                        <c:v>263.49034999999998</c:v>
                      </c:pt>
                      <c:pt idx="5188">
                        <c:v>263.61545000000001</c:v>
                      </c:pt>
                      <c:pt idx="5189">
                        <c:v>263.85966000000002</c:v>
                      </c:pt>
                      <c:pt idx="5190">
                        <c:v>263.96318000000002</c:v>
                      </c:pt>
                      <c:pt idx="5191">
                        <c:v>263.99185</c:v>
                      </c:pt>
                      <c:pt idx="5192">
                        <c:v>264.11266000000001</c:v>
                      </c:pt>
                      <c:pt idx="5193">
                        <c:v>264.22104999999999</c:v>
                      </c:pt>
                      <c:pt idx="5194">
                        <c:v>264.39274</c:v>
                      </c:pt>
                      <c:pt idx="5195">
                        <c:v>264.49144999999999</c:v>
                      </c:pt>
                      <c:pt idx="5196">
                        <c:v>264.60556000000003</c:v>
                      </c:pt>
                      <c:pt idx="5197">
                        <c:v>264.73910999999998</c:v>
                      </c:pt>
                      <c:pt idx="5198">
                        <c:v>264.89751999999999</c:v>
                      </c:pt>
                      <c:pt idx="5199">
                        <c:v>264.97949999999997</c:v>
                      </c:pt>
                      <c:pt idx="5200">
                        <c:v>265.11410000000001</c:v>
                      </c:pt>
                      <c:pt idx="5201">
                        <c:v>265.24022000000002</c:v>
                      </c:pt>
                      <c:pt idx="5202">
                        <c:v>265.39744000000002</c:v>
                      </c:pt>
                      <c:pt idx="5203">
                        <c:v>265.49034</c:v>
                      </c:pt>
                      <c:pt idx="5204">
                        <c:v>265.61639000000002</c:v>
                      </c:pt>
                      <c:pt idx="5205">
                        <c:v>265.74266</c:v>
                      </c:pt>
                      <c:pt idx="5206">
                        <c:v>265.87689</c:v>
                      </c:pt>
                      <c:pt idx="5207">
                        <c:v>265.99722000000003</c:v>
                      </c:pt>
                      <c:pt idx="5208">
                        <c:v>266.11628999999999</c:v>
                      </c:pt>
                      <c:pt idx="5209">
                        <c:v>266.24369000000002</c:v>
                      </c:pt>
                      <c:pt idx="5210">
                        <c:v>266.36802999999998</c:v>
                      </c:pt>
                      <c:pt idx="5211">
                        <c:v>266.52298999999999</c:v>
                      </c:pt>
                      <c:pt idx="5212">
                        <c:v>266.59158000000002</c:v>
                      </c:pt>
                      <c:pt idx="5213">
                        <c:v>266.72451999999998</c:v>
                      </c:pt>
                      <c:pt idx="5214">
                        <c:v>266.84669000000002</c:v>
                      </c:pt>
                      <c:pt idx="5215">
                        <c:v>267.01497999999998</c:v>
                      </c:pt>
                      <c:pt idx="5216">
                        <c:v>267.07375999999999</c:v>
                      </c:pt>
                      <c:pt idx="5217">
                        <c:v>267.21589</c:v>
                      </c:pt>
                      <c:pt idx="5218">
                        <c:v>267.34435999999999</c:v>
                      </c:pt>
                      <c:pt idx="5219">
                        <c:v>267.51494000000002</c:v>
                      </c:pt>
                      <c:pt idx="5220">
                        <c:v>267.58778000000001</c:v>
                      </c:pt>
                      <c:pt idx="5221">
                        <c:v>267.70753999999999</c:v>
                      </c:pt>
                      <c:pt idx="5222">
                        <c:v>267.86216999999999</c:v>
                      </c:pt>
                      <c:pt idx="5223">
                        <c:v>268.02775000000003</c:v>
                      </c:pt>
                      <c:pt idx="5224">
                        <c:v>268.12885999999997</c:v>
                      </c:pt>
                      <c:pt idx="5225">
                        <c:v>268.23883000000001</c:v>
                      </c:pt>
                      <c:pt idx="5226">
                        <c:v>268.36955</c:v>
                      </c:pt>
                      <c:pt idx="5227">
                        <c:v>268.47093999999998</c:v>
                      </c:pt>
                      <c:pt idx="5228">
                        <c:v>268.62671999999998</c:v>
                      </c:pt>
                      <c:pt idx="5229">
                        <c:v>268.71231999999998</c:v>
                      </c:pt>
                      <c:pt idx="5230">
                        <c:v>268.85721000000001</c:v>
                      </c:pt>
                      <c:pt idx="5231">
                        <c:v>268.98464999999999</c:v>
                      </c:pt>
                      <c:pt idx="5232">
                        <c:v>269.13112999999998</c:v>
                      </c:pt>
                      <c:pt idx="5233">
                        <c:v>269.22881999999998</c:v>
                      </c:pt>
                      <c:pt idx="5234">
                        <c:v>269.3546</c:v>
                      </c:pt>
                      <c:pt idx="5235">
                        <c:v>269.48277000000002</c:v>
                      </c:pt>
                      <c:pt idx="5236">
                        <c:v>269.64832999999999</c:v>
                      </c:pt>
                      <c:pt idx="5237">
                        <c:v>269.72341999999998</c:v>
                      </c:pt>
                      <c:pt idx="5238">
                        <c:v>269.85581999999999</c:v>
                      </c:pt>
                      <c:pt idx="5239">
                        <c:v>269.96967000000001</c:v>
                      </c:pt>
                      <c:pt idx="5240">
                        <c:v>270.13923999999997</c:v>
                      </c:pt>
                      <c:pt idx="5241">
                        <c:v>270.22313000000003</c:v>
                      </c:pt>
                      <c:pt idx="5242">
                        <c:v>270.34656000000001</c:v>
                      </c:pt>
                      <c:pt idx="5243">
                        <c:v>270.46908000000002</c:v>
                      </c:pt>
                      <c:pt idx="5244">
                        <c:v>270.59796999999998</c:v>
                      </c:pt>
                      <c:pt idx="5245">
                        <c:v>270.75042999999999</c:v>
                      </c:pt>
                      <c:pt idx="5246">
                        <c:v>270.84463</c:v>
                      </c:pt>
                      <c:pt idx="5247">
                        <c:v>270.99079</c:v>
                      </c:pt>
                      <c:pt idx="5248">
                        <c:v>271.0865</c:v>
                      </c:pt>
                      <c:pt idx="5249">
                        <c:v>271.25949000000003</c:v>
                      </c:pt>
                      <c:pt idx="5250">
                        <c:v>271.46787</c:v>
                      </c:pt>
                      <c:pt idx="5251">
                        <c:v>271.52103</c:v>
                      </c:pt>
                      <c:pt idx="5252">
                        <c:v>271.61128000000002</c:v>
                      </c:pt>
                      <c:pt idx="5253">
                        <c:v>271.76636000000002</c:v>
                      </c:pt>
                      <c:pt idx="5254">
                        <c:v>271.83857999999998</c:v>
                      </c:pt>
                      <c:pt idx="5255">
                        <c:v>271.96237000000002</c:v>
                      </c:pt>
                      <c:pt idx="5256">
                        <c:v>272.07961999999998</c:v>
                      </c:pt>
                      <c:pt idx="5257">
                        <c:v>272.24749000000003</c:v>
                      </c:pt>
                      <c:pt idx="5258">
                        <c:v>272.31250999999997</c:v>
                      </c:pt>
                      <c:pt idx="5259">
                        <c:v>272.44560999999999</c:v>
                      </c:pt>
                      <c:pt idx="5260">
                        <c:v>272.58776999999998</c:v>
                      </c:pt>
                      <c:pt idx="5261">
                        <c:v>272.74326000000002</c:v>
                      </c:pt>
                      <c:pt idx="5262">
                        <c:v>272.84237999999999</c:v>
                      </c:pt>
                      <c:pt idx="5263">
                        <c:v>272.95981</c:v>
                      </c:pt>
                      <c:pt idx="5264">
                        <c:v>273.08985999999999</c:v>
                      </c:pt>
                      <c:pt idx="5265">
                        <c:v>273.19594000000001</c:v>
                      </c:pt>
                      <c:pt idx="5266">
                        <c:v>273.37448000000001</c:v>
                      </c:pt>
                      <c:pt idx="5267">
                        <c:v>273.44711000000001</c:v>
                      </c:pt>
                      <c:pt idx="5268">
                        <c:v>273.59688999999997</c:v>
                      </c:pt>
                      <c:pt idx="5269">
                        <c:v>273.70152000000002</c:v>
                      </c:pt>
                      <c:pt idx="5270">
                        <c:v>273.89114999999998</c:v>
                      </c:pt>
                      <c:pt idx="5271">
                        <c:v>273.97183000000001</c:v>
                      </c:pt>
                      <c:pt idx="5272">
                        <c:v>274.07816000000003</c:v>
                      </c:pt>
                      <c:pt idx="5273">
                        <c:v>274.20672999999999</c:v>
                      </c:pt>
                      <c:pt idx="5274">
                        <c:v>274.36622</c:v>
                      </c:pt>
                      <c:pt idx="5275">
                        <c:v>274.43979000000002</c:v>
                      </c:pt>
                      <c:pt idx="5276">
                        <c:v>274.57470000000001</c:v>
                      </c:pt>
                      <c:pt idx="5277">
                        <c:v>274.70839999999998</c:v>
                      </c:pt>
                      <c:pt idx="5278">
                        <c:v>274.86644000000001</c:v>
                      </c:pt>
                      <c:pt idx="5279">
                        <c:v>274.94535000000002</c:v>
                      </c:pt>
                      <c:pt idx="5280">
                        <c:v>275.07463000000001</c:v>
                      </c:pt>
                      <c:pt idx="5281">
                        <c:v>275.19340999999997</c:v>
                      </c:pt>
                      <c:pt idx="5282">
                        <c:v>275.33476999999999</c:v>
                      </c:pt>
                      <c:pt idx="5283">
                        <c:v>275.48122999999998</c:v>
                      </c:pt>
                      <c:pt idx="5284">
                        <c:v>275.56731000000002</c:v>
                      </c:pt>
                      <c:pt idx="5285">
                        <c:v>275.67106999999999</c:v>
                      </c:pt>
                      <c:pt idx="5286">
                        <c:v>275.82616000000002</c:v>
                      </c:pt>
                      <c:pt idx="5287">
                        <c:v>275.98309</c:v>
                      </c:pt>
                      <c:pt idx="5288">
                        <c:v>276.07321000000002</c:v>
                      </c:pt>
                      <c:pt idx="5289">
                        <c:v>276.21566000000001</c:v>
                      </c:pt>
                      <c:pt idx="5290">
                        <c:v>276.33488999999997</c:v>
                      </c:pt>
                      <c:pt idx="5291">
                        <c:v>276.49119999999999</c:v>
                      </c:pt>
                      <c:pt idx="5292">
                        <c:v>276.56061</c:v>
                      </c:pt>
                      <c:pt idx="5293">
                        <c:v>276.69412999999997</c:v>
                      </c:pt>
                      <c:pt idx="5294">
                        <c:v>276.82083</c:v>
                      </c:pt>
                      <c:pt idx="5295">
                        <c:v>277.00114000000002</c:v>
                      </c:pt>
                      <c:pt idx="5296">
                        <c:v>277.09298000000001</c:v>
                      </c:pt>
                      <c:pt idx="5297">
                        <c:v>277.20114000000001</c:v>
                      </c:pt>
                      <c:pt idx="5298">
                        <c:v>277.33521999999999</c:v>
                      </c:pt>
                      <c:pt idx="5299">
                        <c:v>277.50031999999999</c:v>
                      </c:pt>
                      <c:pt idx="5300">
                        <c:v>277.57359000000002</c:v>
                      </c:pt>
                      <c:pt idx="5301">
                        <c:v>277.68813999999998</c:v>
                      </c:pt>
                      <c:pt idx="5302">
                        <c:v>277.81142</c:v>
                      </c:pt>
                      <c:pt idx="5303">
                        <c:v>277.95650999999998</c:v>
                      </c:pt>
                      <c:pt idx="5304">
                        <c:v>278.12781000000001</c:v>
                      </c:pt>
                      <c:pt idx="5305">
                        <c:v>278.19905</c:v>
                      </c:pt>
                      <c:pt idx="5306">
                        <c:v>278.31567999999999</c:v>
                      </c:pt>
                      <c:pt idx="5307">
                        <c:v>278.44585000000001</c:v>
                      </c:pt>
                      <c:pt idx="5308">
                        <c:v>278.61223000000001</c:v>
                      </c:pt>
                      <c:pt idx="5309">
                        <c:v>278.70546000000002</c:v>
                      </c:pt>
                      <c:pt idx="5310">
                        <c:v>278.81661000000003</c:v>
                      </c:pt>
                      <c:pt idx="5311">
                        <c:v>279.11559999999997</c:v>
                      </c:pt>
                      <c:pt idx="5312">
                        <c:v>279.10843</c:v>
                      </c:pt>
                      <c:pt idx="5313">
                        <c:v>279.19592999999998</c:v>
                      </c:pt>
                      <c:pt idx="5314">
                        <c:v>279.30813999999998</c:v>
                      </c:pt>
                      <c:pt idx="5315">
                        <c:v>279.45443</c:v>
                      </c:pt>
                      <c:pt idx="5316">
                        <c:v>279.61484999999999</c:v>
                      </c:pt>
                      <c:pt idx="5317">
                        <c:v>279.71028000000001</c:v>
                      </c:pt>
                      <c:pt idx="5318">
                        <c:v>279.83461999999997</c:v>
                      </c:pt>
                      <c:pt idx="5319">
                        <c:v>279.94287000000003</c:v>
                      </c:pt>
                      <c:pt idx="5320">
                        <c:v>280.07152000000002</c:v>
                      </c:pt>
                      <c:pt idx="5321">
                        <c:v>280.23117999999999</c:v>
                      </c:pt>
                      <c:pt idx="5322">
                        <c:v>280.31612000000001</c:v>
                      </c:pt>
                      <c:pt idx="5323">
                        <c:v>280.43901</c:v>
                      </c:pt>
                      <c:pt idx="5324">
                        <c:v>280.54771</c:v>
                      </c:pt>
                      <c:pt idx="5325">
                        <c:v>280.73878000000002</c:v>
                      </c:pt>
                      <c:pt idx="5326">
                        <c:v>280.79034000000001</c:v>
                      </c:pt>
                      <c:pt idx="5327">
                        <c:v>280.92640999999998</c:v>
                      </c:pt>
                      <c:pt idx="5328">
                        <c:v>281.07758000000001</c:v>
                      </c:pt>
                      <c:pt idx="5329">
                        <c:v>281.24097</c:v>
                      </c:pt>
                      <c:pt idx="5330">
                        <c:v>281.33834999999999</c:v>
                      </c:pt>
                      <c:pt idx="5331">
                        <c:v>281.43970000000002</c:v>
                      </c:pt>
                      <c:pt idx="5332">
                        <c:v>281.57067000000001</c:v>
                      </c:pt>
                      <c:pt idx="5333">
                        <c:v>281.72496000000001</c:v>
                      </c:pt>
                      <c:pt idx="5334">
                        <c:v>281.81630999999999</c:v>
                      </c:pt>
                      <c:pt idx="5335">
                        <c:v>281.92892000000001</c:v>
                      </c:pt>
                      <c:pt idx="5336">
                        <c:v>282.04239000000001</c:v>
                      </c:pt>
                      <c:pt idx="5337">
                        <c:v>282.21406000000002</c:v>
                      </c:pt>
                      <c:pt idx="5338">
                        <c:v>282.33156000000002</c:v>
                      </c:pt>
                      <c:pt idx="5339">
                        <c:v>282.42644000000001</c:v>
                      </c:pt>
                      <c:pt idx="5340">
                        <c:v>282.54394000000002</c:v>
                      </c:pt>
                      <c:pt idx="5341">
                        <c:v>282.68565999999998</c:v>
                      </c:pt>
                      <c:pt idx="5342">
                        <c:v>282.84748999999999</c:v>
                      </c:pt>
                      <c:pt idx="5343">
                        <c:v>282.95229</c:v>
                      </c:pt>
                      <c:pt idx="5344">
                        <c:v>283.06914999999998</c:v>
                      </c:pt>
                      <c:pt idx="5345">
                        <c:v>283.21539000000001</c:v>
                      </c:pt>
                      <c:pt idx="5346">
                        <c:v>283.35716000000002</c:v>
                      </c:pt>
                      <c:pt idx="5347">
                        <c:v>283.45418999999998</c:v>
                      </c:pt>
                      <c:pt idx="5348">
                        <c:v>283.56896</c:v>
                      </c:pt>
                      <c:pt idx="5349">
                        <c:v>283.69398999999999</c:v>
                      </c:pt>
                      <c:pt idx="5350">
                        <c:v>283.86236000000002</c:v>
                      </c:pt>
                      <c:pt idx="5351">
                        <c:v>283.93416999999999</c:v>
                      </c:pt>
                      <c:pt idx="5352">
                        <c:v>284.07666999999998</c:v>
                      </c:pt>
                      <c:pt idx="5353">
                        <c:v>284.18324999999999</c:v>
                      </c:pt>
                      <c:pt idx="5354">
                        <c:v>284.34573999999998</c:v>
                      </c:pt>
                      <c:pt idx="5355">
                        <c:v>284.44054999999997</c:v>
                      </c:pt>
                      <c:pt idx="5356">
                        <c:v>284.54259000000002</c:v>
                      </c:pt>
                      <c:pt idx="5357">
                        <c:v>284.69141999999999</c:v>
                      </c:pt>
                      <c:pt idx="5358">
                        <c:v>284.81819000000002</c:v>
                      </c:pt>
                      <c:pt idx="5359">
                        <c:v>284.99801000000002</c:v>
                      </c:pt>
                      <c:pt idx="5360">
                        <c:v>285.07970999999998</c:v>
                      </c:pt>
                      <c:pt idx="5361">
                        <c:v>285.2004</c:v>
                      </c:pt>
                      <c:pt idx="5362">
                        <c:v>285.33193999999997</c:v>
                      </c:pt>
                      <c:pt idx="5363">
                        <c:v>285.48352999999997</c:v>
                      </c:pt>
                      <c:pt idx="5364">
                        <c:v>285.57159000000001</c:v>
                      </c:pt>
                      <c:pt idx="5365">
                        <c:v>285.67665</c:v>
                      </c:pt>
                      <c:pt idx="5366">
                        <c:v>285.82100000000003</c:v>
                      </c:pt>
                      <c:pt idx="5367">
                        <c:v>285.96472999999997</c:v>
                      </c:pt>
                      <c:pt idx="5368">
                        <c:v>286.06790000000001</c:v>
                      </c:pt>
                      <c:pt idx="5369">
                        <c:v>286.18876999999998</c:v>
                      </c:pt>
                      <c:pt idx="5370">
                        <c:v>286.29361</c:v>
                      </c:pt>
                      <c:pt idx="5371">
                        <c:v>286.45546999999999</c:v>
                      </c:pt>
                      <c:pt idx="5372">
                        <c:v>286.73295999999999</c:v>
                      </c:pt>
                      <c:pt idx="5373">
                        <c:v>286.67887000000002</c:v>
                      </c:pt>
                      <c:pt idx="5374">
                        <c:v>286.80646000000002</c:v>
                      </c:pt>
                      <c:pt idx="5375">
                        <c:v>286.96447999999998</c:v>
                      </c:pt>
                      <c:pt idx="5376">
                        <c:v>287.08231999999998</c:v>
                      </c:pt>
                      <c:pt idx="5377">
                        <c:v>287.21379999999999</c:v>
                      </c:pt>
                      <c:pt idx="5378">
                        <c:v>287.33244000000002</c:v>
                      </c:pt>
                      <c:pt idx="5379">
                        <c:v>287.46217000000001</c:v>
                      </c:pt>
                      <c:pt idx="5380">
                        <c:v>287.60761000000002</c:v>
                      </c:pt>
                      <c:pt idx="5381">
                        <c:v>287.73136</c:v>
                      </c:pt>
                      <c:pt idx="5382">
                        <c:v>287.82497999999998</c:v>
                      </c:pt>
                      <c:pt idx="5383">
                        <c:v>287.96177</c:v>
                      </c:pt>
                      <c:pt idx="5384">
                        <c:v>288.11676</c:v>
                      </c:pt>
                      <c:pt idx="5385">
                        <c:v>288.19274000000001</c:v>
                      </c:pt>
                      <c:pt idx="5386">
                        <c:v>288.32046000000003</c:v>
                      </c:pt>
                      <c:pt idx="5387">
                        <c:v>288.40728000000001</c:v>
                      </c:pt>
                      <c:pt idx="5388">
                        <c:v>288.59323999999998</c:v>
                      </c:pt>
                      <c:pt idx="5389">
                        <c:v>288.69479000000001</c:v>
                      </c:pt>
                      <c:pt idx="5390">
                        <c:v>288.80230999999998</c:v>
                      </c:pt>
                      <c:pt idx="5391">
                        <c:v>288.94607000000002</c:v>
                      </c:pt>
                      <c:pt idx="5392">
                        <c:v>289.07722000000001</c:v>
                      </c:pt>
                      <c:pt idx="5393">
                        <c:v>289.17261999999999</c:v>
                      </c:pt>
                      <c:pt idx="5394">
                        <c:v>289.28789</c:v>
                      </c:pt>
                      <c:pt idx="5395">
                        <c:v>289.41820000000001</c:v>
                      </c:pt>
                      <c:pt idx="5396">
                        <c:v>289.54709000000003</c:v>
                      </c:pt>
                      <c:pt idx="5397">
                        <c:v>289.70069999999998</c:v>
                      </c:pt>
                      <c:pt idx="5398">
                        <c:v>289.77879999999999</c:v>
                      </c:pt>
                      <c:pt idx="5399">
                        <c:v>289.89429999999999</c:v>
                      </c:pt>
                      <c:pt idx="5400">
                        <c:v>290.03017999999997</c:v>
                      </c:pt>
                      <c:pt idx="5401">
                        <c:v>290.20819999999998</c:v>
                      </c:pt>
                      <c:pt idx="5402">
                        <c:v>290.25808000000001</c:v>
                      </c:pt>
                      <c:pt idx="5403">
                        <c:v>290.36862000000002</c:v>
                      </c:pt>
                      <c:pt idx="5404">
                        <c:v>290.49346000000003</c:v>
                      </c:pt>
                      <c:pt idx="5405">
                        <c:v>290.67012</c:v>
                      </c:pt>
                      <c:pt idx="5406">
                        <c:v>290.75751000000002</c:v>
                      </c:pt>
                      <c:pt idx="5407">
                        <c:v>290.89076</c:v>
                      </c:pt>
                      <c:pt idx="5408">
                        <c:v>291.00754000000001</c:v>
                      </c:pt>
                      <c:pt idx="5409">
                        <c:v>291.16205000000002</c:v>
                      </c:pt>
                      <c:pt idx="5410">
                        <c:v>291.22588999999999</c:v>
                      </c:pt>
                      <c:pt idx="5411">
                        <c:v>291.38103000000001</c:v>
                      </c:pt>
                      <c:pt idx="5412">
                        <c:v>291.51015000000001</c:v>
                      </c:pt>
                      <c:pt idx="5413">
                        <c:v>291.65303</c:v>
                      </c:pt>
                      <c:pt idx="5414">
                        <c:v>291.76603</c:v>
                      </c:pt>
                      <c:pt idx="5415">
                        <c:v>291.92712</c:v>
                      </c:pt>
                      <c:pt idx="5416">
                        <c:v>292.02413000000001</c:v>
                      </c:pt>
                      <c:pt idx="5417">
                        <c:v>292.13452000000001</c:v>
                      </c:pt>
                      <c:pt idx="5418">
                        <c:v>292.30491999999998</c:v>
                      </c:pt>
                      <c:pt idx="5419">
                        <c:v>292.38481000000002</c:v>
                      </c:pt>
                      <c:pt idx="5420">
                        <c:v>292.49590999999998</c:v>
                      </c:pt>
                      <c:pt idx="5421">
                        <c:v>292.61844000000002</c:v>
                      </c:pt>
                      <c:pt idx="5422">
                        <c:v>292.79442999999998</c:v>
                      </c:pt>
                      <c:pt idx="5423">
                        <c:v>292.88522999999998</c:v>
                      </c:pt>
                      <c:pt idx="5424">
                        <c:v>293.01015999999998</c:v>
                      </c:pt>
                      <c:pt idx="5425">
                        <c:v>293.15001999999998</c:v>
                      </c:pt>
                      <c:pt idx="5426">
                        <c:v>293.31225999999998</c:v>
                      </c:pt>
                      <c:pt idx="5427">
                        <c:v>293.39494000000002</c:v>
                      </c:pt>
                      <c:pt idx="5428">
                        <c:v>293.53102000000001</c:v>
                      </c:pt>
                      <c:pt idx="5429">
                        <c:v>293.64400999999998</c:v>
                      </c:pt>
                      <c:pt idx="5430">
                        <c:v>293.78658999999999</c:v>
                      </c:pt>
                      <c:pt idx="5431">
                        <c:v>293.88281000000001</c:v>
                      </c:pt>
                      <c:pt idx="5432">
                        <c:v>294.06411000000003</c:v>
                      </c:pt>
                      <c:pt idx="5433">
                        <c:v>294.28210000000001</c:v>
                      </c:pt>
                      <c:pt idx="5434">
                        <c:v>294.25502999999998</c:v>
                      </c:pt>
                      <c:pt idx="5435">
                        <c:v>294.42766999999998</c:v>
                      </c:pt>
                      <c:pt idx="5436">
                        <c:v>294.51549</c:v>
                      </c:pt>
                      <c:pt idx="5437">
                        <c:v>294.64078000000001</c:v>
                      </c:pt>
                      <c:pt idx="5438">
                        <c:v>294.77330000000001</c:v>
                      </c:pt>
                      <c:pt idx="5439">
                        <c:v>294.94945999999999</c:v>
                      </c:pt>
                      <c:pt idx="5440">
                        <c:v>295.02445999999998</c:v>
                      </c:pt>
                      <c:pt idx="5441">
                        <c:v>295.14305999999999</c:v>
                      </c:pt>
                      <c:pt idx="5442">
                        <c:v>295.25623000000002</c:v>
                      </c:pt>
                      <c:pt idx="5443">
                        <c:v>295.44841000000002</c:v>
                      </c:pt>
                      <c:pt idx="5444">
                        <c:v>295.52242000000001</c:v>
                      </c:pt>
                      <c:pt idx="5445">
                        <c:v>295.62518999999998</c:v>
                      </c:pt>
                      <c:pt idx="5446">
                        <c:v>295.74880000000002</c:v>
                      </c:pt>
                      <c:pt idx="5447">
                        <c:v>295.92347000000001</c:v>
                      </c:pt>
                      <c:pt idx="5448">
                        <c:v>295.99925000000002</c:v>
                      </c:pt>
                      <c:pt idx="5449">
                        <c:v>296.12490000000003</c:v>
                      </c:pt>
                      <c:pt idx="5450">
                        <c:v>296.24453</c:v>
                      </c:pt>
                      <c:pt idx="5451">
                        <c:v>296.399</c:v>
                      </c:pt>
                      <c:pt idx="5452">
                        <c:v>296.54097000000002</c:v>
                      </c:pt>
                      <c:pt idx="5453">
                        <c:v>296.63270999999997</c:v>
                      </c:pt>
                      <c:pt idx="5454">
                        <c:v>296.76143999999999</c:v>
                      </c:pt>
                      <c:pt idx="5455">
                        <c:v>296.89296000000002</c:v>
                      </c:pt>
                      <c:pt idx="5456">
                        <c:v>297.04320000000001</c:v>
                      </c:pt>
                      <c:pt idx="5457">
                        <c:v>297.14756999999997</c:v>
                      </c:pt>
                      <c:pt idx="5458">
                        <c:v>297.27582000000001</c:v>
                      </c:pt>
                      <c:pt idx="5459">
                        <c:v>297.38810999999998</c:v>
                      </c:pt>
                      <c:pt idx="5460">
                        <c:v>297.54512</c:v>
                      </c:pt>
                      <c:pt idx="5461">
                        <c:v>297.62461000000002</c:v>
                      </c:pt>
                      <c:pt idx="5462">
                        <c:v>297.74</c:v>
                      </c:pt>
                      <c:pt idx="5463">
                        <c:v>297.87581</c:v>
                      </c:pt>
                      <c:pt idx="5464">
                        <c:v>298.03264000000001</c:v>
                      </c:pt>
                      <c:pt idx="5465">
                        <c:v>298.14416999999997</c:v>
                      </c:pt>
                      <c:pt idx="5466">
                        <c:v>298.25695000000002</c:v>
                      </c:pt>
                      <c:pt idx="5467">
                        <c:v>298.37891999999999</c:v>
                      </c:pt>
                      <c:pt idx="5468">
                        <c:v>298.52794</c:v>
                      </c:pt>
                      <c:pt idx="5469">
                        <c:v>298.62772000000001</c:v>
                      </c:pt>
                      <c:pt idx="5470">
                        <c:v>298.75772000000001</c:v>
                      </c:pt>
                      <c:pt idx="5471">
                        <c:v>298.86608999999999</c:v>
                      </c:pt>
                      <c:pt idx="5472">
                        <c:v>298.99882000000002</c:v>
                      </c:pt>
                      <c:pt idx="5473">
                        <c:v>299.15931</c:v>
                      </c:pt>
                      <c:pt idx="5474">
                        <c:v>299.23746</c:v>
                      </c:pt>
                      <c:pt idx="5475">
                        <c:v>299.36239999999998</c:v>
                      </c:pt>
                      <c:pt idx="5476">
                        <c:v>299.50922000000003</c:v>
                      </c:pt>
                      <c:pt idx="5477">
                        <c:v>299.64402999999999</c:v>
                      </c:pt>
                      <c:pt idx="5478">
                        <c:v>299.75295999999997</c:v>
                      </c:pt>
                      <c:pt idx="5479">
                        <c:v>299.88283000000001</c:v>
                      </c:pt>
                      <c:pt idx="5480">
                        <c:v>300.00382000000002</c:v>
                      </c:pt>
                      <c:pt idx="5481">
                        <c:v>300.15499999999997</c:v>
                      </c:pt>
                      <c:pt idx="5482">
                        <c:v>300.19833</c:v>
                      </c:pt>
                      <c:pt idx="5483">
                        <c:v>300.19434000000001</c:v>
                      </c:pt>
                      <c:pt idx="5484">
                        <c:v>300.16192000000001</c:v>
                      </c:pt>
                      <c:pt idx="5485">
                        <c:v>300.21534000000003</c:v>
                      </c:pt>
                      <c:pt idx="5486">
                        <c:v>300.17950999999999</c:v>
                      </c:pt>
                      <c:pt idx="5487">
                        <c:v>300.1814</c:v>
                      </c:pt>
                      <c:pt idx="5488">
                        <c:v>300.17219</c:v>
                      </c:pt>
                      <c:pt idx="5489">
                        <c:v>300.18290999999999</c:v>
                      </c:pt>
                      <c:pt idx="5490">
                        <c:v>300.17469</c:v>
                      </c:pt>
                      <c:pt idx="5491">
                        <c:v>300.15706</c:v>
                      </c:pt>
                      <c:pt idx="5492">
                        <c:v>300.15197999999998</c:v>
                      </c:pt>
                      <c:pt idx="5493">
                        <c:v>300.27492999999998</c:v>
                      </c:pt>
                      <c:pt idx="5494">
                        <c:v>300.25628999999998</c:v>
                      </c:pt>
                      <c:pt idx="5495">
                        <c:v>300.14719000000002</c:v>
                      </c:pt>
                      <c:pt idx="5496">
                        <c:v>300.11993000000001</c:v>
                      </c:pt>
                      <c:pt idx="5497">
                        <c:v>300.13702999999998</c:v>
                      </c:pt>
                      <c:pt idx="5498">
                        <c:v>300.17505999999997</c:v>
                      </c:pt>
                      <c:pt idx="5499">
                        <c:v>300.14339999999999</c:v>
                      </c:pt>
                      <c:pt idx="5500">
                        <c:v>300.12549000000001</c:v>
                      </c:pt>
                      <c:pt idx="5501">
                        <c:v>300.13287000000003</c:v>
                      </c:pt>
                      <c:pt idx="5502">
                        <c:v>300.18659000000002</c:v>
                      </c:pt>
                      <c:pt idx="5503">
                        <c:v>300.14830000000001</c:v>
                      </c:pt>
                      <c:pt idx="5504">
                        <c:v>300.12563</c:v>
                      </c:pt>
                      <c:pt idx="5505">
                        <c:v>300.12774000000002</c:v>
                      </c:pt>
                      <c:pt idx="5506">
                        <c:v>300.13727999999998</c:v>
                      </c:pt>
                      <c:pt idx="5507">
                        <c:v>300.17194999999998</c:v>
                      </c:pt>
                      <c:pt idx="5508">
                        <c:v>300.15787</c:v>
                      </c:pt>
                      <c:pt idx="5509">
                        <c:v>300.15397000000002</c:v>
                      </c:pt>
                      <c:pt idx="5510">
                        <c:v>300.15600000000001</c:v>
                      </c:pt>
                      <c:pt idx="5511">
                        <c:v>300.18792999999999</c:v>
                      </c:pt>
                      <c:pt idx="5512">
                        <c:v>300.12790000000001</c:v>
                      </c:pt>
                      <c:pt idx="5513">
                        <c:v>300.13405999999998</c:v>
                      </c:pt>
                      <c:pt idx="5514">
                        <c:v>300.14544000000001</c:v>
                      </c:pt>
                      <c:pt idx="5515">
                        <c:v>300.17023999999998</c:v>
                      </c:pt>
                      <c:pt idx="5516">
                        <c:v>300.13779</c:v>
                      </c:pt>
                      <c:pt idx="5517">
                        <c:v>300.13632999999999</c:v>
                      </c:pt>
                      <c:pt idx="5518">
                        <c:v>300.14913000000001</c:v>
                      </c:pt>
                      <c:pt idx="5519">
                        <c:v>300.16550999999998</c:v>
                      </c:pt>
                      <c:pt idx="5520">
                        <c:v>300.13664</c:v>
                      </c:pt>
                      <c:pt idx="5521">
                        <c:v>300.13601999999997</c:v>
                      </c:pt>
                      <c:pt idx="5522">
                        <c:v>300.14166999999998</c:v>
                      </c:pt>
                      <c:pt idx="5523">
                        <c:v>300.18036999999998</c:v>
                      </c:pt>
                      <c:pt idx="5524">
                        <c:v>300.16248999999999</c:v>
                      </c:pt>
                      <c:pt idx="5525">
                        <c:v>300.15051999999997</c:v>
                      </c:pt>
                      <c:pt idx="5526">
                        <c:v>300.14850999999999</c:v>
                      </c:pt>
                      <c:pt idx="5527">
                        <c:v>300.13765000000001</c:v>
                      </c:pt>
                      <c:pt idx="5528">
                        <c:v>300.17712</c:v>
                      </c:pt>
                      <c:pt idx="5529">
                        <c:v>300.14418000000001</c:v>
                      </c:pt>
                      <c:pt idx="5530">
                        <c:v>300.12562000000003</c:v>
                      </c:pt>
                      <c:pt idx="5531">
                        <c:v>300.16138000000001</c:v>
                      </c:pt>
                      <c:pt idx="5532">
                        <c:v>300.16257000000002</c:v>
                      </c:pt>
                      <c:pt idx="5533">
                        <c:v>300.15095000000002</c:v>
                      </c:pt>
                      <c:pt idx="5534">
                        <c:v>300.15075999999999</c:v>
                      </c:pt>
                      <c:pt idx="5535">
                        <c:v>300.13878</c:v>
                      </c:pt>
                      <c:pt idx="5536">
                        <c:v>300.15607999999997</c:v>
                      </c:pt>
                      <c:pt idx="5537">
                        <c:v>300.12607000000003</c:v>
                      </c:pt>
                      <c:pt idx="5538">
                        <c:v>300.14418999999998</c:v>
                      </c:pt>
                      <c:pt idx="5539">
                        <c:v>300.13454999999999</c:v>
                      </c:pt>
                      <c:pt idx="5540">
                        <c:v>300.17867999999999</c:v>
                      </c:pt>
                      <c:pt idx="5541">
                        <c:v>300.12346000000002</c:v>
                      </c:pt>
                      <c:pt idx="5542">
                        <c:v>300.12792000000002</c:v>
                      </c:pt>
                      <c:pt idx="5543">
                        <c:v>300.12779999999998</c:v>
                      </c:pt>
                      <c:pt idx="5544">
                        <c:v>300.13612000000001</c:v>
                      </c:pt>
                      <c:pt idx="5545">
                        <c:v>300.19045999999997</c:v>
                      </c:pt>
                      <c:pt idx="5546">
                        <c:v>300.15514000000002</c:v>
                      </c:pt>
                      <c:pt idx="5547">
                        <c:v>300.13902000000002</c:v>
                      </c:pt>
                      <c:pt idx="5548">
                        <c:v>300.12108000000001</c:v>
                      </c:pt>
                      <c:pt idx="5549">
                        <c:v>300.17410000000001</c:v>
                      </c:pt>
                      <c:pt idx="5550">
                        <c:v>300.12846000000002</c:v>
                      </c:pt>
                      <c:pt idx="5551">
                        <c:v>300.13799999999998</c:v>
                      </c:pt>
                      <c:pt idx="5552">
                        <c:v>300.13544000000002</c:v>
                      </c:pt>
                      <c:pt idx="5553">
                        <c:v>300.18099999999998</c:v>
                      </c:pt>
                      <c:pt idx="5554">
                        <c:v>300.26755000000003</c:v>
                      </c:pt>
                      <c:pt idx="5555">
                        <c:v>300.19995999999998</c:v>
                      </c:pt>
                      <c:pt idx="5556">
                        <c:v>300.11651000000001</c:v>
                      </c:pt>
                      <c:pt idx="5557">
                        <c:v>300.14515</c:v>
                      </c:pt>
                      <c:pt idx="5558">
                        <c:v>300.12624</c:v>
                      </c:pt>
                      <c:pt idx="5559">
                        <c:v>300.10964000000001</c:v>
                      </c:pt>
                      <c:pt idx="5560">
                        <c:v>300.13294999999999</c:v>
                      </c:pt>
                      <c:pt idx="5561">
                        <c:v>300.15816999999998</c:v>
                      </c:pt>
                      <c:pt idx="5562">
                        <c:v>300.16512</c:v>
                      </c:pt>
                      <c:pt idx="5563">
                        <c:v>300.15442999999999</c:v>
                      </c:pt>
                      <c:pt idx="5564">
                        <c:v>300.14013</c:v>
                      </c:pt>
                      <c:pt idx="5565">
                        <c:v>300.15181999999999</c:v>
                      </c:pt>
                      <c:pt idx="5566">
                        <c:v>300.18063000000001</c:v>
                      </c:pt>
                      <c:pt idx="5567">
                        <c:v>300.14807000000002</c:v>
                      </c:pt>
                      <c:pt idx="5568">
                        <c:v>300.14091000000002</c:v>
                      </c:pt>
                      <c:pt idx="5569">
                        <c:v>300.14546000000001</c:v>
                      </c:pt>
                      <c:pt idx="5570">
                        <c:v>300.18808000000001</c:v>
                      </c:pt>
                      <c:pt idx="5571">
                        <c:v>300.12894999999997</c:v>
                      </c:pt>
                      <c:pt idx="5572">
                        <c:v>300.12475000000001</c:v>
                      </c:pt>
                      <c:pt idx="5573">
                        <c:v>300.11534</c:v>
                      </c:pt>
                      <c:pt idx="5574">
                        <c:v>300.17419999999998</c:v>
                      </c:pt>
                      <c:pt idx="5575">
                        <c:v>300.14503000000002</c:v>
                      </c:pt>
                      <c:pt idx="5576">
                        <c:v>300.13152000000002</c:v>
                      </c:pt>
                      <c:pt idx="5577">
                        <c:v>300.11783000000003</c:v>
                      </c:pt>
                      <c:pt idx="5578">
                        <c:v>300.17773999999997</c:v>
                      </c:pt>
                      <c:pt idx="5579">
                        <c:v>300.15147999999999</c:v>
                      </c:pt>
                      <c:pt idx="5580">
                        <c:v>300.14197000000001</c:v>
                      </c:pt>
                      <c:pt idx="5581">
                        <c:v>300.13801000000001</c:v>
                      </c:pt>
                      <c:pt idx="5582">
                        <c:v>300.13053000000002</c:v>
                      </c:pt>
                      <c:pt idx="5583">
                        <c:v>300.19929999999999</c:v>
                      </c:pt>
                      <c:pt idx="5584">
                        <c:v>300.15805</c:v>
                      </c:pt>
                      <c:pt idx="5585">
                        <c:v>300.12975</c:v>
                      </c:pt>
                      <c:pt idx="5586">
                        <c:v>300.11806999999999</c:v>
                      </c:pt>
                      <c:pt idx="5587">
                        <c:v>300.18509</c:v>
                      </c:pt>
                      <c:pt idx="5588">
                        <c:v>300.12311</c:v>
                      </c:pt>
                      <c:pt idx="5589">
                        <c:v>300.13004999999998</c:v>
                      </c:pt>
                      <c:pt idx="5590">
                        <c:v>300.13754999999998</c:v>
                      </c:pt>
                      <c:pt idx="5591">
                        <c:v>300.16757999999999</c:v>
                      </c:pt>
                      <c:pt idx="5592">
                        <c:v>300.13380999999998</c:v>
                      </c:pt>
                      <c:pt idx="5593">
                        <c:v>300.11322000000001</c:v>
                      </c:pt>
                      <c:pt idx="5594">
                        <c:v>300.12553000000003</c:v>
                      </c:pt>
                      <c:pt idx="5595">
                        <c:v>300.17016999999998</c:v>
                      </c:pt>
                      <c:pt idx="5596">
                        <c:v>300.11315000000002</c:v>
                      </c:pt>
                      <c:pt idx="5597">
                        <c:v>300.10523000000001</c:v>
                      </c:pt>
                      <c:pt idx="5598">
                        <c:v>300.13206000000002</c:v>
                      </c:pt>
                      <c:pt idx="5599">
                        <c:v>300.13288999999997</c:v>
                      </c:pt>
                      <c:pt idx="5600">
                        <c:v>300.15194000000002</c:v>
                      </c:pt>
                      <c:pt idx="5601">
                        <c:v>300.11320000000001</c:v>
                      </c:pt>
                      <c:pt idx="5602">
                        <c:v>300.09631000000002</c:v>
                      </c:pt>
                      <c:pt idx="5603">
                        <c:v>300.12698</c:v>
                      </c:pt>
                      <c:pt idx="5604">
                        <c:v>300.16309999999999</c:v>
                      </c:pt>
                      <c:pt idx="5605">
                        <c:v>300.10574000000003</c:v>
                      </c:pt>
                      <c:pt idx="5606">
                        <c:v>300.11558000000002</c:v>
                      </c:pt>
                      <c:pt idx="5607">
                        <c:v>300.11930000000001</c:v>
                      </c:pt>
                      <c:pt idx="5608">
                        <c:v>300.13605999999999</c:v>
                      </c:pt>
                      <c:pt idx="5609">
                        <c:v>300.10885999999999</c:v>
                      </c:pt>
                      <c:pt idx="5610">
                        <c:v>300.10442</c:v>
                      </c:pt>
                      <c:pt idx="5611">
                        <c:v>300.08481999999998</c:v>
                      </c:pt>
                      <c:pt idx="5612">
                        <c:v>300.12576999999999</c:v>
                      </c:pt>
                      <c:pt idx="5613">
                        <c:v>300.10117000000002</c:v>
                      </c:pt>
                      <c:pt idx="5614">
                        <c:v>300.09041999999999</c:v>
                      </c:pt>
                      <c:pt idx="5615">
                        <c:v>300.25549000000001</c:v>
                      </c:pt>
                      <c:pt idx="5616">
                        <c:v>300.13222999999999</c:v>
                      </c:pt>
                      <c:pt idx="5617">
                        <c:v>300.11437000000001</c:v>
                      </c:pt>
                      <c:pt idx="5618">
                        <c:v>300.07238000000001</c:v>
                      </c:pt>
                      <c:pt idx="5619">
                        <c:v>300.07603999999998</c:v>
                      </c:pt>
                      <c:pt idx="5620">
                        <c:v>300.07116000000002</c:v>
                      </c:pt>
                      <c:pt idx="5621">
                        <c:v>300.12571000000003</c:v>
                      </c:pt>
                      <c:pt idx="5622">
                        <c:v>300.06466999999998</c:v>
                      </c:pt>
                      <c:pt idx="5623">
                        <c:v>300.07355999999999</c:v>
                      </c:pt>
                      <c:pt idx="5624">
                        <c:v>300.10667999999998</c:v>
                      </c:pt>
                      <c:pt idx="5625">
                        <c:v>300.13445999999999</c:v>
                      </c:pt>
                      <c:pt idx="5626">
                        <c:v>300.07832000000002</c:v>
                      </c:pt>
                      <c:pt idx="5627">
                        <c:v>300.06196</c:v>
                      </c:pt>
                      <c:pt idx="5628">
                        <c:v>300.07960000000003</c:v>
                      </c:pt>
                      <c:pt idx="5629">
                        <c:v>300.09681</c:v>
                      </c:pt>
                      <c:pt idx="5630">
                        <c:v>300.05820999999997</c:v>
                      </c:pt>
                      <c:pt idx="5631">
                        <c:v>300.06835999999998</c:v>
                      </c:pt>
                      <c:pt idx="5632">
                        <c:v>300.05342999999999</c:v>
                      </c:pt>
                      <c:pt idx="5633">
                        <c:v>300.10847999999999</c:v>
                      </c:pt>
                      <c:pt idx="5634">
                        <c:v>300.06128999999999</c:v>
                      </c:pt>
                      <c:pt idx="5635">
                        <c:v>300.05063000000001</c:v>
                      </c:pt>
                      <c:pt idx="5636">
                        <c:v>300.04286999999999</c:v>
                      </c:pt>
                      <c:pt idx="5637">
                        <c:v>300.04552000000001</c:v>
                      </c:pt>
                      <c:pt idx="5638">
                        <c:v>300.07324</c:v>
                      </c:pt>
                      <c:pt idx="5639">
                        <c:v>300.03519999999997</c:v>
                      </c:pt>
                      <c:pt idx="5640">
                        <c:v>300.01238000000001</c:v>
                      </c:pt>
                      <c:pt idx="5641">
                        <c:v>300.00880999999998</c:v>
                      </c:pt>
                      <c:pt idx="5642">
                        <c:v>300.05272000000002</c:v>
                      </c:pt>
                      <c:pt idx="5643">
                        <c:v>299.97354999999999</c:v>
                      </c:pt>
                      <c:pt idx="5644">
                        <c:v>299.97674999999998</c:v>
                      </c:pt>
                      <c:pt idx="5645">
                        <c:v>299.99383</c:v>
                      </c:pt>
                      <c:pt idx="5646">
                        <c:v>300.03158000000002</c:v>
                      </c:pt>
                      <c:pt idx="5647">
                        <c:v>299.96832999999998</c:v>
                      </c:pt>
                      <c:pt idx="5648">
                        <c:v>299.98662999999999</c:v>
                      </c:pt>
                      <c:pt idx="5649">
                        <c:v>299.97070000000002</c:v>
                      </c:pt>
                      <c:pt idx="5650">
                        <c:v>300.01591999999999</c:v>
                      </c:pt>
                      <c:pt idx="5651">
                        <c:v>299.97575000000001</c:v>
                      </c:pt>
                      <c:pt idx="5652">
                        <c:v>299.98363000000001</c:v>
                      </c:pt>
                      <c:pt idx="5653">
                        <c:v>300.00130999999999</c:v>
                      </c:pt>
                      <c:pt idx="5654">
                        <c:v>300.00391000000002</c:v>
                      </c:pt>
                      <c:pt idx="5655">
                        <c:v>299.99777</c:v>
                      </c:pt>
                      <c:pt idx="5656">
                        <c:v>299.98548</c:v>
                      </c:pt>
                      <c:pt idx="5657">
                        <c:v>299.97744999999998</c:v>
                      </c:pt>
                      <c:pt idx="5658">
                        <c:v>299.95328999999998</c:v>
                      </c:pt>
                      <c:pt idx="5659">
                        <c:v>299.98701</c:v>
                      </c:pt>
                      <c:pt idx="5660">
                        <c:v>299.95753999999999</c:v>
                      </c:pt>
                      <c:pt idx="5661">
                        <c:v>299.95744999999999</c:v>
                      </c:pt>
                      <c:pt idx="5662">
                        <c:v>299.96769</c:v>
                      </c:pt>
                      <c:pt idx="5663">
                        <c:v>300.02202999999997</c:v>
                      </c:pt>
                      <c:pt idx="5664">
                        <c:v>299.97167999999999</c:v>
                      </c:pt>
                      <c:pt idx="5665">
                        <c:v>299.98647</c:v>
                      </c:pt>
                      <c:pt idx="5666">
                        <c:v>300.00522999999998</c:v>
                      </c:pt>
                      <c:pt idx="5667">
                        <c:v>300.06484</c:v>
                      </c:pt>
                      <c:pt idx="5668">
                        <c:v>300.02424999999999</c:v>
                      </c:pt>
                      <c:pt idx="5669">
                        <c:v>300.03017999999997</c:v>
                      </c:pt>
                      <c:pt idx="5670">
                        <c:v>300.00641000000002</c:v>
                      </c:pt>
                      <c:pt idx="5671">
                        <c:v>300.0403</c:v>
                      </c:pt>
                      <c:pt idx="5672">
                        <c:v>300.01387</c:v>
                      </c:pt>
                      <c:pt idx="5673">
                        <c:v>300.03505999999999</c:v>
                      </c:pt>
                      <c:pt idx="5674">
                        <c:v>300.01673</c:v>
                      </c:pt>
                      <c:pt idx="5675">
                        <c:v>300.00214999999997</c:v>
                      </c:pt>
                      <c:pt idx="5676">
                        <c:v>300.23146000000003</c:v>
                      </c:pt>
                      <c:pt idx="5677">
                        <c:v>299.98311999999999</c:v>
                      </c:pt>
                      <c:pt idx="5678">
                        <c:v>300.00479999999999</c:v>
                      </c:pt>
                      <c:pt idx="5679">
                        <c:v>299.98581000000001</c:v>
                      </c:pt>
                      <c:pt idx="5680">
                        <c:v>300.01969000000003</c:v>
                      </c:pt>
                      <c:pt idx="5681">
                        <c:v>299.96073999999999</c:v>
                      </c:pt>
                      <c:pt idx="5682">
                        <c:v>299.96042</c:v>
                      </c:pt>
                      <c:pt idx="5683">
                        <c:v>299.95075000000003</c:v>
                      </c:pt>
                      <c:pt idx="5684">
                        <c:v>300.00022000000001</c:v>
                      </c:pt>
                      <c:pt idx="5685">
                        <c:v>299.95350000000002</c:v>
                      </c:pt>
                      <c:pt idx="5686">
                        <c:v>299.95828</c:v>
                      </c:pt>
                      <c:pt idx="5687">
                        <c:v>299.96782999999999</c:v>
                      </c:pt>
                      <c:pt idx="5688">
                        <c:v>300.01774999999998</c:v>
                      </c:pt>
                      <c:pt idx="5689">
                        <c:v>300.01546999999999</c:v>
                      </c:pt>
                      <c:pt idx="5690">
                        <c:v>299.98737999999997</c:v>
                      </c:pt>
                      <c:pt idx="5691">
                        <c:v>299.97393</c:v>
                      </c:pt>
                      <c:pt idx="5692">
                        <c:v>299.95407999999998</c:v>
                      </c:pt>
                      <c:pt idx="5693">
                        <c:v>299.99207000000001</c:v>
                      </c:pt>
                      <c:pt idx="5694">
                        <c:v>299.94198</c:v>
                      </c:pt>
                      <c:pt idx="5695">
                        <c:v>299.94702999999998</c:v>
                      </c:pt>
                      <c:pt idx="5696">
                        <c:v>299.96046999999999</c:v>
                      </c:pt>
                      <c:pt idx="5697">
                        <c:v>299.98271</c:v>
                      </c:pt>
                      <c:pt idx="5698">
                        <c:v>299.95452</c:v>
                      </c:pt>
                      <c:pt idx="5699">
                        <c:v>299.95111000000003</c:v>
                      </c:pt>
                      <c:pt idx="5700">
                        <c:v>299.93178</c:v>
                      </c:pt>
                      <c:pt idx="5701">
                        <c:v>299.9855</c:v>
                      </c:pt>
                      <c:pt idx="5702">
                        <c:v>299.94585000000001</c:v>
                      </c:pt>
                      <c:pt idx="5703">
                        <c:v>299.94637999999998</c:v>
                      </c:pt>
                      <c:pt idx="5704">
                        <c:v>299.94898000000001</c:v>
                      </c:pt>
                      <c:pt idx="5705">
                        <c:v>299.99462</c:v>
                      </c:pt>
                      <c:pt idx="5706">
                        <c:v>299.93936000000002</c:v>
                      </c:pt>
                      <c:pt idx="5707">
                        <c:v>299.94657999999998</c:v>
                      </c:pt>
                      <c:pt idx="5708">
                        <c:v>299.92858999999999</c:v>
                      </c:pt>
                      <c:pt idx="5709">
                        <c:v>299.93553000000003</c:v>
                      </c:pt>
                      <c:pt idx="5710">
                        <c:v>299.99540000000002</c:v>
                      </c:pt>
                      <c:pt idx="5711">
                        <c:v>299.96472</c:v>
                      </c:pt>
                      <c:pt idx="5712">
                        <c:v>299.95164</c:v>
                      </c:pt>
                      <c:pt idx="5713">
                        <c:v>299.96987000000001</c:v>
                      </c:pt>
                      <c:pt idx="5714">
                        <c:v>300.00281999999999</c:v>
                      </c:pt>
                      <c:pt idx="5715">
                        <c:v>299.97672999999998</c:v>
                      </c:pt>
                      <c:pt idx="5716">
                        <c:v>299.95008000000001</c:v>
                      </c:pt>
                      <c:pt idx="5717">
                        <c:v>299.96116999999998</c:v>
                      </c:pt>
                      <c:pt idx="5718">
                        <c:v>299.99245999999999</c:v>
                      </c:pt>
                      <c:pt idx="5719">
                        <c:v>299.97242999999997</c:v>
                      </c:pt>
                      <c:pt idx="5720">
                        <c:v>299.98059000000001</c:v>
                      </c:pt>
                      <c:pt idx="5721">
                        <c:v>299.99009000000001</c:v>
                      </c:pt>
                      <c:pt idx="5722">
                        <c:v>300.00698</c:v>
                      </c:pt>
                      <c:pt idx="5723">
                        <c:v>299.98576000000003</c:v>
                      </c:pt>
                      <c:pt idx="5724">
                        <c:v>299.97458999999998</c:v>
                      </c:pt>
                      <c:pt idx="5725">
                        <c:v>299.97800999999998</c:v>
                      </c:pt>
                      <c:pt idx="5726">
                        <c:v>300.00355000000002</c:v>
                      </c:pt>
                      <c:pt idx="5727">
                        <c:v>300.02267000000001</c:v>
                      </c:pt>
                      <c:pt idx="5728">
                        <c:v>299.98881</c:v>
                      </c:pt>
                      <c:pt idx="5729">
                        <c:v>299.97683999999998</c:v>
                      </c:pt>
                      <c:pt idx="5730">
                        <c:v>299.97151000000002</c:v>
                      </c:pt>
                      <c:pt idx="5731">
                        <c:v>300.02877999999998</c:v>
                      </c:pt>
                      <c:pt idx="5732">
                        <c:v>299.97163</c:v>
                      </c:pt>
                      <c:pt idx="5733">
                        <c:v>299.96735999999999</c:v>
                      </c:pt>
                      <c:pt idx="5734">
                        <c:v>299.97827000000001</c:v>
                      </c:pt>
                      <c:pt idx="5735">
                        <c:v>300.01231000000001</c:v>
                      </c:pt>
                      <c:pt idx="5736">
                        <c:v>299.96897999999999</c:v>
                      </c:pt>
                      <c:pt idx="5737">
                        <c:v>300.16782000000001</c:v>
                      </c:pt>
                      <c:pt idx="5738">
                        <c:v>299.98131000000001</c:v>
                      </c:pt>
                      <c:pt idx="5739">
                        <c:v>300.02582999999998</c:v>
                      </c:pt>
                      <c:pt idx="5740">
                        <c:v>299.98856000000001</c:v>
                      </c:pt>
                      <c:pt idx="5741">
                        <c:v>300.01287000000002</c:v>
                      </c:pt>
                      <c:pt idx="5742">
                        <c:v>299.99236999999999</c:v>
                      </c:pt>
                      <c:pt idx="5743">
                        <c:v>299.98979000000003</c:v>
                      </c:pt>
                      <c:pt idx="5744">
                        <c:v>299.99547999999999</c:v>
                      </c:pt>
                      <c:pt idx="5745">
                        <c:v>299.99094000000002</c:v>
                      </c:pt>
                      <c:pt idx="5746">
                        <c:v>299.98367000000002</c:v>
                      </c:pt>
                      <c:pt idx="5747">
                        <c:v>299.99326000000002</c:v>
                      </c:pt>
                      <c:pt idx="5748">
                        <c:v>300.04219999999998</c:v>
                      </c:pt>
                      <c:pt idx="5749">
                        <c:v>299.99207999999999</c:v>
                      </c:pt>
                      <c:pt idx="5750">
                        <c:v>299.96872000000002</c:v>
                      </c:pt>
                      <c:pt idx="5751">
                        <c:v>299.96458999999999</c:v>
                      </c:pt>
                      <c:pt idx="5752">
                        <c:v>300.01206000000002</c:v>
                      </c:pt>
                      <c:pt idx="5753">
                        <c:v>299.97602000000001</c:v>
                      </c:pt>
                      <c:pt idx="5754">
                        <c:v>299.97926000000001</c:v>
                      </c:pt>
                      <c:pt idx="5755">
                        <c:v>299.97962000000001</c:v>
                      </c:pt>
                      <c:pt idx="5756">
                        <c:v>300.01022999999998</c:v>
                      </c:pt>
                      <c:pt idx="5757">
                        <c:v>299.97811999999999</c:v>
                      </c:pt>
                      <c:pt idx="5758">
                        <c:v>299.98005000000001</c:v>
                      </c:pt>
                      <c:pt idx="5759">
                        <c:v>299.98716000000002</c:v>
                      </c:pt>
                      <c:pt idx="5760">
                        <c:v>300.02954</c:v>
                      </c:pt>
                      <c:pt idx="5761">
                        <c:v>299.99115</c:v>
                      </c:pt>
                      <c:pt idx="5762">
                        <c:v>299.98808000000002</c:v>
                      </c:pt>
                      <c:pt idx="5763">
                        <c:v>299.98653000000002</c:v>
                      </c:pt>
                      <c:pt idx="5764">
                        <c:v>300.01053000000002</c:v>
                      </c:pt>
                      <c:pt idx="5765">
                        <c:v>299.98045999999999</c:v>
                      </c:pt>
                      <c:pt idx="5766">
                        <c:v>299.96555999999998</c:v>
                      </c:pt>
                      <c:pt idx="5767">
                        <c:v>299.96996999999999</c:v>
                      </c:pt>
                      <c:pt idx="5768">
                        <c:v>299.96776</c:v>
                      </c:pt>
                      <c:pt idx="5769">
                        <c:v>299.99970999999999</c:v>
                      </c:pt>
                      <c:pt idx="5770">
                        <c:v>299.95218999999997</c:v>
                      </c:pt>
                      <c:pt idx="5771">
                        <c:v>299.95918</c:v>
                      </c:pt>
                      <c:pt idx="5772">
                        <c:v>299.96078</c:v>
                      </c:pt>
                      <c:pt idx="5773">
                        <c:v>300.01594</c:v>
                      </c:pt>
                      <c:pt idx="5774">
                        <c:v>299.94857999999999</c:v>
                      </c:pt>
                      <c:pt idx="5775">
                        <c:v>299.96332000000001</c:v>
                      </c:pt>
                      <c:pt idx="5776">
                        <c:v>299.94833</c:v>
                      </c:pt>
                      <c:pt idx="5777">
                        <c:v>299.99862000000002</c:v>
                      </c:pt>
                      <c:pt idx="5778">
                        <c:v>299.94688000000002</c:v>
                      </c:pt>
                      <c:pt idx="5779">
                        <c:v>299.96697999999998</c:v>
                      </c:pt>
                      <c:pt idx="5780">
                        <c:v>299.93543</c:v>
                      </c:pt>
                      <c:pt idx="5781">
                        <c:v>299.99446</c:v>
                      </c:pt>
                      <c:pt idx="5782">
                        <c:v>299.95648</c:v>
                      </c:pt>
                      <c:pt idx="5783">
                        <c:v>299.95317999999997</c:v>
                      </c:pt>
                      <c:pt idx="5784">
                        <c:v>299.94882000000001</c:v>
                      </c:pt>
                      <c:pt idx="5785">
                        <c:v>299.94887999999997</c:v>
                      </c:pt>
                      <c:pt idx="5786">
                        <c:v>299.9948</c:v>
                      </c:pt>
                      <c:pt idx="5787">
                        <c:v>299.95179000000002</c:v>
                      </c:pt>
                      <c:pt idx="5788">
                        <c:v>299.94279</c:v>
                      </c:pt>
                      <c:pt idx="5789">
                        <c:v>299.94715000000002</c:v>
                      </c:pt>
                      <c:pt idx="5790">
                        <c:v>299.98421999999999</c:v>
                      </c:pt>
                      <c:pt idx="5791">
                        <c:v>299.94139999999999</c:v>
                      </c:pt>
                      <c:pt idx="5792">
                        <c:v>299.94456000000002</c:v>
                      </c:pt>
                      <c:pt idx="5793">
                        <c:v>299.94414999999998</c:v>
                      </c:pt>
                      <c:pt idx="5794">
                        <c:v>299.98415999999997</c:v>
                      </c:pt>
                      <c:pt idx="5795">
                        <c:v>299.93549000000002</c:v>
                      </c:pt>
                      <c:pt idx="5796">
                        <c:v>299.94421999999997</c:v>
                      </c:pt>
                      <c:pt idx="5797">
                        <c:v>299.9821</c:v>
                      </c:pt>
                      <c:pt idx="5798">
                        <c:v>300.12828000000002</c:v>
                      </c:pt>
                      <c:pt idx="5799">
                        <c:v>299.94029</c:v>
                      </c:pt>
                      <c:pt idx="5800">
                        <c:v>299.93856</c:v>
                      </c:pt>
                      <c:pt idx="5801">
                        <c:v>299.95344</c:v>
                      </c:pt>
                      <c:pt idx="5802">
                        <c:v>299.93934000000002</c:v>
                      </c:pt>
                      <c:pt idx="5803">
                        <c:v>299.96355</c:v>
                      </c:pt>
                      <c:pt idx="5804">
                        <c:v>299.93711999999999</c:v>
                      </c:pt>
                      <c:pt idx="5805">
                        <c:v>299.91275000000002</c:v>
                      </c:pt>
                      <c:pt idx="5806">
                        <c:v>299.92174999999997</c:v>
                      </c:pt>
                      <c:pt idx="5807">
                        <c:v>299.95272</c:v>
                      </c:pt>
                      <c:pt idx="5808">
                        <c:v>299.90451999999999</c:v>
                      </c:pt>
                      <c:pt idx="5809">
                        <c:v>299.92899999999997</c:v>
                      </c:pt>
                      <c:pt idx="5810">
                        <c:v>299.92581999999999</c:v>
                      </c:pt>
                      <c:pt idx="5811">
                        <c:v>299.9744</c:v>
                      </c:pt>
                      <c:pt idx="5812">
                        <c:v>299.94571999999999</c:v>
                      </c:pt>
                      <c:pt idx="5813">
                        <c:v>299.93664999999999</c:v>
                      </c:pt>
                      <c:pt idx="5814">
                        <c:v>299.93693000000002</c:v>
                      </c:pt>
                      <c:pt idx="5815">
                        <c:v>299.99092000000002</c:v>
                      </c:pt>
                      <c:pt idx="5816">
                        <c:v>299.93529999999998</c:v>
                      </c:pt>
                      <c:pt idx="5817">
                        <c:v>299.94132999999999</c:v>
                      </c:pt>
                      <c:pt idx="5818">
                        <c:v>299.9162</c:v>
                      </c:pt>
                      <c:pt idx="5819">
                        <c:v>299.95666999999997</c:v>
                      </c:pt>
                      <c:pt idx="5820">
                        <c:v>299.91280999999998</c:v>
                      </c:pt>
                      <c:pt idx="5821">
                        <c:v>299.90269000000001</c:v>
                      </c:pt>
                      <c:pt idx="5822">
                        <c:v>299.89666</c:v>
                      </c:pt>
                      <c:pt idx="5823">
                        <c:v>299.91584</c:v>
                      </c:pt>
                      <c:pt idx="5824">
                        <c:v>299.93896000000001</c:v>
                      </c:pt>
                      <c:pt idx="5825">
                        <c:v>299.90834000000001</c:v>
                      </c:pt>
                      <c:pt idx="5826">
                        <c:v>299.93146000000002</c:v>
                      </c:pt>
                      <c:pt idx="5827">
                        <c:v>299.92120999999997</c:v>
                      </c:pt>
                      <c:pt idx="5828">
                        <c:v>299.95877000000002</c:v>
                      </c:pt>
                      <c:pt idx="5829">
                        <c:v>299.91860000000003</c:v>
                      </c:pt>
                      <c:pt idx="5830">
                        <c:v>299.91428000000002</c:v>
                      </c:pt>
                      <c:pt idx="5831">
                        <c:v>299.92101000000002</c:v>
                      </c:pt>
                      <c:pt idx="5832">
                        <c:v>299.96487999999999</c:v>
                      </c:pt>
                      <c:pt idx="5833">
                        <c:v>299.92122000000001</c:v>
                      </c:pt>
                      <c:pt idx="5834">
                        <c:v>299.93113</c:v>
                      </c:pt>
                      <c:pt idx="5835">
                        <c:v>299.93585999999999</c:v>
                      </c:pt>
                      <c:pt idx="5836">
                        <c:v>299.97372000000001</c:v>
                      </c:pt>
                      <c:pt idx="5837">
                        <c:v>299.91158999999999</c:v>
                      </c:pt>
                      <c:pt idx="5838">
                        <c:v>299.89845000000003</c:v>
                      </c:pt>
                      <c:pt idx="5839">
                        <c:v>299.91167000000002</c:v>
                      </c:pt>
                      <c:pt idx="5840">
                        <c:v>299.92781000000002</c:v>
                      </c:pt>
                      <c:pt idx="5841">
                        <c:v>299.96104000000003</c:v>
                      </c:pt>
                      <c:pt idx="5842">
                        <c:v>299.93099999999998</c:v>
                      </c:pt>
                      <c:pt idx="5843">
                        <c:v>299.92369000000002</c:v>
                      </c:pt>
                      <c:pt idx="5844">
                        <c:v>299.90141999999997</c:v>
                      </c:pt>
                      <c:pt idx="5845">
                        <c:v>299.96339</c:v>
                      </c:pt>
                      <c:pt idx="5846">
                        <c:v>299.91318999999999</c:v>
                      </c:pt>
                      <c:pt idx="5847">
                        <c:v>299.92257999999998</c:v>
                      </c:pt>
                      <c:pt idx="5848">
                        <c:v>299.91595999999998</c:v>
                      </c:pt>
                      <c:pt idx="5849">
                        <c:v>299.94837000000001</c:v>
                      </c:pt>
                      <c:pt idx="5850">
                        <c:v>299.92552999999998</c:v>
                      </c:pt>
                      <c:pt idx="5851">
                        <c:v>299.93380000000002</c:v>
                      </c:pt>
                      <c:pt idx="5852">
                        <c:v>299.91223000000002</c:v>
                      </c:pt>
                      <c:pt idx="5853">
                        <c:v>299.96240999999998</c:v>
                      </c:pt>
                      <c:pt idx="5854">
                        <c:v>299.91701999999998</c:v>
                      </c:pt>
                      <c:pt idx="5855">
                        <c:v>299.93007</c:v>
                      </c:pt>
                      <c:pt idx="5856">
                        <c:v>299.92455000000001</c:v>
                      </c:pt>
                      <c:pt idx="5857">
                        <c:v>299.92747000000003</c:v>
                      </c:pt>
                      <c:pt idx="5858">
                        <c:v>300.06608</c:v>
                      </c:pt>
                      <c:pt idx="5859">
                        <c:v>299.99700999999999</c:v>
                      </c:pt>
                      <c:pt idx="5860">
                        <c:v>299.92540000000002</c:v>
                      </c:pt>
                      <c:pt idx="5861">
                        <c:v>299.91257999999999</c:v>
                      </c:pt>
                      <c:pt idx="5862">
                        <c:v>299.94506999999999</c:v>
                      </c:pt>
                      <c:pt idx="5863">
                        <c:v>299.91050000000001</c:v>
                      </c:pt>
                      <c:pt idx="5864">
                        <c:v>299.90566000000001</c:v>
                      </c:pt>
                      <c:pt idx="5865">
                        <c:v>299.90192999999999</c:v>
                      </c:pt>
                      <c:pt idx="5866">
                        <c:v>299.95902999999998</c:v>
                      </c:pt>
                      <c:pt idx="5867">
                        <c:v>299.91933</c:v>
                      </c:pt>
                      <c:pt idx="5868">
                        <c:v>299.92885999999999</c:v>
                      </c:pt>
                      <c:pt idx="5869">
                        <c:v>299.90935000000002</c:v>
                      </c:pt>
                      <c:pt idx="5870">
                        <c:v>299.95217000000002</c:v>
                      </c:pt>
                      <c:pt idx="5871">
                        <c:v>299.92135999999999</c:v>
                      </c:pt>
                      <c:pt idx="5872">
                        <c:v>299.92144000000002</c:v>
                      </c:pt>
                      <c:pt idx="5873">
                        <c:v>299.91638</c:v>
                      </c:pt>
                      <c:pt idx="5874">
                        <c:v>299.92146000000002</c:v>
                      </c:pt>
                      <c:pt idx="5875">
                        <c:v>299.93731000000002</c:v>
                      </c:pt>
                      <c:pt idx="5876">
                        <c:v>299.90848</c:v>
                      </c:pt>
                      <c:pt idx="5877">
                        <c:v>299.91804999999999</c:v>
                      </c:pt>
                      <c:pt idx="5878">
                        <c:v>299.92874999999998</c:v>
                      </c:pt>
                      <c:pt idx="5879">
                        <c:v>299.97653000000003</c:v>
                      </c:pt>
                      <c:pt idx="5880">
                        <c:v>299.94729999999998</c:v>
                      </c:pt>
                      <c:pt idx="5881">
                        <c:v>299.92791999999997</c:v>
                      </c:pt>
                      <c:pt idx="5882">
                        <c:v>299.94655</c:v>
                      </c:pt>
                      <c:pt idx="5883">
                        <c:v>299.99982</c:v>
                      </c:pt>
                      <c:pt idx="5884">
                        <c:v>299.93189000000001</c:v>
                      </c:pt>
                      <c:pt idx="5885">
                        <c:v>299.95317</c:v>
                      </c:pt>
                      <c:pt idx="5886">
                        <c:v>299.95287999999999</c:v>
                      </c:pt>
                      <c:pt idx="5887">
                        <c:v>299.99241999999998</c:v>
                      </c:pt>
                      <c:pt idx="5888">
                        <c:v>299.94506999999999</c:v>
                      </c:pt>
                      <c:pt idx="5889">
                        <c:v>299.94603000000001</c:v>
                      </c:pt>
                      <c:pt idx="5890">
                        <c:v>299.94450999999998</c:v>
                      </c:pt>
                      <c:pt idx="5891">
                        <c:v>299.96724999999998</c:v>
                      </c:pt>
                      <c:pt idx="5892">
                        <c:v>299.95033000000001</c:v>
                      </c:pt>
                      <c:pt idx="5893">
                        <c:v>299.94745</c:v>
                      </c:pt>
                      <c:pt idx="5894">
                        <c:v>299.95670999999999</c:v>
                      </c:pt>
                      <c:pt idx="5895">
                        <c:v>299.94391000000002</c:v>
                      </c:pt>
                      <c:pt idx="5896">
                        <c:v>299.99016</c:v>
                      </c:pt>
                      <c:pt idx="5897">
                        <c:v>299.91941000000003</c:v>
                      </c:pt>
                      <c:pt idx="5898">
                        <c:v>299.94094000000001</c:v>
                      </c:pt>
                      <c:pt idx="5899">
                        <c:v>299.93484999999998</c:v>
                      </c:pt>
                      <c:pt idx="5900">
                        <c:v>299.98651999999998</c:v>
                      </c:pt>
                      <c:pt idx="5901">
                        <c:v>299.94603000000001</c:v>
                      </c:pt>
                      <c:pt idx="5902">
                        <c:v>299.94889000000001</c:v>
                      </c:pt>
                      <c:pt idx="5903">
                        <c:v>299.94567999999998</c:v>
                      </c:pt>
                      <c:pt idx="5904">
                        <c:v>299.99266</c:v>
                      </c:pt>
                      <c:pt idx="5905">
                        <c:v>299.95706999999999</c:v>
                      </c:pt>
                      <c:pt idx="5906">
                        <c:v>299.94731999999999</c:v>
                      </c:pt>
                      <c:pt idx="5907">
                        <c:v>299.94592999999998</c:v>
                      </c:pt>
                      <c:pt idx="5908">
                        <c:v>299.96919000000003</c:v>
                      </c:pt>
                      <c:pt idx="5909">
                        <c:v>299.94297</c:v>
                      </c:pt>
                      <c:pt idx="5910">
                        <c:v>299.94349</c:v>
                      </c:pt>
                      <c:pt idx="5911">
                        <c:v>299.94569000000001</c:v>
                      </c:pt>
                      <c:pt idx="5912">
                        <c:v>299.95443999999998</c:v>
                      </c:pt>
                      <c:pt idx="5913">
                        <c:v>299.97683000000001</c:v>
                      </c:pt>
                      <c:pt idx="5914">
                        <c:v>299.94891999999999</c:v>
                      </c:pt>
                      <c:pt idx="5915">
                        <c:v>299.92766999999998</c:v>
                      </c:pt>
                      <c:pt idx="5916">
                        <c:v>299.93964</c:v>
                      </c:pt>
                      <c:pt idx="5917">
                        <c:v>299.98667</c:v>
                      </c:pt>
                      <c:pt idx="5918">
                        <c:v>299.95024000000001</c:v>
                      </c:pt>
                      <c:pt idx="5919">
                        <c:v>300.11666000000002</c:v>
                      </c:pt>
                      <c:pt idx="5920">
                        <c:v>299.96415000000002</c:v>
                      </c:pt>
                      <c:pt idx="5921">
                        <c:v>300.00076000000001</c:v>
                      </c:pt>
                      <c:pt idx="5922">
                        <c:v>299.97230999999999</c:v>
                      </c:pt>
                      <c:pt idx="5923">
                        <c:v>299.96328999999997</c:v>
                      </c:pt>
                      <c:pt idx="5924">
                        <c:v>299.95605999999998</c:v>
                      </c:pt>
                      <c:pt idx="5925">
                        <c:v>299.98827</c:v>
                      </c:pt>
                      <c:pt idx="5926">
                        <c:v>299.95195999999999</c:v>
                      </c:pt>
                      <c:pt idx="5927">
                        <c:v>299.97348</c:v>
                      </c:pt>
                      <c:pt idx="5928">
                        <c:v>299.9633</c:v>
                      </c:pt>
                      <c:pt idx="5929">
                        <c:v>299.99245000000002</c:v>
                      </c:pt>
                      <c:pt idx="5930">
                        <c:v>299.97048999999998</c:v>
                      </c:pt>
                      <c:pt idx="5931">
                        <c:v>299.96715</c:v>
                      </c:pt>
                      <c:pt idx="5932">
                        <c:v>299.95281</c:v>
                      </c:pt>
                      <c:pt idx="5933">
                        <c:v>299.96274</c:v>
                      </c:pt>
                      <c:pt idx="5934">
                        <c:v>300.00443000000001</c:v>
                      </c:pt>
                      <c:pt idx="5935">
                        <c:v>299.93963000000002</c:v>
                      </c:pt>
                      <c:pt idx="5936">
                        <c:v>299.94952000000001</c:v>
                      </c:pt>
                      <c:pt idx="5937">
                        <c:v>299.94483000000002</c:v>
                      </c:pt>
                      <c:pt idx="5938">
                        <c:v>299.98455000000001</c:v>
                      </c:pt>
                      <c:pt idx="5939">
                        <c:v>299.94252</c:v>
                      </c:pt>
                      <c:pt idx="5940">
                        <c:v>299.94884999999999</c:v>
                      </c:pt>
                      <c:pt idx="5941">
                        <c:v>299.94565999999998</c:v>
                      </c:pt>
                      <c:pt idx="5942">
                        <c:v>299.95807000000002</c:v>
                      </c:pt>
                      <c:pt idx="5943">
                        <c:v>299.93507</c:v>
                      </c:pt>
                      <c:pt idx="5944">
                        <c:v>299.92658999999998</c:v>
                      </c:pt>
                      <c:pt idx="5945">
                        <c:v>299.91534000000001</c:v>
                      </c:pt>
                      <c:pt idx="5946">
                        <c:v>299.94740000000002</c:v>
                      </c:pt>
                      <c:pt idx="5947">
                        <c:v>299.91534000000001</c:v>
                      </c:pt>
                      <c:pt idx="5948">
                        <c:v>299.9289</c:v>
                      </c:pt>
                      <c:pt idx="5949">
                        <c:v>299.91473000000002</c:v>
                      </c:pt>
                      <c:pt idx="5950">
                        <c:v>299.92266000000001</c:v>
                      </c:pt>
                      <c:pt idx="5951">
                        <c:v>299.94814000000002</c:v>
                      </c:pt>
                      <c:pt idx="5952">
                        <c:v>299.91901999999999</c:v>
                      </c:pt>
                      <c:pt idx="5953">
                        <c:v>299.92504000000002</c:v>
                      </c:pt>
                      <c:pt idx="5954">
                        <c:v>299.97021000000001</c:v>
                      </c:pt>
                      <c:pt idx="5955">
                        <c:v>300.02605</c:v>
                      </c:pt>
                      <c:pt idx="5956">
                        <c:v>299.98041999999998</c:v>
                      </c:pt>
                      <c:pt idx="5957">
                        <c:v>299.97372000000001</c:v>
                      </c:pt>
                      <c:pt idx="5958">
                        <c:v>299.97572000000002</c:v>
                      </c:pt>
                      <c:pt idx="5959">
                        <c:v>300.00153999999998</c:v>
                      </c:pt>
                      <c:pt idx="5960">
                        <c:v>299.98218000000003</c:v>
                      </c:pt>
                      <c:pt idx="5961">
                        <c:v>299.99714999999998</c:v>
                      </c:pt>
                      <c:pt idx="5962">
                        <c:v>299.98865000000001</c:v>
                      </c:pt>
                      <c:pt idx="5963">
                        <c:v>300.02280999999999</c:v>
                      </c:pt>
                      <c:pt idx="5964">
                        <c:v>299.98606000000001</c:v>
                      </c:pt>
                      <c:pt idx="5965">
                        <c:v>299.97958999999997</c:v>
                      </c:pt>
                      <c:pt idx="5966">
                        <c:v>299.97122999999999</c:v>
                      </c:pt>
                      <c:pt idx="5967">
                        <c:v>299.98746999999997</c:v>
                      </c:pt>
                      <c:pt idx="5968">
                        <c:v>299.97674000000001</c:v>
                      </c:pt>
                      <c:pt idx="5969">
                        <c:v>299.96999</c:v>
                      </c:pt>
                      <c:pt idx="5970">
                        <c:v>299.98322999999999</c:v>
                      </c:pt>
                      <c:pt idx="5971">
                        <c:v>299.96920999999998</c:v>
                      </c:pt>
                      <c:pt idx="5972">
                        <c:v>300.01450999999997</c:v>
                      </c:pt>
                      <c:pt idx="5973">
                        <c:v>299.99527999999998</c:v>
                      </c:pt>
                      <c:pt idx="5974">
                        <c:v>299.96708000000001</c:v>
                      </c:pt>
                      <c:pt idx="5975">
                        <c:v>299.95994999999999</c:v>
                      </c:pt>
                      <c:pt idx="5976">
                        <c:v>300.01938000000001</c:v>
                      </c:pt>
                      <c:pt idx="5977">
                        <c:v>299.96458000000001</c:v>
                      </c:pt>
                      <c:pt idx="5978">
                        <c:v>299.98523</c:v>
                      </c:pt>
                      <c:pt idx="5979">
                        <c:v>299.94878</c:v>
                      </c:pt>
                      <c:pt idx="5980">
                        <c:v>300.19238000000001</c:v>
                      </c:pt>
                      <c:pt idx="5981">
                        <c:v>299.98021999999997</c:v>
                      </c:pt>
                      <c:pt idx="5982">
                        <c:v>299.97644000000003</c:v>
                      </c:pt>
                      <c:pt idx="5983">
                        <c:v>299.99973999999997</c:v>
                      </c:pt>
                      <c:pt idx="5984">
                        <c:v>299.98388</c:v>
                      </c:pt>
                      <c:pt idx="5985">
                        <c:v>299.99713000000003</c:v>
                      </c:pt>
                      <c:pt idx="5986">
                        <c:v>299.97352000000001</c:v>
                      </c:pt>
                      <c:pt idx="5987">
                        <c:v>299.98133999999999</c:v>
                      </c:pt>
                      <c:pt idx="5988">
                        <c:v>299.97167999999999</c:v>
                      </c:pt>
                      <c:pt idx="5989">
                        <c:v>300.01288</c:v>
                      </c:pt>
                      <c:pt idx="5990">
                        <c:v>299.97161999999997</c:v>
                      </c:pt>
                      <c:pt idx="5991">
                        <c:v>299.97768000000002</c:v>
                      </c:pt>
                      <c:pt idx="5992">
                        <c:v>299.95845000000003</c:v>
                      </c:pt>
                      <c:pt idx="5993">
                        <c:v>300.02091000000001</c:v>
                      </c:pt>
                      <c:pt idx="5994">
                        <c:v>299.97462999999999</c:v>
                      </c:pt>
                      <c:pt idx="5995">
                        <c:v>299.98277000000002</c:v>
                      </c:pt>
                      <c:pt idx="5996">
                        <c:v>299.97188</c:v>
                      </c:pt>
                      <c:pt idx="5997">
                        <c:v>300.00200999999998</c:v>
                      </c:pt>
                      <c:pt idx="5998">
                        <c:v>299.96256</c:v>
                      </c:pt>
                      <c:pt idx="5999">
                        <c:v>299.98002000000002</c:v>
                      </c:pt>
                      <c:pt idx="6000">
                        <c:v>299.96852000000001</c:v>
                      </c:pt>
                      <c:pt idx="6001">
                        <c:v>299.96553</c:v>
                      </c:pt>
                      <c:pt idx="6002">
                        <c:v>299.96116000000001</c:v>
                      </c:pt>
                      <c:pt idx="6003">
                        <c:v>299.95256000000001</c:v>
                      </c:pt>
                      <c:pt idx="6004">
                        <c:v>299.96568000000002</c:v>
                      </c:pt>
                      <c:pt idx="6005">
                        <c:v>299.95148</c:v>
                      </c:pt>
                      <c:pt idx="6006">
                        <c:v>300.02496000000002</c:v>
                      </c:pt>
                      <c:pt idx="6007">
                        <c:v>299.97672999999998</c:v>
                      </c:pt>
                      <c:pt idx="6008">
                        <c:v>299.96652999999998</c:v>
                      </c:pt>
                      <c:pt idx="6009">
                        <c:v>299.96278999999998</c:v>
                      </c:pt>
                      <c:pt idx="6010">
                        <c:v>300.01001000000002</c:v>
                      </c:pt>
                      <c:pt idx="6011">
                        <c:v>299.95704999999998</c:v>
                      </c:pt>
                      <c:pt idx="6012">
                        <c:v>299.94517000000002</c:v>
                      </c:pt>
                      <c:pt idx="6013">
                        <c:v>299.95564000000002</c:v>
                      </c:pt>
                      <c:pt idx="6014">
                        <c:v>300.00691</c:v>
                      </c:pt>
                      <c:pt idx="6015">
                        <c:v>299.97145999999998</c:v>
                      </c:pt>
                      <c:pt idx="6016">
                        <c:v>299.94474000000002</c:v>
                      </c:pt>
                      <c:pt idx="6017">
                        <c:v>299.96445</c:v>
                      </c:pt>
                      <c:pt idx="6018">
                        <c:v>300.01195000000001</c:v>
                      </c:pt>
                      <c:pt idx="6019">
                        <c:v>299.96154999999999</c:v>
                      </c:pt>
                      <c:pt idx="6020">
                        <c:v>299.97314</c:v>
                      </c:pt>
                      <c:pt idx="6021">
                        <c:v>299.96928000000003</c:v>
                      </c:pt>
                      <c:pt idx="6022">
                        <c:v>299.96982000000003</c:v>
                      </c:pt>
                      <c:pt idx="6023">
                        <c:v>299.98561000000001</c:v>
                      </c:pt>
                      <c:pt idx="6024">
                        <c:v>299.96368999999999</c:v>
                      </c:pt>
                      <c:pt idx="6025">
                        <c:v>299.97206</c:v>
                      </c:pt>
                      <c:pt idx="6026">
                        <c:v>299.96532000000002</c:v>
                      </c:pt>
                      <c:pt idx="6027">
                        <c:v>300.01627999999999</c:v>
                      </c:pt>
                      <c:pt idx="6028">
                        <c:v>299.96535999999998</c:v>
                      </c:pt>
                      <c:pt idx="6029">
                        <c:v>299.97651000000002</c:v>
                      </c:pt>
                      <c:pt idx="6030">
                        <c:v>299.97021999999998</c:v>
                      </c:pt>
                      <c:pt idx="6031">
                        <c:v>300.0154</c:v>
                      </c:pt>
                      <c:pt idx="6032">
                        <c:v>299.98122000000001</c:v>
                      </c:pt>
                      <c:pt idx="6033">
                        <c:v>299.97566</c:v>
                      </c:pt>
                      <c:pt idx="6034">
                        <c:v>299.97062</c:v>
                      </c:pt>
                      <c:pt idx="6035">
                        <c:v>300.02888999999999</c:v>
                      </c:pt>
                      <c:pt idx="6036">
                        <c:v>299.99126999999999</c:v>
                      </c:pt>
                      <c:pt idx="6037">
                        <c:v>299.98795999999999</c:v>
                      </c:pt>
                      <c:pt idx="6038">
                        <c:v>299.97503</c:v>
                      </c:pt>
                      <c:pt idx="6039">
                        <c:v>300.00474000000003</c:v>
                      </c:pt>
                      <c:pt idx="6040">
                        <c:v>299.98559</c:v>
                      </c:pt>
                      <c:pt idx="6041">
                        <c:v>300.16171000000003</c:v>
                      </c:pt>
                      <c:pt idx="6042">
                        <c:v>299.96186999999998</c:v>
                      </c:pt>
                      <c:pt idx="6043">
                        <c:v>300.01317999999998</c:v>
                      </c:pt>
                      <c:pt idx="6044">
                        <c:v>300.04351000000003</c:v>
                      </c:pt>
                      <c:pt idx="6045">
                        <c:v>299.98907000000003</c:v>
                      </c:pt>
                      <c:pt idx="6046">
                        <c:v>299.98829000000001</c:v>
                      </c:pt>
                      <c:pt idx="6047">
                        <c:v>299.97286000000003</c:v>
                      </c:pt>
                      <c:pt idx="6048">
                        <c:v>300.00855999999999</c:v>
                      </c:pt>
                      <c:pt idx="6049">
                        <c:v>299.97291999999999</c:v>
                      </c:pt>
                      <c:pt idx="6050">
                        <c:v>299.96616999999998</c:v>
                      </c:pt>
                      <c:pt idx="6051">
                        <c:v>299.96046999999999</c:v>
                      </c:pt>
                      <c:pt idx="6052">
                        <c:v>300.02656000000002</c:v>
                      </c:pt>
                      <c:pt idx="6053">
                        <c:v>299.97906999999998</c:v>
                      </c:pt>
                      <c:pt idx="6054">
                        <c:v>300.0034</c:v>
                      </c:pt>
                      <c:pt idx="6055">
                        <c:v>299.99191000000002</c:v>
                      </c:pt>
                      <c:pt idx="6056">
                        <c:v>300.03764000000001</c:v>
                      </c:pt>
                      <c:pt idx="6057">
                        <c:v>299.98567000000003</c:v>
                      </c:pt>
                      <c:pt idx="6058">
                        <c:v>299.99041</c:v>
                      </c:pt>
                      <c:pt idx="6059">
                        <c:v>300.04271</c:v>
                      </c:pt>
                      <c:pt idx="6060">
                        <c:v>300.15854999999999</c:v>
                      </c:pt>
                      <c:pt idx="6061">
                        <c:v>300.32875000000001</c:v>
                      </c:pt>
                      <c:pt idx="6062">
                        <c:v>300.39541000000003</c:v>
                      </c:pt>
                      <c:pt idx="6063">
                        <c:v>300.44470999999999</c:v>
                      </c:pt>
                      <c:pt idx="6064">
                        <c:v>300.50639999999999</c:v>
                      </c:pt>
                      <c:pt idx="6065">
                        <c:v>300.64787000000001</c:v>
                      </c:pt>
                      <c:pt idx="6066">
                        <c:v>300.69707</c:v>
                      </c:pt>
                      <c:pt idx="6067">
                        <c:v>300.84669000000002</c:v>
                      </c:pt>
                      <c:pt idx="6068">
                        <c:v>300.96109000000001</c:v>
                      </c:pt>
                      <c:pt idx="6069">
                        <c:v>301.13959999999997</c:v>
                      </c:pt>
                      <c:pt idx="6070">
                        <c:v>301.22957000000002</c:v>
                      </c:pt>
                      <c:pt idx="6071">
                        <c:v>301.3492</c:v>
                      </c:pt>
                      <c:pt idx="6072">
                        <c:v>301.46766000000002</c:v>
                      </c:pt>
                      <c:pt idx="6073">
                        <c:v>301.64389999999997</c:v>
                      </c:pt>
                      <c:pt idx="6074">
                        <c:v>301.72453999999999</c:v>
                      </c:pt>
                      <c:pt idx="6075">
                        <c:v>301.85458</c:v>
                      </c:pt>
                      <c:pt idx="6076">
                        <c:v>301.99005</c:v>
                      </c:pt>
                      <c:pt idx="6077">
                        <c:v>302.15226999999999</c:v>
                      </c:pt>
                      <c:pt idx="6078">
                        <c:v>302.28217999999998</c:v>
                      </c:pt>
                      <c:pt idx="6079">
                        <c:v>302.38754</c:v>
                      </c:pt>
                      <c:pt idx="6080">
                        <c:v>302.51544000000001</c:v>
                      </c:pt>
                      <c:pt idx="6081">
                        <c:v>302.62797</c:v>
                      </c:pt>
                      <c:pt idx="6082">
                        <c:v>302.78422999999998</c:v>
                      </c:pt>
                      <c:pt idx="6083">
                        <c:v>302.85163999999997</c:v>
                      </c:pt>
                      <c:pt idx="6084">
                        <c:v>302.97451999999998</c:v>
                      </c:pt>
                      <c:pt idx="6085">
                        <c:v>303.11241000000001</c:v>
                      </c:pt>
                      <c:pt idx="6086">
                        <c:v>303.27679000000001</c:v>
                      </c:pt>
                      <c:pt idx="6087">
                        <c:v>303.35784999999998</c:v>
                      </c:pt>
                      <c:pt idx="6088">
                        <c:v>303.51056</c:v>
                      </c:pt>
                      <c:pt idx="6089">
                        <c:v>303.62526000000003</c:v>
                      </c:pt>
                      <c:pt idx="6090">
                        <c:v>303.79820999999998</c:v>
                      </c:pt>
                      <c:pt idx="6091">
                        <c:v>303.85892000000001</c:v>
                      </c:pt>
                      <c:pt idx="6092">
                        <c:v>303.99855000000002</c:v>
                      </c:pt>
                      <c:pt idx="6093">
                        <c:v>304.13227000000001</c:v>
                      </c:pt>
                      <c:pt idx="6094">
                        <c:v>304.32897000000003</c:v>
                      </c:pt>
                      <c:pt idx="6095">
                        <c:v>304.42351000000002</c:v>
                      </c:pt>
                      <c:pt idx="6096">
                        <c:v>304.56711999999999</c:v>
                      </c:pt>
                      <c:pt idx="6097">
                        <c:v>304.66520000000003</c:v>
                      </c:pt>
                      <c:pt idx="6098">
                        <c:v>304.76321999999999</c:v>
                      </c:pt>
                      <c:pt idx="6099">
                        <c:v>304.9522</c:v>
                      </c:pt>
                      <c:pt idx="6100">
                        <c:v>305.03746000000001</c:v>
                      </c:pt>
                      <c:pt idx="6101">
                        <c:v>305.22286000000003</c:v>
                      </c:pt>
                      <c:pt idx="6102">
                        <c:v>305.41224999999997</c:v>
                      </c:pt>
                      <c:pt idx="6103">
                        <c:v>305.47008</c:v>
                      </c:pt>
                      <c:pt idx="6104">
                        <c:v>305.54376999999999</c:v>
                      </c:pt>
                      <c:pt idx="6105">
                        <c:v>305.65458000000001</c:v>
                      </c:pt>
                      <c:pt idx="6106">
                        <c:v>305.79266999999999</c:v>
                      </c:pt>
                      <c:pt idx="6107">
                        <c:v>305.97156000000001</c:v>
                      </c:pt>
                      <c:pt idx="6108">
                        <c:v>306.04318999999998</c:v>
                      </c:pt>
                      <c:pt idx="6109">
                        <c:v>306.16214000000002</c:v>
                      </c:pt>
                      <c:pt idx="6110">
                        <c:v>306.29192</c:v>
                      </c:pt>
                      <c:pt idx="6111">
                        <c:v>306.45445999999998</c:v>
                      </c:pt>
                      <c:pt idx="6112">
                        <c:v>306.53348999999997</c:v>
                      </c:pt>
                      <c:pt idx="6113">
                        <c:v>306.67961000000003</c:v>
                      </c:pt>
                      <c:pt idx="6114">
                        <c:v>306.80642</c:v>
                      </c:pt>
                      <c:pt idx="6115">
                        <c:v>306.94526000000002</c:v>
                      </c:pt>
                      <c:pt idx="6116">
                        <c:v>307.07046000000003</c:v>
                      </c:pt>
                      <c:pt idx="6117">
                        <c:v>307.17748999999998</c:v>
                      </c:pt>
                      <c:pt idx="6118">
                        <c:v>307.29489000000001</c:v>
                      </c:pt>
                      <c:pt idx="6119">
                        <c:v>307.42576000000003</c:v>
                      </c:pt>
                      <c:pt idx="6120">
                        <c:v>307.59032999999999</c:v>
                      </c:pt>
                      <c:pt idx="6121">
                        <c:v>307.65559999999999</c:v>
                      </c:pt>
                      <c:pt idx="6122">
                        <c:v>307.78548000000001</c:v>
                      </c:pt>
                      <c:pt idx="6123">
                        <c:v>307.90318000000002</c:v>
                      </c:pt>
                      <c:pt idx="6124">
                        <c:v>308.10223000000002</c:v>
                      </c:pt>
                      <c:pt idx="6125">
                        <c:v>308.18137999999999</c:v>
                      </c:pt>
                      <c:pt idx="6126">
                        <c:v>308.27762000000001</c:v>
                      </c:pt>
                      <c:pt idx="6127">
                        <c:v>308.41512</c:v>
                      </c:pt>
                      <c:pt idx="6128">
                        <c:v>308.60198000000003</c:v>
                      </c:pt>
                      <c:pt idx="6129">
                        <c:v>308.6592</c:v>
                      </c:pt>
                      <c:pt idx="6130">
                        <c:v>308.79649999999998</c:v>
                      </c:pt>
                      <c:pt idx="6131">
                        <c:v>308.92126000000002</c:v>
                      </c:pt>
                      <c:pt idx="6132">
                        <c:v>309.06756999999999</c:v>
                      </c:pt>
                      <c:pt idx="6133">
                        <c:v>309.15494999999999</c:v>
                      </c:pt>
                      <c:pt idx="6134">
                        <c:v>309.24779999999998</c:v>
                      </c:pt>
                      <c:pt idx="6135">
                        <c:v>309.38869</c:v>
                      </c:pt>
                      <c:pt idx="6136">
                        <c:v>309.51799</c:v>
                      </c:pt>
                      <c:pt idx="6137">
                        <c:v>309.69259</c:v>
                      </c:pt>
                      <c:pt idx="6138">
                        <c:v>309.75448999999998</c:v>
                      </c:pt>
                      <c:pt idx="6139">
                        <c:v>309.88749000000001</c:v>
                      </c:pt>
                      <c:pt idx="6140">
                        <c:v>310.01880999999997</c:v>
                      </c:pt>
                      <c:pt idx="6141">
                        <c:v>310.18385000000001</c:v>
                      </c:pt>
                      <c:pt idx="6142">
                        <c:v>310.23572000000001</c:v>
                      </c:pt>
                      <c:pt idx="6143">
                        <c:v>310.40123999999997</c:v>
                      </c:pt>
                      <c:pt idx="6144">
                        <c:v>310.51004</c:v>
                      </c:pt>
                      <c:pt idx="6145">
                        <c:v>310.66068000000001</c:v>
                      </c:pt>
                      <c:pt idx="6146">
                        <c:v>310.73757000000001</c:v>
                      </c:pt>
                      <c:pt idx="6147">
                        <c:v>310.88551000000001</c:v>
                      </c:pt>
                      <c:pt idx="6148">
                        <c:v>311.01922000000002</c:v>
                      </c:pt>
                      <c:pt idx="6149">
                        <c:v>311.17372</c:v>
                      </c:pt>
                      <c:pt idx="6150">
                        <c:v>311.21395000000001</c:v>
                      </c:pt>
                      <c:pt idx="6151">
                        <c:v>311.31304999999998</c:v>
                      </c:pt>
                      <c:pt idx="6152">
                        <c:v>311.43400000000003</c:v>
                      </c:pt>
                      <c:pt idx="6153">
                        <c:v>311.57643000000002</c:v>
                      </c:pt>
                      <c:pt idx="6154">
                        <c:v>311.69234</c:v>
                      </c:pt>
                      <c:pt idx="6155">
                        <c:v>311.79610000000002</c:v>
                      </c:pt>
                      <c:pt idx="6156">
                        <c:v>311.91520000000003</c:v>
                      </c:pt>
                      <c:pt idx="6157">
                        <c:v>312.03501999999997</c:v>
                      </c:pt>
                      <c:pt idx="6158">
                        <c:v>312.22131999999999</c:v>
                      </c:pt>
                      <c:pt idx="6159">
                        <c:v>312.30149999999998</c:v>
                      </c:pt>
                      <c:pt idx="6160">
                        <c:v>312.40611999999999</c:v>
                      </c:pt>
                      <c:pt idx="6161">
                        <c:v>312.52584999999999</c:v>
                      </c:pt>
                      <c:pt idx="6162">
                        <c:v>312.81022000000002</c:v>
                      </c:pt>
                      <c:pt idx="6163">
                        <c:v>312.83499</c:v>
                      </c:pt>
                      <c:pt idx="6164">
                        <c:v>312.85547000000003</c:v>
                      </c:pt>
                      <c:pt idx="6165">
                        <c:v>313.02931000000001</c:v>
                      </c:pt>
                      <c:pt idx="6166">
                        <c:v>313.21348999999998</c:v>
                      </c:pt>
                      <c:pt idx="6167">
                        <c:v>313.30756000000002</c:v>
                      </c:pt>
                      <c:pt idx="6168">
                        <c:v>313.44562000000002</c:v>
                      </c:pt>
                      <c:pt idx="6169">
                        <c:v>313.59854999999999</c:v>
                      </c:pt>
                      <c:pt idx="6170">
                        <c:v>313.76544999999999</c:v>
                      </c:pt>
                      <c:pt idx="6171">
                        <c:v>313.86923999999999</c:v>
                      </c:pt>
                      <c:pt idx="6172">
                        <c:v>313.98540000000003</c:v>
                      </c:pt>
                      <c:pt idx="6173">
                        <c:v>314.20042000000001</c:v>
                      </c:pt>
                      <c:pt idx="6174">
                        <c:v>314.30437999999998</c:v>
                      </c:pt>
                      <c:pt idx="6175">
                        <c:v>314.43306000000001</c:v>
                      </c:pt>
                      <c:pt idx="6176">
                        <c:v>314.52515</c:v>
                      </c:pt>
                      <c:pt idx="6177">
                        <c:v>314.62635</c:v>
                      </c:pt>
                      <c:pt idx="6178">
                        <c:v>314.76306</c:v>
                      </c:pt>
                      <c:pt idx="6179">
                        <c:v>314.92550999999997</c:v>
                      </c:pt>
                      <c:pt idx="6180">
                        <c:v>315.00452999999999</c:v>
                      </c:pt>
                      <c:pt idx="6181">
                        <c:v>315.15386999999998</c:v>
                      </c:pt>
                      <c:pt idx="6182">
                        <c:v>315.27402000000001</c:v>
                      </c:pt>
                      <c:pt idx="6183">
                        <c:v>315.39434</c:v>
                      </c:pt>
                      <c:pt idx="6184">
                        <c:v>315.37002000000001</c:v>
                      </c:pt>
                      <c:pt idx="6185">
                        <c:v>315.48070000000001</c:v>
                      </c:pt>
                      <c:pt idx="6186">
                        <c:v>315.61376999999999</c:v>
                      </c:pt>
                      <c:pt idx="6187">
                        <c:v>315.76236999999998</c:v>
                      </c:pt>
                      <c:pt idx="6188">
                        <c:v>315.85291999999998</c:v>
                      </c:pt>
                      <c:pt idx="6189">
                        <c:v>315.96575000000001</c:v>
                      </c:pt>
                      <c:pt idx="6190">
                        <c:v>316.08393000000001</c:v>
                      </c:pt>
                      <c:pt idx="6191">
                        <c:v>316.23824999999999</c:v>
                      </c:pt>
                      <c:pt idx="6192">
                        <c:v>316.38393000000002</c:v>
                      </c:pt>
                      <c:pt idx="6193">
                        <c:v>316.50569999999999</c:v>
                      </c:pt>
                      <c:pt idx="6194">
                        <c:v>316.67986000000002</c:v>
                      </c:pt>
                      <c:pt idx="6195">
                        <c:v>316.81011999999998</c:v>
                      </c:pt>
                      <c:pt idx="6196">
                        <c:v>316.98813000000001</c:v>
                      </c:pt>
                      <c:pt idx="6197">
                        <c:v>317.13664</c:v>
                      </c:pt>
                      <c:pt idx="6198">
                        <c:v>317.26814000000002</c:v>
                      </c:pt>
                      <c:pt idx="6199">
                        <c:v>317.40159</c:v>
                      </c:pt>
                      <c:pt idx="6200">
                        <c:v>317.57479999999998</c:v>
                      </c:pt>
                      <c:pt idx="6201">
                        <c:v>317.67734000000002</c:v>
                      </c:pt>
                      <c:pt idx="6202">
                        <c:v>317.79241999999999</c:v>
                      </c:pt>
                      <c:pt idx="6203">
                        <c:v>317.91904</c:v>
                      </c:pt>
                      <c:pt idx="6204">
                        <c:v>318.10802000000001</c:v>
                      </c:pt>
                      <c:pt idx="6205">
                        <c:v>318.18470000000002</c:v>
                      </c:pt>
                      <c:pt idx="6206">
                        <c:v>318.30273</c:v>
                      </c:pt>
                      <c:pt idx="6207">
                        <c:v>318.42756000000003</c:v>
                      </c:pt>
                      <c:pt idx="6208">
                        <c:v>318.61923000000002</c:v>
                      </c:pt>
                      <c:pt idx="6209">
                        <c:v>318.67840999999999</c:v>
                      </c:pt>
                      <c:pt idx="6210">
                        <c:v>318.82152000000002</c:v>
                      </c:pt>
                      <c:pt idx="6211">
                        <c:v>318.94026000000002</c:v>
                      </c:pt>
                      <c:pt idx="6212">
                        <c:v>319.07171</c:v>
                      </c:pt>
                      <c:pt idx="6213">
                        <c:v>319.25193999999999</c:v>
                      </c:pt>
                      <c:pt idx="6214">
                        <c:v>319.33674000000002</c:v>
                      </c:pt>
                      <c:pt idx="6215">
                        <c:v>319.44974000000002</c:v>
                      </c:pt>
                      <c:pt idx="6216">
                        <c:v>319.56295999999998</c:v>
                      </c:pt>
                      <c:pt idx="6217">
                        <c:v>319.74203</c:v>
                      </c:pt>
                      <c:pt idx="6218">
                        <c:v>319.81202000000002</c:v>
                      </c:pt>
                      <c:pt idx="6219">
                        <c:v>319.95472999999998</c:v>
                      </c:pt>
                      <c:pt idx="6220">
                        <c:v>320.09219000000002</c:v>
                      </c:pt>
                      <c:pt idx="6221">
                        <c:v>320.23277000000002</c:v>
                      </c:pt>
                      <c:pt idx="6222">
                        <c:v>320.31819999999999</c:v>
                      </c:pt>
                      <c:pt idx="6223">
                        <c:v>320.62455999999997</c:v>
                      </c:pt>
                      <c:pt idx="6224">
                        <c:v>320.58039000000002</c:v>
                      </c:pt>
                      <c:pt idx="6225">
                        <c:v>320.74290000000002</c:v>
                      </c:pt>
                      <c:pt idx="6226">
                        <c:v>320.839</c:v>
                      </c:pt>
                      <c:pt idx="6227">
                        <c:v>320.94304</c:v>
                      </c:pt>
                      <c:pt idx="6228">
                        <c:v>321.05540999999999</c:v>
                      </c:pt>
                      <c:pt idx="6229">
                        <c:v>321.21190000000001</c:v>
                      </c:pt>
                      <c:pt idx="6230">
                        <c:v>321.30369999999999</c:v>
                      </c:pt>
                      <c:pt idx="6231">
                        <c:v>321.39859999999999</c:v>
                      </c:pt>
                      <c:pt idx="6232">
                        <c:v>321.54248999999999</c:v>
                      </c:pt>
                      <c:pt idx="6233">
                        <c:v>321.67651999999998</c:v>
                      </c:pt>
                      <c:pt idx="6234">
                        <c:v>321.85251</c:v>
                      </c:pt>
                      <c:pt idx="6235">
                        <c:v>321.90192000000002</c:v>
                      </c:pt>
                      <c:pt idx="6236">
                        <c:v>322.00063</c:v>
                      </c:pt>
                      <c:pt idx="6237">
                        <c:v>322.11671000000001</c:v>
                      </c:pt>
                      <c:pt idx="6238">
                        <c:v>322.27093000000002</c:v>
                      </c:pt>
                      <c:pt idx="6239">
                        <c:v>322.33924000000002</c:v>
                      </c:pt>
                      <c:pt idx="6240">
                        <c:v>322.48962999999998</c:v>
                      </c:pt>
                      <c:pt idx="6241">
                        <c:v>322.59568000000002</c:v>
                      </c:pt>
                      <c:pt idx="6242">
                        <c:v>322.72381000000001</c:v>
                      </c:pt>
                      <c:pt idx="6243">
                        <c:v>322.81094999999999</c:v>
                      </c:pt>
                      <c:pt idx="6244">
                        <c:v>322.91284000000002</c:v>
                      </c:pt>
                      <c:pt idx="6245">
                        <c:v>323.03735</c:v>
                      </c:pt>
                      <c:pt idx="6246">
                        <c:v>323.19873999999999</c:v>
                      </c:pt>
                      <c:pt idx="6247">
                        <c:v>323.28586000000001</c:v>
                      </c:pt>
                      <c:pt idx="6248">
                        <c:v>323.40134999999998</c:v>
                      </c:pt>
                      <c:pt idx="6249">
                        <c:v>323.54214999999999</c:v>
                      </c:pt>
                      <c:pt idx="6250">
                        <c:v>323.64760000000001</c:v>
                      </c:pt>
                      <c:pt idx="6251">
                        <c:v>323.80513000000002</c:v>
                      </c:pt>
                      <c:pt idx="6252">
                        <c:v>323.90190999999999</c:v>
                      </c:pt>
                      <c:pt idx="6253">
                        <c:v>324.03181000000001</c:v>
                      </c:pt>
                      <c:pt idx="6254">
                        <c:v>324.15105999999997</c:v>
                      </c:pt>
                      <c:pt idx="6255">
                        <c:v>324.33222999999998</c:v>
                      </c:pt>
                      <c:pt idx="6256">
                        <c:v>324.42466999999999</c:v>
                      </c:pt>
                      <c:pt idx="6257">
                        <c:v>324.53075999999999</c:v>
                      </c:pt>
                      <c:pt idx="6258">
                        <c:v>324.66806000000003</c:v>
                      </c:pt>
                      <c:pt idx="6259">
                        <c:v>324.83672999999999</c:v>
                      </c:pt>
                      <c:pt idx="6260">
                        <c:v>324.90604000000002</c:v>
                      </c:pt>
                      <c:pt idx="6261">
                        <c:v>325.02337</c:v>
                      </c:pt>
                      <c:pt idx="6262">
                        <c:v>325.18774999999999</c:v>
                      </c:pt>
                      <c:pt idx="6263">
                        <c:v>325.34575999999998</c:v>
                      </c:pt>
                      <c:pt idx="6264">
                        <c:v>325.41426999999999</c:v>
                      </c:pt>
                      <c:pt idx="6265">
                        <c:v>325.58427</c:v>
                      </c:pt>
                      <c:pt idx="6266">
                        <c:v>325.70992999999999</c:v>
                      </c:pt>
                      <c:pt idx="6267">
                        <c:v>325.86534</c:v>
                      </c:pt>
                      <c:pt idx="6268">
                        <c:v>326.06268</c:v>
                      </c:pt>
                      <c:pt idx="6269">
                        <c:v>326.13585</c:v>
                      </c:pt>
                      <c:pt idx="6270">
                        <c:v>326.26785000000001</c:v>
                      </c:pt>
                      <c:pt idx="6271">
                        <c:v>326.37736999999998</c:v>
                      </c:pt>
                      <c:pt idx="6272">
                        <c:v>326.52848</c:v>
                      </c:pt>
                      <c:pt idx="6273">
                        <c:v>326.61169000000001</c:v>
                      </c:pt>
                      <c:pt idx="6274">
                        <c:v>326.73656</c:v>
                      </c:pt>
                      <c:pt idx="6275">
                        <c:v>326.90782000000002</c:v>
                      </c:pt>
                      <c:pt idx="6276">
                        <c:v>327.10257999999999</c:v>
                      </c:pt>
                      <c:pt idx="6277">
                        <c:v>327.17946000000001</c:v>
                      </c:pt>
                      <c:pt idx="6278">
                        <c:v>327.27663999999999</c:v>
                      </c:pt>
                      <c:pt idx="6279">
                        <c:v>327.41588999999999</c:v>
                      </c:pt>
                      <c:pt idx="6280">
                        <c:v>327.59710999999999</c:v>
                      </c:pt>
                      <c:pt idx="6281">
                        <c:v>327.69643000000002</c:v>
                      </c:pt>
                      <c:pt idx="6282">
                        <c:v>327.82371000000001</c:v>
                      </c:pt>
                      <c:pt idx="6283">
                        <c:v>327.95808</c:v>
                      </c:pt>
                      <c:pt idx="6284">
                        <c:v>328.28552999999999</c:v>
                      </c:pt>
                      <c:pt idx="6285">
                        <c:v>328.27789999999999</c:v>
                      </c:pt>
                      <c:pt idx="6286">
                        <c:v>328.38756000000001</c:v>
                      </c:pt>
                      <c:pt idx="6287">
                        <c:v>328.5301</c:v>
                      </c:pt>
                      <c:pt idx="6288">
                        <c:v>328.69947000000002</c:v>
                      </c:pt>
                      <c:pt idx="6289">
                        <c:v>328.84669000000002</c:v>
                      </c:pt>
                      <c:pt idx="6290">
                        <c:v>328.94495999999998</c:v>
                      </c:pt>
                      <c:pt idx="6291">
                        <c:v>329.10063000000002</c:v>
                      </c:pt>
                      <c:pt idx="6292">
                        <c:v>329.24036000000001</c:v>
                      </c:pt>
                      <c:pt idx="6293">
                        <c:v>329.42642999999998</c:v>
                      </c:pt>
                      <c:pt idx="6294">
                        <c:v>329.48649</c:v>
                      </c:pt>
                      <c:pt idx="6295">
                        <c:v>329.63925</c:v>
                      </c:pt>
                      <c:pt idx="6296">
                        <c:v>329.77141999999998</c:v>
                      </c:pt>
                      <c:pt idx="6297">
                        <c:v>329.93833000000001</c:v>
                      </c:pt>
                      <c:pt idx="6298">
                        <c:v>330.02728999999999</c:v>
                      </c:pt>
                      <c:pt idx="6299">
                        <c:v>330.16144000000003</c:v>
                      </c:pt>
                      <c:pt idx="6300">
                        <c:v>330.28293000000002</c:v>
                      </c:pt>
                      <c:pt idx="6301">
                        <c:v>330.41568999999998</c:v>
                      </c:pt>
                      <c:pt idx="6302">
                        <c:v>330.55349000000001</c:v>
                      </c:pt>
                      <c:pt idx="6303">
                        <c:v>330.66449</c:v>
                      </c:pt>
                      <c:pt idx="6304">
                        <c:v>330.77605</c:v>
                      </c:pt>
                      <c:pt idx="6305">
                        <c:v>330.89587</c:v>
                      </c:pt>
                      <c:pt idx="6306">
                        <c:v>331.05405000000002</c:v>
                      </c:pt>
                      <c:pt idx="6307">
                        <c:v>331.11885000000001</c:v>
                      </c:pt>
                      <c:pt idx="6308">
                        <c:v>331.23665999999997</c:v>
                      </c:pt>
                      <c:pt idx="6309">
                        <c:v>331.38520999999997</c:v>
                      </c:pt>
                      <c:pt idx="6310">
                        <c:v>331.54338000000001</c:v>
                      </c:pt>
                      <c:pt idx="6311">
                        <c:v>331.63884999999999</c:v>
                      </c:pt>
                      <c:pt idx="6312">
                        <c:v>331.75794000000002</c:v>
                      </c:pt>
                      <c:pt idx="6313">
                        <c:v>331.88610999999997</c:v>
                      </c:pt>
                      <c:pt idx="6314">
                        <c:v>332.06096000000002</c:v>
                      </c:pt>
                      <c:pt idx="6315">
                        <c:v>332.16665</c:v>
                      </c:pt>
                      <c:pt idx="6316">
                        <c:v>332.28217000000001</c:v>
                      </c:pt>
                      <c:pt idx="6317">
                        <c:v>332.40332000000001</c:v>
                      </c:pt>
                      <c:pt idx="6318">
                        <c:v>332.57736999999997</c:v>
                      </c:pt>
                      <c:pt idx="6319">
                        <c:v>332.68999000000002</c:v>
                      </c:pt>
                      <c:pt idx="6320">
                        <c:v>332.79721000000001</c:v>
                      </c:pt>
                      <c:pt idx="6321">
                        <c:v>332.91045000000003</c:v>
                      </c:pt>
                      <c:pt idx="6322">
                        <c:v>333.04462999999998</c:v>
                      </c:pt>
                      <c:pt idx="6323">
                        <c:v>333.21406999999999</c:v>
                      </c:pt>
                      <c:pt idx="6324">
                        <c:v>333.27530999999999</c:v>
                      </c:pt>
                      <c:pt idx="6325">
                        <c:v>333.39846999999997</c:v>
                      </c:pt>
                      <c:pt idx="6326">
                        <c:v>333.51276000000001</c:v>
                      </c:pt>
                      <c:pt idx="6327">
                        <c:v>333.67935999999997</c:v>
                      </c:pt>
                      <c:pt idx="6328">
                        <c:v>333.76675999999998</c:v>
                      </c:pt>
                      <c:pt idx="6329">
                        <c:v>333.88592</c:v>
                      </c:pt>
                      <c:pt idx="6330">
                        <c:v>334.03411999999997</c:v>
                      </c:pt>
                      <c:pt idx="6331">
                        <c:v>334.19182999999998</c:v>
                      </c:pt>
                      <c:pt idx="6332">
                        <c:v>334.29372000000001</c:v>
                      </c:pt>
                      <c:pt idx="6333">
                        <c:v>334.40701000000001</c:v>
                      </c:pt>
                      <c:pt idx="6334">
                        <c:v>334.55536999999998</c:v>
                      </c:pt>
                      <c:pt idx="6335">
                        <c:v>334.7088</c:v>
                      </c:pt>
                      <c:pt idx="6336">
                        <c:v>334.78523999999999</c:v>
                      </c:pt>
                      <c:pt idx="6337">
                        <c:v>334.91487000000001</c:v>
                      </c:pt>
                      <c:pt idx="6338">
                        <c:v>335.05336</c:v>
                      </c:pt>
                      <c:pt idx="6339">
                        <c:v>335.19180999999998</c:v>
                      </c:pt>
                      <c:pt idx="6340">
                        <c:v>335.29097999999999</c:v>
                      </c:pt>
                      <c:pt idx="6341">
                        <c:v>335.40780999999998</c:v>
                      </c:pt>
                      <c:pt idx="6342">
                        <c:v>335.52253999999999</c:v>
                      </c:pt>
                      <c:pt idx="6343">
                        <c:v>335.65156999999999</c:v>
                      </c:pt>
                      <c:pt idx="6344">
                        <c:v>335.84809999999999</c:v>
                      </c:pt>
                      <c:pt idx="6345">
                        <c:v>336.02911999999998</c:v>
                      </c:pt>
                      <c:pt idx="6346">
                        <c:v>336.02213999999998</c:v>
                      </c:pt>
                      <c:pt idx="6347">
                        <c:v>336.14645999999999</c:v>
                      </c:pt>
                      <c:pt idx="6348">
                        <c:v>336.34012000000001</c:v>
                      </c:pt>
                      <c:pt idx="6349">
                        <c:v>336.41113999999999</c:v>
                      </c:pt>
                      <c:pt idx="6350">
                        <c:v>336.52805000000001</c:v>
                      </c:pt>
                      <c:pt idx="6351">
                        <c:v>336.67079000000001</c:v>
                      </c:pt>
                      <c:pt idx="6352">
                        <c:v>336.81142999999997</c:v>
                      </c:pt>
                      <c:pt idx="6353">
                        <c:v>336.88907</c:v>
                      </c:pt>
                      <c:pt idx="6354">
                        <c:v>337.00315999999998</c:v>
                      </c:pt>
                      <c:pt idx="6355">
                        <c:v>337.14256</c:v>
                      </c:pt>
                      <c:pt idx="6356">
                        <c:v>337.28987999999998</c:v>
                      </c:pt>
                      <c:pt idx="6357">
                        <c:v>337.41858000000002</c:v>
                      </c:pt>
                      <c:pt idx="6358">
                        <c:v>337.51152999999999</c:v>
                      </c:pt>
                      <c:pt idx="6359">
                        <c:v>337.64906999999999</c:v>
                      </c:pt>
                      <c:pt idx="6360">
                        <c:v>337.78868</c:v>
                      </c:pt>
                      <c:pt idx="6361">
                        <c:v>337.93621999999999</c:v>
                      </c:pt>
                      <c:pt idx="6362">
                        <c:v>338.04101000000003</c:v>
                      </c:pt>
                      <c:pt idx="6363">
                        <c:v>338.16023000000001</c:v>
                      </c:pt>
                      <c:pt idx="6364">
                        <c:v>338.27116000000001</c:v>
                      </c:pt>
                      <c:pt idx="6365">
                        <c:v>338.45404000000002</c:v>
                      </c:pt>
                      <c:pt idx="6366">
                        <c:v>338.52766000000003</c:v>
                      </c:pt>
                      <c:pt idx="6367">
                        <c:v>338.66924</c:v>
                      </c:pt>
                      <c:pt idx="6368">
                        <c:v>338.78381000000002</c:v>
                      </c:pt>
                      <c:pt idx="6369">
                        <c:v>338.92628999999999</c:v>
                      </c:pt>
                      <c:pt idx="6370">
                        <c:v>339.01889</c:v>
                      </c:pt>
                      <c:pt idx="6371">
                        <c:v>339.13868000000002</c:v>
                      </c:pt>
                      <c:pt idx="6372">
                        <c:v>339.26134000000002</c:v>
                      </c:pt>
                      <c:pt idx="6373">
                        <c:v>339.43696999999997</c:v>
                      </c:pt>
                      <c:pt idx="6374">
                        <c:v>339.51046000000002</c:v>
                      </c:pt>
                      <c:pt idx="6375">
                        <c:v>339.65107</c:v>
                      </c:pt>
                      <c:pt idx="6376">
                        <c:v>339.76958999999999</c:v>
                      </c:pt>
                      <c:pt idx="6377">
                        <c:v>339.88729000000001</c:v>
                      </c:pt>
                      <c:pt idx="6378">
                        <c:v>340.05306000000002</c:v>
                      </c:pt>
                      <c:pt idx="6379">
                        <c:v>340.14483000000001</c:v>
                      </c:pt>
                      <c:pt idx="6380">
                        <c:v>340.27240999999998</c:v>
                      </c:pt>
                      <c:pt idx="6381">
                        <c:v>340.39778999999999</c:v>
                      </c:pt>
                      <c:pt idx="6382">
                        <c:v>340.55288000000002</c:v>
                      </c:pt>
                      <c:pt idx="6383">
                        <c:v>340.64010000000002</c:v>
                      </c:pt>
                      <c:pt idx="6384">
                        <c:v>340.74432999999999</c:v>
                      </c:pt>
                      <c:pt idx="6385">
                        <c:v>340.89719000000002</c:v>
                      </c:pt>
                      <c:pt idx="6386">
                        <c:v>341.03057999999999</c:v>
                      </c:pt>
                      <c:pt idx="6387">
                        <c:v>341.13965000000002</c:v>
                      </c:pt>
                      <c:pt idx="6388">
                        <c:v>341.24254000000002</c:v>
                      </c:pt>
                      <c:pt idx="6389">
                        <c:v>341.39186999999998</c:v>
                      </c:pt>
                      <c:pt idx="6390">
                        <c:v>341.54887000000002</c:v>
                      </c:pt>
                      <c:pt idx="6391">
                        <c:v>341.63571999999999</c:v>
                      </c:pt>
                      <c:pt idx="6392">
                        <c:v>341.75240000000002</c:v>
                      </c:pt>
                      <c:pt idx="6393">
                        <c:v>341.88736999999998</c:v>
                      </c:pt>
                      <c:pt idx="6394">
                        <c:v>342.00456000000003</c:v>
                      </c:pt>
                      <c:pt idx="6395">
                        <c:v>342.13236000000001</c:v>
                      </c:pt>
                      <c:pt idx="6396">
                        <c:v>342.22969999999998</c:v>
                      </c:pt>
                      <c:pt idx="6397">
                        <c:v>342.37875000000003</c:v>
                      </c:pt>
                      <c:pt idx="6398">
                        <c:v>342.51213999999999</c:v>
                      </c:pt>
                      <c:pt idx="6399">
                        <c:v>342.67270000000002</c:v>
                      </c:pt>
                      <c:pt idx="6400">
                        <c:v>342.75895000000003</c:v>
                      </c:pt>
                      <c:pt idx="6401">
                        <c:v>342.89836000000003</c:v>
                      </c:pt>
                      <c:pt idx="6402">
                        <c:v>343.00799000000001</c:v>
                      </c:pt>
                      <c:pt idx="6403">
                        <c:v>343.17705000000001</c:v>
                      </c:pt>
                      <c:pt idx="6404">
                        <c:v>343.25583</c:v>
                      </c:pt>
                      <c:pt idx="6405">
                        <c:v>343.48827</c:v>
                      </c:pt>
                      <c:pt idx="6406">
                        <c:v>343.57753000000002</c:v>
                      </c:pt>
                      <c:pt idx="6407">
                        <c:v>343.66636</c:v>
                      </c:pt>
                      <c:pt idx="6408">
                        <c:v>343.75527</c:v>
                      </c:pt>
                      <c:pt idx="6409">
                        <c:v>343.90140000000002</c:v>
                      </c:pt>
                      <c:pt idx="6410">
                        <c:v>344.00661000000002</c:v>
                      </c:pt>
                      <c:pt idx="6411">
                        <c:v>344.154</c:v>
                      </c:pt>
                      <c:pt idx="6412">
                        <c:v>344.25218000000001</c:v>
                      </c:pt>
                      <c:pt idx="6413">
                        <c:v>344.37191000000001</c:v>
                      </c:pt>
                      <c:pt idx="6414">
                        <c:v>344.49045999999998</c:v>
                      </c:pt>
                      <c:pt idx="6415">
                        <c:v>344.60480000000001</c:v>
                      </c:pt>
                      <c:pt idx="6416">
                        <c:v>344.77143000000001</c:v>
                      </c:pt>
                      <c:pt idx="6417">
                        <c:v>344.85131999999999</c:v>
                      </c:pt>
                      <c:pt idx="6418">
                        <c:v>344.96397999999999</c:v>
                      </c:pt>
                      <c:pt idx="6419">
                        <c:v>345.10057999999998</c:v>
                      </c:pt>
                      <c:pt idx="6420">
                        <c:v>345.25328999999999</c:v>
                      </c:pt>
                      <c:pt idx="6421">
                        <c:v>345.36761999999999</c:v>
                      </c:pt>
                      <c:pt idx="6422">
                        <c:v>345.49283000000003</c:v>
                      </c:pt>
                      <c:pt idx="6423">
                        <c:v>345.61631999999997</c:v>
                      </c:pt>
                      <c:pt idx="6424">
                        <c:v>345.79358999999999</c:v>
                      </c:pt>
                      <c:pt idx="6425">
                        <c:v>345.87589000000003</c:v>
                      </c:pt>
                      <c:pt idx="6426">
                        <c:v>345.99457000000001</c:v>
                      </c:pt>
                      <c:pt idx="6427">
                        <c:v>346.12470999999999</c:v>
                      </c:pt>
                      <c:pt idx="6428">
                        <c:v>346.28642000000002</c:v>
                      </c:pt>
                      <c:pt idx="6429">
                        <c:v>346.37303000000003</c:v>
                      </c:pt>
                      <c:pt idx="6430">
                        <c:v>346.51643999999999</c:v>
                      </c:pt>
                      <c:pt idx="6431">
                        <c:v>346.62963999999999</c:v>
                      </c:pt>
                      <c:pt idx="6432">
                        <c:v>346.77503999999999</c:v>
                      </c:pt>
                      <c:pt idx="6433">
                        <c:v>346.87828999999999</c:v>
                      </c:pt>
                      <c:pt idx="6434">
                        <c:v>347.0247</c:v>
                      </c:pt>
                      <c:pt idx="6435">
                        <c:v>347.14030000000002</c:v>
                      </c:pt>
                      <c:pt idx="6436">
                        <c:v>347.24671999999998</c:v>
                      </c:pt>
                      <c:pt idx="6437">
                        <c:v>347.42086</c:v>
                      </c:pt>
                      <c:pt idx="6438">
                        <c:v>347.49770999999998</c:v>
                      </c:pt>
                      <c:pt idx="6439">
                        <c:v>347.6345</c:v>
                      </c:pt>
                      <c:pt idx="6440">
                        <c:v>347.76202000000001</c:v>
                      </c:pt>
                      <c:pt idx="6441">
                        <c:v>347.93513999999999</c:v>
                      </c:pt>
                      <c:pt idx="6442">
                        <c:v>348.01080999999999</c:v>
                      </c:pt>
                      <c:pt idx="6443">
                        <c:v>348.13974000000002</c:v>
                      </c:pt>
                      <c:pt idx="6444">
                        <c:v>348.24337000000003</c:v>
                      </c:pt>
                      <c:pt idx="6445">
                        <c:v>348.41520000000003</c:v>
                      </c:pt>
                      <c:pt idx="6446">
                        <c:v>348.52665999999999</c:v>
                      </c:pt>
                      <c:pt idx="6447">
                        <c:v>348.68344000000002</c:v>
                      </c:pt>
                      <c:pt idx="6448">
                        <c:v>348.78998999999999</c:v>
                      </c:pt>
                      <c:pt idx="6449">
                        <c:v>348.92847</c:v>
                      </c:pt>
                      <c:pt idx="6450">
                        <c:v>349.03343999999998</c:v>
                      </c:pt>
                      <c:pt idx="6451">
                        <c:v>349.1515</c:v>
                      </c:pt>
                      <c:pt idx="6452">
                        <c:v>349.26033999999999</c:v>
                      </c:pt>
                      <c:pt idx="6453">
                        <c:v>349.40249</c:v>
                      </c:pt>
                      <c:pt idx="6454">
                        <c:v>349.54561999999999</c:v>
                      </c:pt>
                      <c:pt idx="6455">
                        <c:v>349.61381</c:v>
                      </c:pt>
                      <c:pt idx="6456">
                        <c:v>349.74023999999997</c:v>
                      </c:pt>
                      <c:pt idx="6457">
                        <c:v>349.89247999999998</c:v>
                      </c:pt>
                      <c:pt idx="6458">
                        <c:v>350.03674000000001</c:v>
                      </c:pt>
                      <c:pt idx="6459">
                        <c:v>350.08933999999999</c:v>
                      </c:pt>
                      <c:pt idx="6460">
                        <c:v>350.09577999999999</c:v>
                      </c:pt>
                      <c:pt idx="6461">
                        <c:v>350.08134999999999</c:v>
                      </c:pt>
                      <c:pt idx="6462">
                        <c:v>350.10145999999997</c:v>
                      </c:pt>
                      <c:pt idx="6463">
                        <c:v>350.05766</c:v>
                      </c:pt>
                      <c:pt idx="6464">
                        <c:v>350.06013000000002</c:v>
                      </c:pt>
                      <c:pt idx="6465">
                        <c:v>350.05907999999999</c:v>
                      </c:pt>
                      <c:pt idx="6466">
                        <c:v>350.1814</c:v>
                      </c:pt>
                      <c:pt idx="6467">
                        <c:v>350.10651999999999</c:v>
                      </c:pt>
                      <c:pt idx="6468">
                        <c:v>350.03402</c:v>
                      </c:pt>
                      <c:pt idx="6469">
                        <c:v>350.06218000000001</c:v>
                      </c:pt>
                      <c:pt idx="6470">
                        <c:v>350.04813000000001</c:v>
                      </c:pt>
                      <c:pt idx="6471">
                        <c:v>350.09114</c:v>
                      </c:pt>
                      <c:pt idx="6472">
                        <c:v>350.05345999999997</c:v>
                      </c:pt>
                      <c:pt idx="6473">
                        <c:v>350.06096000000002</c:v>
                      </c:pt>
                      <c:pt idx="6474">
                        <c:v>350.05961000000002</c:v>
                      </c:pt>
                      <c:pt idx="6475">
                        <c:v>350.09931999999998</c:v>
                      </c:pt>
                      <c:pt idx="6476">
                        <c:v>350.0455</c:v>
                      </c:pt>
                      <c:pt idx="6477">
                        <c:v>350.08649000000003</c:v>
                      </c:pt>
                      <c:pt idx="6478">
                        <c:v>350.05955</c:v>
                      </c:pt>
                      <c:pt idx="6479">
                        <c:v>350.10043000000002</c:v>
                      </c:pt>
                      <c:pt idx="6480">
                        <c:v>350.04259999999999</c:v>
                      </c:pt>
                      <c:pt idx="6481">
                        <c:v>350.04082</c:v>
                      </c:pt>
                      <c:pt idx="6482">
                        <c:v>350.02634</c:v>
                      </c:pt>
                      <c:pt idx="6483">
                        <c:v>350.07711</c:v>
                      </c:pt>
                      <c:pt idx="6484">
                        <c:v>350.03951000000001</c:v>
                      </c:pt>
                      <c:pt idx="6485">
                        <c:v>350.07864999999998</c:v>
                      </c:pt>
                      <c:pt idx="6486">
                        <c:v>350.05444999999997</c:v>
                      </c:pt>
                      <c:pt idx="6487">
                        <c:v>350.05491000000001</c:v>
                      </c:pt>
                      <c:pt idx="6488">
                        <c:v>350.09161999999998</c:v>
                      </c:pt>
                      <c:pt idx="6489">
                        <c:v>350.03876000000002</c:v>
                      </c:pt>
                      <c:pt idx="6490">
                        <c:v>350.04036000000002</c:v>
                      </c:pt>
                      <c:pt idx="6491">
                        <c:v>350.04921000000002</c:v>
                      </c:pt>
                      <c:pt idx="6492">
                        <c:v>350.08055000000002</c:v>
                      </c:pt>
                      <c:pt idx="6493">
                        <c:v>350.06115999999997</c:v>
                      </c:pt>
                      <c:pt idx="6494">
                        <c:v>350.05182000000002</c:v>
                      </c:pt>
                      <c:pt idx="6495">
                        <c:v>350.06378000000001</c:v>
                      </c:pt>
                      <c:pt idx="6496">
                        <c:v>350.07283000000001</c:v>
                      </c:pt>
                      <c:pt idx="6497">
                        <c:v>350.05088000000001</c:v>
                      </c:pt>
                      <c:pt idx="6498">
                        <c:v>350.05236000000002</c:v>
                      </c:pt>
                      <c:pt idx="6499">
                        <c:v>350.02850999999998</c:v>
                      </c:pt>
                      <c:pt idx="6500">
                        <c:v>350.08958000000001</c:v>
                      </c:pt>
                      <c:pt idx="6501">
                        <c:v>350.05018999999999</c:v>
                      </c:pt>
                      <c:pt idx="6502">
                        <c:v>350.04455000000002</c:v>
                      </c:pt>
                      <c:pt idx="6503">
                        <c:v>350.04696999999999</c:v>
                      </c:pt>
                      <c:pt idx="6504">
                        <c:v>350.05964</c:v>
                      </c:pt>
                      <c:pt idx="6505">
                        <c:v>350.06097</c:v>
                      </c:pt>
                      <c:pt idx="6506">
                        <c:v>350.04298</c:v>
                      </c:pt>
                      <c:pt idx="6507">
                        <c:v>350.04975000000002</c:v>
                      </c:pt>
                      <c:pt idx="6508">
                        <c:v>350.06347</c:v>
                      </c:pt>
                      <c:pt idx="6509">
                        <c:v>350.09642000000002</c:v>
                      </c:pt>
                      <c:pt idx="6510">
                        <c:v>350.04978999999997</c:v>
                      </c:pt>
                      <c:pt idx="6511">
                        <c:v>350.04320000000001</c:v>
                      </c:pt>
                      <c:pt idx="6512">
                        <c:v>350.05675000000002</c:v>
                      </c:pt>
                      <c:pt idx="6513">
                        <c:v>350.10381999999998</c:v>
                      </c:pt>
                      <c:pt idx="6514">
                        <c:v>350.07468999999998</c:v>
                      </c:pt>
                      <c:pt idx="6515">
                        <c:v>350.06029000000001</c:v>
                      </c:pt>
                      <c:pt idx="6516">
                        <c:v>350.06574999999998</c:v>
                      </c:pt>
                      <c:pt idx="6517">
                        <c:v>350.10469000000001</c:v>
                      </c:pt>
                      <c:pt idx="6518">
                        <c:v>350.05468000000002</c:v>
                      </c:pt>
                      <c:pt idx="6519">
                        <c:v>350.06401</c:v>
                      </c:pt>
                      <c:pt idx="6520">
                        <c:v>350.06324999999998</c:v>
                      </c:pt>
                      <c:pt idx="6521">
                        <c:v>350.11254000000002</c:v>
                      </c:pt>
                      <c:pt idx="6522">
                        <c:v>350.06326000000001</c:v>
                      </c:pt>
                      <c:pt idx="6523">
                        <c:v>350.05975000000001</c:v>
                      </c:pt>
                      <c:pt idx="6524">
                        <c:v>350.05644000000001</c:v>
                      </c:pt>
                      <c:pt idx="6525">
                        <c:v>350.05579</c:v>
                      </c:pt>
                      <c:pt idx="6526">
                        <c:v>350.1026</c:v>
                      </c:pt>
                      <c:pt idx="6527">
                        <c:v>350.21771999999999</c:v>
                      </c:pt>
                      <c:pt idx="6528">
                        <c:v>350.07924000000003</c:v>
                      </c:pt>
                      <c:pt idx="6529">
                        <c:v>350.05099000000001</c:v>
                      </c:pt>
                      <c:pt idx="6530">
                        <c:v>350.09692999999999</c:v>
                      </c:pt>
                      <c:pt idx="6531">
                        <c:v>350.04930000000002</c:v>
                      </c:pt>
                      <c:pt idx="6532">
                        <c:v>350.05732999999998</c:v>
                      </c:pt>
                      <c:pt idx="6533">
                        <c:v>350.05988000000002</c:v>
                      </c:pt>
                      <c:pt idx="6534">
                        <c:v>350.08582000000001</c:v>
                      </c:pt>
                      <c:pt idx="6535">
                        <c:v>350.03836999999999</c:v>
                      </c:pt>
                      <c:pt idx="6536">
                        <c:v>350.05604</c:v>
                      </c:pt>
                      <c:pt idx="6537">
                        <c:v>350.04154</c:v>
                      </c:pt>
                      <c:pt idx="6538">
                        <c:v>350.05867000000001</c:v>
                      </c:pt>
                      <c:pt idx="6539">
                        <c:v>350.04466000000002</c:v>
                      </c:pt>
                      <c:pt idx="6540">
                        <c:v>350.03426999999999</c:v>
                      </c:pt>
                      <c:pt idx="6541">
                        <c:v>350.03395999999998</c:v>
                      </c:pt>
                      <c:pt idx="6542">
                        <c:v>350.02836000000002</c:v>
                      </c:pt>
                      <c:pt idx="6543">
                        <c:v>350.04372999999998</c:v>
                      </c:pt>
                      <c:pt idx="6544">
                        <c:v>350.0301</c:v>
                      </c:pt>
                      <c:pt idx="6545">
                        <c:v>350.02909</c:v>
                      </c:pt>
                      <c:pt idx="6546">
                        <c:v>350.03955000000002</c:v>
                      </c:pt>
                      <c:pt idx="6547">
                        <c:v>350.08161000000001</c:v>
                      </c:pt>
                      <c:pt idx="6548">
                        <c:v>350.03003000000001</c:v>
                      </c:pt>
                      <c:pt idx="6549">
                        <c:v>350.04399000000001</c:v>
                      </c:pt>
                      <c:pt idx="6550">
                        <c:v>350.04074000000003</c:v>
                      </c:pt>
                      <c:pt idx="6551">
                        <c:v>350.07889</c:v>
                      </c:pt>
                      <c:pt idx="6552">
                        <c:v>350.04077000000001</c:v>
                      </c:pt>
                      <c:pt idx="6553">
                        <c:v>350.05529000000001</c:v>
                      </c:pt>
                      <c:pt idx="6554">
                        <c:v>350.04223999999999</c:v>
                      </c:pt>
                      <c:pt idx="6555">
                        <c:v>350.08776999999998</c:v>
                      </c:pt>
                      <c:pt idx="6556">
                        <c:v>350.02321999999998</c:v>
                      </c:pt>
                      <c:pt idx="6557">
                        <c:v>350.02242999999999</c:v>
                      </c:pt>
                      <c:pt idx="6558">
                        <c:v>350.03174000000001</c:v>
                      </c:pt>
                      <c:pt idx="6559">
                        <c:v>350.06590999999997</c:v>
                      </c:pt>
                      <c:pt idx="6560">
                        <c:v>350.03262999999998</c:v>
                      </c:pt>
                      <c:pt idx="6561">
                        <c:v>350.02802000000003</c:v>
                      </c:pt>
                      <c:pt idx="6562">
                        <c:v>350.02260000000001</c:v>
                      </c:pt>
                      <c:pt idx="6563">
                        <c:v>350.03118999999998</c:v>
                      </c:pt>
                      <c:pt idx="6564">
                        <c:v>350.07578999999998</c:v>
                      </c:pt>
                      <c:pt idx="6565">
                        <c:v>350.04615999999999</c:v>
                      </c:pt>
                      <c:pt idx="6566">
                        <c:v>350.03527000000003</c:v>
                      </c:pt>
                      <c:pt idx="6567">
                        <c:v>350.02404999999999</c:v>
                      </c:pt>
                      <c:pt idx="6568">
                        <c:v>350.07459999999998</c:v>
                      </c:pt>
                      <c:pt idx="6569">
                        <c:v>350.02506</c:v>
                      </c:pt>
                      <c:pt idx="6570">
                        <c:v>350.04944999999998</c:v>
                      </c:pt>
                      <c:pt idx="6571">
                        <c:v>350.05419000000001</c:v>
                      </c:pt>
                      <c:pt idx="6572">
                        <c:v>350.09852999999998</c:v>
                      </c:pt>
                      <c:pt idx="6573">
                        <c:v>350.04761999999999</c:v>
                      </c:pt>
                      <c:pt idx="6574">
                        <c:v>350.03579000000002</c:v>
                      </c:pt>
                      <c:pt idx="6575">
                        <c:v>350.03712999999999</c:v>
                      </c:pt>
                      <c:pt idx="6576">
                        <c:v>350.07580000000002</c:v>
                      </c:pt>
                      <c:pt idx="6577">
                        <c:v>350.02143999999998</c:v>
                      </c:pt>
                      <c:pt idx="6578">
                        <c:v>350.03811999999999</c:v>
                      </c:pt>
                      <c:pt idx="6579">
                        <c:v>350.02715999999998</c:v>
                      </c:pt>
                      <c:pt idx="6580">
                        <c:v>350.06054</c:v>
                      </c:pt>
                      <c:pt idx="6581">
                        <c:v>350.06797999999998</c:v>
                      </c:pt>
                      <c:pt idx="6582">
                        <c:v>350.06619000000001</c:v>
                      </c:pt>
                      <c:pt idx="6583">
                        <c:v>350.07091000000003</c:v>
                      </c:pt>
                      <c:pt idx="6584">
                        <c:v>350.06358999999998</c:v>
                      </c:pt>
                      <c:pt idx="6585">
                        <c:v>350.09976999999998</c:v>
                      </c:pt>
                      <c:pt idx="6586">
                        <c:v>350.09064000000001</c:v>
                      </c:pt>
                      <c:pt idx="6587">
                        <c:v>350.06695999999999</c:v>
                      </c:pt>
                      <c:pt idx="6588">
                        <c:v>350.24178000000001</c:v>
                      </c:pt>
                      <c:pt idx="6589">
                        <c:v>350.06927000000002</c:v>
                      </c:pt>
                      <c:pt idx="6590">
                        <c:v>350.03953999999999</c:v>
                      </c:pt>
                      <c:pt idx="6591">
                        <c:v>350.05072999999999</c:v>
                      </c:pt>
                      <c:pt idx="6592">
                        <c:v>350.05007999999998</c:v>
                      </c:pt>
                      <c:pt idx="6593">
                        <c:v>350.10149000000001</c:v>
                      </c:pt>
                      <c:pt idx="6594">
                        <c:v>350.04271999999997</c:v>
                      </c:pt>
                      <c:pt idx="6595">
                        <c:v>350.07035000000002</c:v>
                      </c:pt>
                      <c:pt idx="6596">
                        <c:v>350.05284</c:v>
                      </c:pt>
                      <c:pt idx="6597">
                        <c:v>350.08107999999999</c:v>
                      </c:pt>
                      <c:pt idx="6598">
                        <c:v>350.03185999999999</c:v>
                      </c:pt>
                      <c:pt idx="6599">
                        <c:v>350.02202</c:v>
                      </c:pt>
                      <c:pt idx="6600">
                        <c:v>350.03057999999999</c:v>
                      </c:pt>
                      <c:pt idx="6601">
                        <c:v>350.02897999999999</c:v>
                      </c:pt>
                      <c:pt idx="6602">
                        <c:v>350.06709000000001</c:v>
                      </c:pt>
                      <c:pt idx="6603">
                        <c:v>350.02800999999999</c:v>
                      </c:pt>
                      <c:pt idx="6604">
                        <c:v>350.04343999999998</c:v>
                      </c:pt>
                      <c:pt idx="6605">
                        <c:v>350.04156999999998</c:v>
                      </c:pt>
                      <c:pt idx="6606">
                        <c:v>350.07891000000001</c:v>
                      </c:pt>
                      <c:pt idx="6607">
                        <c:v>350.04468000000003</c:v>
                      </c:pt>
                      <c:pt idx="6608">
                        <c:v>350.02715999999998</c:v>
                      </c:pt>
                      <c:pt idx="6609">
                        <c:v>350.03625</c:v>
                      </c:pt>
                      <c:pt idx="6610">
                        <c:v>350.05849000000001</c:v>
                      </c:pt>
                      <c:pt idx="6611">
                        <c:v>350.01535999999999</c:v>
                      </c:pt>
                      <c:pt idx="6612">
                        <c:v>350.02179000000001</c:v>
                      </c:pt>
                      <c:pt idx="6613">
                        <c:v>350.03951999999998</c:v>
                      </c:pt>
                      <c:pt idx="6614">
                        <c:v>350.09111999999999</c:v>
                      </c:pt>
                      <c:pt idx="6615">
                        <c:v>350.06106</c:v>
                      </c:pt>
                      <c:pt idx="6616">
                        <c:v>350.04363000000001</c:v>
                      </c:pt>
                      <c:pt idx="6617">
                        <c:v>350.06335999999999</c:v>
                      </c:pt>
                      <c:pt idx="6618">
                        <c:v>350.09115000000003</c:v>
                      </c:pt>
                      <c:pt idx="6619">
                        <c:v>350.07135</c:v>
                      </c:pt>
                      <c:pt idx="6620">
                        <c:v>350.06261999999998</c:v>
                      </c:pt>
                      <c:pt idx="6621">
                        <c:v>350.05748</c:v>
                      </c:pt>
                      <c:pt idx="6622">
                        <c:v>350.06569000000002</c:v>
                      </c:pt>
                      <c:pt idx="6623">
                        <c:v>350.09156000000002</c:v>
                      </c:pt>
                      <c:pt idx="6624">
                        <c:v>350.05155000000002</c:v>
                      </c:pt>
                      <c:pt idx="6625">
                        <c:v>350.04919999999998</c:v>
                      </c:pt>
                      <c:pt idx="6626">
                        <c:v>350.05072000000001</c:v>
                      </c:pt>
                      <c:pt idx="6627">
                        <c:v>350.12126000000001</c:v>
                      </c:pt>
                      <c:pt idx="6628">
                        <c:v>350.06846000000002</c:v>
                      </c:pt>
                      <c:pt idx="6629">
                        <c:v>350.07330000000002</c:v>
                      </c:pt>
                      <c:pt idx="6630">
                        <c:v>350.07664</c:v>
                      </c:pt>
                      <c:pt idx="6631">
                        <c:v>350.11374999999998</c:v>
                      </c:pt>
                      <c:pt idx="6632">
                        <c:v>350.09156000000002</c:v>
                      </c:pt>
                      <c:pt idx="6633">
                        <c:v>350.08843999999999</c:v>
                      </c:pt>
                      <c:pt idx="6634">
                        <c:v>350.07983999999999</c:v>
                      </c:pt>
                      <c:pt idx="6635">
                        <c:v>350.11797000000001</c:v>
                      </c:pt>
                      <c:pt idx="6636">
                        <c:v>350.07992000000002</c:v>
                      </c:pt>
                      <c:pt idx="6637">
                        <c:v>350.08326</c:v>
                      </c:pt>
                      <c:pt idx="6638">
                        <c:v>350.08922999999999</c:v>
                      </c:pt>
                      <c:pt idx="6639">
                        <c:v>350.09410000000003</c:v>
                      </c:pt>
                      <c:pt idx="6640">
                        <c:v>350.10324000000003</c:v>
                      </c:pt>
                      <c:pt idx="6641">
                        <c:v>350.06414999999998</c:v>
                      </c:pt>
                      <c:pt idx="6642">
                        <c:v>350.07126</c:v>
                      </c:pt>
                      <c:pt idx="6643">
                        <c:v>350.08681000000001</c:v>
                      </c:pt>
                      <c:pt idx="6644">
                        <c:v>350.11536000000001</c:v>
                      </c:pt>
                      <c:pt idx="6645">
                        <c:v>350.08497999999997</c:v>
                      </c:pt>
                      <c:pt idx="6646">
                        <c:v>350.07816000000003</c:v>
                      </c:pt>
                      <c:pt idx="6647">
                        <c:v>350.07915000000003</c:v>
                      </c:pt>
                      <c:pt idx="6648">
                        <c:v>350.13421</c:v>
                      </c:pt>
                      <c:pt idx="6649">
                        <c:v>350.22915</c:v>
                      </c:pt>
                      <c:pt idx="6650">
                        <c:v>350.09429</c:v>
                      </c:pt>
                      <c:pt idx="6651">
                        <c:v>350.07942000000003</c:v>
                      </c:pt>
                      <c:pt idx="6652">
                        <c:v>350.12148999999999</c:v>
                      </c:pt>
                      <c:pt idx="6653">
                        <c:v>350.09294999999997</c:v>
                      </c:pt>
                      <c:pt idx="6654">
                        <c:v>350.09527000000003</c:v>
                      </c:pt>
                      <c:pt idx="6655">
                        <c:v>350.08947000000001</c:v>
                      </c:pt>
                      <c:pt idx="6656">
                        <c:v>350.12329</c:v>
                      </c:pt>
                      <c:pt idx="6657">
                        <c:v>350.10680000000002</c:v>
                      </c:pt>
                      <c:pt idx="6658">
                        <c:v>350.06783999999999</c:v>
                      </c:pt>
                      <c:pt idx="6659">
                        <c:v>350.07569999999998</c:v>
                      </c:pt>
                      <c:pt idx="6660">
                        <c:v>350.06283000000002</c:v>
                      </c:pt>
                      <c:pt idx="6661">
                        <c:v>350.11660000000001</c:v>
                      </c:pt>
                      <c:pt idx="6662">
                        <c:v>350.06560999999999</c:v>
                      </c:pt>
                      <c:pt idx="6663">
                        <c:v>350.07360999999997</c:v>
                      </c:pt>
                      <c:pt idx="6664">
                        <c:v>350.06087000000002</c:v>
                      </c:pt>
                      <c:pt idx="6665">
                        <c:v>350.10070000000002</c:v>
                      </c:pt>
                      <c:pt idx="6666">
                        <c:v>350.04570000000001</c:v>
                      </c:pt>
                      <c:pt idx="6667">
                        <c:v>350.07542000000001</c:v>
                      </c:pt>
                      <c:pt idx="6668">
                        <c:v>350.05572999999998</c:v>
                      </c:pt>
                      <c:pt idx="6669">
                        <c:v>350.1069</c:v>
                      </c:pt>
                      <c:pt idx="6670">
                        <c:v>350.05011999999999</c:v>
                      </c:pt>
                      <c:pt idx="6671">
                        <c:v>350.05907999999999</c:v>
                      </c:pt>
                      <c:pt idx="6672">
                        <c:v>350.05667999999997</c:v>
                      </c:pt>
                      <c:pt idx="6673">
                        <c:v>350.11243999999999</c:v>
                      </c:pt>
                      <c:pt idx="6674">
                        <c:v>350.06081999999998</c:v>
                      </c:pt>
                      <c:pt idx="6675">
                        <c:v>350.05925999999999</c:v>
                      </c:pt>
                      <c:pt idx="6676">
                        <c:v>350.07146</c:v>
                      </c:pt>
                      <c:pt idx="6677">
                        <c:v>350.07799</c:v>
                      </c:pt>
                      <c:pt idx="6678">
                        <c:v>350.09859999999998</c:v>
                      </c:pt>
                      <c:pt idx="6679">
                        <c:v>350.06013999999999</c:v>
                      </c:pt>
                      <c:pt idx="6680">
                        <c:v>350.06256999999999</c:v>
                      </c:pt>
                      <c:pt idx="6681">
                        <c:v>350.05680000000001</c:v>
                      </c:pt>
                      <c:pt idx="6682">
                        <c:v>350.10953999999998</c:v>
                      </c:pt>
                      <c:pt idx="6683">
                        <c:v>350.06119000000001</c:v>
                      </c:pt>
                      <c:pt idx="6684">
                        <c:v>350.06331</c:v>
                      </c:pt>
                      <c:pt idx="6685">
                        <c:v>350.05959999999999</c:v>
                      </c:pt>
                      <c:pt idx="6686">
                        <c:v>350.10638</c:v>
                      </c:pt>
                      <c:pt idx="6687">
                        <c:v>350.07130999999998</c:v>
                      </c:pt>
                      <c:pt idx="6688">
                        <c:v>350.08875</c:v>
                      </c:pt>
                      <c:pt idx="6689">
                        <c:v>350.08033999999998</c:v>
                      </c:pt>
                      <c:pt idx="6690">
                        <c:v>350.10503999999997</c:v>
                      </c:pt>
                      <c:pt idx="6691">
                        <c:v>350.07236</c:v>
                      </c:pt>
                      <c:pt idx="6692">
                        <c:v>350.07522</c:v>
                      </c:pt>
                      <c:pt idx="6693">
                        <c:v>350.08197999999999</c:v>
                      </c:pt>
                      <c:pt idx="6694">
                        <c:v>350.06585999999999</c:v>
                      </c:pt>
                      <c:pt idx="6695">
                        <c:v>350.11615</c:v>
                      </c:pt>
                      <c:pt idx="6696">
                        <c:v>350.05804000000001</c:v>
                      </c:pt>
                      <c:pt idx="6697">
                        <c:v>350.05205000000001</c:v>
                      </c:pt>
                      <c:pt idx="6698">
                        <c:v>350.0711</c:v>
                      </c:pt>
                      <c:pt idx="6699">
                        <c:v>350.10214999999999</c:v>
                      </c:pt>
                      <c:pt idx="6700">
                        <c:v>350.07028000000003</c:v>
                      </c:pt>
                      <c:pt idx="6701">
                        <c:v>350.07628</c:v>
                      </c:pt>
                      <c:pt idx="6702">
                        <c:v>350.09332999999998</c:v>
                      </c:pt>
                      <c:pt idx="6703">
                        <c:v>350.10196999999999</c:v>
                      </c:pt>
                      <c:pt idx="6704">
                        <c:v>350.07704000000001</c:v>
                      </c:pt>
                      <c:pt idx="6705">
                        <c:v>350.08476999999999</c:v>
                      </c:pt>
                      <c:pt idx="6706">
                        <c:v>350.06797</c:v>
                      </c:pt>
                      <c:pt idx="6707">
                        <c:v>350.12218000000001</c:v>
                      </c:pt>
                      <c:pt idx="6708">
                        <c:v>350.07513999999998</c:v>
                      </c:pt>
                      <c:pt idx="6709">
                        <c:v>350.18184000000002</c:v>
                      </c:pt>
                      <c:pt idx="6710">
                        <c:v>350.13429000000002</c:v>
                      </c:pt>
                      <c:pt idx="6711">
                        <c:v>350.09809000000001</c:v>
                      </c:pt>
                      <c:pt idx="6712">
                        <c:v>350.08317</c:v>
                      </c:pt>
                      <c:pt idx="6713">
                        <c:v>350.07909000000001</c:v>
                      </c:pt>
                      <c:pt idx="6714">
                        <c:v>350.07344000000001</c:v>
                      </c:pt>
                      <c:pt idx="6715">
                        <c:v>350.07499999999999</c:v>
                      </c:pt>
                      <c:pt idx="6716">
                        <c:v>350.11302999999998</c:v>
                      </c:pt>
                      <c:pt idx="6717">
                        <c:v>350.04933999999997</c:v>
                      </c:pt>
                      <c:pt idx="6718">
                        <c:v>350.06858999999997</c:v>
                      </c:pt>
                      <c:pt idx="6719">
                        <c:v>350.07040999999998</c:v>
                      </c:pt>
                      <c:pt idx="6720">
                        <c:v>350.10789999999997</c:v>
                      </c:pt>
                      <c:pt idx="6721">
                        <c:v>350.08627999999999</c:v>
                      </c:pt>
                      <c:pt idx="6722">
                        <c:v>350.08451000000002</c:v>
                      </c:pt>
                      <c:pt idx="6723">
                        <c:v>350.08134000000001</c:v>
                      </c:pt>
                      <c:pt idx="6724">
                        <c:v>350.10271999999998</c:v>
                      </c:pt>
                      <c:pt idx="6725">
                        <c:v>350.07832000000002</c:v>
                      </c:pt>
                      <c:pt idx="6726">
                        <c:v>350.04960999999997</c:v>
                      </c:pt>
                      <c:pt idx="6727">
                        <c:v>350.04584</c:v>
                      </c:pt>
                      <c:pt idx="6728">
                        <c:v>350.08899000000002</c:v>
                      </c:pt>
                      <c:pt idx="6729">
                        <c:v>350.07366000000002</c:v>
                      </c:pt>
                      <c:pt idx="6730">
                        <c:v>350.08139</c:v>
                      </c:pt>
                      <c:pt idx="6731">
                        <c:v>350.06894</c:v>
                      </c:pt>
                      <c:pt idx="6732">
                        <c:v>350.08004</c:v>
                      </c:pt>
                      <c:pt idx="6733">
                        <c:v>350.1164</c:v>
                      </c:pt>
                      <c:pt idx="6734">
                        <c:v>350.08888999999999</c:v>
                      </c:pt>
                      <c:pt idx="6735">
                        <c:v>350.08748000000003</c:v>
                      </c:pt>
                      <c:pt idx="6736">
                        <c:v>350.05318999999997</c:v>
                      </c:pt>
                      <c:pt idx="6737">
                        <c:v>350.09293000000002</c:v>
                      </c:pt>
                      <c:pt idx="6738">
                        <c:v>350.07193999999998</c:v>
                      </c:pt>
                      <c:pt idx="6739">
                        <c:v>350.07198</c:v>
                      </c:pt>
                      <c:pt idx="6740">
                        <c:v>350.08832999999998</c:v>
                      </c:pt>
                      <c:pt idx="6741">
                        <c:v>350.12952000000001</c:v>
                      </c:pt>
                      <c:pt idx="6742">
                        <c:v>350.06760000000003</c:v>
                      </c:pt>
                      <c:pt idx="6743">
                        <c:v>350.06963000000002</c:v>
                      </c:pt>
                      <c:pt idx="6744">
                        <c:v>350.07274999999998</c:v>
                      </c:pt>
                      <c:pt idx="6745">
                        <c:v>350.10926000000001</c:v>
                      </c:pt>
                      <c:pt idx="6746">
                        <c:v>350.05959000000001</c:v>
                      </c:pt>
                      <c:pt idx="6747">
                        <c:v>350.07859999999999</c:v>
                      </c:pt>
                      <c:pt idx="6748">
                        <c:v>350.06981000000002</c:v>
                      </c:pt>
                      <c:pt idx="6749">
                        <c:v>350.10953999999998</c:v>
                      </c:pt>
                      <c:pt idx="6750">
                        <c:v>350.06743999999998</c:v>
                      </c:pt>
                      <c:pt idx="6751">
                        <c:v>350.07602000000003</c:v>
                      </c:pt>
                      <c:pt idx="6752">
                        <c:v>350.05522999999999</c:v>
                      </c:pt>
                      <c:pt idx="6753">
                        <c:v>350.07092999999998</c:v>
                      </c:pt>
                      <c:pt idx="6754">
                        <c:v>350.11331999999999</c:v>
                      </c:pt>
                      <c:pt idx="6755">
                        <c:v>350.05493000000001</c:v>
                      </c:pt>
                      <c:pt idx="6756">
                        <c:v>350.05623000000003</c:v>
                      </c:pt>
                      <c:pt idx="6757">
                        <c:v>350.08821999999998</c:v>
                      </c:pt>
                      <c:pt idx="6758">
                        <c:v>350.10642000000001</c:v>
                      </c:pt>
                      <c:pt idx="6759">
                        <c:v>350.05353000000002</c:v>
                      </c:pt>
                      <c:pt idx="6760">
                        <c:v>350.08470999999997</c:v>
                      </c:pt>
                      <c:pt idx="6761">
                        <c:v>350.08929000000001</c:v>
                      </c:pt>
                      <c:pt idx="6762">
                        <c:v>350.10406999999998</c:v>
                      </c:pt>
                      <c:pt idx="6763">
                        <c:v>350.09062</c:v>
                      </c:pt>
                      <c:pt idx="6764">
                        <c:v>350.08469000000002</c:v>
                      </c:pt>
                      <c:pt idx="6765">
                        <c:v>350.07306</c:v>
                      </c:pt>
                      <c:pt idx="6766">
                        <c:v>350.08938000000001</c:v>
                      </c:pt>
                      <c:pt idx="6767">
                        <c:v>350.06732</c:v>
                      </c:pt>
                      <c:pt idx="6768">
                        <c:v>350.05417999999997</c:v>
                      </c:pt>
                      <c:pt idx="6769">
                        <c:v>350.07148000000001</c:v>
                      </c:pt>
                      <c:pt idx="6770">
                        <c:v>350.19144</c:v>
                      </c:pt>
                      <c:pt idx="6771">
                        <c:v>350.13965000000002</c:v>
                      </c:pt>
                      <c:pt idx="6772">
                        <c:v>350.0806</c:v>
                      </c:pt>
                      <c:pt idx="6773">
                        <c:v>350.08746000000002</c:v>
                      </c:pt>
                      <c:pt idx="6774">
                        <c:v>350.05973999999998</c:v>
                      </c:pt>
                      <c:pt idx="6775">
                        <c:v>350.09134</c:v>
                      </c:pt>
                      <c:pt idx="6776">
                        <c:v>350.05896000000001</c:v>
                      </c:pt>
                      <c:pt idx="6777">
                        <c:v>350.05781000000002</c:v>
                      </c:pt>
                      <c:pt idx="6778">
                        <c:v>350.04298999999997</c:v>
                      </c:pt>
                      <c:pt idx="6779">
                        <c:v>350.08449999999999</c:v>
                      </c:pt>
                      <c:pt idx="6780">
                        <c:v>350.05187000000001</c:v>
                      </c:pt>
                      <c:pt idx="6781">
                        <c:v>350.07006000000001</c:v>
                      </c:pt>
                      <c:pt idx="6782">
                        <c:v>350.05856</c:v>
                      </c:pt>
                      <c:pt idx="6783">
                        <c:v>350.09239000000002</c:v>
                      </c:pt>
                      <c:pt idx="6784">
                        <c:v>350.08321999999998</c:v>
                      </c:pt>
                      <c:pt idx="6785">
                        <c:v>350.05856</c:v>
                      </c:pt>
                      <c:pt idx="6786">
                        <c:v>350.06853000000001</c:v>
                      </c:pt>
                      <c:pt idx="6787">
                        <c:v>350.06664000000001</c:v>
                      </c:pt>
                      <c:pt idx="6788">
                        <c:v>350.09586000000002</c:v>
                      </c:pt>
                      <c:pt idx="6789">
                        <c:v>350.06245999999999</c:v>
                      </c:pt>
                      <c:pt idx="6790">
                        <c:v>350.05696</c:v>
                      </c:pt>
                      <c:pt idx="6791">
                        <c:v>350.06103000000002</c:v>
                      </c:pt>
                      <c:pt idx="6792">
                        <c:v>350.11439000000001</c:v>
                      </c:pt>
                      <c:pt idx="6793">
                        <c:v>350.09231999999997</c:v>
                      </c:pt>
                      <c:pt idx="6794">
                        <c:v>350.07769999999999</c:v>
                      </c:pt>
                      <c:pt idx="6795">
                        <c:v>350.09550000000002</c:v>
                      </c:pt>
                      <c:pt idx="6796">
                        <c:v>350.1207</c:v>
                      </c:pt>
                      <c:pt idx="6797">
                        <c:v>350.07499000000001</c:v>
                      </c:pt>
                      <c:pt idx="6798">
                        <c:v>350.06193999999999</c:v>
                      </c:pt>
                      <c:pt idx="6799">
                        <c:v>350.05783000000002</c:v>
                      </c:pt>
                      <c:pt idx="6800">
                        <c:v>350.11451</c:v>
                      </c:pt>
                      <c:pt idx="6801">
                        <c:v>350.07233000000002</c:v>
                      </c:pt>
                      <c:pt idx="6802">
                        <c:v>350.06999000000002</c:v>
                      </c:pt>
                      <c:pt idx="6803">
                        <c:v>350.09784999999999</c:v>
                      </c:pt>
                      <c:pt idx="6804">
                        <c:v>350.08591999999999</c:v>
                      </c:pt>
                      <c:pt idx="6805">
                        <c:v>350.12034</c:v>
                      </c:pt>
                      <c:pt idx="6806">
                        <c:v>350.07429999999999</c:v>
                      </c:pt>
                      <c:pt idx="6807">
                        <c:v>350.08348000000001</c:v>
                      </c:pt>
                      <c:pt idx="6808">
                        <c:v>350.07209</c:v>
                      </c:pt>
                      <c:pt idx="6809">
                        <c:v>350.10750999999999</c:v>
                      </c:pt>
                      <c:pt idx="6810">
                        <c:v>350.07787999999999</c:v>
                      </c:pt>
                      <c:pt idx="6811">
                        <c:v>350.08474999999999</c:v>
                      </c:pt>
                      <c:pt idx="6812">
                        <c:v>350.07463999999999</c:v>
                      </c:pt>
                      <c:pt idx="6813">
                        <c:v>350.11430000000001</c:v>
                      </c:pt>
                      <c:pt idx="6814">
                        <c:v>350.07123000000001</c:v>
                      </c:pt>
                      <c:pt idx="6815">
                        <c:v>350.07778000000002</c:v>
                      </c:pt>
                      <c:pt idx="6816">
                        <c:v>350.05982</c:v>
                      </c:pt>
                      <c:pt idx="6817">
                        <c:v>350.10930999999999</c:v>
                      </c:pt>
                      <c:pt idx="6818">
                        <c:v>350.06225999999998</c:v>
                      </c:pt>
                      <c:pt idx="6819">
                        <c:v>350.06007</c:v>
                      </c:pt>
                      <c:pt idx="6820">
                        <c:v>350.08915999999999</c:v>
                      </c:pt>
                      <c:pt idx="6821">
                        <c:v>350.09746999999999</c:v>
                      </c:pt>
                      <c:pt idx="6822">
                        <c:v>350.08051999999998</c:v>
                      </c:pt>
                      <c:pt idx="6823">
                        <c:v>350.08371</c:v>
                      </c:pt>
                      <c:pt idx="6824">
                        <c:v>350.07729999999998</c:v>
                      </c:pt>
                      <c:pt idx="6825">
                        <c:v>350.08996000000002</c:v>
                      </c:pt>
                      <c:pt idx="6826">
                        <c:v>350.10007999999999</c:v>
                      </c:pt>
                      <c:pt idx="6827">
                        <c:v>350.05682000000002</c:v>
                      </c:pt>
                      <c:pt idx="6828">
                        <c:v>350.05308000000002</c:v>
                      </c:pt>
                      <c:pt idx="6829">
                        <c:v>350.07947000000001</c:v>
                      </c:pt>
                      <c:pt idx="6830">
                        <c:v>350.11097000000001</c:v>
                      </c:pt>
                      <c:pt idx="6831">
                        <c:v>350.23316</c:v>
                      </c:pt>
                      <c:pt idx="6832">
                        <c:v>350.11705999999998</c:v>
                      </c:pt>
                      <c:pt idx="6833">
                        <c:v>350.07297</c:v>
                      </c:pt>
                      <c:pt idx="6834">
                        <c:v>350.10523999999998</c:v>
                      </c:pt>
                      <c:pt idx="6835">
                        <c:v>350.08017999999998</c:v>
                      </c:pt>
                      <c:pt idx="6836">
                        <c:v>350.05649</c:v>
                      </c:pt>
                      <c:pt idx="6837">
                        <c:v>350.05549999999999</c:v>
                      </c:pt>
                      <c:pt idx="6838">
                        <c:v>350.09388000000001</c:v>
                      </c:pt>
                      <c:pt idx="6839">
                        <c:v>350.05984000000001</c:v>
                      </c:pt>
                      <c:pt idx="6840">
                        <c:v>350.06808999999998</c:v>
                      </c:pt>
                      <c:pt idx="6841">
                        <c:v>350.06617</c:v>
                      </c:pt>
                      <c:pt idx="6842">
                        <c:v>350.07296000000002</c:v>
                      </c:pt>
                      <c:pt idx="6843">
                        <c:v>350.08465999999999</c:v>
                      </c:pt>
                      <c:pt idx="6844">
                        <c:v>350.07096999999999</c:v>
                      </c:pt>
                      <c:pt idx="6845">
                        <c:v>350.06258000000003</c:v>
                      </c:pt>
                      <c:pt idx="6846">
                        <c:v>350.05779000000001</c:v>
                      </c:pt>
                      <c:pt idx="6847">
                        <c:v>350.08535000000001</c:v>
                      </c:pt>
                      <c:pt idx="6848">
                        <c:v>350.05714</c:v>
                      </c:pt>
                      <c:pt idx="6849">
                        <c:v>350.07522999999998</c:v>
                      </c:pt>
                      <c:pt idx="6850">
                        <c:v>350.06833</c:v>
                      </c:pt>
                      <c:pt idx="6851">
                        <c:v>350.10986000000003</c:v>
                      </c:pt>
                      <c:pt idx="6852">
                        <c:v>350.05509999999998</c:v>
                      </c:pt>
                      <c:pt idx="6853">
                        <c:v>350.07105000000001</c:v>
                      </c:pt>
                      <c:pt idx="6854">
                        <c:v>350.03787</c:v>
                      </c:pt>
                      <c:pt idx="6855">
                        <c:v>350.1189</c:v>
                      </c:pt>
                      <c:pt idx="6856">
                        <c:v>350.06133</c:v>
                      </c:pt>
                      <c:pt idx="6857">
                        <c:v>350.06648000000001</c:v>
                      </c:pt>
                      <c:pt idx="6858">
                        <c:v>350.06299000000001</c:v>
                      </c:pt>
                      <c:pt idx="6859">
                        <c:v>350.07276999999999</c:v>
                      </c:pt>
                      <c:pt idx="6860">
                        <c:v>350.0881</c:v>
                      </c:pt>
                      <c:pt idx="6861">
                        <c:v>350.06734</c:v>
                      </c:pt>
                      <c:pt idx="6862">
                        <c:v>350.05461000000003</c:v>
                      </c:pt>
                      <c:pt idx="6863">
                        <c:v>350.05315000000002</c:v>
                      </c:pt>
                      <c:pt idx="6864">
                        <c:v>350.0915</c:v>
                      </c:pt>
                      <c:pt idx="6865">
                        <c:v>350.05009000000001</c:v>
                      </c:pt>
                      <c:pt idx="6866">
                        <c:v>350.08566999999999</c:v>
                      </c:pt>
                      <c:pt idx="6867">
                        <c:v>350.08262999999999</c:v>
                      </c:pt>
                      <c:pt idx="6868">
                        <c:v>350.12108999999998</c:v>
                      </c:pt>
                      <c:pt idx="6869">
                        <c:v>350.07315999999997</c:v>
                      </c:pt>
                      <c:pt idx="6870">
                        <c:v>350.06313</c:v>
                      </c:pt>
                      <c:pt idx="6871">
                        <c:v>350.07029</c:v>
                      </c:pt>
                      <c:pt idx="6872">
                        <c:v>350.09332999999998</c:v>
                      </c:pt>
                      <c:pt idx="6873">
                        <c:v>350.05925000000002</c:v>
                      </c:pt>
                      <c:pt idx="6874">
                        <c:v>350.05549000000002</c:v>
                      </c:pt>
                      <c:pt idx="6875">
                        <c:v>350.06824</c:v>
                      </c:pt>
                      <c:pt idx="6876">
                        <c:v>350.11500000000001</c:v>
                      </c:pt>
                      <c:pt idx="6877">
                        <c:v>350.08958999999999</c:v>
                      </c:pt>
                      <c:pt idx="6878">
                        <c:v>350.05966999999998</c:v>
                      </c:pt>
                      <c:pt idx="6879">
                        <c:v>350.05054000000001</c:v>
                      </c:pt>
                      <c:pt idx="6880">
                        <c:v>350.06621999999999</c:v>
                      </c:pt>
                      <c:pt idx="6881">
                        <c:v>350.10451999999998</c:v>
                      </c:pt>
                      <c:pt idx="6882">
                        <c:v>350.06529</c:v>
                      </c:pt>
                      <c:pt idx="6883">
                        <c:v>350.07107000000002</c:v>
                      </c:pt>
                      <c:pt idx="6884">
                        <c:v>350.07038</c:v>
                      </c:pt>
                      <c:pt idx="6885">
                        <c:v>350.12540000000001</c:v>
                      </c:pt>
                      <c:pt idx="6886">
                        <c:v>350.08828999999997</c:v>
                      </c:pt>
                      <c:pt idx="6887">
                        <c:v>350.07396</c:v>
                      </c:pt>
                      <c:pt idx="6888">
                        <c:v>350.07121999999998</c:v>
                      </c:pt>
                      <c:pt idx="6889">
                        <c:v>350.09919000000002</c:v>
                      </c:pt>
                      <c:pt idx="6890">
                        <c:v>350.05622</c:v>
                      </c:pt>
                      <c:pt idx="6891">
                        <c:v>350.05853999999999</c:v>
                      </c:pt>
                      <c:pt idx="6892">
                        <c:v>350.24299000000002</c:v>
                      </c:pt>
                      <c:pt idx="6893">
                        <c:v>350.11543</c:v>
                      </c:pt>
                      <c:pt idx="6894">
                        <c:v>350.07411999999999</c:v>
                      </c:pt>
                      <c:pt idx="6895">
                        <c:v>350.06362000000001</c:v>
                      </c:pt>
                      <c:pt idx="6896">
                        <c:v>350.08278999999999</c:v>
                      </c:pt>
                      <c:pt idx="6897">
                        <c:v>350.08971000000003</c:v>
                      </c:pt>
                      <c:pt idx="6898">
                        <c:v>350.08582999999999</c:v>
                      </c:pt>
                      <c:pt idx="6899">
                        <c:v>350.05135999999999</c:v>
                      </c:pt>
                      <c:pt idx="6900">
                        <c:v>350.05806000000001</c:v>
                      </c:pt>
                      <c:pt idx="6901">
                        <c:v>350.04118</c:v>
                      </c:pt>
                      <c:pt idx="6902">
                        <c:v>350.09618</c:v>
                      </c:pt>
                      <c:pt idx="6903">
                        <c:v>350.08895999999999</c:v>
                      </c:pt>
                      <c:pt idx="6904">
                        <c:v>350.05963000000003</c:v>
                      </c:pt>
                      <c:pt idx="6905">
                        <c:v>350.05295999999998</c:v>
                      </c:pt>
                      <c:pt idx="6906">
                        <c:v>350.08942000000002</c:v>
                      </c:pt>
                      <c:pt idx="6907">
                        <c:v>350.04678999999999</c:v>
                      </c:pt>
                      <c:pt idx="6908">
                        <c:v>350.05891000000003</c:v>
                      </c:pt>
                      <c:pt idx="6909">
                        <c:v>350.05194</c:v>
                      </c:pt>
                      <c:pt idx="6910">
                        <c:v>350.07486</c:v>
                      </c:pt>
                      <c:pt idx="6911">
                        <c:v>350.03399000000002</c:v>
                      </c:pt>
                      <c:pt idx="6912">
                        <c:v>350.06684000000001</c:v>
                      </c:pt>
                      <c:pt idx="6913">
                        <c:v>350.07229000000001</c:v>
                      </c:pt>
                      <c:pt idx="6914">
                        <c:v>350.1139</c:v>
                      </c:pt>
                      <c:pt idx="6915">
                        <c:v>350.07294999999999</c:v>
                      </c:pt>
                      <c:pt idx="6916">
                        <c:v>350.05378000000002</c:v>
                      </c:pt>
                      <c:pt idx="6917">
                        <c:v>350.07512000000003</c:v>
                      </c:pt>
                      <c:pt idx="6918">
                        <c:v>350.06011000000001</c:v>
                      </c:pt>
                      <c:pt idx="6919">
                        <c:v>350.0967</c:v>
                      </c:pt>
                      <c:pt idx="6920">
                        <c:v>350.05376999999999</c:v>
                      </c:pt>
                      <c:pt idx="6921">
                        <c:v>350.04601000000002</c:v>
                      </c:pt>
                      <c:pt idx="6922">
                        <c:v>350.05329999999998</c:v>
                      </c:pt>
                      <c:pt idx="6923">
                        <c:v>350.10079000000002</c:v>
                      </c:pt>
                      <c:pt idx="6924">
                        <c:v>350.06268</c:v>
                      </c:pt>
                      <c:pt idx="6925">
                        <c:v>350.07494000000003</c:v>
                      </c:pt>
                      <c:pt idx="6926">
                        <c:v>350.0573</c:v>
                      </c:pt>
                      <c:pt idx="6927">
                        <c:v>350.09699999999998</c:v>
                      </c:pt>
                      <c:pt idx="6928">
                        <c:v>350.06864000000002</c:v>
                      </c:pt>
                      <c:pt idx="6929">
                        <c:v>350.06862999999998</c:v>
                      </c:pt>
                      <c:pt idx="6930">
                        <c:v>350.05957000000001</c:v>
                      </c:pt>
                      <c:pt idx="6931">
                        <c:v>350.10356999999999</c:v>
                      </c:pt>
                      <c:pt idx="6932">
                        <c:v>350.04881</c:v>
                      </c:pt>
                      <c:pt idx="6933">
                        <c:v>350.06374</c:v>
                      </c:pt>
                      <c:pt idx="6934">
                        <c:v>350.07123999999999</c:v>
                      </c:pt>
                      <c:pt idx="6935">
                        <c:v>350.07529</c:v>
                      </c:pt>
                      <c:pt idx="6936">
                        <c:v>350.08843000000002</c:v>
                      </c:pt>
                      <c:pt idx="6937">
                        <c:v>350.06671999999998</c:v>
                      </c:pt>
                      <c:pt idx="6938">
                        <c:v>350.08175999999997</c:v>
                      </c:pt>
                      <c:pt idx="6939">
                        <c:v>350.07553000000001</c:v>
                      </c:pt>
                      <c:pt idx="6940">
                        <c:v>350.11113</c:v>
                      </c:pt>
                      <c:pt idx="6941">
                        <c:v>350.07375000000002</c:v>
                      </c:pt>
                      <c:pt idx="6942">
                        <c:v>350.06265999999999</c:v>
                      </c:pt>
                      <c:pt idx="6943">
                        <c:v>350.04243000000002</c:v>
                      </c:pt>
                      <c:pt idx="6944">
                        <c:v>350.07947999999999</c:v>
                      </c:pt>
                      <c:pt idx="6945">
                        <c:v>350.05491000000001</c:v>
                      </c:pt>
                      <c:pt idx="6946">
                        <c:v>350.02915999999999</c:v>
                      </c:pt>
                      <c:pt idx="6947">
                        <c:v>350.04629</c:v>
                      </c:pt>
                      <c:pt idx="6948">
                        <c:v>350.07974000000002</c:v>
                      </c:pt>
                      <c:pt idx="6949">
                        <c:v>350.04178999999999</c:v>
                      </c:pt>
                      <c:pt idx="6950">
                        <c:v>350.03402</c:v>
                      </c:pt>
                      <c:pt idx="6951">
                        <c:v>350.02647000000002</c:v>
                      </c:pt>
                      <c:pt idx="6952">
                        <c:v>350.07168999999999</c:v>
                      </c:pt>
                      <c:pt idx="6953">
                        <c:v>350.20841000000001</c:v>
                      </c:pt>
                      <c:pt idx="6954">
                        <c:v>350.03987000000001</c:v>
                      </c:pt>
                      <c:pt idx="6955">
                        <c:v>350.03262000000001</c:v>
                      </c:pt>
                      <c:pt idx="6956">
                        <c:v>350.03769</c:v>
                      </c:pt>
                      <c:pt idx="6957">
                        <c:v>350.09690000000001</c:v>
                      </c:pt>
                      <c:pt idx="6958">
                        <c:v>350.06281999999999</c:v>
                      </c:pt>
                      <c:pt idx="6959">
                        <c:v>350.05374</c:v>
                      </c:pt>
                      <c:pt idx="6960">
                        <c:v>350.04113000000001</c:v>
                      </c:pt>
                      <c:pt idx="6961">
                        <c:v>350.08400999999998</c:v>
                      </c:pt>
                      <c:pt idx="6962">
                        <c:v>350.03764000000001</c:v>
                      </c:pt>
                      <c:pt idx="6963">
                        <c:v>350.04333000000003</c:v>
                      </c:pt>
                      <c:pt idx="6964">
                        <c:v>350.04836999999998</c:v>
                      </c:pt>
                      <c:pt idx="6965">
                        <c:v>350.09793000000002</c:v>
                      </c:pt>
                      <c:pt idx="6966">
                        <c:v>350.04894000000002</c:v>
                      </c:pt>
                      <c:pt idx="6967">
                        <c:v>350.04151000000002</c:v>
                      </c:pt>
                      <c:pt idx="6968">
                        <c:v>350.04115999999999</c:v>
                      </c:pt>
                      <c:pt idx="6969">
                        <c:v>350.08375000000001</c:v>
                      </c:pt>
                      <c:pt idx="6970">
                        <c:v>350.05036999999999</c:v>
                      </c:pt>
                      <c:pt idx="6971">
                        <c:v>350.03627999999998</c:v>
                      </c:pt>
                      <c:pt idx="6972">
                        <c:v>350.03577000000001</c:v>
                      </c:pt>
                      <c:pt idx="6973">
                        <c:v>350.03705000000002</c:v>
                      </c:pt>
                      <c:pt idx="6974">
                        <c:v>350.07447999999999</c:v>
                      </c:pt>
                      <c:pt idx="6975">
                        <c:v>350.03525000000002</c:v>
                      </c:pt>
                      <c:pt idx="6976">
                        <c:v>350.03377999999998</c:v>
                      </c:pt>
                      <c:pt idx="6977">
                        <c:v>350.04009000000002</c:v>
                      </c:pt>
                      <c:pt idx="6978">
                        <c:v>350.09077000000002</c:v>
                      </c:pt>
                      <c:pt idx="6979">
                        <c:v>350.04959000000002</c:v>
                      </c:pt>
                      <c:pt idx="6980">
                        <c:v>350.04253</c:v>
                      </c:pt>
                      <c:pt idx="6981">
                        <c:v>350.11363</c:v>
                      </c:pt>
                      <c:pt idx="6982">
                        <c:v>350.28746999999998</c:v>
                      </c:pt>
                      <c:pt idx="6983">
                        <c:v>350.38024999999999</c:v>
                      </c:pt>
                      <c:pt idx="6984">
                        <c:v>350.51729999999998</c:v>
                      </c:pt>
                      <c:pt idx="6985">
                        <c:v>350.62588</c:v>
                      </c:pt>
                      <c:pt idx="6986">
                        <c:v>350.78208999999998</c:v>
                      </c:pt>
                      <c:pt idx="6987">
                        <c:v>350.86781999999999</c:v>
                      </c:pt>
                      <c:pt idx="6988">
                        <c:v>350.98833000000002</c:v>
                      </c:pt>
                      <c:pt idx="6989">
                        <c:v>351.11358000000001</c:v>
                      </c:pt>
                      <c:pt idx="6990">
                        <c:v>351.25761999999997</c:v>
                      </c:pt>
                      <c:pt idx="6991">
                        <c:v>351.38204000000002</c:v>
                      </c:pt>
                      <c:pt idx="6992">
                        <c:v>351.49729000000002</c:v>
                      </c:pt>
                      <c:pt idx="6993">
                        <c:v>351.64927999999998</c:v>
                      </c:pt>
                      <c:pt idx="6994">
                        <c:v>351.76400000000001</c:v>
                      </c:pt>
                      <c:pt idx="6995">
                        <c:v>351.91611</c:v>
                      </c:pt>
                      <c:pt idx="6996">
                        <c:v>352.01620000000003</c:v>
                      </c:pt>
                      <c:pt idx="6997">
                        <c:v>352.11748999999998</c:v>
                      </c:pt>
                      <c:pt idx="6998">
                        <c:v>352.26859999999999</c:v>
                      </c:pt>
                      <c:pt idx="6999">
                        <c:v>352.42621000000003</c:v>
                      </c:pt>
                      <c:pt idx="7000">
                        <c:v>352.50153</c:v>
                      </c:pt>
                      <c:pt idx="7001">
                        <c:v>352.64546000000001</c:v>
                      </c:pt>
                      <c:pt idx="7002">
                        <c:v>352.75583</c:v>
                      </c:pt>
                      <c:pt idx="7003">
                        <c:v>352.91462999999999</c:v>
                      </c:pt>
                      <c:pt idx="7004">
                        <c:v>352.97906999999998</c:v>
                      </c:pt>
                      <c:pt idx="7005">
                        <c:v>353.13648000000001</c:v>
                      </c:pt>
                      <c:pt idx="7006">
                        <c:v>353.24774000000002</c:v>
                      </c:pt>
                      <c:pt idx="7007">
                        <c:v>353.40661</c:v>
                      </c:pt>
                      <c:pt idx="7008">
                        <c:v>353.4932</c:v>
                      </c:pt>
                      <c:pt idx="7009">
                        <c:v>353.61076000000003</c:v>
                      </c:pt>
                      <c:pt idx="7010">
                        <c:v>353.75885</c:v>
                      </c:pt>
                      <c:pt idx="7011">
                        <c:v>353.87218999999999</c:v>
                      </c:pt>
                      <c:pt idx="7012">
                        <c:v>354.04613999999998</c:v>
                      </c:pt>
                      <c:pt idx="7013">
                        <c:v>354.19096000000002</c:v>
                      </c:pt>
                      <c:pt idx="7014">
                        <c:v>354.37581999999998</c:v>
                      </c:pt>
                      <c:pt idx="7015">
                        <c:v>354.37779999999998</c:v>
                      </c:pt>
                      <c:pt idx="7016">
                        <c:v>354.55000999999999</c:v>
                      </c:pt>
                      <c:pt idx="7017">
                        <c:v>354.68184000000002</c:v>
                      </c:pt>
                      <c:pt idx="7018">
                        <c:v>354.79086000000001</c:v>
                      </c:pt>
                      <c:pt idx="7019">
                        <c:v>354.90715</c:v>
                      </c:pt>
                      <c:pt idx="7020">
                        <c:v>355.03167000000002</c:v>
                      </c:pt>
                      <c:pt idx="7021">
                        <c:v>355.15667999999999</c:v>
                      </c:pt>
                      <c:pt idx="7022">
                        <c:v>355.2731</c:v>
                      </c:pt>
                      <c:pt idx="7023">
                        <c:v>355.37306000000001</c:v>
                      </c:pt>
                      <c:pt idx="7024">
                        <c:v>355.55108000000001</c:v>
                      </c:pt>
                      <c:pt idx="7025">
                        <c:v>355.61775999999998</c:v>
                      </c:pt>
                      <c:pt idx="7026">
                        <c:v>355.75653999999997</c:v>
                      </c:pt>
                      <c:pt idx="7027">
                        <c:v>355.87669</c:v>
                      </c:pt>
                      <c:pt idx="7028">
                        <c:v>355.98921000000001</c:v>
                      </c:pt>
                      <c:pt idx="7029">
                        <c:v>356.15776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356A'!$BE$47:$BE$7076</c15:sqref>
                        </c15:formulaRef>
                      </c:ext>
                    </c:extLst>
                    <c:numCache>
                      <c:formatCode>General</c:formatCode>
                      <c:ptCount val="7030"/>
                      <c:pt idx="0">
                        <c:v>-0.10244024999999995</c:v>
                      </c:pt>
                      <c:pt idx="1">
                        <c:v>-0.10242224999999996</c:v>
                      </c:pt>
                      <c:pt idx="2">
                        <c:v>-0.10240349999999998</c:v>
                      </c:pt>
                      <c:pt idx="3">
                        <c:v>-0.10239849999999995</c:v>
                      </c:pt>
                      <c:pt idx="4">
                        <c:v>-0.10238024999999996</c:v>
                      </c:pt>
                      <c:pt idx="5">
                        <c:v>-0.10237199999999996</c:v>
                      </c:pt>
                      <c:pt idx="6">
                        <c:v>-0.10235924999999998</c:v>
                      </c:pt>
                      <c:pt idx="7">
                        <c:v>-0.10234774999999997</c:v>
                      </c:pt>
                      <c:pt idx="8">
                        <c:v>-0.1023365</c:v>
                      </c:pt>
                      <c:pt idx="9">
                        <c:v>-0.10231</c:v>
                      </c:pt>
                      <c:pt idx="10">
                        <c:v>-0.10228625</c:v>
                      </c:pt>
                      <c:pt idx="11">
                        <c:v>-0.10225499999999998</c:v>
                      </c:pt>
                      <c:pt idx="12">
                        <c:v>-0.10231200000000001</c:v>
                      </c:pt>
                      <c:pt idx="13">
                        <c:v>-0.10229150000000001</c:v>
                      </c:pt>
                      <c:pt idx="14">
                        <c:v>-0.10227075000000001</c:v>
                      </c:pt>
                      <c:pt idx="15">
                        <c:v>-0.10224900000000002</c:v>
                      </c:pt>
                      <c:pt idx="16">
                        <c:v>-0.10314325000000003</c:v>
                      </c:pt>
                      <c:pt idx="17">
                        <c:v>-0.10311750000000001</c:v>
                      </c:pt>
                      <c:pt idx="18">
                        <c:v>-0.10309725000000004</c:v>
                      </c:pt>
                      <c:pt idx="19">
                        <c:v>-0.10307575000000004</c:v>
                      </c:pt>
                      <c:pt idx="20">
                        <c:v>-0.10306125000000003</c:v>
                      </c:pt>
                      <c:pt idx="21">
                        <c:v>-0.10303975000000003</c:v>
                      </c:pt>
                      <c:pt idx="22">
                        <c:v>-0.10301950000000006</c:v>
                      </c:pt>
                      <c:pt idx="23">
                        <c:v>-0.10298975000000005</c:v>
                      </c:pt>
                      <c:pt idx="24">
                        <c:v>-0.10296850000000003</c:v>
                      </c:pt>
                      <c:pt idx="25">
                        <c:v>-0.10293950000000002</c:v>
                      </c:pt>
                      <c:pt idx="26">
                        <c:v>-0.10290225000000003</c:v>
                      </c:pt>
                      <c:pt idx="27">
                        <c:v>-0.10287175000000005</c:v>
                      </c:pt>
                      <c:pt idx="28">
                        <c:v>-0.10286825000000005</c:v>
                      </c:pt>
                      <c:pt idx="29">
                        <c:v>-0.10284900000000005</c:v>
                      </c:pt>
                      <c:pt idx="30">
                        <c:v>-0.10282700000000006</c:v>
                      </c:pt>
                      <c:pt idx="31">
                        <c:v>-0.10280475000000006</c:v>
                      </c:pt>
                      <c:pt idx="32">
                        <c:v>-0.10272875000000008</c:v>
                      </c:pt>
                      <c:pt idx="33">
                        <c:v>-0.10270700000000006</c:v>
                      </c:pt>
                      <c:pt idx="34">
                        <c:v>-0.10269000000000007</c:v>
                      </c:pt>
                      <c:pt idx="35">
                        <c:v>-0.10267525000000007</c:v>
                      </c:pt>
                      <c:pt idx="36">
                        <c:v>-0.10265400000000006</c:v>
                      </c:pt>
                      <c:pt idx="37">
                        <c:v>-0.10263825000000006</c:v>
                      </c:pt>
                      <c:pt idx="38">
                        <c:v>-0.10262125000000007</c:v>
                      </c:pt>
                      <c:pt idx="39">
                        <c:v>-0.10261225000000007</c:v>
                      </c:pt>
                      <c:pt idx="40">
                        <c:v>-0.10259975000000006</c:v>
                      </c:pt>
                      <c:pt idx="41">
                        <c:v>-0.10259075000000006</c:v>
                      </c:pt>
                      <c:pt idx="42">
                        <c:v>-0.10258825000000005</c:v>
                      </c:pt>
                      <c:pt idx="43">
                        <c:v>-0.10258925000000005</c:v>
                      </c:pt>
                      <c:pt idx="44">
                        <c:v>-0.10258000000000007</c:v>
                      </c:pt>
                      <c:pt idx="45">
                        <c:v>-0.10256925000000006</c:v>
                      </c:pt>
                      <c:pt idx="46">
                        <c:v>-0.10255850000000008</c:v>
                      </c:pt>
                      <c:pt idx="47">
                        <c:v>-0.10254425000000009</c:v>
                      </c:pt>
                      <c:pt idx="48">
                        <c:v>-0.1025392500000001</c:v>
                      </c:pt>
                      <c:pt idx="49">
                        <c:v>-0.1025205000000001</c:v>
                      </c:pt>
                      <c:pt idx="50">
                        <c:v>-0.10250825000000008</c:v>
                      </c:pt>
                      <c:pt idx="51">
                        <c:v>-0.10249750000000009</c:v>
                      </c:pt>
                      <c:pt idx="52">
                        <c:v>-0.10371000000000008</c:v>
                      </c:pt>
                      <c:pt idx="53">
                        <c:v>-0.10369500000000009</c:v>
                      </c:pt>
                      <c:pt idx="54">
                        <c:v>-0.10368000000000008</c:v>
                      </c:pt>
                      <c:pt idx="55">
                        <c:v>-0.10367275000000008</c:v>
                      </c:pt>
                      <c:pt idx="56">
                        <c:v>-0.10366875000000006</c:v>
                      </c:pt>
                      <c:pt idx="57">
                        <c:v>-0.10366325000000008</c:v>
                      </c:pt>
                      <c:pt idx="58">
                        <c:v>-0.10366525000000004</c:v>
                      </c:pt>
                      <c:pt idx="59">
                        <c:v>-0.10364950000000006</c:v>
                      </c:pt>
                      <c:pt idx="60">
                        <c:v>-0.10365050000000008</c:v>
                      </c:pt>
                      <c:pt idx="61">
                        <c:v>-0.10364475000000008</c:v>
                      </c:pt>
                      <c:pt idx="62">
                        <c:v>-0.10365000000000006</c:v>
                      </c:pt>
                      <c:pt idx="63">
                        <c:v>-0.10364225000000006</c:v>
                      </c:pt>
                      <c:pt idx="64">
                        <c:v>-0.10366875000000006</c:v>
                      </c:pt>
                      <c:pt idx="65">
                        <c:v>-0.10367150000000004</c:v>
                      </c:pt>
                      <c:pt idx="66">
                        <c:v>-0.10367075000000005</c:v>
                      </c:pt>
                      <c:pt idx="67">
                        <c:v>-0.10366050000000003</c:v>
                      </c:pt>
                      <c:pt idx="68">
                        <c:v>-0.10371475000000004</c:v>
                      </c:pt>
                      <c:pt idx="69">
                        <c:v>-0.10369500000000004</c:v>
                      </c:pt>
                      <c:pt idx="70">
                        <c:v>-0.10367900000000002</c:v>
                      </c:pt>
                      <c:pt idx="71">
                        <c:v>-0.10366724999999999</c:v>
                      </c:pt>
                      <c:pt idx="72">
                        <c:v>-0.1036535</c:v>
                      </c:pt>
                      <c:pt idx="73">
                        <c:v>-0.10364550000000002</c:v>
                      </c:pt>
                      <c:pt idx="74">
                        <c:v>-0.10363849999999999</c:v>
                      </c:pt>
                      <c:pt idx="75">
                        <c:v>-0.10362825000000003</c:v>
                      </c:pt>
                      <c:pt idx="76">
                        <c:v>-0.10360649999999999</c:v>
                      </c:pt>
                      <c:pt idx="77">
                        <c:v>-0.10359600000000002</c:v>
                      </c:pt>
                      <c:pt idx="78">
                        <c:v>-0.10358100000000002</c:v>
                      </c:pt>
                      <c:pt idx="79">
                        <c:v>-0.103575</c:v>
                      </c:pt>
                      <c:pt idx="80">
                        <c:v>-0.10355650000000001</c:v>
                      </c:pt>
                      <c:pt idx="81">
                        <c:v>-0.10354874999999999</c:v>
                      </c:pt>
                      <c:pt idx="82">
                        <c:v>-0.10354000000000001</c:v>
                      </c:pt>
                      <c:pt idx="83">
                        <c:v>-0.10352949999999998</c:v>
                      </c:pt>
                      <c:pt idx="84">
                        <c:v>-0.10351624999999999</c:v>
                      </c:pt>
                      <c:pt idx="85">
                        <c:v>-0.10350249999999997</c:v>
                      </c:pt>
                      <c:pt idx="86">
                        <c:v>-0.1034915</c:v>
                      </c:pt>
                      <c:pt idx="87">
                        <c:v>-0.10347425000000002</c:v>
                      </c:pt>
                      <c:pt idx="88">
                        <c:v>-0.10384800000000002</c:v>
                      </c:pt>
                      <c:pt idx="89">
                        <c:v>-0.10382999999999999</c:v>
                      </c:pt>
                      <c:pt idx="90">
                        <c:v>-0.10382649999999999</c:v>
                      </c:pt>
                      <c:pt idx="91">
                        <c:v>-0.103825</c:v>
                      </c:pt>
                      <c:pt idx="92">
                        <c:v>-0.10380324999999997</c:v>
                      </c:pt>
                      <c:pt idx="93">
                        <c:v>-0.10379074999999997</c:v>
                      </c:pt>
                      <c:pt idx="94">
                        <c:v>-0.10378999999999998</c:v>
                      </c:pt>
                      <c:pt idx="95">
                        <c:v>-0.10378074999999995</c:v>
                      </c:pt>
                      <c:pt idx="96">
                        <c:v>-0.10376949999999999</c:v>
                      </c:pt>
                      <c:pt idx="97">
                        <c:v>-0.10375724999999997</c:v>
                      </c:pt>
                      <c:pt idx="98">
                        <c:v>-0.10374975000000002</c:v>
                      </c:pt>
                      <c:pt idx="99">
                        <c:v>-0.1037385</c:v>
                      </c:pt>
                      <c:pt idx="100">
                        <c:v>-0.10372900000000002</c:v>
                      </c:pt>
                      <c:pt idx="101">
                        <c:v>-0.10372749999999999</c:v>
                      </c:pt>
                      <c:pt idx="102">
                        <c:v>-0.10372149999999999</c:v>
                      </c:pt>
                      <c:pt idx="103">
                        <c:v>-0.10370475000000001</c:v>
                      </c:pt>
                      <c:pt idx="104">
                        <c:v>-0.10368900000000002</c:v>
                      </c:pt>
                      <c:pt idx="105">
                        <c:v>-0.10367400000000002</c:v>
                      </c:pt>
                      <c:pt idx="106">
                        <c:v>-0.10365274999999999</c:v>
                      </c:pt>
                      <c:pt idx="107">
                        <c:v>-0.10363575000000001</c:v>
                      </c:pt>
                      <c:pt idx="108">
                        <c:v>-0.10362224999999999</c:v>
                      </c:pt>
                      <c:pt idx="109">
                        <c:v>-0.10360925</c:v>
                      </c:pt>
                      <c:pt idx="110">
                        <c:v>-0.10359549999999999</c:v>
                      </c:pt>
                      <c:pt idx="111">
                        <c:v>-0.10358099999999998</c:v>
                      </c:pt>
                      <c:pt idx="112">
                        <c:v>-0.10359374999999998</c:v>
                      </c:pt>
                      <c:pt idx="113">
                        <c:v>-0.10358349999999998</c:v>
                      </c:pt>
                      <c:pt idx="114">
                        <c:v>-0.10357949999999998</c:v>
                      </c:pt>
                      <c:pt idx="115">
                        <c:v>-0.10357524999999999</c:v>
                      </c:pt>
                      <c:pt idx="116">
                        <c:v>-0.10356724999999999</c:v>
                      </c:pt>
                      <c:pt idx="117">
                        <c:v>-0.103561</c:v>
                      </c:pt>
                      <c:pt idx="118">
                        <c:v>-0.10356</c:v>
                      </c:pt>
                      <c:pt idx="119">
                        <c:v>-0.10356400000000003</c:v>
                      </c:pt>
                      <c:pt idx="120">
                        <c:v>-0.103558</c:v>
                      </c:pt>
                      <c:pt idx="121">
                        <c:v>-0.10355375</c:v>
                      </c:pt>
                      <c:pt idx="122">
                        <c:v>-0.10354725000000002</c:v>
                      </c:pt>
                      <c:pt idx="123">
                        <c:v>-0.10353225000000002</c:v>
                      </c:pt>
                      <c:pt idx="124">
                        <c:v>-0.10352549999999999</c:v>
                      </c:pt>
                      <c:pt idx="125">
                        <c:v>-0.10351250000000002</c:v>
                      </c:pt>
                      <c:pt idx="126">
                        <c:v>-0.10350100000000001</c:v>
                      </c:pt>
                      <c:pt idx="127">
                        <c:v>-0.10349425</c:v>
                      </c:pt>
                      <c:pt idx="128">
                        <c:v>-0.1034895</c:v>
                      </c:pt>
                      <c:pt idx="129">
                        <c:v>-0.10347800000000003</c:v>
                      </c:pt>
                      <c:pt idx="130">
                        <c:v>-0.10346800000000002</c:v>
                      </c:pt>
                      <c:pt idx="131">
                        <c:v>-0.10344825000000003</c:v>
                      </c:pt>
                      <c:pt idx="132">
                        <c:v>-0.10463800000000001</c:v>
                      </c:pt>
                      <c:pt idx="133">
                        <c:v>-0.10462350000000001</c:v>
                      </c:pt>
                      <c:pt idx="134">
                        <c:v>-0.10461800000000002</c:v>
                      </c:pt>
                      <c:pt idx="135">
                        <c:v>-0.10460850000000001</c:v>
                      </c:pt>
                      <c:pt idx="136">
                        <c:v>-0.10461175000000003</c:v>
                      </c:pt>
                      <c:pt idx="137">
                        <c:v>-0.10459950000000003</c:v>
                      </c:pt>
                      <c:pt idx="138">
                        <c:v>-0.10459225</c:v>
                      </c:pt>
                      <c:pt idx="139">
                        <c:v>-0.10458925000000004</c:v>
                      </c:pt>
                      <c:pt idx="140">
                        <c:v>-0.10457825000000001</c:v>
                      </c:pt>
                      <c:pt idx="141">
                        <c:v>-0.10458200000000005</c:v>
                      </c:pt>
                      <c:pt idx="142">
                        <c:v>-0.10458600000000003</c:v>
                      </c:pt>
                      <c:pt idx="143">
                        <c:v>-0.10458775000000003</c:v>
                      </c:pt>
                      <c:pt idx="144">
                        <c:v>-0.10459400000000002</c:v>
                      </c:pt>
                      <c:pt idx="145">
                        <c:v>-0.10460300000000002</c:v>
                      </c:pt>
                      <c:pt idx="146">
                        <c:v>-0.10461174999999999</c:v>
                      </c:pt>
                      <c:pt idx="147">
                        <c:v>-0.10463425000000001</c:v>
                      </c:pt>
                      <c:pt idx="148">
                        <c:v>-0.1046195</c:v>
                      </c:pt>
                      <c:pt idx="149">
                        <c:v>-0.10464374999999998</c:v>
                      </c:pt>
                      <c:pt idx="150">
                        <c:v>-0.10465874999999997</c:v>
                      </c:pt>
                      <c:pt idx="151">
                        <c:v>-0.10466899999999998</c:v>
                      </c:pt>
                      <c:pt idx="152">
                        <c:v>-0.10467149999999999</c:v>
                      </c:pt>
                      <c:pt idx="153">
                        <c:v>-0.1046855</c:v>
                      </c:pt>
                      <c:pt idx="154">
                        <c:v>-0.104696</c:v>
                      </c:pt>
                      <c:pt idx="155">
                        <c:v>-0.10470799999999998</c:v>
                      </c:pt>
                      <c:pt idx="156">
                        <c:v>-0.104713</c:v>
                      </c:pt>
                      <c:pt idx="157">
                        <c:v>-0.10472725000000001</c:v>
                      </c:pt>
                      <c:pt idx="158">
                        <c:v>-0.10472674999999999</c:v>
                      </c:pt>
                      <c:pt idx="159">
                        <c:v>-0.10472599999999999</c:v>
                      </c:pt>
                      <c:pt idx="160">
                        <c:v>-0.10473974999999998</c:v>
                      </c:pt>
                      <c:pt idx="161">
                        <c:v>-0.1047515</c:v>
                      </c:pt>
                      <c:pt idx="162">
                        <c:v>-0.10476374999999997</c:v>
                      </c:pt>
                      <c:pt idx="163">
                        <c:v>-0.10477799999999998</c:v>
                      </c:pt>
                      <c:pt idx="164">
                        <c:v>-0.10479374999999998</c:v>
                      </c:pt>
                      <c:pt idx="165">
                        <c:v>-0.10480525</c:v>
                      </c:pt>
                      <c:pt idx="166">
                        <c:v>-0.10481824999999997</c:v>
                      </c:pt>
                      <c:pt idx="167">
                        <c:v>-0.10483399999999998</c:v>
                      </c:pt>
                      <c:pt idx="168">
                        <c:v>-0.10484949999999998</c:v>
                      </c:pt>
                      <c:pt idx="169">
                        <c:v>-0.10485674999999998</c:v>
                      </c:pt>
                      <c:pt idx="170">
                        <c:v>-0.10485799999999998</c:v>
                      </c:pt>
                      <c:pt idx="171">
                        <c:v>-0.10486474999999996</c:v>
                      </c:pt>
                      <c:pt idx="172">
                        <c:v>-0.10488874999999996</c:v>
                      </c:pt>
                      <c:pt idx="173">
                        <c:v>-0.10490174999999993</c:v>
                      </c:pt>
                      <c:pt idx="174">
                        <c:v>-0.10490949999999993</c:v>
                      </c:pt>
                      <c:pt idx="175">
                        <c:v>-0.10491849999999993</c:v>
                      </c:pt>
                      <c:pt idx="176">
                        <c:v>-0.10369149999999994</c:v>
                      </c:pt>
                      <c:pt idx="177">
                        <c:v>-0.10369299999999994</c:v>
                      </c:pt>
                      <c:pt idx="178">
                        <c:v>-0.10370699999999994</c:v>
                      </c:pt>
                      <c:pt idx="179">
                        <c:v>-0.10371024999999995</c:v>
                      </c:pt>
                      <c:pt idx="180">
                        <c:v>-0.10371449999999995</c:v>
                      </c:pt>
                      <c:pt idx="181">
                        <c:v>-0.10371899999999994</c:v>
                      </c:pt>
                      <c:pt idx="182">
                        <c:v>-0.10372574999999992</c:v>
                      </c:pt>
                      <c:pt idx="183">
                        <c:v>-0.10374199999999992</c:v>
                      </c:pt>
                      <c:pt idx="184">
                        <c:v>-0.10376624999999992</c:v>
                      </c:pt>
                      <c:pt idx="185">
                        <c:v>-0.10378899999999992</c:v>
                      </c:pt>
                      <c:pt idx="186">
                        <c:v>-0.10380574999999992</c:v>
                      </c:pt>
                      <c:pt idx="187">
                        <c:v>-0.10382324999999991</c:v>
                      </c:pt>
                      <c:pt idx="188">
                        <c:v>-0.10383299999999991</c:v>
                      </c:pt>
                      <c:pt idx="189">
                        <c:v>-0.10383849999999992</c:v>
                      </c:pt>
                      <c:pt idx="190">
                        <c:v>-0.10384774999999991</c:v>
                      </c:pt>
                      <c:pt idx="191">
                        <c:v>-0.10385974999999992</c:v>
                      </c:pt>
                      <c:pt idx="192">
                        <c:v>-0.1038669999999999</c:v>
                      </c:pt>
                      <c:pt idx="193">
                        <c:v>-0.10387124999999992</c:v>
                      </c:pt>
                      <c:pt idx="194">
                        <c:v>-0.10387449999999993</c:v>
                      </c:pt>
                      <c:pt idx="195">
                        <c:v>-0.10387924999999992</c:v>
                      </c:pt>
                      <c:pt idx="196">
                        <c:v>-0.10389249999999992</c:v>
                      </c:pt>
                      <c:pt idx="197">
                        <c:v>-0.10389799999999991</c:v>
                      </c:pt>
                      <c:pt idx="198">
                        <c:v>-0.10392124999999991</c:v>
                      </c:pt>
                      <c:pt idx="199">
                        <c:v>-0.10393324999999991</c:v>
                      </c:pt>
                      <c:pt idx="200">
                        <c:v>-0.10394349999999992</c:v>
                      </c:pt>
                      <c:pt idx="201">
                        <c:v>-0.10396299999999992</c:v>
                      </c:pt>
                      <c:pt idx="202">
                        <c:v>-0.10397424999999991</c:v>
                      </c:pt>
                      <c:pt idx="203">
                        <c:v>-0.10398049999999991</c:v>
                      </c:pt>
                      <c:pt idx="204">
                        <c:v>-0.10399699999999992</c:v>
                      </c:pt>
                      <c:pt idx="205">
                        <c:v>-0.10400949999999992</c:v>
                      </c:pt>
                      <c:pt idx="206">
                        <c:v>-0.10401599999999993</c:v>
                      </c:pt>
                      <c:pt idx="207">
                        <c:v>-0.10402724999999992</c:v>
                      </c:pt>
                      <c:pt idx="208">
                        <c:v>-0.10404524999999992</c:v>
                      </c:pt>
                      <c:pt idx="209">
                        <c:v>-0.10406599999999992</c:v>
                      </c:pt>
                      <c:pt idx="210">
                        <c:v>-0.10408549999999993</c:v>
                      </c:pt>
                      <c:pt idx="211">
                        <c:v>-0.10411049999999993</c:v>
                      </c:pt>
                      <c:pt idx="212">
                        <c:v>-0.10405974999999992</c:v>
                      </c:pt>
                      <c:pt idx="213">
                        <c:v>-0.10407874999999991</c:v>
                      </c:pt>
                      <c:pt idx="214">
                        <c:v>-0.10409299999999991</c:v>
                      </c:pt>
                      <c:pt idx="215">
                        <c:v>-0.10410524999999991</c:v>
                      </c:pt>
                      <c:pt idx="216">
                        <c:v>-0.10411949999999991</c:v>
                      </c:pt>
                      <c:pt idx="217">
                        <c:v>-0.10413424999999991</c:v>
                      </c:pt>
                      <c:pt idx="218">
                        <c:v>-0.10414449999999992</c:v>
                      </c:pt>
                      <c:pt idx="219">
                        <c:v>-0.1041612499999999</c:v>
                      </c:pt>
                      <c:pt idx="220">
                        <c:v>-0.1041772499999999</c:v>
                      </c:pt>
                      <c:pt idx="221">
                        <c:v>-0.1041974999999999</c:v>
                      </c:pt>
                      <c:pt idx="222">
                        <c:v>-0.10421399999999992</c:v>
                      </c:pt>
                      <c:pt idx="223">
                        <c:v>-0.10422824999999993</c:v>
                      </c:pt>
                      <c:pt idx="224">
                        <c:v>-0.10422999999999991</c:v>
                      </c:pt>
                      <c:pt idx="225">
                        <c:v>-0.10424199999999992</c:v>
                      </c:pt>
                      <c:pt idx="226">
                        <c:v>-0.10426249999999992</c:v>
                      </c:pt>
                      <c:pt idx="227">
                        <c:v>-0.10427574999999992</c:v>
                      </c:pt>
                      <c:pt idx="228">
                        <c:v>-0.10428374999999993</c:v>
                      </c:pt>
                      <c:pt idx="229">
                        <c:v>-0.10429324999999993</c:v>
                      </c:pt>
                      <c:pt idx="230">
                        <c:v>-0.10430524999999995</c:v>
                      </c:pt>
                      <c:pt idx="231">
                        <c:v>-0.10431899999999991</c:v>
                      </c:pt>
                      <c:pt idx="232">
                        <c:v>-0.10439324999999994</c:v>
                      </c:pt>
                      <c:pt idx="233">
                        <c:v>-0.10440499999999991</c:v>
                      </c:pt>
                      <c:pt idx="234">
                        <c:v>-0.10441049999999992</c:v>
                      </c:pt>
                      <c:pt idx="235">
                        <c:v>-0.10441274999999994</c:v>
                      </c:pt>
                      <c:pt idx="236">
                        <c:v>-0.10441899999999993</c:v>
                      </c:pt>
                      <c:pt idx="237">
                        <c:v>-0.10442774999999996</c:v>
                      </c:pt>
                      <c:pt idx="238">
                        <c:v>-0.10444124999999994</c:v>
                      </c:pt>
                      <c:pt idx="239">
                        <c:v>-0.10444324999999993</c:v>
                      </c:pt>
                      <c:pt idx="240">
                        <c:v>-0.10445149999999993</c:v>
                      </c:pt>
                      <c:pt idx="241">
                        <c:v>-0.10444949999999993</c:v>
                      </c:pt>
                      <c:pt idx="242">
                        <c:v>-0.10445699999999995</c:v>
                      </c:pt>
                      <c:pt idx="243">
                        <c:v>-0.10445974999999993</c:v>
                      </c:pt>
                      <c:pt idx="244">
                        <c:v>-0.10445874999999996</c:v>
                      </c:pt>
                      <c:pt idx="245">
                        <c:v>-0.10447124999999996</c:v>
                      </c:pt>
                      <c:pt idx="246">
                        <c:v>-0.10448049999999996</c:v>
                      </c:pt>
                      <c:pt idx="247">
                        <c:v>-0.10448974999999995</c:v>
                      </c:pt>
                      <c:pt idx="248">
                        <c:v>-0.10449149999999996</c:v>
                      </c:pt>
                      <c:pt idx="249">
                        <c:v>-0.10450724999999997</c:v>
                      </c:pt>
                      <c:pt idx="250">
                        <c:v>-0.10451674999999995</c:v>
                      </c:pt>
                      <c:pt idx="251">
                        <c:v>-0.10452849999999993</c:v>
                      </c:pt>
                      <c:pt idx="252">
                        <c:v>-0.10453674999999993</c:v>
                      </c:pt>
                      <c:pt idx="253">
                        <c:v>-0.10454249999999994</c:v>
                      </c:pt>
                      <c:pt idx="254">
                        <c:v>-0.10455199999999992</c:v>
                      </c:pt>
                      <c:pt idx="255">
                        <c:v>-0.10456449999999994</c:v>
                      </c:pt>
                      <c:pt idx="256">
                        <c:v>-0.10457099999999991</c:v>
                      </c:pt>
                      <c:pt idx="257">
                        <c:v>-0.10457124999999992</c:v>
                      </c:pt>
                      <c:pt idx="258">
                        <c:v>-0.10457174999999992</c:v>
                      </c:pt>
                      <c:pt idx="259">
                        <c:v>-0.10458674999999992</c:v>
                      </c:pt>
                      <c:pt idx="260">
                        <c:v>-0.10458699999999994</c:v>
                      </c:pt>
                      <c:pt idx="261">
                        <c:v>-0.10459499999999995</c:v>
                      </c:pt>
                      <c:pt idx="262">
                        <c:v>-0.10459499999999995</c:v>
                      </c:pt>
                      <c:pt idx="263">
                        <c:v>-0.10460599999999996</c:v>
                      </c:pt>
                      <c:pt idx="264">
                        <c:v>-0.10460049999999997</c:v>
                      </c:pt>
                      <c:pt idx="265">
                        <c:v>-0.10459674999999997</c:v>
                      </c:pt>
                      <c:pt idx="266">
                        <c:v>-0.10459299999999998</c:v>
                      </c:pt>
                      <c:pt idx="267">
                        <c:v>-0.10460074999999998</c:v>
                      </c:pt>
                      <c:pt idx="268">
                        <c:v>-0.10460674999999998</c:v>
                      </c:pt>
                      <c:pt idx="269">
                        <c:v>-0.10462374999999997</c:v>
                      </c:pt>
                      <c:pt idx="270">
                        <c:v>-0.10463249999999999</c:v>
                      </c:pt>
                      <c:pt idx="271">
                        <c:v>-0.10464549999999999</c:v>
                      </c:pt>
                      <c:pt idx="272">
                        <c:v>-0.10464624999999998</c:v>
                      </c:pt>
                      <c:pt idx="273">
                        <c:v>-0.10465549999999998</c:v>
                      </c:pt>
                      <c:pt idx="274">
                        <c:v>-0.10465974999999998</c:v>
                      </c:pt>
                      <c:pt idx="275">
                        <c:v>-0.10466899999999997</c:v>
                      </c:pt>
                      <c:pt idx="276">
                        <c:v>-0.10467924999999997</c:v>
                      </c:pt>
                      <c:pt idx="277">
                        <c:v>-0.10468275</c:v>
                      </c:pt>
                      <c:pt idx="278">
                        <c:v>-0.104688</c:v>
                      </c:pt>
                      <c:pt idx="279">
                        <c:v>-0.10469349999999998</c:v>
                      </c:pt>
                      <c:pt idx="280">
                        <c:v>-0.10469924999999998</c:v>
                      </c:pt>
                      <c:pt idx="281">
                        <c:v>-0.10470674999999999</c:v>
                      </c:pt>
                      <c:pt idx="282">
                        <c:v>-0.10472199999999997</c:v>
                      </c:pt>
                      <c:pt idx="283">
                        <c:v>-0.10473549999999995</c:v>
                      </c:pt>
                      <c:pt idx="284">
                        <c:v>-0.10476474999999995</c:v>
                      </c:pt>
                      <c:pt idx="285">
                        <c:v>-0.10478474999999995</c:v>
                      </c:pt>
                      <c:pt idx="286">
                        <c:v>-0.10479824999999997</c:v>
                      </c:pt>
                      <c:pt idx="287">
                        <c:v>-0.10482249999999996</c:v>
                      </c:pt>
                      <c:pt idx="288">
                        <c:v>-0.10483924999999995</c:v>
                      </c:pt>
                      <c:pt idx="289">
                        <c:v>-0.10485199999999996</c:v>
                      </c:pt>
                      <c:pt idx="290">
                        <c:v>-0.10486674999999997</c:v>
                      </c:pt>
                      <c:pt idx="291">
                        <c:v>-0.10487624999999998</c:v>
                      </c:pt>
                      <c:pt idx="292">
                        <c:v>-0.10490099999999997</c:v>
                      </c:pt>
                      <c:pt idx="293">
                        <c:v>-0.10491349999999997</c:v>
                      </c:pt>
                      <c:pt idx="294">
                        <c:v>-0.10492149999999997</c:v>
                      </c:pt>
                      <c:pt idx="295">
                        <c:v>-0.10493474999999998</c:v>
                      </c:pt>
                      <c:pt idx="296">
                        <c:v>-0.10494599999999998</c:v>
                      </c:pt>
                      <c:pt idx="297">
                        <c:v>-0.10495274999999998</c:v>
                      </c:pt>
                      <c:pt idx="298">
                        <c:v>-0.1049585</c:v>
                      </c:pt>
                      <c:pt idx="299">
                        <c:v>-0.10496425000000001</c:v>
                      </c:pt>
                      <c:pt idx="300">
                        <c:v>-0.10497049999999999</c:v>
                      </c:pt>
                      <c:pt idx="301">
                        <c:v>-0.10496775000000001</c:v>
                      </c:pt>
                      <c:pt idx="302">
                        <c:v>-0.10496475</c:v>
                      </c:pt>
                      <c:pt idx="303">
                        <c:v>-0.10496325000000001</c:v>
                      </c:pt>
                      <c:pt idx="304">
                        <c:v>-0.10496175000000001</c:v>
                      </c:pt>
                      <c:pt idx="305">
                        <c:v>-0.10496050000000004</c:v>
                      </c:pt>
                      <c:pt idx="306">
                        <c:v>-0.10496900000000003</c:v>
                      </c:pt>
                      <c:pt idx="307">
                        <c:v>-0.10496500000000003</c:v>
                      </c:pt>
                      <c:pt idx="308">
                        <c:v>-0.10496175000000002</c:v>
                      </c:pt>
                      <c:pt idx="309">
                        <c:v>-0.10495300000000002</c:v>
                      </c:pt>
                      <c:pt idx="310">
                        <c:v>-0.10494425000000007</c:v>
                      </c:pt>
                      <c:pt idx="311">
                        <c:v>-0.10493250000000005</c:v>
                      </c:pt>
                      <c:pt idx="312">
                        <c:v>-0.10493225000000002</c:v>
                      </c:pt>
                      <c:pt idx="313">
                        <c:v>-0.10492725000000006</c:v>
                      </c:pt>
                      <c:pt idx="314">
                        <c:v>-0.10492275000000005</c:v>
                      </c:pt>
                      <c:pt idx="315">
                        <c:v>-0.10491750000000007</c:v>
                      </c:pt>
                      <c:pt idx="316">
                        <c:v>-0.10493575000000005</c:v>
                      </c:pt>
                      <c:pt idx="317">
                        <c:v>-0.10493375000000006</c:v>
                      </c:pt>
                      <c:pt idx="318">
                        <c:v>-0.10492600000000005</c:v>
                      </c:pt>
                      <c:pt idx="319">
                        <c:v>-0.10491975000000005</c:v>
                      </c:pt>
                      <c:pt idx="320">
                        <c:v>-0.10493175000000005</c:v>
                      </c:pt>
                      <c:pt idx="321">
                        <c:v>-0.10492900000000004</c:v>
                      </c:pt>
                      <c:pt idx="322">
                        <c:v>-0.10493000000000002</c:v>
                      </c:pt>
                      <c:pt idx="323">
                        <c:v>-0.10493700000000002</c:v>
                      </c:pt>
                      <c:pt idx="324">
                        <c:v>-0.10494125000000004</c:v>
                      </c:pt>
                      <c:pt idx="325">
                        <c:v>-0.10494775000000002</c:v>
                      </c:pt>
                      <c:pt idx="326">
                        <c:v>-0.10494850000000003</c:v>
                      </c:pt>
                      <c:pt idx="327">
                        <c:v>-0.10495600000000004</c:v>
                      </c:pt>
                      <c:pt idx="328">
                        <c:v>-0.10495575000000003</c:v>
                      </c:pt>
                      <c:pt idx="329">
                        <c:v>-0.10496600000000005</c:v>
                      </c:pt>
                      <c:pt idx="330">
                        <c:v>-0.10497625000000005</c:v>
                      </c:pt>
                      <c:pt idx="331">
                        <c:v>-0.10499600000000005</c:v>
                      </c:pt>
                      <c:pt idx="332">
                        <c:v>-0.10380125000000003</c:v>
                      </c:pt>
                      <c:pt idx="333">
                        <c:v>-0.10380450000000005</c:v>
                      </c:pt>
                      <c:pt idx="334">
                        <c:v>-0.10381000000000004</c:v>
                      </c:pt>
                      <c:pt idx="335">
                        <c:v>-0.10382225000000006</c:v>
                      </c:pt>
                      <c:pt idx="336">
                        <c:v>-0.10383825000000005</c:v>
                      </c:pt>
                      <c:pt idx="337">
                        <c:v>-0.10385125000000002</c:v>
                      </c:pt>
                      <c:pt idx="338">
                        <c:v>-0.10386700000000001</c:v>
                      </c:pt>
                      <c:pt idx="339">
                        <c:v>-0.10387700000000002</c:v>
                      </c:pt>
                      <c:pt idx="340">
                        <c:v>-0.10389575000000004</c:v>
                      </c:pt>
                      <c:pt idx="341">
                        <c:v>-0.10391200000000003</c:v>
                      </c:pt>
                      <c:pt idx="342">
                        <c:v>-0.10391875000000006</c:v>
                      </c:pt>
                      <c:pt idx="343">
                        <c:v>-0.10392225000000005</c:v>
                      </c:pt>
                      <c:pt idx="344">
                        <c:v>-0.10392800000000006</c:v>
                      </c:pt>
                      <c:pt idx="345">
                        <c:v>-0.10393925000000007</c:v>
                      </c:pt>
                      <c:pt idx="346">
                        <c:v>-0.10394800000000007</c:v>
                      </c:pt>
                      <c:pt idx="347">
                        <c:v>-0.10395450000000003</c:v>
                      </c:pt>
                      <c:pt idx="348">
                        <c:v>-0.10395825000000006</c:v>
                      </c:pt>
                      <c:pt idx="349">
                        <c:v>-0.10396200000000004</c:v>
                      </c:pt>
                      <c:pt idx="350">
                        <c:v>-0.10396275000000001</c:v>
                      </c:pt>
                      <c:pt idx="351">
                        <c:v>-0.10396300000000001</c:v>
                      </c:pt>
                      <c:pt idx="352">
                        <c:v>-0.10397174999999999</c:v>
                      </c:pt>
                      <c:pt idx="353">
                        <c:v>-0.1039765</c:v>
                      </c:pt>
                      <c:pt idx="354">
                        <c:v>-0.103978</c:v>
                      </c:pt>
                      <c:pt idx="355">
                        <c:v>-0.10397724999999999</c:v>
                      </c:pt>
                      <c:pt idx="356">
                        <c:v>-0.10397100000000002</c:v>
                      </c:pt>
                      <c:pt idx="357">
                        <c:v>-0.10395975000000002</c:v>
                      </c:pt>
                      <c:pt idx="358">
                        <c:v>-0.10396150000000003</c:v>
                      </c:pt>
                      <c:pt idx="359">
                        <c:v>-0.10396325000000001</c:v>
                      </c:pt>
                      <c:pt idx="360">
                        <c:v>-0.10395375</c:v>
                      </c:pt>
                      <c:pt idx="361">
                        <c:v>-0.10394775000000001</c:v>
                      </c:pt>
                      <c:pt idx="362">
                        <c:v>-0.10394300000000001</c:v>
                      </c:pt>
                      <c:pt idx="363">
                        <c:v>-0.10393725000000002</c:v>
                      </c:pt>
                      <c:pt idx="364">
                        <c:v>-0.10392650000000003</c:v>
                      </c:pt>
                      <c:pt idx="365">
                        <c:v>-0.10392700000000003</c:v>
                      </c:pt>
                      <c:pt idx="366">
                        <c:v>-0.10391825000000005</c:v>
                      </c:pt>
                      <c:pt idx="367">
                        <c:v>-0.10390775000000005</c:v>
                      </c:pt>
                      <c:pt idx="368">
                        <c:v>-0.10390500000000005</c:v>
                      </c:pt>
                      <c:pt idx="369">
                        <c:v>-0.10390125000000007</c:v>
                      </c:pt>
                      <c:pt idx="370">
                        <c:v>-0.10390300000000005</c:v>
                      </c:pt>
                      <c:pt idx="371">
                        <c:v>-0.10390900000000006</c:v>
                      </c:pt>
                      <c:pt idx="372">
                        <c:v>-0.10391025000000008</c:v>
                      </c:pt>
                      <c:pt idx="373">
                        <c:v>-0.10390825000000005</c:v>
                      </c:pt>
                      <c:pt idx="374">
                        <c:v>-0.10389675000000004</c:v>
                      </c:pt>
                      <c:pt idx="375">
                        <c:v>-0.10389350000000003</c:v>
                      </c:pt>
                      <c:pt idx="376">
                        <c:v>-0.10388825000000004</c:v>
                      </c:pt>
                      <c:pt idx="377">
                        <c:v>-0.10388850000000004</c:v>
                      </c:pt>
                      <c:pt idx="378">
                        <c:v>-0.10388725000000006</c:v>
                      </c:pt>
                      <c:pt idx="379">
                        <c:v>-0.10389025000000003</c:v>
                      </c:pt>
                      <c:pt idx="380">
                        <c:v>-0.10388425000000005</c:v>
                      </c:pt>
                      <c:pt idx="381">
                        <c:v>-0.10387675000000003</c:v>
                      </c:pt>
                      <c:pt idx="382">
                        <c:v>-0.10386925000000004</c:v>
                      </c:pt>
                      <c:pt idx="383">
                        <c:v>-0.10385875000000004</c:v>
                      </c:pt>
                      <c:pt idx="384">
                        <c:v>-0.10384000000000004</c:v>
                      </c:pt>
                      <c:pt idx="385">
                        <c:v>-0.10381750000000003</c:v>
                      </c:pt>
                      <c:pt idx="386">
                        <c:v>-0.10381700000000003</c:v>
                      </c:pt>
                      <c:pt idx="387">
                        <c:v>-0.10380675000000003</c:v>
                      </c:pt>
                      <c:pt idx="388">
                        <c:v>-0.1038005</c:v>
                      </c:pt>
                      <c:pt idx="389">
                        <c:v>-0.10378925</c:v>
                      </c:pt>
                      <c:pt idx="390">
                        <c:v>-0.10378025</c:v>
                      </c:pt>
                      <c:pt idx="391">
                        <c:v>-0.10376999999999999</c:v>
                      </c:pt>
                      <c:pt idx="392">
                        <c:v>-0.1037725</c:v>
                      </c:pt>
                      <c:pt idx="393">
                        <c:v>-0.10376849999999999</c:v>
                      </c:pt>
                      <c:pt idx="394">
                        <c:v>-0.10375974999999998</c:v>
                      </c:pt>
                      <c:pt idx="395">
                        <c:v>-0.10375724999999997</c:v>
                      </c:pt>
                      <c:pt idx="396">
                        <c:v>-0.10375150000000001</c:v>
                      </c:pt>
                      <c:pt idx="397">
                        <c:v>-0.10375200000000001</c:v>
                      </c:pt>
                      <c:pt idx="398">
                        <c:v>-0.10375275000000002</c:v>
                      </c:pt>
                      <c:pt idx="399">
                        <c:v>-0.10376100000000001</c:v>
                      </c:pt>
                      <c:pt idx="400">
                        <c:v>-0.10377075000000001</c:v>
                      </c:pt>
                      <c:pt idx="401">
                        <c:v>-0.10376825000000001</c:v>
                      </c:pt>
                      <c:pt idx="402">
                        <c:v>-0.10377375000000001</c:v>
                      </c:pt>
                      <c:pt idx="403">
                        <c:v>-0.10378075</c:v>
                      </c:pt>
                      <c:pt idx="404">
                        <c:v>-0.10378525000000001</c:v>
                      </c:pt>
                      <c:pt idx="405">
                        <c:v>-0.10377825</c:v>
                      </c:pt>
                      <c:pt idx="406">
                        <c:v>-0.10377700000000001</c:v>
                      </c:pt>
                      <c:pt idx="407">
                        <c:v>-0.10378325000000001</c:v>
                      </c:pt>
                      <c:pt idx="408">
                        <c:v>-0.10377275000000001</c:v>
                      </c:pt>
                      <c:pt idx="409">
                        <c:v>-0.10376750000000001</c:v>
                      </c:pt>
                      <c:pt idx="410">
                        <c:v>-0.10376350000000002</c:v>
                      </c:pt>
                      <c:pt idx="411">
                        <c:v>-0.10376850000000003</c:v>
                      </c:pt>
                      <c:pt idx="412">
                        <c:v>-0.103757</c:v>
                      </c:pt>
                      <c:pt idx="413">
                        <c:v>-0.10375175000000002</c:v>
                      </c:pt>
                      <c:pt idx="414">
                        <c:v>-0.10374325</c:v>
                      </c:pt>
                      <c:pt idx="415">
                        <c:v>-0.10374149999999999</c:v>
                      </c:pt>
                      <c:pt idx="416">
                        <c:v>-0.10373774999999999</c:v>
                      </c:pt>
                      <c:pt idx="417">
                        <c:v>-0.10373574999999999</c:v>
                      </c:pt>
                      <c:pt idx="418">
                        <c:v>-0.10373099999999999</c:v>
                      </c:pt>
                      <c:pt idx="419">
                        <c:v>-0.10372474999999999</c:v>
                      </c:pt>
                      <c:pt idx="420">
                        <c:v>-0.10372049999999999</c:v>
                      </c:pt>
                      <c:pt idx="421">
                        <c:v>-0.10371524999999998</c:v>
                      </c:pt>
                      <c:pt idx="422">
                        <c:v>-0.10371425000000001</c:v>
                      </c:pt>
                      <c:pt idx="423">
                        <c:v>-0.10371725</c:v>
                      </c:pt>
                      <c:pt idx="424">
                        <c:v>-0.10372274999999999</c:v>
                      </c:pt>
                      <c:pt idx="425">
                        <c:v>-0.10372024999999999</c:v>
                      </c:pt>
                      <c:pt idx="426">
                        <c:v>-0.10371924999999999</c:v>
                      </c:pt>
                      <c:pt idx="427">
                        <c:v>-0.10371950000000001</c:v>
                      </c:pt>
                      <c:pt idx="428">
                        <c:v>-0.10371249999999999</c:v>
                      </c:pt>
                      <c:pt idx="429">
                        <c:v>-0.10371524999999999</c:v>
                      </c:pt>
                      <c:pt idx="430">
                        <c:v>-0.10370849999999997</c:v>
                      </c:pt>
                      <c:pt idx="431">
                        <c:v>-0.10370574999999999</c:v>
                      </c:pt>
                      <c:pt idx="432">
                        <c:v>-0.10369824999999999</c:v>
                      </c:pt>
                      <c:pt idx="433">
                        <c:v>-0.10369674999999999</c:v>
                      </c:pt>
                      <c:pt idx="434">
                        <c:v>-0.10370175</c:v>
                      </c:pt>
                      <c:pt idx="435">
                        <c:v>-0.10370325000000001</c:v>
                      </c:pt>
                      <c:pt idx="436">
                        <c:v>-0.10370575000000003</c:v>
                      </c:pt>
                      <c:pt idx="437">
                        <c:v>-0.10370700000000004</c:v>
                      </c:pt>
                      <c:pt idx="438">
                        <c:v>-0.10370200000000002</c:v>
                      </c:pt>
                      <c:pt idx="439">
                        <c:v>-0.10370450000000002</c:v>
                      </c:pt>
                      <c:pt idx="440">
                        <c:v>-0.10369725000000005</c:v>
                      </c:pt>
                      <c:pt idx="441">
                        <c:v>-0.10369675000000005</c:v>
                      </c:pt>
                      <c:pt idx="442">
                        <c:v>-0.10368950000000003</c:v>
                      </c:pt>
                      <c:pt idx="443">
                        <c:v>-0.10368375000000003</c:v>
                      </c:pt>
                      <c:pt idx="444">
                        <c:v>-0.10367600000000003</c:v>
                      </c:pt>
                      <c:pt idx="445">
                        <c:v>-0.10366225000000004</c:v>
                      </c:pt>
                      <c:pt idx="446">
                        <c:v>-0.10364650000000003</c:v>
                      </c:pt>
                      <c:pt idx="447">
                        <c:v>-0.10362575000000002</c:v>
                      </c:pt>
                      <c:pt idx="448">
                        <c:v>-0.10360250000000003</c:v>
                      </c:pt>
                      <c:pt idx="449">
                        <c:v>-0.10357550000000003</c:v>
                      </c:pt>
                      <c:pt idx="450">
                        <c:v>-0.10354350000000004</c:v>
                      </c:pt>
                      <c:pt idx="451">
                        <c:v>-0.10352200000000003</c:v>
                      </c:pt>
                      <c:pt idx="452">
                        <c:v>-0.10349925000000004</c:v>
                      </c:pt>
                      <c:pt idx="453">
                        <c:v>-0.10348575000000004</c:v>
                      </c:pt>
                      <c:pt idx="454">
                        <c:v>-0.10346275000000003</c:v>
                      </c:pt>
                      <c:pt idx="455">
                        <c:v>-0.10343125000000006</c:v>
                      </c:pt>
                      <c:pt idx="456">
                        <c:v>-0.10340425000000004</c:v>
                      </c:pt>
                      <c:pt idx="457">
                        <c:v>-0.10338475000000004</c:v>
                      </c:pt>
                      <c:pt idx="458">
                        <c:v>-0.10336025000000007</c:v>
                      </c:pt>
                      <c:pt idx="459">
                        <c:v>-0.10333475000000007</c:v>
                      </c:pt>
                      <c:pt idx="460">
                        <c:v>-0.10330850000000007</c:v>
                      </c:pt>
                      <c:pt idx="461">
                        <c:v>-0.10327875000000007</c:v>
                      </c:pt>
                      <c:pt idx="462">
                        <c:v>-0.10325725000000008</c:v>
                      </c:pt>
                      <c:pt idx="463">
                        <c:v>-0.10322725000000008</c:v>
                      </c:pt>
                      <c:pt idx="464">
                        <c:v>-0.10320300000000009</c:v>
                      </c:pt>
                      <c:pt idx="465">
                        <c:v>-0.10317850000000008</c:v>
                      </c:pt>
                      <c:pt idx="466">
                        <c:v>-0.1031580000000001</c:v>
                      </c:pt>
                      <c:pt idx="467">
                        <c:v>-0.1031355000000001</c:v>
                      </c:pt>
                      <c:pt idx="468">
                        <c:v>-0.10311025000000008</c:v>
                      </c:pt>
                      <c:pt idx="469">
                        <c:v>-0.10308875000000009</c:v>
                      </c:pt>
                      <c:pt idx="470">
                        <c:v>-0.10307475000000005</c:v>
                      </c:pt>
                      <c:pt idx="471">
                        <c:v>-0.10305075000000005</c:v>
                      </c:pt>
                      <c:pt idx="472">
                        <c:v>-0.10303600000000004</c:v>
                      </c:pt>
                      <c:pt idx="473">
                        <c:v>-0.10301350000000005</c:v>
                      </c:pt>
                      <c:pt idx="474">
                        <c:v>-0.10300525000000006</c:v>
                      </c:pt>
                      <c:pt idx="475">
                        <c:v>-0.10298425000000007</c:v>
                      </c:pt>
                      <c:pt idx="476">
                        <c:v>-0.10296600000000009</c:v>
                      </c:pt>
                      <c:pt idx="477">
                        <c:v>-0.10294700000000008</c:v>
                      </c:pt>
                      <c:pt idx="478">
                        <c:v>-0.10292700000000009</c:v>
                      </c:pt>
                      <c:pt idx="479">
                        <c:v>-0.10291425000000007</c:v>
                      </c:pt>
                      <c:pt idx="480">
                        <c:v>-0.10289400000000008</c:v>
                      </c:pt>
                      <c:pt idx="481">
                        <c:v>-0.10287250000000007</c:v>
                      </c:pt>
                      <c:pt idx="482">
                        <c:v>-0.10284925000000009</c:v>
                      </c:pt>
                      <c:pt idx="483">
                        <c:v>-0.10283225000000008</c:v>
                      </c:pt>
                      <c:pt idx="484">
                        <c:v>-0.1028032500000001</c:v>
                      </c:pt>
                      <c:pt idx="485">
                        <c:v>-0.10278600000000009</c:v>
                      </c:pt>
                      <c:pt idx="486">
                        <c:v>-0.10276300000000008</c:v>
                      </c:pt>
                      <c:pt idx="487">
                        <c:v>-0.1027410000000001</c:v>
                      </c:pt>
                      <c:pt idx="488">
                        <c:v>-0.1027132500000001</c:v>
                      </c:pt>
                      <c:pt idx="489">
                        <c:v>-0.10269925000000009</c:v>
                      </c:pt>
                      <c:pt idx="490">
                        <c:v>-0.1026822500000001</c:v>
                      </c:pt>
                      <c:pt idx="491">
                        <c:v>-0.10266700000000009</c:v>
                      </c:pt>
                      <c:pt idx="492">
                        <c:v>-0.10264700000000009</c:v>
                      </c:pt>
                      <c:pt idx="493">
                        <c:v>-0.10263175000000008</c:v>
                      </c:pt>
                      <c:pt idx="494">
                        <c:v>-0.10261450000000007</c:v>
                      </c:pt>
                      <c:pt idx="495">
                        <c:v>-0.10259475000000007</c:v>
                      </c:pt>
                      <c:pt idx="496">
                        <c:v>-0.10258050000000007</c:v>
                      </c:pt>
                      <c:pt idx="497">
                        <c:v>-0.10256975000000006</c:v>
                      </c:pt>
                      <c:pt idx="498">
                        <c:v>-0.10256725000000007</c:v>
                      </c:pt>
                      <c:pt idx="499">
                        <c:v>-0.10256825000000007</c:v>
                      </c:pt>
                      <c:pt idx="500">
                        <c:v>-0.10256450000000006</c:v>
                      </c:pt>
                      <c:pt idx="501">
                        <c:v>-0.10256150000000007</c:v>
                      </c:pt>
                      <c:pt idx="502">
                        <c:v>-0.10255050000000007</c:v>
                      </c:pt>
                      <c:pt idx="503">
                        <c:v>-0.10253700000000007</c:v>
                      </c:pt>
                      <c:pt idx="504">
                        <c:v>-0.10252725000000008</c:v>
                      </c:pt>
                      <c:pt idx="505">
                        <c:v>-0.10252500000000009</c:v>
                      </c:pt>
                      <c:pt idx="506">
                        <c:v>-0.10251550000000009</c:v>
                      </c:pt>
                      <c:pt idx="507">
                        <c:v>-0.10251050000000009</c:v>
                      </c:pt>
                      <c:pt idx="508">
                        <c:v>-0.10250300000000009</c:v>
                      </c:pt>
                      <c:pt idx="509">
                        <c:v>-0.1024970000000001</c:v>
                      </c:pt>
                      <c:pt idx="510">
                        <c:v>-0.10249400000000009</c:v>
                      </c:pt>
                      <c:pt idx="511">
                        <c:v>-0.10249700000000007</c:v>
                      </c:pt>
                      <c:pt idx="512">
                        <c:v>-0.10248925000000007</c:v>
                      </c:pt>
                      <c:pt idx="513">
                        <c:v>-0.10248875000000007</c:v>
                      </c:pt>
                      <c:pt idx="514">
                        <c:v>-0.10248500000000008</c:v>
                      </c:pt>
                      <c:pt idx="515">
                        <c:v>-0.10248100000000006</c:v>
                      </c:pt>
                      <c:pt idx="516">
                        <c:v>-0.10247200000000008</c:v>
                      </c:pt>
                      <c:pt idx="517">
                        <c:v>-0.10246200000000009</c:v>
                      </c:pt>
                      <c:pt idx="518">
                        <c:v>-0.10245525000000009</c:v>
                      </c:pt>
                      <c:pt idx="519">
                        <c:v>-0.10244275000000008</c:v>
                      </c:pt>
                      <c:pt idx="520">
                        <c:v>-0.10241825000000007</c:v>
                      </c:pt>
                      <c:pt idx="521">
                        <c:v>-0.10240850000000008</c:v>
                      </c:pt>
                      <c:pt idx="522">
                        <c:v>-0.10239800000000006</c:v>
                      </c:pt>
                      <c:pt idx="523">
                        <c:v>-0.10238425000000007</c:v>
                      </c:pt>
                      <c:pt idx="524">
                        <c:v>-0.10236900000000007</c:v>
                      </c:pt>
                      <c:pt idx="525">
                        <c:v>-0.10234875000000006</c:v>
                      </c:pt>
                      <c:pt idx="526">
                        <c:v>-0.10233175000000004</c:v>
                      </c:pt>
                      <c:pt idx="527">
                        <c:v>-0.10231300000000006</c:v>
                      </c:pt>
                      <c:pt idx="528">
                        <c:v>-0.10228825000000005</c:v>
                      </c:pt>
                      <c:pt idx="529">
                        <c:v>-0.10225975000000005</c:v>
                      </c:pt>
                      <c:pt idx="530">
                        <c:v>-0.10222975000000004</c:v>
                      </c:pt>
                      <c:pt idx="531">
                        <c:v>-0.10218875000000004</c:v>
                      </c:pt>
                      <c:pt idx="532">
                        <c:v>-0.10216025000000004</c:v>
                      </c:pt>
                      <c:pt idx="533">
                        <c:v>-0.10213725000000004</c:v>
                      </c:pt>
                      <c:pt idx="534">
                        <c:v>-0.10211900000000003</c:v>
                      </c:pt>
                      <c:pt idx="535">
                        <c:v>-0.10209000000000003</c:v>
                      </c:pt>
                      <c:pt idx="536">
                        <c:v>-0.10205775000000003</c:v>
                      </c:pt>
                      <c:pt idx="537">
                        <c:v>-0.10203125000000003</c:v>
                      </c:pt>
                      <c:pt idx="538">
                        <c:v>-0.10199925000000004</c:v>
                      </c:pt>
                      <c:pt idx="539">
                        <c:v>-0.10197950000000004</c:v>
                      </c:pt>
                      <c:pt idx="540">
                        <c:v>-0.10194800000000001</c:v>
                      </c:pt>
                      <c:pt idx="541">
                        <c:v>-0.10191850000000001</c:v>
                      </c:pt>
                      <c:pt idx="542">
                        <c:v>-0.10189750000000002</c:v>
                      </c:pt>
                      <c:pt idx="543">
                        <c:v>-0.10187675</c:v>
                      </c:pt>
                      <c:pt idx="544">
                        <c:v>-0.10184975000000002</c:v>
                      </c:pt>
                      <c:pt idx="545">
                        <c:v>-0.10181775000000001</c:v>
                      </c:pt>
                      <c:pt idx="546">
                        <c:v>-0.101794</c:v>
                      </c:pt>
                      <c:pt idx="547">
                        <c:v>-0.10176849999999998</c:v>
                      </c:pt>
                      <c:pt idx="548">
                        <c:v>-0.10174174999999998</c:v>
                      </c:pt>
                      <c:pt idx="549">
                        <c:v>-0.101716</c:v>
                      </c:pt>
                      <c:pt idx="550">
                        <c:v>-0.10169500000000001</c:v>
                      </c:pt>
                      <c:pt idx="551">
                        <c:v>-0.10167675000000002</c:v>
                      </c:pt>
                      <c:pt idx="552">
                        <c:v>-0.10165600000000001</c:v>
                      </c:pt>
                      <c:pt idx="553">
                        <c:v>-0.10164200000000001</c:v>
                      </c:pt>
                      <c:pt idx="554">
                        <c:v>-0.1016315</c:v>
                      </c:pt>
                      <c:pt idx="555">
                        <c:v>-0.10161725000000001</c:v>
                      </c:pt>
                      <c:pt idx="556">
                        <c:v>-0.10161250000000001</c:v>
                      </c:pt>
                      <c:pt idx="557">
                        <c:v>-0.10161375000000002</c:v>
                      </c:pt>
                      <c:pt idx="558">
                        <c:v>-0.10159775000000003</c:v>
                      </c:pt>
                      <c:pt idx="559">
                        <c:v>-0.10158750000000003</c:v>
                      </c:pt>
                      <c:pt idx="560">
                        <c:v>-0.10158225000000001</c:v>
                      </c:pt>
                      <c:pt idx="561">
                        <c:v>-0.10157100000000002</c:v>
                      </c:pt>
                      <c:pt idx="562">
                        <c:v>-0.10155225000000004</c:v>
                      </c:pt>
                      <c:pt idx="563">
                        <c:v>-0.10153725000000001</c:v>
                      </c:pt>
                      <c:pt idx="564">
                        <c:v>-0.10152450000000002</c:v>
                      </c:pt>
                      <c:pt idx="565">
                        <c:v>-0.10150725000000001</c:v>
                      </c:pt>
                      <c:pt idx="566">
                        <c:v>-0.10150125000000003</c:v>
                      </c:pt>
                      <c:pt idx="567">
                        <c:v>-0.10149125000000002</c:v>
                      </c:pt>
                      <c:pt idx="568">
                        <c:v>-0.10147375000000002</c:v>
                      </c:pt>
                      <c:pt idx="569">
                        <c:v>-0.10146175000000003</c:v>
                      </c:pt>
                      <c:pt idx="570">
                        <c:v>-0.10144550000000002</c:v>
                      </c:pt>
                      <c:pt idx="571">
                        <c:v>-0.10142975000000001</c:v>
                      </c:pt>
                      <c:pt idx="572">
                        <c:v>-0.10140900000000003</c:v>
                      </c:pt>
                      <c:pt idx="573">
                        <c:v>-0.10138350000000003</c:v>
                      </c:pt>
                      <c:pt idx="574">
                        <c:v>-0.10136350000000002</c:v>
                      </c:pt>
                      <c:pt idx="575">
                        <c:v>-0.10133600000000004</c:v>
                      </c:pt>
                      <c:pt idx="576">
                        <c:v>-0.10131925000000003</c:v>
                      </c:pt>
                      <c:pt idx="577">
                        <c:v>-0.10129700000000005</c:v>
                      </c:pt>
                      <c:pt idx="578">
                        <c:v>-0.10126275000000005</c:v>
                      </c:pt>
                      <c:pt idx="579">
                        <c:v>-0.10123400000000003</c:v>
                      </c:pt>
                      <c:pt idx="580">
                        <c:v>-0.10120875000000006</c:v>
                      </c:pt>
                      <c:pt idx="581">
                        <c:v>-0.10118975000000004</c:v>
                      </c:pt>
                      <c:pt idx="582">
                        <c:v>-0.10117200000000005</c:v>
                      </c:pt>
                      <c:pt idx="583">
                        <c:v>-0.10114925000000005</c:v>
                      </c:pt>
                      <c:pt idx="584">
                        <c:v>-0.10112400000000006</c:v>
                      </c:pt>
                      <c:pt idx="585">
                        <c:v>-0.10110850000000005</c:v>
                      </c:pt>
                      <c:pt idx="586">
                        <c:v>-0.10107950000000006</c:v>
                      </c:pt>
                      <c:pt idx="587">
                        <c:v>-0.10105075000000005</c:v>
                      </c:pt>
                      <c:pt idx="588">
                        <c:v>-0.10101700000000008</c:v>
                      </c:pt>
                      <c:pt idx="589">
                        <c:v>-0.10098400000000009</c:v>
                      </c:pt>
                      <c:pt idx="590">
                        <c:v>-0.10095250000000008</c:v>
                      </c:pt>
                      <c:pt idx="591">
                        <c:v>-0.10092875000000009</c:v>
                      </c:pt>
                      <c:pt idx="592">
                        <c:v>-0.10090050000000009</c:v>
                      </c:pt>
                      <c:pt idx="593">
                        <c:v>-0.10087125000000008</c:v>
                      </c:pt>
                      <c:pt idx="594">
                        <c:v>-0.10085550000000004</c:v>
                      </c:pt>
                      <c:pt idx="595">
                        <c:v>-0.10082775000000006</c:v>
                      </c:pt>
                      <c:pt idx="596">
                        <c:v>-0.10080150000000007</c:v>
                      </c:pt>
                      <c:pt idx="597">
                        <c:v>-0.10077200000000008</c:v>
                      </c:pt>
                      <c:pt idx="598">
                        <c:v>-0.10073200000000007</c:v>
                      </c:pt>
                      <c:pt idx="599">
                        <c:v>-0.10069250000000006</c:v>
                      </c:pt>
                      <c:pt idx="600">
                        <c:v>-0.10065100000000009</c:v>
                      </c:pt>
                      <c:pt idx="601">
                        <c:v>-0.10061600000000005</c:v>
                      </c:pt>
                      <c:pt idx="602">
                        <c:v>-0.10057775000000006</c:v>
                      </c:pt>
                      <c:pt idx="603">
                        <c:v>-0.10053800000000004</c:v>
                      </c:pt>
                      <c:pt idx="604">
                        <c:v>-0.10050000000000005</c:v>
                      </c:pt>
                      <c:pt idx="605">
                        <c:v>-0.10047125000000003</c:v>
                      </c:pt>
                      <c:pt idx="606">
                        <c:v>-0.10043650000000007</c:v>
                      </c:pt>
                      <c:pt idx="607">
                        <c:v>-0.10039125000000006</c:v>
                      </c:pt>
                      <c:pt idx="608">
                        <c:v>-0.10035225000000006</c:v>
                      </c:pt>
                      <c:pt idx="609">
                        <c:v>-0.10031275000000006</c:v>
                      </c:pt>
                      <c:pt idx="610">
                        <c:v>-0.10026925000000003</c:v>
                      </c:pt>
                      <c:pt idx="611">
                        <c:v>-0.10022250000000005</c:v>
                      </c:pt>
                      <c:pt idx="612">
                        <c:v>-0.10018550000000005</c:v>
                      </c:pt>
                      <c:pt idx="613">
                        <c:v>-0.10014975000000004</c:v>
                      </c:pt>
                      <c:pt idx="614">
                        <c:v>-0.10011400000000004</c:v>
                      </c:pt>
                      <c:pt idx="615">
                        <c:v>-0.10008175000000001</c:v>
                      </c:pt>
                      <c:pt idx="616">
                        <c:v>-0.10004900000000001</c:v>
                      </c:pt>
                      <c:pt idx="617">
                        <c:v>-0.10001750000000001</c:v>
                      </c:pt>
                      <c:pt idx="618">
                        <c:v>-9.999775000000001E-2</c:v>
                      </c:pt>
                      <c:pt idx="619">
                        <c:v>-9.9972250000000026E-2</c:v>
                      </c:pt>
                      <c:pt idx="620">
                        <c:v>-9.9936250000000004E-2</c:v>
                      </c:pt>
                      <c:pt idx="621">
                        <c:v>-9.9898249999999994E-2</c:v>
                      </c:pt>
                      <c:pt idx="622">
                        <c:v>-9.9855749999999993E-2</c:v>
                      </c:pt>
                      <c:pt idx="623">
                        <c:v>-9.9822250000000001E-2</c:v>
                      </c:pt>
                      <c:pt idx="624">
                        <c:v>-9.979399999999998E-2</c:v>
                      </c:pt>
                      <c:pt idx="625">
                        <c:v>-9.9760249999999995E-2</c:v>
                      </c:pt>
                      <c:pt idx="626">
                        <c:v>-9.972425E-2</c:v>
                      </c:pt>
                      <c:pt idx="627">
                        <c:v>-9.9686749999999991E-2</c:v>
                      </c:pt>
                      <c:pt idx="628">
                        <c:v>-9.9660499999999971E-2</c:v>
                      </c:pt>
                      <c:pt idx="629">
                        <c:v>-9.9629499999999982E-2</c:v>
                      </c:pt>
                      <c:pt idx="630">
                        <c:v>-9.9594749999999982E-2</c:v>
                      </c:pt>
                      <c:pt idx="631">
                        <c:v>-9.9566499999999947E-2</c:v>
                      </c:pt>
                      <c:pt idx="632">
                        <c:v>-9.9531749999999947E-2</c:v>
                      </c:pt>
                      <c:pt idx="633">
                        <c:v>-9.9500749999999943E-2</c:v>
                      </c:pt>
                      <c:pt idx="634">
                        <c:v>-9.9457249999999942E-2</c:v>
                      </c:pt>
                      <c:pt idx="635">
                        <c:v>-9.9424749999999965E-2</c:v>
                      </c:pt>
                      <c:pt idx="636">
                        <c:v>-9.938899999999995E-2</c:v>
                      </c:pt>
                      <c:pt idx="637">
                        <c:v>-9.9350499999999967E-2</c:v>
                      </c:pt>
                      <c:pt idx="638">
                        <c:v>-9.932049999999995E-2</c:v>
                      </c:pt>
                      <c:pt idx="639">
                        <c:v>-9.9277999999999977E-2</c:v>
                      </c:pt>
                      <c:pt idx="640">
                        <c:v>-9.9242749999999963E-2</c:v>
                      </c:pt>
                      <c:pt idx="641">
                        <c:v>-9.9217499999999972E-2</c:v>
                      </c:pt>
                      <c:pt idx="642">
                        <c:v>-9.9189999999999973E-2</c:v>
                      </c:pt>
                      <c:pt idx="643">
                        <c:v>-9.9158999999999956E-2</c:v>
                      </c:pt>
                      <c:pt idx="644">
                        <c:v>-9.9133249999999964E-2</c:v>
                      </c:pt>
                      <c:pt idx="645">
                        <c:v>-9.9108749999999968E-2</c:v>
                      </c:pt>
                      <c:pt idx="646">
                        <c:v>-9.9087249999999974E-2</c:v>
                      </c:pt>
                      <c:pt idx="647">
                        <c:v>-9.9071499999999979E-2</c:v>
                      </c:pt>
                      <c:pt idx="648">
                        <c:v>-9.9055499999999977E-2</c:v>
                      </c:pt>
                      <c:pt idx="649">
                        <c:v>-9.9044499999999966E-2</c:v>
                      </c:pt>
                      <c:pt idx="650">
                        <c:v>-9.904124999999997E-2</c:v>
                      </c:pt>
                      <c:pt idx="651">
                        <c:v>-9.9034249999999963E-2</c:v>
                      </c:pt>
                      <c:pt idx="652">
                        <c:v>-9.9022749999999965E-2</c:v>
                      </c:pt>
                      <c:pt idx="653">
                        <c:v>-9.9008249999999978E-2</c:v>
                      </c:pt>
                      <c:pt idx="654">
                        <c:v>-9.8999749999999984E-2</c:v>
                      </c:pt>
                      <c:pt idx="655">
                        <c:v>-9.8998999999999976E-2</c:v>
                      </c:pt>
                      <c:pt idx="656">
                        <c:v>-9.898624999999997E-2</c:v>
                      </c:pt>
                      <c:pt idx="657">
                        <c:v>-9.897224999999997E-2</c:v>
                      </c:pt>
                      <c:pt idx="658">
                        <c:v>-9.895474999999998E-2</c:v>
                      </c:pt>
                      <c:pt idx="659">
                        <c:v>-9.8939749999999979E-2</c:v>
                      </c:pt>
                      <c:pt idx="660">
                        <c:v>-9.8925750000000007E-2</c:v>
                      </c:pt>
                      <c:pt idx="661">
                        <c:v>-9.891674999999997E-2</c:v>
                      </c:pt>
                      <c:pt idx="662">
                        <c:v>-9.8901499999999962E-2</c:v>
                      </c:pt>
                      <c:pt idx="663">
                        <c:v>-9.8888999999999977E-2</c:v>
                      </c:pt>
                      <c:pt idx="664">
                        <c:v>-9.8873249999999982E-2</c:v>
                      </c:pt>
                      <c:pt idx="665">
                        <c:v>-9.8863749999999972E-2</c:v>
                      </c:pt>
                      <c:pt idx="666">
                        <c:v>-9.8845249999999982E-2</c:v>
                      </c:pt>
                      <c:pt idx="667">
                        <c:v>-9.8831499999999975E-2</c:v>
                      </c:pt>
                      <c:pt idx="668">
                        <c:v>-9.8817499999999989E-2</c:v>
                      </c:pt>
                      <c:pt idx="669">
                        <c:v>-9.8789249999999995E-2</c:v>
                      </c:pt>
                      <c:pt idx="670">
                        <c:v>-9.8752499999999979E-2</c:v>
                      </c:pt>
                      <c:pt idx="671">
                        <c:v>-9.8722749999999984E-2</c:v>
                      </c:pt>
                      <c:pt idx="672">
                        <c:v>-9.8693749999999983E-2</c:v>
                      </c:pt>
                      <c:pt idx="673">
                        <c:v>-9.8657749999999975E-2</c:v>
                      </c:pt>
                      <c:pt idx="674">
                        <c:v>-9.8623499999999961E-2</c:v>
                      </c:pt>
                      <c:pt idx="675">
                        <c:v>-9.8602749999999947E-2</c:v>
                      </c:pt>
                      <c:pt idx="676">
                        <c:v>-9.8576249999999949E-2</c:v>
                      </c:pt>
                      <c:pt idx="677">
                        <c:v>-9.8557999999999951E-2</c:v>
                      </c:pt>
                      <c:pt idx="678">
                        <c:v>-9.8530749999999973E-2</c:v>
                      </c:pt>
                      <c:pt idx="679">
                        <c:v>-9.8502249999999958E-2</c:v>
                      </c:pt>
                      <c:pt idx="680">
                        <c:v>-9.8477749999999975E-2</c:v>
                      </c:pt>
                      <c:pt idx="681">
                        <c:v>-9.8455249999999966E-2</c:v>
                      </c:pt>
                      <c:pt idx="682">
                        <c:v>-9.8432999999999979E-2</c:v>
                      </c:pt>
                      <c:pt idx="683">
                        <c:v>-9.8402999999999963E-2</c:v>
                      </c:pt>
                      <c:pt idx="684">
                        <c:v>-9.8375249999999956E-2</c:v>
                      </c:pt>
                      <c:pt idx="685">
                        <c:v>-9.8341749999999936E-2</c:v>
                      </c:pt>
                      <c:pt idx="686">
                        <c:v>-9.8310749999999933E-2</c:v>
                      </c:pt>
                      <c:pt idx="687">
                        <c:v>-9.8278249999999956E-2</c:v>
                      </c:pt>
                      <c:pt idx="688">
                        <c:v>-9.8257499999999956E-2</c:v>
                      </c:pt>
                      <c:pt idx="689">
                        <c:v>-9.8230499999999971E-2</c:v>
                      </c:pt>
                      <c:pt idx="690">
                        <c:v>-9.8196249999999971E-2</c:v>
                      </c:pt>
                      <c:pt idx="691">
                        <c:v>-9.8173499999999955E-2</c:v>
                      </c:pt>
                      <c:pt idx="692">
                        <c:v>-9.8143999999999953E-2</c:v>
                      </c:pt>
                      <c:pt idx="693">
                        <c:v>-9.8118499999999997E-2</c:v>
                      </c:pt>
                      <c:pt idx="694">
                        <c:v>-9.8097999999999977E-2</c:v>
                      </c:pt>
                      <c:pt idx="695">
                        <c:v>-9.8072249999999972E-2</c:v>
                      </c:pt>
                      <c:pt idx="696">
                        <c:v>-9.8047749999999975E-2</c:v>
                      </c:pt>
                      <c:pt idx="697">
                        <c:v>-9.8019749999999989E-2</c:v>
                      </c:pt>
                      <c:pt idx="698">
                        <c:v>-9.7982E-2</c:v>
                      </c:pt>
                      <c:pt idx="699">
                        <c:v>-9.7939999999999999E-2</c:v>
                      </c:pt>
                      <c:pt idx="700">
                        <c:v>-9.7908749999999975E-2</c:v>
                      </c:pt>
                      <c:pt idx="701">
                        <c:v>-9.7874249999999968E-2</c:v>
                      </c:pt>
                      <c:pt idx="702">
                        <c:v>-9.7840749999999976E-2</c:v>
                      </c:pt>
                      <c:pt idx="703">
                        <c:v>-9.7816499999999987E-2</c:v>
                      </c:pt>
                      <c:pt idx="704">
                        <c:v>-9.7788249999999993E-2</c:v>
                      </c:pt>
                      <c:pt idx="705">
                        <c:v>-9.7761500000000001E-2</c:v>
                      </c:pt>
                      <c:pt idx="706">
                        <c:v>-9.7739499999999993E-2</c:v>
                      </c:pt>
                      <c:pt idx="707">
                        <c:v>-9.7713499999999981E-2</c:v>
                      </c:pt>
                      <c:pt idx="708">
                        <c:v>-9.769449999999999E-2</c:v>
                      </c:pt>
                      <c:pt idx="709">
                        <c:v>-9.7670999999999994E-2</c:v>
                      </c:pt>
                      <c:pt idx="710">
                        <c:v>-9.7644499999999995E-2</c:v>
                      </c:pt>
                      <c:pt idx="711">
                        <c:v>-9.7613250000000013E-2</c:v>
                      </c:pt>
                      <c:pt idx="712">
                        <c:v>-9.7579750000000021E-2</c:v>
                      </c:pt>
                      <c:pt idx="713">
                        <c:v>-9.7546750000000002E-2</c:v>
                      </c:pt>
                      <c:pt idx="714">
                        <c:v>-9.7514000000000003E-2</c:v>
                      </c:pt>
                      <c:pt idx="715">
                        <c:v>-9.7483E-2</c:v>
                      </c:pt>
                      <c:pt idx="716">
                        <c:v>-9.7455500000000014E-2</c:v>
                      </c:pt>
                      <c:pt idx="717">
                        <c:v>-9.7439250000000033E-2</c:v>
                      </c:pt>
                      <c:pt idx="718">
                        <c:v>-9.741675000000001E-2</c:v>
                      </c:pt>
                      <c:pt idx="719">
                        <c:v>-9.7394750000000002E-2</c:v>
                      </c:pt>
                      <c:pt idx="720">
                        <c:v>-9.7379750000000001E-2</c:v>
                      </c:pt>
                      <c:pt idx="721">
                        <c:v>-9.7355499999999998E-2</c:v>
                      </c:pt>
                      <c:pt idx="722">
                        <c:v>-9.7328999999999985E-2</c:v>
                      </c:pt>
                      <c:pt idx="723">
                        <c:v>-9.7307750000000012E-2</c:v>
                      </c:pt>
                      <c:pt idx="724">
                        <c:v>-9.7290500000000002E-2</c:v>
                      </c:pt>
                      <c:pt idx="725">
                        <c:v>-9.7272249999999991E-2</c:v>
                      </c:pt>
                      <c:pt idx="726">
                        <c:v>-9.7259499999999999E-2</c:v>
                      </c:pt>
                      <c:pt idx="727">
                        <c:v>-9.7245249999999978E-2</c:v>
                      </c:pt>
                      <c:pt idx="728">
                        <c:v>-9.7237749999999956E-2</c:v>
                      </c:pt>
                      <c:pt idx="729">
                        <c:v>-9.7232749999999951E-2</c:v>
                      </c:pt>
                      <c:pt idx="730">
                        <c:v>-9.7225749999999958E-2</c:v>
                      </c:pt>
                      <c:pt idx="731">
                        <c:v>-9.7219499999999959E-2</c:v>
                      </c:pt>
                      <c:pt idx="732">
                        <c:v>-9.7208749999999941E-2</c:v>
                      </c:pt>
                      <c:pt idx="733">
                        <c:v>-9.7194749999999941E-2</c:v>
                      </c:pt>
                      <c:pt idx="734">
                        <c:v>-9.7176749999999951E-2</c:v>
                      </c:pt>
                      <c:pt idx="735">
                        <c:v>-9.7163499999999944E-2</c:v>
                      </c:pt>
                      <c:pt idx="736">
                        <c:v>-9.7150249999999952E-2</c:v>
                      </c:pt>
                      <c:pt idx="737">
                        <c:v>-9.7130999999999953E-2</c:v>
                      </c:pt>
                      <c:pt idx="738">
                        <c:v>-9.7115999999999966E-2</c:v>
                      </c:pt>
                      <c:pt idx="739">
                        <c:v>-9.7084249999999941E-2</c:v>
                      </c:pt>
                      <c:pt idx="740">
                        <c:v>-9.7062999999999941E-2</c:v>
                      </c:pt>
                      <c:pt idx="741">
                        <c:v>-9.7036999999999957E-2</c:v>
                      </c:pt>
                      <c:pt idx="742">
                        <c:v>-9.7008749999999949E-2</c:v>
                      </c:pt>
                      <c:pt idx="743">
                        <c:v>-9.6987249999999955E-2</c:v>
                      </c:pt>
                      <c:pt idx="744">
                        <c:v>-9.6966999999999942E-2</c:v>
                      </c:pt>
                      <c:pt idx="745">
                        <c:v>-9.6945499999999962E-2</c:v>
                      </c:pt>
                      <c:pt idx="746">
                        <c:v>-9.6915749999999953E-2</c:v>
                      </c:pt>
                      <c:pt idx="747">
                        <c:v>-9.6883249999999935E-2</c:v>
                      </c:pt>
                      <c:pt idx="748">
                        <c:v>-9.6857749999999937E-2</c:v>
                      </c:pt>
                      <c:pt idx="749">
                        <c:v>-9.6823499999999965E-2</c:v>
                      </c:pt>
                      <c:pt idx="750">
                        <c:v>-9.6787999999999957E-2</c:v>
                      </c:pt>
                      <c:pt idx="751">
                        <c:v>-9.6749499999999933E-2</c:v>
                      </c:pt>
                      <c:pt idx="752">
                        <c:v>-9.6712999999999938E-2</c:v>
                      </c:pt>
                      <c:pt idx="753">
                        <c:v>-9.6673249999999947E-2</c:v>
                      </c:pt>
                      <c:pt idx="754">
                        <c:v>-9.663549999999993E-2</c:v>
                      </c:pt>
                      <c:pt idx="755">
                        <c:v>-9.6602749999999946E-2</c:v>
                      </c:pt>
                      <c:pt idx="756">
                        <c:v>-9.6563749999999948E-2</c:v>
                      </c:pt>
                      <c:pt idx="757">
                        <c:v>-9.652099999999994E-2</c:v>
                      </c:pt>
                      <c:pt idx="758">
                        <c:v>-9.6490999999999938E-2</c:v>
                      </c:pt>
                      <c:pt idx="759">
                        <c:v>-9.6454499999999929E-2</c:v>
                      </c:pt>
                      <c:pt idx="760">
                        <c:v>-9.6421499999999938E-2</c:v>
                      </c:pt>
                      <c:pt idx="761">
                        <c:v>-9.6394999999999967E-2</c:v>
                      </c:pt>
                      <c:pt idx="762">
                        <c:v>-9.6375749999999968E-2</c:v>
                      </c:pt>
                      <c:pt idx="763">
                        <c:v>-9.6348749999999955E-2</c:v>
                      </c:pt>
                      <c:pt idx="764">
                        <c:v>-9.6321749999999984E-2</c:v>
                      </c:pt>
                      <c:pt idx="765">
                        <c:v>-9.6296749999999973E-2</c:v>
                      </c:pt>
                      <c:pt idx="766">
                        <c:v>-9.6271749999999962E-2</c:v>
                      </c:pt>
                      <c:pt idx="767">
                        <c:v>-9.6247749999999965E-2</c:v>
                      </c:pt>
                      <c:pt idx="768">
                        <c:v>-9.6226999999999965E-2</c:v>
                      </c:pt>
                      <c:pt idx="769">
                        <c:v>-9.620749999999996E-2</c:v>
                      </c:pt>
                      <c:pt idx="770">
                        <c:v>-9.6185749999999959E-2</c:v>
                      </c:pt>
                      <c:pt idx="771">
                        <c:v>-9.6155499999999949E-2</c:v>
                      </c:pt>
                      <c:pt idx="772">
                        <c:v>-9.6133749999999962E-2</c:v>
                      </c:pt>
                      <c:pt idx="773">
                        <c:v>-9.6114499999999964E-2</c:v>
                      </c:pt>
                      <c:pt idx="774">
                        <c:v>-9.6098249999999955E-2</c:v>
                      </c:pt>
                      <c:pt idx="775">
                        <c:v>-9.6075249999999959E-2</c:v>
                      </c:pt>
                      <c:pt idx="776">
                        <c:v>-9.6049249999999975E-2</c:v>
                      </c:pt>
                      <c:pt idx="777">
                        <c:v>-9.6027249999999981E-2</c:v>
                      </c:pt>
                      <c:pt idx="778">
                        <c:v>-9.6007499999999982E-2</c:v>
                      </c:pt>
                      <c:pt idx="779">
                        <c:v>-9.5983499999999985E-2</c:v>
                      </c:pt>
                      <c:pt idx="780">
                        <c:v>-9.5973499999999975E-2</c:v>
                      </c:pt>
                      <c:pt idx="781">
                        <c:v>-9.5954249999999991E-2</c:v>
                      </c:pt>
                      <c:pt idx="782">
                        <c:v>-9.5935249999999972E-2</c:v>
                      </c:pt>
                      <c:pt idx="783">
                        <c:v>-9.5910999999999955E-2</c:v>
                      </c:pt>
                      <c:pt idx="784">
                        <c:v>-9.5897499999999969E-2</c:v>
                      </c:pt>
                      <c:pt idx="785">
                        <c:v>-9.5876249999999968E-2</c:v>
                      </c:pt>
                      <c:pt idx="786">
                        <c:v>-9.5853749999999988E-2</c:v>
                      </c:pt>
                      <c:pt idx="787">
                        <c:v>-9.5833000000000002E-2</c:v>
                      </c:pt>
                      <c:pt idx="788">
                        <c:v>-9.58175E-2</c:v>
                      </c:pt>
                      <c:pt idx="789">
                        <c:v>-9.5809749999999985E-2</c:v>
                      </c:pt>
                      <c:pt idx="790">
                        <c:v>-9.5793500000000004E-2</c:v>
                      </c:pt>
                      <c:pt idx="791">
                        <c:v>-9.5783000000000007E-2</c:v>
                      </c:pt>
                      <c:pt idx="792">
                        <c:v>-9.5755000000000021E-2</c:v>
                      </c:pt>
                      <c:pt idx="793">
                        <c:v>-9.5732500000000012E-2</c:v>
                      </c:pt>
                      <c:pt idx="794">
                        <c:v>-9.5697000000000046E-2</c:v>
                      </c:pt>
                      <c:pt idx="795">
                        <c:v>-9.567825000000002E-2</c:v>
                      </c:pt>
                      <c:pt idx="796">
                        <c:v>-9.5655750000000012E-2</c:v>
                      </c:pt>
                      <c:pt idx="797">
                        <c:v>-9.5632250000000016E-2</c:v>
                      </c:pt>
                      <c:pt idx="798">
                        <c:v>-9.5616000000000007E-2</c:v>
                      </c:pt>
                      <c:pt idx="799">
                        <c:v>-9.5602750000000042E-2</c:v>
                      </c:pt>
                      <c:pt idx="800">
                        <c:v>-9.5590500000000023E-2</c:v>
                      </c:pt>
                      <c:pt idx="801">
                        <c:v>-9.557350000000002E-2</c:v>
                      </c:pt>
                      <c:pt idx="802">
                        <c:v>-9.5555500000000015E-2</c:v>
                      </c:pt>
                      <c:pt idx="803">
                        <c:v>-9.5541500000000015E-2</c:v>
                      </c:pt>
                      <c:pt idx="804">
                        <c:v>-9.5521500000000023E-2</c:v>
                      </c:pt>
                      <c:pt idx="805">
                        <c:v>-9.5508000000000037E-2</c:v>
                      </c:pt>
                      <c:pt idx="806">
                        <c:v>-9.5494000000000051E-2</c:v>
                      </c:pt>
                      <c:pt idx="807">
                        <c:v>-9.5480750000000059E-2</c:v>
                      </c:pt>
                      <c:pt idx="808">
                        <c:v>-9.5467750000000032E-2</c:v>
                      </c:pt>
                      <c:pt idx="809">
                        <c:v>-9.5457250000000021E-2</c:v>
                      </c:pt>
                      <c:pt idx="810">
                        <c:v>-9.5445750000000051E-2</c:v>
                      </c:pt>
                      <c:pt idx="811">
                        <c:v>-9.5433250000000025E-2</c:v>
                      </c:pt>
                      <c:pt idx="812">
                        <c:v>-9.5423250000000057E-2</c:v>
                      </c:pt>
                      <c:pt idx="813">
                        <c:v>-9.539875000000006E-2</c:v>
                      </c:pt>
                      <c:pt idx="814">
                        <c:v>-9.5383500000000065E-2</c:v>
                      </c:pt>
                      <c:pt idx="815">
                        <c:v>-9.5361750000000051E-2</c:v>
                      </c:pt>
                      <c:pt idx="816">
                        <c:v>-9.5339750000000084E-2</c:v>
                      </c:pt>
                      <c:pt idx="817">
                        <c:v>-9.531525000000006E-2</c:v>
                      </c:pt>
                      <c:pt idx="818">
                        <c:v>-9.528825000000006E-2</c:v>
                      </c:pt>
                      <c:pt idx="819">
                        <c:v>-9.5265500000000045E-2</c:v>
                      </c:pt>
                      <c:pt idx="820">
                        <c:v>-9.5248750000000035E-2</c:v>
                      </c:pt>
                      <c:pt idx="821">
                        <c:v>-9.5229750000000044E-2</c:v>
                      </c:pt>
                      <c:pt idx="822">
                        <c:v>-9.520900000000003E-2</c:v>
                      </c:pt>
                      <c:pt idx="823">
                        <c:v>-9.5181000000000043E-2</c:v>
                      </c:pt>
                      <c:pt idx="824">
                        <c:v>-9.5156250000000012E-2</c:v>
                      </c:pt>
                      <c:pt idx="825">
                        <c:v>-9.5141250000000011E-2</c:v>
                      </c:pt>
                      <c:pt idx="826">
                        <c:v>-9.5115000000000019E-2</c:v>
                      </c:pt>
                      <c:pt idx="827">
                        <c:v>-9.508800000000002E-2</c:v>
                      </c:pt>
                      <c:pt idx="828">
                        <c:v>-9.5055500000000043E-2</c:v>
                      </c:pt>
                      <c:pt idx="829">
                        <c:v>-9.5030250000000038E-2</c:v>
                      </c:pt>
                      <c:pt idx="830">
                        <c:v>-9.4999500000000056E-2</c:v>
                      </c:pt>
                      <c:pt idx="831">
                        <c:v>-9.4964000000000034E-2</c:v>
                      </c:pt>
                      <c:pt idx="832">
                        <c:v>-9.493550000000002E-2</c:v>
                      </c:pt>
                      <c:pt idx="833">
                        <c:v>-9.491050000000005E-2</c:v>
                      </c:pt>
                      <c:pt idx="834">
                        <c:v>-9.4892250000000053E-2</c:v>
                      </c:pt>
                      <c:pt idx="835">
                        <c:v>-9.4871000000000039E-2</c:v>
                      </c:pt>
                      <c:pt idx="836">
                        <c:v>-9.4851000000000033E-2</c:v>
                      </c:pt>
                      <c:pt idx="837">
                        <c:v>-9.4836000000000031E-2</c:v>
                      </c:pt>
                      <c:pt idx="838">
                        <c:v>-9.4824000000000019E-2</c:v>
                      </c:pt>
                      <c:pt idx="839">
                        <c:v>-9.4815499999999997E-2</c:v>
                      </c:pt>
                      <c:pt idx="840">
                        <c:v>-9.4805750000000022E-2</c:v>
                      </c:pt>
                      <c:pt idx="841">
                        <c:v>-9.4780000000000017E-2</c:v>
                      </c:pt>
                      <c:pt idx="842">
                        <c:v>-9.4757999999999981E-2</c:v>
                      </c:pt>
                      <c:pt idx="843">
                        <c:v>-9.4738499999999989E-2</c:v>
                      </c:pt>
                      <c:pt idx="844">
                        <c:v>-9.4714749999999959E-2</c:v>
                      </c:pt>
                      <c:pt idx="845">
                        <c:v>-9.4695499999999988E-2</c:v>
                      </c:pt>
                      <c:pt idx="846">
                        <c:v>-9.4674999999999981E-2</c:v>
                      </c:pt>
                      <c:pt idx="847">
                        <c:v>-9.4646999999999967E-2</c:v>
                      </c:pt>
                      <c:pt idx="848">
                        <c:v>-9.4623249999999978E-2</c:v>
                      </c:pt>
                      <c:pt idx="849">
                        <c:v>-9.4594999999999985E-2</c:v>
                      </c:pt>
                      <c:pt idx="850">
                        <c:v>-9.4563749999999974E-2</c:v>
                      </c:pt>
                      <c:pt idx="851">
                        <c:v>-9.4531249999999983E-2</c:v>
                      </c:pt>
                      <c:pt idx="852">
                        <c:v>-9.450374999999997E-2</c:v>
                      </c:pt>
                      <c:pt idx="853">
                        <c:v>-9.4477249999999985E-2</c:v>
                      </c:pt>
                      <c:pt idx="854">
                        <c:v>-9.4443499999999986E-2</c:v>
                      </c:pt>
                      <c:pt idx="855">
                        <c:v>-9.440575000000001E-2</c:v>
                      </c:pt>
                      <c:pt idx="856">
                        <c:v>-9.438524999999999E-2</c:v>
                      </c:pt>
                      <c:pt idx="857">
                        <c:v>-9.4366000000000005E-2</c:v>
                      </c:pt>
                      <c:pt idx="858">
                        <c:v>-9.4349249999999982E-2</c:v>
                      </c:pt>
                      <c:pt idx="859">
                        <c:v>-9.4324999999999978E-2</c:v>
                      </c:pt>
                      <c:pt idx="860">
                        <c:v>-9.4298249999999972E-2</c:v>
                      </c:pt>
                      <c:pt idx="861">
                        <c:v>-9.4271499999999994E-2</c:v>
                      </c:pt>
                      <c:pt idx="862">
                        <c:v>-9.4250249999999994E-2</c:v>
                      </c:pt>
                      <c:pt idx="863">
                        <c:v>-9.4233749999999977E-2</c:v>
                      </c:pt>
                      <c:pt idx="864">
                        <c:v>-9.4219249999999977E-2</c:v>
                      </c:pt>
                      <c:pt idx="865">
                        <c:v>-9.4197249999999982E-2</c:v>
                      </c:pt>
                      <c:pt idx="866">
                        <c:v>-9.4190249999999975E-2</c:v>
                      </c:pt>
                      <c:pt idx="867">
                        <c:v>-9.4169749999999997E-2</c:v>
                      </c:pt>
                      <c:pt idx="868">
                        <c:v>-9.4146999999999995E-2</c:v>
                      </c:pt>
                      <c:pt idx="869">
                        <c:v>-9.4132999999999981E-2</c:v>
                      </c:pt>
                      <c:pt idx="870">
                        <c:v>-9.4128999999999963E-2</c:v>
                      </c:pt>
                      <c:pt idx="871">
                        <c:v>-9.4117999999999979E-2</c:v>
                      </c:pt>
                      <c:pt idx="872">
                        <c:v>-9.4107249999999962E-2</c:v>
                      </c:pt>
                      <c:pt idx="873">
                        <c:v>-9.4103999999999952E-2</c:v>
                      </c:pt>
                      <c:pt idx="874">
                        <c:v>-9.4092999999999968E-2</c:v>
                      </c:pt>
                      <c:pt idx="875">
                        <c:v>-9.4083499999999945E-2</c:v>
                      </c:pt>
                      <c:pt idx="876">
                        <c:v>-9.4074749999999957E-2</c:v>
                      </c:pt>
                      <c:pt idx="877">
                        <c:v>-9.4064749999999947E-2</c:v>
                      </c:pt>
                      <c:pt idx="878">
                        <c:v>-9.4057499999999961E-2</c:v>
                      </c:pt>
                      <c:pt idx="879">
                        <c:v>-9.4041999999999945E-2</c:v>
                      </c:pt>
                      <c:pt idx="880">
                        <c:v>-9.4029999999999947E-2</c:v>
                      </c:pt>
                      <c:pt idx="881">
                        <c:v>-9.401574999999994E-2</c:v>
                      </c:pt>
                      <c:pt idx="882">
                        <c:v>-9.4002499999999947E-2</c:v>
                      </c:pt>
                      <c:pt idx="883">
                        <c:v>-9.3987749999999953E-2</c:v>
                      </c:pt>
                      <c:pt idx="884">
                        <c:v>-9.3972999999999945E-2</c:v>
                      </c:pt>
                      <c:pt idx="885">
                        <c:v>-9.3964999999999937E-2</c:v>
                      </c:pt>
                      <c:pt idx="886">
                        <c:v>-9.3963249999999943E-2</c:v>
                      </c:pt>
                      <c:pt idx="887">
                        <c:v>-9.3956499999999943E-2</c:v>
                      </c:pt>
                      <c:pt idx="888">
                        <c:v>-9.3941249999999935E-2</c:v>
                      </c:pt>
                      <c:pt idx="889">
                        <c:v>-9.3926999999999927E-2</c:v>
                      </c:pt>
                      <c:pt idx="890">
                        <c:v>-9.3912999999999941E-2</c:v>
                      </c:pt>
                      <c:pt idx="891">
                        <c:v>-9.3888249999999951E-2</c:v>
                      </c:pt>
                      <c:pt idx="892">
                        <c:v>-9.3872249999999949E-2</c:v>
                      </c:pt>
                      <c:pt idx="893">
                        <c:v>-9.384574999999995E-2</c:v>
                      </c:pt>
                      <c:pt idx="894">
                        <c:v>-9.3817749999999964E-2</c:v>
                      </c:pt>
                      <c:pt idx="895">
                        <c:v>-9.3800999999999954E-2</c:v>
                      </c:pt>
                      <c:pt idx="896">
                        <c:v>-9.3779999999999947E-2</c:v>
                      </c:pt>
                      <c:pt idx="897">
                        <c:v>-9.3757749999999931E-2</c:v>
                      </c:pt>
                      <c:pt idx="898">
                        <c:v>-9.3737999999999932E-2</c:v>
                      </c:pt>
                      <c:pt idx="899">
                        <c:v>-9.3733249999999935E-2</c:v>
                      </c:pt>
                      <c:pt idx="900">
                        <c:v>-9.372124999999995E-2</c:v>
                      </c:pt>
                      <c:pt idx="901">
                        <c:v>-9.3704499999999968E-2</c:v>
                      </c:pt>
                      <c:pt idx="902">
                        <c:v>-9.3701249999999986E-2</c:v>
                      </c:pt>
                      <c:pt idx="903">
                        <c:v>-9.3694999999999973E-2</c:v>
                      </c:pt>
                      <c:pt idx="904">
                        <c:v>-9.3689999999999982E-2</c:v>
                      </c:pt>
                      <c:pt idx="905">
                        <c:v>-9.367799999999997E-2</c:v>
                      </c:pt>
                      <c:pt idx="906">
                        <c:v>-9.3662249999999989E-2</c:v>
                      </c:pt>
                      <c:pt idx="907">
                        <c:v>-9.365774999999997E-2</c:v>
                      </c:pt>
                      <c:pt idx="908">
                        <c:v>-9.3648999999999982E-2</c:v>
                      </c:pt>
                      <c:pt idx="909">
                        <c:v>-9.3643750000000012E-2</c:v>
                      </c:pt>
                      <c:pt idx="910">
                        <c:v>-9.3641000000000002E-2</c:v>
                      </c:pt>
                      <c:pt idx="911">
                        <c:v>-9.3635250000000003E-2</c:v>
                      </c:pt>
                      <c:pt idx="912">
                        <c:v>-9.3639000000000014E-2</c:v>
                      </c:pt>
                      <c:pt idx="913">
                        <c:v>-9.3636500000000011E-2</c:v>
                      </c:pt>
                      <c:pt idx="914">
                        <c:v>-9.364100000000003E-2</c:v>
                      </c:pt>
                      <c:pt idx="915">
                        <c:v>-9.3638500000000013E-2</c:v>
                      </c:pt>
                      <c:pt idx="916">
                        <c:v>-9.3632750000000015E-2</c:v>
                      </c:pt>
                      <c:pt idx="917">
                        <c:v>-9.3629750000000025E-2</c:v>
                      </c:pt>
                      <c:pt idx="918">
                        <c:v>-9.3633000000000036E-2</c:v>
                      </c:pt>
                      <c:pt idx="919">
                        <c:v>-9.3633750000000029E-2</c:v>
                      </c:pt>
                      <c:pt idx="920">
                        <c:v>-9.3634500000000051E-2</c:v>
                      </c:pt>
                      <c:pt idx="921">
                        <c:v>-9.3641250000000051E-2</c:v>
                      </c:pt>
                      <c:pt idx="922">
                        <c:v>-9.365300000000007E-2</c:v>
                      </c:pt>
                      <c:pt idx="923">
                        <c:v>-9.3652000000000055E-2</c:v>
                      </c:pt>
                      <c:pt idx="924">
                        <c:v>-9.3644750000000054E-2</c:v>
                      </c:pt>
                      <c:pt idx="925">
                        <c:v>-9.3654000000000071E-2</c:v>
                      </c:pt>
                      <c:pt idx="926">
                        <c:v>-9.3653750000000049E-2</c:v>
                      </c:pt>
                      <c:pt idx="927">
                        <c:v>-9.3651250000000061E-2</c:v>
                      </c:pt>
                      <c:pt idx="928">
                        <c:v>-9.3649750000000045E-2</c:v>
                      </c:pt>
                      <c:pt idx="929">
                        <c:v>-9.364300000000006E-2</c:v>
                      </c:pt>
                      <c:pt idx="930">
                        <c:v>-9.363675000000006E-2</c:v>
                      </c:pt>
                      <c:pt idx="931">
                        <c:v>-9.3629000000000046E-2</c:v>
                      </c:pt>
                      <c:pt idx="932">
                        <c:v>-9.3620500000000037E-2</c:v>
                      </c:pt>
                      <c:pt idx="933">
                        <c:v>-9.3616000000000046E-2</c:v>
                      </c:pt>
                      <c:pt idx="934">
                        <c:v>-9.3617000000000047E-2</c:v>
                      </c:pt>
                      <c:pt idx="935">
                        <c:v>-9.3613000000000057E-2</c:v>
                      </c:pt>
                      <c:pt idx="936">
                        <c:v>-9.3605500000000036E-2</c:v>
                      </c:pt>
                      <c:pt idx="937">
                        <c:v>-9.3607750000000017E-2</c:v>
                      </c:pt>
                      <c:pt idx="938">
                        <c:v>-9.3601000000000031E-2</c:v>
                      </c:pt>
                      <c:pt idx="939">
                        <c:v>-9.3603000000000047E-2</c:v>
                      </c:pt>
                      <c:pt idx="940">
                        <c:v>-9.360550000000005E-2</c:v>
                      </c:pt>
                      <c:pt idx="941">
                        <c:v>-9.3608250000000059E-2</c:v>
                      </c:pt>
                      <c:pt idx="942">
                        <c:v>-9.3608500000000067E-2</c:v>
                      </c:pt>
                      <c:pt idx="943">
                        <c:v>-9.3596500000000041E-2</c:v>
                      </c:pt>
                      <c:pt idx="944">
                        <c:v>-9.3588750000000054E-2</c:v>
                      </c:pt>
                      <c:pt idx="945">
                        <c:v>-9.358275000000002E-2</c:v>
                      </c:pt>
                      <c:pt idx="946">
                        <c:v>-9.3592500000000023E-2</c:v>
                      </c:pt>
                      <c:pt idx="947">
                        <c:v>-9.3593500000000024E-2</c:v>
                      </c:pt>
                      <c:pt idx="948">
                        <c:v>-9.3588000000000018E-2</c:v>
                      </c:pt>
                      <c:pt idx="949">
                        <c:v>-9.3588250000000026E-2</c:v>
                      </c:pt>
                      <c:pt idx="950">
                        <c:v>-9.3580999999999998E-2</c:v>
                      </c:pt>
                      <c:pt idx="951">
                        <c:v>-9.3585499999999988E-2</c:v>
                      </c:pt>
                      <c:pt idx="952">
                        <c:v>-9.3583750000000007E-2</c:v>
                      </c:pt>
                      <c:pt idx="953">
                        <c:v>-9.357275000000001E-2</c:v>
                      </c:pt>
                      <c:pt idx="954">
                        <c:v>-9.3564750000000016E-2</c:v>
                      </c:pt>
                      <c:pt idx="955">
                        <c:v>-9.355125000000003E-2</c:v>
                      </c:pt>
                      <c:pt idx="956">
                        <c:v>-9.3546500000000019E-2</c:v>
                      </c:pt>
                      <c:pt idx="957">
                        <c:v>-9.353675000000003E-2</c:v>
                      </c:pt>
                      <c:pt idx="958">
                        <c:v>-9.353000000000003E-2</c:v>
                      </c:pt>
                      <c:pt idx="959">
                        <c:v>-9.3523500000000009E-2</c:v>
                      </c:pt>
                      <c:pt idx="960">
                        <c:v>-9.3518000000000046E-2</c:v>
                      </c:pt>
                      <c:pt idx="961">
                        <c:v>-9.3507750000000028E-2</c:v>
                      </c:pt>
                      <c:pt idx="962">
                        <c:v>-9.3499250000000048E-2</c:v>
                      </c:pt>
                      <c:pt idx="963">
                        <c:v>-9.3485750000000034E-2</c:v>
                      </c:pt>
                      <c:pt idx="964">
                        <c:v>-9.3475250000000051E-2</c:v>
                      </c:pt>
                      <c:pt idx="965">
                        <c:v>-9.3467000000000036E-2</c:v>
                      </c:pt>
                      <c:pt idx="966">
                        <c:v>-9.3455000000000024E-2</c:v>
                      </c:pt>
                      <c:pt idx="967">
                        <c:v>-9.3436250000000054E-2</c:v>
                      </c:pt>
                      <c:pt idx="968">
                        <c:v>-9.342625000000003E-2</c:v>
                      </c:pt>
                      <c:pt idx="969">
                        <c:v>-9.3412000000000009E-2</c:v>
                      </c:pt>
                      <c:pt idx="970">
                        <c:v>-9.3400250000000018E-2</c:v>
                      </c:pt>
                      <c:pt idx="971">
                        <c:v>-9.339550000000002E-2</c:v>
                      </c:pt>
                      <c:pt idx="972">
                        <c:v>-9.338875000000002E-2</c:v>
                      </c:pt>
                      <c:pt idx="973">
                        <c:v>-9.3373750000000033E-2</c:v>
                      </c:pt>
                      <c:pt idx="974">
                        <c:v>-9.3356250000000016E-2</c:v>
                      </c:pt>
                      <c:pt idx="975">
                        <c:v>-9.3347750000000035E-2</c:v>
                      </c:pt>
                      <c:pt idx="976">
                        <c:v>-9.3336500000000044E-2</c:v>
                      </c:pt>
                      <c:pt idx="977">
                        <c:v>-9.3324250000000053E-2</c:v>
                      </c:pt>
                      <c:pt idx="978">
                        <c:v>-9.332125000000005E-2</c:v>
                      </c:pt>
                      <c:pt idx="979">
                        <c:v>-9.3313000000000063E-2</c:v>
                      </c:pt>
                      <c:pt idx="980">
                        <c:v>-9.3300250000000057E-2</c:v>
                      </c:pt>
                      <c:pt idx="981">
                        <c:v>-9.3280000000000071E-2</c:v>
                      </c:pt>
                      <c:pt idx="982">
                        <c:v>-9.3264250000000062E-2</c:v>
                      </c:pt>
                      <c:pt idx="983">
                        <c:v>-9.3257250000000069E-2</c:v>
                      </c:pt>
                      <c:pt idx="984">
                        <c:v>-9.3239000000000072E-2</c:v>
                      </c:pt>
                      <c:pt idx="985">
                        <c:v>-9.3228500000000061E-2</c:v>
                      </c:pt>
                      <c:pt idx="986">
                        <c:v>-9.3223500000000056E-2</c:v>
                      </c:pt>
                      <c:pt idx="987">
                        <c:v>-9.3214500000000061E-2</c:v>
                      </c:pt>
                      <c:pt idx="988">
                        <c:v>-9.3210000000000071E-2</c:v>
                      </c:pt>
                      <c:pt idx="989">
                        <c:v>-9.3201000000000048E-2</c:v>
                      </c:pt>
                      <c:pt idx="990">
                        <c:v>-9.3194500000000055E-2</c:v>
                      </c:pt>
                      <c:pt idx="991">
                        <c:v>-9.3180000000000027E-2</c:v>
                      </c:pt>
                      <c:pt idx="992">
                        <c:v>-9.3173250000000041E-2</c:v>
                      </c:pt>
                      <c:pt idx="993">
                        <c:v>-9.3168750000000036E-2</c:v>
                      </c:pt>
                      <c:pt idx="994">
                        <c:v>-9.3173500000000034E-2</c:v>
                      </c:pt>
                      <c:pt idx="995">
                        <c:v>-9.3171750000000025E-2</c:v>
                      </c:pt>
                      <c:pt idx="996">
                        <c:v>-9.3166750000000034E-2</c:v>
                      </c:pt>
                      <c:pt idx="997">
                        <c:v>-9.3154250000000036E-2</c:v>
                      </c:pt>
                      <c:pt idx="998">
                        <c:v>-9.3140000000000014E-2</c:v>
                      </c:pt>
                      <c:pt idx="999">
                        <c:v>-9.312800000000003E-2</c:v>
                      </c:pt>
                      <c:pt idx="1000">
                        <c:v>-9.3121750000000031E-2</c:v>
                      </c:pt>
                      <c:pt idx="1001">
                        <c:v>-9.3115500000000045E-2</c:v>
                      </c:pt>
                      <c:pt idx="1002">
                        <c:v>-9.3114250000000037E-2</c:v>
                      </c:pt>
                      <c:pt idx="1003">
                        <c:v>-9.3103250000000026E-2</c:v>
                      </c:pt>
                      <c:pt idx="1004">
                        <c:v>-9.3098750000000022E-2</c:v>
                      </c:pt>
                      <c:pt idx="1005">
                        <c:v>-9.3090750000000014E-2</c:v>
                      </c:pt>
                      <c:pt idx="1006">
                        <c:v>-9.3088250000000011E-2</c:v>
                      </c:pt>
                      <c:pt idx="1007">
                        <c:v>-9.3094999999999997E-2</c:v>
                      </c:pt>
                      <c:pt idx="1008">
                        <c:v>-9.3095500000000012E-2</c:v>
                      </c:pt>
                      <c:pt idx="1009">
                        <c:v>-9.3096500000000013E-2</c:v>
                      </c:pt>
                      <c:pt idx="1010">
                        <c:v>-9.3102750000000026E-2</c:v>
                      </c:pt>
                      <c:pt idx="1011">
                        <c:v>-9.3100500000000044E-2</c:v>
                      </c:pt>
                      <c:pt idx="1012">
                        <c:v>-9.3099750000000037E-2</c:v>
                      </c:pt>
                      <c:pt idx="1013">
                        <c:v>-9.3114500000000031E-2</c:v>
                      </c:pt>
                      <c:pt idx="1014">
                        <c:v>-9.3122750000000018E-2</c:v>
                      </c:pt>
                      <c:pt idx="1015">
                        <c:v>-9.3133000000000021E-2</c:v>
                      </c:pt>
                      <c:pt idx="1016">
                        <c:v>-9.3144250000000012E-2</c:v>
                      </c:pt>
                      <c:pt idx="1017">
                        <c:v>-9.3153000000000027E-2</c:v>
                      </c:pt>
                      <c:pt idx="1018">
                        <c:v>-9.3153750000000035E-2</c:v>
                      </c:pt>
                      <c:pt idx="1019">
                        <c:v>-9.3153500000000028E-2</c:v>
                      </c:pt>
                      <c:pt idx="1020">
                        <c:v>-9.3157250000000025E-2</c:v>
                      </c:pt>
                      <c:pt idx="1021">
                        <c:v>-9.315950000000002E-2</c:v>
                      </c:pt>
                      <c:pt idx="1022">
                        <c:v>-9.316825000000005E-2</c:v>
                      </c:pt>
                      <c:pt idx="1023">
                        <c:v>-9.3169750000000023E-2</c:v>
                      </c:pt>
                      <c:pt idx="1024">
                        <c:v>-9.3165500000000012E-2</c:v>
                      </c:pt>
                      <c:pt idx="1025">
                        <c:v>-9.3163250000000003E-2</c:v>
                      </c:pt>
                      <c:pt idx="1026">
                        <c:v>-9.3174250000000014E-2</c:v>
                      </c:pt>
                      <c:pt idx="1027">
                        <c:v>-9.3182000000000029E-2</c:v>
                      </c:pt>
                      <c:pt idx="1028">
                        <c:v>-9.3193499999999999E-2</c:v>
                      </c:pt>
                      <c:pt idx="1029">
                        <c:v>-9.3196999999999988E-2</c:v>
                      </c:pt>
                      <c:pt idx="1030">
                        <c:v>-9.3211000000000016E-2</c:v>
                      </c:pt>
                      <c:pt idx="1031">
                        <c:v>-9.3224750000000023E-2</c:v>
                      </c:pt>
                      <c:pt idx="1032">
                        <c:v>-9.3237250000000008E-2</c:v>
                      </c:pt>
                      <c:pt idx="1033">
                        <c:v>-9.3241500000000019E-2</c:v>
                      </c:pt>
                      <c:pt idx="1034">
                        <c:v>-9.324575000000003E-2</c:v>
                      </c:pt>
                      <c:pt idx="1035">
                        <c:v>-9.324300000000002E-2</c:v>
                      </c:pt>
                      <c:pt idx="1036">
                        <c:v>-9.3239750000000024E-2</c:v>
                      </c:pt>
                      <c:pt idx="1037">
                        <c:v>-9.3235000000000026E-2</c:v>
                      </c:pt>
                      <c:pt idx="1038">
                        <c:v>-9.3219500000000011E-2</c:v>
                      </c:pt>
                      <c:pt idx="1039">
                        <c:v>-9.3214750000000013E-2</c:v>
                      </c:pt>
                      <c:pt idx="1040">
                        <c:v>-9.3203000000000008E-2</c:v>
                      </c:pt>
                      <c:pt idx="1041">
                        <c:v>-9.3203000000000008E-2</c:v>
                      </c:pt>
                      <c:pt idx="1042">
                        <c:v>-9.3196250000000022E-2</c:v>
                      </c:pt>
                      <c:pt idx="1043">
                        <c:v>-9.3194750000000007E-2</c:v>
                      </c:pt>
                      <c:pt idx="1044">
                        <c:v>-9.3190500000000009E-2</c:v>
                      </c:pt>
                      <c:pt idx="1045">
                        <c:v>-9.3178499999999997E-2</c:v>
                      </c:pt>
                      <c:pt idx="1046">
                        <c:v>-9.3167749999999994E-2</c:v>
                      </c:pt>
                      <c:pt idx="1047">
                        <c:v>-9.3163249999999989E-2</c:v>
                      </c:pt>
                      <c:pt idx="1048">
                        <c:v>-9.314900000000001E-2</c:v>
                      </c:pt>
                      <c:pt idx="1049">
                        <c:v>-9.3138249999999992E-2</c:v>
                      </c:pt>
                      <c:pt idx="1050">
                        <c:v>-9.3124999999999999E-2</c:v>
                      </c:pt>
                      <c:pt idx="1051">
                        <c:v>-9.3111000000000013E-2</c:v>
                      </c:pt>
                      <c:pt idx="1052">
                        <c:v>-9.3098750000000022E-2</c:v>
                      </c:pt>
                      <c:pt idx="1053">
                        <c:v>-9.3085750000000009E-2</c:v>
                      </c:pt>
                      <c:pt idx="1054">
                        <c:v>-9.3073250000000024E-2</c:v>
                      </c:pt>
                      <c:pt idx="1055">
                        <c:v>-9.3068500000000012E-2</c:v>
                      </c:pt>
                      <c:pt idx="1056">
                        <c:v>-9.3055499999999985E-2</c:v>
                      </c:pt>
                      <c:pt idx="1057">
                        <c:v>-9.3044000000000016E-2</c:v>
                      </c:pt>
                      <c:pt idx="1058">
                        <c:v>-9.3031249999999996E-2</c:v>
                      </c:pt>
                      <c:pt idx="1059">
                        <c:v>-9.3023499999999967E-2</c:v>
                      </c:pt>
                      <c:pt idx="1060">
                        <c:v>-9.3018999999999963E-2</c:v>
                      </c:pt>
                      <c:pt idx="1061">
                        <c:v>-9.3010249999999975E-2</c:v>
                      </c:pt>
                      <c:pt idx="1062">
                        <c:v>-9.2995749999999974E-2</c:v>
                      </c:pt>
                      <c:pt idx="1063">
                        <c:v>-9.2984999999999984E-2</c:v>
                      </c:pt>
                      <c:pt idx="1064">
                        <c:v>-9.2971749999999964E-2</c:v>
                      </c:pt>
                      <c:pt idx="1065">
                        <c:v>-9.2967749999999988E-2</c:v>
                      </c:pt>
                      <c:pt idx="1066">
                        <c:v>-9.2940249999999974E-2</c:v>
                      </c:pt>
                      <c:pt idx="1067">
                        <c:v>-9.29315E-2</c:v>
                      </c:pt>
                      <c:pt idx="1068">
                        <c:v>-9.2924500000000007E-2</c:v>
                      </c:pt>
                      <c:pt idx="1069">
                        <c:v>-9.2916000000000012E-2</c:v>
                      </c:pt>
                      <c:pt idx="1070">
                        <c:v>-9.2905999999999989E-2</c:v>
                      </c:pt>
                      <c:pt idx="1071">
                        <c:v>-9.2890499999999973E-2</c:v>
                      </c:pt>
                      <c:pt idx="1072">
                        <c:v>-9.2876999999999973E-2</c:v>
                      </c:pt>
                      <c:pt idx="1073">
                        <c:v>-9.2861000000000013E-2</c:v>
                      </c:pt>
                      <c:pt idx="1074">
                        <c:v>-9.2840250000000013E-2</c:v>
                      </c:pt>
                      <c:pt idx="1075">
                        <c:v>-9.2827999999999994E-2</c:v>
                      </c:pt>
                      <c:pt idx="1076">
                        <c:v>-9.2818000000000012E-2</c:v>
                      </c:pt>
                      <c:pt idx="1077">
                        <c:v>-9.2803250000000018E-2</c:v>
                      </c:pt>
                      <c:pt idx="1078">
                        <c:v>-9.2805250000000006E-2</c:v>
                      </c:pt>
                      <c:pt idx="1079">
                        <c:v>-9.2808749999999968E-2</c:v>
                      </c:pt>
                      <c:pt idx="1080">
                        <c:v>-9.2807249999999966E-2</c:v>
                      </c:pt>
                      <c:pt idx="1081">
                        <c:v>-9.2796249999999969E-2</c:v>
                      </c:pt>
                      <c:pt idx="1082">
                        <c:v>-9.2783499999999977E-2</c:v>
                      </c:pt>
                      <c:pt idx="1083">
                        <c:v>-9.2778499999999986E-2</c:v>
                      </c:pt>
                      <c:pt idx="1084">
                        <c:v>-9.277299999999998E-2</c:v>
                      </c:pt>
                      <c:pt idx="1085">
                        <c:v>-9.2766999999999961E-2</c:v>
                      </c:pt>
                      <c:pt idx="1086">
                        <c:v>-9.2758749999999973E-2</c:v>
                      </c:pt>
                      <c:pt idx="1087">
                        <c:v>-9.2747999999999969E-2</c:v>
                      </c:pt>
                      <c:pt idx="1088">
                        <c:v>-9.2748249999999963E-2</c:v>
                      </c:pt>
                      <c:pt idx="1089">
                        <c:v>-9.2746749999999961E-2</c:v>
                      </c:pt>
                      <c:pt idx="1090">
                        <c:v>-9.2745499999999967E-2</c:v>
                      </c:pt>
                      <c:pt idx="1091">
                        <c:v>-9.2752749999999939E-2</c:v>
                      </c:pt>
                      <c:pt idx="1092">
                        <c:v>-9.2747749999999934E-2</c:v>
                      </c:pt>
                      <c:pt idx="1093">
                        <c:v>-9.2755249999999914E-2</c:v>
                      </c:pt>
                      <c:pt idx="1094">
                        <c:v>-9.2764749999999924E-2</c:v>
                      </c:pt>
                      <c:pt idx="1095">
                        <c:v>-9.2761499999999927E-2</c:v>
                      </c:pt>
                      <c:pt idx="1096">
                        <c:v>-9.2758249999999945E-2</c:v>
                      </c:pt>
                      <c:pt idx="1097">
                        <c:v>-9.2748249999999949E-2</c:v>
                      </c:pt>
                      <c:pt idx="1098">
                        <c:v>-9.2740249999999941E-2</c:v>
                      </c:pt>
                      <c:pt idx="1099">
                        <c:v>-9.2722249999999937E-2</c:v>
                      </c:pt>
                      <c:pt idx="1100">
                        <c:v>-9.2709499999999959E-2</c:v>
                      </c:pt>
                      <c:pt idx="1101">
                        <c:v>-9.2699249999999955E-2</c:v>
                      </c:pt>
                      <c:pt idx="1102">
                        <c:v>-9.2687999999999951E-2</c:v>
                      </c:pt>
                      <c:pt idx="1103">
                        <c:v>-9.2669499999999946E-2</c:v>
                      </c:pt>
                      <c:pt idx="1104">
                        <c:v>-9.2656999999999934E-2</c:v>
                      </c:pt>
                      <c:pt idx="1105">
                        <c:v>-9.2643999999999949E-2</c:v>
                      </c:pt>
                      <c:pt idx="1106">
                        <c:v>-9.2632499999999951E-2</c:v>
                      </c:pt>
                      <c:pt idx="1107">
                        <c:v>-9.2616249999999956E-2</c:v>
                      </c:pt>
                      <c:pt idx="1108">
                        <c:v>-9.2585749999999967E-2</c:v>
                      </c:pt>
                      <c:pt idx="1109">
                        <c:v>-9.2554999999999985E-2</c:v>
                      </c:pt>
                      <c:pt idx="1110">
                        <c:v>-9.2532999999999976E-2</c:v>
                      </c:pt>
                      <c:pt idx="1111">
                        <c:v>-9.2510749999999989E-2</c:v>
                      </c:pt>
                      <c:pt idx="1112">
                        <c:v>-9.2485999999999999E-2</c:v>
                      </c:pt>
                      <c:pt idx="1113">
                        <c:v>-9.246275000000001E-2</c:v>
                      </c:pt>
                      <c:pt idx="1114">
                        <c:v>-9.2436249999999984E-2</c:v>
                      </c:pt>
                      <c:pt idx="1115">
                        <c:v>-9.2411499999999994E-2</c:v>
                      </c:pt>
                      <c:pt idx="1116">
                        <c:v>-9.2389499999999986E-2</c:v>
                      </c:pt>
                      <c:pt idx="1117">
                        <c:v>-9.2362499999999986E-2</c:v>
                      </c:pt>
                      <c:pt idx="1118">
                        <c:v>-9.2332999999999985E-2</c:v>
                      </c:pt>
                      <c:pt idx="1119">
                        <c:v>-9.2312749999999999E-2</c:v>
                      </c:pt>
                      <c:pt idx="1120">
                        <c:v>-9.2295500000000003E-2</c:v>
                      </c:pt>
                      <c:pt idx="1121">
                        <c:v>-9.2271000000000006E-2</c:v>
                      </c:pt>
                      <c:pt idx="1122">
                        <c:v>-9.2249999999999999E-2</c:v>
                      </c:pt>
                      <c:pt idx="1123">
                        <c:v>-9.2231749999999973E-2</c:v>
                      </c:pt>
                      <c:pt idx="1124">
                        <c:v>-9.2216749999999958E-2</c:v>
                      </c:pt>
                      <c:pt idx="1125">
                        <c:v>-9.2189749999999973E-2</c:v>
                      </c:pt>
                      <c:pt idx="1126">
                        <c:v>-9.2168249999999952E-2</c:v>
                      </c:pt>
                      <c:pt idx="1127">
                        <c:v>-9.2151499999999942E-2</c:v>
                      </c:pt>
                      <c:pt idx="1128">
                        <c:v>-9.2137249999999962E-2</c:v>
                      </c:pt>
                      <c:pt idx="1129">
                        <c:v>-9.2125249999999936E-2</c:v>
                      </c:pt>
                      <c:pt idx="1130">
                        <c:v>-9.2114499999999933E-2</c:v>
                      </c:pt>
                      <c:pt idx="1131">
                        <c:v>-9.2104999999999937E-2</c:v>
                      </c:pt>
                      <c:pt idx="1132">
                        <c:v>-9.2096249999999935E-2</c:v>
                      </c:pt>
                      <c:pt idx="1133">
                        <c:v>-9.2088249999999941E-2</c:v>
                      </c:pt>
                      <c:pt idx="1134">
                        <c:v>-9.207649999999995E-2</c:v>
                      </c:pt>
                      <c:pt idx="1135">
                        <c:v>-9.2072249999999925E-2</c:v>
                      </c:pt>
                      <c:pt idx="1136">
                        <c:v>-9.206974999999995E-2</c:v>
                      </c:pt>
                      <c:pt idx="1137">
                        <c:v>-9.2064249999999972E-2</c:v>
                      </c:pt>
                      <c:pt idx="1138">
                        <c:v>-9.2057999999999945E-2</c:v>
                      </c:pt>
                      <c:pt idx="1139">
                        <c:v>-9.2051999999999967E-2</c:v>
                      </c:pt>
                      <c:pt idx="1140">
                        <c:v>-9.2039249999999947E-2</c:v>
                      </c:pt>
                      <c:pt idx="1141">
                        <c:v>-9.2025749999999948E-2</c:v>
                      </c:pt>
                      <c:pt idx="1142">
                        <c:v>-9.201824999999994E-2</c:v>
                      </c:pt>
                      <c:pt idx="1143">
                        <c:v>-9.2008249999999944E-2</c:v>
                      </c:pt>
                      <c:pt idx="1144">
                        <c:v>-9.1999249999999949E-2</c:v>
                      </c:pt>
                      <c:pt idx="1145">
                        <c:v>-9.1992249999999942E-2</c:v>
                      </c:pt>
                      <c:pt idx="1146">
                        <c:v>-9.1972249999999936E-2</c:v>
                      </c:pt>
                      <c:pt idx="1147">
                        <c:v>-9.1958999999999944E-2</c:v>
                      </c:pt>
                      <c:pt idx="1148">
                        <c:v>-9.194874999999994E-2</c:v>
                      </c:pt>
                      <c:pt idx="1149">
                        <c:v>-9.1937749999999957E-2</c:v>
                      </c:pt>
                      <c:pt idx="1150">
                        <c:v>-9.1939249999999972E-2</c:v>
                      </c:pt>
                      <c:pt idx="1151">
                        <c:v>-9.1925749999999959E-2</c:v>
                      </c:pt>
                      <c:pt idx="1152">
                        <c:v>-9.1918749999999966E-2</c:v>
                      </c:pt>
                      <c:pt idx="1153">
                        <c:v>-9.1914249999999989E-2</c:v>
                      </c:pt>
                      <c:pt idx="1154">
                        <c:v>-9.190249999999997E-2</c:v>
                      </c:pt>
                      <c:pt idx="1155">
                        <c:v>-9.1896499999999992E-2</c:v>
                      </c:pt>
                      <c:pt idx="1156">
                        <c:v>-9.1884749999999973E-2</c:v>
                      </c:pt>
                      <c:pt idx="1157">
                        <c:v>-9.1871499999999953E-2</c:v>
                      </c:pt>
                      <c:pt idx="1158">
                        <c:v>-9.1855749999999958E-2</c:v>
                      </c:pt>
                      <c:pt idx="1159">
                        <c:v>-9.1844749999999961E-2</c:v>
                      </c:pt>
                      <c:pt idx="1160">
                        <c:v>-9.1834499999999958E-2</c:v>
                      </c:pt>
                      <c:pt idx="1161">
                        <c:v>-9.1823999999999961E-2</c:v>
                      </c:pt>
                      <c:pt idx="1162">
                        <c:v>-9.1810999999999948E-2</c:v>
                      </c:pt>
                      <c:pt idx="1163">
                        <c:v>-9.1804999999999956E-2</c:v>
                      </c:pt>
                      <c:pt idx="1164">
                        <c:v>-9.1794999999999974E-2</c:v>
                      </c:pt>
                      <c:pt idx="1165">
                        <c:v>-9.1785999999999965E-2</c:v>
                      </c:pt>
                      <c:pt idx="1166">
                        <c:v>-9.1787499999999966E-2</c:v>
                      </c:pt>
                      <c:pt idx="1167">
                        <c:v>-9.1789999999999983E-2</c:v>
                      </c:pt>
                      <c:pt idx="1168">
                        <c:v>-9.1780499999999987E-2</c:v>
                      </c:pt>
                      <c:pt idx="1169">
                        <c:v>-9.1779500000000014E-2</c:v>
                      </c:pt>
                      <c:pt idx="1170">
                        <c:v>-9.1776750000000004E-2</c:v>
                      </c:pt>
                      <c:pt idx="1171">
                        <c:v>-9.1768500000000003E-2</c:v>
                      </c:pt>
                      <c:pt idx="1172">
                        <c:v>-9.1763750000000005E-2</c:v>
                      </c:pt>
                      <c:pt idx="1173">
                        <c:v>-9.1766000000000028E-2</c:v>
                      </c:pt>
                      <c:pt idx="1174">
                        <c:v>-9.1768750000000038E-2</c:v>
                      </c:pt>
                      <c:pt idx="1175">
                        <c:v>-9.1766250000000035E-2</c:v>
                      </c:pt>
                      <c:pt idx="1176">
                        <c:v>-9.1766500000000029E-2</c:v>
                      </c:pt>
                      <c:pt idx="1177">
                        <c:v>-9.1767000000000043E-2</c:v>
                      </c:pt>
                      <c:pt idx="1178">
                        <c:v>-9.1757000000000047E-2</c:v>
                      </c:pt>
                      <c:pt idx="1179">
                        <c:v>-9.1759250000000042E-2</c:v>
                      </c:pt>
                      <c:pt idx="1180">
                        <c:v>-9.1753000000000057E-2</c:v>
                      </c:pt>
                      <c:pt idx="1181">
                        <c:v>-9.1757750000000055E-2</c:v>
                      </c:pt>
                      <c:pt idx="1182">
                        <c:v>-9.1751750000000062E-2</c:v>
                      </c:pt>
                      <c:pt idx="1183">
                        <c:v>-9.174900000000008E-2</c:v>
                      </c:pt>
                      <c:pt idx="1184">
                        <c:v>-9.1748250000000087E-2</c:v>
                      </c:pt>
                      <c:pt idx="1185">
                        <c:v>-9.1740250000000079E-2</c:v>
                      </c:pt>
                      <c:pt idx="1186">
                        <c:v>-9.1732000000000091E-2</c:v>
                      </c:pt>
                      <c:pt idx="1187">
                        <c:v>-9.1724000000000083E-2</c:v>
                      </c:pt>
                      <c:pt idx="1188">
                        <c:v>-9.171025000000009E-2</c:v>
                      </c:pt>
                      <c:pt idx="1189">
                        <c:v>-9.1697250000000105E-2</c:v>
                      </c:pt>
                      <c:pt idx="1190">
                        <c:v>-9.1685250000000093E-2</c:v>
                      </c:pt>
                      <c:pt idx="1191">
                        <c:v>-9.1669750000000078E-2</c:v>
                      </c:pt>
                      <c:pt idx="1192">
                        <c:v>-9.165875000000008E-2</c:v>
                      </c:pt>
                      <c:pt idx="1193">
                        <c:v>-9.1643250000000065E-2</c:v>
                      </c:pt>
                      <c:pt idx="1194">
                        <c:v>-9.1625250000000075E-2</c:v>
                      </c:pt>
                      <c:pt idx="1195">
                        <c:v>-9.1611000000000054E-2</c:v>
                      </c:pt>
                      <c:pt idx="1196">
                        <c:v>-9.1605000000000075E-2</c:v>
                      </c:pt>
                      <c:pt idx="1197">
                        <c:v>-9.1607000000000077E-2</c:v>
                      </c:pt>
                      <c:pt idx="1198">
                        <c:v>-9.160325000000008E-2</c:v>
                      </c:pt>
                      <c:pt idx="1199">
                        <c:v>-9.1598500000000055E-2</c:v>
                      </c:pt>
                      <c:pt idx="1200">
                        <c:v>-9.159350000000005E-2</c:v>
                      </c:pt>
                      <c:pt idx="1201">
                        <c:v>-9.1591750000000069E-2</c:v>
                      </c:pt>
                      <c:pt idx="1202">
                        <c:v>-9.1580500000000065E-2</c:v>
                      </c:pt>
                      <c:pt idx="1203">
                        <c:v>-9.1577750000000083E-2</c:v>
                      </c:pt>
                      <c:pt idx="1204">
                        <c:v>-9.1571750000000077E-2</c:v>
                      </c:pt>
                      <c:pt idx="1205">
                        <c:v>-9.1570000000000096E-2</c:v>
                      </c:pt>
                      <c:pt idx="1206">
                        <c:v>-9.156475000000007E-2</c:v>
                      </c:pt>
                      <c:pt idx="1207">
                        <c:v>-9.155475000000006E-2</c:v>
                      </c:pt>
                      <c:pt idx="1208">
                        <c:v>-9.1553750000000059E-2</c:v>
                      </c:pt>
                      <c:pt idx="1209">
                        <c:v>-9.1547250000000024E-2</c:v>
                      </c:pt>
                      <c:pt idx="1210">
                        <c:v>-9.153925000000003E-2</c:v>
                      </c:pt>
                      <c:pt idx="1211">
                        <c:v>-9.1536500000000007E-2</c:v>
                      </c:pt>
                      <c:pt idx="1212">
                        <c:v>-9.152925000000002E-2</c:v>
                      </c:pt>
                      <c:pt idx="1213">
                        <c:v>-9.1509250000000028E-2</c:v>
                      </c:pt>
                      <c:pt idx="1214">
                        <c:v>-9.1497750000000017E-2</c:v>
                      </c:pt>
                      <c:pt idx="1215">
                        <c:v>-9.1483500000000009E-2</c:v>
                      </c:pt>
                      <c:pt idx="1216">
                        <c:v>-9.1470750000000003E-2</c:v>
                      </c:pt>
                      <c:pt idx="1217">
                        <c:v>-9.1457250000000004E-2</c:v>
                      </c:pt>
                      <c:pt idx="1218">
                        <c:v>-9.1444500000000012E-2</c:v>
                      </c:pt>
                      <c:pt idx="1219">
                        <c:v>-9.1430000000000025E-2</c:v>
                      </c:pt>
                      <c:pt idx="1220">
                        <c:v>-9.1413000000000008E-2</c:v>
                      </c:pt>
                      <c:pt idx="1221">
                        <c:v>-9.1402999999999998E-2</c:v>
                      </c:pt>
                      <c:pt idx="1222">
                        <c:v>-9.1388999999999998E-2</c:v>
                      </c:pt>
                      <c:pt idx="1223">
                        <c:v>-9.138099999999999E-2</c:v>
                      </c:pt>
                      <c:pt idx="1224">
                        <c:v>-9.1377749999999994E-2</c:v>
                      </c:pt>
                      <c:pt idx="1225">
                        <c:v>-9.136975E-2</c:v>
                      </c:pt>
                      <c:pt idx="1226">
                        <c:v>-9.1349500000000014E-2</c:v>
                      </c:pt>
                      <c:pt idx="1227">
                        <c:v>-9.134200000000002E-2</c:v>
                      </c:pt>
                      <c:pt idx="1228">
                        <c:v>-9.1333250000000046E-2</c:v>
                      </c:pt>
                      <c:pt idx="1229">
                        <c:v>-9.131950000000004E-2</c:v>
                      </c:pt>
                      <c:pt idx="1230">
                        <c:v>-9.130650000000004E-2</c:v>
                      </c:pt>
                      <c:pt idx="1231">
                        <c:v>-9.1297750000000039E-2</c:v>
                      </c:pt>
                      <c:pt idx="1232">
                        <c:v>-9.1293250000000034E-2</c:v>
                      </c:pt>
                      <c:pt idx="1233">
                        <c:v>-9.1283500000000031E-2</c:v>
                      </c:pt>
                      <c:pt idx="1234">
                        <c:v>-9.1276250000000031E-2</c:v>
                      </c:pt>
                      <c:pt idx="1235">
                        <c:v>-9.1273000000000035E-2</c:v>
                      </c:pt>
                      <c:pt idx="1236">
                        <c:v>-9.1264250000000033E-2</c:v>
                      </c:pt>
                      <c:pt idx="1237">
                        <c:v>-9.1267750000000036E-2</c:v>
                      </c:pt>
                      <c:pt idx="1238">
                        <c:v>-9.1275250000000002E-2</c:v>
                      </c:pt>
                      <c:pt idx="1239">
                        <c:v>-9.1276750000000031E-2</c:v>
                      </c:pt>
                      <c:pt idx="1240">
                        <c:v>-9.1277750000000046E-2</c:v>
                      </c:pt>
                      <c:pt idx="1241">
                        <c:v>-9.1275250000000044E-2</c:v>
                      </c:pt>
                      <c:pt idx="1242">
                        <c:v>-9.1271250000000054E-2</c:v>
                      </c:pt>
                      <c:pt idx="1243">
                        <c:v>-9.1269250000000024E-2</c:v>
                      </c:pt>
                      <c:pt idx="1244">
                        <c:v>-9.1267750000000036E-2</c:v>
                      </c:pt>
                      <c:pt idx="1245">
                        <c:v>-9.1269750000000038E-2</c:v>
                      </c:pt>
                      <c:pt idx="1246">
                        <c:v>-9.1266250000000021E-2</c:v>
                      </c:pt>
                      <c:pt idx="1247">
                        <c:v>-9.1258250000000027E-2</c:v>
                      </c:pt>
                      <c:pt idx="1248">
                        <c:v>-9.1259000000000021E-2</c:v>
                      </c:pt>
                      <c:pt idx="1249">
                        <c:v>-9.1261000000000023E-2</c:v>
                      </c:pt>
                      <c:pt idx="1250">
                        <c:v>-9.126250000000001E-2</c:v>
                      </c:pt>
                      <c:pt idx="1251">
                        <c:v>-9.1264499999999998E-2</c:v>
                      </c:pt>
                      <c:pt idx="1252">
                        <c:v>-9.1258000000000006E-2</c:v>
                      </c:pt>
                      <c:pt idx="1253">
                        <c:v>-9.1253999999999988E-2</c:v>
                      </c:pt>
                      <c:pt idx="1254">
                        <c:v>-9.1248999999999997E-2</c:v>
                      </c:pt>
                      <c:pt idx="1255">
                        <c:v>-9.1242500000000004E-2</c:v>
                      </c:pt>
                      <c:pt idx="1256">
                        <c:v>-9.1235000000000011E-2</c:v>
                      </c:pt>
                      <c:pt idx="1257">
                        <c:v>-9.122725000000001E-2</c:v>
                      </c:pt>
                      <c:pt idx="1258">
                        <c:v>-9.1218000000000007E-2</c:v>
                      </c:pt>
                      <c:pt idx="1259">
                        <c:v>-9.1212249999999995E-2</c:v>
                      </c:pt>
                      <c:pt idx="1260">
                        <c:v>-9.1206250000000003E-2</c:v>
                      </c:pt>
                      <c:pt idx="1261">
                        <c:v>-9.120099999999999E-2</c:v>
                      </c:pt>
                      <c:pt idx="1262">
                        <c:v>-9.1201000000000032E-2</c:v>
                      </c:pt>
                      <c:pt idx="1263">
                        <c:v>-9.1200750000000011E-2</c:v>
                      </c:pt>
                      <c:pt idx="1264">
                        <c:v>-9.1183500000000001E-2</c:v>
                      </c:pt>
                      <c:pt idx="1265">
                        <c:v>-9.1167999999999999E-2</c:v>
                      </c:pt>
                      <c:pt idx="1266">
                        <c:v>-9.1169999999999987E-2</c:v>
                      </c:pt>
                      <c:pt idx="1267">
                        <c:v>-9.1159500000000018E-2</c:v>
                      </c:pt>
                      <c:pt idx="1268">
                        <c:v>-9.1153250000000019E-2</c:v>
                      </c:pt>
                      <c:pt idx="1269">
                        <c:v>-9.1146000000000033E-2</c:v>
                      </c:pt>
                      <c:pt idx="1270">
                        <c:v>-9.1141000000000028E-2</c:v>
                      </c:pt>
                      <c:pt idx="1271">
                        <c:v>-9.1145999999999991E-2</c:v>
                      </c:pt>
                      <c:pt idx="1272">
                        <c:v>-9.1137750000000017E-2</c:v>
                      </c:pt>
                      <c:pt idx="1273">
                        <c:v>-9.1143249999999995E-2</c:v>
                      </c:pt>
                      <c:pt idx="1274">
                        <c:v>-9.1150999999999996E-2</c:v>
                      </c:pt>
                      <c:pt idx="1275">
                        <c:v>-9.1151999999999997E-2</c:v>
                      </c:pt>
                      <c:pt idx="1276">
                        <c:v>-9.1152999999999984E-2</c:v>
                      </c:pt>
                      <c:pt idx="1277">
                        <c:v>-9.1150499999999982E-2</c:v>
                      </c:pt>
                      <c:pt idx="1278">
                        <c:v>-9.1143749999999996E-2</c:v>
                      </c:pt>
                      <c:pt idx="1279">
                        <c:v>-9.1137499999999996E-2</c:v>
                      </c:pt>
                      <c:pt idx="1280">
                        <c:v>-9.1128999999999974E-2</c:v>
                      </c:pt>
                      <c:pt idx="1281">
                        <c:v>-9.1134999999999966E-2</c:v>
                      </c:pt>
                      <c:pt idx="1282">
                        <c:v>-9.1151499999999969E-2</c:v>
                      </c:pt>
                      <c:pt idx="1283">
                        <c:v>-9.1154499999999986E-2</c:v>
                      </c:pt>
                      <c:pt idx="1284">
                        <c:v>-9.1158249999999955E-2</c:v>
                      </c:pt>
                      <c:pt idx="1285">
                        <c:v>-9.1162999999999966E-2</c:v>
                      </c:pt>
                      <c:pt idx="1286">
                        <c:v>-9.1168499999999972E-2</c:v>
                      </c:pt>
                      <c:pt idx="1287">
                        <c:v>-9.1174249999999971E-2</c:v>
                      </c:pt>
                      <c:pt idx="1288">
                        <c:v>-9.1177999999999995E-2</c:v>
                      </c:pt>
                      <c:pt idx="1289">
                        <c:v>-9.1186749999999997E-2</c:v>
                      </c:pt>
                      <c:pt idx="1290">
                        <c:v>-9.119449999999997E-2</c:v>
                      </c:pt>
                      <c:pt idx="1291">
                        <c:v>-9.1191499999999981E-2</c:v>
                      </c:pt>
                      <c:pt idx="1292">
                        <c:v>-9.1198499999999974E-2</c:v>
                      </c:pt>
                      <c:pt idx="1293">
                        <c:v>-9.1193999999999983E-2</c:v>
                      </c:pt>
                      <c:pt idx="1294">
                        <c:v>-9.1198500000000002E-2</c:v>
                      </c:pt>
                      <c:pt idx="1295">
                        <c:v>-9.1212000000000001E-2</c:v>
                      </c:pt>
                      <c:pt idx="1296">
                        <c:v>-9.1215500000000005E-2</c:v>
                      </c:pt>
                      <c:pt idx="1297">
                        <c:v>-9.1226250000000009E-2</c:v>
                      </c:pt>
                      <c:pt idx="1298">
                        <c:v>-9.1230500000000034E-2</c:v>
                      </c:pt>
                      <c:pt idx="1299">
                        <c:v>-9.1233500000000023E-2</c:v>
                      </c:pt>
                      <c:pt idx="1300">
                        <c:v>-9.123574999999999E-2</c:v>
                      </c:pt>
                      <c:pt idx="1301">
                        <c:v>-9.1245749999999987E-2</c:v>
                      </c:pt>
                      <c:pt idx="1302">
                        <c:v>-9.1254249999999995E-2</c:v>
                      </c:pt>
                      <c:pt idx="1303">
                        <c:v>-9.125875E-2</c:v>
                      </c:pt>
                      <c:pt idx="1304">
                        <c:v>-9.126175000000003E-2</c:v>
                      </c:pt>
                      <c:pt idx="1305">
                        <c:v>-9.1258000000000034E-2</c:v>
                      </c:pt>
                      <c:pt idx="1306">
                        <c:v>-9.1256750000000025E-2</c:v>
                      </c:pt>
                      <c:pt idx="1307">
                        <c:v>-9.1258750000000041E-2</c:v>
                      </c:pt>
                      <c:pt idx="1308">
                        <c:v>-9.1272000000000061E-2</c:v>
                      </c:pt>
                      <c:pt idx="1309">
                        <c:v>-9.1278750000000061E-2</c:v>
                      </c:pt>
                      <c:pt idx="1310">
                        <c:v>-9.1279500000000041E-2</c:v>
                      </c:pt>
                      <c:pt idx="1311">
                        <c:v>-9.1282750000000051E-2</c:v>
                      </c:pt>
                      <c:pt idx="1312">
                        <c:v>-9.1280750000000049E-2</c:v>
                      </c:pt>
                      <c:pt idx="1313">
                        <c:v>-9.1286000000000034E-2</c:v>
                      </c:pt>
                      <c:pt idx="1314">
                        <c:v>-9.1281000000000057E-2</c:v>
                      </c:pt>
                      <c:pt idx="1315">
                        <c:v>-9.1279500000000055E-2</c:v>
                      </c:pt>
                      <c:pt idx="1316">
                        <c:v>-9.1283000000000031E-2</c:v>
                      </c:pt>
                      <c:pt idx="1317">
                        <c:v>-9.1275500000000023E-2</c:v>
                      </c:pt>
                      <c:pt idx="1318">
                        <c:v>-9.1266250000000021E-2</c:v>
                      </c:pt>
                      <c:pt idx="1319">
                        <c:v>-9.1258000000000034E-2</c:v>
                      </c:pt>
                      <c:pt idx="1320">
                        <c:v>-9.1245250000000042E-2</c:v>
                      </c:pt>
                      <c:pt idx="1321">
                        <c:v>-9.1236000000000039E-2</c:v>
                      </c:pt>
                      <c:pt idx="1322">
                        <c:v>-9.1218750000000029E-2</c:v>
                      </c:pt>
                      <c:pt idx="1323">
                        <c:v>-9.1212000000000029E-2</c:v>
                      </c:pt>
                      <c:pt idx="1324">
                        <c:v>-9.1207500000000052E-2</c:v>
                      </c:pt>
                      <c:pt idx="1325">
                        <c:v>-9.1206750000000059E-2</c:v>
                      </c:pt>
                      <c:pt idx="1326">
                        <c:v>-9.120150000000006E-2</c:v>
                      </c:pt>
                      <c:pt idx="1327">
                        <c:v>-9.1192500000000051E-2</c:v>
                      </c:pt>
                      <c:pt idx="1328">
                        <c:v>-9.1188750000000068E-2</c:v>
                      </c:pt>
                      <c:pt idx="1329">
                        <c:v>-9.1185250000000037E-2</c:v>
                      </c:pt>
                      <c:pt idx="1330">
                        <c:v>-9.1179500000000052E-2</c:v>
                      </c:pt>
                      <c:pt idx="1331">
                        <c:v>-9.117475000000004E-2</c:v>
                      </c:pt>
                      <c:pt idx="1332">
                        <c:v>-9.1172500000000045E-2</c:v>
                      </c:pt>
                      <c:pt idx="1333">
                        <c:v>-9.1161250000000041E-2</c:v>
                      </c:pt>
                      <c:pt idx="1334">
                        <c:v>-9.1141250000000035E-2</c:v>
                      </c:pt>
                      <c:pt idx="1335">
                        <c:v>-9.1117750000000039E-2</c:v>
                      </c:pt>
                      <c:pt idx="1336">
                        <c:v>-9.1102250000000051E-2</c:v>
                      </c:pt>
                      <c:pt idx="1337">
                        <c:v>-9.109325000000007E-2</c:v>
                      </c:pt>
                      <c:pt idx="1338">
                        <c:v>-9.1085500000000083E-2</c:v>
                      </c:pt>
                      <c:pt idx="1339">
                        <c:v>-9.1074500000000058E-2</c:v>
                      </c:pt>
                      <c:pt idx="1340">
                        <c:v>-9.1068250000000073E-2</c:v>
                      </c:pt>
                      <c:pt idx="1341">
                        <c:v>-9.1059500000000071E-2</c:v>
                      </c:pt>
                      <c:pt idx="1342">
                        <c:v>-9.1049250000000054E-2</c:v>
                      </c:pt>
                      <c:pt idx="1343">
                        <c:v>-9.1054000000000079E-2</c:v>
                      </c:pt>
                      <c:pt idx="1344">
                        <c:v>-9.1061500000000045E-2</c:v>
                      </c:pt>
                      <c:pt idx="1345">
                        <c:v>-9.1059250000000064E-2</c:v>
                      </c:pt>
                      <c:pt idx="1346">
                        <c:v>-9.1057250000000048E-2</c:v>
                      </c:pt>
                      <c:pt idx="1347">
                        <c:v>-9.1067000000000092E-2</c:v>
                      </c:pt>
                      <c:pt idx="1348">
                        <c:v>-9.1073000000000057E-2</c:v>
                      </c:pt>
                      <c:pt idx="1349">
                        <c:v>-9.1079500000000063E-2</c:v>
                      </c:pt>
                      <c:pt idx="1350">
                        <c:v>-9.1078250000000083E-2</c:v>
                      </c:pt>
                      <c:pt idx="1351">
                        <c:v>-9.1082750000000059E-2</c:v>
                      </c:pt>
                      <c:pt idx="1352">
                        <c:v>-9.1091000000000075E-2</c:v>
                      </c:pt>
                      <c:pt idx="1353">
                        <c:v>-9.109675000000006E-2</c:v>
                      </c:pt>
                      <c:pt idx="1354">
                        <c:v>-9.110050000000007E-2</c:v>
                      </c:pt>
                      <c:pt idx="1355">
                        <c:v>-9.1107000000000049E-2</c:v>
                      </c:pt>
                      <c:pt idx="1356">
                        <c:v>-9.1095000000000037E-2</c:v>
                      </c:pt>
                      <c:pt idx="1357">
                        <c:v>-9.1089750000000066E-2</c:v>
                      </c:pt>
                      <c:pt idx="1358">
                        <c:v>-9.1087250000000064E-2</c:v>
                      </c:pt>
                      <c:pt idx="1359">
                        <c:v>-9.1083750000000074E-2</c:v>
                      </c:pt>
                      <c:pt idx="1360">
                        <c:v>-9.1083750000000074E-2</c:v>
                      </c:pt>
                      <c:pt idx="1361">
                        <c:v>-9.1080250000000099E-2</c:v>
                      </c:pt>
                      <c:pt idx="1362">
                        <c:v>-9.1082500000000066E-2</c:v>
                      </c:pt>
                      <c:pt idx="1363">
                        <c:v>-9.1082250000000101E-2</c:v>
                      </c:pt>
                      <c:pt idx="1364">
                        <c:v>-9.1074000000000085E-2</c:v>
                      </c:pt>
                      <c:pt idx="1365">
                        <c:v>-9.1066250000000085E-2</c:v>
                      </c:pt>
                      <c:pt idx="1366">
                        <c:v>-9.1045750000000092E-2</c:v>
                      </c:pt>
                      <c:pt idx="1367">
                        <c:v>-9.10335000000001E-2</c:v>
                      </c:pt>
                      <c:pt idx="1368">
                        <c:v>-9.101500000000011E-2</c:v>
                      </c:pt>
                      <c:pt idx="1369">
                        <c:v>-9.0984000000000106E-2</c:v>
                      </c:pt>
                      <c:pt idx="1370">
                        <c:v>-9.0964250000000108E-2</c:v>
                      </c:pt>
                      <c:pt idx="1371">
                        <c:v>-9.09495000000001E-2</c:v>
                      </c:pt>
                      <c:pt idx="1372">
                        <c:v>-9.0937500000000088E-2</c:v>
                      </c:pt>
                      <c:pt idx="1373">
                        <c:v>-9.0929500000000107E-2</c:v>
                      </c:pt>
                      <c:pt idx="1374">
                        <c:v>-9.0919500000000084E-2</c:v>
                      </c:pt>
                      <c:pt idx="1375">
                        <c:v>-9.0908750000000052E-2</c:v>
                      </c:pt>
                      <c:pt idx="1376">
                        <c:v>-9.0910250000000067E-2</c:v>
                      </c:pt>
                      <c:pt idx="1377">
                        <c:v>-9.0908500000000073E-2</c:v>
                      </c:pt>
                      <c:pt idx="1378">
                        <c:v>-9.0905000000000055E-2</c:v>
                      </c:pt>
                      <c:pt idx="1379">
                        <c:v>-9.0893750000000051E-2</c:v>
                      </c:pt>
                      <c:pt idx="1380">
                        <c:v>-9.0887500000000065E-2</c:v>
                      </c:pt>
                      <c:pt idx="1381">
                        <c:v>-9.0884250000000083E-2</c:v>
                      </c:pt>
                      <c:pt idx="1382">
                        <c:v>-9.0885750000000071E-2</c:v>
                      </c:pt>
                      <c:pt idx="1383">
                        <c:v>-9.0881000000000073E-2</c:v>
                      </c:pt>
                      <c:pt idx="1384">
                        <c:v>-9.0878250000000077E-2</c:v>
                      </c:pt>
                      <c:pt idx="1385">
                        <c:v>-9.0886250000000057E-2</c:v>
                      </c:pt>
                      <c:pt idx="1386">
                        <c:v>-9.0880250000000065E-2</c:v>
                      </c:pt>
                      <c:pt idx="1387">
                        <c:v>-9.0883750000000069E-2</c:v>
                      </c:pt>
                      <c:pt idx="1388">
                        <c:v>-9.0886500000000051E-2</c:v>
                      </c:pt>
                      <c:pt idx="1389">
                        <c:v>-9.0890500000000055E-2</c:v>
                      </c:pt>
                      <c:pt idx="1390">
                        <c:v>-9.0894750000000052E-2</c:v>
                      </c:pt>
                      <c:pt idx="1391">
                        <c:v>-9.089250000000007E-2</c:v>
                      </c:pt>
                      <c:pt idx="1392">
                        <c:v>-9.0881000000000059E-2</c:v>
                      </c:pt>
                      <c:pt idx="1393">
                        <c:v>-9.0881000000000059E-2</c:v>
                      </c:pt>
                      <c:pt idx="1394">
                        <c:v>-9.0878000000000056E-2</c:v>
                      </c:pt>
                      <c:pt idx="1395">
                        <c:v>-9.087275000000003E-2</c:v>
                      </c:pt>
                      <c:pt idx="1396">
                        <c:v>-9.0859750000000045E-2</c:v>
                      </c:pt>
                      <c:pt idx="1397">
                        <c:v>-9.0844500000000036E-2</c:v>
                      </c:pt>
                      <c:pt idx="1398">
                        <c:v>-9.0845000000000051E-2</c:v>
                      </c:pt>
                      <c:pt idx="1399">
                        <c:v>-9.0844250000000043E-2</c:v>
                      </c:pt>
                      <c:pt idx="1400">
                        <c:v>-9.0833250000000032E-2</c:v>
                      </c:pt>
                      <c:pt idx="1401">
                        <c:v>-9.0819250000000074E-2</c:v>
                      </c:pt>
                      <c:pt idx="1402">
                        <c:v>-9.0814500000000062E-2</c:v>
                      </c:pt>
                      <c:pt idx="1403">
                        <c:v>-9.0803250000000058E-2</c:v>
                      </c:pt>
                      <c:pt idx="1404">
                        <c:v>-9.0800000000000047E-2</c:v>
                      </c:pt>
                      <c:pt idx="1405">
                        <c:v>-9.0793000000000054E-2</c:v>
                      </c:pt>
                      <c:pt idx="1406">
                        <c:v>-9.0779500000000027E-2</c:v>
                      </c:pt>
                      <c:pt idx="1407">
                        <c:v>-9.0767500000000029E-2</c:v>
                      </c:pt>
                      <c:pt idx="1408">
                        <c:v>-9.0756250000000024E-2</c:v>
                      </c:pt>
                      <c:pt idx="1409">
                        <c:v>-9.0740750000000023E-2</c:v>
                      </c:pt>
                      <c:pt idx="1410">
                        <c:v>-9.0728500000000004E-2</c:v>
                      </c:pt>
                      <c:pt idx="1411">
                        <c:v>-9.0716750000000013E-2</c:v>
                      </c:pt>
                      <c:pt idx="1412">
                        <c:v>-9.0705500000000022E-2</c:v>
                      </c:pt>
                      <c:pt idx="1413">
                        <c:v>-9.0697500000000028E-2</c:v>
                      </c:pt>
                      <c:pt idx="1414">
                        <c:v>-9.0682000000000013E-2</c:v>
                      </c:pt>
                      <c:pt idx="1415">
                        <c:v>-9.0667500000000012E-2</c:v>
                      </c:pt>
                      <c:pt idx="1416">
                        <c:v>-9.0653000000000025E-2</c:v>
                      </c:pt>
                      <c:pt idx="1417">
                        <c:v>-9.064000000000004E-2</c:v>
                      </c:pt>
                      <c:pt idx="1418">
                        <c:v>-9.0634500000000048E-2</c:v>
                      </c:pt>
                      <c:pt idx="1419">
                        <c:v>-9.0629000000000043E-2</c:v>
                      </c:pt>
                      <c:pt idx="1420">
                        <c:v>-9.0623500000000037E-2</c:v>
                      </c:pt>
                      <c:pt idx="1421">
                        <c:v>-9.0622750000000044E-2</c:v>
                      </c:pt>
                      <c:pt idx="1422">
                        <c:v>-9.0614500000000056E-2</c:v>
                      </c:pt>
                      <c:pt idx="1423">
                        <c:v>-9.0606250000000055E-2</c:v>
                      </c:pt>
                      <c:pt idx="1424">
                        <c:v>-9.0597500000000053E-2</c:v>
                      </c:pt>
                      <c:pt idx="1425">
                        <c:v>-9.0590750000000053E-2</c:v>
                      </c:pt>
                      <c:pt idx="1426">
                        <c:v>-9.0589250000000038E-2</c:v>
                      </c:pt>
                      <c:pt idx="1427">
                        <c:v>-9.0578500000000034E-2</c:v>
                      </c:pt>
                      <c:pt idx="1428">
                        <c:v>-9.0563250000000026E-2</c:v>
                      </c:pt>
                      <c:pt idx="1429">
                        <c:v>-9.0558000000000027E-2</c:v>
                      </c:pt>
                      <c:pt idx="1430">
                        <c:v>-9.0552000000000021E-2</c:v>
                      </c:pt>
                      <c:pt idx="1431">
                        <c:v>-9.0536000000000033E-2</c:v>
                      </c:pt>
                      <c:pt idx="1432">
                        <c:v>-9.051425000000006E-2</c:v>
                      </c:pt>
                      <c:pt idx="1433">
                        <c:v>-9.0503250000000049E-2</c:v>
                      </c:pt>
                      <c:pt idx="1434">
                        <c:v>-9.0501250000000019E-2</c:v>
                      </c:pt>
                      <c:pt idx="1435">
                        <c:v>-9.0495000000000034E-2</c:v>
                      </c:pt>
                      <c:pt idx="1436">
                        <c:v>-9.0486000000000011E-2</c:v>
                      </c:pt>
                      <c:pt idx="1437">
                        <c:v>-9.0466749999999999E-2</c:v>
                      </c:pt>
                      <c:pt idx="1438">
                        <c:v>-9.0437250000000025E-2</c:v>
                      </c:pt>
                      <c:pt idx="1439">
                        <c:v>-9.0417750000000019E-2</c:v>
                      </c:pt>
                      <c:pt idx="1440">
                        <c:v>-9.0403250000000004E-2</c:v>
                      </c:pt>
                      <c:pt idx="1441">
                        <c:v>-9.0386500000000022E-2</c:v>
                      </c:pt>
                      <c:pt idx="1442">
                        <c:v>-9.0379500000000002E-2</c:v>
                      </c:pt>
                      <c:pt idx="1443">
                        <c:v>-9.0368750000000025E-2</c:v>
                      </c:pt>
                      <c:pt idx="1444">
                        <c:v>-9.0357999999999966E-2</c:v>
                      </c:pt>
                      <c:pt idx="1445">
                        <c:v>-9.0349999999999986E-2</c:v>
                      </c:pt>
                      <c:pt idx="1446">
                        <c:v>-9.0352249999999981E-2</c:v>
                      </c:pt>
                      <c:pt idx="1447">
                        <c:v>-9.0348749999999978E-2</c:v>
                      </c:pt>
                      <c:pt idx="1448">
                        <c:v>-9.0336250000000007E-2</c:v>
                      </c:pt>
                      <c:pt idx="1449">
                        <c:v>-9.0329999999999994E-2</c:v>
                      </c:pt>
                      <c:pt idx="1450">
                        <c:v>-9.0328999999999979E-2</c:v>
                      </c:pt>
                      <c:pt idx="1451">
                        <c:v>-9.032925E-2</c:v>
                      </c:pt>
                      <c:pt idx="1452">
                        <c:v>-9.0326000000000004E-2</c:v>
                      </c:pt>
                      <c:pt idx="1453">
                        <c:v>-9.0319750000000004E-2</c:v>
                      </c:pt>
                      <c:pt idx="1454">
                        <c:v>-9.0320749999999977E-2</c:v>
                      </c:pt>
                      <c:pt idx="1455">
                        <c:v>-9.0328249999999985E-2</c:v>
                      </c:pt>
                      <c:pt idx="1456">
                        <c:v>-9.0330750000000001E-2</c:v>
                      </c:pt>
                      <c:pt idx="1457">
                        <c:v>-9.0322000000000013E-2</c:v>
                      </c:pt>
                      <c:pt idx="1458">
                        <c:v>-9.0318750000000017E-2</c:v>
                      </c:pt>
                      <c:pt idx="1459">
                        <c:v>-9.0313499999999991E-2</c:v>
                      </c:pt>
                      <c:pt idx="1460">
                        <c:v>-9.0314499999999992E-2</c:v>
                      </c:pt>
                      <c:pt idx="1461">
                        <c:v>-9.0314749999999985E-2</c:v>
                      </c:pt>
                      <c:pt idx="1462">
                        <c:v>-9.0312749999999997E-2</c:v>
                      </c:pt>
                      <c:pt idx="1463">
                        <c:v>-9.0304499999999982E-2</c:v>
                      </c:pt>
                      <c:pt idx="1464">
                        <c:v>-9.0306749999999991E-2</c:v>
                      </c:pt>
                      <c:pt idx="1465">
                        <c:v>-9.030175E-2</c:v>
                      </c:pt>
                      <c:pt idx="1466">
                        <c:v>-9.0299249999999998E-2</c:v>
                      </c:pt>
                      <c:pt idx="1467">
                        <c:v>-9.0278750000000005E-2</c:v>
                      </c:pt>
                      <c:pt idx="1468">
                        <c:v>-9.0251499999999985E-2</c:v>
                      </c:pt>
                      <c:pt idx="1469">
                        <c:v>-9.0228999999999976E-2</c:v>
                      </c:pt>
                      <c:pt idx="1470">
                        <c:v>-9.0198749999999994E-2</c:v>
                      </c:pt>
                      <c:pt idx="1471">
                        <c:v>-9.0162999999999993E-2</c:v>
                      </c:pt>
                      <c:pt idx="1472">
                        <c:v>-9.0140749999999978E-2</c:v>
                      </c:pt>
                      <c:pt idx="1473">
                        <c:v>-9.0107749999999973E-2</c:v>
                      </c:pt>
                      <c:pt idx="1474">
                        <c:v>-9.0068749999999961E-2</c:v>
                      </c:pt>
                      <c:pt idx="1475">
                        <c:v>-9.0034249999999968E-2</c:v>
                      </c:pt>
                      <c:pt idx="1476">
                        <c:v>-8.9995999999999951E-2</c:v>
                      </c:pt>
                      <c:pt idx="1477">
                        <c:v>-8.9964249999999926E-2</c:v>
                      </c:pt>
                      <c:pt idx="1478">
                        <c:v>-8.993024999999992E-2</c:v>
                      </c:pt>
                      <c:pt idx="1479">
                        <c:v>-8.989824999999993E-2</c:v>
                      </c:pt>
                      <c:pt idx="1480">
                        <c:v>-8.986124999999992E-2</c:v>
                      </c:pt>
                      <c:pt idx="1481">
                        <c:v>-8.982249999999993E-2</c:v>
                      </c:pt>
                      <c:pt idx="1482">
                        <c:v>-8.9771999999999921E-2</c:v>
                      </c:pt>
                      <c:pt idx="1483">
                        <c:v>-8.9732249999999944E-2</c:v>
                      </c:pt>
                      <c:pt idx="1484">
                        <c:v>-8.9694499999999955E-2</c:v>
                      </c:pt>
                      <c:pt idx="1485">
                        <c:v>-8.9644499999999946E-2</c:v>
                      </c:pt>
                      <c:pt idx="1486">
                        <c:v>-8.9599749999999923E-2</c:v>
                      </c:pt>
                      <c:pt idx="1487">
                        <c:v>-8.9562249999999941E-2</c:v>
                      </c:pt>
                      <c:pt idx="1488">
                        <c:v>-8.9525749999999946E-2</c:v>
                      </c:pt>
                      <c:pt idx="1489">
                        <c:v>-8.9492499999999933E-2</c:v>
                      </c:pt>
                      <c:pt idx="1490">
                        <c:v>-8.9463249999999925E-2</c:v>
                      </c:pt>
                      <c:pt idx="1491">
                        <c:v>-8.9429749999999933E-2</c:v>
                      </c:pt>
                      <c:pt idx="1492">
                        <c:v>-8.9401249999999946E-2</c:v>
                      </c:pt>
                      <c:pt idx="1493">
                        <c:v>-8.9382499999999948E-2</c:v>
                      </c:pt>
                      <c:pt idx="1494">
                        <c:v>-8.9346749999999947E-2</c:v>
                      </c:pt>
                      <c:pt idx="1495">
                        <c:v>-8.9312749999999955E-2</c:v>
                      </c:pt>
                      <c:pt idx="1496">
                        <c:v>-8.9286499999999935E-2</c:v>
                      </c:pt>
                      <c:pt idx="1497">
                        <c:v>-8.9265749999999949E-2</c:v>
                      </c:pt>
                      <c:pt idx="1498">
                        <c:v>-8.924799999999998E-2</c:v>
                      </c:pt>
                      <c:pt idx="1499">
                        <c:v>-8.9232749999999944E-2</c:v>
                      </c:pt>
                      <c:pt idx="1500">
                        <c:v>-8.9217999999999992E-2</c:v>
                      </c:pt>
                      <c:pt idx="1501">
                        <c:v>-8.9194499999999996E-2</c:v>
                      </c:pt>
                      <c:pt idx="1502">
                        <c:v>-8.9161249999999997E-2</c:v>
                      </c:pt>
                      <c:pt idx="1503">
                        <c:v>-8.9141999999999971E-2</c:v>
                      </c:pt>
                      <c:pt idx="1504">
                        <c:v>-8.9116999999999974E-2</c:v>
                      </c:pt>
                      <c:pt idx="1505">
                        <c:v>-8.910024999999995E-2</c:v>
                      </c:pt>
                      <c:pt idx="1506">
                        <c:v>-8.9075499999999974E-2</c:v>
                      </c:pt>
                      <c:pt idx="1507">
                        <c:v>-8.904349999999997E-2</c:v>
                      </c:pt>
                      <c:pt idx="1508">
                        <c:v>-8.901149999999998E-2</c:v>
                      </c:pt>
                      <c:pt idx="1509">
                        <c:v>-8.900149999999997E-2</c:v>
                      </c:pt>
                      <c:pt idx="1510">
                        <c:v>-8.898124999999997E-2</c:v>
                      </c:pt>
                      <c:pt idx="1511">
                        <c:v>-8.8966499999999976E-2</c:v>
                      </c:pt>
                      <c:pt idx="1512">
                        <c:v>-8.8949999999999974E-2</c:v>
                      </c:pt>
                      <c:pt idx="1513">
                        <c:v>-8.8932499999999984E-2</c:v>
                      </c:pt>
                      <c:pt idx="1514">
                        <c:v>-8.8917999999999983E-2</c:v>
                      </c:pt>
                      <c:pt idx="1515">
                        <c:v>-8.8897499999999963E-2</c:v>
                      </c:pt>
                      <c:pt idx="1516">
                        <c:v>-8.8873249999999987E-2</c:v>
                      </c:pt>
                      <c:pt idx="1517">
                        <c:v>-8.8854249999999982E-2</c:v>
                      </c:pt>
                      <c:pt idx="1518">
                        <c:v>-8.8847249999999975E-2</c:v>
                      </c:pt>
                      <c:pt idx="1519">
                        <c:v>-8.8831249999999959E-2</c:v>
                      </c:pt>
                      <c:pt idx="1520">
                        <c:v>-8.8812749999999968E-2</c:v>
                      </c:pt>
                      <c:pt idx="1521">
                        <c:v>-8.8792749999999962E-2</c:v>
                      </c:pt>
                      <c:pt idx="1522">
                        <c:v>-8.8775499999999979E-2</c:v>
                      </c:pt>
                      <c:pt idx="1523">
                        <c:v>-8.8746249999999985E-2</c:v>
                      </c:pt>
                      <c:pt idx="1524">
                        <c:v>-8.872399999999997E-2</c:v>
                      </c:pt>
                      <c:pt idx="1525">
                        <c:v>-8.8699249999999979E-2</c:v>
                      </c:pt>
                      <c:pt idx="1526">
                        <c:v>-8.868224999999999E-2</c:v>
                      </c:pt>
                      <c:pt idx="1527">
                        <c:v>-8.8663249999999957E-2</c:v>
                      </c:pt>
                      <c:pt idx="1528">
                        <c:v>-8.8637249999999945E-2</c:v>
                      </c:pt>
                      <c:pt idx="1529">
                        <c:v>-8.8610499999999953E-2</c:v>
                      </c:pt>
                      <c:pt idx="1530">
                        <c:v>-8.8579499999999992E-2</c:v>
                      </c:pt>
                      <c:pt idx="1531">
                        <c:v>-8.8554249999999973E-2</c:v>
                      </c:pt>
                      <c:pt idx="1532">
                        <c:v>-8.8537249999999984E-2</c:v>
                      </c:pt>
                      <c:pt idx="1533">
                        <c:v>-8.8516999999999971E-2</c:v>
                      </c:pt>
                      <c:pt idx="1534">
                        <c:v>-8.850249999999997E-2</c:v>
                      </c:pt>
                      <c:pt idx="1535">
                        <c:v>-8.8490249999999951E-2</c:v>
                      </c:pt>
                      <c:pt idx="1536">
                        <c:v>-8.8477499999999959E-2</c:v>
                      </c:pt>
                      <c:pt idx="1537">
                        <c:v>-8.8443999999999967E-2</c:v>
                      </c:pt>
                      <c:pt idx="1538">
                        <c:v>-8.8420499999999971E-2</c:v>
                      </c:pt>
                      <c:pt idx="1539">
                        <c:v>-8.8390749999999976E-2</c:v>
                      </c:pt>
                      <c:pt idx="1540">
                        <c:v>-8.8363499999999984E-2</c:v>
                      </c:pt>
                      <c:pt idx="1541">
                        <c:v>-8.8348999999999969E-2</c:v>
                      </c:pt>
                      <c:pt idx="1542">
                        <c:v>-8.8325749999999953E-2</c:v>
                      </c:pt>
                      <c:pt idx="1543">
                        <c:v>-8.8291499999999953E-2</c:v>
                      </c:pt>
                      <c:pt idx="1544">
                        <c:v>-8.8251249999999962E-2</c:v>
                      </c:pt>
                      <c:pt idx="1545">
                        <c:v>-8.8225999999999971E-2</c:v>
                      </c:pt>
                      <c:pt idx="1546">
                        <c:v>-8.820149999999996E-2</c:v>
                      </c:pt>
                      <c:pt idx="1547">
                        <c:v>-8.8165249999999973E-2</c:v>
                      </c:pt>
                      <c:pt idx="1548">
                        <c:v>-8.813199999999996E-2</c:v>
                      </c:pt>
                      <c:pt idx="1549">
                        <c:v>-8.8100499999999957E-2</c:v>
                      </c:pt>
                      <c:pt idx="1550">
                        <c:v>-8.8066499999999923E-2</c:v>
                      </c:pt>
                      <c:pt idx="1551">
                        <c:v>-8.8032499999999916E-2</c:v>
                      </c:pt>
                      <c:pt idx="1552">
                        <c:v>-8.7989749999999922E-2</c:v>
                      </c:pt>
                      <c:pt idx="1553">
                        <c:v>-8.795574999999993E-2</c:v>
                      </c:pt>
                      <c:pt idx="1554">
                        <c:v>-8.7927249999999943E-2</c:v>
                      </c:pt>
                      <c:pt idx="1555">
                        <c:v>-8.788924999999996E-2</c:v>
                      </c:pt>
                      <c:pt idx="1556">
                        <c:v>-8.7873749999999931E-2</c:v>
                      </c:pt>
                      <c:pt idx="1557">
                        <c:v>-8.7848749999999948E-2</c:v>
                      </c:pt>
                      <c:pt idx="1558">
                        <c:v>-8.7821499999999941E-2</c:v>
                      </c:pt>
                      <c:pt idx="1559">
                        <c:v>-8.7792249999999947E-2</c:v>
                      </c:pt>
                      <c:pt idx="1560">
                        <c:v>-8.7755749999999966E-2</c:v>
                      </c:pt>
                      <c:pt idx="1561">
                        <c:v>-8.7730749999999968E-2</c:v>
                      </c:pt>
                      <c:pt idx="1562">
                        <c:v>-8.769149999999995E-2</c:v>
                      </c:pt>
                      <c:pt idx="1563">
                        <c:v>-8.765749999999993E-2</c:v>
                      </c:pt>
                      <c:pt idx="1564">
                        <c:v>-8.7632249999999953E-2</c:v>
                      </c:pt>
                      <c:pt idx="1565">
                        <c:v>-8.7601499999999957E-2</c:v>
                      </c:pt>
                      <c:pt idx="1566">
                        <c:v>-8.7571249999999962E-2</c:v>
                      </c:pt>
                      <c:pt idx="1567">
                        <c:v>-8.7543499999999982E-2</c:v>
                      </c:pt>
                      <c:pt idx="1568">
                        <c:v>-8.7526999999999994E-2</c:v>
                      </c:pt>
                      <c:pt idx="1569">
                        <c:v>-8.7518249999999978E-2</c:v>
                      </c:pt>
                      <c:pt idx="1570">
                        <c:v>-8.7501999999999996E-2</c:v>
                      </c:pt>
                      <c:pt idx="1571">
                        <c:v>-8.74775E-2</c:v>
                      </c:pt>
                      <c:pt idx="1572">
                        <c:v>-8.7447999999999998E-2</c:v>
                      </c:pt>
                      <c:pt idx="1573">
                        <c:v>-8.7416249999999987E-2</c:v>
                      </c:pt>
                      <c:pt idx="1574">
                        <c:v>-8.7389999999999968E-2</c:v>
                      </c:pt>
                      <c:pt idx="1575">
                        <c:v>-8.7370499999999976E-2</c:v>
                      </c:pt>
                      <c:pt idx="1576">
                        <c:v>-8.7340249999999994E-2</c:v>
                      </c:pt>
                      <c:pt idx="1577">
                        <c:v>-8.7313749999999996E-2</c:v>
                      </c:pt>
                      <c:pt idx="1578">
                        <c:v>-8.7292000000000008E-2</c:v>
                      </c:pt>
                      <c:pt idx="1579">
                        <c:v>-8.7273250000000011E-2</c:v>
                      </c:pt>
                      <c:pt idx="1580">
                        <c:v>-8.7244999999999989E-2</c:v>
                      </c:pt>
                      <c:pt idx="1581">
                        <c:v>-8.7212250000000005E-2</c:v>
                      </c:pt>
                      <c:pt idx="1582">
                        <c:v>-8.7182999999999997E-2</c:v>
                      </c:pt>
                      <c:pt idx="1583">
                        <c:v>-8.715974999999998E-2</c:v>
                      </c:pt>
                      <c:pt idx="1584">
                        <c:v>-8.7133500000000003E-2</c:v>
                      </c:pt>
                      <c:pt idx="1585">
                        <c:v>-8.7101999999999985E-2</c:v>
                      </c:pt>
                      <c:pt idx="1586">
                        <c:v>-8.7071249999999975E-2</c:v>
                      </c:pt>
                      <c:pt idx="1587">
                        <c:v>-8.7045749999999977E-2</c:v>
                      </c:pt>
                      <c:pt idx="1588">
                        <c:v>-8.7016999999999983E-2</c:v>
                      </c:pt>
                      <c:pt idx="1589">
                        <c:v>-8.6982999999999977E-2</c:v>
                      </c:pt>
                      <c:pt idx="1590">
                        <c:v>-8.6944000000000021E-2</c:v>
                      </c:pt>
                      <c:pt idx="1591">
                        <c:v>-8.6920499999999998E-2</c:v>
                      </c:pt>
                      <c:pt idx="1592">
                        <c:v>-8.6895750000000008E-2</c:v>
                      </c:pt>
                      <c:pt idx="1593">
                        <c:v>-8.6868500000000015E-2</c:v>
                      </c:pt>
                      <c:pt idx="1594">
                        <c:v>-8.6843000000000004E-2</c:v>
                      </c:pt>
                      <c:pt idx="1595">
                        <c:v>-8.6811999999999986E-2</c:v>
                      </c:pt>
                      <c:pt idx="1596">
                        <c:v>-8.6796999999999999E-2</c:v>
                      </c:pt>
                      <c:pt idx="1597">
                        <c:v>-8.678050000000001E-2</c:v>
                      </c:pt>
                      <c:pt idx="1598">
                        <c:v>-8.6748000000000033E-2</c:v>
                      </c:pt>
                      <c:pt idx="1599">
                        <c:v>-8.6710750000000017E-2</c:v>
                      </c:pt>
                      <c:pt idx="1600">
                        <c:v>-8.6683500000000038E-2</c:v>
                      </c:pt>
                      <c:pt idx="1601">
                        <c:v>-8.6662000000000031E-2</c:v>
                      </c:pt>
                      <c:pt idx="1602">
                        <c:v>-8.6635250000000011E-2</c:v>
                      </c:pt>
                      <c:pt idx="1603">
                        <c:v>-8.6615000000000025E-2</c:v>
                      </c:pt>
                      <c:pt idx="1604">
                        <c:v>-8.6584250000000015E-2</c:v>
                      </c:pt>
                      <c:pt idx="1605">
                        <c:v>-8.655450000000002E-2</c:v>
                      </c:pt>
                      <c:pt idx="1606">
                        <c:v>-8.6528750000000029E-2</c:v>
                      </c:pt>
                      <c:pt idx="1607">
                        <c:v>-8.6504500000000026E-2</c:v>
                      </c:pt>
                      <c:pt idx="1608">
                        <c:v>-8.6479500000000029E-2</c:v>
                      </c:pt>
                      <c:pt idx="1609">
                        <c:v>-8.6452500000000043E-2</c:v>
                      </c:pt>
                      <c:pt idx="1610">
                        <c:v>-8.6431500000000022E-2</c:v>
                      </c:pt>
                      <c:pt idx="1611">
                        <c:v>-8.640800000000004E-2</c:v>
                      </c:pt>
                      <c:pt idx="1612">
                        <c:v>-8.6375750000000029E-2</c:v>
                      </c:pt>
                      <c:pt idx="1613">
                        <c:v>-8.6344500000000005E-2</c:v>
                      </c:pt>
                      <c:pt idx="1614">
                        <c:v>-8.6319250000000014E-2</c:v>
                      </c:pt>
                      <c:pt idx="1615">
                        <c:v>-8.6295000000000024E-2</c:v>
                      </c:pt>
                      <c:pt idx="1616">
                        <c:v>-8.6278750000000015E-2</c:v>
                      </c:pt>
                      <c:pt idx="1617">
                        <c:v>-8.626049999999999E-2</c:v>
                      </c:pt>
                      <c:pt idx="1618">
                        <c:v>-8.6227499999999999E-2</c:v>
                      </c:pt>
                      <c:pt idx="1619">
                        <c:v>-8.6197499999999982E-2</c:v>
                      </c:pt>
                      <c:pt idx="1620">
                        <c:v>-8.6169499999999968E-2</c:v>
                      </c:pt>
                      <c:pt idx="1621">
                        <c:v>-8.6136499999999963E-2</c:v>
                      </c:pt>
                      <c:pt idx="1622">
                        <c:v>-8.6104499999999945E-2</c:v>
                      </c:pt>
                      <c:pt idx="1623">
                        <c:v>-8.6076999999999945E-2</c:v>
                      </c:pt>
                      <c:pt idx="1624">
                        <c:v>-8.6049749999999939E-2</c:v>
                      </c:pt>
                      <c:pt idx="1625">
                        <c:v>-8.6018499999999942E-2</c:v>
                      </c:pt>
                      <c:pt idx="1626">
                        <c:v>-8.5986499999999924E-2</c:v>
                      </c:pt>
                      <c:pt idx="1627">
                        <c:v>-8.5962999999999942E-2</c:v>
                      </c:pt>
                      <c:pt idx="1628">
                        <c:v>-8.5938249999999938E-2</c:v>
                      </c:pt>
                      <c:pt idx="1629">
                        <c:v>-8.5903999999999939E-2</c:v>
                      </c:pt>
                      <c:pt idx="1630">
                        <c:v>-8.5863749999999933E-2</c:v>
                      </c:pt>
                      <c:pt idx="1631">
                        <c:v>-8.5821999999999954E-2</c:v>
                      </c:pt>
                      <c:pt idx="1632">
                        <c:v>-8.5788249999999969E-2</c:v>
                      </c:pt>
                      <c:pt idx="1633">
                        <c:v>-8.5756749999999951E-2</c:v>
                      </c:pt>
                      <c:pt idx="1634">
                        <c:v>-8.5723499999999966E-2</c:v>
                      </c:pt>
                      <c:pt idx="1635">
                        <c:v>-8.5697249999999961E-2</c:v>
                      </c:pt>
                      <c:pt idx="1636">
                        <c:v>-8.5667249999999986E-2</c:v>
                      </c:pt>
                      <c:pt idx="1637">
                        <c:v>-8.5640749999999974E-2</c:v>
                      </c:pt>
                      <c:pt idx="1638">
                        <c:v>-8.5626749999999988E-2</c:v>
                      </c:pt>
                      <c:pt idx="1639">
                        <c:v>-8.5607749999999996E-2</c:v>
                      </c:pt>
                      <c:pt idx="1640">
                        <c:v>-8.5582249999999999E-2</c:v>
                      </c:pt>
                      <c:pt idx="1641">
                        <c:v>-8.5561999999999999E-2</c:v>
                      </c:pt>
                      <c:pt idx="1642">
                        <c:v>-8.5529999999999995E-2</c:v>
                      </c:pt>
                      <c:pt idx="1643">
                        <c:v>-8.5501749999999987E-2</c:v>
                      </c:pt>
                      <c:pt idx="1644">
                        <c:v>-8.54795E-2</c:v>
                      </c:pt>
                      <c:pt idx="1645">
                        <c:v>-8.5450250000000005E-2</c:v>
                      </c:pt>
                      <c:pt idx="1646">
                        <c:v>-8.5415250000000012E-2</c:v>
                      </c:pt>
                      <c:pt idx="1647">
                        <c:v>-8.539250000000001E-2</c:v>
                      </c:pt>
                      <c:pt idx="1648">
                        <c:v>-8.5377000000000008E-2</c:v>
                      </c:pt>
                      <c:pt idx="1649">
                        <c:v>-8.5351499999999997E-2</c:v>
                      </c:pt>
                      <c:pt idx="1650">
                        <c:v>-8.532300000000001E-2</c:v>
                      </c:pt>
                      <c:pt idx="1651">
                        <c:v>-8.5290499999999991E-2</c:v>
                      </c:pt>
                      <c:pt idx="1652">
                        <c:v>-8.5255999999999985E-2</c:v>
                      </c:pt>
                      <c:pt idx="1653">
                        <c:v>-8.523749999999998E-2</c:v>
                      </c:pt>
                      <c:pt idx="1654">
                        <c:v>-8.5217499999999974E-2</c:v>
                      </c:pt>
                      <c:pt idx="1655">
                        <c:v>-8.5183999999999982E-2</c:v>
                      </c:pt>
                      <c:pt idx="1656">
                        <c:v>-8.5149499999999975E-2</c:v>
                      </c:pt>
                      <c:pt idx="1657">
                        <c:v>-8.5126499999999966E-2</c:v>
                      </c:pt>
                      <c:pt idx="1658">
                        <c:v>-8.5105499999999987E-2</c:v>
                      </c:pt>
                      <c:pt idx="1659">
                        <c:v>-8.5087749999999976E-2</c:v>
                      </c:pt>
                      <c:pt idx="1660">
                        <c:v>-8.5058999999999968E-2</c:v>
                      </c:pt>
                      <c:pt idx="1661">
                        <c:v>-8.5030499999999967E-2</c:v>
                      </c:pt>
                      <c:pt idx="1662">
                        <c:v>-8.5002249999999974E-2</c:v>
                      </c:pt>
                      <c:pt idx="1663">
                        <c:v>-8.4975749999999975E-2</c:v>
                      </c:pt>
                      <c:pt idx="1664">
                        <c:v>-8.4949749999999991E-2</c:v>
                      </c:pt>
                      <c:pt idx="1665">
                        <c:v>-8.4928999999999991E-2</c:v>
                      </c:pt>
                      <c:pt idx="1666">
                        <c:v>-8.4909749999999964E-2</c:v>
                      </c:pt>
                      <c:pt idx="1667">
                        <c:v>-8.4903749999999972E-2</c:v>
                      </c:pt>
                      <c:pt idx="1668">
                        <c:v>-8.4898499999999946E-2</c:v>
                      </c:pt>
                      <c:pt idx="1669">
                        <c:v>-8.4893499999999941E-2</c:v>
                      </c:pt>
                      <c:pt idx="1670">
                        <c:v>-8.4888999999999951E-2</c:v>
                      </c:pt>
                      <c:pt idx="1671">
                        <c:v>-8.4888999999999951E-2</c:v>
                      </c:pt>
                      <c:pt idx="1672">
                        <c:v>-8.4884249999999953E-2</c:v>
                      </c:pt>
                      <c:pt idx="1673">
                        <c:v>-8.4884249999999953E-2</c:v>
                      </c:pt>
                      <c:pt idx="1674">
                        <c:v>-8.4889749999999958E-2</c:v>
                      </c:pt>
                      <c:pt idx="1675">
                        <c:v>-8.4890999999999953E-2</c:v>
                      </c:pt>
                      <c:pt idx="1676">
                        <c:v>-8.4887999999999963E-2</c:v>
                      </c:pt>
                      <c:pt idx="1677">
                        <c:v>-8.4890499999999994E-2</c:v>
                      </c:pt>
                      <c:pt idx="1678">
                        <c:v>-8.4893999999999983E-2</c:v>
                      </c:pt>
                      <c:pt idx="1679">
                        <c:v>-8.4886750000000011E-2</c:v>
                      </c:pt>
                      <c:pt idx="1680">
                        <c:v>-8.488699999999999E-2</c:v>
                      </c:pt>
                      <c:pt idx="1681">
                        <c:v>-8.4882999999999986E-2</c:v>
                      </c:pt>
                      <c:pt idx="1682">
                        <c:v>-8.4880499999999998E-2</c:v>
                      </c:pt>
                      <c:pt idx="1683">
                        <c:v>-8.4881499999999999E-2</c:v>
                      </c:pt>
                      <c:pt idx="1684">
                        <c:v>-8.488625000000001E-2</c:v>
                      </c:pt>
                      <c:pt idx="1685">
                        <c:v>-8.4885499999999989E-2</c:v>
                      </c:pt>
                      <c:pt idx="1686">
                        <c:v>-8.4884749999999995E-2</c:v>
                      </c:pt>
                      <c:pt idx="1687">
                        <c:v>-8.4873249999999997E-2</c:v>
                      </c:pt>
                      <c:pt idx="1688">
                        <c:v>-8.4873499999999991E-2</c:v>
                      </c:pt>
                      <c:pt idx="1689">
                        <c:v>-8.4854250000000006E-2</c:v>
                      </c:pt>
                      <c:pt idx="1690">
                        <c:v>-8.4840750000000006E-2</c:v>
                      </c:pt>
                      <c:pt idx="1691">
                        <c:v>-8.4828499999999987E-2</c:v>
                      </c:pt>
                      <c:pt idx="1692">
                        <c:v>-8.4814500000000001E-2</c:v>
                      </c:pt>
                      <c:pt idx="1693">
                        <c:v>-8.4789250000000024E-2</c:v>
                      </c:pt>
                      <c:pt idx="1694">
                        <c:v>-8.4781250000000044E-2</c:v>
                      </c:pt>
                      <c:pt idx="1695">
                        <c:v>-8.4763000000000033E-2</c:v>
                      </c:pt>
                      <c:pt idx="1696">
                        <c:v>-8.474925000000004E-2</c:v>
                      </c:pt>
                      <c:pt idx="1697">
                        <c:v>-8.4731500000000015E-2</c:v>
                      </c:pt>
                      <c:pt idx="1698">
                        <c:v>-8.4725750000000044E-2</c:v>
                      </c:pt>
                      <c:pt idx="1699">
                        <c:v>-8.4708000000000019E-2</c:v>
                      </c:pt>
                      <c:pt idx="1700">
                        <c:v>-8.4694000000000019E-2</c:v>
                      </c:pt>
                      <c:pt idx="1701">
                        <c:v>-8.4671750000000032E-2</c:v>
                      </c:pt>
                      <c:pt idx="1702">
                        <c:v>-8.4665000000000018E-2</c:v>
                      </c:pt>
                      <c:pt idx="1703">
                        <c:v>-8.4646749999999993E-2</c:v>
                      </c:pt>
                      <c:pt idx="1704">
                        <c:v>-8.4632249999999992E-2</c:v>
                      </c:pt>
                      <c:pt idx="1705">
                        <c:v>-8.460899999999999E-2</c:v>
                      </c:pt>
                      <c:pt idx="1706">
                        <c:v>-8.4601250000000003E-2</c:v>
                      </c:pt>
                      <c:pt idx="1707">
                        <c:v>-8.459549999999999E-2</c:v>
                      </c:pt>
                      <c:pt idx="1708">
                        <c:v>-8.4585999999999967E-2</c:v>
                      </c:pt>
                      <c:pt idx="1709">
                        <c:v>-8.4562249999999978E-2</c:v>
                      </c:pt>
                      <c:pt idx="1710">
                        <c:v>-8.455349999999999E-2</c:v>
                      </c:pt>
                      <c:pt idx="1711">
                        <c:v>-8.4535499999999986E-2</c:v>
                      </c:pt>
                      <c:pt idx="1712">
                        <c:v>-8.452549999999999E-2</c:v>
                      </c:pt>
                      <c:pt idx="1713">
                        <c:v>-8.450175E-2</c:v>
                      </c:pt>
                      <c:pt idx="1714">
                        <c:v>-8.4485499999999991E-2</c:v>
                      </c:pt>
                      <c:pt idx="1715">
                        <c:v>-8.4476750000000003E-2</c:v>
                      </c:pt>
                      <c:pt idx="1716">
                        <c:v>-8.4462250000000016E-2</c:v>
                      </c:pt>
                      <c:pt idx="1717">
                        <c:v>-8.4453500000000015E-2</c:v>
                      </c:pt>
                      <c:pt idx="1718">
                        <c:v>-8.4440250000000022E-2</c:v>
                      </c:pt>
                      <c:pt idx="1719">
                        <c:v>-8.4425000000000028E-2</c:v>
                      </c:pt>
                      <c:pt idx="1720">
                        <c:v>-8.441700000000002E-2</c:v>
                      </c:pt>
                      <c:pt idx="1721">
                        <c:v>-8.4409250000000033E-2</c:v>
                      </c:pt>
                      <c:pt idx="1722">
                        <c:v>-8.4400250000000024E-2</c:v>
                      </c:pt>
                      <c:pt idx="1723">
                        <c:v>-8.4403250000000027E-2</c:v>
                      </c:pt>
                      <c:pt idx="1724">
                        <c:v>-8.4398750000000022E-2</c:v>
                      </c:pt>
                      <c:pt idx="1725">
                        <c:v>-8.4394000000000025E-2</c:v>
                      </c:pt>
                      <c:pt idx="1726">
                        <c:v>-8.4387250000000011E-2</c:v>
                      </c:pt>
                      <c:pt idx="1727">
                        <c:v>-8.4377500000000008E-2</c:v>
                      </c:pt>
                      <c:pt idx="1728">
                        <c:v>-8.4371750000000037E-2</c:v>
                      </c:pt>
                      <c:pt idx="1729">
                        <c:v>-8.4366500000000025E-2</c:v>
                      </c:pt>
                      <c:pt idx="1730">
                        <c:v>-8.4363000000000007E-2</c:v>
                      </c:pt>
                      <c:pt idx="1731">
                        <c:v>-8.4360250000000012E-2</c:v>
                      </c:pt>
                      <c:pt idx="1732">
                        <c:v>-8.4352250000000004E-2</c:v>
                      </c:pt>
                      <c:pt idx="1733">
                        <c:v>-8.4352499999999997E-2</c:v>
                      </c:pt>
                      <c:pt idx="1734">
                        <c:v>-8.4354499999999999E-2</c:v>
                      </c:pt>
                      <c:pt idx="1735">
                        <c:v>-8.4354500000000013E-2</c:v>
                      </c:pt>
                      <c:pt idx="1736">
                        <c:v>-8.4351999999999996E-2</c:v>
                      </c:pt>
                      <c:pt idx="1737">
                        <c:v>-8.4353249999999991E-2</c:v>
                      </c:pt>
                      <c:pt idx="1738">
                        <c:v>-8.4349249999999959E-2</c:v>
                      </c:pt>
                      <c:pt idx="1739">
                        <c:v>-8.436299999999998E-2</c:v>
                      </c:pt>
                      <c:pt idx="1740">
                        <c:v>-8.4359749999999969E-2</c:v>
                      </c:pt>
                      <c:pt idx="1741">
                        <c:v>-8.4356499999999973E-2</c:v>
                      </c:pt>
                      <c:pt idx="1742">
                        <c:v>-8.435699999999996E-2</c:v>
                      </c:pt>
                      <c:pt idx="1743">
                        <c:v>-8.4364499999999967E-2</c:v>
                      </c:pt>
                      <c:pt idx="1744">
                        <c:v>-8.4366749999999963E-2</c:v>
                      </c:pt>
                      <c:pt idx="1745">
                        <c:v>-8.4357749999999954E-2</c:v>
                      </c:pt>
                      <c:pt idx="1746">
                        <c:v>-8.4356499999999973E-2</c:v>
                      </c:pt>
                      <c:pt idx="1747">
                        <c:v>-8.4349749999999973E-2</c:v>
                      </c:pt>
                      <c:pt idx="1748">
                        <c:v>-8.4349499999999966E-2</c:v>
                      </c:pt>
                      <c:pt idx="1749">
                        <c:v>-8.4357249999999981E-2</c:v>
                      </c:pt>
                      <c:pt idx="1750">
                        <c:v>-8.4371499999999974E-2</c:v>
                      </c:pt>
                      <c:pt idx="1751">
                        <c:v>-8.4380749999999977E-2</c:v>
                      </c:pt>
                      <c:pt idx="1752">
                        <c:v>-8.4388999999999964E-2</c:v>
                      </c:pt>
                      <c:pt idx="1753">
                        <c:v>-8.4405999999999981E-2</c:v>
                      </c:pt>
                      <c:pt idx="1754">
                        <c:v>-8.4423249999999964E-2</c:v>
                      </c:pt>
                      <c:pt idx="1755">
                        <c:v>-8.4442249999999955E-2</c:v>
                      </c:pt>
                      <c:pt idx="1756">
                        <c:v>-8.4456749999999955E-2</c:v>
                      </c:pt>
                      <c:pt idx="1757">
                        <c:v>-8.4476499999999954E-2</c:v>
                      </c:pt>
                      <c:pt idx="1758">
                        <c:v>-8.4492999999999957E-2</c:v>
                      </c:pt>
                      <c:pt idx="1759">
                        <c:v>-8.4515999999999952E-2</c:v>
                      </c:pt>
                      <c:pt idx="1760">
                        <c:v>-8.4532499999999941E-2</c:v>
                      </c:pt>
                      <c:pt idx="1761">
                        <c:v>-8.455024999999998E-2</c:v>
                      </c:pt>
                      <c:pt idx="1762">
                        <c:v>-8.4569999999999951E-2</c:v>
                      </c:pt>
                      <c:pt idx="1763">
                        <c:v>-8.4584249999999944E-2</c:v>
                      </c:pt>
                      <c:pt idx="1764">
                        <c:v>-8.4600999999999968E-2</c:v>
                      </c:pt>
                      <c:pt idx="1765">
                        <c:v>-8.4628999999999954E-2</c:v>
                      </c:pt>
                      <c:pt idx="1766">
                        <c:v>-8.4654749999999959E-2</c:v>
                      </c:pt>
                      <c:pt idx="1767">
                        <c:v>-8.4679499999999963E-2</c:v>
                      </c:pt>
                      <c:pt idx="1768">
                        <c:v>-8.4693749999999957E-2</c:v>
                      </c:pt>
                      <c:pt idx="1769">
                        <c:v>-8.4707499999999977E-2</c:v>
                      </c:pt>
                      <c:pt idx="1770">
                        <c:v>-8.4720499999999976E-2</c:v>
                      </c:pt>
                      <c:pt idx="1771">
                        <c:v>-8.4736999999999979E-2</c:v>
                      </c:pt>
                      <c:pt idx="1772">
                        <c:v>-8.4751749999999987E-2</c:v>
                      </c:pt>
                      <c:pt idx="1773">
                        <c:v>-8.476475E-2</c:v>
                      </c:pt>
                      <c:pt idx="1774">
                        <c:v>-8.4769000000000011E-2</c:v>
                      </c:pt>
                      <c:pt idx="1775">
                        <c:v>-8.4765750000000001E-2</c:v>
                      </c:pt>
                      <c:pt idx="1776">
                        <c:v>-8.4762750000000012E-2</c:v>
                      </c:pt>
                      <c:pt idx="1777">
                        <c:v>-8.4763500000000006E-2</c:v>
                      </c:pt>
                      <c:pt idx="1778">
                        <c:v>-8.4769999999999998E-2</c:v>
                      </c:pt>
                      <c:pt idx="1779">
                        <c:v>-8.476924999999999E-2</c:v>
                      </c:pt>
                      <c:pt idx="1780">
                        <c:v>-8.4774249999999995E-2</c:v>
                      </c:pt>
                      <c:pt idx="1781">
                        <c:v>-8.4778749999999972E-2</c:v>
                      </c:pt>
                      <c:pt idx="1782">
                        <c:v>-8.478399999999997E-2</c:v>
                      </c:pt>
                      <c:pt idx="1783">
                        <c:v>-8.4782249999999962E-2</c:v>
                      </c:pt>
                      <c:pt idx="1784">
                        <c:v>-8.4778749999999958E-2</c:v>
                      </c:pt>
                      <c:pt idx="1785">
                        <c:v>-8.4777749999999957E-2</c:v>
                      </c:pt>
                      <c:pt idx="1786">
                        <c:v>-8.4784249999999964E-2</c:v>
                      </c:pt>
                      <c:pt idx="1787">
                        <c:v>-8.4776499999999949E-2</c:v>
                      </c:pt>
                      <c:pt idx="1788">
                        <c:v>-8.4781499999999982E-2</c:v>
                      </c:pt>
                      <c:pt idx="1789">
                        <c:v>-8.4782499999999955E-2</c:v>
                      </c:pt>
                      <c:pt idx="1790">
                        <c:v>-8.4791499999999964E-2</c:v>
                      </c:pt>
                      <c:pt idx="1791">
                        <c:v>-8.4790499999999977E-2</c:v>
                      </c:pt>
                      <c:pt idx="1792">
                        <c:v>-8.4794749999999974E-2</c:v>
                      </c:pt>
                      <c:pt idx="1793">
                        <c:v>-8.4796249999999962E-2</c:v>
                      </c:pt>
                      <c:pt idx="1794">
                        <c:v>-8.4797499999999956E-2</c:v>
                      </c:pt>
                      <c:pt idx="1795">
                        <c:v>-8.4794499999999981E-2</c:v>
                      </c:pt>
                      <c:pt idx="1796">
                        <c:v>-8.4793749999999987E-2</c:v>
                      </c:pt>
                      <c:pt idx="1797">
                        <c:v>-8.4790249999999998E-2</c:v>
                      </c:pt>
                      <c:pt idx="1798">
                        <c:v>-8.4794749999999988E-2</c:v>
                      </c:pt>
                      <c:pt idx="1799">
                        <c:v>-8.4802749999999968E-2</c:v>
                      </c:pt>
                      <c:pt idx="1800">
                        <c:v>-8.4804249999999984E-2</c:v>
                      </c:pt>
                      <c:pt idx="1801">
                        <c:v>-8.4806999999999994E-2</c:v>
                      </c:pt>
                      <c:pt idx="1802">
                        <c:v>-8.4814749999999994E-2</c:v>
                      </c:pt>
                      <c:pt idx="1803">
                        <c:v>-8.4816000000000003E-2</c:v>
                      </c:pt>
                      <c:pt idx="1804">
                        <c:v>-8.4821000000000008E-2</c:v>
                      </c:pt>
                      <c:pt idx="1805">
                        <c:v>-8.4824250000000004E-2</c:v>
                      </c:pt>
                      <c:pt idx="1806">
                        <c:v>-8.4825250000000019E-2</c:v>
                      </c:pt>
                      <c:pt idx="1807">
                        <c:v>-8.4824250000000004E-2</c:v>
                      </c:pt>
                      <c:pt idx="1808">
                        <c:v>-8.4826499999999999E-2</c:v>
                      </c:pt>
                      <c:pt idx="1809">
                        <c:v>-8.4837250000000017E-2</c:v>
                      </c:pt>
                      <c:pt idx="1810">
                        <c:v>-8.4833999999999993E-2</c:v>
                      </c:pt>
                      <c:pt idx="1811">
                        <c:v>-8.4836250000000002E-2</c:v>
                      </c:pt>
                      <c:pt idx="1812">
                        <c:v>-8.4845749999999998E-2</c:v>
                      </c:pt>
                      <c:pt idx="1813">
                        <c:v>-8.4851999999999983E-2</c:v>
                      </c:pt>
                      <c:pt idx="1814">
                        <c:v>-8.4856750000000009E-2</c:v>
                      </c:pt>
                      <c:pt idx="1815">
                        <c:v>-8.4858000000000017E-2</c:v>
                      </c:pt>
                      <c:pt idx="1816">
                        <c:v>-8.4859749999999998E-2</c:v>
                      </c:pt>
                      <c:pt idx="1817">
                        <c:v>-8.4862500000000007E-2</c:v>
                      </c:pt>
                      <c:pt idx="1818">
                        <c:v>-8.4876749999999973E-2</c:v>
                      </c:pt>
                      <c:pt idx="1819">
                        <c:v>-8.4892999999999982E-2</c:v>
                      </c:pt>
                      <c:pt idx="1820">
                        <c:v>-8.4907999999999997E-2</c:v>
                      </c:pt>
                      <c:pt idx="1821">
                        <c:v>-8.4916500000000006E-2</c:v>
                      </c:pt>
                      <c:pt idx="1822">
                        <c:v>-8.4931749999999973E-2</c:v>
                      </c:pt>
                      <c:pt idx="1823">
                        <c:v>-8.4938499999999972E-2</c:v>
                      </c:pt>
                      <c:pt idx="1824">
                        <c:v>-8.494324999999997E-2</c:v>
                      </c:pt>
                      <c:pt idx="1825">
                        <c:v>-8.494924999999999E-2</c:v>
                      </c:pt>
                      <c:pt idx="1826">
                        <c:v>-8.4954249999999967E-2</c:v>
                      </c:pt>
                      <c:pt idx="1827">
                        <c:v>-8.4954499999999961E-2</c:v>
                      </c:pt>
                      <c:pt idx="1828">
                        <c:v>-8.4956999999999977E-2</c:v>
                      </c:pt>
                      <c:pt idx="1829">
                        <c:v>-8.4970249999999969E-2</c:v>
                      </c:pt>
                      <c:pt idx="1830">
                        <c:v>-8.498424999999997E-2</c:v>
                      </c:pt>
                      <c:pt idx="1831">
                        <c:v>-8.5004499999999969E-2</c:v>
                      </c:pt>
                      <c:pt idx="1832">
                        <c:v>-8.5011249999999983E-2</c:v>
                      </c:pt>
                      <c:pt idx="1833">
                        <c:v>-8.501425E-2</c:v>
                      </c:pt>
                      <c:pt idx="1834">
                        <c:v>-8.5009000000000015E-2</c:v>
                      </c:pt>
                      <c:pt idx="1835">
                        <c:v>-8.500125E-2</c:v>
                      </c:pt>
                      <c:pt idx="1836">
                        <c:v>-8.4998749999999998E-2</c:v>
                      </c:pt>
                      <c:pt idx="1837">
                        <c:v>-8.4995250000000008E-2</c:v>
                      </c:pt>
                      <c:pt idx="1838">
                        <c:v>-8.4984249999999997E-2</c:v>
                      </c:pt>
                      <c:pt idx="1839">
                        <c:v>-8.4973500000000007E-2</c:v>
                      </c:pt>
                      <c:pt idx="1840">
                        <c:v>-8.4966250000000021E-2</c:v>
                      </c:pt>
                      <c:pt idx="1841">
                        <c:v>-8.4951000000000013E-2</c:v>
                      </c:pt>
                      <c:pt idx="1842">
                        <c:v>-8.4946499999999994E-2</c:v>
                      </c:pt>
                      <c:pt idx="1843">
                        <c:v>-8.4931000000000006E-2</c:v>
                      </c:pt>
                      <c:pt idx="1844">
                        <c:v>-8.4912250000000022E-2</c:v>
                      </c:pt>
                      <c:pt idx="1845">
                        <c:v>-8.4895000000000012E-2</c:v>
                      </c:pt>
                      <c:pt idx="1846">
                        <c:v>-8.4876000000000007E-2</c:v>
                      </c:pt>
                      <c:pt idx="1847">
                        <c:v>-8.4857000000000016E-2</c:v>
                      </c:pt>
                      <c:pt idx="1848">
                        <c:v>-8.483700000000001E-2</c:v>
                      </c:pt>
                      <c:pt idx="1849">
                        <c:v>-8.4823750000000017E-2</c:v>
                      </c:pt>
                      <c:pt idx="1850">
                        <c:v>-8.4807000000000021E-2</c:v>
                      </c:pt>
                      <c:pt idx="1851">
                        <c:v>-8.4791500000000006E-2</c:v>
                      </c:pt>
                      <c:pt idx="1852">
                        <c:v>-8.4781000000000009E-2</c:v>
                      </c:pt>
                      <c:pt idx="1853">
                        <c:v>-8.4758250000000007E-2</c:v>
                      </c:pt>
                      <c:pt idx="1854">
                        <c:v>-8.4740999999999997E-2</c:v>
                      </c:pt>
                      <c:pt idx="1855">
                        <c:v>-8.4724000000000008E-2</c:v>
                      </c:pt>
                      <c:pt idx="1856">
                        <c:v>-8.4712499999999996E-2</c:v>
                      </c:pt>
                      <c:pt idx="1857">
                        <c:v>-8.4704250000000009E-2</c:v>
                      </c:pt>
                      <c:pt idx="1858">
                        <c:v>-8.4689500000000015E-2</c:v>
                      </c:pt>
                      <c:pt idx="1859">
                        <c:v>-8.4670999999999996E-2</c:v>
                      </c:pt>
                      <c:pt idx="1860">
                        <c:v>-8.4661500000000001E-2</c:v>
                      </c:pt>
                      <c:pt idx="1861">
                        <c:v>-8.465025000000001E-2</c:v>
                      </c:pt>
                      <c:pt idx="1862">
                        <c:v>-8.4636000000000031E-2</c:v>
                      </c:pt>
                      <c:pt idx="1863">
                        <c:v>-8.4614500000000023E-2</c:v>
                      </c:pt>
                      <c:pt idx="1864">
                        <c:v>-8.4595000000000004E-2</c:v>
                      </c:pt>
                      <c:pt idx="1865">
                        <c:v>-8.4579500000000002E-2</c:v>
                      </c:pt>
                      <c:pt idx="1866">
                        <c:v>-8.4559750000000003E-2</c:v>
                      </c:pt>
                      <c:pt idx="1867">
                        <c:v>-8.4537500000000015E-2</c:v>
                      </c:pt>
                      <c:pt idx="1868">
                        <c:v>-8.4514999999999979E-2</c:v>
                      </c:pt>
                      <c:pt idx="1869">
                        <c:v>-8.449174999999999E-2</c:v>
                      </c:pt>
                      <c:pt idx="1870">
                        <c:v>-8.4472749999999999E-2</c:v>
                      </c:pt>
                      <c:pt idx="1871">
                        <c:v>-8.445699999999999E-2</c:v>
                      </c:pt>
                      <c:pt idx="1872">
                        <c:v>-8.4439999999999987E-2</c:v>
                      </c:pt>
                      <c:pt idx="1873">
                        <c:v>-8.4415249999999983E-2</c:v>
                      </c:pt>
                      <c:pt idx="1874">
                        <c:v>-8.4395000000000012E-2</c:v>
                      </c:pt>
                      <c:pt idx="1875">
                        <c:v>-8.4370250000000022E-2</c:v>
                      </c:pt>
                      <c:pt idx="1876">
                        <c:v>-8.4352250000000004E-2</c:v>
                      </c:pt>
                      <c:pt idx="1877">
                        <c:v>-8.4329250000000022E-2</c:v>
                      </c:pt>
                      <c:pt idx="1878">
                        <c:v>-8.4294000000000036E-2</c:v>
                      </c:pt>
                      <c:pt idx="1879">
                        <c:v>-8.4277500000000033E-2</c:v>
                      </c:pt>
                      <c:pt idx="1880">
                        <c:v>-8.4266250000000015E-2</c:v>
                      </c:pt>
                      <c:pt idx="1881">
                        <c:v>-8.4247500000000031E-2</c:v>
                      </c:pt>
                      <c:pt idx="1882">
                        <c:v>-8.4231500000000029E-2</c:v>
                      </c:pt>
                      <c:pt idx="1883">
                        <c:v>-8.4209250000000027E-2</c:v>
                      </c:pt>
                      <c:pt idx="1884">
                        <c:v>-8.4181500000000006E-2</c:v>
                      </c:pt>
                      <c:pt idx="1885">
                        <c:v>-8.4169249999999987E-2</c:v>
                      </c:pt>
                      <c:pt idx="1886">
                        <c:v>-8.4151750000000011E-2</c:v>
                      </c:pt>
                      <c:pt idx="1887">
                        <c:v>-8.4138750000000012E-2</c:v>
                      </c:pt>
                      <c:pt idx="1888">
                        <c:v>-8.4115250000000016E-2</c:v>
                      </c:pt>
                      <c:pt idx="1889">
                        <c:v>-8.4102500000000011E-2</c:v>
                      </c:pt>
                      <c:pt idx="1890">
                        <c:v>-8.4078750000000008E-2</c:v>
                      </c:pt>
                      <c:pt idx="1891">
                        <c:v>-8.4055999999999992E-2</c:v>
                      </c:pt>
                      <c:pt idx="1892">
                        <c:v>-8.4031250000000016E-2</c:v>
                      </c:pt>
                      <c:pt idx="1893">
                        <c:v>-8.4019750000000018E-2</c:v>
                      </c:pt>
                      <c:pt idx="1894">
                        <c:v>-8.3997250000000023E-2</c:v>
                      </c:pt>
                      <c:pt idx="1895">
                        <c:v>-8.3987750000000028E-2</c:v>
                      </c:pt>
                      <c:pt idx="1896">
                        <c:v>-8.3982500000000015E-2</c:v>
                      </c:pt>
                      <c:pt idx="1897">
                        <c:v>-8.3972749999999999E-2</c:v>
                      </c:pt>
                      <c:pt idx="1898">
                        <c:v>-8.3949750000000004E-2</c:v>
                      </c:pt>
                      <c:pt idx="1899">
                        <c:v>-8.3930499999999991E-2</c:v>
                      </c:pt>
                      <c:pt idx="1900">
                        <c:v>-8.3912000000000014E-2</c:v>
                      </c:pt>
                      <c:pt idx="1901">
                        <c:v>-8.3904749999999986E-2</c:v>
                      </c:pt>
                      <c:pt idx="1902">
                        <c:v>-8.3891500000000008E-2</c:v>
                      </c:pt>
                      <c:pt idx="1903">
                        <c:v>-8.3877750000000015E-2</c:v>
                      </c:pt>
                      <c:pt idx="1904">
                        <c:v>-8.3871249999999994E-2</c:v>
                      </c:pt>
                      <c:pt idx="1905">
                        <c:v>-8.3865999999999996E-2</c:v>
                      </c:pt>
                      <c:pt idx="1906">
                        <c:v>-8.3857249999999994E-2</c:v>
                      </c:pt>
                      <c:pt idx="1907">
                        <c:v>-8.3844749999999996E-2</c:v>
                      </c:pt>
                      <c:pt idx="1908">
                        <c:v>-8.3837500000000009E-2</c:v>
                      </c:pt>
                      <c:pt idx="1909">
                        <c:v>-8.3826750000000005E-2</c:v>
                      </c:pt>
                      <c:pt idx="1910">
                        <c:v>-8.3803500000000017E-2</c:v>
                      </c:pt>
                      <c:pt idx="1911">
                        <c:v>-8.378775000000005E-2</c:v>
                      </c:pt>
                      <c:pt idx="1912">
                        <c:v>-8.376900000000001E-2</c:v>
                      </c:pt>
                      <c:pt idx="1913">
                        <c:v>-8.376225000000001E-2</c:v>
                      </c:pt>
                      <c:pt idx="1914">
                        <c:v>-8.3753500000000008E-2</c:v>
                      </c:pt>
                      <c:pt idx="1915">
                        <c:v>-8.3738000000000007E-2</c:v>
                      </c:pt>
                      <c:pt idx="1916">
                        <c:v>-8.3723999999999993E-2</c:v>
                      </c:pt>
                      <c:pt idx="1917">
                        <c:v>-8.3712499999999995E-2</c:v>
                      </c:pt>
                      <c:pt idx="1918">
                        <c:v>-8.3701999999999999E-2</c:v>
                      </c:pt>
                      <c:pt idx="1919">
                        <c:v>-8.3689000000000013E-2</c:v>
                      </c:pt>
                      <c:pt idx="1920">
                        <c:v>-8.3673250000000005E-2</c:v>
                      </c:pt>
                      <c:pt idx="1921">
                        <c:v>-8.3655500000000008E-2</c:v>
                      </c:pt>
                      <c:pt idx="1922">
                        <c:v>-8.3629750000000017E-2</c:v>
                      </c:pt>
                      <c:pt idx="1923">
                        <c:v>-8.3602500000000024E-2</c:v>
                      </c:pt>
                      <c:pt idx="1924">
                        <c:v>-8.3579500000000001E-2</c:v>
                      </c:pt>
                      <c:pt idx="1925">
                        <c:v>-8.3558750000000029E-2</c:v>
                      </c:pt>
                      <c:pt idx="1926">
                        <c:v>-8.3536250000000034E-2</c:v>
                      </c:pt>
                      <c:pt idx="1927">
                        <c:v>-8.3523250000000021E-2</c:v>
                      </c:pt>
                      <c:pt idx="1928">
                        <c:v>-8.3503500000000022E-2</c:v>
                      </c:pt>
                      <c:pt idx="1929">
                        <c:v>-8.3490000000000036E-2</c:v>
                      </c:pt>
                      <c:pt idx="1930">
                        <c:v>-8.3482750000000022E-2</c:v>
                      </c:pt>
                      <c:pt idx="1931">
                        <c:v>-8.3466750000000006E-2</c:v>
                      </c:pt>
                      <c:pt idx="1932">
                        <c:v>-8.3444250000000025E-2</c:v>
                      </c:pt>
                      <c:pt idx="1933">
                        <c:v>-8.3423000000000011E-2</c:v>
                      </c:pt>
                      <c:pt idx="1934">
                        <c:v>-8.3405500000000021E-2</c:v>
                      </c:pt>
                      <c:pt idx="1935">
                        <c:v>-8.3377000000000021E-2</c:v>
                      </c:pt>
                      <c:pt idx="1936">
                        <c:v>-8.3347000000000004E-2</c:v>
                      </c:pt>
                      <c:pt idx="1937">
                        <c:v>-8.3326250000000032E-2</c:v>
                      </c:pt>
                      <c:pt idx="1938">
                        <c:v>-8.3294500000000035E-2</c:v>
                      </c:pt>
                      <c:pt idx="1939">
                        <c:v>-8.3263000000000031E-2</c:v>
                      </c:pt>
                      <c:pt idx="1940">
                        <c:v>-8.3240250000000029E-2</c:v>
                      </c:pt>
                      <c:pt idx="1941">
                        <c:v>-8.3219000000000029E-2</c:v>
                      </c:pt>
                      <c:pt idx="1942">
                        <c:v>-8.3200000000000024E-2</c:v>
                      </c:pt>
                      <c:pt idx="1943">
                        <c:v>-8.3168500000000034E-2</c:v>
                      </c:pt>
                      <c:pt idx="1944">
                        <c:v>-8.3149750000000022E-2</c:v>
                      </c:pt>
                      <c:pt idx="1945">
                        <c:v>-8.3135750000000008E-2</c:v>
                      </c:pt>
                      <c:pt idx="1946">
                        <c:v>-8.3113250000000014E-2</c:v>
                      </c:pt>
                      <c:pt idx="1947">
                        <c:v>-8.3098749999999999E-2</c:v>
                      </c:pt>
                      <c:pt idx="1948">
                        <c:v>-8.3076750000000019E-2</c:v>
                      </c:pt>
                      <c:pt idx="1949">
                        <c:v>-8.3051750000000021E-2</c:v>
                      </c:pt>
                      <c:pt idx="1950">
                        <c:v>-8.3023000000000027E-2</c:v>
                      </c:pt>
                      <c:pt idx="1951">
                        <c:v>-8.3001250000000026E-2</c:v>
                      </c:pt>
                      <c:pt idx="1952">
                        <c:v>-8.297725000000003E-2</c:v>
                      </c:pt>
                      <c:pt idx="1953">
                        <c:v>-8.2938500000000026E-2</c:v>
                      </c:pt>
                      <c:pt idx="1954">
                        <c:v>-8.2897500000000027E-2</c:v>
                      </c:pt>
                      <c:pt idx="1955">
                        <c:v>-8.2862750000000013E-2</c:v>
                      </c:pt>
                      <c:pt idx="1956">
                        <c:v>-8.2823250000000001E-2</c:v>
                      </c:pt>
                      <c:pt idx="1957">
                        <c:v>-8.2791999999999991E-2</c:v>
                      </c:pt>
                      <c:pt idx="1958">
                        <c:v>-8.2766499999999979E-2</c:v>
                      </c:pt>
                      <c:pt idx="1959">
                        <c:v>-8.2717499999999985E-2</c:v>
                      </c:pt>
                      <c:pt idx="1960">
                        <c:v>-8.2681499999999991E-2</c:v>
                      </c:pt>
                      <c:pt idx="1961">
                        <c:v>-8.2639749999999984E-2</c:v>
                      </c:pt>
                      <c:pt idx="1962">
                        <c:v>-8.259749999999999E-2</c:v>
                      </c:pt>
                      <c:pt idx="1963">
                        <c:v>-8.2558499999999993E-2</c:v>
                      </c:pt>
                      <c:pt idx="1964">
                        <c:v>-8.2521000000000011E-2</c:v>
                      </c:pt>
                      <c:pt idx="1965">
                        <c:v>-8.2482E-2</c:v>
                      </c:pt>
                      <c:pt idx="1966">
                        <c:v>-8.2437499999999997E-2</c:v>
                      </c:pt>
                      <c:pt idx="1967">
                        <c:v>-8.2402000000000017E-2</c:v>
                      </c:pt>
                      <c:pt idx="1968">
                        <c:v>-8.2371500000000028E-2</c:v>
                      </c:pt>
                      <c:pt idx="1969">
                        <c:v>-8.2338250000000029E-2</c:v>
                      </c:pt>
                      <c:pt idx="1970">
                        <c:v>-8.2307750000000027E-2</c:v>
                      </c:pt>
                      <c:pt idx="1971">
                        <c:v>-8.2275000000000029E-2</c:v>
                      </c:pt>
                      <c:pt idx="1972">
                        <c:v>-8.2240250000000029E-2</c:v>
                      </c:pt>
                      <c:pt idx="1973">
                        <c:v>-8.2210250000000026E-2</c:v>
                      </c:pt>
                      <c:pt idx="1974">
                        <c:v>-8.2187499999999997E-2</c:v>
                      </c:pt>
                      <c:pt idx="1975">
                        <c:v>-8.216575000000001E-2</c:v>
                      </c:pt>
                      <c:pt idx="1976">
                        <c:v>-8.2145750000000017E-2</c:v>
                      </c:pt>
                      <c:pt idx="1977">
                        <c:v>-8.2121500000000028E-2</c:v>
                      </c:pt>
                      <c:pt idx="1978">
                        <c:v>-8.2090250000000017E-2</c:v>
                      </c:pt>
                      <c:pt idx="1979">
                        <c:v>-8.2062250000000017E-2</c:v>
                      </c:pt>
                      <c:pt idx="1980">
                        <c:v>-8.2029749999999998E-2</c:v>
                      </c:pt>
                      <c:pt idx="1981">
                        <c:v>-8.2004500000000022E-2</c:v>
                      </c:pt>
                      <c:pt idx="1982">
                        <c:v>-8.1976750000000015E-2</c:v>
                      </c:pt>
                      <c:pt idx="1983">
                        <c:v>-8.1946000000000033E-2</c:v>
                      </c:pt>
                      <c:pt idx="1984">
                        <c:v>-8.1916250000000024E-2</c:v>
                      </c:pt>
                      <c:pt idx="1985">
                        <c:v>-8.1890500000000019E-2</c:v>
                      </c:pt>
                      <c:pt idx="1986">
                        <c:v>-8.1871000000000013E-2</c:v>
                      </c:pt>
                      <c:pt idx="1987">
                        <c:v>-8.1853749999999989E-2</c:v>
                      </c:pt>
                      <c:pt idx="1988">
                        <c:v>-8.1824499999999994E-2</c:v>
                      </c:pt>
                      <c:pt idx="1989">
                        <c:v>-8.1796750000000001E-2</c:v>
                      </c:pt>
                      <c:pt idx="1990">
                        <c:v>-8.177124999999999E-2</c:v>
                      </c:pt>
                      <c:pt idx="1991">
                        <c:v>-8.1740500000000008E-2</c:v>
                      </c:pt>
                      <c:pt idx="1992">
                        <c:v>-8.1717750000000006E-2</c:v>
                      </c:pt>
                      <c:pt idx="1993">
                        <c:v>-8.1695499999999976E-2</c:v>
                      </c:pt>
                      <c:pt idx="1994">
                        <c:v>-8.1681500000000004E-2</c:v>
                      </c:pt>
                      <c:pt idx="1995">
                        <c:v>-8.1672750000000002E-2</c:v>
                      </c:pt>
                      <c:pt idx="1996">
                        <c:v>-8.1646499999999997E-2</c:v>
                      </c:pt>
                      <c:pt idx="1997">
                        <c:v>-8.1630000000000008E-2</c:v>
                      </c:pt>
                      <c:pt idx="1998">
                        <c:v>-8.1613499999999992E-2</c:v>
                      </c:pt>
                      <c:pt idx="1999">
                        <c:v>-8.1599500000000005E-2</c:v>
                      </c:pt>
                      <c:pt idx="2000">
                        <c:v>-8.1584000000000004E-2</c:v>
                      </c:pt>
                      <c:pt idx="2001">
                        <c:v>-8.1563999999999998E-2</c:v>
                      </c:pt>
                      <c:pt idx="2002">
                        <c:v>-8.1540500000000016E-2</c:v>
                      </c:pt>
                      <c:pt idx="2003">
                        <c:v>-8.1528749999999983E-2</c:v>
                      </c:pt>
                      <c:pt idx="2004">
                        <c:v>-8.1511250000000007E-2</c:v>
                      </c:pt>
                      <c:pt idx="2005">
                        <c:v>-8.1499249999999995E-2</c:v>
                      </c:pt>
                      <c:pt idx="2006">
                        <c:v>-8.1492250000000016E-2</c:v>
                      </c:pt>
                      <c:pt idx="2007">
                        <c:v>-8.147875000000003E-2</c:v>
                      </c:pt>
                      <c:pt idx="2008">
                        <c:v>-8.1463750000000029E-2</c:v>
                      </c:pt>
                      <c:pt idx="2009">
                        <c:v>-8.1445000000000004E-2</c:v>
                      </c:pt>
                      <c:pt idx="2010">
                        <c:v>-8.1441250000000007E-2</c:v>
                      </c:pt>
                      <c:pt idx="2011">
                        <c:v>-8.1435499999999994E-2</c:v>
                      </c:pt>
                      <c:pt idx="2012">
                        <c:v>-8.1421999999999994E-2</c:v>
                      </c:pt>
                      <c:pt idx="2013">
                        <c:v>-8.1412499999999999E-2</c:v>
                      </c:pt>
                      <c:pt idx="2014">
                        <c:v>-8.1403999999999976E-2</c:v>
                      </c:pt>
                      <c:pt idx="2015">
                        <c:v>-8.1405249999999985E-2</c:v>
                      </c:pt>
                      <c:pt idx="2016">
                        <c:v>-8.1389499999999976E-2</c:v>
                      </c:pt>
                      <c:pt idx="2017">
                        <c:v>-8.1375249999999982E-2</c:v>
                      </c:pt>
                      <c:pt idx="2018">
                        <c:v>-8.1359499999999987E-2</c:v>
                      </c:pt>
                      <c:pt idx="2019">
                        <c:v>-8.1339499999999981E-2</c:v>
                      </c:pt>
                      <c:pt idx="2020">
                        <c:v>-8.1325749999999974E-2</c:v>
                      </c:pt>
                      <c:pt idx="2021">
                        <c:v>-8.1317499999999987E-2</c:v>
                      </c:pt>
                      <c:pt idx="2022">
                        <c:v>-8.1300250000000004E-2</c:v>
                      </c:pt>
                      <c:pt idx="2023">
                        <c:v>-8.1285000000000024E-2</c:v>
                      </c:pt>
                      <c:pt idx="2024">
                        <c:v>-8.1278749999999997E-2</c:v>
                      </c:pt>
                      <c:pt idx="2025">
                        <c:v>-8.1265749999999984E-2</c:v>
                      </c:pt>
                      <c:pt idx="2026">
                        <c:v>-8.1255749999999974E-2</c:v>
                      </c:pt>
                      <c:pt idx="2027">
                        <c:v>-8.1246999999999986E-2</c:v>
                      </c:pt>
                      <c:pt idx="2028">
                        <c:v>-8.1238749999999985E-2</c:v>
                      </c:pt>
                      <c:pt idx="2029">
                        <c:v>-8.1212499999999979E-2</c:v>
                      </c:pt>
                      <c:pt idx="2030">
                        <c:v>-8.1197999999999979E-2</c:v>
                      </c:pt>
                      <c:pt idx="2031">
                        <c:v>-8.1172249999999974E-2</c:v>
                      </c:pt>
                      <c:pt idx="2032">
                        <c:v>-8.1156999999999979E-2</c:v>
                      </c:pt>
                      <c:pt idx="2033">
                        <c:v>-8.1140249999999983E-2</c:v>
                      </c:pt>
                      <c:pt idx="2034">
                        <c:v>-8.1140249999999983E-2</c:v>
                      </c:pt>
                      <c:pt idx="2035">
                        <c:v>-8.1128999999999979E-2</c:v>
                      </c:pt>
                      <c:pt idx="2036">
                        <c:v>-8.1125499999999989E-2</c:v>
                      </c:pt>
                      <c:pt idx="2037">
                        <c:v>-8.1115749999999986E-2</c:v>
                      </c:pt>
                      <c:pt idx="2038">
                        <c:v>-8.1110499999999988E-2</c:v>
                      </c:pt>
                      <c:pt idx="2039">
                        <c:v>-8.1100499999999978E-2</c:v>
                      </c:pt>
                      <c:pt idx="2040">
                        <c:v>-8.1084749999999969E-2</c:v>
                      </c:pt>
                      <c:pt idx="2041">
                        <c:v>-8.1078999999999971E-2</c:v>
                      </c:pt>
                      <c:pt idx="2042">
                        <c:v>-8.1068999999999974E-2</c:v>
                      </c:pt>
                      <c:pt idx="2043">
                        <c:v>-8.1059499999999979E-2</c:v>
                      </c:pt>
                      <c:pt idx="2044">
                        <c:v>-8.1052749999999965E-2</c:v>
                      </c:pt>
                      <c:pt idx="2045">
                        <c:v>-8.1046249999999972E-2</c:v>
                      </c:pt>
                      <c:pt idx="2046">
                        <c:v>-8.1040249999999994E-2</c:v>
                      </c:pt>
                      <c:pt idx="2047">
                        <c:v>-8.103574999999999E-2</c:v>
                      </c:pt>
                      <c:pt idx="2048">
                        <c:v>-8.1034999999999982E-2</c:v>
                      </c:pt>
                      <c:pt idx="2049">
                        <c:v>-8.1023250000000005E-2</c:v>
                      </c:pt>
                      <c:pt idx="2050">
                        <c:v>-8.1013000000000016E-2</c:v>
                      </c:pt>
                      <c:pt idx="2051">
                        <c:v>-8.1006500000000023E-2</c:v>
                      </c:pt>
                      <c:pt idx="2052">
                        <c:v>-8.0999500000000002E-2</c:v>
                      </c:pt>
                      <c:pt idx="2053">
                        <c:v>-8.0994750000000018E-2</c:v>
                      </c:pt>
                      <c:pt idx="2054">
                        <c:v>-8.0983750000000007E-2</c:v>
                      </c:pt>
                      <c:pt idx="2055">
                        <c:v>-8.097325000000001E-2</c:v>
                      </c:pt>
                      <c:pt idx="2056">
                        <c:v>-8.0968249999999978E-2</c:v>
                      </c:pt>
                      <c:pt idx="2057">
                        <c:v>-8.0957499999999988E-2</c:v>
                      </c:pt>
                      <c:pt idx="2058">
                        <c:v>-8.0949499999999994E-2</c:v>
                      </c:pt>
                      <c:pt idx="2059">
                        <c:v>-8.0948499999999993E-2</c:v>
                      </c:pt>
                      <c:pt idx="2060">
                        <c:v>-8.0942249999999979E-2</c:v>
                      </c:pt>
                      <c:pt idx="2061">
                        <c:v>-8.0930749999999996E-2</c:v>
                      </c:pt>
                      <c:pt idx="2062">
                        <c:v>-8.0923249999999988E-2</c:v>
                      </c:pt>
                      <c:pt idx="2063">
                        <c:v>-8.0924749999999962E-2</c:v>
                      </c:pt>
                      <c:pt idx="2064">
                        <c:v>-8.0923249999999974E-2</c:v>
                      </c:pt>
                      <c:pt idx="2065">
                        <c:v>-8.0912749999999992E-2</c:v>
                      </c:pt>
                      <c:pt idx="2066">
                        <c:v>-8.0897749999999977E-2</c:v>
                      </c:pt>
                      <c:pt idx="2067">
                        <c:v>-8.0894999999999995E-2</c:v>
                      </c:pt>
                      <c:pt idx="2068">
                        <c:v>-8.0894249999999987E-2</c:v>
                      </c:pt>
                      <c:pt idx="2069">
                        <c:v>-8.09E-2</c:v>
                      </c:pt>
                      <c:pt idx="2070">
                        <c:v>-8.0905749999999999E-2</c:v>
                      </c:pt>
                      <c:pt idx="2071">
                        <c:v>-8.0908999999999981E-2</c:v>
                      </c:pt>
                      <c:pt idx="2072">
                        <c:v>-8.0909250000000002E-2</c:v>
                      </c:pt>
                      <c:pt idx="2073">
                        <c:v>-8.0914249999999993E-2</c:v>
                      </c:pt>
                      <c:pt idx="2074">
                        <c:v>-8.0915500000000001E-2</c:v>
                      </c:pt>
                      <c:pt idx="2075">
                        <c:v>-8.0915749999999995E-2</c:v>
                      </c:pt>
                      <c:pt idx="2076">
                        <c:v>-8.0924250000000017E-2</c:v>
                      </c:pt>
                      <c:pt idx="2077">
                        <c:v>-8.0927750000000021E-2</c:v>
                      </c:pt>
                      <c:pt idx="2078">
                        <c:v>-8.0940750000000006E-2</c:v>
                      </c:pt>
                      <c:pt idx="2079">
                        <c:v>-8.094875E-2</c:v>
                      </c:pt>
                      <c:pt idx="2080">
                        <c:v>-8.0941749999999993E-2</c:v>
                      </c:pt>
                      <c:pt idx="2081">
                        <c:v>-8.0945499999999976E-2</c:v>
                      </c:pt>
                      <c:pt idx="2082">
                        <c:v>-8.0948249999999985E-2</c:v>
                      </c:pt>
                      <c:pt idx="2083">
                        <c:v>-8.0952749999999976E-2</c:v>
                      </c:pt>
                      <c:pt idx="2084">
                        <c:v>-8.0954249999999964E-2</c:v>
                      </c:pt>
                      <c:pt idx="2085">
                        <c:v>-8.095674999999998E-2</c:v>
                      </c:pt>
                      <c:pt idx="2086">
                        <c:v>-8.095674999999998E-2</c:v>
                      </c:pt>
                      <c:pt idx="2087">
                        <c:v>-8.0961000000000005E-2</c:v>
                      </c:pt>
                      <c:pt idx="2088">
                        <c:v>-8.0961249999999985E-2</c:v>
                      </c:pt>
                      <c:pt idx="2089">
                        <c:v>-8.0960999999999964E-2</c:v>
                      </c:pt>
                      <c:pt idx="2090">
                        <c:v>-8.0970499999999973E-2</c:v>
                      </c:pt>
                      <c:pt idx="2091">
                        <c:v>-8.0974499999999963E-2</c:v>
                      </c:pt>
                      <c:pt idx="2092">
                        <c:v>-8.0997999999999959E-2</c:v>
                      </c:pt>
                      <c:pt idx="2093">
                        <c:v>-8.1008249999999962E-2</c:v>
                      </c:pt>
                      <c:pt idx="2094">
                        <c:v>-8.1012249999999938E-2</c:v>
                      </c:pt>
                      <c:pt idx="2095">
                        <c:v>-8.1019249999999973E-2</c:v>
                      </c:pt>
                      <c:pt idx="2096">
                        <c:v>-8.1021749999999976E-2</c:v>
                      </c:pt>
                      <c:pt idx="2097">
                        <c:v>-8.1024499999999958E-2</c:v>
                      </c:pt>
                      <c:pt idx="2098">
                        <c:v>-8.1028499999999948E-2</c:v>
                      </c:pt>
                      <c:pt idx="2099">
                        <c:v>-8.1043249999999942E-2</c:v>
                      </c:pt>
                      <c:pt idx="2100">
                        <c:v>-8.1052999999999945E-2</c:v>
                      </c:pt>
                      <c:pt idx="2101">
                        <c:v>-8.1063999999999969E-2</c:v>
                      </c:pt>
                      <c:pt idx="2102">
                        <c:v>-8.1070999999999976E-2</c:v>
                      </c:pt>
                      <c:pt idx="2103">
                        <c:v>-8.1076249999999947E-2</c:v>
                      </c:pt>
                      <c:pt idx="2104">
                        <c:v>-8.1058499999999964E-2</c:v>
                      </c:pt>
                      <c:pt idx="2105">
                        <c:v>-8.1053749999999952E-2</c:v>
                      </c:pt>
                      <c:pt idx="2106">
                        <c:v>-8.1052749999999951E-2</c:v>
                      </c:pt>
                      <c:pt idx="2107">
                        <c:v>-8.1062249999999988E-2</c:v>
                      </c:pt>
                      <c:pt idx="2108">
                        <c:v>-8.1072499999999964E-2</c:v>
                      </c:pt>
                      <c:pt idx="2109">
                        <c:v>-8.1083999999999962E-2</c:v>
                      </c:pt>
                      <c:pt idx="2110">
                        <c:v>-8.1103749999999961E-2</c:v>
                      </c:pt>
                      <c:pt idx="2111">
                        <c:v>-8.1122249999999951E-2</c:v>
                      </c:pt>
                      <c:pt idx="2112">
                        <c:v>-8.1144749999999932E-2</c:v>
                      </c:pt>
                      <c:pt idx="2113">
                        <c:v>-8.115899999999994E-2</c:v>
                      </c:pt>
                      <c:pt idx="2114">
                        <c:v>-8.1173999999999968E-2</c:v>
                      </c:pt>
                      <c:pt idx="2115">
                        <c:v>-8.1192499999999945E-2</c:v>
                      </c:pt>
                      <c:pt idx="2116">
                        <c:v>-8.122099999999996E-2</c:v>
                      </c:pt>
                      <c:pt idx="2117">
                        <c:v>-8.1239249999999985E-2</c:v>
                      </c:pt>
                      <c:pt idx="2118">
                        <c:v>-8.1255749999999946E-2</c:v>
                      </c:pt>
                      <c:pt idx="2119">
                        <c:v>-8.1273749999999936E-2</c:v>
                      </c:pt>
                      <c:pt idx="2120">
                        <c:v>-8.1293249999999942E-2</c:v>
                      </c:pt>
                      <c:pt idx="2121">
                        <c:v>-8.1309249999999944E-2</c:v>
                      </c:pt>
                      <c:pt idx="2122">
                        <c:v>-8.133274999999994E-2</c:v>
                      </c:pt>
                      <c:pt idx="2123">
                        <c:v>-8.135349999999994E-2</c:v>
                      </c:pt>
                      <c:pt idx="2124">
                        <c:v>-8.1366249999999946E-2</c:v>
                      </c:pt>
                      <c:pt idx="2125">
                        <c:v>-8.1378999999999951E-2</c:v>
                      </c:pt>
                      <c:pt idx="2126">
                        <c:v>-8.1395249999999961E-2</c:v>
                      </c:pt>
                      <c:pt idx="2127">
                        <c:v>-8.1404249999999956E-2</c:v>
                      </c:pt>
                      <c:pt idx="2128">
                        <c:v>-8.1411999999999929E-2</c:v>
                      </c:pt>
                      <c:pt idx="2129">
                        <c:v>-8.1412999999999944E-2</c:v>
                      </c:pt>
                      <c:pt idx="2130">
                        <c:v>-8.1414749999999925E-2</c:v>
                      </c:pt>
                      <c:pt idx="2131">
                        <c:v>-8.1419999999999937E-2</c:v>
                      </c:pt>
                      <c:pt idx="2132">
                        <c:v>-8.1420499999999951E-2</c:v>
                      </c:pt>
                      <c:pt idx="2133">
                        <c:v>-8.1421749999999959E-2</c:v>
                      </c:pt>
                      <c:pt idx="2134">
                        <c:v>-8.1419999999999965E-2</c:v>
                      </c:pt>
                      <c:pt idx="2135">
                        <c:v>-8.142499999999997E-2</c:v>
                      </c:pt>
                      <c:pt idx="2136">
                        <c:v>-8.1426749999999937E-2</c:v>
                      </c:pt>
                      <c:pt idx="2137">
                        <c:v>-8.1429499999999932E-2</c:v>
                      </c:pt>
                      <c:pt idx="2138">
                        <c:v>-8.1449749999999946E-2</c:v>
                      </c:pt>
                      <c:pt idx="2139">
                        <c:v>-8.1457999999999961E-2</c:v>
                      </c:pt>
                      <c:pt idx="2140">
                        <c:v>-8.1467999999999957E-2</c:v>
                      </c:pt>
                      <c:pt idx="2141">
                        <c:v>-8.1465999999999941E-2</c:v>
                      </c:pt>
                      <c:pt idx="2142">
                        <c:v>-8.1472999999999948E-2</c:v>
                      </c:pt>
                      <c:pt idx="2143">
                        <c:v>-8.1486249999999927E-2</c:v>
                      </c:pt>
                      <c:pt idx="2144">
                        <c:v>-8.1494999999999915E-2</c:v>
                      </c:pt>
                      <c:pt idx="2145">
                        <c:v>-8.1505999999999912E-2</c:v>
                      </c:pt>
                      <c:pt idx="2146">
                        <c:v>-8.1520249999999933E-2</c:v>
                      </c:pt>
                      <c:pt idx="2147">
                        <c:v>-8.1527499999999919E-2</c:v>
                      </c:pt>
                      <c:pt idx="2148">
                        <c:v>-8.154199999999992E-2</c:v>
                      </c:pt>
                      <c:pt idx="2149">
                        <c:v>-8.1548999999999927E-2</c:v>
                      </c:pt>
                      <c:pt idx="2150">
                        <c:v>-8.1557999999999922E-2</c:v>
                      </c:pt>
                      <c:pt idx="2151">
                        <c:v>-8.1563999999999914E-2</c:v>
                      </c:pt>
                      <c:pt idx="2152">
                        <c:v>-8.1578499999999915E-2</c:v>
                      </c:pt>
                      <c:pt idx="2153">
                        <c:v>-8.1591499999999928E-2</c:v>
                      </c:pt>
                      <c:pt idx="2154">
                        <c:v>-8.1599999999999936E-2</c:v>
                      </c:pt>
                      <c:pt idx="2155">
                        <c:v>-8.1600999999999924E-2</c:v>
                      </c:pt>
                      <c:pt idx="2156">
                        <c:v>-8.161424999999993E-2</c:v>
                      </c:pt>
                      <c:pt idx="2157">
                        <c:v>-8.161149999999992E-2</c:v>
                      </c:pt>
                      <c:pt idx="2158">
                        <c:v>-8.1612249999999928E-2</c:v>
                      </c:pt>
                      <c:pt idx="2159">
                        <c:v>-8.1631249999999905E-2</c:v>
                      </c:pt>
                      <c:pt idx="2160">
                        <c:v>-8.1651749999999912E-2</c:v>
                      </c:pt>
                      <c:pt idx="2161">
                        <c:v>-8.1666749999999913E-2</c:v>
                      </c:pt>
                      <c:pt idx="2162">
                        <c:v>-8.1693249999999912E-2</c:v>
                      </c:pt>
                      <c:pt idx="2163">
                        <c:v>-8.1714499999999926E-2</c:v>
                      </c:pt>
                      <c:pt idx="2164">
                        <c:v>-8.1727999999999953E-2</c:v>
                      </c:pt>
                      <c:pt idx="2165">
                        <c:v>-8.173849999999995E-2</c:v>
                      </c:pt>
                      <c:pt idx="2166">
                        <c:v>-8.1755249999999932E-2</c:v>
                      </c:pt>
                      <c:pt idx="2167">
                        <c:v>-8.1755499999999925E-2</c:v>
                      </c:pt>
                      <c:pt idx="2168">
                        <c:v>-8.1760999999999917E-2</c:v>
                      </c:pt>
                      <c:pt idx="2169">
                        <c:v>-8.1769499999999912E-2</c:v>
                      </c:pt>
                      <c:pt idx="2170">
                        <c:v>-8.177424999999991E-2</c:v>
                      </c:pt>
                      <c:pt idx="2171">
                        <c:v>-8.1795749999999903E-2</c:v>
                      </c:pt>
                      <c:pt idx="2172">
                        <c:v>-8.1812749999999906E-2</c:v>
                      </c:pt>
                      <c:pt idx="2173">
                        <c:v>-8.1820749999999928E-2</c:v>
                      </c:pt>
                      <c:pt idx="2174">
                        <c:v>-8.1836499999999923E-2</c:v>
                      </c:pt>
                      <c:pt idx="2175">
                        <c:v>-8.1847999999999907E-2</c:v>
                      </c:pt>
                      <c:pt idx="2176">
                        <c:v>-8.1852749999999919E-2</c:v>
                      </c:pt>
                      <c:pt idx="2177">
                        <c:v>-8.1855249999999907E-2</c:v>
                      </c:pt>
                      <c:pt idx="2178">
                        <c:v>-8.1866499999999925E-2</c:v>
                      </c:pt>
                      <c:pt idx="2179">
                        <c:v>-8.1874749999999941E-2</c:v>
                      </c:pt>
                      <c:pt idx="2180">
                        <c:v>-8.189449999999994E-2</c:v>
                      </c:pt>
                      <c:pt idx="2181">
                        <c:v>-8.1894249999999932E-2</c:v>
                      </c:pt>
                      <c:pt idx="2182">
                        <c:v>-8.1906499999999938E-2</c:v>
                      </c:pt>
                      <c:pt idx="2183">
                        <c:v>-8.1917499999999949E-2</c:v>
                      </c:pt>
                      <c:pt idx="2184">
                        <c:v>-8.1931249999999914E-2</c:v>
                      </c:pt>
                      <c:pt idx="2185">
                        <c:v>-8.1937749999999934E-2</c:v>
                      </c:pt>
                      <c:pt idx="2186">
                        <c:v>-8.1938749999999935E-2</c:v>
                      </c:pt>
                      <c:pt idx="2187">
                        <c:v>-8.1943499999999947E-2</c:v>
                      </c:pt>
                      <c:pt idx="2188">
                        <c:v>-8.1947999999999938E-2</c:v>
                      </c:pt>
                      <c:pt idx="2189">
                        <c:v>-8.1959499999999963E-2</c:v>
                      </c:pt>
                      <c:pt idx="2190">
                        <c:v>-8.1968999999999959E-2</c:v>
                      </c:pt>
                      <c:pt idx="2191">
                        <c:v>-8.1984999999999961E-2</c:v>
                      </c:pt>
                      <c:pt idx="2192">
                        <c:v>-8.1998249999999967E-2</c:v>
                      </c:pt>
                      <c:pt idx="2193">
                        <c:v>-8.2004249999999973E-2</c:v>
                      </c:pt>
                      <c:pt idx="2194">
                        <c:v>-8.2003749999999972E-2</c:v>
                      </c:pt>
                      <c:pt idx="2195">
                        <c:v>-8.2000499999999962E-2</c:v>
                      </c:pt>
                      <c:pt idx="2196">
                        <c:v>-8.1991999999999954E-2</c:v>
                      </c:pt>
                      <c:pt idx="2197">
                        <c:v>-8.198449999999996E-2</c:v>
                      </c:pt>
                      <c:pt idx="2198">
                        <c:v>-8.1975249999999958E-2</c:v>
                      </c:pt>
                      <c:pt idx="2199">
                        <c:v>-8.1960749999999929E-2</c:v>
                      </c:pt>
                      <c:pt idx="2200">
                        <c:v>-8.1954249999999951E-2</c:v>
                      </c:pt>
                      <c:pt idx="2201">
                        <c:v>-8.1942499999999974E-2</c:v>
                      </c:pt>
                      <c:pt idx="2202">
                        <c:v>-8.1946499999999936E-2</c:v>
                      </c:pt>
                      <c:pt idx="2203">
                        <c:v>-8.1935999999999953E-2</c:v>
                      </c:pt>
                      <c:pt idx="2204">
                        <c:v>-8.1925499999999957E-2</c:v>
                      </c:pt>
                      <c:pt idx="2205">
                        <c:v>-8.1905499999999923E-2</c:v>
                      </c:pt>
                      <c:pt idx="2206">
                        <c:v>-8.1887499999999946E-2</c:v>
                      </c:pt>
                      <c:pt idx="2207">
                        <c:v>-8.1866999999999926E-2</c:v>
                      </c:pt>
                      <c:pt idx="2208">
                        <c:v>-8.1853999999999955E-2</c:v>
                      </c:pt>
                      <c:pt idx="2209">
                        <c:v>-8.1850749999999958E-2</c:v>
                      </c:pt>
                      <c:pt idx="2210">
                        <c:v>-8.183549999999995E-2</c:v>
                      </c:pt>
                      <c:pt idx="2211">
                        <c:v>-8.1824749999999946E-2</c:v>
                      </c:pt>
                      <c:pt idx="2212">
                        <c:v>-8.1815249999999951E-2</c:v>
                      </c:pt>
                      <c:pt idx="2213">
                        <c:v>-8.1810749999999946E-2</c:v>
                      </c:pt>
                      <c:pt idx="2214">
                        <c:v>-8.1803749999999939E-2</c:v>
                      </c:pt>
                      <c:pt idx="2215">
                        <c:v>-8.1794999999999937E-2</c:v>
                      </c:pt>
                      <c:pt idx="2216">
                        <c:v>-8.1792499999999949E-2</c:v>
                      </c:pt>
                      <c:pt idx="2217">
                        <c:v>-8.1783249999999932E-2</c:v>
                      </c:pt>
                      <c:pt idx="2218">
                        <c:v>-8.1775749999999953E-2</c:v>
                      </c:pt>
                      <c:pt idx="2219">
                        <c:v>-8.1769249999999932E-2</c:v>
                      </c:pt>
                      <c:pt idx="2220">
                        <c:v>-8.175599999999994E-2</c:v>
                      </c:pt>
                      <c:pt idx="2221">
                        <c:v>-8.1741249999999932E-2</c:v>
                      </c:pt>
                      <c:pt idx="2222">
                        <c:v>-8.1731749999999923E-2</c:v>
                      </c:pt>
                      <c:pt idx="2223">
                        <c:v>-8.1730249999999935E-2</c:v>
                      </c:pt>
                      <c:pt idx="2224">
                        <c:v>-8.1719499999999959E-2</c:v>
                      </c:pt>
                      <c:pt idx="2225">
                        <c:v>-8.1718999999999958E-2</c:v>
                      </c:pt>
                      <c:pt idx="2226">
                        <c:v>-8.1717749999999978E-2</c:v>
                      </c:pt>
                      <c:pt idx="2227">
                        <c:v>-8.1719249999999979E-2</c:v>
                      </c:pt>
                      <c:pt idx="2228">
                        <c:v>-8.1721499999999989E-2</c:v>
                      </c:pt>
                      <c:pt idx="2229">
                        <c:v>-8.1737749999999998E-2</c:v>
                      </c:pt>
                      <c:pt idx="2230">
                        <c:v>-8.1747250000000007E-2</c:v>
                      </c:pt>
                      <c:pt idx="2231">
                        <c:v>-8.1759499999999999E-2</c:v>
                      </c:pt>
                      <c:pt idx="2232">
                        <c:v>-8.177849999999999E-2</c:v>
                      </c:pt>
                      <c:pt idx="2233">
                        <c:v>-8.1798499999999996E-2</c:v>
                      </c:pt>
                      <c:pt idx="2234">
                        <c:v>-8.1796750000000015E-2</c:v>
                      </c:pt>
                      <c:pt idx="2235">
                        <c:v>-8.1801250000000006E-2</c:v>
                      </c:pt>
                      <c:pt idx="2236">
                        <c:v>-8.1801500000000013E-2</c:v>
                      </c:pt>
                      <c:pt idx="2237">
                        <c:v>-8.1807500000000019E-2</c:v>
                      </c:pt>
                      <c:pt idx="2238">
                        <c:v>-8.1812999999999997E-2</c:v>
                      </c:pt>
                      <c:pt idx="2239">
                        <c:v>-8.1815249999999992E-2</c:v>
                      </c:pt>
                      <c:pt idx="2240">
                        <c:v>-8.1827499999999997E-2</c:v>
                      </c:pt>
                      <c:pt idx="2241">
                        <c:v>-8.1830500000000014E-2</c:v>
                      </c:pt>
                      <c:pt idx="2242">
                        <c:v>-8.183250000000003E-2</c:v>
                      </c:pt>
                      <c:pt idx="2243">
                        <c:v>-8.1837250000000028E-2</c:v>
                      </c:pt>
                      <c:pt idx="2244">
                        <c:v>-8.1843750000000035E-2</c:v>
                      </c:pt>
                      <c:pt idx="2245">
                        <c:v>-8.185325000000003E-2</c:v>
                      </c:pt>
                      <c:pt idx="2246">
                        <c:v>-8.1862000000000018E-2</c:v>
                      </c:pt>
                      <c:pt idx="2247">
                        <c:v>-8.1867750000000003E-2</c:v>
                      </c:pt>
                      <c:pt idx="2248">
                        <c:v>-8.1871750000000035E-2</c:v>
                      </c:pt>
                      <c:pt idx="2249">
                        <c:v>-8.1885750000000021E-2</c:v>
                      </c:pt>
                      <c:pt idx="2250">
                        <c:v>-8.1892000000000034E-2</c:v>
                      </c:pt>
                      <c:pt idx="2251">
                        <c:v>-8.1900000000000014E-2</c:v>
                      </c:pt>
                      <c:pt idx="2252">
                        <c:v>-8.1905749999999986E-2</c:v>
                      </c:pt>
                      <c:pt idx="2253">
                        <c:v>-8.1923750000000004E-2</c:v>
                      </c:pt>
                      <c:pt idx="2254">
                        <c:v>-8.1939499999999998E-2</c:v>
                      </c:pt>
                      <c:pt idx="2255">
                        <c:v>-8.1952499999999998E-2</c:v>
                      </c:pt>
                      <c:pt idx="2256">
                        <c:v>-8.196225E-2</c:v>
                      </c:pt>
                      <c:pt idx="2257">
                        <c:v>-8.1968250000000006E-2</c:v>
                      </c:pt>
                      <c:pt idx="2258">
                        <c:v>-8.1973250000000011E-2</c:v>
                      </c:pt>
                      <c:pt idx="2259">
                        <c:v>-8.1977250000000015E-2</c:v>
                      </c:pt>
                      <c:pt idx="2260">
                        <c:v>-8.1970750000000023E-2</c:v>
                      </c:pt>
                      <c:pt idx="2261">
                        <c:v>-8.1978499999999996E-2</c:v>
                      </c:pt>
                      <c:pt idx="2262">
                        <c:v>-8.1983E-2</c:v>
                      </c:pt>
                      <c:pt idx="2263">
                        <c:v>-8.1990750000000029E-2</c:v>
                      </c:pt>
                      <c:pt idx="2264">
                        <c:v>-8.2003750000000014E-2</c:v>
                      </c:pt>
                      <c:pt idx="2265">
                        <c:v>-8.2025250000000036E-2</c:v>
                      </c:pt>
                      <c:pt idx="2266">
                        <c:v>-8.2045750000000015E-2</c:v>
                      </c:pt>
                      <c:pt idx="2267">
                        <c:v>-8.2061250000000002E-2</c:v>
                      </c:pt>
                      <c:pt idx="2268">
                        <c:v>-8.2081500000000029E-2</c:v>
                      </c:pt>
                      <c:pt idx="2269">
                        <c:v>-8.2088500000000036E-2</c:v>
                      </c:pt>
                      <c:pt idx="2270">
                        <c:v>-8.2093000000000041E-2</c:v>
                      </c:pt>
                      <c:pt idx="2271">
                        <c:v>-8.2082000000000044E-2</c:v>
                      </c:pt>
                      <c:pt idx="2272">
                        <c:v>-8.2082000000000044E-2</c:v>
                      </c:pt>
                      <c:pt idx="2273">
                        <c:v>-8.208475000000004E-2</c:v>
                      </c:pt>
                      <c:pt idx="2274">
                        <c:v>-8.208600000000002E-2</c:v>
                      </c:pt>
                      <c:pt idx="2275">
                        <c:v>-8.208600000000002E-2</c:v>
                      </c:pt>
                      <c:pt idx="2276">
                        <c:v>-8.2079750000000035E-2</c:v>
                      </c:pt>
                      <c:pt idx="2277">
                        <c:v>-8.2074750000000044E-2</c:v>
                      </c:pt>
                      <c:pt idx="2278">
                        <c:v>-8.2067250000000036E-2</c:v>
                      </c:pt>
                      <c:pt idx="2279">
                        <c:v>-8.2062500000000024E-2</c:v>
                      </c:pt>
                      <c:pt idx="2280">
                        <c:v>-8.2072500000000034E-2</c:v>
                      </c:pt>
                      <c:pt idx="2281">
                        <c:v>-8.2084500000000046E-2</c:v>
                      </c:pt>
                      <c:pt idx="2282">
                        <c:v>-8.2089000000000051E-2</c:v>
                      </c:pt>
                      <c:pt idx="2283">
                        <c:v>-8.2095000000000043E-2</c:v>
                      </c:pt>
                      <c:pt idx="2284">
                        <c:v>-8.2101750000000043E-2</c:v>
                      </c:pt>
                      <c:pt idx="2285">
                        <c:v>-8.2108000000000042E-2</c:v>
                      </c:pt>
                      <c:pt idx="2286">
                        <c:v>-8.211550000000005E-2</c:v>
                      </c:pt>
                      <c:pt idx="2287">
                        <c:v>-8.2123000000000043E-2</c:v>
                      </c:pt>
                      <c:pt idx="2288">
                        <c:v>-8.2137000000000029E-2</c:v>
                      </c:pt>
                      <c:pt idx="2289">
                        <c:v>-8.2147750000000033E-2</c:v>
                      </c:pt>
                      <c:pt idx="2290">
                        <c:v>-8.2163000000000028E-2</c:v>
                      </c:pt>
                      <c:pt idx="2291">
                        <c:v>-8.2188250000000004E-2</c:v>
                      </c:pt>
                      <c:pt idx="2292">
                        <c:v>-8.2196250000000026E-2</c:v>
                      </c:pt>
                      <c:pt idx="2293">
                        <c:v>-8.2200000000000009E-2</c:v>
                      </c:pt>
                      <c:pt idx="2294">
                        <c:v>-8.2204750000000007E-2</c:v>
                      </c:pt>
                      <c:pt idx="2295">
                        <c:v>-8.2209250000000011E-2</c:v>
                      </c:pt>
                      <c:pt idx="2296">
                        <c:v>-8.2213999999999995E-2</c:v>
                      </c:pt>
                      <c:pt idx="2297">
                        <c:v>-8.2218749999999993E-2</c:v>
                      </c:pt>
                      <c:pt idx="2298">
                        <c:v>-8.2223000000000004E-2</c:v>
                      </c:pt>
                      <c:pt idx="2299">
                        <c:v>-8.2230999999999985E-2</c:v>
                      </c:pt>
                      <c:pt idx="2300">
                        <c:v>-8.2234750000000023E-2</c:v>
                      </c:pt>
                      <c:pt idx="2301">
                        <c:v>-8.2243750000000018E-2</c:v>
                      </c:pt>
                      <c:pt idx="2302">
                        <c:v>-8.2254500000000022E-2</c:v>
                      </c:pt>
                      <c:pt idx="2303">
                        <c:v>-8.2268500000000036E-2</c:v>
                      </c:pt>
                      <c:pt idx="2304">
                        <c:v>-8.2303250000000036E-2</c:v>
                      </c:pt>
                      <c:pt idx="2305">
                        <c:v>-8.2323750000000043E-2</c:v>
                      </c:pt>
                      <c:pt idx="2306">
                        <c:v>-8.2330750000000036E-2</c:v>
                      </c:pt>
                      <c:pt idx="2307">
                        <c:v>-8.2330250000000035E-2</c:v>
                      </c:pt>
                      <c:pt idx="2308">
                        <c:v>-8.2321750000000027E-2</c:v>
                      </c:pt>
                      <c:pt idx="2309">
                        <c:v>-8.2319500000000032E-2</c:v>
                      </c:pt>
                      <c:pt idx="2310">
                        <c:v>-8.2312750000000032E-2</c:v>
                      </c:pt>
                      <c:pt idx="2311">
                        <c:v>-8.230400000000003E-2</c:v>
                      </c:pt>
                      <c:pt idx="2312">
                        <c:v>-8.2303000000000029E-2</c:v>
                      </c:pt>
                      <c:pt idx="2313">
                        <c:v>-8.227325000000002E-2</c:v>
                      </c:pt>
                      <c:pt idx="2314">
                        <c:v>-8.2252000000000006E-2</c:v>
                      </c:pt>
                      <c:pt idx="2315">
                        <c:v>-8.2250250000000011E-2</c:v>
                      </c:pt>
                      <c:pt idx="2316">
                        <c:v>-8.2238000000000019E-2</c:v>
                      </c:pt>
                      <c:pt idx="2317">
                        <c:v>-8.2235250000000037E-2</c:v>
                      </c:pt>
                      <c:pt idx="2318">
                        <c:v>-8.2234250000000023E-2</c:v>
                      </c:pt>
                      <c:pt idx="2319">
                        <c:v>-8.2231000000000026E-2</c:v>
                      </c:pt>
                      <c:pt idx="2320">
                        <c:v>-8.222500000000002E-2</c:v>
                      </c:pt>
                      <c:pt idx="2321">
                        <c:v>-8.2228250000000003E-2</c:v>
                      </c:pt>
                      <c:pt idx="2322">
                        <c:v>-8.222900000000001E-2</c:v>
                      </c:pt>
                      <c:pt idx="2323">
                        <c:v>-8.2224000000000005E-2</c:v>
                      </c:pt>
                      <c:pt idx="2324">
                        <c:v>-8.2225500000000021E-2</c:v>
                      </c:pt>
                      <c:pt idx="2325">
                        <c:v>-8.2216500000000026E-2</c:v>
                      </c:pt>
                      <c:pt idx="2326">
                        <c:v>-8.2204750000000035E-2</c:v>
                      </c:pt>
                      <c:pt idx="2327">
                        <c:v>-8.2197750000000014E-2</c:v>
                      </c:pt>
                      <c:pt idx="2328">
                        <c:v>-8.219650000000002E-2</c:v>
                      </c:pt>
                      <c:pt idx="2329">
                        <c:v>-8.2197250000000027E-2</c:v>
                      </c:pt>
                      <c:pt idx="2330">
                        <c:v>-8.2195750000000012E-2</c:v>
                      </c:pt>
                      <c:pt idx="2331">
                        <c:v>-8.2194500000000018E-2</c:v>
                      </c:pt>
                      <c:pt idx="2332">
                        <c:v>-8.2195750000000026E-2</c:v>
                      </c:pt>
                      <c:pt idx="2333">
                        <c:v>-8.2198750000000015E-2</c:v>
                      </c:pt>
                      <c:pt idx="2334">
                        <c:v>-8.219650000000002E-2</c:v>
                      </c:pt>
                      <c:pt idx="2335">
                        <c:v>-8.2201750000000032E-2</c:v>
                      </c:pt>
                      <c:pt idx="2336">
                        <c:v>-8.2208250000000038E-2</c:v>
                      </c:pt>
                      <c:pt idx="2337">
                        <c:v>-8.2212750000000015E-2</c:v>
                      </c:pt>
                      <c:pt idx="2338">
                        <c:v>-8.221375000000003E-2</c:v>
                      </c:pt>
                      <c:pt idx="2339">
                        <c:v>-8.2218500000000028E-2</c:v>
                      </c:pt>
                      <c:pt idx="2340">
                        <c:v>-8.2225750000000042E-2</c:v>
                      </c:pt>
                      <c:pt idx="2341">
                        <c:v>-8.2232000000000027E-2</c:v>
                      </c:pt>
                      <c:pt idx="2342">
                        <c:v>-8.2233000000000042E-2</c:v>
                      </c:pt>
                      <c:pt idx="2343">
                        <c:v>-8.2230000000000025E-2</c:v>
                      </c:pt>
                      <c:pt idx="2344">
                        <c:v>-8.2221500000000031E-2</c:v>
                      </c:pt>
                      <c:pt idx="2345">
                        <c:v>-8.2217500000000041E-2</c:v>
                      </c:pt>
                      <c:pt idx="2346">
                        <c:v>-8.220300000000004E-2</c:v>
                      </c:pt>
                      <c:pt idx="2347">
                        <c:v>-8.2208750000000053E-2</c:v>
                      </c:pt>
                      <c:pt idx="2348">
                        <c:v>-8.2202250000000046E-2</c:v>
                      </c:pt>
                      <c:pt idx="2349">
                        <c:v>-8.2191500000000042E-2</c:v>
                      </c:pt>
                      <c:pt idx="2350">
                        <c:v>-8.2185250000000029E-2</c:v>
                      </c:pt>
                      <c:pt idx="2351">
                        <c:v>-8.2178500000000015E-2</c:v>
                      </c:pt>
                      <c:pt idx="2352">
                        <c:v>-8.2174500000000025E-2</c:v>
                      </c:pt>
                      <c:pt idx="2353">
                        <c:v>-8.2172500000000023E-2</c:v>
                      </c:pt>
                      <c:pt idx="2354">
                        <c:v>-8.2175000000000012E-2</c:v>
                      </c:pt>
                      <c:pt idx="2355">
                        <c:v>-8.218025000000001E-2</c:v>
                      </c:pt>
                      <c:pt idx="2356">
                        <c:v>-8.2174500000000053E-2</c:v>
                      </c:pt>
                      <c:pt idx="2357">
                        <c:v>-8.2177750000000035E-2</c:v>
                      </c:pt>
                      <c:pt idx="2358">
                        <c:v>-8.2167750000000039E-2</c:v>
                      </c:pt>
                      <c:pt idx="2359">
                        <c:v>-8.216500000000003E-2</c:v>
                      </c:pt>
                      <c:pt idx="2360">
                        <c:v>-8.2145750000000031E-2</c:v>
                      </c:pt>
                      <c:pt idx="2361">
                        <c:v>-8.2134750000000006E-2</c:v>
                      </c:pt>
                      <c:pt idx="2362">
                        <c:v>-8.2119750000000019E-2</c:v>
                      </c:pt>
                      <c:pt idx="2363">
                        <c:v>-8.2109749999999995E-2</c:v>
                      </c:pt>
                      <c:pt idx="2364">
                        <c:v>-8.2095999999999988E-2</c:v>
                      </c:pt>
                      <c:pt idx="2365">
                        <c:v>-8.2087000000000007E-2</c:v>
                      </c:pt>
                      <c:pt idx="2366">
                        <c:v>-8.2078749999999978E-2</c:v>
                      </c:pt>
                      <c:pt idx="2367">
                        <c:v>-8.2079249999999965E-2</c:v>
                      </c:pt>
                      <c:pt idx="2368">
                        <c:v>-8.2073999999999966E-2</c:v>
                      </c:pt>
                      <c:pt idx="2369">
                        <c:v>-8.207099999999995E-2</c:v>
                      </c:pt>
                      <c:pt idx="2370">
                        <c:v>-8.2068999999999961E-2</c:v>
                      </c:pt>
                      <c:pt idx="2371">
                        <c:v>-8.2058249999999971E-2</c:v>
                      </c:pt>
                      <c:pt idx="2372">
                        <c:v>-8.2053249999999966E-2</c:v>
                      </c:pt>
                      <c:pt idx="2373">
                        <c:v>-8.2047749999999975E-2</c:v>
                      </c:pt>
                      <c:pt idx="2374">
                        <c:v>-8.203874999999998E-2</c:v>
                      </c:pt>
                      <c:pt idx="2375">
                        <c:v>-8.2031999999999994E-2</c:v>
                      </c:pt>
                      <c:pt idx="2376">
                        <c:v>-8.2021499999999997E-2</c:v>
                      </c:pt>
                      <c:pt idx="2377">
                        <c:v>-8.2018500000000008E-2</c:v>
                      </c:pt>
                      <c:pt idx="2378">
                        <c:v>-8.201799999999998E-2</c:v>
                      </c:pt>
                      <c:pt idx="2379">
                        <c:v>-8.2016499999999992E-2</c:v>
                      </c:pt>
                      <c:pt idx="2380">
                        <c:v>-8.2014249999999969E-2</c:v>
                      </c:pt>
                      <c:pt idx="2381">
                        <c:v>-8.2022749999999964E-2</c:v>
                      </c:pt>
                      <c:pt idx="2382">
                        <c:v>-8.2020499999999996E-2</c:v>
                      </c:pt>
                      <c:pt idx="2383">
                        <c:v>-8.201399999999999E-2</c:v>
                      </c:pt>
                      <c:pt idx="2384">
                        <c:v>-8.2012749999999995E-2</c:v>
                      </c:pt>
                      <c:pt idx="2385">
                        <c:v>-8.2005750000000002E-2</c:v>
                      </c:pt>
                      <c:pt idx="2386">
                        <c:v>-8.2003749999999986E-2</c:v>
                      </c:pt>
                      <c:pt idx="2387">
                        <c:v>-8.2002249999999999E-2</c:v>
                      </c:pt>
                      <c:pt idx="2388">
                        <c:v>-8.1999249999999982E-2</c:v>
                      </c:pt>
                      <c:pt idx="2389">
                        <c:v>-8.1998249999999995E-2</c:v>
                      </c:pt>
                      <c:pt idx="2390">
                        <c:v>-8.199999999999999E-2</c:v>
                      </c:pt>
                      <c:pt idx="2391">
                        <c:v>-8.1997500000000015E-2</c:v>
                      </c:pt>
                      <c:pt idx="2392">
                        <c:v>-8.1989500000000021E-2</c:v>
                      </c:pt>
                      <c:pt idx="2393">
                        <c:v>-8.1988250000000026E-2</c:v>
                      </c:pt>
                      <c:pt idx="2394">
                        <c:v>-8.1979500000000025E-2</c:v>
                      </c:pt>
                      <c:pt idx="2395">
                        <c:v>-8.1970750000000023E-2</c:v>
                      </c:pt>
                      <c:pt idx="2396">
                        <c:v>-8.1977749999999988E-2</c:v>
                      </c:pt>
                      <c:pt idx="2397">
                        <c:v>-8.1976749999999987E-2</c:v>
                      </c:pt>
                      <c:pt idx="2398">
                        <c:v>-8.1975499999999993E-2</c:v>
                      </c:pt>
                      <c:pt idx="2399">
                        <c:v>-8.1973000000000004E-2</c:v>
                      </c:pt>
                      <c:pt idx="2400">
                        <c:v>-8.1977750000000016E-2</c:v>
                      </c:pt>
                      <c:pt idx="2401">
                        <c:v>-8.1980499999999998E-2</c:v>
                      </c:pt>
                      <c:pt idx="2402">
                        <c:v>-8.1969500000000015E-2</c:v>
                      </c:pt>
                      <c:pt idx="2403">
                        <c:v>-8.1956250000000036E-2</c:v>
                      </c:pt>
                      <c:pt idx="2404">
                        <c:v>-8.1952250000000018E-2</c:v>
                      </c:pt>
                      <c:pt idx="2405">
                        <c:v>-8.1956750000000009E-2</c:v>
                      </c:pt>
                      <c:pt idx="2406">
                        <c:v>-8.1950250000000016E-2</c:v>
                      </c:pt>
                      <c:pt idx="2407">
                        <c:v>-8.195425000000002E-2</c:v>
                      </c:pt>
                      <c:pt idx="2408">
                        <c:v>-8.1947750000000014E-2</c:v>
                      </c:pt>
                      <c:pt idx="2409">
                        <c:v>-8.193149999999999E-2</c:v>
                      </c:pt>
                      <c:pt idx="2410">
                        <c:v>-8.1924500000000011E-2</c:v>
                      </c:pt>
                      <c:pt idx="2411">
                        <c:v>-8.1913750000000007E-2</c:v>
                      </c:pt>
                      <c:pt idx="2412">
                        <c:v>-8.1911000000000012E-2</c:v>
                      </c:pt>
                      <c:pt idx="2413">
                        <c:v>-8.1901749999999995E-2</c:v>
                      </c:pt>
                      <c:pt idx="2414">
                        <c:v>-8.1891250000000027E-2</c:v>
                      </c:pt>
                      <c:pt idx="2415">
                        <c:v>-8.1879500000000022E-2</c:v>
                      </c:pt>
                      <c:pt idx="2416">
                        <c:v>-8.1865500000000035E-2</c:v>
                      </c:pt>
                      <c:pt idx="2417">
                        <c:v>-8.1856250000000033E-2</c:v>
                      </c:pt>
                      <c:pt idx="2418">
                        <c:v>-8.1844250000000021E-2</c:v>
                      </c:pt>
                      <c:pt idx="2419">
                        <c:v>-8.1848749999999998E-2</c:v>
                      </c:pt>
                      <c:pt idx="2420">
                        <c:v>-8.1848500000000005E-2</c:v>
                      </c:pt>
                      <c:pt idx="2421">
                        <c:v>-8.1842500000000026E-2</c:v>
                      </c:pt>
                      <c:pt idx="2422">
                        <c:v>-8.1831250000000022E-2</c:v>
                      </c:pt>
                      <c:pt idx="2423">
                        <c:v>-8.1823000000000021E-2</c:v>
                      </c:pt>
                      <c:pt idx="2424">
                        <c:v>-8.1814000000000012E-2</c:v>
                      </c:pt>
                      <c:pt idx="2425">
                        <c:v>-8.1799999999999998E-2</c:v>
                      </c:pt>
                      <c:pt idx="2426">
                        <c:v>-8.1782749999999987E-2</c:v>
                      </c:pt>
                      <c:pt idx="2427">
                        <c:v>-8.1762999999999988E-2</c:v>
                      </c:pt>
                      <c:pt idx="2428">
                        <c:v>-8.174550000000004E-2</c:v>
                      </c:pt>
                      <c:pt idx="2429">
                        <c:v>-8.1723000000000032E-2</c:v>
                      </c:pt>
                      <c:pt idx="2430">
                        <c:v>-8.1699500000000022E-2</c:v>
                      </c:pt>
                      <c:pt idx="2431">
                        <c:v>-8.167000000000002E-2</c:v>
                      </c:pt>
                      <c:pt idx="2432">
                        <c:v>-8.1636749999999994E-2</c:v>
                      </c:pt>
                      <c:pt idx="2433">
                        <c:v>-8.1599499999999991E-2</c:v>
                      </c:pt>
                      <c:pt idx="2434">
                        <c:v>-8.1566749999999993E-2</c:v>
                      </c:pt>
                      <c:pt idx="2435">
                        <c:v>-8.1552249999999979E-2</c:v>
                      </c:pt>
                      <c:pt idx="2436">
                        <c:v>-8.153775000000002E-2</c:v>
                      </c:pt>
                      <c:pt idx="2437">
                        <c:v>-8.1519750000000016E-2</c:v>
                      </c:pt>
                      <c:pt idx="2438">
                        <c:v>-8.1504000000000007E-2</c:v>
                      </c:pt>
                      <c:pt idx="2439">
                        <c:v>-8.1490500000000007E-2</c:v>
                      </c:pt>
                      <c:pt idx="2440">
                        <c:v>-8.1479000000000024E-2</c:v>
                      </c:pt>
                      <c:pt idx="2441">
                        <c:v>-8.1466750000000004E-2</c:v>
                      </c:pt>
                      <c:pt idx="2442">
                        <c:v>-8.146574999999999E-2</c:v>
                      </c:pt>
                      <c:pt idx="2443">
                        <c:v>-8.1459749999999984E-2</c:v>
                      </c:pt>
                      <c:pt idx="2444">
                        <c:v>-8.1454499999999971E-2</c:v>
                      </c:pt>
                      <c:pt idx="2445">
                        <c:v>-8.1452249999999976E-2</c:v>
                      </c:pt>
                      <c:pt idx="2446">
                        <c:v>-8.1444749999999982E-2</c:v>
                      </c:pt>
                      <c:pt idx="2447">
                        <c:v>-8.1436249999999988E-2</c:v>
                      </c:pt>
                      <c:pt idx="2448">
                        <c:v>-8.1423999999999983E-2</c:v>
                      </c:pt>
                      <c:pt idx="2449">
                        <c:v>-8.1411999999999998E-2</c:v>
                      </c:pt>
                      <c:pt idx="2450">
                        <c:v>-8.1415999999999988E-2</c:v>
                      </c:pt>
                      <c:pt idx="2451">
                        <c:v>-8.1414499999999973E-2</c:v>
                      </c:pt>
                      <c:pt idx="2452">
                        <c:v>-8.1414499999999973E-2</c:v>
                      </c:pt>
                      <c:pt idx="2453">
                        <c:v>-8.1394499999999967E-2</c:v>
                      </c:pt>
                      <c:pt idx="2454">
                        <c:v>-8.1384749999999992E-2</c:v>
                      </c:pt>
                      <c:pt idx="2455">
                        <c:v>-8.1376249999999997E-2</c:v>
                      </c:pt>
                      <c:pt idx="2456">
                        <c:v>-8.1353500000000009E-2</c:v>
                      </c:pt>
                      <c:pt idx="2457">
                        <c:v>-8.1347500000000003E-2</c:v>
                      </c:pt>
                      <c:pt idx="2458">
                        <c:v>-8.1338750000000015E-2</c:v>
                      </c:pt>
                      <c:pt idx="2459">
                        <c:v>-8.1318000000000015E-2</c:v>
                      </c:pt>
                      <c:pt idx="2460">
                        <c:v>-8.1311250000000002E-2</c:v>
                      </c:pt>
                      <c:pt idx="2461">
                        <c:v>-8.1293249999999997E-2</c:v>
                      </c:pt>
                      <c:pt idx="2462">
                        <c:v>-8.1273750000000006E-2</c:v>
                      </c:pt>
                      <c:pt idx="2463">
                        <c:v>-8.1247749999999994E-2</c:v>
                      </c:pt>
                      <c:pt idx="2464">
                        <c:v>-8.1217999999999999E-2</c:v>
                      </c:pt>
                      <c:pt idx="2465">
                        <c:v>-8.1181750000000011E-2</c:v>
                      </c:pt>
                      <c:pt idx="2466">
                        <c:v>-8.115275000000001E-2</c:v>
                      </c:pt>
                      <c:pt idx="2467">
                        <c:v>-8.1118250000000017E-2</c:v>
                      </c:pt>
                      <c:pt idx="2468">
                        <c:v>-8.111525E-2</c:v>
                      </c:pt>
                      <c:pt idx="2469">
                        <c:v>-8.109375000000002E-2</c:v>
                      </c:pt>
                      <c:pt idx="2470">
                        <c:v>-8.1071250000000011E-2</c:v>
                      </c:pt>
                      <c:pt idx="2471">
                        <c:v>-8.106300000000001E-2</c:v>
                      </c:pt>
                      <c:pt idx="2472">
                        <c:v>-8.1053250000000007E-2</c:v>
                      </c:pt>
                      <c:pt idx="2473">
                        <c:v>-8.1041000000000002E-2</c:v>
                      </c:pt>
                      <c:pt idx="2474">
                        <c:v>-8.1027250000000009E-2</c:v>
                      </c:pt>
                      <c:pt idx="2475">
                        <c:v>-8.1020250000000016E-2</c:v>
                      </c:pt>
                      <c:pt idx="2476">
                        <c:v>-8.100099999999999E-2</c:v>
                      </c:pt>
                      <c:pt idx="2477">
                        <c:v>-8.0993250000000003E-2</c:v>
                      </c:pt>
                      <c:pt idx="2478">
                        <c:v>-8.0986249999999996E-2</c:v>
                      </c:pt>
                      <c:pt idx="2479">
                        <c:v>-8.0968749999999992E-2</c:v>
                      </c:pt>
                      <c:pt idx="2480">
                        <c:v>-8.094624999999997E-2</c:v>
                      </c:pt>
                      <c:pt idx="2481">
                        <c:v>-8.0919749999999957E-2</c:v>
                      </c:pt>
                      <c:pt idx="2482">
                        <c:v>-8.0894249999999973E-2</c:v>
                      </c:pt>
                      <c:pt idx="2483">
                        <c:v>-8.0879249999999986E-2</c:v>
                      </c:pt>
                      <c:pt idx="2484">
                        <c:v>-8.0862000000000003E-2</c:v>
                      </c:pt>
                      <c:pt idx="2485">
                        <c:v>-8.0840499999999996E-2</c:v>
                      </c:pt>
                      <c:pt idx="2486">
                        <c:v>-8.0823499999999965E-2</c:v>
                      </c:pt>
                      <c:pt idx="2487">
                        <c:v>-8.0800249999999976E-2</c:v>
                      </c:pt>
                      <c:pt idx="2488">
                        <c:v>-8.0775249999999979E-2</c:v>
                      </c:pt>
                      <c:pt idx="2489">
                        <c:v>-8.0752249999999984E-2</c:v>
                      </c:pt>
                      <c:pt idx="2490">
                        <c:v>-8.0726249999999972E-2</c:v>
                      </c:pt>
                      <c:pt idx="2491">
                        <c:v>-8.0697749999999985E-2</c:v>
                      </c:pt>
                      <c:pt idx="2492">
                        <c:v>-8.0667499999999975E-2</c:v>
                      </c:pt>
                      <c:pt idx="2493">
                        <c:v>-8.0637999999999974E-2</c:v>
                      </c:pt>
                      <c:pt idx="2494">
                        <c:v>-8.0609499999999987E-2</c:v>
                      </c:pt>
                      <c:pt idx="2495">
                        <c:v>-8.0584249999999982E-2</c:v>
                      </c:pt>
                      <c:pt idx="2496">
                        <c:v>-8.0536999999999997E-2</c:v>
                      </c:pt>
                      <c:pt idx="2497">
                        <c:v>-8.0495999999999998E-2</c:v>
                      </c:pt>
                      <c:pt idx="2498">
                        <c:v>-8.0464250000000015E-2</c:v>
                      </c:pt>
                      <c:pt idx="2499">
                        <c:v>-8.0413499999999971E-2</c:v>
                      </c:pt>
                      <c:pt idx="2500">
                        <c:v>-8.0372249999999992E-2</c:v>
                      </c:pt>
                      <c:pt idx="2501">
                        <c:v>-8.0316749999999978E-2</c:v>
                      </c:pt>
                      <c:pt idx="2502">
                        <c:v>-8.026674999999997E-2</c:v>
                      </c:pt>
                      <c:pt idx="2503">
                        <c:v>-8.0227249999999972E-2</c:v>
                      </c:pt>
                      <c:pt idx="2504">
                        <c:v>-8.0180499999999974E-2</c:v>
                      </c:pt>
                      <c:pt idx="2505">
                        <c:v>-8.0145749999999974E-2</c:v>
                      </c:pt>
                      <c:pt idx="2506">
                        <c:v>-8.0118499999999968E-2</c:v>
                      </c:pt>
                      <c:pt idx="2507">
                        <c:v>-8.0079749999999977E-2</c:v>
                      </c:pt>
                      <c:pt idx="2508">
                        <c:v>-8.0056249999999982E-2</c:v>
                      </c:pt>
                      <c:pt idx="2509">
                        <c:v>-8.0022499999999983E-2</c:v>
                      </c:pt>
                      <c:pt idx="2510">
                        <c:v>-7.9991249999999972E-2</c:v>
                      </c:pt>
                      <c:pt idx="2511">
                        <c:v>-7.9959749999999982E-2</c:v>
                      </c:pt>
                      <c:pt idx="2512">
                        <c:v>-7.9909749999999974E-2</c:v>
                      </c:pt>
                      <c:pt idx="2513">
                        <c:v>-7.9897499999999969E-2</c:v>
                      </c:pt>
                      <c:pt idx="2514">
                        <c:v>-7.9875249999999967E-2</c:v>
                      </c:pt>
                      <c:pt idx="2515">
                        <c:v>-7.9827249999999975E-2</c:v>
                      </c:pt>
                      <c:pt idx="2516">
                        <c:v>-7.9783999999999966E-2</c:v>
                      </c:pt>
                      <c:pt idx="2517">
                        <c:v>-7.974199999999998E-2</c:v>
                      </c:pt>
                      <c:pt idx="2518">
                        <c:v>-7.9691999999999985E-2</c:v>
                      </c:pt>
                      <c:pt idx="2519">
                        <c:v>-7.9645499999999966E-2</c:v>
                      </c:pt>
                      <c:pt idx="2520">
                        <c:v>-7.9601249999999971E-2</c:v>
                      </c:pt>
                      <c:pt idx="2521">
                        <c:v>-7.9555499999999973E-2</c:v>
                      </c:pt>
                      <c:pt idx="2522">
                        <c:v>-7.9515249999999982E-2</c:v>
                      </c:pt>
                      <c:pt idx="2523">
                        <c:v>-7.9480499999999968E-2</c:v>
                      </c:pt>
                      <c:pt idx="2524">
                        <c:v>-7.9440749999999977E-2</c:v>
                      </c:pt>
                      <c:pt idx="2525">
                        <c:v>-7.9417249999999967E-2</c:v>
                      </c:pt>
                      <c:pt idx="2526">
                        <c:v>-7.9403499999999974E-2</c:v>
                      </c:pt>
                      <c:pt idx="2527">
                        <c:v>-7.9380249999999972E-2</c:v>
                      </c:pt>
                      <c:pt idx="2528">
                        <c:v>-7.9351749999999971E-2</c:v>
                      </c:pt>
                      <c:pt idx="2529">
                        <c:v>-7.9322499999999962E-2</c:v>
                      </c:pt>
                      <c:pt idx="2530">
                        <c:v>-7.9294499999999962E-2</c:v>
                      </c:pt>
                      <c:pt idx="2531">
                        <c:v>-7.9264749999999953E-2</c:v>
                      </c:pt>
                      <c:pt idx="2532">
                        <c:v>-7.924324999999996E-2</c:v>
                      </c:pt>
                      <c:pt idx="2533">
                        <c:v>-7.9215249999999959E-2</c:v>
                      </c:pt>
                      <c:pt idx="2534">
                        <c:v>-7.9184499999999963E-2</c:v>
                      </c:pt>
                      <c:pt idx="2535">
                        <c:v>-7.9158499999999951E-2</c:v>
                      </c:pt>
                      <c:pt idx="2536">
                        <c:v>-7.9130749999999972E-2</c:v>
                      </c:pt>
                      <c:pt idx="2537">
                        <c:v>-7.9095999999999972E-2</c:v>
                      </c:pt>
                      <c:pt idx="2538">
                        <c:v>-7.9067999999999972E-2</c:v>
                      </c:pt>
                      <c:pt idx="2539">
                        <c:v>-7.9039499999999971E-2</c:v>
                      </c:pt>
                      <c:pt idx="2540">
                        <c:v>-7.900424999999997E-2</c:v>
                      </c:pt>
                      <c:pt idx="2541">
                        <c:v>-7.8976499999999963E-2</c:v>
                      </c:pt>
                      <c:pt idx="2542">
                        <c:v>-7.894274999999995E-2</c:v>
                      </c:pt>
                      <c:pt idx="2543">
                        <c:v>-7.8930249999999966E-2</c:v>
                      </c:pt>
                      <c:pt idx="2544">
                        <c:v>-7.8918999999999961E-2</c:v>
                      </c:pt>
                      <c:pt idx="2545">
                        <c:v>-7.8888999999999973E-2</c:v>
                      </c:pt>
                      <c:pt idx="2546">
                        <c:v>-7.8870499999999982E-2</c:v>
                      </c:pt>
                      <c:pt idx="2547">
                        <c:v>-7.8833499999999973E-2</c:v>
                      </c:pt>
                      <c:pt idx="2548">
                        <c:v>-7.8809999999999977E-2</c:v>
                      </c:pt>
                      <c:pt idx="2549">
                        <c:v>-7.8795499999999977E-2</c:v>
                      </c:pt>
                      <c:pt idx="2550">
                        <c:v>-7.877099999999998E-2</c:v>
                      </c:pt>
                      <c:pt idx="2551">
                        <c:v>-7.8742749999999986E-2</c:v>
                      </c:pt>
                      <c:pt idx="2552">
                        <c:v>-7.8711749999999969E-2</c:v>
                      </c:pt>
                      <c:pt idx="2553">
                        <c:v>-7.8678749999999964E-2</c:v>
                      </c:pt>
                      <c:pt idx="2554">
                        <c:v>-7.8650999999999971E-2</c:v>
                      </c:pt>
                      <c:pt idx="2555">
                        <c:v>-7.862574999999998E-2</c:v>
                      </c:pt>
                      <c:pt idx="2556">
                        <c:v>-7.8593249999999976E-2</c:v>
                      </c:pt>
                      <c:pt idx="2557">
                        <c:v>-7.8566999999999984E-2</c:v>
                      </c:pt>
                      <c:pt idx="2558">
                        <c:v>-7.8540749999999979E-2</c:v>
                      </c:pt>
                      <c:pt idx="2559">
                        <c:v>-7.8506749999999986E-2</c:v>
                      </c:pt>
                      <c:pt idx="2560">
                        <c:v>-7.8493999999999994E-2</c:v>
                      </c:pt>
                      <c:pt idx="2561">
                        <c:v>-7.8477999999999992E-2</c:v>
                      </c:pt>
                      <c:pt idx="2562">
                        <c:v>-7.8460499999999989E-2</c:v>
                      </c:pt>
                      <c:pt idx="2563">
                        <c:v>-7.8440249999999989E-2</c:v>
                      </c:pt>
                      <c:pt idx="2564">
                        <c:v>-7.8429249999999992E-2</c:v>
                      </c:pt>
                      <c:pt idx="2565">
                        <c:v>-7.8401499999999999E-2</c:v>
                      </c:pt>
                      <c:pt idx="2566">
                        <c:v>-7.8382750000000001E-2</c:v>
                      </c:pt>
                      <c:pt idx="2567">
                        <c:v>-7.8359999999999999E-2</c:v>
                      </c:pt>
                      <c:pt idx="2568">
                        <c:v>-7.8342250000000002E-2</c:v>
                      </c:pt>
                      <c:pt idx="2569">
                        <c:v>-7.83195E-2</c:v>
                      </c:pt>
                      <c:pt idx="2570">
                        <c:v>-7.8300250000000002E-2</c:v>
                      </c:pt>
                      <c:pt idx="2571">
                        <c:v>-7.8276499999999999E-2</c:v>
                      </c:pt>
                      <c:pt idx="2572">
                        <c:v>-7.8255499999999992E-2</c:v>
                      </c:pt>
                      <c:pt idx="2573">
                        <c:v>-7.8235499999999999E-2</c:v>
                      </c:pt>
                      <c:pt idx="2574">
                        <c:v>-7.8206000000000012E-2</c:v>
                      </c:pt>
                      <c:pt idx="2575">
                        <c:v>-7.8178499999999998E-2</c:v>
                      </c:pt>
                      <c:pt idx="2576">
                        <c:v>-7.8160000000000007E-2</c:v>
                      </c:pt>
                      <c:pt idx="2577">
                        <c:v>-7.8139750000000022E-2</c:v>
                      </c:pt>
                      <c:pt idx="2578">
                        <c:v>-7.8108000000000025E-2</c:v>
                      </c:pt>
                      <c:pt idx="2579">
                        <c:v>-7.8089000000000006E-2</c:v>
                      </c:pt>
                      <c:pt idx="2580">
                        <c:v>-7.8064250000000002E-2</c:v>
                      </c:pt>
                      <c:pt idx="2581">
                        <c:v>-7.8043750000000009E-2</c:v>
                      </c:pt>
                      <c:pt idx="2582">
                        <c:v>-7.8015750000000009E-2</c:v>
                      </c:pt>
                      <c:pt idx="2583">
                        <c:v>-7.7999750000000007E-2</c:v>
                      </c:pt>
                      <c:pt idx="2584">
                        <c:v>-7.7978249999999999E-2</c:v>
                      </c:pt>
                      <c:pt idx="2585">
                        <c:v>-7.7965999999999994E-2</c:v>
                      </c:pt>
                      <c:pt idx="2586">
                        <c:v>-7.7956749999999991E-2</c:v>
                      </c:pt>
                      <c:pt idx="2587">
                        <c:v>-7.7944249999999993E-2</c:v>
                      </c:pt>
                      <c:pt idx="2588">
                        <c:v>-7.7933749999999996E-2</c:v>
                      </c:pt>
                      <c:pt idx="2589">
                        <c:v>-7.7921749999999998E-2</c:v>
                      </c:pt>
                      <c:pt idx="2590">
                        <c:v>-7.7908249999999998E-2</c:v>
                      </c:pt>
                      <c:pt idx="2591">
                        <c:v>-7.7906749999999997E-2</c:v>
                      </c:pt>
                      <c:pt idx="2592">
                        <c:v>-7.7905999999999989E-2</c:v>
                      </c:pt>
                      <c:pt idx="2593">
                        <c:v>-7.7895499999999993E-2</c:v>
                      </c:pt>
                      <c:pt idx="2594">
                        <c:v>-7.78895E-2</c:v>
                      </c:pt>
                      <c:pt idx="2595">
                        <c:v>-7.7894999999999992E-2</c:v>
                      </c:pt>
                      <c:pt idx="2596">
                        <c:v>-7.7902749999999993E-2</c:v>
                      </c:pt>
                      <c:pt idx="2597">
                        <c:v>-7.7905499999999975E-2</c:v>
                      </c:pt>
                      <c:pt idx="2598">
                        <c:v>-7.7909749999999972E-2</c:v>
                      </c:pt>
                      <c:pt idx="2599">
                        <c:v>-7.7919249999999982E-2</c:v>
                      </c:pt>
                      <c:pt idx="2600">
                        <c:v>-7.7913999999999983E-2</c:v>
                      </c:pt>
                      <c:pt idx="2601">
                        <c:v>-7.7920249999999983E-2</c:v>
                      </c:pt>
                      <c:pt idx="2602">
                        <c:v>-7.7922249999999985E-2</c:v>
                      </c:pt>
                      <c:pt idx="2603">
                        <c:v>-7.7935999999999978E-2</c:v>
                      </c:pt>
                      <c:pt idx="2604">
                        <c:v>-7.7931249999999994E-2</c:v>
                      </c:pt>
                      <c:pt idx="2605">
                        <c:v>-7.792499999999998E-2</c:v>
                      </c:pt>
                      <c:pt idx="2606">
                        <c:v>-7.7934499999999976E-2</c:v>
                      </c:pt>
                      <c:pt idx="2607">
                        <c:v>-7.7935999999999991E-2</c:v>
                      </c:pt>
                      <c:pt idx="2608">
                        <c:v>-7.7940249999999989E-2</c:v>
                      </c:pt>
                      <c:pt idx="2609">
                        <c:v>-7.7937499999999979E-2</c:v>
                      </c:pt>
                      <c:pt idx="2610">
                        <c:v>-7.7939749999999988E-2</c:v>
                      </c:pt>
                      <c:pt idx="2611">
                        <c:v>-7.7934999999999977E-2</c:v>
                      </c:pt>
                      <c:pt idx="2612">
                        <c:v>-7.7925999999999981E-2</c:v>
                      </c:pt>
                      <c:pt idx="2613">
                        <c:v>-7.7924749999999973E-2</c:v>
                      </c:pt>
                      <c:pt idx="2614">
                        <c:v>-7.7923249999999972E-2</c:v>
                      </c:pt>
                      <c:pt idx="2615">
                        <c:v>-7.7918749999999967E-2</c:v>
                      </c:pt>
                      <c:pt idx="2616">
                        <c:v>-7.7916499999999972E-2</c:v>
                      </c:pt>
                      <c:pt idx="2617">
                        <c:v>-7.7916749999999979E-2</c:v>
                      </c:pt>
                      <c:pt idx="2618">
                        <c:v>-7.7910749999999987E-2</c:v>
                      </c:pt>
                      <c:pt idx="2619">
                        <c:v>-7.7883249999999987E-2</c:v>
                      </c:pt>
                      <c:pt idx="2620">
                        <c:v>-7.7858999999999984E-2</c:v>
                      </c:pt>
                      <c:pt idx="2621">
                        <c:v>-7.7845499999999998E-2</c:v>
                      </c:pt>
                      <c:pt idx="2622">
                        <c:v>-7.783699999999999E-2</c:v>
                      </c:pt>
                      <c:pt idx="2623">
                        <c:v>-7.7829999999999983E-2</c:v>
                      </c:pt>
                      <c:pt idx="2624">
                        <c:v>-7.7817499999999984E-2</c:v>
                      </c:pt>
                      <c:pt idx="2625">
                        <c:v>-7.7813499999999994E-2</c:v>
                      </c:pt>
                      <c:pt idx="2626">
                        <c:v>-7.7814499999999995E-2</c:v>
                      </c:pt>
                      <c:pt idx="2627">
                        <c:v>-7.7820249999999994E-2</c:v>
                      </c:pt>
                      <c:pt idx="2628">
                        <c:v>-7.7821250000000008E-2</c:v>
                      </c:pt>
                      <c:pt idx="2629">
                        <c:v>-7.7820500000000015E-2</c:v>
                      </c:pt>
                      <c:pt idx="2630">
                        <c:v>-7.7825750000000013E-2</c:v>
                      </c:pt>
                      <c:pt idx="2631">
                        <c:v>-7.7844750000000004E-2</c:v>
                      </c:pt>
                      <c:pt idx="2632">
                        <c:v>-7.7859499999999998E-2</c:v>
                      </c:pt>
                      <c:pt idx="2633">
                        <c:v>-7.7875250000000007E-2</c:v>
                      </c:pt>
                      <c:pt idx="2634">
                        <c:v>-7.7898250000000002E-2</c:v>
                      </c:pt>
                      <c:pt idx="2635">
                        <c:v>-7.7906500000000017E-2</c:v>
                      </c:pt>
                      <c:pt idx="2636">
                        <c:v>-7.7913500000000024E-2</c:v>
                      </c:pt>
                      <c:pt idx="2637">
                        <c:v>-7.7923250000000041E-2</c:v>
                      </c:pt>
                      <c:pt idx="2638">
                        <c:v>-7.7921750000000026E-2</c:v>
                      </c:pt>
                      <c:pt idx="2639">
                        <c:v>-7.791900000000003E-2</c:v>
                      </c:pt>
                      <c:pt idx="2640">
                        <c:v>-7.791950000000003E-2</c:v>
                      </c:pt>
                      <c:pt idx="2641">
                        <c:v>-7.7918750000000023E-2</c:v>
                      </c:pt>
                      <c:pt idx="2642">
                        <c:v>-7.7911500000000022E-2</c:v>
                      </c:pt>
                      <c:pt idx="2643">
                        <c:v>-7.7911250000000029E-2</c:v>
                      </c:pt>
                      <c:pt idx="2644">
                        <c:v>-7.7902250000000034E-2</c:v>
                      </c:pt>
                      <c:pt idx="2645">
                        <c:v>-7.7892250000000024E-2</c:v>
                      </c:pt>
                      <c:pt idx="2646">
                        <c:v>-7.7887500000000026E-2</c:v>
                      </c:pt>
                      <c:pt idx="2647">
                        <c:v>-7.7886000000000011E-2</c:v>
                      </c:pt>
                      <c:pt idx="2648">
                        <c:v>-7.7884500000000023E-2</c:v>
                      </c:pt>
                      <c:pt idx="2649">
                        <c:v>-7.7872000000000025E-2</c:v>
                      </c:pt>
                      <c:pt idx="2650">
                        <c:v>-7.786025000000002E-2</c:v>
                      </c:pt>
                      <c:pt idx="2651">
                        <c:v>-7.7843000000000023E-2</c:v>
                      </c:pt>
                      <c:pt idx="2652">
                        <c:v>-7.7836000000000002E-2</c:v>
                      </c:pt>
                      <c:pt idx="2653">
                        <c:v>-7.7831250000000005E-2</c:v>
                      </c:pt>
                      <c:pt idx="2654">
                        <c:v>-7.7815750000000003E-2</c:v>
                      </c:pt>
                      <c:pt idx="2655">
                        <c:v>-7.7814249999999988E-2</c:v>
                      </c:pt>
                      <c:pt idx="2656">
                        <c:v>-7.7825749999999999E-2</c:v>
                      </c:pt>
                      <c:pt idx="2657">
                        <c:v>-7.7820249999999994E-2</c:v>
                      </c:pt>
                      <c:pt idx="2658">
                        <c:v>-7.7814250000000001E-2</c:v>
                      </c:pt>
                      <c:pt idx="2659">
                        <c:v>-7.7819999999999986E-2</c:v>
                      </c:pt>
                      <c:pt idx="2660">
                        <c:v>-7.7822749999999996E-2</c:v>
                      </c:pt>
                      <c:pt idx="2661">
                        <c:v>-7.7840999999999994E-2</c:v>
                      </c:pt>
                      <c:pt idx="2662">
                        <c:v>-7.7859750000000019E-2</c:v>
                      </c:pt>
                      <c:pt idx="2663">
                        <c:v>-7.7881250000000013E-2</c:v>
                      </c:pt>
                      <c:pt idx="2664">
                        <c:v>-7.7889750000000008E-2</c:v>
                      </c:pt>
                      <c:pt idx="2665">
                        <c:v>-7.7903750000000008E-2</c:v>
                      </c:pt>
                      <c:pt idx="2666">
                        <c:v>-7.7924250000000014E-2</c:v>
                      </c:pt>
                      <c:pt idx="2667">
                        <c:v>-7.7942750000000005E-2</c:v>
                      </c:pt>
                      <c:pt idx="2668">
                        <c:v>-7.7929250000000005E-2</c:v>
                      </c:pt>
                      <c:pt idx="2669">
                        <c:v>-7.793725E-2</c:v>
                      </c:pt>
                      <c:pt idx="2670">
                        <c:v>-7.795175E-2</c:v>
                      </c:pt>
                      <c:pt idx="2671">
                        <c:v>-7.7969499999999997E-2</c:v>
                      </c:pt>
                      <c:pt idx="2672">
                        <c:v>-7.7981250000000002E-2</c:v>
                      </c:pt>
                      <c:pt idx="2673">
                        <c:v>-7.7994000000000008E-2</c:v>
                      </c:pt>
                      <c:pt idx="2674">
                        <c:v>-7.8008999999999995E-2</c:v>
                      </c:pt>
                      <c:pt idx="2675">
                        <c:v>-7.8015249999999994E-2</c:v>
                      </c:pt>
                      <c:pt idx="2676">
                        <c:v>-7.8037499999999982E-2</c:v>
                      </c:pt>
                      <c:pt idx="2677">
                        <c:v>-7.8045249999999983E-2</c:v>
                      </c:pt>
                      <c:pt idx="2678">
                        <c:v>-7.8057499999999988E-2</c:v>
                      </c:pt>
                      <c:pt idx="2679">
                        <c:v>-7.8070249999999994E-2</c:v>
                      </c:pt>
                      <c:pt idx="2680">
                        <c:v>-7.8088749999999985E-2</c:v>
                      </c:pt>
                      <c:pt idx="2681">
                        <c:v>-7.8106499999999995E-2</c:v>
                      </c:pt>
                      <c:pt idx="2682">
                        <c:v>-7.8126499999999988E-2</c:v>
                      </c:pt>
                      <c:pt idx="2683">
                        <c:v>-7.8132000000000007E-2</c:v>
                      </c:pt>
                      <c:pt idx="2684">
                        <c:v>-7.8142249999999996E-2</c:v>
                      </c:pt>
                      <c:pt idx="2685">
                        <c:v>-7.8146999999999994E-2</c:v>
                      </c:pt>
                      <c:pt idx="2686">
                        <c:v>-7.8150249999999991E-2</c:v>
                      </c:pt>
                      <c:pt idx="2687">
                        <c:v>-7.8159749999999986E-2</c:v>
                      </c:pt>
                      <c:pt idx="2688">
                        <c:v>-7.8165999999999985E-2</c:v>
                      </c:pt>
                      <c:pt idx="2689">
                        <c:v>-7.8165999999999985E-2</c:v>
                      </c:pt>
                      <c:pt idx="2690">
                        <c:v>-7.8165249999999992E-2</c:v>
                      </c:pt>
                      <c:pt idx="2691">
                        <c:v>-7.8171749999999984E-2</c:v>
                      </c:pt>
                      <c:pt idx="2692">
                        <c:v>-7.8183249999999982E-2</c:v>
                      </c:pt>
                      <c:pt idx="2693">
                        <c:v>-7.8198999999999991E-2</c:v>
                      </c:pt>
                      <c:pt idx="2694">
                        <c:v>-7.8220749999999992E-2</c:v>
                      </c:pt>
                      <c:pt idx="2695">
                        <c:v>-7.8227999999999978E-2</c:v>
                      </c:pt>
                      <c:pt idx="2696">
                        <c:v>-7.8249249999999992E-2</c:v>
                      </c:pt>
                      <c:pt idx="2697">
                        <c:v>-7.8266749999999996E-2</c:v>
                      </c:pt>
                      <c:pt idx="2698">
                        <c:v>-7.8276249999999992E-2</c:v>
                      </c:pt>
                      <c:pt idx="2699">
                        <c:v>-7.8306249999999994E-2</c:v>
                      </c:pt>
                      <c:pt idx="2700">
                        <c:v>-7.8318749999999993E-2</c:v>
                      </c:pt>
                      <c:pt idx="2701">
                        <c:v>-7.8339749999999986E-2</c:v>
                      </c:pt>
                      <c:pt idx="2702">
                        <c:v>-7.8349749999999996E-2</c:v>
                      </c:pt>
                      <c:pt idx="2703">
                        <c:v>-7.8348750000000009E-2</c:v>
                      </c:pt>
                      <c:pt idx="2704">
                        <c:v>-7.835750000000001E-2</c:v>
                      </c:pt>
                      <c:pt idx="2705">
                        <c:v>-7.8355250000000001E-2</c:v>
                      </c:pt>
                      <c:pt idx="2706">
                        <c:v>-7.8355000000000008E-2</c:v>
                      </c:pt>
                      <c:pt idx="2707">
                        <c:v>-7.8372750000000005E-2</c:v>
                      </c:pt>
                      <c:pt idx="2708">
                        <c:v>-7.8376750000000009E-2</c:v>
                      </c:pt>
                      <c:pt idx="2709">
                        <c:v>-7.8382250000000001E-2</c:v>
                      </c:pt>
                      <c:pt idx="2710">
                        <c:v>-7.8390750000000009E-2</c:v>
                      </c:pt>
                      <c:pt idx="2711">
                        <c:v>-7.8396000000000007E-2</c:v>
                      </c:pt>
                      <c:pt idx="2712">
                        <c:v>-7.8412750000000017E-2</c:v>
                      </c:pt>
                      <c:pt idx="2713">
                        <c:v>-7.8415500000000013E-2</c:v>
                      </c:pt>
                      <c:pt idx="2714">
                        <c:v>-7.8433250000000024E-2</c:v>
                      </c:pt>
                      <c:pt idx="2715">
                        <c:v>-7.8455250000000018E-2</c:v>
                      </c:pt>
                      <c:pt idx="2716">
                        <c:v>-7.8478000000000034E-2</c:v>
                      </c:pt>
                      <c:pt idx="2717">
                        <c:v>-7.8490250000000025E-2</c:v>
                      </c:pt>
                      <c:pt idx="2718">
                        <c:v>-7.8509000000000023E-2</c:v>
                      </c:pt>
                      <c:pt idx="2719">
                        <c:v>-7.8527500000000028E-2</c:v>
                      </c:pt>
                      <c:pt idx="2720">
                        <c:v>-7.8545500000000018E-2</c:v>
                      </c:pt>
                      <c:pt idx="2721">
                        <c:v>-7.8558250000000024E-2</c:v>
                      </c:pt>
                      <c:pt idx="2722">
                        <c:v>-7.8571750000000037E-2</c:v>
                      </c:pt>
                      <c:pt idx="2723">
                        <c:v>-7.8579500000000038E-2</c:v>
                      </c:pt>
                      <c:pt idx="2724">
                        <c:v>-7.8584250000000036E-2</c:v>
                      </c:pt>
                      <c:pt idx="2725">
                        <c:v>-7.8583750000000036E-2</c:v>
                      </c:pt>
                      <c:pt idx="2726">
                        <c:v>-7.8581500000000026E-2</c:v>
                      </c:pt>
                      <c:pt idx="2727">
                        <c:v>-7.8581000000000026E-2</c:v>
                      </c:pt>
                      <c:pt idx="2728">
                        <c:v>-7.8590750000000029E-2</c:v>
                      </c:pt>
                      <c:pt idx="2729">
                        <c:v>-7.8597250000000021E-2</c:v>
                      </c:pt>
                      <c:pt idx="2730">
                        <c:v>-7.8605000000000022E-2</c:v>
                      </c:pt>
                      <c:pt idx="2731">
                        <c:v>-7.8605250000000015E-2</c:v>
                      </c:pt>
                      <c:pt idx="2732">
                        <c:v>-7.860650000000001E-2</c:v>
                      </c:pt>
                      <c:pt idx="2733">
                        <c:v>-7.8609250000000006E-2</c:v>
                      </c:pt>
                      <c:pt idx="2734">
                        <c:v>-7.8624000000000013E-2</c:v>
                      </c:pt>
                      <c:pt idx="2735">
                        <c:v>-7.8625250000000008E-2</c:v>
                      </c:pt>
                      <c:pt idx="2736">
                        <c:v>-7.8632000000000021E-2</c:v>
                      </c:pt>
                      <c:pt idx="2737">
                        <c:v>-7.8646750000000015E-2</c:v>
                      </c:pt>
                      <c:pt idx="2738">
                        <c:v>-7.865125000000002E-2</c:v>
                      </c:pt>
                      <c:pt idx="2739">
                        <c:v>-7.8657000000000019E-2</c:v>
                      </c:pt>
                      <c:pt idx="2740">
                        <c:v>-7.8664500000000026E-2</c:v>
                      </c:pt>
                      <c:pt idx="2741">
                        <c:v>-7.8669000000000017E-2</c:v>
                      </c:pt>
                      <c:pt idx="2742">
                        <c:v>-7.867250000000002E-2</c:v>
                      </c:pt>
                      <c:pt idx="2743">
                        <c:v>-7.8666750000000021E-2</c:v>
                      </c:pt>
                      <c:pt idx="2744">
                        <c:v>-7.8668000000000016E-2</c:v>
                      </c:pt>
                      <c:pt idx="2745">
                        <c:v>-7.8674750000000029E-2</c:v>
                      </c:pt>
                      <c:pt idx="2746">
                        <c:v>-7.8688500000000022E-2</c:v>
                      </c:pt>
                      <c:pt idx="2747">
                        <c:v>-7.8700000000000034E-2</c:v>
                      </c:pt>
                      <c:pt idx="2748">
                        <c:v>-7.8704250000000031E-2</c:v>
                      </c:pt>
                      <c:pt idx="2749">
                        <c:v>-7.8707500000000027E-2</c:v>
                      </c:pt>
                      <c:pt idx="2750">
                        <c:v>-7.871350000000002E-2</c:v>
                      </c:pt>
                      <c:pt idx="2751">
                        <c:v>-7.8724250000000037E-2</c:v>
                      </c:pt>
                      <c:pt idx="2752">
                        <c:v>-7.8727750000000041E-2</c:v>
                      </c:pt>
                      <c:pt idx="2753">
                        <c:v>-7.8737500000000044E-2</c:v>
                      </c:pt>
                      <c:pt idx="2754">
                        <c:v>-7.8752500000000045E-2</c:v>
                      </c:pt>
                      <c:pt idx="2755">
                        <c:v>-7.875800000000005E-2</c:v>
                      </c:pt>
                      <c:pt idx="2756">
                        <c:v>-7.8768000000000032E-2</c:v>
                      </c:pt>
                      <c:pt idx="2757">
                        <c:v>-7.8786000000000037E-2</c:v>
                      </c:pt>
                      <c:pt idx="2758">
                        <c:v>-7.879625000000004E-2</c:v>
                      </c:pt>
                      <c:pt idx="2759">
                        <c:v>-7.8816750000000033E-2</c:v>
                      </c:pt>
                      <c:pt idx="2760">
                        <c:v>-7.8808000000000031E-2</c:v>
                      </c:pt>
                      <c:pt idx="2761">
                        <c:v>-7.880700000000003E-2</c:v>
                      </c:pt>
                      <c:pt idx="2762">
                        <c:v>-7.8809250000000025E-2</c:v>
                      </c:pt>
                      <c:pt idx="2763">
                        <c:v>-7.8816500000000012E-2</c:v>
                      </c:pt>
                      <c:pt idx="2764">
                        <c:v>-7.8809750000000012E-2</c:v>
                      </c:pt>
                      <c:pt idx="2765">
                        <c:v>-7.881825000000002E-2</c:v>
                      </c:pt>
                      <c:pt idx="2766">
                        <c:v>-7.8825500000000007E-2</c:v>
                      </c:pt>
                      <c:pt idx="2767">
                        <c:v>-7.8823250000000025E-2</c:v>
                      </c:pt>
                      <c:pt idx="2768">
                        <c:v>-7.8820750000000023E-2</c:v>
                      </c:pt>
                      <c:pt idx="2769">
                        <c:v>-7.883175000000002E-2</c:v>
                      </c:pt>
                      <c:pt idx="2770">
                        <c:v>-7.8840000000000021E-2</c:v>
                      </c:pt>
                      <c:pt idx="2771">
                        <c:v>-7.884575000000002E-2</c:v>
                      </c:pt>
                      <c:pt idx="2772">
                        <c:v>-7.8841500000000023E-2</c:v>
                      </c:pt>
                      <c:pt idx="2773">
                        <c:v>-7.8852750000000027E-2</c:v>
                      </c:pt>
                      <c:pt idx="2774">
                        <c:v>-7.8869000000000022E-2</c:v>
                      </c:pt>
                      <c:pt idx="2775">
                        <c:v>-7.8885500000000025E-2</c:v>
                      </c:pt>
                      <c:pt idx="2776">
                        <c:v>-7.8897500000000023E-2</c:v>
                      </c:pt>
                      <c:pt idx="2777">
                        <c:v>-7.8910250000000029E-2</c:v>
                      </c:pt>
                      <c:pt idx="2778">
                        <c:v>-7.8924250000000015E-2</c:v>
                      </c:pt>
                      <c:pt idx="2779">
                        <c:v>-7.8931750000000023E-2</c:v>
                      </c:pt>
                      <c:pt idx="2780">
                        <c:v>-7.8942500000000027E-2</c:v>
                      </c:pt>
                      <c:pt idx="2781">
                        <c:v>-7.8949750000000027E-2</c:v>
                      </c:pt>
                      <c:pt idx="2782">
                        <c:v>-7.8958000000000042E-2</c:v>
                      </c:pt>
                      <c:pt idx="2783">
                        <c:v>-7.8961750000000025E-2</c:v>
                      </c:pt>
                      <c:pt idx="2784">
                        <c:v>-7.8966250000000043E-2</c:v>
                      </c:pt>
                      <c:pt idx="2785">
                        <c:v>-7.8965000000000049E-2</c:v>
                      </c:pt>
                      <c:pt idx="2786">
                        <c:v>-7.8966250000000057E-2</c:v>
                      </c:pt>
                      <c:pt idx="2787">
                        <c:v>-7.8962250000000053E-2</c:v>
                      </c:pt>
                      <c:pt idx="2788">
                        <c:v>-7.8962250000000053E-2</c:v>
                      </c:pt>
                      <c:pt idx="2789">
                        <c:v>-7.8957750000000049E-2</c:v>
                      </c:pt>
                      <c:pt idx="2790">
                        <c:v>-7.8948250000000053E-2</c:v>
                      </c:pt>
                      <c:pt idx="2791">
                        <c:v>-7.8932250000000051E-2</c:v>
                      </c:pt>
                      <c:pt idx="2792">
                        <c:v>-7.8928250000000047E-2</c:v>
                      </c:pt>
                      <c:pt idx="2793">
                        <c:v>-7.8928750000000047E-2</c:v>
                      </c:pt>
                      <c:pt idx="2794">
                        <c:v>-7.8929750000000048E-2</c:v>
                      </c:pt>
                      <c:pt idx="2795">
                        <c:v>-7.891775000000005E-2</c:v>
                      </c:pt>
                      <c:pt idx="2796">
                        <c:v>-7.8903000000000056E-2</c:v>
                      </c:pt>
                      <c:pt idx="2797">
                        <c:v>-7.8892750000000053E-2</c:v>
                      </c:pt>
                      <c:pt idx="2798">
                        <c:v>-7.8884500000000038E-2</c:v>
                      </c:pt>
                      <c:pt idx="2799">
                        <c:v>-7.887250000000004E-2</c:v>
                      </c:pt>
                      <c:pt idx="2800">
                        <c:v>-7.8867250000000028E-2</c:v>
                      </c:pt>
                      <c:pt idx="2801">
                        <c:v>-7.8860000000000027E-2</c:v>
                      </c:pt>
                      <c:pt idx="2802">
                        <c:v>-7.8855500000000023E-2</c:v>
                      </c:pt>
                      <c:pt idx="2803">
                        <c:v>-7.8844500000000026E-2</c:v>
                      </c:pt>
                      <c:pt idx="2804">
                        <c:v>-7.8855500000000023E-2</c:v>
                      </c:pt>
                      <c:pt idx="2805">
                        <c:v>-7.8854500000000036E-2</c:v>
                      </c:pt>
                      <c:pt idx="2806">
                        <c:v>-7.8852250000000026E-2</c:v>
                      </c:pt>
                      <c:pt idx="2807">
                        <c:v>-7.8855000000000036E-2</c:v>
                      </c:pt>
                      <c:pt idx="2808">
                        <c:v>-7.8865500000000019E-2</c:v>
                      </c:pt>
                      <c:pt idx="2809">
                        <c:v>-7.8878250000000025E-2</c:v>
                      </c:pt>
                      <c:pt idx="2810">
                        <c:v>-7.8885250000000018E-2</c:v>
                      </c:pt>
                      <c:pt idx="2811">
                        <c:v>-7.8886500000000026E-2</c:v>
                      </c:pt>
                      <c:pt idx="2812">
                        <c:v>-7.8891500000000031E-2</c:v>
                      </c:pt>
                      <c:pt idx="2813">
                        <c:v>-7.8888000000000014E-2</c:v>
                      </c:pt>
                      <c:pt idx="2814">
                        <c:v>-7.8888250000000021E-2</c:v>
                      </c:pt>
                      <c:pt idx="2815">
                        <c:v>-7.8885000000000011E-2</c:v>
                      </c:pt>
                      <c:pt idx="2816">
                        <c:v>-7.8883250000000016E-2</c:v>
                      </c:pt>
                      <c:pt idx="2817">
                        <c:v>-7.888400000000001E-2</c:v>
                      </c:pt>
                      <c:pt idx="2818">
                        <c:v>-7.888725000000002E-2</c:v>
                      </c:pt>
                      <c:pt idx="2819">
                        <c:v>-7.8903500000000001E-2</c:v>
                      </c:pt>
                      <c:pt idx="2820">
                        <c:v>-7.8922999999999993E-2</c:v>
                      </c:pt>
                      <c:pt idx="2821">
                        <c:v>-7.8940250000000003E-2</c:v>
                      </c:pt>
                      <c:pt idx="2822">
                        <c:v>-7.8955750000000005E-2</c:v>
                      </c:pt>
                      <c:pt idx="2823">
                        <c:v>-7.8960500000000003E-2</c:v>
                      </c:pt>
                      <c:pt idx="2824">
                        <c:v>-7.8974749999999996E-2</c:v>
                      </c:pt>
                      <c:pt idx="2825">
                        <c:v>-7.897475000000001E-2</c:v>
                      </c:pt>
                      <c:pt idx="2826">
                        <c:v>-7.8973750000000009E-2</c:v>
                      </c:pt>
                      <c:pt idx="2827">
                        <c:v>-7.8965000000000007E-2</c:v>
                      </c:pt>
                      <c:pt idx="2828">
                        <c:v>-7.8963000000000019E-2</c:v>
                      </c:pt>
                      <c:pt idx="2829">
                        <c:v>-7.8966750000000016E-2</c:v>
                      </c:pt>
                      <c:pt idx="2830">
                        <c:v>-7.8969000000000025E-2</c:v>
                      </c:pt>
                      <c:pt idx="2831">
                        <c:v>-7.8951250000000014E-2</c:v>
                      </c:pt>
                      <c:pt idx="2832">
                        <c:v>-7.8949250000000012E-2</c:v>
                      </c:pt>
                      <c:pt idx="2833">
                        <c:v>-7.8949750000000013E-2</c:v>
                      </c:pt>
                      <c:pt idx="2834">
                        <c:v>-7.8939250000000016E-2</c:v>
                      </c:pt>
                      <c:pt idx="2835">
                        <c:v>-7.8936000000000006E-2</c:v>
                      </c:pt>
                      <c:pt idx="2836">
                        <c:v>-7.8939750000000017E-2</c:v>
                      </c:pt>
                      <c:pt idx="2837">
                        <c:v>-7.8940500000000011E-2</c:v>
                      </c:pt>
                      <c:pt idx="2838">
                        <c:v>-7.8946000000000002E-2</c:v>
                      </c:pt>
                      <c:pt idx="2839">
                        <c:v>-7.8950500000000007E-2</c:v>
                      </c:pt>
                      <c:pt idx="2840">
                        <c:v>-7.8950500000000007E-2</c:v>
                      </c:pt>
                      <c:pt idx="2841">
                        <c:v>-7.8954500000000011E-2</c:v>
                      </c:pt>
                      <c:pt idx="2842">
                        <c:v>-7.8952250000000002E-2</c:v>
                      </c:pt>
                      <c:pt idx="2843">
                        <c:v>-7.8950500000000007E-2</c:v>
                      </c:pt>
                      <c:pt idx="2844">
                        <c:v>-7.8957250000000007E-2</c:v>
                      </c:pt>
                      <c:pt idx="2845">
                        <c:v>-7.8967000000000009E-2</c:v>
                      </c:pt>
                      <c:pt idx="2846">
                        <c:v>-7.8978000000000007E-2</c:v>
                      </c:pt>
                      <c:pt idx="2847">
                        <c:v>-7.8973250000000009E-2</c:v>
                      </c:pt>
                      <c:pt idx="2848">
                        <c:v>-7.8978250000000014E-2</c:v>
                      </c:pt>
                      <c:pt idx="2849">
                        <c:v>-7.8992500000000007E-2</c:v>
                      </c:pt>
                      <c:pt idx="2850">
                        <c:v>-7.8998500000000013E-2</c:v>
                      </c:pt>
                      <c:pt idx="2851">
                        <c:v>-7.9015500000000016E-2</c:v>
                      </c:pt>
                      <c:pt idx="2852">
                        <c:v>-7.9023750000000018E-2</c:v>
                      </c:pt>
                      <c:pt idx="2853">
                        <c:v>-7.9028000000000015E-2</c:v>
                      </c:pt>
                      <c:pt idx="2854">
                        <c:v>-7.9028750000000023E-2</c:v>
                      </c:pt>
                      <c:pt idx="2855">
                        <c:v>-7.9023750000000018E-2</c:v>
                      </c:pt>
                      <c:pt idx="2856">
                        <c:v>-7.9015000000000016E-2</c:v>
                      </c:pt>
                      <c:pt idx="2857">
                        <c:v>-7.9011250000000019E-2</c:v>
                      </c:pt>
                      <c:pt idx="2858">
                        <c:v>-7.9009250000000031E-2</c:v>
                      </c:pt>
                      <c:pt idx="2859">
                        <c:v>-7.9008250000000016E-2</c:v>
                      </c:pt>
                      <c:pt idx="2860">
                        <c:v>-7.9014750000000009E-2</c:v>
                      </c:pt>
                      <c:pt idx="2861">
                        <c:v>-7.9008750000000016E-2</c:v>
                      </c:pt>
                      <c:pt idx="2862">
                        <c:v>-7.8998000000000013E-2</c:v>
                      </c:pt>
                      <c:pt idx="2863">
                        <c:v>-7.8990000000000019E-2</c:v>
                      </c:pt>
                      <c:pt idx="2864">
                        <c:v>-7.8995750000000017E-2</c:v>
                      </c:pt>
                      <c:pt idx="2865">
                        <c:v>-7.8997000000000026E-2</c:v>
                      </c:pt>
                      <c:pt idx="2866">
                        <c:v>-7.8985500000000014E-2</c:v>
                      </c:pt>
                      <c:pt idx="2867">
                        <c:v>-7.8975500000000032E-2</c:v>
                      </c:pt>
                      <c:pt idx="2868">
                        <c:v>-7.8965000000000007E-2</c:v>
                      </c:pt>
                      <c:pt idx="2869">
                        <c:v>-7.8958250000000008E-2</c:v>
                      </c:pt>
                      <c:pt idx="2870">
                        <c:v>-7.8949750000000013E-2</c:v>
                      </c:pt>
                      <c:pt idx="2871">
                        <c:v>-7.8939000000000009E-2</c:v>
                      </c:pt>
                      <c:pt idx="2872">
                        <c:v>-7.8927500000000012E-2</c:v>
                      </c:pt>
                      <c:pt idx="2873">
                        <c:v>-7.8911750000000017E-2</c:v>
                      </c:pt>
                      <c:pt idx="2874">
                        <c:v>-7.8902750000000021E-2</c:v>
                      </c:pt>
                      <c:pt idx="2875">
                        <c:v>-7.8891500000000017E-2</c:v>
                      </c:pt>
                      <c:pt idx="2876">
                        <c:v>-7.8881000000000021E-2</c:v>
                      </c:pt>
                      <c:pt idx="2877">
                        <c:v>-7.8871500000000025E-2</c:v>
                      </c:pt>
                      <c:pt idx="2878">
                        <c:v>-7.8858500000000026E-2</c:v>
                      </c:pt>
                      <c:pt idx="2879">
                        <c:v>-7.8843250000000017E-2</c:v>
                      </c:pt>
                      <c:pt idx="2880">
                        <c:v>-7.8827500000000009E-2</c:v>
                      </c:pt>
                      <c:pt idx="2881">
                        <c:v>-7.8816500000000012E-2</c:v>
                      </c:pt>
                      <c:pt idx="2882">
                        <c:v>-7.8812750000000001E-2</c:v>
                      </c:pt>
                      <c:pt idx="2883">
                        <c:v>-7.881225E-2</c:v>
                      </c:pt>
                      <c:pt idx="2884">
                        <c:v>-7.8812500000000008E-2</c:v>
                      </c:pt>
                      <c:pt idx="2885">
                        <c:v>-7.8816000000000011E-2</c:v>
                      </c:pt>
                      <c:pt idx="2886">
                        <c:v>-7.8818499999999986E-2</c:v>
                      </c:pt>
                      <c:pt idx="2887">
                        <c:v>-7.8817750000000006E-2</c:v>
                      </c:pt>
                      <c:pt idx="2888">
                        <c:v>-7.8813500000000009E-2</c:v>
                      </c:pt>
                      <c:pt idx="2889">
                        <c:v>-7.8817250000000005E-2</c:v>
                      </c:pt>
                      <c:pt idx="2890">
                        <c:v>-7.8813499999999995E-2</c:v>
                      </c:pt>
                      <c:pt idx="2891">
                        <c:v>-7.8805999999999987E-2</c:v>
                      </c:pt>
                      <c:pt idx="2892">
                        <c:v>-7.8796249999999984E-2</c:v>
                      </c:pt>
                      <c:pt idx="2893">
                        <c:v>-7.8794249999999982E-2</c:v>
                      </c:pt>
                      <c:pt idx="2894">
                        <c:v>-7.8785249999999973E-2</c:v>
                      </c:pt>
                      <c:pt idx="2895">
                        <c:v>-7.8775999999999971E-2</c:v>
                      </c:pt>
                      <c:pt idx="2896">
                        <c:v>-7.8768499999999977E-2</c:v>
                      </c:pt>
                      <c:pt idx="2897">
                        <c:v>-7.8772249999999988E-2</c:v>
                      </c:pt>
                      <c:pt idx="2898">
                        <c:v>-7.8771250000000001E-2</c:v>
                      </c:pt>
                      <c:pt idx="2899">
                        <c:v>-7.8767250000000011E-2</c:v>
                      </c:pt>
                      <c:pt idx="2900">
                        <c:v>-7.877374999999999E-2</c:v>
                      </c:pt>
                      <c:pt idx="2901">
                        <c:v>-7.87775E-2</c:v>
                      </c:pt>
                      <c:pt idx="2902">
                        <c:v>-7.8775499999999998E-2</c:v>
                      </c:pt>
                      <c:pt idx="2903">
                        <c:v>-7.8778750000000008E-2</c:v>
                      </c:pt>
                      <c:pt idx="2904">
                        <c:v>-7.8769499999999992E-2</c:v>
                      </c:pt>
                      <c:pt idx="2905">
                        <c:v>-7.8772000000000009E-2</c:v>
                      </c:pt>
                      <c:pt idx="2906">
                        <c:v>-7.8769749999999999E-2</c:v>
                      </c:pt>
                      <c:pt idx="2907">
                        <c:v>-7.8759999999999983E-2</c:v>
                      </c:pt>
                      <c:pt idx="2908">
                        <c:v>-7.8758499999999995E-2</c:v>
                      </c:pt>
                      <c:pt idx="2909">
                        <c:v>-7.8754749999999998E-2</c:v>
                      </c:pt>
                      <c:pt idx="2910">
                        <c:v>-7.8751499999999988E-2</c:v>
                      </c:pt>
                      <c:pt idx="2911">
                        <c:v>-7.8747749999999991E-2</c:v>
                      </c:pt>
                      <c:pt idx="2912">
                        <c:v>-7.8742499999999993E-2</c:v>
                      </c:pt>
                      <c:pt idx="2913">
                        <c:v>-7.8751500000000002E-2</c:v>
                      </c:pt>
                      <c:pt idx="2914">
                        <c:v>-7.8744749999999988E-2</c:v>
                      </c:pt>
                      <c:pt idx="2915">
                        <c:v>-7.8737749999999995E-2</c:v>
                      </c:pt>
                      <c:pt idx="2916">
                        <c:v>-7.8729250000000001E-2</c:v>
                      </c:pt>
                      <c:pt idx="2917">
                        <c:v>-7.8722E-2</c:v>
                      </c:pt>
                      <c:pt idx="2918">
                        <c:v>-7.8718499999999997E-2</c:v>
                      </c:pt>
                      <c:pt idx="2919">
                        <c:v>-7.8714249999999999E-2</c:v>
                      </c:pt>
                      <c:pt idx="2920">
                        <c:v>-7.8710250000000009E-2</c:v>
                      </c:pt>
                      <c:pt idx="2921">
                        <c:v>-7.8707250000000006E-2</c:v>
                      </c:pt>
                      <c:pt idx="2922">
                        <c:v>-7.8696249999999995E-2</c:v>
                      </c:pt>
                      <c:pt idx="2923">
                        <c:v>-7.8692999999999985E-2</c:v>
                      </c:pt>
                      <c:pt idx="2924">
                        <c:v>-7.8691250000000004E-2</c:v>
                      </c:pt>
                      <c:pt idx="2925">
                        <c:v>-7.8697499999999976E-2</c:v>
                      </c:pt>
                      <c:pt idx="2926">
                        <c:v>-7.8693499999999986E-2</c:v>
                      </c:pt>
                      <c:pt idx="2927">
                        <c:v>-7.8688999999999995E-2</c:v>
                      </c:pt>
                      <c:pt idx="2928">
                        <c:v>-7.868474999999997E-2</c:v>
                      </c:pt>
                      <c:pt idx="2929">
                        <c:v>-7.8684249999999969E-2</c:v>
                      </c:pt>
                      <c:pt idx="2930">
                        <c:v>-7.8677749999999963E-2</c:v>
                      </c:pt>
                      <c:pt idx="2931">
                        <c:v>-7.8674499999999967E-2</c:v>
                      </c:pt>
                      <c:pt idx="2932">
                        <c:v>-7.8670249999999969E-2</c:v>
                      </c:pt>
                      <c:pt idx="2933">
                        <c:v>-7.8668249999999967E-2</c:v>
                      </c:pt>
                      <c:pt idx="2934">
                        <c:v>-7.8654249999999967E-2</c:v>
                      </c:pt>
                      <c:pt idx="2935">
                        <c:v>-7.8645749999999973E-2</c:v>
                      </c:pt>
                      <c:pt idx="2936">
                        <c:v>-7.8638249999999979E-2</c:v>
                      </c:pt>
                      <c:pt idx="2937">
                        <c:v>-7.8630749999999972E-2</c:v>
                      </c:pt>
                      <c:pt idx="2938">
                        <c:v>-7.8627249999999968E-2</c:v>
                      </c:pt>
                      <c:pt idx="2939">
                        <c:v>-7.8628499999999976E-2</c:v>
                      </c:pt>
                      <c:pt idx="2940">
                        <c:v>-7.8626749999999981E-2</c:v>
                      </c:pt>
                      <c:pt idx="2941">
                        <c:v>-7.8632499999999966E-2</c:v>
                      </c:pt>
                      <c:pt idx="2942">
                        <c:v>-7.8641499999999975E-2</c:v>
                      </c:pt>
                      <c:pt idx="2943">
                        <c:v>-7.864724999999996E-2</c:v>
                      </c:pt>
                      <c:pt idx="2944">
                        <c:v>-7.8644499999999978E-2</c:v>
                      </c:pt>
                      <c:pt idx="2945">
                        <c:v>-7.8650249999999977E-2</c:v>
                      </c:pt>
                      <c:pt idx="2946">
                        <c:v>-7.8649249999999962E-2</c:v>
                      </c:pt>
                      <c:pt idx="2947">
                        <c:v>-7.8653749999999995E-2</c:v>
                      </c:pt>
                      <c:pt idx="2948">
                        <c:v>-7.8657999999999992E-2</c:v>
                      </c:pt>
                      <c:pt idx="2949">
                        <c:v>-7.8662999999999969E-2</c:v>
                      </c:pt>
                      <c:pt idx="2950">
                        <c:v>-7.866324999999999E-2</c:v>
                      </c:pt>
                      <c:pt idx="2951">
                        <c:v>-7.8669499999999989E-2</c:v>
                      </c:pt>
                      <c:pt idx="2952">
                        <c:v>-7.8681999999999974E-2</c:v>
                      </c:pt>
                      <c:pt idx="2953">
                        <c:v>-7.8695749999999981E-2</c:v>
                      </c:pt>
                      <c:pt idx="2954">
                        <c:v>-7.8699749999999971E-2</c:v>
                      </c:pt>
                      <c:pt idx="2955">
                        <c:v>-7.8708249999999966E-2</c:v>
                      </c:pt>
                      <c:pt idx="2956">
                        <c:v>-7.8721999999999959E-2</c:v>
                      </c:pt>
                      <c:pt idx="2957">
                        <c:v>-7.8711749999999955E-2</c:v>
                      </c:pt>
                      <c:pt idx="2958">
                        <c:v>-7.8727499999999964E-2</c:v>
                      </c:pt>
                      <c:pt idx="2959">
                        <c:v>-7.8732749999999976E-2</c:v>
                      </c:pt>
                      <c:pt idx="2960">
                        <c:v>-7.8752749999999982E-2</c:v>
                      </c:pt>
                      <c:pt idx="2961">
                        <c:v>-7.8765749999999995E-2</c:v>
                      </c:pt>
                      <c:pt idx="2962">
                        <c:v>-7.8770749999999973E-2</c:v>
                      </c:pt>
                      <c:pt idx="2963">
                        <c:v>-7.8767749999999984E-2</c:v>
                      </c:pt>
                      <c:pt idx="2964">
                        <c:v>-7.8783499999999979E-2</c:v>
                      </c:pt>
                      <c:pt idx="2965">
                        <c:v>-7.8800499999999968E-2</c:v>
                      </c:pt>
                      <c:pt idx="2966">
                        <c:v>-7.8816249999999963E-2</c:v>
                      </c:pt>
                      <c:pt idx="2967">
                        <c:v>-7.8835249999999968E-2</c:v>
                      </c:pt>
                      <c:pt idx="2968">
                        <c:v>-7.8847999999999974E-2</c:v>
                      </c:pt>
                      <c:pt idx="2969">
                        <c:v>-7.8846999999999973E-2</c:v>
                      </c:pt>
                      <c:pt idx="2970">
                        <c:v>-7.8844249999999963E-2</c:v>
                      </c:pt>
                      <c:pt idx="2971">
                        <c:v>-7.8848249999999967E-2</c:v>
                      </c:pt>
                      <c:pt idx="2972">
                        <c:v>-7.8860249999999951E-2</c:v>
                      </c:pt>
                      <c:pt idx="2973">
                        <c:v>-7.8860749999999952E-2</c:v>
                      </c:pt>
                      <c:pt idx="2974">
                        <c:v>-7.8863749999999955E-2</c:v>
                      </c:pt>
                      <c:pt idx="2975">
                        <c:v>-7.8864749999999956E-2</c:v>
                      </c:pt>
                      <c:pt idx="2976">
                        <c:v>-7.8861999999999946E-2</c:v>
                      </c:pt>
                      <c:pt idx="2977">
                        <c:v>-7.8866499999999937E-2</c:v>
                      </c:pt>
                      <c:pt idx="2978">
                        <c:v>-7.8867249999999944E-2</c:v>
                      </c:pt>
                      <c:pt idx="2979">
                        <c:v>-7.8867749999999959E-2</c:v>
                      </c:pt>
                      <c:pt idx="2980">
                        <c:v>-7.8872249999999949E-2</c:v>
                      </c:pt>
                      <c:pt idx="2981">
                        <c:v>-7.886549999999995E-2</c:v>
                      </c:pt>
                      <c:pt idx="2982">
                        <c:v>-7.8874249999999937E-2</c:v>
                      </c:pt>
                      <c:pt idx="2983">
                        <c:v>-7.8874749999999952E-2</c:v>
                      </c:pt>
                      <c:pt idx="2984">
                        <c:v>-7.8880749999999958E-2</c:v>
                      </c:pt>
                      <c:pt idx="2985">
                        <c:v>-7.8893499999999964E-2</c:v>
                      </c:pt>
                      <c:pt idx="2986">
                        <c:v>-7.8896499999999967E-2</c:v>
                      </c:pt>
                      <c:pt idx="2987">
                        <c:v>-7.8899749999999949E-2</c:v>
                      </c:pt>
                      <c:pt idx="2988">
                        <c:v>-7.8902749999999952E-2</c:v>
                      </c:pt>
                      <c:pt idx="2989">
                        <c:v>-7.8909749999999959E-2</c:v>
                      </c:pt>
                      <c:pt idx="2990">
                        <c:v>-7.8916749999999966E-2</c:v>
                      </c:pt>
                      <c:pt idx="2991">
                        <c:v>-7.8935749999999971E-2</c:v>
                      </c:pt>
                      <c:pt idx="2992">
                        <c:v>-7.8939749999999961E-2</c:v>
                      </c:pt>
                      <c:pt idx="2993">
                        <c:v>-7.8942249999999964E-2</c:v>
                      </c:pt>
                      <c:pt idx="2994">
                        <c:v>-7.8939249999999961E-2</c:v>
                      </c:pt>
                      <c:pt idx="2995">
                        <c:v>-7.8944749999999952E-2</c:v>
                      </c:pt>
                      <c:pt idx="2996">
                        <c:v>-7.8943749999999965E-2</c:v>
                      </c:pt>
                      <c:pt idx="2997">
                        <c:v>-7.8951499999999952E-2</c:v>
                      </c:pt>
                      <c:pt idx="2998">
                        <c:v>-7.8950499999999979E-2</c:v>
                      </c:pt>
                      <c:pt idx="2999">
                        <c:v>-7.8959749999999967E-2</c:v>
                      </c:pt>
                      <c:pt idx="3000">
                        <c:v>-7.8960749999999982E-2</c:v>
                      </c:pt>
                      <c:pt idx="3001">
                        <c:v>-7.8959499999999988E-2</c:v>
                      </c:pt>
                      <c:pt idx="3002">
                        <c:v>-7.8962499999999991E-2</c:v>
                      </c:pt>
                      <c:pt idx="3003">
                        <c:v>-7.8964999999999994E-2</c:v>
                      </c:pt>
                      <c:pt idx="3004">
                        <c:v>-7.8951749999999987E-2</c:v>
                      </c:pt>
                      <c:pt idx="3005">
                        <c:v>-7.8955499999999984E-2</c:v>
                      </c:pt>
                      <c:pt idx="3006">
                        <c:v>-7.8954499999999997E-2</c:v>
                      </c:pt>
                      <c:pt idx="3007">
                        <c:v>-7.8944749999999994E-2</c:v>
                      </c:pt>
                      <c:pt idx="3008">
                        <c:v>-7.8929999999999986E-2</c:v>
                      </c:pt>
                      <c:pt idx="3009">
                        <c:v>-7.8921249999999998E-2</c:v>
                      </c:pt>
                      <c:pt idx="3010">
                        <c:v>-7.8908499999999993E-2</c:v>
                      </c:pt>
                      <c:pt idx="3011">
                        <c:v>-7.8897249999999988E-2</c:v>
                      </c:pt>
                      <c:pt idx="3012">
                        <c:v>-7.8882250000000001E-2</c:v>
                      </c:pt>
                      <c:pt idx="3013">
                        <c:v>-7.8889749999999995E-2</c:v>
                      </c:pt>
                      <c:pt idx="3014">
                        <c:v>-7.8886749999999992E-2</c:v>
                      </c:pt>
                      <c:pt idx="3015">
                        <c:v>-7.8882249999999987E-2</c:v>
                      </c:pt>
                      <c:pt idx="3016">
                        <c:v>-7.8870999999999997E-2</c:v>
                      </c:pt>
                      <c:pt idx="3017">
                        <c:v>-7.8860499999999986E-2</c:v>
                      </c:pt>
                      <c:pt idx="3018">
                        <c:v>-7.885449999999998E-2</c:v>
                      </c:pt>
                      <c:pt idx="3019">
                        <c:v>-7.8839249999999972E-2</c:v>
                      </c:pt>
                      <c:pt idx="3020">
                        <c:v>-7.8823999999999964E-2</c:v>
                      </c:pt>
                      <c:pt idx="3021">
                        <c:v>-7.8810249999999984E-2</c:v>
                      </c:pt>
                      <c:pt idx="3022">
                        <c:v>-7.879574999999997E-2</c:v>
                      </c:pt>
                      <c:pt idx="3023">
                        <c:v>-7.8785499999999981E-2</c:v>
                      </c:pt>
                      <c:pt idx="3024">
                        <c:v>-7.8766749999999983E-2</c:v>
                      </c:pt>
                      <c:pt idx="3025">
                        <c:v>-7.8758999999999982E-2</c:v>
                      </c:pt>
                      <c:pt idx="3026">
                        <c:v>-7.875349999999999E-2</c:v>
                      </c:pt>
                      <c:pt idx="3027">
                        <c:v>-7.8746250000000004E-2</c:v>
                      </c:pt>
                      <c:pt idx="3028">
                        <c:v>-7.8737250000000009E-2</c:v>
                      </c:pt>
                      <c:pt idx="3029">
                        <c:v>-7.8722000000000014E-2</c:v>
                      </c:pt>
                      <c:pt idx="3030">
                        <c:v>-7.8714250000000013E-2</c:v>
                      </c:pt>
                      <c:pt idx="3031">
                        <c:v>-7.872475000000001E-2</c:v>
                      </c:pt>
                      <c:pt idx="3032">
                        <c:v>-7.8719750000000005E-2</c:v>
                      </c:pt>
                      <c:pt idx="3033">
                        <c:v>-7.871400000000002E-2</c:v>
                      </c:pt>
                      <c:pt idx="3034">
                        <c:v>-7.871350000000002E-2</c:v>
                      </c:pt>
                      <c:pt idx="3035">
                        <c:v>-7.8702500000000009E-2</c:v>
                      </c:pt>
                      <c:pt idx="3036">
                        <c:v>-7.8692500000000012E-2</c:v>
                      </c:pt>
                      <c:pt idx="3037">
                        <c:v>-7.8674999999999995E-2</c:v>
                      </c:pt>
                      <c:pt idx="3038">
                        <c:v>-7.8666749999999994E-2</c:v>
                      </c:pt>
                      <c:pt idx="3039">
                        <c:v>-7.866324999999999E-2</c:v>
                      </c:pt>
                      <c:pt idx="3040">
                        <c:v>-7.8657500000000005E-2</c:v>
                      </c:pt>
                      <c:pt idx="3041">
                        <c:v>-7.8650999999999999E-2</c:v>
                      </c:pt>
                      <c:pt idx="3042">
                        <c:v>-7.8649750000000004E-2</c:v>
                      </c:pt>
                      <c:pt idx="3043">
                        <c:v>-7.8647750000000002E-2</c:v>
                      </c:pt>
                      <c:pt idx="3044">
                        <c:v>-7.8645749999999987E-2</c:v>
                      </c:pt>
                      <c:pt idx="3045">
                        <c:v>-7.864199999999999E-2</c:v>
                      </c:pt>
                      <c:pt idx="3046">
                        <c:v>-7.8632749999999974E-2</c:v>
                      </c:pt>
                      <c:pt idx="3047">
                        <c:v>-7.8633249999999974E-2</c:v>
                      </c:pt>
                      <c:pt idx="3048">
                        <c:v>-7.8623999999999986E-2</c:v>
                      </c:pt>
                      <c:pt idx="3049">
                        <c:v>-7.8620749999999975E-2</c:v>
                      </c:pt>
                      <c:pt idx="3050">
                        <c:v>-7.8605249999999988E-2</c:v>
                      </c:pt>
                      <c:pt idx="3051">
                        <c:v>-7.8591749999999974E-2</c:v>
                      </c:pt>
                      <c:pt idx="3052">
                        <c:v>-7.8582749999999993E-2</c:v>
                      </c:pt>
                      <c:pt idx="3053">
                        <c:v>-7.8580749999999991E-2</c:v>
                      </c:pt>
                      <c:pt idx="3054">
                        <c:v>-7.8580499999999984E-2</c:v>
                      </c:pt>
                      <c:pt idx="3055">
                        <c:v>-7.856974999999998E-2</c:v>
                      </c:pt>
                      <c:pt idx="3056">
                        <c:v>-7.8560999999999992E-2</c:v>
                      </c:pt>
                      <c:pt idx="3057">
                        <c:v>-7.8555499999999986E-2</c:v>
                      </c:pt>
                      <c:pt idx="3058">
                        <c:v>-7.8553499999999998E-2</c:v>
                      </c:pt>
                      <c:pt idx="3059">
                        <c:v>-7.8542500000000001E-2</c:v>
                      </c:pt>
                      <c:pt idx="3060">
                        <c:v>-7.8524999999999998E-2</c:v>
                      </c:pt>
                      <c:pt idx="3061">
                        <c:v>-7.8515500000000016E-2</c:v>
                      </c:pt>
                      <c:pt idx="3062">
                        <c:v>-7.8506250000000014E-2</c:v>
                      </c:pt>
                      <c:pt idx="3063">
                        <c:v>-7.8493500000000022E-2</c:v>
                      </c:pt>
                      <c:pt idx="3064">
                        <c:v>-7.8488500000000017E-2</c:v>
                      </c:pt>
                      <c:pt idx="3065">
                        <c:v>-7.8482750000000018E-2</c:v>
                      </c:pt>
                      <c:pt idx="3066">
                        <c:v>-7.8478500000000034E-2</c:v>
                      </c:pt>
                      <c:pt idx="3067">
                        <c:v>-7.8472000000000028E-2</c:v>
                      </c:pt>
                      <c:pt idx="3068">
                        <c:v>-7.8468250000000031E-2</c:v>
                      </c:pt>
                      <c:pt idx="3069">
                        <c:v>-7.8467750000000031E-2</c:v>
                      </c:pt>
                      <c:pt idx="3070">
                        <c:v>-7.8464000000000034E-2</c:v>
                      </c:pt>
                      <c:pt idx="3071">
                        <c:v>-7.8466500000000036E-2</c:v>
                      </c:pt>
                      <c:pt idx="3072">
                        <c:v>-7.8464000000000034E-2</c:v>
                      </c:pt>
                      <c:pt idx="3073">
                        <c:v>-7.8458750000000035E-2</c:v>
                      </c:pt>
                      <c:pt idx="3074">
                        <c:v>-7.8452750000000016E-2</c:v>
                      </c:pt>
                      <c:pt idx="3075">
                        <c:v>-7.845375000000003E-2</c:v>
                      </c:pt>
                      <c:pt idx="3076">
                        <c:v>-7.8444750000000008E-2</c:v>
                      </c:pt>
                      <c:pt idx="3077">
                        <c:v>-7.844325000000002E-2</c:v>
                      </c:pt>
                      <c:pt idx="3078">
                        <c:v>-7.8436750000000013E-2</c:v>
                      </c:pt>
                      <c:pt idx="3079">
                        <c:v>-7.8430250000000007E-2</c:v>
                      </c:pt>
                      <c:pt idx="3080">
                        <c:v>-7.8416750000000007E-2</c:v>
                      </c:pt>
                      <c:pt idx="3081">
                        <c:v>-7.84025E-2</c:v>
                      </c:pt>
                      <c:pt idx="3082">
                        <c:v>-7.8380249999999999E-2</c:v>
                      </c:pt>
                      <c:pt idx="3083">
                        <c:v>-7.8358750000000005E-2</c:v>
                      </c:pt>
                      <c:pt idx="3084">
                        <c:v>-7.8331000000000012E-2</c:v>
                      </c:pt>
                      <c:pt idx="3085">
                        <c:v>-7.8313500000000008E-2</c:v>
                      </c:pt>
                      <c:pt idx="3086">
                        <c:v>-7.8289250000000005E-2</c:v>
                      </c:pt>
                      <c:pt idx="3087">
                        <c:v>-7.8270999999999993E-2</c:v>
                      </c:pt>
                      <c:pt idx="3088">
                        <c:v>-7.8255749999999999E-2</c:v>
                      </c:pt>
                      <c:pt idx="3089">
                        <c:v>-7.8240749999999998E-2</c:v>
                      </c:pt>
                      <c:pt idx="3090">
                        <c:v>-7.8225749999999983E-2</c:v>
                      </c:pt>
                      <c:pt idx="3091">
                        <c:v>-7.8203499999999995E-2</c:v>
                      </c:pt>
                      <c:pt idx="3092">
                        <c:v>-7.8183500000000003E-2</c:v>
                      </c:pt>
                      <c:pt idx="3093">
                        <c:v>-7.8161750000000016E-2</c:v>
                      </c:pt>
                      <c:pt idx="3094">
                        <c:v>-7.8155250000000009E-2</c:v>
                      </c:pt>
                      <c:pt idx="3095">
                        <c:v>-7.8146500000000008E-2</c:v>
                      </c:pt>
                      <c:pt idx="3096">
                        <c:v>-7.813450000000001E-2</c:v>
                      </c:pt>
                      <c:pt idx="3097">
                        <c:v>-7.8128750000000011E-2</c:v>
                      </c:pt>
                      <c:pt idx="3098">
                        <c:v>-7.8125750000000008E-2</c:v>
                      </c:pt>
                      <c:pt idx="3099">
                        <c:v>-7.8117000000000006E-2</c:v>
                      </c:pt>
                      <c:pt idx="3100">
                        <c:v>-7.8103500000000006E-2</c:v>
                      </c:pt>
                      <c:pt idx="3101">
                        <c:v>-7.8090249999999986E-2</c:v>
                      </c:pt>
                      <c:pt idx="3102">
                        <c:v>-7.809075E-2</c:v>
                      </c:pt>
                      <c:pt idx="3103">
                        <c:v>-7.8092499999999995E-2</c:v>
                      </c:pt>
                      <c:pt idx="3104">
                        <c:v>-7.8098749999999995E-2</c:v>
                      </c:pt>
                      <c:pt idx="3105">
                        <c:v>-7.8101749999999984E-2</c:v>
                      </c:pt>
                      <c:pt idx="3106">
                        <c:v>-7.8113499999999975E-2</c:v>
                      </c:pt>
                      <c:pt idx="3107">
                        <c:v>-7.8114749999999969E-2</c:v>
                      </c:pt>
                      <c:pt idx="3108">
                        <c:v>-7.8105249999999973E-2</c:v>
                      </c:pt>
                      <c:pt idx="3109">
                        <c:v>-7.8113749999999982E-2</c:v>
                      </c:pt>
                      <c:pt idx="3110">
                        <c:v>-7.8120749999999989E-2</c:v>
                      </c:pt>
                      <c:pt idx="3111">
                        <c:v>-7.8128999999999976E-2</c:v>
                      </c:pt>
                      <c:pt idx="3112">
                        <c:v>-7.813574999999999E-2</c:v>
                      </c:pt>
                      <c:pt idx="3113">
                        <c:v>-7.8130249999999984E-2</c:v>
                      </c:pt>
                      <c:pt idx="3114">
                        <c:v>-7.8129999999999977E-2</c:v>
                      </c:pt>
                      <c:pt idx="3115">
                        <c:v>-7.8129499999999977E-2</c:v>
                      </c:pt>
                      <c:pt idx="3116">
                        <c:v>-7.8125249999999979E-2</c:v>
                      </c:pt>
                      <c:pt idx="3117">
                        <c:v>-7.8125249999999979E-2</c:v>
                      </c:pt>
                      <c:pt idx="3118">
                        <c:v>-7.8119499999999981E-2</c:v>
                      </c:pt>
                      <c:pt idx="3119">
                        <c:v>-7.8115499999999963E-2</c:v>
                      </c:pt>
                      <c:pt idx="3120">
                        <c:v>-7.8114999999999976E-2</c:v>
                      </c:pt>
                      <c:pt idx="3121">
                        <c:v>-7.8111999999999973E-2</c:v>
                      </c:pt>
                      <c:pt idx="3122">
                        <c:v>-7.811574999999997E-2</c:v>
                      </c:pt>
                      <c:pt idx="3123">
                        <c:v>-7.8112249999999966E-2</c:v>
                      </c:pt>
                      <c:pt idx="3124">
                        <c:v>-7.8113999999999961E-2</c:v>
                      </c:pt>
                      <c:pt idx="3125">
                        <c:v>-7.8106999999999968E-2</c:v>
                      </c:pt>
                      <c:pt idx="3126">
                        <c:v>-7.8101499999999963E-2</c:v>
                      </c:pt>
                      <c:pt idx="3127">
                        <c:v>-7.8095749999999964E-2</c:v>
                      </c:pt>
                      <c:pt idx="3128">
                        <c:v>-7.8085249999999953E-2</c:v>
                      </c:pt>
                      <c:pt idx="3129">
                        <c:v>-7.8077749999999974E-2</c:v>
                      </c:pt>
                      <c:pt idx="3130">
                        <c:v>-7.8069999999999959E-2</c:v>
                      </c:pt>
                      <c:pt idx="3131">
                        <c:v>-7.807074999999998E-2</c:v>
                      </c:pt>
                      <c:pt idx="3132">
                        <c:v>-7.8065749999999975E-2</c:v>
                      </c:pt>
                      <c:pt idx="3133">
                        <c:v>-7.8061499999999964E-2</c:v>
                      </c:pt>
                      <c:pt idx="3134">
                        <c:v>-7.8061249999999971E-2</c:v>
                      </c:pt>
                      <c:pt idx="3135">
                        <c:v>-7.8058749999999982E-2</c:v>
                      </c:pt>
                      <c:pt idx="3136">
                        <c:v>-7.8046999999999991E-2</c:v>
                      </c:pt>
                      <c:pt idx="3137">
                        <c:v>-7.8042749999999994E-2</c:v>
                      </c:pt>
                      <c:pt idx="3138">
                        <c:v>-7.8033499999999978E-2</c:v>
                      </c:pt>
                      <c:pt idx="3139">
                        <c:v>-7.802075E-2</c:v>
                      </c:pt>
                      <c:pt idx="3140">
                        <c:v>-7.8015249999999994E-2</c:v>
                      </c:pt>
                      <c:pt idx="3141">
                        <c:v>-7.8001749999999995E-2</c:v>
                      </c:pt>
                      <c:pt idx="3142">
                        <c:v>-7.7992999999999993E-2</c:v>
                      </c:pt>
                      <c:pt idx="3143">
                        <c:v>-7.7974499999999988E-2</c:v>
                      </c:pt>
                      <c:pt idx="3144">
                        <c:v>-7.7959499999999987E-2</c:v>
                      </c:pt>
                      <c:pt idx="3145">
                        <c:v>-7.7941499999999983E-2</c:v>
                      </c:pt>
                      <c:pt idx="3146">
                        <c:v>-7.7914749999999977E-2</c:v>
                      </c:pt>
                      <c:pt idx="3147">
                        <c:v>-7.7899249999999989E-2</c:v>
                      </c:pt>
                      <c:pt idx="3148">
                        <c:v>-7.7878749999999997E-2</c:v>
                      </c:pt>
                      <c:pt idx="3149">
                        <c:v>-7.7852249999999998E-2</c:v>
                      </c:pt>
                      <c:pt idx="3150">
                        <c:v>-7.7828750000000002E-2</c:v>
                      </c:pt>
                      <c:pt idx="3151">
                        <c:v>-7.779599999999999E-2</c:v>
                      </c:pt>
                      <c:pt idx="3152">
                        <c:v>-7.7780000000000002E-2</c:v>
                      </c:pt>
                      <c:pt idx="3153">
                        <c:v>-7.7757249999999986E-2</c:v>
                      </c:pt>
                      <c:pt idx="3154">
                        <c:v>-7.7734750000000005E-2</c:v>
                      </c:pt>
                      <c:pt idx="3155">
                        <c:v>-7.7712000000000003E-2</c:v>
                      </c:pt>
                      <c:pt idx="3156">
                        <c:v>-7.768449999999999E-2</c:v>
                      </c:pt>
                      <c:pt idx="3157">
                        <c:v>-7.7673249999999999E-2</c:v>
                      </c:pt>
                      <c:pt idx="3158">
                        <c:v>-7.7645499999999992E-2</c:v>
                      </c:pt>
                      <c:pt idx="3159">
                        <c:v>-7.7619999999999981E-2</c:v>
                      </c:pt>
                      <c:pt idx="3160">
                        <c:v>-7.7595999999999998E-2</c:v>
                      </c:pt>
                      <c:pt idx="3161">
                        <c:v>-7.7568249999999991E-2</c:v>
                      </c:pt>
                      <c:pt idx="3162">
                        <c:v>-7.7550499999999994E-2</c:v>
                      </c:pt>
                      <c:pt idx="3163">
                        <c:v>-7.7532500000000004E-2</c:v>
                      </c:pt>
                      <c:pt idx="3164">
                        <c:v>-7.7511499999999997E-2</c:v>
                      </c:pt>
                      <c:pt idx="3165">
                        <c:v>-7.7480999999999994E-2</c:v>
                      </c:pt>
                      <c:pt idx="3166">
                        <c:v>-7.7450749999999985E-2</c:v>
                      </c:pt>
                      <c:pt idx="3167">
                        <c:v>-7.7428499999999983E-2</c:v>
                      </c:pt>
                      <c:pt idx="3168">
                        <c:v>-7.7404749999999994E-2</c:v>
                      </c:pt>
                      <c:pt idx="3169">
                        <c:v>-7.7377999999999988E-2</c:v>
                      </c:pt>
                      <c:pt idx="3170">
                        <c:v>-7.7350249999999995E-2</c:v>
                      </c:pt>
                      <c:pt idx="3171">
                        <c:v>-7.7316249999999989E-2</c:v>
                      </c:pt>
                      <c:pt idx="3172">
                        <c:v>-7.7288250000000003E-2</c:v>
                      </c:pt>
                      <c:pt idx="3173">
                        <c:v>-7.7263249999999992E-2</c:v>
                      </c:pt>
                      <c:pt idx="3174">
                        <c:v>-7.7227499999999991E-2</c:v>
                      </c:pt>
                      <c:pt idx="3175">
                        <c:v>-7.7210999999999988E-2</c:v>
                      </c:pt>
                      <c:pt idx="3176">
                        <c:v>-7.7180000000000012E-2</c:v>
                      </c:pt>
                      <c:pt idx="3177">
                        <c:v>-7.7139750000000007E-2</c:v>
                      </c:pt>
                      <c:pt idx="3178">
                        <c:v>-7.7101499999999989E-2</c:v>
                      </c:pt>
                      <c:pt idx="3179">
                        <c:v>-7.7070000000000013E-2</c:v>
                      </c:pt>
                      <c:pt idx="3180">
                        <c:v>-7.7024000000000023E-2</c:v>
                      </c:pt>
                      <c:pt idx="3181">
                        <c:v>-7.7003250000000009E-2</c:v>
                      </c:pt>
                      <c:pt idx="3182">
                        <c:v>-7.6972250000000006E-2</c:v>
                      </c:pt>
                      <c:pt idx="3183">
                        <c:v>-7.6947249999999995E-2</c:v>
                      </c:pt>
                      <c:pt idx="3184">
                        <c:v>-7.6917500000000014E-2</c:v>
                      </c:pt>
                      <c:pt idx="3185">
                        <c:v>-7.6874999999999999E-2</c:v>
                      </c:pt>
                      <c:pt idx="3186">
                        <c:v>-7.6832250000000005E-2</c:v>
                      </c:pt>
                      <c:pt idx="3187">
                        <c:v>-7.6792750000000021E-2</c:v>
                      </c:pt>
                      <c:pt idx="3188">
                        <c:v>-7.6755250000000011E-2</c:v>
                      </c:pt>
                      <c:pt idx="3189">
                        <c:v>-7.6711250000000009E-2</c:v>
                      </c:pt>
                      <c:pt idx="3190">
                        <c:v>-7.6673750000000013E-2</c:v>
                      </c:pt>
                      <c:pt idx="3191">
                        <c:v>-7.6621750000000016E-2</c:v>
                      </c:pt>
                      <c:pt idx="3192">
                        <c:v>-7.6582750000000019E-2</c:v>
                      </c:pt>
                      <c:pt idx="3193">
                        <c:v>-7.6541000000000012E-2</c:v>
                      </c:pt>
                      <c:pt idx="3194">
                        <c:v>-7.651875000000001E-2</c:v>
                      </c:pt>
                      <c:pt idx="3195">
                        <c:v>-7.6494000000000006E-2</c:v>
                      </c:pt>
                      <c:pt idx="3196">
                        <c:v>-7.6471250000000018E-2</c:v>
                      </c:pt>
                      <c:pt idx="3197">
                        <c:v>-7.6436750000000012E-2</c:v>
                      </c:pt>
                      <c:pt idx="3198">
                        <c:v>-7.6405500000000015E-2</c:v>
                      </c:pt>
                      <c:pt idx="3199">
                        <c:v>-7.6379500000000031E-2</c:v>
                      </c:pt>
                      <c:pt idx="3200">
                        <c:v>-7.6356500000000022E-2</c:v>
                      </c:pt>
                      <c:pt idx="3201">
                        <c:v>-7.6331500000000038E-2</c:v>
                      </c:pt>
                      <c:pt idx="3202">
                        <c:v>-7.6307250000000021E-2</c:v>
                      </c:pt>
                      <c:pt idx="3203">
                        <c:v>-7.6279500000000042E-2</c:v>
                      </c:pt>
                      <c:pt idx="3204">
                        <c:v>-7.626125000000003E-2</c:v>
                      </c:pt>
                      <c:pt idx="3205">
                        <c:v>-7.6235250000000032E-2</c:v>
                      </c:pt>
                      <c:pt idx="3206">
                        <c:v>-7.6219000000000023E-2</c:v>
                      </c:pt>
                      <c:pt idx="3207">
                        <c:v>-7.6199000000000017E-2</c:v>
                      </c:pt>
                      <c:pt idx="3208">
                        <c:v>-7.6174750000000013E-2</c:v>
                      </c:pt>
                      <c:pt idx="3209">
                        <c:v>-7.6161750000000014E-2</c:v>
                      </c:pt>
                      <c:pt idx="3210">
                        <c:v>-7.6143249999999996E-2</c:v>
                      </c:pt>
                      <c:pt idx="3211">
                        <c:v>-7.6136750000000003E-2</c:v>
                      </c:pt>
                      <c:pt idx="3212">
                        <c:v>-7.6125749999999992E-2</c:v>
                      </c:pt>
                      <c:pt idx="3213">
                        <c:v>-7.609550000000001E-2</c:v>
                      </c:pt>
                      <c:pt idx="3214">
                        <c:v>-7.6071250000000021E-2</c:v>
                      </c:pt>
                      <c:pt idx="3215">
                        <c:v>-7.6056000000000012E-2</c:v>
                      </c:pt>
                      <c:pt idx="3216">
                        <c:v>-7.6039000000000009E-2</c:v>
                      </c:pt>
                      <c:pt idx="3217">
                        <c:v>-7.6019500000000004E-2</c:v>
                      </c:pt>
                      <c:pt idx="3218">
                        <c:v>-7.5998499999999997E-2</c:v>
                      </c:pt>
                      <c:pt idx="3219">
                        <c:v>-7.5983750000000003E-2</c:v>
                      </c:pt>
                      <c:pt idx="3220">
                        <c:v>-7.5964749999999984E-2</c:v>
                      </c:pt>
                      <c:pt idx="3221">
                        <c:v>-7.5943250000000018E-2</c:v>
                      </c:pt>
                      <c:pt idx="3222">
                        <c:v>-7.5924500000000006E-2</c:v>
                      </c:pt>
                      <c:pt idx="3223">
                        <c:v>-7.5910750000000013E-2</c:v>
                      </c:pt>
                      <c:pt idx="3224">
                        <c:v>-7.5895250000000011E-2</c:v>
                      </c:pt>
                      <c:pt idx="3225">
                        <c:v>-7.5881249999999997E-2</c:v>
                      </c:pt>
                      <c:pt idx="3226">
                        <c:v>-7.5861750000000006E-2</c:v>
                      </c:pt>
                      <c:pt idx="3227">
                        <c:v>-7.5850000000000015E-2</c:v>
                      </c:pt>
                      <c:pt idx="3228">
                        <c:v>-7.5828250000000014E-2</c:v>
                      </c:pt>
                      <c:pt idx="3229">
                        <c:v>-7.5806000000000012E-2</c:v>
                      </c:pt>
                      <c:pt idx="3230">
                        <c:v>-7.5776250000000017E-2</c:v>
                      </c:pt>
                      <c:pt idx="3231">
                        <c:v>-7.5744750000000027E-2</c:v>
                      </c:pt>
                      <c:pt idx="3232">
                        <c:v>-7.5713500000000031E-2</c:v>
                      </c:pt>
                      <c:pt idx="3233">
                        <c:v>-7.5678750000000017E-2</c:v>
                      </c:pt>
                      <c:pt idx="3234">
                        <c:v>-7.5645250000000011E-2</c:v>
                      </c:pt>
                      <c:pt idx="3235">
                        <c:v>-7.5610750000000018E-2</c:v>
                      </c:pt>
                      <c:pt idx="3236">
                        <c:v>-7.5576499999999991E-2</c:v>
                      </c:pt>
                      <c:pt idx="3237">
                        <c:v>-7.5547750000000011E-2</c:v>
                      </c:pt>
                      <c:pt idx="3238">
                        <c:v>-7.5513000000000011E-2</c:v>
                      </c:pt>
                      <c:pt idx="3239">
                        <c:v>-7.5475500000000001E-2</c:v>
                      </c:pt>
                      <c:pt idx="3240">
                        <c:v>-7.5433500000000001E-2</c:v>
                      </c:pt>
                      <c:pt idx="3241">
                        <c:v>-7.5397250000000013E-2</c:v>
                      </c:pt>
                      <c:pt idx="3242">
                        <c:v>-7.5368500000000005E-2</c:v>
                      </c:pt>
                      <c:pt idx="3243">
                        <c:v>-7.5339250000000024E-2</c:v>
                      </c:pt>
                      <c:pt idx="3244">
                        <c:v>-7.5304999999999997E-2</c:v>
                      </c:pt>
                      <c:pt idx="3245">
                        <c:v>-7.5261750000000002E-2</c:v>
                      </c:pt>
                      <c:pt idx="3246">
                        <c:v>-7.5232999999999994E-2</c:v>
                      </c:pt>
                      <c:pt idx="3247">
                        <c:v>-7.520375E-2</c:v>
                      </c:pt>
                      <c:pt idx="3248">
                        <c:v>-7.517275000000001E-2</c:v>
                      </c:pt>
                      <c:pt idx="3249">
                        <c:v>-7.513750000000001E-2</c:v>
                      </c:pt>
                      <c:pt idx="3250">
                        <c:v>-7.5115000000000001E-2</c:v>
                      </c:pt>
                      <c:pt idx="3251">
                        <c:v>-7.5085250000000006E-2</c:v>
                      </c:pt>
                      <c:pt idx="3252">
                        <c:v>-7.5048250000000025E-2</c:v>
                      </c:pt>
                      <c:pt idx="3253">
                        <c:v>-7.5010500000000022E-2</c:v>
                      </c:pt>
                      <c:pt idx="3254">
                        <c:v>-7.4976750000000023E-2</c:v>
                      </c:pt>
                      <c:pt idx="3255">
                        <c:v>-7.4954500000000007E-2</c:v>
                      </c:pt>
                      <c:pt idx="3256">
                        <c:v>-7.4936500000000003E-2</c:v>
                      </c:pt>
                      <c:pt idx="3257">
                        <c:v>-7.4923500000000004E-2</c:v>
                      </c:pt>
                      <c:pt idx="3258">
                        <c:v>-7.4906250000000008E-2</c:v>
                      </c:pt>
                      <c:pt idx="3259">
                        <c:v>-7.4887499999999996E-2</c:v>
                      </c:pt>
                      <c:pt idx="3260">
                        <c:v>-7.4870999999999993E-2</c:v>
                      </c:pt>
                      <c:pt idx="3261">
                        <c:v>-7.4851750000000009E-2</c:v>
                      </c:pt>
                      <c:pt idx="3262">
                        <c:v>-7.4830250000000001E-2</c:v>
                      </c:pt>
                      <c:pt idx="3263">
                        <c:v>-7.4807749999999992E-2</c:v>
                      </c:pt>
                      <c:pt idx="3264">
                        <c:v>-7.4775000000000008E-2</c:v>
                      </c:pt>
                      <c:pt idx="3265">
                        <c:v>-7.4737999999999999E-2</c:v>
                      </c:pt>
                      <c:pt idx="3266">
                        <c:v>-7.4709250000000005E-2</c:v>
                      </c:pt>
                      <c:pt idx="3267">
                        <c:v>-7.4689749999999999E-2</c:v>
                      </c:pt>
                      <c:pt idx="3268">
                        <c:v>-7.4663000000000007E-2</c:v>
                      </c:pt>
                      <c:pt idx="3269">
                        <c:v>-7.4630250000000023E-2</c:v>
                      </c:pt>
                      <c:pt idx="3270">
                        <c:v>-7.4603000000000017E-2</c:v>
                      </c:pt>
                      <c:pt idx="3271">
                        <c:v>-7.4564750000000013E-2</c:v>
                      </c:pt>
                      <c:pt idx="3272">
                        <c:v>-7.4529250000000005E-2</c:v>
                      </c:pt>
                      <c:pt idx="3273">
                        <c:v>-7.4500500000000011E-2</c:v>
                      </c:pt>
                      <c:pt idx="3274">
                        <c:v>-7.4459250000000005E-2</c:v>
                      </c:pt>
                      <c:pt idx="3275">
                        <c:v>-7.4422500000000003E-2</c:v>
                      </c:pt>
                      <c:pt idx="3276">
                        <c:v>-7.4394500000000002E-2</c:v>
                      </c:pt>
                      <c:pt idx="3277">
                        <c:v>-7.4359999999999982E-2</c:v>
                      </c:pt>
                      <c:pt idx="3278">
                        <c:v>-7.4328499999999978E-2</c:v>
                      </c:pt>
                      <c:pt idx="3279">
                        <c:v>-7.4307999999999971E-2</c:v>
                      </c:pt>
                      <c:pt idx="3280">
                        <c:v>-7.4291249999999989E-2</c:v>
                      </c:pt>
                      <c:pt idx="3281">
                        <c:v>-7.4263249999999975E-2</c:v>
                      </c:pt>
                      <c:pt idx="3282">
                        <c:v>-7.4242249999999996E-2</c:v>
                      </c:pt>
                      <c:pt idx="3283">
                        <c:v>-7.4229249999999983E-2</c:v>
                      </c:pt>
                      <c:pt idx="3284">
                        <c:v>-7.4215249999999983E-2</c:v>
                      </c:pt>
                      <c:pt idx="3285">
                        <c:v>-7.4186499999999975E-2</c:v>
                      </c:pt>
                      <c:pt idx="3286">
                        <c:v>-7.4171749999999981E-2</c:v>
                      </c:pt>
                      <c:pt idx="3287">
                        <c:v>-7.415999999999999E-2</c:v>
                      </c:pt>
                      <c:pt idx="3288">
                        <c:v>-7.4139499999999983E-2</c:v>
                      </c:pt>
                      <c:pt idx="3289">
                        <c:v>-7.4167749999999991E-2</c:v>
                      </c:pt>
                      <c:pt idx="3290">
                        <c:v>-7.414925E-2</c:v>
                      </c:pt>
                      <c:pt idx="3291">
                        <c:v>-7.412649999999997E-2</c:v>
                      </c:pt>
                      <c:pt idx="3292">
                        <c:v>-7.4091499999999963E-2</c:v>
                      </c:pt>
                      <c:pt idx="3293">
                        <c:v>-7.4058999999999972E-2</c:v>
                      </c:pt>
                      <c:pt idx="3294">
                        <c:v>-7.4021999999999977E-2</c:v>
                      </c:pt>
                      <c:pt idx="3295">
                        <c:v>-7.3990999999999973E-2</c:v>
                      </c:pt>
                      <c:pt idx="3296">
                        <c:v>-7.3962999999999987E-2</c:v>
                      </c:pt>
                      <c:pt idx="3297">
                        <c:v>-7.3919249999999978E-2</c:v>
                      </c:pt>
                      <c:pt idx="3298">
                        <c:v>-7.3881999999999989E-2</c:v>
                      </c:pt>
                      <c:pt idx="3299">
                        <c:v>-7.3843249999999985E-2</c:v>
                      </c:pt>
                      <c:pt idx="3300">
                        <c:v>-7.3804750000000002E-2</c:v>
                      </c:pt>
                      <c:pt idx="3301">
                        <c:v>-7.3763250000000002E-2</c:v>
                      </c:pt>
                      <c:pt idx="3302">
                        <c:v>-7.3721749999999989E-2</c:v>
                      </c:pt>
                      <c:pt idx="3303">
                        <c:v>-7.3687499999999989E-2</c:v>
                      </c:pt>
                      <c:pt idx="3304">
                        <c:v>-7.3654750000000005E-2</c:v>
                      </c:pt>
                      <c:pt idx="3305">
                        <c:v>-7.3612499999999997E-2</c:v>
                      </c:pt>
                      <c:pt idx="3306">
                        <c:v>-7.3561500000000002E-2</c:v>
                      </c:pt>
                      <c:pt idx="3307">
                        <c:v>-7.3521000000000003E-2</c:v>
                      </c:pt>
                      <c:pt idx="3308">
                        <c:v>-7.3491000000000015E-2</c:v>
                      </c:pt>
                      <c:pt idx="3309">
                        <c:v>-7.3460750000000005E-2</c:v>
                      </c:pt>
                      <c:pt idx="3310">
                        <c:v>-7.3418999999999984E-2</c:v>
                      </c:pt>
                      <c:pt idx="3311">
                        <c:v>-7.338275000000001E-2</c:v>
                      </c:pt>
                      <c:pt idx="3312">
                        <c:v>-7.3340000000000002E-2</c:v>
                      </c:pt>
                      <c:pt idx="3313">
                        <c:v>-7.3309000000000013E-2</c:v>
                      </c:pt>
                      <c:pt idx="3314">
                        <c:v>-7.3272249999999997E-2</c:v>
                      </c:pt>
                      <c:pt idx="3315">
                        <c:v>-7.3243500000000003E-2</c:v>
                      </c:pt>
                      <c:pt idx="3316">
                        <c:v>-7.3211249999999992E-2</c:v>
                      </c:pt>
                      <c:pt idx="3317">
                        <c:v>-7.3178000000000007E-2</c:v>
                      </c:pt>
                      <c:pt idx="3318">
                        <c:v>-7.3139999999999997E-2</c:v>
                      </c:pt>
                      <c:pt idx="3319">
                        <c:v>-7.3114249999999992E-2</c:v>
                      </c:pt>
                      <c:pt idx="3320">
                        <c:v>-7.3078999999999977E-2</c:v>
                      </c:pt>
                      <c:pt idx="3321">
                        <c:v>-7.3044749999999978E-2</c:v>
                      </c:pt>
                      <c:pt idx="3322">
                        <c:v>-7.3007749999999969E-2</c:v>
                      </c:pt>
                      <c:pt idx="3323">
                        <c:v>-7.2975499999999971E-2</c:v>
                      </c:pt>
                      <c:pt idx="3324">
                        <c:v>-7.2936249999999966E-2</c:v>
                      </c:pt>
                      <c:pt idx="3325">
                        <c:v>-7.2905749999999964E-2</c:v>
                      </c:pt>
                      <c:pt idx="3326">
                        <c:v>-7.2871249999999971E-2</c:v>
                      </c:pt>
                      <c:pt idx="3327">
                        <c:v>-7.2851999999999986E-2</c:v>
                      </c:pt>
                      <c:pt idx="3328">
                        <c:v>-7.2823499999999972E-2</c:v>
                      </c:pt>
                      <c:pt idx="3329">
                        <c:v>-7.2798249999999995E-2</c:v>
                      </c:pt>
                      <c:pt idx="3330">
                        <c:v>-7.2765499999999997E-2</c:v>
                      </c:pt>
                      <c:pt idx="3331">
                        <c:v>-7.2728249999999994E-2</c:v>
                      </c:pt>
                      <c:pt idx="3332">
                        <c:v>-7.2692999999999994E-2</c:v>
                      </c:pt>
                      <c:pt idx="3333">
                        <c:v>-7.2655249999999991E-2</c:v>
                      </c:pt>
                      <c:pt idx="3334">
                        <c:v>-7.2626499999999997E-2</c:v>
                      </c:pt>
                      <c:pt idx="3335">
                        <c:v>-7.2599999999999998E-2</c:v>
                      </c:pt>
                      <c:pt idx="3336">
                        <c:v>-7.2581999999999994E-2</c:v>
                      </c:pt>
                      <c:pt idx="3337">
                        <c:v>-7.2552000000000005E-2</c:v>
                      </c:pt>
                      <c:pt idx="3338">
                        <c:v>-7.2521249999999982E-2</c:v>
                      </c:pt>
                      <c:pt idx="3339">
                        <c:v>-7.2488249999999976E-2</c:v>
                      </c:pt>
                      <c:pt idx="3340">
                        <c:v>-7.2462749999999992E-2</c:v>
                      </c:pt>
                      <c:pt idx="3341">
                        <c:v>-7.2439749999999983E-2</c:v>
                      </c:pt>
                      <c:pt idx="3342">
                        <c:v>-7.2412499999999977E-2</c:v>
                      </c:pt>
                      <c:pt idx="3343">
                        <c:v>-7.2386749999999986E-2</c:v>
                      </c:pt>
                      <c:pt idx="3344">
                        <c:v>-7.2356749999999997E-2</c:v>
                      </c:pt>
                      <c:pt idx="3345">
                        <c:v>-7.2320750000000003E-2</c:v>
                      </c:pt>
                      <c:pt idx="3346">
                        <c:v>-7.229774999999998E-2</c:v>
                      </c:pt>
                      <c:pt idx="3347">
                        <c:v>-7.2260499999999978E-2</c:v>
                      </c:pt>
                      <c:pt idx="3348">
                        <c:v>-7.2247249999999985E-2</c:v>
                      </c:pt>
                      <c:pt idx="3349">
                        <c:v>-7.2221249999999987E-2</c:v>
                      </c:pt>
                      <c:pt idx="3350">
                        <c:v>-7.2197999999999998E-2</c:v>
                      </c:pt>
                      <c:pt idx="3351">
                        <c:v>-7.2182750000000004E-2</c:v>
                      </c:pt>
                      <c:pt idx="3352">
                        <c:v>-7.2156249999999991E-2</c:v>
                      </c:pt>
                      <c:pt idx="3353">
                        <c:v>-7.2126249999999989E-2</c:v>
                      </c:pt>
                      <c:pt idx="3354">
                        <c:v>-7.2100499999999984E-2</c:v>
                      </c:pt>
                      <c:pt idx="3355">
                        <c:v>-7.2075999999999987E-2</c:v>
                      </c:pt>
                      <c:pt idx="3356">
                        <c:v>-7.2060499999999986E-2</c:v>
                      </c:pt>
                      <c:pt idx="3357">
                        <c:v>-7.2025499999999992E-2</c:v>
                      </c:pt>
                      <c:pt idx="3358">
                        <c:v>-7.200349999999997E-2</c:v>
                      </c:pt>
                      <c:pt idx="3359">
                        <c:v>-7.1975499999999956E-2</c:v>
                      </c:pt>
                      <c:pt idx="3360">
                        <c:v>-7.1944999999999967E-2</c:v>
                      </c:pt>
                      <c:pt idx="3361">
                        <c:v>-7.1922249999999965E-2</c:v>
                      </c:pt>
                      <c:pt idx="3362">
                        <c:v>-7.1894249999999965E-2</c:v>
                      </c:pt>
                      <c:pt idx="3363">
                        <c:v>-7.1867999999999987E-2</c:v>
                      </c:pt>
                      <c:pt idx="3364">
                        <c:v>-7.1847499999999981E-2</c:v>
                      </c:pt>
                      <c:pt idx="3365">
                        <c:v>-7.1822749999999991E-2</c:v>
                      </c:pt>
                      <c:pt idx="3366">
                        <c:v>-7.1788749999999985E-2</c:v>
                      </c:pt>
                      <c:pt idx="3367">
                        <c:v>-7.175674999999998E-2</c:v>
                      </c:pt>
                      <c:pt idx="3368">
                        <c:v>-7.1732499999999977E-2</c:v>
                      </c:pt>
                      <c:pt idx="3369">
                        <c:v>-7.1708999999999981E-2</c:v>
                      </c:pt>
                      <c:pt idx="3370">
                        <c:v>-7.1698499999999984E-2</c:v>
                      </c:pt>
                      <c:pt idx="3371">
                        <c:v>-7.1681249999999974E-2</c:v>
                      </c:pt>
                      <c:pt idx="3372">
                        <c:v>-7.1658749999999993E-2</c:v>
                      </c:pt>
                      <c:pt idx="3373">
                        <c:v>-7.1638999999999967E-2</c:v>
                      </c:pt>
                      <c:pt idx="3374">
                        <c:v>-7.1621999999999977E-2</c:v>
                      </c:pt>
                      <c:pt idx="3375">
                        <c:v>-7.1582749999999973E-2</c:v>
                      </c:pt>
                      <c:pt idx="3376">
                        <c:v>-7.1563249999999967E-2</c:v>
                      </c:pt>
                      <c:pt idx="3377">
                        <c:v>-7.1541999999999981E-2</c:v>
                      </c:pt>
                      <c:pt idx="3378">
                        <c:v>-7.1525499999999964E-2</c:v>
                      </c:pt>
                      <c:pt idx="3379">
                        <c:v>-7.1507499999999974E-2</c:v>
                      </c:pt>
                      <c:pt idx="3380">
                        <c:v>-7.1493749999999967E-2</c:v>
                      </c:pt>
                      <c:pt idx="3381">
                        <c:v>-7.1467999999999976E-2</c:v>
                      </c:pt>
                      <c:pt idx="3382">
                        <c:v>-7.1445499999999995E-2</c:v>
                      </c:pt>
                      <c:pt idx="3383">
                        <c:v>-7.1427999999999991E-2</c:v>
                      </c:pt>
                      <c:pt idx="3384">
                        <c:v>-7.1406499999999984E-2</c:v>
                      </c:pt>
                      <c:pt idx="3385">
                        <c:v>-7.1398999999999976E-2</c:v>
                      </c:pt>
                      <c:pt idx="3386">
                        <c:v>-7.1395499999999987E-2</c:v>
                      </c:pt>
                      <c:pt idx="3387">
                        <c:v>-7.1394999999999986E-2</c:v>
                      </c:pt>
                      <c:pt idx="3388">
                        <c:v>-7.1382999999999988E-2</c:v>
                      </c:pt>
                      <c:pt idx="3389">
                        <c:v>-7.1385499999999991E-2</c:v>
                      </c:pt>
                      <c:pt idx="3390">
                        <c:v>-7.1378499999999984E-2</c:v>
                      </c:pt>
                      <c:pt idx="3391">
                        <c:v>-7.1365499999999985E-2</c:v>
                      </c:pt>
                      <c:pt idx="3392">
                        <c:v>-7.1350499999999983E-2</c:v>
                      </c:pt>
                      <c:pt idx="3393">
                        <c:v>-7.1339249999999993E-2</c:v>
                      </c:pt>
                      <c:pt idx="3394">
                        <c:v>-7.1322999999999998E-2</c:v>
                      </c:pt>
                      <c:pt idx="3395">
                        <c:v>-7.1302249999999998E-2</c:v>
                      </c:pt>
                      <c:pt idx="3396">
                        <c:v>-7.1278999999999995E-2</c:v>
                      </c:pt>
                      <c:pt idx="3397">
                        <c:v>-7.1258500000000002E-2</c:v>
                      </c:pt>
                      <c:pt idx="3398">
                        <c:v>-7.1249500000000007E-2</c:v>
                      </c:pt>
                      <c:pt idx="3399">
                        <c:v>-7.122175E-2</c:v>
                      </c:pt>
                      <c:pt idx="3400">
                        <c:v>-7.119049999999999E-2</c:v>
                      </c:pt>
                      <c:pt idx="3401">
                        <c:v>-7.116974999999999E-2</c:v>
                      </c:pt>
                      <c:pt idx="3402">
                        <c:v>-7.1149749999999998E-2</c:v>
                      </c:pt>
                      <c:pt idx="3403">
                        <c:v>-7.1132999999999988E-2</c:v>
                      </c:pt>
                      <c:pt idx="3404">
                        <c:v>-7.1118000000000001E-2</c:v>
                      </c:pt>
                      <c:pt idx="3405">
                        <c:v>-7.1094999999999992E-2</c:v>
                      </c:pt>
                      <c:pt idx="3406">
                        <c:v>-7.1063749999999995E-2</c:v>
                      </c:pt>
                      <c:pt idx="3407">
                        <c:v>-7.1033499999999999E-2</c:v>
                      </c:pt>
                      <c:pt idx="3408">
                        <c:v>-7.1014499999999994E-2</c:v>
                      </c:pt>
                      <c:pt idx="3409">
                        <c:v>-7.0974250000000003E-2</c:v>
                      </c:pt>
                      <c:pt idx="3410">
                        <c:v>-7.0942749999999999E-2</c:v>
                      </c:pt>
                      <c:pt idx="3411">
                        <c:v>-7.0910500000000001E-2</c:v>
                      </c:pt>
                      <c:pt idx="3412">
                        <c:v>-7.0878499999999997E-2</c:v>
                      </c:pt>
                      <c:pt idx="3413">
                        <c:v>-7.0846000000000006E-2</c:v>
                      </c:pt>
                      <c:pt idx="3414">
                        <c:v>-7.0821499999999996E-2</c:v>
                      </c:pt>
                      <c:pt idx="3415">
                        <c:v>-7.0791499999999993E-2</c:v>
                      </c:pt>
                      <c:pt idx="3416">
                        <c:v>-7.0778499999999994E-2</c:v>
                      </c:pt>
                      <c:pt idx="3417">
                        <c:v>-7.0765499999999981E-2</c:v>
                      </c:pt>
                      <c:pt idx="3418">
                        <c:v>-7.0745249999999982E-2</c:v>
                      </c:pt>
                      <c:pt idx="3419">
                        <c:v>-7.0721499999999993E-2</c:v>
                      </c:pt>
                      <c:pt idx="3420">
                        <c:v>-7.0710249999999975E-2</c:v>
                      </c:pt>
                      <c:pt idx="3421">
                        <c:v>-7.0695999999999981E-2</c:v>
                      </c:pt>
                      <c:pt idx="3422">
                        <c:v>-7.0677249999999983E-2</c:v>
                      </c:pt>
                      <c:pt idx="3423">
                        <c:v>-7.0654999999999982E-2</c:v>
                      </c:pt>
                      <c:pt idx="3424">
                        <c:v>-7.0633999999999975E-2</c:v>
                      </c:pt>
                      <c:pt idx="3425">
                        <c:v>-7.061199999999998E-2</c:v>
                      </c:pt>
                      <c:pt idx="3426">
                        <c:v>-7.0599499999999982E-2</c:v>
                      </c:pt>
                      <c:pt idx="3427">
                        <c:v>-7.0581999999999978E-2</c:v>
                      </c:pt>
                      <c:pt idx="3428">
                        <c:v>-7.0564499999999974E-2</c:v>
                      </c:pt>
                      <c:pt idx="3429">
                        <c:v>-7.0555749999999973E-2</c:v>
                      </c:pt>
                      <c:pt idx="3430">
                        <c:v>-7.0539999999999978E-2</c:v>
                      </c:pt>
                      <c:pt idx="3431">
                        <c:v>-7.0526499999999978E-2</c:v>
                      </c:pt>
                      <c:pt idx="3432">
                        <c:v>-7.0512249999999971E-2</c:v>
                      </c:pt>
                      <c:pt idx="3433">
                        <c:v>-7.0495249999999968E-2</c:v>
                      </c:pt>
                      <c:pt idx="3434">
                        <c:v>-7.0473999999999981E-2</c:v>
                      </c:pt>
                      <c:pt idx="3435">
                        <c:v>-7.0463999999999985E-2</c:v>
                      </c:pt>
                      <c:pt idx="3436">
                        <c:v>-7.0452499999999973E-2</c:v>
                      </c:pt>
                      <c:pt idx="3437">
                        <c:v>-7.0434499999999969E-2</c:v>
                      </c:pt>
                      <c:pt idx="3438">
                        <c:v>-7.0417249999999973E-2</c:v>
                      </c:pt>
                      <c:pt idx="3439">
                        <c:v>-7.0401999999999978E-2</c:v>
                      </c:pt>
                      <c:pt idx="3440">
                        <c:v>-7.040024999999997E-2</c:v>
                      </c:pt>
                      <c:pt idx="3441">
                        <c:v>-7.0388499999999979E-2</c:v>
                      </c:pt>
                      <c:pt idx="3442">
                        <c:v>-7.0365249999999976E-2</c:v>
                      </c:pt>
                      <c:pt idx="3443">
                        <c:v>-7.033799999999997E-2</c:v>
                      </c:pt>
                      <c:pt idx="3444">
                        <c:v>-7.0316249999999969E-2</c:v>
                      </c:pt>
                      <c:pt idx="3445">
                        <c:v>-7.0293999999999968E-2</c:v>
                      </c:pt>
                      <c:pt idx="3446">
                        <c:v>-7.0265749999999974E-2</c:v>
                      </c:pt>
                      <c:pt idx="3447">
                        <c:v>-7.0231999999999975E-2</c:v>
                      </c:pt>
                      <c:pt idx="3448">
                        <c:v>-7.021024999999996E-2</c:v>
                      </c:pt>
                      <c:pt idx="3449">
                        <c:v>-7.0183499999999968E-2</c:v>
                      </c:pt>
                      <c:pt idx="3450">
                        <c:v>-7.0158999999999971E-2</c:v>
                      </c:pt>
                      <c:pt idx="3451">
                        <c:v>-7.0135499999999962E-2</c:v>
                      </c:pt>
                      <c:pt idx="3452">
                        <c:v>-7.0120749999999968E-2</c:v>
                      </c:pt>
                      <c:pt idx="3453">
                        <c:v>-7.0105249999999966E-2</c:v>
                      </c:pt>
                      <c:pt idx="3454">
                        <c:v>-7.009124999999998E-2</c:v>
                      </c:pt>
                      <c:pt idx="3455">
                        <c:v>-7.0069249999999972E-2</c:v>
                      </c:pt>
                      <c:pt idx="3456">
                        <c:v>-7.0050499999999974E-2</c:v>
                      </c:pt>
                      <c:pt idx="3457">
                        <c:v>-7.0015499999999967E-2</c:v>
                      </c:pt>
                      <c:pt idx="3458">
                        <c:v>-6.9986999999999966E-2</c:v>
                      </c:pt>
                      <c:pt idx="3459">
                        <c:v>-6.9964749999999978E-2</c:v>
                      </c:pt>
                      <c:pt idx="3460">
                        <c:v>-6.9951249999999965E-2</c:v>
                      </c:pt>
                      <c:pt idx="3461">
                        <c:v>-6.9931249999999959E-2</c:v>
                      </c:pt>
                      <c:pt idx="3462">
                        <c:v>-6.9920499999999969E-2</c:v>
                      </c:pt>
                      <c:pt idx="3463">
                        <c:v>-6.9911249999999966E-2</c:v>
                      </c:pt>
                      <c:pt idx="3464">
                        <c:v>-6.9905999999999968E-2</c:v>
                      </c:pt>
                      <c:pt idx="3465">
                        <c:v>-6.9906749999999948E-2</c:v>
                      </c:pt>
                      <c:pt idx="3466">
                        <c:v>-6.9883499999999946E-2</c:v>
                      </c:pt>
                      <c:pt idx="3467">
                        <c:v>-6.9858499999999935E-2</c:v>
                      </c:pt>
                      <c:pt idx="3468">
                        <c:v>-6.9847749999999945E-2</c:v>
                      </c:pt>
                      <c:pt idx="3469">
                        <c:v>-6.9836749999999947E-2</c:v>
                      </c:pt>
                      <c:pt idx="3470">
                        <c:v>-6.9816749999999955E-2</c:v>
                      </c:pt>
                      <c:pt idx="3471">
                        <c:v>-6.9798749999999965E-2</c:v>
                      </c:pt>
                      <c:pt idx="3472">
                        <c:v>-6.978299999999997E-2</c:v>
                      </c:pt>
                      <c:pt idx="3473">
                        <c:v>-6.9773749999999968E-2</c:v>
                      </c:pt>
                      <c:pt idx="3474">
                        <c:v>-6.9766499999999954E-2</c:v>
                      </c:pt>
                      <c:pt idx="3475">
                        <c:v>-6.9758249999999952E-2</c:v>
                      </c:pt>
                      <c:pt idx="3476">
                        <c:v>-6.9740999999999942E-2</c:v>
                      </c:pt>
                      <c:pt idx="3477">
                        <c:v>-6.9729999999999945E-2</c:v>
                      </c:pt>
                      <c:pt idx="3478">
                        <c:v>-6.9713999999999943E-2</c:v>
                      </c:pt>
                      <c:pt idx="3479">
                        <c:v>-6.9686999999999943E-2</c:v>
                      </c:pt>
                      <c:pt idx="3480">
                        <c:v>-6.9661249999999952E-2</c:v>
                      </c:pt>
                      <c:pt idx="3481">
                        <c:v>-6.9650749999999928E-2</c:v>
                      </c:pt>
                      <c:pt idx="3482">
                        <c:v>-6.9632749999999938E-2</c:v>
                      </c:pt>
                      <c:pt idx="3483">
                        <c:v>-6.9607749999999941E-2</c:v>
                      </c:pt>
                      <c:pt idx="3484">
                        <c:v>-6.9588999999999943E-2</c:v>
                      </c:pt>
                      <c:pt idx="3485">
                        <c:v>-6.9573749999999948E-2</c:v>
                      </c:pt>
                      <c:pt idx="3486">
                        <c:v>-6.9554749999999943E-2</c:v>
                      </c:pt>
                      <c:pt idx="3487">
                        <c:v>-6.9524999999999948E-2</c:v>
                      </c:pt>
                      <c:pt idx="3488">
                        <c:v>-6.9502249999999946E-2</c:v>
                      </c:pt>
                      <c:pt idx="3489">
                        <c:v>-6.9432249999999959E-2</c:v>
                      </c:pt>
                      <c:pt idx="3490">
                        <c:v>-6.9399749999999955E-2</c:v>
                      </c:pt>
                      <c:pt idx="3491">
                        <c:v>-6.9385749999999968E-2</c:v>
                      </c:pt>
                      <c:pt idx="3492">
                        <c:v>-6.9374499999999964E-2</c:v>
                      </c:pt>
                      <c:pt idx="3493">
                        <c:v>-6.9356249999999967E-2</c:v>
                      </c:pt>
                      <c:pt idx="3494">
                        <c:v>-6.9333499999999965E-2</c:v>
                      </c:pt>
                      <c:pt idx="3495">
                        <c:v>-6.9315249999999967E-2</c:v>
                      </c:pt>
                      <c:pt idx="3496">
                        <c:v>-6.9302249999999968E-2</c:v>
                      </c:pt>
                      <c:pt idx="3497">
                        <c:v>-6.9288749999999955E-2</c:v>
                      </c:pt>
                      <c:pt idx="3498">
                        <c:v>-6.9285999999999973E-2</c:v>
                      </c:pt>
                      <c:pt idx="3499">
                        <c:v>-6.9278749999999972E-2</c:v>
                      </c:pt>
                      <c:pt idx="3500">
                        <c:v>-6.9270999999999971E-2</c:v>
                      </c:pt>
                      <c:pt idx="3501">
                        <c:v>-6.9272499999999973E-2</c:v>
                      </c:pt>
                      <c:pt idx="3502">
                        <c:v>-6.9268999999999969E-2</c:v>
                      </c:pt>
                      <c:pt idx="3503">
                        <c:v>-6.9253749999999975E-2</c:v>
                      </c:pt>
                      <c:pt idx="3504">
                        <c:v>-6.9231249999999966E-2</c:v>
                      </c:pt>
                      <c:pt idx="3505">
                        <c:v>-6.9220499999999963E-2</c:v>
                      </c:pt>
                      <c:pt idx="3506">
                        <c:v>-6.9214999999999971E-2</c:v>
                      </c:pt>
                      <c:pt idx="3507">
                        <c:v>-6.9212999999999969E-2</c:v>
                      </c:pt>
                      <c:pt idx="3508">
                        <c:v>-6.9204999999999961E-2</c:v>
                      </c:pt>
                      <c:pt idx="3509">
                        <c:v>-6.9177249999999968E-2</c:v>
                      </c:pt>
                      <c:pt idx="3510">
                        <c:v>-6.9165499999999977E-2</c:v>
                      </c:pt>
                      <c:pt idx="3511">
                        <c:v>-6.9151499999999977E-2</c:v>
                      </c:pt>
                      <c:pt idx="3512">
                        <c:v>-6.9136499999999976E-2</c:v>
                      </c:pt>
                      <c:pt idx="3513">
                        <c:v>-6.9128249999999974E-2</c:v>
                      </c:pt>
                      <c:pt idx="3514">
                        <c:v>-6.9115249999999975E-2</c:v>
                      </c:pt>
                      <c:pt idx="3515">
                        <c:v>-6.909624999999997E-2</c:v>
                      </c:pt>
                      <c:pt idx="3516">
                        <c:v>-6.9085749999999987E-2</c:v>
                      </c:pt>
                      <c:pt idx="3517">
                        <c:v>-6.9079499999999988E-2</c:v>
                      </c:pt>
                      <c:pt idx="3518">
                        <c:v>-6.9069749999999985E-2</c:v>
                      </c:pt>
                      <c:pt idx="3519">
                        <c:v>-6.9056249999999986E-2</c:v>
                      </c:pt>
                      <c:pt idx="3520">
                        <c:v>-6.9042999999999979E-2</c:v>
                      </c:pt>
                      <c:pt idx="3521">
                        <c:v>-6.9036499999999987E-2</c:v>
                      </c:pt>
                      <c:pt idx="3522">
                        <c:v>-6.9027499999999978E-2</c:v>
                      </c:pt>
                      <c:pt idx="3523">
                        <c:v>-6.9021249999999992E-2</c:v>
                      </c:pt>
                      <c:pt idx="3524">
                        <c:v>-6.9023999999999988E-2</c:v>
                      </c:pt>
                      <c:pt idx="3525">
                        <c:v>-6.9025249999999982E-2</c:v>
                      </c:pt>
                      <c:pt idx="3526">
                        <c:v>-6.9024249999999995E-2</c:v>
                      </c:pt>
                      <c:pt idx="3527">
                        <c:v>-6.9015000000000007E-2</c:v>
                      </c:pt>
                      <c:pt idx="3528">
                        <c:v>-6.9013750000000013E-2</c:v>
                      </c:pt>
                      <c:pt idx="3529">
                        <c:v>-6.900400000000001E-2</c:v>
                      </c:pt>
                      <c:pt idx="3530">
                        <c:v>-6.9003500000000009E-2</c:v>
                      </c:pt>
                      <c:pt idx="3531">
                        <c:v>-6.9003000000000009E-2</c:v>
                      </c:pt>
                      <c:pt idx="3532">
                        <c:v>-6.8999000000000019E-2</c:v>
                      </c:pt>
                      <c:pt idx="3533">
                        <c:v>-6.9001750000000014E-2</c:v>
                      </c:pt>
                      <c:pt idx="3534">
                        <c:v>-6.8994250000000021E-2</c:v>
                      </c:pt>
                      <c:pt idx="3535">
                        <c:v>-6.8984250000000011E-2</c:v>
                      </c:pt>
                      <c:pt idx="3536">
                        <c:v>-6.8970000000000017E-2</c:v>
                      </c:pt>
                      <c:pt idx="3537">
                        <c:v>-6.8960000000000021E-2</c:v>
                      </c:pt>
                      <c:pt idx="3538">
                        <c:v>-6.8954500000000016E-2</c:v>
                      </c:pt>
                      <c:pt idx="3539">
                        <c:v>-6.8950250000000018E-2</c:v>
                      </c:pt>
                      <c:pt idx="3540">
                        <c:v>-6.8936000000000025E-2</c:v>
                      </c:pt>
                      <c:pt idx="3541">
                        <c:v>-6.8917250000000013E-2</c:v>
                      </c:pt>
                      <c:pt idx="3542">
                        <c:v>-6.889975000000001E-2</c:v>
                      </c:pt>
                      <c:pt idx="3543">
                        <c:v>-6.8895499999999985E-2</c:v>
                      </c:pt>
                      <c:pt idx="3544">
                        <c:v>-6.8894250000000004E-2</c:v>
                      </c:pt>
                      <c:pt idx="3545">
                        <c:v>-6.8895749999999992E-2</c:v>
                      </c:pt>
                      <c:pt idx="3546">
                        <c:v>-6.8900749999999997E-2</c:v>
                      </c:pt>
                      <c:pt idx="3547">
                        <c:v>-6.8904499999999994E-2</c:v>
                      </c:pt>
                      <c:pt idx="3548">
                        <c:v>-6.8887750000000011E-2</c:v>
                      </c:pt>
                      <c:pt idx="3549">
                        <c:v>-6.8886000000000003E-2</c:v>
                      </c:pt>
                      <c:pt idx="3550">
                        <c:v>-6.8884750000000008E-2</c:v>
                      </c:pt>
                      <c:pt idx="3551">
                        <c:v>-6.8877000000000008E-2</c:v>
                      </c:pt>
                      <c:pt idx="3552">
                        <c:v>-6.8871000000000016E-2</c:v>
                      </c:pt>
                      <c:pt idx="3553">
                        <c:v>-6.886500000000001E-2</c:v>
                      </c:pt>
                      <c:pt idx="3554">
                        <c:v>-6.8859500000000004E-2</c:v>
                      </c:pt>
                      <c:pt idx="3555">
                        <c:v>-6.8858500000000003E-2</c:v>
                      </c:pt>
                      <c:pt idx="3556">
                        <c:v>-6.8859749999999997E-2</c:v>
                      </c:pt>
                      <c:pt idx="3557">
                        <c:v>-6.8870500000000001E-2</c:v>
                      </c:pt>
                      <c:pt idx="3558">
                        <c:v>-6.8873000000000004E-2</c:v>
                      </c:pt>
                      <c:pt idx="3559">
                        <c:v>-6.8872000000000003E-2</c:v>
                      </c:pt>
                      <c:pt idx="3560">
                        <c:v>-6.8871249999999995E-2</c:v>
                      </c:pt>
                      <c:pt idx="3561">
                        <c:v>-6.8873249999999997E-2</c:v>
                      </c:pt>
                      <c:pt idx="3562">
                        <c:v>-6.8869749999999993E-2</c:v>
                      </c:pt>
                      <c:pt idx="3563">
                        <c:v>-6.8865750000000003E-2</c:v>
                      </c:pt>
                      <c:pt idx="3564">
                        <c:v>-6.8857000000000002E-2</c:v>
                      </c:pt>
                      <c:pt idx="3565">
                        <c:v>-6.8845750000000011E-2</c:v>
                      </c:pt>
                      <c:pt idx="3566">
                        <c:v>-6.8844500000000017E-2</c:v>
                      </c:pt>
                      <c:pt idx="3567">
                        <c:v>-6.8842750000000008E-2</c:v>
                      </c:pt>
                      <c:pt idx="3568">
                        <c:v>-6.8843750000000009E-2</c:v>
                      </c:pt>
                      <c:pt idx="3569">
                        <c:v>-6.8839999999999998E-2</c:v>
                      </c:pt>
                      <c:pt idx="3570">
                        <c:v>-6.8829499999999988E-2</c:v>
                      </c:pt>
                      <c:pt idx="3571">
                        <c:v>-6.8826250000000005E-2</c:v>
                      </c:pt>
                      <c:pt idx="3572">
                        <c:v>-6.8822499999999995E-2</c:v>
                      </c:pt>
                      <c:pt idx="3573">
                        <c:v>-6.8811999999999984E-2</c:v>
                      </c:pt>
                      <c:pt idx="3574">
                        <c:v>-6.8809499999999982E-2</c:v>
                      </c:pt>
                      <c:pt idx="3575">
                        <c:v>-6.8813249999999992E-2</c:v>
                      </c:pt>
                      <c:pt idx="3576">
                        <c:v>-6.881424999999998E-2</c:v>
                      </c:pt>
                      <c:pt idx="3577">
                        <c:v>-6.8816249999999982E-2</c:v>
                      </c:pt>
                      <c:pt idx="3578">
                        <c:v>-6.8825249999999991E-2</c:v>
                      </c:pt>
                      <c:pt idx="3579">
                        <c:v>-6.8824999999999983E-2</c:v>
                      </c:pt>
                      <c:pt idx="3580">
                        <c:v>-6.8832749999999998E-2</c:v>
                      </c:pt>
                      <c:pt idx="3581">
                        <c:v>-6.8840749999999992E-2</c:v>
                      </c:pt>
                      <c:pt idx="3582">
                        <c:v>-6.8842749999999994E-2</c:v>
                      </c:pt>
                      <c:pt idx="3583">
                        <c:v>-6.8845499999999976E-2</c:v>
                      </c:pt>
                      <c:pt idx="3584">
                        <c:v>-6.8846499999999977E-2</c:v>
                      </c:pt>
                      <c:pt idx="3585">
                        <c:v>-6.8841749999999979E-2</c:v>
                      </c:pt>
                      <c:pt idx="3586">
                        <c:v>-6.8835249999999987E-2</c:v>
                      </c:pt>
                      <c:pt idx="3587">
                        <c:v>-6.883199999999999E-2</c:v>
                      </c:pt>
                      <c:pt idx="3588">
                        <c:v>-6.8826249999999992E-2</c:v>
                      </c:pt>
                      <c:pt idx="3589">
                        <c:v>-6.8815249999999994E-2</c:v>
                      </c:pt>
                      <c:pt idx="3590">
                        <c:v>-6.8810750000000004E-2</c:v>
                      </c:pt>
                      <c:pt idx="3591">
                        <c:v>-6.8827750000000007E-2</c:v>
                      </c:pt>
                      <c:pt idx="3592">
                        <c:v>-6.8836999999999995E-2</c:v>
                      </c:pt>
                      <c:pt idx="3593">
                        <c:v>-6.8843500000000002E-2</c:v>
                      </c:pt>
                      <c:pt idx="3594">
                        <c:v>-6.8833249999999999E-2</c:v>
                      </c:pt>
                      <c:pt idx="3595">
                        <c:v>-6.8834249999999986E-2</c:v>
                      </c:pt>
                      <c:pt idx="3596">
                        <c:v>-6.8826499999999999E-2</c:v>
                      </c:pt>
                      <c:pt idx="3597">
                        <c:v>-6.8823250000000002E-2</c:v>
                      </c:pt>
                      <c:pt idx="3598">
                        <c:v>-6.8821750000000015E-2</c:v>
                      </c:pt>
                      <c:pt idx="3599">
                        <c:v>-6.8820500000000007E-2</c:v>
                      </c:pt>
                      <c:pt idx="3600">
                        <c:v>-6.8828500000000015E-2</c:v>
                      </c:pt>
                      <c:pt idx="3601">
                        <c:v>-6.8821750000000015E-2</c:v>
                      </c:pt>
                      <c:pt idx="3602">
                        <c:v>-6.8812999999999999E-2</c:v>
                      </c:pt>
                      <c:pt idx="3603">
                        <c:v>-6.8816250000000009E-2</c:v>
                      </c:pt>
                      <c:pt idx="3604">
                        <c:v>-6.880950000000001E-2</c:v>
                      </c:pt>
                      <c:pt idx="3605">
                        <c:v>-6.8815000000000015E-2</c:v>
                      </c:pt>
                      <c:pt idx="3606">
                        <c:v>-6.8812999999999999E-2</c:v>
                      </c:pt>
                      <c:pt idx="3607">
                        <c:v>-6.8809249999999988E-2</c:v>
                      </c:pt>
                      <c:pt idx="3608">
                        <c:v>-6.8805500000000006E-2</c:v>
                      </c:pt>
                      <c:pt idx="3609">
                        <c:v>-6.8806249999999999E-2</c:v>
                      </c:pt>
                      <c:pt idx="3610">
                        <c:v>-6.8797999999999998E-2</c:v>
                      </c:pt>
                      <c:pt idx="3611">
                        <c:v>-6.8787249999999994E-2</c:v>
                      </c:pt>
                      <c:pt idx="3612">
                        <c:v>-6.8784250000000005E-2</c:v>
                      </c:pt>
                      <c:pt idx="3613">
                        <c:v>-6.8786E-2</c:v>
                      </c:pt>
                      <c:pt idx="3614">
                        <c:v>-6.8778999999999979E-2</c:v>
                      </c:pt>
                      <c:pt idx="3615">
                        <c:v>-6.8776500000000004E-2</c:v>
                      </c:pt>
                      <c:pt idx="3616">
                        <c:v>-6.8763499999999991E-2</c:v>
                      </c:pt>
                      <c:pt idx="3617">
                        <c:v>-6.8756499999999998E-2</c:v>
                      </c:pt>
                      <c:pt idx="3618">
                        <c:v>-6.8751499999999993E-2</c:v>
                      </c:pt>
                      <c:pt idx="3619">
                        <c:v>-6.8746249999999995E-2</c:v>
                      </c:pt>
                      <c:pt idx="3620">
                        <c:v>-6.8735749999999998E-2</c:v>
                      </c:pt>
                      <c:pt idx="3621">
                        <c:v>-6.8724499999999994E-2</c:v>
                      </c:pt>
                      <c:pt idx="3622">
                        <c:v>-6.8715749999999992E-2</c:v>
                      </c:pt>
                      <c:pt idx="3623">
                        <c:v>-6.8705749999999982E-2</c:v>
                      </c:pt>
                      <c:pt idx="3624">
                        <c:v>-6.8697999999999981E-2</c:v>
                      </c:pt>
                      <c:pt idx="3625">
                        <c:v>-6.8685499999999997E-2</c:v>
                      </c:pt>
                      <c:pt idx="3626">
                        <c:v>-6.8666749999999999E-2</c:v>
                      </c:pt>
                      <c:pt idx="3627">
                        <c:v>-6.8646750000000006E-2</c:v>
                      </c:pt>
                      <c:pt idx="3628">
                        <c:v>-6.8632500000000013E-2</c:v>
                      </c:pt>
                      <c:pt idx="3629">
                        <c:v>-6.8617750000000005E-2</c:v>
                      </c:pt>
                      <c:pt idx="3630">
                        <c:v>-6.8604750000000006E-2</c:v>
                      </c:pt>
                      <c:pt idx="3631">
                        <c:v>-6.8593249999999995E-2</c:v>
                      </c:pt>
                      <c:pt idx="3632">
                        <c:v>-6.8584500000000007E-2</c:v>
                      </c:pt>
                      <c:pt idx="3633">
                        <c:v>-6.8585000000000007E-2</c:v>
                      </c:pt>
                      <c:pt idx="3634">
                        <c:v>-6.8587750000000003E-2</c:v>
                      </c:pt>
                      <c:pt idx="3635">
                        <c:v>-6.8582000000000004E-2</c:v>
                      </c:pt>
                      <c:pt idx="3636">
                        <c:v>-6.8573999999999996E-2</c:v>
                      </c:pt>
                      <c:pt idx="3637">
                        <c:v>-6.8565750000000009E-2</c:v>
                      </c:pt>
                      <c:pt idx="3638">
                        <c:v>-6.8561000000000011E-2</c:v>
                      </c:pt>
                      <c:pt idx="3639">
                        <c:v>-6.8548500000000012E-2</c:v>
                      </c:pt>
                      <c:pt idx="3640">
                        <c:v>-6.8525000000000003E-2</c:v>
                      </c:pt>
                      <c:pt idx="3641">
                        <c:v>-6.8504999999999996E-2</c:v>
                      </c:pt>
                      <c:pt idx="3642">
                        <c:v>-6.8486500000000006E-2</c:v>
                      </c:pt>
                      <c:pt idx="3643">
                        <c:v>-6.8476000000000023E-2</c:v>
                      </c:pt>
                      <c:pt idx="3644">
                        <c:v>-6.8464750000000019E-2</c:v>
                      </c:pt>
                      <c:pt idx="3645">
                        <c:v>-6.8455000000000016E-2</c:v>
                      </c:pt>
                      <c:pt idx="3646">
                        <c:v>-6.8444750000000026E-2</c:v>
                      </c:pt>
                      <c:pt idx="3647">
                        <c:v>-6.844100000000003E-2</c:v>
                      </c:pt>
                      <c:pt idx="3648">
                        <c:v>-6.8428750000000024E-2</c:v>
                      </c:pt>
                      <c:pt idx="3649">
                        <c:v>-6.8423000000000039E-2</c:v>
                      </c:pt>
                      <c:pt idx="3650">
                        <c:v>-6.8409000000000039E-2</c:v>
                      </c:pt>
                      <c:pt idx="3651">
                        <c:v>-6.8402500000000047E-2</c:v>
                      </c:pt>
                      <c:pt idx="3652">
                        <c:v>-6.8389750000000055E-2</c:v>
                      </c:pt>
                      <c:pt idx="3653">
                        <c:v>-6.8383500000000041E-2</c:v>
                      </c:pt>
                      <c:pt idx="3654">
                        <c:v>-6.8390000000000048E-2</c:v>
                      </c:pt>
                      <c:pt idx="3655">
                        <c:v>-6.8377500000000049E-2</c:v>
                      </c:pt>
                      <c:pt idx="3656">
                        <c:v>-6.8358000000000044E-2</c:v>
                      </c:pt>
                      <c:pt idx="3657">
                        <c:v>-6.8352000000000038E-2</c:v>
                      </c:pt>
                      <c:pt idx="3658">
                        <c:v>-6.8341500000000041E-2</c:v>
                      </c:pt>
                      <c:pt idx="3659">
                        <c:v>-6.8332000000000045E-2</c:v>
                      </c:pt>
                      <c:pt idx="3660">
                        <c:v>-6.8311500000000067E-2</c:v>
                      </c:pt>
                      <c:pt idx="3661">
                        <c:v>-6.8290000000000045E-2</c:v>
                      </c:pt>
                      <c:pt idx="3662">
                        <c:v>-6.8267750000000044E-2</c:v>
                      </c:pt>
                      <c:pt idx="3663">
                        <c:v>-6.8248750000000052E-2</c:v>
                      </c:pt>
                      <c:pt idx="3664">
                        <c:v>-6.8223500000000048E-2</c:v>
                      </c:pt>
                      <c:pt idx="3665">
                        <c:v>-6.8198250000000071E-2</c:v>
                      </c:pt>
                      <c:pt idx="3666">
                        <c:v>-6.8182250000000055E-2</c:v>
                      </c:pt>
                      <c:pt idx="3667">
                        <c:v>-6.8175750000000063E-2</c:v>
                      </c:pt>
                      <c:pt idx="3668">
                        <c:v>-6.8154500000000062E-2</c:v>
                      </c:pt>
                      <c:pt idx="3669">
                        <c:v>-6.8145000000000053E-2</c:v>
                      </c:pt>
                      <c:pt idx="3670">
                        <c:v>-6.8127000000000035E-2</c:v>
                      </c:pt>
                      <c:pt idx="3671">
                        <c:v>-6.8110000000000032E-2</c:v>
                      </c:pt>
                      <c:pt idx="3672">
                        <c:v>-6.8102500000000052E-2</c:v>
                      </c:pt>
                      <c:pt idx="3673">
                        <c:v>-6.8083000000000046E-2</c:v>
                      </c:pt>
                      <c:pt idx="3674">
                        <c:v>-6.807975000000005E-2</c:v>
                      </c:pt>
                      <c:pt idx="3675">
                        <c:v>-6.8071500000000049E-2</c:v>
                      </c:pt>
                      <c:pt idx="3676">
                        <c:v>-6.8067250000000051E-2</c:v>
                      </c:pt>
                      <c:pt idx="3677">
                        <c:v>-6.8055500000000033E-2</c:v>
                      </c:pt>
                      <c:pt idx="3678">
                        <c:v>-6.8052250000000036E-2</c:v>
                      </c:pt>
                      <c:pt idx="3679">
                        <c:v>-6.8049500000000041E-2</c:v>
                      </c:pt>
                      <c:pt idx="3680">
                        <c:v>-6.804500000000005E-2</c:v>
                      </c:pt>
                      <c:pt idx="3681">
                        <c:v>-6.8031000000000036E-2</c:v>
                      </c:pt>
                      <c:pt idx="3682">
                        <c:v>-6.8016250000000042E-2</c:v>
                      </c:pt>
                      <c:pt idx="3683">
                        <c:v>-6.7995500000000056E-2</c:v>
                      </c:pt>
                      <c:pt idx="3684">
                        <c:v>-6.7980500000000041E-2</c:v>
                      </c:pt>
                      <c:pt idx="3685">
                        <c:v>-6.7977500000000038E-2</c:v>
                      </c:pt>
                      <c:pt idx="3686">
                        <c:v>-6.7960000000000034E-2</c:v>
                      </c:pt>
                      <c:pt idx="3687">
                        <c:v>-6.7951250000000046E-2</c:v>
                      </c:pt>
                      <c:pt idx="3688">
                        <c:v>-6.7948000000000036E-2</c:v>
                      </c:pt>
                      <c:pt idx="3689">
                        <c:v>-6.7941250000000022E-2</c:v>
                      </c:pt>
                      <c:pt idx="3690">
                        <c:v>-6.7956750000000024E-2</c:v>
                      </c:pt>
                      <c:pt idx="3691">
                        <c:v>-6.7953250000000021E-2</c:v>
                      </c:pt>
                      <c:pt idx="3692">
                        <c:v>-6.7953750000000021E-2</c:v>
                      </c:pt>
                      <c:pt idx="3693">
                        <c:v>-6.7948000000000036E-2</c:v>
                      </c:pt>
                      <c:pt idx="3694">
                        <c:v>-6.7947750000000029E-2</c:v>
                      </c:pt>
                      <c:pt idx="3695">
                        <c:v>-6.7945750000000041E-2</c:v>
                      </c:pt>
                      <c:pt idx="3696">
                        <c:v>-6.7934500000000037E-2</c:v>
                      </c:pt>
                      <c:pt idx="3697">
                        <c:v>-6.7929000000000031E-2</c:v>
                      </c:pt>
                      <c:pt idx="3698">
                        <c:v>-6.7906000000000036E-2</c:v>
                      </c:pt>
                      <c:pt idx="3699">
                        <c:v>-6.7893750000000044E-2</c:v>
                      </c:pt>
                      <c:pt idx="3700">
                        <c:v>-6.7880750000000031E-2</c:v>
                      </c:pt>
                      <c:pt idx="3701">
                        <c:v>-6.7870500000000028E-2</c:v>
                      </c:pt>
                      <c:pt idx="3702">
                        <c:v>-6.7859250000000038E-2</c:v>
                      </c:pt>
                      <c:pt idx="3703">
                        <c:v>-6.785450000000004E-2</c:v>
                      </c:pt>
                      <c:pt idx="3704">
                        <c:v>-6.7852750000000031E-2</c:v>
                      </c:pt>
                      <c:pt idx="3705">
                        <c:v>-6.7843750000000022E-2</c:v>
                      </c:pt>
                      <c:pt idx="3706">
                        <c:v>-6.7836250000000015E-2</c:v>
                      </c:pt>
                      <c:pt idx="3707">
                        <c:v>-6.782375000000003E-2</c:v>
                      </c:pt>
                      <c:pt idx="3708">
                        <c:v>-6.7810000000000009E-2</c:v>
                      </c:pt>
                      <c:pt idx="3709">
                        <c:v>-6.7808250000000014E-2</c:v>
                      </c:pt>
                      <c:pt idx="3710">
                        <c:v>-6.7798000000000025E-2</c:v>
                      </c:pt>
                      <c:pt idx="3711">
                        <c:v>-6.7791000000000018E-2</c:v>
                      </c:pt>
                      <c:pt idx="3712">
                        <c:v>-6.7777250000000011E-2</c:v>
                      </c:pt>
                      <c:pt idx="3713">
                        <c:v>-6.7756750000000004E-2</c:v>
                      </c:pt>
                      <c:pt idx="3714">
                        <c:v>-6.7743750000000033E-2</c:v>
                      </c:pt>
                      <c:pt idx="3715">
                        <c:v>-6.7736250000000012E-2</c:v>
                      </c:pt>
                      <c:pt idx="3716">
                        <c:v>-6.7718500000000001E-2</c:v>
                      </c:pt>
                      <c:pt idx="3717">
                        <c:v>-6.7710250000000013E-2</c:v>
                      </c:pt>
                      <c:pt idx="3718">
                        <c:v>-6.7711250000000001E-2</c:v>
                      </c:pt>
                      <c:pt idx="3719">
                        <c:v>-6.7703500000000014E-2</c:v>
                      </c:pt>
                      <c:pt idx="3720">
                        <c:v>-6.7703000000000027E-2</c:v>
                      </c:pt>
                      <c:pt idx="3721">
                        <c:v>-6.7693250000000024E-2</c:v>
                      </c:pt>
                      <c:pt idx="3722">
                        <c:v>-6.7694250000000025E-2</c:v>
                      </c:pt>
                      <c:pt idx="3723">
                        <c:v>-6.7694500000000032E-2</c:v>
                      </c:pt>
                      <c:pt idx="3724">
                        <c:v>-6.768525000000003E-2</c:v>
                      </c:pt>
                      <c:pt idx="3725">
                        <c:v>-6.7673250000000018E-2</c:v>
                      </c:pt>
                      <c:pt idx="3726">
                        <c:v>-6.7661000000000013E-2</c:v>
                      </c:pt>
                      <c:pt idx="3727">
                        <c:v>-6.7656750000000002E-2</c:v>
                      </c:pt>
                      <c:pt idx="3728">
                        <c:v>-6.7652750000000011E-2</c:v>
                      </c:pt>
                      <c:pt idx="3729">
                        <c:v>-6.7648749999999994E-2</c:v>
                      </c:pt>
                      <c:pt idx="3730">
                        <c:v>-6.7643999999999996E-2</c:v>
                      </c:pt>
                      <c:pt idx="3731">
                        <c:v>-6.7642999999999995E-2</c:v>
                      </c:pt>
                      <c:pt idx="3732">
                        <c:v>-6.7635500000000015E-2</c:v>
                      </c:pt>
                      <c:pt idx="3733">
                        <c:v>-6.7629750000000002E-2</c:v>
                      </c:pt>
                      <c:pt idx="3734">
                        <c:v>-6.762375000000001E-2</c:v>
                      </c:pt>
                      <c:pt idx="3735">
                        <c:v>-6.7620250000000007E-2</c:v>
                      </c:pt>
                      <c:pt idx="3736">
                        <c:v>-6.7616250000000003E-2</c:v>
                      </c:pt>
                      <c:pt idx="3737">
                        <c:v>-6.7607500000000001E-2</c:v>
                      </c:pt>
                      <c:pt idx="3738">
                        <c:v>-6.7601250000000002E-2</c:v>
                      </c:pt>
                      <c:pt idx="3739">
                        <c:v>-6.7596000000000003E-2</c:v>
                      </c:pt>
                      <c:pt idx="3740">
                        <c:v>-6.7590750000000005E-2</c:v>
                      </c:pt>
                      <c:pt idx="3741">
                        <c:v>-6.7586500000000008E-2</c:v>
                      </c:pt>
                      <c:pt idx="3742">
                        <c:v>-6.7592000000000013E-2</c:v>
                      </c:pt>
                      <c:pt idx="3743">
                        <c:v>-6.7583749999999998E-2</c:v>
                      </c:pt>
                      <c:pt idx="3744">
                        <c:v>-6.7581250000000009E-2</c:v>
                      </c:pt>
                      <c:pt idx="3745">
                        <c:v>-6.7576250000000004E-2</c:v>
                      </c:pt>
                      <c:pt idx="3746">
                        <c:v>-6.7556000000000005E-2</c:v>
                      </c:pt>
                      <c:pt idx="3747">
                        <c:v>-6.754425E-2</c:v>
                      </c:pt>
                      <c:pt idx="3748">
                        <c:v>-6.7530750000000014E-2</c:v>
                      </c:pt>
                      <c:pt idx="3749">
                        <c:v>-6.7522250000000006E-2</c:v>
                      </c:pt>
                      <c:pt idx="3750">
                        <c:v>-6.7502249999999986E-2</c:v>
                      </c:pt>
                      <c:pt idx="3751">
                        <c:v>-6.7491749999999989E-2</c:v>
                      </c:pt>
                      <c:pt idx="3752">
                        <c:v>-6.7471249999999997E-2</c:v>
                      </c:pt>
                      <c:pt idx="3753">
                        <c:v>-6.7451499999999998E-2</c:v>
                      </c:pt>
                      <c:pt idx="3754">
                        <c:v>-6.7425499999999999E-2</c:v>
                      </c:pt>
                      <c:pt idx="3755">
                        <c:v>-6.7410999999999999E-2</c:v>
                      </c:pt>
                      <c:pt idx="3756">
                        <c:v>-6.7387500000000003E-2</c:v>
                      </c:pt>
                      <c:pt idx="3757">
                        <c:v>-6.7365500000000009E-2</c:v>
                      </c:pt>
                      <c:pt idx="3758">
                        <c:v>-6.7337250000000001E-2</c:v>
                      </c:pt>
                      <c:pt idx="3759">
                        <c:v>-6.7322500000000007E-2</c:v>
                      </c:pt>
                      <c:pt idx="3760">
                        <c:v>-6.7312000000000011E-2</c:v>
                      </c:pt>
                      <c:pt idx="3761">
                        <c:v>-6.7302250000000008E-2</c:v>
                      </c:pt>
                      <c:pt idx="3762">
                        <c:v>-6.72875E-2</c:v>
                      </c:pt>
                      <c:pt idx="3763">
                        <c:v>-6.728025E-2</c:v>
                      </c:pt>
                      <c:pt idx="3764">
                        <c:v>-6.727000000000001E-2</c:v>
                      </c:pt>
                      <c:pt idx="3765">
                        <c:v>-6.7268499999999995E-2</c:v>
                      </c:pt>
                      <c:pt idx="3766">
                        <c:v>-6.7264749999999984E-2</c:v>
                      </c:pt>
                      <c:pt idx="3767">
                        <c:v>-6.724274999999999E-2</c:v>
                      </c:pt>
                      <c:pt idx="3768">
                        <c:v>-6.7229999999999998E-2</c:v>
                      </c:pt>
                      <c:pt idx="3769">
                        <c:v>-6.7220250000000009E-2</c:v>
                      </c:pt>
                      <c:pt idx="3770">
                        <c:v>-6.7206500000000002E-2</c:v>
                      </c:pt>
                      <c:pt idx="3771">
                        <c:v>-6.7195000000000005E-2</c:v>
                      </c:pt>
                      <c:pt idx="3772">
                        <c:v>-6.7191749999999995E-2</c:v>
                      </c:pt>
                      <c:pt idx="3773">
                        <c:v>-6.7183500000000007E-2</c:v>
                      </c:pt>
                      <c:pt idx="3774">
                        <c:v>-6.7172750000000003E-2</c:v>
                      </c:pt>
                      <c:pt idx="3775">
                        <c:v>-6.7160749999999991E-2</c:v>
                      </c:pt>
                      <c:pt idx="3776">
                        <c:v>-6.7146499999999984E-2</c:v>
                      </c:pt>
                      <c:pt idx="3777">
                        <c:v>-6.7144249999999989E-2</c:v>
                      </c:pt>
                      <c:pt idx="3778">
                        <c:v>-6.7129249999999988E-2</c:v>
                      </c:pt>
                      <c:pt idx="3779">
                        <c:v>-6.7120999999999972E-2</c:v>
                      </c:pt>
                      <c:pt idx="3780">
                        <c:v>-6.7107999999999987E-2</c:v>
                      </c:pt>
                      <c:pt idx="3781">
                        <c:v>-6.7094999999999988E-2</c:v>
                      </c:pt>
                      <c:pt idx="3782">
                        <c:v>-6.7085000000000006E-2</c:v>
                      </c:pt>
                      <c:pt idx="3783">
                        <c:v>-6.7080250000000008E-2</c:v>
                      </c:pt>
                      <c:pt idx="3784">
                        <c:v>-6.7078000000000013E-2</c:v>
                      </c:pt>
                      <c:pt idx="3785">
                        <c:v>-6.708550000000002E-2</c:v>
                      </c:pt>
                      <c:pt idx="3786">
                        <c:v>-6.7088750000000016E-2</c:v>
                      </c:pt>
                      <c:pt idx="3787">
                        <c:v>-6.7081000000000016E-2</c:v>
                      </c:pt>
                      <c:pt idx="3788">
                        <c:v>-6.7078000000000013E-2</c:v>
                      </c:pt>
                      <c:pt idx="3789">
                        <c:v>-6.7073750000000001E-2</c:v>
                      </c:pt>
                      <c:pt idx="3790">
                        <c:v>-6.7054000000000002E-2</c:v>
                      </c:pt>
                      <c:pt idx="3791">
                        <c:v>-6.7025500000000016E-2</c:v>
                      </c:pt>
                      <c:pt idx="3792">
                        <c:v>-6.7003250000000014E-2</c:v>
                      </c:pt>
                      <c:pt idx="3793">
                        <c:v>-6.6982000000000028E-2</c:v>
                      </c:pt>
                      <c:pt idx="3794">
                        <c:v>-6.6972250000000025E-2</c:v>
                      </c:pt>
                      <c:pt idx="3795">
                        <c:v>-6.6956250000000023E-2</c:v>
                      </c:pt>
                      <c:pt idx="3796">
                        <c:v>-6.6957250000000038E-2</c:v>
                      </c:pt>
                      <c:pt idx="3797">
                        <c:v>-6.6952250000000046E-2</c:v>
                      </c:pt>
                      <c:pt idx="3798">
                        <c:v>-6.6936750000000045E-2</c:v>
                      </c:pt>
                      <c:pt idx="3799">
                        <c:v>-6.6931500000000047E-2</c:v>
                      </c:pt>
                      <c:pt idx="3800">
                        <c:v>-6.692100000000005E-2</c:v>
                      </c:pt>
                      <c:pt idx="3801">
                        <c:v>-6.6916250000000038E-2</c:v>
                      </c:pt>
                      <c:pt idx="3802">
                        <c:v>-6.6908750000000045E-2</c:v>
                      </c:pt>
                      <c:pt idx="3803">
                        <c:v>-6.6893750000000043E-2</c:v>
                      </c:pt>
                      <c:pt idx="3804">
                        <c:v>-6.6877750000000041E-2</c:v>
                      </c:pt>
                      <c:pt idx="3805">
                        <c:v>-6.6855000000000067E-2</c:v>
                      </c:pt>
                      <c:pt idx="3806">
                        <c:v>-6.6844750000000064E-2</c:v>
                      </c:pt>
                      <c:pt idx="3807">
                        <c:v>-6.6850250000000069E-2</c:v>
                      </c:pt>
                      <c:pt idx="3808">
                        <c:v>-6.6837750000000071E-2</c:v>
                      </c:pt>
                      <c:pt idx="3809">
                        <c:v>-6.6833000000000087E-2</c:v>
                      </c:pt>
                      <c:pt idx="3810">
                        <c:v>-6.6838000000000078E-2</c:v>
                      </c:pt>
                      <c:pt idx="3811">
                        <c:v>-6.6842000000000082E-2</c:v>
                      </c:pt>
                      <c:pt idx="3812">
                        <c:v>-6.6842750000000062E-2</c:v>
                      </c:pt>
                      <c:pt idx="3813">
                        <c:v>-6.6837500000000064E-2</c:v>
                      </c:pt>
                      <c:pt idx="3814">
                        <c:v>-6.6838000000000064E-2</c:v>
                      </c:pt>
                      <c:pt idx="3815">
                        <c:v>-6.6835250000000068E-2</c:v>
                      </c:pt>
                      <c:pt idx="3816">
                        <c:v>-6.6836500000000063E-2</c:v>
                      </c:pt>
                      <c:pt idx="3817">
                        <c:v>-6.6824250000000071E-2</c:v>
                      </c:pt>
                      <c:pt idx="3818">
                        <c:v>-6.681925000000008E-2</c:v>
                      </c:pt>
                      <c:pt idx="3819">
                        <c:v>-6.6820000000000074E-2</c:v>
                      </c:pt>
                      <c:pt idx="3820">
                        <c:v>-6.6813750000000074E-2</c:v>
                      </c:pt>
                      <c:pt idx="3821">
                        <c:v>-6.6810000000000078E-2</c:v>
                      </c:pt>
                      <c:pt idx="3822">
                        <c:v>-6.6816250000000077E-2</c:v>
                      </c:pt>
                      <c:pt idx="3823">
                        <c:v>-6.6814000000000082E-2</c:v>
                      </c:pt>
                      <c:pt idx="3824">
                        <c:v>-6.6813250000000088E-2</c:v>
                      </c:pt>
                      <c:pt idx="3825">
                        <c:v>-6.6827000000000081E-2</c:v>
                      </c:pt>
                      <c:pt idx="3826">
                        <c:v>-6.6841500000000081E-2</c:v>
                      </c:pt>
                      <c:pt idx="3827">
                        <c:v>-6.6860500000000073E-2</c:v>
                      </c:pt>
                      <c:pt idx="3828">
                        <c:v>-6.6874250000000079E-2</c:v>
                      </c:pt>
                      <c:pt idx="3829">
                        <c:v>-6.6884000000000082E-2</c:v>
                      </c:pt>
                      <c:pt idx="3830">
                        <c:v>-6.6895250000000073E-2</c:v>
                      </c:pt>
                      <c:pt idx="3831">
                        <c:v>-6.6900250000000078E-2</c:v>
                      </c:pt>
                      <c:pt idx="3832">
                        <c:v>-6.6913250000000091E-2</c:v>
                      </c:pt>
                      <c:pt idx="3833">
                        <c:v>-6.6915750000000079E-2</c:v>
                      </c:pt>
                      <c:pt idx="3834">
                        <c:v>-6.6919750000000083E-2</c:v>
                      </c:pt>
                      <c:pt idx="3835">
                        <c:v>-6.6927750000000064E-2</c:v>
                      </c:pt>
                      <c:pt idx="3836">
                        <c:v>-6.6934000000000063E-2</c:v>
                      </c:pt>
                      <c:pt idx="3837">
                        <c:v>-6.695450000000007E-2</c:v>
                      </c:pt>
                      <c:pt idx="3838">
                        <c:v>-6.6974500000000062E-2</c:v>
                      </c:pt>
                      <c:pt idx="3839">
                        <c:v>-6.7000250000000053E-2</c:v>
                      </c:pt>
                      <c:pt idx="3840">
                        <c:v>-6.7022750000000048E-2</c:v>
                      </c:pt>
                      <c:pt idx="3841">
                        <c:v>-6.7046500000000051E-2</c:v>
                      </c:pt>
                      <c:pt idx="3842">
                        <c:v>-6.7075500000000052E-2</c:v>
                      </c:pt>
                      <c:pt idx="3843">
                        <c:v>-6.7099250000000055E-2</c:v>
                      </c:pt>
                      <c:pt idx="3844">
                        <c:v>-6.7109000000000057E-2</c:v>
                      </c:pt>
                      <c:pt idx="3845">
                        <c:v>-6.7133250000000061E-2</c:v>
                      </c:pt>
                      <c:pt idx="3846">
                        <c:v>-6.7150750000000065E-2</c:v>
                      </c:pt>
                      <c:pt idx="3847">
                        <c:v>-6.717375000000006E-2</c:v>
                      </c:pt>
                      <c:pt idx="3848">
                        <c:v>-6.7187500000000067E-2</c:v>
                      </c:pt>
                      <c:pt idx="3849">
                        <c:v>-6.7197750000000042E-2</c:v>
                      </c:pt>
                      <c:pt idx="3850">
                        <c:v>-6.7205000000000042E-2</c:v>
                      </c:pt>
                      <c:pt idx="3851">
                        <c:v>-6.7209250000000054E-2</c:v>
                      </c:pt>
                      <c:pt idx="3852">
                        <c:v>-6.7222000000000059E-2</c:v>
                      </c:pt>
                      <c:pt idx="3853">
                        <c:v>-6.7230500000000054E-2</c:v>
                      </c:pt>
                      <c:pt idx="3854">
                        <c:v>-6.7221000000000045E-2</c:v>
                      </c:pt>
                      <c:pt idx="3855">
                        <c:v>-6.7237500000000033E-2</c:v>
                      </c:pt>
                      <c:pt idx="3856">
                        <c:v>-6.7241500000000037E-2</c:v>
                      </c:pt>
                      <c:pt idx="3857">
                        <c:v>-6.7235500000000045E-2</c:v>
                      </c:pt>
                      <c:pt idx="3858">
                        <c:v>-6.7238250000000041E-2</c:v>
                      </c:pt>
                      <c:pt idx="3859">
                        <c:v>-6.7228750000000045E-2</c:v>
                      </c:pt>
                      <c:pt idx="3860">
                        <c:v>-6.7234000000000044E-2</c:v>
                      </c:pt>
                      <c:pt idx="3861">
                        <c:v>-6.7244750000000034E-2</c:v>
                      </c:pt>
                      <c:pt idx="3862">
                        <c:v>-6.7260250000000035E-2</c:v>
                      </c:pt>
                      <c:pt idx="3863">
                        <c:v>-6.7273000000000027E-2</c:v>
                      </c:pt>
                      <c:pt idx="3864">
                        <c:v>-6.7283500000000024E-2</c:v>
                      </c:pt>
                      <c:pt idx="3865">
                        <c:v>-6.7296250000000016E-2</c:v>
                      </c:pt>
                      <c:pt idx="3866">
                        <c:v>-6.7321750000000027E-2</c:v>
                      </c:pt>
                      <c:pt idx="3867">
                        <c:v>-6.7345750000000024E-2</c:v>
                      </c:pt>
                      <c:pt idx="3868">
                        <c:v>-6.7370500000000028E-2</c:v>
                      </c:pt>
                      <c:pt idx="3869">
                        <c:v>-6.7381250000000018E-2</c:v>
                      </c:pt>
                      <c:pt idx="3870">
                        <c:v>-6.7403750000000026E-2</c:v>
                      </c:pt>
                      <c:pt idx="3871">
                        <c:v>-6.7431250000000012E-2</c:v>
                      </c:pt>
                      <c:pt idx="3872">
                        <c:v>-6.7443500000000017E-2</c:v>
                      </c:pt>
                      <c:pt idx="3873">
                        <c:v>-6.7469500000000002E-2</c:v>
                      </c:pt>
                      <c:pt idx="3874">
                        <c:v>-6.7483000000000001E-2</c:v>
                      </c:pt>
                      <c:pt idx="3875">
                        <c:v>-6.7494999999999999E-2</c:v>
                      </c:pt>
                      <c:pt idx="3876">
                        <c:v>-6.7504249999999988E-2</c:v>
                      </c:pt>
                      <c:pt idx="3877">
                        <c:v>-6.7518999999999996E-2</c:v>
                      </c:pt>
                      <c:pt idx="3878">
                        <c:v>-6.7532749999999989E-2</c:v>
                      </c:pt>
                      <c:pt idx="3879">
                        <c:v>-6.7545499999999994E-2</c:v>
                      </c:pt>
                      <c:pt idx="3880">
                        <c:v>-6.7565249999999993E-2</c:v>
                      </c:pt>
                      <c:pt idx="3881">
                        <c:v>-6.7583499999999977E-2</c:v>
                      </c:pt>
                      <c:pt idx="3882">
                        <c:v>-6.7605249999999992E-2</c:v>
                      </c:pt>
                      <c:pt idx="3883">
                        <c:v>-6.7630499999999982E-2</c:v>
                      </c:pt>
                      <c:pt idx="3884">
                        <c:v>-6.765549999999998E-2</c:v>
                      </c:pt>
                      <c:pt idx="3885">
                        <c:v>-6.7670749999999974E-2</c:v>
                      </c:pt>
                      <c:pt idx="3886">
                        <c:v>-6.7698499999999967E-2</c:v>
                      </c:pt>
                      <c:pt idx="3887">
                        <c:v>-6.771899999999996E-2</c:v>
                      </c:pt>
                      <c:pt idx="3888">
                        <c:v>-6.7733749999999981E-2</c:v>
                      </c:pt>
                      <c:pt idx="3889">
                        <c:v>-6.7757249999999977E-2</c:v>
                      </c:pt>
                      <c:pt idx="3890">
                        <c:v>-6.7768749999999989E-2</c:v>
                      </c:pt>
                      <c:pt idx="3891">
                        <c:v>-6.7789499999999989E-2</c:v>
                      </c:pt>
                      <c:pt idx="3892">
                        <c:v>-6.7804999999999976E-2</c:v>
                      </c:pt>
                      <c:pt idx="3893">
                        <c:v>-6.7833999999999978E-2</c:v>
                      </c:pt>
                      <c:pt idx="3894">
                        <c:v>-6.7857499999999973E-2</c:v>
                      </c:pt>
                      <c:pt idx="3895">
                        <c:v>-6.788149999999997E-2</c:v>
                      </c:pt>
                      <c:pt idx="3896">
                        <c:v>-6.7911749999999979E-2</c:v>
                      </c:pt>
                      <c:pt idx="3897">
                        <c:v>-6.7938499999999985E-2</c:v>
                      </c:pt>
                      <c:pt idx="3898">
                        <c:v>-6.7974749999999973E-2</c:v>
                      </c:pt>
                      <c:pt idx="3899">
                        <c:v>-6.8002749999999959E-2</c:v>
                      </c:pt>
                      <c:pt idx="3900">
                        <c:v>-6.8036249999999965E-2</c:v>
                      </c:pt>
                      <c:pt idx="3901">
                        <c:v>-6.8062249999999963E-2</c:v>
                      </c:pt>
                      <c:pt idx="3902">
                        <c:v>-6.8088999999999969E-2</c:v>
                      </c:pt>
                      <c:pt idx="3903">
                        <c:v>-6.8109499999999976E-2</c:v>
                      </c:pt>
                      <c:pt idx="3904">
                        <c:v>-6.8133249999999979E-2</c:v>
                      </c:pt>
                      <c:pt idx="3905">
                        <c:v>-6.8160749999999964E-2</c:v>
                      </c:pt>
                      <c:pt idx="3906">
                        <c:v>-6.8175249999999965E-2</c:v>
                      </c:pt>
                      <c:pt idx="3907">
                        <c:v>-6.8194499999999963E-2</c:v>
                      </c:pt>
                      <c:pt idx="3908">
                        <c:v>-6.8217749999999966E-2</c:v>
                      </c:pt>
                      <c:pt idx="3909">
                        <c:v>-6.8233249999999968E-2</c:v>
                      </c:pt>
                      <c:pt idx="3910">
                        <c:v>-6.8244749999999965E-2</c:v>
                      </c:pt>
                      <c:pt idx="3911">
                        <c:v>-6.8255999999999969E-2</c:v>
                      </c:pt>
                      <c:pt idx="3912">
                        <c:v>-6.8271749999999964E-2</c:v>
                      </c:pt>
                      <c:pt idx="3913">
                        <c:v>-6.8292999999999979E-2</c:v>
                      </c:pt>
                      <c:pt idx="3914">
                        <c:v>-6.8310999999999969E-2</c:v>
                      </c:pt>
                      <c:pt idx="3915">
                        <c:v>-6.8328249999999979E-2</c:v>
                      </c:pt>
                      <c:pt idx="3916">
                        <c:v>-6.8352999999999969E-2</c:v>
                      </c:pt>
                      <c:pt idx="3917">
                        <c:v>-6.8369249999999979E-2</c:v>
                      </c:pt>
                      <c:pt idx="3918">
                        <c:v>-6.8385249999999995E-2</c:v>
                      </c:pt>
                      <c:pt idx="3919">
                        <c:v>-6.8400749999999982E-2</c:v>
                      </c:pt>
                      <c:pt idx="3920">
                        <c:v>-6.8415249999999983E-2</c:v>
                      </c:pt>
                      <c:pt idx="3921">
                        <c:v>-6.8437249999999991E-2</c:v>
                      </c:pt>
                      <c:pt idx="3922">
                        <c:v>-6.844974999999999E-2</c:v>
                      </c:pt>
                      <c:pt idx="3923">
                        <c:v>-6.8468000000000001E-2</c:v>
                      </c:pt>
                      <c:pt idx="3924">
                        <c:v>-6.8485999999999991E-2</c:v>
                      </c:pt>
                      <c:pt idx="3925">
                        <c:v>-6.8499250000000012E-2</c:v>
                      </c:pt>
                      <c:pt idx="3926">
                        <c:v>-6.8522749999999993E-2</c:v>
                      </c:pt>
                      <c:pt idx="3927">
                        <c:v>-6.8536499999999986E-2</c:v>
                      </c:pt>
                      <c:pt idx="3928">
                        <c:v>-6.8554999999999991E-2</c:v>
                      </c:pt>
                      <c:pt idx="3929">
                        <c:v>-6.8569499999999992E-2</c:v>
                      </c:pt>
                      <c:pt idx="3930">
                        <c:v>-6.8588999999999997E-2</c:v>
                      </c:pt>
                      <c:pt idx="3931">
                        <c:v>-6.8608999999999989E-2</c:v>
                      </c:pt>
                      <c:pt idx="3932">
                        <c:v>-6.8632749999999992E-2</c:v>
                      </c:pt>
                      <c:pt idx="3933">
                        <c:v>-6.8649999999999989E-2</c:v>
                      </c:pt>
                      <c:pt idx="3934">
                        <c:v>-6.8663749999999982E-2</c:v>
                      </c:pt>
                      <c:pt idx="3935">
                        <c:v>-6.867574999999998E-2</c:v>
                      </c:pt>
                      <c:pt idx="3936">
                        <c:v>-6.8692749999999997E-2</c:v>
                      </c:pt>
                      <c:pt idx="3937">
                        <c:v>-6.8711249999999988E-2</c:v>
                      </c:pt>
                      <c:pt idx="3938">
                        <c:v>-6.8722999999999979E-2</c:v>
                      </c:pt>
                      <c:pt idx="3939">
                        <c:v>-6.8742499999999984E-2</c:v>
                      </c:pt>
                      <c:pt idx="3940">
                        <c:v>-6.8750999999999993E-2</c:v>
                      </c:pt>
                      <c:pt idx="3941">
                        <c:v>-6.8757249999999978E-2</c:v>
                      </c:pt>
                      <c:pt idx="3942">
                        <c:v>-6.8751749999999986E-2</c:v>
                      </c:pt>
                      <c:pt idx="3943">
                        <c:v>-6.8763499999999991E-2</c:v>
                      </c:pt>
                      <c:pt idx="3944">
                        <c:v>-6.8766749999999988E-2</c:v>
                      </c:pt>
                      <c:pt idx="3945">
                        <c:v>-6.877999999999998E-2</c:v>
                      </c:pt>
                      <c:pt idx="3946">
                        <c:v>-6.8799999999999986E-2</c:v>
                      </c:pt>
                      <c:pt idx="3947">
                        <c:v>-6.8812499999999985E-2</c:v>
                      </c:pt>
                      <c:pt idx="3948">
                        <c:v>-6.8827999999999973E-2</c:v>
                      </c:pt>
                      <c:pt idx="3949">
                        <c:v>-6.8838749999999976E-2</c:v>
                      </c:pt>
                      <c:pt idx="3950">
                        <c:v>-6.8856249999999966E-2</c:v>
                      </c:pt>
                      <c:pt idx="3951">
                        <c:v>-6.887099999999996E-2</c:v>
                      </c:pt>
                      <c:pt idx="3952">
                        <c:v>-6.888099999999997E-2</c:v>
                      </c:pt>
                      <c:pt idx="3953">
                        <c:v>-6.8903249999999971E-2</c:v>
                      </c:pt>
                      <c:pt idx="3954">
                        <c:v>-6.8917749999999958E-2</c:v>
                      </c:pt>
                      <c:pt idx="3955">
                        <c:v>-6.8926249999999967E-2</c:v>
                      </c:pt>
                      <c:pt idx="3956">
                        <c:v>-6.8931999999999952E-2</c:v>
                      </c:pt>
                      <c:pt idx="3957">
                        <c:v>-6.8945249999999972E-2</c:v>
                      </c:pt>
                      <c:pt idx="3958">
                        <c:v>-6.8959499999999965E-2</c:v>
                      </c:pt>
                      <c:pt idx="3959">
                        <c:v>-6.8963249999999976E-2</c:v>
                      </c:pt>
                      <c:pt idx="3960">
                        <c:v>-6.8967499999999959E-2</c:v>
                      </c:pt>
                      <c:pt idx="3961">
                        <c:v>-6.8961499999999953E-2</c:v>
                      </c:pt>
                      <c:pt idx="3962">
                        <c:v>-6.897124999999997E-2</c:v>
                      </c:pt>
                      <c:pt idx="3963">
                        <c:v>-6.8974999999999967E-2</c:v>
                      </c:pt>
                      <c:pt idx="3964">
                        <c:v>-6.8977499999999969E-2</c:v>
                      </c:pt>
                      <c:pt idx="3965">
                        <c:v>-6.8977499999999969E-2</c:v>
                      </c:pt>
                      <c:pt idx="3966">
                        <c:v>-6.897124999999997E-2</c:v>
                      </c:pt>
                      <c:pt idx="3967">
                        <c:v>-6.8975749999999975E-2</c:v>
                      </c:pt>
                      <c:pt idx="3968">
                        <c:v>-6.8964249999999977E-2</c:v>
                      </c:pt>
                      <c:pt idx="3969">
                        <c:v>-6.8967499999999987E-2</c:v>
                      </c:pt>
                      <c:pt idx="3970">
                        <c:v>-6.8975249999999988E-2</c:v>
                      </c:pt>
                      <c:pt idx="3971">
                        <c:v>-6.8976999999999983E-2</c:v>
                      </c:pt>
                      <c:pt idx="3972">
                        <c:v>-6.897074999999997E-2</c:v>
                      </c:pt>
                      <c:pt idx="3973">
                        <c:v>-6.8980999999999973E-2</c:v>
                      </c:pt>
                      <c:pt idx="3974">
                        <c:v>-6.8983749999999969E-2</c:v>
                      </c:pt>
                      <c:pt idx="3975">
                        <c:v>-6.8982499999999988E-2</c:v>
                      </c:pt>
                      <c:pt idx="3976">
                        <c:v>-6.8988249999999973E-2</c:v>
                      </c:pt>
                      <c:pt idx="3977">
                        <c:v>-6.8983499999999975E-2</c:v>
                      </c:pt>
                      <c:pt idx="3978">
                        <c:v>-6.897399999999998E-2</c:v>
                      </c:pt>
                      <c:pt idx="3979">
                        <c:v>-6.8968499999999974E-2</c:v>
                      </c:pt>
                      <c:pt idx="3980">
                        <c:v>-6.896774999999998E-2</c:v>
                      </c:pt>
                      <c:pt idx="3981">
                        <c:v>-6.8968249999999981E-2</c:v>
                      </c:pt>
                      <c:pt idx="3982">
                        <c:v>-6.8961999999999982E-2</c:v>
                      </c:pt>
                      <c:pt idx="3983">
                        <c:v>-6.8948749999999975E-2</c:v>
                      </c:pt>
                      <c:pt idx="3984">
                        <c:v>-6.8933499999999981E-2</c:v>
                      </c:pt>
                      <c:pt idx="3985">
                        <c:v>-6.8910499999999986E-2</c:v>
                      </c:pt>
                      <c:pt idx="3986">
                        <c:v>-6.8891499999999994E-2</c:v>
                      </c:pt>
                      <c:pt idx="3987">
                        <c:v>-6.8884499999999987E-2</c:v>
                      </c:pt>
                      <c:pt idx="3988">
                        <c:v>-6.8882249999999978E-2</c:v>
                      </c:pt>
                      <c:pt idx="3989">
                        <c:v>-6.8881999999999999E-2</c:v>
                      </c:pt>
                      <c:pt idx="3990">
                        <c:v>-6.8888249999999998E-2</c:v>
                      </c:pt>
                      <c:pt idx="3991">
                        <c:v>-6.8886249999999996E-2</c:v>
                      </c:pt>
                      <c:pt idx="3992">
                        <c:v>-6.8882499999999999E-2</c:v>
                      </c:pt>
                      <c:pt idx="3993">
                        <c:v>-6.8888749999999999E-2</c:v>
                      </c:pt>
                      <c:pt idx="3994">
                        <c:v>-6.8884499999999987E-2</c:v>
                      </c:pt>
                      <c:pt idx="3995">
                        <c:v>-6.8879249999999989E-2</c:v>
                      </c:pt>
                      <c:pt idx="3996">
                        <c:v>-6.8872499999999989E-2</c:v>
                      </c:pt>
                      <c:pt idx="3997">
                        <c:v>-6.8863499999999994E-2</c:v>
                      </c:pt>
                      <c:pt idx="3998">
                        <c:v>-6.8858749999999996E-2</c:v>
                      </c:pt>
                      <c:pt idx="3999">
                        <c:v>-6.884499999999999E-2</c:v>
                      </c:pt>
                      <c:pt idx="4000">
                        <c:v>-6.8836250000000002E-2</c:v>
                      </c:pt>
                      <c:pt idx="4001">
                        <c:v>-6.8826999999999999E-2</c:v>
                      </c:pt>
                      <c:pt idx="4002">
                        <c:v>-6.8812250000000019E-2</c:v>
                      </c:pt>
                      <c:pt idx="4003">
                        <c:v>-6.8801749999999995E-2</c:v>
                      </c:pt>
                      <c:pt idx="4004">
                        <c:v>-6.8787000000000015E-2</c:v>
                      </c:pt>
                      <c:pt idx="4005">
                        <c:v>-6.8790000000000018E-2</c:v>
                      </c:pt>
                      <c:pt idx="4006">
                        <c:v>-6.8776000000000018E-2</c:v>
                      </c:pt>
                      <c:pt idx="4007">
                        <c:v>-6.8757500000000013E-2</c:v>
                      </c:pt>
                      <c:pt idx="4008">
                        <c:v>-6.8755000000000011E-2</c:v>
                      </c:pt>
                      <c:pt idx="4009">
                        <c:v>-6.8748750000000011E-2</c:v>
                      </c:pt>
                      <c:pt idx="4010">
                        <c:v>-6.8734500000000032E-2</c:v>
                      </c:pt>
                      <c:pt idx="4011">
                        <c:v>-6.8720500000000018E-2</c:v>
                      </c:pt>
                      <c:pt idx="4012">
                        <c:v>-6.871250000000001E-2</c:v>
                      </c:pt>
                      <c:pt idx="4013">
                        <c:v>-6.8703E-2</c:v>
                      </c:pt>
                      <c:pt idx="4014">
                        <c:v>-6.868550000000001E-2</c:v>
                      </c:pt>
                      <c:pt idx="4015">
                        <c:v>-6.8676250000000008E-2</c:v>
                      </c:pt>
                      <c:pt idx="4016">
                        <c:v>-6.8656250000000002E-2</c:v>
                      </c:pt>
                      <c:pt idx="4017">
                        <c:v>-6.8643750000000003E-2</c:v>
                      </c:pt>
                      <c:pt idx="4018">
                        <c:v>-6.8627250000000029E-2</c:v>
                      </c:pt>
                      <c:pt idx="4019">
                        <c:v>-6.860750000000003E-2</c:v>
                      </c:pt>
                      <c:pt idx="4020">
                        <c:v>-6.8592750000000036E-2</c:v>
                      </c:pt>
                      <c:pt idx="4021">
                        <c:v>-6.8570750000000041E-2</c:v>
                      </c:pt>
                      <c:pt idx="4022">
                        <c:v>-6.8546250000000017E-2</c:v>
                      </c:pt>
                      <c:pt idx="4023">
                        <c:v>-6.8523250000000036E-2</c:v>
                      </c:pt>
                      <c:pt idx="4024">
                        <c:v>-6.8507500000000027E-2</c:v>
                      </c:pt>
                      <c:pt idx="4025">
                        <c:v>-6.8473750000000028E-2</c:v>
                      </c:pt>
                      <c:pt idx="4026">
                        <c:v>-6.8442750000000024E-2</c:v>
                      </c:pt>
                      <c:pt idx="4027">
                        <c:v>-6.8408750000000032E-2</c:v>
                      </c:pt>
                      <c:pt idx="4028">
                        <c:v>-6.8372250000000051E-2</c:v>
                      </c:pt>
                      <c:pt idx="4029">
                        <c:v>-6.8343500000000057E-2</c:v>
                      </c:pt>
                      <c:pt idx="4030">
                        <c:v>-6.8312250000000047E-2</c:v>
                      </c:pt>
                      <c:pt idx="4031">
                        <c:v>-6.8290000000000045E-2</c:v>
                      </c:pt>
                      <c:pt idx="4032">
                        <c:v>-6.8261750000000052E-2</c:v>
                      </c:pt>
                      <c:pt idx="4033">
                        <c:v>-6.8244500000000069E-2</c:v>
                      </c:pt>
                      <c:pt idx="4034">
                        <c:v>-6.8228000000000066E-2</c:v>
                      </c:pt>
                      <c:pt idx="4035">
                        <c:v>-6.8216000000000068E-2</c:v>
                      </c:pt>
                      <c:pt idx="4036">
                        <c:v>-6.8204750000000064E-2</c:v>
                      </c:pt>
                      <c:pt idx="4037">
                        <c:v>-6.818275000000007E-2</c:v>
                      </c:pt>
                      <c:pt idx="4038">
                        <c:v>-6.8156500000000064E-2</c:v>
                      </c:pt>
                      <c:pt idx="4039">
                        <c:v>-6.8130750000000073E-2</c:v>
                      </c:pt>
                      <c:pt idx="4040">
                        <c:v>-6.8112750000000083E-2</c:v>
                      </c:pt>
                      <c:pt idx="4041">
                        <c:v>-6.8094000000000085E-2</c:v>
                      </c:pt>
                      <c:pt idx="4042">
                        <c:v>-6.8063750000000062E-2</c:v>
                      </c:pt>
                      <c:pt idx="4043">
                        <c:v>-6.804025000000008E-2</c:v>
                      </c:pt>
                      <c:pt idx="4044">
                        <c:v>-6.802075000000006E-2</c:v>
                      </c:pt>
                      <c:pt idx="4045">
                        <c:v>-6.8002000000000076E-2</c:v>
                      </c:pt>
                      <c:pt idx="4046">
                        <c:v>-6.7987750000000069E-2</c:v>
                      </c:pt>
                      <c:pt idx="4047">
                        <c:v>-6.7964250000000073E-2</c:v>
                      </c:pt>
                      <c:pt idx="4048">
                        <c:v>-6.7955000000000057E-2</c:v>
                      </c:pt>
                      <c:pt idx="4049">
                        <c:v>-6.7942250000000065E-2</c:v>
                      </c:pt>
                      <c:pt idx="4050">
                        <c:v>-6.7940250000000063E-2</c:v>
                      </c:pt>
                      <c:pt idx="4051">
                        <c:v>-6.794725000000007E-2</c:v>
                      </c:pt>
                      <c:pt idx="4052">
                        <c:v>-6.7936000000000066E-2</c:v>
                      </c:pt>
                      <c:pt idx="4053">
                        <c:v>-6.791975000000007E-2</c:v>
                      </c:pt>
                      <c:pt idx="4054">
                        <c:v>-6.7904750000000055E-2</c:v>
                      </c:pt>
                      <c:pt idx="4055">
                        <c:v>-6.7891000000000062E-2</c:v>
                      </c:pt>
                      <c:pt idx="4056">
                        <c:v>-6.7898000000000056E-2</c:v>
                      </c:pt>
                      <c:pt idx="4057">
                        <c:v>-6.7898500000000056E-2</c:v>
                      </c:pt>
                      <c:pt idx="4058">
                        <c:v>-6.7889500000000047E-2</c:v>
                      </c:pt>
                      <c:pt idx="4059">
                        <c:v>-6.7887000000000045E-2</c:v>
                      </c:pt>
                      <c:pt idx="4060">
                        <c:v>-6.7873000000000044E-2</c:v>
                      </c:pt>
                      <c:pt idx="4061">
                        <c:v>-6.7861000000000046E-2</c:v>
                      </c:pt>
                      <c:pt idx="4062">
                        <c:v>-6.7845250000000024E-2</c:v>
                      </c:pt>
                      <c:pt idx="4063">
                        <c:v>-6.7829250000000035E-2</c:v>
                      </c:pt>
                      <c:pt idx="4064">
                        <c:v>-6.7826250000000032E-2</c:v>
                      </c:pt>
                      <c:pt idx="4065">
                        <c:v>-6.7817750000000052E-2</c:v>
                      </c:pt>
                      <c:pt idx="4066">
                        <c:v>-6.7800000000000041E-2</c:v>
                      </c:pt>
                      <c:pt idx="4067">
                        <c:v>-6.7786000000000055E-2</c:v>
                      </c:pt>
                      <c:pt idx="4068">
                        <c:v>-6.7766500000000035E-2</c:v>
                      </c:pt>
                      <c:pt idx="4069">
                        <c:v>-6.7743750000000033E-2</c:v>
                      </c:pt>
                      <c:pt idx="4070">
                        <c:v>-6.7725250000000028E-2</c:v>
                      </c:pt>
                      <c:pt idx="4071">
                        <c:v>-6.7713500000000038E-2</c:v>
                      </c:pt>
                      <c:pt idx="4072">
                        <c:v>-6.7703000000000027E-2</c:v>
                      </c:pt>
                      <c:pt idx="4073">
                        <c:v>-6.7685750000000017E-2</c:v>
                      </c:pt>
                      <c:pt idx="4074">
                        <c:v>-6.7677500000000015E-2</c:v>
                      </c:pt>
                      <c:pt idx="4075">
                        <c:v>-6.7676000000000028E-2</c:v>
                      </c:pt>
                      <c:pt idx="4076">
                        <c:v>-6.766800000000002E-2</c:v>
                      </c:pt>
                      <c:pt idx="4077">
                        <c:v>-6.7668250000000041E-2</c:v>
                      </c:pt>
                      <c:pt idx="4078">
                        <c:v>-6.7657500000000023E-2</c:v>
                      </c:pt>
                      <c:pt idx="4079">
                        <c:v>-6.7661750000000034E-2</c:v>
                      </c:pt>
                      <c:pt idx="4080">
                        <c:v>-6.7654750000000041E-2</c:v>
                      </c:pt>
                      <c:pt idx="4081">
                        <c:v>-6.7647750000000034E-2</c:v>
                      </c:pt>
                      <c:pt idx="4082">
                        <c:v>-6.7651000000000031E-2</c:v>
                      </c:pt>
                      <c:pt idx="4083">
                        <c:v>-6.7646750000000033E-2</c:v>
                      </c:pt>
                      <c:pt idx="4084">
                        <c:v>-6.7630250000000031E-2</c:v>
                      </c:pt>
                      <c:pt idx="4085">
                        <c:v>-6.7613500000000035E-2</c:v>
                      </c:pt>
                      <c:pt idx="4086">
                        <c:v>-6.7600250000000028E-2</c:v>
                      </c:pt>
                      <c:pt idx="4087">
                        <c:v>-6.758500000000002E-2</c:v>
                      </c:pt>
                      <c:pt idx="4088">
                        <c:v>-6.7571000000000034E-2</c:v>
                      </c:pt>
                      <c:pt idx="4089">
                        <c:v>-6.7554000000000031E-2</c:v>
                      </c:pt>
                      <c:pt idx="4090">
                        <c:v>-6.7531750000000029E-2</c:v>
                      </c:pt>
                      <c:pt idx="4091">
                        <c:v>-6.751600000000002E-2</c:v>
                      </c:pt>
                      <c:pt idx="4092">
                        <c:v>-6.7504500000000023E-2</c:v>
                      </c:pt>
                      <c:pt idx="4093">
                        <c:v>-6.7487750000000013E-2</c:v>
                      </c:pt>
                      <c:pt idx="4094">
                        <c:v>-6.7457500000000017E-2</c:v>
                      </c:pt>
                      <c:pt idx="4095">
                        <c:v>-6.7438000000000026E-2</c:v>
                      </c:pt>
                      <c:pt idx="4096">
                        <c:v>-6.7411500000000013E-2</c:v>
                      </c:pt>
                      <c:pt idx="4097">
                        <c:v>-6.7386750000000023E-2</c:v>
                      </c:pt>
                      <c:pt idx="4098">
                        <c:v>-6.7358250000000022E-2</c:v>
                      </c:pt>
                      <c:pt idx="4099">
                        <c:v>-6.7336000000000021E-2</c:v>
                      </c:pt>
                      <c:pt idx="4100">
                        <c:v>-6.7312750000000018E-2</c:v>
                      </c:pt>
                      <c:pt idx="4101">
                        <c:v>-6.7296750000000016E-2</c:v>
                      </c:pt>
                      <c:pt idx="4102">
                        <c:v>-6.7281500000000008E-2</c:v>
                      </c:pt>
                      <c:pt idx="4103">
                        <c:v>-6.7267750000000015E-2</c:v>
                      </c:pt>
                      <c:pt idx="4104">
                        <c:v>-6.7260000000000014E-2</c:v>
                      </c:pt>
                      <c:pt idx="4105">
                        <c:v>-6.7247250000000008E-2</c:v>
                      </c:pt>
                      <c:pt idx="4106">
                        <c:v>-6.723475000000001E-2</c:v>
                      </c:pt>
                      <c:pt idx="4107">
                        <c:v>-6.7206249999999995E-2</c:v>
                      </c:pt>
                      <c:pt idx="4108">
                        <c:v>-6.7188749999999992E-2</c:v>
                      </c:pt>
                      <c:pt idx="4109">
                        <c:v>-6.7182499999999992E-2</c:v>
                      </c:pt>
                      <c:pt idx="4110">
                        <c:v>-6.7178749999999995E-2</c:v>
                      </c:pt>
                      <c:pt idx="4111">
                        <c:v>-6.7178000000000002E-2</c:v>
                      </c:pt>
                      <c:pt idx="4112">
                        <c:v>-6.7188499999999984E-2</c:v>
                      </c:pt>
                      <c:pt idx="4113">
                        <c:v>-6.7183749999999987E-2</c:v>
                      </c:pt>
                      <c:pt idx="4114">
                        <c:v>-6.7181249999999984E-2</c:v>
                      </c:pt>
                      <c:pt idx="4115">
                        <c:v>-6.7171499999999981E-2</c:v>
                      </c:pt>
                      <c:pt idx="4116">
                        <c:v>-6.7160999999999985E-2</c:v>
                      </c:pt>
                      <c:pt idx="4117">
                        <c:v>-6.7144999999999996E-2</c:v>
                      </c:pt>
                      <c:pt idx="4118">
                        <c:v>-6.7134499999999986E-2</c:v>
                      </c:pt>
                      <c:pt idx="4119">
                        <c:v>-6.7115999999999995E-2</c:v>
                      </c:pt>
                      <c:pt idx="4120">
                        <c:v>-6.7093249999999993E-2</c:v>
                      </c:pt>
                      <c:pt idx="4121">
                        <c:v>-6.708299999999999E-2</c:v>
                      </c:pt>
                      <c:pt idx="4122">
                        <c:v>-6.7062250000000004E-2</c:v>
                      </c:pt>
                      <c:pt idx="4123">
                        <c:v>-6.7035250000000005E-2</c:v>
                      </c:pt>
                      <c:pt idx="4124">
                        <c:v>-6.7012249999999995E-2</c:v>
                      </c:pt>
                      <c:pt idx="4125">
                        <c:v>-6.6989750000000015E-2</c:v>
                      </c:pt>
                      <c:pt idx="4126">
                        <c:v>-6.6962999999999995E-2</c:v>
                      </c:pt>
                      <c:pt idx="4127">
                        <c:v>-6.6941499999999987E-2</c:v>
                      </c:pt>
                      <c:pt idx="4128">
                        <c:v>-6.6910999999999998E-2</c:v>
                      </c:pt>
                      <c:pt idx="4129">
                        <c:v>-6.688899999999999E-2</c:v>
                      </c:pt>
                      <c:pt idx="4130">
                        <c:v>-6.6859500000000002E-2</c:v>
                      </c:pt>
                      <c:pt idx="4131">
                        <c:v>-6.68295E-2</c:v>
                      </c:pt>
                      <c:pt idx="4132">
                        <c:v>-6.679525E-2</c:v>
                      </c:pt>
                      <c:pt idx="4133">
                        <c:v>-6.6760250000000007E-2</c:v>
                      </c:pt>
                      <c:pt idx="4134">
                        <c:v>-6.6738000000000006E-2</c:v>
                      </c:pt>
                      <c:pt idx="4135">
                        <c:v>-6.6717250000000006E-2</c:v>
                      </c:pt>
                      <c:pt idx="4136">
                        <c:v>-6.6699750000000002E-2</c:v>
                      </c:pt>
                      <c:pt idx="4137">
                        <c:v>-6.6678500000000002E-2</c:v>
                      </c:pt>
                      <c:pt idx="4138">
                        <c:v>-6.6663249999999993E-2</c:v>
                      </c:pt>
                      <c:pt idx="4139">
                        <c:v>-6.6639000000000004E-2</c:v>
                      </c:pt>
                      <c:pt idx="4140">
                        <c:v>-6.6629000000000008E-2</c:v>
                      </c:pt>
                      <c:pt idx="4141">
                        <c:v>-6.6623000000000016E-2</c:v>
                      </c:pt>
                      <c:pt idx="4142">
                        <c:v>-6.6623000000000002E-2</c:v>
                      </c:pt>
                      <c:pt idx="4143">
                        <c:v>-6.6607249999999993E-2</c:v>
                      </c:pt>
                      <c:pt idx="4144">
                        <c:v>-6.6602999999999996E-2</c:v>
                      </c:pt>
                      <c:pt idx="4145">
                        <c:v>-6.6596249999999996E-2</c:v>
                      </c:pt>
                      <c:pt idx="4146">
                        <c:v>-6.6593249999999993E-2</c:v>
                      </c:pt>
                      <c:pt idx="4147">
                        <c:v>-6.6588249999999988E-2</c:v>
                      </c:pt>
                      <c:pt idx="4148">
                        <c:v>-6.658074999999998E-2</c:v>
                      </c:pt>
                      <c:pt idx="4149">
                        <c:v>-6.6575749999999989E-2</c:v>
                      </c:pt>
                      <c:pt idx="4150">
                        <c:v>-6.6580749999999994E-2</c:v>
                      </c:pt>
                      <c:pt idx="4151">
                        <c:v>-6.6574749999999988E-2</c:v>
                      </c:pt>
                      <c:pt idx="4152">
                        <c:v>-6.6571749999999985E-2</c:v>
                      </c:pt>
                      <c:pt idx="4153">
                        <c:v>-6.6560499999999981E-2</c:v>
                      </c:pt>
                      <c:pt idx="4154">
                        <c:v>-6.6563249999999977E-2</c:v>
                      </c:pt>
                      <c:pt idx="4155">
                        <c:v>-6.6557999999999978E-2</c:v>
                      </c:pt>
                      <c:pt idx="4156">
                        <c:v>-6.6558999999999979E-2</c:v>
                      </c:pt>
                      <c:pt idx="4157">
                        <c:v>-6.6546499999999981E-2</c:v>
                      </c:pt>
                      <c:pt idx="4158">
                        <c:v>-6.6534999999999969E-2</c:v>
                      </c:pt>
                      <c:pt idx="4159">
                        <c:v>-6.6536999999999957E-2</c:v>
                      </c:pt>
                      <c:pt idx="4160">
                        <c:v>-6.6529499999999964E-2</c:v>
                      </c:pt>
                      <c:pt idx="4161">
                        <c:v>-6.6519999999999968E-2</c:v>
                      </c:pt>
                      <c:pt idx="4162">
                        <c:v>-6.6504999999999967E-2</c:v>
                      </c:pt>
                      <c:pt idx="4163">
                        <c:v>-6.6493249999999976E-2</c:v>
                      </c:pt>
                      <c:pt idx="4164">
                        <c:v>-6.6484249999999981E-2</c:v>
                      </c:pt>
                      <c:pt idx="4165">
                        <c:v>-6.6470999999999975E-2</c:v>
                      </c:pt>
                      <c:pt idx="4166">
                        <c:v>-6.6461749999999972E-2</c:v>
                      </c:pt>
                      <c:pt idx="4167">
                        <c:v>-6.6457249999999982E-2</c:v>
                      </c:pt>
                      <c:pt idx="4168">
                        <c:v>-6.6458749999999969E-2</c:v>
                      </c:pt>
                      <c:pt idx="4169">
                        <c:v>-6.6445499999999977E-2</c:v>
                      </c:pt>
                      <c:pt idx="4170">
                        <c:v>-6.6426499999999986E-2</c:v>
                      </c:pt>
                      <c:pt idx="4171">
                        <c:v>-6.6410249999999976E-2</c:v>
                      </c:pt>
                      <c:pt idx="4172">
                        <c:v>-6.6400499999999973E-2</c:v>
                      </c:pt>
                      <c:pt idx="4173">
                        <c:v>-6.6375749999999983E-2</c:v>
                      </c:pt>
                      <c:pt idx="4174">
                        <c:v>-6.6369499999999984E-2</c:v>
                      </c:pt>
                      <c:pt idx="4175">
                        <c:v>-6.6358749999999994E-2</c:v>
                      </c:pt>
                      <c:pt idx="4176">
                        <c:v>-6.6353499999999996E-2</c:v>
                      </c:pt>
                      <c:pt idx="4177">
                        <c:v>-6.6356749999999992E-2</c:v>
                      </c:pt>
                      <c:pt idx="4178">
                        <c:v>-6.6370749999999992E-2</c:v>
                      </c:pt>
                      <c:pt idx="4179">
                        <c:v>-6.6363499999999978E-2</c:v>
                      </c:pt>
                      <c:pt idx="4180">
                        <c:v>-6.6350249999999986E-2</c:v>
                      </c:pt>
                      <c:pt idx="4181">
                        <c:v>-6.6343499999999986E-2</c:v>
                      </c:pt>
                      <c:pt idx="4182">
                        <c:v>-6.6333249999999996E-2</c:v>
                      </c:pt>
                      <c:pt idx="4183">
                        <c:v>-6.6324499999999995E-2</c:v>
                      </c:pt>
                      <c:pt idx="4184">
                        <c:v>-6.6327749999999991E-2</c:v>
                      </c:pt>
                      <c:pt idx="4185">
                        <c:v>-6.6326249999999976E-2</c:v>
                      </c:pt>
                      <c:pt idx="4186">
                        <c:v>-6.6323499999999994E-2</c:v>
                      </c:pt>
                      <c:pt idx="4187">
                        <c:v>-6.6314250000000005E-2</c:v>
                      </c:pt>
                      <c:pt idx="4188">
                        <c:v>-6.6308749999999986E-2</c:v>
                      </c:pt>
                      <c:pt idx="4189">
                        <c:v>-6.6290499999999988E-2</c:v>
                      </c:pt>
                      <c:pt idx="4190">
                        <c:v>-6.6288249999999993E-2</c:v>
                      </c:pt>
                      <c:pt idx="4191">
                        <c:v>-6.6278999999999991E-2</c:v>
                      </c:pt>
                      <c:pt idx="4192">
                        <c:v>-6.6273499999999985E-2</c:v>
                      </c:pt>
                      <c:pt idx="4193">
                        <c:v>-6.6261249999999994E-2</c:v>
                      </c:pt>
                      <c:pt idx="4194">
                        <c:v>-6.6259499999999985E-2</c:v>
                      </c:pt>
                      <c:pt idx="4195">
                        <c:v>-6.6257999999999997E-2</c:v>
                      </c:pt>
                      <c:pt idx="4196">
                        <c:v>-6.6246749999999993E-2</c:v>
                      </c:pt>
                      <c:pt idx="4197">
                        <c:v>-6.6241999999999995E-2</c:v>
                      </c:pt>
                      <c:pt idx="4198">
                        <c:v>-6.624374999999999E-2</c:v>
                      </c:pt>
                      <c:pt idx="4199">
                        <c:v>-6.6238500000000006E-2</c:v>
                      </c:pt>
                      <c:pt idx="4200">
                        <c:v>-6.6237999999999991E-2</c:v>
                      </c:pt>
                      <c:pt idx="4201">
                        <c:v>-6.6240249999999987E-2</c:v>
                      </c:pt>
                      <c:pt idx="4202">
                        <c:v>-6.6243999999999983E-2</c:v>
                      </c:pt>
                      <c:pt idx="4203">
                        <c:v>-6.6245999999999985E-2</c:v>
                      </c:pt>
                      <c:pt idx="4204">
                        <c:v>-6.6282499999999994E-2</c:v>
                      </c:pt>
                      <c:pt idx="4205">
                        <c:v>-6.6266749999999999E-2</c:v>
                      </c:pt>
                      <c:pt idx="4206">
                        <c:v>-6.6267499999999993E-2</c:v>
                      </c:pt>
                      <c:pt idx="4207">
                        <c:v>-6.6266749999999999E-2</c:v>
                      </c:pt>
                      <c:pt idx="4208">
                        <c:v>-6.62605E-2</c:v>
                      </c:pt>
                      <c:pt idx="4209">
                        <c:v>-6.6254250000000015E-2</c:v>
                      </c:pt>
                      <c:pt idx="4210">
                        <c:v>-6.6253249999999986E-2</c:v>
                      </c:pt>
                      <c:pt idx="4211">
                        <c:v>-6.6253999999999993E-2</c:v>
                      </c:pt>
                      <c:pt idx="4212">
                        <c:v>-6.6248749999999995E-2</c:v>
                      </c:pt>
                      <c:pt idx="4213">
                        <c:v>-6.6250749999999997E-2</c:v>
                      </c:pt>
                      <c:pt idx="4214">
                        <c:v>-6.6254999999999994E-2</c:v>
                      </c:pt>
                      <c:pt idx="4215">
                        <c:v>-6.6255500000000009E-2</c:v>
                      </c:pt>
                      <c:pt idx="4216">
                        <c:v>-6.6264500000000004E-2</c:v>
                      </c:pt>
                      <c:pt idx="4217">
                        <c:v>-6.6273250000000006E-2</c:v>
                      </c:pt>
                      <c:pt idx="4218">
                        <c:v>-6.6273250000000006E-2</c:v>
                      </c:pt>
                      <c:pt idx="4219">
                        <c:v>-6.6278500000000004E-2</c:v>
                      </c:pt>
                      <c:pt idx="4220">
                        <c:v>-6.6282000000000008E-2</c:v>
                      </c:pt>
                      <c:pt idx="4221">
                        <c:v>-6.6295500000000021E-2</c:v>
                      </c:pt>
                      <c:pt idx="4222">
                        <c:v>-6.6312250000000003E-2</c:v>
                      </c:pt>
                      <c:pt idx="4223">
                        <c:v>-6.6322750000000014E-2</c:v>
                      </c:pt>
                      <c:pt idx="4224">
                        <c:v>-6.6336250000000013E-2</c:v>
                      </c:pt>
                      <c:pt idx="4225">
                        <c:v>-6.6338000000000008E-2</c:v>
                      </c:pt>
                      <c:pt idx="4226">
                        <c:v>-6.6362000000000004E-2</c:v>
                      </c:pt>
                      <c:pt idx="4227">
                        <c:v>-6.6379000000000007E-2</c:v>
                      </c:pt>
                      <c:pt idx="4228">
                        <c:v>-6.6403750000000011E-2</c:v>
                      </c:pt>
                      <c:pt idx="4229">
                        <c:v>-6.6420500000000007E-2</c:v>
                      </c:pt>
                      <c:pt idx="4230">
                        <c:v>-6.6440750000000021E-2</c:v>
                      </c:pt>
                      <c:pt idx="4231">
                        <c:v>-6.6455000000000014E-2</c:v>
                      </c:pt>
                      <c:pt idx="4232">
                        <c:v>-6.6475250000000013E-2</c:v>
                      </c:pt>
                      <c:pt idx="4233">
                        <c:v>-6.6477500000000023E-2</c:v>
                      </c:pt>
                      <c:pt idx="4234">
                        <c:v>-6.6483000000000028E-2</c:v>
                      </c:pt>
                      <c:pt idx="4235">
                        <c:v>-6.6480499999999998E-2</c:v>
                      </c:pt>
                      <c:pt idx="4236">
                        <c:v>-6.6476000000000021E-2</c:v>
                      </c:pt>
                      <c:pt idx="4237">
                        <c:v>-6.6483750000000008E-2</c:v>
                      </c:pt>
                      <c:pt idx="4238">
                        <c:v>-6.6490500000000036E-2</c:v>
                      </c:pt>
                      <c:pt idx="4239">
                        <c:v>-6.6499250000000037E-2</c:v>
                      </c:pt>
                      <c:pt idx="4240">
                        <c:v>-6.6508250000000033E-2</c:v>
                      </c:pt>
                      <c:pt idx="4241">
                        <c:v>-6.6522000000000026E-2</c:v>
                      </c:pt>
                      <c:pt idx="4242">
                        <c:v>-6.6549000000000039E-2</c:v>
                      </c:pt>
                      <c:pt idx="4243">
                        <c:v>-6.6564500000000026E-2</c:v>
                      </c:pt>
                      <c:pt idx="4244">
                        <c:v>-6.6581750000000023E-2</c:v>
                      </c:pt>
                      <c:pt idx="4245">
                        <c:v>-6.6593750000000021E-2</c:v>
                      </c:pt>
                      <c:pt idx="4246">
                        <c:v>-6.6597750000000025E-2</c:v>
                      </c:pt>
                      <c:pt idx="4247">
                        <c:v>-6.660625000000002E-2</c:v>
                      </c:pt>
                      <c:pt idx="4248">
                        <c:v>-6.660625000000002E-2</c:v>
                      </c:pt>
                      <c:pt idx="4249">
                        <c:v>-6.6606000000000026E-2</c:v>
                      </c:pt>
                      <c:pt idx="4250">
                        <c:v>-6.6611750000000025E-2</c:v>
                      </c:pt>
                      <c:pt idx="4251">
                        <c:v>-6.6609500000000002E-2</c:v>
                      </c:pt>
                      <c:pt idx="4252">
                        <c:v>-6.6618000000000011E-2</c:v>
                      </c:pt>
                      <c:pt idx="4253">
                        <c:v>-6.6621250000000007E-2</c:v>
                      </c:pt>
                      <c:pt idx="4254">
                        <c:v>-6.6629749999999988E-2</c:v>
                      </c:pt>
                      <c:pt idx="4255">
                        <c:v>-6.6637000000000002E-2</c:v>
                      </c:pt>
                      <c:pt idx="4256">
                        <c:v>-6.6645249999999989E-2</c:v>
                      </c:pt>
                      <c:pt idx="4257">
                        <c:v>-6.6654749999999985E-2</c:v>
                      </c:pt>
                      <c:pt idx="4258">
                        <c:v>-6.6671749999999988E-2</c:v>
                      </c:pt>
                      <c:pt idx="4259">
                        <c:v>-6.6685249999999974E-2</c:v>
                      </c:pt>
                      <c:pt idx="4260">
                        <c:v>-6.6692499999999988E-2</c:v>
                      </c:pt>
                      <c:pt idx="4261">
                        <c:v>-6.6700499999999982E-2</c:v>
                      </c:pt>
                      <c:pt idx="4262">
                        <c:v>-6.6706999999999975E-2</c:v>
                      </c:pt>
                      <c:pt idx="4263">
                        <c:v>-6.6716999999999971E-2</c:v>
                      </c:pt>
                      <c:pt idx="4264">
                        <c:v>-6.671524999999999E-2</c:v>
                      </c:pt>
                      <c:pt idx="4265">
                        <c:v>-6.6712999999999995E-2</c:v>
                      </c:pt>
                      <c:pt idx="4266">
                        <c:v>-6.6722249999999969E-2</c:v>
                      </c:pt>
                      <c:pt idx="4267">
                        <c:v>-6.6714249999999989E-2</c:v>
                      </c:pt>
                      <c:pt idx="4268">
                        <c:v>-6.6717249999999964E-2</c:v>
                      </c:pt>
                      <c:pt idx="4269">
                        <c:v>-6.6732249999999979E-2</c:v>
                      </c:pt>
                      <c:pt idx="4270">
                        <c:v>-6.6744999999999971E-2</c:v>
                      </c:pt>
                      <c:pt idx="4271">
                        <c:v>-6.6743749999999963E-2</c:v>
                      </c:pt>
                      <c:pt idx="4272">
                        <c:v>-6.6742999999999969E-2</c:v>
                      </c:pt>
                      <c:pt idx="4273">
                        <c:v>-6.6744499999999971E-2</c:v>
                      </c:pt>
                      <c:pt idx="4274">
                        <c:v>-6.6738999999999965E-2</c:v>
                      </c:pt>
                      <c:pt idx="4275">
                        <c:v>-6.6731499999999958E-2</c:v>
                      </c:pt>
                      <c:pt idx="4276">
                        <c:v>-6.673724999999997E-2</c:v>
                      </c:pt>
                      <c:pt idx="4277">
                        <c:v>-6.6734249999999967E-2</c:v>
                      </c:pt>
                      <c:pt idx="4278">
                        <c:v>-6.6745499999999958E-2</c:v>
                      </c:pt>
                      <c:pt idx="4279">
                        <c:v>-6.6754999999999953E-2</c:v>
                      </c:pt>
                      <c:pt idx="4280">
                        <c:v>-6.6759999999999972E-2</c:v>
                      </c:pt>
                      <c:pt idx="4281">
                        <c:v>-6.6765749999999971E-2</c:v>
                      </c:pt>
                      <c:pt idx="4282">
                        <c:v>-6.6756249999999961E-2</c:v>
                      </c:pt>
                      <c:pt idx="4283">
                        <c:v>-6.6756999999999969E-2</c:v>
                      </c:pt>
                      <c:pt idx="4284">
                        <c:v>-6.6768999999999981E-2</c:v>
                      </c:pt>
                      <c:pt idx="4285">
                        <c:v>-6.6785749999999963E-2</c:v>
                      </c:pt>
                      <c:pt idx="4286">
                        <c:v>-6.6795999999999967E-2</c:v>
                      </c:pt>
                      <c:pt idx="4287">
                        <c:v>-6.6807249999999957E-2</c:v>
                      </c:pt>
                      <c:pt idx="4288">
                        <c:v>-6.6815999999999973E-2</c:v>
                      </c:pt>
                      <c:pt idx="4289">
                        <c:v>-6.681699999999996E-2</c:v>
                      </c:pt>
                      <c:pt idx="4290">
                        <c:v>-6.6828749999999951E-2</c:v>
                      </c:pt>
                      <c:pt idx="4291">
                        <c:v>-6.6832249999999954E-2</c:v>
                      </c:pt>
                      <c:pt idx="4292">
                        <c:v>-6.6836999999999952E-2</c:v>
                      </c:pt>
                      <c:pt idx="4293">
                        <c:v>-6.6849999999999965E-2</c:v>
                      </c:pt>
                      <c:pt idx="4294">
                        <c:v>-6.6865999999999953E-2</c:v>
                      </c:pt>
                      <c:pt idx="4295">
                        <c:v>-6.6878749999999945E-2</c:v>
                      </c:pt>
                      <c:pt idx="4296">
                        <c:v>-6.6896499999999956E-2</c:v>
                      </c:pt>
                      <c:pt idx="4297">
                        <c:v>-6.6907749999999946E-2</c:v>
                      </c:pt>
                      <c:pt idx="4298">
                        <c:v>-6.6920499999999952E-2</c:v>
                      </c:pt>
                      <c:pt idx="4299">
                        <c:v>-6.6927249999999952E-2</c:v>
                      </c:pt>
                      <c:pt idx="4300">
                        <c:v>-6.6931749999999943E-2</c:v>
                      </c:pt>
                      <c:pt idx="4301">
                        <c:v>-6.6928249999999953E-2</c:v>
                      </c:pt>
                      <c:pt idx="4302">
                        <c:v>-6.6930249999999941E-2</c:v>
                      </c:pt>
                      <c:pt idx="4303">
                        <c:v>-6.6947499999999938E-2</c:v>
                      </c:pt>
                      <c:pt idx="4304">
                        <c:v>-6.6942499999999946E-2</c:v>
                      </c:pt>
                      <c:pt idx="4305">
                        <c:v>-6.693599999999994E-2</c:v>
                      </c:pt>
                      <c:pt idx="4306">
                        <c:v>-6.6936999999999955E-2</c:v>
                      </c:pt>
                      <c:pt idx="4307">
                        <c:v>-6.6961749999999959E-2</c:v>
                      </c:pt>
                      <c:pt idx="4308">
                        <c:v>-6.6961749999999945E-2</c:v>
                      </c:pt>
                      <c:pt idx="4309">
                        <c:v>-6.6960749999999944E-2</c:v>
                      </c:pt>
                      <c:pt idx="4310">
                        <c:v>-6.6957999999999934E-2</c:v>
                      </c:pt>
                      <c:pt idx="4311">
                        <c:v>-6.6951749999999921E-2</c:v>
                      </c:pt>
                      <c:pt idx="4312">
                        <c:v>-6.6943999999999934E-2</c:v>
                      </c:pt>
                      <c:pt idx="4313">
                        <c:v>-6.6958249999999928E-2</c:v>
                      </c:pt>
                      <c:pt idx="4314">
                        <c:v>-6.6968249999999924E-2</c:v>
                      </c:pt>
                      <c:pt idx="4315">
                        <c:v>-6.6981749999999937E-2</c:v>
                      </c:pt>
                      <c:pt idx="4316">
                        <c:v>-6.6976249999999932E-2</c:v>
                      </c:pt>
                      <c:pt idx="4317">
                        <c:v>-6.6980249999999936E-2</c:v>
                      </c:pt>
                      <c:pt idx="4318">
                        <c:v>-6.698824999999993E-2</c:v>
                      </c:pt>
                      <c:pt idx="4319">
                        <c:v>-6.7002999999999938E-2</c:v>
                      </c:pt>
                      <c:pt idx="4320">
                        <c:v>-6.7018749999999933E-2</c:v>
                      </c:pt>
                      <c:pt idx="4321">
                        <c:v>-6.7017499999999938E-2</c:v>
                      </c:pt>
                      <c:pt idx="4322">
                        <c:v>-6.7029749999999944E-2</c:v>
                      </c:pt>
                      <c:pt idx="4323">
                        <c:v>-6.7044249999999944E-2</c:v>
                      </c:pt>
                      <c:pt idx="4324">
                        <c:v>-6.705024999999995E-2</c:v>
                      </c:pt>
                      <c:pt idx="4325">
                        <c:v>-6.7060749999999961E-2</c:v>
                      </c:pt>
                      <c:pt idx="4326">
                        <c:v>-6.7074749999999961E-2</c:v>
                      </c:pt>
                      <c:pt idx="4327">
                        <c:v>-6.7079499999999972E-2</c:v>
                      </c:pt>
                      <c:pt idx="4328">
                        <c:v>-6.7093499999999959E-2</c:v>
                      </c:pt>
                      <c:pt idx="4329">
                        <c:v>-6.7072749999999959E-2</c:v>
                      </c:pt>
                      <c:pt idx="4330">
                        <c:v>-6.708374999999997E-2</c:v>
                      </c:pt>
                      <c:pt idx="4331">
                        <c:v>-6.7097749999999984E-2</c:v>
                      </c:pt>
                      <c:pt idx="4332">
                        <c:v>-6.7102499999999982E-2</c:v>
                      </c:pt>
                      <c:pt idx="4333">
                        <c:v>-6.7106499999999986E-2</c:v>
                      </c:pt>
                      <c:pt idx="4334">
                        <c:v>-6.7095999999999989E-2</c:v>
                      </c:pt>
                      <c:pt idx="4335">
                        <c:v>-6.7102499999999982E-2</c:v>
                      </c:pt>
                      <c:pt idx="4336">
                        <c:v>-6.7094999999999988E-2</c:v>
                      </c:pt>
                      <c:pt idx="4337">
                        <c:v>-6.7091249999999991E-2</c:v>
                      </c:pt>
                      <c:pt idx="4338">
                        <c:v>-6.7089249999999989E-2</c:v>
                      </c:pt>
                      <c:pt idx="4339">
                        <c:v>-6.7081000000000002E-2</c:v>
                      </c:pt>
                      <c:pt idx="4340">
                        <c:v>-6.7078750000000006E-2</c:v>
                      </c:pt>
                      <c:pt idx="4341">
                        <c:v>-6.707550000000001E-2</c:v>
                      </c:pt>
                      <c:pt idx="4342">
                        <c:v>-6.7064750000000006E-2</c:v>
                      </c:pt>
                      <c:pt idx="4343">
                        <c:v>-6.7055750000000011E-2</c:v>
                      </c:pt>
                      <c:pt idx="4344">
                        <c:v>-6.7040000000000002E-2</c:v>
                      </c:pt>
                      <c:pt idx="4345">
                        <c:v>-6.7033750000000017E-2</c:v>
                      </c:pt>
                      <c:pt idx="4346">
                        <c:v>-6.7021750000000005E-2</c:v>
                      </c:pt>
                      <c:pt idx="4347">
                        <c:v>-6.7005750000000003E-2</c:v>
                      </c:pt>
                      <c:pt idx="4348">
                        <c:v>-6.6985500000000003E-2</c:v>
                      </c:pt>
                      <c:pt idx="4349">
                        <c:v>-6.6976250000000001E-2</c:v>
                      </c:pt>
                      <c:pt idx="4350">
                        <c:v>-6.6956749999999995E-2</c:v>
                      </c:pt>
                      <c:pt idx="4351">
                        <c:v>-6.6951999999999998E-2</c:v>
                      </c:pt>
                      <c:pt idx="4352">
                        <c:v>-6.6941500000000001E-2</c:v>
                      </c:pt>
                      <c:pt idx="4353">
                        <c:v>-6.6944999999999991E-2</c:v>
                      </c:pt>
                      <c:pt idx="4354">
                        <c:v>-6.6928499999999988E-2</c:v>
                      </c:pt>
                      <c:pt idx="4355">
                        <c:v>-6.6931249999999998E-2</c:v>
                      </c:pt>
                      <c:pt idx="4356">
                        <c:v>-6.6918249999999999E-2</c:v>
                      </c:pt>
                      <c:pt idx="4357">
                        <c:v>-6.6917500000000005E-2</c:v>
                      </c:pt>
                      <c:pt idx="4358">
                        <c:v>-6.6910499999999998E-2</c:v>
                      </c:pt>
                      <c:pt idx="4359">
                        <c:v>-6.6898999999999986E-2</c:v>
                      </c:pt>
                      <c:pt idx="4360">
                        <c:v>-6.6894250000000002E-2</c:v>
                      </c:pt>
                      <c:pt idx="4361">
                        <c:v>-6.6900500000000002E-2</c:v>
                      </c:pt>
                      <c:pt idx="4362">
                        <c:v>-6.6896749999999991E-2</c:v>
                      </c:pt>
                      <c:pt idx="4363">
                        <c:v>-6.6893250000000015E-2</c:v>
                      </c:pt>
                      <c:pt idx="4364">
                        <c:v>-6.6893499999999995E-2</c:v>
                      </c:pt>
                      <c:pt idx="4365">
                        <c:v>-6.6891499999999993E-2</c:v>
                      </c:pt>
                      <c:pt idx="4366">
                        <c:v>-6.6882250000000004E-2</c:v>
                      </c:pt>
                      <c:pt idx="4367">
                        <c:v>-6.6880750000000017E-2</c:v>
                      </c:pt>
                      <c:pt idx="4368">
                        <c:v>-6.688100000000001E-2</c:v>
                      </c:pt>
                      <c:pt idx="4369">
                        <c:v>-6.6888749999999997E-2</c:v>
                      </c:pt>
                      <c:pt idx="4370">
                        <c:v>-6.6889250000000011E-2</c:v>
                      </c:pt>
                      <c:pt idx="4371">
                        <c:v>-6.6909000000000024E-2</c:v>
                      </c:pt>
                      <c:pt idx="4372">
                        <c:v>-6.6913750000000008E-2</c:v>
                      </c:pt>
                      <c:pt idx="4373">
                        <c:v>-6.692250000000001E-2</c:v>
                      </c:pt>
                      <c:pt idx="4374">
                        <c:v>-6.6922750000000017E-2</c:v>
                      </c:pt>
                      <c:pt idx="4375">
                        <c:v>-6.6932000000000033E-2</c:v>
                      </c:pt>
                      <c:pt idx="4376">
                        <c:v>-6.6931500000000033E-2</c:v>
                      </c:pt>
                      <c:pt idx="4377">
                        <c:v>-6.692625000000002E-2</c:v>
                      </c:pt>
                      <c:pt idx="4378">
                        <c:v>-6.6907000000000008E-2</c:v>
                      </c:pt>
                      <c:pt idx="4379">
                        <c:v>-6.6906250000000028E-2</c:v>
                      </c:pt>
                      <c:pt idx="4380">
                        <c:v>-6.6920250000000014E-2</c:v>
                      </c:pt>
                      <c:pt idx="4381">
                        <c:v>-6.6910500000000026E-2</c:v>
                      </c:pt>
                      <c:pt idx="4382">
                        <c:v>-6.6912750000000021E-2</c:v>
                      </c:pt>
                      <c:pt idx="4383">
                        <c:v>-6.6917000000000018E-2</c:v>
                      </c:pt>
                      <c:pt idx="4384">
                        <c:v>-6.6913750000000022E-2</c:v>
                      </c:pt>
                      <c:pt idx="4385">
                        <c:v>-6.6913000000000028E-2</c:v>
                      </c:pt>
                      <c:pt idx="4386">
                        <c:v>-6.6903750000000026E-2</c:v>
                      </c:pt>
                      <c:pt idx="4387">
                        <c:v>-6.6902750000000011E-2</c:v>
                      </c:pt>
                      <c:pt idx="4388">
                        <c:v>-6.6900750000000023E-2</c:v>
                      </c:pt>
                      <c:pt idx="4389">
                        <c:v>-6.6894250000000002E-2</c:v>
                      </c:pt>
                      <c:pt idx="4390">
                        <c:v>-6.6886000000000015E-2</c:v>
                      </c:pt>
                      <c:pt idx="4391">
                        <c:v>-6.6885000000000028E-2</c:v>
                      </c:pt>
                      <c:pt idx="4392">
                        <c:v>-6.6875500000000018E-2</c:v>
                      </c:pt>
                      <c:pt idx="4393">
                        <c:v>-6.6872000000000015E-2</c:v>
                      </c:pt>
                      <c:pt idx="4394">
                        <c:v>-6.6873250000000009E-2</c:v>
                      </c:pt>
                      <c:pt idx="4395">
                        <c:v>-6.6865500000000008E-2</c:v>
                      </c:pt>
                      <c:pt idx="4396">
                        <c:v>-6.6872250000000008E-2</c:v>
                      </c:pt>
                      <c:pt idx="4397">
                        <c:v>-6.6864750000000028E-2</c:v>
                      </c:pt>
                      <c:pt idx="4398">
                        <c:v>-6.6852500000000023E-2</c:v>
                      </c:pt>
                      <c:pt idx="4399">
                        <c:v>-6.6855500000000026E-2</c:v>
                      </c:pt>
                      <c:pt idx="4400">
                        <c:v>-6.6841500000000012E-2</c:v>
                      </c:pt>
                      <c:pt idx="4401">
                        <c:v>-6.6830750000000022E-2</c:v>
                      </c:pt>
                      <c:pt idx="4402">
                        <c:v>-6.6824500000000009E-2</c:v>
                      </c:pt>
                      <c:pt idx="4403">
                        <c:v>-6.6815250000000007E-2</c:v>
                      </c:pt>
                      <c:pt idx="4404">
                        <c:v>-6.6780250000000013E-2</c:v>
                      </c:pt>
                      <c:pt idx="4405">
                        <c:v>-6.6784499999999997E-2</c:v>
                      </c:pt>
                      <c:pt idx="4406">
                        <c:v>-6.6786250000000005E-2</c:v>
                      </c:pt>
                      <c:pt idx="4407">
                        <c:v>-6.6781999999999994E-2</c:v>
                      </c:pt>
                      <c:pt idx="4408">
                        <c:v>-6.6785750000000005E-2</c:v>
                      </c:pt>
                      <c:pt idx="4409">
                        <c:v>-6.6782000000000008E-2</c:v>
                      </c:pt>
                      <c:pt idx="4410">
                        <c:v>-6.6781500000000008E-2</c:v>
                      </c:pt>
                      <c:pt idx="4411">
                        <c:v>-6.677325000000002E-2</c:v>
                      </c:pt>
                      <c:pt idx="4412">
                        <c:v>-6.6767750000000015E-2</c:v>
                      </c:pt>
                      <c:pt idx="4413">
                        <c:v>-6.6755250000000016E-2</c:v>
                      </c:pt>
                      <c:pt idx="4414">
                        <c:v>-6.6756250000000003E-2</c:v>
                      </c:pt>
                      <c:pt idx="4415">
                        <c:v>-6.6743500000000011E-2</c:v>
                      </c:pt>
                      <c:pt idx="4416">
                        <c:v>-6.673925E-2</c:v>
                      </c:pt>
                      <c:pt idx="4417">
                        <c:v>-6.67325E-2</c:v>
                      </c:pt>
                      <c:pt idx="4418">
                        <c:v>-6.6748999999999989E-2</c:v>
                      </c:pt>
                      <c:pt idx="4419">
                        <c:v>-6.6740500000000008E-2</c:v>
                      </c:pt>
                      <c:pt idx="4420">
                        <c:v>-6.6741750000000002E-2</c:v>
                      </c:pt>
                      <c:pt idx="4421">
                        <c:v>-6.6734500000000002E-2</c:v>
                      </c:pt>
                      <c:pt idx="4422">
                        <c:v>-6.6716000000000011E-2</c:v>
                      </c:pt>
                      <c:pt idx="4423">
                        <c:v>-6.670050000000001E-2</c:v>
                      </c:pt>
                      <c:pt idx="4424">
                        <c:v>-6.6677749999999994E-2</c:v>
                      </c:pt>
                      <c:pt idx="4425">
                        <c:v>-6.6676749999999993E-2</c:v>
                      </c:pt>
                      <c:pt idx="4426">
                        <c:v>-6.6642249999999986E-2</c:v>
                      </c:pt>
                      <c:pt idx="4427">
                        <c:v>-6.6624249999999996E-2</c:v>
                      </c:pt>
                      <c:pt idx="4428">
                        <c:v>-6.6593999999999987E-2</c:v>
                      </c:pt>
                      <c:pt idx="4429">
                        <c:v>-6.6566749999999994E-2</c:v>
                      </c:pt>
                      <c:pt idx="4430">
                        <c:v>-6.6539999999999988E-2</c:v>
                      </c:pt>
                      <c:pt idx="4431">
                        <c:v>-6.6515749999999998E-2</c:v>
                      </c:pt>
                      <c:pt idx="4432">
                        <c:v>-6.6481750000000006E-2</c:v>
                      </c:pt>
                      <c:pt idx="4433">
                        <c:v>-6.6465999999999997E-2</c:v>
                      </c:pt>
                      <c:pt idx="4434">
                        <c:v>-6.6438999999999984E-2</c:v>
                      </c:pt>
                      <c:pt idx="4435">
                        <c:v>-6.6418499999999991E-2</c:v>
                      </c:pt>
                      <c:pt idx="4436">
                        <c:v>-6.639674999999999E-2</c:v>
                      </c:pt>
                      <c:pt idx="4437">
                        <c:v>-6.6373499999999988E-2</c:v>
                      </c:pt>
                      <c:pt idx="4438">
                        <c:v>-6.6348999999999991E-2</c:v>
                      </c:pt>
                      <c:pt idx="4439">
                        <c:v>-6.6326249999999989E-2</c:v>
                      </c:pt>
                      <c:pt idx="4440">
                        <c:v>-6.6304500000000002E-2</c:v>
                      </c:pt>
                      <c:pt idx="4441">
                        <c:v>-6.627849999999999E-2</c:v>
                      </c:pt>
                      <c:pt idx="4442">
                        <c:v>-6.6232999999999986E-2</c:v>
                      </c:pt>
                      <c:pt idx="4443">
                        <c:v>-6.6196499999999991E-2</c:v>
                      </c:pt>
                      <c:pt idx="4444">
                        <c:v>-6.6163499999999972E-2</c:v>
                      </c:pt>
                      <c:pt idx="4445">
                        <c:v>-6.6119749999999977E-2</c:v>
                      </c:pt>
                      <c:pt idx="4446">
                        <c:v>-6.6088499999999994E-2</c:v>
                      </c:pt>
                      <c:pt idx="4447">
                        <c:v>-6.6064999999999999E-2</c:v>
                      </c:pt>
                      <c:pt idx="4448">
                        <c:v>-6.604199999999999E-2</c:v>
                      </c:pt>
                      <c:pt idx="4449">
                        <c:v>-6.6027999999999989E-2</c:v>
                      </c:pt>
                      <c:pt idx="4450">
                        <c:v>-6.6007999999999983E-2</c:v>
                      </c:pt>
                      <c:pt idx="4451">
                        <c:v>-6.5978249999999988E-2</c:v>
                      </c:pt>
                      <c:pt idx="4452">
                        <c:v>-6.5945249999999997E-2</c:v>
                      </c:pt>
                      <c:pt idx="4453">
                        <c:v>-6.5927750000000007E-2</c:v>
                      </c:pt>
                      <c:pt idx="4454">
                        <c:v>-6.59E-2</c:v>
                      </c:pt>
                      <c:pt idx="4455">
                        <c:v>-6.5870999999999999E-2</c:v>
                      </c:pt>
                      <c:pt idx="4456">
                        <c:v>-6.5835999999999992E-2</c:v>
                      </c:pt>
                      <c:pt idx="4457">
                        <c:v>-6.5803999999999988E-2</c:v>
                      </c:pt>
                      <c:pt idx="4458">
                        <c:v>-6.5768750000000001E-2</c:v>
                      </c:pt>
                      <c:pt idx="4459">
                        <c:v>-6.5739999999999993E-2</c:v>
                      </c:pt>
                      <c:pt idx="4460">
                        <c:v>-6.5709000000000004E-2</c:v>
                      </c:pt>
                      <c:pt idx="4461">
                        <c:v>-6.56775E-2</c:v>
                      </c:pt>
                      <c:pt idx="4462">
                        <c:v>-6.5656499999999993E-2</c:v>
                      </c:pt>
                      <c:pt idx="4463">
                        <c:v>-6.5635749999999993E-2</c:v>
                      </c:pt>
                      <c:pt idx="4464">
                        <c:v>-6.5602499999999994E-2</c:v>
                      </c:pt>
                      <c:pt idx="4465">
                        <c:v>-6.5579250000000006E-2</c:v>
                      </c:pt>
                      <c:pt idx="4466">
                        <c:v>-6.5553749999999994E-2</c:v>
                      </c:pt>
                      <c:pt idx="4467">
                        <c:v>-6.5538000000000013E-2</c:v>
                      </c:pt>
                      <c:pt idx="4468">
                        <c:v>-6.5516000000000005E-2</c:v>
                      </c:pt>
                      <c:pt idx="4469">
                        <c:v>-6.5489000000000019E-2</c:v>
                      </c:pt>
                      <c:pt idx="4470">
                        <c:v>-6.5468000000000026E-2</c:v>
                      </c:pt>
                      <c:pt idx="4471">
                        <c:v>-6.5448250000000027E-2</c:v>
                      </c:pt>
                      <c:pt idx="4472">
                        <c:v>-6.5429750000000023E-2</c:v>
                      </c:pt>
                      <c:pt idx="4473">
                        <c:v>-6.5396250000000017E-2</c:v>
                      </c:pt>
                      <c:pt idx="4474">
                        <c:v>-6.5374000000000015E-2</c:v>
                      </c:pt>
                      <c:pt idx="4475">
                        <c:v>-6.534825000000001E-2</c:v>
                      </c:pt>
                      <c:pt idx="4476">
                        <c:v>-6.5317750000000008E-2</c:v>
                      </c:pt>
                      <c:pt idx="4477">
                        <c:v>-6.5289750000000008E-2</c:v>
                      </c:pt>
                      <c:pt idx="4478">
                        <c:v>-6.5269000000000008E-2</c:v>
                      </c:pt>
                      <c:pt idx="4479">
                        <c:v>-6.5228499999999995E-2</c:v>
                      </c:pt>
                      <c:pt idx="4480">
                        <c:v>-6.5198999999999993E-2</c:v>
                      </c:pt>
                      <c:pt idx="4481">
                        <c:v>-6.5165249999999994E-2</c:v>
                      </c:pt>
                      <c:pt idx="4482">
                        <c:v>-6.5133500000000011E-2</c:v>
                      </c:pt>
                      <c:pt idx="4483">
                        <c:v>-6.5099249999999997E-2</c:v>
                      </c:pt>
                      <c:pt idx="4484">
                        <c:v>-6.5058499999999991E-2</c:v>
                      </c:pt>
                      <c:pt idx="4485">
                        <c:v>-6.5008999999999983E-2</c:v>
                      </c:pt>
                      <c:pt idx="4486">
                        <c:v>-6.4970249999999993E-2</c:v>
                      </c:pt>
                      <c:pt idx="4487">
                        <c:v>-6.4936749999999988E-2</c:v>
                      </c:pt>
                      <c:pt idx="4488">
                        <c:v>-6.490725E-2</c:v>
                      </c:pt>
                      <c:pt idx="4489">
                        <c:v>-6.488049999999998E-2</c:v>
                      </c:pt>
                      <c:pt idx="4490">
                        <c:v>-6.4855749999999976E-2</c:v>
                      </c:pt>
                      <c:pt idx="4491">
                        <c:v>-6.4824249999999986E-2</c:v>
                      </c:pt>
                      <c:pt idx="4492">
                        <c:v>-6.4803249999999993E-2</c:v>
                      </c:pt>
                      <c:pt idx="4493">
                        <c:v>-6.4764999999999989E-2</c:v>
                      </c:pt>
                      <c:pt idx="4494">
                        <c:v>-6.4739499999999991E-2</c:v>
                      </c:pt>
                      <c:pt idx="4495">
                        <c:v>-6.471049999999999E-2</c:v>
                      </c:pt>
                      <c:pt idx="4496">
                        <c:v>-6.4691499999999985E-2</c:v>
                      </c:pt>
                      <c:pt idx="4497">
                        <c:v>-6.466124999999999E-2</c:v>
                      </c:pt>
                      <c:pt idx="4498">
                        <c:v>-6.4632749999999989E-2</c:v>
                      </c:pt>
                      <c:pt idx="4499">
                        <c:v>-6.4603499999999994E-2</c:v>
                      </c:pt>
                      <c:pt idx="4500">
                        <c:v>-6.4581249999999993E-2</c:v>
                      </c:pt>
                      <c:pt idx="4501">
                        <c:v>-6.4557249999999997E-2</c:v>
                      </c:pt>
                      <c:pt idx="4502">
                        <c:v>-6.4527999999999988E-2</c:v>
                      </c:pt>
                      <c:pt idx="4503">
                        <c:v>-6.4482749999999991E-2</c:v>
                      </c:pt>
                      <c:pt idx="4504">
                        <c:v>-6.446774999999999E-2</c:v>
                      </c:pt>
                      <c:pt idx="4505">
                        <c:v>-6.4452499999999968E-2</c:v>
                      </c:pt>
                      <c:pt idx="4506">
                        <c:v>-6.4427999999999971E-2</c:v>
                      </c:pt>
                      <c:pt idx="4507">
                        <c:v>-6.4404749999999969E-2</c:v>
                      </c:pt>
                      <c:pt idx="4508">
                        <c:v>-6.4389749999999982E-2</c:v>
                      </c:pt>
                      <c:pt idx="4509">
                        <c:v>-6.4371999999999985E-2</c:v>
                      </c:pt>
                      <c:pt idx="4510">
                        <c:v>-6.4350500000000005E-2</c:v>
                      </c:pt>
                      <c:pt idx="4511">
                        <c:v>-6.4333000000000015E-2</c:v>
                      </c:pt>
                      <c:pt idx="4512">
                        <c:v>-6.4313250000000016E-2</c:v>
                      </c:pt>
                      <c:pt idx="4513">
                        <c:v>-6.427975000000001E-2</c:v>
                      </c:pt>
                      <c:pt idx="4514">
                        <c:v>-6.4254499999999992E-2</c:v>
                      </c:pt>
                      <c:pt idx="4515">
                        <c:v>-6.4211749999999998E-2</c:v>
                      </c:pt>
                      <c:pt idx="4516">
                        <c:v>-6.4191499999999999E-2</c:v>
                      </c:pt>
                      <c:pt idx="4517">
                        <c:v>-6.4160500000000009E-2</c:v>
                      </c:pt>
                      <c:pt idx="4518">
                        <c:v>-6.4117750000000029E-2</c:v>
                      </c:pt>
                      <c:pt idx="4519">
                        <c:v>-6.4089500000000021E-2</c:v>
                      </c:pt>
                      <c:pt idx="4520">
                        <c:v>-6.4058249999999997E-2</c:v>
                      </c:pt>
                      <c:pt idx="4521">
                        <c:v>-6.403250000000002E-2</c:v>
                      </c:pt>
                      <c:pt idx="4522">
                        <c:v>-6.4015000000000002E-2</c:v>
                      </c:pt>
                      <c:pt idx="4523">
                        <c:v>-6.398899999999999E-2</c:v>
                      </c:pt>
                      <c:pt idx="4524">
                        <c:v>-6.3971500000000001E-2</c:v>
                      </c:pt>
                      <c:pt idx="4525">
                        <c:v>-6.3945000000000002E-2</c:v>
                      </c:pt>
                      <c:pt idx="4526">
                        <c:v>-6.3919749999999997E-2</c:v>
                      </c:pt>
                      <c:pt idx="4527">
                        <c:v>-6.3889749999999995E-2</c:v>
                      </c:pt>
                      <c:pt idx="4528">
                        <c:v>-6.3865000000000005E-2</c:v>
                      </c:pt>
                      <c:pt idx="4529">
                        <c:v>-6.3871750000000005E-2</c:v>
                      </c:pt>
                      <c:pt idx="4530">
                        <c:v>-6.3842750000000004E-2</c:v>
                      </c:pt>
                      <c:pt idx="4531">
                        <c:v>-6.3813000000000009E-2</c:v>
                      </c:pt>
                      <c:pt idx="4532">
                        <c:v>-6.3798250000000001E-2</c:v>
                      </c:pt>
                      <c:pt idx="4533">
                        <c:v>-6.3786000000000009E-2</c:v>
                      </c:pt>
                      <c:pt idx="4534">
                        <c:v>-6.3778750000000009E-2</c:v>
                      </c:pt>
                      <c:pt idx="4535">
                        <c:v>-6.3753500000000005E-2</c:v>
                      </c:pt>
                      <c:pt idx="4536">
                        <c:v>-6.3748750000000007E-2</c:v>
                      </c:pt>
                      <c:pt idx="4537">
                        <c:v>-6.372825E-2</c:v>
                      </c:pt>
                      <c:pt idx="4538">
                        <c:v>-6.3716750000000003E-2</c:v>
                      </c:pt>
                      <c:pt idx="4539">
                        <c:v>-6.3711500000000004E-2</c:v>
                      </c:pt>
                      <c:pt idx="4540">
                        <c:v>-6.3699249999999999E-2</c:v>
                      </c:pt>
                      <c:pt idx="4541">
                        <c:v>-6.3680750000000008E-2</c:v>
                      </c:pt>
                      <c:pt idx="4542">
                        <c:v>-6.3673250000000015E-2</c:v>
                      </c:pt>
                      <c:pt idx="4543">
                        <c:v>-6.3673000000000007E-2</c:v>
                      </c:pt>
                      <c:pt idx="4544">
                        <c:v>-6.3665750000000007E-2</c:v>
                      </c:pt>
                      <c:pt idx="4545">
                        <c:v>-6.3647500000000024E-2</c:v>
                      </c:pt>
                      <c:pt idx="4546">
                        <c:v>-6.3627749999999997E-2</c:v>
                      </c:pt>
                      <c:pt idx="4547">
                        <c:v>-6.3619499999999995E-2</c:v>
                      </c:pt>
                      <c:pt idx="4548">
                        <c:v>-6.3615249999999998E-2</c:v>
                      </c:pt>
                      <c:pt idx="4549">
                        <c:v>-6.3604250000000001E-2</c:v>
                      </c:pt>
                      <c:pt idx="4550">
                        <c:v>-6.3601500000000005E-2</c:v>
                      </c:pt>
                      <c:pt idx="4551">
                        <c:v>-6.3588999999999993E-2</c:v>
                      </c:pt>
                      <c:pt idx="4552">
                        <c:v>-6.3577000000000009E-2</c:v>
                      </c:pt>
                      <c:pt idx="4553">
                        <c:v>-6.3562750000000015E-2</c:v>
                      </c:pt>
                      <c:pt idx="4554">
                        <c:v>-6.355725000000001E-2</c:v>
                      </c:pt>
                      <c:pt idx="4555">
                        <c:v>-6.3533250000000013E-2</c:v>
                      </c:pt>
                      <c:pt idx="4556">
                        <c:v>-6.3518000000000005E-2</c:v>
                      </c:pt>
                      <c:pt idx="4557">
                        <c:v>-6.3498750000000007E-2</c:v>
                      </c:pt>
                      <c:pt idx="4558">
                        <c:v>-6.3496000000000011E-2</c:v>
                      </c:pt>
                      <c:pt idx="4559">
                        <c:v>-6.3485250000000007E-2</c:v>
                      </c:pt>
                      <c:pt idx="4560">
                        <c:v>-6.3485500000000014E-2</c:v>
                      </c:pt>
                      <c:pt idx="4561">
                        <c:v>-6.3467250000000017E-2</c:v>
                      </c:pt>
                      <c:pt idx="4562">
                        <c:v>-6.3462250000000026E-2</c:v>
                      </c:pt>
                      <c:pt idx="4563">
                        <c:v>-6.3456750000000006E-2</c:v>
                      </c:pt>
                      <c:pt idx="4564">
                        <c:v>-6.3433750000000011E-2</c:v>
                      </c:pt>
                      <c:pt idx="4565">
                        <c:v>-6.3425499999999996E-2</c:v>
                      </c:pt>
                      <c:pt idx="4566">
                        <c:v>-6.3428250000000019E-2</c:v>
                      </c:pt>
                      <c:pt idx="4567">
                        <c:v>-6.3424750000000016E-2</c:v>
                      </c:pt>
                      <c:pt idx="4568">
                        <c:v>-6.3410250000000015E-2</c:v>
                      </c:pt>
                      <c:pt idx="4569">
                        <c:v>-6.3402250000000007E-2</c:v>
                      </c:pt>
                      <c:pt idx="4570">
                        <c:v>-6.3401500000000027E-2</c:v>
                      </c:pt>
                      <c:pt idx="4571">
                        <c:v>-6.3381250000000014E-2</c:v>
                      </c:pt>
                      <c:pt idx="4572">
                        <c:v>-6.3373500000000013E-2</c:v>
                      </c:pt>
                      <c:pt idx="4573">
                        <c:v>-6.3361500000000015E-2</c:v>
                      </c:pt>
                      <c:pt idx="4574">
                        <c:v>-6.3349750000000024E-2</c:v>
                      </c:pt>
                      <c:pt idx="4575">
                        <c:v>-6.3332000000000027E-2</c:v>
                      </c:pt>
                      <c:pt idx="4576">
                        <c:v>-6.333175000000002E-2</c:v>
                      </c:pt>
                      <c:pt idx="4577">
                        <c:v>-6.3318250000000034E-2</c:v>
                      </c:pt>
                      <c:pt idx="4578">
                        <c:v>-6.3314250000000044E-2</c:v>
                      </c:pt>
                      <c:pt idx="4579">
                        <c:v>-6.3303250000000033E-2</c:v>
                      </c:pt>
                      <c:pt idx="4580">
                        <c:v>-6.328675000000003E-2</c:v>
                      </c:pt>
                      <c:pt idx="4581">
                        <c:v>-6.3286500000000037E-2</c:v>
                      </c:pt>
                      <c:pt idx="4582">
                        <c:v>-6.3277500000000028E-2</c:v>
                      </c:pt>
                      <c:pt idx="4583">
                        <c:v>-6.3258000000000023E-2</c:v>
                      </c:pt>
                      <c:pt idx="4584">
                        <c:v>-6.3241000000000019E-2</c:v>
                      </c:pt>
                      <c:pt idx="4585">
                        <c:v>-6.3227000000000005E-2</c:v>
                      </c:pt>
                      <c:pt idx="4586">
                        <c:v>-6.3228750000000014E-2</c:v>
                      </c:pt>
                      <c:pt idx="4587">
                        <c:v>-6.3220000000000012E-2</c:v>
                      </c:pt>
                      <c:pt idx="4588">
                        <c:v>-6.3198250000000011E-2</c:v>
                      </c:pt>
                      <c:pt idx="4589">
                        <c:v>-6.3201500000000008E-2</c:v>
                      </c:pt>
                      <c:pt idx="4590">
                        <c:v>-6.3188250000000015E-2</c:v>
                      </c:pt>
                      <c:pt idx="4591">
                        <c:v>-6.3181250000000022E-2</c:v>
                      </c:pt>
                      <c:pt idx="4592">
                        <c:v>-6.3188000000000008E-2</c:v>
                      </c:pt>
                      <c:pt idx="4593">
                        <c:v>-6.3180000000000028E-2</c:v>
                      </c:pt>
                      <c:pt idx="4594">
                        <c:v>-6.3166250000000021E-2</c:v>
                      </c:pt>
                      <c:pt idx="4595">
                        <c:v>-6.3165000000000027E-2</c:v>
                      </c:pt>
                      <c:pt idx="4596">
                        <c:v>-6.3150250000000019E-2</c:v>
                      </c:pt>
                      <c:pt idx="4597">
                        <c:v>-6.3160000000000022E-2</c:v>
                      </c:pt>
                      <c:pt idx="4598">
                        <c:v>-6.3156500000000018E-2</c:v>
                      </c:pt>
                      <c:pt idx="4599">
                        <c:v>-6.3142750000000025E-2</c:v>
                      </c:pt>
                      <c:pt idx="4600">
                        <c:v>-6.3137500000000013E-2</c:v>
                      </c:pt>
                      <c:pt idx="4601">
                        <c:v>-6.3127000000000016E-2</c:v>
                      </c:pt>
                      <c:pt idx="4602">
                        <c:v>-6.3120750000000017E-2</c:v>
                      </c:pt>
                      <c:pt idx="4603">
                        <c:v>-6.3108250000000005E-2</c:v>
                      </c:pt>
                      <c:pt idx="4604">
                        <c:v>-6.3105750000000002E-2</c:v>
                      </c:pt>
                      <c:pt idx="4605">
                        <c:v>-6.3087000000000004E-2</c:v>
                      </c:pt>
                      <c:pt idx="4606">
                        <c:v>-6.30685E-2</c:v>
                      </c:pt>
                      <c:pt idx="4607">
                        <c:v>-6.3056500000000001E-2</c:v>
                      </c:pt>
                      <c:pt idx="4608">
                        <c:v>-6.3042750000000009E-2</c:v>
                      </c:pt>
                      <c:pt idx="4609">
                        <c:v>-6.3032500000000005E-2</c:v>
                      </c:pt>
                      <c:pt idx="4610">
                        <c:v>-6.3020500000000007E-2</c:v>
                      </c:pt>
                      <c:pt idx="4611">
                        <c:v>-6.3015749999999982E-2</c:v>
                      </c:pt>
                      <c:pt idx="4612">
                        <c:v>-6.3006999999999994E-2</c:v>
                      </c:pt>
                      <c:pt idx="4613">
                        <c:v>-6.3004999999999992E-2</c:v>
                      </c:pt>
                      <c:pt idx="4614">
                        <c:v>-6.299624999999999E-2</c:v>
                      </c:pt>
                      <c:pt idx="4615">
                        <c:v>-6.2988999999999976E-2</c:v>
                      </c:pt>
                      <c:pt idx="4616">
                        <c:v>-6.2976499999999977E-2</c:v>
                      </c:pt>
                      <c:pt idx="4617">
                        <c:v>-6.2970999999999971E-2</c:v>
                      </c:pt>
                      <c:pt idx="4618">
                        <c:v>-6.2949999999999978E-2</c:v>
                      </c:pt>
                      <c:pt idx="4619">
                        <c:v>-6.2949249999999971E-2</c:v>
                      </c:pt>
                      <c:pt idx="4620">
                        <c:v>-6.2936499999999965E-2</c:v>
                      </c:pt>
                      <c:pt idx="4621">
                        <c:v>-6.2917999999999974E-2</c:v>
                      </c:pt>
                      <c:pt idx="4622">
                        <c:v>-6.2917499999999973E-2</c:v>
                      </c:pt>
                      <c:pt idx="4623">
                        <c:v>-6.2921499999999977E-2</c:v>
                      </c:pt>
                      <c:pt idx="4624">
                        <c:v>-6.2921749999999971E-2</c:v>
                      </c:pt>
                      <c:pt idx="4625">
                        <c:v>-6.2914749999999978E-2</c:v>
                      </c:pt>
                      <c:pt idx="4626">
                        <c:v>-6.2919749999999997E-2</c:v>
                      </c:pt>
                      <c:pt idx="4627">
                        <c:v>-6.2912999999999997E-2</c:v>
                      </c:pt>
                      <c:pt idx="4628">
                        <c:v>-6.2916249999999993E-2</c:v>
                      </c:pt>
                      <c:pt idx="4629">
                        <c:v>-6.2917999999999988E-2</c:v>
                      </c:pt>
                      <c:pt idx="4630">
                        <c:v>-6.2931999999999988E-2</c:v>
                      </c:pt>
                      <c:pt idx="4631">
                        <c:v>-6.2937499999999993E-2</c:v>
                      </c:pt>
                      <c:pt idx="4632">
                        <c:v>-6.2943499999999999E-2</c:v>
                      </c:pt>
                      <c:pt idx="4633">
                        <c:v>-6.2945249999999994E-2</c:v>
                      </c:pt>
                      <c:pt idx="4634">
                        <c:v>-6.2944249999999993E-2</c:v>
                      </c:pt>
                      <c:pt idx="4635">
                        <c:v>-6.2944E-2</c:v>
                      </c:pt>
                      <c:pt idx="4636">
                        <c:v>-6.2952500000000008E-2</c:v>
                      </c:pt>
                      <c:pt idx="4637">
                        <c:v>-6.2959749999999995E-2</c:v>
                      </c:pt>
                      <c:pt idx="4638">
                        <c:v>-6.2976749999999998E-2</c:v>
                      </c:pt>
                      <c:pt idx="4639">
                        <c:v>-6.2991000000000005E-2</c:v>
                      </c:pt>
                      <c:pt idx="4640">
                        <c:v>-6.2998000000000012E-2</c:v>
                      </c:pt>
                      <c:pt idx="4641">
                        <c:v>-6.3005749999999999E-2</c:v>
                      </c:pt>
                      <c:pt idx="4642">
                        <c:v>-6.3018500000000005E-2</c:v>
                      </c:pt>
                      <c:pt idx="4643">
                        <c:v>-6.3044000000000003E-2</c:v>
                      </c:pt>
                      <c:pt idx="4644">
                        <c:v>-6.3064499999999996E-2</c:v>
                      </c:pt>
                      <c:pt idx="4645">
                        <c:v>-6.3087500000000005E-2</c:v>
                      </c:pt>
                      <c:pt idx="4646">
                        <c:v>-6.30965E-2</c:v>
                      </c:pt>
                      <c:pt idx="4647">
                        <c:v>-6.3101749999999998E-2</c:v>
                      </c:pt>
                      <c:pt idx="4648">
                        <c:v>-6.3111749999999994E-2</c:v>
                      </c:pt>
                      <c:pt idx="4649">
                        <c:v>-6.3114749999999997E-2</c:v>
                      </c:pt>
                      <c:pt idx="4650">
                        <c:v>-6.3124249999999993E-2</c:v>
                      </c:pt>
                      <c:pt idx="4651">
                        <c:v>-6.312849999999999E-2</c:v>
                      </c:pt>
                      <c:pt idx="4652">
                        <c:v>-6.3134999999999983E-2</c:v>
                      </c:pt>
                      <c:pt idx="4653">
                        <c:v>-6.3128999999999977E-2</c:v>
                      </c:pt>
                      <c:pt idx="4654">
                        <c:v>-6.3139999999999988E-2</c:v>
                      </c:pt>
                      <c:pt idx="4655">
                        <c:v>-6.3143000000000005E-2</c:v>
                      </c:pt>
                      <c:pt idx="4656">
                        <c:v>-6.3139749999999994E-2</c:v>
                      </c:pt>
                      <c:pt idx="4657">
                        <c:v>-6.3148750000000003E-2</c:v>
                      </c:pt>
                      <c:pt idx="4658">
                        <c:v>-6.3152249999999993E-2</c:v>
                      </c:pt>
                      <c:pt idx="4659">
                        <c:v>-6.3148499999999996E-2</c:v>
                      </c:pt>
                      <c:pt idx="4660">
                        <c:v>-6.3152999999999973E-2</c:v>
                      </c:pt>
                      <c:pt idx="4661">
                        <c:v>-6.316674999999998E-2</c:v>
                      </c:pt>
                      <c:pt idx="4662">
                        <c:v>-6.3167249999999994E-2</c:v>
                      </c:pt>
                      <c:pt idx="4663">
                        <c:v>-6.3165249999999992E-2</c:v>
                      </c:pt>
                      <c:pt idx="4664">
                        <c:v>-6.3170749999999998E-2</c:v>
                      </c:pt>
                      <c:pt idx="4665">
                        <c:v>-6.3170749999999998E-2</c:v>
                      </c:pt>
                      <c:pt idx="4666">
                        <c:v>-6.3164999999999985E-2</c:v>
                      </c:pt>
                      <c:pt idx="4667">
                        <c:v>-6.3151999999999986E-2</c:v>
                      </c:pt>
                      <c:pt idx="4668">
                        <c:v>-6.3144749999999986E-2</c:v>
                      </c:pt>
                      <c:pt idx="4669">
                        <c:v>-6.3136999999999999E-2</c:v>
                      </c:pt>
                      <c:pt idx="4670">
                        <c:v>-6.3123249999999992E-2</c:v>
                      </c:pt>
                      <c:pt idx="4671">
                        <c:v>-6.3112749999999995E-2</c:v>
                      </c:pt>
                      <c:pt idx="4672">
                        <c:v>-6.3105499999999995E-2</c:v>
                      </c:pt>
                      <c:pt idx="4673">
                        <c:v>-6.3102999999999992E-2</c:v>
                      </c:pt>
                      <c:pt idx="4674">
                        <c:v>-6.3094249999999977E-2</c:v>
                      </c:pt>
                      <c:pt idx="4675">
                        <c:v>-6.3081499999999985E-2</c:v>
                      </c:pt>
                      <c:pt idx="4676">
                        <c:v>-6.3073249999999997E-2</c:v>
                      </c:pt>
                      <c:pt idx="4677">
                        <c:v>-6.3069500000000001E-2</c:v>
                      </c:pt>
                      <c:pt idx="4678">
                        <c:v>-6.3044249999999996E-2</c:v>
                      </c:pt>
                      <c:pt idx="4679">
                        <c:v>-6.3036750000000003E-2</c:v>
                      </c:pt>
                      <c:pt idx="4680">
                        <c:v>-6.3018999999999992E-2</c:v>
                      </c:pt>
                      <c:pt idx="4681">
                        <c:v>-6.3003999999999991E-2</c:v>
                      </c:pt>
                      <c:pt idx="4682">
                        <c:v>-6.3005499999999992E-2</c:v>
                      </c:pt>
                      <c:pt idx="4683">
                        <c:v>-6.300675E-2</c:v>
                      </c:pt>
                      <c:pt idx="4684">
                        <c:v>-6.3004250000000012E-2</c:v>
                      </c:pt>
                      <c:pt idx="4685">
                        <c:v>-6.3013250000000007E-2</c:v>
                      </c:pt>
                      <c:pt idx="4686">
                        <c:v>-6.3024750000000018E-2</c:v>
                      </c:pt>
                      <c:pt idx="4687">
                        <c:v>-6.3029500000000016E-2</c:v>
                      </c:pt>
                      <c:pt idx="4688">
                        <c:v>-6.3039000000000012E-2</c:v>
                      </c:pt>
                      <c:pt idx="4689">
                        <c:v>-6.3044000000000003E-2</c:v>
                      </c:pt>
                      <c:pt idx="4690">
                        <c:v>-6.3040750000000007E-2</c:v>
                      </c:pt>
                      <c:pt idx="4691">
                        <c:v>-6.3040500000000013E-2</c:v>
                      </c:pt>
                      <c:pt idx="4692">
                        <c:v>-6.3029500000000016E-2</c:v>
                      </c:pt>
                      <c:pt idx="4693">
                        <c:v>-6.3039000000000012E-2</c:v>
                      </c:pt>
                      <c:pt idx="4694">
                        <c:v>-6.3032250000000012E-2</c:v>
                      </c:pt>
                      <c:pt idx="4695">
                        <c:v>-6.302625000000002E-2</c:v>
                      </c:pt>
                      <c:pt idx="4696">
                        <c:v>-6.3006500000000021E-2</c:v>
                      </c:pt>
                      <c:pt idx="4697">
                        <c:v>-6.3000000000000014E-2</c:v>
                      </c:pt>
                      <c:pt idx="4698">
                        <c:v>-6.2998750000000006E-2</c:v>
                      </c:pt>
                      <c:pt idx="4699">
                        <c:v>-6.2999500000000014E-2</c:v>
                      </c:pt>
                      <c:pt idx="4700">
                        <c:v>-6.2994250000000002E-2</c:v>
                      </c:pt>
                      <c:pt idx="4701">
                        <c:v>-6.3001750000000009E-2</c:v>
                      </c:pt>
                      <c:pt idx="4702">
                        <c:v>-6.3001500000000016E-2</c:v>
                      </c:pt>
                      <c:pt idx="4703">
                        <c:v>-6.3004750000000012E-2</c:v>
                      </c:pt>
                      <c:pt idx="4704">
                        <c:v>-6.2990249999999998E-2</c:v>
                      </c:pt>
                      <c:pt idx="4705">
                        <c:v>-6.2991749999999999E-2</c:v>
                      </c:pt>
                      <c:pt idx="4706">
                        <c:v>-6.2991999999999992E-2</c:v>
                      </c:pt>
                      <c:pt idx="4707">
                        <c:v>-6.2984749999999992E-2</c:v>
                      </c:pt>
                      <c:pt idx="4708">
                        <c:v>-6.2976749999999984E-2</c:v>
                      </c:pt>
                      <c:pt idx="4709">
                        <c:v>-6.2979999999999994E-2</c:v>
                      </c:pt>
                      <c:pt idx="4710">
                        <c:v>-6.2986E-2</c:v>
                      </c:pt>
                      <c:pt idx="4711">
                        <c:v>-6.2994500000000009E-2</c:v>
                      </c:pt>
                      <c:pt idx="4712">
                        <c:v>-6.2999000000000013E-2</c:v>
                      </c:pt>
                      <c:pt idx="4713">
                        <c:v>-6.2987500000000002E-2</c:v>
                      </c:pt>
                      <c:pt idx="4714">
                        <c:v>-6.2974500000000003E-2</c:v>
                      </c:pt>
                      <c:pt idx="4715">
                        <c:v>-6.2979250000000001E-2</c:v>
                      </c:pt>
                      <c:pt idx="4716">
                        <c:v>-6.2974000000000002E-2</c:v>
                      </c:pt>
                      <c:pt idx="4717">
                        <c:v>-6.2975749999999997E-2</c:v>
                      </c:pt>
                      <c:pt idx="4718">
                        <c:v>-6.2986500000000001E-2</c:v>
                      </c:pt>
                      <c:pt idx="4719">
                        <c:v>-6.2985250000000007E-2</c:v>
                      </c:pt>
                      <c:pt idx="4720">
                        <c:v>-6.2988000000000002E-2</c:v>
                      </c:pt>
                      <c:pt idx="4721">
                        <c:v>-6.298949999999999E-2</c:v>
                      </c:pt>
                      <c:pt idx="4722">
                        <c:v>-6.2976999999999991E-2</c:v>
                      </c:pt>
                      <c:pt idx="4723">
                        <c:v>-6.2970999999999999E-2</c:v>
                      </c:pt>
                      <c:pt idx="4724">
                        <c:v>-6.2972499999999987E-2</c:v>
                      </c:pt>
                      <c:pt idx="4725">
                        <c:v>-6.2978999999999993E-2</c:v>
                      </c:pt>
                      <c:pt idx="4726">
                        <c:v>-6.2974000000000002E-2</c:v>
                      </c:pt>
                      <c:pt idx="4727">
                        <c:v>-6.2991749999999985E-2</c:v>
                      </c:pt>
                      <c:pt idx="4728">
                        <c:v>-6.3004999999999992E-2</c:v>
                      </c:pt>
                      <c:pt idx="4729">
                        <c:v>-6.3005499999999992E-2</c:v>
                      </c:pt>
                      <c:pt idx="4730">
                        <c:v>-6.3013999999999987E-2</c:v>
                      </c:pt>
                      <c:pt idx="4731">
                        <c:v>-6.302025E-2</c:v>
                      </c:pt>
                      <c:pt idx="4732">
                        <c:v>-6.3033999999999993E-2</c:v>
                      </c:pt>
                      <c:pt idx="4733">
                        <c:v>-6.3047999999999993E-2</c:v>
                      </c:pt>
                      <c:pt idx="4734">
                        <c:v>-6.3062499999999994E-2</c:v>
                      </c:pt>
                      <c:pt idx="4735">
                        <c:v>-6.3079249999999989E-2</c:v>
                      </c:pt>
                      <c:pt idx="4736">
                        <c:v>-6.3085999999999989E-2</c:v>
                      </c:pt>
                      <c:pt idx="4737">
                        <c:v>-6.3105249999999988E-2</c:v>
                      </c:pt>
                      <c:pt idx="4738">
                        <c:v>-6.310449999999998E-2</c:v>
                      </c:pt>
                      <c:pt idx="4739">
                        <c:v>-6.311124999999998E-2</c:v>
                      </c:pt>
                      <c:pt idx="4740">
                        <c:v>-6.3113749999999982E-2</c:v>
                      </c:pt>
                      <c:pt idx="4741">
                        <c:v>-6.3123999999999972E-2</c:v>
                      </c:pt>
                      <c:pt idx="4742">
                        <c:v>-6.3122749999999964E-2</c:v>
                      </c:pt>
                      <c:pt idx="4743">
                        <c:v>-6.3124749999999979E-2</c:v>
                      </c:pt>
                      <c:pt idx="4744">
                        <c:v>-6.3127499999999961E-2</c:v>
                      </c:pt>
                      <c:pt idx="4745">
                        <c:v>-6.3127249999999968E-2</c:v>
                      </c:pt>
                      <c:pt idx="4746">
                        <c:v>-6.3128749999999983E-2</c:v>
                      </c:pt>
                      <c:pt idx="4747">
                        <c:v>-6.3122499999999984E-2</c:v>
                      </c:pt>
                      <c:pt idx="4748">
                        <c:v>-6.3127249999999982E-2</c:v>
                      </c:pt>
                      <c:pt idx="4749">
                        <c:v>-6.3117749999999986E-2</c:v>
                      </c:pt>
                      <c:pt idx="4750">
                        <c:v>-6.3102249999999985E-2</c:v>
                      </c:pt>
                      <c:pt idx="4751">
                        <c:v>-6.3098499999999988E-2</c:v>
                      </c:pt>
                      <c:pt idx="4752">
                        <c:v>-6.3102249999999985E-2</c:v>
                      </c:pt>
                      <c:pt idx="4753">
                        <c:v>-6.3094999999999984E-2</c:v>
                      </c:pt>
                      <c:pt idx="4754">
                        <c:v>-6.3090249999999987E-2</c:v>
                      </c:pt>
                      <c:pt idx="4755">
                        <c:v>-6.3080749999999991E-2</c:v>
                      </c:pt>
                      <c:pt idx="4756">
                        <c:v>-6.3076249999999986E-2</c:v>
                      </c:pt>
                      <c:pt idx="4757">
                        <c:v>-6.3077999999999981E-2</c:v>
                      </c:pt>
                      <c:pt idx="4758">
                        <c:v>-6.3071249999999981E-2</c:v>
                      </c:pt>
                      <c:pt idx="4759">
                        <c:v>-6.305574999999998E-2</c:v>
                      </c:pt>
                      <c:pt idx="4760">
                        <c:v>-6.3033749999999986E-2</c:v>
                      </c:pt>
                      <c:pt idx="4761">
                        <c:v>-6.3041749999999994E-2</c:v>
                      </c:pt>
                      <c:pt idx="4762">
                        <c:v>-6.3047249999999985E-2</c:v>
                      </c:pt>
                      <c:pt idx="4763">
                        <c:v>-6.3046749999999985E-2</c:v>
                      </c:pt>
                      <c:pt idx="4764">
                        <c:v>-6.3054999999999972E-2</c:v>
                      </c:pt>
                      <c:pt idx="4765">
                        <c:v>-6.3062499999999966E-2</c:v>
                      </c:pt>
                      <c:pt idx="4766">
                        <c:v>-6.3067749999999978E-2</c:v>
                      </c:pt>
                      <c:pt idx="4767">
                        <c:v>-6.3069249999999979E-2</c:v>
                      </c:pt>
                      <c:pt idx="4768">
                        <c:v>-6.3075999999999979E-2</c:v>
                      </c:pt>
                      <c:pt idx="4769">
                        <c:v>-6.3071249999999981E-2</c:v>
                      </c:pt>
                      <c:pt idx="4770">
                        <c:v>-6.306624999999999E-2</c:v>
                      </c:pt>
                      <c:pt idx="4771">
                        <c:v>-6.3057499999999975E-2</c:v>
                      </c:pt>
                      <c:pt idx="4772">
                        <c:v>-6.3057499999999975E-2</c:v>
                      </c:pt>
                      <c:pt idx="4773">
                        <c:v>-6.3057249999999981E-2</c:v>
                      </c:pt>
                      <c:pt idx="4774">
                        <c:v>-6.3054499999999986E-2</c:v>
                      </c:pt>
                      <c:pt idx="4775">
                        <c:v>-6.3057249999999981E-2</c:v>
                      </c:pt>
                      <c:pt idx="4776">
                        <c:v>-6.3046499999999978E-2</c:v>
                      </c:pt>
                      <c:pt idx="4777">
                        <c:v>-6.3037749999999976E-2</c:v>
                      </c:pt>
                      <c:pt idx="4778">
                        <c:v>-6.3033499999999965E-2</c:v>
                      </c:pt>
                      <c:pt idx="4779">
                        <c:v>-6.3039749999999964E-2</c:v>
                      </c:pt>
                      <c:pt idx="4780">
                        <c:v>-6.3039749999999964E-2</c:v>
                      </c:pt>
                      <c:pt idx="4781">
                        <c:v>-6.3024249999999962E-2</c:v>
                      </c:pt>
                      <c:pt idx="4782">
                        <c:v>-6.3019749999999958E-2</c:v>
                      </c:pt>
                      <c:pt idx="4783">
                        <c:v>-6.3024749999999949E-2</c:v>
                      </c:pt>
                      <c:pt idx="4784">
                        <c:v>-6.302224999999996E-2</c:v>
                      </c:pt>
                      <c:pt idx="4785">
                        <c:v>-6.3021499999999953E-2</c:v>
                      </c:pt>
                      <c:pt idx="4786">
                        <c:v>-6.3003749999999956E-2</c:v>
                      </c:pt>
                      <c:pt idx="4787">
                        <c:v>-6.2990249999999942E-2</c:v>
                      </c:pt>
                      <c:pt idx="4788">
                        <c:v>-6.2989999999999949E-2</c:v>
                      </c:pt>
                      <c:pt idx="4789">
                        <c:v>-6.2989999999999935E-2</c:v>
                      </c:pt>
                      <c:pt idx="4790">
                        <c:v>-6.2994249999999946E-2</c:v>
                      </c:pt>
                      <c:pt idx="4791">
                        <c:v>-6.2994249999999946E-2</c:v>
                      </c:pt>
                      <c:pt idx="4792">
                        <c:v>-6.2966249999999946E-2</c:v>
                      </c:pt>
                      <c:pt idx="4793">
                        <c:v>-6.2948249999999956E-2</c:v>
                      </c:pt>
                      <c:pt idx="4794">
                        <c:v>-6.2937249999999945E-2</c:v>
                      </c:pt>
                      <c:pt idx="4795">
                        <c:v>-6.2920749999999942E-2</c:v>
                      </c:pt>
                      <c:pt idx="4796">
                        <c:v>-6.2904999999999947E-2</c:v>
                      </c:pt>
                      <c:pt idx="4797">
                        <c:v>-6.2889749999999953E-2</c:v>
                      </c:pt>
                      <c:pt idx="4798">
                        <c:v>-6.2872999999999971E-2</c:v>
                      </c:pt>
                      <c:pt idx="4799">
                        <c:v>-6.2868249999999973E-2</c:v>
                      </c:pt>
                      <c:pt idx="4800">
                        <c:v>-6.2868249999999959E-2</c:v>
                      </c:pt>
                      <c:pt idx="4801">
                        <c:v>-6.2857999999999969E-2</c:v>
                      </c:pt>
                      <c:pt idx="4802">
                        <c:v>-6.2847249999999966E-2</c:v>
                      </c:pt>
                      <c:pt idx="4803">
                        <c:v>-6.2839749999999958E-2</c:v>
                      </c:pt>
                      <c:pt idx="4804">
                        <c:v>-6.2821999999999975E-2</c:v>
                      </c:pt>
                      <c:pt idx="4805">
                        <c:v>-6.2822999999999976E-2</c:v>
                      </c:pt>
                      <c:pt idx="4806">
                        <c:v>-6.2826749999999973E-2</c:v>
                      </c:pt>
                      <c:pt idx="4807">
                        <c:v>-6.2823999999999963E-2</c:v>
                      </c:pt>
                      <c:pt idx="4808">
                        <c:v>-6.2810749999999971E-2</c:v>
                      </c:pt>
                      <c:pt idx="4809">
                        <c:v>-6.2812749999999959E-2</c:v>
                      </c:pt>
                      <c:pt idx="4810">
                        <c:v>-6.2810499999999964E-2</c:v>
                      </c:pt>
                      <c:pt idx="4811">
                        <c:v>-6.2805249999999965E-2</c:v>
                      </c:pt>
                      <c:pt idx="4812">
                        <c:v>-6.2804999999999972E-2</c:v>
                      </c:pt>
                      <c:pt idx="4813">
                        <c:v>-6.2791249999999965E-2</c:v>
                      </c:pt>
                      <c:pt idx="4814">
                        <c:v>-6.2772249999999974E-2</c:v>
                      </c:pt>
                      <c:pt idx="4815">
                        <c:v>-6.2761999999999984E-2</c:v>
                      </c:pt>
                      <c:pt idx="4816">
                        <c:v>-6.2754999999999977E-2</c:v>
                      </c:pt>
                      <c:pt idx="4817">
                        <c:v>-6.2746499999999983E-2</c:v>
                      </c:pt>
                      <c:pt idx="4818">
                        <c:v>-6.2730499999999981E-2</c:v>
                      </c:pt>
                      <c:pt idx="4819">
                        <c:v>-6.272274999999998E-2</c:v>
                      </c:pt>
                      <c:pt idx="4820">
                        <c:v>-6.270874999999998E-2</c:v>
                      </c:pt>
                      <c:pt idx="4821">
                        <c:v>-6.2723499999999974E-2</c:v>
                      </c:pt>
                      <c:pt idx="4822">
                        <c:v>-6.2720249999999977E-2</c:v>
                      </c:pt>
                      <c:pt idx="4823">
                        <c:v>-6.2725749999999983E-2</c:v>
                      </c:pt>
                      <c:pt idx="4824">
                        <c:v>-6.2736749999999966E-2</c:v>
                      </c:pt>
                      <c:pt idx="4825">
                        <c:v>-6.2747749999999977E-2</c:v>
                      </c:pt>
                      <c:pt idx="4826">
                        <c:v>-6.2748749999999964E-2</c:v>
                      </c:pt>
                      <c:pt idx="4827">
                        <c:v>-6.2747249999999977E-2</c:v>
                      </c:pt>
                      <c:pt idx="4828">
                        <c:v>-6.2748249999999964E-2</c:v>
                      </c:pt>
                      <c:pt idx="4829">
                        <c:v>-6.2740749999999956E-2</c:v>
                      </c:pt>
                      <c:pt idx="4830">
                        <c:v>-6.2727999999999964E-2</c:v>
                      </c:pt>
                      <c:pt idx="4831">
                        <c:v>-6.2726999999999963E-2</c:v>
                      </c:pt>
                      <c:pt idx="4832">
                        <c:v>-6.2706499999999957E-2</c:v>
                      </c:pt>
                      <c:pt idx="4833">
                        <c:v>-6.2697999999999962E-2</c:v>
                      </c:pt>
                      <c:pt idx="4834">
                        <c:v>-6.2703749999999961E-2</c:v>
                      </c:pt>
                      <c:pt idx="4835">
                        <c:v>-6.2696749999999954E-2</c:v>
                      </c:pt>
                      <c:pt idx="4836">
                        <c:v>-6.2681249999999966E-2</c:v>
                      </c:pt>
                      <c:pt idx="4837">
                        <c:v>-6.2657749999999957E-2</c:v>
                      </c:pt>
                      <c:pt idx="4838">
                        <c:v>-6.2630499999999964E-2</c:v>
                      </c:pt>
                      <c:pt idx="4839">
                        <c:v>-6.2609999999999957E-2</c:v>
                      </c:pt>
                      <c:pt idx="4840">
                        <c:v>-6.2586499999999962E-2</c:v>
                      </c:pt>
                      <c:pt idx="4841">
                        <c:v>-6.257099999999996E-2</c:v>
                      </c:pt>
                      <c:pt idx="4842">
                        <c:v>-6.256149999999995E-2</c:v>
                      </c:pt>
                      <c:pt idx="4843">
                        <c:v>-6.2537999999999969E-2</c:v>
                      </c:pt>
                      <c:pt idx="4844">
                        <c:v>-6.252224999999996E-2</c:v>
                      </c:pt>
                      <c:pt idx="4845">
                        <c:v>-6.250424999999997E-2</c:v>
                      </c:pt>
                      <c:pt idx="4846">
                        <c:v>-6.2492249999999958E-2</c:v>
                      </c:pt>
                      <c:pt idx="4847">
                        <c:v>-6.248799999999996E-2</c:v>
                      </c:pt>
                      <c:pt idx="4848">
                        <c:v>-6.2464499999999958E-2</c:v>
                      </c:pt>
                      <c:pt idx="4849">
                        <c:v>-6.2446499999999953E-2</c:v>
                      </c:pt>
                      <c:pt idx="4850">
                        <c:v>-6.2429749999999957E-2</c:v>
                      </c:pt>
                      <c:pt idx="4851">
                        <c:v>-6.2423999999999973E-2</c:v>
                      </c:pt>
                      <c:pt idx="4852">
                        <c:v>-6.2418749999999967E-2</c:v>
                      </c:pt>
                      <c:pt idx="4853">
                        <c:v>-6.2406749999999969E-2</c:v>
                      </c:pt>
                      <c:pt idx="4854">
                        <c:v>-6.2394249999999971E-2</c:v>
                      </c:pt>
                      <c:pt idx="4855">
                        <c:v>-6.2387499999999985E-2</c:v>
                      </c:pt>
                      <c:pt idx="4856">
                        <c:v>-6.2383749999999988E-2</c:v>
                      </c:pt>
                      <c:pt idx="4857">
                        <c:v>-6.2370749999999989E-2</c:v>
                      </c:pt>
                      <c:pt idx="4858">
                        <c:v>-6.2361249999999993E-2</c:v>
                      </c:pt>
                      <c:pt idx="4859">
                        <c:v>-6.2364499999999996E-2</c:v>
                      </c:pt>
                      <c:pt idx="4860">
                        <c:v>-6.2371499999999996E-2</c:v>
                      </c:pt>
                      <c:pt idx="4861">
                        <c:v>-6.2357249999999996E-2</c:v>
                      </c:pt>
                      <c:pt idx="4862">
                        <c:v>-6.2364500000000003E-2</c:v>
                      </c:pt>
                      <c:pt idx="4863">
                        <c:v>-6.2353750000000006E-2</c:v>
                      </c:pt>
                      <c:pt idx="4864">
                        <c:v>-6.2352999999999999E-2</c:v>
                      </c:pt>
                      <c:pt idx="4865">
                        <c:v>-6.2346999999999993E-2</c:v>
                      </c:pt>
                      <c:pt idx="4866">
                        <c:v>-6.2348749999999994E-2</c:v>
                      </c:pt>
                      <c:pt idx="4867">
                        <c:v>-6.2349749999999995E-2</c:v>
                      </c:pt>
                      <c:pt idx="4868">
                        <c:v>-6.2344499999999997E-2</c:v>
                      </c:pt>
                      <c:pt idx="4869">
                        <c:v>-6.2344499999999997E-2</c:v>
                      </c:pt>
                      <c:pt idx="4870">
                        <c:v>-6.23475E-2</c:v>
                      </c:pt>
                      <c:pt idx="4871">
                        <c:v>-6.2349499999999995E-2</c:v>
                      </c:pt>
                      <c:pt idx="4872">
                        <c:v>-6.2345749999999985E-2</c:v>
                      </c:pt>
                      <c:pt idx="4873">
                        <c:v>-6.2349999999999989E-2</c:v>
                      </c:pt>
                      <c:pt idx="4874">
                        <c:v>-6.2356249999999988E-2</c:v>
                      </c:pt>
                      <c:pt idx="4875">
                        <c:v>-6.2363749999999989E-2</c:v>
                      </c:pt>
                      <c:pt idx="4876">
                        <c:v>-6.2363000000000002E-2</c:v>
                      </c:pt>
                      <c:pt idx="4877">
                        <c:v>-6.2358749999999984E-2</c:v>
                      </c:pt>
                      <c:pt idx="4878">
                        <c:v>-6.235824999999999E-2</c:v>
                      </c:pt>
                      <c:pt idx="4879">
                        <c:v>-6.2347749999999993E-2</c:v>
                      </c:pt>
                      <c:pt idx="4880">
                        <c:v>-6.2343749999999983E-2</c:v>
                      </c:pt>
                      <c:pt idx="4881">
                        <c:v>-6.234424999999999E-2</c:v>
                      </c:pt>
                      <c:pt idx="4882">
                        <c:v>-6.2334999999999995E-2</c:v>
                      </c:pt>
                      <c:pt idx="4883">
                        <c:v>-6.2313999999999987E-2</c:v>
                      </c:pt>
                      <c:pt idx="4884">
                        <c:v>-6.2305499999999993E-2</c:v>
                      </c:pt>
                      <c:pt idx="4885">
                        <c:v>-6.2286499999999995E-2</c:v>
                      </c:pt>
                      <c:pt idx="4886">
                        <c:v>-6.2263249999999999E-2</c:v>
                      </c:pt>
                      <c:pt idx="4887">
                        <c:v>-6.2241749999999998E-2</c:v>
                      </c:pt>
                      <c:pt idx="4888">
                        <c:v>-6.2207499999999999E-2</c:v>
                      </c:pt>
                      <c:pt idx="4889">
                        <c:v>-6.2189499999999995E-2</c:v>
                      </c:pt>
                      <c:pt idx="4890">
                        <c:v>-6.2176749999999996E-2</c:v>
                      </c:pt>
                      <c:pt idx="4891">
                        <c:v>-6.2163750000000004E-2</c:v>
                      </c:pt>
                      <c:pt idx="4892">
                        <c:v>-6.2149499999999996E-2</c:v>
                      </c:pt>
                      <c:pt idx="4893">
                        <c:v>-6.2133250000000001E-2</c:v>
                      </c:pt>
                      <c:pt idx="4894">
                        <c:v>-6.212575E-2</c:v>
                      </c:pt>
                      <c:pt idx="4895">
                        <c:v>-6.2117749999999999E-2</c:v>
                      </c:pt>
                      <c:pt idx="4896">
                        <c:v>-6.2115000000000004E-2</c:v>
                      </c:pt>
                      <c:pt idx="4897">
                        <c:v>-6.2102999999999998E-2</c:v>
                      </c:pt>
                      <c:pt idx="4898">
                        <c:v>-6.2086750000000003E-2</c:v>
                      </c:pt>
                      <c:pt idx="4899">
                        <c:v>-6.2075000000000012E-2</c:v>
                      </c:pt>
                      <c:pt idx="4900">
                        <c:v>-6.2053500000000011E-2</c:v>
                      </c:pt>
                      <c:pt idx="4901">
                        <c:v>-6.2033000000000012E-2</c:v>
                      </c:pt>
                      <c:pt idx="4902">
                        <c:v>-6.2018250000000011E-2</c:v>
                      </c:pt>
                      <c:pt idx="4903">
                        <c:v>-6.1999250000000013E-2</c:v>
                      </c:pt>
                      <c:pt idx="4904">
                        <c:v>-6.1978500000000027E-2</c:v>
                      </c:pt>
                      <c:pt idx="4905">
                        <c:v>-6.1953000000000015E-2</c:v>
                      </c:pt>
                      <c:pt idx="4906">
                        <c:v>-6.1935750000000012E-2</c:v>
                      </c:pt>
                      <c:pt idx="4907">
                        <c:v>-6.1911000000000008E-2</c:v>
                      </c:pt>
                      <c:pt idx="4908">
                        <c:v>-6.1895250000000006E-2</c:v>
                      </c:pt>
                      <c:pt idx="4909">
                        <c:v>-6.1865250000000011E-2</c:v>
                      </c:pt>
                      <c:pt idx="4910">
                        <c:v>-6.1847750000000028E-2</c:v>
                      </c:pt>
                      <c:pt idx="4911">
                        <c:v>-6.1824250000000032E-2</c:v>
                      </c:pt>
                      <c:pt idx="4912">
                        <c:v>-6.1805000000000027E-2</c:v>
                      </c:pt>
                      <c:pt idx="4913">
                        <c:v>-6.1799750000000035E-2</c:v>
                      </c:pt>
                      <c:pt idx="4914">
                        <c:v>-6.1788750000000024E-2</c:v>
                      </c:pt>
                      <c:pt idx="4915">
                        <c:v>-6.1779000000000028E-2</c:v>
                      </c:pt>
                      <c:pt idx="4916">
                        <c:v>-6.1774250000000031E-2</c:v>
                      </c:pt>
                      <c:pt idx="4917">
                        <c:v>-6.1758250000000021E-2</c:v>
                      </c:pt>
                      <c:pt idx="4918">
                        <c:v>-6.1737750000000029E-2</c:v>
                      </c:pt>
                      <c:pt idx="4919">
                        <c:v>-6.1713750000000019E-2</c:v>
                      </c:pt>
                      <c:pt idx="4920">
                        <c:v>-6.1701750000000027E-2</c:v>
                      </c:pt>
                      <c:pt idx="4921">
                        <c:v>-6.1674250000000021E-2</c:v>
                      </c:pt>
                      <c:pt idx="4922">
                        <c:v>-6.1664000000000024E-2</c:v>
                      </c:pt>
                      <c:pt idx="4923">
                        <c:v>-6.1647750000000022E-2</c:v>
                      </c:pt>
                      <c:pt idx="4924">
                        <c:v>-6.1632250000000027E-2</c:v>
                      </c:pt>
                      <c:pt idx="4925">
                        <c:v>-6.161125000000002E-2</c:v>
                      </c:pt>
                      <c:pt idx="4926">
                        <c:v>-6.1599250000000022E-2</c:v>
                      </c:pt>
                      <c:pt idx="4927">
                        <c:v>-6.1565500000000023E-2</c:v>
                      </c:pt>
                      <c:pt idx="4928">
                        <c:v>-6.1521250000000027E-2</c:v>
                      </c:pt>
                      <c:pt idx="4929">
                        <c:v>-6.149325000000002E-2</c:v>
                      </c:pt>
                      <c:pt idx="4930">
                        <c:v>-6.1461500000000023E-2</c:v>
                      </c:pt>
                      <c:pt idx="4931">
                        <c:v>-6.1434000000000023E-2</c:v>
                      </c:pt>
                      <c:pt idx="4932">
                        <c:v>-6.1406250000000016E-2</c:v>
                      </c:pt>
                      <c:pt idx="4933">
                        <c:v>-6.1379500000000017E-2</c:v>
                      </c:pt>
                      <c:pt idx="4934">
                        <c:v>-6.1339750000000005E-2</c:v>
                      </c:pt>
                      <c:pt idx="4935">
                        <c:v>-6.1303750000000011E-2</c:v>
                      </c:pt>
                      <c:pt idx="4936">
                        <c:v>-6.1275250000000003E-2</c:v>
                      </c:pt>
                      <c:pt idx="4937">
                        <c:v>-6.1248250000000004E-2</c:v>
                      </c:pt>
                      <c:pt idx="4938">
                        <c:v>-6.1225499999999995E-2</c:v>
                      </c:pt>
                      <c:pt idx="4939">
                        <c:v>-6.1205999999999997E-2</c:v>
                      </c:pt>
                      <c:pt idx="4940">
                        <c:v>-6.1177750000000003E-2</c:v>
                      </c:pt>
                      <c:pt idx="4941">
                        <c:v>-6.1147E-2</c:v>
                      </c:pt>
                      <c:pt idx="4942">
                        <c:v>-6.1123500000000004E-2</c:v>
                      </c:pt>
                      <c:pt idx="4943">
                        <c:v>-6.1084250000000007E-2</c:v>
                      </c:pt>
                      <c:pt idx="4944">
                        <c:v>-6.1058500000000002E-2</c:v>
                      </c:pt>
                      <c:pt idx="4945">
                        <c:v>-6.1031500000000009E-2</c:v>
                      </c:pt>
                      <c:pt idx="4946">
                        <c:v>-6.1001750000000007E-2</c:v>
                      </c:pt>
                      <c:pt idx="4947">
                        <c:v>-6.0974000000000014E-2</c:v>
                      </c:pt>
                      <c:pt idx="4948">
                        <c:v>-6.0948250000000009E-2</c:v>
                      </c:pt>
                      <c:pt idx="4949">
                        <c:v>-6.09255E-2</c:v>
                      </c:pt>
                      <c:pt idx="4950">
                        <c:v>-6.0912500000000008E-2</c:v>
                      </c:pt>
                      <c:pt idx="4951">
                        <c:v>-6.087925000000001E-2</c:v>
                      </c:pt>
                      <c:pt idx="4952">
                        <c:v>-6.0847000000000012E-2</c:v>
                      </c:pt>
                      <c:pt idx="4953">
                        <c:v>-6.0829250000000015E-2</c:v>
                      </c:pt>
                      <c:pt idx="4954">
                        <c:v>-6.0821750000000015E-2</c:v>
                      </c:pt>
                      <c:pt idx="4955">
                        <c:v>-6.081000000000001E-2</c:v>
                      </c:pt>
                      <c:pt idx="4956">
                        <c:v>-6.0801500000000015E-2</c:v>
                      </c:pt>
                      <c:pt idx="4957">
                        <c:v>-6.0777749999999998E-2</c:v>
                      </c:pt>
                      <c:pt idx="4958">
                        <c:v>-6.0766000000000008E-2</c:v>
                      </c:pt>
                      <c:pt idx="4959">
                        <c:v>-6.0757499999999999E-2</c:v>
                      </c:pt>
                      <c:pt idx="4960">
                        <c:v>-6.0747250000000003E-2</c:v>
                      </c:pt>
                      <c:pt idx="4961">
                        <c:v>-6.07165E-2</c:v>
                      </c:pt>
                      <c:pt idx="4962">
                        <c:v>-6.068225E-2</c:v>
                      </c:pt>
                      <c:pt idx="4963">
                        <c:v>-6.0662500000000001E-2</c:v>
                      </c:pt>
                      <c:pt idx="4964">
                        <c:v>-6.063774999999999E-2</c:v>
                      </c:pt>
                      <c:pt idx="4965">
                        <c:v>-6.059949999999998E-2</c:v>
                      </c:pt>
                      <c:pt idx="4966">
                        <c:v>-6.0560999999999983E-2</c:v>
                      </c:pt>
                      <c:pt idx="4967">
                        <c:v>-6.0517249999999988E-2</c:v>
                      </c:pt>
                      <c:pt idx="4968">
                        <c:v>-6.0422499999999976E-2</c:v>
                      </c:pt>
                      <c:pt idx="4969">
                        <c:v>-6.0383999999999986E-2</c:v>
                      </c:pt>
                      <c:pt idx="4970">
                        <c:v>-6.035024999999998E-2</c:v>
                      </c:pt>
                      <c:pt idx="4971">
                        <c:v>-6.0318499999999983E-2</c:v>
                      </c:pt>
                      <c:pt idx="4972">
                        <c:v>-6.0282249999999989E-2</c:v>
                      </c:pt>
                      <c:pt idx="4973">
                        <c:v>-6.0239999999999988E-2</c:v>
                      </c:pt>
                      <c:pt idx="4974">
                        <c:v>-6.0208249999999991E-2</c:v>
                      </c:pt>
                      <c:pt idx="4975">
                        <c:v>-6.0181000000000012E-2</c:v>
                      </c:pt>
                      <c:pt idx="4976">
                        <c:v>-6.0151250000000003E-2</c:v>
                      </c:pt>
                      <c:pt idx="4977">
                        <c:v>-6.0125499999999998E-2</c:v>
                      </c:pt>
                      <c:pt idx="4978">
                        <c:v>-6.0093749999999994E-2</c:v>
                      </c:pt>
                      <c:pt idx="4979">
                        <c:v>-6.0059999999999995E-2</c:v>
                      </c:pt>
                      <c:pt idx="4980">
                        <c:v>-6.0025499999999996E-2</c:v>
                      </c:pt>
                      <c:pt idx="4981">
                        <c:v>-6.0005999999999983E-2</c:v>
                      </c:pt>
                      <c:pt idx="4982">
                        <c:v>-5.9994749999999986E-2</c:v>
                      </c:pt>
                      <c:pt idx="4983">
                        <c:v>-5.9965999999999992E-2</c:v>
                      </c:pt>
                      <c:pt idx="4984">
                        <c:v>-5.993699999999999E-2</c:v>
                      </c:pt>
                      <c:pt idx="4985">
                        <c:v>-5.9910499999999985E-2</c:v>
                      </c:pt>
                      <c:pt idx="4986">
                        <c:v>-5.9895499999999983E-2</c:v>
                      </c:pt>
                      <c:pt idx="4987">
                        <c:v>-5.9879749999999982E-2</c:v>
                      </c:pt>
                      <c:pt idx="4988">
                        <c:v>-5.9863249999999993E-2</c:v>
                      </c:pt>
                      <c:pt idx="4989">
                        <c:v>-5.9835999999999993E-2</c:v>
                      </c:pt>
                      <c:pt idx="4990">
                        <c:v>-5.9811749999999997E-2</c:v>
                      </c:pt>
                      <c:pt idx="4991">
                        <c:v>-5.9790000000000003E-2</c:v>
                      </c:pt>
                      <c:pt idx="4992">
                        <c:v>-5.978374999999999E-2</c:v>
                      </c:pt>
                      <c:pt idx="4993">
                        <c:v>-5.9681749999999985E-2</c:v>
                      </c:pt>
                      <c:pt idx="4994">
                        <c:v>-5.9646499999999998E-2</c:v>
                      </c:pt>
                      <c:pt idx="4995">
                        <c:v>-5.9612999999999985E-2</c:v>
                      </c:pt>
                      <c:pt idx="4996">
                        <c:v>-5.9585999999999986E-2</c:v>
                      </c:pt>
                      <c:pt idx="4997">
                        <c:v>-5.9544499999999986E-2</c:v>
                      </c:pt>
                      <c:pt idx="4998">
                        <c:v>-5.9511499999999995E-2</c:v>
                      </c:pt>
                      <c:pt idx="4999">
                        <c:v>-5.9482750000000001E-2</c:v>
                      </c:pt>
                      <c:pt idx="5000">
                        <c:v>-5.9446749999999993E-2</c:v>
                      </c:pt>
                      <c:pt idx="5001">
                        <c:v>-5.9423500000000004E-2</c:v>
                      </c:pt>
                      <c:pt idx="5002">
                        <c:v>-5.9405000000000013E-2</c:v>
                      </c:pt>
                      <c:pt idx="5003">
                        <c:v>-5.9393250000000009E-2</c:v>
                      </c:pt>
                      <c:pt idx="5004">
                        <c:v>-5.938100000000001E-2</c:v>
                      </c:pt>
                      <c:pt idx="5005">
                        <c:v>-5.9352250000000002E-2</c:v>
                      </c:pt>
                      <c:pt idx="5006">
                        <c:v>-5.932550000000001E-2</c:v>
                      </c:pt>
                      <c:pt idx="5007">
                        <c:v>-5.9306500000000019E-2</c:v>
                      </c:pt>
                      <c:pt idx="5008">
                        <c:v>-5.9293250000000006E-2</c:v>
                      </c:pt>
                      <c:pt idx="5009">
                        <c:v>-5.9250500000000005E-2</c:v>
                      </c:pt>
                      <c:pt idx="5010">
                        <c:v>-5.9222750000000011E-2</c:v>
                      </c:pt>
                      <c:pt idx="5011">
                        <c:v>-5.9195000000000011E-2</c:v>
                      </c:pt>
                      <c:pt idx="5012">
                        <c:v>-5.9168750000000013E-2</c:v>
                      </c:pt>
                      <c:pt idx="5013">
                        <c:v>-5.916550000000001E-2</c:v>
                      </c:pt>
                      <c:pt idx="5014">
                        <c:v>-5.9155000000000006E-2</c:v>
                      </c:pt>
                      <c:pt idx="5015">
                        <c:v>-5.913775000000001E-2</c:v>
                      </c:pt>
                      <c:pt idx="5016">
                        <c:v>-5.9121750000000015E-2</c:v>
                      </c:pt>
                      <c:pt idx="5017">
                        <c:v>-5.9096250000000017E-2</c:v>
                      </c:pt>
                      <c:pt idx="5018">
                        <c:v>-5.9084500000000019E-2</c:v>
                      </c:pt>
                      <c:pt idx="5019">
                        <c:v>-5.9061750000000017E-2</c:v>
                      </c:pt>
                      <c:pt idx="5020">
                        <c:v>-5.905125000000002E-2</c:v>
                      </c:pt>
                      <c:pt idx="5021">
                        <c:v>-5.901925000000003E-2</c:v>
                      </c:pt>
                      <c:pt idx="5022">
                        <c:v>-5.8997000000000029E-2</c:v>
                      </c:pt>
                      <c:pt idx="5023">
                        <c:v>-5.896725000000002E-2</c:v>
                      </c:pt>
                      <c:pt idx="5024">
                        <c:v>-5.8933500000000014E-2</c:v>
                      </c:pt>
                      <c:pt idx="5025">
                        <c:v>-5.890200000000001E-2</c:v>
                      </c:pt>
                      <c:pt idx="5026">
                        <c:v>-5.8873250000000016E-2</c:v>
                      </c:pt>
                      <c:pt idx="5027">
                        <c:v>-5.8855500000000012E-2</c:v>
                      </c:pt>
                      <c:pt idx="5028">
                        <c:v>-5.8832500000000003E-2</c:v>
                      </c:pt>
                      <c:pt idx="5029">
                        <c:v>-5.8816250000000007E-2</c:v>
                      </c:pt>
                      <c:pt idx="5030">
                        <c:v>-5.8806000000000011E-2</c:v>
                      </c:pt>
                      <c:pt idx="5031">
                        <c:v>-5.878375000000001E-2</c:v>
                      </c:pt>
                      <c:pt idx="5032">
                        <c:v>-5.8770750000000004E-2</c:v>
                      </c:pt>
                      <c:pt idx="5033">
                        <c:v>-5.874950000000001E-2</c:v>
                      </c:pt>
                      <c:pt idx="5034">
                        <c:v>-5.8732500000000007E-2</c:v>
                      </c:pt>
                      <c:pt idx="5035">
                        <c:v>-5.8725500000000007E-2</c:v>
                      </c:pt>
                      <c:pt idx="5036">
                        <c:v>-5.8720499999999995E-2</c:v>
                      </c:pt>
                      <c:pt idx="5037">
                        <c:v>-5.8724249999999999E-2</c:v>
                      </c:pt>
                      <c:pt idx="5038">
                        <c:v>-5.8724499999999999E-2</c:v>
                      </c:pt>
                      <c:pt idx="5039">
                        <c:v>-5.8703749999999992E-2</c:v>
                      </c:pt>
                      <c:pt idx="5040">
                        <c:v>-5.8697999999999986E-2</c:v>
                      </c:pt>
                      <c:pt idx="5041">
                        <c:v>-5.8685999999999981E-2</c:v>
                      </c:pt>
                      <c:pt idx="5042">
                        <c:v>-5.8663249999999979E-2</c:v>
                      </c:pt>
                      <c:pt idx="5043">
                        <c:v>-5.8640249999999977E-2</c:v>
                      </c:pt>
                      <c:pt idx="5044">
                        <c:v>-5.8623749999999981E-2</c:v>
                      </c:pt>
                      <c:pt idx="5045">
                        <c:v>-5.8603499999999989E-2</c:v>
                      </c:pt>
                      <c:pt idx="5046">
                        <c:v>-5.859099999999999E-2</c:v>
                      </c:pt>
                      <c:pt idx="5047">
                        <c:v>-5.8573249999999986E-2</c:v>
                      </c:pt>
                      <c:pt idx="5048">
                        <c:v>-5.8570499999999984E-2</c:v>
                      </c:pt>
                      <c:pt idx="5049">
                        <c:v>-5.8556249999999983E-2</c:v>
                      </c:pt>
                      <c:pt idx="5050">
                        <c:v>-5.8538499999999986E-2</c:v>
                      </c:pt>
                      <c:pt idx="5051">
                        <c:v>-5.8518249999999987E-2</c:v>
                      </c:pt>
                      <c:pt idx="5052">
                        <c:v>-5.8500499999999983E-2</c:v>
                      </c:pt>
                      <c:pt idx="5053">
                        <c:v>-5.850699999999999E-2</c:v>
                      </c:pt>
                      <c:pt idx="5054">
                        <c:v>-5.8504999999999988E-2</c:v>
                      </c:pt>
                      <c:pt idx="5055">
                        <c:v>-5.8478499999999975E-2</c:v>
                      </c:pt>
                      <c:pt idx="5056">
                        <c:v>-5.8471249999999982E-2</c:v>
                      </c:pt>
                      <c:pt idx="5057">
                        <c:v>-5.8467749999999985E-2</c:v>
                      </c:pt>
                      <c:pt idx="5058">
                        <c:v>-5.8462999999999987E-2</c:v>
                      </c:pt>
                      <c:pt idx="5059">
                        <c:v>-5.8449999999999988E-2</c:v>
                      </c:pt>
                      <c:pt idx="5060">
                        <c:v>-5.8434499999999986E-2</c:v>
                      </c:pt>
                      <c:pt idx="5061">
                        <c:v>-5.8424249999999983E-2</c:v>
                      </c:pt>
                      <c:pt idx="5062">
                        <c:v>-5.8395499999999989E-2</c:v>
                      </c:pt>
                      <c:pt idx="5063">
                        <c:v>-5.8395749999999989E-2</c:v>
                      </c:pt>
                      <c:pt idx="5064">
                        <c:v>-5.8387999999999989E-2</c:v>
                      </c:pt>
                      <c:pt idx="5065">
                        <c:v>-5.8391999999999993E-2</c:v>
                      </c:pt>
                      <c:pt idx="5066">
                        <c:v>-5.8383749999999991E-2</c:v>
                      </c:pt>
                      <c:pt idx="5067">
                        <c:v>-5.83855E-2</c:v>
                      </c:pt>
                      <c:pt idx="5068">
                        <c:v>-5.8384499999999992E-2</c:v>
                      </c:pt>
                      <c:pt idx="5069">
                        <c:v>-5.8359499999999995E-2</c:v>
                      </c:pt>
                      <c:pt idx="5070">
                        <c:v>-5.8351749999999994E-2</c:v>
                      </c:pt>
                      <c:pt idx="5071">
                        <c:v>-5.8340999999999997E-2</c:v>
                      </c:pt>
                      <c:pt idx="5072">
                        <c:v>-5.8332250000000002E-2</c:v>
                      </c:pt>
                      <c:pt idx="5073">
                        <c:v>-5.832325E-2</c:v>
                      </c:pt>
                      <c:pt idx="5074">
                        <c:v>-5.8307249999999991E-2</c:v>
                      </c:pt>
                      <c:pt idx="5075">
                        <c:v>-5.8289499999999987E-2</c:v>
                      </c:pt>
                      <c:pt idx="5076">
                        <c:v>-5.8280749999999985E-2</c:v>
                      </c:pt>
                      <c:pt idx="5077">
                        <c:v>-5.8264499999999983E-2</c:v>
                      </c:pt>
                      <c:pt idx="5078">
                        <c:v>-5.8258249999999984E-2</c:v>
                      </c:pt>
                      <c:pt idx="5079">
                        <c:v>-5.8254499999999994E-2</c:v>
                      </c:pt>
                      <c:pt idx="5080">
                        <c:v>-5.8244749999999984E-2</c:v>
                      </c:pt>
                      <c:pt idx="5081">
                        <c:v>-5.8232749999999979E-2</c:v>
                      </c:pt>
                      <c:pt idx="5082">
                        <c:v>-5.8220499999999981E-2</c:v>
                      </c:pt>
                      <c:pt idx="5083">
                        <c:v>-5.8218249999999978E-2</c:v>
                      </c:pt>
                      <c:pt idx="5084">
                        <c:v>-5.8202499999999976E-2</c:v>
                      </c:pt>
                      <c:pt idx="5085">
                        <c:v>-5.8196999999999985E-2</c:v>
                      </c:pt>
                      <c:pt idx="5086">
                        <c:v>-5.8184499999999986E-2</c:v>
                      </c:pt>
                      <c:pt idx="5087">
                        <c:v>-5.8177499999999986E-2</c:v>
                      </c:pt>
                      <c:pt idx="5088">
                        <c:v>-5.8167499999999983E-2</c:v>
                      </c:pt>
                      <c:pt idx="5089">
                        <c:v>-5.8152999999999982E-2</c:v>
                      </c:pt>
                      <c:pt idx="5090">
                        <c:v>-5.8137249999999974E-2</c:v>
                      </c:pt>
                      <c:pt idx="5091">
                        <c:v>-5.811574999999998E-2</c:v>
                      </c:pt>
                      <c:pt idx="5092">
                        <c:v>-5.8120249999999977E-2</c:v>
                      </c:pt>
                      <c:pt idx="5093">
                        <c:v>-5.8113499999999985E-2</c:v>
                      </c:pt>
                      <c:pt idx="5094">
                        <c:v>-5.8107249999999978E-2</c:v>
                      </c:pt>
                      <c:pt idx="5095">
                        <c:v>-5.8106249999999984E-2</c:v>
                      </c:pt>
                      <c:pt idx="5096">
                        <c:v>-5.8098749999999984E-2</c:v>
                      </c:pt>
                      <c:pt idx="5097">
                        <c:v>-5.8102999999999981E-2</c:v>
                      </c:pt>
                      <c:pt idx="5098">
                        <c:v>-5.8095749999999988E-2</c:v>
                      </c:pt>
                      <c:pt idx="5099">
                        <c:v>-5.8085249999999984E-2</c:v>
                      </c:pt>
                      <c:pt idx="5100">
                        <c:v>-5.8088249999999987E-2</c:v>
                      </c:pt>
                      <c:pt idx="5101">
                        <c:v>-5.8081499999999994E-2</c:v>
                      </c:pt>
                      <c:pt idx="5102">
                        <c:v>-5.8088249999999994E-2</c:v>
                      </c:pt>
                      <c:pt idx="5103">
                        <c:v>-5.8083499999999996E-2</c:v>
                      </c:pt>
                      <c:pt idx="5104">
                        <c:v>-5.8093249999999992E-2</c:v>
                      </c:pt>
                      <c:pt idx="5105">
                        <c:v>-5.8111999999999997E-2</c:v>
                      </c:pt>
                      <c:pt idx="5106">
                        <c:v>-5.8120749999999992E-2</c:v>
                      </c:pt>
                      <c:pt idx="5107">
                        <c:v>-5.8127749999999992E-2</c:v>
                      </c:pt>
                      <c:pt idx="5108">
                        <c:v>-5.813249999999999E-2</c:v>
                      </c:pt>
                      <c:pt idx="5109">
                        <c:v>-5.8138749999999996E-2</c:v>
                      </c:pt>
                      <c:pt idx="5110">
                        <c:v>-5.8131249999999995E-2</c:v>
                      </c:pt>
                      <c:pt idx="5111">
                        <c:v>-5.81285E-2</c:v>
                      </c:pt>
                      <c:pt idx="5112">
                        <c:v>-5.8118999999999997E-2</c:v>
                      </c:pt>
                      <c:pt idx="5113">
                        <c:v>-5.8112249999999997E-2</c:v>
                      </c:pt>
                      <c:pt idx="5114">
                        <c:v>-5.8106499999999998E-2</c:v>
                      </c:pt>
                      <c:pt idx="5115">
                        <c:v>-5.8098749999999991E-2</c:v>
                      </c:pt>
                      <c:pt idx="5116">
                        <c:v>-5.809124999999999E-2</c:v>
                      </c:pt>
                      <c:pt idx="5117">
                        <c:v>-5.8089999999999996E-2</c:v>
                      </c:pt>
                      <c:pt idx="5118">
                        <c:v>-5.8084999999999984E-2</c:v>
                      </c:pt>
                      <c:pt idx="5119">
                        <c:v>-5.809149999999999E-2</c:v>
                      </c:pt>
                      <c:pt idx="5120">
                        <c:v>-5.8085249999999984E-2</c:v>
                      </c:pt>
                      <c:pt idx="5121">
                        <c:v>-5.8093499999999985E-2</c:v>
                      </c:pt>
                      <c:pt idx="5122">
                        <c:v>-5.8087249999999993E-2</c:v>
                      </c:pt>
                      <c:pt idx="5123">
                        <c:v>-5.8095749999999995E-2</c:v>
                      </c:pt>
                      <c:pt idx="5124">
                        <c:v>-5.809549999999998E-2</c:v>
                      </c:pt>
                      <c:pt idx="5125">
                        <c:v>-5.8097499999999982E-2</c:v>
                      </c:pt>
                      <c:pt idx="5126">
                        <c:v>-5.8099749999999978E-2</c:v>
                      </c:pt>
                      <c:pt idx="5127">
                        <c:v>-5.8108999999999987E-2</c:v>
                      </c:pt>
                      <c:pt idx="5128">
                        <c:v>-5.8113749999999992E-2</c:v>
                      </c:pt>
                      <c:pt idx="5129">
                        <c:v>-5.8117249999999981E-2</c:v>
                      </c:pt>
                      <c:pt idx="5130">
                        <c:v>-5.8127749999999985E-2</c:v>
                      </c:pt>
                      <c:pt idx="5131">
                        <c:v>-5.8138999999999982E-2</c:v>
                      </c:pt>
                      <c:pt idx="5132">
                        <c:v>-5.8144749999999981E-2</c:v>
                      </c:pt>
                      <c:pt idx="5133">
                        <c:v>-5.8145499999999982E-2</c:v>
                      </c:pt>
                      <c:pt idx="5134">
                        <c:v>-5.8156499999999979E-2</c:v>
                      </c:pt>
                      <c:pt idx="5135">
                        <c:v>-5.815774999999998E-2</c:v>
                      </c:pt>
                      <c:pt idx="5136">
                        <c:v>-5.815749999999998E-2</c:v>
                      </c:pt>
                      <c:pt idx="5137">
                        <c:v>-5.8168499999999984E-2</c:v>
                      </c:pt>
                      <c:pt idx="5138">
                        <c:v>-5.8173749999999982E-2</c:v>
                      </c:pt>
                      <c:pt idx="5139">
                        <c:v>-5.8166999999999983E-2</c:v>
                      </c:pt>
                      <c:pt idx="5140">
                        <c:v>-5.8183499999999978E-2</c:v>
                      </c:pt>
                      <c:pt idx="5141">
                        <c:v>-5.8197749999999979E-2</c:v>
                      </c:pt>
                      <c:pt idx="5142">
                        <c:v>-5.8207999999999982E-2</c:v>
                      </c:pt>
                      <c:pt idx="5143">
                        <c:v>-5.8209999999999991E-2</c:v>
                      </c:pt>
                      <c:pt idx="5144">
                        <c:v>-5.8224749999999978E-2</c:v>
                      </c:pt>
                      <c:pt idx="5145">
                        <c:v>-5.8224499999999985E-2</c:v>
                      </c:pt>
                      <c:pt idx="5146">
                        <c:v>-5.8220999999999995E-2</c:v>
                      </c:pt>
                      <c:pt idx="5147">
                        <c:v>-5.8223749999999998E-2</c:v>
                      </c:pt>
                      <c:pt idx="5148">
                        <c:v>-5.8221500000000009E-2</c:v>
                      </c:pt>
                      <c:pt idx="5149">
                        <c:v>-5.8224500000000005E-2</c:v>
                      </c:pt>
                      <c:pt idx="5150">
                        <c:v>-5.8234250000000015E-2</c:v>
                      </c:pt>
                      <c:pt idx="5151">
                        <c:v>-5.8237500000000025E-2</c:v>
                      </c:pt>
                      <c:pt idx="5152">
                        <c:v>-5.8244250000000025E-2</c:v>
                      </c:pt>
                      <c:pt idx="5153">
                        <c:v>-5.8229000000000024E-2</c:v>
                      </c:pt>
                      <c:pt idx="5154">
                        <c:v>-5.8225000000000027E-2</c:v>
                      </c:pt>
                      <c:pt idx="5155">
                        <c:v>-5.8221500000000023E-2</c:v>
                      </c:pt>
                      <c:pt idx="5156">
                        <c:v>-5.8215000000000024E-2</c:v>
                      </c:pt>
                      <c:pt idx="5157">
                        <c:v>-5.8201250000000017E-2</c:v>
                      </c:pt>
                      <c:pt idx="5158">
                        <c:v>-5.8188750000000018E-2</c:v>
                      </c:pt>
                      <c:pt idx="5159">
                        <c:v>-5.8180750000000031E-2</c:v>
                      </c:pt>
                      <c:pt idx="5160">
                        <c:v>-5.8175500000000026E-2</c:v>
                      </c:pt>
                      <c:pt idx="5161">
                        <c:v>-5.8171500000000043E-2</c:v>
                      </c:pt>
                      <c:pt idx="5162">
                        <c:v>-5.8167500000000032E-2</c:v>
                      </c:pt>
                      <c:pt idx="5163">
                        <c:v>-5.815500000000004E-2</c:v>
                      </c:pt>
                      <c:pt idx="5164">
                        <c:v>-5.8155750000000041E-2</c:v>
                      </c:pt>
                      <c:pt idx="5165">
                        <c:v>-5.8172500000000051E-2</c:v>
                      </c:pt>
                      <c:pt idx="5166">
                        <c:v>-5.818325000000004E-2</c:v>
                      </c:pt>
                      <c:pt idx="5167">
                        <c:v>-5.8191250000000042E-2</c:v>
                      </c:pt>
                      <c:pt idx="5168">
                        <c:v>-5.8248250000000029E-2</c:v>
                      </c:pt>
                      <c:pt idx="5169">
                        <c:v>-5.8247500000000035E-2</c:v>
                      </c:pt>
                      <c:pt idx="5170">
                        <c:v>-5.8247500000000035E-2</c:v>
                      </c:pt>
                      <c:pt idx="5171">
                        <c:v>-5.8259750000000027E-2</c:v>
                      </c:pt>
                      <c:pt idx="5172">
                        <c:v>-5.8265000000000032E-2</c:v>
                      </c:pt>
                      <c:pt idx="5173">
                        <c:v>-5.8265750000000026E-2</c:v>
                      </c:pt>
                      <c:pt idx="5174">
                        <c:v>-5.8265250000000025E-2</c:v>
                      </c:pt>
                      <c:pt idx="5175">
                        <c:v>-5.8240500000000021E-2</c:v>
                      </c:pt>
                      <c:pt idx="5176">
                        <c:v>-5.8237500000000011E-2</c:v>
                      </c:pt>
                      <c:pt idx="5177">
                        <c:v>-5.8225500000000013E-2</c:v>
                      </c:pt>
                      <c:pt idx="5178">
                        <c:v>-5.8226000000000014E-2</c:v>
                      </c:pt>
                      <c:pt idx="5179">
                        <c:v>-5.8215250000000024E-2</c:v>
                      </c:pt>
                      <c:pt idx="5180">
                        <c:v>-5.8214500000000023E-2</c:v>
                      </c:pt>
                      <c:pt idx="5181">
                        <c:v>-5.8207500000000023E-2</c:v>
                      </c:pt>
                      <c:pt idx="5182">
                        <c:v>-5.8185250000000029E-2</c:v>
                      </c:pt>
                      <c:pt idx="5183">
                        <c:v>-5.8184500000000042E-2</c:v>
                      </c:pt>
                      <c:pt idx="5184">
                        <c:v>-5.8190500000000027E-2</c:v>
                      </c:pt>
                      <c:pt idx="5185">
                        <c:v>-5.8170250000000027E-2</c:v>
                      </c:pt>
                      <c:pt idx="5186">
                        <c:v>-5.8157250000000028E-2</c:v>
                      </c:pt>
                      <c:pt idx="5187">
                        <c:v>-5.8139250000000045E-2</c:v>
                      </c:pt>
                      <c:pt idx="5188">
                        <c:v>-5.8127750000000047E-2</c:v>
                      </c:pt>
                      <c:pt idx="5189">
                        <c:v>-5.8104500000000038E-2</c:v>
                      </c:pt>
                      <c:pt idx="5190">
                        <c:v>-5.8089750000000037E-2</c:v>
                      </c:pt>
                      <c:pt idx="5191">
                        <c:v>-5.8079000000000033E-2</c:v>
                      </c:pt>
                      <c:pt idx="5192">
                        <c:v>-5.8060750000000043E-2</c:v>
                      </c:pt>
                      <c:pt idx="5193">
                        <c:v>-5.8143250000000035E-2</c:v>
                      </c:pt>
                      <c:pt idx="5194">
                        <c:v>-5.8148000000000033E-2</c:v>
                      </c:pt>
                      <c:pt idx="5195">
                        <c:v>-5.8149500000000041E-2</c:v>
                      </c:pt>
                      <c:pt idx="5196">
                        <c:v>-5.8148250000000033E-2</c:v>
                      </c:pt>
                      <c:pt idx="5197">
                        <c:v>-5.8149750000000028E-2</c:v>
                      </c:pt>
                      <c:pt idx="5198">
                        <c:v>-5.8162500000000027E-2</c:v>
                      </c:pt>
                      <c:pt idx="5199">
                        <c:v>-5.8147750000000026E-2</c:v>
                      </c:pt>
                      <c:pt idx="5200">
                        <c:v>-5.8149500000000021E-2</c:v>
                      </c:pt>
                      <c:pt idx="5201">
                        <c:v>-5.813550000000002E-2</c:v>
                      </c:pt>
                      <c:pt idx="5202">
                        <c:v>-5.8102500000000029E-2</c:v>
                      </c:pt>
                      <c:pt idx="5203">
                        <c:v>-5.8078750000000026E-2</c:v>
                      </c:pt>
                      <c:pt idx="5204">
                        <c:v>-5.805175000000002E-2</c:v>
                      </c:pt>
                      <c:pt idx="5205">
                        <c:v>-5.8036750000000019E-2</c:v>
                      </c:pt>
                      <c:pt idx="5206">
                        <c:v>-5.8026500000000009E-2</c:v>
                      </c:pt>
                      <c:pt idx="5207">
                        <c:v>-5.8003500000000006E-2</c:v>
                      </c:pt>
                      <c:pt idx="5208">
                        <c:v>-5.7984750000000009E-2</c:v>
                      </c:pt>
                      <c:pt idx="5209">
                        <c:v>-5.797900000000001E-2</c:v>
                      </c:pt>
                      <c:pt idx="5210">
                        <c:v>-5.7957500000000009E-2</c:v>
                      </c:pt>
                      <c:pt idx="5211">
                        <c:v>-5.7936500000000002E-2</c:v>
                      </c:pt>
                      <c:pt idx="5212">
                        <c:v>-5.791425E-2</c:v>
                      </c:pt>
                      <c:pt idx="5213">
                        <c:v>-5.788875000000001E-2</c:v>
                      </c:pt>
                      <c:pt idx="5214">
                        <c:v>-5.7865000000000014E-2</c:v>
                      </c:pt>
                      <c:pt idx="5215">
                        <c:v>-5.7839750000000009E-2</c:v>
                      </c:pt>
                      <c:pt idx="5216">
                        <c:v>-5.7805250000000009E-2</c:v>
                      </c:pt>
                      <c:pt idx="5217">
                        <c:v>-5.777125000000001E-2</c:v>
                      </c:pt>
                      <c:pt idx="5218">
                        <c:v>-5.7744749999999997E-2</c:v>
                      </c:pt>
                      <c:pt idx="5219">
                        <c:v>-5.7711249999999999E-2</c:v>
                      </c:pt>
                      <c:pt idx="5220">
                        <c:v>-5.7679000000000001E-2</c:v>
                      </c:pt>
                      <c:pt idx="5221">
                        <c:v>-5.7655499999999998E-2</c:v>
                      </c:pt>
                      <c:pt idx="5222">
                        <c:v>-5.7628749999999999E-2</c:v>
                      </c:pt>
                      <c:pt idx="5223">
                        <c:v>-5.759824999999999E-2</c:v>
                      </c:pt>
                      <c:pt idx="5224">
                        <c:v>-5.7567249999999986E-2</c:v>
                      </c:pt>
                      <c:pt idx="5225">
                        <c:v>-5.7536749999999984E-2</c:v>
                      </c:pt>
                      <c:pt idx="5226">
                        <c:v>-5.7513749999999975E-2</c:v>
                      </c:pt>
                      <c:pt idx="5227">
                        <c:v>-5.7486249999999982E-2</c:v>
                      </c:pt>
                      <c:pt idx="5228">
                        <c:v>-5.7461999999999985E-2</c:v>
                      </c:pt>
                      <c:pt idx="5229">
                        <c:v>-5.7430999999999975E-2</c:v>
                      </c:pt>
                      <c:pt idx="5230">
                        <c:v>-5.7389999999999969E-2</c:v>
                      </c:pt>
                      <c:pt idx="5231">
                        <c:v>-5.7357749999999985E-2</c:v>
                      </c:pt>
                      <c:pt idx="5232">
                        <c:v>-5.7344999999999979E-2</c:v>
                      </c:pt>
                      <c:pt idx="5233">
                        <c:v>-5.7328499999999991E-2</c:v>
                      </c:pt>
                      <c:pt idx="5234">
                        <c:v>-5.7299749999999997E-2</c:v>
                      </c:pt>
                      <c:pt idx="5235">
                        <c:v>-5.72755E-2</c:v>
                      </c:pt>
                      <c:pt idx="5236">
                        <c:v>-5.7242249999999995E-2</c:v>
                      </c:pt>
                      <c:pt idx="5237">
                        <c:v>-5.7202500000000003E-2</c:v>
                      </c:pt>
                      <c:pt idx="5238">
                        <c:v>-5.7162249999999998E-2</c:v>
                      </c:pt>
                      <c:pt idx="5239">
                        <c:v>-5.7144E-2</c:v>
                      </c:pt>
                      <c:pt idx="5240">
                        <c:v>-5.711200000000001E-2</c:v>
                      </c:pt>
                      <c:pt idx="5241">
                        <c:v>-5.707750000000001E-2</c:v>
                      </c:pt>
                      <c:pt idx="5242">
                        <c:v>-5.7065500000000012E-2</c:v>
                      </c:pt>
                      <c:pt idx="5243">
                        <c:v>-5.7051250000000019E-2</c:v>
                      </c:pt>
                      <c:pt idx="5244">
                        <c:v>-5.7029750000000011E-2</c:v>
                      </c:pt>
                      <c:pt idx="5245">
                        <c:v>-5.7012250000000007E-2</c:v>
                      </c:pt>
                      <c:pt idx="5246">
                        <c:v>-5.6992250000000001E-2</c:v>
                      </c:pt>
                      <c:pt idx="5247">
                        <c:v>-5.6972750000000003E-2</c:v>
                      </c:pt>
                      <c:pt idx="5248">
                        <c:v>-5.6955499999999999E-2</c:v>
                      </c:pt>
                      <c:pt idx="5249">
                        <c:v>-5.6933999999999998E-2</c:v>
                      </c:pt>
                      <c:pt idx="5250">
                        <c:v>-5.6909249999999995E-2</c:v>
                      </c:pt>
                      <c:pt idx="5251">
                        <c:v>-5.6895999999999988E-2</c:v>
                      </c:pt>
                      <c:pt idx="5252">
                        <c:v>-5.6869749999999976E-2</c:v>
                      </c:pt>
                      <c:pt idx="5253">
                        <c:v>-5.6838499999999979E-2</c:v>
                      </c:pt>
                      <c:pt idx="5254">
                        <c:v>-5.6799749999999989E-2</c:v>
                      </c:pt>
                      <c:pt idx="5255">
                        <c:v>-5.678399999999998E-2</c:v>
                      </c:pt>
                      <c:pt idx="5256">
                        <c:v>-5.6746999999999978E-2</c:v>
                      </c:pt>
                      <c:pt idx="5257">
                        <c:v>-5.6710249999999976E-2</c:v>
                      </c:pt>
                      <c:pt idx="5258">
                        <c:v>-5.6677999999999971E-2</c:v>
                      </c:pt>
                      <c:pt idx="5259">
                        <c:v>-5.6647999999999969E-2</c:v>
                      </c:pt>
                      <c:pt idx="5260">
                        <c:v>-5.6611499999999967E-2</c:v>
                      </c:pt>
                      <c:pt idx="5261">
                        <c:v>-5.658599999999997E-2</c:v>
                      </c:pt>
                      <c:pt idx="5262">
                        <c:v>-5.6556749999999968E-2</c:v>
                      </c:pt>
                      <c:pt idx="5263">
                        <c:v>-5.6509499999999969E-2</c:v>
                      </c:pt>
                      <c:pt idx="5264">
                        <c:v>-5.6475749999999977E-2</c:v>
                      </c:pt>
                      <c:pt idx="5265">
                        <c:v>-5.6440249999999963E-2</c:v>
                      </c:pt>
                      <c:pt idx="5266">
                        <c:v>-5.6410249999999974E-2</c:v>
                      </c:pt>
                      <c:pt idx="5267">
                        <c:v>-5.6364749999999991E-2</c:v>
                      </c:pt>
                      <c:pt idx="5268">
                        <c:v>-5.6322749999999991E-2</c:v>
                      </c:pt>
                      <c:pt idx="5269">
                        <c:v>-5.630749999999999E-2</c:v>
                      </c:pt>
                      <c:pt idx="5270">
                        <c:v>-5.6266499999999976E-2</c:v>
                      </c:pt>
                      <c:pt idx="5271">
                        <c:v>-5.6231249999999976E-2</c:v>
                      </c:pt>
                      <c:pt idx="5272">
                        <c:v>-5.6202249999999968E-2</c:v>
                      </c:pt>
                      <c:pt idx="5273">
                        <c:v>-5.6162249999999962E-2</c:v>
                      </c:pt>
                      <c:pt idx="5274">
                        <c:v>-5.6122249999999957E-2</c:v>
                      </c:pt>
                      <c:pt idx="5275">
                        <c:v>-5.6101749999999964E-2</c:v>
                      </c:pt>
                      <c:pt idx="5276">
                        <c:v>-5.6067749999999951E-2</c:v>
                      </c:pt>
                      <c:pt idx="5277">
                        <c:v>-5.6043499999999954E-2</c:v>
                      </c:pt>
                      <c:pt idx="5278">
                        <c:v>-5.6008249999999961E-2</c:v>
                      </c:pt>
                      <c:pt idx="5279">
                        <c:v>-5.5975749999999949E-2</c:v>
                      </c:pt>
                      <c:pt idx="5280">
                        <c:v>-5.5957499999999952E-2</c:v>
                      </c:pt>
                      <c:pt idx="5281">
                        <c:v>-5.5940749999999949E-2</c:v>
                      </c:pt>
                      <c:pt idx="5282">
                        <c:v>-5.5921249999999929E-2</c:v>
                      </c:pt>
                      <c:pt idx="5283">
                        <c:v>-5.5895249999999945E-2</c:v>
                      </c:pt>
                      <c:pt idx="5284">
                        <c:v>-5.5885749999999942E-2</c:v>
                      </c:pt>
                      <c:pt idx="5285">
                        <c:v>-5.5863499999999962E-2</c:v>
                      </c:pt>
                      <c:pt idx="5286">
                        <c:v>-5.5837999999999957E-2</c:v>
                      </c:pt>
                      <c:pt idx="5287">
                        <c:v>-5.5806999999999947E-2</c:v>
                      </c:pt>
                      <c:pt idx="5288">
                        <c:v>-5.5789499999999957E-2</c:v>
                      </c:pt>
                      <c:pt idx="5289">
                        <c:v>-5.5773499999999955E-2</c:v>
                      </c:pt>
                      <c:pt idx="5290">
                        <c:v>-5.5747499999999971E-2</c:v>
                      </c:pt>
                      <c:pt idx="5291">
                        <c:v>-5.5728749999999973E-2</c:v>
                      </c:pt>
                      <c:pt idx="5292">
                        <c:v>-5.5691749999999977E-2</c:v>
                      </c:pt>
                      <c:pt idx="5293">
                        <c:v>-5.5656249999999963E-2</c:v>
                      </c:pt>
                      <c:pt idx="5294">
                        <c:v>-5.5620249999999968E-2</c:v>
                      </c:pt>
                      <c:pt idx="5295">
                        <c:v>-5.5570749999999974E-2</c:v>
                      </c:pt>
                      <c:pt idx="5296">
                        <c:v>-5.5539749999999978E-2</c:v>
                      </c:pt>
                      <c:pt idx="5297">
                        <c:v>-5.5486999999999974E-2</c:v>
                      </c:pt>
                      <c:pt idx="5298">
                        <c:v>-5.5452999999999981E-2</c:v>
                      </c:pt>
                      <c:pt idx="5299">
                        <c:v>-5.5410499999999988E-2</c:v>
                      </c:pt>
                      <c:pt idx="5300">
                        <c:v>-5.5385249999999969E-2</c:v>
                      </c:pt>
                      <c:pt idx="5301">
                        <c:v>-5.5335249999999975E-2</c:v>
                      </c:pt>
                      <c:pt idx="5302">
                        <c:v>-5.5283749999999979E-2</c:v>
                      </c:pt>
                      <c:pt idx="5303">
                        <c:v>-5.5243749999999973E-2</c:v>
                      </c:pt>
                      <c:pt idx="5304">
                        <c:v>-5.5200499999999979E-2</c:v>
                      </c:pt>
                      <c:pt idx="5305">
                        <c:v>-5.5138249999999979E-2</c:v>
                      </c:pt>
                      <c:pt idx="5306">
                        <c:v>-5.5093249999999989E-2</c:v>
                      </c:pt>
                      <c:pt idx="5307">
                        <c:v>-5.5045749999999991E-2</c:v>
                      </c:pt>
                      <c:pt idx="5308">
                        <c:v>-5.5002249999999989E-2</c:v>
                      </c:pt>
                      <c:pt idx="5309">
                        <c:v>-5.4952999999999988E-2</c:v>
                      </c:pt>
                      <c:pt idx="5310">
                        <c:v>-5.4910249999999994E-2</c:v>
                      </c:pt>
                      <c:pt idx="5311">
                        <c:v>-5.4857499999999976E-2</c:v>
                      </c:pt>
                      <c:pt idx="5312">
                        <c:v>-5.4811249999999978E-2</c:v>
                      </c:pt>
                      <c:pt idx="5313">
                        <c:v>-5.4756499999999979E-2</c:v>
                      </c:pt>
                      <c:pt idx="5314">
                        <c:v>-5.4711249999999996E-2</c:v>
                      </c:pt>
                      <c:pt idx="5315">
                        <c:v>-5.4652999999999993E-2</c:v>
                      </c:pt>
                      <c:pt idx="5316">
                        <c:v>-5.4595749999999998E-2</c:v>
                      </c:pt>
                      <c:pt idx="5317">
                        <c:v>-5.4552499999999997E-2</c:v>
                      </c:pt>
                      <c:pt idx="5318">
                        <c:v>-5.448900000000001E-2</c:v>
                      </c:pt>
                      <c:pt idx="5319">
                        <c:v>-5.4435000000000004E-2</c:v>
                      </c:pt>
                      <c:pt idx="5320">
                        <c:v>-5.4387500000000005E-2</c:v>
                      </c:pt>
                      <c:pt idx="5321">
                        <c:v>-5.4327500000000001E-2</c:v>
                      </c:pt>
                      <c:pt idx="5322">
                        <c:v>-5.4274500000000003E-2</c:v>
                      </c:pt>
                      <c:pt idx="5323">
                        <c:v>-5.4207499999999999E-2</c:v>
                      </c:pt>
                      <c:pt idx="5324">
                        <c:v>-5.4138249999999999E-2</c:v>
                      </c:pt>
                      <c:pt idx="5325">
                        <c:v>-5.4064000000000015E-2</c:v>
                      </c:pt>
                      <c:pt idx="5326">
                        <c:v>-5.4004250000000018E-2</c:v>
                      </c:pt>
                      <c:pt idx="5327">
                        <c:v>-5.395450000000003E-2</c:v>
                      </c:pt>
                      <c:pt idx="5328">
                        <c:v>-5.3892750000000031E-2</c:v>
                      </c:pt>
                      <c:pt idx="5329">
                        <c:v>-5.3866250000000032E-2</c:v>
                      </c:pt>
                      <c:pt idx="5330">
                        <c:v>-5.3821500000000036E-2</c:v>
                      </c:pt>
                      <c:pt idx="5331">
                        <c:v>-5.3760250000000037E-2</c:v>
                      </c:pt>
                      <c:pt idx="5332">
                        <c:v>-5.3714000000000039E-2</c:v>
                      </c:pt>
                      <c:pt idx="5333">
                        <c:v>-5.3667250000000034E-2</c:v>
                      </c:pt>
                      <c:pt idx="5334">
                        <c:v>-5.3617000000000026E-2</c:v>
                      </c:pt>
                      <c:pt idx="5335">
                        <c:v>-5.3580500000000024E-2</c:v>
                      </c:pt>
                      <c:pt idx="5336">
                        <c:v>-5.353450000000002E-2</c:v>
                      </c:pt>
                      <c:pt idx="5337">
                        <c:v>-5.347925000000002E-2</c:v>
                      </c:pt>
                      <c:pt idx="5338">
                        <c:v>-5.3439500000000015E-2</c:v>
                      </c:pt>
                      <c:pt idx="5339">
                        <c:v>-5.3396500000000006E-2</c:v>
                      </c:pt>
                      <c:pt idx="5340">
                        <c:v>-5.33415E-2</c:v>
                      </c:pt>
                      <c:pt idx="5341">
                        <c:v>-5.3291500000000006E-2</c:v>
                      </c:pt>
                      <c:pt idx="5342">
                        <c:v>-5.323400000000001E-2</c:v>
                      </c:pt>
                      <c:pt idx="5343">
                        <c:v>-5.3193249999999997E-2</c:v>
                      </c:pt>
                      <c:pt idx="5344">
                        <c:v>-5.3149500000000002E-2</c:v>
                      </c:pt>
                      <c:pt idx="5345">
                        <c:v>-5.3117249999999998E-2</c:v>
                      </c:pt>
                      <c:pt idx="5346">
                        <c:v>-5.3086750000000009E-2</c:v>
                      </c:pt>
                      <c:pt idx="5347">
                        <c:v>-5.3051500000000001E-2</c:v>
                      </c:pt>
                      <c:pt idx="5348">
                        <c:v>-5.30155E-2</c:v>
                      </c:pt>
                      <c:pt idx="5349">
                        <c:v>-5.2975999999999995E-2</c:v>
                      </c:pt>
                      <c:pt idx="5350">
                        <c:v>-5.2917749999999986E-2</c:v>
                      </c:pt>
                      <c:pt idx="5351">
                        <c:v>-5.2879249999999989E-2</c:v>
                      </c:pt>
                      <c:pt idx="5352">
                        <c:v>-5.2849999999999994E-2</c:v>
                      </c:pt>
                      <c:pt idx="5353">
                        <c:v>-5.2798999999999999E-2</c:v>
                      </c:pt>
                      <c:pt idx="5354">
                        <c:v>-5.2758249999999993E-2</c:v>
                      </c:pt>
                      <c:pt idx="5355">
                        <c:v>-5.2731499999999994E-2</c:v>
                      </c:pt>
                      <c:pt idx="5356">
                        <c:v>-5.2696999999999987E-2</c:v>
                      </c:pt>
                      <c:pt idx="5357">
                        <c:v>-5.267624999999998E-2</c:v>
                      </c:pt>
                      <c:pt idx="5358">
                        <c:v>-5.2656499999999981E-2</c:v>
                      </c:pt>
                      <c:pt idx="5359">
                        <c:v>-5.2630249999999983E-2</c:v>
                      </c:pt>
                      <c:pt idx="5360">
                        <c:v>-5.2597499999999991E-2</c:v>
                      </c:pt>
                      <c:pt idx="5361">
                        <c:v>-5.2567749999999996E-2</c:v>
                      </c:pt>
                      <c:pt idx="5362">
                        <c:v>-5.2542999999999986E-2</c:v>
                      </c:pt>
                      <c:pt idx="5363">
                        <c:v>-5.250574999999999E-2</c:v>
                      </c:pt>
                      <c:pt idx="5364">
                        <c:v>-5.2463499999999989E-2</c:v>
                      </c:pt>
                      <c:pt idx="5365">
                        <c:v>-5.2423999999999991E-2</c:v>
                      </c:pt>
                      <c:pt idx="5366">
                        <c:v>-5.2388749999999984E-2</c:v>
                      </c:pt>
                      <c:pt idx="5367">
                        <c:v>-5.2362499999999985E-2</c:v>
                      </c:pt>
                      <c:pt idx="5368">
                        <c:v>-5.234349999999998E-2</c:v>
                      </c:pt>
                      <c:pt idx="5369">
                        <c:v>-5.2326249999999977E-2</c:v>
                      </c:pt>
                      <c:pt idx="5370">
                        <c:v>-5.2315249999999987E-2</c:v>
                      </c:pt>
                      <c:pt idx="5371">
                        <c:v>-5.2281499999999995E-2</c:v>
                      </c:pt>
                      <c:pt idx="5372">
                        <c:v>-5.2256999999999998E-2</c:v>
                      </c:pt>
                      <c:pt idx="5373">
                        <c:v>-5.2240500000000002E-2</c:v>
                      </c:pt>
                      <c:pt idx="5374">
                        <c:v>-5.2217499999999986E-2</c:v>
                      </c:pt>
                      <c:pt idx="5375">
                        <c:v>-5.2218499999999987E-2</c:v>
                      </c:pt>
                      <c:pt idx="5376">
                        <c:v>-5.2206499999999982E-2</c:v>
                      </c:pt>
                      <c:pt idx="5377">
                        <c:v>-5.2194749999999984E-2</c:v>
                      </c:pt>
                      <c:pt idx="5378">
                        <c:v>-5.2181499999999978E-2</c:v>
                      </c:pt>
                      <c:pt idx="5379">
                        <c:v>-5.2173749999999977E-2</c:v>
                      </c:pt>
                      <c:pt idx="5380">
                        <c:v>-5.2158749999999962E-2</c:v>
                      </c:pt>
                      <c:pt idx="5381">
                        <c:v>-5.213924999999997E-2</c:v>
                      </c:pt>
                      <c:pt idx="5382">
                        <c:v>-5.212424999999999E-2</c:v>
                      </c:pt>
                      <c:pt idx="5383">
                        <c:v>-5.2101999999999989E-2</c:v>
                      </c:pt>
                      <c:pt idx="5384">
                        <c:v>-5.2084499999999971E-2</c:v>
                      </c:pt>
                      <c:pt idx="5385">
                        <c:v>-5.2090249999999984E-2</c:v>
                      </c:pt>
                      <c:pt idx="5386">
                        <c:v>-5.2081499999999975E-2</c:v>
                      </c:pt>
                      <c:pt idx="5387">
                        <c:v>-5.2081499999999982E-2</c:v>
                      </c:pt>
                      <c:pt idx="5388">
                        <c:v>-5.2078249999999986E-2</c:v>
                      </c:pt>
                      <c:pt idx="5389">
                        <c:v>-5.2077499999999971E-2</c:v>
                      </c:pt>
                      <c:pt idx="5390">
                        <c:v>-5.2069749999999984E-2</c:v>
                      </c:pt>
                      <c:pt idx="5391">
                        <c:v>-5.2052749999999995E-2</c:v>
                      </c:pt>
                      <c:pt idx="5392">
                        <c:v>-5.2045999999999995E-2</c:v>
                      </c:pt>
                      <c:pt idx="5393">
                        <c:v>-5.2036750000000007E-2</c:v>
                      </c:pt>
                      <c:pt idx="5394">
                        <c:v>-5.2025499999999995E-2</c:v>
                      </c:pt>
                      <c:pt idx="5395">
                        <c:v>-5.2012499999999996E-2</c:v>
                      </c:pt>
                      <c:pt idx="5396">
                        <c:v>-5.2002E-2</c:v>
                      </c:pt>
                      <c:pt idx="5397">
                        <c:v>-5.1987999999999993E-2</c:v>
                      </c:pt>
                      <c:pt idx="5398">
                        <c:v>-5.1976999999999995E-2</c:v>
                      </c:pt>
                      <c:pt idx="5399">
                        <c:v>-5.1976749999999988E-2</c:v>
                      </c:pt>
                      <c:pt idx="5400">
                        <c:v>-5.1963249999999989E-2</c:v>
                      </c:pt>
                      <c:pt idx="5401">
                        <c:v>-5.1961749999999994E-2</c:v>
                      </c:pt>
                      <c:pt idx="5402">
                        <c:v>-5.1973500000000013E-2</c:v>
                      </c:pt>
                      <c:pt idx="5403">
                        <c:v>-5.1958000000000011E-2</c:v>
                      </c:pt>
                      <c:pt idx="5404">
                        <c:v>-5.1959250000000019E-2</c:v>
                      </c:pt>
                      <c:pt idx="5405">
                        <c:v>-5.196725E-2</c:v>
                      </c:pt>
                      <c:pt idx="5406">
                        <c:v>-5.1958750000000012E-2</c:v>
                      </c:pt>
                      <c:pt idx="5407">
                        <c:v>-5.1959999999999999E-2</c:v>
                      </c:pt>
                      <c:pt idx="5408">
                        <c:v>-5.194950000000001E-2</c:v>
                      </c:pt>
                      <c:pt idx="5409">
                        <c:v>-5.1952750000000006E-2</c:v>
                      </c:pt>
                      <c:pt idx="5410">
                        <c:v>-5.1945250000000026E-2</c:v>
                      </c:pt>
                      <c:pt idx="5411">
                        <c:v>-5.193550000000003E-2</c:v>
                      </c:pt>
                      <c:pt idx="5412">
                        <c:v>-5.1937000000000025E-2</c:v>
                      </c:pt>
                      <c:pt idx="5413">
                        <c:v>-5.1925500000000027E-2</c:v>
                      </c:pt>
                      <c:pt idx="5414">
                        <c:v>-5.1941000000000015E-2</c:v>
                      </c:pt>
                      <c:pt idx="5415">
                        <c:v>-5.1955750000000016E-2</c:v>
                      </c:pt>
                      <c:pt idx="5416">
                        <c:v>-5.1973250000000019E-2</c:v>
                      </c:pt>
                      <c:pt idx="5417">
                        <c:v>-5.1990000000000015E-2</c:v>
                      </c:pt>
                      <c:pt idx="5418">
                        <c:v>-5.1999250000000025E-2</c:v>
                      </c:pt>
                      <c:pt idx="5419">
                        <c:v>-5.2024250000000022E-2</c:v>
                      </c:pt>
                      <c:pt idx="5420">
                        <c:v>-5.2031000000000029E-2</c:v>
                      </c:pt>
                      <c:pt idx="5421">
                        <c:v>-5.2032000000000023E-2</c:v>
                      </c:pt>
                      <c:pt idx="5422">
                        <c:v>-5.2029500000000041E-2</c:v>
                      </c:pt>
                      <c:pt idx="5423">
                        <c:v>-5.2032500000000044E-2</c:v>
                      </c:pt>
                      <c:pt idx="5424">
                        <c:v>-5.2047250000000045E-2</c:v>
                      </c:pt>
                      <c:pt idx="5425">
                        <c:v>-5.2064750000000048E-2</c:v>
                      </c:pt>
                      <c:pt idx="5426">
                        <c:v>-5.2074500000000051E-2</c:v>
                      </c:pt>
                      <c:pt idx="5427">
                        <c:v>-5.208725000000005E-2</c:v>
                      </c:pt>
                      <c:pt idx="5428">
                        <c:v>-5.2102750000000038E-2</c:v>
                      </c:pt>
                      <c:pt idx="5429">
                        <c:v>-5.2129750000000044E-2</c:v>
                      </c:pt>
                      <c:pt idx="5430">
                        <c:v>-5.2146750000000047E-2</c:v>
                      </c:pt>
                      <c:pt idx="5431">
                        <c:v>-5.215000000000005E-2</c:v>
                      </c:pt>
                      <c:pt idx="5432">
                        <c:v>-5.215000000000005E-2</c:v>
                      </c:pt>
                      <c:pt idx="5433">
                        <c:v>-5.2151500000000038E-2</c:v>
                      </c:pt>
                      <c:pt idx="5434">
                        <c:v>-5.2146500000000033E-2</c:v>
                      </c:pt>
                      <c:pt idx="5435">
                        <c:v>-5.2145250000000025E-2</c:v>
                      </c:pt>
                      <c:pt idx="5436">
                        <c:v>-5.2147000000000034E-2</c:v>
                      </c:pt>
                      <c:pt idx="5437">
                        <c:v>-5.2154000000000034E-2</c:v>
                      </c:pt>
                      <c:pt idx="5438">
                        <c:v>-5.2159000000000025E-2</c:v>
                      </c:pt>
                      <c:pt idx="5439">
                        <c:v>-5.2156000000000029E-2</c:v>
                      </c:pt>
                      <c:pt idx="5440">
                        <c:v>-5.2162000000000021E-2</c:v>
                      </c:pt>
                      <c:pt idx="5441">
                        <c:v>-5.2170500000000022E-2</c:v>
                      </c:pt>
                      <c:pt idx="5442">
                        <c:v>-5.2168500000000027E-2</c:v>
                      </c:pt>
                      <c:pt idx="5443">
                        <c:v>-5.216425000000003E-2</c:v>
                      </c:pt>
                      <c:pt idx="5444">
                        <c:v>-5.2166750000000033E-2</c:v>
                      </c:pt>
                      <c:pt idx="5445">
                        <c:v>-5.2167750000000027E-2</c:v>
                      </c:pt>
                      <c:pt idx="5446">
                        <c:v>-5.216800000000002E-2</c:v>
                      </c:pt>
                      <c:pt idx="5447">
                        <c:v>-5.2158000000000024E-2</c:v>
                      </c:pt>
                      <c:pt idx="5448">
                        <c:v>-5.2156500000000008E-2</c:v>
                      </c:pt>
                      <c:pt idx="5449">
                        <c:v>-5.2150250000000016E-2</c:v>
                      </c:pt>
                      <c:pt idx="5450">
                        <c:v>-5.2142500000000015E-2</c:v>
                      </c:pt>
                      <c:pt idx="5451">
                        <c:v>-5.2125500000000012E-2</c:v>
                      </c:pt>
                      <c:pt idx="5452">
                        <c:v>-5.2128250000000015E-2</c:v>
                      </c:pt>
                      <c:pt idx="5453">
                        <c:v>-5.2123500000000017E-2</c:v>
                      </c:pt>
                      <c:pt idx="5454">
                        <c:v>-5.2110250000000011E-2</c:v>
                      </c:pt>
                      <c:pt idx="5455">
                        <c:v>-5.2110500000000011E-2</c:v>
                      </c:pt>
                      <c:pt idx="5456">
                        <c:v>-5.2104499999999998E-2</c:v>
                      </c:pt>
                      <c:pt idx="5457">
                        <c:v>-5.2096000000000003E-2</c:v>
                      </c:pt>
                      <c:pt idx="5458">
                        <c:v>-5.2094750000000002E-2</c:v>
                      </c:pt>
                      <c:pt idx="5459">
                        <c:v>-5.2087750000000009E-2</c:v>
                      </c:pt>
                      <c:pt idx="5460">
                        <c:v>-5.2087500000000009E-2</c:v>
                      </c:pt>
                      <c:pt idx="5461">
                        <c:v>-5.2078999999999993E-2</c:v>
                      </c:pt>
                      <c:pt idx="5462">
                        <c:v>-5.208900000000001E-2</c:v>
                      </c:pt>
                      <c:pt idx="5463">
                        <c:v>-5.209225E-2</c:v>
                      </c:pt>
                      <c:pt idx="5464">
                        <c:v>-5.2096749999999997E-2</c:v>
                      </c:pt>
                      <c:pt idx="5465">
                        <c:v>-5.2081249999999996E-2</c:v>
                      </c:pt>
                      <c:pt idx="5466">
                        <c:v>-5.2074000000000009E-2</c:v>
                      </c:pt>
                      <c:pt idx="5467">
                        <c:v>-5.2071000000000006E-2</c:v>
                      </c:pt>
                      <c:pt idx="5468">
                        <c:v>-5.206525E-2</c:v>
                      </c:pt>
                      <c:pt idx="5469">
                        <c:v>-5.2045250000000015E-2</c:v>
                      </c:pt>
                      <c:pt idx="5470">
                        <c:v>-5.2034750000000012E-2</c:v>
                      </c:pt>
                      <c:pt idx="5471">
                        <c:v>-5.2031750000000009E-2</c:v>
                      </c:pt>
                      <c:pt idx="5472">
                        <c:v>-5.2026750000000004E-2</c:v>
                      </c:pt>
                      <c:pt idx="5473">
                        <c:v>-5.2031750000000002E-2</c:v>
                      </c:pt>
                      <c:pt idx="5474">
                        <c:v>-5.2035250000000005E-2</c:v>
                      </c:pt>
                      <c:pt idx="5475">
                        <c:v>-5.2023250000000007E-2</c:v>
                      </c:pt>
                      <c:pt idx="5476">
                        <c:v>-5.201625E-2</c:v>
                      </c:pt>
                      <c:pt idx="5477">
                        <c:v>-5.2008500000000006E-2</c:v>
                      </c:pt>
                      <c:pt idx="5478">
                        <c:v>-5.201200000000001E-2</c:v>
                      </c:pt>
                      <c:pt idx="5479">
                        <c:v>-5.2014250000000019E-2</c:v>
                      </c:pt>
                      <c:pt idx="5480">
                        <c:v>-5.2009250000000028E-2</c:v>
                      </c:pt>
                      <c:pt idx="5481">
                        <c:v>-5.2002500000000014E-2</c:v>
                      </c:pt>
                      <c:pt idx="5482">
                        <c:v>-5.1992999999999998E-2</c:v>
                      </c:pt>
                      <c:pt idx="5483">
                        <c:v>-5.1998500000000003E-2</c:v>
                      </c:pt>
                      <c:pt idx="5484">
                        <c:v>-5.1979750000000019E-2</c:v>
                      </c:pt>
                      <c:pt idx="5485">
                        <c:v>-5.1978250000000017E-2</c:v>
                      </c:pt>
                      <c:pt idx="5486">
                        <c:v>-5.1975250000000014E-2</c:v>
                      </c:pt>
                      <c:pt idx="5487">
                        <c:v>-5.197375000000002E-2</c:v>
                      </c:pt>
                      <c:pt idx="5488">
                        <c:v>-5.197050000000001E-2</c:v>
                      </c:pt>
                      <c:pt idx="5489">
                        <c:v>-5.1957750000000011E-2</c:v>
                      </c:pt>
                      <c:pt idx="5490">
                        <c:v>-5.1963250000000037E-2</c:v>
                      </c:pt>
                      <c:pt idx="5491">
                        <c:v>-5.197400000000002E-2</c:v>
                      </c:pt>
                      <c:pt idx="5492">
                        <c:v>-5.1980500000000013E-2</c:v>
                      </c:pt>
                      <c:pt idx="5493">
                        <c:v>-5.1981750000000007E-2</c:v>
                      </c:pt>
                      <c:pt idx="5494">
                        <c:v>-5.1999500000000011E-2</c:v>
                      </c:pt>
                      <c:pt idx="5495">
                        <c:v>-5.2009250000000028E-2</c:v>
                      </c:pt>
                      <c:pt idx="5496">
                        <c:v>-5.2003500000000008E-2</c:v>
                      </c:pt>
                      <c:pt idx="5497">
                        <c:v>-5.201925000000001E-2</c:v>
                      </c:pt>
                      <c:pt idx="5498">
                        <c:v>-5.2018000000000016E-2</c:v>
                      </c:pt>
                      <c:pt idx="5499">
                        <c:v>-5.2022000000000013E-2</c:v>
                      </c:pt>
                      <c:pt idx="5500">
                        <c:v>-5.2007250000000012E-2</c:v>
                      </c:pt>
                      <c:pt idx="5501">
                        <c:v>-5.2013250000000004E-2</c:v>
                      </c:pt>
                      <c:pt idx="5502">
                        <c:v>-5.2021000000000012E-2</c:v>
                      </c:pt>
                      <c:pt idx="5503">
                        <c:v>-5.2024000000000029E-2</c:v>
                      </c:pt>
                      <c:pt idx="5504">
                        <c:v>-5.202225000000002E-2</c:v>
                      </c:pt>
                      <c:pt idx="5505">
                        <c:v>-5.2016500000000028E-2</c:v>
                      </c:pt>
                      <c:pt idx="5506">
                        <c:v>-5.2007500000000019E-2</c:v>
                      </c:pt>
                      <c:pt idx="5507">
                        <c:v>-5.2009000000000027E-2</c:v>
                      </c:pt>
                      <c:pt idx="5508">
                        <c:v>-5.2014250000000033E-2</c:v>
                      </c:pt>
                      <c:pt idx="5509">
                        <c:v>-5.2017000000000022E-2</c:v>
                      </c:pt>
                      <c:pt idx="5510">
                        <c:v>-5.2017500000000029E-2</c:v>
                      </c:pt>
                      <c:pt idx="5511">
                        <c:v>-5.2024500000000036E-2</c:v>
                      </c:pt>
                      <c:pt idx="5512">
                        <c:v>-5.2029000000000034E-2</c:v>
                      </c:pt>
                      <c:pt idx="5513">
                        <c:v>-5.2055000000000032E-2</c:v>
                      </c:pt>
                      <c:pt idx="5514">
                        <c:v>-5.205975000000003E-2</c:v>
                      </c:pt>
                      <c:pt idx="5515">
                        <c:v>-5.2074750000000038E-2</c:v>
                      </c:pt>
                      <c:pt idx="5516">
                        <c:v>-5.2098500000000041E-2</c:v>
                      </c:pt>
                      <c:pt idx="5517">
                        <c:v>-5.2105500000000034E-2</c:v>
                      </c:pt>
                      <c:pt idx="5518">
                        <c:v>-5.2138750000000025E-2</c:v>
                      </c:pt>
                      <c:pt idx="5519">
                        <c:v>-5.2153250000000026E-2</c:v>
                      </c:pt>
                      <c:pt idx="5520">
                        <c:v>-5.2157750000000024E-2</c:v>
                      </c:pt>
                      <c:pt idx="5521">
                        <c:v>-5.217225000000001E-2</c:v>
                      </c:pt>
                      <c:pt idx="5522">
                        <c:v>-5.2187250000000018E-2</c:v>
                      </c:pt>
                      <c:pt idx="5523">
                        <c:v>-5.2204500000000015E-2</c:v>
                      </c:pt>
                      <c:pt idx="5524">
                        <c:v>-5.2230250000000013E-2</c:v>
                      </c:pt>
                      <c:pt idx="5525">
                        <c:v>-5.2249250000000018E-2</c:v>
                      </c:pt>
                      <c:pt idx="5526">
                        <c:v>-5.2267500000000008E-2</c:v>
                      </c:pt>
                      <c:pt idx="5527">
                        <c:v>-5.2273750000000001E-2</c:v>
                      </c:pt>
                      <c:pt idx="5528">
                        <c:v>-5.2305500000000012E-2</c:v>
                      </c:pt>
                      <c:pt idx="5529">
                        <c:v>-5.2293000000000006E-2</c:v>
                      </c:pt>
                      <c:pt idx="5530">
                        <c:v>-5.2297500000000011E-2</c:v>
                      </c:pt>
                      <c:pt idx="5531">
                        <c:v>-5.2312749999999998E-2</c:v>
                      </c:pt>
                      <c:pt idx="5532">
                        <c:v>-5.2306750000000006E-2</c:v>
                      </c:pt>
                      <c:pt idx="5533">
                        <c:v>-5.2306499999999999E-2</c:v>
                      </c:pt>
                      <c:pt idx="5534">
                        <c:v>-5.2318749999999997E-2</c:v>
                      </c:pt>
                      <c:pt idx="5535">
                        <c:v>-5.2318249999999997E-2</c:v>
                      </c:pt>
                      <c:pt idx="5536">
                        <c:v>-5.2326749999999998E-2</c:v>
                      </c:pt>
                      <c:pt idx="5537">
                        <c:v>-5.2330249999999995E-2</c:v>
                      </c:pt>
                      <c:pt idx="5538">
                        <c:v>-5.2319249999999998E-2</c:v>
                      </c:pt>
                      <c:pt idx="5539">
                        <c:v>-5.2328E-2</c:v>
                      </c:pt>
                      <c:pt idx="5540">
                        <c:v>-5.2325249999999997E-2</c:v>
                      </c:pt>
                      <c:pt idx="5541">
                        <c:v>-5.2327500000000013E-2</c:v>
                      </c:pt>
                      <c:pt idx="5542">
                        <c:v>-5.2337250000000009E-2</c:v>
                      </c:pt>
                      <c:pt idx="5543">
                        <c:v>-5.2341999999999993E-2</c:v>
                      </c:pt>
                      <c:pt idx="5544">
                        <c:v>-5.2338499999999996E-2</c:v>
                      </c:pt>
                      <c:pt idx="5545">
                        <c:v>-5.2343749999999994E-2</c:v>
                      </c:pt>
                      <c:pt idx="5546">
                        <c:v>-5.2346500000000004E-2</c:v>
                      </c:pt>
                      <c:pt idx="5547">
                        <c:v>-5.2341249999999999E-2</c:v>
                      </c:pt>
                      <c:pt idx="5548">
                        <c:v>-5.2344000000000009E-2</c:v>
                      </c:pt>
                      <c:pt idx="5549">
                        <c:v>-5.2344750000000009E-2</c:v>
                      </c:pt>
                      <c:pt idx="5550">
                        <c:v>-5.2354999999999999E-2</c:v>
                      </c:pt>
                      <c:pt idx="5551">
                        <c:v>-5.2362500000000006E-2</c:v>
                      </c:pt>
                      <c:pt idx="5552">
                        <c:v>-5.2354749999999999E-2</c:v>
                      </c:pt>
                      <c:pt idx="5553">
                        <c:v>-5.2401999999999997E-2</c:v>
                      </c:pt>
                      <c:pt idx="5554">
                        <c:v>-5.2393999999999989E-2</c:v>
                      </c:pt>
                      <c:pt idx="5555">
                        <c:v>-5.2392749999999981E-2</c:v>
                      </c:pt>
                      <c:pt idx="5556">
                        <c:v>-5.2387249999999989E-2</c:v>
                      </c:pt>
                      <c:pt idx="5557">
                        <c:v>-5.2400999999999982E-2</c:v>
                      </c:pt>
                      <c:pt idx="5558">
                        <c:v>-5.2396499999999985E-2</c:v>
                      </c:pt>
                      <c:pt idx="5559">
                        <c:v>-5.2397999999999979E-2</c:v>
                      </c:pt>
                      <c:pt idx="5560">
                        <c:v>-5.2397999999999972E-2</c:v>
                      </c:pt>
                      <c:pt idx="5561">
                        <c:v>-5.2383249999999972E-2</c:v>
                      </c:pt>
                      <c:pt idx="5562">
                        <c:v>-5.2378999999999974E-2</c:v>
                      </c:pt>
                      <c:pt idx="5563">
                        <c:v>-5.2382249999999964E-2</c:v>
                      </c:pt>
                      <c:pt idx="5564">
                        <c:v>-5.2383249999999972E-2</c:v>
                      </c:pt>
                      <c:pt idx="5565">
                        <c:v>-5.2377249999999966E-2</c:v>
                      </c:pt>
                      <c:pt idx="5566">
                        <c:v>-5.2362249999999964E-2</c:v>
                      </c:pt>
                      <c:pt idx="5567">
                        <c:v>-5.2345499999999975E-2</c:v>
                      </c:pt>
                      <c:pt idx="5568">
                        <c:v>-5.2320499999999971E-2</c:v>
                      </c:pt>
                      <c:pt idx="5569">
                        <c:v>-5.2307249999999972E-2</c:v>
                      </c:pt>
                      <c:pt idx="5570">
                        <c:v>-5.2283249999999962E-2</c:v>
                      </c:pt>
                      <c:pt idx="5571">
                        <c:v>-5.2276249999999969E-2</c:v>
                      </c:pt>
                      <c:pt idx="5572">
                        <c:v>-5.2257249999999977E-2</c:v>
                      </c:pt>
                      <c:pt idx="5573">
                        <c:v>-5.2250249999999977E-2</c:v>
                      </c:pt>
                      <c:pt idx="5574">
                        <c:v>-5.2227249999999989E-2</c:v>
                      </c:pt>
                      <c:pt idx="5575">
                        <c:v>-5.2209249999999985E-2</c:v>
                      </c:pt>
                      <c:pt idx="5576">
                        <c:v>-5.2196499999999986E-2</c:v>
                      </c:pt>
                      <c:pt idx="5577">
                        <c:v>-5.2192249999999996E-2</c:v>
                      </c:pt>
                      <c:pt idx="5578">
                        <c:v>-5.2186249999999997E-2</c:v>
                      </c:pt>
                      <c:pt idx="5579">
                        <c:v>-5.2162499999999994E-2</c:v>
                      </c:pt>
                      <c:pt idx="5580">
                        <c:v>-5.2136499999999995E-2</c:v>
                      </c:pt>
                      <c:pt idx="5581">
                        <c:v>-5.2112249999999992E-2</c:v>
                      </c:pt>
                      <c:pt idx="5582">
                        <c:v>-5.2095249999999982E-2</c:v>
                      </c:pt>
                      <c:pt idx="5583">
                        <c:v>-5.2077999999999985E-2</c:v>
                      </c:pt>
                      <c:pt idx="5584">
                        <c:v>-5.2058750000000001E-2</c:v>
                      </c:pt>
                      <c:pt idx="5585">
                        <c:v>-5.2022749999999993E-2</c:v>
                      </c:pt>
                      <c:pt idx="5586">
                        <c:v>-5.1997500000000002E-2</c:v>
                      </c:pt>
                      <c:pt idx="5587">
                        <c:v>-5.1973499999999985E-2</c:v>
                      </c:pt>
                      <c:pt idx="5588">
                        <c:v>-5.1942249999999988E-2</c:v>
                      </c:pt>
                      <c:pt idx="5589">
                        <c:v>-5.1930249999999983E-2</c:v>
                      </c:pt>
                      <c:pt idx="5590">
                        <c:v>-5.1906499999999994E-2</c:v>
                      </c:pt>
                      <c:pt idx="5591">
                        <c:v>-5.1888250000000004E-2</c:v>
                      </c:pt>
                      <c:pt idx="5592">
                        <c:v>-5.1865499999999995E-2</c:v>
                      </c:pt>
                      <c:pt idx="5593">
                        <c:v>-5.1845249999999989E-2</c:v>
                      </c:pt>
                      <c:pt idx="5594">
                        <c:v>-5.1823749999999988E-2</c:v>
                      </c:pt>
                      <c:pt idx="5595">
                        <c:v>-5.1795000000000001E-2</c:v>
                      </c:pt>
                      <c:pt idx="5596">
                        <c:v>-5.1768499999999988E-2</c:v>
                      </c:pt>
                      <c:pt idx="5597">
                        <c:v>-5.1737249999999992E-2</c:v>
                      </c:pt>
                      <c:pt idx="5598">
                        <c:v>-5.1700999999999997E-2</c:v>
                      </c:pt>
                      <c:pt idx="5599">
                        <c:v>-5.1673249999999997E-2</c:v>
                      </c:pt>
                      <c:pt idx="5600">
                        <c:v>-5.1643750000000009E-2</c:v>
                      </c:pt>
                      <c:pt idx="5601">
                        <c:v>-5.1619499999999999E-2</c:v>
                      </c:pt>
                      <c:pt idx="5602">
                        <c:v>-5.1592250000000013E-2</c:v>
                      </c:pt>
                      <c:pt idx="5603">
                        <c:v>-5.158500000000002E-2</c:v>
                      </c:pt>
                      <c:pt idx="5604">
                        <c:v>-5.1564750000000013E-2</c:v>
                      </c:pt>
                      <c:pt idx="5605">
                        <c:v>-5.1543000000000019E-2</c:v>
                      </c:pt>
                      <c:pt idx="5606">
                        <c:v>-5.1521750000000033E-2</c:v>
                      </c:pt>
                      <c:pt idx="5607">
                        <c:v>-5.1500250000000032E-2</c:v>
                      </c:pt>
                      <c:pt idx="5608">
                        <c:v>-5.1481000000000027E-2</c:v>
                      </c:pt>
                      <c:pt idx="5609">
                        <c:v>-5.1456000000000036E-2</c:v>
                      </c:pt>
                      <c:pt idx="5610">
                        <c:v>-5.1438000000000032E-2</c:v>
                      </c:pt>
                      <c:pt idx="5611">
                        <c:v>-5.142875000000003E-2</c:v>
                      </c:pt>
                      <c:pt idx="5612">
                        <c:v>-5.1402750000000025E-2</c:v>
                      </c:pt>
                      <c:pt idx="5613">
                        <c:v>-5.1390000000000026E-2</c:v>
                      </c:pt>
                      <c:pt idx="5614">
                        <c:v>-5.1355000000000019E-2</c:v>
                      </c:pt>
                      <c:pt idx="5615">
                        <c:v>-5.1322000000000027E-2</c:v>
                      </c:pt>
                      <c:pt idx="5616">
                        <c:v>-5.1280500000000027E-2</c:v>
                      </c:pt>
                      <c:pt idx="5617">
                        <c:v>-5.1244500000000033E-2</c:v>
                      </c:pt>
                      <c:pt idx="5618">
                        <c:v>-5.1209250000000026E-2</c:v>
                      </c:pt>
                      <c:pt idx="5619">
                        <c:v>-5.1166750000000025E-2</c:v>
                      </c:pt>
                      <c:pt idx="5620">
                        <c:v>-5.1130000000000023E-2</c:v>
                      </c:pt>
                      <c:pt idx="5621">
                        <c:v>-5.1101750000000029E-2</c:v>
                      </c:pt>
                      <c:pt idx="5622">
                        <c:v>-5.1063750000000026E-2</c:v>
                      </c:pt>
                      <c:pt idx="5623">
                        <c:v>-5.1037750000000014E-2</c:v>
                      </c:pt>
                      <c:pt idx="5624">
                        <c:v>-5.0990500000000022E-2</c:v>
                      </c:pt>
                      <c:pt idx="5625">
                        <c:v>-5.0938750000000026E-2</c:v>
                      </c:pt>
                      <c:pt idx="5626">
                        <c:v>-5.0893750000000022E-2</c:v>
                      </c:pt>
                      <c:pt idx="5627">
                        <c:v>-5.0843750000000042E-2</c:v>
                      </c:pt>
                      <c:pt idx="5628">
                        <c:v>-5.0797000000000037E-2</c:v>
                      </c:pt>
                      <c:pt idx="5629">
                        <c:v>-5.0742000000000037E-2</c:v>
                      </c:pt>
                      <c:pt idx="5630">
                        <c:v>-5.0697250000000027E-2</c:v>
                      </c:pt>
                      <c:pt idx="5631">
                        <c:v>-5.0659500000000038E-2</c:v>
                      </c:pt>
                      <c:pt idx="5632">
                        <c:v>-5.062975000000005E-2</c:v>
                      </c:pt>
                      <c:pt idx="5633">
                        <c:v>-5.0589750000000044E-2</c:v>
                      </c:pt>
                      <c:pt idx="5634">
                        <c:v>-5.0560000000000035E-2</c:v>
                      </c:pt>
                      <c:pt idx="5635">
                        <c:v>-5.0520750000000038E-2</c:v>
                      </c:pt>
                      <c:pt idx="5636">
                        <c:v>-5.0478750000000031E-2</c:v>
                      </c:pt>
                      <c:pt idx="5637">
                        <c:v>-5.0441250000000049E-2</c:v>
                      </c:pt>
                      <c:pt idx="5638">
                        <c:v>-5.0404000000000032E-2</c:v>
                      </c:pt>
                      <c:pt idx="5639">
                        <c:v>-5.0369250000000039E-2</c:v>
                      </c:pt>
                      <c:pt idx="5640">
                        <c:v>-5.0334250000000039E-2</c:v>
                      </c:pt>
                      <c:pt idx="5641">
                        <c:v>-5.0289500000000036E-2</c:v>
                      </c:pt>
                      <c:pt idx="5642">
                        <c:v>-5.0245000000000033E-2</c:v>
                      </c:pt>
                      <c:pt idx="5643">
                        <c:v>-5.021025000000004E-2</c:v>
                      </c:pt>
                      <c:pt idx="5644">
                        <c:v>-5.0167250000000038E-2</c:v>
                      </c:pt>
                      <c:pt idx="5645">
                        <c:v>-5.0131250000000044E-2</c:v>
                      </c:pt>
                      <c:pt idx="5646">
                        <c:v>-5.009300000000004E-2</c:v>
                      </c:pt>
                      <c:pt idx="5647">
                        <c:v>-5.0065750000000027E-2</c:v>
                      </c:pt>
                      <c:pt idx="5648">
                        <c:v>-5.0020500000000023E-2</c:v>
                      </c:pt>
                      <c:pt idx="5649">
                        <c:v>-5.0005500000000022E-2</c:v>
                      </c:pt>
                      <c:pt idx="5650">
                        <c:v>-4.9981500000000026E-2</c:v>
                      </c:pt>
                      <c:pt idx="5651">
                        <c:v>-4.9955250000000034E-2</c:v>
                      </c:pt>
                      <c:pt idx="5652">
                        <c:v>-4.9924000000000017E-2</c:v>
                      </c:pt>
                      <c:pt idx="5653">
                        <c:v>-4.9903250000000024E-2</c:v>
                      </c:pt>
                      <c:pt idx="5654">
                        <c:v>-4.9893250000000028E-2</c:v>
                      </c:pt>
                      <c:pt idx="5655">
                        <c:v>-4.9870500000000033E-2</c:v>
                      </c:pt>
                      <c:pt idx="5656">
                        <c:v>-4.9858500000000028E-2</c:v>
                      </c:pt>
                      <c:pt idx="5657">
                        <c:v>-4.9846250000000029E-2</c:v>
                      </c:pt>
                      <c:pt idx="5658">
                        <c:v>-4.9816250000000034E-2</c:v>
                      </c:pt>
                      <c:pt idx="5659">
                        <c:v>-4.9798750000000024E-2</c:v>
                      </c:pt>
                      <c:pt idx="5660">
                        <c:v>-4.9776250000000036E-2</c:v>
                      </c:pt>
                      <c:pt idx="5661">
                        <c:v>-4.9753000000000033E-2</c:v>
                      </c:pt>
                      <c:pt idx="5662">
                        <c:v>-4.9729250000000037E-2</c:v>
                      </c:pt>
                      <c:pt idx="5663">
                        <c:v>-4.9702500000000024E-2</c:v>
                      </c:pt>
                      <c:pt idx="5664">
                        <c:v>-4.9673000000000016E-2</c:v>
                      </c:pt>
                      <c:pt idx="5665">
                        <c:v>-4.966350000000002E-2</c:v>
                      </c:pt>
                      <c:pt idx="5666">
                        <c:v>-4.9647000000000018E-2</c:v>
                      </c:pt>
                      <c:pt idx="5667">
                        <c:v>-4.9635000000000006E-2</c:v>
                      </c:pt>
                      <c:pt idx="5668">
                        <c:v>-4.9632000000000016E-2</c:v>
                      </c:pt>
                      <c:pt idx="5669">
                        <c:v>-4.9631750000000016E-2</c:v>
                      </c:pt>
                      <c:pt idx="5670">
                        <c:v>-4.9624000000000022E-2</c:v>
                      </c:pt>
                      <c:pt idx="5671">
                        <c:v>-4.9612250000000017E-2</c:v>
                      </c:pt>
                      <c:pt idx="5672">
                        <c:v>-4.9593250000000012E-2</c:v>
                      </c:pt>
                      <c:pt idx="5673">
                        <c:v>-4.957000000000001E-2</c:v>
                      </c:pt>
                      <c:pt idx="5674">
                        <c:v>-4.9553250000000014E-2</c:v>
                      </c:pt>
                      <c:pt idx="5675">
                        <c:v>-4.95465E-2</c:v>
                      </c:pt>
                      <c:pt idx="5676">
                        <c:v>-4.9533000000000008E-2</c:v>
                      </c:pt>
                      <c:pt idx="5677">
                        <c:v>-4.9519250000000008E-2</c:v>
                      </c:pt>
                      <c:pt idx="5678">
                        <c:v>-4.9499250000000015E-2</c:v>
                      </c:pt>
                      <c:pt idx="5679">
                        <c:v>-4.9488999999999998E-2</c:v>
                      </c:pt>
                      <c:pt idx="5680">
                        <c:v>-4.9482749999999992E-2</c:v>
                      </c:pt>
                      <c:pt idx="5681">
                        <c:v>-4.9469249999999992E-2</c:v>
                      </c:pt>
                      <c:pt idx="5682">
                        <c:v>-4.9459249999999996E-2</c:v>
                      </c:pt>
                      <c:pt idx="5683">
                        <c:v>-4.9440499999999998E-2</c:v>
                      </c:pt>
                      <c:pt idx="5684">
                        <c:v>-4.9429749999999995E-2</c:v>
                      </c:pt>
                      <c:pt idx="5685">
                        <c:v>-4.9420250000000013E-2</c:v>
                      </c:pt>
                      <c:pt idx="5686">
                        <c:v>-4.940400000000001E-2</c:v>
                      </c:pt>
                      <c:pt idx="5687">
                        <c:v>-4.9393250000000014E-2</c:v>
                      </c:pt>
                      <c:pt idx="5688">
                        <c:v>-4.9376250000000017E-2</c:v>
                      </c:pt>
                      <c:pt idx="5689">
                        <c:v>-4.9364750000000013E-2</c:v>
                      </c:pt>
                      <c:pt idx="5690">
                        <c:v>-4.9345250000000014E-2</c:v>
                      </c:pt>
                      <c:pt idx="5691">
                        <c:v>-4.9318250000000008E-2</c:v>
                      </c:pt>
                      <c:pt idx="5692">
                        <c:v>-4.9294500000000012E-2</c:v>
                      </c:pt>
                      <c:pt idx="5693">
                        <c:v>-4.9283750000000015E-2</c:v>
                      </c:pt>
                      <c:pt idx="5694">
                        <c:v>-4.9263250000000008E-2</c:v>
                      </c:pt>
                      <c:pt idx="5695">
                        <c:v>-4.9253250000000019E-2</c:v>
                      </c:pt>
                      <c:pt idx="5696">
                        <c:v>-4.9239500000000012E-2</c:v>
                      </c:pt>
                      <c:pt idx="5697">
                        <c:v>-4.9229000000000009E-2</c:v>
                      </c:pt>
                      <c:pt idx="5698">
                        <c:v>-4.9215750000000009E-2</c:v>
                      </c:pt>
                      <c:pt idx="5699">
                        <c:v>-4.9211500000000005E-2</c:v>
                      </c:pt>
                      <c:pt idx="5700">
                        <c:v>-4.9199750000000007E-2</c:v>
                      </c:pt>
                      <c:pt idx="5701">
                        <c:v>-4.9188250000000017E-2</c:v>
                      </c:pt>
                      <c:pt idx="5702">
                        <c:v>-4.9175250000000004E-2</c:v>
                      </c:pt>
                      <c:pt idx="5703">
                        <c:v>-4.9162250000000018E-2</c:v>
                      </c:pt>
                      <c:pt idx="5704">
                        <c:v>-4.915400000000001E-2</c:v>
                      </c:pt>
                      <c:pt idx="5705">
                        <c:v>-4.9158750000000001E-2</c:v>
                      </c:pt>
                      <c:pt idx="5706">
                        <c:v>-4.9159500000000002E-2</c:v>
                      </c:pt>
                      <c:pt idx="5707">
                        <c:v>-4.9151250000000007E-2</c:v>
                      </c:pt>
                      <c:pt idx="5708">
                        <c:v>-4.9138000000000001E-2</c:v>
                      </c:pt>
                      <c:pt idx="5709">
                        <c:v>-4.9138749999999988E-2</c:v>
                      </c:pt>
                      <c:pt idx="5710">
                        <c:v>-4.9144249999999993E-2</c:v>
                      </c:pt>
                      <c:pt idx="5711">
                        <c:v>-4.9142999999999999E-2</c:v>
                      </c:pt>
                      <c:pt idx="5712">
                        <c:v>-4.9142499999999992E-2</c:v>
                      </c:pt>
                      <c:pt idx="5713">
                        <c:v>-4.9127499999999998E-2</c:v>
                      </c:pt>
                      <c:pt idx="5714">
                        <c:v>-4.9122749999999993E-2</c:v>
                      </c:pt>
                      <c:pt idx="5715">
                        <c:v>-4.9124249999999987E-2</c:v>
                      </c:pt>
                      <c:pt idx="5716">
                        <c:v>-4.9115999999999993E-2</c:v>
                      </c:pt>
                      <c:pt idx="5717">
                        <c:v>-4.9114499999999991E-2</c:v>
                      </c:pt>
                      <c:pt idx="5718">
                        <c:v>-4.9103750000000002E-2</c:v>
                      </c:pt>
                      <c:pt idx="5719">
                        <c:v>-4.9094000000000006E-2</c:v>
                      </c:pt>
                      <c:pt idx="5720">
                        <c:v>-4.9097250000000009E-2</c:v>
                      </c:pt>
                      <c:pt idx="5721">
                        <c:v>-4.9100500000000012E-2</c:v>
                      </c:pt>
                      <c:pt idx="5722">
                        <c:v>-4.910175E-2</c:v>
                      </c:pt>
                      <c:pt idx="5723">
                        <c:v>-4.9101999999999986E-2</c:v>
                      </c:pt>
                      <c:pt idx="5724">
                        <c:v>-4.909624999999998E-2</c:v>
                      </c:pt>
                      <c:pt idx="5725">
                        <c:v>-4.9106999999999984E-2</c:v>
                      </c:pt>
                      <c:pt idx="5726">
                        <c:v>-4.9105999999999976E-2</c:v>
                      </c:pt>
                      <c:pt idx="5727">
                        <c:v>-4.9095999999999987E-2</c:v>
                      </c:pt>
                      <c:pt idx="5728">
                        <c:v>-4.9086249999999998E-2</c:v>
                      </c:pt>
                      <c:pt idx="5729">
                        <c:v>-4.9092500000000004E-2</c:v>
                      </c:pt>
                      <c:pt idx="5730">
                        <c:v>-4.909224999999999E-2</c:v>
                      </c:pt>
                      <c:pt idx="5731">
                        <c:v>-4.9093249999999991E-2</c:v>
                      </c:pt>
                      <c:pt idx="5732">
                        <c:v>-4.9107499999999991E-2</c:v>
                      </c:pt>
                      <c:pt idx="5733">
                        <c:v>-4.9102499999999993E-2</c:v>
                      </c:pt>
                      <c:pt idx="5734">
                        <c:v>-4.9090749999999989E-2</c:v>
                      </c:pt>
                      <c:pt idx="5735">
                        <c:v>-4.9085749999999991E-2</c:v>
                      </c:pt>
                      <c:pt idx="5736">
                        <c:v>-4.9081249999999993E-2</c:v>
                      </c:pt>
                      <c:pt idx="5737">
                        <c:v>-4.9078999999999998E-2</c:v>
                      </c:pt>
                      <c:pt idx="5738">
                        <c:v>-4.9086249999999991E-2</c:v>
                      </c:pt>
                      <c:pt idx="5739">
                        <c:v>-4.90885E-2</c:v>
                      </c:pt>
                      <c:pt idx="5740">
                        <c:v>-4.9094250000000006E-2</c:v>
                      </c:pt>
                      <c:pt idx="5741">
                        <c:v>-4.9089500000000001E-2</c:v>
                      </c:pt>
                      <c:pt idx="5742">
                        <c:v>-4.9084499999999996E-2</c:v>
                      </c:pt>
                      <c:pt idx="5743">
                        <c:v>-4.9081499999999993E-2</c:v>
                      </c:pt>
                      <c:pt idx="5744">
                        <c:v>-4.9075749999999994E-2</c:v>
                      </c:pt>
                      <c:pt idx="5745">
                        <c:v>-4.9061500000000001E-2</c:v>
                      </c:pt>
                      <c:pt idx="5746">
                        <c:v>-4.9059749999999999E-2</c:v>
                      </c:pt>
                      <c:pt idx="5747">
                        <c:v>-4.9067000000000006E-2</c:v>
                      </c:pt>
                      <c:pt idx="5748">
                        <c:v>-4.9054750000000001E-2</c:v>
                      </c:pt>
                      <c:pt idx="5749">
                        <c:v>-4.9049749999999996E-2</c:v>
                      </c:pt>
                      <c:pt idx="5750">
                        <c:v>-4.9045500000000006E-2</c:v>
                      </c:pt>
                      <c:pt idx="5751">
                        <c:v>-4.9043500000000011E-2</c:v>
                      </c:pt>
                      <c:pt idx="5752">
                        <c:v>-4.90465E-2</c:v>
                      </c:pt>
                      <c:pt idx="5753">
                        <c:v>-4.9020499999999995E-2</c:v>
                      </c:pt>
                      <c:pt idx="5754">
                        <c:v>-4.9022749999999997E-2</c:v>
                      </c:pt>
                      <c:pt idx="5755">
                        <c:v>-4.9010499999999978E-2</c:v>
                      </c:pt>
                      <c:pt idx="5756">
                        <c:v>-4.9013999999999988E-2</c:v>
                      </c:pt>
                      <c:pt idx="5757">
                        <c:v>-4.8998749999999987E-2</c:v>
                      </c:pt>
                      <c:pt idx="5758">
                        <c:v>-4.8996999999999992E-2</c:v>
                      </c:pt>
                      <c:pt idx="5759">
                        <c:v>-4.8996249999999991E-2</c:v>
                      </c:pt>
                      <c:pt idx="5760">
                        <c:v>-4.8996499999999991E-2</c:v>
                      </c:pt>
                      <c:pt idx="5761">
                        <c:v>-4.9011749999999993E-2</c:v>
                      </c:pt>
                      <c:pt idx="5762">
                        <c:v>-4.9004499999999993E-2</c:v>
                      </c:pt>
                      <c:pt idx="5763">
                        <c:v>-4.9000749999999996E-2</c:v>
                      </c:pt>
                      <c:pt idx="5764">
                        <c:v>-4.8987249999999982E-2</c:v>
                      </c:pt>
                      <c:pt idx="5765">
                        <c:v>-4.8981499999999976E-2</c:v>
                      </c:pt>
                      <c:pt idx="5766">
                        <c:v>-4.8987499999999989E-2</c:v>
                      </c:pt>
                      <c:pt idx="5767">
                        <c:v>-4.9004499999999993E-2</c:v>
                      </c:pt>
                      <c:pt idx="5768">
                        <c:v>-4.9025999999999979E-2</c:v>
                      </c:pt>
                      <c:pt idx="5769">
                        <c:v>-4.9036249999999983E-2</c:v>
                      </c:pt>
                      <c:pt idx="5770">
                        <c:v>-4.904399999999997E-2</c:v>
                      </c:pt>
                      <c:pt idx="5771">
                        <c:v>-4.9047999999999981E-2</c:v>
                      </c:pt>
                      <c:pt idx="5772">
                        <c:v>-4.906099999999998E-2</c:v>
                      </c:pt>
                      <c:pt idx="5773">
                        <c:v>-4.9070499999999975E-2</c:v>
                      </c:pt>
                      <c:pt idx="5774">
                        <c:v>-4.9089749999999974E-2</c:v>
                      </c:pt>
                      <c:pt idx="5775">
                        <c:v>-4.9099999999999977E-2</c:v>
                      </c:pt>
                      <c:pt idx="5776">
                        <c:v>-4.9084499999999982E-2</c:v>
                      </c:pt>
                      <c:pt idx="5777">
                        <c:v>-4.9081499999999979E-2</c:v>
                      </c:pt>
                      <c:pt idx="5778">
                        <c:v>-4.9073249999999985E-2</c:v>
                      </c:pt>
                      <c:pt idx="5779">
                        <c:v>-4.9076499999999988E-2</c:v>
                      </c:pt>
                      <c:pt idx="5780">
                        <c:v>-4.9090999999999989E-2</c:v>
                      </c:pt>
                      <c:pt idx="5781">
                        <c:v>-4.9118499999999982E-2</c:v>
                      </c:pt>
                      <c:pt idx="5782">
                        <c:v>-4.913124999999998E-2</c:v>
                      </c:pt>
                      <c:pt idx="5783">
                        <c:v>-4.9146999999999982E-2</c:v>
                      </c:pt>
                      <c:pt idx="5784">
                        <c:v>-4.915824999999998E-2</c:v>
                      </c:pt>
                      <c:pt idx="5785">
                        <c:v>-4.9179499999999987E-2</c:v>
                      </c:pt>
                      <c:pt idx="5786">
                        <c:v>-4.9196749999999984E-2</c:v>
                      </c:pt>
                      <c:pt idx="5787">
                        <c:v>-4.9213499999999986E-2</c:v>
                      </c:pt>
                      <c:pt idx="5788">
                        <c:v>-4.9233749999999986E-2</c:v>
                      </c:pt>
                      <c:pt idx="5789">
                        <c:v>-4.9244749999999983E-2</c:v>
                      </c:pt>
                      <c:pt idx="5790">
                        <c:v>-4.9258499999999976E-2</c:v>
                      </c:pt>
                      <c:pt idx="5791">
                        <c:v>-4.927624999999998E-2</c:v>
                      </c:pt>
                      <c:pt idx="5792">
                        <c:v>-4.9290249999999994E-2</c:v>
                      </c:pt>
                      <c:pt idx="5793">
                        <c:v>-4.9316999999999986E-2</c:v>
                      </c:pt>
                      <c:pt idx="5794">
                        <c:v>-4.9343749999999985E-2</c:v>
                      </c:pt>
                      <c:pt idx="5795">
                        <c:v>-4.9383249999999997E-2</c:v>
                      </c:pt>
                      <c:pt idx="5796">
                        <c:v>-4.94145E-2</c:v>
                      </c:pt>
                      <c:pt idx="5797">
                        <c:v>-4.9453749999999984E-2</c:v>
                      </c:pt>
                      <c:pt idx="5798">
                        <c:v>-4.9487999999999997E-2</c:v>
                      </c:pt>
                      <c:pt idx="5799">
                        <c:v>-4.9513749999999988E-2</c:v>
                      </c:pt>
                      <c:pt idx="5800">
                        <c:v>-4.9536249999999997E-2</c:v>
                      </c:pt>
                      <c:pt idx="5801">
                        <c:v>-4.9561750000000002E-2</c:v>
                      </c:pt>
                      <c:pt idx="5802">
                        <c:v>-4.958125E-2</c:v>
                      </c:pt>
                      <c:pt idx="5803">
                        <c:v>-4.9596250000000008E-2</c:v>
                      </c:pt>
                      <c:pt idx="5804">
                        <c:v>-4.9613500000000005E-2</c:v>
                      </c:pt>
                      <c:pt idx="5805">
                        <c:v>-4.9624250000000016E-2</c:v>
                      </c:pt>
                      <c:pt idx="5806">
                        <c:v>-4.9643000000000014E-2</c:v>
                      </c:pt>
                      <c:pt idx="5807">
                        <c:v>-4.9661500000000004E-2</c:v>
                      </c:pt>
                      <c:pt idx="5808">
                        <c:v>-4.9682250000000011E-2</c:v>
                      </c:pt>
                      <c:pt idx="5809">
                        <c:v>-4.9709000000000003E-2</c:v>
                      </c:pt>
                      <c:pt idx="5810">
                        <c:v>-4.9744750000000011E-2</c:v>
                      </c:pt>
                      <c:pt idx="5811">
                        <c:v>-4.9770250000000002E-2</c:v>
                      </c:pt>
                      <c:pt idx="5812">
                        <c:v>-4.9799750000000004E-2</c:v>
                      </c:pt>
                      <c:pt idx="5813">
                        <c:v>-4.9817500000000001E-2</c:v>
                      </c:pt>
                      <c:pt idx="5814">
                        <c:v>-4.9835250000000005E-2</c:v>
                      </c:pt>
                      <c:pt idx="5815">
                        <c:v>-4.9860500000000002E-2</c:v>
                      </c:pt>
                      <c:pt idx="5816">
                        <c:v>-4.9895500000000002E-2</c:v>
                      </c:pt>
                      <c:pt idx="5817">
                        <c:v>-4.9944500000000003E-2</c:v>
                      </c:pt>
                      <c:pt idx="5818">
                        <c:v>-4.9981499999999998E-2</c:v>
                      </c:pt>
                      <c:pt idx="5819">
                        <c:v>-5.0012250000000001E-2</c:v>
                      </c:pt>
                      <c:pt idx="5820">
                        <c:v>-5.0049000000000003E-2</c:v>
                      </c:pt>
                      <c:pt idx="5821">
                        <c:v>-5.0091999999999998E-2</c:v>
                      </c:pt>
                      <c:pt idx="5822">
                        <c:v>-5.0142999999999993E-2</c:v>
                      </c:pt>
                      <c:pt idx="5823">
                        <c:v>-5.0175999999999998E-2</c:v>
                      </c:pt>
                      <c:pt idx="5824">
                        <c:v>-5.0223499999999997E-2</c:v>
                      </c:pt>
                      <c:pt idx="5825">
                        <c:v>-5.0275999999999994E-2</c:v>
                      </c:pt>
                      <c:pt idx="5826">
                        <c:v>-5.0324250000000001E-2</c:v>
                      </c:pt>
                      <c:pt idx="5827">
                        <c:v>-5.0367749999999996E-2</c:v>
                      </c:pt>
                      <c:pt idx="5828">
                        <c:v>-5.0405250000000006E-2</c:v>
                      </c:pt>
                      <c:pt idx="5829">
                        <c:v>-5.0453750000000006E-2</c:v>
                      </c:pt>
                      <c:pt idx="5830">
                        <c:v>-5.0503000000000006E-2</c:v>
                      </c:pt>
                      <c:pt idx="5831">
                        <c:v>-5.0558250000000006E-2</c:v>
                      </c:pt>
                      <c:pt idx="5832">
                        <c:v>-5.0607249999999999E-2</c:v>
                      </c:pt>
                      <c:pt idx="5833">
                        <c:v>-5.0658499999999995E-2</c:v>
                      </c:pt>
                      <c:pt idx="5834">
                        <c:v>-5.07045E-2</c:v>
                      </c:pt>
                      <c:pt idx="5835">
                        <c:v>-5.0748250000000009E-2</c:v>
                      </c:pt>
                      <c:pt idx="5836">
                        <c:v>-5.0796499999999994E-2</c:v>
                      </c:pt>
                      <c:pt idx="5837">
                        <c:v>-5.0840250000000003E-2</c:v>
                      </c:pt>
                      <c:pt idx="5838">
                        <c:v>-5.0890749999999992E-2</c:v>
                      </c:pt>
                      <c:pt idx="5839">
                        <c:v>-5.093425E-2</c:v>
                      </c:pt>
                      <c:pt idx="5840">
                        <c:v>-5.0973999999999992E-2</c:v>
                      </c:pt>
                      <c:pt idx="5841">
                        <c:v>-5.1016499999999999E-2</c:v>
                      </c:pt>
                      <c:pt idx="5842">
                        <c:v>-5.1057750000000006E-2</c:v>
                      </c:pt>
                      <c:pt idx="5843">
                        <c:v>-5.1096250000000003E-2</c:v>
                      </c:pt>
                      <c:pt idx="5844">
                        <c:v>-5.1133999999999985E-2</c:v>
                      </c:pt>
                      <c:pt idx="5845">
                        <c:v>-5.1171499999999988E-2</c:v>
                      </c:pt>
                      <c:pt idx="5846">
                        <c:v>-5.1216499999999991E-2</c:v>
                      </c:pt>
                      <c:pt idx="5847">
                        <c:v>-5.1243749999999998E-2</c:v>
                      </c:pt>
                      <c:pt idx="5848">
                        <c:v>-5.1284749999999997E-2</c:v>
                      </c:pt>
                      <c:pt idx="5849">
                        <c:v>-5.1314249999999992E-2</c:v>
                      </c:pt>
                      <c:pt idx="5850">
                        <c:v>-5.1356999999999993E-2</c:v>
                      </c:pt>
                      <c:pt idx="5851">
                        <c:v>-5.1393999999999995E-2</c:v>
                      </c:pt>
                      <c:pt idx="5852">
                        <c:v>-5.1432249999999985E-2</c:v>
                      </c:pt>
                      <c:pt idx="5853">
                        <c:v>-5.1470499999999995E-2</c:v>
                      </c:pt>
                      <c:pt idx="5854">
                        <c:v>-5.1498999999999989E-2</c:v>
                      </c:pt>
                      <c:pt idx="5855">
                        <c:v>-5.1530499999999986E-2</c:v>
                      </c:pt>
                      <c:pt idx="5856">
                        <c:v>-5.155549999999999E-2</c:v>
                      </c:pt>
                      <c:pt idx="5857">
                        <c:v>-5.1585749999999993E-2</c:v>
                      </c:pt>
                      <c:pt idx="5858">
                        <c:v>-5.1605999999999971E-2</c:v>
                      </c:pt>
                      <c:pt idx="5859">
                        <c:v>-5.1619499999999971E-2</c:v>
                      </c:pt>
                      <c:pt idx="5860">
                        <c:v>-5.1644249999999989E-2</c:v>
                      </c:pt>
                      <c:pt idx="5861">
                        <c:v>-5.1673999999999977E-2</c:v>
                      </c:pt>
                      <c:pt idx="5862">
                        <c:v>-5.1691499999999974E-2</c:v>
                      </c:pt>
                      <c:pt idx="5863">
                        <c:v>-5.1722249999999963E-2</c:v>
                      </c:pt>
                      <c:pt idx="5864">
                        <c:v>-5.1744499999999964E-2</c:v>
                      </c:pt>
                      <c:pt idx="5865">
                        <c:v>-5.1762749999999969E-2</c:v>
                      </c:pt>
                      <c:pt idx="5866">
                        <c:v>-5.1780249999999972E-2</c:v>
                      </c:pt>
                      <c:pt idx="5867">
                        <c:v>-5.179574999999996E-2</c:v>
                      </c:pt>
                      <c:pt idx="5868">
                        <c:v>-5.1810749999999975E-2</c:v>
                      </c:pt>
                      <c:pt idx="5869">
                        <c:v>-5.1821499999999972E-2</c:v>
                      </c:pt>
                      <c:pt idx="5870">
                        <c:v>-5.1841249999999971E-2</c:v>
                      </c:pt>
                      <c:pt idx="5871">
                        <c:v>-5.1858749999999967E-2</c:v>
                      </c:pt>
                      <c:pt idx="5872">
                        <c:v>-5.1883749999999972E-2</c:v>
                      </c:pt>
                      <c:pt idx="5873">
                        <c:v>-5.1914749999999982E-2</c:v>
                      </c:pt>
                      <c:pt idx="5874">
                        <c:v>-5.1944749999999977E-2</c:v>
                      </c:pt>
                      <c:pt idx="5875">
                        <c:v>-5.1956749999999975E-2</c:v>
                      </c:pt>
                      <c:pt idx="5876">
                        <c:v>-5.1974749999999986E-2</c:v>
                      </c:pt>
                      <c:pt idx="5877">
                        <c:v>-5.1988249999999986E-2</c:v>
                      </c:pt>
                      <c:pt idx="5878">
                        <c:v>-5.2005499999999982E-2</c:v>
                      </c:pt>
                      <c:pt idx="5879">
                        <c:v>-5.2010249999999966E-2</c:v>
                      </c:pt>
                      <c:pt idx="5880">
                        <c:v>-5.2015999999999993E-2</c:v>
                      </c:pt>
                      <c:pt idx="5881">
                        <c:v>-5.2026749999999983E-2</c:v>
                      </c:pt>
                      <c:pt idx="5882">
                        <c:v>-5.2034249999999983E-2</c:v>
                      </c:pt>
                      <c:pt idx="5883">
                        <c:v>-5.2051749999999987E-2</c:v>
                      </c:pt>
                      <c:pt idx="5884">
                        <c:v>-5.2069499999999998E-2</c:v>
                      </c:pt>
                      <c:pt idx="5885">
                        <c:v>-5.2077999999999999E-2</c:v>
                      </c:pt>
                      <c:pt idx="5886">
                        <c:v>-5.2093999999999988E-2</c:v>
                      </c:pt>
                      <c:pt idx="5887">
                        <c:v>-5.2110999999999984E-2</c:v>
                      </c:pt>
                      <c:pt idx="5888">
                        <c:v>-5.2132499999999977E-2</c:v>
                      </c:pt>
                      <c:pt idx="5889">
                        <c:v>-5.2151999999999983E-2</c:v>
                      </c:pt>
                      <c:pt idx="5890">
                        <c:v>-5.2167749999999985E-2</c:v>
                      </c:pt>
                      <c:pt idx="5891">
                        <c:v>-5.2185499999999996E-2</c:v>
                      </c:pt>
                      <c:pt idx="5892">
                        <c:v>-5.2201999999999985E-2</c:v>
                      </c:pt>
                      <c:pt idx="5893">
                        <c:v>-5.2205249999999988E-2</c:v>
                      </c:pt>
                      <c:pt idx="5894">
                        <c:v>-5.2204499999999987E-2</c:v>
                      </c:pt>
                      <c:pt idx="5895">
                        <c:v>-5.2210249999999986E-2</c:v>
                      </c:pt>
                      <c:pt idx="5896">
                        <c:v>-5.2218249999999994E-2</c:v>
                      </c:pt>
                      <c:pt idx="5897">
                        <c:v>-5.2219749999999988E-2</c:v>
                      </c:pt>
                      <c:pt idx="5898">
                        <c:v>-5.2225999999999988E-2</c:v>
                      </c:pt>
                      <c:pt idx="5899">
                        <c:v>-5.2238499999999986E-2</c:v>
                      </c:pt>
                      <c:pt idx="5900">
                        <c:v>-5.225574999999999E-2</c:v>
                      </c:pt>
                      <c:pt idx="5901">
                        <c:v>-5.22725E-2</c:v>
                      </c:pt>
                      <c:pt idx="5902">
                        <c:v>-5.2278249999999998E-2</c:v>
                      </c:pt>
                      <c:pt idx="5903">
                        <c:v>-5.2291249999999997E-2</c:v>
                      </c:pt>
                      <c:pt idx="5904">
                        <c:v>-5.2302000000000001E-2</c:v>
                      </c:pt>
                      <c:pt idx="5905">
                        <c:v>-5.2319000000000004E-2</c:v>
                      </c:pt>
                      <c:pt idx="5906">
                        <c:v>-5.233575E-2</c:v>
                      </c:pt>
                      <c:pt idx="5907">
                        <c:v>-5.2353250000000004E-2</c:v>
                      </c:pt>
                      <c:pt idx="5908">
                        <c:v>-5.2359499999999996E-2</c:v>
                      </c:pt>
                      <c:pt idx="5909">
                        <c:v>-5.2362499999999999E-2</c:v>
                      </c:pt>
                      <c:pt idx="5910">
                        <c:v>-5.2368750000000006E-2</c:v>
                      </c:pt>
                      <c:pt idx="5911">
                        <c:v>-5.2370250000000021E-2</c:v>
                      </c:pt>
                      <c:pt idx="5912">
                        <c:v>-5.2363000000000021E-2</c:v>
                      </c:pt>
                      <c:pt idx="5913">
                        <c:v>-5.236225000000002E-2</c:v>
                      </c:pt>
                      <c:pt idx="5914">
                        <c:v>-5.2359750000000017E-2</c:v>
                      </c:pt>
                      <c:pt idx="5915">
                        <c:v>-5.2360750000000025E-2</c:v>
                      </c:pt>
                      <c:pt idx="5916">
                        <c:v>-5.2354000000000019E-2</c:v>
                      </c:pt>
                      <c:pt idx="5917">
                        <c:v>-5.2351750000000016E-2</c:v>
                      </c:pt>
                      <c:pt idx="5918">
                        <c:v>-5.2356000000000034E-2</c:v>
                      </c:pt>
                      <c:pt idx="5919">
                        <c:v>-5.2364500000000029E-2</c:v>
                      </c:pt>
                      <c:pt idx="5920">
                        <c:v>-5.2370000000000021E-2</c:v>
                      </c:pt>
                      <c:pt idx="5921">
                        <c:v>-5.236925000000002E-2</c:v>
                      </c:pt>
                      <c:pt idx="5922">
                        <c:v>-5.236200000000002E-2</c:v>
                      </c:pt>
                      <c:pt idx="5923">
                        <c:v>-5.2354500000000012E-2</c:v>
                      </c:pt>
                      <c:pt idx="5924">
                        <c:v>-5.2358750000000016E-2</c:v>
                      </c:pt>
                      <c:pt idx="5925">
                        <c:v>-5.2357500000000001E-2</c:v>
                      </c:pt>
                      <c:pt idx="5926">
                        <c:v>-5.2349250000000007E-2</c:v>
                      </c:pt>
                      <c:pt idx="5927">
                        <c:v>-5.2362500000000006E-2</c:v>
                      </c:pt>
                      <c:pt idx="5928">
                        <c:v>-5.2369000000000006E-2</c:v>
                      </c:pt>
                      <c:pt idx="5929">
                        <c:v>-5.2372000000000016E-2</c:v>
                      </c:pt>
                      <c:pt idx="5930">
                        <c:v>-5.2370500000000007E-2</c:v>
                      </c:pt>
                      <c:pt idx="5931">
                        <c:v>-5.236575000000001E-2</c:v>
                      </c:pt>
                      <c:pt idx="5932">
                        <c:v>-5.2352750000000003E-2</c:v>
                      </c:pt>
                      <c:pt idx="5933">
                        <c:v>-5.2347249999999998E-2</c:v>
                      </c:pt>
                      <c:pt idx="5934">
                        <c:v>-5.2347250000000012E-2</c:v>
                      </c:pt>
                      <c:pt idx="5935">
                        <c:v>-5.2343500000000008E-2</c:v>
                      </c:pt>
                      <c:pt idx="5936">
                        <c:v>-5.2336500000000015E-2</c:v>
                      </c:pt>
                      <c:pt idx="5937">
                        <c:v>-5.2334250000000013E-2</c:v>
                      </c:pt>
                      <c:pt idx="5938">
                        <c:v>-5.232725000000002E-2</c:v>
                      </c:pt>
                      <c:pt idx="5939">
                        <c:v>-5.2311500000000025E-2</c:v>
                      </c:pt>
                      <c:pt idx="5940">
                        <c:v>-5.2299000000000026E-2</c:v>
                      </c:pt>
                      <c:pt idx="5941">
                        <c:v>-5.2295250000000015E-2</c:v>
                      </c:pt>
                      <c:pt idx="5942">
                        <c:v>-5.2287500000000021E-2</c:v>
                      </c:pt>
                      <c:pt idx="5943">
                        <c:v>-5.2290000000000017E-2</c:v>
                      </c:pt>
                      <c:pt idx="5944">
                        <c:v>-5.2283500000000017E-2</c:v>
                      </c:pt>
                      <c:pt idx="5945">
                        <c:v>-5.2274000000000015E-2</c:v>
                      </c:pt>
                      <c:pt idx="5946">
                        <c:v>-5.2260500000000015E-2</c:v>
                      </c:pt>
                      <c:pt idx="5947">
                        <c:v>-5.2255250000000017E-2</c:v>
                      </c:pt>
                      <c:pt idx="5948">
                        <c:v>-5.2255250000000017E-2</c:v>
                      </c:pt>
                      <c:pt idx="5949">
                        <c:v>-5.2261250000000023E-2</c:v>
                      </c:pt>
                      <c:pt idx="5950">
                        <c:v>-5.2264750000000026E-2</c:v>
                      </c:pt>
                      <c:pt idx="5951">
                        <c:v>-5.2267500000000029E-2</c:v>
                      </c:pt>
                      <c:pt idx="5952">
                        <c:v>-5.2268000000000023E-2</c:v>
                      </c:pt>
                      <c:pt idx="5953">
                        <c:v>-5.2272250000000027E-2</c:v>
                      </c:pt>
                      <c:pt idx="5954">
                        <c:v>-5.2267250000000036E-2</c:v>
                      </c:pt>
                      <c:pt idx="5955">
                        <c:v>-5.2262250000000031E-2</c:v>
                      </c:pt>
                      <c:pt idx="5956">
                        <c:v>-5.2253250000000036E-2</c:v>
                      </c:pt>
                      <c:pt idx="5957">
                        <c:v>-5.2246000000000035E-2</c:v>
                      </c:pt>
                      <c:pt idx="5958">
                        <c:v>-5.2229000000000025E-2</c:v>
                      </c:pt>
                      <c:pt idx="5959">
                        <c:v>-5.2226500000000023E-2</c:v>
                      </c:pt>
                      <c:pt idx="5960">
                        <c:v>-5.2221000000000017E-2</c:v>
                      </c:pt>
                      <c:pt idx="5961">
                        <c:v>-5.2206000000000016E-2</c:v>
                      </c:pt>
                      <c:pt idx="5962">
                        <c:v>-5.2201750000000019E-2</c:v>
                      </c:pt>
                      <c:pt idx="5963">
                        <c:v>-5.2198000000000022E-2</c:v>
                      </c:pt>
                      <c:pt idx="5964">
                        <c:v>-5.2208500000000019E-2</c:v>
                      </c:pt>
                      <c:pt idx="5965">
                        <c:v>-5.2210250000000021E-2</c:v>
                      </c:pt>
                      <c:pt idx="5966">
                        <c:v>-5.2250250000000026E-2</c:v>
                      </c:pt>
                      <c:pt idx="5967">
                        <c:v>-5.223400000000001E-2</c:v>
                      </c:pt>
                      <c:pt idx="5968">
                        <c:v>-5.2215750000000012E-2</c:v>
                      </c:pt>
                      <c:pt idx="5969">
                        <c:v>-5.2199250000000016E-2</c:v>
                      </c:pt>
                      <c:pt idx="5970">
                        <c:v>-5.2191000000000015E-2</c:v>
                      </c:pt>
                      <c:pt idx="5971">
                        <c:v>-5.2187000000000025E-2</c:v>
                      </c:pt>
                      <c:pt idx="5972">
                        <c:v>-5.217775000000003E-2</c:v>
                      </c:pt>
                      <c:pt idx="5973">
                        <c:v>-5.2173250000000039E-2</c:v>
                      </c:pt>
                      <c:pt idx="5974">
                        <c:v>-5.2166750000000039E-2</c:v>
                      </c:pt>
                      <c:pt idx="5975">
                        <c:v>-5.2160250000000047E-2</c:v>
                      </c:pt>
                      <c:pt idx="5976">
                        <c:v>-5.217075000000005E-2</c:v>
                      </c:pt>
                      <c:pt idx="5977">
                        <c:v>-5.2169750000000042E-2</c:v>
                      </c:pt>
                      <c:pt idx="5978">
                        <c:v>-5.2170750000000037E-2</c:v>
                      </c:pt>
                      <c:pt idx="5979">
                        <c:v>-5.2185250000000044E-2</c:v>
                      </c:pt>
                      <c:pt idx="5980">
                        <c:v>-5.2180500000000032E-2</c:v>
                      </c:pt>
                      <c:pt idx="5981">
                        <c:v>-5.2171000000000051E-2</c:v>
                      </c:pt>
                      <c:pt idx="5982">
                        <c:v>-5.2170000000000043E-2</c:v>
                      </c:pt>
                      <c:pt idx="5983">
                        <c:v>-5.2171250000000044E-2</c:v>
                      </c:pt>
                      <c:pt idx="5984">
                        <c:v>-5.2206750000000045E-2</c:v>
                      </c:pt>
                      <c:pt idx="5985">
                        <c:v>-5.2207750000000039E-2</c:v>
                      </c:pt>
                      <c:pt idx="5986">
                        <c:v>-5.2208000000000039E-2</c:v>
                      </c:pt>
                      <c:pt idx="5987">
                        <c:v>-5.2196500000000035E-2</c:v>
                      </c:pt>
                      <c:pt idx="5988">
                        <c:v>-5.2190000000000042E-2</c:v>
                      </c:pt>
                      <c:pt idx="5989">
                        <c:v>-5.2177000000000043E-2</c:v>
                      </c:pt>
                      <c:pt idx="5990">
                        <c:v>-5.2176750000000036E-2</c:v>
                      </c:pt>
                      <c:pt idx="5991">
                        <c:v>-5.2182250000000041E-2</c:v>
                      </c:pt>
                      <c:pt idx="5992">
                        <c:v>-5.2191500000000036E-2</c:v>
                      </c:pt>
                      <c:pt idx="5993">
                        <c:v>-5.218100000000004E-2</c:v>
                      </c:pt>
                      <c:pt idx="5994">
                        <c:v>-5.2176750000000049E-2</c:v>
                      </c:pt>
                      <c:pt idx="5995">
                        <c:v>-5.2161000000000041E-2</c:v>
                      </c:pt>
                      <c:pt idx="5996">
                        <c:v>-5.2154250000000048E-2</c:v>
                      </c:pt>
                      <c:pt idx="5997">
                        <c:v>-5.2132000000000046E-2</c:v>
                      </c:pt>
                      <c:pt idx="5998">
                        <c:v>-5.2109000000000051E-2</c:v>
                      </c:pt>
                      <c:pt idx="5999">
                        <c:v>-5.2098750000000048E-2</c:v>
                      </c:pt>
                      <c:pt idx="6000">
                        <c:v>-5.2090000000000053E-2</c:v>
                      </c:pt>
                      <c:pt idx="6001">
                        <c:v>-5.2071250000000048E-2</c:v>
                      </c:pt>
                      <c:pt idx="6002">
                        <c:v>-5.2065250000000042E-2</c:v>
                      </c:pt>
                      <c:pt idx="6003">
                        <c:v>-5.2055000000000053E-2</c:v>
                      </c:pt>
                      <c:pt idx="6004">
                        <c:v>-5.203875000000005E-2</c:v>
                      </c:pt>
                      <c:pt idx="6005">
                        <c:v>-5.2029750000000055E-2</c:v>
                      </c:pt>
                      <c:pt idx="6006">
                        <c:v>-5.2015250000000054E-2</c:v>
                      </c:pt>
                      <c:pt idx="6007">
                        <c:v>-5.2010250000000049E-2</c:v>
                      </c:pt>
                      <c:pt idx="6008">
                        <c:v>-5.2010000000000049E-2</c:v>
                      </c:pt>
                      <c:pt idx="6009">
                        <c:v>-5.1998250000000051E-2</c:v>
                      </c:pt>
                      <c:pt idx="6010">
                        <c:v>-5.1984250000000058E-2</c:v>
                      </c:pt>
                      <c:pt idx="6011">
                        <c:v>-5.1969500000000064E-2</c:v>
                      </c:pt>
                      <c:pt idx="6012">
                        <c:v>-5.1957000000000059E-2</c:v>
                      </c:pt>
                      <c:pt idx="6013">
                        <c:v>-5.1946500000000055E-2</c:v>
                      </c:pt>
                      <c:pt idx="6014">
                        <c:v>-5.1939500000000055E-2</c:v>
                      </c:pt>
                      <c:pt idx="6015">
                        <c:v>-5.1925250000000041E-2</c:v>
                      </c:pt>
                      <c:pt idx="6016">
                        <c:v>-5.1909250000000053E-2</c:v>
                      </c:pt>
                      <c:pt idx="6017">
                        <c:v>-5.1880500000000038E-2</c:v>
                      </c:pt>
                      <c:pt idx="6018">
                        <c:v>-5.1861250000000039E-2</c:v>
                      </c:pt>
                      <c:pt idx="6019">
                        <c:v>-5.1848250000000033E-2</c:v>
                      </c:pt>
                      <c:pt idx="6020">
                        <c:v>-5.1832500000000038E-2</c:v>
                      </c:pt>
                      <c:pt idx="6021">
                        <c:v>-5.1806250000000033E-2</c:v>
                      </c:pt>
                      <c:pt idx="6022">
                        <c:v>-5.1788500000000043E-2</c:v>
                      </c:pt>
                      <c:pt idx="6023">
                        <c:v>-5.1768500000000044E-2</c:v>
                      </c:pt>
                      <c:pt idx="6024">
                        <c:v>-5.1750250000000032E-2</c:v>
                      </c:pt>
                      <c:pt idx="6025">
                        <c:v>-5.1727000000000037E-2</c:v>
                      </c:pt>
                      <c:pt idx="6026">
                        <c:v>-5.1701500000000025E-2</c:v>
                      </c:pt>
                      <c:pt idx="6027">
                        <c:v>-5.1682500000000034E-2</c:v>
                      </c:pt>
                      <c:pt idx="6028">
                        <c:v>-5.1656250000000029E-2</c:v>
                      </c:pt>
                      <c:pt idx="6029">
                        <c:v>-5.1632500000000033E-2</c:v>
                      </c:pt>
                      <c:pt idx="6030">
                        <c:v>-5.160175000000003E-2</c:v>
                      </c:pt>
                      <c:pt idx="6031">
                        <c:v>-5.1582750000000031E-2</c:v>
                      </c:pt>
                      <c:pt idx="6032">
                        <c:v>-5.1538750000000029E-2</c:v>
                      </c:pt>
                      <c:pt idx="6033">
                        <c:v>-5.1480500000000033E-2</c:v>
                      </c:pt>
                      <c:pt idx="6034">
                        <c:v>-5.1447000000000027E-2</c:v>
                      </c:pt>
                      <c:pt idx="6035">
                        <c:v>-5.1419500000000035E-2</c:v>
                      </c:pt>
                      <c:pt idx="6036">
                        <c:v>-5.1392250000000035E-2</c:v>
                      </c:pt>
                      <c:pt idx="6037">
                        <c:v>-5.1346000000000031E-2</c:v>
                      </c:pt>
                      <c:pt idx="6038">
                        <c:v>-5.1316750000000022E-2</c:v>
                      </c:pt>
                      <c:pt idx="6039">
                        <c:v>-5.1285500000000026E-2</c:v>
                      </c:pt>
                      <c:pt idx="6040">
                        <c:v>-5.1256750000000011E-2</c:v>
                      </c:pt>
                      <c:pt idx="6041">
                        <c:v>-5.1234000000000023E-2</c:v>
                      </c:pt>
                      <c:pt idx="6042">
                        <c:v>-5.1214500000000024E-2</c:v>
                      </c:pt>
                      <c:pt idx="6043">
                        <c:v>-5.1192250000000022E-2</c:v>
                      </c:pt>
                      <c:pt idx="6044">
                        <c:v>-5.1166500000000018E-2</c:v>
                      </c:pt>
                      <c:pt idx="6045">
                        <c:v>-5.1130250000000016E-2</c:v>
                      </c:pt>
                      <c:pt idx="6046">
                        <c:v>-5.1098000000000018E-2</c:v>
                      </c:pt>
                      <c:pt idx="6047">
                        <c:v>-5.1073000000000014E-2</c:v>
                      </c:pt>
                      <c:pt idx="6048">
                        <c:v>-5.1050250000000012E-2</c:v>
                      </c:pt>
                      <c:pt idx="6049">
                        <c:v>-5.1014750000000018E-2</c:v>
                      </c:pt>
                      <c:pt idx="6050">
                        <c:v>-5.0981750000000013E-2</c:v>
                      </c:pt>
                      <c:pt idx="6051">
                        <c:v>-5.0953500000000006E-2</c:v>
                      </c:pt>
                      <c:pt idx="6052">
                        <c:v>-5.0925000000000012E-2</c:v>
                      </c:pt>
                      <c:pt idx="6053">
                        <c:v>-5.0890000000000012E-2</c:v>
                      </c:pt>
                      <c:pt idx="6054">
                        <c:v>-5.0875250000000018E-2</c:v>
                      </c:pt>
                      <c:pt idx="6055">
                        <c:v>-5.0845000000000022E-2</c:v>
                      </c:pt>
                      <c:pt idx="6056">
                        <c:v>-5.0824750000000023E-2</c:v>
                      </c:pt>
                      <c:pt idx="6057">
                        <c:v>-5.0793500000000026E-2</c:v>
                      </c:pt>
                      <c:pt idx="6058">
                        <c:v>-5.0791250000000038E-2</c:v>
                      </c:pt>
                      <c:pt idx="6059">
                        <c:v>-5.0781000000000034E-2</c:v>
                      </c:pt>
                      <c:pt idx="6060">
                        <c:v>-5.0765000000000032E-2</c:v>
                      </c:pt>
                      <c:pt idx="6061">
                        <c:v>-5.0756500000000038E-2</c:v>
                      </c:pt>
                      <c:pt idx="6062">
                        <c:v>-5.073075000000004E-2</c:v>
                      </c:pt>
                      <c:pt idx="6063">
                        <c:v>-5.0704000000000041E-2</c:v>
                      </c:pt>
                      <c:pt idx="6064">
                        <c:v>-5.0676500000000034E-2</c:v>
                      </c:pt>
                      <c:pt idx="6065">
                        <c:v>-5.0651750000000023E-2</c:v>
                      </c:pt>
                      <c:pt idx="6066">
                        <c:v>-5.0627750000000027E-2</c:v>
                      </c:pt>
                      <c:pt idx="6067">
                        <c:v>-5.060350000000003E-2</c:v>
                      </c:pt>
                      <c:pt idx="6068">
                        <c:v>-5.0579750000000034E-2</c:v>
                      </c:pt>
                      <c:pt idx="6069">
                        <c:v>-5.055175000000002E-2</c:v>
                      </c:pt>
                      <c:pt idx="6070">
                        <c:v>-5.0531500000000021E-2</c:v>
                      </c:pt>
                      <c:pt idx="6071">
                        <c:v>-5.0511000000000014E-2</c:v>
                      </c:pt>
                      <c:pt idx="6072">
                        <c:v>-5.0481500000000026E-2</c:v>
                      </c:pt>
                      <c:pt idx="6073">
                        <c:v>-5.0446500000000026E-2</c:v>
                      </c:pt>
                      <c:pt idx="6074">
                        <c:v>-5.0411000000000018E-2</c:v>
                      </c:pt>
                      <c:pt idx="6075">
                        <c:v>-5.0359000000000015E-2</c:v>
                      </c:pt>
                      <c:pt idx="6076">
                        <c:v>-5.0336500000000013E-2</c:v>
                      </c:pt>
                      <c:pt idx="6077">
                        <c:v>-5.0296000000000021E-2</c:v>
                      </c:pt>
                      <c:pt idx="6078">
                        <c:v>-5.0265250000000018E-2</c:v>
                      </c:pt>
                      <c:pt idx="6079">
                        <c:v>-5.0235500000000009E-2</c:v>
                      </c:pt>
                      <c:pt idx="6080">
                        <c:v>-5.0200250000000016E-2</c:v>
                      </c:pt>
                      <c:pt idx="6081">
                        <c:v>-5.0167500000000011E-2</c:v>
                      </c:pt>
                      <c:pt idx="6082">
                        <c:v>-5.0134750000000013E-2</c:v>
                      </c:pt>
                      <c:pt idx="6083">
                        <c:v>-5.0010750000000014E-2</c:v>
                      </c:pt>
                      <c:pt idx="6084">
                        <c:v>-4.9981749999999998E-2</c:v>
                      </c:pt>
                      <c:pt idx="6085">
                        <c:v>-4.9945500000000004E-2</c:v>
                      </c:pt>
                      <c:pt idx="6086">
                        <c:v>-4.9918999999999991E-2</c:v>
                      </c:pt>
                      <c:pt idx="6087">
                        <c:v>-4.987925E-2</c:v>
                      </c:pt>
                      <c:pt idx="6088">
                        <c:v>-4.9847500000000003E-2</c:v>
                      </c:pt>
                      <c:pt idx="6089">
                        <c:v>-4.9808249999999991E-2</c:v>
                      </c:pt>
                      <c:pt idx="6090">
                        <c:v>-4.9769249999999994E-2</c:v>
                      </c:pt>
                      <c:pt idx="6091">
                        <c:v>-4.9737499999999997E-2</c:v>
                      </c:pt>
                      <c:pt idx="6092">
                        <c:v>-4.9702000000000003E-2</c:v>
                      </c:pt>
                      <c:pt idx="6093">
                        <c:v>-4.9666749999999996E-2</c:v>
                      </c:pt>
                      <c:pt idx="6094">
                        <c:v>-4.9643749999999993E-2</c:v>
                      </c:pt>
                      <c:pt idx="6095">
                        <c:v>-4.9611749999999989E-2</c:v>
                      </c:pt>
                      <c:pt idx="6096">
                        <c:v>-4.9572999999999985E-2</c:v>
                      </c:pt>
                      <c:pt idx="6097">
                        <c:v>-4.954749999999998E-2</c:v>
                      </c:pt>
                      <c:pt idx="6098">
                        <c:v>-4.9529749999999984E-2</c:v>
                      </c:pt>
                      <c:pt idx="6099">
                        <c:v>-4.9486249999999989E-2</c:v>
                      </c:pt>
                      <c:pt idx="6100">
                        <c:v>-4.9449999999999987E-2</c:v>
                      </c:pt>
                      <c:pt idx="6101">
                        <c:v>-4.9411999999999977E-2</c:v>
                      </c:pt>
                      <c:pt idx="6102">
                        <c:v>-4.9376499999999969E-2</c:v>
                      </c:pt>
                      <c:pt idx="6103">
                        <c:v>-4.9333999999999968E-2</c:v>
                      </c:pt>
                      <c:pt idx="6104">
                        <c:v>-4.9299249999999975E-2</c:v>
                      </c:pt>
                      <c:pt idx="6105">
                        <c:v>-4.9235999999999967E-2</c:v>
                      </c:pt>
                      <c:pt idx="6106">
                        <c:v>-4.9184499999999971E-2</c:v>
                      </c:pt>
                      <c:pt idx="6107">
                        <c:v>-4.9133499999999969E-2</c:v>
                      </c:pt>
                      <c:pt idx="6108">
                        <c:v>-4.9097749999999968E-2</c:v>
                      </c:pt>
                      <c:pt idx="6109">
                        <c:v>-4.9051999999999978E-2</c:v>
                      </c:pt>
                      <c:pt idx="6110">
                        <c:v>-4.9009749999999984E-2</c:v>
                      </c:pt>
                      <c:pt idx="6111">
                        <c:v>-4.8974499999999983E-2</c:v>
                      </c:pt>
                      <c:pt idx="6112">
                        <c:v>-4.8953249999999976E-2</c:v>
                      </c:pt>
                      <c:pt idx="6113">
                        <c:v>-4.891874999999999E-2</c:v>
                      </c:pt>
                      <c:pt idx="6114">
                        <c:v>-4.8895999999999981E-2</c:v>
                      </c:pt>
                      <c:pt idx="6115">
                        <c:v>-4.8861749999999989E-2</c:v>
                      </c:pt>
                      <c:pt idx="6116">
                        <c:v>-4.8833999999999982E-2</c:v>
                      </c:pt>
                      <c:pt idx="6117">
                        <c:v>-4.8788499999999992E-2</c:v>
                      </c:pt>
                      <c:pt idx="6118">
                        <c:v>-4.8741749999999986E-2</c:v>
                      </c:pt>
                      <c:pt idx="6119">
                        <c:v>-4.8700749999999987E-2</c:v>
                      </c:pt>
                      <c:pt idx="6120">
                        <c:v>-4.8647749999999997E-2</c:v>
                      </c:pt>
                      <c:pt idx="6121">
                        <c:v>-4.8598499999999996E-2</c:v>
                      </c:pt>
                      <c:pt idx="6122">
                        <c:v>-4.8560249999999992E-2</c:v>
                      </c:pt>
                      <c:pt idx="6123">
                        <c:v>-4.8538249999999998E-2</c:v>
                      </c:pt>
                      <c:pt idx="6124">
                        <c:v>-4.8480499999999996E-2</c:v>
                      </c:pt>
                      <c:pt idx="6125">
                        <c:v>-4.8430000000000001E-2</c:v>
                      </c:pt>
                      <c:pt idx="6126">
                        <c:v>-4.83875E-2</c:v>
                      </c:pt>
                      <c:pt idx="6127">
                        <c:v>-4.8338249999999999E-2</c:v>
                      </c:pt>
                      <c:pt idx="6128">
                        <c:v>-4.8286249999999996E-2</c:v>
                      </c:pt>
                      <c:pt idx="6129">
                        <c:v>-4.8238250000000003E-2</c:v>
                      </c:pt>
                      <c:pt idx="6130">
                        <c:v>-4.8194250000000008E-2</c:v>
                      </c:pt>
                      <c:pt idx="6131">
                        <c:v>-4.8148999999999997E-2</c:v>
                      </c:pt>
                      <c:pt idx="6132">
                        <c:v>-4.810275E-2</c:v>
                      </c:pt>
                      <c:pt idx="6133">
                        <c:v>-4.806875E-2</c:v>
                      </c:pt>
                      <c:pt idx="6134">
                        <c:v>-4.8033499999999993E-2</c:v>
                      </c:pt>
                      <c:pt idx="6135">
                        <c:v>-4.8000499999999995E-2</c:v>
                      </c:pt>
                      <c:pt idx="6136">
                        <c:v>-4.7958499999999987E-2</c:v>
                      </c:pt>
                      <c:pt idx="6137">
                        <c:v>-4.7931000000000001E-2</c:v>
                      </c:pt>
                      <c:pt idx="6138">
                        <c:v>-4.7889250000000001E-2</c:v>
                      </c:pt>
                      <c:pt idx="6139">
                        <c:v>-4.7855250000000009E-2</c:v>
                      </c:pt>
                      <c:pt idx="6140">
                        <c:v>-4.7829500000000004E-2</c:v>
                      </c:pt>
                      <c:pt idx="6141">
                        <c:v>-4.7794249999999996E-2</c:v>
                      </c:pt>
                      <c:pt idx="6142">
                        <c:v>-4.7758999999999989E-2</c:v>
                      </c:pt>
                      <c:pt idx="6143">
                        <c:v>-4.7714499999999986E-2</c:v>
                      </c:pt>
                      <c:pt idx="6144">
                        <c:v>-4.767674999999999E-2</c:v>
                      </c:pt>
                      <c:pt idx="6145">
                        <c:v>-4.7641499999999989E-2</c:v>
                      </c:pt>
                      <c:pt idx="6146">
                        <c:v>-4.7609249999999992E-2</c:v>
                      </c:pt>
                      <c:pt idx="6147">
                        <c:v>-4.7544249999999982E-2</c:v>
                      </c:pt>
                      <c:pt idx="6148">
                        <c:v>-4.750324999999999E-2</c:v>
                      </c:pt>
                      <c:pt idx="6149">
                        <c:v>-4.7489249999999997E-2</c:v>
                      </c:pt>
                      <c:pt idx="6150">
                        <c:v>-4.7437749999999994E-2</c:v>
                      </c:pt>
                      <c:pt idx="6151">
                        <c:v>-4.7385249999999983E-2</c:v>
                      </c:pt>
                      <c:pt idx="6152">
                        <c:v>-4.7347750000000001E-2</c:v>
                      </c:pt>
                      <c:pt idx="6153">
                        <c:v>-4.7301249999999989E-2</c:v>
                      </c:pt>
                      <c:pt idx="6154">
                        <c:v>-4.72565E-2</c:v>
                      </c:pt>
                      <c:pt idx="6155">
                        <c:v>-4.7216249999999987E-2</c:v>
                      </c:pt>
                      <c:pt idx="6156">
                        <c:v>-4.7176749999999996E-2</c:v>
                      </c:pt>
                      <c:pt idx="6157">
                        <c:v>-4.7137999999999999E-2</c:v>
                      </c:pt>
                      <c:pt idx="6158">
                        <c:v>-4.710000000000001E-2</c:v>
                      </c:pt>
                      <c:pt idx="6159">
                        <c:v>-4.7046499999999998E-2</c:v>
                      </c:pt>
                      <c:pt idx="6160">
                        <c:v>-4.6997000000000011E-2</c:v>
                      </c:pt>
                      <c:pt idx="6161">
                        <c:v>-4.695875E-2</c:v>
                      </c:pt>
                      <c:pt idx="6162">
                        <c:v>-4.6911750000000002E-2</c:v>
                      </c:pt>
                      <c:pt idx="6163">
                        <c:v>-4.6885750000000011E-2</c:v>
                      </c:pt>
                      <c:pt idx="6164">
                        <c:v>-4.6847000000000014E-2</c:v>
                      </c:pt>
                      <c:pt idx="6165">
                        <c:v>-4.6803750000000005E-2</c:v>
                      </c:pt>
                      <c:pt idx="6166">
                        <c:v>-4.6737749999999995E-2</c:v>
                      </c:pt>
                      <c:pt idx="6167">
                        <c:v>-4.6706500000000005E-2</c:v>
                      </c:pt>
                      <c:pt idx="6168">
                        <c:v>-4.6671750000000005E-2</c:v>
                      </c:pt>
                      <c:pt idx="6169">
                        <c:v>-4.6649250000000003E-2</c:v>
                      </c:pt>
                      <c:pt idx="6170">
                        <c:v>-4.6617000000000006E-2</c:v>
                      </c:pt>
                      <c:pt idx="6171">
                        <c:v>-4.6583250000000014E-2</c:v>
                      </c:pt>
                      <c:pt idx="6172">
                        <c:v>-4.6550750000000009E-2</c:v>
                      </c:pt>
                      <c:pt idx="6173">
                        <c:v>-4.6520000000000013E-2</c:v>
                      </c:pt>
                      <c:pt idx="6174">
                        <c:v>-4.648575000000002E-2</c:v>
                      </c:pt>
                      <c:pt idx="6175">
                        <c:v>-4.6454500000000024E-2</c:v>
                      </c:pt>
                      <c:pt idx="6176">
                        <c:v>-4.641675000000002E-2</c:v>
                      </c:pt>
                      <c:pt idx="6177">
                        <c:v>-4.6385000000000023E-2</c:v>
                      </c:pt>
                      <c:pt idx="6178">
                        <c:v>-4.6339500000000033E-2</c:v>
                      </c:pt>
                      <c:pt idx="6179">
                        <c:v>-4.6289750000000039E-2</c:v>
                      </c:pt>
                      <c:pt idx="6180">
                        <c:v>-4.6245750000000037E-2</c:v>
                      </c:pt>
                      <c:pt idx="6181">
                        <c:v>-4.6202000000000035E-2</c:v>
                      </c:pt>
                      <c:pt idx="6182">
                        <c:v>-4.6153750000000035E-2</c:v>
                      </c:pt>
                      <c:pt idx="6183">
                        <c:v>-4.6099000000000043E-2</c:v>
                      </c:pt>
                      <c:pt idx="6184">
                        <c:v>-4.6004750000000032E-2</c:v>
                      </c:pt>
                      <c:pt idx="6185">
                        <c:v>-4.5950750000000019E-2</c:v>
                      </c:pt>
                      <c:pt idx="6186">
                        <c:v>-4.5906750000000038E-2</c:v>
                      </c:pt>
                      <c:pt idx="6187">
                        <c:v>-4.5872750000000038E-2</c:v>
                      </c:pt>
                      <c:pt idx="6188">
                        <c:v>-4.5828250000000036E-2</c:v>
                      </c:pt>
                      <c:pt idx="6189">
                        <c:v>-4.578800000000003E-2</c:v>
                      </c:pt>
                      <c:pt idx="6190">
                        <c:v>-4.5764000000000034E-2</c:v>
                      </c:pt>
                      <c:pt idx="6191">
                        <c:v>-4.5713250000000052E-2</c:v>
                      </c:pt>
                      <c:pt idx="6192">
                        <c:v>-4.567300000000004E-2</c:v>
                      </c:pt>
                      <c:pt idx="6193">
                        <c:v>-4.5631500000000047E-2</c:v>
                      </c:pt>
                      <c:pt idx="6194">
                        <c:v>-4.5588000000000024E-2</c:v>
                      </c:pt>
                      <c:pt idx="6195">
                        <c:v>-4.5554250000000025E-2</c:v>
                      </c:pt>
                      <c:pt idx="6196">
                        <c:v>-4.5508750000000021E-2</c:v>
                      </c:pt>
                      <c:pt idx="6197">
                        <c:v>-4.5480250000000021E-2</c:v>
                      </c:pt>
                      <c:pt idx="6198">
                        <c:v>-4.5456000000000024E-2</c:v>
                      </c:pt>
                      <c:pt idx="6199">
                        <c:v>-4.5416500000000026E-2</c:v>
                      </c:pt>
                      <c:pt idx="6200">
                        <c:v>-4.5388500000000019E-2</c:v>
                      </c:pt>
                      <c:pt idx="6201">
                        <c:v>-4.5353250000000012E-2</c:v>
                      </c:pt>
                      <c:pt idx="6202">
                        <c:v>-4.5316000000000009E-2</c:v>
                      </c:pt>
                      <c:pt idx="6203">
                        <c:v>-4.5276500000000025E-2</c:v>
                      </c:pt>
                      <c:pt idx="6204">
                        <c:v>-4.5252750000000015E-2</c:v>
                      </c:pt>
                      <c:pt idx="6205">
                        <c:v>-4.5226000000000009E-2</c:v>
                      </c:pt>
                      <c:pt idx="6206">
                        <c:v>-4.5195250000000013E-2</c:v>
                      </c:pt>
                      <c:pt idx="6207">
                        <c:v>-4.5155000000000015E-2</c:v>
                      </c:pt>
                      <c:pt idx="6208">
                        <c:v>-4.510900000000001E-2</c:v>
                      </c:pt>
                      <c:pt idx="6209">
                        <c:v>-4.5071250000000014E-2</c:v>
                      </c:pt>
                      <c:pt idx="6210">
                        <c:v>-4.5031750000000009E-2</c:v>
                      </c:pt>
                      <c:pt idx="6211">
                        <c:v>-4.4997250000000016E-2</c:v>
                      </c:pt>
                      <c:pt idx="6212">
                        <c:v>-4.4961000000000001E-2</c:v>
                      </c:pt>
                      <c:pt idx="6213">
                        <c:v>-4.4922250000000004E-2</c:v>
                      </c:pt>
                      <c:pt idx="6214">
                        <c:v>-4.4899750000000002E-2</c:v>
                      </c:pt>
                      <c:pt idx="6215">
                        <c:v>-4.4873000000000003E-2</c:v>
                      </c:pt>
                      <c:pt idx="6216">
                        <c:v>-4.4846500000000004E-2</c:v>
                      </c:pt>
                      <c:pt idx="6217">
                        <c:v>-4.4815750000000001E-2</c:v>
                      </c:pt>
                      <c:pt idx="6218">
                        <c:v>-4.4781000000000001E-2</c:v>
                      </c:pt>
                      <c:pt idx="6219">
                        <c:v>-4.4742500000000004E-2</c:v>
                      </c:pt>
                      <c:pt idx="6220">
                        <c:v>-4.4714000000000011E-2</c:v>
                      </c:pt>
                      <c:pt idx="6221">
                        <c:v>-4.4687750000000005E-2</c:v>
                      </c:pt>
                      <c:pt idx="6222">
                        <c:v>-4.4651500000000004E-2</c:v>
                      </c:pt>
                      <c:pt idx="6223">
                        <c:v>-4.4625500000000012E-2</c:v>
                      </c:pt>
                      <c:pt idx="6224">
                        <c:v>-4.4598000000000006E-2</c:v>
                      </c:pt>
                      <c:pt idx="6225">
                        <c:v>-4.4568500000000011E-2</c:v>
                      </c:pt>
                      <c:pt idx="6226">
                        <c:v>-4.4541000000000004E-2</c:v>
                      </c:pt>
                      <c:pt idx="6227">
                        <c:v>-4.4525500000000003E-2</c:v>
                      </c:pt>
                      <c:pt idx="6228">
                        <c:v>-4.4511250000000002E-2</c:v>
                      </c:pt>
                      <c:pt idx="6229">
                        <c:v>-4.4498000000000017E-2</c:v>
                      </c:pt>
                      <c:pt idx="6230">
                        <c:v>-4.4460500000000007E-2</c:v>
                      </c:pt>
                      <c:pt idx="6231">
                        <c:v>-4.4430250000000011E-2</c:v>
                      </c:pt>
                      <c:pt idx="6232">
                        <c:v>-4.4409250000000018E-2</c:v>
                      </c:pt>
                      <c:pt idx="6233">
                        <c:v>-4.4410750000000006E-2</c:v>
                      </c:pt>
                      <c:pt idx="6234">
                        <c:v>-4.4386500000000009E-2</c:v>
                      </c:pt>
                      <c:pt idx="6235">
                        <c:v>-4.434875000000002E-2</c:v>
                      </c:pt>
                      <c:pt idx="6236">
                        <c:v>-4.4323750000000016E-2</c:v>
                      </c:pt>
                      <c:pt idx="6237">
                        <c:v>-4.4320500000000013E-2</c:v>
                      </c:pt>
                      <c:pt idx="6238">
                        <c:v>-4.4295000000000008E-2</c:v>
                      </c:pt>
                      <c:pt idx="6239">
                        <c:v>-4.4272750000000013E-2</c:v>
                      </c:pt>
                      <c:pt idx="6240">
                        <c:v>-4.4254750000000016E-2</c:v>
                      </c:pt>
                      <c:pt idx="6241">
                        <c:v>-4.423450000000001E-2</c:v>
                      </c:pt>
                      <c:pt idx="6242">
                        <c:v>-4.4215000000000025E-2</c:v>
                      </c:pt>
                      <c:pt idx="6243">
                        <c:v>-4.4187250000000018E-2</c:v>
                      </c:pt>
                      <c:pt idx="6244">
                        <c:v>-4.4163500000000022E-2</c:v>
                      </c:pt>
                      <c:pt idx="6245">
                        <c:v>-4.4144000000000017E-2</c:v>
                      </c:pt>
                      <c:pt idx="6246">
                        <c:v>-4.4113250000000014E-2</c:v>
                      </c:pt>
                      <c:pt idx="6247">
                        <c:v>-4.4089000000000017E-2</c:v>
                      </c:pt>
                      <c:pt idx="6248">
                        <c:v>-4.4048750000000005E-2</c:v>
                      </c:pt>
                      <c:pt idx="6249">
                        <c:v>-4.401225000000001E-2</c:v>
                      </c:pt>
                      <c:pt idx="6250">
                        <c:v>-4.3973500000000013E-2</c:v>
                      </c:pt>
                      <c:pt idx="6251">
                        <c:v>-4.3931750000000012E-2</c:v>
                      </c:pt>
                      <c:pt idx="6252">
                        <c:v>-4.3889750000000012E-2</c:v>
                      </c:pt>
                      <c:pt idx="6253">
                        <c:v>-4.3852000000000009E-2</c:v>
                      </c:pt>
                      <c:pt idx="6254">
                        <c:v>-4.3814250000000013E-2</c:v>
                      </c:pt>
                      <c:pt idx="6255">
                        <c:v>-4.3775750000000023E-2</c:v>
                      </c:pt>
                      <c:pt idx="6256">
                        <c:v>-4.3730250000000026E-2</c:v>
                      </c:pt>
                      <c:pt idx="6257">
                        <c:v>-4.3697500000000028E-2</c:v>
                      </c:pt>
                      <c:pt idx="6258">
                        <c:v>-4.3654250000000019E-2</c:v>
                      </c:pt>
                      <c:pt idx="6259">
                        <c:v>-4.3619500000000019E-2</c:v>
                      </c:pt>
                      <c:pt idx="6260">
                        <c:v>-4.3577000000000018E-2</c:v>
                      </c:pt>
                      <c:pt idx="6261">
                        <c:v>-4.3611000000000025E-2</c:v>
                      </c:pt>
                      <c:pt idx="6262">
                        <c:v>-4.3567750000000016E-2</c:v>
                      </c:pt>
                      <c:pt idx="6263">
                        <c:v>-4.3529999999999999E-2</c:v>
                      </c:pt>
                      <c:pt idx="6264">
                        <c:v>-4.3498250000000009E-2</c:v>
                      </c:pt>
                      <c:pt idx="6265">
                        <c:v>-4.3468250000000007E-2</c:v>
                      </c:pt>
                      <c:pt idx="6266">
                        <c:v>-4.3435000000000008E-2</c:v>
                      </c:pt>
                      <c:pt idx="6267">
                        <c:v>-4.3400000000000008E-2</c:v>
                      </c:pt>
                      <c:pt idx="6268">
                        <c:v>-4.3386749999999995E-2</c:v>
                      </c:pt>
                      <c:pt idx="6269">
                        <c:v>-4.3364999999999994E-2</c:v>
                      </c:pt>
                      <c:pt idx="6270">
                        <c:v>-4.3328749999999985E-2</c:v>
                      </c:pt>
                      <c:pt idx="6271">
                        <c:v>-4.3285499999999984E-2</c:v>
                      </c:pt>
                      <c:pt idx="6272">
                        <c:v>-4.325049999999999E-2</c:v>
                      </c:pt>
                      <c:pt idx="6273">
                        <c:v>-4.3214999999999983E-2</c:v>
                      </c:pt>
                      <c:pt idx="6274">
                        <c:v>-4.3185749999999995E-2</c:v>
                      </c:pt>
                      <c:pt idx="6275">
                        <c:v>-4.3171250000000001E-2</c:v>
                      </c:pt>
                      <c:pt idx="6276">
                        <c:v>-4.3135499999999993E-2</c:v>
                      </c:pt>
                      <c:pt idx="6277">
                        <c:v>-4.3123249999999995E-2</c:v>
                      </c:pt>
                      <c:pt idx="6278">
                        <c:v>-4.3088000000000008E-2</c:v>
                      </c:pt>
                      <c:pt idx="6279">
                        <c:v>-4.3058750000000007E-2</c:v>
                      </c:pt>
                      <c:pt idx="6280">
                        <c:v>-4.3025750000000008E-2</c:v>
                      </c:pt>
                      <c:pt idx="6281">
                        <c:v>-4.300375E-2</c:v>
                      </c:pt>
                      <c:pt idx="6282">
                        <c:v>-4.2986250000000004E-2</c:v>
                      </c:pt>
                      <c:pt idx="6283">
                        <c:v>-4.3048999999999997E-2</c:v>
                      </c:pt>
                      <c:pt idx="6284">
                        <c:v>-4.3021500000000004E-2</c:v>
                      </c:pt>
                      <c:pt idx="6285">
                        <c:v>-4.2991500000000009E-2</c:v>
                      </c:pt>
                      <c:pt idx="6286">
                        <c:v>-4.2960000000000005E-2</c:v>
                      </c:pt>
                      <c:pt idx="6287">
                        <c:v>-4.2941250000000014E-2</c:v>
                      </c:pt>
                      <c:pt idx="6288">
                        <c:v>-4.2908749999999996E-2</c:v>
                      </c:pt>
                      <c:pt idx="6289">
                        <c:v>-4.2886500000000008E-2</c:v>
                      </c:pt>
                      <c:pt idx="6290">
                        <c:v>-4.2865250000000001E-2</c:v>
                      </c:pt>
                      <c:pt idx="6291">
                        <c:v>-4.2835249999999998E-2</c:v>
                      </c:pt>
                      <c:pt idx="6292">
                        <c:v>-4.2810999999999995E-2</c:v>
                      </c:pt>
                      <c:pt idx="6293">
                        <c:v>-4.2785749999999997E-2</c:v>
                      </c:pt>
                      <c:pt idx="6294">
                        <c:v>-4.2757249999999997E-2</c:v>
                      </c:pt>
                      <c:pt idx="6295">
                        <c:v>-4.2734000000000008E-2</c:v>
                      </c:pt>
                      <c:pt idx="6296">
                        <c:v>-4.2716749999999991E-2</c:v>
                      </c:pt>
                      <c:pt idx="6297">
                        <c:v>-4.2689250000000005E-2</c:v>
                      </c:pt>
                      <c:pt idx="6298">
                        <c:v>-4.2653500000000004E-2</c:v>
                      </c:pt>
                      <c:pt idx="6299">
                        <c:v>-4.2631000000000002E-2</c:v>
                      </c:pt>
                      <c:pt idx="6300">
                        <c:v>-4.2613000000000012E-2</c:v>
                      </c:pt>
                      <c:pt idx="6301">
                        <c:v>-4.2595750000000009E-2</c:v>
                      </c:pt>
                      <c:pt idx="6302">
                        <c:v>-4.2578750000000012E-2</c:v>
                      </c:pt>
                      <c:pt idx="6303">
                        <c:v>-4.256275000000001E-2</c:v>
                      </c:pt>
                      <c:pt idx="6304">
                        <c:v>-4.2539000000000007E-2</c:v>
                      </c:pt>
                      <c:pt idx="6305">
                        <c:v>-4.2530750000000006E-2</c:v>
                      </c:pt>
                      <c:pt idx="6306">
                        <c:v>-4.2508000000000018E-2</c:v>
                      </c:pt>
                      <c:pt idx="6307">
                        <c:v>-4.2487250000000018E-2</c:v>
                      </c:pt>
                      <c:pt idx="6308">
                        <c:v>-4.2464000000000002E-2</c:v>
                      </c:pt>
                      <c:pt idx="6309">
                        <c:v>-4.2442000000000007E-2</c:v>
                      </c:pt>
                      <c:pt idx="6310">
                        <c:v>-4.241675000000001E-2</c:v>
                      </c:pt>
                      <c:pt idx="6311">
                        <c:v>-4.2394500000000016E-2</c:v>
                      </c:pt>
                      <c:pt idx="6312">
                        <c:v>-4.2368750000000004E-2</c:v>
                      </c:pt>
                      <c:pt idx="6313">
                        <c:v>-4.2346000000000002E-2</c:v>
                      </c:pt>
                      <c:pt idx="6314">
                        <c:v>-4.2318500000000009E-2</c:v>
                      </c:pt>
                      <c:pt idx="6315">
                        <c:v>-4.2293999999999998E-2</c:v>
                      </c:pt>
                      <c:pt idx="6316">
                        <c:v>-4.2275750000000001E-2</c:v>
                      </c:pt>
                      <c:pt idx="6317">
                        <c:v>-4.2264499999999997E-2</c:v>
                      </c:pt>
                      <c:pt idx="6318">
                        <c:v>-4.2258749999999991E-2</c:v>
                      </c:pt>
                      <c:pt idx="6319">
                        <c:v>-4.2245249999999991E-2</c:v>
                      </c:pt>
                      <c:pt idx="6320">
                        <c:v>-4.2229499999999982E-2</c:v>
                      </c:pt>
                      <c:pt idx="6321">
                        <c:v>-4.2220749999999987E-2</c:v>
                      </c:pt>
                      <c:pt idx="6322">
                        <c:v>-4.2191499999999979E-2</c:v>
                      </c:pt>
                      <c:pt idx="6323">
                        <c:v>-4.2162749999999985E-2</c:v>
                      </c:pt>
                      <c:pt idx="6324">
                        <c:v>-4.2149499999999993E-2</c:v>
                      </c:pt>
                      <c:pt idx="6325">
                        <c:v>-4.2139749999999997E-2</c:v>
                      </c:pt>
                      <c:pt idx="6326">
                        <c:v>-4.2117749999999995E-2</c:v>
                      </c:pt>
                      <c:pt idx="6327">
                        <c:v>-4.2101499999999993E-2</c:v>
                      </c:pt>
                      <c:pt idx="6328">
                        <c:v>-4.2094999999999994E-2</c:v>
                      </c:pt>
                      <c:pt idx="6329">
                        <c:v>-4.2078499999999998E-2</c:v>
                      </c:pt>
                      <c:pt idx="6330">
                        <c:v>-4.2070749999999997E-2</c:v>
                      </c:pt>
                      <c:pt idx="6331">
                        <c:v>-4.2062749999999996E-2</c:v>
                      </c:pt>
                      <c:pt idx="6332">
                        <c:v>-4.2055000000000009E-2</c:v>
                      </c:pt>
                      <c:pt idx="6333">
                        <c:v>-4.2038000000000013E-2</c:v>
                      </c:pt>
                      <c:pt idx="6334">
                        <c:v>-4.2021500000000017E-2</c:v>
                      </c:pt>
                      <c:pt idx="6335">
                        <c:v>-4.2002250000000005E-2</c:v>
                      </c:pt>
                      <c:pt idx="6336">
                        <c:v>-4.1992750000000009E-2</c:v>
                      </c:pt>
                      <c:pt idx="6337">
                        <c:v>-4.1968250000000012E-2</c:v>
                      </c:pt>
                      <c:pt idx="6338">
                        <c:v>-4.195850000000001E-2</c:v>
                      </c:pt>
                      <c:pt idx="6339">
                        <c:v>-4.1937000000000009E-2</c:v>
                      </c:pt>
                      <c:pt idx="6340">
                        <c:v>-4.1911000000000011E-2</c:v>
                      </c:pt>
                      <c:pt idx="6341">
                        <c:v>-4.1896500000000003E-2</c:v>
                      </c:pt>
                      <c:pt idx="6342">
                        <c:v>-4.18865E-2</c:v>
                      </c:pt>
                      <c:pt idx="6343">
                        <c:v>-4.1878249999999999E-2</c:v>
                      </c:pt>
                      <c:pt idx="6344">
                        <c:v>-4.1858999999999993E-2</c:v>
                      </c:pt>
                      <c:pt idx="6345">
                        <c:v>-4.1843249999999992E-2</c:v>
                      </c:pt>
                      <c:pt idx="6346">
                        <c:v>-4.1825500000000009E-2</c:v>
                      </c:pt>
                      <c:pt idx="6347">
                        <c:v>-4.183350000000001E-2</c:v>
                      </c:pt>
                      <c:pt idx="6348">
                        <c:v>-4.1817500000000001E-2</c:v>
                      </c:pt>
                      <c:pt idx="6349">
                        <c:v>-4.1772749999999997E-2</c:v>
                      </c:pt>
                      <c:pt idx="6350">
                        <c:v>-4.1768499999999993E-2</c:v>
                      </c:pt>
                      <c:pt idx="6351">
                        <c:v>-4.175799999999999E-2</c:v>
                      </c:pt>
                      <c:pt idx="6352">
                        <c:v>-4.1721749999999995E-2</c:v>
                      </c:pt>
                      <c:pt idx="6353">
                        <c:v>-4.170274999999999E-2</c:v>
                      </c:pt>
                      <c:pt idx="6354">
                        <c:v>-4.168874999999999E-2</c:v>
                      </c:pt>
                      <c:pt idx="6355">
                        <c:v>-4.1675249999999997E-2</c:v>
                      </c:pt>
                      <c:pt idx="6356">
                        <c:v>-4.1660750000000003E-2</c:v>
                      </c:pt>
                      <c:pt idx="6357">
                        <c:v>-4.1653750000000003E-2</c:v>
                      </c:pt>
                      <c:pt idx="6358">
                        <c:v>-4.1650500000000007E-2</c:v>
                      </c:pt>
                      <c:pt idx="6359">
                        <c:v>-4.1644500000000015E-2</c:v>
                      </c:pt>
                      <c:pt idx="6360">
                        <c:v>-4.1638750000000009E-2</c:v>
                      </c:pt>
                      <c:pt idx="6361">
                        <c:v>-4.1630750000000022E-2</c:v>
                      </c:pt>
                      <c:pt idx="6362">
                        <c:v>-4.1625500000000024E-2</c:v>
                      </c:pt>
                      <c:pt idx="6363">
                        <c:v>-4.1598250000000017E-2</c:v>
                      </c:pt>
                      <c:pt idx="6364">
                        <c:v>-4.1591250000000024E-2</c:v>
                      </c:pt>
                      <c:pt idx="6365">
                        <c:v>-4.1581000000000028E-2</c:v>
                      </c:pt>
                      <c:pt idx="6366">
                        <c:v>-4.1520000000000022E-2</c:v>
                      </c:pt>
                      <c:pt idx="6367">
                        <c:v>-4.1505000000000028E-2</c:v>
                      </c:pt>
                      <c:pt idx="6368">
                        <c:v>-4.1494500000000024E-2</c:v>
                      </c:pt>
                      <c:pt idx="6369">
                        <c:v>-4.1478500000000029E-2</c:v>
                      </c:pt>
                      <c:pt idx="6370">
                        <c:v>-4.1461000000000033E-2</c:v>
                      </c:pt>
                      <c:pt idx="6371">
                        <c:v>-4.1444500000000023E-2</c:v>
                      </c:pt>
                      <c:pt idx="6372">
                        <c:v>-4.1427750000000027E-2</c:v>
                      </c:pt>
                      <c:pt idx="6373">
                        <c:v>-4.1403000000000016E-2</c:v>
                      </c:pt>
                      <c:pt idx="6374">
                        <c:v>-4.1389750000000024E-2</c:v>
                      </c:pt>
                      <c:pt idx="6375">
                        <c:v>-4.1367000000000015E-2</c:v>
                      </c:pt>
                      <c:pt idx="6376">
                        <c:v>-4.1350750000000012E-2</c:v>
                      </c:pt>
                      <c:pt idx="6377">
                        <c:v>-4.1330250000000006E-2</c:v>
                      </c:pt>
                      <c:pt idx="6378">
                        <c:v>-4.1314250000000011E-2</c:v>
                      </c:pt>
                      <c:pt idx="6379">
                        <c:v>-4.1291250000000009E-2</c:v>
                      </c:pt>
                      <c:pt idx="6380">
                        <c:v>-4.1276000000000021E-2</c:v>
                      </c:pt>
                      <c:pt idx="6381">
                        <c:v>-4.1249750000000009E-2</c:v>
                      </c:pt>
                      <c:pt idx="6382">
                        <c:v>-4.123700000000001E-2</c:v>
                      </c:pt>
                      <c:pt idx="6383">
                        <c:v>-4.1225750000000012E-2</c:v>
                      </c:pt>
                      <c:pt idx="6384">
                        <c:v>-4.1209500000000017E-2</c:v>
                      </c:pt>
                      <c:pt idx="6385">
                        <c:v>-4.119825000000002E-2</c:v>
                      </c:pt>
                      <c:pt idx="6386">
                        <c:v>-4.118125000000001E-2</c:v>
                      </c:pt>
                      <c:pt idx="6387">
                        <c:v>-4.1155750000000019E-2</c:v>
                      </c:pt>
                      <c:pt idx="6388">
                        <c:v>-4.1128000000000019E-2</c:v>
                      </c:pt>
                      <c:pt idx="6389">
                        <c:v>-4.1094000000000026E-2</c:v>
                      </c:pt>
                      <c:pt idx="6390">
                        <c:v>-4.1047000000000021E-2</c:v>
                      </c:pt>
                      <c:pt idx="6391">
                        <c:v>-4.1028750000000017E-2</c:v>
                      </c:pt>
                      <c:pt idx="6392">
                        <c:v>-4.0993750000000023E-2</c:v>
                      </c:pt>
                      <c:pt idx="6393">
                        <c:v>-4.0954250000000011E-2</c:v>
                      </c:pt>
                      <c:pt idx="6394">
                        <c:v>-4.0915000000000014E-2</c:v>
                      </c:pt>
                      <c:pt idx="6395">
                        <c:v>-4.087925000000002E-2</c:v>
                      </c:pt>
                      <c:pt idx="6396">
                        <c:v>-4.0853750000000015E-2</c:v>
                      </c:pt>
                      <c:pt idx="6397">
                        <c:v>-4.0828750000000011E-2</c:v>
                      </c:pt>
                      <c:pt idx="6398">
                        <c:v>-4.0795250000000019E-2</c:v>
                      </c:pt>
                      <c:pt idx="6399">
                        <c:v>-4.0776250000000021E-2</c:v>
                      </c:pt>
                      <c:pt idx="6400">
                        <c:v>-4.0747750000000034E-2</c:v>
                      </c:pt>
                      <c:pt idx="6401">
                        <c:v>-4.0730000000000023E-2</c:v>
                      </c:pt>
                      <c:pt idx="6402">
                        <c:v>-4.0704500000000018E-2</c:v>
                      </c:pt>
                      <c:pt idx="6403">
                        <c:v>-4.0687500000000008E-2</c:v>
                      </c:pt>
                      <c:pt idx="6404">
                        <c:v>-4.0659000000000022E-2</c:v>
                      </c:pt>
                      <c:pt idx="6405">
                        <c:v>-4.0623500000000021E-2</c:v>
                      </c:pt>
                      <c:pt idx="6406">
                        <c:v>-4.059800000000003E-2</c:v>
                      </c:pt>
                      <c:pt idx="6407">
                        <c:v>-4.0573000000000026E-2</c:v>
                      </c:pt>
                      <c:pt idx="6408">
                        <c:v>-4.0544000000000018E-2</c:v>
                      </c:pt>
                      <c:pt idx="6409">
                        <c:v>-4.0514750000000016E-2</c:v>
                      </c:pt>
                      <c:pt idx="6410">
                        <c:v>-4.048825000000001E-2</c:v>
                      </c:pt>
                      <c:pt idx="6411">
                        <c:v>-4.0467750000000018E-2</c:v>
                      </c:pt>
                      <c:pt idx="6412">
                        <c:v>-4.0441750000000019E-2</c:v>
                      </c:pt>
                      <c:pt idx="6413">
                        <c:v>-4.0431500000000037E-2</c:v>
                      </c:pt>
                      <c:pt idx="6414">
                        <c:v>-4.0410250000000023E-2</c:v>
                      </c:pt>
                      <c:pt idx="6415">
                        <c:v>-4.0379000000000012E-2</c:v>
                      </c:pt>
                      <c:pt idx="6416">
                        <c:v>-4.0354750000000023E-2</c:v>
                      </c:pt>
                      <c:pt idx="6417">
                        <c:v>-4.033800000000002E-2</c:v>
                      </c:pt>
                      <c:pt idx="6418">
                        <c:v>-4.0314750000000024E-2</c:v>
                      </c:pt>
                      <c:pt idx="6419">
                        <c:v>-4.0297500000000014E-2</c:v>
                      </c:pt>
                      <c:pt idx="6420">
                        <c:v>-4.0272500000000024E-2</c:v>
                      </c:pt>
                      <c:pt idx="6421">
                        <c:v>-4.0229250000000022E-2</c:v>
                      </c:pt>
                      <c:pt idx="6422">
                        <c:v>-4.0195250000000009E-2</c:v>
                      </c:pt>
                      <c:pt idx="6423">
                        <c:v>-4.0165000000000027E-2</c:v>
                      </c:pt>
                      <c:pt idx="6424">
                        <c:v>-4.0122750000000013E-2</c:v>
                      </c:pt>
                      <c:pt idx="6425">
                        <c:v>-4.0094500000000019E-2</c:v>
                      </c:pt>
                      <c:pt idx="6426">
                        <c:v>-4.0059000000000025E-2</c:v>
                      </c:pt>
                      <c:pt idx="6427">
                        <c:v>-4.0021250000000022E-2</c:v>
                      </c:pt>
                      <c:pt idx="6428">
                        <c:v>-3.9983500000000019E-2</c:v>
                      </c:pt>
                      <c:pt idx="6429">
                        <c:v>-3.9939000000000016E-2</c:v>
                      </c:pt>
                      <c:pt idx="6430">
                        <c:v>-3.9920000000000011E-2</c:v>
                      </c:pt>
                      <c:pt idx="6431">
                        <c:v>-3.9882000000000008E-2</c:v>
                      </c:pt>
                      <c:pt idx="6432">
                        <c:v>-3.9861000000000014E-2</c:v>
                      </c:pt>
                      <c:pt idx="6433">
                        <c:v>-3.9833000000000014E-2</c:v>
                      </c:pt>
                      <c:pt idx="6434">
                        <c:v>-3.9812750000000022E-2</c:v>
                      </c:pt>
                      <c:pt idx="6435">
                        <c:v>-3.9797250000000013E-2</c:v>
                      </c:pt>
                      <c:pt idx="6436">
                        <c:v>-3.9774750000000011E-2</c:v>
                      </c:pt>
                      <c:pt idx="6437">
                        <c:v>-3.9752250000000017E-2</c:v>
                      </c:pt>
                      <c:pt idx="6438">
                        <c:v>-3.9736750000000015E-2</c:v>
                      </c:pt>
                      <c:pt idx="6439">
                        <c:v>-3.9719500000000012E-2</c:v>
                      </c:pt>
                      <c:pt idx="6440">
                        <c:v>-3.9698250000000004E-2</c:v>
                      </c:pt>
                      <c:pt idx="6441">
                        <c:v>-3.9681500000000008E-2</c:v>
                      </c:pt>
                      <c:pt idx="6442">
                        <c:v>-3.9658250000000013E-2</c:v>
                      </c:pt>
                      <c:pt idx="6443">
                        <c:v>-3.9642250000000018E-2</c:v>
                      </c:pt>
                      <c:pt idx="6444">
                        <c:v>-3.9635500000000018E-2</c:v>
                      </c:pt>
                      <c:pt idx="6445">
                        <c:v>-3.9626000000000015E-2</c:v>
                      </c:pt>
                      <c:pt idx="6446">
                        <c:v>-3.9616500000000013E-2</c:v>
                      </c:pt>
                      <c:pt idx="6447">
                        <c:v>-3.9605500000000009E-2</c:v>
                      </c:pt>
                      <c:pt idx="6448">
                        <c:v>-3.9594250000000011E-2</c:v>
                      </c:pt>
                      <c:pt idx="6449">
                        <c:v>-3.9594500000000012E-2</c:v>
                      </c:pt>
                      <c:pt idx="6450">
                        <c:v>-3.9598500000000009E-2</c:v>
                      </c:pt>
                      <c:pt idx="6451">
                        <c:v>-3.9605250000000009E-2</c:v>
                      </c:pt>
                      <c:pt idx="6452">
                        <c:v>-3.9608750000000012E-2</c:v>
                      </c:pt>
                      <c:pt idx="6453">
                        <c:v>-3.9602750000000013E-2</c:v>
                      </c:pt>
                      <c:pt idx="6454">
                        <c:v>-3.9592750000000017E-2</c:v>
                      </c:pt>
                      <c:pt idx="6455">
                        <c:v>-3.9591250000000008E-2</c:v>
                      </c:pt>
                      <c:pt idx="6456">
                        <c:v>-3.9592250000000002E-2</c:v>
                      </c:pt>
                      <c:pt idx="6457">
                        <c:v>-3.9587249999999997E-2</c:v>
                      </c:pt>
                      <c:pt idx="6458">
                        <c:v>-3.95895E-2</c:v>
                      </c:pt>
                      <c:pt idx="6459">
                        <c:v>-3.9585750000000003E-2</c:v>
                      </c:pt>
                      <c:pt idx="6460">
                        <c:v>-3.9580000000000004E-2</c:v>
                      </c:pt>
                      <c:pt idx="6461">
                        <c:v>-3.9486750000000008E-2</c:v>
                      </c:pt>
                      <c:pt idx="6462">
                        <c:v>-3.948850000000001E-2</c:v>
                      </c:pt>
                      <c:pt idx="6463">
                        <c:v>-3.9475500000000018E-2</c:v>
                      </c:pt>
                      <c:pt idx="6464">
                        <c:v>-3.9478750000000014E-2</c:v>
                      </c:pt>
                      <c:pt idx="6465">
                        <c:v>-3.9463000000000012E-2</c:v>
                      </c:pt>
                      <c:pt idx="6466">
                        <c:v>-3.9451000000000014E-2</c:v>
                      </c:pt>
                      <c:pt idx="6467">
                        <c:v>-3.9444250000000014E-2</c:v>
                      </c:pt>
                      <c:pt idx="6468">
                        <c:v>-3.9424250000000008E-2</c:v>
                      </c:pt>
                      <c:pt idx="6469">
                        <c:v>-3.9420250000000004E-2</c:v>
                      </c:pt>
                      <c:pt idx="6470">
                        <c:v>-3.9406500000000018E-2</c:v>
                      </c:pt>
                      <c:pt idx="6471">
                        <c:v>-3.9407000000000011E-2</c:v>
                      </c:pt>
                      <c:pt idx="6472">
                        <c:v>-3.9408000000000006E-2</c:v>
                      </c:pt>
                      <c:pt idx="6473">
                        <c:v>-3.9407500000000012E-2</c:v>
                      </c:pt>
                      <c:pt idx="6474">
                        <c:v>-3.9394000000000012E-2</c:v>
                      </c:pt>
                      <c:pt idx="6475">
                        <c:v>-3.939875000000001E-2</c:v>
                      </c:pt>
                      <c:pt idx="6476">
                        <c:v>-3.9399250000000018E-2</c:v>
                      </c:pt>
                      <c:pt idx="6477">
                        <c:v>-3.9399000000000003E-2</c:v>
                      </c:pt>
                      <c:pt idx="6478">
                        <c:v>-3.9408000000000012E-2</c:v>
                      </c:pt>
                      <c:pt idx="6479">
                        <c:v>-3.9425750000000009E-2</c:v>
                      </c:pt>
                      <c:pt idx="6480">
                        <c:v>-3.9449500000000005E-2</c:v>
                      </c:pt>
                      <c:pt idx="6481">
                        <c:v>-3.9463000000000005E-2</c:v>
                      </c:pt>
                      <c:pt idx="6482">
                        <c:v>-3.9471500000000007E-2</c:v>
                      </c:pt>
                      <c:pt idx="6483">
                        <c:v>-3.9487250000000002E-2</c:v>
                      </c:pt>
                      <c:pt idx="6484">
                        <c:v>-3.9494250000000002E-2</c:v>
                      </c:pt>
                      <c:pt idx="6485">
                        <c:v>-3.9514000000000007E-2</c:v>
                      </c:pt>
                      <c:pt idx="6486">
                        <c:v>-3.9527E-2</c:v>
                      </c:pt>
                      <c:pt idx="6487">
                        <c:v>-3.9531500000000004E-2</c:v>
                      </c:pt>
                      <c:pt idx="6488">
                        <c:v>-3.9543250000000009E-2</c:v>
                      </c:pt>
                      <c:pt idx="6489">
                        <c:v>-3.9557500000000002E-2</c:v>
                      </c:pt>
                      <c:pt idx="6490">
                        <c:v>-3.9561249999999999E-2</c:v>
                      </c:pt>
                      <c:pt idx="6491">
                        <c:v>-3.9575249999999999E-2</c:v>
                      </c:pt>
                      <c:pt idx="6492">
                        <c:v>-3.9518249999999998E-2</c:v>
                      </c:pt>
                      <c:pt idx="6493">
                        <c:v>-3.9543000000000002E-2</c:v>
                      </c:pt>
                      <c:pt idx="6494">
                        <c:v>-3.9550500000000002E-2</c:v>
                      </c:pt>
                      <c:pt idx="6495">
                        <c:v>-3.9560000000000012E-2</c:v>
                      </c:pt>
                      <c:pt idx="6496">
                        <c:v>-3.95685E-2</c:v>
                      </c:pt>
                      <c:pt idx="6497">
                        <c:v>-3.9567499999999999E-2</c:v>
                      </c:pt>
                      <c:pt idx="6498">
                        <c:v>-3.9562E-2</c:v>
                      </c:pt>
                      <c:pt idx="6499">
                        <c:v>-3.9563000000000008E-2</c:v>
                      </c:pt>
                      <c:pt idx="6500">
                        <c:v>-3.9554000000000006E-2</c:v>
                      </c:pt>
                      <c:pt idx="6501">
                        <c:v>-3.9556750000000002E-2</c:v>
                      </c:pt>
                      <c:pt idx="6502">
                        <c:v>-3.9553749999999999E-2</c:v>
                      </c:pt>
                      <c:pt idx="6503">
                        <c:v>-3.9559999999999998E-2</c:v>
                      </c:pt>
                      <c:pt idx="6504">
                        <c:v>-3.9564000000000009E-2</c:v>
                      </c:pt>
                      <c:pt idx="6505">
                        <c:v>-3.95755E-2</c:v>
                      </c:pt>
                      <c:pt idx="6506">
                        <c:v>-3.9587499999999998E-2</c:v>
                      </c:pt>
                      <c:pt idx="6507">
                        <c:v>-3.9605000000000008E-2</c:v>
                      </c:pt>
                      <c:pt idx="6508">
                        <c:v>-3.9613000000000002E-2</c:v>
                      </c:pt>
                      <c:pt idx="6509">
                        <c:v>-3.963125E-2</c:v>
                      </c:pt>
                      <c:pt idx="6510">
                        <c:v>-3.9640749999999995E-2</c:v>
                      </c:pt>
                      <c:pt idx="6511">
                        <c:v>-3.9653999999999995E-2</c:v>
                      </c:pt>
                      <c:pt idx="6512">
                        <c:v>-3.9660750000000002E-2</c:v>
                      </c:pt>
                      <c:pt idx="6513">
                        <c:v>-3.9662499999999996E-2</c:v>
                      </c:pt>
                      <c:pt idx="6514">
                        <c:v>-3.9673E-2</c:v>
                      </c:pt>
                      <c:pt idx="6515">
                        <c:v>-3.9678749999999999E-2</c:v>
                      </c:pt>
                      <c:pt idx="6516">
                        <c:v>-3.9683000000000003E-2</c:v>
                      </c:pt>
                      <c:pt idx="6517">
                        <c:v>-3.9698000000000004E-2</c:v>
                      </c:pt>
                      <c:pt idx="6518">
                        <c:v>-3.9697749999999997E-2</c:v>
                      </c:pt>
                      <c:pt idx="6519">
                        <c:v>-3.9701500000000001E-2</c:v>
                      </c:pt>
                      <c:pt idx="6520">
                        <c:v>-3.9715500000000008E-2</c:v>
                      </c:pt>
                      <c:pt idx="6521">
                        <c:v>-3.9723250000000009E-2</c:v>
                      </c:pt>
                      <c:pt idx="6522">
                        <c:v>-3.9745499999999996E-2</c:v>
                      </c:pt>
                      <c:pt idx="6523">
                        <c:v>-3.9750250000000008E-2</c:v>
                      </c:pt>
                      <c:pt idx="6524">
                        <c:v>-3.9766750000000003E-2</c:v>
                      </c:pt>
                      <c:pt idx="6525">
                        <c:v>-3.9771250000000001E-2</c:v>
                      </c:pt>
                      <c:pt idx="6526">
                        <c:v>-3.9789000000000005E-2</c:v>
                      </c:pt>
                      <c:pt idx="6527">
                        <c:v>-3.9795749999999998E-2</c:v>
                      </c:pt>
                      <c:pt idx="6528">
                        <c:v>-3.9798500000000007E-2</c:v>
                      </c:pt>
                      <c:pt idx="6529">
                        <c:v>-3.9798000000000007E-2</c:v>
                      </c:pt>
                      <c:pt idx="6530">
                        <c:v>-3.9793250000000009E-2</c:v>
                      </c:pt>
                      <c:pt idx="6531">
                        <c:v>-3.9786250000000009E-2</c:v>
                      </c:pt>
                      <c:pt idx="6532">
                        <c:v>-3.9783000000000006E-2</c:v>
                      </c:pt>
                      <c:pt idx="6533">
                        <c:v>-3.9788750000000005E-2</c:v>
                      </c:pt>
                      <c:pt idx="6534">
                        <c:v>-3.9809999999999998E-2</c:v>
                      </c:pt>
                      <c:pt idx="6535">
                        <c:v>-3.9824500000000013E-2</c:v>
                      </c:pt>
                      <c:pt idx="6536">
                        <c:v>-3.9837000000000004E-2</c:v>
                      </c:pt>
                      <c:pt idx="6537">
                        <c:v>-3.9841500000000002E-2</c:v>
                      </c:pt>
                      <c:pt idx="6538">
                        <c:v>-3.9842750000000003E-2</c:v>
                      </c:pt>
                      <c:pt idx="6539">
                        <c:v>-3.9845750000000006E-2</c:v>
                      </c:pt>
                      <c:pt idx="6540">
                        <c:v>-3.9858750000000012E-2</c:v>
                      </c:pt>
                      <c:pt idx="6541">
                        <c:v>-3.987000000000001E-2</c:v>
                      </c:pt>
                      <c:pt idx="6542">
                        <c:v>-3.9873500000000013E-2</c:v>
                      </c:pt>
                      <c:pt idx="6543">
                        <c:v>-3.9873250000000013E-2</c:v>
                      </c:pt>
                      <c:pt idx="6544">
                        <c:v>-3.9880000000000006E-2</c:v>
                      </c:pt>
                      <c:pt idx="6545">
                        <c:v>-3.9888000000000007E-2</c:v>
                      </c:pt>
                      <c:pt idx="6546">
                        <c:v>-3.9896500000000001E-2</c:v>
                      </c:pt>
                      <c:pt idx="6547">
                        <c:v>-3.9903750000000009E-2</c:v>
                      </c:pt>
                      <c:pt idx="6548">
                        <c:v>-3.9914500000000006E-2</c:v>
                      </c:pt>
                      <c:pt idx="6549">
                        <c:v>-3.9912749999999997E-2</c:v>
                      </c:pt>
                      <c:pt idx="6550">
                        <c:v>-3.9913500000000005E-2</c:v>
                      </c:pt>
                      <c:pt idx="6551">
                        <c:v>-3.9920750000000005E-2</c:v>
                      </c:pt>
                      <c:pt idx="6552">
                        <c:v>-3.9940250000000004E-2</c:v>
                      </c:pt>
                      <c:pt idx="6553">
                        <c:v>-3.9951750000000008E-2</c:v>
                      </c:pt>
                      <c:pt idx="6554">
                        <c:v>-3.9964500000000014E-2</c:v>
                      </c:pt>
                      <c:pt idx="6555">
                        <c:v>-3.9973250000000009E-2</c:v>
                      </c:pt>
                      <c:pt idx="6556">
                        <c:v>-3.9983750000000005E-2</c:v>
                      </c:pt>
                      <c:pt idx="6557">
                        <c:v>-3.9982250000000004E-2</c:v>
                      </c:pt>
                      <c:pt idx="6558">
                        <c:v>-3.9980000000000002E-2</c:v>
                      </c:pt>
                      <c:pt idx="6559">
                        <c:v>-3.998525E-2</c:v>
                      </c:pt>
                      <c:pt idx="6560">
                        <c:v>-3.9987250000000009E-2</c:v>
                      </c:pt>
                      <c:pt idx="6561">
                        <c:v>-3.9988000000000003E-2</c:v>
                      </c:pt>
                      <c:pt idx="6562">
                        <c:v>-3.9994500000000009E-2</c:v>
                      </c:pt>
                      <c:pt idx="6563">
                        <c:v>-3.9997000000000005E-2</c:v>
                      </c:pt>
                      <c:pt idx="6564">
                        <c:v>-3.9996500000000011E-2</c:v>
                      </c:pt>
                      <c:pt idx="6565">
                        <c:v>-4.0003000000000011E-2</c:v>
                      </c:pt>
                      <c:pt idx="6566">
                        <c:v>-4.0037500000000011E-2</c:v>
                      </c:pt>
                      <c:pt idx="6567">
                        <c:v>-4.0040500000000007E-2</c:v>
                      </c:pt>
                      <c:pt idx="6568">
                        <c:v>-4.0039250000000012E-2</c:v>
                      </c:pt>
                      <c:pt idx="6569">
                        <c:v>-4.0031250000000018E-2</c:v>
                      </c:pt>
                      <c:pt idx="6570">
                        <c:v>-4.0036000000000016E-2</c:v>
                      </c:pt>
                      <c:pt idx="6571">
                        <c:v>-4.0038500000000005E-2</c:v>
                      </c:pt>
                      <c:pt idx="6572">
                        <c:v>-4.0038250000000018E-2</c:v>
                      </c:pt>
                      <c:pt idx="6573">
                        <c:v>-4.0040750000000014E-2</c:v>
                      </c:pt>
                      <c:pt idx="6574">
                        <c:v>-4.0035750000000009E-2</c:v>
                      </c:pt>
                      <c:pt idx="6575">
                        <c:v>-4.0032750000000013E-2</c:v>
                      </c:pt>
                      <c:pt idx="6576">
                        <c:v>-4.0038750000000019E-2</c:v>
                      </c:pt>
                      <c:pt idx="6577">
                        <c:v>-4.0038000000000011E-2</c:v>
                      </c:pt>
                      <c:pt idx="6578">
                        <c:v>-4.0111750000000015E-2</c:v>
                      </c:pt>
                      <c:pt idx="6579">
                        <c:v>-4.0128500000000011E-2</c:v>
                      </c:pt>
                      <c:pt idx="6580">
                        <c:v>-4.014450000000002E-2</c:v>
                      </c:pt>
                      <c:pt idx="6581">
                        <c:v>-4.0165000000000013E-2</c:v>
                      </c:pt>
                      <c:pt idx="6582">
                        <c:v>-4.0169250000000017E-2</c:v>
                      </c:pt>
                      <c:pt idx="6583">
                        <c:v>-4.0174500000000009E-2</c:v>
                      </c:pt>
                      <c:pt idx="6584">
                        <c:v>-4.0187750000000015E-2</c:v>
                      </c:pt>
                      <c:pt idx="6585">
                        <c:v>-4.0196000000000023E-2</c:v>
                      </c:pt>
                      <c:pt idx="6586">
                        <c:v>-4.0190750000000018E-2</c:v>
                      </c:pt>
                      <c:pt idx="6587">
                        <c:v>-4.0191500000000005E-2</c:v>
                      </c:pt>
                      <c:pt idx="6588">
                        <c:v>-4.020600000000002E-2</c:v>
                      </c:pt>
                      <c:pt idx="6589">
                        <c:v>-4.0225250000000018E-2</c:v>
                      </c:pt>
                      <c:pt idx="6590">
                        <c:v>-4.0246000000000025E-2</c:v>
                      </c:pt>
                      <c:pt idx="6591">
                        <c:v>-4.0247500000000012E-2</c:v>
                      </c:pt>
                      <c:pt idx="6592">
                        <c:v>-4.0264500000000016E-2</c:v>
                      </c:pt>
                      <c:pt idx="6593">
                        <c:v>-4.0291750000000015E-2</c:v>
                      </c:pt>
                      <c:pt idx="6594">
                        <c:v>-4.0308250000000018E-2</c:v>
                      </c:pt>
                      <c:pt idx="6595">
                        <c:v>-4.0327250000000016E-2</c:v>
                      </c:pt>
                      <c:pt idx="6596">
                        <c:v>-4.0346E-2</c:v>
                      </c:pt>
                      <c:pt idx="6597">
                        <c:v>-4.0361500000000002E-2</c:v>
                      </c:pt>
                      <c:pt idx="6598">
                        <c:v>-4.0373250000000006E-2</c:v>
                      </c:pt>
                      <c:pt idx="6599">
                        <c:v>-4.0387250000000013E-2</c:v>
                      </c:pt>
                      <c:pt idx="6600">
                        <c:v>-4.0403250000000009E-2</c:v>
                      </c:pt>
                      <c:pt idx="6601">
                        <c:v>-4.0412250000000018E-2</c:v>
                      </c:pt>
                      <c:pt idx="6602">
                        <c:v>-4.0436000000000014E-2</c:v>
                      </c:pt>
                      <c:pt idx="6603">
                        <c:v>-4.0456250000000013E-2</c:v>
                      </c:pt>
                      <c:pt idx="6604">
                        <c:v>-4.0469250000000005E-2</c:v>
                      </c:pt>
                      <c:pt idx="6605">
                        <c:v>-4.0481250000000017E-2</c:v>
                      </c:pt>
                      <c:pt idx="6606">
                        <c:v>-4.0494250000000009E-2</c:v>
                      </c:pt>
                      <c:pt idx="6607">
                        <c:v>-4.0506500000000001E-2</c:v>
                      </c:pt>
                      <c:pt idx="6608">
                        <c:v>-4.0530750000000004E-2</c:v>
                      </c:pt>
                      <c:pt idx="6609">
                        <c:v>-4.0544750000000011E-2</c:v>
                      </c:pt>
                      <c:pt idx="6610">
                        <c:v>-4.0555250000000001E-2</c:v>
                      </c:pt>
                      <c:pt idx="6611">
                        <c:v>-4.055700000000001E-2</c:v>
                      </c:pt>
                      <c:pt idx="6612">
                        <c:v>-4.0566750000000006E-2</c:v>
                      </c:pt>
                      <c:pt idx="6613">
                        <c:v>-4.0565499999999997E-2</c:v>
                      </c:pt>
                      <c:pt idx="6614">
                        <c:v>-4.0550749999999997E-2</c:v>
                      </c:pt>
                      <c:pt idx="6615">
                        <c:v>-4.0561499999999986E-2</c:v>
                      </c:pt>
                      <c:pt idx="6616">
                        <c:v>-4.0559250000000005E-2</c:v>
                      </c:pt>
                      <c:pt idx="6617">
                        <c:v>-4.0555500000000001E-2</c:v>
                      </c:pt>
                      <c:pt idx="6618">
                        <c:v>-4.0570499999999995E-2</c:v>
                      </c:pt>
                      <c:pt idx="6619">
                        <c:v>-4.0578249999999996E-2</c:v>
                      </c:pt>
                      <c:pt idx="6620">
                        <c:v>-4.0583750000000002E-2</c:v>
                      </c:pt>
                      <c:pt idx="6621">
                        <c:v>-4.0594499999999999E-2</c:v>
                      </c:pt>
                      <c:pt idx="6622">
                        <c:v>-4.0609249999999993E-2</c:v>
                      </c:pt>
                      <c:pt idx="6623">
                        <c:v>-4.0621499999999998E-2</c:v>
                      </c:pt>
                      <c:pt idx="6624">
                        <c:v>-4.0643499999999992E-2</c:v>
                      </c:pt>
                      <c:pt idx="6625">
                        <c:v>-4.0645999999999995E-2</c:v>
                      </c:pt>
                      <c:pt idx="6626">
                        <c:v>-4.0660999999999996E-2</c:v>
                      </c:pt>
                      <c:pt idx="6627">
                        <c:v>-4.0667249999999981E-2</c:v>
                      </c:pt>
                      <c:pt idx="6628">
                        <c:v>-4.0688249999999988E-2</c:v>
                      </c:pt>
                      <c:pt idx="6629">
                        <c:v>-4.0707249999999987E-2</c:v>
                      </c:pt>
                      <c:pt idx="6630">
                        <c:v>-4.0725499999999991E-2</c:v>
                      </c:pt>
                      <c:pt idx="6631">
                        <c:v>-4.0739249999999991E-2</c:v>
                      </c:pt>
                      <c:pt idx="6632">
                        <c:v>-4.0741249999999979E-2</c:v>
                      </c:pt>
                      <c:pt idx="6633">
                        <c:v>-4.0748249999999986E-2</c:v>
                      </c:pt>
                      <c:pt idx="6634">
                        <c:v>-4.0751999999999983E-2</c:v>
                      </c:pt>
                      <c:pt idx="6635">
                        <c:v>-4.0764999999999982E-2</c:v>
                      </c:pt>
                      <c:pt idx="6636">
                        <c:v>-4.076999999999998E-2</c:v>
                      </c:pt>
                      <c:pt idx="6637">
                        <c:v>-4.0768499999999985E-2</c:v>
                      </c:pt>
                      <c:pt idx="6638">
                        <c:v>-4.0767249999999977E-2</c:v>
                      </c:pt>
                      <c:pt idx="6639">
                        <c:v>-4.0768749999999986E-2</c:v>
                      </c:pt>
                      <c:pt idx="6640">
                        <c:v>-4.0772999999999983E-2</c:v>
                      </c:pt>
                      <c:pt idx="6641">
                        <c:v>-4.076299999999998E-2</c:v>
                      </c:pt>
                      <c:pt idx="6642">
                        <c:v>-4.0756999999999974E-2</c:v>
                      </c:pt>
                      <c:pt idx="6643">
                        <c:v>-4.0747749999999978E-2</c:v>
                      </c:pt>
                      <c:pt idx="6644">
                        <c:v>-4.0741249999999986E-2</c:v>
                      </c:pt>
                      <c:pt idx="6645">
                        <c:v>-4.0738249999999983E-2</c:v>
                      </c:pt>
                      <c:pt idx="6646">
                        <c:v>-4.0741749999999993E-2</c:v>
                      </c:pt>
                      <c:pt idx="6647">
                        <c:v>-4.0736749999999981E-2</c:v>
                      </c:pt>
                      <c:pt idx="6648">
                        <c:v>-4.074924999999998E-2</c:v>
                      </c:pt>
                      <c:pt idx="6649">
                        <c:v>-4.0751249999999989E-2</c:v>
                      </c:pt>
                      <c:pt idx="6650">
                        <c:v>-4.0747999999999986E-2</c:v>
                      </c:pt>
                      <c:pt idx="6651">
                        <c:v>-4.0735500000000001E-2</c:v>
                      </c:pt>
                      <c:pt idx="6652">
                        <c:v>-4.0733999999999985E-2</c:v>
                      </c:pt>
                      <c:pt idx="6653">
                        <c:v>-4.0732499999999991E-2</c:v>
                      </c:pt>
                      <c:pt idx="6654">
                        <c:v>-4.0727499999999993E-2</c:v>
                      </c:pt>
                      <c:pt idx="6655">
                        <c:v>-4.0723999999999989E-2</c:v>
                      </c:pt>
                      <c:pt idx="6656">
                        <c:v>-4.0734499999999986E-2</c:v>
                      </c:pt>
                      <c:pt idx="6657">
                        <c:v>-4.0743999999999989E-2</c:v>
                      </c:pt>
                      <c:pt idx="6658">
                        <c:v>-4.0740249999999978E-2</c:v>
                      </c:pt>
                      <c:pt idx="6659">
                        <c:v>-4.0742749999999973E-2</c:v>
                      </c:pt>
                      <c:pt idx="6660">
                        <c:v>-4.0753999999999985E-2</c:v>
                      </c:pt>
                      <c:pt idx="6661">
                        <c:v>-4.0765249999999982E-2</c:v>
                      </c:pt>
                      <c:pt idx="6662">
                        <c:v>-4.077749999999998E-2</c:v>
                      </c:pt>
                      <c:pt idx="6663">
                        <c:v>-4.0807999999999983E-2</c:v>
                      </c:pt>
                      <c:pt idx="6664">
                        <c:v>-4.0819249999999994E-2</c:v>
                      </c:pt>
                      <c:pt idx="6665">
                        <c:v>-4.0838999999999979E-2</c:v>
                      </c:pt>
                      <c:pt idx="6666">
                        <c:v>-4.0859249999999979E-2</c:v>
                      </c:pt>
                      <c:pt idx="6667">
                        <c:v>-4.0870749999999977E-2</c:v>
                      </c:pt>
                      <c:pt idx="6668">
                        <c:v>-4.0882749999999989E-2</c:v>
                      </c:pt>
                      <c:pt idx="6669">
                        <c:v>-4.089549999999998E-2</c:v>
                      </c:pt>
                      <c:pt idx="6670">
                        <c:v>-4.0908749999999987E-2</c:v>
                      </c:pt>
                      <c:pt idx="6671">
                        <c:v>-4.0910749999999982E-2</c:v>
                      </c:pt>
                      <c:pt idx="6672">
                        <c:v>-4.0909999999999981E-2</c:v>
                      </c:pt>
                      <c:pt idx="6673">
                        <c:v>-4.091224999999999E-2</c:v>
                      </c:pt>
                      <c:pt idx="6674">
                        <c:v>-4.0910249999999995E-2</c:v>
                      </c:pt>
                      <c:pt idx="6675">
                        <c:v>-4.0905249999999997E-2</c:v>
                      </c:pt>
                      <c:pt idx="6676">
                        <c:v>-4.0909749999999995E-2</c:v>
                      </c:pt>
                      <c:pt idx="6677">
                        <c:v>-4.090775E-2</c:v>
                      </c:pt>
                      <c:pt idx="6678">
                        <c:v>-4.0910250000000002E-2</c:v>
                      </c:pt>
                      <c:pt idx="6679">
                        <c:v>-4.0898999999999998E-2</c:v>
                      </c:pt>
                      <c:pt idx="6680">
                        <c:v>-4.0893999999999993E-2</c:v>
                      </c:pt>
                      <c:pt idx="6681">
                        <c:v>-4.0877249999999997E-2</c:v>
                      </c:pt>
                      <c:pt idx="6682">
                        <c:v>-4.0871250000000005E-2</c:v>
                      </c:pt>
                      <c:pt idx="6683">
                        <c:v>-4.0856999999999991E-2</c:v>
                      </c:pt>
                      <c:pt idx="6684">
                        <c:v>-4.0848249999999989E-2</c:v>
                      </c:pt>
                      <c:pt idx="6685">
                        <c:v>-4.084274999999999E-2</c:v>
                      </c:pt>
                      <c:pt idx="6686">
                        <c:v>-4.0837999999999985E-2</c:v>
                      </c:pt>
                      <c:pt idx="6687">
                        <c:v>-4.0827499999999982E-2</c:v>
                      </c:pt>
                      <c:pt idx="6688">
                        <c:v>-4.0815749999999998E-2</c:v>
                      </c:pt>
                      <c:pt idx="6689">
                        <c:v>-4.0808249999999983E-2</c:v>
                      </c:pt>
                      <c:pt idx="6690">
                        <c:v>-4.0806499999999989E-2</c:v>
                      </c:pt>
                      <c:pt idx="6691">
                        <c:v>-4.0795499999999985E-2</c:v>
                      </c:pt>
                      <c:pt idx="6692">
                        <c:v>-4.0863999999999984E-2</c:v>
                      </c:pt>
                      <c:pt idx="6693">
                        <c:v>-4.0852499999999986E-2</c:v>
                      </c:pt>
                      <c:pt idx="6694">
                        <c:v>-4.0848999999999996E-2</c:v>
                      </c:pt>
                      <c:pt idx="6695">
                        <c:v>-4.0850999999999998E-2</c:v>
                      </c:pt>
                      <c:pt idx="6696">
                        <c:v>-4.08525E-2</c:v>
                      </c:pt>
                      <c:pt idx="6697">
                        <c:v>-4.086225000000001E-2</c:v>
                      </c:pt>
                      <c:pt idx="6698">
                        <c:v>-4.0880250000000007E-2</c:v>
                      </c:pt>
                      <c:pt idx="6699">
                        <c:v>-4.089025000000001E-2</c:v>
                      </c:pt>
                      <c:pt idx="6700">
                        <c:v>-4.0906000000000005E-2</c:v>
                      </c:pt>
                      <c:pt idx="6701">
                        <c:v>-4.0913250000000005E-2</c:v>
                      </c:pt>
                      <c:pt idx="6702">
                        <c:v>-4.0922750000000001E-2</c:v>
                      </c:pt>
                      <c:pt idx="6703">
                        <c:v>-4.0930500000000002E-2</c:v>
                      </c:pt>
                      <c:pt idx="6704">
                        <c:v>-4.0925249999999982E-2</c:v>
                      </c:pt>
                      <c:pt idx="6705">
                        <c:v>-4.0920249999999984E-2</c:v>
                      </c:pt>
                      <c:pt idx="6706">
                        <c:v>-4.0921999999999986E-2</c:v>
                      </c:pt>
                      <c:pt idx="6707">
                        <c:v>-4.0920999999999978E-2</c:v>
                      </c:pt>
                      <c:pt idx="6708">
                        <c:v>-4.0920749999999985E-2</c:v>
                      </c:pt>
                      <c:pt idx="6709">
                        <c:v>-4.091849999999999E-2</c:v>
                      </c:pt>
                      <c:pt idx="6710">
                        <c:v>-4.0921499999999993E-2</c:v>
                      </c:pt>
                      <c:pt idx="6711">
                        <c:v>-4.0917999999999989E-2</c:v>
                      </c:pt>
                      <c:pt idx="6712">
                        <c:v>-4.0918249999999982E-2</c:v>
                      </c:pt>
                      <c:pt idx="6713">
                        <c:v>-4.0929249999999993E-2</c:v>
                      </c:pt>
                      <c:pt idx="6714">
                        <c:v>-4.0932749999999983E-2</c:v>
                      </c:pt>
                      <c:pt idx="6715">
                        <c:v>-4.0938499999999989E-2</c:v>
                      </c:pt>
                      <c:pt idx="6716">
                        <c:v>-4.0948000000000005E-2</c:v>
                      </c:pt>
                      <c:pt idx="6717">
                        <c:v>-4.0949499999999993E-2</c:v>
                      </c:pt>
                      <c:pt idx="6718">
                        <c:v>-4.0954749999999984E-2</c:v>
                      </c:pt>
                      <c:pt idx="6719">
                        <c:v>-4.0960499999999983E-2</c:v>
                      </c:pt>
                      <c:pt idx="6720">
                        <c:v>-4.0957999999999987E-2</c:v>
                      </c:pt>
                      <c:pt idx="6721">
                        <c:v>-4.096449999999998E-2</c:v>
                      </c:pt>
                      <c:pt idx="6722">
                        <c:v>-4.0970499999999986E-2</c:v>
                      </c:pt>
                      <c:pt idx="6723">
                        <c:v>-4.097799999999998E-2</c:v>
                      </c:pt>
                      <c:pt idx="6724">
                        <c:v>-4.0984249999999979E-2</c:v>
                      </c:pt>
                      <c:pt idx="6725">
                        <c:v>-4.0993999999999982E-2</c:v>
                      </c:pt>
                      <c:pt idx="6726">
                        <c:v>-4.0996999999999985E-2</c:v>
                      </c:pt>
                      <c:pt idx="6727">
                        <c:v>-4.1005499999999993E-2</c:v>
                      </c:pt>
                      <c:pt idx="6728">
                        <c:v>-4.1013999999999988E-2</c:v>
                      </c:pt>
                      <c:pt idx="6729">
                        <c:v>-4.1023999999999991E-2</c:v>
                      </c:pt>
                      <c:pt idx="6730">
                        <c:v>-4.1042999999999996E-2</c:v>
                      </c:pt>
                      <c:pt idx="6731">
                        <c:v>-4.1066499999999999E-2</c:v>
                      </c:pt>
                      <c:pt idx="6732">
                        <c:v>-4.1087000000000005E-2</c:v>
                      </c:pt>
                      <c:pt idx="6733">
                        <c:v>-4.1099000000000004E-2</c:v>
                      </c:pt>
                      <c:pt idx="6734">
                        <c:v>-4.1087500000000006E-2</c:v>
                      </c:pt>
                      <c:pt idx="6735">
                        <c:v>-4.1085750000000004E-2</c:v>
                      </c:pt>
                      <c:pt idx="6736">
                        <c:v>-4.1079499999999998E-2</c:v>
                      </c:pt>
                      <c:pt idx="6737">
                        <c:v>-4.1078000000000003E-2</c:v>
                      </c:pt>
                      <c:pt idx="6738">
                        <c:v>-4.107149999999999E-2</c:v>
                      </c:pt>
                      <c:pt idx="6739">
                        <c:v>-4.1071999999999997E-2</c:v>
                      </c:pt>
                      <c:pt idx="6740">
                        <c:v>-4.1062749999999995E-2</c:v>
                      </c:pt>
                      <c:pt idx="6741">
                        <c:v>-4.1055499999999995E-2</c:v>
                      </c:pt>
                      <c:pt idx="6742">
                        <c:v>-4.1044749999999991E-2</c:v>
                      </c:pt>
                      <c:pt idx="6743">
                        <c:v>-4.1040749999999987E-2</c:v>
                      </c:pt>
                      <c:pt idx="6744">
                        <c:v>-4.1033999999999987E-2</c:v>
                      </c:pt>
                      <c:pt idx="6745">
                        <c:v>-4.10325E-2</c:v>
                      </c:pt>
                      <c:pt idx="6746">
                        <c:v>-4.1024999999999999E-2</c:v>
                      </c:pt>
                      <c:pt idx="6747">
                        <c:v>-4.1026250000000014E-2</c:v>
                      </c:pt>
                      <c:pt idx="6748">
                        <c:v>-4.1032500000000006E-2</c:v>
                      </c:pt>
                      <c:pt idx="6749">
                        <c:v>-4.1037249999999997E-2</c:v>
                      </c:pt>
                      <c:pt idx="6750">
                        <c:v>-4.1038500000000006E-2</c:v>
                      </c:pt>
                      <c:pt idx="6751">
                        <c:v>-4.1036500000000004E-2</c:v>
                      </c:pt>
                      <c:pt idx="6752">
                        <c:v>-4.1033250000000007E-2</c:v>
                      </c:pt>
                      <c:pt idx="6753">
                        <c:v>-4.1027250000000001E-2</c:v>
                      </c:pt>
                      <c:pt idx="6754">
                        <c:v>-4.1026000000000007E-2</c:v>
                      </c:pt>
                      <c:pt idx="6755">
                        <c:v>-4.1019000000000007E-2</c:v>
                      </c:pt>
                      <c:pt idx="6756">
                        <c:v>-4.1022499999999996E-2</c:v>
                      </c:pt>
                      <c:pt idx="6757">
                        <c:v>-4.1021749999999989E-2</c:v>
                      </c:pt>
                      <c:pt idx="6758">
                        <c:v>-4.1028999999999989E-2</c:v>
                      </c:pt>
                      <c:pt idx="6759">
                        <c:v>-4.1029999999999997E-2</c:v>
                      </c:pt>
                      <c:pt idx="6760">
                        <c:v>-4.1037250000000004E-2</c:v>
                      </c:pt>
                      <c:pt idx="6761">
                        <c:v>-4.1035000000000002E-2</c:v>
                      </c:pt>
                      <c:pt idx="6762">
                        <c:v>-4.1032249999999999E-2</c:v>
                      </c:pt>
                      <c:pt idx="6763">
                        <c:v>-4.1038750000000006E-2</c:v>
                      </c:pt>
                      <c:pt idx="6764">
                        <c:v>-4.1039500000000013E-2</c:v>
                      </c:pt>
                      <c:pt idx="6765">
                        <c:v>-4.1033750000000008E-2</c:v>
                      </c:pt>
                      <c:pt idx="6766">
                        <c:v>-4.1030499999999998E-2</c:v>
                      </c:pt>
                      <c:pt idx="6767">
                        <c:v>-4.1024749999999992E-2</c:v>
                      </c:pt>
                      <c:pt idx="6768">
                        <c:v>-4.1024999999999999E-2</c:v>
                      </c:pt>
                      <c:pt idx="6769">
                        <c:v>-4.1030500000000011E-2</c:v>
                      </c:pt>
                      <c:pt idx="6770">
                        <c:v>-4.1032249999999999E-2</c:v>
                      </c:pt>
                      <c:pt idx="6771">
                        <c:v>-4.1024500000000012E-2</c:v>
                      </c:pt>
                      <c:pt idx="6772">
                        <c:v>-4.1024000000000005E-2</c:v>
                      </c:pt>
                      <c:pt idx="6773">
                        <c:v>-4.1016500000000011E-2</c:v>
                      </c:pt>
                      <c:pt idx="6774">
                        <c:v>-4.1026E-2</c:v>
                      </c:pt>
                      <c:pt idx="6775">
                        <c:v>-4.1034749999999988E-2</c:v>
                      </c:pt>
                      <c:pt idx="6776">
                        <c:v>-4.1033E-2</c:v>
                      </c:pt>
                      <c:pt idx="6777">
                        <c:v>-4.1036250000000003E-2</c:v>
                      </c:pt>
                      <c:pt idx="6778">
                        <c:v>-4.0977000000000006E-2</c:v>
                      </c:pt>
                      <c:pt idx="6779">
                        <c:v>-4.0980000000000016E-2</c:v>
                      </c:pt>
                      <c:pt idx="6780">
                        <c:v>-4.0976000000000019E-2</c:v>
                      </c:pt>
                      <c:pt idx="6781">
                        <c:v>-4.0976750000000013E-2</c:v>
                      </c:pt>
                      <c:pt idx="6782">
                        <c:v>-4.0979000000000008E-2</c:v>
                      </c:pt>
                      <c:pt idx="6783">
                        <c:v>-4.098775000000001E-2</c:v>
                      </c:pt>
                      <c:pt idx="6784">
                        <c:v>-4.0996250000000012E-2</c:v>
                      </c:pt>
                      <c:pt idx="6785">
                        <c:v>-4.1007500000000002E-2</c:v>
                      </c:pt>
                      <c:pt idx="6786">
                        <c:v>-4.1031000000000012E-2</c:v>
                      </c:pt>
                      <c:pt idx="6787">
                        <c:v>-4.1045250000000012E-2</c:v>
                      </c:pt>
                      <c:pt idx="6788">
                        <c:v>-4.1056750000000017E-2</c:v>
                      </c:pt>
                      <c:pt idx="6789">
                        <c:v>-4.1069750000000009E-2</c:v>
                      </c:pt>
                      <c:pt idx="6790">
                        <c:v>-4.1073000000000005E-2</c:v>
                      </c:pt>
                      <c:pt idx="6791">
                        <c:v>-4.1088250000000007E-2</c:v>
                      </c:pt>
                      <c:pt idx="6792">
                        <c:v>-4.1092250000000004E-2</c:v>
                      </c:pt>
                      <c:pt idx="6793">
                        <c:v>-4.1091249999999996E-2</c:v>
                      </c:pt>
                      <c:pt idx="6794">
                        <c:v>-4.1111249999999995E-2</c:v>
                      </c:pt>
                      <c:pt idx="6795">
                        <c:v>-4.1121249999999991E-2</c:v>
                      </c:pt>
                      <c:pt idx="6796">
                        <c:v>-4.1114999999999992E-2</c:v>
                      </c:pt>
                      <c:pt idx="6797">
                        <c:v>-4.1111249999999988E-2</c:v>
                      </c:pt>
                      <c:pt idx="6798">
                        <c:v>-4.111974999999999E-2</c:v>
                      </c:pt>
                      <c:pt idx="6799">
                        <c:v>-4.1124750000000002E-2</c:v>
                      </c:pt>
                      <c:pt idx="6800">
                        <c:v>-4.1128500000000005E-2</c:v>
                      </c:pt>
                      <c:pt idx="6801">
                        <c:v>-4.1136750000000007E-2</c:v>
                      </c:pt>
                      <c:pt idx="6802">
                        <c:v>-4.1136500000000013E-2</c:v>
                      </c:pt>
                      <c:pt idx="6803">
                        <c:v>-4.1141250000000011E-2</c:v>
                      </c:pt>
                      <c:pt idx="6804">
                        <c:v>-4.1161750000000018E-2</c:v>
                      </c:pt>
                      <c:pt idx="6805">
                        <c:v>-4.1162750000000005E-2</c:v>
                      </c:pt>
                      <c:pt idx="6806">
                        <c:v>-4.1170500000000006E-2</c:v>
                      </c:pt>
                      <c:pt idx="6807">
                        <c:v>-4.118175000000001E-2</c:v>
                      </c:pt>
                      <c:pt idx="6808">
                        <c:v>-4.1179250000000014E-2</c:v>
                      </c:pt>
                      <c:pt idx="6809">
                        <c:v>-4.1188750000000017E-2</c:v>
                      </c:pt>
                      <c:pt idx="6810">
                        <c:v>-4.1188500000000017E-2</c:v>
                      </c:pt>
                      <c:pt idx="6811">
                        <c:v>-4.1202000000000023E-2</c:v>
                      </c:pt>
                      <c:pt idx="6812">
                        <c:v>-4.1202500000000024E-2</c:v>
                      </c:pt>
                      <c:pt idx="6813">
                        <c:v>-4.1206500000000014E-2</c:v>
                      </c:pt>
                      <c:pt idx="6814">
                        <c:v>-4.1213500000000014E-2</c:v>
                      </c:pt>
                      <c:pt idx="6815">
                        <c:v>-4.1204250000000019E-2</c:v>
                      </c:pt>
                      <c:pt idx="6816">
                        <c:v>-4.1203000000000017E-2</c:v>
                      </c:pt>
                      <c:pt idx="6817">
                        <c:v>-4.1195750000000017E-2</c:v>
                      </c:pt>
                      <c:pt idx="6818">
                        <c:v>-4.1184750000000027E-2</c:v>
                      </c:pt>
                      <c:pt idx="6819">
                        <c:v>-4.117375000000003E-2</c:v>
                      </c:pt>
                      <c:pt idx="6820">
                        <c:v>-4.1167250000000023E-2</c:v>
                      </c:pt>
                      <c:pt idx="6821">
                        <c:v>-4.1173250000000029E-2</c:v>
                      </c:pt>
                      <c:pt idx="6822">
                        <c:v>-4.1171500000000034E-2</c:v>
                      </c:pt>
                      <c:pt idx="6823">
                        <c:v>-4.1162750000000026E-2</c:v>
                      </c:pt>
                      <c:pt idx="6824">
                        <c:v>-4.1268000000000027E-2</c:v>
                      </c:pt>
                      <c:pt idx="6825">
                        <c:v>-4.1234250000000035E-2</c:v>
                      </c:pt>
                      <c:pt idx="6826">
                        <c:v>-4.1369750000000038E-2</c:v>
                      </c:pt>
                      <c:pt idx="6827">
                        <c:v>-4.1570750000000045E-2</c:v>
                      </c:pt>
                      <c:pt idx="6828">
                        <c:v>-4.1582500000000036E-2</c:v>
                      </c:pt>
                      <c:pt idx="6829">
                        <c:v>-4.1659250000000043E-2</c:v>
                      </c:pt>
                      <c:pt idx="6830">
                        <c:v>-4.1642000000000026E-2</c:v>
                      </c:pt>
                      <c:pt idx="6831">
                        <c:v>-4.1599500000000032E-2</c:v>
                      </c:pt>
                      <c:pt idx="6832">
                        <c:v>-4.163875000000003E-2</c:v>
                      </c:pt>
                      <c:pt idx="6833">
                        <c:v>-4.1638250000000029E-2</c:v>
                      </c:pt>
                      <c:pt idx="6834">
                        <c:v>-4.1716500000000031E-2</c:v>
                      </c:pt>
                      <c:pt idx="6835">
                        <c:v>-4.1694000000000023E-2</c:v>
                      </c:pt>
                      <c:pt idx="6836">
                        <c:v>-4.1740750000000021E-2</c:v>
                      </c:pt>
                      <c:pt idx="6837">
                        <c:v>-4.178800000000002E-2</c:v>
                      </c:pt>
                      <c:pt idx="6838">
                        <c:v>-4.181275000000001E-2</c:v>
                      </c:pt>
                      <c:pt idx="6839">
                        <c:v>-4.1779499999999997E-2</c:v>
                      </c:pt>
                      <c:pt idx="6840">
                        <c:v>-4.1738999999999998E-2</c:v>
                      </c:pt>
                      <c:pt idx="6841">
                        <c:v>-4.1793000000000004E-2</c:v>
                      </c:pt>
                      <c:pt idx="6842">
                        <c:v>-4.1845000000000007E-2</c:v>
                      </c:pt>
                      <c:pt idx="6843">
                        <c:v>-4.1846000000000008E-2</c:v>
                      </c:pt>
                      <c:pt idx="6844">
                        <c:v>-4.1923000000000002E-2</c:v>
                      </c:pt>
                      <c:pt idx="6845">
                        <c:v>-4.189325E-2</c:v>
                      </c:pt>
                      <c:pt idx="6846">
                        <c:v>-4.1873750000000015E-2</c:v>
                      </c:pt>
                      <c:pt idx="6847">
                        <c:v>-4.1895750000000016E-2</c:v>
                      </c:pt>
                      <c:pt idx="6848">
                        <c:v>-4.1916500000000009E-2</c:v>
                      </c:pt>
                      <c:pt idx="6849">
                        <c:v>-4.1961500000000013E-2</c:v>
                      </c:pt>
                      <c:pt idx="6850">
                        <c:v>-4.2003500000000013E-2</c:v>
                      </c:pt>
                      <c:pt idx="6851">
                        <c:v>-4.1996250000000013E-2</c:v>
                      </c:pt>
                      <c:pt idx="6852">
                        <c:v>-4.2043250000000004E-2</c:v>
                      </c:pt>
                      <c:pt idx="6853">
                        <c:v>-4.2079500000000013E-2</c:v>
                      </c:pt>
                      <c:pt idx="6854">
                        <c:v>-4.211100000000001E-2</c:v>
                      </c:pt>
                      <c:pt idx="6855">
                        <c:v>-4.2158750000000002E-2</c:v>
                      </c:pt>
                      <c:pt idx="6856">
                        <c:v>-4.2186250000000002E-2</c:v>
                      </c:pt>
                      <c:pt idx="6857">
                        <c:v>-4.2236250000000003E-2</c:v>
                      </c:pt>
                      <c:pt idx="6858">
                        <c:v>-4.2235500000000002E-2</c:v>
                      </c:pt>
                      <c:pt idx="6859">
                        <c:v>-4.2331000000000001E-2</c:v>
                      </c:pt>
                      <c:pt idx="6860">
                        <c:v>-4.2328749999999998E-2</c:v>
                      </c:pt>
                      <c:pt idx="6861">
                        <c:v>-4.234099999999999E-2</c:v>
                      </c:pt>
                      <c:pt idx="6862">
                        <c:v>-4.23855E-2</c:v>
                      </c:pt>
                      <c:pt idx="6863">
                        <c:v>-4.2385249999999999E-2</c:v>
                      </c:pt>
                      <c:pt idx="6864">
                        <c:v>-4.2383249999999997E-2</c:v>
                      </c:pt>
                      <c:pt idx="6865">
                        <c:v>-4.2393750000000008E-2</c:v>
                      </c:pt>
                      <c:pt idx="6866">
                        <c:v>-4.2408500000000009E-2</c:v>
                      </c:pt>
                      <c:pt idx="6867">
                        <c:v>-4.2437000000000016E-2</c:v>
                      </c:pt>
                      <c:pt idx="6868">
                        <c:v>-4.2422500000000009E-2</c:v>
                      </c:pt>
                      <c:pt idx="6869">
                        <c:v>-4.2421750000000015E-2</c:v>
                      </c:pt>
                      <c:pt idx="6870">
                        <c:v>-4.2402750000000017E-2</c:v>
                      </c:pt>
                      <c:pt idx="6871">
                        <c:v>-4.2387000000000015E-2</c:v>
                      </c:pt>
                      <c:pt idx="6872">
                        <c:v>-4.2387250000000015E-2</c:v>
                      </c:pt>
                      <c:pt idx="6873">
                        <c:v>-4.2391500000000019E-2</c:v>
                      </c:pt>
                      <c:pt idx="6874">
                        <c:v>-4.2412250000000019E-2</c:v>
                      </c:pt>
                      <c:pt idx="6875">
                        <c:v>-4.241975000000002E-2</c:v>
                      </c:pt>
                      <c:pt idx="6876">
                        <c:v>-4.2429000000000022E-2</c:v>
                      </c:pt>
                      <c:pt idx="6877">
                        <c:v>-4.2446250000000019E-2</c:v>
                      </c:pt>
                      <c:pt idx="6878">
                        <c:v>-4.2443750000000023E-2</c:v>
                      </c:pt>
                      <c:pt idx="6879">
                        <c:v>-4.2429500000000023E-2</c:v>
                      </c:pt>
                      <c:pt idx="6880">
                        <c:v>-4.243375000000002E-2</c:v>
                      </c:pt>
                      <c:pt idx="6881">
                        <c:v>-4.2442500000000022E-2</c:v>
                      </c:pt>
                      <c:pt idx="6882">
                        <c:v>-4.2447500000000013E-2</c:v>
                      </c:pt>
                      <c:pt idx="6883">
                        <c:v>-4.2427250000000021E-2</c:v>
                      </c:pt>
                      <c:pt idx="6884">
                        <c:v>-4.2440250000000013E-2</c:v>
                      </c:pt>
                      <c:pt idx="6885">
                        <c:v>-4.2439250000000026E-2</c:v>
                      </c:pt>
                      <c:pt idx="6886">
                        <c:v>-4.2422750000000023E-2</c:v>
                      </c:pt>
                      <c:pt idx="6887">
                        <c:v>-4.2423750000000017E-2</c:v>
                      </c:pt>
                      <c:pt idx="6888">
                        <c:v>-4.2436250000000036E-2</c:v>
                      </c:pt>
                      <c:pt idx="6889">
                        <c:v>-4.2439750000000033E-2</c:v>
                      </c:pt>
                      <c:pt idx="6890">
                        <c:v>-4.2443000000000036E-2</c:v>
                      </c:pt>
                      <c:pt idx="6891">
                        <c:v>-4.2446000000000039E-2</c:v>
                      </c:pt>
                      <c:pt idx="6892">
                        <c:v>-4.2442750000000029E-2</c:v>
                      </c:pt>
                      <c:pt idx="6893">
                        <c:v>-4.2443750000000023E-2</c:v>
                      </c:pt>
                      <c:pt idx="6894">
                        <c:v>-4.2445750000000032E-2</c:v>
                      </c:pt>
                      <c:pt idx="6895">
                        <c:v>-4.2438000000000038E-2</c:v>
                      </c:pt>
                      <c:pt idx="6896">
                        <c:v>-4.2433000000000033E-2</c:v>
                      </c:pt>
                      <c:pt idx="6897">
                        <c:v>-4.2456000000000028E-2</c:v>
                      </c:pt>
                      <c:pt idx="6898">
                        <c:v>-4.2455500000000035E-2</c:v>
                      </c:pt>
                      <c:pt idx="6899">
                        <c:v>-4.2468750000000027E-2</c:v>
                      </c:pt>
                      <c:pt idx="6900">
                        <c:v>-4.2473500000000025E-2</c:v>
                      </c:pt>
                      <c:pt idx="6901">
                        <c:v>-4.2477750000000036E-2</c:v>
                      </c:pt>
                      <c:pt idx="6902">
                        <c:v>-4.2488250000000026E-2</c:v>
                      </c:pt>
                      <c:pt idx="6903">
                        <c:v>-4.2504750000000036E-2</c:v>
                      </c:pt>
                      <c:pt idx="6904">
                        <c:v>-4.2534750000000024E-2</c:v>
                      </c:pt>
                      <c:pt idx="6905">
                        <c:v>-4.2553250000000029E-2</c:v>
                      </c:pt>
                      <c:pt idx="6906">
                        <c:v>-4.2561750000000023E-2</c:v>
                      </c:pt>
                      <c:pt idx="6907">
                        <c:v>-4.2557000000000025E-2</c:v>
                      </c:pt>
                      <c:pt idx="6908">
                        <c:v>-4.2512500000000016E-2</c:v>
                      </c:pt>
                      <c:pt idx="6909">
                        <c:v>-4.2509500000000019E-2</c:v>
                      </c:pt>
                      <c:pt idx="6910">
                        <c:v>-4.2516250000000012E-2</c:v>
                      </c:pt>
                      <c:pt idx="6911">
                        <c:v>-4.2544000000000019E-2</c:v>
                      </c:pt>
                      <c:pt idx="6912">
                        <c:v>-4.2567750000000022E-2</c:v>
                      </c:pt>
                      <c:pt idx="6913">
                        <c:v>-4.2613500000000019E-2</c:v>
                      </c:pt>
                      <c:pt idx="6914">
                        <c:v>-4.2622500000000028E-2</c:v>
                      </c:pt>
                      <c:pt idx="6915">
                        <c:v>-4.264450000000003E-2</c:v>
                      </c:pt>
                      <c:pt idx="6916">
                        <c:v>-4.2654250000000025E-2</c:v>
                      </c:pt>
                      <c:pt idx="6917">
                        <c:v>-4.2661750000000012E-2</c:v>
                      </c:pt>
                      <c:pt idx="6918">
                        <c:v>-4.2658500000000016E-2</c:v>
                      </c:pt>
                      <c:pt idx="6919">
                        <c:v>-4.2687250000000017E-2</c:v>
                      </c:pt>
                      <c:pt idx="6920">
                        <c:v>-4.270850000000001E-2</c:v>
                      </c:pt>
                      <c:pt idx="6921">
                        <c:v>-4.2711000000000013E-2</c:v>
                      </c:pt>
                      <c:pt idx="6922">
                        <c:v>-4.2724500000000012E-2</c:v>
                      </c:pt>
                      <c:pt idx="6923">
                        <c:v>-4.2725250000000006E-2</c:v>
                      </c:pt>
                      <c:pt idx="6924">
                        <c:v>-4.2731749999999999E-2</c:v>
                      </c:pt>
                      <c:pt idx="6925">
                        <c:v>-4.2748250000000008E-2</c:v>
                      </c:pt>
                      <c:pt idx="6926">
                        <c:v>-4.277050000000001E-2</c:v>
                      </c:pt>
                      <c:pt idx="6927">
                        <c:v>-4.2793249999999998E-2</c:v>
                      </c:pt>
                      <c:pt idx="6928">
                        <c:v>-4.2786750000000005E-2</c:v>
                      </c:pt>
                      <c:pt idx="6929">
                        <c:v>-4.2797250000000009E-2</c:v>
                      </c:pt>
                      <c:pt idx="6930">
                        <c:v>-4.2798750000000003E-2</c:v>
                      </c:pt>
                      <c:pt idx="6931">
                        <c:v>-4.2807500000000012E-2</c:v>
                      </c:pt>
                      <c:pt idx="6932">
                        <c:v>-4.2786500000000019E-2</c:v>
                      </c:pt>
                      <c:pt idx="6933">
                        <c:v>-4.2795000000000014E-2</c:v>
                      </c:pt>
                      <c:pt idx="6934">
                        <c:v>-4.2814750000000006E-2</c:v>
                      </c:pt>
                      <c:pt idx="6935">
                        <c:v>-4.2827250000000018E-2</c:v>
                      </c:pt>
                      <c:pt idx="6936">
                        <c:v>-4.2810500000000022E-2</c:v>
                      </c:pt>
                      <c:pt idx="6937">
                        <c:v>-4.2833250000000024E-2</c:v>
                      </c:pt>
                      <c:pt idx="6938">
                        <c:v>-4.2860250000000023E-2</c:v>
                      </c:pt>
                      <c:pt idx="6939">
                        <c:v>-4.2893500000000022E-2</c:v>
                      </c:pt>
                      <c:pt idx="6940">
                        <c:v>-4.2912250000000006E-2</c:v>
                      </c:pt>
                      <c:pt idx="6941">
                        <c:v>-4.2925750000000019E-2</c:v>
                      </c:pt>
                      <c:pt idx="6942">
                        <c:v>-4.2954500000000014E-2</c:v>
                      </c:pt>
                      <c:pt idx="6943">
                        <c:v>-4.2997000000000021E-2</c:v>
                      </c:pt>
                      <c:pt idx="6944">
                        <c:v>-4.3017750000000007E-2</c:v>
                      </c:pt>
                      <c:pt idx="6945">
                        <c:v>-4.3027500000000003E-2</c:v>
                      </c:pt>
                      <c:pt idx="6946">
                        <c:v>-4.3047000000000016E-2</c:v>
                      </c:pt>
                      <c:pt idx="6947">
                        <c:v>-4.3069250000000017E-2</c:v>
                      </c:pt>
                      <c:pt idx="6948">
                        <c:v>-4.3083750000000018E-2</c:v>
                      </c:pt>
                      <c:pt idx="6949">
                        <c:v>-4.308950000000001E-2</c:v>
                      </c:pt>
                      <c:pt idx="6950">
                        <c:v>-4.310400000000001E-2</c:v>
                      </c:pt>
                      <c:pt idx="6951">
                        <c:v>-4.3128750000000007E-2</c:v>
                      </c:pt>
                      <c:pt idx="6952">
                        <c:v>-4.3144000000000009E-2</c:v>
                      </c:pt>
                      <c:pt idx="6953">
                        <c:v>-4.3137500000000009E-2</c:v>
                      </c:pt>
                      <c:pt idx="6954">
                        <c:v>-4.3150750000000009E-2</c:v>
                      </c:pt>
                      <c:pt idx="6955">
                        <c:v>-4.3177250000000014E-2</c:v>
                      </c:pt>
                      <c:pt idx="6956">
                        <c:v>-4.3174500000000011E-2</c:v>
                      </c:pt>
                      <c:pt idx="6957">
                        <c:v>-4.3230750000000012E-2</c:v>
                      </c:pt>
                      <c:pt idx="6958">
                        <c:v>-4.3236250000000004E-2</c:v>
                      </c:pt>
                      <c:pt idx="6959">
                        <c:v>-4.324250000000001E-2</c:v>
                      </c:pt>
                      <c:pt idx="6960">
                        <c:v>-4.327000000000001E-2</c:v>
                      </c:pt>
                      <c:pt idx="6961">
                        <c:v>-4.3311250000000003E-2</c:v>
                      </c:pt>
                      <c:pt idx="6962">
                        <c:v>-4.3355000000000005E-2</c:v>
                      </c:pt>
                      <c:pt idx="6963">
                        <c:v>-4.3405500000000007E-2</c:v>
                      </c:pt>
                      <c:pt idx="6964">
                        <c:v>-4.3434250000000001E-2</c:v>
                      </c:pt>
                      <c:pt idx="6965">
                        <c:v>-4.3468500000000007E-2</c:v>
                      </c:pt>
                      <c:pt idx="6966">
                        <c:v>-4.3493750000000019E-2</c:v>
                      </c:pt>
                      <c:pt idx="6967">
                        <c:v>-4.3555250000000018E-2</c:v>
                      </c:pt>
                      <c:pt idx="6968">
                        <c:v>-4.3587500000000015E-2</c:v>
                      </c:pt>
                      <c:pt idx="6969">
                        <c:v>-4.3620750000000014E-2</c:v>
                      </c:pt>
                      <c:pt idx="6970">
                        <c:v>-4.3651250000000009E-2</c:v>
                      </c:pt>
                      <c:pt idx="6971">
                        <c:v>-4.3669500000000007E-2</c:v>
                      </c:pt>
                      <c:pt idx="6972">
                        <c:v>-4.3705500000000022E-2</c:v>
                      </c:pt>
                      <c:pt idx="6973">
                        <c:v>-4.3760250000000021E-2</c:v>
                      </c:pt>
                      <c:pt idx="6974">
                        <c:v>-4.3799000000000018E-2</c:v>
                      </c:pt>
                      <c:pt idx="6975">
                        <c:v>-4.3808500000000021E-2</c:v>
                      </c:pt>
                      <c:pt idx="6976">
                        <c:v>-4.3835000000000013E-2</c:v>
                      </c:pt>
                      <c:pt idx="6977">
                        <c:v>-4.385950000000003E-2</c:v>
                      </c:pt>
                      <c:pt idx="6978">
                        <c:v>-4.3870750000000021E-2</c:v>
                      </c:pt>
                      <c:pt idx="6979">
                        <c:v>-4.3907000000000015E-2</c:v>
                      </c:pt>
                      <c:pt idx="6980">
                        <c:v>-4.3939250000000013E-2</c:v>
                      </c:pt>
                      <c:pt idx="6981">
                        <c:v>-4.3966750000000027E-2</c:v>
                      </c:pt>
                      <c:pt idx="6982">
                        <c:v>-4.3998250000000017E-2</c:v>
                      </c:pt>
                      <c:pt idx="6983">
                        <c:v>-4.4039750000000016E-2</c:v>
                      </c:pt>
                      <c:pt idx="6984">
                        <c:v>-4.4054750000000011E-2</c:v>
                      </c:pt>
                      <c:pt idx="6985">
                        <c:v>-4.4050250000000013E-2</c:v>
                      </c:pt>
                      <c:pt idx="6986">
                        <c:v>-4.4069000000000004E-2</c:v>
                      </c:pt>
                      <c:pt idx="6987">
                        <c:v>-4.4108000000000001E-2</c:v>
                      </c:pt>
                      <c:pt idx="6988">
                        <c:v>-4.4107750000000001E-2</c:v>
                      </c:pt>
                      <c:pt idx="6989">
                        <c:v>-4.4108000000000001E-2</c:v>
                      </c:pt>
                      <c:pt idx="6990">
                        <c:v>-4.4222499999999998E-2</c:v>
                      </c:pt>
                      <c:pt idx="6991">
                        <c:v>-4.4246000000000001E-2</c:v>
                      </c:pt>
                      <c:pt idx="6992">
                        <c:v>-4.4240749999999995E-2</c:v>
                      </c:pt>
                      <c:pt idx="6993">
                        <c:v>-4.4266E-2</c:v>
                      </c:pt>
                      <c:pt idx="6994">
                        <c:v>-4.4279749999999993E-2</c:v>
                      </c:pt>
                      <c:pt idx="6995">
                        <c:v>-4.4268249999999981E-2</c:v>
                      </c:pt>
                      <c:pt idx="6996">
                        <c:v>-4.4291999999999977E-2</c:v>
                      </c:pt>
                      <c:pt idx="6997">
                        <c:v>-4.4285499999999985E-2</c:v>
                      </c:pt>
                      <c:pt idx="6998">
                        <c:v>-4.4287249999999979E-2</c:v>
                      </c:pt>
                      <c:pt idx="6999">
                        <c:v>-4.4331749999999982E-2</c:v>
                      </c:pt>
                      <c:pt idx="7000">
                        <c:v>-4.4361749999999985E-2</c:v>
                      </c:pt>
                      <c:pt idx="7001">
                        <c:v>-4.4398249999999979E-2</c:v>
                      </c:pt>
                      <c:pt idx="7002">
                        <c:v>-4.4410249999999991E-2</c:v>
                      </c:pt>
                      <c:pt idx="7003">
                        <c:v>-4.4422749999999976E-2</c:v>
                      </c:pt>
                      <c:pt idx="7004">
                        <c:v>-4.4416749999999984E-2</c:v>
                      </c:pt>
                      <c:pt idx="7005">
                        <c:v>-4.4441499999999981E-2</c:v>
                      </c:pt>
                      <c:pt idx="7006">
                        <c:v>-4.4410249999999978E-2</c:v>
                      </c:pt>
                      <c:pt idx="7007">
                        <c:v>-4.4414499999999968E-2</c:v>
                      </c:pt>
                      <c:pt idx="7008">
                        <c:v>-4.4413249999999974E-2</c:v>
                      </c:pt>
                      <c:pt idx="7009">
                        <c:v>-4.4445249999999971E-2</c:v>
                      </c:pt>
                      <c:pt idx="7010">
                        <c:v>-4.447174999999997E-2</c:v>
                      </c:pt>
                      <c:pt idx="7011">
                        <c:v>-4.4482749999999981E-2</c:v>
                      </c:pt>
                      <c:pt idx="7012">
                        <c:v>-4.4492749999999977E-2</c:v>
                      </c:pt>
                      <c:pt idx="7013">
                        <c:v>-4.4509249999999979E-2</c:v>
                      </c:pt>
                      <c:pt idx="7014">
                        <c:v>-4.4531249999999981E-2</c:v>
                      </c:pt>
                      <c:pt idx="7015">
                        <c:v>-4.4581749999999989E-2</c:v>
                      </c:pt>
                      <c:pt idx="7016">
                        <c:v>-4.4607749999999981E-2</c:v>
                      </c:pt>
                      <c:pt idx="7017">
                        <c:v>-4.4636499999999989E-2</c:v>
                      </c:pt>
                      <c:pt idx="7018">
                        <c:v>-4.4652999999999984E-2</c:v>
                      </c:pt>
                      <c:pt idx="7019">
                        <c:v>-4.4683249999999973E-2</c:v>
                      </c:pt>
                      <c:pt idx="7020">
                        <c:v>-4.4679249999999976E-2</c:v>
                      </c:pt>
                      <c:pt idx="7021">
                        <c:v>-4.4629499999999975E-2</c:v>
                      </c:pt>
                      <c:pt idx="7022">
                        <c:v>-4.4636999999999982E-2</c:v>
                      </c:pt>
                      <c:pt idx="7023">
                        <c:v>-4.4668749999999993E-2</c:v>
                      </c:pt>
                      <c:pt idx="7024">
                        <c:v>-4.451949999999999E-2</c:v>
                      </c:pt>
                      <c:pt idx="7025">
                        <c:v>-4.457499999999999E-2</c:v>
                      </c:pt>
                      <c:pt idx="7026">
                        <c:v>-4.4462749999999988E-2</c:v>
                      </c:pt>
                      <c:pt idx="7027">
                        <c:v>-4.4275249999999974E-2</c:v>
                      </c:pt>
                      <c:pt idx="7028">
                        <c:v>-4.4244499999999978E-2</c:v>
                      </c:pt>
                      <c:pt idx="7029">
                        <c:v>-4.4145749999999984E-2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5-DF6A-410B-8E98-069278FFE6E4}"/>
                  </c:ext>
                </c:extLst>
              </c15:ser>
            </c15:filteredScatterSeries>
            <c15:filteredScatterSeries>
              <c15:ser>
                <c:idx val="4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470A'!$BD$1</c15:sqref>
                        </c15:formulaRef>
                      </c:ext>
                    </c:extLst>
                    <c:strCache>
                      <c:ptCount val="1"/>
                      <c:pt idx="0">
                        <c:v>Disk-1_Out, 470 A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75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470A'!$C$5:$C$9340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6.0199999999999997E-2</c:v>
                      </c:pt>
                      <c:pt idx="1">
                        <c:v>2.5100000000000001E-2</c:v>
                      </c:pt>
                      <c:pt idx="2">
                        <c:v>2.6859999999999998E-2</c:v>
                      </c:pt>
                      <c:pt idx="3">
                        <c:v>1.6799999999999999E-2</c:v>
                      </c:pt>
                      <c:pt idx="4">
                        <c:v>0.14907000000000001</c:v>
                      </c:pt>
                      <c:pt idx="5">
                        <c:v>0.11024</c:v>
                      </c:pt>
                      <c:pt idx="6">
                        <c:v>2.2249999999999999E-2</c:v>
                      </c:pt>
                      <c:pt idx="7">
                        <c:v>0.20859</c:v>
                      </c:pt>
                      <c:pt idx="8">
                        <c:v>3.107E-2</c:v>
                      </c:pt>
                      <c:pt idx="9">
                        <c:v>0.129</c:v>
                      </c:pt>
                      <c:pt idx="10">
                        <c:v>5.9330000000000001E-2</c:v>
                      </c:pt>
                      <c:pt idx="11">
                        <c:v>5.9290000000000002E-2</c:v>
                      </c:pt>
                      <c:pt idx="12">
                        <c:v>7.2650000000000006E-2</c:v>
                      </c:pt>
                      <c:pt idx="13">
                        <c:v>0.1057</c:v>
                      </c:pt>
                      <c:pt idx="14">
                        <c:v>5.0599999999999999E-2</c:v>
                      </c:pt>
                      <c:pt idx="15">
                        <c:v>2.894E-2</c:v>
                      </c:pt>
                      <c:pt idx="16">
                        <c:v>3.329E-2</c:v>
                      </c:pt>
                      <c:pt idx="17">
                        <c:v>0.13136</c:v>
                      </c:pt>
                      <c:pt idx="18">
                        <c:v>2.6210000000000001E-2</c:v>
                      </c:pt>
                      <c:pt idx="19">
                        <c:v>3.6700000000000003E-2</c:v>
                      </c:pt>
                      <c:pt idx="20">
                        <c:v>1.789E-2</c:v>
                      </c:pt>
                      <c:pt idx="21">
                        <c:v>0.13833000000000001</c:v>
                      </c:pt>
                      <c:pt idx="22">
                        <c:v>0.28231000000000001</c:v>
                      </c:pt>
                      <c:pt idx="23">
                        <c:v>4.6719999999999998E-2</c:v>
                      </c:pt>
                      <c:pt idx="24">
                        <c:v>6.3979999999999995E-2</c:v>
                      </c:pt>
                      <c:pt idx="25">
                        <c:v>5.9299999999999999E-2</c:v>
                      </c:pt>
                      <c:pt idx="26">
                        <c:v>0.11791</c:v>
                      </c:pt>
                      <c:pt idx="27">
                        <c:v>4.2889999999999998E-2</c:v>
                      </c:pt>
                      <c:pt idx="28">
                        <c:v>6.0569999999999999E-2</c:v>
                      </c:pt>
                      <c:pt idx="29">
                        <c:v>4.6940000000000003E-2</c:v>
                      </c:pt>
                      <c:pt idx="30">
                        <c:v>9.3310000000000004E-2</c:v>
                      </c:pt>
                      <c:pt idx="31">
                        <c:v>2.5930000000000002E-2</c:v>
                      </c:pt>
                      <c:pt idx="32">
                        <c:v>2.8340000000000001E-2</c:v>
                      </c:pt>
                      <c:pt idx="33">
                        <c:v>5.3850000000000002E-2</c:v>
                      </c:pt>
                      <c:pt idx="34">
                        <c:v>7.2440000000000004E-2</c:v>
                      </c:pt>
                      <c:pt idx="35">
                        <c:v>5.935E-2</c:v>
                      </c:pt>
                      <c:pt idx="36">
                        <c:v>4.5699999999999998E-2</c:v>
                      </c:pt>
                      <c:pt idx="37">
                        <c:v>5.1159999999999997E-2</c:v>
                      </c:pt>
                      <c:pt idx="38">
                        <c:v>4.5010000000000001E-2</c:v>
                      </c:pt>
                      <c:pt idx="39">
                        <c:v>0.12695000000000001</c:v>
                      </c:pt>
                      <c:pt idx="40">
                        <c:v>4.0989999999999999E-2</c:v>
                      </c:pt>
                      <c:pt idx="41">
                        <c:v>4.7370000000000002E-2</c:v>
                      </c:pt>
                      <c:pt idx="42">
                        <c:v>4.6339999999999999E-2</c:v>
                      </c:pt>
                      <c:pt idx="43">
                        <c:v>0.13347000000000001</c:v>
                      </c:pt>
                      <c:pt idx="44">
                        <c:v>5.5259999999999997E-2</c:v>
                      </c:pt>
                      <c:pt idx="45">
                        <c:v>4.5130000000000003E-2</c:v>
                      </c:pt>
                      <c:pt idx="46">
                        <c:v>4.3869999999999999E-2</c:v>
                      </c:pt>
                      <c:pt idx="47">
                        <c:v>0.10473</c:v>
                      </c:pt>
                      <c:pt idx="48">
                        <c:v>6.0019999999999997E-2</c:v>
                      </c:pt>
                      <c:pt idx="49">
                        <c:v>7.2760000000000005E-2</c:v>
                      </c:pt>
                      <c:pt idx="50">
                        <c:v>0.20197999999999999</c:v>
                      </c:pt>
                      <c:pt idx="51">
                        <c:v>0.46233000000000002</c:v>
                      </c:pt>
                      <c:pt idx="52">
                        <c:v>0.53532000000000002</c:v>
                      </c:pt>
                      <c:pt idx="53">
                        <c:v>0.66854999999999998</c:v>
                      </c:pt>
                      <c:pt idx="54">
                        <c:v>0.77149000000000001</c:v>
                      </c:pt>
                      <c:pt idx="55">
                        <c:v>0.89710000000000001</c:v>
                      </c:pt>
                      <c:pt idx="56">
                        <c:v>1.0990800000000001</c:v>
                      </c:pt>
                      <c:pt idx="57">
                        <c:v>1.15635</c:v>
                      </c:pt>
                      <c:pt idx="58">
                        <c:v>1.27732</c:v>
                      </c:pt>
                      <c:pt idx="59">
                        <c:v>1.39547</c:v>
                      </c:pt>
                      <c:pt idx="60">
                        <c:v>1.5930500000000001</c:v>
                      </c:pt>
                      <c:pt idx="61">
                        <c:v>1.6624099999999999</c:v>
                      </c:pt>
                      <c:pt idx="62">
                        <c:v>1.7932300000000001</c:v>
                      </c:pt>
                      <c:pt idx="63">
                        <c:v>1.90733</c:v>
                      </c:pt>
                      <c:pt idx="64">
                        <c:v>2.0925500000000001</c:v>
                      </c:pt>
                      <c:pt idx="65">
                        <c:v>2.1837</c:v>
                      </c:pt>
                      <c:pt idx="66">
                        <c:v>2.2632699999999999</c:v>
                      </c:pt>
                      <c:pt idx="67">
                        <c:v>2.3944899999999998</c:v>
                      </c:pt>
                      <c:pt idx="68">
                        <c:v>2.5816499999999998</c:v>
                      </c:pt>
                      <c:pt idx="69">
                        <c:v>2.6359300000000001</c:v>
                      </c:pt>
                      <c:pt idx="70">
                        <c:v>2.7756599999999998</c:v>
                      </c:pt>
                      <c:pt idx="71">
                        <c:v>2.9239700000000002</c:v>
                      </c:pt>
                      <c:pt idx="72">
                        <c:v>3.0789599999999999</c:v>
                      </c:pt>
                      <c:pt idx="73">
                        <c:v>3.18771</c:v>
                      </c:pt>
                      <c:pt idx="74">
                        <c:v>3.2575500000000002</c:v>
                      </c:pt>
                      <c:pt idx="75">
                        <c:v>3.4325600000000001</c:v>
                      </c:pt>
                      <c:pt idx="76">
                        <c:v>3.5181300000000002</c:v>
                      </c:pt>
                      <c:pt idx="77">
                        <c:v>3.6930200000000002</c:v>
                      </c:pt>
                      <c:pt idx="78">
                        <c:v>3.7873000000000001</c:v>
                      </c:pt>
                      <c:pt idx="79">
                        <c:v>3.9013900000000001</c:v>
                      </c:pt>
                      <c:pt idx="80">
                        <c:v>4.0277599999999998</c:v>
                      </c:pt>
                      <c:pt idx="81">
                        <c:v>4.2290099999999997</c:v>
                      </c:pt>
                      <c:pt idx="82">
                        <c:v>4.3903400000000001</c:v>
                      </c:pt>
                      <c:pt idx="83">
                        <c:v>4.5920899999999998</c:v>
                      </c:pt>
                      <c:pt idx="84">
                        <c:v>4.5362799999999996</c:v>
                      </c:pt>
                      <c:pt idx="85">
                        <c:v>4.7181100000000002</c:v>
                      </c:pt>
                      <c:pt idx="86">
                        <c:v>4.79535</c:v>
                      </c:pt>
                      <c:pt idx="87">
                        <c:v>4.92645</c:v>
                      </c:pt>
                      <c:pt idx="88">
                        <c:v>5.0520800000000001</c:v>
                      </c:pt>
                      <c:pt idx="89">
                        <c:v>5.2544700000000004</c:v>
                      </c:pt>
                      <c:pt idx="90">
                        <c:v>5.28782</c:v>
                      </c:pt>
                      <c:pt idx="91">
                        <c:v>5.4262499999999996</c:v>
                      </c:pt>
                      <c:pt idx="92">
                        <c:v>5.5579999999999998</c:v>
                      </c:pt>
                      <c:pt idx="93">
                        <c:v>5.6661999999999999</c:v>
                      </c:pt>
                      <c:pt idx="94">
                        <c:v>5.8654200000000003</c:v>
                      </c:pt>
                      <c:pt idx="95">
                        <c:v>5.9110899999999997</c:v>
                      </c:pt>
                      <c:pt idx="96">
                        <c:v>6.05016</c:v>
                      </c:pt>
                      <c:pt idx="97">
                        <c:v>6.1697699999999998</c:v>
                      </c:pt>
                      <c:pt idx="98">
                        <c:v>6.3649899999999997</c:v>
                      </c:pt>
                      <c:pt idx="99">
                        <c:v>6.4157700000000002</c:v>
                      </c:pt>
                      <c:pt idx="100">
                        <c:v>6.5409800000000002</c:v>
                      </c:pt>
                      <c:pt idx="101">
                        <c:v>6.6772299999999998</c:v>
                      </c:pt>
                      <c:pt idx="102">
                        <c:v>6.8746600000000004</c:v>
                      </c:pt>
                      <c:pt idx="103">
                        <c:v>6.9148500000000004</c:v>
                      </c:pt>
                      <c:pt idx="104">
                        <c:v>7.0538600000000002</c:v>
                      </c:pt>
                      <c:pt idx="105">
                        <c:v>7.1625300000000003</c:v>
                      </c:pt>
                      <c:pt idx="106">
                        <c:v>7.3603399999999999</c:v>
                      </c:pt>
                      <c:pt idx="107">
                        <c:v>7.4038599999999999</c:v>
                      </c:pt>
                      <c:pt idx="108">
                        <c:v>7.54223</c:v>
                      </c:pt>
                      <c:pt idx="109">
                        <c:v>7.6724100000000002</c:v>
                      </c:pt>
                      <c:pt idx="110">
                        <c:v>7.8157199999999998</c:v>
                      </c:pt>
                      <c:pt idx="111">
                        <c:v>7.9749499999999998</c:v>
                      </c:pt>
                      <c:pt idx="112">
                        <c:v>8.0415299999999998</c:v>
                      </c:pt>
                      <c:pt idx="113">
                        <c:v>8.1739599999999992</c:v>
                      </c:pt>
                      <c:pt idx="114">
                        <c:v>8.2857000000000003</c:v>
                      </c:pt>
                      <c:pt idx="115">
                        <c:v>8.4757899999999999</c:v>
                      </c:pt>
                      <c:pt idx="116">
                        <c:v>8.5121800000000007</c:v>
                      </c:pt>
                      <c:pt idx="117">
                        <c:v>8.66282</c:v>
                      </c:pt>
                      <c:pt idx="118">
                        <c:v>8.7761300000000002</c:v>
                      </c:pt>
                      <c:pt idx="119">
                        <c:v>8.9714399999999994</c:v>
                      </c:pt>
                      <c:pt idx="120">
                        <c:v>9.0327099999999998</c:v>
                      </c:pt>
                      <c:pt idx="121">
                        <c:v>9.1752800000000008</c:v>
                      </c:pt>
                      <c:pt idx="122">
                        <c:v>9.2716100000000008</c:v>
                      </c:pt>
                      <c:pt idx="123">
                        <c:v>9.4835700000000003</c:v>
                      </c:pt>
                      <c:pt idx="124">
                        <c:v>9.5395299999999992</c:v>
                      </c:pt>
                      <c:pt idx="125">
                        <c:v>9.6888699999999996</c:v>
                      </c:pt>
                      <c:pt idx="126">
                        <c:v>9.8129200000000001</c:v>
                      </c:pt>
                      <c:pt idx="127">
                        <c:v>9.9729299999999999</c:v>
                      </c:pt>
                      <c:pt idx="128">
                        <c:v>10.017340000000001</c:v>
                      </c:pt>
                      <c:pt idx="129">
                        <c:v>10.0047</c:v>
                      </c:pt>
                      <c:pt idx="130">
                        <c:v>10.01168</c:v>
                      </c:pt>
                      <c:pt idx="131">
                        <c:v>10.02801</c:v>
                      </c:pt>
                      <c:pt idx="132">
                        <c:v>10.06575</c:v>
                      </c:pt>
                      <c:pt idx="133">
                        <c:v>10.024150000000001</c:v>
                      </c:pt>
                      <c:pt idx="134">
                        <c:v>10.01352</c:v>
                      </c:pt>
                      <c:pt idx="135">
                        <c:v>10.028589999999999</c:v>
                      </c:pt>
                      <c:pt idx="136">
                        <c:v>10.06532</c:v>
                      </c:pt>
                      <c:pt idx="137">
                        <c:v>9.9838199999999997</c:v>
                      </c:pt>
                      <c:pt idx="138">
                        <c:v>9.9783000000000008</c:v>
                      </c:pt>
                      <c:pt idx="139">
                        <c:v>9.9635999999999996</c:v>
                      </c:pt>
                      <c:pt idx="140">
                        <c:v>10.050789999999999</c:v>
                      </c:pt>
                      <c:pt idx="141">
                        <c:v>9.9768899999999991</c:v>
                      </c:pt>
                      <c:pt idx="142">
                        <c:v>9.9868900000000007</c:v>
                      </c:pt>
                      <c:pt idx="143">
                        <c:v>10.195679999999999</c:v>
                      </c:pt>
                      <c:pt idx="144">
                        <c:v>10.11679</c:v>
                      </c:pt>
                      <c:pt idx="145">
                        <c:v>9.9919899999999995</c:v>
                      </c:pt>
                      <c:pt idx="146">
                        <c:v>9.9844000000000008</c:v>
                      </c:pt>
                      <c:pt idx="147">
                        <c:v>10.00178</c:v>
                      </c:pt>
                      <c:pt idx="148">
                        <c:v>9.9973100000000006</c:v>
                      </c:pt>
                      <c:pt idx="149">
                        <c:v>10.05589</c:v>
                      </c:pt>
                      <c:pt idx="150">
                        <c:v>9.9720700000000004</c:v>
                      </c:pt>
                      <c:pt idx="151">
                        <c:v>9.9750200000000007</c:v>
                      </c:pt>
                      <c:pt idx="152">
                        <c:v>9.9825700000000008</c:v>
                      </c:pt>
                      <c:pt idx="153">
                        <c:v>10.05166</c:v>
                      </c:pt>
                      <c:pt idx="154">
                        <c:v>9.9633500000000002</c:v>
                      </c:pt>
                      <c:pt idx="155">
                        <c:v>9.9426299999999994</c:v>
                      </c:pt>
                      <c:pt idx="156">
                        <c:v>9.9941200000000006</c:v>
                      </c:pt>
                      <c:pt idx="157">
                        <c:v>10.045400000000001</c:v>
                      </c:pt>
                      <c:pt idx="158">
                        <c:v>10.00128</c:v>
                      </c:pt>
                      <c:pt idx="159">
                        <c:v>10.020020000000001</c:v>
                      </c:pt>
                      <c:pt idx="160">
                        <c:v>9.9843600000000006</c:v>
                      </c:pt>
                      <c:pt idx="161">
                        <c:v>10.0449</c:v>
                      </c:pt>
                      <c:pt idx="162">
                        <c:v>10.00243</c:v>
                      </c:pt>
                      <c:pt idx="163">
                        <c:v>10.002330000000001</c:v>
                      </c:pt>
                      <c:pt idx="164">
                        <c:v>9.9688099999999995</c:v>
                      </c:pt>
                      <c:pt idx="165">
                        <c:v>10.041700000000001</c:v>
                      </c:pt>
                      <c:pt idx="166">
                        <c:v>10.01961</c:v>
                      </c:pt>
                      <c:pt idx="167">
                        <c:v>9.9855499999999999</c:v>
                      </c:pt>
                      <c:pt idx="168">
                        <c:v>9.97851</c:v>
                      </c:pt>
                      <c:pt idx="169">
                        <c:v>9.9720399999999998</c:v>
                      </c:pt>
                      <c:pt idx="170">
                        <c:v>10.054919999999999</c:v>
                      </c:pt>
                      <c:pt idx="171">
                        <c:v>9.9896799999999999</c:v>
                      </c:pt>
                      <c:pt idx="172">
                        <c:v>9.9767100000000006</c:v>
                      </c:pt>
                      <c:pt idx="173">
                        <c:v>9.9675899999999995</c:v>
                      </c:pt>
                      <c:pt idx="174">
                        <c:v>10.043900000000001</c:v>
                      </c:pt>
                      <c:pt idx="175">
                        <c:v>9.9568399999999997</c:v>
                      </c:pt>
                      <c:pt idx="176">
                        <c:v>9.9745399999999993</c:v>
                      </c:pt>
                      <c:pt idx="177">
                        <c:v>9.9843499999999992</c:v>
                      </c:pt>
                      <c:pt idx="178">
                        <c:v>10.049239999999999</c:v>
                      </c:pt>
                      <c:pt idx="179">
                        <c:v>9.9883199999999999</c:v>
                      </c:pt>
                      <c:pt idx="180">
                        <c:v>10.004049999999999</c:v>
                      </c:pt>
                      <c:pt idx="181">
                        <c:v>9.97349</c:v>
                      </c:pt>
                      <c:pt idx="182">
                        <c:v>10.035769999999999</c:v>
                      </c:pt>
                      <c:pt idx="183">
                        <c:v>9.9650300000000005</c:v>
                      </c:pt>
                      <c:pt idx="184">
                        <c:v>9.9716400000000007</c:v>
                      </c:pt>
                      <c:pt idx="185">
                        <c:v>9.9675600000000006</c:v>
                      </c:pt>
                      <c:pt idx="186">
                        <c:v>9.9973100000000006</c:v>
                      </c:pt>
                      <c:pt idx="187">
                        <c:v>10.03411</c:v>
                      </c:pt>
                      <c:pt idx="188">
                        <c:v>9.9671699999999994</c:v>
                      </c:pt>
                      <c:pt idx="189">
                        <c:v>9.9544200000000007</c:v>
                      </c:pt>
                      <c:pt idx="190">
                        <c:v>9.9768600000000003</c:v>
                      </c:pt>
                      <c:pt idx="191">
                        <c:v>10.070169999999999</c:v>
                      </c:pt>
                      <c:pt idx="192">
                        <c:v>9.9871099999999995</c:v>
                      </c:pt>
                      <c:pt idx="193">
                        <c:v>9.9741</c:v>
                      </c:pt>
                      <c:pt idx="194">
                        <c:v>9.9602699999999995</c:v>
                      </c:pt>
                      <c:pt idx="195">
                        <c:v>10.03351</c:v>
                      </c:pt>
                      <c:pt idx="196">
                        <c:v>9.9897600000000004</c:v>
                      </c:pt>
                      <c:pt idx="197">
                        <c:v>9.9732699999999994</c:v>
                      </c:pt>
                      <c:pt idx="198">
                        <c:v>9.9419599999999999</c:v>
                      </c:pt>
                      <c:pt idx="199">
                        <c:v>10.01132</c:v>
                      </c:pt>
                      <c:pt idx="200">
                        <c:v>9.9536300000000004</c:v>
                      </c:pt>
                      <c:pt idx="201">
                        <c:v>9.9681800000000003</c:v>
                      </c:pt>
                      <c:pt idx="202">
                        <c:v>9.9778000000000002</c:v>
                      </c:pt>
                      <c:pt idx="203">
                        <c:v>10.01421</c:v>
                      </c:pt>
                      <c:pt idx="204">
                        <c:v>10.32372</c:v>
                      </c:pt>
                      <c:pt idx="205">
                        <c:v>9.9838000000000005</c:v>
                      </c:pt>
                      <c:pt idx="206">
                        <c:v>9.9590499999999995</c:v>
                      </c:pt>
                      <c:pt idx="207">
                        <c:v>10.0031</c:v>
                      </c:pt>
                      <c:pt idx="208">
                        <c:v>10.04344</c:v>
                      </c:pt>
                      <c:pt idx="209">
                        <c:v>9.9906799999999993</c:v>
                      </c:pt>
                      <c:pt idx="210">
                        <c:v>10.00155</c:v>
                      </c:pt>
                      <c:pt idx="211">
                        <c:v>10.00151</c:v>
                      </c:pt>
                      <c:pt idx="212">
                        <c:v>10.05847</c:v>
                      </c:pt>
                      <c:pt idx="213">
                        <c:v>9.9750200000000007</c:v>
                      </c:pt>
                      <c:pt idx="214">
                        <c:v>9.9917700000000007</c:v>
                      </c:pt>
                      <c:pt idx="215">
                        <c:v>9.9722200000000001</c:v>
                      </c:pt>
                      <c:pt idx="216">
                        <c:v>10.040290000000001</c:v>
                      </c:pt>
                      <c:pt idx="217">
                        <c:v>9.9889500000000009</c:v>
                      </c:pt>
                      <c:pt idx="218">
                        <c:v>9.9879800000000003</c:v>
                      </c:pt>
                      <c:pt idx="219">
                        <c:v>9.9906199999999998</c:v>
                      </c:pt>
                      <c:pt idx="220">
                        <c:v>10.069039999999999</c:v>
                      </c:pt>
                      <c:pt idx="221">
                        <c:v>9.9834399999999999</c:v>
                      </c:pt>
                      <c:pt idx="222">
                        <c:v>9.9937699999999996</c:v>
                      </c:pt>
                      <c:pt idx="223">
                        <c:v>9.98475</c:v>
                      </c:pt>
                      <c:pt idx="224">
                        <c:v>9.9883699999999997</c:v>
                      </c:pt>
                      <c:pt idx="225">
                        <c:v>10.03875</c:v>
                      </c:pt>
                      <c:pt idx="226">
                        <c:v>9.9819399999999998</c:v>
                      </c:pt>
                      <c:pt idx="227">
                        <c:v>9.9888899999999996</c:v>
                      </c:pt>
                      <c:pt idx="228">
                        <c:v>9.9832099999999997</c:v>
                      </c:pt>
                      <c:pt idx="229">
                        <c:v>10.04785</c:v>
                      </c:pt>
                      <c:pt idx="230">
                        <c:v>9.9563799999999993</c:v>
                      </c:pt>
                      <c:pt idx="231">
                        <c:v>9.9758800000000001</c:v>
                      </c:pt>
                      <c:pt idx="232">
                        <c:v>9.9916499999999999</c:v>
                      </c:pt>
                      <c:pt idx="233">
                        <c:v>10.0542</c:v>
                      </c:pt>
                      <c:pt idx="234">
                        <c:v>9.9767600000000005</c:v>
                      </c:pt>
                      <c:pt idx="235">
                        <c:v>9.9760600000000004</c:v>
                      </c:pt>
                      <c:pt idx="236">
                        <c:v>9.9971599999999992</c:v>
                      </c:pt>
                      <c:pt idx="237">
                        <c:v>10.047610000000001</c:v>
                      </c:pt>
                      <c:pt idx="238">
                        <c:v>9.9765300000000003</c:v>
                      </c:pt>
                      <c:pt idx="239">
                        <c:v>9.9934799999999999</c:v>
                      </c:pt>
                      <c:pt idx="240">
                        <c:v>9.9912200000000002</c:v>
                      </c:pt>
                      <c:pt idx="241">
                        <c:v>10.008509999999999</c:v>
                      </c:pt>
                      <c:pt idx="242">
                        <c:v>10.02331</c:v>
                      </c:pt>
                      <c:pt idx="243">
                        <c:v>10.00874</c:v>
                      </c:pt>
                      <c:pt idx="244">
                        <c:v>9.9892900000000004</c:v>
                      </c:pt>
                      <c:pt idx="245">
                        <c:v>9.9817900000000002</c:v>
                      </c:pt>
                      <c:pt idx="246">
                        <c:v>10.04613</c:v>
                      </c:pt>
                      <c:pt idx="247">
                        <c:v>9.9722200000000001</c:v>
                      </c:pt>
                      <c:pt idx="248">
                        <c:v>9.9886800000000004</c:v>
                      </c:pt>
                      <c:pt idx="249">
                        <c:v>9.9898000000000007</c:v>
                      </c:pt>
                      <c:pt idx="250">
                        <c:v>10.061809999999999</c:v>
                      </c:pt>
                      <c:pt idx="251">
                        <c:v>9.9941899999999997</c:v>
                      </c:pt>
                      <c:pt idx="252">
                        <c:v>9.9795400000000001</c:v>
                      </c:pt>
                      <c:pt idx="253">
                        <c:v>9.9856200000000008</c:v>
                      </c:pt>
                      <c:pt idx="254">
                        <c:v>10.06616</c:v>
                      </c:pt>
                      <c:pt idx="255">
                        <c:v>9.9845100000000002</c:v>
                      </c:pt>
                      <c:pt idx="256">
                        <c:v>9.9969900000000003</c:v>
                      </c:pt>
                      <c:pt idx="257">
                        <c:v>9.9903999999999993</c:v>
                      </c:pt>
                      <c:pt idx="258">
                        <c:v>10.05729</c:v>
                      </c:pt>
                      <c:pt idx="259">
                        <c:v>9.9990100000000002</c:v>
                      </c:pt>
                      <c:pt idx="260">
                        <c:v>9.9897799999999997</c:v>
                      </c:pt>
                      <c:pt idx="261">
                        <c:v>9.9806899999999992</c:v>
                      </c:pt>
                      <c:pt idx="262">
                        <c:v>9.9864200000000007</c:v>
                      </c:pt>
                      <c:pt idx="263">
                        <c:v>10.076180000000001</c:v>
                      </c:pt>
                      <c:pt idx="264">
                        <c:v>10.007160000000001</c:v>
                      </c:pt>
                      <c:pt idx="265">
                        <c:v>10.282220000000001</c:v>
                      </c:pt>
                      <c:pt idx="266">
                        <c:v>9.9904200000000003</c:v>
                      </c:pt>
                      <c:pt idx="267">
                        <c:v>10.065630000000001</c:v>
                      </c:pt>
                      <c:pt idx="268">
                        <c:v>10.02032</c:v>
                      </c:pt>
                      <c:pt idx="269">
                        <c:v>9.9973100000000006</c:v>
                      </c:pt>
                      <c:pt idx="270">
                        <c:v>9.9748000000000001</c:v>
                      </c:pt>
                      <c:pt idx="271">
                        <c:v>10.07053</c:v>
                      </c:pt>
                      <c:pt idx="272">
                        <c:v>10.01135</c:v>
                      </c:pt>
                      <c:pt idx="273">
                        <c:v>9.9908099999999997</c:v>
                      </c:pt>
                      <c:pt idx="274">
                        <c:v>9.9843200000000003</c:v>
                      </c:pt>
                      <c:pt idx="275">
                        <c:v>10.06068</c:v>
                      </c:pt>
                      <c:pt idx="276">
                        <c:v>9.9913600000000002</c:v>
                      </c:pt>
                      <c:pt idx="277">
                        <c:v>10.002980000000001</c:v>
                      </c:pt>
                      <c:pt idx="278">
                        <c:v>9.9910899999999998</c:v>
                      </c:pt>
                      <c:pt idx="279">
                        <c:v>10.012370000000001</c:v>
                      </c:pt>
                      <c:pt idx="280">
                        <c:v>10.05584</c:v>
                      </c:pt>
                      <c:pt idx="281">
                        <c:v>10.00305</c:v>
                      </c:pt>
                      <c:pt idx="282">
                        <c:v>10.00343</c:v>
                      </c:pt>
                      <c:pt idx="283">
                        <c:v>9.9925200000000007</c:v>
                      </c:pt>
                      <c:pt idx="284">
                        <c:v>10.080220000000001</c:v>
                      </c:pt>
                      <c:pt idx="285">
                        <c:v>10.0044</c:v>
                      </c:pt>
                      <c:pt idx="286">
                        <c:v>10.00066</c:v>
                      </c:pt>
                      <c:pt idx="287">
                        <c:v>10.011480000000001</c:v>
                      </c:pt>
                      <c:pt idx="288">
                        <c:v>10.06836</c:v>
                      </c:pt>
                      <c:pt idx="289">
                        <c:v>10.0022</c:v>
                      </c:pt>
                      <c:pt idx="290">
                        <c:v>10.017950000000001</c:v>
                      </c:pt>
                      <c:pt idx="291">
                        <c:v>9.9878599999999995</c:v>
                      </c:pt>
                      <c:pt idx="292">
                        <c:v>10.06588</c:v>
                      </c:pt>
                      <c:pt idx="293">
                        <c:v>9.9821100000000005</c:v>
                      </c:pt>
                      <c:pt idx="294">
                        <c:v>9.9897799999999997</c:v>
                      </c:pt>
                      <c:pt idx="295">
                        <c:v>9.9769000000000005</c:v>
                      </c:pt>
                      <c:pt idx="296">
                        <c:v>10.05965</c:v>
                      </c:pt>
                      <c:pt idx="297">
                        <c:v>10.01624</c:v>
                      </c:pt>
                      <c:pt idx="298">
                        <c:v>9.9870900000000002</c:v>
                      </c:pt>
                      <c:pt idx="299">
                        <c:v>9.9683799999999998</c:v>
                      </c:pt>
                      <c:pt idx="300">
                        <c:v>9.9838500000000003</c:v>
                      </c:pt>
                      <c:pt idx="301">
                        <c:v>10.04331</c:v>
                      </c:pt>
                      <c:pt idx="302">
                        <c:v>9.9898000000000007</c:v>
                      </c:pt>
                      <c:pt idx="303">
                        <c:v>10.00001</c:v>
                      </c:pt>
                      <c:pt idx="304">
                        <c:v>10.00296</c:v>
                      </c:pt>
                      <c:pt idx="305">
                        <c:v>10.08023</c:v>
                      </c:pt>
                      <c:pt idx="306">
                        <c:v>10.00229</c:v>
                      </c:pt>
                      <c:pt idx="307">
                        <c:v>9.9976099999999999</c:v>
                      </c:pt>
                      <c:pt idx="308">
                        <c:v>9.9990400000000008</c:v>
                      </c:pt>
                      <c:pt idx="309">
                        <c:v>10.06597</c:v>
                      </c:pt>
                      <c:pt idx="310">
                        <c:v>9.9981600000000004</c:v>
                      </c:pt>
                      <c:pt idx="311">
                        <c:v>10.00511</c:v>
                      </c:pt>
                      <c:pt idx="312">
                        <c:v>10.00972</c:v>
                      </c:pt>
                      <c:pt idx="313">
                        <c:v>10.0647</c:v>
                      </c:pt>
                      <c:pt idx="314">
                        <c:v>10.00409</c:v>
                      </c:pt>
                      <c:pt idx="315">
                        <c:v>9.9955099999999995</c:v>
                      </c:pt>
                      <c:pt idx="316">
                        <c:v>10.00681</c:v>
                      </c:pt>
                      <c:pt idx="317">
                        <c:v>9.9913000000000007</c:v>
                      </c:pt>
                      <c:pt idx="318">
                        <c:v>10.08207</c:v>
                      </c:pt>
                      <c:pt idx="319">
                        <c:v>10.00925</c:v>
                      </c:pt>
                      <c:pt idx="320">
                        <c:v>10.002190000000001</c:v>
                      </c:pt>
                      <c:pt idx="321">
                        <c:v>10.01127</c:v>
                      </c:pt>
                      <c:pt idx="322">
                        <c:v>10.06072</c:v>
                      </c:pt>
                      <c:pt idx="323">
                        <c:v>9.9929100000000002</c:v>
                      </c:pt>
                      <c:pt idx="324">
                        <c:v>9.9982100000000003</c:v>
                      </c:pt>
                      <c:pt idx="325">
                        <c:v>10.12988</c:v>
                      </c:pt>
                      <c:pt idx="326">
                        <c:v>10.280559999999999</c:v>
                      </c:pt>
                      <c:pt idx="327">
                        <c:v>10.03598</c:v>
                      </c:pt>
                      <c:pt idx="328">
                        <c:v>10.02125</c:v>
                      </c:pt>
                      <c:pt idx="329">
                        <c:v>10.011649999999999</c:v>
                      </c:pt>
                      <c:pt idx="330">
                        <c:v>10.1022</c:v>
                      </c:pt>
                      <c:pt idx="331">
                        <c:v>10.02215</c:v>
                      </c:pt>
                      <c:pt idx="332">
                        <c:v>10.03032</c:v>
                      </c:pt>
                      <c:pt idx="333">
                        <c:v>10.02866</c:v>
                      </c:pt>
                      <c:pt idx="334">
                        <c:v>10.04729</c:v>
                      </c:pt>
                      <c:pt idx="335">
                        <c:v>10.06987</c:v>
                      </c:pt>
                      <c:pt idx="336">
                        <c:v>10.013339999999999</c:v>
                      </c:pt>
                      <c:pt idx="337">
                        <c:v>10.01341</c:v>
                      </c:pt>
                      <c:pt idx="338">
                        <c:v>10.016780000000001</c:v>
                      </c:pt>
                      <c:pt idx="339">
                        <c:v>10.089869999999999</c:v>
                      </c:pt>
                      <c:pt idx="340">
                        <c:v>10.015650000000001</c:v>
                      </c:pt>
                      <c:pt idx="341">
                        <c:v>10.03866</c:v>
                      </c:pt>
                      <c:pt idx="342">
                        <c:v>10.039709999999999</c:v>
                      </c:pt>
                      <c:pt idx="343">
                        <c:v>10.114750000000001</c:v>
                      </c:pt>
                      <c:pt idx="344">
                        <c:v>10.03069</c:v>
                      </c:pt>
                      <c:pt idx="345">
                        <c:v>10.05179</c:v>
                      </c:pt>
                      <c:pt idx="346">
                        <c:v>10.04147</c:v>
                      </c:pt>
                      <c:pt idx="347">
                        <c:v>10.108090000000001</c:v>
                      </c:pt>
                      <c:pt idx="348">
                        <c:v>10.0397</c:v>
                      </c:pt>
                      <c:pt idx="349">
                        <c:v>10.05228</c:v>
                      </c:pt>
                      <c:pt idx="350">
                        <c:v>10.026730000000001</c:v>
                      </c:pt>
                      <c:pt idx="351">
                        <c:v>10.08132</c:v>
                      </c:pt>
                      <c:pt idx="352">
                        <c:v>10.05265</c:v>
                      </c:pt>
                      <c:pt idx="353">
                        <c:v>10.04316</c:v>
                      </c:pt>
                      <c:pt idx="354">
                        <c:v>10.03739</c:v>
                      </c:pt>
                      <c:pt idx="355">
                        <c:v>10.05387</c:v>
                      </c:pt>
                      <c:pt idx="356">
                        <c:v>10.11572</c:v>
                      </c:pt>
                      <c:pt idx="357">
                        <c:v>10.037470000000001</c:v>
                      </c:pt>
                      <c:pt idx="358">
                        <c:v>10.04092</c:v>
                      </c:pt>
                      <c:pt idx="359">
                        <c:v>10.0471</c:v>
                      </c:pt>
                      <c:pt idx="360">
                        <c:v>10.0946</c:v>
                      </c:pt>
                      <c:pt idx="361">
                        <c:v>10.041589999999999</c:v>
                      </c:pt>
                      <c:pt idx="362">
                        <c:v>10.041550000000001</c:v>
                      </c:pt>
                      <c:pt idx="363">
                        <c:v>10.04668</c:v>
                      </c:pt>
                      <c:pt idx="364">
                        <c:v>10.081110000000001</c:v>
                      </c:pt>
                      <c:pt idx="365">
                        <c:v>10.01657</c:v>
                      </c:pt>
                      <c:pt idx="366">
                        <c:v>10.03322</c:v>
                      </c:pt>
                      <c:pt idx="367">
                        <c:v>10.027889999999999</c:v>
                      </c:pt>
                      <c:pt idx="368">
                        <c:v>10.0871</c:v>
                      </c:pt>
                      <c:pt idx="369">
                        <c:v>10.0435</c:v>
                      </c:pt>
                      <c:pt idx="370">
                        <c:v>10.05105</c:v>
                      </c:pt>
                      <c:pt idx="371">
                        <c:v>10.0549</c:v>
                      </c:pt>
                      <c:pt idx="372">
                        <c:v>10.07837</c:v>
                      </c:pt>
                      <c:pt idx="373">
                        <c:v>10.07178</c:v>
                      </c:pt>
                      <c:pt idx="374">
                        <c:v>10.03678</c:v>
                      </c:pt>
                      <c:pt idx="375">
                        <c:v>10.05012</c:v>
                      </c:pt>
                      <c:pt idx="376">
                        <c:v>10.031779999999999</c:v>
                      </c:pt>
                      <c:pt idx="377">
                        <c:v>10.10535</c:v>
                      </c:pt>
                      <c:pt idx="378">
                        <c:v>10.03464</c:v>
                      </c:pt>
                      <c:pt idx="379">
                        <c:v>10.0543</c:v>
                      </c:pt>
                      <c:pt idx="380">
                        <c:v>10.04599</c:v>
                      </c:pt>
                      <c:pt idx="381">
                        <c:v>10.10112</c:v>
                      </c:pt>
                      <c:pt idx="382">
                        <c:v>10.02937</c:v>
                      </c:pt>
                      <c:pt idx="383">
                        <c:v>10.025969999999999</c:v>
                      </c:pt>
                      <c:pt idx="384">
                        <c:v>10.04344</c:v>
                      </c:pt>
                      <c:pt idx="385">
                        <c:v>10.100250000000001</c:v>
                      </c:pt>
                      <c:pt idx="386">
                        <c:v>10.243320000000001</c:v>
                      </c:pt>
                      <c:pt idx="387">
                        <c:v>10.112489999999999</c:v>
                      </c:pt>
                      <c:pt idx="388">
                        <c:v>10.045</c:v>
                      </c:pt>
                      <c:pt idx="389">
                        <c:v>10.102119999999999</c:v>
                      </c:pt>
                      <c:pt idx="390">
                        <c:v>10.027100000000001</c:v>
                      </c:pt>
                      <c:pt idx="391">
                        <c:v>10.0273</c:v>
                      </c:pt>
                      <c:pt idx="392">
                        <c:v>10.036060000000001</c:v>
                      </c:pt>
                      <c:pt idx="393">
                        <c:v>10.02341</c:v>
                      </c:pt>
                      <c:pt idx="394">
                        <c:v>10.08722</c:v>
                      </c:pt>
                      <c:pt idx="395">
                        <c:v>10.01746</c:v>
                      </c:pt>
                      <c:pt idx="396">
                        <c:v>10.02868</c:v>
                      </c:pt>
                      <c:pt idx="397">
                        <c:v>10.028639999999999</c:v>
                      </c:pt>
                      <c:pt idx="398">
                        <c:v>10.071960000000001</c:v>
                      </c:pt>
                      <c:pt idx="399">
                        <c:v>10.031409999999999</c:v>
                      </c:pt>
                      <c:pt idx="400">
                        <c:v>10.02455</c:v>
                      </c:pt>
                      <c:pt idx="401">
                        <c:v>10.01535</c:v>
                      </c:pt>
                      <c:pt idx="402">
                        <c:v>10.09535</c:v>
                      </c:pt>
                      <c:pt idx="403">
                        <c:v>10.04673</c:v>
                      </c:pt>
                      <c:pt idx="404">
                        <c:v>10.043990000000001</c:v>
                      </c:pt>
                      <c:pt idx="405">
                        <c:v>10.02877</c:v>
                      </c:pt>
                      <c:pt idx="406">
                        <c:v>10.11609</c:v>
                      </c:pt>
                      <c:pt idx="407">
                        <c:v>10.014189999999999</c:v>
                      </c:pt>
                      <c:pt idx="408">
                        <c:v>10.033340000000001</c:v>
                      </c:pt>
                      <c:pt idx="409">
                        <c:v>10.048030000000001</c:v>
                      </c:pt>
                      <c:pt idx="410">
                        <c:v>10.08897</c:v>
                      </c:pt>
                      <c:pt idx="411">
                        <c:v>10.07784</c:v>
                      </c:pt>
                      <c:pt idx="412">
                        <c:v>10.04011</c:v>
                      </c:pt>
                      <c:pt idx="413">
                        <c:v>10.047969999999999</c:v>
                      </c:pt>
                      <c:pt idx="414">
                        <c:v>10.022869999999999</c:v>
                      </c:pt>
                      <c:pt idx="415">
                        <c:v>10.09074</c:v>
                      </c:pt>
                      <c:pt idx="416">
                        <c:v>10.05002</c:v>
                      </c:pt>
                      <c:pt idx="417">
                        <c:v>10.0525</c:v>
                      </c:pt>
                      <c:pt idx="418">
                        <c:v>10.0479</c:v>
                      </c:pt>
                      <c:pt idx="419">
                        <c:v>10.10674</c:v>
                      </c:pt>
                      <c:pt idx="420">
                        <c:v>10.035819999999999</c:v>
                      </c:pt>
                      <c:pt idx="421">
                        <c:v>10.04524</c:v>
                      </c:pt>
                      <c:pt idx="422">
                        <c:v>10.052709999999999</c:v>
                      </c:pt>
                      <c:pt idx="423">
                        <c:v>10.1143</c:v>
                      </c:pt>
                      <c:pt idx="424">
                        <c:v>10.052860000000001</c:v>
                      </c:pt>
                      <c:pt idx="425">
                        <c:v>10.05256</c:v>
                      </c:pt>
                      <c:pt idx="426">
                        <c:v>10.038869999999999</c:v>
                      </c:pt>
                      <c:pt idx="427">
                        <c:v>10.110189999999999</c:v>
                      </c:pt>
                      <c:pt idx="428">
                        <c:v>10.04983</c:v>
                      </c:pt>
                      <c:pt idx="429">
                        <c:v>10.025040000000001</c:v>
                      </c:pt>
                      <c:pt idx="430">
                        <c:v>10.04218</c:v>
                      </c:pt>
                      <c:pt idx="431">
                        <c:v>10.02497</c:v>
                      </c:pt>
                      <c:pt idx="432">
                        <c:v>10.10882</c:v>
                      </c:pt>
                      <c:pt idx="433">
                        <c:v>10.06453</c:v>
                      </c:pt>
                      <c:pt idx="434">
                        <c:v>10.04997</c:v>
                      </c:pt>
                      <c:pt idx="435">
                        <c:v>10.049289999999999</c:v>
                      </c:pt>
                      <c:pt idx="436">
                        <c:v>10.10971</c:v>
                      </c:pt>
                      <c:pt idx="437">
                        <c:v>10.032730000000001</c:v>
                      </c:pt>
                      <c:pt idx="438">
                        <c:v>10.04575</c:v>
                      </c:pt>
                      <c:pt idx="439">
                        <c:v>10.03514</c:v>
                      </c:pt>
                      <c:pt idx="440">
                        <c:v>10.09849</c:v>
                      </c:pt>
                      <c:pt idx="441">
                        <c:v>10.03769</c:v>
                      </c:pt>
                      <c:pt idx="442">
                        <c:v>10.03626</c:v>
                      </c:pt>
                      <c:pt idx="443">
                        <c:v>10.02698</c:v>
                      </c:pt>
                      <c:pt idx="444">
                        <c:v>10.057270000000001</c:v>
                      </c:pt>
                      <c:pt idx="445">
                        <c:v>10.083410000000001</c:v>
                      </c:pt>
                      <c:pt idx="446">
                        <c:v>10.0501</c:v>
                      </c:pt>
                      <c:pt idx="447">
                        <c:v>10.289070000000001</c:v>
                      </c:pt>
                      <c:pt idx="448">
                        <c:v>10.07911</c:v>
                      </c:pt>
                      <c:pt idx="449">
                        <c:v>10.105779999999999</c:v>
                      </c:pt>
                      <c:pt idx="450">
                        <c:v>10.049910000000001</c:v>
                      </c:pt>
                      <c:pt idx="451">
                        <c:v>10.04914</c:v>
                      </c:pt>
                      <c:pt idx="452">
                        <c:v>10.04438</c:v>
                      </c:pt>
                      <c:pt idx="453">
                        <c:v>10.097239999999999</c:v>
                      </c:pt>
                      <c:pt idx="454">
                        <c:v>10.04435</c:v>
                      </c:pt>
                      <c:pt idx="455">
                        <c:v>10.041919999999999</c:v>
                      </c:pt>
                      <c:pt idx="456">
                        <c:v>10.045019999999999</c:v>
                      </c:pt>
                      <c:pt idx="457">
                        <c:v>10.12575</c:v>
                      </c:pt>
                      <c:pt idx="458">
                        <c:v>10.04458</c:v>
                      </c:pt>
                      <c:pt idx="459">
                        <c:v>10.05625</c:v>
                      </c:pt>
                      <c:pt idx="460">
                        <c:v>10.050829999999999</c:v>
                      </c:pt>
                      <c:pt idx="461">
                        <c:v>10.08039</c:v>
                      </c:pt>
                      <c:pt idx="462">
                        <c:v>10.06216</c:v>
                      </c:pt>
                      <c:pt idx="463">
                        <c:v>10.032120000000001</c:v>
                      </c:pt>
                      <c:pt idx="464">
                        <c:v>10.00156</c:v>
                      </c:pt>
                      <c:pt idx="465">
                        <c:v>10.03603</c:v>
                      </c:pt>
                      <c:pt idx="466">
                        <c:v>10.097379999999999</c:v>
                      </c:pt>
                      <c:pt idx="467">
                        <c:v>10.04782</c:v>
                      </c:pt>
                      <c:pt idx="468">
                        <c:v>10.04725</c:v>
                      </c:pt>
                      <c:pt idx="469">
                        <c:v>10.053140000000001</c:v>
                      </c:pt>
                      <c:pt idx="470">
                        <c:v>10.11628</c:v>
                      </c:pt>
                      <c:pt idx="471">
                        <c:v>10.05505</c:v>
                      </c:pt>
                      <c:pt idx="472">
                        <c:v>10.05097</c:v>
                      </c:pt>
                      <c:pt idx="473">
                        <c:v>10.07404</c:v>
                      </c:pt>
                      <c:pt idx="474">
                        <c:v>10.11767</c:v>
                      </c:pt>
                      <c:pt idx="475">
                        <c:v>10.069610000000001</c:v>
                      </c:pt>
                      <c:pt idx="476">
                        <c:v>10.05057</c:v>
                      </c:pt>
                      <c:pt idx="477">
                        <c:v>10.053890000000001</c:v>
                      </c:pt>
                      <c:pt idx="478">
                        <c:v>10.099919999999999</c:v>
                      </c:pt>
                      <c:pt idx="479">
                        <c:v>10.04416</c:v>
                      </c:pt>
                      <c:pt idx="480">
                        <c:v>10.07408</c:v>
                      </c:pt>
                      <c:pt idx="481">
                        <c:v>10.072710000000001</c:v>
                      </c:pt>
                      <c:pt idx="482">
                        <c:v>10.0838</c:v>
                      </c:pt>
                      <c:pt idx="483">
                        <c:v>10.08225</c:v>
                      </c:pt>
                      <c:pt idx="484">
                        <c:v>10.04861</c:v>
                      </c:pt>
                      <c:pt idx="485">
                        <c:v>10.05284</c:v>
                      </c:pt>
                      <c:pt idx="486">
                        <c:v>10.05503</c:v>
                      </c:pt>
                      <c:pt idx="487">
                        <c:v>10.097519999999999</c:v>
                      </c:pt>
                      <c:pt idx="488">
                        <c:v>10.04482</c:v>
                      </c:pt>
                      <c:pt idx="489">
                        <c:v>10.050660000000001</c:v>
                      </c:pt>
                      <c:pt idx="490">
                        <c:v>10.031639999999999</c:v>
                      </c:pt>
                      <c:pt idx="491">
                        <c:v>10.10247</c:v>
                      </c:pt>
                      <c:pt idx="492">
                        <c:v>10.04871</c:v>
                      </c:pt>
                      <c:pt idx="493">
                        <c:v>10.040749999999999</c:v>
                      </c:pt>
                      <c:pt idx="494">
                        <c:v>10.041600000000001</c:v>
                      </c:pt>
                      <c:pt idx="495">
                        <c:v>10.09938</c:v>
                      </c:pt>
                      <c:pt idx="496">
                        <c:v>10.044560000000001</c:v>
                      </c:pt>
                      <c:pt idx="497">
                        <c:v>10.07291</c:v>
                      </c:pt>
                      <c:pt idx="498">
                        <c:v>10.06232</c:v>
                      </c:pt>
                      <c:pt idx="499">
                        <c:v>10.106529999999999</c:v>
                      </c:pt>
                      <c:pt idx="500">
                        <c:v>10.06141</c:v>
                      </c:pt>
                      <c:pt idx="501">
                        <c:v>10.043710000000001</c:v>
                      </c:pt>
                      <c:pt idx="502">
                        <c:v>10.0486</c:v>
                      </c:pt>
                      <c:pt idx="503">
                        <c:v>10.047040000000001</c:v>
                      </c:pt>
                      <c:pt idx="504">
                        <c:v>10.117459999999999</c:v>
                      </c:pt>
                      <c:pt idx="505">
                        <c:v>10.05738</c:v>
                      </c:pt>
                      <c:pt idx="506">
                        <c:v>10.073539999999999</c:v>
                      </c:pt>
                      <c:pt idx="507">
                        <c:v>10.06406</c:v>
                      </c:pt>
                      <c:pt idx="508">
                        <c:v>10.364929999999999</c:v>
                      </c:pt>
                      <c:pt idx="509">
                        <c:v>10.0726</c:v>
                      </c:pt>
                      <c:pt idx="510">
                        <c:v>10.057600000000001</c:v>
                      </c:pt>
                      <c:pt idx="511">
                        <c:v>10.0739</c:v>
                      </c:pt>
                      <c:pt idx="512">
                        <c:v>10.113580000000001</c:v>
                      </c:pt>
                      <c:pt idx="513">
                        <c:v>10.05486</c:v>
                      </c:pt>
                      <c:pt idx="514">
                        <c:v>10.05368</c:v>
                      </c:pt>
                      <c:pt idx="515">
                        <c:v>10.07551</c:v>
                      </c:pt>
                      <c:pt idx="516">
                        <c:v>10.107139999999999</c:v>
                      </c:pt>
                      <c:pt idx="517">
                        <c:v>10.1012</c:v>
                      </c:pt>
                      <c:pt idx="518">
                        <c:v>10.078110000000001</c:v>
                      </c:pt>
                      <c:pt idx="519">
                        <c:v>10.09013</c:v>
                      </c:pt>
                      <c:pt idx="520">
                        <c:v>10.051539999999999</c:v>
                      </c:pt>
                      <c:pt idx="521">
                        <c:v>10.13771</c:v>
                      </c:pt>
                      <c:pt idx="522">
                        <c:v>10.066879999999999</c:v>
                      </c:pt>
                      <c:pt idx="523">
                        <c:v>10.07746</c:v>
                      </c:pt>
                      <c:pt idx="524">
                        <c:v>10.065580000000001</c:v>
                      </c:pt>
                      <c:pt idx="525">
                        <c:v>10.12227</c:v>
                      </c:pt>
                      <c:pt idx="526">
                        <c:v>10.087070000000001</c:v>
                      </c:pt>
                      <c:pt idx="527">
                        <c:v>10.065670000000001</c:v>
                      </c:pt>
                      <c:pt idx="528">
                        <c:v>10.08093</c:v>
                      </c:pt>
                      <c:pt idx="529">
                        <c:v>10.12129</c:v>
                      </c:pt>
                      <c:pt idx="530">
                        <c:v>10.07133</c:v>
                      </c:pt>
                      <c:pt idx="531">
                        <c:v>10.07938</c:v>
                      </c:pt>
                      <c:pt idx="532">
                        <c:v>10.078379999999999</c:v>
                      </c:pt>
                      <c:pt idx="533">
                        <c:v>10.11698</c:v>
                      </c:pt>
                      <c:pt idx="534">
                        <c:v>10.102919999999999</c:v>
                      </c:pt>
                      <c:pt idx="535">
                        <c:v>10.089510000000001</c:v>
                      </c:pt>
                      <c:pt idx="536">
                        <c:v>10.09381</c:v>
                      </c:pt>
                      <c:pt idx="537">
                        <c:v>10.07823</c:v>
                      </c:pt>
                      <c:pt idx="538">
                        <c:v>10.13843</c:v>
                      </c:pt>
                      <c:pt idx="539">
                        <c:v>10.087350000000001</c:v>
                      </c:pt>
                      <c:pt idx="540">
                        <c:v>10.09568</c:v>
                      </c:pt>
                      <c:pt idx="541">
                        <c:v>10.091240000000001</c:v>
                      </c:pt>
                      <c:pt idx="542">
                        <c:v>10.13355</c:v>
                      </c:pt>
                      <c:pt idx="543">
                        <c:v>10.09127</c:v>
                      </c:pt>
                      <c:pt idx="544">
                        <c:v>10.083019999999999</c:v>
                      </c:pt>
                      <c:pt idx="545">
                        <c:v>10.09076</c:v>
                      </c:pt>
                      <c:pt idx="546">
                        <c:v>10.133710000000001</c:v>
                      </c:pt>
                      <c:pt idx="547">
                        <c:v>10.07891</c:v>
                      </c:pt>
                      <c:pt idx="548">
                        <c:v>10.088039999999999</c:v>
                      </c:pt>
                      <c:pt idx="549">
                        <c:v>10.08916</c:v>
                      </c:pt>
                      <c:pt idx="550">
                        <c:v>10.1402</c:v>
                      </c:pt>
                      <c:pt idx="551">
                        <c:v>10.09097</c:v>
                      </c:pt>
                      <c:pt idx="552">
                        <c:v>10.09361</c:v>
                      </c:pt>
                      <c:pt idx="553">
                        <c:v>10.112719999999999</c:v>
                      </c:pt>
                      <c:pt idx="554">
                        <c:v>10.113569999999999</c:v>
                      </c:pt>
                      <c:pt idx="555">
                        <c:v>10.147180000000001</c:v>
                      </c:pt>
                      <c:pt idx="556">
                        <c:v>10.11098</c:v>
                      </c:pt>
                      <c:pt idx="557">
                        <c:v>10.083679999999999</c:v>
                      </c:pt>
                      <c:pt idx="558">
                        <c:v>10.100529999999999</c:v>
                      </c:pt>
                      <c:pt idx="559">
                        <c:v>10.15592</c:v>
                      </c:pt>
                      <c:pt idx="560">
                        <c:v>10.082890000000001</c:v>
                      </c:pt>
                      <c:pt idx="561">
                        <c:v>10.08881</c:v>
                      </c:pt>
                      <c:pt idx="562">
                        <c:v>10.08788</c:v>
                      </c:pt>
                      <c:pt idx="563">
                        <c:v>10.150589999999999</c:v>
                      </c:pt>
                      <c:pt idx="564">
                        <c:v>10.09408</c:v>
                      </c:pt>
                      <c:pt idx="565">
                        <c:v>10.12579</c:v>
                      </c:pt>
                      <c:pt idx="566">
                        <c:v>10.101039999999999</c:v>
                      </c:pt>
                      <c:pt idx="567">
                        <c:v>10.162800000000001</c:v>
                      </c:pt>
                      <c:pt idx="568">
                        <c:v>10.12392</c:v>
                      </c:pt>
                      <c:pt idx="569">
                        <c:v>10.35619</c:v>
                      </c:pt>
                      <c:pt idx="570">
                        <c:v>10.112959999999999</c:v>
                      </c:pt>
                      <c:pt idx="571">
                        <c:v>10.15875</c:v>
                      </c:pt>
                      <c:pt idx="572">
                        <c:v>10.109870000000001</c:v>
                      </c:pt>
                      <c:pt idx="573">
                        <c:v>10.06898</c:v>
                      </c:pt>
                      <c:pt idx="574">
                        <c:v>10.10103</c:v>
                      </c:pt>
                      <c:pt idx="575">
                        <c:v>10.115769999999999</c:v>
                      </c:pt>
                      <c:pt idx="576">
                        <c:v>10.1568</c:v>
                      </c:pt>
                      <c:pt idx="577">
                        <c:v>10.09895</c:v>
                      </c:pt>
                      <c:pt idx="578">
                        <c:v>10.082800000000001</c:v>
                      </c:pt>
                      <c:pt idx="579">
                        <c:v>10.08832</c:v>
                      </c:pt>
                      <c:pt idx="580">
                        <c:v>10.143090000000001</c:v>
                      </c:pt>
                      <c:pt idx="581">
                        <c:v>10.11839</c:v>
                      </c:pt>
                      <c:pt idx="582">
                        <c:v>10.09075</c:v>
                      </c:pt>
                      <c:pt idx="583">
                        <c:v>10.129759999999999</c:v>
                      </c:pt>
                      <c:pt idx="584">
                        <c:v>10.15522</c:v>
                      </c:pt>
                      <c:pt idx="585">
                        <c:v>10.09394</c:v>
                      </c:pt>
                      <c:pt idx="586">
                        <c:v>10.105449999999999</c:v>
                      </c:pt>
                      <c:pt idx="587">
                        <c:v>10.10458</c:v>
                      </c:pt>
                      <c:pt idx="588">
                        <c:v>10.164099999999999</c:v>
                      </c:pt>
                      <c:pt idx="589">
                        <c:v>10.108230000000001</c:v>
                      </c:pt>
                      <c:pt idx="590">
                        <c:v>10.10764</c:v>
                      </c:pt>
                      <c:pt idx="591">
                        <c:v>10.104150000000001</c:v>
                      </c:pt>
                      <c:pt idx="592">
                        <c:v>10.145009999999999</c:v>
                      </c:pt>
                      <c:pt idx="593">
                        <c:v>10.11904</c:v>
                      </c:pt>
                      <c:pt idx="594">
                        <c:v>10.117459999999999</c:v>
                      </c:pt>
                      <c:pt idx="595">
                        <c:v>10.12501</c:v>
                      </c:pt>
                      <c:pt idx="596">
                        <c:v>10.12242</c:v>
                      </c:pt>
                      <c:pt idx="597">
                        <c:v>10.17923</c:v>
                      </c:pt>
                      <c:pt idx="598">
                        <c:v>10.09296</c:v>
                      </c:pt>
                      <c:pt idx="599">
                        <c:v>10.10777</c:v>
                      </c:pt>
                      <c:pt idx="600">
                        <c:v>10.11726</c:v>
                      </c:pt>
                      <c:pt idx="601">
                        <c:v>10.169460000000001</c:v>
                      </c:pt>
                      <c:pt idx="602">
                        <c:v>10.11445</c:v>
                      </c:pt>
                      <c:pt idx="603">
                        <c:v>10.11412</c:v>
                      </c:pt>
                      <c:pt idx="604">
                        <c:v>10.110709999999999</c:v>
                      </c:pt>
                      <c:pt idx="605">
                        <c:v>10.186360000000001</c:v>
                      </c:pt>
                      <c:pt idx="606">
                        <c:v>10.099589999999999</c:v>
                      </c:pt>
                      <c:pt idx="607">
                        <c:v>10.134589999999999</c:v>
                      </c:pt>
                      <c:pt idx="608">
                        <c:v>10.115880000000001</c:v>
                      </c:pt>
                      <c:pt idx="609">
                        <c:v>10.19591</c:v>
                      </c:pt>
                      <c:pt idx="610">
                        <c:v>10.12434</c:v>
                      </c:pt>
                      <c:pt idx="611">
                        <c:v>10.1259</c:v>
                      </c:pt>
                      <c:pt idx="612">
                        <c:v>10.13273</c:v>
                      </c:pt>
                      <c:pt idx="613">
                        <c:v>10.16208</c:v>
                      </c:pt>
                      <c:pt idx="614">
                        <c:v>10.16094</c:v>
                      </c:pt>
                      <c:pt idx="615">
                        <c:v>10.14664</c:v>
                      </c:pt>
                      <c:pt idx="616">
                        <c:v>10.14025</c:v>
                      </c:pt>
                      <c:pt idx="617">
                        <c:v>10.14493</c:v>
                      </c:pt>
                      <c:pt idx="618">
                        <c:v>10.17977</c:v>
                      </c:pt>
                      <c:pt idx="619">
                        <c:v>10.138719999999999</c:v>
                      </c:pt>
                      <c:pt idx="620">
                        <c:v>10.13311</c:v>
                      </c:pt>
                      <c:pt idx="621">
                        <c:v>10.10707</c:v>
                      </c:pt>
                      <c:pt idx="622">
                        <c:v>10.19685</c:v>
                      </c:pt>
                      <c:pt idx="623">
                        <c:v>10.18329</c:v>
                      </c:pt>
                      <c:pt idx="624">
                        <c:v>10.12894</c:v>
                      </c:pt>
                      <c:pt idx="625">
                        <c:v>10.14527</c:v>
                      </c:pt>
                      <c:pt idx="626">
                        <c:v>10.22659</c:v>
                      </c:pt>
                      <c:pt idx="627">
                        <c:v>10.14742</c:v>
                      </c:pt>
                      <c:pt idx="628">
                        <c:v>10.19332</c:v>
                      </c:pt>
                      <c:pt idx="629">
                        <c:v>10.251379999999999</c:v>
                      </c:pt>
                      <c:pt idx="630">
                        <c:v>10.372059999999999</c:v>
                      </c:pt>
                      <c:pt idx="631">
                        <c:v>10.15396</c:v>
                      </c:pt>
                      <c:pt idx="632">
                        <c:v>10.16398</c:v>
                      </c:pt>
                      <c:pt idx="633">
                        <c:v>10.18951</c:v>
                      </c:pt>
                      <c:pt idx="634">
                        <c:v>10.14791</c:v>
                      </c:pt>
                      <c:pt idx="635">
                        <c:v>10.228730000000001</c:v>
                      </c:pt>
                      <c:pt idx="636">
                        <c:v>10.138909999999999</c:v>
                      </c:pt>
                      <c:pt idx="637">
                        <c:v>10.1523</c:v>
                      </c:pt>
                      <c:pt idx="638">
                        <c:v>10.162739999999999</c:v>
                      </c:pt>
                      <c:pt idx="639">
                        <c:v>10.20027</c:v>
                      </c:pt>
                      <c:pt idx="640">
                        <c:v>10.124169999999999</c:v>
                      </c:pt>
                      <c:pt idx="641">
                        <c:v>10.11843</c:v>
                      </c:pt>
                      <c:pt idx="642">
                        <c:v>10.12078</c:v>
                      </c:pt>
                      <c:pt idx="643">
                        <c:v>10.177</c:v>
                      </c:pt>
                      <c:pt idx="644">
                        <c:v>10.15279</c:v>
                      </c:pt>
                      <c:pt idx="645">
                        <c:v>10.13663</c:v>
                      </c:pt>
                      <c:pt idx="646">
                        <c:v>10.131309999999999</c:v>
                      </c:pt>
                      <c:pt idx="647">
                        <c:v>10.18261</c:v>
                      </c:pt>
                      <c:pt idx="648">
                        <c:v>10.11506</c:v>
                      </c:pt>
                      <c:pt idx="649">
                        <c:v>10.11557</c:v>
                      </c:pt>
                      <c:pt idx="650">
                        <c:v>10.123200000000001</c:v>
                      </c:pt>
                      <c:pt idx="651">
                        <c:v>10.11562</c:v>
                      </c:pt>
                      <c:pt idx="652">
                        <c:v>10.17318</c:v>
                      </c:pt>
                      <c:pt idx="653">
                        <c:v>10.12445</c:v>
                      </c:pt>
                      <c:pt idx="654">
                        <c:v>10.14147</c:v>
                      </c:pt>
                      <c:pt idx="655">
                        <c:v>10.14438</c:v>
                      </c:pt>
                      <c:pt idx="656">
                        <c:v>10.179029999999999</c:v>
                      </c:pt>
                      <c:pt idx="657">
                        <c:v>10.1289</c:v>
                      </c:pt>
                      <c:pt idx="658">
                        <c:v>10.13086</c:v>
                      </c:pt>
                      <c:pt idx="659">
                        <c:v>10.14185</c:v>
                      </c:pt>
                      <c:pt idx="660">
                        <c:v>10.204079999999999</c:v>
                      </c:pt>
                      <c:pt idx="661">
                        <c:v>10.13645</c:v>
                      </c:pt>
                      <c:pt idx="662">
                        <c:v>10.146660000000001</c:v>
                      </c:pt>
                      <c:pt idx="663">
                        <c:v>10.120509999999999</c:v>
                      </c:pt>
                      <c:pt idx="664">
                        <c:v>10.190329999999999</c:v>
                      </c:pt>
                      <c:pt idx="665">
                        <c:v>10.13302</c:v>
                      </c:pt>
                      <c:pt idx="666">
                        <c:v>10.136570000000001</c:v>
                      </c:pt>
                      <c:pt idx="667">
                        <c:v>10.130739999999999</c:v>
                      </c:pt>
                      <c:pt idx="668">
                        <c:v>10.153779999999999</c:v>
                      </c:pt>
                      <c:pt idx="669">
                        <c:v>10.14533</c:v>
                      </c:pt>
                      <c:pt idx="670">
                        <c:v>10.1228</c:v>
                      </c:pt>
                      <c:pt idx="671">
                        <c:v>10.1143</c:v>
                      </c:pt>
                      <c:pt idx="672">
                        <c:v>10.135759999999999</c:v>
                      </c:pt>
                      <c:pt idx="673">
                        <c:v>10.182869999999999</c:v>
                      </c:pt>
                      <c:pt idx="674">
                        <c:v>10.13078</c:v>
                      </c:pt>
                      <c:pt idx="675">
                        <c:v>10.12313</c:v>
                      </c:pt>
                      <c:pt idx="676">
                        <c:v>10.132849999999999</c:v>
                      </c:pt>
                      <c:pt idx="677">
                        <c:v>10.180759999999999</c:v>
                      </c:pt>
                      <c:pt idx="678">
                        <c:v>10.14096</c:v>
                      </c:pt>
                      <c:pt idx="679">
                        <c:v>10.189780000000001</c:v>
                      </c:pt>
                      <c:pt idx="680">
                        <c:v>10.13021</c:v>
                      </c:pt>
                      <c:pt idx="681">
                        <c:v>10.175319999999999</c:v>
                      </c:pt>
                      <c:pt idx="682">
                        <c:v>10.128550000000001</c:v>
                      </c:pt>
                      <c:pt idx="683">
                        <c:v>10.141299999999999</c:v>
                      </c:pt>
                      <c:pt idx="684">
                        <c:v>10.12665</c:v>
                      </c:pt>
                      <c:pt idx="685">
                        <c:v>10.168430000000001</c:v>
                      </c:pt>
                      <c:pt idx="686">
                        <c:v>10.11337</c:v>
                      </c:pt>
                      <c:pt idx="687">
                        <c:v>10.12786</c:v>
                      </c:pt>
                      <c:pt idx="688">
                        <c:v>10.106249999999999</c:v>
                      </c:pt>
                      <c:pt idx="689">
                        <c:v>10.12176</c:v>
                      </c:pt>
                      <c:pt idx="690">
                        <c:v>10.34836</c:v>
                      </c:pt>
                      <c:pt idx="691">
                        <c:v>10.21297</c:v>
                      </c:pt>
                      <c:pt idx="692">
                        <c:v>10.139849999999999</c:v>
                      </c:pt>
                      <c:pt idx="693">
                        <c:v>10.136979999999999</c:v>
                      </c:pt>
                      <c:pt idx="694">
                        <c:v>10.189959999999999</c:v>
                      </c:pt>
                      <c:pt idx="695">
                        <c:v>10.13551</c:v>
                      </c:pt>
                      <c:pt idx="696">
                        <c:v>10.141489999999999</c:v>
                      </c:pt>
                      <c:pt idx="697">
                        <c:v>10.13594</c:v>
                      </c:pt>
                      <c:pt idx="698">
                        <c:v>10.18347</c:v>
                      </c:pt>
                      <c:pt idx="699">
                        <c:v>10.115600000000001</c:v>
                      </c:pt>
                      <c:pt idx="700">
                        <c:v>10.105930000000001</c:v>
                      </c:pt>
                      <c:pt idx="701">
                        <c:v>10.12039</c:v>
                      </c:pt>
                      <c:pt idx="702">
                        <c:v>10.15865</c:v>
                      </c:pt>
                      <c:pt idx="703">
                        <c:v>10.108449999999999</c:v>
                      </c:pt>
                      <c:pt idx="704">
                        <c:v>10.13148</c:v>
                      </c:pt>
                      <c:pt idx="705">
                        <c:v>10.132</c:v>
                      </c:pt>
                      <c:pt idx="706">
                        <c:v>10.168699999999999</c:v>
                      </c:pt>
                      <c:pt idx="707">
                        <c:v>10.15734</c:v>
                      </c:pt>
                      <c:pt idx="708">
                        <c:v>10.124459999999999</c:v>
                      </c:pt>
                      <c:pt idx="709">
                        <c:v>10.121639999999999</c:v>
                      </c:pt>
                      <c:pt idx="710">
                        <c:v>10.142939999999999</c:v>
                      </c:pt>
                      <c:pt idx="711">
                        <c:v>10.18242</c:v>
                      </c:pt>
                      <c:pt idx="712">
                        <c:v>10.11727</c:v>
                      </c:pt>
                      <c:pt idx="713">
                        <c:v>10.130089999999999</c:v>
                      </c:pt>
                      <c:pt idx="714">
                        <c:v>10.105549999999999</c:v>
                      </c:pt>
                      <c:pt idx="715">
                        <c:v>10.169499999999999</c:v>
                      </c:pt>
                      <c:pt idx="716">
                        <c:v>10.11275</c:v>
                      </c:pt>
                      <c:pt idx="717">
                        <c:v>10.1248</c:v>
                      </c:pt>
                      <c:pt idx="718">
                        <c:v>10.130850000000001</c:v>
                      </c:pt>
                      <c:pt idx="719">
                        <c:v>10.17933</c:v>
                      </c:pt>
                      <c:pt idx="720">
                        <c:v>10.12791</c:v>
                      </c:pt>
                      <c:pt idx="721">
                        <c:v>10.12438</c:v>
                      </c:pt>
                      <c:pt idx="722">
                        <c:v>10.147629999999999</c:v>
                      </c:pt>
                      <c:pt idx="723">
                        <c:v>10.18497</c:v>
                      </c:pt>
                      <c:pt idx="724">
                        <c:v>10.13064</c:v>
                      </c:pt>
                      <c:pt idx="725">
                        <c:v>10.128690000000001</c:v>
                      </c:pt>
                      <c:pt idx="726">
                        <c:v>10.145709999999999</c:v>
                      </c:pt>
                      <c:pt idx="727">
                        <c:v>10.14189</c:v>
                      </c:pt>
                      <c:pt idx="728">
                        <c:v>10.198549999999999</c:v>
                      </c:pt>
                      <c:pt idx="729">
                        <c:v>10.140650000000001</c:v>
                      </c:pt>
                      <c:pt idx="730">
                        <c:v>10.137930000000001</c:v>
                      </c:pt>
                      <c:pt idx="731">
                        <c:v>10.14986</c:v>
                      </c:pt>
                      <c:pt idx="732">
                        <c:v>10.193960000000001</c:v>
                      </c:pt>
                      <c:pt idx="733">
                        <c:v>10.14889</c:v>
                      </c:pt>
                      <c:pt idx="734">
                        <c:v>10.129</c:v>
                      </c:pt>
                      <c:pt idx="735">
                        <c:v>10.129300000000001</c:v>
                      </c:pt>
                      <c:pt idx="736">
                        <c:v>10.19627</c:v>
                      </c:pt>
                      <c:pt idx="737">
                        <c:v>10.145960000000001</c:v>
                      </c:pt>
                      <c:pt idx="738">
                        <c:v>10.13711</c:v>
                      </c:pt>
                      <c:pt idx="739">
                        <c:v>10.144299999999999</c:v>
                      </c:pt>
                      <c:pt idx="740">
                        <c:v>10.18662</c:v>
                      </c:pt>
                      <c:pt idx="741">
                        <c:v>10.14246</c:v>
                      </c:pt>
                      <c:pt idx="742">
                        <c:v>10.14268</c:v>
                      </c:pt>
                      <c:pt idx="743">
                        <c:v>10.13951</c:v>
                      </c:pt>
                      <c:pt idx="744">
                        <c:v>10.17046</c:v>
                      </c:pt>
                      <c:pt idx="745">
                        <c:v>10.18763</c:v>
                      </c:pt>
                      <c:pt idx="746">
                        <c:v>10.13335</c:v>
                      </c:pt>
                      <c:pt idx="747">
                        <c:v>10.14926</c:v>
                      </c:pt>
                      <c:pt idx="748">
                        <c:v>10.14728</c:v>
                      </c:pt>
                      <c:pt idx="749">
                        <c:v>10.2012</c:v>
                      </c:pt>
                      <c:pt idx="750">
                        <c:v>10.10215</c:v>
                      </c:pt>
                      <c:pt idx="751">
                        <c:v>10.38175</c:v>
                      </c:pt>
                      <c:pt idx="752">
                        <c:v>10.13818</c:v>
                      </c:pt>
                      <c:pt idx="753">
                        <c:v>10.19345</c:v>
                      </c:pt>
                      <c:pt idx="754">
                        <c:v>10.13449</c:v>
                      </c:pt>
                      <c:pt idx="755">
                        <c:v>10.12903</c:v>
                      </c:pt>
                      <c:pt idx="756">
                        <c:v>10.14087</c:v>
                      </c:pt>
                      <c:pt idx="757">
                        <c:v>10.171329999999999</c:v>
                      </c:pt>
                      <c:pt idx="758">
                        <c:v>10.127829999999999</c:v>
                      </c:pt>
                      <c:pt idx="759">
                        <c:v>10.12857</c:v>
                      </c:pt>
                      <c:pt idx="760">
                        <c:v>10.151339999999999</c:v>
                      </c:pt>
                      <c:pt idx="761">
                        <c:v>10.198539999999999</c:v>
                      </c:pt>
                      <c:pt idx="762">
                        <c:v>10.15931</c:v>
                      </c:pt>
                      <c:pt idx="763">
                        <c:v>10.139939999999999</c:v>
                      </c:pt>
                      <c:pt idx="764">
                        <c:v>10.13851</c:v>
                      </c:pt>
                      <c:pt idx="765">
                        <c:v>10.146409999999999</c:v>
                      </c:pt>
                      <c:pt idx="766">
                        <c:v>10.178890000000001</c:v>
                      </c:pt>
                      <c:pt idx="767">
                        <c:v>10.14443</c:v>
                      </c:pt>
                      <c:pt idx="768">
                        <c:v>10.12946</c:v>
                      </c:pt>
                      <c:pt idx="769">
                        <c:v>10.12823</c:v>
                      </c:pt>
                      <c:pt idx="770">
                        <c:v>10.166829999999999</c:v>
                      </c:pt>
                      <c:pt idx="771">
                        <c:v>10.15916</c:v>
                      </c:pt>
                      <c:pt idx="772">
                        <c:v>10.12223</c:v>
                      </c:pt>
                      <c:pt idx="773">
                        <c:v>10.14002</c:v>
                      </c:pt>
                      <c:pt idx="774">
                        <c:v>10.208970000000001</c:v>
                      </c:pt>
                      <c:pt idx="775">
                        <c:v>10.1351</c:v>
                      </c:pt>
                      <c:pt idx="776">
                        <c:v>10.131169999999999</c:v>
                      </c:pt>
                      <c:pt idx="777">
                        <c:v>10.140359999999999</c:v>
                      </c:pt>
                      <c:pt idx="778">
                        <c:v>10.191700000000001</c:v>
                      </c:pt>
                      <c:pt idx="779">
                        <c:v>10.135350000000001</c:v>
                      </c:pt>
                      <c:pt idx="780">
                        <c:v>10.15189</c:v>
                      </c:pt>
                      <c:pt idx="781">
                        <c:v>10.15058</c:v>
                      </c:pt>
                      <c:pt idx="782">
                        <c:v>10.14547</c:v>
                      </c:pt>
                      <c:pt idx="783">
                        <c:v>10.185919999999999</c:v>
                      </c:pt>
                      <c:pt idx="784">
                        <c:v>10.138920000000001</c:v>
                      </c:pt>
                      <c:pt idx="785">
                        <c:v>10.177239999999999</c:v>
                      </c:pt>
                      <c:pt idx="786">
                        <c:v>10.29218</c:v>
                      </c:pt>
                      <c:pt idx="787">
                        <c:v>10.46543</c:v>
                      </c:pt>
                      <c:pt idx="788">
                        <c:v>10.54585</c:v>
                      </c:pt>
                      <c:pt idx="789">
                        <c:v>10.665609999999999</c:v>
                      </c:pt>
                      <c:pt idx="790">
                        <c:v>10.78909</c:v>
                      </c:pt>
                      <c:pt idx="791">
                        <c:v>10.996320000000001</c:v>
                      </c:pt>
                      <c:pt idx="792">
                        <c:v>11.047040000000001</c:v>
                      </c:pt>
                      <c:pt idx="793">
                        <c:v>11.179119999999999</c:v>
                      </c:pt>
                      <c:pt idx="794">
                        <c:v>11.29266</c:v>
                      </c:pt>
                      <c:pt idx="795">
                        <c:v>11.46846</c:v>
                      </c:pt>
                      <c:pt idx="796">
                        <c:v>11.551970000000001</c:v>
                      </c:pt>
                      <c:pt idx="797">
                        <c:v>11.67174</c:v>
                      </c:pt>
                      <c:pt idx="798">
                        <c:v>11.796939999999999</c:v>
                      </c:pt>
                      <c:pt idx="799">
                        <c:v>11.957420000000001</c:v>
                      </c:pt>
                      <c:pt idx="800">
                        <c:v>12.066700000000001</c:v>
                      </c:pt>
                      <c:pt idx="801">
                        <c:v>12.18581</c:v>
                      </c:pt>
                      <c:pt idx="802">
                        <c:v>12.31</c:v>
                      </c:pt>
                      <c:pt idx="803">
                        <c:v>12.435890000000001</c:v>
                      </c:pt>
                      <c:pt idx="804">
                        <c:v>12.60144</c:v>
                      </c:pt>
                      <c:pt idx="805">
                        <c:v>12.700089999999999</c:v>
                      </c:pt>
                      <c:pt idx="806">
                        <c:v>12.811640000000001</c:v>
                      </c:pt>
                      <c:pt idx="807">
                        <c:v>12.92098</c:v>
                      </c:pt>
                      <c:pt idx="808">
                        <c:v>13.130280000000001</c:v>
                      </c:pt>
                      <c:pt idx="809">
                        <c:v>13.212630000000001</c:v>
                      </c:pt>
                      <c:pt idx="810">
                        <c:v>13.32551</c:v>
                      </c:pt>
                      <c:pt idx="811">
                        <c:v>13.44745</c:v>
                      </c:pt>
                      <c:pt idx="812">
                        <c:v>13.85594</c:v>
                      </c:pt>
                      <c:pt idx="813">
                        <c:v>13.71472</c:v>
                      </c:pt>
                      <c:pt idx="814">
                        <c:v>13.830209999999999</c:v>
                      </c:pt>
                      <c:pt idx="815">
                        <c:v>13.93581</c:v>
                      </c:pt>
                      <c:pt idx="816">
                        <c:v>14.092219999999999</c:v>
                      </c:pt>
                      <c:pt idx="817">
                        <c:v>14.25005</c:v>
                      </c:pt>
                      <c:pt idx="818">
                        <c:v>14.319800000000001</c:v>
                      </c:pt>
                      <c:pt idx="819">
                        <c:v>14.45194</c:v>
                      </c:pt>
                      <c:pt idx="820">
                        <c:v>14.56906</c:v>
                      </c:pt>
                      <c:pt idx="821">
                        <c:v>14.79308</c:v>
                      </c:pt>
                      <c:pt idx="822">
                        <c:v>14.838609999999999</c:v>
                      </c:pt>
                      <c:pt idx="823">
                        <c:v>14.96195</c:v>
                      </c:pt>
                      <c:pt idx="824">
                        <c:v>15.087540000000001</c:v>
                      </c:pt>
                      <c:pt idx="825">
                        <c:v>15.270849999999999</c:v>
                      </c:pt>
                      <c:pt idx="826">
                        <c:v>15.35055</c:v>
                      </c:pt>
                      <c:pt idx="827">
                        <c:v>15.450670000000001</c:v>
                      </c:pt>
                      <c:pt idx="828">
                        <c:v>15.57957</c:v>
                      </c:pt>
                      <c:pt idx="829">
                        <c:v>15.73766</c:v>
                      </c:pt>
                      <c:pt idx="830">
                        <c:v>15.8224</c:v>
                      </c:pt>
                      <c:pt idx="831">
                        <c:v>15.957610000000001</c:v>
                      </c:pt>
                      <c:pt idx="832">
                        <c:v>16.097840000000001</c:v>
                      </c:pt>
                      <c:pt idx="833">
                        <c:v>16.235309999999998</c:v>
                      </c:pt>
                      <c:pt idx="834">
                        <c:v>16.335650000000001</c:v>
                      </c:pt>
                      <c:pt idx="835">
                        <c:v>16.447669999999999</c:v>
                      </c:pt>
                      <c:pt idx="836">
                        <c:v>16.581479999999999</c:v>
                      </c:pt>
                      <c:pt idx="837">
                        <c:v>16.707059999999998</c:v>
                      </c:pt>
                      <c:pt idx="838">
                        <c:v>16.85652</c:v>
                      </c:pt>
                      <c:pt idx="839">
                        <c:v>16.957999999999998</c:v>
                      </c:pt>
                      <c:pt idx="840">
                        <c:v>17.076309999999999</c:v>
                      </c:pt>
                      <c:pt idx="841">
                        <c:v>17.217849999999999</c:v>
                      </c:pt>
                      <c:pt idx="842">
                        <c:v>17.375229999999998</c:v>
                      </c:pt>
                      <c:pt idx="843">
                        <c:v>17.451979999999999</c:v>
                      </c:pt>
                      <c:pt idx="844">
                        <c:v>17.568629999999999</c:v>
                      </c:pt>
                      <c:pt idx="845">
                        <c:v>17.710070000000002</c:v>
                      </c:pt>
                      <c:pt idx="846">
                        <c:v>17.881209999999999</c:v>
                      </c:pt>
                      <c:pt idx="847">
                        <c:v>17.952670000000001</c:v>
                      </c:pt>
                      <c:pt idx="848">
                        <c:v>18.07734</c:v>
                      </c:pt>
                      <c:pt idx="849">
                        <c:v>18.183260000000001</c:v>
                      </c:pt>
                      <c:pt idx="850">
                        <c:v>18.361889999999999</c:v>
                      </c:pt>
                      <c:pt idx="851">
                        <c:v>18.438379999999999</c:v>
                      </c:pt>
                      <c:pt idx="852">
                        <c:v>18.568449999999999</c:v>
                      </c:pt>
                      <c:pt idx="853">
                        <c:v>18.678989999999999</c:v>
                      </c:pt>
                      <c:pt idx="854">
                        <c:v>18.832439999999998</c:v>
                      </c:pt>
                      <c:pt idx="855">
                        <c:v>19.002389999999998</c:v>
                      </c:pt>
                      <c:pt idx="856">
                        <c:v>19.084779999999999</c:v>
                      </c:pt>
                      <c:pt idx="857">
                        <c:v>19.189730000000001</c:v>
                      </c:pt>
                      <c:pt idx="858">
                        <c:v>19.306550000000001</c:v>
                      </c:pt>
                      <c:pt idx="859">
                        <c:v>19.47419</c:v>
                      </c:pt>
                      <c:pt idx="860">
                        <c:v>19.552949999999999</c:v>
                      </c:pt>
                      <c:pt idx="861">
                        <c:v>19.682590000000001</c:v>
                      </c:pt>
                      <c:pt idx="862">
                        <c:v>19.823139999999999</c:v>
                      </c:pt>
                      <c:pt idx="863">
                        <c:v>19.973289999999999</c:v>
                      </c:pt>
                      <c:pt idx="864">
                        <c:v>20.048449999999999</c:v>
                      </c:pt>
                      <c:pt idx="865">
                        <c:v>20.180299999999999</c:v>
                      </c:pt>
                      <c:pt idx="866">
                        <c:v>20.283999999999999</c:v>
                      </c:pt>
                      <c:pt idx="867">
                        <c:v>20.441420000000001</c:v>
                      </c:pt>
                      <c:pt idx="868">
                        <c:v>20.578700000000001</c:v>
                      </c:pt>
                      <c:pt idx="869">
                        <c:v>20.720669999999998</c:v>
                      </c:pt>
                      <c:pt idx="870">
                        <c:v>20.817879999999999</c:v>
                      </c:pt>
                      <c:pt idx="871">
                        <c:v>20.941510000000001</c:v>
                      </c:pt>
                      <c:pt idx="872">
                        <c:v>21.11739</c:v>
                      </c:pt>
                      <c:pt idx="873">
                        <c:v>21.45674</c:v>
                      </c:pt>
                      <c:pt idx="874">
                        <c:v>21.31767</c:v>
                      </c:pt>
                      <c:pt idx="875">
                        <c:v>21.447099999999999</c:v>
                      </c:pt>
                      <c:pt idx="876">
                        <c:v>21.632390000000001</c:v>
                      </c:pt>
                      <c:pt idx="877">
                        <c:v>21.69061</c:v>
                      </c:pt>
                      <c:pt idx="878">
                        <c:v>21.833079999999999</c:v>
                      </c:pt>
                      <c:pt idx="879">
                        <c:v>21.953130000000002</c:v>
                      </c:pt>
                      <c:pt idx="880">
                        <c:v>22.12311</c:v>
                      </c:pt>
                      <c:pt idx="881">
                        <c:v>22.213419999999999</c:v>
                      </c:pt>
                      <c:pt idx="882">
                        <c:v>22.34037</c:v>
                      </c:pt>
                      <c:pt idx="883">
                        <c:v>22.4468</c:v>
                      </c:pt>
                      <c:pt idx="884">
                        <c:v>22.617629999999998</c:v>
                      </c:pt>
                      <c:pt idx="885">
                        <c:v>22.723769999999998</c:v>
                      </c:pt>
                      <c:pt idx="886">
                        <c:v>22.857250000000001</c:v>
                      </c:pt>
                      <c:pt idx="887">
                        <c:v>22.97129</c:v>
                      </c:pt>
                      <c:pt idx="888">
                        <c:v>23.110469999999999</c:v>
                      </c:pt>
                      <c:pt idx="889">
                        <c:v>23.277560000000001</c:v>
                      </c:pt>
                      <c:pt idx="890">
                        <c:v>23.353940000000001</c:v>
                      </c:pt>
                      <c:pt idx="891">
                        <c:v>23.469639999999998</c:v>
                      </c:pt>
                      <c:pt idx="892">
                        <c:v>23.592610000000001</c:v>
                      </c:pt>
                      <c:pt idx="893">
                        <c:v>23.766680000000001</c:v>
                      </c:pt>
                      <c:pt idx="894">
                        <c:v>23.846550000000001</c:v>
                      </c:pt>
                      <c:pt idx="895">
                        <c:v>23.953869999999998</c:v>
                      </c:pt>
                      <c:pt idx="896">
                        <c:v>24.09844</c:v>
                      </c:pt>
                      <c:pt idx="897">
                        <c:v>24.270040000000002</c:v>
                      </c:pt>
                      <c:pt idx="898">
                        <c:v>24.352029999999999</c:v>
                      </c:pt>
                      <c:pt idx="899">
                        <c:v>24.487819999999999</c:v>
                      </c:pt>
                      <c:pt idx="900">
                        <c:v>24.612220000000001</c:v>
                      </c:pt>
                      <c:pt idx="901">
                        <c:v>24.788440000000001</c:v>
                      </c:pt>
                      <c:pt idx="902">
                        <c:v>24.84234</c:v>
                      </c:pt>
                      <c:pt idx="903">
                        <c:v>24.968599999999999</c:v>
                      </c:pt>
                      <c:pt idx="904">
                        <c:v>25.08267</c:v>
                      </c:pt>
                      <c:pt idx="905">
                        <c:v>25.213480000000001</c:v>
                      </c:pt>
                      <c:pt idx="906">
                        <c:v>25.375769999999999</c:v>
                      </c:pt>
                      <c:pt idx="907">
                        <c:v>25.468540000000001</c:v>
                      </c:pt>
                      <c:pt idx="908">
                        <c:v>25.577249999999999</c:v>
                      </c:pt>
                      <c:pt idx="909">
                        <c:v>25.706479999999999</c:v>
                      </c:pt>
                      <c:pt idx="910">
                        <c:v>25.888349999999999</c:v>
                      </c:pt>
                      <c:pt idx="911">
                        <c:v>25.962569999999999</c:v>
                      </c:pt>
                      <c:pt idx="912">
                        <c:v>26.094239999999999</c:v>
                      </c:pt>
                      <c:pt idx="913">
                        <c:v>26.206689999999998</c:v>
                      </c:pt>
                      <c:pt idx="914">
                        <c:v>26.382680000000001</c:v>
                      </c:pt>
                      <c:pt idx="915">
                        <c:v>26.455010000000001</c:v>
                      </c:pt>
                      <c:pt idx="916">
                        <c:v>26.573830000000001</c:v>
                      </c:pt>
                      <c:pt idx="917">
                        <c:v>26.712340000000001</c:v>
                      </c:pt>
                      <c:pt idx="918">
                        <c:v>26.921869999999998</c:v>
                      </c:pt>
                      <c:pt idx="919">
                        <c:v>26.97175</c:v>
                      </c:pt>
                      <c:pt idx="920">
                        <c:v>27.089690000000001</c:v>
                      </c:pt>
                      <c:pt idx="921">
                        <c:v>27.222190000000001</c:v>
                      </c:pt>
                      <c:pt idx="922">
                        <c:v>27.36946</c:v>
                      </c:pt>
                      <c:pt idx="923">
                        <c:v>27.486059999999998</c:v>
                      </c:pt>
                      <c:pt idx="924">
                        <c:v>27.582799999999999</c:v>
                      </c:pt>
                      <c:pt idx="925">
                        <c:v>27.69004</c:v>
                      </c:pt>
                      <c:pt idx="926">
                        <c:v>27.82912</c:v>
                      </c:pt>
                      <c:pt idx="927">
                        <c:v>27.987880000000001</c:v>
                      </c:pt>
                      <c:pt idx="928">
                        <c:v>28.067889999999998</c:v>
                      </c:pt>
                      <c:pt idx="929">
                        <c:v>28.198360000000001</c:v>
                      </c:pt>
                      <c:pt idx="930">
                        <c:v>28.32846</c:v>
                      </c:pt>
                      <c:pt idx="931">
                        <c:v>28.502610000000001</c:v>
                      </c:pt>
                      <c:pt idx="932">
                        <c:v>28.590150000000001</c:v>
                      </c:pt>
                      <c:pt idx="933">
                        <c:v>28.72016</c:v>
                      </c:pt>
                      <c:pt idx="934">
                        <c:v>29.028009999999998</c:v>
                      </c:pt>
                      <c:pt idx="935">
                        <c:v>29.002870000000001</c:v>
                      </c:pt>
                      <c:pt idx="936">
                        <c:v>29.075240000000001</c:v>
                      </c:pt>
                      <c:pt idx="937">
                        <c:v>29.202940000000002</c:v>
                      </c:pt>
                      <c:pt idx="938">
                        <c:v>29.330100000000002</c:v>
                      </c:pt>
                      <c:pt idx="939">
                        <c:v>29.505769999999998</c:v>
                      </c:pt>
                      <c:pt idx="940">
                        <c:v>29.56409</c:v>
                      </c:pt>
                      <c:pt idx="941">
                        <c:v>29.701879999999999</c:v>
                      </c:pt>
                      <c:pt idx="942">
                        <c:v>29.827909999999999</c:v>
                      </c:pt>
                      <c:pt idx="943">
                        <c:v>29.943999999999999</c:v>
                      </c:pt>
                      <c:pt idx="944">
                        <c:v>30.121079999999999</c:v>
                      </c:pt>
                      <c:pt idx="945">
                        <c:v>30.201460000000001</c:v>
                      </c:pt>
                      <c:pt idx="946">
                        <c:v>30.34055</c:v>
                      </c:pt>
                      <c:pt idx="947">
                        <c:v>30.451699999999999</c:v>
                      </c:pt>
                      <c:pt idx="948">
                        <c:v>30.629439999999999</c:v>
                      </c:pt>
                      <c:pt idx="949">
                        <c:v>30.699660000000002</c:v>
                      </c:pt>
                      <c:pt idx="950">
                        <c:v>30.82131</c:v>
                      </c:pt>
                      <c:pt idx="951">
                        <c:v>30.9405</c:v>
                      </c:pt>
                      <c:pt idx="952">
                        <c:v>31.11619</c:v>
                      </c:pt>
                      <c:pt idx="953">
                        <c:v>31.180730000000001</c:v>
                      </c:pt>
                      <c:pt idx="954">
                        <c:v>31.311140000000002</c:v>
                      </c:pt>
                      <c:pt idx="955">
                        <c:v>31.454260000000001</c:v>
                      </c:pt>
                      <c:pt idx="956">
                        <c:v>31.640460000000001</c:v>
                      </c:pt>
                      <c:pt idx="957">
                        <c:v>31.687999999999999</c:v>
                      </c:pt>
                      <c:pt idx="958">
                        <c:v>31.81203</c:v>
                      </c:pt>
                      <c:pt idx="959">
                        <c:v>31.956230000000001</c:v>
                      </c:pt>
                      <c:pt idx="960">
                        <c:v>32.105020000000003</c:v>
                      </c:pt>
                      <c:pt idx="961">
                        <c:v>32.245330000000003</c:v>
                      </c:pt>
                      <c:pt idx="962">
                        <c:v>32.333379999999998</c:v>
                      </c:pt>
                      <c:pt idx="963">
                        <c:v>32.446120000000001</c:v>
                      </c:pt>
                      <c:pt idx="964">
                        <c:v>32.56859</c:v>
                      </c:pt>
                      <c:pt idx="965">
                        <c:v>32.744999999999997</c:v>
                      </c:pt>
                      <c:pt idx="966">
                        <c:v>32.84198</c:v>
                      </c:pt>
                      <c:pt idx="967">
                        <c:v>32.942740000000001</c:v>
                      </c:pt>
                      <c:pt idx="968">
                        <c:v>33.08493</c:v>
                      </c:pt>
                      <c:pt idx="969">
                        <c:v>33.266730000000003</c:v>
                      </c:pt>
                      <c:pt idx="970">
                        <c:v>33.347819999999999</c:v>
                      </c:pt>
                      <c:pt idx="971">
                        <c:v>33.470280000000002</c:v>
                      </c:pt>
                      <c:pt idx="972">
                        <c:v>33.593640000000001</c:v>
                      </c:pt>
                      <c:pt idx="973">
                        <c:v>33.774070000000002</c:v>
                      </c:pt>
                      <c:pt idx="974">
                        <c:v>33.857610000000001</c:v>
                      </c:pt>
                      <c:pt idx="975">
                        <c:v>33.96022</c:v>
                      </c:pt>
                      <c:pt idx="976">
                        <c:v>34.087299999999999</c:v>
                      </c:pt>
                      <c:pt idx="977">
                        <c:v>34.267870000000002</c:v>
                      </c:pt>
                      <c:pt idx="978">
                        <c:v>34.316670000000002</c:v>
                      </c:pt>
                      <c:pt idx="979">
                        <c:v>34.44265</c:v>
                      </c:pt>
                      <c:pt idx="980">
                        <c:v>34.580480000000001</c:v>
                      </c:pt>
                      <c:pt idx="981">
                        <c:v>34.702370000000002</c:v>
                      </c:pt>
                      <c:pt idx="982">
                        <c:v>34.8675</c:v>
                      </c:pt>
                      <c:pt idx="983">
                        <c:v>34.943350000000002</c:v>
                      </c:pt>
                      <c:pt idx="984">
                        <c:v>35.06906</c:v>
                      </c:pt>
                      <c:pt idx="985">
                        <c:v>35.217959999999998</c:v>
                      </c:pt>
                      <c:pt idx="986">
                        <c:v>35.393340000000002</c:v>
                      </c:pt>
                      <c:pt idx="987">
                        <c:v>35.445880000000002</c:v>
                      </c:pt>
                      <c:pt idx="988">
                        <c:v>35.579689999999999</c:v>
                      </c:pt>
                      <c:pt idx="989">
                        <c:v>35.69885</c:v>
                      </c:pt>
                      <c:pt idx="990">
                        <c:v>35.88626</c:v>
                      </c:pt>
                      <c:pt idx="991">
                        <c:v>35.970570000000002</c:v>
                      </c:pt>
                      <c:pt idx="992">
                        <c:v>36.091250000000002</c:v>
                      </c:pt>
                      <c:pt idx="993">
                        <c:v>36.193269999999998</c:v>
                      </c:pt>
                      <c:pt idx="994">
                        <c:v>36.428400000000003</c:v>
                      </c:pt>
                      <c:pt idx="995">
                        <c:v>36.650970000000001</c:v>
                      </c:pt>
                      <c:pt idx="996">
                        <c:v>36.603789999999996</c:v>
                      </c:pt>
                      <c:pt idx="997">
                        <c:v>36.731990000000003</c:v>
                      </c:pt>
                      <c:pt idx="998">
                        <c:v>36.836440000000003</c:v>
                      </c:pt>
                      <c:pt idx="999">
                        <c:v>37.011220000000002</c:v>
                      </c:pt>
                      <c:pt idx="1000">
                        <c:v>37.088009999999997</c:v>
                      </c:pt>
                      <c:pt idx="1001">
                        <c:v>37.20476</c:v>
                      </c:pt>
                      <c:pt idx="1002">
                        <c:v>37.349519999999998</c:v>
                      </c:pt>
                      <c:pt idx="1003">
                        <c:v>37.510150000000003</c:v>
                      </c:pt>
                      <c:pt idx="1004">
                        <c:v>37.585430000000002</c:v>
                      </c:pt>
                      <c:pt idx="1005">
                        <c:v>37.714120000000001</c:v>
                      </c:pt>
                      <c:pt idx="1006">
                        <c:v>37.838050000000003</c:v>
                      </c:pt>
                      <c:pt idx="1007">
                        <c:v>38.024549999999998</c:v>
                      </c:pt>
                      <c:pt idx="1008">
                        <c:v>38.111469999999997</c:v>
                      </c:pt>
                      <c:pt idx="1009">
                        <c:v>38.237369999999999</c:v>
                      </c:pt>
                      <c:pt idx="1010">
                        <c:v>38.368499999999997</c:v>
                      </c:pt>
                      <c:pt idx="1011">
                        <c:v>38.549939999999999</c:v>
                      </c:pt>
                      <c:pt idx="1012">
                        <c:v>38.618920000000003</c:v>
                      </c:pt>
                      <c:pt idx="1013">
                        <c:v>38.718260000000001</c:v>
                      </c:pt>
                      <c:pt idx="1014">
                        <c:v>38.853140000000003</c:v>
                      </c:pt>
                      <c:pt idx="1015">
                        <c:v>38.983240000000002</c:v>
                      </c:pt>
                      <c:pt idx="1016">
                        <c:v>39.154539999999997</c:v>
                      </c:pt>
                      <c:pt idx="1017">
                        <c:v>39.237209999999997</c:v>
                      </c:pt>
                      <c:pt idx="1018">
                        <c:v>39.363100000000003</c:v>
                      </c:pt>
                      <c:pt idx="1019">
                        <c:v>39.466720000000002</c:v>
                      </c:pt>
                      <c:pt idx="1020">
                        <c:v>39.667430000000003</c:v>
                      </c:pt>
                      <c:pt idx="1021">
                        <c:v>39.734290000000001</c:v>
                      </c:pt>
                      <c:pt idx="1022">
                        <c:v>39.865690000000001</c:v>
                      </c:pt>
                      <c:pt idx="1023">
                        <c:v>39.974919999999997</c:v>
                      </c:pt>
                      <c:pt idx="1024">
                        <c:v>40.139899999999997</c:v>
                      </c:pt>
                      <c:pt idx="1025">
                        <c:v>40.227969999999999</c:v>
                      </c:pt>
                      <c:pt idx="1026">
                        <c:v>40.344569999999997</c:v>
                      </c:pt>
                      <c:pt idx="1027">
                        <c:v>40.460070000000002</c:v>
                      </c:pt>
                      <c:pt idx="1028">
                        <c:v>40.640610000000002</c:v>
                      </c:pt>
                      <c:pt idx="1029">
                        <c:v>40.723869999999998</c:v>
                      </c:pt>
                      <c:pt idx="1030">
                        <c:v>40.844360000000002</c:v>
                      </c:pt>
                      <c:pt idx="1031">
                        <c:v>40.975709999999999</c:v>
                      </c:pt>
                      <c:pt idx="1032">
                        <c:v>41.102539999999998</c:v>
                      </c:pt>
                      <c:pt idx="1033">
                        <c:v>41.285559999999997</c:v>
                      </c:pt>
                      <c:pt idx="1034">
                        <c:v>41.346640000000001</c:v>
                      </c:pt>
                      <c:pt idx="1035">
                        <c:v>41.46904</c:v>
                      </c:pt>
                      <c:pt idx="1036">
                        <c:v>41.597630000000002</c:v>
                      </c:pt>
                      <c:pt idx="1037">
                        <c:v>41.797879999999999</c:v>
                      </c:pt>
                      <c:pt idx="1038">
                        <c:v>41.882829999999998</c:v>
                      </c:pt>
                      <c:pt idx="1039">
                        <c:v>41.979210000000002</c:v>
                      </c:pt>
                      <c:pt idx="1040">
                        <c:v>42.108969999999999</c:v>
                      </c:pt>
                      <c:pt idx="1041">
                        <c:v>42.278640000000003</c:v>
                      </c:pt>
                      <c:pt idx="1042">
                        <c:v>42.377830000000003</c:v>
                      </c:pt>
                      <c:pt idx="1043">
                        <c:v>42.478749999999998</c:v>
                      </c:pt>
                      <c:pt idx="1044">
                        <c:v>42.617130000000003</c:v>
                      </c:pt>
                      <c:pt idx="1045">
                        <c:v>42.787190000000002</c:v>
                      </c:pt>
                      <c:pt idx="1046">
                        <c:v>42.863860000000003</c:v>
                      </c:pt>
                      <c:pt idx="1047">
                        <c:v>42.999780000000001</c:v>
                      </c:pt>
                      <c:pt idx="1048">
                        <c:v>43.117489999999997</c:v>
                      </c:pt>
                      <c:pt idx="1049">
                        <c:v>43.268689999999999</c:v>
                      </c:pt>
                      <c:pt idx="1050">
                        <c:v>43.396970000000003</c:v>
                      </c:pt>
                      <c:pt idx="1051">
                        <c:v>43.512979999999999</c:v>
                      </c:pt>
                      <c:pt idx="1052">
                        <c:v>43.621400000000001</c:v>
                      </c:pt>
                      <c:pt idx="1053">
                        <c:v>43.755099999999999</c:v>
                      </c:pt>
                      <c:pt idx="1054">
                        <c:v>43.945779999999999</c:v>
                      </c:pt>
                      <c:pt idx="1055">
                        <c:v>44.115929999999999</c:v>
                      </c:pt>
                      <c:pt idx="1056">
                        <c:v>44.221420000000002</c:v>
                      </c:pt>
                      <c:pt idx="1057">
                        <c:v>44.256999999999998</c:v>
                      </c:pt>
                      <c:pt idx="1058">
                        <c:v>44.421480000000003</c:v>
                      </c:pt>
                      <c:pt idx="1059">
                        <c:v>44.513530000000003</c:v>
                      </c:pt>
                      <c:pt idx="1060">
                        <c:v>44.644599999999997</c:v>
                      </c:pt>
                      <c:pt idx="1061">
                        <c:v>44.757359999999998</c:v>
                      </c:pt>
                      <c:pt idx="1062">
                        <c:v>44.91695</c:v>
                      </c:pt>
                      <c:pt idx="1063">
                        <c:v>44.982959999999999</c:v>
                      </c:pt>
                      <c:pt idx="1064">
                        <c:v>45.089370000000002</c:v>
                      </c:pt>
                      <c:pt idx="1065">
                        <c:v>45.258760000000002</c:v>
                      </c:pt>
                      <c:pt idx="1066">
                        <c:v>45.401159999999997</c:v>
                      </c:pt>
                      <c:pt idx="1067">
                        <c:v>45.503360000000001</c:v>
                      </c:pt>
                      <c:pt idx="1068">
                        <c:v>45.63288</c:v>
                      </c:pt>
                      <c:pt idx="1069">
                        <c:v>45.761209999999998</c:v>
                      </c:pt>
                      <c:pt idx="1070">
                        <c:v>45.885300000000001</c:v>
                      </c:pt>
                      <c:pt idx="1071">
                        <c:v>46.052950000000003</c:v>
                      </c:pt>
                      <c:pt idx="1072">
                        <c:v>46.13917</c:v>
                      </c:pt>
                      <c:pt idx="1073">
                        <c:v>46.235430000000001</c:v>
                      </c:pt>
                      <c:pt idx="1074">
                        <c:v>46.351199999999999</c:v>
                      </c:pt>
                      <c:pt idx="1075">
                        <c:v>46.543509999999998</c:v>
                      </c:pt>
                      <c:pt idx="1076">
                        <c:v>46.615720000000003</c:v>
                      </c:pt>
                      <c:pt idx="1077">
                        <c:v>46.74915</c:v>
                      </c:pt>
                      <c:pt idx="1078">
                        <c:v>46.880400000000002</c:v>
                      </c:pt>
                      <c:pt idx="1079">
                        <c:v>47.046680000000002</c:v>
                      </c:pt>
                      <c:pt idx="1080">
                        <c:v>47.124940000000002</c:v>
                      </c:pt>
                      <c:pt idx="1081">
                        <c:v>47.241489999999999</c:v>
                      </c:pt>
                      <c:pt idx="1082">
                        <c:v>47.352060000000002</c:v>
                      </c:pt>
                      <c:pt idx="1083">
                        <c:v>47.518619999999999</c:v>
                      </c:pt>
                      <c:pt idx="1084">
                        <c:v>47.597230000000003</c:v>
                      </c:pt>
                      <c:pt idx="1085">
                        <c:v>47.727020000000003</c:v>
                      </c:pt>
                      <c:pt idx="1086">
                        <c:v>47.869370000000004</c:v>
                      </c:pt>
                      <c:pt idx="1087">
                        <c:v>48.000549999999997</c:v>
                      </c:pt>
                      <c:pt idx="1088">
                        <c:v>48.149830000000001</c:v>
                      </c:pt>
                      <c:pt idx="1089">
                        <c:v>48.249809999999997</c:v>
                      </c:pt>
                      <c:pt idx="1090">
                        <c:v>48.362229999999997</c:v>
                      </c:pt>
                      <c:pt idx="1091">
                        <c:v>48.498519999999999</c:v>
                      </c:pt>
                      <c:pt idx="1092">
                        <c:v>48.676169999999999</c:v>
                      </c:pt>
                      <c:pt idx="1093">
                        <c:v>48.716290000000001</c:v>
                      </c:pt>
                      <c:pt idx="1094">
                        <c:v>48.853580000000001</c:v>
                      </c:pt>
                      <c:pt idx="1095">
                        <c:v>48.991030000000002</c:v>
                      </c:pt>
                      <c:pt idx="1096">
                        <c:v>49.174399999999999</c:v>
                      </c:pt>
                      <c:pt idx="1097">
                        <c:v>49.260759999999998</c:v>
                      </c:pt>
                      <c:pt idx="1098">
                        <c:v>49.375120000000003</c:v>
                      </c:pt>
                      <c:pt idx="1099">
                        <c:v>49.496360000000003</c:v>
                      </c:pt>
                      <c:pt idx="1100">
                        <c:v>49.629260000000002</c:v>
                      </c:pt>
                      <c:pt idx="1101">
                        <c:v>49.7316</c:v>
                      </c:pt>
                      <c:pt idx="1102">
                        <c:v>49.859749999999998</c:v>
                      </c:pt>
                      <c:pt idx="1103">
                        <c:v>49.979799999999997</c:v>
                      </c:pt>
                      <c:pt idx="1104">
                        <c:v>50.139989999999997</c:v>
                      </c:pt>
                      <c:pt idx="1105">
                        <c:v>50.273119999999999</c:v>
                      </c:pt>
                      <c:pt idx="1106">
                        <c:v>50.371020000000001</c:v>
                      </c:pt>
                      <c:pt idx="1107">
                        <c:v>50.504219999999997</c:v>
                      </c:pt>
                      <c:pt idx="1108">
                        <c:v>50.651499999999999</c:v>
                      </c:pt>
                      <c:pt idx="1109">
                        <c:v>50.793950000000002</c:v>
                      </c:pt>
                      <c:pt idx="1110">
                        <c:v>50.862050000000004</c:v>
                      </c:pt>
                      <c:pt idx="1111">
                        <c:v>51.001840000000001</c:v>
                      </c:pt>
                      <c:pt idx="1112">
                        <c:v>51.103000000000002</c:v>
                      </c:pt>
                      <c:pt idx="1113">
                        <c:v>51.282490000000003</c:v>
                      </c:pt>
                      <c:pt idx="1114">
                        <c:v>51.36806</c:v>
                      </c:pt>
                      <c:pt idx="1115">
                        <c:v>51.50215</c:v>
                      </c:pt>
                      <c:pt idx="1116">
                        <c:v>51.807839999999999</c:v>
                      </c:pt>
                      <c:pt idx="1117">
                        <c:v>51.846089999999997</c:v>
                      </c:pt>
                      <c:pt idx="1118">
                        <c:v>51.877800000000001</c:v>
                      </c:pt>
                      <c:pt idx="1119">
                        <c:v>51.987650000000002</c:v>
                      </c:pt>
                      <c:pt idx="1120">
                        <c:v>52.10277</c:v>
                      </c:pt>
                      <c:pt idx="1121">
                        <c:v>52.270180000000003</c:v>
                      </c:pt>
                      <c:pt idx="1122">
                        <c:v>52.357700000000001</c:v>
                      </c:pt>
                      <c:pt idx="1123">
                        <c:v>52.479790000000001</c:v>
                      </c:pt>
                      <c:pt idx="1124">
                        <c:v>52.603450000000002</c:v>
                      </c:pt>
                      <c:pt idx="1125">
                        <c:v>52.73968</c:v>
                      </c:pt>
                      <c:pt idx="1126">
                        <c:v>52.922960000000003</c:v>
                      </c:pt>
                      <c:pt idx="1127">
                        <c:v>52.992660000000001</c:v>
                      </c:pt>
                      <c:pt idx="1128">
                        <c:v>53.13485</c:v>
                      </c:pt>
                      <c:pt idx="1129">
                        <c:v>53.242600000000003</c:v>
                      </c:pt>
                      <c:pt idx="1130">
                        <c:v>53.411589999999997</c:v>
                      </c:pt>
                      <c:pt idx="1131">
                        <c:v>53.486069999999998</c:v>
                      </c:pt>
                      <c:pt idx="1132">
                        <c:v>53.600360000000002</c:v>
                      </c:pt>
                      <c:pt idx="1133">
                        <c:v>53.734670000000001</c:v>
                      </c:pt>
                      <c:pt idx="1134">
                        <c:v>53.915170000000003</c:v>
                      </c:pt>
                      <c:pt idx="1135">
                        <c:v>53.976599999999998</c:v>
                      </c:pt>
                      <c:pt idx="1136">
                        <c:v>54.109250000000003</c:v>
                      </c:pt>
                      <c:pt idx="1137">
                        <c:v>54.235140000000001</c:v>
                      </c:pt>
                      <c:pt idx="1138">
                        <c:v>54.424990000000001</c:v>
                      </c:pt>
                      <c:pt idx="1139">
                        <c:v>54.504829999999998</c:v>
                      </c:pt>
                      <c:pt idx="1140">
                        <c:v>54.646320000000003</c:v>
                      </c:pt>
                      <c:pt idx="1141">
                        <c:v>54.757539999999999</c:v>
                      </c:pt>
                      <c:pt idx="1142">
                        <c:v>54.908189999999998</c:v>
                      </c:pt>
                      <c:pt idx="1143">
                        <c:v>55.008380000000002</c:v>
                      </c:pt>
                      <c:pt idx="1144">
                        <c:v>55.118470000000002</c:v>
                      </c:pt>
                      <c:pt idx="1145">
                        <c:v>55.250059999999998</c:v>
                      </c:pt>
                      <c:pt idx="1146">
                        <c:v>55.378399999999999</c:v>
                      </c:pt>
                      <c:pt idx="1147">
                        <c:v>55.552</c:v>
                      </c:pt>
                      <c:pt idx="1148">
                        <c:v>55.609650000000002</c:v>
                      </c:pt>
                      <c:pt idx="1149">
                        <c:v>55.73995</c:v>
                      </c:pt>
                      <c:pt idx="1150">
                        <c:v>55.863390000000003</c:v>
                      </c:pt>
                      <c:pt idx="1151">
                        <c:v>56.027059999999999</c:v>
                      </c:pt>
                      <c:pt idx="1152">
                        <c:v>56.107700000000001</c:v>
                      </c:pt>
                      <c:pt idx="1153">
                        <c:v>56.239829999999998</c:v>
                      </c:pt>
                      <c:pt idx="1154">
                        <c:v>56.394240000000003</c:v>
                      </c:pt>
                      <c:pt idx="1155">
                        <c:v>56.54627</c:v>
                      </c:pt>
                      <c:pt idx="1156">
                        <c:v>56.647260000000003</c:v>
                      </c:pt>
                      <c:pt idx="1157">
                        <c:v>56.793039999999998</c:v>
                      </c:pt>
                      <c:pt idx="1158">
                        <c:v>56.885449999999999</c:v>
                      </c:pt>
                      <c:pt idx="1159">
                        <c:v>57.04007</c:v>
                      </c:pt>
                      <c:pt idx="1160">
                        <c:v>57.143140000000002</c:v>
                      </c:pt>
                      <c:pt idx="1161">
                        <c:v>57.251570000000001</c:v>
                      </c:pt>
                      <c:pt idx="1162">
                        <c:v>57.380119999999998</c:v>
                      </c:pt>
                      <c:pt idx="1163">
                        <c:v>57.509439999999998</c:v>
                      </c:pt>
                      <c:pt idx="1164">
                        <c:v>57.674840000000003</c:v>
                      </c:pt>
                      <c:pt idx="1165">
                        <c:v>57.765500000000003</c:v>
                      </c:pt>
                      <c:pt idx="1166">
                        <c:v>57.889499999999998</c:v>
                      </c:pt>
                      <c:pt idx="1167">
                        <c:v>58.030320000000003</c:v>
                      </c:pt>
                      <c:pt idx="1168">
                        <c:v>58.161409999999997</c:v>
                      </c:pt>
                      <c:pt idx="1169">
                        <c:v>58.259079999999997</c:v>
                      </c:pt>
                      <c:pt idx="1170">
                        <c:v>58.392789999999998</c:v>
                      </c:pt>
                      <c:pt idx="1171">
                        <c:v>58.504600000000003</c:v>
                      </c:pt>
                      <c:pt idx="1172">
                        <c:v>58.671259999999997</c:v>
                      </c:pt>
                      <c:pt idx="1173">
                        <c:v>58.741570000000003</c:v>
                      </c:pt>
                      <c:pt idx="1174">
                        <c:v>58.88494</c:v>
                      </c:pt>
                      <c:pt idx="1175">
                        <c:v>59.012779999999999</c:v>
                      </c:pt>
                      <c:pt idx="1176">
                        <c:v>59.165930000000003</c:v>
                      </c:pt>
                      <c:pt idx="1177">
                        <c:v>59.445079999999997</c:v>
                      </c:pt>
                      <c:pt idx="1178">
                        <c:v>59.384270000000001</c:v>
                      </c:pt>
                      <c:pt idx="1179">
                        <c:v>59.492489999999997</c:v>
                      </c:pt>
                      <c:pt idx="1180">
                        <c:v>59.652360000000002</c:v>
                      </c:pt>
                      <c:pt idx="1181">
                        <c:v>59.762</c:v>
                      </c:pt>
                      <c:pt idx="1182">
                        <c:v>59.870539999999998</c:v>
                      </c:pt>
                      <c:pt idx="1183">
                        <c:v>59.998089999999998</c:v>
                      </c:pt>
                      <c:pt idx="1184">
                        <c:v>60.131390000000003</c:v>
                      </c:pt>
                      <c:pt idx="1185">
                        <c:v>60.307290000000002</c:v>
                      </c:pt>
                      <c:pt idx="1186">
                        <c:v>60.377600000000001</c:v>
                      </c:pt>
                      <c:pt idx="1187">
                        <c:v>60.473790000000001</c:v>
                      </c:pt>
                      <c:pt idx="1188">
                        <c:v>60.625839999999997</c:v>
                      </c:pt>
                      <c:pt idx="1189">
                        <c:v>60.794020000000003</c:v>
                      </c:pt>
                      <c:pt idx="1190">
                        <c:v>60.873759999999997</c:v>
                      </c:pt>
                      <c:pt idx="1191">
                        <c:v>61.008650000000003</c:v>
                      </c:pt>
                      <c:pt idx="1192">
                        <c:v>61.091000000000001</c:v>
                      </c:pt>
                      <c:pt idx="1193">
                        <c:v>61.282699999999998</c:v>
                      </c:pt>
                      <c:pt idx="1194">
                        <c:v>61.356679999999997</c:v>
                      </c:pt>
                      <c:pt idx="1195">
                        <c:v>61.484769999999997</c:v>
                      </c:pt>
                      <c:pt idx="1196">
                        <c:v>61.598390000000002</c:v>
                      </c:pt>
                      <c:pt idx="1197">
                        <c:v>61.780650000000001</c:v>
                      </c:pt>
                      <c:pt idx="1198">
                        <c:v>61.861460000000001</c:v>
                      </c:pt>
                      <c:pt idx="1199">
                        <c:v>61.985309999999998</c:v>
                      </c:pt>
                      <c:pt idx="1200">
                        <c:v>62.106479999999998</c:v>
                      </c:pt>
                      <c:pt idx="1201">
                        <c:v>62.238100000000003</c:v>
                      </c:pt>
                      <c:pt idx="1202">
                        <c:v>62.42165</c:v>
                      </c:pt>
                      <c:pt idx="1203">
                        <c:v>62.501719999999999</c:v>
                      </c:pt>
                      <c:pt idx="1204">
                        <c:v>62.603839999999998</c:v>
                      </c:pt>
                      <c:pt idx="1205">
                        <c:v>62.77364</c:v>
                      </c:pt>
                      <c:pt idx="1206">
                        <c:v>62.917250000000003</c:v>
                      </c:pt>
                      <c:pt idx="1207">
                        <c:v>62.999339999999997</c:v>
                      </c:pt>
                      <c:pt idx="1208">
                        <c:v>63.119210000000002</c:v>
                      </c:pt>
                      <c:pt idx="1209">
                        <c:v>63.251049999999999</c:v>
                      </c:pt>
                      <c:pt idx="1210">
                        <c:v>63.407119999999999</c:v>
                      </c:pt>
                      <c:pt idx="1211">
                        <c:v>63.503909999999998</c:v>
                      </c:pt>
                      <c:pt idx="1212">
                        <c:v>63.61195</c:v>
                      </c:pt>
                      <c:pt idx="1213">
                        <c:v>63.72719</c:v>
                      </c:pt>
                      <c:pt idx="1214">
                        <c:v>63.900689999999997</c:v>
                      </c:pt>
                      <c:pt idx="1215">
                        <c:v>64.002539999999996</c:v>
                      </c:pt>
                      <c:pt idx="1216">
                        <c:v>64.11027</c:v>
                      </c:pt>
                      <c:pt idx="1217">
                        <c:v>64.254859999999994</c:v>
                      </c:pt>
                      <c:pt idx="1218">
                        <c:v>64.408270000000002</c:v>
                      </c:pt>
                      <c:pt idx="1219">
                        <c:v>64.536500000000004</c:v>
                      </c:pt>
                      <c:pt idx="1220">
                        <c:v>64.628190000000004</c:v>
                      </c:pt>
                      <c:pt idx="1221">
                        <c:v>64.731489999999994</c:v>
                      </c:pt>
                      <c:pt idx="1222">
                        <c:v>64.884450000000001</c:v>
                      </c:pt>
                      <c:pt idx="1223">
                        <c:v>65.061920000000001</c:v>
                      </c:pt>
                      <c:pt idx="1224">
                        <c:v>65.122649999999993</c:v>
                      </c:pt>
                      <c:pt idx="1225">
                        <c:v>65.240989999999996</c:v>
                      </c:pt>
                      <c:pt idx="1226">
                        <c:v>65.385900000000007</c:v>
                      </c:pt>
                      <c:pt idx="1227">
                        <c:v>65.540030000000002</c:v>
                      </c:pt>
                      <c:pt idx="1228">
                        <c:v>65.615359999999995</c:v>
                      </c:pt>
                      <c:pt idx="1229">
                        <c:v>65.735460000000003</c:v>
                      </c:pt>
                      <c:pt idx="1230">
                        <c:v>65.868210000000005</c:v>
                      </c:pt>
                      <c:pt idx="1231">
                        <c:v>66.041929999999994</c:v>
                      </c:pt>
                      <c:pt idx="1232">
                        <c:v>66.122339999999994</c:v>
                      </c:pt>
                      <c:pt idx="1233">
                        <c:v>66.255589999999998</c:v>
                      </c:pt>
                      <c:pt idx="1234">
                        <c:v>66.344409999999996</c:v>
                      </c:pt>
                      <c:pt idx="1235">
                        <c:v>66.534300000000002</c:v>
                      </c:pt>
                      <c:pt idx="1236">
                        <c:v>66.616389999999996</c:v>
                      </c:pt>
                      <c:pt idx="1237">
                        <c:v>66.768500000000003</c:v>
                      </c:pt>
                      <c:pt idx="1238">
                        <c:v>67.082880000000003</c:v>
                      </c:pt>
                      <c:pt idx="1239">
                        <c:v>66.998279999999994</c:v>
                      </c:pt>
                      <c:pt idx="1240">
                        <c:v>67.163550000000001</c:v>
                      </c:pt>
                      <c:pt idx="1241">
                        <c:v>67.259289999999993</c:v>
                      </c:pt>
                      <c:pt idx="1242">
                        <c:v>67.390500000000003</c:v>
                      </c:pt>
                      <c:pt idx="1243">
                        <c:v>67.514960000000002</c:v>
                      </c:pt>
                      <c:pt idx="1244">
                        <c:v>67.692700000000002</c:v>
                      </c:pt>
                      <c:pt idx="1245">
                        <c:v>67.780600000000007</c:v>
                      </c:pt>
                      <c:pt idx="1246">
                        <c:v>67.874139999999997</c:v>
                      </c:pt>
                      <c:pt idx="1247">
                        <c:v>68.022589999999994</c:v>
                      </c:pt>
                      <c:pt idx="1248">
                        <c:v>68.185000000000002</c:v>
                      </c:pt>
                      <c:pt idx="1249">
                        <c:v>68.266130000000004</c:v>
                      </c:pt>
                      <c:pt idx="1250">
                        <c:v>68.390309999999999</c:v>
                      </c:pt>
                      <c:pt idx="1251">
                        <c:v>68.505470000000003</c:v>
                      </c:pt>
                      <c:pt idx="1252">
                        <c:v>68.677120000000002</c:v>
                      </c:pt>
                      <c:pt idx="1253">
                        <c:v>68.758740000000003</c:v>
                      </c:pt>
                      <c:pt idx="1254">
                        <c:v>68.862830000000002</c:v>
                      </c:pt>
                      <c:pt idx="1255">
                        <c:v>69.005600000000001</c:v>
                      </c:pt>
                      <c:pt idx="1256">
                        <c:v>69.149060000000006</c:v>
                      </c:pt>
                      <c:pt idx="1257">
                        <c:v>69.282799999999995</c:v>
                      </c:pt>
                      <c:pt idx="1258">
                        <c:v>69.361289999999997</c:v>
                      </c:pt>
                      <c:pt idx="1259">
                        <c:v>69.480239999999995</c:v>
                      </c:pt>
                      <c:pt idx="1260">
                        <c:v>69.608320000000006</c:v>
                      </c:pt>
                      <c:pt idx="1261">
                        <c:v>69.791300000000007</c:v>
                      </c:pt>
                      <c:pt idx="1262">
                        <c:v>69.872219999999999</c:v>
                      </c:pt>
                      <c:pt idx="1263">
                        <c:v>69.997410000000002</c:v>
                      </c:pt>
                      <c:pt idx="1264">
                        <c:v>70.121170000000006</c:v>
                      </c:pt>
                      <c:pt idx="1265">
                        <c:v>70.291719999999998</c:v>
                      </c:pt>
                      <c:pt idx="1266">
                        <c:v>70.370940000000004</c:v>
                      </c:pt>
                      <c:pt idx="1267">
                        <c:v>70.498369999999994</c:v>
                      </c:pt>
                      <c:pt idx="1268">
                        <c:v>70.639719999999997</c:v>
                      </c:pt>
                      <c:pt idx="1269">
                        <c:v>70.802170000000004</c:v>
                      </c:pt>
                      <c:pt idx="1270">
                        <c:v>70.871949999999998</c:v>
                      </c:pt>
                      <c:pt idx="1271">
                        <c:v>70.990049999999997</c:v>
                      </c:pt>
                      <c:pt idx="1272">
                        <c:v>71.123000000000005</c:v>
                      </c:pt>
                      <c:pt idx="1273">
                        <c:v>71.289510000000007</c:v>
                      </c:pt>
                      <c:pt idx="1274">
                        <c:v>71.386930000000007</c:v>
                      </c:pt>
                      <c:pt idx="1275">
                        <c:v>71.519189999999995</c:v>
                      </c:pt>
                      <c:pt idx="1276">
                        <c:v>71.618089999999995</c:v>
                      </c:pt>
                      <c:pt idx="1277">
                        <c:v>71.741460000000004</c:v>
                      </c:pt>
                      <c:pt idx="1278">
                        <c:v>71.92568</c:v>
                      </c:pt>
                      <c:pt idx="1279">
                        <c:v>72.014960000000002</c:v>
                      </c:pt>
                      <c:pt idx="1280">
                        <c:v>72.146609999999995</c:v>
                      </c:pt>
                      <c:pt idx="1281">
                        <c:v>72.270849999999996</c:v>
                      </c:pt>
                      <c:pt idx="1282">
                        <c:v>72.431560000000005</c:v>
                      </c:pt>
                      <c:pt idx="1283">
                        <c:v>72.492909999999995</c:v>
                      </c:pt>
                      <c:pt idx="1284">
                        <c:v>72.648910000000001</c:v>
                      </c:pt>
                      <c:pt idx="1285">
                        <c:v>72.763270000000006</c:v>
                      </c:pt>
                      <c:pt idx="1286">
                        <c:v>72.911370000000005</c:v>
                      </c:pt>
                      <c:pt idx="1287">
                        <c:v>73.005989999999997</c:v>
                      </c:pt>
                      <c:pt idx="1288">
                        <c:v>73.132260000000002</c:v>
                      </c:pt>
                      <c:pt idx="1289">
                        <c:v>73.246499999999997</c:v>
                      </c:pt>
                      <c:pt idx="1290">
                        <c:v>73.369910000000004</c:v>
                      </c:pt>
                      <c:pt idx="1291">
                        <c:v>73.563839999999999</c:v>
                      </c:pt>
                      <c:pt idx="1292">
                        <c:v>73.647679999999994</c:v>
                      </c:pt>
                      <c:pt idx="1293">
                        <c:v>73.767309999999995</c:v>
                      </c:pt>
                      <c:pt idx="1294">
                        <c:v>73.897580000000005</c:v>
                      </c:pt>
                      <c:pt idx="1295">
                        <c:v>74.043949999999995</c:v>
                      </c:pt>
                      <c:pt idx="1296">
                        <c:v>74.146010000000004</c:v>
                      </c:pt>
                      <c:pt idx="1297">
                        <c:v>74.258859999999999</c:v>
                      </c:pt>
                      <c:pt idx="1298">
                        <c:v>74.495630000000006</c:v>
                      </c:pt>
                      <c:pt idx="1299">
                        <c:v>74.683769999999996</c:v>
                      </c:pt>
                      <c:pt idx="1300">
                        <c:v>74.654210000000006</c:v>
                      </c:pt>
                      <c:pt idx="1301">
                        <c:v>74.766890000000004</c:v>
                      </c:pt>
                      <c:pt idx="1302">
                        <c:v>74.882840000000002</c:v>
                      </c:pt>
                      <c:pt idx="1303">
                        <c:v>75.04289</c:v>
                      </c:pt>
                      <c:pt idx="1304">
                        <c:v>75.138220000000004</c:v>
                      </c:pt>
                      <c:pt idx="1305">
                        <c:v>75.265050000000002</c:v>
                      </c:pt>
                      <c:pt idx="1306">
                        <c:v>75.375050000000002</c:v>
                      </c:pt>
                      <c:pt idx="1307">
                        <c:v>75.515379999999993</c:v>
                      </c:pt>
                      <c:pt idx="1308">
                        <c:v>75.684780000000003</c:v>
                      </c:pt>
                      <c:pt idx="1309">
                        <c:v>75.755709999999993</c:v>
                      </c:pt>
                      <c:pt idx="1310">
                        <c:v>75.897819999999996</c:v>
                      </c:pt>
                      <c:pt idx="1311">
                        <c:v>76.010230000000007</c:v>
                      </c:pt>
                      <c:pt idx="1312">
                        <c:v>76.18365</c:v>
                      </c:pt>
                      <c:pt idx="1313">
                        <c:v>76.258849999999995</c:v>
                      </c:pt>
                      <c:pt idx="1314">
                        <c:v>76.392660000000006</c:v>
                      </c:pt>
                      <c:pt idx="1315">
                        <c:v>76.517510000000001</c:v>
                      </c:pt>
                      <c:pt idx="1316">
                        <c:v>76.69314</c:v>
                      </c:pt>
                      <c:pt idx="1317">
                        <c:v>76.777969999999996</c:v>
                      </c:pt>
                      <c:pt idx="1318">
                        <c:v>76.907660000000007</c:v>
                      </c:pt>
                      <c:pt idx="1319">
                        <c:v>77.029849999999996</c:v>
                      </c:pt>
                      <c:pt idx="1320">
                        <c:v>77.183639999999997</c:v>
                      </c:pt>
                      <c:pt idx="1321">
                        <c:v>77.276600000000002</c:v>
                      </c:pt>
                      <c:pt idx="1322">
                        <c:v>77.40231</c:v>
                      </c:pt>
                      <c:pt idx="1323">
                        <c:v>77.539109999999994</c:v>
                      </c:pt>
                      <c:pt idx="1324">
                        <c:v>77.700779999999995</c:v>
                      </c:pt>
                      <c:pt idx="1325">
                        <c:v>77.792509999999993</c:v>
                      </c:pt>
                      <c:pt idx="1326">
                        <c:v>77.899889999999999</c:v>
                      </c:pt>
                      <c:pt idx="1327">
                        <c:v>78.039649999999995</c:v>
                      </c:pt>
                      <c:pt idx="1328">
                        <c:v>78.160089999999997</c:v>
                      </c:pt>
                      <c:pt idx="1329">
                        <c:v>78.307929999999999</c:v>
                      </c:pt>
                      <c:pt idx="1330">
                        <c:v>78.391890000000004</c:v>
                      </c:pt>
                      <c:pt idx="1331">
                        <c:v>78.502369999999999</c:v>
                      </c:pt>
                      <c:pt idx="1332">
                        <c:v>78.647949999999994</c:v>
                      </c:pt>
                      <c:pt idx="1333">
                        <c:v>78.802809999999994</c:v>
                      </c:pt>
                      <c:pt idx="1334">
                        <c:v>78.883260000000007</c:v>
                      </c:pt>
                      <c:pt idx="1335">
                        <c:v>79.003029999999995</c:v>
                      </c:pt>
                      <c:pt idx="1336">
                        <c:v>79.119540000000001</c:v>
                      </c:pt>
                      <c:pt idx="1337">
                        <c:v>79.287390000000002</c:v>
                      </c:pt>
                      <c:pt idx="1338">
                        <c:v>79.372259999999997</c:v>
                      </c:pt>
                      <c:pt idx="1339">
                        <c:v>79.498140000000006</c:v>
                      </c:pt>
                      <c:pt idx="1340">
                        <c:v>79.640370000000004</c:v>
                      </c:pt>
                      <c:pt idx="1341">
                        <c:v>79.819339999999997</c:v>
                      </c:pt>
                      <c:pt idx="1342">
                        <c:v>79.88355</c:v>
                      </c:pt>
                      <c:pt idx="1343">
                        <c:v>80.017349999999993</c:v>
                      </c:pt>
                      <c:pt idx="1344">
                        <c:v>80.134889999999999</c:v>
                      </c:pt>
                      <c:pt idx="1345">
                        <c:v>80.282859999999999</c:v>
                      </c:pt>
                      <c:pt idx="1346">
                        <c:v>80.420649999999995</c:v>
                      </c:pt>
                      <c:pt idx="1347">
                        <c:v>80.532600000000002</c:v>
                      </c:pt>
                      <c:pt idx="1348">
                        <c:v>80.642529999999994</c:v>
                      </c:pt>
                      <c:pt idx="1349">
                        <c:v>80.775810000000007</c:v>
                      </c:pt>
                      <c:pt idx="1350">
                        <c:v>80.9529</c:v>
                      </c:pt>
                      <c:pt idx="1351">
                        <c:v>81.022660000000002</c:v>
                      </c:pt>
                      <c:pt idx="1352">
                        <c:v>81.149979999999999</c:v>
                      </c:pt>
                      <c:pt idx="1353">
                        <c:v>81.283550000000005</c:v>
                      </c:pt>
                      <c:pt idx="1354">
                        <c:v>81.439260000000004</c:v>
                      </c:pt>
                      <c:pt idx="1355">
                        <c:v>81.518889999999999</c:v>
                      </c:pt>
                      <c:pt idx="1356">
                        <c:v>81.667500000000004</c:v>
                      </c:pt>
                      <c:pt idx="1357">
                        <c:v>81.77955</c:v>
                      </c:pt>
                      <c:pt idx="1358">
                        <c:v>81.953770000000006</c:v>
                      </c:pt>
                      <c:pt idx="1359">
                        <c:v>82.192570000000003</c:v>
                      </c:pt>
                      <c:pt idx="1360">
                        <c:v>82.211749999999995</c:v>
                      </c:pt>
                      <c:pt idx="1361">
                        <c:v>82.265159999999995</c:v>
                      </c:pt>
                      <c:pt idx="1362">
                        <c:v>82.431010000000001</c:v>
                      </c:pt>
                      <c:pt idx="1363">
                        <c:v>82.497640000000004</c:v>
                      </c:pt>
                      <c:pt idx="1364">
                        <c:v>82.638999999999996</c:v>
                      </c:pt>
                      <c:pt idx="1365">
                        <c:v>82.764399999999995</c:v>
                      </c:pt>
                      <c:pt idx="1366">
                        <c:v>82.905699999999996</c:v>
                      </c:pt>
                      <c:pt idx="1367">
                        <c:v>83.068870000000004</c:v>
                      </c:pt>
                      <c:pt idx="1368">
                        <c:v>83.142910000000001</c:v>
                      </c:pt>
                      <c:pt idx="1369">
                        <c:v>83.293689999999998</c:v>
                      </c:pt>
                      <c:pt idx="1370">
                        <c:v>83.403369999999995</c:v>
                      </c:pt>
                      <c:pt idx="1371">
                        <c:v>83.564109999999999</c:v>
                      </c:pt>
                      <c:pt idx="1372">
                        <c:v>83.668660000000003</c:v>
                      </c:pt>
                      <c:pt idx="1373">
                        <c:v>83.791870000000003</c:v>
                      </c:pt>
                      <c:pt idx="1374">
                        <c:v>84.053870000000003</c:v>
                      </c:pt>
                      <c:pt idx="1375">
                        <c:v>84.331829999999997</c:v>
                      </c:pt>
                      <c:pt idx="1376">
                        <c:v>84.296790000000001</c:v>
                      </c:pt>
                      <c:pt idx="1377">
                        <c:v>84.289990000000003</c:v>
                      </c:pt>
                      <c:pt idx="1378">
                        <c:v>84.424409999999995</c:v>
                      </c:pt>
                      <c:pt idx="1379">
                        <c:v>84.576779999999999</c:v>
                      </c:pt>
                      <c:pt idx="1380">
                        <c:v>84.655240000000006</c:v>
                      </c:pt>
                      <c:pt idx="1381">
                        <c:v>84.777850000000001</c:v>
                      </c:pt>
                      <c:pt idx="1382">
                        <c:v>84.922700000000006</c:v>
                      </c:pt>
                      <c:pt idx="1383">
                        <c:v>85.056820000000002</c:v>
                      </c:pt>
                      <c:pt idx="1384">
                        <c:v>85.17</c:v>
                      </c:pt>
                      <c:pt idx="1385">
                        <c:v>85.297610000000006</c:v>
                      </c:pt>
                      <c:pt idx="1386">
                        <c:v>85.420079999999999</c:v>
                      </c:pt>
                      <c:pt idx="1387">
                        <c:v>85.533460000000005</c:v>
                      </c:pt>
                      <c:pt idx="1388">
                        <c:v>85.710890000000006</c:v>
                      </c:pt>
                      <c:pt idx="1389">
                        <c:v>85.788629999999998</c:v>
                      </c:pt>
                      <c:pt idx="1390">
                        <c:v>85.927850000000007</c:v>
                      </c:pt>
                      <c:pt idx="1391">
                        <c:v>86.04965</c:v>
                      </c:pt>
                      <c:pt idx="1392">
                        <c:v>86.204359999999994</c:v>
                      </c:pt>
                      <c:pt idx="1393">
                        <c:v>86.294150000000002</c:v>
                      </c:pt>
                      <c:pt idx="1394">
                        <c:v>86.424260000000004</c:v>
                      </c:pt>
                      <c:pt idx="1395">
                        <c:v>86.556479999999993</c:v>
                      </c:pt>
                      <c:pt idx="1396">
                        <c:v>86.69753</c:v>
                      </c:pt>
                      <c:pt idx="1397">
                        <c:v>86.792429999999996</c:v>
                      </c:pt>
                      <c:pt idx="1398">
                        <c:v>86.920509999999993</c:v>
                      </c:pt>
                      <c:pt idx="1399">
                        <c:v>87.059139999999999</c:v>
                      </c:pt>
                      <c:pt idx="1400">
                        <c:v>87.239050000000006</c:v>
                      </c:pt>
                      <c:pt idx="1401">
                        <c:v>87.301379999999995</c:v>
                      </c:pt>
                      <c:pt idx="1402">
                        <c:v>87.408410000000003</c:v>
                      </c:pt>
                      <c:pt idx="1403">
                        <c:v>87.537260000000003</c:v>
                      </c:pt>
                      <c:pt idx="1404">
                        <c:v>87.664529999999999</c:v>
                      </c:pt>
                      <c:pt idx="1405">
                        <c:v>87.83672</c:v>
                      </c:pt>
                      <c:pt idx="1406">
                        <c:v>87.922539999999998</c:v>
                      </c:pt>
                      <c:pt idx="1407">
                        <c:v>88.036969999999997</c:v>
                      </c:pt>
                      <c:pt idx="1408">
                        <c:v>88.164259999999999</c:v>
                      </c:pt>
                      <c:pt idx="1409">
                        <c:v>88.336489999999998</c:v>
                      </c:pt>
                      <c:pt idx="1410">
                        <c:v>88.413970000000006</c:v>
                      </c:pt>
                      <c:pt idx="1411">
                        <c:v>88.524230000000003</c:v>
                      </c:pt>
                      <c:pt idx="1412">
                        <c:v>88.667820000000006</c:v>
                      </c:pt>
                      <c:pt idx="1413">
                        <c:v>88.820250000000001</c:v>
                      </c:pt>
                      <c:pt idx="1414">
                        <c:v>88.906480000000002</c:v>
                      </c:pt>
                      <c:pt idx="1415">
                        <c:v>89.02234</c:v>
                      </c:pt>
                      <c:pt idx="1416">
                        <c:v>89.148979999999995</c:v>
                      </c:pt>
                      <c:pt idx="1417">
                        <c:v>89.332030000000003</c:v>
                      </c:pt>
                      <c:pt idx="1418">
                        <c:v>89.406989999999993</c:v>
                      </c:pt>
                      <c:pt idx="1419">
                        <c:v>89.535359999999997</c:v>
                      </c:pt>
                      <c:pt idx="1420">
                        <c:v>89.88279</c:v>
                      </c:pt>
                      <c:pt idx="1421">
                        <c:v>89.809229999999999</c:v>
                      </c:pt>
                      <c:pt idx="1422">
                        <c:v>89.931389999999993</c:v>
                      </c:pt>
                      <c:pt idx="1423">
                        <c:v>90.029830000000004</c:v>
                      </c:pt>
                      <c:pt idx="1424">
                        <c:v>90.151020000000003</c:v>
                      </c:pt>
                      <c:pt idx="1425">
                        <c:v>90.282589999999999</c:v>
                      </c:pt>
                      <c:pt idx="1426">
                        <c:v>90.445650000000001</c:v>
                      </c:pt>
                      <c:pt idx="1427">
                        <c:v>90.523589999999999</c:v>
                      </c:pt>
                      <c:pt idx="1428">
                        <c:v>90.672960000000003</c:v>
                      </c:pt>
                      <c:pt idx="1429">
                        <c:v>90.792689999999993</c:v>
                      </c:pt>
                      <c:pt idx="1430">
                        <c:v>90.964320000000001</c:v>
                      </c:pt>
                      <c:pt idx="1431">
                        <c:v>91.026449999999997</c:v>
                      </c:pt>
                      <c:pt idx="1432">
                        <c:v>91.171250000000001</c:v>
                      </c:pt>
                      <c:pt idx="1433">
                        <c:v>91.315070000000006</c:v>
                      </c:pt>
                      <c:pt idx="1434">
                        <c:v>91.466409999999996</c:v>
                      </c:pt>
                      <c:pt idx="1435">
                        <c:v>91.555149999999998</c:v>
                      </c:pt>
                      <c:pt idx="1436">
                        <c:v>91.662000000000006</c:v>
                      </c:pt>
                      <c:pt idx="1437">
                        <c:v>91.802319999999995</c:v>
                      </c:pt>
                      <c:pt idx="1438">
                        <c:v>91.973140000000001</c:v>
                      </c:pt>
                      <c:pt idx="1439">
                        <c:v>92.059560000000005</c:v>
                      </c:pt>
                      <c:pt idx="1440">
                        <c:v>92.188079999999999</c:v>
                      </c:pt>
                      <c:pt idx="1441">
                        <c:v>92.300070000000005</c:v>
                      </c:pt>
                      <c:pt idx="1442">
                        <c:v>92.418509999999998</c:v>
                      </c:pt>
                      <c:pt idx="1443">
                        <c:v>92.595609999999994</c:v>
                      </c:pt>
                      <c:pt idx="1444">
                        <c:v>92.664379999999994</c:v>
                      </c:pt>
                      <c:pt idx="1445">
                        <c:v>92.79374</c:v>
                      </c:pt>
                      <c:pt idx="1446">
                        <c:v>92.920990000000003</c:v>
                      </c:pt>
                      <c:pt idx="1447">
                        <c:v>93.077160000000006</c:v>
                      </c:pt>
                      <c:pt idx="1448">
                        <c:v>93.155060000000006</c:v>
                      </c:pt>
                      <c:pt idx="1449">
                        <c:v>93.271379999999994</c:v>
                      </c:pt>
                      <c:pt idx="1450">
                        <c:v>93.423770000000005</c:v>
                      </c:pt>
                      <c:pt idx="1451">
                        <c:v>93.602170000000001</c:v>
                      </c:pt>
                      <c:pt idx="1452">
                        <c:v>93.664670000000001</c:v>
                      </c:pt>
                      <c:pt idx="1453">
                        <c:v>93.800619999999995</c:v>
                      </c:pt>
                      <c:pt idx="1454">
                        <c:v>93.925730000000001</c:v>
                      </c:pt>
                      <c:pt idx="1455">
                        <c:v>94.083839999999995</c:v>
                      </c:pt>
                      <c:pt idx="1456">
                        <c:v>94.164919999999995</c:v>
                      </c:pt>
                      <c:pt idx="1457">
                        <c:v>94.282790000000006</c:v>
                      </c:pt>
                      <c:pt idx="1458">
                        <c:v>94.408420000000007</c:v>
                      </c:pt>
                      <c:pt idx="1459">
                        <c:v>94.542590000000004</c:v>
                      </c:pt>
                      <c:pt idx="1460">
                        <c:v>94.685950000000005</c:v>
                      </c:pt>
                      <c:pt idx="1461">
                        <c:v>94.781890000000004</c:v>
                      </c:pt>
                      <c:pt idx="1462">
                        <c:v>94.902900000000002</c:v>
                      </c:pt>
                      <c:pt idx="1463">
                        <c:v>95.01858</c:v>
                      </c:pt>
                      <c:pt idx="1464">
                        <c:v>95.205510000000004</c:v>
                      </c:pt>
                      <c:pt idx="1465">
                        <c:v>95.288759999999996</c:v>
                      </c:pt>
                      <c:pt idx="1466">
                        <c:v>95.413110000000003</c:v>
                      </c:pt>
                      <c:pt idx="1467">
                        <c:v>95.53783</c:v>
                      </c:pt>
                      <c:pt idx="1468">
                        <c:v>95.699579999999997</c:v>
                      </c:pt>
                      <c:pt idx="1469">
                        <c:v>95.778319999999994</c:v>
                      </c:pt>
                      <c:pt idx="1470">
                        <c:v>95.903270000000006</c:v>
                      </c:pt>
                      <c:pt idx="1471">
                        <c:v>96.038849999999996</c:v>
                      </c:pt>
                      <c:pt idx="1472">
                        <c:v>96.167739999999995</c:v>
                      </c:pt>
                      <c:pt idx="1473">
                        <c:v>96.261039999999994</c:v>
                      </c:pt>
                      <c:pt idx="1474">
                        <c:v>96.398390000000006</c:v>
                      </c:pt>
                      <c:pt idx="1475">
                        <c:v>96.541129999999995</c:v>
                      </c:pt>
                      <c:pt idx="1476">
                        <c:v>96.726740000000007</c:v>
                      </c:pt>
                      <c:pt idx="1477">
                        <c:v>96.814170000000004</c:v>
                      </c:pt>
                      <c:pt idx="1478">
                        <c:v>96.921999999999997</c:v>
                      </c:pt>
                      <c:pt idx="1479">
                        <c:v>97.056079999999994</c:v>
                      </c:pt>
                      <c:pt idx="1480">
                        <c:v>97.188559999999995</c:v>
                      </c:pt>
                      <c:pt idx="1481">
                        <c:v>97.582669999999993</c:v>
                      </c:pt>
                      <c:pt idx="1482">
                        <c:v>97.422110000000004</c:v>
                      </c:pt>
                      <c:pt idx="1483">
                        <c:v>97.533230000000003</c:v>
                      </c:pt>
                      <c:pt idx="1484">
                        <c:v>97.672399999999996</c:v>
                      </c:pt>
                      <c:pt idx="1485">
                        <c:v>97.841390000000004</c:v>
                      </c:pt>
                      <c:pt idx="1486">
                        <c:v>97.915980000000005</c:v>
                      </c:pt>
                      <c:pt idx="1487">
                        <c:v>98.045730000000006</c:v>
                      </c:pt>
                      <c:pt idx="1488">
                        <c:v>98.173320000000004</c:v>
                      </c:pt>
                      <c:pt idx="1489">
                        <c:v>98.350459999999998</c:v>
                      </c:pt>
                      <c:pt idx="1490">
                        <c:v>98.423630000000003</c:v>
                      </c:pt>
                      <c:pt idx="1491">
                        <c:v>98.542940000000002</c:v>
                      </c:pt>
                      <c:pt idx="1492">
                        <c:v>98.675839999999994</c:v>
                      </c:pt>
                      <c:pt idx="1493">
                        <c:v>98.802120000000002</c:v>
                      </c:pt>
                      <c:pt idx="1494">
                        <c:v>98.962950000000006</c:v>
                      </c:pt>
                      <c:pt idx="1495">
                        <c:v>99.04468</c:v>
                      </c:pt>
                      <c:pt idx="1496">
                        <c:v>99.1755</c:v>
                      </c:pt>
                      <c:pt idx="1497">
                        <c:v>99.285319999999999</c:v>
                      </c:pt>
                      <c:pt idx="1498">
                        <c:v>99.475020000000001</c:v>
                      </c:pt>
                      <c:pt idx="1499">
                        <c:v>99.549549999999996</c:v>
                      </c:pt>
                      <c:pt idx="1500">
                        <c:v>99.658779999999993</c:v>
                      </c:pt>
                      <c:pt idx="1501">
                        <c:v>99.790850000000006</c:v>
                      </c:pt>
                      <c:pt idx="1502">
                        <c:v>99.962270000000004</c:v>
                      </c:pt>
                      <c:pt idx="1503">
                        <c:v>100.03549</c:v>
                      </c:pt>
                      <c:pt idx="1504">
                        <c:v>100.14812000000001</c:v>
                      </c:pt>
                      <c:pt idx="1505">
                        <c:v>100.27674</c:v>
                      </c:pt>
                      <c:pt idx="1506">
                        <c:v>100.45198000000001</c:v>
                      </c:pt>
                      <c:pt idx="1507">
                        <c:v>100.52902</c:v>
                      </c:pt>
                      <c:pt idx="1508">
                        <c:v>100.65313999999999</c:v>
                      </c:pt>
                      <c:pt idx="1509">
                        <c:v>100.79116999999999</c:v>
                      </c:pt>
                      <c:pt idx="1510">
                        <c:v>100.94041</c:v>
                      </c:pt>
                      <c:pt idx="1511">
                        <c:v>101.04546999999999</c:v>
                      </c:pt>
                      <c:pt idx="1512">
                        <c:v>101.14919</c:v>
                      </c:pt>
                      <c:pt idx="1513">
                        <c:v>101.30479</c:v>
                      </c:pt>
                      <c:pt idx="1514">
                        <c:v>101.43536</c:v>
                      </c:pt>
                      <c:pt idx="1515">
                        <c:v>101.60235</c:v>
                      </c:pt>
                      <c:pt idx="1516">
                        <c:v>101.66267999999999</c:v>
                      </c:pt>
                      <c:pt idx="1517">
                        <c:v>101.78346999999999</c:v>
                      </c:pt>
                      <c:pt idx="1518">
                        <c:v>101.91489</c:v>
                      </c:pt>
                      <c:pt idx="1519">
                        <c:v>102.09026</c:v>
                      </c:pt>
                      <c:pt idx="1520">
                        <c:v>102.18989000000001</c:v>
                      </c:pt>
                      <c:pt idx="1521">
                        <c:v>102.29468</c:v>
                      </c:pt>
                      <c:pt idx="1522">
                        <c:v>102.43913000000001</c:v>
                      </c:pt>
                      <c:pt idx="1523">
                        <c:v>102.59953</c:v>
                      </c:pt>
                      <c:pt idx="1524">
                        <c:v>102.66951</c:v>
                      </c:pt>
                      <c:pt idx="1525">
                        <c:v>102.80279</c:v>
                      </c:pt>
                      <c:pt idx="1526">
                        <c:v>102.92724</c:v>
                      </c:pt>
                      <c:pt idx="1527">
                        <c:v>103.0857</c:v>
                      </c:pt>
                      <c:pt idx="1528">
                        <c:v>103.17230000000001</c:v>
                      </c:pt>
                      <c:pt idx="1529">
                        <c:v>103.30166</c:v>
                      </c:pt>
                      <c:pt idx="1530">
                        <c:v>103.42635</c:v>
                      </c:pt>
                      <c:pt idx="1531">
                        <c:v>103.53676</c:v>
                      </c:pt>
                      <c:pt idx="1532">
                        <c:v>103.71836</c:v>
                      </c:pt>
                      <c:pt idx="1533">
                        <c:v>103.78511</c:v>
                      </c:pt>
                      <c:pt idx="1534">
                        <c:v>103.93143999999999</c:v>
                      </c:pt>
                      <c:pt idx="1535">
                        <c:v>104.05714999999999</c:v>
                      </c:pt>
                      <c:pt idx="1536">
                        <c:v>104.23669</c:v>
                      </c:pt>
                      <c:pt idx="1537">
                        <c:v>104.31117999999999</c:v>
                      </c:pt>
                      <c:pt idx="1538">
                        <c:v>104.41616999999999</c:v>
                      </c:pt>
                      <c:pt idx="1539">
                        <c:v>104.54152999999999</c:v>
                      </c:pt>
                      <c:pt idx="1540">
                        <c:v>104.7059</c:v>
                      </c:pt>
                      <c:pt idx="1541">
                        <c:v>104.78565999999999</c:v>
                      </c:pt>
                      <c:pt idx="1542">
                        <c:v>105.13722</c:v>
                      </c:pt>
                      <c:pt idx="1543">
                        <c:v>105.05228</c:v>
                      </c:pt>
                      <c:pt idx="1544">
                        <c:v>105.21720999999999</c:v>
                      </c:pt>
                      <c:pt idx="1545">
                        <c:v>105.28646000000001</c:v>
                      </c:pt>
                      <c:pt idx="1546">
                        <c:v>105.39534999999999</c:v>
                      </c:pt>
                      <c:pt idx="1547">
                        <c:v>105.53901</c:v>
                      </c:pt>
                      <c:pt idx="1548">
                        <c:v>105.69197</c:v>
                      </c:pt>
                      <c:pt idx="1549">
                        <c:v>105.81728</c:v>
                      </c:pt>
                      <c:pt idx="1550">
                        <c:v>105.91878</c:v>
                      </c:pt>
                      <c:pt idx="1551">
                        <c:v>106.05005</c:v>
                      </c:pt>
                      <c:pt idx="1552">
                        <c:v>106.18425999999999</c:v>
                      </c:pt>
                      <c:pt idx="1553">
                        <c:v>106.35082</c:v>
                      </c:pt>
                      <c:pt idx="1554">
                        <c:v>106.40980999999999</c:v>
                      </c:pt>
                      <c:pt idx="1555">
                        <c:v>106.54003</c:v>
                      </c:pt>
                      <c:pt idx="1556">
                        <c:v>106.66555</c:v>
                      </c:pt>
                      <c:pt idx="1557">
                        <c:v>106.82204</c:v>
                      </c:pt>
                      <c:pt idx="1558">
                        <c:v>106.90536</c:v>
                      </c:pt>
                      <c:pt idx="1559">
                        <c:v>107.03091999999999</c:v>
                      </c:pt>
                      <c:pt idx="1560">
                        <c:v>107.17541</c:v>
                      </c:pt>
                      <c:pt idx="1561">
                        <c:v>107.34032999999999</c:v>
                      </c:pt>
                      <c:pt idx="1562">
                        <c:v>107.40649999999999</c:v>
                      </c:pt>
                      <c:pt idx="1563">
                        <c:v>107.53321</c:v>
                      </c:pt>
                      <c:pt idx="1564">
                        <c:v>107.66764000000001</c:v>
                      </c:pt>
                      <c:pt idx="1565">
                        <c:v>107.81842</c:v>
                      </c:pt>
                      <c:pt idx="1566">
                        <c:v>107.88387</c:v>
                      </c:pt>
                      <c:pt idx="1567">
                        <c:v>108.00904</c:v>
                      </c:pt>
                      <c:pt idx="1568">
                        <c:v>108.15033</c:v>
                      </c:pt>
                      <c:pt idx="1569">
                        <c:v>108.27410999999999</c:v>
                      </c:pt>
                      <c:pt idx="1570">
                        <c:v>108.45128</c:v>
                      </c:pt>
                      <c:pt idx="1571">
                        <c:v>108.51787</c:v>
                      </c:pt>
                      <c:pt idx="1572">
                        <c:v>108.65797999999999</c:v>
                      </c:pt>
                      <c:pt idx="1573">
                        <c:v>108.76586</c:v>
                      </c:pt>
                      <c:pt idx="1574">
                        <c:v>108.95168</c:v>
                      </c:pt>
                      <c:pt idx="1575">
                        <c:v>109.02844</c:v>
                      </c:pt>
                      <c:pt idx="1576">
                        <c:v>109.14601</c:v>
                      </c:pt>
                      <c:pt idx="1577">
                        <c:v>109.27994</c:v>
                      </c:pt>
                      <c:pt idx="1578">
                        <c:v>109.43369</c:v>
                      </c:pt>
                      <c:pt idx="1579">
                        <c:v>109.50817000000001</c:v>
                      </c:pt>
                      <c:pt idx="1580">
                        <c:v>109.63921000000001</c:v>
                      </c:pt>
                      <c:pt idx="1581">
                        <c:v>109.75731</c:v>
                      </c:pt>
                      <c:pt idx="1582">
                        <c:v>109.91295</c:v>
                      </c:pt>
                      <c:pt idx="1583">
                        <c:v>110.00097</c:v>
                      </c:pt>
                      <c:pt idx="1584">
                        <c:v>110.12934</c:v>
                      </c:pt>
                      <c:pt idx="1585">
                        <c:v>110.25502</c:v>
                      </c:pt>
                      <c:pt idx="1586">
                        <c:v>110.40770000000001</c:v>
                      </c:pt>
                      <c:pt idx="1587">
                        <c:v>110.53516</c:v>
                      </c:pt>
                      <c:pt idx="1588">
                        <c:v>110.64175</c:v>
                      </c:pt>
                      <c:pt idx="1589">
                        <c:v>110.75482</c:v>
                      </c:pt>
                      <c:pt idx="1590">
                        <c:v>110.89514</c:v>
                      </c:pt>
                      <c:pt idx="1591">
                        <c:v>111.06273</c:v>
                      </c:pt>
                      <c:pt idx="1592">
                        <c:v>111.14622</c:v>
                      </c:pt>
                      <c:pt idx="1593">
                        <c:v>111.25124</c:v>
                      </c:pt>
                      <c:pt idx="1594">
                        <c:v>111.37736</c:v>
                      </c:pt>
                      <c:pt idx="1595">
                        <c:v>111.55356999999999</c:v>
                      </c:pt>
                      <c:pt idx="1596">
                        <c:v>111.62451</c:v>
                      </c:pt>
                      <c:pt idx="1597">
                        <c:v>111.75852999999999</c:v>
                      </c:pt>
                      <c:pt idx="1598">
                        <c:v>111.87023000000001</c:v>
                      </c:pt>
                      <c:pt idx="1599">
                        <c:v>112.0509</c:v>
                      </c:pt>
                      <c:pt idx="1600">
                        <c:v>112.11855</c:v>
                      </c:pt>
                      <c:pt idx="1601">
                        <c:v>112.23851000000001</c:v>
                      </c:pt>
                      <c:pt idx="1602">
                        <c:v>112.4447</c:v>
                      </c:pt>
                      <c:pt idx="1603">
                        <c:v>112.70602</c:v>
                      </c:pt>
                      <c:pt idx="1604">
                        <c:v>112.63364</c:v>
                      </c:pt>
                      <c:pt idx="1605">
                        <c:v>112.74157</c:v>
                      </c:pt>
                      <c:pt idx="1606">
                        <c:v>112.87332000000001</c:v>
                      </c:pt>
                      <c:pt idx="1607">
                        <c:v>112.97078999999999</c:v>
                      </c:pt>
                      <c:pt idx="1608">
                        <c:v>113.16182999999999</c:v>
                      </c:pt>
                      <c:pt idx="1609">
                        <c:v>113.23273</c:v>
                      </c:pt>
                      <c:pt idx="1610">
                        <c:v>113.3527</c:v>
                      </c:pt>
                      <c:pt idx="1611">
                        <c:v>113.47438</c:v>
                      </c:pt>
                      <c:pt idx="1612">
                        <c:v>113.67358</c:v>
                      </c:pt>
                      <c:pt idx="1613">
                        <c:v>113.73596999999999</c:v>
                      </c:pt>
                      <c:pt idx="1614">
                        <c:v>113.86888999999999</c:v>
                      </c:pt>
                      <c:pt idx="1615">
                        <c:v>113.98599</c:v>
                      </c:pt>
                      <c:pt idx="1616">
                        <c:v>114.17721</c:v>
                      </c:pt>
                      <c:pt idx="1617">
                        <c:v>114.24093000000001</c:v>
                      </c:pt>
                      <c:pt idx="1618">
                        <c:v>114.37139000000001</c:v>
                      </c:pt>
                      <c:pt idx="1619">
                        <c:v>114.5072</c:v>
                      </c:pt>
                      <c:pt idx="1620">
                        <c:v>114.67558</c:v>
                      </c:pt>
                      <c:pt idx="1621">
                        <c:v>114.75879</c:v>
                      </c:pt>
                      <c:pt idx="1622">
                        <c:v>114.87712000000001</c:v>
                      </c:pt>
                      <c:pt idx="1623">
                        <c:v>115.00577</c:v>
                      </c:pt>
                      <c:pt idx="1624">
                        <c:v>115.14422999999999</c:v>
                      </c:pt>
                      <c:pt idx="1625">
                        <c:v>115.3077</c:v>
                      </c:pt>
                      <c:pt idx="1626">
                        <c:v>115.37065</c:v>
                      </c:pt>
                      <c:pt idx="1627">
                        <c:v>115.51220000000001</c:v>
                      </c:pt>
                      <c:pt idx="1628">
                        <c:v>115.63683</c:v>
                      </c:pt>
                      <c:pt idx="1629">
                        <c:v>115.81724</c:v>
                      </c:pt>
                      <c:pt idx="1630">
                        <c:v>115.87748000000001</c:v>
                      </c:pt>
                      <c:pt idx="1631">
                        <c:v>116.00561999999999</c:v>
                      </c:pt>
                      <c:pt idx="1632">
                        <c:v>116.13648000000001</c:v>
                      </c:pt>
                      <c:pt idx="1633">
                        <c:v>116.30556</c:v>
                      </c:pt>
                      <c:pt idx="1634">
                        <c:v>116.37693</c:v>
                      </c:pt>
                      <c:pt idx="1635">
                        <c:v>116.51653</c:v>
                      </c:pt>
                      <c:pt idx="1636">
                        <c:v>116.6379</c:v>
                      </c:pt>
                      <c:pt idx="1637">
                        <c:v>116.80468999999999</c:v>
                      </c:pt>
                      <c:pt idx="1638">
                        <c:v>116.89039</c:v>
                      </c:pt>
                      <c:pt idx="1639">
                        <c:v>117.00082999999999</c:v>
                      </c:pt>
                      <c:pt idx="1640">
                        <c:v>117.13235</c:v>
                      </c:pt>
                      <c:pt idx="1641">
                        <c:v>117.29553</c:v>
                      </c:pt>
                      <c:pt idx="1642">
                        <c:v>117.39518</c:v>
                      </c:pt>
                      <c:pt idx="1643">
                        <c:v>117.50618</c:v>
                      </c:pt>
                      <c:pt idx="1644">
                        <c:v>117.62521</c:v>
                      </c:pt>
                      <c:pt idx="1645">
                        <c:v>117.75127000000001</c:v>
                      </c:pt>
                      <c:pt idx="1646">
                        <c:v>117.9192</c:v>
                      </c:pt>
                      <c:pt idx="1647">
                        <c:v>118.00471</c:v>
                      </c:pt>
                      <c:pt idx="1648">
                        <c:v>118.11687000000001</c:v>
                      </c:pt>
                      <c:pt idx="1649">
                        <c:v>118.23779</c:v>
                      </c:pt>
                      <c:pt idx="1650">
                        <c:v>118.41775</c:v>
                      </c:pt>
                      <c:pt idx="1651">
                        <c:v>118.49748</c:v>
                      </c:pt>
                      <c:pt idx="1652">
                        <c:v>118.62741</c:v>
                      </c:pt>
                      <c:pt idx="1653">
                        <c:v>118.74714</c:v>
                      </c:pt>
                      <c:pt idx="1654">
                        <c:v>118.91471</c:v>
                      </c:pt>
                      <c:pt idx="1655">
                        <c:v>118.98609</c:v>
                      </c:pt>
                      <c:pt idx="1656">
                        <c:v>119.11785</c:v>
                      </c:pt>
                      <c:pt idx="1657">
                        <c:v>119.23848</c:v>
                      </c:pt>
                      <c:pt idx="1658">
                        <c:v>119.40088</c:v>
                      </c:pt>
                      <c:pt idx="1659">
                        <c:v>119.49298</c:v>
                      </c:pt>
                      <c:pt idx="1660">
                        <c:v>119.60581000000001</c:v>
                      </c:pt>
                      <c:pt idx="1661">
                        <c:v>119.74420000000001</c:v>
                      </c:pt>
                      <c:pt idx="1662">
                        <c:v>119.86872</c:v>
                      </c:pt>
                      <c:pt idx="1663">
                        <c:v>120.19495999999999</c:v>
                      </c:pt>
                      <c:pt idx="1664">
                        <c:v>120.20838000000001</c:v>
                      </c:pt>
                      <c:pt idx="1665">
                        <c:v>120.24608000000001</c:v>
                      </c:pt>
                      <c:pt idx="1666">
                        <c:v>120.36715</c:v>
                      </c:pt>
                      <c:pt idx="1667">
                        <c:v>120.55253999999999</c:v>
                      </c:pt>
                      <c:pt idx="1668">
                        <c:v>120.61881</c:v>
                      </c:pt>
                      <c:pt idx="1669">
                        <c:v>120.74341</c:v>
                      </c:pt>
                      <c:pt idx="1670">
                        <c:v>120.88148</c:v>
                      </c:pt>
                      <c:pt idx="1671">
                        <c:v>121.05506</c:v>
                      </c:pt>
                      <c:pt idx="1672">
                        <c:v>121.11883</c:v>
                      </c:pt>
                      <c:pt idx="1673">
                        <c:v>121.22777000000001</c:v>
                      </c:pt>
                      <c:pt idx="1674">
                        <c:v>121.36774</c:v>
                      </c:pt>
                      <c:pt idx="1675">
                        <c:v>121.55369</c:v>
                      </c:pt>
                      <c:pt idx="1676">
                        <c:v>121.6237</c:v>
                      </c:pt>
                      <c:pt idx="1677">
                        <c:v>121.7398</c:v>
                      </c:pt>
                      <c:pt idx="1678">
                        <c:v>121.85984000000001</c:v>
                      </c:pt>
                      <c:pt idx="1679">
                        <c:v>121.99154</c:v>
                      </c:pt>
                      <c:pt idx="1680">
                        <c:v>122.12483</c:v>
                      </c:pt>
                      <c:pt idx="1681">
                        <c:v>122.23291999999999</c:v>
                      </c:pt>
                      <c:pt idx="1682">
                        <c:v>122.37296000000001</c:v>
                      </c:pt>
                      <c:pt idx="1683">
                        <c:v>122.48237</c:v>
                      </c:pt>
                      <c:pt idx="1684">
                        <c:v>122.66431</c:v>
                      </c:pt>
                      <c:pt idx="1685">
                        <c:v>122.73613</c:v>
                      </c:pt>
                      <c:pt idx="1686">
                        <c:v>122.86742</c:v>
                      </c:pt>
                      <c:pt idx="1687">
                        <c:v>122.99914</c:v>
                      </c:pt>
                      <c:pt idx="1688">
                        <c:v>123.17516000000001</c:v>
                      </c:pt>
                      <c:pt idx="1689">
                        <c:v>123.23835</c:v>
                      </c:pt>
                      <c:pt idx="1690">
                        <c:v>123.37594</c:v>
                      </c:pt>
                      <c:pt idx="1691">
                        <c:v>123.48323000000001</c:v>
                      </c:pt>
                      <c:pt idx="1692">
                        <c:v>123.67368999999999</c:v>
                      </c:pt>
                      <c:pt idx="1693">
                        <c:v>123.72714000000001</c:v>
                      </c:pt>
                      <c:pt idx="1694">
                        <c:v>123.85402000000001</c:v>
                      </c:pt>
                      <c:pt idx="1695">
                        <c:v>123.9633</c:v>
                      </c:pt>
                      <c:pt idx="1696">
                        <c:v>124.1418</c:v>
                      </c:pt>
                      <c:pt idx="1697">
                        <c:v>124.22410000000001</c:v>
                      </c:pt>
                      <c:pt idx="1698">
                        <c:v>124.33977</c:v>
                      </c:pt>
                      <c:pt idx="1699">
                        <c:v>124.46156000000001</c:v>
                      </c:pt>
                      <c:pt idx="1700">
                        <c:v>124.57961</c:v>
                      </c:pt>
                      <c:pt idx="1701">
                        <c:v>124.77208</c:v>
                      </c:pt>
                      <c:pt idx="1702">
                        <c:v>124.83633</c:v>
                      </c:pt>
                      <c:pt idx="1703">
                        <c:v>124.97672</c:v>
                      </c:pt>
                      <c:pt idx="1704">
                        <c:v>125.10796000000001</c:v>
                      </c:pt>
                      <c:pt idx="1705">
                        <c:v>125.26443</c:v>
                      </c:pt>
                      <c:pt idx="1706">
                        <c:v>125.31975</c:v>
                      </c:pt>
                      <c:pt idx="1707">
                        <c:v>125.45180000000001</c:v>
                      </c:pt>
                      <c:pt idx="1708">
                        <c:v>125.59433</c:v>
                      </c:pt>
                      <c:pt idx="1709">
                        <c:v>125.78319</c:v>
                      </c:pt>
                      <c:pt idx="1710">
                        <c:v>125.85838</c:v>
                      </c:pt>
                      <c:pt idx="1711">
                        <c:v>125.97798</c:v>
                      </c:pt>
                      <c:pt idx="1712">
                        <c:v>126.11476999999999</c:v>
                      </c:pt>
                      <c:pt idx="1713">
                        <c:v>126.22349</c:v>
                      </c:pt>
                      <c:pt idx="1714">
                        <c:v>126.38455</c:v>
                      </c:pt>
                      <c:pt idx="1715">
                        <c:v>126.47337</c:v>
                      </c:pt>
                      <c:pt idx="1716">
                        <c:v>126.59627</c:v>
                      </c:pt>
                      <c:pt idx="1717">
                        <c:v>126.70491</c:v>
                      </c:pt>
                      <c:pt idx="1718">
                        <c:v>126.88932</c:v>
                      </c:pt>
                      <c:pt idx="1719">
                        <c:v>126.9589</c:v>
                      </c:pt>
                      <c:pt idx="1720">
                        <c:v>127.09161</c:v>
                      </c:pt>
                      <c:pt idx="1721">
                        <c:v>127.20283000000001</c:v>
                      </c:pt>
                      <c:pt idx="1722">
                        <c:v>127.38639999999999</c:v>
                      </c:pt>
                      <c:pt idx="1723">
                        <c:v>127.46966</c:v>
                      </c:pt>
                      <c:pt idx="1724">
                        <c:v>127.80885000000001</c:v>
                      </c:pt>
                      <c:pt idx="1725">
                        <c:v>127.73528</c:v>
                      </c:pt>
                      <c:pt idx="1726">
                        <c:v>127.89456</c:v>
                      </c:pt>
                      <c:pt idx="1727">
                        <c:v>127.95542</c:v>
                      </c:pt>
                      <c:pt idx="1728">
                        <c:v>128.08649</c:v>
                      </c:pt>
                      <c:pt idx="1729">
                        <c:v>128.22721999999999</c:v>
                      </c:pt>
                      <c:pt idx="1730">
                        <c:v>128.38543000000001</c:v>
                      </c:pt>
                      <c:pt idx="1731">
                        <c:v>128.48177000000001</c:v>
                      </c:pt>
                      <c:pt idx="1732">
                        <c:v>128.58494999999999</c:v>
                      </c:pt>
                      <c:pt idx="1733">
                        <c:v>128.71312</c:v>
                      </c:pt>
                      <c:pt idx="1734">
                        <c:v>128.84404000000001</c:v>
                      </c:pt>
                      <c:pt idx="1735">
                        <c:v>129.00576000000001</c:v>
                      </c:pt>
                      <c:pt idx="1736">
                        <c:v>129.09376</c:v>
                      </c:pt>
                      <c:pt idx="1737">
                        <c:v>129.19485</c:v>
                      </c:pt>
                      <c:pt idx="1738">
                        <c:v>129.32623000000001</c:v>
                      </c:pt>
                      <c:pt idx="1739">
                        <c:v>129.50102999999999</c:v>
                      </c:pt>
                      <c:pt idx="1740">
                        <c:v>129.5933</c:v>
                      </c:pt>
                      <c:pt idx="1741">
                        <c:v>129.70079000000001</c:v>
                      </c:pt>
                      <c:pt idx="1742">
                        <c:v>129.82293000000001</c:v>
                      </c:pt>
                      <c:pt idx="1743">
                        <c:v>130.00939</c:v>
                      </c:pt>
                      <c:pt idx="1744">
                        <c:v>130.07074</c:v>
                      </c:pt>
                      <c:pt idx="1745">
                        <c:v>130.19542000000001</c:v>
                      </c:pt>
                      <c:pt idx="1746">
                        <c:v>130.32089999999999</c:v>
                      </c:pt>
                      <c:pt idx="1747">
                        <c:v>130.48355000000001</c:v>
                      </c:pt>
                      <c:pt idx="1748">
                        <c:v>130.55941999999999</c:v>
                      </c:pt>
                      <c:pt idx="1749">
                        <c:v>130.70121</c:v>
                      </c:pt>
                      <c:pt idx="1750">
                        <c:v>130.82049000000001</c:v>
                      </c:pt>
                      <c:pt idx="1751">
                        <c:v>130.94490999999999</c:v>
                      </c:pt>
                      <c:pt idx="1752">
                        <c:v>131.12734</c:v>
                      </c:pt>
                      <c:pt idx="1753">
                        <c:v>131.18997999999999</c:v>
                      </c:pt>
                      <c:pt idx="1754">
                        <c:v>131.31575000000001</c:v>
                      </c:pt>
                      <c:pt idx="1755">
                        <c:v>131.45194000000001</c:v>
                      </c:pt>
                      <c:pt idx="1756">
                        <c:v>131.6165</c:v>
                      </c:pt>
                      <c:pt idx="1757">
                        <c:v>131.69136</c:v>
                      </c:pt>
                      <c:pt idx="1758">
                        <c:v>131.82866000000001</c:v>
                      </c:pt>
                      <c:pt idx="1759">
                        <c:v>131.95079000000001</c:v>
                      </c:pt>
                      <c:pt idx="1760">
                        <c:v>132.13070999999999</c:v>
                      </c:pt>
                      <c:pt idx="1761">
                        <c:v>132.19847999999999</c:v>
                      </c:pt>
                      <c:pt idx="1762">
                        <c:v>132.32429999999999</c:v>
                      </c:pt>
                      <c:pt idx="1763">
                        <c:v>132.44364999999999</c:v>
                      </c:pt>
                      <c:pt idx="1764">
                        <c:v>132.61174</c:v>
                      </c:pt>
                      <c:pt idx="1765">
                        <c:v>132.72398999999999</c:v>
                      </c:pt>
                      <c:pt idx="1766">
                        <c:v>132.82626999999999</c:v>
                      </c:pt>
                      <c:pt idx="1767">
                        <c:v>132.95946000000001</c:v>
                      </c:pt>
                      <c:pt idx="1768">
                        <c:v>133.10687999999999</c:v>
                      </c:pt>
                      <c:pt idx="1769">
                        <c:v>133.24193</c:v>
                      </c:pt>
                      <c:pt idx="1770">
                        <c:v>133.33287000000001</c:v>
                      </c:pt>
                      <c:pt idx="1771">
                        <c:v>133.45039</c:v>
                      </c:pt>
                      <c:pt idx="1772">
                        <c:v>133.59143</c:v>
                      </c:pt>
                      <c:pt idx="1773">
                        <c:v>133.75265999999999</c:v>
                      </c:pt>
                      <c:pt idx="1774">
                        <c:v>133.82106999999999</c:v>
                      </c:pt>
                      <c:pt idx="1775">
                        <c:v>133.96877000000001</c:v>
                      </c:pt>
                      <c:pt idx="1776">
                        <c:v>134.07973999999999</c:v>
                      </c:pt>
                      <c:pt idx="1777">
                        <c:v>134.26795999999999</c:v>
                      </c:pt>
                      <c:pt idx="1778">
                        <c:v>134.34307000000001</c:v>
                      </c:pt>
                      <c:pt idx="1779">
                        <c:v>134.46108000000001</c:v>
                      </c:pt>
                      <c:pt idx="1780">
                        <c:v>134.5778</c:v>
                      </c:pt>
                      <c:pt idx="1781">
                        <c:v>134.76984999999999</c:v>
                      </c:pt>
                      <c:pt idx="1782">
                        <c:v>134.83725000000001</c:v>
                      </c:pt>
                      <c:pt idx="1783">
                        <c:v>134.9564</c:v>
                      </c:pt>
                      <c:pt idx="1784">
                        <c:v>135.09075999999999</c:v>
                      </c:pt>
                      <c:pt idx="1785">
                        <c:v>135.46646999999999</c:v>
                      </c:pt>
                      <c:pt idx="1786">
                        <c:v>135.33166</c:v>
                      </c:pt>
                      <c:pt idx="1787">
                        <c:v>135.44182000000001</c:v>
                      </c:pt>
                      <c:pt idx="1788">
                        <c:v>135.57091</c:v>
                      </c:pt>
                      <c:pt idx="1789">
                        <c:v>135.6987</c:v>
                      </c:pt>
                      <c:pt idx="1790">
                        <c:v>135.87544</c:v>
                      </c:pt>
                      <c:pt idx="1791">
                        <c:v>135.93065000000001</c:v>
                      </c:pt>
                      <c:pt idx="1792">
                        <c:v>136.05157</c:v>
                      </c:pt>
                      <c:pt idx="1793">
                        <c:v>136.20084</c:v>
                      </c:pt>
                      <c:pt idx="1794">
                        <c:v>136.35449</c:v>
                      </c:pt>
                      <c:pt idx="1795">
                        <c:v>136.43025</c:v>
                      </c:pt>
                      <c:pt idx="1796">
                        <c:v>136.56005999999999</c:v>
                      </c:pt>
                      <c:pt idx="1797">
                        <c:v>136.68537000000001</c:v>
                      </c:pt>
                      <c:pt idx="1798">
                        <c:v>136.86723000000001</c:v>
                      </c:pt>
                      <c:pt idx="1799">
                        <c:v>136.93432999999999</c:v>
                      </c:pt>
                      <c:pt idx="1800">
                        <c:v>137.05215999999999</c:v>
                      </c:pt>
                      <c:pt idx="1801">
                        <c:v>137.19534999999999</c:v>
                      </c:pt>
                      <c:pt idx="1802">
                        <c:v>137.36208999999999</c:v>
                      </c:pt>
                      <c:pt idx="1803">
                        <c:v>137.44407000000001</c:v>
                      </c:pt>
                      <c:pt idx="1804">
                        <c:v>137.55953</c:v>
                      </c:pt>
                      <c:pt idx="1805">
                        <c:v>137.67604</c:v>
                      </c:pt>
                      <c:pt idx="1806">
                        <c:v>137.83842999999999</c:v>
                      </c:pt>
                      <c:pt idx="1807">
                        <c:v>137.95108999999999</c:v>
                      </c:pt>
                      <c:pt idx="1808">
                        <c:v>138.05849000000001</c:v>
                      </c:pt>
                      <c:pt idx="1809">
                        <c:v>138.17089999999999</c:v>
                      </c:pt>
                      <c:pt idx="1810">
                        <c:v>138.30473000000001</c:v>
                      </c:pt>
                      <c:pt idx="1811">
                        <c:v>138.49524</c:v>
                      </c:pt>
                      <c:pt idx="1812">
                        <c:v>138.55919</c:v>
                      </c:pt>
                      <c:pt idx="1813">
                        <c:v>138.68256</c:v>
                      </c:pt>
                      <c:pt idx="1814">
                        <c:v>138.83186000000001</c:v>
                      </c:pt>
                      <c:pt idx="1815">
                        <c:v>139.00480999999999</c:v>
                      </c:pt>
                      <c:pt idx="1816">
                        <c:v>139.05963</c:v>
                      </c:pt>
                      <c:pt idx="1817">
                        <c:v>139.17822000000001</c:v>
                      </c:pt>
                      <c:pt idx="1818">
                        <c:v>139.3141</c:v>
                      </c:pt>
                      <c:pt idx="1819">
                        <c:v>139.47790000000001</c:v>
                      </c:pt>
                      <c:pt idx="1820">
                        <c:v>139.54311999999999</c:v>
                      </c:pt>
                      <c:pt idx="1821">
                        <c:v>139.65194</c:v>
                      </c:pt>
                      <c:pt idx="1822">
                        <c:v>139.79866999999999</c:v>
                      </c:pt>
                      <c:pt idx="1823">
                        <c:v>139.95723000000001</c:v>
                      </c:pt>
                      <c:pt idx="1824">
                        <c:v>140.03442000000001</c:v>
                      </c:pt>
                      <c:pt idx="1825">
                        <c:v>140.17721</c:v>
                      </c:pt>
                      <c:pt idx="1826">
                        <c:v>140.30019999999999</c:v>
                      </c:pt>
                      <c:pt idx="1827">
                        <c:v>140.44521</c:v>
                      </c:pt>
                      <c:pt idx="1828">
                        <c:v>140.60991000000001</c:v>
                      </c:pt>
                      <c:pt idx="1829">
                        <c:v>140.67134999999999</c:v>
                      </c:pt>
                      <c:pt idx="1830">
                        <c:v>140.7955</c:v>
                      </c:pt>
                      <c:pt idx="1831">
                        <c:v>140.92558</c:v>
                      </c:pt>
                      <c:pt idx="1832">
                        <c:v>141.10156000000001</c:v>
                      </c:pt>
                      <c:pt idx="1833">
                        <c:v>141.16442000000001</c:v>
                      </c:pt>
                      <c:pt idx="1834">
                        <c:v>141.29271</c:v>
                      </c:pt>
                      <c:pt idx="1835">
                        <c:v>141.42648</c:v>
                      </c:pt>
                      <c:pt idx="1836">
                        <c:v>141.62266</c:v>
                      </c:pt>
                      <c:pt idx="1837">
                        <c:v>141.70263</c:v>
                      </c:pt>
                      <c:pt idx="1838">
                        <c:v>141.82050000000001</c:v>
                      </c:pt>
                      <c:pt idx="1839">
                        <c:v>141.95272</c:v>
                      </c:pt>
                      <c:pt idx="1840">
                        <c:v>142.12334999999999</c:v>
                      </c:pt>
                      <c:pt idx="1841">
                        <c:v>142.16741999999999</c:v>
                      </c:pt>
                      <c:pt idx="1842">
                        <c:v>142.27009000000001</c:v>
                      </c:pt>
                      <c:pt idx="1843">
                        <c:v>142.40479999999999</c:v>
                      </c:pt>
                      <c:pt idx="1844">
                        <c:v>142.55552</c:v>
                      </c:pt>
                      <c:pt idx="1845">
                        <c:v>142.72498999999999</c:v>
                      </c:pt>
                      <c:pt idx="1846">
                        <c:v>142.99056999999999</c:v>
                      </c:pt>
                      <c:pt idx="1847">
                        <c:v>142.91442000000001</c:v>
                      </c:pt>
                      <c:pt idx="1848">
                        <c:v>143.04277999999999</c:v>
                      </c:pt>
                      <c:pt idx="1849">
                        <c:v>143.23006000000001</c:v>
                      </c:pt>
                      <c:pt idx="1850">
                        <c:v>143.28569999999999</c:v>
                      </c:pt>
                      <c:pt idx="1851">
                        <c:v>143.39255</c:v>
                      </c:pt>
                      <c:pt idx="1852">
                        <c:v>143.52440999999999</c:v>
                      </c:pt>
                      <c:pt idx="1853">
                        <c:v>143.71709999999999</c:v>
                      </c:pt>
                      <c:pt idx="1854">
                        <c:v>143.80293</c:v>
                      </c:pt>
                      <c:pt idx="1855">
                        <c:v>143.92053000000001</c:v>
                      </c:pt>
                      <c:pt idx="1856">
                        <c:v>144.06294</c:v>
                      </c:pt>
                      <c:pt idx="1857">
                        <c:v>144.22182000000001</c:v>
                      </c:pt>
                      <c:pt idx="1858">
                        <c:v>144.29367999999999</c:v>
                      </c:pt>
                      <c:pt idx="1859">
                        <c:v>144.41858999999999</c:v>
                      </c:pt>
                      <c:pt idx="1860">
                        <c:v>144.54882000000001</c:v>
                      </c:pt>
                      <c:pt idx="1861">
                        <c:v>144.72758999999999</c:v>
                      </c:pt>
                      <c:pt idx="1862">
                        <c:v>144.78243000000001</c:v>
                      </c:pt>
                      <c:pt idx="1863">
                        <c:v>144.89117999999999</c:v>
                      </c:pt>
                      <c:pt idx="1864">
                        <c:v>145.01151999999999</c:v>
                      </c:pt>
                      <c:pt idx="1865">
                        <c:v>145.16095999999999</c:v>
                      </c:pt>
                      <c:pt idx="1866">
                        <c:v>145.33625000000001</c:v>
                      </c:pt>
                      <c:pt idx="1867">
                        <c:v>145.41468</c:v>
                      </c:pt>
                      <c:pt idx="1868">
                        <c:v>145.51768999999999</c:v>
                      </c:pt>
                      <c:pt idx="1869">
                        <c:v>145.64059</c:v>
                      </c:pt>
                      <c:pt idx="1870">
                        <c:v>145.82711</c:v>
                      </c:pt>
                      <c:pt idx="1871">
                        <c:v>145.91517999999999</c:v>
                      </c:pt>
                      <c:pt idx="1872">
                        <c:v>146.0367</c:v>
                      </c:pt>
                      <c:pt idx="1873">
                        <c:v>146.15208999999999</c:v>
                      </c:pt>
                      <c:pt idx="1874">
                        <c:v>146.33471</c:v>
                      </c:pt>
                      <c:pt idx="1875">
                        <c:v>146.39129</c:v>
                      </c:pt>
                      <c:pt idx="1876">
                        <c:v>146.51095000000001</c:v>
                      </c:pt>
                      <c:pt idx="1877">
                        <c:v>146.63862</c:v>
                      </c:pt>
                      <c:pt idx="1878">
                        <c:v>146.81335000000001</c:v>
                      </c:pt>
                      <c:pt idx="1879">
                        <c:v>146.89046999999999</c:v>
                      </c:pt>
                      <c:pt idx="1880">
                        <c:v>147.0224</c:v>
                      </c:pt>
                      <c:pt idx="1881">
                        <c:v>147.15389999999999</c:v>
                      </c:pt>
                      <c:pt idx="1882">
                        <c:v>147.298</c:v>
                      </c:pt>
                      <c:pt idx="1883">
                        <c:v>147.4418</c:v>
                      </c:pt>
                      <c:pt idx="1884">
                        <c:v>147.53485000000001</c:v>
                      </c:pt>
                      <c:pt idx="1885">
                        <c:v>147.64681999999999</c:v>
                      </c:pt>
                      <c:pt idx="1886">
                        <c:v>147.75986</c:v>
                      </c:pt>
                      <c:pt idx="1887">
                        <c:v>147.93459999999999</c:v>
                      </c:pt>
                      <c:pt idx="1888">
                        <c:v>148.02889999999999</c:v>
                      </c:pt>
                      <c:pt idx="1889">
                        <c:v>148.1206</c:v>
                      </c:pt>
                      <c:pt idx="1890">
                        <c:v>148.25175999999999</c:v>
                      </c:pt>
                      <c:pt idx="1891">
                        <c:v>148.43338</c:v>
                      </c:pt>
                      <c:pt idx="1892">
                        <c:v>148.50767999999999</c:v>
                      </c:pt>
                      <c:pt idx="1893">
                        <c:v>148.65096</c:v>
                      </c:pt>
                      <c:pt idx="1894">
                        <c:v>148.77892</c:v>
                      </c:pt>
                      <c:pt idx="1895">
                        <c:v>148.94157000000001</c:v>
                      </c:pt>
                      <c:pt idx="1896">
                        <c:v>149.02428</c:v>
                      </c:pt>
                      <c:pt idx="1897">
                        <c:v>149.12864999999999</c:v>
                      </c:pt>
                      <c:pt idx="1898">
                        <c:v>149.26258000000001</c:v>
                      </c:pt>
                      <c:pt idx="1899">
                        <c:v>149.42509999999999</c:v>
                      </c:pt>
                      <c:pt idx="1900">
                        <c:v>149.48437000000001</c:v>
                      </c:pt>
                      <c:pt idx="1901">
                        <c:v>149.61565999999999</c:v>
                      </c:pt>
                      <c:pt idx="1902">
                        <c:v>149.75877</c:v>
                      </c:pt>
                      <c:pt idx="1903">
                        <c:v>149.87824000000001</c:v>
                      </c:pt>
                      <c:pt idx="1904">
                        <c:v>150.05257</c:v>
                      </c:pt>
                      <c:pt idx="1905">
                        <c:v>150.12701000000001</c:v>
                      </c:pt>
                      <c:pt idx="1906">
                        <c:v>150.37205</c:v>
                      </c:pt>
                      <c:pt idx="1907">
                        <c:v>150.47730000000001</c:v>
                      </c:pt>
                      <c:pt idx="1908">
                        <c:v>150.56098</c:v>
                      </c:pt>
                      <c:pt idx="1909">
                        <c:v>150.65196</c:v>
                      </c:pt>
                      <c:pt idx="1910">
                        <c:v>150.75659999999999</c:v>
                      </c:pt>
                      <c:pt idx="1911">
                        <c:v>150.87851000000001</c:v>
                      </c:pt>
                      <c:pt idx="1912">
                        <c:v>151.05601999999999</c:v>
                      </c:pt>
                      <c:pt idx="1913">
                        <c:v>151.12821</c:v>
                      </c:pt>
                      <c:pt idx="1914">
                        <c:v>151.24924999999999</c:v>
                      </c:pt>
                      <c:pt idx="1915">
                        <c:v>151.38973999999999</c:v>
                      </c:pt>
                      <c:pt idx="1916">
                        <c:v>151.56288000000001</c:v>
                      </c:pt>
                      <c:pt idx="1917">
                        <c:v>151.63772</c:v>
                      </c:pt>
                      <c:pt idx="1918">
                        <c:v>151.75308000000001</c:v>
                      </c:pt>
                      <c:pt idx="1919">
                        <c:v>151.88122999999999</c:v>
                      </c:pt>
                      <c:pt idx="1920">
                        <c:v>152.02940000000001</c:v>
                      </c:pt>
                      <c:pt idx="1921">
                        <c:v>152.15212</c:v>
                      </c:pt>
                      <c:pt idx="1922">
                        <c:v>152.25654</c:v>
                      </c:pt>
                      <c:pt idx="1923">
                        <c:v>152.36632</c:v>
                      </c:pt>
                      <c:pt idx="1924">
                        <c:v>152.48453000000001</c:v>
                      </c:pt>
                      <c:pt idx="1925">
                        <c:v>152.67411999999999</c:v>
                      </c:pt>
                      <c:pt idx="1926">
                        <c:v>152.75892999999999</c:v>
                      </c:pt>
                      <c:pt idx="1927">
                        <c:v>152.87392</c:v>
                      </c:pt>
                      <c:pt idx="1928">
                        <c:v>153.00054</c:v>
                      </c:pt>
                      <c:pt idx="1929">
                        <c:v>153.18546000000001</c:v>
                      </c:pt>
                      <c:pt idx="1930">
                        <c:v>153.26845</c:v>
                      </c:pt>
                      <c:pt idx="1931">
                        <c:v>153.36852999999999</c:v>
                      </c:pt>
                      <c:pt idx="1932">
                        <c:v>153.50558000000001</c:v>
                      </c:pt>
                      <c:pt idx="1933">
                        <c:v>153.67023</c:v>
                      </c:pt>
                      <c:pt idx="1934">
                        <c:v>153.72821999999999</c:v>
                      </c:pt>
                      <c:pt idx="1935">
                        <c:v>153.86794</c:v>
                      </c:pt>
                      <c:pt idx="1936">
                        <c:v>153.99795</c:v>
                      </c:pt>
                      <c:pt idx="1937">
                        <c:v>154.16059999999999</c:v>
                      </c:pt>
                      <c:pt idx="1938">
                        <c:v>154.262</c:v>
                      </c:pt>
                      <c:pt idx="1939">
                        <c:v>154.37044</c:v>
                      </c:pt>
                      <c:pt idx="1940">
                        <c:v>154.50247999999999</c:v>
                      </c:pt>
                      <c:pt idx="1941">
                        <c:v>154.61557999999999</c:v>
                      </c:pt>
                      <c:pt idx="1942">
                        <c:v>154.77110999999999</c:v>
                      </c:pt>
                      <c:pt idx="1943">
                        <c:v>154.85469000000001</c:v>
                      </c:pt>
                      <c:pt idx="1944">
                        <c:v>154.96771000000001</c:v>
                      </c:pt>
                      <c:pt idx="1945">
                        <c:v>155.12460999999999</c:v>
                      </c:pt>
                      <c:pt idx="1946">
                        <c:v>155.29361</c:v>
                      </c:pt>
                      <c:pt idx="1947">
                        <c:v>155.35301000000001</c:v>
                      </c:pt>
                      <c:pt idx="1948">
                        <c:v>155.48088999999999</c:v>
                      </c:pt>
                      <c:pt idx="1949">
                        <c:v>155.61591999999999</c:v>
                      </c:pt>
                      <c:pt idx="1950">
                        <c:v>155.78844000000001</c:v>
                      </c:pt>
                      <c:pt idx="1951">
                        <c:v>155.86143999999999</c:v>
                      </c:pt>
                      <c:pt idx="1952">
                        <c:v>155.97405000000001</c:v>
                      </c:pt>
                      <c:pt idx="1953">
                        <c:v>156.10301000000001</c:v>
                      </c:pt>
                      <c:pt idx="1954">
                        <c:v>156.28478999999999</c:v>
                      </c:pt>
                      <c:pt idx="1955">
                        <c:v>156.35592</c:v>
                      </c:pt>
                      <c:pt idx="1956">
                        <c:v>156.47962999999999</c:v>
                      </c:pt>
                      <c:pt idx="1957">
                        <c:v>156.60244</c:v>
                      </c:pt>
                      <c:pt idx="1958">
                        <c:v>156.77006</c:v>
                      </c:pt>
                      <c:pt idx="1959">
                        <c:v>156.84504000000001</c:v>
                      </c:pt>
                      <c:pt idx="1960">
                        <c:v>156.95744999999999</c:v>
                      </c:pt>
                      <c:pt idx="1961">
                        <c:v>157.09753000000001</c:v>
                      </c:pt>
                      <c:pt idx="1962">
                        <c:v>157.20685</c:v>
                      </c:pt>
                      <c:pt idx="1963">
                        <c:v>157.38446999999999</c:v>
                      </c:pt>
                      <c:pt idx="1964">
                        <c:v>157.45354</c:v>
                      </c:pt>
                      <c:pt idx="1965">
                        <c:v>157.57446999999999</c:v>
                      </c:pt>
                      <c:pt idx="1966">
                        <c:v>157.70693</c:v>
                      </c:pt>
                      <c:pt idx="1967">
                        <c:v>158.09478999999999</c:v>
                      </c:pt>
                      <c:pt idx="1968">
                        <c:v>158.01513</c:v>
                      </c:pt>
                      <c:pt idx="1969">
                        <c:v>158.09109000000001</c:v>
                      </c:pt>
                      <c:pt idx="1970">
                        <c:v>158.21896000000001</c:v>
                      </c:pt>
                      <c:pt idx="1971">
                        <c:v>158.39924999999999</c:v>
                      </c:pt>
                      <c:pt idx="1972">
                        <c:v>158.47114999999999</c:v>
                      </c:pt>
                      <c:pt idx="1973">
                        <c:v>158.58067</c:v>
                      </c:pt>
                      <c:pt idx="1974">
                        <c:v>158.70344</c:v>
                      </c:pt>
                      <c:pt idx="1975">
                        <c:v>158.87900999999999</c:v>
                      </c:pt>
                      <c:pt idx="1976">
                        <c:v>158.94604000000001</c:v>
                      </c:pt>
                      <c:pt idx="1977">
                        <c:v>159.06756999999999</c:v>
                      </c:pt>
                      <c:pt idx="1978">
                        <c:v>159.21190999999999</c:v>
                      </c:pt>
                      <c:pt idx="1979">
                        <c:v>159.33242999999999</c:v>
                      </c:pt>
                      <c:pt idx="1980">
                        <c:v>159.51707999999999</c:v>
                      </c:pt>
                      <c:pt idx="1981">
                        <c:v>159.57065</c:v>
                      </c:pt>
                      <c:pt idx="1982">
                        <c:v>159.69766999999999</c:v>
                      </c:pt>
                      <c:pt idx="1983">
                        <c:v>159.83042</c:v>
                      </c:pt>
                      <c:pt idx="1984">
                        <c:v>160.00165999999999</c:v>
                      </c:pt>
                      <c:pt idx="1985">
                        <c:v>160.06128000000001</c:v>
                      </c:pt>
                      <c:pt idx="1986">
                        <c:v>160.18955</c:v>
                      </c:pt>
                      <c:pt idx="1987">
                        <c:v>160.32218</c:v>
                      </c:pt>
                      <c:pt idx="1988">
                        <c:v>160.49813</c:v>
                      </c:pt>
                      <c:pt idx="1989">
                        <c:v>160.57382999999999</c:v>
                      </c:pt>
                      <c:pt idx="1990">
                        <c:v>160.68017</c:v>
                      </c:pt>
                      <c:pt idx="1991">
                        <c:v>160.80940000000001</c:v>
                      </c:pt>
                      <c:pt idx="1992">
                        <c:v>160.98840999999999</c:v>
                      </c:pt>
                      <c:pt idx="1993">
                        <c:v>161.05381</c:v>
                      </c:pt>
                      <c:pt idx="1994">
                        <c:v>161.16858999999999</c:v>
                      </c:pt>
                      <c:pt idx="1995">
                        <c:v>161.31233</c:v>
                      </c:pt>
                      <c:pt idx="1996">
                        <c:v>161.46861000000001</c:v>
                      </c:pt>
                      <c:pt idx="1997">
                        <c:v>161.59321</c:v>
                      </c:pt>
                      <c:pt idx="1998">
                        <c:v>161.69139999999999</c:v>
                      </c:pt>
                      <c:pt idx="1999">
                        <c:v>161.81574000000001</c:v>
                      </c:pt>
                      <c:pt idx="2000">
                        <c:v>161.93575000000001</c:v>
                      </c:pt>
                      <c:pt idx="2001">
                        <c:v>162.10876999999999</c:v>
                      </c:pt>
                      <c:pt idx="2002">
                        <c:v>162.20079000000001</c:v>
                      </c:pt>
                      <c:pt idx="2003">
                        <c:v>162.33883</c:v>
                      </c:pt>
                      <c:pt idx="2004">
                        <c:v>162.45372</c:v>
                      </c:pt>
                      <c:pt idx="2005">
                        <c:v>162.6242</c:v>
                      </c:pt>
                      <c:pt idx="2006">
                        <c:v>162.68360999999999</c:v>
                      </c:pt>
                      <c:pt idx="2007">
                        <c:v>162.79137</c:v>
                      </c:pt>
                      <c:pt idx="2008">
                        <c:v>162.93467999999999</c:v>
                      </c:pt>
                      <c:pt idx="2009">
                        <c:v>163.10937999999999</c:v>
                      </c:pt>
                      <c:pt idx="2010">
                        <c:v>163.17857000000001</c:v>
                      </c:pt>
                      <c:pt idx="2011">
                        <c:v>163.31233</c:v>
                      </c:pt>
                      <c:pt idx="2012">
                        <c:v>163.42598000000001</c:v>
                      </c:pt>
                      <c:pt idx="2013">
                        <c:v>163.60917000000001</c:v>
                      </c:pt>
                      <c:pt idx="2014">
                        <c:v>163.69686999999999</c:v>
                      </c:pt>
                      <c:pt idx="2015">
                        <c:v>163.80996999999999</c:v>
                      </c:pt>
                      <c:pt idx="2016">
                        <c:v>163.93053</c:v>
                      </c:pt>
                      <c:pt idx="2017">
                        <c:v>164.05775</c:v>
                      </c:pt>
                      <c:pt idx="2018">
                        <c:v>164.21982</c:v>
                      </c:pt>
                      <c:pt idx="2019">
                        <c:v>164.31511</c:v>
                      </c:pt>
                      <c:pt idx="2020">
                        <c:v>164.42919000000001</c:v>
                      </c:pt>
                      <c:pt idx="2021">
                        <c:v>164.54954000000001</c:v>
                      </c:pt>
                      <c:pt idx="2022">
                        <c:v>164.72122999999999</c:v>
                      </c:pt>
                      <c:pt idx="2023">
                        <c:v>164.79250999999999</c:v>
                      </c:pt>
                      <c:pt idx="2024">
                        <c:v>164.91944000000001</c:v>
                      </c:pt>
                      <c:pt idx="2025">
                        <c:v>165.05878000000001</c:v>
                      </c:pt>
                      <c:pt idx="2026">
                        <c:v>165.20666</c:v>
                      </c:pt>
                      <c:pt idx="2027">
                        <c:v>165.29746</c:v>
                      </c:pt>
                      <c:pt idx="2028">
                        <c:v>165.65538000000001</c:v>
                      </c:pt>
                      <c:pt idx="2029">
                        <c:v>165.53661</c:v>
                      </c:pt>
                      <c:pt idx="2030">
                        <c:v>165.73478</c:v>
                      </c:pt>
                      <c:pt idx="2031">
                        <c:v>165.79698999999999</c:v>
                      </c:pt>
                      <c:pt idx="2032">
                        <c:v>165.93008</c:v>
                      </c:pt>
                      <c:pt idx="2033">
                        <c:v>166.04495</c:v>
                      </c:pt>
                      <c:pt idx="2034">
                        <c:v>166.19587000000001</c:v>
                      </c:pt>
                      <c:pt idx="2035">
                        <c:v>166.32825</c:v>
                      </c:pt>
                      <c:pt idx="2036">
                        <c:v>166.42621</c:v>
                      </c:pt>
                      <c:pt idx="2037">
                        <c:v>166.53948</c:v>
                      </c:pt>
                      <c:pt idx="2038">
                        <c:v>166.64758</c:v>
                      </c:pt>
                      <c:pt idx="2039">
                        <c:v>166.83512999999999</c:v>
                      </c:pt>
                      <c:pt idx="2040">
                        <c:v>166.90780000000001</c:v>
                      </c:pt>
                      <c:pt idx="2041">
                        <c:v>167.01799</c:v>
                      </c:pt>
                      <c:pt idx="2042">
                        <c:v>167.1619</c:v>
                      </c:pt>
                      <c:pt idx="2043">
                        <c:v>167.33342999999999</c:v>
                      </c:pt>
                      <c:pt idx="2044">
                        <c:v>167.40738999999999</c:v>
                      </c:pt>
                      <c:pt idx="2045">
                        <c:v>167.52809999999999</c:v>
                      </c:pt>
                      <c:pt idx="2046">
                        <c:v>167.67354</c:v>
                      </c:pt>
                      <c:pt idx="2047">
                        <c:v>167.83769000000001</c:v>
                      </c:pt>
                      <c:pt idx="2048">
                        <c:v>167.90719999999999</c:v>
                      </c:pt>
                      <c:pt idx="2049">
                        <c:v>168.04920999999999</c:v>
                      </c:pt>
                      <c:pt idx="2050">
                        <c:v>168.15488999999999</c:v>
                      </c:pt>
                      <c:pt idx="2051">
                        <c:v>168.3313</c:v>
                      </c:pt>
                      <c:pt idx="2052">
                        <c:v>168.40248</c:v>
                      </c:pt>
                      <c:pt idx="2053">
                        <c:v>168.53763000000001</c:v>
                      </c:pt>
                      <c:pt idx="2054">
                        <c:v>168.64931999999999</c:v>
                      </c:pt>
                      <c:pt idx="2055">
                        <c:v>168.79952</c:v>
                      </c:pt>
                      <c:pt idx="2056">
                        <c:v>168.94972000000001</c:v>
                      </c:pt>
                      <c:pt idx="2057">
                        <c:v>169.01840000000001</c:v>
                      </c:pt>
                      <c:pt idx="2058">
                        <c:v>169.13502</c:v>
                      </c:pt>
                      <c:pt idx="2059">
                        <c:v>169.26865000000001</c:v>
                      </c:pt>
                      <c:pt idx="2060">
                        <c:v>169.44443999999999</c:v>
                      </c:pt>
                      <c:pt idx="2061">
                        <c:v>169.51025999999999</c:v>
                      </c:pt>
                      <c:pt idx="2062">
                        <c:v>169.64554999999999</c:v>
                      </c:pt>
                      <c:pt idx="2063">
                        <c:v>169.75388000000001</c:v>
                      </c:pt>
                      <c:pt idx="2064">
                        <c:v>169.94067999999999</c:v>
                      </c:pt>
                      <c:pt idx="2065">
                        <c:v>170.03030999999999</c:v>
                      </c:pt>
                      <c:pt idx="2066">
                        <c:v>170.15170000000001</c:v>
                      </c:pt>
                      <c:pt idx="2067">
                        <c:v>170.26585</c:v>
                      </c:pt>
                      <c:pt idx="2068">
                        <c:v>170.44108</c:v>
                      </c:pt>
                      <c:pt idx="2069">
                        <c:v>170.53308999999999</c:v>
                      </c:pt>
                      <c:pt idx="2070">
                        <c:v>170.64138</c:v>
                      </c:pt>
                      <c:pt idx="2071">
                        <c:v>170.7801</c:v>
                      </c:pt>
                      <c:pt idx="2072">
                        <c:v>170.93904000000001</c:v>
                      </c:pt>
                      <c:pt idx="2073">
                        <c:v>171.04624999999999</c:v>
                      </c:pt>
                      <c:pt idx="2074">
                        <c:v>171.15124</c:v>
                      </c:pt>
                      <c:pt idx="2075">
                        <c:v>171.27213</c:v>
                      </c:pt>
                      <c:pt idx="2076">
                        <c:v>171.40242000000001</c:v>
                      </c:pt>
                      <c:pt idx="2077">
                        <c:v>171.58131</c:v>
                      </c:pt>
                      <c:pt idx="2078">
                        <c:v>171.64572000000001</c:v>
                      </c:pt>
                      <c:pt idx="2079">
                        <c:v>171.75799000000001</c:v>
                      </c:pt>
                      <c:pt idx="2080">
                        <c:v>171.89590000000001</c:v>
                      </c:pt>
                      <c:pt idx="2081">
                        <c:v>172.04856000000001</c:v>
                      </c:pt>
                      <c:pt idx="2082">
                        <c:v>172.14912000000001</c:v>
                      </c:pt>
                      <c:pt idx="2083">
                        <c:v>172.26738</c:v>
                      </c:pt>
                      <c:pt idx="2084">
                        <c:v>172.39774</c:v>
                      </c:pt>
                      <c:pt idx="2085">
                        <c:v>172.56328999999999</c:v>
                      </c:pt>
                      <c:pt idx="2086">
                        <c:v>172.63715999999999</c:v>
                      </c:pt>
                      <c:pt idx="2087">
                        <c:v>172.77374</c:v>
                      </c:pt>
                      <c:pt idx="2088">
                        <c:v>172.90683999999999</c:v>
                      </c:pt>
                      <c:pt idx="2089">
                        <c:v>173.28773000000001</c:v>
                      </c:pt>
                      <c:pt idx="2090">
                        <c:v>173.14610999999999</c:v>
                      </c:pt>
                      <c:pt idx="2091">
                        <c:v>173.26446000000001</c:v>
                      </c:pt>
                      <c:pt idx="2092">
                        <c:v>173.40849</c:v>
                      </c:pt>
                      <c:pt idx="2093">
                        <c:v>173.53176999999999</c:v>
                      </c:pt>
                      <c:pt idx="2094">
                        <c:v>173.68558999999999</c:v>
                      </c:pt>
                      <c:pt idx="2095">
                        <c:v>173.75599</c:v>
                      </c:pt>
                      <c:pt idx="2096">
                        <c:v>173.88153</c:v>
                      </c:pt>
                      <c:pt idx="2097">
                        <c:v>174.00594000000001</c:v>
                      </c:pt>
                      <c:pt idx="2098">
                        <c:v>174.18939</c:v>
                      </c:pt>
                      <c:pt idx="2099">
                        <c:v>174.24421000000001</c:v>
                      </c:pt>
                      <c:pt idx="2100">
                        <c:v>174.35740999999999</c:v>
                      </c:pt>
                      <c:pt idx="2101">
                        <c:v>174.48278999999999</c:v>
                      </c:pt>
                      <c:pt idx="2102">
                        <c:v>174.67008999999999</c:v>
                      </c:pt>
                      <c:pt idx="2103">
                        <c:v>174.75044</c:v>
                      </c:pt>
                      <c:pt idx="2104">
                        <c:v>174.85608999999999</c:v>
                      </c:pt>
                      <c:pt idx="2105">
                        <c:v>174.98518999999999</c:v>
                      </c:pt>
                      <c:pt idx="2106">
                        <c:v>175.15742</c:v>
                      </c:pt>
                      <c:pt idx="2107">
                        <c:v>175.24001000000001</c:v>
                      </c:pt>
                      <c:pt idx="2108">
                        <c:v>175.37831</c:v>
                      </c:pt>
                      <c:pt idx="2109">
                        <c:v>175.51052999999999</c:v>
                      </c:pt>
                      <c:pt idx="2110">
                        <c:v>175.67343</c:v>
                      </c:pt>
                      <c:pt idx="2111">
                        <c:v>175.75906000000001</c:v>
                      </c:pt>
                      <c:pt idx="2112">
                        <c:v>175.8818</c:v>
                      </c:pt>
                      <c:pt idx="2113">
                        <c:v>175.98728</c:v>
                      </c:pt>
                      <c:pt idx="2114">
                        <c:v>176.11865</c:v>
                      </c:pt>
                      <c:pt idx="2115">
                        <c:v>176.30305000000001</c:v>
                      </c:pt>
                      <c:pt idx="2116">
                        <c:v>176.36799999999999</c:v>
                      </c:pt>
                      <c:pt idx="2117">
                        <c:v>176.47719000000001</c:v>
                      </c:pt>
                      <c:pt idx="2118">
                        <c:v>176.59688</c:v>
                      </c:pt>
                      <c:pt idx="2119">
                        <c:v>176.78838999999999</c:v>
                      </c:pt>
                      <c:pt idx="2120">
                        <c:v>176.863</c:v>
                      </c:pt>
                      <c:pt idx="2121">
                        <c:v>176.99045000000001</c:v>
                      </c:pt>
                      <c:pt idx="2122">
                        <c:v>177.10686000000001</c:v>
                      </c:pt>
                      <c:pt idx="2123">
                        <c:v>177.29128</c:v>
                      </c:pt>
                      <c:pt idx="2124">
                        <c:v>177.35930999999999</c:v>
                      </c:pt>
                      <c:pt idx="2125">
                        <c:v>177.47014999999999</c:v>
                      </c:pt>
                      <c:pt idx="2126">
                        <c:v>177.60781</c:v>
                      </c:pt>
                      <c:pt idx="2127">
                        <c:v>177.75351000000001</c:v>
                      </c:pt>
                      <c:pt idx="2128">
                        <c:v>177.91842</c:v>
                      </c:pt>
                      <c:pt idx="2129">
                        <c:v>177.99485000000001</c:v>
                      </c:pt>
                      <c:pt idx="2130">
                        <c:v>178.13219000000001</c:v>
                      </c:pt>
                      <c:pt idx="2131">
                        <c:v>178.24821</c:v>
                      </c:pt>
                      <c:pt idx="2132">
                        <c:v>178.42353</c:v>
                      </c:pt>
                      <c:pt idx="2133">
                        <c:v>178.4776</c:v>
                      </c:pt>
                      <c:pt idx="2134">
                        <c:v>178.61937</c:v>
                      </c:pt>
                      <c:pt idx="2135">
                        <c:v>178.73713000000001</c:v>
                      </c:pt>
                      <c:pt idx="2136">
                        <c:v>178.91201000000001</c:v>
                      </c:pt>
                      <c:pt idx="2137">
                        <c:v>178.97675000000001</c:v>
                      </c:pt>
                      <c:pt idx="2138">
                        <c:v>179.09041999999999</c:v>
                      </c:pt>
                      <c:pt idx="2139">
                        <c:v>179.22533999999999</c:v>
                      </c:pt>
                      <c:pt idx="2140">
                        <c:v>179.38630000000001</c:v>
                      </c:pt>
                      <c:pt idx="2141">
                        <c:v>179.46520000000001</c:v>
                      </c:pt>
                      <c:pt idx="2142">
                        <c:v>179.61749</c:v>
                      </c:pt>
                      <c:pt idx="2143">
                        <c:v>179.69772</c:v>
                      </c:pt>
                      <c:pt idx="2144">
                        <c:v>180.17642000000001</c:v>
                      </c:pt>
                      <c:pt idx="2145">
                        <c:v>180.55717999999999</c:v>
                      </c:pt>
                      <c:pt idx="2146">
                        <c:v>180.69523000000001</c:v>
                      </c:pt>
                      <c:pt idx="2147">
                        <c:v>180.83405999999999</c:v>
                      </c:pt>
                      <c:pt idx="2148">
                        <c:v>180.96942000000001</c:v>
                      </c:pt>
                      <c:pt idx="2149">
                        <c:v>181.15487999999999</c:v>
                      </c:pt>
                      <c:pt idx="2150">
                        <c:v>181.28270000000001</c:v>
                      </c:pt>
                      <c:pt idx="2151">
                        <c:v>181.33302</c:v>
                      </c:pt>
                      <c:pt idx="2152">
                        <c:v>181.45850999999999</c:v>
                      </c:pt>
                      <c:pt idx="2153">
                        <c:v>181.60638</c:v>
                      </c:pt>
                      <c:pt idx="2154">
                        <c:v>181.68733</c:v>
                      </c:pt>
                      <c:pt idx="2155">
                        <c:v>181.82374999999999</c:v>
                      </c:pt>
                      <c:pt idx="2156">
                        <c:v>181.94245000000001</c:v>
                      </c:pt>
                      <c:pt idx="2157">
                        <c:v>182.10437999999999</c:v>
                      </c:pt>
                      <c:pt idx="2158">
                        <c:v>182.19901999999999</c:v>
                      </c:pt>
                      <c:pt idx="2159">
                        <c:v>182.31003999999999</c:v>
                      </c:pt>
                      <c:pt idx="2160">
                        <c:v>182.43412000000001</c:v>
                      </c:pt>
                      <c:pt idx="2161">
                        <c:v>182.60118</c:v>
                      </c:pt>
                      <c:pt idx="2162">
                        <c:v>182.70231000000001</c:v>
                      </c:pt>
                      <c:pt idx="2163">
                        <c:v>182.82173</c:v>
                      </c:pt>
                      <c:pt idx="2164">
                        <c:v>182.96235999999999</c:v>
                      </c:pt>
                      <c:pt idx="2165">
                        <c:v>183.08104</c:v>
                      </c:pt>
                      <c:pt idx="2166">
                        <c:v>183.23468</c:v>
                      </c:pt>
                      <c:pt idx="2167">
                        <c:v>183.33551</c:v>
                      </c:pt>
                      <c:pt idx="2168">
                        <c:v>183.43413000000001</c:v>
                      </c:pt>
                      <c:pt idx="2169">
                        <c:v>183.58435</c:v>
                      </c:pt>
                      <c:pt idx="2170">
                        <c:v>183.72130000000001</c:v>
                      </c:pt>
                      <c:pt idx="2171">
                        <c:v>183.78692000000001</c:v>
                      </c:pt>
                      <c:pt idx="2172">
                        <c:v>183.92832000000001</c:v>
                      </c:pt>
                      <c:pt idx="2173">
                        <c:v>184.07238000000001</c:v>
                      </c:pt>
                      <c:pt idx="2174">
                        <c:v>184.21617000000001</c:v>
                      </c:pt>
                      <c:pt idx="2175">
                        <c:v>184.31125</c:v>
                      </c:pt>
                      <c:pt idx="2176">
                        <c:v>184.44125</c:v>
                      </c:pt>
                      <c:pt idx="2177">
                        <c:v>184.55267000000001</c:v>
                      </c:pt>
                      <c:pt idx="2178">
                        <c:v>184.72</c:v>
                      </c:pt>
                      <c:pt idx="2179">
                        <c:v>184.81763000000001</c:v>
                      </c:pt>
                      <c:pt idx="2180">
                        <c:v>184.94387</c:v>
                      </c:pt>
                      <c:pt idx="2181">
                        <c:v>185.09442999999999</c:v>
                      </c:pt>
                      <c:pt idx="2182">
                        <c:v>185.22936999999999</c:v>
                      </c:pt>
                      <c:pt idx="2183">
                        <c:v>185.34017</c:v>
                      </c:pt>
                      <c:pt idx="2184">
                        <c:v>185.46248</c:v>
                      </c:pt>
                      <c:pt idx="2185">
                        <c:v>185.59019000000001</c:v>
                      </c:pt>
                      <c:pt idx="2186">
                        <c:v>185.70627999999999</c:v>
                      </c:pt>
                      <c:pt idx="2187">
                        <c:v>185.86417</c:v>
                      </c:pt>
                      <c:pt idx="2188">
                        <c:v>185.95779999999999</c:v>
                      </c:pt>
                      <c:pt idx="2189">
                        <c:v>186.07619</c:v>
                      </c:pt>
                      <c:pt idx="2190">
                        <c:v>186.20437000000001</c:v>
                      </c:pt>
                      <c:pt idx="2191">
                        <c:v>186.36170000000001</c:v>
                      </c:pt>
                      <c:pt idx="2192">
                        <c:v>186.44112999999999</c:v>
                      </c:pt>
                      <c:pt idx="2193">
                        <c:v>186.58378999999999</c:v>
                      </c:pt>
                      <c:pt idx="2194">
                        <c:v>186.68305000000001</c:v>
                      </c:pt>
                      <c:pt idx="2195">
                        <c:v>186.82923</c:v>
                      </c:pt>
                      <c:pt idx="2196">
                        <c:v>186.94566</c:v>
                      </c:pt>
                      <c:pt idx="2197">
                        <c:v>187.06985</c:v>
                      </c:pt>
                      <c:pt idx="2198">
                        <c:v>187.19207</c:v>
                      </c:pt>
                      <c:pt idx="2199">
                        <c:v>187.32580999999999</c:v>
                      </c:pt>
                      <c:pt idx="2200">
                        <c:v>187.43953999999999</c:v>
                      </c:pt>
                      <c:pt idx="2201">
                        <c:v>187.56541000000001</c:v>
                      </c:pt>
                      <c:pt idx="2202">
                        <c:v>187.67505</c:v>
                      </c:pt>
                      <c:pt idx="2203">
                        <c:v>187.79248000000001</c:v>
                      </c:pt>
                      <c:pt idx="2204">
                        <c:v>187.94470000000001</c:v>
                      </c:pt>
                      <c:pt idx="2205">
                        <c:v>188.04060999999999</c:v>
                      </c:pt>
                      <c:pt idx="2206">
                        <c:v>188.15904</c:v>
                      </c:pt>
                      <c:pt idx="2207">
                        <c:v>188.28398999999999</c:v>
                      </c:pt>
                      <c:pt idx="2208">
                        <c:v>188.45398</c:v>
                      </c:pt>
                      <c:pt idx="2209">
                        <c:v>188.54789</c:v>
                      </c:pt>
                      <c:pt idx="2210">
                        <c:v>188.78698</c:v>
                      </c:pt>
                      <c:pt idx="2211">
                        <c:v>188.85015000000001</c:v>
                      </c:pt>
                      <c:pt idx="2212">
                        <c:v>188.96585999999999</c:v>
                      </c:pt>
                      <c:pt idx="2213">
                        <c:v>189.06120999999999</c:v>
                      </c:pt>
                      <c:pt idx="2214">
                        <c:v>189.19304</c:v>
                      </c:pt>
                      <c:pt idx="2215">
                        <c:v>189.32724999999999</c:v>
                      </c:pt>
                      <c:pt idx="2216">
                        <c:v>189.47357</c:v>
                      </c:pt>
                      <c:pt idx="2217">
                        <c:v>189.58216999999999</c:v>
                      </c:pt>
                      <c:pt idx="2218">
                        <c:v>189.68983</c:v>
                      </c:pt>
                      <c:pt idx="2219">
                        <c:v>189.82971000000001</c:v>
                      </c:pt>
                      <c:pt idx="2220">
                        <c:v>189.92</c:v>
                      </c:pt>
                      <c:pt idx="2221">
                        <c:v>190.08416</c:v>
                      </c:pt>
                      <c:pt idx="2222">
                        <c:v>190.15116</c:v>
                      </c:pt>
                      <c:pt idx="2223">
                        <c:v>190.30668</c:v>
                      </c:pt>
                      <c:pt idx="2224">
                        <c:v>190.43467999999999</c:v>
                      </c:pt>
                      <c:pt idx="2225">
                        <c:v>190.60757000000001</c:v>
                      </c:pt>
                      <c:pt idx="2226">
                        <c:v>190.66325000000001</c:v>
                      </c:pt>
                      <c:pt idx="2227">
                        <c:v>190.79775000000001</c:v>
                      </c:pt>
                      <c:pt idx="2228">
                        <c:v>190.93116000000001</c:v>
                      </c:pt>
                      <c:pt idx="2229">
                        <c:v>191.07937999999999</c:v>
                      </c:pt>
                      <c:pt idx="2230">
                        <c:v>191.18414999999999</c:v>
                      </c:pt>
                      <c:pt idx="2231">
                        <c:v>191.29183</c:v>
                      </c:pt>
                      <c:pt idx="2232">
                        <c:v>191.40947</c:v>
                      </c:pt>
                      <c:pt idx="2233">
                        <c:v>191.57964000000001</c:v>
                      </c:pt>
                      <c:pt idx="2234">
                        <c:v>191.66301000000001</c:v>
                      </c:pt>
                      <c:pt idx="2235">
                        <c:v>191.78222</c:v>
                      </c:pt>
                      <c:pt idx="2236">
                        <c:v>191.94211000000001</c:v>
                      </c:pt>
                      <c:pt idx="2237">
                        <c:v>192.06894</c:v>
                      </c:pt>
                      <c:pt idx="2238">
                        <c:v>192.18123</c:v>
                      </c:pt>
                      <c:pt idx="2239">
                        <c:v>192.29174</c:v>
                      </c:pt>
                      <c:pt idx="2240">
                        <c:v>192.43611000000001</c:v>
                      </c:pt>
                      <c:pt idx="2241">
                        <c:v>192.54657</c:v>
                      </c:pt>
                      <c:pt idx="2242">
                        <c:v>192.72255999999999</c:v>
                      </c:pt>
                      <c:pt idx="2243">
                        <c:v>192.82002</c:v>
                      </c:pt>
                      <c:pt idx="2244">
                        <c:v>192.92872</c:v>
                      </c:pt>
                      <c:pt idx="2245">
                        <c:v>193.08017000000001</c:v>
                      </c:pt>
                      <c:pt idx="2246">
                        <c:v>193.23814999999999</c:v>
                      </c:pt>
                      <c:pt idx="2247">
                        <c:v>193.32830999999999</c:v>
                      </c:pt>
                      <c:pt idx="2248">
                        <c:v>193.44761</c:v>
                      </c:pt>
                      <c:pt idx="2249">
                        <c:v>193.57934</c:v>
                      </c:pt>
                      <c:pt idx="2250">
                        <c:v>193.71843999999999</c:v>
                      </c:pt>
                      <c:pt idx="2251">
                        <c:v>193.81578999999999</c:v>
                      </c:pt>
                      <c:pt idx="2252">
                        <c:v>193.91936999999999</c:v>
                      </c:pt>
                      <c:pt idx="2253">
                        <c:v>194.06613999999999</c:v>
                      </c:pt>
                      <c:pt idx="2254">
                        <c:v>194.20338000000001</c:v>
                      </c:pt>
                      <c:pt idx="2255">
                        <c:v>194.31218000000001</c:v>
                      </c:pt>
                      <c:pt idx="2256">
                        <c:v>194.4528</c:v>
                      </c:pt>
                      <c:pt idx="2257">
                        <c:v>194.56326999999999</c:v>
                      </c:pt>
                      <c:pt idx="2258">
                        <c:v>194.68061</c:v>
                      </c:pt>
                      <c:pt idx="2259">
                        <c:v>194.84162000000001</c:v>
                      </c:pt>
                      <c:pt idx="2260">
                        <c:v>194.92822000000001</c:v>
                      </c:pt>
                      <c:pt idx="2261">
                        <c:v>195.04553999999999</c:v>
                      </c:pt>
                      <c:pt idx="2262">
                        <c:v>195.19107</c:v>
                      </c:pt>
                      <c:pt idx="2263">
                        <c:v>195.33372</c:v>
                      </c:pt>
                      <c:pt idx="2264">
                        <c:v>195.40995000000001</c:v>
                      </c:pt>
                      <c:pt idx="2265">
                        <c:v>195.55216999999999</c:v>
                      </c:pt>
                      <c:pt idx="2266">
                        <c:v>195.66771</c:v>
                      </c:pt>
                      <c:pt idx="2267">
                        <c:v>195.83324999999999</c:v>
                      </c:pt>
                      <c:pt idx="2268">
                        <c:v>195.9331</c:v>
                      </c:pt>
                      <c:pt idx="2269">
                        <c:v>196.03931</c:v>
                      </c:pt>
                      <c:pt idx="2270">
                        <c:v>196.15861000000001</c:v>
                      </c:pt>
                      <c:pt idx="2271">
                        <c:v>196.43008</c:v>
                      </c:pt>
                      <c:pt idx="2272">
                        <c:v>196.45221000000001</c:v>
                      </c:pt>
                      <c:pt idx="2273">
                        <c:v>196.55954</c:v>
                      </c:pt>
                      <c:pt idx="2274">
                        <c:v>196.66826</c:v>
                      </c:pt>
                      <c:pt idx="2275">
                        <c:v>196.77799999999999</c:v>
                      </c:pt>
                      <c:pt idx="2276">
                        <c:v>196.95008999999999</c:v>
                      </c:pt>
                      <c:pt idx="2277">
                        <c:v>197.03791000000001</c:v>
                      </c:pt>
                      <c:pt idx="2278">
                        <c:v>197.17465999999999</c:v>
                      </c:pt>
                      <c:pt idx="2279">
                        <c:v>197.29204999999999</c:v>
                      </c:pt>
                      <c:pt idx="2280">
                        <c:v>197.45846</c:v>
                      </c:pt>
                      <c:pt idx="2281">
                        <c:v>197.53398999999999</c:v>
                      </c:pt>
                      <c:pt idx="2282">
                        <c:v>197.67081999999999</c:v>
                      </c:pt>
                      <c:pt idx="2283">
                        <c:v>197.80354</c:v>
                      </c:pt>
                      <c:pt idx="2284">
                        <c:v>197.94494</c:v>
                      </c:pt>
                      <c:pt idx="2285">
                        <c:v>198.0549</c:v>
                      </c:pt>
                      <c:pt idx="2286">
                        <c:v>198.18358000000001</c:v>
                      </c:pt>
                      <c:pt idx="2287">
                        <c:v>198.31276</c:v>
                      </c:pt>
                      <c:pt idx="2288">
                        <c:v>198.47192999999999</c:v>
                      </c:pt>
                      <c:pt idx="2289">
                        <c:v>198.5592</c:v>
                      </c:pt>
                      <c:pt idx="2290">
                        <c:v>198.68576999999999</c:v>
                      </c:pt>
                      <c:pt idx="2291">
                        <c:v>198.80462</c:v>
                      </c:pt>
                      <c:pt idx="2292">
                        <c:v>198.92144999999999</c:v>
                      </c:pt>
                      <c:pt idx="2293">
                        <c:v>199.08690000000001</c:v>
                      </c:pt>
                      <c:pt idx="2294">
                        <c:v>199.18357</c:v>
                      </c:pt>
                      <c:pt idx="2295">
                        <c:v>199.29519999999999</c:v>
                      </c:pt>
                      <c:pt idx="2296">
                        <c:v>199.40346</c:v>
                      </c:pt>
                      <c:pt idx="2297">
                        <c:v>199.57454999999999</c:v>
                      </c:pt>
                      <c:pt idx="2298">
                        <c:v>199.66129000000001</c:v>
                      </c:pt>
                      <c:pt idx="2299">
                        <c:v>199.77466000000001</c:v>
                      </c:pt>
                      <c:pt idx="2300">
                        <c:v>199.91145</c:v>
                      </c:pt>
                      <c:pt idx="2301">
                        <c:v>200.06118000000001</c:v>
                      </c:pt>
                      <c:pt idx="2302">
                        <c:v>200.14371</c:v>
                      </c:pt>
                      <c:pt idx="2303">
                        <c:v>200.25707</c:v>
                      </c:pt>
                      <c:pt idx="2304">
                        <c:v>200.39434</c:v>
                      </c:pt>
                      <c:pt idx="2305">
                        <c:v>200.56236000000001</c:v>
                      </c:pt>
                      <c:pt idx="2306">
                        <c:v>200.54479000000001</c:v>
                      </c:pt>
                      <c:pt idx="2307">
                        <c:v>200.52278999999999</c:v>
                      </c:pt>
                      <c:pt idx="2308">
                        <c:v>200.53961000000001</c:v>
                      </c:pt>
                      <c:pt idx="2309">
                        <c:v>200.53146000000001</c:v>
                      </c:pt>
                      <c:pt idx="2310">
                        <c:v>200.52654999999999</c:v>
                      </c:pt>
                      <c:pt idx="2311">
                        <c:v>200.5145</c:v>
                      </c:pt>
                      <c:pt idx="2312">
                        <c:v>200.51212000000001</c:v>
                      </c:pt>
                      <c:pt idx="2313">
                        <c:v>200.48938000000001</c:v>
                      </c:pt>
                      <c:pt idx="2314">
                        <c:v>200.53461999999999</c:v>
                      </c:pt>
                      <c:pt idx="2315">
                        <c:v>200.49476999999999</c:v>
                      </c:pt>
                      <c:pt idx="2316">
                        <c:v>200.50747999999999</c:v>
                      </c:pt>
                      <c:pt idx="2317">
                        <c:v>200.47961000000001</c:v>
                      </c:pt>
                      <c:pt idx="2318">
                        <c:v>200.52420000000001</c:v>
                      </c:pt>
                      <c:pt idx="2319">
                        <c:v>200.50453999999999</c:v>
                      </c:pt>
                      <c:pt idx="2320">
                        <c:v>200.48978</c:v>
                      </c:pt>
                      <c:pt idx="2321">
                        <c:v>200.50931</c:v>
                      </c:pt>
                      <c:pt idx="2322">
                        <c:v>200.52052</c:v>
                      </c:pt>
                      <c:pt idx="2323">
                        <c:v>200.49437</c:v>
                      </c:pt>
                      <c:pt idx="2324">
                        <c:v>200.48938999999999</c:v>
                      </c:pt>
                      <c:pt idx="2325">
                        <c:v>200.48385999999999</c:v>
                      </c:pt>
                      <c:pt idx="2326">
                        <c:v>200.50013000000001</c:v>
                      </c:pt>
                      <c:pt idx="2327">
                        <c:v>200.45968999999999</c:v>
                      </c:pt>
                      <c:pt idx="2328">
                        <c:v>200.48649</c:v>
                      </c:pt>
                      <c:pt idx="2329">
                        <c:v>200.50766999999999</c:v>
                      </c:pt>
                      <c:pt idx="2330">
                        <c:v>200.50618</c:v>
                      </c:pt>
                      <c:pt idx="2331">
                        <c:v>200.53756000000001</c:v>
                      </c:pt>
                      <c:pt idx="2332">
                        <c:v>200.64256</c:v>
                      </c:pt>
                      <c:pt idx="2333">
                        <c:v>200.5121</c:v>
                      </c:pt>
                      <c:pt idx="2334">
                        <c:v>200.50882999999999</c:v>
                      </c:pt>
                      <c:pt idx="2335">
                        <c:v>200.53200000000001</c:v>
                      </c:pt>
                      <c:pt idx="2336">
                        <c:v>200.49417</c:v>
                      </c:pt>
                      <c:pt idx="2337">
                        <c:v>200.49348000000001</c:v>
                      </c:pt>
                      <c:pt idx="2338">
                        <c:v>200.47900000000001</c:v>
                      </c:pt>
                      <c:pt idx="2339">
                        <c:v>200.51669000000001</c:v>
                      </c:pt>
                      <c:pt idx="2340">
                        <c:v>200.47134</c:v>
                      </c:pt>
                      <c:pt idx="2341">
                        <c:v>200.49248</c:v>
                      </c:pt>
                      <c:pt idx="2342">
                        <c:v>200.51501999999999</c:v>
                      </c:pt>
                      <c:pt idx="2343">
                        <c:v>200.52588</c:v>
                      </c:pt>
                      <c:pt idx="2344">
                        <c:v>200.51238000000001</c:v>
                      </c:pt>
                      <c:pt idx="2345">
                        <c:v>200.50761</c:v>
                      </c:pt>
                      <c:pt idx="2346">
                        <c:v>200.50313</c:v>
                      </c:pt>
                      <c:pt idx="2347">
                        <c:v>200.52221</c:v>
                      </c:pt>
                      <c:pt idx="2348">
                        <c:v>200.51748000000001</c:v>
                      </c:pt>
                      <c:pt idx="2349">
                        <c:v>200.49265</c:v>
                      </c:pt>
                      <c:pt idx="2350">
                        <c:v>200.49789000000001</c:v>
                      </c:pt>
                      <c:pt idx="2351">
                        <c:v>200.49440000000001</c:v>
                      </c:pt>
                      <c:pt idx="2352">
                        <c:v>200.50230999999999</c:v>
                      </c:pt>
                      <c:pt idx="2353">
                        <c:v>200.49892</c:v>
                      </c:pt>
                      <c:pt idx="2354">
                        <c:v>200.49084999999999</c:v>
                      </c:pt>
                      <c:pt idx="2355">
                        <c:v>200.47862000000001</c:v>
                      </c:pt>
                      <c:pt idx="2356">
                        <c:v>200.52708999999999</c:v>
                      </c:pt>
                      <c:pt idx="2357">
                        <c:v>200.47892999999999</c:v>
                      </c:pt>
                      <c:pt idx="2358">
                        <c:v>200.48197999999999</c:v>
                      </c:pt>
                      <c:pt idx="2359">
                        <c:v>200.48627999999999</c:v>
                      </c:pt>
                      <c:pt idx="2360">
                        <c:v>200.50636</c:v>
                      </c:pt>
                      <c:pt idx="2361">
                        <c:v>200.49126000000001</c:v>
                      </c:pt>
                      <c:pt idx="2362">
                        <c:v>200.47943000000001</c:v>
                      </c:pt>
                      <c:pt idx="2363">
                        <c:v>200.50358</c:v>
                      </c:pt>
                      <c:pt idx="2364">
                        <c:v>200.51784000000001</c:v>
                      </c:pt>
                      <c:pt idx="2365">
                        <c:v>200.51093</c:v>
                      </c:pt>
                      <c:pt idx="2366">
                        <c:v>200.49091999999999</c:v>
                      </c:pt>
                      <c:pt idx="2367">
                        <c:v>200.4854</c:v>
                      </c:pt>
                      <c:pt idx="2368">
                        <c:v>200.48149000000001</c:v>
                      </c:pt>
                      <c:pt idx="2369">
                        <c:v>200.5275</c:v>
                      </c:pt>
                      <c:pt idx="2370">
                        <c:v>200.48513</c:v>
                      </c:pt>
                      <c:pt idx="2371">
                        <c:v>200.48084</c:v>
                      </c:pt>
                      <c:pt idx="2372">
                        <c:v>200.48815999999999</c:v>
                      </c:pt>
                      <c:pt idx="2373">
                        <c:v>200.52117999999999</c:v>
                      </c:pt>
                      <c:pt idx="2374">
                        <c:v>200.49411000000001</c:v>
                      </c:pt>
                      <c:pt idx="2375">
                        <c:v>200.50042999999999</c:v>
                      </c:pt>
                      <c:pt idx="2376">
                        <c:v>200.48374000000001</c:v>
                      </c:pt>
                      <c:pt idx="2377">
                        <c:v>200.54177000000001</c:v>
                      </c:pt>
                      <c:pt idx="2378">
                        <c:v>200.4915</c:v>
                      </c:pt>
                      <c:pt idx="2379">
                        <c:v>200.49673000000001</c:v>
                      </c:pt>
                      <c:pt idx="2380">
                        <c:v>200.50886</c:v>
                      </c:pt>
                      <c:pt idx="2381">
                        <c:v>200.52795</c:v>
                      </c:pt>
                      <c:pt idx="2382">
                        <c:v>200.51866000000001</c:v>
                      </c:pt>
                      <c:pt idx="2383">
                        <c:v>200.51827</c:v>
                      </c:pt>
                      <c:pt idx="2384">
                        <c:v>200.49845999999999</c:v>
                      </c:pt>
                      <c:pt idx="2385">
                        <c:v>200.49816999999999</c:v>
                      </c:pt>
                      <c:pt idx="2386">
                        <c:v>200.53273999999999</c:v>
                      </c:pt>
                      <c:pt idx="2387">
                        <c:v>200.49977000000001</c:v>
                      </c:pt>
                      <c:pt idx="2388">
                        <c:v>200.50645</c:v>
                      </c:pt>
                      <c:pt idx="2389">
                        <c:v>200.50592</c:v>
                      </c:pt>
                      <c:pt idx="2390">
                        <c:v>200.52471</c:v>
                      </c:pt>
                      <c:pt idx="2391">
                        <c:v>200.49870999999999</c:v>
                      </c:pt>
                      <c:pt idx="2392">
                        <c:v>200.49992</c:v>
                      </c:pt>
                      <c:pt idx="2393">
                        <c:v>200.63844</c:v>
                      </c:pt>
                      <c:pt idx="2394">
                        <c:v>200.52847</c:v>
                      </c:pt>
                      <c:pt idx="2395">
                        <c:v>200.52571</c:v>
                      </c:pt>
                      <c:pt idx="2396">
                        <c:v>200.50345999999999</c:v>
                      </c:pt>
                      <c:pt idx="2397">
                        <c:v>200.51634999999999</c:v>
                      </c:pt>
                      <c:pt idx="2398">
                        <c:v>200.52428</c:v>
                      </c:pt>
                      <c:pt idx="2399">
                        <c:v>200.50287</c:v>
                      </c:pt>
                      <c:pt idx="2400">
                        <c:v>200.49487999999999</c:v>
                      </c:pt>
                      <c:pt idx="2401">
                        <c:v>200.50506999999999</c:v>
                      </c:pt>
                      <c:pt idx="2402">
                        <c:v>200.50577999999999</c:v>
                      </c:pt>
                      <c:pt idx="2403">
                        <c:v>200.52739</c:v>
                      </c:pt>
                      <c:pt idx="2404">
                        <c:v>200.49178000000001</c:v>
                      </c:pt>
                      <c:pt idx="2405">
                        <c:v>200.50796</c:v>
                      </c:pt>
                      <c:pt idx="2406">
                        <c:v>200.50281000000001</c:v>
                      </c:pt>
                      <c:pt idx="2407">
                        <c:v>200.51843</c:v>
                      </c:pt>
                      <c:pt idx="2408">
                        <c:v>200.50971000000001</c:v>
                      </c:pt>
                      <c:pt idx="2409">
                        <c:v>200.50171</c:v>
                      </c:pt>
                      <c:pt idx="2410">
                        <c:v>200.48590999999999</c:v>
                      </c:pt>
                      <c:pt idx="2411">
                        <c:v>200.51874000000001</c:v>
                      </c:pt>
                      <c:pt idx="2412">
                        <c:v>200.48231999999999</c:v>
                      </c:pt>
                      <c:pt idx="2413">
                        <c:v>200.47504000000001</c:v>
                      </c:pt>
                      <c:pt idx="2414">
                        <c:v>200.48928000000001</c:v>
                      </c:pt>
                      <c:pt idx="2415">
                        <c:v>200.53037</c:v>
                      </c:pt>
                      <c:pt idx="2416">
                        <c:v>200.49727999999999</c:v>
                      </c:pt>
                      <c:pt idx="2417">
                        <c:v>200.52063999999999</c:v>
                      </c:pt>
                      <c:pt idx="2418">
                        <c:v>200.50702999999999</c:v>
                      </c:pt>
                      <c:pt idx="2419">
                        <c:v>200.53518</c:v>
                      </c:pt>
                      <c:pt idx="2420">
                        <c:v>200.50008</c:v>
                      </c:pt>
                      <c:pt idx="2421">
                        <c:v>200.50685999999999</c:v>
                      </c:pt>
                      <c:pt idx="2422">
                        <c:v>200.49099000000001</c:v>
                      </c:pt>
                      <c:pt idx="2423">
                        <c:v>200.47946999999999</c:v>
                      </c:pt>
                      <c:pt idx="2424">
                        <c:v>200.52038999999999</c:v>
                      </c:pt>
                      <c:pt idx="2425">
                        <c:v>200.51804999999999</c:v>
                      </c:pt>
                      <c:pt idx="2426">
                        <c:v>200.51730000000001</c:v>
                      </c:pt>
                      <c:pt idx="2427">
                        <c:v>200.50406000000001</c:v>
                      </c:pt>
                      <c:pt idx="2428">
                        <c:v>200.54731000000001</c:v>
                      </c:pt>
                      <c:pt idx="2429">
                        <c:v>200.50910999999999</c:v>
                      </c:pt>
                      <c:pt idx="2430">
                        <c:v>200.52321000000001</c:v>
                      </c:pt>
                      <c:pt idx="2431">
                        <c:v>200.51723000000001</c:v>
                      </c:pt>
                      <c:pt idx="2432">
                        <c:v>200.53550999999999</c:v>
                      </c:pt>
                      <c:pt idx="2433">
                        <c:v>200.50809000000001</c:v>
                      </c:pt>
                      <c:pt idx="2434">
                        <c:v>200.4975</c:v>
                      </c:pt>
                      <c:pt idx="2435">
                        <c:v>200.52085</c:v>
                      </c:pt>
                      <c:pt idx="2436">
                        <c:v>200.54836</c:v>
                      </c:pt>
                      <c:pt idx="2437">
                        <c:v>200.52033</c:v>
                      </c:pt>
                      <c:pt idx="2438">
                        <c:v>200.54337000000001</c:v>
                      </c:pt>
                      <c:pt idx="2439">
                        <c:v>200.52484999999999</c:v>
                      </c:pt>
                      <c:pt idx="2440">
                        <c:v>200.52182999999999</c:v>
                      </c:pt>
                      <c:pt idx="2441">
                        <c:v>200.52414999999999</c:v>
                      </c:pt>
                      <c:pt idx="2442">
                        <c:v>200.4975</c:v>
                      </c:pt>
                      <c:pt idx="2443">
                        <c:v>200.51371</c:v>
                      </c:pt>
                      <c:pt idx="2444">
                        <c:v>200.50287</c:v>
                      </c:pt>
                      <c:pt idx="2445">
                        <c:v>200.52656999999999</c:v>
                      </c:pt>
                      <c:pt idx="2446">
                        <c:v>200.48887999999999</c:v>
                      </c:pt>
                      <c:pt idx="2447">
                        <c:v>200.51294999999999</c:v>
                      </c:pt>
                      <c:pt idx="2448">
                        <c:v>200.50871000000001</c:v>
                      </c:pt>
                      <c:pt idx="2449">
                        <c:v>200.54096999999999</c:v>
                      </c:pt>
                      <c:pt idx="2450">
                        <c:v>200.51101</c:v>
                      </c:pt>
                      <c:pt idx="2451">
                        <c:v>200.51004</c:v>
                      </c:pt>
                      <c:pt idx="2452">
                        <c:v>200.52680000000001</c:v>
                      </c:pt>
                      <c:pt idx="2453">
                        <c:v>200.56709000000001</c:v>
                      </c:pt>
                      <c:pt idx="2454">
                        <c:v>200.60642000000001</c:v>
                      </c:pt>
                      <c:pt idx="2455">
                        <c:v>200.50548000000001</c:v>
                      </c:pt>
                      <c:pt idx="2456">
                        <c:v>200.50935999999999</c:v>
                      </c:pt>
                      <c:pt idx="2457">
                        <c:v>200.52202</c:v>
                      </c:pt>
                      <c:pt idx="2458">
                        <c:v>200.52671000000001</c:v>
                      </c:pt>
                      <c:pt idx="2459">
                        <c:v>200.49467999999999</c:v>
                      </c:pt>
                      <c:pt idx="2460">
                        <c:v>200.51696000000001</c:v>
                      </c:pt>
                      <c:pt idx="2461">
                        <c:v>200.49878000000001</c:v>
                      </c:pt>
                      <c:pt idx="2462">
                        <c:v>200.51722000000001</c:v>
                      </c:pt>
                      <c:pt idx="2463">
                        <c:v>200.49424999999999</c:v>
                      </c:pt>
                      <c:pt idx="2464">
                        <c:v>200.48433</c:v>
                      </c:pt>
                      <c:pt idx="2465">
                        <c:v>200.5008</c:v>
                      </c:pt>
                      <c:pt idx="2466">
                        <c:v>200.51843</c:v>
                      </c:pt>
                      <c:pt idx="2467">
                        <c:v>200.48220000000001</c:v>
                      </c:pt>
                      <c:pt idx="2468">
                        <c:v>200.48985999999999</c:v>
                      </c:pt>
                      <c:pt idx="2469">
                        <c:v>200.49668</c:v>
                      </c:pt>
                      <c:pt idx="2470">
                        <c:v>200.52651</c:v>
                      </c:pt>
                      <c:pt idx="2471">
                        <c:v>200.50054</c:v>
                      </c:pt>
                      <c:pt idx="2472">
                        <c:v>200.50178</c:v>
                      </c:pt>
                      <c:pt idx="2473">
                        <c:v>200.53254999999999</c:v>
                      </c:pt>
                      <c:pt idx="2474">
                        <c:v>200.54095000000001</c:v>
                      </c:pt>
                      <c:pt idx="2475">
                        <c:v>200.51050000000001</c:v>
                      </c:pt>
                      <c:pt idx="2476">
                        <c:v>200.52035000000001</c:v>
                      </c:pt>
                      <c:pt idx="2477">
                        <c:v>200.52504999999999</c:v>
                      </c:pt>
                      <c:pt idx="2478">
                        <c:v>200.51827</c:v>
                      </c:pt>
                      <c:pt idx="2479">
                        <c:v>200.54997</c:v>
                      </c:pt>
                      <c:pt idx="2480">
                        <c:v>200.5179</c:v>
                      </c:pt>
                      <c:pt idx="2481">
                        <c:v>200.52271999999999</c:v>
                      </c:pt>
                      <c:pt idx="2482">
                        <c:v>200.52212</c:v>
                      </c:pt>
                      <c:pt idx="2483">
                        <c:v>200.53790000000001</c:v>
                      </c:pt>
                      <c:pt idx="2484">
                        <c:v>200.52139</c:v>
                      </c:pt>
                      <c:pt idx="2485">
                        <c:v>200.52851999999999</c:v>
                      </c:pt>
                      <c:pt idx="2486">
                        <c:v>200.52092999999999</c:v>
                      </c:pt>
                      <c:pt idx="2487">
                        <c:v>200.53989000000001</c:v>
                      </c:pt>
                      <c:pt idx="2488">
                        <c:v>200.49811</c:v>
                      </c:pt>
                      <c:pt idx="2489">
                        <c:v>200.49212</c:v>
                      </c:pt>
                      <c:pt idx="2490">
                        <c:v>200.50225</c:v>
                      </c:pt>
                      <c:pt idx="2491">
                        <c:v>200.51678999999999</c:v>
                      </c:pt>
                      <c:pt idx="2492">
                        <c:v>200.48855</c:v>
                      </c:pt>
                      <c:pt idx="2493">
                        <c:v>200.48903000000001</c:v>
                      </c:pt>
                      <c:pt idx="2494">
                        <c:v>200.50509</c:v>
                      </c:pt>
                      <c:pt idx="2495">
                        <c:v>200.48858999999999</c:v>
                      </c:pt>
                      <c:pt idx="2496">
                        <c:v>200.51483999999999</c:v>
                      </c:pt>
                      <c:pt idx="2497">
                        <c:v>200.49119999999999</c:v>
                      </c:pt>
                      <c:pt idx="2498">
                        <c:v>200.50659999999999</c:v>
                      </c:pt>
                      <c:pt idx="2499">
                        <c:v>200.49825000000001</c:v>
                      </c:pt>
                      <c:pt idx="2500">
                        <c:v>200.49217999999999</c:v>
                      </c:pt>
                      <c:pt idx="2501">
                        <c:v>200.47461000000001</c:v>
                      </c:pt>
                      <c:pt idx="2502">
                        <c:v>200.48047</c:v>
                      </c:pt>
                      <c:pt idx="2503">
                        <c:v>200.48865000000001</c:v>
                      </c:pt>
                      <c:pt idx="2504">
                        <c:v>200.50362999999999</c:v>
                      </c:pt>
                      <c:pt idx="2505">
                        <c:v>200.47801000000001</c:v>
                      </c:pt>
                      <c:pt idx="2506">
                        <c:v>200.49104</c:v>
                      </c:pt>
                      <c:pt idx="2507">
                        <c:v>200.47546</c:v>
                      </c:pt>
                      <c:pt idx="2508">
                        <c:v>200.53237999999999</c:v>
                      </c:pt>
                      <c:pt idx="2509">
                        <c:v>200.49055999999999</c:v>
                      </c:pt>
                      <c:pt idx="2510">
                        <c:v>200.48036999999999</c:v>
                      </c:pt>
                      <c:pt idx="2511">
                        <c:v>200.48257000000001</c:v>
                      </c:pt>
                      <c:pt idx="2512">
                        <c:v>200.48751999999999</c:v>
                      </c:pt>
                      <c:pt idx="2513">
                        <c:v>200.49037000000001</c:v>
                      </c:pt>
                      <c:pt idx="2514">
                        <c:v>200.56728000000001</c:v>
                      </c:pt>
                      <c:pt idx="2515">
                        <c:v>200.53112999999999</c:v>
                      </c:pt>
                      <c:pt idx="2516">
                        <c:v>200.4624</c:v>
                      </c:pt>
                      <c:pt idx="2517">
                        <c:v>200.50779</c:v>
                      </c:pt>
                      <c:pt idx="2518">
                        <c:v>200.48519999999999</c:v>
                      </c:pt>
                      <c:pt idx="2519">
                        <c:v>200.48161999999999</c:v>
                      </c:pt>
                      <c:pt idx="2520">
                        <c:v>200.46186</c:v>
                      </c:pt>
                      <c:pt idx="2521">
                        <c:v>200.50424000000001</c:v>
                      </c:pt>
                      <c:pt idx="2522">
                        <c:v>200.47660999999999</c:v>
                      </c:pt>
                      <c:pt idx="2523">
                        <c:v>200.48157</c:v>
                      </c:pt>
                      <c:pt idx="2524">
                        <c:v>200.47976</c:v>
                      </c:pt>
                      <c:pt idx="2525">
                        <c:v>200.48721</c:v>
                      </c:pt>
                      <c:pt idx="2526">
                        <c:v>200.46265</c:v>
                      </c:pt>
                      <c:pt idx="2527">
                        <c:v>200.47874999999999</c:v>
                      </c:pt>
                      <c:pt idx="2528">
                        <c:v>200.46732</c:v>
                      </c:pt>
                      <c:pt idx="2529">
                        <c:v>200.50587999999999</c:v>
                      </c:pt>
                      <c:pt idx="2530">
                        <c:v>200.45764</c:v>
                      </c:pt>
                      <c:pt idx="2531">
                        <c:v>200.47346999999999</c:v>
                      </c:pt>
                      <c:pt idx="2532">
                        <c:v>200.46409</c:v>
                      </c:pt>
                      <c:pt idx="2533">
                        <c:v>200.47254000000001</c:v>
                      </c:pt>
                      <c:pt idx="2534">
                        <c:v>200.50740999999999</c:v>
                      </c:pt>
                      <c:pt idx="2535">
                        <c:v>200.48459</c:v>
                      </c:pt>
                      <c:pt idx="2536">
                        <c:v>200.48194000000001</c:v>
                      </c:pt>
                      <c:pt idx="2537">
                        <c:v>200.48381000000001</c:v>
                      </c:pt>
                      <c:pt idx="2538">
                        <c:v>200.52163999999999</c:v>
                      </c:pt>
                      <c:pt idx="2539">
                        <c:v>200.51442</c:v>
                      </c:pt>
                      <c:pt idx="2540">
                        <c:v>200.5137</c:v>
                      </c:pt>
                      <c:pt idx="2541">
                        <c:v>200.50918999999999</c:v>
                      </c:pt>
                      <c:pt idx="2542">
                        <c:v>200.5368</c:v>
                      </c:pt>
                      <c:pt idx="2543">
                        <c:v>200.49592000000001</c:v>
                      </c:pt>
                      <c:pt idx="2544">
                        <c:v>200.50234</c:v>
                      </c:pt>
                      <c:pt idx="2545">
                        <c:v>200.49322000000001</c:v>
                      </c:pt>
                      <c:pt idx="2546">
                        <c:v>200.51187999999999</c:v>
                      </c:pt>
                      <c:pt idx="2547">
                        <c:v>200.51492999999999</c:v>
                      </c:pt>
                      <c:pt idx="2548">
                        <c:v>200.46465000000001</c:v>
                      </c:pt>
                      <c:pt idx="2549">
                        <c:v>200.46347</c:v>
                      </c:pt>
                      <c:pt idx="2550">
                        <c:v>200.47879</c:v>
                      </c:pt>
                      <c:pt idx="2551">
                        <c:v>200.49318</c:v>
                      </c:pt>
                      <c:pt idx="2552">
                        <c:v>200.48220000000001</c:v>
                      </c:pt>
                      <c:pt idx="2553">
                        <c:v>200.47667999999999</c:v>
                      </c:pt>
                      <c:pt idx="2554">
                        <c:v>200.49448000000001</c:v>
                      </c:pt>
                      <c:pt idx="2555">
                        <c:v>200.52755999999999</c:v>
                      </c:pt>
                      <c:pt idx="2556">
                        <c:v>200.52189000000001</c:v>
                      </c:pt>
                      <c:pt idx="2557">
                        <c:v>200.49861000000001</c:v>
                      </c:pt>
                      <c:pt idx="2558">
                        <c:v>200.50013999999999</c:v>
                      </c:pt>
                      <c:pt idx="2559">
                        <c:v>200.52124000000001</c:v>
                      </c:pt>
                      <c:pt idx="2560">
                        <c:v>200.48318</c:v>
                      </c:pt>
                      <c:pt idx="2561">
                        <c:v>200.49348000000001</c:v>
                      </c:pt>
                      <c:pt idx="2562">
                        <c:v>200.46481</c:v>
                      </c:pt>
                      <c:pt idx="2563">
                        <c:v>200.51025000000001</c:v>
                      </c:pt>
                      <c:pt idx="2564">
                        <c:v>200.47082</c:v>
                      </c:pt>
                      <c:pt idx="2565">
                        <c:v>200.48765</c:v>
                      </c:pt>
                      <c:pt idx="2566">
                        <c:v>200.47998000000001</c:v>
                      </c:pt>
                      <c:pt idx="2567">
                        <c:v>200.49526</c:v>
                      </c:pt>
                      <c:pt idx="2568">
                        <c:v>200.51813999999999</c:v>
                      </c:pt>
                      <c:pt idx="2569">
                        <c:v>200.50570999999999</c:v>
                      </c:pt>
                      <c:pt idx="2570">
                        <c:v>200.50641999999999</c:v>
                      </c:pt>
                      <c:pt idx="2571">
                        <c:v>200.48760999999999</c:v>
                      </c:pt>
                      <c:pt idx="2572">
                        <c:v>200.51064</c:v>
                      </c:pt>
                      <c:pt idx="2573">
                        <c:v>200.48405</c:v>
                      </c:pt>
                      <c:pt idx="2574">
                        <c:v>200.47659999999999</c:v>
                      </c:pt>
                      <c:pt idx="2575">
                        <c:v>200.61654999999999</c:v>
                      </c:pt>
                      <c:pt idx="2576">
                        <c:v>200.51328000000001</c:v>
                      </c:pt>
                      <c:pt idx="2577">
                        <c:v>200.46827999999999</c:v>
                      </c:pt>
                      <c:pt idx="2578">
                        <c:v>200.47763</c:v>
                      </c:pt>
                      <c:pt idx="2579">
                        <c:v>200.48594</c:v>
                      </c:pt>
                      <c:pt idx="2580">
                        <c:v>200.52081000000001</c:v>
                      </c:pt>
                      <c:pt idx="2581">
                        <c:v>200.50148999999999</c:v>
                      </c:pt>
                      <c:pt idx="2582">
                        <c:v>200.4881</c:v>
                      </c:pt>
                      <c:pt idx="2583">
                        <c:v>200.49205000000001</c:v>
                      </c:pt>
                      <c:pt idx="2584">
                        <c:v>200.48603</c:v>
                      </c:pt>
                      <c:pt idx="2585">
                        <c:v>200.49872999999999</c:v>
                      </c:pt>
                      <c:pt idx="2586">
                        <c:v>200.47758999999999</c:v>
                      </c:pt>
                      <c:pt idx="2587">
                        <c:v>200.47351</c:v>
                      </c:pt>
                      <c:pt idx="2588">
                        <c:v>200.47391999999999</c:v>
                      </c:pt>
                      <c:pt idx="2589">
                        <c:v>200.49959999999999</c:v>
                      </c:pt>
                      <c:pt idx="2590">
                        <c:v>200.46899999999999</c:v>
                      </c:pt>
                      <c:pt idx="2591">
                        <c:v>200.49288000000001</c:v>
                      </c:pt>
                      <c:pt idx="2592">
                        <c:v>200.48451</c:v>
                      </c:pt>
                      <c:pt idx="2593">
                        <c:v>200.53783999999999</c:v>
                      </c:pt>
                      <c:pt idx="2594">
                        <c:v>200.50523000000001</c:v>
                      </c:pt>
                      <c:pt idx="2595">
                        <c:v>200.49170000000001</c:v>
                      </c:pt>
                      <c:pt idx="2596">
                        <c:v>200.49268000000001</c:v>
                      </c:pt>
                      <c:pt idx="2597">
                        <c:v>200.51128</c:v>
                      </c:pt>
                      <c:pt idx="2598">
                        <c:v>200.48070999999999</c:v>
                      </c:pt>
                      <c:pt idx="2599">
                        <c:v>200.48394999999999</c:v>
                      </c:pt>
                      <c:pt idx="2600">
                        <c:v>200.47856999999999</c:v>
                      </c:pt>
                      <c:pt idx="2601">
                        <c:v>200.51327000000001</c:v>
                      </c:pt>
                      <c:pt idx="2602">
                        <c:v>200.47011000000001</c:v>
                      </c:pt>
                      <c:pt idx="2603">
                        <c:v>200.46728999999999</c:v>
                      </c:pt>
                      <c:pt idx="2604">
                        <c:v>200.48128</c:v>
                      </c:pt>
                      <c:pt idx="2605">
                        <c:v>200.49009000000001</c:v>
                      </c:pt>
                      <c:pt idx="2606">
                        <c:v>200.51533000000001</c:v>
                      </c:pt>
                      <c:pt idx="2607">
                        <c:v>200.50058000000001</c:v>
                      </c:pt>
                      <c:pt idx="2608">
                        <c:v>200.49112</c:v>
                      </c:pt>
                      <c:pt idx="2609">
                        <c:v>200.50748999999999</c:v>
                      </c:pt>
                      <c:pt idx="2610">
                        <c:v>200.5061</c:v>
                      </c:pt>
                      <c:pt idx="2611">
                        <c:v>200.47524000000001</c:v>
                      </c:pt>
                      <c:pt idx="2612">
                        <c:v>200.47254000000001</c:v>
                      </c:pt>
                      <c:pt idx="2613">
                        <c:v>200.48059000000001</c:v>
                      </c:pt>
                      <c:pt idx="2614">
                        <c:v>200.50449</c:v>
                      </c:pt>
                      <c:pt idx="2615">
                        <c:v>200.46745999999999</c:v>
                      </c:pt>
                      <c:pt idx="2616">
                        <c:v>200.48924</c:v>
                      </c:pt>
                      <c:pt idx="2617">
                        <c:v>200.48750000000001</c:v>
                      </c:pt>
                      <c:pt idx="2618">
                        <c:v>200.49381</c:v>
                      </c:pt>
                      <c:pt idx="2619">
                        <c:v>200.47796</c:v>
                      </c:pt>
                      <c:pt idx="2620">
                        <c:v>200.50126</c:v>
                      </c:pt>
                      <c:pt idx="2621">
                        <c:v>200.50348</c:v>
                      </c:pt>
                      <c:pt idx="2622">
                        <c:v>200.51069000000001</c:v>
                      </c:pt>
                      <c:pt idx="2623">
                        <c:v>200.51246</c:v>
                      </c:pt>
                      <c:pt idx="2624">
                        <c:v>200.50547</c:v>
                      </c:pt>
                      <c:pt idx="2625">
                        <c:v>200.47752</c:v>
                      </c:pt>
                      <c:pt idx="2626">
                        <c:v>200.49548999999999</c:v>
                      </c:pt>
                      <c:pt idx="2627">
                        <c:v>200.52816999999999</c:v>
                      </c:pt>
                      <c:pt idx="2628">
                        <c:v>200.50027</c:v>
                      </c:pt>
                      <c:pt idx="2629">
                        <c:v>200.48755</c:v>
                      </c:pt>
                      <c:pt idx="2630">
                        <c:v>200.46700000000001</c:v>
                      </c:pt>
                      <c:pt idx="2631">
                        <c:v>200.50953000000001</c:v>
                      </c:pt>
                      <c:pt idx="2632">
                        <c:v>200.46815000000001</c:v>
                      </c:pt>
                      <c:pt idx="2633">
                        <c:v>200.48846</c:v>
                      </c:pt>
                      <c:pt idx="2634">
                        <c:v>200.50004999999999</c:v>
                      </c:pt>
                      <c:pt idx="2635">
                        <c:v>200.51831000000001</c:v>
                      </c:pt>
                      <c:pt idx="2636">
                        <c:v>200.61189999999999</c:v>
                      </c:pt>
                      <c:pt idx="2637">
                        <c:v>200.49891</c:v>
                      </c:pt>
                      <c:pt idx="2638">
                        <c:v>200.49441999999999</c:v>
                      </c:pt>
                      <c:pt idx="2639">
                        <c:v>200.51646</c:v>
                      </c:pt>
                      <c:pt idx="2640">
                        <c:v>200.48469</c:v>
                      </c:pt>
                      <c:pt idx="2641">
                        <c:v>200.47710000000001</c:v>
                      </c:pt>
                      <c:pt idx="2642">
                        <c:v>200.49473</c:v>
                      </c:pt>
                      <c:pt idx="2643">
                        <c:v>200.47246000000001</c:v>
                      </c:pt>
                      <c:pt idx="2644">
                        <c:v>200.51963000000001</c:v>
                      </c:pt>
                      <c:pt idx="2645">
                        <c:v>200.49337</c:v>
                      </c:pt>
                      <c:pt idx="2646">
                        <c:v>200.47073</c:v>
                      </c:pt>
                      <c:pt idx="2647">
                        <c:v>200.47329999999999</c:v>
                      </c:pt>
                      <c:pt idx="2648">
                        <c:v>200.49368000000001</c:v>
                      </c:pt>
                      <c:pt idx="2649">
                        <c:v>200.47371999999999</c:v>
                      </c:pt>
                      <c:pt idx="2650">
                        <c:v>200.47036</c:v>
                      </c:pt>
                      <c:pt idx="2651">
                        <c:v>200.49808999999999</c:v>
                      </c:pt>
                      <c:pt idx="2652">
                        <c:v>200.50619</c:v>
                      </c:pt>
                      <c:pt idx="2653">
                        <c:v>200.48734999999999</c:v>
                      </c:pt>
                      <c:pt idx="2654">
                        <c:v>200.49087</c:v>
                      </c:pt>
                      <c:pt idx="2655">
                        <c:v>200.50192000000001</c:v>
                      </c:pt>
                      <c:pt idx="2656">
                        <c:v>200.54588000000001</c:v>
                      </c:pt>
                      <c:pt idx="2657">
                        <c:v>200.50913</c:v>
                      </c:pt>
                      <c:pt idx="2658">
                        <c:v>200.50283999999999</c:v>
                      </c:pt>
                      <c:pt idx="2659">
                        <c:v>200.50291000000001</c:v>
                      </c:pt>
                      <c:pt idx="2660">
                        <c:v>200.50584000000001</c:v>
                      </c:pt>
                      <c:pt idx="2661">
                        <c:v>200.51236</c:v>
                      </c:pt>
                      <c:pt idx="2662">
                        <c:v>200.47855999999999</c:v>
                      </c:pt>
                      <c:pt idx="2663">
                        <c:v>200.49206000000001</c:v>
                      </c:pt>
                      <c:pt idx="2664">
                        <c:v>200.49200999999999</c:v>
                      </c:pt>
                      <c:pt idx="2665">
                        <c:v>200.51906</c:v>
                      </c:pt>
                      <c:pt idx="2666">
                        <c:v>200.50220999999999</c:v>
                      </c:pt>
                      <c:pt idx="2667">
                        <c:v>200.49393000000001</c:v>
                      </c:pt>
                      <c:pt idx="2668">
                        <c:v>200.49590000000001</c:v>
                      </c:pt>
                      <c:pt idx="2669">
                        <c:v>200.52213</c:v>
                      </c:pt>
                      <c:pt idx="2670">
                        <c:v>200.48913999999999</c:v>
                      </c:pt>
                      <c:pt idx="2671">
                        <c:v>200.49208999999999</c:v>
                      </c:pt>
                      <c:pt idx="2672">
                        <c:v>200.50337999999999</c:v>
                      </c:pt>
                      <c:pt idx="2673">
                        <c:v>200.50810000000001</c:v>
                      </c:pt>
                      <c:pt idx="2674">
                        <c:v>200.49925999999999</c:v>
                      </c:pt>
                      <c:pt idx="2675">
                        <c:v>200.51541</c:v>
                      </c:pt>
                      <c:pt idx="2676">
                        <c:v>200.50199000000001</c:v>
                      </c:pt>
                      <c:pt idx="2677">
                        <c:v>200.52419</c:v>
                      </c:pt>
                      <c:pt idx="2678">
                        <c:v>200.49455</c:v>
                      </c:pt>
                      <c:pt idx="2679">
                        <c:v>200.50416999999999</c:v>
                      </c:pt>
                      <c:pt idx="2680">
                        <c:v>200.47975</c:v>
                      </c:pt>
                      <c:pt idx="2681">
                        <c:v>200.50415000000001</c:v>
                      </c:pt>
                      <c:pt idx="2682">
                        <c:v>200.52375000000001</c:v>
                      </c:pt>
                      <c:pt idx="2683">
                        <c:v>200.47959</c:v>
                      </c:pt>
                      <c:pt idx="2684">
                        <c:v>200.47981999999999</c:v>
                      </c:pt>
                      <c:pt idx="2685">
                        <c:v>200.4768</c:v>
                      </c:pt>
                      <c:pt idx="2686">
                        <c:v>200.50953000000001</c:v>
                      </c:pt>
                      <c:pt idx="2687">
                        <c:v>200.49384000000001</c:v>
                      </c:pt>
                      <c:pt idx="2688">
                        <c:v>200.49463</c:v>
                      </c:pt>
                      <c:pt idx="2689">
                        <c:v>200.50118000000001</c:v>
                      </c:pt>
                      <c:pt idx="2690">
                        <c:v>200.53004000000001</c:v>
                      </c:pt>
                      <c:pt idx="2691">
                        <c:v>200.50145000000001</c:v>
                      </c:pt>
                      <c:pt idx="2692">
                        <c:v>200.49483000000001</c:v>
                      </c:pt>
                      <c:pt idx="2693">
                        <c:v>200.48678000000001</c:v>
                      </c:pt>
                      <c:pt idx="2694">
                        <c:v>200.50693000000001</c:v>
                      </c:pt>
                      <c:pt idx="2695">
                        <c:v>200.49995000000001</c:v>
                      </c:pt>
                      <c:pt idx="2696">
                        <c:v>200.52773999999999</c:v>
                      </c:pt>
                      <c:pt idx="2697">
                        <c:v>200.61257000000001</c:v>
                      </c:pt>
                      <c:pt idx="2698">
                        <c:v>200.50645</c:v>
                      </c:pt>
                      <c:pt idx="2699">
                        <c:v>200.51516000000001</c:v>
                      </c:pt>
                      <c:pt idx="2700">
                        <c:v>200.48502999999999</c:v>
                      </c:pt>
                      <c:pt idx="2701">
                        <c:v>200.49991</c:v>
                      </c:pt>
                      <c:pt idx="2702">
                        <c:v>200.48231000000001</c:v>
                      </c:pt>
                      <c:pt idx="2703">
                        <c:v>200.54131000000001</c:v>
                      </c:pt>
                      <c:pt idx="2704">
                        <c:v>200.50074000000001</c:v>
                      </c:pt>
                      <c:pt idx="2705">
                        <c:v>200.49472</c:v>
                      </c:pt>
                      <c:pt idx="2706">
                        <c:v>200.48831000000001</c:v>
                      </c:pt>
                      <c:pt idx="2707">
                        <c:v>200.51467</c:v>
                      </c:pt>
                      <c:pt idx="2708">
                        <c:v>200.48312999999999</c:v>
                      </c:pt>
                      <c:pt idx="2709">
                        <c:v>200.49184</c:v>
                      </c:pt>
                      <c:pt idx="2710">
                        <c:v>200.50578999999999</c:v>
                      </c:pt>
                      <c:pt idx="2711">
                        <c:v>200.51535999999999</c:v>
                      </c:pt>
                      <c:pt idx="2712">
                        <c:v>200.47526999999999</c:v>
                      </c:pt>
                      <c:pt idx="2713">
                        <c:v>200.48075</c:v>
                      </c:pt>
                      <c:pt idx="2714">
                        <c:v>200.48316</c:v>
                      </c:pt>
                      <c:pt idx="2715">
                        <c:v>200.50020000000001</c:v>
                      </c:pt>
                      <c:pt idx="2716">
                        <c:v>200.47566</c:v>
                      </c:pt>
                      <c:pt idx="2717">
                        <c:v>200.47555</c:v>
                      </c:pt>
                      <c:pt idx="2718">
                        <c:v>200.47281000000001</c:v>
                      </c:pt>
                      <c:pt idx="2719">
                        <c:v>200.47574</c:v>
                      </c:pt>
                      <c:pt idx="2720">
                        <c:v>200.52413000000001</c:v>
                      </c:pt>
                      <c:pt idx="2721">
                        <c:v>200.47668999999999</c:v>
                      </c:pt>
                      <c:pt idx="2722">
                        <c:v>200.45841999999999</c:v>
                      </c:pt>
                      <c:pt idx="2723">
                        <c:v>200.46850000000001</c:v>
                      </c:pt>
                      <c:pt idx="2724">
                        <c:v>200.48886999999999</c:v>
                      </c:pt>
                      <c:pt idx="2725">
                        <c:v>200.48025999999999</c:v>
                      </c:pt>
                      <c:pt idx="2726">
                        <c:v>200.47489999999999</c:v>
                      </c:pt>
                      <c:pt idx="2727">
                        <c:v>200.46785</c:v>
                      </c:pt>
                      <c:pt idx="2728">
                        <c:v>200.50516999999999</c:v>
                      </c:pt>
                      <c:pt idx="2729">
                        <c:v>200.46462</c:v>
                      </c:pt>
                      <c:pt idx="2730">
                        <c:v>200.48333</c:v>
                      </c:pt>
                      <c:pt idx="2731">
                        <c:v>200.48339000000001</c:v>
                      </c:pt>
                      <c:pt idx="2732">
                        <c:v>200.48518999999999</c:v>
                      </c:pt>
                      <c:pt idx="2733">
                        <c:v>200.47227000000001</c:v>
                      </c:pt>
                      <c:pt idx="2734">
                        <c:v>200.45410000000001</c:v>
                      </c:pt>
                      <c:pt idx="2735">
                        <c:v>200.48006000000001</c:v>
                      </c:pt>
                      <c:pt idx="2736">
                        <c:v>200.49814000000001</c:v>
                      </c:pt>
                      <c:pt idx="2737">
                        <c:v>200.45959999999999</c:v>
                      </c:pt>
                      <c:pt idx="2738">
                        <c:v>200.45785000000001</c:v>
                      </c:pt>
                      <c:pt idx="2739">
                        <c:v>200.48152999999999</c:v>
                      </c:pt>
                      <c:pt idx="2740">
                        <c:v>200.44363999999999</c:v>
                      </c:pt>
                      <c:pt idx="2741">
                        <c:v>200.50586000000001</c:v>
                      </c:pt>
                      <c:pt idx="2742">
                        <c:v>200.44935000000001</c:v>
                      </c:pt>
                      <c:pt idx="2743">
                        <c:v>200.47042999999999</c:v>
                      </c:pt>
                      <c:pt idx="2744">
                        <c:v>200.47689</c:v>
                      </c:pt>
                      <c:pt idx="2745">
                        <c:v>200.52808999999999</c:v>
                      </c:pt>
                      <c:pt idx="2746">
                        <c:v>200.46871999999999</c:v>
                      </c:pt>
                      <c:pt idx="2747">
                        <c:v>200.46440999999999</c:v>
                      </c:pt>
                      <c:pt idx="2748">
                        <c:v>200.48401000000001</c:v>
                      </c:pt>
                      <c:pt idx="2749">
                        <c:v>200.49790999999999</c:v>
                      </c:pt>
                      <c:pt idx="2750">
                        <c:v>200.48484999999999</c:v>
                      </c:pt>
                      <c:pt idx="2751">
                        <c:v>200.50060999999999</c:v>
                      </c:pt>
                      <c:pt idx="2752">
                        <c:v>200.47145</c:v>
                      </c:pt>
                      <c:pt idx="2753">
                        <c:v>200.50570999999999</c:v>
                      </c:pt>
                      <c:pt idx="2754">
                        <c:v>200.48871</c:v>
                      </c:pt>
                      <c:pt idx="2755">
                        <c:v>200.49865</c:v>
                      </c:pt>
                      <c:pt idx="2756">
                        <c:v>200.47433000000001</c:v>
                      </c:pt>
                      <c:pt idx="2757">
                        <c:v>200.5575</c:v>
                      </c:pt>
                      <c:pt idx="2758">
                        <c:v>200.55679000000001</c:v>
                      </c:pt>
                      <c:pt idx="2759">
                        <c:v>200.46554</c:v>
                      </c:pt>
                      <c:pt idx="2760">
                        <c:v>200.45769000000001</c:v>
                      </c:pt>
                      <c:pt idx="2761">
                        <c:v>200.4742</c:v>
                      </c:pt>
                      <c:pt idx="2762">
                        <c:v>200.51683</c:v>
                      </c:pt>
                      <c:pt idx="2763">
                        <c:v>200.48478</c:v>
                      </c:pt>
                      <c:pt idx="2764">
                        <c:v>200.48240999999999</c:v>
                      </c:pt>
                      <c:pt idx="2765">
                        <c:v>200.49202</c:v>
                      </c:pt>
                      <c:pt idx="2766">
                        <c:v>200.51924</c:v>
                      </c:pt>
                      <c:pt idx="2767">
                        <c:v>200.48591999999999</c:v>
                      </c:pt>
                      <c:pt idx="2768">
                        <c:v>200.47979000000001</c:v>
                      </c:pt>
                      <c:pt idx="2769">
                        <c:v>200.45609999999999</c:v>
                      </c:pt>
                      <c:pt idx="2770">
                        <c:v>200.48829000000001</c:v>
                      </c:pt>
                      <c:pt idx="2771">
                        <c:v>200.47181</c:v>
                      </c:pt>
                      <c:pt idx="2772">
                        <c:v>200.49346</c:v>
                      </c:pt>
                      <c:pt idx="2773">
                        <c:v>200.47986</c:v>
                      </c:pt>
                      <c:pt idx="2774">
                        <c:v>200.48196999999999</c:v>
                      </c:pt>
                      <c:pt idx="2775">
                        <c:v>200.49596</c:v>
                      </c:pt>
                      <c:pt idx="2776">
                        <c:v>200.47068999999999</c:v>
                      </c:pt>
                      <c:pt idx="2777">
                        <c:v>200.46144000000001</c:v>
                      </c:pt>
                      <c:pt idx="2778">
                        <c:v>200.45463000000001</c:v>
                      </c:pt>
                      <c:pt idx="2779">
                        <c:v>200.51479</c:v>
                      </c:pt>
                      <c:pt idx="2780">
                        <c:v>200.49643</c:v>
                      </c:pt>
                      <c:pt idx="2781">
                        <c:v>200.48558</c:v>
                      </c:pt>
                      <c:pt idx="2782">
                        <c:v>200.47367</c:v>
                      </c:pt>
                      <c:pt idx="2783">
                        <c:v>200.48739</c:v>
                      </c:pt>
                      <c:pt idx="2784">
                        <c:v>200.47086999999999</c:v>
                      </c:pt>
                      <c:pt idx="2785">
                        <c:v>200.45475999999999</c:v>
                      </c:pt>
                      <c:pt idx="2786">
                        <c:v>200.46843000000001</c:v>
                      </c:pt>
                      <c:pt idx="2787">
                        <c:v>200.51522</c:v>
                      </c:pt>
                      <c:pt idx="2788">
                        <c:v>200.47718</c:v>
                      </c:pt>
                      <c:pt idx="2789">
                        <c:v>200.47143</c:v>
                      </c:pt>
                      <c:pt idx="2790">
                        <c:v>200.46857</c:v>
                      </c:pt>
                      <c:pt idx="2791">
                        <c:v>200.47045</c:v>
                      </c:pt>
                      <c:pt idx="2792">
                        <c:v>200.47650999999999</c:v>
                      </c:pt>
                      <c:pt idx="2793">
                        <c:v>200.46172000000001</c:v>
                      </c:pt>
                      <c:pt idx="2794">
                        <c:v>200.48589000000001</c:v>
                      </c:pt>
                      <c:pt idx="2795">
                        <c:v>200.4846</c:v>
                      </c:pt>
                      <c:pt idx="2796">
                        <c:v>200.51576</c:v>
                      </c:pt>
                      <c:pt idx="2797">
                        <c:v>200.47200000000001</c:v>
                      </c:pt>
                      <c:pt idx="2798">
                        <c:v>200.46972</c:v>
                      </c:pt>
                      <c:pt idx="2799">
                        <c:v>200.44854000000001</c:v>
                      </c:pt>
                      <c:pt idx="2800">
                        <c:v>200.4847</c:v>
                      </c:pt>
                      <c:pt idx="2801">
                        <c:v>200.46342999999999</c:v>
                      </c:pt>
                      <c:pt idx="2802">
                        <c:v>200.47009</c:v>
                      </c:pt>
                      <c:pt idx="2803">
                        <c:v>200.48474999999999</c:v>
                      </c:pt>
                      <c:pt idx="2804">
                        <c:v>200.51101</c:v>
                      </c:pt>
                      <c:pt idx="2805">
                        <c:v>200.47493</c:v>
                      </c:pt>
                      <c:pt idx="2806">
                        <c:v>200.46003999999999</c:v>
                      </c:pt>
                      <c:pt idx="2807">
                        <c:v>200.46871999999999</c:v>
                      </c:pt>
                      <c:pt idx="2808">
                        <c:v>200.49571</c:v>
                      </c:pt>
                      <c:pt idx="2809">
                        <c:v>200.45138</c:v>
                      </c:pt>
                      <c:pt idx="2810">
                        <c:v>200.45233999999999</c:v>
                      </c:pt>
                      <c:pt idx="2811">
                        <c:v>200.46227999999999</c:v>
                      </c:pt>
                      <c:pt idx="2812">
                        <c:v>200.46599000000001</c:v>
                      </c:pt>
                      <c:pt idx="2813">
                        <c:v>200.49927</c:v>
                      </c:pt>
                      <c:pt idx="2814">
                        <c:v>200.48050000000001</c:v>
                      </c:pt>
                      <c:pt idx="2815">
                        <c:v>200.49713</c:v>
                      </c:pt>
                      <c:pt idx="2816">
                        <c:v>200.48143999999999</c:v>
                      </c:pt>
                      <c:pt idx="2817">
                        <c:v>200.50465</c:v>
                      </c:pt>
                      <c:pt idx="2818">
                        <c:v>200.55270999999999</c:v>
                      </c:pt>
                      <c:pt idx="2819">
                        <c:v>200.52950999999999</c:v>
                      </c:pt>
                      <c:pt idx="2820">
                        <c:v>200.46378999999999</c:v>
                      </c:pt>
                      <c:pt idx="2821">
                        <c:v>200.50933000000001</c:v>
                      </c:pt>
                      <c:pt idx="2822">
                        <c:v>200.44456</c:v>
                      </c:pt>
                      <c:pt idx="2823">
                        <c:v>200.45202</c:v>
                      </c:pt>
                      <c:pt idx="2824">
                        <c:v>200.46478999999999</c:v>
                      </c:pt>
                      <c:pt idx="2825">
                        <c:v>200.49728999999999</c:v>
                      </c:pt>
                      <c:pt idx="2826">
                        <c:v>200.46321</c:v>
                      </c:pt>
                      <c:pt idx="2827">
                        <c:v>200.45065</c:v>
                      </c:pt>
                      <c:pt idx="2828">
                        <c:v>200.45905999999999</c:v>
                      </c:pt>
                      <c:pt idx="2829">
                        <c:v>200.47529</c:v>
                      </c:pt>
                      <c:pt idx="2830">
                        <c:v>200.49714</c:v>
                      </c:pt>
                      <c:pt idx="2831">
                        <c:v>200.47503</c:v>
                      </c:pt>
                      <c:pt idx="2832">
                        <c:v>200.45307</c:v>
                      </c:pt>
                      <c:pt idx="2833">
                        <c:v>200.46817999999999</c:v>
                      </c:pt>
                      <c:pt idx="2834">
                        <c:v>200.51906</c:v>
                      </c:pt>
                      <c:pt idx="2835">
                        <c:v>200.47801000000001</c:v>
                      </c:pt>
                      <c:pt idx="2836">
                        <c:v>200.47730000000001</c:v>
                      </c:pt>
                      <c:pt idx="2837">
                        <c:v>200.47434999999999</c:v>
                      </c:pt>
                      <c:pt idx="2838">
                        <c:v>200.49678</c:v>
                      </c:pt>
                      <c:pt idx="2839">
                        <c:v>200.47521</c:v>
                      </c:pt>
                      <c:pt idx="2840">
                        <c:v>200.47857999999999</c:v>
                      </c:pt>
                      <c:pt idx="2841">
                        <c:v>200.46983</c:v>
                      </c:pt>
                      <c:pt idx="2842">
                        <c:v>200.49901</c:v>
                      </c:pt>
                      <c:pt idx="2843">
                        <c:v>200.47085999999999</c:v>
                      </c:pt>
                      <c:pt idx="2844">
                        <c:v>200.48392000000001</c:v>
                      </c:pt>
                      <c:pt idx="2845">
                        <c:v>200.48185000000001</c:v>
                      </c:pt>
                      <c:pt idx="2846">
                        <c:v>200.49376000000001</c:v>
                      </c:pt>
                      <c:pt idx="2847">
                        <c:v>200.47489999999999</c:v>
                      </c:pt>
                      <c:pt idx="2848">
                        <c:v>200.47671</c:v>
                      </c:pt>
                      <c:pt idx="2849">
                        <c:v>200.47848999999999</c:v>
                      </c:pt>
                      <c:pt idx="2850">
                        <c:v>200.47185999999999</c:v>
                      </c:pt>
                      <c:pt idx="2851">
                        <c:v>200.50416000000001</c:v>
                      </c:pt>
                      <c:pt idx="2852">
                        <c:v>200.46447000000001</c:v>
                      </c:pt>
                      <c:pt idx="2853">
                        <c:v>200.47857999999999</c:v>
                      </c:pt>
                      <c:pt idx="2854">
                        <c:v>200.49628000000001</c:v>
                      </c:pt>
                      <c:pt idx="2855">
                        <c:v>200.50854000000001</c:v>
                      </c:pt>
                      <c:pt idx="2856">
                        <c:v>200.47246000000001</c:v>
                      </c:pt>
                      <c:pt idx="2857">
                        <c:v>200.48394999999999</c:v>
                      </c:pt>
                      <c:pt idx="2858">
                        <c:v>200.46534</c:v>
                      </c:pt>
                      <c:pt idx="2859">
                        <c:v>200.48535999999999</c:v>
                      </c:pt>
                      <c:pt idx="2860">
                        <c:v>200.47306</c:v>
                      </c:pt>
                      <c:pt idx="2861">
                        <c:v>200.45407</c:v>
                      </c:pt>
                      <c:pt idx="2862">
                        <c:v>200.46553</c:v>
                      </c:pt>
                      <c:pt idx="2863">
                        <c:v>200.49923999999999</c:v>
                      </c:pt>
                      <c:pt idx="2864">
                        <c:v>200.46444</c:v>
                      </c:pt>
                      <c:pt idx="2865">
                        <c:v>200.47021000000001</c:v>
                      </c:pt>
                      <c:pt idx="2866">
                        <c:v>200.46152000000001</c:v>
                      </c:pt>
                      <c:pt idx="2867">
                        <c:v>200.46879999999999</c:v>
                      </c:pt>
                      <c:pt idx="2868">
                        <c:v>200.48763</c:v>
                      </c:pt>
                      <c:pt idx="2869">
                        <c:v>200.46135000000001</c:v>
                      </c:pt>
                      <c:pt idx="2870">
                        <c:v>200.46233000000001</c:v>
                      </c:pt>
                      <c:pt idx="2871">
                        <c:v>200.45873</c:v>
                      </c:pt>
                      <c:pt idx="2872">
                        <c:v>200.49977999999999</c:v>
                      </c:pt>
                      <c:pt idx="2873">
                        <c:v>200.47271000000001</c:v>
                      </c:pt>
                      <c:pt idx="2874">
                        <c:v>200.46683999999999</c:v>
                      </c:pt>
                      <c:pt idx="2875">
                        <c:v>200.44962000000001</c:v>
                      </c:pt>
                      <c:pt idx="2876">
                        <c:v>200.48724999999999</c:v>
                      </c:pt>
                      <c:pt idx="2877">
                        <c:v>200.45672999999999</c:v>
                      </c:pt>
                      <c:pt idx="2878">
                        <c:v>200.46938</c:v>
                      </c:pt>
                      <c:pt idx="2879">
                        <c:v>200.56164999999999</c:v>
                      </c:pt>
                      <c:pt idx="2880">
                        <c:v>200.49319</c:v>
                      </c:pt>
                      <c:pt idx="2881">
                        <c:v>200.45043999999999</c:v>
                      </c:pt>
                      <c:pt idx="2882">
                        <c:v>200.45428999999999</c:v>
                      </c:pt>
                      <c:pt idx="2883">
                        <c:v>200.46963</c:v>
                      </c:pt>
                      <c:pt idx="2884">
                        <c:v>200.46769</c:v>
                      </c:pt>
                      <c:pt idx="2885">
                        <c:v>200.49215000000001</c:v>
                      </c:pt>
                      <c:pt idx="2886">
                        <c:v>200.45488</c:v>
                      </c:pt>
                      <c:pt idx="2887">
                        <c:v>200.45989</c:v>
                      </c:pt>
                      <c:pt idx="2888">
                        <c:v>200.47917000000001</c:v>
                      </c:pt>
                      <c:pt idx="2889">
                        <c:v>200.49001000000001</c:v>
                      </c:pt>
                      <c:pt idx="2890">
                        <c:v>200.47479000000001</c:v>
                      </c:pt>
                      <c:pt idx="2891">
                        <c:v>200.47460000000001</c:v>
                      </c:pt>
                      <c:pt idx="2892">
                        <c:v>200.45626999999999</c:v>
                      </c:pt>
                      <c:pt idx="2893">
                        <c:v>200.49858</c:v>
                      </c:pt>
                      <c:pt idx="2894">
                        <c:v>200.46576999999999</c:v>
                      </c:pt>
                      <c:pt idx="2895">
                        <c:v>200.47143</c:v>
                      </c:pt>
                      <c:pt idx="2896">
                        <c:v>200.46575000000001</c:v>
                      </c:pt>
                      <c:pt idx="2897">
                        <c:v>200.49606</c:v>
                      </c:pt>
                      <c:pt idx="2898">
                        <c:v>200.45881</c:v>
                      </c:pt>
                      <c:pt idx="2899">
                        <c:v>200.46705</c:v>
                      </c:pt>
                      <c:pt idx="2900">
                        <c:v>200.46328</c:v>
                      </c:pt>
                      <c:pt idx="2901">
                        <c:v>200.47131999999999</c:v>
                      </c:pt>
                      <c:pt idx="2902">
                        <c:v>200.48078000000001</c:v>
                      </c:pt>
                      <c:pt idx="2903">
                        <c:v>200.45871</c:v>
                      </c:pt>
                      <c:pt idx="2904">
                        <c:v>200.46114</c:v>
                      </c:pt>
                      <c:pt idx="2905">
                        <c:v>200.47393</c:v>
                      </c:pt>
                      <c:pt idx="2906">
                        <c:v>200.48331999999999</c:v>
                      </c:pt>
                      <c:pt idx="2907">
                        <c:v>200.47119000000001</c:v>
                      </c:pt>
                      <c:pt idx="2908">
                        <c:v>200.46710999999999</c:v>
                      </c:pt>
                      <c:pt idx="2909">
                        <c:v>200.47667999999999</c:v>
                      </c:pt>
                      <c:pt idx="2910">
                        <c:v>200.49319</c:v>
                      </c:pt>
                      <c:pt idx="2911">
                        <c:v>200.452</c:v>
                      </c:pt>
                      <c:pt idx="2912">
                        <c:v>200.46007</c:v>
                      </c:pt>
                      <c:pt idx="2913">
                        <c:v>200.47001</c:v>
                      </c:pt>
                      <c:pt idx="2914">
                        <c:v>200.49003999999999</c:v>
                      </c:pt>
                      <c:pt idx="2915">
                        <c:v>200.48108999999999</c:v>
                      </c:pt>
                      <c:pt idx="2916">
                        <c:v>200.47165000000001</c:v>
                      </c:pt>
                      <c:pt idx="2917">
                        <c:v>200.46181000000001</c:v>
                      </c:pt>
                      <c:pt idx="2918">
                        <c:v>200.48770999999999</c:v>
                      </c:pt>
                      <c:pt idx="2919">
                        <c:v>200.47051999999999</c:v>
                      </c:pt>
                      <c:pt idx="2920">
                        <c:v>200.46019000000001</c:v>
                      </c:pt>
                      <c:pt idx="2921">
                        <c:v>200.45393999999999</c:v>
                      </c:pt>
                      <c:pt idx="2922">
                        <c:v>200.43089000000001</c:v>
                      </c:pt>
                      <c:pt idx="2923">
                        <c:v>200.47588999999999</c:v>
                      </c:pt>
                      <c:pt idx="2924">
                        <c:v>200.45067</c:v>
                      </c:pt>
                      <c:pt idx="2925">
                        <c:v>200.45436000000001</c:v>
                      </c:pt>
                      <c:pt idx="2926">
                        <c:v>200.43396999999999</c:v>
                      </c:pt>
                      <c:pt idx="2927">
                        <c:v>200.48022</c:v>
                      </c:pt>
                      <c:pt idx="2928">
                        <c:v>200.45053999999999</c:v>
                      </c:pt>
                      <c:pt idx="2929">
                        <c:v>200.43922000000001</c:v>
                      </c:pt>
                      <c:pt idx="2930">
                        <c:v>200.44463999999999</c:v>
                      </c:pt>
                      <c:pt idx="2931">
                        <c:v>200.47936999999999</c:v>
                      </c:pt>
                      <c:pt idx="2932">
                        <c:v>200.47066000000001</c:v>
                      </c:pt>
                      <c:pt idx="2933">
                        <c:v>200.45500000000001</c:v>
                      </c:pt>
                      <c:pt idx="2934">
                        <c:v>200.46156999999999</c:v>
                      </c:pt>
                      <c:pt idx="2935">
                        <c:v>200.48361</c:v>
                      </c:pt>
                      <c:pt idx="2936">
                        <c:v>200.47054</c:v>
                      </c:pt>
                      <c:pt idx="2937">
                        <c:v>200.46241000000001</c:v>
                      </c:pt>
                      <c:pt idx="2938">
                        <c:v>200.46862999999999</c:v>
                      </c:pt>
                      <c:pt idx="2939">
                        <c:v>200.47223</c:v>
                      </c:pt>
                      <c:pt idx="2940">
                        <c:v>200.59890999999999</c:v>
                      </c:pt>
                      <c:pt idx="2941">
                        <c:v>200.47539</c:v>
                      </c:pt>
                      <c:pt idx="2942">
                        <c:v>200.46669</c:v>
                      </c:pt>
                      <c:pt idx="2943">
                        <c:v>200.45661999999999</c:v>
                      </c:pt>
                      <c:pt idx="2944">
                        <c:v>200.4761</c:v>
                      </c:pt>
                      <c:pt idx="2945">
                        <c:v>200.44033999999999</c:v>
                      </c:pt>
                      <c:pt idx="2946">
                        <c:v>200.43313000000001</c:v>
                      </c:pt>
                      <c:pt idx="2947">
                        <c:v>200.45701</c:v>
                      </c:pt>
                      <c:pt idx="2948">
                        <c:v>200.48953</c:v>
                      </c:pt>
                      <c:pt idx="2949">
                        <c:v>200.45452</c:v>
                      </c:pt>
                      <c:pt idx="2950">
                        <c:v>200.46169</c:v>
                      </c:pt>
                      <c:pt idx="2951">
                        <c:v>200.46898999999999</c:v>
                      </c:pt>
                      <c:pt idx="2952">
                        <c:v>200.48296999999999</c:v>
                      </c:pt>
                      <c:pt idx="2953">
                        <c:v>200.48059000000001</c:v>
                      </c:pt>
                      <c:pt idx="2954">
                        <c:v>200.47154</c:v>
                      </c:pt>
                      <c:pt idx="2955">
                        <c:v>200.47821999999999</c:v>
                      </c:pt>
                      <c:pt idx="2956">
                        <c:v>200.45148</c:v>
                      </c:pt>
                      <c:pt idx="2957">
                        <c:v>200.48965000000001</c:v>
                      </c:pt>
                      <c:pt idx="2958">
                        <c:v>200.43278000000001</c:v>
                      </c:pt>
                      <c:pt idx="2959">
                        <c:v>200.43416999999999</c:v>
                      </c:pt>
                      <c:pt idx="2960">
                        <c:v>200.43119999999999</c:v>
                      </c:pt>
                      <c:pt idx="2961">
                        <c:v>200.47315</c:v>
                      </c:pt>
                      <c:pt idx="2962">
                        <c:v>200.45486</c:v>
                      </c:pt>
                      <c:pt idx="2963">
                        <c:v>200.45296999999999</c:v>
                      </c:pt>
                      <c:pt idx="2964">
                        <c:v>200.45625999999999</c:v>
                      </c:pt>
                      <c:pt idx="2965">
                        <c:v>200.47300000000001</c:v>
                      </c:pt>
                      <c:pt idx="2966">
                        <c:v>200.47812999999999</c:v>
                      </c:pt>
                      <c:pt idx="2967">
                        <c:v>200.44774000000001</c:v>
                      </c:pt>
                      <c:pt idx="2968">
                        <c:v>200.46107000000001</c:v>
                      </c:pt>
                      <c:pt idx="2969">
                        <c:v>200.46826999999999</c:v>
                      </c:pt>
                      <c:pt idx="2970">
                        <c:v>200.45581000000001</c:v>
                      </c:pt>
                      <c:pt idx="2971">
                        <c:v>200.55604</c:v>
                      </c:pt>
                      <c:pt idx="2972">
                        <c:v>200.69797</c:v>
                      </c:pt>
                      <c:pt idx="2973">
                        <c:v>200.83159000000001</c:v>
                      </c:pt>
                      <c:pt idx="2974">
                        <c:v>200.99417</c:v>
                      </c:pt>
                      <c:pt idx="2975">
                        <c:v>201.10531</c:v>
                      </c:pt>
                      <c:pt idx="2976">
                        <c:v>201.22549000000001</c:v>
                      </c:pt>
                      <c:pt idx="2977">
                        <c:v>201.34179</c:v>
                      </c:pt>
                      <c:pt idx="2978">
                        <c:v>201.47667000000001</c:v>
                      </c:pt>
                      <c:pt idx="2979">
                        <c:v>201.57508000000001</c:v>
                      </c:pt>
                      <c:pt idx="2980">
                        <c:v>201.6661</c:v>
                      </c:pt>
                      <c:pt idx="2981">
                        <c:v>201.81684999999999</c:v>
                      </c:pt>
                      <c:pt idx="2982">
                        <c:v>201.98964000000001</c:v>
                      </c:pt>
                      <c:pt idx="2983">
                        <c:v>202.07673</c:v>
                      </c:pt>
                      <c:pt idx="2984">
                        <c:v>202.20219</c:v>
                      </c:pt>
                      <c:pt idx="2985">
                        <c:v>202.34191999999999</c:v>
                      </c:pt>
                      <c:pt idx="2986">
                        <c:v>202.49066999999999</c:v>
                      </c:pt>
                      <c:pt idx="2987">
                        <c:v>202.59457</c:v>
                      </c:pt>
                      <c:pt idx="2988">
                        <c:v>202.70386999999999</c:v>
                      </c:pt>
                      <c:pt idx="2989">
                        <c:v>202.83611999999999</c:v>
                      </c:pt>
                      <c:pt idx="2990">
                        <c:v>202.95952</c:v>
                      </c:pt>
                      <c:pt idx="2991">
                        <c:v>203.08768000000001</c:v>
                      </c:pt>
                      <c:pt idx="2992">
                        <c:v>203.19069999999999</c:v>
                      </c:pt>
                      <c:pt idx="2993">
                        <c:v>203.33322999999999</c:v>
                      </c:pt>
                      <c:pt idx="2994">
                        <c:v>203.45838000000001</c:v>
                      </c:pt>
                      <c:pt idx="2995">
                        <c:v>203.61239</c:v>
                      </c:pt>
                      <c:pt idx="2996">
                        <c:v>203.6935</c:v>
                      </c:pt>
                      <c:pt idx="2997">
                        <c:v>203.82341</c:v>
                      </c:pt>
                      <c:pt idx="2998">
                        <c:v>203.94811999999999</c:v>
                      </c:pt>
                      <c:pt idx="2999">
                        <c:v>204.11145999999999</c:v>
                      </c:pt>
                      <c:pt idx="3000">
                        <c:v>204.22928999999999</c:v>
                      </c:pt>
                      <c:pt idx="3001">
                        <c:v>204.45822000000001</c:v>
                      </c:pt>
                      <c:pt idx="3002">
                        <c:v>204.47942</c:v>
                      </c:pt>
                      <c:pt idx="3003">
                        <c:v>204.60667000000001</c:v>
                      </c:pt>
                      <c:pt idx="3004">
                        <c:v>204.69686999999999</c:v>
                      </c:pt>
                      <c:pt idx="3005">
                        <c:v>204.82974999999999</c:v>
                      </c:pt>
                      <c:pt idx="3006">
                        <c:v>204.93772000000001</c:v>
                      </c:pt>
                      <c:pt idx="3007">
                        <c:v>205.07697999999999</c:v>
                      </c:pt>
                      <c:pt idx="3008">
                        <c:v>205.20885999999999</c:v>
                      </c:pt>
                      <c:pt idx="3009">
                        <c:v>205.32153</c:v>
                      </c:pt>
                      <c:pt idx="3010">
                        <c:v>205.45231999999999</c:v>
                      </c:pt>
                      <c:pt idx="3011">
                        <c:v>205.58457999999999</c:v>
                      </c:pt>
                      <c:pt idx="3012">
                        <c:v>205.75115</c:v>
                      </c:pt>
                      <c:pt idx="3013">
                        <c:v>205.83896999999999</c:v>
                      </c:pt>
                      <c:pt idx="3014">
                        <c:v>205.95607000000001</c:v>
                      </c:pt>
                      <c:pt idx="3015">
                        <c:v>206.10122000000001</c:v>
                      </c:pt>
                      <c:pt idx="3016">
                        <c:v>206.23999000000001</c:v>
                      </c:pt>
                      <c:pt idx="3017">
                        <c:v>206.34366</c:v>
                      </c:pt>
                      <c:pt idx="3018">
                        <c:v>206.46359000000001</c:v>
                      </c:pt>
                      <c:pt idx="3019">
                        <c:v>206.59246999999999</c:v>
                      </c:pt>
                      <c:pt idx="3020">
                        <c:v>206.73580000000001</c:v>
                      </c:pt>
                      <c:pt idx="3021">
                        <c:v>206.83246</c:v>
                      </c:pt>
                      <c:pt idx="3022">
                        <c:v>206.94873000000001</c:v>
                      </c:pt>
                      <c:pt idx="3023">
                        <c:v>207.08588</c:v>
                      </c:pt>
                      <c:pt idx="3024">
                        <c:v>207.21593999999999</c:v>
                      </c:pt>
                      <c:pt idx="3025">
                        <c:v>207.33787000000001</c:v>
                      </c:pt>
                      <c:pt idx="3026">
                        <c:v>207.43717000000001</c:v>
                      </c:pt>
                      <c:pt idx="3027">
                        <c:v>207.57022000000001</c:v>
                      </c:pt>
                      <c:pt idx="3028">
                        <c:v>207.70717999999999</c:v>
                      </c:pt>
                      <c:pt idx="3029">
                        <c:v>207.86372</c:v>
                      </c:pt>
                      <c:pt idx="3030">
                        <c:v>207.96066999999999</c:v>
                      </c:pt>
                      <c:pt idx="3031">
                        <c:v>208.09902</c:v>
                      </c:pt>
                      <c:pt idx="3032">
                        <c:v>208.22689</c:v>
                      </c:pt>
                      <c:pt idx="3033">
                        <c:v>208.37142</c:v>
                      </c:pt>
                      <c:pt idx="3034">
                        <c:v>208.46207000000001</c:v>
                      </c:pt>
                      <c:pt idx="3035">
                        <c:v>208.60001</c:v>
                      </c:pt>
                      <c:pt idx="3036">
                        <c:v>208.73173</c:v>
                      </c:pt>
                      <c:pt idx="3037">
                        <c:v>208.87905000000001</c:v>
                      </c:pt>
                      <c:pt idx="3038">
                        <c:v>208.98775000000001</c:v>
                      </c:pt>
                      <c:pt idx="3039">
                        <c:v>209.09349</c:v>
                      </c:pt>
                      <c:pt idx="3040">
                        <c:v>209.2414</c:v>
                      </c:pt>
                      <c:pt idx="3041">
                        <c:v>209.37986000000001</c:v>
                      </c:pt>
                      <c:pt idx="3042">
                        <c:v>209.46700999999999</c:v>
                      </c:pt>
                      <c:pt idx="3043">
                        <c:v>209.60709</c:v>
                      </c:pt>
                      <c:pt idx="3044">
                        <c:v>209.72453999999999</c:v>
                      </c:pt>
                      <c:pt idx="3045">
                        <c:v>209.82998000000001</c:v>
                      </c:pt>
                      <c:pt idx="3046">
                        <c:v>209.99522999999999</c:v>
                      </c:pt>
                      <c:pt idx="3047">
                        <c:v>210.07857999999999</c:v>
                      </c:pt>
                      <c:pt idx="3048">
                        <c:v>210.21518</c:v>
                      </c:pt>
                      <c:pt idx="3049">
                        <c:v>210.33018000000001</c:v>
                      </c:pt>
                      <c:pt idx="3050">
                        <c:v>210.48177000000001</c:v>
                      </c:pt>
                      <c:pt idx="3051">
                        <c:v>210.59020000000001</c:v>
                      </c:pt>
                      <c:pt idx="3052">
                        <c:v>210.72139999999999</c:v>
                      </c:pt>
                      <c:pt idx="3053">
                        <c:v>210.84674000000001</c:v>
                      </c:pt>
                      <c:pt idx="3054">
                        <c:v>210.99901</c:v>
                      </c:pt>
                      <c:pt idx="3055">
                        <c:v>211.10619</c:v>
                      </c:pt>
                      <c:pt idx="3056">
                        <c:v>211.20964000000001</c:v>
                      </c:pt>
                      <c:pt idx="3057">
                        <c:v>211.33016000000001</c:v>
                      </c:pt>
                      <c:pt idx="3058">
                        <c:v>211.46707000000001</c:v>
                      </c:pt>
                      <c:pt idx="3059">
                        <c:v>211.60996</c:v>
                      </c:pt>
                      <c:pt idx="3060">
                        <c:v>211.72726</c:v>
                      </c:pt>
                      <c:pt idx="3061">
                        <c:v>211.90198000000001</c:v>
                      </c:pt>
                      <c:pt idx="3062">
                        <c:v>212.06708</c:v>
                      </c:pt>
                      <c:pt idx="3063">
                        <c:v>212.11626999999999</c:v>
                      </c:pt>
                      <c:pt idx="3064">
                        <c:v>212.21028000000001</c:v>
                      </c:pt>
                      <c:pt idx="3065">
                        <c:v>212.32936000000001</c:v>
                      </c:pt>
                      <c:pt idx="3066">
                        <c:v>212.43991</c:v>
                      </c:pt>
                      <c:pt idx="3067">
                        <c:v>212.61082999999999</c:v>
                      </c:pt>
                      <c:pt idx="3068">
                        <c:v>212.70692</c:v>
                      </c:pt>
                      <c:pt idx="3069">
                        <c:v>212.83313000000001</c:v>
                      </c:pt>
                      <c:pt idx="3070">
                        <c:v>212.97072</c:v>
                      </c:pt>
                      <c:pt idx="3071">
                        <c:v>213.10978</c:v>
                      </c:pt>
                      <c:pt idx="3072">
                        <c:v>213.21829</c:v>
                      </c:pt>
                      <c:pt idx="3073">
                        <c:v>213.31981999999999</c:v>
                      </c:pt>
                      <c:pt idx="3074">
                        <c:v>213.45796999999999</c:v>
                      </c:pt>
                      <c:pt idx="3075">
                        <c:v>213.60947999999999</c:v>
                      </c:pt>
                      <c:pt idx="3076">
                        <c:v>213.70495</c:v>
                      </c:pt>
                      <c:pt idx="3077">
                        <c:v>213.84093999999999</c:v>
                      </c:pt>
                      <c:pt idx="3078">
                        <c:v>213.97380000000001</c:v>
                      </c:pt>
                      <c:pt idx="3079">
                        <c:v>214.11709999999999</c:v>
                      </c:pt>
                      <c:pt idx="3080">
                        <c:v>214.20171999999999</c:v>
                      </c:pt>
                      <c:pt idx="3081">
                        <c:v>214.31925000000001</c:v>
                      </c:pt>
                      <c:pt idx="3082">
                        <c:v>214.43904000000001</c:v>
                      </c:pt>
                      <c:pt idx="3083">
                        <c:v>214.57972000000001</c:v>
                      </c:pt>
                      <c:pt idx="3084">
                        <c:v>214.74761000000001</c:v>
                      </c:pt>
                      <c:pt idx="3085">
                        <c:v>214.83569</c:v>
                      </c:pt>
                      <c:pt idx="3086">
                        <c:v>214.96529000000001</c:v>
                      </c:pt>
                      <c:pt idx="3087">
                        <c:v>215.07786999999999</c:v>
                      </c:pt>
                      <c:pt idx="3088">
                        <c:v>215.22117</c:v>
                      </c:pt>
                      <c:pt idx="3089">
                        <c:v>215.33304000000001</c:v>
                      </c:pt>
                      <c:pt idx="3090">
                        <c:v>215.45093</c:v>
                      </c:pt>
                      <c:pt idx="3091">
                        <c:v>215.58918</c:v>
                      </c:pt>
                      <c:pt idx="3092">
                        <c:v>215.72156000000001</c:v>
                      </c:pt>
                      <c:pt idx="3093">
                        <c:v>215.81704999999999</c:v>
                      </c:pt>
                      <c:pt idx="3094">
                        <c:v>215.94612000000001</c:v>
                      </c:pt>
                      <c:pt idx="3095">
                        <c:v>216.07231999999999</c:v>
                      </c:pt>
                      <c:pt idx="3096">
                        <c:v>216.22152</c:v>
                      </c:pt>
                      <c:pt idx="3097">
                        <c:v>216.33831000000001</c:v>
                      </c:pt>
                      <c:pt idx="3098">
                        <c:v>216.44354000000001</c:v>
                      </c:pt>
                      <c:pt idx="3099">
                        <c:v>216.55475000000001</c:v>
                      </c:pt>
                      <c:pt idx="3100">
                        <c:v>216.69919999999999</c:v>
                      </c:pt>
                      <c:pt idx="3101">
                        <c:v>216.83772999999999</c:v>
                      </c:pt>
                      <c:pt idx="3102">
                        <c:v>216.94883999999999</c:v>
                      </c:pt>
                      <c:pt idx="3103">
                        <c:v>217.05052000000001</c:v>
                      </c:pt>
                      <c:pt idx="3104">
                        <c:v>217.17516000000001</c:v>
                      </c:pt>
                      <c:pt idx="3105">
                        <c:v>217.33591999999999</c:v>
                      </c:pt>
                      <c:pt idx="3106">
                        <c:v>217.44332</c:v>
                      </c:pt>
                      <c:pt idx="3107">
                        <c:v>217.57563999999999</c:v>
                      </c:pt>
                      <c:pt idx="3108">
                        <c:v>217.70898</c:v>
                      </c:pt>
                      <c:pt idx="3109">
                        <c:v>217.84214</c:v>
                      </c:pt>
                      <c:pt idx="3110">
                        <c:v>217.92487</c:v>
                      </c:pt>
                      <c:pt idx="3111">
                        <c:v>218.06458000000001</c:v>
                      </c:pt>
                      <c:pt idx="3112">
                        <c:v>218.18258</c:v>
                      </c:pt>
                      <c:pt idx="3113">
                        <c:v>218.3442</c:v>
                      </c:pt>
                      <c:pt idx="3114">
                        <c:v>218.43950000000001</c:v>
                      </c:pt>
                      <c:pt idx="3115">
                        <c:v>218.54288</c:v>
                      </c:pt>
                      <c:pt idx="3116">
                        <c:v>218.68360000000001</c:v>
                      </c:pt>
                      <c:pt idx="3117">
                        <c:v>218.82905</c:v>
                      </c:pt>
                      <c:pt idx="3118">
                        <c:v>218.95729</c:v>
                      </c:pt>
                      <c:pt idx="3119">
                        <c:v>219.08435</c:v>
                      </c:pt>
                      <c:pt idx="3120">
                        <c:v>219.19738000000001</c:v>
                      </c:pt>
                      <c:pt idx="3121">
                        <c:v>219.29737</c:v>
                      </c:pt>
                      <c:pt idx="3122">
                        <c:v>219.54940999999999</c:v>
                      </c:pt>
                      <c:pt idx="3123">
                        <c:v>219.59447</c:v>
                      </c:pt>
                      <c:pt idx="3124">
                        <c:v>219.68446</c:v>
                      </c:pt>
                      <c:pt idx="3125">
                        <c:v>219.82157000000001</c:v>
                      </c:pt>
                      <c:pt idx="3126">
                        <c:v>219.97039000000001</c:v>
                      </c:pt>
                      <c:pt idx="3127">
                        <c:v>220.06962999999999</c:v>
                      </c:pt>
                      <c:pt idx="3128">
                        <c:v>220.20780999999999</c:v>
                      </c:pt>
                      <c:pt idx="3129">
                        <c:v>220.31713999999999</c:v>
                      </c:pt>
                      <c:pt idx="3130">
                        <c:v>220.46091999999999</c:v>
                      </c:pt>
                      <c:pt idx="3131">
                        <c:v>220.56549000000001</c:v>
                      </c:pt>
                      <c:pt idx="3132">
                        <c:v>220.69098</c:v>
                      </c:pt>
                      <c:pt idx="3133">
                        <c:v>220.80089000000001</c:v>
                      </c:pt>
                      <c:pt idx="3134">
                        <c:v>220.96638999999999</c:v>
                      </c:pt>
                      <c:pt idx="3135">
                        <c:v>221.08214000000001</c:v>
                      </c:pt>
                      <c:pt idx="3136">
                        <c:v>221.20455999999999</c:v>
                      </c:pt>
                      <c:pt idx="3137">
                        <c:v>221.32926</c:v>
                      </c:pt>
                      <c:pt idx="3138">
                        <c:v>221.45079999999999</c:v>
                      </c:pt>
                      <c:pt idx="3139">
                        <c:v>221.59128000000001</c:v>
                      </c:pt>
                      <c:pt idx="3140">
                        <c:v>221.67874</c:v>
                      </c:pt>
                      <c:pt idx="3141">
                        <c:v>221.81187</c:v>
                      </c:pt>
                      <c:pt idx="3142">
                        <c:v>221.93925999999999</c:v>
                      </c:pt>
                      <c:pt idx="3143">
                        <c:v>222.10453999999999</c:v>
                      </c:pt>
                      <c:pt idx="3144">
                        <c:v>222.20385999999999</c:v>
                      </c:pt>
                      <c:pt idx="3145">
                        <c:v>222.33032</c:v>
                      </c:pt>
                      <c:pt idx="3146">
                        <c:v>222.44974999999999</c:v>
                      </c:pt>
                      <c:pt idx="3147">
                        <c:v>222.60178999999999</c:v>
                      </c:pt>
                      <c:pt idx="3148">
                        <c:v>222.70299</c:v>
                      </c:pt>
                      <c:pt idx="3149">
                        <c:v>222.80709999999999</c:v>
                      </c:pt>
                      <c:pt idx="3150">
                        <c:v>222.94262000000001</c:v>
                      </c:pt>
                      <c:pt idx="3151">
                        <c:v>223.10722000000001</c:v>
                      </c:pt>
                      <c:pt idx="3152">
                        <c:v>223.19128000000001</c:v>
                      </c:pt>
                      <c:pt idx="3153">
                        <c:v>223.29895999999999</c:v>
                      </c:pt>
                      <c:pt idx="3154">
                        <c:v>223.41435000000001</c:v>
                      </c:pt>
                      <c:pt idx="3155">
                        <c:v>223.57467</c:v>
                      </c:pt>
                      <c:pt idx="3156">
                        <c:v>223.69185999999999</c:v>
                      </c:pt>
                      <c:pt idx="3157">
                        <c:v>223.80815999999999</c:v>
                      </c:pt>
                      <c:pt idx="3158">
                        <c:v>223.93427</c:v>
                      </c:pt>
                      <c:pt idx="3159">
                        <c:v>224.05690000000001</c:v>
                      </c:pt>
                      <c:pt idx="3160">
                        <c:v>224.20893000000001</c:v>
                      </c:pt>
                      <c:pt idx="3161">
                        <c:v>224.33604</c:v>
                      </c:pt>
                      <c:pt idx="3162">
                        <c:v>224.44184999999999</c:v>
                      </c:pt>
                      <c:pt idx="3163">
                        <c:v>224.57543000000001</c:v>
                      </c:pt>
                      <c:pt idx="3164">
                        <c:v>224.71437</c:v>
                      </c:pt>
                      <c:pt idx="3165">
                        <c:v>224.82763</c:v>
                      </c:pt>
                      <c:pt idx="3166">
                        <c:v>224.94663</c:v>
                      </c:pt>
                      <c:pt idx="3167">
                        <c:v>225.05779000000001</c:v>
                      </c:pt>
                      <c:pt idx="3168">
                        <c:v>225.21046999999999</c:v>
                      </c:pt>
                      <c:pt idx="3169">
                        <c:v>225.31573</c:v>
                      </c:pt>
                      <c:pt idx="3170">
                        <c:v>225.44449</c:v>
                      </c:pt>
                      <c:pt idx="3171">
                        <c:v>225.52898999999999</c:v>
                      </c:pt>
                      <c:pt idx="3172">
                        <c:v>225.68893</c:v>
                      </c:pt>
                      <c:pt idx="3173">
                        <c:v>225.77001000000001</c:v>
                      </c:pt>
                      <c:pt idx="3174">
                        <c:v>225.9178</c:v>
                      </c:pt>
                      <c:pt idx="3175">
                        <c:v>226.03120999999999</c:v>
                      </c:pt>
                      <c:pt idx="3176">
                        <c:v>226.17286999999999</c:v>
                      </c:pt>
                      <c:pt idx="3177">
                        <c:v>226.30983000000001</c:v>
                      </c:pt>
                      <c:pt idx="3178">
                        <c:v>226.4545</c:v>
                      </c:pt>
                      <c:pt idx="3179">
                        <c:v>226.57619</c:v>
                      </c:pt>
                      <c:pt idx="3180">
                        <c:v>226.69923</c:v>
                      </c:pt>
                      <c:pt idx="3181">
                        <c:v>226.83771999999999</c:v>
                      </c:pt>
                      <c:pt idx="3182">
                        <c:v>226.93924999999999</c:v>
                      </c:pt>
                      <c:pt idx="3183">
                        <c:v>227.19633999999999</c:v>
                      </c:pt>
                      <c:pt idx="3184">
                        <c:v>227.18151</c:v>
                      </c:pt>
                      <c:pt idx="3185">
                        <c:v>227.33509000000001</c:v>
                      </c:pt>
                      <c:pt idx="3186">
                        <c:v>227.43088</c:v>
                      </c:pt>
                      <c:pt idx="3187">
                        <c:v>227.57314</c:v>
                      </c:pt>
                      <c:pt idx="3188">
                        <c:v>227.67326</c:v>
                      </c:pt>
                      <c:pt idx="3189">
                        <c:v>227.8502</c:v>
                      </c:pt>
                      <c:pt idx="3190">
                        <c:v>227.93360999999999</c:v>
                      </c:pt>
                      <c:pt idx="3191">
                        <c:v>228.04616999999999</c:v>
                      </c:pt>
                      <c:pt idx="3192">
                        <c:v>228.1815</c:v>
                      </c:pt>
                      <c:pt idx="3193">
                        <c:v>228.32310000000001</c:v>
                      </c:pt>
                      <c:pt idx="3194">
                        <c:v>228.44479000000001</c:v>
                      </c:pt>
                      <c:pt idx="3195">
                        <c:v>228.583</c:v>
                      </c:pt>
                      <c:pt idx="3196">
                        <c:v>228.69219000000001</c:v>
                      </c:pt>
                      <c:pt idx="3197">
                        <c:v>228.82674</c:v>
                      </c:pt>
                      <c:pt idx="3198">
                        <c:v>228.96170000000001</c:v>
                      </c:pt>
                      <c:pt idx="3199">
                        <c:v>229.06532999999999</c:v>
                      </c:pt>
                      <c:pt idx="3200">
                        <c:v>229.17644000000001</c:v>
                      </c:pt>
                      <c:pt idx="3201">
                        <c:v>229.30181999999999</c:v>
                      </c:pt>
                      <c:pt idx="3202">
                        <c:v>229.45047</c:v>
                      </c:pt>
                      <c:pt idx="3203">
                        <c:v>229.53656000000001</c:v>
                      </c:pt>
                      <c:pt idx="3204">
                        <c:v>229.65418</c:v>
                      </c:pt>
                      <c:pt idx="3205">
                        <c:v>229.77216999999999</c:v>
                      </c:pt>
                      <c:pt idx="3206">
                        <c:v>229.93145000000001</c:v>
                      </c:pt>
                      <c:pt idx="3207">
                        <c:v>230.04203000000001</c:v>
                      </c:pt>
                      <c:pt idx="3208">
                        <c:v>230.15791999999999</c:v>
                      </c:pt>
                      <c:pt idx="3209">
                        <c:v>230.28890000000001</c:v>
                      </c:pt>
                      <c:pt idx="3210">
                        <c:v>230.43847</c:v>
                      </c:pt>
                      <c:pt idx="3211">
                        <c:v>230.54402999999999</c:v>
                      </c:pt>
                      <c:pt idx="3212">
                        <c:v>230.66816</c:v>
                      </c:pt>
                      <c:pt idx="3213">
                        <c:v>230.79945000000001</c:v>
                      </c:pt>
                      <c:pt idx="3214">
                        <c:v>230.93888999999999</c:v>
                      </c:pt>
                      <c:pt idx="3215">
                        <c:v>231.08372</c:v>
                      </c:pt>
                      <c:pt idx="3216">
                        <c:v>231.17087000000001</c:v>
                      </c:pt>
                      <c:pt idx="3217">
                        <c:v>231.30686</c:v>
                      </c:pt>
                      <c:pt idx="3218">
                        <c:v>231.42676</c:v>
                      </c:pt>
                      <c:pt idx="3219">
                        <c:v>231.58145999999999</c:v>
                      </c:pt>
                      <c:pt idx="3220">
                        <c:v>231.67646999999999</c:v>
                      </c:pt>
                      <c:pt idx="3221">
                        <c:v>231.79418000000001</c:v>
                      </c:pt>
                      <c:pt idx="3222">
                        <c:v>231.90523999999999</c:v>
                      </c:pt>
                      <c:pt idx="3223">
                        <c:v>232.09273999999999</c:v>
                      </c:pt>
                      <c:pt idx="3224">
                        <c:v>232.18700999999999</c:v>
                      </c:pt>
                      <c:pt idx="3225">
                        <c:v>232.29482999999999</c:v>
                      </c:pt>
                      <c:pt idx="3226">
                        <c:v>232.42590999999999</c:v>
                      </c:pt>
                      <c:pt idx="3227">
                        <c:v>232.59116</c:v>
                      </c:pt>
                      <c:pt idx="3228">
                        <c:v>232.67016000000001</c:v>
                      </c:pt>
                      <c:pt idx="3229">
                        <c:v>232.80015</c:v>
                      </c:pt>
                      <c:pt idx="3230">
                        <c:v>232.92320000000001</c:v>
                      </c:pt>
                      <c:pt idx="3231">
                        <c:v>233.06817000000001</c:v>
                      </c:pt>
                      <c:pt idx="3232">
                        <c:v>233.18732</c:v>
                      </c:pt>
                      <c:pt idx="3233">
                        <c:v>233.29166000000001</c:v>
                      </c:pt>
                      <c:pt idx="3234">
                        <c:v>233.41923</c:v>
                      </c:pt>
                      <c:pt idx="3235">
                        <c:v>233.56019000000001</c:v>
                      </c:pt>
                      <c:pt idx="3236">
                        <c:v>233.68475000000001</c:v>
                      </c:pt>
                      <c:pt idx="3237">
                        <c:v>233.79513</c:v>
                      </c:pt>
                      <c:pt idx="3238">
                        <c:v>233.91544999999999</c:v>
                      </c:pt>
                      <c:pt idx="3239">
                        <c:v>234.02471</c:v>
                      </c:pt>
                      <c:pt idx="3240">
                        <c:v>234.19571999999999</c:v>
                      </c:pt>
                      <c:pt idx="3241">
                        <c:v>234.27847</c:v>
                      </c:pt>
                      <c:pt idx="3242">
                        <c:v>234.40545</c:v>
                      </c:pt>
                      <c:pt idx="3243">
                        <c:v>234.51967999999999</c:v>
                      </c:pt>
                      <c:pt idx="3244">
                        <c:v>234.82875999999999</c:v>
                      </c:pt>
                      <c:pt idx="3245">
                        <c:v>234.75587999999999</c:v>
                      </c:pt>
                      <c:pt idx="3246">
                        <c:v>234.89563000000001</c:v>
                      </c:pt>
                      <c:pt idx="3247">
                        <c:v>235.01479</c:v>
                      </c:pt>
                      <c:pt idx="3248">
                        <c:v>235.13872000000001</c:v>
                      </c:pt>
                      <c:pt idx="3249">
                        <c:v>235.29383999999999</c:v>
                      </c:pt>
                      <c:pt idx="3250">
                        <c:v>235.39223999999999</c:v>
                      </c:pt>
                      <c:pt idx="3251">
                        <c:v>235.51487</c:v>
                      </c:pt>
                      <c:pt idx="3252">
                        <c:v>235.64805000000001</c:v>
                      </c:pt>
                      <c:pt idx="3253">
                        <c:v>235.80294000000001</c:v>
                      </c:pt>
                      <c:pt idx="3254">
                        <c:v>235.90953999999999</c:v>
                      </c:pt>
                      <c:pt idx="3255">
                        <c:v>236.02670000000001</c:v>
                      </c:pt>
                      <c:pt idx="3256">
                        <c:v>236.14599999999999</c:v>
                      </c:pt>
                      <c:pt idx="3257">
                        <c:v>236.29794999999999</c:v>
                      </c:pt>
                      <c:pt idx="3258">
                        <c:v>236.38314</c:v>
                      </c:pt>
                      <c:pt idx="3259">
                        <c:v>236.50618</c:v>
                      </c:pt>
                      <c:pt idx="3260">
                        <c:v>236.64367999999999</c:v>
                      </c:pt>
                      <c:pt idx="3261">
                        <c:v>236.79601</c:v>
                      </c:pt>
                      <c:pt idx="3262">
                        <c:v>236.88717</c:v>
                      </c:pt>
                      <c:pt idx="3263">
                        <c:v>237.00451000000001</c:v>
                      </c:pt>
                      <c:pt idx="3264">
                        <c:v>237.12515999999999</c:v>
                      </c:pt>
                      <c:pt idx="3265">
                        <c:v>237.29818</c:v>
                      </c:pt>
                      <c:pt idx="3266">
                        <c:v>237.41118</c:v>
                      </c:pt>
                      <c:pt idx="3267">
                        <c:v>237.51399000000001</c:v>
                      </c:pt>
                      <c:pt idx="3268">
                        <c:v>237.63015999999999</c:v>
                      </c:pt>
                      <c:pt idx="3269">
                        <c:v>237.76806999999999</c:v>
                      </c:pt>
                      <c:pt idx="3270">
                        <c:v>237.91396</c:v>
                      </c:pt>
                      <c:pt idx="3271">
                        <c:v>238.01947999999999</c:v>
                      </c:pt>
                      <c:pt idx="3272">
                        <c:v>238.13785999999999</c:v>
                      </c:pt>
                      <c:pt idx="3273">
                        <c:v>238.25900999999999</c:v>
                      </c:pt>
                      <c:pt idx="3274">
                        <c:v>238.43185</c:v>
                      </c:pt>
                      <c:pt idx="3275">
                        <c:v>238.51244</c:v>
                      </c:pt>
                      <c:pt idx="3276">
                        <c:v>238.64404999999999</c:v>
                      </c:pt>
                      <c:pt idx="3277">
                        <c:v>238.77340000000001</c:v>
                      </c:pt>
                      <c:pt idx="3278">
                        <c:v>238.92841999999999</c:v>
                      </c:pt>
                      <c:pt idx="3279">
                        <c:v>239.03708</c:v>
                      </c:pt>
                      <c:pt idx="3280">
                        <c:v>239.14490000000001</c:v>
                      </c:pt>
                      <c:pt idx="3281">
                        <c:v>239.28834000000001</c:v>
                      </c:pt>
                      <c:pt idx="3282">
                        <c:v>239.42307</c:v>
                      </c:pt>
                      <c:pt idx="3283">
                        <c:v>239.52185</c:v>
                      </c:pt>
                      <c:pt idx="3284">
                        <c:v>239.65625</c:v>
                      </c:pt>
                      <c:pt idx="3285">
                        <c:v>239.77614</c:v>
                      </c:pt>
                      <c:pt idx="3286">
                        <c:v>239.90762000000001</c:v>
                      </c:pt>
                      <c:pt idx="3287">
                        <c:v>240.05673999999999</c:v>
                      </c:pt>
                      <c:pt idx="3288">
                        <c:v>240.15707</c:v>
                      </c:pt>
                      <c:pt idx="3289">
                        <c:v>240.28065000000001</c:v>
                      </c:pt>
                      <c:pt idx="3290">
                        <c:v>240.40142</c:v>
                      </c:pt>
                      <c:pt idx="3291">
                        <c:v>240.54532</c:v>
                      </c:pt>
                      <c:pt idx="3292">
                        <c:v>240.64312000000001</c:v>
                      </c:pt>
                      <c:pt idx="3293">
                        <c:v>240.76872</c:v>
                      </c:pt>
                      <c:pt idx="3294">
                        <c:v>240.8766</c:v>
                      </c:pt>
                      <c:pt idx="3295">
                        <c:v>241.03253000000001</c:v>
                      </c:pt>
                      <c:pt idx="3296">
                        <c:v>241.11420000000001</c:v>
                      </c:pt>
                      <c:pt idx="3297">
                        <c:v>241.24341000000001</c:v>
                      </c:pt>
                      <c:pt idx="3298">
                        <c:v>241.35678999999999</c:v>
                      </c:pt>
                      <c:pt idx="3299">
                        <c:v>241.54392999999999</c:v>
                      </c:pt>
                      <c:pt idx="3300">
                        <c:v>241.62191999999999</c:v>
                      </c:pt>
                      <c:pt idx="3301">
                        <c:v>241.75742</c:v>
                      </c:pt>
                      <c:pt idx="3302">
                        <c:v>241.87192999999999</c:v>
                      </c:pt>
                      <c:pt idx="3303">
                        <c:v>242.00747999999999</c:v>
                      </c:pt>
                      <c:pt idx="3304">
                        <c:v>242.13887</c:v>
                      </c:pt>
                      <c:pt idx="3305">
                        <c:v>242.34818999999999</c:v>
                      </c:pt>
                      <c:pt idx="3306">
                        <c:v>242.37452999999999</c:v>
                      </c:pt>
                      <c:pt idx="3307">
                        <c:v>242.50218000000001</c:v>
                      </c:pt>
                      <c:pt idx="3308">
                        <c:v>242.66372999999999</c:v>
                      </c:pt>
                      <c:pt idx="3309">
                        <c:v>242.7637</c:v>
                      </c:pt>
                      <c:pt idx="3310">
                        <c:v>242.88432</c:v>
                      </c:pt>
                      <c:pt idx="3311">
                        <c:v>243.00505999999999</c:v>
                      </c:pt>
                      <c:pt idx="3312">
                        <c:v>243.16310999999999</c:v>
                      </c:pt>
                      <c:pt idx="3313">
                        <c:v>243.24682999999999</c:v>
                      </c:pt>
                      <c:pt idx="3314">
                        <c:v>243.37774999999999</c:v>
                      </c:pt>
                      <c:pt idx="3315">
                        <c:v>243.48402999999999</c:v>
                      </c:pt>
                      <c:pt idx="3316">
                        <c:v>243.65528</c:v>
                      </c:pt>
                      <c:pt idx="3317">
                        <c:v>243.73645999999999</c:v>
                      </c:pt>
                      <c:pt idx="3318">
                        <c:v>243.86466999999999</c:v>
                      </c:pt>
                      <c:pt idx="3319">
                        <c:v>243.98947000000001</c:v>
                      </c:pt>
                      <c:pt idx="3320">
                        <c:v>244.15015</c:v>
                      </c:pt>
                      <c:pt idx="3321">
                        <c:v>244.24082000000001</c:v>
                      </c:pt>
                      <c:pt idx="3322">
                        <c:v>244.38174000000001</c:v>
                      </c:pt>
                      <c:pt idx="3323">
                        <c:v>244.49575999999999</c:v>
                      </c:pt>
                      <c:pt idx="3324">
                        <c:v>244.63587999999999</c:v>
                      </c:pt>
                      <c:pt idx="3325">
                        <c:v>244.75830999999999</c:v>
                      </c:pt>
                      <c:pt idx="3326">
                        <c:v>244.86713</c:v>
                      </c:pt>
                      <c:pt idx="3327">
                        <c:v>245.02360999999999</c:v>
                      </c:pt>
                      <c:pt idx="3328">
                        <c:v>245.14250000000001</c:v>
                      </c:pt>
                      <c:pt idx="3329">
                        <c:v>245.28654</c:v>
                      </c:pt>
                      <c:pt idx="3330">
                        <c:v>245.36652000000001</c:v>
                      </c:pt>
                      <c:pt idx="3331">
                        <c:v>245.48776000000001</c:v>
                      </c:pt>
                      <c:pt idx="3332">
                        <c:v>245.61788999999999</c:v>
                      </c:pt>
                      <c:pt idx="3333">
                        <c:v>245.76687999999999</c:v>
                      </c:pt>
                      <c:pt idx="3334">
                        <c:v>245.85380000000001</c:v>
                      </c:pt>
                      <c:pt idx="3335">
                        <c:v>245.99315000000001</c:v>
                      </c:pt>
                      <c:pt idx="3336">
                        <c:v>246.11362</c:v>
                      </c:pt>
                      <c:pt idx="3337">
                        <c:v>246.28963999999999</c:v>
                      </c:pt>
                      <c:pt idx="3338">
                        <c:v>246.37161</c:v>
                      </c:pt>
                      <c:pt idx="3339">
                        <c:v>246.49068</c:v>
                      </c:pt>
                      <c:pt idx="3340">
                        <c:v>246.61544000000001</c:v>
                      </c:pt>
                      <c:pt idx="3341">
                        <c:v>246.75785999999999</c:v>
                      </c:pt>
                      <c:pt idx="3342">
                        <c:v>246.88569000000001</c:v>
                      </c:pt>
                      <c:pt idx="3343">
                        <c:v>246.99319</c:v>
                      </c:pt>
                      <c:pt idx="3344">
                        <c:v>247.12187</c:v>
                      </c:pt>
                      <c:pt idx="3345">
                        <c:v>247.25104999999999</c:v>
                      </c:pt>
                      <c:pt idx="3346">
                        <c:v>247.39562000000001</c:v>
                      </c:pt>
                      <c:pt idx="3347">
                        <c:v>247.49417</c:v>
                      </c:pt>
                      <c:pt idx="3348">
                        <c:v>247.60656</c:v>
                      </c:pt>
                      <c:pt idx="3349">
                        <c:v>247.74617000000001</c:v>
                      </c:pt>
                      <c:pt idx="3350">
                        <c:v>247.89626000000001</c:v>
                      </c:pt>
                      <c:pt idx="3351">
                        <c:v>247.99207000000001</c:v>
                      </c:pt>
                      <c:pt idx="3352">
                        <c:v>248.12969000000001</c:v>
                      </c:pt>
                      <c:pt idx="3353">
                        <c:v>248.25828000000001</c:v>
                      </c:pt>
                      <c:pt idx="3354">
                        <c:v>248.38753</c:v>
                      </c:pt>
                      <c:pt idx="3355">
                        <c:v>248.48743999999999</c:v>
                      </c:pt>
                      <c:pt idx="3356">
                        <c:v>248.61070000000001</c:v>
                      </c:pt>
                      <c:pt idx="3357">
                        <c:v>248.76363000000001</c:v>
                      </c:pt>
                      <c:pt idx="3358">
                        <c:v>248.88253</c:v>
                      </c:pt>
                      <c:pt idx="3359">
                        <c:v>248.97201000000001</c:v>
                      </c:pt>
                      <c:pt idx="3360">
                        <c:v>249.10221999999999</c:v>
                      </c:pt>
                      <c:pt idx="3361">
                        <c:v>249.21770000000001</c:v>
                      </c:pt>
                      <c:pt idx="3362">
                        <c:v>249.35726</c:v>
                      </c:pt>
                      <c:pt idx="3363">
                        <c:v>249.51479</c:v>
                      </c:pt>
                      <c:pt idx="3364">
                        <c:v>249.60240999999999</c:v>
                      </c:pt>
                      <c:pt idx="3365">
                        <c:v>249.78442000000001</c:v>
                      </c:pt>
                      <c:pt idx="3366">
                        <c:v>249.92739</c:v>
                      </c:pt>
                      <c:pt idx="3367">
                        <c:v>249.99661</c:v>
                      </c:pt>
                      <c:pt idx="3368">
                        <c:v>250.09388000000001</c:v>
                      </c:pt>
                      <c:pt idx="3369">
                        <c:v>250.21832000000001</c:v>
                      </c:pt>
                      <c:pt idx="3370">
                        <c:v>250.35073</c:v>
                      </c:pt>
                      <c:pt idx="3371">
                        <c:v>250.51373000000001</c:v>
                      </c:pt>
                      <c:pt idx="3372">
                        <c:v>250.61006</c:v>
                      </c:pt>
                      <c:pt idx="3373">
                        <c:v>250.73253</c:v>
                      </c:pt>
                      <c:pt idx="3374">
                        <c:v>250.86054999999999</c:v>
                      </c:pt>
                      <c:pt idx="3375">
                        <c:v>251.00913</c:v>
                      </c:pt>
                      <c:pt idx="3376">
                        <c:v>251.11758</c:v>
                      </c:pt>
                      <c:pt idx="3377">
                        <c:v>251.23061999999999</c:v>
                      </c:pt>
                      <c:pt idx="3378">
                        <c:v>251.36745999999999</c:v>
                      </c:pt>
                      <c:pt idx="3379">
                        <c:v>251.48736</c:v>
                      </c:pt>
                      <c:pt idx="3380">
                        <c:v>251.60649000000001</c:v>
                      </c:pt>
                      <c:pt idx="3381">
                        <c:v>251.73384999999999</c:v>
                      </c:pt>
                      <c:pt idx="3382">
                        <c:v>251.85766000000001</c:v>
                      </c:pt>
                      <c:pt idx="3383">
                        <c:v>251.99677</c:v>
                      </c:pt>
                      <c:pt idx="3384">
                        <c:v>252.12454</c:v>
                      </c:pt>
                      <c:pt idx="3385">
                        <c:v>252.24486999999999</c:v>
                      </c:pt>
                      <c:pt idx="3386">
                        <c:v>252.36849000000001</c:v>
                      </c:pt>
                      <c:pt idx="3387">
                        <c:v>252.48258000000001</c:v>
                      </c:pt>
                      <c:pt idx="3388">
                        <c:v>252.62558000000001</c:v>
                      </c:pt>
                      <c:pt idx="3389">
                        <c:v>252.73188999999999</c:v>
                      </c:pt>
                      <c:pt idx="3390">
                        <c:v>252.846</c:v>
                      </c:pt>
                      <c:pt idx="3391">
                        <c:v>252.96427</c:v>
                      </c:pt>
                      <c:pt idx="3392">
                        <c:v>253.11364</c:v>
                      </c:pt>
                      <c:pt idx="3393">
                        <c:v>253.21618000000001</c:v>
                      </c:pt>
                      <c:pt idx="3394">
                        <c:v>253.33331000000001</c:v>
                      </c:pt>
                      <c:pt idx="3395">
                        <c:v>253.4615</c:v>
                      </c:pt>
                      <c:pt idx="3396">
                        <c:v>253.60150999999999</c:v>
                      </c:pt>
                      <c:pt idx="3397">
                        <c:v>253.73948999999999</c:v>
                      </c:pt>
                      <c:pt idx="3398">
                        <c:v>253.84772000000001</c:v>
                      </c:pt>
                      <c:pt idx="3399">
                        <c:v>253.98155</c:v>
                      </c:pt>
                      <c:pt idx="3400">
                        <c:v>254.10087999999999</c:v>
                      </c:pt>
                      <c:pt idx="3401">
                        <c:v>254.24645000000001</c:v>
                      </c:pt>
                      <c:pt idx="3402">
                        <c:v>254.33684</c:v>
                      </c:pt>
                      <c:pt idx="3403">
                        <c:v>254.45235</c:v>
                      </c:pt>
                      <c:pt idx="3404">
                        <c:v>254.59775999999999</c:v>
                      </c:pt>
                      <c:pt idx="3405">
                        <c:v>254.73848000000001</c:v>
                      </c:pt>
                      <c:pt idx="3406">
                        <c:v>254.83109999999999</c:v>
                      </c:pt>
                      <c:pt idx="3407">
                        <c:v>254.95652000000001</c:v>
                      </c:pt>
                      <c:pt idx="3408">
                        <c:v>255.09499</c:v>
                      </c:pt>
                      <c:pt idx="3409">
                        <c:v>255.24766</c:v>
                      </c:pt>
                      <c:pt idx="3410">
                        <c:v>255.33477999999999</c:v>
                      </c:pt>
                      <c:pt idx="3411">
                        <c:v>255.46656999999999</c:v>
                      </c:pt>
                      <c:pt idx="3412">
                        <c:v>255.59424999999999</c:v>
                      </c:pt>
                      <c:pt idx="3413">
                        <c:v>255.75039000000001</c:v>
                      </c:pt>
                      <c:pt idx="3414">
                        <c:v>255.85659999999999</c:v>
                      </c:pt>
                      <c:pt idx="3415">
                        <c:v>255.96924999999999</c:v>
                      </c:pt>
                      <c:pt idx="3416">
                        <c:v>256.10937000000001</c:v>
                      </c:pt>
                      <c:pt idx="3417">
                        <c:v>256.22672999999998</c:v>
                      </c:pt>
                      <c:pt idx="3418">
                        <c:v>256.37765999999999</c:v>
                      </c:pt>
                      <c:pt idx="3419">
                        <c:v>256.46883000000003</c:v>
                      </c:pt>
                      <c:pt idx="3420">
                        <c:v>256.60192000000001</c:v>
                      </c:pt>
                      <c:pt idx="3421">
                        <c:v>256.72978999999998</c:v>
                      </c:pt>
                      <c:pt idx="3422">
                        <c:v>256.87007999999997</c:v>
                      </c:pt>
                      <c:pt idx="3423">
                        <c:v>256.98586</c:v>
                      </c:pt>
                      <c:pt idx="3424">
                        <c:v>257.11293000000001</c:v>
                      </c:pt>
                      <c:pt idx="3425">
                        <c:v>257.24072999999999</c:v>
                      </c:pt>
                      <c:pt idx="3426">
                        <c:v>257.42207999999999</c:v>
                      </c:pt>
                      <c:pt idx="3427">
                        <c:v>257.53438999999997</c:v>
                      </c:pt>
                      <c:pt idx="3428">
                        <c:v>257.59636999999998</c:v>
                      </c:pt>
                      <c:pt idx="3429">
                        <c:v>257.71803</c:v>
                      </c:pt>
                      <c:pt idx="3430">
                        <c:v>257.84881000000001</c:v>
                      </c:pt>
                      <c:pt idx="3431">
                        <c:v>257.97832</c:v>
                      </c:pt>
                      <c:pt idx="3432">
                        <c:v>258.09197</c:v>
                      </c:pt>
                      <c:pt idx="3433">
                        <c:v>258.21978999999999</c:v>
                      </c:pt>
                      <c:pt idx="3434">
                        <c:v>258.33746000000002</c:v>
                      </c:pt>
                      <c:pt idx="3435">
                        <c:v>258.49520999999999</c:v>
                      </c:pt>
                      <c:pt idx="3436">
                        <c:v>258.58978000000002</c:v>
                      </c:pt>
                      <c:pt idx="3437">
                        <c:v>258.71951999999999</c:v>
                      </c:pt>
                      <c:pt idx="3438">
                        <c:v>258.83940999999999</c:v>
                      </c:pt>
                      <c:pt idx="3439">
                        <c:v>258.99729000000002</c:v>
                      </c:pt>
                      <c:pt idx="3440">
                        <c:v>259.11444999999998</c:v>
                      </c:pt>
                      <c:pt idx="3441">
                        <c:v>259.22280000000001</c:v>
                      </c:pt>
                      <c:pt idx="3442">
                        <c:v>259.35410000000002</c:v>
                      </c:pt>
                      <c:pt idx="3443">
                        <c:v>259.49002999999999</c:v>
                      </c:pt>
                      <c:pt idx="3444">
                        <c:v>259.58994000000001</c:v>
                      </c:pt>
                      <c:pt idx="3445">
                        <c:v>259.72383000000002</c:v>
                      </c:pt>
                      <c:pt idx="3446">
                        <c:v>259.86561</c:v>
                      </c:pt>
                      <c:pt idx="3447">
                        <c:v>260.00299000000001</c:v>
                      </c:pt>
                      <c:pt idx="3448">
                        <c:v>260.11705000000001</c:v>
                      </c:pt>
                      <c:pt idx="3449">
                        <c:v>260.23036000000002</c:v>
                      </c:pt>
                      <c:pt idx="3450">
                        <c:v>260.35376000000002</c:v>
                      </c:pt>
                      <c:pt idx="3451">
                        <c:v>260.47395</c:v>
                      </c:pt>
                      <c:pt idx="3452">
                        <c:v>260.61502999999999</c:v>
                      </c:pt>
                      <c:pt idx="3453">
                        <c:v>260.70290999999997</c:v>
                      </c:pt>
                      <c:pt idx="3454">
                        <c:v>260.84062999999998</c:v>
                      </c:pt>
                      <c:pt idx="3455">
                        <c:v>260.96978000000001</c:v>
                      </c:pt>
                      <c:pt idx="3456">
                        <c:v>261.12799000000001</c:v>
                      </c:pt>
                      <c:pt idx="3457">
                        <c:v>261.22683999999998</c:v>
                      </c:pt>
                      <c:pt idx="3458">
                        <c:v>261.34282999999999</c:v>
                      </c:pt>
                      <c:pt idx="3459">
                        <c:v>261.48455000000001</c:v>
                      </c:pt>
                      <c:pt idx="3460">
                        <c:v>261.62794000000002</c:v>
                      </c:pt>
                      <c:pt idx="3461">
                        <c:v>261.73795000000001</c:v>
                      </c:pt>
                      <c:pt idx="3462">
                        <c:v>261.84073000000001</c:v>
                      </c:pt>
                      <c:pt idx="3463">
                        <c:v>261.97266999999999</c:v>
                      </c:pt>
                      <c:pt idx="3464">
                        <c:v>262.10771999999997</c:v>
                      </c:pt>
                      <c:pt idx="3465">
                        <c:v>262.23304999999999</c:v>
                      </c:pt>
                      <c:pt idx="3466">
                        <c:v>262.35318000000001</c:v>
                      </c:pt>
                      <c:pt idx="3467">
                        <c:v>262.47035</c:v>
                      </c:pt>
                      <c:pt idx="3468">
                        <c:v>262.59989000000002</c:v>
                      </c:pt>
                      <c:pt idx="3469">
                        <c:v>262.74975999999998</c:v>
                      </c:pt>
                      <c:pt idx="3470">
                        <c:v>262.84957000000003</c:v>
                      </c:pt>
                      <c:pt idx="3471">
                        <c:v>262.95985000000002</c:v>
                      </c:pt>
                      <c:pt idx="3472">
                        <c:v>263.08616000000001</c:v>
                      </c:pt>
                      <c:pt idx="3473">
                        <c:v>263.25815</c:v>
                      </c:pt>
                      <c:pt idx="3474">
                        <c:v>263.34323999999998</c:v>
                      </c:pt>
                      <c:pt idx="3475">
                        <c:v>263.47872999999998</c:v>
                      </c:pt>
                      <c:pt idx="3476">
                        <c:v>263.60176999999999</c:v>
                      </c:pt>
                      <c:pt idx="3477">
                        <c:v>263.75306</c:v>
                      </c:pt>
                      <c:pt idx="3478">
                        <c:v>263.85739999999998</c:v>
                      </c:pt>
                      <c:pt idx="3479">
                        <c:v>263.96548999999999</c:v>
                      </c:pt>
                      <c:pt idx="3480">
                        <c:v>264.07529</c:v>
                      </c:pt>
                      <c:pt idx="3481">
                        <c:v>264.23183999999998</c:v>
                      </c:pt>
                      <c:pt idx="3482">
                        <c:v>264.32997999999998</c:v>
                      </c:pt>
                      <c:pt idx="3483">
                        <c:v>264.45731000000001</c:v>
                      </c:pt>
                      <c:pt idx="3484">
                        <c:v>264.61108000000002</c:v>
                      </c:pt>
                      <c:pt idx="3485">
                        <c:v>264.76569999999998</c:v>
                      </c:pt>
                      <c:pt idx="3486">
                        <c:v>264.84930000000003</c:v>
                      </c:pt>
                      <c:pt idx="3487">
                        <c:v>265.0788</c:v>
                      </c:pt>
                      <c:pt idx="3488">
                        <c:v>265.11865</c:v>
                      </c:pt>
                      <c:pt idx="3489">
                        <c:v>265.22143999999997</c:v>
                      </c:pt>
                      <c:pt idx="3490">
                        <c:v>265.35955000000001</c:v>
                      </c:pt>
                      <c:pt idx="3491">
                        <c:v>265.46440999999999</c:v>
                      </c:pt>
                      <c:pt idx="3492">
                        <c:v>265.59521999999998</c:v>
                      </c:pt>
                      <c:pt idx="3493">
                        <c:v>265.72255000000001</c:v>
                      </c:pt>
                      <c:pt idx="3494">
                        <c:v>265.87245999999999</c:v>
                      </c:pt>
                      <c:pt idx="3495">
                        <c:v>265.97838000000002</c:v>
                      </c:pt>
                      <c:pt idx="3496">
                        <c:v>266.08456000000001</c:v>
                      </c:pt>
                      <c:pt idx="3497">
                        <c:v>266.22071</c:v>
                      </c:pt>
                      <c:pt idx="3498">
                        <c:v>266.38560000000001</c:v>
                      </c:pt>
                      <c:pt idx="3499">
                        <c:v>266.48129999999998</c:v>
                      </c:pt>
                      <c:pt idx="3500">
                        <c:v>266.57945999999998</c:v>
                      </c:pt>
                      <c:pt idx="3501">
                        <c:v>266.71505999999999</c:v>
                      </c:pt>
                      <c:pt idx="3502">
                        <c:v>266.86509000000001</c:v>
                      </c:pt>
                      <c:pt idx="3503">
                        <c:v>266.98500999999999</c:v>
                      </c:pt>
                      <c:pt idx="3504">
                        <c:v>267.12349</c:v>
                      </c:pt>
                      <c:pt idx="3505">
                        <c:v>267.22672999999998</c:v>
                      </c:pt>
                      <c:pt idx="3506">
                        <c:v>267.35210000000001</c:v>
                      </c:pt>
                      <c:pt idx="3507">
                        <c:v>267.47865000000002</c:v>
                      </c:pt>
                      <c:pt idx="3508">
                        <c:v>267.60802000000001</c:v>
                      </c:pt>
                      <c:pt idx="3509">
                        <c:v>267.74851000000001</c:v>
                      </c:pt>
                      <c:pt idx="3510">
                        <c:v>267.84762000000001</c:v>
                      </c:pt>
                      <c:pt idx="3511">
                        <c:v>267.99140999999997</c:v>
                      </c:pt>
                      <c:pt idx="3512">
                        <c:v>268.0831</c:v>
                      </c:pt>
                      <c:pt idx="3513">
                        <c:v>268.20182</c:v>
                      </c:pt>
                      <c:pt idx="3514">
                        <c:v>268.33868999999999</c:v>
                      </c:pt>
                      <c:pt idx="3515">
                        <c:v>268.50903</c:v>
                      </c:pt>
                      <c:pt idx="3516">
                        <c:v>268.60628000000003</c:v>
                      </c:pt>
                      <c:pt idx="3517">
                        <c:v>268.71514999999999</c:v>
                      </c:pt>
                      <c:pt idx="3518">
                        <c:v>268.84541999999999</c:v>
                      </c:pt>
                      <c:pt idx="3519">
                        <c:v>268.98088999999999</c:v>
                      </c:pt>
                      <c:pt idx="3520">
                        <c:v>269.09160000000003</c:v>
                      </c:pt>
                      <c:pt idx="3521">
                        <c:v>269.22631999999999</c:v>
                      </c:pt>
                      <c:pt idx="3522">
                        <c:v>269.35019999999997</c:v>
                      </c:pt>
                      <c:pt idx="3523">
                        <c:v>269.51785999999998</c:v>
                      </c:pt>
                      <c:pt idx="3524">
                        <c:v>269.59066999999999</c:v>
                      </c:pt>
                      <c:pt idx="3525">
                        <c:v>269.71803999999997</c:v>
                      </c:pt>
                      <c:pt idx="3526">
                        <c:v>269.87313</c:v>
                      </c:pt>
                      <c:pt idx="3527">
                        <c:v>269.99606999999997</c:v>
                      </c:pt>
                      <c:pt idx="3528">
                        <c:v>270.13887</c:v>
                      </c:pt>
                      <c:pt idx="3529">
                        <c:v>270.21962000000002</c:v>
                      </c:pt>
                      <c:pt idx="3530">
                        <c:v>270.35599999999999</c:v>
                      </c:pt>
                      <c:pt idx="3531">
                        <c:v>270.49928999999997</c:v>
                      </c:pt>
                      <c:pt idx="3532">
                        <c:v>270.60520000000002</c:v>
                      </c:pt>
                      <c:pt idx="3533">
                        <c:v>270.73466999999999</c:v>
                      </c:pt>
                      <c:pt idx="3534">
                        <c:v>270.86245000000002</c:v>
                      </c:pt>
                      <c:pt idx="3535">
                        <c:v>270.96600999999998</c:v>
                      </c:pt>
                      <c:pt idx="3536">
                        <c:v>271.12288000000001</c:v>
                      </c:pt>
                      <c:pt idx="3537">
                        <c:v>271.22503</c:v>
                      </c:pt>
                      <c:pt idx="3538">
                        <c:v>271.34014999999999</c:v>
                      </c:pt>
                      <c:pt idx="3539">
                        <c:v>271.48156</c:v>
                      </c:pt>
                      <c:pt idx="3540">
                        <c:v>271.63189999999997</c:v>
                      </c:pt>
                      <c:pt idx="3541">
                        <c:v>271.72584000000001</c:v>
                      </c:pt>
                      <c:pt idx="3542">
                        <c:v>271.84726000000001</c:v>
                      </c:pt>
                      <c:pt idx="3543">
                        <c:v>271.97097000000002</c:v>
                      </c:pt>
                      <c:pt idx="3544">
                        <c:v>272.12239</c:v>
                      </c:pt>
                      <c:pt idx="3545">
                        <c:v>272.24538000000001</c:v>
                      </c:pt>
                      <c:pt idx="3546">
                        <c:v>272.363</c:v>
                      </c:pt>
                      <c:pt idx="3547">
                        <c:v>272.47208000000001</c:v>
                      </c:pt>
                      <c:pt idx="3548">
                        <c:v>272.71116000000001</c:v>
                      </c:pt>
                      <c:pt idx="3549">
                        <c:v>272.73453999999998</c:v>
                      </c:pt>
                      <c:pt idx="3550">
                        <c:v>272.83136000000002</c:v>
                      </c:pt>
                      <c:pt idx="3551">
                        <c:v>272.95746000000003</c:v>
                      </c:pt>
                      <c:pt idx="3552">
                        <c:v>273.10032999999999</c:v>
                      </c:pt>
                      <c:pt idx="3553">
                        <c:v>273.23840999999999</c:v>
                      </c:pt>
                      <c:pt idx="3554">
                        <c:v>273.35430000000002</c:v>
                      </c:pt>
                      <c:pt idx="3555">
                        <c:v>273.46179999999998</c:v>
                      </c:pt>
                      <c:pt idx="3556">
                        <c:v>273.58247999999998</c:v>
                      </c:pt>
                      <c:pt idx="3557">
                        <c:v>273.73746999999997</c:v>
                      </c:pt>
                      <c:pt idx="3558">
                        <c:v>273.82503000000003</c:v>
                      </c:pt>
                      <c:pt idx="3559">
                        <c:v>273.95681999999999</c:v>
                      </c:pt>
                      <c:pt idx="3560">
                        <c:v>274.0881</c:v>
                      </c:pt>
                      <c:pt idx="3561">
                        <c:v>274.22962999999999</c:v>
                      </c:pt>
                      <c:pt idx="3562">
                        <c:v>274.33240000000001</c:v>
                      </c:pt>
                      <c:pt idx="3563">
                        <c:v>274.46078</c:v>
                      </c:pt>
                      <c:pt idx="3564">
                        <c:v>274.57650999999998</c:v>
                      </c:pt>
                      <c:pt idx="3565">
                        <c:v>274.71690999999998</c:v>
                      </c:pt>
                      <c:pt idx="3566">
                        <c:v>274.87132000000003</c:v>
                      </c:pt>
                      <c:pt idx="3567">
                        <c:v>274.96701000000002</c:v>
                      </c:pt>
                      <c:pt idx="3568">
                        <c:v>275.06473999999997</c:v>
                      </c:pt>
                      <c:pt idx="3569">
                        <c:v>275.18392</c:v>
                      </c:pt>
                      <c:pt idx="3570">
                        <c:v>275.35271</c:v>
                      </c:pt>
                      <c:pt idx="3571">
                        <c:v>275.45913000000002</c:v>
                      </c:pt>
                      <c:pt idx="3572">
                        <c:v>275.58136999999999</c:v>
                      </c:pt>
                      <c:pt idx="3573">
                        <c:v>275.6979</c:v>
                      </c:pt>
                      <c:pt idx="3574">
                        <c:v>275.84444999999999</c:v>
                      </c:pt>
                      <c:pt idx="3575">
                        <c:v>275.95567</c:v>
                      </c:pt>
                      <c:pt idx="3576">
                        <c:v>276.07961999999998</c:v>
                      </c:pt>
                      <c:pt idx="3577">
                        <c:v>276.20431000000002</c:v>
                      </c:pt>
                      <c:pt idx="3578">
                        <c:v>276.35834999999997</c:v>
                      </c:pt>
                      <c:pt idx="3579">
                        <c:v>276.47138000000001</c:v>
                      </c:pt>
                      <c:pt idx="3580">
                        <c:v>276.60178999999999</c:v>
                      </c:pt>
                      <c:pt idx="3581">
                        <c:v>276.69308000000001</c:v>
                      </c:pt>
                      <c:pt idx="3582">
                        <c:v>276.83346</c:v>
                      </c:pt>
                      <c:pt idx="3583">
                        <c:v>276.95549999999997</c:v>
                      </c:pt>
                      <c:pt idx="3584">
                        <c:v>277.06846000000002</c:v>
                      </c:pt>
                      <c:pt idx="3585">
                        <c:v>277.18558999999999</c:v>
                      </c:pt>
                      <c:pt idx="3586">
                        <c:v>277.31047000000001</c:v>
                      </c:pt>
                      <c:pt idx="3587">
                        <c:v>277.46417000000002</c:v>
                      </c:pt>
                      <c:pt idx="3588">
                        <c:v>277.5693</c:v>
                      </c:pt>
                      <c:pt idx="3589">
                        <c:v>277.67935</c:v>
                      </c:pt>
                      <c:pt idx="3590">
                        <c:v>277.81783999999999</c:v>
                      </c:pt>
                      <c:pt idx="3591">
                        <c:v>277.97032000000002</c:v>
                      </c:pt>
                      <c:pt idx="3592">
                        <c:v>278.09303</c:v>
                      </c:pt>
                      <c:pt idx="3593">
                        <c:v>278.22327999999999</c:v>
                      </c:pt>
                      <c:pt idx="3594">
                        <c:v>278.33017000000001</c:v>
                      </c:pt>
                      <c:pt idx="3595">
                        <c:v>278.49425000000002</c:v>
                      </c:pt>
                      <c:pt idx="3596">
                        <c:v>278.59800999999999</c:v>
                      </c:pt>
                      <c:pt idx="3597">
                        <c:v>278.72417000000002</c:v>
                      </c:pt>
                      <c:pt idx="3598">
                        <c:v>278.8372</c:v>
                      </c:pt>
                      <c:pt idx="3599">
                        <c:v>278.99637000000001</c:v>
                      </c:pt>
                      <c:pt idx="3600">
                        <c:v>279.08413000000002</c:v>
                      </c:pt>
                      <c:pt idx="3601">
                        <c:v>279.19684999999998</c:v>
                      </c:pt>
                      <c:pt idx="3602">
                        <c:v>279.32643999999999</c:v>
                      </c:pt>
                      <c:pt idx="3603">
                        <c:v>279.43817999999999</c:v>
                      </c:pt>
                      <c:pt idx="3604">
                        <c:v>279.60401999999999</c:v>
                      </c:pt>
                      <c:pt idx="3605">
                        <c:v>279.69117999999997</c:v>
                      </c:pt>
                      <c:pt idx="3606">
                        <c:v>279.80684000000002</c:v>
                      </c:pt>
                      <c:pt idx="3607">
                        <c:v>279.95028000000002</c:v>
                      </c:pt>
                      <c:pt idx="3608">
                        <c:v>280.09827000000001</c:v>
                      </c:pt>
                      <c:pt idx="3609">
                        <c:v>280.30676999999997</c:v>
                      </c:pt>
                      <c:pt idx="3610">
                        <c:v>280.31319999999999</c:v>
                      </c:pt>
                      <c:pt idx="3611">
                        <c:v>280.44141000000002</c:v>
                      </c:pt>
                      <c:pt idx="3612">
                        <c:v>280.59499</c:v>
                      </c:pt>
                      <c:pt idx="3613">
                        <c:v>280.69914</c:v>
                      </c:pt>
                      <c:pt idx="3614">
                        <c:v>280.81626</c:v>
                      </c:pt>
                      <c:pt idx="3615">
                        <c:v>280.95623999999998</c:v>
                      </c:pt>
                      <c:pt idx="3616">
                        <c:v>281.09746999999999</c:v>
                      </c:pt>
                      <c:pt idx="3617">
                        <c:v>281.20803999999998</c:v>
                      </c:pt>
                      <c:pt idx="3618">
                        <c:v>281.31031000000002</c:v>
                      </c:pt>
                      <c:pt idx="3619">
                        <c:v>281.45001999999999</c:v>
                      </c:pt>
                      <c:pt idx="3620">
                        <c:v>281.57704999999999</c:v>
                      </c:pt>
                      <c:pt idx="3621">
                        <c:v>281.72269999999997</c:v>
                      </c:pt>
                      <c:pt idx="3622">
                        <c:v>281.82184000000001</c:v>
                      </c:pt>
                      <c:pt idx="3623">
                        <c:v>281.93815000000001</c:v>
                      </c:pt>
                      <c:pt idx="3624">
                        <c:v>282.07524000000001</c:v>
                      </c:pt>
                      <c:pt idx="3625">
                        <c:v>282.23827999999997</c:v>
                      </c:pt>
                      <c:pt idx="3626">
                        <c:v>282.3227</c:v>
                      </c:pt>
                      <c:pt idx="3627">
                        <c:v>282.44382999999999</c:v>
                      </c:pt>
                      <c:pt idx="3628">
                        <c:v>282.57044000000002</c:v>
                      </c:pt>
                      <c:pt idx="3629">
                        <c:v>282.73430999999999</c:v>
                      </c:pt>
                      <c:pt idx="3630">
                        <c:v>282.81540000000001</c:v>
                      </c:pt>
                      <c:pt idx="3631">
                        <c:v>282.93792000000002</c:v>
                      </c:pt>
                      <c:pt idx="3632">
                        <c:v>283.06421999999998</c:v>
                      </c:pt>
                      <c:pt idx="3633">
                        <c:v>283.22453000000002</c:v>
                      </c:pt>
                      <c:pt idx="3634">
                        <c:v>283.30691000000002</c:v>
                      </c:pt>
                      <c:pt idx="3635">
                        <c:v>283.43295000000001</c:v>
                      </c:pt>
                      <c:pt idx="3636">
                        <c:v>283.57190000000003</c:v>
                      </c:pt>
                      <c:pt idx="3637">
                        <c:v>283.70172000000002</c:v>
                      </c:pt>
                      <c:pt idx="3638">
                        <c:v>283.84210999999999</c:v>
                      </c:pt>
                      <c:pt idx="3639">
                        <c:v>283.93894</c:v>
                      </c:pt>
                      <c:pt idx="3640">
                        <c:v>284.07499000000001</c:v>
                      </c:pt>
                      <c:pt idx="3641">
                        <c:v>284.19396</c:v>
                      </c:pt>
                      <c:pt idx="3642">
                        <c:v>284.36155000000002</c:v>
                      </c:pt>
                      <c:pt idx="3643">
                        <c:v>284.45299999999997</c:v>
                      </c:pt>
                      <c:pt idx="3644">
                        <c:v>284.58872000000002</c:v>
                      </c:pt>
                      <c:pt idx="3645">
                        <c:v>284.70396</c:v>
                      </c:pt>
                      <c:pt idx="3646">
                        <c:v>284.85534000000001</c:v>
                      </c:pt>
                      <c:pt idx="3647">
                        <c:v>284.94974999999999</c:v>
                      </c:pt>
                      <c:pt idx="3648">
                        <c:v>285.06267000000003</c:v>
                      </c:pt>
                      <c:pt idx="3649">
                        <c:v>285.20862</c:v>
                      </c:pt>
                      <c:pt idx="3650">
                        <c:v>285.35937999999999</c:v>
                      </c:pt>
                      <c:pt idx="3651">
                        <c:v>285.43781999999999</c:v>
                      </c:pt>
                      <c:pt idx="3652">
                        <c:v>285.56365</c:v>
                      </c:pt>
                      <c:pt idx="3653">
                        <c:v>285.70121</c:v>
                      </c:pt>
                      <c:pt idx="3654">
                        <c:v>285.83238</c:v>
                      </c:pt>
                      <c:pt idx="3655">
                        <c:v>285.93358999999998</c:v>
                      </c:pt>
                      <c:pt idx="3656">
                        <c:v>286.07132999999999</c:v>
                      </c:pt>
                      <c:pt idx="3657">
                        <c:v>286.19364999999999</c:v>
                      </c:pt>
                      <c:pt idx="3658">
                        <c:v>286.32565</c:v>
                      </c:pt>
                      <c:pt idx="3659">
                        <c:v>286.45994000000002</c:v>
                      </c:pt>
                      <c:pt idx="3660">
                        <c:v>286.55862999999999</c:v>
                      </c:pt>
                      <c:pt idx="3661">
                        <c:v>286.69236999999998</c:v>
                      </c:pt>
                      <c:pt idx="3662">
                        <c:v>286.80178999999998</c:v>
                      </c:pt>
                      <c:pt idx="3663">
                        <c:v>286.94382000000002</c:v>
                      </c:pt>
                      <c:pt idx="3664">
                        <c:v>287.06419</c:v>
                      </c:pt>
                      <c:pt idx="3665">
                        <c:v>287.19123999999999</c:v>
                      </c:pt>
                      <c:pt idx="3666">
                        <c:v>287.30826999999999</c:v>
                      </c:pt>
                      <c:pt idx="3667">
                        <c:v>287.45238999999998</c:v>
                      </c:pt>
                      <c:pt idx="3668">
                        <c:v>287.54843</c:v>
                      </c:pt>
                      <c:pt idx="3669">
                        <c:v>287.72054000000003</c:v>
                      </c:pt>
                      <c:pt idx="3670">
                        <c:v>287.87007999999997</c:v>
                      </c:pt>
                      <c:pt idx="3671">
                        <c:v>287.95022</c:v>
                      </c:pt>
                      <c:pt idx="3672">
                        <c:v>288.04514999999998</c:v>
                      </c:pt>
                      <c:pt idx="3673">
                        <c:v>288.18074999999999</c:v>
                      </c:pt>
                      <c:pt idx="3674">
                        <c:v>288.30712999999997</c:v>
                      </c:pt>
                      <c:pt idx="3675">
                        <c:v>288.42786999999998</c:v>
                      </c:pt>
                      <c:pt idx="3676">
                        <c:v>288.5711</c:v>
                      </c:pt>
                      <c:pt idx="3677">
                        <c:v>288.67908</c:v>
                      </c:pt>
                      <c:pt idx="3678">
                        <c:v>288.79761999999999</c:v>
                      </c:pt>
                      <c:pt idx="3679">
                        <c:v>288.92464000000001</c:v>
                      </c:pt>
                      <c:pt idx="3680">
                        <c:v>289.08139999999997</c:v>
                      </c:pt>
                      <c:pt idx="3681">
                        <c:v>289.1721</c:v>
                      </c:pt>
                      <c:pt idx="3682">
                        <c:v>289.30441000000002</c:v>
                      </c:pt>
                      <c:pt idx="3683">
                        <c:v>289.43506000000002</c:v>
                      </c:pt>
                      <c:pt idx="3684">
                        <c:v>289.57553000000001</c:v>
                      </c:pt>
                      <c:pt idx="3685">
                        <c:v>289.65998999999999</c:v>
                      </c:pt>
                      <c:pt idx="3686">
                        <c:v>289.79789</c:v>
                      </c:pt>
                      <c:pt idx="3687">
                        <c:v>289.92388</c:v>
                      </c:pt>
                      <c:pt idx="3688">
                        <c:v>290.07988</c:v>
                      </c:pt>
                      <c:pt idx="3689">
                        <c:v>290.18482</c:v>
                      </c:pt>
                      <c:pt idx="3690">
                        <c:v>290.29037</c:v>
                      </c:pt>
                      <c:pt idx="3691">
                        <c:v>290.40807999999998</c:v>
                      </c:pt>
                      <c:pt idx="3692">
                        <c:v>290.56409000000002</c:v>
                      </c:pt>
                      <c:pt idx="3693">
                        <c:v>290.69893999999999</c:v>
                      </c:pt>
                      <c:pt idx="3694">
                        <c:v>290.79971999999998</c:v>
                      </c:pt>
                      <c:pt idx="3695">
                        <c:v>290.91372999999999</c:v>
                      </c:pt>
                      <c:pt idx="3696">
                        <c:v>291.06094999999999</c:v>
                      </c:pt>
                      <c:pt idx="3697">
                        <c:v>291.18648999999999</c:v>
                      </c:pt>
                      <c:pt idx="3698">
                        <c:v>291.28967999999998</c:v>
                      </c:pt>
                      <c:pt idx="3699">
                        <c:v>291.41298</c:v>
                      </c:pt>
                      <c:pt idx="3700">
                        <c:v>291.51778999999999</c:v>
                      </c:pt>
                      <c:pt idx="3701">
                        <c:v>291.68981000000002</c:v>
                      </c:pt>
                      <c:pt idx="3702">
                        <c:v>291.78474999999997</c:v>
                      </c:pt>
                      <c:pt idx="3703">
                        <c:v>291.91726</c:v>
                      </c:pt>
                      <c:pt idx="3704">
                        <c:v>292.05763999999999</c:v>
                      </c:pt>
                      <c:pt idx="3705">
                        <c:v>292.20209</c:v>
                      </c:pt>
                      <c:pt idx="3706">
                        <c:v>292.30187999999998</c:v>
                      </c:pt>
                      <c:pt idx="3707">
                        <c:v>292.4282</c:v>
                      </c:pt>
                      <c:pt idx="3708">
                        <c:v>292.56536</c:v>
                      </c:pt>
                      <c:pt idx="3709">
                        <c:v>292.70841000000001</c:v>
                      </c:pt>
                      <c:pt idx="3710">
                        <c:v>292.7955</c:v>
                      </c:pt>
                      <c:pt idx="3711">
                        <c:v>292.92002000000002</c:v>
                      </c:pt>
                      <c:pt idx="3712">
                        <c:v>293.05664999999999</c:v>
                      </c:pt>
                      <c:pt idx="3713">
                        <c:v>293.18146000000002</c:v>
                      </c:pt>
                      <c:pt idx="3714">
                        <c:v>293.32913000000002</c:v>
                      </c:pt>
                      <c:pt idx="3715">
                        <c:v>293.42230000000001</c:v>
                      </c:pt>
                      <c:pt idx="3716">
                        <c:v>293.57567</c:v>
                      </c:pt>
                      <c:pt idx="3717">
                        <c:v>293.69578000000001</c:v>
                      </c:pt>
                      <c:pt idx="3718">
                        <c:v>293.83742000000001</c:v>
                      </c:pt>
                      <c:pt idx="3719">
                        <c:v>293.94215000000003</c:v>
                      </c:pt>
                      <c:pt idx="3720">
                        <c:v>294.07197000000002</c:v>
                      </c:pt>
                      <c:pt idx="3721">
                        <c:v>294.17592000000002</c:v>
                      </c:pt>
                      <c:pt idx="3722">
                        <c:v>294.34287</c:v>
                      </c:pt>
                      <c:pt idx="3723">
                        <c:v>294.40958999999998</c:v>
                      </c:pt>
                      <c:pt idx="3724">
                        <c:v>294.55574999999999</c:v>
                      </c:pt>
                      <c:pt idx="3725">
                        <c:v>294.67415</c:v>
                      </c:pt>
                      <c:pt idx="3726">
                        <c:v>294.80444999999997</c:v>
                      </c:pt>
                      <c:pt idx="3727">
                        <c:v>294.91636999999997</c:v>
                      </c:pt>
                      <c:pt idx="3728">
                        <c:v>295.05228</c:v>
                      </c:pt>
                      <c:pt idx="3729">
                        <c:v>295.18378000000001</c:v>
                      </c:pt>
                      <c:pt idx="3730">
                        <c:v>295.37914999999998</c:v>
                      </c:pt>
                      <c:pt idx="3731">
                        <c:v>295.47669999999999</c:v>
                      </c:pt>
                      <c:pt idx="3732">
                        <c:v>295.53823</c:v>
                      </c:pt>
                      <c:pt idx="3733">
                        <c:v>295.67279000000002</c:v>
                      </c:pt>
                      <c:pt idx="3734">
                        <c:v>295.78924999999998</c:v>
                      </c:pt>
                      <c:pt idx="3735">
                        <c:v>295.94947999999999</c:v>
                      </c:pt>
                      <c:pt idx="3736">
                        <c:v>296.06848000000002</c:v>
                      </c:pt>
                      <c:pt idx="3737">
                        <c:v>296.19681000000003</c:v>
                      </c:pt>
                      <c:pt idx="3738">
                        <c:v>296.30360000000002</c:v>
                      </c:pt>
                      <c:pt idx="3739">
                        <c:v>296.45236999999997</c:v>
                      </c:pt>
                      <c:pt idx="3740">
                        <c:v>296.54969</c:v>
                      </c:pt>
                      <c:pt idx="3741">
                        <c:v>296.69376999999997</c:v>
                      </c:pt>
                      <c:pt idx="3742">
                        <c:v>296.79876000000002</c:v>
                      </c:pt>
                      <c:pt idx="3743">
                        <c:v>296.95783</c:v>
                      </c:pt>
                      <c:pt idx="3744">
                        <c:v>297.03958</c:v>
                      </c:pt>
                      <c:pt idx="3745">
                        <c:v>297.19067000000001</c:v>
                      </c:pt>
                      <c:pt idx="3746">
                        <c:v>297.30849999999998</c:v>
                      </c:pt>
                      <c:pt idx="3747">
                        <c:v>297.45812000000001</c:v>
                      </c:pt>
                      <c:pt idx="3748">
                        <c:v>297.57974000000002</c:v>
                      </c:pt>
                      <c:pt idx="3749">
                        <c:v>297.67599000000001</c:v>
                      </c:pt>
                      <c:pt idx="3750">
                        <c:v>297.77760000000001</c:v>
                      </c:pt>
                      <c:pt idx="3751">
                        <c:v>297.93398000000002</c:v>
                      </c:pt>
                      <c:pt idx="3752">
                        <c:v>298.07699000000002</c:v>
                      </c:pt>
                      <c:pt idx="3753">
                        <c:v>298.16061000000002</c:v>
                      </c:pt>
                      <c:pt idx="3754">
                        <c:v>298.28953000000001</c:v>
                      </c:pt>
                      <c:pt idx="3755">
                        <c:v>298.42797999999999</c:v>
                      </c:pt>
                      <c:pt idx="3756">
                        <c:v>298.59903000000003</c:v>
                      </c:pt>
                      <c:pt idx="3757">
                        <c:v>298.68495000000001</c:v>
                      </c:pt>
                      <c:pt idx="3758">
                        <c:v>298.80232000000001</c:v>
                      </c:pt>
                      <c:pt idx="3759">
                        <c:v>298.94054999999997</c:v>
                      </c:pt>
                      <c:pt idx="3760">
                        <c:v>299.07835999999998</c:v>
                      </c:pt>
                      <c:pt idx="3761">
                        <c:v>299.18736000000001</c:v>
                      </c:pt>
                      <c:pt idx="3762">
                        <c:v>299.30036999999999</c:v>
                      </c:pt>
                      <c:pt idx="3763">
                        <c:v>299.41496999999998</c:v>
                      </c:pt>
                      <c:pt idx="3764">
                        <c:v>299.57324</c:v>
                      </c:pt>
                      <c:pt idx="3765">
                        <c:v>299.70188999999999</c:v>
                      </c:pt>
                      <c:pt idx="3766">
                        <c:v>299.81461999999999</c:v>
                      </c:pt>
                      <c:pt idx="3767">
                        <c:v>299.94558000000001</c:v>
                      </c:pt>
                      <c:pt idx="3768">
                        <c:v>300.05971</c:v>
                      </c:pt>
                      <c:pt idx="3769">
                        <c:v>300.20641000000001</c:v>
                      </c:pt>
                      <c:pt idx="3770">
                        <c:v>300.29235</c:v>
                      </c:pt>
                      <c:pt idx="3771">
                        <c:v>300.42045000000002</c:v>
                      </c:pt>
                      <c:pt idx="3772">
                        <c:v>300.54343</c:v>
                      </c:pt>
                      <c:pt idx="3773">
                        <c:v>300.69463000000002</c:v>
                      </c:pt>
                      <c:pt idx="3774">
                        <c:v>300.77924000000002</c:v>
                      </c:pt>
                      <c:pt idx="3775">
                        <c:v>300.90724</c:v>
                      </c:pt>
                      <c:pt idx="3776">
                        <c:v>301.04034999999999</c:v>
                      </c:pt>
                      <c:pt idx="3777">
                        <c:v>301.20316000000003</c:v>
                      </c:pt>
                      <c:pt idx="3778">
                        <c:v>301.32128</c:v>
                      </c:pt>
                      <c:pt idx="3779">
                        <c:v>301.42700000000002</c:v>
                      </c:pt>
                      <c:pt idx="3780">
                        <c:v>301.56013000000002</c:v>
                      </c:pt>
                      <c:pt idx="3781">
                        <c:v>301.71091000000001</c:v>
                      </c:pt>
                      <c:pt idx="3782">
                        <c:v>301.79467</c:v>
                      </c:pt>
                      <c:pt idx="3783">
                        <c:v>301.91689000000002</c:v>
                      </c:pt>
                      <c:pt idx="3784">
                        <c:v>302.03640000000001</c:v>
                      </c:pt>
                      <c:pt idx="3785">
                        <c:v>302.16971000000001</c:v>
                      </c:pt>
                      <c:pt idx="3786">
                        <c:v>302.30797999999999</c:v>
                      </c:pt>
                      <c:pt idx="3787">
                        <c:v>302.38965999999999</c:v>
                      </c:pt>
                      <c:pt idx="3788">
                        <c:v>302.51627999999999</c:v>
                      </c:pt>
                      <c:pt idx="3789">
                        <c:v>302.67092000000002</c:v>
                      </c:pt>
                      <c:pt idx="3790">
                        <c:v>302.81540000000001</c:v>
                      </c:pt>
                      <c:pt idx="3791">
                        <c:v>303.00939</c:v>
                      </c:pt>
                      <c:pt idx="3792">
                        <c:v>303.07470999999998</c:v>
                      </c:pt>
                      <c:pt idx="3793">
                        <c:v>303.18909000000002</c:v>
                      </c:pt>
                      <c:pt idx="3794">
                        <c:v>303.32324</c:v>
                      </c:pt>
                      <c:pt idx="3795">
                        <c:v>303.42102</c:v>
                      </c:pt>
                      <c:pt idx="3796">
                        <c:v>303.54232000000002</c:v>
                      </c:pt>
                      <c:pt idx="3797">
                        <c:v>303.66555</c:v>
                      </c:pt>
                      <c:pt idx="3798">
                        <c:v>303.79984999999999</c:v>
                      </c:pt>
                      <c:pt idx="3799">
                        <c:v>303.91179</c:v>
                      </c:pt>
                      <c:pt idx="3800">
                        <c:v>304.05464000000001</c:v>
                      </c:pt>
                      <c:pt idx="3801">
                        <c:v>304.17509999999999</c:v>
                      </c:pt>
                      <c:pt idx="3802">
                        <c:v>304.33127999999999</c:v>
                      </c:pt>
                      <c:pt idx="3803">
                        <c:v>304.42200000000003</c:v>
                      </c:pt>
                      <c:pt idx="3804">
                        <c:v>304.54660999999999</c:v>
                      </c:pt>
                      <c:pt idx="3805">
                        <c:v>304.66050000000001</c:v>
                      </c:pt>
                      <c:pt idx="3806">
                        <c:v>304.77517999999998</c:v>
                      </c:pt>
                      <c:pt idx="3807">
                        <c:v>304.93495000000001</c:v>
                      </c:pt>
                      <c:pt idx="3808">
                        <c:v>305.04991999999999</c:v>
                      </c:pt>
                      <c:pt idx="3809">
                        <c:v>305.18248999999997</c:v>
                      </c:pt>
                      <c:pt idx="3810">
                        <c:v>305.31022000000002</c:v>
                      </c:pt>
                      <c:pt idx="3811">
                        <c:v>305.44447000000002</c:v>
                      </c:pt>
                      <c:pt idx="3812">
                        <c:v>305.55869000000001</c:v>
                      </c:pt>
                      <c:pt idx="3813">
                        <c:v>305.65492</c:v>
                      </c:pt>
                      <c:pt idx="3814">
                        <c:v>305.79104999999998</c:v>
                      </c:pt>
                      <c:pt idx="3815">
                        <c:v>305.93635</c:v>
                      </c:pt>
                      <c:pt idx="3816">
                        <c:v>306.06774000000001</c:v>
                      </c:pt>
                      <c:pt idx="3817">
                        <c:v>306.18002000000001</c:v>
                      </c:pt>
                      <c:pt idx="3818">
                        <c:v>306.29856999999998</c:v>
                      </c:pt>
                      <c:pt idx="3819">
                        <c:v>306.43301000000002</c:v>
                      </c:pt>
                      <c:pt idx="3820">
                        <c:v>306.56715000000003</c:v>
                      </c:pt>
                      <c:pt idx="3821">
                        <c:v>306.66696999999999</c:v>
                      </c:pt>
                      <c:pt idx="3822">
                        <c:v>306.78228999999999</c:v>
                      </c:pt>
                      <c:pt idx="3823">
                        <c:v>306.92160000000001</c:v>
                      </c:pt>
                      <c:pt idx="3824">
                        <c:v>307.10165000000001</c:v>
                      </c:pt>
                      <c:pt idx="3825">
                        <c:v>307.16998000000001</c:v>
                      </c:pt>
                      <c:pt idx="3826">
                        <c:v>307.28575000000001</c:v>
                      </c:pt>
                      <c:pt idx="3827">
                        <c:v>307.41036000000003</c:v>
                      </c:pt>
                      <c:pt idx="3828">
                        <c:v>307.55588</c:v>
                      </c:pt>
                      <c:pt idx="3829">
                        <c:v>307.66888</c:v>
                      </c:pt>
                      <c:pt idx="3830">
                        <c:v>307.80410000000001</c:v>
                      </c:pt>
                      <c:pt idx="3831">
                        <c:v>307.93511000000001</c:v>
                      </c:pt>
                      <c:pt idx="3832">
                        <c:v>308.07411000000002</c:v>
                      </c:pt>
                      <c:pt idx="3833">
                        <c:v>308.14983999999998</c:v>
                      </c:pt>
                      <c:pt idx="3834">
                        <c:v>308.28311000000002</c:v>
                      </c:pt>
                      <c:pt idx="3835">
                        <c:v>308.42716000000001</c:v>
                      </c:pt>
                      <c:pt idx="3836">
                        <c:v>308.57299</c:v>
                      </c:pt>
                      <c:pt idx="3837">
                        <c:v>308.68036000000001</c:v>
                      </c:pt>
                      <c:pt idx="3838">
                        <c:v>308.76911000000001</c:v>
                      </c:pt>
                      <c:pt idx="3839">
                        <c:v>308.90480000000002</c:v>
                      </c:pt>
                      <c:pt idx="3840">
                        <c:v>309.03982999999999</c:v>
                      </c:pt>
                      <c:pt idx="3841">
                        <c:v>309.20776000000001</c:v>
                      </c:pt>
                      <c:pt idx="3842">
                        <c:v>309.30277000000001</c:v>
                      </c:pt>
                      <c:pt idx="3843">
                        <c:v>309.42719</c:v>
                      </c:pt>
                      <c:pt idx="3844">
                        <c:v>309.55200000000002</c:v>
                      </c:pt>
                      <c:pt idx="3845">
                        <c:v>309.67955000000001</c:v>
                      </c:pt>
                      <c:pt idx="3846">
                        <c:v>309.76609999999999</c:v>
                      </c:pt>
                      <c:pt idx="3847">
                        <c:v>309.90895</c:v>
                      </c:pt>
                      <c:pt idx="3848">
                        <c:v>310.04023000000001</c:v>
                      </c:pt>
                      <c:pt idx="3849">
                        <c:v>310.19247999999999</c:v>
                      </c:pt>
                      <c:pt idx="3850">
                        <c:v>310.28273000000002</c:v>
                      </c:pt>
                      <c:pt idx="3851">
                        <c:v>310.40544</c:v>
                      </c:pt>
                      <c:pt idx="3852">
                        <c:v>310.65440999999998</c:v>
                      </c:pt>
                      <c:pt idx="3853">
                        <c:v>310.66556000000003</c:v>
                      </c:pt>
                      <c:pt idx="3854">
                        <c:v>310.80707999999998</c:v>
                      </c:pt>
                      <c:pt idx="3855">
                        <c:v>310.91629</c:v>
                      </c:pt>
                      <c:pt idx="3856">
                        <c:v>311.04692</c:v>
                      </c:pt>
                      <c:pt idx="3857">
                        <c:v>311.17257000000001</c:v>
                      </c:pt>
                      <c:pt idx="3858">
                        <c:v>311.28143999999998</c:v>
                      </c:pt>
                      <c:pt idx="3859">
                        <c:v>311.38979999999998</c:v>
                      </c:pt>
                      <c:pt idx="3860">
                        <c:v>311.52731999999997</c:v>
                      </c:pt>
                      <c:pt idx="3861">
                        <c:v>311.66302000000002</c:v>
                      </c:pt>
                      <c:pt idx="3862">
                        <c:v>311.80450999999999</c:v>
                      </c:pt>
                      <c:pt idx="3863">
                        <c:v>311.89449000000002</c:v>
                      </c:pt>
                      <c:pt idx="3864">
                        <c:v>312.00837000000001</c:v>
                      </c:pt>
                      <c:pt idx="3865">
                        <c:v>312.14654999999999</c:v>
                      </c:pt>
                      <c:pt idx="3866">
                        <c:v>312.29606000000001</c:v>
                      </c:pt>
                      <c:pt idx="3867">
                        <c:v>312.40929</c:v>
                      </c:pt>
                      <c:pt idx="3868">
                        <c:v>312.53152</c:v>
                      </c:pt>
                      <c:pt idx="3869">
                        <c:v>312.66307999999998</c:v>
                      </c:pt>
                      <c:pt idx="3870">
                        <c:v>312.803</c:v>
                      </c:pt>
                      <c:pt idx="3871">
                        <c:v>312.89582000000001</c:v>
                      </c:pt>
                      <c:pt idx="3872">
                        <c:v>313.03618999999998</c:v>
                      </c:pt>
                      <c:pt idx="3873">
                        <c:v>313.15872000000002</c:v>
                      </c:pt>
                      <c:pt idx="3874">
                        <c:v>313.30220000000003</c:v>
                      </c:pt>
                      <c:pt idx="3875">
                        <c:v>313.40215999999998</c:v>
                      </c:pt>
                      <c:pt idx="3876">
                        <c:v>313.53552999999999</c:v>
                      </c:pt>
                      <c:pt idx="3877">
                        <c:v>313.65706999999998</c:v>
                      </c:pt>
                      <c:pt idx="3878">
                        <c:v>313.78921000000003</c:v>
                      </c:pt>
                      <c:pt idx="3879">
                        <c:v>313.92173000000003</c:v>
                      </c:pt>
                      <c:pt idx="3880">
                        <c:v>314.01524000000001</c:v>
                      </c:pt>
                      <c:pt idx="3881">
                        <c:v>314.15476999999998</c:v>
                      </c:pt>
                      <c:pt idx="3882">
                        <c:v>314.27307999999999</c:v>
                      </c:pt>
                      <c:pt idx="3883">
                        <c:v>314.43151999999998</c:v>
                      </c:pt>
                      <c:pt idx="3884">
                        <c:v>314.53100000000001</c:v>
                      </c:pt>
                      <c:pt idx="3885">
                        <c:v>314.63776999999999</c:v>
                      </c:pt>
                      <c:pt idx="3886">
                        <c:v>314.75794000000002</c:v>
                      </c:pt>
                      <c:pt idx="3887">
                        <c:v>314.90899000000002</c:v>
                      </c:pt>
                      <c:pt idx="3888">
                        <c:v>315.01873999999998</c:v>
                      </c:pt>
                      <c:pt idx="3889">
                        <c:v>315.13727999999998</c:v>
                      </c:pt>
                      <c:pt idx="3890">
                        <c:v>315.27440999999999</c:v>
                      </c:pt>
                      <c:pt idx="3891">
                        <c:v>315.42696999999998</c:v>
                      </c:pt>
                      <c:pt idx="3892">
                        <c:v>315.51172000000003</c:v>
                      </c:pt>
                      <c:pt idx="3893">
                        <c:v>315.63972999999999</c:v>
                      </c:pt>
                      <c:pt idx="3894">
                        <c:v>315.74770000000001</c:v>
                      </c:pt>
                      <c:pt idx="3895">
                        <c:v>315.87835999999999</c:v>
                      </c:pt>
                      <c:pt idx="3896">
                        <c:v>316.00968</c:v>
                      </c:pt>
                      <c:pt idx="3897">
                        <c:v>316.12941000000001</c:v>
                      </c:pt>
                      <c:pt idx="3898">
                        <c:v>316.24817000000002</c:v>
                      </c:pt>
                      <c:pt idx="3899">
                        <c:v>316.39370000000002</c:v>
                      </c:pt>
                      <c:pt idx="3900">
                        <c:v>316.54741999999999</c:v>
                      </c:pt>
                      <c:pt idx="3901">
                        <c:v>316.65051999999997</c:v>
                      </c:pt>
                      <c:pt idx="3902">
                        <c:v>316.76361000000003</c:v>
                      </c:pt>
                      <c:pt idx="3903">
                        <c:v>316.8897</c:v>
                      </c:pt>
                      <c:pt idx="3904">
                        <c:v>317.04063000000002</c:v>
                      </c:pt>
                      <c:pt idx="3905">
                        <c:v>317.14035999999999</c:v>
                      </c:pt>
                      <c:pt idx="3906">
                        <c:v>317.24606999999997</c:v>
                      </c:pt>
                      <c:pt idx="3907">
                        <c:v>317.38434999999998</c:v>
                      </c:pt>
                      <c:pt idx="3908">
                        <c:v>317.54194999999999</c:v>
                      </c:pt>
                      <c:pt idx="3909">
                        <c:v>317.61453</c:v>
                      </c:pt>
                      <c:pt idx="3910">
                        <c:v>317.74610000000001</c:v>
                      </c:pt>
                      <c:pt idx="3911">
                        <c:v>317.87065000000001</c:v>
                      </c:pt>
                      <c:pt idx="3912">
                        <c:v>318.04325999999998</c:v>
                      </c:pt>
                      <c:pt idx="3913">
                        <c:v>318.24700999999999</c:v>
                      </c:pt>
                      <c:pt idx="3914">
                        <c:v>318.26591000000002</c:v>
                      </c:pt>
                      <c:pt idx="3915">
                        <c:v>318.38405</c:v>
                      </c:pt>
                      <c:pt idx="3916">
                        <c:v>318.49754999999999</c:v>
                      </c:pt>
                      <c:pt idx="3917">
                        <c:v>318.66426999999999</c:v>
                      </c:pt>
                      <c:pt idx="3918">
                        <c:v>318.74306999999999</c:v>
                      </c:pt>
                      <c:pt idx="3919">
                        <c:v>318.87052999999997</c:v>
                      </c:pt>
                      <c:pt idx="3920">
                        <c:v>318.98115000000001</c:v>
                      </c:pt>
                      <c:pt idx="3921">
                        <c:v>319.13466</c:v>
                      </c:pt>
                      <c:pt idx="3922">
                        <c:v>319.25610999999998</c:v>
                      </c:pt>
                      <c:pt idx="3923">
                        <c:v>319.37382000000002</c:v>
                      </c:pt>
                      <c:pt idx="3924">
                        <c:v>319.51585</c:v>
                      </c:pt>
                      <c:pt idx="3925">
                        <c:v>319.64384999999999</c:v>
                      </c:pt>
                      <c:pt idx="3926">
                        <c:v>319.75932999999998</c:v>
                      </c:pt>
                      <c:pt idx="3927">
                        <c:v>319.88315999999998</c:v>
                      </c:pt>
                      <c:pt idx="3928">
                        <c:v>320.00779</c:v>
                      </c:pt>
                      <c:pt idx="3929">
                        <c:v>320.14600000000002</c:v>
                      </c:pt>
                      <c:pt idx="3930">
                        <c:v>320.24986000000001</c:v>
                      </c:pt>
                      <c:pt idx="3931">
                        <c:v>320.38400999999999</c:v>
                      </c:pt>
                      <c:pt idx="3932">
                        <c:v>320.50621999999998</c:v>
                      </c:pt>
                      <c:pt idx="3933">
                        <c:v>320.61655000000002</c:v>
                      </c:pt>
                      <c:pt idx="3934">
                        <c:v>320.76017999999999</c:v>
                      </c:pt>
                      <c:pt idx="3935">
                        <c:v>320.87722000000002</c:v>
                      </c:pt>
                      <c:pt idx="3936">
                        <c:v>320.99880000000002</c:v>
                      </c:pt>
                      <c:pt idx="3937">
                        <c:v>321.11943000000002</c:v>
                      </c:pt>
                      <c:pt idx="3938">
                        <c:v>321.26288</c:v>
                      </c:pt>
                      <c:pt idx="3939">
                        <c:v>321.38071000000002</c:v>
                      </c:pt>
                      <c:pt idx="3940">
                        <c:v>321.50179000000003</c:v>
                      </c:pt>
                      <c:pt idx="3941">
                        <c:v>321.62549000000001</c:v>
                      </c:pt>
                      <c:pt idx="3942">
                        <c:v>321.75027</c:v>
                      </c:pt>
                      <c:pt idx="3943">
                        <c:v>321.85529000000002</c:v>
                      </c:pt>
                      <c:pt idx="3944">
                        <c:v>321.9785</c:v>
                      </c:pt>
                      <c:pt idx="3945">
                        <c:v>322.11806999999999</c:v>
                      </c:pt>
                      <c:pt idx="3946">
                        <c:v>322.25479000000001</c:v>
                      </c:pt>
                      <c:pt idx="3947">
                        <c:v>322.36421000000001</c:v>
                      </c:pt>
                      <c:pt idx="3948">
                        <c:v>322.47392000000002</c:v>
                      </c:pt>
                      <c:pt idx="3949">
                        <c:v>322.59719999999999</c:v>
                      </c:pt>
                      <c:pt idx="3950">
                        <c:v>322.74137999999999</c:v>
                      </c:pt>
                      <c:pt idx="3951">
                        <c:v>322.85494999999997</c:v>
                      </c:pt>
                      <c:pt idx="3952">
                        <c:v>322.96319999999997</c:v>
                      </c:pt>
                      <c:pt idx="3953">
                        <c:v>323.10122000000001</c:v>
                      </c:pt>
                      <c:pt idx="3954">
                        <c:v>323.23232000000002</c:v>
                      </c:pt>
                      <c:pt idx="3955">
                        <c:v>323.39837999999997</c:v>
                      </c:pt>
                      <c:pt idx="3956">
                        <c:v>323.47908000000001</c:v>
                      </c:pt>
                      <c:pt idx="3957">
                        <c:v>323.61576000000002</c:v>
                      </c:pt>
                      <c:pt idx="3958">
                        <c:v>323.74799999999999</c:v>
                      </c:pt>
                      <c:pt idx="3959">
                        <c:v>323.8784</c:v>
                      </c:pt>
                      <c:pt idx="3960">
                        <c:v>323.99739</c:v>
                      </c:pt>
                      <c:pt idx="3961">
                        <c:v>324.1234</c:v>
                      </c:pt>
                      <c:pt idx="3962">
                        <c:v>324.25274999999999</c:v>
                      </c:pt>
                      <c:pt idx="3963">
                        <c:v>324.39085</c:v>
                      </c:pt>
                      <c:pt idx="3964">
                        <c:v>324.49234000000001</c:v>
                      </c:pt>
                      <c:pt idx="3965">
                        <c:v>324.60210000000001</c:v>
                      </c:pt>
                      <c:pt idx="3966">
                        <c:v>324.72989999999999</c:v>
                      </c:pt>
                      <c:pt idx="3967">
                        <c:v>324.87664999999998</c:v>
                      </c:pt>
                      <c:pt idx="3968">
                        <c:v>324.97509000000002</c:v>
                      </c:pt>
                      <c:pt idx="3969">
                        <c:v>325.10660999999999</c:v>
                      </c:pt>
                      <c:pt idx="3970">
                        <c:v>325.19</c:v>
                      </c:pt>
                      <c:pt idx="3971">
                        <c:v>325.18333000000001</c:v>
                      </c:pt>
                      <c:pt idx="3972">
                        <c:v>325.20929000000001</c:v>
                      </c:pt>
                      <c:pt idx="3973">
                        <c:v>325.20546000000002</c:v>
                      </c:pt>
                      <c:pt idx="3974">
                        <c:v>325.23892000000001</c:v>
                      </c:pt>
                      <c:pt idx="3975">
                        <c:v>325.15462000000002</c:v>
                      </c:pt>
                      <c:pt idx="3976">
                        <c:v>325.19045</c:v>
                      </c:pt>
                      <c:pt idx="3977">
                        <c:v>325.15025000000003</c:v>
                      </c:pt>
                      <c:pt idx="3978">
                        <c:v>325.14978000000002</c:v>
                      </c:pt>
                      <c:pt idx="3979">
                        <c:v>325.13828000000001</c:v>
                      </c:pt>
                      <c:pt idx="3980">
                        <c:v>325.18955999999997</c:v>
                      </c:pt>
                      <c:pt idx="3981">
                        <c:v>325.14294000000001</c:v>
                      </c:pt>
                      <c:pt idx="3982">
                        <c:v>325.13787000000002</c:v>
                      </c:pt>
                      <c:pt idx="3983">
                        <c:v>325.14139999999998</c:v>
                      </c:pt>
                      <c:pt idx="3984">
                        <c:v>325.15649000000002</c:v>
                      </c:pt>
                      <c:pt idx="3985">
                        <c:v>325.15566999999999</c:v>
                      </c:pt>
                      <c:pt idx="3986">
                        <c:v>325.13081</c:v>
                      </c:pt>
                      <c:pt idx="3987">
                        <c:v>325.15132999999997</c:v>
                      </c:pt>
                      <c:pt idx="3988">
                        <c:v>325.15593999999999</c:v>
                      </c:pt>
                      <c:pt idx="3989">
                        <c:v>325.16082</c:v>
                      </c:pt>
                      <c:pt idx="3990">
                        <c:v>325.15953000000002</c:v>
                      </c:pt>
                      <c:pt idx="3991">
                        <c:v>325.16273000000001</c:v>
                      </c:pt>
                      <c:pt idx="3992">
                        <c:v>325.15316000000001</c:v>
                      </c:pt>
                      <c:pt idx="3993">
                        <c:v>325.17169000000001</c:v>
                      </c:pt>
                      <c:pt idx="3994">
                        <c:v>325.13531999999998</c:v>
                      </c:pt>
                      <c:pt idx="3995">
                        <c:v>325.11525999999998</c:v>
                      </c:pt>
                      <c:pt idx="3996">
                        <c:v>325.12616000000003</c:v>
                      </c:pt>
                      <c:pt idx="3997">
                        <c:v>325.16316999999998</c:v>
                      </c:pt>
                      <c:pt idx="3998">
                        <c:v>325.13857999999999</c:v>
                      </c:pt>
                      <c:pt idx="3999">
                        <c:v>325.13125000000002</c:v>
                      </c:pt>
                      <c:pt idx="4000">
                        <c:v>325.12893000000003</c:v>
                      </c:pt>
                      <c:pt idx="4001">
                        <c:v>325.16798</c:v>
                      </c:pt>
                      <c:pt idx="4002">
                        <c:v>325.13580000000002</c:v>
                      </c:pt>
                      <c:pt idx="4003">
                        <c:v>325.15278999999998</c:v>
                      </c:pt>
                      <c:pt idx="4004">
                        <c:v>325.14578</c:v>
                      </c:pt>
                      <c:pt idx="4005">
                        <c:v>325.15940000000001</c:v>
                      </c:pt>
                      <c:pt idx="4006">
                        <c:v>325.12662999999998</c:v>
                      </c:pt>
                      <c:pt idx="4007">
                        <c:v>325.12241</c:v>
                      </c:pt>
                      <c:pt idx="4008">
                        <c:v>325.12419</c:v>
                      </c:pt>
                      <c:pt idx="4009">
                        <c:v>325.14157999999998</c:v>
                      </c:pt>
                      <c:pt idx="4010">
                        <c:v>325.15402999999998</c:v>
                      </c:pt>
                      <c:pt idx="4011">
                        <c:v>325.13362000000001</c:v>
                      </c:pt>
                      <c:pt idx="4012">
                        <c:v>325.12768999999997</c:v>
                      </c:pt>
                      <c:pt idx="4013">
                        <c:v>325.14168000000001</c:v>
                      </c:pt>
                      <c:pt idx="4014">
                        <c:v>325.15007000000003</c:v>
                      </c:pt>
                      <c:pt idx="4015">
                        <c:v>325.14508000000001</c:v>
                      </c:pt>
                      <c:pt idx="4016">
                        <c:v>325.14550000000003</c:v>
                      </c:pt>
                      <c:pt idx="4017">
                        <c:v>325.14193</c:v>
                      </c:pt>
                      <c:pt idx="4018">
                        <c:v>325.15033</c:v>
                      </c:pt>
                      <c:pt idx="4019">
                        <c:v>325.11536999999998</c:v>
                      </c:pt>
                      <c:pt idx="4020">
                        <c:v>325.11917</c:v>
                      </c:pt>
                      <c:pt idx="4021">
                        <c:v>325.12911000000003</c:v>
                      </c:pt>
                      <c:pt idx="4022">
                        <c:v>325.14585</c:v>
                      </c:pt>
                      <c:pt idx="4023">
                        <c:v>325.11914999999999</c:v>
                      </c:pt>
                      <c:pt idx="4024">
                        <c:v>325.13488000000001</c:v>
                      </c:pt>
                      <c:pt idx="4025">
                        <c:v>325.13159999999999</c:v>
                      </c:pt>
                      <c:pt idx="4026">
                        <c:v>325.15823999999998</c:v>
                      </c:pt>
                      <c:pt idx="4027">
                        <c:v>325.12049000000002</c:v>
                      </c:pt>
                      <c:pt idx="4028">
                        <c:v>325.12511999999998</c:v>
                      </c:pt>
                      <c:pt idx="4029">
                        <c:v>325.14292999999998</c:v>
                      </c:pt>
                      <c:pt idx="4030">
                        <c:v>325.13918000000001</c:v>
                      </c:pt>
                      <c:pt idx="4031">
                        <c:v>325.14695</c:v>
                      </c:pt>
                      <c:pt idx="4032">
                        <c:v>325.13481999999999</c:v>
                      </c:pt>
                      <c:pt idx="4033">
                        <c:v>325.14688000000001</c:v>
                      </c:pt>
                      <c:pt idx="4034">
                        <c:v>325.22298999999998</c:v>
                      </c:pt>
                      <c:pt idx="4035">
                        <c:v>325.21431000000001</c:v>
                      </c:pt>
                      <c:pt idx="4036">
                        <c:v>325.16910999999999</c:v>
                      </c:pt>
                      <c:pt idx="4037">
                        <c:v>325.14508000000001</c:v>
                      </c:pt>
                      <c:pt idx="4038">
                        <c:v>325.15433999999999</c:v>
                      </c:pt>
                      <c:pt idx="4039">
                        <c:v>325.17075</c:v>
                      </c:pt>
                      <c:pt idx="4040">
                        <c:v>325.14339000000001</c:v>
                      </c:pt>
                      <c:pt idx="4041">
                        <c:v>325.15616</c:v>
                      </c:pt>
                      <c:pt idx="4042">
                        <c:v>325.15224000000001</c:v>
                      </c:pt>
                      <c:pt idx="4043">
                        <c:v>325.17421999999999</c:v>
                      </c:pt>
                      <c:pt idx="4044">
                        <c:v>325.14152000000001</c:v>
                      </c:pt>
                      <c:pt idx="4045">
                        <c:v>325.15546000000001</c:v>
                      </c:pt>
                      <c:pt idx="4046">
                        <c:v>325.14812999999998</c:v>
                      </c:pt>
                      <c:pt idx="4047">
                        <c:v>325.13718</c:v>
                      </c:pt>
                      <c:pt idx="4048">
                        <c:v>325.17644000000001</c:v>
                      </c:pt>
                      <c:pt idx="4049">
                        <c:v>325.14186999999998</c:v>
                      </c:pt>
                      <c:pt idx="4050">
                        <c:v>325.13098000000002</c:v>
                      </c:pt>
                      <c:pt idx="4051">
                        <c:v>325.12547000000001</c:v>
                      </c:pt>
                      <c:pt idx="4052">
                        <c:v>325.17615000000001</c:v>
                      </c:pt>
                      <c:pt idx="4053">
                        <c:v>325.15044999999998</c:v>
                      </c:pt>
                      <c:pt idx="4054">
                        <c:v>325.14321000000001</c:v>
                      </c:pt>
                      <c:pt idx="4055">
                        <c:v>325.14611000000002</c:v>
                      </c:pt>
                      <c:pt idx="4056">
                        <c:v>325.16417999999999</c:v>
                      </c:pt>
                      <c:pt idx="4057">
                        <c:v>325.12729999999999</c:v>
                      </c:pt>
                      <c:pt idx="4058">
                        <c:v>325.12804</c:v>
                      </c:pt>
                      <c:pt idx="4059">
                        <c:v>325.14121</c:v>
                      </c:pt>
                      <c:pt idx="4060">
                        <c:v>325.16075999999998</c:v>
                      </c:pt>
                      <c:pt idx="4061">
                        <c:v>325.12828999999999</c:v>
                      </c:pt>
                      <c:pt idx="4062">
                        <c:v>325.12074000000001</c:v>
                      </c:pt>
                      <c:pt idx="4063">
                        <c:v>325.12428999999997</c:v>
                      </c:pt>
                      <c:pt idx="4064">
                        <c:v>325.13587999999999</c:v>
                      </c:pt>
                      <c:pt idx="4065">
                        <c:v>325.14015000000001</c:v>
                      </c:pt>
                      <c:pt idx="4066">
                        <c:v>325.12159000000003</c:v>
                      </c:pt>
                      <c:pt idx="4067">
                        <c:v>325.13968</c:v>
                      </c:pt>
                      <c:pt idx="4068">
                        <c:v>325.14308</c:v>
                      </c:pt>
                      <c:pt idx="4069">
                        <c:v>325.16314</c:v>
                      </c:pt>
                      <c:pt idx="4070">
                        <c:v>325.13290999999998</c:v>
                      </c:pt>
                      <c:pt idx="4071">
                        <c:v>325.15026</c:v>
                      </c:pt>
                      <c:pt idx="4072">
                        <c:v>325.14416999999997</c:v>
                      </c:pt>
                      <c:pt idx="4073">
                        <c:v>325.18072999999998</c:v>
                      </c:pt>
                      <c:pt idx="4074">
                        <c:v>325.14780999999999</c:v>
                      </c:pt>
                      <c:pt idx="4075">
                        <c:v>325.14909</c:v>
                      </c:pt>
                      <c:pt idx="4076">
                        <c:v>325.13468</c:v>
                      </c:pt>
                      <c:pt idx="4077">
                        <c:v>325.15242999999998</c:v>
                      </c:pt>
                      <c:pt idx="4078">
                        <c:v>325.16345000000001</c:v>
                      </c:pt>
                      <c:pt idx="4079">
                        <c:v>325.13036</c:v>
                      </c:pt>
                      <c:pt idx="4080">
                        <c:v>325.1377</c:v>
                      </c:pt>
                      <c:pt idx="4081">
                        <c:v>325.16129000000001</c:v>
                      </c:pt>
                      <c:pt idx="4082">
                        <c:v>325.13585</c:v>
                      </c:pt>
                      <c:pt idx="4083">
                        <c:v>325.13191</c:v>
                      </c:pt>
                      <c:pt idx="4084">
                        <c:v>325.13767999999999</c:v>
                      </c:pt>
                      <c:pt idx="4085">
                        <c:v>325.13549</c:v>
                      </c:pt>
                      <c:pt idx="4086">
                        <c:v>325.14803000000001</c:v>
                      </c:pt>
                      <c:pt idx="4087">
                        <c:v>325.13001000000003</c:v>
                      </c:pt>
                      <c:pt idx="4088">
                        <c:v>325.12626</c:v>
                      </c:pt>
                      <c:pt idx="4089">
                        <c:v>325.13821000000002</c:v>
                      </c:pt>
                      <c:pt idx="4090">
                        <c:v>325.16215</c:v>
                      </c:pt>
                      <c:pt idx="4091">
                        <c:v>325.13236000000001</c:v>
                      </c:pt>
                      <c:pt idx="4092">
                        <c:v>325.12162000000001</c:v>
                      </c:pt>
                      <c:pt idx="4093">
                        <c:v>325.12159000000003</c:v>
                      </c:pt>
                      <c:pt idx="4094">
                        <c:v>325.15769999999998</c:v>
                      </c:pt>
                      <c:pt idx="4095">
                        <c:v>325.26082000000002</c:v>
                      </c:pt>
                      <c:pt idx="4096">
                        <c:v>325.12069000000002</c:v>
                      </c:pt>
                      <c:pt idx="4097">
                        <c:v>325.11998</c:v>
                      </c:pt>
                      <c:pt idx="4098">
                        <c:v>325.15516000000002</c:v>
                      </c:pt>
                      <c:pt idx="4099">
                        <c:v>325.12711000000002</c:v>
                      </c:pt>
                      <c:pt idx="4100">
                        <c:v>325.12907000000001</c:v>
                      </c:pt>
                      <c:pt idx="4101">
                        <c:v>325.11142999999998</c:v>
                      </c:pt>
                      <c:pt idx="4102">
                        <c:v>325.15600000000001</c:v>
                      </c:pt>
                      <c:pt idx="4103">
                        <c:v>325.14488999999998</c:v>
                      </c:pt>
                      <c:pt idx="4104">
                        <c:v>325.11980999999997</c:v>
                      </c:pt>
                      <c:pt idx="4105">
                        <c:v>325.1234</c:v>
                      </c:pt>
                      <c:pt idx="4106">
                        <c:v>325.11523999999997</c:v>
                      </c:pt>
                      <c:pt idx="4107">
                        <c:v>325.15201000000002</c:v>
                      </c:pt>
                      <c:pt idx="4108">
                        <c:v>325.13556</c:v>
                      </c:pt>
                      <c:pt idx="4109">
                        <c:v>325.14357000000001</c:v>
                      </c:pt>
                      <c:pt idx="4110">
                        <c:v>325.12470000000002</c:v>
                      </c:pt>
                      <c:pt idx="4111">
                        <c:v>325.15724</c:v>
                      </c:pt>
                      <c:pt idx="4112">
                        <c:v>325.11894000000001</c:v>
                      </c:pt>
                      <c:pt idx="4113">
                        <c:v>325.15424000000002</c:v>
                      </c:pt>
                      <c:pt idx="4114">
                        <c:v>325.12948</c:v>
                      </c:pt>
                      <c:pt idx="4115">
                        <c:v>325.15397000000002</c:v>
                      </c:pt>
                      <c:pt idx="4116">
                        <c:v>325.13497999999998</c:v>
                      </c:pt>
                      <c:pt idx="4117">
                        <c:v>325.14645000000002</c:v>
                      </c:pt>
                      <c:pt idx="4118">
                        <c:v>325.13443000000001</c:v>
                      </c:pt>
                      <c:pt idx="4119">
                        <c:v>325.16147999999998</c:v>
                      </c:pt>
                      <c:pt idx="4120">
                        <c:v>325.13134000000002</c:v>
                      </c:pt>
                      <c:pt idx="4121">
                        <c:v>325.13310999999999</c:v>
                      </c:pt>
                      <c:pt idx="4122">
                        <c:v>325.12630999999999</c:v>
                      </c:pt>
                      <c:pt idx="4123">
                        <c:v>325.12797</c:v>
                      </c:pt>
                      <c:pt idx="4124">
                        <c:v>325.15359000000001</c:v>
                      </c:pt>
                      <c:pt idx="4125">
                        <c:v>325.12108000000001</c:v>
                      </c:pt>
                      <c:pt idx="4126">
                        <c:v>325.1311</c:v>
                      </c:pt>
                      <c:pt idx="4127">
                        <c:v>325.12781000000001</c:v>
                      </c:pt>
                      <c:pt idx="4128">
                        <c:v>325.16368</c:v>
                      </c:pt>
                      <c:pt idx="4129">
                        <c:v>325.14312000000001</c:v>
                      </c:pt>
                      <c:pt idx="4130">
                        <c:v>325.14019999999999</c:v>
                      </c:pt>
                      <c:pt idx="4131">
                        <c:v>325.13869</c:v>
                      </c:pt>
                      <c:pt idx="4132">
                        <c:v>325.16045000000003</c:v>
                      </c:pt>
                      <c:pt idx="4133">
                        <c:v>325.13722999999999</c:v>
                      </c:pt>
                      <c:pt idx="4134">
                        <c:v>325.12130000000002</c:v>
                      </c:pt>
                      <c:pt idx="4135">
                        <c:v>325.12196999999998</c:v>
                      </c:pt>
                      <c:pt idx="4136">
                        <c:v>325.15143999999998</c:v>
                      </c:pt>
                      <c:pt idx="4137">
                        <c:v>325.12882999999999</c:v>
                      </c:pt>
                      <c:pt idx="4138">
                        <c:v>325.12536</c:v>
                      </c:pt>
                      <c:pt idx="4139">
                        <c:v>325.13751999999999</c:v>
                      </c:pt>
                      <c:pt idx="4140">
                        <c:v>325.15796999999998</c:v>
                      </c:pt>
                      <c:pt idx="4141">
                        <c:v>325.14384000000001</c:v>
                      </c:pt>
                      <c:pt idx="4142">
                        <c:v>325.13330000000002</c:v>
                      </c:pt>
                      <c:pt idx="4143">
                        <c:v>325.14807000000002</c:v>
                      </c:pt>
                      <c:pt idx="4144">
                        <c:v>325.14326</c:v>
                      </c:pt>
                      <c:pt idx="4145">
                        <c:v>325.16194999999999</c:v>
                      </c:pt>
                      <c:pt idx="4146">
                        <c:v>325.13065999999998</c:v>
                      </c:pt>
                      <c:pt idx="4147">
                        <c:v>325.11982999999998</c:v>
                      </c:pt>
                      <c:pt idx="4148">
                        <c:v>325.12844000000001</c:v>
                      </c:pt>
                      <c:pt idx="4149">
                        <c:v>325.15839999999997</c:v>
                      </c:pt>
                      <c:pt idx="4150">
                        <c:v>325.12979999999999</c:v>
                      </c:pt>
                      <c:pt idx="4151">
                        <c:v>325.13308000000001</c:v>
                      </c:pt>
                      <c:pt idx="4152">
                        <c:v>325.13621999999998</c:v>
                      </c:pt>
                      <c:pt idx="4153">
                        <c:v>325.15460000000002</c:v>
                      </c:pt>
                      <c:pt idx="4154">
                        <c:v>325.14747</c:v>
                      </c:pt>
                      <c:pt idx="4155">
                        <c:v>325.13529999999997</c:v>
                      </c:pt>
                      <c:pt idx="4156">
                        <c:v>325.26751000000002</c:v>
                      </c:pt>
                      <c:pt idx="4157">
                        <c:v>325.14958999999999</c:v>
                      </c:pt>
                      <c:pt idx="4158">
                        <c:v>325.13767000000001</c:v>
                      </c:pt>
                      <c:pt idx="4159">
                        <c:v>325.13382999999999</c:v>
                      </c:pt>
                      <c:pt idx="4160">
                        <c:v>325.13573000000002</c:v>
                      </c:pt>
                      <c:pt idx="4161">
                        <c:v>325.13726000000003</c:v>
                      </c:pt>
                      <c:pt idx="4162">
                        <c:v>325.16064999999998</c:v>
                      </c:pt>
                      <c:pt idx="4163">
                        <c:v>325.15712000000002</c:v>
                      </c:pt>
                      <c:pt idx="4164">
                        <c:v>325.14145000000002</c:v>
                      </c:pt>
                      <c:pt idx="4165">
                        <c:v>325.14773000000002</c:v>
                      </c:pt>
                      <c:pt idx="4166">
                        <c:v>325.16895</c:v>
                      </c:pt>
                      <c:pt idx="4167">
                        <c:v>325.13317999999998</c:v>
                      </c:pt>
                      <c:pt idx="4168">
                        <c:v>325.12966</c:v>
                      </c:pt>
                      <c:pt idx="4169">
                        <c:v>325.12952999999999</c:v>
                      </c:pt>
                      <c:pt idx="4170">
                        <c:v>325.16003999999998</c:v>
                      </c:pt>
                      <c:pt idx="4171">
                        <c:v>325.15739000000002</c:v>
                      </c:pt>
                      <c:pt idx="4172">
                        <c:v>325.15631000000002</c:v>
                      </c:pt>
                      <c:pt idx="4173">
                        <c:v>325.12007999999997</c:v>
                      </c:pt>
                      <c:pt idx="4174">
                        <c:v>325.17012999999997</c:v>
                      </c:pt>
                      <c:pt idx="4175">
                        <c:v>325.13423999999998</c:v>
                      </c:pt>
                      <c:pt idx="4176">
                        <c:v>325.13940000000002</c:v>
                      </c:pt>
                      <c:pt idx="4177">
                        <c:v>325.13740999999999</c:v>
                      </c:pt>
                      <c:pt idx="4178">
                        <c:v>325.16932000000003</c:v>
                      </c:pt>
                      <c:pt idx="4179">
                        <c:v>325.14611000000002</c:v>
                      </c:pt>
                      <c:pt idx="4180">
                        <c:v>325.13236999999998</c:v>
                      </c:pt>
                      <c:pt idx="4181">
                        <c:v>325.10834999999997</c:v>
                      </c:pt>
                      <c:pt idx="4182">
                        <c:v>325.12900999999999</c:v>
                      </c:pt>
                      <c:pt idx="4183">
                        <c:v>325.16444999999999</c:v>
                      </c:pt>
                      <c:pt idx="4184">
                        <c:v>325.12553000000003</c:v>
                      </c:pt>
                      <c:pt idx="4185">
                        <c:v>325.12801999999999</c:v>
                      </c:pt>
                      <c:pt idx="4186">
                        <c:v>325.13162</c:v>
                      </c:pt>
                      <c:pt idx="4187">
                        <c:v>325.16127999999998</c:v>
                      </c:pt>
                      <c:pt idx="4188">
                        <c:v>325.13177000000002</c:v>
                      </c:pt>
                      <c:pt idx="4189">
                        <c:v>325.11497000000003</c:v>
                      </c:pt>
                      <c:pt idx="4190">
                        <c:v>325.12042000000002</c:v>
                      </c:pt>
                      <c:pt idx="4191">
                        <c:v>325.15877</c:v>
                      </c:pt>
                      <c:pt idx="4192">
                        <c:v>325.13193000000001</c:v>
                      </c:pt>
                      <c:pt idx="4193">
                        <c:v>325.14210000000003</c:v>
                      </c:pt>
                      <c:pt idx="4194">
                        <c:v>325.13639000000001</c:v>
                      </c:pt>
                      <c:pt idx="4195">
                        <c:v>325.17095</c:v>
                      </c:pt>
                      <c:pt idx="4196">
                        <c:v>325.12225000000001</c:v>
                      </c:pt>
                      <c:pt idx="4197">
                        <c:v>325.12446</c:v>
                      </c:pt>
                      <c:pt idx="4198">
                        <c:v>325.11808000000002</c:v>
                      </c:pt>
                      <c:pt idx="4199">
                        <c:v>325.11417</c:v>
                      </c:pt>
                      <c:pt idx="4200">
                        <c:v>325.15406999999999</c:v>
                      </c:pt>
                      <c:pt idx="4201">
                        <c:v>325.14114000000001</c:v>
                      </c:pt>
                      <c:pt idx="4202">
                        <c:v>325.15264999999999</c:v>
                      </c:pt>
                      <c:pt idx="4203">
                        <c:v>325.14605</c:v>
                      </c:pt>
                      <c:pt idx="4204">
                        <c:v>325.16653000000002</c:v>
                      </c:pt>
                      <c:pt idx="4205">
                        <c:v>325.13287000000003</c:v>
                      </c:pt>
                      <c:pt idx="4206">
                        <c:v>325.14028999999999</c:v>
                      </c:pt>
                      <c:pt idx="4207">
                        <c:v>325.13168999999999</c:v>
                      </c:pt>
                      <c:pt idx="4208">
                        <c:v>325.16048000000001</c:v>
                      </c:pt>
                      <c:pt idx="4209">
                        <c:v>325.13959</c:v>
                      </c:pt>
                      <c:pt idx="4210">
                        <c:v>325.13475</c:v>
                      </c:pt>
                      <c:pt idx="4211">
                        <c:v>325.13947000000002</c:v>
                      </c:pt>
                      <c:pt idx="4212">
                        <c:v>325.18423999999999</c:v>
                      </c:pt>
                      <c:pt idx="4213">
                        <c:v>325.13022000000001</c:v>
                      </c:pt>
                      <c:pt idx="4214">
                        <c:v>325.13589000000002</c:v>
                      </c:pt>
                      <c:pt idx="4215">
                        <c:v>325.12277</c:v>
                      </c:pt>
                      <c:pt idx="4216">
                        <c:v>325.18198999999998</c:v>
                      </c:pt>
                      <c:pt idx="4217">
                        <c:v>325.26641000000001</c:v>
                      </c:pt>
                      <c:pt idx="4218">
                        <c:v>325.13744000000003</c:v>
                      </c:pt>
                      <c:pt idx="4219">
                        <c:v>325.15688999999998</c:v>
                      </c:pt>
                      <c:pt idx="4220">
                        <c:v>325.14364</c:v>
                      </c:pt>
                      <c:pt idx="4221">
                        <c:v>325.17597000000001</c:v>
                      </c:pt>
                      <c:pt idx="4222">
                        <c:v>325.14425</c:v>
                      </c:pt>
                      <c:pt idx="4223">
                        <c:v>325.14406000000002</c:v>
                      </c:pt>
                      <c:pt idx="4224">
                        <c:v>325.14098999999999</c:v>
                      </c:pt>
                      <c:pt idx="4225">
                        <c:v>325.17592999999999</c:v>
                      </c:pt>
                      <c:pt idx="4226">
                        <c:v>325.12425000000002</c:v>
                      </c:pt>
                      <c:pt idx="4227">
                        <c:v>325.12322</c:v>
                      </c:pt>
                      <c:pt idx="4228">
                        <c:v>325.12684000000002</c:v>
                      </c:pt>
                      <c:pt idx="4229">
                        <c:v>325.16809999999998</c:v>
                      </c:pt>
                      <c:pt idx="4230">
                        <c:v>325.13200999999998</c:v>
                      </c:pt>
                      <c:pt idx="4231">
                        <c:v>325.13112999999998</c:v>
                      </c:pt>
                      <c:pt idx="4232">
                        <c:v>325.13949000000002</c:v>
                      </c:pt>
                      <c:pt idx="4233">
                        <c:v>325.16088000000002</c:v>
                      </c:pt>
                      <c:pt idx="4234">
                        <c:v>325.14827000000002</c:v>
                      </c:pt>
                      <c:pt idx="4235">
                        <c:v>325.15042999999997</c:v>
                      </c:pt>
                      <c:pt idx="4236">
                        <c:v>325.13481000000002</c:v>
                      </c:pt>
                      <c:pt idx="4237">
                        <c:v>325.13033000000001</c:v>
                      </c:pt>
                      <c:pt idx="4238">
                        <c:v>325.15672999999998</c:v>
                      </c:pt>
                      <c:pt idx="4239">
                        <c:v>325.13449000000003</c:v>
                      </c:pt>
                      <c:pt idx="4240">
                        <c:v>325.13726000000003</c:v>
                      </c:pt>
                      <c:pt idx="4241">
                        <c:v>325.12535000000003</c:v>
                      </c:pt>
                      <c:pt idx="4242">
                        <c:v>325.15347000000003</c:v>
                      </c:pt>
                      <c:pt idx="4243">
                        <c:v>325.12702000000002</c:v>
                      </c:pt>
                      <c:pt idx="4244">
                        <c:v>325.12984</c:v>
                      </c:pt>
                      <c:pt idx="4245">
                        <c:v>325.11826000000002</c:v>
                      </c:pt>
                      <c:pt idx="4246">
                        <c:v>325.17516000000001</c:v>
                      </c:pt>
                      <c:pt idx="4247">
                        <c:v>325.15875</c:v>
                      </c:pt>
                      <c:pt idx="4248">
                        <c:v>325.14258999999998</c:v>
                      </c:pt>
                      <c:pt idx="4249">
                        <c:v>325.13594000000001</c:v>
                      </c:pt>
                      <c:pt idx="4250">
                        <c:v>325.14116000000001</c:v>
                      </c:pt>
                      <c:pt idx="4251">
                        <c:v>325.14938000000001</c:v>
                      </c:pt>
                      <c:pt idx="4252">
                        <c:v>325.12007999999997</c:v>
                      </c:pt>
                      <c:pt idx="4253">
                        <c:v>325.11433</c:v>
                      </c:pt>
                      <c:pt idx="4254">
                        <c:v>325.13758000000001</c:v>
                      </c:pt>
                      <c:pt idx="4255">
                        <c:v>325.17419000000001</c:v>
                      </c:pt>
                      <c:pt idx="4256">
                        <c:v>325.15602999999999</c:v>
                      </c:pt>
                      <c:pt idx="4257">
                        <c:v>325.16201999999998</c:v>
                      </c:pt>
                      <c:pt idx="4258">
                        <c:v>325.15379000000001</c:v>
                      </c:pt>
                      <c:pt idx="4259">
                        <c:v>325.17804000000001</c:v>
                      </c:pt>
                      <c:pt idx="4260">
                        <c:v>325.13616999999999</c:v>
                      </c:pt>
                      <c:pt idx="4261">
                        <c:v>325.12907999999999</c:v>
                      </c:pt>
                      <c:pt idx="4262">
                        <c:v>325.11673999999999</c:v>
                      </c:pt>
                      <c:pt idx="4263">
                        <c:v>325.16010999999997</c:v>
                      </c:pt>
                      <c:pt idx="4264">
                        <c:v>325.13173999999998</c:v>
                      </c:pt>
                      <c:pt idx="4265">
                        <c:v>325.12383</c:v>
                      </c:pt>
                      <c:pt idx="4266">
                        <c:v>325.14134999999999</c:v>
                      </c:pt>
                      <c:pt idx="4267">
                        <c:v>325.15293000000003</c:v>
                      </c:pt>
                      <c:pt idx="4268">
                        <c:v>325.17516000000001</c:v>
                      </c:pt>
                      <c:pt idx="4269">
                        <c:v>325.14936</c:v>
                      </c:pt>
                      <c:pt idx="4270">
                        <c:v>325.14109000000002</c:v>
                      </c:pt>
                      <c:pt idx="4271">
                        <c:v>325.13745</c:v>
                      </c:pt>
                      <c:pt idx="4272">
                        <c:v>325.15624000000003</c:v>
                      </c:pt>
                      <c:pt idx="4273">
                        <c:v>325.12407000000002</c:v>
                      </c:pt>
                      <c:pt idx="4274">
                        <c:v>325.14217000000002</c:v>
                      </c:pt>
                      <c:pt idx="4275">
                        <c:v>325.12085999999999</c:v>
                      </c:pt>
                      <c:pt idx="4276">
                        <c:v>325.15105999999997</c:v>
                      </c:pt>
                      <c:pt idx="4277">
                        <c:v>325.16955999999999</c:v>
                      </c:pt>
                      <c:pt idx="4278">
                        <c:v>325.21902999999998</c:v>
                      </c:pt>
                      <c:pt idx="4279">
                        <c:v>325.13067000000001</c:v>
                      </c:pt>
                      <c:pt idx="4280">
                        <c:v>325.15046000000001</c:v>
                      </c:pt>
                      <c:pt idx="4281">
                        <c:v>325.12470000000002</c:v>
                      </c:pt>
                      <c:pt idx="4282">
                        <c:v>325.12293</c:v>
                      </c:pt>
                      <c:pt idx="4283">
                        <c:v>325.11901999999998</c:v>
                      </c:pt>
                      <c:pt idx="4284">
                        <c:v>325.14440999999999</c:v>
                      </c:pt>
                      <c:pt idx="4285">
                        <c:v>325.15787</c:v>
                      </c:pt>
                      <c:pt idx="4286">
                        <c:v>325.13290999999998</c:v>
                      </c:pt>
                      <c:pt idx="4287">
                        <c:v>325.12214999999998</c:v>
                      </c:pt>
                      <c:pt idx="4288">
                        <c:v>325.12878999999998</c:v>
                      </c:pt>
                      <c:pt idx="4289">
                        <c:v>325.15120000000002</c:v>
                      </c:pt>
                      <c:pt idx="4290">
                        <c:v>325.13013999999998</c:v>
                      </c:pt>
                      <c:pt idx="4291">
                        <c:v>325.11984999999999</c:v>
                      </c:pt>
                      <c:pt idx="4292">
                        <c:v>325.11971999999997</c:v>
                      </c:pt>
                      <c:pt idx="4293">
                        <c:v>325.16455999999999</c:v>
                      </c:pt>
                      <c:pt idx="4294">
                        <c:v>325.11097000000001</c:v>
                      </c:pt>
                      <c:pt idx="4295">
                        <c:v>325.12004999999999</c:v>
                      </c:pt>
                      <c:pt idx="4296">
                        <c:v>325.12173000000001</c:v>
                      </c:pt>
                      <c:pt idx="4297">
                        <c:v>325.14362</c:v>
                      </c:pt>
                      <c:pt idx="4298">
                        <c:v>325.11363</c:v>
                      </c:pt>
                      <c:pt idx="4299">
                        <c:v>325.11946</c:v>
                      </c:pt>
                      <c:pt idx="4300">
                        <c:v>325.13810999999998</c:v>
                      </c:pt>
                      <c:pt idx="4301">
                        <c:v>325.14755000000002</c:v>
                      </c:pt>
                      <c:pt idx="4302">
                        <c:v>325.12038999999999</c:v>
                      </c:pt>
                      <c:pt idx="4303">
                        <c:v>325.14751000000001</c:v>
                      </c:pt>
                      <c:pt idx="4304">
                        <c:v>325.14434999999997</c:v>
                      </c:pt>
                      <c:pt idx="4305">
                        <c:v>325.14679999999998</c:v>
                      </c:pt>
                      <c:pt idx="4306">
                        <c:v>325.14866999999998</c:v>
                      </c:pt>
                      <c:pt idx="4307">
                        <c:v>325.12396999999999</c:v>
                      </c:pt>
                      <c:pt idx="4308">
                        <c:v>325.11714000000001</c:v>
                      </c:pt>
                      <c:pt idx="4309">
                        <c:v>325.11934000000002</c:v>
                      </c:pt>
                      <c:pt idx="4310">
                        <c:v>325.13785000000001</c:v>
                      </c:pt>
                      <c:pt idx="4311">
                        <c:v>325.12153999999998</c:v>
                      </c:pt>
                      <c:pt idx="4312">
                        <c:v>325.10228000000001</c:v>
                      </c:pt>
                      <c:pt idx="4313">
                        <c:v>325.11565999999999</c:v>
                      </c:pt>
                      <c:pt idx="4314">
                        <c:v>325.15007000000003</c:v>
                      </c:pt>
                      <c:pt idx="4315">
                        <c:v>325.10437000000002</c:v>
                      </c:pt>
                      <c:pt idx="4316">
                        <c:v>325.11608999999999</c:v>
                      </c:pt>
                      <c:pt idx="4317">
                        <c:v>325.12705</c:v>
                      </c:pt>
                      <c:pt idx="4318">
                        <c:v>325.14609999999999</c:v>
                      </c:pt>
                      <c:pt idx="4319">
                        <c:v>325.13078999999999</c:v>
                      </c:pt>
                      <c:pt idx="4320">
                        <c:v>325.12101000000001</c:v>
                      </c:pt>
                      <c:pt idx="4321">
                        <c:v>325.09769</c:v>
                      </c:pt>
                      <c:pt idx="4322">
                        <c:v>325.10413999999997</c:v>
                      </c:pt>
                      <c:pt idx="4323">
                        <c:v>325.12651</c:v>
                      </c:pt>
                      <c:pt idx="4324">
                        <c:v>325.10928000000001</c:v>
                      </c:pt>
                      <c:pt idx="4325">
                        <c:v>325.11318</c:v>
                      </c:pt>
                      <c:pt idx="4326">
                        <c:v>325.08722</c:v>
                      </c:pt>
                      <c:pt idx="4327">
                        <c:v>325.11842999999999</c:v>
                      </c:pt>
                      <c:pt idx="4328">
                        <c:v>325.08717999999999</c:v>
                      </c:pt>
                      <c:pt idx="4329">
                        <c:v>325.12508000000003</c:v>
                      </c:pt>
                      <c:pt idx="4330">
                        <c:v>325.12508000000003</c:v>
                      </c:pt>
                      <c:pt idx="4331">
                        <c:v>325.14884000000001</c:v>
                      </c:pt>
                      <c:pt idx="4332">
                        <c:v>325.13252999999997</c:v>
                      </c:pt>
                      <c:pt idx="4333">
                        <c:v>325.12999000000002</c:v>
                      </c:pt>
                      <c:pt idx="4334">
                        <c:v>325.15510999999998</c:v>
                      </c:pt>
                      <c:pt idx="4335">
                        <c:v>325.15134</c:v>
                      </c:pt>
                      <c:pt idx="4336">
                        <c:v>325.13643999999999</c:v>
                      </c:pt>
                      <c:pt idx="4337">
                        <c:v>325.13252999999997</c:v>
                      </c:pt>
                      <c:pt idx="4338">
                        <c:v>325.21893</c:v>
                      </c:pt>
                      <c:pt idx="4339">
                        <c:v>325.18218000000002</c:v>
                      </c:pt>
                      <c:pt idx="4340">
                        <c:v>325.12376999999998</c:v>
                      </c:pt>
                      <c:pt idx="4341">
                        <c:v>325.12160999999998</c:v>
                      </c:pt>
                      <c:pt idx="4342">
                        <c:v>325.11311000000001</c:v>
                      </c:pt>
                      <c:pt idx="4343">
                        <c:v>325.12412</c:v>
                      </c:pt>
                      <c:pt idx="4344">
                        <c:v>325.14722999999998</c:v>
                      </c:pt>
                      <c:pt idx="4345">
                        <c:v>325.12693000000002</c:v>
                      </c:pt>
                      <c:pt idx="4346">
                        <c:v>325.14717000000002</c:v>
                      </c:pt>
                      <c:pt idx="4347">
                        <c:v>325.13616999999999</c:v>
                      </c:pt>
                      <c:pt idx="4348">
                        <c:v>325.15188999999998</c:v>
                      </c:pt>
                      <c:pt idx="4349">
                        <c:v>325.13213999999999</c:v>
                      </c:pt>
                      <c:pt idx="4350">
                        <c:v>325.12639999999999</c:v>
                      </c:pt>
                      <c:pt idx="4351">
                        <c:v>325.12880999999999</c:v>
                      </c:pt>
                      <c:pt idx="4352">
                        <c:v>325.17626999999999</c:v>
                      </c:pt>
                      <c:pt idx="4353">
                        <c:v>325.14253000000002</c:v>
                      </c:pt>
                      <c:pt idx="4354">
                        <c:v>325.14039000000002</c:v>
                      </c:pt>
                      <c:pt idx="4355">
                        <c:v>325.13902000000002</c:v>
                      </c:pt>
                      <c:pt idx="4356">
                        <c:v>325.17387000000002</c:v>
                      </c:pt>
                      <c:pt idx="4357">
                        <c:v>325.14082000000002</c:v>
                      </c:pt>
                      <c:pt idx="4358">
                        <c:v>325.12997000000001</c:v>
                      </c:pt>
                      <c:pt idx="4359">
                        <c:v>325.12506000000002</c:v>
                      </c:pt>
                      <c:pt idx="4360">
                        <c:v>325.12213000000003</c:v>
                      </c:pt>
                      <c:pt idx="4361">
                        <c:v>325.15037000000001</c:v>
                      </c:pt>
                      <c:pt idx="4362">
                        <c:v>325.12538999999998</c:v>
                      </c:pt>
                      <c:pt idx="4363">
                        <c:v>325.11034999999998</c:v>
                      </c:pt>
                      <c:pt idx="4364">
                        <c:v>325.12889000000001</c:v>
                      </c:pt>
                      <c:pt idx="4365">
                        <c:v>325.17106999999999</c:v>
                      </c:pt>
                      <c:pt idx="4366">
                        <c:v>325.14724000000001</c:v>
                      </c:pt>
                      <c:pt idx="4367">
                        <c:v>325.13529999999997</c:v>
                      </c:pt>
                      <c:pt idx="4368">
                        <c:v>325.11622</c:v>
                      </c:pt>
                      <c:pt idx="4369">
                        <c:v>325.17081999999999</c:v>
                      </c:pt>
                      <c:pt idx="4370">
                        <c:v>325.12594999999999</c:v>
                      </c:pt>
                      <c:pt idx="4371">
                        <c:v>325.13452999999998</c:v>
                      </c:pt>
                      <c:pt idx="4372">
                        <c:v>325.12288999999998</c:v>
                      </c:pt>
                      <c:pt idx="4373">
                        <c:v>325.13902000000002</c:v>
                      </c:pt>
                      <c:pt idx="4374">
                        <c:v>325.10516000000001</c:v>
                      </c:pt>
                      <c:pt idx="4375">
                        <c:v>325.11721999999997</c:v>
                      </c:pt>
                      <c:pt idx="4376">
                        <c:v>325.11543</c:v>
                      </c:pt>
                      <c:pt idx="4377">
                        <c:v>325.13574</c:v>
                      </c:pt>
                      <c:pt idx="4378">
                        <c:v>325.12087000000002</c:v>
                      </c:pt>
                      <c:pt idx="4379">
                        <c:v>325.12511000000001</c:v>
                      </c:pt>
                      <c:pt idx="4380">
                        <c:v>325.12970999999999</c:v>
                      </c:pt>
                      <c:pt idx="4381">
                        <c:v>325.12383999999997</c:v>
                      </c:pt>
                      <c:pt idx="4382">
                        <c:v>325.13413000000003</c:v>
                      </c:pt>
                      <c:pt idx="4383">
                        <c:v>325.10428999999999</c:v>
                      </c:pt>
                      <c:pt idx="4384">
                        <c:v>325.09998000000002</c:v>
                      </c:pt>
                      <c:pt idx="4385">
                        <c:v>325.11135999999999</c:v>
                      </c:pt>
                      <c:pt idx="4386">
                        <c:v>325.13715000000002</c:v>
                      </c:pt>
                      <c:pt idx="4387">
                        <c:v>325.11790000000002</c:v>
                      </c:pt>
                      <c:pt idx="4388">
                        <c:v>325.10583000000003</c:v>
                      </c:pt>
                      <c:pt idx="4389">
                        <c:v>325.10478000000001</c:v>
                      </c:pt>
                      <c:pt idx="4390">
                        <c:v>325.13418999999999</c:v>
                      </c:pt>
                      <c:pt idx="4391">
                        <c:v>325.11254000000002</c:v>
                      </c:pt>
                      <c:pt idx="4392">
                        <c:v>325.09816999999998</c:v>
                      </c:pt>
                      <c:pt idx="4393">
                        <c:v>325.12927000000002</c:v>
                      </c:pt>
                      <c:pt idx="4394">
                        <c:v>325.15953999999999</c:v>
                      </c:pt>
                      <c:pt idx="4395">
                        <c:v>325.12186000000003</c:v>
                      </c:pt>
                      <c:pt idx="4396">
                        <c:v>325.12535000000003</c:v>
                      </c:pt>
                      <c:pt idx="4397">
                        <c:v>325.12597</c:v>
                      </c:pt>
                      <c:pt idx="4398">
                        <c:v>325.14582999999999</c:v>
                      </c:pt>
                      <c:pt idx="4399">
                        <c:v>325.28715</c:v>
                      </c:pt>
                      <c:pt idx="4400">
                        <c:v>325.15276</c:v>
                      </c:pt>
                      <c:pt idx="4401">
                        <c:v>325.13359000000003</c:v>
                      </c:pt>
                      <c:pt idx="4402">
                        <c:v>325.13348999999999</c:v>
                      </c:pt>
                      <c:pt idx="4403">
                        <c:v>325.15530000000001</c:v>
                      </c:pt>
                      <c:pt idx="4404">
                        <c:v>325.14670000000001</c:v>
                      </c:pt>
                      <c:pt idx="4405">
                        <c:v>325.13988999999998</c:v>
                      </c:pt>
                      <c:pt idx="4406">
                        <c:v>325.13382999999999</c:v>
                      </c:pt>
                      <c:pt idx="4407">
                        <c:v>325.15732000000003</c:v>
                      </c:pt>
                      <c:pt idx="4408">
                        <c:v>325.12921999999998</c:v>
                      </c:pt>
                      <c:pt idx="4409">
                        <c:v>325.12288999999998</c:v>
                      </c:pt>
                      <c:pt idx="4410">
                        <c:v>325.09976</c:v>
                      </c:pt>
                      <c:pt idx="4411">
                        <c:v>325.16102000000001</c:v>
                      </c:pt>
                      <c:pt idx="4412">
                        <c:v>325.13162</c:v>
                      </c:pt>
                      <c:pt idx="4413">
                        <c:v>325.12567000000001</c:v>
                      </c:pt>
                      <c:pt idx="4414">
                        <c:v>325.12294000000003</c:v>
                      </c:pt>
                      <c:pt idx="4415">
                        <c:v>325.11482999999998</c:v>
                      </c:pt>
                      <c:pt idx="4416">
                        <c:v>325.12878000000001</c:v>
                      </c:pt>
                      <c:pt idx="4417">
                        <c:v>325.09426999999999</c:v>
                      </c:pt>
                      <c:pt idx="4418">
                        <c:v>325.10908000000001</c:v>
                      </c:pt>
                      <c:pt idx="4419">
                        <c:v>325.12061999999997</c:v>
                      </c:pt>
                      <c:pt idx="4420">
                        <c:v>325.15001999999998</c:v>
                      </c:pt>
                      <c:pt idx="4421">
                        <c:v>325.09568999999999</c:v>
                      </c:pt>
                      <c:pt idx="4422">
                        <c:v>325.10003999999998</c:v>
                      </c:pt>
                      <c:pt idx="4423">
                        <c:v>325.10710999999998</c:v>
                      </c:pt>
                      <c:pt idx="4424">
                        <c:v>325.12493999999998</c:v>
                      </c:pt>
                      <c:pt idx="4425">
                        <c:v>325.09980999999999</c:v>
                      </c:pt>
                      <c:pt idx="4426">
                        <c:v>325.11543</c:v>
                      </c:pt>
                      <c:pt idx="4427">
                        <c:v>325.11093</c:v>
                      </c:pt>
                      <c:pt idx="4428">
                        <c:v>325.14510999999999</c:v>
                      </c:pt>
                      <c:pt idx="4429">
                        <c:v>325.10991999999999</c:v>
                      </c:pt>
                      <c:pt idx="4430">
                        <c:v>325.10300000000001</c:v>
                      </c:pt>
                      <c:pt idx="4431">
                        <c:v>325.12844999999999</c:v>
                      </c:pt>
                      <c:pt idx="4432">
                        <c:v>325.15706999999998</c:v>
                      </c:pt>
                      <c:pt idx="4433">
                        <c:v>325.13287000000003</c:v>
                      </c:pt>
                      <c:pt idx="4434">
                        <c:v>325.11836</c:v>
                      </c:pt>
                      <c:pt idx="4435">
                        <c:v>325.12284</c:v>
                      </c:pt>
                      <c:pt idx="4436">
                        <c:v>325.12391000000002</c:v>
                      </c:pt>
                      <c:pt idx="4437">
                        <c:v>325.13288999999997</c:v>
                      </c:pt>
                      <c:pt idx="4438">
                        <c:v>325.12225000000001</c:v>
                      </c:pt>
                      <c:pt idx="4439">
                        <c:v>325.10171000000003</c:v>
                      </c:pt>
                      <c:pt idx="4440">
                        <c:v>325.11975999999999</c:v>
                      </c:pt>
                      <c:pt idx="4441">
                        <c:v>325.14994000000002</c:v>
                      </c:pt>
                      <c:pt idx="4442">
                        <c:v>325.12119000000001</c:v>
                      </c:pt>
                      <c:pt idx="4443">
                        <c:v>325.11079999999998</c:v>
                      </c:pt>
                      <c:pt idx="4444">
                        <c:v>325.13619</c:v>
                      </c:pt>
                      <c:pt idx="4445">
                        <c:v>325.12993</c:v>
                      </c:pt>
                      <c:pt idx="4446">
                        <c:v>325.10518000000002</c:v>
                      </c:pt>
                      <c:pt idx="4447">
                        <c:v>325.11869999999999</c:v>
                      </c:pt>
                      <c:pt idx="4448">
                        <c:v>325.10536000000002</c:v>
                      </c:pt>
                      <c:pt idx="4449">
                        <c:v>325.13727999999998</c:v>
                      </c:pt>
                      <c:pt idx="4450">
                        <c:v>325.13502999999997</c:v>
                      </c:pt>
                      <c:pt idx="4451">
                        <c:v>325.12628000000001</c:v>
                      </c:pt>
                      <c:pt idx="4452">
                        <c:v>325.14222000000001</c:v>
                      </c:pt>
                      <c:pt idx="4453">
                        <c:v>325.13162999999997</c:v>
                      </c:pt>
                      <c:pt idx="4454">
                        <c:v>325.13164</c:v>
                      </c:pt>
                      <c:pt idx="4455">
                        <c:v>325.10816</c:v>
                      </c:pt>
                      <c:pt idx="4456">
                        <c:v>325.12038999999999</c:v>
                      </c:pt>
                      <c:pt idx="4457">
                        <c:v>325.10714999999999</c:v>
                      </c:pt>
                      <c:pt idx="4458">
                        <c:v>325.13882999999998</c:v>
                      </c:pt>
                      <c:pt idx="4459">
                        <c:v>325.12148000000002</c:v>
                      </c:pt>
                      <c:pt idx="4460">
                        <c:v>325.24302</c:v>
                      </c:pt>
                      <c:pt idx="4461">
                        <c:v>325.10158999999999</c:v>
                      </c:pt>
                      <c:pt idx="4462">
                        <c:v>325.13923</c:v>
                      </c:pt>
                      <c:pt idx="4463">
                        <c:v>325.11300999999997</c:v>
                      </c:pt>
                      <c:pt idx="4464">
                        <c:v>325.12621999999999</c:v>
                      </c:pt>
                      <c:pt idx="4465">
                        <c:v>325.13026000000002</c:v>
                      </c:pt>
                      <c:pt idx="4466">
                        <c:v>325.13916</c:v>
                      </c:pt>
                      <c:pt idx="4467">
                        <c:v>325.12486000000001</c:v>
                      </c:pt>
                      <c:pt idx="4468">
                        <c:v>325.10237000000001</c:v>
                      </c:pt>
                      <c:pt idx="4469">
                        <c:v>325.10356000000002</c:v>
                      </c:pt>
                      <c:pt idx="4470">
                        <c:v>325.14120000000003</c:v>
                      </c:pt>
                      <c:pt idx="4471">
                        <c:v>325.11121000000003</c:v>
                      </c:pt>
                      <c:pt idx="4472">
                        <c:v>325.12803000000002</c:v>
                      </c:pt>
                      <c:pt idx="4473">
                        <c:v>325.13310000000001</c:v>
                      </c:pt>
                      <c:pt idx="4474">
                        <c:v>325.13047</c:v>
                      </c:pt>
                      <c:pt idx="4475">
                        <c:v>325.15582999999998</c:v>
                      </c:pt>
                      <c:pt idx="4476">
                        <c:v>325.11331000000001</c:v>
                      </c:pt>
                      <c:pt idx="4477">
                        <c:v>325.10791</c:v>
                      </c:pt>
                      <c:pt idx="4478">
                        <c:v>325.11869999999999</c:v>
                      </c:pt>
                      <c:pt idx="4479">
                        <c:v>325.15282999999999</c:v>
                      </c:pt>
                      <c:pt idx="4480">
                        <c:v>325.10156999999998</c:v>
                      </c:pt>
                      <c:pt idx="4481">
                        <c:v>325.11293000000001</c:v>
                      </c:pt>
                      <c:pt idx="4482">
                        <c:v>325.07983999999999</c:v>
                      </c:pt>
                      <c:pt idx="4483">
                        <c:v>325.13666999999998</c:v>
                      </c:pt>
                      <c:pt idx="4484">
                        <c:v>325.12524000000002</c:v>
                      </c:pt>
                      <c:pt idx="4485">
                        <c:v>325.11180000000002</c:v>
                      </c:pt>
                      <c:pt idx="4486">
                        <c:v>325.14173</c:v>
                      </c:pt>
                      <c:pt idx="4487">
                        <c:v>325.14389999999997</c:v>
                      </c:pt>
                      <c:pt idx="4488">
                        <c:v>325.13486999999998</c:v>
                      </c:pt>
                      <c:pt idx="4489">
                        <c:v>325.10773</c:v>
                      </c:pt>
                      <c:pt idx="4490">
                        <c:v>325.10552000000001</c:v>
                      </c:pt>
                      <c:pt idx="4491">
                        <c:v>325.10917999999998</c:v>
                      </c:pt>
                      <c:pt idx="4492">
                        <c:v>325.12743</c:v>
                      </c:pt>
                      <c:pt idx="4493">
                        <c:v>325.08684</c:v>
                      </c:pt>
                      <c:pt idx="4494">
                        <c:v>325.08627000000001</c:v>
                      </c:pt>
                      <c:pt idx="4495">
                        <c:v>325.10858000000002</c:v>
                      </c:pt>
                      <c:pt idx="4496">
                        <c:v>325.13173999999998</c:v>
                      </c:pt>
                      <c:pt idx="4497">
                        <c:v>325.08440000000002</c:v>
                      </c:pt>
                      <c:pt idx="4498">
                        <c:v>325.10307</c:v>
                      </c:pt>
                      <c:pt idx="4499">
                        <c:v>325.11559999999997</c:v>
                      </c:pt>
                      <c:pt idx="4500">
                        <c:v>325.13914999999997</c:v>
                      </c:pt>
                      <c:pt idx="4501">
                        <c:v>325.07884999999999</c:v>
                      </c:pt>
                      <c:pt idx="4502">
                        <c:v>325.10174999999998</c:v>
                      </c:pt>
                      <c:pt idx="4503">
                        <c:v>325.08487000000002</c:v>
                      </c:pt>
                      <c:pt idx="4504">
                        <c:v>325.1044</c:v>
                      </c:pt>
                      <c:pt idx="4505">
                        <c:v>325.06281000000001</c:v>
                      </c:pt>
                      <c:pt idx="4506">
                        <c:v>325.07170000000002</c:v>
                      </c:pt>
                      <c:pt idx="4507">
                        <c:v>325.07960000000003</c:v>
                      </c:pt>
                      <c:pt idx="4508">
                        <c:v>325.11453</c:v>
                      </c:pt>
                      <c:pt idx="4509">
                        <c:v>325.12493999999998</c:v>
                      </c:pt>
                      <c:pt idx="4510">
                        <c:v>325.07774000000001</c:v>
                      </c:pt>
                      <c:pt idx="4511">
                        <c:v>325.09692000000001</c:v>
                      </c:pt>
                      <c:pt idx="4512">
                        <c:v>325.07731999999999</c:v>
                      </c:pt>
                      <c:pt idx="4513">
                        <c:v>325.12090000000001</c:v>
                      </c:pt>
                      <c:pt idx="4514">
                        <c:v>325.10971000000001</c:v>
                      </c:pt>
                      <c:pt idx="4515">
                        <c:v>325.08542999999997</c:v>
                      </c:pt>
                      <c:pt idx="4516">
                        <c:v>325.10620999999998</c:v>
                      </c:pt>
                      <c:pt idx="4517">
                        <c:v>325.12860000000001</c:v>
                      </c:pt>
                      <c:pt idx="4518">
                        <c:v>325.09868</c:v>
                      </c:pt>
                      <c:pt idx="4519">
                        <c:v>325.11774000000003</c:v>
                      </c:pt>
                      <c:pt idx="4520">
                        <c:v>325.16406000000001</c:v>
                      </c:pt>
                      <c:pt idx="4521">
                        <c:v>325.24018999999998</c:v>
                      </c:pt>
                      <c:pt idx="4522">
                        <c:v>325.11721</c:v>
                      </c:pt>
                      <c:pt idx="4523">
                        <c:v>325.12419</c:v>
                      </c:pt>
                      <c:pt idx="4524">
                        <c:v>325.12657999999999</c:v>
                      </c:pt>
                      <c:pt idx="4525">
                        <c:v>325.13686000000001</c:v>
                      </c:pt>
                      <c:pt idx="4526">
                        <c:v>325.11559</c:v>
                      </c:pt>
                      <c:pt idx="4527">
                        <c:v>325.11747000000003</c:v>
                      </c:pt>
                      <c:pt idx="4528">
                        <c:v>325.12461000000002</c:v>
                      </c:pt>
                      <c:pt idx="4529">
                        <c:v>325.10023000000001</c:v>
                      </c:pt>
                      <c:pt idx="4530">
                        <c:v>325.13513</c:v>
                      </c:pt>
                      <c:pt idx="4531">
                        <c:v>325.10606999999999</c:v>
                      </c:pt>
                      <c:pt idx="4532">
                        <c:v>325.10500000000002</c:v>
                      </c:pt>
                      <c:pt idx="4533">
                        <c:v>325.10082</c:v>
                      </c:pt>
                      <c:pt idx="4534">
                        <c:v>325.14657</c:v>
                      </c:pt>
                      <c:pt idx="4535">
                        <c:v>325.12180999999998</c:v>
                      </c:pt>
                      <c:pt idx="4536">
                        <c:v>325.12565000000001</c:v>
                      </c:pt>
                      <c:pt idx="4537">
                        <c:v>325.12840999999997</c:v>
                      </c:pt>
                      <c:pt idx="4538">
                        <c:v>325.16546</c:v>
                      </c:pt>
                      <c:pt idx="4539">
                        <c:v>325.10926999999998</c:v>
                      </c:pt>
                      <c:pt idx="4540">
                        <c:v>325.11241999999999</c:v>
                      </c:pt>
                      <c:pt idx="4541">
                        <c:v>325.10502000000002</c:v>
                      </c:pt>
                      <c:pt idx="4542">
                        <c:v>325.13956000000002</c:v>
                      </c:pt>
                      <c:pt idx="4543">
                        <c:v>325.10482000000002</c:v>
                      </c:pt>
                      <c:pt idx="4544">
                        <c:v>325.12664000000001</c:v>
                      </c:pt>
                      <c:pt idx="4545">
                        <c:v>325.11500000000001</c:v>
                      </c:pt>
                      <c:pt idx="4546">
                        <c:v>325.12135000000001</c:v>
                      </c:pt>
                      <c:pt idx="4547">
                        <c:v>325.13404000000003</c:v>
                      </c:pt>
                      <c:pt idx="4548">
                        <c:v>325.11115000000001</c:v>
                      </c:pt>
                      <c:pt idx="4549">
                        <c:v>325.11538999999999</c:v>
                      </c:pt>
                      <c:pt idx="4550">
                        <c:v>325.10847999999999</c:v>
                      </c:pt>
                      <c:pt idx="4551">
                        <c:v>325.14765</c:v>
                      </c:pt>
                      <c:pt idx="4552">
                        <c:v>325.09949999999998</c:v>
                      </c:pt>
                      <c:pt idx="4553">
                        <c:v>325.08116000000001</c:v>
                      </c:pt>
                      <c:pt idx="4554">
                        <c:v>325.10232000000002</c:v>
                      </c:pt>
                      <c:pt idx="4555">
                        <c:v>325.14138000000003</c:v>
                      </c:pt>
                      <c:pt idx="4556">
                        <c:v>325.11250999999999</c:v>
                      </c:pt>
                      <c:pt idx="4557">
                        <c:v>325.11502999999999</c:v>
                      </c:pt>
                      <c:pt idx="4558">
                        <c:v>325.11205999999999</c:v>
                      </c:pt>
                      <c:pt idx="4559">
                        <c:v>325.13051000000002</c:v>
                      </c:pt>
                      <c:pt idx="4560">
                        <c:v>325.11270000000002</c:v>
                      </c:pt>
                      <c:pt idx="4561">
                        <c:v>325.11056000000002</c:v>
                      </c:pt>
                      <c:pt idx="4562">
                        <c:v>325.11255</c:v>
                      </c:pt>
                      <c:pt idx="4563">
                        <c:v>325.13855999999998</c:v>
                      </c:pt>
                      <c:pt idx="4564">
                        <c:v>325.09721999999999</c:v>
                      </c:pt>
                      <c:pt idx="4565">
                        <c:v>325.09998999999999</c:v>
                      </c:pt>
                      <c:pt idx="4566">
                        <c:v>325.09834000000001</c:v>
                      </c:pt>
                      <c:pt idx="4567">
                        <c:v>325.11579999999998</c:v>
                      </c:pt>
                      <c:pt idx="4568">
                        <c:v>325.14425</c:v>
                      </c:pt>
                      <c:pt idx="4569">
                        <c:v>325.10307</c:v>
                      </c:pt>
                      <c:pt idx="4570">
                        <c:v>325.12875000000003</c:v>
                      </c:pt>
                      <c:pt idx="4571">
                        <c:v>325.10739999999998</c:v>
                      </c:pt>
                      <c:pt idx="4572">
                        <c:v>325.15836000000002</c:v>
                      </c:pt>
                      <c:pt idx="4573">
                        <c:v>325.11540000000002</c:v>
                      </c:pt>
                      <c:pt idx="4574">
                        <c:v>325.11302999999998</c:v>
                      </c:pt>
                      <c:pt idx="4575">
                        <c:v>325.10638999999998</c:v>
                      </c:pt>
                      <c:pt idx="4576">
                        <c:v>325.14690999999999</c:v>
                      </c:pt>
                      <c:pt idx="4577">
                        <c:v>325.12790000000001</c:v>
                      </c:pt>
                      <c:pt idx="4578">
                        <c:v>325.10951</c:v>
                      </c:pt>
                      <c:pt idx="4579">
                        <c:v>325.10352999999998</c:v>
                      </c:pt>
                      <c:pt idx="4580">
                        <c:v>325.14123000000001</c:v>
                      </c:pt>
                      <c:pt idx="4581">
                        <c:v>325.21055999999999</c:v>
                      </c:pt>
                      <c:pt idx="4582">
                        <c:v>325.16233</c:v>
                      </c:pt>
                      <c:pt idx="4583">
                        <c:v>325.14082999999999</c:v>
                      </c:pt>
                      <c:pt idx="4584">
                        <c:v>325.1454</c:v>
                      </c:pt>
                      <c:pt idx="4585">
                        <c:v>325.15730000000002</c:v>
                      </c:pt>
                      <c:pt idx="4586">
                        <c:v>325.13002</c:v>
                      </c:pt>
                      <c:pt idx="4587">
                        <c:v>325.13967000000002</c:v>
                      </c:pt>
                      <c:pt idx="4588">
                        <c:v>325.11358999999999</c:v>
                      </c:pt>
                      <c:pt idx="4589">
                        <c:v>325.13641999999999</c:v>
                      </c:pt>
                      <c:pt idx="4590">
                        <c:v>325.10708</c:v>
                      </c:pt>
                      <c:pt idx="4591">
                        <c:v>325.11565999999999</c:v>
                      </c:pt>
                      <c:pt idx="4592">
                        <c:v>325.09789999999998</c:v>
                      </c:pt>
                      <c:pt idx="4593">
                        <c:v>325.13328999999999</c:v>
                      </c:pt>
                      <c:pt idx="4594">
                        <c:v>325.09784999999999</c:v>
                      </c:pt>
                      <c:pt idx="4595">
                        <c:v>325.11887999999999</c:v>
                      </c:pt>
                      <c:pt idx="4596">
                        <c:v>325.11774000000003</c:v>
                      </c:pt>
                      <c:pt idx="4597">
                        <c:v>325.16250000000002</c:v>
                      </c:pt>
                      <c:pt idx="4598">
                        <c:v>325.14030000000002</c:v>
                      </c:pt>
                      <c:pt idx="4599">
                        <c:v>325.11991999999998</c:v>
                      </c:pt>
                      <c:pt idx="4600">
                        <c:v>325.11183999999997</c:v>
                      </c:pt>
                      <c:pt idx="4601">
                        <c:v>325.15059000000002</c:v>
                      </c:pt>
                      <c:pt idx="4602">
                        <c:v>325.14219000000003</c:v>
                      </c:pt>
                      <c:pt idx="4603">
                        <c:v>325.11919999999998</c:v>
                      </c:pt>
                      <c:pt idx="4604">
                        <c:v>325.12894</c:v>
                      </c:pt>
                      <c:pt idx="4605">
                        <c:v>325.11935</c:v>
                      </c:pt>
                      <c:pt idx="4606">
                        <c:v>325.14497</c:v>
                      </c:pt>
                      <c:pt idx="4607">
                        <c:v>325.12522999999999</c:v>
                      </c:pt>
                      <c:pt idx="4608">
                        <c:v>325.11284000000001</c:v>
                      </c:pt>
                      <c:pt idx="4609">
                        <c:v>325.11559999999997</c:v>
                      </c:pt>
                      <c:pt idx="4610">
                        <c:v>325.14758</c:v>
                      </c:pt>
                      <c:pt idx="4611">
                        <c:v>325.12072999999998</c:v>
                      </c:pt>
                      <c:pt idx="4612">
                        <c:v>325.12871000000001</c:v>
                      </c:pt>
                      <c:pt idx="4613">
                        <c:v>325.11725000000001</c:v>
                      </c:pt>
                      <c:pt idx="4614">
                        <c:v>325.14434999999997</c:v>
                      </c:pt>
                      <c:pt idx="4615">
                        <c:v>325.12630999999999</c:v>
                      </c:pt>
                      <c:pt idx="4616">
                        <c:v>325.12360999999999</c:v>
                      </c:pt>
                      <c:pt idx="4617">
                        <c:v>325.12923999999998</c:v>
                      </c:pt>
                      <c:pt idx="4618">
                        <c:v>325.15186</c:v>
                      </c:pt>
                      <c:pt idx="4619">
                        <c:v>325.12365</c:v>
                      </c:pt>
                      <c:pt idx="4620">
                        <c:v>325.13308999999998</c:v>
                      </c:pt>
                      <c:pt idx="4621">
                        <c:v>325.12083000000001</c:v>
                      </c:pt>
                      <c:pt idx="4622">
                        <c:v>325.11387999999999</c:v>
                      </c:pt>
                      <c:pt idx="4623">
                        <c:v>325.14217000000002</c:v>
                      </c:pt>
                      <c:pt idx="4624">
                        <c:v>325.11586</c:v>
                      </c:pt>
                      <c:pt idx="4625">
                        <c:v>325.10289</c:v>
                      </c:pt>
                      <c:pt idx="4626">
                        <c:v>325.14594</c:v>
                      </c:pt>
                      <c:pt idx="4627">
                        <c:v>325.14406000000002</c:v>
                      </c:pt>
                      <c:pt idx="4628">
                        <c:v>325.12317000000002</c:v>
                      </c:pt>
                      <c:pt idx="4629">
                        <c:v>325.11772000000002</c:v>
                      </c:pt>
                      <c:pt idx="4630">
                        <c:v>325.10834</c:v>
                      </c:pt>
                      <c:pt idx="4631">
                        <c:v>325.15078999999997</c:v>
                      </c:pt>
                      <c:pt idx="4632">
                        <c:v>325.12878000000001</c:v>
                      </c:pt>
                      <c:pt idx="4633">
                        <c:v>325.10723999999999</c:v>
                      </c:pt>
                      <c:pt idx="4634">
                        <c:v>325.12560000000002</c:v>
                      </c:pt>
                      <c:pt idx="4635">
                        <c:v>325.16050999999999</c:v>
                      </c:pt>
                      <c:pt idx="4636">
                        <c:v>325.13234</c:v>
                      </c:pt>
                      <c:pt idx="4637">
                        <c:v>325.12972000000002</c:v>
                      </c:pt>
                      <c:pt idx="4638">
                        <c:v>325.12797</c:v>
                      </c:pt>
                      <c:pt idx="4639">
                        <c:v>325.17664000000002</c:v>
                      </c:pt>
                      <c:pt idx="4640">
                        <c:v>325.15141</c:v>
                      </c:pt>
                      <c:pt idx="4641">
                        <c:v>325.13184000000001</c:v>
                      </c:pt>
                      <c:pt idx="4642">
                        <c:v>325.24583000000001</c:v>
                      </c:pt>
                      <c:pt idx="4643">
                        <c:v>325.14611000000002</c:v>
                      </c:pt>
                      <c:pt idx="4644">
                        <c:v>325.24423999999999</c:v>
                      </c:pt>
                      <c:pt idx="4645">
                        <c:v>325.35750999999999</c:v>
                      </c:pt>
                      <c:pt idx="4646">
                        <c:v>325.47194000000002</c:v>
                      </c:pt>
                      <c:pt idx="4647">
                        <c:v>325.60759999999999</c:v>
                      </c:pt>
                      <c:pt idx="4648">
                        <c:v>325.75545</c:v>
                      </c:pt>
                      <c:pt idx="4649">
                        <c:v>325.85313000000002</c:v>
                      </c:pt>
                      <c:pt idx="4650">
                        <c:v>325.97230999999999</c:v>
                      </c:pt>
                      <c:pt idx="4651">
                        <c:v>326.09071</c:v>
                      </c:pt>
                      <c:pt idx="4652">
                        <c:v>326.25589000000002</c:v>
                      </c:pt>
                      <c:pt idx="4653">
                        <c:v>326.32943</c:v>
                      </c:pt>
                      <c:pt idx="4654">
                        <c:v>326.45722999999998</c:v>
                      </c:pt>
                      <c:pt idx="4655">
                        <c:v>326.59755000000001</c:v>
                      </c:pt>
                      <c:pt idx="4656">
                        <c:v>326.75344999999999</c:v>
                      </c:pt>
                      <c:pt idx="4657">
                        <c:v>326.85744</c:v>
                      </c:pt>
                      <c:pt idx="4658">
                        <c:v>326.97118</c:v>
                      </c:pt>
                      <c:pt idx="4659">
                        <c:v>327.10160999999999</c:v>
                      </c:pt>
                      <c:pt idx="4660">
                        <c:v>327.22854999999998</c:v>
                      </c:pt>
                      <c:pt idx="4661">
                        <c:v>327.38477</c:v>
                      </c:pt>
                      <c:pt idx="4662">
                        <c:v>327.50556999999998</c:v>
                      </c:pt>
                      <c:pt idx="4663">
                        <c:v>327.62151</c:v>
                      </c:pt>
                      <c:pt idx="4664">
                        <c:v>327.74527999999998</c:v>
                      </c:pt>
                      <c:pt idx="4665">
                        <c:v>327.89469000000003</c:v>
                      </c:pt>
                      <c:pt idx="4666">
                        <c:v>327.98090999999999</c:v>
                      </c:pt>
                      <c:pt idx="4667">
                        <c:v>328.09744000000001</c:v>
                      </c:pt>
                      <c:pt idx="4668">
                        <c:v>328.21744000000001</c:v>
                      </c:pt>
                      <c:pt idx="4669">
                        <c:v>328.40638000000001</c:v>
                      </c:pt>
                      <c:pt idx="4670">
                        <c:v>328.48133999999999</c:v>
                      </c:pt>
                      <c:pt idx="4671">
                        <c:v>328.61126999999999</c:v>
                      </c:pt>
                      <c:pt idx="4672">
                        <c:v>328.72962000000001</c:v>
                      </c:pt>
                      <c:pt idx="4673">
                        <c:v>328.87346000000002</c:v>
                      </c:pt>
                      <c:pt idx="4674">
                        <c:v>328.99025999999998</c:v>
                      </c:pt>
                      <c:pt idx="4675">
                        <c:v>329.11833000000001</c:v>
                      </c:pt>
                      <c:pt idx="4676">
                        <c:v>329.23624999999998</c:v>
                      </c:pt>
                      <c:pt idx="4677">
                        <c:v>329.36626000000001</c:v>
                      </c:pt>
                      <c:pt idx="4678">
                        <c:v>329.50965000000002</c:v>
                      </c:pt>
                      <c:pt idx="4679">
                        <c:v>329.59481</c:v>
                      </c:pt>
                      <c:pt idx="4680">
                        <c:v>329.72</c:v>
                      </c:pt>
                      <c:pt idx="4681">
                        <c:v>329.83262999999999</c:v>
                      </c:pt>
                      <c:pt idx="4682">
                        <c:v>329.98989</c:v>
                      </c:pt>
                      <c:pt idx="4683">
                        <c:v>330.09712000000002</c:v>
                      </c:pt>
                      <c:pt idx="4684">
                        <c:v>330.21789999999999</c:v>
                      </c:pt>
                      <c:pt idx="4685">
                        <c:v>330.34694999999999</c:v>
                      </c:pt>
                      <c:pt idx="4686">
                        <c:v>330.50022999999999</c:v>
                      </c:pt>
                      <c:pt idx="4687">
                        <c:v>330.61077</c:v>
                      </c:pt>
                      <c:pt idx="4688">
                        <c:v>330.74675999999999</c:v>
                      </c:pt>
                      <c:pt idx="4689">
                        <c:v>330.86203999999998</c:v>
                      </c:pt>
                      <c:pt idx="4690">
                        <c:v>330.99752000000001</c:v>
                      </c:pt>
                      <c:pt idx="4691">
                        <c:v>331.08427999999998</c:v>
                      </c:pt>
                      <c:pt idx="4692">
                        <c:v>331.20161999999999</c:v>
                      </c:pt>
                      <c:pt idx="4693">
                        <c:v>331.34053</c:v>
                      </c:pt>
                      <c:pt idx="4694">
                        <c:v>331.50069999999999</c:v>
                      </c:pt>
                      <c:pt idx="4695">
                        <c:v>331.60151000000002</c:v>
                      </c:pt>
                      <c:pt idx="4696">
                        <c:v>331.71814000000001</c:v>
                      </c:pt>
                      <c:pt idx="4697">
                        <c:v>331.85449999999997</c:v>
                      </c:pt>
                      <c:pt idx="4698">
                        <c:v>331.98471999999998</c:v>
                      </c:pt>
                      <c:pt idx="4699">
                        <c:v>332.14929999999998</c:v>
                      </c:pt>
                      <c:pt idx="4700">
                        <c:v>332.24113</c:v>
                      </c:pt>
                      <c:pt idx="4701">
                        <c:v>332.36403000000001</c:v>
                      </c:pt>
                      <c:pt idx="4702">
                        <c:v>332.48570999999998</c:v>
                      </c:pt>
                      <c:pt idx="4703">
                        <c:v>332.75738999999999</c:v>
                      </c:pt>
                      <c:pt idx="4704">
                        <c:v>332.72509000000002</c:v>
                      </c:pt>
                      <c:pt idx="4705">
                        <c:v>332.84917000000002</c:v>
                      </c:pt>
                      <c:pt idx="4706">
                        <c:v>332.98881</c:v>
                      </c:pt>
                      <c:pt idx="4707">
                        <c:v>333.14258000000001</c:v>
                      </c:pt>
                      <c:pt idx="4708">
                        <c:v>333.23851000000002</c:v>
                      </c:pt>
                      <c:pt idx="4709">
                        <c:v>333.35973000000001</c:v>
                      </c:pt>
                      <c:pt idx="4710">
                        <c:v>333.51479</c:v>
                      </c:pt>
                      <c:pt idx="4711">
                        <c:v>333.59111000000001</c:v>
                      </c:pt>
                      <c:pt idx="4712">
                        <c:v>333.77857</c:v>
                      </c:pt>
                      <c:pt idx="4713">
                        <c:v>333.86727999999999</c:v>
                      </c:pt>
                      <c:pt idx="4714">
                        <c:v>334.00310999999999</c:v>
                      </c:pt>
                      <c:pt idx="4715">
                        <c:v>334.12875000000003</c:v>
                      </c:pt>
                      <c:pt idx="4716">
                        <c:v>334.26799</c:v>
                      </c:pt>
                      <c:pt idx="4717">
                        <c:v>334.38560999999999</c:v>
                      </c:pt>
                      <c:pt idx="4718">
                        <c:v>334.49421999999998</c:v>
                      </c:pt>
                      <c:pt idx="4719">
                        <c:v>334.60984999999999</c:v>
                      </c:pt>
                      <c:pt idx="4720">
                        <c:v>334.7611</c:v>
                      </c:pt>
                      <c:pt idx="4721">
                        <c:v>334.84069</c:v>
                      </c:pt>
                      <c:pt idx="4722">
                        <c:v>334.97181</c:v>
                      </c:pt>
                      <c:pt idx="4723">
                        <c:v>335.09969000000001</c:v>
                      </c:pt>
                      <c:pt idx="4724">
                        <c:v>335.2586</c:v>
                      </c:pt>
                      <c:pt idx="4725">
                        <c:v>335.36174</c:v>
                      </c:pt>
                      <c:pt idx="4726">
                        <c:v>335.48487999999998</c:v>
                      </c:pt>
                      <c:pt idx="4727">
                        <c:v>335.60327000000001</c:v>
                      </c:pt>
                      <c:pt idx="4728">
                        <c:v>335.75520999999998</c:v>
                      </c:pt>
                      <c:pt idx="4729">
                        <c:v>335.87396999999999</c:v>
                      </c:pt>
                      <c:pt idx="4730">
                        <c:v>335.99167</c:v>
                      </c:pt>
                      <c:pt idx="4731">
                        <c:v>336.11984000000001</c:v>
                      </c:pt>
                      <c:pt idx="4732">
                        <c:v>336.23383999999999</c:v>
                      </c:pt>
                      <c:pt idx="4733">
                        <c:v>336.38056999999998</c:v>
                      </c:pt>
                      <c:pt idx="4734">
                        <c:v>336.49766</c:v>
                      </c:pt>
                      <c:pt idx="4735">
                        <c:v>336.62497000000002</c:v>
                      </c:pt>
                      <c:pt idx="4736">
                        <c:v>336.74502999999999</c:v>
                      </c:pt>
                      <c:pt idx="4737">
                        <c:v>336.90246999999999</c:v>
                      </c:pt>
                      <c:pt idx="4738">
                        <c:v>336.99439999999998</c:v>
                      </c:pt>
                      <c:pt idx="4739">
                        <c:v>337.12200999999999</c:v>
                      </c:pt>
                      <c:pt idx="4740">
                        <c:v>337.25722999999999</c:v>
                      </c:pt>
                      <c:pt idx="4741">
                        <c:v>337.38535000000002</c:v>
                      </c:pt>
                      <c:pt idx="4742">
                        <c:v>337.50112999999999</c:v>
                      </c:pt>
                      <c:pt idx="4743">
                        <c:v>337.61353000000003</c:v>
                      </c:pt>
                      <c:pt idx="4744">
                        <c:v>337.74130000000002</c:v>
                      </c:pt>
                      <c:pt idx="4745">
                        <c:v>337.88803000000001</c:v>
                      </c:pt>
                      <c:pt idx="4746">
                        <c:v>337.99775</c:v>
                      </c:pt>
                      <c:pt idx="4747">
                        <c:v>338.12479999999999</c:v>
                      </c:pt>
                      <c:pt idx="4748">
                        <c:v>338.25380999999999</c:v>
                      </c:pt>
                      <c:pt idx="4749">
                        <c:v>338.36586</c:v>
                      </c:pt>
                      <c:pt idx="4750">
                        <c:v>338.50004999999999</c:v>
                      </c:pt>
                      <c:pt idx="4751">
                        <c:v>338.60924999999997</c:v>
                      </c:pt>
                      <c:pt idx="4752">
                        <c:v>338.72210999999999</c:v>
                      </c:pt>
                      <c:pt idx="4753">
                        <c:v>338.84329000000002</c:v>
                      </c:pt>
                      <c:pt idx="4754">
                        <c:v>338.99650000000003</c:v>
                      </c:pt>
                      <c:pt idx="4755">
                        <c:v>339.09357</c:v>
                      </c:pt>
                      <c:pt idx="4756">
                        <c:v>339.22620000000001</c:v>
                      </c:pt>
                      <c:pt idx="4757">
                        <c:v>339.33814000000001</c:v>
                      </c:pt>
                      <c:pt idx="4758">
                        <c:v>339.49006000000003</c:v>
                      </c:pt>
                      <c:pt idx="4759">
                        <c:v>339.61201999999997</c:v>
                      </c:pt>
                      <c:pt idx="4760">
                        <c:v>339.72611000000001</c:v>
                      </c:pt>
                      <c:pt idx="4761">
                        <c:v>339.83587</c:v>
                      </c:pt>
                      <c:pt idx="4762">
                        <c:v>340.00666000000001</c:v>
                      </c:pt>
                      <c:pt idx="4763">
                        <c:v>340.09778</c:v>
                      </c:pt>
                      <c:pt idx="4764">
                        <c:v>340.35861999999997</c:v>
                      </c:pt>
                      <c:pt idx="4765">
                        <c:v>340.35559000000001</c:v>
                      </c:pt>
                      <c:pt idx="4766">
                        <c:v>340.48599999999999</c:v>
                      </c:pt>
                      <c:pt idx="4767">
                        <c:v>340.62526000000003</c:v>
                      </c:pt>
                      <c:pt idx="4768">
                        <c:v>340.73054000000002</c:v>
                      </c:pt>
                      <c:pt idx="4769">
                        <c:v>340.84118999999998</c:v>
                      </c:pt>
                      <c:pt idx="4770">
                        <c:v>340.94799999999998</c:v>
                      </c:pt>
                      <c:pt idx="4771">
                        <c:v>341.12468000000001</c:v>
                      </c:pt>
                      <c:pt idx="4772">
                        <c:v>341.20533999999998</c:v>
                      </c:pt>
                      <c:pt idx="4773">
                        <c:v>341.31810999999999</c:v>
                      </c:pt>
                      <c:pt idx="4774">
                        <c:v>341.44839999999999</c:v>
                      </c:pt>
                      <c:pt idx="4775">
                        <c:v>341.59278</c:v>
                      </c:pt>
                      <c:pt idx="4776">
                        <c:v>341.69495999999998</c:v>
                      </c:pt>
                      <c:pt idx="4777">
                        <c:v>341.83327000000003</c:v>
                      </c:pt>
                      <c:pt idx="4778">
                        <c:v>341.96348999999998</c:v>
                      </c:pt>
                      <c:pt idx="4779">
                        <c:v>342.12173000000001</c:v>
                      </c:pt>
                      <c:pt idx="4780">
                        <c:v>342.19353000000001</c:v>
                      </c:pt>
                      <c:pt idx="4781">
                        <c:v>342.32652999999999</c:v>
                      </c:pt>
                      <c:pt idx="4782">
                        <c:v>342.45130999999998</c:v>
                      </c:pt>
                      <c:pt idx="4783">
                        <c:v>342.58731</c:v>
                      </c:pt>
                      <c:pt idx="4784">
                        <c:v>342.68828999999999</c:v>
                      </c:pt>
                      <c:pt idx="4785">
                        <c:v>342.83240999999998</c:v>
                      </c:pt>
                      <c:pt idx="4786">
                        <c:v>342.95265999999998</c:v>
                      </c:pt>
                      <c:pt idx="4787">
                        <c:v>343.06490000000002</c:v>
                      </c:pt>
                      <c:pt idx="4788">
                        <c:v>343.22642999999999</c:v>
                      </c:pt>
                      <c:pt idx="4789">
                        <c:v>343.31365</c:v>
                      </c:pt>
                      <c:pt idx="4790">
                        <c:v>343.43878999999998</c:v>
                      </c:pt>
                      <c:pt idx="4791">
                        <c:v>343.58003000000002</c:v>
                      </c:pt>
                      <c:pt idx="4792">
                        <c:v>343.72268000000003</c:v>
                      </c:pt>
                      <c:pt idx="4793">
                        <c:v>343.84742</c:v>
                      </c:pt>
                      <c:pt idx="4794">
                        <c:v>343.95375999999999</c:v>
                      </c:pt>
                      <c:pt idx="4795">
                        <c:v>344.07168000000001</c:v>
                      </c:pt>
                      <c:pt idx="4796">
                        <c:v>344.23378000000002</c:v>
                      </c:pt>
                      <c:pt idx="4797">
                        <c:v>344.30842999999999</c:v>
                      </c:pt>
                      <c:pt idx="4798">
                        <c:v>344.42867000000001</c:v>
                      </c:pt>
                      <c:pt idx="4799">
                        <c:v>344.59055000000001</c:v>
                      </c:pt>
                      <c:pt idx="4800">
                        <c:v>344.74061</c:v>
                      </c:pt>
                      <c:pt idx="4801">
                        <c:v>344.81234999999998</c:v>
                      </c:pt>
                      <c:pt idx="4802">
                        <c:v>344.92072999999999</c:v>
                      </c:pt>
                      <c:pt idx="4803">
                        <c:v>345.02805999999998</c:v>
                      </c:pt>
                      <c:pt idx="4804">
                        <c:v>345.18637999999999</c:v>
                      </c:pt>
                      <c:pt idx="4805">
                        <c:v>345.32740000000001</c:v>
                      </c:pt>
                      <c:pt idx="4806">
                        <c:v>345.43448999999998</c:v>
                      </c:pt>
                      <c:pt idx="4807">
                        <c:v>345.57670999999999</c:v>
                      </c:pt>
                      <c:pt idx="4808">
                        <c:v>345.66548</c:v>
                      </c:pt>
                      <c:pt idx="4809">
                        <c:v>345.83292</c:v>
                      </c:pt>
                      <c:pt idx="4810">
                        <c:v>345.93236999999999</c:v>
                      </c:pt>
                      <c:pt idx="4811">
                        <c:v>346.07002</c:v>
                      </c:pt>
                      <c:pt idx="4812">
                        <c:v>346.19898000000001</c:v>
                      </c:pt>
                      <c:pt idx="4813">
                        <c:v>346.35163</c:v>
                      </c:pt>
                      <c:pt idx="4814">
                        <c:v>346.44056</c:v>
                      </c:pt>
                      <c:pt idx="4815">
                        <c:v>346.60417000000001</c:v>
                      </c:pt>
                      <c:pt idx="4816">
                        <c:v>346.72442999999998</c:v>
                      </c:pt>
                      <c:pt idx="4817">
                        <c:v>346.87815000000001</c:v>
                      </c:pt>
                      <c:pt idx="4818">
                        <c:v>346.96075999999999</c:v>
                      </c:pt>
                      <c:pt idx="4819">
                        <c:v>347.06907000000001</c:v>
                      </c:pt>
                      <c:pt idx="4820">
                        <c:v>347.20557000000002</c:v>
                      </c:pt>
                      <c:pt idx="4821">
                        <c:v>347.35406999999998</c:v>
                      </c:pt>
                      <c:pt idx="4822">
                        <c:v>347.44992000000002</c:v>
                      </c:pt>
                      <c:pt idx="4823">
                        <c:v>347.57632000000001</c:v>
                      </c:pt>
                      <c:pt idx="4824">
                        <c:v>347.75279</c:v>
                      </c:pt>
                      <c:pt idx="4825">
                        <c:v>347.95238999999998</c:v>
                      </c:pt>
                      <c:pt idx="4826">
                        <c:v>347.98070000000001</c:v>
                      </c:pt>
                      <c:pt idx="4827">
                        <c:v>348.09631999999999</c:v>
                      </c:pt>
                      <c:pt idx="4828">
                        <c:v>348.20400000000001</c:v>
                      </c:pt>
                      <c:pt idx="4829">
                        <c:v>348.34147999999999</c:v>
                      </c:pt>
                      <c:pt idx="4830">
                        <c:v>348.50114000000002</c:v>
                      </c:pt>
                      <c:pt idx="4831">
                        <c:v>348.57846999999998</c:v>
                      </c:pt>
                      <c:pt idx="4832">
                        <c:v>348.70468</c:v>
                      </c:pt>
                      <c:pt idx="4833">
                        <c:v>348.84429999999998</c:v>
                      </c:pt>
                      <c:pt idx="4834">
                        <c:v>348.96944000000002</c:v>
                      </c:pt>
                      <c:pt idx="4835">
                        <c:v>349.08431999999999</c:v>
                      </c:pt>
                      <c:pt idx="4836">
                        <c:v>349.20296000000002</c:v>
                      </c:pt>
                      <c:pt idx="4837">
                        <c:v>349.34505000000001</c:v>
                      </c:pt>
                      <c:pt idx="4838">
                        <c:v>349.47086999999999</c:v>
                      </c:pt>
                      <c:pt idx="4839">
                        <c:v>349.59125999999998</c:v>
                      </c:pt>
                      <c:pt idx="4840">
                        <c:v>349.72338000000002</c:v>
                      </c:pt>
                      <c:pt idx="4841">
                        <c:v>349.83582999999999</c:v>
                      </c:pt>
                      <c:pt idx="4842">
                        <c:v>349.99619000000001</c:v>
                      </c:pt>
                      <c:pt idx="4843">
                        <c:v>350.10903000000002</c:v>
                      </c:pt>
                      <c:pt idx="4844">
                        <c:v>350.22332</c:v>
                      </c:pt>
                      <c:pt idx="4845">
                        <c:v>350.34516000000002</c:v>
                      </c:pt>
                      <c:pt idx="4846">
                        <c:v>350.47788000000003</c:v>
                      </c:pt>
                      <c:pt idx="4847">
                        <c:v>350.60718000000003</c:v>
                      </c:pt>
                      <c:pt idx="4848">
                        <c:v>350.69026000000002</c:v>
                      </c:pt>
                      <c:pt idx="4849">
                        <c:v>350.81587999999999</c:v>
                      </c:pt>
                      <c:pt idx="4850">
                        <c:v>350.95463999999998</c:v>
                      </c:pt>
                      <c:pt idx="4851">
                        <c:v>351.10361999999998</c:v>
                      </c:pt>
                      <c:pt idx="4852">
                        <c:v>351.19409000000002</c:v>
                      </c:pt>
                      <c:pt idx="4853">
                        <c:v>351.31511999999998</c:v>
                      </c:pt>
                      <c:pt idx="4854">
                        <c:v>351.43610000000001</c:v>
                      </c:pt>
                      <c:pt idx="4855">
                        <c:v>351.59674999999999</c:v>
                      </c:pt>
                      <c:pt idx="4856">
                        <c:v>351.71303999999998</c:v>
                      </c:pt>
                      <c:pt idx="4857">
                        <c:v>351.81637000000001</c:v>
                      </c:pt>
                      <c:pt idx="4858">
                        <c:v>351.95767999999998</c:v>
                      </c:pt>
                      <c:pt idx="4859">
                        <c:v>352.10293999999999</c:v>
                      </c:pt>
                      <c:pt idx="4860">
                        <c:v>352.16969999999998</c:v>
                      </c:pt>
                      <c:pt idx="4861">
                        <c:v>352.30536999999998</c:v>
                      </c:pt>
                      <c:pt idx="4862">
                        <c:v>352.40793000000002</c:v>
                      </c:pt>
                      <c:pt idx="4863">
                        <c:v>352.54345999999998</c:v>
                      </c:pt>
                      <c:pt idx="4864">
                        <c:v>352.70292000000001</c:v>
                      </c:pt>
                      <c:pt idx="4865">
                        <c:v>352.78654999999998</c:v>
                      </c:pt>
                      <c:pt idx="4866">
                        <c:v>352.90525000000002</c:v>
                      </c:pt>
                      <c:pt idx="4867">
                        <c:v>353.03084999999999</c:v>
                      </c:pt>
                      <c:pt idx="4868">
                        <c:v>353.19152000000003</c:v>
                      </c:pt>
                      <c:pt idx="4869">
                        <c:v>353.31938000000002</c:v>
                      </c:pt>
                      <c:pt idx="4870">
                        <c:v>353.45553000000001</c:v>
                      </c:pt>
                      <c:pt idx="4871">
                        <c:v>353.57292999999999</c:v>
                      </c:pt>
                      <c:pt idx="4872">
                        <c:v>353.71749999999997</c:v>
                      </c:pt>
                      <c:pt idx="4873">
                        <c:v>353.80255</c:v>
                      </c:pt>
                      <c:pt idx="4874">
                        <c:v>353.93015000000003</c:v>
                      </c:pt>
                      <c:pt idx="4875">
                        <c:v>354.07112999999998</c:v>
                      </c:pt>
                      <c:pt idx="4876">
                        <c:v>354.22395</c:v>
                      </c:pt>
                      <c:pt idx="4877">
                        <c:v>354.34064000000001</c:v>
                      </c:pt>
                      <c:pt idx="4878">
                        <c:v>354.45693999999997</c:v>
                      </c:pt>
                      <c:pt idx="4879">
                        <c:v>354.58004</c:v>
                      </c:pt>
                      <c:pt idx="4880">
                        <c:v>354.71436999999997</c:v>
                      </c:pt>
                      <c:pt idx="4881">
                        <c:v>354.85791</c:v>
                      </c:pt>
                      <c:pt idx="4882">
                        <c:v>354.96276</c:v>
                      </c:pt>
                      <c:pt idx="4883">
                        <c:v>355.09435999999999</c:v>
                      </c:pt>
                      <c:pt idx="4884">
                        <c:v>355.23955000000001</c:v>
                      </c:pt>
                      <c:pt idx="4885">
                        <c:v>355.45368000000002</c:v>
                      </c:pt>
                      <c:pt idx="4886">
                        <c:v>355.51927999999998</c:v>
                      </c:pt>
                      <c:pt idx="4887">
                        <c:v>355.58438000000001</c:v>
                      </c:pt>
                      <c:pt idx="4888">
                        <c:v>355.71692999999999</c:v>
                      </c:pt>
                      <c:pt idx="4889">
                        <c:v>355.86541</c:v>
                      </c:pt>
                      <c:pt idx="4890">
                        <c:v>355.96638999999999</c:v>
                      </c:pt>
                      <c:pt idx="4891">
                        <c:v>356.08264000000003</c:v>
                      </c:pt>
                      <c:pt idx="4892">
                        <c:v>356.21633000000003</c:v>
                      </c:pt>
                      <c:pt idx="4893">
                        <c:v>356.37112999999999</c:v>
                      </c:pt>
                      <c:pt idx="4894">
                        <c:v>356.47370999999998</c:v>
                      </c:pt>
                      <c:pt idx="4895">
                        <c:v>356.59300999999999</c:v>
                      </c:pt>
                      <c:pt idx="4896">
                        <c:v>356.72417999999999</c:v>
                      </c:pt>
                      <c:pt idx="4897">
                        <c:v>356.86416000000003</c:v>
                      </c:pt>
                      <c:pt idx="4898">
                        <c:v>356.99919</c:v>
                      </c:pt>
                      <c:pt idx="4899">
                        <c:v>357.09827999999999</c:v>
                      </c:pt>
                      <c:pt idx="4900">
                        <c:v>357.23009000000002</c:v>
                      </c:pt>
                      <c:pt idx="4901">
                        <c:v>357.33981999999997</c:v>
                      </c:pt>
                      <c:pt idx="4902">
                        <c:v>357.48428999999999</c:v>
                      </c:pt>
                      <c:pt idx="4903">
                        <c:v>357.56479000000002</c:v>
                      </c:pt>
                      <c:pt idx="4904">
                        <c:v>357.70272</c:v>
                      </c:pt>
                      <c:pt idx="4905">
                        <c:v>357.81047000000001</c:v>
                      </c:pt>
                      <c:pt idx="4906">
                        <c:v>357.98782999999997</c:v>
                      </c:pt>
                      <c:pt idx="4907">
                        <c:v>358.08271000000002</c:v>
                      </c:pt>
                      <c:pt idx="4908">
                        <c:v>358.20677000000001</c:v>
                      </c:pt>
                      <c:pt idx="4909">
                        <c:v>358.33924000000002</c:v>
                      </c:pt>
                      <c:pt idx="4910">
                        <c:v>358.49209999999999</c:v>
                      </c:pt>
                      <c:pt idx="4911">
                        <c:v>358.59992</c:v>
                      </c:pt>
                      <c:pt idx="4912">
                        <c:v>358.71494999999999</c:v>
                      </c:pt>
                      <c:pt idx="4913">
                        <c:v>358.86236000000002</c:v>
                      </c:pt>
                      <c:pt idx="4914">
                        <c:v>359.00542999999999</c:v>
                      </c:pt>
                      <c:pt idx="4915">
                        <c:v>359.08839999999998</c:v>
                      </c:pt>
                      <c:pt idx="4916">
                        <c:v>359.19459000000001</c:v>
                      </c:pt>
                      <c:pt idx="4917">
                        <c:v>359.31457</c:v>
                      </c:pt>
                      <c:pt idx="4918">
                        <c:v>359.47534999999999</c:v>
                      </c:pt>
                      <c:pt idx="4919">
                        <c:v>359.60588000000001</c:v>
                      </c:pt>
                      <c:pt idx="4920">
                        <c:v>359.70280000000002</c:v>
                      </c:pt>
                      <c:pt idx="4921">
                        <c:v>359.83692000000002</c:v>
                      </c:pt>
                      <c:pt idx="4922">
                        <c:v>359.95888000000002</c:v>
                      </c:pt>
                      <c:pt idx="4923">
                        <c:v>360.11230999999998</c:v>
                      </c:pt>
                      <c:pt idx="4924">
                        <c:v>360.21519000000001</c:v>
                      </c:pt>
                      <c:pt idx="4925">
                        <c:v>360.32661000000002</c:v>
                      </c:pt>
                      <c:pt idx="4926">
                        <c:v>360.43434999999999</c:v>
                      </c:pt>
                      <c:pt idx="4927">
                        <c:v>360.58397000000002</c:v>
                      </c:pt>
                      <c:pt idx="4928">
                        <c:v>360.68693999999999</c:v>
                      </c:pt>
                      <c:pt idx="4929">
                        <c:v>360.81151</c:v>
                      </c:pt>
                      <c:pt idx="4930">
                        <c:v>360.93700000000001</c:v>
                      </c:pt>
                      <c:pt idx="4931">
                        <c:v>361.08082000000002</c:v>
                      </c:pt>
                      <c:pt idx="4932">
                        <c:v>361.20103999999998</c:v>
                      </c:pt>
                      <c:pt idx="4933">
                        <c:v>361.31281999999999</c:v>
                      </c:pt>
                      <c:pt idx="4934">
                        <c:v>361.45623999999998</c:v>
                      </c:pt>
                      <c:pt idx="4935">
                        <c:v>361.61201</c:v>
                      </c:pt>
                      <c:pt idx="4936">
                        <c:v>361.70083</c:v>
                      </c:pt>
                      <c:pt idx="4937">
                        <c:v>361.82053999999999</c:v>
                      </c:pt>
                      <c:pt idx="4938">
                        <c:v>361.92849999999999</c:v>
                      </c:pt>
                      <c:pt idx="4939">
                        <c:v>362.05079000000001</c:v>
                      </c:pt>
                      <c:pt idx="4940">
                        <c:v>362.21456999999998</c:v>
                      </c:pt>
                      <c:pt idx="4941">
                        <c:v>362.31518999999997</c:v>
                      </c:pt>
                      <c:pt idx="4942">
                        <c:v>362.43126000000001</c:v>
                      </c:pt>
                      <c:pt idx="4943">
                        <c:v>362.56270999999998</c:v>
                      </c:pt>
                      <c:pt idx="4944">
                        <c:v>362.71859000000001</c:v>
                      </c:pt>
                      <c:pt idx="4945">
                        <c:v>362.80799000000002</c:v>
                      </c:pt>
                      <c:pt idx="4946">
                        <c:v>363.07654000000002</c:v>
                      </c:pt>
                      <c:pt idx="4947">
                        <c:v>363.10577999999998</c:v>
                      </c:pt>
                      <c:pt idx="4948">
                        <c:v>363.23617000000002</c:v>
                      </c:pt>
                      <c:pt idx="4949">
                        <c:v>363.33334000000002</c:v>
                      </c:pt>
                      <c:pt idx="4950">
                        <c:v>363.44830000000002</c:v>
                      </c:pt>
                      <c:pt idx="4951">
                        <c:v>363.58328</c:v>
                      </c:pt>
                      <c:pt idx="4952">
                        <c:v>363.72784999999999</c:v>
                      </c:pt>
                      <c:pt idx="4953">
                        <c:v>363.80444</c:v>
                      </c:pt>
                      <c:pt idx="4954">
                        <c:v>363.92151999999999</c:v>
                      </c:pt>
                      <c:pt idx="4955">
                        <c:v>364.03368999999998</c:v>
                      </c:pt>
                      <c:pt idx="4956">
                        <c:v>364.19864000000001</c:v>
                      </c:pt>
                      <c:pt idx="4957">
                        <c:v>364.32871999999998</c:v>
                      </c:pt>
                      <c:pt idx="4958">
                        <c:v>364.41207000000003</c:v>
                      </c:pt>
                      <c:pt idx="4959">
                        <c:v>364.55308000000002</c:v>
                      </c:pt>
                      <c:pt idx="4960">
                        <c:v>364.67165</c:v>
                      </c:pt>
                      <c:pt idx="4961">
                        <c:v>364.83005000000003</c:v>
                      </c:pt>
                      <c:pt idx="4962">
                        <c:v>364.91878000000003</c:v>
                      </c:pt>
                      <c:pt idx="4963">
                        <c:v>365.04910999999998</c:v>
                      </c:pt>
                      <c:pt idx="4964">
                        <c:v>365.16985</c:v>
                      </c:pt>
                      <c:pt idx="4965">
                        <c:v>365.33264000000003</c:v>
                      </c:pt>
                      <c:pt idx="4966">
                        <c:v>365.44344999999998</c:v>
                      </c:pt>
                      <c:pt idx="4967">
                        <c:v>365.56349</c:v>
                      </c:pt>
                      <c:pt idx="4968">
                        <c:v>365.66770000000002</c:v>
                      </c:pt>
                      <c:pt idx="4969">
                        <c:v>365.82859999999999</c:v>
                      </c:pt>
                      <c:pt idx="4970">
                        <c:v>365.95242999999999</c:v>
                      </c:pt>
                      <c:pt idx="4971">
                        <c:v>366.06270000000001</c:v>
                      </c:pt>
                      <c:pt idx="4972">
                        <c:v>366.18468999999999</c:v>
                      </c:pt>
                      <c:pt idx="4973">
                        <c:v>366.31551999999999</c:v>
                      </c:pt>
                      <c:pt idx="4974">
                        <c:v>366.43427000000003</c:v>
                      </c:pt>
                      <c:pt idx="4975">
                        <c:v>366.55817000000002</c:v>
                      </c:pt>
                      <c:pt idx="4976">
                        <c:v>366.69384000000002</c:v>
                      </c:pt>
                      <c:pt idx="4977">
                        <c:v>366.82177999999999</c:v>
                      </c:pt>
                      <c:pt idx="4978">
                        <c:v>366.97885000000002</c:v>
                      </c:pt>
                      <c:pt idx="4979">
                        <c:v>367.06294000000003</c:v>
                      </c:pt>
                      <c:pt idx="4980">
                        <c:v>367.19396</c:v>
                      </c:pt>
                      <c:pt idx="4981">
                        <c:v>367.29473000000002</c:v>
                      </c:pt>
                      <c:pt idx="4982">
                        <c:v>367.46442999999999</c:v>
                      </c:pt>
                      <c:pt idx="4983">
                        <c:v>367.54946999999999</c:v>
                      </c:pt>
                      <c:pt idx="4984">
                        <c:v>367.67322999999999</c:v>
                      </c:pt>
                      <c:pt idx="4985">
                        <c:v>367.80736000000002</c:v>
                      </c:pt>
                      <c:pt idx="4986">
                        <c:v>367.97093999999998</c:v>
                      </c:pt>
                      <c:pt idx="4987">
                        <c:v>368.06108</c:v>
                      </c:pt>
                      <c:pt idx="4988">
                        <c:v>368.17556999999999</c:v>
                      </c:pt>
                      <c:pt idx="4989">
                        <c:v>368.29138999999998</c:v>
                      </c:pt>
                      <c:pt idx="4990">
                        <c:v>368.43412000000001</c:v>
                      </c:pt>
                      <c:pt idx="4991">
                        <c:v>368.55860999999999</c:v>
                      </c:pt>
                      <c:pt idx="4992">
                        <c:v>368.68815999999998</c:v>
                      </c:pt>
                      <c:pt idx="4993">
                        <c:v>368.79942999999997</c:v>
                      </c:pt>
                      <c:pt idx="4994">
                        <c:v>368.94887</c:v>
                      </c:pt>
                      <c:pt idx="4995">
                        <c:v>369.06925999999999</c:v>
                      </c:pt>
                      <c:pt idx="4996">
                        <c:v>369.17646000000002</c:v>
                      </c:pt>
                      <c:pt idx="4997">
                        <c:v>369.31598000000002</c:v>
                      </c:pt>
                      <c:pt idx="4998">
                        <c:v>369.44360999999998</c:v>
                      </c:pt>
                      <c:pt idx="4999">
                        <c:v>369.57657</c:v>
                      </c:pt>
                      <c:pt idx="5000">
                        <c:v>369.67270000000002</c:v>
                      </c:pt>
                      <c:pt idx="5001">
                        <c:v>369.79505</c:v>
                      </c:pt>
                      <c:pt idx="5002">
                        <c:v>369.92876999999999</c:v>
                      </c:pt>
                      <c:pt idx="5003">
                        <c:v>370.08749</c:v>
                      </c:pt>
                      <c:pt idx="5004">
                        <c:v>370.18801999999999</c:v>
                      </c:pt>
                      <c:pt idx="5005">
                        <c:v>370.30919999999998</c:v>
                      </c:pt>
                      <c:pt idx="5006">
                        <c:v>370.44213999999999</c:v>
                      </c:pt>
                      <c:pt idx="5007">
                        <c:v>370.69990000000001</c:v>
                      </c:pt>
                      <c:pt idx="5008">
                        <c:v>370.66617000000002</c:v>
                      </c:pt>
                      <c:pt idx="5009">
                        <c:v>370.80101999999999</c:v>
                      </c:pt>
                      <c:pt idx="5010">
                        <c:v>370.92570000000001</c:v>
                      </c:pt>
                      <c:pt idx="5011">
                        <c:v>371.05788999999999</c:v>
                      </c:pt>
                      <c:pt idx="5012">
                        <c:v>371.20352000000003</c:v>
                      </c:pt>
                      <c:pt idx="5013">
                        <c:v>371.31448999999998</c:v>
                      </c:pt>
                      <c:pt idx="5014">
                        <c:v>371.41958</c:v>
                      </c:pt>
                      <c:pt idx="5015">
                        <c:v>371.53321999999997</c:v>
                      </c:pt>
                      <c:pt idx="5016">
                        <c:v>371.70235000000002</c:v>
                      </c:pt>
                      <c:pt idx="5017">
                        <c:v>371.81339000000003</c:v>
                      </c:pt>
                      <c:pt idx="5018">
                        <c:v>371.93549999999999</c:v>
                      </c:pt>
                      <c:pt idx="5019">
                        <c:v>372.03208000000001</c:v>
                      </c:pt>
                      <c:pt idx="5020">
                        <c:v>372.20328000000001</c:v>
                      </c:pt>
                      <c:pt idx="5021">
                        <c:v>372.28854999999999</c:v>
                      </c:pt>
                      <c:pt idx="5022">
                        <c:v>372.40465</c:v>
                      </c:pt>
                      <c:pt idx="5023">
                        <c:v>372.52042999999998</c:v>
                      </c:pt>
                      <c:pt idx="5024">
                        <c:v>372.71337</c:v>
                      </c:pt>
                      <c:pt idx="5025">
                        <c:v>372.82031000000001</c:v>
                      </c:pt>
                      <c:pt idx="5026">
                        <c:v>372.93880000000001</c:v>
                      </c:pt>
                      <c:pt idx="5027">
                        <c:v>373.05428999999998</c:v>
                      </c:pt>
                      <c:pt idx="5028">
                        <c:v>373.17309</c:v>
                      </c:pt>
                      <c:pt idx="5029">
                        <c:v>373.32348000000002</c:v>
                      </c:pt>
                      <c:pt idx="5030">
                        <c:v>373.42054000000002</c:v>
                      </c:pt>
                      <c:pt idx="5031">
                        <c:v>373.5684</c:v>
                      </c:pt>
                      <c:pt idx="5032">
                        <c:v>373.70053999999999</c:v>
                      </c:pt>
                      <c:pt idx="5033">
                        <c:v>373.83994000000001</c:v>
                      </c:pt>
                      <c:pt idx="5034">
                        <c:v>373.92455000000001</c:v>
                      </c:pt>
                      <c:pt idx="5035">
                        <c:v>374.04930000000002</c:v>
                      </c:pt>
                      <c:pt idx="5036">
                        <c:v>374.16514000000001</c:v>
                      </c:pt>
                      <c:pt idx="5037">
                        <c:v>374.31736999999998</c:v>
                      </c:pt>
                      <c:pt idx="5038">
                        <c:v>374.42272000000003</c:v>
                      </c:pt>
                      <c:pt idx="5039">
                        <c:v>374.56286</c:v>
                      </c:pt>
                      <c:pt idx="5040">
                        <c:v>374.68615</c:v>
                      </c:pt>
                      <c:pt idx="5041">
                        <c:v>374.82659000000001</c:v>
                      </c:pt>
                      <c:pt idx="5042">
                        <c:v>374.90496999999999</c:v>
                      </c:pt>
                      <c:pt idx="5043">
                        <c:v>375.01535000000001</c:v>
                      </c:pt>
                      <c:pt idx="5044">
                        <c:v>375.15683000000001</c:v>
                      </c:pt>
                      <c:pt idx="5045">
                        <c:v>375.28084000000001</c:v>
                      </c:pt>
                      <c:pt idx="5046">
                        <c:v>375.45988</c:v>
                      </c:pt>
                      <c:pt idx="5047">
                        <c:v>375.56475999999998</c:v>
                      </c:pt>
                      <c:pt idx="5048">
                        <c:v>375.68497000000002</c:v>
                      </c:pt>
                      <c:pt idx="5049">
                        <c:v>375.79455999999999</c:v>
                      </c:pt>
                      <c:pt idx="5050">
                        <c:v>375.92338999999998</c:v>
                      </c:pt>
                      <c:pt idx="5051">
                        <c:v>376.02852000000001</c:v>
                      </c:pt>
                      <c:pt idx="5052">
                        <c:v>376.14974000000001</c:v>
                      </c:pt>
                      <c:pt idx="5053">
                        <c:v>376.26666</c:v>
                      </c:pt>
                      <c:pt idx="5054">
                        <c:v>376.42468000000002</c:v>
                      </c:pt>
                      <c:pt idx="5055">
                        <c:v>376.52753000000001</c:v>
                      </c:pt>
                      <c:pt idx="5056">
                        <c:v>376.69020999999998</c:v>
                      </c:pt>
                      <c:pt idx="5057">
                        <c:v>376.78014999999999</c:v>
                      </c:pt>
                      <c:pt idx="5058">
                        <c:v>376.93419</c:v>
                      </c:pt>
                      <c:pt idx="5059">
                        <c:v>377.02996999999999</c:v>
                      </c:pt>
                      <c:pt idx="5060">
                        <c:v>377.14476000000002</c:v>
                      </c:pt>
                      <c:pt idx="5061">
                        <c:v>377.26618000000002</c:v>
                      </c:pt>
                      <c:pt idx="5062">
                        <c:v>377.42610999999999</c:v>
                      </c:pt>
                      <c:pt idx="5063">
                        <c:v>377.52233000000001</c:v>
                      </c:pt>
                      <c:pt idx="5064">
                        <c:v>377.65384</c:v>
                      </c:pt>
                      <c:pt idx="5065">
                        <c:v>377.79748999999998</c:v>
                      </c:pt>
                      <c:pt idx="5066">
                        <c:v>377.92057999999997</c:v>
                      </c:pt>
                      <c:pt idx="5067">
                        <c:v>378.04933999999997</c:v>
                      </c:pt>
                      <c:pt idx="5068">
                        <c:v>378.28796</c:v>
                      </c:pt>
                      <c:pt idx="5069">
                        <c:v>378.28246000000001</c:v>
                      </c:pt>
                      <c:pt idx="5070">
                        <c:v>378.41327999999999</c:v>
                      </c:pt>
                      <c:pt idx="5071">
                        <c:v>378.55921999999998</c:v>
                      </c:pt>
                      <c:pt idx="5072">
                        <c:v>378.65156999999999</c:v>
                      </c:pt>
                      <c:pt idx="5073">
                        <c:v>378.76920999999999</c:v>
                      </c:pt>
                      <c:pt idx="5074">
                        <c:v>378.88887999999997</c:v>
                      </c:pt>
                      <c:pt idx="5075">
                        <c:v>379.04151000000002</c:v>
                      </c:pt>
                      <c:pt idx="5076">
                        <c:v>379.14431999999999</c:v>
                      </c:pt>
                      <c:pt idx="5077">
                        <c:v>379.28489000000002</c:v>
                      </c:pt>
                      <c:pt idx="5078">
                        <c:v>379.41879</c:v>
                      </c:pt>
                      <c:pt idx="5079">
                        <c:v>379.57393000000002</c:v>
                      </c:pt>
                      <c:pt idx="5080">
                        <c:v>379.67099000000002</c:v>
                      </c:pt>
                      <c:pt idx="5081">
                        <c:v>379.79458</c:v>
                      </c:pt>
                      <c:pt idx="5082">
                        <c:v>379.91269999999997</c:v>
                      </c:pt>
                      <c:pt idx="5083">
                        <c:v>380.04840999999999</c:v>
                      </c:pt>
                      <c:pt idx="5084">
                        <c:v>380.19443999999999</c:v>
                      </c:pt>
                      <c:pt idx="5085">
                        <c:v>380.28460999999999</c:v>
                      </c:pt>
                      <c:pt idx="5086">
                        <c:v>380.40584999999999</c:v>
                      </c:pt>
                      <c:pt idx="5087">
                        <c:v>380.54680999999999</c:v>
                      </c:pt>
                      <c:pt idx="5088">
                        <c:v>380.70290999999997</c:v>
                      </c:pt>
                      <c:pt idx="5089">
                        <c:v>380.77258</c:v>
                      </c:pt>
                      <c:pt idx="5090">
                        <c:v>380.90631000000002</c:v>
                      </c:pt>
                      <c:pt idx="5091">
                        <c:v>381.00288999999998</c:v>
                      </c:pt>
                      <c:pt idx="5092">
                        <c:v>381.18624</c:v>
                      </c:pt>
                      <c:pt idx="5093">
                        <c:v>381.28393</c:v>
                      </c:pt>
                      <c:pt idx="5094">
                        <c:v>381.39487000000003</c:v>
                      </c:pt>
                      <c:pt idx="5095">
                        <c:v>381.51627000000002</c:v>
                      </c:pt>
                      <c:pt idx="5096">
                        <c:v>381.6576</c:v>
                      </c:pt>
                      <c:pt idx="5097">
                        <c:v>381.77177999999998</c:v>
                      </c:pt>
                      <c:pt idx="5098">
                        <c:v>381.88556</c:v>
                      </c:pt>
                      <c:pt idx="5099">
                        <c:v>382.03483999999997</c:v>
                      </c:pt>
                      <c:pt idx="5100">
                        <c:v>382.13911000000002</c:v>
                      </c:pt>
                      <c:pt idx="5101">
                        <c:v>382.30034000000001</c:v>
                      </c:pt>
                      <c:pt idx="5102">
                        <c:v>382.39765999999997</c:v>
                      </c:pt>
                      <c:pt idx="5103">
                        <c:v>382.52906999999999</c:v>
                      </c:pt>
                      <c:pt idx="5104">
                        <c:v>382.65104000000002</c:v>
                      </c:pt>
                      <c:pt idx="5105">
                        <c:v>382.79575</c:v>
                      </c:pt>
                      <c:pt idx="5106">
                        <c:v>382.89523000000003</c:v>
                      </c:pt>
                      <c:pt idx="5107">
                        <c:v>383.03478000000001</c:v>
                      </c:pt>
                      <c:pt idx="5108">
                        <c:v>383.15888000000001</c:v>
                      </c:pt>
                      <c:pt idx="5109">
                        <c:v>383.31551999999999</c:v>
                      </c:pt>
                      <c:pt idx="5110">
                        <c:v>383.41068999999999</c:v>
                      </c:pt>
                      <c:pt idx="5111">
                        <c:v>383.52177999999998</c:v>
                      </c:pt>
                      <c:pt idx="5112">
                        <c:v>383.64837</c:v>
                      </c:pt>
                      <c:pt idx="5113">
                        <c:v>383.80804000000001</c:v>
                      </c:pt>
                      <c:pt idx="5114">
                        <c:v>383.87792000000002</c:v>
                      </c:pt>
                      <c:pt idx="5115">
                        <c:v>384.01695999999998</c:v>
                      </c:pt>
                      <c:pt idx="5116">
                        <c:v>384.14933000000002</c:v>
                      </c:pt>
                      <c:pt idx="5117">
                        <c:v>384.28699</c:v>
                      </c:pt>
                      <c:pt idx="5118">
                        <c:v>384.42665</c:v>
                      </c:pt>
                      <c:pt idx="5119">
                        <c:v>384.53643</c:v>
                      </c:pt>
                      <c:pt idx="5120">
                        <c:v>384.6515</c:v>
                      </c:pt>
                      <c:pt idx="5121">
                        <c:v>384.77454</c:v>
                      </c:pt>
                      <c:pt idx="5122">
                        <c:v>384.92442</c:v>
                      </c:pt>
                      <c:pt idx="5123">
                        <c:v>385.01778000000002</c:v>
                      </c:pt>
                      <c:pt idx="5124">
                        <c:v>385.15348999999998</c:v>
                      </c:pt>
                      <c:pt idx="5125">
                        <c:v>385.28503000000001</c:v>
                      </c:pt>
                      <c:pt idx="5126">
                        <c:v>385.41383999999999</c:v>
                      </c:pt>
                      <c:pt idx="5127">
                        <c:v>385.53397999999999</c:v>
                      </c:pt>
                      <c:pt idx="5128">
                        <c:v>385.68484000000001</c:v>
                      </c:pt>
                      <c:pt idx="5129">
                        <c:v>385.88103999999998</c:v>
                      </c:pt>
                      <c:pt idx="5130">
                        <c:v>385.94193000000001</c:v>
                      </c:pt>
                      <c:pt idx="5131">
                        <c:v>386.04324000000003</c:v>
                      </c:pt>
                      <c:pt idx="5132">
                        <c:v>386.15904</c:v>
                      </c:pt>
                      <c:pt idx="5133">
                        <c:v>386.27987999999999</c:v>
                      </c:pt>
                      <c:pt idx="5134">
                        <c:v>386.41601000000003</c:v>
                      </c:pt>
                      <c:pt idx="5135">
                        <c:v>386.53872999999999</c:v>
                      </c:pt>
                      <c:pt idx="5136">
                        <c:v>386.64058</c:v>
                      </c:pt>
                      <c:pt idx="5137">
                        <c:v>386.76186999999999</c:v>
                      </c:pt>
                      <c:pt idx="5138">
                        <c:v>386.92194999999998</c:v>
                      </c:pt>
                      <c:pt idx="5139">
                        <c:v>387.06531000000001</c:v>
                      </c:pt>
                      <c:pt idx="5140">
                        <c:v>387.16037</c:v>
                      </c:pt>
                      <c:pt idx="5141">
                        <c:v>387.28160000000003</c:v>
                      </c:pt>
                      <c:pt idx="5142">
                        <c:v>387.39940999999999</c:v>
                      </c:pt>
                      <c:pt idx="5143">
                        <c:v>387.57297</c:v>
                      </c:pt>
                      <c:pt idx="5144">
                        <c:v>387.67991999999998</c:v>
                      </c:pt>
                      <c:pt idx="5145">
                        <c:v>387.79180000000002</c:v>
                      </c:pt>
                      <c:pt idx="5146">
                        <c:v>387.8997</c:v>
                      </c:pt>
                      <c:pt idx="5147">
                        <c:v>388.06022999999999</c:v>
                      </c:pt>
                      <c:pt idx="5148">
                        <c:v>388.14834000000002</c:v>
                      </c:pt>
                      <c:pt idx="5149">
                        <c:v>388.27834000000001</c:v>
                      </c:pt>
                      <c:pt idx="5150">
                        <c:v>388.39557000000002</c:v>
                      </c:pt>
                      <c:pt idx="5151">
                        <c:v>388.56391000000002</c:v>
                      </c:pt>
                      <c:pt idx="5152">
                        <c:v>388.66012999999998</c:v>
                      </c:pt>
                      <c:pt idx="5153">
                        <c:v>388.78145000000001</c:v>
                      </c:pt>
                      <c:pt idx="5154">
                        <c:v>388.88740000000001</c:v>
                      </c:pt>
                      <c:pt idx="5155">
                        <c:v>389.01251000000002</c:v>
                      </c:pt>
                      <c:pt idx="5156">
                        <c:v>389.16696000000002</c:v>
                      </c:pt>
                      <c:pt idx="5157">
                        <c:v>389.24475999999999</c:v>
                      </c:pt>
                      <c:pt idx="5158">
                        <c:v>389.37997000000001</c:v>
                      </c:pt>
                      <c:pt idx="5159">
                        <c:v>389.50558999999998</c:v>
                      </c:pt>
                      <c:pt idx="5160">
                        <c:v>389.642</c:v>
                      </c:pt>
                      <c:pt idx="5161">
                        <c:v>389.74187000000001</c:v>
                      </c:pt>
                      <c:pt idx="5162">
                        <c:v>389.85788000000002</c:v>
                      </c:pt>
                      <c:pt idx="5163">
                        <c:v>390.00319999999999</c:v>
                      </c:pt>
                      <c:pt idx="5164">
                        <c:v>390.1388</c:v>
                      </c:pt>
                      <c:pt idx="5165">
                        <c:v>390.24374</c:v>
                      </c:pt>
                      <c:pt idx="5166">
                        <c:v>390.36333000000002</c:v>
                      </c:pt>
                      <c:pt idx="5167">
                        <c:v>390.49946</c:v>
                      </c:pt>
                      <c:pt idx="5168">
                        <c:v>390.66129999999998</c:v>
                      </c:pt>
                      <c:pt idx="5169">
                        <c:v>390.74036999999998</c:v>
                      </c:pt>
                      <c:pt idx="5170">
                        <c:v>390.86991999999998</c:v>
                      </c:pt>
                      <c:pt idx="5171">
                        <c:v>391.00479000000001</c:v>
                      </c:pt>
                      <c:pt idx="5172">
                        <c:v>391.15818999999999</c:v>
                      </c:pt>
                      <c:pt idx="5173">
                        <c:v>391.27686</c:v>
                      </c:pt>
                      <c:pt idx="5174">
                        <c:v>391.39112</c:v>
                      </c:pt>
                      <c:pt idx="5175">
                        <c:v>391.49691000000001</c:v>
                      </c:pt>
                      <c:pt idx="5176">
                        <c:v>391.62430000000001</c:v>
                      </c:pt>
                      <c:pt idx="5177">
                        <c:v>391.76249000000001</c:v>
                      </c:pt>
                      <c:pt idx="5178">
                        <c:v>391.84699999999998</c:v>
                      </c:pt>
                      <c:pt idx="5179">
                        <c:v>391.98180000000002</c:v>
                      </c:pt>
                      <c:pt idx="5180">
                        <c:v>392.11824000000001</c:v>
                      </c:pt>
                      <c:pt idx="5181">
                        <c:v>392.27868999999998</c:v>
                      </c:pt>
                      <c:pt idx="5182">
                        <c:v>392.36007000000001</c:v>
                      </c:pt>
                      <c:pt idx="5183">
                        <c:v>392.49811999999997</c:v>
                      </c:pt>
                      <c:pt idx="5184">
                        <c:v>392.62002999999999</c:v>
                      </c:pt>
                      <c:pt idx="5185">
                        <c:v>392.78683999999998</c:v>
                      </c:pt>
                      <c:pt idx="5186">
                        <c:v>392.87240000000003</c:v>
                      </c:pt>
                      <c:pt idx="5187">
                        <c:v>393.005</c:v>
                      </c:pt>
                      <c:pt idx="5188">
                        <c:v>393.11381</c:v>
                      </c:pt>
                      <c:pt idx="5189">
                        <c:v>393.30678</c:v>
                      </c:pt>
                      <c:pt idx="5190">
                        <c:v>393.47235999999998</c:v>
                      </c:pt>
                      <c:pt idx="5191">
                        <c:v>393.49844999999999</c:v>
                      </c:pt>
                      <c:pt idx="5192">
                        <c:v>393.61461000000003</c:v>
                      </c:pt>
                      <c:pt idx="5193">
                        <c:v>393.76251000000002</c:v>
                      </c:pt>
                      <c:pt idx="5194">
                        <c:v>393.88855999999998</c:v>
                      </c:pt>
                      <c:pt idx="5195">
                        <c:v>393.99961999999999</c:v>
                      </c:pt>
                      <c:pt idx="5196">
                        <c:v>394.15602000000001</c:v>
                      </c:pt>
                      <c:pt idx="5197">
                        <c:v>394.24509</c:v>
                      </c:pt>
                      <c:pt idx="5198">
                        <c:v>394.39469000000003</c:v>
                      </c:pt>
                      <c:pt idx="5199">
                        <c:v>394.48791999999997</c:v>
                      </c:pt>
                      <c:pt idx="5200">
                        <c:v>394.60610000000003</c:v>
                      </c:pt>
                      <c:pt idx="5201">
                        <c:v>394.75887</c:v>
                      </c:pt>
                      <c:pt idx="5202">
                        <c:v>394.89573000000001</c:v>
                      </c:pt>
                      <c:pt idx="5203">
                        <c:v>395.00153</c:v>
                      </c:pt>
                      <c:pt idx="5204">
                        <c:v>395.13801999999998</c:v>
                      </c:pt>
                      <c:pt idx="5205">
                        <c:v>395.25698</c:v>
                      </c:pt>
                      <c:pt idx="5206">
                        <c:v>395.39339999999999</c:v>
                      </c:pt>
                      <c:pt idx="5207">
                        <c:v>395.49358999999998</c:v>
                      </c:pt>
                      <c:pt idx="5208">
                        <c:v>395.59541000000002</c:v>
                      </c:pt>
                      <c:pt idx="5209">
                        <c:v>395.72291000000001</c:v>
                      </c:pt>
                      <c:pt idx="5210">
                        <c:v>395.85957000000002</c:v>
                      </c:pt>
                      <c:pt idx="5211">
                        <c:v>396.03163000000001</c:v>
                      </c:pt>
                      <c:pt idx="5212">
                        <c:v>396.12313</c:v>
                      </c:pt>
                      <c:pt idx="5213">
                        <c:v>396.24275999999998</c:v>
                      </c:pt>
                      <c:pt idx="5214">
                        <c:v>396.38321999999999</c:v>
                      </c:pt>
                      <c:pt idx="5215">
                        <c:v>396.52393999999998</c:v>
                      </c:pt>
                      <c:pt idx="5216">
                        <c:v>396.60849000000002</c:v>
                      </c:pt>
                      <c:pt idx="5217">
                        <c:v>396.70769999999999</c:v>
                      </c:pt>
                      <c:pt idx="5218">
                        <c:v>396.83413000000002</c:v>
                      </c:pt>
                      <c:pt idx="5219">
                        <c:v>396.99999000000003</c:v>
                      </c:pt>
                      <c:pt idx="5220">
                        <c:v>397.08530999999999</c:v>
                      </c:pt>
                      <c:pt idx="5221">
                        <c:v>397.24518</c:v>
                      </c:pt>
                      <c:pt idx="5222">
                        <c:v>397.39424000000002</c:v>
                      </c:pt>
                      <c:pt idx="5223">
                        <c:v>397.51530000000002</c:v>
                      </c:pt>
                      <c:pt idx="5224">
                        <c:v>397.60917000000001</c:v>
                      </c:pt>
                      <c:pt idx="5225">
                        <c:v>397.72091999999998</c:v>
                      </c:pt>
                      <c:pt idx="5226">
                        <c:v>397.83647000000002</c:v>
                      </c:pt>
                      <c:pt idx="5227">
                        <c:v>397.98827</c:v>
                      </c:pt>
                      <c:pt idx="5228">
                        <c:v>398.14555999999999</c:v>
                      </c:pt>
                      <c:pt idx="5229">
                        <c:v>398.22035</c:v>
                      </c:pt>
                      <c:pt idx="5230">
                        <c:v>398.36389000000003</c:v>
                      </c:pt>
                      <c:pt idx="5231">
                        <c:v>398.49061</c:v>
                      </c:pt>
                      <c:pt idx="5232">
                        <c:v>398.65179000000001</c:v>
                      </c:pt>
                      <c:pt idx="5233">
                        <c:v>398.73988000000003</c:v>
                      </c:pt>
                      <c:pt idx="5234">
                        <c:v>398.83483999999999</c:v>
                      </c:pt>
                      <c:pt idx="5235">
                        <c:v>398.97221999999999</c:v>
                      </c:pt>
                      <c:pt idx="5236">
                        <c:v>399.12991</c:v>
                      </c:pt>
                      <c:pt idx="5237">
                        <c:v>399.21755999999999</c:v>
                      </c:pt>
                      <c:pt idx="5238">
                        <c:v>399.34784000000002</c:v>
                      </c:pt>
                      <c:pt idx="5239">
                        <c:v>399.47793000000001</c:v>
                      </c:pt>
                      <c:pt idx="5240">
                        <c:v>399.63317999999998</c:v>
                      </c:pt>
                      <c:pt idx="5241">
                        <c:v>399.74243999999999</c:v>
                      </c:pt>
                      <c:pt idx="5242">
                        <c:v>399.86065000000002</c:v>
                      </c:pt>
                      <c:pt idx="5243">
                        <c:v>399.97345000000001</c:v>
                      </c:pt>
                      <c:pt idx="5244">
                        <c:v>400.03726999999998</c:v>
                      </c:pt>
                      <c:pt idx="5245">
                        <c:v>400.02854000000002</c:v>
                      </c:pt>
                      <c:pt idx="5246">
                        <c:v>400.02355</c:v>
                      </c:pt>
                      <c:pt idx="5247">
                        <c:v>400.02197999999999</c:v>
                      </c:pt>
                      <c:pt idx="5248">
                        <c:v>400.01404000000002</c:v>
                      </c:pt>
                      <c:pt idx="5249">
                        <c:v>400.04593</c:v>
                      </c:pt>
                      <c:pt idx="5250">
                        <c:v>400.09044999999998</c:v>
                      </c:pt>
                      <c:pt idx="5251">
                        <c:v>400.08404000000002</c:v>
                      </c:pt>
                      <c:pt idx="5252">
                        <c:v>400.02654000000001</c:v>
                      </c:pt>
                      <c:pt idx="5253">
                        <c:v>400.04181</c:v>
                      </c:pt>
                      <c:pt idx="5254">
                        <c:v>399.99054000000001</c:v>
                      </c:pt>
                      <c:pt idx="5255">
                        <c:v>400.00429000000003</c:v>
                      </c:pt>
                      <c:pt idx="5256">
                        <c:v>400.00844999999998</c:v>
                      </c:pt>
                      <c:pt idx="5257">
                        <c:v>400.04142999999999</c:v>
                      </c:pt>
                      <c:pt idx="5258">
                        <c:v>400.01074</c:v>
                      </c:pt>
                      <c:pt idx="5259">
                        <c:v>400.01276999999999</c:v>
                      </c:pt>
                      <c:pt idx="5260">
                        <c:v>400.00312000000002</c:v>
                      </c:pt>
                      <c:pt idx="5261">
                        <c:v>400.02609999999999</c:v>
                      </c:pt>
                      <c:pt idx="5262">
                        <c:v>400.00137999999998</c:v>
                      </c:pt>
                      <c:pt idx="5263">
                        <c:v>400.01172000000003</c:v>
                      </c:pt>
                      <c:pt idx="5264">
                        <c:v>399.99704000000003</c:v>
                      </c:pt>
                      <c:pt idx="5265">
                        <c:v>399.99250000000001</c:v>
                      </c:pt>
                      <c:pt idx="5266">
                        <c:v>400.02535</c:v>
                      </c:pt>
                      <c:pt idx="5267">
                        <c:v>399.97886</c:v>
                      </c:pt>
                      <c:pt idx="5268">
                        <c:v>399.97786000000002</c:v>
                      </c:pt>
                      <c:pt idx="5269">
                        <c:v>399.99408</c:v>
                      </c:pt>
                      <c:pt idx="5270">
                        <c:v>400.01002</c:v>
                      </c:pt>
                      <c:pt idx="5271">
                        <c:v>399.99196000000001</c:v>
                      </c:pt>
                      <c:pt idx="5272">
                        <c:v>399.98723000000001</c:v>
                      </c:pt>
                      <c:pt idx="5273">
                        <c:v>400.0052</c:v>
                      </c:pt>
                      <c:pt idx="5274">
                        <c:v>400.03100999999998</c:v>
                      </c:pt>
                      <c:pt idx="5275">
                        <c:v>400.01060000000001</c:v>
                      </c:pt>
                      <c:pt idx="5276">
                        <c:v>399.99624</c:v>
                      </c:pt>
                      <c:pt idx="5277">
                        <c:v>399.99540999999999</c:v>
                      </c:pt>
                      <c:pt idx="5278">
                        <c:v>400.01907</c:v>
                      </c:pt>
                      <c:pt idx="5279">
                        <c:v>399.99669999999998</c:v>
                      </c:pt>
                      <c:pt idx="5280">
                        <c:v>399.97895</c:v>
                      </c:pt>
                      <c:pt idx="5281">
                        <c:v>399.98340000000002</c:v>
                      </c:pt>
                      <c:pt idx="5282">
                        <c:v>400.00391999999999</c:v>
                      </c:pt>
                      <c:pt idx="5283">
                        <c:v>400.01571999999999</c:v>
                      </c:pt>
                      <c:pt idx="5284">
                        <c:v>399.97552999999999</c:v>
                      </c:pt>
                      <c:pt idx="5285">
                        <c:v>399.99703</c:v>
                      </c:pt>
                      <c:pt idx="5286">
                        <c:v>399.98236000000003</c:v>
                      </c:pt>
                      <c:pt idx="5287">
                        <c:v>400.02616999999998</c:v>
                      </c:pt>
                      <c:pt idx="5288">
                        <c:v>400.00094999999999</c:v>
                      </c:pt>
                      <c:pt idx="5289">
                        <c:v>399.97877</c:v>
                      </c:pt>
                      <c:pt idx="5290">
                        <c:v>399.98833999999999</c:v>
                      </c:pt>
                      <c:pt idx="5291">
                        <c:v>400.01193999999998</c:v>
                      </c:pt>
                      <c:pt idx="5292">
                        <c:v>399.97730000000001</c:v>
                      </c:pt>
                      <c:pt idx="5293">
                        <c:v>399.99858</c:v>
                      </c:pt>
                      <c:pt idx="5294">
                        <c:v>400.00094000000001</c:v>
                      </c:pt>
                      <c:pt idx="5295">
                        <c:v>400.01101</c:v>
                      </c:pt>
                      <c:pt idx="5296">
                        <c:v>399.97244000000001</c:v>
                      </c:pt>
                      <c:pt idx="5297">
                        <c:v>399.97402</c:v>
                      </c:pt>
                      <c:pt idx="5298">
                        <c:v>399.97820000000002</c:v>
                      </c:pt>
                      <c:pt idx="5299">
                        <c:v>400.00418999999999</c:v>
                      </c:pt>
                      <c:pt idx="5300">
                        <c:v>400.00972000000002</c:v>
                      </c:pt>
                      <c:pt idx="5301">
                        <c:v>399.99376999999998</c:v>
                      </c:pt>
                      <c:pt idx="5302">
                        <c:v>400.01355999999998</c:v>
                      </c:pt>
                      <c:pt idx="5303">
                        <c:v>399.99898999999999</c:v>
                      </c:pt>
                      <c:pt idx="5304">
                        <c:v>400.02067</c:v>
                      </c:pt>
                      <c:pt idx="5305">
                        <c:v>399.96005000000002</c:v>
                      </c:pt>
                      <c:pt idx="5306">
                        <c:v>399.98214999999999</c:v>
                      </c:pt>
                      <c:pt idx="5307">
                        <c:v>399.99185999999997</c:v>
                      </c:pt>
                      <c:pt idx="5308">
                        <c:v>400.03536000000003</c:v>
                      </c:pt>
                      <c:pt idx="5309">
                        <c:v>400.00716999999997</c:v>
                      </c:pt>
                      <c:pt idx="5310">
                        <c:v>399.98097999999999</c:v>
                      </c:pt>
                      <c:pt idx="5311">
                        <c:v>400.11892999999998</c:v>
                      </c:pt>
                      <c:pt idx="5312">
                        <c:v>400.04662000000002</c:v>
                      </c:pt>
                      <c:pt idx="5313">
                        <c:v>399.99756000000002</c:v>
                      </c:pt>
                      <c:pt idx="5314">
                        <c:v>399.98277999999999</c:v>
                      </c:pt>
                      <c:pt idx="5315">
                        <c:v>399.995</c:v>
                      </c:pt>
                      <c:pt idx="5316">
                        <c:v>400.04102999999998</c:v>
                      </c:pt>
                      <c:pt idx="5317">
                        <c:v>400.01987000000003</c:v>
                      </c:pt>
                      <c:pt idx="5318">
                        <c:v>400.01432</c:v>
                      </c:pt>
                      <c:pt idx="5319">
                        <c:v>400.00823000000003</c:v>
                      </c:pt>
                      <c:pt idx="5320">
                        <c:v>399.9975</c:v>
                      </c:pt>
                      <c:pt idx="5321">
                        <c:v>400.03291999999999</c:v>
                      </c:pt>
                      <c:pt idx="5322">
                        <c:v>400.00774999999999</c:v>
                      </c:pt>
                      <c:pt idx="5323">
                        <c:v>400.00038999999998</c:v>
                      </c:pt>
                      <c:pt idx="5324">
                        <c:v>400.00826999999998</c:v>
                      </c:pt>
                      <c:pt idx="5325">
                        <c:v>400.05081999999999</c:v>
                      </c:pt>
                      <c:pt idx="5326">
                        <c:v>400.00788999999997</c:v>
                      </c:pt>
                      <c:pt idx="5327">
                        <c:v>400.0061</c:v>
                      </c:pt>
                      <c:pt idx="5328">
                        <c:v>400.01967000000002</c:v>
                      </c:pt>
                      <c:pt idx="5329">
                        <c:v>400.05279999999999</c:v>
                      </c:pt>
                      <c:pt idx="5330">
                        <c:v>400.02386999999999</c:v>
                      </c:pt>
                      <c:pt idx="5331">
                        <c:v>399.98937999999998</c:v>
                      </c:pt>
                      <c:pt idx="5332">
                        <c:v>400.00670000000002</c:v>
                      </c:pt>
                      <c:pt idx="5333">
                        <c:v>400.048</c:v>
                      </c:pt>
                      <c:pt idx="5334">
                        <c:v>399.99385999999998</c:v>
                      </c:pt>
                      <c:pt idx="5335">
                        <c:v>400.01839000000001</c:v>
                      </c:pt>
                      <c:pt idx="5336">
                        <c:v>400.01285000000001</c:v>
                      </c:pt>
                      <c:pt idx="5337">
                        <c:v>400.02163999999999</c:v>
                      </c:pt>
                      <c:pt idx="5338">
                        <c:v>400.01875999999999</c:v>
                      </c:pt>
                      <c:pt idx="5339">
                        <c:v>400.01143999999999</c:v>
                      </c:pt>
                      <c:pt idx="5340">
                        <c:v>400.01141999999999</c:v>
                      </c:pt>
                      <c:pt idx="5341">
                        <c:v>400.00306999999998</c:v>
                      </c:pt>
                      <c:pt idx="5342">
                        <c:v>400.02323000000001</c:v>
                      </c:pt>
                      <c:pt idx="5343">
                        <c:v>399.99628000000001</c:v>
                      </c:pt>
                      <c:pt idx="5344">
                        <c:v>399.99790999999999</c:v>
                      </c:pt>
                      <c:pt idx="5345">
                        <c:v>399.99243999999999</c:v>
                      </c:pt>
                      <c:pt idx="5346">
                        <c:v>400.03748000000002</c:v>
                      </c:pt>
                      <c:pt idx="5347">
                        <c:v>399.99176999999997</c:v>
                      </c:pt>
                      <c:pt idx="5348">
                        <c:v>399.98576000000003</c:v>
                      </c:pt>
                      <c:pt idx="5349">
                        <c:v>399.99417</c:v>
                      </c:pt>
                      <c:pt idx="5350">
                        <c:v>400.03025000000002</c:v>
                      </c:pt>
                      <c:pt idx="5351">
                        <c:v>400.00022999999999</c:v>
                      </c:pt>
                      <c:pt idx="5352">
                        <c:v>399.97109</c:v>
                      </c:pt>
                      <c:pt idx="5353">
                        <c:v>399.97307000000001</c:v>
                      </c:pt>
                      <c:pt idx="5354">
                        <c:v>400.00626999999997</c:v>
                      </c:pt>
                      <c:pt idx="5355">
                        <c:v>399.96753999999999</c:v>
                      </c:pt>
                      <c:pt idx="5356">
                        <c:v>399.96933999999999</c:v>
                      </c:pt>
                      <c:pt idx="5357">
                        <c:v>399.96256</c:v>
                      </c:pt>
                      <c:pt idx="5358">
                        <c:v>399.98432000000003</c:v>
                      </c:pt>
                      <c:pt idx="5359">
                        <c:v>400.00995</c:v>
                      </c:pt>
                      <c:pt idx="5360">
                        <c:v>399.98957000000001</c:v>
                      </c:pt>
                      <c:pt idx="5361">
                        <c:v>399.98559</c:v>
                      </c:pt>
                      <c:pt idx="5362">
                        <c:v>399.99000999999998</c:v>
                      </c:pt>
                      <c:pt idx="5363">
                        <c:v>400.00380999999999</c:v>
                      </c:pt>
                      <c:pt idx="5364">
                        <c:v>399.97474</c:v>
                      </c:pt>
                      <c:pt idx="5365">
                        <c:v>399.96981</c:v>
                      </c:pt>
                      <c:pt idx="5366">
                        <c:v>399.97217000000001</c:v>
                      </c:pt>
                      <c:pt idx="5367">
                        <c:v>400.01746000000003</c:v>
                      </c:pt>
                      <c:pt idx="5368">
                        <c:v>399.98075</c:v>
                      </c:pt>
                      <c:pt idx="5369">
                        <c:v>399.96949999999998</c:v>
                      </c:pt>
                      <c:pt idx="5370">
                        <c:v>399.97915</c:v>
                      </c:pt>
                      <c:pt idx="5371">
                        <c:v>400.01963999999998</c:v>
                      </c:pt>
                      <c:pt idx="5372">
                        <c:v>400.15564000000001</c:v>
                      </c:pt>
                      <c:pt idx="5373">
                        <c:v>399.98615999999998</c:v>
                      </c:pt>
                      <c:pt idx="5374">
                        <c:v>399.98244</c:v>
                      </c:pt>
                      <c:pt idx="5375">
                        <c:v>400.01391999999998</c:v>
                      </c:pt>
                      <c:pt idx="5376">
                        <c:v>399.99912999999998</c:v>
                      </c:pt>
                      <c:pt idx="5377">
                        <c:v>399.99777999999998</c:v>
                      </c:pt>
                      <c:pt idx="5378">
                        <c:v>399.98716000000002</c:v>
                      </c:pt>
                      <c:pt idx="5379">
                        <c:v>399.99826000000002</c:v>
                      </c:pt>
                      <c:pt idx="5380">
                        <c:v>400.02954</c:v>
                      </c:pt>
                      <c:pt idx="5381">
                        <c:v>399.97782999999998</c:v>
                      </c:pt>
                      <c:pt idx="5382">
                        <c:v>399.98813000000001</c:v>
                      </c:pt>
                      <c:pt idx="5383">
                        <c:v>399.98617999999999</c:v>
                      </c:pt>
                      <c:pt idx="5384">
                        <c:v>400.01119</c:v>
                      </c:pt>
                      <c:pt idx="5385">
                        <c:v>399.99903</c:v>
                      </c:pt>
                      <c:pt idx="5386">
                        <c:v>399.98511999999999</c:v>
                      </c:pt>
                      <c:pt idx="5387">
                        <c:v>399.98169000000001</c:v>
                      </c:pt>
                      <c:pt idx="5388">
                        <c:v>400.01900999999998</c:v>
                      </c:pt>
                      <c:pt idx="5389">
                        <c:v>400.01137</c:v>
                      </c:pt>
                      <c:pt idx="5390">
                        <c:v>399.99567000000002</c:v>
                      </c:pt>
                      <c:pt idx="5391">
                        <c:v>399.99574999999999</c:v>
                      </c:pt>
                      <c:pt idx="5392">
                        <c:v>400.03003000000001</c:v>
                      </c:pt>
                      <c:pt idx="5393">
                        <c:v>400.01292000000001</c:v>
                      </c:pt>
                      <c:pt idx="5394">
                        <c:v>399.99547000000001</c:v>
                      </c:pt>
                      <c:pt idx="5395">
                        <c:v>399.99725999999998</c:v>
                      </c:pt>
                      <c:pt idx="5396">
                        <c:v>400.00123000000002</c:v>
                      </c:pt>
                      <c:pt idx="5397">
                        <c:v>400.04167999999999</c:v>
                      </c:pt>
                      <c:pt idx="5398">
                        <c:v>400.00846999999999</c:v>
                      </c:pt>
                      <c:pt idx="5399">
                        <c:v>400.00614000000002</c:v>
                      </c:pt>
                      <c:pt idx="5400">
                        <c:v>399.99871999999999</c:v>
                      </c:pt>
                      <c:pt idx="5401">
                        <c:v>400.02866999999998</c:v>
                      </c:pt>
                      <c:pt idx="5402">
                        <c:v>400.00155000000001</c:v>
                      </c:pt>
                      <c:pt idx="5403">
                        <c:v>399.99034999999998</c:v>
                      </c:pt>
                      <c:pt idx="5404">
                        <c:v>400.00304</c:v>
                      </c:pt>
                      <c:pt idx="5405">
                        <c:v>400.03969000000001</c:v>
                      </c:pt>
                      <c:pt idx="5406">
                        <c:v>400.01801</c:v>
                      </c:pt>
                      <c:pt idx="5407">
                        <c:v>400.00947000000002</c:v>
                      </c:pt>
                      <c:pt idx="5408">
                        <c:v>399.99076000000002</c:v>
                      </c:pt>
                      <c:pt idx="5409">
                        <c:v>400.03303</c:v>
                      </c:pt>
                      <c:pt idx="5410">
                        <c:v>400.01378</c:v>
                      </c:pt>
                      <c:pt idx="5411">
                        <c:v>400.00592</c:v>
                      </c:pt>
                      <c:pt idx="5412">
                        <c:v>400.00709000000001</c:v>
                      </c:pt>
                      <c:pt idx="5413">
                        <c:v>400.02420999999998</c:v>
                      </c:pt>
                      <c:pt idx="5414">
                        <c:v>400.00569000000002</c:v>
                      </c:pt>
                      <c:pt idx="5415">
                        <c:v>399.99941999999999</c:v>
                      </c:pt>
                      <c:pt idx="5416">
                        <c:v>399.9889</c:v>
                      </c:pt>
                      <c:pt idx="5417">
                        <c:v>399.98329000000001</c:v>
                      </c:pt>
                      <c:pt idx="5418">
                        <c:v>400.01733999999999</c:v>
                      </c:pt>
                      <c:pt idx="5419">
                        <c:v>399.99369000000002</c:v>
                      </c:pt>
                      <c:pt idx="5420">
                        <c:v>399.99968000000001</c:v>
                      </c:pt>
                      <c:pt idx="5421">
                        <c:v>400.00272000000001</c:v>
                      </c:pt>
                      <c:pt idx="5422">
                        <c:v>400.04354000000001</c:v>
                      </c:pt>
                      <c:pt idx="5423">
                        <c:v>400.01634000000001</c:v>
                      </c:pt>
                      <c:pt idx="5424">
                        <c:v>400.02381000000003</c:v>
                      </c:pt>
                      <c:pt idx="5425">
                        <c:v>400.02465999999998</c:v>
                      </c:pt>
                      <c:pt idx="5426">
                        <c:v>400.06053000000003</c:v>
                      </c:pt>
                      <c:pt idx="5427">
                        <c:v>400.02206999999999</c:v>
                      </c:pt>
                      <c:pt idx="5428">
                        <c:v>400.01479</c:v>
                      </c:pt>
                      <c:pt idx="5429">
                        <c:v>399.99516999999997</c:v>
                      </c:pt>
                      <c:pt idx="5430">
                        <c:v>400.02899000000002</c:v>
                      </c:pt>
                      <c:pt idx="5431">
                        <c:v>400.00788999999997</c:v>
                      </c:pt>
                      <c:pt idx="5432">
                        <c:v>400.03474999999997</c:v>
                      </c:pt>
                      <c:pt idx="5433">
                        <c:v>400.14692000000002</c:v>
                      </c:pt>
                      <c:pt idx="5434">
                        <c:v>400.01562000000001</c:v>
                      </c:pt>
                      <c:pt idx="5435">
                        <c:v>400.03584000000001</c:v>
                      </c:pt>
                      <c:pt idx="5436">
                        <c:v>399.98813999999999</c:v>
                      </c:pt>
                      <c:pt idx="5437">
                        <c:v>399.99934999999999</c:v>
                      </c:pt>
                      <c:pt idx="5438">
                        <c:v>399.99311999999998</c:v>
                      </c:pt>
                      <c:pt idx="5439">
                        <c:v>400.03514999999999</c:v>
                      </c:pt>
                      <c:pt idx="5440">
                        <c:v>399.99473</c:v>
                      </c:pt>
                      <c:pt idx="5441">
                        <c:v>400.00862000000001</c:v>
                      </c:pt>
                      <c:pt idx="5442">
                        <c:v>399.99124</c:v>
                      </c:pt>
                      <c:pt idx="5443">
                        <c:v>400.03807</c:v>
                      </c:pt>
                      <c:pt idx="5444">
                        <c:v>400.01414999999997</c:v>
                      </c:pt>
                      <c:pt idx="5445">
                        <c:v>400.01125000000002</c:v>
                      </c:pt>
                      <c:pt idx="5446">
                        <c:v>399.99946</c:v>
                      </c:pt>
                      <c:pt idx="5447">
                        <c:v>400.03501999999997</c:v>
                      </c:pt>
                      <c:pt idx="5448">
                        <c:v>400.02292</c:v>
                      </c:pt>
                      <c:pt idx="5449">
                        <c:v>400.03327000000002</c:v>
                      </c:pt>
                      <c:pt idx="5450">
                        <c:v>400.01693999999998</c:v>
                      </c:pt>
                      <c:pt idx="5451">
                        <c:v>400.03829999999999</c:v>
                      </c:pt>
                      <c:pt idx="5452">
                        <c:v>400.02050000000003</c:v>
                      </c:pt>
                      <c:pt idx="5453">
                        <c:v>399.99443000000002</c:v>
                      </c:pt>
                      <c:pt idx="5454">
                        <c:v>400.00301000000002</c:v>
                      </c:pt>
                      <c:pt idx="5455">
                        <c:v>400.01011</c:v>
                      </c:pt>
                      <c:pt idx="5456">
                        <c:v>400.05714</c:v>
                      </c:pt>
                      <c:pt idx="5457">
                        <c:v>400.00128999999998</c:v>
                      </c:pt>
                      <c:pt idx="5458">
                        <c:v>400.01026999999999</c:v>
                      </c:pt>
                      <c:pt idx="5459">
                        <c:v>400.00214</c:v>
                      </c:pt>
                      <c:pt idx="5460">
                        <c:v>400.04023999999998</c:v>
                      </c:pt>
                      <c:pt idx="5461">
                        <c:v>399.99270999999999</c:v>
                      </c:pt>
                      <c:pt idx="5462">
                        <c:v>399.99524000000002</c:v>
                      </c:pt>
                      <c:pt idx="5463">
                        <c:v>399.9898</c:v>
                      </c:pt>
                      <c:pt idx="5464">
                        <c:v>400.03636999999998</c:v>
                      </c:pt>
                      <c:pt idx="5465">
                        <c:v>399.98674</c:v>
                      </c:pt>
                      <c:pt idx="5466">
                        <c:v>399.99205999999998</c:v>
                      </c:pt>
                      <c:pt idx="5467">
                        <c:v>399.98712</c:v>
                      </c:pt>
                      <c:pt idx="5468">
                        <c:v>400.03291999999999</c:v>
                      </c:pt>
                      <c:pt idx="5469">
                        <c:v>399.99491999999998</c:v>
                      </c:pt>
                      <c:pt idx="5470">
                        <c:v>400.00092999999998</c:v>
                      </c:pt>
                      <c:pt idx="5471">
                        <c:v>400.01085999999998</c:v>
                      </c:pt>
                      <c:pt idx="5472">
                        <c:v>400.00612000000001</c:v>
                      </c:pt>
                      <c:pt idx="5473">
                        <c:v>400.05961000000002</c:v>
                      </c:pt>
                      <c:pt idx="5474">
                        <c:v>400.01175000000001</c:v>
                      </c:pt>
                      <c:pt idx="5475">
                        <c:v>400.02087999999998</c:v>
                      </c:pt>
                      <c:pt idx="5476">
                        <c:v>400.01920999999999</c:v>
                      </c:pt>
                      <c:pt idx="5477">
                        <c:v>400.05446999999998</c:v>
                      </c:pt>
                      <c:pt idx="5478">
                        <c:v>400.03068999999999</c:v>
                      </c:pt>
                      <c:pt idx="5479">
                        <c:v>400.01150999999999</c:v>
                      </c:pt>
                      <c:pt idx="5480">
                        <c:v>400.00155000000001</c:v>
                      </c:pt>
                      <c:pt idx="5481">
                        <c:v>400.04358999999999</c:v>
                      </c:pt>
                      <c:pt idx="5482">
                        <c:v>400.02249</c:v>
                      </c:pt>
                      <c:pt idx="5483">
                        <c:v>400.01373000000001</c:v>
                      </c:pt>
                      <c:pt idx="5484">
                        <c:v>400.02157999999997</c:v>
                      </c:pt>
                      <c:pt idx="5485">
                        <c:v>400.03753</c:v>
                      </c:pt>
                      <c:pt idx="5486">
                        <c:v>400.01404000000002</c:v>
                      </c:pt>
                      <c:pt idx="5487">
                        <c:v>400.01591999999999</c:v>
                      </c:pt>
                      <c:pt idx="5488">
                        <c:v>399.99921999999998</c:v>
                      </c:pt>
                      <c:pt idx="5489">
                        <c:v>400.01835999999997</c:v>
                      </c:pt>
                      <c:pt idx="5490">
                        <c:v>400.00583</c:v>
                      </c:pt>
                      <c:pt idx="5491">
                        <c:v>399.99412000000001</c:v>
                      </c:pt>
                      <c:pt idx="5492">
                        <c:v>400.00308999999999</c:v>
                      </c:pt>
                      <c:pt idx="5493">
                        <c:v>400.09181000000001</c:v>
                      </c:pt>
                      <c:pt idx="5494">
                        <c:v>400.09285999999997</c:v>
                      </c:pt>
                      <c:pt idx="5495">
                        <c:v>399.98988000000003</c:v>
                      </c:pt>
                      <c:pt idx="5496">
                        <c:v>399.97584000000001</c:v>
                      </c:pt>
                      <c:pt idx="5497">
                        <c:v>399.98367000000002</c:v>
                      </c:pt>
                      <c:pt idx="5498">
                        <c:v>400.02771999999999</c:v>
                      </c:pt>
                      <c:pt idx="5499">
                        <c:v>399.98703999999998</c:v>
                      </c:pt>
                      <c:pt idx="5500">
                        <c:v>400.00441999999998</c:v>
                      </c:pt>
                      <c:pt idx="5501">
                        <c:v>400.02075000000002</c:v>
                      </c:pt>
                      <c:pt idx="5502">
                        <c:v>400.04248999999999</c:v>
                      </c:pt>
                      <c:pt idx="5503">
                        <c:v>400.01600999999999</c:v>
                      </c:pt>
                      <c:pt idx="5504">
                        <c:v>400.01049</c:v>
                      </c:pt>
                      <c:pt idx="5505">
                        <c:v>400.01294999999999</c:v>
                      </c:pt>
                      <c:pt idx="5506">
                        <c:v>400.01990000000001</c:v>
                      </c:pt>
                      <c:pt idx="5507">
                        <c:v>400.04316</c:v>
                      </c:pt>
                      <c:pt idx="5508">
                        <c:v>400.00337000000002</c:v>
                      </c:pt>
                      <c:pt idx="5509">
                        <c:v>400.00198</c:v>
                      </c:pt>
                      <c:pt idx="5510">
                        <c:v>400.00734</c:v>
                      </c:pt>
                      <c:pt idx="5511">
                        <c:v>400.029</c:v>
                      </c:pt>
                      <c:pt idx="5512">
                        <c:v>400.01584000000003</c:v>
                      </c:pt>
                      <c:pt idx="5513">
                        <c:v>399.99713000000003</c:v>
                      </c:pt>
                      <c:pt idx="5514">
                        <c:v>400.00934999999998</c:v>
                      </c:pt>
                      <c:pt idx="5515">
                        <c:v>400.03726999999998</c:v>
                      </c:pt>
                      <c:pt idx="5516">
                        <c:v>399.99385999999998</c:v>
                      </c:pt>
                      <c:pt idx="5517">
                        <c:v>400.00209000000001</c:v>
                      </c:pt>
                      <c:pt idx="5518">
                        <c:v>399.99155999999999</c:v>
                      </c:pt>
                      <c:pt idx="5519">
                        <c:v>400.02782999999999</c:v>
                      </c:pt>
                      <c:pt idx="5520">
                        <c:v>400.01945000000001</c:v>
                      </c:pt>
                      <c:pt idx="5521">
                        <c:v>400.02231</c:v>
                      </c:pt>
                      <c:pt idx="5522">
                        <c:v>400.01071999999999</c:v>
                      </c:pt>
                      <c:pt idx="5523">
                        <c:v>400.01467000000002</c:v>
                      </c:pt>
                      <c:pt idx="5524">
                        <c:v>400.03503999999998</c:v>
                      </c:pt>
                      <c:pt idx="5525">
                        <c:v>399.99682999999999</c:v>
                      </c:pt>
                      <c:pt idx="5526">
                        <c:v>399.98460999999998</c:v>
                      </c:pt>
                      <c:pt idx="5527">
                        <c:v>399.98358999999999</c:v>
                      </c:pt>
                      <c:pt idx="5528">
                        <c:v>400.02035000000001</c:v>
                      </c:pt>
                      <c:pt idx="5529">
                        <c:v>399.99464999999998</c:v>
                      </c:pt>
                      <c:pt idx="5530">
                        <c:v>400.00319999999999</c:v>
                      </c:pt>
                      <c:pt idx="5531">
                        <c:v>399.99112000000002</c:v>
                      </c:pt>
                      <c:pt idx="5532">
                        <c:v>400.02656000000002</c:v>
                      </c:pt>
                      <c:pt idx="5533">
                        <c:v>399.97215</c:v>
                      </c:pt>
                      <c:pt idx="5534">
                        <c:v>399.99653000000001</c:v>
                      </c:pt>
                      <c:pt idx="5535">
                        <c:v>400.00752</c:v>
                      </c:pt>
                      <c:pt idx="5536">
                        <c:v>400.03964999999999</c:v>
                      </c:pt>
                      <c:pt idx="5537">
                        <c:v>400.01954999999998</c:v>
                      </c:pt>
                      <c:pt idx="5538">
                        <c:v>400.01427999999999</c:v>
                      </c:pt>
                      <c:pt idx="5539">
                        <c:v>400.01287000000002</c:v>
                      </c:pt>
                      <c:pt idx="5540">
                        <c:v>400.01254</c:v>
                      </c:pt>
                      <c:pt idx="5541">
                        <c:v>400.04651000000001</c:v>
                      </c:pt>
                      <c:pt idx="5542">
                        <c:v>400.02228000000002</c:v>
                      </c:pt>
                      <c:pt idx="5543">
                        <c:v>400.00558999999998</c:v>
                      </c:pt>
                      <c:pt idx="5544">
                        <c:v>399.99462</c:v>
                      </c:pt>
                      <c:pt idx="5545">
                        <c:v>400.0532</c:v>
                      </c:pt>
                      <c:pt idx="5546">
                        <c:v>400.02517999999998</c:v>
                      </c:pt>
                      <c:pt idx="5547">
                        <c:v>400.03447999999997</c:v>
                      </c:pt>
                      <c:pt idx="5548">
                        <c:v>400.03098999999997</c:v>
                      </c:pt>
                      <c:pt idx="5549">
                        <c:v>400.04415999999998</c:v>
                      </c:pt>
                      <c:pt idx="5550">
                        <c:v>400.01046000000002</c:v>
                      </c:pt>
                      <c:pt idx="5551">
                        <c:v>400.02800000000002</c:v>
                      </c:pt>
                      <c:pt idx="5552">
                        <c:v>400.01312000000001</c:v>
                      </c:pt>
                      <c:pt idx="5553">
                        <c:v>400.05131999999998</c:v>
                      </c:pt>
                      <c:pt idx="5554">
                        <c:v>400.10073999999997</c:v>
                      </c:pt>
                      <c:pt idx="5555">
                        <c:v>400.07177000000001</c:v>
                      </c:pt>
                      <c:pt idx="5556">
                        <c:v>400.00986</c:v>
                      </c:pt>
                      <c:pt idx="5557">
                        <c:v>400.03309000000002</c:v>
                      </c:pt>
                      <c:pt idx="5558">
                        <c:v>400.03303</c:v>
                      </c:pt>
                      <c:pt idx="5559">
                        <c:v>400.01970999999998</c:v>
                      </c:pt>
                      <c:pt idx="5560">
                        <c:v>400.00862999999998</c:v>
                      </c:pt>
                      <c:pt idx="5561">
                        <c:v>400.03505000000001</c:v>
                      </c:pt>
                      <c:pt idx="5562">
                        <c:v>400.06339000000003</c:v>
                      </c:pt>
                      <c:pt idx="5563">
                        <c:v>400.02152999999998</c:v>
                      </c:pt>
                      <c:pt idx="5564">
                        <c:v>399.99896999999999</c:v>
                      </c:pt>
                      <c:pt idx="5565">
                        <c:v>400.02094</c:v>
                      </c:pt>
                      <c:pt idx="5566">
                        <c:v>400.06801999999999</c:v>
                      </c:pt>
                      <c:pt idx="5567">
                        <c:v>400.02708999999999</c:v>
                      </c:pt>
                      <c:pt idx="5568">
                        <c:v>400.00596999999999</c:v>
                      </c:pt>
                      <c:pt idx="5569">
                        <c:v>400.01287000000002</c:v>
                      </c:pt>
                      <c:pt idx="5570">
                        <c:v>400.05205999999998</c:v>
                      </c:pt>
                      <c:pt idx="5571">
                        <c:v>400.00200999999998</c:v>
                      </c:pt>
                      <c:pt idx="5572">
                        <c:v>400.01258999999999</c:v>
                      </c:pt>
                      <c:pt idx="5573">
                        <c:v>400.00546000000003</c:v>
                      </c:pt>
                      <c:pt idx="5574">
                        <c:v>400.04982000000001</c:v>
                      </c:pt>
                      <c:pt idx="5575">
                        <c:v>400.01445999999999</c:v>
                      </c:pt>
                      <c:pt idx="5576">
                        <c:v>399.99757</c:v>
                      </c:pt>
                      <c:pt idx="5577">
                        <c:v>400.00839999999999</c:v>
                      </c:pt>
                      <c:pt idx="5578">
                        <c:v>400.00950999999998</c:v>
                      </c:pt>
                      <c:pt idx="5579">
                        <c:v>400.06016</c:v>
                      </c:pt>
                      <c:pt idx="5580">
                        <c:v>400.01657</c:v>
                      </c:pt>
                      <c:pt idx="5581">
                        <c:v>400.02010000000001</c:v>
                      </c:pt>
                      <c:pt idx="5582">
                        <c:v>400.02852999999999</c:v>
                      </c:pt>
                      <c:pt idx="5583">
                        <c:v>400.04367000000002</c:v>
                      </c:pt>
                      <c:pt idx="5584">
                        <c:v>400.02125000000001</c:v>
                      </c:pt>
                      <c:pt idx="5585">
                        <c:v>400.00688000000002</c:v>
                      </c:pt>
                      <c:pt idx="5586">
                        <c:v>400.01718</c:v>
                      </c:pt>
                      <c:pt idx="5587">
                        <c:v>400.03953000000001</c:v>
                      </c:pt>
                      <c:pt idx="5588">
                        <c:v>400.01958000000002</c:v>
                      </c:pt>
                      <c:pt idx="5589">
                        <c:v>400.01042999999999</c:v>
                      </c:pt>
                      <c:pt idx="5590">
                        <c:v>400.01125999999999</c:v>
                      </c:pt>
                      <c:pt idx="5591">
                        <c:v>400.04664000000002</c:v>
                      </c:pt>
                      <c:pt idx="5592">
                        <c:v>399.98934000000003</c:v>
                      </c:pt>
                      <c:pt idx="5593">
                        <c:v>400.01330000000002</c:v>
                      </c:pt>
                      <c:pt idx="5594">
                        <c:v>399.98608999999999</c:v>
                      </c:pt>
                      <c:pt idx="5595">
                        <c:v>400.01193999999998</c:v>
                      </c:pt>
                      <c:pt idx="5596">
                        <c:v>400.03471000000002</c:v>
                      </c:pt>
                      <c:pt idx="5597">
                        <c:v>400.01224000000002</c:v>
                      </c:pt>
                      <c:pt idx="5598">
                        <c:v>400.00637999999998</c:v>
                      </c:pt>
                      <c:pt idx="5599">
                        <c:v>399.98655000000002</c:v>
                      </c:pt>
                      <c:pt idx="5600">
                        <c:v>400.02379000000002</c:v>
                      </c:pt>
                      <c:pt idx="5601">
                        <c:v>399.99973</c:v>
                      </c:pt>
                      <c:pt idx="5602">
                        <c:v>399.99421000000001</c:v>
                      </c:pt>
                      <c:pt idx="5603">
                        <c:v>400.00168000000002</c:v>
                      </c:pt>
                      <c:pt idx="5604">
                        <c:v>400.04766999999998</c:v>
                      </c:pt>
                      <c:pt idx="5605">
                        <c:v>399.99538000000001</c:v>
                      </c:pt>
                      <c:pt idx="5606">
                        <c:v>399.99621000000002</c:v>
                      </c:pt>
                      <c:pt idx="5607">
                        <c:v>400.01013</c:v>
                      </c:pt>
                      <c:pt idx="5608">
                        <c:v>400.03816</c:v>
                      </c:pt>
                      <c:pt idx="5609">
                        <c:v>400.01497000000001</c:v>
                      </c:pt>
                      <c:pt idx="5610">
                        <c:v>399.99365</c:v>
                      </c:pt>
                      <c:pt idx="5611">
                        <c:v>400.02260999999999</c:v>
                      </c:pt>
                      <c:pt idx="5612">
                        <c:v>400.04815000000002</c:v>
                      </c:pt>
                      <c:pt idx="5613">
                        <c:v>400.01965000000001</c:v>
                      </c:pt>
                      <c:pt idx="5614">
                        <c:v>400.01643000000001</c:v>
                      </c:pt>
                      <c:pt idx="5615">
                        <c:v>400.14568000000003</c:v>
                      </c:pt>
                      <c:pt idx="5616">
                        <c:v>400.04014000000001</c:v>
                      </c:pt>
                      <c:pt idx="5617">
                        <c:v>400.04243000000002</c:v>
                      </c:pt>
                      <c:pt idx="5618">
                        <c:v>400.02510999999998</c:v>
                      </c:pt>
                      <c:pt idx="5619">
                        <c:v>400.02267999999998</c:v>
                      </c:pt>
                      <c:pt idx="5620">
                        <c:v>400.02215999999999</c:v>
                      </c:pt>
                      <c:pt idx="5621">
                        <c:v>400.04906</c:v>
                      </c:pt>
                      <c:pt idx="5622">
                        <c:v>400.01330999999999</c:v>
                      </c:pt>
                      <c:pt idx="5623">
                        <c:v>400.01274999999998</c:v>
                      </c:pt>
                      <c:pt idx="5624">
                        <c:v>400.00988999999998</c:v>
                      </c:pt>
                      <c:pt idx="5625">
                        <c:v>400.02406999999999</c:v>
                      </c:pt>
                      <c:pt idx="5626">
                        <c:v>399.99799000000002</c:v>
                      </c:pt>
                      <c:pt idx="5627">
                        <c:v>400.00187</c:v>
                      </c:pt>
                      <c:pt idx="5628">
                        <c:v>400.01317</c:v>
                      </c:pt>
                      <c:pt idx="5629">
                        <c:v>400.03858000000002</c:v>
                      </c:pt>
                      <c:pt idx="5630">
                        <c:v>399.99311999999998</c:v>
                      </c:pt>
                      <c:pt idx="5631">
                        <c:v>400.00202999999999</c:v>
                      </c:pt>
                      <c:pt idx="5632">
                        <c:v>400.00188000000003</c:v>
                      </c:pt>
                      <c:pt idx="5633">
                        <c:v>400.00558000000001</c:v>
                      </c:pt>
                      <c:pt idx="5634">
                        <c:v>400.05124000000001</c:v>
                      </c:pt>
                      <c:pt idx="5635">
                        <c:v>400.00885</c:v>
                      </c:pt>
                      <c:pt idx="5636">
                        <c:v>400.0027</c:v>
                      </c:pt>
                      <c:pt idx="5637">
                        <c:v>400.00972000000002</c:v>
                      </c:pt>
                      <c:pt idx="5638">
                        <c:v>400.03413</c:v>
                      </c:pt>
                      <c:pt idx="5639">
                        <c:v>400.01967000000002</c:v>
                      </c:pt>
                      <c:pt idx="5640">
                        <c:v>400.0172</c:v>
                      </c:pt>
                      <c:pt idx="5641">
                        <c:v>400.01882000000001</c:v>
                      </c:pt>
                      <c:pt idx="5642">
                        <c:v>400.03208999999998</c:v>
                      </c:pt>
                      <c:pt idx="5643">
                        <c:v>399.99603999999999</c:v>
                      </c:pt>
                      <c:pt idx="5644">
                        <c:v>400.00029000000001</c:v>
                      </c:pt>
                      <c:pt idx="5645">
                        <c:v>400.0172</c:v>
                      </c:pt>
                      <c:pt idx="5646">
                        <c:v>400.03303</c:v>
                      </c:pt>
                      <c:pt idx="5647">
                        <c:v>399.99455</c:v>
                      </c:pt>
                      <c:pt idx="5648">
                        <c:v>399.99838999999997</c:v>
                      </c:pt>
                      <c:pt idx="5649">
                        <c:v>399.99840999999998</c:v>
                      </c:pt>
                      <c:pt idx="5650">
                        <c:v>400.00402000000003</c:v>
                      </c:pt>
                      <c:pt idx="5651">
                        <c:v>400.01909000000001</c:v>
                      </c:pt>
                      <c:pt idx="5652">
                        <c:v>399.99543</c:v>
                      </c:pt>
                      <c:pt idx="5653">
                        <c:v>400.00391000000002</c:v>
                      </c:pt>
                      <c:pt idx="5654">
                        <c:v>400.00107000000003</c:v>
                      </c:pt>
                      <c:pt idx="5655">
                        <c:v>400.05426999999997</c:v>
                      </c:pt>
                      <c:pt idx="5656">
                        <c:v>400.03172000000001</c:v>
                      </c:pt>
                      <c:pt idx="5657">
                        <c:v>400.01812000000001</c:v>
                      </c:pt>
                      <c:pt idx="5658">
                        <c:v>400.02181999999999</c:v>
                      </c:pt>
                      <c:pt idx="5659">
                        <c:v>400.06072999999998</c:v>
                      </c:pt>
                      <c:pt idx="5660">
                        <c:v>400.00783999999999</c:v>
                      </c:pt>
                      <c:pt idx="5661">
                        <c:v>400.00216</c:v>
                      </c:pt>
                      <c:pt idx="5662">
                        <c:v>400.00412999999998</c:v>
                      </c:pt>
                      <c:pt idx="5663">
                        <c:v>400.04131999999998</c:v>
                      </c:pt>
                      <c:pt idx="5664">
                        <c:v>400.01877999999999</c:v>
                      </c:pt>
                      <c:pt idx="5665">
                        <c:v>399.98894999999999</c:v>
                      </c:pt>
                      <c:pt idx="5666">
                        <c:v>400.01537999999999</c:v>
                      </c:pt>
                      <c:pt idx="5667">
                        <c:v>400.03877</c:v>
                      </c:pt>
                      <c:pt idx="5668">
                        <c:v>400.01353</c:v>
                      </c:pt>
                      <c:pt idx="5669">
                        <c:v>400.01065999999997</c:v>
                      </c:pt>
                      <c:pt idx="5670">
                        <c:v>400.01263999999998</c:v>
                      </c:pt>
                      <c:pt idx="5671">
                        <c:v>400.01652000000001</c:v>
                      </c:pt>
                      <c:pt idx="5672">
                        <c:v>400.05412000000001</c:v>
                      </c:pt>
                      <c:pt idx="5673">
                        <c:v>400.02971000000002</c:v>
                      </c:pt>
                      <c:pt idx="5674">
                        <c:v>400.00078000000002</c:v>
                      </c:pt>
                      <c:pt idx="5675">
                        <c:v>400.00743999999997</c:v>
                      </c:pt>
                      <c:pt idx="5676">
                        <c:v>400.16451000000001</c:v>
                      </c:pt>
                      <c:pt idx="5677">
                        <c:v>400.04709000000003</c:v>
                      </c:pt>
                      <c:pt idx="5678">
                        <c:v>399.99964</c:v>
                      </c:pt>
                      <c:pt idx="5679">
                        <c:v>400.01065999999997</c:v>
                      </c:pt>
                      <c:pt idx="5680">
                        <c:v>400.03564</c:v>
                      </c:pt>
                      <c:pt idx="5681">
                        <c:v>400.00036999999998</c:v>
                      </c:pt>
                      <c:pt idx="5682">
                        <c:v>400.00337999999999</c:v>
                      </c:pt>
                      <c:pt idx="5683">
                        <c:v>400.00583</c:v>
                      </c:pt>
                      <c:pt idx="5684">
                        <c:v>400.03019999999998</c:v>
                      </c:pt>
                      <c:pt idx="5685">
                        <c:v>400.01474000000002</c:v>
                      </c:pt>
                      <c:pt idx="5686">
                        <c:v>400.01517999999999</c:v>
                      </c:pt>
                      <c:pt idx="5687">
                        <c:v>400.00812000000002</c:v>
                      </c:pt>
                      <c:pt idx="5688">
                        <c:v>400.01175000000001</c:v>
                      </c:pt>
                      <c:pt idx="5689">
                        <c:v>400.06590999999997</c:v>
                      </c:pt>
                      <c:pt idx="5690">
                        <c:v>400.00655</c:v>
                      </c:pt>
                      <c:pt idx="5691">
                        <c:v>400.01107999999999</c:v>
                      </c:pt>
                      <c:pt idx="5692">
                        <c:v>400.02077000000003</c:v>
                      </c:pt>
                      <c:pt idx="5693">
                        <c:v>400.04942</c:v>
                      </c:pt>
                      <c:pt idx="5694">
                        <c:v>400.01319000000001</c:v>
                      </c:pt>
                      <c:pt idx="5695">
                        <c:v>400.03424999999999</c:v>
                      </c:pt>
                      <c:pt idx="5696">
                        <c:v>400.03962999999999</c:v>
                      </c:pt>
                      <c:pt idx="5697">
                        <c:v>400.05309</c:v>
                      </c:pt>
                      <c:pt idx="5698">
                        <c:v>400.03248000000002</c:v>
                      </c:pt>
                      <c:pt idx="5699">
                        <c:v>400.02769000000001</c:v>
                      </c:pt>
                      <c:pt idx="5700">
                        <c:v>400.00567999999998</c:v>
                      </c:pt>
                      <c:pt idx="5701">
                        <c:v>400.05574000000001</c:v>
                      </c:pt>
                      <c:pt idx="5702">
                        <c:v>400.01997</c:v>
                      </c:pt>
                      <c:pt idx="5703">
                        <c:v>399.98509000000001</c:v>
                      </c:pt>
                      <c:pt idx="5704">
                        <c:v>399.98772000000002</c:v>
                      </c:pt>
                      <c:pt idx="5705">
                        <c:v>400.01137999999997</c:v>
                      </c:pt>
                      <c:pt idx="5706">
                        <c:v>400.04201</c:v>
                      </c:pt>
                      <c:pt idx="5707">
                        <c:v>400.00562000000002</c:v>
                      </c:pt>
                      <c:pt idx="5708">
                        <c:v>400.00436999999999</c:v>
                      </c:pt>
                      <c:pt idx="5709">
                        <c:v>400.02632999999997</c:v>
                      </c:pt>
                      <c:pt idx="5710">
                        <c:v>400.05457000000001</c:v>
                      </c:pt>
                      <c:pt idx="5711">
                        <c:v>400.03314</c:v>
                      </c:pt>
                      <c:pt idx="5712">
                        <c:v>400.02542999999997</c:v>
                      </c:pt>
                      <c:pt idx="5713">
                        <c:v>400.01344</c:v>
                      </c:pt>
                      <c:pt idx="5714">
                        <c:v>400.06137000000001</c:v>
                      </c:pt>
                      <c:pt idx="5715">
                        <c:v>400.00972999999999</c:v>
                      </c:pt>
                      <c:pt idx="5716">
                        <c:v>400.01272999999998</c:v>
                      </c:pt>
                      <c:pt idx="5717">
                        <c:v>399.98800999999997</c:v>
                      </c:pt>
                      <c:pt idx="5718">
                        <c:v>400.03471000000002</c:v>
                      </c:pt>
                      <c:pt idx="5719">
                        <c:v>400.01121000000001</c:v>
                      </c:pt>
                      <c:pt idx="5720">
                        <c:v>399.99077</c:v>
                      </c:pt>
                      <c:pt idx="5721">
                        <c:v>399.99930999999998</c:v>
                      </c:pt>
                      <c:pt idx="5722">
                        <c:v>400.01474000000002</c:v>
                      </c:pt>
                      <c:pt idx="5723">
                        <c:v>400.01621</c:v>
                      </c:pt>
                      <c:pt idx="5724">
                        <c:v>399.99279000000001</c:v>
                      </c:pt>
                      <c:pt idx="5725">
                        <c:v>400.00245999999999</c:v>
                      </c:pt>
                      <c:pt idx="5726">
                        <c:v>400.01389999999998</c:v>
                      </c:pt>
                      <c:pt idx="5727">
                        <c:v>400.06182000000001</c:v>
                      </c:pt>
                      <c:pt idx="5728">
                        <c:v>400.02532000000002</c:v>
                      </c:pt>
                      <c:pt idx="5729">
                        <c:v>399.99776000000003</c:v>
                      </c:pt>
                      <c:pt idx="5730">
                        <c:v>400.01431000000002</c:v>
                      </c:pt>
                      <c:pt idx="5731">
                        <c:v>400.04611</c:v>
                      </c:pt>
                      <c:pt idx="5732">
                        <c:v>399.99785000000003</c:v>
                      </c:pt>
                      <c:pt idx="5733">
                        <c:v>399.99957000000001</c:v>
                      </c:pt>
                      <c:pt idx="5734">
                        <c:v>400.01112000000001</c:v>
                      </c:pt>
                      <c:pt idx="5735">
                        <c:v>400.04336000000001</c:v>
                      </c:pt>
                      <c:pt idx="5736">
                        <c:v>399.97964000000002</c:v>
                      </c:pt>
                      <c:pt idx="5737">
                        <c:v>400.1388</c:v>
                      </c:pt>
                      <c:pt idx="5738">
                        <c:v>399.99675999999999</c:v>
                      </c:pt>
                      <c:pt idx="5739">
                        <c:v>400.01828</c:v>
                      </c:pt>
                      <c:pt idx="5740">
                        <c:v>400.02535</c:v>
                      </c:pt>
                      <c:pt idx="5741">
                        <c:v>400.00621999999998</c:v>
                      </c:pt>
                      <c:pt idx="5742">
                        <c:v>400.00797</c:v>
                      </c:pt>
                      <c:pt idx="5743">
                        <c:v>400.02434</c:v>
                      </c:pt>
                      <c:pt idx="5744">
                        <c:v>400.02497</c:v>
                      </c:pt>
                      <c:pt idx="5745">
                        <c:v>400.01127000000002</c:v>
                      </c:pt>
                      <c:pt idx="5746">
                        <c:v>400.03093999999999</c:v>
                      </c:pt>
                      <c:pt idx="5747">
                        <c:v>399.99862000000002</c:v>
                      </c:pt>
                      <c:pt idx="5748">
                        <c:v>400.05459000000002</c:v>
                      </c:pt>
                      <c:pt idx="5749">
                        <c:v>400.02350000000001</c:v>
                      </c:pt>
                      <c:pt idx="5750">
                        <c:v>400.00315999999998</c:v>
                      </c:pt>
                      <c:pt idx="5751">
                        <c:v>400.00693999999999</c:v>
                      </c:pt>
                      <c:pt idx="5752">
                        <c:v>400.04338999999999</c:v>
                      </c:pt>
                      <c:pt idx="5753">
                        <c:v>399.99709999999999</c:v>
                      </c:pt>
                      <c:pt idx="5754">
                        <c:v>400.00905</c:v>
                      </c:pt>
                      <c:pt idx="5755">
                        <c:v>400.00628999999998</c:v>
                      </c:pt>
                      <c:pt idx="5756">
                        <c:v>400.03967999999998</c:v>
                      </c:pt>
                      <c:pt idx="5757">
                        <c:v>399.98935</c:v>
                      </c:pt>
                      <c:pt idx="5758">
                        <c:v>399.99745999999999</c:v>
                      </c:pt>
                      <c:pt idx="5759">
                        <c:v>400.00814000000003</c:v>
                      </c:pt>
                      <c:pt idx="5760">
                        <c:v>400.03437000000002</c:v>
                      </c:pt>
                      <c:pt idx="5761">
                        <c:v>400.01524999999998</c:v>
                      </c:pt>
                      <c:pt idx="5762">
                        <c:v>400.01432999999997</c:v>
                      </c:pt>
                      <c:pt idx="5763">
                        <c:v>399.99027999999998</c:v>
                      </c:pt>
                      <c:pt idx="5764">
                        <c:v>399.98597000000001</c:v>
                      </c:pt>
                      <c:pt idx="5765">
                        <c:v>400.02764999999999</c:v>
                      </c:pt>
                      <c:pt idx="5766">
                        <c:v>400.00353999999999</c:v>
                      </c:pt>
                      <c:pt idx="5767">
                        <c:v>400.00540000000001</c:v>
                      </c:pt>
                      <c:pt idx="5768">
                        <c:v>399.99907999999999</c:v>
                      </c:pt>
                      <c:pt idx="5769">
                        <c:v>400.03521000000001</c:v>
                      </c:pt>
                      <c:pt idx="5770">
                        <c:v>400.00488999999999</c:v>
                      </c:pt>
                      <c:pt idx="5771">
                        <c:v>399.99624</c:v>
                      </c:pt>
                      <c:pt idx="5772">
                        <c:v>400.00801999999999</c:v>
                      </c:pt>
                      <c:pt idx="5773">
                        <c:v>400.02303000000001</c:v>
                      </c:pt>
                      <c:pt idx="5774">
                        <c:v>399.99966000000001</c:v>
                      </c:pt>
                      <c:pt idx="5775">
                        <c:v>399.99378000000002</c:v>
                      </c:pt>
                      <c:pt idx="5776">
                        <c:v>400.01290999999998</c:v>
                      </c:pt>
                      <c:pt idx="5777">
                        <c:v>400.02650999999997</c:v>
                      </c:pt>
                      <c:pt idx="5778">
                        <c:v>399.99885999999998</c:v>
                      </c:pt>
                      <c:pt idx="5779">
                        <c:v>400.00128000000001</c:v>
                      </c:pt>
                      <c:pt idx="5780">
                        <c:v>399.99525999999997</c:v>
                      </c:pt>
                      <c:pt idx="5781">
                        <c:v>400.00445000000002</c:v>
                      </c:pt>
                      <c:pt idx="5782">
                        <c:v>400.04935999999998</c:v>
                      </c:pt>
                      <c:pt idx="5783">
                        <c:v>400.00700000000001</c:v>
                      </c:pt>
                      <c:pt idx="5784">
                        <c:v>400.01558999999997</c:v>
                      </c:pt>
                      <c:pt idx="5785">
                        <c:v>400.00995999999998</c:v>
                      </c:pt>
                      <c:pt idx="5786">
                        <c:v>400.04369000000003</c:v>
                      </c:pt>
                      <c:pt idx="5787">
                        <c:v>400.00745999999998</c:v>
                      </c:pt>
                      <c:pt idx="5788">
                        <c:v>400.01199000000003</c:v>
                      </c:pt>
                      <c:pt idx="5789">
                        <c:v>400.01310999999998</c:v>
                      </c:pt>
                      <c:pt idx="5790">
                        <c:v>400.05005999999997</c:v>
                      </c:pt>
                      <c:pt idx="5791">
                        <c:v>400.00094000000001</c:v>
                      </c:pt>
                      <c:pt idx="5792">
                        <c:v>400.00691</c:v>
                      </c:pt>
                      <c:pt idx="5793">
                        <c:v>400.00878</c:v>
                      </c:pt>
                      <c:pt idx="5794">
                        <c:v>400.03082000000001</c:v>
                      </c:pt>
                      <c:pt idx="5795">
                        <c:v>399.9991</c:v>
                      </c:pt>
                      <c:pt idx="5796">
                        <c:v>399.99770000000001</c:v>
                      </c:pt>
                      <c:pt idx="5797">
                        <c:v>400.02123</c:v>
                      </c:pt>
                      <c:pt idx="5798">
                        <c:v>400.14640000000003</c:v>
                      </c:pt>
                      <c:pt idx="5799">
                        <c:v>400.02924999999999</c:v>
                      </c:pt>
                      <c:pt idx="5800">
                        <c:v>400.01668999999998</c:v>
                      </c:pt>
                      <c:pt idx="5801">
                        <c:v>400.00617999999997</c:v>
                      </c:pt>
                      <c:pt idx="5802">
                        <c:v>399.99214999999998</c:v>
                      </c:pt>
                      <c:pt idx="5803">
                        <c:v>400.03404999999998</c:v>
                      </c:pt>
                      <c:pt idx="5804">
                        <c:v>399.99403000000001</c:v>
                      </c:pt>
                      <c:pt idx="5805">
                        <c:v>399.99612999999999</c:v>
                      </c:pt>
                      <c:pt idx="5806">
                        <c:v>399.99887999999999</c:v>
                      </c:pt>
                      <c:pt idx="5807">
                        <c:v>400.03550000000001</c:v>
                      </c:pt>
                      <c:pt idx="5808">
                        <c:v>400.00060000000002</c:v>
                      </c:pt>
                      <c:pt idx="5809">
                        <c:v>400.00540000000001</c:v>
                      </c:pt>
                      <c:pt idx="5810">
                        <c:v>399.99504000000002</c:v>
                      </c:pt>
                      <c:pt idx="5811">
                        <c:v>400.03143</c:v>
                      </c:pt>
                      <c:pt idx="5812">
                        <c:v>400.02206000000001</c:v>
                      </c:pt>
                      <c:pt idx="5813">
                        <c:v>400.01535000000001</c:v>
                      </c:pt>
                      <c:pt idx="5814">
                        <c:v>399.99288000000001</c:v>
                      </c:pt>
                      <c:pt idx="5815">
                        <c:v>400.03451999999999</c:v>
                      </c:pt>
                      <c:pt idx="5816">
                        <c:v>400.00072999999998</c:v>
                      </c:pt>
                      <c:pt idx="5817">
                        <c:v>399.99790000000002</c:v>
                      </c:pt>
                      <c:pt idx="5818">
                        <c:v>399.99500999999998</c:v>
                      </c:pt>
                      <c:pt idx="5819">
                        <c:v>399.99617999999998</c:v>
                      </c:pt>
                      <c:pt idx="5820">
                        <c:v>400.02359000000001</c:v>
                      </c:pt>
                      <c:pt idx="5821">
                        <c:v>400.01821999999999</c:v>
                      </c:pt>
                      <c:pt idx="5822">
                        <c:v>400.01362</c:v>
                      </c:pt>
                      <c:pt idx="5823">
                        <c:v>400.00166999999999</c:v>
                      </c:pt>
                      <c:pt idx="5824">
                        <c:v>400.0258</c:v>
                      </c:pt>
                      <c:pt idx="5825">
                        <c:v>400.00803999999999</c:v>
                      </c:pt>
                      <c:pt idx="5826">
                        <c:v>400.01015000000001</c:v>
                      </c:pt>
                      <c:pt idx="5827">
                        <c:v>399.99309</c:v>
                      </c:pt>
                      <c:pt idx="5828">
                        <c:v>400.04084</c:v>
                      </c:pt>
                      <c:pt idx="5829">
                        <c:v>400.00069999999999</c:v>
                      </c:pt>
                      <c:pt idx="5830">
                        <c:v>399.99349999999998</c:v>
                      </c:pt>
                      <c:pt idx="5831">
                        <c:v>399.98334</c:v>
                      </c:pt>
                      <c:pt idx="5832">
                        <c:v>400.01461</c:v>
                      </c:pt>
                      <c:pt idx="5833">
                        <c:v>399.98725999999999</c:v>
                      </c:pt>
                      <c:pt idx="5834">
                        <c:v>399.98635000000002</c:v>
                      </c:pt>
                      <c:pt idx="5835">
                        <c:v>399.98012</c:v>
                      </c:pt>
                      <c:pt idx="5836">
                        <c:v>399.99023</c:v>
                      </c:pt>
                      <c:pt idx="5837">
                        <c:v>400.02593999999999</c:v>
                      </c:pt>
                      <c:pt idx="5838">
                        <c:v>400.01019000000002</c:v>
                      </c:pt>
                      <c:pt idx="5839">
                        <c:v>400.00009999999997</c:v>
                      </c:pt>
                      <c:pt idx="5840">
                        <c:v>399.99687</c:v>
                      </c:pt>
                      <c:pt idx="5841">
                        <c:v>400.02819</c:v>
                      </c:pt>
                      <c:pt idx="5842">
                        <c:v>399.98642000000001</c:v>
                      </c:pt>
                      <c:pt idx="5843">
                        <c:v>400.00797999999998</c:v>
                      </c:pt>
                      <c:pt idx="5844">
                        <c:v>400.00288999999998</c:v>
                      </c:pt>
                      <c:pt idx="5845">
                        <c:v>400.03429999999997</c:v>
                      </c:pt>
                      <c:pt idx="5846">
                        <c:v>400.01371999999998</c:v>
                      </c:pt>
                      <c:pt idx="5847">
                        <c:v>400.00666999999999</c:v>
                      </c:pt>
                      <c:pt idx="5848">
                        <c:v>399.99797000000001</c:v>
                      </c:pt>
                      <c:pt idx="5849">
                        <c:v>400.04059000000001</c:v>
                      </c:pt>
                      <c:pt idx="5850">
                        <c:v>399.98318</c:v>
                      </c:pt>
                      <c:pt idx="5851">
                        <c:v>400.00270999999998</c:v>
                      </c:pt>
                      <c:pt idx="5852">
                        <c:v>399.99639000000002</c:v>
                      </c:pt>
                      <c:pt idx="5853">
                        <c:v>400.03447999999997</c:v>
                      </c:pt>
                      <c:pt idx="5854">
                        <c:v>399.98966999999999</c:v>
                      </c:pt>
                      <c:pt idx="5855">
                        <c:v>399.98063999999999</c:v>
                      </c:pt>
                      <c:pt idx="5856">
                        <c:v>399.98637000000002</c:v>
                      </c:pt>
                      <c:pt idx="5857">
                        <c:v>399.98817000000003</c:v>
                      </c:pt>
                      <c:pt idx="5858">
                        <c:v>400.11353000000003</c:v>
                      </c:pt>
                      <c:pt idx="5859">
                        <c:v>400.06369999999998</c:v>
                      </c:pt>
                      <c:pt idx="5860">
                        <c:v>399.99252999999999</c:v>
                      </c:pt>
                      <c:pt idx="5861">
                        <c:v>400.01069000000001</c:v>
                      </c:pt>
                      <c:pt idx="5862">
                        <c:v>400.03841</c:v>
                      </c:pt>
                      <c:pt idx="5863">
                        <c:v>400.01020999999997</c:v>
                      </c:pt>
                      <c:pt idx="5864">
                        <c:v>400.00299999999999</c:v>
                      </c:pt>
                      <c:pt idx="5865">
                        <c:v>400.02361999999999</c:v>
                      </c:pt>
                      <c:pt idx="5866">
                        <c:v>400.02897999999999</c:v>
                      </c:pt>
                      <c:pt idx="5867">
                        <c:v>399.99092999999999</c:v>
                      </c:pt>
                      <c:pt idx="5868">
                        <c:v>400.00441999999998</c:v>
                      </c:pt>
                      <c:pt idx="5869">
                        <c:v>400.00216999999998</c:v>
                      </c:pt>
                      <c:pt idx="5870">
                        <c:v>400.02033</c:v>
                      </c:pt>
                      <c:pt idx="5871">
                        <c:v>399.97570999999999</c:v>
                      </c:pt>
                      <c:pt idx="5872">
                        <c:v>399.99166000000002</c:v>
                      </c:pt>
                      <c:pt idx="5873">
                        <c:v>399.99223999999998</c:v>
                      </c:pt>
                      <c:pt idx="5874">
                        <c:v>399.98424</c:v>
                      </c:pt>
                      <c:pt idx="5875">
                        <c:v>400.00664</c:v>
                      </c:pt>
                      <c:pt idx="5876">
                        <c:v>399.98318</c:v>
                      </c:pt>
                      <c:pt idx="5877">
                        <c:v>399.98946999999998</c:v>
                      </c:pt>
                      <c:pt idx="5878">
                        <c:v>400.00670000000002</c:v>
                      </c:pt>
                      <c:pt idx="5879">
                        <c:v>400.03278999999998</c:v>
                      </c:pt>
                      <c:pt idx="5880">
                        <c:v>400.02197999999999</c:v>
                      </c:pt>
                      <c:pt idx="5881">
                        <c:v>400.01006000000001</c:v>
                      </c:pt>
                      <c:pt idx="5882">
                        <c:v>400.00484</c:v>
                      </c:pt>
                      <c:pt idx="5883">
                        <c:v>400.04989999999998</c:v>
                      </c:pt>
                      <c:pt idx="5884">
                        <c:v>400.00308000000001</c:v>
                      </c:pt>
                      <c:pt idx="5885">
                        <c:v>399.99245000000002</c:v>
                      </c:pt>
                      <c:pt idx="5886">
                        <c:v>399.99668000000003</c:v>
                      </c:pt>
                      <c:pt idx="5887">
                        <c:v>400.04491000000002</c:v>
                      </c:pt>
                      <c:pt idx="5888">
                        <c:v>399.98257000000001</c:v>
                      </c:pt>
                      <c:pt idx="5889">
                        <c:v>399.99939999999998</c:v>
                      </c:pt>
                      <c:pt idx="5890">
                        <c:v>399.99509</c:v>
                      </c:pt>
                      <c:pt idx="5891">
                        <c:v>400.02909</c:v>
                      </c:pt>
                      <c:pt idx="5892">
                        <c:v>399.98759000000001</c:v>
                      </c:pt>
                      <c:pt idx="5893">
                        <c:v>399.99356999999998</c:v>
                      </c:pt>
                      <c:pt idx="5894">
                        <c:v>399.98820000000001</c:v>
                      </c:pt>
                      <c:pt idx="5895">
                        <c:v>399.98029000000002</c:v>
                      </c:pt>
                      <c:pt idx="5896">
                        <c:v>400.04266999999999</c:v>
                      </c:pt>
                      <c:pt idx="5897">
                        <c:v>400.02805000000001</c:v>
                      </c:pt>
                      <c:pt idx="5898">
                        <c:v>400.01179000000002</c:v>
                      </c:pt>
                      <c:pt idx="5899">
                        <c:v>400.01083</c:v>
                      </c:pt>
                      <c:pt idx="5900">
                        <c:v>400.03706</c:v>
                      </c:pt>
                      <c:pt idx="5901">
                        <c:v>400.01389999999998</c:v>
                      </c:pt>
                      <c:pt idx="5902">
                        <c:v>399.98797999999999</c:v>
                      </c:pt>
                      <c:pt idx="5903">
                        <c:v>399.98624000000001</c:v>
                      </c:pt>
                      <c:pt idx="5904">
                        <c:v>400.03917999999999</c:v>
                      </c:pt>
                      <c:pt idx="5905">
                        <c:v>399.99354</c:v>
                      </c:pt>
                      <c:pt idx="5906">
                        <c:v>399.99722000000003</c:v>
                      </c:pt>
                      <c:pt idx="5907">
                        <c:v>399.99776000000003</c:v>
                      </c:pt>
                      <c:pt idx="5908">
                        <c:v>400.01555999999999</c:v>
                      </c:pt>
                      <c:pt idx="5909">
                        <c:v>399.98649</c:v>
                      </c:pt>
                      <c:pt idx="5910">
                        <c:v>399.99671000000001</c:v>
                      </c:pt>
                      <c:pt idx="5911">
                        <c:v>399.99369000000002</c:v>
                      </c:pt>
                      <c:pt idx="5912">
                        <c:v>399.99910999999997</c:v>
                      </c:pt>
                      <c:pt idx="5913">
                        <c:v>399.99351000000001</c:v>
                      </c:pt>
                      <c:pt idx="5914">
                        <c:v>399.99250999999998</c:v>
                      </c:pt>
                      <c:pt idx="5915">
                        <c:v>399.99148000000002</c:v>
                      </c:pt>
                      <c:pt idx="5916">
                        <c:v>399.97366</c:v>
                      </c:pt>
                      <c:pt idx="5917">
                        <c:v>400.00898000000001</c:v>
                      </c:pt>
                      <c:pt idx="5918">
                        <c:v>399.99450999999999</c:v>
                      </c:pt>
                      <c:pt idx="5919">
                        <c:v>400.12317000000002</c:v>
                      </c:pt>
                      <c:pt idx="5920">
                        <c:v>399.99171999999999</c:v>
                      </c:pt>
                      <c:pt idx="5921">
                        <c:v>400.02938999999998</c:v>
                      </c:pt>
                      <c:pt idx="5922">
                        <c:v>399.98246999999998</c:v>
                      </c:pt>
                      <c:pt idx="5923">
                        <c:v>399.98826000000003</c:v>
                      </c:pt>
                      <c:pt idx="5924">
                        <c:v>400.00688000000002</c:v>
                      </c:pt>
                      <c:pt idx="5925">
                        <c:v>400.00583999999998</c:v>
                      </c:pt>
                      <c:pt idx="5926">
                        <c:v>399.98205000000002</c:v>
                      </c:pt>
                      <c:pt idx="5927">
                        <c:v>399.98486000000003</c:v>
                      </c:pt>
                      <c:pt idx="5928">
                        <c:v>399.98640999999998</c:v>
                      </c:pt>
                      <c:pt idx="5929">
                        <c:v>400.03471999999999</c:v>
                      </c:pt>
                      <c:pt idx="5930">
                        <c:v>399.99700000000001</c:v>
                      </c:pt>
                      <c:pt idx="5931">
                        <c:v>400.00794000000002</c:v>
                      </c:pt>
                      <c:pt idx="5932">
                        <c:v>399.99696</c:v>
                      </c:pt>
                      <c:pt idx="5933">
                        <c:v>399.99484000000001</c:v>
                      </c:pt>
                      <c:pt idx="5934">
                        <c:v>400.03285</c:v>
                      </c:pt>
                      <c:pt idx="5935">
                        <c:v>399.98797000000002</c:v>
                      </c:pt>
                      <c:pt idx="5936">
                        <c:v>399.99319000000003</c:v>
                      </c:pt>
                      <c:pt idx="5937">
                        <c:v>399.99567999999999</c:v>
                      </c:pt>
                      <c:pt idx="5938">
                        <c:v>400.01569999999998</c:v>
                      </c:pt>
                      <c:pt idx="5939">
                        <c:v>399.98714999999999</c:v>
                      </c:pt>
                      <c:pt idx="5940">
                        <c:v>399.98840000000001</c:v>
                      </c:pt>
                      <c:pt idx="5941">
                        <c:v>399.97494</c:v>
                      </c:pt>
                      <c:pt idx="5942">
                        <c:v>399.99919999999997</c:v>
                      </c:pt>
                      <c:pt idx="5943">
                        <c:v>399.96208999999999</c:v>
                      </c:pt>
                      <c:pt idx="5944">
                        <c:v>399.96275000000003</c:v>
                      </c:pt>
                      <c:pt idx="5945">
                        <c:v>399.96713</c:v>
                      </c:pt>
                      <c:pt idx="5946">
                        <c:v>400.00551000000002</c:v>
                      </c:pt>
                      <c:pt idx="5947">
                        <c:v>399.98207000000002</c:v>
                      </c:pt>
                      <c:pt idx="5948">
                        <c:v>399.98790000000002</c:v>
                      </c:pt>
                      <c:pt idx="5949">
                        <c:v>399.98829999999998</c:v>
                      </c:pt>
                      <c:pt idx="5950">
                        <c:v>400.00549999999998</c:v>
                      </c:pt>
                      <c:pt idx="5951">
                        <c:v>399.99506000000002</c:v>
                      </c:pt>
                      <c:pt idx="5952">
                        <c:v>399.98480999999998</c:v>
                      </c:pt>
                      <c:pt idx="5953">
                        <c:v>399.97566</c:v>
                      </c:pt>
                      <c:pt idx="5954">
                        <c:v>400.0016</c:v>
                      </c:pt>
                      <c:pt idx="5955">
                        <c:v>400.02300000000002</c:v>
                      </c:pt>
                      <c:pt idx="5956">
                        <c:v>400.00175999999999</c:v>
                      </c:pt>
                      <c:pt idx="5957">
                        <c:v>399.99637000000001</c:v>
                      </c:pt>
                      <c:pt idx="5958">
                        <c:v>400.00461000000001</c:v>
                      </c:pt>
                      <c:pt idx="5959">
                        <c:v>400.01325000000003</c:v>
                      </c:pt>
                      <c:pt idx="5960">
                        <c:v>399.98887999999999</c:v>
                      </c:pt>
                      <c:pt idx="5961">
                        <c:v>399.99554999999998</c:v>
                      </c:pt>
                      <c:pt idx="5962">
                        <c:v>399.98084</c:v>
                      </c:pt>
                      <c:pt idx="5963">
                        <c:v>400.01346000000001</c:v>
                      </c:pt>
                      <c:pt idx="5964">
                        <c:v>399.99191000000002</c:v>
                      </c:pt>
                      <c:pt idx="5965">
                        <c:v>399.97474999999997</c:v>
                      </c:pt>
                      <c:pt idx="5966">
                        <c:v>399.97336000000001</c:v>
                      </c:pt>
                      <c:pt idx="5967">
                        <c:v>400.01895000000002</c:v>
                      </c:pt>
                      <c:pt idx="5968">
                        <c:v>399.97489999999999</c:v>
                      </c:pt>
                      <c:pt idx="5969">
                        <c:v>400.00385</c:v>
                      </c:pt>
                      <c:pt idx="5970">
                        <c:v>399.99151000000001</c:v>
                      </c:pt>
                      <c:pt idx="5971">
                        <c:v>399.98048999999997</c:v>
                      </c:pt>
                      <c:pt idx="5972">
                        <c:v>400.00198</c:v>
                      </c:pt>
                      <c:pt idx="5973">
                        <c:v>399.95368999999999</c:v>
                      </c:pt>
                      <c:pt idx="5974">
                        <c:v>399.99203</c:v>
                      </c:pt>
                      <c:pt idx="5975">
                        <c:v>399.97383000000002</c:v>
                      </c:pt>
                      <c:pt idx="5976">
                        <c:v>400.00918000000001</c:v>
                      </c:pt>
                      <c:pt idx="5977">
                        <c:v>399.98151000000001</c:v>
                      </c:pt>
                      <c:pt idx="5978">
                        <c:v>399.97390999999999</c:v>
                      </c:pt>
                      <c:pt idx="5979">
                        <c:v>399.96469999999999</c:v>
                      </c:pt>
                      <c:pt idx="5980">
                        <c:v>400.11689000000001</c:v>
                      </c:pt>
                      <c:pt idx="5981">
                        <c:v>400.01817999999997</c:v>
                      </c:pt>
                      <c:pt idx="5982">
                        <c:v>399.98021</c:v>
                      </c:pt>
                      <c:pt idx="5983">
                        <c:v>399.98396000000002</c:v>
                      </c:pt>
                      <c:pt idx="5984">
                        <c:v>399.97964000000002</c:v>
                      </c:pt>
                      <c:pt idx="5985">
                        <c:v>399.98027999999999</c:v>
                      </c:pt>
                      <c:pt idx="5986">
                        <c:v>399.96237000000002</c:v>
                      </c:pt>
                      <c:pt idx="5987">
                        <c:v>399.97892999999999</c:v>
                      </c:pt>
                      <c:pt idx="5988">
                        <c:v>399.96879000000001</c:v>
                      </c:pt>
                      <c:pt idx="5989">
                        <c:v>400</c:v>
                      </c:pt>
                      <c:pt idx="5990">
                        <c:v>399.98712</c:v>
                      </c:pt>
                      <c:pt idx="5991">
                        <c:v>399.98817000000003</c:v>
                      </c:pt>
                      <c:pt idx="5992">
                        <c:v>399.99068999999997</c:v>
                      </c:pt>
                      <c:pt idx="5993">
                        <c:v>400.01758000000001</c:v>
                      </c:pt>
                      <c:pt idx="5994">
                        <c:v>399.96800000000002</c:v>
                      </c:pt>
                      <c:pt idx="5995">
                        <c:v>399.97426000000002</c:v>
                      </c:pt>
                      <c:pt idx="5996">
                        <c:v>399.97028999999998</c:v>
                      </c:pt>
                      <c:pt idx="5997">
                        <c:v>400.01555000000002</c:v>
                      </c:pt>
                      <c:pt idx="5998">
                        <c:v>399.97638000000001</c:v>
                      </c:pt>
                      <c:pt idx="5999">
                        <c:v>399.99439000000001</c:v>
                      </c:pt>
                      <c:pt idx="6000">
                        <c:v>400.00473</c:v>
                      </c:pt>
                      <c:pt idx="6001">
                        <c:v>400.02780999999999</c:v>
                      </c:pt>
                      <c:pt idx="6002">
                        <c:v>399.97316000000001</c:v>
                      </c:pt>
                      <c:pt idx="6003">
                        <c:v>399.97967999999997</c:v>
                      </c:pt>
                      <c:pt idx="6004">
                        <c:v>399.96048999999999</c:v>
                      </c:pt>
                      <c:pt idx="6005">
                        <c:v>399.97746000000001</c:v>
                      </c:pt>
                      <c:pt idx="6006">
                        <c:v>400.00214</c:v>
                      </c:pt>
                      <c:pt idx="6007">
                        <c:v>399.97824000000003</c:v>
                      </c:pt>
                      <c:pt idx="6008">
                        <c:v>399.99684999999999</c:v>
                      </c:pt>
                      <c:pt idx="6009">
                        <c:v>399.99374</c:v>
                      </c:pt>
                      <c:pt idx="6010">
                        <c:v>400.00731999999999</c:v>
                      </c:pt>
                      <c:pt idx="6011">
                        <c:v>399.95826</c:v>
                      </c:pt>
                      <c:pt idx="6012">
                        <c:v>399.96897999999999</c:v>
                      </c:pt>
                      <c:pt idx="6013">
                        <c:v>399.99657000000002</c:v>
                      </c:pt>
                      <c:pt idx="6014">
                        <c:v>400.0231</c:v>
                      </c:pt>
                      <c:pt idx="6015">
                        <c:v>399.98831999999999</c:v>
                      </c:pt>
                      <c:pt idx="6016">
                        <c:v>399.99387999999999</c:v>
                      </c:pt>
                      <c:pt idx="6017">
                        <c:v>399.97107999999997</c:v>
                      </c:pt>
                      <c:pt idx="6018">
                        <c:v>400.01188999999999</c:v>
                      </c:pt>
                      <c:pt idx="6019">
                        <c:v>399.96505000000002</c:v>
                      </c:pt>
                      <c:pt idx="6020">
                        <c:v>399.96901000000003</c:v>
                      </c:pt>
                      <c:pt idx="6021">
                        <c:v>399.97187000000002</c:v>
                      </c:pt>
                      <c:pt idx="6022">
                        <c:v>399.97537999999997</c:v>
                      </c:pt>
                      <c:pt idx="6023">
                        <c:v>399.97492</c:v>
                      </c:pt>
                      <c:pt idx="6024">
                        <c:v>399.97823</c:v>
                      </c:pt>
                      <c:pt idx="6025">
                        <c:v>399.97633000000002</c:v>
                      </c:pt>
                      <c:pt idx="6026">
                        <c:v>399.98189000000002</c:v>
                      </c:pt>
                      <c:pt idx="6027">
                        <c:v>400.00400000000002</c:v>
                      </c:pt>
                      <c:pt idx="6028">
                        <c:v>399.96318000000002</c:v>
                      </c:pt>
                      <c:pt idx="6029">
                        <c:v>399.96283</c:v>
                      </c:pt>
                      <c:pt idx="6030">
                        <c:v>399.97375</c:v>
                      </c:pt>
                      <c:pt idx="6031">
                        <c:v>400.01218999999998</c:v>
                      </c:pt>
                      <c:pt idx="6032">
                        <c:v>399.97980999999999</c:v>
                      </c:pt>
                      <c:pt idx="6033">
                        <c:v>399.98442999999997</c:v>
                      </c:pt>
                      <c:pt idx="6034">
                        <c:v>399.97374000000002</c:v>
                      </c:pt>
                      <c:pt idx="6035">
                        <c:v>400.00905999999998</c:v>
                      </c:pt>
                      <c:pt idx="6036">
                        <c:v>399.96708999999998</c:v>
                      </c:pt>
                      <c:pt idx="6037">
                        <c:v>399.96206000000001</c:v>
                      </c:pt>
                      <c:pt idx="6038">
                        <c:v>399.99758000000003</c:v>
                      </c:pt>
                      <c:pt idx="6039">
                        <c:v>400.02449000000001</c:v>
                      </c:pt>
                      <c:pt idx="6040">
                        <c:v>399.97093999999998</c:v>
                      </c:pt>
                      <c:pt idx="6041">
                        <c:v>400.12646000000001</c:v>
                      </c:pt>
                      <c:pt idx="6042">
                        <c:v>399.97811999999999</c:v>
                      </c:pt>
                      <c:pt idx="6043">
                        <c:v>399.98550999999998</c:v>
                      </c:pt>
                      <c:pt idx="6044">
                        <c:v>400.01254</c:v>
                      </c:pt>
                      <c:pt idx="6045">
                        <c:v>400.00596999999999</c:v>
                      </c:pt>
                      <c:pt idx="6046">
                        <c:v>399.96123</c:v>
                      </c:pt>
                      <c:pt idx="6047">
                        <c:v>399.96345000000002</c:v>
                      </c:pt>
                      <c:pt idx="6048">
                        <c:v>400.01317</c:v>
                      </c:pt>
                      <c:pt idx="6049">
                        <c:v>399.99221</c:v>
                      </c:pt>
                      <c:pt idx="6050">
                        <c:v>399.98428000000001</c:v>
                      </c:pt>
                      <c:pt idx="6051">
                        <c:v>400.00295999999997</c:v>
                      </c:pt>
                      <c:pt idx="6052">
                        <c:v>400.01375999999999</c:v>
                      </c:pt>
                      <c:pt idx="6053">
                        <c:v>399.97257000000002</c:v>
                      </c:pt>
                      <c:pt idx="6054">
                        <c:v>399.95621</c:v>
                      </c:pt>
                      <c:pt idx="6055">
                        <c:v>399.99331000000001</c:v>
                      </c:pt>
                      <c:pt idx="6056">
                        <c:v>400.02175999999997</c:v>
                      </c:pt>
                      <c:pt idx="6057">
                        <c:v>399.97683999999998</c:v>
                      </c:pt>
                      <c:pt idx="6058">
                        <c:v>399.97262999999998</c:v>
                      </c:pt>
                      <c:pt idx="6059">
                        <c:v>399.95639</c:v>
                      </c:pt>
                      <c:pt idx="6060">
                        <c:v>399.99360999999999</c:v>
                      </c:pt>
                      <c:pt idx="6061">
                        <c:v>399.97656000000001</c:v>
                      </c:pt>
                      <c:pt idx="6062">
                        <c:v>399.98430999999999</c:v>
                      </c:pt>
                      <c:pt idx="6063">
                        <c:v>399.99576999999999</c:v>
                      </c:pt>
                      <c:pt idx="6064">
                        <c:v>399.97217000000001</c:v>
                      </c:pt>
                      <c:pt idx="6065">
                        <c:v>400.01139000000001</c:v>
                      </c:pt>
                      <c:pt idx="6066">
                        <c:v>399.98662000000002</c:v>
                      </c:pt>
                      <c:pt idx="6067">
                        <c:v>399.97667000000001</c:v>
                      </c:pt>
                      <c:pt idx="6068">
                        <c:v>399.97131999999999</c:v>
                      </c:pt>
                      <c:pt idx="6069">
                        <c:v>400.02352999999999</c:v>
                      </c:pt>
                      <c:pt idx="6070">
                        <c:v>399.99376000000001</c:v>
                      </c:pt>
                      <c:pt idx="6071">
                        <c:v>399.96096</c:v>
                      </c:pt>
                      <c:pt idx="6072">
                        <c:v>399.96507000000003</c:v>
                      </c:pt>
                      <c:pt idx="6073">
                        <c:v>400.00619999999998</c:v>
                      </c:pt>
                      <c:pt idx="6074">
                        <c:v>399.98034000000001</c:v>
                      </c:pt>
                      <c:pt idx="6075">
                        <c:v>399.96994999999998</c:v>
                      </c:pt>
                      <c:pt idx="6076">
                        <c:v>399.96593000000001</c:v>
                      </c:pt>
                      <c:pt idx="6077">
                        <c:v>400.00727000000001</c:v>
                      </c:pt>
                      <c:pt idx="6078">
                        <c:v>399.97708999999998</c:v>
                      </c:pt>
                      <c:pt idx="6079">
                        <c:v>399.97422</c:v>
                      </c:pt>
                      <c:pt idx="6080">
                        <c:v>399.95585</c:v>
                      </c:pt>
                      <c:pt idx="6081">
                        <c:v>399.97124000000002</c:v>
                      </c:pt>
                      <c:pt idx="6082">
                        <c:v>399.99901</c:v>
                      </c:pt>
                      <c:pt idx="6083">
                        <c:v>399.97478999999998</c:v>
                      </c:pt>
                      <c:pt idx="6084">
                        <c:v>399.99993000000001</c:v>
                      </c:pt>
                      <c:pt idx="6085">
                        <c:v>399.98633000000001</c:v>
                      </c:pt>
                      <c:pt idx="6086">
                        <c:v>400.00895000000003</c:v>
                      </c:pt>
                      <c:pt idx="6087">
                        <c:v>399.97685000000001</c:v>
                      </c:pt>
                      <c:pt idx="6088">
                        <c:v>399.94407999999999</c:v>
                      </c:pt>
                      <c:pt idx="6089">
                        <c:v>399.95607000000001</c:v>
                      </c:pt>
                      <c:pt idx="6090">
                        <c:v>399.98617999999999</c:v>
                      </c:pt>
                      <c:pt idx="6091">
                        <c:v>399.96154999999999</c:v>
                      </c:pt>
                      <c:pt idx="6092">
                        <c:v>399.95317999999997</c:v>
                      </c:pt>
                      <c:pt idx="6093">
                        <c:v>399.97505000000001</c:v>
                      </c:pt>
                      <c:pt idx="6094">
                        <c:v>399.99820999999997</c:v>
                      </c:pt>
                      <c:pt idx="6095">
                        <c:v>399.98172</c:v>
                      </c:pt>
                      <c:pt idx="6096">
                        <c:v>399.96638000000002</c:v>
                      </c:pt>
                      <c:pt idx="6097">
                        <c:v>399.97314</c:v>
                      </c:pt>
                      <c:pt idx="6098">
                        <c:v>399.99709999999999</c:v>
                      </c:pt>
                      <c:pt idx="6099">
                        <c:v>399.94112999999999</c:v>
                      </c:pt>
                      <c:pt idx="6100">
                        <c:v>399.95774999999998</c:v>
                      </c:pt>
                      <c:pt idx="6101">
                        <c:v>399.97606000000002</c:v>
                      </c:pt>
                      <c:pt idx="6102">
                        <c:v>400.11101000000002</c:v>
                      </c:pt>
                      <c:pt idx="6103">
                        <c:v>400.00047000000001</c:v>
                      </c:pt>
                      <c:pt idx="6104">
                        <c:v>399.98124000000001</c:v>
                      </c:pt>
                      <c:pt idx="6105">
                        <c:v>399.9896</c:v>
                      </c:pt>
                      <c:pt idx="6106">
                        <c:v>399.98090999999999</c:v>
                      </c:pt>
                      <c:pt idx="6107">
                        <c:v>400.00533999999999</c:v>
                      </c:pt>
                      <c:pt idx="6108">
                        <c:v>399.96188999999998</c:v>
                      </c:pt>
                      <c:pt idx="6109">
                        <c:v>399.95963</c:v>
                      </c:pt>
                      <c:pt idx="6110">
                        <c:v>399.93876</c:v>
                      </c:pt>
                      <c:pt idx="6111">
                        <c:v>399.99234000000001</c:v>
                      </c:pt>
                      <c:pt idx="6112">
                        <c:v>399.96427</c:v>
                      </c:pt>
                      <c:pt idx="6113">
                        <c:v>399.97667999999999</c:v>
                      </c:pt>
                      <c:pt idx="6114">
                        <c:v>399.96740999999997</c:v>
                      </c:pt>
                      <c:pt idx="6115">
                        <c:v>399.99385999999998</c:v>
                      </c:pt>
                      <c:pt idx="6116">
                        <c:v>399.95182</c:v>
                      </c:pt>
                      <c:pt idx="6117">
                        <c:v>399.97575999999998</c:v>
                      </c:pt>
                      <c:pt idx="6118">
                        <c:v>399.97922999999997</c:v>
                      </c:pt>
                      <c:pt idx="6119">
                        <c:v>399.98433999999997</c:v>
                      </c:pt>
                      <c:pt idx="6120">
                        <c:v>400.00668999999999</c:v>
                      </c:pt>
                      <c:pt idx="6121">
                        <c:v>399.97178000000002</c:v>
                      </c:pt>
                      <c:pt idx="6122">
                        <c:v>399.97489999999999</c:v>
                      </c:pt>
                      <c:pt idx="6123">
                        <c:v>399.98205000000002</c:v>
                      </c:pt>
                      <c:pt idx="6124">
                        <c:v>400.00729999999999</c:v>
                      </c:pt>
                      <c:pt idx="6125">
                        <c:v>399.95805999999999</c:v>
                      </c:pt>
                      <c:pt idx="6126">
                        <c:v>399.96814999999998</c:v>
                      </c:pt>
                      <c:pt idx="6127">
                        <c:v>399.9674</c:v>
                      </c:pt>
                      <c:pt idx="6128">
                        <c:v>399.99592999999999</c:v>
                      </c:pt>
                      <c:pt idx="6129">
                        <c:v>399.96872999999999</c:v>
                      </c:pt>
                      <c:pt idx="6130">
                        <c:v>399.95040999999998</c:v>
                      </c:pt>
                      <c:pt idx="6131">
                        <c:v>399.96183000000002</c:v>
                      </c:pt>
                      <c:pt idx="6132">
                        <c:v>400.00420000000003</c:v>
                      </c:pt>
                      <c:pt idx="6133">
                        <c:v>399.95755000000003</c:v>
                      </c:pt>
                      <c:pt idx="6134">
                        <c:v>399.96611999999999</c:v>
                      </c:pt>
                      <c:pt idx="6135">
                        <c:v>399.95717999999999</c:v>
                      </c:pt>
                      <c:pt idx="6136">
                        <c:v>399.98385000000002</c:v>
                      </c:pt>
                      <c:pt idx="6137">
                        <c:v>399.97046</c:v>
                      </c:pt>
                      <c:pt idx="6138">
                        <c:v>399.96528999999998</c:v>
                      </c:pt>
                      <c:pt idx="6139">
                        <c:v>399.96728000000002</c:v>
                      </c:pt>
                      <c:pt idx="6140">
                        <c:v>399.94627000000003</c:v>
                      </c:pt>
                      <c:pt idx="6141">
                        <c:v>399.98694999999998</c:v>
                      </c:pt>
                      <c:pt idx="6142">
                        <c:v>399.94578999999999</c:v>
                      </c:pt>
                      <c:pt idx="6143">
                        <c:v>399.94486999999998</c:v>
                      </c:pt>
                      <c:pt idx="6144">
                        <c:v>399.96051</c:v>
                      </c:pt>
                      <c:pt idx="6145">
                        <c:v>399.99310000000003</c:v>
                      </c:pt>
                      <c:pt idx="6146">
                        <c:v>399.94646</c:v>
                      </c:pt>
                      <c:pt idx="6147">
                        <c:v>399.95539000000002</c:v>
                      </c:pt>
                      <c:pt idx="6148">
                        <c:v>399.9522</c:v>
                      </c:pt>
                      <c:pt idx="6149">
                        <c:v>399.97703000000001</c:v>
                      </c:pt>
                      <c:pt idx="6150">
                        <c:v>399.95706000000001</c:v>
                      </c:pt>
                      <c:pt idx="6151">
                        <c:v>399.95071000000002</c:v>
                      </c:pt>
                      <c:pt idx="6152">
                        <c:v>399.96449999999999</c:v>
                      </c:pt>
                      <c:pt idx="6153">
                        <c:v>400.00700999999998</c:v>
                      </c:pt>
                      <c:pt idx="6154">
                        <c:v>399.93612000000002</c:v>
                      </c:pt>
                      <c:pt idx="6155">
                        <c:v>399.95661999999999</c:v>
                      </c:pt>
                      <c:pt idx="6156">
                        <c:v>399.96645999999998</c:v>
                      </c:pt>
                      <c:pt idx="6157">
                        <c:v>399.97118999999998</c:v>
                      </c:pt>
                      <c:pt idx="6158">
                        <c:v>399.99196999999998</c:v>
                      </c:pt>
                      <c:pt idx="6159">
                        <c:v>399.96638000000002</c:v>
                      </c:pt>
                      <c:pt idx="6160">
                        <c:v>399.99194999999997</c:v>
                      </c:pt>
                      <c:pt idx="6161">
                        <c:v>400.01283000000001</c:v>
                      </c:pt>
                      <c:pt idx="6162">
                        <c:v>400.08805999999998</c:v>
                      </c:pt>
                      <c:pt idx="6163">
                        <c:v>400.04118</c:v>
                      </c:pt>
                      <c:pt idx="6164">
                        <c:v>399.97635000000002</c:v>
                      </c:pt>
                      <c:pt idx="6165">
                        <c:v>399.97032999999999</c:v>
                      </c:pt>
                      <c:pt idx="6166">
                        <c:v>400.00153999999998</c:v>
                      </c:pt>
                      <c:pt idx="6167">
                        <c:v>399.95454999999998</c:v>
                      </c:pt>
                      <c:pt idx="6168">
                        <c:v>399.97467</c:v>
                      </c:pt>
                      <c:pt idx="6169">
                        <c:v>399.96892000000003</c:v>
                      </c:pt>
                      <c:pt idx="6170">
                        <c:v>400.01317999999998</c:v>
                      </c:pt>
                      <c:pt idx="6171">
                        <c:v>399.96301</c:v>
                      </c:pt>
                      <c:pt idx="6172">
                        <c:v>399.96561000000003</c:v>
                      </c:pt>
                      <c:pt idx="6173">
                        <c:v>399.98169999999999</c:v>
                      </c:pt>
                      <c:pt idx="6174">
                        <c:v>400.00740999999999</c:v>
                      </c:pt>
                      <c:pt idx="6175">
                        <c:v>400.00214</c:v>
                      </c:pt>
                      <c:pt idx="6176">
                        <c:v>399.99108000000001</c:v>
                      </c:pt>
                      <c:pt idx="6177">
                        <c:v>399.98856000000001</c:v>
                      </c:pt>
                      <c:pt idx="6178">
                        <c:v>399.97284999999999</c:v>
                      </c:pt>
                      <c:pt idx="6179">
                        <c:v>399.99259000000001</c:v>
                      </c:pt>
                      <c:pt idx="6180">
                        <c:v>399.95956999999999</c:v>
                      </c:pt>
                      <c:pt idx="6181">
                        <c:v>399.96449000000001</c:v>
                      </c:pt>
                      <c:pt idx="6182">
                        <c:v>399.95947999999999</c:v>
                      </c:pt>
                      <c:pt idx="6183">
                        <c:v>399.98809</c:v>
                      </c:pt>
                      <c:pt idx="6184">
                        <c:v>399.96843000000001</c:v>
                      </c:pt>
                      <c:pt idx="6185">
                        <c:v>399.9939</c:v>
                      </c:pt>
                      <c:pt idx="6186">
                        <c:v>399.97744</c:v>
                      </c:pt>
                      <c:pt idx="6187">
                        <c:v>400.01737000000003</c:v>
                      </c:pt>
                      <c:pt idx="6188">
                        <c:v>399.97570999999999</c:v>
                      </c:pt>
                      <c:pt idx="6189">
                        <c:v>399.98451</c:v>
                      </c:pt>
                      <c:pt idx="6190">
                        <c:v>399.97489000000002</c:v>
                      </c:pt>
                      <c:pt idx="6191">
                        <c:v>400.00436000000002</c:v>
                      </c:pt>
                      <c:pt idx="6192">
                        <c:v>399.95897000000002</c:v>
                      </c:pt>
                      <c:pt idx="6193">
                        <c:v>399.96019000000001</c:v>
                      </c:pt>
                      <c:pt idx="6194">
                        <c:v>399.98876999999999</c:v>
                      </c:pt>
                      <c:pt idx="6195">
                        <c:v>399.99216000000001</c:v>
                      </c:pt>
                      <c:pt idx="6196">
                        <c:v>400.00225999999998</c:v>
                      </c:pt>
                      <c:pt idx="6197">
                        <c:v>399.97784000000001</c:v>
                      </c:pt>
                      <c:pt idx="6198">
                        <c:v>399.97552999999999</c:v>
                      </c:pt>
                      <c:pt idx="6199">
                        <c:v>399.96861000000001</c:v>
                      </c:pt>
                      <c:pt idx="6200">
                        <c:v>400.01186999999999</c:v>
                      </c:pt>
                      <c:pt idx="6201">
                        <c:v>399.94348000000002</c:v>
                      </c:pt>
                      <c:pt idx="6202">
                        <c:v>399.97190999999998</c:v>
                      </c:pt>
                      <c:pt idx="6203">
                        <c:v>399.96850999999998</c:v>
                      </c:pt>
                      <c:pt idx="6204">
                        <c:v>400.00637999999998</c:v>
                      </c:pt>
                      <c:pt idx="6205">
                        <c:v>399.97689000000003</c:v>
                      </c:pt>
                      <c:pt idx="6206">
                        <c:v>399.96537000000001</c:v>
                      </c:pt>
                      <c:pt idx="6207">
                        <c:v>399.96370000000002</c:v>
                      </c:pt>
                      <c:pt idx="6208">
                        <c:v>400.01168999999999</c:v>
                      </c:pt>
                      <c:pt idx="6209">
                        <c:v>399.97109999999998</c:v>
                      </c:pt>
                      <c:pt idx="6210">
                        <c:v>399.96296000000001</c:v>
                      </c:pt>
                      <c:pt idx="6211">
                        <c:v>399.95173</c:v>
                      </c:pt>
                      <c:pt idx="6212">
                        <c:v>399.97016000000002</c:v>
                      </c:pt>
                      <c:pt idx="6213">
                        <c:v>400.00029000000001</c:v>
                      </c:pt>
                      <c:pt idx="6214">
                        <c:v>399.98953</c:v>
                      </c:pt>
                      <c:pt idx="6215">
                        <c:v>399.97199000000001</c:v>
                      </c:pt>
                      <c:pt idx="6216">
                        <c:v>399.98844000000003</c:v>
                      </c:pt>
                      <c:pt idx="6217">
                        <c:v>400.00468999999998</c:v>
                      </c:pt>
                      <c:pt idx="6218">
                        <c:v>399.96285</c:v>
                      </c:pt>
                      <c:pt idx="6219">
                        <c:v>399.96233999999998</c:v>
                      </c:pt>
                      <c:pt idx="6220">
                        <c:v>399.95317</c:v>
                      </c:pt>
                      <c:pt idx="6221">
                        <c:v>399.99322000000001</c:v>
                      </c:pt>
                      <c:pt idx="6222">
                        <c:v>399.93849</c:v>
                      </c:pt>
                      <c:pt idx="6223">
                        <c:v>400.08812</c:v>
                      </c:pt>
                      <c:pt idx="6224">
                        <c:v>400.01049999999998</c:v>
                      </c:pt>
                      <c:pt idx="6225">
                        <c:v>399.99889999999999</c:v>
                      </c:pt>
                      <c:pt idx="6226">
                        <c:v>399.96883000000003</c:v>
                      </c:pt>
                      <c:pt idx="6227">
                        <c:v>399.96717000000001</c:v>
                      </c:pt>
                      <c:pt idx="6228">
                        <c:v>399.96418</c:v>
                      </c:pt>
                      <c:pt idx="6229">
                        <c:v>399.98773999999997</c:v>
                      </c:pt>
                      <c:pt idx="6230">
                        <c:v>399.97505000000001</c:v>
                      </c:pt>
                      <c:pt idx="6231">
                        <c:v>399.96116000000001</c:v>
                      </c:pt>
                      <c:pt idx="6232">
                        <c:v>399.94927999999999</c:v>
                      </c:pt>
                      <c:pt idx="6233">
                        <c:v>399.93754000000001</c:v>
                      </c:pt>
                      <c:pt idx="6234">
                        <c:v>399.99653000000001</c:v>
                      </c:pt>
                      <c:pt idx="6235">
                        <c:v>399.95495</c:v>
                      </c:pt>
                      <c:pt idx="6236">
                        <c:v>399.96170000000001</c:v>
                      </c:pt>
                      <c:pt idx="6237">
                        <c:v>399.96379999999999</c:v>
                      </c:pt>
                      <c:pt idx="6238">
                        <c:v>400.00232999999997</c:v>
                      </c:pt>
                      <c:pt idx="6239">
                        <c:v>399.98518000000001</c:v>
                      </c:pt>
                      <c:pt idx="6240">
                        <c:v>399.97165999999999</c:v>
                      </c:pt>
                      <c:pt idx="6241">
                        <c:v>399.98237999999998</c:v>
                      </c:pt>
                      <c:pt idx="6242">
                        <c:v>399.99117000000001</c:v>
                      </c:pt>
                      <c:pt idx="6243">
                        <c:v>399.95535000000001</c:v>
                      </c:pt>
                      <c:pt idx="6244">
                        <c:v>399.97075999999998</c:v>
                      </c:pt>
                      <c:pt idx="6245">
                        <c:v>399.97035</c:v>
                      </c:pt>
                      <c:pt idx="6246">
                        <c:v>399.99392999999998</c:v>
                      </c:pt>
                      <c:pt idx="6247">
                        <c:v>399.96415999999999</c:v>
                      </c:pt>
                      <c:pt idx="6248">
                        <c:v>399.94995</c:v>
                      </c:pt>
                      <c:pt idx="6249">
                        <c:v>399.95103</c:v>
                      </c:pt>
                      <c:pt idx="6250">
                        <c:v>399.96535999999998</c:v>
                      </c:pt>
                      <c:pt idx="6251">
                        <c:v>399.96922000000001</c:v>
                      </c:pt>
                      <c:pt idx="6252">
                        <c:v>399.95017000000001</c:v>
                      </c:pt>
                      <c:pt idx="6253">
                        <c:v>399.94799999999998</c:v>
                      </c:pt>
                      <c:pt idx="6254">
                        <c:v>399.94099</c:v>
                      </c:pt>
                      <c:pt idx="6255">
                        <c:v>399.99434000000002</c:v>
                      </c:pt>
                      <c:pt idx="6256">
                        <c:v>399.95701000000003</c:v>
                      </c:pt>
                      <c:pt idx="6257">
                        <c:v>399.95157</c:v>
                      </c:pt>
                      <c:pt idx="6258">
                        <c:v>399.95578</c:v>
                      </c:pt>
                      <c:pt idx="6259">
                        <c:v>400.00564000000003</c:v>
                      </c:pt>
                      <c:pt idx="6260">
                        <c:v>399.95844</c:v>
                      </c:pt>
                      <c:pt idx="6261">
                        <c:v>399.95479999999998</c:v>
                      </c:pt>
                      <c:pt idx="6262">
                        <c:v>399.96291000000002</c:v>
                      </c:pt>
                      <c:pt idx="6263">
                        <c:v>399.98320000000001</c:v>
                      </c:pt>
                      <c:pt idx="6264">
                        <c:v>399.96098000000001</c:v>
                      </c:pt>
                      <c:pt idx="6265">
                        <c:v>399.95494000000002</c:v>
                      </c:pt>
                      <c:pt idx="6266">
                        <c:v>399.95562999999999</c:v>
                      </c:pt>
                      <c:pt idx="6267">
                        <c:v>399.99678999999998</c:v>
                      </c:pt>
                      <c:pt idx="6268">
                        <c:v>399.98964000000001</c:v>
                      </c:pt>
                      <c:pt idx="6269">
                        <c:v>399.95623000000001</c:v>
                      </c:pt>
                      <c:pt idx="6270">
                        <c:v>399.96597000000003</c:v>
                      </c:pt>
                      <c:pt idx="6271">
                        <c:v>399.97447</c:v>
                      </c:pt>
                      <c:pt idx="6272">
                        <c:v>399.99446999999998</c:v>
                      </c:pt>
                      <c:pt idx="6273">
                        <c:v>399.98403999999999</c:v>
                      </c:pt>
                      <c:pt idx="6274">
                        <c:v>399.97494</c:v>
                      </c:pt>
                      <c:pt idx="6275">
                        <c:v>399.98905999999999</c:v>
                      </c:pt>
                      <c:pt idx="6276">
                        <c:v>400.00581</c:v>
                      </c:pt>
                      <c:pt idx="6277">
                        <c:v>399.96305999999998</c:v>
                      </c:pt>
                      <c:pt idx="6278">
                        <c:v>399.96433000000002</c:v>
                      </c:pt>
                      <c:pt idx="6279">
                        <c:v>399.95841000000001</c:v>
                      </c:pt>
                      <c:pt idx="6280">
                        <c:v>400.00702999999999</c:v>
                      </c:pt>
                      <c:pt idx="6281">
                        <c:v>399.96413999999999</c:v>
                      </c:pt>
                      <c:pt idx="6282">
                        <c:v>399.96593999999999</c:v>
                      </c:pt>
                      <c:pt idx="6283">
                        <c:v>399.96179999999998</c:v>
                      </c:pt>
                      <c:pt idx="6284">
                        <c:v>400.10771999999997</c:v>
                      </c:pt>
                      <c:pt idx="6285">
                        <c:v>399.98435000000001</c:v>
                      </c:pt>
                      <c:pt idx="6286">
                        <c:v>399.95425999999998</c:v>
                      </c:pt>
                      <c:pt idx="6287">
                        <c:v>399.96861999999999</c:v>
                      </c:pt>
                      <c:pt idx="6288">
                        <c:v>399.95771999999999</c:v>
                      </c:pt>
                      <c:pt idx="6289">
                        <c:v>400.01954999999998</c:v>
                      </c:pt>
                      <c:pt idx="6290">
                        <c:v>399.98345999999998</c:v>
                      </c:pt>
                      <c:pt idx="6291">
                        <c:v>400.00198</c:v>
                      </c:pt>
                      <c:pt idx="6292">
                        <c:v>399.99684999999999</c:v>
                      </c:pt>
                      <c:pt idx="6293">
                        <c:v>400.01114999999999</c:v>
                      </c:pt>
                      <c:pt idx="6294">
                        <c:v>399.97654</c:v>
                      </c:pt>
                      <c:pt idx="6295">
                        <c:v>399.98336</c:v>
                      </c:pt>
                      <c:pt idx="6296">
                        <c:v>399.97523999999999</c:v>
                      </c:pt>
                      <c:pt idx="6297">
                        <c:v>399.99486000000002</c:v>
                      </c:pt>
                      <c:pt idx="6298">
                        <c:v>399.95778999999999</c:v>
                      </c:pt>
                      <c:pt idx="6299">
                        <c:v>399.96884999999997</c:v>
                      </c:pt>
                      <c:pt idx="6300">
                        <c:v>399.95994000000002</c:v>
                      </c:pt>
                      <c:pt idx="6301">
                        <c:v>399.98131999999998</c:v>
                      </c:pt>
                      <c:pt idx="6302">
                        <c:v>399.96573000000001</c:v>
                      </c:pt>
                      <c:pt idx="6303">
                        <c:v>399.95981</c:v>
                      </c:pt>
                      <c:pt idx="6304">
                        <c:v>399.97172999999998</c:v>
                      </c:pt>
                      <c:pt idx="6305">
                        <c:v>399.96247</c:v>
                      </c:pt>
                      <c:pt idx="6306">
                        <c:v>399.98378000000002</c:v>
                      </c:pt>
                      <c:pt idx="6307">
                        <c:v>399.96420999999998</c:v>
                      </c:pt>
                      <c:pt idx="6308">
                        <c:v>399.96150999999998</c:v>
                      </c:pt>
                      <c:pt idx="6309">
                        <c:v>399.96438000000001</c:v>
                      </c:pt>
                      <c:pt idx="6310">
                        <c:v>400.00351000000001</c:v>
                      </c:pt>
                      <c:pt idx="6311">
                        <c:v>399.9511</c:v>
                      </c:pt>
                      <c:pt idx="6312">
                        <c:v>399.95495</c:v>
                      </c:pt>
                      <c:pt idx="6313">
                        <c:v>399.95976000000002</c:v>
                      </c:pt>
                      <c:pt idx="6314">
                        <c:v>399.99722000000003</c:v>
                      </c:pt>
                      <c:pt idx="6315">
                        <c:v>399.95742999999999</c:v>
                      </c:pt>
                      <c:pt idx="6316">
                        <c:v>399.96145999999999</c:v>
                      </c:pt>
                      <c:pt idx="6317">
                        <c:v>399.96251000000001</c:v>
                      </c:pt>
                      <c:pt idx="6318">
                        <c:v>399.99682999999999</c:v>
                      </c:pt>
                      <c:pt idx="6319">
                        <c:v>399.95686999999998</c:v>
                      </c:pt>
                      <c:pt idx="6320">
                        <c:v>399.95236</c:v>
                      </c:pt>
                      <c:pt idx="6321">
                        <c:v>399.96327000000002</c:v>
                      </c:pt>
                      <c:pt idx="6322">
                        <c:v>399.95042000000001</c:v>
                      </c:pt>
                      <c:pt idx="6323">
                        <c:v>399.98093</c:v>
                      </c:pt>
                      <c:pt idx="6324">
                        <c:v>399.96692999999999</c:v>
                      </c:pt>
                      <c:pt idx="6325">
                        <c:v>399.96170000000001</c:v>
                      </c:pt>
                      <c:pt idx="6326">
                        <c:v>399.94630000000001</c:v>
                      </c:pt>
                      <c:pt idx="6327">
                        <c:v>399.98930000000001</c:v>
                      </c:pt>
                      <c:pt idx="6328">
                        <c:v>399.95827000000003</c:v>
                      </c:pt>
                      <c:pt idx="6329">
                        <c:v>399.97503</c:v>
                      </c:pt>
                      <c:pt idx="6330">
                        <c:v>399.97642000000002</c:v>
                      </c:pt>
                      <c:pt idx="6331">
                        <c:v>399.99995999999999</c:v>
                      </c:pt>
                      <c:pt idx="6332">
                        <c:v>399.97122000000002</c:v>
                      </c:pt>
                      <c:pt idx="6333">
                        <c:v>399.97832</c:v>
                      </c:pt>
                      <c:pt idx="6334">
                        <c:v>399.97595999999999</c:v>
                      </c:pt>
                      <c:pt idx="6335">
                        <c:v>400.00625000000002</c:v>
                      </c:pt>
                      <c:pt idx="6336">
                        <c:v>399.98316999999997</c:v>
                      </c:pt>
                      <c:pt idx="6337">
                        <c:v>399.96578</c:v>
                      </c:pt>
                      <c:pt idx="6338">
                        <c:v>399.96460000000002</c:v>
                      </c:pt>
                      <c:pt idx="6339">
                        <c:v>399.9785</c:v>
                      </c:pt>
                      <c:pt idx="6340">
                        <c:v>399.98516000000001</c:v>
                      </c:pt>
                      <c:pt idx="6341">
                        <c:v>399.95551</c:v>
                      </c:pt>
                      <c:pt idx="6342">
                        <c:v>399.94585000000001</c:v>
                      </c:pt>
                      <c:pt idx="6343">
                        <c:v>399.96057999999999</c:v>
                      </c:pt>
                      <c:pt idx="6344">
                        <c:v>399.99261000000001</c:v>
                      </c:pt>
                      <c:pt idx="6345">
                        <c:v>400.10122000000001</c:v>
                      </c:pt>
                      <c:pt idx="6346">
                        <c:v>399.95474999999999</c:v>
                      </c:pt>
                      <c:pt idx="6347">
                        <c:v>399.94175999999999</c:v>
                      </c:pt>
                      <c:pt idx="6348">
                        <c:v>399.98473999999999</c:v>
                      </c:pt>
                      <c:pt idx="6349">
                        <c:v>399.96129999999999</c:v>
                      </c:pt>
                      <c:pt idx="6350">
                        <c:v>399.96978000000001</c:v>
                      </c:pt>
                      <c:pt idx="6351">
                        <c:v>399.96289000000002</c:v>
                      </c:pt>
                      <c:pt idx="6352">
                        <c:v>400.01474000000002</c:v>
                      </c:pt>
                      <c:pt idx="6353">
                        <c:v>399.97960999999998</c:v>
                      </c:pt>
                      <c:pt idx="6354">
                        <c:v>399.9658</c:v>
                      </c:pt>
                      <c:pt idx="6355">
                        <c:v>399.96449000000001</c:v>
                      </c:pt>
                      <c:pt idx="6356">
                        <c:v>399.95929999999998</c:v>
                      </c:pt>
                      <c:pt idx="6357">
                        <c:v>399.97692000000001</c:v>
                      </c:pt>
                      <c:pt idx="6358">
                        <c:v>399.96575000000001</c:v>
                      </c:pt>
                      <c:pt idx="6359">
                        <c:v>399.94024000000002</c:v>
                      </c:pt>
                      <c:pt idx="6360">
                        <c:v>399.93369000000001</c:v>
                      </c:pt>
                      <c:pt idx="6361">
                        <c:v>399.98048999999997</c:v>
                      </c:pt>
                      <c:pt idx="6362">
                        <c:v>399.95760999999999</c:v>
                      </c:pt>
                      <c:pt idx="6363">
                        <c:v>399.96442999999999</c:v>
                      </c:pt>
                      <c:pt idx="6364">
                        <c:v>399.95711</c:v>
                      </c:pt>
                      <c:pt idx="6365">
                        <c:v>400.00605999999999</c:v>
                      </c:pt>
                      <c:pt idx="6366">
                        <c:v>399.95501999999999</c:v>
                      </c:pt>
                      <c:pt idx="6367">
                        <c:v>399.93689999999998</c:v>
                      </c:pt>
                      <c:pt idx="6368">
                        <c:v>399.95319999999998</c:v>
                      </c:pt>
                      <c:pt idx="6369">
                        <c:v>399.98845</c:v>
                      </c:pt>
                      <c:pt idx="6370">
                        <c:v>399.95053000000001</c:v>
                      </c:pt>
                      <c:pt idx="6371">
                        <c:v>399.92813000000001</c:v>
                      </c:pt>
                      <c:pt idx="6372">
                        <c:v>399.94409000000002</c:v>
                      </c:pt>
                      <c:pt idx="6373">
                        <c:v>399.96713</c:v>
                      </c:pt>
                      <c:pt idx="6374">
                        <c:v>399.99412999999998</c:v>
                      </c:pt>
                      <c:pt idx="6375">
                        <c:v>399.98973999999998</c:v>
                      </c:pt>
                      <c:pt idx="6376">
                        <c:v>399.97023000000002</c:v>
                      </c:pt>
                      <c:pt idx="6377">
                        <c:v>399.97205000000002</c:v>
                      </c:pt>
                      <c:pt idx="6378">
                        <c:v>399.995</c:v>
                      </c:pt>
                      <c:pt idx="6379">
                        <c:v>399.95161999999999</c:v>
                      </c:pt>
                      <c:pt idx="6380">
                        <c:v>399.95994999999999</c:v>
                      </c:pt>
                      <c:pt idx="6381">
                        <c:v>399.94679000000002</c:v>
                      </c:pt>
                      <c:pt idx="6382">
                        <c:v>399.97307000000001</c:v>
                      </c:pt>
                      <c:pt idx="6383">
                        <c:v>399.92243999999999</c:v>
                      </c:pt>
                      <c:pt idx="6384">
                        <c:v>399.94968</c:v>
                      </c:pt>
                      <c:pt idx="6385">
                        <c:v>399.95074</c:v>
                      </c:pt>
                      <c:pt idx="6386">
                        <c:v>399.98011000000002</c:v>
                      </c:pt>
                      <c:pt idx="6387">
                        <c:v>399.95544000000001</c:v>
                      </c:pt>
                      <c:pt idx="6388">
                        <c:v>399.98575</c:v>
                      </c:pt>
                      <c:pt idx="6389">
                        <c:v>399.97998999999999</c:v>
                      </c:pt>
                      <c:pt idx="6390">
                        <c:v>399.99531000000002</c:v>
                      </c:pt>
                      <c:pt idx="6391">
                        <c:v>399.95078000000001</c:v>
                      </c:pt>
                      <c:pt idx="6392">
                        <c:v>399.96928000000003</c:v>
                      </c:pt>
                      <c:pt idx="6393">
                        <c:v>399.95204999999999</c:v>
                      </c:pt>
                      <c:pt idx="6394">
                        <c:v>399.96841000000001</c:v>
                      </c:pt>
                      <c:pt idx="6395">
                        <c:v>400.00421999999998</c:v>
                      </c:pt>
                      <c:pt idx="6396">
                        <c:v>399.98016000000001</c:v>
                      </c:pt>
                      <c:pt idx="6397">
                        <c:v>399.98424999999997</c:v>
                      </c:pt>
                      <c:pt idx="6398">
                        <c:v>399.97449999999998</c:v>
                      </c:pt>
                      <c:pt idx="6399">
                        <c:v>400.01119999999997</c:v>
                      </c:pt>
                      <c:pt idx="6400">
                        <c:v>399.97125</c:v>
                      </c:pt>
                      <c:pt idx="6401">
                        <c:v>399.96093999999999</c:v>
                      </c:pt>
                      <c:pt idx="6402">
                        <c:v>399.95359000000002</c:v>
                      </c:pt>
                      <c:pt idx="6403">
                        <c:v>400.00511999999998</c:v>
                      </c:pt>
                      <c:pt idx="6404">
                        <c:v>399.95492999999999</c:v>
                      </c:pt>
                      <c:pt idx="6405">
                        <c:v>399.98032000000001</c:v>
                      </c:pt>
                      <c:pt idx="6406">
                        <c:v>400.09951999999998</c:v>
                      </c:pt>
                      <c:pt idx="6407">
                        <c:v>400.00862000000001</c:v>
                      </c:pt>
                      <c:pt idx="6408">
                        <c:v>399.98248999999998</c:v>
                      </c:pt>
                      <c:pt idx="6409">
                        <c:v>399.96213999999998</c:v>
                      </c:pt>
                      <c:pt idx="6410">
                        <c:v>399.95307000000003</c:v>
                      </c:pt>
                      <c:pt idx="6411">
                        <c:v>399.97989999999999</c:v>
                      </c:pt>
                      <c:pt idx="6412">
                        <c:v>399.98214000000002</c:v>
                      </c:pt>
                      <c:pt idx="6413">
                        <c:v>399.96935999999999</c:v>
                      </c:pt>
                      <c:pt idx="6414">
                        <c:v>399.95454999999998</c:v>
                      </c:pt>
                      <c:pt idx="6415">
                        <c:v>399.96814999999998</c:v>
                      </c:pt>
                      <c:pt idx="6416">
                        <c:v>400.00628</c:v>
                      </c:pt>
                      <c:pt idx="6417">
                        <c:v>399.95900999999998</c:v>
                      </c:pt>
                      <c:pt idx="6418">
                        <c:v>399.97863999999998</c:v>
                      </c:pt>
                      <c:pt idx="6419">
                        <c:v>400.00373999999999</c:v>
                      </c:pt>
                      <c:pt idx="6420">
                        <c:v>400.00997000000001</c:v>
                      </c:pt>
                      <c:pt idx="6421">
                        <c:v>399.97102999999998</c:v>
                      </c:pt>
                      <c:pt idx="6422">
                        <c:v>399.95380999999998</c:v>
                      </c:pt>
                      <c:pt idx="6423">
                        <c:v>399.97073</c:v>
                      </c:pt>
                      <c:pt idx="6424">
                        <c:v>399.99770000000001</c:v>
                      </c:pt>
                      <c:pt idx="6425">
                        <c:v>399.97329999999999</c:v>
                      </c:pt>
                      <c:pt idx="6426">
                        <c:v>399.95504</c:v>
                      </c:pt>
                      <c:pt idx="6427">
                        <c:v>399.96156000000002</c:v>
                      </c:pt>
                      <c:pt idx="6428">
                        <c:v>399.98669000000001</c:v>
                      </c:pt>
                      <c:pt idx="6429">
                        <c:v>399.97307000000001</c:v>
                      </c:pt>
                      <c:pt idx="6430">
                        <c:v>399.98273</c:v>
                      </c:pt>
                      <c:pt idx="6431">
                        <c:v>399.97976</c:v>
                      </c:pt>
                      <c:pt idx="6432">
                        <c:v>399.97521</c:v>
                      </c:pt>
                      <c:pt idx="6433">
                        <c:v>400.01566000000003</c:v>
                      </c:pt>
                      <c:pt idx="6434">
                        <c:v>399.98385999999999</c:v>
                      </c:pt>
                      <c:pt idx="6435">
                        <c:v>399.97935000000001</c:v>
                      </c:pt>
                      <c:pt idx="6436">
                        <c:v>399.97742</c:v>
                      </c:pt>
                      <c:pt idx="6437">
                        <c:v>400.02071000000001</c:v>
                      </c:pt>
                      <c:pt idx="6438">
                        <c:v>399.98165</c:v>
                      </c:pt>
                      <c:pt idx="6439">
                        <c:v>399.97393</c:v>
                      </c:pt>
                      <c:pt idx="6440">
                        <c:v>399.98003</c:v>
                      </c:pt>
                      <c:pt idx="6441">
                        <c:v>400.01629000000003</c:v>
                      </c:pt>
                      <c:pt idx="6442">
                        <c:v>399.97604999999999</c:v>
                      </c:pt>
                      <c:pt idx="6443">
                        <c:v>399.95738</c:v>
                      </c:pt>
                      <c:pt idx="6444">
                        <c:v>399.96051</c:v>
                      </c:pt>
                      <c:pt idx="6445">
                        <c:v>400.0009</c:v>
                      </c:pt>
                      <c:pt idx="6446">
                        <c:v>399.94878</c:v>
                      </c:pt>
                      <c:pt idx="6447">
                        <c:v>399.96638999999999</c:v>
                      </c:pt>
                      <c:pt idx="6448">
                        <c:v>399.95531999999997</c:v>
                      </c:pt>
                      <c:pt idx="6449">
                        <c:v>399.99480999999997</c:v>
                      </c:pt>
                      <c:pt idx="6450">
                        <c:v>400.00157000000002</c:v>
                      </c:pt>
                      <c:pt idx="6451">
                        <c:v>399.99482999999998</c:v>
                      </c:pt>
                      <c:pt idx="6452">
                        <c:v>399.97534999999999</c:v>
                      </c:pt>
                      <c:pt idx="6453">
                        <c:v>399.99081000000001</c:v>
                      </c:pt>
                      <c:pt idx="6454">
                        <c:v>400.01042000000001</c:v>
                      </c:pt>
                      <c:pt idx="6455">
                        <c:v>400.00142</c:v>
                      </c:pt>
                      <c:pt idx="6456">
                        <c:v>399.96969000000001</c:v>
                      </c:pt>
                      <c:pt idx="6457">
                        <c:v>399.96600000000001</c:v>
                      </c:pt>
                      <c:pt idx="6458">
                        <c:v>400.01738</c:v>
                      </c:pt>
                      <c:pt idx="6459">
                        <c:v>399.99421000000001</c:v>
                      </c:pt>
                      <c:pt idx="6460">
                        <c:v>399.97478999999998</c:v>
                      </c:pt>
                      <c:pt idx="6461">
                        <c:v>399.97987999999998</c:v>
                      </c:pt>
                      <c:pt idx="6462">
                        <c:v>400.00054999999998</c:v>
                      </c:pt>
                      <c:pt idx="6463">
                        <c:v>399.96364</c:v>
                      </c:pt>
                      <c:pt idx="6464">
                        <c:v>399.97147000000001</c:v>
                      </c:pt>
                      <c:pt idx="6465">
                        <c:v>399.97221999999999</c:v>
                      </c:pt>
                      <c:pt idx="6466">
                        <c:v>400.00675000000001</c:v>
                      </c:pt>
                      <c:pt idx="6467">
                        <c:v>400.14060000000001</c:v>
                      </c:pt>
                      <c:pt idx="6468">
                        <c:v>399.96575000000001</c:v>
                      </c:pt>
                      <c:pt idx="6469">
                        <c:v>399.96006999999997</c:v>
                      </c:pt>
                      <c:pt idx="6470">
                        <c:v>399.96015</c:v>
                      </c:pt>
                      <c:pt idx="6471">
                        <c:v>400.00684000000001</c:v>
                      </c:pt>
                      <c:pt idx="6472">
                        <c:v>399.95469000000003</c:v>
                      </c:pt>
                      <c:pt idx="6473">
                        <c:v>399.96978999999999</c:v>
                      </c:pt>
                      <c:pt idx="6474">
                        <c:v>399.95051999999998</c:v>
                      </c:pt>
                      <c:pt idx="6475">
                        <c:v>399.96406000000002</c:v>
                      </c:pt>
                      <c:pt idx="6476">
                        <c:v>399.95105999999998</c:v>
                      </c:pt>
                      <c:pt idx="6477">
                        <c:v>399.95566000000002</c:v>
                      </c:pt>
                      <c:pt idx="6478">
                        <c:v>399.93437999999998</c:v>
                      </c:pt>
                      <c:pt idx="6479">
                        <c:v>399.99919</c:v>
                      </c:pt>
                      <c:pt idx="6480">
                        <c:v>399.94376999999997</c:v>
                      </c:pt>
                      <c:pt idx="6481">
                        <c:v>399.96228000000002</c:v>
                      </c:pt>
                      <c:pt idx="6482">
                        <c:v>399.95501999999999</c:v>
                      </c:pt>
                      <c:pt idx="6483">
                        <c:v>399.97654999999997</c:v>
                      </c:pt>
                      <c:pt idx="6484">
                        <c:v>399.96104000000003</c:v>
                      </c:pt>
                      <c:pt idx="6485">
                        <c:v>399.95278000000002</c:v>
                      </c:pt>
                      <c:pt idx="6486">
                        <c:v>399.94799999999998</c:v>
                      </c:pt>
                      <c:pt idx="6487">
                        <c:v>399.96570000000003</c:v>
                      </c:pt>
                      <c:pt idx="6488">
                        <c:v>399.98117999999999</c:v>
                      </c:pt>
                      <c:pt idx="6489">
                        <c:v>399.95346000000001</c:v>
                      </c:pt>
                      <c:pt idx="6490">
                        <c:v>399.95686000000001</c:v>
                      </c:pt>
                      <c:pt idx="6491">
                        <c:v>399.95461999999998</c:v>
                      </c:pt>
                      <c:pt idx="6492">
                        <c:v>400.00089000000003</c:v>
                      </c:pt>
                      <c:pt idx="6493">
                        <c:v>399.96424000000002</c:v>
                      </c:pt>
                      <c:pt idx="6494">
                        <c:v>399.96595000000002</c:v>
                      </c:pt>
                      <c:pt idx="6495">
                        <c:v>399.96537000000001</c:v>
                      </c:pt>
                      <c:pt idx="6496">
                        <c:v>400.00076999999999</c:v>
                      </c:pt>
                      <c:pt idx="6497">
                        <c:v>399.96879000000001</c:v>
                      </c:pt>
                      <c:pt idx="6498">
                        <c:v>399.95981999999998</c:v>
                      </c:pt>
                      <c:pt idx="6499">
                        <c:v>399.97752000000003</c:v>
                      </c:pt>
                      <c:pt idx="6500">
                        <c:v>399.99304000000001</c:v>
                      </c:pt>
                      <c:pt idx="6501">
                        <c:v>399.97381999999999</c:v>
                      </c:pt>
                      <c:pt idx="6502">
                        <c:v>399.95569</c:v>
                      </c:pt>
                      <c:pt idx="6503">
                        <c:v>399.97287</c:v>
                      </c:pt>
                      <c:pt idx="6504">
                        <c:v>399.95974000000001</c:v>
                      </c:pt>
                      <c:pt idx="6505">
                        <c:v>400.01609000000002</c:v>
                      </c:pt>
                      <c:pt idx="6506">
                        <c:v>399.98876000000001</c:v>
                      </c:pt>
                      <c:pt idx="6507">
                        <c:v>399.98432000000003</c:v>
                      </c:pt>
                      <c:pt idx="6508">
                        <c:v>399.98894000000001</c:v>
                      </c:pt>
                      <c:pt idx="6509">
                        <c:v>400.01085999999998</c:v>
                      </c:pt>
                      <c:pt idx="6510">
                        <c:v>399.97933999999998</c:v>
                      </c:pt>
                      <c:pt idx="6511">
                        <c:v>399.99678</c:v>
                      </c:pt>
                      <c:pt idx="6512">
                        <c:v>399.99806999999998</c:v>
                      </c:pt>
                      <c:pt idx="6513">
                        <c:v>400.01101</c:v>
                      </c:pt>
                      <c:pt idx="6514">
                        <c:v>399.97422999999998</c:v>
                      </c:pt>
                      <c:pt idx="6515">
                        <c:v>399.97217000000001</c:v>
                      </c:pt>
                      <c:pt idx="6516">
                        <c:v>399.97564999999997</c:v>
                      </c:pt>
                      <c:pt idx="6517">
                        <c:v>399.98676999999998</c:v>
                      </c:pt>
                      <c:pt idx="6518">
                        <c:v>399.98480000000001</c:v>
                      </c:pt>
                      <c:pt idx="6519">
                        <c:v>399.97354999999999</c:v>
                      </c:pt>
                      <c:pt idx="6520">
                        <c:v>400.0043</c:v>
                      </c:pt>
                      <c:pt idx="6521">
                        <c:v>399.99982</c:v>
                      </c:pt>
                      <c:pt idx="6522">
                        <c:v>399.98901000000001</c:v>
                      </c:pt>
                      <c:pt idx="6523">
                        <c:v>399.97491000000002</c:v>
                      </c:pt>
                      <c:pt idx="6524">
                        <c:v>399.90794</c:v>
                      </c:pt>
                      <c:pt idx="6525">
                        <c:v>399.92088000000001</c:v>
                      </c:pt>
                      <c:pt idx="6526">
                        <c:v>399.96424000000002</c:v>
                      </c:pt>
                      <c:pt idx="6527">
                        <c:v>399.96251000000001</c:v>
                      </c:pt>
                      <c:pt idx="6528">
                        <c:v>400.05097999999998</c:v>
                      </c:pt>
                      <c:pt idx="6529">
                        <c:v>399.95218999999997</c:v>
                      </c:pt>
                      <c:pt idx="6530">
                        <c:v>399.97183000000001</c:v>
                      </c:pt>
                      <c:pt idx="6531">
                        <c:v>399.96361999999999</c:v>
                      </c:pt>
                      <c:pt idx="6532">
                        <c:v>399.94977999999998</c:v>
                      </c:pt>
                      <c:pt idx="6533">
                        <c:v>399.94592</c:v>
                      </c:pt>
                      <c:pt idx="6534">
                        <c:v>399.96762000000001</c:v>
                      </c:pt>
                      <c:pt idx="6535">
                        <c:v>399.96051</c:v>
                      </c:pt>
                      <c:pt idx="6536">
                        <c:v>399.94817</c:v>
                      </c:pt>
                      <c:pt idx="6537">
                        <c:v>399.9452</c:v>
                      </c:pt>
                      <c:pt idx="6538">
                        <c:v>399.96262999999999</c:v>
                      </c:pt>
                      <c:pt idx="6539">
                        <c:v>399.91982000000002</c:v>
                      </c:pt>
                      <c:pt idx="6540">
                        <c:v>399.94013999999999</c:v>
                      </c:pt>
                      <c:pt idx="6541">
                        <c:v>399.91878000000003</c:v>
                      </c:pt>
                      <c:pt idx="6542">
                        <c:v>399.91975000000002</c:v>
                      </c:pt>
                      <c:pt idx="6543">
                        <c:v>399.96467999999999</c:v>
                      </c:pt>
                      <c:pt idx="6544">
                        <c:v>399.94612999999998</c:v>
                      </c:pt>
                      <c:pt idx="6545">
                        <c:v>399.93673000000001</c:v>
                      </c:pt>
                      <c:pt idx="6546">
                        <c:v>399.93018000000001</c:v>
                      </c:pt>
                      <c:pt idx="6547">
                        <c:v>399.96523000000002</c:v>
                      </c:pt>
                      <c:pt idx="6548">
                        <c:v>399.92372999999998</c:v>
                      </c:pt>
                      <c:pt idx="6549">
                        <c:v>399.93858999999998</c:v>
                      </c:pt>
                      <c:pt idx="6550">
                        <c:v>399.94956000000002</c:v>
                      </c:pt>
                      <c:pt idx="6551">
                        <c:v>399.98144000000002</c:v>
                      </c:pt>
                      <c:pt idx="6552">
                        <c:v>399.94600000000003</c:v>
                      </c:pt>
                      <c:pt idx="6553">
                        <c:v>399.94468000000001</c:v>
                      </c:pt>
                      <c:pt idx="6554">
                        <c:v>399.92676</c:v>
                      </c:pt>
                      <c:pt idx="6555">
                        <c:v>399.97104999999999</c:v>
                      </c:pt>
                      <c:pt idx="6556">
                        <c:v>399.93482</c:v>
                      </c:pt>
                      <c:pt idx="6557">
                        <c:v>399.92984000000001</c:v>
                      </c:pt>
                      <c:pt idx="6558">
                        <c:v>399.94844999999998</c:v>
                      </c:pt>
                      <c:pt idx="6559">
                        <c:v>399.94745</c:v>
                      </c:pt>
                      <c:pt idx="6560">
                        <c:v>399.94524999999999</c:v>
                      </c:pt>
                      <c:pt idx="6561">
                        <c:v>399.93972000000002</c:v>
                      </c:pt>
                      <c:pt idx="6562">
                        <c:v>399.92367000000002</c:v>
                      </c:pt>
                      <c:pt idx="6563">
                        <c:v>399.93650000000002</c:v>
                      </c:pt>
                      <c:pt idx="6564">
                        <c:v>399.97492999999997</c:v>
                      </c:pt>
                      <c:pt idx="6565">
                        <c:v>399.94673999999998</c:v>
                      </c:pt>
                      <c:pt idx="6566">
                        <c:v>399.94351</c:v>
                      </c:pt>
                      <c:pt idx="6567">
                        <c:v>399.95459</c:v>
                      </c:pt>
                      <c:pt idx="6568">
                        <c:v>399.97626000000002</c:v>
                      </c:pt>
                      <c:pt idx="6569">
                        <c:v>399.95393999999999</c:v>
                      </c:pt>
                      <c:pt idx="6570">
                        <c:v>399.94306999999998</c:v>
                      </c:pt>
                      <c:pt idx="6571">
                        <c:v>399.92746</c:v>
                      </c:pt>
                      <c:pt idx="6572">
                        <c:v>399.96319</c:v>
                      </c:pt>
                      <c:pt idx="6573">
                        <c:v>399.92754000000002</c:v>
                      </c:pt>
                      <c:pt idx="6574">
                        <c:v>399.93416999999999</c:v>
                      </c:pt>
                      <c:pt idx="6575">
                        <c:v>399.94295</c:v>
                      </c:pt>
                      <c:pt idx="6576">
                        <c:v>399.97527000000002</c:v>
                      </c:pt>
                      <c:pt idx="6577">
                        <c:v>399.94382999999999</c:v>
                      </c:pt>
                      <c:pt idx="6578">
                        <c:v>399.95792999999998</c:v>
                      </c:pt>
                      <c:pt idx="6579">
                        <c:v>399.94277</c:v>
                      </c:pt>
                      <c:pt idx="6580">
                        <c:v>399.93932999999998</c:v>
                      </c:pt>
                      <c:pt idx="6581">
                        <c:v>399.9855</c:v>
                      </c:pt>
                      <c:pt idx="6582">
                        <c:v>399.95787999999999</c:v>
                      </c:pt>
                      <c:pt idx="6583">
                        <c:v>399.97964000000002</c:v>
                      </c:pt>
                      <c:pt idx="6584">
                        <c:v>399.96210000000002</c:v>
                      </c:pt>
                      <c:pt idx="6585">
                        <c:v>399.98446999999999</c:v>
                      </c:pt>
                      <c:pt idx="6586">
                        <c:v>399.95202</c:v>
                      </c:pt>
                      <c:pt idx="6587">
                        <c:v>399.95818000000003</c:v>
                      </c:pt>
                      <c:pt idx="6588">
                        <c:v>400.06339000000003</c:v>
                      </c:pt>
                      <c:pt idx="6589">
                        <c:v>400.16370999999998</c:v>
                      </c:pt>
                      <c:pt idx="6590">
                        <c:v>400.08695999999998</c:v>
                      </c:pt>
                      <c:pt idx="6591">
                        <c:v>400.14456999999999</c:v>
                      </c:pt>
                      <c:pt idx="6592">
                        <c:v>400.18506000000002</c:v>
                      </c:pt>
                      <c:pt idx="6593">
                        <c:v>400.26562999999999</c:v>
                      </c:pt>
                      <c:pt idx="6594">
                        <c:v>400.27773000000002</c:v>
                      </c:pt>
                      <c:pt idx="6595">
                        <c:v>400.34388000000001</c:v>
                      </c:pt>
                      <c:pt idx="6596">
                        <c:v>400.40012000000002</c:v>
                      </c:pt>
                      <c:pt idx="6597">
                        <c:v>400.47014000000001</c:v>
                      </c:pt>
                      <c:pt idx="6598">
                        <c:v>400.49212</c:v>
                      </c:pt>
                      <c:pt idx="6599">
                        <c:v>400.56317000000001</c:v>
                      </c:pt>
                      <c:pt idx="6600">
                        <c:v>400.60138000000001</c:v>
                      </c:pt>
                      <c:pt idx="6601">
                        <c:v>400.66613000000001</c:v>
                      </c:pt>
                      <c:pt idx="6602">
                        <c:v>400.74196999999998</c:v>
                      </c:pt>
                      <c:pt idx="6603">
                        <c:v>400.75229000000002</c:v>
                      </c:pt>
                      <c:pt idx="6604">
                        <c:v>400.79759000000001</c:v>
                      </c:pt>
                      <c:pt idx="6605">
                        <c:v>400.86167</c:v>
                      </c:pt>
                      <c:pt idx="6606">
                        <c:v>400.94135999999997</c:v>
                      </c:pt>
                      <c:pt idx="6607">
                        <c:v>400.96713</c:v>
                      </c:pt>
                      <c:pt idx="6608">
                        <c:v>400.99937</c:v>
                      </c:pt>
                      <c:pt idx="6609">
                        <c:v>401.053</c:v>
                      </c:pt>
                      <c:pt idx="6610">
                        <c:v>401.12813999999997</c:v>
                      </c:pt>
                      <c:pt idx="6611">
                        <c:v>401.15784000000002</c:v>
                      </c:pt>
                      <c:pt idx="6612">
                        <c:v>401.19914999999997</c:v>
                      </c:pt>
                      <c:pt idx="6613">
                        <c:v>401.26510000000002</c:v>
                      </c:pt>
                      <c:pt idx="6614">
                        <c:v>401.34985</c:v>
                      </c:pt>
                      <c:pt idx="6615">
                        <c:v>401.36311000000001</c:v>
                      </c:pt>
                      <c:pt idx="6616">
                        <c:v>401.41172999999998</c:v>
                      </c:pt>
                      <c:pt idx="6617">
                        <c:v>401.45607999999999</c:v>
                      </c:pt>
                      <c:pt idx="6618">
                        <c:v>401.49247000000003</c:v>
                      </c:pt>
                      <c:pt idx="6619">
                        <c:v>401.58987999999999</c:v>
                      </c:pt>
                      <c:pt idx="6620">
                        <c:v>401.62079999999997</c:v>
                      </c:pt>
                      <c:pt idx="6621">
                        <c:v>401.65197999999998</c:v>
                      </c:pt>
                      <c:pt idx="6622">
                        <c:v>401.70612</c:v>
                      </c:pt>
                      <c:pt idx="6623">
                        <c:v>401.79048999999998</c:v>
                      </c:pt>
                      <c:pt idx="6624">
                        <c:v>401.81364000000002</c:v>
                      </c:pt>
                      <c:pt idx="6625">
                        <c:v>401.85422</c:v>
                      </c:pt>
                      <c:pt idx="6626">
                        <c:v>401.91386</c:v>
                      </c:pt>
                      <c:pt idx="6627">
                        <c:v>401.98075999999998</c:v>
                      </c:pt>
                      <c:pt idx="6628">
                        <c:v>402.01316000000003</c:v>
                      </c:pt>
                      <c:pt idx="6629">
                        <c:v>402.05385999999999</c:v>
                      </c:pt>
                      <c:pt idx="6630">
                        <c:v>402.11685999999997</c:v>
                      </c:pt>
                      <c:pt idx="6631">
                        <c:v>402.21384999999998</c:v>
                      </c:pt>
                      <c:pt idx="6632">
                        <c:v>402.22172</c:v>
                      </c:pt>
                      <c:pt idx="6633">
                        <c:v>402.25223999999997</c:v>
                      </c:pt>
                      <c:pt idx="6634">
                        <c:v>402.31893000000002</c:v>
                      </c:pt>
                      <c:pt idx="6635">
                        <c:v>402.37452000000002</c:v>
                      </c:pt>
                      <c:pt idx="6636">
                        <c:v>402.4409</c:v>
                      </c:pt>
                      <c:pt idx="6637">
                        <c:v>402.48363000000001</c:v>
                      </c:pt>
                      <c:pt idx="6638">
                        <c:v>402.52848</c:v>
                      </c:pt>
                      <c:pt idx="6639">
                        <c:v>402.55216999999999</c:v>
                      </c:pt>
                      <c:pt idx="6640">
                        <c:v>402.65064999999998</c:v>
                      </c:pt>
                      <c:pt idx="6641">
                        <c:v>402.65564999999998</c:v>
                      </c:pt>
                      <c:pt idx="6642">
                        <c:v>402.71528000000001</c:v>
                      </c:pt>
                      <c:pt idx="6643">
                        <c:v>402.79243000000002</c:v>
                      </c:pt>
                      <c:pt idx="6644">
                        <c:v>402.86443000000003</c:v>
                      </c:pt>
                      <c:pt idx="6645">
                        <c:v>402.88630000000001</c:v>
                      </c:pt>
                      <c:pt idx="6646">
                        <c:v>402.93031999999999</c:v>
                      </c:pt>
                      <c:pt idx="6647">
                        <c:v>402.97773000000001</c:v>
                      </c:pt>
                      <c:pt idx="6648">
                        <c:v>403.06247999999999</c:v>
                      </c:pt>
                      <c:pt idx="6649">
                        <c:v>403.18709000000001</c:v>
                      </c:pt>
                      <c:pt idx="6650">
                        <c:v>403.15730000000002</c:v>
                      </c:pt>
                      <c:pt idx="6651">
                        <c:v>403.15902999999997</c:v>
                      </c:pt>
                      <c:pt idx="6652">
                        <c:v>403.24743999999998</c:v>
                      </c:pt>
                      <c:pt idx="6653">
                        <c:v>403.27190999999999</c:v>
                      </c:pt>
                      <c:pt idx="6654">
                        <c:v>403.32407999999998</c:v>
                      </c:pt>
                      <c:pt idx="6655">
                        <c:v>403.36950999999999</c:v>
                      </c:pt>
                      <c:pt idx="6656">
                        <c:v>403.42308000000003</c:v>
                      </c:pt>
                      <c:pt idx="6657">
                        <c:v>403.48703</c:v>
                      </c:pt>
                      <c:pt idx="6658">
                        <c:v>403.53050000000002</c:v>
                      </c:pt>
                      <c:pt idx="6659">
                        <c:v>403.56804</c:v>
                      </c:pt>
                      <c:pt idx="6660">
                        <c:v>403.62711999999999</c:v>
                      </c:pt>
                      <c:pt idx="6661">
                        <c:v>403.69934000000001</c:v>
                      </c:pt>
                      <c:pt idx="6662">
                        <c:v>403.72660999999999</c:v>
                      </c:pt>
                      <c:pt idx="6663">
                        <c:v>403.7525</c:v>
                      </c:pt>
                      <c:pt idx="6664">
                        <c:v>403.81324999999998</c:v>
                      </c:pt>
                      <c:pt idx="6665">
                        <c:v>403.87855000000002</c:v>
                      </c:pt>
                      <c:pt idx="6666">
                        <c:v>403.92732999999998</c:v>
                      </c:pt>
                      <c:pt idx="6667">
                        <c:v>403.95997999999997</c:v>
                      </c:pt>
                      <c:pt idx="6668">
                        <c:v>404.03768000000002</c:v>
                      </c:pt>
                      <c:pt idx="6669">
                        <c:v>404.08891999999997</c:v>
                      </c:pt>
                      <c:pt idx="6670">
                        <c:v>404.10833000000002</c:v>
                      </c:pt>
                      <c:pt idx="6671">
                        <c:v>404.15395999999998</c:v>
                      </c:pt>
                      <c:pt idx="6672">
                        <c:v>404.21530999999999</c:v>
                      </c:pt>
                      <c:pt idx="6673">
                        <c:v>404.27616999999998</c:v>
                      </c:pt>
                      <c:pt idx="6674">
                        <c:v>404.33704999999998</c:v>
                      </c:pt>
                      <c:pt idx="6675">
                        <c:v>404.37889999999999</c:v>
                      </c:pt>
                      <c:pt idx="6676">
                        <c:v>404.42345</c:v>
                      </c:pt>
                      <c:pt idx="6677">
                        <c:v>404.46202</c:v>
                      </c:pt>
                      <c:pt idx="6678">
                        <c:v>404.54162000000002</c:v>
                      </c:pt>
                      <c:pt idx="6679">
                        <c:v>404.57330000000002</c:v>
                      </c:pt>
                      <c:pt idx="6680">
                        <c:v>404.61651999999998</c:v>
                      </c:pt>
                      <c:pt idx="6681">
                        <c:v>404.67804000000001</c:v>
                      </c:pt>
                      <c:pt idx="6682">
                        <c:v>404.76098000000002</c:v>
                      </c:pt>
                      <c:pt idx="6683">
                        <c:v>404.78215999999998</c:v>
                      </c:pt>
                      <c:pt idx="6684">
                        <c:v>404.81407999999999</c:v>
                      </c:pt>
                      <c:pt idx="6685">
                        <c:v>404.88114000000002</c:v>
                      </c:pt>
                      <c:pt idx="6686">
                        <c:v>404.94339000000002</c:v>
                      </c:pt>
                      <c:pt idx="6687">
                        <c:v>404.96602999999999</c:v>
                      </c:pt>
                      <c:pt idx="6688">
                        <c:v>405.00180999999998</c:v>
                      </c:pt>
                      <c:pt idx="6689">
                        <c:v>405.06069000000002</c:v>
                      </c:pt>
                      <c:pt idx="6690">
                        <c:v>405.13796000000002</c:v>
                      </c:pt>
                      <c:pt idx="6691">
                        <c:v>405.17847</c:v>
                      </c:pt>
                      <c:pt idx="6692">
                        <c:v>405.2201</c:v>
                      </c:pt>
                      <c:pt idx="6693">
                        <c:v>405.26477999999997</c:v>
                      </c:pt>
                      <c:pt idx="6694">
                        <c:v>405.32220000000001</c:v>
                      </c:pt>
                      <c:pt idx="6695">
                        <c:v>405.42279000000002</c:v>
                      </c:pt>
                      <c:pt idx="6696">
                        <c:v>405.42608999999999</c:v>
                      </c:pt>
                      <c:pt idx="6697">
                        <c:v>405.47681</c:v>
                      </c:pt>
                      <c:pt idx="6698">
                        <c:v>405.52512999999999</c:v>
                      </c:pt>
                      <c:pt idx="6699">
                        <c:v>405.61160999999998</c:v>
                      </c:pt>
                      <c:pt idx="6700">
                        <c:v>405.61849999999998</c:v>
                      </c:pt>
                      <c:pt idx="6701">
                        <c:v>405.67311999999998</c:v>
                      </c:pt>
                      <c:pt idx="6702">
                        <c:v>405.72244999999998</c:v>
                      </c:pt>
                      <c:pt idx="6703">
                        <c:v>405.79147</c:v>
                      </c:pt>
                      <c:pt idx="6704">
                        <c:v>405.81335999999999</c:v>
                      </c:pt>
                      <c:pt idx="6705">
                        <c:v>405.86516</c:v>
                      </c:pt>
                      <c:pt idx="6706">
                        <c:v>405.91669999999999</c:v>
                      </c:pt>
                      <c:pt idx="6707">
                        <c:v>406.00594999999998</c:v>
                      </c:pt>
                      <c:pt idx="6708">
                        <c:v>406.06112999999999</c:v>
                      </c:pt>
                      <c:pt idx="6709">
                        <c:v>406.07826</c:v>
                      </c:pt>
                      <c:pt idx="6710">
                        <c:v>406.29011000000003</c:v>
                      </c:pt>
                      <c:pt idx="6711">
                        <c:v>406.18997000000002</c:v>
                      </c:pt>
                      <c:pt idx="6712">
                        <c:v>406.24020999999999</c:v>
                      </c:pt>
                      <c:pt idx="6713">
                        <c:v>406.35816</c:v>
                      </c:pt>
                      <c:pt idx="6714">
                        <c:v>406.31522999999999</c:v>
                      </c:pt>
                      <c:pt idx="6715">
                        <c:v>406.42406</c:v>
                      </c:pt>
                      <c:pt idx="6716">
                        <c:v>406.48617000000002</c:v>
                      </c:pt>
                      <c:pt idx="6717">
                        <c:v>406.46944000000002</c:v>
                      </c:pt>
                      <c:pt idx="6718">
                        <c:v>406.57805999999999</c:v>
                      </c:pt>
                      <c:pt idx="6719">
                        <c:v>406.59064999999998</c:v>
                      </c:pt>
                      <c:pt idx="6720">
                        <c:v>406.62997999999999</c:v>
                      </c:pt>
                      <c:pt idx="6721">
                        <c:v>406.70328999999998</c:v>
                      </c:pt>
                      <c:pt idx="6722">
                        <c:v>406.78406000000001</c:v>
                      </c:pt>
                      <c:pt idx="6723">
                        <c:v>406.80626000000001</c:v>
                      </c:pt>
                      <c:pt idx="6724">
                        <c:v>406.82420000000002</c:v>
                      </c:pt>
                      <c:pt idx="6725">
                        <c:v>406.86853000000002</c:v>
                      </c:pt>
                      <c:pt idx="6726">
                        <c:v>406.94596999999999</c:v>
                      </c:pt>
                      <c:pt idx="6727">
                        <c:v>406.94175999999999</c:v>
                      </c:pt>
                      <c:pt idx="6728">
                        <c:v>407.00587000000002</c:v>
                      </c:pt>
                      <c:pt idx="6729">
                        <c:v>407.08402000000001</c:v>
                      </c:pt>
                      <c:pt idx="6730">
                        <c:v>407.14855</c:v>
                      </c:pt>
                      <c:pt idx="6731">
                        <c:v>407.1635</c:v>
                      </c:pt>
                      <c:pt idx="6732">
                        <c:v>407.20988</c:v>
                      </c:pt>
                      <c:pt idx="6733">
                        <c:v>407.25769000000003</c:v>
                      </c:pt>
                      <c:pt idx="6734">
                        <c:v>407.32202000000001</c:v>
                      </c:pt>
                      <c:pt idx="6735">
                        <c:v>407.40690000000001</c:v>
                      </c:pt>
                      <c:pt idx="6736">
                        <c:v>407.41831000000002</c:v>
                      </c:pt>
                      <c:pt idx="6737">
                        <c:v>407.45341000000002</c:v>
                      </c:pt>
                      <c:pt idx="6738">
                        <c:v>407.49919999999997</c:v>
                      </c:pt>
                      <c:pt idx="6739">
                        <c:v>407.59438999999998</c:v>
                      </c:pt>
                      <c:pt idx="6740">
                        <c:v>407.60135000000002</c:v>
                      </c:pt>
                      <c:pt idx="6741">
                        <c:v>407.66334000000001</c:v>
                      </c:pt>
                      <c:pt idx="6742">
                        <c:v>407.70600000000002</c:v>
                      </c:pt>
                      <c:pt idx="6743">
                        <c:v>407.80862999999999</c:v>
                      </c:pt>
                      <c:pt idx="6744">
                        <c:v>407.81729999999999</c:v>
                      </c:pt>
                      <c:pt idx="6745">
                        <c:v>407.87464</c:v>
                      </c:pt>
                      <c:pt idx="6746">
                        <c:v>407.92066</c:v>
                      </c:pt>
                      <c:pt idx="6747">
                        <c:v>407.99835000000002</c:v>
                      </c:pt>
                      <c:pt idx="6748">
                        <c:v>408.01222999999999</c:v>
                      </c:pt>
                      <c:pt idx="6749">
                        <c:v>408.04633000000001</c:v>
                      </c:pt>
                      <c:pt idx="6750">
                        <c:v>408.09469999999999</c:v>
                      </c:pt>
                      <c:pt idx="6751">
                        <c:v>408.19945999999999</c:v>
                      </c:pt>
                      <c:pt idx="6752">
                        <c:v>408.21467999999999</c:v>
                      </c:pt>
                      <c:pt idx="6753">
                        <c:v>408.28192000000001</c:v>
                      </c:pt>
                      <c:pt idx="6754">
                        <c:v>408.3211</c:v>
                      </c:pt>
                      <c:pt idx="6755">
                        <c:v>408.3836</c:v>
                      </c:pt>
                      <c:pt idx="6756">
                        <c:v>408.43288000000001</c:v>
                      </c:pt>
                      <c:pt idx="6757">
                        <c:v>408.45474999999999</c:v>
                      </c:pt>
                      <c:pt idx="6758">
                        <c:v>408.5197</c:v>
                      </c:pt>
                      <c:pt idx="6759">
                        <c:v>408.54730000000001</c:v>
                      </c:pt>
                      <c:pt idx="6760">
                        <c:v>408.65255999999999</c:v>
                      </c:pt>
                      <c:pt idx="6761">
                        <c:v>408.67014</c:v>
                      </c:pt>
                      <c:pt idx="6762">
                        <c:v>408.70472000000001</c:v>
                      </c:pt>
                      <c:pt idx="6763">
                        <c:v>408.76029</c:v>
                      </c:pt>
                      <c:pt idx="6764">
                        <c:v>408.84393</c:v>
                      </c:pt>
                      <c:pt idx="6765">
                        <c:v>408.86327</c:v>
                      </c:pt>
                      <c:pt idx="6766">
                        <c:v>408.91305</c:v>
                      </c:pt>
                      <c:pt idx="6767">
                        <c:v>408.97406000000001</c:v>
                      </c:pt>
                      <c:pt idx="6768">
                        <c:v>409.04730000000001</c:v>
                      </c:pt>
                      <c:pt idx="6769">
                        <c:v>409.05282</c:v>
                      </c:pt>
                      <c:pt idx="6770">
                        <c:v>409.11493000000002</c:v>
                      </c:pt>
                      <c:pt idx="6771">
                        <c:v>409.32208000000003</c:v>
                      </c:pt>
                      <c:pt idx="6772">
                        <c:v>409.23770000000002</c:v>
                      </c:pt>
                      <c:pt idx="6773">
                        <c:v>409.28798</c:v>
                      </c:pt>
                      <c:pt idx="6774">
                        <c:v>409.29879</c:v>
                      </c:pt>
                      <c:pt idx="6775">
                        <c:v>409.34915000000001</c:v>
                      </c:pt>
                      <c:pt idx="6776">
                        <c:v>409.40008999999998</c:v>
                      </c:pt>
                      <c:pt idx="6777">
                        <c:v>409.5025</c:v>
                      </c:pt>
                      <c:pt idx="6778">
                        <c:v>409.50898999999998</c:v>
                      </c:pt>
                      <c:pt idx="6779">
                        <c:v>409.49599000000001</c:v>
                      </c:pt>
                      <c:pt idx="6780">
                        <c:v>409.54361999999998</c:v>
                      </c:pt>
                      <c:pt idx="6781">
                        <c:v>409.67478999999997</c:v>
                      </c:pt>
                      <c:pt idx="6782">
                        <c:v>409.70931999999999</c:v>
                      </c:pt>
                      <c:pt idx="6783">
                        <c:v>409.77003999999999</c:v>
                      </c:pt>
                      <c:pt idx="6784">
                        <c:v>409.83102000000002</c:v>
                      </c:pt>
                      <c:pt idx="6785">
                        <c:v>409.88339999999999</c:v>
                      </c:pt>
                      <c:pt idx="6786">
                        <c:v>409.89945</c:v>
                      </c:pt>
                      <c:pt idx="6787">
                        <c:v>409.94162</c:v>
                      </c:pt>
                      <c:pt idx="6788">
                        <c:v>409.94236999999998</c:v>
                      </c:pt>
                      <c:pt idx="6789">
                        <c:v>409.97809000000001</c:v>
                      </c:pt>
                      <c:pt idx="6790">
                        <c:v>409.93488000000002</c:v>
                      </c:pt>
                      <c:pt idx="6791">
                        <c:v>409.92952000000002</c:v>
                      </c:pt>
                      <c:pt idx="6792">
                        <c:v>409.91545000000002</c:v>
                      </c:pt>
                      <c:pt idx="6793">
                        <c:v>409.94299000000001</c:v>
                      </c:pt>
                      <c:pt idx="6794">
                        <c:v>409.95143000000002</c:v>
                      </c:pt>
                      <c:pt idx="6795">
                        <c:v>409.95146999999997</c:v>
                      </c:pt>
                      <c:pt idx="6796">
                        <c:v>409.97291999999999</c:v>
                      </c:pt>
                      <c:pt idx="6797">
                        <c:v>409.94623999999999</c:v>
                      </c:pt>
                      <c:pt idx="6798">
                        <c:v>409.96911</c:v>
                      </c:pt>
                      <c:pt idx="6799">
                        <c:v>409.92795999999998</c:v>
                      </c:pt>
                      <c:pt idx="6800">
                        <c:v>409.92257999999998</c:v>
                      </c:pt>
                      <c:pt idx="6801">
                        <c:v>409.92052999999999</c:v>
                      </c:pt>
                      <c:pt idx="6802">
                        <c:v>409.97865000000002</c:v>
                      </c:pt>
                      <c:pt idx="6803">
                        <c:v>409.93297000000001</c:v>
                      </c:pt>
                      <c:pt idx="6804">
                        <c:v>409.92655999999999</c:v>
                      </c:pt>
                      <c:pt idx="6805">
                        <c:v>409.93175000000002</c:v>
                      </c:pt>
                      <c:pt idx="6806">
                        <c:v>409.95958999999999</c:v>
                      </c:pt>
                      <c:pt idx="6807">
                        <c:v>409.92720000000003</c:v>
                      </c:pt>
                      <c:pt idx="6808">
                        <c:v>409.94114000000002</c:v>
                      </c:pt>
                      <c:pt idx="6809">
                        <c:v>409.94648999999998</c:v>
                      </c:pt>
                      <c:pt idx="6810">
                        <c:v>409.95468</c:v>
                      </c:pt>
                      <c:pt idx="6811">
                        <c:v>409.93641000000002</c:v>
                      </c:pt>
                      <c:pt idx="6812">
                        <c:v>409.93214999999998</c:v>
                      </c:pt>
                      <c:pt idx="6813">
                        <c:v>409.93040000000002</c:v>
                      </c:pt>
                      <c:pt idx="6814">
                        <c:v>409.93770000000001</c:v>
                      </c:pt>
                      <c:pt idx="6815">
                        <c:v>409.95161999999999</c:v>
                      </c:pt>
                      <c:pt idx="6816">
                        <c:v>409.91264000000001</c:v>
                      </c:pt>
                      <c:pt idx="6817">
                        <c:v>409.93819999999999</c:v>
                      </c:pt>
                      <c:pt idx="6818">
                        <c:v>409.93912999999998</c:v>
                      </c:pt>
                      <c:pt idx="6819">
                        <c:v>409.94704000000002</c:v>
                      </c:pt>
                      <c:pt idx="6820">
                        <c:v>409.92984999999999</c:v>
                      </c:pt>
                      <c:pt idx="6821">
                        <c:v>409.89985000000001</c:v>
                      </c:pt>
                      <c:pt idx="6822">
                        <c:v>409.92023999999998</c:v>
                      </c:pt>
                      <c:pt idx="6823">
                        <c:v>409.95362</c:v>
                      </c:pt>
                      <c:pt idx="6824">
                        <c:v>409.93669999999997</c:v>
                      </c:pt>
                      <c:pt idx="6825">
                        <c:v>409.91782000000001</c:v>
                      </c:pt>
                      <c:pt idx="6826">
                        <c:v>409.93567000000002</c:v>
                      </c:pt>
                      <c:pt idx="6827">
                        <c:v>409.96291000000002</c:v>
                      </c:pt>
                      <c:pt idx="6828">
                        <c:v>409.93306999999999</c:v>
                      </c:pt>
                      <c:pt idx="6829">
                        <c:v>409.91924999999998</c:v>
                      </c:pt>
                      <c:pt idx="6830">
                        <c:v>409.93687</c:v>
                      </c:pt>
                      <c:pt idx="6831">
                        <c:v>409.93707999999998</c:v>
                      </c:pt>
                      <c:pt idx="6832">
                        <c:v>410.09827999999999</c:v>
                      </c:pt>
                      <c:pt idx="6833">
                        <c:v>409.92038000000002</c:v>
                      </c:pt>
                      <c:pt idx="6834">
                        <c:v>409.93695000000002</c:v>
                      </c:pt>
                      <c:pt idx="6835">
                        <c:v>409.94650000000001</c:v>
                      </c:pt>
                      <c:pt idx="6836">
                        <c:v>409.96355999999997</c:v>
                      </c:pt>
                      <c:pt idx="6837">
                        <c:v>409.93686000000002</c:v>
                      </c:pt>
                      <c:pt idx="6838">
                        <c:v>409.90868999999998</c:v>
                      </c:pt>
                      <c:pt idx="6839">
                        <c:v>409.91007000000002</c:v>
                      </c:pt>
                      <c:pt idx="6840">
                        <c:v>409.96460999999999</c:v>
                      </c:pt>
                      <c:pt idx="6841">
                        <c:v>409.94605000000001</c:v>
                      </c:pt>
                      <c:pt idx="6842">
                        <c:v>409.93355000000003</c:v>
                      </c:pt>
                      <c:pt idx="6843">
                        <c:v>409.91475000000003</c:v>
                      </c:pt>
                      <c:pt idx="6844">
                        <c:v>409.95031999999998</c:v>
                      </c:pt>
                      <c:pt idx="6845">
                        <c:v>409.92721999999998</c:v>
                      </c:pt>
                      <c:pt idx="6846">
                        <c:v>409.92633999999998</c:v>
                      </c:pt>
                      <c:pt idx="6847">
                        <c:v>409.93941999999998</c:v>
                      </c:pt>
                      <c:pt idx="6848">
                        <c:v>409.91629</c:v>
                      </c:pt>
                      <c:pt idx="6849">
                        <c:v>409.94981000000001</c:v>
                      </c:pt>
                      <c:pt idx="6850">
                        <c:v>409.89461</c:v>
                      </c:pt>
                      <c:pt idx="6851">
                        <c:v>409.91329999999999</c:v>
                      </c:pt>
                      <c:pt idx="6852">
                        <c:v>409.94204000000002</c:v>
                      </c:pt>
                      <c:pt idx="6853">
                        <c:v>409.96190000000001</c:v>
                      </c:pt>
                      <c:pt idx="6854">
                        <c:v>409.91471000000001</c:v>
                      </c:pt>
                      <c:pt idx="6855">
                        <c:v>409.91158000000001</c:v>
                      </c:pt>
                      <c:pt idx="6856">
                        <c:v>409.91732999999999</c:v>
                      </c:pt>
                      <c:pt idx="6857">
                        <c:v>409.95161000000002</c:v>
                      </c:pt>
                      <c:pt idx="6858">
                        <c:v>409.93342000000001</c:v>
                      </c:pt>
                      <c:pt idx="6859">
                        <c:v>409.93414000000001</c:v>
                      </c:pt>
                      <c:pt idx="6860">
                        <c:v>409.92036999999999</c:v>
                      </c:pt>
                      <c:pt idx="6861">
                        <c:v>409.95965999999999</c:v>
                      </c:pt>
                      <c:pt idx="6862">
                        <c:v>409.90658999999999</c:v>
                      </c:pt>
                      <c:pt idx="6863">
                        <c:v>409.90850999999998</c:v>
                      </c:pt>
                      <c:pt idx="6864">
                        <c:v>409.91093999999998</c:v>
                      </c:pt>
                      <c:pt idx="6865">
                        <c:v>409.92651000000001</c:v>
                      </c:pt>
                      <c:pt idx="6866">
                        <c:v>409.92989999999998</c:v>
                      </c:pt>
                      <c:pt idx="6867">
                        <c:v>409.90150999999997</c:v>
                      </c:pt>
                      <c:pt idx="6868">
                        <c:v>409.90082999999998</c:v>
                      </c:pt>
                      <c:pt idx="6869">
                        <c:v>409.90113000000002</c:v>
                      </c:pt>
                      <c:pt idx="6870">
                        <c:v>409.92682000000002</c:v>
                      </c:pt>
                      <c:pt idx="6871">
                        <c:v>409.90217000000001</c:v>
                      </c:pt>
                      <c:pt idx="6872">
                        <c:v>409.91251</c:v>
                      </c:pt>
                      <c:pt idx="6873">
                        <c:v>409.92980999999997</c:v>
                      </c:pt>
                      <c:pt idx="6874">
                        <c:v>409.91278999999997</c:v>
                      </c:pt>
                      <c:pt idx="6875">
                        <c:v>409.90562</c:v>
                      </c:pt>
                      <c:pt idx="6876">
                        <c:v>409.89611000000002</c:v>
                      </c:pt>
                      <c:pt idx="6877">
                        <c:v>409.89003000000002</c:v>
                      </c:pt>
                      <c:pt idx="6878">
                        <c:v>409.93655000000001</c:v>
                      </c:pt>
                      <c:pt idx="6879">
                        <c:v>409.90492</c:v>
                      </c:pt>
                      <c:pt idx="6880">
                        <c:v>409.89366999999999</c:v>
                      </c:pt>
                      <c:pt idx="6881">
                        <c:v>409.9169</c:v>
                      </c:pt>
                      <c:pt idx="6882">
                        <c:v>409.93637999999999</c:v>
                      </c:pt>
                      <c:pt idx="6883">
                        <c:v>409.92502999999999</c:v>
                      </c:pt>
                      <c:pt idx="6884">
                        <c:v>409.90033</c:v>
                      </c:pt>
                      <c:pt idx="6885">
                        <c:v>409.88886000000002</c:v>
                      </c:pt>
                      <c:pt idx="6886">
                        <c:v>409.89607999999998</c:v>
                      </c:pt>
                      <c:pt idx="6887">
                        <c:v>409.92764</c:v>
                      </c:pt>
                      <c:pt idx="6888">
                        <c:v>409.89030000000002</c:v>
                      </c:pt>
                      <c:pt idx="6889">
                        <c:v>409.90246000000002</c:v>
                      </c:pt>
                      <c:pt idx="6890">
                        <c:v>409.90714000000003</c:v>
                      </c:pt>
                      <c:pt idx="6891">
                        <c:v>409.93394000000001</c:v>
                      </c:pt>
                      <c:pt idx="6892">
                        <c:v>409.93124999999998</c:v>
                      </c:pt>
                      <c:pt idx="6893">
                        <c:v>410.0378</c:v>
                      </c:pt>
                      <c:pt idx="6894">
                        <c:v>409.90852000000001</c:v>
                      </c:pt>
                      <c:pt idx="6895">
                        <c:v>409.93889000000001</c:v>
                      </c:pt>
                      <c:pt idx="6896">
                        <c:v>409.92126999999999</c:v>
                      </c:pt>
                      <c:pt idx="6897">
                        <c:v>409.92550999999997</c:v>
                      </c:pt>
                      <c:pt idx="6898">
                        <c:v>409.9162</c:v>
                      </c:pt>
                      <c:pt idx="6899">
                        <c:v>409.96557000000001</c:v>
                      </c:pt>
                      <c:pt idx="6900">
                        <c:v>409.91117000000003</c:v>
                      </c:pt>
                      <c:pt idx="6901">
                        <c:v>409.89346</c:v>
                      </c:pt>
                      <c:pt idx="6902">
                        <c:v>409.89652000000001</c:v>
                      </c:pt>
                      <c:pt idx="6903">
                        <c:v>409.92336999999998</c:v>
                      </c:pt>
                      <c:pt idx="6904">
                        <c:v>409.92874999999998</c:v>
                      </c:pt>
                      <c:pt idx="6905">
                        <c:v>409.90593000000001</c:v>
                      </c:pt>
                      <c:pt idx="6906">
                        <c:v>409.90949000000001</c:v>
                      </c:pt>
                      <c:pt idx="6907">
                        <c:v>409.90674000000001</c:v>
                      </c:pt>
                      <c:pt idx="6908">
                        <c:v>409.94565999999998</c:v>
                      </c:pt>
                      <c:pt idx="6909">
                        <c:v>409.90219999999999</c:v>
                      </c:pt>
                      <c:pt idx="6910">
                        <c:v>409.90575000000001</c:v>
                      </c:pt>
                      <c:pt idx="6911">
                        <c:v>409.90093999999999</c:v>
                      </c:pt>
                      <c:pt idx="6912">
                        <c:v>409.94256999999999</c:v>
                      </c:pt>
                      <c:pt idx="6913">
                        <c:v>409.90428000000003</c:v>
                      </c:pt>
                      <c:pt idx="6914">
                        <c:v>409.89994999999999</c:v>
                      </c:pt>
                      <c:pt idx="6915">
                        <c:v>409.91998000000001</c:v>
                      </c:pt>
                      <c:pt idx="6916">
                        <c:v>409.93696999999997</c:v>
                      </c:pt>
                      <c:pt idx="6917">
                        <c:v>409.90892000000002</c:v>
                      </c:pt>
                      <c:pt idx="6918">
                        <c:v>409.91122000000001</c:v>
                      </c:pt>
                      <c:pt idx="6919">
                        <c:v>409.90485999999999</c:v>
                      </c:pt>
                      <c:pt idx="6920">
                        <c:v>409.94990000000001</c:v>
                      </c:pt>
                      <c:pt idx="6921">
                        <c:v>409.92250999999999</c:v>
                      </c:pt>
                      <c:pt idx="6922">
                        <c:v>409.92568999999997</c:v>
                      </c:pt>
                      <c:pt idx="6923">
                        <c:v>409.91723999999999</c:v>
                      </c:pt>
                      <c:pt idx="6924">
                        <c:v>409.91878000000003</c:v>
                      </c:pt>
                      <c:pt idx="6925">
                        <c:v>409.94663000000003</c:v>
                      </c:pt>
                      <c:pt idx="6926">
                        <c:v>409.92507999999998</c:v>
                      </c:pt>
                      <c:pt idx="6927">
                        <c:v>409.92106000000001</c:v>
                      </c:pt>
                      <c:pt idx="6928">
                        <c:v>409.91962999999998</c:v>
                      </c:pt>
                      <c:pt idx="6929">
                        <c:v>409.94726000000003</c:v>
                      </c:pt>
                      <c:pt idx="6930">
                        <c:v>409.91660999999999</c:v>
                      </c:pt>
                      <c:pt idx="6931">
                        <c:v>409.90841999999998</c:v>
                      </c:pt>
                      <c:pt idx="6932">
                        <c:v>409.91888</c:v>
                      </c:pt>
                      <c:pt idx="6933">
                        <c:v>409.93901</c:v>
                      </c:pt>
                      <c:pt idx="6934">
                        <c:v>409.91903000000002</c:v>
                      </c:pt>
                      <c:pt idx="6935">
                        <c:v>409.91989000000001</c:v>
                      </c:pt>
                      <c:pt idx="6936">
                        <c:v>409.90710000000001</c:v>
                      </c:pt>
                      <c:pt idx="6937">
                        <c:v>409.94071000000002</c:v>
                      </c:pt>
                      <c:pt idx="6938">
                        <c:v>409.92228</c:v>
                      </c:pt>
                      <c:pt idx="6939">
                        <c:v>409.9169</c:v>
                      </c:pt>
                      <c:pt idx="6940">
                        <c:v>409.90411999999998</c:v>
                      </c:pt>
                      <c:pt idx="6941">
                        <c:v>409.92845</c:v>
                      </c:pt>
                      <c:pt idx="6942">
                        <c:v>409.94191000000001</c:v>
                      </c:pt>
                      <c:pt idx="6943">
                        <c:v>409.91347999999999</c:v>
                      </c:pt>
                      <c:pt idx="6944">
                        <c:v>409.92194999999998</c:v>
                      </c:pt>
                      <c:pt idx="6945">
                        <c:v>409.89544000000001</c:v>
                      </c:pt>
                      <c:pt idx="6946">
                        <c:v>409.93558000000002</c:v>
                      </c:pt>
                      <c:pt idx="6947">
                        <c:v>409.91379999999998</c:v>
                      </c:pt>
                      <c:pt idx="6948">
                        <c:v>409.91845000000001</c:v>
                      </c:pt>
                      <c:pt idx="6949">
                        <c:v>409.90051999999997</c:v>
                      </c:pt>
                      <c:pt idx="6950">
                        <c:v>409.94119999999998</c:v>
                      </c:pt>
                      <c:pt idx="6951">
                        <c:v>409.89674000000002</c:v>
                      </c:pt>
                      <c:pt idx="6952">
                        <c:v>409.90769</c:v>
                      </c:pt>
                      <c:pt idx="6953">
                        <c:v>409.97062</c:v>
                      </c:pt>
                      <c:pt idx="6954">
                        <c:v>410.03203999999999</c:v>
                      </c:pt>
                      <c:pt idx="6955">
                        <c:v>409.88234</c:v>
                      </c:pt>
                      <c:pt idx="6956">
                        <c:v>409.88722999999999</c:v>
                      </c:pt>
                      <c:pt idx="6957">
                        <c:v>409.89938000000001</c:v>
                      </c:pt>
                      <c:pt idx="6958">
                        <c:v>409.93846000000002</c:v>
                      </c:pt>
                      <c:pt idx="6959">
                        <c:v>409.90010000000001</c:v>
                      </c:pt>
                      <c:pt idx="6960">
                        <c:v>409.88211999999999</c:v>
                      </c:pt>
                      <c:pt idx="6961">
                        <c:v>409.88990999999999</c:v>
                      </c:pt>
                      <c:pt idx="6962">
                        <c:v>409.89143000000001</c:v>
                      </c:pt>
                      <c:pt idx="6963">
                        <c:v>409.93162000000001</c:v>
                      </c:pt>
                      <c:pt idx="6964">
                        <c:v>409.93707999999998</c:v>
                      </c:pt>
                      <c:pt idx="6965">
                        <c:v>409.90708000000001</c:v>
                      </c:pt>
                      <c:pt idx="6966">
                        <c:v>409.88997000000001</c:v>
                      </c:pt>
                      <c:pt idx="6967">
                        <c:v>409.92514999999997</c:v>
                      </c:pt>
                      <c:pt idx="6968">
                        <c:v>409.88164999999998</c:v>
                      </c:pt>
                      <c:pt idx="6969">
                        <c:v>409.87527999999998</c:v>
                      </c:pt>
                      <c:pt idx="6970">
                        <c:v>409.87114000000003</c:v>
                      </c:pt>
                      <c:pt idx="6971">
                        <c:v>409.92505</c:v>
                      </c:pt>
                      <c:pt idx="6972">
                        <c:v>409.88258000000002</c:v>
                      </c:pt>
                      <c:pt idx="6973">
                        <c:v>409.88279999999997</c:v>
                      </c:pt>
                      <c:pt idx="6974">
                        <c:v>409.88323000000003</c:v>
                      </c:pt>
                      <c:pt idx="6975">
                        <c:v>409.92144999999999</c:v>
                      </c:pt>
                      <c:pt idx="6976">
                        <c:v>409.90795000000003</c:v>
                      </c:pt>
                      <c:pt idx="6977">
                        <c:v>409.91514000000001</c:v>
                      </c:pt>
                      <c:pt idx="6978">
                        <c:v>409.89868999999999</c:v>
                      </c:pt>
                      <c:pt idx="6979">
                        <c:v>409.91568999999998</c:v>
                      </c:pt>
                      <c:pt idx="6980">
                        <c:v>409.92811</c:v>
                      </c:pt>
                      <c:pt idx="6981">
                        <c:v>409.90323000000001</c:v>
                      </c:pt>
                      <c:pt idx="6982">
                        <c:v>409.90375</c:v>
                      </c:pt>
                      <c:pt idx="6983">
                        <c:v>409.88450999999998</c:v>
                      </c:pt>
                      <c:pt idx="6984">
                        <c:v>409.91635000000002</c:v>
                      </c:pt>
                      <c:pt idx="6985">
                        <c:v>409.87423000000001</c:v>
                      </c:pt>
                      <c:pt idx="6986">
                        <c:v>409.88583</c:v>
                      </c:pt>
                      <c:pt idx="6987">
                        <c:v>409.87968999999998</c:v>
                      </c:pt>
                      <c:pt idx="6988">
                        <c:v>409.92032999999998</c:v>
                      </c:pt>
                      <c:pt idx="6989">
                        <c:v>409.90731</c:v>
                      </c:pt>
                      <c:pt idx="6990">
                        <c:v>409.90938</c:v>
                      </c:pt>
                      <c:pt idx="6991">
                        <c:v>409.90940999999998</c:v>
                      </c:pt>
                      <c:pt idx="6992">
                        <c:v>409.93445000000003</c:v>
                      </c:pt>
                      <c:pt idx="6993">
                        <c:v>409.90629000000001</c:v>
                      </c:pt>
                      <c:pt idx="6994">
                        <c:v>409.88468</c:v>
                      </c:pt>
                      <c:pt idx="6995">
                        <c:v>409.91386</c:v>
                      </c:pt>
                      <c:pt idx="6996">
                        <c:v>409.89906000000002</c:v>
                      </c:pt>
                      <c:pt idx="6997">
                        <c:v>409.90401000000003</c:v>
                      </c:pt>
                      <c:pt idx="6998">
                        <c:v>409.87513000000001</c:v>
                      </c:pt>
                      <c:pt idx="6999">
                        <c:v>409.90026</c:v>
                      </c:pt>
                      <c:pt idx="7000">
                        <c:v>409.89713999999998</c:v>
                      </c:pt>
                      <c:pt idx="7001">
                        <c:v>409.91887000000003</c:v>
                      </c:pt>
                      <c:pt idx="7002">
                        <c:v>409.91392999999999</c:v>
                      </c:pt>
                      <c:pt idx="7003">
                        <c:v>409.89436000000001</c:v>
                      </c:pt>
                      <c:pt idx="7004">
                        <c:v>409.89920999999998</c:v>
                      </c:pt>
                      <c:pt idx="7005">
                        <c:v>409.91888</c:v>
                      </c:pt>
                      <c:pt idx="7006">
                        <c:v>409.8974</c:v>
                      </c:pt>
                      <c:pt idx="7007">
                        <c:v>409.89609999999999</c:v>
                      </c:pt>
                      <c:pt idx="7008">
                        <c:v>409.90242000000001</c:v>
                      </c:pt>
                      <c:pt idx="7009">
                        <c:v>409.92728</c:v>
                      </c:pt>
                      <c:pt idx="7010">
                        <c:v>409.89857999999998</c:v>
                      </c:pt>
                      <c:pt idx="7011">
                        <c:v>409.92396000000002</c:v>
                      </c:pt>
                      <c:pt idx="7012">
                        <c:v>409.92349999999999</c:v>
                      </c:pt>
                      <c:pt idx="7013">
                        <c:v>409.95053000000001</c:v>
                      </c:pt>
                      <c:pt idx="7014">
                        <c:v>410.03453000000002</c:v>
                      </c:pt>
                      <c:pt idx="7015">
                        <c:v>409.9237</c:v>
                      </c:pt>
                      <c:pt idx="7016">
                        <c:v>409.89251000000002</c:v>
                      </c:pt>
                      <c:pt idx="7017">
                        <c:v>409.90933999999999</c:v>
                      </c:pt>
                      <c:pt idx="7018">
                        <c:v>409.93328000000002</c:v>
                      </c:pt>
                      <c:pt idx="7019">
                        <c:v>409.88855999999998</c:v>
                      </c:pt>
                      <c:pt idx="7020">
                        <c:v>409.88673</c:v>
                      </c:pt>
                      <c:pt idx="7021">
                        <c:v>409.90433999999999</c:v>
                      </c:pt>
                      <c:pt idx="7022">
                        <c:v>409.92207000000002</c:v>
                      </c:pt>
                      <c:pt idx="7023">
                        <c:v>409.92263000000003</c:v>
                      </c:pt>
                      <c:pt idx="7024">
                        <c:v>409.91212999999999</c:v>
                      </c:pt>
                      <c:pt idx="7025">
                        <c:v>409.89711999999997</c:v>
                      </c:pt>
                      <c:pt idx="7026">
                        <c:v>409.93365999999997</c:v>
                      </c:pt>
                      <c:pt idx="7027">
                        <c:v>409.90001999999998</c:v>
                      </c:pt>
                      <c:pt idx="7028">
                        <c:v>409.89215999999999</c:v>
                      </c:pt>
                      <c:pt idx="7029">
                        <c:v>409.88776999999999</c:v>
                      </c:pt>
                      <c:pt idx="7030">
                        <c:v>409.93250999999998</c:v>
                      </c:pt>
                      <c:pt idx="7031">
                        <c:v>409.89629000000002</c:v>
                      </c:pt>
                      <c:pt idx="7032">
                        <c:v>409.91003000000001</c:v>
                      </c:pt>
                      <c:pt idx="7033">
                        <c:v>409.91442999999998</c:v>
                      </c:pt>
                      <c:pt idx="7034">
                        <c:v>409.93123000000003</c:v>
                      </c:pt>
                      <c:pt idx="7035">
                        <c:v>409.90445999999997</c:v>
                      </c:pt>
                      <c:pt idx="7036">
                        <c:v>409.89237000000003</c:v>
                      </c:pt>
                      <c:pt idx="7037">
                        <c:v>409.88144</c:v>
                      </c:pt>
                      <c:pt idx="7038">
                        <c:v>409.88240999999999</c:v>
                      </c:pt>
                      <c:pt idx="7039">
                        <c:v>409.92511999999999</c:v>
                      </c:pt>
                      <c:pt idx="7040">
                        <c:v>409.89506</c:v>
                      </c:pt>
                      <c:pt idx="7041">
                        <c:v>409.90019000000001</c:v>
                      </c:pt>
                      <c:pt idx="7042">
                        <c:v>409.89402000000001</c:v>
                      </c:pt>
                      <c:pt idx="7043">
                        <c:v>409.92577</c:v>
                      </c:pt>
                      <c:pt idx="7044">
                        <c:v>409.9</c:v>
                      </c:pt>
                      <c:pt idx="7045">
                        <c:v>409.88619999999997</c:v>
                      </c:pt>
                      <c:pt idx="7046">
                        <c:v>409.88875000000002</c:v>
                      </c:pt>
                      <c:pt idx="7047">
                        <c:v>409.92335000000003</c:v>
                      </c:pt>
                      <c:pt idx="7048">
                        <c:v>409.88432999999998</c:v>
                      </c:pt>
                      <c:pt idx="7049">
                        <c:v>409.8931</c:v>
                      </c:pt>
                      <c:pt idx="7050">
                        <c:v>409.8963</c:v>
                      </c:pt>
                      <c:pt idx="7051">
                        <c:v>409.92932000000002</c:v>
                      </c:pt>
                      <c:pt idx="7052">
                        <c:v>409.90764999999999</c:v>
                      </c:pt>
                      <c:pt idx="7053">
                        <c:v>409.88287000000003</c:v>
                      </c:pt>
                      <c:pt idx="7054">
                        <c:v>409.89971000000003</c:v>
                      </c:pt>
                      <c:pt idx="7055">
                        <c:v>409.89571999999998</c:v>
                      </c:pt>
                      <c:pt idx="7056">
                        <c:v>409.90541999999999</c:v>
                      </c:pt>
                      <c:pt idx="7057">
                        <c:v>409.88643999999999</c:v>
                      </c:pt>
                      <c:pt idx="7058">
                        <c:v>409.88519000000002</c:v>
                      </c:pt>
                      <c:pt idx="7059">
                        <c:v>409.88871</c:v>
                      </c:pt>
                      <c:pt idx="7060">
                        <c:v>409.90841</c:v>
                      </c:pt>
                      <c:pt idx="7061">
                        <c:v>409.90213999999997</c:v>
                      </c:pt>
                      <c:pt idx="7062">
                        <c:v>409.89976999999999</c:v>
                      </c:pt>
                      <c:pt idx="7063">
                        <c:v>409.89442000000003</c:v>
                      </c:pt>
                      <c:pt idx="7064">
                        <c:v>409.91284999999999</c:v>
                      </c:pt>
                      <c:pt idx="7065">
                        <c:v>409.90055000000001</c:v>
                      </c:pt>
                      <c:pt idx="7066">
                        <c:v>409.89632999999998</c:v>
                      </c:pt>
                      <c:pt idx="7067">
                        <c:v>409.89359999999999</c:v>
                      </c:pt>
                      <c:pt idx="7068">
                        <c:v>409.92048</c:v>
                      </c:pt>
                      <c:pt idx="7069">
                        <c:v>409.88639000000001</c:v>
                      </c:pt>
                      <c:pt idx="7070">
                        <c:v>409.87945999999999</c:v>
                      </c:pt>
                      <c:pt idx="7071">
                        <c:v>409.87655999999998</c:v>
                      </c:pt>
                      <c:pt idx="7072">
                        <c:v>409.91345999999999</c:v>
                      </c:pt>
                      <c:pt idx="7073">
                        <c:v>409.91618999999997</c:v>
                      </c:pt>
                      <c:pt idx="7074">
                        <c:v>409.90526</c:v>
                      </c:pt>
                      <c:pt idx="7075">
                        <c:v>410.00628</c:v>
                      </c:pt>
                      <c:pt idx="7076">
                        <c:v>409.91561999999999</c:v>
                      </c:pt>
                      <c:pt idx="7077">
                        <c:v>409.93191999999999</c:v>
                      </c:pt>
                      <c:pt idx="7078">
                        <c:v>409.88546000000002</c:v>
                      </c:pt>
                      <c:pt idx="7079">
                        <c:v>409.88074999999998</c:v>
                      </c:pt>
                      <c:pt idx="7080">
                        <c:v>409.90010000000001</c:v>
                      </c:pt>
                      <c:pt idx="7081">
                        <c:v>409.91444999999999</c:v>
                      </c:pt>
                      <c:pt idx="7082">
                        <c:v>409.88603000000001</c:v>
                      </c:pt>
                      <c:pt idx="7083">
                        <c:v>409.88664999999997</c:v>
                      </c:pt>
                      <c:pt idx="7084">
                        <c:v>409.89240999999998</c:v>
                      </c:pt>
                      <c:pt idx="7085">
                        <c:v>409.92527999999999</c:v>
                      </c:pt>
                      <c:pt idx="7086">
                        <c:v>409.90005000000002</c:v>
                      </c:pt>
                      <c:pt idx="7087">
                        <c:v>409.88506000000001</c:v>
                      </c:pt>
                      <c:pt idx="7088">
                        <c:v>409.90640000000002</c:v>
                      </c:pt>
                      <c:pt idx="7089">
                        <c:v>409.92869999999999</c:v>
                      </c:pt>
                      <c:pt idx="7090">
                        <c:v>409.89533999999998</c:v>
                      </c:pt>
                      <c:pt idx="7091">
                        <c:v>409.88932999999997</c:v>
                      </c:pt>
                      <c:pt idx="7092">
                        <c:v>409.87392999999997</c:v>
                      </c:pt>
                      <c:pt idx="7093">
                        <c:v>409.89152999999999</c:v>
                      </c:pt>
                      <c:pt idx="7094">
                        <c:v>409.91043000000002</c:v>
                      </c:pt>
                      <c:pt idx="7095">
                        <c:v>409.88459</c:v>
                      </c:pt>
                      <c:pt idx="7096">
                        <c:v>409.87009999999998</c:v>
                      </c:pt>
                      <c:pt idx="7097">
                        <c:v>409.88835</c:v>
                      </c:pt>
                      <c:pt idx="7098">
                        <c:v>409.91685000000001</c:v>
                      </c:pt>
                      <c:pt idx="7099">
                        <c:v>409.88448</c:v>
                      </c:pt>
                      <c:pt idx="7100">
                        <c:v>409.85597999999999</c:v>
                      </c:pt>
                      <c:pt idx="7101">
                        <c:v>409.89141000000001</c:v>
                      </c:pt>
                      <c:pt idx="7102">
                        <c:v>409.91120000000001</c:v>
                      </c:pt>
                      <c:pt idx="7103">
                        <c:v>409.88882000000001</c:v>
                      </c:pt>
                      <c:pt idx="7104">
                        <c:v>409.89105999999998</c:v>
                      </c:pt>
                      <c:pt idx="7105">
                        <c:v>409.88648000000001</c:v>
                      </c:pt>
                      <c:pt idx="7106">
                        <c:v>409.92773</c:v>
                      </c:pt>
                      <c:pt idx="7107">
                        <c:v>409.91149999999999</c:v>
                      </c:pt>
                      <c:pt idx="7108">
                        <c:v>409.89787999999999</c:v>
                      </c:pt>
                      <c:pt idx="7109">
                        <c:v>409.88941999999997</c:v>
                      </c:pt>
                      <c:pt idx="7110">
                        <c:v>409.90683000000001</c:v>
                      </c:pt>
                      <c:pt idx="7111">
                        <c:v>409.90105999999997</c:v>
                      </c:pt>
                      <c:pt idx="7112">
                        <c:v>409.89994999999999</c:v>
                      </c:pt>
                      <c:pt idx="7113">
                        <c:v>409.89560999999998</c:v>
                      </c:pt>
                      <c:pt idx="7114">
                        <c:v>409.88407000000001</c:v>
                      </c:pt>
                      <c:pt idx="7115">
                        <c:v>409.92223999999999</c:v>
                      </c:pt>
                      <c:pt idx="7116">
                        <c:v>409.87425999999999</c:v>
                      </c:pt>
                      <c:pt idx="7117">
                        <c:v>409.88126</c:v>
                      </c:pt>
                      <c:pt idx="7118">
                        <c:v>409.89785000000001</c:v>
                      </c:pt>
                      <c:pt idx="7119">
                        <c:v>409.91730000000001</c:v>
                      </c:pt>
                      <c:pt idx="7120">
                        <c:v>409.87459999999999</c:v>
                      </c:pt>
                      <c:pt idx="7121">
                        <c:v>409.88664</c:v>
                      </c:pt>
                      <c:pt idx="7122">
                        <c:v>409.88744000000003</c:v>
                      </c:pt>
                      <c:pt idx="7123">
                        <c:v>409.91559000000001</c:v>
                      </c:pt>
                      <c:pt idx="7124">
                        <c:v>409.88315</c:v>
                      </c:pt>
                      <c:pt idx="7125">
                        <c:v>409.89398</c:v>
                      </c:pt>
                      <c:pt idx="7126">
                        <c:v>409.88508999999999</c:v>
                      </c:pt>
                      <c:pt idx="7127">
                        <c:v>409.89231999999998</c:v>
                      </c:pt>
                      <c:pt idx="7128">
                        <c:v>409.90544999999997</c:v>
                      </c:pt>
                      <c:pt idx="7129">
                        <c:v>409.88986999999997</c:v>
                      </c:pt>
                      <c:pt idx="7130">
                        <c:v>409.87799000000001</c:v>
                      </c:pt>
                      <c:pt idx="7131">
                        <c:v>409.87688000000003</c:v>
                      </c:pt>
                      <c:pt idx="7132">
                        <c:v>409.92371000000003</c:v>
                      </c:pt>
                      <c:pt idx="7133">
                        <c:v>409.88645000000002</c:v>
                      </c:pt>
                      <c:pt idx="7134">
                        <c:v>409.87083999999999</c:v>
                      </c:pt>
                      <c:pt idx="7135">
                        <c:v>409.88945000000001</c:v>
                      </c:pt>
                      <c:pt idx="7136">
                        <c:v>410.06135999999998</c:v>
                      </c:pt>
                      <c:pt idx="7137">
                        <c:v>409.88988000000001</c:v>
                      </c:pt>
                      <c:pt idx="7138">
                        <c:v>409.87761999999998</c:v>
                      </c:pt>
                      <c:pt idx="7139">
                        <c:v>409.89118999999999</c:v>
                      </c:pt>
                      <c:pt idx="7140">
                        <c:v>409.92198999999999</c:v>
                      </c:pt>
                      <c:pt idx="7141">
                        <c:v>409.88153</c:v>
                      </c:pt>
                      <c:pt idx="7142">
                        <c:v>409.89780999999999</c:v>
                      </c:pt>
                      <c:pt idx="7143">
                        <c:v>409.88821000000002</c:v>
                      </c:pt>
                      <c:pt idx="7144">
                        <c:v>409.89026999999999</c:v>
                      </c:pt>
                      <c:pt idx="7145">
                        <c:v>409.91755999999998</c:v>
                      </c:pt>
                      <c:pt idx="7146">
                        <c:v>409.88580999999999</c:v>
                      </c:pt>
                      <c:pt idx="7147">
                        <c:v>409.87876</c:v>
                      </c:pt>
                      <c:pt idx="7148">
                        <c:v>409.87275</c:v>
                      </c:pt>
                      <c:pt idx="7149">
                        <c:v>409.91492</c:v>
                      </c:pt>
                      <c:pt idx="7150">
                        <c:v>409.88099</c:v>
                      </c:pt>
                      <c:pt idx="7151">
                        <c:v>409.87072000000001</c:v>
                      </c:pt>
                      <c:pt idx="7152">
                        <c:v>409.88691</c:v>
                      </c:pt>
                      <c:pt idx="7153">
                        <c:v>409.92612000000003</c:v>
                      </c:pt>
                      <c:pt idx="7154">
                        <c:v>409.88711000000001</c:v>
                      </c:pt>
                      <c:pt idx="7155">
                        <c:v>409.89217000000002</c:v>
                      </c:pt>
                      <c:pt idx="7156">
                        <c:v>409.88711000000001</c:v>
                      </c:pt>
                      <c:pt idx="7157">
                        <c:v>409.89900999999998</c:v>
                      </c:pt>
                      <c:pt idx="7158">
                        <c:v>409.86995000000002</c:v>
                      </c:pt>
                      <c:pt idx="7159">
                        <c:v>409.87504000000001</c:v>
                      </c:pt>
                      <c:pt idx="7160">
                        <c:v>409.88236000000001</c:v>
                      </c:pt>
                      <c:pt idx="7161">
                        <c:v>409.91217</c:v>
                      </c:pt>
                      <c:pt idx="7162">
                        <c:v>409.90892000000002</c:v>
                      </c:pt>
                      <c:pt idx="7163">
                        <c:v>409.87351000000001</c:v>
                      </c:pt>
                      <c:pt idx="7164">
                        <c:v>409.87648999999999</c:v>
                      </c:pt>
                      <c:pt idx="7165">
                        <c:v>409.88209000000001</c:v>
                      </c:pt>
                      <c:pt idx="7166">
                        <c:v>409.89997</c:v>
                      </c:pt>
                      <c:pt idx="7167">
                        <c:v>409.88218000000001</c:v>
                      </c:pt>
                      <c:pt idx="7168">
                        <c:v>409.87256000000002</c:v>
                      </c:pt>
                      <c:pt idx="7169">
                        <c:v>409.88301999999999</c:v>
                      </c:pt>
                      <c:pt idx="7170">
                        <c:v>409.91980999999998</c:v>
                      </c:pt>
                      <c:pt idx="7171">
                        <c:v>409.89328</c:v>
                      </c:pt>
                      <c:pt idx="7172">
                        <c:v>409.87083999999999</c:v>
                      </c:pt>
                      <c:pt idx="7173">
                        <c:v>409.89406000000002</c:v>
                      </c:pt>
                      <c:pt idx="7174">
                        <c:v>409.91635000000002</c:v>
                      </c:pt>
                      <c:pt idx="7175">
                        <c:v>409.90492</c:v>
                      </c:pt>
                      <c:pt idx="7176">
                        <c:v>409.89012000000002</c:v>
                      </c:pt>
                      <c:pt idx="7177">
                        <c:v>409.90152</c:v>
                      </c:pt>
                      <c:pt idx="7178">
                        <c:v>409.91804000000002</c:v>
                      </c:pt>
                      <c:pt idx="7179">
                        <c:v>409.88033000000001</c:v>
                      </c:pt>
                      <c:pt idx="7180">
                        <c:v>409.88443999999998</c:v>
                      </c:pt>
                      <c:pt idx="7181">
                        <c:v>409.88736</c:v>
                      </c:pt>
                      <c:pt idx="7182">
                        <c:v>409.88330999999999</c:v>
                      </c:pt>
                      <c:pt idx="7183">
                        <c:v>409.81283000000002</c:v>
                      </c:pt>
                      <c:pt idx="7184">
                        <c:v>409.78116999999997</c:v>
                      </c:pt>
                      <c:pt idx="7185">
                        <c:v>409.78715999999997</c:v>
                      </c:pt>
                      <c:pt idx="7186">
                        <c:v>409.78813000000002</c:v>
                      </c:pt>
                      <c:pt idx="7187">
                        <c:v>409.78359999999998</c:v>
                      </c:pt>
                      <c:pt idx="7188">
                        <c:v>409.78192000000001</c:v>
                      </c:pt>
                      <c:pt idx="7189">
                        <c:v>409.78167999999999</c:v>
                      </c:pt>
                      <c:pt idx="7190">
                        <c:v>409.77427</c:v>
                      </c:pt>
                      <c:pt idx="7191">
                        <c:v>409.78174000000001</c:v>
                      </c:pt>
                      <c:pt idx="7192">
                        <c:v>409.75510000000003</c:v>
                      </c:pt>
                      <c:pt idx="7193">
                        <c:v>409.76886999999999</c:v>
                      </c:pt>
                      <c:pt idx="7194">
                        <c:v>409.76639999999998</c:v>
                      </c:pt>
                      <c:pt idx="7195">
                        <c:v>409.90294999999998</c:v>
                      </c:pt>
                      <c:pt idx="7196">
                        <c:v>409.90530000000001</c:v>
                      </c:pt>
                      <c:pt idx="7197">
                        <c:v>410.02992999999998</c:v>
                      </c:pt>
                      <c:pt idx="7198">
                        <c:v>409.86039</c:v>
                      </c:pt>
                      <c:pt idx="7199">
                        <c:v>409.80372999999997</c:v>
                      </c:pt>
                      <c:pt idx="7200">
                        <c:v>409.78946000000002</c:v>
                      </c:pt>
                      <c:pt idx="7201">
                        <c:v>409.77373</c:v>
                      </c:pt>
                      <c:pt idx="7202">
                        <c:v>409.76771000000002</c:v>
                      </c:pt>
                      <c:pt idx="7203">
                        <c:v>409.78343000000001</c:v>
                      </c:pt>
                      <c:pt idx="7204">
                        <c:v>409.78278</c:v>
                      </c:pt>
                      <c:pt idx="7205">
                        <c:v>409.77346</c:v>
                      </c:pt>
                      <c:pt idx="7206">
                        <c:v>409.78546</c:v>
                      </c:pt>
                      <c:pt idx="7207">
                        <c:v>409.88977</c:v>
                      </c:pt>
                      <c:pt idx="7208">
                        <c:v>409.91935999999998</c:v>
                      </c:pt>
                      <c:pt idx="7209">
                        <c:v>409.88164999999998</c:v>
                      </c:pt>
                      <c:pt idx="7210">
                        <c:v>409.89442000000003</c:v>
                      </c:pt>
                      <c:pt idx="7211">
                        <c:v>409.81650000000002</c:v>
                      </c:pt>
                      <c:pt idx="7212">
                        <c:v>409.79815000000002</c:v>
                      </c:pt>
                      <c:pt idx="7213">
                        <c:v>409.78294</c:v>
                      </c:pt>
                      <c:pt idx="7214">
                        <c:v>409.77713</c:v>
                      </c:pt>
                      <c:pt idx="7215">
                        <c:v>409.76299999999998</c:v>
                      </c:pt>
                      <c:pt idx="7216">
                        <c:v>409.79710999999998</c:v>
                      </c:pt>
                      <c:pt idx="7217">
                        <c:v>409.80986000000001</c:v>
                      </c:pt>
                      <c:pt idx="7218">
                        <c:v>409.81905999999998</c:v>
                      </c:pt>
                      <c:pt idx="7219">
                        <c:v>409.88391000000001</c:v>
                      </c:pt>
                      <c:pt idx="7220">
                        <c:v>409.86338000000001</c:v>
                      </c:pt>
                      <c:pt idx="7221">
                        <c:v>409.91606000000002</c:v>
                      </c:pt>
                      <c:pt idx="7222">
                        <c:v>409.83470999999997</c:v>
                      </c:pt>
                      <c:pt idx="7223">
                        <c:v>409.77861999999999</c:v>
                      </c:pt>
                      <c:pt idx="7224">
                        <c:v>409.79239000000001</c:v>
                      </c:pt>
                      <c:pt idx="7225">
                        <c:v>409.81529</c:v>
                      </c:pt>
                      <c:pt idx="7226">
                        <c:v>409.79082</c:v>
                      </c:pt>
                      <c:pt idx="7227">
                        <c:v>409.77298999999999</c:v>
                      </c:pt>
                      <c:pt idx="7228">
                        <c:v>409.77819</c:v>
                      </c:pt>
                      <c:pt idx="7229">
                        <c:v>409.79852</c:v>
                      </c:pt>
                      <c:pt idx="7230">
                        <c:v>409.76121000000001</c:v>
                      </c:pt>
                      <c:pt idx="7231">
                        <c:v>409.85753999999997</c:v>
                      </c:pt>
                      <c:pt idx="7232">
                        <c:v>409.87144000000001</c:v>
                      </c:pt>
                      <c:pt idx="7233">
                        <c:v>409.92540000000002</c:v>
                      </c:pt>
                      <c:pt idx="7234">
                        <c:v>409.87923000000001</c:v>
                      </c:pt>
                      <c:pt idx="7235">
                        <c:v>409.8152</c:v>
                      </c:pt>
                      <c:pt idx="7236">
                        <c:v>409.77864</c:v>
                      </c:pt>
                      <c:pt idx="7237">
                        <c:v>409.76961</c:v>
                      </c:pt>
                      <c:pt idx="7238">
                        <c:v>409.76603</c:v>
                      </c:pt>
                      <c:pt idx="7239">
                        <c:v>409.78901000000002</c:v>
                      </c:pt>
                      <c:pt idx="7240">
                        <c:v>409.77717999999999</c:v>
                      </c:pt>
                      <c:pt idx="7241">
                        <c:v>409.78802999999999</c:v>
                      </c:pt>
                      <c:pt idx="7242">
                        <c:v>409.80689000000001</c:v>
                      </c:pt>
                      <c:pt idx="7243">
                        <c:v>409.89657999999997</c:v>
                      </c:pt>
                      <c:pt idx="7244">
                        <c:v>409.90044999999998</c:v>
                      </c:pt>
                      <c:pt idx="7245">
                        <c:v>409.88547</c:v>
                      </c:pt>
                      <c:pt idx="7246">
                        <c:v>409.90649999999999</c:v>
                      </c:pt>
                      <c:pt idx="7247">
                        <c:v>409.76965999999999</c:v>
                      </c:pt>
                      <c:pt idx="7248">
                        <c:v>409.77701999999999</c:v>
                      </c:pt>
                      <c:pt idx="7249">
                        <c:v>409.79266000000001</c:v>
                      </c:pt>
                      <c:pt idx="7250">
                        <c:v>409.78291000000002</c:v>
                      </c:pt>
                      <c:pt idx="7251">
                        <c:v>409.76956000000001</c:v>
                      </c:pt>
                      <c:pt idx="7252">
                        <c:v>409.76691</c:v>
                      </c:pt>
                      <c:pt idx="7253">
                        <c:v>409.76289000000003</c:v>
                      </c:pt>
                      <c:pt idx="7254">
                        <c:v>409.79971</c:v>
                      </c:pt>
                      <c:pt idx="7255">
                        <c:v>409.90134999999998</c:v>
                      </c:pt>
                      <c:pt idx="7256">
                        <c:v>409.90102999999999</c:v>
                      </c:pt>
                      <c:pt idx="7257">
                        <c:v>409.96301999999997</c:v>
                      </c:pt>
                      <c:pt idx="7258">
                        <c:v>409.92676999999998</c:v>
                      </c:pt>
                      <c:pt idx="7259">
                        <c:v>409.77476999999999</c:v>
                      </c:pt>
                      <c:pt idx="7260">
                        <c:v>409.76488999999998</c:v>
                      </c:pt>
                      <c:pt idx="7261">
                        <c:v>409.74781000000002</c:v>
                      </c:pt>
                      <c:pt idx="7262">
                        <c:v>409.77445999999998</c:v>
                      </c:pt>
                      <c:pt idx="7263">
                        <c:v>409.79649000000001</c:v>
                      </c:pt>
                      <c:pt idx="7264">
                        <c:v>409.77587</c:v>
                      </c:pt>
                      <c:pt idx="7265">
                        <c:v>409.77611999999999</c:v>
                      </c:pt>
                      <c:pt idx="7266">
                        <c:v>409.77566000000002</c:v>
                      </c:pt>
                      <c:pt idx="7267">
                        <c:v>409.89954</c:v>
                      </c:pt>
                      <c:pt idx="7268">
                        <c:v>409.87912999999998</c:v>
                      </c:pt>
                      <c:pt idx="7269">
                        <c:v>409.88378999999998</c:v>
                      </c:pt>
                      <c:pt idx="7270">
                        <c:v>409.88180999999997</c:v>
                      </c:pt>
                      <c:pt idx="7271">
                        <c:v>409.80322000000001</c:v>
                      </c:pt>
                      <c:pt idx="7272">
                        <c:v>409.78661</c:v>
                      </c:pt>
                      <c:pt idx="7273">
                        <c:v>409.77954</c:v>
                      </c:pt>
                      <c:pt idx="7274">
                        <c:v>409.77656000000002</c:v>
                      </c:pt>
                      <c:pt idx="7275">
                        <c:v>409.77753999999999</c:v>
                      </c:pt>
                      <c:pt idx="7276">
                        <c:v>409.79340000000002</c:v>
                      </c:pt>
                      <c:pt idx="7277">
                        <c:v>409.76314000000002</c:v>
                      </c:pt>
                      <c:pt idx="7278">
                        <c:v>409.75707999999997</c:v>
                      </c:pt>
                      <c:pt idx="7279">
                        <c:v>409.86354999999998</c:v>
                      </c:pt>
                      <c:pt idx="7280">
                        <c:v>409.90607999999997</c:v>
                      </c:pt>
                      <c:pt idx="7281">
                        <c:v>409.87365</c:v>
                      </c:pt>
                      <c:pt idx="7282">
                        <c:v>409.85971000000001</c:v>
                      </c:pt>
                      <c:pt idx="7283">
                        <c:v>409.77668</c:v>
                      </c:pt>
                      <c:pt idx="7284">
                        <c:v>409.76184999999998</c:v>
                      </c:pt>
                      <c:pt idx="7285">
                        <c:v>409.74745000000001</c:v>
                      </c:pt>
                      <c:pt idx="7286">
                        <c:v>409.75205999999997</c:v>
                      </c:pt>
                      <c:pt idx="7287">
                        <c:v>409.76918999999998</c:v>
                      </c:pt>
                      <c:pt idx="7288">
                        <c:v>409.76778000000002</c:v>
                      </c:pt>
                      <c:pt idx="7289">
                        <c:v>409.75013000000001</c:v>
                      </c:pt>
                      <c:pt idx="7290">
                        <c:v>409.75317000000001</c:v>
                      </c:pt>
                      <c:pt idx="7291">
                        <c:v>409.85735</c:v>
                      </c:pt>
                      <c:pt idx="7292">
                        <c:v>409.89595000000003</c:v>
                      </c:pt>
                      <c:pt idx="7293">
                        <c:v>409.87329</c:v>
                      </c:pt>
                      <c:pt idx="7294">
                        <c:v>409.86876999999998</c:v>
                      </c:pt>
                      <c:pt idx="7295">
                        <c:v>409.79449</c:v>
                      </c:pt>
                      <c:pt idx="7296">
                        <c:v>409.79638</c:v>
                      </c:pt>
                      <c:pt idx="7297">
                        <c:v>409.80288000000002</c:v>
                      </c:pt>
                      <c:pt idx="7298">
                        <c:v>409.79906999999997</c:v>
                      </c:pt>
                      <c:pt idx="7299">
                        <c:v>409.79825</c:v>
                      </c:pt>
                      <c:pt idx="7300">
                        <c:v>409.79458</c:v>
                      </c:pt>
                      <c:pt idx="7301">
                        <c:v>409.80810000000002</c:v>
                      </c:pt>
                      <c:pt idx="7302">
                        <c:v>409.80191000000002</c:v>
                      </c:pt>
                      <c:pt idx="7303">
                        <c:v>409.87866000000002</c:v>
                      </c:pt>
                      <c:pt idx="7304">
                        <c:v>409.88805000000002</c:v>
                      </c:pt>
                      <c:pt idx="7305">
                        <c:v>409.91838999999999</c:v>
                      </c:pt>
                      <c:pt idx="7306">
                        <c:v>409.87743</c:v>
                      </c:pt>
                      <c:pt idx="7307">
                        <c:v>409.78433000000001</c:v>
                      </c:pt>
                      <c:pt idx="7308">
                        <c:v>409.78892000000002</c:v>
                      </c:pt>
                      <c:pt idx="7309">
                        <c:v>409.77724000000001</c:v>
                      </c:pt>
                      <c:pt idx="7310">
                        <c:v>409.78136000000001</c:v>
                      </c:pt>
                      <c:pt idx="7311">
                        <c:v>409.78532000000001</c:v>
                      </c:pt>
                      <c:pt idx="7312">
                        <c:v>409.78662000000003</c:v>
                      </c:pt>
                      <c:pt idx="7313">
                        <c:v>409.80072999999999</c:v>
                      </c:pt>
                      <c:pt idx="7314">
                        <c:v>409.78960000000001</c:v>
                      </c:pt>
                      <c:pt idx="7315">
                        <c:v>409.90145999999999</c:v>
                      </c:pt>
                      <c:pt idx="7316">
                        <c:v>409.89427999999998</c:v>
                      </c:pt>
                      <c:pt idx="7317">
                        <c:v>409.88774999999998</c:v>
                      </c:pt>
                      <c:pt idx="7318">
                        <c:v>409.93583000000001</c:v>
                      </c:pt>
                      <c:pt idx="7319">
                        <c:v>409.81563999999997</c:v>
                      </c:pt>
                      <c:pt idx="7320">
                        <c:v>409.80108999999999</c:v>
                      </c:pt>
                      <c:pt idx="7321">
                        <c:v>409.80770000000001</c:v>
                      </c:pt>
                      <c:pt idx="7322">
                        <c:v>409.79809</c:v>
                      </c:pt>
                      <c:pt idx="7323">
                        <c:v>409.77175999999997</c:v>
                      </c:pt>
                      <c:pt idx="7324">
                        <c:v>409.75623999999999</c:v>
                      </c:pt>
                      <c:pt idx="7325">
                        <c:v>409.77174000000002</c:v>
                      </c:pt>
                      <c:pt idx="7326">
                        <c:v>409.80113999999998</c:v>
                      </c:pt>
                      <c:pt idx="7327">
                        <c:v>409.88727999999998</c:v>
                      </c:pt>
                      <c:pt idx="7328">
                        <c:v>409.90284000000003</c:v>
                      </c:pt>
                      <c:pt idx="7329">
                        <c:v>409.87651</c:v>
                      </c:pt>
                      <c:pt idx="7330">
                        <c:v>409.89084000000003</c:v>
                      </c:pt>
                      <c:pt idx="7331">
                        <c:v>409.77208000000002</c:v>
                      </c:pt>
                      <c:pt idx="7332">
                        <c:v>409.78399000000002</c:v>
                      </c:pt>
                      <c:pt idx="7333">
                        <c:v>409.79001</c:v>
                      </c:pt>
                      <c:pt idx="7334">
                        <c:v>409.80435999999997</c:v>
                      </c:pt>
                      <c:pt idx="7335">
                        <c:v>409.79610000000002</c:v>
                      </c:pt>
                      <c:pt idx="7336">
                        <c:v>409.80227000000002</c:v>
                      </c:pt>
                      <c:pt idx="7337">
                        <c:v>409.80489</c:v>
                      </c:pt>
                      <c:pt idx="7338">
                        <c:v>409.79924999999997</c:v>
                      </c:pt>
                      <c:pt idx="7339">
                        <c:v>409.92363999999998</c:v>
                      </c:pt>
                      <c:pt idx="7340">
                        <c:v>409.88369</c:v>
                      </c:pt>
                      <c:pt idx="7341">
                        <c:v>409.88520999999997</c:v>
                      </c:pt>
                      <c:pt idx="7342">
                        <c:v>409.86896999999999</c:v>
                      </c:pt>
                      <c:pt idx="7343">
                        <c:v>409.80585000000002</c:v>
                      </c:pt>
                      <c:pt idx="7344">
                        <c:v>409.79406</c:v>
                      </c:pt>
                      <c:pt idx="7345">
                        <c:v>409.77976999999998</c:v>
                      </c:pt>
                      <c:pt idx="7346">
                        <c:v>409.79512</c:v>
                      </c:pt>
                      <c:pt idx="7347">
                        <c:v>409.80099000000001</c:v>
                      </c:pt>
                      <c:pt idx="7348">
                        <c:v>409.76931000000002</c:v>
                      </c:pt>
                      <c:pt idx="7349">
                        <c:v>409.78802000000002</c:v>
                      </c:pt>
                      <c:pt idx="7350">
                        <c:v>409.78449999999998</c:v>
                      </c:pt>
                      <c:pt idx="7351">
                        <c:v>409.90255999999999</c:v>
                      </c:pt>
                      <c:pt idx="7352">
                        <c:v>409.89832000000001</c:v>
                      </c:pt>
                      <c:pt idx="7353">
                        <c:v>409.89573999999999</c:v>
                      </c:pt>
                      <c:pt idx="7354">
                        <c:v>409.84082999999998</c:v>
                      </c:pt>
                      <c:pt idx="7355">
                        <c:v>409.77780999999999</c:v>
                      </c:pt>
                      <c:pt idx="7356">
                        <c:v>409.78500000000003</c:v>
                      </c:pt>
                      <c:pt idx="7357">
                        <c:v>409.78059000000002</c:v>
                      </c:pt>
                      <c:pt idx="7358">
                        <c:v>409.78017</c:v>
                      </c:pt>
                      <c:pt idx="7359">
                        <c:v>409.78885000000002</c:v>
                      </c:pt>
                      <c:pt idx="7360">
                        <c:v>409.80284999999998</c:v>
                      </c:pt>
                      <c:pt idx="7361">
                        <c:v>409.78149000000002</c:v>
                      </c:pt>
                      <c:pt idx="7362">
                        <c:v>409.78102000000001</c:v>
                      </c:pt>
                      <c:pt idx="7363">
                        <c:v>409.89942000000002</c:v>
                      </c:pt>
                      <c:pt idx="7364">
                        <c:v>409.95738999999998</c:v>
                      </c:pt>
                      <c:pt idx="7365">
                        <c:v>409.88459</c:v>
                      </c:pt>
                      <c:pt idx="7366">
                        <c:v>409.87675000000002</c:v>
                      </c:pt>
                      <c:pt idx="7367">
                        <c:v>409.82602000000003</c:v>
                      </c:pt>
                      <c:pt idx="7368">
                        <c:v>409.81313</c:v>
                      </c:pt>
                      <c:pt idx="7369">
                        <c:v>409.8202</c:v>
                      </c:pt>
                      <c:pt idx="7370">
                        <c:v>409.82281</c:v>
                      </c:pt>
                      <c:pt idx="7371">
                        <c:v>409.81378000000001</c:v>
                      </c:pt>
                      <c:pt idx="7372">
                        <c:v>409.82317999999998</c:v>
                      </c:pt>
                      <c:pt idx="7373">
                        <c:v>409.81560999999999</c:v>
                      </c:pt>
                      <c:pt idx="7374">
                        <c:v>409.80547999999999</c:v>
                      </c:pt>
                      <c:pt idx="7375">
                        <c:v>409.90591000000001</c:v>
                      </c:pt>
                      <c:pt idx="7376">
                        <c:v>409.90492</c:v>
                      </c:pt>
                      <c:pt idx="7377">
                        <c:v>409.94274000000001</c:v>
                      </c:pt>
                      <c:pt idx="7378">
                        <c:v>409.85638999999998</c:v>
                      </c:pt>
                      <c:pt idx="7379">
                        <c:v>409.84922</c:v>
                      </c:pt>
                      <c:pt idx="7380">
                        <c:v>409.78665999999998</c:v>
                      </c:pt>
                      <c:pt idx="7381">
                        <c:v>409.7894</c:v>
                      </c:pt>
                      <c:pt idx="7382">
                        <c:v>409.78791999999999</c:v>
                      </c:pt>
                      <c:pt idx="7383">
                        <c:v>409.79102</c:v>
                      </c:pt>
                      <c:pt idx="7384">
                        <c:v>409.80178000000001</c:v>
                      </c:pt>
                      <c:pt idx="7385">
                        <c:v>409.79153000000002</c:v>
                      </c:pt>
                      <c:pt idx="7386">
                        <c:v>409.78161999999998</c:v>
                      </c:pt>
                      <c:pt idx="7387">
                        <c:v>409.89872000000003</c:v>
                      </c:pt>
                      <c:pt idx="7388">
                        <c:v>409.8698</c:v>
                      </c:pt>
                      <c:pt idx="7389">
                        <c:v>409.88281000000001</c:v>
                      </c:pt>
                      <c:pt idx="7390">
                        <c:v>409.91716000000002</c:v>
                      </c:pt>
                      <c:pt idx="7391">
                        <c:v>409.82190000000003</c:v>
                      </c:pt>
                      <c:pt idx="7392">
                        <c:v>409.81333000000001</c:v>
                      </c:pt>
                      <c:pt idx="7393">
                        <c:v>409.81939999999997</c:v>
                      </c:pt>
                      <c:pt idx="7394">
                        <c:v>409.81921</c:v>
                      </c:pt>
                      <c:pt idx="7395">
                        <c:v>409.80662999999998</c:v>
                      </c:pt>
                      <c:pt idx="7396">
                        <c:v>409.80802999999997</c:v>
                      </c:pt>
                      <c:pt idx="7397">
                        <c:v>409.79822999999999</c:v>
                      </c:pt>
                      <c:pt idx="7398">
                        <c:v>409.79169999999999</c:v>
                      </c:pt>
                      <c:pt idx="7399">
                        <c:v>409.89067</c:v>
                      </c:pt>
                      <c:pt idx="7400">
                        <c:v>409.90660000000003</c:v>
                      </c:pt>
                      <c:pt idx="7401">
                        <c:v>409.90235000000001</c:v>
                      </c:pt>
                      <c:pt idx="7402">
                        <c:v>409.93146000000002</c:v>
                      </c:pt>
                      <c:pt idx="7403">
                        <c:v>409.78723000000002</c:v>
                      </c:pt>
                      <c:pt idx="7404">
                        <c:v>409.76961</c:v>
                      </c:pt>
                      <c:pt idx="7405">
                        <c:v>409.79131999999998</c:v>
                      </c:pt>
                      <c:pt idx="7406">
                        <c:v>409.80709999999999</c:v>
                      </c:pt>
                      <c:pt idx="7407">
                        <c:v>409.80504999999999</c:v>
                      </c:pt>
                      <c:pt idx="7408">
                        <c:v>409.82699000000002</c:v>
                      </c:pt>
                      <c:pt idx="7409">
                        <c:v>409.81394</c:v>
                      </c:pt>
                      <c:pt idx="7410">
                        <c:v>409.79633000000001</c:v>
                      </c:pt>
                      <c:pt idx="7411">
                        <c:v>409.92669000000001</c:v>
                      </c:pt>
                      <c:pt idx="7412">
                        <c:v>409.92128000000002</c:v>
                      </c:pt>
                      <c:pt idx="7413">
                        <c:v>409.91350999999997</c:v>
                      </c:pt>
                      <c:pt idx="7414">
                        <c:v>409.87950000000001</c:v>
                      </c:pt>
                      <c:pt idx="7415">
                        <c:v>409.80110000000002</c:v>
                      </c:pt>
                      <c:pt idx="7416">
                        <c:v>409.79779000000002</c:v>
                      </c:pt>
                      <c:pt idx="7417">
                        <c:v>409.77399000000003</c:v>
                      </c:pt>
                      <c:pt idx="7418">
                        <c:v>409.78458000000001</c:v>
                      </c:pt>
                      <c:pt idx="7419">
                        <c:v>409.80036999999999</c:v>
                      </c:pt>
                      <c:pt idx="7420">
                        <c:v>409.77077000000003</c:v>
                      </c:pt>
                      <c:pt idx="7421">
                        <c:v>409.77078</c:v>
                      </c:pt>
                      <c:pt idx="7422">
                        <c:v>409.78753</c:v>
                      </c:pt>
                      <c:pt idx="7423">
                        <c:v>409.92225999999999</c:v>
                      </c:pt>
                      <c:pt idx="7424">
                        <c:v>409.96508</c:v>
                      </c:pt>
                      <c:pt idx="7425">
                        <c:v>410.02251999999999</c:v>
                      </c:pt>
                      <c:pt idx="7426">
                        <c:v>410.05914999999999</c:v>
                      </c:pt>
                      <c:pt idx="7427">
                        <c:v>410.02447999999998</c:v>
                      </c:pt>
                      <c:pt idx="7428">
                        <c:v>410.08069</c:v>
                      </c:pt>
                      <c:pt idx="7429">
                        <c:v>410.12493000000001</c:v>
                      </c:pt>
                      <c:pt idx="7430">
                        <c:v>410.1977</c:v>
                      </c:pt>
                      <c:pt idx="7431">
                        <c:v>410.23880000000003</c:v>
                      </c:pt>
                      <c:pt idx="7432">
                        <c:v>410.29512</c:v>
                      </c:pt>
                      <c:pt idx="7433">
                        <c:v>410.33249000000001</c:v>
                      </c:pt>
                      <c:pt idx="7434">
                        <c:v>410.37353000000002</c:v>
                      </c:pt>
                      <c:pt idx="7435">
                        <c:v>410.50853999999998</c:v>
                      </c:pt>
                      <c:pt idx="7436">
                        <c:v>410.60782999999998</c:v>
                      </c:pt>
                      <c:pt idx="7437">
                        <c:v>410.64409999999998</c:v>
                      </c:pt>
                      <c:pt idx="7438">
                        <c:v>410.65028000000001</c:v>
                      </c:pt>
                      <c:pt idx="7439">
                        <c:v>410.63053000000002</c:v>
                      </c:pt>
                      <c:pt idx="7440">
                        <c:v>410.73023000000001</c:v>
                      </c:pt>
                      <c:pt idx="7441">
                        <c:v>410.70832999999999</c:v>
                      </c:pt>
                      <c:pt idx="7442">
                        <c:v>410.76118000000002</c:v>
                      </c:pt>
                      <c:pt idx="7443">
                        <c:v>410.80705999999998</c:v>
                      </c:pt>
                      <c:pt idx="7444">
                        <c:v>410.85151999999999</c:v>
                      </c:pt>
                      <c:pt idx="7445">
                        <c:v>410.91257999999999</c:v>
                      </c:pt>
                      <c:pt idx="7446">
                        <c:v>410.96053000000001</c:v>
                      </c:pt>
                      <c:pt idx="7447">
                        <c:v>411.12574999999998</c:v>
                      </c:pt>
                      <c:pt idx="7448">
                        <c:v>411.17198999999999</c:v>
                      </c:pt>
                      <c:pt idx="7449">
                        <c:v>411.26015999999998</c:v>
                      </c:pt>
                      <c:pt idx="7450">
                        <c:v>411.27017000000001</c:v>
                      </c:pt>
                      <c:pt idx="7451">
                        <c:v>411.22023999999999</c:v>
                      </c:pt>
                      <c:pt idx="7452">
                        <c:v>411.25907000000001</c:v>
                      </c:pt>
                      <c:pt idx="7453">
                        <c:v>411.35802999999999</c:v>
                      </c:pt>
                      <c:pt idx="7454">
                        <c:v>411.40553</c:v>
                      </c:pt>
                      <c:pt idx="7455">
                        <c:v>411.42953</c:v>
                      </c:pt>
                      <c:pt idx="7456">
                        <c:v>411.47456</c:v>
                      </c:pt>
                      <c:pt idx="7457">
                        <c:v>411.51737000000003</c:v>
                      </c:pt>
                      <c:pt idx="7458">
                        <c:v>411.55633</c:v>
                      </c:pt>
                      <c:pt idx="7459">
                        <c:v>411.72201000000001</c:v>
                      </c:pt>
                      <c:pt idx="7460">
                        <c:v>411.77643</c:v>
                      </c:pt>
                      <c:pt idx="7461">
                        <c:v>411.82459</c:v>
                      </c:pt>
                      <c:pt idx="7462">
                        <c:v>411.86891000000003</c:v>
                      </c:pt>
                      <c:pt idx="7463">
                        <c:v>411.82659000000001</c:v>
                      </c:pt>
                      <c:pt idx="7464">
                        <c:v>411.89596999999998</c:v>
                      </c:pt>
                      <c:pt idx="7465">
                        <c:v>411.94457</c:v>
                      </c:pt>
                      <c:pt idx="7466">
                        <c:v>411.98291</c:v>
                      </c:pt>
                      <c:pt idx="7467">
                        <c:v>412.00430999999998</c:v>
                      </c:pt>
                      <c:pt idx="7468">
                        <c:v>412.0428</c:v>
                      </c:pt>
                      <c:pt idx="7469">
                        <c:v>412.10863999999998</c:v>
                      </c:pt>
                      <c:pt idx="7470">
                        <c:v>412.17358999999999</c:v>
                      </c:pt>
                      <c:pt idx="7471">
                        <c:v>412.29919999999998</c:v>
                      </c:pt>
                      <c:pt idx="7472">
                        <c:v>412.36838</c:v>
                      </c:pt>
                      <c:pt idx="7473">
                        <c:v>412.41809999999998</c:v>
                      </c:pt>
                      <c:pt idx="7474">
                        <c:v>412.49275999999998</c:v>
                      </c:pt>
                      <c:pt idx="7475">
                        <c:v>412.44567000000001</c:v>
                      </c:pt>
                      <c:pt idx="7476">
                        <c:v>412.48568999999998</c:v>
                      </c:pt>
                      <c:pt idx="7477">
                        <c:v>412.50170000000003</c:v>
                      </c:pt>
                      <c:pt idx="7478">
                        <c:v>412.57076999999998</c:v>
                      </c:pt>
                      <c:pt idx="7479">
                        <c:v>412.61313999999999</c:v>
                      </c:pt>
                      <c:pt idx="7480">
                        <c:v>412.6823</c:v>
                      </c:pt>
                      <c:pt idx="7481">
                        <c:v>412.71440999999999</c:v>
                      </c:pt>
                      <c:pt idx="7482">
                        <c:v>412.76472999999999</c:v>
                      </c:pt>
                      <c:pt idx="7483">
                        <c:v>412.94666000000001</c:v>
                      </c:pt>
                      <c:pt idx="7484">
                        <c:v>412.96363000000002</c:v>
                      </c:pt>
                      <c:pt idx="7485">
                        <c:v>413.03079000000002</c:v>
                      </c:pt>
                      <c:pt idx="7486">
                        <c:v>413.06567000000001</c:v>
                      </c:pt>
                      <c:pt idx="7487">
                        <c:v>413.05928</c:v>
                      </c:pt>
                      <c:pt idx="7488">
                        <c:v>413.09976</c:v>
                      </c:pt>
                      <c:pt idx="7489">
                        <c:v>413.13643000000002</c:v>
                      </c:pt>
                      <c:pt idx="7490">
                        <c:v>413.17802</c:v>
                      </c:pt>
                      <c:pt idx="7491">
                        <c:v>413.22149999999999</c:v>
                      </c:pt>
                      <c:pt idx="7492">
                        <c:v>413.25288</c:v>
                      </c:pt>
                      <c:pt idx="7493">
                        <c:v>413.28512999999998</c:v>
                      </c:pt>
                      <c:pt idx="7494">
                        <c:v>413.35140999999999</c:v>
                      </c:pt>
                      <c:pt idx="7495">
                        <c:v>413.54586</c:v>
                      </c:pt>
                      <c:pt idx="7496">
                        <c:v>413.57625999999999</c:v>
                      </c:pt>
                      <c:pt idx="7497">
                        <c:v>413.61135000000002</c:v>
                      </c:pt>
                      <c:pt idx="7498">
                        <c:v>413.63119</c:v>
                      </c:pt>
                      <c:pt idx="7499">
                        <c:v>413.59935000000002</c:v>
                      </c:pt>
                      <c:pt idx="7500">
                        <c:v>413.69128999999998</c:v>
                      </c:pt>
                      <c:pt idx="7501">
                        <c:v>413.73442999999997</c:v>
                      </c:pt>
                      <c:pt idx="7502">
                        <c:v>413.77625</c:v>
                      </c:pt>
                      <c:pt idx="7503">
                        <c:v>413.81245999999999</c:v>
                      </c:pt>
                      <c:pt idx="7504">
                        <c:v>413.86192</c:v>
                      </c:pt>
                      <c:pt idx="7505">
                        <c:v>413.91055999999998</c:v>
                      </c:pt>
                      <c:pt idx="7506">
                        <c:v>413.94434999999999</c:v>
                      </c:pt>
                      <c:pt idx="7507">
                        <c:v>414.12335999999999</c:v>
                      </c:pt>
                      <c:pt idx="7508">
                        <c:v>414.21825000000001</c:v>
                      </c:pt>
                      <c:pt idx="7509">
                        <c:v>414.21690999999998</c:v>
                      </c:pt>
                      <c:pt idx="7510">
                        <c:v>414.25006999999999</c:v>
                      </c:pt>
                      <c:pt idx="7511">
                        <c:v>414.18342999999999</c:v>
                      </c:pt>
                      <c:pt idx="7512">
                        <c:v>414.24020999999999</c:v>
                      </c:pt>
                      <c:pt idx="7513">
                        <c:v>414.31142</c:v>
                      </c:pt>
                      <c:pt idx="7514">
                        <c:v>414.37909999999999</c:v>
                      </c:pt>
                      <c:pt idx="7515">
                        <c:v>414.42435</c:v>
                      </c:pt>
                      <c:pt idx="7516">
                        <c:v>414.49898999999999</c:v>
                      </c:pt>
                      <c:pt idx="7517">
                        <c:v>414.52136999999999</c:v>
                      </c:pt>
                      <c:pt idx="7518">
                        <c:v>414.57096000000001</c:v>
                      </c:pt>
                      <c:pt idx="7519">
                        <c:v>414.70366999999999</c:v>
                      </c:pt>
                      <c:pt idx="7520">
                        <c:v>414.75270999999998</c:v>
                      </c:pt>
                      <c:pt idx="7521">
                        <c:v>414.86246</c:v>
                      </c:pt>
                      <c:pt idx="7522">
                        <c:v>414.85539999999997</c:v>
                      </c:pt>
                      <c:pt idx="7523">
                        <c:v>414.80918000000003</c:v>
                      </c:pt>
                      <c:pt idx="7524">
                        <c:v>414.84782999999999</c:v>
                      </c:pt>
                      <c:pt idx="7525">
                        <c:v>414.91858999999999</c:v>
                      </c:pt>
                      <c:pt idx="7526">
                        <c:v>414.96285</c:v>
                      </c:pt>
                      <c:pt idx="7527">
                        <c:v>415.01634999999999</c:v>
                      </c:pt>
                      <c:pt idx="7528">
                        <c:v>415.08371</c:v>
                      </c:pt>
                      <c:pt idx="7529">
                        <c:v>415.12419</c:v>
                      </c:pt>
                      <c:pt idx="7530">
                        <c:v>415.18338999999997</c:v>
                      </c:pt>
                      <c:pt idx="7531">
                        <c:v>415.32139000000001</c:v>
                      </c:pt>
                      <c:pt idx="7532">
                        <c:v>415.36428000000001</c:v>
                      </c:pt>
                      <c:pt idx="7533">
                        <c:v>415.44459999999998</c:v>
                      </c:pt>
                      <c:pt idx="7534">
                        <c:v>415.43288000000001</c:v>
                      </c:pt>
                      <c:pt idx="7535">
                        <c:v>415.40989000000002</c:v>
                      </c:pt>
                      <c:pt idx="7536">
                        <c:v>415.45699999999999</c:v>
                      </c:pt>
                      <c:pt idx="7537">
                        <c:v>415.49525999999997</c:v>
                      </c:pt>
                      <c:pt idx="7538">
                        <c:v>415.55131</c:v>
                      </c:pt>
                      <c:pt idx="7539">
                        <c:v>415.61667</c:v>
                      </c:pt>
                      <c:pt idx="7540">
                        <c:v>415.66507999999999</c:v>
                      </c:pt>
                      <c:pt idx="7541">
                        <c:v>415.75556999999998</c:v>
                      </c:pt>
                      <c:pt idx="7542">
                        <c:v>415.78631999999999</c:v>
                      </c:pt>
                      <c:pt idx="7543">
                        <c:v>415.89974000000001</c:v>
                      </c:pt>
                      <c:pt idx="7544">
                        <c:v>415.94801000000001</c:v>
                      </c:pt>
                      <c:pt idx="7545">
                        <c:v>416.00036999999998</c:v>
                      </c:pt>
                      <c:pt idx="7546">
                        <c:v>416.10642000000001</c:v>
                      </c:pt>
                      <c:pt idx="7547">
                        <c:v>416.02035000000001</c:v>
                      </c:pt>
                      <c:pt idx="7548">
                        <c:v>416.04660000000001</c:v>
                      </c:pt>
                      <c:pt idx="7549">
                        <c:v>416.10099000000002</c:v>
                      </c:pt>
                      <c:pt idx="7550">
                        <c:v>416.14496000000003</c:v>
                      </c:pt>
                      <c:pt idx="7551">
                        <c:v>416.21861999999999</c:v>
                      </c:pt>
                      <c:pt idx="7552">
                        <c:v>416.27042</c:v>
                      </c:pt>
                      <c:pt idx="7553">
                        <c:v>416.31443000000002</c:v>
                      </c:pt>
                      <c:pt idx="7554">
                        <c:v>416.37513999999999</c:v>
                      </c:pt>
                      <c:pt idx="7555">
                        <c:v>416.56504000000001</c:v>
                      </c:pt>
                      <c:pt idx="7556">
                        <c:v>416.57456000000002</c:v>
                      </c:pt>
                      <c:pt idx="7557">
                        <c:v>416.62344999999999</c:v>
                      </c:pt>
                      <c:pt idx="7558">
                        <c:v>416.64370000000002</c:v>
                      </c:pt>
                      <c:pt idx="7559">
                        <c:v>416.62576000000001</c:v>
                      </c:pt>
                      <c:pt idx="7560">
                        <c:v>416.66136</c:v>
                      </c:pt>
                      <c:pt idx="7561">
                        <c:v>416.74657999999999</c:v>
                      </c:pt>
                      <c:pt idx="7562">
                        <c:v>416.75558999999998</c:v>
                      </c:pt>
                      <c:pt idx="7563">
                        <c:v>416.80270000000002</c:v>
                      </c:pt>
                      <c:pt idx="7564">
                        <c:v>416.84669000000002</c:v>
                      </c:pt>
                      <c:pt idx="7565">
                        <c:v>416.91680000000002</c:v>
                      </c:pt>
                      <c:pt idx="7566">
                        <c:v>416.95094</c:v>
                      </c:pt>
                      <c:pt idx="7567">
                        <c:v>417.14028000000002</c:v>
                      </c:pt>
                      <c:pt idx="7568">
                        <c:v>417.17941000000002</c:v>
                      </c:pt>
                      <c:pt idx="7569">
                        <c:v>417.22107</c:v>
                      </c:pt>
                      <c:pt idx="7570">
                        <c:v>417.26265999999998</c:v>
                      </c:pt>
                      <c:pt idx="7571">
                        <c:v>417.21388000000002</c:v>
                      </c:pt>
                      <c:pt idx="7572">
                        <c:v>417.26400999999998</c:v>
                      </c:pt>
                      <c:pt idx="7573">
                        <c:v>417.30682999999999</c:v>
                      </c:pt>
                      <c:pt idx="7574">
                        <c:v>417.37824000000001</c:v>
                      </c:pt>
                      <c:pt idx="7575">
                        <c:v>417.41888</c:v>
                      </c:pt>
                      <c:pt idx="7576">
                        <c:v>417.46985000000001</c:v>
                      </c:pt>
                      <c:pt idx="7577">
                        <c:v>417.51875999999999</c:v>
                      </c:pt>
                      <c:pt idx="7578">
                        <c:v>417.57817999999997</c:v>
                      </c:pt>
                      <c:pt idx="7579">
                        <c:v>417.72667000000001</c:v>
                      </c:pt>
                      <c:pt idx="7580">
                        <c:v>417.80693000000002</c:v>
                      </c:pt>
                      <c:pt idx="7581">
                        <c:v>417.82645000000002</c:v>
                      </c:pt>
                      <c:pt idx="7582">
                        <c:v>417.88004000000001</c:v>
                      </c:pt>
                      <c:pt idx="7583">
                        <c:v>417.81166999999999</c:v>
                      </c:pt>
                      <c:pt idx="7584">
                        <c:v>417.86714000000001</c:v>
                      </c:pt>
                      <c:pt idx="7585">
                        <c:v>417.89879000000002</c:v>
                      </c:pt>
                      <c:pt idx="7586">
                        <c:v>417.96472999999997</c:v>
                      </c:pt>
                      <c:pt idx="7587">
                        <c:v>418.00644</c:v>
                      </c:pt>
                      <c:pt idx="7588">
                        <c:v>418.05221</c:v>
                      </c:pt>
                      <c:pt idx="7589">
                        <c:v>418.12887000000001</c:v>
                      </c:pt>
                      <c:pt idx="7590">
                        <c:v>418.12756000000002</c:v>
                      </c:pt>
                      <c:pt idx="7591">
                        <c:v>418.30390999999997</c:v>
                      </c:pt>
                      <c:pt idx="7592">
                        <c:v>418.35858999999999</c:v>
                      </c:pt>
                      <c:pt idx="7593">
                        <c:v>418.43928</c:v>
                      </c:pt>
                      <c:pt idx="7594">
                        <c:v>418.45686000000001</c:v>
                      </c:pt>
                      <c:pt idx="7595">
                        <c:v>418.43786</c:v>
                      </c:pt>
                      <c:pt idx="7596">
                        <c:v>418.49369999999999</c:v>
                      </c:pt>
                      <c:pt idx="7597">
                        <c:v>418.54383999999999</c:v>
                      </c:pt>
                      <c:pt idx="7598">
                        <c:v>418.57184999999998</c:v>
                      </c:pt>
                      <c:pt idx="7599">
                        <c:v>418.63603999999998</c:v>
                      </c:pt>
                      <c:pt idx="7600">
                        <c:v>418.64688000000001</c:v>
                      </c:pt>
                      <c:pt idx="7601">
                        <c:v>418.70375000000001</c:v>
                      </c:pt>
                      <c:pt idx="7602">
                        <c:v>418.73442</c:v>
                      </c:pt>
                      <c:pt idx="7603">
                        <c:v>418.89692000000002</c:v>
                      </c:pt>
                      <c:pt idx="7604">
                        <c:v>418.96465999999998</c:v>
                      </c:pt>
                      <c:pt idx="7605">
                        <c:v>419.04611</c:v>
                      </c:pt>
                      <c:pt idx="7606">
                        <c:v>419.04297000000003</c:v>
                      </c:pt>
                      <c:pt idx="7607">
                        <c:v>419.01868999999999</c:v>
                      </c:pt>
                      <c:pt idx="7608">
                        <c:v>419.04703999999998</c:v>
                      </c:pt>
                      <c:pt idx="7609">
                        <c:v>419.13848999999999</c:v>
                      </c:pt>
                      <c:pt idx="7610">
                        <c:v>419.19373999999999</c:v>
                      </c:pt>
                      <c:pt idx="7611">
                        <c:v>419.22331000000003</c:v>
                      </c:pt>
                      <c:pt idx="7612">
                        <c:v>419.30194</c:v>
                      </c:pt>
                      <c:pt idx="7613">
                        <c:v>419.32902999999999</c:v>
                      </c:pt>
                      <c:pt idx="7614">
                        <c:v>419.36174999999997</c:v>
                      </c:pt>
                      <c:pt idx="7615">
                        <c:v>419.50765999999999</c:v>
                      </c:pt>
                      <c:pt idx="7616">
                        <c:v>419.59300999999999</c:v>
                      </c:pt>
                      <c:pt idx="7617">
                        <c:v>419.63213999999999</c:v>
                      </c:pt>
                      <c:pt idx="7618">
                        <c:v>419.69427999999999</c:v>
                      </c:pt>
                      <c:pt idx="7619">
                        <c:v>419.60088999999999</c:v>
                      </c:pt>
                      <c:pt idx="7620">
                        <c:v>419.68558999999999</c:v>
                      </c:pt>
                      <c:pt idx="7621">
                        <c:v>419.72742</c:v>
                      </c:pt>
                      <c:pt idx="7622">
                        <c:v>419.81119999999999</c:v>
                      </c:pt>
                      <c:pt idx="7623">
                        <c:v>419.86149</c:v>
                      </c:pt>
                      <c:pt idx="7624">
                        <c:v>419.88771000000003</c:v>
                      </c:pt>
                      <c:pt idx="7625">
                        <c:v>419.91928000000001</c:v>
                      </c:pt>
                      <c:pt idx="7626">
                        <c:v>419.96028000000001</c:v>
                      </c:pt>
                      <c:pt idx="7627">
                        <c:v>420.11682000000002</c:v>
                      </c:pt>
                      <c:pt idx="7628">
                        <c:v>420.17754000000002</c:v>
                      </c:pt>
                      <c:pt idx="7629">
                        <c:v>420.22976</c:v>
                      </c:pt>
                      <c:pt idx="7630">
                        <c:v>420.25891999999999</c:v>
                      </c:pt>
                      <c:pt idx="7631">
                        <c:v>420.22987000000001</c:v>
                      </c:pt>
                      <c:pt idx="7632">
                        <c:v>420.27688000000001</c:v>
                      </c:pt>
                      <c:pt idx="7633">
                        <c:v>420.34980999999999</c:v>
                      </c:pt>
                      <c:pt idx="7634">
                        <c:v>420.39600999999999</c:v>
                      </c:pt>
                      <c:pt idx="7635">
                        <c:v>420.43353999999999</c:v>
                      </c:pt>
                      <c:pt idx="7636">
                        <c:v>420.47248000000002</c:v>
                      </c:pt>
                      <c:pt idx="7637">
                        <c:v>420.51258000000001</c:v>
                      </c:pt>
                      <c:pt idx="7638">
                        <c:v>420.55459999999999</c:v>
                      </c:pt>
                      <c:pt idx="7639">
                        <c:v>420.74703</c:v>
                      </c:pt>
                      <c:pt idx="7640">
                        <c:v>420.77087</c:v>
                      </c:pt>
                      <c:pt idx="7641">
                        <c:v>420.85232000000002</c:v>
                      </c:pt>
                      <c:pt idx="7642">
                        <c:v>420.89190000000002</c:v>
                      </c:pt>
                      <c:pt idx="7643">
                        <c:v>420.87786999999997</c:v>
                      </c:pt>
                      <c:pt idx="7644">
                        <c:v>420.89679999999998</c:v>
                      </c:pt>
                      <c:pt idx="7645">
                        <c:v>420.89620000000002</c:v>
                      </c:pt>
                      <c:pt idx="7646">
                        <c:v>420.98790000000002</c:v>
                      </c:pt>
                      <c:pt idx="7647">
                        <c:v>421.01848999999999</c:v>
                      </c:pt>
                      <c:pt idx="7648">
                        <c:v>421.0702</c:v>
                      </c:pt>
                      <c:pt idx="7649">
                        <c:v>421.14058</c:v>
                      </c:pt>
                      <c:pt idx="7650">
                        <c:v>421.18835999999999</c:v>
                      </c:pt>
                      <c:pt idx="7651">
                        <c:v>421.33449999999999</c:v>
                      </c:pt>
                      <c:pt idx="7652">
                        <c:v>421.41158999999999</c:v>
                      </c:pt>
                      <c:pt idx="7653">
                        <c:v>421.41493000000003</c:v>
                      </c:pt>
                      <c:pt idx="7654">
                        <c:v>421.43738000000002</c:v>
                      </c:pt>
                      <c:pt idx="7655">
                        <c:v>421.40418</c:v>
                      </c:pt>
                      <c:pt idx="7656">
                        <c:v>421.46748000000002</c:v>
                      </c:pt>
                      <c:pt idx="7657">
                        <c:v>421.51443</c:v>
                      </c:pt>
                      <c:pt idx="7658">
                        <c:v>421.57387999999997</c:v>
                      </c:pt>
                      <c:pt idx="7659">
                        <c:v>421.65091999999999</c:v>
                      </c:pt>
                      <c:pt idx="7660">
                        <c:v>421.70159999999998</c:v>
                      </c:pt>
                      <c:pt idx="7661">
                        <c:v>421.71046999999999</c:v>
                      </c:pt>
                      <c:pt idx="7662">
                        <c:v>421.75304999999997</c:v>
                      </c:pt>
                      <c:pt idx="7663">
                        <c:v>421.91264999999999</c:v>
                      </c:pt>
                      <c:pt idx="7664">
                        <c:v>421.97829999999999</c:v>
                      </c:pt>
                      <c:pt idx="7665">
                        <c:v>422.04991000000001</c:v>
                      </c:pt>
                      <c:pt idx="7666">
                        <c:v>422.02305000000001</c:v>
                      </c:pt>
                      <c:pt idx="7667">
                        <c:v>422.03100999999998</c:v>
                      </c:pt>
                      <c:pt idx="7668">
                        <c:v>422.09939000000003</c:v>
                      </c:pt>
                      <c:pt idx="7669">
                        <c:v>422.11818</c:v>
                      </c:pt>
                      <c:pt idx="7670">
                        <c:v>422.17344000000003</c:v>
                      </c:pt>
                      <c:pt idx="7671">
                        <c:v>422.20522999999997</c:v>
                      </c:pt>
                      <c:pt idx="7672">
                        <c:v>422.26060000000001</c:v>
                      </c:pt>
                      <c:pt idx="7673">
                        <c:v>422.34235999999999</c:v>
                      </c:pt>
                      <c:pt idx="7674">
                        <c:v>422.35847999999999</c:v>
                      </c:pt>
                      <c:pt idx="7675">
                        <c:v>422.50603000000001</c:v>
                      </c:pt>
                      <c:pt idx="7676">
                        <c:v>422.58963</c:v>
                      </c:pt>
                      <c:pt idx="7677">
                        <c:v>422.65006</c:v>
                      </c:pt>
                      <c:pt idx="7678">
                        <c:v>422.67570999999998</c:v>
                      </c:pt>
                      <c:pt idx="7679">
                        <c:v>422.64614</c:v>
                      </c:pt>
                      <c:pt idx="7680">
                        <c:v>422.67568</c:v>
                      </c:pt>
                      <c:pt idx="7681">
                        <c:v>422.71285</c:v>
                      </c:pt>
                      <c:pt idx="7682">
                        <c:v>422.76101999999997</c:v>
                      </c:pt>
                      <c:pt idx="7683">
                        <c:v>422.86479000000003</c:v>
                      </c:pt>
                      <c:pt idx="7684">
                        <c:v>422.85154</c:v>
                      </c:pt>
                      <c:pt idx="7685">
                        <c:v>422.89328999999998</c:v>
                      </c:pt>
                      <c:pt idx="7686">
                        <c:v>422.98588000000001</c:v>
                      </c:pt>
                      <c:pt idx="7687">
                        <c:v>423.10672</c:v>
                      </c:pt>
                      <c:pt idx="7688">
                        <c:v>423.19067000000001</c:v>
                      </c:pt>
                      <c:pt idx="7689">
                        <c:v>423.21629999999999</c:v>
                      </c:pt>
                      <c:pt idx="7690">
                        <c:v>423.26632999999998</c:v>
                      </c:pt>
                      <c:pt idx="7691">
                        <c:v>423.23052999999999</c:v>
                      </c:pt>
                      <c:pt idx="7692">
                        <c:v>423.25211999999999</c:v>
                      </c:pt>
                      <c:pt idx="7693">
                        <c:v>423.29899</c:v>
                      </c:pt>
                      <c:pt idx="7694">
                        <c:v>423.35962000000001</c:v>
                      </c:pt>
                      <c:pt idx="7695">
                        <c:v>423.39195999999998</c:v>
                      </c:pt>
                      <c:pt idx="7696">
                        <c:v>423.45724999999999</c:v>
                      </c:pt>
                      <c:pt idx="7697">
                        <c:v>423.53917999999999</c:v>
                      </c:pt>
                      <c:pt idx="7698">
                        <c:v>423.59438</c:v>
                      </c:pt>
                      <c:pt idx="7699">
                        <c:v>423.74518999999998</c:v>
                      </c:pt>
                      <c:pt idx="7700">
                        <c:v>423.79127999999997</c:v>
                      </c:pt>
                      <c:pt idx="7701">
                        <c:v>423.82130000000001</c:v>
                      </c:pt>
                      <c:pt idx="7702">
                        <c:v>423.80398000000002</c:v>
                      </c:pt>
                      <c:pt idx="7703">
                        <c:v>423.83008999999998</c:v>
                      </c:pt>
                      <c:pt idx="7704">
                        <c:v>423.87225999999998</c:v>
                      </c:pt>
                      <c:pt idx="7705">
                        <c:v>423.92984000000001</c:v>
                      </c:pt>
                      <c:pt idx="7706">
                        <c:v>423.97818999999998</c:v>
                      </c:pt>
                      <c:pt idx="7707">
                        <c:v>424.0505</c:v>
                      </c:pt>
                      <c:pt idx="7708">
                        <c:v>424.06092000000001</c:v>
                      </c:pt>
                      <c:pt idx="7709">
                        <c:v>424.08960999999999</c:v>
                      </c:pt>
                      <c:pt idx="7710">
                        <c:v>424.15812</c:v>
                      </c:pt>
                      <c:pt idx="7711">
                        <c:v>424.36094000000003</c:v>
                      </c:pt>
                      <c:pt idx="7712">
                        <c:v>424.37223</c:v>
                      </c:pt>
                      <c:pt idx="7713">
                        <c:v>424.44815999999997</c:v>
                      </c:pt>
                      <c:pt idx="7714">
                        <c:v>424.45783999999998</c:v>
                      </c:pt>
                      <c:pt idx="7715">
                        <c:v>424.41921000000002</c:v>
                      </c:pt>
                      <c:pt idx="7716">
                        <c:v>424.43324000000001</c:v>
                      </c:pt>
                      <c:pt idx="7717">
                        <c:v>424.50891999999999</c:v>
                      </c:pt>
                      <c:pt idx="7718">
                        <c:v>424.54633999999999</c:v>
                      </c:pt>
                      <c:pt idx="7719">
                        <c:v>424.61360999999999</c:v>
                      </c:pt>
                      <c:pt idx="7720">
                        <c:v>424.67277000000001</c:v>
                      </c:pt>
                      <c:pt idx="7721">
                        <c:v>424.74639000000002</c:v>
                      </c:pt>
                      <c:pt idx="7722">
                        <c:v>424.76817999999997</c:v>
                      </c:pt>
                      <c:pt idx="7723">
                        <c:v>424.86347999999998</c:v>
                      </c:pt>
                      <c:pt idx="7724">
                        <c:v>424.99927000000002</c:v>
                      </c:pt>
                      <c:pt idx="7725">
                        <c:v>425.01477999999997</c:v>
                      </c:pt>
                      <c:pt idx="7726">
                        <c:v>425.05765000000002</c:v>
                      </c:pt>
                      <c:pt idx="7727">
                        <c:v>425.05644999999998</c:v>
                      </c:pt>
                      <c:pt idx="7728">
                        <c:v>425.07859000000002</c:v>
                      </c:pt>
                      <c:pt idx="7729">
                        <c:v>425.11905999999999</c:v>
                      </c:pt>
                      <c:pt idx="7730">
                        <c:v>425.16645</c:v>
                      </c:pt>
                      <c:pt idx="7731">
                        <c:v>425.22129999999999</c:v>
                      </c:pt>
                      <c:pt idx="7732">
                        <c:v>425.27866999999998</c:v>
                      </c:pt>
                      <c:pt idx="7733">
                        <c:v>425.35278</c:v>
                      </c:pt>
                      <c:pt idx="7734">
                        <c:v>425.37878999999998</c:v>
                      </c:pt>
                      <c:pt idx="7735">
                        <c:v>425.50670000000002</c:v>
                      </c:pt>
                      <c:pt idx="7736">
                        <c:v>425.596</c:v>
                      </c:pt>
                      <c:pt idx="7737">
                        <c:v>425.62294000000003</c:v>
                      </c:pt>
                      <c:pt idx="7738">
                        <c:v>425.65577999999999</c:v>
                      </c:pt>
                      <c:pt idx="7739">
                        <c:v>425.65244000000001</c:v>
                      </c:pt>
                      <c:pt idx="7740">
                        <c:v>425.65766000000002</c:v>
                      </c:pt>
                      <c:pt idx="7741">
                        <c:v>425.71633000000003</c:v>
                      </c:pt>
                      <c:pt idx="7742">
                        <c:v>425.74430000000001</c:v>
                      </c:pt>
                      <c:pt idx="7743">
                        <c:v>425.80950999999999</c:v>
                      </c:pt>
                      <c:pt idx="7744">
                        <c:v>425.88808999999998</c:v>
                      </c:pt>
                      <c:pt idx="7745">
                        <c:v>425.93966999999998</c:v>
                      </c:pt>
                      <c:pt idx="7746">
                        <c:v>425.94925000000001</c:v>
                      </c:pt>
                      <c:pt idx="7747">
                        <c:v>426.11739999999998</c:v>
                      </c:pt>
                      <c:pt idx="7748">
                        <c:v>426.16757000000001</c:v>
                      </c:pt>
                      <c:pt idx="7749">
                        <c:v>426.24653000000001</c:v>
                      </c:pt>
                      <c:pt idx="7750">
                        <c:v>426.25465000000003</c:v>
                      </c:pt>
                      <c:pt idx="7751">
                        <c:v>426.19245999999998</c:v>
                      </c:pt>
                      <c:pt idx="7752">
                        <c:v>426.24646999999999</c:v>
                      </c:pt>
                      <c:pt idx="7753">
                        <c:v>426.33307000000002</c:v>
                      </c:pt>
                      <c:pt idx="7754">
                        <c:v>426.36635999999999</c:v>
                      </c:pt>
                      <c:pt idx="7755">
                        <c:v>426.4237</c:v>
                      </c:pt>
                      <c:pt idx="7756">
                        <c:v>426.45397000000003</c:v>
                      </c:pt>
                      <c:pt idx="7757">
                        <c:v>426.51575000000003</c:v>
                      </c:pt>
                      <c:pt idx="7758">
                        <c:v>426.55371000000002</c:v>
                      </c:pt>
                      <c:pt idx="7759">
                        <c:v>426.70808</c:v>
                      </c:pt>
                      <c:pt idx="7760">
                        <c:v>426.76326</c:v>
                      </c:pt>
                      <c:pt idx="7761">
                        <c:v>426.82231999999999</c:v>
                      </c:pt>
                      <c:pt idx="7762">
                        <c:v>426.84372999999999</c:v>
                      </c:pt>
                      <c:pt idx="7763">
                        <c:v>426.80572999999998</c:v>
                      </c:pt>
                      <c:pt idx="7764">
                        <c:v>426.86344000000003</c:v>
                      </c:pt>
                      <c:pt idx="7765">
                        <c:v>426.92989999999998</c:v>
                      </c:pt>
                      <c:pt idx="7766">
                        <c:v>426.96537999999998</c:v>
                      </c:pt>
                      <c:pt idx="7767">
                        <c:v>426.98883999999998</c:v>
                      </c:pt>
                      <c:pt idx="7768">
                        <c:v>427.03386</c:v>
                      </c:pt>
                      <c:pt idx="7769">
                        <c:v>427.10156000000001</c:v>
                      </c:pt>
                      <c:pt idx="7770">
                        <c:v>427.16390999999999</c:v>
                      </c:pt>
                      <c:pt idx="7771">
                        <c:v>427.30619999999999</c:v>
                      </c:pt>
                      <c:pt idx="7772">
                        <c:v>427.37808999999999</c:v>
                      </c:pt>
                      <c:pt idx="7773">
                        <c:v>427.39283999999998</c:v>
                      </c:pt>
                      <c:pt idx="7774">
                        <c:v>427.44204999999999</c:v>
                      </c:pt>
                      <c:pt idx="7775">
                        <c:v>427.41379999999998</c:v>
                      </c:pt>
                      <c:pt idx="7776">
                        <c:v>427.47667000000001</c:v>
                      </c:pt>
                      <c:pt idx="7777">
                        <c:v>427.52908000000002</c:v>
                      </c:pt>
                      <c:pt idx="7778">
                        <c:v>427.53685999999999</c:v>
                      </c:pt>
                      <c:pt idx="7779">
                        <c:v>427.59915000000001</c:v>
                      </c:pt>
                      <c:pt idx="7780">
                        <c:v>427.62365</c:v>
                      </c:pt>
                      <c:pt idx="7781">
                        <c:v>427.71440000000001</c:v>
                      </c:pt>
                      <c:pt idx="7782">
                        <c:v>427.78645</c:v>
                      </c:pt>
                      <c:pt idx="7783">
                        <c:v>427.93520999999998</c:v>
                      </c:pt>
                      <c:pt idx="7784">
                        <c:v>427.95024000000001</c:v>
                      </c:pt>
                      <c:pt idx="7785">
                        <c:v>428.00152000000003</c:v>
                      </c:pt>
                      <c:pt idx="7786">
                        <c:v>428.05531000000002</c:v>
                      </c:pt>
                      <c:pt idx="7787">
                        <c:v>428.03694999999999</c:v>
                      </c:pt>
                      <c:pt idx="7788">
                        <c:v>428.08012000000002</c:v>
                      </c:pt>
                      <c:pt idx="7789">
                        <c:v>428.10347999999999</c:v>
                      </c:pt>
                      <c:pt idx="7790">
                        <c:v>428.14753999999999</c:v>
                      </c:pt>
                      <c:pt idx="7791">
                        <c:v>428.19968999999998</c:v>
                      </c:pt>
                      <c:pt idx="7792">
                        <c:v>428.23743999999999</c:v>
                      </c:pt>
                      <c:pt idx="7793">
                        <c:v>428.31482</c:v>
                      </c:pt>
                      <c:pt idx="7794">
                        <c:v>428.36723000000001</c:v>
                      </c:pt>
                      <c:pt idx="7795">
                        <c:v>428.50839000000002</c:v>
                      </c:pt>
                      <c:pt idx="7796">
                        <c:v>428.59260999999998</c:v>
                      </c:pt>
                      <c:pt idx="7797">
                        <c:v>428.60491999999999</c:v>
                      </c:pt>
                      <c:pt idx="7798">
                        <c:v>428.62360999999999</c:v>
                      </c:pt>
                      <c:pt idx="7799">
                        <c:v>428.58762000000002</c:v>
                      </c:pt>
                      <c:pt idx="7800">
                        <c:v>428.66833000000003</c:v>
                      </c:pt>
                      <c:pt idx="7801">
                        <c:v>428.68875000000003</c:v>
                      </c:pt>
                      <c:pt idx="7802">
                        <c:v>428.74306000000001</c:v>
                      </c:pt>
                      <c:pt idx="7803">
                        <c:v>428.80851000000001</c:v>
                      </c:pt>
                      <c:pt idx="7804">
                        <c:v>428.88605000000001</c:v>
                      </c:pt>
                      <c:pt idx="7805">
                        <c:v>428.92935</c:v>
                      </c:pt>
                      <c:pt idx="7806">
                        <c:v>428.96445</c:v>
                      </c:pt>
                      <c:pt idx="7807">
                        <c:v>429.10431</c:v>
                      </c:pt>
                      <c:pt idx="7808">
                        <c:v>429.17516999999998</c:v>
                      </c:pt>
                      <c:pt idx="7809">
                        <c:v>429.19177000000002</c:v>
                      </c:pt>
                      <c:pt idx="7810">
                        <c:v>429.23786000000001</c:v>
                      </c:pt>
                      <c:pt idx="7811">
                        <c:v>429.18894999999998</c:v>
                      </c:pt>
                      <c:pt idx="7812">
                        <c:v>429.24732999999998</c:v>
                      </c:pt>
                      <c:pt idx="7813">
                        <c:v>429.30946999999998</c:v>
                      </c:pt>
                      <c:pt idx="7814">
                        <c:v>429.34688</c:v>
                      </c:pt>
                      <c:pt idx="7815">
                        <c:v>429.41584</c:v>
                      </c:pt>
                      <c:pt idx="7816">
                        <c:v>429.45146999999997</c:v>
                      </c:pt>
                      <c:pt idx="7817">
                        <c:v>429.49238000000003</c:v>
                      </c:pt>
                      <c:pt idx="7818">
                        <c:v>429.53798999999998</c:v>
                      </c:pt>
                      <c:pt idx="7819">
                        <c:v>429.68991</c:v>
                      </c:pt>
                      <c:pt idx="7820">
                        <c:v>429.75641000000002</c:v>
                      </c:pt>
                      <c:pt idx="7821">
                        <c:v>429.80230999999998</c:v>
                      </c:pt>
                      <c:pt idx="7822">
                        <c:v>429.83629999999999</c:v>
                      </c:pt>
                      <c:pt idx="7823">
                        <c:v>429.81788</c:v>
                      </c:pt>
                      <c:pt idx="7824">
                        <c:v>429.87261000000001</c:v>
                      </c:pt>
                      <c:pt idx="7825">
                        <c:v>429.88724000000002</c:v>
                      </c:pt>
                      <c:pt idx="7826">
                        <c:v>429.94477999999998</c:v>
                      </c:pt>
                      <c:pt idx="7827">
                        <c:v>429.96969999999999</c:v>
                      </c:pt>
                      <c:pt idx="7828">
                        <c:v>430.05306999999999</c:v>
                      </c:pt>
                      <c:pt idx="7829">
                        <c:v>430.08206999999999</c:v>
                      </c:pt>
                      <c:pt idx="7830">
                        <c:v>430.15786000000003</c:v>
                      </c:pt>
                      <c:pt idx="7831">
                        <c:v>430.28235000000001</c:v>
                      </c:pt>
                      <c:pt idx="7832">
                        <c:v>430.34537999999998</c:v>
                      </c:pt>
                      <c:pt idx="7833">
                        <c:v>430.40359999999998</c:v>
                      </c:pt>
                      <c:pt idx="7834">
                        <c:v>430.44877000000002</c:v>
                      </c:pt>
                      <c:pt idx="7835">
                        <c:v>430.38614000000001</c:v>
                      </c:pt>
                      <c:pt idx="7836">
                        <c:v>430.42518999999999</c:v>
                      </c:pt>
                      <c:pt idx="7837">
                        <c:v>430.48523</c:v>
                      </c:pt>
                      <c:pt idx="7838">
                        <c:v>430.54869000000002</c:v>
                      </c:pt>
                      <c:pt idx="7839">
                        <c:v>430.59293000000002</c:v>
                      </c:pt>
                      <c:pt idx="7840">
                        <c:v>430.66406999999998</c:v>
                      </c:pt>
                      <c:pt idx="7841">
                        <c:v>430.71145000000001</c:v>
                      </c:pt>
                      <c:pt idx="7842">
                        <c:v>430.76706999999999</c:v>
                      </c:pt>
                      <c:pt idx="7843">
                        <c:v>430.88081</c:v>
                      </c:pt>
                      <c:pt idx="7844">
                        <c:v>430.93623000000002</c:v>
                      </c:pt>
                      <c:pt idx="7845">
                        <c:v>431.00038000000001</c:v>
                      </c:pt>
                      <c:pt idx="7846">
                        <c:v>431.05268999999998</c:v>
                      </c:pt>
                      <c:pt idx="7847">
                        <c:v>431.00554</c:v>
                      </c:pt>
                      <c:pt idx="7848">
                        <c:v>431.06432999999998</c:v>
                      </c:pt>
                      <c:pt idx="7849">
                        <c:v>431.10766000000001</c:v>
                      </c:pt>
                      <c:pt idx="7850">
                        <c:v>431.14864999999998</c:v>
                      </c:pt>
                      <c:pt idx="7851">
                        <c:v>431.17271</c:v>
                      </c:pt>
                      <c:pt idx="7852">
                        <c:v>431.22559000000001</c:v>
                      </c:pt>
                      <c:pt idx="7853">
                        <c:v>431.26787999999999</c:v>
                      </c:pt>
                      <c:pt idx="7854">
                        <c:v>431.3399</c:v>
                      </c:pt>
                      <c:pt idx="7855">
                        <c:v>431.52949000000001</c:v>
                      </c:pt>
                      <c:pt idx="7856">
                        <c:v>431.56939</c:v>
                      </c:pt>
                      <c:pt idx="7857">
                        <c:v>431.61595</c:v>
                      </c:pt>
                      <c:pt idx="7858">
                        <c:v>431.62466000000001</c:v>
                      </c:pt>
                      <c:pt idx="7859">
                        <c:v>431.61023999999998</c:v>
                      </c:pt>
                      <c:pt idx="7860">
                        <c:v>431.62407000000002</c:v>
                      </c:pt>
                      <c:pt idx="7861">
                        <c:v>431.67693000000003</c:v>
                      </c:pt>
                      <c:pt idx="7862">
                        <c:v>431.74018999999998</c:v>
                      </c:pt>
                      <c:pt idx="7863">
                        <c:v>431.80990000000003</c:v>
                      </c:pt>
                      <c:pt idx="7864">
                        <c:v>431.84359000000001</c:v>
                      </c:pt>
                      <c:pt idx="7865">
                        <c:v>431.93423000000001</c:v>
                      </c:pt>
                      <c:pt idx="7866">
                        <c:v>431.96699000000001</c:v>
                      </c:pt>
                      <c:pt idx="7867">
                        <c:v>432.11016000000001</c:v>
                      </c:pt>
                      <c:pt idx="7868">
                        <c:v>432.14004999999997</c:v>
                      </c:pt>
                      <c:pt idx="7869">
                        <c:v>432.21485999999999</c:v>
                      </c:pt>
                      <c:pt idx="7870">
                        <c:v>432.19537000000003</c:v>
                      </c:pt>
                      <c:pt idx="7871">
                        <c:v>432.17538999999999</c:v>
                      </c:pt>
                      <c:pt idx="7872">
                        <c:v>432.25628</c:v>
                      </c:pt>
                      <c:pt idx="7873">
                        <c:v>432.29329000000001</c:v>
                      </c:pt>
                      <c:pt idx="7874">
                        <c:v>432.33771000000002</c:v>
                      </c:pt>
                      <c:pt idx="7875">
                        <c:v>432.40282999999999</c:v>
                      </c:pt>
                      <c:pt idx="7876">
                        <c:v>432.46613000000002</c:v>
                      </c:pt>
                      <c:pt idx="7877">
                        <c:v>432.50502999999998</c:v>
                      </c:pt>
                      <c:pt idx="7878">
                        <c:v>432.55059</c:v>
                      </c:pt>
                      <c:pt idx="7879">
                        <c:v>432.67795000000001</c:v>
                      </c:pt>
                      <c:pt idx="7880">
                        <c:v>432.77960999999999</c:v>
                      </c:pt>
                      <c:pt idx="7881">
                        <c:v>432.79381000000001</c:v>
                      </c:pt>
                      <c:pt idx="7882">
                        <c:v>432.84609999999998</c:v>
                      </c:pt>
                      <c:pt idx="7883">
                        <c:v>432.79687000000001</c:v>
                      </c:pt>
                      <c:pt idx="7884">
                        <c:v>432.85737</c:v>
                      </c:pt>
                      <c:pt idx="7885">
                        <c:v>432.88355000000001</c:v>
                      </c:pt>
                      <c:pt idx="7886">
                        <c:v>432.93718999999999</c:v>
                      </c:pt>
                      <c:pt idx="7887">
                        <c:v>432.99365999999998</c:v>
                      </c:pt>
                      <c:pt idx="7888">
                        <c:v>433.04505999999998</c:v>
                      </c:pt>
                      <c:pt idx="7889">
                        <c:v>433.13123000000002</c:v>
                      </c:pt>
                      <c:pt idx="7890">
                        <c:v>433.16618</c:v>
                      </c:pt>
                      <c:pt idx="7891">
                        <c:v>433.28352000000001</c:v>
                      </c:pt>
                      <c:pt idx="7892">
                        <c:v>433.34699999999998</c:v>
                      </c:pt>
                      <c:pt idx="7893">
                        <c:v>433.42072000000002</c:v>
                      </c:pt>
                      <c:pt idx="7894">
                        <c:v>433.41280999999998</c:v>
                      </c:pt>
                      <c:pt idx="7895">
                        <c:v>433.39789000000002</c:v>
                      </c:pt>
                      <c:pt idx="7896">
                        <c:v>433.42680000000001</c:v>
                      </c:pt>
                      <c:pt idx="7897">
                        <c:v>433.49126000000001</c:v>
                      </c:pt>
                      <c:pt idx="7898">
                        <c:v>433.51080000000002</c:v>
                      </c:pt>
                      <c:pt idx="7899">
                        <c:v>433.57542000000001</c:v>
                      </c:pt>
                      <c:pt idx="7900">
                        <c:v>433.62603999999999</c:v>
                      </c:pt>
                      <c:pt idx="7901">
                        <c:v>433.68457000000001</c:v>
                      </c:pt>
                      <c:pt idx="7902">
                        <c:v>433.71537999999998</c:v>
                      </c:pt>
                      <c:pt idx="7903">
                        <c:v>433.86599000000001</c:v>
                      </c:pt>
                      <c:pt idx="7904">
                        <c:v>433.92266000000001</c:v>
                      </c:pt>
                      <c:pt idx="7905">
                        <c:v>434.04863999999998</c:v>
                      </c:pt>
                      <c:pt idx="7906">
                        <c:v>434.03433999999999</c:v>
                      </c:pt>
                      <c:pt idx="7907">
                        <c:v>434.02807000000001</c:v>
                      </c:pt>
                      <c:pt idx="7908">
                        <c:v>434.07144</c:v>
                      </c:pt>
                      <c:pt idx="7909">
                        <c:v>434.11198000000002</c:v>
                      </c:pt>
                      <c:pt idx="7910">
                        <c:v>434.17498999999998</c:v>
                      </c:pt>
                      <c:pt idx="7911">
                        <c:v>434.19497000000001</c:v>
                      </c:pt>
                      <c:pt idx="7912">
                        <c:v>434.21859000000001</c:v>
                      </c:pt>
                      <c:pt idx="7913">
                        <c:v>434.27330000000001</c:v>
                      </c:pt>
                      <c:pt idx="7914">
                        <c:v>434.33136000000002</c:v>
                      </c:pt>
                      <c:pt idx="7915">
                        <c:v>434.45969000000002</c:v>
                      </c:pt>
                      <c:pt idx="7916">
                        <c:v>434.53088000000002</c:v>
                      </c:pt>
                      <c:pt idx="7917">
                        <c:v>434.60151999999999</c:v>
                      </c:pt>
                      <c:pt idx="7918">
                        <c:v>434.66683</c:v>
                      </c:pt>
                      <c:pt idx="7919">
                        <c:v>434.60237999999998</c:v>
                      </c:pt>
                      <c:pt idx="7920">
                        <c:v>434.63670000000002</c:v>
                      </c:pt>
                      <c:pt idx="7921">
                        <c:v>434.68337000000002</c:v>
                      </c:pt>
                      <c:pt idx="7922">
                        <c:v>434.74722000000003</c:v>
                      </c:pt>
                      <c:pt idx="7923">
                        <c:v>434.78323999999998</c:v>
                      </c:pt>
                      <c:pt idx="7924">
                        <c:v>434.84947</c:v>
                      </c:pt>
                      <c:pt idx="7925">
                        <c:v>434.92836</c:v>
                      </c:pt>
                      <c:pt idx="7926">
                        <c:v>434.96429999999998</c:v>
                      </c:pt>
                      <c:pt idx="7927">
                        <c:v>435.13659000000001</c:v>
                      </c:pt>
                      <c:pt idx="7928">
                        <c:v>435.14229</c:v>
                      </c:pt>
                      <c:pt idx="7929">
                        <c:v>435.21663000000001</c:v>
                      </c:pt>
                      <c:pt idx="7930">
                        <c:v>435.24822999999998</c:v>
                      </c:pt>
                      <c:pt idx="7931">
                        <c:v>435.23048999999997</c:v>
                      </c:pt>
                      <c:pt idx="7932">
                        <c:v>435.21890999999999</c:v>
                      </c:pt>
                      <c:pt idx="7933">
                        <c:v>435.29737999999998</c:v>
                      </c:pt>
                      <c:pt idx="7934">
                        <c:v>435.31939999999997</c:v>
                      </c:pt>
                      <c:pt idx="7935">
                        <c:v>435.39098000000001</c:v>
                      </c:pt>
                      <c:pt idx="7936">
                        <c:v>435.41699999999997</c:v>
                      </c:pt>
                      <c:pt idx="7937">
                        <c:v>435.46809000000002</c:v>
                      </c:pt>
                      <c:pt idx="7938">
                        <c:v>435.52515</c:v>
                      </c:pt>
                      <c:pt idx="7939">
                        <c:v>435.69886000000002</c:v>
                      </c:pt>
                      <c:pt idx="7940">
                        <c:v>435.73584</c:v>
                      </c:pt>
                      <c:pt idx="7941">
                        <c:v>435.79001</c:v>
                      </c:pt>
                      <c:pt idx="7942">
                        <c:v>435.84179</c:v>
                      </c:pt>
                      <c:pt idx="7943">
                        <c:v>435.79716000000002</c:v>
                      </c:pt>
                      <c:pt idx="7944">
                        <c:v>435.8186</c:v>
                      </c:pt>
                      <c:pt idx="7945">
                        <c:v>435.87380999999999</c:v>
                      </c:pt>
                      <c:pt idx="7946">
                        <c:v>435.90019999999998</c:v>
                      </c:pt>
                      <c:pt idx="7947">
                        <c:v>435.95432</c:v>
                      </c:pt>
                      <c:pt idx="7948">
                        <c:v>436.03429999999997</c:v>
                      </c:pt>
                      <c:pt idx="7949">
                        <c:v>436.08100000000002</c:v>
                      </c:pt>
                      <c:pt idx="7950">
                        <c:v>436.10347000000002</c:v>
                      </c:pt>
                      <c:pt idx="7951">
                        <c:v>436.29237000000001</c:v>
                      </c:pt>
                      <c:pt idx="7952">
                        <c:v>436.37635999999998</c:v>
                      </c:pt>
                      <c:pt idx="7953">
                        <c:v>436.39262000000002</c:v>
                      </c:pt>
                      <c:pt idx="7954">
                        <c:v>436.42588000000001</c:v>
                      </c:pt>
                      <c:pt idx="7955">
                        <c:v>436.37936999999999</c:v>
                      </c:pt>
                      <c:pt idx="7956">
                        <c:v>436.45537999999999</c:v>
                      </c:pt>
                      <c:pt idx="7957">
                        <c:v>436.48372000000001</c:v>
                      </c:pt>
                      <c:pt idx="7958">
                        <c:v>436.53343999999998</c:v>
                      </c:pt>
                      <c:pt idx="7959">
                        <c:v>436.59800999999999</c:v>
                      </c:pt>
                      <c:pt idx="7960">
                        <c:v>436.62018999999998</c:v>
                      </c:pt>
                      <c:pt idx="7961">
                        <c:v>436.69439999999997</c:v>
                      </c:pt>
                      <c:pt idx="7962">
                        <c:v>436.76170000000002</c:v>
                      </c:pt>
                      <c:pt idx="7963">
                        <c:v>436.90172000000001</c:v>
                      </c:pt>
                      <c:pt idx="7964">
                        <c:v>436.91926000000001</c:v>
                      </c:pt>
                      <c:pt idx="7965">
                        <c:v>437.00912</c:v>
                      </c:pt>
                      <c:pt idx="7966">
                        <c:v>437.03595999999999</c:v>
                      </c:pt>
                      <c:pt idx="7967">
                        <c:v>436.99275</c:v>
                      </c:pt>
                      <c:pt idx="7968">
                        <c:v>437.04620999999997</c:v>
                      </c:pt>
                      <c:pt idx="7969">
                        <c:v>437.09224999999998</c:v>
                      </c:pt>
                      <c:pt idx="7970">
                        <c:v>437.12536</c:v>
                      </c:pt>
                      <c:pt idx="7971">
                        <c:v>437.18707000000001</c:v>
                      </c:pt>
                      <c:pt idx="7972">
                        <c:v>437.23327</c:v>
                      </c:pt>
                      <c:pt idx="7973">
                        <c:v>437.28733</c:v>
                      </c:pt>
                      <c:pt idx="7974">
                        <c:v>437.31975999999997</c:v>
                      </c:pt>
                      <c:pt idx="7975">
                        <c:v>437.45918</c:v>
                      </c:pt>
                      <c:pt idx="7976">
                        <c:v>437.51130999999998</c:v>
                      </c:pt>
                      <c:pt idx="7977">
                        <c:v>437.56418000000002</c:v>
                      </c:pt>
                      <c:pt idx="7978">
                        <c:v>437.6429</c:v>
                      </c:pt>
                      <c:pt idx="7979">
                        <c:v>437.58787000000001</c:v>
                      </c:pt>
                      <c:pt idx="7980">
                        <c:v>437.60113000000001</c:v>
                      </c:pt>
                      <c:pt idx="7981">
                        <c:v>437.65456</c:v>
                      </c:pt>
                      <c:pt idx="7982">
                        <c:v>437.73867000000001</c:v>
                      </c:pt>
                      <c:pt idx="7983">
                        <c:v>437.74811999999997</c:v>
                      </c:pt>
                      <c:pt idx="7984">
                        <c:v>437.79653999999999</c:v>
                      </c:pt>
                      <c:pt idx="7985">
                        <c:v>437.85687000000001</c:v>
                      </c:pt>
                      <c:pt idx="7986">
                        <c:v>437.93211000000002</c:v>
                      </c:pt>
                      <c:pt idx="7987">
                        <c:v>438.19747000000001</c:v>
                      </c:pt>
                      <c:pt idx="7988">
                        <c:v>438.12248</c:v>
                      </c:pt>
                      <c:pt idx="7989">
                        <c:v>438.15636999999998</c:v>
                      </c:pt>
                      <c:pt idx="7990">
                        <c:v>438.22253000000001</c:v>
                      </c:pt>
                      <c:pt idx="7991">
                        <c:v>438.13785000000001</c:v>
                      </c:pt>
                      <c:pt idx="7992">
                        <c:v>438.20665000000002</c:v>
                      </c:pt>
                      <c:pt idx="7993">
                        <c:v>438.24054000000001</c:v>
                      </c:pt>
                      <c:pt idx="7994">
                        <c:v>438.31205</c:v>
                      </c:pt>
                      <c:pt idx="7995">
                        <c:v>438.34861000000001</c:v>
                      </c:pt>
                      <c:pt idx="7996">
                        <c:v>438.40676999999999</c:v>
                      </c:pt>
                      <c:pt idx="7997">
                        <c:v>438.43414999999999</c:v>
                      </c:pt>
                      <c:pt idx="7998">
                        <c:v>438.52519999999998</c:v>
                      </c:pt>
                      <c:pt idx="7999">
                        <c:v>438.68819999999999</c:v>
                      </c:pt>
                      <c:pt idx="8000">
                        <c:v>438.70359000000002</c:v>
                      </c:pt>
                      <c:pt idx="8001">
                        <c:v>438.76065</c:v>
                      </c:pt>
                      <c:pt idx="8002">
                        <c:v>438.79565000000002</c:v>
                      </c:pt>
                      <c:pt idx="8003">
                        <c:v>438.78800999999999</c:v>
                      </c:pt>
                      <c:pt idx="8004">
                        <c:v>438.78339999999997</c:v>
                      </c:pt>
                      <c:pt idx="8005">
                        <c:v>438.84712999999999</c:v>
                      </c:pt>
                      <c:pt idx="8006">
                        <c:v>438.88893000000002</c:v>
                      </c:pt>
                      <c:pt idx="8007">
                        <c:v>438.95405</c:v>
                      </c:pt>
                      <c:pt idx="8008">
                        <c:v>438.98009000000002</c:v>
                      </c:pt>
                      <c:pt idx="8009">
                        <c:v>439.02978000000002</c:v>
                      </c:pt>
                      <c:pt idx="8010">
                        <c:v>439.08654999999999</c:v>
                      </c:pt>
                      <c:pt idx="8011">
                        <c:v>439.25459999999998</c:v>
                      </c:pt>
                      <c:pt idx="8012">
                        <c:v>439.31371999999999</c:v>
                      </c:pt>
                      <c:pt idx="8013">
                        <c:v>439.33407999999997</c:v>
                      </c:pt>
                      <c:pt idx="8014">
                        <c:v>439.37088999999997</c:v>
                      </c:pt>
                      <c:pt idx="8015">
                        <c:v>439.33481999999998</c:v>
                      </c:pt>
                      <c:pt idx="8016">
                        <c:v>439.40016000000003</c:v>
                      </c:pt>
                      <c:pt idx="8017">
                        <c:v>439.42372999999998</c:v>
                      </c:pt>
                      <c:pt idx="8018">
                        <c:v>439.48491999999999</c:v>
                      </c:pt>
                      <c:pt idx="8019">
                        <c:v>439.51934</c:v>
                      </c:pt>
                      <c:pt idx="8020">
                        <c:v>439.59530000000001</c:v>
                      </c:pt>
                      <c:pt idx="8021">
                        <c:v>439.63454999999999</c:v>
                      </c:pt>
                      <c:pt idx="8022">
                        <c:v>439.70573999999999</c:v>
                      </c:pt>
                      <c:pt idx="8023">
                        <c:v>439.86514</c:v>
                      </c:pt>
                      <c:pt idx="8024">
                        <c:v>439.94747999999998</c:v>
                      </c:pt>
                      <c:pt idx="8025">
                        <c:v>439.95650999999998</c:v>
                      </c:pt>
                      <c:pt idx="8026">
                        <c:v>440.02530999999999</c:v>
                      </c:pt>
                      <c:pt idx="8027">
                        <c:v>439.91777999999999</c:v>
                      </c:pt>
                      <c:pt idx="8028">
                        <c:v>440.00312000000002</c:v>
                      </c:pt>
                      <c:pt idx="8029">
                        <c:v>440.03926000000001</c:v>
                      </c:pt>
                      <c:pt idx="8030">
                        <c:v>440.10099000000002</c:v>
                      </c:pt>
                      <c:pt idx="8031">
                        <c:v>440.16314999999997</c:v>
                      </c:pt>
                      <c:pt idx="8032">
                        <c:v>440.22591</c:v>
                      </c:pt>
                      <c:pt idx="8033">
                        <c:v>440.28154000000001</c:v>
                      </c:pt>
                      <c:pt idx="8034">
                        <c:v>440.29921999999999</c:v>
                      </c:pt>
                      <c:pt idx="8035">
                        <c:v>440.45164999999997</c:v>
                      </c:pt>
                      <c:pt idx="8036">
                        <c:v>440.52613000000002</c:v>
                      </c:pt>
                      <c:pt idx="8037">
                        <c:v>440.59863000000001</c:v>
                      </c:pt>
                      <c:pt idx="8038">
                        <c:v>440.54367999999999</c:v>
                      </c:pt>
                      <c:pt idx="8039">
                        <c:v>440.53188999999998</c:v>
                      </c:pt>
                      <c:pt idx="8040">
                        <c:v>440.60275000000001</c:v>
                      </c:pt>
                      <c:pt idx="8041">
                        <c:v>440.63875999999999</c:v>
                      </c:pt>
                      <c:pt idx="8042">
                        <c:v>440.68916000000002</c:v>
                      </c:pt>
                      <c:pt idx="8043">
                        <c:v>440.77598</c:v>
                      </c:pt>
                      <c:pt idx="8044">
                        <c:v>440.80340999999999</c:v>
                      </c:pt>
                      <c:pt idx="8045">
                        <c:v>440.85455999999999</c:v>
                      </c:pt>
                      <c:pt idx="8046">
                        <c:v>440.93993</c:v>
                      </c:pt>
                      <c:pt idx="8047">
                        <c:v>441.07324</c:v>
                      </c:pt>
                      <c:pt idx="8048">
                        <c:v>441.25535000000002</c:v>
                      </c:pt>
                      <c:pt idx="8049">
                        <c:v>441.17210999999998</c:v>
                      </c:pt>
                      <c:pt idx="8050">
                        <c:v>441.17750000000001</c:v>
                      </c:pt>
                      <c:pt idx="8051">
                        <c:v>441.13556</c:v>
                      </c:pt>
                      <c:pt idx="8052">
                        <c:v>441.18068</c:v>
                      </c:pt>
                      <c:pt idx="8053">
                        <c:v>441.25360999999998</c:v>
                      </c:pt>
                      <c:pt idx="8054">
                        <c:v>441.28285</c:v>
                      </c:pt>
                      <c:pt idx="8055">
                        <c:v>441.32614000000001</c:v>
                      </c:pt>
                      <c:pt idx="8056">
                        <c:v>441.40825000000001</c:v>
                      </c:pt>
                      <c:pt idx="8057">
                        <c:v>441.45643999999999</c:v>
                      </c:pt>
                      <c:pt idx="8058">
                        <c:v>441.52005000000003</c:v>
                      </c:pt>
                      <c:pt idx="8059">
                        <c:v>441.62786</c:v>
                      </c:pt>
                      <c:pt idx="8060">
                        <c:v>441.69110999999998</c:v>
                      </c:pt>
                      <c:pt idx="8061">
                        <c:v>441.74813</c:v>
                      </c:pt>
                      <c:pt idx="8062">
                        <c:v>441.79906999999997</c:v>
                      </c:pt>
                      <c:pt idx="8063">
                        <c:v>441.74669</c:v>
                      </c:pt>
                      <c:pt idx="8064">
                        <c:v>441.7713</c:v>
                      </c:pt>
                      <c:pt idx="8065">
                        <c:v>441.81563</c:v>
                      </c:pt>
                      <c:pt idx="8066">
                        <c:v>441.89828</c:v>
                      </c:pt>
                      <c:pt idx="8067">
                        <c:v>441.95591999999999</c:v>
                      </c:pt>
                      <c:pt idx="8068">
                        <c:v>442.00727000000001</c:v>
                      </c:pt>
                      <c:pt idx="8069">
                        <c:v>442.04512999999997</c:v>
                      </c:pt>
                      <c:pt idx="8070">
                        <c:v>442.10885999999999</c:v>
                      </c:pt>
                      <c:pt idx="8071">
                        <c:v>442.26587000000001</c:v>
                      </c:pt>
                      <c:pt idx="8072">
                        <c:v>442.29306000000003</c:v>
                      </c:pt>
                      <c:pt idx="8073">
                        <c:v>442.33150999999998</c:v>
                      </c:pt>
                      <c:pt idx="8074">
                        <c:v>442.34048999999999</c:v>
                      </c:pt>
                      <c:pt idx="8075">
                        <c:v>442.34890000000001</c:v>
                      </c:pt>
                      <c:pt idx="8076">
                        <c:v>442.38592</c:v>
                      </c:pt>
                      <c:pt idx="8077">
                        <c:v>442.44243</c:v>
                      </c:pt>
                      <c:pt idx="8078">
                        <c:v>442.49281999999999</c:v>
                      </c:pt>
                      <c:pt idx="8079">
                        <c:v>442.54611</c:v>
                      </c:pt>
                      <c:pt idx="8080">
                        <c:v>442.56581</c:v>
                      </c:pt>
                      <c:pt idx="8081">
                        <c:v>442.62551999999999</c:v>
                      </c:pt>
                      <c:pt idx="8082">
                        <c:v>442.70089000000002</c:v>
                      </c:pt>
                      <c:pt idx="8083">
                        <c:v>442.87207999999998</c:v>
                      </c:pt>
                      <c:pt idx="8084">
                        <c:v>442.89944000000003</c:v>
                      </c:pt>
                      <c:pt idx="8085">
                        <c:v>442.96958000000001</c:v>
                      </c:pt>
                      <c:pt idx="8086">
                        <c:v>442.96478999999999</c:v>
                      </c:pt>
                      <c:pt idx="8087">
                        <c:v>442.95010000000002</c:v>
                      </c:pt>
                      <c:pt idx="8088">
                        <c:v>443.00036</c:v>
                      </c:pt>
                      <c:pt idx="8089">
                        <c:v>443.06110999999999</c:v>
                      </c:pt>
                      <c:pt idx="8090">
                        <c:v>443.09012000000001</c:v>
                      </c:pt>
                      <c:pt idx="8091">
                        <c:v>443.14605</c:v>
                      </c:pt>
                      <c:pt idx="8092">
                        <c:v>443.19718999999998</c:v>
                      </c:pt>
                      <c:pt idx="8093">
                        <c:v>443.23532</c:v>
                      </c:pt>
                      <c:pt idx="8094">
                        <c:v>443.28046000000001</c:v>
                      </c:pt>
                      <c:pt idx="8095">
                        <c:v>443.44742000000002</c:v>
                      </c:pt>
                      <c:pt idx="8096">
                        <c:v>443.55261000000002</c:v>
                      </c:pt>
                      <c:pt idx="8097">
                        <c:v>443.56036999999998</c:v>
                      </c:pt>
                      <c:pt idx="8098">
                        <c:v>443.52397999999999</c:v>
                      </c:pt>
                      <c:pt idx="8099">
                        <c:v>443.51546000000002</c:v>
                      </c:pt>
                      <c:pt idx="8100">
                        <c:v>443.57418000000001</c:v>
                      </c:pt>
                      <c:pt idx="8101">
                        <c:v>443.6182</c:v>
                      </c:pt>
                      <c:pt idx="8102">
                        <c:v>443.68151999999998</c:v>
                      </c:pt>
                      <c:pt idx="8103">
                        <c:v>443.74502000000001</c:v>
                      </c:pt>
                      <c:pt idx="8104">
                        <c:v>443.79156999999998</c:v>
                      </c:pt>
                      <c:pt idx="8105">
                        <c:v>443.88254999999998</c:v>
                      </c:pt>
                      <c:pt idx="8106">
                        <c:v>443.91428999999999</c:v>
                      </c:pt>
                      <c:pt idx="8107">
                        <c:v>444.06099999999998</c:v>
                      </c:pt>
                      <c:pt idx="8108">
                        <c:v>444.16579000000002</c:v>
                      </c:pt>
                      <c:pt idx="8109">
                        <c:v>444.28514999999999</c:v>
                      </c:pt>
                      <c:pt idx="8110">
                        <c:v>444.21287000000001</c:v>
                      </c:pt>
                      <c:pt idx="8111">
                        <c:v>444.14846999999997</c:v>
                      </c:pt>
                      <c:pt idx="8112">
                        <c:v>444.20172000000002</c:v>
                      </c:pt>
                      <c:pt idx="8113">
                        <c:v>444.25776999999999</c:v>
                      </c:pt>
                      <c:pt idx="8114">
                        <c:v>444.29692999999997</c:v>
                      </c:pt>
                      <c:pt idx="8115">
                        <c:v>444.36568</c:v>
                      </c:pt>
                      <c:pt idx="8116">
                        <c:v>444.39298000000002</c:v>
                      </c:pt>
                      <c:pt idx="8117">
                        <c:v>444.45393000000001</c:v>
                      </c:pt>
                      <c:pt idx="8118">
                        <c:v>444.50688000000002</c:v>
                      </c:pt>
                      <c:pt idx="8119">
                        <c:v>444.66057000000001</c:v>
                      </c:pt>
                      <c:pt idx="8120">
                        <c:v>444.72399999999999</c:v>
                      </c:pt>
                      <c:pt idx="8121">
                        <c:v>444.77796999999998</c:v>
                      </c:pt>
                      <c:pt idx="8122">
                        <c:v>444.82443000000001</c:v>
                      </c:pt>
                      <c:pt idx="8123">
                        <c:v>444.79509999999999</c:v>
                      </c:pt>
                      <c:pt idx="8124">
                        <c:v>444.83384000000001</c:v>
                      </c:pt>
                      <c:pt idx="8125">
                        <c:v>444.86919</c:v>
                      </c:pt>
                      <c:pt idx="8126">
                        <c:v>444.91028</c:v>
                      </c:pt>
                      <c:pt idx="8127">
                        <c:v>444.96044999999998</c:v>
                      </c:pt>
                      <c:pt idx="8128">
                        <c:v>445.01060000000001</c:v>
                      </c:pt>
                      <c:pt idx="8129">
                        <c:v>445.05700000000002</c:v>
                      </c:pt>
                      <c:pt idx="8130">
                        <c:v>445.09823</c:v>
                      </c:pt>
                      <c:pt idx="8131">
                        <c:v>445.25655999999998</c:v>
                      </c:pt>
                      <c:pt idx="8132">
                        <c:v>445.30493000000001</c:v>
                      </c:pt>
                      <c:pt idx="8133">
                        <c:v>445.34568999999999</c:v>
                      </c:pt>
                      <c:pt idx="8134">
                        <c:v>445.41440999999998</c:v>
                      </c:pt>
                      <c:pt idx="8135">
                        <c:v>445.32535999999999</c:v>
                      </c:pt>
                      <c:pt idx="8136">
                        <c:v>445.37619000000001</c:v>
                      </c:pt>
                      <c:pt idx="8137">
                        <c:v>445.43060000000003</c:v>
                      </c:pt>
                      <c:pt idx="8138">
                        <c:v>445.50806</c:v>
                      </c:pt>
                      <c:pt idx="8139">
                        <c:v>445.53241000000003</c:v>
                      </c:pt>
                      <c:pt idx="8140">
                        <c:v>445.59035</c:v>
                      </c:pt>
                      <c:pt idx="8141">
                        <c:v>445.66449</c:v>
                      </c:pt>
                      <c:pt idx="8142">
                        <c:v>445.69479999999999</c:v>
                      </c:pt>
                      <c:pt idx="8143">
                        <c:v>445.87714999999997</c:v>
                      </c:pt>
                      <c:pt idx="8144">
                        <c:v>445.90042</c:v>
                      </c:pt>
                      <c:pt idx="8145">
                        <c:v>445.96193</c:v>
                      </c:pt>
                      <c:pt idx="8146">
                        <c:v>445.96057999999999</c:v>
                      </c:pt>
                      <c:pt idx="8147">
                        <c:v>445.93029999999999</c:v>
                      </c:pt>
                      <c:pt idx="8148">
                        <c:v>445.97217000000001</c:v>
                      </c:pt>
                      <c:pt idx="8149">
                        <c:v>446.02566999999999</c:v>
                      </c:pt>
                      <c:pt idx="8150">
                        <c:v>446.08118999999999</c:v>
                      </c:pt>
                      <c:pt idx="8151">
                        <c:v>446.15541999999999</c:v>
                      </c:pt>
                      <c:pt idx="8152">
                        <c:v>446.18752999999998</c:v>
                      </c:pt>
                      <c:pt idx="8153">
                        <c:v>446.22604999999999</c:v>
                      </c:pt>
                      <c:pt idx="8154">
                        <c:v>446.27965</c:v>
                      </c:pt>
                      <c:pt idx="8155">
                        <c:v>446.48977000000002</c:v>
                      </c:pt>
                      <c:pt idx="8156">
                        <c:v>446.50425999999999</c:v>
                      </c:pt>
                      <c:pt idx="8157">
                        <c:v>446.54885000000002</c:v>
                      </c:pt>
                      <c:pt idx="8158">
                        <c:v>446.60579000000001</c:v>
                      </c:pt>
                      <c:pt idx="8159">
                        <c:v>446.55626000000001</c:v>
                      </c:pt>
                      <c:pt idx="8160">
                        <c:v>446.58013</c:v>
                      </c:pt>
                      <c:pt idx="8161">
                        <c:v>446.61174</c:v>
                      </c:pt>
                      <c:pt idx="8162">
                        <c:v>446.66872999999998</c:v>
                      </c:pt>
                      <c:pt idx="8163">
                        <c:v>446.70488</c:v>
                      </c:pt>
                      <c:pt idx="8164">
                        <c:v>446.80216000000001</c:v>
                      </c:pt>
                      <c:pt idx="8165">
                        <c:v>446.84282999999999</c:v>
                      </c:pt>
                      <c:pt idx="8166">
                        <c:v>446.88096999999999</c:v>
                      </c:pt>
                      <c:pt idx="8167">
                        <c:v>447.03807</c:v>
                      </c:pt>
                      <c:pt idx="8168">
                        <c:v>447.14033999999998</c:v>
                      </c:pt>
                      <c:pt idx="8169">
                        <c:v>447.22043000000002</c:v>
                      </c:pt>
                      <c:pt idx="8170">
                        <c:v>447.25648000000001</c:v>
                      </c:pt>
                      <c:pt idx="8171">
                        <c:v>447.14657</c:v>
                      </c:pt>
                      <c:pt idx="8172">
                        <c:v>447.21337</c:v>
                      </c:pt>
                      <c:pt idx="8173">
                        <c:v>447.23259999999999</c:v>
                      </c:pt>
                      <c:pt idx="8174">
                        <c:v>447.27479</c:v>
                      </c:pt>
                      <c:pt idx="8175">
                        <c:v>447.33249999999998</c:v>
                      </c:pt>
                      <c:pt idx="8176">
                        <c:v>447.38884000000002</c:v>
                      </c:pt>
                      <c:pt idx="8177">
                        <c:v>447.45818000000003</c:v>
                      </c:pt>
                      <c:pt idx="8178">
                        <c:v>447.52546999999998</c:v>
                      </c:pt>
                      <c:pt idx="8179">
                        <c:v>447.66816999999998</c:v>
                      </c:pt>
                      <c:pt idx="8180">
                        <c:v>447.74191999999999</c:v>
                      </c:pt>
                      <c:pt idx="8181">
                        <c:v>447.79705000000001</c:v>
                      </c:pt>
                      <c:pt idx="8182">
                        <c:v>447.83044999999998</c:v>
                      </c:pt>
                      <c:pt idx="8183">
                        <c:v>447.75036</c:v>
                      </c:pt>
                      <c:pt idx="8184">
                        <c:v>447.81551999999999</c:v>
                      </c:pt>
                      <c:pt idx="8185">
                        <c:v>447.85708</c:v>
                      </c:pt>
                      <c:pt idx="8186">
                        <c:v>447.91307</c:v>
                      </c:pt>
                      <c:pt idx="8187">
                        <c:v>447.93450999999999</c:v>
                      </c:pt>
                      <c:pt idx="8188">
                        <c:v>447.99385999999998</c:v>
                      </c:pt>
                      <c:pt idx="8189">
                        <c:v>448.05063000000001</c:v>
                      </c:pt>
                      <c:pt idx="8190">
                        <c:v>448.07315999999997</c:v>
                      </c:pt>
                      <c:pt idx="8191">
                        <c:v>448.25655</c:v>
                      </c:pt>
                      <c:pt idx="8192">
                        <c:v>448.32727999999997</c:v>
                      </c:pt>
                      <c:pt idx="8193">
                        <c:v>448.40638999999999</c:v>
                      </c:pt>
                      <c:pt idx="8194">
                        <c:v>448.34949</c:v>
                      </c:pt>
                      <c:pt idx="8195">
                        <c:v>448.32963000000001</c:v>
                      </c:pt>
                      <c:pt idx="8196">
                        <c:v>448.37954999999999</c:v>
                      </c:pt>
                      <c:pt idx="8197">
                        <c:v>448.43383</c:v>
                      </c:pt>
                      <c:pt idx="8198">
                        <c:v>448.53300999999999</c:v>
                      </c:pt>
                      <c:pt idx="8199">
                        <c:v>448.54888999999997</c:v>
                      </c:pt>
                      <c:pt idx="8200">
                        <c:v>448.59973000000002</c:v>
                      </c:pt>
                      <c:pt idx="8201">
                        <c:v>448.63528000000002</c:v>
                      </c:pt>
                      <c:pt idx="8202">
                        <c:v>448.69259</c:v>
                      </c:pt>
                      <c:pt idx="8203">
                        <c:v>448.85172</c:v>
                      </c:pt>
                      <c:pt idx="8204">
                        <c:v>448.89981</c:v>
                      </c:pt>
                      <c:pt idx="8205">
                        <c:v>448.97421000000003</c:v>
                      </c:pt>
                      <c:pt idx="8206">
                        <c:v>448.98937999999998</c:v>
                      </c:pt>
                      <c:pt idx="8207">
                        <c:v>448.91577000000001</c:v>
                      </c:pt>
                      <c:pt idx="8208">
                        <c:v>448.98311999999999</c:v>
                      </c:pt>
                      <c:pt idx="8209">
                        <c:v>449.0401</c:v>
                      </c:pt>
                      <c:pt idx="8210">
                        <c:v>449.09831000000003</c:v>
                      </c:pt>
                      <c:pt idx="8211">
                        <c:v>449.16917999999998</c:v>
                      </c:pt>
                      <c:pt idx="8212">
                        <c:v>449.21737999999999</c:v>
                      </c:pt>
                      <c:pt idx="8213">
                        <c:v>449.24905000000001</c:v>
                      </c:pt>
                      <c:pt idx="8214">
                        <c:v>449.31846999999999</c:v>
                      </c:pt>
                      <c:pt idx="8215">
                        <c:v>449.46411000000001</c:v>
                      </c:pt>
                      <c:pt idx="8216">
                        <c:v>449.51996000000003</c:v>
                      </c:pt>
                      <c:pt idx="8217">
                        <c:v>449.56531000000001</c:v>
                      </c:pt>
                      <c:pt idx="8218">
                        <c:v>449.59915000000001</c:v>
                      </c:pt>
                      <c:pt idx="8219">
                        <c:v>449.55718000000002</c:v>
                      </c:pt>
                      <c:pt idx="8220">
                        <c:v>449.59055000000001</c:v>
                      </c:pt>
                      <c:pt idx="8221">
                        <c:v>449.63394</c:v>
                      </c:pt>
                      <c:pt idx="8222">
                        <c:v>449.70666999999997</c:v>
                      </c:pt>
                      <c:pt idx="8223">
                        <c:v>449.74135000000001</c:v>
                      </c:pt>
                      <c:pt idx="8224">
                        <c:v>449.7364</c:v>
                      </c:pt>
                      <c:pt idx="8225">
                        <c:v>449.73489999999998</c:v>
                      </c:pt>
                      <c:pt idx="8226">
                        <c:v>449.71114999999998</c:v>
                      </c:pt>
                      <c:pt idx="8227">
                        <c:v>449.84730000000002</c:v>
                      </c:pt>
                      <c:pt idx="8228">
                        <c:v>449.84514000000001</c:v>
                      </c:pt>
                      <c:pt idx="8229">
                        <c:v>449.82092</c:v>
                      </c:pt>
                      <c:pt idx="8230">
                        <c:v>449.86214999999999</c:v>
                      </c:pt>
                      <c:pt idx="8231">
                        <c:v>449.74871000000002</c:v>
                      </c:pt>
                      <c:pt idx="8232">
                        <c:v>449.73602</c:v>
                      </c:pt>
                      <c:pt idx="8233">
                        <c:v>449.71431999999999</c:v>
                      </c:pt>
                      <c:pt idx="8234">
                        <c:v>449.69045999999997</c:v>
                      </c:pt>
                      <c:pt idx="8235">
                        <c:v>449.69225999999998</c:v>
                      </c:pt>
                      <c:pt idx="8236">
                        <c:v>449.72383000000002</c:v>
                      </c:pt>
                      <c:pt idx="8237">
                        <c:v>449.72489999999999</c:v>
                      </c:pt>
                      <c:pt idx="8238">
                        <c:v>449.73624999999998</c:v>
                      </c:pt>
                      <c:pt idx="8239">
                        <c:v>449.80232000000001</c:v>
                      </c:pt>
                      <c:pt idx="8240">
                        <c:v>449.85036000000002</c:v>
                      </c:pt>
                      <c:pt idx="8241">
                        <c:v>449.85019999999997</c:v>
                      </c:pt>
                      <c:pt idx="8242">
                        <c:v>449.81981999999999</c:v>
                      </c:pt>
                      <c:pt idx="8243">
                        <c:v>449.71814999999998</c:v>
                      </c:pt>
                      <c:pt idx="8244">
                        <c:v>449.72829000000002</c:v>
                      </c:pt>
                      <c:pt idx="8245">
                        <c:v>449.74444999999997</c:v>
                      </c:pt>
                      <c:pt idx="8246">
                        <c:v>449.74511999999999</c:v>
                      </c:pt>
                      <c:pt idx="8247">
                        <c:v>449.71660000000003</c:v>
                      </c:pt>
                      <c:pt idx="8248">
                        <c:v>449.73088999999999</c:v>
                      </c:pt>
                      <c:pt idx="8249">
                        <c:v>449.71406999999999</c:v>
                      </c:pt>
                      <c:pt idx="8250">
                        <c:v>449.70215000000002</c:v>
                      </c:pt>
                      <c:pt idx="8251">
                        <c:v>449.83154999999999</c:v>
                      </c:pt>
                      <c:pt idx="8252">
                        <c:v>449.86126999999999</c:v>
                      </c:pt>
                      <c:pt idx="8253">
                        <c:v>449.86275999999998</c:v>
                      </c:pt>
                      <c:pt idx="8254">
                        <c:v>449.82121999999998</c:v>
                      </c:pt>
                      <c:pt idx="8255">
                        <c:v>449.71516000000003</c:v>
                      </c:pt>
                      <c:pt idx="8256">
                        <c:v>449.71294999999998</c:v>
                      </c:pt>
                      <c:pt idx="8257">
                        <c:v>449.74703</c:v>
                      </c:pt>
                      <c:pt idx="8258">
                        <c:v>449.73601000000002</c:v>
                      </c:pt>
                      <c:pt idx="8259">
                        <c:v>449.70391000000001</c:v>
                      </c:pt>
                      <c:pt idx="8260">
                        <c:v>449.70648</c:v>
                      </c:pt>
                      <c:pt idx="8261">
                        <c:v>449.71856000000002</c:v>
                      </c:pt>
                      <c:pt idx="8262">
                        <c:v>449.69355999999999</c:v>
                      </c:pt>
                      <c:pt idx="8263">
                        <c:v>449.83003000000002</c:v>
                      </c:pt>
                      <c:pt idx="8264">
                        <c:v>449.82722999999999</c:v>
                      </c:pt>
                      <c:pt idx="8265">
                        <c:v>449.86466999999999</c:v>
                      </c:pt>
                      <c:pt idx="8266">
                        <c:v>449.82044000000002</c:v>
                      </c:pt>
                      <c:pt idx="8267">
                        <c:v>449.70062000000001</c:v>
                      </c:pt>
                      <c:pt idx="8268">
                        <c:v>449.72843</c:v>
                      </c:pt>
                      <c:pt idx="8269">
                        <c:v>449.73950000000002</c:v>
                      </c:pt>
                      <c:pt idx="8270">
                        <c:v>449.72464000000002</c:v>
                      </c:pt>
                      <c:pt idx="8271">
                        <c:v>449.72622999999999</c:v>
                      </c:pt>
                      <c:pt idx="8272">
                        <c:v>449.71494999999999</c:v>
                      </c:pt>
                      <c:pt idx="8273">
                        <c:v>449.71357</c:v>
                      </c:pt>
                      <c:pt idx="8274">
                        <c:v>449.72829000000002</c:v>
                      </c:pt>
                      <c:pt idx="8275">
                        <c:v>449.84372000000002</c:v>
                      </c:pt>
                      <c:pt idx="8276">
                        <c:v>449.84541000000002</c:v>
                      </c:pt>
                      <c:pt idx="8277">
                        <c:v>449.84300000000002</c:v>
                      </c:pt>
                      <c:pt idx="8278">
                        <c:v>449.84472</c:v>
                      </c:pt>
                      <c:pt idx="8279">
                        <c:v>449.75547</c:v>
                      </c:pt>
                      <c:pt idx="8280">
                        <c:v>449.74099999999999</c:v>
                      </c:pt>
                      <c:pt idx="8281">
                        <c:v>449.71510999999998</c:v>
                      </c:pt>
                      <c:pt idx="8282">
                        <c:v>449.69801999999999</c:v>
                      </c:pt>
                      <c:pt idx="8283">
                        <c:v>449.71211</c:v>
                      </c:pt>
                      <c:pt idx="8284">
                        <c:v>449.70379000000003</c:v>
                      </c:pt>
                      <c:pt idx="8285">
                        <c:v>449.71789000000001</c:v>
                      </c:pt>
                      <c:pt idx="8286">
                        <c:v>449.74700999999999</c:v>
                      </c:pt>
                      <c:pt idx="8287">
                        <c:v>449.83321000000001</c:v>
                      </c:pt>
                      <c:pt idx="8288">
                        <c:v>449.83962000000002</c:v>
                      </c:pt>
                      <c:pt idx="8289">
                        <c:v>449.81772000000001</c:v>
                      </c:pt>
                      <c:pt idx="8290">
                        <c:v>449.78841999999997</c:v>
                      </c:pt>
                      <c:pt idx="8291">
                        <c:v>449.76690000000002</c:v>
                      </c:pt>
                      <c:pt idx="8292">
                        <c:v>449.72541000000001</c:v>
                      </c:pt>
                      <c:pt idx="8293">
                        <c:v>449.70386999999999</c:v>
                      </c:pt>
                      <c:pt idx="8294">
                        <c:v>449.70222000000001</c:v>
                      </c:pt>
                      <c:pt idx="8295">
                        <c:v>449.71915999999999</c:v>
                      </c:pt>
                      <c:pt idx="8296">
                        <c:v>449.73714000000001</c:v>
                      </c:pt>
                      <c:pt idx="8297">
                        <c:v>449.72928999999999</c:v>
                      </c:pt>
                      <c:pt idx="8298">
                        <c:v>449.72705999999999</c:v>
                      </c:pt>
                      <c:pt idx="8299">
                        <c:v>449.84523000000002</c:v>
                      </c:pt>
                      <c:pt idx="8300">
                        <c:v>449.82587000000001</c:v>
                      </c:pt>
                      <c:pt idx="8301">
                        <c:v>449.80106000000001</c:v>
                      </c:pt>
                      <c:pt idx="8302">
                        <c:v>449.82330999999999</c:v>
                      </c:pt>
                      <c:pt idx="8303">
                        <c:v>449.72546</c:v>
                      </c:pt>
                      <c:pt idx="8304">
                        <c:v>449.70945999999998</c:v>
                      </c:pt>
                      <c:pt idx="8305">
                        <c:v>449.71303</c:v>
                      </c:pt>
                      <c:pt idx="8306">
                        <c:v>449.70434999999998</c:v>
                      </c:pt>
                      <c:pt idx="8307">
                        <c:v>449.74059</c:v>
                      </c:pt>
                      <c:pt idx="8308">
                        <c:v>449.73527000000001</c:v>
                      </c:pt>
                      <c:pt idx="8309">
                        <c:v>449.71364</c:v>
                      </c:pt>
                      <c:pt idx="8310">
                        <c:v>449.70857000000001</c:v>
                      </c:pt>
                      <c:pt idx="8311">
                        <c:v>449.80167999999998</c:v>
                      </c:pt>
                      <c:pt idx="8312">
                        <c:v>449.85158000000001</c:v>
                      </c:pt>
                      <c:pt idx="8313">
                        <c:v>449.83517999999998</c:v>
                      </c:pt>
                      <c:pt idx="8314">
                        <c:v>449.82738999999998</c:v>
                      </c:pt>
                      <c:pt idx="8315">
                        <c:v>449.70778000000001</c:v>
                      </c:pt>
                      <c:pt idx="8316">
                        <c:v>449.7106</c:v>
                      </c:pt>
                      <c:pt idx="8317">
                        <c:v>449.71654999999998</c:v>
                      </c:pt>
                      <c:pt idx="8318">
                        <c:v>449.71242000000001</c:v>
                      </c:pt>
                      <c:pt idx="8319">
                        <c:v>449.71429999999998</c:v>
                      </c:pt>
                      <c:pt idx="8320">
                        <c:v>449.73297000000002</c:v>
                      </c:pt>
                      <c:pt idx="8321">
                        <c:v>449.72228000000001</c:v>
                      </c:pt>
                      <c:pt idx="8322">
                        <c:v>449.70848000000001</c:v>
                      </c:pt>
                      <c:pt idx="8323">
                        <c:v>449.81828000000002</c:v>
                      </c:pt>
                      <c:pt idx="8324">
                        <c:v>449.87443999999999</c:v>
                      </c:pt>
                      <c:pt idx="8325">
                        <c:v>449.85665</c:v>
                      </c:pt>
                      <c:pt idx="8326">
                        <c:v>449.80320999999998</c:v>
                      </c:pt>
                      <c:pt idx="8327">
                        <c:v>449.71753000000001</c:v>
                      </c:pt>
                      <c:pt idx="8328">
                        <c:v>449.71785</c:v>
                      </c:pt>
                      <c:pt idx="8329">
                        <c:v>449.72041999999999</c:v>
                      </c:pt>
                      <c:pt idx="8330">
                        <c:v>449.70839000000001</c:v>
                      </c:pt>
                      <c:pt idx="8331">
                        <c:v>449.73935</c:v>
                      </c:pt>
                      <c:pt idx="8332">
                        <c:v>449.72359999999998</c:v>
                      </c:pt>
                      <c:pt idx="8333">
                        <c:v>449.73493000000002</c:v>
                      </c:pt>
                      <c:pt idx="8334">
                        <c:v>449.71535999999998</c:v>
                      </c:pt>
                      <c:pt idx="8335">
                        <c:v>449.82679999999999</c:v>
                      </c:pt>
                      <c:pt idx="8336">
                        <c:v>449.84190000000001</c:v>
                      </c:pt>
                      <c:pt idx="8337">
                        <c:v>449.89192000000003</c:v>
                      </c:pt>
                      <c:pt idx="8338">
                        <c:v>449.85735</c:v>
                      </c:pt>
                      <c:pt idx="8339">
                        <c:v>449.73223000000002</c:v>
                      </c:pt>
                      <c:pt idx="8340">
                        <c:v>449.72654999999997</c:v>
                      </c:pt>
                      <c:pt idx="8341">
                        <c:v>449.74552</c:v>
                      </c:pt>
                      <c:pt idx="8342">
                        <c:v>449.73401000000001</c:v>
                      </c:pt>
                      <c:pt idx="8343">
                        <c:v>449.76755000000003</c:v>
                      </c:pt>
                      <c:pt idx="8344">
                        <c:v>449.74441000000002</c:v>
                      </c:pt>
                      <c:pt idx="8345">
                        <c:v>449.75270999999998</c:v>
                      </c:pt>
                      <c:pt idx="8346">
                        <c:v>449.72737000000001</c:v>
                      </c:pt>
                      <c:pt idx="8347">
                        <c:v>449.83816999999999</c:v>
                      </c:pt>
                      <c:pt idx="8348">
                        <c:v>449.85442</c:v>
                      </c:pt>
                      <c:pt idx="8349">
                        <c:v>449.85415999999998</c:v>
                      </c:pt>
                      <c:pt idx="8350">
                        <c:v>449.86824000000001</c:v>
                      </c:pt>
                      <c:pt idx="8351">
                        <c:v>449.72431</c:v>
                      </c:pt>
                      <c:pt idx="8352">
                        <c:v>449.81018</c:v>
                      </c:pt>
                      <c:pt idx="8353">
                        <c:v>449.72194000000002</c:v>
                      </c:pt>
                      <c:pt idx="8354">
                        <c:v>449.73813000000001</c:v>
                      </c:pt>
                      <c:pt idx="8355">
                        <c:v>449.75761</c:v>
                      </c:pt>
                      <c:pt idx="8356">
                        <c:v>449.72627999999997</c:v>
                      </c:pt>
                      <c:pt idx="8357">
                        <c:v>449.73557</c:v>
                      </c:pt>
                      <c:pt idx="8358">
                        <c:v>449.74088</c:v>
                      </c:pt>
                      <c:pt idx="8359">
                        <c:v>449.82681000000002</c:v>
                      </c:pt>
                      <c:pt idx="8360">
                        <c:v>449.83264000000003</c:v>
                      </c:pt>
                      <c:pt idx="8361">
                        <c:v>449.85316</c:v>
                      </c:pt>
                      <c:pt idx="8362">
                        <c:v>449.89019999999999</c:v>
                      </c:pt>
                      <c:pt idx="8363">
                        <c:v>449.72546999999997</c:v>
                      </c:pt>
                      <c:pt idx="8364">
                        <c:v>449.72075000000001</c:v>
                      </c:pt>
                      <c:pt idx="8365">
                        <c:v>449.72233</c:v>
                      </c:pt>
                      <c:pt idx="8366">
                        <c:v>449.74108000000001</c:v>
                      </c:pt>
                      <c:pt idx="8367">
                        <c:v>449.74063000000001</c:v>
                      </c:pt>
                      <c:pt idx="8368">
                        <c:v>449.74657000000002</c:v>
                      </c:pt>
                      <c:pt idx="8369">
                        <c:v>449.75135</c:v>
                      </c:pt>
                      <c:pt idx="8370">
                        <c:v>449.74910999999997</c:v>
                      </c:pt>
                      <c:pt idx="8371">
                        <c:v>449.86887000000002</c:v>
                      </c:pt>
                      <c:pt idx="8372">
                        <c:v>449.86768999999998</c:v>
                      </c:pt>
                      <c:pt idx="8373">
                        <c:v>449.83693</c:v>
                      </c:pt>
                      <c:pt idx="8374">
                        <c:v>449.81150000000002</c:v>
                      </c:pt>
                      <c:pt idx="8375">
                        <c:v>449.76459</c:v>
                      </c:pt>
                      <c:pt idx="8376">
                        <c:v>449.75873999999999</c:v>
                      </c:pt>
                      <c:pt idx="8377">
                        <c:v>449.71944000000002</c:v>
                      </c:pt>
                      <c:pt idx="8378">
                        <c:v>449.72372000000001</c:v>
                      </c:pt>
                      <c:pt idx="8379">
                        <c:v>449.74227999999999</c:v>
                      </c:pt>
                      <c:pt idx="8380">
                        <c:v>449.73304999999999</c:v>
                      </c:pt>
                      <c:pt idx="8381">
                        <c:v>449.74529999999999</c:v>
                      </c:pt>
                      <c:pt idx="8382">
                        <c:v>449.75177000000002</c:v>
                      </c:pt>
                      <c:pt idx="8383">
                        <c:v>449.85426999999999</c:v>
                      </c:pt>
                      <c:pt idx="8384">
                        <c:v>449.85298</c:v>
                      </c:pt>
                      <c:pt idx="8385">
                        <c:v>449.84712999999999</c:v>
                      </c:pt>
                      <c:pt idx="8386">
                        <c:v>449.83569</c:v>
                      </c:pt>
                      <c:pt idx="8387">
                        <c:v>449.73253999999997</c:v>
                      </c:pt>
                      <c:pt idx="8388">
                        <c:v>449.74275</c:v>
                      </c:pt>
                      <c:pt idx="8389">
                        <c:v>449.71451999999999</c:v>
                      </c:pt>
                      <c:pt idx="8390">
                        <c:v>449.71771000000001</c:v>
                      </c:pt>
                      <c:pt idx="8391">
                        <c:v>449.72039000000001</c:v>
                      </c:pt>
                      <c:pt idx="8392">
                        <c:v>449.73196999999999</c:v>
                      </c:pt>
                      <c:pt idx="8393">
                        <c:v>449.74043</c:v>
                      </c:pt>
                      <c:pt idx="8394">
                        <c:v>449.75823000000003</c:v>
                      </c:pt>
                      <c:pt idx="8395">
                        <c:v>449.84195</c:v>
                      </c:pt>
                      <c:pt idx="8396">
                        <c:v>449.87723999999997</c:v>
                      </c:pt>
                      <c:pt idx="8397">
                        <c:v>449.83735999999999</c:v>
                      </c:pt>
                      <c:pt idx="8398">
                        <c:v>449.80833999999999</c:v>
                      </c:pt>
                      <c:pt idx="8399">
                        <c:v>449.75549000000001</c:v>
                      </c:pt>
                      <c:pt idx="8400">
                        <c:v>449.75110000000001</c:v>
                      </c:pt>
                      <c:pt idx="8401">
                        <c:v>449.74475000000001</c:v>
                      </c:pt>
                      <c:pt idx="8402">
                        <c:v>449.72543999999999</c:v>
                      </c:pt>
                      <c:pt idx="8403">
                        <c:v>449.71499999999997</c:v>
                      </c:pt>
                      <c:pt idx="8404">
                        <c:v>449.73948999999999</c:v>
                      </c:pt>
                      <c:pt idx="8405">
                        <c:v>449.75815999999998</c:v>
                      </c:pt>
                      <c:pt idx="8406">
                        <c:v>449.73504000000003</c:v>
                      </c:pt>
                      <c:pt idx="8407">
                        <c:v>449.83204999999998</c:v>
                      </c:pt>
                      <c:pt idx="8408">
                        <c:v>449.86694999999997</c:v>
                      </c:pt>
                      <c:pt idx="8409">
                        <c:v>449.86466000000001</c:v>
                      </c:pt>
                      <c:pt idx="8410">
                        <c:v>449.815</c:v>
                      </c:pt>
                      <c:pt idx="8411">
                        <c:v>449.76886999999999</c:v>
                      </c:pt>
                      <c:pt idx="8412">
                        <c:v>449.74284999999998</c:v>
                      </c:pt>
                      <c:pt idx="8413">
                        <c:v>449.80056000000002</c:v>
                      </c:pt>
                      <c:pt idx="8414">
                        <c:v>449.72726999999998</c:v>
                      </c:pt>
                      <c:pt idx="8415">
                        <c:v>449.73500999999999</c:v>
                      </c:pt>
                      <c:pt idx="8416">
                        <c:v>449.74444999999997</c:v>
                      </c:pt>
                      <c:pt idx="8417">
                        <c:v>449.74394999999998</c:v>
                      </c:pt>
                      <c:pt idx="8418">
                        <c:v>449.73901000000001</c:v>
                      </c:pt>
                      <c:pt idx="8419">
                        <c:v>449.85255999999998</c:v>
                      </c:pt>
                      <c:pt idx="8420">
                        <c:v>449.85149999999999</c:v>
                      </c:pt>
                      <c:pt idx="8421">
                        <c:v>449.85156000000001</c:v>
                      </c:pt>
                      <c:pt idx="8422">
                        <c:v>449.86367999999999</c:v>
                      </c:pt>
                      <c:pt idx="8423">
                        <c:v>449.73773</c:v>
                      </c:pt>
                      <c:pt idx="8424">
                        <c:v>449.72525000000002</c:v>
                      </c:pt>
                      <c:pt idx="8425">
                        <c:v>449.72820000000002</c:v>
                      </c:pt>
                      <c:pt idx="8426">
                        <c:v>449.75932999999998</c:v>
                      </c:pt>
                      <c:pt idx="8427">
                        <c:v>449.73478</c:v>
                      </c:pt>
                      <c:pt idx="8428">
                        <c:v>449.76821000000001</c:v>
                      </c:pt>
                      <c:pt idx="8429">
                        <c:v>449.74630999999999</c:v>
                      </c:pt>
                      <c:pt idx="8430">
                        <c:v>449.76029</c:v>
                      </c:pt>
                      <c:pt idx="8431">
                        <c:v>449.85140999999999</c:v>
                      </c:pt>
                      <c:pt idx="8432">
                        <c:v>449.84947</c:v>
                      </c:pt>
                      <c:pt idx="8433">
                        <c:v>449.84964000000002</c:v>
                      </c:pt>
                      <c:pt idx="8434">
                        <c:v>449.85836999999998</c:v>
                      </c:pt>
                      <c:pt idx="8435">
                        <c:v>449.76598999999999</c:v>
                      </c:pt>
                      <c:pt idx="8436">
                        <c:v>449.75089000000003</c:v>
                      </c:pt>
                      <c:pt idx="8437">
                        <c:v>449.73334</c:v>
                      </c:pt>
                      <c:pt idx="8438">
                        <c:v>449.72778</c:v>
                      </c:pt>
                      <c:pt idx="8439">
                        <c:v>449.74921999999998</c:v>
                      </c:pt>
                      <c:pt idx="8440">
                        <c:v>449.72883000000002</c:v>
                      </c:pt>
                      <c:pt idx="8441">
                        <c:v>449.74905999999999</c:v>
                      </c:pt>
                      <c:pt idx="8442">
                        <c:v>449.75779999999997</c:v>
                      </c:pt>
                      <c:pt idx="8443">
                        <c:v>449.89785999999998</c:v>
                      </c:pt>
                      <c:pt idx="8444">
                        <c:v>449.87203</c:v>
                      </c:pt>
                      <c:pt idx="8445">
                        <c:v>449.85739999999998</c:v>
                      </c:pt>
                      <c:pt idx="8446">
                        <c:v>449.84343999999999</c:v>
                      </c:pt>
                      <c:pt idx="8447">
                        <c:v>449.76101</c:v>
                      </c:pt>
                      <c:pt idx="8448">
                        <c:v>449.73415</c:v>
                      </c:pt>
                      <c:pt idx="8449">
                        <c:v>449.77359999999999</c:v>
                      </c:pt>
                      <c:pt idx="8450">
                        <c:v>449.75731999999999</c:v>
                      </c:pt>
                      <c:pt idx="8451">
                        <c:v>449.74831999999998</c:v>
                      </c:pt>
                      <c:pt idx="8452">
                        <c:v>449.73221000000001</c:v>
                      </c:pt>
                      <c:pt idx="8453">
                        <c:v>449.73797000000002</c:v>
                      </c:pt>
                      <c:pt idx="8454">
                        <c:v>449.73338999999999</c:v>
                      </c:pt>
                      <c:pt idx="8455">
                        <c:v>449.81207999999998</c:v>
                      </c:pt>
                      <c:pt idx="8456">
                        <c:v>449.88592</c:v>
                      </c:pt>
                      <c:pt idx="8457">
                        <c:v>449.84737999999999</c:v>
                      </c:pt>
                      <c:pt idx="8458">
                        <c:v>449.84872999999999</c:v>
                      </c:pt>
                      <c:pt idx="8459">
                        <c:v>449.74970999999999</c:v>
                      </c:pt>
                      <c:pt idx="8460">
                        <c:v>449.73513000000003</c:v>
                      </c:pt>
                      <c:pt idx="8461">
                        <c:v>449.71627000000001</c:v>
                      </c:pt>
                      <c:pt idx="8462">
                        <c:v>449.73162000000002</c:v>
                      </c:pt>
                      <c:pt idx="8463">
                        <c:v>449.71654000000001</c:v>
                      </c:pt>
                      <c:pt idx="8464">
                        <c:v>449.72442999999998</c:v>
                      </c:pt>
                      <c:pt idx="8465">
                        <c:v>449.70988</c:v>
                      </c:pt>
                      <c:pt idx="8466">
                        <c:v>449.74149999999997</c:v>
                      </c:pt>
                      <c:pt idx="8467">
                        <c:v>449.84523000000002</c:v>
                      </c:pt>
                      <c:pt idx="8468">
                        <c:v>449.89069999999998</c:v>
                      </c:pt>
                      <c:pt idx="8469">
                        <c:v>449.85721999999998</c:v>
                      </c:pt>
                      <c:pt idx="8470">
                        <c:v>449.81137000000001</c:v>
                      </c:pt>
                      <c:pt idx="8471">
                        <c:v>449.72833000000003</c:v>
                      </c:pt>
                      <c:pt idx="8472">
                        <c:v>449.74043</c:v>
                      </c:pt>
                      <c:pt idx="8473">
                        <c:v>449.77148</c:v>
                      </c:pt>
                      <c:pt idx="8474">
                        <c:v>449.76470999999998</c:v>
                      </c:pt>
                      <c:pt idx="8475">
                        <c:v>449.72658999999999</c:v>
                      </c:pt>
                      <c:pt idx="8476">
                        <c:v>449.75817000000001</c:v>
                      </c:pt>
                      <c:pt idx="8477">
                        <c:v>449.75889000000001</c:v>
                      </c:pt>
                      <c:pt idx="8478">
                        <c:v>449.75</c:v>
                      </c:pt>
                      <c:pt idx="8479">
                        <c:v>449.85370999999998</c:v>
                      </c:pt>
                      <c:pt idx="8480">
                        <c:v>449.85390000000001</c:v>
                      </c:pt>
                      <c:pt idx="8481">
                        <c:v>449.89850999999999</c:v>
                      </c:pt>
                      <c:pt idx="8482">
                        <c:v>449.80646999999999</c:v>
                      </c:pt>
                      <c:pt idx="8483">
                        <c:v>449.73608000000002</c:v>
                      </c:pt>
                      <c:pt idx="8484">
                        <c:v>449.73097000000001</c:v>
                      </c:pt>
                      <c:pt idx="8485">
                        <c:v>449.74151999999998</c:v>
                      </c:pt>
                      <c:pt idx="8486">
                        <c:v>449.74439999999998</c:v>
                      </c:pt>
                      <c:pt idx="8487">
                        <c:v>449.74421000000001</c:v>
                      </c:pt>
                      <c:pt idx="8488">
                        <c:v>449.76398</c:v>
                      </c:pt>
                      <c:pt idx="8489">
                        <c:v>449.75643000000002</c:v>
                      </c:pt>
                      <c:pt idx="8490">
                        <c:v>449.74498999999997</c:v>
                      </c:pt>
                      <c:pt idx="8491">
                        <c:v>449.86639000000002</c:v>
                      </c:pt>
                      <c:pt idx="8492">
                        <c:v>449.84050999999999</c:v>
                      </c:pt>
                      <c:pt idx="8493">
                        <c:v>449.85543000000001</c:v>
                      </c:pt>
                      <c:pt idx="8494">
                        <c:v>449.85480999999999</c:v>
                      </c:pt>
                      <c:pt idx="8495">
                        <c:v>449.70925</c:v>
                      </c:pt>
                      <c:pt idx="8496">
                        <c:v>449.73144000000002</c:v>
                      </c:pt>
                      <c:pt idx="8497">
                        <c:v>449.72829999999999</c:v>
                      </c:pt>
                      <c:pt idx="8498">
                        <c:v>449.76452</c:v>
                      </c:pt>
                      <c:pt idx="8499">
                        <c:v>449.74993000000001</c:v>
                      </c:pt>
                      <c:pt idx="8500">
                        <c:v>449.73842999999999</c:v>
                      </c:pt>
                      <c:pt idx="8501">
                        <c:v>449.74006000000003</c:v>
                      </c:pt>
                      <c:pt idx="8502">
                        <c:v>449.74477000000002</c:v>
                      </c:pt>
                      <c:pt idx="8503">
                        <c:v>449.83670000000001</c:v>
                      </c:pt>
                      <c:pt idx="8504">
                        <c:v>449.83895000000001</c:v>
                      </c:pt>
                      <c:pt idx="8505">
                        <c:v>449.83652999999998</c:v>
                      </c:pt>
                      <c:pt idx="8506">
                        <c:v>449.81675999999999</c:v>
                      </c:pt>
                      <c:pt idx="8507">
                        <c:v>449.76769999999999</c:v>
                      </c:pt>
                      <c:pt idx="8508">
                        <c:v>449.75101000000001</c:v>
                      </c:pt>
                      <c:pt idx="8509">
                        <c:v>449.71661999999998</c:v>
                      </c:pt>
                      <c:pt idx="8510">
                        <c:v>449.72649000000001</c:v>
                      </c:pt>
                      <c:pt idx="8511">
                        <c:v>449.73676999999998</c:v>
                      </c:pt>
                      <c:pt idx="8512">
                        <c:v>449.72156999999999</c:v>
                      </c:pt>
                      <c:pt idx="8513">
                        <c:v>449.73498999999998</c:v>
                      </c:pt>
                      <c:pt idx="8514">
                        <c:v>449.74164000000002</c:v>
                      </c:pt>
                      <c:pt idx="8515">
                        <c:v>449.88303000000002</c:v>
                      </c:pt>
                      <c:pt idx="8516">
                        <c:v>449.85878000000002</c:v>
                      </c:pt>
                      <c:pt idx="8517">
                        <c:v>449.86923999999999</c:v>
                      </c:pt>
                      <c:pt idx="8518">
                        <c:v>449.80221999999998</c:v>
                      </c:pt>
                      <c:pt idx="8519">
                        <c:v>449.74337000000003</c:v>
                      </c:pt>
                      <c:pt idx="8520">
                        <c:v>449.74142000000001</c:v>
                      </c:pt>
                      <c:pt idx="8521">
                        <c:v>449.72341999999998</c:v>
                      </c:pt>
                      <c:pt idx="8522">
                        <c:v>449.71917000000002</c:v>
                      </c:pt>
                      <c:pt idx="8523">
                        <c:v>449.76263</c:v>
                      </c:pt>
                      <c:pt idx="8524">
                        <c:v>449.76918000000001</c:v>
                      </c:pt>
                      <c:pt idx="8525">
                        <c:v>449.75713999999999</c:v>
                      </c:pt>
                      <c:pt idx="8526">
                        <c:v>449.73513000000003</c:v>
                      </c:pt>
                      <c:pt idx="8527">
                        <c:v>449.87551000000002</c:v>
                      </c:pt>
                      <c:pt idx="8528">
                        <c:v>449.85703000000001</c:v>
                      </c:pt>
                      <c:pt idx="8529">
                        <c:v>449.84809000000001</c:v>
                      </c:pt>
                      <c:pt idx="8530">
                        <c:v>449.85028</c:v>
                      </c:pt>
                      <c:pt idx="8531">
                        <c:v>449.73169000000001</c:v>
                      </c:pt>
                      <c:pt idx="8532">
                        <c:v>449.75279999999998</c:v>
                      </c:pt>
                      <c:pt idx="8533">
                        <c:v>449.76704999999998</c:v>
                      </c:pt>
                      <c:pt idx="8534">
                        <c:v>449.79163999999997</c:v>
                      </c:pt>
                      <c:pt idx="8535">
                        <c:v>449.74675999999999</c:v>
                      </c:pt>
                      <c:pt idx="8536">
                        <c:v>449.75502</c:v>
                      </c:pt>
                      <c:pt idx="8537">
                        <c:v>449.74221999999997</c:v>
                      </c:pt>
                      <c:pt idx="8538">
                        <c:v>449.73259999999999</c:v>
                      </c:pt>
                      <c:pt idx="8539">
                        <c:v>449.84667999999999</c:v>
                      </c:pt>
                      <c:pt idx="8540">
                        <c:v>449.86237</c:v>
                      </c:pt>
                      <c:pt idx="8541">
                        <c:v>449.83355999999998</c:v>
                      </c:pt>
                      <c:pt idx="8542">
                        <c:v>449.83141999999998</c:v>
                      </c:pt>
                      <c:pt idx="8543">
                        <c:v>449.76765</c:v>
                      </c:pt>
                      <c:pt idx="8544">
                        <c:v>449.76504</c:v>
                      </c:pt>
                      <c:pt idx="8545">
                        <c:v>449.74669999999998</c:v>
                      </c:pt>
                      <c:pt idx="8546">
                        <c:v>449.73307999999997</c:v>
                      </c:pt>
                      <c:pt idx="8547">
                        <c:v>449.70679000000001</c:v>
                      </c:pt>
                      <c:pt idx="8548">
                        <c:v>449.73378000000002</c:v>
                      </c:pt>
                      <c:pt idx="8549">
                        <c:v>449.74657999999999</c:v>
                      </c:pt>
                      <c:pt idx="8550">
                        <c:v>449.73084</c:v>
                      </c:pt>
                      <c:pt idx="8551">
                        <c:v>449.83728000000002</c:v>
                      </c:pt>
                      <c:pt idx="8552">
                        <c:v>449.86646000000002</c:v>
                      </c:pt>
                      <c:pt idx="8553">
                        <c:v>449.88553000000002</c:v>
                      </c:pt>
                      <c:pt idx="8554">
                        <c:v>449.82047999999998</c:v>
                      </c:pt>
                      <c:pt idx="8555">
                        <c:v>449.75707</c:v>
                      </c:pt>
                      <c:pt idx="8556">
                        <c:v>449.76377000000002</c:v>
                      </c:pt>
                      <c:pt idx="8557">
                        <c:v>449.74457000000001</c:v>
                      </c:pt>
                      <c:pt idx="8558">
                        <c:v>449.75371000000001</c:v>
                      </c:pt>
                      <c:pt idx="8559">
                        <c:v>449.73563000000001</c:v>
                      </c:pt>
                      <c:pt idx="8560">
                        <c:v>449.73129999999998</c:v>
                      </c:pt>
                      <c:pt idx="8561">
                        <c:v>449.74752000000001</c:v>
                      </c:pt>
                      <c:pt idx="8562">
                        <c:v>449.72210999999999</c:v>
                      </c:pt>
                      <c:pt idx="8563">
                        <c:v>449.82582000000002</c:v>
                      </c:pt>
                      <c:pt idx="8564">
                        <c:v>449.85077000000001</c:v>
                      </c:pt>
                      <c:pt idx="8565">
                        <c:v>449.87921</c:v>
                      </c:pt>
                      <c:pt idx="8566">
                        <c:v>449.83726000000001</c:v>
                      </c:pt>
                      <c:pt idx="8567">
                        <c:v>449.72953000000001</c:v>
                      </c:pt>
                      <c:pt idx="8568">
                        <c:v>449.73124999999999</c:v>
                      </c:pt>
                      <c:pt idx="8569">
                        <c:v>449.73896999999999</c:v>
                      </c:pt>
                      <c:pt idx="8570">
                        <c:v>449.7706</c:v>
                      </c:pt>
                      <c:pt idx="8571">
                        <c:v>449.75214999999997</c:v>
                      </c:pt>
                      <c:pt idx="8572">
                        <c:v>449.76837999999998</c:v>
                      </c:pt>
                      <c:pt idx="8573">
                        <c:v>449.75459999999998</c:v>
                      </c:pt>
                      <c:pt idx="8574">
                        <c:v>449.76661000000001</c:v>
                      </c:pt>
                      <c:pt idx="8575">
                        <c:v>449.8381</c:v>
                      </c:pt>
                      <c:pt idx="8576">
                        <c:v>449.85037</c:v>
                      </c:pt>
                      <c:pt idx="8577">
                        <c:v>449.85136999999997</c:v>
                      </c:pt>
                      <c:pt idx="8578">
                        <c:v>449.87499000000003</c:v>
                      </c:pt>
                      <c:pt idx="8579">
                        <c:v>449.72609</c:v>
                      </c:pt>
                      <c:pt idx="8580">
                        <c:v>449.72586999999999</c:v>
                      </c:pt>
                      <c:pt idx="8581">
                        <c:v>449.72368</c:v>
                      </c:pt>
                      <c:pt idx="8582">
                        <c:v>449.73622999999998</c:v>
                      </c:pt>
                      <c:pt idx="8583">
                        <c:v>449.71972</c:v>
                      </c:pt>
                      <c:pt idx="8584">
                        <c:v>449.72525000000002</c:v>
                      </c:pt>
                      <c:pt idx="8585">
                        <c:v>449.74882000000002</c:v>
                      </c:pt>
                      <c:pt idx="8586">
                        <c:v>449.74871999999999</c:v>
                      </c:pt>
                      <c:pt idx="8587">
                        <c:v>449.85732999999999</c:v>
                      </c:pt>
                      <c:pt idx="8588">
                        <c:v>449.84857</c:v>
                      </c:pt>
                      <c:pt idx="8589">
                        <c:v>449.86284000000001</c:v>
                      </c:pt>
                      <c:pt idx="8590">
                        <c:v>449.86205999999999</c:v>
                      </c:pt>
                      <c:pt idx="8591">
                        <c:v>449.77548999999999</c:v>
                      </c:pt>
                      <c:pt idx="8592">
                        <c:v>449.72957000000002</c:v>
                      </c:pt>
                      <c:pt idx="8593">
                        <c:v>449.73660999999998</c:v>
                      </c:pt>
                      <c:pt idx="8594">
                        <c:v>449.72154</c:v>
                      </c:pt>
                      <c:pt idx="8595">
                        <c:v>449.79991000000001</c:v>
                      </c:pt>
                      <c:pt idx="8596">
                        <c:v>449.73795999999999</c:v>
                      </c:pt>
                      <c:pt idx="8597">
                        <c:v>449.73367999999999</c:v>
                      </c:pt>
                      <c:pt idx="8598">
                        <c:v>449.76013999999998</c:v>
                      </c:pt>
                      <c:pt idx="8599">
                        <c:v>449.88875999999999</c:v>
                      </c:pt>
                      <c:pt idx="8600">
                        <c:v>449.87155999999999</c:v>
                      </c:pt>
                      <c:pt idx="8601">
                        <c:v>449.86667</c:v>
                      </c:pt>
                      <c:pt idx="8602">
                        <c:v>449.82749999999999</c:v>
                      </c:pt>
                      <c:pt idx="8603">
                        <c:v>449.71602000000001</c:v>
                      </c:pt>
                      <c:pt idx="8604">
                        <c:v>449.74063000000001</c:v>
                      </c:pt>
                      <c:pt idx="8605">
                        <c:v>449.71406000000002</c:v>
                      </c:pt>
                      <c:pt idx="8606">
                        <c:v>449.72937999999999</c:v>
                      </c:pt>
                      <c:pt idx="8607">
                        <c:v>449.72726</c:v>
                      </c:pt>
                      <c:pt idx="8608">
                        <c:v>449.75189</c:v>
                      </c:pt>
                      <c:pt idx="8609">
                        <c:v>449.73507000000001</c:v>
                      </c:pt>
                      <c:pt idx="8610">
                        <c:v>449.74340000000001</c:v>
                      </c:pt>
                      <c:pt idx="8611">
                        <c:v>449.85201000000001</c:v>
                      </c:pt>
                      <c:pt idx="8612">
                        <c:v>449.89103999999998</c:v>
                      </c:pt>
                      <c:pt idx="8613">
                        <c:v>449.85338000000002</c:v>
                      </c:pt>
                      <c:pt idx="8614">
                        <c:v>449.80533000000003</c:v>
                      </c:pt>
                      <c:pt idx="8615">
                        <c:v>449.74076000000002</c:v>
                      </c:pt>
                      <c:pt idx="8616">
                        <c:v>449.74426999999997</c:v>
                      </c:pt>
                      <c:pt idx="8617">
                        <c:v>449.73518999999999</c:v>
                      </c:pt>
                      <c:pt idx="8618">
                        <c:v>449.73725999999999</c:v>
                      </c:pt>
                      <c:pt idx="8619">
                        <c:v>449.74383999999998</c:v>
                      </c:pt>
                      <c:pt idx="8620">
                        <c:v>449.72280000000001</c:v>
                      </c:pt>
                      <c:pt idx="8621">
                        <c:v>449.72805</c:v>
                      </c:pt>
                      <c:pt idx="8622">
                        <c:v>449.70611000000002</c:v>
                      </c:pt>
                      <c:pt idx="8623">
                        <c:v>449.83611999999999</c:v>
                      </c:pt>
                      <c:pt idx="8624">
                        <c:v>449.85766999999998</c:v>
                      </c:pt>
                      <c:pt idx="8625">
                        <c:v>449.89294999999998</c:v>
                      </c:pt>
                      <c:pt idx="8626">
                        <c:v>449.84584000000001</c:v>
                      </c:pt>
                      <c:pt idx="8627">
                        <c:v>449.76555000000002</c:v>
                      </c:pt>
                      <c:pt idx="8628">
                        <c:v>449.77924999999999</c:v>
                      </c:pt>
                      <c:pt idx="8629">
                        <c:v>449.75371000000001</c:v>
                      </c:pt>
                      <c:pt idx="8630">
                        <c:v>449.73021999999997</c:v>
                      </c:pt>
                      <c:pt idx="8631">
                        <c:v>449.72993000000002</c:v>
                      </c:pt>
                      <c:pt idx="8632">
                        <c:v>449.74650000000003</c:v>
                      </c:pt>
                      <c:pt idx="8633">
                        <c:v>449.75071000000003</c:v>
                      </c:pt>
                      <c:pt idx="8634">
                        <c:v>449.72089999999997</c:v>
                      </c:pt>
                      <c:pt idx="8635">
                        <c:v>449.84903000000003</c:v>
                      </c:pt>
                      <c:pt idx="8636">
                        <c:v>449.84856000000002</c:v>
                      </c:pt>
                      <c:pt idx="8637">
                        <c:v>449.86354</c:v>
                      </c:pt>
                      <c:pt idx="8638">
                        <c:v>449.84942000000001</c:v>
                      </c:pt>
                      <c:pt idx="8639">
                        <c:v>449.74808999999999</c:v>
                      </c:pt>
                      <c:pt idx="8640">
                        <c:v>449.74887999999999</c:v>
                      </c:pt>
                      <c:pt idx="8641">
                        <c:v>449.76596000000001</c:v>
                      </c:pt>
                      <c:pt idx="8642">
                        <c:v>449.76100000000002</c:v>
                      </c:pt>
                      <c:pt idx="8643">
                        <c:v>449.75295</c:v>
                      </c:pt>
                      <c:pt idx="8644">
                        <c:v>449.75114000000002</c:v>
                      </c:pt>
                      <c:pt idx="8645">
                        <c:v>449.72958</c:v>
                      </c:pt>
                      <c:pt idx="8646">
                        <c:v>449.76177999999999</c:v>
                      </c:pt>
                      <c:pt idx="8647">
                        <c:v>449.82459999999998</c:v>
                      </c:pt>
                      <c:pt idx="8648">
                        <c:v>449.85482999999999</c:v>
                      </c:pt>
                      <c:pt idx="8649">
                        <c:v>449.85843</c:v>
                      </c:pt>
                      <c:pt idx="8650">
                        <c:v>449.84811000000002</c:v>
                      </c:pt>
                      <c:pt idx="8651">
                        <c:v>449.75294000000002</c:v>
                      </c:pt>
                      <c:pt idx="8652">
                        <c:v>449.77033</c:v>
                      </c:pt>
                      <c:pt idx="8653">
                        <c:v>449.77103</c:v>
                      </c:pt>
                      <c:pt idx="8654">
                        <c:v>449.75842</c:v>
                      </c:pt>
                      <c:pt idx="8655">
                        <c:v>449.74703</c:v>
                      </c:pt>
                      <c:pt idx="8656">
                        <c:v>449.79003</c:v>
                      </c:pt>
                      <c:pt idx="8657">
                        <c:v>449.74515000000002</c:v>
                      </c:pt>
                      <c:pt idx="8658">
                        <c:v>449.72557</c:v>
                      </c:pt>
                      <c:pt idx="8659">
                        <c:v>449.89202999999998</c:v>
                      </c:pt>
                      <c:pt idx="8660">
                        <c:v>449.85894000000002</c:v>
                      </c:pt>
                      <c:pt idx="8661">
                        <c:v>449.85163</c:v>
                      </c:pt>
                      <c:pt idx="8662">
                        <c:v>449.82060999999999</c:v>
                      </c:pt>
                      <c:pt idx="8663">
                        <c:v>449.75369000000001</c:v>
                      </c:pt>
                      <c:pt idx="8664">
                        <c:v>449.73478</c:v>
                      </c:pt>
                      <c:pt idx="8665">
                        <c:v>449.74315999999999</c:v>
                      </c:pt>
                      <c:pt idx="8666">
                        <c:v>449.72606000000002</c:v>
                      </c:pt>
                      <c:pt idx="8667">
                        <c:v>449.74196999999998</c:v>
                      </c:pt>
                      <c:pt idx="8668">
                        <c:v>449.74979999999999</c:v>
                      </c:pt>
                      <c:pt idx="8669">
                        <c:v>449.77926000000002</c:v>
                      </c:pt>
                      <c:pt idx="8670">
                        <c:v>449.75778000000003</c:v>
                      </c:pt>
                      <c:pt idx="8671">
                        <c:v>449.87329999999997</c:v>
                      </c:pt>
                      <c:pt idx="8672">
                        <c:v>449.85962000000001</c:v>
                      </c:pt>
                      <c:pt idx="8673">
                        <c:v>449.86286999999999</c:v>
                      </c:pt>
                      <c:pt idx="8674">
                        <c:v>449.84685999999999</c:v>
                      </c:pt>
                      <c:pt idx="8675">
                        <c:v>449.74034</c:v>
                      </c:pt>
                      <c:pt idx="8676">
                        <c:v>449.75950999999998</c:v>
                      </c:pt>
                      <c:pt idx="8677">
                        <c:v>449.73757999999998</c:v>
                      </c:pt>
                      <c:pt idx="8678">
                        <c:v>449.76816000000002</c:v>
                      </c:pt>
                      <c:pt idx="8679">
                        <c:v>449.74094000000002</c:v>
                      </c:pt>
                      <c:pt idx="8680">
                        <c:v>449.77487000000002</c:v>
                      </c:pt>
                      <c:pt idx="8681">
                        <c:v>449.73340999999999</c:v>
                      </c:pt>
                      <c:pt idx="8682">
                        <c:v>449.74374</c:v>
                      </c:pt>
                      <c:pt idx="8683">
                        <c:v>449.84192000000002</c:v>
                      </c:pt>
                      <c:pt idx="8684">
                        <c:v>449.88355999999999</c:v>
                      </c:pt>
                      <c:pt idx="8685">
                        <c:v>449.86131</c:v>
                      </c:pt>
                      <c:pt idx="8686">
                        <c:v>449.84080999999998</c:v>
                      </c:pt>
                      <c:pt idx="8687">
                        <c:v>449.77037000000001</c:v>
                      </c:pt>
                      <c:pt idx="8688">
                        <c:v>449.75382000000002</c:v>
                      </c:pt>
                      <c:pt idx="8689">
                        <c:v>449.72343999999998</c:v>
                      </c:pt>
                      <c:pt idx="8690">
                        <c:v>449.72746999999998</c:v>
                      </c:pt>
                      <c:pt idx="8691">
                        <c:v>449.74437999999998</c:v>
                      </c:pt>
                      <c:pt idx="8692">
                        <c:v>449.74723</c:v>
                      </c:pt>
                      <c:pt idx="8693">
                        <c:v>449.74252999999999</c:v>
                      </c:pt>
                      <c:pt idx="8694">
                        <c:v>449.75704000000002</c:v>
                      </c:pt>
                      <c:pt idx="8695">
                        <c:v>449.85066</c:v>
                      </c:pt>
                      <c:pt idx="8696">
                        <c:v>449.84904</c:v>
                      </c:pt>
                      <c:pt idx="8697">
                        <c:v>449.87398000000002</c:v>
                      </c:pt>
                      <c:pt idx="8698">
                        <c:v>449.80000999999999</c:v>
                      </c:pt>
                      <c:pt idx="8699">
                        <c:v>449.75889000000001</c:v>
                      </c:pt>
                      <c:pt idx="8700">
                        <c:v>449.76157000000001</c:v>
                      </c:pt>
                      <c:pt idx="8701">
                        <c:v>449.77251000000001</c:v>
                      </c:pt>
                      <c:pt idx="8702">
                        <c:v>449.74383</c:v>
                      </c:pt>
                      <c:pt idx="8703">
                        <c:v>449.77346</c:v>
                      </c:pt>
                      <c:pt idx="8704">
                        <c:v>449.73678999999998</c:v>
                      </c:pt>
                      <c:pt idx="8705">
                        <c:v>449.75033000000002</c:v>
                      </c:pt>
                      <c:pt idx="8706">
                        <c:v>449.72437000000002</c:v>
                      </c:pt>
                      <c:pt idx="8707">
                        <c:v>449.84921000000003</c:v>
                      </c:pt>
                      <c:pt idx="8708">
                        <c:v>449.84181000000001</c:v>
                      </c:pt>
                      <c:pt idx="8709">
                        <c:v>449.89929999999998</c:v>
                      </c:pt>
                      <c:pt idx="8710">
                        <c:v>449.85014999999999</c:v>
                      </c:pt>
                      <c:pt idx="8711">
                        <c:v>449.73633000000001</c:v>
                      </c:pt>
                      <c:pt idx="8712">
                        <c:v>449.72093000000001</c:v>
                      </c:pt>
                      <c:pt idx="8713">
                        <c:v>449.73183999999998</c:v>
                      </c:pt>
                      <c:pt idx="8714">
                        <c:v>449.74092000000002</c:v>
                      </c:pt>
                      <c:pt idx="8715">
                        <c:v>449.72570999999999</c:v>
                      </c:pt>
                      <c:pt idx="8716">
                        <c:v>449.73246999999998</c:v>
                      </c:pt>
                      <c:pt idx="8717">
                        <c:v>449.81929000000002</c:v>
                      </c:pt>
                      <c:pt idx="8718">
                        <c:v>449.76963000000001</c:v>
                      </c:pt>
                      <c:pt idx="8719">
                        <c:v>449.86601000000002</c:v>
                      </c:pt>
                      <c:pt idx="8720">
                        <c:v>449.88511999999997</c:v>
                      </c:pt>
                      <c:pt idx="8721">
                        <c:v>449.86944</c:v>
                      </c:pt>
                      <c:pt idx="8722">
                        <c:v>449.84309000000002</c:v>
                      </c:pt>
                      <c:pt idx="8723">
                        <c:v>449.73964000000001</c:v>
                      </c:pt>
                      <c:pt idx="8724">
                        <c:v>449.74092999999999</c:v>
                      </c:pt>
                      <c:pt idx="8725">
                        <c:v>449.71998000000002</c:v>
                      </c:pt>
                      <c:pt idx="8726">
                        <c:v>449.73775000000001</c:v>
                      </c:pt>
                      <c:pt idx="8727">
                        <c:v>449.74041</c:v>
                      </c:pt>
                      <c:pt idx="8728">
                        <c:v>449.74941999999999</c:v>
                      </c:pt>
                      <c:pt idx="8729">
                        <c:v>449.74455999999998</c:v>
                      </c:pt>
                      <c:pt idx="8730">
                        <c:v>449.76197000000002</c:v>
                      </c:pt>
                      <c:pt idx="8731">
                        <c:v>449.8537</c:v>
                      </c:pt>
                      <c:pt idx="8732">
                        <c:v>449.87425999999999</c:v>
                      </c:pt>
                      <c:pt idx="8733">
                        <c:v>449.85879999999997</c:v>
                      </c:pt>
                      <c:pt idx="8734">
                        <c:v>449.82296000000002</c:v>
                      </c:pt>
                      <c:pt idx="8735">
                        <c:v>449.76868999999999</c:v>
                      </c:pt>
                      <c:pt idx="8736">
                        <c:v>449.7389</c:v>
                      </c:pt>
                      <c:pt idx="8737">
                        <c:v>449.75623999999999</c:v>
                      </c:pt>
                      <c:pt idx="8738">
                        <c:v>449.77256</c:v>
                      </c:pt>
                      <c:pt idx="8739">
                        <c:v>449.74721</c:v>
                      </c:pt>
                      <c:pt idx="8740">
                        <c:v>449.73705000000001</c:v>
                      </c:pt>
                      <c:pt idx="8741">
                        <c:v>449.73575</c:v>
                      </c:pt>
                      <c:pt idx="8742">
                        <c:v>449.73408000000001</c:v>
                      </c:pt>
                      <c:pt idx="8743">
                        <c:v>449.86443000000003</c:v>
                      </c:pt>
                      <c:pt idx="8744">
                        <c:v>449.83724999999998</c:v>
                      </c:pt>
                      <c:pt idx="8745">
                        <c:v>449.84665999999999</c:v>
                      </c:pt>
                      <c:pt idx="8746">
                        <c:v>449.84805</c:v>
                      </c:pt>
                      <c:pt idx="8747">
                        <c:v>449.75171</c:v>
                      </c:pt>
                      <c:pt idx="8748">
                        <c:v>449.73635000000002</c:v>
                      </c:pt>
                      <c:pt idx="8749">
                        <c:v>449.72444999999999</c:v>
                      </c:pt>
                      <c:pt idx="8750">
                        <c:v>449.70553000000001</c:v>
                      </c:pt>
                      <c:pt idx="8751">
                        <c:v>449.73871000000003</c:v>
                      </c:pt>
                      <c:pt idx="8752">
                        <c:v>449.74299999999999</c:v>
                      </c:pt>
                      <c:pt idx="8753">
                        <c:v>449.70114000000001</c:v>
                      </c:pt>
                      <c:pt idx="8754">
                        <c:v>449.70681999999999</c:v>
                      </c:pt>
                      <c:pt idx="8755">
                        <c:v>449.85847000000001</c:v>
                      </c:pt>
                      <c:pt idx="8756">
                        <c:v>449.86795000000001</c:v>
                      </c:pt>
                      <c:pt idx="8757">
                        <c:v>449.82179000000002</c:v>
                      </c:pt>
                      <c:pt idx="8758">
                        <c:v>449.82396</c:v>
                      </c:pt>
                      <c:pt idx="8759">
                        <c:v>449.73084999999998</c:v>
                      </c:pt>
                      <c:pt idx="8760">
                        <c:v>449.73457000000002</c:v>
                      </c:pt>
                      <c:pt idx="8761">
                        <c:v>449.72354000000001</c:v>
                      </c:pt>
                      <c:pt idx="8762">
                        <c:v>449.72091</c:v>
                      </c:pt>
                      <c:pt idx="8763">
                        <c:v>449.72203999999999</c:v>
                      </c:pt>
                      <c:pt idx="8764">
                        <c:v>449.74639000000002</c:v>
                      </c:pt>
                      <c:pt idx="8765">
                        <c:v>449.71113000000003</c:v>
                      </c:pt>
                      <c:pt idx="8766">
                        <c:v>449.71987000000001</c:v>
                      </c:pt>
                      <c:pt idx="8767">
                        <c:v>449.83967999999999</c:v>
                      </c:pt>
                      <c:pt idx="8768">
                        <c:v>449.84926999999999</c:v>
                      </c:pt>
                      <c:pt idx="8769">
                        <c:v>449.86448000000001</c:v>
                      </c:pt>
                      <c:pt idx="8770">
                        <c:v>449.83569</c:v>
                      </c:pt>
                      <c:pt idx="8771">
                        <c:v>449.73466999999999</c:v>
                      </c:pt>
                      <c:pt idx="8772">
                        <c:v>449.73612000000003</c:v>
                      </c:pt>
                      <c:pt idx="8773">
                        <c:v>449.74229000000003</c:v>
                      </c:pt>
                      <c:pt idx="8774">
                        <c:v>449.73374000000001</c:v>
                      </c:pt>
                      <c:pt idx="8775">
                        <c:v>449.74236999999999</c:v>
                      </c:pt>
                      <c:pt idx="8776">
                        <c:v>449.73566</c:v>
                      </c:pt>
                      <c:pt idx="8777">
                        <c:v>449.74373000000003</c:v>
                      </c:pt>
                      <c:pt idx="8778">
                        <c:v>449.76454999999999</c:v>
                      </c:pt>
                      <c:pt idx="8779">
                        <c:v>449.84931</c:v>
                      </c:pt>
                      <c:pt idx="8780">
                        <c:v>449.85361999999998</c:v>
                      </c:pt>
                      <c:pt idx="8781">
                        <c:v>449.87824999999998</c:v>
                      </c:pt>
                      <c:pt idx="8782">
                        <c:v>449.85518999999999</c:v>
                      </c:pt>
                      <c:pt idx="8783">
                        <c:v>449.75236999999998</c:v>
                      </c:pt>
                      <c:pt idx="8784">
                        <c:v>449.73228</c:v>
                      </c:pt>
                      <c:pt idx="8785">
                        <c:v>449.74236000000002</c:v>
                      </c:pt>
                      <c:pt idx="8786">
                        <c:v>449.73466999999999</c:v>
                      </c:pt>
                      <c:pt idx="8787">
                        <c:v>449.72176000000002</c:v>
                      </c:pt>
                      <c:pt idx="8788">
                        <c:v>449.71485000000001</c:v>
                      </c:pt>
                      <c:pt idx="8789">
                        <c:v>449.74009000000001</c:v>
                      </c:pt>
                      <c:pt idx="8790">
                        <c:v>449.73208</c:v>
                      </c:pt>
                      <c:pt idx="8791">
                        <c:v>449.84181000000001</c:v>
                      </c:pt>
                      <c:pt idx="8792">
                        <c:v>449.84948000000003</c:v>
                      </c:pt>
                      <c:pt idx="8793">
                        <c:v>449.87295999999998</c:v>
                      </c:pt>
                      <c:pt idx="8794">
                        <c:v>449.88283999999999</c:v>
                      </c:pt>
                      <c:pt idx="8795">
                        <c:v>449.76352000000003</c:v>
                      </c:pt>
                      <c:pt idx="8796">
                        <c:v>449.75981999999999</c:v>
                      </c:pt>
                      <c:pt idx="8797">
                        <c:v>449.78059000000002</c:v>
                      </c:pt>
                      <c:pt idx="8798">
                        <c:v>449.78098</c:v>
                      </c:pt>
                      <c:pt idx="8799">
                        <c:v>449.73827999999997</c:v>
                      </c:pt>
                      <c:pt idx="8800">
                        <c:v>449.73932000000002</c:v>
                      </c:pt>
                      <c:pt idx="8801">
                        <c:v>449.72895999999997</c:v>
                      </c:pt>
                      <c:pt idx="8802">
                        <c:v>449.74344000000002</c:v>
                      </c:pt>
                      <c:pt idx="8803">
                        <c:v>449.85295000000002</c:v>
                      </c:pt>
                      <c:pt idx="8804">
                        <c:v>449.86799999999999</c:v>
                      </c:pt>
                      <c:pt idx="8805">
                        <c:v>449.85960999999998</c:v>
                      </c:pt>
                      <c:pt idx="8806">
                        <c:v>449.84575999999998</c:v>
                      </c:pt>
                      <c:pt idx="8807">
                        <c:v>449.75542999999999</c:v>
                      </c:pt>
                      <c:pt idx="8808">
                        <c:v>449.75837999999999</c:v>
                      </c:pt>
                      <c:pt idx="8809">
                        <c:v>449.76105999999999</c:v>
                      </c:pt>
                      <c:pt idx="8810">
                        <c:v>449.76909000000001</c:v>
                      </c:pt>
                      <c:pt idx="8811">
                        <c:v>449.75652000000002</c:v>
                      </c:pt>
                      <c:pt idx="8812">
                        <c:v>449.74673999999999</c:v>
                      </c:pt>
                      <c:pt idx="8813">
                        <c:v>449.73543000000001</c:v>
                      </c:pt>
                      <c:pt idx="8814">
                        <c:v>449.74211000000003</c:v>
                      </c:pt>
                      <c:pt idx="8815">
                        <c:v>449.87072999999998</c:v>
                      </c:pt>
                      <c:pt idx="8816">
                        <c:v>449.87482</c:v>
                      </c:pt>
                      <c:pt idx="8817">
                        <c:v>449.87700999999998</c:v>
                      </c:pt>
                      <c:pt idx="8818">
                        <c:v>449.80774000000002</c:v>
                      </c:pt>
                      <c:pt idx="8819">
                        <c:v>449.73998999999998</c:v>
                      </c:pt>
                      <c:pt idx="8820">
                        <c:v>449.74943999999999</c:v>
                      </c:pt>
                      <c:pt idx="8821">
                        <c:v>449.75232</c:v>
                      </c:pt>
                      <c:pt idx="8822">
                        <c:v>449.75995999999998</c:v>
                      </c:pt>
                      <c:pt idx="8823">
                        <c:v>449.75794999999999</c:v>
                      </c:pt>
                      <c:pt idx="8824">
                        <c:v>449.77701000000002</c:v>
                      </c:pt>
                      <c:pt idx="8825">
                        <c:v>449.76960000000003</c:v>
                      </c:pt>
                      <c:pt idx="8826">
                        <c:v>449.75563</c:v>
                      </c:pt>
                      <c:pt idx="8827">
                        <c:v>449.87099000000001</c:v>
                      </c:pt>
                      <c:pt idx="8828">
                        <c:v>449.91478999999998</c:v>
                      </c:pt>
                      <c:pt idx="8829">
                        <c:v>449.86836</c:v>
                      </c:pt>
                      <c:pt idx="8830">
                        <c:v>449.87968999999998</c:v>
                      </c:pt>
                      <c:pt idx="8831">
                        <c:v>449.81189000000001</c:v>
                      </c:pt>
                      <c:pt idx="8832">
                        <c:v>449.76710000000003</c:v>
                      </c:pt>
                      <c:pt idx="8833">
                        <c:v>449.76576</c:v>
                      </c:pt>
                      <c:pt idx="8834">
                        <c:v>449.78136000000001</c:v>
                      </c:pt>
                      <c:pt idx="8835">
                        <c:v>449.76992999999999</c:v>
                      </c:pt>
                      <c:pt idx="8836">
                        <c:v>449.77483999999998</c:v>
                      </c:pt>
                      <c:pt idx="8837">
                        <c:v>449.75959999999998</c:v>
                      </c:pt>
                      <c:pt idx="8838">
                        <c:v>449.79316</c:v>
                      </c:pt>
                      <c:pt idx="8839">
                        <c:v>449.91255000000001</c:v>
                      </c:pt>
                      <c:pt idx="8840">
                        <c:v>449.88639000000001</c:v>
                      </c:pt>
                      <c:pt idx="8841">
                        <c:v>449.89740999999998</c:v>
                      </c:pt>
                      <c:pt idx="8842">
                        <c:v>449.85876999999999</c:v>
                      </c:pt>
                      <c:pt idx="8843">
                        <c:v>449.77837</c:v>
                      </c:pt>
                      <c:pt idx="8844">
                        <c:v>449.77373</c:v>
                      </c:pt>
                      <c:pt idx="8845">
                        <c:v>449.76204000000001</c:v>
                      </c:pt>
                      <c:pt idx="8846">
                        <c:v>449.74601000000001</c:v>
                      </c:pt>
                      <c:pt idx="8847">
                        <c:v>449.74563999999998</c:v>
                      </c:pt>
                      <c:pt idx="8848">
                        <c:v>449.73304999999999</c:v>
                      </c:pt>
                      <c:pt idx="8849">
                        <c:v>449.74786999999998</c:v>
                      </c:pt>
                      <c:pt idx="8850">
                        <c:v>449.72528999999997</c:v>
                      </c:pt>
                      <c:pt idx="8851">
                        <c:v>449.84843000000001</c:v>
                      </c:pt>
                      <c:pt idx="8852">
                        <c:v>449.87889999999999</c:v>
                      </c:pt>
                      <c:pt idx="8853">
                        <c:v>449.89368000000002</c:v>
                      </c:pt>
                      <c:pt idx="8854">
                        <c:v>449.84071</c:v>
                      </c:pt>
                      <c:pt idx="8855">
                        <c:v>449.74295999999998</c:v>
                      </c:pt>
                      <c:pt idx="8856">
                        <c:v>449.71843999999999</c:v>
                      </c:pt>
                      <c:pt idx="8857">
                        <c:v>449.74694</c:v>
                      </c:pt>
                      <c:pt idx="8858">
                        <c:v>449.74212</c:v>
                      </c:pt>
                      <c:pt idx="8859">
                        <c:v>449.73743999999999</c:v>
                      </c:pt>
                      <c:pt idx="8860">
                        <c:v>449.73217</c:v>
                      </c:pt>
                      <c:pt idx="8861">
                        <c:v>449.74286000000001</c:v>
                      </c:pt>
                      <c:pt idx="8862">
                        <c:v>449.75569999999999</c:v>
                      </c:pt>
                      <c:pt idx="8863">
                        <c:v>449.84627</c:v>
                      </c:pt>
                      <c:pt idx="8864">
                        <c:v>449.85696000000002</c:v>
                      </c:pt>
                      <c:pt idx="8865">
                        <c:v>449.84111999999999</c:v>
                      </c:pt>
                      <c:pt idx="8866">
                        <c:v>449.87632000000002</c:v>
                      </c:pt>
                      <c:pt idx="8867">
                        <c:v>449.76254</c:v>
                      </c:pt>
                      <c:pt idx="8868">
                        <c:v>449.75799999999998</c:v>
                      </c:pt>
                      <c:pt idx="8869">
                        <c:v>449.74981000000002</c:v>
                      </c:pt>
                      <c:pt idx="8870">
                        <c:v>449.76724999999999</c:v>
                      </c:pt>
                      <c:pt idx="8871">
                        <c:v>449.75509</c:v>
                      </c:pt>
                      <c:pt idx="8872">
                        <c:v>449.73592000000002</c:v>
                      </c:pt>
                      <c:pt idx="8873">
                        <c:v>449.75241999999997</c:v>
                      </c:pt>
                      <c:pt idx="8874">
                        <c:v>449.76974999999999</c:v>
                      </c:pt>
                      <c:pt idx="8875">
                        <c:v>449.86486000000002</c:v>
                      </c:pt>
                      <c:pt idx="8876">
                        <c:v>449.86286000000001</c:v>
                      </c:pt>
                      <c:pt idx="8877">
                        <c:v>449.86498999999998</c:v>
                      </c:pt>
                      <c:pt idx="8878">
                        <c:v>449.84399999999999</c:v>
                      </c:pt>
                      <c:pt idx="8879">
                        <c:v>449.75684999999999</c:v>
                      </c:pt>
                      <c:pt idx="8880">
                        <c:v>449.75304999999997</c:v>
                      </c:pt>
                      <c:pt idx="8881">
                        <c:v>449.75175999999999</c:v>
                      </c:pt>
                      <c:pt idx="8882">
                        <c:v>449.76098000000002</c:v>
                      </c:pt>
                      <c:pt idx="8883">
                        <c:v>449.73833000000002</c:v>
                      </c:pt>
                      <c:pt idx="8884">
                        <c:v>449.74417999999997</c:v>
                      </c:pt>
                      <c:pt idx="8885">
                        <c:v>449.75398999999999</c:v>
                      </c:pt>
                      <c:pt idx="8886">
                        <c:v>449.75612999999998</c:v>
                      </c:pt>
                      <c:pt idx="8887">
                        <c:v>449.87900000000002</c:v>
                      </c:pt>
                      <c:pt idx="8888">
                        <c:v>449.85852</c:v>
                      </c:pt>
                      <c:pt idx="8889">
                        <c:v>449.85777000000002</c:v>
                      </c:pt>
                      <c:pt idx="8890">
                        <c:v>449.82065</c:v>
                      </c:pt>
                      <c:pt idx="8891">
                        <c:v>449.74734000000001</c:v>
                      </c:pt>
                      <c:pt idx="8892">
                        <c:v>449.72512999999998</c:v>
                      </c:pt>
                      <c:pt idx="8893">
                        <c:v>449.74484999999999</c:v>
                      </c:pt>
                      <c:pt idx="8894">
                        <c:v>449.73926</c:v>
                      </c:pt>
                      <c:pt idx="8895">
                        <c:v>449.73556000000002</c:v>
                      </c:pt>
                      <c:pt idx="8896">
                        <c:v>449.73545999999999</c:v>
                      </c:pt>
                      <c:pt idx="8897">
                        <c:v>449.73775000000001</c:v>
                      </c:pt>
                      <c:pt idx="8898">
                        <c:v>449.74360000000001</c:v>
                      </c:pt>
                      <c:pt idx="8899">
                        <c:v>449.96238</c:v>
                      </c:pt>
                      <c:pt idx="8900">
                        <c:v>449.87400000000002</c:v>
                      </c:pt>
                      <c:pt idx="8901">
                        <c:v>449.82952</c:v>
                      </c:pt>
                      <c:pt idx="8902">
                        <c:v>449.81087000000002</c:v>
                      </c:pt>
                      <c:pt idx="8903">
                        <c:v>449.74927000000002</c:v>
                      </c:pt>
                      <c:pt idx="8904">
                        <c:v>449.75940000000003</c:v>
                      </c:pt>
                      <c:pt idx="8905">
                        <c:v>449.73687000000001</c:v>
                      </c:pt>
                      <c:pt idx="8906">
                        <c:v>449.71974</c:v>
                      </c:pt>
                      <c:pt idx="8907">
                        <c:v>449.7285</c:v>
                      </c:pt>
                      <c:pt idx="8908">
                        <c:v>449.75279</c:v>
                      </c:pt>
                      <c:pt idx="8909">
                        <c:v>449.73358000000002</c:v>
                      </c:pt>
                      <c:pt idx="8910">
                        <c:v>449.71575999999999</c:v>
                      </c:pt>
                      <c:pt idx="8911">
                        <c:v>449.83868000000001</c:v>
                      </c:pt>
                      <c:pt idx="8912">
                        <c:v>449.89173</c:v>
                      </c:pt>
                      <c:pt idx="8913">
                        <c:v>449.85996</c:v>
                      </c:pt>
                      <c:pt idx="8914">
                        <c:v>449.82819000000001</c:v>
                      </c:pt>
                      <c:pt idx="8915">
                        <c:v>449.74428999999998</c:v>
                      </c:pt>
                      <c:pt idx="8916">
                        <c:v>449.76911000000001</c:v>
                      </c:pt>
                      <c:pt idx="8917">
                        <c:v>449.75384000000003</c:v>
                      </c:pt>
                      <c:pt idx="8918">
                        <c:v>449.75209000000001</c:v>
                      </c:pt>
                      <c:pt idx="8919">
                        <c:v>449.72798999999998</c:v>
                      </c:pt>
                      <c:pt idx="8920">
                        <c:v>449.71753999999999</c:v>
                      </c:pt>
                      <c:pt idx="8921">
                        <c:v>449.74587000000002</c:v>
                      </c:pt>
                      <c:pt idx="8922">
                        <c:v>449.72444999999999</c:v>
                      </c:pt>
                      <c:pt idx="8923">
                        <c:v>449.83323000000001</c:v>
                      </c:pt>
                      <c:pt idx="8924">
                        <c:v>449.86709000000002</c:v>
                      </c:pt>
                      <c:pt idx="8925">
                        <c:v>449.87459999999999</c:v>
                      </c:pt>
                      <c:pt idx="8926">
                        <c:v>449.78411999999997</c:v>
                      </c:pt>
                      <c:pt idx="8927">
                        <c:v>449.74248</c:v>
                      </c:pt>
                      <c:pt idx="8928">
                        <c:v>449.71643</c:v>
                      </c:pt>
                      <c:pt idx="8929">
                        <c:v>449.73629</c:v>
                      </c:pt>
                      <c:pt idx="8930">
                        <c:v>449.75790000000001</c:v>
                      </c:pt>
                      <c:pt idx="8931">
                        <c:v>449.76132000000001</c:v>
                      </c:pt>
                      <c:pt idx="8932">
                        <c:v>449.74405000000002</c:v>
                      </c:pt>
                      <c:pt idx="8933">
                        <c:v>449.74970999999999</c:v>
                      </c:pt>
                      <c:pt idx="8934">
                        <c:v>449.73399000000001</c:v>
                      </c:pt>
                      <c:pt idx="8935">
                        <c:v>449.83604000000003</c:v>
                      </c:pt>
                      <c:pt idx="8936">
                        <c:v>449.84636999999998</c:v>
                      </c:pt>
                      <c:pt idx="8937">
                        <c:v>449.85791999999998</c:v>
                      </c:pt>
                      <c:pt idx="8938">
                        <c:v>449.93754000000001</c:v>
                      </c:pt>
                      <c:pt idx="8939">
                        <c:v>449.83744000000002</c:v>
                      </c:pt>
                      <c:pt idx="8940">
                        <c:v>449.88816000000003</c:v>
                      </c:pt>
                      <c:pt idx="8941">
                        <c:v>449.96352999999999</c:v>
                      </c:pt>
                      <c:pt idx="8942">
                        <c:v>450.02735000000001</c:v>
                      </c:pt>
                      <c:pt idx="8943">
                        <c:v>450.08224000000001</c:v>
                      </c:pt>
                      <c:pt idx="8944">
                        <c:v>450.13056</c:v>
                      </c:pt>
                      <c:pt idx="8945">
                        <c:v>450.17392000000001</c:v>
                      </c:pt>
                      <c:pt idx="8946">
                        <c:v>450.21731999999997</c:v>
                      </c:pt>
                      <c:pt idx="8947">
                        <c:v>450.37290999999999</c:v>
                      </c:pt>
                      <c:pt idx="8948">
                        <c:v>450.42003999999997</c:v>
                      </c:pt>
                      <c:pt idx="8949">
                        <c:v>450.46008999999998</c:v>
                      </c:pt>
                      <c:pt idx="8950">
                        <c:v>450.48865999999998</c:v>
                      </c:pt>
                      <c:pt idx="8951">
                        <c:v>450.4622</c:v>
                      </c:pt>
                      <c:pt idx="8952">
                        <c:v>450.50065000000001</c:v>
                      </c:pt>
                      <c:pt idx="8953">
                        <c:v>450.55833999999999</c:v>
                      </c:pt>
                      <c:pt idx="8954">
                        <c:v>450.60867000000002</c:v>
                      </c:pt>
                      <c:pt idx="8955">
                        <c:v>450.65336000000002</c:v>
                      </c:pt>
                      <c:pt idx="8956">
                        <c:v>450.70398</c:v>
                      </c:pt>
                      <c:pt idx="8957">
                        <c:v>450.76656000000003</c:v>
                      </c:pt>
                      <c:pt idx="8958">
                        <c:v>450.80367999999999</c:v>
                      </c:pt>
                      <c:pt idx="8959">
                        <c:v>451.01312999999999</c:v>
                      </c:pt>
                      <c:pt idx="8960">
                        <c:v>451.16075000000001</c:v>
                      </c:pt>
                      <c:pt idx="8961">
                        <c:v>451.07593000000003</c:v>
                      </c:pt>
                      <c:pt idx="8962">
                        <c:v>451.10775999999998</c:v>
                      </c:pt>
                      <c:pt idx="8963">
                        <c:v>451.07265000000001</c:v>
                      </c:pt>
                      <c:pt idx="8964">
                        <c:v>451.09329000000002</c:v>
                      </c:pt>
                      <c:pt idx="8965">
                        <c:v>451.15911999999997</c:v>
                      </c:pt>
                      <c:pt idx="8966">
                        <c:v>451.20490999999998</c:v>
                      </c:pt>
                      <c:pt idx="8967">
                        <c:v>451.25841000000003</c:v>
                      </c:pt>
                      <c:pt idx="8968">
                        <c:v>451.28285</c:v>
                      </c:pt>
                      <c:pt idx="8969">
                        <c:v>451.33726000000001</c:v>
                      </c:pt>
                      <c:pt idx="8970">
                        <c:v>451.37283000000002</c:v>
                      </c:pt>
                      <c:pt idx="8971">
                        <c:v>451.5575</c:v>
                      </c:pt>
                      <c:pt idx="8972">
                        <c:v>451.61748</c:v>
                      </c:pt>
                      <c:pt idx="8973">
                        <c:v>451.66390999999999</c:v>
                      </c:pt>
                      <c:pt idx="8974">
                        <c:v>451.67854999999997</c:v>
                      </c:pt>
                      <c:pt idx="8975">
                        <c:v>451.66262999999998</c:v>
                      </c:pt>
                      <c:pt idx="8976">
                        <c:v>451.72710999999998</c:v>
                      </c:pt>
                      <c:pt idx="8977">
                        <c:v>451.76085</c:v>
                      </c:pt>
                      <c:pt idx="8978">
                        <c:v>451.81689</c:v>
                      </c:pt>
                      <c:pt idx="8979">
                        <c:v>451.87558999999999</c:v>
                      </c:pt>
                      <c:pt idx="8980">
                        <c:v>451.91568999999998</c:v>
                      </c:pt>
                      <c:pt idx="8981">
                        <c:v>451.96748000000002</c:v>
                      </c:pt>
                      <c:pt idx="8982">
                        <c:v>452.01544000000001</c:v>
                      </c:pt>
                      <c:pt idx="8983">
                        <c:v>452.17228999999998</c:v>
                      </c:pt>
                      <c:pt idx="8984">
                        <c:v>452.22931999999997</c:v>
                      </c:pt>
                      <c:pt idx="8985">
                        <c:v>452.26166999999998</c:v>
                      </c:pt>
                      <c:pt idx="8986">
                        <c:v>452.26443999999998</c:v>
                      </c:pt>
                      <c:pt idx="8987">
                        <c:v>452.24250000000001</c:v>
                      </c:pt>
                      <c:pt idx="8988">
                        <c:v>452.30529000000001</c:v>
                      </c:pt>
                      <c:pt idx="8989">
                        <c:v>452.32351</c:v>
                      </c:pt>
                      <c:pt idx="8990">
                        <c:v>452.37414999999999</c:v>
                      </c:pt>
                      <c:pt idx="8991">
                        <c:v>452.40805</c:v>
                      </c:pt>
                      <c:pt idx="8992">
                        <c:v>452.47939000000002</c:v>
                      </c:pt>
                      <c:pt idx="8993">
                        <c:v>452.53482000000002</c:v>
                      </c:pt>
                      <c:pt idx="8994">
                        <c:v>452.56304999999998</c:v>
                      </c:pt>
                      <c:pt idx="8995">
                        <c:v>452.74991999999997</c:v>
                      </c:pt>
                      <c:pt idx="8996">
                        <c:v>452.77677999999997</c:v>
                      </c:pt>
                      <c:pt idx="8997">
                        <c:v>452.87213000000003</c:v>
                      </c:pt>
                      <c:pt idx="8998">
                        <c:v>452.83087999999998</c:v>
                      </c:pt>
                      <c:pt idx="8999">
                        <c:v>452.81211000000002</c:v>
                      </c:pt>
                      <c:pt idx="9000">
                        <c:v>452.88047</c:v>
                      </c:pt>
                      <c:pt idx="9001">
                        <c:v>452.95066000000003</c:v>
                      </c:pt>
                      <c:pt idx="9002">
                        <c:v>452.96321999999998</c:v>
                      </c:pt>
                      <c:pt idx="9003">
                        <c:v>453.03003999999999</c:v>
                      </c:pt>
                      <c:pt idx="9004">
                        <c:v>453.09296999999998</c:v>
                      </c:pt>
                      <c:pt idx="9005">
                        <c:v>453.16082</c:v>
                      </c:pt>
                      <c:pt idx="9006">
                        <c:v>453.18293999999997</c:v>
                      </c:pt>
                      <c:pt idx="9007">
                        <c:v>453.36477000000002</c:v>
                      </c:pt>
                      <c:pt idx="9008">
                        <c:v>453.40561000000002</c:v>
                      </c:pt>
                      <c:pt idx="9009">
                        <c:v>453.48593</c:v>
                      </c:pt>
                      <c:pt idx="9010">
                        <c:v>453.51639</c:v>
                      </c:pt>
                      <c:pt idx="9011">
                        <c:v>453.45143999999999</c:v>
                      </c:pt>
                      <c:pt idx="9012">
                        <c:v>453.50621000000001</c:v>
                      </c:pt>
                      <c:pt idx="9013">
                        <c:v>453.54516000000001</c:v>
                      </c:pt>
                      <c:pt idx="9014">
                        <c:v>453.60707000000002</c:v>
                      </c:pt>
                      <c:pt idx="9015">
                        <c:v>453.62240000000003</c:v>
                      </c:pt>
                      <c:pt idx="9016">
                        <c:v>453.66802999999999</c:v>
                      </c:pt>
                      <c:pt idx="9017">
                        <c:v>453.73138999999998</c:v>
                      </c:pt>
                      <c:pt idx="9018">
                        <c:v>453.79852</c:v>
                      </c:pt>
                      <c:pt idx="9019">
                        <c:v>453.94027999999997</c:v>
                      </c:pt>
                      <c:pt idx="9020">
                        <c:v>454.05603000000002</c:v>
                      </c:pt>
                      <c:pt idx="9021">
                        <c:v>454.20666999999997</c:v>
                      </c:pt>
                      <c:pt idx="9022">
                        <c:v>454.13859000000002</c:v>
                      </c:pt>
                      <c:pt idx="9023">
                        <c:v>454.05112000000003</c:v>
                      </c:pt>
                      <c:pt idx="9024">
                        <c:v>454.12018</c:v>
                      </c:pt>
                      <c:pt idx="9025">
                        <c:v>454.16550000000001</c:v>
                      </c:pt>
                      <c:pt idx="9026">
                        <c:v>454.20213000000001</c:v>
                      </c:pt>
                      <c:pt idx="9027">
                        <c:v>454.27244999999999</c:v>
                      </c:pt>
                      <c:pt idx="9028">
                        <c:v>454.33093000000002</c:v>
                      </c:pt>
                      <c:pt idx="9029">
                        <c:v>454.35525999999999</c:v>
                      </c:pt>
                      <c:pt idx="9030">
                        <c:v>454.39064999999999</c:v>
                      </c:pt>
                      <c:pt idx="9031">
                        <c:v>454.57511</c:v>
                      </c:pt>
                      <c:pt idx="9032">
                        <c:v>454.60491000000002</c:v>
                      </c:pt>
                      <c:pt idx="9033">
                        <c:v>454.65383000000003</c:v>
                      </c:pt>
                      <c:pt idx="9034">
                        <c:v>454.69076000000001</c:v>
                      </c:pt>
                      <c:pt idx="9035">
                        <c:v>454.64114000000001</c:v>
                      </c:pt>
                      <c:pt idx="9036">
                        <c:v>454.67585000000003</c:v>
                      </c:pt>
                      <c:pt idx="9037">
                        <c:v>454.71463</c:v>
                      </c:pt>
                      <c:pt idx="9038">
                        <c:v>454.76837999999998</c:v>
                      </c:pt>
                      <c:pt idx="9039">
                        <c:v>454.82754999999997</c:v>
                      </c:pt>
                      <c:pt idx="9040">
                        <c:v>454.8759</c:v>
                      </c:pt>
                      <c:pt idx="9041">
                        <c:v>454.91302999999999</c:v>
                      </c:pt>
                      <c:pt idx="9042">
                        <c:v>454.98430999999999</c:v>
                      </c:pt>
                      <c:pt idx="9043">
                        <c:v>455.14997</c:v>
                      </c:pt>
                      <c:pt idx="9044">
                        <c:v>455.18862999999999</c:v>
                      </c:pt>
                      <c:pt idx="9045">
                        <c:v>455.24344000000002</c:v>
                      </c:pt>
                      <c:pt idx="9046">
                        <c:v>455.23998999999998</c:v>
                      </c:pt>
                      <c:pt idx="9047">
                        <c:v>455.23703</c:v>
                      </c:pt>
                      <c:pt idx="9048">
                        <c:v>455.29408999999998</c:v>
                      </c:pt>
                      <c:pt idx="9049">
                        <c:v>455.31729000000001</c:v>
                      </c:pt>
                      <c:pt idx="9050">
                        <c:v>455.37160999999998</c:v>
                      </c:pt>
                      <c:pt idx="9051">
                        <c:v>455.41523999999998</c:v>
                      </c:pt>
                      <c:pt idx="9052">
                        <c:v>455.47424999999998</c:v>
                      </c:pt>
                      <c:pt idx="9053">
                        <c:v>455.51717000000002</c:v>
                      </c:pt>
                      <c:pt idx="9054">
                        <c:v>455.58197999999999</c:v>
                      </c:pt>
                      <c:pt idx="9055">
                        <c:v>455.72266000000002</c:v>
                      </c:pt>
                      <c:pt idx="9056">
                        <c:v>455.84280999999999</c:v>
                      </c:pt>
                      <c:pt idx="9057">
                        <c:v>455.84242999999998</c:v>
                      </c:pt>
                      <c:pt idx="9058">
                        <c:v>455.88997000000001</c:v>
                      </c:pt>
                      <c:pt idx="9059">
                        <c:v>455.86482999999998</c:v>
                      </c:pt>
                      <c:pt idx="9060">
                        <c:v>455.90174000000002</c:v>
                      </c:pt>
                      <c:pt idx="9061">
                        <c:v>455.92887000000002</c:v>
                      </c:pt>
                      <c:pt idx="9062">
                        <c:v>455.97928999999999</c:v>
                      </c:pt>
                      <c:pt idx="9063">
                        <c:v>456.01353</c:v>
                      </c:pt>
                      <c:pt idx="9064">
                        <c:v>456.07794000000001</c:v>
                      </c:pt>
                      <c:pt idx="9065">
                        <c:v>456.12000999999998</c:v>
                      </c:pt>
                      <c:pt idx="9066">
                        <c:v>456.17701</c:v>
                      </c:pt>
                      <c:pt idx="9067">
                        <c:v>456.31702000000001</c:v>
                      </c:pt>
                      <c:pt idx="9068">
                        <c:v>456.38337999999999</c:v>
                      </c:pt>
                      <c:pt idx="9069">
                        <c:v>456.45805999999999</c:v>
                      </c:pt>
                      <c:pt idx="9070">
                        <c:v>456.47843999999998</c:v>
                      </c:pt>
                      <c:pt idx="9071">
                        <c:v>456.41287</c:v>
                      </c:pt>
                      <c:pt idx="9072">
                        <c:v>456.46116000000001</c:v>
                      </c:pt>
                      <c:pt idx="9073">
                        <c:v>456.50662</c:v>
                      </c:pt>
                      <c:pt idx="9074">
                        <c:v>456.56581</c:v>
                      </c:pt>
                      <c:pt idx="9075">
                        <c:v>456.5874</c:v>
                      </c:pt>
                      <c:pt idx="9076">
                        <c:v>456.66705999999999</c:v>
                      </c:pt>
                      <c:pt idx="9077">
                        <c:v>456.73487</c:v>
                      </c:pt>
                      <c:pt idx="9078">
                        <c:v>456.75781000000001</c:v>
                      </c:pt>
                      <c:pt idx="9079">
                        <c:v>456.92707999999999</c:v>
                      </c:pt>
                      <c:pt idx="9080">
                        <c:v>456.97127999999998</c:v>
                      </c:pt>
                      <c:pt idx="9081">
                        <c:v>457.08166</c:v>
                      </c:pt>
                      <c:pt idx="9082">
                        <c:v>457.15562</c:v>
                      </c:pt>
                      <c:pt idx="9083">
                        <c:v>457.01265000000001</c:v>
                      </c:pt>
                      <c:pt idx="9084">
                        <c:v>457.06416000000002</c:v>
                      </c:pt>
                      <c:pt idx="9085">
                        <c:v>457.10086999999999</c:v>
                      </c:pt>
                      <c:pt idx="9086">
                        <c:v>457.18077</c:v>
                      </c:pt>
                      <c:pt idx="9087">
                        <c:v>457.18745999999999</c:v>
                      </c:pt>
                      <c:pt idx="9088">
                        <c:v>457.25968999999998</c:v>
                      </c:pt>
                      <c:pt idx="9089">
                        <c:v>457.30498</c:v>
                      </c:pt>
                      <c:pt idx="9090">
                        <c:v>457.35091</c:v>
                      </c:pt>
                      <c:pt idx="9091">
                        <c:v>457.51769999999999</c:v>
                      </c:pt>
                      <c:pt idx="9092">
                        <c:v>457.58273000000003</c:v>
                      </c:pt>
                      <c:pt idx="9093">
                        <c:v>457.64028999999999</c:v>
                      </c:pt>
                      <c:pt idx="9094">
                        <c:v>457.71203000000003</c:v>
                      </c:pt>
                      <c:pt idx="9095">
                        <c:v>457.63188000000002</c:v>
                      </c:pt>
                      <c:pt idx="9096">
                        <c:v>457.67385000000002</c:v>
                      </c:pt>
                      <c:pt idx="9097">
                        <c:v>457.71960000000001</c:v>
                      </c:pt>
                      <c:pt idx="9098">
                        <c:v>457.79539999999997</c:v>
                      </c:pt>
                      <c:pt idx="9099">
                        <c:v>457.82866999999999</c:v>
                      </c:pt>
                      <c:pt idx="9100">
                        <c:v>457.88337000000001</c:v>
                      </c:pt>
                      <c:pt idx="9101">
                        <c:v>457.90841</c:v>
                      </c:pt>
                      <c:pt idx="9102">
                        <c:v>457.98039</c:v>
                      </c:pt>
                      <c:pt idx="9103">
                        <c:v>458.10181999999998</c:v>
                      </c:pt>
                      <c:pt idx="9104">
                        <c:v>458.16597000000002</c:v>
                      </c:pt>
                      <c:pt idx="9105">
                        <c:v>458.20726999999999</c:v>
                      </c:pt>
                      <c:pt idx="9106">
                        <c:v>458.23473999999999</c:v>
                      </c:pt>
                      <c:pt idx="9107">
                        <c:v>458.18838</c:v>
                      </c:pt>
                      <c:pt idx="9108">
                        <c:v>458.23460999999998</c:v>
                      </c:pt>
                      <c:pt idx="9109">
                        <c:v>458.28807999999998</c:v>
                      </c:pt>
                      <c:pt idx="9110">
                        <c:v>458.34291000000002</c:v>
                      </c:pt>
                      <c:pt idx="9111">
                        <c:v>458.40570000000002</c:v>
                      </c:pt>
                      <c:pt idx="9112">
                        <c:v>458.44605000000001</c:v>
                      </c:pt>
                      <c:pt idx="9113">
                        <c:v>458.50473</c:v>
                      </c:pt>
                      <c:pt idx="9114">
                        <c:v>458.55414999999999</c:v>
                      </c:pt>
                      <c:pt idx="9115">
                        <c:v>458.74896000000001</c:v>
                      </c:pt>
                      <c:pt idx="9116">
                        <c:v>458.75565</c:v>
                      </c:pt>
                      <c:pt idx="9117">
                        <c:v>458.82085000000001</c:v>
                      </c:pt>
                      <c:pt idx="9118">
                        <c:v>458.84573</c:v>
                      </c:pt>
                      <c:pt idx="9119">
                        <c:v>458.82713999999999</c:v>
                      </c:pt>
                      <c:pt idx="9120">
                        <c:v>458.85861</c:v>
                      </c:pt>
                      <c:pt idx="9121">
                        <c:v>458.92457000000002</c:v>
                      </c:pt>
                      <c:pt idx="9122">
                        <c:v>458.95850000000002</c:v>
                      </c:pt>
                      <c:pt idx="9123">
                        <c:v>458.99475000000001</c:v>
                      </c:pt>
                      <c:pt idx="9124">
                        <c:v>459.05999000000003</c:v>
                      </c:pt>
                      <c:pt idx="9125">
                        <c:v>459.11300999999997</c:v>
                      </c:pt>
                      <c:pt idx="9126">
                        <c:v>459.14902000000001</c:v>
                      </c:pt>
                      <c:pt idx="9127">
                        <c:v>459.31709999999998</c:v>
                      </c:pt>
                      <c:pt idx="9128">
                        <c:v>459.39560999999998</c:v>
                      </c:pt>
                      <c:pt idx="9129">
                        <c:v>459.42230000000001</c:v>
                      </c:pt>
                      <c:pt idx="9130">
                        <c:v>459.42016999999998</c:v>
                      </c:pt>
                      <c:pt idx="9131">
                        <c:v>459.40553</c:v>
                      </c:pt>
                      <c:pt idx="9132">
                        <c:v>459.46080000000001</c:v>
                      </c:pt>
                      <c:pt idx="9133">
                        <c:v>459.49901999999997</c:v>
                      </c:pt>
                      <c:pt idx="9134">
                        <c:v>459.53827000000001</c:v>
                      </c:pt>
                      <c:pt idx="9135">
                        <c:v>459.59267999999997</c:v>
                      </c:pt>
                      <c:pt idx="9136">
                        <c:v>459.66136</c:v>
                      </c:pt>
                      <c:pt idx="9137">
                        <c:v>459.69420000000002</c:v>
                      </c:pt>
                      <c:pt idx="9138">
                        <c:v>459.76659000000001</c:v>
                      </c:pt>
                      <c:pt idx="9139">
                        <c:v>459.91739999999999</c:v>
                      </c:pt>
                      <c:pt idx="9140">
                        <c:v>459.98316999999997</c:v>
                      </c:pt>
                      <c:pt idx="9141">
                        <c:v>460.05486000000002</c:v>
                      </c:pt>
                      <c:pt idx="9142">
                        <c:v>460.14645000000002</c:v>
                      </c:pt>
                      <c:pt idx="9143">
                        <c:v>460.05025000000001</c:v>
                      </c:pt>
                      <c:pt idx="9144">
                        <c:v>460.04982000000001</c:v>
                      </c:pt>
                      <c:pt idx="9145">
                        <c:v>460.10590000000002</c:v>
                      </c:pt>
                      <c:pt idx="9146">
                        <c:v>460.13380000000001</c:v>
                      </c:pt>
                      <c:pt idx="9147">
                        <c:v>460.19871999999998</c:v>
                      </c:pt>
                      <c:pt idx="9148">
                        <c:v>460.23728999999997</c:v>
                      </c:pt>
                      <c:pt idx="9149">
                        <c:v>460.30869000000001</c:v>
                      </c:pt>
                      <c:pt idx="9150">
                        <c:v>460.36802999999998</c:v>
                      </c:pt>
                      <c:pt idx="9151">
                        <c:v>460.51693</c:v>
                      </c:pt>
                      <c:pt idx="9152">
                        <c:v>460.55815000000001</c:v>
                      </c:pt>
                      <c:pt idx="9153">
                        <c:v>460.66820999999999</c:v>
                      </c:pt>
                      <c:pt idx="9154">
                        <c:v>460.67765000000003</c:v>
                      </c:pt>
                      <c:pt idx="9155">
                        <c:v>460.62855000000002</c:v>
                      </c:pt>
                      <c:pt idx="9156">
                        <c:v>460.65827000000002</c:v>
                      </c:pt>
                      <c:pt idx="9157">
                        <c:v>460.73198000000002</c:v>
                      </c:pt>
                      <c:pt idx="9158">
                        <c:v>460.74829</c:v>
                      </c:pt>
                      <c:pt idx="9159">
                        <c:v>460.79412000000002</c:v>
                      </c:pt>
                      <c:pt idx="9160">
                        <c:v>460.85599999999999</c:v>
                      </c:pt>
                      <c:pt idx="9161">
                        <c:v>460.89659</c:v>
                      </c:pt>
                      <c:pt idx="9162">
                        <c:v>460.92585000000003</c:v>
                      </c:pt>
                      <c:pt idx="9163">
                        <c:v>461.09246000000002</c:v>
                      </c:pt>
                      <c:pt idx="9164">
                        <c:v>461.17586</c:v>
                      </c:pt>
                      <c:pt idx="9165">
                        <c:v>461.22233</c:v>
                      </c:pt>
                      <c:pt idx="9166">
                        <c:v>461.25905999999998</c:v>
                      </c:pt>
                      <c:pt idx="9167">
                        <c:v>461.20164</c:v>
                      </c:pt>
                      <c:pt idx="9168">
                        <c:v>461.24846000000002</c:v>
                      </c:pt>
                      <c:pt idx="9169">
                        <c:v>461.30139000000003</c:v>
                      </c:pt>
                      <c:pt idx="9170">
                        <c:v>461.37522999999999</c:v>
                      </c:pt>
                      <c:pt idx="9171">
                        <c:v>461.41888</c:v>
                      </c:pt>
                      <c:pt idx="9172">
                        <c:v>461.46296000000001</c:v>
                      </c:pt>
                      <c:pt idx="9173">
                        <c:v>461.52030000000002</c:v>
                      </c:pt>
                      <c:pt idx="9174">
                        <c:v>461.58873</c:v>
                      </c:pt>
                      <c:pt idx="9175">
                        <c:v>461.70321000000001</c:v>
                      </c:pt>
                      <c:pt idx="9176">
                        <c:v>461.78294</c:v>
                      </c:pt>
                      <c:pt idx="9177">
                        <c:v>461.82429999999999</c:v>
                      </c:pt>
                      <c:pt idx="9178">
                        <c:v>461.83330999999998</c:v>
                      </c:pt>
                      <c:pt idx="9179">
                        <c:v>461.81225000000001</c:v>
                      </c:pt>
                      <c:pt idx="9180">
                        <c:v>461.84622999999999</c:v>
                      </c:pt>
                      <c:pt idx="9181">
                        <c:v>461.88058999999998</c:v>
                      </c:pt>
                      <c:pt idx="9182">
                        <c:v>461.95424000000003</c:v>
                      </c:pt>
                      <c:pt idx="9183">
                        <c:v>462.00434000000001</c:v>
                      </c:pt>
                      <c:pt idx="9184">
                        <c:v>462.07114999999999</c:v>
                      </c:pt>
                      <c:pt idx="9185">
                        <c:v>462.12355000000002</c:v>
                      </c:pt>
                      <c:pt idx="9186">
                        <c:v>462.14988</c:v>
                      </c:pt>
                      <c:pt idx="9187">
                        <c:v>462.32992000000002</c:v>
                      </c:pt>
                      <c:pt idx="9188">
                        <c:v>462.35757000000001</c:v>
                      </c:pt>
                      <c:pt idx="9189">
                        <c:v>462.40685000000002</c:v>
                      </c:pt>
                      <c:pt idx="9190">
                        <c:v>462.43131</c:v>
                      </c:pt>
                      <c:pt idx="9191">
                        <c:v>462.40359999999998</c:v>
                      </c:pt>
                      <c:pt idx="9192">
                        <c:v>462.43547000000001</c:v>
                      </c:pt>
                      <c:pt idx="9193">
                        <c:v>462.52116999999998</c:v>
                      </c:pt>
                      <c:pt idx="9194">
                        <c:v>462.56250999999997</c:v>
                      </c:pt>
                      <c:pt idx="9195">
                        <c:v>462.61117000000002</c:v>
                      </c:pt>
                      <c:pt idx="9196">
                        <c:v>462.66153000000003</c:v>
                      </c:pt>
                      <c:pt idx="9197">
                        <c:v>462.71821</c:v>
                      </c:pt>
                      <c:pt idx="9198">
                        <c:v>462.78658000000001</c:v>
                      </c:pt>
                      <c:pt idx="9199">
                        <c:v>462.92795000000001</c:v>
                      </c:pt>
                      <c:pt idx="9200">
                        <c:v>463.00603000000001</c:v>
                      </c:pt>
                      <c:pt idx="9201">
                        <c:v>463.02109000000002</c:v>
                      </c:pt>
                      <c:pt idx="9202">
                        <c:v>463.04417000000001</c:v>
                      </c:pt>
                      <c:pt idx="9203">
                        <c:v>463.05975999999998</c:v>
                      </c:pt>
                      <c:pt idx="9204">
                        <c:v>463.07249000000002</c:v>
                      </c:pt>
                      <c:pt idx="9205">
                        <c:v>463.11475000000002</c:v>
                      </c:pt>
                      <c:pt idx="9206">
                        <c:v>463.13940000000002</c:v>
                      </c:pt>
                      <c:pt idx="9207">
                        <c:v>463.20839999999998</c:v>
                      </c:pt>
                      <c:pt idx="9208">
                        <c:v>463.26656000000003</c:v>
                      </c:pt>
                      <c:pt idx="9209">
                        <c:v>463.28016000000002</c:v>
                      </c:pt>
                      <c:pt idx="9210">
                        <c:v>463.34262000000001</c:v>
                      </c:pt>
                      <c:pt idx="9211">
                        <c:v>463.50772999999998</c:v>
                      </c:pt>
                      <c:pt idx="9212">
                        <c:v>463.61941999999999</c:v>
                      </c:pt>
                      <c:pt idx="9213">
                        <c:v>463.63315</c:v>
                      </c:pt>
                      <c:pt idx="9214">
                        <c:v>463.64726999999999</c:v>
                      </c:pt>
                      <c:pt idx="9215">
                        <c:v>463.61340000000001</c:v>
                      </c:pt>
                      <c:pt idx="9216">
                        <c:v>463.62601999999998</c:v>
                      </c:pt>
                      <c:pt idx="9217">
                        <c:v>463.69821999999999</c:v>
                      </c:pt>
                      <c:pt idx="9218">
                        <c:v>463.72885000000002</c:v>
                      </c:pt>
                      <c:pt idx="9219">
                        <c:v>463.77794999999998</c:v>
                      </c:pt>
                      <c:pt idx="9220">
                        <c:v>463.85444999999999</c:v>
                      </c:pt>
                      <c:pt idx="9221">
                        <c:v>463.8843</c:v>
                      </c:pt>
                      <c:pt idx="9222">
                        <c:v>463.96526</c:v>
                      </c:pt>
                      <c:pt idx="9223">
                        <c:v>464.10291000000001</c:v>
                      </c:pt>
                      <c:pt idx="9224">
                        <c:v>464.17189000000002</c:v>
                      </c:pt>
                      <c:pt idx="9225">
                        <c:v>464.26098000000002</c:v>
                      </c:pt>
                      <c:pt idx="9226">
                        <c:v>464.28089</c:v>
                      </c:pt>
                      <c:pt idx="9227">
                        <c:v>464.21122000000003</c:v>
                      </c:pt>
                      <c:pt idx="9228">
                        <c:v>464.24853000000002</c:v>
                      </c:pt>
                      <c:pt idx="9229">
                        <c:v>464.30049000000002</c:v>
                      </c:pt>
                      <c:pt idx="9230">
                        <c:v>464.34345999999999</c:v>
                      </c:pt>
                      <c:pt idx="9231">
                        <c:v>464.41575999999998</c:v>
                      </c:pt>
                      <c:pt idx="9232">
                        <c:v>464.45314999999999</c:v>
                      </c:pt>
                      <c:pt idx="9233">
                        <c:v>464.51047999999997</c:v>
                      </c:pt>
                      <c:pt idx="9234">
                        <c:v>464.55489</c:v>
                      </c:pt>
                      <c:pt idx="9235">
                        <c:v>464.71345000000002</c:v>
                      </c:pt>
                      <c:pt idx="9236">
                        <c:v>464.77420999999998</c:v>
                      </c:pt>
                      <c:pt idx="9237">
                        <c:v>464.83488999999997</c:v>
                      </c:pt>
                      <c:pt idx="9238">
                        <c:v>464.88502</c:v>
                      </c:pt>
                      <c:pt idx="9239">
                        <c:v>464.79424</c:v>
                      </c:pt>
                      <c:pt idx="9240">
                        <c:v>464.86043999999998</c:v>
                      </c:pt>
                      <c:pt idx="9241">
                        <c:v>464.91190999999998</c:v>
                      </c:pt>
                      <c:pt idx="9242">
                        <c:v>464.97595000000001</c:v>
                      </c:pt>
                      <c:pt idx="9243">
                        <c:v>465.00574999999998</c:v>
                      </c:pt>
                      <c:pt idx="9244">
                        <c:v>465.03825999999998</c:v>
                      </c:pt>
                      <c:pt idx="9245">
                        <c:v>465.12258000000003</c:v>
                      </c:pt>
                      <c:pt idx="9246">
                        <c:v>465.19087000000002</c:v>
                      </c:pt>
                      <c:pt idx="9247">
                        <c:v>465.30126000000001</c:v>
                      </c:pt>
                      <c:pt idx="9248">
                        <c:v>465.35487000000001</c:v>
                      </c:pt>
                      <c:pt idx="9249">
                        <c:v>465.42511000000002</c:v>
                      </c:pt>
                      <c:pt idx="9250">
                        <c:v>465.47430000000003</c:v>
                      </c:pt>
                      <c:pt idx="9251">
                        <c:v>465.42651999999998</c:v>
                      </c:pt>
                      <c:pt idx="9252">
                        <c:v>465.45812000000001</c:v>
                      </c:pt>
                      <c:pt idx="9253">
                        <c:v>465.49061999999998</c:v>
                      </c:pt>
                      <c:pt idx="9254">
                        <c:v>465.57589000000002</c:v>
                      </c:pt>
                      <c:pt idx="9255">
                        <c:v>465.62995000000001</c:v>
                      </c:pt>
                      <c:pt idx="9256">
                        <c:v>465.68284999999997</c:v>
                      </c:pt>
                      <c:pt idx="9257">
                        <c:v>465.69868000000002</c:v>
                      </c:pt>
                      <c:pt idx="9258">
                        <c:v>465.76254</c:v>
                      </c:pt>
                      <c:pt idx="9259">
                        <c:v>465.95121999999998</c:v>
                      </c:pt>
                      <c:pt idx="9260">
                        <c:v>465.97543999999999</c:v>
                      </c:pt>
                      <c:pt idx="9261">
                        <c:v>465.99500999999998</c:v>
                      </c:pt>
                      <c:pt idx="9262">
                        <c:v>466.05741</c:v>
                      </c:pt>
                      <c:pt idx="9263">
                        <c:v>466.01427999999999</c:v>
                      </c:pt>
                      <c:pt idx="9264">
                        <c:v>466.09377000000001</c:v>
                      </c:pt>
                      <c:pt idx="9265">
                        <c:v>466.11831999999998</c:v>
                      </c:pt>
                      <c:pt idx="9266">
                        <c:v>466.14602000000002</c:v>
                      </c:pt>
                      <c:pt idx="9267">
                        <c:v>466.19749999999999</c:v>
                      </c:pt>
                      <c:pt idx="9268">
                        <c:v>466.25628999999998</c:v>
                      </c:pt>
                      <c:pt idx="9269">
                        <c:v>466.29135000000002</c:v>
                      </c:pt>
                      <c:pt idx="9270">
                        <c:v>466.34899999999999</c:v>
                      </c:pt>
                      <c:pt idx="9271">
                        <c:v>466.50785999999999</c:v>
                      </c:pt>
                      <c:pt idx="9272">
                        <c:v>466.59807999999998</c:v>
                      </c:pt>
                      <c:pt idx="9273">
                        <c:v>466.63477999999998</c:v>
                      </c:pt>
                      <c:pt idx="9274">
                        <c:v>466.67281000000003</c:v>
                      </c:pt>
                      <c:pt idx="9275">
                        <c:v>466.62045000000001</c:v>
                      </c:pt>
                      <c:pt idx="9276">
                        <c:v>466.66735</c:v>
                      </c:pt>
                      <c:pt idx="9277">
                        <c:v>466.67847999999998</c:v>
                      </c:pt>
                      <c:pt idx="9278">
                        <c:v>466.75071000000003</c:v>
                      </c:pt>
                      <c:pt idx="9279">
                        <c:v>466.80880999999999</c:v>
                      </c:pt>
                      <c:pt idx="9280">
                        <c:v>466.86324000000002</c:v>
                      </c:pt>
                      <c:pt idx="9281">
                        <c:v>466.90269000000001</c:v>
                      </c:pt>
                      <c:pt idx="9282">
                        <c:v>466.96611000000001</c:v>
                      </c:pt>
                      <c:pt idx="9283">
                        <c:v>467.14855</c:v>
                      </c:pt>
                      <c:pt idx="9284">
                        <c:v>467.21431000000001</c:v>
                      </c:pt>
                      <c:pt idx="9285">
                        <c:v>467.22550999999999</c:v>
                      </c:pt>
                      <c:pt idx="9286">
                        <c:v>467.26688999999999</c:v>
                      </c:pt>
                      <c:pt idx="9287">
                        <c:v>467.22649999999999</c:v>
                      </c:pt>
                      <c:pt idx="9288">
                        <c:v>467.24347</c:v>
                      </c:pt>
                      <c:pt idx="9289">
                        <c:v>467.33713999999998</c:v>
                      </c:pt>
                      <c:pt idx="9290">
                        <c:v>467.37418000000002</c:v>
                      </c:pt>
                      <c:pt idx="9291">
                        <c:v>467.43862999999999</c:v>
                      </c:pt>
                      <c:pt idx="9292">
                        <c:v>467.45720999999998</c:v>
                      </c:pt>
                      <c:pt idx="9293">
                        <c:v>467.52917000000002</c:v>
                      </c:pt>
                      <c:pt idx="9294">
                        <c:v>467.54237000000001</c:v>
                      </c:pt>
                      <c:pt idx="9295">
                        <c:v>467.71778999999998</c:v>
                      </c:pt>
                      <c:pt idx="9296">
                        <c:v>467.78401000000002</c:v>
                      </c:pt>
                      <c:pt idx="9297">
                        <c:v>467.85554000000002</c:v>
                      </c:pt>
                      <c:pt idx="9298">
                        <c:v>467.87630999999999</c:v>
                      </c:pt>
                      <c:pt idx="9299">
                        <c:v>467.83661000000001</c:v>
                      </c:pt>
                      <c:pt idx="9300">
                        <c:v>467.85338000000002</c:v>
                      </c:pt>
                      <c:pt idx="9301">
                        <c:v>467.92140999999998</c:v>
                      </c:pt>
                      <c:pt idx="9302">
                        <c:v>467.96271999999999</c:v>
                      </c:pt>
                      <c:pt idx="9303">
                        <c:v>468.00164000000001</c:v>
                      </c:pt>
                      <c:pt idx="9304">
                        <c:v>468.01974999999999</c:v>
                      </c:pt>
                      <c:pt idx="9305">
                        <c:v>468.11581000000001</c:v>
                      </c:pt>
                      <c:pt idx="9306">
                        <c:v>468.19634000000002</c:v>
                      </c:pt>
                      <c:pt idx="9307">
                        <c:v>468.32722000000001</c:v>
                      </c:pt>
                      <c:pt idx="9308">
                        <c:v>468.37297999999998</c:v>
                      </c:pt>
                      <c:pt idx="9309">
                        <c:v>468.42829999999998</c:v>
                      </c:pt>
                      <c:pt idx="9310">
                        <c:v>468.49151999999998</c:v>
                      </c:pt>
                      <c:pt idx="9311">
                        <c:v>468.38846000000001</c:v>
                      </c:pt>
                      <c:pt idx="9312">
                        <c:v>468.44610999999998</c:v>
                      </c:pt>
                      <c:pt idx="9313">
                        <c:v>468.52120000000002</c:v>
                      </c:pt>
                      <c:pt idx="9314">
                        <c:v>468.57369</c:v>
                      </c:pt>
                      <c:pt idx="9315">
                        <c:v>468.59854999999999</c:v>
                      </c:pt>
                      <c:pt idx="9316">
                        <c:v>468.65237999999999</c:v>
                      </c:pt>
                      <c:pt idx="9317">
                        <c:v>468.70688999999999</c:v>
                      </c:pt>
                      <c:pt idx="9318">
                        <c:v>468.75538</c:v>
                      </c:pt>
                      <c:pt idx="9319">
                        <c:v>468.91298</c:v>
                      </c:pt>
                      <c:pt idx="9320">
                        <c:v>468.96956</c:v>
                      </c:pt>
                      <c:pt idx="9321">
                        <c:v>469.05916000000002</c:v>
                      </c:pt>
                      <c:pt idx="9322">
                        <c:v>469.10241000000002</c:v>
                      </c:pt>
                      <c:pt idx="9323">
                        <c:v>469.00330000000002</c:v>
                      </c:pt>
                      <c:pt idx="9324">
                        <c:v>469.05802999999997</c:v>
                      </c:pt>
                      <c:pt idx="9325">
                        <c:v>469.15911999999997</c:v>
                      </c:pt>
                      <c:pt idx="9326">
                        <c:v>469.14654000000002</c:v>
                      </c:pt>
                      <c:pt idx="9327">
                        <c:v>469.22021999999998</c:v>
                      </c:pt>
                      <c:pt idx="9328">
                        <c:v>469.27010000000001</c:v>
                      </c:pt>
                      <c:pt idx="9329">
                        <c:v>469.31655000000001</c:v>
                      </c:pt>
                      <c:pt idx="9330">
                        <c:v>469.35392000000002</c:v>
                      </c:pt>
                      <c:pt idx="9331">
                        <c:v>469.54757000000001</c:v>
                      </c:pt>
                      <c:pt idx="9332">
                        <c:v>469.56871000000001</c:v>
                      </c:pt>
                      <c:pt idx="9333">
                        <c:v>469.61455999999998</c:v>
                      </c:pt>
                      <c:pt idx="9334">
                        <c:v>469.64166</c:v>
                      </c:pt>
                      <c:pt idx="9335">
                        <c:v>469.62849999999997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470A'!$BD$5:$BD$9340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-1.7613000000000004E-2</c:v>
                      </c:pt>
                      <c:pt idx="1">
                        <c:v>-1.7599500000000001E-2</c:v>
                      </c:pt>
                      <c:pt idx="2">
                        <c:v>-1.7587499999999999E-2</c:v>
                      </c:pt>
                      <c:pt idx="3">
                        <c:v>-1.7576000000000001E-2</c:v>
                      </c:pt>
                      <c:pt idx="4">
                        <c:v>-1.7559000000000002E-2</c:v>
                      </c:pt>
                      <c:pt idx="5">
                        <c:v>-1.7549499999999999E-2</c:v>
                      </c:pt>
                      <c:pt idx="6">
                        <c:v>-1.7534000000000001E-2</c:v>
                      </c:pt>
                      <c:pt idx="7">
                        <c:v>-1.75195E-2</c:v>
                      </c:pt>
                      <c:pt idx="8">
                        <c:v>-1.7497500000000003E-2</c:v>
                      </c:pt>
                      <c:pt idx="9">
                        <c:v>-1.7474000000000003E-2</c:v>
                      </c:pt>
                      <c:pt idx="10">
                        <c:v>-1.7464E-2</c:v>
                      </c:pt>
                      <c:pt idx="11">
                        <c:v>-1.7450999999999998E-2</c:v>
                      </c:pt>
                      <c:pt idx="12">
                        <c:v>-1.7439E-2</c:v>
                      </c:pt>
                      <c:pt idx="13">
                        <c:v>-1.7426000000000001E-2</c:v>
                      </c:pt>
                      <c:pt idx="14">
                        <c:v>-1.7419E-2</c:v>
                      </c:pt>
                      <c:pt idx="15">
                        <c:v>-1.7413999999999999E-2</c:v>
                      </c:pt>
                      <c:pt idx="16">
                        <c:v>-1.7399000000000001E-2</c:v>
                      </c:pt>
                      <c:pt idx="17">
                        <c:v>-1.7390000000000003E-2</c:v>
                      </c:pt>
                      <c:pt idx="18">
                        <c:v>-1.7380000000000003E-2</c:v>
                      </c:pt>
                      <c:pt idx="19">
                        <c:v>-1.7363500000000004E-2</c:v>
                      </c:pt>
                      <c:pt idx="20">
                        <c:v>-1.7353000000000004E-2</c:v>
                      </c:pt>
                      <c:pt idx="21">
                        <c:v>-1.7348000000000002E-2</c:v>
                      </c:pt>
                      <c:pt idx="22">
                        <c:v>-1.7336500000000005E-2</c:v>
                      </c:pt>
                      <c:pt idx="23">
                        <c:v>-1.7328000000000003E-2</c:v>
                      </c:pt>
                      <c:pt idx="24">
                        <c:v>-1.7323500000000002E-2</c:v>
                      </c:pt>
                      <c:pt idx="25">
                        <c:v>-1.7310500000000003E-2</c:v>
                      </c:pt>
                      <c:pt idx="26">
                        <c:v>-1.7295000000000005E-2</c:v>
                      </c:pt>
                      <c:pt idx="27">
                        <c:v>-1.7290000000000007E-2</c:v>
                      </c:pt>
                      <c:pt idx="28">
                        <c:v>-1.7277500000000005E-2</c:v>
                      </c:pt>
                      <c:pt idx="29">
                        <c:v>-1.7270500000000001E-2</c:v>
                      </c:pt>
                      <c:pt idx="30">
                        <c:v>-1.7256500000000004E-2</c:v>
                      </c:pt>
                      <c:pt idx="31">
                        <c:v>-1.7255000000000006E-2</c:v>
                      </c:pt>
                      <c:pt idx="32">
                        <c:v>-1.7245000000000007E-2</c:v>
                      </c:pt>
                      <c:pt idx="33">
                        <c:v>-1.7237000000000006E-2</c:v>
                      </c:pt>
                      <c:pt idx="34">
                        <c:v>-1.7226000000000005E-2</c:v>
                      </c:pt>
                      <c:pt idx="35">
                        <c:v>-1.7220500000000007E-2</c:v>
                      </c:pt>
                      <c:pt idx="36">
                        <c:v>-1.7213500000000007E-2</c:v>
                      </c:pt>
                      <c:pt idx="37">
                        <c:v>-1.720650000000001E-2</c:v>
                      </c:pt>
                      <c:pt idx="38">
                        <c:v>-1.7205000000000008E-2</c:v>
                      </c:pt>
                      <c:pt idx="39">
                        <c:v>-1.7190500000000008E-2</c:v>
                      </c:pt>
                      <c:pt idx="40">
                        <c:v>-1.7187500000000008E-2</c:v>
                      </c:pt>
                      <c:pt idx="41">
                        <c:v>-1.7176000000000011E-2</c:v>
                      </c:pt>
                      <c:pt idx="42">
                        <c:v>-1.7170000000000008E-2</c:v>
                      </c:pt>
                      <c:pt idx="43">
                        <c:v>-1.7161500000000007E-2</c:v>
                      </c:pt>
                      <c:pt idx="44">
                        <c:v>-1.7153500000000002E-2</c:v>
                      </c:pt>
                      <c:pt idx="45">
                        <c:v>-1.7147000000000009E-2</c:v>
                      </c:pt>
                      <c:pt idx="46">
                        <c:v>-1.7136000000000009E-2</c:v>
                      </c:pt>
                      <c:pt idx="47">
                        <c:v>-1.7129000000000002E-2</c:v>
                      </c:pt>
                      <c:pt idx="48">
                        <c:v>-1.7121500000000005E-2</c:v>
                      </c:pt>
                      <c:pt idx="49">
                        <c:v>-1.7111500000000005E-2</c:v>
                      </c:pt>
                      <c:pt idx="50">
                        <c:v>-1.7097000000000008E-2</c:v>
                      </c:pt>
                      <c:pt idx="51">
                        <c:v>-1.7092000000000006E-2</c:v>
                      </c:pt>
                      <c:pt idx="52">
                        <c:v>-1.7078500000000003E-2</c:v>
                      </c:pt>
                      <c:pt idx="53">
                        <c:v>-1.7062000000000008E-2</c:v>
                      </c:pt>
                      <c:pt idx="54">
                        <c:v>-1.7054000000000003E-2</c:v>
                      </c:pt>
                      <c:pt idx="55">
                        <c:v>-1.7045000000000008E-2</c:v>
                      </c:pt>
                      <c:pt idx="56">
                        <c:v>-1.7027000000000011E-2</c:v>
                      </c:pt>
                      <c:pt idx="57">
                        <c:v>-1.7013500000000011E-2</c:v>
                      </c:pt>
                      <c:pt idx="58">
                        <c:v>-1.700550000000001E-2</c:v>
                      </c:pt>
                      <c:pt idx="59">
                        <c:v>-1.6993500000000005E-2</c:v>
                      </c:pt>
                      <c:pt idx="60">
                        <c:v>-1.6979000000000008E-2</c:v>
                      </c:pt>
                      <c:pt idx="61">
                        <c:v>-1.6963500000000006E-2</c:v>
                      </c:pt>
                      <c:pt idx="62">
                        <c:v>-1.6948000000000008E-2</c:v>
                      </c:pt>
                      <c:pt idx="63">
                        <c:v>-1.6935000000000006E-2</c:v>
                      </c:pt>
                      <c:pt idx="64">
                        <c:v>-1.6936000000000007E-2</c:v>
                      </c:pt>
                      <c:pt idx="65">
                        <c:v>-1.6928000000000009E-2</c:v>
                      </c:pt>
                      <c:pt idx="66">
                        <c:v>-1.6918500000000006E-2</c:v>
                      </c:pt>
                      <c:pt idx="67">
                        <c:v>-1.6911000000000006E-2</c:v>
                      </c:pt>
                      <c:pt idx="68">
                        <c:v>-1.6904500000000003E-2</c:v>
                      </c:pt>
                      <c:pt idx="69">
                        <c:v>-1.6898000000000007E-2</c:v>
                      </c:pt>
                      <c:pt idx="70">
                        <c:v>-1.6884500000000004E-2</c:v>
                      </c:pt>
                      <c:pt idx="71">
                        <c:v>-1.6878000000000004E-2</c:v>
                      </c:pt>
                      <c:pt idx="72">
                        <c:v>-1.6873000000000006E-2</c:v>
                      </c:pt>
                      <c:pt idx="73">
                        <c:v>-1.6867000000000007E-2</c:v>
                      </c:pt>
                      <c:pt idx="74">
                        <c:v>-1.6861500000000001E-2</c:v>
                      </c:pt>
                      <c:pt idx="75">
                        <c:v>-1.6852000000000002E-2</c:v>
                      </c:pt>
                      <c:pt idx="76">
                        <c:v>-1.6844500000000002E-2</c:v>
                      </c:pt>
                      <c:pt idx="77">
                        <c:v>-1.6832E-2</c:v>
                      </c:pt>
                      <c:pt idx="78">
                        <c:v>-1.6822000000000004E-2</c:v>
                      </c:pt>
                      <c:pt idx="79">
                        <c:v>-1.6812000000000004E-2</c:v>
                      </c:pt>
                      <c:pt idx="80">
                        <c:v>-1.6803500000000006E-2</c:v>
                      </c:pt>
                      <c:pt idx="81">
                        <c:v>-1.6790000000000003E-2</c:v>
                      </c:pt>
                      <c:pt idx="82">
                        <c:v>-1.6781000000000004E-2</c:v>
                      </c:pt>
                      <c:pt idx="83">
                        <c:v>-1.6774000000000001E-2</c:v>
                      </c:pt>
                      <c:pt idx="84">
                        <c:v>-1.6766000000000003E-2</c:v>
                      </c:pt>
                      <c:pt idx="85">
                        <c:v>-1.6766E-2</c:v>
                      </c:pt>
                      <c:pt idx="86">
                        <c:v>-1.6763500000000004E-2</c:v>
                      </c:pt>
                      <c:pt idx="87">
                        <c:v>-1.6751000000000002E-2</c:v>
                      </c:pt>
                      <c:pt idx="88">
                        <c:v>-1.6747500000000002E-2</c:v>
                      </c:pt>
                      <c:pt idx="89">
                        <c:v>-1.6737500000000002E-2</c:v>
                      </c:pt>
                      <c:pt idx="90">
                        <c:v>-1.6725E-2</c:v>
                      </c:pt>
                      <c:pt idx="91">
                        <c:v>-1.6713500000000003E-2</c:v>
                      </c:pt>
                      <c:pt idx="92">
                        <c:v>-1.6699000000000002E-2</c:v>
                      </c:pt>
                      <c:pt idx="93">
                        <c:v>-1.6687999999999995E-2</c:v>
                      </c:pt>
                      <c:pt idx="94">
                        <c:v>-1.6677499999999998E-2</c:v>
                      </c:pt>
                      <c:pt idx="95">
                        <c:v>-1.6669E-2</c:v>
                      </c:pt>
                      <c:pt idx="96">
                        <c:v>-1.6659E-2</c:v>
                      </c:pt>
                      <c:pt idx="97">
                        <c:v>-1.6649499999999998E-2</c:v>
                      </c:pt>
                      <c:pt idx="98">
                        <c:v>-1.6644000000000003E-2</c:v>
                      </c:pt>
                      <c:pt idx="99">
                        <c:v>-1.6633499999999996E-2</c:v>
                      </c:pt>
                      <c:pt idx="100">
                        <c:v>-1.6625499999999998E-2</c:v>
                      </c:pt>
                      <c:pt idx="101">
                        <c:v>-1.661E-2</c:v>
                      </c:pt>
                      <c:pt idx="102">
                        <c:v>-1.6599999999999997E-2</c:v>
                      </c:pt>
                      <c:pt idx="103">
                        <c:v>-1.6583999999999998E-2</c:v>
                      </c:pt>
                      <c:pt idx="104">
                        <c:v>-1.6582E-2</c:v>
                      </c:pt>
                      <c:pt idx="105">
                        <c:v>-1.6569500000000001E-2</c:v>
                      </c:pt>
                      <c:pt idx="106">
                        <c:v>-1.6551499999999997E-2</c:v>
                      </c:pt>
                      <c:pt idx="107">
                        <c:v>-1.6542499999999995E-2</c:v>
                      </c:pt>
                      <c:pt idx="108">
                        <c:v>-1.6532999999999999E-2</c:v>
                      </c:pt>
                      <c:pt idx="109">
                        <c:v>-1.6518999999999995E-2</c:v>
                      </c:pt>
                      <c:pt idx="110">
                        <c:v>-1.6511499999999995E-2</c:v>
                      </c:pt>
                      <c:pt idx="111">
                        <c:v>-1.6502999999999993E-2</c:v>
                      </c:pt>
                      <c:pt idx="112">
                        <c:v>-1.6485999999999994E-2</c:v>
                      </c:pt>
                      <c:pt idx="113">
                        <c:v>-1.6474499999999996E-2</c:v>
                      </c:pt>
                      <c:pt idx="114">
                        <c:v>-1.6463499999999995E-2</c:v>
                      </c:pt>
                      <c:pt idx="115">
                        <c:v>-1.6459999999999995E-2</c:v>
                      </c:pt>
                      <c:pt idx="116">
                        <c:v>-1.6460499999999999E-2</c:v>
                      </c:pt>
                      <c:pt idx="117">
                        <c:v>-1.6453999999999996E-2</c:v>
                      </c:pt>
                      <c:pt idx="118">
                        <c:v>-1.6452499999999995E-2</c:v>
                      </c:pt>
                      <c:pt idx="119">
                        <c:v>-1.6439499999999992E-2</c:v>
                      </c:pt>
                      <c:pt idx="120">
                        <c:v>-1.6426E-2</c:v>
                      </c:pt>
                      <c:pt idx="121">
                        <c:v>-1.6425499999999996E-2</c:v>
                      </c:pt>
                      <c:pt idx="122">
                        <c:v>-1.6408499999999996E-2</c:v>
                      </c:pt>
                      <c:pt idx="123">
                        <c:v>-1.6393499999999995E-2</c:v>
                      </c:pt>
                      <c:pt idx="124">
                        <c:v>-1.63885E-2</c:v>
                      </c:pt>
                      <c:pt idx="125">
                        <c:v>-1.6384499999999996E-2</c:v>
                      </c:pt>
                      <c:pt idx="126">
                        <c:v>-1.6383000000000002E-2</c:v>
                      </c:pt>
                      <c:pt idx="127">
                        <c:v>-1.63775E-2</c:v>
                      </c:pt>
                      <c:pt idx="128">
                        <c:v>-1.6371499999999997E-2</c:v>
                      </c:pt>
                      <c:pt idx="129">
                        <c:v>-1.6358999999999999E-2</c:v>
                      </c:pt>
                      <c:pt idx="130">
                        <c:v>-1.6362500000000002E-2</c:v>
                      </c:pt>
                      <c:pt idx="131">
                        <c:v>-1.6366500000000003E-2</c:v>
                      </c:pt>
                      <c:pt idx="132">
                        <c:v>-1.6357500000000001E-2</c:v>
                      </c:pt>
                      <c:pt idx="133">
                        <c:v>-1.63465E-2</c:v>
                      </c:pt>
                      <c:pt idx="134">
                        <c:v>-1.6338499999999999E-2</c:v>
                      </c:pt>
                      <c:pt idx="135">
                        <c:v>-1.6333999999999998E-2</c:v>
                      </c:pt>
                      <c:pt idx="136">
                        <c:v>-1.6327499999999998E-2</c:v>
                      </c:pt>
                      <c:pt idx="137">
                        <c:v>-1.6314499999999999E-2</c:v>
                      </c:pt>
                      <c:pt idx="138">
                        <c:v>-1.6312999999999998E-2</c:v>
                      </c:pt>
                      <c:pt idx="139">
                        <c:v>-1.6317999999999996E-2</c:v>
                      </c:pt>
                      <c:pt idx="140">
                        <c:v>-1.6306999999999999E-2</c:v>
                      </c:pt>
                      <c:pt idx="141">
                        <c:v>-1.6298499999999997E-2</c:v>
                      </c:pt>
                      <c:pt idx="142">
                        <c:v>-1.6298499999999997E-2</c:v>
                      </c:pt>
                      <c:pt idx="143">
                        <c:v>-1.6294999999999997E-2</c:v>
                      </c:pt>
                      <c:pt idx="144">
                        <c:v>-1.6279499999999995E-2</c:v>
                      </c:pt>
                      <c:pt idx="145">
                        <c:v>-1.6270999999999994E-2</c:v>
                      </c:pt>
                      <c:pt idx="146">
                        <c:v>-1.6261499999999995E-2</c:v>
                      </c:pt>
                      <c:pt idx="147">
                        <c:v>-1.6259499999999996E-2</c:v>
                      </c:pt>
                      <c:pt idx="148">
                        <c:v>-1.6244999999999996E-2</c:v>
                      </c:pt>
                      <c:pt idx="149">
                        <c:v>-1.6239999999999991E-2</c:v>
                      </c:pt>
                      <c:pt idx="150">
                        <c:v>-1.6235999999999993E-2</c:v>
                      </c:pt>
                      <c:pt idx="151">
                        <c:v>-1.6229499999999994E-2</c:v>
                      </c:pt>
                      <c:pt idx="152">
                        <c:v>-1.6220499999999992E-2</c:v>
                      </c:pt>
                      <c:pt idx="153">
                        <c:v>-1.6219499999999994E-2</c:v>
                      </c:pt>
                      <c:pt idx="154">
                        <c:v>-1.621549999999999E-2</c:v>
                      </c:pt>
                      <c:pt idx="155">
                        <c:v>-1.6210499999999996E-2</c:v>
                      </c:pt>
                      <c:pt idx="156">
                        <c:v>-1.6205999999999991E-2</c:v>
                      </c:pt>
                      <c:pt idx="157">
                        <c:v>-1.620799999999999E-2</c:v>
                      </c:pt>
                      <c:pt idx="158">
                        <c:v>-1.6200999999999993E-2</c:v>
                      </c:pt>
                      <c:pt idx="159">
                        <c:v>-1.619449999999999E-2</c:v>
                      </c:pt>
                      <c:pt idx="160">
                        <c:v>-1.619749999999999E-2</c:v>
                      </c:pt>
                      <c:pt idx="161">
                        <c:v>-1.6193499999999993E-2</c:v>
                      </c:pt>
                      <c:pt idx="162">
                        <c:v>-1.6189999999999989E-2</c:v>
                      </c:pt>
                      <c:pt idx="163">
                        <c:v>-1.6186499999999993E-2</c:v>
                      </c:pt>
                      <c:pt idx="164">
                        <c:v>-1.6179999999999993E-2</c:v>
                      </c:pt>
                      <c:pt idx="165">
                        <c:v>-1.6171499999999988E-2</c:v>
                      </c:pt>
                      <c:pt idx="166">
                        <c:v>-1.6165499999999989E-2</c:v>
                      </c:pt>
                      <c:pt idx="167">
                        <c:v>-1.6161499999999988E-2</c:v>
                      </c:pt>
                      <c:pt idx="168">
                        <c:v>-1.6160999999999988E-2</c:v>
                      </c:pt>
                      <c:pt idx="169">
                        <c:v>-1.6165499999999985E-2</c:v>
                      </c:pt>
                      <c:pt idx="170">
                        <c:v>-1.6168999999999985E-2</c:v>
                      </c:pt>
                      <c:pt idx="171">
                        <c:v>-1.6161499999999985E-2</c:v>
                      </c:pt>
                      <c:pt idx="172">
                        <c:v>-1.6156999999999987E-2</c:v>
                      </c:pt>
                      <c:pt idx="173">
                        <c:v>-1.6148999999999983E-2</c:v>
                      </c:pt>
                      <c:pt idx="174">
                        <c:v>-1.6154999999999985E-2</c:v>
                      </c:pt>
                      <c:pt idx="175">
                        <c:v>-1.6147999999999985E-2</c:v>
                      </c:pt>
                      <c:pt idx="176">
                        <c:v>-1.6156499999999987E-2</c:v>
                      </c:pt>
                      <c:pt idx="177">
                        <c:v>-1.6149499999999983E-2</c:v>
                      </c:pt>
                      <c:pt idx="178">
                        <c:v>-1.6151499999999982E-2</c:v>
                      </c:pt>
                      <c:pt idx="179">
                        <c:v>-1.6149499999999987E-2</c:v>
                      </c:pt>
                      <c:pt idx="180">
                        <c:v>-1.6141499999999986E-2</c:v>
                      </c:pt>
                      <c:pt idx="181">
                        <c:v>-1.6138999999999983E-2</c:v>
                      </c:pt>
                      <c:pt idx="182">
                        <c:v>-1.6142999999999987E-2</c:v>
                      </c:pt>
                      <c:pt idx="183">
                        <c:v>-1.6138999999999987E-2</c:v>
                      </c:pt>
                      <c:pt idx="184">
                        <c:v>-1.6136999999999981E-2</c:v>
                      </c:pt>
                      <c:pt idx="185">
                        <c:v>-1.6135499999999983E-2</c:v>
                      </c:pt>
                      <c:pt idx="186">
                        <c:v>-1.6134999999999983E-2</c:v>
                      </c:pt>
                      <c:pt idx="187">
                        <c:v>-1.6134999999999986E-2</c:v>
                      </c:pt>
                      <c:pt idx="188">
                        <c:v>-1.6128499999999983E-2</c:v>
                      </c:pt>
                      <c:pt idx="189">
                        <c:v>-1.6130499999999985E-2</c:v>
                      </c:pt>
                      <c:pt idx="190">
                        <c:v>-1.6130499999999985E-2</c:v>
                      </c:pt>
                      <c:pt idx="191">
                        <c:v>-1.6121999999999984E-2</c:v>
                      </c:pt>
                      <c:pt idx="192">
                        <c:v>-1.6129999999999981E-2</c:v>
                      </c:pt>
                      <c:pt idx="193">
                        <c:v>-1.613599999999998E-2</c:v>
                      </c:pt>
                      <c:pt idx="194">
                        <c:v>-1.6129499999999981E-2</c:v>
                      </c:pt>
                      <c:pt idx="195">
                        <c:v>-1.6123999999999982E-2</c:v>
                      </c:pt>
                      <c:pt idx="196">
                        <c:v>-1.6130999999999982E-2</c:v>
                      </c:pt>
                      <c:pt idx="197">
                        <c:v>-1.6125999999999984E-2</c:v>
                      </c:pt>
                      <c:pt idx="198">
                        <c:v>-1.6131499999999979E-2</c:v>
                      </c:pt>
                      <c:pt idx="199">
                        <c:v>-1.612899999999998E-2</c:v>
                      </c:pt>
                      <c:pt idx="200">
                        <c:v>-1.6128499999999976E-2</c:v>
                      </c:pt>
                      <c:pt idx="201">
                        <c:v>-1.6124499999999979E-2</c:v>
                      </c:pt>
                      <c:pt idx="202">
                        <c:v>-1.6126499999999978E-2</c:v>
                      </c:pt>
                      <c:pt idx="203">
                        <c:v>-1.6121999999999977E-2</c:v>
                      </c:pt>
                      <c:pt idx="204">
                        <c:v>-1.6128999999999977E-2</c:v>
                      </c:pt>
                      <c:pt idx="205">
                        <c:v>-1.6121499999999976E-2</c:v>
                      </c:pt>
                      <c:pt idx="206">
                        <c:v>-1.6119499999999974E-2</c:v>
                      </c:pt>
                      <c:pt idx="207">
                        <c:v>-1.6119499999999978E-2</c:v>
                      </c:pt>
                      <c:pt idx="208">
                        <c:v>-1.6120499999999979E-2</c:v>
                      </c:pt>
                      <c:pt idx="209">
                        <c:v>-1.612549999999998E-2</c:v>
                      </c:pt>
                      <c:pt idx="210">
                        <c:v>-1.6120499999999979E-2</c:v>
                      </c:pt>
                      <c:pt idx="211">
                        <c:v>-1.6116999999999979E-2</c:v>
                      </c:pt>
                      <c:pt idx="212">
                        <c:v>-1.611149999999998E-2</c:v>
                      </c:pt>
                      <c:pt idx="213">
                        <c:v>-1.6105999999999975E-2</c:v>
                      </c:pt>
                      <c:pt idx="214">
                        <c:v>-1.6099499999999975E-2</c:v>
                      </c:pt>
                      <c:pt idx="215">
                        <c:v>-1.6089999999999979E-2</c:v>
                      </c:pt>
                      <c:pt idx="216">
                        <c:v>-1.6090499999999973E-2</c:v>
                      </c:pt>
                      <c:pt idx="217">
                        <c:v>-1.6083999999999973E-2</c:v>
                      </c:pt>
                      <c:pt idx="218">
                        <c:v>-1.6076999999999977E-2</c:v>
                      </c:pt>
                      <c:pt idx="219">
                        <c:v>-1.6076999999999973E-2</c:v>
                      </c:pt>
                      <c:pt idx="220">
                        <c:v>-1.6066999999999974E-2</c:v>
                      </c:pt>
                      <c:pt idx="221">
                        <c:v>-1.6057999999999979E-2</c:v>
                      </c:pt>
                      <c:pt idx="222">
                        <c:v>-1.6054999999999976E-2</c:v>
                      </c:pt>
                      <c:pt idx="223">
                        <c:v>-1.6043499999999978E-2</c:v>
                      </c:pt>
                      <c:pt idx="224">
                        <c:v>-1.6035999999999974E-2</c:v>
                      </c:pt>
                      <c:pt idx="225">
                        <c:v>-1.6031499999999976E-2</c:v>
                      </c:pt>
                      <c:pt idx="226">
                        <c:v>-1.6028499999999977E-2</c:v>
                      </c:pt>
                      <c:pt idx="227">
                        <c:v>-1.6020499999999979E-2</c:v>
                      </c:pt>
                      <c:pt idx="228">
                        <c:v>-1.6014999999999977E-2</c:v>
                      </c:pt>
                      <c:pt idx="229">
                        <c:v>-1.6007999999999974E-2</c:v>
                      </c:pt>
                      <c:pt idx="230">
                        <c:v>-1.6008999999999978E-2</c:v>
                      </c:pt>
                      <c:pt idx="231">
                        <c:v>-1.5997999999999978E-2</c:v>
                      </c:pt>
                      <c:pt idx="232">
                        <c:v>-1.5996499999999976E-2</c:v>
                      </c:pt>
                      <c:pt idx="233">
                        <c:v>-1.5988499999999975E-2</c:v>
                      </c:pt>
                      <c:pt idx="234">
                        <c:v>-1.5992499999999979E-2</c:v>
                      </c:pt>
                      <c:pt idx="235">
                        <c:v>-1.5991999999999978E-2</c:v>
                      </c:pt>
                      <c:pt idx="236">
                        <c:v>-1.5992999999999976E-2</c:v>
                      </c:pt>
                      <c:pt idx="237">
                        <c:v>-1.5986499999999976E-2</c:v>
                      </c:pt>
                      <c:pt idx="238">
                        <c:v>-1.5984999999999982E-2</c:v>
                      </c:pt>
                      <c:pt idx="239">
                        <c:v>-1.5988999999999982E-2</c:v>
                      </c:pt>
                      <c:pt idx="240">
                        <c:v>-1.5976499999999984E-2</c:v>
                      </c:pt>
                      <c:pt idx="241">
                        <c:v>-1.5976499999999984E-2</c:v>
                      </c:pt>
                      <c:pt idx="242">
                        <c:v>-1.5976999999999984E-2</c:v>
                      </c:pt>
                      <c:pt idx="243">
                        <c:v>-1.5975999999999987E-2</c:v>
                      </c:pt>
                      <c:pt idx="244">
                        <c:v>-1.5969499999999984E-2</c:v>
                      </c:pt>
                      <c:pt idx="245">
                        <c:v>-1.5969499999999984E-2</c:v>
                      </c:pt>
                      <c:pt idx="246">
                        <c:v>-1.5968999999999987E-2</c:v>
                      </c:pt>
                      <c:pt idx="247">
                        <c:v>-1.5974999999999989E-2</c:v>
                      </c:pt>
                      <c:pt idx="248">
                        <c:v>-1.5967999999999986E-2</c:v>
                      </c:pt>
                      <c:pt idx="249">
                        <c:v>-1.5965999999999991E-2</c:v>
                      </c:pt>
                      <c:pt idx="250">
                        <c:v>-1.5964499999999989E-2</c:v>
                      </c:pt>
                      <c:pt idx="251">
                        <c:v>-1.5960999999999989E-2</c:v>
                      </c:pt>
                      <c:pt idx="252">
                        <c:v>-1.5953499999999989E-2</c:v>
                      </c:pt>
                      <c:pt idx="253">
                        <c:v>-1.5954999999999987E-2</c:v>
                      </c:pt>
                      <c:pt idx="254">
                        <c:v>-1.5946999999999985E-2</c:v>
                      </c:pt>
                      <c:pt idx="255">
                        <c:v>-1.5945499999999987E-2</c:v>
                      </c:pt>
                      <c:pt idx="256">
                        <c:v>-1.5939999999999989E-2</c:v>
                      </c:pt>
                      <c:pt idx="257">
                        <c:v>-1.593749999999999E-2</c:v>
                      </c:pt>
                      <c:pt idx="258">
                        <c:v>-1.5934999999999991E-2</c:v>
                      </c:pt>
                      <c:pt idx="259">
                        <c:v>-1.5936499999999992E-2</c:v>
                      </c:pt>
                      <c:pt idx="260">
                        <c:v>-1.5936499999999992E-2</c:v>
                      </c:pt>
                      <c:pt idx="261">
                        <c:v>-1.5929999999999993E-2</c:v>
                      </c:pt>
                      <c:pt idx="262">
                        <c:v>-1.5928999999999992E-2</c:v>
                      </c:pt>
                      <c:pt idx="263">
                        <c:v>-1.5926999999999993E-2</c:v>
                      </c:pt>
                      <c:pt idx="264">
                        <c:v>-1.5912499999999993E-2</c:v>
                      </c:pt>
                      <c:pt idx="265">
                        <c:v>-1.5909499999999993E-2</c:v>
                      </c:pt>
                      <c:pt idx="266">
                        <c:v>-1.5906499999999994E-2</c:v>
                      </c:pt>
                      <c:pt idx="267">
                        <c:v>-1.5897999999999995E-2</c:v>
                      </c:pt>
                      <c:pt idx="268">
                        <c:v>-1.5890499999999995E-2</c:v>
                      </c:pt>
                      <c:pt idx="269">
                        <c:v>-1.5883999999999995E-2</c:v>
                      </c:pt>
                      <c:pt idx="270">
                        <c:v>-1.5886499999999994E-2</c:v>
                      </c:pt>
                      <c:pt idx="271">
                        <c:v>-1.5884999999999996E-2</c:v>
                      </c:pt>
                      <c:pt idx="272">
                        <c:v>-1.5882999999999998E-2</c:v>
                      </c:pt>
                      <c:pt idx="273">
                        <c:v>-1.58745E-2</c:v>
                      </c:pt>
                      <c:pt idx="274">
                        <c:v>-1.5876500000000002E-2</c:v>
                      </c:pt>
                      <c:pt idx="275">
                        <c:v>-1.5875999999999998E-2</c:v>
                      </c:pt>
                      <c:pt idx="276">
                        <c:v>-1.5877499999999999E-2</c:v>
                      </c:pt>
                      <c:pt idx="277">
                        <c:v>-1.5874000000000003E-2</c:v>
                      </c:pt>
                      <c:pt idx="278">
                        <c:v>-1.5869000000000001E-2</c:v>
                      </c:pt>
                      <c:pt idx="279">
                        <c:v>-1.5875999999999998E-2</c:v>
                      </c:pt>
                      <c:pt idx="280">
                        <c:v>-1.5880999999999999E-2</c:v>
                      </c:pt>
                      <c:pt idx="281">
                        <c:v>-1.5886000000000001E-2</c:v>
                      </c:pt>
                      <c:pt idx="282">
                        <c:v>-1.5884500000000003E-2</c:v>
                      </c:pt>
                      <c:pt idx="283">
                        <c:v>-1.5883499999999998E-2</c:v>
                      </c:pt>
                      <c:pt idx="284">
                        <c:v>-1.5880999999999999E-2</c:v>
                      </c:pt>
                      <c:pt idx="285">
                        <c:v>-1.5875E-2</c:v>
                      </c:pt>
                      <c:pt idx="286">
                        <c:v>-1.5878000000000003E-2</c:v>
                      </c:pt>
                      <c:pt idx="287">
                        <c:v>-1.5877500000000003E-2</c:v>
                      </c:pt>
                      <c:pt idx="288">
                        <c:v>-1.5878500000000004E-2</c:v>
                      </c:pt>
                      <c:pt idx="289">
                        <c:v>-1.5880500000000006E-2</c:v>
                      </c:pt>
                      <c:pt idx="290">
                        <c:v>-1.5887500000000002E-2</c:v>
                      </c:pt>
                      <c:pt idx="291">
                        <c:v>-1.5894500000000006E-2</c:v>
                      </c:pt>
                      <c:pt idx="292">
                        <c:v>-1.5905000000000006E-2</c:v>
                      </c:pt>
                      <c:pt idx="293">
                        <c:v>-1.5907500000000005E-2</c:v>
                      </c:pt>
                      <c:pt idx="294">
                        <c:v>-1.5916500000000004E-2</c:v>
                      </c:pt>
                      <c:pt idx="295">
                        <c:v>-1.5916500000000004E-2</c:v>
                      </c:pt>
                      <c:pt idx="296">
                        <c:v>-1.5920000000000004E-2</c:v>
                      </c:pt>
                      <c:pt idx="297">
                        <c:v>-1.5919000000000006E-2</c:v>
                      </c:pt>
                      <c:pt idx="298">
                        <c:v>-1.5914500000000005E-2</c:v>
                      </c:pt>
                      <c:pt idx="299">
                        <c:v>-1.5916500000000004E-2</c:v>
                      </c:pt>
                      <c:pt idx="300">
                        <c:v>-1.5917500000000008E-2</c:v>
                      </c:pt>
                      <c:pt idx="301">
                        <c:v>-1.5918000000000009E-2</c:v>
                      </c:pt>
                      <c:pt idx="302">
                        <c:v>-1.5928500000000009E-2</c:v>
                      </c:pt>
                      <c:pt idx="303">
                        <c:v>-1.5937500000000007E-2</c:v>
                      </c:pt>
                      <c:pt idx="304">
                        <c:v>-1.5934000000000007E-2</c:v>
                      </c:pt>
                      <c:pt idx="305">
                        <c:v>-1.594000000000001E-2</c:v>
                      </c:pt>
                      <c:pt idx="306">
                        <c:v>-1.5949500000000012E-2</c:v>
                      </c:pt>
                      <c:pt idx="307">
                        <c:v>-1.5955000000000011E-2</c:v>
                      </c:pt>
                      <c:pt idx="308">
                        <c:v>-1.5956500000000012E-2</c:v>
                      </c:pt>
                      <c:pt idx="309">
                        <c:v>-1.5959500000000015E-2</c:v>
                      </c:pt>
                      <c:pt idx="310">
                        <c:v>-1.5960000000000012E-2</c:v>
                      </c:pt>
                      <c:pt idx="311">
                        <c:v>-1.595450000000001E-2</c:v>
                      </c:pt>
                      <c:pt idx="312">
                        <c:v>-1.595750000000001E-2</c:v>
                      </c:pt>
                      <c:pt idx="313">
                        <c:v>-1.5958000000000014E-2</c:v>
                      </c:pt>
                      <c:pt idx="314">
                        <c:v>-1.595450000000001E-2</c:v>
                      </c:pt>
                      <c:pt idx="315">
                        <c:v>-1.5956500000000012E-2</c:v>
                      </c:pt>
                      <c:pt idx="316">
                        <c:v>-1.5953500000000009E-2</c:v>
                      </c:pt>
                      <c:pt idx="317">
                        <c:v>-1.5954000000000013E-2</c:v>
                      </c:pt>
                      <c:pt idx="318">
                        <c:v>-1.5953000000000012E-2</c:v>
                      </c:pt>
                      <c:pt idx="319">
                        <c:v>-1.5950000000000009E-2</c:v>
                      </c:pt>
                      <c:pt idx="320">
                        <c:v>-1.5951500000000007E-2</c:v>
                      </c:pt>
                      <c:pt idx="321">
                        <c:v>-1.5946500000000009E-2</c:v>
                      </c:pt>
                      <c:pt idx="322">
                        <c:v>-1.594700000000001E-2</c:v>
                      </c:pt>
                      <c:pt idx="323">
                        <c:v>-1.595400000000001E-2</c:v>
                      </c:pt>
                      <c:pt idx="324">
                        <c:v>-1.5946500000000009E-2</c:v>
                      </c:pt>
                      <c:pt idx="325">
                        <c:v>-1.5941500000000011E-2</c:v>
                      </c:pt>
                      <c:pt idx="326">
                        <c:v>-1.5941000000000011E-2</c:v>
                      </c:pt>
                      <c:pt idx="327">
                        <c:v>-1.5937500000000014E-2</c:v>
                      </c:pt>
                      <c:pt idx="328">
                        <c:v>-1.5938000000000015E-2</c:v>
                      </c:pt>
                      <c:pt idx="329">
                        <c:v>-1.5943500000000013E-2</c:v>
                      </c:pt>
                      <c:pt idx="330">
                        <c:v>-1.5943000000000016E-2</c:v>
                      </c:pt>
                      <c:pt idx="331">
                        <c:v>-1.5942000000000019E-2</c:v>
                      </c:pt>
                      <c:pt idx="332">
                        <c:v>-1.5943000000000016E-2</c:v>
                      </c:pt>
                      <c:pt idx="333">
                        <c:v>-1.5944500000000018E-2</c:v>
                      </c:pt>
                      <c:pt idx="334">
                        <c:v>-1.5948000000000014E-2</c:v>
                      </c:pt>
                      <c:pt idx="335">
                        <c:v>-1.5950500000000017E-2</c:v>
                      </c:pt>
                      <c:pt idx="336">
                        <c:v>-1.5954500000000017E-2</c:v>
                      </c:pt>
                      <c:pt idx="337">
                        <c:v>-1.5962000000000018E-2</c:v>
                      </c:pt>
                      <c:pt idx="338">
                        <c:v>-1.5965000000000017E-2</c:v>
                      </c:pt>
                      <c:pt idx="339">
                        <c:v>-1.5961000000000013E-2</c:v>
                      </c:pt>
                      <c:pt idx="340">
                        <c:v>-1.5960500000000013E-2</c:v>
                      </c:pt>
                      <c:pt idx="341">
                        <c:v>-1.5969000000000014E-2</c:v>
                      </c:pt>
                      <c:pt idx="342">
                        <c:v>-1.5964500000000013E-2</c:v>
                      </c:pt>
                      <c:pt idx="343">
                        <c:v>-1.5969000000000014E-2</c:v>
                      </c:pt>
                      <c:pt idx="344">
                        <c:v>-1.5972000000000014E-2</c:v>
                      </c:pt>
                      <c:pt idx="345">
                        <c:v>-1.5979000000000011E-2</c:v>
                      </c:pt>
                      <c:pt idx="346">
                        <c:v>-1.5985500000000014E-2</c:v>
                      </c:pt>
                      <c:pt idx="347">
                        <c:v>-1.5980500000000012E-2</c:v>
                      </c:pt>
                      <c:pt idx="348">
                        <c:v>-1.5980000000000012E-2</c:v>
                      </c:pt>
                      <c:pt idx="349">
                        <c:v>-1.5983500000000012E-2</c:v>
                      </c:pt>
                      <c:pt idx="350">
                        <c:v>-1.5980000000000012E-2</c:v>
                      </c:pt>
                      <c:pt idx="351">
                        <c:v>-1.5978000000000016E-2</c:v>
                      </c:pt>
                      <c:pt idx="352">
                        <c:v>-1.5986000000000014E-2</c:v>
                      </c:pt>
                      <c:pt idx="353">
                        <c:v>-1.5980000000000015E-2</c:v>
                      </c:pt>
                      <c:pt idx="354">
                        <c:v>-1.5981500000000017E-2</c:v>
                      </c:pt>
                      <c:pt idx="355">
                        <c:v>-1.5987500000000016E-2</c:v>
                      </c:pt>
                      <c:pt idx="356">
                        <c:v>-1.5978000000000013E-2</c:v>
                      </c:pt>
                      <c:pt idx="357">
                        <c:v>-1.598200000000001E-2</c:v>
                      </c:pt>
                      <c:pt idx="358">
                        <c:v>-1.5985000000000013E-2</c:v>
                      </c:pt>
                      <c:pt idx="359">
                        <c:v>-1.5976500000000015E-2</c:v>
                      </c:pt>
                      <c:pt idx="360">
                        <c:v>-1.5971500000000013E-2</c:v>
                      </c:pt>
                      <c:pt idx="361">
                        <c:v>-1.5967500000000013E-2</c:v>
                      </c:pt>
                      <c:pt idx="362">
                        <c:v>-1.5966500000000008E-2</c:v>
                      </c:pt>
                      <c:pt idx="363">
                        <c:v>-1.5967000000000012E-2</c:v>
                      </c:pt>
                      <c:pt idx="364">
                        <c:v>-1.596850000000001E-2</c:v>
                      </c:pt>
                      <c:pt idx="365">
                        <c:v>-1.596450000000001E-2</c:v>
                      </c:pt>
                      <c:pt idx="366">
                        <c:v>-1.5959500000000012E-2</c:v>
                      </c:pt>
                      <c:pt idx="367">
                        <c:v>-1.5952000000000011E-2</c:v>
                      </c:pt>
                      <c:pt idx="368">
                        <c:v>-1.5956500000000012E-2</c:v>
                      </c:pt>
                      <c:pt idx="369">
                        <c:v>-1.5951000000000014E-2</c:v>
                      </c:pt>
                      <c:pt idx="370">
                        <c:v>-1.5949000000000012E-2</c:v>
                      </c:pt>
                      <c:pt idx="371">
                        <c:v>-1.5951500000000014E-2</c:v>
                      </c:pt>
                      <c:pt idx="372">
                        <c:v>-1.5952000000000011E-2</c:v>
                      </c:pt>
                      <c:pt idx="373">
                        <c:v>-1.5945500000000012E-2</c:v>
                      </c:pt>
                      <c:pt idx="374">
                        <c:v>-1.5943000000000013E-2</c:v>
                      </c:pt>
                      <c:pt idx="375">
                        <c:v>-1.5942500000000012E-2</c:v>
                      </c:pt>
                      <c:pt idx="376">
                        <c:v>-1.5936000000000013E-2</c:v>
                      </c:pt>
                      <c:pt idx="377">
                        <c:v>-1.5939000000000012E-2</c:v>
                      </c:pt>
                      <c:pt idx="378">
                        <c:v>-1.5934000000000014E-2</c:v>
                      </c:pt>
                      <c:pt idx="379">
                        <c:v>-1.5938500000000012E-2</c:v>
                      </c:pt>
                      <c:pt idx="380">
                        <c:v>-1.5939000000000016E-2</c:v>
                      </c:pt>
                      <c:pt idx="381">
                        <c:v>-1.5943000000000013E-2</c:v>
                      </c:pt>
                      <c:pt idx="382">
                        <c:v>-1.5937500000000011E-2</c:v>
                      </c:pt>
                      <c:pt idx="383">
                        <c:v>-1.5937500000000011E-2</c:v>
                      </c:pt>
                      <c:pt idx="384">
                        <c:v>-1.5937500000000007E-2</c:v>
                      </c:pt>
                      <c:pt idx="385">
                        <c:v>-1.593000000000001E-2</c:v>
                      </c:pt>
                      <c:pt idx="386">
                        <c:v>-1.592250000000001E-2</c:v>
                      </c:pt>
                      <c:pt idx="387">
                        <c:v>-1.5920500000000008E-2</c:v>
                      </c:pt>
                      <c:pt idx="388">
                        <c:v>-1.5920500000000008E-2</c:v>
                      </c:pt>
                      <c:pt idx="389">
                        <c:v>-1.5913500000000008E-2</c:v>
                      </c:pt>
                      <c:pt idx="390">
                        <c:v>-1.5910000000000007E-2</c:v>
                      </c:pt>
                      <c:pt idx="391">
                        <c:v>-1.5910000000000007E-2</c:v>
                      </c:pt>
                      <c:pt idx="392">
                        <c:v>-1.5912000000000006E-2</c:v>
                      </c:pt>
                      <c:pt idx="393">
                        <c:v>-1.5910500000000005E-2</c:v>
                      </c:pt>
                      <c:pt idx="394">
                        <c:v>-1.5917000000000008E-2</c:v>
                      </c:pt>
                      <c:pt idx="395">
                        <c:v>-1.5918000000000005E-2</c:v>
                      </c:pt>
                      <c:pt idx="396">
                        <c:v>-1.5922000000000006E-2</c:v>
                      </c:pt>
                      <c:pt idx="397">
                        <c:v>-1.5927500000000008E-2</c:v>
                      </c:pt>
                      <c:pt idx="398">
                        <c:v>-1.592600000000001E-2</c:v>
                      </c:pt>
                      <c:pt idx="399">
                        <c:v>-1.593000000000001E-2</c:v>
                      </c:pt>
                      <c:pt idx="400">
                        <c:v>-1.5930500000000007E-2</c:v>
                      </c:pt>
                      <c:pt idx="401">
                        <c:v>-1.5932500000000006E-2</c:v>
                      </c:pt>
                      <c:pt idx="402">
                        <c:v>-1.5927500000000004E-2</c:v>
                      </c:pt>
                      <c:pt idx="403">
                        <c:v>-1.5933500000000003E-2</c:v>
                      </c:pt>
                      <c:pt idx="404">
                        <c:v>-1.5931000000000001E-2</c:v>
                      </c:pt>
                      <c:pt idx="405">
                        <c:v>-1.5931500000000001E-2</c:v>
                      </c:pt>
                      <c:pt idx="406">
                        <c:v>-1.5932500000000002E-2</c:v>
                      </c:pt>
                      <c:pt idx="407">
                        <c:v>-1.5934500000000001E-2</c:v>
                      </c:pt>
                      <c:pt idx="408">
                        <c:v>-1.5936500000000003E-2</c:v>
                      </c:pt>
                      <c:pt idx="409">
                        <c:v>-1.5937E-2</c:v>
                      </c:pt>
                      <c:pt idx="410">
                        <c:v>-1.59475E-2</c:v>
                      </c:pt>
                      <c:pt idx="411">
                        <c:v>-1.5949500000000002E-2</c:v>
                      </c:pt>
                      <c:pt idx="412">
                        <c:v>-1.59515E-2</c:v>
                      </c:pt>
                      <c:pt idx="413">
                        <c:v>-1.5951499999999997E-2</c:v>
                      </c:pt>
                      <c:pt idx="414">
                        <c:v>-1.5954499999999996E-2</c:v>
                      </c:pt>
                      <c:pt idx="415">
                        <c:v>-1.5960999999999999E-2</c:v>
                      </c:pt>
                      <c:pt idx="416">
                        <c:v>-1.5966999999999999E-2</c:v>
                      </c:pt>
                      <c:pt idx="417">
                        <c:v>-1.5980000000000001E-2</c:v>
                      </c:pt>
                      <c:pt idx="418">
                        <c:v>-1.5984500000000002E-2</c:v>
                      </c:pt>
                      <c:pt idx="419">
                        <c:v>-1.5986E-2</c:v>
                      </c:pt>
                      <c:pt idx="420">
                        <c:v>-1.5990500000000005E-2</c:v>
                      </c:pt>
                      <c:pt idx="421">
                        <c:v>-1.5991000000000002E-2</c:v>
                      </c:pt>
                      <c:pt idx="422">
                        <c:v>-1.5995000000000002E-2</c:v>
                      </c:pt>
                      <c:pt idx="423">
                        <c:v>-1.6004000000000004E-2</c:v>
                      </c:pt>
                      <c:pt idx="424">
                        <c:v>-1.6013000000000003E-2</c:v>
                      </c:pt>
                      <c:pt idx="425">
                        <c:v>-1.6017E-2</c:v>
                      </c:pt>
                      <c:pt idx="426">
                        <c:v>-1.60175E-2</c:v>
                      </c:pt>
                      <c:pt idx="427">
                        <c:v>-1.6025000000000001E-2</c:v>
                      </c:pt>
                      <c:pt idx="428">
                        <c:v>-1.60275E-2</c:v>
                      </c:pt>
                      <c:pt idx="429">
                        <c:v>-1.60275E-2</c:v>
                      </c:pt>
                      <c:pt idx="430">
                        <c:v>-1.6020999999999997E-2</c:v>
                      </c:pt>
                      <c:pt idx="431">
                        <c:v>-1.6020999999999997E-2</c:v>
                      </c:pt>
                      <c:pt idx="432">
                        <c:v>-1.6026499999999996E-2</c:v>
                      </c:pt>
                      <c:pt idx="433">
                        <c:v>-1.6026999999999996E-2</c:v>
                      </c:pt>
                      <c:pt idx="434">
                        <c:v>-1.6025499999999995E-2</c:v>
                      </c:pt>
                      <c:pt idx="435">
                        <c:v>-1.6029999999999992E-2</c:v>
                      </c:pt>
                      <c:pt idx="436">
                        <c:v>-1.6028999999999995E-2</c:v>
                      </c:pt>
                      <c:pt idx="437">
                        <c:v>-1.6027999999999994E-2</c:v>
                      </c:pt>
                      <c:pt idx="438">
                        <c:v>-1.6024499999999994E-2</c:v>
                      </c:pt>
                      <c:pt idx="439">
                        <c:v>-1.6023999999999997E-2</c:v>
                      </c:pt>
                      <c:pt idx="440">
                        <c:v>-1.6028999999999995E-2</c:v>
                      </c:pt>
                      <c:pt idx="441">
                        <c:v>-1.6029499999999995E-2</c:v>
                      </c:pt>
                      <c:pt idx="442">
                        <c:v>-1.6029499999999995E-2</c:v>
                      </c:pt>
                      <c:pt idx="443">
                        <c:v>-1.6028999999999991E-2</c:v>
                      </c:pt>
                      <c:pt idx="444">
                        <c:v>-1.6036999999999992E-2</c:v>
                      </c:pt>
                      <c:pt idx="445">
                        <c:v>-1.6039999999999988E-2</c:v>
                      </c:pt>
                      <c:pt idx="446">
                        <c:v>-1.6043499999999992E-2</c:v>
                      </c:pt>
                      <c:pt idx="447">
                        <c:v>-1.6040499999999996E-2</c:v>
                      </c:pt>
                      <c:pt idx="448">
                        <c:v>-1.6046000000000001E-2</c:v>
                      </c:pt>
                      <c:pt idx="449">
                        <c:v>-1.6038E-2</c:v>
                      </c:pt>
                      <c:pt idx="450">
                        <c:v>-1.6043999999999999E-2</c:v>
                      </c:pt>
                      <c:pt idx="451">
                        <c:v>-1.6047999999999996E-2</c:v>
                      </c:pt>
                      <c:pt idx="452">
                        <c:v>-1.6049499999999998E-2</c:v>
                      </c:pt>
                      <c:pt idx="453">
                        <c:v>-1.6045499999999994E-2</c:v>
                      </c:pt>
                      <c:pt idx="454">
                        <c:v>-1.6048999999999994E-2</c:v>
                      </c:pt>
                      <c:pt idx="455">
                        <c:v>-1.6048499999999993E-2</c:v>
                      </c:pt>
                      <c:pt idx="456">
                        <c:v>-1.6054999999999996E-2</c:v>
                      </c:pt>
                      <c:pt idx="457">
                        <c:v>-1.6055499999999997E-2</c:v>
                      </c:pt>
                      <c:pt idx="458">
                        <c:v>-1.6058999999999993E-2</c:v>
                      </c:pt>
                      <c:pt idx="459">
                        <c:v>-1.6063999999999995E-2</c:v>
                      </c:pt>
                      <c:pt idx="460">
                        <c:v>-1.6066999999999994E-2</c:v>
                      </c:pt>
                      <c:pt idx="461">
                        <c:v>-1.6074499999999995E-2</c:v>
                      </c:pt>
                      <c:pt idx="462">
                        <c:v>-1.6079999999999997E-2</c:v>
                      </c:pt>
                      <c:pt idx="463">
                        <c:v>-1.6083499999999997E-2</c:v>
                      </c:pt>
                      <c:pt idx="464">
                        <c:v>-1.6076999999999998E-2</c:v>
                      </c:pt>
                      <c:pt idx="465">
                        <c:v>-1.6070999999999998E-2</c:v>
                      </c:pt>
                      <c:pt idx="466">
                        <c:v>-1.6073499999999998E-2</c:v>
                      </c:pt>
                      <c:pt idx="467">
                        <c:v>-1.6078499999999996E-2</c:v>
                      </c:pt>
                      <c:pt idx="468">
                        <c:v>-1.6082999999999997E-2</c:v>
                      </c:pt>
                      <c:pt idx="469">
                        <c:v>-1.6077499999999995E-2</c:v>
                      </c:pt>
                      <c:pt idx="470">
                        <c:v>-1.6078499999999992E-2</c:v>
                      </c:pt>
                      <c:pt idx="471">
                        <c:v>-1.6070999999999995E-2</c:v>
                      </c:pt>
                      <c:pt idx="472">
                        <c:v>-1.6071499999999992E-2</c:v>
                      </c:pt>
                      <c:pt idx="473">
                        <c:v>-1.606899999999999E-2</c:v>
                      </c:pt>
                      <c:pt idx="474">
                        <c:v>-1.6057999999999992E-2</c:v>
                      </c:pt>
                      <c:pt idx="475">
                        <c:v>-1.605949999999999E-2</c:v>
                      </c:pt>
                      <c:pt idx="476">
                        <c:v>-1.6056499999999987E-2</c:v>
                      </c:pt>
                      <c:pt idx="477">
                        <c:v>-1.6061999999999989E-2</c:v>
                      </c:pt>
                      <c:pt idx="478">
                        <c:v>-1.6061499999999989E-2</c:v>
                      </c:pt>
                      <c:pt idx="479">
                        <c:v>-1.605249999999999E-2</c:v>
                      </c:pt>
                      <c:pt idx="480">
                        <c:v>-1.6048499999999986E-2</c:v>
                      </c:pt>
                      <c:pt idx="481">
                        <c:v>-1.6045999999999991E-2</c:v>
                      </c:pt>
                      <c:pt idx="482">
                        <c:v>-1.6039999999999988E-2</c:v>
                      </c:pt>
                      <c:pt idx="483">
                        <c:v>-1.6043499999999992E-2</c:v>
                      </c:pt>
                      <c:pt idx="484">
                        <c:v>-1.6046499999999991E-2</c:v>
                      </c:pt>
                      <c:pt idx="485">
                        <c:v>-1.6045999999999994E-2</c:v>
                      </c:pt>
                      <c:pt idx="486">
                        <c:v>-1.6036499999999995E-2</c:v>
                      </c:pt>
                      <c:pt idx="487">
                        <c:v>-1.6040000000000002E-2</c:v>
                      </c:pt>
                      <c:pt idx="488">
                        <c:v>-1.6036999999999996E-2</c:v>
                      </c:pt>
                      <c:pt idx="489">
                        <c:v>-1.60345E-2</c:v>
                      </c:pt>
                      <c:pt idx="490">
                        <c:v>-1.60305E-2</c:v>
                      </c:pt>
                      <c:pt idx="491">
                        <c:v>-1.6024500000000004E-2</c:v>
                      </c:pt>
                      <c:pt idx="492">
                        <c:v>-1.6015000000000005E-2</c:v>
                      </c:pt>
                      <c:pt idx="493">
                        <c:v>-1.6014E-2</c:v>
                      </c:pt>
                      <c:pt idx="494">
                        <c:v>-1.6007000000000004E-2</c:v>
                      </c:pt>
                      <c:pt idx="495">
                        <c:v>-1.6004000000000004E-2</c:v>
                      </c:pt>
                      <c:pt idx="496">
                        <c:v>-1.6000000000000004E-2</c:v>
                      </c:pt>
                      <c:pt idx="497">
                        <c:v>-1.59965E-2</c:v>
                      </c:pt>
                      <c:pt idx="498">
                        <c:v>-1.5993E-2</c:v>
                      </c:pt>
                      <c:pt idx="499">
                        <c:v>-1.5991999999999996E-2</c:v>
                      </c:pt>
                      <c:pt idx="500">
                        <c:v>-1.5986E-2</c:v>
                      </c:pt>
                      <c:pt idx="501">
                        <c:v>-1.5983999999999998E-2</c:v>
                      </c:pt>
                      <c:pt idx="502">
                        <c:v>-1.5973000000000001E-2</c:v>
                      </c:pt>
                      <c:pt idx="503">
                        <c:v>-1.5963500000000005E-2</c:v>
                      </c:pt>
                      <c:pt idx="504">
                        <c:v>-1.5960500000000002E-2</c:v>
                      </c:pt>
                      <c:pt idx="505">
                        <c:v>-1.5960000000000005E-2</c:v>
                      </c:pt>
                      <c:pt idx="506">
                        <c:v>-1.5957000000000002E-2</c:v>
                      </c:pt>
                      <c:pt idx="507">
                        <c:v>-1.5953999999999999E-2</c:v>
                      </c:pt>
                      <c:pt idx="508">
                        <c:v>-1.5945500000000001E-2</c:v>
                      </c:pt>
                      <c:pt idx="509">
                        <c:v>-1.5946000000000002E-2</c:v>
                      </c:pt>
                      <c:pt idx="510">
                        <c:v>-1.59475E-2</c:v>
                      </c:pt>
                      <c:pt idx="511">
                        <c:v>-1.5941500000000001E-2</c:v>
                      </c:pt>
                      <c:pt idx="512">
                        <c:v>-1.5941E-2</c:v>
                      </c:pt>
                      <c:pt idx="513">
                        <c:v>-1.59375E-2</c:v>
                      </c:pt>
                      <c:pt idx="514">
                        <c:v>-1.5925000000000002E-2</c:v>
                      </c:pt>
                      <c:pt idx="515">
                        <c:v>-1.5917499999999998E-2</c:v>
                      </c:pt>
                      <c:pt idx="516">
                        <c:v>-1.5915499999999996E-2</c:v>
                      </c:pt>
                      <c:pt idx="517">
                        <c:v>-1.5908499999999996E-2</c:v>
                      </c:pt>
                      <c:pt idx="518">
                        <c:v>-1.59025E-2</c:v>
                      </c:pt>
                      <c:pt idx="519">
                        <c:v>-1.5905499999999999E-2</c:v>
                      </c:pt>
                      <c:pt idx="520">
                        <c:v>-1.5901499999999999E-2</c:v>
                      </c:pt>
                      <c:pt idx="521">
                        <c:v>-1.5896999999999994E-2</c:v>
                      </c:pt>
                      <c:pt idx="522">
                        <c:v>-1.5889999999999994E-2</c:v>
                      </c:pt>
                      <c:pt idx="523">
                        <c:v>-1.5887999999999996E-2</c:v>
                      </c:pt>
                      <c:pt idx="524">
                        <c:v>-1.5887499999999995E-2</c:v>
                      </c:pt>
                      <c:pt idx="525">
                        <c:v>-1.5889499999999994E-2</c:v>
                      </c:pt>
                      <c:pt idx="526">
                        <c:v>-1.5884499999999992E-2</c:v>
                      </c:pt>
                      <c:pt idx="527">
                        <c:v>-1.5886999999999995E-2</c:v>
                      </c:pt>
                      <c:pt idx="528">
                        <c:v>-1.5882999999999991E-2</c:v>
                      </c:pt>
                      <c:pt idx="529">
                        <c:v>-1.5877999999999993E-2</c:v>
                      </c:pt>
                      <c:pt idx="530">
                        <c:v>-1.5876999999999995E-2</c:v>
                      </c:pt>
                      <c:pt idx="531">
                        <c:v>-1.5876499999999991E-2</c:v>
                      </c:pt>
                      <c:pt idx="532">
                        <c:v>-1.5873499999999995E-2</c:v>
                      </c:pt>
                      <c:pt idx="533">
                        <c:v>-1.5881999999999993E-2</c:v>
                      </c:pt>
                      <c:pt idx="534">
                        <c:v>-1.5877999999999996E-2</c:v>
                      </c:pt>
                      <c:pt idx="535">
                        <c:v>-1.588249999999999E-2</c:v>
                      </c:pt>
                      <c:pt idx="536">
                        <c:v>-1.5873499999999995E-2</c:v>
                      </c:pt>
                      <c:pt idx="537">
                        <c:v>-1.5873999999999992E-2</c:v>
                      </c:pt>
                      <c:pt idx="538">
                        <c:v>-1.5866999999999992E-2</c:v>
                      </c:pt>
                      <c:pt idx="539">
                        <c:v>-1.5863499999999996E-2</c:v>
                      </c:pt>
                      <c:pt idx="540">
                        <c:v>-1.5875499999999997E-2</c:v>
                      </c:pt>
                      <c:pt idx="541">
                        <c:v>-1.5873999999999996E-2</c:v>
                      </c:pt>
                      <c:pt idx="542">
                        <c:v>-1.5877499999999999E-2</c:v>
                      </c:pt>
                      <c:pt idx="543">
                        <c:v>-1.5875499999999997E-2</c:v>
                      </c:pt>
                      <c:pt idx="544">
                        <c:v>-1.5875499999999997E-2</c:v>
                      </c:pt>
                      <c:pt idx="545">
                        <c:v>-1.5867499999999993E-2</c:v>
                      </c:pt>
                      <c:pt idx="546">
                        <c:v>-1.5862499999999991E-2</c:v>
                      </c:pt>
                      <c:pt idx="547">
                        <c:v>-1.5867999999999997E-2</c:v>
                      </c:pt>
                      <c:pt idx="548">
                        <c:v>-1.5876499999999995E-2</c:v>
                      </c:pt>
                      <c:pt idx="549">
                        <c:v>-1.5870999999999993E-2</c:v>
                      </c:pt>
                      <c:pt idx="550">
                        <c:v>-1.5868499999999994E-2</c:v>
                      </c:pt>
                      <c:pt idx="551">
                        <c:v>-1.5872499999999998E-2</c:v>
                      </c:pt>
                      <c:pt idx="552">
                        <c:v>-1.5872999999999995E-2</c:v>
                      </c:pt>
                      <c:pt idx="553">
                        <c:v>-1.5881499999999996E-2</c:v>
                      </c:pt>
                      <c:pt idx="554">
                        <c:v>-1.5880999999999996E-2</c:v>
                      </c:pt>
                      <c:pt idx="555">
                        <c:v>-1.5879499999999998E-2</c:v>
                      </c:pt>
                      <c:pt idx="556">
                        <c:v>-1.5894999999999999E-2</c:v>
                      </c:pt>
                      <c:pt idx="557">
                        <c:v>-1.5890999999999999E-2</c:v>
                      </c:pt>
                      <c:pt idx="558">
                        <c:v>-1.5890999999999999E-2</c:v>
                      </c:pt>
                      <c:pt idx="559">
                        <c:v>-1.5898999999999996E-2</c:v>
                      </c:pt>
                      <c:pt idx="560">
                        <c:v>-1.5902499999999996E-2</c:v>
                      </c:pt>
                      <c:pt idx="561">
                        <c:v>-1.5911499999999995E-2</c:v>
                      </c:pt>
                      <c:pt idx="562">
                        <c:v>-1.5911999999999992E-2</c:v>
                      </c:pt>
                      <c:pt idx="563">
                        <c:v>-1.5915499999999996E-2</c:v>
                      </c:pt>
                      <c:pt idx="564">
                        <c:v>-1.5913999999999994E-2</c:v>
                      </c:pt>
                      <c:pt idx="565">
                        <c:v>-1.5917999999999991E-2</c:v>
                      </c:pt>
                      <c:pt idx="566">
                        <c:v>-1.5922999999999993E-2</c:v>
                      </c:pt>
                      <c:pt idx="567">
                        <c:v>-1.5933499999999993E-2</c:v>
                      </c:pt>
                      <c:pt idx="568">
                        <c:v>-1.5931499999999987E-2</c:v>
                      </c:pt>
                      <c:pt idx="569">
                        <c:v>-1.5928999999999988E-2</c:v>
                      </c:pt>
                      <c:pt idx="570">
                        <c:v>-1.5928999999999988E-2</c:v>
                      </c:pt>
                      <c:pt idx="571">
                        <c:v>-1.5931499999999991E-2</c:v>
                      </c:pt>
                      <c:pt idx="572">
                        <c:v>-1.5928499999999991E-2</c:v>
                      </c:pt>
                      <c:pt idx="573">
                        <c:v>-1.5939499999999992E-2</c:v>
                      </c:pt>
                      <c:pt idx="574">
                        <c:v>-1.5933499999999993E-2</c:v>
                      </c:pt>
                      <c:pt idx="575">
                        <c:v>-1.5932999999999989E-2</c:v>
                      </c:pt>
                      <c:pt idx="576">
                        <c:v>-1.5934999999999991E-2</c:v>
                      </c:pt>
                      <c:pt idx="577">
                        <c:v>-1.5933499999999993E-2</c:v>
                      </c:pt>
                      <c:pt idx="578">
                        <c:v>-1.5934999999999991E-2</c:v>
                      </c:pt>
                      <c:pt idx="579">
                        <c:v>-1.5935499999999995E-2</c:v>
                      </c:pt>
                      <c:pt idx="580">
                        <c:v>-1.5937999999999994E-2</c:v>
                      </c:pt>
                      <c:pt idx="581">
                        <c:v>-1.5927999999999991E-2</c:v>
                      </c:pt>
                      <c:pt idx="582">
                        <c:v>-1.5926499999999989E-2</c:v>
                      </c:pt>
                      <c:pt idx="583">
                        <c:v>-1.5915999999999989E-2</c:v>
                      </c:pt>
                      <c:pt idx="584">
                        <c:v>-1.5913999999999991E-2</c:v>
                      </c:pt>
                      <c:pt idx="585">
                        <c:v>-1.591299999999999E-2</c:v>
                      </c:pt>
                      <c:pt idx="586">
                        <c:v>-1.5915499999999992E-2</c:v>
                      </c:pt>
                      <c:pt idx="587">
                        <c:v>-1.590599999999999E-2</c:v>
                      </c:pt>
                      <c:pt idx="588">
                        <c:v>-1.5898999999999993E-2</c:v>
                      </c:pt>
                      <c:pt idx="589">
                        <c:v>-1.5895999999999993E-2</c:v>
                      </c:pt>
                      <c:pt idx="590">
                        <c:v>-1.5893999999999991E-2</c:v>
                      </c:pt>
                      <c:pt idx="591">
                        <c:v>-1.5892999999999994E-2</c:v>
                      </c:pt>
                      <c:pt idx="592">
                        <c:v>-1.588599999999999E-2</c:v>
                      </c:pt>
                      <c:pt idx="593">
                        <c:v>-1.5885499999999993E-2</c:v>
                      </c:pt>
                      <c:pt idx="594">
                        <c:v>-1.5873999999999992E-2</c:v>
                      </c:pt>
                      <c:pt idx="595">
                        <c:v>-1.5875499999999994E-2</c:v>
                      </c:pt>
                      <c:pt idx="596">
                        <c:v>-1.5867499999999993E-2</c:v>
                      </c:pt>
                      <c:pt idx="597">
                        <c:v>-1.5862999999999995E-2</c:v>
                      </c:pt>
                      <c:pt idx="598">
                        <c:v>-1.5858999999999995E-2</c:v>
                      </c:pt>
                      <c:pt idx="599">
                        <c:v>-1.5853999999999993E-2</c:v>
                      </c:pt>
                      <c:pt idx="600">
                        <c:v>-1.5852999999999996E-2</c:v>
                      </c:pt>
                      <c:pt idx="601">
                        <c:v>-1.5849499999999996E-2</c:v>
                      </c:pt>
                      <c:pt idx="602">
                        <c:v>-1.5852999999999996E-2</c:v>
                      </c:pt>
                      <c:pt idx="603">
                        <c:v>-1.5852499999999995E-2</c:v>
                      </c:pt>
                      <c:pt idx="604">
                        <c:v>-1.5851499999999998E-2</c:v>
                      </c:pt>
                      <c:pt idx="605">
                        <c:v>-1.5851999999999998E-2</c:v>
                      </c:pt>
                      <c:pt idx="606">
                        <c:v>-1.585E-2</c:v>
                      </c:pt>
                      <c:pt idx="607">
                        <c:v>-1.5851999999999998E-2</c:v>
                      </c:pt>
                      <c:pt idx="608">
                        <c:v>-1.58535E-2</c:v>
                      </c:pt>
                      <c:pt idx="609">
                        <c:v>-1.58575E-2</c:v>
                      </c:pt>
                      <c:pt idx="610">
                        <c:v>-1.58535E-2</c:v>
                      </c:pt>
                      <c:pt idx="611">
                        <c:v>-1.5855500000000002E-2</c:v>
                      </c:pt>
                      <c:pt idx="612">
                        <c:v>-1.5855999999999999E-2</c:v>
                      </c:pt>
                      <c:pt idx="613">
                        <c:v>-1.5855500000000002E-2</c:v>
                      </c:pt>
                      <c:pt idx="614">
                        <c:v>-1.5848999999999999E-2</c:v>
                      </c:pt>
                      <c:pt idx="615">
                        <c:v>-1.5841000000000001E-2</c:v>
                      </c:pt>
                      <c:pt idx="616">
                        <c:v>-1.5834500000000001E-2</c:v>
                      </c:pt>
                      <c:pt idx="617">
                        <c:v>-1.5815000000000003E-2</c:v>
                      </c:pt>
                      <c:pt idx="618">
                        <c:v>-1.5813999999999998E-2</c:v>
                      </c:pt>
                      <c:pt idx="619">
                        <c:v>-1.5804500000000003E-2</c:v>
                      </c:pt>
                      <c:pt idx="620">
                        <c:v>-1.5795000000000003E-2</c:v>
                      </c:pt>
                      <c:pt idx="621">
                        <c:v>-1.5797500000000006E-2</c:v>
                      </c:pt>
                      <c:pt idx="622">
                        <c:v>-1.5788500000000004E-2</c:v>
                      </c:pt>
                      <c:pt idx="623">
                        <c:v>-1.5775500000000001E-2</c:v>
                      </c:pt>
                      <c:pt idx="624">
                        <c:v>-1.5765000000000001E-2</c:v>
                      </c:pt>
                      <c:pt idx="625">
                        <c:v>-1.57605E-2</c:v>
                      </c:pt>
                      <c:pt idx="626">
                        <c:v>-1.5756500000000003E-2</c:v>
                      </c:pt>
                      <c:pt idx="627">
                        <c:v>-1.5742500000000003E-2</c:v>
                      </c:pt>
                      <c:pt idx="628">
                        <c:v>-1.5738500000000002E-2</c:v>
                      </c:pt>
                      <c:pt idx="629">
                        <c:v>-1.5734000000000001E-2</c:v>
                      </c:pt>
                      <c:pt idx="630">
                        <c:v>-1.5728499999999999E-2</c:v>
                      </c:pt>
                      <c:pt idx="631">
                        <c:v>-1.5727000000000001E-2</c:v>
                      </c:pt>
                      <c:pt idx="632">
                        <c:v>-1.5719500000000001E-2</c:v>
                      </c:pt>
                      <c:pt idx="633">
                        <c:v>-1.5711500000000003E-2</c:v>
                      </c:pt>
                      <c:pt idx="634">
                        <c:v>-1.5709000000000004E-2</c:v>
                      </c:pt>
                      <c:pt idx="635">
                        <c:v>-1.5702500000000005E-2</c:v>
                      </c:pt>
                      <c:pt idx="636">
                        <c:v>-1.5696000000000002E-2</c:v>
                      </c:pt>
                      <c:pt idx="637">
                        <c:v>-1.5699500000000005E-2</c:v>
                      </c:pt>
                      <c:pt idx="638">
                        <c:v>-1.5696000000000002E-2</c:v>
                      </c:pt>
                      <c:pt idx="639">
                        <c:v>-1.5685000000000004E-2</c:v>
                      </c:pt>
                      <c:pt idx="640">
                        <c:v>-1.5682000000000005E-2</c:v>
                      </c:pt>
                      <c:pt idx="641">
                        <c:v>-1.5679500000000002E-2</c:v>
                      </c:pt>
                      <c:pt idx="642">
                        <c:v>-1.5676000000000006E-2</c:v>
                      </c:pt>
                      <c:pt idx="643">
                        <c:v>-1.5668500000000005E-2</c:v>
                      </c:pt>
                      <c:pt idx="644">
                        <c:v>-1.5659500000000007E-2</c:v>
                      </c:pt>
                      <c:pt idx="645">
                        <c:v>-1.5649000000000007E-2</c:v>
                      </c:pt>
                      <c:pt idx="646">
                        <c:v>-1.5647000000000008E-2</c:v>
                      </c:pt>
                      <c:pt idx="647">
                        <c:v>-1.564150000000001E-2</c:v>
                      </c:pt>
                      <c:pt idx="648">
                        <c:v>-1.563450000000001E-2</c:v>
                      </c:pt>
                      <c:pt idx="649">
                        <c:v>-1.5631000000000009E-2</c:v>
                      </c:pt>
                      <c:pt idx="650">
                        <c:v>-1.5629000000000007E-2</c:v>
                      </c:pt>
                      <c:pt idx="651">
                        <c:v>-1.5623000000000008E-2</c:v>
                      </c:pt>
                      <c:pt idx="652">
                        <c:v>-1.5621000000000012E-2</c:v>
                      </c:pt>
                      <c:pt idx="653">
                        <c:v>-1.5618500000000013E-2</c:v>
                      </c:pt>
                      <c:pt idx="654">
                        <c:v>-1.5620500000000013E-2</c:v>
                      </c:pt>
                      <c:pt idx="655">
                        <c:v>-1.5615500000000011E-2</c:v>
                      </c:pt>
                      <c:pt idx="656">
                        <c:v>-1.560900000000001E-2</c:v>
                      </c:pt>
                      <c:pt idx="657">
                        <c:v>-1.5609000000000015E-2</c:v>
                      </c:pt>
                      <c:pt idx="658">
                        <c:v>-1.5604000000000017E-2</c:v>
                      </c:pt>
                      <c:pt idx="659">
                        <c:v>-1.558500000000001E-2</c:v>
                      </c:pt>
                      <c:pt idx="660">
                        <c:v>-1.5584000000000013E-2</c:v>
                      </c:pt>
                      <c:pt idx="661">
                        <c:v>-1.5573500000000013E-2</c:v>
                      </c:pt>
                      <c:pt idx="662">
                        <c:v>-1.5561000000000016E-2</c:v>
                      </c:pt>
                      <c:pt idx="663">
                        <c:v>-1.5553500000000015E-2</c:v>
                      </c:pt>
                      <c:pt idx="664">
                        <c:v>-1.5556000000000014E-2</c:v>
                      </c:pt>
                      <c:pt idx="665">
                        <c:v>-1.5554500000000016E-2</c:v>
                      </c:pt>
                      <c:pt idx="666">
                        <c:v>-1.5549000000000018E-2</c:v>
                      </c:pt>
                      <c:pt idx="667">
                        <c:v>-1.5547500000000018E-2</c:v>
                      </c:pt>
                      <c:pt idx="668">
                        <c:v>-1.5538000000000012E-2</c:v>
                      </c:pt>
                      <c:pt idx="669">
                        <c:v>-1.5538000000000014E-2</c:v>
                      </c:pt>
                      <c:pt idx="670">
                        <c:v>-1.5532000000000016E-2</c:v>
                      </c:pt>
                      <c:pt idx="671">
                        <c:v>-1.5525500000000017E-2</c:v>
                      </c:pt>
                      <c:pt idx="672">
                        <c:v>-1.551650000000002E-2</c:v>
                      </c:pt>
                      <c:pt idx="673">
                        <c:v>-1.5509500000000016E-2</c:v>
                      </c:pt>
                      <c:pt idx="674">
                        <c:v>-1.5507000000000019E-2</c:v>
                      </c:pt>
                      <c:pt idx="675">
                        <c:v>-1.5494500000000017E-2</c:v>
                      </c:pt>
                      <c:pt idx="676">
                        <c:v>-1.5491000000000019E-2</c:v>
                      </c:pt>
                      <c:pt idx="677">
                        <c:v>-1.5483500000000018E-2</c:v>
                      </c:pt>
                      <c:pt idx="678">
                        <c:v>-1.5482000000000017E-2</c:v>
                      </c:pt>
                      <c:pt idx="679">
                        <c:v>-1.547550000000002E-2</c:v>
                      </c:pt>
                      <c:pt idx="680">
                        <c:v>-1.5468500000000017E-2</c:v>
                      </c:pt>
                      <c:pt idx="681">
                        <c:v>-1.5457000000000016E-2</c:v>
                      </c:pt>
                      <c:pt idx="682">
                        <c:v>-1.5452500000000015E-2</c:v>
                      </c:pt>
                      <c:pt idx="683">
                        <c:v>-1.5441000000000021E-2</c:v>
                      </c:pt>
                      <c:pt idx="684">
                        <c:v>-1.5433500000000018E-2</c:v>
                      </c:pt>
                      <c:pt idx="685">
                        <c:v>-1.5427500000000018E-2</c:v>
                      </c:pt>
                      <c:pt idx="686">
                        <c:v>-1.5421500000000019E-2</c:v>
                      </c:pt>
                      <c:pt idx="687">
                        <c:v>-1.5414500000000018E-2</c:v>
                      </c:pt>
                      <c:pt idx="688">
                        <c:v>-1.5405500000000016E-2</c:v>
                      </c:pt>
                      <c:pt idx="689">
                        <c:v>-1.5404000000000015E-2</c:v>
                      </c:pt>
                      <c:pt idx="690">
                        <c:v>-1.539000000000002E-2</c:v>
                      </c:pt>
                      <c:pt idx="691">
                        <c:v>-1.5384500000000016E-2</c:v>
                      </c:pt>
                      <c:pt idx="692">
                        <c:v>-1.5375000000000017E-2</c:v>
                      </c:pt>
                      <c:pt idx="693">
                        <c:v>-1.5363000000000016E-2</c:v>
                      </c:pt>
                      <c:pt idx="694">
                        <c:v>-1.5350500000000019E-2</c:v>
                      </c:pt>
                      <c:pt idx="695">
                        <c:v>-1.5338000000000017E-2</c:v>
                      </c:pt>
                      <c:pt idx="696">
                        <c:v>-1.5330000000000019E-2</c:v>
                      </c:pt>
                      <c:pt idx="697">
                        <c:v>-1.5324500000000019E-2</c:v>
                      </c:pt>
                      <c:pt idx="698">
                        <c:v>-1.5312500000000015E-2</c:v>
                      </c:pt>
                      <c:pt idx="699">
                        <c:v>-1.5300500000000017E-2</c:v>
                      </c:pt>
                      <c:pt idx="700">
                        <c:v>-1.5294000000000019E-2</c:v>
                      </c:pt>
                      <c:pt idx="701">
                        <c:v>-1.5281500000000017E-2</c:v>
                      </c:pt>
                      <c:pt idx="702">
                        <c:v>-1.5272000000000016E-2</c:v>
                      </c:pt>
                      <c:pt idx="703">
                        <c:v>-1.5265000000000018E-2</c:v>
                      </c:pt>
                      <c:pt idx="704">
                        <c:v>-1.5255000000000013E-2</c:v>
                      </c:pt>
                      <c:pt idx="705">
                        <c:v>-1.524000000000001E-2</c:v>
                      </c:pt>
                      <c:pt idx="706">
                        <c:v>-1.5231000000000012E-2</c:v>
                      </c:pt>
                      <c:pt idx="707">
                        <c:v>-1.521850000000001E-2</c:v>
                      </c:pt>
                      <c:pt idx="708">
                        <c:v>-1.5213500000000013E-2</c:v>
                      </c:pt>
                      <c:pt idx="709">
                        <c:v>-1.5194500000000008E-2</c:v>
                      </c:pt>
                      <c:pt idx="710">
                        <c:v>-1.5176500000000008E-2</c:v>
                      </c:pt>
                      <c:pt idx="711">
                        <c:v>-1.5169500000000008E-2</c:v>
                      </c:pt>
                      <c:pt idx="712">
                        <c:v>-1.5157500000000008E-2</c:v>
                      </c:pt>
                      <c:pt idx="713">
                        <c:v>-1.5141500000000007E-2</c:v>
                      </c:pt>
                      <c:pt idx="714">
                        <c:v>-1.514250000000001E-2</c:v>
                      </c:pt>
                      <c:pt idx="715">
                        <c:v>-1.5135500000000008E-2</c:v>
                      </c:pt>
                      <c:pt idx="716">
                        <c:v>-1.5121000000000006E-2</c:v>
                      </c:pt>
                      <c:pt idx="717">
                        <c:v>-1.5114500000000008E-2</c:v>
                      </c:pt>
                      <c:pt idx="718">
                        <c:v>-1.5100000000000011E-2</c:v>
                      </c:pt>
                      <c:pt idx="719">
                        <c:v>-1.5084500000000009E-2</c:v>
                      </c:pt>
                      <c:pt idx="720">
                        <c:v>-1.5070000000000012E-2</c:v>
                      </c:pt>
                      <c:pt idx="721">
                        <c:v>-1.5063000000000014E-2</c:v>
                      </c:pt>
                      <c:pt idx="722">
                        <c:v>-1.5056500000000011E-2</c:v>
                      </c:pt>
                      <c:pt idx="723">
                        <c:v>-1.5043000000000011E-2</c:v>
                      </c:pt>
                      <c:pt idx="724">
                        <c:v>-1.5031500000000008E-2</c:v>
                      </c:pt>
                      <c:pt idx="725">
                        <c:v>-1.5023500000000007E-2</c:v>
                      </c:pt>
                      <c:pt idx="726">
                        <c:v>-1.5011000000000012E-2</c:v>
                      </c:pt>
                      <c:pt idx="727">
                        <c:v>-1.4988500000000007E-2</c:v>
                      </c:pt>
                      <c:pt idx="728">
                        <c:v>-1.4977000000000008E-2</c:v>
                      </c:pt>
                      <c:pt idx="729">
                        <c:v>-1.4964500000000007E-2</c:v>
                      </c:pt>
                      <c:pt idx="730">
                        <c:v>-1.4946500000000007E-2</c:v>
                      </c:pt>
                      <c:pt idx="731">
                        <c:v>-1.4925500000000006E-2</c:v>
                      </c:pt>
                      <c:pt idx="732">
                        <c:v>-1.4913000000000008E-2</c:v>
                      </c:pt>
                      <c:pt idx="733">
                        <c:v>-1.4890500000000006E-2</c:v>
                      </c:pt>
                      <c:pt idx="734">
                        <c:v>-1.4875500000000007E-2</c:v>
                      </c:pt>
                      <c:pt idx="735">
                        <c:v>-1.4855500000000001E-2</c:v>
                      </c:pt>
                      <c:pt idx="736">
                        <c:v>-1.4844000000000003E-2</c:v>
                      </c:pt>
                      <c:pt idx="737">
                        <c:v>-1.4824500000000003E-2</c:v>
                      </c:pt>
                      <c:pt idx="738">
                        <c:v>-1.4809500000000005E-2</c:v>
                      </c:pt>
                      <c:pt idx="739">
                        <c:v>-1.4790000000000005E-2</c:v>
                      </c:pt>
                      <c:pt idx="740">
                        <c:v>-1.4758000000000002E-2</c:v>
                      </c:pt>
                      <c:pt idx="741">
                        <c:v>-1.4735500000000002E-2</c:v>
                      </c:pt>
                      <c:pt idx="742">
                        <c:v>-1.4717500000000001E-2</c:v>
                      </c:pt>
                      <c:pt idx="743">
                        <c:v>-1.4695500000000002E-2</c:v>
                      </c:pt>
                      <c:pt idx="744">
                        <c:v>-1.4675499999999999E-2</c:v>
                      </c:pt>
                      <c:pt idx="745">
                        <c:v>-1.4659E-2</c:v>
                      </c:pt>
                      <c:pt idx="746">
                        <c:v>-1.4638999999999998E-2</c:v>
                      </c:pt>
                      <c:pt idx="747">
                        <c:v>-1.4615499999999998E-2</c:v>
                      </c:pt>
                      <c:pt idx="748">
                        <c:v>-1.4592999999999998E-2</c:v>
                      </c:pt>
                      <c:pt idx="749">
                        <c:v>-1.45775E-2</c:v>
                      </c:pt>
                      <c:pt idx="750">
                        <c:v>-1.4559500000000001E-2</c:v>
                      </c:pt>
                      <c:pt idx="751">
                        <c:v>-1.4538999999999998E-2</c:v>
                      </c:pt>
                      <c:pt idx="752">
                        <c:v>-1.4514999999999998E-2</c:v>
                      </c:pt>
                      <c:pt idx="753">
                        <c:v>-1.4495000000000001E-2</c:v>
                      </c:pt>
                      <c:pt idx="754">
                        <c:v>-1.4472499999999999E-2</c:v>
                      </c:pt>
                      <c:pt idx="755">
                        <c:v>-1.4449999999999996E-2</c:v>
                      </c:pt>
                      <c:pt idx="756">
                        <c:v>-1.4423999999999998E-2</c:v>
                      </c:pt>
                      <c:pt idx="757">
                        <c:v>-1.4399499999999999E-2</c:v>
                      </c:pt>
                      <c:pt idx="758">
                        <c:v>-1.4381499999999997E-2</c:v>
                      </c:pt>
                      <c:pt idx="759">
                        <c:v>-1.4360999999999995E-2</c:v>
                      </c:pt>
                      <c:pt idx="760">
                        <c:v>-1.4342499999999998E-2</c:v>
                      </c:pt>
                      <c:pt idx="761">
                        <c:v>-1.43225E-2</c:v>
                      </c:pt>
                      <c:pt idx="762">
                        <c:v>-1.4300999999999999E-2</c:v>
                      </c:pt>
                      <c:pt idx="763">
                        <c:v>-1.4278500000000001E-2</c:v>
                      </c:pt>
                      <c:pt idx="764">
                        <c:v>-1.4257499999999999E-2</c:v>
                      </c:pt>
                      <c:pt idx="765">
                        <c:v>-1.4242499999999998E-2</c:v>
                      </c:pt>
                      <c:pt idx="766">
                        <c:v>-1.4222999999999994E-2</c:v>
                      </c:pt>
                      <c:pt idx="767">
                        <c:v>-1.4194999999999998E-2</c:v>
                      </c:pt>
                      <c:pt idx="768">
                        <c:v>-1.4176499999999996E-2</c:v>
                      </c:pt>
                      <c:pt idx="769">
                        <c:v>-1.4154499999999997E-2</c:v>
                      </c:pt>
                      <c:pt idx="770">
                        <c:v>-1.4136499999999996E-2</c:v>
                      </c:pt>
                      <c:pt idx="771">
                        <c:v>-1.4119999999999997E-2</c:v>
                      </c:pt>
                      <c:pt idx="772">
                        <c:v>-1.4103999999999998E-2</c:v>
                      </c:pt>
                      <c:pt idx="773">
                        <c:v>-1.4079000000000001E-2</c:v>
                      </c:pt>
                      <c:pt idx="774">
                        <c:v>-1.4060000000000001E-2</c:v>
                      </c:pt>
                      <c:pt idx="775">
                        <c:v>-1.40445E-2</c:v>
                      </c:pt>
                      <c:pt idx="776">
                        <c:v>-1.4028000000000002E-2</c:v>
                      </c:pt>
                      <c:pt idx="777">
                        <c:v>-1.40035E-2</c:v>
                      </c:pt>
                      <c:pt idx="778">
                        <c:v>-1.3986E-2</c:v>
                      </c:pt>
                      <c:pt idx="779">
                        <c:v>-1.3962E-2</c:v>
                      </c:pt>
                      <c:pt idx="780">
                        <c:v>-1.3945500000000005E-2</c:v>
                      </c:pt>
                      <c:pt idx="781">
                        <c:v>-1.39285E-2</c:v>
                      </c:pt>
                      <c:pt idx="782">
                        <c:v>-1.3907000000000001E-2</c:v>
                      </c:pt>
                      <c:pt idx="783">
                        <c:v>-1.3899000000000002E-2</c:v>
                      </c:pt>
                      <c:pt idx="784">
                        <c:v>-1.3877999999999996E-2</c:v>
                      </c:pt>
                      <c:pt idx="785">
                        <c:v>-1.3862999999999999E-2</c:v>
                      </c:pt>
                      <c:pt idx="786">
                        <c:v>-1.3842999999999994E-2</c:v>
                      </c:pt>
                      <c:pt idx="787">
                        <c:v>-1.3829999999999995E-2</c:v>
                      </c:pt>
                      <c:pt idx="788">
                        <c:v>-1.3805499999999997E-2</c:v>
                      </c:pt>
                      <c:pt idx="789">
                        <c:v>-1.3793999999999996E-2</c:v>
                      </c:pt>
                      <c:pt idx="790">
                        <c:v>-1.3776E-2</c:v>
                      </c:pt>
                      <c:pt idx="791">
                        <c:v>-1.3755499999999997E-2</c:v>
                      </c:pt>
                      <c:pt idx="792">
                        <c:v>-1.3735499999999996E-2</c:v>
                      </c:pt>
                      <c:pt idx="793">
                        <c:v>-1.3711999999999997E-2</c:v>
                      </c:pt>
                      <c:pt idx="794">
                        <c:v>-1.3695499999999996E-2</c:v>
                      </c:pt>
                      <c:pt idx="795">
                        <c:v>-1.3670999999999996E-2</c:v>
                      </c:pt>
                      <c:pt idx="796">
                        <c:v>-1.3650499999999999E-2</c:v>
                      </c:pt>
                      <c:pt idx="797">
                        <c:v>-1.3627499999999999E-2</c:v>
                      </c:pt>
                      <c:pt idx="798">
                        <c:v>-1.3604499999999997E-2</c:v>
                      </c:pt>
                      <c:pt idx="799">
                        <c:v>-1.3580999999999996E-2</c:v>
                      </c:pt>
                      <c:pt idx="800">
                        <c:v>-1.3551499999999996E-2</c:v>
                      </c:pt>
                      <c:pt idx="801">
                        <c:v>-1.3532999999999995E-2</c:v>
                      </c:pt>
                      <c:pt idx="802">
                        <c:v>-1.3509999999999998E-2</c:v>
                      </c:pt>
                      <c:pt idx="803">
                        <c:v>-1.3488499999999997E-2</c:v>
                      </c:pt>
                      <c:pt idx="804">
                        <c:v>-1.3465499999999995E-2</c:v>
                      </c:pt>
                      <c:pt idx="805">
                        <c:v>-1.3437999999999995E-2</c:v>
                      </c:pt>
                      <c:pt idx="806">
                        <c:v>-1.3413E-2</c:v>
                      </c:pt>
                      <c:pt idx="807">
                        <c:v>-1.3388499999999999E-2</c:v>
                      </c:pt>
                      <c:pt idx="808">
                        <c:v>-1.3365499999999997E-2</c:v>
                      </c:pt>
                      <c:pt idx="809">
                        <c:v>-1.3337999999999999E-2</c:v>
                      </c:pt>
                      <c:pt idx="810">
                        <c:v>-1.3317499999999998E-2</c:v>
                      </c:pt>
                      <c:pt idx="811">
                        <c:v>-1.3290999999999997E-2</c:v>
                      </c:pt>
                      <c:pt idx="812">
                        <c:v>-1.3266999999999999E-2</c:v>
                      </c:pt>
                      <c:pt idx="813">
                        <c:v>-1.3242500000000001E-2</c:v>
                      </c:pt>
                      <c:pt idx="814">
                        <c:v>-1.3229500000000003E-2</c:v>
                      </c:pt>
                      <c:pt idx="815">
                        <c:v>-1.3208500000000003E-2</c:v>
                      </c:pt>
                      <c:pt idx="816">
                        <c:v>-1.3182500000000007E-2</c:v>
                      </c:pt>
                      <c:pt idx="817">
                        <c:v>-1.3172000000000007E-2</c:v>
                      </c:pt>
                      <c:pt idx="818">
                        <c:v>-1.3147500000000005E-2</c:v>
                      </c:pt>
                      <c:pt idx="819">
                        <c:v>-1.3128500000000005E-2</c:v>
                      </c:pt>
                      <c:pt idx="820">
                        <c:v>-1.3110500000000008E-2</c:v>
                      </c:pt>
                      <c:pt idx="821">
                        <c:v>-1.3081000000000008E-2</c:v>
                      </c:pt>
                      <c:pt idx="822">
                        <c:v>-1.3060000000000007E-2</c:v>
                      </c:pt>
                      <c:pt idx="823">
                        <c:v>-1.3035500000000004E-2</c:v>
                      </c:pt>
                      <c:pt idx="824">
                        <c:v>-1.3016000000000005E-2</c:v>
                      </c:pt>
                      <c:pt idx="825">
                        <c:v>-1.2992000000000004E-2</c:v>
                      </c:pt>
                      <c:pt idx="826">
                        <c:v>-1.2969500000000002E-2</c:v>
                      </c:pt>
                      <c:pt idx="827">
                        <c:v>-1.2950500000000002E-2</c:v>
                      </c:pt>
                      <c:pt idx="828">
                        <c:v>-1.2928500000000002E-2</c:v>
                      </c:pt>
                      <c:pt idx="829">
                        <c:v>-1.2908500000000003E-2</c:v>
                      </c:pt>
                      <c:pt idx="830">
                        <c:v>-1.2890500000000003E-2</c:v>
                      </c:pt>
                      <c:pt idx="831">
                        <c:v>-1.2870000000000003E-2</c:v>
                      </c:pt>
                      <c:pt idx="832">
                        <c:v>-1.2851500000000002E-2</c:v>
                      </c:pt>
                      <c:pt idx="833">
                        <c:v>-1.2831500000000004E-2</c:v>
                      </c:pt>
                      <c:pt idx="834">
                        <c:v>-1.2808500000000006E-2</c:v>
                      </c:pt>
                      <c:pt idx="835">
                        <c:v>-1.2780000000000005E-2</c:v>
                      </c:pt>
                      <c:pt idx="836">
                        <c:v>-1.2759500000000003E-2</c:v>
                      </c:pt>
                      <c:pt idx="837">
                        <c:v>-1.2728000000000007E-2</c:v>
                      </c:pt>
                      <c:pt idx="838">
                        <c:v>-1.2702500000000005E-2</c:v>
                      </c:pt>
                      <c:pt idx="839">
                        <c:v>-1.2684500000000003E-2</c:v>
                      </c:pt>
                      <c:pt idx="840">
                        <c:v>-1.2660000000000005E-2</c:v>
                      </c:pt>
                      <c:pt idx="841">
                        <c:v>-1.2630000000000004E-2</c:v>
                      </c:pt>
                      <c:pt idx="842">
                        <c:v>-1.2600000000000002E-2</c:v>
                      </c:pt>
                      <c:pt idx="843">
                        <c:v>-1.2582500000000005E-2</c:v>
                      </c:pt>
                      <c:pt idx="844">
                        <c:v>-1.2559500000000003E-2</c:v>
                      </c:pt>
                      <c:pt idx="845">
                        <c:v>-1.2538500000000001E-2</c:v>
                      </c:pt>
                      <c:pt idx="846">
                        <c:v>-1.2509500000000002E-2</c:v>
                      </c:pt>
                      <c:pt idx="847">
                        <c:v>-1.2484500000000004E-2</c:v>
                      </c:pt>
                      <c:pt idx="848">
                        <c:v>-1.2462500000000003E-2</c:v>
                      </c:pt>
                      <c:pt idx="849">
                        <c:v>-1.2445000000000005E-2</c:v>
                      </c:pt>
                      <c:pt idx="850">
                        <c:v>-1.2418000000000005E-2</c:v>
                      </c:pt>
                      <c:pt idx="851">
                        <c:v>-1.2392500000000004E-2</c:v>
                      </c:pt>
                      <c:pt idx="852">
                        <c:v>-1.2369000000000005E-2</c:v>
                      </c:pt>
                      <c:pt idx="853">
                        <c:v>-1.2350500000000002E-2</c:v>
                      </c:pt>
                      <c:pt idx="854">
                        <c:v>-1.2320500000000003E-2</c:v>
                      </c:pt>
                      <c:pt idx="855">
                        <c:v>-1.2299500000000003E-2</c:v>
                      </c:pt>
                      <c:pt idx="856">
                        <c:v>-1.2276500000000001E-2</c:v>
                      </c:pt>
                      <c:pt idx="857">
                        <c:v>-1.2248500000000002E-2</c:v>
                      </c:pt>
                      <c:pt idx="858">
                        <c:v>-1.2217499999999999E-2</c:v>
                      </c:pt>
                      <c:pt idx="859">
                        <c:v>-1.2201999999999999E-2</c:v>
                      </c:pt>
                      <c:pt idx="860">
                        <c:v>-1.2174500000000001E-2</c:v>
                      </c:pt>
                      <c:pt idx="861">
                        <c:v>-1.2158499999999999E-2</c:v>
                      </c:pt>
                      <c:pt idx="862">
                        <c:v>-1.2136000000000001E-2</c:v>
                      </c:pt>
                      <c:pt idx="863">
                        <c:v>-1.2110999999999999E-2</c:v>
                      </c:pt>
                      <c:pt idx="864">
                        <c:v>-1.20845E-2</c:v>
                      </c:pt>
                      <c:pt idx="865">
                        <c:v>-1.2063500000000003E-2</c:v>
                      </c:pt>
                      <c:pt idx="866">
                        <c:v>-1.2041999999999999E-2</c:v>
                      </c:pt>
                      <c:pt idx="867">
                        <c:v>-1.2017999999999999E-2</c:v>
                      </c:pt>
                      <c:pt idx="868">
                        <c:v>-1.1999500000000001E-2</c:v>
                      </c:pt>
                      <c:pt idx="869">
                        <c:v>-1.1977E-2</c:v>
                      </c:pt>
                      <c:pt idx="870">
                        <c:v>-1.1954000000000003E-2</c:v>
                      </c:pt>
                      <c:pt idx="871">
                        <c:v>-1.19335E-2</c:v>
                      </c:pt>
                      <c:pt idx="872">
                        <c:v>-1.1917500000000001E-2</c:v>
                      </c:pt>
                      <c:pt idx="873">
                        <c:v>-1.1896500000000001E-2</c:v>
                      </c:pt>
                      <c:pt idx="874">
                        <c:v>-1.1875499999999999E-2</c:v>
                      </c:pt>
                      <c:pt idx="875">
                        <c:v>-1.1861E-2</c:v>
                      </c:pt>
                      <c:pt idx="876">
                        <c:v>-1.1837E-2</c:v>
                      </c:pt>
                      <c:pt idx="877">
                        <c:v>-1.1812000000000003E-2</c:v>
                      </c:pt>
                      <c:pt idx="878">
                        <c:v>-1.1790500000000004E-2</c:v>
                      </c:pt>
                      <c:pt idx="879">
                        <c:v>-1.1774500000000004E-2</c:v>
                      </c:pt>
                      <c:pt idx="880">
                        <c:v>-1.1746000000000001E-2</c:v>
                      </c:pt>
                      <c:pt idx="881">
                        <c:v>-1.1731999999999999E-2</c:v>
                      </c:pt>
                      <c:pt idx="882">
                        <c:v>-1.1707999999999998E-2</c:v>
                      </c:pt>
                      <c:pt idx="883">
                        <c:v>-1.1688999999999998E-2</c:v>
                      </c:pt>
                      <c:pt idx="884">
                        <c:v>-1.1663999999999999E-2</c:v>
                      </c:pt>
                      <c:pt idx="885">
                        <c:v>-1.1635E-2</c:v>
                      </c:pt>
                      <c:pt idx="886">
                        <c:v>-1.1612499999999996E-2</c:v>
                      </c:pt>
                      <c:pt idx="887">
                        <c:v>-1.1585499999999997E-2</c:v>
                      </c:pt>
                      <c:pt idx="888">
                        <c:v>-1.1563999999999996E-2</c:v>
                      </c:pt>
                      <c:pt idx="889">
                        <c:v>-1.1536499999999996E-2</c:v>
                      </c:pt>
                      <c:pt idx="890">
                        <c:v>-1.1515499999999998E-2</c:v>
                      </c:pt>
                      <c:pt idx="891">
                        <c:v>-1.1484499999999998E-2</c:v>
                      </c:pt>
                      <c:pt idx="892">
                        <c:v>-1.1463000000000001E-2</c:v>
                      </c:pt>
                      <c:pt idx="893">
                        <c:v>-1.14425E-2</c:v>
                      </c:pt>
                      <c:pt idx="894">
                        <c:v>-1.1428000000000001E-2</c:v>
                      </c:pt>
                      <c:pt idx="895">
                        <c:v>-1.1409000000000001E-2</c:v>
                      </c:pt>
                      <c:pt idx="896">
                        <c:v>-1.1388499999999999E-2</c:v>
                      </c:pt>
                      <c:pt idx="897">
                        <c:v>-1.1365499999999997E-2</c:v>
                      </c:pt>
                      <c:pt idx="898">
                        <c:v>-1.1352499999999998E-2</c:v>
                      </c:pt>
                      <c:pt idx="899">
                        <c:v>-1.1331499999999996E-2</c:v>
                      </c:pt>
                      <c:pt idx="900">
                        <c:v>-1.1311499999999999E-2</c:v>
                      </c:pt>
                      <c:pt idx="901">
                        <c:v>-1.1293999999999997E-2</c:v>
                      </c:pt>
                      <c:pt idx="902">
                        <c:v>-1.1273999999999996E-2</c:v>
                      </c:pt>
                      <c:pt idx="903">
                        <c:v>-1.1251999999999993E-2</c:v>
                      </c:pt>
                      <c:pt idx="904">
                        <c:v>-1.1229499999999996E-2</c:v>
                      </c:pt>
                      <c:pt idx="905">
                        <c:v>-1.1216499999999996E-2</c:v>
                      </c:pt>
                      <c:pt idx="906">
                        <c:v>-1.1191999999999995E-2</c:v>
                      </c:pt>
                      <c:pt idx="907">
                        <c:v>-1.1172999999999995E-2</c:v>
                      </c:pt>
                      <c:pt idx="908">
                        <c:v>-1.1154999999999993E-2</c:v>
                      </c:pt>
                      <c:pt idx="909">
                        <c:v>-1.1142999999999993E-2</c:v>
                      </c:pt>
                      <c:pt idx="910">
                        <c:v>-1.1122999999999994E-2</c:v>
                      </c:pt>
                      <c:pt idx="911">
                        <c:v>-1.1104999999999997E-2</c:v>
                      </c:pt>
                      <c:pt idx="912">
                        <c:v>-1.1083999999999997E-2</c:v>
                      </c:pt>
                      <c:pt idx="913">
                        <c:v>-1.1066499999999995E-2</c:v>
                      </c:pt>
                      <c:pt idx="914">
                        <c:v>-1.1050999999999995E-2</c:v>
                      </c:pt>
                      <c:pt idx="915">
                        <c:v>-1.1029999999999995E-2</c:v>
                      </c:pt>
                      <c:pt idx="916">
                        <c:v>-1.1014999999999995E-2</c:v>
                      </c:pt>
                      <c:pt idx="917">
                        <c:v>-1.0995999999999997E-2</c:v>
                      </c:pt>
                      <c:pt idx="918">
                        <c:v>-1.0982999999999998E-2</c:v>
                      </c:pt>
                      <c:pt idx="919">
                        <c:v>-1.0967499999999996E-2</c:v>
                      </c:pt>
                      <c:pt idx="920">
                        <c:v>-1.0954499999999995E-2</c:v>
                      </c:pt>
                      <c:pt idx="921">
                        <c:v>-1.0940999999999999E-2</c:v>
                      </c:pt>
                      <c:pt idx="922">
                        <c:v>-1.0919999999999999E-2</c:v>
                      </c:pt>
                      <c:pt idx="923">
                        <c:v>-1.0910499999999998E-2</c:v>
                      </c:pt>
                      <c:pt idx="924">
                        <c:v>-1.0900500000000002E-2</c:v>
                      </c:pt>
                      <c:pt idx="925">
                        <c:v>-1.0883E-2</c:v>
                      </c:pt>
                      <c:pt idx="926">
                        <c:v>-1.0869500000000001E-2</c:v>
                      </c:pt>
                      <c:pt idx="927">
                        <c:v>-1.0874000000000002E-2</c:v>
                      </c:pt>
                      <c:pt idx="928">
                        <c:v>-1.0848000000000002E-2</c:v>
                      </c:pt>
                      <c:pt idx="929">
                        <c:v>-1.0833000000000002E-2</c:v>
                      </c:pt>
                      <c:pt idx="930">
                        <c:v>-1.0814000000000001E-2</c:v>
                      </c:pt>
                      <c:pt idx="931">
                        <c:v>-1.0803500000000001E-2</c:v>
                      </c:pt>
                      <c:pt idx="932">
                        <c:v>-1.0786500000000001E-2</c:v>
                      </c:pt>
                      <c:pt idx="933">
                        <c:v>-1.0775000000000002E-2</c:v>
                      </c:pt>
                      <c:pt idx="934">
                        <c:v>-1.0757500000000001E-2</c:v>
                      </c:pt>
                      <c:pt idx="935">
                        <c:v>-1.0741500000000001E-2</c:v>
                      </c:pt>
                      <c:pt idx="936">
                        <c:v>-1.0727000000000002E-2</c:v>
                      </c:pt>
                      <c:pt idx="937">
                        <c:v>-1.0714999999999999E-2</c:v>
                      </c:pt>
                      <c:pt idx="938">
                        <c:v>-1.0696499999999998E-2</c:v>
                      </c:pt>
                      <c:pt idx="939">
                        <c:v>-1.0687499999999999E-2</c:v>
                      </c:pt>
                      <c:pt idx="940">
                        <c:v>-1.0677999999999995E-2</c:v>
                      </c:pt>
                      <c:pt idx="941">
                        <c:v>-1.0658999999999995E-2</c:v>
                      </c:pt>
                      <c:pt idx="942">
                        <c:v>-1.0641999999999995E-2</c:v>
                      </c:pt>
                      <c:pt idx="943">
                        <c:v>-1.0626499999999994E-2</c:v>
                      </c:pt>
                      <c:pt idx="944">
                        <c:v>-1.0611499999999994E-2</c:v>
                      </c:pt>
                      <c:pt idx="945">
                        <c:v>-1.0603999999999995E-2</c:v>
                      </c:pt>
                      <c:pt idx="946">
                        <c:v>-1.0587999999999995E-2</c:v>
                      </c:pt>
                      <c:pt idx="947">
                        <c:v>-1.0571999999999995E-2</c:v>
                      </c:pt>
                      <c:pt idx="948">
                        <c:v>-1.0551499999999997E-2</c:v>
                      </c:pt>
                      <c:pt idx="949">
                        <c:v>-1.05355E-2</c:v>
                      </c:pt>
                      <c:pt idx="950">
                        <c:v>-1.0519000000000001E-2</c:v>
                      </c:pt>
                      <c:pt idx="951">
                        <c:v>-1.0506500000000004E-2</c:v>
                      </c:pt>
                      <c:pt idx="952">
                        <c:v>-1.0491000000000004E-2</c:v>
                      </c:pt>
                      <c:pt idx="953">
                        <c:v>-1.0472500000000001E-2</c:v>
                      </c:pt>
                      <c:pt idx="954">
                        <c:v>-1.0459000000000003E-2</c:v>
                      </c:pt>
                      <c:pt idx="955">
                        <c:v>-1.04425E-2</c:v>
                      </c:pt>
                      <c:pt idx="956">
                        <c:v>-1.04265E-2</c:v>
                      </c:pt>
                      <c:pt idx="957">
                        <c:v>-1.0413499999999999E-2</c:v>
                      </c:pt>
                      <c:pt idx="958">
                        <c:v>-1.0397E-2</c:v>
                      </c:pt>
                      <c:pt idx="959">
                        <c:v>-1.0383000000000002E-2</c:v>
                      </c:pt>
                      <c:pt idx="960">
                        <c:v>-1.0363500000000003E-2</c:v>
                      </c:pt>
                      <c:pt idx="961">
                        <c:v>-1.0324000000000002E-2</c:v>
                      </c:pt>
                      <c:pt idx="962">
                        <c:v>-1.0310000000000003E-2</c:v>
                      </c:pt>
                      <c:pt idx="963">
                        <c:v>-1.0293000000000005E-2</c:v>
                      </c:pt>
                      <c:pt idx="964">
                        <c:v>-1.0280000000000003E-2</c:v>
                      </c:pt>
                      <c:pt idx="965">
                        <c:v>-1.0256000000000003E-2</c:v>
                      </c:pt>
                      <c:pt idx="966">
                        <c:v>-1.02375E-2</c:v>
                      </c:pt>
                      <c:pt idx="967">
                        <c:v>-1.0224E-2</c:v>
                      </c:pt>
                      <c:pt idx="968">
                        <c:v>-1.0205500000000001E-2</c:v>
                      </c:pt>
                      <c:pt idx="969">
                        <c:v>-1.0192999999999999E-2</c:v>
                      </c:pt>
                      <c:pt idx="970">
                        <c:v>-1.0176999999999999E-2</c:v>
                      </c:pt>
                      <c:pt idx="971">
                        <c:v>-1.0158999999999998E-2</c:v>
                      </c:pt>
                      <c:pt idx="972">
                        <c:v>-1.0143999999999997E-2</c:v>
                      </c:pt>
                      <c:pt idx="973">
                        <c:v>-1.0130499999999997E-2</c:v>
                      </c:pt>
                      <c:pt idx="974">
                        <c:v>-1.0118499999999997E-2</c:v>
                      </c:pt>
                      <c:pt idx="975">
                        <c:v>-1.0103999999999997E-2</c:v>
                      </c:pt>
                      <c:pt idx="976">
                        <c:v>-1.0088499999999999E-2</c:v>
                      </c:pt>
                      <c:pt idx="977">
                        <c:v>-1.0076999999999997E-2</c:v>
                      </c:pt>
                      <c:pt idx="978">
                        <c:v>-1.0064499999999999E-2</c:v>
                      </c:pt>
                      <c:pt idx="979">
                        <c:v>-1.0048999999999997E-2</c:v>
                      </c:pt>
                      <c:pt idx="980">
                        <c:v>-1.0027999999999997E-2</c:v>
                      </c:pt>
                      <c:pt idx="981">
                        <c:v>-1.0015999999999995E-2</c:v>
                      </c:pt>
                      <c:pt idx="982">
                        <c:v>-1.0006999999999997E-2</c:v>
                      </c:pt>
                      <c:pt idx="983">
                        <c:v>-9.9944999999999964E-3</c:v>
                      </c:pt>
                      <c:pt idx="984">
                        <c:v>-9.9799999999999958E-3</c:v>
                      </c:pt>
                      <c:pt idx="985">
                        <c:v>-9.9669999999999967E-3</c:v>
                      </c:pt>
                      <c:pt idx="986">
                        <c:v>-9.9554999999999991E-3</c:v>
                      </c:pt>
                      <c:pt idx="987">
                        <c:v>-9.9434999999999992E-3</c:v>
                      </c:pt>
                      <c:pt idx="988">
                        <c:v>-9.9329999999999991E-3</c:v>
                      </c:pt>
                      <c:pt idx="989">
                        <c:v>-9.9184999999999985E-3</c:v>
                      </c:pt>
                      <c:pt idx="990">
                        <c:v>-9.9009999999999983E-3</c:v>
                      </c:pt>
                      <c:pt idx="991">
                        <c:v>-9.8924999999999985E-3</c:v>
                      </c:pt>
                      <c:pt idx="992">
                        <c:v>-9.8809999999999992E-3</c:v>
                      </c:pt>
                      <c:pt idx="993">
                        <c:v>-9.8685000000000005E-3</c:v>
                      </c:pt>
                      <c:pt idx="994">
                        <c:v>-9.8519999999999979E-3</c:v>
                      </c:pt>
                      <c:pt idx="995">
                        <c:v>-9.8384999999999983E-3</c:v>
                      </c:pt>
                      <c:pt idx="996">
                        <c:v>-9.8254999999999974E-3</c:v>
                      </c:pt>
                      <c:pt idx="997">
                        <c:v>-9.8219999999999974E-3</c:v>
                      </c:pt>
                      <c:pt idx="998">
                        <c:v>-9.8095000000000005E-3</c:v>
                      </c:pt>
                      <c:pt idx="999">
                        <c:v>-9.7959999999999974E-3</c:v>
                      </c:pt>
                      <c:pt idx="1000">
                        <c:v>-9.7894999999999979E-3</c:v>
                      </c:pt>
                      <c:pt idx="1001">
                        <c:v>-9.7794999999999983E-3</c:v>
                      </c:pt>
                      <c:pt idx="1002">
                        <c:v>-9.7734999999999975E-3</c:v>
                      </c:pt>
                      <c:pt idx="1003">
                        <c:v>-9.754999999999998E-3</c:v>
                      </c:pt>
                      <c:pt idx="1004">
                        <c:v>-9.7459999999999977E-3</c:v>
                      </c:pt>
                      <c:pt idx="1005">
                        <c:v>-9.7384999999999972E-3</c:v>
                      </c:pt>
                      <c:pt idx="1006">
                        <c:v>-9.7289999999999981E-3</c:v>
                      </c:pt>
                      <c:pt idx="1007">
                        <c:v>-9.7179999999999975E-3</c:v>
                      </c:pt>
                      <c:pt idx="1008">
                        <c:v>-9.7034999999999969E-3</c:v>
                      </c:pt>
                      <c:pt idx="1009">
                        <c:v>-9.6919999999999958E-3</c:v>
                      </c:pt>
                      <c:pt idx="1010">
                        <c:v>-9.6709999999999973E-3</c:v>
                      </c:pt>
                      <c:pt idx="1011">
                        <c:v>-9.6589999999999992E-3</c:v>
                      </c:pt>
                      <c:pt idx="1012">
                        <c:v>-9.6444999999999986E-3</c:v>
                      </c:pt>
                      <c:pt idx="1013">
                        <c:v>-9.6299999999999979E-3</c:v>
                      </c:pt>
                      <c:pt idx="1014">
                        <c:v>-9.607499999999998E-3</c:v>
                      </c:pt>
                      <c:pt idx="1015">
                        <c:v>-9.5954999999999964E-3</c:v>
                      </c:pt>
                      <c:pt idx="1016">
                        <c:v>-9.582999999999996E-3</c:v>
                      </c:pt>
                      <c:pt idx="1017">
                        <c:v>-9.5659999999999946E-3</c:v>
                      </c:pt>
                      <c:pt idx="1018">
                        <c:v>-9.5484999999999928E-3</c:v>
                      </c:pt>
                      <c:pt idx="1019">
                        <c:v>-9.5354999999999954E-3</c:v>
                      </c:pt>
                      <c:pt idx="1020">
                        <c:v>-9.5234999999999938E-3</c:v>
                      </c:pt>
                      <c:pt idx="1021">
                        <c:v>-9.5089999999999949E-3</c:v>
                      </c:pt>
                      <c:pt idx="1022">
                        <c:v>-9.5019999999999931E-3</c:v>
                      </c:pt>
                      <c:pt idx="1023">
                        <c:v>-9.4914999999999947E-3</c:v>
                      </c:pt>
                      <c:pt idx="1024">
                        <c:v>-9.4734999999999941E-3</c:v>
                      </c:pt>
                      <c:pt idx="1025">
                        <c:v>-9.4599999999999945E-3</c:v>
                      </c:pt>
                      <c:pt idx="1026">
                        <c:v>-9.4449999999999951E-3</c:v>
                      </c:pt>
                      <c:pt idx="1027">
                        <c:v>-9.4404999999999975E-3</c:v>
                      </c:pt>
                      <c:pt idx="1028">
                        <c:v>-9.4264999999999974E-3</c:v>
                      </c:pt>
                      <c:pt idx="1029">
                        <c:v>-9.4124999999999973E-3</c:v>
                      </c:pt>
                      <c:pt idx="1030">
                        <c:v>-9.4034999999999969E-3</c:v>
                      </c:pt>
                      <c:pt idx="1031">
                        <c:v>-9.3904999999999943E-3</c:v>
                      </c:pt>
                      <c:pt idx="1032">
                        <c:v>-9.3779999999999957E-3</c:v>
                      </c:pt>
                      <c:pt idx="1033">
                        <c:v>-9.3684999999999949E-3</c:v>
                      </c:pt>
                      <c:pt idx="1034">
                        <c:v>-9.3614999999999966E-3</c:v>
                      </c:pt>
                      <c:pt idx="1035">
                        <c:v>-9.353999999999996E-3</c:v>
                      </c:pt>
                      <c:pt idx="1036">
                        <c:v>-9.3404999999999946E-3</c:v>
                      </c:pt>
                      <c:pt idx="1037">
                        <c:v>-9.3294999999999958E-3</c:v>
                      </c:pt>
                      <c:pt idx="1038">
                        <c:v>-9.3229999999999945E-3</c:v>
                      </c:pt>
                      <c:pt idx="1039">
                        <c:v>-9.3124999999999944E-3</c:v>
                      </c:pt>
                      <c:pt idx="1040">
                        <c:v>-9.3074999999999946E-3</c:v>
                      </c:pt>
                      <c:pt idx="1041">
                        <c:v>-9.3034999999999941E-3</c:v>
                      </c:pt>
                      <c:pt idx="1042">
                        <c:v>-9.3004999999999945E-3</c:v>
                      </c:pt>
                      <c:pt idx="1043">
                        <c:v>-9.2934999999999945E-3</c:v>
                      </c:pt>
                      <c:pt idx="1044">
                        <c:v>-9.2864999999999961E-3</c:v>
                      </c:pt>
                      <c:pt idx="1045">
                        <c:v>-9.2809999999999976E-3</c:v>
                      </c:pt>
                      <c:pt idx="1046">
                        <c:v>-9.2774999999999976E-3</c:v>
                      </c:pt>
                      <c:pt idx="1047">
                        <c:v>-9.2684999999999955E-3</c:v>
                      </c:pt>
                      <c:pt idx="1048">
                        <c:v>-9.2629999999999969E-3</c:v>
                      </c:pt>
                      <c:pt idx="1049">
                        <c:v>-9.2494999999999973E-3</c:v>
                      </c:pt>
                      <c:pt idx="1050">
                        <c:v>-9.2344999999999962E-3</c:v>
                      </c:pt>
                      <c:pt idx="1051">
                        <c:v>-9.2234999999999973E-3</c:v>
                      </c:pt>
                      <c:pt idx="1052">
                        <c:v>-9.2144999999999987E-3</c:v>
                      </c:pt>
                      <c:pt idx="1053">
                        <c:v>-9.2009999999999991E-3</c:v>
                      </c:pt>
                      <c:pt idx="1054">
                        <c:v>-9.193999999999999E-3</c:v>
                      </c:pt>
                      <c:pt idx="1055">
                        <c:v>-9.1784999999999992E-3</c:v>
                      </c:pt>
                      <c:pt idx="1056">
                        <c:v>-9.1694999999999971E-3</c:v>
                      </c:pt>
                      <c:pt idx="1057">
                        <c:v>-9.1549999999999982E-3</c:v>
                      </c:pt>
                      <c:pt idx="1058">
                        <c:v>-9.1474999999999976E-3</c:v>
                      </c:pt>
                      <c:pt idx="1059">
                        <c:v>-9.1354999999999978E-3</c:v>
                      </c:pt>
                      <c:pt idx="1060">
                        <c:v>-9.1219999999999982E-3</c:v>
                      </c:pt>
                      <c:pt idx="1061">
                        <c:v>-9.105499999999999E-3</c:v>
                      </c:pt>
                      <c:pt idx="1062">
                        <c:v>-9.0969999999999992E-3</c:v>
                      </c:pt>
                      <c:pt idx="1063">
                        <c:v>-9.0865000000000008E-3</c:v>
                      </c:pt>
                      <c:pt idx="1064">
                        <c:v>-9.0865000000000008E-3</c:v>
                      </c:pt>
                      <c:pt idx="1065">
                        <c:v>-9.0750000000000015E-3</c:v>
                      </c:pt>
                      <c:pt idx="1066">
                        <c:v>-9.0635000000000004E-3</c:v>
                      </c:pt>
                      <c:pt idx="1067">
                        <c:v>-9.053499999999999E-3</c:v>
                      </c:pt>
                      <c:pt idx="1068">
                        <c:v>-9.0420000000000014E-3</c:v>
                      </c:pt>
                      <c:pt idx="1069">
                        <c:v>-9.0375000000000004E-3</c:v>
                      </c:pt>
                      <c:pt idx="1070">
                        <c:v>-9.0259999999999993E-3</c:v>
                      </c:pt>
                      <c:pt idx="1071">
                        <c:v>-9.0160000000000014E-3</c:v>
                      </c:pt>
                      <c:pt idx="1072">
                        <c:v>-9.0054999999999996E-3</c:v>
                      </c:pt>
                      <c:pt idx="1073">
                        <c:v>-8.9969999999999998E-3</c:v>
                      </c:pt>
                      <c:pt idx="1074">
                        <c:v>-8.9880000000000012E-3</c:v>
                      </c:pt>
                      <c:pt idx="1075">
                        <c:v>-8.9795000000000014E-3</c:v>
                      </c:pt>
                      <c:pt idx="1076">
                        <c:v>-8.9674999999999998E-3</c:v>
                      </c:pt>
                      <c:pt idx="1077">
                        <c:v>-8.9615000000000007E-3</c:v>
                      </c:pt>
                      <c:pt idx="1078">
                        <c:v>-8.9479999999999994E-3</c:v>
                      </c:pt>
                      <c:pt idx="1079">
                        <c:v>-8.9344999999999997E-3</c:v>
                      </c:pt>
                      <c:pt idx="1080">
                        <c:v>-8.9280000000000002E-3</c:v>
                      </c:pt>
                      <c:pt idx="1081">
                        <c:v>-8.9079999999999975E-3</c:v>
                      </c:pt>
                      <c:pt idx="1082">
                        <c:v>-8.905999999999999E-3</c:v>
                      </c:pt>
                      <c:pt idx="1083">
                        <c:v>-8.8894999999999981E-3</c:v>
                      </c:pt>
                      <c:pt idx="1084">
                        <c:v>-8.885500000000001E-3</c:v>
                      </c:pt>
                      <c:pt idx="1085">
                        <c:v>-8.8770000000000012E-3</c:v>
                      </c:pt>
                      <c:pt idx="1086">
                        <c:v>-8.8660000000000006E-3</c:v>
                      </c:pt>
                      <c:pt idx="1087">
                        <c:v>-8.8610000000000008E-3</c:v>
                      </c:pt>
                      <c:pt idx="1088">
                        <c:v>-8.8495000000000015E-3</c:v>
                      </c:pt>
                      <c:pt idx="1089">
                        <c:v>-8.8455000000000009E-3</c:v>
                      </c:pt>
                      <c:pt idx="1090">
                        <c:v>-8.8374999999999999E-3</c:v>
                      </c:pt>
                      <c:pt idx="1091">
                        <c:v>-8.829E-3</c:v>
                      </c:pt>
                      <c:pt idx="1092">
                        <c:v>-8.824000000000002E-3</c:v>
                      </c:pt>
                      <c:pt idx="1093">
                        <c:v>-8.8085000000000021E-3</c:v>
                      </c:pt>
                      <c:pt idx="1094">
                        <c:v>-8.7950000000000007E-3</c:v>
                      </c:pt>
                      <c:pt idx="1095">
                        <c:v>-8.7880000000000007E-3</c:v>
                      </c:pt>
                      <c:pt idx="1096">
                        <c:v>-8.7790000000000003E-3</c:v>
                      </c:pt>
                      <c:pt idx="1097">
                        <c:v>-8.7720000000000003E-3</c:v>
                      </c:pt>
                      <c:pt idx="1098">
                        <c:v>-8.7585000000000024E-3</c:v>
                      </c:pt>
                      <c:pt idx="1099">
                        <c:v>-8.7485000000000028E-3</c:v>
                      </c:pt>
                      <c:pt idx="1100">
                        <c:v>-8.744E-3</c:v>
                      </c:pt>
                      <c:pt idx="1101">
                        <c:v>-8.7365000000000012E-3</c:v>
                      </c:pt>
                      <c:pt idx="1102">
                        <c:v>-8.7320000000000002E-3</c:v>
                      </c:pt>
                      <c:pt idx="1103">
                        <c:v>-8.7205000000000008E-3</c:v>
                      </c:pt>
                      <c:pt idx="1104">
                        <c:v>-8.7105000000000012E-3</c:v>
                      </c:pt>
                      <c:pt idx="1105">
                        <c:v>-8.6925000000000006E-3</c:v>
                      </c:pt>
                      <c:pt idx="1106">
                        <c:v>-8.6830000000000015E-3</c:v>
                      </c:pt>
                      <c:pt idx="1107">
                        <c:v>-8.6690000000000031E-3</c:v>
                      </c:pt>
                      <c:pt idx="1108">
                        <c:v>-8.661000000000002E-3</c:v>
                      </c:pt>
                      <c:pt idx="1109">
                        <c:v>-8.6455000000000021E-3</c:v>
                      </c:pt>
                      <c:pt idx="1110">
                        <c:v>-8.6405000000000023E-3</c:v>
                      </c:pt>
                      <c:pt idx="1111">
                        <c:v>-8.6295000000000018E-3</c:v>
                      </c:pt>
                      <c:pt idx="1112">
                        <c:v>-8.6225000000000017E-3</c:v>
                      </c:pt>
                      <c:pt idx="1113">
                        <c:v>-8.6135000000000031E-3</c:v>
                      </c:pt>
                      <c:pt idx="1114">
                        <c:v>-8.6015000000000032E-3</c:v>
                      </c:pt>
                      <c:pt idx="1115">
                        <c:v>-8.5920000000000041E-3</c:v>
                      </c:pt>
                      <c:pt idx="1116">
                        <c:v>-8.5765000000000025E-3</c:v>
                      </c:pt>
                      <c:pt idx="1117">
                        <c:v>-8.5670000000000034E-3</c:v>
                      </c:pt>
                      <c:pt idx="1118">
                        <c:v>-8.5565000000000051E-3</c:v>
                      </c:pt>
                      <c:pt idx="1119">
                        <c:v>-8.5525000000000045E-3</c:v>
                      </c:pt>
                      <c:pt idx="1120">
                        <c:v>-8.5385000000000044E-3</c:v>
                      </c:pt>
                      <c:pt idx="1121">
                        <c:v>-8.5225000000000058E-3</c:v>
                      </c:pt>
                      <c:pt idx="1122">
                        <c:v>-8.5115000000000034E-3</c:v>
                      </c:pt>
                      <c:pt idx="1123">
                        <c:v>-8.496500000000004E-3</c:v>
                      </c:pt>
                      <c:pt idx="1124">
                        <c:v>-8.4760000000000044E-3</c:v>
                      </c:pt>
                      <c:pt idx="1125">
                        <c:v>-8.4640000000000045E-3</c:v>
                      </c:pt>
                      <c:pt idx="1126">
                        <c:v>-8.4480000000000041E-3</c:v>
                      </c:pt>
                      <c:pt idx="1127">
                        <c:v>-8.430500000000004E-3</c:v>
                      </c:pt>
                      <c:pt idx="1128">
                        <c:v>-8.429500000000003E-3</c:v>
                      </c:pt>
                      <c:pt idx="1129">
                        <c:v>-8.4175000000000031E-3</c:v>
                      </c:pt>
                      <c:pt idx="1130">
                        <c:v>-8.4165000000000038E-3</c:v>
                      </c:pt>
                      <c:pt idx="1131">
                        <c:v>-8.4155000000000028E-3</c:v>
                      </c:pt>
                      <c:pt idx="1132">
                        <c:v>-8.4075000000000035E-3</c:v>
                      </c:pt>
                      <c:pt idx="1133">
                        <c:v>-8.3955000000000019E-3</c:v>
                      </c:pt>
                      <c:pt idx="1134">
                        <c:v>-8.3915000000000014E-3</c:v>
                      </c:pt>
                      <c:pt idx="1135">
                        <c:v>-8.3840000000000043E-3</c:v>
                      </c:pt>
                      <c:pt idx="1136">
                        <c:v>-8.374000000000003E-3</c:v>
                      </c:pt>
                      <c:pt idx="1137">
                        <c:v>-8.3635000000000029E-3</c:v>
                      </c:pt>
                      <c:pt idx="1138">
                        <c:v>-8.3580000000000026E-3</c:v>
                      </c:pt>
                      <c:pt idx="1139">
                        <c:v>-8.347500000000006E-3</c:v>
                      </c:pt>
                      <c:pt idx="1140">
                        <c:v>-8.3350000000000056E-3</c:v>
                      </c:pt>
                      <c:pt idx="1141">
                        <c:v>-8.3330000000000053E-3</c:v>
                      </c:pt>
                      <c:pt idx="1142">
                        <c:v>-8.3235000000000062E-3</c:v>
                      </c:pt>
                      <c:pt idx="1143">
                        <c:v>-8.3150000000000064E-3</c:v>
                      </c:pt>
                      <c:pt idx="1144">
                        <c:v>-8.3120000000000051E-3</c:v>
                      </c:pt>
                      <c:pt idx="1145">
                        <c:v>-8.2995000000000048E-3</c:v>
                      </c:pt>
                      <c:pt idx="1146">
                        <c:v>-8.2910000000000032E-3</c:v>
                      </c:pt>
                      <c:pt idx="1147">
                        <c:v>-8.2835000000000044E-3</c:v>
                      </c:pt>
                      <c:pt idx="1148">
                        <c:v>-8.2825000000000051E-3</c:v>
                      </c:pt>
                      <c:pt idx="1149">
                        <c:v>-8.2670000000000052E-3</c:v>
                      </c:pt>
                      <c:pt idx="1150">
                        <c:v>-8.260500000000004E-3</c:v>
                      </c:pt>
                      <c:pt idx="1151">
                        <c:v>-8.2540000000000044E-3</c:v>
                      </c:pt>
                      <c:pt idx="1152">
                        <c:v>-8.2470000000000026E-3</c:v>
                      </c:pt>
                      <c:pt idx="1153">
                        <c:v>-8.2405000000000048E-3</c:v>
                      </c:pt>
                      <c:pt idx="1154">
                        <c:v>-8.2295000000000042E-3</c:v>
                      </c:pt>
                      <c:pt idx="1155">
                        <c:v>-8.2250000000000031E-3</c:v>
                      </c:pt>
                      <c:pt idx="1156">
                        <c:v>-8.2225000000000041E-3</c:v>
                      </c:pt>
                      <c:pt idx="1157">
                        <c:v>-8.2180000000000048E-3</c:v>
                      </c:pt>
                      <c:pt idx="1158">
                        <c:v>-8.1855000000000018E-3</c:v>
                      </c:pt>
                      <c:pt idx="1159">
                        <c:v>-8.2780000000000041E-3</c:v>
                      </c:pt>
                      <c:pt idx="1160">
                        <c:v>-8.2795000000000021E-3</c:v>
                      </c:pt>
                      <c:pt idx="1161">
                        <c:v>-8.2940000000000028E-3</c:v>
                      </c:pt>
                      <c:pt idx="1162">
                        <c:v>-8.2775000000000036E-3</c:v>
                      </c:pt>
                      <c:pt idx="1163">
                        <c:v>-8.2725000000000055E-3</c:v>
                      </c:pt>
                      <c:pt idx="1164">
                        <c:v>-8.269500000000006E-3</c:v>
                      </c:pt>
                      <c:pt idx="1165">
                        <c:v>-8.2655000000000072E-3</c:v>
                      </c:pt>
                      <c:pt idx="1166">
                        <c:v>-8.2625000000000042E-3</c:v>
                      </c:pt>
                      <c:pt idx="1167">
                        <c:v>-8.2615000000000032E-3</c:v>
                      </c:pt>
                      <c:pt idx="1168">
                        <c:v>-8.2585000000000037E-3</c:v>
                      </c:pt>
                      <c:pt idx="1169">
                        <c:v>-8.2480000000000036E-3</c:v>
                      </c:pt>
                      <c:pt idx="1170">
                        <c:v>-8.2405000000000048E-3</c:v>
                      </c:pt>
                      <c:pt idx="1171">
                        <c:v>-8.2370000000000047E-3</c:v>
                      </c:pt>
                      <c:pt idx="1172">
                        <c:v>-8.2320000000000032E-3</c:v>
                      </c:pt>
                      <c:pt idx="1173">
                        <c:v>-8.2220000000000036E-3</c:v>
                      </c:pt>
                      <c:pt idx="1174">
                        <c:v>-8.2080000000000035E-3</c:v>
                      </c:pt>
                      <c:pt idx="1175">
                        <c:v>-8.2005000000000047E-3</c:v>
                      </c:pt>
                      <c:pt idx="1176">
                        <c:v>-8.1965000000000041E-3</c:v>
                      </c:pt>
                      <c:pt idx="1177">
                        <c:v>-8.1920000000000048E-3</c:v>
                      </c:pt>
                      <c:pt idx="1178">
                        <c:v>-8.1770000000000037E-3</c:v>
                      </c:pt>
                      <c:pt idx="1179">
                        <c:v>-8.1740000000000042E-3</c:v>
                      </c:pt>
                      <c:pt idx="1180">
                        <c:v>-8.1700000000000036E-3</c:v>
                      </c:pt>
                      <c:pt idx="1181">
                        <c:v>-8.1660000000000049E-3</c:v>
                      </c:pt>
                      <c:pt idx="1182">
                        <c:v>-8.1525000000000052E-3</c:v>
                      </c:pt>
                      <c:pt idx="1183">
                        <c:v>-8.1430000000000044E-3</c:v>
                      </c:pt>
                      <c:pt idx="1184">
                        <c:v>-8.1430000000000044E-3</c:v>
                      </c:pt>
                      <c:pt idx="1185">
                        <c:v>-8.1300000000000035E-3</c:v>
                      </c:pt>
                      <c:pt idx="1186">
                        <c:v>-8.1195000000000017E-3</c:v>
                      </c:pt>
                      <c:pt idx="1187">
                        <c:v>-8.1120000000000029E-3</c:v>
                      </c:pt>
                      <c:pt idx="1188">
                        <c:v>-8.1095000000000021E-3</c:v>
                      </c:pt>
                      <c:pt idx="1189">
                        <c:v>-8.0975000000000023E-3</c:v>
                      </c:pt>
                      <c:pt idx="1190">
                        <c:v>-8.0925000000000007E-3</c:v>
                      </c:pt>
                      <c:pt idx="1191">
                        <c:v>-8.0800000000000021E-3</c:v>
                      </c:pt>
                      <c:pt idx="1192">
                        <c:v>-8.0675E-3</c:v>
                      </c:pt>
                      <c:pt idx="1193">
                        <c:v>-8.0630000000000007E-3</c:v>
                      </c:pt>
                      <c:pt idx="1194">
                        <c:v>-8.061500000000001E-3</c:v>
                      </c:pt>
                      <c:pt idx="1195">
                        <c:v>-8.0550000000000014E-3</c:v>
                      </c:pt>
                      <c:pt idx="1196">
                        <c:v>-8.0470000000000003E-3</c:v>
                      </c:pt>
                      <c:pt idx="1197">
                        <c:v>-8.0335000000000007E-3</c:v>
                      </c:pt>
                      <c:pt idx="1198">
                        <c:v>-8.0305000000000012E-3</c:v>
                      </c:pt>
                      <c:pt idx="1199">
                        <c:v>-8.0290000000000014E-3</c:v>
                      </c:pt>
                      <c:pt idx="1200">
                        <c:v>-8.0274999999999999E-3</c:v>
                      </c:pt>
                      <c:pt idx="1201">
                        <c:v>-8.0165000000000028E-3</c:v>
                      </c:pt>
                      <c:pt idx="1202">
                        <c:v>-8.0035000000000019E-3</c:v>
                      </c:pt>
                      <c:pt idx="1203">
                        <c:v>-7.9994999999999997E-3</c:v>
                      </c:pt>
                      <c:pt idx="1204">
                        <c:v>-7.9880000000000003E-3</c:v>
                      </c:pt>
                      <c:pt idx="1205">
                        <c:v>-7.9745000000000007E-3</c:v>
                      </c:pt>
                      <c:pt idx="1206">
                        <c:v>-7.9725000000000004E-3</c:v>
                      </c:pt>
                      <c:pt idx="1207">
                        <c:v>-7.9665000000000014E-3</c:v>
                      </c:pt>
                      <c:pt idx="1208">
                        <c:v>-7.9620000000000021E-3</c:v>
                      </c:pt>
                      <c:pt idx="1209">
                        <c:v>-7.9535000000000005E-3</c:v>
                      </c:pt>
                      <c:pt idx="1210">
                        <c:v>-7.957500000000001E-3</c:v>
                      </c:pt>
                      <c:pt idx="1211">
                        <c:v>-7.9450000000000024E-3</c:v>
                      </c:pt>
                      <c:pt idx="1212">
                        <c:v>-7.9385000000000011E-3</c:v>
                      </c:pt>
                      <c:pt idx="1213">
                        <c:v>-7.9345000000000023E-3</c:v>
                      </c:pt>
                      <c:pt idx="1214">
                        <c:v>-7.9250000000000015E-3</c:v>
                      </c:pt>
                      <c:pt idx="1215">
                        <c:v>-7.9225000000000042E-3</c:v>
                      </c:pt>
                      <c:pt idx="1216">
                        <c:v>-7.9215000000000015E-3</c:v>
                      </c:pt>
                      <c:pt idx="1217">
                        <c:v>-7.9150000000000036E-3</c:v>
                      </c:pt>
                      <c:pt idx="1218">
                        <c:v>-7.9150000000000036E-3</c:v>
                      </c:pt>
                      <c:pt idx="1219">
                        <c:v>-7.9075000000000031E-3</c:v>
                      </c:pt>
                      <c:pt idx="1220">
                        <c:v>-7.903000000000002E-3</c:v>
                      </c:pt>
                      <c:pt idx="1221">
                        <c:v>-7.9025000000000033E-3</c:v>
                      </c:pt>
                      <c:pt idx="1222">
                        <c:v>-7.8955000000000032E-3</c:v>
                      </c:pt>
                      <c:pt idx="1223">
                        <c:v>-7.8890000000000036E-3</c:v>
                      </c:pt>
                      <c:pt idx="1224">
                        <c:v>-7.8900000000000029E-3</c:v>
                      </c:pt>
                      <c:pt idx="1225">
                        <c:v>-7.8820000000000036E-3</c:v>
                      </c:pt>
                      <c:pt idx="1226">
                        <c:v>-7.8800000000000033E-3</c:v>
                      </c:pt>
                      <c:pt idx="1227">
                        <c:v>-7.8785000000000053E-3</c:v>
                      </c:pt>
                      <c:pt idx="1228">
                        <c:v>-7.8760000000000045E-3</c:v>
                      </c:pt>
                      <c:pt idx="1229">
                        <c:v>-7.8700000000000055E-3</c:v>
                      </c:pt>
                      <c:pt idx="1230">
                        <c:v>-7.8745000000000065E-3</c:v>
                      </c:pt>
                      <c:pt idx="1231">
                        <c:v>-7.872000000000004E-3</c:v>
                      </c:pt>
                      <c:pt idx="1232">
                        <c:v>-7.8560000000000053E-3</c:v>
                      </c:pt>
                      <c:pt idx="1233">
                        <c:v>-7.8605000000000046E-3</c:v>
                      </c:pt>
                      <c:pt idx="1234">
                        <c:v>-7.847000000000005E-3</c:v>
                      </c:pt>
                      <c:pt idx="1235">
                        <c:v>-7.842500000000004E-3</c:v>
                      </c:pt>
                      <c:pt idx="1236">
                        <c:v>-7.8365000000000032E-3</c:v>
                      </c:pt>
                      <c:pt idx="1237">
                        <c:v>-7.8370000000000037E-3</c:v>
                      </c:pt>
                      <c:pt idx="1238">
                        <c:v>-7.8305000000000041E-3</c:v>
                      </c:pt>
                      <c:pt idx="1239">
                        <c:v>-7.8305000000000041E-3</c:v>
                      </c:pt>
                      <c:pt idx="1240">
                        <c:v>-7.8200000000000058E-3</c:v>
                      </c:pt>
                      <c:pt idx="1241">
                        <c:v>-7.8135000000000062E-3</c:v>
                      </c:pt>
                      <c:pt idx="1242">
                        <c:v>-7.8100000000000062E-3</c:v>
                      </c:pt>
                      <c:pt idx="1243">
                        <c:v>-7.7965000000000048E-3</c:v>
                      </c:pt>
                      <c:pt idx="1244">
                        <c:v>-7.7990000000000056E-3</c:v>
                      </c:pt>
                      <c:pt idx="1245">
                        <c:v>-7.7895000000000056E-3</c:v>
                      </c:pt>
                      <c:pt idx="1246">
                        <c:v>-7.7765000000000065E-3</c:v>
                      </c:pt>
                      <c:pt idx="1247">
                        <c:v>-7.7770000000000061E-3</c:v>
                      </c:pt>
                      <c:pt idx="1248">
                        <c:v>-7.7715000000000058E-3</c:v>
                      </c:pt>
                      <c:pt idx="1249">
                        <c:v>-7.7705000000000066E-3</c:v>
                      </c:pt>
                      <c:pt idx="1250">
                        <c:v>-7.7730000000000065E-3</c:v>
                      </c:pt>
                      <c:pt idx="1251">
                        <c:v>-7.7710000000000071E-3</c:v>
                      </c:pt>
                      <c:pt idx="1252">
                        <c:v>-7.7700000000000061E-3</c:v>
                      </c:pt>
                      <c:pt idx="1253">
                        <c:v>-7.7625000000000055E-3</c:v>
                      </c:pt>
                      <c:pt idx="1254">
                        <c:v>-7.7555000000000054E-3</c:v>
                      </c:pt>
                      <c:pt idx="1255">
                        <c:v>-7.7575000000000074E-3</c:v>
                      </c:pt>
                      <c:pt idx="1256">
                        <c:v>-7.7500000000000069E-3</c:v>
                      </c:pt>
                      <c:pt idx="1257">
                        <c:v>-7.7515000000000075E-3</c:v>
                      </c:pt>
                      <c:pt idx="1258">
                        <c:v>-7.7465000000000069E-3</c:v>
                      </c:pt>
                      <c:pt idx="1259">
                        <c:v>-7.7470000000000074E-3</c:v>
                      </c:pt>
                      <c:pt idx="1260">
                        <c:v>-7.7425000000000063E-3</c:v>
                      </c:pt>
                      <c:pt idx="1261">
                        <c:v>-7.7435000000000065E-3</c:v>
                      </c:pt>
                      <c:pt idx="1262">
                        <c:v>-7.7390000000000072E-3</c:v>
                      </c:pt>
                      <c:pt idx="1263">
                        <c:v>-7.7350000000000075E-3</c:v>
                      </c:pt>
                      <c:pt idx="1264">
                        <c:v>-7.7260000000000063E-3</c:v>
                      </c:pt>
                      <c:pt idx="1265">
                        <c:v>-7.7180000000000061E-3</c:v>
                      </c:pt>
                      <c:pt idx="1266">
                        <c:v>-7.7115000000000065E-3</c:v>
                      </c:pt>
                      <c:pt idx="1267">
                        <c:v>-7.7095000000000054E-3</c:v>
                      </c:pt>
                      <c:pt idx="1268">
                        <c:v>-7.7020000000000057E-3</c:v>
                      </c:pt>
                      <c:pt idx="1269">
                        <c:v>-7.6975000000000047E-3</c:v>
                      </c:pt>
                      <c:pt idx="1270">
                        <c:v>-7.6905000000000046E-3</c:v>
                      </c:pt>
                      <c:pt idx="1271">
                        <c:v>-7.6835000000000046E-3</c:v>
                      </c:pt>
                      <c:pt idx="1272">
                        <c:v>-7.6685000000000052E-3</c:v>
                      </c:pt>
                      <c:pt idx="1273">
                        <c:v>-7.6640000000000041E-3</c:v>
                      </c:pt>
                      <c:pt idx="1274">
                        <c:v>-7.6585000000000056E-3</c:v>
                      </c:pt>
                      <c:pt idx="1275">
                        <c:v>-7.648500000000006E-3</c:v>
                      </c:pt>
                      <c:pt idx="1276">
                        <c:v>-7.6425000000000069E-3</c:v>
                      </c:pt>
                      <c:pt idx="1277">
                        <c:v>-7.6350000000000064E-3</c:v>
                      </c:pt>
                      <c:pt idx="1278">
                        <c:v>-7.6300000000000066E-3</c:v>
                      </c:pt>
                      <c:pt idx="1279">
                        <c:v>-7.6230000000000074E-3</c:v>
                      </c:pt>
                      <c:pt idx="1280">
                        <c:v>-7.6185000000000072E-3</c:v>
                      </c:pt>
                      <c:pt idx="1281">
                        <c:v>-7.5995000000000082E-3</c:v>
                      </c:pt>
                      <c:pt idx="1282">
                        <c:v>-7.5860000000000068E-3</c:v>
                      </c:pt>
                      <c:pt idx="1283">
                        <c:v>-7.5855000000000072E-3</c:v>
                      </c:pt>
                      <c:pt idx="1284">
                        <c:v>-7.5790000000000067E-3</c:v>
                      </c:pt>
                      <c:pt idx="1285">
                        <c:v>-7.581000000000007E-3</c:v>
                      </c:pt>
                      <c:pt idx="1286">
                        <c:v>-7.5780000000000066E-3</c:v>
                      </c:pt>
                      <c:pt idx="1287">
                        <c:v>-7.5780000000000057E-3</c:v>
                      </c:pt>
                      <c:pt idx="1288">
                        <c:v>-7.5770000000000073E-3</c:v>
                      </c:pt>
                      <c:pt idx="1289">
                        <c:v>-7.5715000000000062E-3</c:v>
                      </c:pt>
                      <c:pt idx="1290">
                        <c:v>-7.5735000000000073E-3</c:v>
                      </c:pt>
                      <c:pt idx="1291">
                        <c:v>-7.5790000000000067E-3</c:v>
                      </c:pt>
                      <c:pt idx="1292">
                        <c:v>-7.5730000000000051E-3</c:v>
                      </c:pt>
                      <c:pt idx="1293">
                        <c:v>-7.5755000000000076E-3</c:v>
                      </c:pt>
                      <c:pt idx="1294">
                        <c:v>-7.576500000000006E-3</c:v>
                      </c:pt>
                      <c:pt idx="1295">
                        <c:v>-7.5780000000000049E-3</c:v>
                      </c:pt>
                      <c:pt idx="1296">
                        <c:v>-7.5785000000000054E-3</c:v>
                      </c:pt>
                      <c:pt idx="1297">
                        <c:v>-7.5720000000000041E-3</c:v>
                      </c:pt>
                      <c:pt idx="1298">
                        <c:v>-7.5755000000000041E-3</c:v>
                      </c:pt>
                      <c:pt idx="1299">
                        <c:v>-7.5760000000000046E-3</c:v>
                      </c:pt>
                      <c:pt idx="1300">
                        <c:v>-7.5690000000000054E-3</c:v>
                      </c:pt>
                      <c:pt idx="1301">
                        <c:v>-7.5595000000000037E-3</c:v>
                      </c:pt>
                      <c:pt idx="1302">
                        <c:v>-7.5610000000000035E-3</c:v>
                      </c:pt>
                      <c:pt idx="1303">
                        <c:v>-7.5600000000000042E-3</c:v>
                      </c:pt>
                      <c:pt idx="1304">
                        <c:v>-7.5610000000000043E-3</c:v>
                      </c:pt>
                      <c:pt idx="1305">
                        <c:v>-7.5685000000000032E-3</c:v>
                      </c:pt>
                      <c:pt idx="1306">
                        <c:v>-7.559000000000005E-3</c:v>
                      </c:pt>
                      <c:pt idx="1307">
                        <c:v>-7.5620000000000053E-3</c:v>
                      </c:pt>
                      <c:pt idx="1308">
                        <c:v>-7.5560000000000037E-3</c:v>
                      </c:pt>
                      <c:pt idx="1309">
                        <c:v>-7.5565000000000051E-3</c:v>
                      </c:pt>
                      <c:pt idx="1310">
                        <c:v>-7.5475000000000047E-3</c:v>
                      </c:pt>
                      <c:pt idx="1311">
                        <c:v>-7.546000000000005E-3</c:v>
                      </c:pt>
                      <c:pt idx="1312">
                        <c:v>-7.5410000000000043E-3</c:v>
                      </c:pt>
                      <c:pt idx="1313">
                        <c:v>-7.5345000000000047E-3</c:v>
                      </c:pt>
                      <c:pt idx="1314">
                        <c:v>-7.5360000000000028E-3</c:v>
                      </c:pt>
                      <c:pt idx="1315">
                        <c:v>-7.5360000000000045E-3</c:v>
                      </c:pt>
                      <c:pt idx="1316">
                        <c:v>-7.5390000000000058E-3</c:v>
                      </c:pt>
                      <c:pt idx="1317">
                        <c:v>-7.5400000000000059E-3</c:v>
                      </c:pt>
                      <c:pt idx="1318">
                        <c:v>-7.5390000000000032E-3</c:v>
                      </c:pt>
                      <c:pt idx="1319">
                        <c:v>-7.5285000000000022E-3</c:v>
                      </c:pt>
                      <c:pt idx="1320">
                        <c:v>-7.5295000000000032E-3</c:v>
                      </c:pt>
                      <c:pt idx="1321">
                        <c:v>-7.521500000000003E-3</c:v>
                      </c:pt>
                      <c:pt idx="1322">
                        <c:v>-7.5215000000000039E-3</c:v>
                      </c:pt>
                      <c:pt idx="1323">
                        <c:v>-7.5150000000000043E-3</c:v>
                      </c:pt>
                      <c:pt idx="1324">
                        <c:v>-7.5155000000000013E-3</c:v>
                      </c:pt>
                      <c:pt idx="1325">
                        <c:v>-7.5105000000000033E-3</c:v>
                      </c:pt>
                      <c:pt idx="1326">
                        <c:v>-7.5070000000000024E-3</c:v>
                      </c:pt>
                      <c:pt idx="1327">
                        <c:v>-7.4925000000000026E-3</c:v>
                      </c:pt>
                      <c:pt idx="1328">
                        <c:v>-7.4865000000000027E-3</c:v>
                      </c:pt>
                      <c:pt idx="1329">
                        <c:v>-7.4835000000000014E-3</c:v>
                      </c:pt>
                      <c:pt idx="1330">
                        <c:v>-7.4750000000000025E-3</c:v>
                      </c:pt>
                      <c:pt idx="1331">
                        <c:v>-7.4595000000000009E-3</c:v>
                      </c:pt>
                      <c:pt idx="1332">
                        <c:v>-7.4585000000000016E-3</c:v>
                      </c:pt>
                      <c:pt idx="1333">
                        <c:v>-7.4549999999999998E-3</c:v>
                      </c:pt>
                      <c:pt idx="1334">
                        <c:v>-7.4474999999999984E-3</c:v>
                      </c:pt>
                      <c:pt idx="1335">
                        <c:v>-7.4414999999999985E-3</c:v>
                      </c:pt>
                      <c:pt idx="1336">
                        <c:v>-7.4324999999999981E-3</c:v>
                      </c:pt>
                      <c:pt idx="1337">
                        <c:v>-7.4310000000000001E-3</c:v>
                      </c:pt>
                      <c:pt idx="1338">
                        <c:v>-7.4230000000000008E-3</c:v>
                      </c:pt>
                      <c:pt idx="1339">
                        <c:v>-7.4235000000000021E-3</c:v>
                      </c:pt>
                      <c:pt idx="1340">
                        <c:v>-7.4275000000000001E-3</c:v>
                      </c:pt>
                      <c:pt idx="1341">
                        <c:v>-7.4175000000000005E-3</c:v>
                      </c:pt>
                      <c:pt idx="1342">
                        <c:v>-7.4135E-3</c:v>
                      </c:pt>
                      <c:pt idx="1343">
                        <c:v>-7.4044999999999996E-3</c:v>
                      </c:pt>
                      <c:pt idx="1344">
                        <c:v>-7.391E-3</c:v>
                      </c:pt>
                      <c:pt idx="1345">
                        <c:v>-7.3885000000000001E-3</c:v>
                      </c:pt>
                      <c:pt idx="1346">
                        <c:v>-7.3914999999999996E-3</c:v>
                      </c:pt>
                      <c:pt idx="1347">
                        <c:v>-7.3885000000000001E-3</c:v>
                      </c:pt>
                      <c:pt idx="1348">
                        <c:v>-7.3794999999999998E-3</c:v>
                      </c:pt>
                      <c:pt idx="1349">
                        <c:v>-7.3784999999999988E-3</c:v>
                      </c:pt>
                      <c:pt idx="1350">
                        <c:v>-7.3845000000000004E-3</c:v>
                      </c:pt>
                      <c:pt idx="1351">
                        <c:v>-7.3815E-3</c:v>
                      </c:pt>
                      <c:pt idx="1352">
                        <c:v>-7.3950000000000005E-3</c:v>
                      </c:pt>
                      <c:pt idx="1353">
                        <c:v>-7.3945000000000009E-3</c:v>
                      </c:pt>
                      <c:pt idx="1354">
                        <c:v>-7.3969999999999999E-3</c:v>
                      </c:pt>
                      <c:pt idx="1355">
                        <c:v>-7.3965000000000003E-3</c:v>
                      </c:pt>
                      <c:pt idx="1356">
                        <c:v>-7.3850000000000001E-3</c:v>
                      </c:pt>
                      <c:pt idx="1357">
                        <c:v>-7.3865000000000016E-3</c:v>
                      </c:pt>
                      <c:pt idx="1358">
                        <c:v>-7.4080000000000005E-3</c:v>
                      </c:pt>
                      <c:pt idx="1359">
                        <c:v>-7.3110000000000007E-3</c:v>
                      </c:pt>
                      <c:pt idx="1360">
                        <c:v>-7.3020000000000003E-3</c:v>
                      </c:pt>
                      <c:pt idx="1361">
                        <c:v>-7.2935000000000005E-3</c:v>
                      </c:pt>
                      <c:pt idx="1362">
                        <c:v>-7.2965E-3</c:v>
                      </c:pt>
                      <c:pt idx="1363">
                        <c:v>-7.2895E-3</c:v>
                      </c:pt>
                      <c:pt idx="1364">
                        <c:v>-7.2819999999999985E-3</c:v>
                      </c:pt>
                      <c:pt idx="1365">
                        <c:v>-7.2714999999999985E-3</c:v>
                      </c:pt>
                      <c:pt idx="1366">
                        <c:v>-7.2654999999999994E-3</c:v>
                      </c:pt>
                      <c:pt idx="1367">
                        <c:v>-7.2534999999999995E-3</c:v>
                      </c:pt>
                      <c:pt idx="1368">
                        <c:v>-7.2474999999999979E-3</c:v>
                      </c:pt>
                      <c:pt idx="1369">
                        <c:v>-7.2149999999999983E-3</c:v>
                      </c:pt>
                      <c:pt idx="1370">
                        <c:v>-7.2219999999999975E-3</c:v>
                      </c:pt>
                      <c:pt idx="1371">
                        <c:v>-7.2219999999999975E-3</c:v>
                      </c:pt>
                      <c:pt idx="1372">
                        <c:v>-7.214499999999997E-3</c:v>
                      </c:pt>
                      <c:pt idx="1373">
                        <c:v>-7.2114999999999966E-3</c:v>
                      </c:pt>
                      <c:pt idx="1374">
                        <c:v>-7.2034999999999964E-3</c:v>
                      </c:pt>
                      <c:pt idx="1375">
                        <c:v>-7.1939999999999955E-3</c:v>
                      </c:pt>
                      <c:pt idx="1376">
                        <c:v>-7.1759999999999958E-3</c:v>
                      </c:pt>
                      <c:pt idx="1377">
                        <c:v>-7.1669999999999954E-3</c:v>
                      </c:pt>
                      <c:pt idx="1378">
                        <c:v>-7.1634999999999963E-3</c:v>
                      </c:pt>
                      <c:pt idx="1379">
                        <c:v>-7.1489999999999939E-3</c:v>
                      </c:pt>
                      <c:pt idx="1380">
                        <c:v>-7.1414999999999951E-3</c:v>
                      </c:pt>
                      <c:pt idx="1381">
                        <c:v>-7.1334999999999949E-3</c:v>
                      </c:pt>
                      <c:pt idx="1382">
                        <c:v>-7.1224999999999934E-3</c:v>
                      </c:pt>
                      <c:pt idx="1383">
                        <c:v>-7.1209999999999954E-3</c:v>
                      </c:pt>
                      <c:pt idx="1384">
                        <c:v>-7.1089999999999955E-3</c:v>
                      </c:pt>
                      <c:pt idx="1385">
                        <c:v>-7.1079999999999954E-3</c:v>
                      </c:pt>
                      <c:pt idx="1386">
                        <c:v>-7.1034999999999961E-3</c:v>
                      </c:pt>
                      <c:pt idx="1387">
                        <c:v>-7.0974999999999953E-3</c:v>
                      </c:pt>
                      <c:pt idx="1388">
                        <c:v>-7.0839999999999965E-3</c:v>
                      </c:pt>
                      <c:pt idx="1389">
                        <c:v>-7.0869999999999978E-3</c:v>
                      </c:pt>
                      <c:pt idx="1390">
                        <c:v>-7.0794999999999964E-3</c:v>
                      </c:pt>
                      <c:pt idx="1391">
                        <c:v>-7.0684999999999975E-3</c:v>
                      </c:pt>
                      <c:pt idx="1392">
                        <c:v>-7.0699999999999999E-3</c:v>
                      </c:pt>
                      <c:pt idx="1393">
                        <c:v>-7.0649999999999984E-3</c:v>
                      </c:pt>
                      <c:pt idx="1394">
                        <c:v>-7.0604999999999982E-3</c:v>
                      </c:pt>
                      <c:pt idx="1395">
                        <c:v>-7.0584999999999979E-3</c:v>
                      </c:pt>
                      <c:pt idx="1396">
                        <c:v>-7.0554999999999993E-3</c:v>
                      </c:pt>
                      <c:pt idx="1397">
                        <c:v>-7.0499999999999998E-3</c:v>
                      </c:pt>
                      <c:pt idx="1398">
                        <c:v>-7.0470000000000003E-3</c:v>
                      </c:pt>
                      <c:pt idx="1399">
                        <c:v>-7.0399999999999994E-3</c:v>
                      </c:pt>
                      <c:pt idx="1400">
                        <c:v>-7.0309999999999991E-3</c:v>
                      </c:pt>
                      <c:pt idx="1401">
                        <c:v>-7.0409999999999986E-3</c:v>
                      </c:pt>
                      <c:pt idx="1402">
                        <c:v>-7.0479999999999987E-3</c:v>
                      </c:pt>
                      <c:pt idx="1403">
                        <c:v>-7.0474999999999973E-3</c:v>
                      </c:pt>
                      <c:pt idx="1404">
                        <c:v>-7.0499999999999981E-3</c:v>
                      </c:pt>
                      <c:pt idx="1405">
                        <c:v>-7.061999999999998E-3</c:v>
                      </c:pt>
                      <c:pt idx="1406">
                        <c:v>-7.0589999999999984E-3</c:v>
                      </c:pt>
                      <c:pt idx="1407">
                        <c:v>-7.0629999999999981E-3</c:v>
                      </c:pt>
                      <c:pt idx="1408">
                        <c:v>-7.0619999999999962E-3</c:v>
                      </c:pt>
                      <c:pt idx="1409">
                        <c:v>-7.0609999999999961E-3</c:v>
                      </c:pt>
                      <c:pt idx="1410">
                        <c:v>-7.0574999999999969E-3</c:v>
                      </c:pt>
                      <c:pt idx="1411">
                        <c:v>-7.0669999999999978E-3</c:v>
                      </c:pt>
                      <c:pt idx="1412">
                        <c:v>-7.0689999999999972E-3</c:v>
                      </c:pt>
                      <c:pt idx="1413">
                        <c:v>-7.0719999999999976E-3</c:v>
                      </c:pt>
                      <c:pt idx="1414">
                        <c:v>-7.0829999999999973E-3</c:v>
                      </c:pt>
                      <c:pt idx="1415">
                        <c:v>-7.0814999999999975E-3</c:v>
                      </c:pt>
                      <c:pt idx="1416">
                        <c:v>-7.0574999999999978E-3</c:v>
                      </c:pt>
                      <c:pt idx="1417">
                        <c:v>-7.059999999999996E-3</c:v>
                      </c:pt>
                      <c:pt idx="1418">
                        <c:v>-7.0509999999999965E-3</c:v>
                      </c:pt>
                      <c:pt idx="1419">
                        <c:v>-7.0464999999999963E-3</c:v>
                      </c:pt>
                      <c:pt idx="1420">
                        <c:v>-7.0389999999999975E-3</c:v>
                      </c:pt>
                      <c:pt idx="1421">
                        <c:v>-7.0334999999999981E-3</c:v>
                      </c:pt>
                      <c:pt idx="1422">
                        <c:v>-7.0289999999999971E-3</c:v>
                      </c:pt>
                      <c:pt idx="1423">
                        <c:v>-7.026499999999998E-3</c:v>
                      </c:pt>
                      <c:pt idx="1424">
                        <c:v>-7.0169999999999989E-3</c:v>
                      </c:pt>
                      <c:pt idx="1425">
                        <c:v>-7.0234999999999994E-3</c:v>
                      </c:pt>
                      <c:pt idx="1426">
                        <c:v>-7.0179999999999991E-3</c:v>
                      </c:pt>
                      <c:pt idx="1427">
                        <c:v>-7.0169999999999998E-3</c:v>
                      </c:pt>
                      <c:pt idx="1428">
                        <c:v>-7.0185000000000004E-3</c:v>
                      </c:pt>
                      <c:pt idx="1429">
                        <c:v>-7.0135000000000015E-3</c:v>
                      </c:pt>
                      <c:pt idx="1430">
                        <c:v>-6.9900000000000006E-3</c:v>
                      </c:pt>
                      <c:pt idx="1431">
                        <c:v>-6.9875000000000007E-3</c:v>
                      </c:pt>
                      <c:pt idx="1432">
                        <c:v>-6.9965000000000018E-3</c:v>
                      </c:pt>
                      <c:pt idx="1433">
                        <c:v>-6.988000000000002E-3</c:v>
                      </c:pt>
                      <c:pt idx="1434">
                        <c:v>-6.9930000000000027E-3</c:v>
                      </c:pt>
                      <c:pt idx="1435">
                        <c:v>-6.983000000000004E-3</c:v>
                      </c:pt>
                      <c:pt idx="1436">
                        <c:v>-6.9810000000000028E-3</c:v>
                      </c:pt>
                      <c:pt idx="1437">
                        <c:v>-6.9730000000000035E-3</c:v>
                      </c:pt>
                      <c:pt idx="1438">
                        <c:v>-6.9630000000000048E-3</c:v>
                      </c:pt>
                      <c:pt idx="1439">
                        <c:v>-6.9585000000000055E-3</c:v>
                      </c:pt>
                      <c:pt idx="1440">
                        <c:v>-6.9645000000000045E-3</c:v>
                      </c:pt>
                      <c:pt idx="1441">
                        <c:v>-6.9685000000000051E-3</c:v>
                      </c:pt>
                      <c:pt idx="1442">
                        <c:v>-6.9535000000000048E-3</c:v>
                      </c:pt>
                      <c:pt idx="1443">
                        <c:v>-6.9530000000000061E-3</c:v>
                      </c:pt>
                      <c:pt idx="1444">
                        <c:v>-6.931000000000004E-3</c:v>
                      </c:pt>
                      <c:pt idx="1445">
                        <c:v>-6.9290000000000055E-3</c:v>
                      </c:pt>
                      <c:pt idx="1446">
                        <c:v>-6.9345000000000049E-3</c:v>
                      </c:pt>
                      <c:pt idx="1447">
                        <c:v>-6.9215000000000049E-3</c:v>
                      </c:pt>
                      <c:pt idx="1448">
                        <c:v>-6.9125000000000046E-3</c:v>
                      </c:pt>
                      <c:pt idx="1449">
                        <c:v>-6.9145000000000057E-3</c:v>
                      </c:pt>
                      <c:pt idx="1450">
                        <c:v>-6.9080000000000053E-3</c:v>
                      </c:pt>
                      <c:pt idx="1451">
                        <c:v>-6.8975000000000061E-3</c:v>
                      </c:pt>
                      <c:pt idx="1452">
                        <c:v>-6.8900000000000046E-3</c:v>
                      </c:pt>
                      <c:pt idx="1453">
                        <c:v>-6.8895000000000041E-3</c:v>
                      </c:pt>
                      <c:pt idx="1454">
                        <c:v>-6.8905000000000051E-3</c:v>
                      </c:pt>
                      <c:pt idx="1455">
                        <c:v>-6.8880000000000052E-3</c:v>
                      </c:pt>
                      <c:pt idx="1456">
                        <c:v>-6.8835000000000042E-3</c:v>
                      </c:pt>
                      <c:pt idx="1457">
                        <c:v>-6.8785000000000053E-3</c:v>
                      </c:pt>
                      <c:pt idx="1458">
                        <c:v>-6.8750000000000044E-3</c:v>
                      </c:pt>
                      <c:pt idx="1459">
                        <c:v>-6.8630000000000045E-3</c:v>
                      </c:pt>
                      <c:pt idx="1460">
                        <c:v>-6.8595000000000036E-3</c:v>
                      </c:pt>
                      <c:pt idx="1461">
                        <c:v>-6.8570000000000055E-3</c:v>
                      </c:pt>
                      <c:pt idx="1462">
                        <c:v>-6.8590000000000048E-3</c:v>
                      </c:pt>
                      <c:pt idx="1463">
                        <c:v>-6.867000000000005E-3</c:v>
                      </c:pt>
                      <c:pt idx="1464">
                        <c:v>-6.864500000000006E-3</c:v>
                      </c:pt>
                      <c:pt idx="1465">
                        <c:v>-6.8630000000000045E-3</c:v>
                      </c:pt>
                      <c:pt idx="1466">
                        <c:v>-6.8570000000000055E-3</c:v>
                      </c:pt>
                      <c:pt idx="1467">
                        <c:v>-6.8500000000000054E-3</c:v>
                      </c:pt>
                      <c:pt idx="1468">
                        <c:v>-6.8555000000000057E-3</c:v>
                      </c:pt>
                      <c:pt idx="1469">
                        <c:v>-6.8560000000000045E-3</c:v>
                      </c:pt>
                      <c:pt idx="1470">
                        <c:v>-6.8570000000000046E-3</c:v>
                      </c:pt>
                      <c:pt idx="1471">
                        <c:v>-6.8610000000000034E-3</c:v>
                      </c:pt>
                      <c:pt idx="1472">
                        <c:v>-6.8685000000000031E-3</c:v>
                      </c:pt>
                      <c:pt idx="1473">
                        <c:v>-6.871000000000003E-3</c:v>
                      </c:pt>
                      <c:pt idx="1474">
                        <c:v>-6.8755000000000031E-3</c:v>
                      </c:pt>
                      <c:pt idx="1475">
                        <c:v>-6.8645000000000025E-3</c:v>
                      </c:pt>
                      <c:pt idx="1476">
                        <c:v>-6.8560000000000018E-3</c:v>
                      </c:pt>
                      <c:pt idx="1477">
                        <c:v>-6.848500000000003E-3</c:v>
                      </c:pt>
                      <c:pt idx="1478">
                        <c:v>-6.848500000000003E-3</c:v>
                      </c:pt>
                      <c:pt idx="1479">
                        <c:v>-6.8440000000000037E-3</c:v>
                      </c:pt>
                      <c:pt idx="1480">
                        <c:v>-6.8385000000000017E-3</c:v>
                      </c:pt>
                      <c:pt idx="1481">
                        <c:v>-6.8460000000000023E-3</c:v>
                      </c:pt>
                      <c:pt idx="1482">
                        <c:v>-6.8450000000000021E-3</c:v>
                      </c:pt>
                      <c:pt idx="1483">
                        <c:v>-6.8320000000000013E-3</c:v>
                      </c:pt>
                      <c:pt idx="1484">
                        <c:v>-6.8225000000000022E-3</c:v>
                      </c:pt>
                      <c:pt idx="1485">
                        <c:v>-6.8085000000000021E-3</c:v>
                      </c:pt>
                      <c:pt idx="1486">
                        <c:v>-6.799000000000003E-3</c:v>
                      </c:pt>
                      <c:pt idx="1487">
                        <c:v>-6.7905000000000023E-3</c:v>
                      </c:pt>
                      <c:pt idx="1488">
                        <c:v>-6.7780000000000019E-3</c:v>
                      </c:pt>
                      <c:pt idx="1489">
                        <c:v>-6.7625000000000011E-3</c:v>
                      </c:pt>
                      <c:pt idx="1490">
                        <c:v>-6.7505000000000013E-3</c:v>
                      </c:pt>
                      <c:pt idx="1491">
                        <c:v>-6.7360000000000024E-3</c:v>
                      </c:pt>
                      <c:pt idx="1492">
                        <c:v>-6.7420000000000015E-3</c:v>
                      </c:pt>
                      <c:pt idx="1493">
                        <c:v>-6.736500000000002E-3</c:v>
                      </c:pt>
                      <c:pt idx="1494">
                        <c:v>-6.7245000000000022E-3</c:v>
                      </c:pt>
                      <c:pt idx="1495">
                        <c:v>-6.7110000000000017E-3</c:v>
                      </c:pt>
                      <c:pt idx="1496">
                        <c:v>-6.6930000000000002E-3</c:v>
                      </c:pt>
                      <c:pt idx="1497">
                        <c:v>-6.6864999999999997E-3</c:v>
                      </c:pt>
                      <c:pt idx="1498">
                        <c:v>-6.6719999999999991E-3</c:v>
                      </c:pt>
                      <c:pt idx="1499">
                        <c:v>-6.6584999999999986E-3</c:v>
                      </c:pt>
                      <c:pt idx="1500">
                        <c:v>-6.6574999999999985E-3</c:v>
                      </c:pt>
                      <c:pt idx="1501">
                        <c:v>-6.6589999999999983E-3</c:v>
                      </c:pt>
                      <c:pt idx="1502">
                        <c:v>-6.6464999999999988E-3</c:v>
                      </c:pt>
                      <c:pt idx="1503">
                        <c:v>-6.643999999999998E-3</c:v>
                      </c:pt>
                      <c:pt idx="1504">
                        <c:v>-6.6325000000000004E-3</c:v>
                      </c:pt>
                      <c:pt idx="1505">
                        <c:v>-6.62E-3</c:v>
                      </c:pt>
                      <c:pt idx="1506">
                        <c:v>-6.6329999999999991E-3</c:v>
                      </c:pt>
                      <c:pt idx="1507">
                        <c:v>-6.628499999999999E-3</c:v>
                      </c:pt>
                      <c:pt idx="1508">
                        <c:v>-6.6245000000000002E-3</c:v>
                      </c:pt>
                      <c:pt idx="1509">
                        <c:v>-6.6179999999999998E-3</c:v>
                      </c:pt>
                      <c:pt idx="1510">
                        <c:v>-6.6144999999999997E-3</c:v>
                      </c:pt>
                      <c:pt idx="1511">
                        <c:v>-6.611999999999999E-3</c:v>
                      </c:pt>
                      <c:pt idx="1512">
                        <c:v>-6.6084999999999981E-3</c:v>
                      </c:pt>
                      <c:pt idx="1513">
                        <c:v>-6.6064999999999987E-3</c:v>
                      </c:pt>
                      <c:pt idx="1514">
                        <c:v>-6.5924999999999977E-3</c:v>
                      </c:pt>
                      <c:pt idx="1515">
                        <c:v>-6.5824999999999989E-3</c:v>
                      </c:pt>
                      <c:pt idx="1516">
                        <c:v>-6.574E-3</c:v>
                      </c:pt>
                      <c:pt idx="1517">
                        <c:v>-6.5624999999999998E-3</c:v>
                      </c:pt>
                      <c:pt idx="1518">
                        <c:v>-6.5519999999999997E-3</c:v>
                      </c:pt>
                      <c:pt idx="1519">
                        <c:v>-6.5490000000000001E-3</c:v>
                      </c:pt>
                      <c:pt idx="1520">
                        <c:v>-6.5345000000000012E-3</c:v>
                      </c:pt>
                      <c:pt idx="1521">
                        <c:v>-6.5320000000000013E-3</c:v>
                      </c:pt>
                      <c:pt idx="1522">
                        <c:v>-6.5225000000000014E-3</c:v>
                      </c:pt>
                      <c:pt idx="1523">
                        <c:v>-6.5195000000000001E-3</c:v>
                      </c:pt>
                      <c:pt idx="1524">
                        <c:v>-6.5135000000000011E-3</c:v>
                      </c:pt>
                      <c:pt idx="1525">
                        <c:v>-6.5060000000000014E-3</c:v>
                      </c:pt>
                      <c:pt idx="1526">
                        <c:v>-6.5005000000000028E-3</c:v>
                      </c:pt>
                      <c:pt idx="1527">
                        <c:v>-6.5000000000000032E-3</c:v>
                      </c:pt>
                      <c:pt idx="1528">
                        <c:v>-6.4935000000000027E-3</c:v>
                      </c:pt>
                      <c:pt idx="1529">
                        <c:v>-6.4810000000000033E-3</c:v>
                      </c:pt>
                      <c:pt idx="1530">
                        <c:v>-6.4680000000000041E-3</c:v>
                      </c:pt>
                      <c:pt idx="1531">
                        <c:v>-6.4615000000000037E-3</c:v>
                      </c:pt>
                      <c:pt idx="1532">
                        <c:v>-6.4560000000000043E-3</c:v>
                      </c:pt>
                      <c:pt idx="1533">
                        <c:v>-6.4545000000000045E-3</c:v>
                      </c:pt>
                      <c:pt idx="1534">
                        <c:v>-6.4535000000000044E-3</c:v>
                      </c:pt>
                      <c:pt idx="1535">
                        <c:v>-6.4495000000000021E-3</c:v>
                      </c:pt>
                      <c:pt idx="1536">
                        <c:v>-6.4545000000000019E-3</c:v>
                      </c:pt>
                      <c:pt idx="1537">
                        <c:v>-6.4410000000000023E-3</c:v>
                      </c:pt>
                      <c:pt idx="1538">
                        <c:v>-6.4250000000000028E-3</c:v>
                      </c:pt>
                      <c:pt idx="1539">
                        <c:v>-6.4130000000000029E-3</c:v>
                      </c:pt>
                      <c:pt idx="1540">
                        <c:v>-6.4050000000000027E-3</c:v>
                      </c:pt>
                      <c:pt idx="1541">
                        <c:v>-6.3910000000000034E-3</c:v>
                      </c:pt>
                      <c:pt idx="1542">
                        <c:v>-6.3875000000000034E-3</c:v>
                      </c:pt>
                      <c:pt idx="1543">
                        <c:v>-6.3855000000000032E-3</c:v>
                      </c:pt>
                      <c:pt idx="1544">
                        <c:v>-6.381000000000003E-3</c:v>
                      </c:pt>
                      <c:pt idx="1545">
                        <c:v>-6.3725000000000032E-3</c:v>
                      </c:pt>
                      <c:pt idx="1546">
                        <c:v>-6.3705000000000046E-3</c:v>
                      </c:pt>
                      <c:pt idx="1547">
                        <c:v>-6.3615000000000043E-3</c:v>
                      </c:pt>
                      <c:pt idx="1548">
                        <c:v>-6.3565000000000036E-3</c:v>
                      </c:pt>
                      <c:pt idx="1549">
                        <c:v>-6.353500000000005E-3</c:v>
                      </c:pt>
                      <c:pt idx="1550">
                        <c:v>-6.3430000000000049E-3</c:v>
                      </c:pt>
                      <c:pt idx="1551">
                        <c:v>-6.3295000000000053E-3</c:v>
                      </c:pt>
                      <c:pt idx="1552">
                        <c:v>-6.3030000000000039E-3</c:v>
                      </c:pt>
                      <c:pt idx="1553">
                        <c:v>-6.267500000000004E-3</c:v>
                      </c:pt>
                      <c:pt idx="1554">
                        <c:v>-6.2500000000000047E-3</c:v>
                      </c:pt>
                      <c:pt idx="1555">
                        <c:v>-6.2380000000000048E-3</c:v>
                      </c:pt>
                      <c:pt idx="1556">
                        <c:v>-6.2325000000000028E-3</c:v>
                      </c:pt>
                      <c:pt idx="1557">
                        <c:v>-6.2270000000000034E-3</c:v>
                      </c:pt>
                      <c:pt idx="1558">
                        <c:v>-6.2185000000000035E-3</c:v>
                      </c:pt>
                      <c:pt idx="1559">
                        <c:v>-6.2055000000000027E-3</c:v>
                      </c:pt>
                      <c:pt idx="1560">
                        <c:v>-6.1965000000000024E-3</c:v>
                      </c:pt>
                      <c:pt idx="1561">
                        <c:v>-6.1955000000000031E-3</c:v>
                      </c:pt>
                      <c:pt idx="1562">
                        <c:v>-6.1980000000000021E-3</c:v>
                      </c:pt>
                      <c:pt idx="1563">
                        <c:v>-6.1905000000000024E-3</c:v>
                      </c:pt>
                      <c:pt idx="1564">
                        <c:v>-6.1945000000000021E-3</c:v>
                      </c:pt>
                      <c:pt idx="1565">
                        <c:v>-6.1915000000000017E-3</c:v>
                      </c:pt>
                      <c:pt idx="1566">
                        <c:v>-6.1810000000000007E-3</c:v>
                      </c:pt>
                      <c:pt idx="1567">
                        <c:v>-6.1780000000000012E-3</c:v>
                      </c:pt>
                      <c:pt idx="1568">
                        <c:v>-6.1675000000000002E-3</c:v>
                      </c:pt>
                      <c:pt idx="1569">
                        <c:v>-6.1985000000000009E-3</c:v>
                      </c:pt>
                      <c:pt idx="1570">
                        <c:v>-6.1750000000000008E-3</c:v>
                      </c:pt>
                      <c:pt idx="1571">
                        <c:v>-6.1574999999999989E-3</c:v>
                      </c:pt>
                      <c:pt idx="1572">
                        <c:v>-6.1484999999999986E-3</c:v>
                      </c:pt>
                      <c:pt idx="1573">
                        <c:v>-6.1434999999999997E-3</c:v>
                      </c:pt>
                      <c:pt idx="1574">
                        <c:v>-6.1509999999999985E-3</c:v>
                      </c:pt>
                      <c:pt idx="1575">
                        <c:v>-6.1494999999999987E-3</c:v>
                      </c:pt>
                      <c:pt idx="1576">
                        <c:v>-6.1524999999999982E-3</c:v>
                      </c:pt>
                      <c:pt idx="1577">
                        <c:v>-6.1434999999999988E-3</c:v>
                      </c:pt>
                      <c:pt idx="1578">
                        <c:v>-6.134999999999999E-3</c:v>
                      </c:pt>
                      <c:pt idx="1579">
                        <c:v>-6.1374999999999989E-3</c:v>
                      </c:pt>
                      <c:pt idx="1580">
                        <c:v>-6.1319999999999986E-3</c:v>
                      </c:pt>
                      <c:pt idx="1581">
                        <c:v>-6.1259999999999995E-3</c:v>
                      </c:pt>
                      <c:pt idx="1582">
                        <c:v>-6.1234999999999996E-3</c:v>
                      </c:pt>
                      <c:pt idx="1583">
                        <c:v>-6.1119999999999985E-3</c:v>
                      </c:pt>
                      <c:pt idx="1584">
                        <c:v>-6.1024999999999977E-3</c:v>
                      </c:pt>
                      <c:pt idx="1585">
                        <c:v>-6.0934999999999965E-3</c:v>
                      </c:pt>
                      <c:pt idx="1586">
                        <c:v>-6.0889999999999963E-3</c:v>
                      </c:pt>
                      <c:pt idx="1587">
                        <c:v>-6.0809999999999961E-3</c:v>
                      </c:pt>
                      <c:pt idx="1588">
                        <c:v>-6.0709999999999965E-3</c:v>
                      </c:pt>
                      <c:pt idx="1589">
                        <c:v>-6.0544999999999956E-3</c:v>
                      </c:pt>
                      <c:pt idx="1590">
                        <c:v>-6.0644999999999961E-3</c:v>
                      </c:pt>
                      <c:pt idx="1591">
                        <c:v>-6.0524999999999954E-3</c:v>
                      </c:pt>
                      <c:pt idx="1592">
                        <c:v>-6.0429999999999963E-3</c:v>
                      </c:pt>
                      <c:pt idx="1593">
                        <c:v>-6.0309999999999964E-3</c:v>
                      </c:pt>
                      <c:pt idx="1594">
                        <c:v>-6.0134999999999971E-3</c:v>
                      </c:pt>
                      <c:pt idx="1595">
                        <c:v>-6.0044999999999968E-3</c:v>
                      </c:pt>
                      <c:pt idx="1596">
                        <c:v>-5.9974999999999976E-3</c:v>
                      </c:pt>
                      <c:pt idx="1597">
                        <c:v>-5.9899999999999988E-3</c:v>
                      </c:pt>
                      <c:pt idx="1598">
                        <c:v>-5.9799999999999983E-3</c:v>
                      </c:pt>
                      <c:pt idx="1599">
                        <c:v>-5.9699999999999987E-3</c:v>
                      </c:pt>
                      <c:pt idx="1600">
                        <c:v>-5.9659999999999991E-3</c:v>
                      </c:pt>
                      <c:pt idx="1601">
                        <c:v>-5.9435000000000009E-3</c:v>
                      </c:pt>
                      <c:pt idx="1602">
                        <c:v>-5.9154999999999989E-3</c:v>
                      </c:pt>
                      <c:pt idx="1603">
                        <c:v>-5.9145000000000005E-3</c:v>
                      </c:pt>
                      <c:pt idx="1604">
                        <c:v>-5.9055000000000002E-3</c:v>
                      </c:pt>
                      <c:pt idx="1605">
                        <c:v>-5.8840000000000003E-3</c:v>
                      </c:pt>
                      <c:pt idx="1606">
                        <c:v>-5.8689999999999984E-3</c:v>
                      </c:pt>
                      <c:pt idx="1607">
                        <c:v>-5.8455E-3</c:v>
                      </c:pt>
                      <c:pt idx="1608">
                        <c:v>-5.8360000000000009E-3</c:v>
                      </c:pt>
                      <c:pt idx="1609">
                        <c:v>-5.8285000000000021E-3</c:v>
                      </c:pt>
                      <c:pt idx="1610">
                        <c:v>-5.8115000000000007E-3</c:v>
                      </c:pt>
                      <c:pt idx="1611">
                        <c:v>-5.7975000000000006E-3</c:v>
                      </c:pt>
                      <c:pt idx="1612">
                        <c:v>-5.7835000000000004E-3</c:v>
                      </c:pt>
                      <c:pt idx="1613">
                        <c:v>-5.7679999999999997E-3</c:v>
                      </c:pt>
                      <c:pt idx="1614">
                        <c:v>-5.7559999999999998E-3</c:v>
                      </c:pt>
                      <c:pt idx="1615">
                        <c:v>-5.7395000000000007E-3</c:v>
                      </c:pt>
                      <c:pt idx="1616">
                        <c:v>-5.748500000000001E-3</c:v>
                      </c:pt>
                      <c:pt idx="1617">
                        <c:v>-5.735500000000001E-3</c:v>
                      </c:pt>
                      <c:pt idx="1618">
                        <c:v>-5.7275000000000008E-3</c:v>
                      </c:pt>
                      <c:pt idx="1619">
                        <c:v>-5.7205000000000008E-3</c:v>
                      </c:pt>
                      <c:pt idx="1620">
                        <c:v>-5.7144999999999991E-3</c:v>
                      </c:pt>
                      <c:pt idx="1621">
                        <c:v>-5.7104999999999994E-3</c:v>
                      </c:pt>
                      <c:pt idx="1622">
                        <c:v>-5.6994999999999997E-3</c:v>
                      </c:pt>
                      <c:pt idx="1623">
                        <c:v>-5.6974999999999994E-3</c:v>
                      </c:pt>
                      <c:pt idx="1624">
                        <c:v>-5.6874999999999998E-3</c:v>
                      </c:pt>
                      <c:pt idx="1625">
                        <c:v>-5.6700000000000006E-3</c:v>
                      </c:pt>
                      <c:pt idx="1626">
                        <c:v>-5.6605000000000006E-3</c:v>
                      </c:pt>
                      <c:pt idx="1627">
                        <c:v>-5.6345000000000015E-3</c:v>
                      </c:pt>
                      <c:pt idx="1628">
                        <c:v>-5.6155000000000007E-3</c:v>
                      </c:pt>
                      <c:pt idx="1629">
                        <c:v>-5.5915000000000027E-3</c:v>
                      </c:pt>
                      <c:pt idx="1630">
                        <c:v>-5.5805000000000004E-3</c:v>
                      </c:pt>
                      <c:pt idx="1631">
                        <c:v>-5.5585000000000009E-3</c:v>
                      </c:pt>
                      <c:pt idx="1632">
                        <c:v>-5.5405000000000003E-3</c:v>
                      </c:pt>
                      <c:pt idx="1633">
                        <c:v>-5.5229999999999993E-3</c:v>
                      </c:pt>
                      <c:pt idx="1634">
                        <c:v>-5.5049999999999986E-3</c:v>
                      </c:pt>
                      <c:pt idx="1635">
                        <c:v>-5.4474999999999984E-3</c:v>
                      </c:pt>
                      <c:pt idx="1636">
                        <c:v>-5.4354999999999994E-3</c:v>
                      </c:pt>
                      <c:pt idx="1637">
                        <c:v>-5.4259999999999985E-3</c:v>
                      </c:pt>
                      <c:pt idx="1638">
                        <c:v>-5.424E-3</c:v>
                      </c:pt>
                      <c:pt idx="1639">
                        <c:v>-5.4014999999999992E-3</c:v>
                      </c:pt>
                      <c:pt idx="1640">
                        <c:v>-5.3799999999999994E-3</c:v>
                      </c:pt>
                      <c:pt idx="1641">
                        <c:v>-5.3570000000000007E-3</c:v>
                      </c:pt>
                      <c:pt idx="1642">
                        <c:v>-5.3540000000000011E-3</c:v>
                      </c:pt>
                      <c:pt idx="1643">
                        <c:v>-5.3394999999999996E-3</c:v>
                      </c:pt>
                      <c:pt idx="1644">
                        <c:v>-5.3340000000000002E-3</c:v>
                      </c:pt>
                      <c:pt idx="1645">
                        <c:v>-5.3185000000000003E-3</c:v>
                      </c:pt>
                      <c:pt idx="1646">
                        <c:v>-5.3054999999999995E-3</c:v>
                      </c:pt>
                      <c:pt idx="1647">
                        <c:v>-5.2954999999999999E-3</c:v>
                      </c:pt>
                      <c:pt idx="1648">
                        <c:v>-5.2894999999999999E-3</c:v>
                      </c:pt>
                      <c:pt idx="1649">
                        <c:v>-5.2700000000000021E-3</c:v>
                      </c:pt>
                      <c:pt idx="1650">
                        <c:v>-5.1305000000000022E-3</c:v>
                      </c:pt>
                      <c:pt idx="1651">
                        <c:v>-5.1240000000000027E-3</c:v>
                      </c:pt>
                      <c:pt idx="1652">
                        <c:v>-5.1125000000000007E-3</c:v>
                      </c:pt>
                      <c:pt idx="1653">
                        <c:v>-5.1045000000000005E-3</c:v>
                      </c:pt>
                      <c:pt idx="1654">
                        <c:v>-5.0889999999999998E-3</c:v>
                      </c:pt>
                      <c:pt idx="1655">
                        <c:v>-5.071E-3</c:v>
                      </c:pt>
                      <c:pt idx="1656">
                        <c:v>-5.0630000000000007E-3</c:v>
                      </c:pt>
                      <c:pt idx="1657">
                        <c:v>-5.0495000000000002E-3</c:v>
                      </c:pt>
                      <c:pt idx="1658">
                        <c:v>-5.0290000000000014E-3</c:v>
                      </c:pt>
                      <c:pt idx="1659">
                        <c:v>-5.0175000000000029E-3</c:v>
                      </c:pt>
                      <c:pt idx="1660">
                        <c:v>-5.0125000000000022E-3</c:v>
                      </c:pt>
                      <c:pt idx="1661">
                        <c:v>-4.9890000000000004E-3</c:v>
                      </c:pt>
                      <c:pt idx="1662">
                        <c:v>-4.9730000000000009E-3</c:v>
                      </c:pt>
                      <c:pt idx="1663">
                        <c:v>-4.9550000000000011E-3</c:v>
                      </c:pt>
                      <c:pt idx="1664">
                        <c:v>-4.9410000000000018E-3</c:v>
                      </c:pt>
                      <c:pt idx="1665">
                        <c:v>-4.9235000000000008E-3</c:v>
                      </c:pt>
                      <c:pt idx="1666">
                        <c:v>-4.9129999999999998E-3</c:v>
                      </c:pt>
                      <c:pt idx="1667">
                        <c:v>-4.8970000000000003E-3</c:v>
                      </c:pt>
                      <c:pt idx="1668">
                        <c:v>-4.8715E-3</c:v>
                      </c:pt>
                      <c:pt idx="1669">
                        <c:v>-4.8439999999999993E-3</c:v>
                      </c:pt>
                      <c:pt idx="1670">
                        <c:v>-4.8325E-3</c:v>
                      </c:pt>
                      <c:pt idx="1671">
                        <c:v>-4.8135000000000001E-3</c:v>
                      </c:pt>
                      <c:pt idx="1672">
                        <c:v>-4.7879999999999989E-3</c:v>
                      </c:pt>
                      <c:pt idx="1673">
                        <c:v>-4.7669999999999987E-3</c:v>
                      </c:pt>
                      <c:pt idx="1674">
                        <c:v>-4.7444999999999979E-3</c:v>
                      </c:pt>
                      <c:pt idx="1675">
                        <c:v>-4.729999999999999E-3</c:v>
                      </c:pt>
                      <c:pt idx="1676">
                        <c:v>-4.7249999999999983E-3</c:v>
                      </c:pt>
                      <c:pt idx="1677">
                        <c:v>-4.7109999999999982E-3</c:v>
                      </c:pt>
                      <c:pt idx="1678">
                        <c:v>-4.6834999999999976E-3</c:v>
                      </c:pt>
                      <c:pt idx="1679">
                        <c:v>-4.6689999999999978E-3</c:v>
                      </c:pt>
                      <c:pt idx="1680">
                        <c:v>-4.6544999999999972E-3</c:v>
                      </c:pt>
                      <c:pt idx="1681">
                        <c:v>-4.6484999999999973E-3</c:v>
                      </c:pt>
                      <c:pt idx="1682">
                        <c:v>-4.6344999999999971E-3</c:v>
                      </c:pt>
                      <c:pt idx="1683">
                        <c:v>-4.6274999999999979E-3</c:v>
                      </c:pt>
                      <c:pt idx="1684">
                        <c:v>-4.6074999999999979E-3</c:v>
                      </c:pt>
                      <c:pt idx="1685">
                        <c:v>-4.5959999999999985E-3</c:v>
                      </c:pt>
                      <c:pt idx="1686">
                        <c:v>-4.5889999999999985E-3</c:v>
                      </c:pt>
                      <c:pt idx="1687">
                        <c:v>-4.5569999999999986E-3</c:v>
                      </c:pt>
                      <c:pt idx="1688">
                        <c:v>-4.5504999999999981E-3</c:v>
                      </c:pt>
                      <c:pt idx="1689">
                        <c:v>-4.537499999999999E-3</c:v>
                      </c:pt>
                      <c:pt idx="1690">
                        <c:v>-4.5254999999999983E-3</c:v>
                      </c:pt>
                      <c:pt idx="1691">
                        <c:v>-4.5099999999999975E-3</c:v>
                      </c:pt>
                      <c:pt idx="1692">
                        <c:v>-4.4834999999999979E-3</c:v>
                      </c:pt>
                      <c:pt idx="1693">
                        <c:v>-4.464499999999998E-3</c:v>
                      </c:pt>
                      <c:pt idx="1694">
                        <c:v>-4.4449999999999993E-3</c:v>
                      </c:pt>
                      <c:pt idx="1695">
                        <c:v>-4.4354999999999976E-3</c:v>
                      </c:pt>
                      <c:pt idx="1696">
                        <c:v>-4.4259999999999985E-3</c:v>
                      </c:pt>
                      <c:pt idx="1697">
                        <c:v>-4.4114999999999979E-3</c:v>
                      </c:pt>
                      <c:pt idx="1698">
                        <c:v>-4.3954999999999992E-3</c:v>
                      </c:pt>
                      <c:pt idx="1699">
                        <c:v>-4.3879999999999978E-3</c:v>
                      </c:pt>
                      <c:pt idx="1700">
                        <c:v>-4.3629999999999988E-3</c:v>
                      </c:pt>
                      <c:pt idx="1701">
                        <c:v>-4.3479999999999977E-3</c:v>
                      </c:pt>
                      <c:pt idx="1702">
                        <c:v>-4.3304999999999984E-3</c:v>
                      </c:pt>
                      <c:pt idx="1703">
                        <c:v>-4.3114999999999994E-3</c:v>
                      </c:pt>
                      <c:pt idx="1704">
                        <c:v>-4.3044999999999993E-3</c:v>
                      </c:pt>
                      <c:pt idx="1705">
                        <c:v>-4.2944999999999997E-3</c:v>
                      </c:pt>
                      <c:pt idx="1706">
                        <c:v>-4.2734999999999995E-3</c:v>
                      </c:pt>
                      <c:pt idx="1707">
                        <c:v>-4.259999999999999E-3</c:v>
                      </c:pt>
                      <c:pt idx="1708">
                        <c:v>-4.243499999999999E-3</c:v>
                      </c:pt>
                      <c:pt idx="1709">
                        <c:v>-4.2225000000000006E-3</c:v>
                      </c:pt>
                      <c:pt idx="1710">
                        <c:v>-4.2109999999999995E-3</c:v>
                      </c:pt>
                      <c:pt idx="1711">
                        <c:v>-4.1954999999999996E-3</c:v>
                      </c:pt>
                      <c:pt idx="1712">
                        <c:v>-4.1804999999999985E-3</c:v>
                      </c:pt>
                      <c:pt idx="1713">
                        <c:v>-4.1684999999999986E-3</c:v>
                      </c:pt>
                      <c:pt idx="1714">
                        <c:v>-4.161999999999999E-3</c:v>
                      </c:pt>
                      <c:pt idx="1715">
                        <c:v>-4.145499999999999E-3</c:v>
                      </c:pt>
                      <c:pt idx="1716">
                        <c:v>-4.1269999999999987E-3</c:v>
                      </c:pt>
                      <c:pt idx="1717">
                        <c:v>-4.1209999999999988E-3</c:v>
                      </c:pt>
                      <c:pt idx="1718">
                        <c:v>-4.1099999999999991E-3</c:v>
                      </c:pt>
                      <c:pt idx="1719">
                        <c:v>-4.0929999999999985E-3</c:v>
                      </c:pt>
                      <c:pt idx="1720">
                        <c:v>-4.0819999999999997E-3</c:v>
                      </c:pt>
                      <c:pt idx="1721">
                        <c:v>-4.0744999999999991E-3</c:v>
                      </c:pt>
                      <c:pt idx="1722">
                        <c:v>-4.0604999999999999E-3</c:v>
                      </c:pt>
                      <c:pt idx="1723">
                        <c:v>-4.0459999999999992E-3</c:v>
                      </c:pt>
                      <c:pt idx="1724">
                        <c:v>-4.0229999999999997E-3</c:v>
                      </c:pt>
                      <c:pt idx="1725">
                        <c:v>-4.0029999999999996E-3</c:v>
                      </c:pt>
                      <c:pt idx="1726">
                        <c:v>-3.9840000000000006E-3</c:v>
                      </c:pt>
                      <c:pt idx="1727">
                        <c:v>-3.9665000000000004E-3</c:v>
                      </c:pt>
                      <c:pt idx="1728">
                        <c:v>-3.9529999999999999E-3</c:v>
                      </c:pt>
                      <c:pt idx="1729">
                        <c:v>-3.9345000000000005E-3</c:v>
                      </c:pt>
                      <c:pt idx="1730">
                        <c:v>-3.9249999999999997E-3</c:v>
                      </c:pt>
                      <c:pt idx="1731">
                        <c:v>-3.9065000000000003E-3</c:v>
                      </c:pt>
                      <c:pt idx="1732">
                        <c:v>-3.8830000000000019E-3</c:v>
                      </c:pt>
                      <c:pt idx="1733">
                        <c:v>-3.8585000000000013E-3</c:v>
                      </c:pt>
                      <c:pt idx="1734">
                        <c:v>-3.8370000000000014E-3</c:v>
                      </c:pt>
                      <c:pt idx="1735">
                        <c:v>-3.8220000000000016E-3</c:v>
                      </c:pt>
                      <c:pt idx="1736">
                        <c:v>-3.7985000000000007E-3</c:v>
                      </c:pt>
                      <c:pt idx="1737">
                        <c:v>-3.7855000000000011E-3</c:v>
                      </c:pt>
                      <c:pt idx="1738">
                        <c:v>-3.7754999999999993E-3</c:v>
                      </c:pt>
                      <c:pt idx="1739">
                        <c:v>-3.7515000000000005E-3</c:v>
                      </c:pt>
                      <c:pt idx="1740">
                        <c:v>-3.7295000000000006E-3</c:v>
                      </c:pt>
                      <c:pt idx="1741">
                        <c:v>-3.7195000000000001E-3</c:v>
                      </c:pt>
                      <c:pt idx="1742">
                        <c:v>-3.6875000000000007E-3</c:v>
                      </c:pt>
                      <c:pt idx="1743">
                        <c:v>-3.6875000000000002E-3</c:v>
                      </c:pt>
                      <c:pt idx="1744">
                        <c:v>-3.6735000000000005E-3</c:v>
                      </c:pt>
                      <c:pt idx="1745">
                        <c:v>-3.6470000000000001E-3</c:v>
                      </c:pt>
                      <c:pt idx="1746">
                        <c:v>-3.6195000000000012E-3</c:v>
                      </c:pt>
                      <c:pt idx="1747">
                        <c:v>-3.6040000000000004E-3</c:v>
                      </c:pt>
                      <c:pt idx="1748">
                        <c:v>-3.5900000000000012E-3</c:v>
                      </c:pt>
                      <c:pt idx="1749">
                        <c:v>-3.5695000000000011E-3</c:v>
                      </c:pt>
                      <c:pt idx="1750">
                        <c:v>-3.546000000000001E-3</c:v>
                      </c:pt>
                      <c:pt idx="1751">
                        <c:v>-3.5359999999999992E-3</c:v>
                      </c:pt>
                      <c:pt idx="1752">
                        <c:v>-3.5195000000000001E-3</c:v>
                      </c:pt>
                      <c:pt idx="1753">
                        <c:v>-3.5249999999999999E-3</c:v>
                      </c:pt>
                      <c:pt idx="1754">
                        <c:v>-3.5225000000000005E-3</c:v>
                      </c:pt>
                      <c:pt idx="1755">
                        <c:v>-3.5015000000000003E-3</c:v>
                      </c:pt>
                      <c:pt idx="1756">
                        <c:v>-3.4880000000000006E-3</c:v>
                      </c:pt>
                      <c:pt idx="1757">
                        <c:v>-3.4670000000000013E-3</c:v>
                      </c:pt>
                      <c:pt idx="1758">
                        <c:v>-3.4540000000000005E-3</c:v>
                      </c:pt>
                      <c:pt idx="1759">
                        <c:v>-3.4400000000000012E-3</c:v>
                      </c:pt>
                      <c:pt idx="1760">
                        <c:v>-3.4255000000000006E-3</c:v>
                      </c:pt>
                      <c:pt idx="1761">
                        <c:v>-3.4140000000000017E-3</c:v>
                      </c:pt>
                      <c:pt idx="1762">
                        <c:v>-3.3960000000000019E-3</c:v>
                      </c:pt>
                      <c:pt idx="1763">
                        <c:v>-3.3855000000000014E-3</c:v>
                      </c:pt>
                      <c:pt idx="1764">
                        <c:v>-3.354500000000002E-3</c:v>
                      </c:pt>
                      <c:pt idx="1765">
                        <c:v>-3.3520000000000012E-3</c:v>
                      </c:pt>
                      <c:pt idx="1766">
                        <c:v>-3.3455000000000013E-3</c:v>
                      </c:pt>
                      <c:pt idx="1767">
                        <c:v>-3.3330000000000009E-3</c:v>
                      </c:pt>
                      <c:pt idx="1768">
                        <c:v>-3.3215000000000011E-3</c:v>
                      </c:pt>
                      <c:pt idx="1769">
                        <c:v>-3.3365000000000009E-3</c:v>
                      </c:pt>
                      <c:pt idx="1770">
                        <c:v>-3.3225000000000008E-3</c:v>
                      </c:pt>
                      <c:pt idx="1771">
                        <c:v>-3.3120000000000007E-3</c:v>
                      </c:pt>
                      <c:pt idx="1772">
                        <c:v>-3.3020000000000011E-3</c:v>
                      </c:pt>
                      <c:pt idx="1773">
                        <c:v>-3.2875000000000005E-3</c:v>
                      </c:pt>
                      <c:pt idx="1774">
                        <c:v>-3.2615000000000005E-3</c:v>
                      </c:pt>
                      <c:pt idx="1775">
                        <c:v>-3.2460000000000011E-3</c:v>
                      </c:pt>
                      <c:pt idx="1776">
                        <c:v>-3.2285000000000009E-3</c:v>
                      </c:pt>
                      <c:pt idx="1777">
                        <c:v>-3.2200000000000011E-3</c:v>
                      </c:pt>
                      <c:pt idx="1778">
                        <c:v>-3.2105000000000024E-3</c:v>
                      </c:pt>
                      <c:pt idx="1779">
                        <c:v>-3.1905000000000015E-3</c:v>
                      </c:pt>
                      <c:pt idx="1780">
                        <c:v>-3.180000000000001E-3</c:v>
                      </c:pt>
                      <c:pt idx="1781">
                        <c:v>-3.160500000000001E-3</c:v>
                      </c:pt>
                      <c:pt idx="1782">
                        <c:v>-3.147500000000001E-3</c:v>
                      </c:pt>
                      <c:pt idx="1783">
                        <c:v>-3.1390000000000012E-3</c:v>
                      </c:pt>
                      <c:pt idx="1784">
                        <c:v>-3.1270000000000013E-3</c:v>
                      </c:pt>
                      <c:pt idx="1785">
                        <c:v>-3.111500000000001E-3</c:v>
                      </c:pt>
                      <c:pt idx="1786">
                        <c:v>-3.0870000000000008E-3</c:v>
                      </c:pt>
                      <c:pt idx="1787">
                        <c:v>-3.075500000000001E-3</c:v>
                      </c:pt>
                      <c:pt idx="1788">
                        <c:v>-3.062500000000001E-3</c:v>
                      </c:pt>
                      <c:pt idx="1789">
                        <c:v>-3.0425000000000009E-3</c:v>
                      </c:pt>
                      <c:pt idx="1790">
                        <c:v>-3.0095000000000005E-3</c:v>
                      </c:pt>
                      <c:pt idx="1791">
                        <c:v>-3.0010000000000011E-3</c:v>
                      </c:pt>
                      <c:pt idx="1792">
                        <c:v>-2.9785000000000007E-3</c:v>
                      </c:pt>
                      <c:pt idx="1793">
                        <c:v>-2.9630000000000008E-3</c:v>
                      </c:pt>
                      <c:pt idx="1794">
                        <c:v>-2.9440000000000004E-3</c:v>
                      </c:pt>
                      <c:pt idx="1795">
                        <c:v>-2.9265000000000007E-3</c:v>
                      </c:pt>
                      <c:pt idx="1796">
                        <c:v>-2.9085000000000001E-3</c:v>
                      </c:pt>
                      <c:pt idx="1797">
                        <c:v>-2.8945000000000004E-3</c:v>
                      </c:pt>
                      <c:pt idx="1798">
                        <c:v>-2.872E-3</c:v>
                      </c:pt>
                      <c:pt idx="1799">
                        <c:v>-2.8615000000000003E-3</c:v>
                      </c:pt>
                      <c:pt idx="1800">
                        <c:v>-2.8410000000000002E-3</c:v>
                      </c:pt>
                      <c:pt idx="1801">
                        <c:v>-2.8235000000000001E-3</c:v>
                      </c:pt>
                      <c:pt idx="1802">
                        <c:v>-2.8230000000000004E-3</c:v>
                      </c:pt>
                      <c:pt idx="1803">
                        <c:v>-2.7890000000000011E-3</c:v>
                      </c:pt>
                      <c:pt idx="1804">
                        <c:v>-2.765000000000001E-3</c:v>
                      </c:pt>
                      <c:pt idx="1805">
                        <c:v>-2.7470000000000012E-3</c:v>
                      </c:pt>
                      <c:pt idx="1806">
                        <c:v>-2.732500000000001E-3</c:v>
                      </c:pt>
                      <c:pt idx="1807">
                        <c:v>-2.7190000000000009E-3</c:v>
                      </c:pt>
                      <c:pt idx="1808">
                        <c:v>-2.6960000000000005E-3</c:v>
                      </c:pt>
                      <c:pt idx="1809">
                        <c:v>-2.6740000000000015E-3</c:v>
                      </c:pt>
                      <c:pt idx="1810">
                        <c:v>-2.6560000000000004E-3</c:v>
                      </c:pt>
                      <c:pt idx="1811">
                        <c:v>-2.6305000000000013E-3</c:v>
                      </c:pt>
                      <c:pt idx="1812">
                        <c:v>-2.6160000000000011E-3</c:v>
                      </c:pt>
                      <c:pt idx="1813">
                        <c:v>-2.5965000000000003E-3</c:v>
                      </c:pt>
                      <c:pt idx="1814">
                        <c:v>-2.5805000000000012E-3</c:v>
                      </c:pt>
                      <c:pt idx="1815">
                        <c:v>-2.5655000000000001E-3</c:v>
                      </c:pt>
                      <c:pt idx="1816">
                        <c:v>-2.5554999999999996E-3</c:v>
                      </c:pt>
                      <c:pt idx="1817">
                        <c:v>-2.5344999999999994E-3</c:v>
                      </c:pt>
                      <c:pt idx="1818">
                        <c:v>-2.5209999999999994E-3</c:v>
                      </c:pt>
                      <c:pt idx="1819">
                        <c:v>-2.4969999999999992E-3</c:v>
                      </c:pt>
                      <c:pt idx="1820">
                        <c:v>-2.4779999999999993E-3</c:v>
                      </c:pt>
                      <c:pt idx="1821">
                        <c:v>-2.4719999999999994E-3</c:v>
                      </c:pt>
                      <c:pt idx="1822">
                        <c:v>-2.4474999999999996E-3</c:v>
                      </c:pt>
                      <c:pt idx="1823">
                        <c:v>-2.4169999999999994E-3</c:v>
                      </c:pt>
                      <c:pt idx="1824">
                        <c:v>-2.4024999999999993E-3</c:v>
                      </c:pt>
                      <c:pt idx="1825">
                        <c:v>-2.3869999999999989E-3</c:v>
                      </c:pt>
                      <c:pt idx="1826">
                        <c:v>-2.3699999999999993E-3</c:v>
                      </c:pt>
                      <c:pt idx="1827">
                        <c:v>-2.3504999999999993E-3</c:v>
                      </c:pt>
                      <c:pt idx="1828">
                        <c:v>-2.3304999999999992E-3</c:v>
                      </c:pt>
                      <c:pt idx="1829">
                        <c:v>-2.3204999999999988E-3</c:v>
                      </c:pt>
                      <c:pt idx="1830">
                        <c:v>-2.3079999999999993E-3</c:v>
                      </c:pt>
                      <c:pt idx="1831">
                        <c:v>-2.2854999999999989E-3</c:v>
                      </c:pt>
                      <c:pt idx="1832">
                        <c:v>-2.2689999999999993E-3</c:v>
                      </c:pt>
                      <c:pt idx="1833">
                        <c:v>-2.2444999999999991E-3</c:v>
                      </c:pt>
                      <c:pt idx="1834">
                        <c:v>-2.2244999999999995E-3</c:v>
                      </c:pt>
                      <c:pt idx="1835">
                        <c:v>-2.2524999999999993E-3</c:v>
                      </c:pt>
                      <c:pt idx="1836">
                        <c:v>-2.2289999999999992E-3</c:v>
                      </c:pt>
                      <c:pt idx="1837">
                        <c:v>-2.2174999999999994E-3</c:v>
                      </c:pt>
                      <c:pt idx="1838">
                        <c:v>-2.1824999999999991E-3</c:v>
                      </c:pt>
                      <c:pt idx="1839">
                        <c:v>-2.1609999999999989E-3</c:v>
                      </c:pt>
                      <c:pt idx="1840">
                        <c:v>-2.1399999999999991E-3</c:v>
                      </c:pt>
                      <c:pt idx="1841">
                        <c:v>-2.1269999999999996E-3</c:v>
                      </c:pt>
                      <c:pt idx="1842">
                        <c:v>-2.1004999999999995E-3</c:v>
                      </c:pt>
                      <c:pt idx="1843">
                        <c:v>-2.080499999999999E-3</c:v>
                      </c:pt>
                      <c:pt idx="1844">
                        <c:v>-2.0639999999999994E-3</c:v>
                      </c:pt>
                      <c:pt idx="1845">
                        <c:v>-2.0499999999999989E-3</c:v>
                      </c:pt>
                      <c:pt idx="1846">
                        <c:v>-2.0274999999999989E-3</c:v>
                      </c:pt>
                      <c:pt idx="1847">
                        <c:v>-2.0064999999999987E-3</c:v>
                      </c:pt>
                      <c:pt idx="1848">
                        <c:v>-1.9709999999999988E-3</c:v>
                      </c:pt>
                      <c:pt idx="1849">
                        <c:v>-1.9539999999999991E-3</c:v>
                      </c:pt>
                      <c:pt idx="1850">
                        <c:v>-2.0554999999999987E-3</c:v>
                      </c:pt>
                      <c:pt idx="1851">
                        <c:v>-2.0279999999999986E-3</c:v>
                      </c:pt>
                      <c:pt idx="1852">
                        <c:v>-1.9909999999999988E-3</c:v>
                      </c:pt>
                      <c:pt idx="1853">
                        <c:v>-1.9564999999999986E-3</c:v>
                      </c:pt>
                      <c:pt idx="1854">
                        <c:v>-1.9359999999999985E-3</c:v>
                      </c:pt>
                      <c:pt idx="1855">
                        <c:v>-1.900999999999999E-3</c:v>
                      </c:pt>
                      <c:pt idx="1856">
                        <c:v>-1.869499999999999E-3</c:v>
                      </c:pt>
                      <c:pt idx="1857">
                        <c:v>-1.841999999999999E-3</c:v>
                      </c:pt>
                      <c:pt idx="1858">
                        <c:v>-1.8299999999999989E-3</c:v>
                      </c:pt>
                      <c:pt idx="1859">
                        <c:v>-1.8104999999999987E-3</c:v>
                      </c:pt>
                      <c:pt idx="1860">
                        <c:v>-1.7799999999999988E-3</c:v>
                      </c:pt>
                      <c:pt idx="1861">
                        <c:v>-1.7594999999999991E-3</c:v>
                      </c:pt>
                      <c:pt idx="1862">
                        <c:v>-1.7339999999999988E-3</c:v>
                      </c:pt>
                      <c:pt idx="1863">
                        <c:v>-1.6979999999999988E-3</c:v>
                      </c:pt>
                      <c:pt idx="1864">
                        <c:v>-1.6749999999999992E-3</c:v>
                      </c:pt>
                      <c:pt idx="1865">
                        <c:v>-1.6574999999999995E-3</c:v>
                      </c:pt>
                      <c:pt idx="1866">
                        <c:v>-1.6384999999999993E-3</c:v>
                      </c:pt>
                      <c:pt idx="1867">
                        <c:v>-1.6059999999999991E-3</c:v>
                      </c:pt>
                      <c:pt idx="1868">
                        <c:v>-1.5889999999999995E-3</c:v>
                      </c:pt>
                      <c:pt idx="1869">
                        <c:v>-1.573999999999999E-3</c:v>
                      </c:pt>
                      <c:pt idx="1870">
                        <c:v>-1.5429999999999995E-3</c:v>
                      </c:pt>
                      <c:pt idx="1871">
                        <c:v>-1.5279999999999998E-3</c:v>
                      </c:pt>
                      <c:pt idx="1872">
                        <c:v>-1.5044999999999998E-3</c:v>
                      </c:pt>
                      <c:pt idx="1873">
                        <c:v>-1.4834999999999996E-3</c:v>
                      </c:pt>
                      <c:pt idx="1874">
                        <c:v>-1.4614999999999997E-3</c:v>
                      </c:pt>
                      <c:pt idx="1875">
                        <c:v>-1.4524999999999998E-3</c:v>
                      </c:pt>
                      <c:pt idx="1876">
                        <c:v>-1.4354999999999999E-3</c:v>
                      </c:pt>
                      <c:pt idx="1877">
                        <c:v>-1.4134999999999998E-3</c:v>
                      </c:pt>
                      <c:pt idx="1878">
                        <c:v>-1.4014999999999998E-3</c:v>
                      </c:pt>
                      <c:pt idx="1879">
                        <c:v>-1.382499999999999E-3</c:v>
                      </c:pt>
                      <c:pt idx="1880">
                        <c:v>-1.3644999999999994E-3</c:v>
                      </c:pt>
                      <c:pt idx="1881">
                        <c:v>-1.3409999999999989E-3</c:v>
                      </c:pt>
                      <c:pt idx="1882">
                        <c:v>-1.3104999999999989E-3</c:v>
                      </c:pt>
                      <c:pt idx="1883">
                        <c:v>-1.2859999999999992E-3</c:v>
                      </c:pt>
                      <c:pt idx="1884">
                        <c:v>-1.2704999999999991E-3</c:v>
                      </c:pt>
                      <c:pt idx="1885">
                        <c:v>-1.2499999999999992E-3</c:v>
                      </c:pt>
                      <c:pt idx="1886">
                        <c:v>-1.2249999999999991E-3</c:v>
                      </c:pt>
                      <c:pt idx="1887">
                        <c:v>-1.2149999999999993E-3</c:v>
                      </c:pt>
                      <c:pt idx="1888">
                        <c:v>-1.1839999999999997E-3</c:v>
                      </c:pt>
                      <c:pt idx="1889">
                        <c:v>-1.1659999999999997E-3</c:v>
                      </c:pt>
                      <c:pt idx="1890">
                        <c:v>-1.1424999999999999E-3</c:v>
                      </c:pt>
                      <c:pt idx="1891">
                        <c:v>-1.129E-3</c:v>
                      </c:pt>
                      <c:pt idx="1892">
                        <c:v>-1.1075000000000004E-3</c:v>
                      </c:pt>
                      <c:pt idx="1893">
                        <c:v>-1.0810000000000004E-3</c:v>
                      </c:pt>
                      <c:pt idx="1894">
                        <c:v>-1.0644999999999997E-3</c:v>
                      </c:pt>
                      <c:pt idx="1895">
                        <c:v>-1.0335000000000008E-3</c:v>
                      </c:pt>
                      <c:pt idx="1896">
                        <c:v>-1.0165000000000011E-3</c:v>
                      </c:pt>
                      <c:pt idx="1897">
                        <c:v>-9.9650000000000086E-4</c:v>
                      </c:pt>
                      <c:pt idx="1898">
                        <c:v>-9.7300000000000034E-4</c:v>
                      </c:pt>
                      <c:pt idx="1899">
                        <c:v>-9.4250000000000085E-4</c:v>
                      </c:pt>
                      <c:pt idx="1900">
                        <c:v>-9.2700000000000085E-4</c:v>
                      </c:pt>
                      <c:pt idx="1901">
                        <c:v>-9.0350000000000098E-4</c:v>
                      </c:pt>
                      <c:pt idx="1902">
                        <c:v>-8.7200000000000081E-4</c:v>
                      </c:pt>
                      <c:pt idx="1903">
                        <c:v>-8.5400000000000103E-4</c:v>
                      </c:pt>
                      <c:pt idx="1904">
                        <c:v>-8.2050000000000081E-4</c:v>
                      </c:pt>
                      <c:pt idx="1905">
                        <c:v>-7.8800000000000061E-4</c:v>
                      </c:pt>
                      <c:pt idx="1906">
                        <c:v>-7.625000000000007E-4</c:v>
                      </c:pt>
                      <c:pt idx="1907">
                        <c:v>-7.3000000000000061E-4</c:v>
                      </c:pt>
                      <c:pt idx="1908">
                        <c:v>-7.0600000000000079E-4</c:v>
                      </c:pt>
                      <c:pt idx="1909">
                        <c:v>-6.8650000000000059E-4</c:v>
                      </c:pt>
                      <c:pt idx="1910">
                        <c:v>-6.6300000000000083E-4</c:v>
                      </c:pt>
                      <c:pt idx="1911">
                        <c:v>-6.4200000000000086E-4</c:v>
                      </c:pt>
                      <c:pt idx="1912">
                        <c:v>-6.2000000000000087E-4</c:v>
                      </c:pt>
                      <c:pt idx="1913">
                        <c:v>-5.9850000000000072E-4</c:v>
                      </c:pt>
                      <c:pt idx="1914">
                        <c:v>-5.6650000000000071E-4</c:v>
                      </c:pt>
                      <c:pt idx="1915">
                        <c:v>-5.5300000000000097E-4</c:v>
                      </c:pt>
                      <c:pt idx="1916">
                        <c:v>-5.3000000000000074E-4</c:v>
                      </c:pt>
                      <c:pt idx="1917">
                        <c:v>-5.0050000000000094E-4</c:v>
                      </c:pt>
                      <c:pt idx="1918">
                        <c:v>-4.7750000000000082E-4</c:v>
                      </c:pt>
                      <c:pt idx="1919">
                        <c:v>-4.5150000000000116E-4</c:v>
                      </c:pt>
                      <c:pt idx="1920">
                        <c:v>-4.3050000000000087E-4</c:v>
                      </c:pt>
                      <c:pt idx="1921">
                        <c:v>-4.0350000000000081E-4</c:v>
                      </c:pt>
                      <c:pt idx="1922">
                        <c:v>-3.8150000000000098E-4</c:v>
                      </c:pt>
                      <c:pt idx="1923">
                        <c:v>-3.5400000000000096E-4</c:v>
                      </c:pt>
                      <c:pt idx="1924">
                        <c:v>-3.40000000000001E-4</c:v>
                      </c:pt>
                      <c:pt idx="1925">
                        <c:v>-3.1350000000000112E-4</c:v>
                      </c:pt>
                      <c:pt idx="1926">
                        <c:v>-2.945000000000012E-4</c:v>
                      </c:pt>
                      <c:pt idx="1927">
                        <c:v>-2.7700000000000126E-4</c:v>
                      </c:pt>
                      <c:pt idx="1928">
                        <c:v>-2.540000000000013E-4</c:v>
                      </c:pt>
                      <c:pt idx="1929">
                        <c:v>-2.3700000000000113E-4</c:v>
                      </c:pt>
                      <c:pt idx="1930">
                        <c:v>-2.115000000000011E-4</c:v>
                      </c:pt>
                      <c:pt idx="1931">
                        <c:v>-1.9450000000000112E-4</c:v>
                      </c:pt>
                      <c:pt idx="1932">
                        <c:v>-1.7750000000000106E-4</c:v>
                      </c:pt>
                      <c:pt idx="1933">
                        <c:v>-1.5400000000000122E-4</c:v>
                      </c:pt>
                      <c:pt idx="1934">
                        <c:v>-1.3450000000000121E-4</c:v>
                      </c:pt>
                      <c:pt idx="1935">
                        <c:v>-1.0650000000000104E-4</c:v>
                      </c:pt>
                      <c:pt idx="1936">
                        <c:v>-7.7500000000000976E-5</c:v>
                      </c:pt>
                      <c:pt idx="1937">
                        <c:v>-6.0500000000001111E-5</c:v>
                      </c:pt>
                      <c:pt idx="1938">
                        <c:v>-5.0000000000001019E-5</c:v>
                      </c:pt>
                      <c:pt idx="1939">
                        <c:v>-4.2000000000001102E-5</c:v>
                      </c:pt>
                      <c:pt idx="1940">
                        <c:v>-1.6000000000001151E-5</c:v>
                      </c:pt>
                      <c:pt idx="1941">
                        <c:v>-3.0000000000009881E-6</c:v>
                      </c:pt>
                      <c:pt idx="1942">
                        <c:v>1.1499999999998977E-5</c:v>
                      </c:pt>
                      <c:pt idx="1943">
                        <c:v>5.1499999999998907E-5</c:v>
                      </c:pt>
                      <c:pt idx="1944">
                        <c:v>8.2999999999998914E-5</c:v>
                      </c:pt>
                      <c:pt idx="1945">
                        <c:v>9.899999999999891E-5</c:v>
                      </c:pt>
                      <c:pt idx="1946">
                        <c:v>1.2299999999999884E-4</c:v>
                      </c:pt>
                      <c:pt idx="1947">
                        <c:v>1.3849999999999887E-4</c:v>
                      </c:pt>
                      <c:pt idx="1948">
                        <c:v>1.57499999999999E-4</c:v>
                      </c:pt>
                      <c:pt idx="1949">
                        <c:v>1.7999999999999901E-4</c:v>
                      </c:pt>
                      <c:pt idx="1950">
                        <c:v>1.9949999999999908E-4</c:v>
                      </c:pt>
                      <c:pt idx="1951">
                        <c:v>2.2149999999999926E-4</c:v>
                      </c:pt>
                      <c:pt idx="1952">
                        <c:v>2.424999999999992E-4</c:v>
                      </c:pt>
                      <c:pt idx="1953">
                        <c:v>2.7949999999999926E-4</c:v>
                      </c:pt>
                      <c:pt idx="1954">
                        <c:v>3.0299999999999929E-4</c:v>
                      </c:pt>
                      <c:pt idx="1955">
                        <c:v>3.2399999999999942E-4</c:v>
                      </c:pt>
                      <c:pt idx="1956">
                        <c:v>3.4949999999999933E-4</c:v>
                      </c:pt>
                      <c:pt idx="1957">
                        <c:v>3.7399999999999933E-4</c:v>
                      </c:pt>
                      <c:pt idx="1958">
                        <c:v>4.0049999999999954E-4</c:v>
                      </c:pt>
                      <c:pt idx="1959">
                        <c:v>4.3149999999999954E-4</c:v>
                      </c:pt>
                      <c:pt idx="1960">
                        <c:v>4.4899999999999948E-4</c:v>
                      </c:pt>
                      <c:pt idx="1961">
                        <c:v>4.8249999999999948E-4</c:v>
                      </c:pt>
                      <c:pt idx="1962">
                        <c:v>5.0949999999999954E-4</c:v>
                      </c:pt>
                      <c:pt idx="1963">
                        <c:v>5.3799999999999942E-4</c:v>
                      </c:pt>
                      <c:pt idx="1964">
                        <c:v>5.5649999999999949E-4</c:v>
                      </c:pt>
                      <c:pt idx="1965">
                        <c:v>5.9199999999999943E-4</c:v>
                      </c:pt>
                      <c:pt idx="1966">
                        <c:v>6.2049999999999963E-4</c:v>
                      </c:pt>
                      <c:pt idx="1967">
                        <c:v>6.4949999999999947E-4</c:v>
                      </c:pt>
                      <c:pt idx="1968">
                        <c:v>6.7449999999999964E-4</c:v>
                      </c:pt>
                      <c:pt idx="1969">
                        <c:v>7.2599999999999965E-4</c:v>
                      </c:pt>
                      <c:pt idx="1970">
                        <c:v>7.4599999999999959E-4</c:v>
                      </c:pt>
                      <c:pt idx="1971">
                        <c:v>7.4599999999999959E-4</c:v>
                      </c:pt>
                      <c:pt idx="1972">
                        <c:v>7.7699999999999959E-4</c:v>
                      </c:pt>
                      <c:pt idx="1973">
                        <c:v>7.9650000000000001E-4</c:v>
                      </c:pt>
                      <c:pt idx="1974">
                        <c:v>8.1749999999999987E-4</c:v>
                      </c:pt>
                      <c:pt idx="1975">
                        <c:v>8.4000000000000003E-4</c:v>
                      </c:pt>
                      <c:pt idx="1976">
                        <c:v>8.5749999999999997E-4</c:v>
                      </c:pt>
                      <c:pt idx="1977">
                        <c:v>8.7799999999999998E-4</c:v>
                      </c:pt>
                      <c:pt idx="1978">
                        <c:v>8.9849999999999988E-4</c:v>
                      </c:pt>
                      <c:pt idx="1979">
                        <c:v>9.239999999999998E-4</c:v>
                      </c:pt>
                      <c:pt idx="1980">
                        <c:v>9.5199999999999994E-4</c:v>
                      </c:pt>
                      <c:pt idx="1981">
                        <c:v>9.7249999999999984E-4</c:v>
                      </c:pt>
                      <c:pt idx="1982">
                        <c:v>9.9550000000000007E-4</c:v>
                      </c:pt>
                      <c:pt idx="1983">
                        <c:v>1.0245E-3</c:v>
                      </c:pt>
                      <c:pt idx="1984">
                        <c:v>1.0635E-3</c:v>
                      </c:pt>
                      <c:pt idx="1985">
                        <c:v>1.0765000000000002E-3</c:v>
                      </c:pt>
                      <c:pt idx="1986">
                        <c:v>1.1060000000000002E-3</c:v>
                      </c:pt>
                      <c:pt idx="1987">
                        <c:v>1.1315000000000001E-3</c:v>
                      </c:pt>
                      <c:pt idx="1988">
                        <c:v>1.1480000000000004E-3</c:v>
                      </c:pt>
                      <c:pt idx="1989">
                        <c:v>1.1650000000000002E-3</c:v>
                      </c:pt>
                      <c:pt idx="1990">
                        <c:v>1.1915000000000003E-3</c:v>
                      </c:pt>
                      <c:pt idx="1991">
                        <c:v>1.2080000000000003E-3</c:v>
                      </c:pt>
                      <c:pt idx="1992">
                        <c:v>1.2335000000000004E-3</c:v>
                      </c:pt>
                      <c:pt idx="1993">
                        <c:v>1.2444999999999999E-3</c:v>
                      </c:pt>
                      <c:pt idx="1994">
                        <c:v>1.2505000000000003E-3</c:v>
                      </c:pt>
                      <c:pt idx="1995">
                        <c:v>1.2675E-3</c:v>
                      </c:pt>
                      <c:pt idx="1996">
                        <c:v>1.2830000000000003E-3</c:v>
                      </c:pt>
                      <c:pt idx="1997">
                        <c:v>1.307E-3</c:v>
                      </c:pt>
                      <c:pt idx="1998">
                        <c:v>1.3225000000000003E-3</c:v>
                      </c:pt>
                      <c:pt idx="1999">
                        <c:v>1.348E-3</c:v>
                      </c:pt>
                      <c:pt idx="2000">
                        <c:v>1.3720000000000002E-3</c:v>
                      </c:pt>
                      <c:pt idx="2001">
                        <c:v>1.3865000000000001E-3</c:v>
                      </c:pt>
                      <c:pt idx="2002">
                        <c:v>1.4275000000000002E-3</c:v>
                      </c:pt>
                      <c:pt idx="2003">
                        <c:v>1.4320000000000001E-3</c:v>
                      </c:pt>
                      <c:pt idx="2004">
                        <c:v>1.4475000000000002E-3</c:v>
                      </c:pt>
                      <c:pt idx="2005">
                        <c:v>1.4700000000000002E-3</c:v>
                      </c:pt>
                      <c:pt idx="2006">
                        <c:v>1.4870000000000003E-3</c:v>
                      </c:pt>
                      <c:pt idx="2007">
                        <c:v>1.5055000000000001E-3</c:v>
                      </c:pt>
                      <c:pt idx="2008">
                        <c:v>1.5265000000000001E-3</c:v>
                      </c:pt>
                      <c:pt idx="2009">
                        <c:v>1.5385000000000002E-3</c:v>
                      </c:pt>
                      <c:pt idx="2010">
                        <c:v>1.5530000000000001E-3</c:v>
                      </c:pt>
                      <c:pt idx="2011">
                        <c:v>1.5665000000000002E-3</c:v>
                      </c:pt>
                      <c:pt idx="2012">
                        <c:v>1.5849999999999998E-3</c:v>
                      </c:pt>
                      <c:pt idx="2013">
                        <c:v>1.5994999999999998E-3</c:v>
                      </c:pt>
                      <c:pt idx="2014">
                        <c:v>1.6239999999999998E-3</c:v>
                      </c:pt>
                      <c:pt idx="2015">
                        <c:v>1.6444999999999999E-3</c:v>
                      </c:pt>
                      <c:pt idx="2016">
                        <c:v>1.6619999999999998E-3</c:v>
                      </c:pt>
                      <c:pt idx="2017">
                        <c:v>1.6735000000000001E-3</c:v>
                      </c:pt>
                      <c:pt idx="2018">
                        <c:v>1.6869999999999997E-3</c:v>
                      </c:pt>
                      <c:pt idx="2019">
                        <c:v>1.6949999999999999E-3</c:v>
                      </c:pt>
                      <c:pt idx="2020">
                        <c:v>1.6899999999999999E-3</c:v>
                      </c:pt>
                      <c:pt idx="2021">
                        <c:v>1.7149999999999999E-3</c:v>
                      </c:pt>
                      <c:pt idx="2022">
                        <c:v>1.7269999999999996E-3</c:v>
                      </c:pt>
                      <c:pt idx="2023">
                        <c:v>1.7429999999999995E-3</c:v>
                      </c:pt>
                      <c:pt idx="2024">
                        <c:v>1.7554999999999995E-3</c:v>
                      </c:pt>
                      <c:pt idx="2025">
                        <c:v>1.7664999999999998E-3</c:v>
                      </c:pt>
                      <c:pt idx="2026">
                        <c:v>1.7729999999999998E-3</c:v>
                      </c:pt>
                      <c:pt idx="2027">
                        <c:v>1.7869999999999997E-3</c:v>
                      </c:pt>
                      <c:pt idx="2028">
                        <c:v>1.7974999999999998E-3</c:v>
                      </c:pt>
                      <c:pt idx="2029">
                        <c:v>1.8074999999999996E-3</c:v>
                      </c:pt>
                      <c:pt idx="2030">
                        <c:v>1.8124999999999997E-3</c:v>
                      </c:pt>
                      <c:pt idx="2031">
                        <c:v>1.8189999999999999E-3</c:v>
                      </c:pt>
                      <c:pt idx="2032">
                        <c:v>1.833E-3</c:v>
                      </c:pt>
                      <c:pt idx="2033">
                        <c:v>1.8419999999999997E-3</c:v>
                      </c:pt>
                      <c:pt idx="2034">
                        <c:v>1.8574999999999998E-3</c:v>
                      </c:pt>
                      <c:pt idx="2035">
                        <c:v>1.8654999999999998E-3</c:v>
                      </c:pt>
                      <c:pt idx="2036">
                        <c:v>1.8654999999999993E-3</c:v>
                      </c:pt>
                      <c:pt idx="2037">
                        <c:v>1.8844999999999992E-3</c:v>
                      </c:pt>
                      <c:pt idx="2038">
                        <c:v>1.8859999999999997E-3</c:v>
                      </c:pt>
                      <c:pt idx="2039">
                        <c:v>1.9009999999999999E-3</c:v>
                      </c:pt>
                      <c:pt idx="2040">
                        <c:v>1.9095000000000002E-3</c:v>
                      </c:pt>
                      <c:pt idx="2041">
                        <c:v>1.9254999999999995E-3</c:v>
                      </c:pt>
                      <c:pt idx="2042">
                        <c:v>1.9379999999999996E-3</c:v>
                      </c:pt>
                      <c:pt idx="2043">
                        <c:v>1.9494999999999998E-3</c:v>
                      </c:pt>
                      <c:pt idx="2044">
                        <c:v>1.9699999999999995E-3</c:v>
                      </c:pt>
                      <c:pt idx="2045">
                        <c:v>1.9919999999999994E-3</c:v>
                      </c:pt>
                      <c:pt idx="2046">
                        <c:v>2.0059999999999995E-3</c:v>
                      </c:pt>
                      <c:pt idx="2047">
                        <c:v>2.0249999999999995E-3</c:v>
                      </c:pt>
                      <c:pt idx="2048">
                        <c:v>2.0284999999999995E-3</c:v>
                      </c:pt>
                      <c:pt idx="2049">
                        <c:v>2.0454999999999991E-3</c:v>
                      </c:pt>
                      <c:pt idx="2050">
                        <c:v>2.0564999999999993E-3</c:v>
                      </c:pt>
                      <c:pt idx="2051">
                        <c:v>2.0579999999999995E-3</c:v>
                      </c:pt>
                      <c:pt idx="2052">
                        <c:v>2.0589999999999996E-3</c:v>
                      </c:pt>
                      <c:pt idx="2053">
                        <c:v>2.0599999999999993E-3</c:v>
                      </c:pt>
                      <c:pt idx="2054">
                        <c:v>2.0744999999999991E-3</c:v>
                      </c:pt>
                      <c:pt idx="2055">
                        <c:v>2.0709999999999995E-3</c:v>
                      </c:pt>
                      <c:pt idx="2056">
                        <c:v>2.0709999999999991E-3</c:v>
                      </c:pt>
                      <c:pt idx="2057">
                        <c:v>2.0839999999999995E-3</c:v>
                      </c:pt>
                      <c:pt idx="2058">
                        <c:v>2.1009999999999996E-3</c:v>
                      </c:pt>
                      <c:pt idx="2059">
                        <c:v>2.1154999999999993E-3</c:v>
                      </c:pt>
                      <c:pt idx="2060">
                        <c:v>2.1229999999999995E-3</c:v>
                      </c:pt>
                      <c:pt idx="2061">
                        <c:v>2.1384999999999998E-3</c:v>
                      </c:pt>
                      <c:pt idx="2062">
                        <c:v>2.1524999999999999E-3</c:v>
                      </c:pt>
                      <c:pt idx="2063">
                        <c:v>2.1609999999999997E-3</c:v>
                      </c:pt>
                      <c:pt idx="2064">
                        <c:v>2.1595E-3</c:v>
                      </c:pt>
                      <c:pt idx="2065">
                        <c:v>2.1735000000000001E-3</c:v>
                      </c:pt>
                      <c:pt idx="2066">
                        <c:v>2.189E-3</c:v>
                      </c:pt>
                      <c:pt idx="2067">
                        <c:v>2.1899999999999997E-3</c:v>
                      </c:pt>
                      <c:pt idx="2068">
                        <c:v>2.2010000000000003E-3</c:v>
                      </c:pt>
                      <c:pt idx="2069">
                        <c:v>2.2150000000000004E-3</c:v>
                      </c:pt>
                      <c:pt idx="2070">
                        <c:v>2.2215E-3</c:v>
                      </c:pt>
                      <c:pt idx="2071">
                        <c:v>2.2390000000000005E-3</c:v>
                      </c:pt>
                      <c:pt idx="2072">
                        <c:v>2.2440000000000003E-3</c:v>
                      </c:pt>
                      <c:pt idx="2073">
                        <c:v>2.2570000000000008E-3</c:v>
                      </c:pt>
                      <c:pt idx="2074">
                        <c:v>2.2590000000000006E-3</c:v>
                      </c:pt>
                      <c:pt idx="2075">
                        <c:v>2.2735000000000003E-3</c:v>
                      </c:pt>
                      <c:pt idx="2076">
                        <c:v>2.2910000000000001E-3</c:v>
                      </c:pt>
                      <c:pt idx="2077">
                        <c:v>2.2985000000000002E-3</c:v>
                      </c:pt>
                      <c:pt idx="2078">
                        <c:v>2.3130000000000008E-3</c:v>
                      </c:pt>
                      <c:pt idx="2079">
                        <c:v>2.3225000000000008E-3</c:v>
                      </c:pt>
                      <c:pt idx="2080">
                        <c:v>2.3290000000000003E-3</c:v>
                      </c:pt>
                      <c:pt idx="2081">
                        <c:v>2.346E-3</c:v>
                      </c:pt>
                      <c:pt idx="2082">
                        <c:v>2.3460000000000004E-3</c:v>
                      </c:pt>
                      <c:pt idx="2083">
                        <c:v>2.3550000000000003E-3</c:v>
                      </c:pt>
                      <c:pt idx="2084">
                        <c:v>2.3670000000000006E-3</c:v>
                      </c:pt>
                      <c:pt idx="2085">
                        <c:v>2.3715000000000003E-3</c:v>
                      </c:pt>
                      <c:pt idx="2086">
                        <c:v>2.3790000000000005E-3</c:v>
                      </c:pt>
                      <c:pt idx="2087">
                        <c:v>2.3790000000000005E-3</c:v>
                      </c:pt>
                      <c:pt idx="2088">
                        <c:v>2.3790000000000005E-3</c:v>
                      </c:pt>
                      <c:pt idx="2089">
                        <c:v>2.3875000000000003E-3</c:v>
                      </c:pt>
                      <c:pt idx="2090">
                        <c:v>2.3985000000000005E-3</c:v>
                      </c:pt>
                      <c:pt idx="2091">
                        <c:v>2.4199999999999998E-3</c:v>
                      </c:pt>
                      <c:pt idx="2092">
                        <c:v>2.4325000000000002E-3</c:v>
                      </c:pt>
                      <c:pt idx="2093">
                        <c:v>2.4305000000000004E-3</c:v>
                      </c:pt>
                      <c:pt idx="2094">
                        <c:v>2.4454999999999998E-3</c:v>
                      </c:pt>
                      <c:pt idx="2095">
                        <c:v>2.447E-3</c:v>
                      </c:pt>
                      <c:pt idx="2096">
                        <c:v>2.4664999999999999E-3</c:v>
                      </c:pt>
                      <c:pt idx="2097">
                        <c:v>2.4779999999999997E-3</c:v>
                      </c:pt>
                      <c:pt idx="2098">
                        <c:v>2.4850000000000002E-3</c:v>
                      </c:pt>
                      <c:pt idx="2099">
                        <c:v>2.4905000000000001E-3</c:v>
                      </c:pt>
                      <c:pt idx="2100">
                        <c:v>2.5100000000000001E-3</c:v>
                      </c:pt>
                      <c:pt idx="2101">
                        <c:v>2.5279999999999999E-3</c:v>
                      </c:pt>
                      <c:pt idx="2102">
                        <c:v>2.4870000000000001E-3</c:v>
                      </c:pt>
                      <c:pt idx="2103">
                        <c:v>2.4965E-3</c:v>
                      </c:pt>
                      <c:pt idx="2104">
                        <c:v>2.506E-3</c:v>
                      </c:pt>
                      <c:pt idx="2105">
                        <c:v>2.5095E-3</c:v>
                      </c:pt>
                      <c:pt idx="2106">
                        <c:v>2.5209999999999998E-3</c:v>
                      </c:pt>
                      <c:pt idx="2107">
                        <c:v>2.5355E-3</c:v>
                      </c:pt>
                      <c:pt idx="2108">
                        <c:v>2.5409999999999999E-3</c:v>
                      </c:pt>
                      <c:pt idx="2109">
                        <c:v>2.5520000000000004E-3</c:v>
                      </c:pt>
                      <c:pt idx="2110">
                        <c:v>2.5604999999999998E-3</c:v>
                      </c:pt>
                      <c:pt idx="2111">
                        <c:v>2.575E-3</c:v>
                      </c:pt>
                      <c:pt idx="2112">
                        <c:v>2.5919999999999997E-3</c:v>
                      </c:pt>
                      <c:pt idx="2113">
                        <c:v>2.5969999999999999E-3</c:v>
                      </c:pt>
                      <c:pt idx="2114">
                        <c:v>2.5930000000000003E-3</c:v>
                      </c:pt>
                      <c:pt idx="2115">
                        <c:v>2.6115000000000005E-3</c:v>
                      </c:pt>
                      <c:pt idx="2116">
                        <c:v>2.6099999999999995E-3</c:v>
                      </c:pt>
                      <c:pt idx="2117">
                        <c:v>2.6159999999999998E-3</c:v>
                      </c:pt>
                      <c:pt idx="2118">
                        <c:v>2.6219999999999998E-3</c:v>
                      </c:pt>
                      <c:pt idx="2119">
                        <c:v>2.6185000000000002E-3</c:v>
                      </c:pt>
                      <c:pt idx="2120">
                        <c:v>2.6215000000000001E-3</c:v>
                      </c:pt>
                      <c:pt idx="2121">
                        <c:v>2.6275000000000009E-3</c:v>
                      </c:pt>
                      <c:pt idx="2122">
                        <c:v>2.631000000000001E-3</c:v>
                      </c:pt>
                      <c:pt idx="2123">
                        <c:v>2.631000000000001E-3</c:v>
                      </c:pt>
                      <c:pt idx="2124">
                        <c:v>2.637500000000001E-3</c:v>
                      </c:pt>
                      <c:pt idx="2125">
                        <c:v>2.631500000000001E-3</c:v>
                      </c:pt>
                      <c:pt idx="2126">
                        <c:v>2.6255000000000011E-3</c:v>
                      </c:pt>
                      <c:pt idx="2127">
                        <c:v>2.6235000000000008E-3</c:v>
                      </c:pt>
                      <c:pt idx="2128">
                        <c:v>2.6300000000000008E-3</c:v>
                      </c:pt>
                      <c:pt idx="2129">
                        <c:v>2.6239999999999996E-3</c:v>
                      </c:pt>
                      <c:pt idx="2130">
                        <c:v>2.6239999999999992E-3</c:v>
                      </c:pt>
                      <c:pt idx="2131">
                        <c:v>2.6255000000000002E-3</c:v>
                      </c:pt>
                      <c:pt idx="2132">
                        <c:v>2.6410000000000001E-3</c:v>
                      </c:pt>
                      <c:pt idx="2133">
                        <c:v>2.638999999999999E-3</c:v>
                      </c:pt>
                      <c:pt idx="2134">
                        <c:v>2.635499999999999E-3</c:v>
                      </c:pt>
                      <c:pt idx="2135">
                        <c:v>2.6339999999999996E-3</c:v>
                      </c:pt>
                      <c:pt idx="2136">
                        <c:v>2.6224999999999994E-3</c:v>
                      </c:pt>
                      <c:pt idx="2137">
                        <c:v>2.6254999999999989E-3</c:v>
                      </c:pt>
                      <c:pt idx="2138">
                        <c:v>2.6319999999999994E-3</c:v>
                      </c:pt>
                      <c:pt idx="2139">
                        <c:v>2.64E-3</c:v>
                      </c:pt>
                      <c:pt idx="2140">
                        <c:v>2.6389999999999999E-3</c:v>
                      </c:pt>
                      <c:pt idx="2141">
                        <c:v>2.6434999999999991E-3</c:v>
                      </c:pt>
                      <c:pt idx="2142">
                        <c:v>2.6340000000000001E-3</c:v>
                      </c:pt>
                      <c:pt idx="2143">
                        <c:v>2.6269999999999991E-3</c:v>
                      </c:pt>
                      <c:pt idx="2144">
                        <c:v>2.6184999999999997E-3</c:v>
                      </c:pt>
                      <c:pt idx="2145">
                        <c:v>2.6139999999999996E-3</c:v>
                      </c:pt>
                      <c:pt idx="2146">
                        <c:v>2.6084999999999997E-3</c:v>
                      </c:pt>
                      <c:pt idx="2147">
                        <c:v>2.6089999999999998E-3</c:v>
                      </c:pt>
                      <c:pt idx="2148">
                        <c:v>2.6139999999999996E-3</c:v>
                      </c:pt>
                      <c:pt idx="2149">
                        <c:v>2.6174999999999992E-3</c:v>
                      </c:pt>
                      <c:pt idx="2150">
                        <c:v>2.616499999999999E-3</c:v>
                      </c:pt>
                      <c:pt idx="2151">
                        <c:v>2.6209999999999988E-3</c:v>
                      </c:pt>
                      <c:pt idx="2152">
                        <c:v>2.6179999999999992E-3</c:v>
                      </c:pt>
                      <c:pt idx="2153">
                        <c:v>2.6074999999999987E-3</c:v>
                      </c:pt>
                      <c:pt idx="2154">
                        <c:v>2.6119999999999989E-3</c:v>
                      </c:pt>
                      <c:pt idx="2155">
                        <c:v>2.6104999999999991E-3</c:v>
                      </c:pt>
                      <c:pt idx="2156">
                        <c:v>2.6069999999999982E-3</c:v>
                      </c:pt>
                      <c:pt idx="2157">
                        <c:v>2.6144999999999983E-3</c:v>
                      </c:pt>
                      <c:pt idx="2158">
                        <c:v>2.6119999999999989E-3</c:v>
                      </c:pt>
                      <c:pt idx="2159">
                        <c:v>2.6144999999999983E-3</c:v>
                      </c:pt>
                      <c:pt idx="2160">
                        <c:v>2.6189999999999981E-3</c:v>
                      </c:pt>
                      <c:pt idx="2161">
                        <c:v>2.6174999999999987E-3</c:v>
                      </c:pt>
                      <c:pt idx="2162">
                        <c:v>2.6244999999999979E-3</c:v>
                      </c:pt>
                      <c:pt idx="2163">
                        <c:v>2.6194999999999986E-3</c:v>
                      </c:pt>
                      <c:pt idx="2164">
                        <c:v>2.614999999999998E-3</c:v>
                      </c:pt>
                      <c:pt idx="2165">
                        <c:v>2.6124999999999985E-3</c:v>
                      </c:pt>
                      <c:pt idx="2166">
                        <c:v>2.6164999999999977E-3</c:v>
                      </c:pt>
                      <c:pt idx="2167">
                        <c:v>2.6144999999999983E-3</c:v>
                      </c:pt>
                      <c:pt idx="2168">
                        <c:v>2.609499999999999E-3</c:v>
                      </c:pt>
                      <c:pt idx="2169">
                        <c:v>2.6084999999999984E-3</c:v>
                      </c:pt>
                      <c:pt idx="2170">
                        <c:v>2.6079999999999992E-3</c:v>
                      </c:pt>
                      <c:pt idx="2171">
                        <c:v>2.6324999999999986E-3</c:v>
                      </c:pt>
                      <c:pt idx="2172">
                        <c:v>2.6269999999999983E-3</c:v>
                      </c:pt>
                      <c:pt idx="2173">
                        <c:v>2.6294999999999982E-3</c:v>
                      </c:pt>
                      <c:pt idx="2174">
                        <c:v>2.6294999999999986E-3</c:v>
                      </c:pt>
                      <c:pt idx="2175">
                        <c:v>2.6304999999999983E-3</c:v>
                      </c:pt>
                      <c:pt idx="2176">
                        <c:v>2.6374999999999984E-3</c:v>
                      </c:pt>
                      <c:pt idx="2177">
                        <c:v>2.6484999999999981E-3</c:v>
                      </c:pt>
                      <c:pt idx="2178">
                        <c:v>2.6539999999999979E-3</c:v>
                      </c:pt>
                      <c:pt idx="2179">
                        <c:v>2.6689999999999973E-3</c:v>
                      </c:pt>
                      <c:pt idx="2180">
                        <c:v>2.6609999999999971E-3</c:v>
                      </c:pt>
                      <c:pt idx="2181">
                        <c:v>2.6639999999999971E-3</c:v>
                      </c:pt>
                      <c:pt idx="2182">
                        <c:v>2.6604999999999979E-3</c:v>
                      </c:pt>
                      <c:pt idx="2183">
                        <c:v>2.6634999999999975E-3</c:v>
                      </c:pt>
                      <c:pt idx="2184">
                        <c:v>2.6419999999999981E-3</c:v>
                      </c:pt>
                      <c:pt idx="2185">
                        <c:v>2.6474999999999984E-3</c:v>
                      </c:pt>
                      <c:pt idx="2186">
                        <c:v>2.6354999999999985E-3</c:v>
                      </c:pt>
                      <c:pt idx="2187">
                        <c:v>2.6309999999999984E-3</c:v>
                      </c:pt>
                      <c:pt idx="2188">
                        <c:v>2.6429999999999986E-3</c:v>
                      </c:pt>
                      <c:pt idx="2189">
                        <c:v>2.6329999999999986E-3</c:v>
                      </c:pt>
                      <c:pt idx="2190">
                        <c:v>2.6269999999999987E-3</c:v>
                      </c:pt>
                      <c:pt idx="2191">
                        <c:v>2.6324999999999981E-3</c:v>
                      </c:pt>
                      <c:pt idx="2192">
                        <c:v>2.6229999999999986E-3</c:v>
                      </c:pt>
                      <c:pt idx="2193">
                        <c:v>2.6334999999999983E-3</c:v>
                      </c:pt>
                      <c:pt idx="2194">
                        <c:v>2.6399999999999978E-3</c:v>
                      </c:pt>
                      <c:pt idx="2195">
                        <c:v>2.6424999999999977E-3</c:v>
                      </c:pt>
                      <c:pt idx="2196">
                        <c:v>2.6489999999999973E-3</c:v>
                      </c:pt>
                      <c:pt idx="2197">
                        <c:v>2.6494999999999978E-3</c:v>
                      </c:pt>
                      <c:pt idx="2198">
                        <c:v>2.6464999999999982E-3</c:v>
                      </c:pt>
                      <c:pt idx="2199">
                        <c:v>2.6449999999999985E-3</c:v>
                      </c:pt>
                      <c:pt idx="2200">
                        <c:v>2.644999999999998E-3</c:v>
                      </c:pt>
                      <c:pt idx="2201">
                        <c:v>2.6494999999999978E-3</c:v>
                      </c:pt>
                      <c:pt idx="2202">
                        <c:v>2.6394999999999973E-3</c:v>
                      </c:pt>
                      <c:pt idx="2203">
                        <c:v>2.6474999999999984E-3</c:v>
                      </c:pt>
                      <c:pt idx="2204">
                        <c:v>2.6454999999999972E-3</c:v>
                      </c:pt>
                      <c:pt idx="2205">
                        <c:v>2.6444999999999975E-3</c:v>
                      </c:pt>
                      <c:pt idx="2206">
                        <c:v>2.6489999999999973E-3</c:v>
                      </c:pt>
                      <c:pt idx="2207">
                        <c:v>2.6484999999999976E-3</c:v>
                      </c:pt>
                      <c:pt idx="2208">
                        <c:v>2.6464999999999974E-3</c:v>
                      </c:pt>
                      <c:pt idx="2209">
                        <c:v>2.6459999999999973E-3</c:v>
                      </c:pt>
                      <c:pt idx="2210">
                        <c:v>2.6534999999999974E-3</c:v>
                      </c:pt>
                      <c:pt idx="2211">
                        <c:v>2.6554999999999977E-3</c:v>
                      </c:pt>
                      <c:pt idx="2212">
                        <c:v>2.6554999999999986E-3</c:v>
                      </c:pt>
                      <c:pt idx="2213">
                        <c:v>2.6569999999999983E-3</c:v>
                      </c:pt>
                      <c:pt idx="2214">
                        <c:v>2.6534999999999974E-3</c:v>
                      </c:pt>
                      <c:pt idx="2215">
                        <c:v>2.6489999999999981E-3</c:v>
                      </c:pt>
                      <c:pt idx="2216">
                        <c:v>2.6649999999999985E-3</c:v>
                      </c:pt>
                      <c:pt idx="2217">
                        <c:v>2.6679999999999981E-3</c:v>
                      </c:pt>
                      <c:pt idx="2218">
                        <c:v>2.6849999999999986E-3</c:v>
                      </c:pt>
                      <c:pt idx="2219">
                        <c:v>2.6799999999999984E-3</c:v>
                      </c:pt>
                      <c:pt idx="2220">
                        <c:v>2.7054999999999983E-3</c:v>
                      </c:pt>
                      <c:pt idx="2221">
                        <c:v>2.7209999999999977E-3</c:v>
                      </c:pt>
                      <c:pt idx="2222">
                        <c:v>2.7184999999999983E-3</c:v>
                      </c:pt>
                      <c:pt idx="2223">
                        <c:v>2.7039999999999981E-3</c:v>
                      </c:pt>
                      <c:pt idx="2224">
                        <c:v>2.7089999999999974E-3</c:v>
                      </c:pt>
                      <c:pt idx="2225">
                        <c:v>2.7194999999999975E-3</c:v>
                      </c:pt>
                      <c:pt idx="2226">
                        <c:v>2.7339999999999977E-3</c:v>
                      </c:pt>
                      <c:pt idx="2227">
                        <c:v>2.7349999999999978E-3</c:v>
                      </c:pt>
                      <c:pt idx="2228">
                        <c:v>2.7369999999999981E-3</c:v>
                      </c:pt>
                      <c:pt idx="2229">
                        <c:v>2.7404999999999973E-3</c:v>
                      </c:pt>
                      <c:pt idx="2230">
                        <c:v>2.7499999999999981E-3</c:v>
                      </c:pt>
                      <c:pt idx="2231">
                        <c:v>2.7464999999999985E-3</c:v>
                      </c:pt>
                      <c:pt idx="2232">
                        <c:v>2.7479999999999983E-3</c:v>
                      </c:pt>
                      <c:pt idx="2233">
                        <c:v>2.739499999999998E-3</c:v>
                      </c:pt>
                      <c:pt idx="2234">
                        <c:v>2.742999999999998E-3</c:v>
                      </c:pt>
                      <c:pt idx="2235">
                        <c:v>2.7469999999999977E-3</c:v>
                      </c:pt>
                      <c:pt idx="2236">
                        <c:v>2.7569999999999982E-3</c:v>
                      </c:pt>
                      <c:pt idx="2237">
                        <c:v>2.7539999999999986E-3</c:v>
                      </c:pt>
                      <c:pt idx="2238">
                        <c:v>2.7554999999999984E-3</c:v>
                      </c:pt>
                      <c:pt idx="2239">
                        <c:v>2.746999999999999E-3</c:v>
                      </c:pt>
                      <c:pt idx="2240">
                        <c:v>2.7524999999999989E-3</c:v>
                      </c:pt>
                      <c:pt idx="2241">
                        <c:v>2.7489999999999993E-3</c:v>
                      </c:pt>
                      <c:pt idx="2242">
                        <c:v>2.7454999999999992E-3</c:v>
                      </c:pt>
                      <c:pt idx="2243">
                        <c:v>2.7374999999999995E-3</c:v>
                      </c:pt>
                      <c:pt idx="2244">
                        <c:v>2.7284999999999992E-3</c:v>
                      </c:pt>
                      <c:pt idx="2245">
                        <c:v>2.7224999999999992E-3</c:v>
                      </c:pt>
                      <c:pt idx="2246">
                        <c:v>2.7179999999999995E-3</c:v>
                      </c:pt>
                      <c:pt idx="2247">
                        <c:v>2.7114999999999995E-3</c:v>
                      </c:pt>
                      <c:pt idx="2248">
                        <c:v>2.7085E-3</c:v>
                      </c:pt>
                      <c:pt idx="2249">
                        <c:v>2.7024999999999987E-3</c:v>
                      </c:pt>
                      <c:pt idx="2250">
                        <c:v>2.7054999999999991E-3</c:v>
                      </c:pt>
                      <c:pt idx="2251">
                        <c:v>2.7064999999999993E-3</c:v>
                      </c:pt>
                      <c:pt idx="2252">
                        <c:v>2.7034999999999993E-3</c:v>
                      </c:pt>
                      <c:pt idx="2253">
                        <c:v>2.7009999999999994E-3</c:v>
                      </c:pt>
                      <c:pt idx="2254">
                        <c:v>2.6969999999999997E-3</c:v>
                      </c:pt>
                      <c:pt idx="2255">
                        <c:v>2.6980000000000003E-3</c:v>
                      </c:pt>
                      <c:pt idx="2256">
                        <c:v>2.7029999999999997E-3</c:v>
                      </c:pt>
                      <c:pt idx="2257">
                        <c:v>2.6989999999999987E-3</c:v>
                      </c:pt>
                      <c:pt idx="2258">
                        <c:v>2.6924999999999991E-3</c:v>
                      </c:pt>
                      <c:pt idx="2259">
                        <c:v>2.6874999999999994E-3</c:v>
                      </c:pt>
                      <c:pt idx="2260">
                        <c:v>2.6884999999999986E-3</c:v>
                      </c:pt>
                      <c:pt idx="2261">
                        <c:v>2.6679999999999994E-3</c:v>
                      </c:pt>
                      <c:pt idx="2262">
                        <c:v>2.664999999999999E-3</c:v>
                      </c:pt>
                      <c:pt idx="2263">
                        <c:v>2.6545000000000002E-3</c:v>
                      </c:pt>
                      <c:pt idx="2264">
                        <c:v>2.6675000000000006E-3</c:v>
                      </c:pt>
                      <c:pt idx="2265">
                        <c:v>2.6659999999999995E-3</c:v>
                      </c:pt>
                      <c:pt idx="2266">
                        <c:v>2.6650000000000003E-3</c:v>
                      </c:pt>
                      <c:pt idx="2267">
                        <c:v>2.6599999999999996E-3</c:v>
                      </c:pt>
                      <c:pt idx="2268">
                        <c:v>2.6574999999999988E-3</c:v>
                      </c:pt>
                      <c:pt idx="2269">
                        <c:v>2.6579999999999993E-3</c:v>
                      </c:pt>
                      <c:pt idx="2270">
                        <c:v>2.6570000000000001E-3</c:v>
                      </c:pt>
                      <c:pt idx="2271">
                        <c:v>2.6524999999999995E-3</c:v>
                      </c:pt>
                      <c:pt idx="2272">
                        <c:v>2.6499999999999996E-3</c:v>
                      </c:pt>
                      <c:pt idx="2273">
                        <c:v>2.6429999999999991E-3</c:v>
                      </c:pt>
                      <c:pt idx="2274">
                        <c:v>2.6509999999999988E-3</c:v>
                      </c:pt>
                      <c:pt idx="2275">
                        <c:v>2.6504999999999996E-3</c:v>
                      </c:pt>
                      <c:pt idx="2276">
                        <c:v>2.65E-3</c:v>
                      </c:pt>
                      <c:pt idx="2277">
                        <c:v>2.6504999999999996E-3</c:v>
                      </c:pt>
                      <c:pt idx="2278">
                        <c:v>2.643E-3</c:v>
                      </c:pt>
                      <c:pt idx="2279">
                        <c:v>2.6350000000000002E-3</c:v>
                      </c:pt>
                      <c:pt idx="2280">
                        <c:v>2.6359999999999999E-3</c:v>
                      </c:pt>
                      <c:pt idx="2281">
                        <c:v>2.6274999999999996E-3</c:v>
                      </c:pt>
                      <c:pt idx="2282">
                        <c:v>2.6320000000000007E-3</c:v>
                      </c:pt>
                      <c:pt idx="2283">
                        <c:v>2.6259999999999999E-3</c:v>
                      </c:pt>
                      <c:pt idx="2284">
                        <c:v>2.6225000000000003E-3</c:v>
                      </c:pt>
                      <c:pt idx="2285">
                        <c:v>2.6255000000000007E-3</c:v>
                      </c:pt>
                      <c:pt idx="2286">
                        <c:v>2.6290000000000007E-3</c:v>
                      </c:pt>
                      <c:pt idx="2287">
                        <c:v>2.6240000000000009E-3</c:v>
                      </c:pt>
                      <c:pt idx="2288">
                        <c:v>2.6085000000000001E-3</c:v>
                      </c:pt>
                      <c:pt idx="2289">
                        <c:v>2.5975000000000008E-3</c:v>
                      </c:pt>
                      <c:pt idx="2290">
                        <c:v>2.5905000000000008E-3</c:v>
                      </c:pt>
                      <c:pt idx="2291">
                        <c:v>2.576000000000001E-3</c:v>
                      </c:pt>
                      <c:pt idx="2292">
                        <c:v>2.5700000000000011E-3</c:v>
                      </c:pt>
                      <c:pt idx="2293">
                        <c:v>2.5640000000000007E-3</c:v>
                      </c:pt>
                      <c:pt idx="2294">
                        <c:v>2.5514999999999999E-3</c:v>
                      </c:pt>
                      <c:pt idx="2295">
                        <c:v>2.5474999999999999E-3</c:v>
                      </c:pt>
                      <c:pt idx="2296">
                        <c:v>2.5420000000000004E-3</c:v>
                      </c:pt>
                      <c:pt idx="2297">
                        <c:v>2.5304999999999998E-3</c:v>
                      </c:pt>
                      <c:pt idx="2298">
                        <c:v>2.5224999999999996E-3</c:v>
                      </c:pt>
                      <c:pt idx="2299">
                        <c:v>2.5145000000000007E-3</c:v>
                      </c:pt>
                      <c:pt idx="2300">
                        <c:v>2.4995000000000004E-3</c:v>
                      </c:pt>
                      <c:pt idx="2301">
                        <c:v>2.4935000000000009E-3</c:v>
                      </c:pt>
                      <c:pt idx="2302">
                        <c:v>2.5305000000000006E-3</c:v>
                      </c:pt>
                      <c:pt idx="2303">
                        <c:v>2.5250000000000008E-3</c:v>
                      </c:pt>
                      <c:pt idx="2304">
                        <c:v>2.5120000000000008E-3</c:v>
                      </c:pt>
                      <c:pt idx="2305">
                        <c:v>2.507000000000001E-3</c:v>
                      </c:pt>
                      <c:pt idx="2306">
                        <c:v>2.4985000000000007E-3</c:v>
                      </c:pt>
                      <c:pt idx="2307">
                        <c:v>2.4875000000000001E-3</c:v>
                      </c:pt>
                      <c:pt idx="2308">
                        <c:v>2.4800000000000004E-3</c:v>
                      </c:pt>
                      <c:pt idx="2309">
                        <c:v>2.4690000000000007E-3</c:v>
                      </c:pt>
                      <c:pt idx="2310">
                        <c:v>2.4600000000000004E-3</c:v>
                      </c:pt>
                      <c:pt idx="2311">
                        <c:v>2.4524999999999998E-3</c:v>
                      </c:pt>
                      <c:pt idx="2312">
                        <c:v>2.4445000000000001E-3</c:v>
                      </c:pt>
                      <c:pt idx="2313">
                        <c:v>2.444E-3</c:v>
                      </c:pt>
                      <c:pt idx="2314">
                        <c:v>2.4429999999999999E-3</c:v>
                      </c:pt>
                      <c:pt idx="2315">
                        <c:v>2.4340000000000004E-3</c:v>
                      </c:pt>
                      <c:pt idx="2316">
                        <c:v>2.4370000000000004E-3</c:v>
                      </c:pt>
                      <c:pt idx="2317">
                        <c:v>2.4335000000000008E-3</c:v>
                      </c:pt>
                      <c:pt idx="2318">
                        <c:v>2.4285000000000005E-3</c:v>
                      </c:pt>
                      <c:pt idx="2319">
                        <c:v>2.432000000000001E-3</c:v>
                      </c:pt>
                      <c:pt idx="2320">
                        <c:v>2.429000000000001E-3</c:v>
                      </c:pt>
                      <c:pt idx="2321">
                        <c:v>2.4315000000000001E-3</c:v>
                      </c:pt>
                      <c:pt idx="2322">
                        <c:v>2.4285000000000005E-3</c:v>
                      </c:pt>
                      <c:pt idx="2323">
                        <c:v>2.4235000000000003E-3</c:v>
                      </c:pt>
                      <c:pt idx="2324">
                        <c:v>2.4160000000000002E-3</c:v>
                      </c:pt>
                      <c:pt idx="2325">
                        <c:v>2.4140000000000003E-3</c:v>
                      </c:pt>
                      <c:pt idx="2326">
                        <c:v>2.4160000000000002E-3</c:v>
                      </c:pt>
                      <c:pt idx="2327">
                        <c:v>2.4140000000000003E-3</c:v>
                      </c:pt>
                      <c:pt idx="2328">
                        <c:v>2.4110000000000004E-3</c:v>
                      </c:pt>
                      <c:pt idx="2329">
                        <c:v>2.4085000000000001E-3</c:v>
                      </c:pt>
                      <c:pt idx="2330">
                        <c:v>2.3975000000000003E-3</c:v>
                      </c:pt>
                      <c:pt idx="2331">
                        <c:v>2.3944999999999999E-3</c:v>
                      </c:pt>
                      <c:pt idx="2332">
                        <c:v>2.3795000000000001E-3</c:v>
                      </c:pt>
                      <c:pt idx="2333">
                        <c:v>2.3750000000000004E-3</c:v>
                      </c:pt>
                      <c:pt idx="2334">
                        <c:v>2.3805000000000002E-3</c:v>
                      </c:pt>
                      <c:pt idx="2335">
                        <c:v>2.3705000000000002E-3</c:v>
                      </c:pt>
                      <c:pt idx="2336">
                        <c:v>2.3725000000000005E-3</c:v>
                      </c:pt>
                      <c:pt idx="2337">
                        <c:v>2.3725E-3</c:v>
                      </c:pt>
                      <c:pt idx="2338">
                        <c:v>2.3705000000000002E-3</c:v>
                      </c:pt>
                      <c:pt idx="2339">
                        <c:v>2.3715000000000003E-3</c:v>
                      </c:pt>
                      <c:pt idx="2340">
                        <c:v>2.366E-3</c:v>
                      </c:pt>
                      <c:pt idx="2341">
                        <c:v>2.3660000000000005E-3</c:v>
                      </c:pt>
                      <c:pt idx="2342">
                        <c:v>2.3645000000000003E-3</c:v>
                      </c:pt>
                      <c:pt idx="2343">
                        <c:v>2.3715000000000003E-3</c:v>
                      </c:pt>
                      <c:pt idx="2344">
                        <c:v>2.3695000000000001E-3</c:v>
                      </c:pt>
                      <c:pt idx="2345">
                        <c:v>2.3699999999999997E-3</c:v>
                      </c:pt>
                      <c:pt idx="2346">
                        <c:v>2.3715000000000003E-3</c:v>
                      </c:pt>
                      <c:pt idx="2347">
                        <c:v>2.3750000000000004E-3</c:v>
                      </c:pt>
                      <c:pt idx="2348">
                        <c:v>2.3704999999999998E-3</c:v>
                      </c:pt>
                      <c:pt idx="2349">
                        <c:v>2.3674999999999998E-3</c:v>
                      </c:pt>
                      <c:pt idx="2350">
                        <c:v>2.3659999999999996E-3</c:v>
                      </c:pt>
                      <c:pt idx="2351">
                        <c:v>2.3649999999999995E-3</c:v>
                      </c:pt>
                      <c:pt idx="2352">
                        <c:v>2.3689999999999996E-3</c:v>
                      </c:pt>
                      <c:pt idx="2353">
                        <c:v>2.3624999999999991E-3</c:v>
                      </c:pt>
                      <c:pt idx="2354">
                        <c:v>2.3599999999999993E-3</c:v>
                      </c:pt>
                      <c:pt idx="2355">
                        <c:v>2.3534999999999997E-3</c:v>
                      </c:pt>
                      <c:pt idx="2356">
                        <c:v>2.3514999999999999E-3</c:v>
                      </c:pt>
                      <c:pt idx="2357">
                        <c:v>2.3459999999999996E-3</c:v>
                      </c:pt>
                      <c:pt idx="2358">
                        <c:v>2.3404999999999993E-3</c:v>
                      </c:pt>
                      <c:pt idx="2359">
                        <c:v>2.3304999999999997E-3</c:v>
                      </c:pt>
                      <c:pt idx="2360">
                        <c:v>2.3289999999999999E-3</c:v>
                      </c:pt>
                      <c:pt idx="2361">
                        <c:v>2.3249999999999998E-3</c:v>
                      </c:pt>
                      <c:pt idx="2362">
                        <c:v>2.3219999999999994E-3</c:v>
                      </c:pt>
                      <c:pt idx="2363">
                        <c:v>2.3255000000000003E-3</c:v>
                      </c:pt>
                      <c:pt idx="2364">
                        <c:v>2.3305000000000001E-3</c:v>
                      </c:pt>
                      <c:pt idx="2365">
                        <c:v>2.323E-3</c:v>
                      </c:pt>
                      <c:pt idx="2366">
                        <c:v>2.3184999999999998E-3</c:v>
                      </c:pt>
                      <c:pt idx="2367">
                        <c:v>2.3219999999999998E-3</c:v>
                      </c:pt>
                      <c:pt idx="2368">
                        <c:v>2.3214999999999998E-3</c:v>
                      </c:pt>
                      <c:pt idx="2369">
                        <c:v>2.3314999999999998E-3</c:v>
                      </c:pt>
                      <c:pt idx="2370">
                        <c:v>2.3310000000000002E-3</c:v>
                      </c:pt>
                      <c:pt idx="2371">
                        <c:v>2.3329999999999996E-3</c:v>
                      </c:pt>
                      <c:pt idx="2372">
                        <c:v>2.3269999999999996E-3</c:v>
                      </c:pt>
                      <c:pt idx="2373">
                        <c:v>2.3270000000000001E-3</c:v>
                      </c:pt>
                      <c:pt idx="2374">
                        <c:v>2.3184999999999998E-3</c:v>
                      </c:pt>
                      <c:pt idx="2375">
                        <c:v>2.3144999999999993E-3</c:v>
                      </c:pt>
                      <c:pt idx="2376">
                        <c:v>2.3054999999999994E-3</c:v>
                      </c:pt>
                      <c:pt idx="2377">
                        <c:v>2.2994999999999995E-3</c:v>
                      </c:pt>
                      <c:pt idx="2378">
                        <c:v>2.2949999999999993E-3</c:v>
                      </c:pt>
                      <c:pt idx="2379">
                        <c:v>2.2654999999999993E-3</c:v>
                      </c:pt>
                      <c:pt idx="2380">
                        <c:v>2.2734999999999995E-3</c:v>
                      </c:pt>
                      <c:pt idx="2381">
                        <c:v>2.2674999999999996E-3</c:v>
                      </c:pt>
                      <c:pt idx="2382">
                        <c:v>2.2615000000000001E-3</c:v>
                      </c:pt>
                      <c:pt idx="2383">
                        <c:v>2.2519999999999997E-3</c:v>
                      </c:pt>
                      <c:pt idx="2384">
                        <c:v>2.2594999999999998E-3</c:v>
                      </c:pt>
                      <c:pt idx="2385">
                        <c:v>2.2534999999999999E-3</c:v>
                      </c:pt>
                      <c:pt idx="2386">
                        <c:v>2.251E-3</c:v>
                      </c:pt>
                      <c:pt idx="2387">
                        <c:v>2.2534999999999999E-3</c:v>
                      </c:pt>
                      <c:pt idx="2388">
                        <c:v>2.2364999999999998E-3</c:v>
                      </c:pt>
                      <c:pt idx="2389">
                        <c:v>2.2284999999999996E-3</c:v>
                      </c:pt>
                      <c:pt idx="2390">
                        <c:v>2.2315E-3</c:v>
                      </c:pt>
                      <c:pt idx="2391">
                        <c:v>2.2219999999999996E-3</c:v>
                      </c:pt>
                      <c:pt idx="2392">
                        <c:v>2.2144999999999999E-3</c:v>
                      </c:pt>
                      <c:pt idx="2393">
                        <c:v>2.2064999999999997E-3</c:v>
                      </c:pt>
                      <c:pt idx="2394">
                        <c:v>2.2044999999999999E-3</c:v>
                      </c:pt>
                      <c:pt idx="2395">
                        <c:v>2.2065000000000001E-3</c:v>
                      </c:pt>
                      <c:pt idx="2396">
                        <c:v>2.2059999999999996E-3</c:v>
                      </c:pt>
                      <c:pt idx="2397">
                        <c:v>2.2030000000000001E-3</c:v>
                      </c:pt>
                      <c:pt idx="2398">
                        <c:v>2.2014999999999999E-3</c:v>
                      </c:pt>
                      <c:pt idx="2399">
                        <c:v>2.2014999999999995E-3</c:v>
                      </c:pt>
                      <c:pt idx="2400">
                        <c:v>2.2024999999999996E-3</c:v>
                      </c:pt>
                      <c:pt idx="2401">
                        <c:v>2.1974999999999998E-3</c:v>
                      </c:pt>
                      <c:pt idx="2402">
                        <c:v>2.1974999999999994E-3</c:v>
                      </c:pt>
                      <c:pt idx="2403">
                        <c:v>2.1979999999999999E-3</c:v>
                      </c:pt>
                      <c:pt idx="2404">
                        <c:v>2.2000000000000001E-3</c:v>
                      </c:pt>
                      <c:pt idx="2405">
                        <c:v>2.1979999999999999E-3</c:v>
                      </c:pt>
                      <c:pt idx="2406">
                        <c:v>2.1939999999999998E-3</c:v>
                      </c:pt>
                      <c:pt idx="2407">
                        <c:v>2.1869999999999997E-3</c:v>
                      </c:pt>
                      <c:pt idx="2408">
                        <c:v>2.1884999999999995E-3</c:v>
                      </c:pt>
                      <c:pt idx="2409">
                        <c:v>2.187999999999999E-3</c:v>
                      </c:pt>
                      <c:pt idx="2410">
                        <c:v>2.1884999999999995E-3</c:v>
                      </c:pt>
                      <c:pt idx="2411">
                        <c:v>2.1904999999999993E-3</c:v>
                      </c:pt>
                      <c:pt idx="2412">
                        <c:v>2.1959999999999992E-3</c:v>
                      </c:pt>
                      <c:pt idx="2413">
                        <c:v>2.1924999999999991E-3</c:v>
                      </c:pt>
                      <c:pt idx="2414">
                        <c:v>2.1944999999999998E-3</c:v>
                      </c:pt>
                      <c:pt idx="2415">
                        <c:v>2.1934999999999997E-3</c:v>
                      </c:pt>
                      <c:pt idx="2416">
                        <c:v>2.1914999999999999E-3</c:v>
                      </c:pt>
                      <c:pt idx="2417">
                        <c:v>2.1930000000000001E-3</c:v>
                      </c:pt>
                      <c:pt idx="2418">
                        <c:v>2.186E-3</c:v>
                      </c:pt>
                      <c:pt idx="2419">
                        <c:v>2.1955000000000004E-3</c:v>
                      </c:pt>
                      <c:pt idx="2420">
                        <c:v>2.1970000000000002E-3</c:v>
                      </c:pt>
                      <c:pt idx="2421">
                        <c:v>2.1915000000000003E-3</c:v>
                      </c:pt>
                      <c:pt idx="2422">
                        <c:v>2.1935000000000001E-3</c:v>
                      </c:pt>
                      <c:pt idx="2423">
                        <c:v>2.1965000000000005E-3</c:v>
                      </c:pt>
                      <c:pt idx="2424">
                        <c:v>2.1975000000000007E-3</c:v>
                      </c:pt>
                      <c:pt idx="2425">
                        <c:v>2.1920000000000004E-3</c:v>
                      </c:pt>
                      <c:pt idx="2426">
                        <c:v>2.1885000000000003E-3</c:v>
                      </c:pt>
                      <c:pt idx="2427">
                        <c:v>2.1875000000000006E-3</c:v>
                      </c:pt>
                      <c:pt idx="2428">
                        <c:v>2.1905000000000002E-3</c:v>
                      </c:pt>
                      <c:pt idx="2429">
                        <c:v>2.1795000000000009E-3</c:v>
                      </c:pt>
                      <c:pt idx="2430">
                        <c:v>2.1805000000000006E-3</c:v>
                      </c:pt>
                      <c:pt idx="2431">
                        <c:v>2.1885000000000008E-3</c:v>
                      </c:pt>
                      <c:pt idx="2432">
                        <c:v>2.187000000000001E-3</c:v>
                      </c:pt>
                      <c:pt idx="2433">
                        <c:v>2.1930000000000009E-3</c:v>
                      </c:pt>
                      <c:pt idx="2434">
                        <c:v>2.1865000000000014E-3</c:v>
                      </c:pt>
                      <c:pt idx="2435">
                        <c:v>2.1895000000000013E-3</c:v>
                      </c:pt>
                      <c:pt idx="2436">
                        <c:v>2.1860000000000013E-3</c:v>
                      </c:pt>
                      <c:pt idx="2437">
                        <c:v>2.1900000000000014E-3</c:v>
                      </c:pt>
                      <c:pt idx="2438">
                        <c:v>2.1920000000000012E-3</c:v>
                      </c:pt>
                      <c:pt idx="2439">
                        <c:v>2.1930000000000009E-3</c:v>
                      </c:pt>
                      <c:pt idx="2440">
                        <c:v>2.1920000000000008E-3</c:v>
                      </c:pt>
                      <c:pt idx="2441">
                        <c:v>2.1975000000000007E-3</c:v>
                      </c:pt>
                      <c:pt idx="2442">
                        <c:v>2.1995000000000014E-3</c:v>
                      </c:pt>
                      <c:pt idx="2443">
                        <c:v>2.2065000000000006E-3</c:v>
                      </c:pt>
                      <c:pt idx="2444">
                        <c:v>2.2100000000000006E-3</c:v>
                      </c:pt>
                      <c:pt idx="2445">
                        <c:v>2.2150000000000004E-3</c:v>
                      </c:pt>
                      <c:pt idx="2446">
                        <c:v>2.2215000000000008E-3</c:v>
                      </c:pt>
                      <c:pt idx="2447">
                        <c:v>2.2165000000000006E-3</c:v>
                      </c:pt>
                      <c:pt idx="2448">
                        <c:v>2.2235000000000006E-3</c:v>
                      </c:pt>
                      <c:pt idx="2449">
                        <c:v>2.2220000000000005E-3</c:v>
                      </c:pt>
                      <c:pt idx="2450">
                        <c:v>2.2245000000000008E-3</c:v>
                      </c:pt>
                      <c:pt idx="2451">
                        <c:v>2.2255000000000005E-3</c:v>
                      </c:pt>
                      <c:pt idx="2452">
                        <c:v>2.2325000000000005E-3</c:v>
                      </c:pt>
                      <c:pt idx="2453">
                        <c:v>2.2335000000000011E-3</c:v>
                      </c:pt>
                      <c:pt idx="2454">
                        <c:v>2.2445000000000004E-3</c:v>
                      </c:pt>
                      <c:pt idx="2455">
                        <c:v>2.2465000000000007E-3</c:v>
                      </c:pt>
                      <c:pt idx="2456">
                        <c:v>2.2495000000000002E-3</c:v>
                      </c:pt>
                      <c:pt idx="2457">
                        <c:v>2.2475000000000004E-3</c:v>
                      </c:pt>
                      <c:pt idx="2458">
                        <c:v>2.2505000000000008E-3</c:v>
                      </c:pt>
                      <c:pt idx="2459">
                        <c:v>2.2545000000000004E-3</c:v>
                      </c:pt>
                      <c:pt idx="2460">
                        <c:v>2.2595000000000007E-3</c:v>
                      </c:pt>
                      <c:pt idx="2461">
                        <c:v>2.2735000000000003E-3</c:v>
                      </c:pt>
                      <c:pt idx="2462">
                        <c:v>2.2745000000000005E-3</c:v>
                      </c:pt>
                      <c:pt idx="2463">
                        <c:v>2.2890000000000011E-3</c:v>
                      </c:pt>
                      <c:pt idx="2464">
                        <c:v>2.288000000000001E-3</c:v>
                      </c:pt>
                      <c:pt idx="2465">
                        <c:v>2.2920000000000006E-3</c:v>
                      </c:pt>
                      <c:pt idx="2466">
                        <c:v>2.2915000000000006E-3</c:v>
                      </c:pt>
                      <c:pt idx="2467">
                        <c:v>2.3000000000000008E-3</c:v>
                      </c:pt>
                      <c:pt idx="2468">
                        <c:v>2.3025000000000007E-3</c:v>
                      </c:pt>
                      <c:pt idx="2469">
                        <c:v>2.3035000000000009E-3</c:v>
                      </c:pt>
                      <c:pt idx="2470">
                        <c:v>2.3115000000000006E-3</c:v>
                      </c:pt>
                      <c:pt idx="2471">
                        <c:v>2.3155000000000007E-3</c:v>
                      </c:pt>
                      <c:pt idx="2472">
                        <c:v>2.3235000000000009E-3</c:v>
                      </c:pt>
                      <c:pt idx="2473">
                        <c:v>2.3325000000000008E-3</c:v>
                      </c:pt>
                      <c:pt idx="2474">
                        <c:v>2.3270000000000009E-3</c:v>
                      </c:pt>
                      <c:pt idx="2475">
                        <c:v>2.3295000000000008E-3</c:v>
                      </c:pt>
                      <c:pt idx="2476">
                        <c:v>2.3295000000000008E-3</c:v>
                      </c:pt>
                      <c:pt idx="2477">
                        <c:v>2.3315000000000011E-3</c:v>
                      </c:pt>
                      <c:pt idx="2478">
                        <c:v>2.334000000000001E-3</c:v>
                      </c:pt>
                      <c:pt idx="2479">
                        <c:v>2.3445000000000011E-3</c:v>
                      </c:pt>
                      <c:pt idx="2480">
                        <c:v>2.3515000000000007E-3</c:v>
                      </c:pt>
                      <c:pt idx="2481">
                        <c:v>2.3520000000000008E-3</c:v>
                      </c:pt>
                      <c:pt idx="2482">
                        <c:v>2.3455000000000012E-3</c:v>
                      </c:pt>
                      <c:pt idx="2483">
                        <c:v>2.3420000000000008E-3</c:v>
                      </c:pt>
                      <c:pt idx="2484">
                        <c:v>2.337000000000001E-3</c:v>
                      </c:pt>
                      <c:pt idx="2485">
                        <c:v>2.3360000000000008E-3</c:v>
                      </c:pt>
                      <c:pt idx="2486">
                        <c:v>2.3290000000000003E-3</c:v>
                      </c:pt>
                      <c:pt idx="2487">
                        <c:v>2.3330000000000009E-3</c:v>
                      </c:pt>
                      <c:pt idx="2488">
                        <c:v>2.3480000000000007E-3</c:v>
                      </c:pt>
                      <c:pt idx="2489">
                        <c:v>2.3535000000000006E-3</c:v>
                      </c:pt>
                      <c:pt idx="2490">
                        <c:v>2.3520000000000008E-3</c:v>
                      </c:pt>
                      <c:pt idx="2491">
                        <c:v>2.3570000000000006E-3</c:v>
                      </c:pt>
                      <c:pt idx="2492">
                        <c:v>2.3520000000000012E-3</c:v>
                      </c:pt>
                      <c:pt idx="2493">
                        <c:v>2.3480000000000011E-3</c:v>
                      </c:pt>
                      <c:pt idx="2494">
                        <c:v>2.3425000000000008E-3</c:v>
                      </c:pt>
                      <c:pt idx="2495">
                        <c:v>2.340500000000001E-3</c:v>
                      </c:pt>
                      <c:pt idx="2496">
                        <c:v>2.3320000000000007E-3</c:v>
                      </c:pt>
                      <c:pt idx="2497">
                        <c:v>2.3315000000000007E-3</c:v>
                      </c:pt>
                      <c:pt idx="2498">
                        <c:v>2.3285000000000007E-3</c:v>
                      </c:pt>
                      <c:pt idx="2499">
                        <c:v>2.3285000000000007E-3</c:v>
                      </c:pt>
                      <c:pt idx="2500">
                        <c:v>2.3290000000000008E-3</c:v>
                      </c:pt>
                      <c:pt idx="2501">
                        <c:v>2.3265000000000004E-3</c:v>
                      </c:pt>
                      <c:pt idx="2502">
                        <c:v>2.3200000000000004E-3</c:v>
                      </c:pt>
                      <c:pt idx="2503">
                        <c:v>2.3220000000000007E-3</c:v>
                      </c:pt>
                      <c:pt idx="2504">
                        <c:v>2.3115000000000002E-3</c:v>
                      </c:pt>
                      <c:pt idx="2505">
                        <c:v>2.3130000000000008E-3</c:v>
                      </c:pt>
                      <c:pt idx="2506">
                        <c:v>2.3165000000000004E-3</c:v>
                      </c:pt>
                      <c:pt idx="2507">
                        <c:v>2.3165000000000004E-3</c:v>
                      </c:pt>
                      <c:pt idx="2508">
                        <c:v>2.3115000000000002E-3</c:v>
                      </c:pt>
                      <c:pt idx="2509">
                        <c:v>2.3215000000000006E-3</c:v>
                      </c:pt>
                      <c:pt idx="2510">
                        <c:v>2.331000000000001E-3</c:v>
                      </c:pt>
                      <c:pt idx="2511">
                        <c:v>2.3270000000000005E-3</c:v>
                      </c:pt>
                      <c:pt idx="2512">
                        <c:v>2.3265000000000004E-3</c:v>
                      </c:pt>
                      <c:pt idx="2513">
                        <c:v>2.3270000000000009E-3</c:v>
                      </c:pt>
                      <c:pt idx="2514">
                        <c:v>2.3365E-3</c:v>
                      </c:pt>
                      <c:pt idx="2515">
                        <c:v>2.3405000000000006E-3</c:v>
                      </c:pt>
                      <c:pt idx="2516">
                        <c:v>2.340500000000001E-3</c:v>
                      </c:pt>
                      <c:pt idx="2517">
                        <c:v>2.340500000000001E-3</c:v>
                      </c:pt>
                      <c:pt idx="2518">
                        <c:v>2.3475000000000006E-3</c:v>
                      </c:pt>
                      <c:pt idx="2519">
                        <c:v>2.3490000000000004E-3</c:v>
                      </c:pt>
                      <c:pt idx="2520">
                        <c:v>2.3560000000000005E-3</c:v>
                      </c:pt>
                      <c:pt idx="2521">
                        <c:v>2.3570000000000006E-3</c:v>
                      </c:pt>
                      <c:pt idx="2522">
                        <c:v>2.3525000000000009E-3</c:v>
                      </c:pt>
                      <c:pt idx="2523">
                        <c:v>2.3605000000000011E-3</c:v>
                      </c:pt>
                      <c:pt idx="2524">
                        <c:v>2.3650000000000008E-3</c:v>
                      </c:pt>
                      <c:pt idx="2525">
                        <c:v>2.3680000000000007E-3</c:v>
                      </c:pt>
                      <c:pt idx="2526">
                        <c:v>2.3705000000000011E-3</c:v>
                      </c:pt>
                      <c:pt idx="2527">
                        <c:v>2.3805000000000007E-3</c:v>
                      </c:pt>
                      <c:pt idx="2528">
                        <c:v>2.3775000000000011E-3</c:v>
                      </c:pt>
                      <c:pt idx="2529">
                        <c:v>2.3875000000000012E-3</c:v>
                      </c:pt>
                      <c:pt idx="2530">
                        <c:v>2.3970000000000007E-3</c:v>
                      </c:pt>
                      <c:pt idx="2531">
                        <c:v>2.4000000000000011E-3</c:v>
                      </c:pt>
                      <c:pt idx="2532">
                        <c:v>2.406000000000001E-3</c:v>
                      </c:pt>
                      <c:pt idx="2533">
                        <c:v>2.4080000000000013E-3</c:v>
                      </c:pt>
                      <c:pt idx="2534">
                        <c:v>2.4080000000000013E-3</c:v>
                      </c:pt>
                      <c:pt idx="2535">
                        <c:v>2.4205000000000008E-3</c:v>
                      </c:pt>
                      <c:pt idx="2536">
                        <c:v>2.4230000000000011E-3</c:v>
                      </c:pt>
                      <c:pt idx="2537">
                        <c:v>2.422000000000001E-3</c:v>
                      </c:pt>
                      <c:pt idx="2538">
                        <c:v>2.4230000000000011E-3</c:v>
                      </c:pt>
                      <c:pt idx="2539">
                        <c:v>2.4185000000000005E-3</c:v>
                      </c:pt>
                      <c:pt idx="2540">
                        <c:v>2.4200000000000007E-3</c:v>
                      </c:pt>
                      <c:pt idx="2541">
                        <c:v>2.4260000000000011E-3</c:v>
                      </c:pt>
                      <c:pt idx="2542">
                        <c:v>2.4245000000000009E-3</c:v>
                      </c:pt>
                      <c:pt idx="2543">
                        <c:v>2.4275000000000013E-3</c:v>
                      </c:pt>
                      <c:pt idx="2544">
                        <c:v>2.4240000000000008E-3</c:v>
                      </c:pt>
                      <c:pt idx="2545">
                        <c:v>2.4310000000000013E-3</c:v>
                      </c:pt>
                      <c:pt idx="2546">
                        <c:v>2.4335000000000012E-3</c:v>
                      </c:pt>
                      <c:pt idx="2547">
                        <c:v>2.435000000000001E-3</c:v>
                      </c:pt>
                      <c:pt idx="2548">
                        <c:v>2.4440000000000009E-3</c:v>
                      </c:pt>
                      <c:pt idx="2549">
                        <c:v>2.4370000000000008E-3</c:v>
                      </c:pt>
                      <c:pt idx="2550">
                        <c:v>2.4430000000000007E-3</c:v>
                      </c:pt>
                      <c:pt idx="2551">
                        <c:v>2.4400000000000003E-3</c:v>
                      </c:pt>
                      <c:pt idx="2552">
                        <c:v>2.4380000000000005E-3</c:v>
                      </c:pt>
                      <c:pt idx="2553">
                        <c:v>2.432000000000001E-3</c:v>
                      </c:pt>
                      <c:pt idx="2554">
                        <c:v>2.4365000000000007E-3</c:v>
                      </c:pt>
                      <c:pt idx="2555">
                        <c:v>2.4430000000000003E-3</c:v>
                      </c:pt>
                      <c:pt idx="2556">
                        <c:v>2.4435000000000008E-3</c:v>
                      </c:pt>
                      <c:pt idx="2557">
                        <c:v>2.4440000000000004E-3</c:v>
                      </c:pt>
                      <c:pt idx="2558">
                        <c:v>2.4540000000000005E-3</c:v>
                      </c:pt>
                      <c:pt idx="2559">
                        <c:v>2.4555000000000007E-3</c:v>
                      </c:pt>
                      <c:pt idx="2560">
                        <c:v>2.4610000000000005E-3</c:v>
                      </c:pt>
                      <c:pt idx="2561">
                        <c:v>2.4629999999999999E-3</c:v>
                      </c:pt>
                      <c:pt idx="2562">
                        <c:v>2.4580000000000001E-3</c:v>
                      </c:pt>
                      <c:pt idx="2563">
                        <c:v>2.4560000000000003E-3</c:v>
                      </c:pt>
                      <c:pt idx="2564">
                        <c:v>2.4585000000000002E-3</c:v>
                      </c:pt>
                      <c:pt idx="2565">
                        <c:v>2.4694999999999999E-3</c:v>
                      </c:pt>
                      <c:pt idx="2566">
                        <c:v>2.4649999999999997E-3</c:v>
                      </c:pt>
                      <c:pt idx="2567">
                        <c:v>2.4654999999999998E-3</c:v>
                      </c:pt>
                      <c:pt idx="2568">
                        <c:v>2.4709999999999997E-3</c:v>
                      </c:pt>
                      <c:pt idx="2569">
                        <c:v>2.4765E-3</c:v>
                      </c:pt>
                      <c:pt idx="2570">
                        <c:v>2.4759999999999995E-3</c:v>
                      </c:pt>
                      <c:pt idx="2571">
                        <c:v>2.4764999999999995E-3</c:v>
                      </c:pt>
                      <c:pt idx="2572">
                        <c:v>2.4874999999999997E-3</c:v>
                      </c:pt>
                      <c:pt idx="2573">
                        <c:v>2.4924999999999999E-3</c:v>
                      </c:pt>
                      <c:pt idx="2574">
                        <c:v>2.5054999999999999E-3</c:v>
                      </c:pt>
                      <c:pt idx="2575">
                        <c:v>2.5100000000000001E-3</c:v>
                      </c:pt>
                      <c:pt idx="2576">
                        <c:v>2.5180000000000003E-3</c:v>
                      </c:pt>
                      <c:pt idx="2577">
                        <c:v>2.5239999999999998E-3</c:v>
                      </c:pt>
                      <c:pt idx="2578">
                        <c:v>2.5330000000000001E-3</c:v>
                      </c:pt>
                      <c:pt idx="2579">
                        <c:v>2.5425000000000005E-3</c:v>
                      </c:pt>
                      <c:pt idx="2580">
                        <c:v>2.5470000000000002E-3</c:v>
                      </c:pt>
                      <c:pt idx="2581">
                        <c:v>2.5480000000000004E-3</c:v>
                      </c:pt>
                      <c:pt idx="2582">
                        <c:v>2.5560000000000005E-3</c:v>
                      </c:pt>
                      <c:pt idx="2583">
                        <c:v>2.5695000000000006E-3</c:v>
                      </c:pt>
                      <c:pt idx="2584">
                        <c:v>2.5654999999999996E-3</c:v>
                      </c:pt>
                      <c:pt idx="2585">
                        <c:v>2.5800000000000003E-3</c:v>
                      </c:pt>
                      <c:pt idx="2586">
                        <c:v>2.5800000000000003E-3</c:v>
                      </c:pt>
                      <c:pt idx="2587">
                        <c:v>2.580499999999999E-3</c:v>
                      </c:pt>
                      <c:pt idx="2588">
                        <c:v>2.591E-3</c:v>
                      </c:pt>
                      <c:pt idx="2589">
                        <c:v>2.6029999999999998E-3</c:v>
                      </c:pt>
                      <c:pt idx="2590">
                        <c:v>2.5969999999999995E-3</c:v>
                      </c:pt>
                      <c:pt idx="2591">
                        <c:v>2.6069999999999986E-3</c:v>
                      </c:pt>
                      <c:pt idx="2592">
                        <c:v>2.6159999999999994E-3</c:v>
                      </c:pt>
                      <c:pt idx="2593">
                        <c:v>2.6149999999999988E-3</c:v>
                      </c:pt>
                      <c:pt idx="2594">
                        <c:v>2.619499999999999E-3</c:v>
                      </c:pt>
                      <c:pt idx="2595">
                        <c:v>2.6144999999999992E-3</c:v>
                      </c:pt>
                      <c:pt idx="2596">
                        <c:v>2.6169999999999995E-3</c:v>
                      </c:pt>
                      <c:pt idx="2597">
                        <c:v>2.619499999999999E-3</c:v>
                      </c:pt>
                      <c:pt idx="2598">
                        <c:v>2.6299999999999995E-3</c:v>
                      </c:pt>
                      <c:pt idx="2599">
                        <c:v>2.6259999999999999E-3</c:v>
                      </c:pt>
                      <c:pt idx="2600">
                        <c:v>2.6245000000000001E-3</c:v>
                      </c:pt>
                      <c:pt idx="2601">
                        <c:v>2.6194999999999994E-3</c:v>
                      </c:pt>
                      <c:pt idx="2602">
                        <c:v>2.6119999999999997E-3</c:v>
                      </c:pt>
                      <c:pt idx="2603">
                        <c:v>2.6055000000000006E-3</c:v>
                      </c:pt>
                      <c:pt idx="2604">
                        <c:v>2.6075000000000004E-3</c:v>
                      </c:pt>
                      <c:pt idx="2605">
                        <c:v>2.6079999999999996E-3</c:v>
                      </c:pt>
                      <c:pt idx="2606">
                        <c:v>2.6129999999999999E-3</c:v>
                      </c:pt>
                      <c:pt idx="2607">
                        <c:v>2.6219999999999998E-3</c:v>
                      </c:pt>
                      <c:pt idx="2608">
                        <c:v>2.6109999999999996E-3</c:v>
                      </c:pt>
                      <c:pt idx="2609">
                        <c:v>2.6124999999999994E-3</c:v>
                      </c:pt>
                      <c:pt idx="2610">
                        <c:v>2.6054999999999993E-3</c:v>
                      </c:pt>
                      <c:pt idx="2611">
                        <c:v>2.5974999999999991E-3</c:v>
                      </c:pt>
                      <c:pt idx="2612">
                        <c:v>2.596499999999999E-3</c:v>
                      </c:pt>
                      <c:pt idx="2613">
                        <c:v>2.6015000000000001E-3</c:v>
                      </c:pt>
                      <c:pt idx="2614">
                        <c:v>2.5994999999999989E-3</c:v>
                      </c:pt>
                      <c:pt idx="2615">
                        <c:v>2.6049999999999988E-3</c:v>
                      </c:pt>
                      <c:pt idx="2616">
                        <c:v>2.5999999999999994E-3</c:v>
                      </c:pt>
                      <c:pt idx="2617">
                        <c:v>2.6004999999999995E-3</c:v>
                      </c:pt>
                      <c:pt idx="2618">
                        <c:v>2.5994999999999985E-3</c:v>
                      </c:pt>
                      <c:pt idx="2619">
                        <c:v>2.5979999999999992E-3</c:v>
                      </c:pt>
                      <c:pt idx="2620">
                        <c:v>2.5949999999999997E-3</c:v>
                      </c:pt>
                      <c:pt idx="2621">
                        <c:v>2.5934999999999999E-3</c:v>
                      </c:pt>
                      <c:pt idx="2622">
                        <c:v>2.5894999999999998E-3</c:v>
                      </c:pt>
                      <c:pt idx="2623">
                        <c:v>2.5985000000000001E-3</c:v>
                      </c:pt>
                      <c:pt idx="2624">
                        <c:v>2.5930000000000016E-3</c:v>
                      </c:pt>
                      <c:pt idx="2625">
                        <c:v>2.5925000000000011E-3</c:v>
                      </c:pt>
                      <c:pt idx="2626">
                        <c:v>2.5940000000000008E-3</c:v>
                      </c:pt>
                      <c:pt idx="2627">
                        <c:v>2.5945E-3</c:v>
                      </c:pt>
                      <c:pt idx="2628">
                        <c:v>2.5870000000000003E-3</c:v>
                      </c:pt>
                      <c:pt idx="2629">
                        <c:v>2.5955000000000006E-3</c:v>
                      </c:pt>
                      <c:pt idx="2630">
                        <c:v>2.5985000000000001E-3</c:v>
                      </c:pt>
                      <c:pt idx="2631">
                        <c:v>2.5919999999999997E-3</c:v>
                      </c:pt>
                      <c:pt idx="2632">
                        <c:v>2.5955000000000002E-3</c:v>
                      </c:pt>
                      <c:pt idx="2633">
                        <c:v>2.6024999999999998E-3</c:v>
                      </c:pt>
                      <c:pt idx="2634">
                        <c:v>2.5949999999999997E-3</c:v>
                      </c:pt>
                      <c:pt idx="2635">
                        <c:v>2.5999999999999994E-3</c:v>
                      </c:pt>
                      <c:pt idx="2636">
                        <c:v>2.6034999999999999E-3</c:v>
                      </c:pt>
                      <c:pt idx="2637">
                        <c:v>2.6115000000000001E-3</c:v>
                      </c:pt>
                      <c:pt idx="2638">
                        <c:v>2.612999999999999E-3</c:v>
                      </c:pt>
                      <c:pt idx="2639">
                        <c:v>2.6084999999999997E-3</c:v>
                      </c:pt>
                      <c:pt idx="2640">
                        <c:v>2.6090000000000002E-3</c:v>
                      </c:pt>
                      <c:pt idx="2641">
                        <c:v>2.6094999999999994E-3</c:v>
                      </c:pt>
                      <c:pt idx="2642">
                        <c:v>2.6075E-3</c:v>
                      </c:pt>
                      <c:pt idx="2643">
                        <c:v>2.611E-3</c:v>
                      </c:pt>
                      <c:pt idx="2644">
                        <c:v>2.6089999999999989E-3</c:v>
                      </c:pt>
                      <c:pt idx="2645">
                        <c:v>2.6024999999999998E-3</c:v>
                      </c:pt>
                      <c:pt idx="2646">
                        <c:v>2.6064999999999994E-3</c:v>
                      </c:pt>
                      <c:pt idx="2647">
                        <c:v>2.6054999999999993E-3</c:v>
                      </c:pt>
                      <c:pt idx="2648">
                        <c:v>2.5989999999999997E-3</c:v>
                      </c:pt>
                      <c:pt idx="2649">
                        <c:v>2.6054999999999993E-3</c:v>
                      </c:pt>
                      <c:pt idx="2650">
                        <c:v>2.5979999999999996E-3</c:v>
                      </c:pt>
                      <c:pt idx="2651">
                        <c:v>2.5949999999999997E-3</c:v>
                      </c:pt>
                      <c:pt idx="2652">
                        <c:v>2.5900000000000003E-3</c:v>
                      </c:pt>
                      <c:pt idx="2653">
                        <c:v>2.5904999999999999E-3</c:v>
                      </c:pt>
                      <c:pt idx="2654">
                        <c:v>2.5819999999999997E-3</c:v>
                      </c:pt>
                      <c:pt idx="2655">
                        <c:v>2.5864999999999998E-3</c:v>
                      </c:pt>
                      <c:pt idx="2656">
                        <c:v>2.5840000000000004E-3</c:v>
                      </c:pt>
                      <c:pt idx="2657">
                        <c:v>2.5785000000000009E-3</c:v>
                      </c:pt>
                      <c:pt idx="2658">
                        <c:v>2.5750000000000005E-3</c:v>
                      </c:pt>
                      <c:pt idx="2659">
                        <c:v>2.575500000000001E-3</c:v>
                      </c:pt>
                      <c:pt idx="2660">
                        <c:v>2.566000000000001E-3</c:v>
                      </c:pt>
                      <c:pt idx="2661">
                        <c:v>2.5575000000000016E-3</c:v>
                      </c:pt>
                      <c:pt idx="2662">
                        <c:v>2.5575000000000007E-3</c:v>
                      </c:pt>
                      <c:pt idx="2663">
                        <c:v>2.5395000000000005E-3</c:v>
                      </c:pt>
                      <c:pt idx="2664">
                        <c:v>2.5430000000000001E-3</c:v>
                      </c:pt>
                      <c:pt idx="2665">
                        <c:v>2.5375000000000003E-3</c:v>
                      </c:pt>
                      <c:pt idx="2666">
                        <c:v>2.5415000000000004E-3</c:v>
                      </c:pt>
                      <c:pt idx="2667">
                        <c:v>2.5340000000000011E-3</c:v>
                      </c:pt>
                      <c:pt idx="2668">
                        <c:v>2.5300000000000001E-3</c:v>
                      </c:pt>
                      <c:pt idx="2669">
                        <c:v>2.5270000000000002E-3</c:v>
                      </c:pt>
                      <c:pt idx="2670">
                        <c:v>2.5225000000000004E-3</c:v>
                      </c:pt>
                      <c:pt idx="2671">
                        <c:v>2.5165000000000005E-3</c:v>
                      </c:pt>
                      <c:pt idx="2672">
                        <c:v>2.5134999999999997E-3</c:v>
                      </c:pt>
                      <c:pt idx="2673">
                        <c:v>2.5029999999999996E-3</c:v>
                      </c:pt>
                      <c:pt idx="2674">
                        <c:v>2.5105000000000001E-3</c:v>
                      </c:pt>
                      <c:pt idx="2675">
                        <c:v>2.5085000000000003E-3</c:v>
                      </c:pt>
                      <c:pt idx="2676">
                        <c:v>2.5074999999999997E-3</c:v>
                      </c:pt>
                      <c:pt idx="2677">
                        <c:v>2.5019999999999999E-3</c:v>
                      </c:pt>
                      <c:pt idx="2678">
                        <c:v>2.5039999999999997E-3</c:v>
                      </c:pt>
                      <c:pt idx="2679">
                        <c:v>2.4989999999999999E-3</c:v>
                      </c:pt>
                      <c:pt idx="2680">
                        <c:v>2.4889999999999995E-3</c:v>
                      </c:pt>
                      <c:pt idx="2681">
                        <c:v>2.4919999999999994E-3</c:v>
                      </c:pt>
                      <c:pt idx="2682">
                        <c:v>2.4889999999999995E-3</c:v>
                      </c:pt>
                      <c:pt idx="2683">
                        <c:v>2.4949999999999994E-3</c:v>
                      </c:pt>
                      <c:pt idx="2684">
                        <c:v>2.4995E-3</c:v>
                      </c:pt>
                      <c:pt idx="2685">
                        <c:v>2.5029999999999991E-3</c:v>
                      </c:pt>
                      <c:pt idx="2686">
                        <c:v>2.5049999999999994E-3</c:v>
                      </c:pt>
                      <c:pt idx="2687">
                        <c:v>2.5124999999999995E-3</c:v>
                      </c:pt>
                      <c:pt idx="2688">
                        <c:v>2.5065E-3</c:v>
                      </c:pt>
                      <c:pt idx="2689">
                        <c:v>2.5134999999999997E-3</c:v>
                      </c:pt>
                      <c:pt idx="2690">
                        <c:v>2.5119999999999999E-3</c:v>
                      </c:pt>
                      <c:pt idx="2691">
                        <c:v>2.5149999999999999E-3</c:v>
                      </c:pt>
                      <c:pt idx="2692">
                        <c:v>2.5174999999999998E-3</c:v>
                      </c:pt>
                      <c:pt idx="2693">
                        <c:v>2.5229999999999996E-3</c:v>
                      </c:pt>
                      <c:pt idx="2694">
                        <c:v>2.5289999999999996E-3</c:v>
                      </c:pt>
                      <c:pt idx="2695">
                        <c:v>2.5329999999999992E-3</c:v>
                      </c:pt>
                      <c:pt idx="2696">
                        <c:v>2.5359999999999988E-3</c:v>
                      </c:pt>
                      <c:pt idx="2697">
                        <c:v>2.5464999999999989E-3</c:v>
                      </c:pt>
                      <c:pt idx="2698">
                        <c:v>2.5499999999999984E-3</c:v>
                      </c:pt>
                      <c:pt idx="2699">
                        <c:v>2.5489999999999992E-3</c:v>
                      </c:pt>
                      <c:pt idx="2700">
                        <c:v>2.550999999999999E-3</c:v>
                      </c:pt>
                      <c:pt idx="2701">
                        <c:v>2.5514999999999986E-3</c:v>
                      </c:pt>
                      <c:pt idx="2702">
                        <c:v>2.553999999999999E-3</c:v>
                      </c:pt>
                      <c:pt idx="2703">
                        <c:v>2.560999999999999E-3</c:v>
                      </c:pt>
                      <c:pt idx="2704">
                        <c:v>2.570499999999999E-3</c:v>
                      </c:pt>
                      <c:pt idx="2705">
                        <c:v>2.5754999999999997E-3</c:v>
                      </c:pt>
                      <c:pt idx="2706">
                        <c:v>2.573499999999999E-3</c:v>
                      </c:pt>
                      <c:pt idx="2707">
                        <c:v>2.5714999999999991E-3</c:v>
                      </c:pt>
                      <c:pt idx="2708">
                        <c:v>2.5859999999999993E-3</c:v>
                      </c:pt>
                      <c:pt idx="2709">
                        <c:v>2.5794999999999989E-3</c:v>
                      </c:pt>
                      <c:pt idx="2710">
                        <c:v>2.5799999999999994E-3</c:v>
                      </c:pt>
                      <c:pt idx="2711">
                        <c:v>2.5925000000000002E-3</c:v>
                      </c:pt>
                      <c:pt idx="2712">
                        <c:v>2.5919999999999997E-3</c:v>
                      </c:pt>
                      <c:pt idx="2713">
                        <c:v>2.5899999999999994E-3</c:v>
                      </c:pt>
                      <c:pt idx="2714">
                        <c:v>2.589999999999999E-3</c:v>
                      </c:pt>
                      <c:pt idx="2715">
                        <c:v>2.586499999999999E-3</c:v>
                      </c:pt>
                      <c:pt idx="2716">
                        <c:v>2.589999999999999E-3</c:v>
                      </c:pt>
                      <c:pt idx="2717">
                        <c:v>2.5959999999999989E-3</c:v>
                      </c:pt>
                      <c:pt idx="2718">
                        <c:v>2.5929999999999994E-3</c:v>
                      </c:pt>
                      <c:pt idx="2719">
                        <c:v>2.5919999999999997E-3</c:v>
                      </c:pt>
                      <c:pt idx="2720">
                        <c:v>2.5829999999999994E-3</c:v>
                      </c:pt>
                      <c:pt idx="2721">
                        <c:v>2.5869999999999986E-3</c:v>
                      </c:pt>
                      <c:pt idx="2722">
                        <c:v>2.5889999999999997E-3</c:v>
                      </c:pt>
                      <c:pt idx="2723">
                        <c:v>2.5909999999999987E-3</c:v>
                      </c:pt>
                      <c:pt idx="2724">
                        <c:v>2.5879999999999992E-3</c:v>
                      </c:pt>
                      <c:pt idx="2725">
                        <c:v>2.5879999999999987E-3</c:v>
                      </c:pt>
                      <c:pt idx="2726">
                        <c:v>2.5894999999999998E-3</c:v>
                      </c:pt>
                      <c:pt idx="2727">
                        <c:v>2.5844999999999996E-3</c:v>
                      </c:pt>
                      <c:pt idx="2728">
                        <c:v>2.5915000000000001E-3</c:v>
                      </c:pt>
                      <c:pt idx="2729">
                        <c:v>2.5924999999999993E-3</c:v>
                      </c:pt>
                      <c:pt idx="2730">
                        <c:v>2.5949999999999997E-3</c:v>
                      </c:pt>
                      <c:pt idx="2731">
                        <c:v>2.5939999999999995E-3</c:v>
                      </c:pt>
                      <c:pt idx="2732">
                        <c:v>2.5940000000000004E-3</c:v>
                      </c:pt>
                      <c:pt idx="2733">
                        <c:v>2.5944999999999992E-3</c:v>
                      </c:pt>
                      <c:pt idx="2734">
                        <c:v>2.589999999999999E-3</c:v>
                      </c:pt>
                      <c:pt idx="2735">
                        <c:v>2.5899999999999994E-3</c:v>
                      </c:pt>
                      <c:pt idx="2736">
                        <c:v>2.5949999999999997E-3</c:v>
                      </c:pt>
                      <c:pt idx="2737">
                        <c:v>2.599999999999999E-3</c:v>
                      </c:pt>
                      <c:pt idx="2738">
                        <c:v>2.6039999999999991E-3</c:v>
                      </c:pt>
                      <c:pt idx="2739">
                        <c:v>2.6024999999999993E-3</c:v>
                      </c:pt>
                      <c:pt idx="2740">
                        <c:v>2.5999999999999994E-3</c:v>
                      </c:pt>
                      <c:pt idx="2741">
                        <c:v>2.5900000000000003E-3</c:v>
                      </c:pt>
                      <c:pt idx="2742">
                        <c:v>2.5969999999999999E-3</c:v>
                      </c:pt>
                      <c:pt idx="2743">
                        <c:v>2.588500000000001E-3</c:v>
                      </c:pt>
                      <c:pt idx="2744">
                        <c:v>2.5960000000000007E-3</c:v>
                      </c:pt>
                      <c:pt idx="2745">
                        <c:v>2.5865000000000011E-3</c:v>
                      </c:pt>
                      <c:pt idx="2746">
                        <c:v>2.5830000000000002E-3</c:v>
                      </c:pt>
                      <c:pt idx="2747">
                        <c:v>2.5825000000000002E-3</c:v>
                      </c:pt>
                      <c:pt idx="2748">
                        <c:v>2.5719999999999992E-3</c:v>
                      </c:pt>
                      <c:pt idx="2749">
                        <c:v>2.5694999999999997E-3</c:v>
                      </c:pt>
                      <c:pt idx="2750">
                        <c:v>2.5699999999999985E-3</c:v>
                      </c:pt>
                      <c:pt idx="2751">
                        <c:v>2.5674999999999982E-3</c:v>
                      </c:pt>
                      <c:pt idx="2752">
                        <c:v>2.567499999999999E-3</c:v>
                      </c:pt>
                      <c:pt idx="2753">
                        <c:v>2.573999999999999E-3</c:v>
                      </c:pt>
                      <c:pt idx="2754">
                        <c:v>2.5739999999999995E-3</c:v>
                      </c:pt>
                      <c:pt idx="2755">
                        <c:v>2.5699999999999994E-3</c:v>
                      </c:pt>
                      <c:pt idx="2756">
                        <c:v>2.5719999999999996E-3</c:v>
                      </c:pt>
                      <c:pt idx="2757">
                        <c:v>2.5700000000000002E-3</c:v>
                      </c:pt>
                      <c:pt idx="2758">
                        <c:v>2.5620000000000005E-3</c:v>
                      </c:pt>
                      <c:pt idx="2759">
                        <c:v>2.5644999999999999E-3</c:v>
                      </c:pt>
                      <c:pt idx="2760">
                        <c:v>2.5604999999999998E-3</c:v>
                      </c:pt>
                      <c:pt idx="2761">
                        <c:v>2.5649999999999996E-3</c:v>
                      </c:pt>
                      <c:pt idx="2762">
                        <c:v>2.5679999999999995E-3</c:v>
                      </c:pt>
                      <c:pt idx="2763">
                        <c:v>2.5734999999999998E-3</c:v>
                      </c:pt>
                      <c:pt idx="2764">
                        <c:v>2.5659999999999993E-3</c:v>
                      </c:pt>
                      <c:pt idx="2765">
                        <c:v>2.5655000000000001E-3</c:v>
                      </c:pt>
                      <c:pt idx="2766">
                        <c:v>2.5794999999999998E-3</c:v>
                      </c:pt>
                      <c:pt idx="2767">
                        <c:v>2.5799999999999994E-3</c:v>
                      </c:pt>
                      <c:pt idx="2768">
                        <c:v>2.5755000000000001E-3</c:v>
                      </c:pt>
                      <c:pt idx="2769">
                        <c:v>2.5689999999999997E-3</c:v>
                      </c:pt>
                      <c:pt idx="2770">
                        <c:v>2.5769999999999999E-3</c:v>
                      </c:pt>
                      <c:pt idx="2771">
                        <c:v>2.5779999999999991E-3</c:v>
                      </c:pt>
                      <c:pt idx="2772">
                        <c:v>2.5669999999999994E-3</c:v>
                      </c:pt>
                      <c:pt idx="2773">
                        <c:v>2.5684999999999996E-3</c:v>
                      </c:pt>
                      <c:pt idx="2774">
                        <c:v>2.5664999999999993E-3</c:v>
                      </c:pt>
                      <c:pt idx="2775">
                        <c:v>2.5644999999999991E-3</c:v>
                      </c:pt>
                      <c:pt idx="2776">
                        <c:v>2.5649999999999991E-3</c:v>
                      </c:pt>
                      <c:pt idx="2777">
                        <c:v>2.5634999999999989E-3</c:v>
                      </c:pt>
                      <c:pt idx="2778">
                        <c:v>2.5569999999999994E-3</c:v>
                      </c:pt>
                      <c:pt idx="2779">
                        <c:v>2.5599999999999989E-3</c:v>
                      </c:pt>
                      <c:pt idx="2780">
                        <c:v>2.5624999999999988E-3</c:v>
                      </c:pt>
                      <c:pt idx="2781">
                        <c:v>2.560499999999999E-3</c:v>
                      </c:pt>
                      <c:pt idx="2782">
                        <c:v>2.5629999999999997E-3</c:v>
                      </c:pt>
                      <c:pt idx="2783">
                        <c:v>2.5534999999999998E-3</c:v>
                      </c:pt>
                      <c:pt idx="2784">
                        <c:v>2.5624999999999997E-3</c:v>
                      </c:pt>
                      <c:pt idx="2785">
                        <c:v>2.5574999999999999E-3</c:v>
                      </c:pt>
                      <c:pt idx="2786">
                        <c:v>2.5559999999999992E-3</c:v>
                      </c:pt>
                      <c:pt idx="2787">
                        <c:v>2.5629999999999997E-3</c:v>
                      </c:pt>
                      <c:pt idx="2788">
                        <c:v>2.554499999999999E-3</c:v>
                      </c:pt>
                      <c:pt idx="2789">
                        <c:v>2.5589999999999992E-3</c:v>
                      </c:pt>
                      <c:pt idx="2790">
                        <c:v>2.5599999999999989E-3</c:v>
                      </c:pt>
                      <c:pt idx="2791">
                        <c:v>2.560499999999999E-3</c:v>
                      </c:pt>
                      <c:pt idx="2792">
                        <c:v>2.5564999999999989E-3</c:v>
                      </c:pt>
                      <c:pt idx="2793">
                        <c:v>2.5644999999999991E-3</c:v>
                      </c:pt>
                      <c:pt idx="2794">
                        <c:v>2.5664999999999993E-3</c:v>
                      </c:pt>
                      <c:pt idx="2795">
                        <c:v>2.5699999999999994E-3</c:v>
                      </c:pt>
                      <c:pt idx="2796">
                        <c:v>2.5655000000000001E-3</c:v>
                      </c:pt>
                      <c:pt idx="2797">
                        <c:v>2.5654999999999996E-3</c:v>
                      </c:pt>
                      <c:pt idx="2798">
                        <c:v>2.5674999999999999E-3</c:v>
                      </c:pt>
                      <c:pt idx="2799">
                        <c:v>2.5739999999999995E-3</c:v>
                      </c:pt>
                      <c:pt idx="2800">
                        <c:v>2.5759999999999989E-3</c:v>
                      </c:pt>
                      <c:pt idx="2801">
                        <c:v>2.5854999999999988E-3</c:v>
                      </c:pt>
                      <c:pt idx="2802">
                        <c:v>2.5574999999999986E-3</c:v>
                      </c:pt>
                      <c:pt idx="2803">
                        <c:v>2.5629999999999984E-3</c:v>
                      </c:pt>
                      <c:pt idx="2804">
                        <c:v>2.559499999999998E-3</c:v>
                      </c:pt>
                      <c:pt idx="2805">
                        <c:v>2.5519999999999983E-3</c:v>
                      </c:pt>
                      <c:pt idx="2806">
                        <c:v>2.5474999999999986E-3</c:v>
                      </c:pt>
                      <c:pt idx="2807">
                        <c:v>2.5429999999999984E-3</c:v>
                      </c:pt>
                      <c:pt idx="2808">
                        <c:v>2.5519999999999987E-3</c:v>
                      </c:pt>
                      <c:pt idx="2809">
                        <c:v>2.553999999999999E-3</c:v>
                      </c:pt>
                      <c:pt idx="2810">
                        <c:v>2.5554999999999987E-3</c:v>
                      </c:pt>
                      <c:pt idx="2811">
                        <c:v>2.5589999999999979E-3</c:v>
                      </c:pt>
                      <c:pt idx="2812">
                        <c:v>2.5584999999999987E-3</c:v>
                      </c:pt>
                      <c:pt idx="2813">
                        <c:v>2.5544999999999977E-3</c:v>
                      </c:pt>
                      <c:pt idx="2814">
                        <c:v>2.5604999999999977E-3</c:v>
                      </c:pt>
                      <c:pt idx="2815">
                        <c:v>2.5624999999999979E-3</c:v>
                      </c:pt>
                      <c:pt idx="2816">
                        <c:v>2.5604999999999977E-3</c:v>
                      </c:pt>
                      <c:pt idx="2817">
                        <c:v>2.5659999999999984E-3</c:v>
                      </c:pt>
                      <c:pt idx="2818">
                        <c:v>2.5679999999999974E-3</c:v>
                      </c:pt>
                      <c:pt idx="2819">
                        <c:v>2.5684999999999992E-3</c:v>
                      </c:pt>
                      <c:pt idx="2820">
                        <c:v>2.5684999999999987E-3</c:v>
                      </c:pt>
                      <c:pt idx="2821">
                        <c:v>2.572999999999998E-3</c:v>
                      </c:pt>
                      <c:pt idx="2822">
                        <c:v>2.5769999999999994E-3</c:v>
                      </c:pt>
                      <c:pt idx="2823">
                        <c:v>2.5794999999999989E-3</c:v>
                      </c:pt>
                      <c:pt idx="2824">
                        <c:v>2.5914999999999988E-3</c:v>
                      </c:pt>
                      <c:pt idx="2825">
                        <c:v>2.5939999999999987E-3</c:v>
                      </c:pt>
                      <c:pt idx="2826">
                        <c:v>2.6024999999999989E-3</c:v>
                      </c:pt>
                      <c:pt idx="2827">
                        <c:v>2.6044999999999979E-3</c:v>
                      </c:pt>
                      <c:pt idx="2828">
                        <c:v>2.6154999999999985E-3</c:v>
                      </c:pt>
                      <c:pt idx="2829">
                        <c:v>2.6209999999999983E-3</c:v>
                      </c:pt>
                      <c:pt idx="2830">
                        <c:v>2.6254999999999976E-3</c:v>
                      </c:pt>
                      <c:pt idx="2831">
                        <c:v>2.634999999999998E-3</c:v>
                      </c:pt>
                      <c:pt idx="2832">
                        <c:v>2.6394999999999978E-3</c:v>
                      </c:pt>
                      <c:pt idx="2833">
                        <c:v>2.6349999999999985E-3</c:v>
                      </c:pt>
                      <c:pt idx="2834">
                        <c:v>2.6569999999999983E-3</c:v>
                      </c:pt>
                      <c:pt idx="2835">
                        <c:v>2.6459999999999973E-3</c:v>
                      </c:pt>
                      <c:pt idx="2836">
                        <c:v>2.6569999999999979E-3</c:v>
                      </c:pt>
                      <c:pt idx="2837">
                        <c:v>2.6534999999999974E-3</c:v>
                      </c:pt>
                      <c:pt idx="2838">
                        <c:v>2.6559999999999978E-3</c:v>
                      </c:pt>
                      <c:pt idx="2839">
                        <c:v>2.6604999999999979E-3</c:v>
                      </c:pt>
                      <c:pt idx="2840">
                        <c:v>2.6649999999999972E-3</c:v>
                      </c:pt>
                      <c:pt idx="2841">
                        <c:v>2.6664999999999979E-3</c:v>
                      </c:pt>
                      <c:pt idx="2842">
                        <c:v>2.6759999999999978E-3</c:v>
                      </c:pt>
                      <c:pt idx="2843">
                        <c:v>2.6799999999999975E-3</c:v>
                      </c:pt>
                      <c:pt idx="2844">
                        <c:v>2.6859999999999974E-3</c:v>
                      </c:pt>
                      <c:pt idx="2845">
                        <c:v>2.6899999999999966E-3</c:v>
                      </c:pt>
                      <c:pt idx="2846">
                        <c:v>2.6924999999999978E-3</c:v>
                      </c:pt>
                      <c:pt idx="2847">
                        <c:v>2.6959999999999974E-3</c:v>
                      </c:pt>
                      <c:pt idx="2848">
                        <c:v>2.7039999999999976E-3</c:v>
                      </c:pt>
                      <c:pt idx="2849">
                        <c:v>2.7044999999999981E-3</c:v>
                      </c:pt>
                      <c:pt idx="2850">
                        <c:v>2.7094999999999979E-3</c:v>
                      </c:pt>
                      <c:pt idx="2851">
                        <c:v>2.7209999999999977E-3</c:v>
                      </c:pt>
                      <c:pt idx="2852">
                        <c:v>2.7264999999999985E-3</c:v>
                      </c:pt>
                      <c:pt idx="2853">
                        <c:v>2.7319999999999983E-3</c:v>
                      </c:pt>
                      <c:pt idx="2854">
                        <c:v>2.7394999999999984E-3</c:v>
                      </c:pt>
                      <c:pt idx="2855">
                        <c:v>2.7354999999999983E-3</c:v>
                      </c:pt>
                      <c:pt idx="2856">
                        <c:v>2.736999999999999E-3</c:v>
                      </c:pt>
                      <c:pt idx="2857">
                        <c:v>2.7419999999999988E-3</c:v>
                      </c:pt>
                      <c:pt idx="2858">
                        <c:v>2.7504999999999977E-3</c:v>
                      </c:pt>
                      <c:pt idx="2859">
                        <c:v>2.7474999999999986E-3</c:v>
                      </c:pt>
                      <c:pt idx="2860">
                        <c:v>2.7564999999999985E-3</c:v>
                      </c:pt>
                      <c:pt idx="2861">
                        <c:v>2.7609999999999983E-3</c:v>
                      </c:pt>
                      <c:pt idx="2862">
                        <c:v>2.7649999999999992E-3</c:v>
                      </c:pt>
                      <c:pt idx="2863">
                        <c:v>2.7794999999999999E-3</c:v>
                      </c:pt>
                      <c:pt idx="2864">
                        <c:v>2.7749999999999997E-3</c:v>
                      </c:pt>
                      <c:pt idx="2865">
                        <c:v>2.7789999999999998E-3</c:v>
                      </c:pt>
                      <c:pt idx="2866">
                        <c:v>2.7790000000000011E-3</c:v>
                      </c:pt>
                      <c:pt idx="2867">
                        <c:v>2.7865000000000012E-3</c:v>
                      </c:pt>
                      <c:pt idx="2868">
                        <c:v>2.7945000000000001E-3</c:v>
                      </c:pt>
                      <c:pt idx="2869">
                        <c:v>2.8020000000000007E-3</c:v>
                      </c:pt>
                      <c:pt idx="2870">
                        <c:v>2.8030000000000004E-3</c:v>
                      </c:pt>
                      <c:pt idx="2871">
                        <c:v>2.8135000000000005E-3</c:v>
                      </c:pt>
                      <c:pt idx="2872">
                        <c:v>2.8150000000000015E-3</c:v>
                      </c:pt>
                      <c:pt idx="2873">
                        <c:v>2.8305000000000014E-3</c:v>
                      </c:pt>
                      <c:pt idx="2874">
                        <c:v>2.8295000000000009E-3</c:v>
                      </c:pt>
                      <c:pt idx="2875">
                        <c:v>2.8365000000000013E-3</c:v>
                      </c:pt>
                      <c:pt idx="2876">
                        <c:v>2.8395000000000013E-3</c:v>
                      </c:pt>
                      <c:pt idx="2877">
                        <c:v>2.840500000000001E-3</c:v>
                      </c:pt>
                      <c:pt idx="2878">
                        <c:v>2.8855000000000013E-3</c:v>
                      </c:pt>
                      <c:pt idx="2879">
                        <c:v>2.8960000000000019E-3</c:v>
                      </c:pt>
                      <c:pt idx="2880">
                        <c:v>2.9090000000000014E-3</c:v>
                      </c:pt>
                      <c:pt idx="2881">
                        <c:v>2.9040000000000016E-3</c:v>
                      </c:pt>
                      <c:pt idx="2882">
                        <c:v>2.9075000000000012E-3</c:v>
                      </c:pt>
                      <c:pt idx="2883">
                        <c:v>2.9100000000000016E-3</c:v>
                      </c:pt>
                      <c:pt idx="2884">
                        <c:v>2.9145000000000009E-3</c:v>
                      </c:pt>
                      <c:pt idx="2885">
                        <c:v>2.9130000000000015E-3</c:v>
                      </c:pt>
                      <c:pt idx="2886">
                        <c:v>2.915500000000001E-3</c:v>
                      </c:pt>
                      <c:pt idx="2887">
                        <c:v>2.9170000000000012E-3</c:v>
                      </c:pt>
                      <c:pt idx="2888">
                        <c:v>2.9275000000000008E-3</c:v>
                      </c:pt>
                      <c:pt idx="2889">
                        <c:v>2.9265000000000011E-3</c:v>
                      </c:pt>
                      <c:pt idx="2890">
                        <c:v>2.9334999999999999E-3</c:v>
                      </c:pt>
                      <c:pt idx="2891">
                        <c:v>2.9325000000000006E-3</c:v>
                      </c:pt>
                      <c:pt idx="2892">
                        <c:v>2.9319999999999997E-3</c:v>
                      </c:pt>
                      <c:pt idx="2893">
                        <c:v>2.9410000000000005E-3</c:v>
                      </c:pt>
                      <c:pt idx="2894">
                        <c:v>2.9484999999999993E-3</c:v>
                      </c:pt>
                      <c:pt idx="2895">
                        <c:v>2.9505E-3</c:v>
                      </c:pt>
                      <c:pt idx="2896">
                        <c:v>2.9535E-3</c:v>
                      </c:pt>
                      <c:pt idx="2897">
                        <c:v>2.9609999999999997E-3</c:v>
                      </c:pt>
                      <c:pt idx="2898">
                        <c:v>2.9719999999999989E-3</c:v>
                      </c:pt>
                      <c:pt idx="2899">
                        <c:v>2.9679999999999989E-3</c:v>
                      </c:pt>
                      <c:pt idx="2900">
                        <c:v>2.9729999999999991E-3</c:v>
                      </c:pt>
                      <c:pt idx="2901">
                        <c:v>2.9714999999999997E-3</c:v>
                      </c:pt>
                      <c:pt idx="2902">
                        <c:v>2.98E-3</c:v>
                      </c:pt>
                      <c:pt idx="2903">
                        <c:v>2.9749999999999993E-3</c:v>
                      </c:pt>
                      <c:pt idx="2904">
                        <c:v>2.9784999999999994E-3</c:v>
                      </c:pt>
                      <c:pt idx="2905">
                        <c:v>2.9805000000000005E-3</c:v>
                      </c:pt>
                      <c:pt idx="2906">
                        <c:v>2.9864999999999996E-3</c:v>
                      </c:pt>
                      <c:pt idx="2907">
                        <c:v>2.9915000000000002E-3</c:v>
                      </c:pt>
                      <c:pt idx="2908">
                        <c:v>2.991000000000001E-3</c:v>
                      </c:pt>
                      <c:pt idx="2909">
                        <c:v>2.9970000000000001E-3</c:v>
                      </c:pt>
                      <c:pt idx="2910">
                        <c:v>2.997000000000001E-3</c:v>
                      </c:pt>
                      <c:pt idx="2911">
                        <c:v>2.991000000000001E-3</c:v>
                      </c:pt>
                      <c:pt idx="2912">
                        <c:v>2.9925000000000004E-3</c:v>
                      </c:pt>
                      <c:pt idx="2913">
                        <c:v>3.0000000000000009E-3</c:v>
                      </c:pt>
                      <c:pt idx="2914">
                        <c:v>3.0315000000000003E-3</c:v>
                      </c:pt>
                      <c:pt idx="2915">
                        <c:v>3.0280000000000007E-3</c:v>
                      </c:pt>
                      <c:pt idx="2916">
                        <c:v>3.0230000000000001E-3</c:v>
                      </c:pt>
                      <c:pt idx="2917">
                        <c:v>3.0339999999999994E-3</c:v>
                      </c:pt>
                      <c:pt idx="2918">
                        <c:v>3.0299999999999993E-3</c:v>
                      </c:pt>
                      <c:pt idx="2919">
                        <c:v>3.0229999999999996E-3</c:v>
                      </c:pt>
                      <c:pt idx="2920">
                        <c:v>3.0309999999999994E-3</c:v>
                      </c:pt>
                      <c:pt idx="2921">
                        <c:v>3.0215000000000003E-3</c:v>
                      </c:pt>
                      <c:pt idx="2922">
                        <c:v>3.0295000000000001E-3</c:v>
                      </c:pt>
                      <c:pt idx="2923">
                        <c:v>3.0259999999999996E-3</c:v>
                      </c:pt>
                      <c:pt idx="2924">
                        <c:v>3.0244999999999998E-3</c:v>
                      </c:pt>
                      <c:pt idx="2925">
                        <c:v>3.0250000000000003E-3</c:v>
                      </c:pt>
                      <c:pt idx="2926">
                        <c:v>3.0210000000000002E-3</c:v>
                      </c:pt>
                      <c:pt idx="2927">
                        <c:v>3.0299999999999997E-3</c:v>
                      </c:pt>
                      <c:pt idx="2928">
                        <c:v>3.0305000000000011E-3</c:v>
                      </c:pt>
                      <c:pt idx="2929">
                        <c:v>3.0305000000000002E-3</c:v>
                      </c:pt>
                      <c:pt idx="2930">
                        <c:v>3.0345000000000012E-3</c:v>
                      </c:pt>
                      <c:pt idx="2931">
                        <c:v>3.0435000000000002E-3</c:v>
                      </c:pt>
                      <c:pt idx="2932">
                        <c:v>3.0460000000000005E-3</c:v>
                      </c:pt>
                      <c:pt idx="2933">
                        <c:v>3.0595000000000006E-3</c:v>
                      </c:pt>
                      <c:pt idx="2934">
                        <c:v>3.0710000000000004E-3</c:v>
                      </c:pt>
                      <c:pt idx="2935">
                        <c:v>3.0670000000000007E-3</c:v>
                      </c:pt>
                      <c:pt idx="2936">
                        <c:v>3.0705000000000003E-3</c:v>
                      </c:pt>
                      <c:pt idx="2937">
                        <c:v>3.0714999999999996E-3</c:v>
                      </c:pt>
                      <c:pt idx="2938">
                        <c:v>3.0720000000000001E-3</c:v>
                      </c:pt>
                      <c:pt idx="2939">
                        <c:v>3.0785000000000001E-3</c:v>
                      </c:pt>
                      <c:pt idx="2940">
                        <c:v>3.0859999999999998E-3</c:v>
                      </c:pt>
                      <c:pt idx="2941">
                        <c:v>3.1004999999999995E-3</c:v>
                      </c:pt>
                      <c:pt idx="2942">
                        <c:v>3.101E-3</c:v>
                      </c:pt>
                      <c:pt idx="2943">
                        <c:v>3.1119999999999997E-3</c:v>
                      </c:pt>
                      <c:pt idx="2944">
                        <c:v>3.1195000000000007E-3</c:v>
                      </c:pt>
                      <c:pt idx="2945">
                        <c:v>3.1340000000000001E-3</c:v>
                      </c:pt>
                      <c:pt idx="2946">
                        <c:v>3.1445000000000002E-3</c:v>
                      </c:pt>
                      <c:pt idx="2947">
                        <c:v>3.1529999999999991E-3</c:v>
                      </c:pt>
                      <c:pt idx="2948">
                        <c:v>3.1619999999999999E-3</c:v>
                      </c:pt>
                      <c:pt idx="2949">
                        <c:v>3.1699999999999996E-3</c:v>
                      </c:pt>
                      <c:pt idx="2950">
                        <c:v>3.1674999999999993E-3</c:v>
                      </c:pt>
                      <c:pt idx="2951">
                        <c:v>3.179E-3</c:v>
                      </c:pt>
                      <c:pt idx="2952">
                        <c:v>3.1859999999999996E-3</c:v>
                      </c:pt>
                      <c:pt idx="2953">
                        <c:v>3.1944999999999994E-3</c:v>
                      </c:pt>
                      <c:pt idx="2954">
                        <c:v>3.1969999999999998E-3</c:v>
                      </c:pt>
                      <c:pt idx="2955">
                        <c:v>3.1985000000000004E-3</c:v>
                      </c:pt>
                      <c:pt idx="2956">
                        <c:v>3.1969999999999993E-3</c:v>
                      </c:pt>
                      <c:pt idx="2957">
                        <c:v>3.1989999999999996E-3</c:v>
                      </c:pt>
                      <c:pt idx="2958">
                        <c:v>3.207999999999999E-3</c:v>
                      </c:pt>
                      <c:pt idx="2959">
                        <c:v>3.2074999999999998E-3</c:v>
                      </c:pt>
                      <c:pt idx="2960">
                        <c:v>3.2160000000000001E-3</c:v>
                      </c:pt>
                      <c:pt idx="2961">
                        <c:v>3.2154999999999996E-3</c:v>
                      </c:pt>
                      <c:pt idx="2962">
                        <c:v>3.2160000000000001E-3</c:v>
                      </c:pt>
                      <c:pt idx="2963">
                        <c:v>3.2064999999999997E-3</c:v>
                      </c:pt>
                      <c:pt idx="2964">
                        <c:v>3.2134999999999998E-3</c:v>
                      </c:pt>
                      <c:pt idx="2965">
                        <c:v>3.2125000000000005E-3</c:v>
                      </c:pt>
                      <c:pt idx="2966">
                        <c:v>3.2035000000000002E-3</c:v>
                      </c:pt>
                      <c:pt idx="2967">
                        <c:v>3.1989999999999992E-3</c:v>
                      </c:pt>
                      <c:pt idx="2968">
                        <c:v>3.2109999999999999E-3</c:v>
                      </c:pt>
                      <c:pt idx="2969">
                        <c:v>3.2115000000000004E-3</c:v>
                      </c:pt>
                      <c:pt idx="2970">
                        <c:v>3.2049999999999995E-3</c:v>
                      </c:pt>
                      <c:pt idx="2971">
                        <c:v>3.2004999999999989E-3</c:v>
                      </c:pt>
                      <c:pt idx="2972">
                        <c:v>3.2099999999999993E-3</c:v>
                      </c:pt>
                      <c:pt idx="2973">
                        <c:v>3.2074999999999994E-3</c:v>
                      </c:pt>
                      <c:pt idx="2974">
                        <c:v>3.2079999999999986E-3</c:v>
                      </c:pt>
                      <c:pt idx="2975">
                        <c:v>3.2139999999999985E-3</c:v>
                      </c:pt>
                      <c:pt idx="2976">
                        <c:v>3.2089999999999979E-3</c:v>
                      </c:pt>
                      <c:pt idx="2977">
                        <c:v>3.210999999999999E-3</c:v>
                      </c:pt>
                      <c:pt idx="2978">
                        <c:v>3.2079999999999982E-3</c:v>
                      </c:pt>
                      <c:pt idx="2979">
                        <c:v>3.2074999999999985E-3</c:v>
                      </c:pt>
                      <c:pt idx="2980">
                        <c:v>3.1994999999999984E-3</c:v>
                      </c:pt>
                      <c:pt idx="2981">
                        <c:v>3.2174999999999981E-3</c:v>
                      </c:pt>
                      <c:pt idx="2982">
                        <c:v>3.2164999999999976E-3</c:v>
                      </c:pt>
                      <c:pt idx="2983">
                        <c:v>3.222999999999998E-3</c:v>
                      </c:pt>
                      <c:pt idx="2984">
                        <c:v>3.219499999999998E-3</c:v>
                      </c:pt>
                      <c:pt idx="2985">
                        <c:v>3.2194999999999984E-3</c:v>
                      </c:pt>
                      <c:pt idx="2986">
                        <c:v>3.2254999999999983E-3</c:v>
                      </c:pt>
                      <c:pt idx="2987">
                        <c:v>3.2239999999999986E-3</c:v>
                      </c:pt>
                      <c:pt idx="2988">
                        <c:v>3.2329999999999985E-3</c:v>
                      </c:pt>
                      <c:pt idx="2989">
                        <c:v>3.233999999999999E-3</c:v>
                      </c:pt>
                      <c:pt idx="2990">
                        <c:v>3.2399999999999994E-3</c:v>
                      </c:pt>
                      <c:pt idx="2991">
                        <c:v>3.235E-3</c:v>
                      </c:pt>
                      <c:pt idx="2992">
                        <c:v>3.2404999999999999E-3</c:v>
                      </c:pt>
                      <c:pt idx="2993">
                        <c:v>3.2374999999999991E-3</c:v>
                      </c:pt>
                      <c:pt idx="2994">
                        <c:v>3.239999999999999E-3</c:v>
                      </c:pt>
                      <c:pt idx="2995">
                        <c:v>3.2404999999999995E-3</c:v>
                      </c:pt>
                      <c:pt idx="2996">
                        <c:v>3.2475E-3</c:v>
                      </c:pt>
                      <c:pt idx="2997">
                        <c:v>3.2494999999999989E-3</c:v>
                      </c:pt>
                      <c:pt idx="2998">
                        <c:v>3.2524999999999993E-3</c:v>
                      </c:pt>
                      <c:pt idx="2999">
                        <c:v>3.2534999999999986E-3</c:v>
                      </c:pt>
                      <c:pt idx="3000">
                        <c:v>3.2474999999999991E-3</c:v>
                      </c:pt>
                      <c:pt idx="3001">
                        <c:v>3.2449999999999992E-3</c:v>
                      </c:pt>
                      <c:pt idx="3002">
                        <c:v>3.269499999999999E-3</c:v>
                      </c:pt>
                      <c:pt idx="3003">
                        <c:v>3.2699999999999995E-3</c:v>
                      </c:pt>
                      <c:pt idx="3004">
                        <c:v>3.2729999999999999E-3</c:v>
                      </c:pt>
                      <c:pt idx="3005">
                        <c:v>3.2699999999999995E-3</c:v>
                      </c:pt>
                      <c:pt idx="3006">
                        <c:v>3.2729999999999986E-3</c:v>
                      </c:pt>
                      <c:pt idx="3007">
                        <c:v>3.2794999999999994E-3</c:v>
                      </c:pt>
                      <c:pt idx="3008">
                        <c:v>3.2799999999999991E-3</c:v>
                      </c:pt>
                      <c:pt idx="3009">
                        <c:v>3.2789999999999989E-3</c:v>
                      </c:pt>
                      <c:pt idx="3010">
                        <c:v>3.2769999999999995E-3</c:v>
                      </c:pt>
                      <c:pt idx="3011">
                        <c:v>3.2774999999999987E-3</c:v>
                      </c:pt>
                      <c:pt idx="3012">
                        <c:v>3.2774999999999983E-3</c:v>
                      </c:pt>
                      <c:pt idx="3013">
                        <c:v>3.2884999999999993E-3</c:v>
                      </c:pt>
                      <c:pt idx="3014">
                        <c:v>3.2834999999999987E-3</c:v>
                      </c:pt>
                      <c:pt idx="3015">
                        <c:v>3.2829999999999982E-3</c:v>
                      </c:pt>
                      <c:pt idx="3016">
                        <c:v>3.2959999999999986E-3</c:v>
                      </c:pt>
                      <c:pt idx="3017">
                        <c:v>3.2934999999999983E-3</c:v>
                      </c:pt>
                      <c:pt idx="3018">
                        <c:v>3.3009999999999988E-3</c:v>
                      </c:pt>
                      <c:pt idx="3019">
                        <c:v>3.3064999999999995E-3</c:v>
                      </c:pt>
                      <c:pt idx="3020">
                        <c:v>3.3014999999999989E-3</c:v>
                      </c:pt>
                      <c:pt idx="3021">
                        <c:v>3.3065E-3</c:v>
                      </c:pt>
                      <c:pt idx="3022">
                        <c:v>3.2954999999999994E-3</c:v>
                      </c:pt>
                      <c:pt idx="3023">
                        <c:v>3.2824999999999998E-3</c:v>
                      </c:pt>
                      <c:pt idx="3024">
                        <c:v>3.277E-3</c:v>
                      </c:pt>
                      <c:pt idx="3025">
                        <c:v>3.2815000000000006E-3</c:v>
                      </c:pt>
                      <c:pt idx="3026">
                        <c:v>3.2730000000000007E-3</c:v>
                      </c:pt>
                      <c:pt idx="3027">
                        <c:v>3.2780000000000005E-3</c:v>
                      </c:pt>
                      <c:pt idx="3028">
                        <c:v>3.2710000000000005E-3</c:v>
                      </c:pt>
                      <c:pt idx="3029">
                        <c:v>3.2675000000000004E-3</c:v>
                      </c:pt>
                      <c:pt idx="3030">
                        <c:v>3.2620000000000006E-3</c:v>
                      </c:pt>
                      <c:pt idx="3031">
                        <c:v>3.2515000000000005E-3</c:v>
                      </c:pt>
                      <c:pt idx="3032">
                        <c:v>3.2495000000000002E-3</c:v>
                      </c:pt>
                      <c:pt idx="3033">
                        <c:v>3.2520000000000005E-3</c:v>
                      </c:pt>
                      <c:pt idx="3034">
                        <c:v>3.2430000000000002E-3</c:v>
                      </c:pt>
                      <c:pt idx="3035">
                        <c:v>3.2475000000000017E-3</c:v>
                      </c:pt>
                      <c:pt idx="3036">
                        <c:v>3.2400000000000007E-3</c:v>
                      </c:pt>
                      <c:pt idx="3037">
                        <c:v>3.2365000000000011E-3</c:v>
                      </c:pt>
                      <c:pt idx="3038">
                        <c:v>3.2320000000000005E-3</c:v>
                      </c:pt>
                      <c:pt idx="3039">
                        <c:v>3.2375000000000008E-3</c:v>
                      </c:pt>
                      <c:pt idx="3040">
                        <c:v>3.2365000000000015E-3</c:v>
                      </c:pt>
                      <c:pt idx="3041">
                        <c:v>3.226000000000001E-3</c:v>
                      </c:pt>
                      <c:pt idx="3042">
                        <c:v>3.2245000000000025E-3</c:v>
                      </c:pt>
                      <c:pt idx="3043">
                        <c:v>3.2310000000000012E-3</c:v>
                      </c:pt>
                      <c:pt idx="3044">
                        <c:v>3.232500000000001E-3</c:v>
                      </c:pt>
                      <c:pt idx="3045">
                        <c:v>3.2340000000000012E-3</c:v>
                      </c:pt>
                      <c:pt idx="3046">
                        <c:v>3.2350000000000013E-3</c:v>
                      </c:pt>
                      <c:pt idx="3047">
                        <c:v>3.2350000000000013E-3</c:v>
                      </c:pt>
                      <c:pt idx="3048">
                        <c:v>3.2405000000000012E-3</c:v>
                      </c:pt>
                      <c:pt idx="3049">
                        <c:v>3.2500000000000016E-3</c:v>
                      </c:pt>
                      <c:pt idx="3050">
                        <c:v>3.2475000000000017E-3</c:v>
                      </c:pt>
                      <c:pt idx="3051">
                        <c:v>3.2420000000000014E-3</c:v>
                      </c:pt>
                      <c:pt idx="3052">
                        <c:v>3.2295000000000015E-3</c:v>
                      </c:pt>
                      <c:pt idx="3053">
                        <c:v>3.2245000000000008E-3</c:v>
                      </c:pt>
                      <c:pt idx="3054">
                        <c:v>3.2255000000000005E-3</c:v>
                      </c:pt>
                      <c:pt idx="3055">
                        <c:v>3.2205000000000011E-3</c:v>
                      </c:pt>
                      <c:pt idx="3056">
                        <c:v>3.2135000000000015E-3</c:v>
                      </c:pt>
                      <c:pt idx="3057">
                        <c:v>3.2385000000000009E-3</c:v>
                      </c:pt>
                      <c:pt idx="3058">
                        <c:v>3.2355000000000005E-3</c:v>
                      </c:pt>
                      <c:pt idx="3059">
                        <c:v>3.2360000000000023E-3</c:v>
                      </c:pt>
                      <c:pt idx="3060">
                        <c:v>3.2290000000000018E-3</c:v>
                      </c:pt>
                      <c:pt idx="3061">
                        <c:v>3.2280000000000008E-3</c:v>
                      </c:pt>
                      <c:pt idx="3062">
                        <c:v>3.2275000000000008E-3</c:v>
                      </c:pt>
                      <c:pt idx="3063">
                        <c:v>3.223000000000001E-3</c:v>
                      </c:pt>
                      <c:pt idx="3064">
                        <c:v>3.2230000000000002E-3</c:v>
                      </c:pt>
                      <c:pt idx="3065">
                        <c:v>3.2300000000000007E-3</c:v>
                      </c:pt>
                      <c:pt idx="3066">
                        <c:v>3.2300000000000007E-3</c:v>
                      </c:pt>
                      <c:pt idx="3067">
                        <c:v>3.2265000000000006E-3</c:v>
                      </c:pt>
                      <c:pt idx="3068">
                        <c:v>3.2145000000000003E-3</c:v>
                      </c:pt>
                      <c:pt idx="3069">
                        <c:v>3.214499999999999E-3</c:v>
                      </c:pt>
                      <c:pt idx="3070">
                        <c:v>3.2049999999999999E-3</c:v>
                      </c:pt>
                      <c:pt idx="3071">
                        <c:v>3.2034999999999998E-3</c:v>
                      </c:pt>
                      <c:pt idx="3072">
                        <c:v>3.1874999999999994E-3</c:v>
                      </c:pt>
                      <c:pt idx="3073">
                        <c:v>3.1844999999999994E-3</c:v>
                      </c:pt>
                      <c:pt idx="3074">
                        <c:v>3.1869999999999993E-3</c:v>
                      </c:pt>
                      <c:pt idx="3075">
                        <c:v>3.1834999999999993E-3</c:v>
                      </c:pt>
                      <c:pt idx="3076">
                        <c:v>3.1814999999999986E-3</c:v>
                      </c:pt>
                      <c:pt idx="3077">
                        <c:v>3.184999999999999E-3</c:v>
                      </c:pt>
                      <c:pt idx="3078">
                        <c:v>3.1369999999999987E-3</c:v>
                      </c:pt>
                      <c:pt idx="3079">
                        <c:v>3.1244999999999988E-3</c:v>
                      </c:pt>
                      <c:pt idx="3080">
                        <c:v>3.1059999999999994E-3</c:v>
                      </c:pt>
                      <c:pt idx="3081">
                        <c:v>3.0954999999999997E-3</c:v>
                      </c:pt>
                      <c:pt idx="3082">
                        <c:v>3.086999999999999E-3</c:v>
                      </c:pt>
                      <c:pt idx="3083">
                        <c:v>3.0709999999999999E-3</c:v>
                      </c:pt>
                      <c:pt idx="3084">
                        <c:v>3.0634999999999994E-3</c:v>
                      </c:pt>
                      <c:pt idx="3085">
                        <c:v>3.0679999999999991E-3</c:v>
                      </c:pt>
                      <c:pt idx="3086">
                        <c:v>3.0624999999999997E-3</c:v>
                      </c:pt>
                      <c:pt idx="3087">
                        <c:v>3.0659999999999993E-3</c:v>
                      </c:pt>
                      <c:pt idx="3088">
                        <c:v>3.0649999999999987E-3</c:v>
                      </c:pt>
                      <c:pt idx="3089">
                        <c:v>3.0494999999999993E-3</c:v>
                      </c:pt>
                      <c:pt idx="3090">
                        <c:v>3.0589999999999988E-3</c:v>
                      </c:pt>
                      <c:pt idx="3091">
                        <c:v>3.0534999999999985E-3</c:v>
                      </c:pt>
                      <c:pt idx="3092">
                        <c:v>3.0514999999999987E-3</c:v>
                      </c:pt>
                      <c:pt idx="3093">
                        <c:v>3.0459999999999992E-3</c:v>
                      </c:pt>
                      <c:pt idx="3094">
                        <c:v>3.0319999999999991E-3</c:v>
                      </c:pt>
                      <c:pt idx="3095">
                        <c:v>3.0284999999999995E-3</c:v>
                      </c:pt>
                      <c:pt idx="3096">
                        <c:v>3.0249999999999999E-3</c:v>
                      </c:pt>
                      <c:pt idx="3097">
                        <c:v>3.0154999999999991E-3</c:v>
                      </c:pt>
                      <c:pt idx="3098">
                        <c:v>3.0039999999999993E-3</c:v>
                      </c:pt>
                      <c:pt idx="3099">
                        <c:v>3.007999999999999E-3</c:v>
                      </c:pt>
                      <c:pt idx="3100">
                        <c:v>3.0014999999999998E-3</c:v>
                      </c:pt>
                      <c:pt idx="3101">
                        <c:v>3.0020000000000003E-3</c:v>
                      </c:pt>
                      <c:pt idx="3102">
                        <c:v>2.9944999999999998E-3</c:v>
                      </c:pt>
                      <c:pt idx="3103">
                        <c:v>2.9979999999999989E-3</c:v>
                      </c:pt>
                      <c:pt idx="3104">
                        <c:v>2.9974999999999997E-3</c:v>
                      </c:pt>
                      <c:pt idx="3105">
                        <c:v>2.9914999999999985E-3</c:v>
                      </c:pt>
                      <c:pt idx="3106">
                        <c:v>2.9969999999999992E-3</c:v>
                      </c:pt>
                      <c:pt idx="3107">
                        <c:v>2.998499999999999E-3</c:v>
                      </c:pt>
                      <c:pt idx="3108">
                        <c:v>3.001999999999999E-3</c:v>
                      </c:pt>
                      <c:pt idx="3109">
                        <c:v>2.9959999999999991E-3</c:v>
                      </c:pt>
                      <c:pt idx="3110">
                        <c:v>2.9944999999999993E-3</c:v>
                      </c:pt>
                      <c:pt idx="3111">
                        <c:v>2.9999999999999992E-3</c:v>
                      </c:pt>
                      <c:pt idx="3112">
                        <c:v>2.9904999999999997E-3</c:v>
                      </c:pt>
                      <c:pt idx="3113">
                        <c:v>2.982499999999999E-3</c:v>
                      </c:pt>
                      <c:pt idx="3114">
                        <c:v>2.952499999999999E-3</c:v>
                      </c:pt>
                      <c:pt idx="3115">
                        <c:v>2.9634999999999996E-3</c:v>
                      </c:pt>
                      <c:pt idx="3116">
                        <c:v>2.9604999999999996E-3</c:v>
                      </c:pt>
                      <c:pt idx="3117">
                        <c:v>2.9529999999999995E-3</c:v>
                      </c:pt>
                      <c:pt idx="3118">
                        <c:v>2.9589999999999998E-3</c:v>
                      </c:pt>
                      <c:pt idx="3119">
                        <c:v>2.9749999999999993E-3</c:v>
                      </c:pt>
                      <c:pt idx="3120">
                        <c:v>2.9804999999999996E-3</c:v>
                      </c:pt>
                      <c:pt idx="3121">
                        <c:v>2.981999999999999E-3</c:v>
                      </c:pt>
                      <c:pt idx="3122">
                        <c:v>2.9809999999999988E-3</c:v>
                      </c:pt>
                      <c:pt idx="3123">
                        <c:v>2.9775000000000001E-3</c:v>
                      </c:pt>
                      <c:pt idx="3124">
                        <c:v>2.9880000000000002E-3</c:v>
                      </c:pt>
                      <c:pt idx="3125">
                        <c:v>2.9870000000000009E-3</c:v>
                      </c:pt>
                      <c:pt idx="3126">
                        <c:v>2.9990000000000004E-3</c:v>
                      </c:pt>
                      <c:pt idx="3127">
                        <c:v>3.0065000000000005E-3</c:v>
                      </c:pt>
                      <c:pt idx="3128">
                        <c:v>3.0090000000000013E-3</c:v>
                      </c:pt>
                      <c:pt idx="3129">
                        <c:v>3.0155000000000017E-3</c:v>
                      </c:pt>
                      <c:pt idx="3130">
                        <c:v>3.0115000000000016E-3</c:v>
                      </c:pt>
                      <c:pt idx="3131">
                        <c:v>3.0045000000000011E-3</c:v>
                      </c:pt>
                      <c:pt idx="3132">
                        <c:v>3.0100000000000005E-3</c:v>
                      </c:pt>
                      <c:pt idx="3133">
                        <c:v>2.9995000000000009E-3</c:v>
                      </c:pt>
                      <c:pt idx="3134">
                        <c:v>3.0010000000000011E-3</c:v>
                      </c:pt>
                      <c:pt idx="3135">
                        <c:v>3.0045000000000011E-3</c:v>
                      </c:pt>
                      <c:pt idx="3136">
                        <c:v>2.9960000000000008E-3</c:v>
                      </c:pt>
                      <c:pt idx="3137">
                        <c:v>3.0049999999999999E-3</c:v>
                      </c:pt>
                      <c:pt idx="3138">
                        <c:v>2.9970000000000001E-3</c:v>
                      </c:pt>
                      <c:pt idx="3139">
                        <c:v>2.9919999999999999E-3</c:v>
                      </c:pt>
                      <c:pt idx="3140">
                        <c:v>2.9799999999999991E-3</c:v>
                      </c:pt>
                      <c:pt idx="3141">
                        <c:v>2.9754999999999998E-3</c:v>
                      </c:pt>
                      <c:pt idx="3142">
                        <c:v>2.9870000000000001E-3</c:v>
                      </c:pt>
                      <c:pt idx="3143">
                        <c:v>2.9905000000000005E-3</c:v>
                      </c:pt>
                      <c:pt idx="3144">
                        <c:v>2.9854999999999994E-3</c:v>
                      </c:pt>
                      <c:pt idx="3145">
                        <c:v>2.9829999999999995E-3</c:v>
                      </c:pt>
                      <c:pt idx="3146">
                        <c:v>2.9844999999999993E-3</c:v>
                      </c:pt>
                      <c:pt idx="3147">
                        <c:v>2.9899999999999992E-3</c:v>
                      </c:pt>
                      <c:pt idx="3148">
                        <c:v>3.006E-3</c:v>
                      </c:pt>
                      <c:pt idx="3149">
                        <c:v>2.9934999999999988E-3</c:v>
                      </c:pt>
                      <c:pt idx="3150">
                        <c:v>3.0054999999999995E-3</c:v>
                      </c:pt>
                      <c:pt idx="3151">
                        <c:v>3.0149999999999995E-3</c:v>
                      </c:pt>
                      <c:pt idx="3152">
                        <c:v>3.0159999999999992E-3</c:v>
                      </c:pt>
                      <c:pt idx="3153">
                        <c:v>3.0144999999999994E-3</c:v>
                      </c:pt>
                      <c:pt idx="3154">
                        <c:v>3.0209999999999985E-3</c:v>
                      </c:pt>
                      <c:pt idx="3155">
                        <c:v>3.0249999999999986E-3</c:v>
                      </c:pt>
                      <c:pt idx="3156">
                        <c:v>3.043499999999998E-3</c:v>
                      </c:pt>
                      <c:pt idx="3157">
                        <c:v>3.0489999999999983E-3</c:v>
                      </c:pt>
                      <c:pt idx="3158">
                        <c:v>3.0619999999999979E-3</c:v>
                      </c:pt>
                      <c:pt idx="3159">
                        <c:v>3.0774999999999986E-3</c:v>
                      </c:pt>
                      <c:pt idx="3160">
                        <c:v>3.0959999999999989E-3</c:v>
                      </c:pt>
                      <c:pt idx="3161">
                        <c:v>3.1039999999999996E-3</c:v>
                      </c:pt>
                      <c:pt idx="3162">
                        <c:v>3.115999999999999E-3</c:v>
                      </c:pt>
                      <c:pt idx="3163">
                        <c:v>3.1239999999999996E-3</c:v>
                      </c:pt>
                      <c:pt idx="3164">
                        <c:v>3.1399999999999987E-3</c:v>
                      </c:pt>
                      <c:pt idx="3165">
                        <c:v>3.141499999999998E-3</c:v>
                      </c:pt>
                      <c:pt idx="3166">
                        <c:v>3.1614999999999994E-3</c:v>
                      </c:pt>
                      <c:pt idx="3167">
                        <c:v>3.1614999999999989E-3</c:v>
                      </c:pt>
                      <c:pt idx="3168">
                        <c:v>3.1695E-3</c:v>
                      </c:pt>
                      <c:pt idx="3169">
                        <c:v>3.1729999999999996E-3</c:v>
                      </c:pt>
                      <c:pt idx="3170">
                        <c:v>3.1729999999999996E-3</c:v>
                      </c:pt>
                      <c:pt idx="3171">
                        <c:v>3.1845000000000003E-3</c:v>
                      </c:pt>
                      <c:pt idx="3172">
                        <c:v>3.2099999999999993E-3</c:v>
                      </c:pt>
                      <c:pt idx="3173">
                        <c:v>3.215E-3</c:v>
                      </c:pt>
                      <c:pt idx="3174">
                        <c:v>3.2155E-3</c:v>
                      </c:pt>
                      <c:pt idx="3175">
                        <c:v>3.2244999999999995E-3</c:v>
                      </c:pt>
                      <c:pt idx="3176">
                        <c:v>3.2289999999999997E-3</c:v>
                      </c:pt>
                      <c:pt idx="3177">
                        <c:v>3.2404999999999995E-3</c:v>
                      </c:pt>
                      <c:pt idx="3178">
                        <c:v>3.2630000000000003E-3</c:v>
                      </c:pt>
                      <c:pt idx="3179">
                        <c:v>3.2604999999999999E-3</c:v>
                      </c:pt>
                      <c:pt idx="3180">
                        <c:v>3.2655000000000002E-3</c:v>
                      </c:pt>
                      <c:pt idx="3181">
                        <c:v>3.2655000000000006E-3</c:v>
                      </c:pt>
                      <c:pt idx="3182">
                        <c:v>3.2725000000000015E-3</c:v>
                      </c:pt>
                      <c:pt idx="3183">
                        <c:v>3.2785000000000015E-3</c:v>
                      </c:pt>
                      <c:pt idx="3184">
                        <c:v>3.2855000000000011E-3</c:v>
                      </c:pt>
                      <c:pt idx="3185">
                        <c:v>3.2910000000000018E-3</c:v>
                      </c:pt>
                      <c:pt idx="3186">
                        <c:v>3.2965000000000013E-3</c:v>
                      </c:pt>
                      <c:pt idx="3187">
                        <c:v>3.3000000000000008E-3</c:v>
                      </c:pt>
                      <c:pt idx="3188">
                        <c:v>3.3055000000000007E-3</c:v>
                      </c:pt>
                      <c:pt idx="3189">
                        <c:v>3.317500000000001E-3</c:v>
                      </c:pt>
                      <c:pt idx="3190">
                        <c:v>3.3215000000000007E-3</c:v>
                      </c:pt>
                      <c:pt idx="3191">
                        <c:v>3.3355000000000008E-3</c:v>
                      </c:pt>
                      <c:pt idx="3192">
                        <c:v>3.3415000000000012E-3</c:v>
                      </c:pt>
                      <c:pt idx="3193">
                        <c:v>3.3540000000000002E-3</c:v>
                      </c:pt>
                      <c:pt idx="3194">
                        <c:v>3.3605000000000002E-3</c:v>
                      </c:pt>
                      <c:pt idx="3195">
                        <c:v>3.3850000000000009E-3</c:v>
                      </c:pt>
                      <c:pt idx="3196">
                        <c:v>3.4009999999999995E-3</c:v>
                      </c:pt>
                      <c:pt idx="3197">
                        <c:v>3.4140000000000004E-3</c:v>
                      </c:pt>
                      <c:pt idx="3198">
                        <c:v>3.4275000000000004E-3</c:v>
                      </c:pt>
                      <c:pt idx="3199">
                        <c:v>3.4555000000000002E-3</c:v>
                      </c:pt>
                      <c:pt idx="3200">
                        <c:v>3.4830000000000004E-3</c:v>
                      </c:pt>
                      <c:pt idx="3201">
                        <c:v>3.503E-3</c:v>
                      </c:pt>
                      <c:pt idx="3202">
                        <c:v>3.5340000000000007E-3</c:v>
                      </c:pt>
                      <c:pt idx="3203">
                        <c:v>3.5524999999999997E-3</c:v>
                      </c:pt>
                      <c:pt idx="3204">
                        <c:v>3.5709999999999995E-3</c:v>
                      </c:pt>
                      <c:pt idx="3205">
                        <c:v>3.6005000000000004E-3</c:v>
                      </c:pt>
                      <c:pt idx="3206">
                        <c:v>3.6169999999999996E-3</c:v>
                      </c:pt>
                      <c:pt idx="3207">
                        <c:v>3.6309999999999992E-3</c:v>
                      </c:pt>
                      <c:pt idx="3208">
                        <c:v>3.6535000000000001E-3</c:v>
                      </c:pt>
                      <c:pt idx="3209">
                        <c:v>3.6675000000000002E-3</c:v>
                      </c:pt>
                      <c:pt idx="3210">
                        <c:v>3.6900000000000006E-3</c:v>
                      </c:pt>
                      <c:pt idx="3211">
                        <c:v>3.7084999999999996E-3</c:v>
                      </c:pt>
                      <c:pt idx="3212">
                        <c:v>3.7285E-3</c:v>
                      </c:pt>
                      <c:pt idx="3213">
                        <c:v>3.7395000000000002E-3</c:v>
                      </c:pt>
                      <c:pt idx="3214">
                        <c:v>3.7655000000000006E-3</c:v>
                      </c:pt>
                      <c:pt idx="3215">
                        <c:v>3.7885000000000002E-3</c:v>
                      </c:pt>
                      <c:pt idx="3216">
                        <c:v>3.8010000000000006E-3</c:v>
                      </c:pt>
                      <c:pt idx="3217">
                        <c:v>3.8170000000000009E-3</c:v>
                      </c:pt>
                      <c:pt idx="3218">
                        <c:v>3.8340000000000006E-3</c:v>
                      </c:pt>
                      <c:pt idx="3219">
                        <c:v>3.8510000000000007E-3</c:v>
                      </c:pt>
                      <c:pt idx="3220">
                        <c:v>3.8835000000000002E-3</c:v>
                      </c:pt>
                      <c:pt idx="3221">
                        <c:v>3.895E-3</c:v>
                      </c:pt>
                      <c:pt idx="3222">
                        <c:v>3.9305E-3</c:v>
                      </c:pt>
                      <c:pt idx="3223">
                        <c:v>3.9685000000000007E-3</c:v>
                      </c:pt>
                      <c:pt idx="3224">
                        <c:v>3.9905000000000001E-3</c:v>
                      </c:pt>
                      <c:pt idx="3225">
                        <c:v>4.0119999999999999E-3</c:v>
                      </c:pt>
                      <c:pt idx="3226">
                        <c:v>4.0410000000000003E-3</c:v>
                      </c:pt>
                      <c:pt idx="3227">
                        <c:v>4.0595000000000006E-3</c:v>
                      </c:pt>
                      <c:pt idx="3228">
                        <c:v>4.0865000000000007E-3</c:v>
                      </c:pt>
                      <c:pt idx="3229">
                        <c:v>4.1370000000000009E-3</c:v>
                      </c:pt>
                      <c:pt idx="3230">
                        <c:v>4.1610000000000006E-3</c:v>
                      </c:pt>
                      <c:pt idx="3231">
                        <c:v>4.2000000000000006E-3</c:v>
                      </c:pt>
                      <c:pt idx="3232">
                        <c:v>4.229000000000001E-3</c:v>
                      </c:pt>
                      <c:pt idx="3233">
                        <c:v>4.2470000000000008E-3</c:v>
                      </c:pt>
                      <c:pt idx="3234">
                        <c:v>4.2765000000000008E-3</c:v>
                      </c:pt>
                      <c:pt idx="3235">
                        <c:v>4.3120000000000016E-3</c:v>
                      </c:pt>
                      <c:pt idx="3236">
                        <c:v>4.347000000000001E-3</c:v>
                      </c:pt>
                      <c:pt idx="3237">
                        <c:v>4.3870000000000011E-3</c:v>
                      </c:pt>
                      <c:pt idx="3238">
                        <c:v>4.4275000000000009E-3</c:v>
                      </c:pt>
                      <c:pt idx="3239">
                        <c:v>4.454500000000001E-3</c:v>
                      </c:pt>
                      <c:pt idx="3240">
                        <c:v>4.4880000000000015E-3</c:v>
                      </c:pt>
                      <c:pt idx="3241">
                        <c:v>4.5305000000000015E-3</c:v>
                      </c:pt>
                      <c:pt idx="3242">
                        <c:v>4.5670000000000007E-3</c:v>
                      </c:pt>
                      <c:pt idx="3243">
                        <c:v>4.5940000000000009E-3</c:v>
                      </c:pt>
                      <c:pt idx="3244">
                        <c:v>4.6275000000000014E-3</c:v>
                      </c:pt>
                      <c:pt idx="3245">
                        <c:v>4.6640000000000015E-3</c:v>
                      </c:pt>
                      <c:pt idx="3246">
                        <c:v>4.7050000000000017E-3</c:v>
                      </c:pt>
                      <c:pt idx="3247">
                        <c:v>4.753000000000002E-3</c:v>
                      </c:pt>
                      <c:pt idx="3248">
                        <c:v>4.7835000000000013E-3</c:v>
                      </c:pt>
                      <c:pt idx="3249">
                        <c:v>4.8160000000000017E-3</c:v>
                      </c:pt>
                      <c:pt idx="3250">
                        <c:v>4.8675000000000012E-3</c:v>
                      </c:pt>
                      <c:pt idx="3251">
                        <c:v>4.9315000000000019E-3</c:v>
                      </c:pt>
                      <c:pt idx="3252">
                        <c:v>4.9855000000000012E-3</c:v>
                      </c:pt>
                      <c:pt idx="3253">
                        <c:v>5.0410000000000012E-3</c:v>
                      </c:pt>
                      <c:pt idx="3254">
                        <c:v>5.0805000000000008E-3</c:v>
                      </c:pt>
                      <c:pt idx="3255">
                        <c:v>5.1295000000000012E-3</c:v>
                      </c:pt>
                      <c:pt idx="3256">
                        <c:v>5.183000000000001E-3</c:v>
                      </c:pt>
                      <c:pt idx="3257">
                        <c:v>5.2130000000000006E-3</c:v>
                      </c:pt>
                      <c:pt idx="3258">
                        <c:v>5.2575000000000009E-3</c:v>
                      </c:pt>
                      <c:pt idx="3259">
                        <c:v>5.3075000000000006E-3</c:v>
                      </c:pt>
                      <c:pt idx="3260">
                        <c:v>5.3675000000000007E-3</c:v>
                      </c:pt>
                      <c:pt idx="3261">
                        <c:v>5.4245000000000014E-3</c:v>
                      </c:pt>
                      <c:pt idx="3262">
                        <c:v>5.4739999999999997E-3</c:v>
                      </c:pt>
                      <c:pt idx="3263">
                        <c:v>5.5260000000000023E-3</c:v>
                      </c:pt>
                      <c:pt idx="3264">
                        <c:v>5.590000000000003E-3</c:v>
                      </c:pt>
                      <c:pt idx="3265">
                        <c:v>5.6355000000000034E-3</c:v>
                      </c:pt>
                      <c:pt idx="3266">
                        <c:v>5.6955000000000035E-3</c:v>
                      </c:pt>
                      <c:pt idx="3267">
                        <c:v>5.7530000000000029E-3</c:v>
                      </c:pt>
                      <c:pt idx="3268">
                        <c:v>5.8125000000000008E-3</c:v>
                      </c:pt>
                      <c:pt idx="3269">
                        <c:v>5.8659999999999997E-3</c:v>
                      </c:pt>
                      <c:pt idx="3270">
                        <c:v>5.9319999999999998E-3</c:v>
                      </c:pt>
                      <c:pt idx="3271">
                        <c:v>5.9895E-3</c:v>
                      </c:pt>
                      <c:pt idx="3272">
                        <c:v>6.0655000000000006E-3</c:v>
                      </c:pt>
                      <c:pt idx="3273">
                        <c:v>6.1170000000000009E-3</c:v>
                      </c:pt>
                      <c:pt idx="3274">
                        <c:v>6.1785000000000008E-3</c:v>
                      </c:pt>
                      <c:pt idx="3275">
                        <c:v>6.2360000000000002E-3</c:v>
                      </c:pt>
                      <c:pt idx="3276">
                        <c:v>6.2960000000000004E-3</c:v>
                      </c:pt>
                      <c:pt idx="3277">
                        <c:v>6.3534999999999989E-3</c:v>
                      </c:pt>
                      <c:pt idx="3278">
                        <c:v>6.4224999999999985E-3</c:v>
                      </c:pt>
                      <c:pt idx="3279">
                        <c:v>6.4995000000000001E-3</c:v>
                      </c:pt>
                      <c:pt idx="3280">
                        <c:v>6.5765000000000007E-3</c:v>
                      </c:pt>
                      <c:pt idx="3281">
                        <c:v>6.6594999999999996E-3</c:v>
                      </c:pt>
                      <c:pt idx="3282">
                        <c:v>6.7359999999999998E-3</c:v>
                      </c:pt>
                      <c:pt idx="3283">
                        <c:v>6.8115000000000016E-3</c:v>
                      </c:pt>
                      <c:pt idx="3284">
                        <c:v>6.8830000000000002E-3</c:v>
                      </c:pt>
                      <c:pt idx="3285">
                        <c:v>6.9430000000000004E-3</c:v>
                      </c:pt>
                      <c:pt idx="3286">
                        <c:v>7.0130000000000019E-3</c:v>
                      </c:pt>
                      <c:pt idx="3287">
                        <c:v>7.081500000000001E-3</c:v>
                      </c:pt>
                      <c:pt idx="3288">
                        <c:v>7.1490000000000008E-3</c:v>
                      </c:pt>
                      <c:pt idx="3289">
                        <c:v>7.2270000000000008E-3</c:v>
                      </c:pt>
                      <c:pt idx="3290">
                        <c:v>7.2865000000000004E-3</c:v>
                      </c:pt>
                      <c:pt idx="3291">
                        <c:v>7.365E-3</c:v>
                      </c:pt>
                      <c:pt idx="3292">
                        <c:v>7.4635000000000014E-3</c:v>
                      </c:pt>
                      <c:pt idx="3293">
                        <c:v>7.5285000000000022E-3</c:v>
                      </c:pt>
                      <c:pt idx="3294">
                        <c:v>7.6185000000000029E-3</c:v>
                      </c:pt>
                      <c:pt idx="3295">
                        <c:v>7.6915000000000013E-3</c:v>
                      </c:pt>
                      <c:pt idx="3296">
                        <c:v>7.7630000000000008E-3</c:v>
                      </c:pt>
                      <c:pt idx="3297">
                        <c:v>7.837000000000002E-3</c:v>
                      </c:pt>
                      <c:pt idx="3298">
                        <c:v>7.9140000000000026E-3</c:v>
                      </c:pt>
                      <c:pt idx="3299">
                        <c:v>7.9930000000000036E-3</c:v>
                      </c:pt>
                      <c:pt idx="3300">
                        <c:v>8.0725000000000033E-3</c:v>
                      </c:pt>
                      <c:pt idx="3301">
                        <c:v>8.1365000000000031E-3</c:v>
                      </c:pt>
                      <c:pt idx="3302">
                        <c:v>8.2020000000000027E-3</c:v>
                      </c:pt>
                      <c:pt idx="3303">
                        <c:v>8.2730000000000043E-3</c:v>
                      </c:pt>
                      <c:pt idx="3304">
                        <c:v>8.349000000000004E-3</c:v>
                      </c:pt>
                      <c:pt idx="3305">
                        <c:v>8.4245000000000049E-3</c:v>
                      </c:pt>
                      <c:pt idx="3306">
                        <c:v>8.4935000000000045E-3</c:v>
                      </c:pt>
                      <c:pt idx="3307">
                        <c:v>8.5575000000000026E-3</c:v>
                      </c:pt>
                      <c:pt idx="3308">
                        <c:v>8.6320000000000025E-3</c:v>
                      </c:pt>
                      <c:pt idx="3309">
                        <c:v>8.7015000000000026E-3</c:v>
                      </c:pt>
                      <c:pt idx="3310">
                        <c:v>8.7295000000000029E-3</c:v>
                      </c:pt>
                      <c:pt idx="3311">
                        <c:v>8.7845000000000024E-3</c:v>
                      </c:pt>
                      <c:pt idx="3312">
                        <c:v>8.8690000000000019E-3</c:v>
                      </c:pt>
                      <c:pt idx="3313">
                        <c:v>8.9500000000000031E-3</c:v>
                      </c:pt>
                      <c:pt idx="3314">
                        <c:v>9.0135000000000024E-3</c:v>
                      </c:pt>
                      <c:pt idx="3315">
                        <c:v>9.0815000000000028E-3</c:v>
                      </c:pt>
                      <c:pt idx="3316">
                        <c:v>9.1585000000000034E-3</c:v>
                      </c:pt>
                      <c:pt idx="3317">
                        <c:v>9.2195000000000037E-3</c:v>
                      </c:pt>
                      <c:pt idx="3318">
                        <c:v>9.2895000000000009E-3</c:v>
                      </c:pt>
                      <c:pt idx="3319">
                        <c:v>9.3590000000000027E-3</c:v>
                      </c:pt>
                      <c:pt idx="3320">
                        <c:v>9.4265000000000026E-3</c:v>
                      </c:pt>
                      <c:pt idx="3321">
                        <c:v>9.4915000000000034E-3</c:v>
                      </c:pt>
                      <c:pt idx="3322">
                        <c:v>9.5380000000000031E-3</c:v>
                      </c:pt>
                      <c:pt idx="3323">
                        <c:v>9.6190000000000025E-3</c:v>
                      </c:pt>
                      <c:pt idx="3324">
                        <c:v>9.6870000000000046E-3</c:v>
                      </c:pt>
                      <c:pt idx="3325">
                        <c:v>9.7670000000000031E-3</c:v>
                      </c:pt>
                      <c:pt idx="3326">
                        <c:v>9.838000000000003E-3</c:v>
                      </c:pt>
                      <c:pt idx="3327">
                        <c:v>9.9030000000000021E-3</c:v>
                      </c:pt>
                      <c:pt idx="3328">
                        <c:v>9.9700000000000032E-3</c:v>
                      </c:pt>
                      <c:pt idx="3329">
                        <c:v>1.0034500000000003E-2</c:v>
                      </c:pt>
                      <c:pt idx="3330">
                        <c:v>1.0112000000000003E-2</c:v>
                      </c:pt>
                      <c:pt idx="3331">
                        <c:v>1.0184000000000002E-2</c:v>
                      </c:pt>
                      <c:pt idx="3332">
                        <c:v>1.0249000000000003E-2</c:v>
                      </c:pt>
                      <c:pt idx="3333">
                        <c:v>1.0315500000000003E-2</c:v>
                      </c:pt>
                      <c:pt idx="3334">
                        <c:v>1.0371000000000005E-2</c:v>
                      </c:pt>
                      <c:pt idx="3335">
                        <c:v>1.0455500000000005E-2</c:v>
                      </c:pt>
                      <c:pt idx="3336">
                        <c:v>1.0476000000000006E-2</c:v>
                      </c:pt>
                      <c:pt idx="3337">
                        <c:v>1.0547000000000004E-2</c:v>
                      </c:pt>
                      <c:pt idx="3338">
                        <c:v>1.0639500000000003E-2</c:v>
                      </c:pt>
                      <c:pt idx="3339">
                        <c:v>1.0690500000000002E-2</c:v>
                      </c:pt>
                      <c:pt idx="3340">
                        <c:v>1.0769500000000008E-2</c:v>
                      </c:pt>
                      <c:pt idx="3341">
                        <c:v>1.0845500000000003E-2</c:v>
                      </c:pt>
                      <c:pt idx="3342">
                        <c:v>1.0912000000000007E-2</c:v>
                      </c:pt>
                      <c:pt idx="3343">
                        <c:v>1.0980500000000006E-2</c:v>
                      </c:pt>
                      <c:pt idx="3344">
                        <c:v>1.1050000000000003E-2</c:v>
                      </c:pt>
                      <c:pt idx="3345">
                        <c:v>1.1121500000000001E-2</c:v>
                      </c:pt>
                      <c:pt idx="3346">
                        <c:v>1.1194000000000006E-2</c:v>
                      </c:pt>
                      <c:pt idx="3347">
                        <c:v>1.1248000000000005E-2</c:v>
                      </c:pt>
                      <c:pt idx="3348">
                        <c:v>1.1305000000000003E-2</c:v>
                      </c:pt>
                      <c:pt idx="3349">
                        <c:v>1.1387000000000003E-2</c:v>
                      </c:pt>
                      <c:pt idx="3350">
                        <c:v>1.14345E-2</c:v>
                      </c:pt>
                      <c:pt idx="3351">
                        <c:v>1.1494500000000003E-2</c:v>
                      </c:pt>
                      <c:pt idx="3352">
                        <c:v>1.1569000000000001E-2</c:v>
                      </c:pt>
                      <c:pt idx="3353">
                        <c:v>1.1638499999999998E-2</c:v>
                      </c:pt>
                      <c:pt idx="3354">
                        <c:v>1.1702000000000001E-2</c:v>
                      </c:pt>
                      <c:pt idx="3355">
                        <c:v>1.1776000000000002E-2</c:v>
                      </c:pt>
                      <c:pt idx="3356">
                        <c:v>1.1833500000000002E-2</c:v>
                      </c:pt>
                      <c:pt idx="3357">
                        <c:v>1.18995E-2</c:v>
                      </c:pt>
                      <c:pt idx="3358">
                        <c:v>1.1955500000000001E-2</c:v>
                      </c:pt>
                      <c:pt idx="3359">
                        <c:v>1.2007499999999999E-2</c:v>
                      </c:pt>
                      <c:pt idx="3360">
                        <c:v>1.2059500000000001E-2</c:v>
                      </c:pt>
                      <c:pt idx="3361">
                        <c:v>1.2124000000000001E-2</c:v>
                      </c:pt>
                      <c:pt idx="3362">
                        <c:v>1.2184500000000004E-2</c:v>
                      </c:pt>
                      <c:pt idx="3363">
                        <c:v>1.2260500000000002E-2</c:v>
                      </c:pt>
                      <c:pt idx="3364">
                        <c:v>1.2318000000000004E-2</c:v>
                      </c:pt>
                      <c:pt idx="3365">
                        <c:v>1.2404500000000002E-2</c:v>
                      </c:pt>
                      <c:pt idx="3366">
                        <c:v>1.2465000000000006E-2</c:v>
                      </c:pt>
                      <c:pt idx="3367">
                        <c:v>1.2539500000000006E-2</c:v>
                      </c:pt>
                      <c:pt idx="3368">
                        <c:v>1.2599500000000003E-2</c:v>
                      </c:pt>
                      <c:pt idx="3369">
                        <c:v>1.2665500000000003E-2</c:v>
                      </c:pt>
                      <c:pt idx="3370">
                        <c:v>1.2737000000000004E-2</c:v>
                      </c:pt>
                      <c:pt idx="3371">
                        <c:v>1.2801000000000002E-2</c:v>
                      </c:pt>
                      <c:pt idx="3372">
                        <c:v>1.2846000000000003E-2</c:v>
                      </c:pt>
                      <c:pt idx="3373">
                        <c:v>1.2917000000000005E-2</c:v>
                      </c:pt>
                      <c:pt idx="3374">
                        <c:v>1.2983500000000005E-2</c:v>
                      </c:pt>
                      <c:pt idx="3375">
                        <c:v>1.3041000000000004E-2</c:v>
                      </c:pt>
                      <c:pt idx="3376">
                        <c:v>1.3120000000000007E-2</c:v>
                      </c:pt>
                      <c:pt idx="3377">
                        <c:v>1.3179000000000005E-2</c:v>
                      </c:pt>
                      <c:pt idx="3378">
                        <c:v>1.3228500000000002E-2</c:v>
                      </c:pt>
                      <c:pt idx="3379">
                        <c:v>1.3303000000000004E-2</c:v>
                      </c:pt>
                      <c:pt idx="3380">
                        <c:v>1.3378500000000005E-2</c:v>
                      </c:pt>
                      <c:pt idx="3381">
                        <c:v>1.3448000000000007E-2</c:v>
                      </c:pt>
                      <c:pt idx="3382">
                        <c:v>1.3518000000000006E-2</c:v>
                      </c:pt>
                      <c:pt idx="3383">
                        <c:v>1.3580500000000004E-2</c:v>
                      </c:pt>
                      <c:pt idx="3384">
                        <c:v>1.3654500000000005E-2</c:v>
                      </c:pt>
                      <c:pt idx="3385">
                        <c:v>1.3737500000000005E-2</c:v>
                      </c:pt>
                      <c:pt idx="3386">
                        <c:v>1.3815000000000006E-2</c:v>
                      </c:pt>
                      <c:pt idx="3387">
                        <c:v>1.3884000000000006E-2</c:v>
                      </c:pt>
                      <c:pt idx="3388">
                        <c:v>1.3951500000000006E-2</c:v>
                      </c:pt>
                      <c:pt idx="3389">
                        <c:v>1.4010000000000007E-2</c:v>
                      </c:pt>
                      <c:pt idx="3390">
                        <c:v>1.4070500000000007E-2</c:v>
                      </c:pt>
                      <c:pt idx="3391">
                        <c:v>1.4137500000000004E-2</c:v>
                      </c:pt>
                      <c:pt idx="3392">
                        <c:v>1.4206000000000003E-2</c:v>
                      </c:pt>
                      <c:pt idx="3393">
                        <c:v>1.4271000000000004E-2</c:v>
                      </c:pt>
                      <c:pt idx="3394">
                        <c:v>1.4338000000000004E-2</c:v>
                      </c:pt>
                      <c:pt idx="3395">
                        <c:v>1.4391500000000003E-2</c:v>
                      </c:pt>
                      <c:pt idx="3396">
                        <c:v>1.4444000000000004E-2</c:v>
                      </c:pt>
                      <c:pt idx="3397">
                        <c:v>1.4506000000000002E-2</c:v>
                      </c:pt>
                      <c:pt idx="3398">
                        <c:v>1.4566000000000001E-2</c:v>
                      </c:pt>
                      <c:pt idx="3399">
                        <c:v>1.4615500000000003E-2</c:v>
                      </c:pt>
                      <c:pt idx="3400">
                        <c:v>1.4665000000000004E-2</c:v>
                      </c:pt>
                      <c:pt idx="3401">
                        <c:v>1.4702500000000005E-2</c:v>
                      </c:pt>
                      <c:pt idx="3402">
                        <c:v>1.4759000000000006E-2</c:v>
                      </c:pt>
                      <c:pt idx="3403">
                        <c:v>1.4817000000000007E-2</c:v>
                      </c:pt>
                      <c:pt idx="3404">
                        <c:v>1.4882500000000005E-2</c:v>
                      </c:pt>
                      <c:pt idx="3405">
                        <c:v>1.4936500000000004E-2</c:v>
                      </c:pt>
                      <c:pt idx="3406">
                        <c:v>1.5003000000000004E-2</c:v>
                      </c:pt>
                      <c:pt idx="3407">
                        <c:v>1.5071500000000005E-2</c:v>
                      </c:pt>
                      <c:pt idx="3408">
                        <c:v>1.5127500000000007E-2</c:v>
                      </c:pt>
                      <c:pt idx="3409">
                        <c:v>1.5193000000000007E-2</c:v>
                      </c:pt>
                      <c:pt idx="3410">
                        <c:v>1.5261500000000006E-2</c:v>
                      </c:pt>
                      <c:pt idx="3411">
                        <c:v>1.5315500000000006E-2</c:v>
                      </c:pt>
                      <c:pt idx="3412">
                        <c:v>1.5371000000000008E-2</c:v>
                      </c:pt>
                      <c:pt idx="3413">
                        <c:v>1.5412500000000006E-2</c:v>
                      </c:pt>
                      <c:pt idx="3414">
                        <c:v>1.5462000000000007E-2</c:v>
                      </c:pt>
                      <c:pt idx="3415">
                        <c:v>1.5513000000000008E-2</c:v>
                      </c:pt>
                      <c:pt idx="3416">
                        <c:v>1.5564000000000008E-2</c:v>
                      </c:pt>
                      <c:pt idx="3417">
                        <c:v>1.562500000000001E-2</c:v>
                      </c:pt>
                      <c:pt idx="3418">
                        <c:v>1.5671000000000011E-2</c:v>
                      </c:pt>
                      <c:pt idx="3419">
                        <c:v>1.5727500000000009E-2</c:v>
                      </c:pt>
                      <c:pt idx="3420">
                        <c:v>1.5775000000000004E-2</c:v>
                      </c:pt>
                      <c:pt idx="3421">
                        <c:v>1.5820000000000008E-2</c:v>
                      </c:pt>
                      <c:pt idx="3422">
                        <c:v>1.5876000000000005E-2</c:v>
                      </c:pt>
                      <c:pt idx="3423">
                        <c:v>1.5919000000000003E-2</c:v>
                      </c:pt>
                      <c:pt idx="3424">
                        <c:v>1.5981000000000002E-2</c:v>
                      </c:pt>
                      <c:pt idx="3425">
                        <c:v>1.6042500000000005E-2</c:v>
                      </c:pt>
                      <c:pt idx="3426">
                        <c:v>1.6088500000000002E-2</c:v>
                      </c:pt>
                      <c:pt idx="3427">
                        <c:v>1.6132500000000004E-2</c:v>
                      </c:pt>
                      <c:pt idx="3428">
                        <c:v>1.6185500000000005E-2</c:v>
                      </c:pt>
                      <c:pt idx="3429">
                        <c:v>1.6207500000000007E-2</c:v>
                      </c:pt>
                      <c:pt idx="3430">
                        <c:v>1.6257000000000004E-2</c:v>
                      </c:pt>
                      <c:pt idx="3431">
                        <c:v>1.6298E-2</c:v>
                      </c:pt>
                      <c:pt idx="3432">
                        <c:v>1.6347000000000004E-2</c:v>
                      </c:pt>
                      <c:pt idx="3433">
                        <c:v>1.6399500000000001E-2</c:v>
                      </c:pt>
                      <c:pt idx="3434">
                        <c:v>1.6440000000000003E-2</c:v>
                      </c:pt>
                      <c:pt idx="3435">
                        <c:v>1.6497500000000002E-2</c:v>
                      </c:pt>
                      <c:pt idx="3436">
                        <c:v>1.6535500000000002E-2</c:v>
                      </c:pt>
                      <c:pt idx="3437">
                        <c:v>1.6572E-2</c:v>
                      </c:pt>
                      <c:pt idx="3438">
                        <c:v>1.6614499999999997E-2</c:v>
                      </c:pt>
                      <c:pt idx="3439">
                        <c:v>1.6671999999999999E-2</c:v>
                      </c:pt>
                      <c:pt idx="3440">
                        <c:v>1.6721499999999997E-2</c:v>
                      </c:pt>
                      <c:pt idx="3441">
                        <c:v>1.6729499999999998E-2</c:v>
                      </c:pt>
                      <c:pt idx="3442">
                        <c:v>1.6773999999999997E-2</c:v>
                      </c:pt>
                      <c:pt idx="3443">
                        <c:v>1.6815999999999998E-2</c:v>
                      </c:pt>
                      <c:pt idx="3444">
                        <c:v>1.6865499999999999E-2</c:v>
                      </c:pt>
                      <c:pt idx="3445">
                        <c:v>1.6916999999999998E-2</c:v>
                      </c:pt>
                      <c:pt idx="3446">
                        <c:v>1.6962999999999999E-2</c:v>
                      </c:pt>
                      <c:pt idx="3447">
                        <c:v>1.6998499999999996E-2</c:v>
                      </c:pt>
                      <c:pt idx="3448">
                        <c:v>1.7047999999999997E-2</c:v>
                      </c:pt>
                      <c:pt idx="3449">
                        <c:v>1.7100499999999998E-2</c:v>
                      </c:pt>
                      <c:pt idx="3450">
                        <c:v>1.7132499999999998E-2</c:v>
                      </c:pt>
                      <c:pt idx="3451">
                        <c:v>1.7159499999999998E-2</c:v>
                      </c:pt>
                      <c:pt idx="3452">
                        <c:v>1.7202999999999996E-2</c:v>
                      </c:pt>
                      <c:pt idx="3453">
                        <c:v>1.7241499999999996E-2</c:v>
                      </c:pt>
                      <c:pt idx="3454">
                        <c:v>1.7275999999999996E-2</c:v>
                      </c:pt>
                      <c:pt idx="3455">
                        <c:v>1.7323499999999995E-2</c:v>
                      </c:pt>
                      <c:pt idx="3456">
                        <c:v>1.7369499999999993E-2</c:v>
                      </c:pt>
                      <c:pt idx="3457">
                        <c:v>1.7399999999999995E-2</c:v>
                      </c:pt>
                      <c:pt idx="3458">
                        <c:v>1.7446999999999994E-2</c:v>
                      </c:pt>
                      <c:pt idx="3459">
                        <c:v>1.7482999999999992E-2</c:v>
                      </c:pt>
                      <c:pt idx="3460">
                        <c:v>1.7523999999999994E-2</c:v>
                      </c:pt>
                      <c:pt idx="3461">
                        <c:v>1.7556999999999993E-2</c:v>
                      </c:pt>
                      <c:pt idx="3462">
                        <c:v>1.7596999999999991E-2</c:v>
                      </c:pt>
                      <c:pt idx="3463">
                        <c:v>1.7634499999999994E-2</c:v>
                      </c:pt>
                      <c:pt idx="3464">
                        <c:v>1.7663999999999992E-2</c:v>
                      </c:pt>
                      <c:pt idx="3465">
                        <c:v>1.7703499999999994E-2</c:v>
                      </c:pt>
                      <c:pt idx="3466">
                        <c:v>1.7734499999999993E-2</c:v>
                      </c:pt>
                      <c:pt idx="3467">
                        <c:v>1.7772999999999994E-2</c:v>
                      </c:pt>
                      <c:pt idx="3468">
                        <c:v>1.7816499999999992E-2</c:v>
                      </c:pt>
                      <c:pt idx="3469">
                        <c:v>1.7851499999999992E-2</c:v>
                      </c:pt>
                      <c:pt idx="3470">
                        <c:v>1.7878999999999992E-2</c:v>
                      </c:pt>
                      <c:pt idx="3471">
                        <c:v>1.791499999999999E-2</c:v>
                      </c:pt>
                      <c:pt idx="3472">
                        <c:v>1.7929999999999991E-2</c:v>
                      </c:pt>
                      <c:pt idx="3473">
                        <c:v>1.796699999999999E-2</c:v>
                      </c:pt>
                      <c:pt idx="3474">
                        <c:v>1.799099999999999E-2</c:v>
                      </c:pt>
                      <c:pt idx="3475">
                        <c:v>1.8034499999999992E-2</c:v>
                      </c:pt>
                      <c:pt idx="3476">
                        <c:v>1.8068499999999991E-2</c:v>
                      </c:pt>
                      <c:pt idx="3477">
                        <c:v>1.8101499999999996E-2</c:v>
                      </c:pt>
                      <c:pt idx="3478">
                        <c:v>1.8136499999999993E-2</c:v>
                      </c:pt>
                      <c:pt idx="3479">
                        <c:v>1.8156999999999993E-2</c:v>
                      </c:pt>
                      <c:pt idx="3480">
                        <c:v>1.8172999999999995E-2</c:v>
                      </c:pt>
                      <c:pt idx="3481">
                        <c:v>1.8195999999999993E-2</c:v>
                      </c:pt>
                      <c:pt idx="3482">
                        <c:v>1.8230999999999997E-2</c:v>
                      </c:pt>
                      <c:pt idx="3483">
                        <c:v>1.8270999999999996E-2</c:v>
                      </c:pt>
                      <c:pt idx="3484">
                        <c:v>1.8271499999999996E-2</c:v>
                      </c:pt>
                      <c:pt idx="3485">
                        <c:v>1.8308999999999992E-2</c:v>
                      </c:pt>
                      <c:pt idx="3486">
                        <c:v>1.8336499999999995E-2</c:v>
                      </c:pt>
                      <c:pt idx="3487">
                        <c:v>1.8359499999999994E-2</c:v>
                      </c:pt>
                      <c:pt idx="3488">
                        <c:v>1.8392499999999996E-2</c:v>
                      </c:pt>
                      <c:pt idx="3489">
                        <c:v>1.8418499999999997E-2</c:v>
                      </c:pt>
                      <c:pt idx="3490">
                        <c:v>1.8442E-2</c:v>
                      </c:pt>
                      <c:pt idx="3491">
                        <c:v>1.8459499999999997E-2</c:v>
                      </c:pt>
                      <c:pt idx="3492">
                        <c:v>1.8456E-2</c:v>
                      </c:pt>
                      <c:pt idx="3493">
                        <c:v>1.8478499999999998E-2</c:v>
                      </c:pt>
                      <c:pt idx="3494">
                        <c:v>1.8512499999999998E-2</c:v>
                      </c:pt>
                      <c:pt idx="3495">
                        <c:v>1.8540999999999998E-2</c:v>
                      </c:pt>
                      <c:pt idx="3496">
                        <c:v>1.8562499999999996E-2</c:v>
                      </c:pt>
                      <c:pt idx="3497">
                        <c:v>1.8576499999999999E-2</c:v>
                      </c:pt>
                      <c:pt idx="3498">
                        <c:v>1.8584999999999997E-2</c:v>
                      </c:pt>
                      <c:pt idx="3499">
                        <c:v>1.8609499999999998E-2</c:v>
                      </c:pt>
                      <c:pt idx="3500">
                        <c:v>1.8631499999999995E-2</c:v>
                      </c:pt>
                      <c:pt idx="3501">
                        <c:v>1.8667E-2</c:v>
                      </c:pt>
                      <c:pt idx="3502">
                        <c:v>1.8705999999999997E-2</c:v>
                      </c:pt>
                      <c:pt idx="3503">
                        <c:v>1.8737499999999997E-2</c:v>
                      </c:pt>
                      <c:pt idx="3504">
                        <c:v>1.8773499999999999E-2</c:v>
                      </c:pt>
                      <c:pt idx="3505">
                        <c:v>1.8810499999999997E-2</c:v>
                      </c:pt>
                      <c:pt idx="3506">
                        <c:v>1.8834E-2</c:v>
                      </c:pt>
                      <c:pt idx="3507">
                        <c:v>1.8862E-2</c:v>
                      </c:pt>
                      <c:pt idx="3508">
                        <c:v>1.88895E-2</c:v>
                      </c:pt>
                      <c:pt idx="3509">
                        <c:v>1.8944500000000003E-2</c:v>
                      </c:pt>
                      <c:pt idx="3510">
                        <c:v>1.9020000000000002E-2</c:v>
                      </c:pt>
                      <c:pt idx="3511">
                        <c:v>1.9078000000000005E-2</c:v>
                      </c:pt>
                      <c:pt idx="3512">
                        <c:v>1.9076500000000003E-2</c:v>
                      </c:pt>
                      <c:pt idx="3513">
                        <c:v>1.9093500000000003E-2</c:v>
                      </c:pt>
                      <c:pt idx="3514">
                        <c:v>1.9131500000000003E-2</c:v>
                      </c:pt>
                      <c:pt idx="3515">
                        <c:v>1.91635E-2</c:v>
                      </c:pt>
                      <c:pt idx="3516">
                        <c:v>1.9209000000000004E-2</c:v>
                      </c:pt>
                      <c:pt idx="3517">
                        <c:v>1.9240500000000004E-2</c:v>
                      </c:pt>
                      <c:pt idx="3518">
                        <c:v>1.9266500000000006E-2</c:v>
                      </c:pt>
                      <c:pt idx="3519">
                        <c:v>1.9301500000000003E-2</c:v>
                      </c:pt>
                      <c:pt idx="3520">
                        <c:v>1.9337000000000003E-2</c:v>
                      </c:pt>
                      <c:pt idx="3521">
                        <c:v>1.9381499999999999E-2</c:v>
                      </c:pt>
                      <c:pt idx="3522">
                        <c:v>1.94375E-2</c:v>
                      </c:pt>
                      <c:pt idx="3523">
                        <c:v>1.9450500000000003E-2</c:v>
                      </c:pt>
                      <c:pt idx="3524">
                        <c:v>1.9486000000000003E-2</c:v>
                      </c:pt>
                      <c:pt idx="3525">
                        <c:v>1.9508500000000005E-2</c:v>
                      </c:pt>
                      <c:pt idx="3526">
                        <c:v>1.9538000000000003E-2</c:v>
                      </c:pt>
                      <c:pt idx="3527">
                        <c:v>1.9567500000000002E-2</c:v>
                      </c:pt>
                      <c:pt idx="3528">
                        <c:v>1.9615500000000004E-2</c:v>
                      </c:pt>
                      <c:pt idx="3529">
                        <c:v>1.9641000000000006E-2</c:v>
                      </c:pt>
                      <c:pt idx="3530">
                        <c:v>1.9665000000000005E-2</c:v>
                      </c:pt>
                      <c:pt idx="3531">
                        <c:v>1.9697500000000003E-2</c:v>
                      </c:pt>
                      <c:pt idx="3532">
                        <c:v>1.9724000000000005E-2</c:v>
                      </c:pt>
                      <c:pt idx="3533">
                        <c:v>1.9762500000000006E-2</c:v>
                      </c:pt>
                      <c:pt idx="3534">
                        <c:v>1.9811000000000009E-2</c:v>
                      </c:pt>
                      <c:pt idx="3535">
                        <c:v>1.9835500000000006E-2</c:v>
                      </c:pt>
                      <c:pt idx="3536">
                        <c:v>1.9916000000000003E-2</c:v>
                      </c:pt>
                      <c:pt idx="3537">
                        <c:v>1.9948500000000001E-2</c:v>
                      </c:pt>
                      <c:pt idx="3538">
                        <c:v>1.9974000000000006E-2</c:v>
                      </c:pt>
                      <c:pt idx="3539">
                        <c:v>2.0035000000000004E-2</c:v>
                      </c:pt>
                      <c:pt idx="3540">
                        <c:v>2.0070000000000005E-2</c:v>
                      </c:pt>
                      <c:pt idx="3541">
                        <c:v>2.0105500000000002E-2</c:v>
                      </c:pt>
                      <c:pt idx="3542">
                        <c:v>2.0134500000000007E-2</c:v>
                      </c:pt>
                      <c:pt idx="3543">
                        <c:v>2.0164500000000002E-2</c:v>
                      </c:pt>
                      <c:pt idx="3544">
                        <c:v>2.0193500000000003E-2</c:v>
                      </c:pt>
                      <c:pt idx="3545">
                        <c:v>2.0228000000000003E-2</c:v>
                      </c:pt>
                      <c:pt idx="3546">
                        <c:v>2.0257000000000001E-2</c:v>
                      </c:pt>
                      <c:pt idx="3547">
                        <c:v>2.0282000000000001E-2</c:v>
                      </c:pt>
                      <c:pt idx="3548">
                        <c:v>2.0312500000000004E-2</c:v>
                      </c:pt>
                      <c:pt idx="3549">
                        <c:v>2.0344500000000005E-2</c:v>
                      </c:pt>
                      <c:pt idx="3550">
                        <c:v>2.0387500000000003E-2</c:v>
                      </c:pt>
                      <c:pt idx="3551">
                        <c:v>2.0418500000000003E-2</c:v>
                      </c:pt>
                      <c:pt idx="3552">
                        <c:v>2.0447499999999997E-2</c:v>
                      </c:pt>
                      <c:pt idx="3553">
                        <c:v>2.0482500000000001E-2</c:v>
                      </c:pt>
                      <c:pt idx="3554">
                        <c:v>2.05095E-2</c:v>
                      </c:pt>
                      <c:pt idx="3555">
                        <c:v>2.0536500000000003E-2</c:v>
                      </c:pt>
                      <c:pt idx="3556">
                        <c:v>2.0556000000000001E-2</c:v>
                      </c:pt>
                      <c:pt idx="3557">
                        <c:v>2.0591000000000005E-2</c:v>
                      </c:pt>
                      <c:pt idx="3558">
                        <c:v>2.0631E-2</c:v>
                      </c:pt>
                      <c:pt idx="3559">
                        <c:v>2.0674000000000001E-2</c:v>
                      </c:pt>
                      <c:pt idx="3560">
                        <c:v>2.07035E-2</c:v>
                      </c:pt>
                      <c:pt idx="3561">
                        <c:v>2.0728E-2</c:v>
                      </c:pt>
                      <c:pt idx="3562">
                        <c:v>2.0765000000000002E-2</c:v>
                      </c:pt>
                      <c:pt idx="3563">
                        <c:v>2.0765000000000002E-2</c:v>
                      </c:pt>
                      <c:pt idx="3564">
                        <c:v>2.0794500000000004E-2</c:v>
                      </c:pt>
                      <c:pt idx="3565">
                        <c:v>2.0798000000000004E-2</c:v>
                      </c:pt>
                      <c:pt idx="3566">
                        <c:v>2.0821500000000003E-2</c:v>
                      </c:pt>
                      <c:pt idx="3567">
                        <c:v>2.0843500000000004E-2</c:v>
                      </c:pt>
                      <c:pt idx="3568">
                        <c:v>2.0870500000000011E-2</c:v>
                      </c:pt>
                      <c:pt idx="3569">
                        <c:v>2.0895500000000004E-2</c:v>
                      </c:pt>
                      <c:pt idx="3570">
                        <c:v>2.0926500000000008E-2</c:v>
                      </c:pt>
                      <c:pt idx="3571">
                        <c:v>2.0955000000000008E-2</c:v>
                      </c:pt>
                      <c:pt idx="3572">
                        <c:v>2.0966500000000009E-2</c:v>
                      </c:pt>
                      <c:pt idx="3573">
                        <c:v>2.099100000000001E-2</c:v>
                      </c:pt>
                      <c:pt idx="3574">
                        <c:v>2.1018500000000009E-2</c:v>
                      </c:pt>
                      <c:pt idx="3575">
                        <c:v>2.1049500000000009E-2</c:v>
                      </c:pt>
                      <c:pt idx="3576">
                        <c:v>2.1069500000000008E-2</c:v>
                      </c:pt>
                      <c:pt idx="3577">
                        <c:v>2.1088500000000007E-2</c:v>
                      </c:pt>
                      <c:pt idx="3578">
                        <c:v>2.1116000000000006E-2</c:v>
                      </c:pt>
                      <c:pt idx="3579">
                        <c:v>2.1142000000000008E-2</c:v>
                      </c:pt>
                      <c:pt idx="3580">
                        <c:v>2.1161000000000013E-2</c:v>
                      </c:pt>
                      <c:pt idx="3581">
                        <c:v>2.1181000000000009E-2</c:v>
                      </c:pt>
                      <c:pt idx="3582">
                        <c:v>2.119950000000001E-2</c:v>
                      </c:pt>
                      <c:pt idx="3583">
                        <c:v>2.1211000000000011E-2</c:v>
                      </c:pt>
                      <c:pt idx="3584">
                        <c:v>2.1229000000000012E-2</c:v>
                      </c:pt>
                      <c:pt idx="3585">
                        <c:v>2.1243000000000012E-2</c:v>
                      </c:pt>
                      <c:pt idx="3586">
                        <c:v>2.1260000000000012E-2</c:v>
                      </c:pt>
                      <c:pt idx="3587">
                        <c:v>2.1284500000000008E-2</c:v>
                      </c:pt>
                      <c:pt idx="3588">
                        <c:v>2.1321500000000011E-2</c:v>
                      </c:pt>
                      <c:pt idx="3589">
                        <c:v>2.1350000000000015E-2</c:v>
                      </c:pt>
                      <c:pt idx="3590">
                        <c:v>2.1381500000000012E-2</c:v>
                      </c:pt>
                      <c:pt idx="3591">
                        <c:v>2.1407500000000013E-2</c:v>
                      </c:pt>
                      <c:pt idx="3592">
                        <c:v>2.1410500000000016E-2</c:v>
                      </c:pt>
                      <c:pt idx="3593">
                        <c:v>2.1430000000000015E-2</c:v>
                      </c:pt>
                      <c:pt idx="3594">
                        <c:v>2.1454000000000015E-2</c:v>
                      </c:pt>
                      <c:pt idx="3595">
                        <c:v>2.1473500000000013E-2</c:v>
                      </c:pt>
                      <c:pt idx="3596">
                        <c:v>2.1507500000000013E-2</c:v>
                      </c:pt>
                      <c:pt idx="3597">
                        <c:v>2.1534000000000008E-2</c:v>
                      </c:pt>
                      <c:pt idx="3598">
                        <c:v>2.1541000000000012E-2</c:v>
                      </c:pt>
                      <c:pt idx="3599">
                        <c:v>2.1562500000000012E-2</c:v>
                      </c:pt>
                      <c:pt idx="3600">
                        <c:v>2.1575000000000011E-2</c:v>
                      </c:pt>
                      <c:pt idx="3601">
                        <c:v>2.1608500000000013E-2</c:v>
                      </c:pt>
                      <c:pt idx="3602">
                        <c:v>2.1594000000000016E-2</c:v>
                      </c:pt>
                      <c:pt idx="3603">
                        <c:v>2.1614500000000012E-2</c:v>
                      </c:pt>
                      <c:pt idx="3604">
                        <c:v>2.1638000000000011E-2</c:v>
                      </c:pt>
                      <c:pt idx="3605">
                        <c:v>2.1653500000000013E-2</c:v>
                      </c:pt>
                      <c:pt idx="3606">
                        <c:v>2.1667000000000009E-2</c:v>
                      </c:pt>
                      <c:pt idx="3607">
                        <c:v>2.163300000000001E-2</c:v>
                      </c:pt>
                      <c:pt idx="3608">
                        <c:v>2.1649000000000009E-2</c:v>
                      </c:pt>
                      <c:pt idx="3609">
                        <c:v>2.1663500000000006E-2</c:v>
                      </c:pt>
                      <c:pt idx="3610">
                        <c:v>2.1673500000000002E-2</c:v>
                      </c:pt>
                      <c:pt idx="3611">
                        <c:v>2.1708000000000009E-2</c:v>
                      </c:pt>
                      <c:pt idx="3612">
                        <c:v>2.173700000000001E-2</c:v>
                      </c:pt>
                      <c:pt idx="3613">
                        <c:v>2.1786000000000003E-2</c:v>
                      </c:pt>
                      <c:pt idx="3614">
                        <c:v>2.1818000000000004E-2</c:v>
                      </c:pt>
                      <c:pt idx="3615">
                        <c:v>2.1833000000000009E-2</c:v>
                      </c:pt>
                      <c:pt idx="3616">
                        <c:v>2.1855500000000007E-2</c:v>
                      </c:pt>
                      <c:pt idx="3617">
                        <c:v>2.1874500000000005E-2</c:v>
                      </c:pt>
                      <c:pt idx="3618">
                        <c:v>2.1901500000000004E-2</c:v>
                      </c:pt>
                      <c:pt idx="3619">
                        <c:v>2.192100000000001E-2</c:v>
                      </c:pt>
                      <c:pt idx="3620">
                        <c:v>2.1937500000000009E-2</c:v>
                      </c:pt>
                      <c:pt idx="3621">
                        <c:v>2.193450000000001E-2</c:v>
                      </c:pt>
                      <c:pt idx="3622">
                        <c:v>2.1953500000000008E-2</c:v>
                      </c:pt>
                      <c:pt idx="3623">
                        <c:v>2.1974500000000008E-2</c:v>
                      </c:pt>
                      <c:pt idx="3624">
                        <c:v>2.1971000000000011E-2</c:v>
                      </c:pt>
                      <c:pt idx="3625">
                        <c:v>2.198000000000001E-2</c:v>
                      </c:pt>
                      <c:pt idx="3626">
                        <c:v>2.1999000000000008E-2</c:v>
                      </c:pt>
                      <c:pt idx="3627">
                        <c:v>2.2005000000000007E-2</c:v>
                      </c:pt>
                      <c:pt idx="3628">
                        <c:v>2.2013500000000005E-2</c:v>
                      </c:pt>
                      <c:pt idx="3629">
                        <c:v>2.2017500000000006E-2</c:v>
                      </c:pt>
                      <c:pt idx="3630">
                        <c:v>2.2019E-2</c:v>
                      </c:pt>
                      <c:pt idx="3631">
                        <c:v>2.20535E-2</c:v>
                      </c:pt>
                      <c:pt idx="3632">
                        <c:v>2.2061000000000011E-2</c:v>
                      </c:pt>
                      <c:pt idx="3633">
                        <c:v>2.1991500000000008E-2</c:v>
                      </c:pt>
                      <c:pt idx="3634">
                        <c:v>2.2007500000000006E-2</c:v>
                      </c:pt>
                      <c:pt idx="3635">
                        <c:v>2.2003500000000013E-2</c:v>
                      </c:pt>
                      <c:pt idx="3636">
                        <c:v>2.2011000000000013E-2</c:v>
                      </c:pt>
                      <c:pt idx="3637">
                        <c:v>2.2025500000000003E-2</c:v>
                      </c:pt>
                      <c:pt idx="3638">
                        <c:v>2.2030500000000005E-2</c:v>
                      </c:pt>
                      <c:pt idx="3639">
                        <c:v>2.2031000000000005E-2</c:v>
                      </c:pt>
                      <c:pt idx="3640">
                        <c:v>2.2032000000000006E-2</c:v>
                      </c:pt>
                      <c:pt idx="3641">
                        <c:v>2.2073000000000009E-2</c:v>
                      </c:pt>
                      <c:pt idx="3642">
                        <c:v>2.2071500000000008E-2</c:v>
                      </c:pt>
                      <c:pt idx="3643">
                        <c:v>2.2086500000000005E-2</c:v>
                      </c:pt>
                      <c:pt idx="3644">
                        <c:v>2.20885E-2</c:v>
                      </c:pt>
                      <c:pt idx="3645">
                        <c:v>2.2091499999999997E-2</c:v>
                      </c:pt>
                      <c:pt idx="3646">
                        <c:v>2.2092000000000001E-2</c:v>
                      </c:pt>
                      <c:pt idx="3647">
                        <c:v>2.2106000000000001E-2</c:v>
                      </c:pt>
                      <c:pt idx="3648">
                        <c:v>2.2108000000000003E-2</c:v>
                      </c:pt>
                      <c:pt idx="3649">
                        <c:v>2.2088E-2</c:v>
                      </c:pt>
                      <c:pt idx="3650">
                        <c:v>2.2096000000000005E-2</c:v>
                      </c:pt>
                      <c:pt idx="3651">
                        <c:v>2.2105000000000007E-2</c:v>
                      </c:pt>
                      <c:pt idx="3652">
                        <c:v>2.2108500000000003E-2</c:v>
                      </c:pt>
                      <c:pt idx="3653">
                        <c:v>2.2102000000000004E-2</c:v>
                      </c:pt>
                      <c:pt idx="3654">
                        <c:v>2.2111000000000002E-2</c:v>
                      </c:pt>
                      <c:pt idx="3655">
                        <c:v>2.2097000000000002E-2</c:v>
                      </c:pt>
                      <c:pt idx="3656">
                        <c:v>2.2088500000000004E-2</c:v>
                      </c:pt>
                      <c:pt idx="3657">
                        <c:v>2.2083000000000005E-2</c:v>
                      </c:pt>
                      <c:pt idx="3658">
                        <c:v>2.2072000000000001E-2</c:v>
                      </c:pt>
                      <c:pt idx="3659">
                        <c:v>2.2072500000000005E-2</c:v>
                      </c:pt>
                      <c:pt idx="3660">
                        <c:v>2.2062500000000006E-2</c:v>
                      </c:pt>
                      <c:pt idx="3661">
                        <c:v>2.2060500000000007E-2</c:v>
                      </c:pt>
                      <c:pt idx="3662">
                        <c:v>2.2058500000000009E-2</c:v>
                      </c:pt>
                      <c:pt idx="3663">
                        <c:v>2.206000000000001E-2</c:v>
                      </c:pt>
                      <c:pt idx="3664">
                        <c:v>2.2065500000000012E-2</c:v>
                      </c:pt>
                      <c:pt idx="3665">
                        <c:v>2.2050000000000014E-2</c:v>
                      </c:pt>
                      <c:pt idx="3666">
                        <c:v>2.2034000000000015E-2</c:v>
                      </c:pt>
                      <c:pt idx="3667">
                        <c:v>2.2005000000000018E-2</c:v>
                      </c:pt>
                      <c:pt idx="3668">
                        <c:v>2.1987500000000014E-2</c:v>
                      </c:pt>
                      <c:pt idx="3669">
                        <c:v>2.1972500000000013E-2</c:v>
                      </c:pt>
                      <c:pt idx="3670">
                        <c:v>2.1955500000000017E-2</c:v>
                      </c:pt>
                      <c:pt idx="3671">
                        <c:v>2.1935500000000014E-2</c:v>
                      </c:pt>
                      <c:pt idx="3672">
                        <c:v>2.1924500000000013E-2</c:v>
                      </c:pt>
                      <c:pt idx="3673">
                        <c:v>2.1901500000000018E-2</c:v>
                      </c:pt>
                      <c:pt idx="3674">
                        <c:v>2.1878500000000013E-2</c:v>
                      </c:pt>
                      <c:pt idx="3675">
                        <c:v>2.185200000000001E-2</c:v>
                      </c:pt>
                      <c:pt idx="3676">
                        <c:v>2.1835500000000008E-2</c:v>
                      </c:pt>
                      <c:pt idx="3677">
                        <c:v>2.1780000000000008E-2</c:v>
                      </c:pt>
                      <c:pt idx="3678">
                        <c:v>2.1754500000000006E-2</c:v>
                      </c:pt>
                      <c:pt idx="3679">
                        <c:v>2.1724000000000007E-2</c:v>
                      </c:pt>
                      <c:pt idx="3680">
                        <c:v>2.1700000000000007E-2</c:v>
                      </c:pt>
                      <c:pt idx="3681">
                        <c:v>2.1678000000000006E-2</c:v>
                      </c:pt>
                      <c:pt idx="3682">
                        <c:v>2.1637500000000007E-2</c:v>
                      </c:pt>
                      <c:pt idx="3683">
                        <c:v>2.16095E-2</c:v>
                      </c:pt>
                      <c:pt idx="3684">
                        <c:v>2.1608500000000003E-2</c:v>
                      </c:pt>
                      <c:pt idx="3685">
                        <c:v>2.1576000000000008E-2</c:v>
                      </c:pt>
                      <c:pt idx="3686">
                        <c:v>2.155650000000001E-2</c:v>
                      </c:pt>
                      <c:pt idx="3687">
                        <c:v>2.152250000000001E-2</c:v>
                      </c:pt>
                      <c:pt idx="3688">
                        <c:v>2.1490000000000009E-2</c:v>
                      </c:pt>
                      <c:pt idx="3689">
                        <c:v>2.1476500000000006E-2</c:v>
                      </c:pt>
                      <c:pt idx="3690">
                        <c:v>2.1455500000000002E-2</c:v>
                      </c:pt>
                      <c:pt idx="3691">
                        <c:v>2.1425000000000007E-2</c:v>
                      </c:pt>
                      <c:pt idx="3692">
                        <c:v>2.1400000000000002E-2</c:v>
                      </c:pt>
                      <c:pt idx="3693">
                        <c:v>2.13875E-2</c:v>
                      </c:pt>
                      <c:pt idx="3694">
                        <c:v>2.1340999999999995E-2</c:v>
                      </c:pt>
                      <c:pt idx="3695">
                        <c:v>2.1312499999999998E-2</c:v>
                      </c:pt>
                      <c:pt idx="3696">
                        <c:v>2.1284999999999998E-2</c:v>
                      </c:pt>
                      <c:pt idx="3697">
                        <c:v>2.1271499999999995E-2</c:v>
                      </c:pt>
                      <c:pt idx="3698">
                        <c:v>2.1252999999999994E-2</c:v>
                      </c:pt>
                      <c:pt idx="3699">
                        <c:v>2.121749999999999E-2</c:v>
                      </c:pt>
                      <c:pt idx="3700">
                        <c:v>2.1190499999999991E-2</c:v>
                      </c:pt>
                      <c:pt idx="3701">
                        <c:v>2.115849999999999E-2</c:v>
                      </c:pt>
                      <c:pt idx="3702">
                        <c:v>2.1119499999999992E-2</c:v>
                      </c:pt>
                      <c:pt idx="3703">
                        <c:v>2.1089999999999991E-2</c:v>
                      </c:pt>
                      <c:pt idx="3704">
                        <c:v>2.104099999999999E-2</c:v>
                      </c:pt>
                      <c:pt idx="3705">
                        <c:v>2.0993499999999995E-2</c:v>
                      </c:pt>
                      <c:pt idx="3706">
                        <c:v>2.0951499999999994E-2</c:v>
                      </c:pt>
                      <c:pt idx="3707">
                        <c:v>2.0909499999999998E-2</c:v>
                      </c:pt>
                      <c:pt idx="3708">
                        <c:v>2.0862500000000003E-2</c:v>
                      </c:pt>
                      <c:pt idx="3709">
                        <c:v>2.0811499999999997E-2</c:v>
                      </c:pt>
                      <c:pt idx="3710">
                        <c:v>2.0771999999999999E-2</c:v>
                      </c:pt>
                      <c:pt idx="3711">
                        <c:v>2.0705500000000002E-2</c:v>
                      </c:pt>
                      <c:pt idx="3712">
                        <c:v>2.0688499999999999E-2</c:v>
                      </c:pt>
                      <c:pt idx="3713">
                        <c:v>2.0656499999999998E-2</c:v>
                      </c:pt>
                      <c:pt idx="3714">
                        <c:v>2.0590999999999995E-2</c:v>
                      </c:pt>
                      <c:pt idx="3715">
                        <c:v>2.0543999999999993E-2</c:v>
                      </c:pt>
                      <c:pt idx="3716">
                        <c:v>2.0480999999999992E-2</c:v>
                      </c:pt>
                      <c:pt idx="3717">
                        <c:v>2.0434999999999995E-2</c:v>
                      </c:pt>
                      <c:pt idx="3718">
                        <c:v>2.03955E-2</c:v>
                      </c:pt>
                      <c:pt idx="3719">
                        <c:v>2.0332000000000003E-2</c:v>
                      </c:pt>
                      <c:pt idx="3720">
                        <c:v>2.0278500000000005E-2</c:v>
                      </c:pt>
                      <c:pt idx="3721">
                        <c:v>2.0223499999999998E-2</c:v>
                      </c:pt>
                      <c:pt idx="3722">
                        <c:v>2.0166999999999997E-2</c:v>
                      </c:pt>
                      <c:pt idx="3723">
                        <c:v>2.0121499999999994E-2</c:v>
                      </c:pt>
                      <c:pt idx="3724">
                        <c:v>2.0066499999999998E-2</c:v>
                      </c:pt>
                      <c:pt idx="3725">
                        <c:v>2.0014499999999994E-2</c:v>
                      </c:pt>
                      <c:pt idx="3726">
                        <c:v>1.9957499999999996E-2</c:v>
                      </c:pt>
                      <c:pt idx="3727">
                        <c:v>1.9901999999999996E-2</c:v>
                      </c:pt>
                      <c:pt idx="3728">
                        <c:v>1.9805499999999997E-2</c:v>
                      </c:pt>
                      <c:pt idx="3729">
                        <c:v>1.9754000000000001E-2</c:v>
                      </c:pt>
                      <c:pt idx="3730">
                        <c:v>1.9705999999999998E-2</c:v>
                      </c:pt>
                      <c:pt idx="3731">
                        <c:v>1.9649999999999997E-2</c:v>
                      </c:pt>
                      <c:pt idx="3732">
                        <c:v>1.9608999999999998E-2</c:v>
                      </c:pt>
                      <c:pt idx="3733">
                        <c:v>1.95525E-2</c:v>
                      </c:pt>
                      <c:pt idx="3734">
                        <c:v>1.9488999999999999E-2</c:v>
                      </c:pt>
                      <c:pt idx="3735">
                        <c:v>1.9434999999999997E-2</c:v>
                      </c:pt>
                      <c:pt idx="3736">
                        <c:v>1.9389999999999998E-2</c:v>
                      </c:pt>
                      <c:pt idx="3737">
                        <c:v>1.9319499999999993E-2</c:v>
                      </c:pt>
                      <c:pt idx="3738">
                        <c:v>1.9249999999999993E-2</c:v>
                      </c:pt>
                      <c:pt idx="3739">
                        <c:v>1.920899999999999E-2</c:v>
                      </c:pt>
                      <c:pt idx="3740">
                        <c:v>1.9158999999999995E-2</c:v>
                      </c:pt>
                      <c:pt idx="3741">
                        <c:v>1.9089499999999992E-2</c:v>
                      </c:pt>
                      <c:pt idx="3742">
                        <c:v>1.9025999999999991E-2</c:v>
                      </c:pt>
                      <c:pt idx="3743">
                        <c:v>1.8961999999999989E-2</c:v>
                      </c:pt>
                      <c:pt idx="3744">
                        <c:v>1.8899499999999986E-2</c:v>
                      </c:pt>
                      <c:pt idx="3745">
                        <c:v>1.8833999999999983E-2</c:v>
                      </c:pt>
                      <c:pt idx="3746">
                        <c:v>1.8765499999999987E-2</c:v>
                      </c:pt>
                      <c:pt idx="3747">
                        <c:v>1.8713999999999988E-2</c:v>
                      </c:pt>
                      <c:pt idx="3748">
                        <c:v>1.8647999999999988E-2</c:v>
                      </c:pt>
                      <c:pt idx="3749">
                        <c:v>1.8592999999999988E-2</c:v>
                      </c:pt>
                      <c:pt idx="3750">
                        <c:v>1.8533499999999991E-2</c:v>
                      </c:pt>
                      <c:pt idx="3751">
                        <c:v>1.8464499999999984E-2</c:v>
                      </c:pt>
                      <c:pt idx="3752">
                        <c:v>1.8395999999999985E-2</c:v>
                      </c:pt>
                      <c:pt idx="3753">
                        <c:v>1.8333999999999989E-2</c:v>
                      </c:pt>
                      <c:pt idx="3754">
                        <c:v>1.8277999999999989E-2</c:v>
                      </c:pt>
                      <c:pt idx="3755">
                        <c:v>1.8223999999999987E-2</c:v>
                      </c:pt>
                      <c:pt idx="3756">
                        <c:v>1.8176999999999988E-2</c:v>
                      </c:pt>
                      <c:pt idx="3757">
                        <c:v>1.8110999999999988E-2</c:v>
                      </c:pt>
                      <c:pt idx="3758">
                        <c:v>1.8034999999999985E-2</c:v>
                      </c:pt>
                      <c:pt idx="3759">
                        <c:v>1.796699999999999E-2</c:v>
                      </c:pt>
                      <c:pt idx="3760">
                        <c:v>1.7900499999999989E-2</c:v>
                      </c:pt>
                      <c:pt idx="3761">
                        <c:v>1.7841999999999986E-2</c:v>
                      </c:pt>
                      <c:pt idx="3762">
                        <c:v>1.779399999999999E-2</c:v>
                      </c:pt>
                      <c:pt idx="3763">
                        <c:v>1.7760499999999992E-2</c:v>
                      </c:pt>
                      <c:pt idx="3764">
                        <c:v>1.7696999999999991E-2</c:v>
                      </c:pt>
                      <c:pt idx="3765">
                        <c:v>1.7636499999999989E-2</c:v>
                      </c:pt>
                      <c:pt idx="3766">
                        <c:v>1.7574999999999986E-2</c:v>
                      </c:pt>
                      <c:pt idx="3767">
                        <c:v>1.7497999999999993E-2</c:v>
                      </c:pt>
                      <c:pt idx="3768">
                        <c:v>1.7423999999999992E-2</c:v>
                      </c:pt>
                      <c:pt idx="3769">
                        <c:v>1.7386999999999996E-2</c:v>
                      </c:pt>
                      <c:pt idx="3770">
                        <c:v>1.7318999999999991E-2</c:v>
                      </c:pt>
                      <c:pt idx="3771">
                        <c:v>1.724249999999999E-2</c:v>
                      </c:pt>
                      <c:pt idx="3772">
                        <c:v>1.7191999999999992E-2</c:v>
                      </c:pt>
                      <c:pt idx="3773">
                        <c:v>1.7126999999999993E-2</c:v>
                      </c:pt>
                      <c:pt idx="3774">
                        <c:v>1.7062499999999991E-2</c:v>
                      </c:pt>
                      <c:pt idx="3775">
                        <c:v>1.7001499999999992E-2</c:v>
                      </c:pt>
                      <c:pt idx="3776">
                        <c:v>1.6940499999999997E-2</c:v>
                      </c:pt>
                      <c:pt idx="3777">
                        <c:v>1.6880999999999993E-2</c:v>
                      </c:pt>
                      <c:pt idx="3778">
                        <c:v>1.6818999999999997E-2</c:v>
                      </c:pt>
                      <c:pt idx="3779">
                        <c:v>1.6749999999999998E-2</c:v>
                      </c:pt>
                      <c:pt idx="3780">
                        <c:v>1.6683999999999994E-2</c:v>
                      </c:pt>
                      <c:pt idx="3781">
                        <c:v>1.6613999999999993E-2</c:v>
                      </c:pt>
                      <c:pt idx="3782">
                        <c:v>1.6552999999999998E-2</c:v>
                      </c:pt>
                      <c:pt idx="3783">
                        <c:v>1.6510499999999994E-2</c:v>
                      </c:pt>
                      <c:pt idx="3784">
                        <c:v>1.6444499999999997E-2</c:v>
                      </c:pt>
                      <c:pt idx="3785">
                        <c:v>1.6373499999999996E-2</c:v>
                      </c:pt>
                      <c:pt idx="3786">
                        <c:v>1.6310499999999999E-2</c:v>
                      </c:pt>
                      <c:pt idx="3787">
                        <c:v>1.6244499999999995E-2</c:v>
                      </c:pt>
                      <c:pt idx="3788">
                        <c:v>1.6161499999999995E-2</c:v>
                      </c:pt>
                      <c:pt idx="3789">
                        <c:v>1.6092999999999996E-2</c:v>
                      </c:pt>
                      <c:pt idx="3790">
                        <c:v>1.6024999999999994E-2</c:v>
                      </c:pt>
                      <c:pt idx="3791">
                        <c:v>1.5957999999999996E-2</c:v>
                      </c:pt>
                      <c:pt idx="3792">
                        <c:v>1.5916499999999997E-2</c:v>
                      </c:pt>
                      <c:pt idx="3793">
                        <c:v>1.5859499999999999E-2</c:v>
                      </c:pt>
                      <c:pt idx="3794">
                        <c:v>1.5787999999999996E-2</c:v>
                      </c:pt>
                      <c:pt idx="3795">
                        <c:v>1.5721499999999999E-2</c:v>
                      </c:pt>
                      <c:pt idx="3796">
                        <c:v>1.5643999999999998E-2</c:v>
                      </c:pt>
                      <c:pt idx="3797">
                        <c:v>1.5576499999999998E-2</c:v>
                      </c:pt>
                      <c:pt idx="3798">
                        <c:v>1.5517999999999999E-2</c:v>
                      </c:pt>
                      <c:pt idx="3799">
                        <c:v>1.5453E-2</c:v>
                      </c:pt>
                      <c:pt idx="3800">
                        <c:v>1.5405499999999996E-2</c:v>
                      </c:pt>
                      <c:pt idx="3801">
                        <c:v>1.5347999999999999E-2</c:v>
                      </c:pt>
                      <c:pt idx="3802">
                        <c:v>1.5324499999999998E-2</c:v>
                      </c:pt>
                      <c:pt idx="3803">
                        <c:v>1.5258499999999999E-2</c:v>
                      </c:pt>
                      <c:pt idx="3804">
                        <c:v>1.5182999999999997E-2</c:v>
                      </c:pt>
                      <c:pt idx="3805">
                        <c:v>1.5124999999999998E-2</c:v>
                      </c:pt>
                      <c:pt idx="3806">
                        <c:v>1.5061999999999997E-2</c:v>
                      </c:pt>
                      <c:pt idx="3807">
                        <c:v>1.5046499999999996E-2</c:v>
                      </c:pt>
                      <c:pt idx="3808">
                        <c:v>1.4985499999999995E-2</c:v>
                      </c:pt>
                      <c:pt idx="3809">
                        <c:v>1.4926499999999999E-2</c:v>
                      </c:pt>
                      <c:pt idx="3810">
                        <c:v>1.4857499999999999E-2</c:v>
                      </c:pt>
                      <c:pt idx="3811">
                        <c:v>1.4785499999999993E-2</c:v>
                      </c:pt>
                      <c:pt idx="3812">
                        <c:v>1.4711499999999997E-2</c:v>
                      </c:pt>
                      <c:pt idx="3813">
                        <c:v>1.4627499999999993E-2</c:v>
                      </c:pt>
                      <c:pt idx="3814">
                        <c:v>1.4553999999999991E-2</c:v>
                      </c:pt>
                      <c:pt idx="3815">
                        <c:v>1.4493999999999993E-2</c:v>
                      </c:pt>
                      <c:pt idx="3816">
                        <c:v>1.4424499999999993E-2</c:v>
                      </c:pt>
                      <c:pt idx="3817">
                        <c:v>1.435549999999999E-2</c:v>
                      </c:pt>
                      <c:pt idx="3818">
                        <c:v>1.4287499999999993E-2</c:v>
                      </c:pt>
                      <c:pt idx="3819">
                        <c:v>1.4225499999999995E-2</c:v>
                      </c:pt>
                      <c:pt idx="3820">
                        <c:v>1.4168999999999992E-2</c:v>
                      </c:pt>
                      <c:pt idx="3821">
                        <c:v>1.4138499999999991E-2</c:v>
                      </c:pt>
                      <c:pt idx="3822">
                        <c:v>1.4080999999999995E-2</c:v>
                      </c:pt>
                      <c:pt idx="3823">
                        <c:v>1.4029499999999997E-2</c:v>
                      </c:pt>
                      <c:pt idx="3824">
                        <c:v>1.3976999999999996E-2</c:v>
                      </c:pt>
                      <c:pt idx="3825">
                        <c:v>1.3915999999999998E-2</c:v>
                      </c:pt>
                      <c:pt idx="3826">
                        <c:v>1.3852999999999996E-2</c:v>
                      </c:pt>
                      <c:pt idx="3827">
                        <c:v>1.3810499999999996E-2</c:v>
                      </c:pt>
                      <c:pt idx="3828">
                        <c:v>1.3762499999999995E-2</c:v>
                      </c:pt>
                      <c:pt idx="3829">
                        <c:v>1.3717499999999994E-2</c:v>
                      </c:pt>
                      <c:pt idx="3830">
                        <c:v>1.3679499999999994E-2</c:v>
                      </c:pt>
                      <c:pt idx="3831">
                        <c:v>1.3608999999999993E-2</c:v>
                      </c:pt>
                      <c:pt idx="3832">
                        <c:v>1.3554999999999992E-2</c:v>
                      </c:pt>
                      <c:pt idx="3833">
                        <c:v>1.3586999999999991E-2</c:v>
                      </c:pt>
                      <c:pt idx="3834">
                        <c:v>1.3532999999999993E-2</c:v>
                      </c:pt>
                      <c:pt idx="3835">
                        <c:v>1.3477999999999995E-2</c:v>
                      </c:pt>
                      <c:pt idx="3836">
                        <c:v>1.3431499999999996E-2</c:v>
                      </c:pt>
                      <c:pt idx="3837">
                        <c:v>1.3376499999999996E-2</c:v>
                      </c:pt>
                      <c:pt idx="3838">
                        <c:v>1.3321999999999992E-2</c:v>
                      </c:pt>
                      <c:pt idx="3839">
                        <c:v>1.326649999999999E-2</c:v>
                      </c:pt>
                      <c:pt idx="3840">
                        <c:v>1.3207499999999992E-2</c:v>
                      </c:pt>
                      <c:pt idx="3841">
                        <c:v>1.3151999999999992E-2</c:v>
                      </c:pt>
                      <c:pt idx="3842">
                        <c:v>1.3103999999999989E-2</c:v>
                      </c:pt>
                      <c:pt idx="3843">
                        <c:v>1.3039499999999989E-2</c:v>
                      </c:pt>
                      <c:pt idx="3844">
                        <c:v>1.298149999999999E-2</c:v>
                      </c:pt>
                      <c:pt idx="3845">
                        <c:v>1.2923499999999991E-2</c:v>
                      </c:pt>
                      <c:pt idx="3846">
                        <c:v>1.2861499999999988E-2</c:v>
                      </c:pt>
                      <c:pt idx="3847">
                        <c:v>1.2800499999999987E-2</c:v>
                      </c:pt>
                      <c:pt idx="3848">
                        <c:v>1.2743499999999986E-2</c:v>
                      </c:pt>
                      <c:pt idx="3849">
                        <c:v>1.2704499999999987E-2</c:v>
                      </c:pt>
                      <c:pt idx="3850">
                        <c:v>1.2643999999999989E-2</c:v>
                      </c:pt>
                      <c:pt idx="3851">
                        <c:v>1.2572499999999986E-2</c:v>
                      </c:pt>
                      <c:pt idx="3852">
                        <c:v>1.2507999999999986E-2</c:v>
                      </c:pt>
                      <c:pt idx="3853">
                        <c:v>1.2455999999999988E-2</c:v>
                      </c:pt>
                      <c:pt idx="3854">
                        <c:v>1.2394999999999988E-2</c:v>
                      </c:pt>
                      <c:pt idx="3855">
                        <c:v>1.235199999999999E-2</c:v>
                      </c:pt>
                      <c:pt idx="3856">
                        <c:v>1.2299999999999988E-2</c:v>
                      </c:pt>
                      <c:pt idx="3857">
                        <c:v>1.2252499999999991E-2</c:v>
                      </c:pt>
                      <c:pt idx="3858">
                        <c:v>1.2174499999999991E-2</c:v>
                      </c:pt>
                      <c:pt idx="3859">
                        <c:v>1.2125999999999993E-2</c:v>
                      </c:pt>
                      <c:pt idx="3860">
                        <c:v>1.2065499999999993E-2</c:v>
                      </c:pt>
                      <c:pt idx="3861">
                        <c:v>1.2004499999999994E-2</c:v>
                      </c:pt>
                      <c:pt idx="3862">
                        <c:v>1.1936499999999996E-2</c:v>
                      </c:pt>
                      <c:pt idx="3863">
                        <c:v>1.1871999999999995E-2</c:v>
                      </c:pt>
                      <c:pt idx="3864">
                        <c:v>1.1801999999999997E-2</c:v>
                      </c:pt>
                      <c:pt idx="3865">
                        <c:v>1.1749999999999997E-2</c:v>
                      </c:pt>
                      <c:pt idx="3866">
                        <c:v>1.1690499999999998E-2</c:v>
                      </c:pt>
                      <c:pt idx="3867">
                        <c:v>1.1650999999999998E-2</c:v>
                      </c:pt>
                      <c:pt idx="3868">
                        <c:v>1.1597499999999998E-2</c:v>
                      </c:pt>
                      <c:pt idx="3869">
                        <c:v>1.1546500000000001E-2</c:v>
                      </c:pt>
                      <c:pt idx="3870">
                        <c:v>1.1506499999999999E-2</c:v>
                      </c:pt>
                      <c:pt idx="3871">
                        <c:v>1.1453999999999999E-2</c:v>
                      </c:pt>
                      <c:pt idx="3872">
                        <c:v>1.1411999999999999E-2</c:v>
                      </c:pt>
                      <c:pt idx="3873">
                        <c:v>1.1368499999999998E-2</c:v>
                      </c:pt>
                      <c:pt idx="3874">
                        <c:v>1.1328500000000003E-2</c:v>
                      </c:pt>
                      <c:pt idx="3875">
                        <c:v>1.1277500000000003E-2</c:v>
                      </c:pt>
                      <c:pt idx="3876">
                        <c:v>1.1222000000000003E-2</c:v>
                      </c:pt>
                      <c:pt idx="3877">
                        <c:v>1.1210500000000003E-2</c:v>
                      </c:pt>
                      <c:pt idx="3878">
                        <c:v>1.1166000000000002E-2</c:v>
                      </c:pt>
                      <c:pt idx="3879">
                        <c:v>1.1131500000000006E-2</c:v>
                      </c:pt>
                      <c:pt idx="3880">
                        <c:v>1.1096000000000003E-2</c:v>
                      </c:pt>
                      <c:pt idx="3881">
                        <c:v>1.1049500000000004E-2</c:v>
                      </c:pt>
                      <c:pt idx="3882">
                        <c:v>1.1012500000000005E-2</c:v>
                      </c:pt>
                      <c:pt idx="3883">
                        <c:v>1.0968500000000006E-2</c:v>
                      </c:pt>
                      <c:pt idx="3884">
                        <c:v>1.0915000000000008E-2</c:v>
                      </c:pt>
                      <c:pt idx="3885">
                        <c:v>1.0872500000000005E-2</c:v>
                      </c:pt>
                      <c:pt idx="3886">
                        <c:v>1.0825500000000009E-2</c:v>
                      </c:pt>
                      <c:pt idx="3887">
                        <c:v>1.0796000000000005E-2</c:v>
                      </c:pt>
                      <c:pt idx="3888">
                        <c:v>1.0753500000000006E-2</c:v>
                      </c:pt>
                      <c:pt idx="3889">
                        <c:v>1.0704000000000007E-2</c:v>
                      </c:pt>
                      <c:pt idx="3890">
                        <c:v>1.0668000000000004E-2</c:v>
                      </c:pt>
                      <c:pt idx="3891">
                        <c:v>1.0636000000000008E-2</c:v>
                      </c:pt>
                      <c:pt idx="3892">
                        <c:v>1.0591500000000009E-2</c:v>
                      </c:pt>
                      <c:pt idx="3893">
                        <c:v>1.0538000000000007E-2</c:v>
                      </c:pt>
                      <c:pt idx="3894">
                        <c:v>1.0494500000000009E-2</c:v>
                      </c:pt>
                      <c:pt idx="3895">
                        <c:v>1.0454000000000008E-2</c:v>
                      </c:pt>
                      <c:pt idx="3896">
                        <c:v>1.0425500000000008E-2</c:v>
                      </c:pt>
                      <c:pt idx="3897">
                        <c:v>1.0378000000000009E-2</c:v>
                      </c:pt>
                      <c:pt idx="3898">
                        <c:v>1.0343000000000012E-2</c:v>
                      </c:pt>
                      <c:pt idx="3899">
                        <c:v>1.0301000000000012E-2</c:v>
                      </c:pt>
                      <c:pt idx="3900">
                        <c:v>1.0253000000000007E-2</c:v>
                      </c:pt>
                      <c:pt idx="3901">
                        <c:v>1.0210000000000007E-2</c:v>
                      </c:pt>
                      <c:pt idx="3902">
                        <c:v>1.0171500000000007E-2</c:v>
                      </c:pt>
                      <c:pt idx="3903">
                        <c:v>1.0121000000000008E-2</c:v>
                      </c:pt>
                      <c:pt idx="3904">
                        <c:v>1.0080000000000007E-2</c:v>
                      </c:pt>
                      <c:pt idx="3905">
                        <c:v>1.0038000000000007E-2</c:v>
                      </c:pt>
                      <c:pt idx="3906">
                        <c:v>9.9905000000000081E-3</c:v>
                      </c:pt>
                      <c:pt idx="3907">
                        <c:v>9.9415000000000094E-3</c:v>
                      </c:pt>
                      <c:pt idx="3908">
                        <c:v>9.9050000000000075E-3</c:v>
                      </c:pt>
                      <c:pt idx="3909">
                        <c:v>9.8555000000000101E-3</c:v>
                      </c:pt>
                      <c:pt idx="3910">
                        <c:v>9.8160000000000087E-3</c:v>
                      </c:pt>
                      <c:pt idx="3911">
                        <c:v>9.7850000000000107E-3</c:v>
                      </c:pt>
                      <c:pt idx="3912">
                        <c:v>9.7445000000000101E-3</c:v>
                      </c:pt>
                      <c:pt idx="3913">
                        <c:v>9.7075000000000095E-3</c:v>
                      </c:pt>
                      <c:pt idx="3914">
                        <c:v>9.6920000000000114E-3</c:v>
                      </c:pt>
                      <c:pt idx="3915">
                        <c:v>9.6525000000000083E-3</c:v>
                      </c:pt>
                      <c:pt idx="3916">
                        <c:v>9.6145000000000067E-3</c:v>
                      </c:pt>
                      <c:pt idx="3917">
                        <c:v>9.5815000000000084E-3</c:v>
                      </c:pt>
                      <c:pt idx="3918">
                        <c:v>9.5480000000000096E-3</c:v>
                      </c:pt>
                      <c:pt idx="3919">
                        <c:v>9.5160000000000088E-3</c:v>
                      </c:pt>
                      <c:pt idx="3920">
                        <c:v>9.484000000000008E-3</c:v>
                      </c:pt>
                      <c:pt idx="3921">
                        <c:v>9.4550000000000085E-3</c:v>
                      </c:pt>
                      <c:pt idx="3922">
                        <c:v>9.4270000000000083E-3</c:v>
                      </c:pt>
                      <c:pt idx="3923">
                        <c:v>9.4015000000000053E-3</c:v>
                      </c:pt>
                      <c:pt idx="3924">
                        <c:v>9.3730000000000063E-3</c:v>
                      </c:pt>
                      <c:pt idx="3925">
                        <c:v>9.3445000000000038E-3</c:v>
                      </c:pt>
                      <c:pt idx="3926">
                        <c:v>9.3160000000000031E-3</c:v>
                      </c:pt>
                      <c:pt idx="3927">
                        <c:v>9.2920000000000051E-3</c:v>
                      </c:pt>
                      <c:pt idx="3928">
                        <c:v>9.2950000000000046E-3</c:v>
                      </c:pt>
                      <c:pt idx="3929">
                        <c:v>9.2720000000000042E-3</c:v>
                      </c:pt>
                      <c:pt idx="3930">
                        <c:v>9.2385000000000037E-3</c:v>
                      </c:pt>
                      <c:pt idx="3931">
                        <c:v>9.222000000000001E-3</c:v>
                      </c:pt>
                      <c:pt idx="3932">
                        <c:v>9.1855000000000027E-3</c:v>
                      </c:pt>
                      <c:pt idx="3933">
                        <c:v>9.1660000000000023E-3</c:v>
                      </c:pt>
                      <c:pt idx="3934">
                        <c:v>9.1415000000000038E-3</c:v>
                      </c:pt>
                      <c:pt idx="3935">
                        <c:v>9.1055000000000042E-3</c:v>
                      </c:pt>
                      <c:pt idx="3936">
                        <c:v>9.0720000000000037E-3</c:v>
                      </c:pt>
                      <c:pt idx="3937">
                        <c:v>9.0555000000000045E-3</c:v>
                      </c:pt>
                      <c:pt idx="3938">
                        <c:v>9.0340000000000021E-3</c:v>
                      </c:pt>
                      <c:pt idx="3939">
                        <c:v>8.9920000000000035E-3</c:v>
                      </c:pt>
                      <c:pt idx="3940">
                        <c:v>8.9645000000000002E-3</c:v>
                      </c:pt>
                      <c:pt idx="3941">
                        <c:v>8.9425000000000025E-3</c:v>
                      </c:pt>
                      <c:pt idx="3942">
                        <c:v>8.9220000000000011E-3</c:v>
                      </c:pt>
                      <c:pt idx="3943">
                        <c:v>8.8980000000000014E-3</c:v>
                      </c:pt>
                      <c:pt idx="3944">
                        <c:v>8.883499999999999E-3</c:v>
                      </c:pt>
                      <c:pt idx="3945">
                        <c:v>8.8650000000000014E-3</c:v>
                      </c:pt>
                      <c:pt idx="3946">
                        <c:v>8.852999999999998E-3</c:v>
                      </c:pt>
                      <c:pt idx="3947">
                        <c:v>8.8389999999999996E-3</c:v>
                      </c:pt>
                      <c:pt idx="3948">
                        <c:v>8.8289999999999983E-3</c:v>
                      </c:pt>
                      <c:pt idx="3949">
                        <c:v>8.8050000000000021E-3</c:v>
                      </c:pt>
                      <c:pt idx="3950">
                        <c:v>8.7910000000000002E-3</c:v>
                      </c:pt>
                      <c:pt idx="3951">
                        <c:v>8.7780000000000011E-3</c:v>
                      </c:pt>
                      <c:pt idx="3952">
                        <c:v>8.7600000000000004E-3</c:v>
                      </c:pt>
                      <c:pt idx="3953">
                        <c:v>8.7355000000000002E-3</c:v>
                      </c:pt>
                      <c:pt idx="3954">
                        <c:v>8.7225000000000011E-3</c:v>
                      </c:pt>
                      <c:pt idx="3955">
                        <c:v>8.7010000000000004E-3</c:v>
                      </c:pt>
                      <c:pt idx="3956">
                        <c:v>8.6840000000000007E-3</c:v>
                      </c:pt>
                      <c:pt idx="3957">
                        <c:v>8.6720000000000009E-3</c:v>
                      </c:pt>
                      <c:pt idx="3958">
                        <c:v>8.6635000000000011E-3</c:v>
                      </c:pt>
                      <c:pt idx="3959">
                        <c:v>8.6499999999999997E-3</c:v>
                      </c:pt>
                      <c:pt idx="3960">
                        <c:v>8.633E-3</c:v>
                      </c:pt>
                      <c:pt idx="3961">
                        <c:v>8.623500000000001E-3</c:v>
                      </c:pt>
                      <c:pt idx="3962">
                        <c:v>8.5860000000000016E-3</c:v>
                      </c:pt>
                      <c:pt idx="3963">
                        <c:v>8.5710000000000005E-3</c:v>
                      </c:pt>
                      <c:pt idx="3964">
                        <c:v>8.549000000000001E-3</c:v>
                      </c:pt>
                      <c:pt idx="3965">
                        <c:v>8.5474999999999995E-3</c:v>
                      </c:pt>
                      <c:pt idx="3966">
                        <c:v>8.5325000000000002E-3</c:v>
                      </c:pt>
                      <c:pt idx="3967">
                        <c:v>8.5175000000000008E-3</c:v>
                      </c:pt>
                      <c:pt idx="3968">
                        <c:v>8.516000000000001E-3</c:v>
                      </c:pt>
                      <c:pt idx="3969">
                        <c:v>8.4845000000000007E-3</c:v>
                      </c:pt>
                      <c:pt idx="3970">
                        <c:v>8.4644999999999998E-3</c:v>
                      </c:pt>
                      <c:pt idx="3971">
                        <c:v>8.4535000000000009E-3</c:v>
                      </c:pt>
                      <c:pt idx="3972">
                        <c:v>8.4419999999999999E-3</c:v>
                      </c:pt>
                      <c:pt idx="3973">
                        <c:v>8.4229999999999982E-3</c:v>
                      </c:pt>
                      <c:pt idx="3974">
                        <c:v>8.4129999999999986E-3</c:v>
                      </c:pt>
                      <c:pt idx="3975">
                        <c:v>8.3924999999999989E-3</c:v>
                      </c:pt>
                      <c:pt idx="3976">
                        <c:v>8.3694999999999985E-3</c:v>
                      </c:pt>
                      <c:pt idx="3977">
                        <c:v>8.3579999999999991E-3</c:v>
                      </c:pt>
                      <c:pt idx="3978">
                        <c:v>8.3469999999999985E-3</c:v>
                      </c:pt>
                      <c:pt idx="3979">
                        <c:v>8.3400000000000002E-3</c:v>
                      </c:pt>
                      <c:pt idx="3980">
                        <c:v>8.3239999999999998E-3</c:v>
                      </c:pt>
                      <c:pt idx="3981">
                        <c:v>8.3124999999999987E-3</c:v>
                      </c:pt>
                      <c:pt idx="3982">
                        <c:v>8.3000000000000001E-3</c:v>
                      </c:pt>
                      <c:pt idx="3983">
                        <c:v>8.2775000000000001E-3</c:v>
                      </c:pt>
                      <c:pt idx="3984">
                        <c:v>8.261000000000001E-3</c:v>
                      </c:pt>
                      <c:pt idx="3985">
                        <c:v>8.2500000000000004E-3</c:v>
                      </c:pt>
                      <c:pt idx="3986">
                        <c:v>8.2260000000000007E-3</c:v>
                      </c:pt>
                      <c:pt idx="3987">
                        <c:v>8.2164999999999998E-3</c:v>
                      </c:pt>
                      <c:pt idx="3988">
                        <c:v>8.2019999999999992E-3</c:v>
                      </c:pt>
                      <c:pt idx="3989">
                        <c:v>8.1889999999999984E-3</c:v>
                      </c:pt>
                      <c:pt idx="3990">
                        <c:v>8.1854999999999983E-3</c:v>
                      </c:pt>
                      <c:pt idx="3991">
                        <c:v>8.1694999999999997E-3</c:v>
                      </c:pt>
                      <c:pt idx="3992">
                        <c:v>8.1594999999999984E-3</c:v>
                      </c:pt>
                      <c:pt idx="3993">
                        <c:v>8.1449999999999995E-3</c:v>
                      </c:pt>
                      <c:pt idx="3994">
                        <c:v>8.1464999999999992E-3</c:v>
                      </c:pt>
                      <c:pt idx="3995">
                        <c:v>8.1404999999999984E-3</c:v>
                      </c:pt>
                      <c:pt idx="3996">
                        <c:v>8.1319999999999986E-3</c:v>
                      </c:pt>
                      <c:pt idx="3997">
                        <c:v>8.1219999999999973E-3</c:v>
                      </c:pt>
                      <c:pt idx="3998">
                        <c:v>8.1154999999999977E-3</c:v>
                      </c:pt>
                      <c:pt idx="3999">
                        <c:v>8.1079999999999989E-3</c:v>
                      </c:pt>
                      <c:pt idx="4000">
                        <c:v>8.093999999999997E-3</c:v>
                      </c:pt>
                      <c:pt idx="4001">
                        <c:v>8.0899999999999982E-3</c:v>
                      </c:pt>
                      <c:pt idx="4002">
                        <c:v>8.0689999999999963E-3</c:v>
                      </c:pt>
                      <c:pt idx="4003">
                        <c:v>8.0634999999999978E-3</c:v>
                      </c:pt>
                      <c:pt idx="4004">
                        <c:v>8.0519999999999967E-3</c:v>
                      </c:pt>
                      <c:pt idx="4005">
                        <c:v>8.0409999999999978E-3</c:v>
                      </c:pt>
                      <c:pt idx="4006">
                        <c:v>8.0484999999999984E-3</c:v>
                      </c:pt>
                      <c:pt idx="4007">
                        <c:v>8.0414999999999983E-3</c:v>
                      </c:pt>
                      <c:pt idx="4008">
                        <c:v>8.0304999999999977E-3</c:v>
                      </c:pt>
                      <c:pt idx="4009">
                        <c:v>8.0224999999999984E-3</c:v>
                      </c:pt>
                      <c:pt idx="4010">
                        <c:v>8.0084999999999983E-3</c:v>
                      </c:pt>
                      <c:pt idx="4011">
                        <c:v>7.9969999999999989E-3</c:v>
                      </c:pt>
                      <c:pt idx="4012">
                        <c:v>7.9865000000000005E-3</c:v>
                      </c:pt>
                      <c:pt idx="4013">
                        <c:v>7.986E-3</c:v>
                      </c:pt>
                      <c:pt idx="4014">
                        <c:v>7.9734999999999997E-3</c:v>
                      </c:pt>
                      <c:pt idx="4015">
                        <c:v>7.9625000000000008E-3</c:v>
                      </c:pt>
                      <c:pt idx="4016">
                        <c:v>7.9615000000000016E-3</c:v>
                      </c:pt>
                      <c:pt idx="4017">
                        <c:v>7.957500000000001E-3</c:v>
                      </c:pt>
                      <c:pt idx="4018">
                        <c:v>7.9475000000000032E-3</c:v>
                      </c:pt>
                      <c:pt idx="4019">
                        <c:v>7.9360000000000038E-3</c:v>
                      </c:pt>
                      <c:pt idx="4020">
                        <c:v>7.9265000000000013E-3</c:v>
                      </c:pt>
                      <c:pt idx="4021">
                        <c:v>7.9195000000000012E-3</c:v>
                      </c:pt>
                      <c:pt idx="4022">
                        <c:v>7.9010000000000035E-3</c:v>
                      </c:pt>
                      <c:pt idx="4023">
                        <c:v>7.8770000000000021E-3</c:v>
                      </c:pt>
                      <c:pt idx="4024">
                        <c:v>7.8725000000000028E-3</c:v>
                      </c:pt>
                      <c:pt idx="4025">
                        <c:v>7.8630000000000037E-3</c:v>
                      </c:pt>
                      <c:pt idx="4026">
                        <c:v>7.8570000000000046E-3</c:v>
                      </c:pt>
                      <c:pt idx="4027">
                        <c:v>7.8435000000000032E-3</c:v>
                      </c:pt>
                      <c:pt idx="4028">
                        <c:v>7.8245000000000016E-3</c:v>
                      </c:pt>
                      <c:pt idx="4029">
                        <c:v>7.8080000000000016E-3</c:v>
                      </c:pt>
                      <c:pt idx="4030">
                        <c:v>7.7885000000000029E-3</c:v>
                      </c:pt>
                      <c:pt idx="4031">
                        <c:v>7.7680000000000023E-3</c:v>
                      </c:pt>
                      <c:pt idx="4032">
                        <c:v>7.7580000000000027E-3</c:v>
                      </c:pt>
                      <c:pt idx="4033">
                        <c:v>7.7490000000000033E-3</c:v>
                      </c:pt>
                      <c:pt idx="4034">
                        <c:v>7.7305000000000021E-3</c:v>
                      </c:pt>
                      <c:pt idx="4035">
                        <c:v>7.7185000000000014E-3</c:v>
                      </c:pt>
                      <c:pt idx="4036">
                        <c:v>7.703500000000002E-3</c:v>
                      </c:pt>
                      <c:pt idx="4037">
                        <c:v>7.6900000000000033E-3</c:v>
                      </c:pt>
                      <c:pt idx="4038">
                        <c:v>7.6735000000000032E-3</c:v>
                      </c:pt>
                      <c:pt idx="4039">
                        <c:v>7.6600000000000036E-3</c:v>
                      </c:pt>
                      <c:pt idx="4040">
                        <c:v>7.6500000000000049E-3</c:v>
                      </c:pt>
                      <c:pt idx="4041">
                        <c:v>7.6405000000000049E-3</c:v>
                      </c:pt>
                      <c:pt idx="4042">
                        <c:v>7.6205000000000031E-3</c:v>
                      </c:pt>
                      <c:pt idx="4043">
                        <c:v>7.6015000000000032E-3</c:v>
                      </c:pt>
                      <c:pt idx="4044">
                        <c:v>7.5935000000000039E-3</c:v>
                      </c:pt>
                      <c:pt idx="4045">
                        <c:v>7.5860000000000042E-3</c:v>
                      </c:pt>
                      <c:pt idx="4046">
                        <c:v>7.5705000000000034E-3</c:v>
                      </c:pt>
                      <c:pt idx="4047">
                        <c:v>7.5595000000000037E-3</c:v>
                      </c:pt>
                      <c:pt idx="4048">
                        <c:v>7.5480000000000026E-3</c:v>
                      </c:pt>
                      <c:pt idx="4049">
                        <c:v>7.5235000000000015E-3</c:v>
                      </c:pt>
                      <c:pt idx="4050">
                        <c:v>7.5115000000000034E-3</c:v>
                      </c:pt>
                      <c:pt idx="4051">
                        <c:v>7.4990000000000031E-3</c:v>
                      </c:pt>
                      <c:pt idx="4052">
                        <c:v>7.4865000000000036E-3</c:v>
                      </c:pt>
                      <c:pt idx="4053">
                        <c:v>7.480000000000004E-3</c:v>
                      </c:pt>
                      <c:pt idx="4054">
                        <c:v>7.4730000000000039E-3</c:v>
                      </c:pt>
                      <c:pt idx="4055">
                        <c:v>7.4595000000000043E-3</c:v>
                      </c:pt>
                      <c:pt idx="4056">
                        <c:v>7.4485000000000055E-3</c:v>
                      </c:pt>
                      <c:pt idx="4057">
                        <c:v>7.4380000000000045E-3</c:v>
                      </c:pt>
                      <c:pt idx="4058">
                        <c:v>7.4495000000000056E-3</c:v>
                      </c:pt>
                      <c:pt idx="4059">
                        <c:v>7.4310000000000036E-3</c:v>
                      </c:pt>
                      <c:pt idx="4060">
                        <c:v>7.4260000000000038E-3</c:v>
                      </c:pt>
                      <c:pt idx="4061">
                        <c:v>7.419000000000002E-3</c:v>
                      </c:pt>
                      <c:pt idx="4062">
                        <c:v>7.4090000000000024E-3</c:v>
                      </c:pt>
                      <c:pt idx="4063">
                        <c:v>7.3975000000000039E-3</c:v>
                      </c:pt>
                      <c:pt idx="4064">
                        <c:v>7.3880000000000022E-3</c:v>
                      </c:pt>
                      <c:pt idx="4065">
                        <c:v>7.3845000000000013E-3</c:v>
                      </c:pt>
                      <c:pt idx="4066">
                        <c:v>7.3785000000000022E-3</c:v>
                      </c:pt>
                      <c:pt idx="4067">
                        <c:v>7.3665000000000015E-3</c:v>
                      </c:pt>
                      <c:pt idx="4068">
                        <c:v>7.3660000000000036E-3</c:v>
                      </c:pt>
                      <c:pt idx="4069">
                        <c:v>7.3530000000000028E-3</c:v>
                      </c:pt>
                      <c:pt idx="4070">
                        <c:v>7.3380000000000034E-3</c:v>
                      </c:pt>
                      <c:pt idx="4071">
                        <c:v>7.3345000000000042E-3</c:v>
                      </c:pt>
                      <c:pt idx="4072">
                        <c:v>7.329000000000003E-3</c:v>
                      </c:pt>
                      <c:pt idx="4073">
                        <c:v>7.3140000000000028E-3</c:v>
                      </c:pt>
                      <c:pt idx="4074">
                        <c:v>7.3105000000000045E-3</c:v>
                      </c:pt>
                      <c:pt idx="4075">
                        <c:v>7.3045000000000028E-3</c:v>
                      </c:pt>
                      <c:pt idx="4076">
                        <c:v>7.2985000000000029E-3</c:v>
                      </c:pt>
                      <c:pt idx="4077">
                        <c:v>7.2910000000000032E-3</c:v>
                      </c:pt>
                      <c:pt idx="4078">
                        <c:v>7.2790000000000025E-3</c:v>
                      </c:pt>
                      <c:pt idx="4079">
                        <c:v>7.2710000000000006E-3</c:v>
                      </c:pt>
                      <c:pt idx="4080">
                        <c:v>7.2655000000000011E-3</c:v>
                      </c:pt>
                      <c:pt idx="4081">
                        <c:v>7.2545000000000005E-3</c:v>
                      </c:pt>
                      <c:pt idx="4082">
                        <c:v>7.2505E-3</c:v>
                      </c:pt>
                      <c:pt idx="4083">
                        <c:v>7.2404999999999995E-3</c:v>
                      </c:pt>
                      <c:pt idx="4084">
                        <c:v>7.2444999999999992E-3</c:v>
                      </c:pt>
                      <c:pt idx="4085">
                        <c:v>7.2385000000000001E-3</c:v>
                      </c:pt>
                      <c:pt idx="4086">
                        <c:v>7.2290000000000002E-3</c:v>
                      </c:pt>
                      <c:pt idx="4087">
                        <c:v>7.216499999999999E-3</c:v>
                      </c:pt>
                      <c:pt idx="4088">
                        <c:v>7.2054999999999992E-3</c:v>
                      </c:pt>
                      <c:pt idx="4089">
                        <c:v>7.197499999999999E-3</c:v>
                      </c:pt>
                      <c:pt idx="4090">
                        <c:v>7.1829999999999993E-3</c:v>
                      </c:pt>
                      <c:pt idx="4091">
                        <c:v>7.1699999999999993E-3</c:v>
                      </c:pt>
                      <c:pt idx="4092">
                        <c:v>7.1630000000000001E-3</c:v>
                      </c:pt>
                      <c:pt idx="4093">
                        <c:v>7.1669999999999998E-3</c:v>
                      </c:pt>
                      <c:pt idx="4094">
                        <c:v>7.1595000000000018E-3</c:v>
                      </c:pt>
                      <c:pt idx="4095">
                        <c:v>7.1475000000000011E-3</c:v>
                      </c:pt>
                      <c:pt idx="4096">
                        <c:v>7.1310000000000011E-3</c:v>
                      </c:pt>
                      <c:pt idx="4097">
                        <c:v>7.1225000000000012E-3</c:v>
                      </c:pt>
                      <c:pt idx="4098">
                        <c:v>7.1130000000000004E-3</c:v>
                      </c:pt>
                      <c:pt idx="4099">
                        <c:v>7.0759999999999998E-3</c:v>
                      </c:pt>
                      <c:pt idx="4100">
                        <c:v>7.0670000000000012E-3</c:v>
                      </c:pt>
                      <c:pt idx="4101">
                        <c:v>7.0570000000000008E-3</c:v>
                      </c:pt>
                      <c:pt idx="4102">
                        <c:v>7.0370000000000007E-3</c:v>
                      </c:pt>
                      <c:pt idx="4103">
                        <c:v>7.0275000000000008E-3</c:v>
                      </c:pt>
                      <c:pt idx="4104">
                        <c:v>7.0180000000000017E-3</c:v>
                      </c:pt>
                      <c:pt idx="4105">
                        <c:v>7.0090000000000005E-3</c:v>
                      </c:pt>
                      <c:pt idx="4106">
                        <c:v>7.0085000000000034E-3</c:v>
                      </c:pt>
                      <c:pt idx="4107">
                        <c:v>7.0145000000000034E-3</c:v>
                      </c:pt>
                      <c:pt idx="4108">
                        <c:v>7.0015000000000016E-3</c:v>
                      </c:pt>
                      <c:pt idx="4109">
                        <c:v>6.9940000000000028E-3</c:v>
                      </c:pt>
                      <c:pt idx="4110">
                        <c:v>6.9805000000000032E-3</c:v>
                      </c:pt>
                      <c:pt idx="4111">
                        <c:v>6.9700000000000005E-3</c:v>
                      </c:pt>
                      <c:pt idx="4112">
                        <c:v>6.9650000000000016E-3</c:v>
                      </c:pt>
                      <c:pt idx="4113">
                        <c:v>6.9550000000000011E-3</c:v>
                      </c:pt>
                      <c:pt idx="4114">
                        <c:v>6.938500000000002E-3</c:v>
                      </c:pt>
                      <c:pt idx="4115">
                        <c:v>6.9335000000000013E-3</c:v>
                      </c:pt>
                      <c:pt idx="4116">
                        <c:v>6.9250000000000023E-3</c:v>
                      </c:pt>
                      <c:pt idx="4117">
                        <c:v>6.9185000000000028E-3</c:v>
                      </c:pt>
                      <c:pt idx="4118">
                        <c:v>6.9075000000000022E-3</c:v>
                      </c:pt>
                      <c:pt idx="4119">
                        <c:v>6.9010000000000018E-3</c:v>
                      </c:pt>
                      <c:pt idx="4120">
                        <c:v>6.8940000000000008E-3</c:v>
                      </c:pt>
                      <c:pt idx="4121">
                        <c:v>6.8830000000000037E-3</c:v>
                      </c:pt>
                      <c:pt idx="4122">
                        <c:v>6.874500000000003E-3</c:v>
                      </c:pt>
                      <c:pt idx="4123">
                        <c:v>6.865000000000003E-3</c:v>
                      </c:pt>
                      <c:pt idx="4124">
                        <c:v>6.8500000000000019E-3</c:v>
                      </c:pt>
                      <c:pt idx="4125">
                        <c:v>6.8400000000000006E-3</c:v>
                      </c:pt>
                      <c:pt idx="4126">
                        <c:v>6.834500000000002E-3</c:v>
                      </c:pt>
                      <c:pt idx="4127">
                        <c:v>6.8270000000000006E-3</c:v>
                      </c:pt>
                      <c:pt idx="4128">
                        <c:v>6.8125000000000017E-3</c:v>
                      </c:pt>
                      <c:pt idx="4129">
                        <c:v>6.7984999999999999E-3</c:v>
                      </c:pt>
                      <c:pt idx="4130">
                        <c:v>6.7870000000000005E-3</c:v>
                      </c:pt>
                      <c:pt idx="4131">
                        <c:v>6.7694999999999995E-3</c:v>
                      </c:pt>
                      <c:pt idx="4132">
                        <c:v>6.7629999999999999E-3</c:v>
                      </c:pt>
                      <c:pt idx="4133">
                        <c:v>6.7444999999999988E-3</c:v>
                      </c:pt>
                      <c:pt idx="4134">
                        <c:v>6.7419999999999989E-3</c:v>
                      </c:pt>
                      <c:pt idx="4135">
                        <c:v>6.741999999999998E-3</c:v>
                      </c:pt>
                      <c:pt idx="4136">
                        <c:v>6.7349999999999997E-3</c:v>
                      </c:pt>
                      <c:pt idx="4137">
                        <c:v>6.7279999999999996E-3</c:v>
                      </c:pt>
                      <c:pt idx="4138">
                        <c:v>6.7244999999999987E-3</c:v>
                      </c:pt>
                      <c:pt idx="4139">
                        <c:v>6.7220000000000005E-3</c:v>
                      </c:pt>
                      <c:pt idx="4140">
                        <c:v>6.7025000000000001E-3</c:v>
                      </c:pt>
                      <c:pt idx="4141">
                        <c:v>6.6894999999999984E-3</c:v>
                      </c:pt>
                      <c:pt idx="4142">
                        <c:v>6.6880000000000004E-3</c:v>
                      </c:pt>
                      <c:pt idx="4143">
                        <c:v>6.6840000000000007E-3</c:v>
                      </c:pt>
                      <c:pt idx="4144">
                        <c:v>6.6750000000000012E-3</c:v>
                      </c:pt>
                      <c:pt idx="4145">
                        <c:v>6.6590000000000009E-3</c:v>
                      </c:pt>
                      <c:pt idx="4146">
                        <c:v>6.648000000000002E-3</c:v>
                      </c:pt>
                      <c:pt idx="4147">
                        <c:v>6.643500000000001E-3</c:v>
                      </c:pt>
                      <c:pt idx="4148">
                        <c:v>6.6290000000000003E-3</c:v>
                      </c:pt>
                      <c:pt idx="4149">
                        <c:v>6.6200000000000018E-3</c:v>
                      </c:pt>
                      <c:pt idx="4150">
                        <c:v>6.6130000000000026E-3</c:v>
                      </c:pt>
                      <c:pt idx="4151">
                        <c:v>6.605500000000002E-3</c:v>
                      </c:pt>
                      <c:pt idx="4152">
                        <c:v>6.5980000000000014E-3</c:v>
                      </c:pt>
                      <c:pt idx="4153">
                        <c:v>6.5875000000000005E-3</c:v>
                      </c:pt>
                      <c:pt idx="4154">
                        <c:v>6.5729999999999998E-3</c:v>
                      </c:pt>
                      <c:pt idx="4155">
                        <c:v>6.5635000000000008E-3</c:v>
                      </c:pt>
                      <c:pt idx="4156">
                        <c:v>6.5430000000000011E-3</c:v>
                      </c:pt>
                      <c:pt idx="4157">
                        <c:v>6.5330000000000006E-3</c:v>
                      </c:pt>
                      <c:pt idx="4158">
                        <c:v>6.5185000000000017E-3</c:v>
                      </c:pt>
                      <c:pt idx="4159">
                        <c:v>6.5039999999999994E-3</c:v>
                      </c:pt>
                      <c:pt idx="4160">
                        <c:v>6.4929999999999988E-3</c:v>
                      </c:pt>
                      <c:pt idx="4161">
                        <c:v>6.4719999999999986E-3</c:v>
                      </c:pt>
                      <c:pt idx="4162">
                        <c:v>6.4674999999999984E-3</c:v>
                      </c:pt>
                      <c:pt idx="4163">
                        <c:v>6.4544999999999976E-3</c:v>
                      </c:pt>
                      <c:pt idx="4164">
                        <c:v>6.4504999999999979E-3</c:v>
                      </c:pt>
                      <c:pt idx="4165">
                        <c:v>6.4329999999999969E-3</c:v>
                      </c:pt>
                      <c:pt idx="4166">
                        <c:v>6.4134999999999973E-3</c:v>
                      </c:pt>
                      <c:pt idx="4167">
                        <c:v>6.4259999999999977E-3</c:v>
                      </c:pt>
                      <c:pt idx="4168">
                        <c:v>6.4104999999999969E-3</c:v>
                      </c:pt>
                      <c:pt idx="4169">
                        <c:v>6.3954999999999984E-3</c:v>
                      </c:pt>
                      <c:pt idx="4170">
                        <c:v>6.3884999999999957E-3</c:v>
                      </c:pt>
                      <c:pt idx="4171">
                        <c:v>6.3854999999999971E-3</c:v>
                      </c:pt>
                      <c:pt idx="4172">
                        <c:v>6.3749999999999961E-3</c:v>
                      </c:pt>
                      <c:pt idx="4173">
                        <c:v>6.377499999999996E-3</c:v>
                      </c:pt>
                      <c:pt idx="4174">
                        <c:v>6.3639999999999964E-3</c:v>
                      </c:pt>
                      <c:pt idx="4175">
                        <c:v>6.3589999999999966E-3</c:v>
                      </c:pt>
                      <c:pt idx="4176">
                        <c:v>6.3509999999999981E-3</c:v>
                      </c:pt>
                      <c:pt idx="4177">
                        <c:v>6.3454999999999987E-3</c:v>
                      </c:pt>
                      <c:pt idx="4178">
                        <c:v>6.3349999999999969E-3</c:v>
                      </c:pt>
                      <c:pt idx="4179">
                        <c:v>6.3259999999999983E-3</c:v>
                      </c:pt>
                      <c:pt idx="4180">
                        <c:v>6.3189999999999991E-3</c:v>
                      </c:pt>
                      <c:pt idx="4181">
                        <c:v>6.3124999999999995E-3</c:v>
                      </c:pt>
                      <c:pt idx="4182">
                        <c:v>6.3035000000000009E-3</c:v>
                      </c:pt>
                      <c:pt idx="4183">
                        <c:v>6.2959999999999986E-3</c:v>
                      </c:pt>
                      <c:pt idx="4184">
                        <c:v>6.288499999999999E-3</c:v>
                      </c:pt>
                      <c:pt idx="4185">
                        <c:v>6.2805000000000014E-3</c:v>
                      </c:pt>
                      <c:pt idx="4186">
                        <c:v>6.2755000000000007E-3</c:v>
                      </c:pt>
                      <c:pt idx="4187">
                        <c:v>6.2670000000000017E-3</c:v>
                      </c:pt>
                      <c:pt idx="4188">
                        <c:v>6.2655000000000002E-3</c:v>
                      </c:pt>
                      <c:pt idx="4189">
                        <c:v>6.2544999999999988E-3</c:v>
                      </c:pt>
                      <c:pt idx="4190">
                        <c:v>6.2330000000000007E-3</c:v>
                      </c:pt>
                      <c:pt idx="4191">
                        <c:v>6.2260000000000015E-3</c:v>
                      </c:pt>
                      <c:pt idx="4192">
                        <c:v>6.2150000000000009E-3</c:v>
                      </c:pt>
                      <c:pt idx="4193">
                        <c:v>6.212500000000001E-3</c:v>
                      </c:pt>
                      <c:pt idx="4194">
                        <c:v>6.1980000000000004E-3</c:v>
                      </c:pt>
                      <c:pt idx="4195">
                        <c:v>6.1884999999999987E-3</c:v>
                      </c:pt>
                      <c:pt idx="4196">
                        <c:v>6.1849999999999987E-3</c:v>
                      </c:pt>
                      <c:pt idx="4197">
                        <c:v>6.1780000000000003E-3</c:v>
                      </c:pt>
                      <c:pt idx="4198">
                        <c:v>6.1720000000000004E-3</c:v>
                      </c:pt>
                      <c:pt idx="4199">
                        <c:v>6.158499999999999E-3</c:v>
                      </c:pt>
                      <c:pt idx="4200">
                        <c:v>6.1470000000000006E-3</c:v>
                      </c:pt>
                      <c:pt idx="4201">
                        <c:v>6.1409999999999989E-3</c:v>
                      </c:pt>
                      <c:pt idx="4202">
                        <c:v>6.1450000000000003E-3</c:v>
                      </c:pt>
                      <c:pt idx="4203">
                        <c:v>6.1460000000000013E-3</c:v>
                      </c:pt>
                      <c:pt idx="4204">
                        <c:v>6.1395000000000009E-3</c:v>
                      </c:pt>
                      <c:pt idx="4205">
                        <c:v>6.1365000000000013E-3</c:v>
                      </c:pt>
                      <c:pt idx="4206">
                        <c:v>6.1135000000000009E-3</c:v>
                      </c:pt>
                      <c:pt idx="4207">
                        <c:v>6.1044999999999997E-3</c:v>
                      </c:pt>
                      <c:pt idx="4208">
                        <c:v>6.099499999999999E-3</c:v>
                      </c:pt>
                      <c:pt idx="4209">
                        <c:v>6.0915000000000006E-3</c:v>
                      </c:pt>
                      <c:pt idx="4210">
                        <c:v>6.0845000000000014E-3</c:v>
                      </c:pt>
                      <c:pt idx="4211">
                        <c:v>6.0750000000000005E-3</c:v>
                      </c:pt>
                      <c:pt idx="4212">
                        <c:v>6.0719999999999993E-3</c:v>
                      </c:pt>
                      <c:pt idx="4213">
                        <c:v>6.0724999999999998E-3</c:v>
                      </c:pt>
                      <c:pt idx="4214">
                        <c:v>6.0704999999999995E-3</c:v>
                      </c:pt>
                      <c:pt idx="4215">
                        <c:v>6.062500000000001E-3</c:v>
                      </c:pt>
                      <c:pt idx="4216">
                        <c:v>6.0544999999999991E-3</c:v>
                      </c:pt>
                      <c:pt idx="4217">
                        <c:v>6.0430000000000015E-3</c:v>
                      </c:pt>
                      <c:pt idx="4218">
                        <c:v>6.0350000000000022E-3</c:v>
                      </c:pt>
                      <c:pt idx="4219">
                        <c:v>6.026000000000001E-3</c:v>
                      </c:pt>
                      <c:pt idx="4220">
                        <c:v>6.0110000000000007E-3</c:v>
                      </c:pt>
                      <c:pt idx="4221">
                        <c:v>6.0015000000000016E-3</c:v>
                      </c:pt>
                      <c:pt idx="4222">
                        <c:v>5.9895000000000018E-3</c:v>
                      </c:pt>
                      <c:pt idx="4223">
                        <c:v>5.9790000000000017E-3</c:v>
                      </c:pt>
                      <c:pt idx="4224">
                        <c:v>5.9685000000000007E-3</c:v>
                      </c:pt>
                      <c:pt idx="4225">
                        <c:v>5.957500000000001E-3</c:v>
                      </c:pt>
                      <c:pt idx="4226">
                        <c:v>5.9475000000000014E-3</c:v>
                      </c:pt>
                      <c:pt idx="4227">
                        <c:v>5.9420000000000028E-3</c:v>
                      </c:pt>
                      <c:pt idx="4228">
                        <c:v>5.9330000000000042E-3</c:v>
                      </c:pt>
                      <c:pt idx="4229">
                        <c:v>5.9300000000000038E-3</c:v>
                      </c:pt>
                      <c:pt idx="4230">
                        <c:v>5.9255000000000037E-3</c:v>
                      </c:pt>
                      <c:pt idx="4231">
                        <c:v>5.9185000000000036E-3</c:v>
                      </c:pt>
                      <c:pt idx="4232">
                        <c:v>5.9070000000000034E-3</c:v>
                      </c:pt>
                      <c:pt idx="4233">
                        <c:v>5.8955000000000032E-3</c:v>
                      </c:pt>
                      <c:pt idx="4234">
                        <c:v>5.8910000000000039E-3</c:v>
                      </c:pt>
                      <c:pt idx="4235">
                        <c:v>5.878000000000003E-3</c:v>
                      </c:pt>
                      <c:pt idx="4236">
                        <c:v>5.872000000000004E-3</c:v>
                      </c:pt>
                      <c:pt idx="4237">
                        <c:v>5.8685000000000039E-3</c:v>
                      </c:pt>
                      <c:pt idx="4238">
                        <c:v>5.8675000000000047E-3</c:v>
                      </c:pt>
                      <c:pt idx="4239">
                        <c:v>5.8650000000000039E-3</c:v>
                      </c:pt>
                      <c:pt idx="4240">
                        <c:v>5.8650000000000048E-3</c:v>
                      </c:pt>
                      <c:pt idx="4241">
                        <c:v>5.8560000000000044E-3</c:v>
                      </c:pt>
                      <c:pt idx="4242">
                        <c:v>5.853000000000004E-3</c:v>
                      </c:pt>
                      <c:pt idx="4243">
                        <c:v>5.8525000000000035E-3</c:v>
                      </c:pt>
                      <c:pt idx="4244">
                        <c:v>5.8365000000000049E-3</c:v>
                      </c:pt>
                      <c:pt idx="4245">
                        <c:v>5.8210000000000041E-3</c:v>
                      </c:pt>
                      <c:pt idx="4246">
                        <c:v>5.8210000000000041E-3</c:v>
                      </c:pt>
                      <c:pt idx="4247">
                        <c:v>5.8140000000000023E-3</c:v>
                      </c:pt>
                      <c:pt idx="4248">
                        <c:v>5.8075000000000019E-3</c:v>
                      </c:pt>
                      <c:pt idx="4249">
                        <c:v>5.8085000000000029E-3</c:v>
                      </c:pt>
                      <c:pt idx="4250">
                        <c:v>5.7980000000000019E-3</c:v>
                      </c:pt>
                      <c:pt idx="4251">
                        <c:v>5.7940000000000014E-3</c:v>
                      </c:pt>
                      <c:pt idx="4252">
                        <c:v>5.7940000000000023E-3</c:v>
                      </c:pt>
                      <c:pt idx="4253">
                        <c:v>5.7825000000000012E-3</c:v>
                      </c:pt>
                      <c:pt idx="4254">
                        <c:v>5.7745000000000027E-3</c:v>
                      </c:pt>
                      <c:pt idx="4255">
                        <c:v>5.7630000000000016E-3</c:v>
                      </c:pt>
                      <c:pt idx="4256">
                        <c:v>5.7585000000000023E-3</c:v>
                      </c:pt>
                      <c:pt idx="4257">
                        <c:v>5.7489999999999998E-3</c:v>
                      </c:pt>
                      <c:pt idx="4258">
                        <c:v>5.7440000000000017E-3</c:v>
                      </c:pt>
                      <c:pt idx="4259">
                        <c:v>5.7309999999999982E-3</c:v>
                      </c:pt>
                      <c:pt idx="4260">
                        <c:v>5.7205000000000008E-3</c:v>
                      </c:pt>
                      <c:pt idx="4261">
                        <c:v>5.7059999999999993E-3</c:v>
                      </c:pt>
                      <c:pt idx="4262">
                        <c:v>5.7064999999999998E-3</c:v>
                      </c:pt>
                      <c:pt idx="4263">
                        <c:v>5.703999999999999E-3</c:v>
                      </c:pt>
                      <c:pt idx="4264">
                        <c:v>5.6959999999999997E-3</c:v>
                      </c:pt>
                      <c:pt idx="4265">
                        <c:v>5.6889999999999996E-3</c:v>
                      </c:pt>
                      <c:pt idx="4266">
                        <c:v>5.6854999999999987E-3</c:v>
                      </c:pt>
                      <c:pt idx="4267">
                        <c:v>5.6759999999999988E-3</c:v>
                      </c:pt>
                      <c:pt idx="4268">
                        <c:v>5.668999999999997E-3</c:v>
                      </c:pt>
                      <c:pt idx="4269">
                        <c:v>5.6719999999999974E-3</c:v>
                      </c:pt>
                      <c:pt idx="4270">
                        <c:v>5.6719999999999982E-3</c:v>
                      </c:pt>
                      <c:pt idx="4271">
                        <c:v>5.6619999999999969E-3</c:v>
                      </c:pt>
                      <c:pt idx="4272">
                        <c:v>5.6550000000000003E-3</c:v>
                      </c:pt>
                      <c:pt idx="4273">
                        <c:v>5.649999999999997E-3</c:v>
                      </c:pt>
                      <c:pt idx="4274">
                        <c:v>5.6324999999999969E-3</c:v>
                      </c:pt>
                      <c:pt idx="4275">
                        <c:v>5.6189999999999973E-3</c:v>
                      </c:pt>
                      <c:pt idx="4276">
                        <c:v>5.6154999999999981E-3</c:v>
                      </c:pt>
                      <c:pt idx="4277">
                        <c:v>5.6109999999999979E-3</c:v>
                      </c:pt>
                      <c:pt idx="4278">
                        <c:v>5.6089999999999985E-3</c:v>
                      </c:pt>
                      <c:pt idx="4279">
                        <c:v>5.6139999999999992E-3</c:v>
                      </c:pt>
                      <c:pt idx="4280">
                        <c:v>5.6074999999999979E-3</c:v>
                      </c:pt>
                      <c:pt idx="4281">
                        <c:v>5.6079999999999975E-3</c:v>
                      </c:pt>
                      <c:pt idx="4282">
                        <c:v>5.6009999999999983E-3</c:v>
                      </c:pt>
                      <c:pt idx="4283">
                        <c:v>5.5979999999999962E-3</c:v>
                      </c:pt>
                      <c:pt idx="4284">
                        <c:v>5.5914999999999958E-3</c:v>
                      </c:pt>
                      <c:pt idx="4285">
                        <c:v>5.5829999999999977E-3</c:v>
                      </c:pt>
                      <c:pt idx="4286">
                        <c:v>5.5779999999999988E-3</c:v>
                      </c:pt>
                      <c:pt idx="4287">
                        <c:v>5.568E-3</c:v>
                      </c:pt>
                      <c:pt idx="4288">
                        <c:v>5.5630000000000011E-3</c:v>
                      </c:pt>
                      <c:pt idx="4289">
                        <c:v>5.5529999999999998E-3</c:v>
                      </c:pt>
                      <c:pt idx="4290">
                        <c:v>5.5444999999999973E-3</c:v>
                      </c:pt>
                      <c:pt idx="4291">
                        <c:v>5.5429999999999993E-3</c:v>
                      </c:pt>
                      <c:pt idx="4292">
                        <c:v>5.5439999999999986E-3</c:v>
                      </c:pt>
                      <c:pt idx="4293">
                        <c:v>5.5314999999999982E-3</c:v>
                      </c:pt>
                      <c:pt idx="4294">
                        <c:v>5.5255000000000009E-3</c:v>
                      </c:pt>
                      <c:pt idx="4295">
                        <c:v>5.5184999999999982E-3</c:v>
                      </c:pt>
                      <c:pt idx="4296">
                        <c:v>5.5184999999999991E-3</c:v>
                      </c:pt>
                      <c:pt idx="4297">
                        <c:v>5.5154999999999987E-3</c:v>
                      </c:pt>
                      <c:pt idx="4298">
                        <c:v>5.5044999999999981E-3</c:v>
                      </c:pt>
                      <c:pt idx="4299">
                        <c:v>5.5309999999999977E-3</c:v>
                      </c:pt>
                      <c:pt idx="4300">
                        <c:v>5.5315E-3</c:v>
                      </c:pt>
                      <c:pt idx="4301">
                        <c:v>5.5329999999999989E-3</c:v>
                      </c:pt>
                      <c:pt idx="4302">
                        <c:v>5.5359999999999984E-3</c:v>
                      </c:pt>
                      <c:pt idx="4303">
                        <c:v>5.5314999999999982E-3</c:v>
                      </c:pt>
                      <c:pt idx="4304">
                        <c:v>5.5424999999999988E-3</c:v>
                      </c:pt>
                      <c:pt idx="4305">
                        <c:v>5.5414999999999978E-3</c:v>
                      </c:pt>
                      <c:pt idx="4306">
                        <c:v>5.5389999999999988E-3</c:v>
                      </c:pt>
                      <c:pt idx="4307">
                        <c:v>5.5349999999999965E-3</c:v>
                      </c:pt>
                      <c:pt idx="4308">
                        <c:v>5.5379999999999978E-3</c:v>
                      </c:pt>
                      <c:pt idx="4309">
                        <c:v>5.5424999999999971E-3</c:v>
                      </c:pt>
                      <c:pt idx="4310">
                        <c:v>5.5429999999999967E-3</c:v>
                      </c:pt>
                      <c:pt idx="4311">
                        <c:v>5.5489999999999975E-3</c:v>
                      </c:pt>
                      <c:pt idx="4312">
                        <c:v>5.5499999999999968E-3</c:v>
                      </c:pt>
                      <c:pt idx="4313">
                        <c:v>5.5534999999999977E-3</c:v>
                      </c:pt>
                      <c:pt idx="4314">
                        <c:v>5.5574999999999982E-3</c:v>
                      </c:pt>
                      <c:pt idx="4315">
                        <c:v>5.5499999999999985E-3</c:v>
                      </c:pt>
                      <c:pt idx="4316">
                        <c:v>5.549499999999998E-3</c:v>
                      </c:pt>
                      <c:pt idx="4317">
                        <c:v>5.5424999999999979E-3</c:v>
                      </c:pt>
                      <c:pt idx="4318">
                        <c:v>5.5414999999999978E-3</c:v>
                      </c:pt>
                      <c:pt idx="4319">
                        <c:v>5.546999999999999E-3</c:v>
                      </c:pt>
                      <c:pt idx="4320">
                        <c:v>5.5464999999999985E-3</c:v>
                      </c:pt>
                      <c:pt idx="4321">
                        <c:v>5.5459999999999988E-3</c:v>
                      </c:pt>
                      <c:pt idx="4322">
                        <c:v>5.5499999999999994E-3</c:v>
                      </c:pt>
                      <c:pt idx="4323">
                        <c:v>5.5604999999999995E-3</c:v>
                      </c:pt>
                      <c:pt idx="4324">
                        <c:v>5.5659999999999989E-3</c:v>
                      </c:pt>
                      <c:pt idx="4325">
                        <c:v>5.568E-3</c:v>
                      </c:pt>
                      <c:pt idx="4326">
                        <c:v>5.5674999999999995E-3</c:v>
                      </c:pt>
                      <c:pt idx="4327">
                        <c:v>5.5680000000000009E-3</c:v>
                      </c:pt>
                      <c:pt idx="4328">
                        <c:v>5.5700000000000003E-3</c:v>
                      </c:pt>
                      <c:pt idx="4329">
                        <c:v>5.5745000000000013E-3</c:v>
                      </c:pt>
                      <c:pt idx="4330">
                        <c:v>5.5834999999999999E-3</c:v>
                      </c:pt>
                      <c:pt idx="4331">
                        <c:v>5.5915000000000001E-3</c:v>
                      </c:pt>
                      <c:pt idx="4332">
                        <c:v>5.5905000000000009E-3</c:v>
                      </c:pt>
                      <c:pt idx="4333">
                        <c:v>5.5999999999999991E-3</c:v>
                      </c:pt>
                      <c:pt idx="4334">
                        <c:v>5.5949999999999993E-3</c:v>
                      </c:pt>
                      <c:pt idx="4335">
                        <c:v>5.5939999999999991E-3</c:v>
                      </c:pt>
                      <c:pt idx="4336">
                        <c:v>5.5954999999999989E-3</c:v>
                      </c:pt>
                      <c:pt idx="4337">
                        <c:v>5.5914999999999992E-3</c:v>
                      </c:pt>
                      <c:pt idx="4338">
                        <c:v>5.5924999999999994E-3</c:v>
                      </c:pt>
                      <c:pt idx="4339">
                        <c:v>5.5904999999999982E-3</c:v>
                      </c:pt>
                      <c:pt idx="4340">
                        <c:v>5.596499999999999E-3</c:v>
                      </c:pt>
                      <c:pt idx="4341">
                        <c:v>5.5979999999999997E-3</c:v>
                      </c:pt>
                      <c:pt idx="4342">
                        <c:v>5.5844999999999992E-3</c:v>
                      </c:pt>
                      <c:pt idx="4343">
                        <c:v>5.578999999999998E-3</c:v>
                      </c:pt>
                      <c:pt idx="4344">
                        <c:v>5.5714999999999992E-3</c:v>
                      </c:pt>
                      <c:pt idx="4345">
                        <c:v>5.5804999999999987E-3</c:v>
                      </c:pt>
                      <c:pt idx="4346">
                        <c:v>5.5684999999999997E-3</c:v>
                      </c:pt>
                      <c:pt idx="4347">
                        <c:v>5.5629999999999994E-3</c:v>
                      </c:pt>
                      <c:pt idx="4348">
                        <c:v>5.558999999999998E-3</c:v>
                      </c:pt>
                      <c:pt idx="4349">
                        <c:v>5.5594999999999985E-3</c:v>
                      </c:pt>
                      <c:pt idx="4350">
                        <c:v>5.5455000000000001E-3</c:v>
                      </c:pt>
                      <c:pt idx="4351">
                        <c:v>5.5335000000000002E-3</c:v>
                      </c:pt>
                      <c:pt idx="4352">
                        <c:v>5.5244999999999999E-3</c:v>
                      </c:pt>
                      <c:pt idx="4353">
                        <c:v>5.5280000000000008E-3</c:v>
                      </c:pt>
                      <c:pt idx="4354">
                        <c:v>5.5190000000000013E-3</c:v>
                      </c:pt>
                      <c:pt idx="4355">
                        <c:v>5.5080000000000007E-3</c:v>
                      </c:pt>
                      <c:pt idx="4356">
                        <c:v>5.5050000000000021E-3</c:v>
                      </c:pt>
                      <c:pt idx="4357">
                        <c:v>5.5010000000000015E-3</c:v>
                      </c:pt>
                      <c:pt idx="4358">
                        <c:v>5.5015000000000012E-3</c:v>
                      </c:pt>
                      <c:pt idx="4359">
                        <c:v>5.4980000000000003E-3</c:v>
                      </c:pt>
                      <c:pt idx="4360">
                        <c:v>5.4960000000000018E-3</c:v>
                      </c:pt>
                      <c:pt idx="4361">
                        <c:v>5.4949999999999999E-3</c:v>
                      </c:pt>
                      <c:pt idx="4362">
                        <c:v>5.4855000000000017E-3</c:v>
                      </c:pt>
                      <c:pt idx="4363">
                        <c:v>5.4810000000000024E-3</c:v>
                      </c:pt>
                      <c:pt idx="4364">
                        <c:v>5.4715000000000024E-3</c:v>
                      </c:pt>
                      <c:pt idx="4365">
                        <c:v>5.4690000000000042E-3</c:v>
                      </c:pt>
                      <c:pt idx="4366">
                        <c:v>5.4690000000000016E-3</c:v>
                      </c:pt>
                      <c:pt idx="4367">
                        <c:v>5.4615000000000011E-3</c:v>
                      </c:pt>
                      <c:pt idx="4368">
                        <c:v>5.4565000000000021E-3</c:v>
                      </c:pt>
                      <c:pt idx="4369">
                        <c:v>5.452000000000002E-3</c:v>
                      </c:pt>
                      <c:pt idx="4370">
                        <c:v>5.4535000000000009E-3</c:v>
                      </c:pt>
                      <c:pt idx="4371">
                        <c:v>5.4570000000000018E-3</c:v>
                      </c:pt>
                      <c:pt idx="4372">
                        <c:v>5.4495000000000012E-3</c:v>
                      </c:pt>
                      <c:pt idx="4373">
                        <c:v>5.439000000000002E-3</c:v>
                      </c:pt>
                      <c:pt idx="4374">
                        <c:v>5.434500000000001E-3</c:v>
                      </c:pt>
                      <c:pt idx="4375">
                        <c:v>5.434500000000001E-3</c:v>
                      </c:pt>
                      <c:pt idx="4376">
                        <c:v>5.4365000000000004E-3</c:v>
                      </c:pt>
                      <c:pt idx="4377">
                        <c:v>5.4265000000000008E-3</c:v>
                      </c:pt>
                      <c:pt idx="4378">
                        <c:v>5.4230000000000025E-3</c:v>
                      </c:pt>
                      <c:pt idx="4379">
                        <c:v>5.4155000000000019E-3</c:v>
                      </c:pt>
                      <c:pt idx="4380">
                        <c:v>5.4110000000000026E-3</c:v>
                      </c:pt>
                      <c:pt idx="4381">
                        <c:v>5.4045000000000022E-3</c:v>
                      </c:pt>
                      <c:pt idx="4382">
                        <c:v>5.3990000000000028E-3</c:v>
                      </c:pt>
                      <c:pt idx="4383">
                        <c:v>5.4050000000000018E-3</c:v>
                      </c:pt>
                      <c:pt idx="4384">
                        <c:v>5.4030000000000024E-3</c:v>
                      </c:pt>
                      <c:pt idx="4385">
                        <c:v>5.3985000000000014E-3</c:v>
                      </c:pt>
                      <c:pt idx="4386">
                        <c:v>5.3960000000000032E-3</c:v>
                      </c:pt>
                      <c:pt idx="4387">
                        <c:v>5.388000000000003E-3</c:v>
                      </c:pt>
                      <c:pt idx="4388">
                        <c:v>5.3855000000000031E-3</c:v>
                      </c:pt>
                      <c:pt idx="4389">
                        <c:v>5.3875000000000017E-3</c:v>
                      </c:pt>
                      <c:pt idx="4390">
                        <c:v>5.392000000000001E-3</c:v>
                      </c:pt>
                      <c:pt idx="4391">
                        <c:v>5.3875000000000008E-3</c:v>
                      </c:pt>
                      <c:pt idx="4392">
                        <c:v>5.3775000000000003E-3</c:v>
                      </c:pt>
                      <c:pt idx="4393">
                        <c:v>5.3650000000000008E-3</c:v>
                      </c:pt>
                      <c:pt idx="4394">
                        <c:v>5.3545000000000008E-3</c:v>
                      </c:pt>
                      <c:pt idx="4395">
                        <c:v>5.3415000000000016E-3</c:v>
                      </c:pt>
                      <c:pt idx="4396">
                        <c:v>5.3310000000000015E-3</c:v>
                      </c:pt>
                      <c:pt idx="4397">
                        <c:v>5.3210000000000028E-3</c:v>
                      </c:pt>
                      <c:pt idx="4398">
                        <c:v>5.3160000000000021E-3</c:v>
                      </c:pt>
                      <c:pt idx="4399">
                        <c:v>5.308000000000002E-3</c:v>
                      </c:pt>
                      <c:pt idx="4400">
                        <c:v>5.3050000000000007E-3</c:v>
                      </c:pt>
                      <c:pt idx="4401">
                        <c:v>5.2905000000000027E-3</c:v>
                      </c:pt>
                      <c:pt idx="4402">
                        <c:v>5.2805000000000022E-3</c:v>
                      </c:pt>
                      <c:pt idx="4403">
                        <c:v>5.2690000000000037E-3</c:v>
                      </c:pt>
                      <c:pt idx="4404">
                        <c:v>5.248500000000004E-3</c:v>
                      </c:pt>
                      <c:pt idx="4405">
                        <c:v>5.232000000000004E-3</c:v>
                      </c:pt>
                      <c:pt idx="4406">
                        <c:v>5.2270000000000042E-3</c:v>
                      </c:pt>
                      <c:pt idx="4407">
                        <c:v>5.219000000000004E-3</c:v>
                      </c:pt>
                      <c:pt idx="4408">
                        <c:v>5.2080000000000026E-3</c:v>
                      </c:pt>
                      <c:pt idx="4409">
                        <c:v>5.2045000000000043E-3</c:v>
                      </c:pt>
                      <c:pt idx="4410">
                        <c:v>5.2015000000000047E-3</c:v>
                      </c:pt>
                      <c:pt idx="4411">
                        <c:v>5.2030000000000028E-3</c:v>
                      </c:pt>
                      <c:pt idx="4412">
                        <c:v>5.1965000000000041E-3</c:v>
                      </c:pt>
                      <c:pt idx="4413">
                        <c:v>5.1770000000000028E-3</c:v>
                      </c:pt>
                      <c:pt idx="4414">
                        <c:v>5.172000000000003E-3</c:v>
                      </c:pt>
                      <c:pt idx="4415">
                        <c:v>5.1615000000000046E-3</c:v>
                      </c:pt>
                      <c:pt idx="4416">
                        <c:v>5.1545000000000028E-3</c:v>
                      </c:pt>
                      <c:pt idx="4417">
                        <c:v>5.1545000000000037E-3</c:v>
                      </c:pt>
                      <c:pt idx="4418">
                        <c:v>5.1450000000000037E-3</c:v>
                      </c:pt>
                      <c:pt idx="4419">
                        <c:v>5.1385000000000033E-3</c:v>
                      </c:pt>
                      <c:pt idx="4420">
                        <c:v>5.137500000000004E-3</c:v>
                      </c:pt>
                      <c:pt idx="4421">
                        <c:v>5.1340000000000031E-3</c:v>
                      </c:pt>
                      <c:pt idx="4422">
                        <c:v>5.1330000000000021E-3</c:v>
                      </c:pt>
                      <c:pt idx="4423">
                        <c:v>5.1265000000000034E-3</c:v>
                      </c:pt>
                      <c:pt idx="4424">
                        <c:v>5.1180000000000036E-3</c:v>
                      </c:pt>
                      <c:pt idx="4425">
                        <c:v>5.1050000000000054E-3</c:v>
                      </c:pt>
                      <c:pt idx="4426">
                        <c:v>5.0930000000000055E-3</c:v>
                      </c:pt>
                      <c:pt idx="4427">
                        <c:v>5.0905000000000065E-3</c:v>
                      </c:pt>
                      <c:pt idx="4428">
                        <c:v>5.0875000000000061E-3</c:v>
                      </c:pt>
                      <c:pt idx="4429">
                        <c:v>5.0910000000000044E-3</c:v>
                      </c:pt>
                      <c:pt idx="4430">
                        <c:v>5.0850000000000036E-3</c:v>
                      </c:pt>
                      <c:pt idx="4431">
                        <c:v>5.0760000000000041E-3</c:v>
                      </c:pt>
                      <c:pt idx="4432">
                        <c:v>5.0700000000000042E-3</c:v>
                      </c:pt>
                      <c:pt idx="4433">
                        <c:v>5.0590000000000045E-3</c:v>
                      </c:pt>
                      <c:pt idx="4434">
                        <c:v>5.0580000000000043E-3</c:v>
                      </c:pt>
                      <c:pt idx="4435">
                        <c:v>5.0595000000000032E-3</c:v>
                      </c:pt>
                      <c:pt idx="4436">
                        <c:v>5.0510000000000034E-3</c:v>
                      </c:pt>
                      <c:pt idx="4437">
                        <c:v>5.0415000000000034E-3</c:v>
                      </c:pt>
                      <c:pt idx="4438">
                        <c:v>5.0365000000000028E-3</c:v>
                      </c:pt>
                      <c:pt idx="4439">
                        <c:v>5.0285000000000026E-3</c:v>
                      </c:pt>
                      <c:pt idx="4440">
                        <c:v>5.0195000000000023E-3</c:v>
                      </c:pt>
                      <c:pt idx="4441">
                        <c:v>5.0190000000000035E-3</c:v>
                      </c:pt>
                      <c:pt idx="4442">
                        <c:v>5.0095000000000027E-3</c:v>
                      </c:pt>
                      <c:pt idx="4443">
                        <c:v>5.0030000000000005E-3</c:v>
                      </c:pt>
                      <c:pt idx="4444">
                        <c:v>5.0010000000000011E-3</c:v>
                      </c:pt>
                      <c:pt idx="4445">
                        <c:v>5.0015000000000007E-3</c:v>
                      </c:pt>
                      <c:pt idx="4446">
                        <c:v>4.9955000000000017E-3</c:v>
                      </c:pt>
                      <c:pt idx="4447">
                        <c:v>4.9830000000000013E-3</c:v>
                      </c:pt>
                      <c:pt idx="4448">
                        <c:v>4.9760000000000013E-3</c:v>
                      </c:pt>
                      <c:pt idx="4449">
                        <c:v>4.9735000000000014E-3</c:v>
                      </c:pt>
                      <c:pt idx="4450">
                        <c:v>4.9740000000000001E-3</c:v>
                      </c:pt>
                      <c:pt idx="4451">
                        <c:v>4.9720000000000007E-3</c:v>
                      </c:pt>
                      <c:pt idx="4452">
                        <c:v>4.9630000000000004E-3</c:v>
                      </c:pt>
                      <c:pt idx="4453">
                        <c:v>4.9520000000000007E-3</c:v>
                      </c:pt>
                      <c:pt idx="4454">
                        <c:v>4.9465000000000012E-3</c:v>
                      </c:pt>
                      <c:pt idx="4455">
                        <c:v>4.9460000000000007E-3</c:v>
                      </c:pt>
                      <c:pt idx="4456">
                        <c:v>4.9330000000000008E-3</c:v>
                      </c:pt>
                      <c:pt idx="4457">
                        <c:v>4.927E-3</c:v>
                      </c:pt>
                      <c:pt idx="4458">
                        <c:v>4.9260000000000007E-3</c:v>
                      </c:pt>
                      <c:pt idx="4459">
                        <c:v>4.9270000000000017E-3</c:v>
                      </c:pt>
                      <c:pt idx="4460">
                        <c:v>4.922000000000001E-3</c:v>
                      </c:pt>
                      <c:pt idx="4461">
                        <c:v>4.9265000000000012E-3</c:v>
                      </c:pt>
                      <c:pt idx="4462">
                        <c:v>4.9160000000000011E-3</c:v>
                      </c:pt>
                      <c:pt idx="4463">
                        <c:v>4.9105000000000017E-3</c:v>
                      </c:pt>
                      <c:pt idx="4464">
                        <c:v>4.9060000000000024E-3</c:v>
                      </c:pt>
                      <c:pt idx="4465">
                        <c:v>4.8880000000000017E-3</c:v>
                      </c:pt>
                      <c:pt idx="4466">
                        <c:v>4.876000000000001E-3</c:v>
                      </c:pt>
                      <c:pt idx="4467">
                        <c:v>4.8710000000000012E-3</c:v>
                      </c:pt>
                      <c:pt idx="4468">
                        <c:v>4.8644999999999999E-3</c:v>
                      </c:pt>
                      <c:pt idx="4469">
                        <c:v>4.8485000000000004E-3</c:v>
                      </c:pt>
                      <c:pt idx="4470">
                        <c:v>4.8370000000000002E-3</c:v>
                      </c:pt>
                      <c:pt idx="4471">
                        <c:v>4.834999999999999E-3</c:v>
                      </c:pt>
                      <c:pt idx="4472">
                        <c:v>4.8275000000000002E-3</c:v>
                      </c:pt>
                      <c:pt idx="4473">
                        <c:v>4.8294999999999996E-3</c:v>
                      </c:pt>
                      <c:pt idx="4474">
                        <c:v>4.8279999999999998E-3</c:v>
                      </c:pt>
                      <c:pt idx="4475">
                        <c:v>4.8229999999999992E-3</c:v>
                      </c:pt>
                      <c:pt idx="4476">
                        <c:v>4.8129999999999987E-3</c:v>
                      </c:pt>
                      <c:pt idx="4477">
                        <c:v>4.8124999999999999E-3</c:v>
                      </c:pt>
                      <c:pt idx="4478">
                        <c:v>4.8029999999999982E-3</c:v>
                      </c:pt>
                      <c:pt idx="4479">
                        <c:v>4.7804999999999992E-3</c:v>
                      </c:pt>
                      <c:pt idx="4480">
                        <c:v>4.7809999999999997E-3</c:v>
                      </c:pt>
                      <c:pt idx="4481">
                        <c:v>4.7674999999999983E-3</c:v>
                      </c:pt>
                      <c:pt idx="4482">
                        <c:v>4.7549999999999988E-3</c:v>
                      </c:pt>
                      <c:pt idx="4483">
                        <c:v>4.7494999999999994E-3</c:v>
                      </c:pt>
                      <c:pt idx="4484">
                        <c:v>4.7389999999999984E-3</c:v>
                      </c:pt>
                      <c:pt idx="4485">
                        <c:v>4.7359999999999989E-3</c:v>
                      </c:pt>
                      <c:pt idx="4486">
                        <c:v>4.7274999999999991E-3</c:v>
                      </c:pt>
                      <c:pt idx="4487">
                        <c:v>4.7219999999999996E-3</c:v>
                      </c:pt>
                      <c:pt idx="4488">
                        <c:v>4.7094999999999993E-3</c:v>
                      </c:pt>
                      <c:pt idx="4489">
                        <c:v>4.7039999999999998E-3</c:v>
                      </c:pt>
                      <c:pt idx="4490">
                        <c:v>4.6914999999999995E-3</c:v>
                      </c:pt>
                      <c:pt idx="4491">
                        <c:v>4.6759999999999987E-3</c:v>
                      </c:pt>
                      <c:pt idx="4492">
                        <c:v>4.6609999999999985E-3</c:v>
                      </c:pt>
                      <c:pt idx="4493">
                        <c:v>4.655499999999999E-3</c:v>
                      </c:pt>
                      <c:pt idx="4494">
                        <c:v>4.6459999999999982E-3</c:v>
                      </c:pt>
                      <c:pt idx="4495">
                        <c:v>4.638999999999999E-3</c:v>
                      </c:pt>
                      <c:pt idx="4496">
                        <c:v>4.6229999999999986E-3</c:v>
                      </c:pt>
                      <c:pt idx="4497">
                        <c:v>4.6124999999999985E-3</c:v>
                      </c:pt>
                      <c:pt idx="4498">
                        <c:v>4.6054999999999994E-3</c:v>
                      </c:pt>
                      <c:pt idx="4499">
                        <c:v>4.5944999999999988E-3</c:v>
                      </c:pt>
                      <c:pt idx="4500">
                        <c:v>4.5944999999999996E-3</c:v>
                      </c:pt>
                      <c:pt idx="4501">
                        <c:v>4.5899999999999995E-3</c:v>
                      </c:pt>
                      <c:pt idx="4502">
                        <c:v>4.5839999999999995E-3</c:v>
                      </c:pt>
                      <c:pt idx="4503">
                        <c:v>4.5769999999999986E-3</c:v>
                      </c:pt>
                      <c:pt idx="4504">
                        <c:v>4.5524999999999993E-3</c:v>
                      </c:pt>
                      <c:pt idx="4505">
                        <c:v>4.5279999999999999E-3</c:v>
                      </c:pt>
                      <c:pt idx="4506">
                        <c:v>4.5209999999999998E-3</c:v>
                      </c:pt>
                      <c:pt idx="4507">
                        <c:v>4.5049999999999986E-3</c:v>
                      </c:pt>
                      <c:pt idx="4508">
                        <c:v>4.4949999999999999E-3</c:v>
                      </c:pt>
                      <c:pt idx="4509">
                        <c:v>4.4789999999999986E-3</c:v>
                      </c:pt>
                      <c:pt idx="4510">
                        <c:v>4.4589999999999977E-3</c:v>
                      </c:pt>
                      <c:pt idx="4511">
                        <c:v>4.4409999999999979E-3</c:v>
                      </c:pt>
                      <c:pt idx="4512">
                        <c:v>4.4369999999999991E-3</c:v>
                      </c:pt>
                      <c:pt idx="4513">
                        <c:v>4.4249999999999992E-3</c:v>
                      </c:pt>
                      <c:pt idx="4514">
                        <c:v>4.4059999999999993E-3</c:v>
                      </c:pt>
                      <c:pt idx="4515">
                        <c:v>4.4104999999999995E-3</c:v>
                      </c:pt>
                      <c:pt idx="4516">
                        <c:v>4.3984999999999988E-3</c:v>
                      </c:pt>
                      <c:pt idx="4517">
                        <c:v>4.3889999999999988E-3</c:v>
                      </c:pt>
                      <c:pt idx="4518">
                        <c:v>4.3834999999999976E-3</c:v>
                      </c:pt>
                      <c:pt idx="4519">
                        <c:v>4.3709999999999973E-3</c:v>
                      </c:pt>
                      <c:pt idx="4520">
                        <c:v>4.3639999999999972E-3</c:v>
                      </c:pt>
                      <c:pt idx="4521">
                        <c:v>4.3544999999999964E-3</c:v>
                      </c:pt>
                      <c:pt idx="4522">
                        <c:v>4.339499999999997E-3</c:v>
                      </c:pt>
                      <c:pt idx="4523">
                        <c:v>4.3234999999999966E-3</c:v>
                      </c:pt>
                      <c:pt idx="4524">
                        <c:v>4.2984999999999968E-3</c:v>
                      </c:pt>
                      <c:pt idx="4525">
                        <c:v>4.2814999999999971E-3</c:v>
                      </c:pt>
                      <c:pt idx="4526">
                        <c:v>4.2629999999999977E-3</c:v>
                      </c:pt>
                      <c:pt idx="4527">
                        <c:v>4.2634999999999973E-3</c:v>
                      </c:pt>
                      <c:pt idx="4528">
                        <c:v>4.254499999999997E-3</c:v>
                      </c:pt>
                      <c:pt idx="4529">
                        <c:v>4.2344999999999969E-3</c:v>
                      </c:pt>
                      <c:pt idx="4530">
                        <c:v>4.2094999999999971E-3</c:v>
                      </c:pt>
                      <c:pt idx="4531">
                        <c:v>4.1909999999999968E-3</c:v>
                      </c:pt>
                      <c:pt idx="4532">
                        <c:v>4.1739999999999963E-3</c:v>
                      </c:pt>
                      <c:pt idx="4533">
                        <c:v>4.1494999999999969E-3</c:v>
                      </c:pt>
                      <c:pt idx="4534">
                        <c:v>4.1319999999999959E-3</c:v>
                      </c:pt>
                      <c:pt idx="4535">
                        <c:v>4.1129999999999977E-3</c:v>
                      </c:pt>
                      <c:pt idx="4536">
                        <c:v>4.100999999999997E-3</c:v>
                      </c:pt>
                      <c:pt idx="4537">
                        <c:v>4.0779999999999974E-3</c:v>
                      </c:pt>
                      <c:pt idx="4538">
                        <c:v>4.0544999999999973E-3</c:v>
                      </c:pt>
                      <c:pt idx="4539">
                        <c:v>4.0234999999999976E-3</c:v>
                      </c:pt>
                      <c:pt idx="4540">
                        <c:v>4.0054999999999978E-3</c:v>
                      </c:pt>
                      <c:pt idx="4541">
                        <c:v>3.987499999999998E-3</c:v>
                      </c:pt>
                      <c:pt idx="4542">
                        <c:v>3.9749999999999985E-3</c:v>
                      </c:pt>
                      <c:pt idx="4543">
                        <c:v>3.9664999999999987E-3</c:v>
                      </c:pt>
                      <c:pt idx="4544">
                        <c:v>3.9284999999999988E-3</c:v>
                      </c:pt>
                      <c:pt idx="4545">
                        <c:v>3.8904999999999986E-3</c:v>
                      </c:pt>
                      <c:pt idx="4546">
                        <c:v>3.8789999999999988E-3</c:v>
                      </c:pt>
                      <c:pt idx="4547">
                        <c:v>3.8524999999999992E-3</c:v>
                      </c:pt>
                      <c:pt idx="4548">
                        <c:v>3.8294999999999983E-3</c:v>
                      </c:pt>
                      <c:pt idx="4549">
                        <c:v>3.807999999999998E-3</c:v>
                      </c:pt>
                      <c:pt idx="4550">
                        <c:v>3.7859999999999981E-3</c:v>
                      </c:pt>
                      <c:pt idx="4551">
                        <c:v>3.7729999999999981E-3</c:v>
                      </c:pt>
                      <c:pt idx="4552">
                        <c:v>3.758999999999998E-3</c:v>
                      </c:pt>
                      <c:pt idx="4553">
                        <c:v>3.7379999999999978E-3</c:v>
                      </c:pt>
                      <c:pt idx="4554">
                        <c:v>3.7209999999999982E-3</c:v>
                      </c:pt>
                      <c:pt idx="4555">
                        <c:v>3.7054999999999983E-3</c:v>
                      </c:pt>
                      <c:pt idx="4556">
                        <c:v>3.6989999999999983E-3</c:v>
                      </c:pt>
                      <c:pt idx="4557">
                        <c:v>3.680499999999998E-3</c:v>
                      </c:pt>
                      <c:pt idx="4558">
                        <c:v>3.6684999999999977E-3</c:v>
                      </c:pt>
                      <c:pt idx="4559">
                        <c:v>3.6504999999999984E-3</c:v>
                      </c:pt>
                      <c:pt idx="4560">
                        <c:v>3.6269999999999974E-3</c:v>
                      </c:pt>
                      <c:pt idx="4561">
                        <c:v>3.6134999999999978E-3</c:v>
                      </c:pt>
                      <c:pt idx="4562">
                        <c:v>3.5984999999999984E-3</c:v>
                      </c:pt>
                      <c:pt idx="4563">
                        <c:v>3.576499999999999E-3</c:v>
                      </c:pt>
                      <c:pt idx="4564">
                        <c:v>3.5829999999999989E-3</c:v>
                      </c:pt>
                      <c:pt idx="4565">
                        <c:v>3.5674999999999986E-3</c:v>
                      </c:pt>
                      <c:pt idx="4566">
                        <c:v>3.5484999999999996E-3</c:v>
                      </c:pt>
                      <c:pt idx="4567">
                        <c:v>3.5319999999999995E-3</c:v>
                      </c:pt>
                      <c:pt idx="4568">
                        <c:v>3.5304999999999998E-3</c:v>
                      </c:pt>
                      <c:pt idx="4569">
                        <c:v>3.5109999999999998E-3</c:v>
                      </c:pt>
                      <c:pt idx="4570">
                        <c:v>3.4999999999999988E-3</c:v>
                      </c:pt>
                      <c:pt idx="4571">
                        <c:v>3.4889999999999995E-3</c:v>
                      </c:pt>
                      <c:pt idx="4572">
                        <c:v>3.4844999999999989E-3</c:v>
                      </c:pt>
                      <c:pt idx="4573">
                        <c:v>3.4459999999999981E-3</c:v>
                      </c:pt>
                      <c:pt idx="4574">
                        <c:v>3.4279999999999979E-3</c:v>
                      </c:pt>
                      <c:pt idx="4575">
                        <c:v>3.3979999999999978E-3</c:v>
                      </c:pt>
                      <c:pt idx="4576">
                        <c:v>3.379999999999998E-3</c:v>
                      </c:pt>
                      <c:pt idx="4577">
                        <c:v>3.3464999999999966E-3</c:v>
                      </c:pt>
                      <c:pt idx="4578">
                        <c:v>3.3194999999999969E-3</c:v>
                      </c:pt>
                      <c:pt idx="4579">
                        <c:v>3.3059999999999969E-3</c:v>
                      </c:pt>
                      <c:pt idx="4580">
                        <c:v>3.2909999999999966E-3</c:v>
                      </c:pt>
                      <c:pt idx="4581">
                        <c:v>3.2534999999999968E-3</c:v>
                      </c:pt>
                      <c:pt idx="4582">
                        <c:v>3.2269999999999964E-3</c:v>
                      </c:pt>
                      <c:pt idx="4583">
                        <c:v>3.1904999999999976E-3</c:v>
                      </c:pt>
                      <c:pt idx="4584">
                        <c:v>3.1659999999999969E-3</c:v>
                      </c:pt>
                      <c:pt idx="4585">
                        <c:v>3.1379999999999976E-3</c:v>
                      </c:pt>
                      <c:pt idx="4586">
                        <c:v>3.1174999999999974E-3</c:v>
                      </c:pt>
                      <c:pt idx="4587">
                        <c:v>3.0929999999999981E-3</c:v>
                      </c:pt>
                      <c:pt idx="4588">
                        <c:v>3.0519999999999974E-3</c:v>
                      </c:pt>
                      <c:pt idx="4589">
                        <c:v>3.026999999999998E-3</c:v>
                      </c:pt>
                      <c:pt idx="4590">
                        <c:v>2.9944999999999989E-3</c:v>
                      </c:pt>
                      <c:pt idx="4591">
                        <c:v>2.975999999999999E-3</c:v>
                      </c:pt>
                      <c:pt idx="4592">
                        <c:v>2.9644999999999984E-3</c:v>
                      </c:pt>
                      <c:pt idx="4593">
                        <c:v>2.9434999999999995E-3</c:v>
                      </c:pt>
                      <c:pt idx="4594">
                        <c:v>2.9109999999999995E-3</c:v>
                      </c:pt>
                      <c:pt idx="4595">
                        <c:v>2.8974999999999995E-3</c:v>
                      </c:pt>
                      <c:pt idx="4596">
                        <c:v>2.8744999999999999E-3</c:v>
                      </c:pt>
                      <c:pt idx="4597">
                        <c:v>2.8555000000000004E-3</c:v>
                      </c:pt>
                      <c:pt idx="4598">
                        <c:v>2.8344999999999998E-3</c:v>
                      </c:pt>
                      <c:pt idx="4599">
                        <c:v>2.8159999999999995E-3</c:v>
                      </c:pt>
                      <c:pt idx="4600">
                        <c:v>2.797E-3</c:v>
                      </c:pt>
                      <c:pt idx="4601">
                        <c:v>2.7764999999999999E-3</c:v>
                      </c:pt>
                      <c:pt idx="4602">
                        <c:v>2.7529999999999998E-3</c:v>
                      </c:pt>
                      <c:pt idx="4603">
                        <c:v>2.7274999999999999E-3</c:v>
                      </c:pt>
                      <c:pt idx="4604">
                        <c:v>2.719500000000001E-3</c:v>
                      </c:pt>
                      <c:pt idx="4605">
                        <c:v>2.7010000000000007E-3</c:v>
                      </c:pt>
                      <c:pt idx="4606">
                        <c:v>2.6785000000000016E-3</c:v>
                      </c:pt>
                      <c:pt idx="4607">
                        <c:v>2.6600000000000018E-3</c:v>
                      </c:pt>
                      <c:pt idx="4608">
                        <c:v>2.652000000000002E-3</c:v>
                      </c:pt>
                      <c:pt idx="4609">
                        <c:v>2.6345000000000019E-3</c:v>
                      </c:pt>
                      <c:pt idx="4610">
                        <c:v>2.6170000000000017E-3</c:v>
                      </c:pt>
                      <c:pt idx="4611">
                        <c:v>2.5900000000000012E-3</c:v>
                      </c:pt>
                      <c:pt idx="4612">
                        <c:v>2.5735000000000007E-3</c:v>
                      </c:pt>
                      <c:pt idx="4613">
                        <c:v>2.5600000000000015E-3</c:v>
                      </c:pt>
                      <c:pt idx="4614">
                        <c:v>2.5430000000000014E-3</c:v>
                      </c:pt>
                      <c:pt idx="4615">
                        <c:v>2.5295000000000014E-3</c:v>
                      </c:pt>
                      <c:pt idx="4616">
                        <c:v>2.5110000000000015E-3</c:v>
                      </c:pt>
                      <c:pt idx="4617">
                        <c:v>2.4955000000000012E-3</c:v>
                      </c:pt>
                      <c:pt idx="4618">
                        <c:v>2.4825000000000016E-3</c:v>
                      </c:pt>
                      <c:pt idx="4619">
                        <c:v>2.4640000000000013E-3</c:v>
                      </c:pt>
                      <c:pt idx="4620">
                        <c:v>2.452500000000002E-3</c:v>
                      </c:pt>
                      <c:pt idx="4621">
                        <c:v>2.4370000000000012E-3</c:v>
                      </c:pt>
                      <c:pt idx="4622">
                        <c:v>2.4215000000000013E-3</c:v>
                      </c:pt>
                      <c:pt idx="4623">
                        <c:v>2.4150000000000018E-3</c:v>
                      </c:pt>
                      <c:pt idx="4624">
                        <c:v>2.4055000000000014E-3</c:v>
                      </c:pt>
                      <c:pt idx="4625">
                        <c:v>2.3970000000000016E-3</c:v>
                      </c:pt>
                      <c:pt idx="4626">
                        <c:v>2.3890000000000014E-3</c:v>
                      </c:pt>
                      <c:pt idx="4627">
                        <c:v>2.3700000000000014E-3</c:v>
                      </c:pt>
                      <c:pt idx="4628">
                        <c:v>2.3565000000000018E-3</c:v>
                      </c:pt>
                      <c:pt idx="4629">
                        <c:v>2.3370000000000018E-3</c:v>
                      </c:pt>
                      <c:pt idx="4630">
                        <c:v>2.3310000000000023E-3</c:v>
                      </c:pt>
                      <c:pt idx="4631">
                        <c:v>2.338500000000002E-3</c:v>
                      </c:pt>
                      <c:pt idx="4632">
                        <c:v>2.3290000000000021E-3</c:v>
                      </c:pt>
                      <c:pt idx="4633">
                        <c:v>2.2900000000000021E-3</c:v>
                      </c:pt>
                      <c:pt idx="4634">
                        <c:v>2.2915000000000023E-3</c:v>
                      </c:pt>
                      <c:pt idx="4635">
                        <c:v>2.2885000000000023E-3</c:v>
                      </c:pt>
                      <c:pt idx="4636">
                        <c:v>2.2810000000000018E-3</c:v>
                      </c:pt>
                      <c:pt idx="4637">
                        <c:v>2.2790000000000019E-3</c:v>
                      </c:pt>
                      <c:pt idx="4638">
                        <c:v>2.2725000000000024E-3</c:v>
                      </c:pt>
                      <c:pt idx="4639">
                        <c:v>2.2710000000000022E-3</c:v>
                      </c:pt>
                      <c:pt idx="4640">
                        <c:v>2.2700000000000021E-3</c:v>
                      </c:pt>
                      <c:pt idx="4641">
                        <c:v>2.2660000000000015E-3</c:v>
                      </c:pt>
                      <c:pt idx="4642">
                        <c:v>2.2680000000000014E-3</c:v>
                      </c:pt>
                      <c:pt idx="4643">
                        <c:v>2.2580000000000018E-3</c:v>
                      </c:pt>
                      <c:pt idx="4644">
                        <c:v>2.2610000000000017E-3</c:v>
                      </c:pt>
                      <c:pt idx="4645">
                        <c:v>2.2590000000000019E-3</c:v>
                      </c:pt>
                      <c:pt idx="4646">
                        <c:v>2.1795000000000017E-3</c:v>
                      </c:pt>
                      <c:pt idx="4647">
                        <c:v>2.1675000000000019E-3</c:v>
                      </c:pt>
                      <c:pt idx="4648">
                        <c:v>2.1620000000000016E-3</c:v>
                      </c:pt>
                      <c:pt idx="4649">
                        <c:v>2.1560000000000017E-3</c:v>
                      </c:pt>
                      <c:pt idx="4650">
                        <c:v>2.1410000000000018E-3</c:v>
                      </c:pt>
                      <c:pt idx="4651">
                        <c:v>2.1360000000000016E-3</c:v>
                      </c:pt>
                      <c:pt idx="4652">
                        <c:v>2.131500000000001E-3</c:v>
                      </c:pt>
                      <c:pt idx="4653">
                        <c:v>2.1325000000000011E-3</c:v>
                      </c:pt>
                      <c:pt idx="4654">
                        <c:v>2.1345000000000014E-3</c:v>
                      </c:pt>
                      <c:pt idx="4655">
                        <c:v>2.0790000000000014E-3</c:v>
                      </c:pt>
                      <c:pt idx="4656">
                        <c:v>2.086000000000001E-3</c:v>
                      </c:pt>
                      <c:pt idx="4657">
                        <c:v>2.0740000000000012E-3</c:v>
                      </c:pt>
                      <c:pt idx="4658">
                        <c:v>2.0755000000000014E-3</c:v>
                      </c:pt>
                      <c:pt idx="4659">
                        <c:v>2.0645000000000012E-3</c:v>
                      </c:pt>
                      <c:pt idx="4660">
                        <c:v>2.0685000000000013E-3</c:v>
                      </c:pt>
                      <c:pt idx="4661">
                        <c:v>2.0595000000000006E-3</c:v>
                      </c:pt>
                      <c:pt idx="4662">
                        <c:v>2.0735000000000011E-3</c:v>
                      </c:pt>
                      <c:pt idx="4663">
                        <c:v>2.0685000000000005E-3</c:v>
                      </c:pt>
                      <c:pt idx="4664">
                        <c:v>2.0830000000000002E-3</c:v>
                      </c:pt>
                      <c:pt idx="4665">
                        <c:v>2.0985000000000005E-3</c:v>
                      </c:pt>
                      <c:pt idx="4666">
                        <c:v>2.1155000000000006E-3</c:v>
                      </c:pt>
                      <c:pt idx="4667">
                        <c:v>2.1180000000000005E-3</c:v>
                      </c:pt>
                      <c:pt idx="4668">
                        <c:v>2.1180000000000005E-3</c:v>
                      </c:pt>
                      <c:pt idx="4669">
                        <c:v>2.1294999999999999E-3</c:v>
                      </c:pt>
                      <c:pt idx="4670">
                        <c:v>2.1485000000000002E-3</c:v>
                      </c:pt>
                      <c:pt idx="4671">
                        <c:v>2.1640000000000001E-3</c:v>
                      </c:pt>
                      <c:pt idx="4672">
                        <c:v>2.1610000000000002E-3</c:v>
                      </c:pt>
                      <c:pt idx="4673">
                        <c:v>2.1579999999999998E-3</c:v>
                      </c:pt>
                      <c:pt idx="4674">
                        <c:v>2.1635000000000005E-3</c:v>
                      </c:pt>
                      <c:pt idx="4675">
                        <c:v>2.1800000000000009E-3</c:v>
                      </c:pt>
                      <c:pt idx="4676">
                        <c:v>2.1850000000000012E-3</c:v>
                      </c:pt>
                      <c:pt idx="4677">
                        <c:v>2.1725000000000008E-3</c:v>
                      </c:pt>
                      <c:pt idx="4678">
                        <c:v>2.1645000000000011E-3</c:v>
                      </c:pt>
                      <c:pt idx="4679">
                        <c:v>2.1660000000000008E-3</c:v>
                      </c:pt>
                      <c:pt idx="4680">
                        <c:v>2.161000000000001E-3</c:v>
                      </c:pt>
                      <c:pt idx="4681">
                        <c:v>2.1585000000000003E-3</c:v>
                      </c:pt>
                      <c:pt idx="4682">
                        <c:v>2.1580000000000006E-3</c:v>
                      </c:pt>
                      <c:pt idx="4683">
                        <c:v>2.1450000000000006E-3</c:v>
                      </c:pt>
                      <c:pt idx="4684">
                        <c:v>2.1375000000000005E-3</c:v>
                      </c:pt>
                      <c:pt idx="4685">
                        <c:v>2.1265000000000008E-3</c:v>
                      </c:pt>
                      <c:pt idx="4686">
                        <c:v>2.1210000000000014E-3</c:v>
                      </c:pt>
                      <c:pt idx="4687">
                        <c:v>2.1045000000000009E-3</c:v>
                      </c:pt>
                      <c:pt idx="4688">
                        <c:v>2.0845000000000008E-3</c:v>
                      </c:pt>
                      <c:pt idx="4689">
                        <c:v>2.0665000000000006E-3</c:v>
                      </c:pt>
                      <c:pt idx="4690">
                        <c:v>2.0600000000000006E-3</c:v>
                      </c:pt>
                      <c:pt idx="4691">
                        <c:v>2.0480000000000008E-3</c:v>
                      </c:pt>
                      <c:pt idx="4692">
                        <c:v>2.0410000000000007E-3</c:v>
                      </c:pt>
                      <c:pt idx="4693">
                        <c:v>2.023500000000001E-3</c:v>
                      </c:pt>
                      <c:pt idx="4694">
                        <c:v>2.0090000000000008E-3</c:v>
                      </c:pt>
                      <c:pt idx="4695">
                        <c:v>1.9850000000000011E-3</c:v>
                      </c:pt>
                      <c:pt idx="4696">
                        <c:v>1.9595000000000012E-3</c:v>
                      </c:pt>
                      <c:pt idx="4697">
                        <c:v>1.9385000000000008E-3</c:v>
                      </c:pt>
                      <c:pt idx="4698">
                        <c:v>1.9175000000000008E-3</c:v>
                      </c:pt>
                      <c:pt idx="4699">
                        <c:v>1.8820000000000009E-3</c:v>
                      </c:pt>
                      <c:pt idx="4700">
                        <c:v>1.8405000000000008E-3</c:v>
                      </c:pt>
                      <c:pt idx="4701">
                        <c:v>1.7975000000000007E-3</c:v>
                      </c:pt>
                      <c:pt idx="4702">
                        <c:v>1.7665000000000009E-3</c:v>
                      </c:pt>
                      <c:pt idx="4703">
                        <c:v>1.7315000000000011E-3</c:v>
                      </c:pt>
                      <c:pt idx="4704">
                        <c:v>1.7035000000000008E-3</c:v>
                      </c:pt>
                      <c:pt idx="4705">
                        <c:v>1.6730000000000009E-3</c:v>
                      </c:pt>
                      <c:pt idx="4706">
                        <c:v>1.628500000000001E-3</c:v>
                      </c:pt>
                      <c:pt idx="4707">
                        <c:v>1.5945000000000006E-3</c:v>
                      </c:pt>
                      <c:pt idx="4708">
                        <c:v>1.5540000000000009E-3</c:v>
                      </c:pt>
                      <c:pt idx="4709">
                        <c:v>1.5155000000000008E-3</c:v>
                      </c:pt>
                      <c:pt idx="4710">
                        <c:v>1.4895000000000008E-3</c:v>
                      </c:pt>
                      <c:pt idx="4711">
                        <c:v>1.4490000000000006E-3</c:v>
                      </c:pt>
                      <c:pt idx="4712">
                        <c:v>1.3935000000000002E-3</c:v>
                      </c:pt>
                      <c:pt idx="4713">
                        <c:v>1.3325000000000006E-3</c:v>
                      </c:pt>
                      <c:pt idx="4714">
                        <c:v>1.2880000000000003E-3</c:v>
                      </c:pt>
                      <c:pt idx="4715">
                        <c:v>1.2170000000000002E-3</c:v>
                      </c:pt>
                      <c:pt idx="4716">
                        <c:v>1.1675000000000004E-3</c:v>
                      </c:pt>
                      <c:pt idx="4717">
                        <c:v>1.1160000000000009E-3</c:v>
                      </c:pt>
                      <c:pt idx="4718">
                        <c:v>1.0410000000000009E-3</c:v>
                      </c:pt>
                      <c:pt idx="4719">
                        <c:v>9.840000000000005E-4</c:v>
                      </c:pt>
                      <c:pt idx="4720">
                        <c:v>9.1550000000000127E-4</c:v>
                      </c:pt>
                      <c:pt idx="4721">
                        <c:v>8.5250000000000093E-4</c:v>
                      </c:pt>
                      <c:pt idx="4722">
                        <c:v>7.9400000000000087E-4</c:v>
                      </c:pt>
                      <c:pt idx="4723">
                        <c:v>7.0450000000000059E-4</c:v>
                      </c:pt>
                      <c:pt idx="4724">
                        <c:v>6.2800000000000052E-4</c:v>
                      </c:pt>
                      <c:pt idx="4725">
                        <c:v>5.6900000000000039E-4</c:v>
                      </c:pt>
                      <c:pt idx="4726">
                        <c:v>5.0400000000000087E-4</c:v>
                      </c:pt>
                      <c:pt idx="4727">
                        <c:v>4.2150000000000027E-4</c:v>
                      </c:pt>
                      <c:pt idx="4728">
                        <c:v>3.340000000000008E-4</c:v>
                      </c:pt>
                      <c:pt idx="4729">
                        <c:v>2.6450000000000112E-4</c:v>
                      </c:pt>
                      <c:pt idx="4730">
                        <c:v>1.9850000000000073E-4</c:v>
                      </c:pt>
                      <c:pt idx="4731">
                        <c:v>1.0550000000000083E-4</c:v>
                      </c:pt>
                      <c:pt idx="4732">
                        <c:v>1.0000000000001016E-5</c:v>
                      </c:pt>
                      <c:pt idx="4733">
                        <c:v>-8.7999999999999117E-5</c:v>
                      </c:pt>
                      <c:pt idx="4734">
                        <c:v>-1.8399999999999905E-4</c:v>
                      </c:pt>
                      <c:pt idx="4735">
                        <c:v>-2.8749999999999918E-4</c:v>
                      </c:pt>
                      <c:pt idx="4736">
                        <c:v>-3.9349999999999899E-4</c:v>
                      </c:pt>
                      <c:pt idx="4737">
                        <c:v>-4.8849999999999903E-4</c:v>
                      </c:pt>
                      <c:pt idx="4738">
                        <c:v>-5.8949999999999931E-4</c:v>
                      </c:pt>
                      <c:pt idx="4739">
                        <c:v>-6.8849999999999901E-4</c:v>
                      </c:pt>
                      <c:pt idx="4740">
                        <c:v>-7.9049999999999899E-4</c:v>
                      </c:pt>
                      <c:pt idx="4741">
                        <c:v>-8.9399999999999929E-4</c:v>
                      </c:pt>
                      <c:pt idx="4742">
                        <c:v>-1.0004999999999992E-3</c:v>
                      </c:pt>
                      <c:pt idx="4743">
                        <c:v>-1.1259999999999992E-3</c:v>
                      </c:pt>
                      <c:pt idx="4744">
                        <c:v>-1.2089999999999991E-3</c:v>
                      </c:pt>
                      <c:pt idx="4745">
                        <c:v>-1.3029999999999993E-3</c:v>
                      </c:pt>
                      <c:pt idx="4746">
                        <c:v>-1.4114999999999991E-3</c:v>
                      </c:pt>
                      <c:pt idx="4747">
                        <c:v>-1.5149999999999992E-3</c:v>
                      </c:pt>
                      <c:pt idx="4748">
                        <c:v>-1.6239999999999994E-3</c:v>
                      </c:pt>
                      <c:pt idx="4749">
                        <c:v>-1.7314999999999991E-3</c:v>
                      </c:pt>
                      <c:pt idx="4750">
                        <c:v>-1.833499999999999E-3</c:v>
                      </c:pt>
                      <c:pt idx="4751">
                        <c:v>-1.949999999999999E-3</c:v>
                      </c:pt>
                      <c:pt idx="4752">
                        <c:v>-2.0699999999999994E-3</c:v>
                      </c:pt>
                      <c:pt idx="4753">
                        <c:v>-2.1939999999999993E-3</c:v>
                      </c:pt>
                      <c:pt idx="4754">
                        <c:v>-2.3079999999999989E-3</c:v>
                      </c:pt>
                      <c:pt idx="4755">
                        <c:v>-2.4409999999999987E-3</c:v>
                      </c:pt>
                      <c:pt idx="4756">
                        <c:v>-2.5724999999999988E-3</c:v>
                      </c:pt>
                      <c:pt idx="4757">
                        <c:v>-2.6944999999999985E-3</c:v>
                      </c:pt>
                      <c:pt idx="4758">
                        <c:v>-2.834999999999999E-3</c:v>
                      </c:pt>
                      <c:pt idx="4759">
                        <c:v>-2.9534999999999995E-3</c:v>
                      </c:pt>
                      <c:pt idx="4760">
                        <c:v>-3.0769999999999999E-3</c:v>
                      </c:pt>
                      <c:pt idx="4761">
                        <c:v>-3.2069999999999998E-3</c:v>
                      </c:pt>
                      <c:pt idx="4762">
                        <c:v>-3.3409999999999989E-3</c:v>
                      </c:pt>
                      <c:pt idx="4763">
                        <c:v>-3.4739999999999997E-3</c:v>
                      </c:pt>
                      <c:pt idx="4764">
                        <c:v>-3.6289999999999994E-3</c:v>
                      </c:pt>
                      <c:pt idx="4765">
                        <c:v>-3.7649999999999993E-3</c:v>
                      </c:pt>
                      <c:pt idx="4766">
                        <c:v>-3.8969999999999994E-3</c:v>
                      </c:pt>
                      <c:pt idx="4767">
                        <c:v>-4.0339999999999994E-3</c:v>
                      </c:pt>
                      <c:pt idx="4768">
                        <c:v>-4.1885000000000004E-3</c:v>
                      </c:pt>
                      <c:pt idx="4769">
                        <c:v>-4.3274999999999997E-3</c:v>
                      </c:pt>
                      <c:pt idx="4770">
                        <c:v>-4.4774999999999988E-3</c:v>
                      </c:pt>
                      <c:pt idx="4771">
                        <c:v>-4.6349999999999994E-3</c:v>
                      </c:pt>
                      <c:pt idx="4772">
                        <c:v>-4.7849999999999993E-3</c:v>
                      </c:pt>
                      <c:pt idx="4773">
                        <c:v>-4.901E-3</c:v>
                      </c:pt>
                      <c:pt idx="4774">
                        <c:v>-5.0495000000000002E-3</c:v>
                      </c:pt>
                      <c:pt idx="4775">
                        <c:v>-5.1854999999999991E-3</c:v>
                      </c:pt>
                      <c:pt idx="4776">
                        <c:v>-5.3425E-3</c:v>
                      </c:pt>
                      <c:pt idx="4777">
                        <c:v>-5.4745000000000002E-3</c:v>
                      </c:pt>
                      <c:pt idx="4778">
                        <c:v>-5.6124999999999994E-3</c:v>
                      </c:pt>
                      <c:pt idx="4779">
                        <c:v>-5.7799999999999995E-3</c:v>
                      </c:pt>
                      <c:pt idx="4780">
                        <c:v>-5.9284999999999989E-3</c:v>
                      </c:pt>
                      <c:pt idx="4781">
                        <c:v>-6.0624999999999993E-3</c:v>
                      </c:pt>
                      <c:pt idx="4782">
                        <c:v>-6.2205000000000003E-3</c:v>
                      </c:pt>
                      <c:pt idx="4783">
                        <c:v>-6.3694999999999993E-3</c:v>
                      </c:pt>
                      <c:pt idx="4784">
                        <c:v>-6.5204999999999994E-3</c:v>
                      </c:pt>
                      <c:pt idx="4785">
                        <c:v>-6.6689999999999978E-3</c:v>
                      </c:pt>
                      <c:pt idx="4786">
                        <c:v>-6.8289999999999991E-3</c:v>
                      </c:pt>
                      <c:pt idx="4787">
                        <c:v>-6.9824999999999991E-3</c:v>
                      </c:pt>
                      <c:pt idx="4788">
                        <c:v>-7.1334999999999983E-3</c:v>
                      </c:pt>
                      <c:pt idx="4789">
                        <c:v>-7.294499999999998E-3</c:v>
                      </c:pt>
                      <c:pt idx="4790">
                        <c:v>-7.4494999999999969E-3</c:v>
                      </c:pt>
                      <c:pt idx="4791">
                        <c:v>-7.6159999999999969E-3</c:v>
                      </c:pt>
                      <c:pt idx="4792">
                        <c:v>-7.7909999999999976E-3</c:v>
                      </c:pt>
                      <c:pt idx="4793">
                        <c:v>-7.9549999999999968E-3</c:v>
                      </c:pt>
                      <c:pt idx="4794">
                        <c:v>-8.1094999999999969E-3</c:v>
                      </c:pt>
                      <c:pt idx="4795">
                        <c:v>-8.2769999999999962E-3</c:v>
                      </c:pt>
                      <c:pt idx="4796">
                        <c:v>-8.4409999999999971E-3</c:v>
                      </c:pt>
                      <c:pt idx="4797">
                        <c:v>-8.6099999999999961E-3</c:v>
                      </c:pt>
                      <c:pt idx="4798">
                        <c:v>-8.7859999999999952E-3</c:v>
                      </c:pt>
                      <c:pt idx="4799">
                        <c:v>-8.9559999999999969E-3</c:v>
                      </c:pt>
                      <c:pt idx="4800">
                        <c:v>-9.132999999999997E-3</c:v>
                      </c:pt>
                      <c:pt idx="4801">
                        <c:v>-9.3084999999999956E-3</c:v>
                      </c:pt>
                      <c:pt idx="4802">
                        <c:v>-9.4884999999999969E-3</c:v>
                      </c:pt>
                      <c:pt idx="4803">
                        <c:v>-9.6424999999999966E-3</c:v>
                      </c:pt>
                      <c:pt idx="4804">
                        <c:v>-9.7919999999999969E-3</c:v>
                      </c:pt>
                      <c:pt idx="4805">
                        <c:v>-9.9364999999999974E-3</c:v>
                      </c:pt>
                      <c:pt idx="4806">
                        <c:v>-1.0089499999999996E-2</c:v>
                      </c:pt>
                      <c:pt idx="4807">
                        <c:v>-1.0246999999999997E-2</c:v>
                      </c:pt>
                      <c:pt idx="4808">
                        <c:v>-1.0415999999999996E-2</c:v>
                      </c:pt>
                      <c:pt idx="4809">
                        <c:v>-1.0579499999999997E-2</c:v>
                      </c:pt>
                      <c:pt idx="4810">
                        <c:v>-1.0735999999999997E-2</c:v>
                      </c:pt>
                      <c:pt idx="4811">
                        <c:v>-1.0887999999999998E-2</c:v>
                      </c:pt>
                      <c:pt idx="4812">
                        <c:v>-1.1054999999999999E-2</c:v>
                      </c:pt>
                      <c:pt idx="4813">
                        <c:v>-1.1211499999999996E-2</c:v>
                      </c:pt>
                      <c:pt idx="4814">
                        <c:v>-1.1375999999999997E-2</c:v>
                      </c:pt>
                      <c:pt idx="4815">
                        <c:v>-1.1542499999999997E-2</c:v>
                      </c:pt>
                      <c:pt idx="4816">
                        <c:v>-1.1719499999999999E-2</c:v>
                      </c:pt>
                      <c:pt idx="4817">
                        <c:v>-1.1892E-2</c:v>
                      </c:pt>
                      <c:pt idx="4818">
                        <c:v>-1.2053000000000001E-2</c:v>
                      </c:pt>
                      <c:pt idx="4819">
                        <c:v>-1.2215500000000001E-2</c:v>
                      </c:pt>
                      <c:pt idx="4820">
                        <c:v>-1.23915E-2</c:v>
                      </c:pt>
                      <c:pt idx="4821">
                        <c:v>-1.2570000000000001E-2</c:v>
                      </c:pt>
                      <c:pt idx="4822">
                        <c:v>-1.2747999999999999E-2</c:v>
                      </c:pt>
                      <c:pt idx="4823">
                        <c:v>-1.2930500000000001E-2</c:v>
                      </c:pt>
                      <c:pt idx="4824">
                        <c:v>-1.3108999999999997E-2</c:v>
                      </c:pt>
                      <c:pt idx="4825">
                        <c:v>-1.3291499999999998E-2</c:v>
                      </c:pt>
                      <c:pt idx="4826">
                        <c:v>-1.3478499999999997E-2</c:v>
                      </c:pt>
                      <c:pt idx="4827">
                        <c:v>-1.3657499999999998E-2</c:v>
                      </c:pt>
                      <c:pt idx="4828">
                        <c:v>-1.3844999999999996E-2</c:v>
                      </c:pt>
                      <c:pt idx="4829">
                        <c:v>-1.4026999999999996E-2</c:v>
                      </c:pt>
                      <c:pt idx="4830">
                        <c:v>-1.4231999999999998E-2</c:v>
                      </c:pt>
                      <c:pt idx="4831">
                        <c:v>-1.4434499999999996E-2</c:v>
                      </c:pt>
                      <c:pt idx="4832">
                        <c:v>-1.4627999999999997E-2</c:v>
                      </c:pt>
                      <c:pt idx="4833">
                        <c:v>-1.4792999999999999E-2</c:v>
                      </c:pt>
                      <c:pt idx="4834">
                        <c:v>-1.5006999999999998E-2</c:v>
                      </c:pt>
                      <c:pt idx="4835">
                        <c:v>-1.5210499999999998E-2</c:v>
                      </c:pt>
                      <c:pt idx="4836">
                        <c:v>-1.5413E-2</c:v>
                      </c:pt>
                      <c:pt idx="4837">
                        <c:v>-1.5614999999999999E-2</c:v>
                      </c:pt>
                      <c:pt idx="4838">
                        <c:v>-1.5816999999999998E-2</c:v>
                      </c:pt>
                      <c:pt idx="4839">
                        <c:v>-1.6024E-2</c:v>
                      </c:pt>
                      <c:pt idx="4840">
                        <c:v>-1.6233499999999998E-2</c:v>
                      </c:pt>
                      <c:pt idx="4841">
                        <c:v>-1.6433E-2</c:v>
                      </c:pt>
                      <c:pt idx="4842">
                        <c:v>-1.6642999999999998E-2</c:v>
                      </c:pt>
                      <c:pt idx="4843">
                        <c:v>-1.6843499999999997E-2</c:v>
                      </c:pt>
                      <c:pt idx="4844">
                        <c:v>-1.7052999999999999E-2</c:v>
                      </c:pt>
                      <c:pt idx="4845">
                        <c:v>-1.7261499999999999E-2</c:v>
                      </c:pt>
                      <c:pt idx="4846">
                        <c:v>-1.7399499999999998E-2</c:v>
                      </c:pt>
                      <c:pt idx="4847">
                        <c:v>-1.7593499999999998E-2</c:v>
                      </c:pt>
                      <c:pt idx="4848">
                        <c:v>-1.7806999999999996E-2</c:v>
                      </c:pt>
                      <c:pt idx="4849">
                        <c:v>-1.80225E-2</c:v>
                      </c:pt>
                      <c:pt idx="4850">
                        <c:v>-1.8229499999999999E-2</c:v>
                      </c:pt>
                      <c:pt idx="4851">
                        <c:v>-1.8433999999999996E-2</c:v>
                      </c:pt>
                      <c:pt idx="4852">
                        <c:v>-1.8648999999999999E-2</c:v>
                      </c:pt>
                      <c:pt idx="4853">
                        <c:v>-1.8866499999999998E-2</c:v>
                      </c:pt>
                      <c:pt idx="4854">
                        <c:v>-1.9092000000000001E-2</c:v>
                      </c:pt>
                      <c:pt idx="4855">
                        <c:v>-1.9258499999999998E-2</c:v>
                      </c:pt>
                      <c:pt idx="4856">
                        <c:v>-1.9494999999999998E-2</c:v>
                      </c:pt>
                      <c:pt idx="4857">
                        <c:v>-1.9710999999999999E-2</c:v>
                      </c:pt>
                      <c:pt idx="4858">
                        <c:v>-1.9941E-2</c:v>
                      </c:pt>
                      <c:pt idx="4859">
                        <c:v>-2.0158000000000006E-2</c:v>
                      </c:pt>
                      <c:pt idx="4860">
                        <c:v>-2.0390000000000005E-2</c:v>
                      </c:pt>
                      <c:pt idx="4861">
                        <c:v>-2.0607500000000004E-2</c:v>
                      </c:pt>
                      <c:pt idx="4862">
                        <c:v>-2.0843000000000007E-2</c:v>
                      </c:pt>
                      <c:pt idx="4863">
                        <c:v>-2.1068000000000007E-2</c:v>
                      </c:pt>
                      <c:pt idx="4864">
                        <c:v>-2.1309000000000008E-2</c:v>
                      </c:pt>
                      <c:pt idx="4865">
                        <c:v>-2.1537500000000008E-2</c:v>
                      </c:pt>
                      <c:pt idx="4866">
                        <c:v>-2.177200000000001E-2</c:v>
                      </c:pt>
                      <c:pt idx="4867">
                        <c:v>-2.199400000000001E-2</c:v>
                      </c:pt>
                      <c:pt idx="4868">
                        <c:v>-2.2227000000000011E-2</c:v>
                      </c:pt>
                      <c:pt idx="4869">
                        <c:v>-2.2460000000000015E-2</c:v>
                      </c:pt>
                      <c:pt idx="4870">
                        <c:v>-2.2702000000000014E-2</c:v>
                      </c:pt>
                      <c:pt idx="4871">
                        <c:v>-2.2924000000000014E-2</c:v>
                      </c:pt>
                      <c:pt idx="4872">
                        <c:v>-2.3136500000000018E-2</c:v>
                      </c:pt>
                      <c:pt idx="4873">
                        <c:v>-2.3335000000000015E-2</c:v>
                      </c:pt>
                      <c:pt idx="4874">
                        <c:v>-2.3537000000000016E-2</c:v>
                      </c:pt>
                      <c:pt idx="4875">
                        <c:v>-2.375550000000002E-2</c:v>
                      </c:pt>
                      <c:pt idx="4876">
                        <c:v>-2.3955500000000018E-2</c:v>
                      </c:pt>
                      <c:pt idx="4877">
                        <c:v>-2.4143500000000019E-2</c:v>
                      </c:pt>
                      <c:pt idx="4878">
                        <c:v>-2.4337000000000011E-2</c:v>
                      </c:pt>
                      <c:pt idx="4879">
                        <c:v>-2.4535500000000012E-2</c:v>
                      </c:pt>
                      <c:pt idx="4880">
                        <c:v>-2.4730500000000016E-2</c:v>
                      </c:pt>
                      <c:pt idx="4881">
                        <c:v>-2.491500000000001E-2</c:v>
                      </c:pt>
                      <c:pt idx="4882">
                        <c:v>-2.5107500000000012E-2</c:v>
                      </c:pt>
                      <c:pt idx="4883">
                        <c:v>-2.5301000000000014E-2</c:v>
                      </c:pt>
                      <c:pt idx="4884">
                        <c:v>-2.5481500000000015E-2</c:v>
                      </c:pt>
                      <c:pt idx="4885">
                        <c:v>-2.5667500000000013E-2</c:v>
                      </c:pt>
                      <c:pt idx="4886">
                        <c:v>-2.5856000000000011E-2</c:v>
                      </c:pt>
                      <c:pt idx="4887">
                        <c:v>-2.6032500000000014E-2</c:v>
                      </c:pt>
                      <c:pt idx="4888">
                        <c:v>-2.6198000000000009E-2</c:v>
                      </c:pt>
                      <c:pt idx="4889">
                        <c:v>-2.6373000000000011E-2</c:v>
                      </c:pt>
                      <c:pt idx="4890">
                        <c:v>-2.6557000000000011E-2</c:v>
                      </c:pt>
                      <c:pt idx="4891">
                        <c:v>-2.6735000000000012E-2</c:v>
                      </c:pt>
                      <c:pt idx="4892">
                        <c:v>-2.6911000000000008E-2</c:v>
                      </c:pt>
                      <c:pt idx="4893">
                        <c:v>-2.7088000000000011E-2</c:v>
                      </c:pt>
                      <c:pt idx="4894">
                        <c:v>-2.7248000000000008E-2</c:v>
                      </c:pt>
                      <c:pt idx="4895">
                        <c:v>-2.741250000000001E-2</c:v>
                      </c:pt>
                      <c:pt idx="4896">
                        <c:v>-2.7536000000000008E-2</c:v>
                      </c:pt>
                      <c:pt idx="4897">
                        <c:v>-2.7679500000000013E-2</c:v>
                      </c:pt>
                      <c:pt idx="4898">
                        <c:v>-2.7809000000000014E-2</c:v>
                      </c:pt>
                      <c:pt idx="4899">
                        <c:v>-2.7925500000000013E-2</c:v>
                      </c:pt>
                      <c:pt idx="4900">
                        <c:v>-2.8051000000000013E-2</c:v>
                      </c:pt>
                      <c:pt idx="4901">
                        <c:v>-2.8170000000000011E-2</c:v>
                      </c:pt>
                      <c:pt idx="4902">
                        <c:v>-2.8293000000000013E-2</c:v>
                      </c:pt>
                      <c:pt idx="4903">
                        <c:v>-2.8414500000000013E-2</c:v>
                      </c:pt>
                      <c:pt idx="4904">
                        <c:v>-2.8536000000000009E-2</c:v>
                      </c:pt>
                      <c:pt idx="4905">
                        <c:v>-2.8644000000000017E-2</c:v>
                      </c:pt>
                      <c:pt idx="4906">
                        <c:v>-2.8755500000000017E-2</c:v>
                      </c:pt>
                      <c:pt idx="4907">
                        <c:v>-2.8867500000000018E-2</c:v>
                      </c:pt>
                      <c:pt idx="4908">
                        <c:v>-2.8982000000000018E-2</c:v>
                      </c:pt>
                      <c:pt idx="4909">
                        <c:v>-2.9100500000000019E-2</c:v>
                      </c:pt>
                      <c:pt idx="4910">
                        <c:v>-2.9245500000000018E-2</c:v>
                      </c:pt>
                      <c:pt idx="4911">
                        <c:v>-2.935850000000002E-2</c:v>
                      </c:pt>
                      <c:pt idx="4912">
                        <c:v>-2.9464500000000022E-2</c:v>
                      </c:pt>
                      <c:pt idx="4913">
                        <c:v>-2.9558000000000022E-2</c:v>
                      </c:pt>
                      <c:pt idx="4914">
                        <c:v>-2.9616500000000018E-2</c:v>
                      </c:pt>
                      <c:pt idx="4915">
                        <c:v>-2.970150000000002E-2</c:v>
                      </c:pt>
                      <c:pt idx="4916">
                        <c:v>-2.9792500000000017E-2</c:v>
                      </c:pt>
                      <c:pt idx="4917">
                        <c:v>-2.9891000000000015E-2</c:v>
                      </c:pt>
                      <c:pt idx="4918">
                        <c:v>-2.9964500000000015E-2</c:v>
                      </c:pt>
                      <c:pt idx="4919">
                        <c:v>-3.0057500000000018E-2</c:v>
                      </c:pt>
                      <c:pt idx="4920">
                        <c:v>-3.0142500000000013E-2</c:v>
                      </c:pt>
                      <c:pt idx="4921">
                        <c:v>-3.0229500000000017E-2</c:v>
                      </c:pt>
                      <c:pt idx="4922">
                        <c:v>-3.0312500000000013E-2</c:v>
                      </c:pt>
                      <c:pt idx="4923">
                        <c:v>-3.0372500000000011E-2</c:v>
                      </c:pt>
                      <c:pt idx="4924">
                        <c:v>-3.0435500000000011E-2</c:v>
                      </c:pt>
                      <c:pt idx="4925">
                        <c:v>-3.0520500000000016E-2</c:v>
                      </c:pt>
                      <c:pt idx="4926">
                        <c:v>-3.0597500000000021E-2</c:v>
                      </c:pt>
                      <c:pt idx="4927">
                        <c:v>-3.0676500000000016E-2</c:v>
                      </c:pt>
                      <c:pt idx="4928">
                        <c:v>-3.0734500000000019E-2</c:v>
                      </c:pt>
                      <c:pt idx="4929">
                        <c:v>-3.0802500000000014E-2</c:v>
                      </c:pt>
                      <c:pt idx="4930">
                        <c:v>-3.0875500000000014E-2</c:v>
                      </c:pt>
                      <c:pt idx="4931">
                        <c:v>-3.0930500000000017E-2</c:v>
                      </c:pt>
                      <c:pt idx="4932">
                        <c:v>-3.0969500000000014E-2</c:v>
                      </c:pt>
                      <c:pt idx="4933">
                        <c:v>-3.1016000000000012E-2</c:v>
                      </c:pt>
                      <c:pt idx="4934">
                        <c:v>-3.1054500000000013E-2</c:v>
                      </c:pt>
                      <c:pt idx="4935">
                        <c:v>-3.1092000000000019E-2</c:v>
                      </c:pt>
                      <c:pt idx="4936">
                        <c:v>-3.1139000000000014E-2</c:v>
                      </c:pt>
                      <c:pt idx="4937">
                        <c:v>-3.1173000000000017E-2</c:v>
                      </c:pt>
                      <c:pt idx="4938">
                        <c:v>-3.1203000000000015E-2</c:v>
                      </c:pt>
                      <c:pt idx="4939">
                        <c:v>-3.1235000000000009E-2</c:v>
                      </c:pt>
                      <c:pt idx="4940">
                        <c:v>-3.1267500000000011E-2</c:v>
                      </c:pt>
                      <c:pt idx="4941">
                        <c:v>-3.1304000000000005E-2</c:v>
                      </c:pt>
                      <c:pt idx="4942">
                        <c:v>-3.1330500000000011E-2</c:v>
                      </c:pt>
                      <c:pt idx="4943">
                        <c:v>-3.134350000000001E-2</c:v>
                      </c:pt>
                      <c:pt idx="4944">
                        <c:v>-3.1359000000000012E-2</c:v>
                      </c:pt>
                      <c:pt idx="4945">
                        <c:v>-3.138500000000001E-2</c:v>
                      </c:pt>
                      <c:pt idx="4946">
                        <c:v>-3.1407000000000011E-2</c:v>
                      </c:pt>
                      <c:pt idx="4947">
                        <c:v>-3.1443000000000006E-2</c:v>
                      </c:pt>
                      <c:pt idx="4948">
                        <c:v>-3.1457000000000013E-2</c:v>
                      </c:pt>
                      <c:pt idx="4949">
                        <c:v>-3.1471000000000006E-2</c:v>
                      </c:pt>
                      <c:pt idx="4950">
                        <c:v>-3.1483000000000011E-2</c:v>
                      </c:pt>
                      <c:pt idx="4951">
                        <c:v>-3.1487000000000008E-2</c:v>
                      </c:pt>
                      <c:pt idx="4952">
                        <c:v>-3.1483000000000011E-2</c:v>
                      </c:pt>
                      <c:pt idx="4953">
                        <c:v>-3.1488000000000002E-2</c:v>
                      </c:pt>
                      <c:pt idx="4954">
                        <c:v>-3.1494000000000001E-2</c:v>
                      </c:pt>
                      <c:pt idx="4955">
                        <c:v>-3.1481000000000002E-2</c:v>
                      </c:pt>
                      <c:pt idx="4956">
                        <c:v>-3.1476000000000004E-2</c:v>
                      </c:pt>
                      <c:pt idx="4957">
                        <c:v>-3.1476500000000004E-2</c:v>
                      </c:pt>
                      <c:pt idx="4958">
                        <c:v>-3.1466000000000008E-2</c:v>
                      </c:pt>
                      <c:pt idx="4959">
                        <c:v>-3.1467000000000009E-2</c:v>
                      </c:pt>
                      <c:pt idx="4960">
                        <c:v>-3.1456000000000012E-2</c:v>
                      </c:pt>
                      <c:pt idx="4961">
                        <c:v>-3.1448500000000011E-2</c:v>
                      </c:pt>
                      <c:pt idx="4962">
                        <c:v>-3.1433000000000016E-2</c:v>
                      </c:pt>
                      <c:pt idx="4963">
                        <c:v>-3.1410500000000015E-2</c:v>
                      </c:pt>
                      <c:pt idx="4964">
                        <c:v>-3.1385500000000011E-2</c:v>
                      </c:pt>
                      <c:pt idx="4965">
                        <c:v>-3.1365000000000011E-2</c:v>
                      </c:pt>
                      <c:pt idx="4966">
                        <c:v>-3.1337500000000011E-2</c:v>
                      </c:pt>
                      <c:pt idx="4967">
                        <c:v>-3.1311000000000012E-2</c:v>
                      </c:pt>
                      <c:pt idx="4968">
                        <c:v>-3.1276500000000013E-2</c:v>
                      </c:pt>
                      <c:pt idx="4969">
                        <c:v>-3.1241500000000012E-2</c:v>
                      </c:pt>
                      <c:pt idx="4970">
                        <c:v>-3.1203500000000006E-2</c:v>
                      </c:pt>
                      <c:pt idx="4971">
                        <c:v>-3.1156500000000011E-2</c:v>
                      </c:pt>
                      <c:pt idx="4972">
                        <c:v>-3.1121000000000017E-2</c:v>
                      </c:pt>
                      <c:pt idx="4973">
                        <c:v>-3.1092000000000012E-2</c:v>
                      </c:pt>
                      <c:pt idx="4974">
                        <c:v>-3.1044000000000009E-2</c:v>
                      </c:pt>
                      <c:pt idx="4975">
                        <c:v>-3.1002500000000013E-2</c:v>
                      </c:pt>
                      <c:pt idx="4976">
                        <c:v>-3.0954500000000013E-2</c:v>
                      </c:pt>
                      <c:pt idx="4977">
                        <c:v>-3.0904500000000015E-2</c:v>
                      </c:pt>
                      <c:pt idx="4978">
                        <c:v>-3.0852500000000015E-2</c:v>
                      </c:pt>
                      <c:pt idx="4979">
                        <c:v>-3.0788500000000014E-2</c:v>
                      </c:pt>
                      <c:pt idx="4980">
                        <c:v>-3.0728500000000016E-2</c:v>
                      </c:pt>
                      <c:pt idx="4981">
                        <c:v>-3.0670000000000017E-2</c:v>
                      </c:pt>
                      <c:pt idx="4982">
                        <c:v>-3.0602000000000018E-2</c:v>
                      </c:pt>
                      <c:pt idx="4983">
                        <c:v>-3.0539500000000018E-2</c:v>
                      </c:pt>
                      <c:pt idx="4984">
                        <c:v>-3.0478500000000023E-2</c:v>
                      </c:pt>
                      <c:pt idx="4985">
                        <c:v>-3.042050000000002E-2</c:v>
                      </c:pt>
                      <c:pt idx="4986">
                        <c:v>-3.0350000000000016E-2</c:v>
                      </c:pt>
                      <c:pt idx="4987">
                        <c:v>-3.0282000000000014E-2</c:v>
                      </c:pt>
                      <c:pt idx="4988">
                        <c:v>-3.0206500000000011E-2</c:v>
                      </c:pt>
                      <c:pt idx="4989">
                        <c:v>-3.0132000000000016E-2</c:v>
                      </c:pt>
                      <c:pt idx="4990">
                        <c:v>-3.0055000000000012E-2</c:v>
                      </c:pt>
                      <c:pt idx="4991">
                        <c:v>-2.9989000000000012E-2</c:v>
                      </c:pt>
                      <c:pt idx="4992">
                        <c:v>-2.9946500000000008E-2</c:v>
                      </c:pt>
                      <c:pt idx="4993">
                        <c:v>-2.9915500000000015E-2</c:v>
                      </c:pt>
                      <c:pt idx="4994">
                        <c:v>-2.9886500000000017E-2</c:v>
                      </c:pt>
                      <c:pt idx="4995">
                        <c:v>-2.985150000000001E-2</c:v>
                      </c:pt>
                      <c:pt idx="4996">
                        <c:v>-2.9817500000000007E-2</c:v>
                      </c:pt>
                      <c:pt idx="4997">
                        <c:v>-2.9782500000000003E-2</c:v>
                      </c:pt>
                      <c:pt idx="4998">
                        <c:v>-2.9743500000000006E-2</c:v>
                      </c:pt>
                      <c:pt idx="4999">
                        <c:v>-2.9705500000000006E-2</c:v>
                      </c:pt>
                      <c:pt idx="5000">
                        <c:v>-2.9664000000000006E-2</c:v>
                      </c:pt>
                      <c:pt idx="5001">
                        <c:v>-2.9619500000000003E-2</c:v>
                      </c:pt>
                      <c:pt idx="5002">
                        <c:v>-2.9575499999999998E-2</c:v>
                      </c:pt>
                      <c:pt idx="5003">
                        <c:v>-2.9553999999999997E-2</c:v>
                      </c:pt>
                      <c:pt idx="5004">
                        <c:v>-2.9534500000000002E-2</c:v>
                      </c:pt>
                      <c:pt idx="5005">
                        <c:v>-2.9517000000000005E-2</c:v>
                      </c:pt>
                      <c:pt idx="5006">
                        <c:v>-2.9496000000000008E-2</c:v>
                      </c:pt>
                      <c:pt idx="5007">
                        <c:v>-2.9471000000000004E-2</c:v>
                      </c:pt>
                      <c:pt idx="5008">
                        <c:v>-2.9447500000000005E-2</c:v>
                      </c:pt>
                      <c:pt idx="5009">
                        <c:v>-2.9424500000000006E-2</c:v>
                      </c:pt>
                      <c:pt idx="5010">
                        <c:v>-2.9399500000000002E-2</c:v>
                      </c:pt>
                      <c:pt idx="5011">
                        <c:v>-2.9379500000000003E-2</c:v>
                      </c:pt>
                      <c:pt idx="5012">
                        <c:v>-2.9353500000000001E-2</c:v>
                      </c:pt>
                      <c:pt idx="5013">
                        <c:v>-2.9333999999999999E-2</c:v>
                      </c:pt>
                      <c:pt idx="5014">
                        <c:v>-2.9312500000000005E-2</c:v>
                      </c:pt>
                      <c:pt idx="5015">
                        <c:v>-2.9282500000000003E-2</c:v>
                      </c:pt>
                      <c:pt idx="5016">
                        <c:v>-2.9243999999999996E-2</c:v>
                      </c:pt>
                      <c:pt idx="5017">
                        <c:v>-2.9217E-2</c:v>
                      </c:pt>
                      <c:pt idx="5018">
                        <c:v>-2.9192999999999997E-2</c:v>
                      </c:pt>
                      <c:pt idx="5019">
                        <c:v>-2.916899999999999E-2</c:v>
                      </c:pt>
                      <c:pt idx="5020">
                        <c:v>-2.9138999999999991E-2</c:v>
                      </c:pt>
                      <c:pt idx="5021">
                        <c:v>-2.9103999999999991E-2</c:v>
                      </c:pt>
                      <c:pt idx="5022">
                        <c:v>-2.9069999999999995E-2</c:v>
                      </c:pt>
                      <c:pt idx="5023">
                        <c:v>-2.9031999999999995E-2</c:v>
                      </c:pt>
                      <c:pt idx="5024">
                        <c:v>-2.8993999999999992E-2</c:v>
                      </c:pt>
                      <c:pt idx="5025">
                        <c:v>-2.8948499999999999E-2</c:v>
                      </c:pt>
                      <c:pt idx="5026">
                        <c:v>-2.8902999999999995E-2</c:v>
                      </c:pt>
                      <c:pt idx="5027">
                        <c:v>-2.8863E-2</c:v>
                      </c:pt>
                      <c:pt idx="5028">
                        <c:v>-2.8818499999999997E-2</c:v>
                      </c:pt>
                      <c:pt idx="5029">
                        <c:v>-2.878E-2</c:v>
                      </c:pt>
                      <c:pt idx="5030">
                        <c:v>-2.8721999999999994E-2</c:v>
                      </c:pt>
                      <c:pt idx="5031">
                        <c:v>-2.8676499999999994E-2</c:v>
                      </c:pt>
                      <c:pt idx="5032">
                        <c:v>-2.8627499999999993E-2</c:v>
                      </c:pt>
                      <c:pt idx="5033">
                        <c:v>-2.8571999999999993E-2</c:v>
                      </c:pt>
                      <c:pt idx="5034">
                        <c:v>-2.8513999999999991E-2</c:v>
                      </c:pt>
                      <c:pt idx="5035">
                        <c:v>-2.8461999999999987E-2</c:v>
                      </c:pt>
                      <c:pt idx="5036">
                        <c:v>-2.8398499999999993E-2</c:v>
                      </c:pt>
                      <c:pt idx="5037">
                        <c:v>-2.8346499999999993E-2</c:v>
                      </c:pt>
                      <c:pt idx="5038">
                        <c:v>-2.8291999999999987E-2</c:v>
                      </c:pt>
                      <c:pt idx="5039">
                        <c:v>-2.8233999999999992E-2</c:v>
                      </c:pt>
                      <c:pt idx="5040">
                        <c:v>-2.8173499999999997E-2</c:v>
                      </c:pt>
                      <c:pt idx="5041">
                        <c:v>-2.8118999999999988E-2</c:v>
                      </c:pt>
                      <c:pt idx="5042">
                        <c:v>-2.8056999999999995E-2</c:v>
                      </c:pt>
                      <c:pt idx="5043">
                        <c:v>-2.7992499999999986E-2</c:v>
                      </c:pt>
                      <c:pt idx="5044">
                        <c:v>-2.7930999999999987E-2</c:v>
                      </c:pt>
                      <c:pt idx="5045">
                        <c:v>-2.7871999999999994E-2</c:v>
                      </c:pt>
                      <c:pt idx="5046">
                        <c:v>-2.7800499999999992E-2</c:v>
                      </c:pt>
                      <c:pt idx="5047">
                        <c:v>-2.7735499999999993E-2</c:v>
                      </c:pt>
                      <c:pt idx="5048">
                        <c:v>-2.7667500000000001E-2</c:v>
                      </c:pt>
                      <c:pt idx="5049">
                        <c:v>-2.75935E-2</c:v>
                      </c:pt>
                      <c:pt idx="5050">
                        <c:v>-2.7492500000000003E-2</c:v>
                      </c:pt>
                      <c:pt idx="5051">
                        <c:v>-2.7429000000000005E-2</c:v>
                      </c:pt>
                      <c:pt idx="5052">
                        <c:v>-2.7357000000000006E-2</c:v>
                      </c:pt>
                      <c:pt idx="5053">
                        <c:v>-2.72815E-2</c:v>
                      </c:pt>
                      <c:pt idx="5054">
                        <c:v>-2.7201500000000003E-2</c:v>
                      </c:pt>
                      <c:pt idx="5055">
                        <c:v>-2.7129000000000007E-2</c:v>
                      </c:pt>
                      <c:pt idx="5056">
                        <c:v>-2.7042000000000007E-2</c:v>
                      </c:pt>
                      <c:pt idx="5057">
                        <c:v>-2.6960000000000001E-2</c:v>
                      </c:pt>
                      <c:pt idx="5058">
                        <c:v>-2.6884000000000002E-2</c:v>
                      </c:pt>
                      <c:pt idx="5059">
                        <c:v>-2.6803000000000004E-2</c:v>
                      </c:pt>
                      <c:pt idx="5060">
                        <c:v>-2.6719500000000007E-2</c:v>
                      </c:pt>
                      <c:pt idx="5061">
                        <c:v>-2.6640500000000004E-2</c:v>
                      </c:pt>
                      <c:pt idx="5062">
                        <c:v>-2.65595E-2</c:v>
                      </c:pt>
                      <c:pt idx="5063">
                        <c:v>-2.6477000000000004E-2</c:v>
                      </c:pt>
                      <c:pt idx="5064">
                        <c:v>-2.6395500000000006E-2</c:v>
                      </c:pt>
                      <c:pt idx="5065">
                        <c:v>-2.631650000000001E-2</c:v>
                      </c:pt>
                      <c:pt idx="5066">
                        <c:v>-2.6235000000000008E-2</c:v>
                      </c:pt>
                      <c:pt idx="5067">
                        <c:v>-2.6157000000000003E-2</c:v>
                      </c:pt>
                      <c:pt idx="5068">
                        <c:v>-2.6067500000000011E-2</c:v>
                      </c:pt>
                      <c:pt idx="5069">
                        <c:v>-2.5988500000000015E-2</c:v>
                      </c:pt>
                      <c:pt idx="5070">
                        <c:v>-2.5907000000000013E-2</c:v>
                      </c:pt>
                      <c:pt idx="5071">
                        <c:v>-2.5846500000000012E-2</c:v>
                      </c:pt>
                      <c:pt idx="5072">
                        <c:v>-2.5773500000000015E-2</c:v>
                      </c:pt>
                      <c:pt idx="5073">
                        <c:v>-2.5718500000000012E-2</c:v>
                      </c:pt>
                      <c:pt idx="5074">
                        <c:v>-2.5661000000000014E-2</c:v>
                      </c:pt>
                      <c:pt idx="5075">
                        <c:v>-2.5598000000000013E-2</c:v>
                      </c:pt>
                      <c:pt idx="5076">
                        <c:v>-2.5549000000000013E-2</c:v>
                      </c:pt>
                      <c:pt idx="5077">
                        <c:v>-2.5498500000000011E-2</c:v>
                      </c:pt>
                      <c:pt idx="5078">
                        <c:v>-2.5438500000000013E-2</c:v>
                      </c:pt>
                      <c:pt idx="5079">
                        <c:v>-2.5378500000000016E-2</c:v>
                      </c:pt>
                      <c:pt idx="5080">
                        <c:v>-2.5330500000000013E-2</c:v>
                      </c:pt>
                      <c:pt idx="5081">
                        <c:v>-2.5288000000000012E-2</c:v>
                      </c:pt>
                      <c:pt idx="5082">
                        <c:v>-2.5232000000000018E-2</c:v>
                      </c:pt>
                      <c:pt idx="5083">
                        <c:v>-2.5175500000000014E-2</c:v>
                      </c:pt>
                      <c:pt idx="5084">
                        <c:v>-2.5128000000000011E-2</c:v>
                      </c:pt>
                      <c:pt idx="5085">
                        <c:v>-2.5077000000000016E-2</c:v>
                      </c:pt>
                      <c:pt idx="5086">
                        <c:v>-2.5022500000000007E-2</c:v>
                      </c:pt>
                      <c:pt idx="5087">
                        <c:v>-2.4972500000000005E-2</c:v>
                      </c:pt>
                      <c:pt idx="5088">
                        <c:v>-2.4921000000000006E-2</c:v>
                      </c:pt>
                      <c:pt idx="5089">
                        <c:v>-2.4868000000000005E-2</c:v>
                      </c:pt>
                      <c:pt idx="5090">
                        <c:v>-2.4817000000000006E-2</c:v>
                      </c:pt>
                      <c:pt idx="5091">
                        <c:v>-2.4765000000000002E-2</c:v>
                      </c:pt>
                      <c:pt idx="5092">
                        <c:v>-2.47175E-2</c:v>
                      </c:pt>
                      <c:pt idx="5093">
                        <c:v>-2.4662000000000003E-2</c:v>
                      </c:pt>
                      <c:pt idx="5094">
                        <c:v>-2.4624000000000007E-2</c:v>
                      </c:pt>
                      <c:pt idx="5095">
                        <c:v>-2.457150000000001E-2</c:v>
                      </c:pt>
                      <c:pt idx="5096">
                        <c:v>-2.455800000000001E-2</c:v>
                      </c:pt>
                      <c:pt idx="5097">
                        <c:v>-2.4532000000000009E-2</c:v>
                      </c:pt>
                      <c:pt idx="5098">
                        <c:v>-2.4517000000000011E-2</c:v>
                      </c:pt>
                      <c:pt idx="5099">
                        <c:v>-2.4499000000000014E-2</c:v>
                      </c:pt>
                      <c:pt idx="5100">
                        <c:v>-2.4478500000000007E-2</c:v>
                      </c:pt>
                      <c:pt idx="5101">
                        <c:v>-2.446050000000001E-2</c:v>
                      </c:pt>
                      <c:pt idx="5102">
                        <c:v>-2.4441500000000008E-2</c:v>
                      </c:pt>
                      <c:pt idx="5103">
                        <c:v>-2.441900000000001E-2</c:v>
                      </c:pt>
                      <c:pt idx="5104">
                        <c:v>-2.4400000000000008E-2</c:v>
                      </c:pt>
                      <c:pt idx="5105">
                        <c:v>-2.4377000000000003E-2</c:v>
                      </c:pt>
                      <c:pt idx="5106">
                        <c:v>-2.4354000000000004E-2</c:v>
                      </c:pt>
                      <c:pt idx="5107">
                        <c:v>-2.4330500000000005E-2</c:v>
                      </c:pt>
                      <c:pt idx="5108">
                        <c:v>-2.4308500000000007E-2</c:v>
                      </c:pt>
                      <c:pt idx="5109">
                        <c:v>-2.4284000000000007E-2</c:v>
                      </c:pt>
                      <c:pt idx="5110">
                        <c:v>-2.4184500000000005E-2</c:v>
                      </c:pt>
                      <c:pt idx="5111">
                        <c:v>-2.4107E-2</c:v>
                      </c:pt>
                      <c:pt idx="5112">
                        <c:v>-2.4031500000000004E-2</c:v>
                      </c:pt>
                      <c:pt idx="5113">
                        <c:v>-2.3957000000000003E-2</c:v>
                      </c:pt>
                      <c:pt idx="5114">
                        <c:v>-2.3926499999999996E-2</c:v>
                      </c:pt>
                      <c:pt idx="5115">
                        <c:v>-2.3857500000000004E-2</c:v>
                      </c:pt>
                      <c:pt idx="5116">
                        <c:v>-2.3789500000000002E-2</c:v>
                      </c:pt>
                      <c:pt idx="5117">
                        <c:v>-2.3709500000000005E-2</c:v>
                      </c:pt>
                      <c:pt idx="5118">
                        <c:v>-2.3642500000000007E-2</c:v>
                      </c:pt>
                      <c:pt idx="5119">
                        <c:v>-2.3571500000000013E-2</c:v>
                      </c:pt>
                      <c:pt idx="5120">
                        <c:v>-2.3504000000000011E-2</c:v>
                      </c:pt>
                      <c:pt idx="5121">
                        <c:v>-2.3432000000000008E-2</c:v>
                      </c:pt>
                      <c:pt idx="5122">
                        <c:v>-2.3367500000000006E-2</c:v>
                      </c:pt>
                      <c:pt idx="5123">
                        <c:v>-2.3299500000000011E-2</c:v>
                      </c:pt>
                      <c:pt idx="5124">
                        <c:v>-2.3226000000000014E-2</c:v>
                      </c:pt>
                      <c:pt idx="5125">
                        <c:v>-2.3155000000000019E-2</c:v>
                      </c:pt>
                      <c:pt idx="5126">
                        <c:v>-2.308600000000002E-2</c:v>
                      </c:pt>
                      <c:pt idx="5127">
                        <c:v>-2.302350000000002E-2</c:v>
                      </c:pt>
                      <c:pt idx="5128">
                        <c:v>-2.2962500000000014E-2</c:v>
                      </c:pt>
                      <c:pt idx="5129">
                        <c:v>-2.2896500000000014E-2</c:v>
                      </c:pt>
                      <c:pt idx="5130">
                        <c:v>-2.2828500000000012E-2</c:v>
                      </c:pt>
                      <c:pt idx="5131">
                        <c:v>-2.2761500000000007E-2</c:v>
                      </c:pt>
                      <c:pt idx="5132">
                        <c:v>-2.2705500000000003E-2</c:v>
                      </c:pt>
                      <c:pt idx="5133">
                        <c:v>-2.2635500000000003E-2</c:v>
                      </c:pt>
                      <c:pt idx="5134">
                        <c:v>-2.2576000000000006E-2</c:v>
                      </c:pt>
                      <c:pt idx="5135">
                        <c:v>-2.2514500000000003E-2</c:v>
                      </c:pt>
                      <c:pt idx="5136">
                        <c:v>-2.2442500000000001E-2</c:v>
                      </c:pt>
                      <c:pt idx="5137">
                        <c:v>-2.2384500000000002E-2</c:v>
                      </c:pt>
                      <c:pt idx="5138">
                        <c:v>-2.2324500000000004E-2</c:v>
                      </c:pt>
                      <c:pt idx="5139">
                        <c:v>-2.2260500000000006E-2</c:v>
                      </c:pt>
                      <c:pt idx="5140">
                        <c:v>-2.2202500000000003E-2</c:v>
                      </c:pt>
                      <c:pt idx="5141">
                        <c:v>-2.2134000000000001E-2</c:v>
                      </c:pt>
                      <c:pt idx="5142">
                        <c:v>-2.2075500000000005E-2</c:v>
                      </c:pt>
                      <c:pt idx="5143">
                        <c:v>-2.2017500000000006E-2</c:v>
                      </c:pt>
                      <c:pt idx="5144">
                        <c:v>-2.1968000000000008E-2</c:v>
                      </c:pt>
                      <c:pt idx="5145">
                        <c:v>-2.1909000000000005E-2</c:v>
                      </c:pt>
                      <c:pt idx="5146">
                        <c:v>-2.1849500000000008E-2</c:v>
                      </c:pt>
                      <c:pt idx="5147">
                        <c:v>-2.1776000000000007E-2</c:v>
                      </c:pt>
                      <c:pt idx="5148">
                        <c:v>-2.1984000000000014E-2</c:v>
                      </c:pt>
                      <c:pt idx="5149">
                        <c:v>-2.1976500000000003E-2</c:v>
                      </c:pt>
                      <c:pt idx="5150">
                        <c:v>-2.1968000000000001E-2</c:v>
                      </c:pt>
                      <c:pt idx="5151">
                        <c:v>-2.1963000000000003E-2</c:v>
                      </c:pt>
                      <c:pt idx="5152">
                        <c:v>-2.1961500000000002E-2</c:v>
                      </c:pt>
                      <c:pt idx="5153">
                        <c:v>-2.1951500000000002E-2</c:v>
                      </c:pt>
                      <c:pt idx="5154">
                        <c:v>-2.1941000000000002E-2</c:v>
                      </c:pt>
                      <c:pt idx="5155">
                        <c:v>-2.1936000000000004E-2</c:v>
                      </c:pt>
                      <c:pt idx="5156">
                        <c:v>-2.1930000000000005E-2</c:v>
                      </c:pt>
                      <c:pt idx="5157">
                        <c:v>-2.1925500000000001E-2</c:v>
                      </c:pt>
                      <c:pt idx="5158">
                        <c:v>-2.1919500000000001E-2</c:v>
                      </c:pt>
                      <c:pt idx="5159">
                        <c:v>-2.1914000000000003E-2</c:v>
                      </c:pt>
                      <c:pt idx="5160">
                        <c:v>-2.1909000000000005E-2</c:v>
                      </c:pt>
                      <c:pt idx="5161">
                        <c:v>-2.1906000000000002E-2</c:v>
                      </c:pt>
                      <c:pt idx="5162">
                        <c:v>-2.1905999999999995E-2</c:v>
                      </c:pt>
                      <c:pt idx="5163">
                        <c:v>-2.1908999999999991E-2</c:v>
                      </c:pt>
                      <c:pt idx="5164">
                        <c:v>-2.191499999999999E-2</c:v>
                      </c:pt>
                      <c:pt idx="5165">
                        <c:v>-2.1917499999999989E-2</c:v>
                      </c:pt>
                      <c:pt idx="5166">
                        <c:v>-2.1925499999999994E-2</c:v>
                      </c:pt>
                      <c:pt idx="5167">
                        <c:v>-2.1930999999999992E-2</c:v>
                      </c:pt>
                      <c:pt idx="5168">
                        <c:v>-2.1939999999999994E-2</c:v>
                      </c:pt>
                      <c:pt idx="5169">
                        <c:v>-2.1949999999999997E-2</c:v>
                      </c:pt>
                      <c:pt idx="5170">
                        <c:v>-2.1961499999999995E-2</c:v>
                      </c:pt>
                      <c:pt idx="5171">
                        <c:v>-2.1979999999999989E-2</c:v>
                      </c:pt>
                      <c:pt idx="5172">
                        <c:v>-2.1988999999999991E-2</c:v>
                      </c:pt>
                      <c:pt idx="5173">
                        <c:v>-2.1998999999999991E-2</c:v>
                      </c:pt>
                      <c:pt idx="5174">
                        <c:v>-2.2010999999999992E-2</c:v>
                      </c:pt>
                      <c:pt idx="5175">
                        <c:v>-2.2023499999999991E-2</c:v>
                      </c:pt>
                      <c:pt idx="5176">
                        <c:v>-2.2032499999999993E-2</c:v>
                      </c:pt>
                      <c:pt idx="5177">
                        <c:v>-2.2048499999999992E-2</c:v>
                      </c:pt>
                      <c:pt idx="5178">
                        <c:v>-2.206799999999999E-2</c:v>
                      </c:pt>
                      <c:pt idx="5179">
                        <c:v>-2.2083999999999993E-2</c:v>
                      </c:pt>
                      <c:pt idx="5180">
                        <c:v>-2.2110499999999998E-2</c:v>
                      </c:pt>
                      <c:pt idx="5181">
                        <c:v>-2.2130999999999994E-2</c:v>
                      </c:pt>
                      <c:pt idx="5182">
                        <c:v>-2.2150999999999997E-2</c:v>
                      </c:pt>
                      <c:pt idx="5183">
                        <c:v>-2.2169499999999995E-2</c:v>
                      </c:pt>
                      <c:pt idx="5184">
                        <c:v>-2.2189999999999994E-2</c:v>
                      </c:pt>
                      <c:pt idx="5185">
                        <c:v>-2.2204999999999999E-2</c:v>
                      </c:pt>
                      <c:pt idx="5186">
                        <c:v>-2.2228499999999998E-2</c:v>
                      </c:pt>
                      <c:pt idx="5187">
                        <c:v>-2.2251999999999997E-2</c:v>
                      </c:pt>
                      <c:pt idx="5188">
                        <c:v>-2.2273499999999995E-2</c:v>
                      </c:pt>
                      <c:pt idx="5189">
                        <c:v>-2.2296999999999997E-2</c:v>
                      </c:pt>
                      <c:pt idx="5190">
                        <c:v>-2.2321499999999998E-2</c:v>
                      </c:pt>
                      <c:pt idx="5191">
                        <c:v>-2.2337499999999996E-2</c:v>
                      </c:pt>
                      <c:pt idx="5192">
                        <c:v>-2.2323499999999993E-2</c:v>
                      </c:pt>
                      <c:pt idx="5193">
                        <c:v>-2.2301500000000002E-2</c:v>
                      </c:pt>
                      <c:pt idx="5194">
                        <c:v>-2.2272499999999997E-2</c:v>
                      </c:pt>
                      <c:pt idx="5195">
                        <c:v>-2.2252000000000001E-2</c:v>
                      </c:pt>
                      <c:pt idx="5196">
                        <c:v>-2.2230999999999997E-2</c:v>
                      </c:pt>
                      <c:pt idx="5197">
                        <c:v>-2.2208499999999999E-2</c:v>
                      </c:pt>
                      <c:pt idx="5198">
                        <c:v>-2.2186499999999998E-2</c:v>
                      </c:pt>
                      <c:pt idx="5199">
                        <c:v>-2.2165499999999998E-2</c:v>
                      </c:pt>
                      <c:pt idx="5200">
                        <c:v>-2.2144499999999998E-2</c:v>
                      </c:pt>
                      <c:pt idx="5201">
                        <c:v>-2.2126999999999997E-2</c:v>
                      </c:pt>
                      <c:pt idx="5202">
                        <c:v>-2.2104500000000003E-2</c:v>
                      </c:pt>
                      <c:pt idx="5203">
                        <c:v>-2.2083500000000002E-2</c:v>
                      </c:pt>
                      <c:pt idx="5204">
                        <c:v>-2.2057500000000004E-2</c:v>
                      </c:pt>
                      <c:pt idx="5205">
                        <c:v>-2.2035500000000003E-2</c:v>
                      </c:pt>
                      <c:pt idx="5206">
                        <c:v>-2.2015000000000003E-2</c:v>
                      </c:pt>
                      <c:pt idx="5207">
                        <c:v>-2.1995499999999998E-2</c:v>
                      </c:pt>
                      <c:pt idx="5208">
                        <c:v>-2.1969999999999996E-2</c:v>
                      </c:pt>
                      <c:pt idx="5209">
                        <c:v>-2.1941999999999989E-2</c:v>
                      </c:pt>
                      <c:pt idx="5210">
                        <c:v>-2.1918999999999994E-2</c:v>
                      </c:pt>
                      <c:pt idx="5211">
                        <c:v>-2.1893499999999996E-2</c:v>
                      </c:pt>
                      <c:pt idx="5212">
                        <c:v>-2.1868500000000003E-2</c:v>
                      </c:pt>
                      <c:pt idx="5213">
                        <c:v>-2.1839999999999998E-2</c:v>
                      </c:pt>
                      <c:pt idx="5214">
                        <c:v>-2.1811500000000001E-2</c:v>
                      </c:pt>
                      <c:pt idx="5215">
                        <c:v>-2.1780500000000001E-2</c:v>
                      </c:pt>
                      <c:pt idx="5216">
                        <c:v>-2.1750500000000002E-2</c:v>
                      </c:pt>
                      <c:pt idx="5217">
                        <c:v>-2.1719000000000002E-2</c:v>
                      </c:pt>
                      <c:pt idx="5218">
                        <c:v>-2.1693000000000004E-2</c:v>
                      </c:pt>
                      <c:pt idx="5219">
                        <c:v>-2.16615E-2</c:v>
                      </c:pt>
                      <c:pt idx="5220">
                        <c:v>-2.16305E-2</c:v>
                      </c:pt>
                      <c:pt idx="5221">
                        <c:v>-2.1601000000000002E-2</c:v>
                      </c:pt>
                      <c:pt idx="5222">
                        <c:v>-2.1570000000000009E-2</c:v>
                      </c:pt>
                      <c:pt idx="5223">
                        <c:v>-2.1539500000000003E-2</c:v>
                      </c:pt>
                      <c:pt idx="5224">
                        <c:v>-2.1511500000000003E-2</c:v>
                      </c:pt>
                      <c:pt idx="5225">
                        <c:v>-2.1485500000000005E-2</c:v>
                      </c:pt>
                      <c:pt idx="5226">
                        <c:v>-2.1456500000000007E-2</c:v>
                      </c:pt>
                      <c:pt idx="5227">
                        <c:v>-2.1427000000000005E-2</c:v>
                      </c:pt>
                      <c:pt idx="5228">
                        <c:v>-2.1395500000000008E-2</c:v>
                      </c:pt>
                      <c:pt idx="5229">
                        <c:v>-2.1366500000000007E-2</c:v>
                      </c:pt>
                      <c:pt idx="5230">
                        <c:v>-2.1340000000000008E-2</c:v>
                      </c:pt>
                      <c:pt idx="5231">
                        <c:v>-2.1307000000000006E-2</c:v>
                      </c:pt>
                      <c:pt idx="5232">
                        <c:v>-2.1277000000000004E-2</c:v>
                      </c:pt>
                      <c:pt idx="5233">
                        <c:v>-2.12485E-2</c:v>
                      </c:pt>
                      <c:pt idx="5234">
                        <c:v>-2.1223000000000002E-2</c:v>
                      </c:pt>
                      <c:pt idx="5235">
                        <c:v>-2.1193500000000004E-2</c:v>
                      </c:pt>
                      <c:pt idx="5236">
                        <c:v>-2.1171000000000002E-2</c:v>
                      </c:pt>
                      <c:pt idx="5237">
                        <c:v>-2.1142000000000005E-2</c:v>
                      </c:pt>
                      <c:pt idx="5238">
                        <c:v>-2.1114500000000001E-2</c:v>
                      </c:pt>
                      <c:pt idx="5239">
                        <c:v>-2.1091499999999999E-2</c:v>
                      </c:pt>
                      <c:pt idx="5240">
                        <c:v>-2.1062999999999995E-2</c:v>
                      </c:pt>
                      <c:pt idx="5241">
                        <c:v>-2.1038499999999995E-2</c:v>
                      </c:pt>
                      <c:pt idx="5242">
                        <c:v>-2.1012500000000003E-2</c:v>
                      </c:pt>
                      <c:pt idx="5243">
                        <c:v>-2.0989999999999998E-2</c:v>
                      </c:pt>
                      <c:pt idx="5244">
                        <c:v>-2.0968000000000001E-2</c:v>
                      </c:pt>
                      <c:pt idx="5245">
                        <c:v>-2.0944499999999998E-2</c:v>
                      </c:pt>
                      <c:pt idx="5246">
                        <c:v>-2.0926999999999998E-2</c:v>
                      </c:pt>
                      <c:pt idx="5247">
                        <c:v>-2.0907999999999996E-2</c:v>
                      </c:pt>
                      <c:pt idx="5248">
                        <c:v>-2.0883999999999996E-2</c:v>
                      </c:pt>
                      <c:pt idx="5249">
                        <c:v>-2.0863999999999994E-2</c:v>
                      </c:pt>
                      <c:pt idx="5250">
                        <c:v>-2.0867499999999997E-2</c:v>
                      </c:pt>
                      <c:pt idx="5251">
                        <c:v>-2.0848000000000005E-2</c:v>
                      </c:pt>
                      <c:pt idx="5252">
                        <c:v>-2.0825500000000007E-2</c:v>
                      </c:pt>
                      <c:pt idx="5253">
                        <c:v>-2.0805500000000011E-2</c:v>
                      </c:pt>
                      <c:pt idx="5254">
                        <c:v>-2.0787500000000007E-2</c:v>
                      </c:pt>
                      <c:pt idx="5255">
                        <c:v>-2.0766500000000011E-2</c:v>
                      </c:pt>
                      <c:pt idx="5256">
                        <c:v>-2.0747000000000012E-2</c:v>
                      </c:pt>
                      <c:pt idx="5257">
                        <c:v>-2.072750000000001E-2</c:v>
                      </c:pt>
                      <c:pt idx="5258">
                        <c:v>-2.0704500000000011E-2</c:v>
                      </c:pt>
                      <c:pt idx="5259">
                        <c:v>-2.068600000000001E-2</c:v>
                      </c:pt>
                      <c:pt idx="5260">
                        <c:v>-2.0666500000000011E-2</c:v>
                      </c:pt>
                      <c:pt idx="5261">
                        <c:v>-2.0645500000000011E-2</c:v>
                      </c:pt>
                      <c:pt idx="5262">
                        <c:v>-2.0626000000000012E-2</c:v>
                      </c:pt>
                      <c:pt idx="5263">
                        <c:v>-2.0604500000000008E-2</c:v>
                      </c:pt>
                      <c:pt idx="5264">
                        <c:v>-2.0581500000000013E-2</c:v>
                      </c:pt>
                      <c:pt idx="5265">
                        <c:v>-2.0562000000000014E-2</c:v>
                      </c:pt>
                      <c:pt idx="5266">
                        <c:v>-2.0541000000000011E-2</c:v>
                      </c:pt>
                      <c:pt idx="5267">
                        <c:v>-2.051950000000001E-2</c:v>
                      </c:pt>
                      <c:pt idx="5268">
                        <c:v>-2.0503500000000011E-2</c:v>
                      </c:pt>
                      <c:pt idx="5269">
                        <c:v>-2.0481000000000013E-2</c:v>
                      </c:pt>
                      <c:pt idx="5270">
                        <c:v>-2.0461500000000011E-2</c:v>
                      </c:pt>
                      <c:pt idx="5271">
                        <c:v>-2.044000000000001E-2</c:v>
                      </c:pt>
                      <c:pt idx="5272">
                        <c:v>-2.0419500000000007E-2</c:v>
                      </c:pt>
                      <c:pt idx="5273">
                        <c:v>-2.0399500000000015E-2</c:v>
                      </c:pt>
                      <c:pt idx="5274">
                        <c:v>-2.038050000000002E-2</c:v>
                      </c:pt>
                      <c:pt idx="5275">
                        <c:v>-2.035950000000002E-2</c:v>
                      </c:pt>
                      <c:pt idx="5276">
                        <c:v>-2.0332000000000017E-2</c:v>
                      </c:pt>
                      <c:pt idx="5277">
                        <c:v>-2.0311000000000013E-2</c:v>
                      </c:pt>
                      <c:pt idx="5278">
                        <c:v>-2.029100000000001E-2</c:v>
                      </c:pt>
                      <c:pt idx="5279">
                        <c:v>-2.0272500000000013E-2</c:v>
                      </c:pt>
                      <c:pt idx="5280">
                        <c:v>-2.0247000000000012E-2</c:v>
                      </c:pt>
                      <c:pt idx="5281">
                        <c:v>-2.0220500000000006E-2</c:v>
                      </c:pt>
                      <c:pt idx="5282">
                        <c:v>-2.0199000000000012E-2</c:v>
                      </c:pt>
                      <c:pt idx="5283">
                        <c:v>-2.0175000000000012E-2</c:v>
                      </c:pt>
                      <c:pt idx="5284">
                        <c:v>-2.0150000000000012E-2</c:v>
                      </c:pt>
                      <c:pt idx="5285">
                        <c:v>-2.0127500000000013E-2</c:v>
                      </c:pt>
                      <c:pt idx="5286">
                        <c:v>-2.0106000000000016E-2</c:v>
                      </c:pt>
                      <c:pt idx="5287">
                        <c:v>-2.0083000000000014E-2</c:v>
                      </c:pt>
                      <c:pt idx="5288">
                        <c:v>-2.0063500000000012E-2</c:v>
                      </c:pt>
                      <c:pt idx="5289">
                        <c:v>-2.0042500000000012E-2</c:v>
                      </c:pt>
                      <c:pt idx="5290">
                        <c:v>-2.0019000000000009E-2</c:v>
                      </c:pt>
                      <c:pt idx="5291">
                        <c:v>-1.9995000000000013E-2</c:v>
                      </c:pt>
                      <c:pt idx="5292">
                        <c:v>-1.9973500000000012E-2</c:v>
                      </c:pt>
                      <c:pt idx="5293">
                        <c:v>-1.9952500000000012E-2</c:v>
                      </c:pt>
                      <c:pt idx="5294">
                        <c:v>-1.9932500000000009E-2</c:v>
                      </c:pt>
                      <c:pt idx="5295">
                        <c:v>-1.9912000000000013E-2</c:v>
                      </c:pt>
                      <c:pt idx="5296">
                        <c:v>-1.9895000000000013E-2</c:v>
                      </c:pt>
                      <c:pt idx="5297">
                        <c:v>-1.9877000000000013E-2</c:v>
                      </c:pt>
                      <c:pt idx="5298">
                        <c:v>-1.9859000000000016E-2</c:v>
                      </c:pt>
                      <c:pt idx="5299">
                        <c:v>-1.9838500000000016E-2</c:v>
                      </c:pt>
                      <c:pt idx="5300">
                        <c:v>-1.9819500000000014E-2</c:v>
                      </c:pt>
                      <c:pt idx="5301">
                        <c:v>-1.9800500000000013E-2</c:v>
                      </c:pt>
                      <c:pt idx="5302">
                        <c:v>-1.9783500000000016E-2</c:v>
                      </c:pt>
                      <c:pt idx="5303">
                        <c:v>-1.9767500000000014E-2</c:v>
                      </c:pt>
                      <c:pt idx="5304">
                        <c:v>-1.9750500000000015E-2</c:v>
                      </c:pt>
                      <c:pt idx="5305">
                        <c:v>-1.9735500000000013E-2</c:v>
                      </c:pt>
                      <c:pt idx="5306">
                        <c:v>-1.9720500000000016E-2</c:v>
                      </c:pt>
                      <c:pt idx="5307">
                        <c:v>-1.9706500000000016E-2</c:v>
                      </c:pt>
                      <c:pt idx="5308">
                        <c:v>-1.9691500000000018E-2</c:v>
                      </c:pt>
                      <c:pt idx="5309">
                        <c:v>-1.9678500000000019E-2</c:v>
                      </c:pt>
                      <c:pt idx="5310">
                        <c:v>-1.971450000000002E-2</c:v>
                      </c:pt>
                      <c:pt idx="5311">
                        <c:v>-1.975200000000002E-2</c:v>
                      </c:pt>
                      <c:pt idx="5312">
                        <c:v>-1.9789000000000015E-2</c:v>
                      </c:pt>
                      <c:pt idx="5313">
                        <c:v>-1.9828500000000016E-2</c:v>
                      </c:pt>
                      <c:pt idx="5314">
                        <c:v>-1.9863500000000017E-2</c:v>
                      </c:pt>
                      <c:pt idx="5315">
                        <c:v>-1.9903000000000018E-2</c:v>
                      </c:pt>
                      <c:pt idx="5316">
                        <c:v>-1.9942000000000019E-2</c:v>
                      </c:pt>
                      <c:pt idx="5317">
                        <c:v>-1.9984000000000019E-2</c:v>
                      </c:pt>
                      <c:pt idx="5318">
                        <c:v>-2.0022500000000019E-2</c:v>
                      </c:pt>
                      <c:pt idx="5319">
                        <c:v>-2.0062000000000014E-2</c:v>
                      </c:pt>
                      <c:pt idx="5320">
                        <c:v>-2.0099500000000017E-2</c:v>
                      </c:pt>
                      <c:pt idx="5321">
                        <c:v>-2.0139500000000018E-2</c:v>
                      </c:pt>
                      <c:pt idx="5322">
                        <c:v>-2.0177000000000018E-2</c:v>
                      </c:pt>
                      <c:pt idx="5323">
                        <c:v>-2.0221500000000017E-2</c:v>
                      </c:pt>
                      <c:pt idx="5324">
                        <c:v>-2.0266500000000017E-2</c:v>
                      </c:pt>
                      <c:pt idx="5325">
                        <c:v>-2.0311000000000013E-2</c:v>
                      </c:pt>
                      <c:pt idx="5326">
                        <c:v>-2.0354500000000011E-2</c:v>
                      </c:pt>
                      <c:pt idx="5327">
                        <c:v>-2.0394000000000013E-2</c:v>
                      </c:pt>
                      <c:pt idx="5328">
                        <c:v>-2.0435500000000009E-2</c:v>
                      </c:pt>
                      <c:pt idx="5329">
                        <c:v>-2.047750000000001E-2</c:v>
                      </c:pt>
                      <c:pt idx="5330">
                        <c:v>-2.0518500000000012E-2</c:v>
                      </c:pt>
                      <c:pt idx="5331">
                        <c:v>-2.055750000000001E-2</c:v>
                      </c:pt>
                      <c:pt idx="5332">
                        <c:v>-2.059550000000001E-2</c:v>
                      </c:pt>
                      <c:pt idx="5333">
                        <c:v>-2.0633000000000012E-2</c:v>
                      </c:pt>
                      <c:pt idx="5334">
                        <c:v>-2.0671000000000012E-2</c:v>
                      </c:pt>
                      <c:pt idx="5335">
                        <c:v>-2.0707500000000018E-2</c:v>
                      </c:pt>
                      <c:pt idx="5336">
                        <c:v>-2.0745500000000021E-2</c:v>
                      </c:pt>
                      <c:pt idx="5337">
                        <c:v>-2.0781000000000018E-2</c:v>
                      </c:pt>
                      <c:pt idx="5338">
                        <c:v>-2.0819000000000018E-2</c:v>
                      </c:pt>
                      <c:pt idx="5339">
                        <c:v>-2.0857500000000022E-2</c:v>
                      </c:pt>
                      <c:pt idx="5340">
                        <c:v>-2.0893000000000016E-2</c:v>
                      </c:pt>
                      <c:pt idx="5341">
                        <c:v>-2.0932000000000017E-2</c:v>
                      </c:pt>
                      <c:pt idx="5342">
                        <c:v>-2.0969000000000019E-2</c:v>
                      </c:pt>
                      <c:pt idx="5343">
                        <c:v>-2.1006000000000018E-2</c:v>
                      </c:pt>
                      <c:pt idx="5344">
                        <c:v>-2.1043500000000024E-2</c:v>
                      </c:pt>
                      <c:pt idx="5345">
                        <c:v>-2.108150000000002E-2</c:v>
                      </c:pt>
                      <c:pt idx="5346">
                        <c:v>-2.1123000000000017E-2</c:v>
                      </c:pt>
                      <c:pt idx="5347">
                        <c:v>-2.1163500000000016E-2</c:v>
                      </c:pt>
                      <c:pt idx="5348">
                        <c:v>-2.0938000000000012E-2</c:v>
                      </c:pt>
                      <c:pt idx="5349">
                        <c:v>-2.0935000000000016E-2</c:v>
                      </c:pt>
                      <c:pt idx="5350">
                        <c:v>-2.0934500000000012E-2</c:v>
                      </c:pt>
                      <c:pt idx="5351">
                        <c:v>-2.0929000000000007E-2</c:v>
                      </c:pt>
                      <c:pt idx="5352">
                        <c:v>-2.0927000000000008E-2</c:v>
                      </c:pt>
                      <c:pt idx="5353">
                        <c:v>-2.0925000000000006E-2</c:v>
                      </c:pt>
                      <c:pt idx="5354">
                        <c:v>-2.0925000000000006E-2</c:v>
                      </c:pt>
                      <c:pt idx="5355">
                        <c:v>-2.0923500000000005E-2</c:v>
                      </c:pt>
                      <c:pt idx="5356">
                        <c:v>-2.0924000000000009E-2</c:v>
                      </c:pt>
                      <c:pt idx="5357">
                        <c:v>-2.0924500000000009E-2</c:v>
                      </c:pt>
                      <c:pt idx="5358">
                        <c:v>-2.0926000000000011E-2</c:v>
                      </c:pt>
                      <c:pt idx="5359">
                        <c:v>-2.0928000000000009E-2</c:v>
                      </c:pt>
                      <c:pt idx="5360">
                        <c:v>-2.0935500000000006E-2</c:v>
                      </c:pt>
                      <c:pt idx="5361">
                        <c:v>-2.0942500000000003E-2</c:v>
                      </c:pt>
                      <c:pt idx="5362">
                        <c:v>-2.0947000000000004E-2</c:v>
                      </c:pt>
                      <c:pt idx="5363">
                        <c:v>-2.0951500000000008E-2</c:v>
                      </c:pt>
                      <c:pt idx="5364">
                        <c:v>-2.0955000000000008E-2</c:v>
                      </c:pt>
                      <c:pt idx="5365">
                        <c:v>-2.0960000000000006E-2</c:v>
                      </c:pt>
                      <c:pt idx="5366">
                        <c:v>-2.0962500000000009E-2</c:v>
                      </c:pt>
                      <c:pt idx="5367">
                        <c:v>-2.0967500000000007E-2</c:v>
                      </c:pt>
                      <c:pt idx="5368">
                        <c:v>-2.0971500000000004E-2</c:v>
                      </c:pt>
                      <c:pt idx="5369">
                        <c:v>-2.0975500000000005E-2</c:v>
                      </c:pt>
                      <c:pt idx="5370">
                        <c:v>-2.0975500000000008E-2</c:v>
                      </c:pt>
                      <c:pt idx="5371">
                        <c:v>-2.0976500000000006E-2</c:v>
                      </c:pt>
                      <c:pt idx="5372">
                        <c:v>-2.0979000000000012E-2</c:v>
                      </c:pt>
                      <c:pt idx="5373">
                        <c:v>-2.0981500000000007E-2</c:v>
                      </c:pt>
                      <c:pt idx="5374">
                        <c:v>-2.0982500000000005E-2</c:v>
                      </c:pt>
                      <c:pt idx="5375">
                        <c:v>-2.0986000000000008E-2</c:v>
                      </c:pt>
                      <c:pt idx="5376">
                        <c:v>-2.0987000000000006E-2</c:v>
                      </c:pt>
                      <c:pt idx="5377">
                        <c:v>-2.0989500000000005E-2</c:v>
                      </c:pt>
                      <c:pt idx="5378">
                        <c:v>-2.0980500000000003E-2</c:v>
                      </c:pt>
                      <c:pt idx="5379">
                        <c:v>-2.0981E-2</c:v>
                      </c:pt>
                      <c:pt idx="5380">
                        <c:v>-2.09815E-2</c:v>
                      </c:pt>
                      <c:pt idx="5381">
                        <c:v>-2.0981999999999997E-2</c:v>
                      </c:pt>
                      <c:pt idx="5382">
                        <c:v>-2.0980999999999996E-2</c:v>
                      </c:pt>
                      <c:pt idx="5383">
                        <c:v>-2.0982500000000001E-2</c:v>
                      </c:pt>
                      <c:pt idx="5384">
                        <c:v>-2.0983000000000005E-2</c:v>
                      </c:pt>
                      <c:pt idx="5385">
                        <c:v>-2.0982500000000005E-2</c:v>
                      </c:pt>
                      <c:pt idx="5386">
                        <c:v>-2.0983500000000009E-2</c:v>
                      </c:pt>
                      <c:pt idx="5387">
                        <c:v>-2.0984000000000006E-2</c:v>
                      </c:pt>
                      <c:pt idx="5388">
                        <c:v>-2.0986000000000008E-2</c:v>
                      </c:pt>
                      <c:pt idx="5389">
                        <c:v>-2.0986000000000012E-2</c:v>
                      </c:pt>
                      <c:pt idx="5390">
                        <c:v>-2.0987000000000009E-2</c:v>
                      </c:pt>
                      <c:pt idx="5391">
                        <c:v>-2.0988500000000011E-2</c:v>
                      </c:pt>
                      <c:pt idx="5392">
                        <c:v>-2.0989500000000012E-2</c:v>
                      </c:pt>
                      <c:pt idx="5393">
                        <c:v>-2.099100000000001E-2</c:v>
                      </c:pt>
                      <c:pt idx="5394">
                        <c:v>-2.0997000000000009E-2</c:v>
                      </c:pt>
                      <c:pt idx="5395">
                        <c:v>-2.099850000000001E-2</c:v>
                      </c:pt>
                      <c:pt idx="5396">
                        <c:v>-2.0999500000000011E-2</c:v>
                      </c:pt>
                      <c:pt idx="5397">
                        <c:v>-2.1001000000000013E-2</c:v>
                      </c:pt>
                      <c:pt idx="5398">
                        <c:v>-2.1002000000000014E-2</c:v>
                      </c:pt>
                      <c:pt idx="5399">
                        <c:v>-2.1011000000000012E-2</c:v>
                      </c:pt>
                      <c:pt idx="5400">
                        <c:v>-2.1018500000000009E-2</c:v>
                      </c:pt>
                      <c:pt idx="5401">
                        <c:v>-2.1024000000000001E-2</c:v>
                      </c:pt>
                      <c:pt idx="5402">
                        <c:v>-2.103300000000001E-2</c:v>
                      </c:pt>
                      <c:pt idx="5403">
                        <c:v>-2.1042000000000005E-2</c:v>
                      </c:pt>
                      <c:pt idx="5404">
                        <c:v>-2.1054500000000007E-2</c:v>
                      </c:pt>
                      <c:pt idx="5405">
                        <c:v>-2.1064000000000006E-2</c:v>
                      </c:pt>
                      <c:pt idx="5406">
                        <c:v>-2.1074500000000006E-2</c:v>
                      </c:pt>
                      <c:pt idx="5407">
                        <c:v>-2.1084500000000003E-2</c:v>
                      </c:pt>
                      <c:pt idx="5408">
                        <c:v>-2.1097000000000005E-2</c:v>
                      </c:pt>
                      <c:pt idx="5409">
                        <c:v>-2.1110000000000011E-2</c:v>
                      </c:pt>
                      <c:pt idx="5410">
                        <c:v>-2.1122000000000009E-2</c:v>
                      </c:pt>
                      <c:pt idx="5411">
                        <c:v>-2.1134500000000014E-2</c:v>
                      </c:pt>
                      <c:pt idx="5412">
                        <c:v>-2.1148000000000014E-2</c:v>
                      </c:pt>
                      <c:pt idx="5413">
                        <c:v>-2.1162000000000014E-2</c:v>
                      </c:pt>
                      <c:pt idx="5414">
                        <c:v>-2.1176000000000014E-2</c:v>
                      </c:pt>
                      <c:pt idx="5415">
                        <c:v>-2.1191000000000019E-2</c:v>
                      </c:pt>
                      <c:pt idx="5416">
                        <c:v>-2.1205000000000016E-2</c:v>
                      </c:pt>
                      <c:pt idx="5417">
                        <c:v>-2.1219500000000016E-2</c:v>
                      </c:pt>
                      <c:pt idx="5418">
                        <c:v>-2.1231500000000021E-2</c:v>
                      </c:pt>
                      <c:pt idx="5419">
                        <c:v>-2.1245500000000018E-2</c:v>
                      </c:pt>
                      <c:pt idx="5420">
                        <c:v>-2.1260000000000015E-2</c:v>
                      </c:pt>
                      <c:pt idx="5421">
                        <c:v>-2.1272500000000014E-2</c:v>
                      </c:pt>
                      <c:pt idx="5422">
                        <c:v>-2.1284500000000019E-2</c:v>
                      </c:pt>
                      <c:pt idx="5423">
                        <c:v>-2.1296000000000016E-2</c:v>
                      </c:pt>
                      <c:pt idx="5424">
                        <c:v>-2.1308000000000014E-2</c:v>
                      </c:pt>
                      <c:pt idx="5425">
                        <c:v>-2.1318500000000021E-2</c:v>
                      </c:pt>
                      <c:pt idx="5426">
                        <c:v>-2.1329500000000022E-2</c:v>
                      </c:pt>
                      <c:pt idx="5427">
                        <c:v>-2.1339500000000022E-2</c:v>
                      </c:pt>
                      <c:pt idx="5428">
                        <c:v>-2.1349500000000018E-2</c:v>
                      </c:pt>
                      <c:pt idx="5429">
                        <c:v>-2.1359000000000017E-2</c:v>
                      </c:pt>
                      <c:pt idx="5430">
                        <c:v>-2.1366000000000017E-2</c:v>
                      </c:pt>
                      <c:pt idx="5431">
                        <c:v>-2.137650000000002E-2</c:v>
                      </c:pt>
                      <c:pt idx="5432">
                        <c:v>-2.138300000000002E-2</c:v>
                      </c:pt>
                      <c:pt idx="5433">
                        <c:v>-2.1389500000000016E-2</c:v>
                      </c:pt>
                      <c:pt idx="5434">
                        <c:v>-2.1397000000000017E-2</c:v>
                      </c:pt>
                      <c:pt idx="5435">
                        <c:v>-2.1405000000000021E-2</c:v>
                      </c:pt>
                      <c:pt idx="5436">
                        <c:v>-2.141050000000002E-2</c:v>
                      </c:pt>
                      <c:pt idx="5437">
                        <c:v>-2.1416000000000022E-2</c:v>
                      </c:pt>
                      <c:pt idx="5438">
                        <c:v>-2.142100000000002E-2</c:v>
                      </c:pt>
                      <c:pt idx="5439">
                        <c:v>-2.142850000000002E-2</c:v>
                      </c:pt>
                      <c:pt idx="5440">
                        <c:v>-2.143800000000002E-2</c:v>
                      </c:pt>
                      <c:pt idx="5441">
                        <c:v>-2.144500000000002E-2</c:v>
                      </c:pt>
                      <c:pt idx="5442">
                        <c:v>-2.1451500000000016E-2</c:v>
                      </c:pt>
                      <c:pt idx="5443">
                        <c:v>-2.1457000000000014E-2</c:v>
                      </c:pt>
                      <c:pt idx="5444">
                        <c:v>-2.1463000000000006E-2</c:v>
                      </c:pt>
                      <c:pt idx="5445">
                        <c:v>-2.1469500000000009E-2</c:v>
                      </c:pt>
                      <c:pt idx="5446">
                        <c:v>-2.1476499999999999E-2</c:v>
                      </c:pt>
                      <c:pt idx="5447">
                        <c:v>-2.1483500000000006E-2</c:v>
                      </c:pt>
                      <c:pt idx="5448">
                        <c:v>-2.1492000000000004E-2</c:v>
                      </c:pt>
                      <c:pt idx="5449">
                        <c:v>-2.15015E-2</c:v>
                      </c:pt>
                      <c:pt idx="5450">
                        <c:v>-2.1513000000000001E-2</c:v>
                      </c:pt>
                      <c:pt idx="5451">
                        <c:v>-2.15225E-2</c:v>
                      </c:pt>
                      <c:pt idx="5452">
                        <c:v>-2.1532999999999997E-2</c:v>
                      </c:pt>
                      <c:pt idx="5453">
                        <c:v>-2.1542499999999999E-2</c:v>
                      </c:pt>
                      <c:pt idx="5454">
                        <c:v>-2.1553500000000003E-2</c:v>
                      </c:pt>
                      <c:pt idx="5455">
                        <c:v>-2.1564E-2</c:v>
                      </c:pt>
                      <c:pt idx="5456">
                        <c:v>-2.1573999999999999E-2</c:v>
                      </c:pt>
                      <c:pt idx="5457">
                        <c:v>-2.1581499999999997E-2</c:v>
                      </c:pt>
                      <c:pt idx="5458">
                        <c:v>-2.1591999999999997E-2</c:v>
                      </c:pt>
                      <c:pt idx="5459">
                        <c:v>-2.1600999999999999E-2</c:v>
                      </c:pt>
                      <c:pt idx="5460">
                        <c:v>-2.1611999999999999E-2</c:v>
                      </c:pt>
                      <c:pt idx="5461">
                        <c:v>-2.1623E-2</c:v>
                      </c:pt>
                      <c:pt idx="5462">
                        <c:v>-2.1635499999999998E-2</c:v>
                      </c:pt>
                      <c:pt idx="5463">
                        <c:v>-2.1647E-2</c:v>
                      </c:pt>
                      <c:pt idx="5464">
                        <c:v>-2.1659999999999995E-2</c:v>
                      </c:pt>
                      <c:pt idx="5465">
                        <c:v>-2.1672499999999997E-2</c:v>
                      </c:pt>
                      <c:pt idx="5466">
                        <c:v>-2.1686999999999994E-2</c:v>
                      </c:pt>
                      <c:pt idx="5467">
                        <c:v>-2.1699499999999993E-2</c:v>
                      </c:pt>
                      <c:pt idx="5468">
                        <c:v>-2.1711999999999999E-2</c:v>
                      </c:pt>
                      <c:pt idx="5469">
                        <c:v>-2.1723499999999993E-2</c:v>
                      </c:pt>
                      <c:pt idx="5470">
                        <c:v>-2.1735999999999991E-2</c:v>
                      </c:pt>
                      <c:pt idx="5471">
                        <c:v>-2.1749499999999998E-2</c:v>
                      </c:pt>
                      <c:pt idx="5472">
                        <c:v>-2.1763499999999998E-2</c:v>
                      </c:pt>
                      <c:pt idx="5473">
                        <c:v>-2.1778499999999999E-2</c:v>
                      </c:pt>
                      <c:pt idx="5474">
                        <c:v>-2.1793E-2</c:v>
                      </c:pt>
                      <c:pt idx="5475">
                        <c:v>-2.1807499999999994E-2</c:v>
                      </c:pt>
                      <c:pt idx="5476">
                        <c:v>-2.1821999999999994E-2</c:v>
                      </c:pt>
                      <c:pt idx="5477">
                        <c:v>-2.1836499999999995E-2</c:v>
                      </c:pt>
                      <c:pt idx="5478">
                        <c:v>-2.1851999999999993E-2</c:v>
                      </c:pt>
                      <c:pt idx="5479">
                        <c:v>-2.1867499999999991E-2</c:v>
                      </c:pt>
                      <c:pt idx="5480">
                        <c:v>-2.1881999999999988E-2</c:v>
                      </c:pt>
                      <c:pt idx="5481">
                        <c:v>-2.1897499999999983E-2</c:v>
                      </c:pt>
                      <c:pt idx="5482">
                        <c:v>-2.1912999999999981E-2</c:v>
                      </c:pt>
                      <c:pt idx="5483">
                        <c:v>-2.1928499999999983E-2</c:v>
                      </c:pt>
                      <c:pt idx="5484">
                        <c:v>-2.1943499999999984E-2</c:v>
                      </c:pt>
                      <c:pt idx="5485">
                        <c:v>-2.1960999999999981E-2</c:v>
                      </c:pt>
                      <c:pt idx="5486">
                        <c:v>-2.1976499999999982E-2</c:v>
                      </c:pt>
                      <c:pt idx="5487">
                        <c:v>-2.1992499999999981E-2</c:v>
                      </c:pt>
                      <c:pt idx="5488">
                        <c:v>-2.200899999999998E-2</c:v>
                      </c:pt>
                      <c:pt idx="5489">
                        <c:v>-2.2025499999999983E-2</c:v>
                      </c:pt>
                      <c:pt idx="5490">
                        <c:v>-2.2041499999999985E-2</c:v>
                      </c:pt>
                      <c:pt idx="5491">
                        <c:v>-2.2059999999999982E-2</c:v>
                      </c:pt>
                      <c:pt idx="5492">
                        <c:v>-2.207849999999998E-2</c:v>
                      </c:pt>
                      <c:pt idx="5493">
                        <c:v>-2.2098999999999976E-2</c:v>
                      </c:pt>
                      <c:pt idx="5494">
                        <c:v>-2.211649999999998E-2</c:v>
                      </c:pt>
                      <c:pt idx="5495">
                        <c:v>-2.2134999999999981E-2</c:v>
                      </c:pt>
                      <c:pt idx="5496">
                        <c:v>-2.2149499999999978E-2</c:v>
                      </c:pt>
                      <c:pt idx="5497">
                        <c:v>-2.2166499999999974E-2</c:v>
                      </c:pt>
                      <c:pt idx="5498">
                        <c:v>-2.2183499999999974E-2</c:v>
                      </c:pt>
                      <c:pt idx="5499">
                        <c:v>-2.2200999999999978E-2</c:v>
                      </c:pt>
                      <c:pt idx="5500">
                        <c:v>-2.2219499999999979E-2</c:v>
                      </c:pt>
                      <c:pt idx="5501">
                        <c:v>-2.223799999999998E-2</c:v>
                      </c:pt>
                      <c:pt idx="5502">
                        <c:v>-2.2253999999999979E-2</c:v>
                      </c:pt>
                      <c:pt idx="5503">
                        <c:v>-2.2271499999999979E-2</c:v>
                      </c:pt>
                      <c:pt idx="5504">
                        <c:v>-2.2288499999999978E-2</c:v>
                      </c:pt>
                      <c:pt idx="5505">
                        <c:v>-2.2307499999999984E-2</c:v>
                      </c:pt>
                      <c:pt idx="5506">
                        <c:v>-2.2326999999999975E-2</c:v>
                      </c:pt>
                      <c:pt idx="5507">
                        <c:v>-2.2344999999999983E-2</c:v>
                      </c:pt>
                      <c:pt idx="5508">
                        <c:v>-2.2363499999999981E-2</c:v>
                      </c:pt>
                      <c:pt idx="5509">
                        <c:v>-2.2380999999999981E-2</c:v>
                      </c:pt>
                      <c:pt idx="5510">
                        <c:v>-2.2399499999999985E-2</c:v>
                      </c:pt>
                      <c:pt idx="5511">
                        <c:v>-2.2418999999999988E-2</c:v>
                      </c:pt>
                      <c:pt idx="5512">
                        <c:v>-2.2439999999999995E-2</c:v>
                      </c:pt>
                      <c:pt idx="5513">
                        <c:v>-2.2458499999999989E-2</c:v>
                      </c:pt>
                      <c:pt idx="5514">
                        <c:v>-2.2477999999999984E-2</c:v>
                      </c:pt>
                      <c:pt idx="5515">
                        <c:v>-2.2496999999999989E-2</c:v>
                      </c:pt>
                      <c:pt idx="5516">
                        <c:v>-2.2515999999999984E-2</c:v>
                      </c:pt>
                      <c:pt idx="5517">
                        <c:v>-2.2534999999999989E-2</c:v>
                      </c:pt>
                      <c:pt idx="5518">
                        <c:v>-2.2554499999999991E-2</c:v>
                      </c:pt>
                      <c:pt idx="5519">
                        <c:v>-2.2572999999999989E-2</c:v>
                      </c:pt>
                      <c:pt idx="5520">
                        <c:v>-2.2591499999999997E-2</c:v>
                      </c:pt>
                      <c:pt idx="5521">
                        <c:v>-2.2610000000000002E-2</c:v>
                      </c:pt>
                      <c:pt idx="5522">
                        <c:v>-2.2626999999999998E-2</c:v>
                      </c:pt>
                      <c:pt idx="5523">
                        <c:v>-2.2635000000000002E-2</c:v>
                      </c:pt>
                      <c:pt idx="5524">
                        <c:v>-2.2645500000000002E-2</c:v>
                      </c:pt>
                      <c:pt idx="5525">
                        <c:v>-2.2654500000000004E-2</c:v>
                      </c:pt>
                      <c:pt idx="5526">
                        <c:v>-2.2664500000000004E-2</c:v>
                      </c:pt>
                      <c:pt idx="5527">
                        <c:v>-2.26745E-2</c:v>
                      </c:pt>
                      <c:pt idx="5528">
                        <c:v>-2.26845E-2</c:v>
                      </c:pt>
                      <c:pt idx="5529">
                        <c:v>-2.2694500000000003E-2</c:v>
                      </c:pt>
                      <c:pt idx="5530">
                        <c:v>-2.2703500000000005E-2</c:v>
                      </c:pt>
                      <c:pt idx="5531">
                        <c:v>-2.2714000000000002E-2</c:v>
                      </c:pt>
                      <c:pt idx="5532">
                        <c:v>-2.2724000000000001E-2</c:v>
                      </c:pt>
                      <c:pt idx="5533">
                        <c:v>-2.27365E-2</c:v>
                      </c:pt>
                      <c:pt idx="5534">
                        <c:v>-2.2748000000000001E-2</c:v>
                      </c:pt>
                      <c:pt idx="5535">
                        <c:v>-2.2761500000000004E-2</c:v>
                      </c:pt>
                      <c:pt idx="5536">
                        <c:v>-2.2773000000000002E-2</c:v>
                      </c:pt>
                      <c:pt idx="5537">
                        <c:v>-2.27855E-2</c:v>
                      </c:pt>
                      <c:pt idx="5538">
                        <c:v>-2.2798000000000002E-2</c:v>
                      </c:pt>
                      <c:pt idx="5539">
                        <c:v>-2.2809500000000007E-2</c:v>
                      </c:pt>
                      <c:pt idx="5540">
                        <c:v>-2.2823500000000007E-2</c:v>
                      </c:pt>
                      <c:pt idx="5541">
                        <c:v>-2.283650000000001E-2</c:v>
                      </c:pt>
                      <c:pt idx="5542">
                        <c:v>-2.2850000000000009E-2</c:v>
                      </c:pt>
                      <c:pt idx="5543">
                        <c:v>-2.2863500000000009E-2</c:v>
                      </c:pt>
                      <c:pt idx="5544">
                        <c:v>-2.2875500000000007E-2</c:v>
                      </c:pt>
                      <c:pt idx="5545">
                        <c:v>-2.2887500000000012E-2</c:v>
                      </c:pt>
                      <c:pt idx="5546">
                        <c:v>-2.2898000000000009E-2</c:v>
                      </c:pt>
                      <c:pt idx="5547">
                        <c:v>-2.2909000000000009E-2</c:v>
                      </c:pt>
                      <c:pt idx="5548">
                        <c:v>-2.292000000000001E-2</c:v>
                      </c:pt>
                      <c:pt idx="5549">
                        <c:v>-2.2931000000000014E-2</c:v>
                      </c:pt>
                      <c:pt idx="5550">
                        <c:v>-2.2940500000000013E-2</c:v>
                      </c:pt>
                      <c:pt idx="5551">
                        <c:v>-2.2950500000000016E-2</c:v>
                      </c:pt>
                      <c:pt idx="5552">
                        <c:v>-2.2960000000000015E-2</c:v>
                      </c:pt>
                      <c:pt idx="5553">
                        <c:v>-2.2969500000000018E-2</c:v>
                      </c:pt>
                      <c:pt idx="5554">
                        <c:v>-2.2978000000000012E-2</c:v>
                      </c:pt>
                      <c:pt idx="5555">
                        <c:v>-2.2986500000000017E-2</c:v>
                      </c:pt>
                      <c:pt idx="5556">
                        <c:v>-2.2995000000000015E-2</c:v>
                      </c:pt>
                      <c:pt idx="5557">
                        <c:v>-2.3002000000000015E-2</c:v>
                      </c:pt>
                      <c:pt idx="5558">
                        <c:v>-2.3007000000000017E-2</c:v>
                      </c:pt>
                      <c:pt idx="5559">
                        <c:v>-2.301350000000001E-2</c:v>
                      </c:pt>
                      <c:pt idx="5560">
                        <c:v>-2.301400000000001E-2</c:v>
                      </c:pt>
                      <c:pt idx="5561">
                        <c:v>-2.3014500000000007E-2</c:v>
                      </c:pt>
                      <c:pt idx="5562">
                        <c:v>-2.3016000000000009E-2</c:v>
                      </c:pt>
                      <c:pt idx="5563">
                        <c:v>-2.3017500000000007E-2</c:v>
                      </c:pt>
                      <c:pt idx="5564">
                        <c:v>-2.3019500000000012E-2</c:v>
                      </c:pt>
                      <c:pt idx="5565">
                        <c:v>-2.3020000000000006E-2</c:v>
                      </c:pt>
                      <c:pt idx="5566">
                        <c:v>-2.3021500000000007E-2</c:v>
                      </c:pt>
                      <c:pt idx="5567">
                        <c:v>-2.3022000000000001E-2</c:v>
                      </c:pt>
                      <c:pt idx="5568">
                        <c:v>-2.3022999999999998E-2</c:v>
                      </c:pt>
                      <c:pt idx="5569">
                        <c:v>-2.3021999999999997E-2</c:v>
                      </c:pt>
                      <c:pt idx="5570">
                        <c:v>-2.302549999999999E-2</c:v>
                      </c:pt>
                      <c:pt idx="5571">
                        <c:v>-2.3026999999999992E-2</c:v>
                      </c:pt>
                      <c:pt idx="5572">
                        <c:v>-2.3028999999999994E-2</c:v>
                      </c:pt>
                      <c:pt idx="5573">
                        <c:v>-2.3030499999999988E-2</c:v>
                      </c:pt>
                      <c:pt idx="5574">
                        <c:v>-2.3034999999999993E-2</c:v>
                      </c:pt>
                      <c:pt idx="5575">
                        <c:v>-2.3036999999999988E-2</c:v>
                      </c:pt>
                      <c:pt idx="5576">
                        <c:v>-2.3043499999999984E-2</c:v>
                      </c:pt>
                      <c:pt idx="5577">
                        <c:v>-2.3045999999999983E-2</c:v>
                      </c:pt>
                      <c:pt idx="5578">
                        <c:v>-2.3060499999999987E-2</c:v>
                      </c:pt>
                      <c:pt idx="5579">
                        <c:v>-2.3064499999999981E-2</c:v>
                      </c:pt>
                      <c:pt idx="5580">
                        <c:v>-2.3069999999999986E-2</c:v>
                      </c:pt>
                      <c:pt idx="5581">
                        <c:v>-2.3073999999999987E-2</c:v>
                      </c:pt>
                      <c:pt idx="5582">
                        <c:v>-2.3079499999999982E-2</c:v>
                      </c:pt>
                      <c:pt idx="5583">
                        <c:v>-2.308449999999998E-2</c:v>
                      </c:pt>
                      <c:pt idx="5584">
                        <c:v>-2.3090999999999983E-2</c:v>
                      </c:pt>
                      <c:pt idx="5585">
                        <c:v>-2.3095999999999985E-2</c:v>
                      </c:pt>
                      <c:pt idx="5586">
                        <c:v>-2.3100499999999979E-2</c:v>
                      </c:pt>
                      <c:pt idx="5587">
                        <c:v>-2.3106499999999978E-2</c:v>
                      </c:pt>
                      <c:pt idx="5588">
                        <c:v>-2.3111999999999976E-2</c:v>
                      </c:pt>
                      <c:pt idx="5589">
                        <c:v>-2.3116999999999974E-2</c:v>
                      </c:pt>
                      <c:pt idx="5590">
                        <c:v>-2.3122499999999976E-2</c:v>
                      </c:pt>
                      <c:pt idx="5591">
                        <c:v>-2.3127499999999978E-2</c:v>
                      </c:pt>
                      <c:pt idx="5592">
                        <c:v>-2.3137499999999974E-2</c:v>
                      </c:pt>
                      <c:pt idx="5593">
                        <c:v>-2.3144499999999971E-2</c:v>
                      </c:pt>
                      <c:pt idx="5594">
                        <c:v>-2.3150999999999974E-2</c:v>
                      </c:pt>
                      <c:pt idx="5595">
                        <c:v>-2.3158499999999974E-2</c:v>
                      </c:pt>
                      <c:pt idx="5596">
                        <c:v>-2.3166499999999975E-2</c:v>
                      </c:pt>
                      <c:pt idx="5597">
                        <c:v>-2.3173499999999972E-2</c:v>
                      </c:pt>
                      <c:pt idx="5598">
                        <c:v>-2.3180999999999976E-2</c:v>
                      </c:pt>
                      <c:pt idx="5599">
                        <c:v>-2.3180999999999972E-2</c:v>
                      </c:pt>
                      <c:pt idx="5600">
                        <c:v>-2.3181499999999976E-2</c:v>
                      </c:pt>
                      <c:pt idx="5601">
                        <c:v>-2.3182999999999981E-2</c:v>
                      </c:pt>
                      <c:pt idx="5602">
                        <c:v>-2.3184499999999976E-2</c:v>
                      </c:pt>
                      <c:pt idx="5603">
                        <c:v>-2.3185999999999977E-2</c:v>
                      </c:pt>
                      <c:pt idx="5604">
                        <c:v>-2.3186999999999975E-2</c:v>
                      </c:pt>
                      <c:pt idx="5605">
                        <c:v>-2.3187999999999976E-2</c:v>
                      </c:pt>
                      <c:pt idx="5606">
                        <c:v>-2.3188999999999974E-2</c:v>
                      </c:pt>
                      <c:pt idx="5607">
                        <c:v>-2.3190499999999972E-2</c:v>
                      </c:pt>
                      <c:pt idx="5608">
                        <c:v>-2.3189499999999974E-2</c:v>
                      </c:pt>
                      <c:pt idx="5609">
                        <c:v>-2.3188499999999973E-2</c:v>
                      </c:pt>
                      <c:pt idx="5610">
                        <c:v>-2.3186999999999975E-2</c:v>
                      </c:pt>
                      <c:pt idx="5611">
                        <c:v>-2.3185999999999977E-2</c:v>
                      </c:pt>
                      <c:pt idx="5612">
                        <c:v>-2.3183999999999979E-2</c:v>
                      </c:pt>
                      <c:pt idx="5613">
                        <c:v>-2.3183999999999979E-2</c:v>
                      </c:pt>
                      <c:pt idx="5614">
                        <c:v>-2.3181999999999977E-2</c:v>
                      </c:pt>
                      <c:pt idx="5615">
                        <c:v>-2.318149999999998E-2</c:v>
                      </c:pt>
                      <c:pt idx="5616">
                        <c:v>-2.3180499999999982E-2</c:v>
                      </c:pt>
                      <c:pt idx="5617">
                        <c:v>-2.3178999999999984E-2</c:v>
                      </c:pt>
                      <c:pt idx="5618">
                        <c:v>-2.3179499999999985E-2</c:v>
                      </c:pt>
                      <c:pt idx="5619">
                        <c:v>-2.3179999999999982E-2</c:v>
                      </c:pt>
                      <c:pt idx="5620">
                        <c:v>-2.317849999999998E-2</c:v>
                      </c:pt>
                      <c:pt idx="5621">
                        <c:v>-2.3178999999999981E-2</c:v>
                      </c:pt>
                      <c:pt idx="5622">
                        <c:v>-2.3180499999999986E-2</c:v>
                      </c:pt>
                      <c:pt idx="5623">
                        <c:v>-2.3182999999999981E-2</c:v>
                      </c:pt>
                      <c:pt idx="5624">
                        <c:v>-2.3186499999999981E-2</c:v>
                      </c:pt>
                      <c:pt idx="5625">
                        <c:v>-2.3188999999999984E-2</c:v>
                      </c:pt>
                      <c:pt idx="5626">
                        <c:v>-2.3191499999999983E-2</c:v>
                      </c:pt>
                      <c:pt idx="5627">
                        <c:v>-2.3194999999999983E-2</c:v>
                      </c:pt>
                      <c:pt idx="5628">
                        <c:v>-2.3197999999999986E-2</c:v>
                      </c:pt>
                      <c:pt idx="5629">
                        <c:v>-2.3200499999999985E-2</c:v>
                      </c:pt>
                      <c:pt idx="5630">
                        <c:v>-2.320549999999998E-2</c:v>
                      </c:pt>
                      <c:pt idx="5631">
                        <c:v>-2.3211499999999986E-2</c:v>
                      </c:pt>
                      <c:pt idx="5632">
                        <c:v>-2.3216999999999981E-2</c:v>
                      </c:pt>
                      <c:pt idx="5633">
                        <c:v>-2.3221499999999985E-2</c:v>
                      </c:pt>
                      <c:pt idx="5634">
                        <c:v>-2.322649999999998E-2</c:v>
                      </c:pt>
                      <c:pt idx="5635">
                        <c:v>-2.3232499999999979E-2</c:v>
                      </c:pt>
                      <c:pt idx="5636">
                        <c:v>-2.3239499999999982E-2</c:v>
                      </c:pt>
                      <c:pt idx="5637">
                        <c:v>-2.3244999999999981E-2</c:v>
                      </c:pt>
                      <c:pt idx="5638">
                        <c:v>-2.3251499999999981E-2</c:v>
                      </c:pt>
                      <c:pt idx="5639">
                        <c:v>-2.3255999999999985E-2</c:v>
                      </c:pt>
                      <c:pt idx="5640">
                        <c:v>-2.3262999999999982E-2</c:v>
                      </c:pt>
                      <c:pt idx="5641">
                        <c:v>-2.3267999999999983E-2</c:v>
                      </c:pt>
                      <c:pt idx="5642">
                        <c:v>-2.3273499999999982E-2</c:v>
                      </c:pt>
                      <c:pt idx="5643">
                        <c:v>-2.3278499999999983E-2</c:v>
                      </c:pt>
                      <c:pt idx="5644">
                        <c:v>-2.3283499999999981E-2</c:v>
                      </c:pt>
                      <c:pt idx="5645">
                        <c:v>-2.3288499999999979E-2</c:v>
                      </c:pt>
                      <c:pt idx="5646">
                        <c:v>-2.329249999999998E-2</c:v>
                      </c:pt>
                      <c:pt idx="5647">
                        <c:v>-2.3294499999999978E-2</c:v>
                      </c:pt>
                      <c:pt idx="5648">
                        <c:v>-2.3296999999999977E-2</c:v>
                      </c:pt>
                      <c:pt idx="5649">
                        <c:v>-2.3296999999999981E-2</c:v>
                      </c:pt>
                      <c:pt idx="5650">
                        <c:v>-2.3296999999999981E-2</c:v>
                      </c:pt>
                      <c:pt idx="5651">
                        <c:v>-2.3295999999999973E-2</c:v>
                      </c:pt>
                      <c:pt idx="5652">
                        <c:v>-2.3294499999999978E-2</c:v>
                      </c:pt>
                      <c:pt idx="5653">
                        <c:v>-2.3291999999999979E-2</c:v>
                      </c:pt>
                      <c:pt idx="5654">
                        <c:v>-2.3289499999999977E-2</c:v>
                      </c:pt>
                      <c:pt idx="5655">
                        <c:v>-2.328599999999998E-2</c:v>
                      </c:pt>
                      <c:pt idx="5656">
                        <c:v>-2.328249999999998E-2</c:v>
                      </c:pt>
                      <c:pt idx="5657">
                        <c:v>-2.327899999999998E-2</c:v>
                      </c:pt>
                      <c:pt idx="5658">
                        <c:v>-2.3275499999999984E-2</c:v>
                      </c:pt>
                      <c:pt idx="5659">
                        <c:v>-2.3272499999999981E-2</c:v>
                      </c:pt>
                      <c:pt idx="5660">
                        <c:v>-2.3268499999999984E-2</c:v>
                      </c:pt>
                      <c:pt idx="5661">
                        <c:v>-2.3263499999999982E-2</c:v>
                      </c:pt>
                      <c:pt idx="5662">
                        <c:v>-2.3258499999999981E-2</c:v>
                      </c:pt>
                      <c:pt idx="5663">
                        <c:v>-2.3254999999999984E-2</c:v>
                      </c:pt>
                      <c:pt idx="5664">
                        <c:v>-2.3250499999999986E-2</c:v>
                      </c:pt>
                      <c:pt idx="5665">
                        <c:v>-2.3245499999999985E-2</c:v>
                      </c:pt>
                      <c:pt idx="5666">
                        <c:v>-2.3238999999999989E-2</c:v>
                      </c:pt>
                      <c:pt idx="5667">
                        <c:v>-2.3232999999999983E-2</c:v>
                      </c:pt>
                      <c:pt idx="5668">
                        <c:v>-2.3226499999999987E-2</c:v>
                      </c:pt>
                      <c:pt idx="5669">
                        <c:v>-2.3221499999999985E-2</c:v>
                      </c:pt>
                      <c:pt idx="5670">
                        <c:v>-2.3217499999999985E-2</c:v>
                      </c:pt>
                      <c:pt idx="5671">
                        <c:v>-2.3211499999999986E-2</c:v>
                      </c:pt>
                      <c:pt idx="5672">
                        <c:v>-2.320549999999999E-2</c:v>
                      </c:pt>
                      <c:pt idx="5673">
                        <c:v>-2.3197999999999986E-2</c:v>
                      </c:pt>
                      <c:pt idx="5674">
                        <c:v>-2.319149999999999E-2</c:v>
                      </c:pt>
                      <c:pt idx="5675">
                        <c:v>-2.3185499999999991E-2</c:v>
                      </c:pt>
                      <c:pt idx="5676">
                        <c:v>-2.3179999999999992E-2</c:v>
                      </c:pt>
                      <c:pt idx="5677">
                        <c:v>-2.3173999999999993E-2</c:v>
                      </c:pt>
                      <c:pt idx="5678">
                        <c:v>-2.3168499999999991E-2</c:v>
                      </c:pt>
                      <c:pt idx="5679">
                        <c:v>-2.3162999999999993E-2</c:v>
                      </c:pt>
                      <c:pt idx="5680">
                        <c:v>-2.3158499999999992E-2</c:v>
                      </c:pt>
                      <c:pt idx="5681">
                        <c:v>-2.315349999999999E-2</c:v>
                      </c:pt>
                      <c:pt idx="5682">
                        <c:v>-2.3148999999999992E-2</c:v>
                      </c:pt>
                      <c:pt idx="5683">
                        <c:v>-2.3145499999999989E-2</c:v>
                      </c:pt>
                      <c:pt idx="5684">
                        <c:v>-2.3141999999999985E-2</c:v>
                      </c:pt>
                      <c:pt idx="5685">
                        <c:v>-2.3136999999999984E-2</c:v>
                      </c:pt>
                      <c:pt idx="5686">
                        <c:v>-2.3133999999999984E-2</c:v>
                      </c:pt>
                      <c:pt idx="5687">
                        <c:v>-2.3131499999999982E-2</c:v>
                      </c:pt>
                      <c:pt idx="5688">
                        <c:v>-2.3128999999999976E-2</c:v>
                      </c:pt>
                      <c:pt idx="5689">
                        <c:v>-2.3126499999999973E-2</c:v>
                      </c:pt>
                      <c:pt idx="5690">
                        <c:v>-2.3123999999999971E-2</c:v>
                      </c:pt>
                      <c:pt idx="5691">
                        <c:v>-2.3119499999999977E-2</c:v>
                      </c:pt>
                      <c:pt idx="5692">
                        <c:v>-2.3114999999999983E-2</c:v>
                      </c:pt>
                      <c:pt idx="5693">
                        <c:v>-2.3109999999999981E-2</c:v>
                      </c:pt>
                      <c:pt idx="5694">
                        <c:v>-2.3105999999999988E-2</c:v>
                      </c:pt>
                      <c:pt idx="5695">
                        <c:v>-2.3102999999999995E-2</c:v>
                      </c:pt>
                      <c:pt idx="5696">
                        <c:v>-2.3099999999999992E-2</c:v>
                      </c:pt>
                      <c:pt idx="5697">
                        <c:v>-2.3095999999999988E-2</c:v>
                      </c:pt>
                      <c:pt idx="5698">
                        <c:v>-2.3091999999999988E-2</c:v>
                      </c:pt>
                      <c:pt idx="5699">
                        <c:v>-2.3089999999999989E-2</c:v>
                      </c:pt>
                      <c:pt idx="5700">
                        <c:v>-2.3085499999999995E-2</c:v>
                      </c:pt>
                      <c:pt idx="5701">
                        <c:v>-2.3080999999999997E-2</c:v>
                      </c:pt>
                      <c:pt idx="5702">
                        <c:v>-2.3076999999999993E-2</c:v>
                      </c:pt>
                      <c:pt idx="5703">
                        <c:v>-2.3071499999999991E-2</c:v>
                      </c:pt>
                      <c:pt idx="5704">
                        <c:v>-2.3068499999999988E-2</c:v>
                      </c:pt>
                      <c:pt idx="5705">
                        <c:v>-2.3061999999999992E-2</c:v>
                      </c:pt>
                      <c:pt idx="5706">
                        <c:v>-2.3053999999999988E-2</c:v>
                      </c:pt>
                      <c:pt idx="5707">
                        <c:v>-2.3047499999999985E-2</c:v>
                      </c:pt>
                      <c:pt idx="5708">
                        <c:v>-2.3041499999999986E-2</c:v>
                      </c:pt>
                      <c:pt idx="5709">
                        <c:v>-2.3034999999999986E-2</c:v>
                      </c:pt>
                      <c:pt idx="5710">
                        <c:v>-2.3027999999999986E-2</c:v>
                      </c:pt>
                      <c:pt idx="5711">
                        <c:v>-2.3020499999999985E-2</c:v>
                      </c:pt>
                      <c:pt idx="5712">
                        <c:v>-2.3010499999999986E-2</c:v>
                      </c:pt>
                      <c:pt idx="5713">
                        <c:v>-2.3002499999999988E-2</c:v>
                      </c:pt>
                      <c:pt idx="5714">
                        <c:v>-2.2994499999999987E-2</c:v>
                      </c:pt>
                      <c:pt idx="5715">
                        <c:v>-2.2985499999999996E-2</c:v>
                      </c:pt>
                      <c:pt idx="5716">
                        <c:v>-2.29765E-2</c:v>
                      </c:pt>
                      <c:pt idx="5717">
                        <c:v>-2.2966499999999997E-2</c:v>
                      </c:pt>
                      <c:pt idx="5718">
                        <c:v>-2.2956500000000001E-2</c:v>
                      </c:pt>
                      <c:pt idx="5719">
                        <c:v>-2.2947000000000002E-2</c:v>
                      </c:pt>
                      <c:pt idx="5720">
                        <c:v>-2.2942499999999998E-2</c:v>
                      </c:pt>
                      <c:pt idx="5721">
                        <c:v>-2.2935999999999998E-2</c:v>
                      </c:pt>
                      <c:pt idx="5722">
                        <c:v>-2.2932500000000005E-2</c:v>
                      </c:pt>
                      <c:pt idx="5723">
                        <c:v>-2.2929000000000005E-2</c:v>
                      </c:pt>
                      <c:pt idx="5724">
                        <c:v>-2.2924000000000007E-2</c:v>
                      </c:pt>
                      <c:pt idx="5725">
                        <c:v>-2.2921000000000011E-2</c:v>
                      </c:pt>
                      <c:pt idx="5726">
                        <c:v>-2.2918000000000008E-2</c:v>
                      </c:pt>
                      <c:pt idx="5727">
                        <c:v>-2.2915000000000015E-2</c:v>
                      </c:pt>
                      <c:pt idx="5728">
                        <c:v>-2.2913500000000014E-2</c:v>
                      </c:pt>
                      <c:pt idx="5729">
                        <c:v>-2.291250000000002E-2</c:v>
                      </c:pt>
                      <c:pt idx="5730">
                        <c:v>-2.2912000000000023E-2</c:v>
                      </c:pt>
                      <c:pt idx="5731">
                        <c:v>-2.2912000000000026E-2</c:v>
                      </c:pt>
                      <c:pt idx="5732">
                        <c:v>-2.2911000000000029E-2</c:v>
                      </c:pt>
                      <c:pt idx="5733">
                        <c:v>-2.2909500000000027E-2</c:v>
                      </c:pt>
                      <c:pt idx="5734">
                        <c:v>-2.2909500000000037E-2</c:v>
                      </c:pt>
                      <c:pt idx="5735">
                        <c:v>-2.2908000000000036E-2</c:v>
                      </c:pt>
                      <c:pt idx="5736">
                        <c:v>-2.2907500000000039E-2</c:v>
                      </c:pt>
                      <c:pt idx="5737">
                        <c:v>-2.2907500000000035E-2</c:v>
                      </c:pt>
                      <c:pt idx="5738">
                        <c:v>-2.2907000000000038E-2</c:v>
                      </c:pt>
                      <c:pt idx="5739">
                        <c:v>-2.2906000000000034E-2</c:v>
                      </c:pt>
                      <c:pt idx="5740">
                        <c:v>-2.2904500000000036E-2</c:v>
                      </c:pt>
                      <c:pt idx="5741">
                        <c:v>-2.290200000000003E-2</c:v>
                      </c:pt>
                      <c:pt idx="5742">
                        <c:v>-2.2899000000000034E-2</c:v>
                      </c:pt>
                      <c:pt idx="5743">
                        <c:v>-2.2896000000000031E-2</c:v>
                      </c:pt>
                      <c:pt idx="5744">
                        <c:v>-2.2893500000000028E-2</c:v>
                      </c:pt>
                      <c:pt idx="5745">
                        <c:v>-2.2890000000000032E-2</c:v>
                      </c:pt>
                      <c:pt idx="5746">
                        <c:v>-2.288750000000004E-2</c:v>
                      </c:pt>
                      <c:pt idx="5747">
                        <c:v>-2.2882000000000038E-2</c:v>
                      </c:pt>
                      <c:pt idx="5748">
                        <c:v>-2.2878500000000038E-2</c:v>
                      </c:pt>
                      <c:pt idx="5749">
                        <c:v>-2.287400000000004E-2</c:v>
                      </c:pt>
                      <c:pt idx="5750">
                        <c:v>-2.2870000000000029E-2</c:v>
                      </c:pt>
                      <c:pt idx="5751">
                        <c:v>-2.2863500000000026E-2</c:v>
                      </c:pt>
                      <c:pt idx="5752">
                        <c:v>-2.2858500000000025E-2</c:v>
                      </c:pt>
                      <c:pt idx="5753">
                        <c:v>-2.2853500000000023E-2</c:v>
                      </c:pt>
                      <c:pt idx="5754">
                        <c:v>-2.2847000000000027E-2</c:v>
                      </c:pt>
                      <c:pt idx="5755">
                        <c:v>-2.2840500000000021E-2</c:v>
                      </c:pt>
                      <c:pt idx="5756">
                        <c:v>-2.2832500000000023E-2</c:v>
                      </c:pt>
                      <c:pt idx="5757">
                        <c:v>-2.2824000000000018E-2</c:v>
                      </c:pt>
                      <c:pt idx="5758">
                        <c:v>-2.2817500000000018E-2</c:v>
                      </c:pt>
                      <c:pt idx="5759">
                        <c:v>-2.2809500000000017E-2</c:v>
                      </c:pt>
                      <c:pt idx="5760">
                        <c:v>-2.2804500000000016E-2</c:v>
                      </c:pt>
                      <c:pt idx="5761">
                        <c:v>-2.2799000000000014E-2</c:v>
                      </c:pt>
                      <c:pt idx="5762">
                        <c:v>-2.279500000000001E-2</c:v>
                      </c:pt>
                      <c:pt idx="5763">
                        <c:v>-2.2790000000000012E-2</c:v>
                      </c:pt>
                      <c:pt idx="5764">
                        <c:v>-2.2784000000000016E-2</c:v>
                      </c:pt>
                      <c:pt idx="5765">
                        <c:v>-2.2779000000000021E-2</c:v>
                      </c:pt>
                      <c:pt idx="5766">
                        <c:v>-2.2774500000000017E-2</c:v>
                      </c:pt>
                      <c:pt idx="5767">
                        <c:v>-2.2770500000000016E-2</c:v>
                      </c:pt>
                      <c:pt idx="5768">
                        <c:v>-2.2767000000000016E-2</c:v>
                      </c:pt>
                      <c:pt idx="5769">
                        <c:v>-2.2763500000000013E-2</c:v>
                      </c:pt>
                      <c:pt idx="5770">
                        <c:v>-2.2760000000000016E-2</c:v>
                      </c:pt>
                      <c:pt idx="5771">
                        <c:v>-2.2756000000000012E-2</c:v>
                      </c:pt>
                      <c:pt idx="5772">
                        <c:v>-2.2753000000000009E-2</c:v>
                      </c:pt>
                      <c:pt idx="5773">
                        <c:v>-2.2749500000000013E-2</c:v>
                      </c:pt>
                      <c:pt idx="5774">
                        <c:v>-2.2745000000000012E-2</c:v>
                      </c:pt>
                      <c:pt idx="5775">
                        <c:v>-2.2743500000000017E-2</c:v>
                      </c:pt>
                      <c:pt idx="5776">
                        <c:v>-2.2736500000000014E-2</c:v>
                      </c:pt>
                      <c:pt idx="5777">
                        <c:v>-2.2734000000000018E-2</c:v>
                      </c:pt>
                      <c:pt idx="5778">
                        <c:v>-2.2730000000000018E-2</c:v>
                      </c:pt>
                      <c:pt idx="5779">
                        <c:v>-2.2726500000000014E-2</c:v>
                      </c:pt>
                      <c:pt idx="5780">
                        <c:v>-2.2721500000000013E-2</c:v>
                      </c:pt>
                      <c:pt idx="5781">
                        <c:v>-2.2718000000000012E-2</c:v>
                      </c:pt>
                      <c:pt idx="5782">
                        <c:v>-2.2713500000000011E-2</c:v>
                      </c:pt>
                      <c:pt idx="5783">
                        <c:v>-2.270900000000001E-2</c:v>
                      </c:pt>
                      <c:pt idx="5784">
                        <c:v>-2.2704500000000016E-2</c:v>
                      </c:pt>
                      <c:pt idx="5785">
                        <c:v>-2.2702000000000014E-2</c:v>
                      </c:pt>
                      <c:pt idx="5786">
                        <c:v>-2.2698500000000014E-2</c:v>
                      </c:pt>
                      <c:pt idx="5787">
                        <c:v>-2.2693500000000016E-2</c:v>
                      </c:pt>
                      <c:pt idx="5788">
                        <c:v>-2.2688500000000014E-2</c:v>
                      </c:pt>
                      <c:pt idx="5789">
                        <c:v>-2.2687000000000013E-2</c:v>
                      </c:pt>
                      <c:pt idx="5790">
                        <c:v>-2.2683500000000013E-2</c:v>
                      </c:pt>
                      <c:pt idx="5791">
                        <c:v>-2.2680000000000006E-2</c:v>
                      </c:pt>
                      <c:pt idx="5792">
                        <c:v>-2.2672500000000012E-2</c:v>
                      </c:pt>
                      <c:pt idx="5793">
                        <c:v>-2.2669000000000009E-2</c:v>
                      </c:pt>
                      <c:pt idx="5794">
                        <c:v>-2.2665500000000005E-2</c:v>
                      </c:pt>
                      <c:pt idx="5795">
                        <c:v>-2.2662000000000009E-2</c:v>
                      </c:pt>
                      <c:pt idx="5796">
                        <c:v>-2.2659500000000006E-2</c:v>
                      </c:pt>
                      <c:pt idx="5797">
                        <c:v>-2.2657500000000007E-2</c:v>
                      </c:pt>
                      <c:pt idx="5798">
                        <c:v>-2.2656500000000003E-2</c:v>
                      </c:pt>
                      <c:pt idx="5799">
                        <c:v>-2.2654000000000004E-2</c:v>
                      </c:pt>
                      <c:pt idx="5800">
                        <c:v>-2.2652000000000009E-2</c:v>
                      </c:pt>
                      <c:pt idx="5801">
                        <c:v>-2.265000000000001E-2</c:v>
                      </c:pt>
                      <c:pt idx="5802">
                        <c:v>-2.2648000000000012E-2</c:v>
                      </c:pt>
                      <c:pt idx="5803">
                        <c:v>-2.2645500000000013E-2</c:v>
                      </c:pt>
                      <c:pt idx="5804">
                        <c:v>-2.2643000000000014E-2</c:v>
                      </c:pt>
                      <c:pt idx="5805">
                        <c:v>-2.2641500000000016E-2</c:v>
                      </c:pt>
                      <c:pt idx="5806">
                        <c:v>-2.2638500000000016E-2</c:v>
                      </c:pt>
                      <c:pt idx="5807">
                        <c:v>-2.263600000000001E-2</c:v>
                      </c:pt>
                      <c:pt idx="5808">
                        <c:v>-2.263600000000001E-2</c:v>
                      </c:pt>
                      <c:pt idx="5809">
                        <c:v>-2.263600000000001E-2</c:v>
                      </c:pt>
                      <c:pt idx="5810">
                        <c:v>-2.263600000000001E-2</c:v>
                      </c:pt>
                      <c:pt idx="5811">
                        <c:v>-2.263600000000001E-2</c:v>
                      </c:pt>
                      <c:pt idx="5812">
                        <c:v>-2.2635500000000017E-2</c:v>
                      </c:pt>
                      <c:pt idx="5813">
                        <c:v>-2.2634500000000016E-2</c:v>
                      </c:pt>
                      <c:pt idx="5814">
                        <c:v>-2.2633500000000018E-2</c:v>
                      </c:pt>
                      <c:pt idx="5815">
                        <c:v>-2.2632000000000017E-2</c:v>
                      </c:pt>
                      <c:pt idx="5816">
                        <c:v>-2.2632500000000014E-2</c:v>
                      </c:pt>
                      <c:pt idx="5817">
                        <c:v>-2.2632500000000014E-2</c:v>
                      </c:pt>
                      <c:pt idx="5818">
                        <c:v>-2.2630500000000012E-2</c:v>
                      </c:pt>
                      <c:pt idx="5819">
                        <c:v>-2.262900000000001E-2</c:v>
                      </c:pt>
                      <c:pt idx="5820">
                        <c:v>-2.2630500000000012E-2</c:v>
                      </c:pt>
                      <c:pt idx="5821">
                        <c:v>-2.2631500000000013E-2</c:v>
                      </c:pt>
                      <c:pt idx="5822">
                        <c:v>-2.2631500000000013E-2</c:v>
                      </c:pt>
                      <c:pt idx="5823">
                        <c:v>-2.2631500000000013E-2</c:v>
                      </c:pt>
                      <c:pt idx="5824">
                        <c:v>-2.2630000000000011E-2</c:v>
                      </c:pt>
                      <c:pt idx="5825">
                        <c:v>-2.2632500000000003E-2</c:v>
                      </c:pt>
                      <c:pt idx="5826">
                        <c:v>-2.2633500000000004E-2</c:v>
                      </c:pt>
                      <c:pt idx="5827">
                        <c:v>-2.263550000000001E-2</c:v>
                      </c:pt>
                      <c:pt idx="5828">
                        <c:v>-2.2638500000000002E-2</c:v>
                      </c:pt>
                      <c:pt idx="5829">
                        <c:v>-2.2642000000000002E-2</c:v>
                      </c:pt>
                      <c:pt idx="5830">
                        <c:v>-2.2647E-2</c:v>
                      </c:pt>
                      <c:pt idx="5831">
                        <c:v>-2.2650500000000004E-2</c:v>
                      </c:pt>
                      <c:pt idx="5832">
                        <c:v>-2.2653500000000003E-2</c:v>
                      </c:pt>
                      <c:pt idx="5833">
                        <c:v>-2.2658500000000005E-2</c:v>
                      </c:pt>
                      <c:pt idx="5834">
                        <c:v>-2.2661500000000001E-2</c:v>
                      </c:pt>
                      <c:pt idx="5835">
                        <c:v>-2.26675E-2</c:v>
                      </c:pt>
                      <c:pt idx="5836">
                        <c:v>-2.2673000000000002E-2</c:v>
                      </c:pt>
                      <c:pt idx="5837">
                        <c:v>-2.2679499999999998E-2</c:v>
                      </c:pt>
                      <c:pt idx="5838">
                        <c:v>-2.2683499999999999E-2</c:v>
                      </c:pt>
                      <c:pt idx="5839">
                        <c:v>-2.2689499999999998E-2</c:v>
                      </c:pt>
                      <c:pt idx="5840">
                        <c:v>-2.2695E-2</c:v>
                      </c:pt>
                      <c:pt idx="5841">
                        <c:v>-2.2699999999999991E-2</c:v>
                      </c:pt>
                      <c:pt idx="5842">
                        <c:v>-2.2705499999999993E-2</c:v>
                      </c:pt>
                      <c:pt idx="5843">
                        <c:v>-2.2710499999999988E-2</c:v>
                      </c:pt>
                      <c:pt idx="5844">
                        <c:v>-2.271599999999999E-2</c:v>
                      </c:pt>
                      <c:pt idx="5845">
                        <c:v>-2.2718999999999993E-2</c:v>
                      </c:pt>
                      <c:pt idx="5846">
                        <c:v>-2.2723499999999987E-2</c:v>
                      </c:pt>
                      <c:pt idx="5847">
                        <c:v>-2.2734999999999995E-2</c:v>
                      </c:pt>
                      <c:pt idx="5848">
                        <c:v>-2.2740499999999993E-2</c:v>
                      </c:pt>
                      <c:pt idx="5849">
                        <c:v>-2.2745499999999991E-2</c:v>
                      </c:pt>
                      <c:pt idx="5850">
                        <c:v>-2.2749499999999992E-2</c:v>
                      </c:pt>
                      <c:pt idx="5851">
                        <c:v>-2.2754499999999997E-2</c:v>
                      </c:pt>
                      <c:pt idx="5852">
                        <c:v>-2.2758999999999991E-2</c:v>
                      </c:pt>
                      <c:pt idx="5853">
                        <c:v>-2.2763499999999996E-2</c:v>
                      </c:pt>
                      <c:pt idx="5854">
                        <c:v>-2.2766499999999992E-2</c:v>
                      </c:pt>
                      <c:pt idx="5855">
                        <c:v>-2.2771999999999994E-2</c:v>
                      </c:pt>
                      <c:pt idx="5856">
                        <c:v>-2.2776499999999988E-2</c:v>
                      </c:pt>
                      <c:pt idx="5857">
                        <c:v>-2.2781999999999986E-2</c:v>
                      </c:pt>
                      <c:pt idx="5858">
                        <c:v>-2.2786499999999991E-2</c:v>
                      </c:pt>
                      <c:pt idx="5859">
                        <c:v>-2.2790999999999992E-2</c:v>
                      </c:pt>
                      <c:pt idx="5860">
                        <c:v>-2.2795499999999996E-2</c:v>
                      </c:pt>
                      <c:pt idx="5861">
                        <c:v>-2.2799999999999994E-2</c:v>
                      </c:pt>
                      <c:pt idx="5862">
                        <c:v>-2.2804999999999995E-2</c:v>
                      </c:pt>
                      <c:pt idx="5863">
                        <c:v>-2.2809999999999993E-2</c:v>
                      </c:pt>
                      <c:pt idx="5864">
                        <c:v>-2.2814999999999995E-2</c:v>
                      </c:pt>
                      <c:pt idx="5865">
                        <c:v>-2.2819499999999993E-2</c:v>
                      </c:pt>
                      <c:pt idx="5866">
                        <c:v>-2.2824999999999995E-2</c:v>
                      </c:pt>
                      <c:pt idx="5867">
                        <c:v>-2.2830499999999993E-2</c:v>
                      </c:pt>
                      <c:pt idx="5868">
                        <c:v>-2.2836499999999992E-2</c:v>
                      </c:pt>
                      <c:pt idx="5869">
                        <c:v>-2.2844499999999997E-2</c:v>
                      </c:pt>
                      <c:pt idx="5870">
                        <c:v>-2.2848499999999997E-2</c:v>
                      </c:pt>
                      <c:pt idx="5871">
                        <c:v>-2.2858499999999993E-2</c:v>
                      </c:pt>
                      <c:pt idx="5872">
                        <c:v>-2.286599999999999E-2</c:v>
                      </c:pt>
                      <c:pt idx="5873">
                        <c:v>-2.2872999999999991E-2</c:v>
                      </c:pt>
                      <c:pt idx="5874">
                        <c:v>-2.287949999999999E-2</c:v>
                      </c:pt>
                      <c:pt idx="5875">
                        <c:v>-2.2885499999999989E-2</c:v>
                      </c:pt>
                      <c:pt idx="5876">
                        <c:v>-2.2891999999999989E-2</c:v>
                      </c:pt>
                      <c:pt idx="5877">
                        <c:v>-2.2897999999999988E-2</c:v>
                      </c:pt>
                      <c:pt idx="5878">
                        <c:v>-2.2905999999999992E-2</c:v>
                      </c:pt>
                      <c:pt idx="5879">
                        <c:v>-2.2911499999999987E-2</c:v>
                      </c:pt>
                      <c:pt idx="5880">
                        <c:v>-2.291799999999999E-2</c:v>
                      </c:pt>
                      <c:pt idx="5881">
                        <c:v>-2.2922499999999988E-2</c:v>
                      </c:pt>
                      <c:pt idx="5882">
                        <c:v>-2.292749999999999E-2</c:v>
                      </c:pt>
                      <c:pt idx="5883">
                        <c:v>-2.2932499999999991E-2</c:v>
                      </c:pt>
                      <c:pt idx="5884">
                        <c:v>-2.2937999999999993E-2</c:v>
                      </c:pt>
                      <c:pt idx="5885">
                        <c:v>-2.2942499999999994E-2</c:v>
                      </c:pt>
                      <c:pt idx="5886">
                        <c:v>-2.2947499999999996E-2</c:v>
                      </c:pt>
                      <c:pt idx="5887">
                        <c:v>-2.2950499999999988E-2</c:v>
                      </c:pt>
                      <c:pt idx="5888">
                        <c:v>-2.2952499999999983E-2</c:v>
                      </c:pt>
                      <c:pt idx="5889">
                        <c:v>-2.2954999999999982E-2</c:v>
                      </c:pt>
                      <c:pt idx="5890">
                        <c:v>-2.2958499999999982E-2</c:v>
                      </c:pt>
                      <c:pt idx="5891">
                        <c:v>-2.2962499999999986E-2</c:v>
                      </c:pt>
                      <c:pt idx="5892">
                        <c:v>-2.2965499999999986E-2</c:v>
                      </c:pt>
                      <c:pt idx="5893">
                        <c:v>-2.2967999999999985E-2</c:v>
                      </c:pt>
                      <c:pt idx="5894">
                        <c:v>-2.2972499999999983E-2</c:v>
                      </c:pt>
                      <c:pt idx="5895">
                        <c:v>-2.2976499999999976E-2</c:v>
                      </c:pt>
                      <c:pt idx="5896">
                        <c:v>-2.2979999999999983E-2</c:v>
                      </c:pt>
                      <c:pt idx="5897">
                        <c:v>-2.298349999999998E-2</c:v>
                      </c:pt>
                      <c:pt idx="5898">
                        <c:v>-2.2985999999999979E-2</c:v>
                      </c:pt>
                      <c:pt idx="5899">
                        <c:v>-2.2989999999999976E-2</c:v>
                      </c:pt>
                      <c:pt idx="5900">
                        <c:v>-2.2993999999999976E-2</c:v>
                      </c:pt>
                      <c:pt idx="5901">
                        <c:v>-2.2997499999999976E-2</c:v>
                      </c:pt>
                      <c:pt idx="5902">
                        <c:v>-2.2999999999999975E-2</c:v>
                      </c:pt>
                      <c:pt idx="5903">
                        <c:v>-2.3004999999999977E-2</c:v>
                      </c:pt>
                      <c:pt idx="5904">
                        <c:v>-2.3007499999999979E-2</c:v>
                      </c:pt>
                      <c:pt idx="5905">
                        <c:v>-2.301199999999998E-2</c:v>
                      </c:pt>
                      <c:pt idx="5906">
                        <c:v>-2.3017499999999979E-2</c:v>
                      </c:pt>
                      <c:pt idx="5907">
                        <c:v>-2.3020999999999979E-2</c:v>
                      </c:pt>
                      <c:pt idx="5908">
                        <c:v>-2.302499999999998E-2</c:v>
                      </c:pt>
                      <c:pt idx="5909">
                        <c:v>-2.3028499999999976E-2</c:v>
                      </c:pt>
                      <c:pt idx="5910">
                        <c:v>-2.3033499999999974E-2</c:v>
                      </c:pt>
                      <c:pt idx="5911">
                        <c:v>-2.3038999999999973E-2</c:v>
                      </c:pt>
                      <c:pt idx="5912">
                        <c:v>-2.3044999999999972E-2</c:v>
                      </c:pt>
                      <c:pt idx="5913">
                        <c:v>-2.3049499999999976E-2</c:v>
                      </c:pt>
                      <c:pt idx="5914">
                        <c:v>-2.3054499999999978E-2</c:v>
                      </c:pt>
                      <c:pt idx="5915">
                        <c:v>-2.3059999999999973E-2</c:v>
                      </c:pt>
                      <c:pt idx="5916">
                        <c:v>-2.3065999999999972E-2</c:v>
                      </c:pt>
                      <c:pt idx="5917">
                        <c:v>-2.3073999999999976E-2</c:v>
                      </c:pt>
                      <c:pt idx="5918">
                        <c:v>-2.3082499999999971E-2</c:v>
                      </c:pt>
                      <c:pt idx="5919">
                        <c:v>-2.3089499999999971E-2</c:v>
                      </c:pt>
                      <c:pt idx="5920">
                        <c:v>-2.3092499999999978E-2</c:v>
                      </c:pt>
                      <c:pt idx="5921">
                        <c:v>-2.3099499999999981E-2</c:v>
                      </c:pt>
                      <c:pt idx="5922">
                        <c:v>-2.3105999999999977E-2</c:v>
                      </c:pt>
                      <c:pt idx="5923">
                        <c:v>-2.3112999999999981E-2</c:v>
                      </c:pt>
                      <c:pt idx="5924">
                        <c:v>-2.3120999999999978E-2</c:v>
                      </c:pt>
                      <c:pt idx="5925">
                        <c:v>-2.3128999999999983E-2</c:v>
                      </c:pt>
                      <c:pt idx="5926">
                        <c:v>-2.3134999999999975E-2</c:v>
                      </c:pt>
                      <c:pt idx="5927">
                        <c:v>-2.3141499999999975E-2</c:v>
                      </c:pt>
                      <c:pt idx="5928">
                        <c:v>-2.3146999999999977E-2</c:v>
                      </c:pt>
                      <c:pt idx="5929">
                        <c:v>-2.3153499999999973E-2</c:v>
                      </c:pt>
                      <c:pt idx="5930">
                        <c:v>-2.3159999999999976E-2</c:v>
                      </c:pt>
                      <c:pt idx="5931">
                        <c:v>-2.3166499999999975E-2</c:v>
                      </c:pt>
                      <c:pt idx="5932">
                        <c:v>-2.3173499999999972E-2</c:v>
                      </c:pt>
                      <c:pt idx="5933">
                        <c:v>-2.3179999999999975E-2</c:v>
                      </c:pt>
                      <c:pt idx="5934">
                        <c:v>-2.3185999999999974E-2</c:v>
                      </c:pt>
                      <c:pt idx="5935">
                        <c:v>-2.3191999999999973E-2</c:v>
                      </c:pt>
                      <c:pt idx="5936">
                        <c:v>-2.319949999999997E-2</c:v>
                      </c:pt>
                      <c:pt idx="5937">
                        <c:v>-2.3206999999999978E-2</c:v>
                      </c:pt>
                      <c:pt idx="5938">
                        <c:v>-2.3214499999999978E-2</c:v>
                      </c:pt>
                      <c:pt idx="5939">
                        <c:v>-2.3222499999999976E-2</c:v>
                      </c:pt>
                      <c:pt idx="5940">
                        <c:v>-2.3228499999999985E-2</c:v>
                      </c:pt>
                      <c:pt idx="5941">
                        <c:v>-2.3236499999999983E-2</c:v>
                      </c:pt>
                      <c:pt idx="5942">
                        <c:v>-2.3244999999999988E-2</c:v>
                      </c:pt>
                      <c:pt idx="5943">
                        <c:v>-2.3252499999999992E-2</c:v>
                      </c:pt>
                      <c:pt idx="5944">
                        <c:v>-2.3261499999999984E-2</c:v>
                      </c:pt>
                      <c:pt idx="5945">
                        <c:v>-2.3269999999999985E-2</c:v>
                      </c:pt>
                      <c:pt idx="5946">
                        <c:v>-2.3279499999999988E-2</c:v>
                      </c:pt>
                      <c:pt idx="5947">
                        <c:v>-2.3288499999999986E-2</c:v>
                      </c:pt>
                      <c:pt idx="5948">
                        <c:v>-2.3297499999999988E-2</c:v>
                      </c:pt>
                      <c:pt idx="5949">
                        <c:v>-2.330599999999999E-2</c:v>
                      </c:pt>
                      <c:pt idx="5950">
                        <c:v>-2.331649999999999E-2</c:v>
                      </c:pt>
                      <c:pt idx="5951">
                        <c:v>-2.3327499999999994E-2</c:v>
                      </c:pt>
                      <c:pt idx="5952">
                        <c:v>-2.3338999999999995E-2</c:v>
                      </c:pt>
                      <c:pt idx="5953">
                        <c:v>-2.3348499999999994E-2</c:v>
                      </c:pt>
                      <c:pt idx="5954">
                        <c:v>-2.336149999999999E-2</c:v>
                      </c:pt>
                      <c:pt idx="5955">
                        <c:v>-2.3372999999999994E-2</c:v>
                      </c:pt>
                      <c:pt idx="5956">
                        <c:v>-2.3386499999999991E-2</c:v>
                      </c:pt>
                      <c:pt idx="5957">
                        <c:v>-2.3398999999999993E-2</c:v>
                      </c:pt>
                      <c:pt idx="5958">
                        <c:v>-2.3411499999999984E-2</c:v>
                      </c:pt>
                      <c:pt idx="5959">
                        <c:v>-2.3422999999999989E-2</c:v>
                      </c:pt>
                      <c:pt idx="5960">
                        <c:v>-2.3432499999999998E-2</c:v>
                      </c:pt>
                      <c:pt idx="5961">
                        <c:v>-2.3440999999999993E-2</c:v>
                      </c:pt>
                      <c:pt idx="5962">
                        <c:v>-2.3448999999999994E-2</c:v>
                      </c:pt>
                      <c:pt idx="5963">
                        <c:v>-2.3457499999999992E-2</c:v>
                      </c:pt>
                      <c:pt idx="5964">
                        <c:v>-2.3471499999999992E-2</c:v>
                      </c:pt>
                      <c:pt idx="5965">
                        <c:v>-2.3484499999999991E-2</c:v>
                      </c:pt>
                      <c:pt idx="5966">
                        <c:v>-2.3495499999999992E-2</c:v>
                      </c:pt>
                      <c:pt idx="5967">
                        <c:v>-2.3506499999999996E-2</c:v>
                      </c:pt>
                      <c:pt idx="5968">
                        <c:v>-2.3515999999999995E-2</c:v>
                      </c:pt>
                      <c:pt idx="5969">
                        <c:v>-2.3525499999999994E-2</c:v>
                      </c:pt>
                      <c:pt idx="5970">
                        <c:v>-2.3534999999999993E-2</c:v>
                      </c:pt>
                      <c:pt idx="5971">
                        <c:v>-2.3545999999999997E-2</c:v>
                      </c:pt>
                      <c:pt idx="5972">
                        <c:v>-2.3554999999999993E-2</c:v>
                      </c:pt>
                      <c:pt idx="5973">
                        <c:v>-2.3564499999999999E-2</c:v>
                      </c:pt>
                      <c:pt idx="5974">
                        <c:v>-2.3572499999999993E-2</c:v>
                      </c:pt>
                      <c:pt idx="5975">
                        <c:v>-2.3579499999999996E-2</c:v>
                      </c:pt>
                      <c:pt idx="5976">
                        <c:v>-2.3587499999999994E-2</c:v>
                      </c:pt>
                      <c:pt idx="5977">
                        <c:v>-2.3594999999999988E-2</c:v>
                      </c:pt>
                      <c:pt idx="5978">
                        <c:v>-2.3603499999999989E-2</c:v>
                      </c:pt>
                      <c:pt idx="5979">
                        <c:v>-2.3611499999999987E-2</c:v>
                      </c:pt>
                      <c:pt idx="5980">
                        <c:v>-2.3619499999999981E-2</c:v>
                      </c:pt>
                      <c:pt idx="5981">
                        <c:v>-2.3625499999999983E-2</c:v>
                      </c:pt>
                      <c:pt idx="5982">
                        <c:v>-2.3633999999999978E-2</c:v>
                      </c:pt>
                      <c:pt idx="5983">
                        <c:v>-2.3641499999999982E-2</c:v>
                      </c:pt>
                      <c:pt idx="5984">
                        <c:v>-2.364949999999998E-2</c:v>
                      </c:pt>
                      <c:pt idx="5985">
                        <c:v>-2.3657499999999981E-2</c:v>
                      </c:pt>
                      <c:pt idx="5986">
                        <c:v>-2.3664499999999977E-2</c:v>
                      </c:pt>
                      <c:pt idx="5987">
                        <c:v>-2.3674999999999981E-2</c:v>
                      </c:pt>
                      <c:pt idx="5988">
                        <c:v>-2.3682499999999985E-2</c:v>
                      </c:pt>
                      <c:pt idx="5989">
                        <c:v>-2.3689499999999978E-2</c:v>
                      </c:pt>
                      <c:pt idx="5990">
                        <c:v>-2.3698499999999973E-2</c:v>
                      </c:pt>
                      <c:pt idx="5991">
                        <c:v>-2.3707999999999979E-2</c:v>
                      </c:pt>
                      <c:pt idx="5992">
                        <c:v>-2.3715499999999973E-2</c:v>
                      </c:pt>
                      <c:pt idx="5993">
                        <c:v>-2.3722499999999976E-2</c:v>
                      </c:pt>
                      <c:pt idx="5994">
                        <c:v>-2.3728999999999979E-2</c:v>
                      </c:pt>
                      <c:pt idx="5995">
                        <c:v>-2.3734999999999982E-2</c:v>
                      </c:pt>
                      <c:pt idx="5996">
                        <c:v>-2.3740999999999984E-2</c:v>
                      </c:pt>
                      <c:pt idx="5997">
                        <c:v>-2.3747999999999977E-2</c:v>
                      </c:pt>
                      <c:pt idx="5998">
                        <c:v>-2.3753999999999983E-2</c:v>
                      </c:pt>
                      <c:pt idx="5999">
                        <c:v>-2.3760499999999983E-2</c:v>
                      </c:pt>
                      <c:pt idx="6000">
                        <c:v>-2.3766999999999986E-2</c:v>
                      </c:pt>
                      <c:pt idx="6001">
                        <c:v>-2.3771499999999987E-2</c:v>
                      </c:pt>
                      <c:pt idx="6002">
                        <c:v>-2.3776499999999982E-2</c:v>
                      </c:pt>
                      <c:pt idx="6003">
                        <c:v>-2.3782499999999988E-2</c:v>
                      </c:pt>
                      <c:pt idx="6004">
                        <c:v>-2.3787999999999983E-2</c:v>
                      </c:pt>
                      <c:pt idx="6005">
                        <c:v>-2.3792999999999988E-2</c:v>
                      </c:pt>
                      <c:pt idx="6006">
                        <c:v>-2.3797499999999992E-2</c:v>
                      </c:pt>
                      <c:pt idx="6007">
                        <c:v>-2.3802499999999994E-2</c:v>
                      </c:pt>
                      <c:pt idx="6008">
                        <c:v>-2.3806999999999991E-2</c:v>
                      </c:pt>
                      <c:pt idx="6009">
                        <c:v>-2.3811499999999999E-2</c:v>
                      </c:pt>
                      <c:pt idx="6010">
                        <c:v>-2.3816999999999994E-2</c:v>
                      </c:pt>
                      <c:pt idx="6011">
                        <c:v>-2.382249999999999E-2</c:v>
                      </c:pt>
                      <c:pt idx="6012">
                        <c:v>-2.3827999999999995E-2</c:v>
                      </c:pt>
                      <c:pt idx="6013">
                        <c:v>-2.3833000000000003E-2</c:v>
                      </c:pt>
                      <c:pt idx="6014">
                        <c:v>-2.3838499999999999E-2</c:v>
                      </c:pt>
                      <c:pt idx="6015">
                        <c:v>-2.3845000000000002E-2</c:v>
                      </c:pt>
                      <c:pt idx="6016">
                        <c:v>-2.3852000000000005E-2</c:v>
                      </c:pt>
                      <c:pt idx="6017">
                        <c:v>-2.3859000000000005E-2</c:v>
                      </c:pt>
                      <c:pt idx="6018">
                        <c:v>-2.3867000000000006E-2</c:v>
                      </c:pt>
                      <c:pt idx="6019">
                        <c:v>-2.3875500000000008E-2</c:v>
                      </c:pt>
                      <c:pt idx="6020">
                        <c:v>-2.3883000000000008E-2</c:v>
                      </c:pt>
                      <c:pt idx="6021">
                        <c:v>-2.3891000000000016E-2</c:v>
                      </c:pt>
                      <c:pt idx="6022">
                        <c:v>-2.3900000000000015E-2</c:v>
                      </c:pt>
                      <c:pt idx="6023">
                        <c:v>-2.3909000000000021E-2</c:v>
                      </c:pt>
                      <c:pt idx="6024">
                        <c:v>-2.3918000000000016E-2</c:v>
                      </c:pt>
                      <c:pt idx="6025">
                        <c:v>-2.3926500000000021E-2</c:v>
                      </c:pt>
                      <c:pt idx="6026">
                        <c:v>-2.3935000000000019E-2</c:v>
                      </c:pt>
                      <c:pt idx="6027">
                        <c:v>-2.394350000000002E-2</c:v>
                      </c:pt>
                      <c:pt idx="6028">
                        <c:v>-2.395350000000001E-2</c:v>
                      </c:pt>
                      <c:pt idx="6029">
                        <c:v>-2.3963000000000019E-2</c:v>
                      </c:pt>
                      <c:pt idx="6030">
                        <c:v>-2.3971000000000013E-2</c:v>
                      </c:pt>
                      <c:pt idx="6031">
                        <c:v>-2.3979000000000018E-2</c:v>
                      </c:pt>
                      <c:pt idx="6032">
                        <c:v>-2.3987500000000019E-2</c:v>
                      </c:pt>
                      <c:pt idx="6033">
                        <c:v>-2.3994500000000012E-2</c:v>
                      </c:pt>
                      <c:pt idx="6034">
                        <c:v>-2.400300000000001E-2</c:v>
                      </c:pt>
                      <c:pt idx="6035">
                        <c:v>-2.4008000000000015E-2</c:v>
                      </c:pt>
                      <c:pt idx="6036">
                        <c:v>-2.4012500000000013E-2</c:v>
                      </c:pt>
                      <c:pt idx="6037">
                        <c:v>-2.4018000000000012E-2</c:v>
                      </c:pt>
                      <c:pt idx="6038">
                        <c:v>-2.4025000000000012E-2</c:v>
                      </c:pt>
                      <c:pt idx="6039">
                        <c:v>-2.4030500000000017E-2</c:v>
                      </c:pt>
                      <c:pt idx="6040">
                        <c:v>-2.4037500000000014E-2</c:v>
                      </c:pt>
                      <c:pt idx="6041">
                        <c:v>-2.4043000000000009E-2</c:v>
                      </c:pt>
                      <c:pt idx="6042">
                        <c:v>-2.4048500000000007E-2</c:v>
                      </c:pt>
                      <c:pt idx="6043">
                        <c:v>-2.405450000000001E-2</c:v>
                      </c:pt>
                      <c:pt idx="6044">
                        <c:v>-2.4060000000000015E-2</c:v>
                      </c:pt>
                      <c:pt idx="6045">
                        <c:v>-2.4067000000000015E-2</c:v>
                      </c:pt>
                      <c:pt idx="6046">
                        <c:v>-2.407150000000001E-2</c:v>
                      </c:pt>
                      <c:pt idx="6047">
                        <c:v>-2.407150000000002E-2</c:v>
                      </c:pt>
                      <c:pt idx="6048">
                        <c:v>-2.4075500000000017E-2</c:v>
                      </c:pt>
                      <c:pt idx="6049">
                        <c:v>-2.408150000000002E-2</c:v>
                      </c:pt>
                      <c:pt idx="6050">
                        <c:v>-2.4089000000000017E-2</c:v>
                      </c:pt>
                      <c:pt idx="6051">
                        <c:v>-2.4095000000000023E-2</c:v>
                      </c:pt>
                      <c:pt idx="6052">
                        <c:v>-2.4102000000000019E-2</c:v>
                      </c:pt>
                      <c:pt idx="6053">
                        <c:v>-2.410950000000002E-2</c:v>
                      </c:pt>
                      <c:pt idx="6054">
                        <c:v>-2.4118500000000015E-2</c:v>
                      </c:pt>
                      <c:pt idx="6055">
                        <c:v>-2.4126000000000015E-2</c:v>
                      </c:pt>
                      <c:pt idx="6056">
                        <c:v>-2.4134500000000014E-2</c:v>
                      </c:pt>
                      <c:pt idx="6057">
                        <c:v>-2.4142000000000011E-2</c:v>
                      </c:pt>
                      <c:pt idx="6058">
                        <c:v>-2.4149500000000011E-2</c:v>
                      </c:pt>
                      <c:pt idx="6059">
                        <c:v>-2.4157000000000015E-2</c:v>
                      </c:pt>
                      <c:pt idx="6060">
                        <c:v>-2.4164500000000012E-2</c:v>
                      </c:pt>
                      <c:pt idx="6061">
                        <c:v>-2.4173500000000011E-2</c:v>
                      </c:pt>
                      <c:pt idx="6062">
                        <c:v>-2.4181500000000015E-2</c:v>
                      </c:pt>
                      <c:pt idx="6063">
                        <c:v>-2.4188000000000015E-2</c:v>
                      </c:pt>
                      <c:pt idx="6064">
                        <c:v>-2.4194500000000011E-2</c:v>
                      </c:pt>
                      <c:pt idx="6065">
                        <c:v>-2.4201500000000008E-2</c:v>
                      </c:pt>
                      <c:pt idx="6066">
                        <c:v>-2.420700000000001E-2</c:v>
                      </c:pt>
                      <c:pt idx="6067">
                        <c:v>-2.4213000000000009E-2</c:v>
                      </c:pt>
                      <c:pt idx="6068">
                        <c:v>-2.4218500000000014E-2</c:v>
                      </c:pt>
                      <c:pt idx="6069">
                        <c:v>-2.4221000000000013E-2</c:v>
                      </c:pt>
                      <c:pt idx="6070">
                        <c:v>-2.4225500000000011E-2</c:v>
                      </c:pt>
                      <c:pt idx="6071">
                        <c:v>-2.4228500000000014E-2</c:v>
                      </c:pt>
                      <c:pt idx="6072">
                        <c:v>-2.4232500000000008E-2</c:v>
                      </c:pt>
                      <c:pt idx="6073">
                        <c:v>-2.4236500000000012E-2</c:v>
                      </c:pt>
                      <c:pt idx="6074">
                        <c:v>-2.4240500000000009E-2</c:v>
                      </c:pt>
                      <c:pt idx="6075">
                        <c:v>-2.4244500000000006E-2</c:v>
                      </c:pt>
                      <c:pt idx="6076">
                        <c:v>-2.4247500000000005E-2</c:v>
                      </c:pt>
                      <c:pt idx="6077">
                        <c:v>-2.4252000000000003E-2</c:v>
                      </c:pt>
                      <c:pt idx="6078">
                        <c:v>-2.4254499999999998E-2</c:v>
                      </c:pt>
                      <c:pt idx="6079">
                        <c:v>-2.4259000000000003E-2</c:v>
                      </c:pt>
                      <c:pt idx="6080">
                        <c:v>-2.4262500000000006E-2</c:v>
                      </c:pt>
                      <c:pt idx="6081">
                        <c:v>-2.4268499999999998E-2</c:v>
                      </c:pt>
                      <c:pt idx="6082">
                        <c:v>-2.4273000000000006E-2</c:v>
                      </c:pt>
                      <c:pt idx="6083">
                        <c:v>-2.4277499999999997E-2</c:v>
                      </c:pt>
                      <c:pt idx="6084">
                        <c:v>-2.4282999999999996E-2</c:v>
                      </c:pt>
                      <c:pt idx="6085">
                        <c:v>-2.4289000000000005E-2</c:v>
                      </c:pt>
                      <c:pt idx="6086">
                        <c:v>-2.4293499999999999E-2</c:v>
                      </c:pt>
                      <c:pt idx="6087">
                        <c:v>-2.4300500000000006E-2</c:v>
                      </c:pt>
                      <c:pt idx="6088">
                        <c:v>-2.4307500000000003E-2</c:v>
                      </c:pt>
                      <c:pt idx="6089">
                        <c:v>-2.43155E-2</c:v>
                      </c:pt>
                      <c:pt idx="6090">
                        <c:v>-2.4323500000000001E-2</c:v>
                      </c:pt>
                      <c:pt idx="6091">
                        <c:v>-2.4329500000000007E-2</c:v>
                      </c:pt>
                      <c:pt idx="6092">
                        <c:v>-2.4337500000000008E-2</c:v>
                      </c:pt>
                      <c:pt idx="6093">
                        <c:v>-2.4347000000000011E-2</c:v>
                      </c:pt>
                      <c:pt idx="6094">
                        <c:v>-2.4355000000000012E-2</c:v>
                      </c:pt>
                      <c:pt idx="6095">
                        <c:v>-2.4363500000000014E-2</c:v>
                      </c:pt>
                      <c:pt idx="6096">
                        <c:v>-2.4373000000000013E-2</c:v>
                      </c:pt>
                      <c:pt idx="6097">
                        <c:v>-2.4379500000000016E-2</c:v>
                      </c:pt>
                      <c:pt idx="6098">
                        <c:v>-2.4387500000000017E-2</c:v>
                      </c:pt>
                      <c:pt idx="6099">
                        <c:v>-2.4394000000000016E-2</c:v>
                      </c:pt>
                      <c:pt idx="6100">
                        <c:v>-2.4402000000000024E-2</c:v>
                      </c:pt>
                      <c:pt idx="6101">
                        <c:v>-2.4411000000000023E-2</c:v>
                      </c:pt>
                      <c:pt idx="6102">
                        <c:v>-2.4419500000000021E-2</c:v>
                      </c:pt>
                      <c:pt idx="6103">
                        <c:v>-2.4427000000000022E-2</c:v>
                      </c:pt>
                      <c:pt idx="6104">
                        <c:v>-2.4434000000000018E-2</c:v>
                      </c:pt>
                      <c:pt idx="6105">
                        <c:v>-2.4441000000000015E-2</c:v>
                      </c:pt>
                      <c:pt idx="6106">
                        <c:v>-2.4447000000000014E-2</c:v>
                      </c:pt>
                      <c:pt idx="6107">
                        <c:v>-2.4456000000000012E-2</c:v>
                      </c:pt>
                      <c:pt idx="6108">
                        <c:v>-2.4463500000000013E-2</c:v>
                      </c:pt>
                      <c:pt idx="6109">
                        <c:v>-2.4471500000000014E-2</c:v>
                      </c:pt>
                      <c:pt idx="6110">
                        <c:v>-2.4478500000000018E-2</c:v>
                      </c:pt>
                      <c:pt idx="6111">
                        <c:v>-2.4485000000000014E-2</c:v>
                      </c:pt>
                      <c:pt idx="6112">
                        <c:v>-2.4491000000000013E-2</c:v>
                      </c:pt>
                      <c:pt idx="6113">
                        <c:v>-2.4499000000000014E-2</c:v>
                      </c:pt>
                      <c:pt idx="6114">
                        <c:v>-2.4507500000000015E-2</c:v>
                      </c:pt>
                      <c:pt idx="6115">
                        <c:v>-2.4516500000000011E-2</c:v>
                      </c:pt>
                      <c:pt idx="6116">
                        <c:v>-2.452300000000001E-2</c:v>
                      </c:pt>
                      <c:pt idx="6117">
                        <c:v>-2.4530500000000014E-2</c:v>
                      </c:pt>
                      <c:pt idx="6118">
                        <c:v>-2.4536000000000013E-2</c:v>
                      </c:pt>
                      <c:pt idx="6119">
                        <c:v>-2.4545000000000011E-2</c:v>
                      </c:pt>
                      <c:pt idx="6120">
                        <c:v>-2.4553000000000005E-2</c:v>
                      </c:pt>
                      <c:pt idx="6121">
                        <c:v>-2.4560000000000009E-2</c:v>
                      </c:pt>
                      <c:pt idx="6122">
                        <c:v>-2.4567000000000009E-2</c:v>
                      </c:pt>
                      <c:pt idx="6123">
                        <c:v>-2.457450000000001E-2</c:v>
                      </c:pt>
                      <c:pt idx="6124">
                        <c:v>-2.4582000000000007E-2</c:v>
                      </c:pt>
                      <c:pt idx="6125">
                        <c:v>-2.4588500000000003E-2</c:v>
                      </c:pt>
                      <c:pt idx="6126">
                        <c:v>-2.4597500000000005E-2</c:v>
                      </c:pt>
                      <c:pt idx="6127">
                        <c:v>-2.4607000000000004E-2</c:v>
                      </c:pt>
                      <c:pt idx="6128">
                        <c:v>-2.4617500000000004E-2</c:v>
                      </c:pt>
                      <c:pt idx="6129">
                        <c:v>-2.4626000000000006E-2</c:v>
                      </c:pt>
                      <c:pt idx="6130">
                        <c:v>-2.4635000000000008E-2</c:v>
                      </c:pt>
                      <c:pt idx="6131">
                        <c:v>-2.4643500000000006E-2</c:v>
                      </c:pt>
                      <c:pt idx="6132">
                        <c:v>-2.4655E-2</c:v>
                      </c:pt>
                      <c:pt idx="6133">
                        <c:v>-2.4665500000000003E-2</c:v>
                      </c:pt>
                      <c:pt idx="6134">
                        <c:v>-2.4675999999999997E-2</c:v>
                      </c:pt>
                      <c:pt idx="6135">
                        <c:v>-2.4685999999999989E-2</c:v>
                      </c:pt>
                      <c:pt idx="6136">
                        <c:v>-2.4695999999999989E-2</c:v>
                      </c:pt>
                      <c:pt idx="6137">
                        <c:v>-2.4704999999999991E-2</c:v>
                      </c:pt>
                      <c:pt idx="6138">
                        <c:v>-2.471449999999999E-2</c:v>
                      </c:pt>
                      <c:pt idx="6139">
                        <c:v>-2.4724999999999994E-2</c:v>
                      </c:pt>
                      <c:pt idx="6140">
                        <c:v>-2.4736499999999988E-2</c:v>
                      </c:pt>
                      <c:pt idx="6141">
                        <c:v>-2.4748999999999993E-2</c:v>
                      </c:pt>
                      <c:pt idx="6142">
                        <c:v>-2.4760499999999998E-2</c:v>
                      </c:pt>
                      <c:pt idx="6143">
                        <c:v>-2.4771000000000001E-2</c:v>
                      </c:pt>
                      <c:pt idx="6144">
                        <c:v>-2.4782999999999999E-2</c:v>
                      </c:pt>
                      <c:pt idx="6145">
                        <c:v>-2.4796000000000006E-2</c:v>
                      </c:pt>
                      <c:pt idx="6146">
                        <c:v>-2.4809500000000009E-2</c:v>
                      </c:pt>
                      <c:pt idx="6147">
                        <c:v>-2.482450000000001E-2</c:v>
                      </c:pt>
                      <c:pt idx="6148">
                        <c:v>-2.4838000000000009E-2</c:v>
                      </c:pt>
                      <c:pt idx="6149">
                        <c:v>-2.4851500000000012E-2</c:v>
                      </c:pt>
                      <c:pt idx="6150">
                        <c:v>-2.4864000000000011E-2</c:v>
                      </c:pt>
                      <c:pt idx="6151">
                        <c:v>-2.4879500000000009E-2</c:v>
                      </c:pt>
                      <c:pt idx="6152">
                        <c:v>-2.4891500000000014E-2</c:v>
                      </c:pt>
                      <c:pt idx="6153">
                        <c:v>-2.4906500000000008E-2</c:v>
                      </c:pt>
                      <c:pt idx="6154">
                        <c:v>-2.4919000000000011E-2</c:v>
                      </c:pt>
                      <c:pt idx="6155">
                        <c:v>-2.493250000000001E-2</c:v>
                      </c:pt>
                      <c:pt idx="6156">
                        <c:v>-2.494600000000001E-2</c:v>
                      </c:pt>
                      <c:pt idx="6157">
                        <c:v>-2.4960000000000013E-2</c:v>
                      </c:pt>
                      <c:pt idx="6158">
                        <c:v>-2.4973000000000009E-2</c:v>
                      </c:pt>
                      <c:pt idx="6159">
                        <c:v>-2.4987000000000009E-2</c:v>
                      </c:pt>
                      <c:pt idx="6160">
                        <c:v>-2.5001000000000006E-2</c:v>
                      </c:pt>
                      <c:pt idx="6161">
                        <c:v>-2.5015500000000003E-2</c:v>
                      </c:pt>
                      <c:pt idx="6162">
                        <c:v>-2.5030500000000008E-2</c:v>
                      </c:pt>
                      <c:pt idx="6163">
                        <c:v>-2.5044500000000008E-2</c:v>
                      </c:pt>
                      <c:pt idx="6164">
                        <c:v>-2.5051500000000008E-2</c:v>
                      </c:pt>
                      <c:pt idx="6165">
                        <c:v>-2.5061000000000003E-2</c:v>
                      </c:pt>
                      <c:pt idx="6166">
                        <c:v>-2.507150000000001E-2</c:v>
                      </c:pt>
                      <c:pt idx="6167">
                        <c:v>-2.5081500000000007E-2</c:v>
                      </c:pt>
                      <c:pt idx="6168">
                        <c:v>-2.5090500000000002E-2</c:v>
                      </c:pt>
                      <c:pt idx="6169">
                        <c:v>-2.5102500000000007E-2</c:v>
                      </c:pt>
                      <c:pt idx="6170">
                        <c:v>-2.511250000000001E-2</c:v>
                      </c:pt>
                      <c:pt idx="6171">
                        <c:v>-2.512350000000001E-2</c:v>
                      </c:pt>
                      <c:pt idx="6172">
                        <c:v>-2.513350000000001E-2</c:v>
                      </c:pt>
                      <c:pt idx="6173">
                        <c:v>-2.514400000000001E-2</c:v>
                      </c:pt>
                      <c:pt idx="6174">
                        <c:v>-2.5154500000000003E-2</c:v>
                      </c:pt>
                      <c:pt idx="6175">
                        <c:v>-2.5165000000000007E-2</c:v>
                      </c:pt>
                      <c:pt idx="6176">
                        <c:v>-2.5174999999999999E-2</c:v>
                      </c:pt>
                      <c:pt idx="6177">
                        <c:v>-2.5184999999999999E-2</c:v>
                      </c:pt>
                      <c:pt idx="6178">
                        <c:v>-2.5194499999999998E-2</c:v>
                      </c:pt>
                      <c:pt idx="6179">
                        <c:v>-2.5204499999999998E-2</c:v>
                      </c:pt>
                      <c:pt idx="6180">
                        <c:v>-2.5215000000000001E-2</c:v>
                      </c:pt>
                      <c:pt idx="6181">
                        <c:v>-2.52275E-2</c:v>
                      </c:pt>
                      <c:pt idx="6182">
                        <c:v>-2.5237999999999997E-2</c:v>
                      </c:pt>
                      <c:pt idx="6183">
                        <c:v>-2.5248999999999997E-2</c:v>
                      </c:pt>
                      <c:pt idx="6184">
                        <c:v>-2.525949999999999E-2</c:v>
                      </c:pt>
                      <c:pt idx="6185">
                        <c:v>-2.5268999999999989E-2</c:v>
                      </c:pt>
                      <c:pt idx="6186">
                        <c:v>-2.5280499999999987E-2</c:v>
                      </c:pt>
                      <c:pt idx="6187">
                        <c:v>-2.5288499999999985E-2</c:v>
                      </c:pt>
                      <c:pt idx="6188">
                        <c:v>-2.5299999999999986E-2</c:v>
                      </c:pt>
                      <c:pt idx="6189">
                        <c:v>-2.5309499999999981E-2</c:v>
                      </c:pt>
                      <c:pt idx="6190">
                        <c:v>-2.5319999999999988E-2</c:v>
                      </c:pt>
                      <c:pt idx="6191">
                        <c:v>-2.5329499999999984E-2</c:v>
                      </c:pt>
                      <c:pt idx="6192">
                        <c:v>-2.5340999999999982E-2</c:v>
                      </c:pt>
                      <c:pt idx="6193">
                        <c:v>-2.5351499999999985E-2</c:v>
                      </c:pt>
                      <c:pt idx="6194">
                        <c:v>-2.5361499999999985E-2</c:v>
                      </c:pt>
                      <c:pt idx="6195">
                        <c:v>-2.5370999999999987E-2</c:v>
                      </c:pt>
                      <c:pt idx="6196">
                        <c:v>-2.5382499999999988E-2</c:v>
                      </c:pt>
                      <c:pt idx="6197">
                        <c:v>-2.5391999999999987E-2</c:v>
                      </c:pt>
                      <c:pt idx="6198">
                        <c:v>-2.5400499999999989E-2</c:v>
                      </c:pt>
                      <c:pt idx="6199">
                        <c:v>-2.5409999999999992E-2</c:v>
                      </c:pt>
                      <c:pt idx="6200">
                        <c:v>-2.5419499999999987E-2</c:v>
                      </c:pt>
                      <c:pt idx="6201">
                        <c:v>-2.5429999999999987E-2</c:v>
                      </c:pt>
                      <c:pt idx="6202">
                        <c:v>-2.5438499999999989E-2</c:v>
                      </c:pt>
                      <c:pt idx="6203">
                        <c:v>-2.5447999999999991E-2</c:v>
                      </c:pt>
                      <c:pt idx="6204">
                        <c:v>-2.5456999999999983E-2</c:v>
                      </c:pt>
                      <c:pt idx="6205">
                        <c:v>-2.5467999999999987E-2</c:v>
                      </c:pt>
                      <c:pt idx="6206">
                        <c:v>-2.5479499999999988E-2</c:v>
                      </c:pt>
                      <c:pt idx="6207">
                        <c:v>-2.5489999999999981E-2</c:v>
                      </c:pt>
                      <c:pt idx="6208">
                        <c:v>-2.5500999999999982E-2</c:v>
                      </c:pt>
                      <c:pt idx="6209">
                        <c:v>-2.5512999999999991E-2</c:v>
                      </c:pt>
                      <c:pt idx="6210">
                        <c:v>-2.5523999999999991E-2</c:v>
                      </c:pt>
                      <c:pt idx="6211">
                        <c:v>-2.5533999999999991E-2</c:v>
                      </c:pt>
                      <c:pt idx="6212">
                        <c:v>-2.5545499999999985E-2</c:v>
                      </c:pt>
                      <c:pt idx="6213">
                        <c:v>-2.5557499999999983E-2</c:v>
                      </c:pt>
                      <c:pt idx="6214">
                        <c:v>-2.5568999999999988E-2</c:v>
                      </c:pt>
                      <c:pt idx="6215">
                        <c:v>-2.5579499999999991E-2</c:v>
                      </c:pt>
                      <c:pt idx="6216">
                        <c:v>-2.5587499999999989E-2</c:v>
                      </c:pt>
                      <c:pt idx="6217">
                        <c:v>-2.5598499999999989E-2</c:v>
                      </c:pt>
                      <c:pt idx="6218">
                        <c:v>-2.5606999999999994E-2</c:v>
                      </c:pt>
                      <c:pt idx="6219">
                        <c:v>-2.5615499999999996E-2</c:v>
                      </c:pt>
                      <c:pt idx="6220">
                        <c:v>-2.5623E-2</c:v>
                      </c:pt>
                      <c:pt idx="6221">
                        <c:v>-2.563E-2</c:v>
                      </c:pt>
                      <c:pt idx="6222">
                        <c:v>-2.5634999999999998E-2</c:v>
                      </c:pt>
                      <c:pt idx="6223">
                        <c:v>-2.5642499999999999E-2</c:v>
                      </c:pt>
                      <c:pt idx="6224">
                        <c:v>-2.5649500000000002E-2</c:v>
                      </c:pt>
                      <c:pt idx="6225">
                        <c:v>-2.5655500000000001E-2</c:v>
                      </c:pt>
                      <c:pt idx="6226">
                        <c:v>-2.5661499999999993E-2</c:v>
                      </c:pt>
                      <c:pt idx="6227">
                        <c:v>-2.5668499999999997E-2</c:v>
                      </c:pt>
                      <c:pt idx="6228">
                        <c:v>-2.5672500000000001E-2</c:v>
                      </c:pt>
                      <c:pt idx="6229">
                        <c:v>-2.5677499999999999E-2</c:v>
                      </c:pt>
                      <c:pt idx="6230">
                        <c:v>-2.56825E-2</c:v>
                      </c:pt>
                      <c:pt idx="6231">
                        <c:v>-2.56885E-2</c:v>
                      </c:pt>
                      <c:pt idx="6232">
                        <c:v>-2.5693999999999998E-2</c:v>
                      </c:pt>
                      <c:pt idx="6233">
                        <c:v>-2.5699499999999997E-2</c:v>
                      </c:pt>
                      <c:pt idx="6234">
                        <c:v>-2.5704499999999998E-2</c:v>
                      </c:pt>
                      <c:pt idx="6235">
                        <c:v>-2.5711499999999998E-2</c:v>
                      </c:pt>
                      <c:pt idx="6236">
                        <c:v>-2.5719000000000006E-2</c:v>
                      </c:pt>
                      <c:pt idx="6237">
                        <c:v>-2.5725000000000001E-2</c:v>
                      </c:pt>
                      <c:pt idx="6238">
                        <c:v>-2.5731E-2</c:v>
                      </c:pt>
                      <c:pt idx="6239">
                        <c:v>-2.5735500000000001E-2</c:v>
                      </c:pt>
                      <c:pt idx="6240">
                        <c:v>-2.5739500000000005E-2</c:v>
                      </c:pt>
                      <c:pt idx="6241">
                        <c:v>-2.5746500000000005E-2</c:v>
                      </c:pt>
                      <c:pt idx="6242">
                        <c:v>-2.5752500000000005E-2</c:v>
                      </c:pt>
                      <c:pt idx="6243">
                        <c:v>-2.5760000000000009E-2</c:v>
                      </c:pt>
                      <c:pt idx="6244">
                        <c:v>-2.5767000000000012E-2</c:v>
                      </c:pt>
                      <c:pt idx="6245">
                        <c:v>-2.5774000000000012E-2</c:v>
                      </c:pt>
                      <c:pt idx="6246">
                        <c:v>-2.5783000000000014E-2</c:v>
                      </c:pt>
                      <c:pt idx="6247">
                        <c:v>-2.5791000000000019E-2</c:v>
                      </c:pt>
                      <c:pt idx="6248">
                        <c:v>-2.5801000000000015E-2</c:v>
                      </c:pt>
                      <c:pt idx="6249">
                        <c:v>-2.5812500000000016E-2</c:v>
                      </c:pt>
                      <c:pt idx="6250">
                        <c:v>-2.582300000000002E-2</c:v>
                      </c:pt>
                      <c:pt idx="6251">
                        <c:v>-2.5834500000000017E-2</c:v>
                      </c:pt>
                      <c:pt idx="6252">
                        <c:v>-2.5845500000000018E-2</c:v>
                      </c:pt>
                      <c:pt idx="6253">
                        <c:v>-2.585850000000002E-2</c:v>
                      </c:pt>
                      <c:pt idx="6254">
                        <c:v>-2.5870000000000018E-2</c:v>
                      </c:pt>
                      <c:pt idx="6255">
                        <c:v>-2.5882000000000027E-2</c:v>
                      </c:pt>
                      <c:pt idx="6256">
                        <c:v>-2.5894500000000025E-2</c:v>
                      </c:pt>
                      <c:pt idx="6257">
                        <c:v>-2.5908500000000022E-2</c:v>
                      </c:pt>
                      <c:pt idx="6258">
                        <c:v>-2.5923000000000026E-2</c:v>
                      </c:pt>
                      <c:pt idx="6259">
                        <c:v>-2.5938000000000027E-2</c:v>
                      </c:pt>
                      <c:pt idx="6260">
                        <c:v>-2.5952500000000024E-2</c:v>
                      </c:pt>
                      <c:pt idx="6261">
                        <c:v>-2.5968000000000033E-2</c:v>
                      </c:pt>
                      <c:pt idx="6262">
                        <c:v>-2.5983500000000031E-2</c:v>
                      </c:pt>
                      <c:pt idx="6263">
                        <c:v>-2.5999500000000033E-2</c:v>
                      </c:pt>
                      <c:pt idx="6264">
                        <c:v>-2.6016000000000029E-2</c:v>
                      </c:pt>
                      <c:pt idx="6265">
                        <c:v>-2.6032000000000027E-2</c:v>
                      </c:pt>
                      <c:pt idx="6266">
                        <c:v>-2.604900000000003E-2</c:v>
                      </c:pt>
                      <c:pt idx="6267">
                        <c:v>-2.606600000000003E-2</c:v>
                      </c:pt>
                      <c:pt idx="6268">
                        <c:v>-2.6085500000000032E-2</c:v>
                      </c:pt>
                      <c:pt idx="6269">
                        <c:v>-2.6103500000000029E-2</c:v>
                      </c:pt>
                      <c:pt idx="6270">
                        <c:v>-2.6123500000000029E-2</c:v>
                      </c:pt>
                      <c:pt idx="6271">
                        <c:v>-2.6141500000000036E-2</c:v>
                      </c:pt>
                      <c:pt idx="6272">
                        <c:v>-2.6159500000000033E-2</c:v>
                      </c:pt>
                      <c:pt idx="6273">
                        <c:v>-2.6179000000000032E-2</c:v>
                      </c:pt>
                      <c:pt idx="6274">
                        <c:v>-2.6197000000000036E-2</c:v>
                      </c:pt>
                      <c:pt idx="6275">
                        <c:v>-2.6217500000000032E-2</c:v>
                      </c:pt>
                      <c:pt idx="6276">
                        <c:v>-2.6237000000000031E-2</c:v>
                      </c:pt>
                      <c:pt idx="6277">
                        <c:v>-2.6254500000000028E-2</c:v>
                      </c:pt>
                      <c:pt idx="6278">
                        <c:v>-2.6273000000000026E-2</c:v>
                      </c:pt>
                      <c:pt idx="6279">
                        <c:v>-2.6289000000000028E-2</c:v>
                      </c:pt>
                      <c:pt idx="6280">
                        <c:v>-2.6306500000000028E-2</c:v>
                      </c:pt>
                      <c:pt idx="6281">
                        <c:v>-2.6322500000000026E-2</c:v>
                      </c:pt>
                      <c:pt idx="6282">
                        <c:v>-2.6338500000000025E-2</c:v>
                      </c:pt>
                      <c:pt idx="6283">
                        <c:v>-2.6355000000000028E-2</c:v>
                      </c:pt>
                      <c:pt idx="6284">
                        <c:v>-2.6369500000000025E-2</c:v>
                      </c:pt>
                      <c:pt idx="6285">
                        <c:v>-2.6384000000000022E-2</c:v>
                      </c:pt>
                      <c:pt idx="6286">
                        <c:v>-2.639950000000002E-2</c:v>
                      </c:pt>
                      <c:pt idx="6287">
                        <c:v>-2.6414000000000021E-2</c:v>
                      </c:pt>
                      <c:pt idx="6288">
                        <c:v>-2.6428500000000028E-2</c:v>
                      </c:pt>
                      <c:pt idx="6289">
                        <c:v>-2.6440500000000023E-2</c:v>
                      </c:pt>
                      <c:pt idx="6290">
                        <c:v>-2.6452500000000021E-2</c:v>
                      </c:pt>
                      <c:pt idx="6291">
                        <c:v>-2.6466500000000018E-2</c:v>
                      </c:pt>
                      <c:pt idx="6292">
                        <c:v>-2.6478000000000019E-2</c:v>
                      </c:pt>
                      <c:pt idx="6293">
                        <c:v>-2.6488500000000016E-2</c:v>
                      </c:pt>
                      <c:pt idx="6294">
                        <c:v>-2.6499000000000019E-2</c:v>
                      </c:pt>
                      <c:pt idx="6295">
                        <c:v>-2.6510000000000016E-2</c:v>
                      </c:pt>
                      <c:pt idx="6296">
                        <c:v>-2.6518500000000014E-2</c:v>
                      </c:pt>
                      <c:pt idx="6297">
                        <c:v>-2.6528500000000021E-2</c:v>
                      </c:pt>
                      <c:pt idx="6298">
                        <c:v>-2.6538500000000017E-2</c:v>
                      </c:pt>
                      <c:pt idx="6299">
                        <c:v>-2.6549500000000014E-2</c:v>
                      </c:pt>
                      <c:pt idx="6300">
                        <c:v>-2.6560000000000014E-2</c:v>
                      </c:pt>
                      <c:pt idx="6301">
                        <c:v>-2.6568000000000015E-2</c:v>
                      </c:pt>
                      <c:pt idx="6302">
                        <c:v>-2.6576500000000017E-2</c:v>
                      </c:pt>
                      <c:pt idx="6303">
                        <c:v>-2.6585500000000019E-2</c:v>
                      </c:pt>
                      <c:pt idx="6304">
                        <c:v>-2.6595500000000022E-2</c:v>
                      </c:pt>
                      <c:pt idx="6305">
                        <c:v>-2.6606000000000029E-2</c:v>
                      </c:pt>
                      <c:pt idx="6306">
                        <c:v>-2.6616000000000025E-2</c:v>
                      </c:pt>
                      <c:pt idx="6307">
                        <c:v>-2.6625000000000027E-2</c:v>
                      </c:pt>
                      <c:pt idx="6308">
                        <c:v>-2.6635500000000024E-2</c:v>
                      </c:pt>
                      <c:pt idx="6309">
                        <c:v>-2.6646000000000027E-2</c:v>
                      </c:pt>
                      <c:pt idx="6310">
                        <c:v>-2.6656500000000024E-2</c:v>
                      </c:pt>
                      <c:pt idx="6311">
                        <c:v>-2.6667500000000025E-2</c:v>
                      </c:pt>
                      <c:pt idx="6312">
                        <c:v>-2.6680000000000023E-2</c:v>
                      </c:pt>
                      <c:pt idx="6313">
                        <c:v>-2.669100000000002E-2</c:v>
                      </c:pt>
                      <c:pt idx="6314">
                        <c:v>-2.6701500000000017E-2</c:v>
                      </c:pt>
                      <c:pt idx="6315">
                        <c:v>-2.6713000000000015E-2</c:v>
                      </c:pt>
                      <c:pt idx="6316">
                        <c:v>-2.6726000000000014E-2</c:v>
                      </c:pt>
                      <c:pt idx="6317">
                        <c:v>-2.6737000000000014E-2</c:v>
                      </c:pt>
                      <c:pt idx="6318">
                        <c:v>-2.6749500000000013E-2</c:v>
                      </c:pt>
                      <c:pt idx="6319">
                        <c:v>-2.676050000000001E-2</c:v>
                      </c:pt>
                      <c:pt idx="6320">
                        <c:v>-2.6771500000000011E-2</c:v>
                      </c:pt>
                      <c:pt idx="6321">
                        <c:v>-2.6781500000000014E-2</c:v>
                      </c:pt>
                      <c:pt idx="6322">
                        <c:v>-2.6791500000000013E-2</c:v>
                      </c:pt>
                      <c:pt idx="6323">
                        <c:v>-2.6801000000000012E-2</c:v>
                      </c:pt>
                      <c:pt idx="6324">
                        <c:v>-2.680950000000001E-2</c:v>
                      </c:pt>
                      <c:pt idx="6325">
                        <c:v>-2.6824500000000015E-2</c:v>
                      </c:pt>
                      <c:pt idx="6326">
                        <c:v>-2.6838500000000015E-2</c:v>
                      </c:pt>
                      <c:pt idx="6327">
                        <c:v>-2.6849000000000015E-2</c:v>
                      </c:pt>
                      <c:pt idx="6328">
                        <c:v>-2.6860000000000016E-2</c:v>
                      </c:pt>
                      <c:pt idx="6329">
                        <c:v>-2.6870500000000016E-2</c:v>
                      </c:pt>
                      <c:pt idx="6330">
                        <c:v>-2.6880000000000012E-2</c:v>
                      </c:pt>
                      <c:pt idx="6331">
                        <c:v>-2.6890000000000015E-2</c:v>
                      </c:pt>
                      <c:pt idx="6332">
                        <c:v>-2.6897000000000011E-2</c:v>
                      </c:pt>
                      <c:pt idx="6333">
                        <c:v>-2.6904000000000004E-2</c:v>
                      </c:pt>
                      <c:pt idx="6334">
                        <c:v>-2.6911500000000005E-2</c:v>
                      </c:pt>
                      <c:pt idx="6335">
                        <c:v>-2.6919500000000002E-2</c:v>
                      </c:pt>
                      <c:pt idx="6336">
                        <c:v>-2.6926000000000002E-2</c:v>
                      </c:pt>
                      <c:pt idx="6337">
                        <c:v>-2.6932999999999995E-2</c:v>
                      </c:pt>
                      <c:pt idx="6338">
                        <c:v>-2.6938999999999994E-2</c:v>
                      </c:pt>
                      <c:pt idx="6339">
                        <c:v>-2.6944999999999986E-2</c:v>
                      </c:pt>
                      <c:pt idx="6340">
                        <c:v>-2.6949499999999987E-2</c:v>
                      </c:pt>
                      <c:pt idx="6341">
                        <c:v>-2.6952499999999987E-2</c:v>
                      </c:pt>
                      <c:pt idx="6342">
                        <c:v>-2.6956499999999991E-2</c:v>
                      </c:pt>
                      <c:pt idx="6343">
                        <c:v>-2.696299999999999E-2</c:v>
                      </c:pt>
                      <c:pt idx="6344">
                        <c:v>-2.6965999999999993E-2</c:v>
                      </c:pt>
                      <c:pt idx="6345">
                        <c:v>-2.6968499999999992E-2</c:v>
                      </c:pt>
                      <c:pt idx="6346">
                        <c:v>-2.6969499999999993E-2</c:v>
                      </c:pt>
                      <c:pt idx="6347">
                        <c:v>-2.6971499999999992E-2</c:v>
                      </c:pt>
                      <c:pt idx="6348">
                        <c:v>-2.6974499999999995E-2</c:v>
                      </c:pt>
                      <c:pt idx="6349">
                        <c:v>-2.6978499999999996E-2</c:v>
                      </c:pt>
                      <c:pt idx="6350">
                        <c:v>-2.6982499999999993E-2</c:v>
                      </c:pt>
                      <c:pt idx="6351">
                        <c:v>-2.6984499999999995E-2</c:v>
                      </c:pt>
                      <c:pt idx="6352">
                        <c:v>-2.6987999999999991E-2</c:v>
                      </c:pt>
                      <c:pt idx="6353">
                        <c:v>-2.6990999999999991E-2</c:v>
                      </c:pt>
                      <c:pt idx="6354">
                        <c:v>-2.6995999999999985E-2</c:v>
                      </c:pt>
                      <c:pt idx="6355">
                        <c:v>-2.7000999999999987E-2</c:v>
                      </c:pt>
                      <c:pt idx="6356">
                        <c:v>-2.7004499999999983E-2</c:v>
                      </c:pt>
                      <c:pt idx="6357">
                        <c:v>-2.7008999999999981E-2</c:v>
                      </c:pt>
                      <c:pt idx="6358">
                        <c:v>-2.7014499999999983E-2</c:v>
                      </c:pt>
                      <c:pt idx="6359">
                        <c:v>-2.7018999999999984E-2</c:v>
                      </c:pt>
                      <c:pt idx="6360">
                        <c:v>-2.7024499999999979E-2</c:v>
                      </c:pt>
                      <c:pt idx="6361">
                        <c:v>-2.7030499999999978E-2</c:v>
                      </c:pt>
                      <c:pt idx="6362">
                        <c:v>-2.703549999999998E-2</c:v>
                      </c:pt>
                      <c:pt idx="6363">
                        <c:v>-2.7041499999999982E-2</c:v>
                      </c:pt>
                      <c:pt idx="6364">
                        <c:v>-2.7049999999999984E-2</c:v>
                      </c:pt>
                      <c:pt idx="6365">
                        <c:v>-2.7056499999999987E-2</c:v>
                      </c:pt>
                      <c:pt idx="6366">
                        <c:v>-2.706299999999999E-2</c:v>
                      </c:pt>
                      <c:pt idx="6367">
                        <c:v>-2.7070499999999983E-2</c:v>
                      </c:pt>
                      <c:pt idx="6368">
                        <c:v>-2.7079499999999986E-2</c:v>
                      </c:pt>
                      <c:pt idx="6369">
                        <c:v>-2.7085999999999985E-2</c:v>
                      </c:pt>
                      <c:pt idx="6370">
                        <c:v>-2.7093999999999983E-2</c:v>
                      </c:pt>
                      <c:pt idx="6371">
                        <c:v>-2.7100499999999982E-2</c:v>
                      </c:pt>
                      <c:pt idx="6372">
                        <c:v>-2.7107499999999982E-2</c:v>
                      </c:pt>
                      <c:pt idx="6373">
                        <c:v>-2.711549999999998E-2</c:v>
                      </c:pt>
                      <c:pt idx="6374">
                        <c:v>-2.7124499999999978E-2</c:v>
                      </c:pt>
                      <c:pt idx="6375">
                        <c:v>-2.7132999999999977E-2</c:v>
                      </c:pt>
                      <c:pt idx="6376">
                        <c:v>-2.714049999999997E-2</c:v>
                      </c:pt>
                      <c:pt idx="6377">
                        <c:v>-2.7149499999999972E-2</c:v>
                      </c:pt>
                      <c:pt idx="6378">
                        <c:v>-2.7157499999999973E-2</c:v>
                      </c:pt>
                      <c:pt idx="6379">
                        <c:v>-2.7162999999999979E-2</c:v>
                      </c:pt>
                      <c:pt idx="6380">
                        <c:v>-2.7169499999999978E-2</c:v>
                      </c:pt>
                      <c:pt idx="6381">
                        <c:v>-2.717449999999998E-2</c:v>
                      </c:pt>
                      <c:pt idx="6382">
                        <c:v>-2.7180499999999982E-2</c:v>
                      </c:pt>
                      <c:pt idx="6383">
                        <c:v>-2.7185499999999984E-2</c:v>
                      </c:pt>
                      <c:pt idx="6384">
                        <c:v>-2.7191499999999976E-2</c:v>
                      </c:pt>
                      <c:pt idx="6385">
                        <c:v>-2.7196499999999985E-2</c:v>
                      </c:pt>
                      <c:pt idx="6386">
                        <c:v>-2.7202499999999984E-2</c:v>
                      </c:pt>
                      <c:pt idx="6387">
                        <c:v>-2.7208999999999987E-2</c:v>
                      </c:pt>
                      <c:pt idx="6388">
                        <c:v>-2.721249999999999E-2</c:v>
                      </c:pt>
                      <c:pt idx="6389">
                        <c:v>-2.721599999999999E-2</c:v>
                      </c:pt>
                      <c:pt idx="6390">
                        <c:v>-2.7217999999999992E-2</c:v>
                      </c:pt>
                      <c:pt idx="6391">
                        <c:v>-2.7220499999999998E-2</c:v>
                      </c:pt>
                      <c:pt idx="6392">
                        <c:v>-2.7221999999999996E-2</c:v>
                      </c:pt>
                      <c:pt idx="6393">
                        <c:v>-2.7223499999999998E-2</c:v>
                      </c:pt>
                      <c:pt idx="6394">
                        <c:v>-2.7226499999999994E-2</c:v>
                      </c:pt>
                      <c:pt idx="6395">
                        <c:v>-2.7230999999999991E-2</c:v>
                      </c:pt>
                      <c:pt idx="6396">
                        <c:v>-2.7232500000000003E-2</c:v>
                      </c:pt>
                      <c:pt idx="6397">
                        <c:v>-2.7234500000000002E-2</c:v>
                      </c:pt>
                      <c:pt idx="6398">
                        <c:v>-2.7238999999999999E-2</c:v>
                      </c:pt>
                      <c:pt idx="6399">
                        <c:v>-2.7241000000000001E-2</c:v>
                      </c:pt>
                      <c:pt idx="6400">
                        <c:v>-2.7243999999999997E-2</c:v>
                      </c:pt>
                      <c:pt idx="6401">
                        <c:v>-2.7247E-2</c:v>
                      </c:pt>
                      <c:pt idx="6402">
                        <c:v>-2.7251500000000005E-2</c:v>
                      </c:pt>
                      <c:pt idx="6403">
                        <c:v>-2.7256000000000006E-2</c:v>
                      </c:pt>
                      <c:pt idx="6404">
                        <c:v>-2.7260500000000007E-2</c:v>
                      </c:pt>
                      <c:pt idx="6405">
                        <c:v>-2.7265000000000005E-2</c:v>
                      </c:pt>
                      <c:pt idx="6406">
                        <c:v>-2.7269499999999999E-2</c:v>
                      </c:pt>
                      <c:pt idx="6407">
                        <c:v>-2.7274500000000007E-2</c:v>
                      </c:pt>
                      <c:pt idx="6408">
                        <c:v>-2.7279500000000002E-2</c:v>
                      </c:pt>
                      <c:pt idx="6409">
                        <c:v>-2.7284500000000003E-2</c:v>
                      </c:pt>
                      <c:pt idx="6410">
                        <c:v>-2.7289500000000001E-2</c:v>
                      </c:pt>
                      <c:pt idx="6411">
                        <c:v>-2.7295499999999997E-2</c:v>
                      </c:pt>
                      <c:pt idx="6412">
                        <c:v>-2.7299500000000001E-2</c:v>
                      </c:pt>
                      <c:pt idx="6413">
                        <c:v>-2.7304499999999999E-2</c:v>
                      </c:pt>
                      <c:pt idx="6414">
                        <c:v>-2.73095E-2</c:v>
                      </c:pt>
                      <c:pt idx="6415">
                        <c:v>-2.7315000000000006E-2</c:v>
                      </c:pt>
                      <c:pt idx="6416">
                        <c:v>-2.7320999999999998E-2</c:v>
                      </c:pt>
                      <c:pt idx="6417">
                        <c:v>-2.7326000000000003E-2</c:v>
                      </c:pt>
                      <c:pt idx="6418">
                        <c:v>-2.7331500000000002E-2</c:v>
                      </c:pt>
                      <c:pt idx="6419">
                        <c:v>-2.7337500000000001E-2</c:v>
                      </c:pt>
                      <c:pt idx="6420">
                        <c:v>-2.7343500000000007E-2</c:v>
                      </c:pt>
                      <c:pt idx="6421">
                        <c:v>-2.7349000000000002E-2</c:v>
                      </c:pt>
                      <c:pt idx="6422">
                        <c:v>-2.7356500000000002E-2</c:v>
                      </c:pt>
                      <c:pt idx="6423">
                        <c:v>-2.7361E-2</c:v>
                      </c:pt>
                      <c:pt idx="6424">
                        <c:v>-2.7365999999999998E-2</c:v>
                      </c:pt>
                      <c:pt idx="6425">
                        <c:v>-2.7370999999999989E-2</c:v>
                      </c:pt>
                      <c:pt idx="6426">
                        <c:v>-2.7376499999999991E-2</c:v>
                      </c:pt>
                      <c:pt idx="6427">
                        <c:v>-2.7383499999999991E-2</c:v>
                      </c:pt>
                      <c:pt idx="6428">
                        <c:v>-2.7387999999999989E-2</c:v>
                      </c:pt>
                      <c:pt idx="6429">
                        <c:v>-2.7391999999999989E-2</c:v>
                      </c:pt>
                      <c:pt idx="6430">
                        <c:v>-2.7394999999999989E-2</c:v>
                      </c:pt>
                      <c:pt idx="6431">
                        <c:v>-2.7397499999999991E-2</c:v>
                      </c:pt>
                      <c:pt idx="6432">
                        <c:v>-2.7401499999999988E-2</c:v>
                      </c:pt>
                      <c:pt idx="6433">
                        <c:v>-2.7405999999999989E-2</c:v>
                      </c:pt>
                      <c:pt idx="6434">
                        <c:v>-2.7410499999999987E-2</c:v>
                      </c:pt>
                      <c:pt idx="6435">
                        <c:v>-2.741349999999998E-2</c:v>
                      </c:pt>
                      <c:pt idx="6436">
                        <c:v>-2.741699999999998E-2</c:v>
                      </c:pt>
                      <c:pt idx="6437">
                        <c:v>-2.7420499999999976E-2</c:v>
                      </c:pt>
                      <c:pt idx="6438">
                        <c:v>-2.742749999999998E-2</c:v>
                      </c:pt>
                      <c:pt idx="6439">
                        <c:v>-2.7432499999999981E-2</c:v>
                      </c:pt>
                      <c:pt idx="6440">
                        <c:v>-2.7436499999999978E-2</c:v>
                      </c:pt>
                      <c:pt idx="6441">
                        <c:v>-2.7438999999999977E-2</c:v>
                      </c:pt>
                      <c:pt idx="6442">
                        <c:v>-2.7441499999999976E-2</c:v>
                      </c:pt>
                      <c:pt idx="6443">
                        <c:v>-2.7443499999999982E-2</c:v>
                      </c:pt>
                      <c:pt idx="6444">
                        <c:v>-2.7444999999999976E-2</c:v>
                      </c:pt>
                      <c:pt idx="6445">
                        <c:v>-2.7447999999999976E-2</c:v>
                      </c:pt>
                      <c:pt idx="6446">
                        <c:v>-2.7448999999999977E-2</c:v>
                      </c:pt>
                      <c:pt idx="6447">
                        <c:v>-2.7449999999999974E-2</c:v>
                      </c:pt>
                      <c:pt idx="6448">
                        <c:v>-2.7450499999999975E-2</c:v>
                      </c:pt>
                      <c:pt idx="6449">
                        <c:v>-2.7449999999999974E-2</c:v>
                      </c:pt>
                      <c:pt idx="6450">
                        <c:v>-2.7448999999999977E-2</c:v>
                      </c:pt>
                      <c:pt idx="6451">
                        <c:v>-2.7447999999999979E-2</c:v>
                      </c:pt>
                      <c:pt idx="6452">
                        <c:v>-2.7447999999999979E-2</c:v>
                      </c:pt>
                      <c:pt idx="6453">
                        <c:v>-2.7446999999999978E-2</c:v>
                      </c:pt>
                      <c:pt idx="6454">
                        <c:v>-2.7445499999999977E-2</c:v>
                      </c:pt>
                      <c:pt idx="6455">
                        <c:v>-2.7443999999999975E-2</c:v>
                      </c:pt>
                      <c:pt idx="6456">
                        <c:v>-2.7441499999999976E-2</c:v>
                      </c:pt>
                      <c:pt idx="6457">
                        <c:v>-2.7439499999999971E-2</c:v>
                      </c:pt>
                      <c:pt idx="6458">
                        <c:v>-2.7435999999999974E-2</c:v>
                      </c:pt>
                      <c:pt idx="6459">
                        <c:v>-2.7433999999999976E-2</c:v>
                      </c:pt>
                      <c:pt idx="6460">
                        <c:v>-2.7432499999999981E-2</c:v>
                      </c:pt>
                      <c:pt idx="6461">
                        <c:v>-2.7429999999999982E-2</c:v>
                      </c:pt>
                      <c:pt idx="6462">
                        <c:v>-2.7426499999999979E-2</c:v>
                      </c:pt>
                      <c:pt idx="6463">
                        <c:v>-2.7427499999999983E-2</c:v>
                      </c:pt>
                      <c:pt idx="6464">
                        <c:v>-2.7424999999999988E-2</c:v>
                      </c:pt>
                      <c:pt idx="6465">
                        <c:v>-2.7425999999999992E-2</c:v>
                      </c:pt>
                      <c:pt idx="6466">
                        <c:v>-2.7425499999999992E-2</c:v>
                      </c:pt>
                      <c:pt idx="6467">
                        <c:v>-2.7425999999999996E-2</c:v>
                      </c:pt>
                      <c:pt idx="6468">
                        <c:v>-2.7424E-2</c:v>
                      </c:pt>
                      <c:pt idx="6469">
                        <c:v>-2.7428500000000001E-2</c:v>
                      </c:pt>
                      <c:pt idx="6470">
                        <c:v>-2.7430000000000003E-2</c:v>
                      </c:pt>
                      <c:pt idx="6471">
                        <c:v>-2.7430500000000003E-2</c:v>
                      </c:pt>
                      <c:pt idx="6472">
                        <c:v>-2.7432500000000002E-2</c:v>
                      </c:pt>
                      <c:pt idx="6473">
                        <c:v>-2.7435500000000005E-2</c:v>
                      </c:pt>
                      <c:pt idx="6474">
                        <c:v>-2.7439499999999999E-2</c:v>
                      </c:pt>
                      <c:pt idx="6475">
                        <c:v>-2.7442000000000001E-2</c:v>
                      </c:pt>
                      <c:pt idx="6476">
                        <c:v>-2.7444500000000004E-2</c:v>
                      </c:pt>
                      <c:pt idx="6477">
                        <c:v>-2.7449000000000008E-2</c:v>
                      </c:pt>
                      <c:pt idx="6478">
                        <c:v>-2.7451000000000007E-2</c:v>
                      </c:pt>
                      <c:pt idx="6479">
                        <c:v>-2.7455000000000007E-2</c:v>
                      </c:pt>
                      <c:pt idx="6480">
                        <c:v>-2.7458000000000014E-2</c:v>
                      </c:pt>
                      <c:pt idx="6481">
                        <c:v>-2.7460500000000013E-2</c:v>
                      </c:pt>
                      <c:pt idx="6482">
                        <c:v>-2.7464000000000013E-2</c:v>
                      </c:pt>
                      <c:pt idx="6483">
                        <c:v>-2.746500000000001E-2</c:v>
                      </c:pt>
                      <c:pt idx="6484">
                        <c:v>-2.7464000000000013E-2</c:v>
                      </c:pt>
                      <c:pt idx="6485">
                        <c:v>-2.7465500000000014E-2</c:v>
                      </c:pt>
                      <c:pt idx="6486">
                        <c:v>-2.7466000000000011E-2</c:v>
                      </c:pt>
                      <c:pt idx="6487">
                        <c:v>-2.7467000000000009E-2</c:v>
                      </c:pt>
                      <c:pt idx="6488">
                        <c:v>-2.747150000000001E-2</c:v>
                      </c:pt>
                      <c:pt idx="6489">
                        <c:v>-2.7474500000000009E-2</c:v>
                      </c:pt>
                      <c:pt idx="6490">
                        <c:v>-2.7476500000000011E-2</c:v>
                      </c:pt>
                      <c:pt idx="6491">
                        <c:v>-2.747850000000001E-2</c:v>
                      </c:pt>
                      <c:pt idx="6492">
                        <c:v>-2.7481000000000009E-2</c:v>
                      </c:pt>
                      <c:pt idx="6493">
                        <c:v>-2.7483000000000007E-2</c:v>
                      </c:pt>
                      <c:pt idx="6494">
                        <c:v>-2.7484000000000005E-2</c:v>
                      </c:pt>
                      <c:pt idx="6495">
                        <c:v>-2.7455000000000007E-2</c:v>
                      </c:pt>
                      <c:pt idx="6496">
                        <c:v>-2.7428500000000008E-2</c:v>
                      </c:pt>
                      <c:pt idx="6497">
                        <c:v>-2.7402000000000006E-2</c:v>
                      </c:pt>
                      <c:pt idx="6498">
                        <c:v>-2.7375500000000007E-2</c:v>
                      </c:pt>
                      <c:pt idx="6499">
                        <c:v>-2.7348500000000008E-2</c:v>
                      </c:pt>
                      <c:pt idx="6500">
                        <c:v>-2.7320500000000011E-2</c:v>
                      </c:pt>
                      <c:pt idx="6501">
                        <c:v>-2.7297000000000012E-2</c:v>
                      </c:pt>
                      <c:pt idx="6502">
                        <c:v>-2.7270000000000006E-2</c:v>
                      </c:pt>
                      <c:pt idx="6503">
                        <c:v>-2.7243500000000007E-2</c:v>
                      </c:pt>
                      <c:pt idx="6504">
                        <c:v>-2.721800000000001E-2</c:v>
                      </c:pt>
                      <c:pt idx="6505">
                        <c:v>-2.719100000000001E-2</c:v>
                      </c:pt>
                      <c:pt idx="6506">
                        <c:v>-2.7165500000000006E-2</c:v>
                      </c:pt>
                      <c:pt idx="6507">
                        <c:v>-2.7139500000000014E-2</c:v>
                      </c:pt>
                      <c:pt idx="6508">
                        <c:v>-2.7112000000000011E-2</c:v>
                      </c:pt>
                      <c:pt idx="6509">
                        <c:v>-2.7086000000000009E-2</c:v>
                      </c:pt>
                      <c:pt idx="6510">
                        <c:v>-2.7058500000000013E-2</c:v>
                      </c:pt>
                      <c:pt idx="6511">
                        <c:v>-2.7031500000000014E-2</c:v>
                      </c:pt>
                      <c:pt idx="6512">
                        <c:v>-2.7004500000000008E-2</c:v>
                      </c:pt>
                      <c:pt idx="6513">
                        <c:v>-2.697600000000001E-2</c:v>
                      </c:pt>
                      <c:pt idx="6514">
                        <c:v>-2.6951000000000006E-2</c:v>
                      </c:pt>
                      <c:pt idx="6515">
                        <c:v>-2.6923500000000003E-2</c:v>
                      </c:pt>
                      <c:pt idx="6516">
                        <c:v>-2.6895500000000003E-2</c:v>
                      </c:pt>
                      <c:pt idx="6517">
                        <c:v>-2.6867000000000002E-2</c:v>
                      </c:pt>
                      <c:pt idx="6518">
                        <c:v>-2.6839999999999996E-2</c:v>
                      </c:pt>
                      <c:pt idx="6519">
                        <c:v>-2.68125E-2</c:v>
                      </c:pt>
                      <c:pt idx="6520">
                        <c:v>-2.6785999999999997E-2</c:v>
                      </c:pt>
                      <c:pt idx="6521">
                        <c:v>-2.6758999999999998E-2</c:v>
                      </c:pt>
                      <c:pt idx="6522">
                        <c:v>-2.6730499999999994E-2</c:v>
                      </c:pt>
                      <c:pt idx="6523">
                        <c:v>-2.6703499999999995E-2</c:v>
                      </c:pt>
                      <c:pt idx="6524">
                        <c:v>-2.6677999999999993E-2</c:v>
                      </c:pt>
                      <c:pt idx="6525">
                        <c:v>-2.6644499999999988E-2</c:v>
                      </c:pt>
                      <c:pt idx="6526">
                        <c:v>-2.6610499999999992E-2</c:v>
                      </c:pt>
                      <c:pt idx="6527">
                        <c:v>-2.6580999999999994E-2</c:v>
                      </c:pt>
                      <c:pt idx="6528">
                        <c:v>-2.6547999999999988E-2</c:v>
                      </c:pt>
                      <c:pt idx="6529">
                        <c:v>-2.6516999999999992E-2</c:v>
                      </c:pt>
                      <c:pt idx="6530">
                        <c:v>-2.6485999999999992E-2</c:v>
                      </c:pt>
                      <c:pt idx="6531">
                        <c:v>-2.6454999999999989E-2</c:v>
                      </c:pt>
                      <c:pt idx="6532">
                        <c:v>-2.6429999999999988E-2</c:v>
                      </c:pt>
                      <c:pt idx="6533">
                        <c:v>-2.6403999999999997E-2</c:v>
                      </c:pt>
                      <c:pt idx="6534">
                        <c:v>-2.6378499999999992E-2</c:v>
                      </c:pt>
                      <c:pt idx="6535">
                        <c:v>-2.6353499999999988E-2</c:v>
                      </c:pt>
                      <c:pt idx="6536">
                        <c:v>-2.6326999999999986E-2</c:v>
                      </c:pt>
                      <c:pt idx="6537">
                        <c:v>-2.6301499999999992E-2</c:v>
                      </c:pt>
                      <c:pt idx="6538">
                        <c:v>-2.6274499999999989E-2</c:v>
                      </c:pt>
                      <c:pt idx="6539">
                        <c:v>-2.624799999999999E-2</c:v>
                      </c:pt>
                      <c:pt idx="6540">
                        <c:v>-2.6221499999999988E-2</c:v>
                      </c:pt>
                      <c:pt idx="6541">
                        <c:v>-2.6194499999999989E-2</c:v>
                      </c:pt>
                      <c:pt idx="6542">
                        <c:v>-2.6167499999999982E-2</c:v>
                      </c:pt>
                      <c:pt idx="6543">
                        <c:v>-2.6140499999999983E-2</c:v>
                      </c:pt>
                      <c:pt idx="6544">
                        <c:v>-2.6114499999999981E-2</c:v>
                      </c:pt>
                      <c:pt idx="6545">
                        <c:v>-2.6092999999999988E-2</c:v>
                      </c:pt>
                      <c:pt idx="6546">
                        <c:v>-2.6069499999999989E-2</c:v>
                      </c:pt>
                      <c:pt idx="6547">
                        <c:v>-2.6046499999999993E-2</c:v>
                      </c:pt>
                      <c:pt idx="6548">
                        <c:v>-2.6022499999999994E-2</c:v>
                      </c:pt>
                      <c:pt idx="6549">
                        <c:v>-2.5999499999999998E-2</c:v>
                      </c:pt>
                      <c:pt idx="6550">
                        <c:v>-2.5975499999999999E-2</c:v>
                      </c:pt>
                      <c:pt idx="6551">
                        <c:v>-2.5951499999999995E-2</c:v>
                      </c:pt>
                      <c:pt idx="6552">
                        <c:v>-2.5926499999999998E-2</c:v>
                      </c:pt>
                      <c:pt idx="6553">
                        <c:v>-2.5901500000000001E-2</c:v>
                      </c:pt>
                      <c:pt idx="6554">
                        <c:v>-2.5875499999999999E-2</c:v>
                      </c:pt>
                      <c:pt idx="6555">
                        <c:v>-2.5848999999999997E-2</c:v>
                      </c:pt>
                      <c:pt idx="6556">
                        <c:v>-2.5827999999999997E-2</c:v>
                      </c:pt>
                      <c:pt idx="6557">
                        <c:v>-2.5803E-2</c:v>
                      </c:pt>
                      <c:pt idx="6558">
                        <c:v>-2.5777500000000005E-2</c:v>
                      </c:pt>
                      <c:pt idx="6559">
                        <c:v>-2.5751999999999997E-2</c:v>
                      </c:pt>
                      <c:pt idx="6560">
                        <c:v>-2.5726500000000006E-2</c:v>
                      </c:pt>
                      <c:pt idx="6561">
                        <c:v>-2.5700000000000004E-2</c:v>
                      </c:pt>
                      <c:pt idx="6562">
                        <c:v>-2.5673000000000005E-2</c:v>
                      </c:pt>
                      <c:pt idx="6563">
                        <c:v>-2.5648000000000004E-2</c:v>
                      </c:pt>
                      <c:pt idx="6564">
                        <c:v>-2.5621500000000005E-2</c:v>
                      </c:pt>
                      <c:pt idx="6565">
                        <c:v>-2.5588000000000007E-2</c:v>
                      </c:pt>
                      <c:pt idx="6566">
                        <c:v>-2.5559500000000002E-2</c:v>
                      </c:pt>
                      <c:pt idx="6567">
                        <c:v>-2.5531000000000002E-2</c:v>
                      </c:pt>
                      <c:pt idx="6568">
                        <c:v>-2.5501500000000003E-2</c:v>
                      </c:pt>
                      <c:pt idx="6569">
                        <c:v>-2.5473499999999996E-2</c:v>
                      </c:pt>
                      <c:pt idx="6570">
                        <c:v>-2.5443999999999991E-2</c:v>
                      </c:pt>
                      <c:pt idx="6571">
                        <c:v>-2.5415999999999991E-2</c:v>
                      </c:pt>
                      <c:pt idx="6572">
                        <c:v>-2.5386499999999989E-2</c:v>
                      </c:pt>
                      <c:pt idx="6573">
                        <c:v>-2.5356999999999984E-2</c:v>
                      </c:pt>
                      <c:pt idx="6574">
                        <c:v>-2.5325499999999987E-2</c:v>
                      </c:pt>
                      <c:pt idx="6575">
                        <c:v>-2.5294499999999987E-2</c:v>
                      </c:pt>
                      <c:pt idx="6576">
                        <c:v>-2.5264499999999988E-2</c:v>
                      </c:pt>
                      <c:pt idx="6577">
                        <c:v>-2.5233999999999979E-2</c:v>
                      </c:pt>
                      <c:pt idx="6578">
                        <c:v>-2.5203499999999983E-2</c:v>
                      </c:pt>
                      <c:pt idx="6579">
                        <c:v>-2.517599999999998E-2</c:v>
                      </c:pt>
                      <c:pt idx="6580">
                        <c:v>-2.5145999999999984E-2</c:v>
                      </c:pt>
                      <c:pt idx="6581">
                        <c:v>-2.5119499999999982E-2</c:v>
                      </c:pt>
                      <c:pt idx="6582">
                        <c:v>-2.508999999999998E-2</c:v>
                      </c:pt>
                      <c:pt idx="6583">
                        <c:v>-2.5064499999999983E-2</c:v>
                      </c:pt>
                      <c:pt idx="6584">
                        <c:v>-2.5035499999999978E-2</c:v>
                      </c:pt>
                      <c:pt idx="6585">
                        <c:v>-2.5012499999999983E-2</c:v>
                      </c:pt>
                      <c:pt idx="6586">
                        <c:v>-2.4986999999999992E-2</c:v>
                      </c:pt>
                      <c:pt idx="6587">
                        <c:v>-2.496049999999999E-2</c:v>
                      </c:pt>
                      <c:pt idx="6588">
                        <c:v>-2.4935999999999989E-2</c:v>
                      </c:pt>
                      <c:pt idx="6589">
                        <c:v>-2.4911999999999986E-2</c:v>
                      </c:pt>
                      <c:pt idx="6590">
                        <c:v>-2.4890499999999989E-2</c:v>
                      </c:pt>
                      <c:pt idx="6591">
                        <c:v>-2.4868499999999988E-2</c:v>
                      </c:pt>
                      <c:pt idx="6592">
                        <c:v>-2.4846499999999994E-2</c:v>
                      </c:pt>
                      <c:pt idx="6593">
                        <c:v>-2.4826499999999994E-2</c:v>
                      </c:pt>
                      <c:pt idx="6594">
                        <c:v>-2.4805999999999995E-2</c:v>
                      </c:pt>
                      <c:pt idx="6595">
                        <c:v>-2.4781999999999992E-2</c:v>
                      </c:pt>
                      <c:pt idx="6596">
                        <c:v>-2.4761999999999992E-2</c:v>
                      </c:pt>
                      <c:pt idx="6597">
                        <c:v>-2.4740999999999992E-2</c:v>
                      </c:pt>
                      <c:pt idx="6598">
                        <c:v>-2.4720499999999989E-2</c:v>
                      </c:pt>
                      <c:pt idx="6599">
                        <c:v>-2.4702499999999992E-2</c:v>
                      </c:pt>
                      <c:pt idx="6600">
                        <c:v>-2.4682999999999983E-2</c:v>
                      </c:pt>
                      <c:pt idx="6601">
                        <c:v>-2.4663999999999988E-2</c:v>
                      </c:pt>
                      <c:pt idx="6602">
                        <c:v>-2.4644499999999986E-2</c:v>
                      </c:pt>
                      <c:pt idx="6603">
                        <c:v>-2.4623499999999986E-2</c:v>
                      </c:pt>
                      <c:pt idx="6604">
                        <c:v>-2.4603499999999983E-2</c:v>
                      </c:pt>
                      <c:pt idx="6605">
                        <c:v>-2.4581999999999982E-2</c:v>
                      </c:pt>
                      <c:pt idx="6606">
                        <c:v>-2.4561999999999987E-2</c:v>
                      </c:pt>
                      <c:pt idx="6607">
                        <c:v>-2.4540499999999986E-2</c:v>
                      </c:pt>
                      <c:pt idx="6608">
                        <c:v>-2.4518499999999985E-2</c:v>
                      </c:pt>
                      <c:pt idx="6609">
                        <c:v>-2.4494499999999989E-2</c:v>
                      </c:pt>
                      <c:pt idx="6610">
                        <c:v>-2.4471499999999993E-2</c:v>
                      </c:pt>
                      <c:pt idx="6611">
                        <c:v>-2.44475E-2</c:v>
                      </c:pt>
                      <c:pt idx="6612">
                        <c:v>-2.4423999999999998E-2</c:v>
                      </c:pt>
                      <c:pt idx="6613">
                        <c:v>-2.4399500000000001E-2</c:v>
                      </c:pt>
                      <c:pt idx="6614">
                        <c:v>-2.4375999999999998E-2</c:v>
                      </c:pt>
                      <c:pt idx="6615">
                        <c:v>-2.4349999999999997E-2</c:v>
                      </c:pt>
                      <c:pt idx="6616">
                        <c:v>-2.43255E-2</c:v>
                      </c:pt>
                      <c:pt idx="6617">
                        <c:v>-2.4300499999999999E-2</c:v>
                      </c:pt>
                      <c:pt idx="6618">
                        <c:v>-2.4275000000000001E-2</c:v>
                      </c:pt>
                      <c:pt idx="6619">
                        <c:v>-2.4250499999999998E-2</c:v>
                      </c:pt>
                      <c:pt idx="6620">
                        <c:v>-2.4225499999999997E-2</c:v>
                      </c:pt>
                      <c:pt idx="6621">
                        <c:v>-2.4201E-2</c:v>
                      </c:pt>
                      <c:pt idx="6622">
                        <c:v>-2.4174999999999995E-2</c:v>
                      </c:pt>
                      <c:pt idx="6623">
                        <c:v>-2.4150999999999999E-2</c:v>
                      </c:pt>
                      <c:pt idx="6624">
                        <c:v>-2.4125499999999994E-2</c:v>
                      </c:pt>
                      <c:pt idx="6625">
                        <c:v>-2.4101500000000001E-2</c:v>
                      </c:pt>
                      <c:pt idx="6626">
                        <c:v>-2.4080500000000008E-2</c:v>
                      </c:pt>
                      <c:pt idx="6627">
                        <c:v>-2.4053500000000002E-2</c:v>
                      </c:pt>
                      <c:pt idx="6628">
                        <c:v>-2.4030000000000006E-2</c:v>
                      </c:pt>
                      <c:pt idx="6629">
                        <c:v>-2.4007500000000001E-2</c:v>
                      </c:pt>
                      <c:pt idx="6630">
                        <c:v>-2.3985500000000003E-2</c:v>
                      </c:pt>
                      <c:pt idx="6631">
                        <c:v>-2.3962500000000001E-2</c:v>
                      </c:pt>
                      <c:pt idx="6632">
                        <c:v>-2.3940000000000003E-2</c:v>
                      </c:pt>
                      <c:pt idx="6633">
                        <c:v>-2.3917000000000008E-2</c:v>
                      </c:pt>
                      <c:pt idx="6634">
                        <c:v>-2.3894500000000009E-2</c:v>
                      </c:pt>
                      <c:pt idx="6635">
                        <c:v>-2.3872500000000012E-2</c:v>
                      </c:pt>
                      <c:pt idx="6636">
                        <c:v>-2.3852500000000009E-2</c:v>
                      </c:pt>
                      <c:pt idx="6637">
                        <c:v>-2.3830000000000014E-2</c:v>
                      </c:pt>
                      <c:pt idx="6638">
                        <c:v>-2.3805000000000014E-2</c:v>
                      </c:pt>
                      <c:pt idx="6639">
                        <c:v>-2.3781500000000011E-2</c:v>
                      </c:pt>
                      <c:pt idx="6640">
                        <c:v>-2.3755000000000019E-2</c:v>
                      </c:pt>
                      <c:pt idx="6641">
                        <c:v>-2.3732000000000024E-2</c:v>
                      </c:pt>
                      <c:pt idx="6642">
                        <c:v>-2.3709500000000029E-2</c:v>
                      </c:pt>
                      <c:pt idx="6643">
                        <c:v>-2.3687500000000031E-2</c:v>
                      </c:pt>
                      <c:pt idx="6644">
                        <c:v>-2.3666000000000031E-2</c:v>
                      </c:pt>
                      <c:pt idx="6645">
                        <c:v>-2.3642000000000024E-2</c:v>
                      </c:pt>
                      <c:pt idx="6646">
                        <c:v>-2.3619500000000029E-2</c:v>
                      </c:pt>
                      <c:pt idx="6647">
                        <c:v>-2.3596500000000031E-2</c:v>
                      </c:pt>
                      <c:pt idx="6648">
                        <c:v>-2.3573000000000021E-2</c:v>
                      </c:pt>
                      <c:pt idx="6649">
                        <c:v>-2.3549000000000028E-2</c:v>
                      </c:pt>
                      <c:pt idx="6650">
                        <c:v>-2.3524500000000031E-2</c:v>
                      </c:pt>
                      <c:pt idx="6651">
                        <c:v>-2.3500500000000035E-2</c:v>
                      </c:pt>
                      <c:pt idx="6652">
                        <c:v>-2.3476000000000032E-2</c:v>
                      </c:pt>
                      <c:pt idx="6653">
                        <c:v>-2.3450500000000027E-2</c:v>
                      </c:pt>
                      <c:pt idx="6654">
                        <c:v>-2.3426000000000037E-2</c:v>
                      </c:pt>
                      <c:pt idx="6655">
                        <c:v>-2.3399500000000031E-2</c:v>
                      </c:pt>
                      <c:pt idx="6656">
                        <c:v>-2.3374500000000031E-2</c:v>
                      </c:pt>
                      <c:pt idx="6657">
                        <c:v>-2.3347500000000024E-2</c:v>
                      </c:pt>
                      <c:pt idx="6658">
                        <c:v>-2.3323500000000025E-2</c:v>
                      </c:pt>
                      <c:pt idx="6659">
                        <c:v>-2.3297000000000026E-2</c:v>
                      </c:pt>
                      <c:pt idx="6660">
                        <c:v>-2.3270000000000023E-2</c:v>
                      </c:pt>
                      <c:pt idx="6661">
                        <c:v>-2.3243500000000025E-2</c:v>
                      </c:pt>
                      <c:pt idx="6662">
                        <c:v>-2.3218000000000027E-2</c:v>
                      </c:pt>
                      <c:pt idx="6663">
                        <c:v>-2.318700000000002E-2</c:v>
                      </c:pt>
                      <c:pt idx="6664">
                        <c:v>-2.3160000000000017E-2</c:v>
                      </c:pt>
                      <c:pt idx="6665">
                        <c:v>-2.3129500000000022E-2</c:v>
                      </c:pt>
                      <c:pt idx="6666">
                        <c:v>-2.3098500000000018E-2</c:v>
                      </c:pt>
                      <c:pt idx="6667">
                        <c:v>-2.3066500000000011E-2</c:v>
                      </c:pt>
                      <c:pt idx="6668">
                        <c:v>-2.3035500000000007E-2</c:v>
                      </c:pt>
                      <c:pt idx="6669">
                        <c:v>-2.3000500000000011E-2</c:v>
                      </c:pt>
                      <c:pt idx="6670">
                        <c:v>-2.2966500000000011E-2</c:v>
                      </c:pt>
                      <c:pt idx="6671">
                        <c:v>-2.2910500000000007E-2</c:v>
                      </c:pt>
                      <c:pt idx="6672">
                        <c:v>-2.2849000000000008E-2</c:v>
                      </c:pt>
                      <c:pt idx="6673">
                        <c:v>-2.2787000000000012E-2</c:v>
                      </c:pt>
                      <c:pt idx="6674">
                        <c:v>-2.272600000000001E-2</c:v>
                      </c:pt>
                      <c:pt idx="6675">
                        <c:v>-2.2663500000000013E-2</c:v>
                      </c:pt>
                      <c:pt idx="6676">
                        <c:v>-2.2602000000000011E-2</c:v>
                      </c:pt>
                      <c:pt idx="6677">
                        <c:v>-2.2540000000000004E-2</c:v>
                      </c:pt>
                      <c:pt idx="6678">
                        <c:v>-2.2479500000000003E-2</c:v>
                      </c:pt>
                      <c:pt idx="6679">
                        <c:v>-2.2418E-2</c:v>
                      </c:pt>
                      <c:pt idx="6680">
                        <c:v>-2.2356000000000001E-2</c:v>
                      </c:pt>
                      <c:pt idx="6681">
                        <c:v>-2.2295000000000002E-2</c:v>
                      </c:pt>
                      <c:pt idx="6682">
                        <c:v>-2.2234000000000004E-2</c:v>
                      </c:pt>
                      <c:pt idx="6683">
                        <c:v>-2.2174500000000003E-2</c:v>
                      </c:pt>
                      <c:pt idx="6684">
                        <c:v>-2.2118000000000002E-2</c:v>
                      </c:pt>
                      <c:pt idx="6685">
                        <c:v>-2.2059499999999996E-2</c:v>
                      </c:pt>
                      <c:pt idx="6686">
                        <c:v>-2.2001499999999997E-2</c:v>
                      </c:pt>
                      <c:pt idx="6687">
                        <c:v>-2.1944000000000005E-2</c:v>
                      </c:pt>
                      <c:pt idx="6688">
                        <c:v>-2.1882499999999999E-2</c:v>
                      </c:pt>
                      <c:pt idx="6689">
                        <c:v>-2.1824000000000007E-2</c:v>
                      </c:pt>
                      <c:pt idx="6690">
                        <c:v>-2.1765500000000014E-2</c:v>
                      </c:pt>
                      <c:pt idx="6691">
                        <c:v>-2.1708000000000002E-2</c:v>
                      </c:pt>
                      <c:pt idx="6692">
                        <c:v>-2.1650500000000007E-2</c:v>
                      </c:pt>
                      <c:pt idx="6693">
                        <c:v>-2.1594000000000002E-2</c:v>
                      </c:pt>
                      <c:pt idx="6694">
                        <c:v>-2.1539500000000003E-2</c:v>
                      </c:pt>
                      <c:pt idx="6695">
                        <c:v>-2.1514000000000002E-2</c:v>
                      </c:pt>
                      <c:pt idx="6696">
                        <c:v>-2.1488500000000008E-2</c:v>
                      </c:pt>
                      <c:pt idx="6697">
                        <c:v>-2.1463000000000006E-2</c:v>
                      </c:pt>
                      <c:pt idx="6698">
                        <c:v>-2.1436500000000001E-2</c:v>
                      </c:pt>
                      <c:pt idx="6699">
                        <c:v>-2.1410500000000009E-2</c:v>
                      </c:pt>
                      <c:pt idx="6700">
                        <c:v>-2.1384500000000011E-2</c:v>
                      </c:pt>
                      <c:pt idx="6701">
                        <c:v>-2.1358000000000009E-2</c:v>
                      </c:pt>
                      <c:pt idx="6702">
                        <c:v>-2.133100000000001E-2</c:v>
                      </c:pt>
                      <c:pt idx="6703">
                        <c:v>-2.1303000000000006E-2</c:v>
                      </c:pt>
                      <c:pt idx="6704">
                        <c:v>-2.1274500000000005E-2</c:v>
                      </c:pt>
                      <c:pt idx="6705">
                        <c:v>-2.12455E-2</c:v>
                      </c:pt>
                      <c:pt idx="6706">
                        <c:v>-2.1216000000000013E-2</c:v>
                      </c:pt>
                      <c:pt idx="6707">
                        <c:v>-2.1185500000000013E-2</c:v>
                      </c:pt>
                      <c:pt idx="6708">
                        <c:v>-2.115400000000001E-2</c:v>
                      </c:pt>
                      <c:pt idx="6709">
                        <c:v>-2.1122000000000005E-2</c:v>
                      </c:pt>
                      <c:pt idx="6710">
                        <c:v>-2.1091000000000002E-2</c:v>
                      </c:pt>
                      <c:pt idx="6711">
                        <c:v>-2.1058500000000001E-2</c:v>
                      </c:pt>
                      <c:pt idx="6712">
                        <c:v>-2.1024500000000002E-2</c:v>
                      </c:pt>
                      <c:pt idx="6713">
                        <c:v>-2.0992500000000001E-2</c:v>
                      </c:pt>
                      <c:pt idx="6714">
                        <c:v>-2.0956499999999999E-2</c:v>
                      </c:pt>
                      <c:pt idx="6715">
                        <c:v>-2.0922E-2</c:v>
                      </c:pt>
                      <c:pt idx="6716">
                        <c:v>-2.0888500000000004E-2</c:v>
                      </c:pt>
                      <c:pt idx="6717">
                        <c:v>-2.0855000000000002E-2</c:v>
                      </c:pt>
                      <c:pt idx="6718">
                        <c:v>-2.0819999999999998E-2</c:v>
                      </c:pt>
                      <c:pt idx="6719">
                        <c:v>-2.0785000000000001E-2</c:v>
                      </c:pt>
                      <c:pt idx="6720">
                        <c:v>-2.0749499999999997E-2</c:v>
                      </c:pt>
                      <c:pt idx="6721">
                        <c:v>-2.0716000000000002E-2</c:v>
                      </c:pt>
                      <c:pt idx="6722">
                        <c:v>-2.06835E-2</c:v>
                      </c:pt>
                      <c:pt idx="6723">
                        <c:v>-2.0651000000000003E-2</c:v>
                      </c:pt>
                      <c:pt idx="6724">
                        <c:v>-2.06175E-2</c:v>
                      </c:pt>
                      <c:pt idx="6725">
                        <c:v>-2.0587000000000001E-2</c:v>
                      </c:pt>
                      <c:pt idx="6726">
                        <c:v>-2.0556499999999998E-2</c:v>
                      </c:pt>
                      <c:pt idx="6727">
                        <c:v>-2.0524500000000005E-2</c:v>
                      </c:pt>
                      <c:pt idx="6728">
                        <c:v>-2.0494000000000002E-2</c:v>
                      </c:pt>
                      <c:pt idx="6729">
                        <c:v>-2.0462999999999995E-2</c:v>
                      </c:pt>
                      <c:pt idx="6730">
                        <c:v>-2.0432499999999996E-2</c:v>
                      </c:pt>
                      <c:pt idx="6731">
                        <c:v>-2.0403500000000005E-2</c:v>
                      </c:pt>
                      <c:pt idx="6732">
                        <c:v>-2.0367999999999994E-2</c:v>
                      </c:pt>
                      <c:pt idx="6733">
                        <c:v>-2.0335499999999999E-2</c:v>
                      </c:pt>
                      <c:pt idx="6734">
                        <c:v>-2.0302499999999991E-2</c:v>
                      </c:pt>
                      <c:pt idx="6735">
                        <c:v>-2.0268999999999995E-2</c:v>
                      </c:pt>
                      <c:pt idx="6736">
                        <c:v>-2.0237499999999988E-2</c:v>
                      </c:pt>
                      <c:pt idx="6737">
                        <c:v>-2.0205499999999991E-2</c:v>
                      </c:pt>
                      <c:pt idx="6738">
                        <c:v>-2.0174999999999988E-2</c:v>
                      </c:pt>
                      <c:pt idx="6739">
                        <c:v>-2.0143999999999985E-2</c:v>
                      </c:pt>
                      <c:pt idx="6740">
                        <c:v>-2.011499999999998E-2</c:v>
                      </c:pt>
                      <c:pt idx="6741">
                        <c:v>-2.0084499999999981E-2</c:v>
                      </c:pt>
                      <c:pt idx="6742">
                        <c:v>-2.0054999999999983E-2</c:v>
                      </c:pt>
                      <c:pt idx="6743">
                        <c:v>-2.002499999999998E-2</c:v>
                      </c:pt>
                      <c:pt idx="6744">
                        <c:v>-1.9996499999999983E-2</c:v>
                      </c:pt>
                      <c:pt idx="6745">
                        <c:v>-1.996249999999998E-2</c:v>
                      </c:pt>
                      <c:pt idx="6746">
                        <c:v>-1.9929999999999979E-2</c:v>
                      </c:pt>
                      <c:pt idx="6747">
                        <c:v>-1.989649999999998E-2</c:v>
                      </c:pt>
                      <c:pt idx="6748">
                        <c:v>-1.9863499999999982E-2</c:v>
                      </c:pt>
                      <c:pt idx="6749">
                        <c:v>-1.9828999999999979E-2</c:v>
                      </c:pt>
                      <c:pt idx="6750">
                        <c:v>-1.9794999999999976E-2</c:v>
                      </c:pt>
                      <c:pt idx="6751">
                        <c:v>-1.9760999999999973E-2</c:v>
                      </c:pt>
                      <c:pt idx="6752">
                        <c:v>-1.9727999999999971E-2</c:v>
                      </c:pt>
                      <c:pt idx="6753">
                        <c:v>-1.9693499999999975E-2</c:v>
                      </c:pt>
                      <c:pt idx="6754">
                        <c:v>-1.9660999999999977E-2</c:v>
                      </c:pt>
                      <c:pt idx="6755">
                        <c:v>-1.9627999999999975E-2</c:v>
                      </c:pt>
                      <c:pt idx="6756">
                        <c:v>-1.9589999999999975E-2</c:v>
                      </c:pt>
                      <c:pt idx="6757">
                        <c:v>-1.9554999999999979E-2</c:v>
                      </c:pt>
                      <c:pt idx="6758">
                        <c:v>-1.9521499999999973E-2</c:v>
                      </c:pt>
                      <c:pt idx="6759">
                        <c:v>-1.9487499999999974E-2</c:v>
                      </c:pt>
                      <c:pt idx="6760">
                        <c:v>-1.945299999999997E-2</c:v>
                      </c:pt>
                      <c:pt idx="6761">
                        <c:v>-1.9418499999999974E-2</c:v>
                      </c:pt>
                      <c:pt idx="6762">
                        <c:v>-1.9383499999999974E-2</c:v>
                      </c:pt>
                      <c:pt idx="6763">
                        <c:v>-1.9346999999999975E-2</c:v>
                      </c:pt>
                      <c:pt idx="6764">
                        <c:v>-1.9310999999999977E-2</c:v>
                      </c:pt>
                      <c:pt idx="6765">
                        <c:v>-1.9282499999999977E-2</c:v>
                      </c:pt>
                      <c:pt idx="6766">
                        <c:v>-1.9248499999999981E-2</c:v>
                      </c:pt>
                      <c:pt idx="6767">
                        <c:v>-1.9213999999999981E-2</c:v>
                      </c:pt>
                      <c:pt idx="6768">
                        <c:v>-1.9180499999999979E-2</c:v>
                      </c:pt>
                      <c:pt idx="6769">
                        <c:v>-1.9144999999999978E-2</c:v>
                      </c:pt>
                      <c:pt idx="6770">
                        <c:v>-1.9110999999999979E-2</c:v>
                      </c:pt>
                      <c:pt idx="6771">
                        <c:v>-1.9074999999999981E-2</c:v>
                      </c:pt>
                      <c:pt idx="6772">
                        <c:v>-1.9041499999999982E-2</c:v>
                      </c:pt>
                      <c:pt idx="6773">
                        <c:v>-1.9005499999999981E-2</c:v>
                      </c:pt>
                      <c:pt idx="6774">
                        <c:v>-1.8971999999999985E-2</c:v>
                      </c:pt>
                      <c:pt idx="6775">
                        <c:v>-1.8937499999999986E-2</c:v>
                      </c:pt>
                      <c:pt idx="6776">
                        <c:v>-1.8903499999999983E-2</c:v>
                      </c:pt>
                      <c:pt idx="6777">
                        <c:v>-1.8868499999999986E-2</c:v>
                      </c:pt>
                      <c:pt idx="6778">
                        <c:v>-1.8834999999999987E-2</c:v>
                      </c:pt>
                      <c:pt idx="6779">
                        <c:v>-1.879999999999999E-2</c:v>
                      </c:pt>
                      <c:pt idx="6780">
                        <c:v>-1.8766499999999992E-2</c:v>
                      </c:pt>
                      <c:pt idx="6781">
                        <c:v>-1.8730999999999991E-2</c:v>
                      </c:pt>
                      <c:pt idx="6782">
                        <c:v>-1.8697499999999988E-2</c:v>
                      </c:pt>
                      <c:pt idx="6783">
                        <c:v>-1.8661499999999987E-2</c:v>
                      </c:pt>
                      <c:pt idx="6784">
                        <c:v>-1.8628499999999989E-2</c:v>
                      </c:pt>
                      <c:pt idx="6785">
                        <c:v>-1.8590499999999989E-2</c:v>
                      </c:pt>
                      <c:pt idx="6786">
                        <c:v>-1.8554499999999991E-2</c:v>
                      </c:pt>
                      <c:pt idx="6787">
                        <c:v>-1.8519999999999991E-2</c:v>
                      </c:pt>
                      <c:pt idx="6788">
                        <c:v>-1.8485499999999992E-2</c:v>
                      </c:pt>
                      <c:pt idx="6789">
                        <c:v>-1.8450999999999992E-2</c:v>
                      </c:pt>
                      <c:pt idx="6790">
                        <c:v>-1.8415499999999987E-2</c:v>
                      </c:pt>
                      <c:pt idx="6791">
                        <c:v>-1.8379999999999994E-2</c:v>
                      </c:pt>
                      <c:pt idx="6792">
                        <c:v>-1.8346499999999991E-2</c:v>
                      </c:pt>
                      <c:pt idx="6793">
                        <c:v>-1.8310499999999993E-2</c:v>
                      </c:pt>
                      <c:pt idx="6794">
                        <c:v>-1.827549999999999E-2</c:v>
                      </c:pt>
                      <c:pt idx="6795">
                        <c:v>-1.8242999999999988E-2</c:v>
                      </c:pt>
                      <c:pt idx="6796">
                        <c:v>-1.8203499999999987E-2</c:v>
                      </c:pt>
                      <c:pt idx="6797">
                        <c:v>-1.8168999999999987E-2</c:v>
                      </c:pt>
                      <c:pt idx="6798">
                        <c:v>-1.8132499999999985E-2</c:v>
                      </c:pt>
                      <c:pt idx="6799">
                        <c:v>-1.8094999999999986E-2</c:v>
                      </c:pt>
                      <c:pt idx="6800">
                        <c:v>-1.8057499999999983E-2</c:v>
                      </c:pt>
                      <c:pt idx="6801">
                        <c:v>-1.8019999999999984E-2</c:v>
                      </c:pt>
                      <c:pt idx="6802">
                        <c:v>-1.7982999999999985E-2</c:v>
                      </c:pt>
                      <c:pt idx="6803">
                        <c:v>-1.7945499999999986E-2</c:v>
                      </c:pt>
                      <c:pt idx="6804">
                        <c:v>-1.7908499999999983E-2</c:v>
                      </c:pt>
                      <c:pt idx="6805">
                        <c:v>-1.7869499999999979E-2</c:v>
                      </c:pt>
                      <c:pt idx="6806">
                        <c:v>-1.7830499999999982E-2</c:v>
                      </c:pt>
                      <c:pt idx="6807">
                        <c:v>-1.7792499999999982E-2</c:v>
                      </c:pt>
                      <c:pt idx="6808">
                        <c:v>-1.7753499999999985E-2</c:v>
                      </c:pt>
                      <c:pt idx="6809">
                        <c:v>-1.7715999999999982E-2</c:v>
                      </c:pt>
                      <c:pt idx="6810">
                        <c:v>-1.7676499999999984E-2</c:v>
                      </c:pt>
                      <c:pt idx="6811">
                        <c:v>-1.7636999999999983E-2</c:v>
                      </c:pt>
                      <c:pt idx="6812">
                        <c:v>-1.7598999999999979E-2</c:v>
                      </c:pt>
                      <c:pt idx="6813">
                        <c:v>-1.7560499999999982E-2</c:v>
                      </c:pt>
                      <c:pt idx="6814">
                        <c:v>-1.7520999999999985E-2</c:v>
                      </c:pt>
                      <c:pt idx="6815">
                        <c:v>-1.7482499999999981E-2</c:v>
                      </c:pt>
                      <c:pt idx="6816">
                        <c:v>-1.744399999999998E-2</c:v>
                      </c:pt>
                      <c:pt idx="6817">
                        <c:v>-1.7403999999999985E-2</c:v>
                      </c:pt>
                      <c:pt idx="6818">
                        <c:v>-1.7365499999999982E-2</c:v>
                      </c:pt>
                      <c:pt idx="6819">
                        <c:v>-1.7325499999999983E-2</c:v>
                      </c:pt>
                      <c:pt idx="6820">
                        <c:v>-1.7285999999999989E-2</c:v>
                      </c:pt>
                      <c:pt idx="6821">
                        <c:v>-1.7247499999999992E-2</c:v>
                      </c:pt>
                      <c:pt idx="6822">
                        <c:v>-1.7208499999999988E-2</c:v>
                      </c:pt>
                      <c:pt idx="6823">
                        <c:v>-1.7168999999999993E-2</c:v>
                      </c:pt>
                      <c:pt idx="6824">
                        <c:v>-1.7130499999999993E-2</c:v>
                      </c:pt>
                      <c:pt idx="6825">
                        <c:v>-1.7089999999999991E-2</c:v>
                      </c:pt>
                      <c:pt idx="6826">
                        <c:v>-1.7046499999999992E-2</c:v>
                      </c:pt>
                      <c:pt idx="6827">
                        <c:v>-1.7004999999999996E-2</c:v>
                      </c:pt>
                      <c:pt idx="6828">
                        <c:v>-1.6964499999999997E-2</c:v>
                      </c:pt>
                      <c:pt idx="6829">
                        <c:v>-1.6922499999999997E-2</c:v>
                      </c:pt>
                      <c:pt idx="6830">
                        <c:v>-1.68805E-2</c:v>
                      </c:pt>
                      <c:pt idx="6831">
                        <c:v>-1.6839999999999997E-2</c:v>
                      </c:pt>
                      <c:pt idx="6832">
                        <c:v>-1.6797999999999997E-2</c:v>
                      </c:pt>
                      <c:pt idx="6833">
                        <c:v>-1.6757500000000002E-2</c:v>
                      </c:pt>
                      <c:pt idx="6834">
                        <c:v>-1.6715999999999998E-2</c:v>
                      </c:pt>
                      <c:pt idx="6835">
                        <c:v>-1.6675000000000006E-2</c:v>
                      </c:pt>
                      <c:pt idx="6836">
                        <c:v>-1.6632000000000004E-2</c:v>
                      </c:pt>
                      <c:pt idx="6837">
                        <c:v>-1.6591000000000009E-2</c:v>
                      </c:pt>
                      <c:pt idx="6838">
                        <c:v>-1.655050000000001E-2</c:v>
                      </c:pt>
                      <c:pt idx="6839">
                        <c:v>-1.6510500000000011E-2</c:v>
                      </c:pt>
                      <c:pt idx="6840">
                        <c:v>-1.6475000000000014E-2</c:v>
                      </c:pt>
                      <c:pt idx="6841">
                        <c:v>-1.6437000000000014E-2</c:v>
                      </c:pt>
                      <c:pt idx="6842">
                        <c:v>-1.639800000000001E-2</c:v>
                      </c:pt>
                      <c:pt idx="6843">
                        <c:v>-1.6357500000000014E-2</c:v>
                      </c:pt>
                      <c:pt idx="6844">
                        <c:v>-1.6317500000000016E-2</c:v>
                      </c:pt>
                      <c:pt idx="6845">
                        <c:v>-1.6278500000000019E-2</c:v>
                      </c:pt>
                      <c:pt idx="6846">
                        <c:v>-1.623850000000002E-2</c:v>
                      </c:pt>
                      <c:pt idx="6847">
                        <c:v>-1.6199500000000023E-2</c:v>
                      </c:pt>
                      <c:pt idx="6848">
                        <c:v>-1.6160500000000026E-2</c:v>
                      </c:pt>
                      <c:pt idx="6849">
                        <c:v>-1.6122000000000025E-2</c:v>
                      </c:pt>
                      <c:pt idx="6850">
                        <c:v>-1.6084000000000029E-2</c:v>
                      </c:pt>
                      <c:pt idx="6851">
                        <c:v>-1.6045500000000028E-2</c:v>
                      </c:pt>
                      <c:pt idx="6852">
                        <c:v>-1.6006500000000028E-2</c:v>
                      </c:pt>
                      <c:pt idx="6853">
                        <c:v>-1.5968500000000028E-2</c:v>
                      </c:pt>
                      <c:pt idx="6854">
                        <c:v>-1.5931500000000026E-2</c:v>
                      </c:pt>
                      <c:pt idx="6855">
                        <c:v>-1.5896000000000028E-2</c:v>
                      </c:pt>
                      <c:pt idx="6856">
                        <c:v>-1.5859500000000026E-2</c:v>
                      </c:pt>
                      <c:pt idx="6857">
                        <c:v>-1.5822500000000028E-2</c:v>
                      </c:pt>
                      <c:pt idx="6858">
                        <c:v>-1.5784000000000027E-2</c:v>
                      </c:pt>
                      <c:pt idx="6859">
                        <c:v>-1.5745500000000027E-2</c:v>
                      </c:pt>
                      <c:pt idx="6860">
                        <c:v>-1.5708000000000027E-2</c:v>
                      </c:pt>
                      <c:pt idx="6861">
                        <c:v>-1.5670000000000028E-2</c:v>
                      </c:pt>
                      <c:pt idx="6862">
                        <c:v>-1.5631500000000031E-2</c:v>
                      </c:pt>
                      <c:pt idx="6863">
                        <c:v>-1.5595000000000031E-2</c:v>
                      </c:pt>
                      <c:pt idx="6864">
                        <c:v>-1.5557500000000031E-2</c:v>
                      </c:pt>
                      <c:pt idx="6865">
                        <c:v>-1.5520000000000032E-2</c:v>
                      </c:pt>
                      <c:pt idx="6866">
                        <c:v>-1.5484500000000033E-2</c:v>
                      </c:pt>
                      <c:pt idx="6867">
                        <c:v>-1.5448500000000033E-2</c:v>
                      </c:pt>
                      <c:pt idx="6868">
                        <c:v>-1.5413000000000034E-2</c:v>
                      </c:pt>
                      <c:pt idx="6869">
                        <c:v>-1.5377000000000036E-2</c:v>
                      </c:pt>
                      <c:pt idx="6870">
                        <c:v>-1.5340500000000036E-2</c:v>
                      </c:pt>
                      <c:pt idx="6871">
                        <c:v>-1.5327000000000037E-2</c:v>
                      </c:pt>
                      <c:pt idx="6872">
                        <c:v>-1.5318500000000037E-2</c:v>
                      </c:pt>
                      <c:pt idx="6873">
                        <c:v>-1.5308000000000035E-2</c:v>
                      </c:pt>
                      <c:pt idx="6874">
                        <c:v>-1.5297000000000036E-2</c:v>
                      </c:pt>
                      <c:pt idx="6875">
                        <c:v>-1.5278000000000038E-2</c:v>
                      </c:pt>
                      <c:pt idx="6876">
                        <c:v>-1.526950000000004E-2</c:v>
                      </c:pt>
                      <c:pt idx="6877">
                        <c:v>-1.5258500000000039E-2</c:v>
                      </c:pt>
                      <c:pt idx="6878">
                        <c:v>-1.524700000000004E-2</c:v>
                      </c:pt>
                      <c:pt idx="6879">
                        <c:v>-1.5236000000000038E-2</c:v>
                      </c:pt>
                      <c:pt idx="6880">
                        <c:v>-1.5225000000000037E-2</c:v>
                      </c:pt>
                      <c:pt idx="6881">
                        <c:v>-1.521450000000004E-2</c:v>
                      </c:pt>
                      <c:pt idx="6882">
                        <c:v>-1.5203500000000038E-2</c:v>
                      </c:pt>
                      <c:pt idx="6883">
                        <c:v>-1.5192500000000038E-2</c:v>
                      </c:pt>
                      <c:pt idx="6884">
                        <c:v>-1.5180000000000035E-2</c:v>
                      </c:pt>
                      <c:pt idx="6885">
                        <c:v>-1.5169000000000033E-2</c:v>
                      </c:pt>
                      <c:pt idx="6886">
                        <c:v>-1.5157500000000032E-2</c:v>
                      </c:pt>
                      <c:pt idx="6887">
                        <c:v>-1.5144000000000031E-2</c:v>
                      </c:pt>
                      <c:pt idx="6888">
                        <c:v>-1.5133000000000032E-2</c:v>
                      </c:pt>
                      <c:pt idx="6889">
                        <c:v>-1.512050000000003E-2</c:v>
                      </c:pt>
                      <c:pt idx="6890">
                        <c:v>-1.5107500000000029E-2</c:v>
                      </c:pt>
                      <c:pt idx="6891">
                        <c:v>-1.5094000000000028E-2</c:v>
                      </c:pt>
                      <c:pt idx="6892">
                        <c:v>-1.5081500000000025E-2</c:v>
                      </c:pt>
                      <c:pt idx="6893">
                        <c:v>-1.5067000000000027E-2</c:v>
                      </c:pt>
                      <c:pt idx="6894">
                        <c:v>-1.5052500000000022E-2</c:v>
                      </c:pt>
                      <c:pt idx="6895">
                        <c:v>-1.503800000000002E-2</c:v>
                      </c:pt>
                      <c:pt idx="6896">
                        <c:v>-1.5023000000000022E-2</c:v>
                      </c:pt>
                      <c:pt idx="6897">
                        <c:v>-1.5009000000000021E-2</c:v>
                      </c:pt>
                      <c:pt idx="6898">
                        <c:v>-1.4996000000000018E-2</c:v>
                      </c:pt>
                      <c:pt idx="6899">
                        <c:v>-1.4981500000000016E-2</c:v>
                      </c:pt>
                      <c:pt idx="6900">
                        <c:v>-1.4966500000000016E-2</c:v>
                      </c:pt>
                      <c:pt idx="6901">
                        <c:v>-1.4949500000000013E-2</c:v>
                      </c:pt>
                      <c:pt idx="6902">
                        <c:v>-1.4937000000000011E-2</c:v>
                      </c:pt>
                      <c:pt idx="6903">
                        <c:v>-1.4925000000000008E-2</c:v>
                      </c:pt>
                      <c:pt idx="6904">
                        <c:v>-1.4912000000000007E-2</c:v>
                      </c:pt>
                      <c:pt idx="6905">
                        <c:v>-1.4901000000000005E-2</c:v>
                      </c:pt>
                      <c:pt idx="6906">
                        <c:v>-1.4888000000000005E-2</c:v>
                      </c:pt>
                      <c:pt idx="6907">
                        <c:v>-1.4877000000000003E-2</c:v>
                      </c:pt>
                      <c:pt idx="6908">
                        <c:v>-1.4866500000000003E-2</c:v>
                      </c:pt>
                      <c:pt idx="6909">
                        <c:v>-1.4856500000000002E-2</c:v>
                      </c:pt>
                      <c:pt idx="6910">
                        <c:v>-1.4846000000000002E-2</c:v>
                      </c:pt>
                      <c:pt idx="6911">
                        <c:v>-1.4837500000000003E-2</c:v>
                      </c:pt>
                      <c:pt idx="6912">
                        <c:v>-1.4830000000000003E-2</c:v>
                      </c:pt>
                      <c:pt idx="6913">
                        <c:v>-1.4822500000000002E-2</c:v>
                      </c:pt>
                      <c:pt idx="6914">
                        <c:v>-1.4815500000000002E-2</c:v>
                      </c:pt>
                      <c:pt idx="6915">
                        <c:v>-1.4808000000000002E-2</c:v>
                      </c:pt>
                      <c:pt idx="6916">
                        <c:v>-1.4800499999999999E-2</c:v>
                      </c:pt>
                      <c:pt idx="6917">
                        <c:v>-1.4792999999999999E-2</c:v>
                      </c:pt>
                      <c:pt idx="6918">
                        <c:v>-1.4786999999999996E-2</c:v>
                      </c:pt>
                      <c:pt idx="6919">
                        <c:v>-1.4780499999999997E-2</c:v>
                      </c:pt>
                      <c:pt idx="6920">
                        <c:v>-1.4773999999999995E-2</c:v>
                      </c:pt>
                      <c:pt idx="6921">
                        <c:v>-1.4765999999999996E-2</c:v>
                      </c:pt>
                      <c:pt idx="6922">
                        <c:v>-1.4758499999999992E-2</c:v>
                      </c:pt>
                      <c:pt idx="6923">
                        <c:v>-1.4750499999999991E-2</c:v>
                      </c:pt>
                      <c:pt idx="6924">
                        <c:v>-1.4742999999999989E-2</c:v>
                      </c:pt>
                      <c:pt idx="6925">
                        <c:v>-1.4732999999999987E-2</c:v>
                      </c:pt>
                      <c:pt idx="6926">
                        <c:v>-1.4723999999999984E-2</c:v>
                      </c:pt>
                      <c:pt idx="6927">
                        <c:v>-1.4715999999999983E-2</c:v>
                      </c:pt>
                      <c:pt idx="6928">
                        <c:v>-1.4708499999999982E-2</c:v>
                      </c:pt>
                      <c:pt idx="6929">
                        <c:v>-1.4700499999999976E-2</c:v>
                      </c:pt>
                      <c:pt idx="6930">
                        <c:v>-1.4693499999999977E-2</c:v>
                      </c:pt>
                      <c:pt idx="6931">
                        <c:v>-1.4684999999999978E-2</c:v>
                      </c:pt>
                      <c:pt idx="6932">
                        <c:v>-1.4677499999999979E-2</c:v>
                      </c:pt>
                      <c:pt idx="6933">
                        <c:v>-1.4668999999999979E-2</c:v>
                      </c:pt>
                      <c:pt idx="6934">
                        <c:v>-1.4659499999999978E-2</c:v>
                      </c:pt>
                      <c:pt idx="6935">
                        <c:v>-1.4650499999999976E-2</c:v>
                      </c:pt>
                      <c:pt idx="6936">
                        <c:v>-1.4640999999999973E-2</c:v>
                      </c:pt>
                      <c:pt idx="6937">
                        <c:v>-1.4632499999999972E-2</c:v>
                      </c:pt>
                      <c:pt idx="6938">
                        <c:v>-1.4624499999999971E-2</c:v>
                      </c:pt>
                      <c:pt idx="6939">
                        <c:v>-1.4629499999999971E-2</c:v>
                      </c:pt>
                      <c:pt idx="6940">
                        <c:v>-1.4622499999999969E-2</c:v>
                      </c:pt>
                      <c:pt idx="6941">
                        <c:v>-1.4616999999999969E-2</c:v>
                      </c:pt>
                      <c:pt idx="6942">
                        <c:v>-1.460999999999997E-2</c:v>
                      </c:pt>
                      <c:pt idx="6943">
                        <c:v>-1.4603999999999966E-2</c:v>
                      </c:pt>
                      <c:pt idx="6944">
                        <c:v>-1.4597499999999965E-2</c:v>
                      </c:pt>
                      <c:pt idx="6945">
                        <c:v>-1.4591499999999969E-2</c:v>
                      </c:pt>
                      <c:pt idx="6946">
                        <c:v>-1.4586499999999968E-2</c:v>
                      </c:pt>
                      <c:pt idx="6947">
                        <c:v>-1.4579999999999968E-2</c:v>
                      </c:pt>
                      <c:pt idx="6948">
                        <c:v>-1.457349999999997E-2</c:v>
                      </c:pt>
                      <c:pt idx="6949">
                        <c:v>-1.4567499999999973E-2</c:v>
                      </c:pt>
                      <c:pt idx="6950">
                        <c:v>-1.4561999999999974E-2</c:v>
                      </c:pt>
                      <c:pt idx="6951">
                        <c:v>-1.4557499999999977E-2</c:v>
                      </c:pt>
                      <c:pt idx="6952">
                        <c:v>-1.4550999999999979E-2</c:v>
                      </c:pt>
                      <c:pt idx="6953">
                        <c:v>-1.454499999999998E-2</c:v>
                      </c:pt>
                      <c:pt idx="6954">
                        <c:v>-1.4537499999999981E-2</c:v>
                      </c:pt>
                      <c:pt idx="6955">
                        <c:v>-1.4530499999999981E-2</c:v>
                      </c:pt>
                      <c:pt idx="6956">
                        <c:v>-1.4524499999999985E-2</c:v>
                      </c:pt>
                      <c:pt idx="6957">
                        <c:v>-1.4518499999999985E-2</c:v>
                      </c:pt>
                      <c:pt idx="6958">
                        <c:v>-1.4511499999999988E-2</c:v>
                      </c:pt>
                      <c:pt idx="6959">
                        <c:v>-1.4504499999999991E-2</c:v>
                      </c:pt>
                      <c:pt idx="6960">
                        <c:v>-1.4496499999999992E-2</c:v>
                      </c:pt>
                      <c:pt idx="6961">
                        <c:v>-1.4488999999999991E-2</c:v>
                      </c:pt>
                      <c:pt idx="6962">
                        <c:v>-1.4482499999999994E-2</c:v>
                      </c:pt>
                      <c:pt idx="6963">
                        <c:v>-1.4477499999999994E-2</c:v>
                      </c:pt>
                      <c:pt idx="6964">
                        <c:v>-1.4471499999999995E-2</c:v>
                      </c:pt>
                      <c:pt idx="6965">
                        <c:v>-1.4465999999999996E-2</c:v>
                      </c:pt>
                      <c:pt idx="6966">
                        <c:v>-1.4459999999999997E-2</c:v>
                      </c:pt>
                      <c:pt idx="6967">
                        <c:v>-1.4452999999999999E-2</c:v>
                      </c:pt>
                      <c:pt idx="6968">
                        <c:v>-1.44475E-2</c:v>
                      </c:pt>
                      <c:pt idx="6969">
                        <c:v>-1.4441500000000001E-2</c:v>
                      </c:pt>
                      <c:pt idx="6970">
                        <c:v>-1.4436500000000001E-2</c:v>
                      </c:pt>
                      <c:pt idx="6971">
                        <c:v>-1.4431500000000002E-2</c:v>
                      </c:pt>
                      <c:pt idx="6972">
                        <c:v>-1.4425500000000003E-2</c:v>
                      </c:pt>
                      <c:pt idx="6973">
                        <c:v>-1.4421000000000002E-2</c:v>
                      </c:pt>
                      <c:pt idx="6974">
                        <c:v>-1.4416000000000002E-2</c:v>
                      </c:pt>
                      <c:pt idx="6975">
                        <c:v>-1.4411500000000006E-2</c:v>
                      </c:pt>
                      <c:pt idx="6976">
                        <c:v>-1.4406000000000007E-2</c:v>
                      </c:pt>
                      <c:pt idx="6977">
                        <c:v>-1.4401500000000006E-2</c:v>
                      </c:pt>
                      <c:pt idx="6978">
                        <c:v>-1.4395000000000007E-2</c:v>
                      </c:pt>
                      <c:pt idx="6979">
                        <c:v>-1.4389000000000008E-2</c:v>
                      </c:pt>
                      <c:pt idx="6980">
                        <c:v>-1.4383000000000005E-2</c:v>
                      </c:pt>
                      <c:pt idx="6981">
                        <c:v>-1.4377000000000006E-2</c:v>
                      </c:pt>
                      <c:pt idx="6982">
                        <c:v>-1.4372000000000006E-2</c:v>
                      </c:pt>
                      <c:pt idx="6983">
                        <c:v>-1.4367500000000007E-2</c:v>
                      </c:pt>
                      <c:pt idx="6984">
                        <c:v>-1.4361000000000006E-2</c:v>
                      </c:pt>
                      <c:pt idx="6985">
                        <c:v>-1.4354500000000008E-2</c:v>
                      </c:pt>
                      <c:pt idx="6986">
                        <c:v>-1.4348000000000007E-2</c:v>
                      </c:pt>
                      <c:pt idx="6987">
                        <c:v>-1.4341500000000009E-2</c:v>
                      </c:pt>
                      <c:pt idx="6988">
                        <c:v>-1.4336500000000009E-2</c:v>
                      </c:pt>
                      <c:pt idx="6989">
                        <c:v>-1.433050000000001E-2</c:v>
                      </c:pt>
                      <c:pt idx="6990">
                        <c:v>-1.4324000000000009E-2</c:v>
                      </c:pt>
                      <c:pt idx="6991">
                        <c:v>-1.4314000000000009E-2</c:v>
                      </c:pt>
                      <c:pt idx="6992">
                        <c:v>-1.4306500000000008E-2</c:v>
                      </c:pt>
                      <c:pt idx="6993">
                        <c:v>-1.4299000000000006E-2</c:v>
                      </c:pt>
                      <c:pt idx="6994">
                        <c:v>-1.4291000000000007E-2</c:v>
                      </c:pt>
                      <c:pt idx="6995">
                        <c:v>-1.4283000000000007E-2</c:v>
                      </c:pt>
                      <c:pt idx="6996">
                        <c:v>-1.427850000000001E-2</c:v>
                      </c:pt>
                      <c:pt idx="6997">
                        <c:v>-1.4270500000000009E-2</c:v>
                      </c:pt>
                      <c:pt idx="6998">
                        <c:v>-1.4263000000000008E-2</c:v>
                      </c:pt>
                      <c:pt idx="6999">
                        <c:v>-1.4255500000000008E-2</c:v>
                      </c:pt>
                      <c:pt idx="7000">
                        <c:v>-1.4248000000000005E-2</c:v>
                      </c:pt>
                      <c:pt idx="7001">
                        <c:v>-1.4239000000000003E-2</c:v>
                      </c:pt>
                      <c:pt idx="7002">
                        <c:v>-1.4231000000000002E-2</c:v>
                      </c:pt>
                      <c:pt idx="7003">
                        <c:v>-1.4222500000000001E-2</c:v>
                      </c:pt>
                      <c:pt idx="7004">
                        <c:v>-1.4212499999999999E-2</c:v>
                      </c:pt>
                      <c:pt idx="7005">
                        <c:v>-1.4203500000000001E-2</c:v>
                      </c:pt>
                      <c:pt idx="7006">
                        <c:v>-1.4194500000000001E-2</c:v>
                      </c:pt>
                      <c:pt idx="7007">
                        <c:v>-1.4179499999999998E-2</c:v>
                      </c:pt>
                      <c:pt idx="7008">
                        <c:v>-1.4168999999999998E-2</c:v>
                      </c:pt>
                      <c:pt idx="7009">
                        <c:v>-1.4159999999999999E-2</c:v>
                      </c:pt>
                      <c:pt idx="7010">
                        <c:v>-1.4151499999999997E-2</c:v>
                      </c:pt>
                      <c:pt idx="7011">
                        <c:v>-1.4142499999999997E-2</c:v>
                      </c:pt>
                      <c:pt idx="7012">
                        <c:v>-1.4132499999999997E-2</c:v>
                      </c:pt>
                      <c:pt idx="7013">
                        <c:v>-1.4122999999999998E-2</c:v>
                      </c:pt>
                      <c:pt idx="7014">
                        <c:v>-1.4114499999999997E-2</c:v>
                      </c:pt>
                      <c:pt idx="7015">
                        <c:v>-1.4104999999999996E-2</c:v>
                      </c:pt>
                      <c:pt idx="7016">
                        <c:v>-1.4095999999999997E-2</c:v>
                      </c:pt>
                      <c:pt idx="7017">
                        <c:v>-1.4085499999999997E-2</c:v>
                      </c:pt>
                      <c:pt idx="7018">
                        <c:v>-1.4075499999999994E-2</c:v>
                      </c:pt>
                      <c:pt idx="7019">
                        <c:v>-1.4059999999999993E-2</c:v>
                      </c:pt>
                      <c:pt idx="7020">
                        <c:v>-1.4049499999999998E-2</c:v>
                      </c:pt>
                      <c:pt idx="7021">
                        <c:v>-1.4037999999999995E-2</c:v>
                      </c:pt>
                      <c:pt idx="7022">
                        <c:v>-1.4026499999999996E-2</c:v>
                      </c:pt>
                      <c:pt idx="7023">
                        <c:v>-1.4014499999999996E-2</c:v>
                      </c:pt>
                      <c:pt idx="7024">
                        <c:v>-1.4001999999999997E-2</c:v>
                      </c:pt>
                      <c:pt idx="7025">
                        <c:v>-1.3990499999999994E-2</c:v>
                      </c:pt>
                      <c:pt idx="7026">
                        <c:v>-1.3978499999999996E-2</c:v>
                      </c:pt>
                      <c:pt idx="7027">
                        <c:v>-1.3968999999999995E-2</c:v>
                      </c:pt>
                      <c:pt idx="7028">
                        <c:v>-1.3957499999999994E-2</c:v>
                      </c:pt>
                      <c:pt idx="7029">
                        <c:v>-1.3945499999999998E-2</c:v>
                      </c:pt>
                      <c:pt idx="7030">
                        <c:v>-1.3933999999999997E-2</c:v>
                      </c:pt>
                      <c:pt idx="7031">
                        <c:v>-1.3924499999999992E-2</c:v>
                      </c:pt>
                      <c:pt idx="7032">
                        <c:v>-1.3913999999999998E-2</c:v>
                      </c:pt>
                      <c:pt idx="7033">
                        <c:v>-1.3902999999999993E-2</c:v>
                      </c:pt>
                      <c:pt idx="7034">
                        <c:v>-1.3893499999999998E-2</c:v>
                      </c:pt>
                      <c:pt idx="7035">
                        <c:v>-1.3881999999999997E-2</c:v>
                      </c:pt>
                      <c:pt idx="7036">
                        <c:v>-1.3870999999999998E-2</c:v>
                      </c:pt>
                      <c:pt idx="7037">
                        <c:v>-1.3859999999999997E-2</c:v>
                      </c:pt>
                      <c:pt idx="7038">
                        <c:v>-1.3848999999999998E-2</c:v>
                      </c:pt>
                      <c:pt idx="7039">
                        <c:v>-1.3839499999999998E-2</c:v>
                      </c:pt>
                      <c:pt idx="7040">
                        <c:v>-1.3828E-2</c:v>
                      </c:pt>
                      <c:pt idx="7041">
                        <c:v>-1.3817499999999998E-2</c:v>
                      </c:pt>
                      <c:pt idx="7042">
                        <c:v>-1.3807999999999997E-2</c:v>
                      </c:pt>
                      <c:pt idx="7043">
                        <c:v>-1.3800500000000002E-2</c:v>
                      </c:pt>
                      <c:pt idx="7044">
                        <c:v>-1.3792500000000003E-2</c:v>
                      </c:pt>
                      <c:pt idx="7045">
                        <c:v>-1.3785000000000002E-2</c:v>
                      </c:pt>
                      <c:pt idx="7046">
                        <c:v>-1.3778500000000001E-2</c:v>
                      </c:pt>
                      <c:pt idx="7047">
                        <c:v>-1.3773500000000003E-2</c:v>
                      </c:pt>
                      <c:pt idx="7048">
                        <c:v>-1.3767500000000002E-2</c:v>
                      </c:pt>
                      <c:pt idx="7049">
                        <c:v>-1.3762000000000005E-2</c:v>
                      </c:pt>
                      <c:pt idx="7050">
                        <c:v>-1.3757500000000004E-2</c:v>
                      </c:pt>
                      <c:pt idx="7051">
                        <c:v>-1.3737500000000007E-2</c:v>
                      </c:pt>
                      <c:pt idx="7052">
                        <c:v>-1.3732500000000005E-2</c:v>
                      </c:pt>
                      <c:pt idx="7053">
                        <c:v>-1.3728500000000003E-2</c:v>
                      </c:pt>
                      <c:pt idx="7054">
                        <c:v>-1.3724000000000005E-2</c:v>
                      </c:pt>
                      <c:pt idx="7055">
                        <c:v>-1.3719000000000005E-2</c:v>
                      </c:pt>
                      <c:pt idx="7056">
                        <c:v>-1.3714000000000002E-2</c:v>
                      </c:pt>
                      <c:pt idx="7057">
                        <c:v>-1.3710500000000006E-2</c:v>
                      </c:pt>
                      <c:pt idx="7058">
                        <c:v>-1.3709000000000004E-2</c:v>
                      </c:pt>
                      <c:pt idx="7059">
                        <c:v>-1.3707500000000006E-2</c:v>
                      </c:pt>
                      <c:pt idx="7060">
                        <c:v>-1.3705500000000008E-2</c:v>
                      </c:pt>
                      <c:pt idx="7061">
                        <c:v>-1.3703500000000006E-2</c:v>
                      </c:pt>
                      <c:pt idx="7062">
                        <c:v>-1.3702000000000002E-2</c:v>
                      </c:pt>
                      <c:pt idx="7063">
                        <c:v>-1.3697000000000006E-2</c:v>
                      </c:pt>
                      <c:pt idx="7064">
                        <c:v>-1.3696500000000006E-2</c:v>
                      </c:pt>
                      <c:pt idx="7065">
                        <c:v>-1.3695500000000006E-2</c:v>
                      </c:pt>
                      <c:pt idx="7066">
                        <c:v>-1.3693500000000001E-2</c:v>
                      </c:pt>
                      <c:pt idx="7067">
                        <c:v>-1.3692000000000003E-2</c:v>
                      </c:pt>
                      <c:pt idx="7068">
                        <c:v>-1.3691500000000001E-2</c:v>
                      </c:pt>
                      <c:pt idx="7069">
                        <c:v>-1.3689000000000005E-2</c:v>
                      </c:pt>
                      <c:pt idx="7070">
                        <c:v>-1.3688500000000003E-2</c:v>
                      </c:pt>
                      <c:pt idx="7071">
                        <c:v>-1.3687500000000009E-2</c:v>
                      </c:pt>
                      <c:pt idx="7072">
                        <c:v>-1.368750000000001E-2</c:v>
                      </c:pt>
                      <c:pt idx="7073">
                        <c:v>-1.3689000000000012E-2</c:v>
                      </c:pt>
                      <c:pt idx="7074">
                        <c:v>-1.3689000000000007E-2</c:v>
                      </c:pt>
                      <c:pt idx="7075">
                        <c:v>-1.3698000000000011E-2</c:v>
                      </c:pt>
                      <c:pt idx="7076">
                        <c:v>-1.3696500000000009E-2</c:v>
                      </c:pt>
                      <c:pt idx="7077">
                        <c:v>-1.369700000000001E-2</c:v>
                      </c:pt>
                      <c:pt idx="7078">
                        <c:v>-1.3698000000000009E-2</c:v>
                      </c:pt>
                      <c:pt idx="7079">
                        <c:v>-1.3699000000000003E-2</c:v>
                      </c:pt>
                      <c:pt idx="7080">
                        <c:v>-1.3701000000000005E-2</c:v>
                      </c:pt>
                      <c:pt idx="7081">
                        <c:v>-1.3702000000000002E-2</c:v>
                      </c:pt>
                      <c:pt idx="7082">
                        <c:v>-1.3703500000000004E-2</c:v>
                      </c:pt>
                      <c:pt idx="7083">
                        <c:v>-1.3704500000000003E-2</c:v>
                      </c:pt>
                      <c:pt idx="7084">
                        <c:v>-1.3706500000000002E-2</c:v>
                      </c:pt>
                      <c:pt idx="7085">
                        <c:v>-1.3706000000000001E-2</c:v>
                      </c:pt>
                      <c:pt idx="7086">
                        <c:v>-1.3707500000000001E-2</c:v>
                      </c:pt>
                      <c:pt idx="7087">
                        <c:v>-1.3709000000000001E-2</c:v>
                      </c:pt>
                      <c:pt idx="7088">
                        <c:v>-1.3708E-2</c:v>
                      </c:pt>
                      <c:pt idx="7089">
                        <c:v>-1.3708999999999995E-2</c:v>
                      </c:pt>
                      <c:pt idx="7090">
                        <c:v>-1.3709999999999995E-2</c:v>
                      </c:pt>
                      <c:pt idx="7091">
                        <c:v>-1.3708499999999995E-2</c:v>
                      </c:pt>
                      <c:pt idx="7092">
                        <c:v>-1.3709499999999996E-2</c:v>
                      </c:pt>
                      <c:pt idx="7093">
                        <c:v>-1.3712499999999996E-2</c:v>
                      </c:pt>
                      <c:pt idx="7094">
                        <c:v>-1.3713499999999995E-2</c:v>
                      </c:pt>
                      <c:pt idx="7095">
                        <c:v>-1.3714999999999995E-2</c:v>
                      </c:pt>
                      <c:pt idx="7096">
                        <c:v>-1.3716999999999995E-2</c:v>
                      </c:pt>
                      <c:pt idx="7097">
                        <c:v>-1.3717999999999991E-2</c:v>
                      </c:pt>
                      <c:pt idx="7098">
                        <c:v>-1.3718499999999991E-2</c:v>
                      </c:pt>
                      <c:pt idx="7099">
                        <c:v>-1.371949999999999E-2</c:v>
                      </c:pt>
                      <c:pt idx="7100">
                        <c:v>-1.3721499999999991E-2</c:v>
                      </c:pt>
                      <c:pt idx="7101">
                        <c:v>-1.3723499999999991E-2</c:v>
                      </c:pt>
                      <c:pt idx="7102">
                        <c:v>-1.3725499999999988E-2</c:v>
                      </c:pt>
                      <c:pt idx="7103">
                        <c:v>-1.3726999999999989E-2</c:v>
                      </c:pt>
                      <c:pt idx="7104">
                        <c:v>-1.372949999999999E-2</c:v>
                      </c:pt>
                      <c:pt idx="7105">
                        <c:v>-1.3730499999999986E-2</c:v>
                      </c:pt>
                      <c:pt idx="7106">
                        <c:v>-1.3733999999999989E-2</c:v>
                      </c:pt>
                      <c:pt idx="7107">
                        <c:v>-1.3735499999999987E-2</c:v>
                      </c:pt>
                      <c:pt idx="7108">
                        <c:v>-1.3737499999999988E-2</c:v>
                      </c:pt>
                      <c:pt idx="7109">
                        <c:v>-1.3738999999999991E-2</c:v>
                      </c:pt>
                      <c:pt idx="7110">
                        <c:v>-1.3741999999999987E-2</c:v>
                      </c:pt>
                      <c:pt idx="7111">
                        <c:v>-1.3744499999999988E-2</c:v>
                      </c:pt>
                      <c:pt idx="7112">
                        <c:v>-1.3744999999999986E-2</c:v>
                      </c:pt>
                      <c:pt idx="7113">
                        <c:v>-1.3744499999999991E-2</c:v>
                      </c:pt>
                      <c:pt idx="7114">
                        <c:v>-1.3744499999999988E-2</c:v>
                      </c:pt>
                      <c:pt idx="7115">
                        <c:v>-1.3745999999999991E-2</c:v>
                      </c:pt>
                      <c:pt idx="7116">
                        <c:v>-1.3746499999999993E-2</c:v>
                      </c:pt>
                      <c:pt idx="7117">
                        <c:v>-1.3749499999999994E-2</c:v>
                      </c:pt>
                      <c:pt idx="7118">
                        <c:v>-1.3750499999999992E-2</c:v>
                      </c:pt>
                      <c:pt idx="7119">
                        <c:v>-1.3750999999999992E-2</c:v>
                      </c:pt>
                      <c:pt idx="7120">
                        <c:v>-1.3752999999999993E-2</c:v>
                      </c:pt>
                      <c:pt idx="7121">
                        <c:v>-1.3754499999999994E-2</c:v>
                      </c:pt>
                      <c:pt idx="7122">
                        <c:v>-1.375549999999999E-2</c:v>
                      </c:pt>
                      <c:pt idx="7123">
                        <c:v>-1.3756499999999989E-2</c:v>
                      </c:pt>
                      <c:pt idx="7124">
                        <c:v>-1.375599999999999E-2</c:v>
                      </c:pt>
                      <c:pt idx="7125">
                        <c:v>-1.3757499999999988E-2</c:v>
                      </c:pt>
                      <c:pt idx="7126">
                        <c:v>-1.3757999999999986E-2</c:v>
                      </c:pt>
                      <c:pt idx="7127">
                        <c:v>-1.3770999999999988E-2</c:v>
                      </c:pt>
                      <c:pt idx="7128">
                        <c:v>-1.3770499999999988E-2</c:v>
                      </c:pt>
                      <c:pt idx="7129">
                        <c:v>-1.3770999999999986E-2</c:v>
                      </c:pt>
                      <c:pt idx="7130">
                        <c:v>-1.377149999999999E-2</c:v>
                      </c:pt>
                      <c:pt idx="7131">
                        <c:v>-1.3770499999999988E-2</c:v>
                      </c:pt>
                      <c:pt idx="7132">
                        <c:v>-1.376899999999999E-2</c:v>
                      </c:pt>
                      <c:pt idx="7133">
                        <c:v>-1.3768499999999987E-2</c:v>
                      </c:pt>
                      <c:pt idx="7134">
                        <c:v>-1.3768499999999987E-2</c:v>
                      </c:pt>
                      <c:pt idx="7135">
                        <c:v>-1.3722499999999986E-2</c:v>
                      </c:pt>
                      <c:pt idx="7136">
                        <c:v>-1.3721999999999988E-2</c:v>
                      </c:pt>
                      <c:pt idx="7137">
                        <c:v>-1.3720499999999986E-2</c:v>
                      </c:pt>
                      <c:pt idx="7138">
                        <c:v>-1.3718999999999986E-2</c:v>
                      </c:pt>
                      <c:pt idx="7139">
                        <c:v>-1.3691999999999987E-2</c:v>
                      </c:pt>
                      <c:pt idx="7140">
                        <c:v>-1.3688999999999986E-2</c:v>
                      </c:pt>
                      <c:pt idx="7141">
                        <c:v>-1.3686499999999985E-2</c:v>
                      </c:pt>
                      <c:pt idx="7142">
                        <c:v>-1.3683999999999988E-2</c:v>
                      </c:pt>
                      <c:pt idx="7143">
                        <c:v>-1.3681499999999987E-2</c:v>
                      </c:pt>
                      <c:pt idx="7144">
                        <c:v>-1.3677999999999985E-2</c:v>
                      </c:pt>
                      <c:pt idx="7145">
                        <c:v>-1.3674999999999986E-2</c:v>
                      </c:pt>
                      <c:pt idx="7146">
                        <c:v>-1.3672499999999987E-2</c:v>
                      </c:pt>
                      <c:pt idx="7147">
                        <c:v>-1.3668999999999988E-2</c:v>
                      </c:pt>
                      <c:pt idx="7148">
                        <c:v>-1.3668999999999992E-2</c:v>
                      </c:pt>
                      <c:pt idx="7149">
                        <c:v>-1.3666499999999991E-2</c:v>
                      </c:pt>
                      <c:pt idx="7150">
                        <c:v>-1.3663499999999993E-2</c:v>
                      </c:pt>
                      <c:pt idx="7151">
                        <c:v>-1.3662999999999989E-2</c:v>
                      </c:pt>
                      <c:pt idx="7152">
                        <c:v>-1.3660999999999989E-2</c:v>
                      </c:pt>
                      <c:pt idx="7153">
                        <c:v>-1.3659499999999991E-2</c:v>
                      </c:pt>
                      <c:pt idx="7154">
                        <c:v>-1.3656499999999992E-2</c:v>
                      </c:pt>
                      <c:pt idx="7155">
                        <c:v>-1.365499999999999E-2</c:v>
                      </c:pt>
                      <c:pt idx="7156">
                        <c:v>-1.365149999999999E-2</c:v>
                      </c:pt>
                      <c:pt idx="7157">
                        <c:v>-1.3648499999999991E-2</c:v>
                      </c:pt>
                      <c:pt idx="7158">
                        <c:v>-1.3646499999999992E-2</c:v>
                      </c:pt>
                      <c:pt idx="7159">
                        <c:v>-1.3644999999999992E-2</c:v>
                      </c:pt>
                      <c:pt idx="7160">
                        <c:v>-1.3643499999999992E-2</c:v>
                      </c:pt>
                      <c:pt idx="7161">
                        <c:v>-1.3641999999999989E-2</c:v>
                      </c:pt>
                      <c:pt idx="7162">
                        <c:v>-1.3640499999999991E-2</c:v>
                      </c:pt>
                      <c:pt idx="7163">
                        <c:v>-1.3642499999999991E-2</c:v>
                      </c:pt>
                      <c:pt idx="7164">
                        <c:v>-1.3641999999999993E-2</c:v>
                      </c:pt>
                      <c:pt idx="7165">
                        <c:v>-1.3640499999999993E-2</c:v>
                      </c:pt>
                      <c:pt idx="7166">
                        <c:v>-1.3638499999999993E-2</c:v>
                      </c:pt>
                      <c:pt idx="7167">
                        <c:v>-1.363799999999999E-2</c:v>
                      </c:pt>
                      <c:pt idx="7168">
                        <c:v>-1.3635499999999991E-2</c:v>
                      </c:pt>
                      <c:pt idx="7169">
                        <c:v>-1.3635499999999993E-2</c:v>
                      </c:pt>
                      <c:pt idx="7170">
                        <c:v>-1.3633999999999997E-2</c:v>
                      </c:pt>
                      <c:pt idx="7171">
                        <c:v>-1.3574999999999997E-2</c:v>
                      </c:pt>
                      <c:pt idx="7172">
                        <c:v>-1.3574499999999998E-2</c:v>
                      </c:pt>
                      <c:pt idx="7173">
                        <c:v>-1.3573499999999995E-2</c:v>
                      </c:pt>
                      <c:pt idx="7174">
                        <c:v>-1.3572999999999997E-2</c:v>
                      </c:pt>
                      <c:pt idx="7175">
                        <c:v>-1.3584000000000001E-2</c:v>
                      </c:pt>
                      <c:pt idx="7176">
                        <c:v>-1.3584499999999994E-2</c:v>
                      </c:pt>
                      <c:pt idx="7177">
                        <c:v>-1.3583499999999997E-2</c:v>
                      </c:pt>
                      <c:pt idx="7178">
                        <c:v>-1.3584499999999994E-2</c:v>
                      </c:pt>
                      <c:pt idx="7179">
                        <c:v>-1.3585999999999994E-2</c:v>
                      </c:pt>
                      <c:pt idx="7180">
                        <c:v>-1.3588499999999996E-2</c:v>
                      </c:pt>
                      <c:pt idx="7181">
                        <c:v>-1.3590499999999991E-2</c:v>
                      </c:pt>
                      <c:pt idx="7182">
                        <c:v>-1.3590499999999995E-2</c:v>
                      </c:pt>
                      <c:pt idx="7183">
                        <c:v>-1.3580999999999994E-2</c:v>
                      </c:pt>
                      <c:pt idx="7184">
                        <c:v>-1.3578999999999997E-2</c:v>
                      </c:pt>
                      <c:pt idx="7185">
                        <c:v>-1.3579999999999997E-2</c:v>
                      </c:pt>
                      <c:pt idx="7186">
                        <c:v>-1.3581499999999995E-2</c:v>
                      </c:pt>
                      <c:pt idx="7187">
                        <c:v>-1.3596999999999996E-2</c:v>
                      </c:pt>
                      <c:pt idx="7188">
                        <c:v>-1.3597499999999998E-2</c:v>
                      </c:pt>
                      <c:pt idx="7189">
                        <c:v>-1.3598499999999998E-2</c:v>
                      </c:pt>
                      <c:pt idx="7190">
                        <c:v>-1.3598999999999995E-2</c:v>
                      </c:pt>
                      <c:pt idx="7191">
                        <c:v>-1.3604E-2</c:v>
                      </c:pt>
                      <c:pt idx="7192">
                        <c:v>-1.3602999999999997E-2</c:v>
                      </c:pt>
                      <c:pt idx="7193">
                        <c:v>-1.3604499999999999E-2</c:v>
                      </c:pt>
                      <c:pt idx="7194">
                        <c:v>-1.3604499999999999E-2</c:v>
                      </c:pt>
                      <c:pt idx="7195">
                        <c:v>-1.3606E-2</c:v>
                      </c:pt>
                      <c:pt idx="7196">
                        <c:v>-1.3606500000000001E-2</c:v>
                      </c:pt>
                      <c:pt idx="7197">
                        <c:v>-1.3608500000000001E-2</c:v>
                      </c:pt>
                      <c:pt idx="7198">
                        <c:v>-1.3609E-2</c:v>
                      </c:pt>
                      <c:pt idx="7199">
                        <c:v>-1.3610000000000001E-2</c:v>
                      </c:pt>
                      <c:pt idx="7200">
                        <c:v>-1.3611999999999999E-2</c:v>
                      </c:pt>
                      <c:pt idx="7201">
                        <c:v>-1.3613500000000001E-2</c:v>
                      </c:pt>
                      <c:pt idx="7202">
                        <c:v>-1.3614500000000005E-2</c:v>
                      </c:pt>
                      <c:pt idx="7203">
                        <c:v>-1.3616000000000001E-2</c:v>
                      </c:pt>
                      <c:pt idx="7204">
                        <c:v>-1.3618000000000003E-2</c:v>
                      </c:pt>
                      <c:pt idx="7205">
                        <c:v>-1.3621000000000005E-2</c:v>
                      </c:pt>
                      <c:pt idx="7206">
                        <c:v>-1.3622000000000002E-2</c:v>
                      </c:pt>
                      <c:pt idx="7207">
                        <c:v>-1.3629500000000001E-2</c:v>
                      </c:pt>
                      <c:pt idx="7208">
                        <c:v>-1.3634500000000003E-2</c:v>
                      </c:pt>
                      <c:pt idx="7209">
                        <c:v>-1.36375E-2</c:v>
                      </c:pt>
                      <c:pt idx="7210">
                        <c:v>-1.3641E-2</c:v>
                      </c:pt>
                      <c:pt idx="7211">
                        <c:v>-1.3657000000000004E-2</c:v>
                      </c:pt>
                      <c:pt idx="7212">
                        <c:v>-1.36615E-2</c:v>
                      </c:pt>
                      <c:pt idx="7213">
                        <c:v>-1.3667000000000002E-2</c:v>
                      </c:pt>
                      <c:pt idx="7214">
                        <c:v>-1.3670000000000002E-2</c:v>
                      </c:pt>
                      <c:pt idx="7215">
                        <c:v>-1.3676000000000006E-2</c:v>
                      </c:pt>
                      <c:pt idx="7216">
                        <c:v>-1.3680000000000003E-2</c:v>
                      </c:pt>
                      <c:pt idx="7217">
                        <c:v>-1.3687E-2</c:v>
                      </c:pt>
                      <c:pt idx="7218">
                        <c:v>-1.3692000000000005E-2</c:v>
                      </c:pt>
                      <c:pt idx="7219">
                        <c:v>-1.3704000000000003E-2</c:v>
                      </c:pt>
                      <c:pt idx="7220">
                        <c:v>-1.3710500000000004E-2</c:v>
                      </c:pt>
                      <c:pt idx="7221">
                        <c:v>-1.3716500000000005E-2</c:v>
                      </c:pt>
                      <c:pt idx="7222">
                        <c:v>-1.3723500000000005E-2</c:v>
                      </c:pt>
                      <c:pt idx="7223">
                        <c:v>-1.3736000000000003E-2</c:v>
                      </c:pt>
                      <c:pt idx="7224">
                        <c:v>-1.3744500000000003E-2</c:v>
                      </c:pt>
                      <c:pt idx="7225">
                        <c:v>-1.3753000000000001E-2</c:v>
                      </c:pt>
                      <c:pt idx="7226">
                        <c:v>-1.3762500000000002E-2</c:v>
                      </c:pt>
                      <c:pt idx="7227">
                        <c:v>-1.3769000000000007E-2</c:v>
                      </c:pt>
                      <c:pt idx="7228">
                        <c:v>-1.3777500000000003E-2</c:v>
                      </c:pt>
                      <c:pt idx="7229">
                        <c:v>-1.3785500000000006E-2</c:v>
                      </c:pt>
                      <c:pt idx="7230">
                        <c:v>-1.3794000000000004E-2</c:v>
                      </c:pt>
                      <c:pt idx="7231">
                        <c:v>-1.3799500000000004E-2</c:v>
                      </c:pt>
                      <c:pt idx="7232">
                        <c:v>-1.3806000000000006E-2</c:v>
                      </c:pt>
                      <c:pt idx="7233">
                        <c:v>-1.3812500000000004E-2</c:v>
                      </c:pt>
                      <c:pt idx="7234">
                        <c:v>-1.3818000000000002E-2</c:v>
                      </c:pt>
                      <c:pt idx="7235">
                        <c:v>-1.3824500000000002E-2</c:v>
                      </c:pt>
                      <c:pt idx="7236">
                        <c:v>-1.383E-2</c:v>
                      </c:pt>
                      <c:pt idx="7237">
                        <c:v>-1.3835999999999999E-2</c:v>
                      </c:pt>
                      <c:pt idx="7238">
                        <c:v>-1.3840000000000002E-2</c:v>
                      </c:pt>
                      <c:pt idx="7239">
                        <c:v>-1.3844E-2</c:v>
                      </c:pt>
                      <c:pt idx="7240">
                        <c:v>-1.3849000000000002E-2</c:v>
                      </c:pt>
                      <c:pt idx="7241">
                        <c:v>-1.3851500000000003E-2</c:v>
                      </c:pt>
                      <c:pt idx="7242">
                        <c:v>-1.3854499999999999E-2</c:v>
                      </c:pt>
                      <c:pt idx="7243">
                        <c:v>-1.3771499999999999E-2</c:v>
                      </c:pt>
                      <c:pt idx="7244">
                        <c:v>-1.3772500000000003E-2</c:v>
                      </c:pt>
                      <c:pt idx="7245">
                        <c:v>-1.3774000000000002E-2</c:v>
                      </c:pt>
                      <c:pt idx="7246">
                        <c:v>-1.3774999999999997E-2</c:v>
                      </c:pt>
                      <c:pt idx="7247">
                        <c:v>-1.3769999999999998E-2</c:v>
                      </c:pt>
                      <c:pt idx="7248">
                        <c:v>-1.3771E-2</c:v>
                      </c:pt>
                      <c:pt idx="7249">
                        <c:v>-1.3771999999999996E-2</c:v>
                      </c:pt>
                      <c:pt idx="7250">
                        <c:v>-1.3771999999999998E-2</c:v>
                      </c:pt>
                      <c:pt idx="7251">
                        <c:v>-1.3788499999999997E-2</c:v>
                      </c:pt>
                      <c:pt idx="7252">
                        <c:v>-1.3789999999999995E-2</c:v>
                      </c:pt>
                      <c:pt idx="7253">
                        <c:v>-1.3790499999999994E-2</c:v>
                      </c:pt>
                      <c:pt idx="7254">
                        <c:v>-1.3790499999999994E-2</c:v>
                      </c:pt>
                      <c:pt idx="7255">
                        <c:v>-1.3792499999999992E-2</c:v>
                      </c:pt>
                      <c:pt idx="7256">
                        <c:v>-1.3792999999999995E-2</c:v>
                      </c:pt>
                      <c:pt idx="7257">
                        <c:v>-1.3793999999999996E-2</c:v>
                      </c:pt>
                      <c:pt idx="7258">
                        <c:v>-1.3793499999999993E-2</c:v>
                      </c:pt>
                      <c:pt idx="7259">
                        <c:v>-1.3795999999999989E-2</c:v>
                      </c:pt>
                      <c:pt idx="7260">
                        <c:v>-1.3796999999999993E-2</c:v>
                      </c:pt>
                      <c:pt idx="7261">
                        <c:v>-1.3797499999999992E-2</c:v>
                      </c:pt>
                      <c:pt idx="7262">
                        <c:v>-1.3797999999999994E-2</c:v>
                      </c:pt>
                      <c:pt idx="7263">
                        <c:v>-1.3801499999999996E-2</c:v>
                      </c:pt>
                      <c:pt idx="7264">
                        <c:v>-1.3801499999999993E-2</c:v>
                      </c:pt>
                      <c:pt idx="7265">
                        <c:v>-1.3801999999999995E-2</c:v>
                      </c:pt>
                      <c:pt idx="7266">
                        <c:v>-1.3802499999999994E-2</c:v>
                      </c:pt>
                      <c:pt idx="7267">
                        <c:v>-1.3804499999999997E-2</c:v>
                      </c:pt>
                      <c:pt idx="7268">
                        <c:v>-1.3802999999999994E-2</c:v>
                      </c:pt>
                      <c:pt idx="7269">
                        <c:v>-1.3804499999999997E-2</c:v>
                      </c:pt>
                      <c:pt idx="7270">
                        <c:v>-1.3804499999999992E-2</c:v>
                      </c:pt>
                      <c:pt idx="7271">
                        <c:v>-1.3804999999999994E-2</c:v>
                      </c:pt>
                      <c:pt idx="7272">
                        <c:v>-1.3804999999999991E-2</c:v>
                      </c:pt>
                      <c:pt idx="7273">
                        <c:v>-1.3803499999999995E-2</c:v>
                      </c:pt>
                      <c:pt idx="7274">
                        <c:v>-1.3802499999999995E-2</c:v>
                      </c:pt>
                      <c:pt idx="7275">
                        <c:v>-1.3800999999999992E-2</c:v>
                      </c:pt>
                      <c:pt idx="7276">
                        <c:v>-1.3800999999999997E-2</c:v>
                      </c:pt>
                      <c:pt idx="7277">
                        <c:v>-1.3800499999999995E-2</c:v>
                      </c:pt>
                      <c:pt idx="7278">
                        <c:v>-1.3799999999999995E-2</c:v>
                      </c:pt>
                      <c:pt idx="7279">
                        <c:v>-1.3744999999999993E-2</c:v>
                      </c:pt>
                      <c:pt idx="7280">
                        <c:v>-1.3743999999999994E-2</c:v>
                      </c:pt>
                      <c:pt idx="7281">
                        <c:v>-1.3741499999999993E-2</c:v>
                      </c:pt>
                      <c:pt idx="7282">
                        <c:v>-1.3739999999999992E-2</c:v>
                      </c:pt>
                      <c:pt idx="7283">
                        <c:v>-1.3731999999999991E-2</c:v>
                      </c:pt>
                      <c:pt idx="7284">
                        <c:v>-1.3728999999999993E-2</c:v>
                      </c:pt>
                      <c:pt idx="7285">
                        <c:v>-1.372649999999999E-2</c:v>
                      </c:pt>
                      <c:pt idx="7286">
                        <c:v>-1.3722499999999992E-2</c:v>
                      </c:pt>
                      <c:pt idx="7287">
                        <c:v>-1.3719999999999989E-2</c:v>
                      </c:pt>
                      <c:pt idx="7288">
                        <c:v>-1.3716999999999993E-2</c:v>
                      </c:pt>
                      <c:pt idx="7289">
                        <c:v>-1.371399999999999E-2</c:v>
                      </c:pt>
                      <c:pt idx="7290">
                        <c:v>-1.3711499999999993E-2</c:v>
                      </c:pt>
                      <c:pt idx="7291">
                        <c:v>-1.3710999999999994E-2</c:v>
                      </c:pt>
                      <c:pt idx="7292">
                        <c:v>-1.3707499999999992E-2</c:v>
                      </c:pt>
                      <c:pt idx="7293">
                        <c:v>-1.3701999999999994E-2</c:v>
                      </c:pt>
                      <c:pt idx="7294">
                        <c:v>-1.3697499999999998E-2</c:v>
                      </c:pt>
                      <c:pt idx="7295">
                        <c:v>-1.3685999999999999E-2</c:v>
                      </c:pt>
                      <c:pt idx="7296">
                        <c:v>-1.3680499999999998E-2</c:v>
                      </c:pt>
                      <c:pt idx="7297">
                        <c:v>-1.3675499999999997E-2</c:v>
                      </c:pt>
                      <c:pt idx="7298">
                        <c:v>-1.3669999999999993E-2</c:v>
                      </c:pt>
                      <c:pt idx="7299">
                        <c:v>-1.3663499999999995E-2</c:v>
                      </c:pt>
                      <c:pt idx="7300">
                        <c:v>-1.3657999999999997E-2</c:v>
                      </c:pt>
                      <c:pt idx="7301">
                        <c:v>-1.3651E-2</c:v>
                      </c:pt>
                      <c:pt idx="7302">
                        <c:v>-1.3644499999999999E-2</c:v>
                      </c:pt>
                      <c:pt idx="7303">
                        <c:v>-1.3620999999999996E-2</c:v>
                      </c:pt>
                      <c:pt idx="7304">
                        <c:v>-1.35995E-2</c:v>
                      </c:pt>
                      <c:pt idx="7305">
                        <c:v>-1.35785E-2</c:v>
                      </c:pt>
                      <c:pt idx="7306">
                        <c:v>-1.3556499999999997E-2</c:v>
                      </c:pt>
                      <c:pt idx="7307">
                        <c:v>-1.3535999999999998E-2</c:v>
                      </c:pt>
                      <c:pt idx="7308">
                        <c:v>-1.3513999999999997E-2</c:v>
                      </c:pt>
                      <c:pt idx="7309">
                        <c:v>-1.3493000000000002E-2</c:v>
                      </c:pt>
                      <c:pt idx="7310">
                        <c:v>-1.3471E-2</c:v>
                      </c:pt>
                      <c:pt idx="7311">
                        <c:v>-1.3449000000000003E-2</c:v>
                      </c:pt>
                      <c:pt idx="7312">
                        <c:v>-1.3428500000000001E-2</c:v>
                      </c:pt>
                      <c:pt idx="7313">
                        <c:v>-1.3405500000000004E-2</c:v>
                      </c:pt>
                      <c:pt idx="7314">
                        <c:v>-1.3380000000000003E-2</c:v>
                      </c:pt>
                      <c:pt idx="7315">
                        <c:v>-1.3361000000000005E-2</c:v>
                      </c:pt>
                      <c:pt idx="7316">
                        <c:v>-1.3343000000000004E-2</c:v>
                      </c:pt>
                      <c:pt idx="7317">
                        <c:v>-1.3322000000000006E-2</c:v>
                      </c:pt>
                      <c:pt idx="7318">
                        <c:v>-1.3301000000000002E-2</c:v>
                      </c:pt>
                      <c:pt idx="7319">
                        <c:v>-1.3230500000000003E-2</c:v>
                      </c:pt>
                      <c:pt idx="7320">
                        <c:v>-1.3209000000000002E-2</c:v>
                      </c:pt>
                      <c:pt idx="7321">
                        <c:v>-1.3186499999999997E-2</c:v>
                      </c:pt>
                      <c:pt idx="7322">
                        <c:v>-1.3166000000000001E-2</c:v>
                      </c:pt>
                      <c:pt idx="7323">
                        <c:v>-1.3143999999999999E-2</c:v>
                      </c:pt>
                      <c:pt idx="7324">
                        <c:v>-1.3124000000000002E-2</c:v>
                      </c:pt>
                      <c:pt idx="7325">
                        <c:v>-1.3103000000000002E-2</c:v>
                      </c:pt>
                      <c:pt idx="7326">
                        <c:v>-1.3081500000000003E-2</c:v>
                      </c:pt>
                      <c:pt idx="7327">
                        <c:v>-1.3041500000000001E-2</c:v>
                      </c:pt>
                      <c:pt idx="7328">
                        <c:v>-1.3021500000000002E-2</c:v>
                      </c:pt>
                      <c:pt idx="7329">
                        <c:v>-1.2999500000000002E-2</c:v>
                      </c:pt>
                      <c:pt idx="7330">
                        <c:v>-1.2979000000000001E-2</c:v>
                      </c:pt>
                      <c:pt idx="7331">
                        <c:v>-1.2955999999999999E-2</c:v>
                      </c:pt>
                      <c:pt idx="7332">
                        <c:v>-1.2933500000000001E-2</c:v>
                      </c:pt>
                      <c:pt idx="7333">
                        <c:v>-1.291E-2</c:v>
                      </c:pt>
                      <c:pt idx="7334">
                        <c:v>-1.2887000000000003E-2</c:v>
                      </c:pt>
                      <c:pt idx="7335">
                        <c:v>-1.2908000000000001E-2</c:v>
                      </c:pt>
                      <c:pt idx="7336">
                        <c:v>-1.2889500000000003E-2</c:v>
                      </c:pt>
                      <c:pt idx="7337">
                        <c:v>-1.2864500000000003E-2</c:v>
                      </c:pt>
                      <c:pt idx="7338">
                        <c:v>-1.2838500000000004E-2</c:v>
                      </c:pt>
                      <c:pt idx="7339">
                        <c:v>-1.2823000000000005E-2</c:v>
                      </c:pt>
                      <c:pt idx="7340">
                        <c:v>-1.2794000000000007E-2</c:v>
                      </c:pt>
                      <c:pt idx="7341">
                        <c:v>-1.2764500000000007E-2</c:v>
                      </c:pt>
                      <c:pt idx="7342">
                        <c:v>-1.2735000000000007E-2</c:v>
                      </c:pt>
                      <c:pt idx="7343">
                        <c:v>-1.2702500000000011E-2</c:v>
                      </c:pt>
                      <c:pt idx="7344">
                        <c:v>-1.2669500000000009E-2</c:v>
                      </c:pt>
                      <c:pt idx="7345">
                        <c:v>-1.2636500000000012E-2</c:v>
                      </c:pt>
                      <c:pt idx="7346">
                        <c:v>-1.2602000000000011E-2</c:v>
                      </c:pt>
                      <c:pt idx="7347">
                        <c:v>-1.2569000000000012E-2</c:v>
                      </c:pt>
                      <c:pt idx="7348">
                        <c:v>-1.2532500000000011E-2</c:v>
                      </c:pt>
                      <c:pt idx="7349">
                        <c:v>-1.2498500000000013E-2</c:v>
                      </c:pt>
                      <c:pt idx="7350">
                        <c:v>-1.246400000000001E-2</c:v>
                      </c:pt>
                      <c:pt idx="7351">
                        <c:v>-1.242100000000001E-2</c:v>
                      </c:pt>
                      <c:pt idx="7352">
                        <c:v>-1.2383000000000012E-2</c:v>
                      </c:pt>
                      <c:pt idx="7353">
                        <c:v>-1.234600000000001E-2</c:v>
                      </c:pt>
                      <c:pt idx="7354">
                        <c:v>-1.2317500000000011E-2</c:v>
                      </c:pt>
                      <c:pt idx="7355">
                        <c:v>-1.2296000000000012E-2</c:v>
                      </c:pt>
                      <c:pt idx="7356">
                        <c:v>-1.2269000000000013E-2</c:v>
                      </c:pt>
                      <c:pt idx="7357">
                        <c:v>-1.2245000000000015E-2</c:v>
                      </c:pt>
                      <c:pt idx="7358">
                        <c:v>-1.2218500000000016E-2</c:v>
                      </c:pt>
                      <c:pt idx="7359">
                        <c:v>-1.2193000000000016E-2</c:v>
                      </c:pt>
                      <c:pt idx="7360">
                        <c:v>-1.2168000000000014E-2</c:v>
                      </c:pt>
                      <c:pt idx="7361">
                        <c:v>-1.2143500000000019E-2</c:v>
                      </c:pt>
                      <c:pt idx="7362">
                        <c:v>-1.2120500000000018E-2</c:v>
                      </c:pt>
                      <c:pt idx="7363">
                        <c:v>-1.2097000000000016E-2</c:v>
                      </c:pt>
                      <c:pt idx="7364">
                        <c:v>-1.2076000000000016E-2</c:v>
                      </c:pt>
                      <c:pt idx="7365">
                        <c:v>-1.2056500000000015E-2</c:v>
                      </c:pt>
                      <c:pt idx="7366">
                        <c:v>-1.203900000000002E-2</c:v>
                      </c:pt>
                      <c:pt idx="7367">
                        <c:v>-1.202100000000002E-2</c:v>
                      </c:pt>
                      <c:pt idx="7368">
                        <c:v>-1.2005000000000017E-2</c:v>
                      </c:pt>
                      <c:pt idx="7369">
                        <c:v>-1.1987000000000017E-2</c:v>
                      </c:pt>
                      <c:pt idx="7370">
                        <c:v>-1.1972000000000016E-2</c:v>
                      </c:pt>
                      <c:pt idx="7371">
                        <c:v>-1.2014000000000018E-2</c:v>
                      </c:pt>
                      <c:pt idx="7372">
                        <c:v>-1.1998500000000018E-2</c:v>
                      </c:pt>
                      <c:pt idx="7373">
                        <c:v>-1.1985000000000016E-2</c:v>
                      </c:pt>
                      <c:pt idx="7374">
                        <c:v>-1.1970000000000019E-2</c:v>
                      </c:pt>
                      <c:pt idx="7375">
                        <c:v>-1.1944000000000019E-2</c:v>
                      </c:pt>
                      <c:pt idx="7376">
                        <c:v>-1.193100000000002E-2</c:v>
                      </c:pt>
                      <c:pt idx="7377">
                        <c:v>-1.191700000000002E-2</c:v>
                      </c:pt>
                      <c:pt idx="7378">
                        <c:v>-1.1905000000000021E-2</c:v>
                      </c:pt>
                      <c:pt idx="7379">
                        <c:v>-1.189300000000002E-2</c:v>
                      </c:pt>
                      <c:pt idx="7380">
                        <c:v>-1.1879500000000019E-2</c:v>
                      </c:pt>
                      <c:pt idx="7381">
                        <c:v>-1.1867000000000016E-2</c:v>
                      </c:pt>
                      <c:pt idx="7382">
                        <c:v>-1.1855500000000017E-2</c:v>
                      </c:pt>
                      <c:pt idx="7383">
                        <c:v>-1.1854000000000016E-2</c:v>
                      </c:pt>
                      <c:pt idx="7384">
                        <c:v>-1.1844500000000015E-2</c:v>
                      </c:pt>
                      <c:pt idx="7385">
                        <c:v>-1.1831000000000019E-2</c:v>
                      </c:pt>
                      <c:pt idx="7386">
                        <c:v>-1.1817000000000017E-2</c:v>
                      </c:pt>
                      <c:pt idx="7387">
                        <c:v>-1.1804500000000018E-2</c:v>
                      </c:pt>
                      <c:pt idx="7388">
                        <c:v>-1.1792500000000015E-2</c:v>
                      </c:pt>
                      <c:pt idx="7389">
                        <c:v>-1.1780000000000014E-2</c:v>
                      </c:pt>
                      <c:pt idx="7390">
                        <c:v>-1.1766000000000014E-2</c:v>
                      </c:pt>
                      <c:pt idx="7391">
                        <c:v>-1.1733500000000013E-2</c:v>
                      </c:pt>
                      <c:pt idx="7392">
                        <c:v>-1.1721000000000011E-2</c:v>
                      </c:pt>
                      <c:pt idx="7393">
                        <c:v>-1.170650000000001E-2</c:v>
                      </c:pt>
                      <c:pt idx="7394">
                        <c:v>-1.1692500000000008E-2</c:v>
                      </c:pt>
                      <c:pt idx="7395">
                        <c:v>-1.1678000000000011E-2</c:v>
                      </c:pt>
                      <c:pt idx="7396">
                        <c:v>-1.1663000000000008E-2</c:v>
                      </c:pt>
                      <c:pt idx="7397">
                        <c:v>-1.1647500000000007E-2</c:v>
                      </c:pt>
                      <c:pt idx="7398">
                        <c:v>-1.1633000000000003E-2</c:v>
                      </c:pt>
                      <c:pt idx="7399">
                        <c:v>-1.1617000000000002E-2</c:v>
                      </c:pt>
                      <c:pt idx="7400">
                        <c:v>-1.1601500000000002E-2</c:v>
                      </c:pt>
                      <c:pt idx="7401">
                        <c:v>-1.159E-2</c:v>
                      </c:pt>
                      <c:pt idx="7402">
                        <c:v>-1.1576499999999998E-2</c:v>
                      </c:pt>
                      <c:pt idx="7403">
                        <c:v>-1.1565999999999996E-2</c:v>
                      </c:pt>
                      <c:pt idx="7404">
                        <c:v>-1.1554999999999999E-2</c:v>
                      </c:pt>
                      <c:pt idx="7405">
                        <c:v>-1.1542999999999996E-2</c:v>
                      </c:pt>
                      <c:pt idx="7406">
                        <c:v>-1.1531499999999997E-2</c:v>
                      </c:pt>
                      <c:pt idx="7407">
                        <c:v>-1.1519499999999995E-2</c:v>
                      </c:pt>
                      <c:pt idx="7408">
                        <c:v>-1.1508499999999994E-2</c:v>
                      </c:pt>
                      <c:pt idx="7409">
                        <c:v>-1.1498499999999993E-2</c:v>
                      </c:pt>
                      <c:pt idx="7410">
                        <c:v>-1.1488499999999995E-2</c:v>
                      </c:pt>
                      <c:pt idx="7411">
                        <c:v>-1.1466499999999992E-2</c:v>
                      </c:pt>
                      <c:pt idx="7412">
                        <c:v>-1.1454999999999995E-2</c:v>
                      </c:pt>
                      <c:pt idx="7413">
                        <c:v>-1.1443999999999996E-2</c:v>
                      </c:pt>
                      <c:pt idx="7414">
                        <c:v>-1.1433499999999994E-2</c:v>
                      </c:pt>
                      <c:pt idx="7415">
                        <c:v>-1.1425999999999993E-2</c:v>
                      </c:pt>
                      <c:pt idx="7416">
                        <c:v>-1.1414999999999993E-2</c:v>
                      </c:pt>
                      <c:pt idx="7417">
                        <c:v>-1.1402499999999993E-2</c:v>
                      </c:pt>
                      <c:pt idx="7418">
                        <c:v>-1.1391499999999994E-2</c:v>
                      </c:pt>
                      <c:pt idx="7419">
                        <c:v>-1.1380499999999993E-2</c:v>
                      </c:pt>
                      <c:pt idx="7420">
                        <c:v>-1.1372499999999997E-2</c:v>
                      </c:pt>
                      <c:pt idx="7421">
                        <c:v>-1.1361999999999999E-2</c:v>
                      </c:pt>
                      <c:pt idx="7422">
                        <c:v>-1.1351499999999997E-2</c:v>
                      </c:pt>
                      <c:pt idx="7423">
                        <c:v>-1.1324499999999998E-2</c:v>
                      </c:pt>
                      <c:pt idx="7424">
                        <c:v>-1.1314999999999999E-2</c:v>
                      </c:pt>
                      <c:pt idx="7425">
                        <c:v>-1.13055E-2</c:v>
                      </c:pt>
                      <c:pt idx="7426">
                        <c:v>-1.1294999999999999E-2</c:v>
                      </c:pt>
                      <c:pt idx="7427">
                        <c:v>-1.1286500000000001E-2</c:v>
                      </c:pt>
                      <c:pt idx="7428">
                        <c:v>-1.1276E-2</c:v>
                      </c:pt>
                      <c:pt idx="7429">
                        <c:v>-1.1267500000000003E-2</c:v>
                      </c:pt>
                      <c:pt idx="7430">
                        <c:v>-1.12575E-2</c:v>
                      </c:pt>
                      <c:pt idx="7431">
                        <c:v>-1.1248500000000003E-2</c:v>
                      </c:pt>
                      <c:pt idx="7432">
                        <c:v>-1.1239500000000003E-2</c:v>
                      </c:pt>
                      <c:pt idx="7433">
                        <c:v>-1.1231000000000001E-2</c:v>
                      </c:pt>
                      <c:pt idx="7434">
                        <c:v>-1.1223500000000004E-2</c:v>
                      </c:pt>
                      <c:pt idx="7435">
                        <c:v>-1.1217500000000002E-2</c:v>
                      </c:pt>
                      <c:pt idx="7436">
                        <c:v>-1.1210500000000003E-2</c:v>
                      </c:pt>
                      <c:pt idx="7437">
                        <c:v>-1.1205E-2</c:v>
                      </c:pt>
                      <c:pt idx="7438">
                        <c:v>-1.1197500000000003E-2</c:v>
                      </c:pt>
                      <c:pt idx="7439">
                        <c:v>-1.1172500000000004E-2</c:v>
                      </c:pt>
                      <c:pt idx="7440">
                        <c:v>-1.1161000000000003E-2</c:v>
                      </c:pt>
                      <c:pt idx="7441">
                        <c:v>-1.1153000000000003E-2</c:v>
                      </c:pt>
                      <c:pt idx="7442">
                        <c:v>-1.1143000000000004E-2</c:v>
                      </c:pt>
                      <c:pt idx="7443">
                        <c:v>-1.1217000000000003E-2</c:v>
                      </c:pt>
                      <c:pt idx="7444">
                        <c:v>-1.1207500000000006E-2</c:v>
                      </c:pt>
                      <c:pt idx="7445">
                        <c:v>-1.119750000000001E-2</c:v>
                      </c:pt>
                      <c:pt idx="7446">
                        <c:v>-1.1186500000000009E-2</c:v>
                      </c:pt>
                      <c:pt idx="7447">
                        <c:v>-1.1179500000000011E-2</c:v>
                      </c:pt>
                      <c:pt idx="7448">
                        <c:v>-1.1166500000000008E-2</c:v>
                      </c:pt>
                      <c:pt idx="7449">
                        <c:v>-1.1153500000000009E-2</c:v>
                      </c:pt>
                      <c:pt idx="7450">
                        <c:v>-1.1140500000000006E-2</c:v>
                      </c:pt>
                      <c:pt idx="7451">
                        <c:v>-1.112200000000001E-2</c:v>
                      </c:pt>
                      <c:pt idx="7452">
                        <c:v>-1.1106000000000013E-2</c:v>
                      </c:pt>
                      <c:pt idx="7453">
                        <c:v>-1.1090500000000014E-2</c:v>
                      </c:pt>
                      <c:pt idx="7454">
                        <c:v>-1.1074000000000014E-2</c:v>
                      </c:pt>
                      <c:pt idx="7455">
                        <c:v>-1.1056000000000017E-2</c:v>
                      </c:pt>
                      <c:pt idx="7456">
                        <c:v>-1.1039000000000016E-2</c:v>
                      </c:pt>
                      <c:pt idx="7457">
                        <c:v>-1.1021000000000017E-2</c:v>
                      </c:pt>
                      <c:pt idx="7458">
                        <c:v>-1.1001500000000013E-2</c:v>
                      </c:pt>
                      <c:pt idx="7459">
                        <c:v>-1.0958000000000013E-2</c:v>
                      </c:pt>
                      <c:pt idx="7460">
                        <c:v>-1.0937000000000014E-2</c:v>
                      </c:pt>
                      <c:pt idx="7461">
                        <c:v>-1.0917000000000015E-2</c:v>
                      </c:pt>
                      <c:pt idx="7462">
                        <c:v>-1.0899000000000015E-2</c:v>
                      </c:pt>
                      <c:pt idx="7463">
                        <c:v>-1.0879500000000016E-2</c:v>
                      </c:pt>
                      <c:pt idx="7464">
                        <c:v>-1.0859000000000014E-2</c:v>
                      </c:pt>
                      <c:pt idx="7465">
                        <c:v>-1.0839000000000017E-2</c:v>
                      </c:pt>
                      <c:pt idx="7466">
                        <c:v>-1.0819000000000016E-2</c:v>
                      </c:pt>
                      <c:pt idx="7467">
                        <c:v>-1.0798000000000012E-2</c:v>
                      </c:pt>
                      <c:pt idx="7468">
                        <c:v>-1.0780500000000016E-2</c:v>
                      </c:pt>
                      <c:pt idx="7469">
                        <c:v>-1.0759000000000012E-2</c:v>
                      </c:pt>
                      <c:pt idx="7470">
                        <c:v>-1.0742000000000014E-2</c:v>
                      </c:pt>
                      <c:pt idx="7471">
                        <c:v>-1.0737500000000011E-2</c:v>
                      </c:pt>
                      <c:pt idx="7472">
                        <c:v>-1.0718500000000009E-2</c:v>
                      </c:pt>
                      <c:pt idx="7473">
                        <c:v>-1.0699500000000013E-2</c:v>
                      </c:pt>
                      <c:pt idx="7474">
                        <c:v>-1.0681500000000016E-2</c:v>
                      </c:pt>
                      <c:pt idx="7475">
                        <c:v>-1.0660500000000012E-2</c:v>
                      </c:pt>
                      <c:pt idx="7476">
                        <c:v>-1.0640500000000013E-2</c:v>
                      </c:pt>
                      <c:pt idx="7477">
                        <c:v>-1.0621500000000011E-2</c:v>
                      </c:pt>
                      <c:pt idx="7478">
                        <c:v>-1.060350000000001E-2</c:v>
                      </c:pt>
                      <c:pt idx="7479">
                        <c:v>-1.063900000000001E-2</c:v>
                      </c:pt>
                      <c:pt idx="7480">
                        <c:v>-1.0638500000000009E-2</c:v>
                      </c:pt>
                      <c:pt idx="7481">
                        <c:v>-1.0627500000000007E-2</c:v>
                      </c:pt>
                      <c:pt idx="7482">
                        <c:v>-1.0619000000000005E-2</c:v>
                      </c:pt>
                      <c:pt idx="7483">
                        <c:v>-1.0618500000000008E-2</c:v>
                      </c:pt>
                      <c:pt idx="7484">
                        <c:v>-1.061300000000001E-2</c:v>
                      </c:pt>
                      <c:pt idx="7485">
                        <c:v>-1.0606000000000006E-2</c:v>
                      </c:pt>
                      <c:pt idx="7486">
                        <c:v>-1.059950000000001E-2</c:v>
                      </c:pt>
                      <c:pt idx="7487">
                        <c:v>-1.0591500000000007E-2</c:v>
                      </c:pt>
                      <c:pt idx="7488">
                        <c:v>-1.0585500000000008E-2</c:v>
                      </c:pt>
                      <c:pt idx="7489">
                        <c:v>-1.0578000000000008E-2</c:v>
                      </c:pt>
                      <c:pt idx="7490">
                        <c:v>-1.0571000000000007E-2</c:v>
                      </c:pt>
                      <c:pt idx="7491">
                        <c:v>-1.0564500000000003E-2</c:v>
                      </c:pt>
                      <c:pt idx="7492">
                        <c:v>-1.0557500000000004E-2</c:v>
                      </c:pt>
                      <c:pt idx="7493">
                        <c:v>-1.0551000000000001E-2</c:v>
                      </c:pt>
                      <c:pt idx="7494">
                        <c:v>-1.0545000000000002E-2</c:v>
                      </c:pt>
                      <c:pt idx="7495">
                        <c:v>-1.0553499999999999E-2</c:v>
                      </c:pt>
                      <c:pt idx="7496">
                        <c:v>-1.0548499999999999E-2</c:v>
                      </c:pt>
                      <c:pt idx="7497">
                        <c:v>-1.0543000000000002E-2</c:v>
                      </c:pt>
                      <c:pt idx="7498">
                        <c:v>-1.0538499999999999E-2</c:v>
                      </c:pt>
                      <c:pt idx="7499">
                        <c:v>-1.0532999999999999E-2</c:v>
                      </c:pt>
                      <c:pt idx="7500">
                        <c:v>-1.0527499999999999E-2</c:v>
                      </c:pt>
                      <c:pt idx="7501">
                        <c:v>-1.0522499999999997E-2</c:v>
                      </c:pt>
                      <c:pt idx="7502">
                        <c:v>-1.0515999999999999E-2</c:v>
                      </c:pt>
                      <c:pt idx="7503">
                        <c:v>-1.0527E-2</c:v>
                      </c:pt>
                      <c:pt idx="7504">
                        <c:v>-1.0536499999999999E-2</c:v>
                      </c:pt>
                      <c:pt idx="7505">
                        <c:v>-1.0544999999999997E-2</c:v>
                      </c:pt>
                      <c:pt idx="7506">
                        <c:v>-1.0554499999999998E-2</c:v>
                      </c:pt>
                      <c:pt idx="7507">
                        <c:v>-1.0556999999999999E-2</c:v>
                      </c:pt>
                      <c:pt idx="7508">
                        <c:v>-1.0566500000000001E-2</c:v>
                      </c:pt>
                      <c:pt idx="7509">
                        <c:v>-1.0573000000000001E-2</c:v>
                      </c:pt>
                      <c:pt idx="7510">
                        <c:v>-1.0580500000000001E-2</c:v>
                      </c:pt>
                      <c:pt idx="7511">
                        <c:v>-1.0585500000000003E-2</c:v>
                      </c:pt>
                      <c:pt idx="7512">
                        <c:v>-1.0591500000000005E-2</c:v>
                      </c:pt>
                      <c:pt idx="7513">
                        <c:v>-1.0601000000000005E-2</c:v>
                      </c:pt>
                      <c:pt idx="7514">
                        <c:v>-1.0612500000000004E-2</c:v>
                      </c:pt>
                      <c:pt idx="7515">
                        <c:v>-1.0616500000000004E-2</c:v>
                      </c:pt>
                      <c:pt idx="7516">
                        <c:v>-1.0620000000000008E-2</c:v>
                      </c:pt>
                      <c:pt idx="7517">
                        <c:v>-1.0625500000000008E-2</c:v>
                      </c:pt>
                      <c:pt idx="7518">
                        <c:v>-1.0631000000000008E-2</c:v>
                      </c:pt>
                      <c:pt idx="7519">
                        <c:v>-1.0692000000000009E-2</c:v>
                      </c:pt>
                      <c:pt idx="7520">
                        <c:v>-1.0703500000000008E-2</c:v>
                      </c:pt>
                      <c:pt idx="7521">
                        <c:v>-1.0716000000000009E-2</c:v>
                      </c:pt>
                      <c:pt idx="7522">
                        <c:v>-1.0727000000000007E-2</c:v>
                      </c:pt>
                      <c:pt idx="7523">
                        <c:v>-1.0747000000000005E-2</c:v>
                      </c:pt>
                      <c:pt idx="7524">
                        <c:v>-1.0760500000000004E-2</c:v>
                      </c:pt>
                      <c:pt idx="7525">
                        <c:v>-1.0771000000000005E-2</c:v>
                      </c:pt>
                      <c:pt idx="7526">
                        <c:v>-1.0782500000000002E-2</c:v>
                      </c:pt>
                      <c:pt idx="7527">
                        <c:v>-1.0798E-2</c:v>
                      </c:pt>
                      <c:pt idx="7528">
                        <c:v>-1.0809000000000003E-2</c:v>
                      </c:pt>
                      <c:pt idx="7529">
                        <c:v>-1.0819499999999999E-2</c:v>
                      </c:pt>
                      <c:pt idx="7530">
                        <c:v>-1.0828500000000001E-2</c:v>
                      </c:pt>
                      <c:pt idx="7531">
                        <c:v>-1.0847000000000001E-2</c:v>
                      </c:pt>
                      <c:pt idx="7532">
                        <c:v>-1.0859500000000001E-2</c:v>
                      </c:pt>
                      <c:pt idx="7533">
                        <c:v>-1.08725E-2</c:v>
                      </c:pt>
                      <c:pt idx="7534">
                        <c:v>-1.0885499999999999E-2</c:v>
                      </c:pt>
                      <c:pt idx="7535">
                        <c:v>-1.0899499999999998E-2</c:v>
                      </c:pt>
                      <c:pt idx="7536">
                        <c:v>-1.0907500000000001E-2</c:v>
                      </c:pt>
                      <c:pt idx="7537">
                        <c:v>-1.0920999999999998E-2</c:v>
                      </c:pt>
                      <c:pt idx="7538">
                        <c:v>-1.0936E-2</c:v>
                      </c:pt>
                      <c:pt idx="7539">
                        <c:v>-1.0952E-2</c:v>
                      </c:pt>
                      <c:pt idx="7540">
                        <c:v>-1.0967999999999999E-2</c:v>
                      </c:pt>
                      <c:pt idx="7541">
                        <c:v>-1.0983999999999996E-2</c:v>
                      </c:pt>
                      <c:pt idx="7542">
                        <c:v>-1.0999499999999997E-2</c:v>
                      </c:pt>
                      <c:pt idx="7543">
                        <c:v>-1.1016999999999994E-2</c:v>
                      </c:pt>
                      <c:pt idx="7544">
                        <c:v>-1.1036499999999994E-2</c:v>
                      </c:pt>
                      <c:pt idx="7545">
                        <c:v>-1.1054999999999992E-2</c:v>
                      </c:pt>
                      <c:pt idx="7546">
                        <c:v>-1.1073999999999995E-2</c:v>
                      </c:pt>
                      <c:pt idx="7547">
                        <c:v>-1.1092999999999993E-2</c:v>
                      </c:pt>
                      <c:pt idx="7548">
                        <c:v>-1.1111499999999995E-2</c:v>
                      </c:pt>
                      <c:pt idx="7549">
                        <c:v>-1.1112499999999996E-2</c:v>
                      </c:pt>
                      <c:pt idx="7550">
                        <c:v>-1.1133999999999995E-2</c:v>
                      </c:pt>
                      <c:pt idx="7551">
                        <c:v>-1.1157999999999994E-2</c:v>
                      </c:pt>
                      <c:pt idx="7552">
                        <c:v>-1.1180999999999996E-2</c:v>
                      </c:pt>
                      <c:pt idx="7553">
                        <c:v>-1.1200499999999995E-2</c:v>
                      </c:pt>
                      <c:pt idx="7554">
                        <c:v>-1.1212499999999997E-2</c:v>
                      </c:pt>
                      <c:pt idx="7555">
                        <c:v>-1.1213499999999994E-2</c:v>
                      </c:pt>
                      <c:pt idx="7556">
                        <c:v>-1.1209499999999992E-2</c:v>
                      </c:pt>
                      <c:pt idx="7557">
                        <c:v>-1.1204499999999996E-2</c:v>
                      </c:pt>
                      <c:pt idx="7558">
                        <c:v>-1.1199999999999996E-2</c:v>
                      </c:pt>
                      <c:pt idx="7559">
                        <c:v>-1.1193499999999993E-2</c:v>
                      </c:pt>
                      <c:pt idx="7560">
                        <c:v>-1.1190999999999998E-2</c:v>
                      </c:pt>
                      <c:pt idx="7561">
                        <c:v>-1.1185999999999998E-2</c:v>
                      </c:pt>
                      <c:pt idx="7562">
                        <c:v>-1.1180499999999999E-2</c:v>
                      </c:pt>
                      <c:pt idx="7563">
                        <c:v>-1.1170499999999998E-2</c:v>
                      </c:pt>
                      <c:pt idx="7564">
                        <c:v>-1.1161500000000001E-2</c:v>
                      </c:pt>
                      <c:pt idx="7565">
                        <c:v>-1.1152500000000004E-2</c:v>
                      </c:pt>
                      <c:pt idx="7566">
                        <c:v>-1.1143500000000004E-2</c:v>
                      </c:pt>
                      <c:pt idx="7567">
                        <c:v>-1.1131000000000007E-2</c:v>
                      </c:pt>
                      <c:pt idx="7568">
                        <c:v>-1.1121000000000006E-2</c:v>
                      </c:pt>
                      <c:pt idx="7569">
                        <c:v>-1.1111500000000005E-2</c:v>
                      </c:pt>
                      <c:pt idx="7570">
                        <c:v>-1.1100500000000006E-2</c:v>
                      </c:pt>
                      <c:pt idx="7571">
                        <c:v>-1.1090500000000005E-2</c:v>
                      </c:pt>
                      <c:pt idx="7572">
                        <c:v>-1.1082000000000005E-2</c:v>
                      </c:pt>
                      <c:pt idx="7573">
                        <c:v>-1.1069500000000005E-2</c:v>
                      </c:pt>
                      <c:pt idx="7574">
                        <c:v>-1.1058500000000006E-2</c:v>
                      </c:pt>
                      <c:pt idx="7575">
                        <c:v>-1.1047500000000005E-2</c:v>
                      </c:pt>
                      <c:pt idx="7576">
                        <c:v>-1.1035000000000008E-2</c:v>
                      </c:pt>
                      <c:pt idx="7577">
                        <c:v>-1.1024500000000007E-2</c:v>
                      </c:pt>
                      <c:pt idx="7578">
                        <c:v>-1.1011000000000007E-2</c:v>
                      </c:pt>
                      <c:pt idx="7579">
                        <c:v>-1.0999000000000007E-2</c:v>
                      </c:pt>
                      <c:pt idx="7580">
                        <c:v>-1.0985000000000007E-2</c:v>
                      </c:pt>
                      <c:pt idx="7581">
                        <c:v>-1.0972000000000008E-2</c:v>
                      </c:pt>
                      <c:pt idx="7582">
                        <c:v>-1.0960000000000004E-2</c:v>
                      </c:pt>
                      <c:pt idx="7583">
                        <c:v>-1.0946000000000004E-2</c:v>
                      </c:pt>
                      <c:pt idx="7584">
                        <c:v>-1.0935500000000008E-2</c:v>
                      </c:pt>
                      <c:pt idx="7585">
                        <c:v>-1.0925000000000004E-2</c:v>
                      </c:pt>
                      <c:pt idx="7586">
                        <c:v>-1.0915000000000003E-2</c:v>
                      </c:pt>
                      <c:pt idx="7587">
                        <c:v>-1.0889000000000005E-2</c:v>
                      </c:pt>
                      <c:pt idx="7588">
                        <c:v>-1.0876000000000004E-2</c:v>
                      </c:pt>
                      <c:pt idx="7589">
                        <c:v>-1.0863500000000003E-2</c:v>
                      </c:pt>
                      <c:pt idx="7590">
                        <c:v>-1.0853500000000006E-2</c:v>
                      </c:pt>
                      <c:pt idx="7591">
                        <c:v>-1.0878000000000006E-2</c:v>
                      </c:pt>
                      <c:pt idx="7592">
                        <c:v>-1.0868000000000003E-2</c:v>
                      </c:pt>
                      <c:pt idx="7593">
                        <c:v>-1.0857E-2</c:v>
                      </c:pt>
                      <c:pt idx="7594">
                        <c:v>-1.0847500000000001E-2</c:v>
                      </c:pt>
                      <c:pt idx="7595">
                        <c:v>-1.0845999999999998E-2</c:v>
                      </c:pt>
                      <c:pt idx="7596">
                        <c:v>-1.0837999999999999E-2</c:v>
                      </c:pt>
                      <c:pt idx="7597">
                        <c:v>-1.0828499999999996E-2</c:v>
                      </c:pt>
                      <c:pt idx="7598">
                        <c:v>-1.0819499999999998E-2</c:v>
                      </c:pt>
                      <c:pt idx="7599">
                        <c:v>-1.0811999999999997E-2</c:v>
                      </c:pt>
                      <c:pt idx="7600">
                        <c:v>-1.0802999999999998E-2</c:v>
                      </c:pt>
                      <c:pt idx="7601">
                        <c:v>-1.0793500000000001E-2</c:v>
                      </c:pt>
                      <c:pt idx="7602">
                        <c:v>-1.0784E-2</c:v>
                      </c:pt>
                      <c:pt idx="7603">
                        <c:v>-1.0773999999999999E-2</c:v>
                      </c:pt>
                      <c:pt idx="7604">
                        <c:v>-1.0761999999999999E-2</c:v>
                      </c:pt>
                      <c:pt idx="7605">
                        <c:v>-1.0751999999999998E-2</c:v>
                      </c:pt>
                      <c:pt idx="7606">
                        <c:v>-1.0730499999999999E-2</c:v>
                      </c:pt>
                      <c:pt idx="7607">
                        <c:v>-1.07195E-2</c:v>
                      </c:pt>
                      <c:pt idx="7608">
                        <c:v>-1.0708000000000001E-2</c:v>
                      </c:pt>
                      <c:pt idx="7609">
                        <c:v>-1.0696499999999999E-2</c:v>
                      </c:pt>
                      <c:pt idx="7610">
                        <c:v>-1.0685E-2</c:v>
                      </c:pt>
                      <c:pt idx="7611">
                        <c:v>-1.0675E-2</c:v>
                      </c:pt>
                      <c:pt idx="7612">
                        <c:v>-1.06655E-2</c:v>
                      </c:pt>
                      <c:pt idx="7613">
                        <c:v>-1.0654500000000001E-2</c:v>
                      </c:pt>
                      <c:pt idx="7614">
                        <c:v>-1.0645E-2</c:v>
                      </c:pt>
                      <c:pt idx="7615">
                        <c:v>-1.0682499999999999E-2</c:v>
                      </c:pt>
                      <c:pt idx="7616">
                        <c:v>-1.0679999999999999E-2</c:v>
                      </c:pt>
                      <c:pt idx="7617">
                        <c:v>-1.0671999999999999E-2</c:v>
                      </c:pt>
                      <c:pt idx="7618">
                        <c:v>-1.0664499999999999E-2</c:v>
                      </c:pt>
                      <c:pt idx="7619">
                        <c:v>-1.0654500000000001E-2</c:v>
                      </c:pt>
                      <c:pt idx="7620">
                        <c:v>-1.0643000000000003E-2</c:v>
                      </c:pt>
                      <c:pt idx="7621">
                        <c:v>-1.0631000000000007E-2</c:v>
                      </c:pt>
                      <c:pt idx="7622">
                        <c:v>-1.0620000000000004E-2</c:v>
                      </c:pt>
                      <c:pt idx="7623">
                        <c:v>-1.0622500000000005E-2</c:v>
                      </c:pt>
                      <c:pt idx="7624">
                        <c:v>-1.0612500000000004E-2</c:v>
                      </c:pt>
                      <c:pt idx="7625">
                        <c:v>-1.060150000000001E-2</c:v>
                      </c:pt>
                      <c:pt idx="7626">
                        <c:v>-1.0591500000000007E-2</c:v>
                      </c:pt>
                      <c:pt idx="7627">
                        <c:v>-1.0579000000000007E-2</c:v>
                      </c:pt>
                      <c:pt idx="7628">
                        <c:v>-1.0568500000000007E-2</c:v>
                      </c:pt>
                      <c:pt idx="7629">
                        <c:v>-1.0557000000000009E-2</c:v>
                      </c:pt>
                      <c:pt idx="7630">
                        <c:v>-1.0529500000000009E-2</c:v>
                      </c:pt>
                      <c:pt idx="7631">
                        <c:v>-1.051850000000001E-2</c:v>
                      </c:pt>
                      <c:pt idx="7632">
                        <c:v>-1.0509500000000012E-2</c:v>
                      </c:pt>
                      <c:pt idx="7633">
                        <c:v>-1.0496500000000013E-2</c:v>
                      </c:pt>
                      <c:pt idx="7634">
                        <c:v>-1.0484500000000013E-2</c:v>
                      </c:pt>
                      <c:pt idx="7635">
                        <c:v>-1.0470000000000014E-2</c:v>
                      </c:pt>
                      <c:pt idx="7636">
                        <c:v>-1.0457500000000014E-2</c:v>
                      </c:pt>
                      <c:pt idx="7637">
                        <c:v>-1.0444000000000014E-2</c:v>
                      </c:pt>
                      <c:pt idx="7638">
                        <c:v>-1.0435000000000012E-2</c:v>
                      </c:pt>
                      <c:pt idx="7639">
                        <c:v>-1.0448500000000017E-2</c:v>
                      </c:pt>
                      <c:pt idx="7640">
                        <c:v>-1.0443000000000011E-2</c:v>
                      </c:pt>
                      <c:pt idx="7641">
                        <c:v>-1.0435000000000012E-2</c:v>
                      </c:pt>
                      <c:pt idx="7642">
                        <c:v>-1.0427500000000013E-2</c:v>
                      </c:pt>
                      <c:pt idx="7643">
                        <c:v>-1.0423000000000014E-2</c:v>
                      </c:pt>
                      <c:pt idx="7644">
                        <c:v>-1.0416000000000016E-2</c:v>
                      </c:pt>
                      <c:pt idx="7645">
                        <c:v>-1.0427500000000017E-2</c:v>
                      </c:pt>
                      <c:pt idx="7646">
                        <c:v>-1.0426000000000015E-2</c:v>
                      </c:pt>
                      <c:pt idx="7647">
                        <c:v>-1.0423000000000016E-2</c:v>
                      </c:pt>
                      <c:pt idx="7648">
                        <c:v>-1.0422000000000018E-2</c:v>
                      </c:pt>
                      <c:pt idx="7649">
                        <c:v>-1.0420000000000016E-2</c:v>
                      </c:pt>
                      <c:pt idx="7650">
                        <c:v>-1.0418000000000016E-2</c:v>
                      </c:pt>
                      <c:pt idx="7651">
                        <c:v>-1.0420000000000016E-2</c:v>
                      </c:pt>
                      <c:pt idx="7652">
                        <c:v>-1.0418500000000018E-2</c:v>
                      </c:pt>
                      <c:pt idx="7653">
                        <c:v>-1.0417000000000017E-2</c:v>
                      </c:pt>
                      <c:pt idx="7654">
                        <c:v>-1.0413000000000014E-2</c:v>
                      </c:pt>
                      <c:pt idx="7655">
                        <c:v>-1.0413000000000014E-2</c:v>
                      </c:pt>
                      <c:pt idx="7656">
                        <c:v>-1.0411500000000011E-2</c:v>
                      </c:pt>
                      <c:pt idx="7657">
                        <c:v>-1.040850000000001E-2</c:v>
                      </c:pt>
                      <c:pt idx="7658">
                        <c:v>-1.0402500000000011E-2</c:v>
                      </c:pt>
                      <c:pt idx="7659">
                        <c:v>-1.0418500000000011E-2</c:v>
                      </c:pt>
                      <c:pt idx="7660">
                        <c:v>-1.0415500000000008E-2</c:v>
                      </c:pt>
                      <c:pt idx="7661">
                        <c:v>-1.0411500000000009E-2</c:v>
                      </c:pt>
                      <c:pt idx="7662">
                        <c:v>-1.0406000000000009E-2</c:v>
                      </c:pt>
                      <c:pt idx="7663">
                        <c:v>-1.038400000000001E-2</c:v>
                      </c:pt>
                      <c:pt idx="7664">
                        <c:v>-1.0376000000000007E-2</c:v>
                      </c:pt>
                      <c:pt idx="7665">
                        <c:v>-1.0367500000000009E-2</c:v>
                      </c:pt>
                      <c:pt idx="7666">
                        <c:v>-1.036000000000001E-2</c:v>
                      </c:pt>
                      <c:pt idx="7667">
                        <c:v>-1.0353500000000009E-2</c:v>
                      </c:pt>
                      <c:pt idx="7668">
                        <c:v>-1.0344000000000009E-2</c:v>
                      </c:pt>
                      <c:pt idx="7669">
                        <c:v>-1.0338500000000007E-2</c:v>
                      </c:pt>
                      <c:pt idx="7670">
                        <c:v>-1.032850000000001E-2</c:v>
                      </c:pt>
                      <c:pt idx="7671">
                        <c:v>-1.0303500000000012E-2</c:v>
                      </c:pt>
                      <c:pt idx="7672">
                        <c:v>-1.0292500000000012E-2</c:v>
                      </c:pt>
                      <c:pt idx="7673">
                        <c:v>-1.0283500000000011E-2</c:v>
                      </c:pt>
                      <c:pt idx="7674">
                        <c:v>-1.0274500000000013E-2</c:v>
                      </c:pt>
                      <c:pt idx="7675">
                        <c:v>-1.0274500000000013E-2</c:v>
                      </c:pt>
                      <c:pt idx="7676">
                        <c:v>-1.0264500000000015E-2</c:v>
                      </c:pt>
                      <c:pt idx="7677">
                        <c:v>-1.0257000000000011E-2</c:v>
                      </c:pt>
                      <c:pt idx="7678">
                        <c:v>-1.0248500000000011E-2</c:v>
                      </c:pt>
                      <c:pt idx="7679">
                        <c:v>-1.0241500000000009E-2</c:v>
                      </c:pt>
                      <c:pt idx="7680">
                        <c:v>-1.0215500000000011E-2</c:v>
                      </c:pt>
                      <c:pt idx="7681">
                        <c:v>-1.0202000000000011E-2</c:v>
                      </c:pt>
                      <c:pt idx="7682">
                        <c:v>-1.0187500000000009E-2</c:v>
                      </c:pt>
                      <c:pt idx="7683">
                        <c:v>-1.0173000000000008E-2</c:v>
                      </c:pt>
                      <c:pt idx="7684">
                        <c:v>-1.015700000000001E-2</c:v>
                      </c:pt>
                      <c:pt idx="7685">
                        <c:v>-1.0141000000000009E-2</c:v>
                      </c:pt>
                      <c:pt idx="7686">
                        <c:v>-1.0127000000000011E-2</c:v>
                      </c:pt>
                      <c:pt idx="7687">
                        <c:v>-1.0113000000000009E-2</c:v>
                      </c:pt>
                      <c:pt idx="7688">
                        <c:v>-1.0099000000000009E-2</c:v>
                      </c:pt>
                      <c:pt idx="7689">
                        <c:v>-1.0085500000000009E-2</c:v>
                      </c:pt>
                      <c:pt idx="7690">
                        <c:v>-1.0072500000000009E-2</c:v>
                      </c:pt>
                      <c:pt idx="7691">
                        <c:v>-1.005800000000001E-2</c:v>
                      </c:pt>
                      <c:pt idx="7692">
                        <c:v>-1.0044000000000008E-2</c:v>
                      </c:pt>
                      <c:pt idx="7693">
                        <c:v>-1.0035000000000007E-2</c:v>
                      </c:pt>
                      <c:pt idx="7694">
                        <c:v>-1.0024000000000007E-2</c:v>
                      </c:pt>
                      <c:pt idx="7695">
                        <c:v>-1.0004500000000006E-2</c:v>
                      </c:pt>
                      <c:pt idx="7696">
                        <c:v>-9.9930000000000071E-3</c:v>
                      </c:pt>
                      <c:pt idx="7697">
                        <c:v>-9.982500000000007E-3</c:v>
                      </c:pt>
                      <c:pt idx="7698">
                        <c:v>-9.9750000000000064E-3</c:v>
                      </c:pt>
                      <c:pt idx="7699">
                        <c:v>-9.9680000000000064E-3</c:v>
                      </c:pt>
                      <c:pt idx="7700">
                        <c:v>-9.9610000000000046E-3</c:v>
                      </c:pt>
                      <c:pt idx="7701">
                        <c:v>-9.9545000000000033E-3</c:v>
                      </c:pt>
                      <c:pt idx="7702">
                        <c:v>-9.9480000000000054E-3</c:v>
                      </c:pt>
                      <c:pt idx="7703">
                        <c:v>-9.8850000000000032E-3</c:v>
                      </c:pt>
                      <c:pt idx="7704">
                        <c:v>-9.8905000000000017E-3</c:v>
                      </c:pt>
                      <c:pt idx="7705">
                        <c:v>-9.8810000000000026E-3</c:v>
                      </c:pt>
                      <c:pt idx="7706">
                        <c:v>-9.866500000000002E-3</c:v>
                      </c:pt>
                      <c:pt idx="7707">
                        <c:v>-9.863000000000002E-3</c:v>
                      </c:pt>
                      <c:pt idx="7708">
                        <c:v>-9.8530000000000024E-3</c:v>
                      </c:pt>
                      <c:pt idx="7709">
                        <c:v>-9.8465000000000011E-3</c:v>
                      </c:pt>
                      <c:pt idx="7710">
                        <c:v>-9.8385000000000018E-3</c:v>
                      </c:pt>
                      <c:pt idx="7711">
                        <c:v>-9.8355000000000005E-3</c:v>
                      </c:pt>
                      <c:pt idx="7712">
                        <c:v>-9.8290000000000009E-3</c:v>
                      </c:pt>
                      <c:pt idx="7713">
                        <c:v>-9.8230000000000001E-3</c:v>
                      </c:pt>
                      <c:pt idx="7714">
                        <c:v>-9.8170000000000028E-3</c:v>
                      </c:pt>
                      <c:pt idx="7715">
                        <c:v>-9.8110000000000037E-3</c:v>
                      </c:pt>
                      <c:pt idx="7716">
                        <c:v>-9.8050000000000029E-3</c:v>
                      </c:pt>
                      <c:pt idx="7717">
                        <c:v>-9.8070000000000032E-3</c:v>
                      </c:pt>
                      <c:pt idx="7718">
                        <c:v>-9.8065000000000027E-3</c:v>
                      </c:pt>
                      <c:pt idx="7719">
                        <c:v>-9.7955000000000039E-3</c:v>
                      </c:pt>
                      <c:pt idx="7720">
                        <c:v>-9.7820000000000025E-3</c:v>
                      </c:pt>
                      <c:pt idx="7721">
                        <c:v>-9.7705000000000031E-3</c:v>
                      </c:pt>
                      <c:pt idx="7722">
                        <c:v>-9.7635000000000031E-3</c:v>
                      </c:pt>
                      <c:pt idx="7723">
                        <c:v>-9.7435000000000022E-3</c:v>
                      </c:pt>
                      <c:pt idx="7724">
                        <c:v>-9.7295000000000038E-3</c:v>
                      </c:pt>
                      <c:pt idx="7725">
                        <c:v>-9.7180000000000027E-3</c:v>
                      </c:pt>
                      <c:pt idx="7726">
                        <c:v>-9.7060000000000028E-3</c:v>
                      </c:pt>
                      <c:pt idx="7727">
                        <c:v>-9.6960000000000032E-3</c:v>
                      </c:pt>
                      <c:pt idx="7728">
                        <c:v>-9.6840000000000016E-3</c:v>
                      </c:pt>
                      <c:pt idx="7729">
                        <c:v>-9.6715000000000047E-3</c:v>
                      </c:pt>
                      <c:pt idx="7730">
                        <c:v>-9.6600000000000037E-3</c:v>
                      </c:pt>
                      <c:pt idx="7731">
                        <c:v>-9.6430000000000023E-3</c:v>
                      </c:pt>
                      <c:pt idx="7732">
                        <c:v>-9.6300000000000049E-3</c:v>
                      </c:pt>
                      <c:pt idx="7733">
                        <c:v>-9.6165000000000053E-3</c:v>
                      </c:pt>
                      <c:pt idx="7734">
                        <c:v>-9.6040000000000049E-3</c:v>
                      </c:pt>
                      <c:pt idx="7735">
                        <c:v>-9.5825000000000042E-3</c:v>
                      </c:pt>
                      <c:pt idx="7736">
                        <c:v>-9.5705000000000044E-3</c:v>
                      </c:pt>
                      <c:pt idx="7737">
                        <c:v>-9.5580000000000057E-3</c:v>
                      </c:pt>
                      <c:pt idx="7738">
                        <c:v>-9.5460000000000059E-3</c:v>
                      </c:pt>
                      <c:pt idx="7739">
                        <c:v>-9.5420000000000088E-3</c:v>
                      </c:pt>
                      <c:pt idx="7740">
                        <c:v>-9.5330000000000067E-3</c:v>
                      </c:pt>
                      <c:pt idx="7741">
                        <c:v>-9.5240000000000064E-3</c:v>
                      </c:pt>
                      <c:pt idx="7742">
                        <c:v>-9.5155000000000066E-3</c:v>
                      </c:pt>
                      <c:pt idx="7743">
                        <c:v>-9.506500000000008E-3</c:v>
                      </c:pt>
                      <c:pt idx="7744">
                        <c:v>-9.4955000000000091E-3</c:v>
                      </c:pt>
                      <c:pt idx="7745">
                        <c:v>-9.4890000000000096E-3</c:v>
                      </c:pt>
                      <c:pt idx="7746">
                        <c:v>-9.5530000000000111E-3</c:v>
                      </c:pt>
                      <c:pt idx="7747">
                        <c:v>-9.5425000000000093E-3</c:v>
                      </c:pt>
                      <c:pt idx="7748">
                        <c:v>-9.5305000000000077E-3</c:v>
                      </c:pt>
                      <c:pt idx="7749">
                        <c:v>-9.542500000000011E-3</c:v>
                      </c:pt>
                      <c:pt idx="7750">
                        <c:v>-9.53450000000001E-3</c:v>
                      </c:pt>
                      <c:pt idx="7751">
                        <c:v>-9.5295000000000102E-3</c:v>
                      </c:pt>
                      <c:pt idx="7752">
                        <c:v>-9.5230000000000106E-3</c:v>
                      </c:pt>
                      <c:pt idx="7753">
                        <c:v>-9.5190000000000101E-3</c:v>
                      </c:pt>
                      <c:pt idx="7754">
                        <c:v>-9.5145000000000108E-3</c:v>
                      </c:pt>
                      <c:pt idx="7755">
                        <c:v>-9.5135000000000098E-3</c:v>
                      </c:pt>
                      <c:pt idx="7756">
                        <c:v>-9.5255000000000097E-3</c:v>
                      </c:pt>
                      <c:pt idx="7757">
                        <c:v>-9.5350000000000105E-3</c:v>
                      </c:pt>
                      <c:pt idx="7758">
                        <c:v>-9.5430000000000081E-3</c:v>
                      </c:pt>
                      <c:pt idx="7759">
                        <c:v>-9.5550000000000097E-3</c:v>
                      </c:pt>
                      <c:pt idx="7760">
                        <c:v>-9.5620000000000097E-3</c:v>
                      </c:pt>
                      <c:pt idx="7761">
                        <c:v>-9.5690000000000098E-3</c:v>
                      </c:pt>
                      <c:pt idx="7762">
                        <c:v>-9.5565000000000094E-3</c:v>
                      </c:pt>
                      <c:pt idx="7763">
                        <c:v>-9.562500000000012E-3</c:v>
                      </c:pt>
                      <c:pt idx="7764">
                        <c:v>-9.5685000000000128E-3</c:v>
                      </c:pt>
                      <c:pt idx="7765">
                        <c:v>-9.5735000000000143E-3</c:v>
                      </c:pt>
                      <c:pt idx="7766">
                        <c:v>-9.5795000000000134E-3</c:v>
                      </c:pt>
                      <c:pt idx="7767">
                        <c:v>-9.5870000000000156E-3</c:v>
                      </c:pt>
                      <c:pt idx="7768">
                        <c:v>-9.5905000000000157E-3</c:v>
                      </c:pt>
                      <c:pt idx="7769">
                        <c:v>-9.5940000000000157E-3</c:v>
                      </c:pt>
                      <c:pt idx="7770">
                        <c:v>-9.597000000000017E-3</c:v>
                      </c:pt>
                      <c:pt idx="7771">
                        <c:v>-9.6095000000000173E-3</c:v>
                      </c:pt>
                      <c:pt idx="7772">
                        <c:v>-9.6105000000000183E-3</c:v>
                      </c:pt>
                      <c:pt idx="7773">
                        <c:v>-9.6135000000000179E-3</c:v>
                      </c:pt>
                      <c:pt idx="7774">
                        <c:v>-9.6160000000000186E-3</c:v>
                      </c:pt>
                      <c:pt idx="7775">
                        <c:v>-9.6180000000000206E-3</c:v>
                      </c:pt>
                      <c:pt idx="7776">
                        <c:v>-9.6210000000000202E-3</c:v>
                      </c:pt>
                      <c:pt idx="7777">
                        <c:v>-9.6240000000000197E-3</c:v>
                      </c:pt>
                      <c:pt idx="7778">
                        <c:v>-9.6275000000000215E-3</c:v>
                      </c:pt>
                      <c:pt idx="7779">
                        <c:v>-9.6270000000000192E-3</c:v>
                      </c:pt>
                      <c:pt idx="7780">
                        <c:v>-9.6300000000000205E-3</c:v>
                      </c:pt>
                      <c:pt idx="7781">
                        <c:v>-9.6305000000000193E-3</c:v>
                      </c:pt>
                      <c:pt idx="7782">
                        <c:v>-9.6300000000000205E-3</c:v>
                      </c:pt>
                      <c:pt idx="7783">
                        <c:v>-9.6340000000000193E-3</c:v>
                      </c:pt>
                      <c:pt idx="7784">
                        <c:v>-9.632000000000019E-3</c:v>
                      </c:pt>
                      <c:pt idx="7785">
                        <c:v>-9.6310000000000163E-3</c:v>
                      </c:pt>
                      <c:pt idx="7786">
                        <c:v>-9.6385000000000168E-3</c:v>
                      </c:pt>
                      <c:pt idx="7787">
                        <c:v>-9.6350000000000133E-3</c:v>
                      </c:pt>
                      <c:pt idx="7788">
                        <c:v>-9.6325000000000143E-3</c:v>
                      </c:pt>
                      <c:pt idx="7789">
                        <c:v>-9.6205000000000145E-3</c:v>
                      </c:pt>
                      <c:pt idx="7790">
                        <c:v>-9.6235000000000123E-3</c:v>
                      </c:pt>
                      <c:pt idx="7791">
                        <c:v>-9.6055000000000116E-3</c:v>
                      </c:pt>
                      <c:pt idx="7792">
                        <c:v>-9.6085000000000129E-3</c:v>
                      </c:pt>
                      <c:pt idx="7793">
                        <c:v>-9.6080000000000124E-3</c:v>
                      </c:pt>
                      <c:pt idx="7794">
                        <c:v>-9.6075000000000136E-3</c:v>
                      </c:pt>
                      <c:pt idx="7795">
                        <c:v>-9.5990000000000138E-3</c:v>
                      </c:pt>
                      <c:pt idx="7796">
                        <c:v>-9.598500000000015E-3</c:v>
                      </c:pt>
                      <c:pt idx="7797">
                        <c:v>-9.5975000000000157E-3</c:v>
                      </c:pt>
                      <c:pt idx="7798">
                        <c:v>-9.5945000000000145E-3</c:v>
                      </c:pt>
                      <c:pt idx="7799">
                        <c:v>-9.5970000000000152E-3</c:v>
                      </c:pt>
                      <c:pt idx="7800">
                        <c:v>-9.5955000000000155E-3</c:v>
                      </c:pt>
                      <c:pt idx="7801">
                        <c:v>-9.5900000000000152E-3</c:v>
                      </c:pt>
                      <c:pt idx="7802">
                        <c:v>-9.5870000000000156E-3</c:v>
                      </c:pt>
                      <c:pt idx="7803">
                        <c:v>-9.5810000000000131E-3</c:v>
                      </c:pt>
                      <c:pt idx="7804">
                        <c:v>-9.5765000000000138E-3</c:v>
                      </c:pt>
                      <c:pt idx="7805">
                        <c:v>-9.5735000000000126E-3</c:v>
                      </c:pt>
                      <c:pt idx="7806">
                        <c:v>-9.5805000000000126E-3</c:v>
                      </c:pt>
                      <c:pt idx="7807">
                        <c:v>-9.5785000000000124E-3</c:v>
                      </c:pt>
                      <c:pt idx="7808">
                        <c:v>-9.5745000000000118E-3</c:v>
                      </c:pt>
                      <c:pt idx="7809">
                        <c:v>-9.5690000000000098E-3</c:v>
                      </c:pt>
                      <c:pt idx="7810">
                        <c:v>-9.5600000000000112E-3</c:v>
                      </c:pt>
                      <c:pt idx="7811">
                        <c:v>-9.5530000000000111E-3</c:v>
                      </c:pt>
                      <c:pt idx="7812">
                        <c:v>-9.5475000000000108E-3</c:v>
                      </c:pt>
                      <c:pt idx="7813">
                        <c:v>-9.540500000000009E-3</c:v>
                      </c:pt>
                      <c:pt idx="7814">
                        <c:v>-9.5350000000000087E-3</c:v>
                      </c:pt>
                      <c:pt idx="7815">
                        <c:v>-9.4775000000000068E-3</c:v>
                      </c:pt>
                      <c:pt idx="7816">
                        <c:v>-9.4660000000000074E-3</c:v>
                      </c:pt>
                      <c:pt idx="7817">
                        <c:v>-9.4615000000000098E-3</c:v>
                      </c:pt>
                      <c:pt idx="7818">
                        <c:v>-9.454500000000008E-3</c:v>
                      </c:pt>
                      <c:pt idx="7819">
                        <c:v>-9.4460000000000082E-3</c:v>
                      </c:pt>
                      <c:pt idx="7820">
                        <c:v>-9.4380000000000089E-3</c:v>
                      </c:pt>
                      <c:pt idx="7821">
                        <c:v>-9.4345000000000071E-3</c:v>
                      </c:pt>
                      <c:pt idx="7822">
                        <c:v>-9.4300000000000078E-3</c:v>
                      </c:pt>
                      <c:pt idx="7823">
                        <c:v>-9.4245000000000075E-3</c:v>
                      </c:pt>
                      <c:pt idx="7824">
                        <c:v>-9.4175000000000075E-3</c:v>
                      </c:pt>
                      <c:pt idx="7825">
                        <c:v>-9.4130000000000064E-3</c:v>
                      </c:pt>
                      <c:pt idx="7826">
                        <c:v>-9.4065000000000051E-3</c:v>
                      </c:pt>
                      <c:pt idx="7827">
                        <c:v>-9.4015000000000053E-3</c:v>
                      </c:pt>
                      <c:pt idx="7828">
                        <c:v>-9.3970000000000026E-3</c:v>
                      </c:pt>
                      <c:pt idx="7829">
                        <c:v>-9.3920000000000028E-3</c:v>
                      </c:pt>
                      <c:pt idx="7830">
                        <c:v>-9.4085000000000037E-3</c:v>
                      </c:pt>
                      <c:pt idx="7831">
                        <c:v>-9.4040000000000026E-3</c:v>
                      </c:pt>
                      <c:pt idx="7832">
                        <c:v>-9.4020000000000006E-3</c:v>
                      </c:pt>
                      <c:pt idx="7833">
                        <c:v>-9.3995000000000016E-3</c:v>
                      </c:pt>
                      <c:pt idx="7834">
                        <c:v>-9.3725000000000006E-3</c:v>
                      </c:pt>
                      <c:pt idx="7835">
                        <c:v>-9.3715000000000014E-3</c:v>
                      </c:pt>
                      <c:pt idx="7836">
                        <c:v>-9.3715000000000031E-3</c:v>
                      </c:pt>
                      <c:pt idx="7837">
                        <c:v>-9.3690000000000006E-3</c:v>
                      </c:pt>
                      <c:pt idx="7838">
                        <c:v>-9.3650000000000018E-3</c:v>
                      </c:pt>
                      <c:pt idx="7839">
                        <c:v>-9.3565000000000002E-3</c:v>
                      </c:pt>
                      <c:pt idx="7840">
                        <c:v>-9.3520000000000009E-3</c:v>
                      </c:pt>
                      <c:pt idx="7841">
                        <c:v>-9.3490000000000014E-3</c:v>
                      </c:pt>
                      <c:pt idx="7842">
                        <c:v>-9.3214999999999999E-3</c:v>
                      </c:pt>
                      <c:pt idx="7843">
                        <c:v>-9.3139999999999994E-3</c:v>
                      </c:pt>
                      <c:pt idx="7844">
                        <c:v>-9.3159999999999996E-3</c:v>
                      </c:pt>
                      <c:pt idx="7845">
                        <c:v>-9.2999999999999992E-3</c:v>
                      </c:pt>
                      <c:pt idx="7846">
                        <c:v>-9.3065000000000005E-3</c:v>
                      </c:pt>
                      <c:pt idx="7847">
                        <c:v>-9.3074999999999981E-3</c:v>
                      </c:pt>
                      <c:pt idx="7848">
                        <c:v>-9.3324999999999988E-3</c:v>
                      </c:pt>
                      <c:pt idx="7849">
                        <c:v>-9.329999999999998E-3</c:v>
                      </c:pt>
                      <c:pt idx="7850">
                        <c:v>-9.3329999999999975E-3</c:v>
                      </c:pt>
                      <c:pt idx="7851">
                        <c:v>-9.3339999999999985E-3</c:v>
                      </c:pt>
                      <c:pt idx="7852">
                        <c:v>-9.333499999999998E-3</c:v>
                      </c:pt>
                      <c:pt idx="7853">
                        <c:v>-9.3329999999999975E-3</c:v>
                      </c:pt>
                      <c:pt idx="7854">
                        <c:v>-9.3409999999999986E-3</c:v>
                      </c:pt>
                      <c:pt idx="7855">
                        <c:v>-9.3395000000000006E-3</c:v>
                      </c:pt>
                      <c:pt idx="7856">
                        <c:v>-9.3429999999999989E-3</c:v>
                      </c:pt>
                      <c:pt idx="7857">
                        <c:v>-9.3459999999999984E-3</c:v>
                      </c:pt>
                      <c:pt idx="7858">
                        <c:v>-9.3529999999999985E-3</c:v>
                      </c:pt>
                      <c:pt idx="7859">
                        <c:v>-9.3644999999999961E-3</c:v>
                      </c:pt>
                      <c:pt idx="7860">
                        <c:v>-9.3714999999999979E-3</c:v>
                      </c:pt>
                      <c:pt idx="7861">
                        <c:v>-9.3714999999999979E-3</c:v>
                      </c:pt>
                      <c:pt idx="7862">
                        <c:v>-9.3759999999999954E-3</c:v>
                      </c:pt>
                      <c:pt idx="7863">
                        <c:v>-9.4004999999999957E-3</c:v>
                      </c:pt>
                      <c:pt idx="7864">
                        <c:v>-9.4094999999999943E-3</c:v>
                      </c:pt>
                      <c:pt idx="7865">
                        <c:v>-9.4204999999999949E-3</c:v>
                      </c:pt>
                      <c:pt idx="7866">
                        <c:v>-9.4299999999999922E-3</c:v>
                      </c:pt>
                      <c:pt idx="7867">
                        <c:v>-9.440499999999994E-3</c:v>
                      </c:pt>
                      <c:pt idx="7868">
                        <c:v>-9.4509999999999924E-3</c:v>
                      </c:pt>
                      <c:pt idx="7869">
                        <c:v>-9.4624999999999918E-3</c:v>
                      </c:pt>
                      <c:pt idx="7870">
                        <c:v>-9.4719999999999891E-3</c:v>
                      </c:pt>
                      <c:pt idx="7871">
                        <c:v>-9.48499999999999E-3</c:v>
                      </c:pt>
                      <c:pt idx="7872">
                        <c:v>-9.5019999999999914E-3</c:v>
                      </c:pt>
                      <c:pt idx="7873">
                        <c:v>-9.5154999999999892E-3</c:v>
                      </c:pt>
                      <c:pt idx="7874">
                        <c:v>-9.5279999999999896E-3</c:v>
                      </c:pt>
                      <c:pt idx="7875">
                        <c:v>-9.5324999999999889E-3</c:v>
                      </c:pt>
                      <c:pt idx="7876">
                        <c:v>-9.5459999999999885E-3</c:v>
                      </c:pt>
                      <c:pt idx="7877">
                        <c:v>-9.5574999999999879E-3</c:v>
                      </c:pt>
                      <c:pt idx="7878">
                        <c:v>-9.5719999999999868E-3</c:v>
                      </c:pt>
                      <c:pt idx="7879">
                        <c:v>-9.5834999999999896E-3</c:v>
                      </c:pt>
                      <c:pt idx="7880">
                        <c:v>-9.5994999999999883E-3</c:v>
                      </c:pt>
                      <c:pt idx="7881">
                        <c:v>-9.6184999999999899E-3</c:v>
                      </c:pt>
                      <c:pt idx="7882">
                        <c:v>-9.6249999999999895E-3</c:v>
                      </c:pt>
                      <c:pt idx="7883">
                        <c:v>-9.6389999999999879E-3</c:v>
                      </c:pt>
                      <c:pt idx="7884">
                        <c:v>-9.6509999999999912E-3</c:v>
                      </c:pt>
                      <c:pt idx="7885">
                        <c:v>-9.6649999999999913E-3</c:v>
                      </c:pt>
                      <c:pt idx="7886">
                        <c:v>-9.6779999999999939E-3</c:v>
                      </c:pt>
                      <c:pt idx="7887">
                        <c:v>-9.6919999999999923E-3</c:v>
                      </c:pt>
                      <c:pt idx="7888">
                        <c:v>-9.7049999999999897E-3</c:v>
                      </c:pt>
                      <c:pt idx="7889">
                        <c:v>-9.7189999999999915E-3</c:v>
                      </c:pt>
                      <c:pt idx="7890">
                        <c:v>-9.7314999999999902E-3</c:v>
                      </c:pt>
                      <c:pt idx="7891">
                        <c:v>-9.7449999999999898E-3</c:v>
                      </c:pt>
                      <c:pt idx="7892">
                        <c:v>-9.7574999999999919E-3</c:v>
                      </c:pt>
                      <c:pt idx="7893">
                        <c:v>-9.7684999999999907E-3</c:v>
                      </c:pt>
                      <c:pt idx="7894">
                        <c:v>-9.7794999999999896E-3</c:v>
                      </c:pt>
                      <c:pt idx="7895">
                        <c:v>-9.7914999999999912E-3</c:v>
                      </c:pt>
                      <c:pt idx="7896">
                        <c:v>-9.80249999999999E-3</c:v>
                      </c:pt>
                      <c:pt idx="7897">
                        <c:v>-9.8144999999999916E-3</c:v>
                      </c:pt>
                      <c:pt idx="7898">
                        <c:v>-9.8239999999999925E-3</c:v>
                      </c:pt>
                      <c:pt idx="7899">
                        <c:v>-9.8349999999999896E-3</c:v>
                      </c:pt>
                      <c:pt idx="7900">
                        <c:v>-9.8464999999999907E-3</c:v>
                      </c:pt>
                      <c:pt idx="7901">
                        <c:v>-9.856499999999992E-3</c:v>
                      </c:pt>
                      <c:pt idx="7902">
                        <c:v>-9.8679999999999931E-3</c:v>
                      </c:pt>
                      <c:pt idx="7903">
                        <c:v>-9.9369999999999944E-3</c:v>
                      </c:pt>
                      <c:pt idx="7904">
                        <c:v>-9.9384999999999925E-3</c:v>
                      </c:pt>
                      <c:pt idx="7905">
                        <c:v>-9.9554999999999921E-3</c:v>
                      </c:pt>
                      <c:pt idx="7906">
                        <c:v>-9.9774999999999933E-3</c:v>
                      </c:pt>
                      <c:pt idx="7907">
                        <c:v>-9.9954999999999922E-3</c:v>
                      </c:pt>
                      <c:pt idx="7908">
                        <c:v>-1.0014499999999992E-2</c:v>
                      </c:pt>
                      <c:pt idx="7909">
                        <c:v>-1.0032499999999993E-2</c:v>
                      </c:pt>
                      <c:pt idx="7910">
                        <c:v>-1.0051999999999995E-2</c:v>
                      </c:pt>
                      <c:pt idx="7911">
                        <c:v>-1.0069499999999993E-2</c:v>
                      </c:pt>
                      <c:pt idx="7912">
                        <c:v>-1.0090999999999994E-2</c:v>
                      </c:pt>
                      <c:pt idx="7913">
                        <c:v>-1.0111999999999994E-2</c:v>
                      </c:pt>
                      <c:pt idx="7914">
                        <c:v>-1.0132499999999994E-2</c:v>
                      </c:pt>
                      <c:pt idx="7915">
                        <c:v>-1.0139999999999993E-2</c:v>
                      </c:pt>
                      <c:pt idx="7916">
                        <c:v>-1.0158999999999994E-2</c:v>
                      </c:pt>
                      <c:pt idx="7917">
                        <c:v>-1.0169499999999996E-2</c:v>
                      </c:pt>
                      <c:pt idx="7918">
                        <c:v>-1.0182999999999998E-2</c:v>
                      </c:pt>
                      <c:pt idx="7919">
                        <c:v>-1.0197000000000001E-2</c:v>
                      </c:pt>
                      <c:pt idx="7920">
                        <c:v>-1.0216999999999999E-2</c:v>
                      </c:pt>
                      <c:pt idx="7921">
                        <c:v>-1.0236499999999999E-2</c:v>
                      </c:pt>
                      <c:pt idx="7922">
                        <c:v>-1.0246999999999999E-2</c:v>
                      </c:pt>
                      <c:pt idx="7923">
                        <c:v>-1.0263E-2</c:v>
                      </c:pt>
                      <c:pt idx="7924">
                        <c:v>-1.0280500000000001E-2</c:v>
                      </c:pt>
                      <c:pt idx="7925">
                        <c:v>-1.0300999999999999E-2</c:v>
                      </c:pt>
                      <c:pt idx="7926">
                        <c:v>-1.0319500000000004E-2</c:v>
                      </c:pt>
                      <c:pt idx="7927">
                        <c:v>-1.0335500000000004E-2</c:v>
                      </c:pt>
                      <c:pt idx="7928">
                        <c:v>-1.0354499999999999E-2</c:v>
                      </c:pt>
                      <c:pt idx="7929">
                        <c:v>-1.0372000000000001E-2</c:v>
                      </c:pt>
                      <c:pt idx="7930">
                        <c:v>-1.0388E-2</c:v>
                      </c:pt>
                      <c:pt idx="7931">
                        <c:v>-1.0402499999999999E-2</c:v>
                      </c:pt>
                      <c:pt idx="7932">
                        <c:v>-1.0421999999999997E-2</c:v>
                      </c:pt>
                      <c:pt idx="7933">
                        <c:v>-1.0441000000000002E-2</c:v>
                      </c:pt>
                      <c:pt idx="7934">
                        <c:v>-1.0464500000000003E-2</c:v>
                      </c:pt>
                      <c:pt idx="7935">
                        <c:v>-1.04955E-2</c:v>
                      </c:pt>
                      <c:pt idx="7936">
                        <c:v>-1.05145E-2</c:v>
                      </c:pt>
                      <c:pt idx="7937">
                        <c:v>-1.0533000000000001E-2</c:v>
                      </c:pt>
                      <c:pt idx="7938">
                        <c:v>-1.0552000000000001E-2</c:v>
                      </c:pt>
                      <c:pt idx="7939">
                        <c:v>-1.0565000000000001E-2</c:v>
                      </c:pt>
                      <c:pt idx="7940">
                        <c:v>-1.0582000000000003E-2</c:v>
                      </c:pt>
                      <c:pt idx="7941">
                        <c:v>-1.0598500000000002E-2</c:v>
                      </c:pt>
                      <c:pt idx="7942">
                        <c:v>-1.05985E-2</c:v>
                      </c:pt>
                      <c:pt idx="7943">
                        <c:v>-1.0616500000000003E-2</c:v>
                      </c:pt>
                      <c:pt idx="7944">
                        <c:v>-1.0634500000000002E-2</c:v>
                      </c:pt>
                      <c:pt idx="7945">
                        <c:v>-1.0648500000000003E-2</c:v>
                      </c:pt>
                      <c:pt idx="7946">
                        <c:v>-1.0594000000000001E-2</c:v>
                      </c:pt>
                      <c:pt idx="7947">
                        <c:v>-1.0614500000000001E-2</c:v>
                      </c:pt>
                      <c:pt idx="7948">
                        <c:v>-1.0636000000000001E-2</c:v>
                      </c:pt>
                      <c:pt idx="7949">
                        <c:v>-1.065E-2</c:v>
                      </c:pt>
                      <c:pt idx="7950">
                        <c:v>-1.0663000000000001E-2</c:v>
                      </c:pt>
                      <c:pt idx="7951">
                        <c:v>-1.068E-2</c:v>
                      </c:pt>
                      <c:pt idx="7952">
                        <c:v>-1.0697000000000002E-2</c:v>
                      </c:pt>
                      <c:pt idx="7953">
                        <c:v>-1.0719500000000002E-2</c:v>
                      </c:pt>
                      <c:pt idx="7954">
                        <c:v>-1.073E-2</c:v>
                      </c:pt>
                      <c:pt idx="7955">
                        <c:v>-1.0752999999999999E-2</c:v>
                      </c:pt>
                      <c:pt idx="7956">
                        <c:v>-1.07755E-2</c:v>
                      </c:pt>
                      <c:pt idx="7957">
                        <c:v>-1.0800999999999998E-2</c:v>
                      </c:pt>
                      <c:pt idx="7958">
                        <c:v>-1.0829000000000002E-2</c:v>
                      </c:pt>
                      <c:pt idx="7959">
                        <c:v>-1.0852000000000002E-2</c:v>
                      </c:pt>
                      <c:pt idx="7960">
                        <c:v>-1.0877999999999999E-2</c:v>
                      </c:pt>
                      <c:pt idx="7961">
                        <c:v>-1.0907E-2</c:v>
                      </c:pt>
                      <c:pt idx="7962">
                        <c:v>-1.0954999999999999E-2</c:v>
                      </c:pt>
                      <c:pt idx="7963">
                        <c:v>-1.0985999999999998E-2</c:v>
                      </c:pt>
                      <c:pt idx="7964">
                        <c:v>-1.10165E-2</c:v>
                      </c:pt>
                      <c:pt idx="7965">
                        <c:v>-1.1047499999999998E-2</c:v>
                      </c:pt>
                      <c:pt idx="7966">
                        <c:v>-1.1077500000000001E-2</c:v>
                      </c:pt>
                      <c:pt idx="7967">
                        <c:v>-1.1110499999999999E-2</c:v>
                      </c:pt>
                      <c:pt idx="7968">
                        <c:v>-1.1143999999999996E-2</c:v>
                      </c:pt>
                      <c:pt idx="7969">
                        <c:v>-1.1179999999999999E-2</c:v>
                      </c:pt>
                      <c:pt idx="7970">
                        <c:v>-1.1209500000000001E-2</c:v>
                      </c:pt>
                      <c:pt idx="7971">
                        <c:v>-1.1230000000000002E-2</c:v>
                      </c:pt>
                      <c:pt idx="7972">
                        <c:v>-1.1260999999999998E-2</c:v>
                      </c:pt>
                      <c:pt idx="7973">
                        <c:v>-1.1293500000000001E-2</c:v>
                      </c:pt>
                      <c:pt idx="7974">
                        <c:v>-1.13235E-2</c:v>
                      </c:pt>
                      <c:pt idx="7975">
                        <c:v>-1.13615E-2</c:v>
                      </c:pt>
                      <c:pt idx="7976">
                        <c:v>-1.1390500000000001E-2</c:v>
                      </c:pt>
                      <c:pt idx="7977">
                        <c:v>-1.1417E-2</c:v>
                      </c:pt>
                      <c:pt idx="7978">
                        <c:v>-1.14415E-2</c:v>
                      </c:pt>
                      <c:pt idx="7979">
                        <c:v>-1.1469E-2</c:v>
                      </c:pt>
                      <c:pt idx="7980">
                        <c:v>-1.1495500000000001E-2</c:v>
                      </c:pt>
                      <c:pt idx="7981">
                        <c:v>-1.15215E-2</c:v>
                      </c:pt>
                      <c:pt idx="7982">
                        <c:v>-1.1548500000000001E-2</c:v>
                      </c:pt>
                      <c:pt idx="7983">
                        <c:v>-1.15695E-2</c:v>
                      </c:pt>
                      <c:pt idx="7984">
                        <c:v>-1.1593500000000001E-2</c:v>
                      </c:pt>
                      <c:pt idx="7985">
                        <c:v>-1.1618999999999999E-2</c:v>
                      </c:pt>
                      <c:pt idx="7986">
                        <c:v>-1.1549E-2</c:v>
                      </c:pt>
                      <c:pt idx="7987">
                        <c:v>-1.15765E-2</c:v>
                      </c:pt>
                      <c:pt idx="7988">
                        <c:v>-1.16025E-2</c:v>
                      </c:pt>
                      <c:pt idx="7989">
                        <c:v>-1.1639500000000001E-2</c:v>
                      </c:pt>
                      <c:pt idx="7990">
                        <c:v>-1.16585E-2</c:v>
                      </c:pt>
                      <c:pt idx="7991">
                        <c:v>-1.1681499999999997E-2</c:v>
                      </c:pt>
                      <c:pt idx="7992">
                        <c:v>-1.1701000000000001E-2</c:v>
                      </c:pt>
                      <c:pt idx="7993">
                        <c:v>-1.17235E-2</c:v>
                      </c:pt>
                      <c:pt idx="7994">
                        <c:v>-1.1762999999999999E-2</c:v>
                      </c:pt>
                      <c:pt idx="7995">
                        <c:v>-1.1785999999999998E-2</c:v>
                      </c:pt>
                      <c:pt idx="7996">
                        <c:v>-1.1806999999999998E-2</c:v>
                      </c:pt>
                      <c:pt idx="7997">
                        <c:v>-1.1828999999999996E-2</c:v>
                      </c:pt>
                      <c:pt idx="7998">
                        <c:v>-1.1854499999999999E-2</c:v>
                      </c:pt>
                      <c:pt idx="7999">
                        <c:v>-1.1872999999999996E-2</c:v>
                      </c:pt>
                      <c:pt idx="8000">
                        <c:v>-1.1897499999999997E-2</c:v>
                      </c:pt>
                      <c:pt idx="8001">
                        <c:v>-1.1923999999999997E-2</c:v>
                      </c:pt>
                      <c:pt idx="8002">
                        <c:v>-1.1948499999999996E-2</c:v>
                      </c:pt>
                      <c:pt idx="8003">
                        <c:v>-1.1973499999999995E-2</c:v>
                      </c:pt>
                      <c:pt idx="8004">
                        <c:v>-1.2000999999999994E-2</c:v>
                      </c:pt>
                      <c:pt idx="8005">
                        <c:v>-1.2025999999999995E-2</c:v>
                      </c:pt>
                      <c:pt idx="8006">
                        <c:v>-1.2053999999999994E-2</c:v>
                      </c:pt>
                      <c:pt idx="8007">
                        <c:v>-1.2080999999999995E-2</c:v>
                      </c:pt>
                      <c:pt idx="8008">
                        <c:v>-1.2107499999999995E-2</c:v>
                      </c:pt>
                      <c:pt idx="8009">
                        <c:v>-1.2135499999999995E-2</c:v>
                      </c:pt>
                      <c:pt idx="8010">
                        <c:v>-1.2165999999999995E-2</c:v>
                      </c:pt>
                      <c:pt idx="8011">
                        <c:v>-1.2193999999999997E-2</c:v>
                      </c:pt>
                      <c:pt idx="8012">
                        <c:v>-1.2223499999999997E-2</c:v>
                      </c:pt>
                      <c:pt idx="8013">
                        <c:v>-1.2254499999999996E-2</c:v>
                      </c:pt>
                      <c:pt idx="8014">
                        <c:v>-1.2269499999999997E-2</c:v>
                      </c:pt>
                      <c:pt idx="8015">
                        <c:v>-1.2300500000000001E-2</c:v>
                      </c:pt>
                      <c:pt idx="8016">
                        <c:v>-1.23295E-2</c:v>
                      </c:pt>
                      <c:pt idx="8017">
                        <c:v>-1.2358000000000001E-2</c:v>
                      </c:pt>
                      <c:pt idx="8018">
                        <c:v>-1.23885E-2</c:v>
                      </c:pt>
                      <c:pt idx="8019">
                        <c:v>-1.2421999999999997E-2</c:v>
                      </c:pt>
                      <c:pt idx="8020">
                        <c:v>-1.24505E-2</c:v>
                      </c:pt>
                      <c:pt idx="8021">
                        <c:v>-1.2476999999999999E-2</c:v>
                      </c:pt>
                      <c:pt idx="8022">
                        <c:v>-1.2510999999999996E-2</c:v>
                      </c:pt>
                      <c:pt idx="8023">
                        <c:v>-1.2541999999999996E-2</c:v>
                      </c:pt>
                      <c:pt idx="8024">
                        <c:v>-1.2571999999999995E-2</c:v>
                      </c:pt>
                      <c:pt idx="8025">
                        <c:v>-1.2601999999999993E-2</c:v>
                      </c:pt>
                      <c:pt idx="8026">
                        <c:v>-1.2632999999999997E-2</c:v>
                      </c:pt>
                      <c:pt idx="8027">
                        <c:v>-1.2663999999999991E-2</c:v>
                      </c:pt>
                      <c:pt idx="8028">
                        <c:v>-1.2694999999999991E-2</c:v>
                      </c:pt>
                      <c:pt idx="8029">
                        <c:v>-1.2727499999999992E-2</c:v>
                      </c:pt>
                      <c:pt idx="8030">
                        <c:v>-1.2755499999999993E-2</c:v>
                      </c:pt>
                      <c:pt idx="8031">
                        <c:v>-1.2786999999999993E-2</c:v>
                      </c:pt>
                      <c:pt idx="8032">
                        <c:v>-1.2814499999999993E-2</c:v>
                      </c:pt>
                      <c:pt idx="8033">
                        <c:v>-1.2849999999999995E-2</c:v>
                      </c:pt>
                      <c:pt idx="8034">
                        <c:v>-1.2902999999999991E-2</c:v>
                      </c:pt>
                      <c:pt idx="8035">
                        <c:v>-1.2930999999999993E-2</c:v>
                      </c:pt>
                      <c:pt idx="8036">
                        <c:v>-1.2955499999999993E-2</c:v>
                      </c:pt>
                      <c:pt idx="8037">
                        <c:v>-1.2983499999999992E-2</c:v>
                      </c:pt>
                      <c:pt idx="8038">
                        <c:v>-1.3015999999999993E-2</c:v>
                      </c:pt>
                      <c:pt idx="8039">
                        <c:v>-1.3042999999999994E-2</c:v>
                      </c:pt>
                      <c:pt idx="8040">
                        <c:v>-1.3072499999999994E-2</c:v>
                      </c:pt>
                      <c:pt idx="8041">
                        <c:v>-1.3098999999999994E-2</c:v>
                      </c:pt>
                      <c:pt idx="8042">
                        <c:v>-1.3149499999999995E-2</c:v>
                      </c:pt>
                      <c:pt idx="8043">
                        <c:v>-1.3176999999999999E-2</c:v>
                      </c:pt>
                      <c:pt idx="8044">
                        <c:v>-1.3198499999999997E-2</c:v>
                      </c:pt>
                      <c:pt idx="8045">
                        <c:v>-1.3218499999999998E-2</c:v>
                      </c:pt>
                      <c:pt idx="8046">
                        <c:v>-1.3228499999999997E-2</c:v>
                      </c:pt>
                      <c:pt idx="8047">
                        <c:v>-1.3242999999999998E-2</c:v>
                      </c:pt>
                      <c:pt idx="8048">
                        <c:v>-1.3236999999999999E-2</c:v>
                      </c:pt>
                      <c:pt idx="8049">
                        <c:v>-1.3256499999999999E-2</c:v>
                      </c:pt>
                      <c:pt idx="8050">
                        <c:v>-1.3234999999999999E-2</c:v>
                      </c:pt>
                      <c:pt idx="8051">
                        <c:v>-1.3249E-2</c:v>
                      </c:pt>
                      <c:pt idx="8052">
                        <c:v>-1.3269499999999998E-2</c:v>
                      </c:pt>
                      <c:pt idx="8053">
                        <c:v>-1.3287499999999999E-2</c:v>
                      </c:pt>
                      <c:pt idx="8054">
                        <c:v>-1.3301999999999998E-2</c:v>
                      </c:pt>
                      <c:pt idx="8055">
                        <c:v>-1.3321999999999999E-2</c:v>
                      </c:pt>
                      <c:pt idx="8056">
                        <c:v>-1.3339999999999998E-2</c:v>
                      </c:pt>
                      <c:pt idx="8057">
                        <c:v>-1.3359999999999999E-2</c:v>
                      </c:pt>
                      <c:pt idx="8058">
                        <c:v>-1.3386499999999999E-2</c:v>
                      </c:pt>
                      <c:pt idx="8059">
                        <c:v>-1.3408499999999999E-2</c:v>
                      </c:pt>
                      <c:pt idx="8060">
                        <c:v>-1.3434499999999995E-2</c:v>
                      </c:pt>
                      <c:pt idx="8061">
                        <c:v>-1.3468999999999995E-2</c:v>
                      </c:pt>
                      <c:pt idx="8062">
                        <c:v>-1.3497999999999994E-2</c:v>
                      </c:pt>
                      <c:pt idx="8063">
                        <c:v>-1.3525999999999996E-2</c:v>
                      </c:pt>
                      <c:pt idx="8064">
                        <c:v>-1.3556499999999994E-2</c:v>
                      </c:pt>
                      <c:pt idx="8065">
                        <c:v>-1.3584999999999993E-2</c:v>
                      </c:pt>
                      <c:pt idx="8066">
                        <c:v>-1.3615999999999994E-2</c:v>
                      </c:pt>
                      <c:pt idx="8067">
                        <c:v>-1.3645499999999994E-2</c:v>
                      </c:pt>
                      <c:pt idx="8068">
                        <c:v>-1.3675499999999997E-2</c:v>
                      </c:pt>
                      <c:pt idx="8069">
                        <c:v>-1.3704999999999993E-2</c:v>
                      </c:pt>
                      <c:pt idx="8070">
                        <c:v>-1.3736499999999994E-2</c:v>
                      </c:pt>
                      <c:pt idx="8071">
                        <c:v>-1.3765499999999993E-2</c:v>
                      </c:pt>
                      <c:pt idx="8072">
                        <c:v>-1.3790499999999997E-2</c:v>
                      </c:pt>
                      <c:pt idx="8073">
                        <c:v>-1.3818499999999996E-2</c:v>
                      </c:pt>
                      <c:pt idx="8074">
                        <c:v>-1.3847999999999996E-2</c:v>
                      </c:pt>
                      <c:pt idx="8075">
                        <c:v>-1.3881499999999998E-2</c:v>
                      </c:pt>
                      <c:pt idx="8076">
                        <c:v>-1.3911999999999997E-2</c:v>
                      </c:pt>
                      <c:pt idx="8077">
                        <c:v>-1.3942E-2</c:v>
                      </c:pt>
                      <c:pt idx="8078">
                        <c:v>-1.3968000000000001E-2</c:v>
                      </c:pt>
                      <c:pt idx="8079">
                        <c:v>-1.40065E-2</c:v>
                      </c:pt>
                      <c:pt idx="8080">
                        <c:v>-1.4030500000000001E-2</c:v>
                      </c:pt>
                      <c:pt idx="8081">
                        <c:v>-1.4054500000000003E-2</c:v>
                      </c:pt>
                      <c:pt idx="8082">
                        <c:v>-1.4086000000000003E-2</c:v>
                      </c:pt>
                      <c:pt idx="8083">
                        <c:v>-1.4109000000000003E-2</c:v>
                      </c:pt>
                      <c:pt idx="8084">
                        <c:v>-1.4135000000000002E-2</c:v>
                      </c:pt>
                      <c:pt idx="8085">
                        <c:v>-1.4160500000000003E-2</c:v>
                      </c:pt>
                      <c:pt idx="8086">
                        <c:v>-1.4184E-2</c:v>
                      </c:pt>
                      <c:pt idx="8087">
                        <c:v>-1.4208000000000004E-2</c:v>
                      </c:pt>
                      <c:pt idx="8088">
                        <c:v>-1.4231000000000002E-2</c:v>
                      </c:pt>
                      <c:pt idx="8089">
                        <c:v>-1.4253000000000002E-2</c:v>
                      </c:pt>
                      <c:pt idx="8090">
                        <c:v>-1.4275500000000002E-2</c:v>
                      </c:pt>
                      <c:pt idx="8091">
                        <c:v>-1.4299000000000001E-2</c:v>
                      </c:pt>
                      <c:pt idx="8092">
                        <c:v>-1.43255E-2</c:v>
                      </c:pt>
                      <c:pt idx="8093">
                        <c:v>-1.43485E-2</c:v>
                      </c:pt>
                      <c:pt idx="8094">
                        <c:v>-1.43795E-2</c:v>
                      </c:pt>
                      <c:pt idx="8095">
                        <c:v>-1.4401500000000001E-2</c:v>
                      </c:pt>
                      <c:pt idx="8096">
                        <c:v>-1.4423500000000002E-2</c:v>
                      </c:pt>
                      <c:pt idx="8097">
                        <c:v>-1.4444000000000004E-2</c:v>
                      </c:pt>
                      <c:pt idx="8098">
                        <c:v>-1.4462500000000003E-2</c:v>
                      </c:pt>
                      <c:pt idx="8099">
                        <c:v>-1.44835E-2</c:v>
                      </c:pt>
                      <c:pt idx="8100">
                        <c:v>-1.4503000000000002E-2</c:v>
                      </c:pt>
                      <c:pt idx="8101">
                        <c:v>-1.4524000000000002E-2</c:v>
                      </c:pt>
                      <c:pt idx="8102">
                        <c:v>-1.4543500000000003E-2</c:v>
                      </c:pt>
                      <c:pt idx="8103">
                        <c:v>-1.4563500000000002E-2</c:v>
                      </c:pt>
                      <c:pt idx="8104">
                        <c:v>-1.4579500000000002E-2</c:v>
                      </c:pt>
                      <c:pt idx="8105">
                        <c:v>-1.4598000000000005E-2</c:v>
                      </c:pt>
                      <c:pt idx="8106">
                        <c:v>-1.4614000000000005E-2</c:v>
                      </c:pt>
                      <c:pt idx="8107">
                        <c:v>-1.4638000000000002E-2</c:v>
                      </c:pt>
                      <c:pt idx="8108">
                        <c:v>-1.4656000000000002E-2</c:v>
                      </c:pt>
                      <c:pt idx="8109">
                        <c:v>-1.4672500000000002E-2</c:v>
                      </c:pt>
                      <c:pt idx="8110">
                        <c:v>-1.4688500000000002E-2</c:v>
                      </c:pt>
                      <c:pt idx="8111">
                        <c:v>-1.4707500000000005E-2</c:v>
                      </c:pt>
                      <c:pt idx="8112">
                        <c:v>-1.4720000000000004E-2</c:v>
                      </c:pt>
                      <c:pt idx="8113">
                        <c:v>-1.4733000000000005E-2</c:v>
                      </c:pt>
                      <c:pt idx="8114">
                        <c:v>-1.4745000000000003E-2</c:v>
                      </c:pt>
                      <c:pt idx="8115">
                        <c:v>-1.4769500000000005E-2</c:v>
                      </c:pt>
                      <c:pt idx="8116">
                        <c:v>-1.4782500000000006E-2</c:v>
                      </c:pt>
                      <c:pt idx="8117">
                        <c:v>-1.4795500000000001E-2</c:v>
                      </c:pt>
                      <c:pt idx="8118">
                        <c:v>-1.4809000000000003E-2</c:v>
                      </c:pt>
                      <c:pt idx="8119">
                        <c:v>-1.4826000000000001E-2</c:v>
                      </c:pt>
                      <c:pt idx="8120">
                        <c:v>-1.48395E-2</c:v>
                      </c:pt>
                      <c:pt idx="8121">
                        <c:v>-1.4852499999999999E-2</c:v>
                      </c:pt>
                      <c:pt idx="8122">
                        <c:v>-1.4870499999999998E-2</c:v>
                      </c:pt>
                      <c:pt idx="8123">
                        <c:v>-1.4886499999999999E-2</c:v>
                      </c:pt>
                      <c:pt idx="8124">
                        <c:v>-1.4900499999999997E-2</c:v>
                      </c:pt>
                      <c:pt idx="8125">
                        <c:v>-1.4912499999999997E-2</c:v>
                      </c:pt>
                      <c:pt idx="8126">
                        <c:v>-1.4926499999999999E-2</c:v>
                      </c:pt>
                      <c:pt idx="8127">
                        <c:v>-1.4940999999999998E-2</c:v>
                      </c:pt>
                      <c:pt idx="8128">
                        <c:v>-1.4953499999999995E-2</c:v>
                      </c:pt>
                      <c:pt idx="8129">
                        <c:v>-1.4970999999999998E-2</c:v>
                      </c:pt>
                      <c:pt idx="8130">
                        <c:v>-1.4987499999999997E-2</c:v>
                      </c:pt>
                      <c:pt idx="8131">
                        <c:v>-1.5003499999999998E-2</c:v>
                      </c:pt>
                      <c:pt idx="8132">
                        <c:v>-1.5017999999999998E-2</c:v>
                      </c:pt>
                      <c:pt idx="8133">
                        <c:v>-1.50335E-2</c:v>
                      </c:pt>
                      <c:pt idx="8134">
                        <c:v>-1.5043499999999996E-2</c:v>
                      </c:pt>
                      <c:pt idx="8135">
                        <c:v>-1.5054499999999997E-2</c:v>
                      </c:pt>
                      <c:pt idx="8136">
                        <c:v>-1.5069499999999996E-2</c:v>
                      </c:pt>
                      <c:pt idx="8137">
                        <c:v>-1.5085499999999996E-2</c:v>
                      </c:pt>
                      <c:pt idx="8138">
                        <c:v>-1.5101E-2</c:v>
                      </c:pt>
                      <c:pt idx="8139">
                        <c:v>-1.5111999999999997E-2</c:v>
                      </c:pt>
                      <c:pt idx="8140">
                        <c:v>-1.5126999999999996E-2</c:v>
                      </c:pt>
                      <c:pt idx="8141">
                        <c:v>-1.5141499999999992E-2</c:v>
                      </c:pt>
                      <c:pt idx="8142">
                        <c:v>-1.5172999999999992E-2</c:v>
                      </c:pt>
                      <c:pt idx="8143">
                        <c:v>-1.5186999999999992E-2</c:v>
                      </c:pt>
                      <c:pt idx="8144">
                        <c:v>-1.5200999999999991E-2</c:v>
                      </c:pt>
                      <c:pt idx="8145">
                        <c:v>-1.5214999999999989E-2</c:v>
                      </c:pt>
                      <c:pt idx="8146">
                        <c:v>-1.5230499999999994E-2</c:v>
                      </c:pt>
                      <c:pt idx="8147">
                        <c:v>-1.5242999999999991E-2</c:v>
                      </c:pt>
                      <c:pt idx="8148">
                        <c:v>-1.5257999999999994E-2</c:v>
                      </c:pt>
                      <c:pt idx="8149">
                        <c:v>-1.5272499999999991E-2</c:v>
                      </c:pt>
                      <c:pt idx="8150">
                        <c:v>-1.5287999999999986E-2</c:v>
                      </c:pt>
                      <c:pt idx="8151">
                        <c:v>-1.5295999999999987E-2</c:v>
                      </c:pt>
                      <c:pt idx="8152">
                        <c:v>-1.5307499999999988E-2</c:v>
                      </c:pt>
                      <c:pt idx="8153">
                        <c:v>-1.5311999999999987E-2</c:v>
                      </c:pt>
                      <c:pt idx="8154">
                        <c:v>-1.5330499999999985E-2</c:v>
                      </c:pt>
                      <c:pt idx="8155">
                        <c:v>-1.5334499999999984E-2</c:v>
                      </c:pt>
                      <c:pt idx="8156">
                        <c:v>-1.5337999999999987E-2</c:v>
                      </c:pt>
                      <c:pt idx="8157">
                        <c:v>-1.5338999999999985E-2</c:v>
                      </c:pt>
                      <c:pt idx="8158">
                        <c:v>-1.5339499999999983E-2</c:v>
                      </c:pt>
                      <c:pt idx="8159">
                        <c:v>-1.5341999999999988E-2</c:v>
                      </c:pt>
                      <c:pt idx="8160">
                        <c:v>-1.5344499999999985E-2</c:v>
                      </c:pt>
                      <c:pt idx="8161">
                        <c:v>-1.5345999999999986E-2</c:v>
                      </c:pt>
                      <c:pt idx="8162">
                        <c:v>-1.5348499999999987E-2</c:v>
                      </c:pt>
                      <c:pt idx="8163">
                        <c:v>-1.5346999999999986E-2</c:v>
                      </c:pt>
                      <c:pt idx="8164">
                        <c:v>-1.5347999999999983E-2</c:v>
                      </c:pt>
                      <c:pt idx="8165">
                        <c:v>-1.5348999999999986E-2</c:v>
                      </c:pt>
                      <c:pt idx="8166">
                        <c:v>-1.5350499999999984E-2</c:v>
                      </c:pt>
                      <c:pt idx="8167">
                        <c:v>-1.5349499999999983E-2</c:v>
                      </c:pt>
                      <c:pt idx="8168">
                        <c:v>-1.5349499999999981E-2</c:v>
                      </c:pt>
                      <c:pt idx="8169">
                        <c:v>-1.5346499999999978E-2</c:v>
                      </c:pt>
                      <c:pt idx="8170">
                        <c:v>-1.5353999999999981E-2</c:v>
                      </c:pt>
                      <c:pt idx="8171">
                        <c:v>-1.5360499999999982E-2</c:v>
                      </c:pt>
                      <c:pt idx="8172">
                        <c:v>-1.5364999999999985E-2</c:v>
                      </c:pt>
                      <c:pt idx="8173">
                        <c:v>-1.5367999999999984E-2</c:v>
                      </c:pt>
                      <c:pt idx="8174">
                        <c:v>-1.5373499999999983E-2</c:v>
                      </c:pt>
                      <c:pt idx="8175">
                        <c:v>-1.5370999999999982E-2</c:v>
                      </c:pt>
                      <c:pt idx="8176">
                        <c:v>-1.5377999999999985E-2</c:v>
                      </c:pt>
                      <c:pt idx="8177">
                        <c:v>-1.5384499999999983E-2</c:v>
                      </c:pt>
                      <c:pt idx="8178">
                        <c:v>-1.5396499999999981E-2</c:v>
                      </c:pt>
                      <c:pt idx="8179">
                        <c:v>-1.5407499999999987E-2</c:v>
                      </c:pt>
                      <c:pt idx="8180">
                        <c:v>-1.5416499999999984E-2</c:v>
                      </c:pt>
                      <c:pt idx="8181">
                        <c:v>-1.5424999999999987E-2</c:v>
                      </c:pt>
                      <c:pt idx="8182">
                        <c:v>-1.5435499999999986E-2</c:v>
                      </c:pt>
                      <c:pt idx="8183">
                        <c:v>-1.5444999999999985E-2</c:v>
                      </c:pt>
                      <c:pt idx="8184">
                        <c:v>-1.5456999999999988E-2</c:v>
                      </c:pt>
                      <c:pt idx="8185">
                        <c:v>-1.5468999999999988E-2</c:v>
                      </c:pt>
                      <c:pt idx="8186">
                        <c:v>-1.5565499999999987E-2</c:v>
                      </c:pt>
                      <c:pt idx="8187">
                        <c:v>-1.5576499999999993E-2</c:v>
                      </c:pt>
                      <c:pt idx="8188">
                        <c:v>-1.5586999999999986E-2</c:v>
                      </c:pt>
                      <c:pt idx="8189">
                        <c:v>-1.5596999999999989E-2</c:v>
                      </c:pt>
                      <c:pt idx="8190">
                        <c:v>-1.5607999999999986E-2</c:v>
                      </c:pt>
                      <c:pt idx="8191">
                        <c:v>-1.5619499999999986E-2</c:v>
                      </c:pt>
                      <c:pt idx="8192">
                        <c:v>-1.5631499999999989E-2</c:v>
                      </c:pt>
                      <c:pt idx="8193">
                        <c:v>-1.5644499999999988E-2</c:v>
                      </c:pt>
                      <c:pt idx="8194">
                        <c:v>-1.5635999999999987E-2</c:v>
                      </c:pt>
                      <c:pt idx="8195">
                        <c:v>-1.5646499999999987E-2</c:v>
                      </c:pt>
                      <c:pt idx="8196">
                        <c:v>-1.5657999999999988E-2</c:v>
                      </c:pt>
                      <c:pt idx="8197">
                        <c:v>-1.5670499999999987E-2</c:v>
                      </c:pt>
                      <c:pt idx="8198">
                        <c:v>-1.5681499999999991E-2</c:v>
                      </c:pt>
                      <c:pt idx="8199">
                        <c:v>-1.5696999999999989E-2</c:v>
                      </c:pt>
                      <c:pt idx="8200">
                        <c:v>-1.5707499999999992E-2</c:v>
                      </c:pt>
                      <c:pt idx="8201">
                        <c:v>-1.5717999999999989E-2</c:v>
                      </c:pt>
                      <c:pt idx="8202">
                        <c:v>-1.572949999999999E-2</c:v>
                      </c:pt>
                      <c:pt idx="8203">
                        <c:v>-1.5741999999999992E-2</c:v>
                      </c:pt>
                      <c:pt idx="8204">
                        <c:v>-1.575349999999999E-2</c:v>
                      </c:pt>
                      <c:pt idx="8205">
                        <c:v>-1.5765499999999991E-2</c:v>
                      </c:pt>
                      <c:pt idx="8206">
                        <c:v>-1.5756499999999993E-2</c:v>
                      </c:pt>
                      <c:pt idx="8207">
                        <c:v>-1.5765999999999992E-2</c:v>
                      </c:pt>
                      <c:pt idx="8208">
                        <c:v>-1.5777499999999989E-2</c:v>
                      </c:pt>
                      <c:pt idx="8209">
                        <c:v>-1.5786999999999992E-2</c:v>
                      </c:pt>
                      <c:pt idx="8210">
                        <c:v>-1.5798499999999993E-2</c:v>
                      </c:pt>
                      <c:pt idx="8211">
                        <c:v>-1.5811999999999993E-2</c:v>
                      </c:pt>
                      <c:pt idx="8212">
                        <c:v>-1.5825499999999996E-2</c:v>
                      </c:pt>
                      <c:pt idx="8213">
                        <c:v>-1.5835999999999996E-2</c:v>
                      </c:pt>
                      <c:pt idx="8214">
                        <c:v>-1.5856499999999996E-2</c:v>
                      </c:pt>
                      <c:pt idx="8215">
                        <c:v>-1.5864E-2</c:v>
                      </c:pt>
                      <c:pt idx="8216">
                        <c:v>-1.5883000000000001E-2</c:v>
                      </c:pt>
                      <c:pt idx="8217">
                        <c:v>-1.5895000000000003E-2</c:v>
                      </c:pt>
                      <c:pt idx="8218">
                        <c:v>-1.5898500000000003E-2</c:v>
                      </c:pt>
                      <c:pt idx="8219">
                        <c:v>-1.5911999999999999E-2</c:v>
                      </c:pt>
                      <c:pt idx="8220">
                        <c:v>-1.5928500000000002E-2</c:v>
                      </c:pt>
                      <c:pt idx="8221">
                        <c:v>-1.5946000000000005E-2</c:v>
                      </c:pt>
                      <c:pt idx="8222">
                        <c:v>-1.5956500000000002E-2</c:v>
                      </c:pt>
                      <c:pt idx="8223">
                        <c:v>-1.5964000000000006E-2</c:v>
                      </c:pt>
                      <c:pt idx="8224">
                        <c:v>-1.5977500000000009E-2</c:v>
                      </c:pt>
                      <c:pt idx="8225">
                        <c:v>-1.5988500000000006E-2</c:v>
                      </c:pt>
                      <c:pt idx="8226">
                        <c:v>-1.6001500000000009E-2</c:v>
                      </c:pt>
                      <c:pt idx="8227">
                        <c:v>-1.601350000000001E-2</c:v>
                      </c:pt>
                      <c:pt idx="8228">
                        <c:v>-1.6025500000000008E-2</c:v>
                      </c:pt>
                      <c:pt idx="8229">
                        <c:v>-1.6037500000000007E-2</c:v>
                      </c:pt>
                      <c:pt idx="8230">
                        <c:v>-1.6049000000000011E-2</c:v>
                      </c:pt>
                      <c:pt idx="8231">
                        <c:v>-1.606150000000001E-2</c:v>
                      </c:pt>
                      <c:pt idx="8232">
                        <c:v>-1.6073500000000011E-2</c:v>
                      </c:pt>
                      <c:pt idx="8233">
                        <c:v>-1.6081500000000012E-2</c:v>
                      </c:pt>
                      <c:pt idx="8234">
                        <c:v>-1.6094500000000012E-2</c:v>
                      </c:pt>
                      <c:pt idx="8235">
                        <c:v>-1.6108500000000012E-2</c:v>
                      </c:pt>
                      <c:pt idx="8236">
                        <c:v>-1.6125500000000011E-2</c:v>
                      </c:pt>
                      <c:pt idx="8237">
                        <c:v>-1.614100000000001E-2</c:v>
                      </c:pt>
                      <c:pt idx="8238">
                        <c:v>-1.614500000000001E-2</c:v>
                      </c:pt>
                      <c:pt idx="8239">
                        <c:v>-1.6160000000000011E-2</c:v>
                      </c:pt>
                      <c:pt idx="8240">
                        <c:v>-1.6172000000000013E-2</c:v>
                      </c:pt>
                      <c:pt idx="8241">
                        <c:v>-1.6184500000000015E-2</c:v>
                      </c:pt>
                      <c:pt idx="8242">
                        <c:v>-1.6197500000000017E-2</c:v>
                      </c:pt>
                      <c:pt idx="8243">
                        <c:v>-1.6211000000000021E-2</c:v>
                      </c:pt>
                      <c:pt idx="8244">
                        <c:v>-1.6222500000000018E-2</c:v>
                      </c:pt>
                      <c:pt idx="8245">
                        <c:v>-1.623450000000002E-2</c:v>
                      </c:pt>
                      <c:pt idx="8246">
                        <c:v>-1.6249500000000017E-2</c:v>
                      </c:pt>
                      <c:pt idx="8247">
                        <c:v>-1.6267500000000018E-2</c:v>
                      </c:pt>
                      <c:pt idx="8248">
                        <c:v>-1.6281000000000018E-2</c:v>
                      </c:pt>
                      <c:pt idx="8249">
                        <c:v>-1.6295000000000021E-2</c:v>
                      </c:pt>
                      <c:pt idx="8250">
                        <c:v>-1.6357000000000021E-2</c:v>
                      </c:pt>
                      <c:pt idx="8251">
                        <c:v>-1.6375500000000022E-2</c:v>
                      </c:pt>
                      <c:pt idx="8252">
                        <c:v>-1.6389000000000015E-2</c:v>
                      </c:pt>
                      <c:pt idx="8253">
                        <c:v>-1.6403000000000015E-2</c:v>
                      </c:pt>
                      <c:pt idx="8254">
                        <c:v>-1.6408000000000016E-2</c:v>
                      </c:pt>
                      <c:pt idx="8255">
                        <c:v>-1.641950000000001E-2</c:v>
                      </c:pt>
                      <c:pt idx="8256">
                        <c:v>-1.6431500000000016E-2</c:v>
                      </c:pt>
                      <c:pt idx="8257">
                        <c:v>-1.6443500000000014E-2</c:v>
                      </c:pt>
                      <c:pt idx="8258">
                        <c:v>-1.6449500000000013E-2</c:v>
                      </c:pt>
                      <c:pt idx="8259">
                        <c:v>-1.6454000000000014E-2</c:v>
                      </c:pt>
                      <c:pt idx="8260">
                        <c:v>-1.6459000000000012E-2</c:v>
                      </c:pt>
                      <c:pt idx="8261">
                        <c:v>-1.6462500000000015E-2</c:v>
                      </c:pt>
                      <c:pt idx="8262">
                        <c:v>-1.6467000000000013E-2</c:v>
                      </c:pt>
                      <c:pt idx="8263">
                        <c:v>-1.646800000000001E-2</c:v>
                      </c:pt>
                      <c:pt idx="8264">
                        <c:v>-1.6469000000000015E-2</c:v>
                      </c:pt>
                      <c:pt idx="8265">
                        <c:v>-1.6470500000000013E-2</c:v>
                      </c:pt>
                      <c:pt idx="8266">
                        <c:v>-1.6471500000000014E-2</c:v>
                      </c:pt>
                      <c:pt idx="8267">
                        <c:v>-1.6472500000000015E-2</c:v>
                      </c:pt>
                      <c:pt idx="8268">
                        <c:v>-1.6473500000000016E-2</c:v>
                      </c:pt>
                      <c:pt idx="8269">
                        <c:v>-1.6472500000000015E-2</c:v>
                      </c:pt>
                      <c:pt idx="8270">
                        <c:v>-1.6472500000000011E-2</c:v>
                      </c:pt>
                      <c:pt idx="8271">
                        <c:v>-1.6473500000000016E-2</c:v>
                      </c:pt>
                      <c:pt idx="8272">
                        <c:v>-1.6474500000000017E-2</c:v>
                      </c:pt>
                      <c:pt idx="8273">
                        <c:v>-1.6476000000000018E-2</c:v>
                      </c:pt>
                      <c:pt idx="8274">
                        <c:v>-1.6477000000000016E-2</c:v>
                      </c:pt>
                      <c:pt idx="8275">
                        <c:v>-1.6476000000000018E-2</c:v>
                      </c:pt>
                      <c:pt idx="8276">
                        <c:v>-1.6476500000000015E-2</c:v>
                      </c:pt>
                      <c:pt idx="8277">
                        <c:v>-1.6477000000000016E-2</c:v>
                      </c:pt>
                      <c:pt idx="8278">
                        <c:v>-1.6477000000000016E-2</c:v>
                      </c:pt>
                      <c:pt idx="8279">
                        <c:v>-1.6469000000000015E-2</c:v>
                      </c:pt>
                      <c:pt idx="8280">
                        <c:v>-1.6470000000000016E-2</c:v>
                      </c:pt>
                      <c:pt idx="8281">
                        <c:v>-1.6468500000000014E-2</c:v>
                      </c:pt>
                      <c:pt idx="8282">
                        <c:v>-1.6468500000000011E-2</c:v>
                      </c:pt>
                      <c:pt idx="8283">
                        <c:v>-1.6469500000000012E-2</c:v>
                      </c:pt>
                      <c:pt idx="8284">
                        <c:v>-1.6458000000000014E-2</c:v>
                      </c:pt>
                      <c:pt idx="8285">
                        <c:v>-1.6461500000000014E-2</c:v>
                      </c:pt>
                      <c:pt idx="8286">
                        <c:v>-1.6468000000000014E-2</c:v>
                      </c:pt>
                      <c:pt idx="8287">
                        <c:v>-1.6470000000000012E-2</c:v>
                      </c:pt>
                      <c:pt idx="8288">
                        <c:v>-1.6474500000000013E-2</c:v>
                      </c:pt>
                      <c:pt idx="8289">
                        <c:v>-1.6479000000000014E-2</c:v>
                      </c:pt>
                      <c:pt idx="8290">
                        <c:v>-1.6507000000000011E-2</c:v>
                      </c:pt>
                      <c:pt idx="8291">
                        <c:v>-1.650950000000001E-2</c:v>
                      </c:pt>
                      <c:pt idx="8292">
                        <c:v>-1.6511500000000009E-2</c:v>
                      </c:pt>
                      <c:pt idx="8293">
                        <c:v>-1.6512500000000006E-2</c:v>
                      </c:pt>
                      <c:pt idx="8294">
                        <c:v>-1.6509000000000006E-2</c:v>
                      </c:pt>
                      <c:pt idx="8295">
                        <c:v>-1.6514000000000008E-2</c:v>
                      </c:pt>
                      <c:pt idx="8296">
                        <c:v>-1.6520000000000007E-2</c:v>
                      </c:pt>
                      <c:pt idx="8297">
                        <c:v>-1.6522500000000006E-2</c:v>
                      </c:pt>
                      <c:pt idx="8298">
                        <c:v>-1.6526500000000006E-2</c:v>
                      </c:pt>
                      <c:pt idx="8299">
                        <c:v>-1.6530000000000003E-2</c:v>
                      </c:pt>
                      <c:pt idx="8300">
                        <c:v>-1.6535000000000005E-2</c:v>
                      </c:pt>
                      <c:pt idx="8301">
                        <c:v>-1.6539500000000002E-2</c:v>
                      </c:pt>
                      <c:pt idx="8302">
                        <c:v>-1.6499500000000004E-2</c:v>
                      </c:pt>
                      <c:pt idx="8303">
                        <c:v>-1.6502000000000006E-2</c:v>
                      </c:pt>
                      <c:pt idx="8304">
                        <c:v>-1.6506000000000007E-2</c:v>
                      </c:pt>
                      <c:pt idx="8305">
                        <c:v>-1.6508500000000002E-2</c:v>
                      </c:pt>
                      <c:pt idx="8306">
                        <c:v>-1.6512000000000006E-2</c:v>
                      </c:pt>
                      <c:pt idx="8307">
                        <c:v>-1.6507500000000005E-2</c:v>
                      </c:pt>
                      <c:pt idx="8308">
                        <c:v>-1.6509000000000006E-2</c:v>
                      </c:pt>
                      <c:pt idx="8309">
                        <c:v>-1.6511000000000008E-2</c:v>
                      </c:pt>
                      <c:pt idx="8310">
                        <c:v>-1.651300000000001E-2</c:v>
                      </c:pt>
                      <c:pt idx="8311">
                        <c:v>-1.6514000000000008E-2</c:v>
                      </c:pt>
                      <c:pt idx="8312">
                        <c:v>-1.6521000000000008E-2</c:v>
                      </c:pt>
                      <c:pt idx="8313">
                        <c:v>-1.6525500000000009E-2</c:v>
                      </c:pt>
                      <c:pt idx="8314">
                        <c:v>-1.653050000000001E-2</c:v>
                      </c:pt>
                      <c:pt idx="8315">
                        <c:v>-1.6534500000000011E-2</c:v>
                      </c:pt>
                      <c:pt idx="8316">
                        <c:v>-1.6539000000000012E-2</c:v>
                      </c:pt>
                      <c:pt idx="8317">
                        <c:v>-1.654350000000001E-2</c:v>
                      </c:pt>
                      <c:pt idx="8318">
                        <c:v>-1.6548000000000011E-2</c:v>
                      </c:pt>
                      <c:pt idx="8319">
                        <c:v>-1.6553500000000013E-2</c:v>
                      </c:pt>
                      <c:pt idx="8320">
                        <c:v>-1.6559000000000008E-2</c:v>
                      </c:pt>
                      <c:pt idx="8321">
                        <c:v>-1.6563500000000009E-2</c:v>
                      </c:pt>
                      <c:pt idx="8322">
                        <c:v>-1.6566500000000008E-2</c:v>
                      </c:pt>
                      <c:pt idx="8323">
                        <c:v>-1.6574500000000009E-2</c:v>
                      </c:pt>
                      <c:pt idx="8324">
                        <c:v>-1.6582500000000007E-2</c:v>
                      </c:pt>
                      <c:pt idx="8325">
                        <c:v>-1.6589500000000007E-2</c:v>
                      </c:pt>
                      <c:pt idx="8326">
                        <c:v>-1.6597500000000005E-2</c:v>
                      </c:pt>
                      <c:pt idx="8327">
                        <c:v>-1.6605000000000002E-2</c:v>
                      </c:pt>
                      <c:pt idx="8328">
                        <c:v>-1.6612000000000002E-2</c:v>
                      </c:pt>
                      <c:pt idx="8329">
                        <c:v>-1.6619500000000002E-2</c:v>
                      </c:pt>
                      <c:pt idx="8330">
                        <c:v>-1.6626999999999999E-2</c:v>
                      </c:pt>
                      <c:pt idx="8331">
                        <c:v>-1.6636000000000001E-2</c:v>
                      </c:pt>
                      <c:pt idx="8332">
                        <c:v>-1.6645E-2</c:v>
                      </c:pt>
                      <c:pt idx="8333">
                        <c:v>-1.6652E-2</c:v>
                      </c:pt>
                      <c:pt idx="8334">
                        <c:v>-1.6659500000000001E-2</c:v>
                      </c:pt>
                      <c:pt idx="8335">
                        <c:v>-1.6668499999999996E-2</c:v>
                      </c:pt>
                      <c:pt idx="8336">
                        <c:v>-1.6675999999999996E-2</c:v>
                      </c:pt>
                      <c:pt idx="8337">
                        <c:v>-1.6683999999999997E-2</c:v>
                      </c:pt>
                      <c:pt idx="8338">
                        <c:v>-1.6656999999999998E-2</c:v>
                      </c:pt>
                      <c:pt idx="8339">
                        <c:v>-1.6667499999999998E-2</c:v>
                      </c:pt>
                      <c:pt idx="8340">
                        <c:v>-1.6675999999999996E-2</c:v>
                      </c:pt>
                      <c:pt idx="8341">
                        <c:v>-1.6684999999999995E-2</c:v>
                      </c:pt>
                      <c:pt idx="8342">
                        <c:v>-1.6693999999999997E-2</c:v>
                      </c:pt>
                      <c:pt idx="8343">
                        <c:v>-1.6703999999999993E-2</c:v>
                      </c:pt>
                      <c:pt idx="8344">
                        <c:v>-1.6713499999999992E-2</c:v>
                      </c:pt>
                      <c:pt idx="8345">
                        <c:v>-1.6724499999999989E-2</c:v>
                      </c:pt>
                      <c:pt idx="8346">
                        <c:v>-1.6732999999999987E-2</c:v>
                      </c:pt>
                      <c:pt idx="8347">
                        <c:v>-1.674549999999999E-2</c:v>
                      </c:pt>
                      <c:pt idx="8348">
                        <c:v>-1.6755499999999989E-2</c:v>
                      </c:pt>
                      <c:pt idx="8349">
                        <c:v>-1.6765999999999989E-2</c:v>
                      </c:pt>
                      <c:pt idx="8350">
                        <c:v>-1.6789499999999985E-2</c:v>
                      </c:pt>
                      <c:pt idx="8351">
                        <c:v>-1.6803499999999985E-2</c:v>
                      </c:pt>
                      <c:pt idx="8352">
                        <c:v>-1.6812499999999987E-2</c:v>
                      </c:pt>
                      <c:pt idx="8353">
                        <c:v>-1.6823499999999984E-2</c:v>
                      </c:pt>
                      <c:pt idx="8354">
                        <c:v>-1.6833499999999984E-2</c:v>
                      </c:pt>
                      <c:pt idx="8355">
                        <c:v>-1.6844499999999984E-2</c:v>
                      </c:pt>
                      <c:pt idx="8356">
                        <c:v>-1.6853999999999984E-2</c:v>
                      </c:pt>
                      <c:pt idx="8357">
                        <c:v>-1.6865999999999982E-2</c:v>
                      </c:pt>
                      <c:pt idx="8358">
                        <c:v>-1.6886499999999981E-2</c:v>
                      </c:pt>
                      <c:pt idx="8359">
                        <c:v>-1.6896999999999981E-2</c:v>
                      </c:pt>
                      <c:pt idx="8360">
                        <c:v>-1.6906999999999978E-2</c:v>
                      </c:pt>
                      <c:pt idx="8361">
                        <c:v>-1.6916999999999981E-2</c:v>
                      </c:pt>
                      <c:pt idx="8362">
                        <c:v>-1.6927499999999981E-2</c:v>
                      </c:pt>
                      <c:pt idx="8363">
                        <c:v>-1.6938999999999978E-2</c:v>
                      </c:pt>
                      <c:pt idx="8364">
                        <c:v>-1.6947999999999974E-2</c:v>
                      </c:pt>
                      <c:pt idx="8365">
                        <c:v>-1.6955999999999975E-2</c:v>
                      </c:pt>
                      <c:pt idx="8366">
                        <c:v>-1.6963999999999976E-2</c:v>
                      </c:pt>
                      <c:pt idx="8367">
                        <c:v>-1.6973499999999975E-2</c:v>
                      </c:pt>
                      <c:pt idx="8368">
                        <c:v>-1.6981999999999973E-2</c:v>
                      </c:pt>
                      <c:pt idx="8369">
                        <c:v>-1.6991999999999972E-2</c:v>
                      </c:pt>
                      <c:pt idx="8370">
                        <c:v>-1.6997499999999974E-2</c:v>
                      </c:pt>
                      <c:pt idx="8371">
                        <c:v>-1.7001499999999975E-2</c:v>
                      </c:pt>
                      <c:pt idx="8372">
                        <c:v>-1.7006999999999974E-2</c:v>
                      </c:pt>
                      <c:pt idx="8373">
                        <c:v>-1.7013499999999973E-2</c:v>
                      </c:pt>
                      <c:pt idx="8374">
                        <c:v>-1.7021499999999974E-2</c:v>
                      </c:pt>
                      <c:pt idx="8375">
                        <c:v>-1.7027999999999974E-2</c:v>
                      </c:pt>
                      <c:pt idx="8376">
                        <c:v>-1.7033499999999976E-2</c:v>
                      </c:pt>
                      <c:pt idx="8377">
                        <c:v>-1.7042999999999975E-2</c:v>
                      </c:pt>
                      <c:pt idx="8378">
                        <c:v>-1.7047999999999976E-2</c:v>
                      </c:pt>
                      <c:pt idx="8379">
                        <c:v>-1.7052499999999977E-2</c:v>
                      </c:pt>
                      <c:pt idx="8380">
                        <c:v>-1.7059999999999974E-2</c:v>
                      </c:pt>
                      <c:pt idx="8381">
                        <c:v>-1.7068499999999976E-2</c:v>
                      </c:pt>
                      <c:pt idx="8382">
                        <c:v>-1.7074499999999975E-2</c:v>
                      </c:pt>
                      <c:pt idx="8383">
                        <c:v>-1.7081999999999976E-2</c:v>
                      </c:pt>
                      <c:pt idx="8384">
                        <c:v>-1.7088499999999972E-2</c:v>
                      </c:pt>
                      <c:pt idx="8385">
                        <c:v>-1.7093499999999973E-2</c:v>
                      </c:pt>
                      <c:pt idx="8386">
                        <c:v>-1.7099999999999976E-2</c:v>
                      </c:pt>
                      <c:pt idx="8387">
                        <c:v>-1.7106999999999976E-2</c:v>
                      </c:pt>
                      <c:pt idx="8388">
                        <c:v>-1.7115499999999974E-2</c:v>
                      </c:pt>
                      <c:pt idx="8389">
                        <c:v>-1.7122499999999975E-2</c:v>
                      </c:pt>
                      <c:pt idx="8390">
                        <c:v>-1.7131499999999977E-2</c:v>
                      </c:pt>
                      <c:pt idx="8391">
                        <c:v>-1.7139499999999974E-2</c:v>
                      </c:pt>
                      <c:pt idx="8392">
                        <c:v>-1.7146499999999974E-2</c:v>
                      </c:pt>
                      <c:pt idx="8393">
                        <c:v>-1.7153499999999974E-2</c:v>
                      </c:pt>
                      <c:pt idx="8394">
                        <c:v>-1.7157499999999975E-2</c:v>
                      </c:pt>
                      <c:pt idx="8395">
                        <c:v>-1.7163499999999977E-2</c:v>
                      </c:pt>
                      <c:pt idx="8396">
                        <c:v>-1.7169999999999977E-2</c:v>
                      </c:pt>
                      <c:pt idx="8397">
                        <c:v>-1.7174499999999975E-2</c:v>
                      </c:pt>
                      <c:pt idx="8398">
                        <c:v>-1.7181999999999975E-2</c:v>
                      </c:pt>
                      <c:pt idx="8399">
                        <c:v>-1.7184499999999978E-2</c:v>
                      </c:pt>
                      <c:pt idx="8400">
                        <c:v>-1.7189999999999976E-2</c:v>
                      </c:pt>
                      <c:pt idx="8401">
                        <c:v>-1.7195999999999975E-2</c:v>
                      </c:pt>
                      <c:pt idx="8402">
                        <c:v>-1.7202999999999975E-2</c:v>
                      </c:pt>
                      <c:pt idx="8403">
                        <c:v>-1.7207999999999977E-2</c:v>
                      </c:pt>
                      <c:pt idx="8404">
                        <c:v>-1.7213499999999979E-2</c:v>
                      </c:pt>
                      <c:pt idx="8405">
                        <c:v>-1.7216499999999978E-2</c:v>
                      </c:pt>
                      <c:pt idx="8406">
                        <c:v>-1.7241499999999976E-2</c:v>
                      </c:pt>
                      <c:pt idx="8407">
                        <c:v>-1.7246999999999978E-2</c:v>
                      </c:pt>
                      <c:pt idx="8408">
                        <c:v>-1.7250499999999978E-2</c:v>
                      </c:pt>
                      <c:pt idx="8409">
                        <c:v>-1.7254999999999979E-2</c:v>
                      </c:pt>
                      <c:pt idx="8410">
                        <c:v>-1.7241499999999983E-2</c:v>
                      </c:pt>
                      <c:pt idx="8411">
                        <c:v>-1.7244999999999983E-2</c:v>
                      </c:pt>
                      <c:pt idx="8412">
                        <c:v>-1.7244999999999986E-2</c:v>
                      </c:pt>
                      <c:pt idx="8413">
                        <c:v>-1.7248499999999986E-2</c:v>
                      </c:pt>
                      <c:pt idx="8414">
                        <c:v>-1.7254999999999986E-2</c:v>
                      </c:pt>
                      <c:pt idx="8415">
                        <c:v>-1.7254499999999985E-2</c:v>
                      </c:pt>
                      <c:pt idx="8416">
                        <c:v>-1.7250499999999988E-2</c:v>
                      </c:pt>
                      <c:pt idx="8417">
                        <c:v>-1.7253499999999988E-2</c:v>
                      </c:pt>
                      <c:pt idx="8418">
                        <c:v>-1.7264999999999989E-2</c:v>
                      </c:pt>
                      <c:pt idx="8419">
                        <c:v>-1.726249999999999E-2</c:v>
                      </c:pt>
                      <c:pt idx="8420">
                        <c:v>-1.7263499999999991E-2</c:v>
                      </c:pt>
                      <c:pt idx="8421">
                        <c:v>-1.7264499999999992E-2</c:v>
                      </c:pt>
                      <c:pt idx="8422">
                        <c:v>-1.7246499999999994E-2</c:v>
                      </c:pt>
                      <c:pt idx="8423">
                        <c:v>-1.7254499999999992E-2</c:v>
                      </c:pt>
                      <c:pt idx="8424">
                        <c:v>-1.7254999999999993E-2</c:v>
                      </c:pt>
                      <c:pt idx="8425">
                        <c:v>-1.7256499999999994E-2</c:v>
                      </c:pt>
                      <c:pt idx="8426">
                        <c:v>-1.7258999999999993E-2</c:v>
                      </c:pt>
                      <c:pt idx="8427">
                        <c:v>-1.7259999999999994E-2</c:v>
                      </c:pt>
                      <c:pt idx="8428">
                        <c:v>-1.7261999999999993E-2</c:v>
                      </c:pt>
                      <c:pt idx="8429">
                        <c:v>-1.7260499999999995E-2</c:v>
                      </c:pt>
                      <c:pt idx="8430">
                        <c:v>-1.7201999999999992E-2</c:v>
                      </c:pt>
                      <c:pt idx="8431">
                        <c:v>-1.7201999999999992E-2</c:v>
                      </c:pt>
                      <c:pt idx="8432">
                        <c:v>-1.7201999999999992E-2</c:v>
                      </c:pt>
                      <c:pt idx="8433">
                        <c:v>-1.7201499999999991E-2</c:v>
                      </c:pt>
                      <c:pt idx="8434">
                        <c:v>-1.7200499999999994E-2</c:v>
                      </c:pt>
                      <c:pt idx="8435">
                        <c:v>-1.7198999999999992E-2</c:v>
                      </c:pt>
                      <c:pt idx="8436">
                        <c:v>-1.7194999999999995E-2</c:v>
                      </c:pt>
                      <c:pt idx="8437">
                        <c:v>-1.7192999999999993E-2</c:v>
                      </c:pt>
                      <c:pt idx="8438">
                        <c:v>-1.7197999999999995E-2</c:v>
                      </c:pt>
                      <c:pt idx="8439">
                        <c:v>-1.7195999999999993E-2</c:v>
                      </c:pt>
                      <c:pt idx="8440">
                        <c:v>-1.7196999999999994E-2</c:v>
                      </c:pt>
                      <c:pt idx="8441">
                        <c:v>-1.7196999999999994E-2</c:v>
                      </c:pt>
                      <c:pt idx="8442">
                        <c:v>-1.7198999999999992E-2</c:v>
                      </c:pt>
                      <c:pt idx="8443">
                        <c:v>-1.7199999999999997E-2</c:v>
                      </c:pt>
                      <c:pt idx="8444">
                        <c:v>-1.7201499999999995E-2</c:v>
                      </c:pt>
                      <c:pt idx="8445">
                        <c:v>-1.7203499999999997E-2</c:v>
                      </c:pt>
                      <c:pt idx="8446">
                        <c:v>-1.7215999999999999E-2</c:v>
                      </c:pt>
                      <c:pt idx="8447">
                        <c:v>-1.7215999999999999E-2</c:v>
                      </c:pt>
                      <c:pt idx="8448">
                        <c:v>-1.7217000000000003E-2</c:v>
                      </c:pt>
                      <c:pt idx="8449">
                        <c:v>-1.7220000000000003E-2</c:v>
                      </c:pt>
                      <c:pt idx="8450">
                        <c:v>-1.7209000000000002E-2</c:v>
                      </c:pt>
                      <c:pt idx="8451">
                        <c:v>-1.7209500000000003E-2</c:v>
                      </c:pt>
                      <c:pt idx="8452">
                        <c:v>-1.7211000000000004E-2</c:v>
                      </c:pt>
                      <c:pt idx="8453">
                        <c:v>-1.7213500000000007E-2</c:v>
                      </c:pt>
                      <c:pt idx="8454">
                        <c:v>-1.7223500000000006E-2</c:v>
                      </c:pt>
                      <c:pt idx="8455">
                        <c:v>-1.7227500000000007E-2</c:v>
                      </c:pt>
                      <c:pt idx="8456">
                        <c:v>-1.7228500000000008E-2</c:v>
                      </c:pt>
                      <c:pt idx="8457">
                        <c:v>-1.7230000000000009E-2</c:v>
                      </c:pt>
                      <c:pt idx="8458">
                        <c:v>-1.722750000000001E-2</c:v>
                      </c:pt>
                      <c:pt idx="8459">
                        <c:v>-1.7229000000000012E-2</c:v>
                      </c:pt>
                      <c:pt idx="8460">
                        <c:v>-1.7229500000000012E-2</c:v>
                      </c:pt>
                      <c:pt idx="8461">
                        <c:v>-1.7228500000000015E-2</c:v>
                      </c:pt>
                      <c:pt idx="8462">
                        <c:v>-1.7228000000000014E-2</c:v>
                      </c:pt>
                      <c:pt idx="8463">
                        <c:v>-1.7229000000000015E-2</c:v>
                      </c:pt>
                      <c:pt idx="8464">
                        <c:v>-1.723000000000002E-2</c:v>
                      </c:pt>
                      <c:pt idx="8465">
                        <c:v>-1.723000000000002E-2</c:v>
                      </c:pt>
                      <c:pt idx="8466">
                        <c:v>-1.7228500000000022E-2</c:v>
                      </c:pt>
                      <c:pt idx="8467">
                        <c:v>-1.7224000000000021E-2</c:v>
                      </c:pt>
                      <c:pt idx="8468">
                        <c:v>-1.7220000000000023E-2</c:v>
                      </c:pt>
                      <c:pt idx="8469">
                        <c:v>-1.7219500000000023E-2</c:v>
                      </c:pt>
                      <c:pt idx="8470">
                        <c:v>-1.721950000000002E-2</c:v>
                      </c:pt>
                      <c:pt idx="8471">
                        <c:v>-1.7217500000000024E-2</c:v>
                      </c:pt>
                      <c:pt idx="8472">
                        <c:v>-1.721700000000002E-2</c:v>
                      </c:pt>
                      <c:pt idx="8473">
                        <c:v>-1.7215500000000019E-2</c:v>
                      </c:pt>
                      <c:pt idx="8474">
                        <c:v>-1.7213500000000024E-2</c:v>
                      </c:pt>
                      <c:pt idx="8475">
                        <c:v>-1.7212000000000022E-2</c:v>
                      </c:pt>
                      <c:pt idx="8476">
                        <c:v>-1.7209500000000023E-2</c:v>
                      </c:pt>
                      <c:pt idx="8477">
                        <c:v>-1.7209000000000026E-2</c:v>
                      </c:pt>
                      <c:pt idx="8478">
                        <c:v>-1.7209500000000027E-2</c:v>
                      </c:pt>
                      <c:pt idx="8479">
                        <c:v>-1.7207000000000024E-2</c:v>
                      </c:pt>
                      <c:pt idx="8480">
                        <c:v>-1.7208500000000022E-2</c:v>
                      </c:pt>
                      <c:pt idx="8481">
                        <c:v>-1.7208500000000026E-2</c:v>
                      </c:pt>
                      <c:pt idx="8482">
                        <c:v>-1.7228000000000025E-2</c:v>
                      </c:pt>
                      <c:pt idx="8483">
                        <c:v>-1.7226500000000023E-2</c:v>
                      </c:pt>
                      <c:pt idx="8484">
                        <c:v>-1.7241500000000024E-2</c:v>
                      </c:pt>
                      <c:pt idx="8485">
                        <c:v>-1.7240500000000027E-2</c:v>
                      </c:pt>
                      <c:pt idx="8486">
                        <c:v>-1.7237000000000023E-2</c:v>
                      </c:pt>
                      <c:pt idx="8487">
                        <c:v>-1.7236000000000029E-2</c:v>
                      </c:pt>
                      <c:pt idx="8488">
                        <c:v>-1.7233500000000027E-2</c:v>
                      </c:pt>
                      <c:pt idx="8489">
                        <c:v>-1.7232500000000029E-2</c:v>
                      </c:pt>
                      <c:pt idx="8490">
                        <c:v>-1.7208000000000029E-2</c:v>
                      </c:pt>
                      <c:pt idx="8491">
                        <c:v>-1.7207000000000031E-2</c:v>
                      </c:pt>
                      <c:pt idx="8492">
                        <c:v>-1.7203000000000027E-2</c:v>
                      </c:pt>
                      <c:pt idx="8493">
                        <c:v>-1.720250000000003E-2</c:v>
                      </c:pt>
                      <c:pt idx="8494">
                        <c:v>-1.7197500000000025E-2</c:v>
                      </c:pt>
                      <c:pt idx="8495">
                        <c:v>-1.7192500000000027E-2</c:v>
                      </c:pt>
                      <c:pt idx="8496">
                        <c:v>-1.7187000000000029E-2</c:v>
                      </c:pt>
                      <c:pt idx="8497">
                        <c:v>-1.718450000000003E-2</c:v>
                      </c:pt>
                      <c:pt idx="8498">
                        <c:v>-1.718150000000003E-2</c:v>
                      </c:pt>
                      <c:pt idx="8499">
                        <c:v>-1.7176000000000032E-2</c:v>
                      </c:pt>
                      <c:pt idx="8500">
                        <c:v>-1.7170000000000029E-2</c:v>
                      </c:pt>
                      <c:pt idx="8501">
                        <c:v>-1.7163500000000033E-2</c:v>
                      </c:pt>
                      <c:pt idx="8502">
                        <c:v>-1.7193000000000031E-2</c:v>
                      </c:pt>
                      <c:pt idx="8503">
                        <c:v>-1.718850000000003E-2</c:v>
                      </c:pt>
                      <c:pt idx="8504">
                        <c:v>-1.7186000000000031E-2</c:v>
                      </c:pt>
                      <c:pt idx="8505">
                        <c:v>-1.7183500000000032E-2</c:v>
                      </c:pt>
                      <c:pt idx="8506">
                        <c:v>-1.717750000000003E-2</c:v>
                      </c:pt>
                      <c:pt idx="8507">
                        <c:v>-1.7172500000000031E-2</c:v>
                      </c:pt>
                      <c:pt idx="8508">
                        <c:v>-1.7169500000000032E-2</c:v>
                      </c:pt>
                      <c:pt idx="8509">
                        <c:v>-1.7167000000000029E-2</c:v>
                      </c:pt>
                      <c:pt idx="8510">
                        <c:v>-1.7163000000000029E-2</c:v>
                      </c:pt>
                      <c:pt idx="8511">
                        <c:v>-1.7156000000000029E-2</c:v>
                      </c:pt>
                      <c:pt idx="8512">
                        <c:v>-1.7149500000000029E-2</c:v>
                      </c:pt>
                      <c:pt idx="8513">
                        <c:v>-1.7144000000000027E-2</c:v>
                      </c:pt>
                      <c:pt idx="8514">
                        <c:v>-1.7140500000000027E-2</c:v>
                      </c:pt>
                      <c:pt idx="8515">
                        <c:v>-1.713300000000003E-2</c:v>
                      </c:pt>
                      <c:pt idx="8516">
                        <c:v>-1.712900000000003E-2</c:v>
                      </c:pt>
                      <c:pt idx="8517">
                        <c:v>-1.7125000000000029E-2</c:v>
                      </c:pt>
                      <c:pt idx="8518">
                        <c:v>-1.7123000000000034E-2</c:v>
                      </c:pt>
                      <c:pt idx="8519">
                        <c:v>-1.711850000000003E-2</c:v>
                      </c:pt>
                      <c:pt idx="8520">
                        <c:v>-1.7113000000000031E-2</c:v>
                      </c:pt>
                      <c:pt idx="8521">
                        <c:v>-1.7107500000000029E-2</c:v>
                      </c:pt>
                      <c:pt idx="8522">
                        <c:v>-1.7103000000000031E-2</c:v>
                      </c:pt>
                      <c:pt idx="8523">
                        <c:v>-1.7095500000000034E-2</c:v>
                      </c:pt>
                      <c:pt idx="8524">
                        <c:v>-1.708750000000003E-2</c:v>
                      </c:pt>
                      <c:pt idx="8525">
                        <c:v>-1.7080500000000033E-2</c:v>
                      </c:pt>
                      <c:pt idx="8526">
                        <c:v>-1.7072500000000029E-2</c:v>
                      </c:pt>
                      <c:pt idx="8527">
                        <c:v>-1.7067500000000027E-2</c:v>
                      </c:pt>
                      <c:pt idx="8528">
                        <c:v>-1.7062500000000029E-2</c:v>
                      </c:pt>
                      <c:pt idx="8529">
                        <c:v>-1.7055500000000022E-2</c:v>
                      </c:pt>
                      <c:pt idx="8530">
                        <c:v>-1.7049500000000023E-2</c:v>
                      </c:pt>
                      <c:pt idx="8531">
                        <c:v>-1.7044000000000024E-2</c:v>
                      </c:pt>
                      <c:pt idx="8532">
                        <c:v>-1.7035000000000026E-2</c:v>
                      </c:pt>
                      <c:pt idx="8533">
                        <c:v>-1.7028500000000023E-2</c:v>
                      </c:pt>
                      <c:pt idx="8534">
                        <c:v>-1.7023000000000024E-2</c:v>
                      </c:pt>
                      <c:pt idx="8535">
                        <c:v>-1.7015000000000023E-2</c:v>
                      </c:pt>
                      <c:pt idx="8536">
                        <c:v>-1.7009500000000021E-2</c:v>
                      </c:pt>
                      <c:pt idx="8537">
                        <c:v>-1.7003000000000025E-2</c:v>
                      </c:pt>
                      <c:pt idx="8538">
                        <c:v>-1.698100000000002E-2</c:v>
                      </c:pt>
                      <c:pt idx="8539">
                        <c:v>-1.6975000000000021E-2</c:v>
                      </c:pt>
                      <c:pt idx="8540">
                        <c:v>-1.6968500000000018E-2</c:v>
                      </c:pt>
                      <c:pt idx="8541">
                        <c:v>-1.6964500000000021E-2</c:v>
                      </c:pt>
                      <c:pt idx="8542">
                        <c:v>-1.6961500000000022E-2</c:v>
                      </c:pt>
                      <c:pt idx="8543">
                        <c:v>-1.6954000000000021E-2</c:v>
                      </c:pt>
                      <c:pt idx="8544">
                        <c:v>-1.6948500000000019E-2</c:v>
                      </c:pt>
                      <c:pt idx="8545">
                        <c:v>-1.6943500000000014E-2</c:v>
                      </c:pt>
                      <c:pt idx="8546">
                        <c:v>-1.6938500000000013E-2</c:v>
                      </c:pt>
                      <c:pt idx="8547">
                        <c:v>-1.6930500000000012E-2</c:v>
                      </c:pt>
                      <c:pt idx="8548">
                        <c:v>-1.6926500000000011E-2</c:v>
                      </c:pt>
                      <c:pt idx="8549">
                        <c:v>-1.6921000000000009E-2</c:v>
                      </c:pt>
                      <c:pt idx="8550">
                        <c:v>-1.6903000000000008E-2</c:v>
                      </c:pt>
                      <c:pt idx="8551">
                        <c:v>-1.6899500000000008E-2</c:v>
                      </c:pt>
                      <c:pt idx="8552">
                        <c:v>-1.6895000000000007E-2</c:v>
                      </c:pt>
                      <c:pt idx="8553">
                        <c:v>-1.6891000000000007E-2</c:v>
                      </c:pt>
                      <c:pt idx="8554">
                        <c:v>-1.6880500000000007E-2</c:v>
                      </c:pt>
                      <c:pt idx="8555">
                        <c:v>-1.6874500000000008E-2</c:v>
                      </c:pt>
                      <c:pt idx="8556">
                        <c:v>-1.6870500000000007E-2</c:v>
                      </c:pt>
                      <c:pt idx="8557">
                        <c:v>-1.6865500000000005E-2</c:v>
                      </c:pt>
                      <c:pt idx="8558">
                        <c:v>-1.6850000000000004E-2</c:v>
                      </c:pt>
                      <c:pt idx="8559">
                        <c:v>-1.6844500000000002E-2</c:v>
                      </c:pt>
                      <c:pt idx="8560">
                        <c:v>-1.6837500000000002E-2</c:v>
                      </c:pt>
                      <c:pt idx="8561">
                        <c:v>-1.6830999999999999E-2</c:v>
                      </c:pt>
                      <c:pt idx="8562">
                        <c:v>-1.6820999999999999E-2</c:v>
                      </c:pt>
                      <c:pt idx="8563">
                        <c:v>-1.6815E-2</c:v>
                      </c:pt>
                      <c:pt idx="8564">
                        <c:v>-1.6807000000000002E-2</c:v>
                      </c:pt>
                      <c:pt idx="8565">
                        <c:v>-1.68015E-2</c:v>
                      </c:pt>
                      <c:pt idx="8566">
                        <c:v>-1.67945E-2</c:v>
                      </c:pt>
                      <c:pt idx="8567">
                        <c:v>-1.6786499999999996E-2</c:v>
                      </c:pt>
                      <c:pt idx="8568">
                        <c:v>-1.6779499999999999E-2</c:v>
                      </c:pt>
                      <c:pt idx="8569">
                        <c:v>-1.6770499999999994E-2</c:v>
                      </c:pt>
                      <c:pt idx="8570">
                        <c:v>-1.6760499999999998E-2</c:v>
                      </c:pt>
                      <c:pt idx="8571">
                        <c:v>-1.6752499999999993E-2</c:v>
                      </c:pt>
                      <c:pt idx="8572">
                        <c:v>-1.6743999999999992E-2</c:v>
                      </c:pt>
                      <c:pt idx="8573">
                        <c:v>-1.6734499999999989E-2</c:v>
                      </c:pt>
                      <c:pt idx="8574">
                        <c:v>-1.6652499999999987E-2</c:v>
                      </c:pt>
                      <c:pt idx="8575">
                        <c:v>-1.6644499999999986E-2</c:v>
                      </c:pt>
                      <c:pt idx="8576">
                        <c:v>-1.6634999999999987E-2</c:v>
                      </c:pt>
                      <c:pt idx="8577">
                        <c:v>-1.6624499999999987E-2</c:v>
                      </c:pt>
                      <c:pt idx="8578">
                        <c:v>-1.6637999999999983E-2</c:v>
                      </c:pt>
                      <c:pt idx="8579">
                        <c:v>-1.6627499999999983E-2</c:v>
                      </c:pt>
                      <c:pt idx="8580">
                        <c:v>-1.6616499999999982E-2</c:v>
                      </c:pt>
                      <c:pt idx="8581">
                        <c:v>-1.6605999999999982E-2</c:v>
                      </c:pt>
                      <c:pt idx="8582">
                        <c:v>-1.6595999999999986E-2</c:v>
                      </c:pt>
                      <c:pt idx="8583">
                        <c:v>-1.6587999999999981E-2</c:v>
                      </c:pt>
                      <c:pt idx="8584">
                        <c:v>-1.6577999999999985E-2</c:v>
                      </c:pt>
                      <c:pt idx="8585">
                        <c:v>-1.6567999999999982E-2</c:v>
                      </c:pt>
                      <c:pt idx="8586">
                        <c:v>-1.655899999999998E-2</c:v>
                      </c:pt>
                      <c:pt idx="8587">
                        <c:v>-1.6548999999999977E-2</c:v>
                      </c:pt>
                      <c:pt idx="8588">
                        <c:v>-1.6537999999999983E-2</c:v>
                      </c:pt>
                      <c:pt idx="8589">
                        <c:v>-1.6528499999999981E-2</c:v>
                      </c:pt>
                      <c:pt idx="8590">
                        <c:v>-1.6521999999999978E-2</c:v>
                      </c:pt>
                      <c:pt idx="8591">
                        <c:v>-1.6511499999999978E-2</c:v>
                      </c:pt>
                      <c:pt idx="8592">
                        <c:v>-1.649999999999998E-2</c:v>
                      </c:pt>
                      <c:pt idx="8593">
                        <c:v>-1.6487499999999978E-2</c:v>
                      </c:pt>
                      <c:pt idx="8594">
                        <c:v>-1.6484499999999982E-2</c:v>
                      </c:pt>
                      <c:pt idx="8595">
                        <c:v>-1.6474999999999979E-2</c:v>
                      </c:pt>
                      <c:pt idx="8596">
                        <c:v>-1.6466999999999982E-2</c:v>
                      </c:pt>
                      <c:pt idx="8597">
                        <c:v>-1.6460499999999979E-2</c:v>
                      </c:pt>
                      <c:pt idx="8598">
                        <c:v>-1.6448499999999974E-2</c:v>
                      </c:pt>
                      <c:pt idx="8599">
                        <c:v>-1.6436999999999976E-2</c:v>
                      </c:pt>
                      <c:pt idx="8600">
                        <c:v>-1.6425999999999975E-2</c:v>
                      </c:pt>
                      <c:pt idx="8601">
                        <c:v>-1.6415999999999976E-2</c:v>
                      </c:pt>
                      <c:pt idx="8602">
                        <c:v>-1.6392999999999977E-2</c:v>
                      </c:pt>
                      <c:pt idx="8603">
                        <c:v>-1.638249999999998E-2</c:v>
                      </c:pt>
                      <c:pt idx="8604">
                        <c:v>-1.6373499999999982E-2</c:v>
                      </c:pt>
                      <c:pt idx="8605">
                        <c:v>-1.6363999999999983E-2</c:v>
                      </c:pt>
                      <c:pt idx="8606">
                        <c:v>-1.6352999999999986E-2</c:v>
                      </c:pt>
                      <c:pt idx="8607">
                        <c:v>-1.6343999999999987E-2</c:v>
                      </c:pt>
                      <c:pt idx="8608">
                        <c:v>-1.6334999999999985E-2</c:v>
                      </c:pt>
                      <c:pt idx="8609">
                        <c:v>-1.6328499999999985E-2</c:v>
                      </c:pt>
                      <c:pt idx="8610">
                        <c:v>-1.6336999999999987E-2</c:v>
                      </c:pt>
                      <c:pt idx="8611">
                        <c:v>-1.6325499999999982E-2</c:v>
                      </c:pt>
                      <c:pt idx="8612">
                        <c:v>-1.6312999999999984E-2</c:v>
                      </c:pt>
                      <c:pt idx="8613">
                        <c:v>-1.6301499999999983E-2</c:v>
                      </c:pt>
                      <c:pt idx="8614">
                        <c:v>-1.6302999999999984E-2</c:v>
                      </c:pt>
                      <c:pt idx="8615">
                        <c:v>-1.6297999999999986E-2</c:v>
                      </c:pt>
                      <c:pt idx="8616">
                        <c:v>-1.6283499999999985E-2</c:v>
                      </c:pt>
                      <c:pt idx="8617">
                        <c:v>-1.6269999999999986E-2</c:v>
                      </c:pt>
                      <c:pt idx="8618">
                        <c:v>-1.6255999999999986E-2</c:v>
                      </c:pt>
                      <c:pt idx="8619">
                        <c:v>-1.6244999999999989E-2</c:v>
                      </c:pt>
                      <c:pt idx="8620">
                        <c:v>-1.6231999999999983E-2</c:v>
                      </c:pt>
                      <c:pt idx="8621">
                        <c:v>-1.6217999999999982E-2</c:v>
                      </c:pt>
                      <c:pt idx="8622">
                        <c:v>-1.6221499999999986E-2</c:v>
                      </c:pt>
                      <c:pt idx="8623">
                        <c:v>-1.6203999999999986E-2</c:v>
                      </c:pt>
                      <c:pt idx="8624">
                        <c:v>-1.6191999999999984E-2</c:v>
                      </c:pt>
                      <c:pt idx="8625">
                        <c:v>-1.6178999999999985E-2</c:v>
                      </c:pt>
                      <c:pt idx="8626">
                        <c:v>-1.6163999999999984E-2</c:v>
                      </c:pt>
                      <c:pt idx="8627">
                        <c:v>-1.6150499999999984E-2</c:v>
                      </c:pt>
                      <c:pt idx="8628">
                        <c:v>-1.6132999999999988E-2</c:v>
                      </c:pt>
                      <c:pt idx="8629">
                        <c:v>-1.6119499999999988E-2</c:v>
                      </c:pt>
                      <c:pt idx="8630">
                        <c:v>-1.6162499999999986E-2</c:v>
                      </c:pt>
                      <c:pt idx="8631">
                        <c:v>-1.6146499999999987E-2</c:v>
                      </c:pt>
                      <c:pt idx="8632">
                        <c:v>-1.6129999999999988E-2</c:v>
                      </c:pt>
                      <c:pt idx="8633">
                        <c:v>-1.6113499999999989E-2</c:v>
                      </c:pt>
                      <c:pt idx="8634">
                        <c:v>-1.6097999999999991E-2</c:v>
                      </c:pt>
                      <c:pt idx="8635">
                        <c:v>-1.6084499999999991E-2</c:v>
                      </c:pt>
                      <c:pt idx="8636">
                        <c:v>-1.607299999999999E-2</c:v>
                      </c:pt>
                      <c:pt idx="8637">
                        <c:v>-1.6059999999999991E-2</c:v>
                      </c:pt>
                      <c:pt idx="8638">
                        <c:v>-1.6046999999999988E-2</c:v>
                      </c:pt>
                      <c:pt idx="8639">
                        <c:v>-1.603099999999999E-2</c:v>
                      </c:pt>
                      <c:pt idx="8640">
                        <c:v>-1.6017499999999987E-2</c:v>
                      </c:pt>
                      <c:pt idx="8641">
                        <c:v>-1.6004499999999987E-2</c:v>
                      </c:pt>
                      <c:pt idx="8642">
                        <c:v>-1.5990999999999991E-2</c:v>
                      </c:pt>
                      <c:pt idx="8643">
                        <c:v>-1.597899999999999E-2</c:v>
                      </c:pt>
                      <c:pt idx="8644">
                        <c:v>-1.5967999999999989E-2</c:v>
                      </c:pt>
                      <c:pt idx="8645">
                        <c:v>-1.5956499999999988E-2</c:v>
                      </c:pt>
                      <c:pt idx="8646">
                        <c:v>-1.5933999999999993E-2</c:v>
                      </c:pt>
                      <c:pt idx="8647">
                        <c:v>-1.5925999999999992E-2</c:v>
                      </c:pt>
                      <c:pt idx="8648">
                        <c:v>-1.5916499999999993E-2</c:v>
                      </c:pt>
                      <c:pt idx="8649">
                        <c:v>-1.5906499999999994E-2</c:v>
                      </c:pt>
                      <c:pt idx="8650">
                        <c:v>-1.5916499999999997E-2</c:v>
                      </c:pt>
                      <c:pt idx="8651">
                        <c:v>-1.5907499999999995E-2</c:v>
                      </c:pt>
                      <c:pt idx="8652">
                        <c:v>-1.5899999999999997E-2</c:v>
                      </c:pt>
                      <c:pt idx="8653">
                        <c:v>-1.5893000000000001E-2</c:v>
                      </c:pt>
                      <c:pt idx="8654">
                        <c:v>-1.5886499999999998E-2</c:v>
                      </c:pt>
                      <c:pt idx="8655">
                        <c:v>-1.5878999999999997E-2</c:v>
                      </c:pt>
                      <c:pt idx="8656">
                        <c:v>-1.5871499999999997E-2</c:v>
                      </c:pt>
                      <c:pt idx="8657">
                        <c:v>-1.5864999999999997E-2</c:v>
                      </c:pt>
                      <c:pt idx="8658">
                        <c:v>-1.5860499999999996E-2</c:v>
                      </c:pt>
                      <c:pt idx="8659">
                        <c:v>-1.5855499999999998E-2</c:v>
                      </c:pt>
                      <c:pt idx="8660">
                        <c:v>-1.5849499999999996E-2</c:v>
                      </c:pt>
                      <c:pt idx="8661">
                        <c:v>-1.5844999999999998E-2</c:v>
                      </c:pt>
                      <c:pt idx="8662">
                        <c:v>-1.5843999999999997E-2</c:v>
                      </c:pt>
                      <c:pt idx="8663">
                        <c:v>-1.5839500000000003E-2</c:v>
                      </c:pt>
                      <c:pt idx="8664">
                        <c:v>-1.58335E-2</c:v>
                      </c:pt>
                      <c:pt idx="8665">
                        <c:v>-1.583E-2</c:v>
                      </c:pt>
                      <c:pt idx="8666">
                        <c:v>-1.5824000000000001E-2</c:v>
                      </c:pt>
                      <c:pt idx="8667">
                        <c:v>-1.5821499999999999E-2</c:v>
                      </c:pt>
                      <c:pt idx="8668">
                        <c:v>-1.5821000000000002E-2</c:v>
                      </c:pt>
                      <c:pt idx="8669">
                        <c:v>-1.5816500000000001E-2</c:v>
                      </c:pt>
                      <c:pt idx="8670">
                        <c:v>-1.5810999999999999E-2</c:v>
                      </c:pt>
                      <c:pt idx="8671">
                        <c:v>-1.5807500000000002E-2</c:v>
                      </c:pt>
                      <c:pt idx="8672">
                        <c:v>-1.5800999999999999E-2</c:v>
                      </c:pt>
                      <c:pt idx="8673">
                        <c:v>-1.5797000000000002E-2</c:v>
                      </c:pt>
                      <c:pt idx="8674">
                        <c:v>-1.5791500000000003E-2</c:v>
                      </c:pt>
                      <c:pt idx="8675">
                        <c:v>-1.5786000000000005E-2</c:v>
                      </c:pt>
                      <c:pt idx="8676">
                        <c:v>-1.5781500000000004E-2</c:v>
                      </c:pt>
                      <c:pt idx="8677">
                        <c:v>-1.5775500000000001E-2</c:v>
                      </c:pt>
                      <c:pt idx="8678">
                        <c:v>-1.5767000000000003E-2</c:v>
                      </c:pt>
                      <c:pt idx="8679">
                        <c:v>-1.5762000000000005E-2</c:v>
                      </c:pt>
                      <c:pt idx="8680">
                        <c:v>-1.5753000000000007E-2</c:v>
                      </c:pt>
                      <c:pt idx="8681">
                        <c:v>-1.5746500000000007E-2</c:v>
                      </c:pt>
                      <c:pt idx="8682">
                        <c:v>-1.5721000000000006E-2</c:v>
                      </c:pt>
                      <c:pt idx="8683">
                        <c:v>-1.5716000000000008E-2</c:v>
                      </c:pt>
                      <c:pt idx="8684">
                        <c:v>-1.5706000000000008E-2</c:v>
                      </c:pt>
                      <c:pt idx="8685">
                        <c:v>-1.569700000000001E-2</c:v>
                      </c:pt>
                      <c:pt idx="8686">
                        <c:v>-1.5684500000000007E-2</c:v>
                      </c:pt>
                      <c:pt idx="8687">
                        <c:v>-1.5678500000000008E-2</c:v>
                      </c:pt>
                      <c:pt idx="8688">
                        <c:v>-1.5673000000000006E-2</c:v>
                      </c:pt>
                      <c:pt idx="8689">
                        <c:v>-1.5664000000000008E-2</c:v>
                      </c:pt>
                      <c:pt idx="8690">
                        <c:v>-1.5656500000000007E-2</c:v>
                      </c:pt>
                      <c:pt idx="8691">
                        <c:v>-1.564900000000001E-2</c:v>
                      </c:pt>
                      <c:pt idx="8692">
                        <c:v>-1.5643500000000008E-2</c:v>
                      </c:pt>
                      <c:pt idx="8693">
                        <c:v>-1.5637000000000009E-2</c:v>
                      </c:pt>
                      <c:pt idx="8694">
                        <c:v>-1.562850000000001E-2</c:v>
                      </c:pt>
                      <c:pt idx="8695">
                        <c:v>-1.5624000000000009E-2</c:v>
                      </c:pt>
                      <c:pt idx="8696">
                        <c:v>-1.5618500000000009E-2</c:v>
                      </c:pt>
                      <c:pt idx="8697">
                        <c:v>-1.5613500000000008E-2</c:v>
                      </c:pt>
                      <c:pt idx="8698">
                        <c:v>-1.5610000000000004E-2</c:v>
                      </c:pt>
                      <c:pt idx="8699">
                        <c:v>-1.5606500000000002E-2</c:v>
                      </c:pt>
                      <c:pt idx="8700">
                        <c:v>-1.5603500000000003E-2</c:v>
                      </c:pt>
                      <c:pt idx="8701">
                        <c:v>-1.5601E-2</c:v>
                      </c:pt>
                      <c:pt idx="8702">
                        <c:v>-1.5608499999999999E-2</c:v>
                      </c:pt>
                      <c:pt idx="8703">
                        <c:v>-1.5605999999999995E-2</c:v>
                      </c:pt>
                      <c:pt idx="8704">
                        <c:v>-1.5601999999999996E-2</c:v>
                      </c:pt>
                      <c:pt idx="8705">
                        <c:v>-1.5598499999999993E-2</c:v>
                      </c:pt>
                      <c:pt idx="8706">
                        <c:v>-1.5598499999999993E-2</c:v>
                      </c:pt>
                      <c:pt idx="8707">
                        <c:v>-1.5596999999999995E-2</c:v>
                      </c:pt>
                      <c:pt idx="8708">
                        <c:v>-1.5592999999999991E-2</c:v>
                      </c:pt>
                      <c:pt idx="8709">
                        <c:v>-1.5589499999999989E-2</c:v>
                      </c:pt>
                      <c:pt idx="8710">
                        <c:v>-1.559049999999999E-2</c:v>
                      </c:pt>
                      <c:pt idx="8711">
                        <c:v>-1.5589499999999989E-2</c:v>
                      </c:pt>
                      <c:pt idx="8712">
                        <c:v>-1.5589499999999989E-2</c:v>
                      </c:pt>
                      <c:pt idx="8713">
                        <c:v>-1.5588499999999988E-2</c:v>
                      </c:pt>
                      <c:pt idx="8714">
                        <c:v>-1.5586999999999986E-2</c:v>
                      </c:pt>
                      <c:pt idx="8715">
                        <c:v>-1.5589999999999988E-2</c:v>
                      </c:pt>
                      <c:pt idx="8716">
                        <c:v>-1.5589499999999985E-2</c:v>
                      </c:pt>
                      <c:pt idx="8717">
                        <c:v>-1.5587999999999982E-2</c:v>
                      </c:pt>
                      <c:pt idx="8718">
                        <c:v>-1.558449999999998E-2</c:v>
                      </c:pt>
                      <c:pt idx="8719">
                        <c:v>-1.5580499999999982E-2</c:v>
                      </c:pt>
                      <c:pt idx="8720">
                        <c:v>-1.5578499999999981E-2</c:v>
                      </c:pt>
                      <c:pt idx="8721">
                        <c:v>-1.5577499999999982E-2</c:v>
                      </c:pt>
                      <c:pt idx="8722">
                        <c:v>-1.5574499999999982E-2</c:v>
                      </c:pt>
                      <c:pt idx="8723">
                        <c:v>-1.557049999999998E-2</c:v>
                      </c:pt>
                      <c:pt idx="8724">
                        <c:v>-1.5566499999999981E-2</c:v>
                      </c:pt>
                      <c:pt idx="8725">
                        <c:v>-1.5562999999999983E-2</c:v>
                      </c:pt>
                      <c:pt idx="8726">
                        <c:v>-1.5561499999999983E-2</c:v>
                      </c:pt>
                      <c:pt idx="8727">
                        <c:v>-1.5556999999999982E-2</c:v>
                      </c:pt>
                      <c:pt idx="8728">
                        <c:v>-1.5553999999999983E-2</c:v>
                      </c:pt>
                      <c:pt idx="8729">
                        <c:v>-1.5548499999999982E-2</c:v>
                      </c:pt>
                      <c:pt idx="8730">
                        <c:v>-1.5540499999999983E-2</c:v>
                      </c:pt>
                      <c:pt idx="8731">
                        <c:v>-1.5533999999999985E-2</c:v>
                      </c:pt>
                      <c:pt idx="8732">
                        <c:v>-1.5527999999999981E-2</c:v>
                      </c:pt>
                      <c:pt idx="8733">
                        <c:v>-1.552299999999998E-2</c:v>
                      </c:pt>
                      <c:pt idx="8734">
                        <c:v>-1.5514999999999984E-2</c:v>
                      </c:pt>
                      <c:pt idx="8735">
                        <c:v>-1.550949999999998E-2</c:v>
                      </c:pt>
                      <c:pt idx="8736">
                        <c:v>-1.5500999999999982E-2</c:v>
                      </c:pt>
                      <c:pt idx="8737">
                        <c:v>-1.5493499999999983E-2</c:v>
                      </c:pt>
                      <c:pt idx="8738">
                        <c:v>-1.5536499999999983E-2</c:v>
                      </c:pt>
                      <c:pt idx="8739">
                        <c:v>-1.552849999999998E-2</c:v>
                      </c:pt>
                      <c:pt idx="8740">
                        <c:v>-1.5521499999999981E-2</c:v>
                      </c:pt>
                      <c:pt idx="8741">
                        <c:v>-1.5509999999999984E-2</c:v>
                      </c:pt>
                      <c:pt idx="8742">
                        <c:v>-1.5497499999999984E-2</c:v>
                      </c:pt>
                      <c:pt idx="8743">
                        <c:v>-1.5491499999999984E-2</c:v>
                      </c:pt>
                      <c:pt idx="8744">
                        <c:v>-1.5482499999999981E-2</c:v>
                      </c:pt>
                      <c:pt idx="8745">
                        <c:v>-1.5472999999999985E-2</c:v>
                      </c:pt>
                      <c:pt idx="8746">
                        <c:v>-1.5470999999999983E-2</c:v>
                      </c:pt>
                      <c:pt idx="8747">
                        <c:v>-1.5460999999999982E-2</c:v>
                      </c:pt>
                      <c:pt idx="8748">
                        <c:v>-1.5448499999999987E-2</c:v>
                      </c:pt>
                      <c:pt idx="8749">
                        <c:v>-1.5439499999999986E-2</c:v>
                      </c:pt>
                      <c:pt idx="8750">
                        <c:v>-1.5428499999999987E-2</c:v>
                      </c:pt>
                      <c:pt idx="8751">
                        <c:v>-1.5417499999999989E-2</c:v>
                      </c:pt>
                      <c:pt idx="8752">
                        <c:v>-1.5409499999999989E-2</c:v>
                      </c:pt>
                      <c:pt idx="8753">
                        <c:v>-1.540149999999999E-2</c:v>
                      </c:pt>
                      <c:pt idx="8754">
                        <c:v>-1.5400999999999993E-2</c:v>
                      </c:pt>
                      <c:pt idx="8755">
                        <c:v>-1.5394999999999992E-2</c:v>
                      </c:pt>
                      <c:pt idx="8756">
                        <c:v>-1.5388499999999994E-2</c:v>
                      </c:pt>
                      <c:pt idx="8757">
                        <c:v>-1.5381499999999992E-2</c:v>
                      </c:pt>
                      <c:pt idx="8758">
                        <c:v>-1.5343999999999991E-2</c:v>
                      </c:pt>
                      <c:pt idx="8759">
                        <c:v>-1.5340499999999993E-2</c:v>
                      </c:pt>
                      <c:pt idx="8760">
                        <c:v>-1.5336999999999995E-2</c:v>
                      </c:pt>
                      <c:pt idx="8761">
                        <c:v>-1.5332999999999992E-2</c:v>
                      </c:pt>
                      <c:pt idx="8762">
                        <c:v>-1.5331499999999996E-2</c:v>
                      </c:pt>
                      <c:pt idx="8763">
                        <c:v>-1.5328499999999997E-2</c:v>
                      </c:pt>
                      <c:pt idx="8764">
                        <c:v>-1.5326999999999993E-2</c:v>
                      </c:pt>
                      <c:pt idx="8765">
                        <c:v>-1.5324999999999995E-2</c:v>
                      </c:pt>
                      <c:pt idx="8766">
                        <c:v>-1.5318499999999997E-2</c:v>
                      </c:pt>
                      <c:pt idx="8767">
                        <c:v>-1.5318E-2</c:v>
                      </c:pt>
                      <c:pt idx="8768">
                        <c:v>-1.5315999999999998E-2</c:v>
                      </c:pt>
                      <c:pt idx="8769">
                        <c:v>-1.5315500000000003E-2</c:v>
                      </c:pt>
                      <c:pt idx="8770">
                        <c:v>-1.5316000000000003E-2</c:v>
                      </c:pt>
                      <c:pt idx="8771">
                        <c:v>-1.5317500000000005E-2</c:v>
                      </c:pt>
                      <c:pt idx="8772">
                        <c:v>-1.5317500000000005E-2</c:v>
                      </c:pt>
                      <c:pt idx="8773">
                        <c:v>-1.5318500000000007E-2</c:v>
                      </c:pt>
                      <c:pt idx="8774">
                        <c:v>-1.5391000000000005E-2</c:v>
                      </c:pt>
                      <c:pt idx="8775">
                        <c:v>-1.5391000000000004E-2</c:v>
                      </c:pt>
                      <c:pt idx="8776">
                        <c:v>-1.5391000000000009E-2</c:v>
                      </c:pt>
                      <c:pt idx="8777">
                        <c:v>-1.5390000000000006E-2</c:v>
                      </c:pt>
                      <c:pt idx="8778">
                        <c:v>-1.5366000000000008E-2</c:v>
                      </c:pt>
                      <c:pt idx="8779">
                        <c:v>-1.5365000000000011E-2</c:v>
                      </c:pt>
                      <c:pt idx="8780">
                        <c:v>-1.536300000000001E-2</c:v>
                      </c:pt>
                      <c:pt idx="8781">
                        <c:v>-1.536050000000001E-2</c:v>
                      </c:pt>
                      <c:pt idx="8782">
                        <c:v>-1.5341000000000007E-2</c:v>
                      </c:pt>
                      <c:pt idx="8783">
                        <c:v>-1.5339000000000005E-2</c:v>
                      </c:pt>
                      <c:pt idx="8784">
                        <c:v>-1.5338000000000008E-2</c:v>
                      </c:pt>
                      <c:pt idx="8785">
                        <c:v>-1.5336500000000006E-2</c:v>
                      </c:pt>
                      <c:pt idx="8786">
                        <c:v>-1.5333000000000008E-2</c:v>
                      </c:pt>
                      <c:pt idx="8787">
                        <c:v>-1.5331000000000008E-2</c:v>
                      </c:pt>
                      <c:pt idx="8788">
                        <c:v>-1.5329500000000006E-2</c:v>
                      </c:pt>
                      <c:pt idx="8789">
                        <c:v>-1.5326000000000008E-2</c:v>
                      </c:pt>
                      <c:pt idx="8790">
                        <c:v>-1.5319500000000007E-2</c:v>
                      </c:pt>
                      <c:pt idx="8791">
                        <c:v>-1.5316000000000005E-2</c:v>
                      </c:pt>
                      <c:pt idx="8792">
                        <c:v>-1.5315000000000007E-2</c:v>
                      </c:pt>
                      <c:pt idx="8793">
                        <c:v>-1.5316000000000007E-2</c:v>
                      </c:pt>
                      <c:pt idx="8794">
                        <c:v>-1.5316500000000009E-2</c:v>
                      </c:pt>
                      <c:pt idx="8795">
                        <c:v>-1.5317000000000009E-2</c:v>
                      </c:pt>
                      <c:pt idx="8796">
                        <c:v>-1.5315500000000011E-2</c:v>
                      </c:pt>
                      <c:pt idx="8797">
                        <c:v>-1.5314000000000012E-2</c:v>
                      </c:pt>
                      <c:pt idx="8798">
                        <c:v>-1.5315500000000013E-2</c:v>
                      </c:pt>
                      <c:pt idx="8799">
                        <c:v>-1.5317500000000013E-2</c:v>
                      </c:pt>
                      <c:pt idx="8800">
                        <c:v>-1.5321000000000013E-2</c:v>
                      </c:pt>
                      <c:pt idx="8801">
                        <c:v>-1.5321000000000008E-2</c:v>
                      </c:pt>
                      <c:pt idx="8802">
                        <c:v>-1.528650000000001E-2</c:v>
                      </c:pt>
                      <c:pt idx="8803">
                        <c:v>-1.5287500000000009E-2</c:v>
                      </c:pt>
                      <c:pt idx="8804">
                        <c:v>-1.5287500000000009E-2</c:v>
                      </c:pt>
                      <c:pt idx="8805">
                        <c:v>-1.5291000000000009E-2</c:v>
                      </c:pt>
                      <c:pt idx="8806">
                        <c:v>-1.529300000000001E-2</c:v>
                      </c:pt>
                      <c:pt idx="8807">
                        <c:v>-1.5293500000000008E-2</c:v>
                      </c:pt>
                      <c:pt idx="8808">
                        <c:v>-1.5295500000000009E-2</c:v>
                      </c:pt>
                      <c:pt idx="8809">
                        <c:v>-1.5294000000000007E-2</c:v>
                      </c:pt>
                      <c:pt idx="8810">
                        <c:v>-1.5296500000000006E-2</c:v>
                      </c:pt>
                      <c:pt idx="8811">
                        <c:v>-1.5298000000000004E-2</c:v>
                      </c:pt>
                      <c:pt idx="8812">
                        <c:v>-1.5303000000000002E-2</c:v>
                      </c:pt>
                      <c:pt idx="8813">
                        <c:v>-1.5304000000000002E-2</c:v>
                      </c:pt>
                      <c:pt idx="8814">
                        <c:v>-1.5297500000000002E-2</c:v>
                      </c:pt>
                      <c:pt idx="8815">
                        <c:v>-1.5298500000000001E-2</c:v>
                      </c:pt>
                      <c:pt idx="8816">
                        <c:v>-1.5302000000000003E-2</c:v>
                      </c:pt>
                      <c:pt idx="8817">
                        <c:v>-1.5303499999999999E-2</c:v>
                      </c:pt>
                      <c:pt idx="8818">
                        <c:v>-1.5334999999999998E-2</c:v>
                      </c:pt>
                      <c:pt idx="8819">
                        <c:v>-1.5338499999999998E-2</c:v>
                      </c:pt>
                      <c:pt idx="8820">
                        <c:v>-1.5341999999999996E-2</c:v>
                      </c:pt>
                      <c:pt idx="8821">
                        <c:v>-1.5346499999999996E-2</c:v>
                      </c:pt>
                      <c:pt idx="8822">
                        <c:v>-1.5351499999999995E-2</c:v>
                      </c:pt>
                      <c:pt idx="8823">
                        <c:v>-1.5360499999999994E-2</c:v>
                      </c:pt>
                      <c:pt idx="8824">
                        <c:v>-1.5362999999999993E-2</c:v>
                      </c:pt>
                      <c:pt idx="8825">
                        <c:v>-1.5366499999999995E-2</c:v>
                      </c:pt>
                      <c:pt idx="8826">
                        <c:v>-1.5369499999999994E-2</c:v>
                      </c:pt>
                      <c:pt idx="8827">
                        <c:v>-1.5373999999999994E-2</c:v>
                      </c:pt>
                      <c:pt idx="8828">
                        <c:v>-1.5380499999999993E-2</c:v>
                      </c:pt>
                      <c:pt idx="8829">
                        <c:v>-1.5384499999999994E-2</c:v>
                      </c:pt>
                      <c:pt idx="8830">
                        <c:v>-1.5390999999999995E-2</c:v>
                      </c:pt>
                      <c:pt idx="8831">
                        <c:v>-1.5395499999999993E-2</c:v>
                      </c:pt>
                      <c:pt idx="8832">
                        <c:v>-1.5399999999999992E-2</c:v>
                      </c:pt>
                      <c:pt idx="8833">
                        <c:v>-1.5407499999999992E-2</c:v>
                      </c:pt>
                      <c:pt idx="8834">
                        <c:v>-1.5414499999999992E-2</c:v>
                      </c:pt>
                      <c:pt idx="8835">
                        <c:v>-1.5418499999999993E-2</c:v>
                      </c:pt>
                      <c:pt idx="8836">
                        <c:v>-1.5416499999999993E-2</c:v>
                      </c:pt>
                      <c:pt idx="8837">
                        <c:v>-1.5418499999999991E-2</c:v>
                      </c:pt>
                      <c:pt idx="8838">
                        <c:v>-1.539499999999999E-2</c:v>
                      </c:pt>
                      <c:pt idx="8839">
                        <c:v>-1.540149999999999E-2</c:v>
                      </c:pt>
                      <c:pt idx="8840">
                        <c:v>-1.5403999999999989E-2</c:v>
                      </c:pt>
                      <c:pt idx="8841">
                        <c:v>-1.5410999999999987E-2</c:v>
                      </c:pt>
                      <c:pt idx="8842">
                        <c:v>-1.542799999999999E-2</c:v>
                      </c:pt>
                      <c:pt idx="8843">
                        <c:v>-1.5431499999999989E-2</c:v>
                      </c:pt>
                      <c:pt idx="8844">
                        <c:v>-1.5433499999999989E-2</c:v>
                      </c:pt>
                      <c:pt idx="8845">
                        <c:v>-1.543799999999999E-2</c:v>
                      </c:pt>
                      <c:pt idx="8846">
                        <c:v>-1.5436999999999989E-2</c:v>
                      </c:pt>
                      <c:pt idx="8847">
                        <c:v>-1.543599999999999E-2</c:v>
                      </c:pt>
                      <c:pt idx="8848">
                        <c:v>-1.5435499999999989E-2</c:v>
                      </c:pt>
                      <c:pt idx="8849">
                        <c:v>-1.5435999999999991E-2</c:v>
                      </c:pt>
                      <c:pt idx="8850">
                        <c:v>-1.5418499999999991E-2</c:v>
                      </c:pt>
                      <c:pt idx="8851">
                        <c:v>-1.5419499999999991E-2</c:v>
                      </c:pt>
                      <c:pt idx="8852">
                        <c:v>-1.5417999999999989E-2</c:v>
                      </c:pt>
                      <c:pt idx="8853">
                        <c:v>-1.5414499999999991E-2</c:v>
                      </c:pt>
                      <c:pt idx="8854">
                        <c:v>-1.5411499999999991E-2</c:v>
                      </c:pt>
                      <c:pt idx="8855">
                        <c:v>-1.5411499999999989E-2</c:v>
                      </c:pt>
                      <c:pt idx="8856">
                        <c:v>-1.5413999999999988E-2</c:v>
                      </c:pt>
                      <c:pt idx="8857">
                        <c:v>-1.541349999999999E-2</c:v>
                      </c:pt>
                      <c:pt idx="8858">
                        <c:v>-1.5414999999999986E-2</c:v>
                      </c:pt>
                      <c:pt idx="8859">
                        <c:v>-1.5414999999999988E-2</c:v>
                      </c:pt>
                      <c:pt idx="8860">
                        <c:v>-1.5415999999999985E-2</c:v>
                      </c:pt>
                      <c:pt idx="8861">
                        <c:v>-1.5414499999999987E-2</c:v>
                      </c:pt>
                      <c:pt idx="8862">
                        <c:v>-1.5412999999999986E-2</c:v>
                      </c:pt>
                      <c:pt idx="8863">
                        <c:v>-1.5415499999999988E-2</c:v>
                      </c:pt>
                      <c:pt idx="8864">
                        <c:v>-1.5414999999999989E-2</c:v>
                      </c:pt>
                      <c:pt idx="8865">
                        <c:v>-1.541399999999999E-2</c:v>
                      </c:pt>
                      <c:pt idx="8866">
                        <c:v>-1.5418999999999987E-2</c:v>
                      </c:pt>
                      <c:pt idx="8867">
                        <c:v>-1.5426999999999989E-2</c:v>
                      </c:pt>
                      <c:pt idx="8868">
                        <c:v>-1.5426999999999993E-2</c:v>
                      </c:pt>
                      <c:pt idx="8869">
                        <c:v>-1.5429499999999992E-2</c:v>
                      </c:pt>
                      <c:pt idx="8870">
                        <c:v>-1.5429999999999991E-2</c:v>
                      </c:pt>
                      <c:pt idx="8871">
                        <c:v>-1.5431499999999994E-2</c:v>
                      </c:pt>
                      <c:pt idx="8872">
                        <c:v>-1.5434499999999992E-2</c:v>
                      </c:pt>
                      <c:pt idx="8873">
                        <c:v>-1.543499999999999E-2</c:v>
                      </c:pt>
                      <c:pt idx="8874">
                        <c:v>-1.5430499999999993E-2</c:v>
                      </c:pt>
                      <c:pt idx="8875">
                        <c:v>-1.5434499999999995E-2</c:v>
                      </c:pt>
                      <c:pt idx="8876">
                        <c:v>-1.5437499999999995E-2</c:v>
                      </c:pt>
                      <c:pt idx="8877">
                        <c:v>-1.5439499999999997E-2</c:v>
                      </c:pt>
                      <c:pt idx="8878">
                        <c:v>-1.5435999999999997E-2</c:v>
                      </c:pt>
                      <c:pt idx="8879">
                        <c:v>-1.5437499999999995E-2</c:v>
                      </c:pt>
                      <c:pt idx="8880">
                        <c:v>-1.5439499999999997E-2</c:v>
                      </c:pt>
                      <c:pt idx="8881">
                        <c:v>-1.5440499999999998E-2</c:v>
                      </c:pt>
                      <c:pt idx="8882">
                        <c:v>-1.5442999999999998E-2</c:v>
                      </c:pt>
                      <c:pt idx="8883">
                        <c:v>-1.5443500000000004E-2</c:v>
                      </c:pt>
                      <c:pt idx="8884">
                        <c:v>-1.5445500000000001E-2</c:v>
                      </c:pt>
                      <c:pt idx="8885">
                        <c:v>-1.5446500000000004E-2</c:v>
                      </c:pt>
                      <c:pt idx="8886">
                        <c:v>-1.5476E-2</c:v>
                      </c:pt>
                      <c:pt idx="8887">
                        <c:v>-1.5475500000000007E-2</c:v>
                      </c:pt>
                      <c:pt idx="8888">
                        <c:v>-1.5475000000000003E-2</c:v>
                      </c:pt>
                      <c:pt idx="8889">
                        <c:v>-1.5478000000000002E-2</c:v>
                      </c:pt>
                      <c:pt idx="8890">
                        <c:v>-1.5468500000000003E-2</c:v>
                      </c:pt>
                      <c:pt idx="8891">
                        <c:v>-1.54705E-2</c:v>
                      </c:pt>
                      <c:pt idx="8892">
                        <c:v>-1.5470500000000003E-2</c:v>
                      </c:pt>
                      <c:pt idx="8893">
                        <c:v>-1.5472000000000001E-2</c:v>
                      </c:pt>
                      <c:pt idx="8894">
                        <c:v>-1.5474999999999999E-2</c:v>
                      </c:pt>
                      <c:pt idx="8895">
                        <c:v>-1.5473500000000003E-2</c:v>
                      </c:pt>
                      <c:pt idx="8896">
                        <c:v>-1.5475499999999998E-2</c:v>
                      </c:pt>
                      <c:pt idx="8897">
                        <c:v>-1.5509500000000002E-2</c:v>
                      </c:pt>
                      <c:pt idx="8898">
                        <c:v>-1.5494500000000001E-2</c:v>
                      </c:pt>
                      <c:pt idx="8899">
                        <c:v>-1.5496999999999999E-2</c:v>
                      </c:pt>
                      <c:pt idx="8900">
                        <c:v>-1.5498000000000003E-2</c:v>
                      </c:pt>
                      <c:pt idx="8901">
                        <c:v>-1.5498500000000002E-2</c:v>
                      </c:pt>
                      <c:pt idx="8902">
                        <c:v>-1.5502000000000002E-2</c:v>
                      </c:pt>
                      <c:pt idx="8903">
                        <c:v>-1.5503500000000003E-2</c:v>
                      </c:pt>
                      <c:pt idx="8904">
                        <c:v>-1.5505000000000005E-2</c:v>
                      </c:pt>
                      <c:pt idx="8905">
                        <c:v>-1.5504500000000006E-2</c:v>
                      </c:pt>
                      <c:pt idx="8906">
                        <c:v>-1.5507500000000002E-2</c:v>
                      </c:pt>
                      <c:pt idx="8907">
                        <c:v>-1.5507500000000007E-2</c:v>
                      </c:pt>
                      <c:pt idx="8908">
                        <c:v>-1.5507000000000002E-2</c:v>
                      </c:pt>
                      <c:pt idx="8909">
                        <c:v>-1.5508000000000006E-2</c:v>
                      </c:pt>
                      <c:pt idx="8910">
                        <c:v>-1.5507000000000003E-2</c:v>
                      </c:pt>
                      <c:pt idx="8911">
                        <c:v>-1.5506000000000006E-2</c:v>
                      </c:pt>
                      <c:pt idx="8912">
                        <c:v>-1.5502500000000006E-2</c:v>
                      </c:pt>
                      <c:pt idx="8913">
                        <c:v>-1.5501000000000004E-2</c:v>
                      </c:pt>
                      <c:pt idx="8914">
                        <c:v>-1.549950000000001E-2</c:v>
                      </c:pt>
                      <c:pt idx="8915">
                        <c:v>-1.549950000000001E-2</c:v>
                      </c:pt>
                      <c:pt idx="8916">
                        <c:v>-1.5497500000000011E-2</c:v>
                      </c:pt>
                      <c:pt idx="8917">
                        <c:v>-1.549600000000001E-2</c:v>
                      </c:pt>
                      <c:pt idx="8918">
                        <c:v>-1.5493500000000009E-2</c:v>
                      </c:pt>
                      <c:pt idx="8919">
                        <c:v>-1.5496500000000009E-2</c:v>
                      </c:pt>
                      <c:pt idx="8920">
                        <c:v>-1.5494500000000008E-2</c:v>
                      </c:pt>
                      <c:pt idx="8921">
                        <c:v>-1.5493500000000011E-2</c:v>
                      </c:pt>
                      <c:pt idx="8922">
                        <c:v>-1.5494500000000008E-2</c:v>
                      </c:pt>
                      <c:pt idx="8923">
                        <c:v>-1.5492500000000006E-2</c:v>
                      </c:pt>
                      <c:pt idx="8924">
                        <c:v>-1.5492500000000011E-2</c:v>
                      </c:pt>
                      <c:pt idx="8925">
                        <c:v>-1.549800000000001E-2</c:v>
                      </c:pt>
                      <c:pt idx="8926">
                        <c:v>-1.5496500000000007E-2</c:v>
                      </c:pt>
                      <c:pt idx="8927">
                        <c:v>-1.5496500000000009E-2</c:v>
                      </c:pt>
                      <c:pt idx="8928">
                        <c:v>-1.549600000000001E-2</c:v>
                      </c:pt>
                      <c:pt idx="8929">
                        <c:v>-1.5497000000000009E-2</c:v>
                      </c:pt>
                      <c:pt idx="8930">
                        <c:v>-1.5501500000000008E-2</c:v>
                      </c:pt>
                      <c:pt idx="8931">
                        <c:v>-1.5503500000000012E-2</c:v>
                      </c:pt>
                      <c:pt idx="8932">
                        <c:v>-1.5506000000000009E-2</c:v>
                      </c:pt>
                      <c:pt idx="8933">
                        <c:v>-1.5504000000000009E-2</c:v>
                      </c:pt>
                      <c:pt idx="8934">
                        <c:v>-1.5506000000000006E-2</c:v>
                      </c:pt>
                      <c:pt idx="8935">
                        <c:v>-1.5508500000000005E-2</c:v>
                      </c:pt>
                      <c:pt idx="8936">
                        <c:v>-1.5511500000000004E-2</c:v>
                      </c:pt>
                      <c:pt idx="8937">
                        <c:v>-1.5513500000000005E-2</c:v>
                      </c:pt>
                      <c:pt idx="8938">
                        <c:v>-1.5517500000000002E-2</c:v>
                      </c:pt>
                      <c:pt idx="8939">
                        <c:v>-1.5516999999999998E-2</c:v>
                      </c:pt>
                      <c:pt idx="8940">
                        <c:v>-1.5517000000000001E-2</c:v>
                      </c:pt>
                      <c:pt idx="8941">
                        <c:v>-1.5527500000000003E-2</c:v>
                      </c:pt>
                      <c:pt idx="8942">
                        <c:v>-1.5531999999999999E-2</c:v>
                      </c:pt>
                      <c:pt idx="8943">
                        <c:v>-1.5529999999999999E-2</c:v>
                      </c:pt>
                      <c:pt idx="8944">
                        <c:v>-1.5534500000000001E-2</c:v>
                      </c:pt>
                      <c:pt idx="8945">
                        <c:v>-1.5535499999999997E-2</c:v>
                      </c:pt>
                      <c:pt idx="8946">
                        <c:v>-1.5525499999999996E-2</c:v>
                      </c:pt>
                      <c:pt idx="8947">
                        <c:v>-1.5527499999999998E-2</c:v>
                      </c:pt>
                      <c:pt idx="8948">
                        <c:v>-1.5532499999999999E-2</c:v>
                      </c:pt>
                      <c:pt idx="8949">
                        <c:v>-1.55345E-2</c:v>
                      </c:pt>
                      <c:pt idx="8950">
                        <c:v>-1.5538999999999996E-2</c:v>
                      </c:pt>
                      <c:pt idx="8951">
                        <c:v>-1.5538999999999999E-2</c:v>
                      </c:pt>
                      <c:pt idx="8952">
                        <c:v>-1.5539999999999998E-2</c:v>
                      </c:pt>
                      <c:pt idx="8953">
                        <c:v>-1.5539499999999998E-2</c:v>
                      </c:pt>
                      <c:pt idx="8954">
                        <c:v>-1.5539999999999993E-2</c:v>
                      </c:pt>
                      <c:pt idx="8955">
                        <c:v>-1.5540999999999996E-2</c:v>
                      </c:pt>
                      <c:pt idx="8956">
                        <c:v>-1.5542499999999997E-2</c:v>
                      </c:pt>
                      <c:pt idx="8957">
                        <c:v>-1.5542499999999992E-2</c:v>
                      </c:pt>
                      <c:pt idx="8958">
                        <c:v>-1.5629999999999991E-2</c:v>
                      </c:pt>
                      <c:pt idx="8959">
                        <c:v>-1.5628999999999994E-2</c:v>
                      </c:pt>
                      <c:pt idx="8960">
                        <c:v>-1.5628999999999997E-2</c:v>
                      </c:pt>
                      <c:pt idx="8961">
                        <c:v>-1.5628499999999997E-2</c:v>
                      </c:pt>
                      <c:pt idx="8962">
                        <c:v>-1.5625499999999997E-2</c:v>
                      </c:pt>
                      <c:pt idx="8963">
                        <c:v>-1.5623499999999998E-2</c:v>
                      </c:pt>
                      <c:pt idx="8964">
                        <c:v>-1.5624499999999996E-2</c:v>
                      </c:pt>
                      <c:pt idx="8965">
                        <c:v>-1.5624499999999999E-2</c:v>
                      </c:pt>
                      <c:pt idx="8966">
                        <c:v>-1.5627499999999999E-2</c:v>
                      </c:pt>
                      <c:pt idx="8967">
                        <c:v>-1.56285E-2</c:v>
                      </c:pt>
                      <c:pt idx="8968">
                        <c:v>-1.5629499999999998E-2</c:v>
                      </c:pt>
                      <c:pt idx="8969">
                        <c:v>-1.5629999999999998E-2</c:v>
                      </c:pt>
                      <c:pt idx="8970">
                        <c:v>-1.5626499999999998E-2</c:v>
                      </c:pt>
                      <c:pt idx="8971">
                        <c:v>-1.5624999999999995E-2</c:v>
                      </c:pt>
                      <c:pt idx="8972">
                        <c:v>-1.5625499999999997E-2</c:v>
                      </c:pt>
                      <c:pt idx="8973">
                        <c:v>-1.5625999999999998E-2</c:v>
                      </c:pt>
                      <c:pt idx="8974">
                        <c:v>-1.5624999999999991E-2</c:v>
                      </c:pt>
                      <c:pt idx="8975">
                        <c:v>-1.5621999999999994E-2</c:v>
                      </c:pt>
                      <c:pt idx="8976">
                        <c:v>-1.5615999999999994E-2</c:v>
                      </c:pt>
                      <c:pt idx="8977">
                        <c:v>-1.5615999999999994E-2</c:v>
                      </c:pt>
                      <c:pt idx="8978">
                        <c:v>-1.5618999999999989E-2</c:v>
                      </c:pt>
                      <c:pt idx="8979">
                        <c:v>-1.561849999999999E-2</c:v>
                      </c:pt>
                      <c:pt idx="8980">
                        <c:v>-1.5622999999999989E-2</c:v>
                      </c:pt>
                      <c:pt idx="8981">
                        <c:v>-1.5628499999999993E-2</c:v>
                      </c:pt>
                      <c:pt idx="8982">
                        <c:v>-1.5648999999999989E-2</c:v>
                      </c:pt>
                      <c:pt idx="8983">
                        <c:v>-1.5648499999999989E-2</c:v>
                      </c:pt>
                      <c:pt idx="8984">
                        <c:v>-1.5650499999999991E-2</c:v>
                      </c:pt>
                      <c:pt idx="8985">
                        <c:v>-1.5655499999999992E-2</c:v>
                      </c:pt>
                      <c:pt idx="8986">
                        <c:v>-1.5661999999999992E-2</c:v>
                      </c:pt>
                      <c:pt idx="8987">
                        <c:v>-1.5664499999999991E-2</c:v>
                      </c:pt>
                      <c:pt idx="8988">
                        <c:v>-1.5667999999999991E-2</c:v>
                      </c:pt>
                      <c:pt idx="8989">
                        <c:v>-1.5673999999999993E-2</c:v>
                      </c:pt>
                      <c:pt idx="8990">
                        <c:v>-1.5678499999999991E-2</c:v>
                      </c:pt>
                      <c:pt idx="8991">
                        <c:v>-1.5684999999999994E-2</c:v>
                      </c:pt>
                      <c:pt idx="8992">
                        <c:v>-1.5690999999999993E-2</c:v>
                      </c:pt>
                      <c:pt idx="8993">
                        <c:v>-1.5694999999999994E-2</c:v>
                      </c:pt>
                      <c:pt idx="8994">
                        <c:v>-1.5693499999999992E-2</c:v>
                      </c:pt>
                      <c:pt idx="8995">
                        <c:v>-1.5699499999999991E-2</c:v>
                      </c:pt>
                      <c:pt idx="8996">
                        <c:v>-1.5705999999999994E-2</c:v>
                      </c:pt>
                      <c:pt idx="8997">
                        <c:v>-1.5710499999999999E-2</c:v>
                      </c:pt>
                      <c:pt idx="8998">
                        <c:v>-1.5718499999999996E-2</c:v>
                      </c:pt>
                      <c:pt idx="8999">
                        <c:v>-1.5724499999999995E-2</c:v>
                      </c:pt>
                      <c:pt idx="9000">
                        <c:v>-1.5729E-2</c:v>
                      </c:pt>
                      <c:pt idx="9001">
                        <c:v>-1.5735000000000002E-2</c:v>
                      </c:pt>
                      <c:pt idx="9002">
                        <c:v>-1.57885E-2</c:v>
                      </c:pt>
                      <c:pt idx="9003">
                        <c:v>-1.5795499999999997E-2</c:v>
                      </c:pt>
                      <c:pt idx="9004">
                        <c:v>-1.5800999999999999E-2</c:v>
                      </c:pt>
                      <c:pt idx="9005">
                        <c:v>-1.5805000000000003E-2</c:v>
                      </c:pt>
                      <c:pt idx="9006">
                        <c:v>-1.5804000000000002E-2</c:v>
                      </c:pt>
                      <c:pt idx="9007">
                        <c:v>-1.5809000000000004E-2</c:v>
                      </c:pt>
                      <c:pt idx="9008">
                        <c:v>-1.5806500000000005E-2</c:v>
                      </c:pt>
                      <c:pt idx="9009">
                        <c:v>-1.5816500000000008E-2</c:v>
                      </c:pt>
                      <c:pt idx="9010">
                        <c:v>-1.5821500000000006E-2</c:v>
                      </c:pt>
                      <c:pt idx="9011">
                        <c:v>-1.5827500000000008E-2</c:v>
                      </c:pt>
                      <c:pt idx="9012">
                        <c:v>-1.5831000000000008E-2</c:v>
                      </c:pt>
                      <c:pt idx="9013">
                        <c:v>-1.5838000000000008E-2</c:v>
                      </c:pt>
                      <c:pt idx="9014">
                        <c:v>-1.5842500000000009E-2</c:v>
                      </c:pt>
                      <c:pt idx="9015">
                        <c:v>-1.584650000000001E-2</c:v>
                      </c:pt>
                      <c:pt idx="9016">
                        <c:v>-1.5851500000000008E-2</c:v>
                      </c:pt>
                      <c:pt idx="9017">
                        <c:v>-1.5858000000000011E-2</c:v>
                      </c:pt>
                      <c:pt idx="9018">
                        <c:v>-1.5832000000000013E-2</c:v>
                      </c:pt>
                      <c:pt idx="9019">
                        <c:v>-1.5835500000000009E-2</c:v>
                      </c:pt>
                      <c:pt idx="9020">
                        <c:v>-1.584000000000001E-2</c:v>
                      </c:pt>
                      <c:pt idx="9021">
                        <c:v>-1.584350000000001E-2</c:v>
                      </c:pt>
                      <c:pt idx="9022">
                        <c:v>-1.5847000000000014E-2</c:v>
                      </c:pt>
                      <c:pt idx="9023">
                        <c:v>-1.5847000000000014E-2</c:v>
                      </c:pt>
                      <c:pt idx="9024">
                        <c:v>-1.5851500000000015E-2</c:v>
                      </c:pt>
                      <c:pt idx="9025">
                        <c:v>-1.5856500000000016E-2</c:v>
                      </c:pt>
                      <c:pt idx="9026">
                        <c:v>-1.5861500000000014E-2</c:v>
                      </c:pt>
                      <c:pt idx="9027">
                        <c:v>-1.5867000000000017E-2</c:v>
                      </c:pt>
                      <c:pt idx="9028">
                        <c:v>-1.5873000000000016E-2</c:v>
                      </c:pt>
                      <c:pt idx="9029">
                        <c:v>-1.5879500000000019E-2</c:v>
                      </c:pt>
                      <c:pt idx="9030">
                        <c:v>-1.5869000000000019E-2</c:v>
                      </c:pt>
                      <c:pt idx="9031">
                        <c:v>-1.587700000000002E-2</c:v>
                      </c:pt>
                      <c:pt idx="9032">
                        <c:v>-1.5885000000000021E-2</c:v>
                      </c:pt>
                      <c:pt idx="9033">
                        <c:v>-1.5890500000000019E-2</c:v>
                      </c:pt>
                      <c:pt idx="9034">
                        <c:v>-1.5896500000000022E-2</c:v>
                      </c:pt>
                      <c:pt idx="9035">
                        <c:v>-1.5903500000000018E-2</c:v>
                      </c:pt>
                      <c:pt idx="9036">
                        <c:v>-1.5915000000000023E-2</c:v>
                      </c:pt>
                      <c:pt idx="9037">
                        <c:v>-1.5922500000000023E-2</c:v>
                      </c:pt>
                      <c:pt idx="9038">
                        <c:v>-1.5951000000000021E-2</c:v>
                      </c:pt>
                      <c:pt idx="9039">
                        <c:v>-1.5958500000000025E-2</c:v>
                      </c:pt>
                      <c:pt idx="9040">
                        <c:v>-1.5965500000000025E-2</c:v>
                      </c:pt>
                      <c:pt idx="9041">
                        <c:v>-1.5970500000000026E-2</c:v>
                      </c:pt>
                      <c:pt idx="9042">
                        <c:v>-1.5964500000000027E-2</c:v>
                      </c:pt>
                      <c:pt idx="9043">
                        <c:v>-1.5970500000000026E-2</c:v>
                      </c:pt>
                      <c:pt idx="9044">
                        <c:v>-1.5975500000000028E-2</c:v>
                      </c:pt>
                      <c:pt idx="9045">
                        <c:v>-1.5978000000000027E-2</c:v>
                      </c:pt>
                      <c:pt idx="9046">
                        <c:v>-1.598500000000003E-2</c:v>
                      </c:pt>
                      <c:pt idx="9047">
                        <c:v>-1.5990000000000032E-2</c:v>
                      </c:pt>
                      <c:pt idx="9048">
                        <c:v>-1.5994000000000032E-2</c:v>
                      </c:pt>
                      <c:pt idx="9049">
                        <c:v>-1.5998000000000033E-2</c:v>
                      </c:pt>
                      <c:pt idx="9050">
                        <c:v>-1.5999000000000031E-2</c:v>
                      </c:pt>
                      <c:pt idx="9051">
                        <c:v>-1.6002500000000031E-2</c:v>
                      </c:pt>
                      <c:pt idx="9052">
                        <c:v>-1.600550000000003E-2</c:v>
                      </c:pt>
                      <c:pt idx="9053">
                        <c:v>-1.6007500000000032E-2</c:v>
                      </c:pt>
                      <c:pt idx="9054">
                        <c:v>-1.6037000000000034E-2</c:v>
                      </c:pt>
                      <c:pt idx="9055">
                        <c:v>-1.6039000000000032E-2</c:v>
                      </c:pt>
                      <c:pt idx="9056">
                        <c:v>-1.6039000000000029E-2</c:v>
                      </c:pt>
                      <c:pt idx="9057">
                        <c:v>-1.6044500000000031E-2</c:v>
                      </c:pt>
                      <c:pt idx="9058">
                        <c:v>-1.6048500000000031E-2</c:v>
                      </c:pt>
                      <c:pt idx="9059">
                        <c:v>-1.6048000000000031E-2</c:v>
                      </c:pt>
                      <c:pt idx="9060">
                        <c:v>-1.6047000000000027E-2</c:v>
                      </c:pt>
                      <c:pt idx="9061">
                        <c:v>-1.6059000000000032E-2</c:v>
                      </c:pt>
                      <c:pt idx="9062">
                        <c:v>-1.606100000000003E-2</c:v>
                      </c:pt>
                      <c:pt idx="9063">
                        <c:v>-1.6059500000000029E-2</c:v>
                      </c:pt>
                      <c:pt idx="9064">
                        <c:v>-1.6063000000000029E-2</c:v>
                      </c:pt>
                      <c:pt idx="9065">
                        <c:v>-1.6064500000000027E-2</c:v>
                      </c:pt>
                      <c:pt idx="9066">
                        <c:v>-1.6052500000000029E-2</c:v>
                      </c:pt>
                      <c:pt idx="9067">
                        <c:v>-1.6047500000000027E-2</c:v>
                      </c:pt>
                      <c:pt idx="9068">
                        <c:v>-1.6048000000000028E-2</c:v>
                      </c:pt>
                      <c:pt idx="9069">
                        <c:v>-1.604700000000003E-2</c:v>
                      </c:pt>
                      <c:pt idx="9070">
                        <c:v>-1.6044500000000024E-2</c:v>
                      </c:pt>
                      <c:pt idx="9071">
                        <c:v>-1.6041000000000021E-2</c:v>
                      </c:pt>
                      <c:pt idx="9072">
                        <c:v>-1.604000000000002E-2</c:v>
                      </c:pt>
                      <c:pt idx="9073">
                        <c:v>-1.6039000000000015E-2</c:v>
                      </c:pt>
                      <c:pt idx="9074">
                        <c:v>-1.604350000000002E-2</c:v>
                      </c:pt>
                      <c:pt idx="9075">
                        <c:v>-1.604050000000002E-2</c:v>
                      </c:pt>
                      <c:pt idx="9076">
                        <c:v>-1.6038000000000018E-2</c:v>
                      </c:pt>
                      <c:pt idx="9077">
                        <c:v>-1.6035500000000015E-2</c:v>
                      </c:pt>
                      <c:pt idx="9078">
                        <c:v>-1.6048000000000014E-2</c:v>
                      </c:pt>
                      <c:pt idx="9079">
                        <c:v>-1.6042500000000012E-2</c:v>
                      </c:pt>
                      <c:pt idx="9080">
                        <c:v>-1.6041000000000014E-2</c:v>
                      </c:pt>
                      <c:pt idx="9081">
                        <c:v>-1.6038500000000015E-2</c:v>
                      </c:pt>
                      <c:pt idx="9082">
                        <c:v>-1.6041000000000014E-2</c:v>
                      </c:pt>
                      <c:pt idx="9083">
                        <c:v>-1.6038000000000011E-2</c:v>
                      </c:pt>
                      <c:pt idx="9084">
                        <c:v>-1.6037000000000013E-2</c:v>
                      </c:pt>
                      <c:pt idx="9085">
                        <c:v>-1.6033000000000016E-2</c:v>
                      </c:pt>
                      <c:pt idx="9086">
                        <c:v>-1.600650000000001E-2</c:v>
                      </c:pt>
                      <c:pt idx="9087">
                        <c:v>-1.5991500000000009E-2</c:v>
                      </c:pt>
                      <c:pt idx="9088">
                        <c:v>-1.5971000000000006E-2</c:v>
                      </c:pt>
                      <c:pt idx="9089">
                        <c:v>-1.5951500000000011E-2</c:v>
                      </c:pt>
                      <c:pt idx="9090">
                        <c:v>-1.5925000000000009E-2</c:v>
                      </c:pt>
                      <c:pt idx="9091">
                        <c:v>-1.5906500000000004E-2</c:v>
                      </c:pt>
                      <c:pt idx="9092">
                        <c:v>-1.5889000000000004E-2</c:v>
                      </c:pt>
                      <c:pt idx="9093">
                        <c:v>-1.5871000000000003E-2</c:v>
                      </c:pt>
                      <c:pt idx="9094">
                        <c:v>-1.5855000000000005E-2</c:v>
                      </c:pt>
                      <c:pt idx="9095">
                        <c:v>-1.5841000000000001E-2</c:v>
                      </c:pt>
                      <c:pt idx="9096">
                        <c:v>-1.5823500000000001E-2</c:v>
                      </c:pt>
                      <c:pt idx="9097">
                        <c:v>-1.5773499999999999E-2</c:v>
                      </c:pt>
                      <c:pt idx="9098">
                        <c:v>-1.5771E-2</c:v>
                      </c:pt>
                      <c:pt idx="9099">
                        <c:v>-1.5757E-2</c:v>
                      </c:pt>
                      <c:pt idx="9100">
                        <c:v>-1.5741000000000002E-2</c:v>
                      </c:pt>
                      <c:pt idx="9101">
                        <c:v>-1.5724999999999999E-2</c:v>
                      </c:pt>
                      <c:pt idx="9102">
                        <c:v>-1.57115E-2</c:v>
                      </c:pt>
                      <c:pt idx="9103">
                        <c:v>-1.5692499999999995E-2</c:v>
                      </c:pt>
                      <c:pt idx="9104">
                        <c:v>-1.5674499999999994E-2</c:v>
                      </c:pt>
                      <c:pt idx="9105">
                        <c:v>-1.5657499999999998E-2</c:v>
                      </c:pt>
                      <c:pt idx="9106">
                        <c:v>-1.5637499999999999E-2</c:v>
                      </c:pt>
                      <c:pt idx="9107">
                        <c:v>-1.5620499999999997E-2</c:v>
                      </c:pt>
                      <c:pt idx="9108">
                        <c:v>-1.56055E-2</c:v>
                      </c:pt>
                      <c:pt idx="9109">
                        <c:v>-1.5585499999999997E-2</c:v>
                      </c:pt>
                      <c:pt idx="9110">
                        <c:v>-1.5564999999999997E-2</c:v>
                      </c:pt>
                      <c:pt idx="9111">
                        <c:v>-1.5545999999999994E-2</c:v>
                      </c:pt>
                      <c:pt idx="9112">
                        <c:v>-1.5530999999999993E-2</c:v>
                      </c:pt>
                      <c:pt idx="9113">
                        <c:v>-1.5514999999999991E-2</c:v>
                      </c:pt>
                      <c:pt idx="9114">
                        <c:v>-1.5497999999999991E-2</c:v>
                      </c:pt>
                      <c:pt idx="9115">
                        <c:v>-1.5479499999999993E-2</c:v>
                      </c:pt>
                      <c:pt idx="9116">
                        <c:v>-1.5464499999999992E-2</c:v>
                      </c:pt>
                      <c:pt idx="9117">
                        <c:v>-1.5447999999999993E-2</c:v>
                      </c:pt>
                      <c:pt idx="9118">
                        <c:v>-1.5433499999999991E-2</c:v>
                      </c:pt>
                      <c:pt idx="9119">
                        <c:v>-1.5417999999999989E-2</c:v>
                      </c:pt>
                      <c:pt idx="9120">
                        <c:v>-1.5404999999999992E-2</c:v>
                      </c:pt>
                      <c:pt idx="9121">
                        <c:v>-1.5390499999999991E-2</c:v>
                      </c:pt>
                      <c:pt idx="9122">
                        <c:v>-1.5375499999999993E-2</c:v>
                      </c:pt>
                      <c:pt idx="9123">
                        <c:v>-1.5362999999999991E-2</c:v>
                      </c:pt>
                      <c:pt idx="9124">
                        <c:v>-1.5345999999999992E-2</c:v>
                      </c:pt>
                      <c:pt idx="9125">
                        <c:v>-1.5326999999999988E-2</c:v>
                      </c:pt>
                      <c:pt idx="9126">
                        <c:v>-1.5305999999999991E-2</c:v>
                      </c:pt>
                      <c:pt idx="9127">
                        <c:v>-1.5292999999999991E-2</c:v>
                      </c:pt>
                      <c:pt idx="9128">
                        <c:v>-1.5278999999999992E-2</c:v>
                      </c:pt>
                      <c:pt idx="9129">
                        <c:v>-1.5266999999999991E-2</c:v>
                      </c:pt>
                      <c:pt idx="9130">
                        <c:v>-1.5253499999999991E-2</c:v>
                      </c:pt>
                      <c:pt idx="9131">
                        <c:v>-1.8229999999999989E-2</c:v>
                      </c:pt>
                      <c:pt idx="9132">
                        <c:v>-1.8808499999999992E-2</c:v>
                      </c:pt>
                      <c:pt idx="9133">
                        <c:v>-1.7757499999999992E-2</c:v>
                      </c:pt>
                      <c:pt idx="9134">
                        <c:v>-1.112249999999999E-2</c:v>
                      </c:pt>
                      <c:pt idx="9135">
                        <c:v>-1.097799999999999E-2</c:v>
                      </c:pt>
                      <c:pt idx="9136">
                        <c:v>-1.0635999999999993E-2</c:v>
                      </c:pt>
                      <c:pt idx="9137">
                        <c:v>-1.0696999999999991E-2</c:v>
                      </c:pt>
                      <c:pt idx="9138">
                        <c:v>-1.0889499999999989E-2</c:v>
                      </c:pt>
                      <c:pt idx="9139">
                        <c:v>-1.0800999999999989E-2</c:v>
                      </c:pt>
                      <c:pt idx="9140">
                        <c:v>-1.0832999999999988E-2</c:v>
                      </c:pt>
                      <c:pt idx="9141">
                        <c:v>-1.0808999999999987E-2</c:v>
                      </c:pt>
                      <c:pt idx="9142">
                        <c:v>-1.0684999999999984E-2</c:v>
                      </c:pt>
                      <c:pt idx="9143">
                        <c:v>-1.0665999999999988E-2</c:v>
                      </c:pt>
                      <c:pt idx="9144">
                        <c:v>-1.0768999999999989E-2</c:v>
                      </c:pt>
                      <c:pt idx="9145">
                        <c:v>-1.0731499999999989E-2</c:v>
                      </c:pt>
                      <c:pt idx="9146">
                        <c:v>-1.0794499999999992E-2</c:v>
                      </c:pt>
                      <c:pt idx="9147">
                        <c:v>-1.0757499999999993E-2</c:v>
                      </c:pt>
                      <c:pt idx="9148">
                        <c:v>-1.0635999999999993E-2</c:v>
                      </c:pt>
                      <c:pt idx="9149">
                        <c:v>-1.0664499999999997E-2</c:v>
                      </c:pt>
                      <c:pt idx="9150">
                        <c:v>-1.0913999999999995E-2</c:v>
                      </c:pt>
                      <c:pt idx="9151">
                        <c:v>-1.0953999999999998E-2</c:v>
                      </c:pt>
                      <c:pt idx="9152">
                        <c:v>-1.1125499999999995E-2</c:v>
                      </c:pt>
                      <c:pt idx="9153">
                        <c:v>-1.1276999999999997E-2</c:v>
                      </c:pt>
                      <c:pt idx="9154">
                        <c:v>-1.1456999999999995E-2</c:v>
                      </c:pt>
                      <c:pt idx="9155">
                        <c:v>-1.1608499999999996E-2</c:v>
                      </c:pt>
                      <c:pt idx="9156">
                        <c:v>-1.1745999999999994E-2</c:v>
                      </c:pt>
                      <c:pt idx="9157">
                        <c:v>-1.2086499999999998E-2</c:v>
                      </c:pt>
                      <c:pt idx="9158">
                        <c:v>-1.2302999999999998E-2</c:v>
                      </c:pt>
                      <c:pt idx="9159">
                        <c:v>-1.2643999999999997E-2</c:v>
                      </c:pt>
                      <c:pt idx="9160">
                        <c:v>-1.2864999999999994E-2</c:v>
                      </c:pt>
                      <c:pt idx="9161">
                        <c:v>-1.3222499999999993E-2</c:v>
                      </c:pt>
                      <c:pt idx="9162">
                        <c:v>-1.2553999999999992E-2</c:v>
                      </c:pt>
                      <c:pt idx="9163">
                        <c:v>-1.2713999999999994E-2</c:v>
                      </c:pt>
                      <c:pt idx="9164">
                        <c:v>-1.3078499999999995E-2</c:v>
                      </c:pt>
                      <c:pt idx="9165">
                        <c:v>-1.4109499999999992E-2</c:v>
                      </c:pt>
                      <c:pt idx="9166">
                        <c:v>-1.5582999999999993E-2</c:v>
                      </c:pt>
                      <c:pt idx="9167">
                        <c:v>-1.6326499999999994E-2</c:v>
                      </c:pt>
                      <c:pt idx="9168">
                        <c:v>-1.7346499999999994E-2</c:v>
                      </c:pt>
                      <c:pt idx="9169">
                        <c:v>-1.7007999999999995E-2</c:v>
                      </c:pt>
                      <c:pt idx="9170">
                        <c:v>-1.7658499999999994E-2</c:v>
                      </c:pt>
                      <c:pt idx="9171">
                        <c:v>-1.7411999999999993E-2</c:v>
                      </c:pt>
                      <c:pt idx="9172">
                        <c:v>-1.8281499999999996E-2</c:v>
                      </c:pt>
                      <c:pt idx="9173">
                        <c:v>-1.8982000000000002E-2</c:v>
                      </c:pt>
                      <c:pt idx="9174">
                        <c:v>-1.9048500000000003E-2</c:v>
                      </c:pt>
                      <c:pt idx="9175">
                        <c:v>-1.9716500000000001E-2</c:v>
                      </c:pt>
                      <c:pt idx="9176">
                        <c:v>-1.9824500000000002E-2</c:v>
                      </c:pt>
                      <c:pt idx="9177">
                        <c:v>-2.0292500000000002E-2</c:v>
                      </c:pt>
                      <c:pt idx="9178">
                        <c:v>-2.0417499999999998E-2</c:v>
                      </c:pt>
                      <c:pt idx="9179">
                        <c:v>-2.10475E-2</c:v>
                      </c:pt>
                      <c:pt idx="9180">
                        <c:v>-2.1251000000000003E-2</c:v>
                      </c:pt>
                      <c:pt idx="9181">
                        <c:v>-2.1966000000000006E-2</c:v>
                      </c:pt>
                      <c:pt idx="9182">
                        <c:v>-2.2284500000000006E-2</c:v>
                      </c:pt>
                      <c:pt idx="9183">
                        <c:v>-2.2346000000000005E-2</c:v>
                      </c:pt>
                      <c:pt idx="9184">
                        <c:v>-2.2173999999999999E-2</c:v>
                      </c:pt>
                      <c:pt idx="9185">
                        <c:v>-2.2435999999999998E-2</c:v>
                      </c:pt>
                      <c:pt idx="9186">
                        <c:v>-2.3226499999999997E-2</c:v>
                      </c:pt>
                      <c:pt idx="9187">
                        <c:v>-2.3817999999999995E-2</c:v>
                      </c:pt>
                      <c:pt idx="9188">
                        <c:v>-2.4257999999999998E-2</c:v>
                      </c:pt>
                      <c:pt idx="9189">
                        <c:v>-2.5047499999999997E-2</c:v>
                      </c:pt>
                      <c:pt idx="9190">
                        <c:v>-2.5513499999999995E-2</c:v>
                      </c:pt>
                      <c:pt idx="9191">
                        <c:v>-2.5386999999999996E-2</c:v>
                      </c:pt>
                      <c:pt idx="9192">
                        <c:v>-2.6530999999999992E-2</c:v>
                      </c:pt>
                      <c:pt idx="9193">
                        <c:v>-2.6948499999999993E-2</c:v>
                      </c:pt>
                      <c:pt idx="9194">
                        <c:v>-2.6881499999999992E-2</c:v>
                      </c:pt>
                      <c:pt idx="9195">
                        <c:v>-2.7071999999999995E-2</c:v>
                      </c:pt>
                      <c:pt idx="9196">
                        <c:v>-2.767049999999999E-2</c:v>
                      </c:pt>
                      <c:pt idx="9197">
                        <c:v>-2.7368999999999994E-2</c:v>
                      </c:pt>
                      <c:pt idx="9198">
                        <c:v>-2.7491999999999996E-2</c:v>
                      </c:pt>
                      <c:pt idx="9199">
                        <c:v>-2.8045499999999994E-2</c:v>
                      </c:pt>
                      <c:pt idx="9200">
                        <c:v>-2.8525499999999995E-2</c:v>
                      </c:pt>
                      <c:pt idx="9201">
                        <c:v>-2.8556499999999995E-2</c:v>
                      </c:pt>
                      <c:pt idx="9202">
                        <c:v>-2.9144499999999997E-2</c:v>
                      </c:pt>
                      <c:pt idx="9203">
                        <c:v>-2.9301499999999994E-2</c:v>
                      </c:pt>
                      <c:pt idx="9204">
                        <c:v>-2.9525499999999996E-2</c:v>
                      </c:pt>
                      <c:pt idx="9205">
                        <c:v>-3.0274999999999989E-2</c:v>
                      </c:pt>
                      <c:pt idx="9206">
                        <c:v>-3.0689999999999992E-2</c:v>
                      </c:pt>
                      <c:pt idx="9207">
                        <c:v>-3.1228499999999989E-2</c:v>
                      </c:pt>
                      <c:pt idx="9208">
                        <c:v>-3.1595499999999992E-2</c:v>
                      </c:pt>
                      <c:pt idx="9209">
                        <c:v>-3.168799999999998E-2</c:v>
                      </c:pt>
                      <c:pt idx="9210">
                        <c:v>-3.2143499999999985E-2</c:v>
                      </c:pt>
                      <c:pt idx="9211">
                        <c:v>-3.2410999999999981E-2</c:v>
                      </c:pt>
                      <c:pt idx="9212">
                        <c:v>-3.2542499999999981E-2</c:v>
                      </c:pt>
                      <c:pt idx="9213">
                        <c:v>-3.2687999999999981E-2</c:v>
                      </c:pt>
                      <c:pt idx="9214">
                        <c:v>-3.3103999999999981E-2</c:v>
                      </c:pt>
                      <c:pt idx="9215">
                        <c:v>-3.3294999999999984E-2</c:v>
                      </c:pt>
                      <c:pt idx="9216">
                        <c:v>-3.3869499999999976E-2</c:v>
                      </c:pt>
                      <c:pt idx="9217">
                        <c:v>-3.4071999999999977E-2</c:v>
                      </c:pt>
                      <c:pt idx="9218">
                        <c:v>-3.4503499999999979E-2</c:v>
                      </c:pt>
                      <c:pt idx="9219">
                        <c:v>-3.4633499999999977E-2</c:v>
                      </c:pt>
                      <c:pt idx="9220">
                        <c:v>-3.5162999999999979E-2</c:v>
                      </c:pt>
                      <c:pt idx="9221">
                        <c:v>-3.5137999999999982E-2</c:v>
                      </c:pt>
                      <c:pt idx="9222">
                        <c:v>-3.5111499999999983E-2</c:v>
                      </c:pt>
                      <c:pt idx="9223">
                        <c:v>-3.5346999999999976E-2</c:v>
                      </c:pt>
                      <c:pt idx="9224">
                        <c:v>-3.5678499999999974E-2</c:v>
                      </c:pt>
                      <c:pt idx="9225">
                        <c:v>-3.6223499999999978E-2</c:v>
                      </c:pt>
                      <c:pt idx="9226">
                        <c:v>-3.6412999999999973E-2</c:v>
                      </c:pt>
                      <c:pt idx="9227">
                        <c:v>-3.6489999999999974E-2</c:v>
                      </c:pt>
                      <c:pt idx="9228">
                        <c:v>-3.6812499999999977E-2</c:v>
                      </c:pt>
                      <c:pt idx="9229">
                        <c:v>-3.6780999999999973E-2</c:v>
                      </c:pt>
                      <c:pt idx="9230">
                        <c:v>-3.7425499999999973E-2</c:v>
                      </c:pt>
                      <c:pt idx="9231">
                        <c:v>-3.8105499999999973E-2</c:v>
                      </c:pt>
                      <c:pt idx="9232">
                        <c:v>-3.8445999999999973E-2</c:v>
                      </c:pt>
                      <c:pt idx="9233">
                        <c:v>-3.9122999999999977E-2</c:v>
                      </c:pt>
                      <c:pt idx="9234">
                        <c:v>-3.8943499999999978E-2</c:v>
                      </c:pt>
                      <c:pt idx="9235">
                        <c:v>-3.9767499999999976E-2</c:v>
                      </c:pt>
                      <c:pt idx="9236">
                        <c:v>-3.9619499999999988E-2</c:v>
                      </c:pt>
                      <c:pt idx="9237">
                        <c:v>-4.0385999999999991E-2</c:v>
                      </c:pt>
                      <c:pt idx="9238">
                        <c:v>-4.132799999999999E-2</c:v>
                      </c:pt>
                      <c:pt idx="9239">
                        <c:v>-4.0934499999999992E-2</c:v>
                      </c:pt>
                      <c:pt idx="9240">
                        <c:v>-4.184149999999999E-2</c:v>
                      </c:pt>
                      <c:pt idx="9241">
                        <c:v>-4.127249999999999E-2</c:v>
                      </c:pt>
                      <c:pt idx="9242">
                        <c:v>-4.1062499999999981E-2</c:v>
                      </c:pt>
                      <c:pt idx="9243">
                        <c:v>-4.2804999999999982E-2</c:v>
                      </c:pt>
                      <c:pt idx="9244">
                        <c:v>-4.277149999999999E-2</c:v>
                      </c:pt>
                      <c:pt idx="9245">
                        <c:v>-4.3160499999999977E-2</c:v>
                      </c:pt>
                      <c:pt idx="9246">
                        <c:v>-4.4227499999999982E-2</c:v>
                      </c:pt>
                      <c:pt idx="9247">
                        <c:v>-4.5218499999999981E-2</c:v>
                      </c:pt>
                      <c:pt idx="9248">
                        <c:v>-4.4521999999999971E-2</c:v>
                      </c:pt>
                      <c:pt idx="9249">
                        <c:v>-4.4528999999999971E-2</c:v>
                      </c:pt>
                      <c:pt idx="9250">
                        <c:v>-4.5720499999999969E-2</c:v>
                      </c:pt>
                      <c:pt idx="9251">
                        <c:v>-4.5902499999999978E-2</c:v>
                      </c:pt>
                      <c:pt idx="9252">
                        <c:v>-4.6321499999999974E-2</c:v>
                      </c:pt>
                      <c:pt idx="9253">
                        <c:v>-4.6602999999999978E-2</c:v>
                      </c:pt>
                      <c:pt idx="9254">
                        <c:v>-4.6756499999999972E-2</c:v>
                      </c:pt>
                      <c:pt idx="9255">
                        <c:v>-4.6414999999999977E-2</c:v>
                      </c:pt>
                      <c:pt idx="9256">
                        <c:v>-4.8269499999999972E-2</c:v>
                      </c:pt>
                      <c:pt idx="9257">
                        <c:v>-4.9300999999999977E-2</c:v>
                      </c:pt>
                      <c:pt idx="9258">
                        <c:v>-4.9727999999999974E-2</c:v>
                      </c:pt>
                      <c:pt idx="9259">
                        <c:v>-5.0139999999999983E-2</c:v>
                      </c:pt>
                      <c:pt idx="9260">
                        <c:v>-5.0798999999999983E-2</c:v>
                      </c:pt>
                      <c:pt idx="9261">
                        <c:v>-5.0879999999999981E-2</c:v>
                      </c:pt>
                      <c:pt idx="9262">
                        <c:v>-5.0772499999999984E-2</c:v>
                      </c:pt>
                      <c:pt idx="9263">
                        <c:v>-5.055649999999999E-2</c:v>
                      </c:pt>
                      <c:pt idx="9264">
                        <c:v>-5.0299499999999997E-2</c:v>
                      </c:pt>
                      <c:pt idx="9265">
                        <c:v>-5.0856999999999992E-2</c:v>
                      </c:pt>
                      <c:pt idx="9266">
                        <c:v>-5.0894999999999982E-2</c:v>
                      </c:pt>
                      <c:pt idx="9267">
                        <c:v>-5.1571499999999985E-2</c:v>
                      </c:pt>
                      <c:pt idx="9268">
                        <c:v>-5.178449999999999E-2</c:v>
                      </c:pt>
                      <c:pt idx="9269">
                        <c:v>-5.2687999999999985E-2</c:v>
                      </c:pt>
                      <c:pt idx="9270">
                        <c:v>-5.3119999999999987E-2</c:v>
                      </c:pt>
                      <c:pt idx="9271">
                        <c:v>-5.4571499999999988E-2</c:v>
                      </c:pt>
                      <c:pt idx="9272">
                        <c:v>-5.5711499999999997E-2</c:v>
                      </c:pt>
                      <c:pt idx="9273">
                        <c:v>-5.6878499999999992E-2</c:v>
                      </c:pt>
                      <c:pt idx="9274">
                        <c:v>-5.6977499999999986E-2</c:v>
                      </c:pt>
                      <c:pt idx="9275">
                        <c:v>-5.7771999999999976E-2</c:v>
                      </c:pt>
                      <c:pt idx="9276">
                        <c:v>-5.8641499999999985E-2</c:v>
                      </c:pt>
                      <c:pt idx="9277">
                        <c:v>-5.9717499999999986E-2</c:v>
                      </c:pt>
                      <c:pt idx="9278">
                        <c:v>-6.0001999999999979E-2</c:v>
                      </c:pt>
                      <c:pt idx="9279">
                        <c:v>-6.0283999999999976E-2</c:v>
                      </c:pt>
                      <c:pt idx="9280">
                        <c:v>-6.0894499999999976E-2</c:v>
                      </c:pt>
                      <c:pt idx="9281">
                        <c:v>-6.1396499999999979E-2</c:v>
                      </c:pt>
                      <c:pt idx="9282">
                        <c:v>-6.1575999999999978E-2</c:v>
                      </c:pt>
                      <c:pt idx="9283">
                        <c:v>-6.218149999999998E-2</c:v>
                      </c:pt>
                      <c:pt idx="9284">
                        <c:v>-6.2654499999999974E-2</c:v>
                      </c:pt>
                      <c:pt idx="9285">
                        <c:v>-6.3055E-2</c:v>
                      </c:pt>
                      <c:pt idx="9286">
                        <c:v>-6.4130499999999993E-2</c:v>
                      </c:pt>
                      <c:pt idx="9287">
                        <c:v>-6.494649999999999E-2</c:v>
                      </c:pt>
                      <c:pt idx="9288">
                        <c:v>-6.5454499999999999E-2</c:v>
                      </c:pt>
                      <c:pt idx="9289">
                        <c:v>-6.6217499999999999E-2</c:v>
                      </c:pt>
                      <c:pt idx="9290">
                        <c:v>-6.6700999999999996E-2</c:v>
                      </c:pt>
                      <c:pt idx="9291">
                        <c:v>-6.6825999999999997E-2</c:v>
                      </c:pt>
                      <c:pt idx="9292">
                        <c:v>-6.7277500000000004E-2</c:v>
                      </c:pt>
                      <c:pt idx="9293">
                        <c:v>-6.7213499999999995E-2</c:v>
                      </c:pt>
                      <c:pt idx="9294">
                        <c:v>-6.7856E-2</c:v>
                      </c:pt>
                      <c:pt idx="9295">
                        <c:v>-6.8187999999999985E-2</c:v>
                      </c:pt>
                      <c:pt idx="9296">
                        <c:v>-6.8440499999999987E-2</c:v>
                      </c:pt>
                      <c:pt idx="9297">
                        <c:v>-6.9309999999999997E-2</c:v>
                      </c:pt>
                      <c:pt idx="9298">
                        <c:v>-6.9654999999999981E-2</c:v>
                      </c:pt>
                      <c:pt idx="9299">
                        <c:v>-7.053849999999999E-2</c:v>
                      </c:pt>
                      <c:pt idx="9300">
                        <c:v>-7.1971499999999994E-2</c:v>
                      </c:pt>
                      <c:pt idx="9301">
                        <c:v>-7.2057999999999997E-2</c:v>
                      </c:pt>
                      <c:pt idx="9302">
                        <c:v>-7.2531999999999985E-2</c:v>
                      </c:pt>
                      <c:pt idx="9303">
                        <c:v>-7.3580499999999993E-2</c:v>
                      </c:pt>
                      <c:pt idx="9304">
                        <c:v>-7.4595999999999996E-2</c:v>
                      </c:pt>
                      <c:pt idx="9305">
                        <c:v>-7.4876999999999999E-2</c:v>
                      </c:pt>
                      <c:pt idx="9306">
                        <c:v>-7.5431499999999999E-2</c:v>
                      </c:pt>
                      <c:pt idx="9307">
                        <c:v>-7.5865000000000002E-2</c:v>
                      </c:pt>
                      <c:pt idx="9308">
                        <c:v>-7.5952499999999992E-2</c:v>
                      </c:pt>
                      <c:pt idx="9309">
                        <c:v>-7.6734499999999997E-2</c:v>
                      </c:pt>
                      <c:pt idx="9310">
                        <c:v>-7.6664999999999997E-2</c:v>
                      </c:pt>
                      <c:pt idx="9311">
                        <c:v>-7.7231000000000008E-2</c:v>
                      </c:pt>
                      <c:pt idx="9312">
                        <c:v>-7.7575000000000005E-2</c:v>
                      </c:pt>
                      <c:pt idx="9313">
                        <c:v>-7.8221499999999999E-2</c:v>
                      </c:pt>
                      <c:pt idx="9314">
                        <c:v>-7.9565000000000011E-2</c:v>
                      </c:pt>
                      <c:pt idx="9315">
                        <c:v>-7.9862000000000016E-2</c:v>
                      </c:pt>
                      <c:pt idx="9316">
                        <c:v>-8.029E-2</c:v>
                      </c:pt>
                      <c:pt idx="9317">
                        <c:v>-8.0696999999999991E-2</c:v>
                      </c:pt>
                      <c:pt idx="9318">
                        <c:v>-8.1047999999999995E-2</c:v>
                      </c:pt>
                      <c:pt idx="9319">
                        <c:v>-8.1491500000000008E-2</c:v>
                      </c:pt>
                      <c:pt idx="9320">
                        <c:v>-8.2002999999999993E-2</c:v>
                      </c:pt>
                      <c:pt idx="9321">
                        <c:v>-8.2680999999999991E-2</c:v>
                      </c:pt>
                      <c:pt idx="9322">
                        <c:v>-8.3423999999999998E-2</c:v>
                      </c:pt>
                      <c:pt idx="9323">
                        <c:v>-8.3843999999999988E-2</c:v>
                      </c:pt>
                      <c:pt idx="9324">
                        <c:v>-8.4459499999999993E-2</c:v>
                      </c:pt>
                      <c:pt idx="9325">
                        <c:v>-8.5212999999999997E-2</c:v>
                      </c:pt>
                      <c:pt idx="9326">
                        <c:v>-8.579249999999998E-2</c:v>
                      </c:pt>
                      <c:pt idx="9327">
                        <c:v>-8.6338499999999985E-2</c:v>
                      </c:pt>
                      <c:pt idx="9328">
                        <c:v>-8.6802999999999991E-2</c:v>
                      </c:pt>
                      <c:pt idx="9329">
                        <c:v>-8.7087499999999984E-2</c:v>
                      </c:pt>
                      <c:pt idx="9330">
                        <c:v>-8.7509999999999991E-2</c:v>
                      </c:pt>
                      <c:pt idx="9331">
                        <c:v>-8.4831500000000018E-2</c:v>
                      </c:pt>
                      <c:pt idx="9332">
                        <c:v>-8.491300000000003E-2</c:v>
                      </c:pt>
                      <c:pt idx="9333">
                        <c:v>-8.6480500000000016E-2</c:v>
                      </c:pt>
                      <c:pt idx="9334">
                        <c:v>-9.3619999999999953E-2</c:v>
                      </c:pt>
                      <c:pt idx="9335">
                        <c:v>-9.4257999999999953E-2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6-DF6A-410B-8E98-069278FFE6E4}"/>
                  </c:ext>
                </c:extLst>
              </c15:ser>
            </c15:filteredScatterSeries>
            <c15:filteredScatterSeries>
              <c15:ser>
                <c:idx val="5"/>
                <c:order val="5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470A'!$BE$1</c15:sqref>
                        </c15:formulaRef>
                      </c:ext>
                    </c:extLst>
                    <c:strCache>
                      <c:ptCount val="1"/>
                      <c:pt idx="0">
                        <c:v>Disk-1_In, 470 A</c:v>
                      </c:pt>
                    </c:strCache>
                  </c:strRef>
                </c:tx>
                <c:spPr>
                  <a:ln w="19050" cap="rnd">
                    <a:solidFill>
                      <a:schemeClr val="accent2">
                        <a:lumMod val="60000"/>
                        <a:lumOff val="40000"/>
                      </a:schemeClr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470A'!$C$5:$C$9340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6.0199999999999997E-2</c:v>
                      </c:pt>
                      <c:pt idx="1">
                        <c:v>2.5100000000000001E-2</c:v>
                      </c:pt>
                      <c:pt idx="2">
                        <c:v>2.6859999999999998E-2</c:v>
                      </c:pt>
                      <c:pt idx="3">
                        <c:v>1.6799999999999999E-2</c:v>
                      </c:pt>
                      <c:pt idx="4">
                        <c:v>0.14907000000000001</c:v>
                      </c:pt>
                      <c:pt idx="5">
                        <c:v>0.11024</c:v>
                      </c:pt>
                      <c:pt idx="6">
                        <c:v>2.2249999999999999E-2</c:v>
                      </c:pt>
                      <c:pt idx="7">
                        <c:v>0.20859</c:v>
                      </c:pt>
                      <c:pt idx="8">
                        <c:v>3.107E-2</c:v>
                      </c:pt>
                      <c:pt idx="9">
                        <c:v>0.129</c:v>
                      </c:pt>
                      <c:pt idx="10">
                        <c:v>5.9330000000000001E-2</c:v>
                      </c:pt>
                      <c:pt idx="11">
                        <c:v>5.9290000000000002E-2</c:v>
                      </c:pt>
                      <c:pt idx="12">
                        <c:v>7.2650000000000006E-2</c:v>
                      </c:pt>
                      <c:pt idx="13">
                        <c:v>0.1057</c:v>
                      </c:pt>
                      <c:pt idx="14">
                        <c:v>5.0599999999999999E-2</c:v>
                      </c:pt>
                      <c:pt idx="15">
                        <c:v>2.894E-2</c:v>
                      </c:pt>
                      <c:pt idx="16">
                        <c:v>3.329E-2</c:v>
                      </c:pt>
                      <c:pt idx="17">
                        <c:v>0.13136</c:v>
                      </c:pt>
                      <c:pt idx="18">
                        <c:v>2.6210000000000001E-2</c:v>
                      </c:pt>
                      <c:pt idx="19">
                        <c:v>3.6700000000000003E-2</c:v>
                      </c:pt>
                      <c:pt idx="20">
                        <c:v>1.789E-2</c:v>
                      </c:pt>
                      <c:pt idx="21">
                        <c:v>0.13833000000000001</c:v>
                      </c:pt>
                      <c:pt idx="22">
                        <c:v>0.28231000000000001</c:v>
                      </c:pt>
                      <c:pt idx="23">
                        <c:v>4.6719999999999998E-2</c:v>
                      </c:pt>
                      <c:pt idx="24">
                        <c:v>6.3979999999999995E-2</c:v>
                      </c:pt>
                      <c:pt idx="25">
                        <c:v>5.9299999999999999E-2</c:v>
                      </c:pt>
                      <c:pt idx="26">
                        <c:v>0.11791</c:v>
                      </c:pt>
                      <c:pt idx="27">
                        <c:v>4.2889999999999998E-2</c:v>
                      </c:pt>
                      <c:pt idx="28">
                        <c:v>6.0569999999999999E-2</c:v>
                      </c:pt>
                      <c:pt idx="29">
                        <c:v>4.6940000000000003E-2</c:v>
                      </c:pt>
                      <c:pt idx="30">
                        <c:v>9.3310000000000004E-2</c:v>
                      </c:pt>
                      <c:pt idx="31">
                        <c:v>2.5930000000000002E-2</c:v>
                      </c:pt>
                      <c:pt idx="32">
                        <c:v>2.8340000000000001E-2</c:v>
                      </c:pt>
                      <c:pt idx="33">
                        <c:v>5.3850000000000002E-2</c:v>
                      </c:pt>
                      <c:pt idx="34">
                        <c:v>7.2440000000000004E-2</c:v>
                      </c:pt>
                      <c:pt idx="35">
                        <c:v>5.935E-2</c:v>
                      </c:pt>
                      <c:pt idx="36">
                        <c:v>4.5699999999999998E-2</c:v>
                      </c:pt>
                      <c:pt idx="37">
                        <c:v>5.1159999999999997E-2</c:v>
                      </c:pt>
                      <c:pt idx="38">
                        <c:v>4.5010000000000001E-2</c:v>
                      </c:pt>
                      <c:pt idx="39">
                        <c:v>0.12695000000000001</c:v>
                      </c:pt>
                      <c:pt idx="40">
                        <c:v>4.0989999999999999E-2</c:v>
                      </c:pt>
                      <c:pt idx="41">
                        <c:v>4.7370000000000002E-2</c:v>
                      </c:pt>
                      <c:pt idx="42">
                        <c:v>4.6339999999999999E-2</c:v>
                      </c:pt>
                      <c:pt idx="43">
                        <c:v>0.13347000000000001</c:v>
                      </c:pt>
                      <c:pt idx="44">
                        <c:v>5.5259999999999997E-2</c:v>
                      </c:pt>
                      <c:pt idx="45">
                        <c:v>4.5130000000000003E-2</c:v>
                      </c:pt>
                      <c:pt idx="46">
                        <c:v>4.3869999999999999E-2</c:v>
                      </c:pt>
                      <c:pt idx="47">
                        <c:v>0.10473</c:v>
                      </c:pt>
                      <c:pt idx="48">
                        <c:v>6.0019999999999997E-2</c:v>
                      </c:pt>
                      <c:pt idx="49">
                        <c:v>7.2760000000000005E-2</c:v>
                      </c:pt>
                      <c:pt idx="50">
                        <c:v>0.20197999999999999</c:v>
                      </c:pt>
                      <c:pt idx="51">
                        <c:v>0.46233000000000002</c:v>
                      </c:pt>
                      <c:pt idx="52">
                        <c:v>0.53532000000000002</c:v>
                      </c:pt>
                      <c:pt idx="53">
                        <c:v>0.66854999999999998</c:v>
                      </c:pt>
                      <c:pt idx="54">
                        <c:v>0.77149000000000001</c:v>
                      </c:pt>
                      <c:pt idx="55">
                        <c:v>0.89710000000000001</c:v>
                      </c:pt>
                      <c:pt idx="56">
                        <c:v>1.0990800000000001</c:v>
                      </c:pt>
                      <c:pt idx="57">
                        <c:v>1.15635</c:v>
                      </c:pt>
                      <c:pt idx="58">
                        <c:v>1.27732</c:v>
                      </c:pt>
                      <c:pt idx="59">
                        <c:v>1.39547</c:v>
                      </c:pt>
                      <c:pt idx="60">
                        <c:v>1.5930500000000001</c:v>
                      </c:pt>
                      <c:pt idx="61">
                        <c:v>1.6624099999999999</c:v>
                      </c:pt>
                      <c:pt idx="62">
                        <c:v>1.7932300000000001</c:v>
                      </c:pt>
                      <c:pt idx="63">
                        <c:v>1.90733</c:v>
                      </c:pt>
                      <c:pt idx="64">
                        <c:v>2.0925500000000001</c:v>
                      </c:pt>
                      <c:pt idx="65">
                        <c:v>2.1837</c:v>
                      </c:pt>
                      <c:pt idx="66">
                        <c:v>2.2632699999999999</c:v>
                      </c:pt>
                      <c:pt idx="67">
                        <c:v>2.3944899999999998</c:v>
                      </c:pt>
                      <c:pt idx="68">
                        <c:v>2.5816499999999998</c:v>
                      </c:pt>
                      <c:pt idx="69">
                        <c:v>2.6359300000000001</c:v>
                      </c:pt>
                      <c:pt idx="70">
                        <c:v>2.7756599999999998</c:v>
                      </c:pt>
                      <c:pt idx="71">
                        <c:v>2.9239700000000002</c:v>
                      </c:pt>
                      <c:pt idx="72">
                        <c:v>3.0789599999999999</c:v>
                      </c:pt>
                      <c:pt idx="73">
                        <c:v>3.18771</c:v>
                      </c:pt>
                      <c:pt idx="74">
                        <c:v>3.2575500000000002</c:v>
                      </c:pt>
                      <c:pt idx="75">
                        <c:v>3.4325600000000001</c:v>
                      </c:pt>
                      <c:pt idx="76">
                        <c:v>3.5181300000000002</c:v>
                      </c:pt>
                      <c:pt idx="77">
                        <c:v>3.6930200000000002</c:v>
                      </c:pt>
                      <c:pt idx="78">
                        <c:v>3.7873000000000001</c:v>
                      </c:pt>
                      <c:pt idx="79">
                        <c:v>3.9013900000000001</c:v>
                      </c:pt>
                      <c:pt idx="80">
                        <c:v>4.0277599999999998</c:v>
                      </c:pt>
                      <c:pt idx="81">
                        <c:v>4.2290099999999997</c:v>
                      </c:pt>
                      <c:pt idx="82">
                        <c:v>4.3903400000000001</c:v>
                      </c:pt>
                      <c:pt idx="83">
                        <c:v>4.5920899999999998</c:v>
                      </c:pt>
                      <c:pt idx="84">
                        <c:v>4.5362799999999996</c:v>
                      </c:pt>
                      <c:pt idx="85">
                        <c:v>4.7181100000000002</c:v>
                      </c:pt>
                      <c:pt idx="86">
                        <c:v>4.79535</c:v>
                      </c:pt>
                      <c:pt idx="87">
                        <c:v>4.92645</c:v>
                      </c:pt>
                      <c:pt idx="88">
                        <c:v>5.0520800000000001</c:v>
                      </c:pt>
                      <c:pt idx="89">
                        <c:v>5.2544700000000004</c:v>
                      </c:pt>
                      <c:pt idx="90">
                        <c:v>5.28782</c:v>
                      </c:pt>
                      <c:pt idx="91">
                        <c:v>5.4262499999999996</c:v>
                      </c:pt>
                      <c:pt idx="92">
                        <c:v>5.5579999999999998</c:v>
                      </c:pt>
                      <c:pt idx="93">
                        <c:v>5.6661999999999999</c:v>
                      </c:pt>
                      <c:pt idx="94">
                        <c:v>5.8654200000000003</c:v>
                      </c:pt>
                      <c:pt idx="95">
                        <c:v>5.9110899999999997</c:v>
                      </c:pt>
                      <c:pt idx="96">
                        <c:v>6.05016</c:v>
                      </c:pt>
                      <c:pt idx="97">
                        <c:v>6.1697699999999998</c:v>
                      </c:pt>
                      <c:pt idx="98">
                        <c:v>6.3649899999999997</c:v>
                      </c:pt>
                      <c:pt idx="99">
                        <c:v>6.4157700000000002</c:v>
                      </c:pt>
                      <c:pt idx="100">
                        <c:v>6.5409800000000002</c:v>
                      </c:pt>
                      <c:pt idx="101">
                        <c:v>6.6772299999999998</c:v>
                      </c:pt>
                      <c:pt idx="102">
                        <c:v>6.8746600000000004</c:v>
                      </c:pt>
                      <c:pt idx="103">
                        <c:v>6.9148500000000004</c:v>
                      </c:pt>
                      <c:pt idx="104">
                        <c:v>7.0538600000000002</c:v>
                      </c:pt>
                      <c:pt idx="105">
                        <c:v>7.1625300000000003</c:v>
                      </c:pt>
                      <c:pt idx="106">
                        <c:v>7.3603399999999999</c:v>
                      </c:pt>
                      <c:pt idx="107">
                        <c:v>7.4038599999999999</c:v>
                      </c:pt>
                      <c:pt idx="108">
                        <c:v>7.54223</c:v>
                      </c:pt>
                      <c:pt idx="109">
                        <c:v>7.6724100000000002</c:v>
                      </c:pt>
                      <c:pt idx="110">
                        <c:v>7.8157199999999998</c:v>
                      </c:pt>
                      <c:pt idx="111">
                        <c:v>7.9749499999999998</c:v>
                      </c:pt>
                      <c:pt idx="112">
                        <c:v>8.0415299999999998</c:v>
                      </c:pt>
                      <c:pt idx="113">
                        <c:v>8.1739599999999992</c:v>
                      </c:pt>
                      <c:pt idx="114">
                        <c:v>8.2857000000000003</c:v>
                      </c:pt>
                      <c:pt idx="115">
                        <c:v>8.4757899999999999</c:v>
                      </c:pt>
                      <c:pt idx="116">
                        <c:v>8.5121800000000007</c:v>
                      </c:pt>
                      <c:pt idx="117">
                        <c:v>8.66282</c:v>
                      </c:pt>
                      <c:pt idx="118">
                        <c:v>8.7761300000000002</c:v>
                      </c:pt>
                      <c:pt idx="119">
                        <c:v>8.9714399999999994</c:v>
                      </c:pt>
                      <c:pt idx="120">
                        <c:v>9.0327099999999998</c:v>
                      </c:pt>
                      <c:pt idx="121">
                        <c:v>9.1752800000000008</c:v>
                      </c:pt>
                      <c:pt idx="122">
                        <c:v>9.2716100000000008</c:v>
                      </c:pt>
                      <c:pt idx="123">
                        <c:v>9.4835700000000003</c:v>
                      </c:pt>
                      <c:pt idx="124">
                        <c:v>9.5395299999999992</c:v>
                      </c:pt>
                      <c:pt idx="125">
                        <c:v>9.6888699999999996</c:v>
                      </c:pt>
                      <c:pt idx="126">
                        <c:v>9.8129200000000001</c:v>
                      </c:pt>
                      <c:pt idx="127">
                        <c:v>9.9729299999999999</c:v>
                      </c:pt>
                      <c:pt idx="128">
                        <c:v>10.017340000000001</c:v>
                      </c:pt>
                      <c:pt idx="129">
                        <c:v>10.0047</c:v>
                      </c:pt>
                      <c:pt idx="130">
                        <c:v>10.01168</c:v>
                      </c:pt>
                      <c:pt idx="131">
                        <c:v>10.02801</c:v>
                      </c:pt>
                      <c:pt idx="132">
                        <c:v>10.06575</c:v>
                      </c:pt>
                      <c:pt idx="133">
                        <c:v>10.024150000000001</c:v>
                      </c:pt>
                      <c:pt idx="134">
                        <c:v>10.01352</c:v>
                      </c:pt>
                      <c:pt idx="135">
                        <c:v>10.028589999999999</c:v>
                      </c:pt>
                      <c:pt idx="136">
                        <c:v>10.06532</c:v>
                      </c:pt>
                      <c:pt idx="137">
                        <c:v>9.9838199999999997</c:v>
                      </c:pt>
                      <c:pt idx="138">
                        <c:v>9.9783000000000008</c:v>
                      </c:pt>
                      <c:pt idx="139">
                        <c:v>9.9635999999999996</c:v>
                      </c:pt>
                      <c:pt idx="140">
                        <c:v>10.050789999999999</c:v>
                      </c:pt>
                      <c:pt idx="141">
                        <c:v>9.9768899999999991</c:v>
                      </c:pt>
                      <c:pt idx="142">
                        <c:v>9.9868900000000007</c:v>
                      </c:pt>
                      <c:pt idx="143">
                        <c:v>10.195679999999999</c:v>
                      </c:pt>
                      <c:pt idx="144">
                        <c:v>10.11679</c:v>
                      </c:pt>
                      <c:pt idx="145">
                        <c:v>9.9919899999999995</c:v>
                      </c:pt>
                      <c:pt idx="146">
                        <c:v>9.9844000000000008</c:v>
                      </c:pt>
                      <c:pt idx="147">
                        <c:v>10.00178</c:v>
                      </c:pt>
                      <c:pt idx="148">
                        <c:v>9.9973100000000006</c:v>
                      </c:pt>
                      <c:pt idx="149">
                        <c:v>10.05589</c:v>
                      </c:pt>
                      <c:pt idx="150">
                        <c:v>9.9720700000000004</c:v>
                      </c:pt>
                      <c:pt idx="151">
                        <c:v>9.9750200000000007</c:v>
                      </c:pt>
                      <c:pt idx="152">
                        <c:v>9.9825700000000008</c:v>
                      </c:pt>
                      <c:pt idx="153">
                        <c:v>10.05166</c:v>
                      </c:pt>
                      <c:pt idx="154">
                        <c:v>9.9633500000000002</c:v>
                      </c:pt>
                      <c:pt idx="155">
                        <c:v>9.9426299999999994</c:v>
                      </c:pt>
                      <c:pt idx="156">
                        <c:v>9.9941200000000006</c:v>
                      </c:pt>
                      <c:pt idx="157">
                        <c:v>10.045400000000001</c:v>
                      </c:pt>
                      <c:pt idx="158">
                        <c:v>10.00128</c:v>
                      </c:pt>
                      <c:pt idx="159">
                        <c:v>10.020020000000001</c:v>
                      </c:pt>
                      <c:pt idx="160">
                        <c:v>9.9843600000000006</c:v>
                      </c:pt>
                      <c:pt idx="161">
                        <c:v>10.0449</c:v>
                      </c:pt>
                      <c:pt idx="162">
                        <c:v>10.00243</c:v>
                      </c:pt>
                      <c:pt idx="163">
                        <c:v>10.002330000000001</c:v>
                      </c:pt>
                      <c:pt idx="164">
                        <c:v>9.9688099999999995</c:v>
                      </c:pt>
                      <c:pt idx="165">
                        <c:v>10.041700000000001</c:v>
                      </c:pt>
                      <c:pt idx="166">
                        <c:v>10.01961</c:v>
                      </c:pt>
                      <c:pt idx="167">
                        <c:v>9.9855499999999999</c:v>
                      </c:pt>
                      <c:pt idx="168">
                        <c:v>9.97851</c:v>
                      </c:pt>
                      <c:pt idx="169">
                        <c:v>9.9720399999999998</c:v>
                      </c:pt>
                      <c:pt idx="170">
                        <c:v>10.054919999999999</c:v>
                      </c:pt>
                      <c:pt idx="171">
                        <c:v>9.9896799999999999</c:v>
                      </c:pt>
                      <c:pt idx="172">
                        <c:v>9.9767100000000006</c:v>
                      </c:pt>
                      <c:pt idx="173">
                        <c:v>9.9675899999999995</c:v>
                      </c:pt>
                      <c:pt idx="174">
                        <c:v>10.043900000000001</c:v>
                      </c:pt>
                      <c:pt idx="175">
                        <c:v>9.9568399999999997</c:v>
                      </c:pt>
                      <c:pt idx="176">
                        <c:v>9.9745399999999993</c:v>
                      </c:pt>
                      <c:pt idx="177">
                        <c:v>9.9843499999999992</c:v>
                      </c:pt>
                      <c:pt idx="178">
                        <c:v>10.049239999999999</c:v>
                      </c:pt>
                      <c:pt idx="179">
                        <c:v>9.9883199999999999</c:v>
                      </c:pt>
                      <c:pt idx="180">
                        <c:v>10.004049999999999</c:v>
                      </c:pt>
                      <c:pt idx="181">
                        <c:v>9.97349</c:v>
                      </c:pt>
                      <c:pt idx="182">
                        <c:v>10.035769999999999</c:v>
                      </c:pt>
                      <c:pt idx="183">
                        <c:v>9.9650300000000005</c:v>
                      </c:pt>
                      <c:pt idx="184">
                        <c:v>9.9716400000000007</c:v>
                      </c:pt>
                      <c:pt idx="185">
                        <c:v>9.9675600000000006</c:v>
                      </c:pt>
                      <c:pt idx="186">
                        <c:v>9.9973100000000006</c:v>
                      </c:pt>
                      <c:pt idx="187">
                        <c:v>10.03411</c:v>
                      </c:pt>
                      <c:pt idx="188">
                        <c:v>9.9671699999999994</c:v>
                      </c:pt>
                      <c:pt idx="189">
                        <c:v>9.9544200000000007</c:v>
                      </c:pt>
                      <c:pt idx="190">
                        <c:v>9.9768600000000003</c:v>
                      </c:pt>
                      <c:pt idx="191">
                        <c:v>10.070169999999999</c:v>
                      </c:pt>
                      <c:pt idx="192">
                        <c:v>9.9871099999999995</c:v>
                      </c:pt>
                      <c:pt idx="193">
                        <c:v>9.9741</c:v>
                      </c:pt>
                      <c:pt idx="194">
                        <c:v>9.9602699999999995</c:v>
                      </c:pt>
                      <c:pt idx="195">
                        <c:v>10.03351</c:v>
                      </c:pt>
                      <c:pt idx="196">
                        <c:v>9.9897600000000004</c:v>
                      </c:pt>
                      <c:pt idx="197">
                        <c:v>9.9732699999999994</c:v>
                      </c:pt>
                      <c:pt idx="198">
                        <c:v>9.9419599999999999</c:v>
                      </c:pt>
                      <c:pt idx="199">
                        <c:v>10.01132</c:v>
                      </c:pt>
                      <c:pt idx="200">
                        <c:v>9.9536300000000004</c:v>
                      </c:pt>
                      <c:pt idx="201">
                        <c:v>9.9681800000000003</c:v>
                      </c:pt>
                      <c:pt idx="202">
                        <c:v>9.9778000000000002</c:v>
                      </c:pt>
                      <c:pt idx="203">
                        <c:v>10.01421</c:v>
                      </c:pt>
                      <c:pt idx="204">
                        <c:v>10.32372</c:v>
                      </c:pt>
                      <c:pt idx="205">
                        <c:v>9.9838000000000005</c:v>
                      </c:pt>
                      <c:pt idx="206">
                        <c:v>9.9590499999999995</c:v>
                      </c:pt>
                      <c:pt idx="207">
                        <c:v>10.0031</c:v>
                      </c:pt>
                      <c:pt idx="208">
                        <c:v>10.04344</c:v>
                      </c:pt>
                      <c:pt idx="209">
                        <c:v>9.9906799999999993</c:v>
                      </c:pt>
                      <c:pt idx="210">
                        <c:v>10.00155</c:v>
                      </c:pt>
                      <c:pt idx="211">
                        <c:v>10.00151</c:v>
                      </c:pt>
                      <c:pt idx="212">
                        <c:v>10.05847</c:v>
                      </c:pt>
                      <c:pt idx="213">
                        <c:v>9.9750200000000007</c:v>
                      </c:pt>
                      <c:pt idx="214">
                        <c:v>9.9917700000000007</c:v>
                      </c:pt>
                      <c:pt idx="215">
                        <c:v>9.9722200000000001</c:v>
                      </c:pt>
                      <c:pt idx="216">
                        <c:v>10.040290000000001</c:v>
                      </c:pt>
                      <c:pt idx="217">
                        <c:v>9.9889500000000009</c:v>
                      </c:pt>
                      <c:pt idx="218">
                        <c:v>9.9879800000000003</c:v>
                      </c:pt>
                      <c:pt idx="219">
                        <c:v>9.9906199999999998</c:v>
                      </c:pt>
                      <c:pt idx="220">
                        <c:v>10.069039999999999</c:v>
                      </c:pt>
                      <c:pt idx="221">
                        <c:v>9.9834399999999999</c:v>
                      </c:pt>
                      <c:pt idx="222">
                        <c:v>9.9937699999999996</c:v>
                      </c:pt>
                      <c:pt idx="223">
                        <c:v>9.98475</c:v>
                      </c:pt>
                      <c:pt idx="224">
                        <c:v>9.9883699999999997</c:v>
                      </c:pt>
                      <c:pt idx="225">
                        <c:v>10.03875</c:v>
                      </c:pt>
                      <c:pt idx="226">
                        <c:v>9.9819399999999998</c:v>
                      </c:pt>
                      <c:pt idx="227">
                        <c:v>9.9888899999999996</c:v>
                      </c:pt>
                      <c:pt idx="228">
                        <c:v>9.9832099999999997</c:v>
                      </c:pt>
                      <c:pt idx="229">
                        <c:v>10.04785</c:v>
                      </c:pt>
                      <c:pt idx="230">
                        <c:v>9.9563799999999993</c:v>
                      </c:pt>
                      <c:pt idx="231">
                        <c:v>9.9758800000000001</c:v>
                      </c:pt>
                      <c:pt idx="232">
                        <c:v>9.9916499999999999</c:v>
                      </c:pt>
                      <c:pt idx="233">
                        <c:v>10.0542</c:v>
                      </c:pt>
                      <c:pt idx="234">
                        <c:v>9.9767600000000005</c:v>
                      </c:pt>
                      <c:pt idx="235">
                        <c:v>9.9760600000000004</c:v>
                      </c:pt>
                      <c:pt idx="236">
                        <c:v>9.9971599999999992</c:v>
                      </c:pt>
                      <c:pt idx="237">
                        <c:v>10.047610000000001</c:v>
                      </c:pt>
                      <c:pt idx="238">
                        <c:v>9.9765300000000003</c:v>
                      </c:pt>
                      <c:pt idx="239">
                        <c:v>9.9934799999999999</c:v>
                      </c:pt>
                      <c:pt idx="240">
                        <c:v>9.9912200000000002</c:v>
                      </c:pt>
                      <c:pt idx="241">
                        <c:v>10.008509999999999</c:v>
                      </c:pt>
                      <c:pt idx="242">
                        <c:v>10.02331</c:v>
                      </c:pt>
                      <c:pt idx="243">
                        <c:v>10.00874</c:v>
                      </c:pt>
                      <c:pt idx="244">
                        <c:v>9.9892900000000004</c:v>
                      </c:pt>
                      <c:pt idx="245">
                        <c:v>9.9817900000000002</c:v>
                      </c:pt>
                      <c:pt idx="246">
                        <c:v>10.04613</c:v>
                      </c:pt>
                      <c:pt idx="247">
                        <c:v>9.9722200000000001</c:v>
                      </c:pt>
                      <c:pt idx="248">
                        <c:v>9.9886800000000004</c:v>
                      </c:pt>
                      <c:pt idx="249">
                        <c:v>9.9898000000000007</c:v>
                      </c:pt>
                      <c:pt idx="250">
                        <c:v>10.061809999999999</c:v>
                      </c:pt>
                      <c:pt idx="251">
                        <c:v>9.9941899999999997</c:v>
                      </c:pt>
                      <c:pt idx="252">
                        <c:v>9.9795400000000001</c:v>
                      </c:pt>
                      <c:pt idx="253">
                        <c:v>9.9856200000000008</c:v>
                      </c:pt>
                      <c:pt idx="254">
                        <c:v>10.06616</c:v>
                      </c:pt>
                      <c:pt idx="255">
                        <c:v>9.9845100000000002</c:v>
                      </c:pt>
                      <c:pt idx="256">
                        <c:v>9.9969900000000003</c:v>
                      </c:pt>
                      <c:pt idx="257">
                        <c:v>9.9903999999999993</c:v>
                      </c:pt>
                      <c:pt idx="258">
                        <c:v>10.05729</c:v>
                      </c:pt>
                      <c:pt idx="259">
                        <c:v>9.9990100000000002</c:v>
                      </c:pt>
                      <c:pt idx="260">
                        <c:v>9.9897799999999997</c:v>
                      </c:pt>
                      <c:pt idx="261">
                        <c:v>9.9806899999999992</c:v>
                      </c:pt>
                      <c:pt idx="262">
                        <c:v>9.9864200000000007</c:v>
                      </c:pt>
                      <c:pt idx="263">
                        <c:v>10.076180000000001</c:v>
                      </c:pt>
                      <c:pt idx="264">
                        <c:v>10.007160000000001</c:v>
                      </c:pt>
                      <c:pt idx="265">
                        <c:v>10.282220000000001</c:v>
                      </c:pt>
                      <c:pt idx="266">
                        <c:v>9.9904200000000003</c:v>
                      </c:pt>
                      <c:pt idx="267">
                        <c:v>10.065630000000001</c:v>
                      </c:pt>
                      <c:pt idx="268">
                        <c:v>10.02032</c:v>
                      </c:pt>
                      <c:pt idx="269">
                        <c:v>9.9973100000000006</c:v>
                      </c:pt>
                      <c:pt idx="270">
                        <c:v>9.9748000000000001</c:v>
                      </c:pt>
                      <c:pt idx="271">
                        <c:v>10.07053</c:v>
                      </c:pt>
                      <c:pt idx="272">
                        <c:v>10.01135</c:v>
                      </c:pt>
                      <c:pt idx="273">
                        <c:v>9.9908099999999997</c:v>
                      </c:pt>
                      <c:pt idx="274">
                        <c:v>9.9843200000000003</c:v>
                      </c:pt>
                      <c:pt idx="275">
                        <c:v>10.06068</c:v>
                      </c:pt>
                      <c:pt idx="276">
                        <c:v>9.9913600000000002</c:v>
                      </c:pt>
                      <c:pt idx="277">
                        <c:v>10.002980000000001</c:v>
                      </c:pt>
                      <c:pt idx="278">
                        <c:v>9.9910899999999998</c:v>
                      </c:pt>
                      <c:pt idx="279">
                        <c:v>10.012370000000001</c:v>
                      </c:pt>
                      <c:pt idx="280">
                        <c:v>10.05584</c:v>
                      </c:pt>
                      <c:pt idx="281">
                        <c:v>10.00305</c:v>
                      </c:pt>
                      <c:pt idx="282">
                        <c:v>10.00343</c:v>
                      </c:pt>
                      <c:pt idx="283">
                        <c:v>9.9925200000000007</c:v>
                      </c:pt>
                      <c:pt idx="284">
                        <c:v>10.080220000000001</c:v>
                      </c:pt>
                      <c:pt idx="285">
                        <c:v>10.0044</c:v>
                      </c:pt>
                      <c:pt idx="286">
                        <c:v>10.00066</c:v>
                      </c:pt>
                      <c:pt idx="287">
                        <c:v>10.011480000000001</c:v>
                      </c:pt>
                      <c:pt idx="288">
                        <c:v>10.06836</c:v>
                      </c:pt>
                      <c:pt idx="289">
                        <c:v>10.0022</c:v>
                      </c:pt>
                      <c:pt idx="290">
                        <c:v>10.017950000000001</c:v>
                      </c:pt>
                      <c:pt idx="291">
                        <c:v>9.9878599999999995</c:v>
                      </c:pt>
                      <c:pt idx="292">
                        <c:v>10.06588</c:v>
                      </c:pt>
                      <c:pt idx="293">
                        <c:v>9.9821100000000005</c:v>
                      </c:pt>
                      <c:pt idx="294">
                        <c:v>9.9897799999999997</c:v>
                      </c:pt>
                      <c:pt idx="295">
                        <c:v>9.9769000000000005</c:v>
                      </c:pt>
                      <c:pt idx="296">
                        <c:v>10.05965</c:v>
                      </c:pt>
                      <c:pt idx="297">
                        <c:v>10.01624</c:v>
                      </c:pt>
                      <c:pt idx="298">
                        <c:v>9.9870900000000002</c:v>
                      </c:pt>
                      <c:pt idx="299">
                        <c:v>9.9683799999999998</c:v>
                      </c:pt>
                      <c:pt idx="300">
                        <c:v>9.9838500000000003</c:v>
                      </c:pt>
                      <c:pt idx="301">
                        <c:v>10.04331</c:v>
                      </c:pt>
                      <c:pt idx="302">
                        <c:v>9.9898000000000007</c:v>
                      </c:pt>
                      <c:pt idx="303">
                        <c:v>10.00001</c:v>
                      </c:pt>
                      <c:pt idx="304">
                        <c:v>10.00296</c:v>
                      </c:pt>
                      <c:pt idx="305">
                        <c:v>10.08023</c:v>
                      </c:pt>
                      <c:pt idx="306">
                        <c:v>10.00229</c:v>
                      </c:pt>
                      <c:pt idx="307">
                        <c:v>9.9976099999999999</c:v>
                      </c:pt>
                      <c:pt idx="308">
                        <c:v>9.9990400000000008</c:v>
                      </c:pt>
                      <c:pt idx="309">
                        <c:v>10.06597</c:v>
                      </c:pt>
                      <c:pt idx="310">
                        <c:v>9.9981600000000004</c:v>
                      </c:pt>
                      <c:pt idx="311">
                        <c:v>10.00511</c:v>
                      </c:pt>
                      <c:pt idx="312">
                        <c:v>10.00972</c:v>
                      </c:pt>
                      <c:pt idx="313">
                        <c:v>10.0647</c:v>
                      </c:pt>
                      <c:pt idx="314">
                        <c:v>10.00409</c:v>
                      </c:pt>
                      <c:pt idx="315">
                        <c:v>9.9955099999999995</c:v>
                      </c:pt>
                      <c:pt idx="316">
                        <c:v>10.00681</c:v>
                      </c:pt>
                      <c:pt idx="317">
                        <c:v>9.9913000000000007</c:v>
                      </c:pt>
                      <c:pt idx="318">
                        <c:v>10.08207</c:v>
                      </c:pt>
                      <c:pt idx="319">
                        <c:v>10.00925</c:v>
                      </c:pt>
                      <c:pt idx="320">
                        <c:v>10.002190000000001</c:v>
                      </c:pt>
                      <c:pt idx="321">
                        <c:v>10.01127</c:v>
                      </c:pt>
                      <c:pt idx="322">
                        <c:v>10.06072</c:v>
                      </c:pt>
                      <c:pt idx="323">
                        <c:v>9.9929100000000002</c:v>
                      </c:pt>
                      <c:pt idx="324">
                        <c:v>9.9982100000000003</c:v>
                      </c:pt>
                      <c:pt idx="325">
                        <c:v>10.12988</c:v>
                      </c:pt>
                      <c:pt idx="326">
                        <c:v>10.280559999999999</c:v>
                      </c:pt>
                      <c:pt idx="327">
                        <c:v>10.03598</c:v>
                      </c:pt>
                      <c:pt idx="328">
                        <c:v>10.02125</c:v>
                      </c:pt>
                      <c:pt idx="329">
                        <c:v>10.011649999999999</c:v>
                      </c:pt>
                      <c:pt idx="330">
                        <c:v>10.1022</c:v>
                      </c:pt>
                      <c:pt idx="331">
                        <c:v>10.02215</c:v>
                      </c:pt>
                      <c:pt idx="332">
                        <c:v>10.03032</c:v>
                      </c:pt>
                      <c:pt idx="333">
                        <c:v>10.02866</c:v>
                      </c:pt>
                      <c:pt idx="334">
                        <c:v>10.04729</c:v>
                      </c:pt>
                      <c:pt idx="335">
                        <c:v>10.06987</c:v>
                      </c:pt>
                      <c:pt idx="336">
                        <c:v>10.013339999999999</c:v>
                      </c:pt>
                      <c:pt idx="337">
                        <c:v>10.01341</c:v>
                      </c:pt>
                      <c:pt idx="338">
                        <c:v>10.016780000000001</c:v>
                      </c:pt>
                      <c:pt idx="339">
                        <c:v>10.089869999999999</c:v>
                      </c:pt>
                      <c:pt idx="340">
                        <c:v>10.015650000000001</c:v>
                      </c:pt>
                      <c:pt idx="341">
                        <c:v>10.03866</c:v>
                      </c:pt>
                      <c:pt idx="342">
                        <c:v>10.039709999999999</c:v>
                      </c:pt>
                      <c:pt idx="343">
                        <c:v>10.114750000000001</c:v>
                      </c:pt>
                      <c:pt idx="344">
                        <c:v>10.03069</c:v>
                      </c:pt>
                      <c:pt idx="345">
                        <c:v>10.05179</c:v>
                      </c:pt>
                      <c:pt idx="346">
                        <c:v>10.04147</c:v>
                      </c:pt>
                      <c:pt idx="347">
                        <c:v>10.108090000000001</c:v>
                      </c:pt>
                      <c:pt idx="348">
                        <c:v>10.0397</c:v>
                      </c:pt>
                      <c:pt idx="349">
                        <c:v>10.05228</c:v>
                      </c:pt>
                      <c:pt idx="350">
                        <c:v>10.026730000000001</c:v>
                      </c:pt>
                      <c:pt idx="351">
                        <c:v>10.08132</c:v>
                      </c:pt>
                      <c:pt idx="352">
                        <c:v>10.05265</c:v>
                      </c:pt>
                      <c:pt idx="353">
                        <c:v>10.04316</c:v>
                      </c:pt>
                      <c:pt idx="354">
                        <c:v>10.03739</c:v>
                      </c:pt>
                      <c:pt idx="355">
                        <c:v>10.05387</c:v>
                      </c:pt>
                      <c:pt idx="356">
                        <c:v>10.11572</c:v>
                      </c:pt>
                      <c:pt idx="357">
                        <c:v>10.037470000000001</c:v>
                      </c:pt>
                      <c:pt idx="358">
                        <c:v>10.04092</c:v>
                      </c:pt>
                      <c:pt idx="359">
                        <c:v>10.0471</c:v>
                      </c:pt>
                      <c:pt idx="360">
                        <c:v>10.0946</c:v>
                      </c:pt>
                      <c:pt idx="361">
                        <c:v>10.041589999999999</c:v>
                      </c:pt>
                      <c:pt idx="362">
                        <c:v>10.041550000000001</c:v>
                      </c:pt>
                      <c:pt idx="363">
                        <c:v>10.04668</c:v>
                      </c:pt>
                      <c:pt idx="364">
                        <c:v>10.081110000000001</c:v>
                      </c:pt>
                      <c:pt idx="365">
                        <c:v>10.01657</c:v>
                      </c:pt>
                      <c:pt idx="366">
                        <c:v>10.03322</c:v>
                      </c:pt>
                      <c:pt idx="367">
                        <c:v>10.027889999999999</c:v>
                      </c:pt>
                      <c:pt idx="368">
                        <c:v>10.0871</c:v>
                      </c:pt>
                      <c:pt idx="369">
                        <c:v>10.0435</c:v>
                      </c:pt>
                      <c:pt idx="370">
                        <c:v>10.05105</c:v>
                      </c:pt>
                      <c:pt idx="371">
                        <c:v>10.0549</c:v>
                      </c:pt>
                      <c:pt idx="372">
                        <c:v>10.07837</c:v>
                      </c:pt>
                      <c:pt idx="373">
                        <c:v>10.07178</c:v>
                      </c:pt>
                      <c:pt idx="374">
                        <c:v>10.03678</c:v>
                      </c:pt>
                      <c:pt idx="375">
                        <c:v>10.05012</c:v>
                      </c:pt>
                      <c:pt idx="376">
                        <c:v>10.031779999999999</c:v>
                      </c:pt>
                      <c:pt idx="377">
                        <c:v>10.10535</c:v>
                      </c:pt>
                      <c:pt idx="378">
                        <c:v>10.03464</c:v>
                      </c:pt>
                      <c:pt idx="379">
                        <c:v>10.0543</c:v>
                      </c:pt>
                      <c:pt idx="380">
                        <c:v>10.04599</c:v>
                      </c:pt>
                      <c:pt idx="381">
                        <c:v>10.10112</c:v>
                      </c:pt>
                      <c:pt idx="382">
                        <c:v>10.02937</c:v>
                      </c:pt>
                      <c:pt idx="383">
                        <c:v>10.025969999999999</c:v>
                      </c:pt>
                      <c:pt idx="384">
                        <c:v>10.04344</c:v>
                      </c:pt>
                      <c:pt idx="385">
                        <c:v>10.100250000000001</c:v>
                      </c:pt>
                      <c:pt idx="386">
                        <c:v>10.243320000000001</c:v>
                      </c:pt>
                      <c:pt idx="387">
                        <c:v>10.112489999999999</c:v>
                      </c:pt>
                      <c:pt idx="388">
                        <c:v>10.045</c:v>
                      </c:pt>
                      <c:pt idx="389">
                        <c:v>10.102119999999999</c:v>
                      </c:pt>
                      <c:pt idx="390">
                        <c:v>10.027100000000001</c:v>
                      </c:pt>
                      <c:pt idx="391">
                        <c:v>10.0273</c:v>
                      </c:pt>
                      <c:pt idx="392">
                        <c:v>10.036060000000001</c:v>
                      </c:pt>
                      <c:pt idx="393">
                        <c:v>10.02341</c:v>
                      </c:pt>
                      <c:pt idx="394">
                        <c:v>10.08722</c:v>
                      </c:pt>
                      <c:pt idx="395">
                        <c:v>10.01746</c:v>
                      </c:pt>
                      <c:pt idx="396">
                        <c:v>10.02868</c:v>
                      </c:pt>
                      <c:pt idx="397">
                        <c:v>10.028639999999999</c:v>
                      </c:pt>
                      <c:pt idx="398">
                        <c:v>10.071960000000001</c:v>
                      </c:pt>
                      <c:pt idx="399">
                        <c:v>10.031409999999999</c:v>
                      </c:pt>
                      <c:pt idx="400">
                        <c:v>10.02455</c:v>
                      </c:pt>
                      <c:pt idx="401">
                        <c:v>10.01535</c:v>
                      </c:pt>
                      <c:pt idx="402">
                        <c:v>10.09535</c:v>
                      </c:pt>
                      <c:pt idx="403">
                        <c:v>10.04673</c:v>
                      </c:pt>
                      <c:pt idx="404">
                        <c:v>10.043990000000001</c:v>
                      </c:pt>
                      <c:pt idx="405">
                        <c:v>10.02877</c:v>
                      </c:pt>
                      <c:pt idx="406">
                        <c:v>10.11609</c:v>
                      </c:pt>
                      <c:pt idx="407">
                        <c:v>10.014189999999999</c:v>
                      </c:pt>
                      <c:pt idx="408">
                        <c:v>10.033340000000001</c:v>
                      </c:pt>
                      <c:pt idx="409">
                        <c:v>10.048030000000001</c:v>
                      </c:pt>
                      <c:pt idx="410">
                        <c:v>10.08897</c:v>
                      </c:pt>
                      <c:pt idx="411">
                        <c:v>10.07784</c:v>
                      </c:pt>
                      <c:pt idx="412">
                        <c:v>10.04011</c:v>
                      </c:pt>
                      <c:pt idx="413">
                        <c:v>10.047969999999999</c:v>
                      </c:pt>
                      <c:pt idx="414">
                        <c:v>10.022869999999999</c:v>
                      </c:pt>
                      <c:pt idx="415">
                        <c:v>10.09074</c:v>
                      </c:pt>
                      <c:pt idx="416">
                        <c:v>10.05002</c:v>
                      </c:pt>
                      <c:pt idx="417">
                        <c:v>10.0525</c:v>
                      </c:pt>
                      <c:pt idx="418">
                        <c:v>10.0479</c:v>
                      </c:pt>
                      <c:pt idx="419">
                        <c:v>10.10674</c:v>
                      </c:pt>
                      <c:pt idx="420">
                        <c:v>10.035819999999999</c:v>
                      </c:pt>
                      <c:pt idx="421">
                        <c:v>10.04524</c:v>
                      </c:pt>
                      <c:pt idx="422">
                        <c:v>10.052709999999999</c:v>
                      </c:pt>
                      <c:pt idx="423">
                        <c:v>10.1143</c:v>
                      </c:pt>
                      <c:pt idx="424">
                        <c:v>10.052860000000001</c:v>
                      </c:pt>
                      <c:pt idx="425">
                        <c:v>10.05256</c:v>
                      </c:pt>
                      <c:pt idx="426">
                        <c:v>10.038869999999999</c:v>
                      </c:pt>
                      <c:pt idx="427">
                        <c:v>10.110189999999999</c:v>
                      </c:pt>
                      <c:pt idx="428">
                        <c:v>10.04983</c:v>
                      </c:pt>
                      <c:pt idx="429">
                        <c:v>10.025040000000001</c:v>
                      </c:pt>
                      <c:pt idx="430">
                        <c:v>10.04218</c:v>
                      </c:pt>
                      <c:pt idx="431">
                        <c:v>10.02497</c:v>
                      </c:pt>
                      <c:pt idx="432">
                        <c:v>10.10882</c:v>
                      </c:pt>
                      <c:pt idx="433">
                        <c:v>10.06453</c:v>
                      </c:pt>
                      <c:pt idx="434">
                        <c:v>10.04997</c:v>
                      </c:pt>
                      <c:pt idx="435">
                        <c:v>10.049289999999999</c:v>
                      </c:pt>
                      <c:pt idx="436">
                        <c:v>10.10971</c:v>
                      </c:pt>
                      <c:pt idx="437">
                        <c:v>10.032730000000001</c:v>
                      </c:pt>
                      <c:pt idx="438">
                        <c:v>10.04575</c:v>
                      </c:pt>
                      <c:pt idx="439">
                        <c:v>10.03514</c:v>
                      </c:pt>
                      <c:pt idx="440">
                        <c:v>10.09849</c:v>
                      </c:pt>
                      <c:pt idx="441">
                        <c:v>10.03769</c:v>
                      </c:pt>
                      <c:pt idx="442">
                        <c:v>10.03626</c:v>
                      </c:pt>
                      <c:pt idx="443">
                        <c:v>10.02698</c:v>
                      </c:pt>
                      <c:pt idx="444">
                        <c:v>10.057270000000001</c:v>
                      </c:pt>
                      <c:pt idx="445">
                        <c:v>10.083410000000001</c:v>
                      </c:pt>
                      <c:pt idx="446">
                        <c:v>10.0501</c:v>
                      </c:pt>
                      <c:pt idx="447">
                        <c:v>10.289070000000001</c:v>
                      </c:pt>
                      <c:pt idx="448">
                        <c:v>10.07911</c:v>
                      </c:pt>
                      <c:pt idx="449">
                        <c:v>10.105779999999999</c:v>
                      </c:pt>
                      <c:pt idx="450">
                        <c:v>10.049910000000001</c:v>
                      </c:pt>
                      <c:pt idx="451">
                        <c:v>10.04914</c:v>
                      </c:pt>
                      <c:pt idx="452">
                        <c:v>10.04438</c:v>
                      </c:pt>
                      <c:pt idx="453">
                        <c:v>10.097239999999999</c:v>
                      </c:pt>
                      <c:pt idx="454">
                        <c:v>10.04435</c:v>
                      </c:pt>
                      <c:pt idx="455">
                        <c:v>10.041919999999999</c:v>
                      </c:pt>
                      <c:pt idx="456">
                        <c:v>10.045019999999999</c:v>
                      </c:pt>
                      <c:pt idx="457">
                        <c:v>10.12575</c:v>
                      </c:pt>
                      <c:pt idx="458">
                        <c:v>10.04458</c:v>
                      </c:pt>
                      <c:pt idx="459">
                        <c:v>10.05625</c:v>
                      </c:pt>
                      <c:pt idx="460">
                        <c:v>10.050829999999999</c:v>
                      </c:pt>
                      <c:pt idx="461">
                        <c:v>10.08039</c:v>
                      </c:pt>
                      <c:pt idx="462">
                        <c:v>10.06216</c:v>
                      </c:pt>
                      <c:pt idx="463">
                        <c:v>10.032120000000001</c:v>
                      </c:pt>
                      <c:pt idx="464">
                        <c:v>10.00156</c:v>
                      </c:pt>
                      <c:pt idx="465">
                        <c:v>10.03603</c:v>
                      </c:pt>
                      <c:pt idx="466">
                        <c:v>10.097379999999999</c:v>
                      </c:pt>
                      <c:pt idx="467">
                        <c:v>10.04782</c:v>
                      </c:pt>
                      <c:pt idx="468">
                        <c:v>10.04725</c:v>
                      </c:pt>
                      <c:pt idx="469">
                        <c:v>10.053140000000001</c:v>
                      </c:pt>
                      <c:pt idx="470">
                        <c:v>10.11628</c:v>
                      </c:pt>
                      <c:pt idx="471">
                        <c:v>10.05505</c:v>
                      </c:pt>
                      <c:pt idx="472">
                        <c:v>10.05097</c:v>
                      </c:pt>
                      <c:pt idx="473">
                        <c:v>10.07404</c:v>
                      </c:pt>
                      <c:pt idx="474">
                        <c:v>10.11767</c:v>
                      </c:pt>
                      <c:pt idx="475">
                        <c:v>10.069610000000001</c:v>
                      </c:pt>
                      <c:pt idx="476">
                        <c:v>10.05057</c:v>
                      </c:pt>
                      <c:pt idx="477">
                        <c:v>10.053890000000001</c:v>
                      </c:pt>
                      <c:pt idx="478">
                        <c:v>10.099919999999999</c:v>
                      </c:pt>
                      <c:pt idx="479">
                        <c:v>10.04416</c:v>
                      </c:pt>
                      <c:pt idx="480">
                        <c:v>10.07408</c:v>
                      </c:pt>
                      <c:pt idx="481">
                        <c:v>10.072710000000001</c:v>
                      </c:pt>
                      <c:pt idx="482">
                        <c:v>10.0838</c:v>
                      </c:pt>
                      <c:pt idx="483">
                        <c:v>10.08225</c:v>
                      </c:pt>
                      <c:pt idx="484">
                        <c:v>10.04861</c:v>
                      </c:pt>
                      <c:pt idx="485">
                        <c:v>10.05284</c:v>
                      </c:pt>
                      <c:pt idx="486">
                        <c:v>10.05503</c:v>
                      </c:pt>
                      <c:pt idx="487">
                        <c:v>10.097519999999999</c:v>
                      </c:pt>
                      <c:pt idx="488">
                        <c:v>10.04482</c:v>
                      </c:pt>
                      <c:pt idx="489">
                        <c:v>10.050660000000001</c:v>
                      </c:pt>
                      <c:pt idx="490">
                        <c:v>10.031639999999999</c:v>
                      </c:pt>
                      <c:pt idx="491">
                        <c:v>10.10247</c:v>
                      </c:pt>
                      <c:pt idx="492">
                        <c:v>10.04871</c:v>
                      </c:pt>
                      <c:pt idx="493">
                        <c:v>10.040749999999999</c:v>
                      </c:pt>
                      <c:pt idx="494">
                        <c:v>10.041600000000001</c:v>
                      </c:pt>
                      <c:pt idx="495">
                        <c:v>10.09938</c:v>
                      </c:pt>
                      <c:pt idx="496">
                        <c:v>10.044560000000001</c:v>
                      </c:pt>
                      <c:pt idx="497">
                        <c:v>10.07291</c:v>
                      </c:pt>
                      <c:pt idx="498">
                        <c:v>10.06232</c:v>
                      </c:pt>
                      <c:pt idx="499">
                        <c:v>10.106529999999999</c:v>
                      </c:pt>
                      <c:pt idx="500">
                        <c:v>10.06141</c:v>
                      </c:pt>
                      <c:pt idx="501">
                        <c:v>10.043710000000001</c:v>
                      </c:pt>
                      <c:pt idx="502">
                        <c:v>10.0486</c:v>
                      </c:pt>
                      <c:pt idx="503">
                        <c:v>10.047040000000001</c:v>
                      </c:pt>
                      <c:pt idx="504">
                        <c:v>10.117459999999999</c:v>
                      </c:pt>
                      <c:pt idx="505">
                        <c:v>10.05738</c:v>
                      </c:pt>
                      <c:pt idx="506">
                        <c:v>10.073539999999999</c:v>
                      </c:pt>
                      <c:pt idx="507">
                        <c:v>10.06406</c:v>
                      </c:pt>
                      <c:pt idx="508">
                        <c:v>10.364929999999999</c:v>
                      </c:pt>
                      <c:pt idx="509">
                        <c:v>10.0726</c:v>
                      </c:pt>
                      <c:pt idx="510">
                        <c:v>10.057600000000001</c:v>
                      </c:pt>
                      <c:pt idx="511">
                        <c:v>10.0739</c:v>
                      </c:pt>
                      <c:pt idx="512">
                        <c:v>10.113580000000001</c:v>
                      </c:pt>
                      <c:pt idx="513">
                        <c:v>10.05486</c:v>
                      </c:pt>
                      <c:pt idx="514">
                        <c:v>10.05368</c:v>
                      </c:pt>
                      <c:pt idx="515">
                        <c:v>10.07551</c:v>
                      </c:pt>
                      <c:pt idx="516">
                        <c:v>10.107139999999999</c:v>
                      </c:pt>
                      <c:pt idx="517">
                        <c:v>10.1012</c:v>
                      </c:pt>
                      <c:pt idx="518">
                        <c:v>10.078110000000001</c:v>
                      </c:pt>
                      <c:pt idx="519">
                        <c:v>10.09013</c:v>
                      </c:pt>
                      <c:pt idx="520">
                        <c:v>10.051539999999999</c:v>
                      </c:pt>
                      <c:pt idx="521">
                        <c:v>10.13771</c:v>
                      </c:pt>
                      <c:pt idx="522">
                        <c:v>10.066879999999999</c:v>
                      </c:pt>
                      <c:pt idx="523">
                        <c:v>10.07746</c:v>
                      </c:pt>
                      <c:pt idx="524">
                        <c:v>10.065580000000001</c:v>
                      </c:pt>
                      <c:pt idx="525">
                        <c:v>10.12227</c:v>
                      </c:pt>
                      <c:pt idx="526">
                        <c:v>10.087070000000001</c:v>
                      </c:pt>
                      <c:pt idx="527">
                        <c:v>10.065670000000001</c:v>
                      </c:pt>
                      <c:pt idx="528">
                        <c:v>10.08093</c:v>
                      </c:pt>
                      <c:pt idx="529">
                        <c:v>10.12129</c:v>
                      </c:pt>
                      <c:pt idx="530">
                        <c:v>10.07133</c:v>
                      </c:pt>
                      <c:pt idx="531">
                        <c:v>10.07938</c:v>
                      </c:pt>
                      <c:pt idx="532">
                        <c:v>10.078379999999999</c:v>
                      </c:pt>
                      <c:pt idx="533">
                        <c:v>10.11698</c:v>
                      </c:pt>
                      <c:pt idx="534">
                        <c:v>10.102919999999999</c:v>
                      </c:pt>
                      <c:pt idx="535">
                        <c:v>10.089510000000001</c:v>
                      </c:pt>
                      <c:pt idx="536">
                        <c:v>10.09381</c:v>
                      </c:pt>
                      <c:pt idx="537">
                        <c:v>10.07823</c:v>
                      </c:pt>
                      <c:pt idx="538">
                        <c:v>10.13843</c:v>
                      </c:pt>
                      <c:pt idx="539">
                        <c:v>10.087350000000001</c:v>
                      </c:pt>
                      <c:pt idx="540">
                        <c:v>10.09568</c:v>
                      </c:pt>
                      <c:pt idx="541">
                        <c:v>10.091240000000001</c:v>
                      </c:pt>
                      <c:pt idx="542">
                        <c:v>10.13355</c:v>
                      </c:pt>
                      <c:pt idx="543">
                        <c:v>10.09127</c:v>
                      </c:pt>
                      <c:pt idx="544">
                        <c:v>10.083019999999999</c:v>
                      </c:pt>
                      <c:pt idx="545">
                        <c:v>10.09076</c:v>
                      </c:pt>
                      <c:pt idx="546">
                        <c:v>10.133710000000001</c:v>
                      </c:pt>
                      <c:pt idx="547">
                        <c:v>10.07891</c:v>
                      </c:pt>
                      <c:pt idx="548">
                        <c:v>10.088039999999999</c:v>
                      </c:pt>
                      <c:pt idx="549">
                        <c:v>10.08916</c:v>
                      </c:pt>
                      <c:pt idx="550">
                        <c:v>10.1402</c:v>
                      </c:pt>
                      <c:pt idx="551">
                        <c:v>10.09097</c:v>
                      </c:pt>
                      <c:pt idx="552">
                        <c:v>10.09361</c:v>
                      </c:pt>
                      <c:pt idx="553">
                        <c:v>10.112719999999999</c:v>
                      </c:pt>
                      <c:pt idx="554">
                        <c:v>10.113569999999999</c:v>
                      </c:pt>
                      <c:pt idx="555">
                        <c:v>10.147180000000001</c:v>
                      </c:pt>
                      <c:pt idx="556">
                        <c:v>10.11098</c:v>
                      </c:pt>
                      <c:pt idx="557">
                        <c:v>10.083679999999999</c:v>
                      </c:pt>
                      <c:pt idx="558">
                        <c:v>10.100529999999999</c:v>
                      </c:pt>
                      <c:pt idx="559">
                        <c:v>10.15592</c:v>
                      </c:pt>
                      <c:pt idx="560">
                        <c:v>10.082890000000001</c:v>
                      </c:pt>
                      <c:pt idx="561">
                        <c:v>10.08881</c:v>
                      </c:pt>
                      <c:pt idx="562">
                        <c:v>10.08788</c:v>
                      </c:pt>
                      <c:pt idx="563">
                        <c:v>10.150589999999999</c:v>
                      </c:pt>
                      <c:pt idx="564">
                        <c:v>10.09408</c:v>
                      </c:pt>
                      <c:pt idx="565">
                        <c:v>10.12579</c:v>
                      </c:pt>
                      <c:pt idx="566">
                        <c:v>10.101039999999999</c:v>
                      </c:pt>
                      <c:pt idx="567">
                        <c:v>10.162800000000001</c:v>
                      </c:pt>
                      <c:pt idx="568">
                        <c:v>10.12392</c:v>
                      </c:pt>
                      <c:pt idx="569">
                        <c:v>10.35619</c:v>
                      </c:pt>
                      <c:pt idx="570">
                        <c:v>10.112959999999999</c:v>
                      </c:pt>
                      <c:pt idx="571">
                        <c:v>10.15875</c:v>
                      </c:pt>
                      <c:pt idx="572">
                        <c:v>10.109870000000001</c:v>
                      </c:pt>
                      <c:pt idx="573">
                        <c:v>10.06898</c:v>
                      </c:pt>
                      <c:pt idx="574">
                        <c:v>10.10103</c:v>
                      </c:pt>
                      <c:pt idx="575">
                        <c:v>10.115769999999999</c:v>
                      </c:pt>
                      <c:pt idx="576">
                        <c:v>10.1568</c:v>
                      </c:pt>
                      <c:pt idx="577">
                        <c:v>10.09895</c:v>
                      </c:pt>
                      <c:pt idx="578">
                        <c:v>10.082800000000001</c:v>
                      </c:pt>
                      <c:pt idx="579">
                        <c:v>10.08832</c:v>
                      </c:pt>
                      <c:pt idx="580">
                        <c:v>10.143090000000001</c:v>
                      </c:pt>
                      <c:pt idx="581">
                        <c:v>10.11839</c:v>
                      </c:pt>
                      <c:pt idx="582">
                        <c:v>10.09075</c:v>
                      </c:pt>
                      <c:pt idx="583">
                        <c:v>10.129759999999999</c:v>
                      </c:pt>
                      <c:pt idx="584">
                        <c:v>10.15522</c:v>
                      </c:pt>
                      <c:pt idx="585">
                        <c:v>10.09394</c:v>
                      </c:pt>
                      <c:pt idx="586">
                        <c:v>10.105449999999999</c:v>
                      </c:pt>
                      <c:pt idx="587">
                        <c:v>10.10458</c:v>
                      </c:pt>
                      <c:pt idx="588">
                        <c:v>10.164099999999999</c:v>
                      </c:pt>
                      <c:pt idx="589">
                        <c:v>10.108230000000001</c:v>
                      </c:pt>
                      <c:pt idx="590">
                        <c:v>10.10764</c:v>
                      </c:pt>
                      <c:pt idx="591">
                        <c:v>10.104150000000001</c:v>
                      </c:pt>
                      <c:pt idx="592">
                        <c:v>10.145009999999999</c:v>
                      </c:pt>
                      <c:pt idx="593">
                        <c:v>10.11904</c:v>
                      </c:pt>
                      <c:pt idx="594">
                        <c:v>10.117459999999999</c:v>
                      </c:pt>
                      <c:pt idx="595">
                        <c:v>10.12501</c:v>
                      </c:pt>
                      <c:pt idx="596">
                        <c:v>10.12242</c:v>
                      </c:pt>
                      <c:pt idx="597">
                        <c:v>10.17923</c:v>
                      </c:pt>
                      <c:pt idx="598">
                        <c:v>10.09296</c:v>
                      </c:pt>
                      <c:pt idx="599">
                        <c:v>10.10777</c:v>
                      </c:pt>
                      <c:pt idx="600">
                        <c:v>10.11726</c:v>
                      </c:pt>
                      <c:pt idx="601">
                        <c:v>10.169460000000001</c:v>
                      </c:pt>
                      <c:pt idx="602">
                        <c:v>10.11445</c:v>
                      </c:pt>
                      <c:pt idx="603">
                        <c:v>10.11412</c:v>
                      </c:pt>
                      <c:pt idx="604">
                        <c:v>10.110709999999999</c:v>
                      </c:pt>
                      <c:pt idx="605">
                        <c:v>10.186360000000001</c:v>
                      </c:pt>
                      <c:pt idx="606">
                        <c:v>10.099589999999999</c:v>
                      </c:pt>
                      <c:pt idx="607">
                        <c:v>10.134589999999999</c:v>
                      </c:pt>
                      <c:pt idx="608">
                        <c:v>10.115880000000001</c:v>
                      </c:pt>
                      <c:pt idx="609">
                        <c:v>10.19591</c:v>
                      </c:pt>
                      <c:pt idx="610">
                        <c:v>10.12434</c:v>
                      </c:pt>
                      <c:pt idx="611">
                        <c:v>10.1259</c:v>
                      </c:pt>
                      <c:pt idx="612">
                        <c:v>10.13273</c:v>
                      </c:pt>
                      <c:pt idx="613">
                        <c:v>10.16208</c:v>
                      </c:pt>
                      <c:pt idx="614">
                        <c:v>10.16094</c:v>
                      </c:pt>
                      <c:pt idx="615">
                        <c:v>10.14664</c:v>
                      </c:pt>
                      <c:pt idx="616">
                        <c:v>10.14025</c:v>
                      </c:pt>
                      <c:pt idx="617">
                        <c:v>10.14493</c:v>
                      </c:pt>
                      <c:pt idx="618">
                        <c:v>10.17977</c:v>
                      </c:pt>
                      <c:pt idx="619">
                        <c:v>10.138719999999999</c:v>
                      </c:pt>
                      <c:pt idx="620">
                        <c:v>10.13311</c:v>
                      </c:pt>
                      <c:pt idx="621">
                        <c:v>10.10707</c:v>
                      </c:pt>
                      <c:pt idx="622">
                        <c:v>10.19685</c:v>
                      </c:pt>
                      <c:pt idx="623">
                        <c:v>10.18329</c:v>
                      </c:pt>
                      <c:pt idx="624">
                        <c:v>10.12894</c:v>
                      </c:pt>
                      <c:pt idx="625">
                        <c:v>10.14527</c:v>
                      </c:pt>
                      <c:pt idx="626">
                        <c:v>10.22659</c:v>
                      </c:pt>
                      <c:pt idx="627">
                        <c:v>10.14742</c:v>
                      </c:pt>
                      <c:pt idx="628">
                        <c:v>10.19332</c:v>
                      </c:pt>
                      <c:pt idx="629">
                        <c:v>10.251379999999999</c:v>
                      </c:pt>
                      <c:pt idx="630">
                        <c:v>10.372059999999999</c:v>
                      </c:pt>
                      <c:pt idx="631">
                        <c:v>10.15396</c:v>
                      </c:pt>
                      <c:pt idx="632">
                        <c:v>10.16398</c:v>
                      </c:pt>
                      <c:pt idx="633">
                        <c:v>10.18951</c:v>
                      </c:pt>
                      <c:pt idx="634">
                        <c:v>10.14791</c:v>
                      </c:pt>
                      <c:pt idx="635">
                        <c:v>10.228730000000001</c:v>
                      </c:pt>
                      <c:pt idx="636">
                        <c:v>10.138909999999999</c:v>
                      </c:pt>
                      <c:pt idx="637">
                        <c:v>10.1523</c:v>
                      </c:pt>
                      <c:pt idx="638">
                        <c:v>10.162739999999999</c:v>
                      </c:pt>
                      <c:pt idx="639">
                        <c:v>10.20027</c:v>
                      </c:pt>
                      <c:pt idx="640">
                        <c:v>10.124169999999999</c:v>
                      </c:pt>
                      <c:pt idx="641">
                        <c:v>10.11843</c:v>
                      </c:pt>
                      <c:pt idx="642">
                        <c:v>10.12078</c:v>
                      </c:pt>
                      <c:pt idx="643">
                        <c:v>10.177</c:v>
                      </c:pt>
                      <c:pt idx="644">
                        <c:v>10.15279</c:v>
                      </c:pt>
                      <c:pt idx="645">
                        <c:v>10.13663</c:v>
                      </c:pt>
                      <c:pt idx="646">
                        <c:v>10.131309999999999</c:v>
                      </c:pt>
                      <c:pt idx="647">
                        <c:v>10.18261</c:v>
                      </c:pt>
                      <c:pt idx="648">
                        <c:v>10.11506</c:v>
                      </c:pt>
                      <c:pt idx="649">
                        <c:v>10.11557</c:v>
                      </c:pt>
                      <c:pt idx="650">
                        <c:v>10.123200000000001</c:v>
                      </c:pt>
                      <c:pt idx="651">
                        <c:v>10.11562</c:v>
                      </c:pt>
                      <c:pt idx="652">
                        <c:v>10.17318</c:v>
                      </c:pt>
                      <c:pt idx="653">
                        <c:v>10.12445</c:v>
                      </c:pt>
                      <c:pt idx="654">
                        <c:v>10.14147</c:v>
                      </c:pt>
                      <c:pt idx="655">
                        <c:v>10.14438</c:v>
                      </c:pt>
                      <c:pt idx="656">
                        <c:v>10.179029999999999</c:v>
                      </c:pt>
                      <c:pt idx="657">
                        <c:v>10.1289</c:v>
                      </c:pt>
                      <c:pt idx="658">
                        <c:v>10.13086</c:v>
                      </c:pt>
                      <c:pt idx="659">
                        <c:v>10.14185</c:v>
                      </c:pt>
                      <c:pt idx="660">
                        <c:v>10.204079999999999</c:v>
                      </c:pt>
                      <c:pt idx="661">
                        <c:v>10.13645</c:v>
                      </c:pt>
                      <c:pt idx="662">
                        <c:v>10.146660000000001</c:v>
                      </c:pt>
                      <c:pt idx="663">
                        <c:v>10.120509999999999</c:v>
                      </c:pt>
                      <c:pt idx="664">
                        <c:v>10.190329999999999</c:v>
                      </c:pt>
                      <c:pt idx="665">
                        <c:v>10.13302</c:v>
                      </c:pt>
                      <c:pt idx="666">
                        <c:v>10.136570000000001</c:v>
                      </c:pt>
                      <c:pt idx="667">
                        <c:v>10.130739999999999</c:v>
                      </c:pt>
                      <c:pt idx="668">
                        <c:v>10.153779999999999</c:v>
                      </c:pt>
                      <c:pt idx="669">
                        <c:v>10.14533</c:v>
                      </c:pt>
                      <c:pt idx="670">
                        <c:v>10.1228</c:v>
                      </c:pt>
                      <c:pt idx="671">
                        <c:v>10.1143</c:v>
                      </c:pt>
                      <c:pt idx="672">
                        <c:v>10.135759999999999</c:v>
                      </c:pt>
                      <c:pt idx="673">
                        <c:v>10.182869999999999</c:v>
                      </c:pt>
                      <c:pt idx="674">
                        <c:v>10.13078</c:v>
                      </c:pt>
                      <c:pt idx="675">
                        <c:v>10.12313</c:v>
                      </c:pt>
                      <c:pt idx="676">
                        <c:v>10.132849999999999</c:v>
                      </c:pt>
                      <c:pt idx="677">
                        <c:v>10.180759999999999</c:v>
                      </c:pt>
                      <c:pt idx="678">
                        <c:v>10.14096</c:v>
                      </c:pt>
                      <c:pt idx="679">
                        <c:v>10.189780000000001</c:v>
                      </c:pt>
                      <c:pt idx="680">
                        <c:v>10.13021</c:v>
                      </c:pt>
                      <c:pt idx="681">
                        <c:v>10.175319999999999</c:v>
                      </c:pt>
                      <c:pt idx="682">
                        <c:v>10.128550000000001</c:v>
                      </c:pt>
                      <c:pt idx="683">
                        <c:v>10.141299999999999</c:v>
                      </c:pt>
                      <c:pt idx="684">
                        <c:v>10.12665</c:v>
                      </c:pt>
                      <c:pt idx="685">
                        <c:v>10.168430000000001</c:v>
                      </c:pt>
                      <c:pt idx="686">
                        <c:v>10.11337</c:v>
                      </c:pt>
                      <c:pt idx="687">
                        <c:v>10.12786</c:v>
                      </c:pt>
                      <c:pt idx="688">
                        <c:v>10.106249999999999</c:v>
                      </c:pt>
                      <c:pt idx="689">
                        <c:v>10.12176</c:v>
                      </c:pt>
                      <c:pt idx="690">
                        <c:v>10.34836</c:v>
                      </c:pt>
                      <c:pt idx="691">
                        <c:v>10.21297</c:v>
                      </c:pt>
                      <c:pt idx="692">
                        <c:v>10.139849999999999</c:v>
                      </c:pt>
                      <c:pt idx="693">
                        <c:v>10.136979999999999</c:v>
                      </c:pt>
                      <c:pt idx="694">
                        <c:v>10.189959999999999</c:v>
                      </c:pt>
                      <c:pt idx="695">
                        <c:v>10.13551</c:v>
                      </c:pt>
                      <c:pt idx="696">
                        <c:v>10.141489999999999</c:v>
                      </c:pt>
                      <c:pt idx="697">
                        <c:v>10.13594</c:v>
                      </c:pt>
                      <c:pt idx="698">
                        <c:v>10.18347</c:v>
                      </c:pt>
                      <c:pt idx="699">
                        <c:v>10.115600000000001</c:v>
                      </c:pt>
                      <c:pt idx="700">
                        <c:v>10.105930000000001</c:v>
                      </c:pt>
                      <c:pt idx="701">
                        <c:v>10.12039</c:v>
                      </c:pt>
                      <c:pt idx="702">
                        <c:v>10.15865</c:v>
                      </c:pt>
                      <c:pt idx="703">
                        <c:v>10.108449999999999</c:v>
                      </c:pt>
                      <c:pt idx="704">
                        <c:v>10.13148</c:v>
                      </c:pt>
                      <c:pt idx="705">
                        <c:v>10.132</c:v>
                      </c:pt>
                      <c:pt idx="706">
                        <c:v>10.168699999999999</c:v>
                      </c:pt>
                      <c:pt idx="707">
                        <c:v>10.15734</c:v>
                      </c:pt>
                      <c:pt idx="708">
                        <c:v>10.124459999999999</c:v>
                      </c:pt>
                      <c:pt idx="709">
                        <c:v>10.121639999999999</c:v>
                      </c:pt>
                      <c:pt idx="710">
                        <c:v>10.142939999999999</c:v>
                      </c:pt>
                      <c:pt idx="711">
                        <c:v>10.18242</c:v>
                      </c:pt>
                      <c:pt idx="712">
                        <c:v>10.11727</c:v>
                      </c:pt>
                      <c:pt idx="713">
                        <c:v>10.130089999999999</c:v>
                      </c:pt>
                      <c:pt idx="714">
                        <c:v>10.105549999999999</c:v>
                      </c:pt>
                      <c:pt idx="715">
                        <c:v>10.169499999999999</c:v>
                      </c:pt>
                      <c:pt idx="716">
                        <c:v>10.11275</c:v>
                      </c:pt>
                      <c:pt idx="717">
                        <c:v>10.1248</c:v>
                      </c:pt>
                      <c:pt idx="718">
                        <c:v>10.130850000000001</c:v>
                      </c:pt>
                      <c:pt idx="719">
                        <c:v>10.17933</c:v>
                      </c:pt>
                      <c:pt idx="720">
                        <c:v>10.12791</c:v>
                      </c:pt>
                      <c:pt idx="721">
                        <c:v>10.12438</c:v>
                      </c:pt>
                      <c:pt idx="722">
                        <c:v>10.147629999999999</c:v>
                      </c:pt>
                      <c:pt idx="723">
                        <c:v>10.18497</c:v>
                      </c:pt>
                      <c:pt idx="724">
                        <c:v>10.13064</c:v>
                      </c:pt>
                      <c:pt idx="725">
                        <c:v>10.128690000000001</c:v>
                      </c:pt>
                      <c:pt idx="726">
                        <c:v>10.145709999999999</c:v>
                      </c:pt>
                      <c:pt idx="727">
                        <c:v>10.14189</c:v>
                      </c:pt>
                      <c:pt idx="728">
                        <c:v>10.198549999999999</c:v>
                      </c:pt>
                      <c:pt idx="729">
                        <c:v>10.140650000000001</c:v>
                      </c:pt>
                      <c:pt idx="730">
                        <c:v>10.137930000000001</c:v>
                      </c:pt>
                      <c:pt idx="731">
                        <c:v>10.14986</c:v>
                      </c:pt>
                      <c:pt idx="732">
                        <c:v>10.193960000000001</c:v>
                      </c:pt>
                      <c:pt idx="733">
                        <c:v>10.14889</c:v>
                      </c:pt>
                      <c:pt idx="734">
                        <c:v>10.129</c:v>
                      </c:pt>
                      <c:pt idx="735">
                        <c:v>10.129300000000001</c:v>
                      </c:pt>
                      <c:pt idx="736">
                        <c:v>10.19627</c:v>
                      </c:pt>
                      <c:pt idx="737">
                        <c:v>10.145960000000001</c:v>
                      </c:pt>
                      <c:pt idx="738">
                        <c:v>10.13711</c:v>
                      </c:pt>
                      <c:pt idx="739">
                        <c:v>10.144299999999999</c:v>
                      </c:pt>
                      <c:pt idx="740">
                        <c:v>10.18662</c:v>
                      </c:pt>
                      <c:pt idx="741">
                        <c:v>10.14246</c:v>
                      </c:pt>
                      <c:pt idx="742">
                        <c:v>10.14268</c:v>
                      </c:pt>
                      <c:pt idx="743">
                        <c:v>10.13951</c:v>
                      </c:pt>
                      <c:pt idx="744">
                        <c:v>10.17046</c:v>
                      </c:pt>
                      <c:pt idx="745">
                        <c:v>10.18763</c:v>
                      </c:pt>
                      <c:pt idx="746">
                        <c:v>10.13335</c:v>
                      </c:pt>
                      <c:pt idx="747">
                        <c:v>10.14926</c:v>
                      </c:pt>
                      <c:pt idx="748">
                        <c:v>10.14728</c:v>
                      </c:pt>
                      <c:pt idx="749">
                        <c:v>10.2012</c:v>
                      </c:pt>
                      <c:pt idx="750">
                        <c:v>10.10215</c:v>
                      </c:pt>
                      <c:pt idx="751">
                        <c:v>10.38175</c:v>
                      </c:pt>
                      <c:pt idx="752">
                        <c:v>10.13818</c:v>
                      </c:pt>
                      <c:pt idx="753">
                        <c:v>10.19345</c:v>
                      </c:pt>
                      <c:pt idx="754">
                        <c:v>10.13449</c:v>
                      </c:pt>
                      <c:pt idx="755">
                        <c:v>10.12903</c:v>
                      </c:pt>
                      <c:pt idx="756">
                        <c:v>10.14087</c:v>
                      </c:pt>
                      <c:pt idx="757">
                        <c:v>10.171329999999999</c:v>
                      </c:pt>
                      <c:pt idx="758">
                        <c:v>10.127829999999999</c:v>
                      </c:pt>
                      <c:pt idx="759">
                        <c:v>10.12857</c:v>
                      </c:pt>
                      <c:pt idx="760">
                        <c:v>10.151339999999999</c:v>
                      </c:pt>
                      <c:pt idx="761">
                        <c:v>10.198539999999999</c:v>
                      </c:pt>
                      <c:pt idx="762">
                        <c:v>10.15931</c:v>
                      </c:pt>
                      <c:pt idx="763">
                        <c:v>10.139939999999999</c:v>
                      </c:pt>
                      <c:pt idx="764">
                        <c:v>10.13851</c:v>
                      </c:pt>
                      <c:pt idx="765">
                        <c:v>10.146409999999999</c:v>
                      </c:pt>
                      <c:pt idx="766">
                        <c:v>10.178890000000001</c:v>
                      </c:pt>
                      <c:pt idx="767">
                        <c:v>10.14443</c:v>
                      </c:pt>
                      <c:pt idx="768">
                        <c:v>10.12946</c:v>
                      </c:pt>
                      <c:pt idx="769">
                        <c:v>10.12823</c:v>
                      </c:pt>
                      <c:pt idx="770">
                        <c:v>10.166829999999999</c:v>
                      </c:pt>
                      <c:pt idx="771">
                        <c:v>10.15916</c:v>
                      </c:pt>
                      <c:pt idx="772">
                        <c:v>10.12223</c:v>
                      </c:pt>
                      <c:pt idx="773">
                        <c:v>10.14002</c:v>
                      </c:pt>
                      <c:pt idx="774">
                        <c:v>10.208970000000001</c:v>
                      </c:pt>
                      <c:pt idx="775">
                        <c:v>10.1351</c:v>
                      </c:pt>
                      <c:pt idx="776">
                        <c:v>10.131169999999999</c:v>
                      </c:pt>
                      <c:pt idx="777">
                        <c:v>10.140359999999999</c:v>
                      </c:pt>
                      <c:pt idx="778">
                        <c:v>10.191700000000001</c:v>
                      </c:pt>
                      <c:pt idx="779">
                        <c:v>10.135350000000001</c:v>
                      </c:pt>
                      <c:pt idx="780">
                        <c:v>10.15189</c:v>
                      </c:pt>
                      <c:pt idx="781">
                        <c:v>10.15058</c:v>
                      </c:pt>
                      <c:pt idx="782">
                        <c:v>10.14547</c:v>
                      </c:pt>
                      <c:pt idx="783">
                        <c:v>10.185919999999999</c:v>
                      </c:pt>
                      <c:pt idx="784">
                        <c:v>10.138920000000001</c:v>
                      </c:pt>
                      <c:pt idx="785">
                        <c:v>10.177239999999999</c:v>
                      </c:pt>
                      <c:pt idx="786">
                        <c:v>10.29218</c:v>
                      </c:pt>
                      <c:pt idx="787">
                        <c:v>10.46543</c:v>
                      </c:pt>
                      <c:pt idx="788">
                        <c:v>10.54585</c:v>
                      </c:pt>
                      <c:pt idx="789">
                        <c:v>10.665609999999999</c:v>
                      </c:pt>
                      <c:pt idx="790">
                        <c:v>10.78909</c:v>
                      </c:pt>
                      <c:pt idx="791">
                        <c:v>10.996320000000001</c:v>
                      </c:pt>
                      <c:pt idx="792">
                        <c:v>11.047040000000001</c:v>
                      </c:pt>
                      <c:pt idx="793">
                        <c:v>11.179119999999999</c:v>
                      </c:pt>
                      <c:pt idx="794">
                        <c:v>11.29266</c:v>
                      </c:pt>
                      <c:pt idx="795">
                        <c:v>11.46846</c:v>
                      </c:pt>
                      <c:pt idx="796">
                        <c:v>11.551970000000001</c:v>
                      </c:pt>
                      <c:pt idx="797">
                        <c:v>11.67174</c:v>
                      </c:pt>
                      <c:pt idx="798">
                        <c:v>11.796939999999999</c:v>
                      </c:pt>
                      <c:pt idx="799">
                        <c:v>11.957420000000001</c:v>
                      </c:pt>
                      <c:pt idx="800">
                        <c:v>12.066700000000001</c:v>
                      </c:pt>
                      <c:pt idx="801">
                        <c:v>12.18581</c:v>
                      </c:pt>
                      <c:pt idx="802">
                        <c:v>12.31</c:v>
                      </c:pt>
                      <c:pt idx="803">
                        <c:v>12.435890000000001</c:v>
                      </c:pt>
                      <c:pt idx="804">
                        <c:v>12.60144</c:v>
                      </c:pt>
                      <c:pt idx="805">
                        <c:v>12.700089999999999</c:v>
                      </c:pt>
                      <c:pt idx="806">
                        <c:v>12.811640000000001</c:v>
                      </c:pt>
                      <c:pt idx="807">
                        <c:v>12.92098</c:v>
                      </c:pt>
                      <c:pt idx="808">
                        <c:v>13.130280000000001</c:v>
                      </c:pt>
                      <c:pt idx="809">
                        <c:v>13.212630000000001</c:v>
                      </c:pt>
                      <c:pt idx="810">
                        <c:v>13.32551</c:v>
                      </c:pt>
                      <c:pt idx="811">
                        <c:v>13.44745</c:v>
                      </c:pt>
                      <c:pt idx="812">
                        <c:v>13.85594</c:v>
                      </c:pt>
                      <c:pt idx="813">
                        <c:v>13.71472</c:v>
                      </c:pt>
                      <c:pt idx="814">
                        <c:v>13.830209999999999</c:v>
                      </c:pt>
                      <c:pt idx="815">
                        <c:v>13.93581</c:v>
                      </c:pt>
                      <c:pt idx="816">
                        <c:v>14.092219999999999</c:v>
                      </c:pt>
                      <c:pt idx="817">
                        <c:v>14.25005</c:v>
                      </c:pt>
                      <c:pt idx="818">
                        <c:v>14.319800000000001</c:v>
                      </c:pt>
                      <c:pt idx="819">
                        <c:v>14.45194</c:v>
                      </c:pt>
                      <c:pt idx="820">
                        <c:v>14.56906</c:v>
                      </c:pt>
                      <c:pt idx="821">
                        <c:v>14.79308</c:v>
                      </c:pt>
                      <c:pt idx="822">
                        <c:v>14.838609999999999</c:v>
                      </c:pt>
                      <c:pt idx="823">
                        <c:v>14.96195</c:v>
                      </c:pt>
                      <c:pt idx="824">
                        <c:v>15.087540000000001</c:v>
                      </c:pt>
                      <c:pt idx="825">
                        <c:v>15.270849999999999</c:v>
                      </c:pt>
                      <c:pt idx="826">
                        <c:v>15.35055</c:v>
                      </c:pt>
                      <c:pt idx="827">
                        <c:v>15.450670000000001</c:v>
                      </c:pt>
                      <c:pt idx="828">
                        <c:v>15.57957</c:v>
                      </c:pt>
                      <c:pt idx="829">
                        <c:v>15.73766</c:v>
                      </c:pt>
                      <c:pt idx="830">
                        <c:v>15.8224</c:v>
                      </c:pt>
                      <c:pt idx="831">
                        <c:v>15.957610000000001</c:v>
                      </c:pt>
                      <c:pt idx="832">
                        <c:v>16.097840000000001</c:v>
                      </c:pt>
                      <c:pt idx="833">
                        <c:v>16.235309999999998</c:v>
                      </c:pt>
                      <c:pt idx="834">
                        <c:v>16.335650000000001</c:v>
                      </c:pt>
                      <c:pt idx="835">
                        <c:v>16.447669999999999</c:v>
                      </c:pt>
                      <c:pt idx="836">
                        <c:v>16.581479999999999</c:v>
                      </c:pt>
                      <c:pt idx="837">
                        <c:v>16.707059999999998</c:v>
                      </c:pt>
                      <c:pt idx="838">
                        <c:v>16.85652</c:v>
                      </c:pt>
                      <c:pt idx="839">
                        <c:v>16.957999999999998</c:v>
                      </c:pt>
                      <c:pt idx="840">
                        <c:v>17.076309999999999</c:v>
                      </c:pt>
                      <c:pt idx="841">
                        <c:v>17.217849999999999</c:v>
                      </c:pt>
                      <c:pt idx="842">
                        <c:v>17.375229999999998</c:v>
                      </c:pt>
                      <c:pt idx="843">
                        <c:v>17.451979999999999</c:v>
                      </c:pt>
                      <c:pt idx="844">
                        <c:v>17.568629999999999</c:v>
                      </c:pt>
                      <c:pt idx="845">
                        <c:v>17.710070000000002</c:v>
                      </c:pt>
                      <c:pt idx="846">
                        <c:v>17.881209999999999</c:v>
                      </c:pt>
                      <c:pt idx="847">
                        <c:v>17.952670000000001</c:v>
                      </c:pt>
                      <c:pt idx="848">
                        <c:v>18.07734</c:v>
                      </c:pt>
                      <c:pt idx="849">
                        <c:v>18.183260000000001</c:v>
                      </c:pt>
                      <c:pt idx="850">
                        <c:v>18.361889999999999</c:v>
                      </c:pt>
                      <c:pt idx="851">
                        <c:v>18.438379999999999</c:v>
                      </c:pt>
                      <c:pt idx="852">
                        <c:v>18.568449999999999</c:v>
                      </c:pt>
                      <c:pt idx="853">
                        <c:v>18.678989999999999</c:v>
                      </c:pt>
                      <c:pt idx="854">
                        <c:v>18.832439999999998</c:v>
                      </c:pt>
                      <c:pt idx="855">
                        <c:v>19.002389999999998</c:v>
                      </c:pt>
                      <c:pt idx="856">
                        <c:v>19.084779999999999</c:v>
                      </c:pt>
                      <c:pt idx="857">
                        <c:v>19.189730000000001</c:v>
                      </c:pt>
                      <c:pt idx="858">
                        <c:v>19.306550000000001</c:v>
                      </c:pt>
                      <c:pt idx="859">
                        <c:v>19.47419</c:v>
                      </c:pt>
                      <c:pt idx="860">
                        <c:v>19.552949999999999</c:v>
                      </c:pt>
                      <c:pt idx="861">
                        <c:v>19.682590000000001</c:v>
                      </c:pt>
                      <c:pt idx="862">
                        <c:v>19.823139999999999</c:v>
                      </c:pt>
                      <c:pt idx="863">
                        <c:v>19.973289999999999</c:v>
                      </c:pt>
                      <c:pt idx="864">
                        <c:v>20.048449999999999</c:v>
                      </c:pt>
                      <c:pt idx="865">
                        <c:v>20.180299999999999</c:v>
                      </c:pt>
                      <c:pt idx="866">
                        <c:v>20.283999999999999</c:v>
                      </c:pt>
                      <c:pt idx="867">
                        <c:v>20.441420000000001</c:v>
                      </c:pt>
                      <c:pt idx="868">
                        <c:v>20.578700000000001</c:v>
                      </c:pt>
                      <c:pt idx="869">
                        <c:v>20.720669999999998</c:v>
                      </c:pt>
                      <c:pt idx="870">
                        <c:v>20.817879999999999</c:v>
                      </c:pt>
                      <c:pt idx="871">
                        <c:v>20.941510000000001</c:v>
                      </c:pt>
                      <c:pt idx="872">
                        <c:v>21.11739</c:v>
                      </c:pt>
                      <c:pt idx="873">
                        <c:v>21.45674</c:v>
                      </c:pt>
                      <c:pt idx="874">
                        <c:v>21.31767</c:v>
                      </c:pt>
                      <c:pt idx="875">
                        <c:v>21.447099999999999</c:v>
                      </c:pt>
                      <c:pt idx="876">
                        <c:v>21.632390000000001</c:v>
                      </c:pt>
                      <c:pt idx="877">
                        <c:v>21.69061</c:v>
                      </c:pt>
                      <c:pt idx="878">
                        <c:v>21.833079999999999</c:v>
                      </c:pt>
                      <c:pt idx="879">
                        <c:v>21.953130000000002</c:v>
                      </c:pt>
                      <c:pt idx="880">
                        <c:v>22.12311</c:v>
                      </c:pt>
                      <c:pt idx="881">
                        <c:v>22.213419999999999</c:v>
                      </c:pt>
                      <c:pt idx="882">
                        <c:v>22.34037</c:v>
                      </c:pt>
                      <c:pt idx="883">
                        <c:v>22.4468</c:v>
                      </c:pt>
                      <c:pt idx="884">
                        <c:v>22.617629999999998</c:v>
                      </c:pt>
                      <c:pt idx="885">
                        <c:v>22.723769999999998</c:v>
                      </c:pt>
                      <c:pt idx="886">
                        <c:v>22.857250000000001</c:v>
                      </c:pt>
                      <c:pt idx="887">
                        <c:v>22.97129</c:v>
                      </c:pt>
                      <c:pt idx="888">
                        <c:v>23.110469999999999</c:v>
                      </c:pt>
                      <c:pt idx="889">
                        <c:v>23.277560000000001</c:v>
                      </c:pt>
                      <c:pt idx="890">
                        <c:v>23.353940000000001</c:v>
                      </c:pt>
                      <c:pt idx="891">
                        <c:v>23.469639999999998</c:v>
                      </c:pt>
                      <c:pt idx="892">
                        <c:v>23.592610000000001</c:v>
                      </c:pt>
                      <c:pt idx="893">
                        <c:v>23.766680000000001</c:v>
                      </c:pt>
                      <c:pt idx="894">
                        <c:v>23.846550000000001</c:v>
                      </c:pt>
                      <c:pt idx="895">
                        <c:v>23.953869999999998</c:v>
                      </c:pt>
                      <c:pt idx="896">
                        <c:v>24.09844</c:v>
                      </c:pt>
                      <c:pt idx="897">
                        <c:v>24.270040000000002</c:v>
                      </c:pt>
                      <c:pt idx="898">
                        <c:v>24.352029999999999</c:v>
                      </c:pt>
                      <c:pt idx="899">
                        <c:v>24.487819999999999</c:v>
                      </c:pt>
                      <c:pt idx="900">
                        <c:v>24.612220000000001</c:v>
                      </c:pt>
                      <c:pt idx="901">
                        <c:v>24.788440000000001</c:v>
                      </c:pt>
                      <c:pt idx="902">
                        <c:v>24.84234</c:v>
                      </c:pt>
                      <c:pt idx="903">
                        <c:v>24.968599999999999</c:v>
                      </c:pt>
                      <c:pt idx="904">
                        <c:v>25.08267</c:v>
                      </c:pt>
                      <c:pt idx="905">
                        <c:v>25.213480000000001</c:v>
                      </c:pt>
                      <c:pt idx="906">
                        <c:v>25.375769999999999</c:v>
                      </c:pt>
                      <c:pt idx="907">
                        <c:v>25.468540000000001</c:v>
                      </c:pt>
                      <c:pt idx="908">
                        <c:v>25.577249999999999</c:v>
                      </c:pt>
                      <c:pt idx="909">
                        <c:v>25.706479999999999</c:v>
                      </c:pt>
                      <c:pt idx="910">
                        <c:v>25.888349999999999</c:v>
                      </c:pt>
                      <c:pt idx="911">
                        <c:v>25.962569999999999</c:v>
                      </c:pt>
                      <c:pt idx="912">
                        <c:v>26.094239999999999</c:v>
                      </c:pt>
                      <c:pt idx="913">
                        <c:v>26.206689999999998</c:v>
                      </c:pt>
                      <c:pt idx="914">
                        <c:v>26.382680000000001</c:v>
                      </c:pt>
                      <c:pt idx="915">
                        <c:v>26.455010000000001</c:v>
                      </c:pt>
                      <c:pt idx="916">
                        <c:v>26.573830000000001</c:v>
                      </c:pt>
                      <c:pt idx="917">
                        <c:v>26.712340000000001</c:v>
                      </c:pt>
                      <c:pt idx="918">
                        <c:v>26.921869999999998</c:v>
                      </c:pt>
                      <c:pt idx="919">
                        <c:v>26.97175</c:v>
                      </c:pt>
                      <c:pt idx="920">
                        <c:v>27.089690000000001</c:v>
                      </c:pt>
                      <c:pt idx="921">
                        <c:v>27.222190000000001</c:v>
                      </c:pt>
                      <c:pt idx="922">
                        <c:v>27.36946</c:v>
                      </c:pt>
                      <c:pt idx="923">
                        <c:v>27.486059999999998</c:v>
                      </c:pt>
                      <c:pt idx="924">
                        <c:v>27.582799999999999</c:v>
                      </c:pt>
                      <c:pt idx="925">
                        <c:v>27.69004</c:v>
                      </c:pt>
                      <c:pt idx="926">
                        <c:v>27.82912</c:v>
                      </c:pt>
                      <c:pt idx="927">
                        <c:v>27.987880000000001</c:v>
                      </c:pt>
                      <c:pt idx="928">
                        <c:v>28.067889999999998</c:v>
                      </c:pt>
                      <c:pt idx="929">
                        <c:v>28.198360000000001</c:v>
                      </c:pt>
                      <c:pt idx="930">
                        <c:v>28.32846</c:v>
                      </c:pt>
                      <c:pt idx="931">
                        <c:v>28.502610000000001</c:v>
                      </c:pt>
                      <c:pt idx="932">
                        <c:v>28.590150000000001</c:v>
                      </c:pt>
                      <c:pt idx="933">
                        <c:v>28.72016</c:v>
                      </c:pt>
                      <c:pt idx="934">
                        <c:v>29.028009999999998</c:v>
                      </c:pt>
                      <c:pt idx="935">
                        <c:v>29.002870000000001</c:v>
                      </c:pt>
                      <c:pt idx="936">
                        <c:v>29.075240000000001</c:v>
                      </c:pt>
                      <c:pt idx="937">
                        <c:v>29.202940000000002</c:v>
                      </c:pt>
                      <c:pt idx="938">
                        <c:v>29.330100000000002</c:v>
                      </c:pt>
                      <c:pt idx="939">
                        <c:v>29.505769999999998</c:v>
                      </c:pt>
                      <c:pt idx="940">
                        <c:v>29.56409</c:v>
                      </c:pt>
                      <c:pt idx="941">
                        <c:v>29.701879999999999</c:v>
                      </c:pt>
                      <c:pt idx="942">
                        <c:v>29.827909999999999</c:v>
                      </c:pt>
                      <c:pt idx="943">
                        <c:v>29.943999999999999</c:v>
                      </c:pt>
                      <c:pt idx="944">
                        <c:v>30.121079999999999</c:v>
                      </c:pt>
                      <c:pt idx="945">
                        <c:v>30.201460000000001</c:v>
                      </c:pt>
                      <c:pt idx="946">
                        <c:v>30.34055</c:v>
                      </c:pt>
                      <c:pt idx="947">
                        <c:v>30.451699999999999</c:v>
                      </c:pt>
                      <c:pt idx="948">
                        <c:v>30.629439999999999</c:v>
                      </c:pt>
                      <c:pt idx="949">
                        <c:v>30.699660000000002</c:v>
                      </c:pt>
                      <c:pt idx="950">
                        <c:v>30.82131</c:v>
                      </c:pt>
                      <c:pt idx="951">
                        <c:v>30.9405</c:v>
                      </c:pt>
                      <c:pt idx="952">
                        <c:v>31.11619</c:v>
                      </c:pt>
                      <c:pt idx="953">
                        <c:v>31.180730000000001</c:v>
                      </c:pt>
                      <c:pt idx="954">
                        <c:v>31.311140000000002</c:v>
                      </c:pt>
                      <c:pt idx="955">
                        <c:v>31.454260000000001</c:v>
                      </c:pt>
                      <c:pt idx="956">
                        <c:v>31.640460000000001</c:v>
                      </c:pt>
                      <c:pt idx="957">
                        <c:v>31.687999999999999</c:v>
                      </c:pt>
                      <c:pt idx="958">
                        <c:v>31.81203</c:v>
                      </c:pt>
                      <c:pt idx="959">
                        <c:v>31.956230000000001</c:v>
                      </c:pt>
                      <c:pt idx="960">
                        <c:v>32.105020000000003</c:v>
                      </c:pt>
                      <c:pt idx="961">
                        <c:v>32.245330000000003</c:v>
                      </c:pt>
                      <c:pt idx="962">
                        <c:v>32.333379999999998</c:v>
                      </c:pt>
                      <c:pt idx="963">
                        <c:v>32.446120000000001</c:v>
                      </c:pt>
                      <c:pt idx="964">
                        <c:v>32.56859</c:v>
                      </c:pt>
                      <c:pt idx="965">
                        <c:v>32.744999999999997</c:v>
                      </c:pt>
                      <c:pt idx="966">
                        <c:v>32.84198</c:v>
                      </c:pt>
                      <c:pt idx="967">
                        <c:v>32.942740000000001</c:v>
                      </c:pt>
                      <c:pt idx="968">
                        <c:v>33.08493</c:v>
                      </c:pt>
                      <c:pt idx="969">
                        <c:v>33.266730000000003</c:v>
                      </c:pt>
                      <c:pt idx="970">
                        <c:v>33.347819999999999</c:v>
                      </c:pt>
                      <c:pt idx="971">
                        <c:v>33.470280000000002</c:v>
                      </c:pt>
                      <c:pt idx="972">
                        <c:v>33.593640000000001</c:v>
                      </c:pt>
                      <c:pt idx="973">
                        <c:v>33.774070000000002</c:v>
                      </c:pt>
                      <c:pt idx="974">
                        <c:v>33.857610000000001</c:v>
                      </c:pt>
                      <c:pt idx="975">
                        <c:v>33.96022</c:v>
                      </c:pt>
                      <c:pt idx="976">
                        <c:v>34.087299999999999</c:v>
                      </c:pt>
                      <c:pt idx="977">
                        <c:v>34.267870000000002</c:v>
                      </c:pt>
                      <c:pt idx="978">
                        <c:v>34.316670000000002</c:v>
                      </c:pt>
                      <c:pt idx="979">
                        <c:v>34.44265</c:v>
                      </c:pt>
                      <c:pt idx="980">
                        <c:v>34.580480000000001</c:v>
                      </c:pt>
                      <c:pt idx="981">
                        <c:v>34.702370000000002</c:v>
                      </c:pt>
                      <c:pt idx="982">
                        <c:v>34.8675</c:v>
                      </c:pt>
                      <c:pt idx="983">
                        <c:v>34.943350000000002</c:v>
                      </c:pt>
                      <c:pt idx="984">
                        <c:v>35.06906</c:v>
                      </c:pt>
                      <c:pt idx="985">
                        <c:v>35.217959999999998</c:v>
                      </c:pt>
                      <c:pt idx="986">
                        <c:v>35.393340000000002</c:v>
                      </c:pt>
                      <c:pt idx="987">
                        <c:v>35.445880000000002</c:v>
                      </c:pt>
                      <c:pt idx="988">
                        <c:v>35.579689999999999</c:v>
                      </c:pt>
                      <c:pt idx="989">
                        <c:v>35.69885</c:v>
                      </c:pt>
                      <c:pt idx="990">
                        <c:v>35.88626</c:v>
                      </c:pt>
                      <c:pt idx="991">
                        <c:v>35.970570000000002</c:v>
                      </c:pt>
                      <c:pt idx="992">
                        <c:v>36.091250000000002</c:v>
                      </c:pt>
                      <c:pt idx="993">
                        <c:v>36.193269999999998</c:v>
                      </c:pt>
                      <c:pt idx="994">
                        <c:v>36.428400000000003</c:v>
                      </c:pt>
                      <c:pt idx="995">
                        <c:v>36.650970000000001</c:v>
                      </c:pt>
                      <c:pt idx="996">
                        <c:v>36.603789999999996</c:v>
                      </c:pt>
                      <c:pt idx="997">
                        <c:v>36.731990000000003</c:v>
                      </c:pt>
                      <c:pt idx="998">
                        <c:v>36.836440000000003</c:v>
                      </c:pt>
                      <c:pt idx="999">
                        <c:v>37.011220000000002</c:v>
                      </c:pt>
                      <c:pt idx="1000">
                        <c:v>37.088009999999997</c:v>
                      </c:pt>
                      <c:pt idx="1001">
                        <c:v>37.20476</c:v>
                      </c:pt>
                      <c:pt idx="1002">
                        <c:v>37.349519999999998</c:v>
                      </c:pt>
                      <c:pt idx="1003">
                        <c:v>37.510150000000003</c:v>
                      </c:pt>
                      <c:pt idx="1004">
                        <c:v>37.585430000000002</c:v>
                      </c:pt>
                      <c:pt idx="1005">
                        <c:v>37.714120000000001</c:v>
                      </c:pt>
                      <c:pt idx="1006">
                        <c:v>37.838050000000003</c:v>
                      </c:pt>
                      <c:pt idx="1007">
                        <c:v>38.024549999999998</c:v>
                      </c:pt>
                      <c:pt idx="1008">
                        <c:v>38.111469999999997</c:v>
                      </c:pt>
                      <c:pt idx="1009">
                        <c:v>38.237369999999999</c:v>
                      </c:pt>
                      <c:pt idx="1010">
                        <c:v>38.368499999999997</c:v>
                      </c:pt>
                      <c:pt idx="1011">
                        <c:v>38.549939999999999</c:v>
                      </c:pt>
                      <c:pt idx="1012">
                        <c:v>38.618920000000003</c:v>
                      </c:pt>
                      <c:pt idx="1013">
                        <c:v>38.718260000000001</c:v>
                      </c:pt>
                      <c:pt idx="1014">
                        <c:v>38.853140000000003</c:v>
                      </c:pt>
                      <c:pt idx="1015">
                        <c:v>38.983240000000002</c:v>
                      </c:pt>
                      <c:pt idx="1016">
                        <c:v>39.154539999999997</c:v>
                      </c:pt>
                      <c:pt idx="1017">
                        <c:v>39.237209999999997</c:v>
                      </c:pt>
                      <c:pt idx="1018">
                        <c:v>39.363100000000003</c:v>
                      </c:pt>
                      <c:pt idx="1019">
                        <c:v>39.466720000000002</c:v>
                      </c:pt>
                      <c:pt idx="1020">
                        <c:v>39.667430000000003</c:v>
                      </c:pt>
                      <c:pt idx="1021">
                        <c:v>39.734290000000001</c:v>
                      </c:pt>
                      <c:pt idx="1022">
                        <c:v>39.865690000000001</c:v>
                      </c:pt>
                      <c:pt idx="1023">
                        <c:v>39.974919999999997</c:v>
                      </c:pt>
                      <c:pt idx="1024">
                        <c:v>40.139899999999997</c:v>
                      </c:pt>
                      <c:pt idx="1025">
                        <c:v>40.227969999999999</c:v>
                      </c:pt>
                      <c:pt idx="1026">
                        <c:v>40.344569999999997</c:v>
                      </c:pt>
                      <c:pt idx="1027">
                        <c:v>40.460070000000002</c:v>
                      </c:pt>
                      <c:pt idx="1028">
                        <c:v>40.640610000000002</c:v>
                      </c:pt>
                      <c:pt idx="1029">
                        <c:v>40.723869999999998</c:v>
                      </c:pt>
                      <c:pt idx="1030">
                        <c:v>40.844360000000002</c:v>
                      </c:pt>
                      <c:pt idx="1031">
                        <c:v>40.975709999999999</c:v>
                      </c:pt>
                      <c:pt idx="1032">
                        <c:v>41.102539999999998</c:v>
                      </c:pt>
                      <c:pt idx="1033">
                        <c:v>41.285559999999997</c:v>
                      </c:pt>
                      <c:pt idx="1034">
                        <c:v>41.346640000000001</c:v>
                      </c:pt>
                      <c:pt idx="1035">
                        <c:v>41.46904</c:v>
                      </c:pt>
                      <c:pt idx="1036">
                        <c:v>41.597630000000002</c:v>
                      </c:pt>
                      <c:pt idx="1037">
                        <c:v>41.797879999999999</c:v>
                      </c:pt>
                      <c:pt idx="1038">
                        <c:v>41.882829999999998</c:v>
                      </c:pt>
                      <c:pt idx="1039">
                        <c:v>41.979210000000002</c:v>
                      </c:pt>
                      <c:pt idx="1040">
                        <c:v>42.108969999999999</c:v>
                      </c:pt>
                      <c:pt idx="1041">
                        <c:v>42.278640000000003</c:v>
                      </c:pt>
                      <c:pt idx="1042">
                        <c:v>42.377830000000003</c:v>
                      </c:pt>
                      <c:pt idx="1043">
                        <c:v>42.478749999999998</c:v>
                      </c:pt>
                      <c:pt idx="1044">
                        <c:v>42.617130000000003</c:v>
                      </c:pt>
                      <c:pt idx="1045">
                        <c:v>42.787190000000002</c:v>
                      </c:pt>
                      <c:pt idx="1046">
                        <c:v>42.863860000000003</c:v>
                      </c:pt>
                      <c:pt idx="1047">
                        <c:v>42.999780000000001</c:v>
                      </c:pt>
                      <c:pt idx="1048">
                        <c:v>43.117489999999997</c:v>
                      </c:pt>
                      <c:pt idx="1049">
                        <c:v>43.268689999999999</c:v>
                      </c:pt>
                      <c:pt idx="1050">
                        <c:v>43.396970000000003</c:v>
                      </c:pt>
                      <c:pt idx="1051">
                        <c:v>43.512979999999999</c:v>
                      </c:pt>
                      <c:pt idx="1052">
                        <c:v>43.621400000000001</c:v>
                      </c:pt>
                      <c:pt idx="1053">
                        <c:v>43.755099999999999</c:v>
                      </c:pt>
                      <c:pt idx="1054">
                        <c:v>43.945779999999999</c:v>
                      </c:pt>
                      <c:pt idx="1055">
                        <c:v>44.115929999999999</c:v>
                      </c:pt>
                      <c:pt idx="1056">
                        <c:v>44.221420000000002</c:v>
                      </c:pt>
                      <c:pt idx="1057">
                        <c:v>44.256999999999998</c:v>
                      </c:pt>
                      <c:pt idx="1058">
                        <c:v>44.421480000000003</c:v>
                      </c:pt>
                      <c:pt idx="1059">
                        <c:v>44.513530000000003</c:v>
                      </c:pt>
                      <c:pt idx="1060">
                        <c:v>44.644599999999997</c:v>
                      </c:pt>
                      <c:pt idx="1061">
                        <c:v>44.757359999999998</c:v>
                      </c:pt>
                      <c:pt idx="1062">
                        <c:v>44.91695</c:v>
                      </c:pt>
                      <c:pt idx="1063">
                        <c:v>44.982959999999999</c:v>
                      </c:pt>
                      <c:pt idx="1064">
                        <c:v>45.089370000000002</c:v>
                      </c:pt>
                      <c:pt idx="1065">
                        <c:v>45.258760000000002</c:v>
                      </c:pt>
                      <c:pt idx="1066">
                        <c:v>45.401159999999997</c:v>
                      </c:pt>
                      <c:pt idx="1067">
                        <c:v>45.503360000000001</c:v>
                      </c:pt>
                      <c:pt idx="1068">
                        <c:v>45.63288</c:v>
                      </c:pt>
                      <c:pt idx="1069">
                        <c:v>45.761209999999998</c:v>
                      </c:pt>
                      <c:pt idx="1070">
                        <c:v>45.885300000000001</c:v>
                      </c:pt>
                      <c:pt idx="1071">
                        <c:v>46.052950000000003</c:v>
                      </c:pt>
                      <c:pt idx="1072">
                        <c:v>46.13917</c:v>
                      </c:pt>
                      <c:pt idx="1073">
                        <c:v>46.235430000000001</c:v>
                      </c:pt>
                      <c:pt idx="1074">
                        <c:v>46.351199999999999</c:v>
                      </c:pt>
                      <c:pt idx="1075">
                        <c:v>46.543509999999998</c:v>
                      </c:pt>
                      <c:pt idx="1076">
                        <c:v>46.615720000000003</c:v>
                      </c:pt>
                      <c:pt idx="1077">
                        <c:v>46.74915</c:v>
                      </c:pt>
                      <c:pt idx="1078">
                        <c:v>46.880400000000002</c:v>
                      </c:pt>
                      <c:pt idx="1079">
                        <c:v>47.046680000000002</c:v>
                      </c:pt>
                      <c:pt idx="1080">
                        <c:v>47.124940000000002</c:v>
                      </c:pt>
                      <c:pt idx="1081">
                        <c:v>47.241489999999999</c:v>
                      </c:pt>
                      <c:pt idx="1082">
                        <c:v>47.352060000000002</c:v>
                      </c:pt>
                      <c:pt idx="1083">
                        <c:v>47.518619999999999</c:v>
                      </c:pt>
                      <c:pt idx="1084">
                        <c:v>47.597230000000003</c:v>
                      </c:pt>
                      <c:pt idx="1085">
                        <c:v>47.727020000000003</c:v>
                      </c:pt>
                      <c:pt idx="1086">
                        <c:v>47.869370000000004</c:v>
                      </c:pt>
                      <c:pt idx="1087">
                        <c:v>48.000549999999997</c:v>
                      </c:pt>
                      <c:pt idx="1088">
                        <c:v>48.149830000000001</c:v>
                      </c:pt>
                      <c:pt idx="1089">
                        <c:v>48.249809999999997</c:v>
                      </c:pt>
                      <c:pt idx="1090">
                        <c:v>48.362229999999997</c:v>
                      </c:pt>
                      <c:pt idx="1091">
                        <c:v>48.498519999999999</c:v>
                      </c:pt>
                      <c:pt idx="1092">
                        <c:v>48.676169999999999</c:v>
                      </c:pt>
                      <c:pt idx="1093">
                        <c:v>48.716290000000001</c:v>
                      </c:pt>
                      <c:pt idx="1094">
                        <c:v>48.853580000000001</c:v>
                      </c:pt>
                      <c:pt idx="1095">
                        <c:v>48.991030000000002</c:v>
                      </c:pt>
                      <c:pt idx="1096">
                        <c:v>49.174399999999999</c:v>
                      </c:pt>
                      <c:pt idx="1097">
                        <c:v>49.260759999999998</c:v>
                      </c:pt>
                      <c:pt idx="1098">
                        <c:v>49.375120000000003</c:v>
                      </c:pt>
                      <c:pt idx="1099">
                        <c:v>49.496360000000003</c:v>
                      </c:pt>
                      <c:pt idx="1100">
                        <c:v>49.629260000000002</c:v>
                      </c:pt>
                      <c:pt idx="1101">
                        <c:v>49.7316</c:v>
                      </c:pt>
                      <c:pt idx="1102">
                        <c:v>49.859749999999998</c:v>
                      </c:pt>
                      <c:pt idx="1103">
                        <c:v>49.979799999999997</c:v>
                      </c:pt>
                      <c:pt idx="1104">
                        <c:v>50.139989999999997</c:v>
                      </c:pt>
                      <c:pt idx="1105">
                        <c:v>50.273119999999999</c:v>
                      </c:pt>
                      <c:pt idx="1106">
                        <c:v>50.371020000000001</c:v>
                      </c:pt>
                      <c:pt idx="1107">
                        <c:v>50.504219999999997</c:v>
                      </c:pt>
                      <c:pt idx="1108">
                        <c:v>50.651499999999999</c:v>
                      </c:pt>
                      <c:pt idx="1109">
                        <c:v>50.793950000000002</c:v>
                      </c:pt>
                      <c:pt idx="1110">
                        <c:v>50.862050000000004</c:v>
                      </c:pt>
                      <c:pt idx="1111">
                        <c:v>51.001840000000001</c:v>
                      </c:pt>
                      <c:pt idx="1112">
                        <c:v>51.103000000000002</c:v>
                      </c:pt>
                      <c:pt idx="1113">
                        <c:v>51.282490000000003</c:v>
                      </c:pt>
                      <c:pt idx="1114">
                        <c:v>51.36806</c:v>
                      </c:pt>
                      <c:pt idx="1115">
                        <c:v>51.50215</c:v>
                      </c:pt>
                      <c:pt idx="1116">
                        <c:v>51.807839999999999</c:v>
                      </c:pt>
                      <c:pt idx="1117">
                        <c:v>51.846089999999997</c:v>
                      </c:pt>
                      <c:pt idx="1118">
                        <c:v>51.877800000000001</c:v>
                      </c:pt>
                      <c:pt idx="1119">
                        <c:v>51.987650000000002</c:v>
                      </c:pt>
                      <c:pt idx="1120">
                        <c:v>52.10277</c:v>
                      </c:pt>
                      <c:pt idx="1121">
                        <c:v>52.270180000000003</c:v>
                      </c:pt>
                      <c:pt idx="1122">
                        <c:v>52.357700000000001</c:v>
                      </c:pt>
                      <c:pt idx="1123">
                        <c:v>52.479790000000001</c:v>
                      </c:pt>
                      <c:pt idx="1124">
                        <c:v>52.603450000000002</c:v>
                      </c:pt>
                      <c:pt idx="1125">
                        <c:v>52.73968</c:v>
                      </c:pt>
                      <c:pt idx="1126">
                        <c:v>52.922960000000003</c:v>
                      </c:pt>
                      <c:pt idx="1127">
                        <c:v>52.992660000000001</c:v>
                      </c:pt>
                      <c:pt idx="1128">
                        <c:v>53.13485</c:v>
                      </c:pt>
                      <c:pt idx="1129">
                        <c:v>53.242600000000003</c:v>
                      </c:pt>
                      <c:pt idx="1130">
                        <c:v>53.411589999999997</c:v>
                      </c:pt>
                      <c:pt idx="1131">
                        <c:v>53.486069999999998</c:v>
                      </c:pt>
                      <c:pt idx="1132">
                        <c:v>53.600360000000002</c:v>
                      </c:pt>
                      <c:pt idx="1133">
                        <c:v>53.734670000000001</c:v>
                      </c:pt>
                      <c:pt idx="1134">
                        <c:v>53.915170000000003</c:v>
                      </c:pt>
                      <c:pt idx="1135">
                        <c:v>53.976599999999998</c:v>
                      </c:pt>
                      <c:pt idx="1136">
                        <c:v>54.109250000000003</c:v>
                      </c:pt>
                      <c:pt idx="1137">
                        <c:v>54.235140000000001</c:v>
                      </c:pt>
                      <c:pt idx="1138">
                        <c:v>54.424990000000001</c:v>
                      </c:pt>
                      <c:pt idx="1139">
                        <c:v>54.504829999999998</c:v>
                      </c:pt>
                      <c:pt idx="1140">
                        <c:v>54.646320000000003</c:v>
                      </c:pt>
                      <c:pt idx="1141">
                        <c:v>54.757539999999999</c:v>
                      </c:pt>
                      <c:pt idx="1142">
                        <c:v>54.908189999999998</c:v>
                      </c:pt>
                      <c:pt idx="1143">
                        <c:v>55.008380000000002</c:v>
                      </c:pt>
                      <c:pt idx="1144">
                        <c:v>55.118470000000002</c:v>
                      </c:pt>
                      <c:pt idx="1145">
                        <c:v>55.250059999999998</c:v>
                      </c:pt>
                      <c:pt idx="1146">
                        <c:v>55.378399999999999</c:v>
                      </c:pt>
                      <c:pt idx="1147">
                        <c:v>55.552</c:v>
                      </c:pt>
                      <c:pt idx="1148">
                        <c:v>55.609650000000002</c:v>
                      </c:pt>
                      <c:pt idx="1149">
                        <c:v>55.73995</c:v>
                      </c:pt>
                      <c:pt idx="1150">
                        <c:v>55.863390000000003</c:v>
                      </c:pt>
                      <c:pt idx="1151">
                        <c:v>56.027059999999999</c:v>
                      </c:pt>
                      <c:pt idx="1152">
                        <c:v>56.107700000000001</c:v>
                      </c:pt>
                      <c:pt idx="1153">
                        <c:v>56.239829999999998</c:v>
                      </c:pt>
                      <c:pt idx="1154">
                        <c:v>56.394240000000003</c:v>
                      </c:pt>
                      <c:pt idx="1155">
                        <c:v>56.54627</c:v>
                      </c:pt>
                      <c:pt idx="1156">
                        <c:v>56.647260000000003</c:v>
                      </c:pt>
                      <c:pt idx="1157">
                        <c:v>56.793039999999998</c:v>
                      </c:pt>
                      <c:pt idx="1158">
                        <c:v>56.885449999999999</c:v>
                      </c:pt>
                      <c:pt idx="1159">
                        <c:v>57.04007</c:v>
                      </c:pt>
                      <c:pt idx="1160">
                        <c:v>57.143140000000002</c:v>
                      </c:pt>
                      <c:pt idx="1161">
                        <c:v>57.251570000000001</c:v>
                      </c:pt>
                      <c:pt idx="1162">
                        <c:v>57.380119999999998</c:v>
                      </c:pt>
                      <c:pt idx="1163">
                        <c:v>57.509439999999998</c:v>
                      </c:pt>
                      <c:pt idx="1164">
                        <c:v>57.674840000000003</c:v>
                      </c:pt>
                      <c:pt idx="1165">
                        <c:v>57.765500000000003</c:v>
                      </c:pt>
                      <c:pt idx="1166">
                        <c:v>57.889499999999998</c:v>
                      </c:pt>
                      <c:pt idx="1167">
                        <c:v>58.030320000000003</c:v>
                      </c:pt>
                      <c:pt idx="1168">
                        <c:v>58.161409999999997</c:v>
                      </c:pt>
                      <c:pt idx="1169">
                        <c:v>58.259079999999997</c:v>
                      </c:pt>
                      <c:pt idx="1170">
                        <c:v>58.392789999999998</c:v>
                      </c:pt>
                      <c:pt idx="1171">
                        <c:v>58.504600000000003</c:v>
                      </c:pt>
                      <c:pt idx="1172">
                        <c:v>58.671259999999997</c:v>
                      </c:pt>
                      <c:pt idx="1173">
                        <c:v>58.741570000000003</c:v>
                      </c:pt>
                      <c:pt idx="1174">
                        <c:v>58.88494</c:v>
                      </c:pt>
                      <c:pt idx="1175">
                        <c:v>59.012779999999999</c:v>
                      </c:pt>
                      <c:pt idx="1176">
                        <c:v>59.165930000000003</c:v>
                      </c:pt>
                      <c:pt idx="1177">
                        <c:v>59.445079999999997</c:v>
                      </c:pt>
                      <c:pt idx="1178">
                        <c:v>59.384270000000001</c:v>
                      </c:pt>
                      <c:pt idx="1179">
                        <c:v>59.492489999999997</c:v>
                      </c:pt>
                      <c:pt idx="1180">
                        <c:v>59.652360000000002</c:v>
                      </c:pt>
                      <c:pt idx="1181">
                        <c:v>59.762</c:v>
                      </c:pt>
                      <c:pt idx="1182">
                        <c:v>59.870539999999998</c:v>
                      </c:pt>
                      <c:pt idx="1183">
                        <c:v>59.998089999999998</c:v>
                      </c:pt>
                      <c:pt idx="1184">
                        <c:v>60.131390000000003</c:v>
                      </c:pt>
                      <c:pt idx="1185">
                        <c:v>60.307290000000002</c:v>
                      </c:pt>
                      <c:pt idx="1186">
                        <c:v>60.377600000000001</c:v>
                      </c:pt>
                      <c:pt idx="1187">
                        <c:v>60.473790000000001</c:v>
                      </c:pt>
                      <c:pt idx="1188">
                        <c:v>60.625839999999997</c:v>
                      </c:pt>
                      <c:pt idx="1189">
                        <c:v>60.794020000000003</c:v>
                      </c:pt>
                      <c:pt idx="1190">
                        <c:v>60.873759999999997</c:v>
                      </c:pt>
                      <c:pt idx="1191">
                        <c:v>61.008650000000003</c:v>
                      </c:pt>
                      <c:pt idx="1192">
                        <c:v>61.091000000000001</c:v>
                      </c:pt>
                      <c:pt idx="1193">
                        <c:v>61.282699999999998</c:v>
                      </c:pt>
                      <c:pt idx="1194">
                        <c:v>61.356679999999997</c:v>
                      </c:pt>
                      <c:pt idx="1195">
                        <c:v>61.484769999999997</c:v>
                      </c:pt>
                      <c:pt idx="1196">
                        <c:v>61.598390000000002</c:v>
                      </c:pt>
                      <c:pt idx="1197">
                        <c:v>61.780650000000001</c:v>
                      </c:pt>
                      <c:pt idx="1198">
                        <c:v>61.861460000000001</c:v>
                      </c:pt>
                      <c:pt idx="1199">
                        <c:v>61.985309999999998</c:v>
                      </c:pt>
                      <c:pt idx="1200">
                        <c:v>62.106479999999998</c:v>
                      </c:pt>
                      <c:pt idx="1201">
                        <c:v>62.238100000000003</c:v>
                      </c:pt>
                      <c:pt idx="1202">
                        <c:v>62.42165</c:v>
                      </c:pt>
                      <c:pt idx="1203">
                        <c:v>62.501719999999999</c:v>
                      </c:pt>
                      <c:pt idx="1204">
                        <c:v>62.603839999999998</c:v>
                      </c:pt>
                      <c:pt idx="1205">
                        <c:v>62.77364</c:v>
                      </c:pt>
                      <c:pt idx="1206">
                        <c:v>62.917250000000003</c:v>
                      </c:pt>
                      <c:pt idx="1207">
                        <c:v>62.999339999999997</c:v>
                      </c:pt>
                      <c:pt idx="1208">
                        <c:v>63.119210000000002</c:v>
                      </c:pt>
                      <c:pt idx="1209">
                        <c:v>63.251049999999999</c:v>
                      </c:pt>
                      <c:pt idx="1210">
                        <c:v>63.407119999999999</c:v>
                      </c:pt>
                      <c:pt idx="1211">
                        <c:v>63.503909999999998</c:v>
                      </c:pt>
                      <c:pt idx="1212">
                        <c:v>63.61195</c:v>
                      </c:pt>
                      <c:pt idx="1213">
                        <c:v>63.72719</c:v>
                      </c:pt>
                      <c:pt idx="1214">
                        <c:v>63.900689999999997</c:v>
                      </c:pt>
                      <c:pt idx="1215">
                        <c:v>64.002539999999996</c:v>
                      </c:pt>
                      <c:pt idx="1216">
                        <c:v>64.11027</c:v>
                      </c:pt>
                      <c:pt idx="1217">
                        <c:v>64.254859999999994</c:v>
                      </c:pt>
                      <c:pt idx="1218">
                        <c:v>64.408270000000002</c:v>
                      </c:pt>
                      <c:pt idx="1219">
                        <c:v>64.536500000000004</c:v>
                      </c:pt>
                      <c:pt idx="1220">
                        <c:v>64.628190000000004</c:v>
                      </c:pt>
                      <c:pt idx="1221">
                        <c:v>64.731489999999994</c:v>
                      </c:pt>
                      <c:pt idx="1222">
                        <c:v>64.884450000000001</c:v>
                      </c:pt>
                      <c:pt idx="1223">
                        <c:v>65.061920000000001</c:v>
                      </c:pt>
                      <c:pt idx="1224">
                        <c:v>65.122649999999993</c:v>
                      </c:pt>
                      <c:pt idx="1225">
                        <c:v>65.240989999999996</c:v>
                      </c:pt>
                      <c:pt idx="1226">
                        <c:v>65.385900000000007</c:v>
                      </c:pt>
                      <c:pt idx="1227">
                        <c:v>65.540030000000002</c:v>
                      </c:pt>
                      <c:pt idx="1228">
                        <c:v>65.615359999999995</c:v>
                      </c:pt>
                      <c:pt idx="1229">
                        <c:v>65.735460000000003</c:v>
                      </c:pt>
                      <c:pt idx="1230">
                        <c:v>65.868210000000005</c:v>
                      </c:pt>
                      <c:pt idx="1231">
                        <c:v>66.041929999999994</c:v>
                      </c:pt>
                      <c:pt idx="1232">
                        <c:v>66.122339999999994</c:v>
                      </c:pt>
                      <c:pt idx="1233">
                        <c:v>66.255589999999998</c:v>
                      </c:pt>
                      <c:pt idx="1234">
                        <c:v>66.344409999999996</c:v>
                      </c:pt>
                      <c:pt idx="1235">
                        <c:v>66.534300000000002</c:v>
                      </c:pt>
                      <c:pt idx="1236">
                        <c:v>66.616389999999996</c:v>
                      </c:pt>
                      <c:pt idx="1237">
                        <c:v>66.768500000000003</c:v>
                      </c:pt>
                      <c:pt idx="1238">
                        <c:v>67.082880000000003</c:v>
                      </c:pt>
                      <c:pt idx="1239">
                        <c:v>66.998279999999994</c:v>
                      </c:pt>
                      <c:pt idx="1240">
                        <c:v>67.163550000000001</c:v>
                      </c:pt>
                      <c:pt idx="1241">
                        <c:v>67.259289999999993</c:v>
                      </c:pt>
                      <c:pt idx="1242">
                        <c:v>67.390500000000003</c:v>
                      </c:pt>
                      <c:pt idx="1243">
                        <c:v>67.514960000000002</c:v>
                      </c:pt>
                      <c:pt idx="1244">
                        <c:v>67.692700000000002</c:v>
                      </c:pt>
                      <c:pt idx="1245">
                        <c:v>67.780600000000007</c:v>
                      </c:pt>
                      <c:pt idx="1246">
                        <c:v>67.874139999999997</c:v>
                      </c:pt>
                      <c:pt idx="1247">
                        <c:v>68.022589999999994</c:v>
                      </c:pt>
                      <c:pt idx="1248">
                        <c:v>68.185000000000002</c:v>
                      </c:pt>
                      <c:pt idx="1249">
                        <c:v>68.266130000000004</c:v>
                      </c:pt>
                      <c:pt idx="1250">
                        <c:v>68.390309999999999</c:v>
                      </c:pt>
                      <c:pt idx="1251">
                        <c:v>68.505470000000003</c:v>
                      </c:pt>
                      <c:pt idx="1252">
                        <c:v>68.677120000000002</c:v>
                      </c:pt>
                      <c:pt idx="1253">
                        <c:v>68.758740000000003</c:v>
                      </c:pt>
                      <c:pt idx="1254">
                        <c:v>68.862830000000002</c:v>
                      </c:pt>
                      <c:pt idx="1255">
                        <c:v>69.005600000000001</c:v>
                      </c:pt>
                      <c:pt idx="1256">
                        <c:v>69.149060000000006</c:v>
                      </c:pt>
                      <c:pt idx="1257">
                        <c:v>69.282799999999995</c:v>
                      </c:pt>
                      <c:pt idx="1258">
                        <c:v>69.361289999999997</c:v>
                      </c:pt>
                      <c:pt idx="1259">
                        <c:v>69.480239999999995</c:v>
                      </c:pt>
                      <c:pt idx="1260">
                        <c:v>69.608320000000006</c:v>
                      </c:pt>
                      <c:pt idx="1261">
                        <c:v>69.791300000000007</c:v>
                      </c:pt>
                      <c:pt idx="1262">
                        <c:v>69.872219999999999</c:v>
                      </c:pt>
                      <c:pt idx="1263">
                        <c:v>69.997410000000002</c:v>
                      </c:pt>
                      <c:pt idx="1264">
                        <c:v>70.121170000000006</c:v>
                      </c:pt>
                      <c:pt idx="1265">
                        <c:v>70.291719999999998</c:v>
                      </c:pt>
                      <c:pt idx="1266">
                        <c:v>70.370940000000004</c:v>
                      </c:pt>
                      <c:pt idx="1267">
                        <c:v>70.498369999999994</c:v>
                      </c:pt>
                      <c:pt idx="1268">
                        <c:v>70.639719999999997</c:v>
                      </c:pt>
                      <c:pt idx="1269">
                        <c:v>70.802170000000004</c:v>
                      </c:pt>
                      <c:pt idx="1270">
                        <c:v>70.871949999999998</c:v>
                      </c:pt>
                      <c:pt idx="1271">
                        <c:v>70.990049999999997</c:v>
                      </c:pt>
                      <c:pt idx="1272">
                        <c:v>71.123000000000005</c:v>
                      </c:pt>
                      <c:pt idx="1273">
                        <c:v>71.289510000000007</c:v>
                      </c:pt>
                      <c:pt idx="1274">
                        <c:v>71.386930000000007</c:v>
                      </c:pt>
                      <c:pt idx="1275">
                        <c:v>71.519189999999995</c:v>
                      </c:pt>
                      <c:pt idx="1276">
                        <c:v>71.618089999999995</c:v>
                      </c:pt>
                      <c:pt idx="1277">
                        <c:v>71.741460000000004</c:v>
                      </c:pt>
                      <c:pt idx="1278">
                        <c:v>71.92568</c:v>
                      </c:pt>
                      <c:pt idx="1279">
                        <c:v>72.014960000000002</c:v>
                      </c:pt>
                      <c:pt idx="1280">
                        <c:v>72.146609999999995</c:v>
                      </c:pt>
                      <c:pt idx="1281">
                        <c:v>72.270849999999996</c:v>
                      </c:pt>
                      <c:pt idx="1282">
                        <c:v>72.431560000000005</c:v>
                      </c:pt>
                      <c:pt idx="1283">
                        <c:v>72.492909999999995</c:v>
                      </c:pt>
                      <c:pt idx="1284">
                        <c:v>72.648910000000001</c:v>
                      </c:pt>
                      <c:pt idx="1285">
                        <c:v>72.763270000000006</c:v>
                      </c:pt>
                      <c:pt idx="1286">
                        <c:v>72.911370000000005</c:v>
                      </c:pt>
                      <c:pt idx="1287">
                        <c:v>73.005989999999997</c:v>
                      </c:pt>
                      <c:pt idx="1288">
                        <c:v>73.132260000000002</c:v>
                      </c:pt>
                      <c:pt idx="1289">
                        <c:v>73.246499999999997</c:v>
                      </c:pt>
                      <c:pt idx="1290">
                        <c:v>73.369910000000004</c:v>
                      </c:pt>
                      <c:pt idx="1291">
                        <c:v>73.563839999999999</c:v>
                      </c:pt>
                      <c:pt idx="1292">
                        <c:v>73.647679999999994</c:v>
                      </c:pt>
                      <c:pt idx="1293">
                        <c:v>73.767309999999995</c:v>
                      </c:pt>
                      <c:pt idx="1294">
                        <c:v>73.897580000000005</c:v>
                      </c:pt>
                      <c:pt idx="1295">
                        <c:v>74.043949999999995</c:v>
                      </c:pt>
                      <c:pt idx="1296">
                        <c:v>74.146010000000004</c:v>
                      </c:pt>
                      <c:pt idx="1297">
                        <c:v>74.258859999999999</c:v>
                      </c:pt>
                      <c:pt idx="1298">
                        <c:v>74.495630000000006</c:v>
                      </c:pt>
                      <c:pt idx="1299">
                        <c:v>74.683769999999996</c:v>
                      </c:pt>
                      <c:pt idx="1300">
                        <c:v>74.654210000000006</c:v>
                      </c:pt>
                      <c:pt idx="1301">
                        <c:v>74.766890000000004</c:v>
                      </c:pt>
                      <c:pt idx="1302">
                        <c:v>74.882840000000002</c:v>
                      </c:pt>
                      <c:pt idx="1303">
                        <c:v>75.04289</c:v>
                      </c:pt>
                      <c:pt idx="1304">
                        <c:v>75.138220000000004</c:v>
                      </c:pt>
                      <c:pt idx="1305">
                        <c:v>75.265050000000002</c:v>
                      </c:pt>
                      <c:pt idx="1306">
                        <c:v>75.375050000000002</c:v>
                      </c:pt>
                      <c:pt idx="1307">
                        <c:v>75.515379999999993</c:v>
                      </c:pt>
                      <c:pt idx="1308">
                        <c:v>75.684780000000003</c:v>
                      </c:pt>
                      <c:pt idx="1309">
                        <c:v>75.755709999999993</c:v>
                      </c:pt>
                      <c:pt idx="1310">
                        <c:v>75.897819999999996</c:v>
                      </c:pt>
                      <c:pt idx="1311">
                        <c:v>76.010230000000007</c:v>
                      </c:pt>
                      <c:pt idx="1312">
                        <c:v>76.18365</c:v>
                      </c:pt>
                      <c:pt idx="1313">
                        <c:v>76.258849999999995</c:v>
                      </c:pt>
                      <c:pt idx="1314">
                        <c:v>76.392660000000006</c:v>
                      </c:pt>
                      <c:pt idx="1315">
                        <c:v>76.517510000000001</c:v>
                      </c:pt>
                      <c:pt idx="1316">
                        <c:v>76.69314</c:v>
                      </c:pt>
                      <c:pt idx="1317">
                        <c:v>76.777969999999996</c:v>
                      </c:pt>
                      <c:pt idx="1318">
                        <c:v>76.907660000000007</c:v>
                      </c:pt>
                      <c:pt idx="1319">
                        <c:v>77.029849999999996</c:v>
                      </c:pt>
                      <c:pt idx="1320">
                        <c:v>77.183639999999997</c:v>
                      </c:pt>
                      <c:pt idx="1321">
                        <c:v>77.276600000000002</c:v>
                      </c:pt>
                      <c:pt idx="1322">
                        <c:v>77.40231</c:v>
                      </c:pt>
                      <c:pt idx="1323">
                        <c:v>77.539109999999994</c:v>
                      </c:pt>
                      <c:pt idx="1324">
                        <c:v>77.700779999999995</c:v>
                      </c:pt>
                      <c:pt idx="1325">
                        <c:v>77.792509999999993</c:v>
                      </c:pt>
                      <c:pt idx="1326">
                        <c:v>77.899889999999999</c:v>
                      </c:pt>
                      <c:pt idx="1327">
                        <c:v>78.039649999999995</c:v>
                      </c:pt>
                      <c:pt idx="1328">
                        <c:v>78.160089999999997</c:v>
                      </c:pt>
                      <c:pt idx="1329">
                        <c:v>78.307929999999999</c:v>
                      </c:pt>
                      <c:pt idx="1330">
                        <c:v>78.391890000000004</c:v>
                      </c:pt>
                      <c:pt idx="1331">
                        <c:v>78.502369999999999</c:v>
                      </c:pt>
                      <c:pt idx="1332">
                        <c:v>78.647949999999994</c:v>
                      </c:pt>
                      <c:pt idx="1333">
                        <c:v>78.802809999999994</c:v>
                      </c:pt>
                      <c:pt idx="1334">
                        <c:v>78.883260000000007</c:v>
                      </c:pt>
                      <c:pt idx="1335">
                        <c:v>79.003029999999995</c:v>
                      </c:pt>
                      <c:pt idx="1336">
                        <c:v>79.119540000000001</c:v>
                      </c:pt>
                      <c:pt idx="1337">
                        <c:v>79.287390000000002</c:v>
                      </c:pt>
                      <c:pt idx="1338">
                        <c:v>79.372259999999997</c:v>
                      </c:pt>
                      <c:pt idx="1339">
                        <c:v>79.498140000000006</c:v>
                      </c:pt>
                      <c:pt idx="1340">
                        <c:v>79.640370000000004</c:v>
                      </c:pt>
                      <c:pt idx="1341">
                        <c:v>79.819339999999997</c:v>
                      </c:pt>
                      <c:pt idx="1342">
                        <c:v>79.88355</c:v>
                      </c:pt>
                      <c:pt idx="1343">
                        <c:v>80.017349999999993</c:v>
                      </c:pt>
                      <c:pt idx="1344">
                        <c:v>80.134889999999999</c:v>
                      </c:pt>
                      <c:pt idx="1345">
                        <c:v>80.282859999999999</c:v>
                      </c:pt>
                      <c:pt idx="1346">
                        <c:v>80.420649999999995</c:v>
                      </c:pt>
                      <c:pt idx="1347">
                        <c:v>80.532600000000002</c:v>
                      </c:pt>
                      <c:pt idx="1348">
                        <c:v>80.642529999999994</c:v>
                      </c:pt>
                      <c:pt idx="1349">
                        <c:v>80.775810000000007</c:v>
                      </c:pt>
                      <c:pt idx="1350">
                        <c:v>80.9529</c:v>
                      </c:pt>
                      <c:pt idx="1351">
                        <c:v>81.022660000000002</c:v>
                      </c:pt>
                      <c:pt idx="1352">
                        <c:v>81.149979999999999</c:v>
                      </c:pt>
                      <c:pt idx="1353">
                        <c:v>81.283550000000005</c:v>
                      </c:pt>
                      <c:pt idx="1354">
                        <c:v>81.439260000000004</c:v>
                      </c:pt>
                      <c:pt idx="1355">
                        <c:v>81.518889999999999</c:v>
                      </c:pt>
                      <c:pt idx="1356">
                        <c:v>81.667500000000004</c:v>
                      </c:pt>
                      <c:pt idx="1357">
                        <c:v>81.77955</c:v>
                      </c:pt>
                      <c:pt idx="1358">
                        <c:v>81.953770000000006</c:v>
                      </c:pt>
                      <c:pt idx="1359">
                        <c:v>82.192570000000003</c:v>
                      </c:pt>
                      <c:pt idx="1360">
                        <c:v>82.211749999999995</c:v>
                      </c:pt>
                      <c:pt idx="1361">
                        <c:v>82.265159999999995</c:v>
                      </c:pt>
                      <c:pt idx="1362">
                        <c:v>82.431010000000001</c:v>
                      </c:pt>
                      <c:pt idx="1363">
                        <c:v>82.497640000000004</c:v>
                      </c:pt>
                      <c:pt idx="1364">
                        <c:v>82.638999999999996</c:v>
                      </c:pt>
                      <c:pt idx="1365">
                        <c:v>82.764399999999995</c:v>
                      </c:pt>
                      <c:pt idx="1366">
                        <c:v>82.905699999999996</c:v>
                      </c:pt>
                      <c:pt idx="1367">
                        <c:v>83.068870000000004</c:v>
                      </c:pt>
                      <c:pt idx="1368">
                        <c:v>83.142910000000001</c:v>
                      </c:pt>
                      <c:pt idx="1369">
                        <c:v>83.293689999999998</c:v>
                      </c:pt>
                      <c:pt idx="1370">
                        <c:v>83.403369999999995</c:v>
                      </c:pt>
                      <c:pt idx="1371">
                        <c:v>83.564109999999999</c:v>
                      </c:pt>
                      <c:pt idx="1372">
                        <c:v>83.668660000000003</c:v>
                      </c:pt>
                      <c:pt idx="1373">
                        <c:v>83.791870000000003</c:v>
                      </c:pt>
                      <c:pt idx="1374">
                        <c:v>84.053870000000003</c:v>
                      </c:pt>
                      <c:pt idx="1375">
                        <c:v>84.331829999999997</c:v>
                      </c:pt>
                      <c:pt idx="1376">
                        <c:v>84.296790000000001</c:v>
                      </c:pt>
                      <c:pt idx="1377">
                        <c:v>84.289990000000003</c:v>
                      </c:pt>
                      <c:pt idx="1378">
                        <c:v>84.424409999999995</c:v>
                      </c:pt>
                      <c:pt idx="1379">
                        <c:v>84.576779999999999</c:v>
                      </c:pt>
                      <c:pt idx="1380">
                        <c:v>84.655240000000006</c:v>
                      </c:pt>
                      <c:pt idx="1381">
                        <c:v>84.777850000000001</c:v>
                      </c:pt>
                      <c:pt idx="1382">
                        <c:v>84.922700000000006</c:v>
                      </c:pt>
                      <c:pt idx="1383">
                        <c:v>85.056820000000002</c:v>
                      </c:pt>
                      <c:pt idx="1384">
                        <c:v>85.17</c:v>
                      </c:pt>
                      <c:pt idx="1385">
                        <c:v>85.297610000000006</c:v>
                      </c:pt>
                      <c:pt idx="1386">
                        <c:v>85.420079999999999</c:v>
                      </c:pt>
                      <c:pt idx="1387">
                        <c:v>85.533460000000005</c:v>
                      </c:pt>
                      <c:pt idx="1388">
                        <c:v>85.710890000000006</c:v>
                      </c:pt>
                      <c:pt idx="1389">
                        <c:v>85.788629999999998</c:v>
                      </c:pt>
                      <c:pt idx="1390">
                        <c:v>85.927850000000007</c:v>
                      </c:pt>
                      <c:pt idx="1391">
                        <c:v>86.04965</c:v>
                      </c:pt>
                      <c:pt idx="1392">
                        <c:v>86.204359999999994</c:v>
                      </c:pt>
                      <c:pt idx="1393">
                        <c:v>86.294150000000002</c:v>
                      </c:pt>
                      <c:pt idx="1394">
                        <c:v>86.424260000000004</c:v>
                      </c:pt>
                      <c:pt idx="1395">
                        <c:v>86.556479999999993</c:v>
                      </c:pt>
                      <c:pt idx="1396">
                        <c:v>86.69753</c:v>
                      </c:pt>
                      <c:pt idx="1397">
                        <c:v>86.792429999999996</c:v>
                      </c:pt>
                      <c:pt idx="1398">
                        <c:v>86.920509999999993</c:v>
                      </c:pt>
                      <c:pt idx="1399">
                        <c:v>87.059139999999999</c:v>
                      </c:pt>
                      <c:pt idx="1400">
                        <c:v>87.239050000000006</c:v>
                      </c:pt>
                      <c:pt idx="1401">
                        <c:v>87.301379999999995</c:v>
                      </c:pt>
                      <c:pt idx="1402">
                        <c:v>87.408410000000003</c:v>
                      </c:pt>
                      <c:pt idx="1403">
                        <c:v>87.537260000000003</c:v>
                      </c:pt>
                      <c:pt idx="1404">
                        <c:v>87.664529999999999</c:v>
                      </c:pt>
                      <c:pt idx="1405">
                        <c:v>87.83672</c:v>
                      </c:pt>
                      <c:pt idx="1406">
                        <c:v>87.922539999999998</c:v>
                      </c:pt>
                      <c:pt idx="1407">
                        <c:v>88.036969999999997</c:v>
                      </c:pt>
                      <c:pt idx="1408">
                        <c:v>88.164259999999999</c:v>
                      </c:pt>
                      <c:pt idx="1409">
                        <c:v>88.336489999999998</c:v>
                      </c:pt>
                      <c:pt idx="1410">
                        <c:v>88.413970000000006</c:v>
                      </c:pt>
                      <c:pt idx="1411">
                        <c:v>88.524230000000003</c:v>
                      </c:pt>
                      <c:pt idx="1412">
                        <c:v>88.667820000000006</c:v>
                      </c:pt>
                      <c:pt idx="1413">
                        <c:v>88.820250000000001</c:v>
                      </c:pt>
                      <c:pt idx="1414">
                        <c:v>88.906480000000002</c:v>
                      </c:pt>
                      <c:pt idx="1415">
                        <c:v>89.02234</c:v>
                      </c:pt>
                      <c:pt idx="1416">
                        <c:v>89.148979999999995</c:v>
                      </c:pt>
                      <c:pt idx="1417">
                        <c:v>89.332030000000003</c:v>
                      </c:pt>
                      <c:pt idx="1418">
                        <c:v>89.406989999999993</c:v>
                      </c:pt>
                      <c:pt idx="1419">
                        <c:v>89.535359999999997</c:v>
                      </c:pt>
                      <c:pt idx="1420">
                        <c:v>89.88279</c:v>
                      </c:pt>
                      <c:pt idx="1421">
                        <c:v>89.809229999999999</c:v>
                      </c:pt>
                      <c:pt idx="1422">
                        <c:v>89.931389999999993</c:v>
                      </c:pt>
                      <c:pt idx="1423">
                        <c:v>90.029830000000004</c:v>
                      </c:pt>
                      <c:pt idx="1424">
                        <c:v>90.151020000000003</c:v>
                      </c:pt>
                      <c:pt idx="1425">
                        <c:v>90.282589999999999</c:v>
                      </c:pt>
                      <c:pt idx="1426">
                        <c:v>90.445650000000001</c:v>
                      </c:pt>
                      <c:pt idx="1427">
                        <c:v>90.523589999999999</c:v>
                      </c:pt>
                      <c:pt idx="1428">
                        <c:v>90.672960000000003</c:v>
                      </c:pt>
                      <c:pt idx="1429">
                        <c:v>90.792689999999993</c:v>
                      </c:pt>
                      <c:pt idx="1430">
                        <c:v>90.964320000000001</c:v>
                      </c:pt>
                      <c:pt idx="1431">
                        <c:v>91.026449999999997</c:v>
                      </c:pt>
                      <c:pt idx="1432">
                        <c:v>91.171250000000001</c:v>
                      </c:pt>
                      <c:pt idx="1433">
                        <c:v>91.315070000000006</c:v>
                      </c:pt>
                      <c:pt idx="1434">
                        <c:v>91.466409999999996</c:v>
                      </c:pt>
                      <c:pt idx="1435">
                        <c:v>91.555149999999998</c:v>
                      </c:pt>
                      <c:pt idx="1436">
                        <c:v>91.662000000000006</c:v>
                      </c:pt>
                      <c:pt idx="1437">
                        <c:v>91.802319999999995</c:v>
                      </c:pt>
                      <c:pt idx="1438">
                        <c:v>91.973140000000001</c:v>
                      </c:pt>
                      <c:pt idx="1439">
                        <c:v>92.059560000000005</c:v>
                      </c:pt>
                      <c:pt idx="1440">
                        <c:v>92.188079999999999</c:v>
                      </c:pt>
                      <c:pt idx="1441">
                        <c:v>92.300070000000005</c:v>
                      </c:pt>
                      <c:pt idx="1442">
                        <c:v>92.418509999999998</c:v>
                      </c:pt>
                      <c:pt idx="1443">
                        <c:v>92.595609999999994</c:v>
                      </c:pt>
                      <c:pt idx="1444">
                        <c:v>92.664379999999994</c:v>
                      </c:pt>
                      <c:pt idx="1445">
                        <c:v>92.79374</c:v>
                      </c:pt>
                      <c:pt idx="1446">
                        <c:v>92.920990000000003</c:v>
                      </c:pt>
                      <c:pt idx="1447">
                        <c:v>93.077160000000006</c:v>
                      </c:pt>
                      <c:pt idx="1448">
                        <c:v>93.155060000000006</c:v>
                      </c:pt>
                      <c:pt idx="1449">
                        <c:v>93.271379999999994</c:v>
                      </c:pt>
                      <c:pt idx="1450">
                        <c:v>93.423770000000005</c:v>
                      </c:pt>
                      <c:pt idx="1451">
                        <c:v>93.602170000000001</c:v>
                      </c:pt>
                      <c:pt idx="1452">
                        <c:v>93.664670000000001</c:v>
                      </c:pt>
                      <c:pt idx="1453">
                        <c:v>93.800619999999995</c:v>
                      </c:pt>
                      <c:pt idx="1454">
                        <c:v>93.925730000000001</c:v>
                      </c:pt>
                      <c:pt idx="1455">
                        <c:v>94.083839999999995</c:v>
                      </c:pt>
                      <c:pt idx="1456">
                        <c:v>94.164919999999995</c:v>
                      </c:pt>
                      <c:pt idx="1457">
                        <c:v>94.282790000000006</c:v>
                      </c:pt>
                      <c:pt idx="1458">
                        <c:v>94.408420000000007</c:v>
                      </c:pt>
                      <c:pt idx="1459">
                        <c:v>94.542590000000004</c:v>
                      </c:pt>
                      <c:pt idx="1460">
                        <c:v>94.685950000000005</c:v>
                      </c:pt>
                      <c:pt idx="1461">
                        <c:v>94.781890000000004</c:v>
                      </c:pt>
                      <c:pt idx="1462">
                        <c:v>94.902900000000002</c:v>
                      </c:pt>
                      <c:pt idx="1463">
                        <c:v>95.01858</c:v>
                      </c:pt>
                      <c:pt idx="1464">
                        <c:v>95.205510000000004</c:v>
                      </c:pt>
                      <c:pt idx="1465">
                        <c:v>95.288759999999996</c:v>
                      </c:pt>
                      <c:pt idx="1466">
                        <c:v>95.413110000000003</c:v>
                      </c:pt>
                      <c:pt idx="1467">
                        <c:v>95.53783</c:v>
                      </c:pt>
                      <c:pt idx="1468">
                        <c:v>95.699579999999997</c:v>
                      </c:pt>
                      <c:pt idx="1469">
                        <c:v>95.778319999999994</c:v>
                      </c:pt>
                      <c:pt idx="1470">
                        <c:v>95.903270000000006</c:v>
                      </c:pt>
                      <c:pt idx="1471">
                        <c:v>96.038849999999996</c:v>
                      </c:pt>
                      <c:pt idx="1472">
                        <c:v>96.167739999999995</c:v>
                      </c:pt>
                      <c:pt idx="1473">
                        <c:v>96.261039999999994</c:v>
                      </c:pt>
                      <c:pt idx="1474">
                        <c:v>96.398390000000006</c:v>
                      </c:pt>
                      <c:pt idx="1475">
                        <c:v>96.541129999999995</c:v>
                      </c:pt>
                      <c:pt idx="1476">
                        <c:v>96.726740000000007</c:v>
                      </c:pt>
                      <c:pt idx="1477">
                        <c:v>96.814170000000004</c:v>
                      </c:pt>
                      <c:pt idx="1478">
                        <c:v>96.921999999999997</c:v>
                      </c:pt>
                      <c:pt idx="1479">
                        <c:v>97.056079999999994</c:v>
                      </c:pt>
                      <c:pt idx="1480">
                        <c:v>97.188559999999995</c:v>
                      </c:pt>
                      <c:pt idx="1481">
                        <c:v>97.582669999999993</c:v>
                      </c:pt>
                      <c:pt idx="1482">
                        <c:v>97.422110000000004</c:v>
                      </c:pt>
                      <c:pt idx="1483">
                        <c:v>97.533230000000003</c:v>
                      </c:pt>
                      <c:pt idx="1484">
                        <c:v>97.672399999999996</c:v>
                      </c:pt>
                      <c:pt idx="1485">
                        <c:v>97.841390000000004</c:v>
                      </c:pt>
                      <c:pt idx="1486">
                        <c:v>97.915980000000005</c:v>
                      </c:pt>
                      <c:pt idx="1487">
                        <c:v>98.045730000000006</c:v>
                      </c:pt>
                      <c:pt idx="1488">
                        <c:v>98.173320000000004</c:v>
                      </c:pt>
                      <c:pt idx="1489">
                        <c:v>98.350459999999998</c:v>
                      </c:pt>
                      <c:pt idx="1490">
                        <c:v>98.423630000000003</c:v>
                      </c:pt>
                      <c:pt idx="1491">
                        <c:v>98.542940000000002</c:v>
                      </c:pt>
                      <c:pt idx="1492">
                        <c:v>98.675839999999994</c:v>
                      </c:pt>
                      <c:pt idx="1493">
                        <c:v>98.802120000000002</c:v>
                      </c:pt>
                      <c:pt idx="1494">
                        <c:v>98.962950000000006</c:v>
                      </c:pt>
                      <c:pt idx="1495">
                        <c:v>99.04468</c:v>
                      </c:pt>
                      <c:pt idx="1496">
                        <c:v>99.1755</c:v>
                      </c:pt>
                      <c:pt idx="1497">
                        <c:v>99.285319999999999</c:v>
                      </c:pt>
                      <c:pt idx="1498">
                        <c:v>99.475020000000001</c:v>
                      </c:pt>
                      <c:pt idx="1499">
                        <c:v>99.549549999999996</c:v>
                      </c:pt>
                      <c:pt idx="1500">
                        <c:v>99.658779999999993</c:v>
                      </c:pt>
                      <c:pt idx="1501">
                        <c:v>99.790850000000006</c:v>
                      </c:pt>
                      <c:pt idx="1502">
                        <c:v>99.962270000000004</c:v>
                      </c:pt>
                      <c:pt idx="1503">
                        <c:v>100.03549</c:v>
                      </c:pt>
                      <c:pt idx="1504">
                        <c:v>100.14812000000001</c:v>
                      </c:pt>
                      <c:pt idx="1505">
                        <c:v>100.27674</c:v>
                      </c:pt>
                      <c:pt idx="1506">
                        <c:v>100.45198000000001</c:v>
                      </c:pt>
                      <c:pt idx="1507">
                        <c:v>100.52902</c:v>
                      </c:pt>
                      <c:pt idx="1508">
                        <c:v>100.65313999999999</c:v>
                      </c:pt>
                      <c:pt idx="1509">
                        <c:v>100.79116999999999</c:v>
                      </c:pt>
                      <c:pt idx="1510">
                        <c:v>100.94041</c:v>
                      </c:pt>
                      <c:pt idx="1511">
                        <c:v>101.04546999999999</c:v>
                      </c:pt>
                      <c:pt idx="1512">
                        <c:v>101.14919</c:v>
                      </c:pt>
                      <c:pt idx="1513">
                        <c:v>101.30479</c:v>
                      </c:pt>
                      <c:pt idx="1514">
                        <c:v>101.43536</c:v>
                      </c:pt>
                      <c:pt idx="1515">
                        <c:v>101.60235</c:v>
                      </c:pt>
                      <c:pt idx="1516">
                        <c:v>101.66267999999999</c:v>
                      </c:pt>
                      <c:pt idx="1517">
                        <c:v>101.78346999999999</c:v>
                      </c:pt>
                      <c:pt idx="1518">
                        <c:v>101.91489</c:v>
                      </c:pt>
                      <c:pt idx="1519">
                        <c:v>102.09026</c:v>
                      </c:pt>
                      <c:pt idx="1520">
                        <c:v>102.18989000000001</c:v>
                      </c:pt>
                      <c:pt idx="1521">
                        <c:v>102.29468</c:v>
                      </c:pt>
                      <c:pt idx="1522">
                        <c:v>102.43913000000001</c:v>
                      </c:pt>
                      <c:pt idx="1523">
                        <c:v>102.59953</c:v>
                      </c:pt>
                      <c:pt idx="1524">
                        <c:v>102.66951</c:v>
                      </c:pt>
                      <c:pt idx="1525">
                        <c:v>102.80279</c:v>
                      </c:pt>
                      <c:pt idx="1526">
                        <c:v>102.92724</c:v>
                      </c:pt>
                      <c:pt idx="1527">
                        <c:v>103.0857</c:v>
                      </c:pt>
                      <c:pt idx="1528">
                        <c:v>103.17230000000001</c:v>
                      </c:pt>
                      <c:pt idx="1529">
                        <c:v>103.30166</c:v>
                      </c:pt>
                      <c:pt idx="1530">
                        <c:v>103.42635</c:v>
                      </c:pt>
                      <c:pt idx="1531">
                        <c:v>103.53676</c:v>
                      </c:pt>
                      <c:pt idx="1532">
                        <c:v>103.71836</c:v>
                      </c:pt>
                      <c:pt idx="1533">
                        <c:v>103.78511</c:v>
                      </c:pt>
                      <c:pt idx="1534">
                        <c:v>103.93143999999999</c:v>
                      </c:pt>
                      <c:pt idx="1535">
                        <c:v>104.05714999999999</c:v>
                      </c:pt>
                      <c:pt idx="1536">
                        <c:v>104.23669</c:v>
                      </c:pt>
                      <c:pt idx="1537">
                        <c:v>104.31117999999999</c:v>
                      </c:pt>
                      <c:pt idx="1538">
                        <c:v>104.41616999999999</c:v>
                      </c:pt>
                      <c:pt idx="1539">
                        <c:v>104.54152999999999</c:v>
                      </c:pt>
                      <c:pt idx="1540">
                        <c:v>104.7059</c:v>
                      </c:pt>
                      <c:pt idx="1541">
                        <c:v>104.78565999999999</c:v>
                      </c:pt>
                      <c:pt idx="1542">
                        <c:v>105.13722</c:v>
                      </c:pt>
                      <c:pt idx="1543">
                        <c:v>105.05228</c:v>
                      </c:pt>
                      <c:pt idx="1544">
                        <c:v>105.21720999999999</c:v>
                      </c:pt>
                      <c:pt idx="1545">
                        <c:v>105.28646000000001</c:v>
                      </c:pt>
                      <c:pt idx="1546">
                        <c:v>105.39534999999999</c:v>
                      </c:pt>
                      <c:pt idx="1547">
                        <c:v>105.53901</c:v>
                      </c:pt>
                      <c:pt idx="1548">
                        <c:v>105.69197</c:v>
                      </c:pt>
                      <c:pt idx="1549">
                        <c:v>105.81728</c:v>
                      </c:pt>
                      <c:pt idx="1550">
                        <c:v>105.91878</c:v>
                      </c:pt>
                      <c:pt idx="1551">
                        <c:v>106.05005</c:v>
                      </c:pt>
                      <c:pt idx="1552">
                        <c:v>106.18425999999999</c:v>
                      </c:pt>
                      <c:pt idx="1553">
                        <c:v>106.35082</c:v>
                      </c:pt>
                      <c:pt idx="1554">
                        <c:v>106.40980999999999</c:v>
                      </c:pt>
                      <c:pt idx="1555">
                        <c:v>106.54003</c:v>
                      </c:pt>
                      <c:pt idx="1556">
                        <c:v>106.66555</c:v>
                      </c:pt>
                      <c:pt idx="1557">
                        <c:v>106.82204</c:v>
                      </c:pt>
                      <c:pt idx="1558">
                        <c:v>106.90536</c:v>
                      </c:pt>
                      <c:pt idx="1559">
                        <c:v>107.03091999999999</c:v>
                      </c:pt>
                      <c:pt idx="1560">
                        <c:v>107.17541</c:v>
                      </c:pt>
                      <c:pt idx="1561">
                        <c:v>107.34032999999999</c:v>
                      </c:pt>
                      <c:pt idx="1562">
                        <c:v>107.40649999999999</c:v>
                      </c:pt>
                      <c:pt idx="1563">
                        <c:v>107.53321</c:v>
                      </c:pt>
                      <c:pt idx="1564">
                        <c:v>107.66764000000001</c:v>
                      </c:pt>
                      <c:pt idx="1565">
                        <c:v>107.81842</c:v>
                      </c:pt>
                      <c:pt idx="1566">
                        <c:v>107.88387</c:v>
                      </c:pt>
                      <c:pt idx="1567">
                        <c:v>108.00904</c:v>
                      </c:pt>
                      <c:pt idx="1568">
                        <c:v>108.15033</c:v>
                      </c:pt>
                      <c:pt idx="1569">
                        <c:v>108.27410999999999</c:v>
                      </c:pt>
                      <c:pt idx="1570">
                        <c:v>108.45128</c:v>
                      </c:pt>
                      <c:pt idx="1571">
                        <c:v>108.51787</c:v>
                      </c:pt>
                      <c:pt idx="1572">
                        <c:v>108.65797999999999</c:v>
                      </c:pt>
                      <c:pt idx="1573">
                        <c:v>108.76586</c:v>
                      </c:pt>
                      <c:pt idx="1574">
                        <c:v>108.95168</c:v>
                      </c:pt>
                      <c:pt idx="1575">
                        <c:v>109.02844</c:v>
                      </c:pt>
                      <c:pt idx="1576">
                        <c:v>109.14601</c:v>
                      </c:pt>
                      <c:pt idx="1577">
                        <c:v>109.27994</c:v>
                      </c:pt>
                      <c:pt idx="1578">
                        <c:v>109.43369</c:v>
                      </c:pt>
                      <c:pt idx="1579">
                        <c:v>109.50817000000001</c:v>
                      </c:pt>
                      <c:pt idx="1580">
                        <c:v>109.63921000000001</c:v>
                      </c:pt>
                      <c:pt idx="1581">
                        <c:v>109.75731</c:v>
                      </c:pt>
                      <c:pt idx="1582">
                        <c:v>109.91295</c:v>
                      </c:pt>
                      <c:pt idx="1583">
                        <c:v>110.00097</c:v>
                      </c:pt>
                      <c:pt idx="1584">
                        <c:v>110.12934</c:v>
                      </c:pt>
                      <c:pt idx="1585">
                        <c:v>110.25502</c:v>
                      </c:pt>
                      <c:pt idx="1586">
                        <c:v>110.40770000000001</c:v>
                      </c:pt>
                      <c:pt idx="1587">
                        <c:v>110.53516</c:v>
                      </c:pt>
                      <c:pt idx="1588">
                        <c:v>110.64175</c:v>
                      </c:pt>
                      <c:pt idx="1589">
                        <c:v>110.75482</c:v>
                      </c:pt>
                      <c:pt idx="1590">
                        <c:v>110.89514</c:v>
                      </c:pt>
                      <c:pt idx="1591">
                        <c:v>111.06273</c:v>
                      </c:pt>
                      <c:pt idx="1592">
                        <c:v>111.14622</c:v>
                      </c:pt>
                      <c:pt idx="1593">
                        <c:v>111.25124</c:v>
                      </c:pt>
                      <c:pt idx="1594">
                        <c:v>111.37736</c:v>
                      </c:pt>
                      <c:pt idx="1595">
                        <c:v>111.55356999999999</c:v>
                      </c:pt>
                      <c:pt idx="1596">
                        <c:v>111.62451</c:v>
                      </c:pt>
                      <c:pt idx="1597">
                        <c:v>111.75852999999999</c:v>
                      </c:pt>
                      <c:pt idx="1598">
                        <c:v>111.87023000000001</c:v>
                      </c:pt>
                      <c:pt idx="1599">
                        <c:v>112.0509</c:v>
                      </c:pt>
                      <c:pt idx="1600">
                        <c:v>112.11855</c:v>
                      </c:pt>
                      <c:pt idx="1601">
                        <c:v>112.23851000000001</c:v>
                      </c:pt>
                      <c:pt idx="1602">
                        <c:v>112.4447</c:v>
                      </c:pt>
                      <c:pt idx="1603">
                        <c:v>112.70602</c:v>
                      </c:pt>
                      <c:pt idx="1604">
                        <c:v>112.63364</c:v>
                      </c:pt>
                      <c:pt idx="1605">
                        <c:v>112.74157</c:v>
                      </c:pt>
                      <c:pt idx="1606">
                        <c:v>112.87332000000001</c:v>
                      </c:pt>
                      <c:pt idx="1607">
                        <c:v>112.97078999999999</c:v>
                      </c:pt>
                      <c:pt idx="1608">
                        <c:v>113.16182999999999</c:v>
                      </c:pt>
                      <c:pt idx="1609">
                        <c:v>113.23273</c:v>
                      </c:pt>
                      <c:pt idx="1610">
                        <c:v>113.3527</c:v>
                      </c:pt>
                      <c:pt idx="1611">
                        <c:v>113.47438</c:v>
                      </c:pt>
                      <c:pt idx="1612">
                        <c:v>113.67358</c:v>
                      </c:pt>
                      <c:pt idx="1613">
                        <c:v>113.73596999999999</c:v>
                      </c:pt>
                      <c:pt idx="1614">
                        <c:v>113.86888999999999</c:v>
                      </c:pt>
                      <c:pt idx="1615">
                        <c:v>113.98599</c:v>
                      </c:pt>
                      <c:pt idx="1616">
                        <c:v>114.17721</c:v>
                      </c:pt>
                      <c:pt idx="1617">
                        <c:v>114.24093000000001</c:v>
                      </c:pt>
                      <c:pt idx="1618">
                        <c:v>114.37139000000001</c:v>
                      </c:pt>
                      <c:pt idx="1619">
                        <c:v>114.5072</c:v>
                      </c:pt>
                      <c:pt idx="1620">
                        <c:v>114.67558</c:v>
                      </c:pt>
                      <c:pt idx="1621">
                        <c:v>114.75879</c:v>
                      </c:pt>
                      <c:pt idx="1622">
                        <c:v>114.87712000000001</c:v>
                      </c:pt>
                      <c:pt idx="1623">
                        <c:v>115.00577</c:v>
                      </c:pt>
                      <c:pt idx="1624">
                        <c:v>115.14422999999999</c:v>
                      </c:pt>
                      <c:pt idx="1625">
                        <c:v>115.3077</c:v>
                      </c:pt>
                      <c:pt idx="1626">
                        <c:v>115.37065</c:v>
                      </c:pt>
                      <c:pt idx="1627">
                        <c:v>115.51220000000001</c:v>
                      </c:pt>
                      <c:pt idx="1628">
                        <c:v>115.63683</c:v>
                      </c:pt>
                      <c:pt idx="1629">
                        <c:v>115.81724</c:v>
                      </c:pt>
                      <c:pt idx="1630">
                        <c:v>115.87748000000001</c:v>
                      </c:pt>
                      <c:pt idx="1631">
                        <c:v>116.00561999999999</c:v>
                      </c:pt>
                      <c:pt idx="1632">
                        <c:v>116.13648000000001</c:v>
                      </c:pt>
                      <c:pt idx="1633">
                        <c:v>116.30556</c:v>
                      </c:pt>
                      <c:pt idx="1634">
                        <c:v>116.37693</c:v>
                      </c:pt>
                      <c:pt idx="1635">
                        <c:v>116.51653</c:v>
                      </c:pt>
                      <c:pt idx="1636">
                        <c:v>116.6379</c:v>
                      </c:pt>
                      <c:pt idx="1637">
                        <c:v>116.80468999999999</c:v>
                      </c:pt>
                      <c:pt idx="1638">
                        <c:v>116.89039</c:v>
                      </c:pt>
                      <c:pt idx="1639">
                        <c:v>117.00082999999999</c:v>
                      </c:pt>
                      <c:pt idx="1640">
                        <c:v>117.13235</c:v>
                      </c:pt>
                      <c:pt idx="1641">
                        <c:v>117.29553</c:v>
                      </c:pt>
                      <c:pt idx="1642">
                        <c:v>117.39518</c:v>
                      </c:pt>
                      <c:pt idx="1643">
                        <c:v>117.50618</c:v>
                      </c:pt>
                      <c:pt idx="1644">
                        <c:v>117.62521</c:v>
                      </c:pt>
                      <c:pt idx="1645">
                        <c:v>117.75127000000001</c:v>
                      </c:pt>
                      <c:pt idx="1646">
                        <c:v>117.9192</c:v>
                      </c:pt>
                      <c:pt idx="1647">
                        <c:v>118.00471</c:v>
                      </c:pt>
                      <c:pt idx="1648">
                        <c:v>118.11687000000001</c:v>
                      </c:pt>
                      <c:pt idx="1649">
                        <c:v>118.23779</c:v>
                      </c:pt>
                      <c:pt idx="1650">
                        <c:v>118.41775</c:v>
                      </c:pt>
                      <c:pt idx="1651">
                        <c:v>118.49748</c:v>
                      </c:pt>
                      <c:pt idx="1652">
                        <c:v>118.62741</c:v>
                      </c:pt>
                      <c:pt idx="1653">
                        <c:v>118.74714</c:v>
                      </c:pt>
                      <c:pt idx="1654">
                        <c:v>118.91471</c:v>
                      </c:pt>
                      <c:pt idx="1655">
                        <c:v>118.98609</c:v>
                      </c:pt>
                      <c:pt idx="1656">
                        <c:v>119.11785</c:v>
                      </c:pt>
                      <c:pt idx="1657">
                        <c:v>119.23848</c:v>
                      </c:pt>
                      <c:pt idx="1658">
                        <c:v>119.40088</c:v>
                      </c:pt>
                      <c:pt idx="1659">
                        <c:v>119.49298</c:v>
                      </c:pt>
                      <c:pt idx="1660">
                        <c:v>119.60581000000001</c:v>
                      </c:pt>
                      <c:pt idx="1661">
                        <c:v>119.74420000000001</c:v>
                      </c:pt>
                      <c:pt idx="1662">
                        <c:v>119.86872</c:v>
                      </c:pt>
                      <c:pt idx="1663">
                        <c:v>120.19495999999999</c:v>
                      </c:pt>
                      <c:pt idx="1664">
                        <c:v>120.20838000000001</c:v>
                      </c:pt>
                      <c:pt idx="1665">
                        <c:v>120.24608000000001</c:v>
                      </c:pt>
                      <c:pt idx="1666">
                        <c:v>120.36715</c:v>
                      </c:pt>
                      <c:pt idx="1667">
                        <c:v>120.55253999999999</c:v>
                      </c:pt>
                      <c:pt idx="1668">
                        <c:v>120.61881</c:v>
                      </c:pt>
                      <c:pt idx="1669">
                        <c:v>120.74341</c:v>
                      </c:pt>
                      <c:pt idx="1670">
                        <c:v>120.88148</c:v>
                      </c:pt>
                      <c:pt idx="1671">
                        <c:v>121.05506</c:v>
                      </c:pt>
                      <c:pt idx="1672">
                        <c:v>121.11883</c:v>
                      </c:pt>
                      <c:pt idx="1673">
                        <c:v>121.22777000000001</c:v>
                      </c:pt>
                      <c:pt idx="1674">
                        <c:v>121.36774</c:v>
                      </c:pt>
                      <c:pt idx="1675">
                        <c:v>121.55369</c:v>
                      </c:pt>
                      <c:pt idx="1676">
                        <c:v>121.6237</c:v>
                      </c:pt>
                      <c:pt idx="1677">
                        <c:v>121.7398</c:v>
                      </c:pt>
                      <c:pt idx="1678">
                        <c:v>121.85984000000001</c:v>
                      </c:pt>
                      <c:pt idx="1679">
                        <c:v>121.99154</c:v>
                      </c:pt>
                      <c:pt idx="1680">
                        <c:v>122.12483</c:v>
                      </c:pt>
                      <c:pt idx="1681">
                        <c:v>122.23291999999999</c:v>
                      </c:pt>
                      <c:pt idx="1682">
                        <c:v>122.37296000000001</c:v>
                      </c:pt>
                      <c:pt idx="1683">
                        <c:v>122.48237</c:v>
                      </c:pt>
                      <c:pt idx="1684">
                        <c:v>122.66431</c:v>
                      </c:pt>
                      <c:pt idx="1685">
                        <c:v>122.73613</c:v>
                      </c:pt>
                      <c:pt idx="1686">
                        <c:v>122.86742</c:v>
                      </c:pt>
                      <c:pt idx="1687">
                        <c:v>122.99914</c:v>
                      </c:pt>
                      <c:pt idx="1688">
                        <c:v>123.17516000000001</c:v>
                      </c:pt>
                      <c:pt idx="1689">
                        <c:v>123.23835</c:v>
                      </c:pt>
                      <c:pt idx="1690">
                        <c:v>123.37594</c:v>
                      </c:pt>
                      <c:pt idx="1691">
                        <c:v>123.48323000000001</c:v>
                      </c:pt>
                      <c:pt idx="1692">
                        <c:v>123.67368999999999</c:v>
                      </c:pt>
                      <c:pt idx="1693">
                        <c:v>123.72714000000001</c:v>
                      </c:pt>
                      <c:pt idx="1694">
                        <c:v>123.85402000000001</c:v>
                      </c:pt>
                      <c:pt idx="1695">
                        <c:v>123.9633</c:v>
                      </c:pt>
                      <c:pt idx="1696">
                        <c:v>124.1418</c:v>
                      </c:pt>
                      <c:pt idx="1697">
                        <c:v>124.22410000000001</c:v>
                      </c:pt>
                      <c:pt idx="1698">
                        <c:v>124.33977</c:v>
                      </c:pt>
                      <c:pt idx="1699">
                        <c:v>124.46156000000001</c:v>
                      </c:pt>
                      <c:pt idx="1700">
                        <c:v>124.57961</c:v>
                      </c:pt>
                      <c:pt idx="1701">
                        <c:v>124.77208</c:v>
                      </c:pt>
                      <c:pt idx="1702">
                        <c:v>124.83633</c:v>
                      </c:pt>
                      <c:pt idx="1703">
                        <c:v>124.97672</c:v>
                      </c:pt>
                      <c:pt idx="1704">
                        <c:v>125.10796000000001</c:v>
                      </c:pt>
                      <c:pt idx="1705">
                        <c:v>125.26443</c:v>
                      </c:pt>
                      <c:pt idx="1706">
                        <c:v>125.31975</c:v>
                      </c:pt>
                      <c:pt idx="1707">
                        <c:v>125.45180000000001</c:v>
                      </c:pt>
                      <c:pt idx="1708">
                        <c:v>125.59433</c:v>
                      </c:pt>
                      <c:pt idx="1709">
                        <c:v>125.78319</c:v>
                      </c:pt>
                      <c:pt idx="1710">
                        <c:v>125.85838</c:v>
                      </c:pt>
                      <c:pt idx="1711">
                        <c:v>125.97798</c:v>
                      </c:pt>
                      <c:pt idx="1712">
                        <c:v>126.11476999999999</c:v>
                      </c:pt>
                      <c:pt idx="1713">
                        <c:v>126.22349</c:v>
                      </c:pt>
                      <c:pt idx="1714">
                        <c:v>126.38455</c:v>
                      </c:pt>
                      <c:pt idx="1715">
                        <c:v>126.47337</c:v>
                      </c:pt>
                      <c:pt idx="1716">
                        <c:v>126.59627</c:v>
                      </c:pt>
                      <c:pt idx="1717">
                        <c:v>126.70491</c:v>
                      </c:pt>
                      <c:pt idx="1718">
                        <c:v>126.88932</c:v>
                      </c:pt>
                      <c:pt idx="1719">
                        <c:v>126.9589</c:v>
                      </c:pt>
                      <c:pt idx="1720">
                        <c:v>127.09161</c:v>
                      </c:pt>
                      <c:pt idx="1721">
                        <c:v>127.20283000000001</c:v>
                      </c:pt>
                      <c:pt idx="1722">
                        <c:v>127.38639999999999</c:v>
                      </c:pt>
                      <c:pt idx="1723">
                        <c:v>127.46966</c:v>
                      </c:pt>
                      <c:pt idx="1724">
                        <c:v>127.80885000000001</c:v>
                      </c:pt>
                      <c:pt idx="1725">
                        <c:v>127.73528</c:v>
                      </c:pt>
                      <c:pt idx="1726">
                        <c:v>127.89456</c:v>
                      </c:pt>
                      <c:pt idx="1727">
                        <c:v>127.95542</c:v>
                      </c:pt>
                      <c:pt idx="1728">
                        <c:v>128.08649</c:v>
                      </c:pt>
                      <c:pt idx="1729">
                        <c:v>128.22721999999999</c:v>
                      </c:pt>
                      <c:pt idx="1730">
                        <c:v>128.38543000000001</c:v>
                      </c:pt>
                      <c:pt idx="1731">
                        <c:v>128.48177000000001</c:v>
                      </c:pt>
                      <c:pt idx="1732">
                        <c:v>128.58494999999999</c:v>
                      </c:pt>
                      <c:pt idx="1733">
                        <c:v>128.71312</c:v>
                      </c:pt>
                      <c:pt idx="1734">
                        <c:v>128.84404000000001</c:v>
                      </c:pt>
                      <c:pt idx="1735">
                        <c:v>129.00576000000001</c:v>
                      </c:pt>
                      <c:pt idx="1736">
                        <c:v>129.09376</c:v>
                      </c:pt>
                      <c:pt idx="1737">
                        <c:v>129.19485</c:v>
                      </c:pt>
                      <c:pt idx="1738">
                        <c:v>129.32623000000001</c:v>
                      </c:pt>
                      <c:pt idx="1739">
                        <c:v>129.50102999999999</c:v>
                      </c:pt>
                      <c:pt idx="1740">
                        <c:v>129.5933</c:v>
                      </c:pt>
                      <c:pt idx="1741">
                        <c:v>129.70079000000001</c:v>
                      </c:pt>
                      <c:pt idx="1742">
                        <c:v>129.82293000000001</c:v>
                      </c:pt>
                      <c:pt idx="1743">
                        <c:v>130.00939</c:v>
                      </c:pt>
                      <c:pt idx="1744">
                        <c:v>130.07074</c:v>
                      </c:pt>
                      <c:pt idx="1745">
                        <c:v>130.19542000000001</c:v>
                      </c:pt>
                      <c:pt idx="1746">
                        <c:v>130.32089999999999</c:v>
                      </c:pt>
                      <c:pt idx="1747">
                        <c:v>130.48355000000001</c:v>
                      </c:pt>
                      <c:pt idx="1748">
                        <c:v>130.55941999999999</c:v>
                      </c:pt>
                      <c:pt idx="1749">
                        <c:v>130.70121</c:v>
                      </c:pt>
                      <c:pt idx="1750">
                        <c:v>130.82049000000001</c:v>
                      </c:pt>
                      <c:pt idx="1751">
                        <c:v>130.94490999999999</c:v>
                      </c:pt>
                      <c:pt idx="1752">
                        <c:v>131.12734</c:v>
                      </c:pt>
                      <c:pt idx="1753">
                        <c:v>131.18997999999999</c:v>
                      </c:pt>
                      <c:pt idx="1754">
                        <c:v>131.31575000000001</c:v>
                      </c:pt>
                      <c:pt idx="1755">
                        <c:v>131.45194000000001</c:v>
                      </c:pt>
                      <c:pt idx="1756">
                        <c:v>131.6165</c:v>
                      </c:pt>
                      <c:pt idx="1757">
                        <c:v>131.69136</c:v>
                      </c:pt>
                      <c:pt idx="1758">
                        <c:v>131.82866000000001</c:v>
                      </c:pt>
                      <c:pt idx="1759">
                        <c:v>131.95079000000001</c:v>
                      </c:pt>
                      <c:pt idx="1760">
                        <c:v>132.13070999999999</c:v>
                      </c:pt>
                      <c:pt idx="1761">
                        <c:v>132.19847999999999</c:v>
                      </c:pt>
                      <c:pt idx="1762">
                        <c:v>132.32429999999999</c:v>
                      </c:pt>
                      <c:pt idx="1763">
                        <c:v>132.44364999999999</c:v>
                      </c:pt>
                      <c:pt idx="1764">
                        <c:v>132.61174</c:v>
                      </c:pt>
                      <c:pt idx="1765">
                        <c:v>132.72398999999999</c:v>
                      </c:pt>
                      <c:pt idx="1766">
                        <c:v>132.82626999999999</c:v>
                      </c:pt>
                      <c:pt idx="1767">
                        <c:v>132.95946000000001</c:v>
                      </c:pt>
                      <c:pt idx="1768">
                        <c:v>133.10687999999999</c:v>
                      </c:pt>
                      <c:pt idx="1769">
                        <c:v>133.24193</c:v>
                      </c:pt>
                      <c:pt idx="1770">
                        <c:v>133.33287000000001</c:v>
                      </c:pt>
                      <c:pt idx="1771">
                        <c:v>133.45039</c:v>
                      </c:pt>
                      <c:pt idx="1772">
                        <c:v>133.59143</c:v>
                      </c:pt>
                      <c:pt idx="1773">
                        <c:v>133.75265999999999</c:v>
                      </c:pt>
                      <c:pt idx="1774">
                        <c:v>133.82106999999999</c:v>
                      </c:pt>
                      <c:pt idx="1775">
                        <c:v>133.96877000000001</c:v>
                      </c:pt>
                      <c:pt idx="1776">
                        <c:v>134.07973999999999</c:v>
                      </c:pt>
                      <c:pt idx="1777">
                        <c:v>134.26795999999999</c:v>
                      </c:pt>
                      <c:pt idx="1778">
                        <c:v>134.34307000000001</c:v>
                      </c:pt>
                      <c:pt idx="1779">
                        <c:v>134.46108000000001</c:v>
                      </c:pt>
                      <c:pt idx="1780">
                        <c:v>134.5778</c:v>
                      </c:pt>
                      <c:pt idx="1781">
                        <c:v>134.76984999999999</c:v>
                      </c:pt>
                      <c:pt idx="1782">
                        <c:v>134.83725000000001</c:v>
                      </c:pt>
                      <c:pt idx="1783">
                        <c:v>134.9564</c:v>
                      </c:pt>
                      <c:pt idx="1784">
                        <c:v>135.09075999999999</c:v>
                      </c:pt>
                      <c:pt idx="1785">
                        <c:v>135.46646999999999</c:v>
                      </c:pt>
                      <c:pt idx="1786">
                        <c:v>135.33166</c:v>
                      </c:pt>
                      <c:pt idx="1787">
                        <c:v>135.44182000000001</c:v>
                      </c:pt>
                      <c:pt idx="1788">
                        <c:v>135.57091</c:v>
                      </c:pt>
                      <c:pt idx="1789">
                        <c:v>135.6987</c:v>
                      </c:pt>
                      <c:pt idx="1790">
                        <c:v>135.87544</c:v>
                      </c:pt>
                      <c:pt idx="1791">
                        <c:v>135.93065000000001</c:v>
                      </c:pt>
                      <c:pt idx="1792">
                        <c:v>136.05157</c:v>
                      </c:pt>
                      <c:pt idx="1793">
                        <c:v>136.20084</c:v>
                      </c:pt>
                      <c:pt idx="1794">
                        <c:v>136.35449</c:v>
                      </c:pt>
                      <c:pt idx="1795">
                        <c:v>136.43025</c:v>
                      </c:pt>
                      <c:pt idx="1796">
                        <c:v>136.56005999999999</c:v>
                      </c:pt>
                      <c:pt idx="1797">
                        <c:v>136.68537000000001</c:v>
                      </c:pt>
                      <c:pt idx="1798">
                        <c:v>136.86723000000001</c:v>
                      </c:pt>
                      <c:pt idx="1799">
                        <c:v>136.93432999999999</c:v>
                      </c:pt>
                      <c:pt idx="1800">
                        <c:v>137.05215999999999</c:v>
                      </c:pt>
                      <c:pt idx="1801">
                        <c:v>137.19534999999999</c:v>
                      </c:pt>
                      <c:pt idx="1802">
                        <c:v>137.36208999999999</c:v>
                      </c:pt>
                      <c:pt idx="1803">
                        <c:v>137.44407000000001</c:v>
                      </c:pt>
                      <c:pt idx="1804">
                        <c:v>137.55953</c:v>
                      </c:pt>
                      <c:pt idx="1805">
                        <c:v>137.67604</c:v>
                      </c:pt>
                      <c:pt idx="1806">
                        <c:v>137.83842999999999</c:v>
                      </c:pt>
                      <c:pt idx="1807">
                        <c:v>137.95108999999999</c:v>
                      </c:pt>
                      <c:pt idx="1808">
                        <c:v>138.05849000000001</c:v>
                      </c:pt>
                      <c:pt idx="1809">
                        <c:v>138.17089999999999</c:v>
                      </c:pt>
                      <c:pt idx="1810">
                        <c:v>138.30473000000001</c:v>
                      </c:pt>
                      <c:pt idx="1811">
                        <c:v>138.49524</c:v>
                      </c:pt>
                      <c:pt idx="1812">
                        <c:v>138.55919</c:v>
                      </c:pt>
                      <c:pt idx="1813">
                        <c:v>138.68256</c:v>
                      </c:pt>
                      <c:pt idx="1814">
                        <c:v>138.83186000000001</c:v>
                      </c:pt>
                      <c:pt idx="1815">
                        <c:v>139.00480999999999</c:v>
                      </c:pt>
                      <c:pt idx="1816">
                        <c:v>139.05963</c:v>
                      </c:pt>
                      <c:pt idx="1817">
                        <c:v>139.17822000000001</c:v>
                      </c:pt>
                      <c:pt idx="1818">
                        <c:v>139.3141</c:v>
                      </c:pt>
                      <c:pt idx="1819">
                        <c:v>139.47790000000001</c:v>
                      </c:pt>
                      <c:pt idx="1820">
                        <c:v>139.54311999999999</c:v>
                      </c:pt>
                      <c:pt idx="1821">
                        <c:v>139.65194</c:v>
                      </c:pt>
                      <c:pt idx="1822">
                        <c:v>139.79866999999999</c:v>
                      </c:pt>
                      <c:pt idx="1823">
                        <c:v>139.95723000000001</c:v>
                      </c:pt>
                      <c:pt idx="1824">
                        <c:v>140.03442000000001</c:v>
                      </c:pt>
                      <c:pt idx="1825">
                        <c:v>140.17721</c:v>
                      </c:pt>
                      <c:pt idx="1826">
                        <c:v>140.30019999999999</c:v>
                      </c:pt>
                      <c:pt idx="1827">
                        <c:v>140.44521</c:v>
                      </c:pt>
                      <c:pt idx="1828">
                        <c:v>140.60991000000001</c:v>
                      </c:pt>
                      <c:pt idx="1829">
                        <c:v>140.67134999999999</c:v>
                      </c:pt>
                      <c:pt idx="1830">
                        <c:v>140.7955</c:v>
                      </c:pt>
                      <c:pt idx="1831">
                        <c:v>140.92558</c:v>
                      </c:pt>
                      <c:pt idx="1832">
                        <c:v>141.10156000000001</c:v>
                      </c:pt>
                      <c:pt idx="1833">
                        <c:v>141.16442000000001</c:v>
                      </c:pt>
                      <c:pt idx="1834">
                        <c:v>141.29271</c:v>
                      </c:pt>
                      <c:pt idx="1835">
                        <c:v>141.42648</c:v>
                      </c:pt>
                      <c:pt idx="1836">
                        <c:v>141.62266</c:v>
                      </c:pt>
                      <c:pt idx="1837">
                        <c:v>141.70263</c:v>
                      </c:pt>
                      <c:pt idx="1838">
                        <c:v>141.82050000000001</c:v>
                      </c:pt>
                      <c:pt idx="1839">
                        <c:v>141.95272</c:v>
                      </c:pt>
                      <c:pt idx="1840">
                        <c:v>142.12334999999999</c:v>
                      </c:pt>
                      <c:pt idx="1841">
                        <c:v>142.16741999999999</c:v>
                      </c:pt>
                      <c:pt idx="1842">
                        <c:v>142.27009000000001</c:v>
                      </c:pt>
                      <c:pt idx="1843">
                        <c:v>142.40479999999999</c:v>
                      </c:pt>
                      <c:pt idx="1844">
                        <c:v>142.55552</c:v>
                      </c:pt>
                      <c:pt idx="1845">
                        <c:v>142.72498999999999</c:v>
                      </c:pt>
                      <c:pt idx="1846">
                        <c:v>142.99056999999999</c:v>
                      </c:pt>
                      <c:pt idx="1847">
                        <c:v>142.91442000000001</c:v>
                      </c:pt>
                      <c:pt idx="1848">
                        <c:v>143.04277999999999</c:v>
                      </c:pt>
                      <c:pt idx="1849">
                        <c:v>143.23006000000001</c:v>
                      </c:pt>
                      <c:pt idx="1850">
                        <c:v>143.28569999999999</c:v>
                      </c:pt>
                      <c:pt idx="1851">
                        <c:v>143.39255</c:v>
                      </c:pt>
                      <c:pt idx="1852">
                        <c:v>143.52440999999999</c:v>
                      </c:pt>
                      <c:pt idx="1853">
                        <c:v>143.71709999999999</c:v>
                      </c:pt>
                      <c:pt idx="1854">
                        <c:v>143.80293</c:v>
                      </c:pt>
                      <c:pt idx="1855">
                        <c:v>143.92053000000001</c:v>
                      </c:pt>
                      <c:pt idx="1856">
                        <c:v>144.06294</c:v>
                      </c:pt>
                      <c:pt idx="1857">
                        <c:v>144.22182000000001</c:v>
                      </c:pt>
                      <c:pt idx="1858">
                        <c:v>144.29367999999999</c:v>
                      </c:pt>
                      <c:pt idx="1859">
                        <c:v>144.41858999999999</c:v>
                      </c:pt>
                      <c:pt idx="1860">
                        <c:v>144.54882000000001</c:v>
                      </c:pt>
                      <c:pt idx="1861">
                        <c:v>144.72758999999999</c:v>
                      </c:pt>
                      <c:pt idx="1862">
                        <c:v>144.78243000000001</c:v>
                      </c:pt>
                      <c:pt idx="1863">
                        <c:v>144.89117999999999</c:v>
                      </c:pt>
                      <c:pt idx="1864">
                        <c:v>145.01151999999999</c:v>
                      </c:pt>
                      <c:pt idx="1865">
                        <c:v>145.16095999999999</c:v>
                      </c:pt>
                      <c:pt idx="1866">
                        <c:v>145.33625000000001</c:v>
                      </c:pt>
                      <c:pt idx="1867">
                        <c:v>145.41468</c:v>
                      </c:pt>
                      <c:pt idx="1868">
                        <c:v>145.51768999999999</c:v>
                      </c:pt>
                      <c:pt idx="1869">
                        <c:v>145.64059</c:v>
                      </c:pt>
                      <c:pt idx="1870">
                        <c:v>145.82711</c:v>
                      </c:pt>
                      <c:pt idx="1871">
                        <c:v>145.91517999999999</c:v>
                      </c:pt>
                      <c:pt idx="1872">
                        <c:v>146.0367</c:v>
                      </c:pt>
                      <c:pt idx="1873">
                        <c:v>146.15208999999999</c:v>
                      </c:pt>
                      <c:pt idx="1874">
                        <c:v>146.33471</c:v>
                      </c:pt>
                      <c:pt idx="1875">
                        <c:v>146.39129</c:v>
                      </c:pt>
                      <c:pt idx="1876">
                        <c:v>146.51095000000001</c:v>
                      </c:pt>
                      <c:pt idx="1877">
                        <c:v>146.63862</c:v>
                      </c:pt>
                      <c:pt idx="1878">
                        <c:v>146.81335000000001</c:v>
                      </c:pt>
                      <c:pt idx="1879">
                        <c:v>146.89046999999999</c:v>
                      </c:pt>
                      <c:pt idx="1880">
                        <c:v>147.0224</c:v>
                      </c:pt>
                      <c:pt idx="1881">
                        <c:v>147.15389999999999</c:v>
                      </c:pt>
                      <c:pt idx="1882">
                        <c:v>147.298</c:v>
                      </c:pt>
                      <c:pt idx="1883">
                        <c:v>147.4418</c:v>
                      </c:pt>
                      <c:pt idx="1884">
                        <c:v>147.53485000000001</c:v>
                      </c:pt>
                      <c:pt idx="1885">
                        <c:v>147.64681999999999</c:v>
                      </c:pt>
                      <c:pt idx="1886">
                        <c:v>147.75986</c:v>
                      </c:pt>
                      <c:pt idx="1887">
                        <c:v>147.93459999999999</c:v>
                      </c:pt>
                      <c:pt idx="1888">
                        <c:v>148.02889999999999</c:v>
                      </c:pt>
                      <c:pt idx="1889">
                        <c:v>148.1206</c:v>
                      </c:pt>
                      <c:pt idx="1890">
                        <c:v>148.25175999999999</c:v>
                      </c:pt>
                      <c:pt idx="1891">
                        <c:v>148.43338</c:v>
                      </c:pt>
                      <c:pt idx="1892">
                        <c:v>148.50767999999999</c:v>
                      </c:pt>
                      <c:pt idx="1893">
                        <c:v>148.65096</c:v>
                      </c:pt>
                      <c:pt idx="1894">
                        <c:v>148.77892</c:v>
                      </c:pt>
                      <c:pt idx="1895">
                        <c:v>148.94157000000001</c:v>
                      </c:pt>
                      <c:pt idx="1896">
                        <c:v>149.02428</c:v>
                      </c:pt>
                      <c:pt idx="1897">
                        <c:v>149.12864999999999</c:v>
                      </c:pt>
                      <c:pt idx="1898">
                        <c:v>149.26258000000001</c:v>
                      </c:pt>
                      <c:pt idx="1899">
                        <c:v>149.42509999999999</c:v>
                      </c:pt>
                      <c:pt idx="1900">
                        <c:v>149.48437000000001</c:v>
                      </c:pt>
                      <c:pt idx="1901">
                        <c:v>149.61565999999999</c:v>
                      </c:pt>
                      <c:pt idx="1902">
                        <c:v>149.75877</c:v>
                      </c:pt>
                      <c:pt idx="1903">
                        <c:v>149.87824000000001</c:v>
                      </c:pt>
                      <c:pt idx="1904">
                        <c:v>150.05257</c:v>
                      </c:pt>
                      <c:pt idx="1905">
                        <c:v>150.12701000000001</c:v>
                      </c:pt>
                      <c:pt idx="1906">
                        <c:v>150.37205</c:v>
                      </c:pt>
                      <c:pt idx="1907">
                        <c:v>150.47730000000001</c:v>
                      </c:pt>
                      <c:pt idx="1908">
                        <c:v>150.56098</c:v>
                      </c:pt>
                      <c:pt idx="1909">
                        <c:v>150.65196</c:v>
                      </c:pt>
                      <c:pt idx="1910">
                        <c:v>150.75659999999999</c:v>
                      </c:pt>
                      <c:pt idx="1911">
                        <c:v>150.87851000000001</c:v>
                      </c:pt>
                      <c:pt idx="1912">
                        <c:v>151.05601999999999</c:v>
                      </c:pt>
                      <c:pt idx="1913">
                        <c:v>151.12821</c:v>
                      </c:pt>
                      <c:pt idx="1914">
                        <c:v>151.24924999999999</c:v>
                      </c:pt>
                      <c:pt idx="1915">
                        <c:v>151.38973999999999</c:v>
                      </c:pt>
                      <c:pt idx="1916">
                        <c:v>151.56288000000001</c:v>
                      </c:pt>
                      <c:pt idx="1917">
                        <c:v>151.63772</c:v>
                      </c:pt>
                      <c:pt idx="1918">
                        <c:v>151.75308000000001</c:v>
                      </c:pt>
                      <c:pt idx="1919">
                        <c:v>151.88122999999999</c:v>
                      </c:pt>
                      <c:pt idx="1920">
                        <c:v>152.02940000000001</c:v>
                      </c:pt>
                      <c:pt idx="1921">
                        <c:v>152.15212</c:v>
                      </c:pt>
                      <c:pt idx="1922">
                        <c:v>152.25654</c:v>
                      </c:pt>
                      <c:pt idx="1923">
                        <c:v>152.36632</c:v>
                      </c:pt>
                      <c:pt idx="1924">
                        <c:v>152.48453000000001</c:v>
                      </c:pt>
                      <c:pt idx="1925">
                        <c:v>152.67411999999999</c:v>
                      </c:pt>
                      <c:pt idx="1926">
                        <c:v>152.75892999999999</c:v>
                      </c:pt>
                      <c:pt idx="1927">
                        <c:v>152.87392</c:v>
                      </c:pt>
                      <c:pt idx="1928">
                        <c:v>153.00054</c:v>
                      </c:pt>
                      <c:pt idx="1929">
                        <c:v>153.18546000000001</c:v>
                      </c:pt>
                      <c:pt idx="1930">
                        <c:v>153.26845</c:v>
                      </c:pt>
                      <c:pt idx="1931">
                        <c:v>153.36852999999999</c:v>
                      </c:pt>
                      <c:pt idx="1932">
                        <c:v>153.50558000000001</c:v>
                      </c:pt>
                      <c:pt idx="1933">
                        <c:v>153.67023</c:v>
                      </c:pt>
                      <c:pt idx="1934">
                        <c:v>153.72821999999999</c:v>
                      </c:pt>
                      <c:pt idx="1935">
                        <c:v>153.86794</c:v>
                      </c:pt>
                      <c:pt idx="1936">
                        <c:v>153.99795</c:v>
                      </c:pt>
                      <c:pt idx="1937">
                        <c:v>154.16059999999999</c:v>
                      </c:pt>
                      <c:pt idx="1938">
                        <c:v>154.262</c:v>
                      </c:pt>
                      <c:pt idx="1939">
                        <c:v>154.37044</c:v>
                      </c:pt>
                      <c:pt idx="1940">
                        <c:v>154.50247999999999</c:v>
                      </c:pt>
                      <c:pt idx="1941">
                        <c:v>154.61557999999999</c:v>
                      </c:pt>
                      <c:pt idx="1942">
                        <c:v>154.77110999999999</c:v>
                      </c:pt>
                      <c:pt idx="1943">
                        <c:v>154.85469000000001</c:v>
                      </c:pt>
                      <c:pt idx="1944">
                        <c:v>154.96771000000001</c:v>
                      </c:pt>
                      <c:pt idx="1945">
                        <c:v>155.12460999999999</c:v>
                      </c:pt>
                      <c:pt idx="1946">
                        <c:v>155.29361</c:v>
                      </c:pt>
                      <c:pt idx="1947">
                        <c:v>155.35301000000001</c:v>
                      </c:pt>
                      <c:pt idx="1948">
                        <c:v>155.48088999999999</c:v>
                      </c:pt>
                      <c:pt idx="1949">
                        <c:v>155.61591999999999</c:v>
                      </c:pt>
                      <c:pt idx="1950">
                        <c:v>155.78844000000001</c:v>
                      </c:pt>
                      <c:pt idx="1951">
                        <c:v>155.86143999999999</c:v>
                      </c:pt>
                      <c:pt idx="1952">
                        <c:v>155.97405000000001</c:v>
                      </c:pt>
                      <c:pt idx="1953">
                        <c:v>156.10301000000001</c:v>
                      </c:pt>
                      <c:pt idx="1954">
                        <c:v>156.28478999999999</c:v>
                      </c:pt>
                      <c:pt idx="1955">
                        <c:v>156.35592</c:v>
                      </c:pt>
                      <c:pt idx="1956">
                        <c:v>156.47962999999999</c:v>
                      </c:pt>
                      <c:pt idx="1957">
                        <c:v>156.60244</c:v>
                      </c:pt>
                      <c:pt idx="1958">
                        <c:v>156.77006</c:v>
                      </c:pt>
                      <c:pt idx="1959">
                        <c:v>156.84504000000001</c:v>
                      </c:pt>
                      <c:pt idx="1960">
                        <c:v>156.95744999999999</c:v>
                      </c:pt>
                      <c:pt idx="1961">
                        <c:v>157.09753000000001</c:v>
                      </c:pt>
                      <c:pt idx="1962">
                        <c:v>157.20685</c:v>
                      </c:pt>
                      <c:pt idx="1963">
                        <c:v>157.38446999999999</c:v>
                      </c:pt>
                      <c:pt idx="1964">
                        <c:v>157.45354</c:v>
                      </c:pt>
                      <c:pt idx="1965">
                        <c:v>157.57446999999999</c:v>
                      </c:pt>
                      <c:pt idx="1966">
                        <c:v>157.70693</c:v>
                      </c:pt>
                      <c:pt idx="1967">
                        <c:v>158.09478999999999</c:v>
                      </c:pt>
                      <c:pt idx="1968">
                        <c:v>158.01513</c:v>
                      </c:pt>
                      <c:pt idx="1969">
                        <c:v>158.09109000000001</c:v>
                      </c:pt>
                      <c:pt idx="1970">
                        <c:v>158.21896000000001</c:v>
                      </c:pt>
                      <c:pt idx="1971">
                        <c:v>158.39924999999999</c:v>
                      </c:pt>
                      <c:pt idx="1972">
                        <c:v>158.47114999999999</c:v>
                      </c:pt>
                      <c:pt idx="1973">
                        <c:v>158.58067</c:v>
                      </c:pt>
                      <c:pt idx="1974">
                        <c:v>158.70344</c:v>
                      </c:pt>
                      <c:pt idx="1975">
                        <c:v>158.87900999999999</c:v>
                      </c:pt>
                      <c:pt idx="1976">
                        <c:v>158.94604000000001</c:v>
                      </c:pt>
                      <c:pt idx="1977">
                        <c:v>159.06756999999999</c:v>
                      </c:pt>
                      <c:pt idx="1978">
                        <c:v>159.21190999999999</c:v>
                      </c:pt>
                      <c:pt idx="1979">
                        <c:v>159.33242999999999</c:v>
                      </c:pt>
                      <c:pt idx="1980">
                        <c:v>159.51707999999999</c:v>
                      </c:pt>
                      <c:pt idx="1981">
                        <c:v>159.57065</c:v>
                      </c:pt>
                      <c:pt idx="1982">
                        <c:v>159.69766999999999</c:v>
                      </c:pt>
                      <c:pt idx="1983">
                        <c:v>159.83042</c:v>
                      </c:pt>
                      <c:pt idx="1984">
                        <c:v>160.00165999999999</c:v>
                      </c:pt>
                      <c:pt idx="1985">
                        <c:v>160.06128000000001</c:v>
                      </c:pt>
                      <c:pt idx="1986">
                        <c:v>160.18955</c:v>
                      </c:pt>
                      <c:pt idx="1987">
                        <c:v>160.32218</c:v>
                      </c:pt>
                      <c:pt idx="1988">
                        <c:v>160.49813</c:v>
                      </c:pt>
                      <c:pt idx="1989">
                        <c:v>160.57382999999999</c:v>
                      </c:pt>
                      <c:pt idx="1990">
                        <c:v>160.68017</c:v>
                      </c:pt>
                      <c:pt idx="1991">
                        <c:v>160.80940000000001</c:v>
                      </c:pt>
                      <c:pt idx="1992">
                        <c:v>160.98840999999999</c:v>
                      </c:pt>
                      <c:pt idx="1993">
                        <c:v>161.05381</c:v>
                      </c:pt>
                      <c:pt idx="1994">
                        <c:v>161.16858999999999</c:v>
                      </c:pt>
                      <c:pt idx="1995">
                        <c:v>161.31233</c:v>
                      </c:pt>
                      <c:pt idx="1996">
                        <c:v>161.46861000000001</c:v>
                      </c:pt>
                      <c:pt idx="1997">
                        <c:v>161.59321</c:v>
                      </c:pt>
                      <c:pt idx="1998">
                        <c:v>161.69139999999999</c:v>
                      </c:pt>
                      <c:pt idx="1999">
                        <c:v>161.81574000000001</c:v>
                      </c:pt>
                      <c:pt idx="2000">
                        <c:v>161.93575000000001</c:v>
                      </c:pt>
                      <c:pt idx="2001">
                        <c:v>162.10876999999999</c:v>
                      </c:pt>
                      <c:pt idx="2002">
                        <c:v>162.20079000000001</c:v>
                      </c:pt>
                      <c:pt idx="2003">
                        <c:v>162.33883</c:v>
                      </c:pt>
                      <c:pt idx="2004">
                        <c:v>162.45372</c:v>
                      </c:pt>
                      <c:pt idx="2005">
                        <c:v>162.6242</c:v>
                      </c:pt>
                      <c:pt idx="2006">
                        <c:v>162.68360999999999</c:v>
                      </c:pt>
                      <c:pt idx="2007">
                        <c:v>162.79137</c:v>
                      </c:pt>
                      <c:pt idx="2008">
                        <c:v>162.93467999999999</c:v>
                      </c:pt>
                      <c:pt idx="2009">
                        <c:v>163.10937999999999</c:v>
                      </c:pt>
                      <c:pt idx="2010">
                        <c:v>163.17857000000001</c:v>
                      </c:pt>
                      <c:pt idx="2011">
                        <c:v>163.31233</c:v>
                      </c:pt>
                      <c:pt idx="2012">
                        <c:v>163.42598000000001</c:v>
                      </c:pt>
                      <c:pt idx="2013">
                        <c:v>163.60917000000001</c:v>
                      </c:pt>
                      <c:pt idx="2014">
                        <c:v>163.69686999999999</c:v>
                      </c:pt>
                      <c:pt idx="2015">
                        <c:v>163.80996999999999</c:v>
                      </c:pt>
                      <c:pt idx="2016">
                        <c:v>163.93053</c:v>
                      </c:pt>
                      <c:pt idx="2017">
                        <c:v>164.05775</c:v>
                      </c:pt>
                      <c:pt idx="2018">
                        <c:v>164.21982</c:v>
                      </c:pt>
                      <c:pt idx="2019">
                        <c:v>164.31511</c:v>
                      </c:pt>
                      <c:pt idx="2020">
                        <c:v>164.42919000000001</c:v>
                      </c:pt>
                      <c:pt idx="2021">
                        <c:v>164.54954000000001</c:v>
                      </c:pt>
                      <c:pt idx="2022">
                        <c:v>164.72122999999999</c:v>
                      </c:pt>
                      <c:pt idx="2023">
                        <c:v>164.79250999999999</c:v>
                      </c:pt>
                      <c:pt idx="2024">
                        <c:v>164.91944000000001</c:v>
                      </c:pt>
                      <c:pt idx="2025">
                        <c:v>165.05878000000001</c:v>
                      </c:pt>
                      <c:pt idx="2026">
                        <c:v>165.20666</c:v>
                      </c:pt>
                      <c:pt idx="2027">
                        <c:v>165.29746</c:v>
                      </c:pt>
                      <c:pt idx="2028">
                        <c:v>165.65538000000001</c:v>
                      </c:pt>
                      <c:pt idx="2029">
                        <c:v>165.53661</c:v>
                      </c:pt>
                      <c:pt idx="2030">
                        <c:v>165.73478</c:v>
                      </c:pt>
                      <c:pt idx="2031">
                        <c:v>165.79698999999999</c:v>
                      </c:pt>
                      <c:pt idx="2032">
                        <c:v>165.93008</c:v>
                      </c:pt>
                      <c:pt idx="2033">
                        <c:v>166.04495</c:v>
                      </c:pt>
                      <c:pt idx="2034">
                        <c:v>166.19587000000001</c:v>
                      </c:pt>
                      <c:pt idx="2035">
                        <c:v>166.32825</c:v>
                      </c:pt>
                      <c:pt idx="2036">
                        <c:v>166.42621</c:v>
                      </c:pt>
                      <c:pt idx="2037">
                        <c:v>166.53948</c:v>
                      </c:pt>
                      <c:pt idx="2038">
                        <c:v>166.64758</c:v>
                      </c:pt>
                      <c:pt idx="2039">
                        <c:v>166.83512999999999</c:v>
                      </c:pt>
                      <c:pt idx="2040">
                        <c:v>166.90780000000001</c:v>
                      </c:pt>
                      <c:pt idx="2041">
                        <c:v>167.01799</c:v>
                      </c:pt>
                      <c:pt idx="2042">
                        <c:v>167.1619</c:v>
                      </c:pt>
                      <c:pt idx="2043">
                        <c:v>167.33342999999999</c:v>
                      </c:pt>
                      <c:pt idx="2044">
                        <c:v>167.40738999999999</c:v>
                      </c:pt>
                      <c:pt idx="2045">
                        <c:v>167.52809999999999</c:v>
                      </c:pt>
                      <c:pt idx="2046">
                        <c:v>167.67354</c:v>
                      </c:pt>
                      <c:pt idx="2047">
                        <c:v>167.83769000000001</c:v>
                      </c:pt>
                      <c:pt idx="2048">
                        <c:v>167.90719999999999</c:v>
                      </c:pt>
                      <c:pt idx="2049">
                        <c:v>168.04920999999999</c:v>
                      </c:pt>
                      <c:pt idx="2050">
                        <c:v>168.15488999999999</c:v>
                      </c:pt>
                      <c:pt idx="2051">
                        <c:v>168.3313</c:v>
                      </c:pt>
                      <c:pt idx="2052">
                        <c:v>168.40248</c:v>
                      </c:pt>
                      <c:pt idx="2053">
                        <c:v>168.53763000000001</c:v>
                      </c:pt>
                      <c:pt idx="2054">
                        <c:v>168.64931999999999</c:v>
                      </c:pt>
                      <c:pt idx="2055">
                        <c:v>168.79952</c:v>
                      </c:pt>
                      <c:pt idx="2056">
                        <c:v>168.94972000000001</c:v>
                      </c:pt>
                      <c:pt idx="2057">
                        <c:v>169.01840000000001</c:v>
                      </c:pt>
                      <c:pt idx="2058">
                        <c:v>169.13502</c:v>
                      </c:pt>
                      <c:pt idx="2059">
                        <c:v>169.26865000000001</c:v>
                      </c:pt>
                      <c:pt idx="2060">
                        <c:v>169.44443999999999</c:v>
                      </c:pt>
                      <c:pt idx="2061">
                        <c:v>169.51025999999999</c:v>
                      </c:pt>
                      <c:pt idx="2062">
                        <c:v>169.64554999999999</c:v>
                      </c:pt>
                      <c:pt idx="2063">
                        <c:v>169.75388000000001</c:v>
                      </c:pt>
                      <c:pt idx="2064">
                        <c:v>169.94067999999999</c:v>
                      </c:pt>
                      <c:pt idx="2065">
                        <c:v>170.03030999999999</c:v>
                      </c:pt>
                      <c:pt idx="2066">
                        <c:v>170.15170000000001</c:v>
                      </c:pt>
                      <c:pt idx="2067">
                        <c:v>170.26585</c:v>
                      </c:pt>
                      <c:pt idx="2068">
                        <c:v>170.44108</c:v>
                      </c:pt>
                      <c:pt idx="2069">
                        <c:v>170.53308999999999</c:v>
                      </c:pt>
                      <c:pt idx="2070">
                        <c:v>170.64138</c:v>
                      </c:pt>
                      <c:pt idx="2071">
                        <c:v>170.7801</c:v>
                      </c:pt>
                      <c:pt idx="2072">
                        <c:v>170.93904000000001</c:v>
                      </c:pt>
                      <c:pt idx="2073">
                        <c:v>171.04624999999999</c:v>
                      </c:pt>
                      <c:pt idx="2074">
                        <c:v>171.15124</c:v>
                      </c:pt>
                      <c:pt idx="2075">
                        <c:v>171.27213</c:v>
                      </c:pt>
                      <c:pt idx="2076">
                        <c:v>171.40242000000001</c:v>
                      </c:pt>
                      <c:pt idx="2077">
                        <c:v>171.58131</c:v>
                      </c:pt>
                      <c:pt idx="2078">
                        <c:v>171.64572000000001</c:v>
                      </c:pt>
                      <c:pt idx="2079">
                        <c:v>171.75799000000001</c:v>
                      </c:pt>
                      <c:pt idx="2080">
                        <c:v>171.89590000000001</c:v>
                      </c:pt>
                      <c:pt idx="2081">
                        <c:v>172.04856000000001</c:v>
                      </c:pt>
                      <c:pt idx="2082">
                        <c:v>172.14912000000001</c:v>
                      </c:pt>
                      <c:pt idx="2083">
                        <c:v>172.26738</c:v>
                      </c:pt>
                      <c:pt idx="2084">
                        <c:v>172.39774</c:v>
                      </c:pt>
                      <c:pt idx="2085">
                        <c:v>172.56328999999999</c:v>
                      </c:pt>
                      <c:pt idx="2086">
                        <c:v>172.63715999999999</c:v>
                      </c:pt>
                      <c:pt idx="2087">
                        <c:v>172.77374</c:v>
                      </c:pt>
                      <c:pt idx="2088">
                        <c:v>172.90683999999999</c:v>
                      </c:pt>
                      <c:pt idx="2089">
                        <c:v>173.28773000000001</c:v>
                      </c:pt>
                      <c:pt idx="2090">
                        <c:v>173.14610999999999</c:v>
                      </c:pt>
                      <c:pt idx="2091">
                        <c:v>173.26446000000001</c:v>
                      </c:pt>
                      <c:pt idx="2092">
                        <c:v>173.40849</c:v>
                      </c:pt>
                      <c:pt idx="2093">
                        <c:v>173.53176999999999</c:v>
                      </c:pt>
                      <c:pt idx="2094">
                        <c:v>173.68558999999999</c:v>
                      </c:pt>
                      <c:pt idx="2095">
                        <c:v>173.75599</c:v>
                      </c:pt>
                      <c:pt idx="2096">
                        <c:v>173.88153</c:v>
                      </c:pt>
                      <c:pt idx="2097">
                        <c:v>174.00594000000001</c:v>
                      </c:pt>
                      <c:pt idx="2098">
                        <c:v>174.18939</c:v>
                      </c:pt>
                      <c:pt idx="2099">
                        <c:v>174.24421000000001</c:v>
                      </c:pt>
                      <c:pt idx="2100">
                        <c:v>174.35740999999999</c:v>
                      </c:pt>
                      <c:pt idx="2101">
                        <c:v>174.48278999999999</c:v>
                      </c:pt>
                      <c:pt idx="2102">
                        <c:v>174.67008999999999</c:v>
                      </c:pt>
                      <c:pt idx="2103">
                        <c:v>174.75044</c:v>
                      </c:pt>
                      <c:pt idx="2104">
                        <c:v>174.85608999999999</c:v>
                      </c:pt>
                      <c:pt idx="2105">
                        <c:v>174.98518999999999</c:v>
                      </c:pt>
                      <c:pt idx="2106">
                        <c:v>175.15742</c:v>
                      </c:pt>
                      <c:pt idx="2107">
                        <c:v>175.24001000000001</c:v>
                      </c:pt>
                      <c:pt idx="2108">
                        <c:v>175.37831</c:v>
                      </c:pt>
                      <c:pt idx="2109">
                        <c:v>175.51052999999999</c:v>
                      </c:pt>
                      <c:pt idx="2110">
                        <c:v>175.67343</c:v>
                      </c:pt>
                      <c:pt idx="2111">
                        <c:v>175.75906000000001</c:v>
                      </c:pt>
                      <c:pt idx="2112">
                        <c:v>175.8818</c:v>
                      </c:pt>
                      <c:pt idx="2113">
                        <c:v>175.98728</c:v>
                      </c:pt>
                      <c:pt idx="2114">
                        <c:v>176.11865</c:v>
                      </c:pt>
                      <c:pt idx="2115">
                        <c:v>176.30305000000001</c:v>
                      </c:pt>
                      <c:pt idx="2116">
                        <c:v>176.36799999999999</c:v>
                      </c:pt>
                      <c:pt idx="2117">
                        <c:v>176.47719000000001</c:v>
                      </c:pt>
                      <c:pt idx="2118">
                        <c:v>176.59688</c:v>
                      </c:pt>
                      <c:pt idx="2119">
                        <c:v>176.78838999999999</c:v>
                      </c:pt>
                      <c:pt idx="2120">
                        <c:v>176.863</c:v>
                      </c:pt>
                      <c:pt idx="2121">
                        <c:v>176.99045000000001</c:v>
                      </c:pt>
                      <c:pt idx="2122">
                        <c:v>177.10686000000001</c:v>
                      </c:pt>
                      <c:pt idx="2123">
                        <c:v>177.29128</c:v>
                      </c:pt>
                      <c:pt idx="2124">
                        <c:v>177.35930999999999</c:v>
                      </c:pt>
                      <c:pt idx="2125">
                        <c:v>177.47014999999999</c:v>
                      </c:pt>
                      <c:pt idx="2126">
                        <c:v>177.60781</c:v>
                      </c:pt>
                      <c:pt idx="2127">
                        <c:v>177.75351000000001</c:v>
                      </c:pt>
                      <c:pt idx="2128">
                        <c:v>177.91842</c:v>
                      </c:pt>
                      <c:pt idx="2129">
                        <c:v>177.99485000000001</c:v>
                      </c:pt>
                      <c:pt idx="2130">
                        <c:v>178.13219000000001</c:v>
                      </c:pt>
                      <c:pt idx="2131">
                        <c:v>178.24821</c:v>
                      </c:pt>
                      <c:pt idx="2132">
                        <c:v>178.42353</c:v>
                      </c:pt>
                      <c:pt idx="2133">
                        <c:v>178.4776</c:v>
                      </c:pt>
                      <c:pt idx="2134">
                        <c:v>178.61937</c:v>
                      </c:pt>
                      <c:pt idx="2135">
                        <c:v>178.73713000000001</c:v>
                      </c:pt>
                      <c:pt idx="2136">
                        <c:v>178.91201000000001</c:v>
                      </c:pt>
                      <c:pt idx="2137">
                        <c:v>178.97675000000001</c:v>
                      </c:pt>
                      <c:pt idx="2138">
                        <c:v>179.09041999999999</c:v>
                      </c:pt>
                      <c:pt idx="2139">
                        <c:v>179.22533999999999</c:v>
                      </c:pt>
                      <c:pt idx="2140">
                        <c:v>179.38630000000001</c:v>
                      </c:pt>
                      <c:pt idx="2141">
                        <c:v>179.46520000000001</c:v>
                      </c:pt>
                      <c:pt idx="2142">
                        <c:v>179.61749</c:v>
                      </c:pt>
                      <c:pt idx="2143">
                        <c:v>179.69772</c:v>
                      </c:pt>
                      <c:pt idx="2144">
                        <c:v>180.17642000000001</c:v>
                      </c:pt>
                      <c:pt idx="2145">
                        <c:v>180.55717999999999</c:v>
                      </c:pt>
                      <c:pt idx="2146">
                        <c:v>180.69523000000001</c:v>
                      </c:pt>
                      <c:pt idx="2147">
                        <c:v>180.83405999999999</c:v>
                      </c:pt>
                      <c:pt idx="2148">
                        <c:v>180.96942000000001</c:v>
                      </c:pt>
                      <c:pt idx="2149">
                        <c:v>181.15487999999999</c:v>
                      </c:pt>
                      <c:pt idx="2150">
                        <c:v>181.28270000000001</c:v>
                      </c:pt>
                      <c:pt idx="2151">
                        <c:v>181.33302</c:v>
                      </c:pt>
                      <c:pt idx="2152">
                        <c:v>181.45850999999999</c:v>
                      </c:pt>
                      <c:pt idx="2153">
                        <c:v>181.60638</c:v>
                      </c:pt>
                      <c:pt idx="2154">
                        <c:v>181.68733</c:v>
                      </c:pt>
                      <c:pt idx="2155">
                        <c:v>181.82374999999999</c:v>
                      </c:pt>
                      <c:pt idx="2156">
                        <c:v>181.94245000000001</c:v>
                      </c:pt>
                      <c:pt idx="2157">
                        <c:v>182.10437999999999</c:v>
                      </c:pt>
                      <c:pt idx="2158">
                        <c:v>182.19901999999999</c:v>
                      </c:pt>
                      <c:pt idx="2159">
                        <c:v>182.31003999999999</c:v>
                      </c:pt>
                      <c:pt idx="2160">
                        <c:v>182.43412000000001</c:v>
                      </c:pt>
                      <c:pt idx="2161">
                        <c:v>182.60118</c:v>
                      </c:pt>
                      <c:pt idx="2162">
                        <c:v>182.70231000000001</c:v>
                      </c:pt>
                      <c:pt idx="2163">
                        <c:v>182.82173</c:v>
                      </c:pt>
                      <c:pt idx="2164">
                        <c:v>182.96235999999999</c:v>
                      </c:pt>
                      <c:pt idx="2165">
                        <c:v>183.08104</c:v>
                      </c:pt>
                      <c:pt idx="2166">
                        <c:v>183.23468</c:v>
                      </c:pt>
                      <c:pt idx="2167">
                        <c:v>183.33551</c:v>
                      </c:pt>
                      <c:pt idx="2168">
                        <c:v>183.43413000000001</c:v>
                      </c:pt>
                      <c:pt idx="2169">
                        <c:v>183.58435</c:v>
                      </c:pt>
                      <c:pt idx="2170">
                        <c:v>183.72130000000001</c:v>
                      </c:pt>
                      <c:pt idx="2171">
                        <c:v>183.78692000000001</c:v>
                      </c:pt>
                      <c:pt idx="2172">
                        <c:v>183.92832000000001</c:v>
                      </c:pt>
                      <c:pt idx="2173">
                        <c:v>184.07238000000001</c:v>
                      </c:pt>
                      <c:pt idx="2174">
                        <c:v>184.21617000000001</c:v>
                      </c:pt>
                      <c:pt idx="2175">
                        <c:v>184.31125</c:v>
                      </c:pt>
                      <c:pt idx="2176">
                        <c:v>184.44125</c:v>
                      </c:pt>
                      <c:pt idx="2177">
                        <c:v>184.55267000000001</c:v>
                      </c:pt>
                      <c:pt idx="2178">
                        <c:v>184.72</c:v>
                      </c:pt>
                      <c:pt idx="2179">
                        <c:v>184.81763000000001</c:v>
                      </c:pt>
                      <c:pt idx="2180">
                        <c:v>184.94387</c:v>
                      </c:pt>
                      <c:pt idx="2181">
                        <c:v>185.09442999999999</c:v>
                      </c:pt>
                      <c:pt idx="2182">
                        <c:v>185.22936999999999</c:v>
                      </c:pt>
                      <c:pt idx="2183">
                        <c:v>185.34017</c:v>
                      </c:pt>
                      <c:pt idx="2184">
                        <c:v>185.46248</c:v>
                      </c:pt>
                      <c:pt idx="2185">
                        <c:v>185.59019000000001</c:v>
                      </c:pt>
                      <c:pt idx="2186">
                        <c:v>185.70627999999999</c:v>
                      </c:pt>
                      <c:pt idx="2187">
                        <c:v>185.86417</c:v>
                      </c:pt>
                      <c:pt idx="2188">
                        <c:v>185.95779999999999</c:v>
                      </c:pt>
                      <c:pt idx="2189">
                        <c:v>186.07619</c:v>
                      </c:pt>
                      <c:pt idx="2190">
                        <c:v>186.20437000000001</c:v>
                      </c:pt>
                      <c:pt idx="2191">
                        <c:v>186.36170000000001</c:v>
                      </c:pt>
                      <c:pt idx="2192">
                        <c:v>186.44112999999999</c:v>
                      </c:pt>
                      <c:pt idx="2193">
                        <c:v>186.58378999999999</c:v>
                      </c:pt>
                      <c:pt idx="2194">
                        <c:v>186.68305000000001</c:v>
                      </c:pt>
                      <c:pt idx="2195">
                        <c:v>186.82923</c:v>
                      </c:pt>
                      <c:pt idx="2196">
                        <c:v>186.94566</c:v>
                      </c:pt>
                      <c:pt idx="2197">
                        <c:v>187.06985</c:v>
                      </c:pt>
                      <c:pt idx="2198">
                        <c:v>187.19207</c:v>
                      </c:pt>
                      <c:pt idx="2199">
                        <c:v>187.32580999999999</c:v>
                      </c:pt>
                      <c:pt idx="2200">
                        <c:v>187.43953999999999</c:v>
                      </c:pt>
                      <c:pt idx="2201">
                        <c:v>187.56541000000001</c:v>
                      </c:pt>
                      <c:pt idx="2202">
                        <c:v>187.67505</c:v>
                      </c:pt>
                      <c:pt idx="2203">
                        <c:v>187.79248000000001</c:v>
                      </c:pt>
                      <c:pt idx="2204">
                        <c:v>187.94470000000001</c:v>
                      </c:pt>
                      <c:pt idx="2205">
                        <c:v>188.04060999999999</c:v>
                      </c:pt>
                      <c:pt idx="2206">
                        <c:v>188.15904</c:v>
                      </c:pt>
                      <c:pt idx="2207">
                        <c:v>188.28398999999999</c:v>
                      </c:pt>
                      <c:pt idx="2208">
                        <c:v>188.45398</c:v>
                      </c:pt>
                      <c:pt idx="2209">
                        <c:v>188.54789</c:v>
                      </c:pt>
                      <c:pt idx="2210">
                        <c:v>188.78698</c:v>
                      </c:pt>
                      <c:pt idx="2211">
                        <c:v>188.85015000000001</c:v>
                      </c:pt>
                      <c:pt idx="2212">
                        <c:v>188.96585999999999</c:v>
                      </c:pt>
                      <c:pt idx="2213">
                        <c:v>189.06120999999999</c:v>
                      </c:pt>
                      <c:pt idx="2214">
                        <c:v>189.19304</c:v>
                      </c:pt>
                      <c:pt idx="2215">
                        <c:v>189.32724999999999</c:v>
                      </c:pt>
                      <c:pt idx="2216">
                        <c:v>189.47357</c:v>
                      </c:pt>
                      <c:pt idx="2217">
                        <c:v>189.58216999999999</c:v>
                      </c:pt>
                      <c:pt idx="2218">
                        <c:v>189.68983</c:v>
                      </c:pt>
                      <c:pt idx="2219">
                        <c:v>189.82971000000001</c:v>
                      </c:pt>
                      <c:pt idx="2220">
                        <c:v>189.92</c:v>
                      </c:pt>
                      <c:pt idx="2221">
                        <c:v>190.08416</c:v>
                      </c:pt>
                      <c:pt idx="2222">
                        <c:v>190.15116</c:v>
                      </c:pt>
                      <c:pt idx="2223">
                        <c:v>190.30668</c:v>
                      </c:pt>
                      <c:pt idx="2224">
                        <c:v>190.43467999999999</c:v>
                      </c:pt>
                      <c:pt idx="2225">
                        <c:v>190.60757000000001</c:v>
                      </c:pt>
                      <c:pt idx="2226">
                        <c:v>190.66325000000001</c:v>
                      </c:pt>
                      <c:pt idx="2227">
                        <c:v>190.79775000000001</c:v>
                      </c:pt>
                      <c:pt idx="2228">
                        <c:v>190.93116000000001</c:v>
                      </c:pt>
                      <c:pt idx="2229">
                        <c:v>191.07937999999999</c:v>
                      </c:pt>
                      <c:pt idx="2230">
                        <c:v>191.18414999999999</c:v>
                      </c:pt>
                      <c:pt idx="2231">
                        <c:v>191.29183</c:v>
                      </c:pt>
                      <c:pt idx="2232">
                        <c:v>191.40947</c:v>
                      </c:pt>
                      <c:pt idx="2233">
                        <c:v>191.57964000000001</c:v>
                      </c:pt>
                      <c:pt idx="2234">
                        <c:v>191.66301000000001</c:v>
                      </c:pt>
                      <c:pt idx="2235">
                        <c:v>191.78222</c:v>
                      </c:pt>
                      <c:pt idx="2236">
                        <c:v>191.94211000000001</c:v>
                      </c:pt>
                      <c:pt idx="2237">
                        <c:v>192.06894</c:v>
                      </c:pt>
                      <c:pt idx="2238">
                        <c:v>192.18123</c:v>
                      </c:pt>
                      <c:pt idx="2239">
                        <c:v>192.29174</c:v>
                      </c:pt>
                      <c:pt idx="2240">
                        <c:v>192.43611000000001</c:v>
                      </c:pt>
                      <c:pt idx="2241">
                        <c:v>192.54657</c:v>
                      </c:pt>
                      <c:pt idx="2242">
                        <c:v>192.72255999999999</c:v>
                      </c:pt>
                      <c:pt idx="2243">
                        <c:v>192.82002</c:v>
                      </c:pt>
                      <c:pt idx="2244">
                        <c:v>192.92872</c:v>
                      </c:pt>
                      <c:pt idx="2245">
                        <c:v>193.08017000000001</c:v>
                      </c:pt>
                      <c:pt idx="2246">
                        <c:v>193.23814999999999</c:v>
                      </c:pt>
                      <c:pt idx="2247">
                        <c:v>193.32830999999999</c:v>
                      </c:pt>
                      <c:pt idx="2248">
                        <c:v>193.44761</c:v>
                      </c:pt>
                      <c:pt idx="2249">
                        <c:v>193.57934</c:v>
                      </c:pt>
                      <c:pt idx="2250">
                        <c:v>193.71843999999999</c:v>
                      </c:pt>
                      <c:pt idx="2251">
                        <c:v>193.81578999999999</c:v>
                      </c:pt>
                      <c:pt idx="2252">
                        <c:v>193.91936999999999</c:v>
                      </c:pt>
                      <c:pt idx="2253">
                        <c:v>194.06613999999999</c:v>
                      </c:pt>
                      <c:pt idx="2254">
                        <c:v>194.20338000000001</c:v>
                      </c:pt>
                      <c:pt idx="2255">
                        <c:v>194.31218000000001</c:v>
                      </c:pt>
                      <c:pt idx="2256">
                        <c:v>194.4528</c:v>
                      </c:pt>
                      <c:pt idx="2257">
                        <c:v>194.56326999999999</c:v>
                      </c:pt>
                      <c:pt idx="2258">
                        <c:v>194.68061</c:v>
                      </c:pt>
                      <c:pt idx="2259">
                        <c:v>194.84162000000001</c:v>
                      </c:pt>
                      <c:pt idx="2260">
                        <c:v>194.92822000000001</c:v>
                      </c:pt>
                      <c:pt idx="2261">
                        <c:v>195.04553999999999</c:v>
                      </c:pt>
                      <c:pt idx="2262">
                        <c:v>195.19107</c:v>
                      </c:pt>
                      <c:pt idx="2263">
                        <c:v>195.33372</c:v>
                      </c:pt>
                      <c:pt idx="2264">
                        <c:v>195.40995000000001</c:v>
                      </c:pt>
                      <c:pt idx="2265">
                        <c:v>195.55216999999999</c:v>
                      </c:pt>
                      <c:pt idx="2266">
                        <c:v>195.66771</c:v>
                      </c:pt>
                      <c:pt idx="2267">
                        <c:v>195.83324999999999</c:v>
                      </c:pt>
                      <c:pt idx="2268">
                        <c:v>195.9331</c:v>
                      </c:pt>
                      <c:pt idx="2269">
                        <c:v>196.03931</c:v>
                      </c:pt>
                      <c:pt idx="2270">
                        <c:v>196.15861000000001</c:v>
                      </c:pt>
                      <c:pt idx="2271">
                        <c:v>196.43008</c:v>
                      </c:pt>
                      <c:pt idx="2272">
                        <c:v>196.45221000000001</c:v>
                      </c:pt>
                      <c:pt idx="2273">
                        <c:v>196.55954</c:v>
                      </c:pt>
                      <c:pt idx="2274">
                        <c:v>196.66826</c:v>
                      </c:pt>
                      <c:pt idx="2275">
                        <c:v>196.77799999999999</c:v>
                      </c:pt>
                      <c:pt idx="2276">
                        <c:v>196.95008999999999</c:v>
                      </c:pt>
                      <c:pt idx="2277">
                        <c:v>197.03791000000001</c:v>
                      </c:pt>
                      <c:pt idx="2278">
                        <c:v>197.17465999999999</c:v>
                      </c:pt>
                      <c:pt idx="2279">
                        <c:v>197.29204999999999</c:v>
                      </c:pt>
                      <c:pt idx="2280">
                        <c:v>197.45846</c:v>
                      </c:pt>
                      <c:pt idx="2281">
                        <c:v>197.53398999999999</c:v>
                      </c:pt>
                      <c:pt idx="2282">
                        <c:v>197.67081999999999</c:v>
                      </c:pt>
                      <c:pt idx="2283">
                        <c:v>197.80354</c:v>
                      </c:pt>
                      <c:pt idx="2284">
                        <c:v>197.94494</c:v>
                      </c:pt>
                      <c:pt idx="2285">
                        <c:v>198.0549</c:v>
                      </c:pt>
                      <c:pt idx="2286">
                        <c:v>198.18358000000001</c:v>
                      </c:pt>
                      <c:pt idx="2287">
                        <c:v>198.31276</c:v>
                      </c:pt>
                      <c:pt idx="2288">
                        <c:v>198.47192999999999</c:v>
                      </c:pt>
                      <c:pt idx="2289">
                        <c:v>198.5592</c:v>
                      </c:pt>
                      <c:pt idx="2290">
                        <c:v>198.68576999999999</c:v>
                      </c:pt>
                      <c:pt idx="2291">
                        <c:v>198.80462</c:v>
                      </c:pt>
                      <c:pt idx="2292">
                        <c:v>198.92144999999999</c:v>
                      </c:pt>
                      <c:pt idx="2293">
                        <c:v>199.08690000000001</c:v>
                      </c:pt>
                      <c:pt idx="2294">
                        <c:v>199.18357</c:v>
                      </c:pt>
                      <c:pt idx="2295">
                        <c:v>199.29519999999999</c:v>
                      </c:pt>
                      <c:pt idx="2296">
                        <c:v>199.40346</c:v>
                      </c:pt>
                      <c:pt idx="2297">
                        <c:v>199.57454999999999</c:v>
                      </c:pt>
                      <c:pt idx="2298">
                        <c:v>199.66129000000001</c:v>
                      </c:pt>
                      <c:pt idx="2299">
                        <c:v>199.77466000000001</c:v>
                      </c:pt>
                      <c:pt idx="2300">
                        <c:v>199.91145</c:v>
                      </c:pt>
                      <c:pt idx="2301">
                        <c:v>200.06118000000001</c:v>
                      </c:pt>
                      <c:pt idx="2302">
                        <c:v>200.14371</c:v>
                      </c:pt>
                      <c:pt idx="2303">
                        <c:v>200.25707</c:v>
                      </c:pt>
                      <c:pt idx="2304">
                        <c:v>200.39434</c:v>
                      </c:pt>
                      <c:pt idx="2305">
                        <c:v>200.56236000000001</c:v>
                      </c:pt>
                      <c:pt idx="2306">
                        <c:v>200.54479000000001</c:v>
                      </c:pt>
                      <c:pt idx="2307">
                        <c:v>200.52278999999999</c:v>
                      </c:pt>
                      <c:pt idx="2308">
                        <c:v>200.53961000000001</c:v>
                      </c:pt>
                      <c:pt idx="2309">
                        <c:v>200.53146000000001</c:v>
                      </c:pt>
                      <c:pt idx="2310">
                        <c:v>200.52654999999999</c:v>
                      </c:pt>
                      <c:pt idx="2311">
                        <c:v>200.5145</c:v>
                      </c:pt>
                      <c:pt idx="2312">
                        <c:v>200.51212000000001</c:v>
                      </c:pt>
                      <c:pt idx="2313">
                        <c:v>200.48938000000001</c:v>
                      </c:pt>
                      <c:pt idx="2314">
                        <c:v>200.53461999999999</c:v>
                      </c:pt>
                      <c:pt idx="2315">
                        <c:v>200.49476999999999</c:v>
                      </c:pt>
                      <c:pt idx="2316">
                        <c:v>200.50747999999999</c:v>
                      </c:pt>
                      <c:pt idx="2317">
                        <c:v>200.47961000000001</c:v>
                      </c:pt>
                      <c:pt idx="2318">
                        <c:v>200.52420000000001</c:v>
                      </c:pt>
                      <c:pt idx="2319">
                        <c:v>200.50453999999999</c:v>
                      </c:pt>
                      <c:pt idx="2320">
                        <c:v>200.48978</c:v>
                      </c:pt>
                      <c:pt idx="2321">
                        <c:v>200.50931</c:v>
                      </c:pt>
                      <c:pt idx="2322">
                        <c:v>200.52052</c:v>
                      </c:pt>
                      <c:pt idx="2323">
                        <c:v>200.49437</c:v>
                      </c:pt>
                      <c:pt idx="2324">
                        <c:v>200.48938999999999</c:v>
                      </c:pt>
                      <c:pt idx="2325">
                        <c:v>200.48385999999999</c:v>
                      </c:pt>
                      <c:pt idx="2326">
                        <c:v>200.50013000000001</c:v>
                      </c:pt>
                      <c:pt idx="2327">
                        <c:v>200.45968999999999</c:v>
                      </c:pt>
                      <c:pt idx="2328">
                        <c:v>200.48649</c:v>
                      </c:pt>
                      <c:pt idx="2329">
                        <c:v>200.50766999999999</c:v>
                      </c:pt>
                      <c:pt idx="2330">
                        <c:v>200.50618</c:v>
                      </c:pt>
                      <c:pt idx="2331">
                        <c:v>200.53756000000001</c:v>
                      </c:pt>
                      <c:pt idx="2332">
                        <c:v>200.64256</c:v>
                      </c:pt>
                      <c:pt idx="2333">
                        <c:v>200.5121</c:v>
                      </c:pt>
                      <c:pt idx="2334">
                        <c:v>200.50882999999999</c:v>
                      </c:pt>
                      <c:pt idx="2335">
                        <c:v>200.53200000000001</c:v>
                      </c:pt>
                      <c:pt idx="2336">
                        <c:v>200.49417</c:v>
                      </c:pt>
                      <c:pt idx="2337">
                        <c:v>200.49348000000001</c:v>
                      </c:pt>
                      <c:pt idx="2338">
                        <c:v>200.47900000000001</c:v>
                      </c:pt>
                      <c:pt idx="2339">
                        <c:v>200.51669000000001</c:v>
                      </c:pt>
                      <c:pt idx="2340">
                        <c:v>200.47134</c:v>
                      </c:pt>
                      <c:pt idx="2341">
                        <c:v>200.49248</c:v>
                      </c:pt>
                      <c:pt idx="2342">
                        <c:v>200.51501999999999</c:v>
                      </c:pt>
                      <c:pt idx="2343">
                        <c:v>200.52588</c:v>
                      </c:pt>
                      <c:pt idx="2344">
                        <c:v>200.51238000000001</c:v>
                      </c:pt>
                      <c:pt idx="2345">
                        <c:v>200.50761</c:v>
                      </c:pt>
                      <c:pt idx="2346">
                        <c:v>200.50313</c:v>
                      </c:pt>
                      <c:pt idx="2347">
                        <c:v>200.52221</c:v>
                      </c:pt>
                      <c:pt idx="2348">
                        <c:v>200.51748000000001</c:v>
                      </c:pt>
                      <c:pt idx="2349">
                        <c:v>200.49265</c:v>
                      </c:pt>
                      <c:pt idx="2350">
                        <c:v>200.49789000000001</c:v>
                      </c:pt>
                      <c:pt idx="2351">
                        <c:v>200.49440000000001</c:v>
                      </c:pt>
                      <c:pt idx="2352">
                        <c:v>200.50230999999999</c:v>
                      </c:pt>
                      <c:pt idx="2353">
                        <c:v>200.49892</c:v>
                      </c:pt>
                      <c:pt idx="2354">
                        <c:v>200.49084999999999</c:v>
                      </c:pt>
                      <c:pt idx="2355">
                        <c:v>200.47862000000001</c:v>
                      </c:pt>
                      <c:pt idx="2356">
                        <c:v>200.52708999999999</c:v>
                      </c:pt>
                      <c:pt idx="2357">
                        <c:v>200.47892999999999</c:v>
                      </c:pt>
                      <c:pt idx="2358">
                        <c:v>200.48197999999999</c:v>
                      </c:pt>
                      <c:pt idx="2359">
                        <c:v>200.48627999999999</c:v>
                      </c:pt>
                      <c:pt idx="2360">
                        <c:v>200.50636</c:v>
                      </c:pt>
                      <c:pt idx="2361">
                        <c:v>200.49126000000001</c:v>
                      </c:pt>
                      <c:pt idx="2362">
                        <c:v>200.47943000000001</c:v>
                      </c:pt>
                      <c:pt idx="2363">
                        <c:v>200.50358</c:v>
                      </c:pt>
                      <c:pt idx="2364">
                        <c:v>200.51784000000001</c:v>
                      </c:pt>
                      <c:pt idx="2365">
                        <c:v>200.51093</c:v>
                      </c:pt>
                      <c:pt idx="2366">
                        <c:v>200.49091999999999</c:v>
                      </c:pt>
                      <c:pt idx="2367">
                        <c:v>200.4854</c:v>
                      </c:pt>
                      <c:pt idx="2368">
                        <c:v>200.48149000000001</c:v>
                      </c:pt>
                      <c:pt idx="2369">
                        <c:v>200.5275</c:v>
                      </c:pt>
                      <c:pt idx="2370">
                        <c:v>200.48513</c:v>
                      </c:pt>
                      <c:pt idx="2371">
                        <c:v>200.48084</c:v>
                      </c:pt>
                      <c:pt idx="2372">
                        <c:v>200.48815999999999</c:v>
                      </c:pt>
                      <c:pt idx="2373">
                        <c:v>200.52117999999999</c:v>
                      </c:pt>
                      <c:pt idx="2374">
                        <c:v>200.49411000000001</c:v>
                      </c:pt>
                      <c:pt idx="2375">
                        <c:v>200.50042999999999</c:v>
                      </c:pt>
                      <c:pt idx="2376">
                        <c:v>200.48374000000001</c:v>
                      </c:pt>
                      <c:pt idx="2377">
                        <c:v>200.54177000000001</c:v>
                      </c:pt>
                      <c:pt idx="2378">
                        <c:v>200.4915</c:v>
                      </c:pt>
                      <c:pt idx="2379">
                        <c:v>200.49673000000001</c:v>
                      </c:pt>
                      <c:pt idx="2380">
                        <c:v>200.50886</c:v>
                      </c:pt>
                      <c:pt idx="2381">
                        <c:v>200.52795</c:v>
                      </c:pt>
                      <c:pt idx="2382">
                        <c:v>200.51866000000001</c:v>
                      </c:pt>
                      <c:pt idx="2383">
                        <c:v>200.51827</c:v>
                      </c:pt>
                      <c:pt idx="2384">
                        <c:v>200.49845999999999</c:v>
                      </c:pt>
                      <c:pt idx="2385">
                        <c:v>200.49816999999999</c:v>
                      </c:pt>
                      <c:pt idx="2386">
                        <c:v>200.53273999999999</c:v>
                      </c:pt>
                      <c:pt idx="2387">
                        <c:v>200.49977000000001</c:v>
                      </c:pt>
                      <c:pt idx="2388">
                        <c:v>200.50645</c:v>
                      </c:pt>
                      <c:pt idx="2389">
                        <c:v>200.50592</c:v>
                      </c:pt>
                      <c:pt idx="2390">
                        <c:v>200.52471</c:v>
                      </c:pt>
                      <c:pt idx="2391">
                        <c:v>200.49870999999999</c:v>
                      </c:pt>
                      <c:pt idx="2392">
                        <c:v>200.49992</c:v>
                      </c:pt>
                      <c:pt idx="2393">
                        <c:v>200.63844</c:v>
                      </c:pt>
                      <c:pt idx="2394">
                        <c:v>200.52847</c:v>
                      </c:pt>
                      <c:pt idx="2395">
                        <c:v>200.52571</c:v>
                      </c:pt>
                      <c:pt idx="2396">
                        <c:v>200.50345999999999</c:v>
                      </c:pt>
                      <c:pt idx="2397">
                        <c:v>200.51634999999999</c:v>
                      </c:pt>
                      <c:pt idx="2398">
                        <c:v>200.52428</c:v>
                      </c:pt>
                      <c:pt idx="2399">
                        <c:v>200.50287</c:v>
                      </c:pt>
                      <c:pt idx="2400">
                        <c:v>200.49487999999999</c:v>
                      </c:pt>
                      <c:pt idx="2401">
                        <c:v>200.50506999999999</c:v>
                      </c:pt>
                      <c:pt idx="2402">
                        <c:v>200.50577999999999</c:v>
                      </c:pt>
                      <c:pt idx="2403">
                        <c:v>200.52739</c:v>
                      </c:pt>
                      <c:pt idx="2404">
                        <c:v>200.49178000000001</c:v>
                      </c:pt>
                      <c:pt idx="2405">
                        <c:v>200.50796</c:v>
                      </c:pt>
                      <c:pt idx="2406">
                        <c:v>200.50281000000001</c:v>
                      </c:pt>
                      <c:pt idx="2407">
                        <c:v>200.51843</c:v>
                      </c:pt>
                      <c:pt idx="2408">
                        <c:v>200.50971000000001</c:v>
                      </c:pt>
                      <c:pt idx="2409">
                        <c:v>200.50171</c:v>
                      </c:pt>
                      <c:pt idx="2410">
                        <c:v>200.48590999999999</c:v>
                      </c:pt>
                      <c:pt idx="2411">
                        <c:v>200.51874000000001</c:v>
                      </c:pt>
                      <c:pt idx="2412">
                        <c:v>200.48231999999999</c:v>
                      </c:pt>
                      <c:pt idx="2413">
                        <c:v>200.47504000000001</c:v>
                      </c:pt>
                      <c:pt idx="2414">
                        <c:v>200.48928000000001</c:v>
                      </c:pt>
                      <c:pt idx="2415">
                        <c:v>200.53037</c:v>
                      </c:pt>
                      <c:pt idx="2416">
                        <c:v>200.49727999999999</c:v>
                      </c:pt>
                      <c:pt idx="2417">
                        <c:v>200.52063999999999</c:v>
                      </c:pt>
                      <c:pt idx="2418">
                        <c:v>200.50702999999999</c:v>
                      </c:pt>
                      <c:pt idx="2419">
                        <c:v>200.53518</c:v>
                      </c:pt>
                      <c:pt idx="2420">
                        <c:v>200.50008</c:v>
                      </c:pt>
                      <c:pt idx="2421">
                        <c:v>200.50685999999999</c:v>
                      </c:pt>
                      <c:pt idx="2422">
                        <c:v>200.49099000000001</c:v>
                      </c:pt>
                      <c:pt idx="2423">
                        <c:v>200.47946999999999</c:v>
                      </c:pt>
                      <c:pt idx="2424">
                        <c:v>200.52038999999999</c:v>
                      </c:pt>
                      <c:pt idx="2425">
                        <c:v>200.51804999999999</c:v>
                      </c:pt>
                      <c:pt idx="2426">
                        <c:v>200.51730000000001</c:v>
                      </c:pt>
                      <c:pt idx="2427">
                        <c:v>200.50406000000001</c:v>
                      </c:pt>
                      <c:pt idx="2428">
                        <c:v>200.54731000000001</c:v>
                      </c:pt>
                      <c:pt idx="2429">
                        <c:v>200.50910999999999</c:v>
                      </c:pt>
                      <c:pt idx="2430">
                        <c:v>200.52321000000001</c:v>
                      </c:pt>
                      <c:pt idx="2431">
                        <c:v>200.51723000000001</c:v>
                      </c:pt>
                      <c:pt idx="2432">
                        <c:v>200.53550999999999</c:v>
                      </c:pt>
                      <c:pt idx="2433">
                        <c:v>200.50809000000001</c:v>
                      </c:pt>
                      <c:pt idx="2434">
                        <c:v>200.4975</c:v>
                      </c:pt>
                      <c:pt idx="2435">
                        <c:v>200.52085</c:v>
                      </c:pt>
                      <c:pt idx="2436">
                        <c:v>200.54836</c:v>
                      </c:pt>
                      <c:pt idx="2437">
                        <c:v>200.52033</c:v>
                      </c:pt>
                      <c:pt idx="2438">
                        <c:v>200.54337000000001</c:v>
                      </c:pt>
                      <c:pt idx="2439">
                        <c:v>200.52484999999999</c:v>
                      </c:pt>
                      <c:pt idx="2440">
                        <c:v>200.52182999999999</c:v>
                      </c:pt>
                      <c:pt idx="2441">
                        <c:v>200.52414999999999</c:v>
                      </c:pt>
                      <c:pt idx="2442">
                        <c:v>200.4975</c:v>
                      </c:pt>
                      <c:pt idx="2443">
                        <c:v>200.51371</c:v>
                      </c:pt>
                      <c:pt idx="2444">
                        <c:v>200.50287</c:v>
                      </c:pt>
                      <c:pt idx="2445">
                        <c:v>200.52656999999999</c:v>
                      </c:pt>
                      <c:pt idx="2446">
                        <c:v>200.48887999999999</c:v>
                      </c:pt>
                      <c:pt idx="2447">
                        <c:v>200.51294999999999</c:v>
                      </c:pt>
                      <c:pt idx="2448">
                        <c:v>200.50871000000001</c:v>
                      </c:pt>
                      <c:pt idx="2449">
                        <c:v>200.54096999999999</c:v>
                      </c:pt>
                      <c:pt idx="2450">
                        <c:v>200.51101</c:v>
                      </c:pt>
                      <c:pt idx="2451">
                        <c:v>200.51004</c:v>
                      </c:pt>
                      <c:pt idx="2452">
                        <c:v>200.52680000000001</c:v>
                      </c:pt>
                      <c:pt idx="2453">
                        <c:v>200.56709000000001</c:v>
                      </c:pt>
                      <c:pt idx="2454">
                        <c:v>200.60642000000001</c:v>
                      </c:pt>
                      <c:pt idx="2455">
                        <c:v>200.50548000000001</c:v>
                      </c:pt>
                      <c:pt idx="2456">
                        <c:v>200.50935999999999</c:v>
                      </c:pt>
                      <c:pt idx="2457">
                        <c:v>200.52202</c:v>
                      </c:pt>
                      <c:pt idx="2458">
                        <c:v>200.52671000000001</c:v>
                      </c:pt>
                      <c:pt idx="2459">
                        <c:v>200.49467999999999</c:v>
                      </c:pt>
                      <c:pt idx="2460">
                        <c:v>200.51696000000001</c:v>
                      </c:pt>
                      <c:pt idx="2461">
                        <c:v>200.49878000000001</c:v>
                      </c:pt>
                      <c:pt idx="2462">
                        <c:v>200.51722000000001</c:v>
                      </c:pt>
                      <c:pt idx="2463">
                        <c:v>200.49424999999999</c:v>
                      </c:pt>
                      <c:pt idx="2464">
                        <c:v>200.48433</c:v>
                      </c:pt>
                      <c:pt idx="2465">
                        <c:v>200.5008</c:v>
                      </c:pt>
                      <c:pt idx="2466">
                        <c:v>200.51843</c:v>
                      </c:pt>
                      <c:pt idx="2467">
                        <c:v>200.48220000000001</c:v>
                      </c:pt>
                      <c:pt idx="2468">
                        <c:v>200.48985999999999</c:v>
                      </c:pt>
                      <c:pt idx="2469">
                        <c:v>200.49668</c:v>
                      </c:pt>
                      <c:pt idx="2470">
                        <c:v>200.52651</c:v>
                      </c:pt>
                      <c:pt idx="2471">
                        <c:v>200.50054</c:v>
                      </c:pt>
                      <c:pt idx="2472">
                        <c:v>200.50178</c:v>
                      </c:pt>
                      <c:pt idx="2473">
                        <c:v>200.53254999999999</c:v>
                      </c:pt>
                      <c:pt idx="2474">
                        <c:v>200.54095000000001</c:v>
                      </c:pt>
                      <c:pt idx="2475">
                        <c:v>200.51050000000001</c:v>
                      </c:pt>
                      <c:pt idx="2476">
                        <c:v>200.52035000000001</c:v>
                      </c:pt>
                      <c:pt idx="2477">
                        <c:v>200.52504999999999</c:v>
                      </c:pt>
                      <c:pt idx="2478">
                        <c:v>200.51827</c:v>
                      </c:pt>
                      <c:pt idx="2479">
                        <c:v>200.54997</c:v>
                      </c:pt>
                      <c:pt idx="2480">
                        <c:v>200.5179</c:v>
                      </c:pt>
                      <c:pt idx="2481">
                        <c:v>200.52271999999999</c:v>
                      </c:pt>
                      <c:pt idx="2482">
                        <c:v>200.52212</c:v>
                      </c:pt>
                      <c:pt idx="2483">
                        <c:v>200.53790000000001</c:v>
                      </c:pt>
                      <c:pt idx="2484">
                        <c:v>200.52139</c:v>
                      </c:pt>
                      <c:pt idx="2485">
                        <c:v>200.52851999999999</c:v>
                      </c:pt>
                      <c:pt idx="2486">
                        <c:v>200.52092999999999</c:v>
                      </c:pt>
                      <c:pt idx="2487">
                        <c:v>200.53989000000001</c:v>
                      </c:pt>
                      <c:pt idx="2488">
                        <c:v>200.49811</c:v>
                      </c:pt>
                      <c:pt idx="2489">
                        <c:v>200.49212</c:v>
                      </c:pt>
                      <c:pt idx="2490">
                        <c:v>200.50225</c:v>
                      </c:pt>
                      <c:pt idx="2491">
                        <c:v>200.51678999999999</c:v>
                      </c:pt>
                      <c:pt idx="2492">
                        <c:v>200.48855</c:v>
                      </c:pt>
                      <c:pt idx="2493">
                        <c:v>200.48903000000001</c:v>
                      </c:pt>
                      <c:pt idx="2494">
                        <c:v>200.50509</c:v>
                      </c:pt>
                      <c:pt idx="2495">
                        <c:v>200.48858999999999</c:v>
                      </c:pt>
                      <c:pt idx="2496">
                        <c:v>200.51483999999999</c:v>
                      </c:pt>
                      <c:pt idx="2497">
                        <c:v>200.49119999999999</c:v>
                      </c:pt>
                      <c:pt idx="2498">
                        <c:v>200.50659999999999</c:v>
                      </c:pt>
                      <c:pt idx="2499">
                        <c:v>200.49825000000001</c:v>
                      </c:pt>
                      <c:pt idx="2500">
                        <c:v>200.49217999999999</c:v>
                      </c:pt>
                      <c:pt idx="2501">
                        <c:v>200.47461000000001</c:v>
                      </c:pt>
                      <c:pt idx="2502">
                        <c:v>200.48047</c:v>
                      </c:pt>
                      <c:pt idx="2503">
                        <c:v>200.48865000000001</c:v>
                      </c:pt>
                      <c:pt idx="2504">
                        <c:v>200.50362999999999</c:v>
                      </c:pt>
                      <c:pt idx="2505">
                        <c:v>200.47801000000001</c:v>
                      </c:pt>
                      <c:pt idx="2506">
                        <c:v>200.49104</c:v>
                      </c:pt>
                      <c:pt idx="2507">
                        <c:v>200.47546</c:v>
                      </c:pt>
                      <c:pt idx="2508">
                        <c:v>200.53237999999999</c:v>
                      </c:pt>
                      <c:pt idx="2509">
                        <c:v>200.49055999999999</c:v>
                      </c:pt>
                      <c:pt idx="2510">
                        <c:v>200.48036999999999</c:v>
                      </c:pt>
                      <c:pt idx="2511">
                        <c:v>200.48257000000001</c:v>
                      </c:pt>
                      <c:pt idx="2512">
                        <c:v>200.48751999999999</c:v>
                      </c:pt>
                      <c:pt idx="2513">
                        <c:v>200.49037000000001</c:v>
                      </c:pt>
                      <c:pt idx="2514">
                        <c:v>200.56728000000001</c:v>
                      </c:pt>
                      <c:pt idx="2515">
                        <c:v>200.53112999999999</c:v>
                      </c:pt>
                      <c:pt idx="2516">
                        <c:v>200.4624</c:v>
                      </c:pt>
                      <c:pt idx="2517">
                        <c:v>200.50779</c:v>
                      </c:pt>
                      <c:pt idx="2518">
                        <c:v>200.48519999999999</c:v>
                      </c:pt>
                      <c:pt idx="2519">
                        <c:v>200.48161999999999</c:v>
                      </c:pt>
                      <c:pt idx="2520">
                        <c:v>200.46186</c:v>
                      </c:pt>
                      <c:pt idx="2521">
                        <c:v>200.50424000000001</c:v>
                      </c:pt>
                      <c:pt idx="2522">
                        <c:v>200.47660999999999</c:v>
                      </c:pt>
                      <c:pt idx="2523">
                        <c:v>200.48157</c:v>
                      </c:pt>
                      <c:pt idx="2524">
                        <c:v>200.47976</c:v>
                      </c:pt>
                      <c:pt idx="2525">
                        <c:v>200.48721</c:v>
                      </c:pt>
                      <c:pt idx="2526">
                        <c:v>200.46265</c:v>
                      </c:pt>
                      <c:pt idx="2527">
                        <c:v>200.47874999999999</c:v>
                      </c:pt>
                      <c:pt idx="2528">
                        <c:v>200.46732</c:v>
                      </c:pt>
                      <c:pt idx="2529">
                        <c:v>200.50587999999999</c:v>
                      </c:pt>
                      <c:pt idx="2530">
                        <c:v>200.45764</c:v>
                      </c:pt>
                      <c:pt idx="2531">
                        <c:v>200.47346999999999</c:v>
                      </c:pt>
                      <c:pt idx="2532">
                        <c:v>200.46409</c:v>
                      </c:pt>
                      <c:pt idx="2533">
                        <c:v>200.47254000000001</c:v>
                      </c:pt>
                      <c:pt idx="2534">
                        <c:v>200.50740999999999</c:v>
                      </c:pt>
                      <c:pt idx="2535">
                        <c:v>200.48459</c:v>
                      </c:pt>
                      <c:pt idx="2536">
                        <c:v>200.48194000000001</c:v>
                      </c:pt>
                      <c:pt idx="2537">
                        <c:v>200.48381000000001</c:v>
                      </c:pt>
                      <c:pt idx="2538">
                        <c:v>200.52163999999999</c:v>
                      </c:pt>
                      <c:pt idx="2539">
                        <c:v>200.51442</c:v>
                      </c:pt>
                      <c:pt idx="2540">
                        <c:v>200.5137</c:v>
                      </c:pt>
                      <c:pt idx="2541">
                        <c:v>200.50918999999999</c:v>
                      </c:pt>
                      <c:pt idx="2542">
                        <c:v>200.5368</c:v>
                      </c:pt>
                      <c:pt idx="2543">
                        <c:v>200.49592000000001</c:v>
                      </c:pt>
                      <c:pt idx="2544">
                        <c:v>200.50234</c:v>
                      </c:pt>
                      <c:pt idx="2545">
                        <c:v>200.49322000000001</c:v>
                      </c:pt>
                      <c:pt idx="2546">
                        <c:v>200.51187999999999</c:v>
                      </c:pt>
                      <c:pt idx="2547">
                        <c:v>200.51492999999999</c:v>
                      </c:pt>
                      <c:pt idx="2548">
                        <c:v>200.46465000000001</c:v>
                      </c:pt>
                      <c:pt idx="2549">
                        <c:v>200.46347</c:v>
                      </c:pt>
                      <c:pt idx="2550">
                        <c:v>200.47879</c:v>
                      </c:pt>
                      <c:pt idx="2551">
                        <c:v>200.49318</c:v>
                      </c:pt>
                      <c:pt idx="2552">
                        <c:v>200.48220000000001</c:v>
                      </c:pt>
                      <c:pt idx="2553">
                        <c:v>200.47667999999999</c:v>
                      </c:pt>
                      <c:pt idx="2554">
                        <c:v>200.49448000000001</c:v>
                      </c:pt>
                      <c:pt idx="2555">
                        <c:v>200.52755999999999</c:v>
                      </c:pt>
                      <c:pt idx="2556">
                        <c:v>200.52189000000001</c:v>
                      </c:pt>
                      <c:pt idx="2557">
                        <c:v>200.49861000000001</c:v>
                      </c:pt>
                      <c:pt idx="2558">
                        <c:v>200.50013999999999</c:v>
                      </c:pt>
                      <c:pt idx="2559">
                        <c:v>200.52124000000001</c:v>
                      </c:pt>
                      <c:pt idx="2560">
                        <c:v>200.48318</c:v>
                      </c:pt>
                      <c:pt idx="2561">
                        <c:v>200.49348000000001</c:v>
                      </c:pt>
                      <c:pt idx="2562">
                        <c:v>200.46481</c:v>
                      </c:pt>
                      <c:pt idx="2563">
                        <c:v>200.51025000000001</c:v>
                      </c:pt>
                      <c:pt idx="2564">
                        <c:v>200.47082</c:v>
                      </c:pt>
                      <c:pt idx="2565">
                        <c:v>200.48765</c:v>
                      </c:pt>
                      <c:pt idx="2566">
                        <c:v>200.47998000000001</c:v>
                      </c:pt>
                      <c:pt idx="2567">
                        <c:v>200.49526</c:v>
                      </c:pt>
                      <c:pt idx="2568">
                        <c:v>200.51813999999999</c:v>
                      </c:pt>
                      <c:pt idx="2569">
                        <c:v>200.50570999999999</c:v>
                      </c:pt>
                      <c:pt idx="2570">
                        <c:v>200.50641999999999</c:v>
                      </c:pt>
                      <c:pt idx="2571">
                        <c:v>200.48760999999999</c:v>
                      </c:pt>
                      <c:pt idx="2572">
                        <c:v>200.51064</c:v>
                      </c:pt>
                      <c:pt idx="2573">
                        <c:v>200.48405</c:v>
                      </c:pt>
                      <c:pt idx="2574">
                        <c:v>200.47659999999999</c:v>
                      </c:pt>
                      <c:pt idx="2575">
                        <c:v>200.61654999999999</c:v>
                      </c:pt>
                      <c:pt idx="2576">
                        <c:v>200.51328000000001</c:v>
                      </c:pt>
                      <c:pt idx="2577">
                        <c:v>200.46827999999999</c:v>
                      </c:pt>
                      <c:pt idx="2578">
                        <c:v>200.47763</c:v>
                      </c:pt>
                      <c:pt idx="2579">
                        <c:v>200.48594</c:v>
                      </c:pt>
                      <c:pt idx="2580">
                        <c:v>200.52081000000001</c:v>
                      </c:pt>
                      <c:pt idx="2581">
                        <c:v>200.50148999999999</c:v>
                      </c:pt>
                      <c:pt idx="2582">
                        <c:v>200.4881</c:v>
                      </c:pt>
                      <c:pt idx="2583">
                        <c:v>200.49205000000001</c:v>
                      </c:pt>
                      <c:pt idx="2584">
                        <c:v>200.48603</c:v>
                      </c:pt>
                      <c:pt idx="2585">
                        <c:v>200.49872999999999</c:v>
                      </c:pt>
                      <c:pt idx="2586">
                        <c:v>200.47758999999999</c:v>
                      </c:pt>
                      <c:pt idx="2587">
                        <c:v>200.47351</c:v>
                      </c:pt>
                      <c:pt idx="2588">
                        <c:v>200.47391999999999</c:v>
                      </c:pt>
                      <c:pt idx="2589">
                        <c:v>200.49959999999999</c:v>
                      </c:pt>
                      <c:pt idx="2590">
                        <c:v>200.46899999999999</c:v>
                      </c:pt>
                      <c:pt idx="2591">
                        <c:v>200.49288000000001</c:v>
                      </c:pt>
                      <c:pt idx="2592">
                        <c:v>200.48451</c:v>
                      </c:pt>
                      <c:pt idx="2593">
                        <c:v>200.53783999999999</c:v>
                      </c:pt>
                      <c:pt idx="2594">
                        <c:v>200.50523000000001</c:v>
                      </c:pt>
                      <c:pt idx="2595">
                        <c:v>200.49170000000001</c:v>
                      </c:pt>
                      <c:pt idx="2596">
                        <c:v>200.49268000000001</c:v>
                      </c:pt>
                      <c:pt idx="2597">
                        <c:v>200.51128</c:v>
                      </c:pt>
                      <c:pt idx="2598">
                        <c:v>200.48070999999999</c:v>
                      </c:pt>
                      <c:pt idx="2599">
                        <c:v>200.48394999999999</c:v>
                      </c:pt>
                      <c:pt idx="2600">
                        <c:v>200.47856999999999</c:v>
                      </c:pt>
                      <c:pt idx="2601">
                        <c:v>200.51327000000001</c:v>
                      </c:pt>
                      <c:pt idx="2602">
                        <c:v>200.47011000000001</c:v>
                      </c:pt>
                      <c:pt idx="2603">
                        <c:v>200.46728999999999</c:v>
                      </c:pt>
                      <c:pt idx="2604">
                        <c:v>200.48128</c:v>
                      </c:pt>
                      <c:pt idx="2605">
                        <c:v>200.49009000000001</c:v>
                      </c:pt>
                      <c:pt idx="2606">
                        <c:v>200.51533000000001</c:v>
                      </c:pt>
                      <c:pt idx="2607">
                        <c:v>200.50058000000001</c:v>
                      </c:pt>
                      <c:pt idx="2608">
                        <c:v>200.49112</c:v>
                      </c:pt>
                      <c:pt idx="2609">
                        <c:v>200.50748999999999</c:v>
                      </c:pt>
                      <c:pt idx="2610">
                        <c:v>200.5061</c:v>
                      </c:pt>
                      <c:pt idx="2611">
                        <c:v>200.47524000000001</c:v>
                      </c:pt>
                      <c:pt idx="2612">
                        <c:v>200.47254000000001</c:v>
                      </c:pt>
                      <c:pt idx="2613">
                        <c:v>200.48059000000001</c:v>
                      </c:pt>
                      <c:pt idx="2614">
                        <c:v>200.50449</c:v>
                      </c:pt>
                      <c:pt idx="2615">
                        <c:v>200.46745999999999</c:v>
                      </c:pt>
                      <c:pt idx="2616">
                        <c:v>200.48924</c:v>
                      </c:pt>
                      <c:pt idx="2617">
                        <c:v>200.48750000000001</c:v>
                      </c:pt>
                      <c:pt idx="2618">
                        <c:v>200.49381</c:v>
                      </c:pt>
                      <c:pt idx="2619">
                        <c:v>200.47796</c:v>
                      </c:pt>
                      <c:pt idx="2620">
                        <c:v>200.50126</c:v>
                      </c:pt>
                      <c:pt idx="2621">
                        <c:v>200.50348</c:v>
                      </c:pt>
                      <c:pt idx="2622">
                        <c:v>200.51069000000001</c:v>
                      </c:pt>
                      <c:pt idx="2623">
                        <c:v>200.51246</c:v>
                      </c:pt>
                      <c:pt idx="2624">
                        <c:v>200.50547</c:v>
                      </c:pt>
                      <c:pt idx="2625">
                        <c:v>200.47752</c:v>
                      </c:pt>
                      <c:pt idx="2626">
                        <c:v>200.49548999999999</c:v>
                      </c:pt>
                      <c:pt idx="2627">
                        <c:v>200.52816999999999</c:v>
                      </c:pt>
                      <c:pt idx="2628">
                        <c:v>200.50027</c:v>
                      </c:pt>
                      <c:pt idx="2629">
                        <c:v>200.48755</c:v>
                      </c:pt>
                      <c:pt idx="2630">
                        <c:v>200.46700000000001</c:v>
                      </c:pt>
                      <c:pt idx="2631">
                        <c:v>200.50953000000001</c:v>
                      </c:pt>
                      <c:pt idx="2632">
                        <c:v>200.46815000000001</c:v>
                      </c:pt>
                      <c:pt idx="2633">
                        <c:v>200.48846</c:v>
                      </c:pt>
                      <c:pt idx="2634">
                        <c:v>200.50004999999999</c:v>
                      </c:pt>
                      <c:pt idx="2635">
                        <c:v>200.51831000000001</c:v>
                      </c:pt>
                      <c:pt idx="2636">
                        <c:v>200.61189999999999</c:v>
                      </c:pt>
                      <c:pt idx="2637">
                        <c:v>200.49891</c:v>
                      </c:pt>
                      <c:pt idx="2638">
                        <c:v>200.49441999999999</c:v>
                      </c:pt>
                      <c:pt idx="2639">
                        <c:v>200.51646</c:v>
                      </c:pt>
                      <c:pt idx="2640">
                        <c:v>200.48469</c:v>
                      </c:pt>
                      <c:pt idx="2641">
                        <c:v>200.47710000000001</c:v>
                      </c:pt>
                      <c:pt idx="2642">
                        <c:v>200.49473</c:v>
                      </c:pt>
                      <c:pt idx="2643">
                        <c:v>200.47246000000001</c:v>
                      </c:pt>
                      <c:pt idx="2644">
                        <c:v>200.51963000000001</c:v>
                      </c:pt>
                      <c:pt idx="2645">
                        <c:v>200.49337</c:v>
                      </c:pt>
                      <c:pt idx="2646">
                        <c:v>200.47073</c:v>
                      </c:pt>
                      <c:pt idx="2647">
                        <c:v>200.47329999999999</c:v>
                      </c:pt>
                      <c:pt idx="2648">
                        <c:v>200.49368000000001</c:v>
                      </c:pt>
                      <c:pt idx="2649">
                        <c:v>200.47371999999999</c:v>
                      </c:pt>
                      <c:pt idx="2650">
                        <c:v>200.47036</c:v>
                      </c:pt>
                      <c:pt idx="2651">
                        <c:v>200.49808999999999</c:v>
                      </c:pt>
                      <c:pt idx="2652">
                        <c:v>200.50619</c:v>
                      </c:pt>
                      <c:pt idx="2653">
                        <c:v>200.48734999999999</c:v>
                      </c:pt>
                      <c:pt idx="2654">
                        <c:v>200.49087</c:v>
                      </c:pt>
                      <c:pt idx="2655">
                        <c:v>200.50192000000001</c:v>
                      </c:pt>
                      <c:pt idx="2656">
                        <c:v>200.54588000000001</c:v>
                      </c:pt>
                      <c:pt idx="2657">
                        <c:v>200.50913</c:v>
                      </c:pt>
                      <c:pt idx="2658">
                        <c:v>200.50283999999999</c:v>
                      </c:pt>
                      <c:pt idx="2659">
                        <c:v>200.50291000000001</c:v>
                      </c:pt>
                      <c:pt idx="2660">
                        <c:v>200.50584000000001</c:v>
                      </c:pt>
                      <c:pt idx="2661">
                        <c:v>200.51236</c:v>
                      </c:pt>
                      <c:pt idx="2662">
                        <c:v>200.47855999999999</c:v>
                      </c:pt>
                      <c:pt idx="2663">
                        <c:v>200.49206000000001</c:v>
                      </c:pt>
                      <c:pt idx="2664">
                        <c:v>200.49200999999999</c:v>
                      </c:pt>
                      <c:pt idx="2665">
                        <c:v>200.51906</c:v>
                      </c:pt>
                      <c:pt idx="2666">
                        <c:v>200.50220999999999</c:v>
                      </c:pt>
                      <c:pt idx="2667">
                        <c:v>200.49393000000001</c:v>
                      </c:pt>
                      <c:pt idx="2668">
                        <c:v>200.49590000000001</c:v>
                      </c:pt>
                      <c:pt idx="2669">
                        <c:v>200.52213</c:v>
                      </c:pt>
                      <c:pt idx="2670">
                        <c:v>200.48913999999999</c:v>
                      </c:pt>
                      <c:pt idx="2671">
                        <c:v>200.49208999999999</c:v>
                      </c:pt>
                      <c:pt idx="2672">
                        <c:v>200.50337999999999</c:v>
                      </c:pt>
                      <c:pt idx="2673">
                        <c:v>200.50810000000001</c:v>
                      </c:pt>
                      <c:pt idx="2674">
                        <c:v>200.49925999999999</c:v>
                      </c:pt>
                      <c:pt idx="2675">
                        <c:v>200.51541</c:v>
                      </c:pt>
                      <c:pt idx="2676">
                        <c:v>200.50199000000001</c:v>
                      </c:pt>
                      <c:pt idx="2677">
                        <c:v>200.52419</c:v>
                      </c:pt>
                      <c:pt idx="2678">
                        <c:v>200.49455</c:v>
                      </c:pt>
                      <c:pt idx="2679">
                        <c:v>200.50416999999999</c:v>
                      </c:pt>
                      <c:pt idx="2680">
                        <c:v>200.47975</c:v>
                      </c:pt>
                      <c:pt idx="2681">
                        <c:v>200.50415000000001</c:v>
                      </c:pt>
                      <c:pt idx="2682">
                        <c:v>200.52375000000001</c:v>
                      </c:pt>
                      <c:pt idx="2683">
                        <c:v>200.47959</c:v>
                      </c:pt>
                      <c:pt idx="2684">
                        <c:v>200.47981999999999</c:v>
                      </c:pt>
                      <c:pt idx="2685">
                        <c:v>200.4768</c:v>
                      </c:pt>
                      <c:pt idx="2686">
                        <c:v>200.50953000000001</c:v>
                      </c:pt>
                      <c:pt idx="2687">
                        <c:v>200.49384000000001</c:v>
                      </c:pt>
                      <c:pt idx="2688">
                        <c:v>200.49463</c:v>
                      </c:pt>
                      <c:pt idx="2689">
                        <c:v>200.50118000000001</c:v>
                      </c:pt>
                      <c:pt idx="2690">
                        <c:v>200.53004000000001</c:v>
                      </c:pt>
                      <c:pt idx="2691">
                        <c:v>200.50145000000001</c:v>
                      </c:pt>
                      <c:pt idx="2692">
                        <c:v>200.49483000000001</c:v>
                      </c:pt>
                      <c:pt idx="2693">
                        <c:v>200.48678000000001</c:v>
                      </c:pt>
                      <c:pt idx="2694">
                        <c:v>200.50693000000001</c:v>
                      </c:pt>
                      <c:pt idx="2695">
                        <c:v>200.49995000000001</c:v>
                      </c:pt>
                      <c:pt idx="2696">
                        <c:v>200.52773999999999</c:v>
                      </c:pt>
                      <c:pt idx="2697">
                        <c:v>200.61257000000001</c:v>
                      </c:pt>
                      <c:pt idx="2698">
                        <c:v>200.50645</c:v>
                      </c:pt>
                      <c:pt idx="2699">
                        <c:v>200.51516000000001</c:v>
                      </c:pt>
                      <c:pt idx="2700">
                        <c:v>200.48502999999999</c:v>
                      </c:pt>
                      <c:pt idx="2701">
                        <c:v>200.49991</c:v>
                      </c:pt>
                      <c:pt idx="2702">
                        <c:v>200.48231000000001</c:v>
                      </c:pt>
                      <c:pt idx="2703">
                        <c:v>200.54131000000001</c:v>
                      </c:pt>
                      <c:pt idx="2704">
                        <c:v>200.50074000000001</c:v>
                      </c:pt>
                      <c:pt idx="2705">
                        <c:v>200.49472</c:v>
                      </c:pt>
                      <c:pt idx="2706">
                        <c:v>200.48831000000001</c:v>
                      </c:pt>
                      <c:pt idx="2707">
                        <c:v>200.51467</c:v>
                      </c:pt>
                      <c:pt idx="2708">
                        <c:v>200.48312999999999</c:v>
                      </c:pt>
                      <c:pt idx="2709">
                        <c:v>200.49184</c:v>
                      </c:pt>
                      <c:pt idx="2710">
                        <c:v>200.50578999999999</c:v>
                      </c:pt>
                      <c:pt idx="2711">
                        <c:v>200.51535999999999</c:v>
                      </c:pt>
                      <c:pt idx="2712">
                        <c:v>200.47526999999999</c:v>
                      </c:pt>
                      <c:pt idx="2713">
                        <c:v>200.48075</c:v>
                      </c:pt>
                      <c:pt idx="2714">
                        <c:v>200.48316</c:v>
                      </c:pt>
                      <c:pt idx="2715">
                        <c:v>200.50020000000001</c:v>
                      </c:pt>
                      <c:pt idx="2716">
                        <c:v>200.47566</c:v>
                      </c:pt>
                      <c:pt idx="2717">
                        <c:v>200.47555</c:v>
                      </c:pt>
                      <c:pt idx="2718">
                        <c:v>200.47281000000001</c:v>
                      </c:pt>
                      <c:pt idx="2719">
                        <c:v>200.47574</c:v>
                      </c:pt>
                      <c:pt idx="2720">
                        <c:v>200.52413000000001</c:v>
                      </c:pt>
                      <c:pt idx="2721">
                        <c:v>200.47668999999999</c:v>
                      </c:pt>
                      <c:pt idx="2722">
                        <c:v>200.45841999999999</c:v>
                      </c:pt>
                      <c:pt idx="2723">
                        <c:v>200.46850000000001</c:v>
                      </c:pt>
                      <c:pt idx="2724">
                        <c:v>200.48886999999999</c:v>
                      </c:pt>
                      <c:pt idx="2725">
                        <c:v>200.48025999999999</c:v>
                      </c:pt>
                      <c:pt idx="2726">
                        <c:v>200.47489999999999</c:v>
                      </c:pt>
                      <c:pt idx="2727">
                        <c:v>200.46785</c:v>
                      </c:pt>
                      <c:pt idx="2728">
                        <c:v>200.50516999999999</c:v>
                      </c:pt>
                      <c:pt idx="2729">
                        <c:v>200.46462</c:v>
                      </c:pt>
                      <c:pt idx="2730">
                        <c:v>200.48333</c:v>
                      </c:pt>
                      <c:pt idx="2731">
                        <c:v>200.48339000000001</c:v>
                      </c:pt>
                      <c:pt idx="2732">
                        <c:v>200.48518999999999</c:v>
                      </c:pt>
                      <c:pt idx="2733">
                        <c:v>200.47227000000001</c:v>
                      </c:pt>
                      <c:pt idx="2734">
                        <c:v>200.45410000000001</c:v>
                      </c:pt>
                      <c:pt idx="2735">
                        <c:v>200.48006000000001</c:v>
                      </c:pt>
                      <c:pt idx="2736">
                        <c:v>200.49814000000001</c:v>
                      </c:pt>
                      <c:pt idx="2737">
                        <c:v>200.45959999999999</c:v>
                      </c:pt>
                      <c:pt idx="2738">
                        <c:v>200.45785000000001</c:v>
                      </c:pt>
                      <c:pt idx="2739">
                        <c:v>200.48152999999999</c:v>
                      </c:pt>
                      <c:pt idx="2740">
                        <c:v>200.44363999999999</c:v>
                      </c:pt>
                      <c:pt idx="2741">
                        <c:v>200.50586000000001</c:v>
                      </c:pt>
                      <c:pt idx="2742">
                        <c:v>200.44935000000001</c:v>
                      </c:pt>
                      <c:pt idx="2743">
                        <c:v>200.47042999999999</c:v>
                      </c:pt>
                      <c:pt idx="2744">
                        <c:v>200.47689</c:v>
                      </c:pt>
                      <c:pt idx="2745">
                        <c:v>200.52808999999999</c:v>
                      </c:pt>
                      <c:pt idx="2746">
                        <c:v>200.46871999999999</c:v>
                      </c:pt>
                      <c:pt idx="2747">
                        <c:v>200.46440999999999</c:v>
                      </c:pt>
                      <c:pt idx="2748">
                        <c:v>200.48401000000001</c:v>
                      </c:pt>
                      <c:pt idx="2749">
                        <c:v>200.49790999999999</c:v>
                      </c:pt>
                      <c:pt idx="2750">
                        <c:v>200.48484999999999</c:v>
                      </c:pt>
                      <c:pt idx="2751">
                        <c:v>200.50060999999999</c:v>
                      </c:pt>
                      <c:pt idx="2752">
                        <c:v>200.47145</c:v>
                      </c:pt>
                      <c:pt idx="2753">
                        <c:v>200.50570999999999</c:v>
                      </c:pt>
                      <c:pt idx="2754">
                        <c:v>200.48871</c:v>
                      </c:pt>
                      <c:pt idx="2755">
                        <c:v>200.49865</c:v>
                      </c:pt>
                      <c:pt idx="2756">
                        <c:v>200.47433000000001</c:v>
                      </c:pt>
                      <c:pt idx="2757">
                        <c:v>200.5575</c:v>
                      </c:pt>
                      <c:pt idx="2758">
                        <c:v>200.55679000000001</c:v>
                      </c:pt>
                      <c:pt idx="2759">
                        <c:v>200.46554</c:v>
                      </c:pt>
                      <c:pt idx="2760">
                        <c:v>200.45769000000001</c:v>
                      </c:pt>
                      <c:pt idx="2761">
                        <c:v>200.4742</c:v>
                      </c:pt>
                      <c:pt idx="2762">
                        <c:v>200.51683</c:v>
                      </c:pt>
                      <c:pt idx="2763">
                        <c:v>200.48478</c:v>
                      </c:pt>
                      <c:pt idx="2764">
                        <c:v>200.48240999999999</c:v>
                      </c:pt>
                      <c:pt idx="2765">
                        <c:v>200.49202</c:v>
                      </c:pt>
                      <c:pt idx="2766">
                        <c:v>200.51924</c:v>
                      </c:pt>
                      <c:pt idx="2767">
                        <c:v>200.48591999999999</c:v>
                      </c:pt>
                      <c:pt idx="2768">
                        <c:v>200.47979000000001</c:v>
                      </c:pt>
                      <c:pt idx="2769">
                        <c:v>200.45609999999999</c:v>
                      </c:pt>
                      <c:pt idx="2770">
                        <c:v>200.48829000000001</c:v>
                      </c:pt>
                      <c:pt idx="2771">
                        <c:v>200.47181</c:v>
                      </c:pt>
                      <c:pt idx="2772">
                        <c:v>200.49346</c:v>
                      </c:pt>
                      <c:pt idx="2773">
                        <c:v>200.47986</c:v>
                      </c:pt>
                      <c:pt idx="2774">
                        <c:v>200.48196999999999</c:v>
                      </c:pt>
                      <c:pt idx="2775">
                        <c:v>200.49596</c:v>
                      </c:pt>
                      <c:pt idx="2776">
                        <c:v>200.47068999999999</c:v>
                      </c:pt>
                      <c:pt idx="2777">
                        <c:v>200.46144000000001</c:v>
                      </c:pt>
                      <c:pt idx="2778">
                        <c:v>200.45463000000001</c:v>
                      </c:pt>
                      <c:pt idx="2779">
                        <c:v>200.51479</c:v>
                      </c:pt>
                      <c:pt idx="2780">
                        <c:v>200.49643</c:v>
                      </c:pt>
                      <c:pt idx="2781">
                        <c:v>200.48558</c:v>
                      </c:pt>
                      <c:pt idx="2782">
                        <c:v>200.47367</c:v>
                      </c:pt>
                      <c:pt idx="2783">
                        <c:v>200.48739</c:v>
                      </c:pt>
                      <c:pt idx="2784">
                        <c:v>200.47086999999999</c:v>
                      </c:pt>
                      <c:pt idx="2785">
                        <c:v>200.45475999999999</c:v>
                      </c:pt>
                      <c:pt idx="2786">
                        <c:v>200.46843000000001</c:v>
                      </c:pt>
                      <c:pt idx="2787">
                        <c:v>200.51522</c:v>
                      </c:pt>
                      <c:pt idx="2788">
                        <c:v>200.47718</c:v>
                      </c:pt>
                      <c:pt idx="2789">
                        <c:v>200.47143</c:v>
                      </c:pt>
                      <c:pt idx="2790">
                        <c:v>200.46857</c:v>
                      </c:pt>
                      <c:pt idx="2791">
                        <c:v>200.47045</c:v>
                      </c:pt>
                      <c:pt idx="2792">
                        <c:v>200.47650999999999</c:v>
                      </c:pt>
                      <c:pt idx="2793">
                        <c:v>200.46172000000001</c:v>
                      </c:pt>
                      <c:pt idx="2794">
                        <c:v>200.48589000000001</c:v>
                      </c:pt>
                      <c:pt idx="2795">
                        <c:v>200.4846</c:v>
                      </c:pt>
                      <c:pt idx="2796">
                        <c:v>200.51576</c:v>
                      </c:pt>
                      <c:pt idx="2797">
                        <c:v>200.47200000000001</c:v>
                      </c:pt>
                      <c:pt idx="2798">
                        <c:v>200.46972</c:v>
                      </c:pt>
                      <c:pt idx="2799">
                        <c:v>200.44854000000001</c:v>
                      </c:pt>
                      <c:pt idx="2800">
                        <c:v>200.4847</c:v>
                      </c:pt>
                      <c:pt idx="2801">
                        <c:v>200.46342999999999</c:v>
                      </c:pt>
                      <c:pt idx="2802">
                        <c:v>200.47009</c:v>
                      </c:pt>
                      <c:pt idx="2803">
                        <c:v>200.48474999999999</c:v>
                      </c:pt>
                      <c:pt idx="2804">
                        <c:v>200.51101</c:v>
                      </c:pt>
                      <c:pt idx="2805">
                        <c:v>200.47493</c:v>
                      </c:pt>
                      <c:pt idx="2806">
                        <c:v>200.46003999999999</c:v>
                      </c:pt>
                      <c:pt idx="2807">
                        <c:v>200.46871999999999</c:v>
                      </c:pt>
                      <c:pt idx="2808">
                        <c:v>200.49571</c:v>
                      </c:pt>
                      <c:pt idx="2809">
                        <c:v>200.45138</c:v>
                      </c:pt>
                      <c:pt idx="2810">
                        <c:v>200.45233999999999</c:v>
                      </c:pt>
                      <c:pt idx="2811">
                        <c:v>200.46227999999999</c:v>
                      </c:pt>
                      <c:pt idx="2812">
                        <c:v>200.46599000000001</c:v>
                      </c:pt>
                      <c:pt idx="2813">
                        <c:v>200.49927</c:v>
                      </c:pt>
                      <c:pt idx="2814">
                        <c:v>200.48050000000001</c:v>
                      </c:pt>
                      <c:pt idx="2815">
                        <c:v>200.49713</c:v>
                      </c:pt>
                      <c:pt idx="2816">
                        <c:v>200.48143999999999</c:v>
                      </c:pt>
                      <c:pt idx="2817">
                        <c:v>200.50465</c:v>
                      </c:pt>
                      <c:pt idx="2818">
                        <c:v>200.55270999999999</c:v>
                      </c:pt>
                      <c:pt idx="2819">
                        <c:v>200.52950999999999</c:v>
                      </c:pt>
                      <c:pt idx="2820">
                        <c:v>200.46378999999999</c:v>
                      </c:pt>
                      <c:pt idx="2821">
                        <c:v>200.50933000000001</c:v>
                      </c:pt>
                      <c:pt idx="2822">
                        <c:v>200.44456</c:v>
                      </c:pt>
                      <c:pt idx="2823">
                        <c:v>200.45202</c:v>
                      </c:pt>
                      <c:pt idx="2824">
                        <c:v>200.46478999999999</c:v>
                      </c:pt>
                      <c:pt idx="2825">
                        <c:v>200.49728999999999</c:v>
                      </c:pt>
                      <c:pt idx="2826">
                        <c:v>200.46321</c:v>
                      </c:pt>
                      <c:pt idx="2827">
                        <c:v>200.45065</c:v>
                      </c:pt>
                      <c:pt idx="2828">
                        <c:v>200.45905999999999</c:v>
                      </c:pt>
                      <c:pt idx="2829">
                        <c:v>200.47529</c:v>
                      </c:pt>
                      <c:pt idx="2830">
                        <c:v>200.49714</c:v>
                      </c:pt>
                      <c:pt idx="2831">
                        <c:v>200.47503</c:v>
                      </c:pt>
                      <c:pt idx="2832">
                        <c:v>200.45307</c:v>
                      </c:pt>
                      <c:pt idx="2833">
                        <c:v>200.46817999999999</c:v>
                      </c:pt>
                      <c:pt idx="2834">
                        <c:v>200.51906</c:v>
                      </c:pt>
                      <c:pt idx="2835">
                        <c:v>200.47801000000001</c:v>
                      </c:pt>
                      <c:pt idx="2836">
                        <c:v>200.47730000000001</c:v>
                      </c:pt>
                      <c:pt idx="2837">
                        <c:v>200.47434999999999</c:v>
                      </c:pt>
                      <c:pt idx="2838">
                        <c:v>200.49678</c:v>
                      </c:pt>
                      <c:pt idx="2839">
                        <c:v>200.47521</c:v>
                      </c:pt>
                      <c:pt idx="2840">
                        <c:v>200.47857999999999</c:v>
                      </c:pt>
                      <c:pt idx="2841">
                        <c:v>200.46983</c:v>
                      </c:pt>
                      <c:pt idx="2842">
                        <c:v>200.49901</c:v>
                      </c:pt>
                      <c:pt idx="2843">
                        <c:v>200.47085999999999</c:v>
                      </c:pt>
                      <c:pt idx="2844">
                        <c:v>200.48392000000001</c:v>
                      </c:pt>
                      <c:pt idx="2845">
                        <c:v>200.48185000000001</c:v>
                      </c:pt>
                      <c:pt idx="2846">
                        <c:v>200.49376000000001</c:v>
                      </c:pt>
                      <c:pt idx="2847">
                        <c:v>200.47489999999999</c:v>
                      </c:pt>
                      <c:pt idx="2848">
                        <c:v>200.47671</c:v>
                      </c:pt>
                      <c:pt idx="2849">
                        <c:v>200.47848999999999</c:v>
                      </c:pt>
                      <c:pt idx="2850">
                        <c:v>200.47185999999999</c:v>
                      </c:pt>
                      <c:pt idx="2851">
                        <c:v>200.50416000000001</c:v>
                      </c:pt>
                      <c:pt idx="2852">
                        <c:v>200.46447000000001</c:v>
                      </c:pt>
                      <c:pt idx="2853">
                        <c:v>200.47857999999999</c:v>
                      </c:pt>
                      <c:pt idx="2854">
                        <c:v>200.49628000000001</c:v>
                      </c:pt>
                      <c:pt idx="2855">
                        <c:v>200.50854000000001</c:v>
                      </c:pt>
                      <c:pt idx="2856">
                        <c:v>200.47246000000001</c:v>
                      </c:pt>
                      <c:pt idx="2857">
                        <c:v>200.48394999999999</c:v>
                      </c:pt>
                      <c:pt idx="2858">
                        <c:v>200.46534</c:v>
                      </c:pt>
                      <c:pt idx="2859">
                        <c:v>200.48535999999999</c:v>
                      </c:pt>
                      <c:pt idx="2860">
                        <c:v>200.47306</c:v>
                      </c:pt>
                      <c:pt idx="2861">
                        <c:v>200.45407</c:v>
                      </c:pt>
                      <c:pt idx="2862">
                        <c:v>200.46553</c:v>
                      </c:pt>
                      <c:pt idx="2863">
                        <c:v>200.49923999999999</c:v>
                      </c:pt>
                      <c:pt idx="2864">
                        <c:v>200.46444</c:v>
                      </c:pt>
                      <c:pt idx="2865">
                        <c:v>200.47021000000001</c:v>
                      </c:pt>
                      <c:pt idx="2866">
                        <c:v>200.46152000000001</c:v>
                      </c:pt>
                      <c:pt idx="2867">
                        <c:v>200.46879999999999</c:v>
                      </c:pt>
                      <c:pt idx="2868">
                        <c:v>200.48763</c:v>
                      </c:pt>
                      <c:pt idx="2869">
                        <c:v>200.46135000000001</c:v>
                      </c:pt>
                      <c:pt idx="2870">
                        <c:v>200.46233000000001</c:v>
                      </c:pt>
                      <c:pt idx="2871">
                        <c:v>200.45873</c:v>
                      </c:pt>
                      <c:pt idx="2872">
                        <c:v>200.49977999999999</c:v>
                      </c:pt>
                      <c:pt idx="2873">
                        <c:v>200.47271000000001</c:v>
                      </c:pt>
                      <c:pt idx="2874">
                        <c:v>200.46683999999999</c:v>
                      </c:pt>
                      <c:pt idx="2875">
                        <c:v>200.44962000000001</c:v>
                      </c:pt>
                      <c:pt idx="2876">
                        <c:v>200.48724999999999</c:v>
                      </c:pt>
                      <c:pt idx="2877">
                        <c:v>200.45672999999999</c:v>
                      </c:pt>
                      <c:pt idx="2878">
                        <c:v>200.46938</c:v>
                      </c:pt>
                      <c:pt idx="2879">
                        <c:v>200.56164999999999</c:v>
                      </c:pt>
                      <c:pt idx="2880">
                        <c:v>200.49319</c:v>
                      </c:pt>
                      <c:pt idx="2881">
                        <c:v>200.45043999999999</c:v>
                      </c:pt>
                      <c:pt idx="2882">
                        <c:v>200.45428999999999</c:v>
                      </c:pt>
                      <c:pt idx="2883">
                        <c:v>200.46963</c:v>
                      </c:pt>
                      <c:pt idx="2884">
                        <c:v>200.46769</c:v>
                      </c:pt>
                      <c:pt idx="2885">
                        <c:v>200.49215000000001</c:v>
                      </c:pt>
                      <c:pt idx="2886">
                        <c:v>200.45488</c:v>
                      </c:pt>
                      <c:pt idx="2887">
                        <c:v>200.45989</c:v>
                      </c:pt>
                      <c:pt idx="2888">
                        <c:v>200.47917000000001</c:v>
                      </c:pt>
                      <c:pt idx="2889">
                        <c:v>200.49001000000001</c:v>
                      </c:pt>
                      <c:pt idx="2890">
                        <c:v>200.47479000000001</c:v>
                      </c:pt>
                      <c:pt idx="2891">
                        <c:v>200.47460000000001</c:v>
                      </c:pt>
                      <c:pt idx="2892">
                        <c:v>200.45626999999999</c:v>
                      </c:pt>
                      <c:pt idx="2893">
                        <c:v>200.49858</c:v>
                      </c:pt>
                      <c:pt idx="2894">
                        <c:v>200.46576999999999</c:v>
                      </c:pt>
                      <c:pt idx="2895">
                        <c:v>200.47143</c:v>
                      </c:pt>
                      <c:pt idx="2896">
                        <c:v>200.46575000000001</c:v>
                      </c:pt>
                      <c:pt idx="2897">
                        <c:v>200.49606</c:v>
                      </c:pt>
                      <c:pt idx="2898">
                        <c:v>200.45881</c:v>
                      </c:pt>
                      <c:pt idx="2899">
                        <c:v>200.46705</c:v>
                      </c:pt>
                      <c:pt idx="2900">
                        <c:v>200.46328</c:v>
                      </c:pt>
                      <c:pt idx="2901">
                        <c:v>200.47131999999999</c:v>
                      </c:pt>
                      <c:pt idx="2902">
                        <c:v>200.48078000000001</c:v>
                      </c:pt>
                      <c:pt idx="2903">
                        <c:v>200.45871</c:v>
                      </c:pt>
                      <c:pt idx="2904">
                        <c:v>200.46114</c:v>
                      </c:pt>
                      <c:pt idx="2905">
                        <c:v>200.47393</c:v>
                      </c:pt>
                      <c:pt idx="2906">
                        <c:v>200.48331999999999</c:v>
                      </c:pt>
                      <c:pt idx="2907">
                        <c:v>200.47119000000001</c:v>
                      </c:pt>
                      <c:pt idx="2908">
                        <c:v>200.46710999999999</c:v>
                      </c:pt>
                      <c:pt idx="2909">
                        <c:v>200.47667999999999</c:v>
                      </c:pt>
                      <c:pt idx="2910">
                        <c:v>200.49319</c:v>
                      </c:pt>
                      <c:pt idx="2911">
                        <c:v>200.452</c:v>
                      </c:pt>
                      <c:pt idx="2912">
                        <c:v>200.46007</c:v>
                      </c:pt>
                      <c:pt idx="2913">
                        <c:v>200.47001</c:v>
                      </c:pt>
                      <c:pt idx="2914">
                        <c:v>200.49003999999999</c:v>
                      </c:pt>
                      <c:pt idx="2915">
                        <c:v>200.48108999999999</c:v>
                      </c:pt>
                      <c:pt idx="2916">
                        <c:v>200.47165000000001</c:v>
                      </c:pt>
                      <c:pt idx="2917">
                        <c:v>200.46181000000001</c:v>
                      </c:pt>
                      <c:pt idx="2918">
                        <c:v>200.48770999999999</c:v>
                      </c:pt>
                      <c:pt idx="2919">
                        <c:v>200.47051999999999</c:v>
                      </c:pt>
                      <c:pt idx="2920">
                        <c:v>200.46019000000001</c:v>
                      </c:pt>
                      <c:pt idx="2921">
                        <c:v>200.45393999999999</c:v>
                      </c:pt>
                      <c:pt idx="2922">
                        <c:v>200.43089000000001</c:v>
                      </c:pt>
                      <c:pt idx="2923">
                        <c:v>200.47588999999999</c:v>
                      </c:pt>
                      <c:pt idx="2924">
                        <c:v>200.45067</c:v>
                      </c:pt>
                      <c:pt idx="2925">
                        <c:v>200.45436000000001</c:v>
                      </c:pt>
                      <c:pt idx="2926">
                        <c:v>200.43396999999999</c:v>
                      </c:pt>
                      <c:pt idx="2927">
                        <c:v>200.48022</c:v>
                      </c:pt>
                      <c:pt idx="2928">
                        <c:v>200.45053999999999</c:v>
                      </c:pt>
                      <c:pt idx="2929">
                        <c:v>200.43922000000001</c:v>
                      </c:pt>
                      <c:pt idx="2930">
                        <c:v>200.44463999999999</c:v>
                      </c:pt>
                      <c:pt idx="2931">
                        <c:v>200.47936999999999</c:v>
                      </c:pt>
                      <c:pt idx="2932">
                        <c:v>200.47066000000001</c:v>
                      </c:pt>
                      <c:pt idx="2933">
                        <c:v>200.45500000000001</c:v>
                      </c:pt>
                      <c:pt idx="2934">
                        <c:v>200.46156999999999</c:v>
                      </c:pt>
                      <c:pt idx="2935">
                        <c:v>200.48361</c:v>
                      </c:pt>
                      <c:pt idx="2936">
                        <c:v>200.47054</c:v>
                      </c:pt>
                      <c:pt idx="2937">
                        <c:v>200.46241000000001</c:v>
                      </c:pt>
                      <c:pt idx="2938">
                        <c:v>200.46862999999999</c:v>
                      </c:pt>
                      <c:pt idx="2939">
                        <c:v>200.47223</c:v>
                      </c:pt>
                      <c:pt idx="2940">
                        <c:v>200.59890999999999</c:v>
                      </c:pt>
                      <c:pt idx="2941">
                        <c:v>200.47539</c:v>
                      </c:pt>
                      <c:pt idx="2942">
                        <c:v>200.46669</c:v>
                      </c:pt>
                      <c:pt idx="2943">
                        <c:v>200.45661999999999</c:v>
                      </c:pt>
                      <c:pt idx="2944">
                        <c:v>200.4761</c:v>
                      </c:pt>
                      <c:pt idx="2945">
                        <c:v>200.44033999999999</c:v>
                      </c:pt>
                      <c:pt idx="2946">
                        <c:v>200.43313000000001</c:v>
                      </c:pt>
                      <c:pt idx="2947">
                        <c:v>200.45701</c:v>
                      </c:pt>
                      <c:pt idx="2948">
                        <c:v>200.48953</c:v>
                      </c:pt>
                      <c:pt idx="2949">
                        <c:v>200.45452</c:v>
                      </c:pt>
                      <c:pt idx="2950">
                        <c:v>200.46169</c:v>
                      </c:pt>
                      <c:pt idx="2951">
                        <c:v>200.46898999999999</c:v>
                      </c:pt>
                      <c:pt idx="2952">
                        <c:v>200.48296999999999</c:v>
                      </c:pt>
                      <c:pt idx="2953">
                        <c:v>200.48059000000001</c:v>
                      </c:pt>
                      <c:pt idx="2954">
                        <c:v>200.47154</c:v>
                      </c:pt>
                      <c:pt idx="2955">
                        <c:v>200.47821999999999</c:v>
                      </c:pt>
                      <c:pt idx="2956">
                        <c:v>200.45148</c:v>
                      </c:pt>
                      <c:pt idx="2957">
                        <c:v>200.48965000000001</c:v>
                      </c:pt>
                      <c:pt idx="2958">
                        <c:v>200.43278000000001</c:v>
                      </c:pt>
                      <c:pt idx="2959">
                        <c:v>200.43416999999999</c:v>
                      </c:pt>
                      <c:pt idx="2960">
                        <c:v>200.43119999999999</c:v>
                      </c:pt>
                      <c:pt idx="2961">
                        <c:v>200.47315</c:v>
                      </c:pt>
                      <c:pt idx="2962">
                        <c:v>200.45486</c:v>
                      </c:pt>
                      <c:pt idx="2963">
                        <c:v>200.45296999999999</c:v>
                      </c:pt>
                      <c:pt idx="2964">
                        <c:v>200.45625999999999</c:v>
                      </c:pt>
                      <c:pt idx="2965">
                        <c:v>200.47300000000001</c:v>
                      </c:pt>
                      <c:pt idx="2966">
                        <c:v>200.47812999999999</c:v>
                      </c:pt>
                      <c:pt idx="2967">
                        <c:v>200.44774000000001</c:v>
                      </c:pt>
                      <c:pt idx="2968">
                        <c:v>200.46107000000001</c:v>
                      </c:pt>
                      <c:pt idx="2969">
                        <c:v>200.46826999999999</c:v>
                      </c:pt>
                      <c:pt idx="2970">
                        <c:v>200.45581000000001</c:v>
                      </c:pt>
                      <c:pt idx="2971">
                        <c:v>200.55604</c:v>
                      </c:pt>
                      <c:pt idx="2972">
                        <c:v>200.69797</c:v>
                      </c:pt>
                      <c:pt idx="2973">
                        <c:v>200.83159000000001</c:v>
                      </c:pt>
                      <c:pt idx="2974">
                        <c:v>200.99417</c:v>
                      </c:pt>
                      <c:pt idx="2975">
                        <c:v>201.10531</c:v>
                      </c:pt>
                      <c:pt idx="2976">
                        <c:v>201.22549000000001</c:v>
                      </c:pt>
                      <c:pt idx="2977">
                        <c:v>201.34179</c:v>
                      </c:pt>
                      <c:pt idx="2978">
                        <c:v>201.47667000000001</c:v>
                      </c:pt>
                      <c:pt idx="2979">
                        <c:v>201.57508000000001</c:v>
                      </c:pt>
                      <c:pt idx="2980">
                        <c:v>201.6661</c:v>
                      </c:pt>
                      <c:pt idx="2981">
                        <c:v>201.81684999999999</c:v>
                      </c:pt>
                      <c:pt idx="2982">
                        <c:v>201.98964000000001</c:v>
                      </c:pt>
                      <c:pt idx="2983">
                        <c:v>202.07673</c:v>
                      </c:pt>
                      <c:pt idx="2984">
                        <c:v>202.20219</c:v>
                      </c:pt>
                      <c:pt idx="2985">
                        <c:v>202.34191999999999</c:v>
                      </c:pt>
                      <c:pt idx="2986">
                        <c:v>202.49066999999999</c:v>
                      </c:pt>
                      <c:pt idx="2987">
                        <c:v>202.59457</c:v>
                      </c:pt>
                      <c:pt idx="2988">
                        <c:v>202.70386999999999</c:v>
                      </c:pt>
                      <c:pt idx="2989">
                        <c:v>202.83611999999999</c:v>
                      </c:pt>
                      <c:pt idx="2990">
                        <c:v>202.95952</c:v>
                      </c:pt>
                      <c:pt idx="2991">
                        <c:v>203.08768000000001</c:v>
                      </c:pt>
                      <c:pt idx="2992">
                        <c:v>203.19069999999999</c:v>
                      </c:pt>
                      <c:pt idx="2993">
                        <c:v>203.33322999999999</c:v>
                      </c:pt>
                      <c:pt idx="2994">
                        <c:v>203.45838000000001</c:v>
                      </c:pt>
                      <c:pt idx="2995">
                        <c:v>203.61239</c:v>
                      </c:pt>
                      <c:pt idx="2996">
                        <c:v>203.6935</c:v>
                      </c:pt>
                      <c:pt idx="2997">
                        <c:v>203.82341</c:v>
                      </c:pt>
                      <c:pt idx="2998">
                        <c:v>203.94811999999999</c:v>
                      </c:pt>
                      <c:pt idx="2999">
                        <c:v>204.11145999999999</c:v>
                      </c:pt>
                      <c:pt idx="3000">
                        <c:v>204.22928999999999</c:v>
                      </c:pt>
                      <c:pt idx="3001">
                        <c:v>204.45822000000001</c:v>
                      </c:pt>
                      <c:pt idx="3002">
                        <c:v>204.47942</c:v>
                      </c:pt>
                      <c:pt idx="3003">
                        <c:v>204.60667000000001</c:v>
                      </c:pt>
                      <c:pt idx="3004">
                        <c:v>204.69686999999999</c:v>
                      </c:pt>
                      <c:pt idx="3005">
                        <c:v>204.82974999999999</c:v>
                      </c:pt>
                      <c:pt idx="3006">
                        <c:v>204.93772000000001</c:v>
                      </c:pt>
                      <c:pt idx="3007">
                        <c:v>205.07697999999999</c:v>
                      </c:pt>
                      <c:pt idx="3008">
                        <c:v>205.20885999999999</c:v>
                      </c:pt>
                      <c:pt idx="3009">
                        <c:v>205.32153</c:v>
                      </c:pt>
                      <c:pt idx="3010">
                        <c:v>205.45231999999999</c:v>
                      </c:pt>
                      <c:pt idx="3011">
                        <c:v>205.58457999999999</c:v>
                      </c:pt>
                      <c:pt idx="3012">
                        <c:v>205.75115</c:v>
                      </c:pt>
                      <c:pt idx="3013">
                        <c:v>205.83896999999999</c:v>
                      </c:pt>
                      <c:pt idx="3014">
                        <c:v>205.95607000000001</c:v>
                      </c:pt>
                      <c:pt idx="3015">
                        <c:v>206.10122000000001</c:v>
                      </c:pt>
                      <c:pt idx="3016">
                        <c:v>206.23999000000001</c:v>
                      </c:pt>
                      <c:pt idx="3017">
                        <c:v>206.34366</c:v>
                      </c:pt>
                      <c:pt idx="3018">
                        <c:v>206.46359000000001</c:v>
                      </c:pt>
                      <c:pt idx="3019">
                        <c:v>206.59246999999999</c:v>
                      </c:pt>
                      <c:pt idx="3020">
                        <c:v>206.73580000000001</c:v>
                      </c:pt>
                      <c:pt idx="3021">
                        <c:v>206.83246</c:v>
                      </c:pt>
                      <c:pt idx="3022">
                        <c:v>206.94873000000001</c:v>
                      </c:pt>
                      <c:pt idx="3023">
                        <c:v>207.08588</c:v>
                      </c:pt>
                      <c:pt idx="3024">
                        <c:v>207.21593999999999</c:v>
                      </c:pt>
                      <c:pt idx="3025">
                        <c:v>207.33787000000001</c:v>
                      </c:pt>
                      <c:pt idx="3026">
                        <c:v>207.43717000000001</c:v>
                      </c:pt>
                      <c:pt idx="3027">
                        <c:v>207.57022000000001</c:v>
                      </c:pt>
                      <c:pt idx="3028">
                        <c:v>207.70717999999999</c:v>
                      </c:pt>
                      <c:pt idx="3029">
                        <c:v>207.86372</c:v>
                      </c:pt>
                      <c:pt idx="3030">
                        <c:v>207.96066999999999</c:v>
                      </c:pt>
                      <c:pt idx="3031">
                        <c:v>208.09902</c:v>
                      </c:pt>
                      <c:pt idx="3032">
                        <c:v>208.22689</c:v>
                      </c:pt>
                      <c:pt idx="3033">
                        <c:v>208.37142</c:v>
                      </c:pt>
                      <c:pt idx="3034">
                        <c:v>208.46207000000001</c:v>
                      </c:pt>
                      <c:pt idx="3035">
                        <c:v>208.60001</c:v>
                      </c:pt>
                      <c:pt idx="3036">
                        <c:v>208.73173</c:v>
                      </c:pt>
                      <c:pt idx="3037">
                        <c:v>208.87905000000001</c:v>
                      </c:pt>
                      <c:pt idx="3038">
                        <c:v>208.98775000000001</c:v>
                      </c:pt>
                      <c:pt idx="3039">
                        <c:v>209.09349</c:v>
                      </c:pt>
                      <c:pt idx="3040">
                        <c:v>209.2414</c:v>
                      </c:pt>
                      <c:pt idx="3041">
                        <c:v>209.37986000000001</c:v>
                      </c:pt>
                      <c:pt idx="3042">
                        <c:v>209.46700999999999</c:v>
                      </c:pt>
                      <c:pt idx="3043">
                        <c:v>209.60709</c:v>
                      </c:pt>
                      <c:pt idx="3044">
                        <c:v>209.72453999999999</c:v>
                      </c:pt>
                      <c:pt idx="3045">
                        <c:v>209.82998000000001</c:v>
                      </c:pt>
                      <c:pt idx="3046">
                        <c:v>209.99522999999999</c:v>
                      </c:pt>
                      <c:pt idx="3047">
                        <c:v>210.07857999999999</c:v>
                      </c:pt>
                      <c:pt idx="3048">
                        <c:v>210.21518</c:v>
                      </c:pt>
                      <c:pt idx="3049">
                        <c:v>210.33018000000001</c:v>
                      </c:pt>
                      <c:pt idx="3050">
                        <c:v>210.48177000000001</c:v>
                      </c:pt>
                      <c:pt idx="3051">
                        <c:v>210.59020000000001</c:v>
                      </c:pt>
                      <c:pt idx="3052">
                        <c:v>210.72139999999999</c:v>
                      </c:pt>
                      <c:pt idx="3053">
                        <c:v>210.84674000000001</c:v>
                      </c:pt>
                      <c:pt idx="3054">
                        <c:v>210.99901</c:v>
                      </c:pt>
                      <c:pt idx="3055">
                        <c:v>211.10619</c:v>
                      </c:pt>
                      <c:pt idx="3056">
                        <c:v>211.20964000000001</c:v>
                      </c:pt>
                      <c:pt idx="3057">
                        <c:v>211.33016000000001</c:v>
                      </c:pt>
                      <c:pt idx="3058">
                        <c:v>211.46707000000001</c:v>
                      </c:pt>
                      <c:pt idx="3059">
                        <c:v>211.60996</c:v>
                      </c:pt>
                      <c:pt idx="3060">
                        <c:v>211.72726</c:v>
                      </c:pt>
                      <c:pt idx="3061">
                        <c:v>211.90198000000001</c:v>
                      </c:pt>
                      <c:pt idx="3062">
                        <c:v>212.06708</c:v>
                      </c:pt>
                      <c:pt idx="3063">
                        <c:v>212.11626999999999</c:v>
                      </c:pt>
                      <c:pt idx="3064">
                        <c:v>212.21028000000001</c:v>
                      </c:pt>
                      <c:pt idx="3065">
                        <c:v>212.32936000000001</c:v>
                      </c:pt>
                      <c:pt idx="3066">
                        <c:v>212.43991</c:v>
                      </c:pt>
                      <c:pt idx="3067">
                        <c:v>212.61082999999999</c:v>
                      </c:pt>
                      <c:pt idx="3068">
                        <c:v>212.70692</c:v>
                      </c:pt>
                      <c:pt idx="3069">
                        <c:v>212.83313000000001</c:v>
                      </c:pt>
                      <c:pt idx="3070">
                        <c:v>212.97072</c:v>
                      </c:pt>
                      <c:pt idx="3071">
                        <c:v>213.10978</c:v>
                      </c:pt>
                      <c:pt idx="3072">
                        <c:v>213.21829</c:v>
                      </c:pt>
                      <c:pt idx="3073">
                        <c:v>213.31981999999999</c:v>
                      </c:pt>
                      <c:pt idx="3074">
                        <c:v>213.45796999999999</c:v>
                      </c:pt>
                      <c:pt idx="3075">
                        <c:v>213.60947999999999</c:v>
                      </c:pt>
                      <c:pt idx="3076">
                        <c:v>213.70495</c:v>
                      </c:pt>
                      <c:pt idx="3077">
                        <c:v>213.84093999999999</c:v>
                      </c:pt>
                      <c:pt idx="3078">
                        <c:v>213.97380000000001</c:v>
                      </c:pt>
                      <c:pt idx="3079">
                        <c:v>214.11709999999999</c:v>
                      </c:pt>
                      <c:pt idx="3080">
                        <c:v>214.20171999999999</c:v>
                      </c:pt>
                      <c:pt idx="3081">
                        <c:v>214.31925000000001</c:v>
                      </c:pt>
                      <c:pt idx="3082">
                        <c:v>214.43904000000001</c:v>
                      </c:pt>
                      <c:pt idx="3083">
                        <c:v>214.57972000000001</c:v>
                      </c:pt>
                      <c:pt idx="3084">
                        <c:v>214.74761000000001</c:v>
                      </c:pt>
                      <c:pt idx="3085">
                        <c:v>214.83569</c:v>
                      </c:pt>
                      <c:pt idx="3086">
                        <c:v>214.96529000000001</c:v>
                      </c:pt>
                      <c:pt idx="3087">
                        <c:v>215.07786999999999</c:v>
                      </c:pt>
                      <c:pt idx="3088">
                        <c:v>215.22117</c:v>
                      </c:pt>
                      <c:pt idx="3089">
                        <c:v>215.33304000000001</c:v>
                      </c:pt>
                      <c:pt idx="3090">
                        <c:v>215.45093</c:v>
                      </c:pt>
                      <c:pt idx="3091">
                        <c:v>215.58918</c:v>
                      </c:pt>
                      <c:pt idx="3092">
                        <c:v>215.72156000000001</c:v>
                      </c:pt>
                      <c:pt idx="3093">
                        <c:v>215.81704999999999</c:v>
                      </c:pt>
                      <c:pt idx="3094">
                        <c:v>215.94612000000001</c:v>
                      </c:pt>
                      <c:pt idx="3095">
                        <c:v>216.07231999999999</c:v>
                      </c:pt>
                      <c:pt idx="3096">
                        <c:v>216.22152</c:v>
                      </c:pt>
                      <c:pt idx="3097">
                        <c:v>216.33831000000001</c:v>
                      </c:pt>
                      <c:pt idx="3098">
                        <c:v>216.44354000000001</c:v>
                      </c:pt>
                      <c:pt idx="3099">
                        <c:v>216.55475000000001</c:v>
                      </c:pt>
                      <c:pt idx="3100">
                        <c:v>216.69919999999999</c:v>
                      </c:pt>
                      <c:pt idx="3101">
                        <c:v>216.83772999999999</c:v>
                      </c:pt>
                      <c:pt idx="3102">
                        <c:v>216.94883999999999</c:v>
                      </c:pt>
                      <c:pt idx="3103">
                        <c:v>217.05052000000001</c:v>
                      </c:pt>
                      <c:pt idx="3104">
                        <c:v>217.17516000000001</c:v>
                      </c:pt>
                      <c:pt idx="3105">
                        <c:v>217.33591999999999</c:v>
                      </c:pt>
                      <c:pt idx="3106">
                        <c:v>217.44332</c:v>
                      </c:pt>
                      <c:pt idx="3107">
                        <c:v>217.57563999999999</c:v>
                      </c:pt>
                      <c:pt idx="3108">
                        <c:v>217.70898</c:v>
                      </c:pt>
                      <c:pt idx="3109">
                        <c:v>217.84214</c:v>
                      </c:pt>
                      <c:pt idx="3110">
                        <c:v>217.92487</c:v>
                      </c:pt>
                      <c:pt idx="3111">
                        <c:v>218.06458000000001</c:v>
                      </c:pt>
                      <c:pt idx="3112">
                        <c:v>218.18258</c:v>
                      </c:pt>
                      <c:pt idx="3113">
                        <c:v>218.3442</c:v>
                      </c:pt>
                      <c:pt idx="3114">
                        <c:v>218.43950000000001</c:v>
                      </c:pt>
                      <c:pt idx="3115">
                        <c:v>218.54288</c:v>
                      </c:pt>
                      <c:pt idx="3116">
                        <c:v>218.68360000000001</c:v>
                      </c:pt>
                      <c:pt idx="3117">
                        <c:v>218.82905</c:v>
                      </c:pt>
                      <c:pt idx="3118">
                        <c:v>218.95729</c:v>
                      </c:pt>
                      <c:pt idx="3119">
                        <c:v>219.08435</c:v>
                      </c:pt>
                      <c:pt idx="3120">
                        <c:v>219.19738000000001</c:v>
                      </c:pt>
                      <c:pt idx="3121">
                        <c:v>219.29737</c:v>
                      </c:pt>
                      <c:pt idx="3122">
                        <c:v>219.54940999999999</c:v>
                      </c:pt>
                      <c:pt idx="3123">
                        <c:v>219.59447</c:v>
                      </c:pt>
                      <c:pt idx="3124">
                        <c:v>219.68446</c:v>
                      </c:pt>
                      <c:pt idx="3125">
                        <c:v>219.82157000000001</c:v>
                      </c:pt>
                      <c:pt idx="3126">
                        <c:v>219.97039000000001</c:v>
                      </c:pt>
                      <c:pt idx="3127">
                        <c:v>220.06962999999999</c:v>
                      </c:pt>
                      <c:pt idx="3128">
                        <c:v>220.20780999999999</c:v>
                      </c:pt>
                      <c:pt idx="3129">
                        <c:v>220.31713999999999</c:v>
                      </c:pt>
                      <c:pt idx="3130">
                        <c:v>220.46091999999999</c:v>
                      </c:pt>
                      <c:pt idx="3131">
                        <c:v>220.56549000000001</c:v>
                      </c:pt>
                      <c:pt idx="3132">
                        <c:v>220.69098</c:v>
                      </c:pt>
                      <c:pt idx="3133">
                        <c:v>220.80089000000001</c:v>
                      </c:pt>
                      <c:pt idx="3134">
                        <c:v>220.96638999999999</c:v>
                      </c:pt>
                      <c:pt idx="3135">
                        <c:v>221.08214000000001</c:v>
                      </c:pt>
                      <c:pt idx="3136">
                        <c:v>221.20455999999999</c:v>
                      </c:pt>
                      <c:pt idx="3137">
                        <c:v>221.32926</c:v>
                      </c:pt>
                      <c:pt idx="3138">
                        <c:v>221.45079999999999</c:v>
                      </c:pt>
                      <c:pt idx="3139">
                        <c:v>221.59128000000001</c:v>
                      </c:pt>
                      <c:pt idx="3140">
                        <c:v>221.67874</c:v>
                      </c:pt>
                      <c:pt idx="3141">
                        <c:v>221.81187</c:v>
                      </c:pt>
                      <c:pt idx="3142">
                        <c:v>221.93925999999999</c:v>
                      </c:pt>
                      <c:pt idx="3143">
                        <c:v>222.10453999999999</c:v>
                      </c:pt>
                      <c:pt idx="3144">
                        <c:v>222.20385999999999</c:v>
                      </c:pt>
                      <c:pt idx="3145">
                        <c:v>222.33032</c:v>
                      </c:pt>
                      <c:pt idx="3146">
                        <c:v>222.44974999999999</c:v>
                      </c:pt>
                      <c:pt idx="3147">
                        <c:v>222.60178999999999</c:v>
                      </c:pt>
                      <c:pt idx="3148">
                        <c:v>222.70299</c:v>
                      </c:pt>
                      <c:pt idx="3149">
                        <c:v>222.80709999999999</c:v>
                      </c:pt>
                      <c:pt idx="3150">
                        <c:v>222.94262000000001</c:v>
                      </c:pt>
                      <c:pt idx="3151">
                        <c:v>223.10722000000001</c:v>
                      </c:pt>
                      <c:pt idx="3152">
                        <c:v>223.19128000000001</c:v>
                      </c:pt>
                      <c:pt idx="3153">
                        <c:v>223.29895999999999</c:v>
                      </c:pt>
                      <c:pt idx="3154">
                        <c:v>223.41435000000001</c:v>
                      </c:pt>
                      <c:pt idx="3155">
                        <c:v>223.57467</c:v>
                      </c:pt>
                      <c:pt idx="3156">
                        <c:v>223.69185999999999</c:v>
                      </c:pt>
                      <c:pt idx="3157">
                        <c:v>223.80815999999999</c:v>
                      </c:pt>
                      <c:pt idx="3158">
                        <c:v>223.93427</c:v>
                      </c:pt>
                      <c:pt idx="3159">
                        <c:v>224.05690000000001</c:v>
                      </c:pt>
                      <c:pt idx="3160">
                        <c:v>224.20893000000001</c:v>
                      </c:pt>
                      <c:pt idx="3161">
                        <c:v>224.33604</c:v>
                      </c:pt>
                      <c:pt idx="3162">
                        <c:v>224.44184999999999</c:v>
                      </c:pt>
                      <c:pt idx="3163">
                        <c:v>224.57543000000001</c:v>
                      </c:pt>
                      <c:pt idx="3164">
                        <c:v>224.71437</c:v>
                      </c:pt>
                      <c:pt idx="3165">
                        <c:v>224.82763</c:v>
                      </c:pt>
                      <c:pt idx="3166">
                        <c:v>224.94663</c:v>
                      </c:pt>
                      <c:pt idx="3167">
                        <c:v>225.05779000000001</c:v>
                      </c:pt>
                      <c:pt idx="3168">
                        <c:v>225.21046999999999</c:v>
                      </c:pt>
                      <c:pt idx="3169">
                        <c:v>225.31573</c:v>
                      </c:pt>
                      <c:pt idx="3170">
                        <c:v>225.44449</c:v>
                      </c:pt>
                      <c:pt idx="3171">
                        <c:v>225.52898999999999</c:v>
                      </c:pt>
                      <c:pt idx="3172">
                        <c:v>225.68893</c:v>
                      </c:pt>
                      <c:pt idx="3173">
                        <c:v>225.77001000000001</c:v>
                      </c:pt>
                      <c:pt idx="3174">
                        <c:v>225.9178</c:v>
                      </c:pt>
                      <c:pt idx="3175">
                        <c:v>226.03120999999999</c:v>
                      </c:pt>
                      <c:pt idx="3176">
                        <c:v>226.17286999999999</c:v>
                      </c:pt>
                      <c:pt idx="3177">
                        <c:v>226.30983000000001</c:v>
                      </c:pt>
                      <c:pt idx="3178">
                        <c:v>226.4545</c:v>
                      </c:pt>
                      <c:pt idx="3179">
                        <c:v>226.57619</c:v>
                      </c:pt>
                      <c:pt idx="3180">
                        <c:v>226.69923</c:v>
                      </c:pt>
                      <c:pt idx="3181">
                        <c:v>226.83771999999999</c:v>
                      </c:pt>
                      <c:pt idx="3182">
                        <c:v>226.93924999999999</c:v>
                      </c:pt>
                      <c:pt idx="3183">
                        <c:v>227.19633999999999</c:v>
                      </c:pt>
                      <c:pt idx="3184">
                        <c:v>227.18151</c:v>
                      </c:pt>
                      <c:pt idx="3185">
                        <c:v>227.33509000000001</c:v>
                      </c:pt>
                      <c:pt idx="3186">
                        <c:v>227.43088</c:v>
                      </c:pt>
                      <c:pt idx="3187">
                        <c:v>227.57314</c:v>
                      </c:pt>
                      <c:pt idx="3188">
                        <c:v>227.67326</c:v>
                      </c:pt>
                      <c:pt idx="3189">
                        <c:v>227.8502</c:v>
                      </c:pt>
                      <c:pt idx="3190">
                        <c:v>227.93360999999999</c:v>
                      </c:pt>
                      <c:pt idx="3191">
                        <c:v>228.04616999999999</c:v>
                      </c:pt>
                      <c:pt idx="3192">
                        <c:v>228.1815</c:v>
                      </c:pt>
                      <c:pt idx="3193">
                        <c:v>228.32310000000001</c:v>
                      </c:pt>
                      <c:pt idx="3194">
                        <c:v>228.44479000000001</c:v>
                      </c:pt>
                      <c:pt idx="3195">
                        <c:v>228.583</c:v>
                      </c:pt>
                      <c:pt idx="3196">
                        <c:v>228.69219000000001</c:v>
                      </c:pt>
                      <c:pt idx="3197">
                        <c:v>228.82674</c:v>
                      </c:pt>
                      <c:pt idx="3198">
                        <c:v>228.96170000000001</c:v>
                      </c:pt>
                      <c:pt idx="3199">
                        <c:v>229.06532999999999</c:v>
                      </c:pt>
                      <c:pt idx="3200">
                        <c:v>229.17644000000001</c:v>
                      </c:pt>
                      <c:pt idx="3201">
                        <c:v>229.30181999999999</c:v>
                      </c:pt>
                      <c:pt idx="3202">
                        <c:v>229.45047</c:v>
                      </c:pt>
                      <c:pt idx="3203">
                        <c:v>229.53656000000001</c:v>
                      </c:pt>
                      <c:pt idx="3204">
                        <c:v>229.65418</c:v>
                      </c:pt>
                      <c:pt idx="3205">
                        <c:v>229.77216999999999</c:v>
                      </c:pt>
                      <c:pt idx="3206">
                        <c:v>229.93145000000001</c:v>
                      </c:pt>
                      <c:pt idx="3207">
                        <c:v>230.04203000000001</c:v>
                      </c:pt>
                      <c:pt idx="3208">
                        <c:v>230.15791999999999</c:v>
                      </c:pt>
                      <c:pt idx="3209">
                        <c:v>230.28890000000001</c:v>
                      </c:pt>
                      <c:pt idx="3210">
                        <c:v>230.43847</c:v>
                      </c:pt>
                      <c:pt idx="3211">
                        <c:v>230.54402999999999</c:v>
                      </c:pt>
                      <c:pt idx="3212">
                        <c:v>230.66816</c:v>
                      </c:pt>
                      <c:pt idx="3213">
                        <c:v>230.79945000000001</c:v>
                      </c:pt>
                      <c:pt idx="3214">
                        <c:v>230.93888999999999</c:v>
                      </c:pt>
                      <c:pt idx="3215">
                        <c:v>231.08372</c:v>
                      </c:pt>
                      <c:pt idx="3216">
                        <c:v>231.17087000000001</c:v>
                      </c:pt>
                      <c:pt idx="3217">
                        <c:v>231.30686</c:v>
                      </c:pt>
                      <c:pt idx="3218">
                        <c:v>231.42676</c:v>
                      </c:pt>
                      <c:pt idx="3219">
                        <c:v>231.58145999999999</c:v>
                      </c:pt>
                      <c:pt idx="3220">
                        <c:v>231.67646999999999</c:v>
                      </c:pt>
                      <c:pt idx="3221">
                        <c:v>231.79418000000001</c:v>
                      </c:pt>
                      <c:pt idx="3222">
                        <c:v>231.90523999999999</c:v>
                      </c:pt>
                      <c:pt idx="3223">
                        <c:v>232.09273999999999</c:v>
                      </c:pt>
                      <c:pt idx="3224">
                        <c:v>232.18700999999999</c:v>
                      </c:pt>
                      <c:pt idx="3225">
                        <c:v>232.29482999999999</c:v>
                      </c:pt>
                      <c:pt idx="3226">
                        <c:v>232.42590999999999</c:v>
                      </c:pt>
                      <c:pt idx="3227">
                        <c:v>232.59116</c:v>
                      </c:pt>
                      <c:pt idx="3228">
                        <c:v>232.67016000000001</c:v>
                      </c:pt>
                      <c:pt idx="3229">
                        <c:v>232.80015</c:v>
                      </c:pt>
                      <c:pt idx="3230">
                        <c:v>232.92320000000001</c:v>
                      </c:pt>
                      <c:pt idx="3231">
                        <c:v>233.06817000000001</c:v>
                      </c:pt>
                      <c:pt idx="3232">
                        <c:v>233.18732</c:v>
                      </c:pt>
                      <c:pt idx="3233">
                        <c:v>233.29166000000001</c:v>
                      </c:pt>
                      <c:pt idx="3234">
                        <c:v>233.41923</c:v>
                      </c:pt>
                      <c:pt idx="3235">
                        <c:v>233.56019000000001</c:v>
                      </c:pt>
                      <c:pt idx="3236">
                        <c:v>233.68475000000001</c:v>
                      </c:pt>
                      <c:pt idx="3237">
                        <c:v>233.79513</c:v>
                      </c:pt>
                      <c:pt idx="3238">
                        <c:v>233.91544999999999</c:v>
                      </c:pt>
                      <c:pt idx="3239">
                        <c:v>234.02471</c:v>
                      </c:pt>
                      <c:pt idx="3240">
                        <c:v>234.19571999999999</c:v>
                      </c:pt>
                      <c:pt idx="3241">
                        <c:v>234.27847</c:v>
                      </c:pt>
                      <c:pt idx="3242">
                        <c:v>234.40545</c:v>
                      </c:pt>
                      <c:pt idx="3243">
                        <c:v>234.51967999999999</c:v>
                      </c:pt>
                      <c:pt idx="3244">
                        <c:v>234.82875999999999</c:v>
                      </c:pt>
                      <c:pt idx="3245">
                        <c:v>234.75587999999999</c:v>
                      </c:pt>
                      <c:pt idx="3246">
                        <c:v>234.89563000000001</c:v>
                      </c:pt>
                      <c:pt idx="3247">
                        <c:v>235.01479</c:v>
                      </c:pt>
                      <c:pt idx="3248">
                        <c:v>235.13872000000001</c:v>
                      </c:pt>
                      <c:pt idx="3249">
                        <c:v>235.29383999999999</c:v>
                      </c:pt>
                      <c:pt idx="3250">
                        <c:v>235.39223999999999</c:v>
                      </c:pt>
                      <c:pt idx="3251">
                        <c:v>235.51487</c:v>
                      </c:pt>
                      <c:pt idx="3252">
                        <c:v>235.64805000000001</c:v>
                      </c:pt>
                      <c:pt idx="3253">
                        <c:v>235.80294000000001</c:v>
                      </c:pt>
                      <c:pt idx="3254">
                        <c:v>235.90953999999999</c:v>
                      </c:pt>
                      <c:pt idx="3255">
                        <c:v>236.02670000000001</c:v>
                      </c:pt>
                      <c:pt idx="3256">
                        <c:v>236.14599999999999</c:v>
                      </c:pt>
                      <c:pt idx="3257">
                        <c:v>236.29794999999999</c:v>
                      </c:pt>
                      <c:pt idx="3258">
                        <c:v>236.38314</c:v>
                      </c:pt>
                      <c:pt idx="3259">
                        <c:v>236.50618</c:v>
                      </c:pt>
                      <c:pt idx="3260">
                        <c:v>236.64367999999999</c:v>
                      </c:pt>
                      <c:pt idx="3261">
                        <c:v>236.79601</c:v>
                      </c:pt>
                      <c:pt idx="3262">
                        <c:v>236.88717</c:v>
                      </c:pt>
                      <c:pt idx="3263">
                        <c:v>237.00451000000001</c:v>
                      </c:pt>
                      <c:pt idx="3264">
                        <c:v>237.12515999999999</c:v>
                      </c:pt>
                      <c:pt idx="3265">
                        <c:v>237.29818</c:v>
                      </c:pt>
                      <c:pt idx="3266">
                        <c:v>237.41118</c:v>
                      </c:pt>
                      <c:pt idx="3267">
                        <c:v>237.51399000000001</c:v>
                      </c:pt>
                      <c:pt idx="3268">
                        <c:v>237.63015999999999</c:v>
                      </c:pt>
                      <c:pt idx="3269">
                        <c:v>237.76806999999999</c:v>
                      </c:pt>
                      <c:pt idx="3270">
                        <c:v>237.91396</c:v>
                      </c:pt>
                      <c:pt idx="3271">
                        <c:v>238.01947999999999</c:v>
                      </c:pt>
                      <c:pt idx="3272">
                        <c:v>238.13785999999999</c:v>
                      </c:pt>
                      <c:pt idx="3273">
                        <c:v>238.25900999999999</c:v>
                      </c:pt>
                      <c:pt idx="3274">
                        <c:v>238.43185</c:v>
                      </c:pt>
                      <c:pt idx="3275">
                        <c:v>238.51244</c:v>
                      </c:pt>
                      <c:pt idx="3276">
                        <c:v>238.64404999999999</c:v>
                      </c:pt>
                      <c:pt idx="3277">
                        <c:v>238.77340000000001</c:v>
                      </c:pt>
                      <c:pt idx="3278">
                        <c:v>238.92841999999999</c:v>
                      </c:pt>
                      <c:pt idx="3279">
                        <c:v>239.03708</c:v>
                      </c:pt>
                      <c:pt idx="3280">
                        <c:v>239.14490000000001</c:v>
                      </c:pt>
                      <c:pt idx="3281">
                        <c:v>239.28834000000001</c:v>
                      </c:pt>
                      <c:pt idx="3282">
                        <c:v>239.42307</c:v>
                      </c:pt>
                      <c:pt idx="3283">
                        <c:v>239.52185</c:v>
                      </c:pt>
                      <c:pt idx="3284">
                        <c:v>239.65625</c:v>
                      </c:pt>
                      <c:pt idx="3285">
                        <c:v>239.77614</c:v>
                      </c:pt>
                      <c:pt idx="3286">
                        <c:v>239.90762000000001</c:v>
                      </c:pt>
                      <c:pt idx="3287">
                        <c:v>240.05673999999999</c:v>
                      </c:pt>
                      <c:pt idx="3288">
                        <c:v>240.15707</c:v>
                      </c:pt>
                      <c:pt idx="3289">
                        <c:v>240.28065000000001</c:v>
                      </c:pt>
                      <c:pt idx="3290">
                        <c:v>240.40142</c:v>
                      </c:pt>
                      <c:pt idx="3291">
                        <c:v>240.54532</c:v>
                      </c:pt>
                      <c:pt idx="3292">
                        <c:v>240.64312000000001</c:v>
                      </c:pt>
                      <c:pt idx="3293">
                        <c:v>240.76872</c:v>
                      </c:pt>
                      <c:pt idx="3294">
                        <c:v>240.8766</c:v>
                      </c:pt>
                      <c:pt idx="3295">
                        <c:v>241.03253000000001</c:v>
                      </c:pt>
                      <c:pt idx="3296">
                        <c:v>241.11420000000001</c:v>
                      </c:pt>
                      <c:pt idx="3297">
                        <c:v>241.24341000000001</c:v>
                      </c:pt>
                      <c:pt idx="3298">
                        <c:v>241.35678999999999</c:v>
                      </c:pt>
                      <c:pt idx="3299">
                        <c:v>241.54392999999999</c:v>
                      </c:pt>
                      <c:pt idx="3300">
                        <c:v>241.62191999999999</c:v>
                      </c:pt>
                      <c:pt idx="3301">
                        <c:v>241.75742</c:v>
                      </c:pt>
                      <c:pt idx="3302">
                        <c:v>241.87192999999999</c:v>
                      </c:pt>
                      <c:pt idx="3303">
                        <c:v>242.00747999999999</c:v>
                      </c:pt>
                      <c:pt idx="3304">
                        <c:v>242.13887</c:v>
                      </c:pt>
                      <c:pt idx="3305">
                        <c:v>242.34818999999999</c:v>
                      </c:pt>
                      <c:pt idx="3306">
                        <c:v>242.37452999999999</c:v>
                      </c:pt>
                      <c:pt idx="3307">
                        <c:v>242.50218000000001</c:v>
                      </c:pt>
                      <c:pt idx="3308">
                        <c:v>242.66372999999999</c:v>
                      </c:pt>
                      <c:pt idx="3309">
                        <c:v>242.7637</c:v>
                      </c:pt>
                      <c:pt idx="3310">
                        <c:v>242.88432</c:v>
                      </c:pt>
                      <c:pt idx="3311">
                        <c:v>243.00505999999999</c:v>
                      </c:pt>
                      <c:pt idx="3312">
                        <c:v>243.16310999999999</c:v>
                      </c:pt>
                      <c:pt idx="3313">
                        <c:v>243.24682999999999</c:v>
                      </c:pt>
                      <c:pt idx="3314">
                        <c:v>243.37774999999999</c:v>
                      </c:pt>
                      <c:pt idx="3315">
                        <c:v>243.48402999999999</c:v>
                      </c:pt>
                      <c:pt idx="3316">
                        <c:v>243.65528</c:v>
                      </c:pt>
                      <c:pt idx="3317">
                        <c:v>243.73645999999999</c:v>
                      </c:pt>
                      <c:pt idx="3318">
                        <c:v>243.86466999999999</c:v>
                      </c:pt>
                      <c:pt idx="3319">
                        <c:v>243.98947000000001</c:v>
                      </c:pt>
                      <c:pt idx="3320">
                        <c:v>244.15015</c:v>
                      </c:pt>
                      <c:pt idx="3321">
                        <c:v>244.24082000000001</c:v>
                      </c:pt>
                      <c:pt idx="3322">
                        <c:v>244.38174000000001</c:v>
                      </c:pt>
                      <c:pt idx="3323">
                        <c:v>244.49575999999999</c:v>
                      </c:pt>
                      <c:pt idx="3324">
                        <c:v>244.63587999999999</c:v>
                      </c:pt>
                      <c:pt idx="3325">
                        <c:v>244.75830999999999</c:v>
                      </c:pt>
                      <c:pt idx="3326">
                        <c:v>244.86713</c:v>
                      </c:pt>
                      <c:pt idx="3327">
                        <c:v>245.02360999999999</c:v>
                      </c:pt>
                      <c:pt idx="3328">
                        <c:v>245.14250000000001</c:v>
                      </c:pt>
                      <c:pt idx="3329">
                        <c:v>245.28654</c:v>
                      </c:pt>
                      <c:pt idx="3330">
                        <c:v>245.36652000000001</c:v>
                      </c:pt>
                      <c:pt idx="3331">
                        <c:v>245.48776000000001</c:v>
                      </c:pt>
                      <c:pt idx="3332">
                        <c:v>245.61788999999999</c:v>
                      </c:pt>
                      <c:pt idx="3333">
                        <c:v>245.76687999999999</c:v>
                      </c:pt>
                      <c:pt idx="3334">
                        <c:v>245.85380000000001</c:v>
                      </c:pt>
                      <c:pt idx="3335">
                        <c:v>245.99315000000001</c:v>
                      </c:pt>
                      <c:pt idx="3336">
                        <c:v>246.11362</c:v>
                      </c:pt>
                      <c:pt idx="3337">
                        <c:v>246.28963999999999</c:v>
                      </c:pt>
                      <c:pt idx="3338">
                        <c:v>246.37161</c:v>
                      </c:pt>
                      <c:pt idx="3339">
                        <c:v>246.49068</c:v>
                      </c:pt>
                      <c:pt idx="3340">
                        <c:v>246.61544000000001</c:v>
                      </c:pt>
                      <c:pt idx="3341">
                        <c:v>246.75785999999999</c:v>
                      </c:pt>
                      <c:pt idx="3342">
                        <c:v>246.88569000000001</c:v>
                      </c:pt>
                      <c:pt idx="3343">
                        <c:v>246.99319</c:v>
                      </c:pt>
                      <c:pt idx="3344">
                        <c:v>247.12187</c:v>
                      </c:pt>
                      <c:pt idx="3345">
                        <c:v>247.25104999999999</c:v>
                      </c:pt>
                      <c:pt idx="3346">
                        <c:v>247.39562000000001</c:v>
                      </c:pt>
                      <c:pt idx="3347">
                        <c:v>247.49417</c:v>
                      </c:pt>
                      <c:pt idx="3348">
                        <c:v>247.60656</c:v>
                      </c:pt>
                      <c:pt idx="3349">
                        <c:v>247.74617000000001</c:v>
                      </c:pt>
                      <c:pt idx="3350">
                        <c:v>247.89626000000001</c:v>
                      </c:pt>
                      <c:pt idx="3351">
                        <c:v>247.99207000000001</c:v>
                      </c:pt>
                      <c:pt idx="3352">
                        <c:v>248.12969000000001</c:v>
                      </c:pt>
                      <c:pt idx="3353">
                        <c:v>248.25828000000001</c:v>
                      </c:pt>
                      <c:pt idx="3354">
                        <c:v>248.38753</c:v>
                      </c:pt>
                      <c:pt idx="3355">
                        <c:v>248.48743999999999</c:v>
                      </c:pt>
                      <c:pt idx="3356">
                        <c:v>248.61070000000001</c:v>
                      </c:pt>
                      <c:pt idx="3357">
                        <c:v>248.76363000000001</c:v>
                      </c:pt>
                      <c:pt idx="3358">
                        <c:v>248.88253</c:v>
                      </c:pt>
                      <c:pt idx="3359">
                        <c:v>248.97201000000001</c:v>
                      </c:pt>
                      <c:pt idx="3360">
                        <c:v>249.10221999999999</c:v>
                      </c:pt>
                      <c:pt idx="3361">
                        <c:v>249.21770000000001</c:v>
                      </c:pt>
                      <c:pt idx="3362">
                        <c:v>249.35726</c:v>
                      </c:pt>
                      <c:pt idx="3363">
                        <c:v>249.51479</c:v>
                      </c:pt>
                      <c:pt idx="3364">
                        <c:v>249.60240999999999</c:v>
                      </c:pt>
                      <c:pt idx="3365">
                        <c:v>249.78442000000001</c:v>
                      </c:pt>
                      <c:pt idx="3366">
                        <c:v>249.92739</c:v>
                      </c:pt>
                      <c:pt idx="3367">
                        <c:v>249.99661</c:v>
                      </c:pt>
                      <c:pt idx="3368">
                        <c:v>250.09388000000001</c:v>
                      </c:pt>
                      <c:pt idx="3369">
                        <c:v>250.21832000000001</c:v>
                      </c:pt>
                      <c:pt idx="3370">
                        <c:v>250.35073</c:v>
                      </c:pt>
                      <c:pt idx="3371">
                        <c:v>250.51373000000001</c:v>
                      </c:pt>
                      <c:pt idx="3372">
                        <c:v>250.61006</c:v>
                      </c:pt>
                      <c:pt idx="3373">
                        <c:v>250.73253</c:v>
                      </c:pt>
                      <c:pt idx="3374">
                        <c:v>250.86054999999999</c:v>
                      </c:pt>
                      <c:pt idx="3375">
                        <c:v>251.00913</c:v>
                      </c:pt>
                      <c:pt idx="3376">
                        <c:v>251.11758</c:v>
                      </c:pt>
                      <c:pt idx="3377">
                        <c:v>251.23061999999999</c:v>
                      </c:pt>
                      <c:pt idx="3378">
                        <c:v>251.36745999999999</c:v>
                      </c:pt>
                      <c:pt idx="3379">
                        <c:v>251.48736</c:v>
                      </c:pt>
                      <c:pt idx="3380">
                        <c:v>251.60649000000001</c:v>
                      </c:pt>
                      <c:pt idx="3381">
                        <c:v>251.73384999999999</c:v>
                      </c:pt>
                      <c:pt idx="3382">
                        <c:v>251.85766000000001</c:v>
                      </c:pt>
                      <c:pt idx="3383">
                        <c:v>251.99677</c:v>
                      </c:pt>
                      <c:pt idx="3384">
                        <c:v>252.12454</c:v>
                      </c:pt>
                      <c:pt idx="3385">
                        <c:v>252.24486999999999</c:v>
                      </c:pt>
                      <c:pt idx="3386">
                        <c:v>252.36849000000001</c:v>
                      </c:pt>
                      <c:pt idx="3387">
                        <c:v>252.48258000000001</c:v>
                      </c:pt>
                      <c:pt idx="3388">
                        <c:v>252.62558000000001</c:v>
                      </c:pt>
                      <c:pt idx="3389">
                        <c:v>252.73188999999999</c:v>
                      </c:pt>
                      <c:pt idx="3390">
                        <c:v>252.846</c:v>
                      </c:pt>
                      <c:pt idx="3391">
                        <c:v>252.96427</c:v>
                      </c:pt>
                      <c:pt idx="3392">
                        <c:v>253.11364</c:v>
                      </c:pt>
                      <c:pt idx="3393">
                        <c:v>253.21618000000001</c:v>
                      </c:pt>
                      <c:pt idx="3394">
                        <c:v>253.33331000000001</c:v>
                      </c:pt>
                      <c:pt idx="3395">
                        <c:v>253.4615</c:v>
                      </c:pt>
                      <c:pt idx="3396">
                        <c:v>253.60150999999999</c:v>
                      </c:pt>
                      <c:pt idx="3397">
                        <c:v>253.73948999999999</c:v>
                      </c:pt>
                      <c:pt idx="3398">
                        <c:v>253.84772000000001</c:v>
                      </c:pt>
                      <c:pt idx="3399">
                        <c:v>253.98155</c:v>
                      </c:pt>
                      <c:pt idx="3400">
                        <c:v>254.10087999999999</c:v>
                      </c:pt>
                      <c:pt idx="3401">
                        <c:v>254.24645000000001</c:v>
                      </c:pt>
                      <c:pt idx="3402">
                        <c:v>254.33684</c:v>
                      </c:pt>
                      <c:pt idx="3403">
                        <c:v>254.45235</c:v>
                      </c:pt>
                      <c:pt idx="3404">
                        <c:v>254.59775999999999</c:v>
                      </c:pt>
                      <c:pt idx="3405">
                        <c:v>254.73848000000001</c:v>
                      </c:pt>
                      <c:pt idx="3406">
                        <c:v>254.83109999999999</c:v>
                      </c:pt>
                      <c:pt idx="3407">
                        <c:v>254.95652000000001</c:v>
                      </c:pt>
                      <c:pt idx="3408">
                        <c:v>255.09499</c:v>
                      </c:pt>
                      <c:pt idx="3409">
                        <c:v>255.24766</c:v>
                      </c:pt>
                      <c:pt idx="3410">
                        <c:v>255.33477999999999</c:v>
                      </c:pt>
                      <c:pt idx="3411">
                        <c:v>255.46656999999999</c:v>
                      </c:pt>
                      <c:pt idx="3412">
                        <c:v>255.59424999999999</c:v>
                      </c:pt>
                      <c:pt idx="3413">
                        <c:v>255.75039000000001</c:v>
                      </c:pt>
                      <c:pt idx="3414">
                        <c:v>255.85659999999999</c:v>
                      </c:pt>
                      <c:pt idx="3415">
                        <c:v>255.96924999999999</c:v>
                      </c:pt>
                      <c:pt idx="3416">
                        <c:v>256.10937000000001</c:v>
                      </c:pt>
                      <c:pt idx="3417">
                        <c:v>256.22672999999998</c:v>
                      </c:pt>
                      <c:pt idx="3418">
                        <c:v>256.37765999999999</c:v>
                      </c:pt>
                      <c:pt idx="3419">
                        <c:v>256.46883000000003</c:v>
                      </c:pt>
                      <c:pt idx="3420">
                        <c:v>256.60192000000001</c:v>
                      </c:pt>
                      <c:pt idx="3421">
                        <c:v>256.72978999999998</c:v>
                      </c:pt>
                      <c:pt idx="3422">
                        <c:v>256.87007999999997</c:v>
                      </c:pt>
                      <c:pt idx="3423">
                        <c:v>256.98586</c:v>
                      </c:pt>
                      <c:pt idx="3424">
                        <c:v>257.11293000000001</c:v>
                      </c:pt>
                      <c:pt idx="3425">
                        <c:v>257.24072999999999</c:v>
                      </c:pt>
                      <c:pt idx="3426">
                        <c:v>257.42207999999999</c:v>
                      </c:pt>
                      <c:pt idx="3427">
                        <c:v>257.53438999999997</c:v>
                      </c:pt>
                      <c:pt idx="3428">
                        <c:v>257.59636999999998</c:v>
                      </c:pt>
                      <c:pt idx="3429">
                        <c:v>257.71803</c:v>
                      </c:pt>
                      <c:pt idx="3430">
                        <c:v>257.84881000000001</c:v>
                      </c:pt>
                      <c:pt idx="3431">
                        <c:v>257.97832</c:v>
                      </c:pt>
                      <c:pt idx="3432">
                        <c:v>258.09197</c:v>
                      </c:pt>
                      <c:pt idx="3433">
                        <c:v>258.21978999999999</c:v>
                      </c:pt>
                      <c:pt idx="3434">
                        <c:v>258.33746000000002</c:v>
                      </c:pt>
                      <c:pt idx="3435">
                        <c:v>258.49520999999999</c:v>
                      </c:pt>
                      <c:pt idx="3436">
                        <c:v>258.58978000000002</c:v>
                      </c:pt>
                      <c:pt idx="3437">
                        <c:v>258.71951999999999</c:v>
                      </c:pt>
                      <c:pt idx="3438">
                        <c:v>258.83940999999999</c:v>
                      </c:pt>
                      <c:pt idx="3439">
                        <c:v>258.99729000000002</c:v>
                      </c:pt>
                      <c:pt idx="3440">
                        <c:v>259.11444999999998</c:v>
                      </c:pt>
                      <c:pt idx="3441">
                        <c:v>259.22280000000001</c:v>
                      </c:pt>
                      <c:pt idx="3442">
                        <c:v>259.35410000000002</c:v>
                      </c:pt>
                      <c:pt idx="3443">
                        <c:v>259.49002999999999</c:v>
                      </c:pt>
                      <c:pt idx="3444">
                        <c:v>259.58994000000001</c:v>
                      </c:pt>
                      <c:pt idx="3445">
                        <c:v>259.72383000000002</c:v>
                      </c:pt>
                      <c:pt idx="3446">
                        <c:v>259.86561</c:v>
                      </c:pt>
                      <c:pt idx="3447">
                        <c:v>260.00299000000001</c:v>
                      </c:pt>
                      <c:pt idx="3448">
                        <c:v>260.11705000000001</c:v>
                      </c:pt>
                      <c:pt idx="3449">
                        <c:v>260.23036000000002</c:v>
                      </c:pt>
                      <c:pt idx="3450">
                        <c:v>260.35376000000002</c:v>
                      </c:pt>
                      <c:pt idx="3451">
                        <c:v>260.47395</c:v>
                      </c:pt>
                      <c:pt idx="3452">
                        <c:v>260.61502999999999</c:v>
                      </c:pt>
                      <c:pt idx="3453">
                        <c:v>260.70290999999997</c:v>
                      </c:pt>
                      <c:pt idx="3454">
                        <c:v>260.84062999999998</c:v>
                      </c:pt>
                      <c:pt idx="3455">
                        <c:v>260.96978000000001</c:v>
                      </c:pt>
                      <c:pt idx="3456">
                        <c:v>261.12799000000001</c:v>
                      </c:pt>
                      <c:pt idx="3457">
                        <c:v>261.22683999999998</c:v>
                      </c:pt>
                      <c:pt idx="3458">
                        <c:v>261.34282999999999</c:v>
                      </c:pt>
                      <c:pt idx="3459">
                        <c:v>261.48455000000001</c:v>
                      </c:pt>
                      <c:pt idx="3460">
                        <c:v>261.62794000000002</c:v>
                      </c:pt>
                      <c:pt idx="3461">
                        <c:v>261.73795000000001</c:v>
                      </c:pt>
                      <c:pt idx="3462">
                        <c:v>261.84073000000001</c:v>
                      </c:pt>
                      <c:pt idx="3463">
                        <c:v>261.97266999999999</c:v>
                      </c:pt>
                      <c:pt idx="3464">
                        <c:v>262.10771999999997</c:v>
                      </c:pt>
                      <c:pt idx="3465">
                        <c:v>262.23304999999999</c:v>
                      </c:pt>
                      <c:pt idx="3466">
                        <c:v>262.35318000000001</c:v>
                      </c:pt>
                      <c:pt idx="3467">
                        <c:v>262.47035</c:v>
                      </c:pt>
                      <c:pt idx="3468">
                        <c:v>262.59989000000002</c:v>
                      </c:pt>
                      <c:pt idx="3469">
                        <c:v>262.74975999999998</c:v>
                      </c:pt>
                      <c:pt idx="3470">
                        <c:v>262.84957000000003</c:v>
                      </c:pt>
                      <c:pt idx="3471">
                        <c:v>262.95985000000002</c:v>
                      </c:pt>
                      <c:pt idx="3472">
                        <c:v>263.08616000000001</c:v>
                      </c:pt>
                      <c:pt idx="3473">
                        <c:v>263.25815</c:v>
                      </c:pt>
                      <c:pt idx="3474">
                        <c:v>263.34323999999998</c:v>
                      </c:pt>
                      <c:pt idx="3475">
                        <c:v>263.47872999999998</c:v>
                      </c:pt>
                      <c:pt idx="3476">
                        <c:v>263.60176999999999</c:v>
                      </c:pt>
                      <c:pt idx="3477">
                        <c:v>263.75306</c:v>
                      </c:pt>
                      <c:pt idx="3478">
                        <c:v>263.85739999999998</c:v>
                      </c:pt>
                      <c:pt idx="3479">
                        <c:v>263.96548999999999</c:v>
                      </c:pt>
                      <c:pt idx="3480">
                        <c:v>264.07529</c:v>
                      </c:pt>
                      <c:pt idx="3481">
                        <c:v>264.23183999999998</c:v>
                      </c:pt>
                      <c:pt idx="3482">
                        <c:v>264.32997999999998</c:v>
                      </c:pt>
                      <c:pt idx="3483">
                        <c:v>264.45731000000001</c:v>
                      </c:pt>
                      <c:pt idx="3484">
                        <c:v>264.61108000000002</c:v>
                      </c:pt>
                      <c:pt idx="3485">
                        <c:v>264.76569999999998</c:v>
                      </c:pt>
                      <c:pt idx="3486">
                        <c:v>264.84930000000003</c:v>
                      </c:pt>
                      <c:pt idx="3487">
                        <c:v>265.0788</c:v>
                      </c:pt>
                      <c:pt idx="3488">
                        <c:v>265.11865</c:v>
                      </c:pt>
                      <c:pt idx="3489">
                        <c:v>265.22143999999997</c:v>
                      </c:pt>
                      <c:pt idx="3490">
                        <c:v>265.35955000000001</c:v>
                      </c:pt>
                      <c:pt idx="3491">
                        <c:v>265.46440999999999</c:v>
                      </c:pt>
                      <c:pt idx="3492">
                        <c:v>265.59521999999998</c:v>
                      </c:pt>
                      <c:pt idx="3493">
                        <c:v>265.72255000000001</c:v>
                      </c:pt>
                      <c:pt idx="3494">
                        <c:v>265.87245999999999</c:v>
                      </c:pt>
                      <c:pt idx="3495">
                        <c:v>265.97838000000002</c:v>
                      </c:pt>
                      <c:pt idx="3496">
                        <c:v>266.08456000000001</c:v>
                      </c:pt>
                      <c:pt idx="3497">
                        <c:v>266.22071</c:v>
                      </c:pt>
                      <c:pt idx="3498">
                        <c:v>266.38560000000001</c:v>
                      </c:pt>
                      <c:pt idx="3499">
                        <c:v>266.48129999999998</c:v>
                      </c:pt>
                      <c:pt idx="3500">
                        <c:v>266.57945999999998</c:v>
                      </c:pt>
                      <c:pt idx="3501">
                        <c:v>266.71505999999999</c:v>
                      </c:pt>
                      <c:pt idx="3502">
                        <c:v>266.86509000000001</c:v>
                      </c:pt>
                      <c:pt idx="3503">
                        <c:v>266.98500999999999</c:v>
                      </c:pt>
                      <c:pt idx="3504">
                        <c:v>267.12349</c:v>
                      </c:pt>
                      <c:pt idx="3505">
                        <c:v>267.22672999999998</c:v>
                      </c:pt>
                      <c:pt idx="3506">
                        <c:v>267.35210000000001</c:v>
                      </c:pt>
                      <c:pt idx="3507">
                        <c:v>267.47865000000002</c:v>
                      </c:pt>
                      <c:pt idx="3508">
                        <c:v>267.60802000000001</c:v>
                      </c:pt>
                      <c:pt idx="3509">
                        <c:v>267.74851000000001</c:v>
                      </c:pt>
                      <c:pt idx="3510">
                        <c:v>267.84762000000001</c:v>
                      </c:pt>
                      <c:pt idx="3511">
                        <c:v>267.99140999999997</c:v>
                      </c:pt>
                      <c:pt idx="3512">
                        <c:v>268.0831</c:v>
                      </c:pt>
                      <c:pt idx="3513">
                        <c:v>268.20182</c:v>
                      </c:pt>
                      <c:pt idx="3514">
                        <c:v>268.33868999999999</c:v>
                      </c:pt>
                      <c:pt idx="3515">
                        <c:v>268.50903</c:v>
                      </c:pt>
                      <c:pt idx="3516">
                        <c:v>268.60628000000003</c:v>
                      </c:pt>
                      <c:pt idx="3517">
                        <c:v>268.71514999999999</c:v>
                      </c:pt>
                      <c:pt idx="3518">
                        <c:v>268.84541999999999</c:v>
                      </c:pt>
                      <c:pt idx="3519">
                        <c:v>268.98088999999999</c:v>
                      </c:pt>
                      <c:pt idx="3520">
                        <c:v>269.09160000000003</c:v>
                      </c:pt>
                      <c:pt idx="3521">
                        <c:v>269.22631999999999</c:v>
                      </c:pt>
                      <c:pt idx="3522">
                        <c:v>269.35019999999997</c:v>
                      </c:pt>
                      <c:pt idx="3523">
                        <c:v>269.51785999999998</c:v>
                      </c:pt>
                      <c:pt idx="3524">
                        <c:v>269.59066999999999</c:v>
                      </c:pt>
                      <c:pt idx="3525">
                        <c:v>269.71803999999997</c:v>
                      </c:pt>
                      <c:pt idx="3526">
                        <c:v>269.87313</c:v>
                      </c:pt>
                      <c:pt idx="3527">
                        <c:v>269.99606999999997</c:v>
                      </c:pt>
                      <c:pt idx="3528">
                        <c:v>270.13887</c:v>
                      </c:pt>
                      <c:pt idx="3529">
                        <c:v>270.21962000000002</c:v>
                      </c:pt>
                      <c:pt idx="3530">
                        <c:v>270.35599999999999</c:v>
                      </c:pt>
                      <c:pt idx="3531">
                        <c:v>270.49928999999997</c:v>
                      </c:pt>
                      <c:pt idx="3532">
                        <c:v>270.60520000000002</c:v>
                      </c:pt>
                      <c:pt idx="3533">
                        <c:v>270.73466999999999</c:v>
                      </c:pt>
                      <c:pt idx="3534">
                        <c:v>270.86245000000002</c:v>
                      </c:pt>
                      <c:pt idx="3535">
                        <c:v>270.96600999999998</c:v>
                      </c:pt>
                      <c:pt idx="3536">
                        <c:v>271.12288000000001</c:v>
                      </c:pt>
                      <c:pt idx="3537">
                        <c:v>271.22503</c:v>
                      </c:pt>
                      <c:pt idx="3538">
                        <c:v>271.34014999999999</c:v>
                      </c:pt>
                      <c:pt idx="3539">
                        <c:v>271.48156</c:v>
                      </c:pt>
                      <c:pt idx="3540">
                        <c:v>271.63189999999997</c:v>
                      </c:pt>
                      <c:pt idx="3541">
                        <c:v>271.72584000000001</c:v>
                      </c:pt>
                      <c:pt idx="3542">
                        <c:v>271.84726000000001</c:v>
                      </c:pt>
                      <c:pt idx="3543">
                        <c:v>271.97097000000002</c:v>
                      </c:pt>
                      <c:pt idx="3544">
                        <c:v>272.12239</c:v>
                      </c:pt>
                      <c:pt idx="3545">
                        <c:v>272.24538000000001</c:v>
                      </c:pt>
                      <c:pt idx="3546">
                        <c:v>272.363</c:v>
                      </c:pt>
                      <c:pt idx="3547">
                        <c:v>272.47208000000001</c:v>
                      </c:pt>
                      <c:pt idx="3548">
                        <c:v>272.71116000000001</c:v>
                      </c:pt>
                      <c:pt idx="3549">
                        <c:v>272.73453999999998</c:v>
                      </c:pt>
                      <c:pt idx="3550">
                        <c:v>272.83136000000002</c:v>
                      </c:pt>
                      <c:pt idx="3551">
                        <c:v>272.95746000000003</c:v>
                      </c:pt>
                      <c:pt idx="3552">
                        <c:v>273.10032999999999</c:v>
                      </c:pt>
                      <c:pt idx="3553">
                        <c:v>273.23840999999999</c:v>
                      </c:pt>
                      <c:pt idx="3554">
                        <c:v>273.35430000000002</c:v>
                      </c:pt>
                      <c:pt idx="3555">
                        <c:v>273.46179999999998</c:v>
                      </c:pt>
                      <c:pt idx="3556">
                        <c:v>273.58247999999998</c:v>
                      </c:pt>
                      <c:pt idx="3557">
                        <c:v>273.73746999999997</c:v>
                      </c:pt>
                      <c:pt idx="3558">
                        <c:v>273.82503000000003</c:v>
                      </c:pt>
                      <c:pt idx="3559">
                        <c:v>273.95681999999999</c:v>
                      </c:pt>
                      <c:pt idx="3560">
                        <c:v>274.0881</c:v>
                      </c:pt>
                      <c:pt idx="3561">
                        <c:v>274.22962999999999</c:v>
                      </c:pt>
                      <c:pt idx="3562">
                        <c:v>274.33240000000001</c:v>
                      </c:pt>
                      <c:pt idx="3563">
                        <c:v>274.46078</c:v>
                      </c:pt>
                      <c:pt idx="3564">
                        <c:v>274.57650999999998</c:v>
                      </c:pt>
                      <c:pt idx="3565">
                        <c:v>274.71690999999998</c:v>
                      </c:pt>
                      <c:pt idx="3566">
                        <c:v>274.87132000000003</c:v>
                      </c:pt>
                      <c:pt idx="3567">
                        <c:v>274.96701000000002</c:v>
                      </c:pt>
                      <c:pt idx="3568">
                        <c:v>275.06473999999997</c:v>
                      </c:pt>
                      <c:pt idx="3569">
                        <c:v>275.18392</c:v>
                      </c:pt>
                      <c:pt idx="3570">
                        <c:v>275.35271</c:v>
                      </c:pt>
                      <c:pt idx="3571">
                        <c:v>275.45913000000002</c:v>
                      </c:pt>
                      <c:pt idx="3572">
                        <c:v>275.58136999999999</c:v>
                      </c:pt>
                      <c:pt idx="3573">
                        <c:v>275.6979</c:v>
                      </c:pt>
                      <c:pt idx="3574">
                        <c:v>275.84444999999999</c:v>
                      </c:pt>
                      <c:pt idx="3575">
                        <c:v>275.95567</c:v>
                      </c:pt>
                      <c:pt idx="3576">
                        <c:v>276.07961999999998</c:v>
                      </c:pt>
                      <c:pt idx="3577">
                        <c:v>276.20431000000002</c:v>
                      </c:pt>
                      <c:pt idx="3578">
                        <c:v>276.35834999999997</c:v>
                      </c:pt>
                      <c:pt idx="3579">
                        <c:v>276.47138000000001</c:v>
                      </c:pt>
                      <c:pt idx="3580">
                        <c:v>276.60178999999999</c:v>
                      </c:pt>
                      <c:pt idx="3581">
                        <c:v>276.69308000000001</c:v>
                      </c:pt>
                      <c:pt idx="3582">
                        <c:v>276.83346</c:v>
                      </c:pt>
                      <c:pt idx="3583">
                        <c:v>276.95549999999997</c:v>
                      </c:pt>
                      <c:pt idx="3584">
                        <c:v>277.06846000000002</c:v>
                      </c:pt>
                      <c:pt idx="3585">
                        <c:v>277.18558999999999</c:v>
                      </c:pt>
                      <c:pt idx="3586">
                        <c:v>277.31047000000001</c:v>
                      </c:pt>
                      <c:pt idx="3587">
                        <c:v>277.46417000000002</c:v>
                      </c:pt>
                      <c:pt idx="3588">
                        <c:v>277.5693</c:v>
                      </c:pt>
                      <c:pt idx="3589">
                        <c:v>277.67935</c:v>
                      </c:pt>
                      <c:pt idx="3590">
                        <c:v>277.81783999999999</c:v>
                      </c:pt>
                      <c:pt idx="3591">
                        <c:v>277.97032000000002</c:v>
                      </c:pt>
                      <c:pt idx="3592">
                        <c:v>278.09303</c:v>
                      </c:pt>
                      <c:pt idx="3593">
                        <c:v>278.22327999999999</c:v>
                      </c:pt>
                      <c:pt idx="3594">
                        <c:v>278.33017000000001</c:v>
                      </c:pt>
                      <c:pt idx="3595">
                        <c:v>278.49425000000002</c:v>
                      </c:pt>
                      <c:pt idx="3596">
                        <c:v>278.59800999999999</c:v>
                      </c:pt>
                      <c:pt idx="3597">
                        <c:v>278.72417000000002</c:v>
                      </c:pt>
                      <c:pt idx="3598">
                        <c:v>278.8372</c:v>
                      </c:pt>
                      <c:pt idx="3599">
                        <c:v>278.99637000000001</c:v>
                      </c:pt>
                      <c:pt idx="3600">
                        <c:v>279.08413000000002</c:v>
                      </c:pt>
                      <c:pt idx="3601">
                        <c:v>279.19684999999998</c:v>
                      </c:pt>
                      <c:pt idx="3602">
                        <c:v>279.32643999999999</c:v>
                      </c:pt>
                      <c:pt idx="3603">
                        <c:v>279.43817999999999</c:v>
                      </c:pt>
                      <c:pt idx="3604">
                        <c:v>279.60401999999999</c:v>
                      </c:pt>
                      <c:pt idx="3605">
                        <c:v>279.69117999999997</c:v>
                      </c:pt>
                      <c:pt idx="3606">
                        <c:v>279.80684000000002</c:v>
                      </c:pt>
                      <c:pt idx="3607">
                        <c:v>279.95028000000002</c:v>
                      </c:pt>
                      <c:pt idx="3608">
                        <c:v>280.09827000000001</c:v>
                      </c:pt>
                      <c:pt idx="3609">
                        <c:v>280.30676999999997</c:v>
                      </c:pt>
                      <c:pt idx="3610">
                        <c:v>280.31319999999999</c:v>
                      </c:pt>
                      <c:pt idx="3611">
                        <c:v>280.44141000000002</c:v>
                      </c:pt>
                      <c:pt idx="3612">
                        <c:v>280.59499</c:v>
                      </c:pt>
                      <c:pt idx="3613">
                        <c:v>280.69914</c:v>
                      </c:pt>
                      <c:pt idx="3614">
                        <c:v>280.81626</c:v>
                      </c:pt>
                      <c:pt idx="3615">
                        <c:v>280.95623999999998</c:v>
                      </c:pt>
                      <c:pt idx="3616">
                        <c:v>281.09746999999999</c:v>
                      </c:pt>
                      <c:pt idx="3617">
                        <c:v>281.20803999999998</c:v>
                      </c:pt>
                      <c:pt idx="3618">
                        <c:v>281.31031000000002</c:v>
                      </c:pt>
                      <c:pt idx="3619">
                        <c:v>281.45001999999999</c:v>
                      </c:pt>
                      <c:pt idx="3620">
                        <c:v>281.57704999999999</c:v>
                      </c:pt>
                      <c:pt idx="3621">
                        <c:v>281.72269999999997</c:v>
                      </c:pt>
                      <c:pt idx="3622">
                        <c:v>281.82184000000001</c:v>
                      </c:pt>
                      <c:pt idx="3623">
                        <c:v>281.93815000000001</c:v>
                      </c:pt>
                      <c:pt idx="3624">
                        <c:v>282.07524000000001</c:v>
                      </c:pt>
                      <c:pt idx="3625">
                        <c:v>282.23827999999997</c:v>
                      </c:pt>
                      <c:pt idx="3626">
                        <c:v>282.3227</c:v>
                      </c:pt>
                      <c:pt idx="3627">
                        <c:v>282.44382999999999</c:v>
                      </c:pt>
                      <c:pt idx="3628">
                        <c:v>282.57044000000002</c:v>
                      </c:pt>
                      <c:pt idx="3629">
                        <c:v>282.73430999999999</c:v>
                      </c:pt>
                      <c:pt idx="3630">
                        <c:v>282.81540000000001</c:v>
                      </c:pt>
                      <c:pt idx="3631">
                        <c:v>282.93792000000002</c:v>
                      </c:pt>
                      <c:pt idx="3632">
                        <c:v>283.06421999999998</c:v>
                      </c:pt>
                      <c:pt idx="3633">
                        <c:v>283.22453000000002</c:v>
                      </c:pt>
                      <c:pt idx="3634">
                        <c:v>283.30691000000002</c:v>
                      </c:pt>
                      <c:pt idx="3635">
                        <c:v>283.43295000000001</c:v>
                      </c:pt>
                      <c:pt idx="3636">
                        <c:v>283.57190000000003</c:v>
                      </c:pt>
                      <c:pt idx="3637">
                        <c:v>283.70172000000002</c:v>
                      </c:pt>
                      <c:pt idx="3638">
                        <c:v>283.84210999999999</c:v>
                      </c:pt>
                      <c:pt idx="3639">
                        <c:v>283.93894</c:v>
                      </c:pt>
                      <c:pt idx="3640">
                        <c:v>284.07499000000001</c:v>
                      </c:pt>
                      <c:pt idx="3641">
                        <c:v>284.19396</c:v>
                      </c:pt>
                      <c:pt idx="3642">
                        <c:v>284.36155000000002</c:v>
                      </c:pt>
                      <c:pt idx="3643">
                        <c:v>284.45299999999997</c:v>
                      </c:pt>
                      <c:pt idx="3644">
                        <c:v>284.58872000000002</c:v>
                      </c:pt>
                      <c:pt idx="3645">
                        <c:v>284.70396</c:v>
                      </c:pt>
                      <c:pt idx="3646">
                        <c:v>284.85534000000001</c:v>
                      </c:pt>
                      <c:pt idx="3647">
                        <c:v>284.94974999999999</c:v>
                      </c:pt>
                      <c:pt idx="3648">
                        <c:v>285.06267000000003</c:v>
                      </c:pt>
                      <c:pt idx="3649">
                        <c:v>285.20862</c:v>
                      </c:pt>
                      <c:pt idx="3650">
                        <c:v>285.35937999999999</c:v>
                      </c:pt>
                      <c:pt idx="3651">
                        <c:v>285.43781999999999</c:v>
                      </c:pt>
                      <c:pt idx="3652">
                        <c:v>285.56365</c:v>
                      </c:pt>
                      <c:pt idx="3653">
                        <c:v>285.70121</c:v>
                      </c:pt>
                      <c:pt idx="3654">
                        <c:v>285.83238</c:v>
                      </c:pt>
                      <c:pt idx="3655">
                        <c:v>285.93358999999998</c:v>
                      </c:pt>
                      <c:pt idx="3656">
                        <c:v>286.07132999999999</c:v>
                      </c:pt>
                      <c:pt idx="3657">
                        <c:v>286.19364999999999</c:v>
                      </c:pt>
                      <c:pt idx="3658">
                        <c:v>286.32565</c:v>
                      </c:pt>
                      <c:pt idx="3659">
                        <c:v>286.45994000000002</c:v>
                      </c:pt>
                      <c:pt idx="3660">
                        <c:v>286.55862999999999</c:v>
                      </c:pt>
                      <c:pt idx="3661">
                        <c:v>286.69236999999998</c:v>
                      </c:pt>
                      <c:pt idx="3662">
                        <c:v>286.80178999999998</c:v>
                      </c:pt>
                      <c:pt idx="3663">
                        <c:v>286.94382000000002</c:v>
                      </c:pt>
                      <c:pt idx="3664">
                        <c:v>287.06419</c:v>
                      </c:pt>
                      <c:pt idx="3665">
                        <c:v>287.19123999999999</c:v>
                      </c:pt>
                      <c:pt idx="3666">
                        <c:v>287.30826999999999</c:v>
                      </c:pt>
                      <c:pt idx="3667">
                        <c:v>287.45238999999998</c:v>
                      </c:pt>
                      <c:pt idx="3668">
                        <c:v>287.54843</c:v>
                      </c:pt>
                      <c:pt idx="3669">
                        <c:v>287.72054000000003</c:v>
                      </c:pt>
                      <c:pt idx="3670">
                        <c:v>287.87007999999997</c:v>
                      </c:pt>
                      <c:pt idx="3671">
                        <c:v>287.95022</c:v>
                      </c:pt>
                      <c:pt idx="3672">
                        <c:v>288.04514999999998</c:v>
                      </c:pt>
                      <c:pt idx="3673">
                        <c:v>288.18074999999999</c:v>
                      </c:pt>
                      <c:pt idx="3674">
                        <c:v>288.30712999999997</c:v>
                      </c:pt>
                      <c:pt idx="3675">
                        <c:v>288.42786999999998</c:v>
                      </c:pt>
                      <c:pt idx="3676">
                        <c:v>288.5711</c:v>
                      </c:pt>
                      <c:pt idx="3677">
                        <c:v>288.67908</c:v>
                      </c:pt>
                      <c:pt idx="3678">
                        <c:v>288.79761999999999</c:v>
                      </c:pt>
                      <c:pt idx="3679">
                        <c:v>288.92464000000001</c:v>
                      </c:pt>
                      <c:pt idx="3680">
                        <c:v>289.08139999999997</c:v>
                      </c:pt>
                      <c:pt idx="3681">
                        <c:v>289.1721</c:v>
                      </c:pt>
                      <c:pt idx="3682">
                        <c:v>289.30441000000002</c:v>
                      </c:pt>
                      <c:pt idx="3683">
                        <c:v>289.43506000000002</c:v>
                      </c:pt>
                      <c:pt idx="3684">
                        <c:v>289.57553000000001</c:v>
                      </c:pt>
                      <c:pt idx="3685">
                        <c:v>289.65998999999999</c:v>
                      </c:pt>
                      <c:pt idx="3686">
                        <c:v>289.79789</c:v>
                      </c:pt>
                      <c:pt idx="3687">
                        <c:v>289.92388</c:v>
                      </c:pt>
                      <c:pt idx="3688">
                        <c:v>290.07988</c:v>
                      </c:pt>
                      <c:pt idx="3689">
                        <c:v>290.18482</c:v>
                      </c:pt>
                      <c:pt idx="3690">
                        <c:v>290.29037</c:v>
                      </c:pt>
                      <c:pt idx="3691">
                        <c:v>290.40807999999998</c:v>
                      </c:pt>
                      <c:pt idx="3692">
                        <c:v>290.56409000000002</c:v>
                      </c:pt>
                      <c:pt idx="3693">
                        <c:v>290.69893999999999</c:v>
                      </c:pt>
                      <c:pt idx="3694">
                        <c:v>290.79971999999998</c:v>
                      </c:pt>
                      <c:pt idx="3695">
                        <c:v>290.91372999999999</c:v>
                      </c:pt>
                      <c:pt idx="3696">
                        <c:v>291.06094999999999</c:v>
                      </c:pt>
                      <c:pt idx="3697">
                        <c:v>291.18648999999999</c:v>
                      </c:pt>
                      <c:pt idx="3698">
                        <c:v>291.28967999999998</c:v>
                      </c:pt>
                      <c:pt idx="3699">
                        <c:v>291.41298</c:v>
                      </c:pt>
                      <c:pt idx="3700">
                        <c:v>291.51778999999999</c:v>
                      </c:pt>
                      <c:pt idx="3701">
                        <c:v>291.68981000000002</c:v>
                      </c:pt>
                      <c:pt idx="3702">
                        <c:v>291.78474999999997</c:v>
                      </c:pt>
                      <c:pt idx="3703">
                        <c:v>291.91726</c:v>
                      </c:pt>
                      <c:pt idx="3704">
                        <c:v>292.05763999999999</c:v>
                      </c:pt>
                      <c:pt idx="3705">
                        <c:v>292.20209</c:v>
                      </c:pt>
                      <c:pt idx="3706">
                        <c:v>292.30187999999998</c:v>
                      </c:pt>
                      <c:pt idx="3707">
                        <c:v>292.4282</c:v>
                      </c:pt>
                      <c:pt idx="3708">
                        <c:v>292.56536</c:v>
                      </c:pt>
                      <c:pt idx="3709">
                        <c:v>292.70841000000001</c:v>
                      </c:pt>
                      <c:pt idx="3710">
                        <c:v>292.7955</c:v>
                      </c:pt>
                      <c:pt idx="3711">
                        <c:v>292.92002000000002</c:v>
                      </c:pt>
                      <c:pt idx="3712">
                        <c:v>293.05664999999999</c:v>
                      </c:pt>
                      <c:pt idx="3713">
                        <c:v>293.18146000000002</c:v>
                      </c:pt>
                      <c:pt idx="3714">
                        <c:v>293.32913000000002</c:v>
                      </c:pt>
                      <c:pt idx="3715">
                        <c:v>293.42230000000001</c:v>
                      </c:pt>
                      <c:pt idx="3716">
                        <c:v>293.57567</c:v>
                      </c:pt>
                      <c:pt idx="3717">
                        <c:v>293.69578000000001</c:v>
                      </c:pt>
                      <c:pt idx="3718">
                        <c:v>293.83742000000001</c:v>
                      </c:pt>
                      <c:pt idx="3719">
                        <c:v>293.94215000000003</c:v>
                      </c:pt>
                      <c:pt idx="3720">
                        <c:v>294.07197000000002</c:v>
                      </c:pt>
                      <c:pt idx="3721">
                        <c:v>294.17592000000002</c:v>
                      </c:pt>
                      <c:pt idx="3722">
                        <c:v>294.34287</c:v>
                      </c:pt>
                      <c:pt idx="3723">
                        <c:v>294.40958999999998</c:v>
                      </c:pt>
                      <c:pt idx="3724">
                        <c:v>294.55574999999999</c:v>
                      </c:pt>
                      <c:pt idx="3725">
                        <c:v>294.67415</c:v>
                      </c:pt>
                      <c:pt idx="3726">
                        <c:v>294.80444999999997</c:v>
                      </c:pt>
                      <c:pt idx="3727">
                        <c:v>294.91636999999997</c:v>
                      </c:pt>
                      <c:pt idx="3728">
                        <c:v>295.05228</c:v>
                      </c:pt>
                      <c:pt idx="3729">
                        <c:v>295.18378000000001</c:v>
                      </c:pt>
                      <c:pt idx="3730">
                        <c:v>295.37914999999998</c:v>
                      </c:pt>
                      <c:pt idx="3731">
                        <c:v>295.47669999999999</c:v>
                      </c:pt>
                      <c:pt idx="3732">
                        <c:v>295.53823</c:v>
                      </c:pt>
                      <c:pt idx="3733">
                        <c:v>295.67279000000002</c:v>
                      </c:pt>
                      <c:pt idx="3734">
                        <c:v>295.78924999999998</c:v>
                      </c:pt>
                      <c:pt idx="3735">
                        <c:v>295.94947999999999</c:v>
                      </c:pt>
                      <c:pt idx="3736">
                        <c:v>296.06848000000002</c:v>
                      </c:pt>
                      <c:pt idx="3737">
                        <c:v>296.19681000000003</c:v>
                      </c:pt>
                      <c:pt idx="3738">
                        <c:v>296.30360000000002</c:v>
                      </c:pt>
                      <c:pt idx="3739">
                        <c:v>296.45236999999997</c:v>
                      </c:pt>
                      <c:pt idx="3740">
                        <c:v>296.54969</c:v>
                      </c:pt>
                      <c:pt idx="3741">
                        <c:v>296.69376999999997</c:v>
                      </c:pt>
                      <c:pt idx="3742">
                        <c:v>296.79876000000002</c:v>
                      </c:pt>
                      <c:pt idx="3743">
                        <c:v>296.95783</c:v>
                      </c:pt>
                      <c:pt idx="3744">
                        <c:v>297.03958</c:v>
                      </c:pt>
                      <c:pt idx="3745">
                        <c:v>297.19067000000001</c:v>
                      </c:pt>
                      <c:pt idx="3746">
                        <c:v>297.30849999999998</c:v>
                      </c:pt>
                      <c:pt idx="3747">
                        <c:v>297.45812000000001</c:v>
                      </c:pt>
                      <c:pt idx="3748">
                        <c:v>297.57974000000002</c:v>
                      </c:pt>
                      <c:pt idx="3749">
                        <c:v>297.67599000000001</c:v>
                      </c:pt>
                      <c:pt idx="3750">
                        <c:v>297.77760000000001</c:v>
                      </c:pt>
                      <c:pt idx="3751">
                        <c:v>297.93398000000002</c:v>
                      </c:pt>
                      <c:pt idx="3752">
                        <c:v>298.07699000000002</c:v>
                      </c:pt>
                      <c:pt idx="3753">
                        <c:v>298.16061000000002</c:v>
                      </c:pt>
                      <c:pt idx="3754">
                        <c:v>298.28953000000001</c:v>
                      </c:pt>
                      <c:pt idx="3755">
                        <c:v>298.42797999999999</c:v>
                      </c:pt>
                      <c:pt idx="3756">
                        <c:v>298.59903000000003</c:v>
                      </c:pt>
                      <c:pt idx="3757">
                        <c:v>298.68495000000001</c:v>
                      </c:pt>
                      <c:pt idx="3758">
                        <c:v>298.80232000000001</c:v>
                      </c:pt>
                      <c:pt idx="3759">
                        <c:v>298.94054999999997</c:v>
                      </c:pt>
                      <c:pt idx="3760">
                        <c:v>299.07835999999998</c:v>
                      </c:pt>
                      <c:pt idx="3761">
                        <c:v>299.18736000000001</c:v>
                      </c:pt>
                      <c:pt idx="3762">
                        <c:v>299.30036999999999</c:v>
                      </c:pt>
                      <c:pt idx="3763">
                        <c:v>299.41496999999998</c:v>
                      </c:pt>
                      <c:pt idx="3764">
                        <c:v>299.57324</c:v>
                      </c:pt>
                      <c:pt idx="3765">
                        <c:v>299.70188999999999</c:v>
                      </c:pt>
                      <c:pt idx="3766">
                        <c:v>299.81461999999999</c:v>
                      </c:pt>
                      <c:pt idx="3767">
                        <c:v>299.94558000000001</c:v>
                      </c:pt>
                      <c:pt idx="3768">
                        <c:v>300.05971</c:v>
                      </c:pt>
                      <c:pt idx="3769">
                        <c:v>300.20641000000001</c:v>
                      </c:pt>
                      <c:pt idx="3770">
                        <c:v>300.29235</c:v>
                      </c:pt>
                      <c:pt idx="3771">
                        <c:v>300.42045000000002</c:v>
                      </c:pt>
                      <c:pt idx="3772">
                        <c:v>300.54343</c:v>
                      </c:pt>
                      <c:pt idx="3773">
                        <c:v>300.69463000000002</c:v>
                      </c:pt>
                      <c:pt idx="3774">
                        <c:v>300.77924000000002</c:v>
                      </c:pt>
                      <c:pt idx="3775">
                        <c:v>300.90724</c:v>
                      </c:pt>
                      <c:pt idx="3776">
                        <c:v>301.04034999999999</c:v>
                      </c:pt>
                      <c:pt idx="3777">
                        <c:v>301.20316000000003</c:v>
                      </c:pt>
                      <c:pt idx="3778">
                        <c:v>301.32128</c:v>
                      </c:pt>
                      <c:pt idx="3779">
                        <c:v>301.42700000000002</c:v>
                      </c:pt>
                      <c:pt idx="3780">
                        <c:v>301.56013000000002</c:v>
                      </c:pt>
                      <c:pt idx="3781">
                        <c:v>301.71091000000001</c:v>
                      </c:pt>
                      <c:pt idx="3782">
                        <c:v>301.79467</c:v>
                      </c:pt>
                      <c:pt idx="3783">
                        <c:v>301.91689000000002</c:v>
                      </c:pt>
                      <c:pt idx="3784">
                        <c:v>302.03640000000001</c:v>
                      </c:pt>
                      <c:pt idx="3785">
                        <c:v>302.16971000000001</c:v>
                      </c:pt>
                      <c:pt idx="3786">
                        <c:v>302.30797999999999</c:v>
                      </c:pt>
                      <c:pt idx="3787">
                        <c:v>302.38965999999999</c:v>
                      </c:pt>
                      <c:pt idx="3788">
                        <c:v>302.51627999999999</c:v>
                      </c:pt>
                      <c:pt idx="3789">
                        <c:v>302.67092000000002</c:v>
                      </c:pt>
                      <c:pt idx="3790">
                        <c:v>302.81540000000001</c:v>
                      </c:pt>
                      <c:pt idx="3791">
                        <c:v>303.00939</c:v>
                      </c:pt>
                      <c:pt idx="3792">
                        <c:v>303.07470999999998</c:v>
                      </c:pt>
                      <c:pt idx="3793">
                        <c:v>303.18909000000002</c:v>
                      </c:pt>
                      <c:pt idx="3794">
                        <c:v>303.32324</c:v>
                      </c:pt>
                      <c:pt idx="3795">
                        <c:v>303.42102</c:v>
                      </c:pt>
                      <c:pt idx="3796">
                        <c:v>303.54232000000002</c:v>
                      </c:pt>
                      <c:pt idx="3797">
                        <c:v>303.66555</c:v>
                      </c:pt>
                      <c:pt idx="3798">
                        <c:v>303.79984999999999</c:v>
                      </c:pt>
                      <c:pt idx="3799">
                        <c:v>303.91179</c:v>
                      </c:pt>
                      <c:pt idx="3800">
                        <c:v>304.05464000000001</c:v>
                      </c:pt>
                      <c:pt idx="3801">
                        <c:v>304.17509999999999</c:v>
                      </c:pt>
                      <c:pt idx="3802">
                        <c:v>304.33127999999999</c:v>
                      </c:pt>
                      <c:pt idx="3803">
                        <c:v>304.42200000000003</c:v>
                      </c:pt>
                      <c:pt idx="3804">
                        <c:v>304.54660999999999</c:v>
                      </c:pt>
                      <c:pt idx="3805">
                        <c:v>304.66050000000001</c:v>
                      </c:pt>
                      <c:pt idx="3806">
                        <c:v>304.77517999999998</c:v>
                      </c:pt>
                      <c:pt idx="3807">
                        <c:v>304.93495000000001</c:v>
                      </c:pt>
                      <c:pt idx="3808">
                        <c:v>305.04991999999999</c:v>
                      </c:pt>
                      <c:pt idx="3809">
                        <c:v>305.18248999999997</c:v>
                      </c:pt>
                      <c:pt idx="3810">
                        <c:v>305.31022000000002</c:v>
                      </c:pt>
                      <c:pt idx="3811">
                        <c:v>305.44447000000002</c:v>
                      </c:pt>
                      <c:pt idx="3812">
                        <c:v>305.55869000000001</c:v>
                      </c:pt>
                      <c:pt idx="3813">
                        <c:v>305.65492</c:v>
                      </c:pt>
                      <c:pt idx="3814">
                        <c:v>305.79104999999998</c:v>
                      </c:pt>
                      <c:pt idx="3815">
                        <c:v>305.93635</c:v>
                      </c:pt>
                      <c:pt idx="3816">
                        <c:v>306.06774000000001</c:v>
                      </c:pt>
                      <c:pt idx="3817">
                        <c:v>306.18002000000001</c:v>
                      </c:pt>
                      <c:pt idx="3818">
                        <c:v>306.29856999999998</c:v>
                      </c:pt>
                      <c:pt idx="3819">
                        <c:v>306.43301000000002</c:v>
                      </c:pt>
                      <c:pt idx="3820">
                        <c:v>306.56715000000003</c:v>
                      </c:pt>
                      <c:pt idx="3821">
                        <c:v>306.66696999999999</c:v>
                      </c:pt>
                      <c:pt idx="3822">
                        <c:v>306.78228999999999</c:v>
                      </c:pt>
                      <c:pt idx="3823">
                        <c:v>306.92160000000001</c:v>
                      </c:pt>
                      <c:pt idx="3824">
                        <c:v>307.10165000000001</c:v>
                      </c:pt>
                      <c:pt idx="3825">
                        <c:v>307.16998000000001</c:v>
                      </c:pt>
                      <c:pt idx="3826">
                        <c:v>307.28575000000001</c:v>
                      </c:pt>
                      <c:pt idx="3827">
                        <c:v>307.41036000000003</c:v>
                      </c:pt>
                      <c:pt idx="3828">
                        <c:v>307.55588</c:v>
                      </c:pt>
                      <c:pt idx="3829">
                        <c:v>307.66888</c:v>
                      </c:pt>
                      <c:pt idx="3830">
                        <c:v>307.80410000000001</c:v>
                      </c:pt>
                      <c:pt idx="3831">
                        <c:v>307.93511000000001</c:v>
                      </c:pt>
                      <c:pt idx="3832">
                        <c:v>308.07411000000002</c:v>
                      </c:pt>
                      <c:pt idx="3833">
                        <c:v>308.14983999999998</c:v>
                      </c:pt>
                      <c:pt idx="3834">
                        <c:v>308.28311000000002</c:v>
                      </c:pt>
                      <c:pt idx="3835">
                        <c:v>308.42716000000001</c:v>
                      </c:pt>
                      <c:pt idx="3836">
                        <c:v>308.57299</c:v>
                      </c:pt>
                      <c:pt idx="3837">
                        <c:v>308.68036000000001</c:v>
                      </c:pt>
                      <c:pt idx="3838">
                        <c:v>308.76911000000001</c:v>
                      </c:pt>
                      <c:pt idx="3839">
                        <c:v>308.90480000000002</c:v>
                      </c:pt>
                      <c:pt idx="3840">
                        <c:v>309.03982999999999</c:v>
                      </c:pt>
                      <c:pt idx="3841">
                        <c:v>309.20776000000001</c:v>
                      </c:pt>
                      <c:pt idx="3842">
                        <c:v>309.30277000000001</c:v>
                      </c:pt>
                      <c:pt idx="3843">
                        <c:v>309.42719</c:v>
                      </c:pt>
                      <c:pt idx="3844">
                        <c:v>309.55200000000002</c:v>
                      </c:pt>
                      <c:pt idx="3845">
                        <c:v>309.67955000000001</c:v>
                      </c:pt>
                      <c:pt idx="3846">
                        <c:v>309.76609999999999</c:v>
                      </c:pt>
                      <c:pt idx="3847">
                        <c:v>309.90895</c:v>
                      </c:pt>
                      <c:pt idx="3848">
                        <c:v>310.04023000000001</c:v>
                      </c:pt>
                      <c:pt idx="3849">
                        <c:v>310.19247999999999</c:v>
                      </c:pt>
                      <c:pt idx="3850">
                        <c:v>310.28273000000002</c:v>
                      </c:pt>
                      <c:pt idx="3851">
                        <c:v>310.40544</c:v>
                      </c:pt>
                      <c:pt idx="3852">
                        <c:v>310.65440999999998</c:v>
                      </c:pt>
                      <c:pt idx="3853">
                        <c:v>310.66556000000003</c:v>
                      </c:pt>
                      <c:pt idx="3854">
                        <c:v>310.80707999999998</c:v>
                      </c:pt>
                      <c:pt idx="3855">
                        <c:v>310.91629</c:v>
                      </c:pt>
                      <c:pt idx="3856">
                        <c:v>311.04692</c:v>
                      </c:pt>
                      <c:pt idx="3857">
                        <c:v>311.17257000000001</c:v>
                      </c:pt>
                      <c:pt idx="3858">
                        <c:v>311.28143999999998</c:v>
                      </c:pt>
                      <c:pt idx="3859">
                        <c:v>311.38979999999998</c:v>
                      </c:pt>
                      <c:pt idx="3860">
                        <c:v>311.52731999999997</c:v>
                      </c:pt>
                      <c:pt idx="3861">
                        <c:v>311.66302000000002</c:v>
                      </c:pt>
                      <c:pt idx="3862">
                        <c:v>311.80450999999999</c:v>
                      </c:pt>
                      <c:pt idx="3863">
                        <c:v>311.89449000000002</c:v>
                      </c:pt>
                      <c:pt idx="3864">
                        <c:v>312.00837000000001</c:v>
                      </c:pt>
                      <c:pt idx="3865">
                        <c:v>312.14654999999999</c:v>
                      </c:pt>
                      <c:pt idx="3866">
                        <c:v>312.29606000000001</c:v>
                      </c:pt>
                      <c:pt idx="3867">
                        <c:v>312.40929</c:v>
                      </c:pt>
                      <c:pt idx="3868">
                        <c:v>312.53152</c:v>
                      </c:pt>
                      <c:pt idx="3869">
                        <c:v>312.66307999999998</c:v>
                      </c:pt>
                      <c:pt idx="3870">
                        <c:v>312.803</c:v>
                      </c:pt>
                      <c:pt idx="3871">
                        <c:v>312.89582000000001</c:v>
                      </c:pt>
                      <c:pt idx="3872">
                        <c:v>313.03618999999998</c:v>
                      </c:pt>
                      <c:pt idx="3873">
                        <c:v>313.15872000000002</c:v>
                      </c:pt>
                      <c:pt idx="3874">
                        <c:v>313.30220000000003</c:v>
                      </c:pt>
                      <c:pt idx="3875">
                        <c:v>313.40215999999998</c:v>
                      </c:pt>
                      <c:pt idx="3876">
                        <c:v>313.53552999999999</c:v>
                      </c:pt>
                      <c:pt idx="3877">
                        <c:v>313.65706999999998</c:v>
                      </c:pt>
                      <c:pt idx="3878">
                        <c:v>313.78921000000003</c:v>
                      </c:pt>
                      <c:pt idx="3879">
                        <c:v>313.92173000000003</c:v>
                      </c:pt>
                      <c:pt idx="3880">
                        <c:v>314.01524000000001</c:v>
                      </c:pt>
                      <c:pt idx="3881">
                        <c:v>314.15476999999998</c:v>
                      </c:pt>
                      <c:pt idx="3882">
                        <c:v>314.27307999999999</c:v>
                      </c:pt>
                      <c:pt idx="3883">
                        <c:v>314.43151999999998</c:v>
                      </c:pt>
                      <c:pt idx="3884">
                        <c:v>314.53100000000001</c:v>
                      </c:pt>
                      <c:pt idx="3885">
                        <c:v>314.63776999999999</c:v>
                      </c:pt>
                      <c:pt idx="3886">
                        <c:v>314.75794000000002</c:v>
                      </c:pt>
                      <c:pt idx="3887">
                        <c:v>314.90899000000002</c:v>
                      </c:pt>
                      <c:pt idx="3888">
                        <c:v>315.01873999999998</c:v>
                      </c:pt>
                      <c:pt idx="3889">
                        <c:v>315.13727999999998</c:v>
                      </c:pt>
                      <c:pt idx="3890">
                        <c:v>315.27440999999999</c:v>
                      </c:pt>
                      <c:pt idx="3891">
                        <c:v>315.42696999999998</c:v>
                      </c:pt>
                      <c:pt idx="3892">
                        <c:v>315.51172000000003</c:v>
                      </c:pt>
                      <c:pt idx="3893">
                        <c:v>315.63972999999999</c:v>
                      </c:pt>
                      <c:pt idx="3894">
                        <c:v>315.74770000000001</c:v>
                      </c:pt>
                      <c:pt idx="3895">
                        <c:v>315.87835999999999</c:v>
                      </c:pt>
                      <c:pt idx="3896">
                        <c:v>316.00968</c:v>
                      </c:pt>
                      <c:pt idx="3897">
                        <c:v>316.12941000000001</c:v>
                      </c:pt>
                      <c:pt idx="3898">
                        <c:v>316.24817000000002</c:v>
                      </c:pt>
                      <c:pt idx="3899">
                        <c:v>316.39370000000002</c:v>
                      </c:pt>
                      <c:pt idx="3900">
                        <c:v>316.54741999999999</c:v>
                      </c:pt>
                      <c:pt idx="3901">
                        <c:v>316.65051999999997</c:v>
                      </c:pt>
                      <c:pt idx="3902">
                        <c:v>316.76361000000003</c:v>
                      </c:pt>
                      <c:pt idx="3903">
                        <c:v>316.8897</c:v>
                      </c:pt>
                      <c:pt idx="3904">
                        <c:v>317.04063000000002</c:v>
                      </c:pt>
                      <c:pt idx="3905">
                        <c:v>317.14035999999999</c:v>
                      </c:pt>
                      <c:pt idx="3906">
                        <c:v>317.24606999999997</c:v>
                      </c:pt>
                      <c:pt idx="3907">
                        <c:v>317.38434999999998</c:v>
                      </c:pt>
                      <c:pt idx="3908">
                        <c:v>317.54194999999999</c:v>
                      </c:pt>
                      <c:pt idx="3909">
                        <c:v>317.61453</c:v>
                      </c:pt>
                      <c:pt idx="3910">
                        <c:v>317.74610000000001</c:v>
                      </c:pt>
                      <c:pt idx="3911">
                        <c:v>317.87065000000001</c:v>
                      </c:pt>
                      <c:pt idx="3912">
                        <c:v>318.04325999999998</c:v>
                      </c:pt>
                      <c:pt idx="3913">
                        <c:v>318.24700999999999</c:v>
                      </c:pt>
                      <c:pt idx="3914">
                        <c:v>318.26591000000002</c:v>
                      </c:pt>
                      <c:pt idx="3915">
                        <c:v>318.38405</c:v>
                      </c:pt>
                      <c:pt idx="3916">
                        <c:v>318.49754999999999</c:v>
                      </c:pt>
                      <c:pt idx="3917">
                        <c:v>318.66426999999999</c:v>
                      </c:pt>
                      <c:pt idx="3918">
                        <c:v>318.74306999999999</c:v>
                      </c:pt>
                      <c:pt idx="3919">
                        <c:v>318.87052999999997</c:v>
                      </c:pt>
                      <c:pt idx="3920">
                        <c:v>318.98115000000001</c:v>
                      </c:pt>
                      <c:pt idx="3921">
                        <c:v>319.13466</c:v>
                      </c:pt>
                      <c:pt idx="3922">
                        <c:v>319.25610999999998</c:v>
                      </c:pt>
                      <c:pt idx="3923">
                        <c:v>319.37382000000002</c:v>
                      </c:pt>
                      <c:pt idx="3924">
                        <c:v>319.51585</c:v>
                      </c:pt>
                      <c:pt idx="3925">
                        <c:v>319.64384999999999</c:v>
                      </c:pt>
                      <c:pt idx="3926">
                        <c:v>319.75932999999998</c:v>
                      </c:pt>
                      <c:pt idx="3927">
                        <c:v>319.88315999999998</c:v>
                      </c:pt>
                      <c:pt idx="3928">
                        <c:v>320.00779</c:v>
                      </c:pt>
                      <c:pt idx="3929">
                        <c:v>320.14600000000002</c:v>
                      </c:pt>
                      <c:pt idx="3930">
                        <c:v>320.24986000000001</c:v>
                      </c:pt>
                      <c:pt idx="3931">
                        <c:v>320.38400999999999</c:v>
                      </c:pt>
                      <c:pt idx="3932">
                        <c:v>320.50621999999998</c:v>
                      </c:pt>
                      <c:pt idx="3933">
                        <c:v>320.61655000000002</c:v>
                      </c:pt>
                      <c:pt idx="3934">
                        <c:v>320.76017999999999</c:v>
                      </c:pt>
                      <c:pt idx="3935">
                        <c:v>320.87722000000002</c:v>
                      </c:pt>
                      <c:pt idx="3936">
                        <c:v>320.99880000000002</c:v>
                      </c:pt>
                      <c:pt idx="3937">
                        <c:v>321.11943000000002</c:v>
                      </c:pt>
                      <c:pt idx="3938">
                        <c:v>321.26288</c:v>
                      </c:pt>
                      <c:pt idx="3939">
                        <c:v>321.38071000000002</c:v>
                      </c:pt>
                      <c:pt idx="3940">
                        <c:v>321.50179000000003</c:v>
                      </c:pt>
                      <c:pt idx="3941">
                        <c:v>321.62549000000001</c:v>
                      </c:pt>
                      <c:pt idx="3942">
                        <c:v>321.75027</c:v>
                      </c:pt>
                      <c:pt idx="3943">
                        <c:v>321.85529000000002</c:v>
                      </c:pt>
                      <c:pt idx="3944">
                        <c:v>321.9785</c:v>
                      </c:pt>
                      <c:pt idx="3945">
                        <c:v>322.11806999999999</c:v>
                      </c:pt>
                      <c:pt idx="3946">
                        <c:v>322.25479000000001</c:v>
                      </c:pt>
                      <c:pt idx="3947">
                        <c:v>322.36421000000001</c:v>
                      </c:pt>
                      <c:pt idx="3948">
                        <c:v>322.47392000000002</c:v>
                      </c:pt>
                      <c:pt idx="3949">
                        <c:v>322.59719999999999</c:v>
                      </c:pt>
                      <c:pt idx="3950">
                        <c:v>322.74137999999999</c:v>
                      </c:pt>
                      <c:pt idx="3951">
                        <c:v>322.85494999999997</c:v>
                      </c:pt>
                      <c:pt idx="3952">
                        <c:v>322.96319999999997</c:v>
                      </c:pt>
                      <c:pt idx="3953">
                        <c:v>323.10122000000001</c:v>
                      </c:pt>
                      <c:pt idx="3954">
                        <c:v>323.23232000000002</c:v>
                      </c:pt>
                      <c:pt idx="3955">
                        <c:v>323.39837999999997</c:v>
                      </c:pt>
                      <c:pt idx="3956">
                        <c:v>323.47908000000001</c:v>
                      </c:pt>
                      <c:pt idx="3957">
                        <c:v>323.61576000000002</c:v>
                      </c:pt>
                      <c:pt idx="3958">
                        <c:v>323.74799999999999</c:v>
                      </c:pt>
                      <c:pt idx="3959">
                        <c:v>323.8784</c:v>
                      </c:pt>
                      <c:pt idx="3960">
                        <c:v>323.99739</c:v>
                      </c:pt>
                      <c:pt idx="3961">
                        <c:v>324.1234</c:v>
                      </c:pt>
                      <c:pt idx="3962">
                        <c:v>324.25274999999999</c:v>
                      </c:pt>
                      <c:pt idx="3963">
                        <c:v>324.39085</c:v>
                      </c:pt>
                      <c:pt idx="3964">
                        <c:v>324.49234000000001</c:v>
                      </c:pt>
                      <c:pt idx="3965">
                        <c:v>324.60210000000001</c:v>
                      </c:pt>
                      <c:pt idx="3966">
                        <c:v>324.72989999999999</c:v>
                      </c:pt>
                      <c:pt idx="3967">
                        <c:v>324.87664999999998</c:v>
                      </c:pt>
                      <c:pt idx="3968">
                        <c:v>324.97509000000002</c:v>
                      </c:pt>
                      <c:pt idx="3969">
                        <c:v>325.10660999999999</c:v>
                      </c:pt>
                      <c:pt idx="3970">
                        <c:v>325.19</c:v>
                      </c:pt>
                      <c:pt idx="3971">
                        <c:v>325.18333000000001</c:v>
                      </c:pt>
                      <c:pt idx="3972">
                        <c:v>325.20929000000001</c:v>
                      </c:pt>
                      <c:pt idx="3973">
                        <c:v>325.20546000000002</c:v>
                      </c:pt>
                      <c:pt idx="3974">
                        <c:v>325.23892000000001</c:v>
                      </c:pt>
                      <c:pt idx="3975">
                        <c:v>325.15462000000002</c:v>
                      </c:pt>
                      <c:pt idx="3976">
                        <c:v>325.19045</c:v>
                      </c:pt>
                      <c:pt idx="3977">
                        <c:v>325.15025000000003</c:v>
                      </c:pt>
                      <c:pt idx="3978">
                        <c:v>325.14978000000002</c:v>
                      </c:pt>
                      <c:pt idx="3979">
                        <c:v>325.13828000000001</c:v>
                      </c:pt>
                      <c:pt idx="3980">
                        <c:v>325.18955999999997</c:v>
                      </c:pt>
                      <c:pt idx="3981">
                        <c:v>325.14294000000001</c:v>
                      </c:pt>
                      <c:pt idx="3982">
                        <c:v>325.13787000000002</c:v>
                      </c:pt>
                      <c:pt idx="3983">
                        <c:v>325.14139999999998</c:v>
                      </c:pt>
                      <c:pt idx="3984">
                        <c:v>325.15649000000002</c:v>
                      </c:pt>
                      <c:pt idx="3985">
                        <c:v>325.15566999999999</c:v>
                      </c:pt>
                      <c:pt idx="3986">
                        <c:v>325.13081</c:v>
                      </c:pt>
                      <c:pt idx="3987">
                        <c:v>325.15132999999997</c:v>
                      </c:pt>
                      <c:pt idx="3988">
                        <c:v>325.15593999999999</c:v>
                      </c:pt>
                      <c:pt idx="3989">
                        <c:v>325.16082</c:v>
                      </c:pt>
                      <c:pt idx="3990">
                        <c:v>325.15953000000002</c:v>
                      </c:pt>
                      <c:pt idx="3991">
                        <c:v>325.16273000000001</c:v>
                      </c:pt>
                      <c:pt idx="3992">
                        <c:v>325.15316000000001</c:v>
                      </c:pt>
                      <c:pt idx="3993">
                        <c:v>325.17169000000001</c:v>
                      </c:pt>
                      <c:pt idx="3994">
                        <c:v>325.13531999999998</c:v>
                      </c:pt>
                      <c:pt idx="3995">
                        <c:v>325.11525999999998</c:v>
                      </c:pt>
                      <c:pt idx="3996">
                        <c:v>325.12616000000003</c:v>
                      </c:pt>
                      <c:pt idx="3997">
                        <c:v>325.16316999999998</c:v>
                      </c:pt>
                      <c:pt idx="3998">
                        <c:v>325.13857999999999</c:v>
                      </c:pt>
                      <c:pt idx="3999">
                        <c:v>325.13125000000002</c:v>
                      </c:pt>
                      <c:pt idx="4000">
                        <c:v>325.12893000000003</c:v>
                      </c:pt>
                      <c:pt idx="4001">
                        <c:v>325.16798</c:v>
                      </c:pt>
                      <c:pt idx="4002">
                        <c:v>325.13580000000002</c:v>
                      </c:pt>
                      <c:pt idx="4003">
                        <c:v>325.15278999999998</c:v>
                      </c:pt>
                      <c:pt idx="4004">
                        <c:v>325.14578</c:v>
                      </c:pt>
                      <c:pt idx="4005">
                        <c:v>325.15940000000001</c:v>
                      </c:pt>
                      <c:pt idx="4006">
                        <c:v>325.12662999999998</c:v>
                      </c:pt>
                      <c:pt idx="4007">
                        <c:v>325.12241</c:v>
                      </c:pt>
                      <c:pt idx="4008">
                        <c:v>325.12419</c:v>
                      </c:pt>
                      <c:pt idx="4009">
                        <c:v>325.14157999999998</c:v>
                      </c:pt>
                      <c:pt idx="4010">
                        <c:v>325.15402999999998</c:v>
                      </c:pt>
                      <c:pt idx="4011">
                        <c:v>325.13362000000001</c:v>
                      </c:pt>
                      <c:pt idx="4012">
                        <c:v>325.12768999999997</c:v>
                      </c:pt>
                      <c:pt idx="4013">
                        <c:v>325.14168000000001</c:v>
                      </c:pt>
                      <c:pt idx="4014">
                        <c:v>325.15007000000003</c:v>
                      </c:pt>
                      <c:pt idx="4015">
                        <c:v>325.14508000000001</c:v>
                      </c:pt>
                      <c:pt idx="4016">
                        <c:v>325.14550000000003</c:v>
                      </c:pt>
                      <c:pt idx="4017">
                        <c:v>325.14193</c:v>
                      </c:pt>
                      <c:pt idx="4018">
                        <c:v>325.15033</c:v>
                      </c:pt>
                      <c:pt idx="4019">
                        <c:v>325.11536999999998</c:v>
                      </c:pt>
                      <c:pt idx="4020">
                        <c:v>325.11917</c:v>
                      </c:pt>
                      <c:pt idx="4021">
                        <c:v>325.12911000000003</c:v>
                      </c:pt>
                      <c:pt idx="4022">
                        <c:v>325.14585</c:v>
                      </c:pt>
                      <c:pt idx="4023">
                        <c:v>325.11914999999999</c:v>
                      </c:pt>
                      <c:pt idx="4024">
                        <c:v>325.13488000000001</c:v>
                      </c:pt>
                      <c:pt idx="4025">
                        <c:v>325.13159999999999</c:v>
                      </c:pt>
                      <c:pt idx="4026">
                        <c:v>325.15823999999998</c:v>
                      </c:pt>
                      <c:pt idx="4027">
                        <c:v>325.12049000000002</c:v>
                      </c:pt>
                      <c:pt idx="4028">
                        <c:v>325.12511999999998</c:v>
                      </c:pt>
                      <c:pt idx="4029">
                        <c:v>325.14292999999998</c:v>
                      </c:pt>
                      <c:pt idx="4030">
                        <c:v>325.13918000000001</c:v>
                      </c:pt>
                      <c:pt idx="4031">
                        <c:v>325.14695</c:v>
                      </c:pt>
                      <c:pt idx="4032">
                        <c:v>325.13481999999999</c:v>
                      </c:pt>
                      <c:pt idx="4033">
                        <c:v>325.14688000000001</c:v>
                      </c:pt>
                      <c:pt idx="4034">
                        <c:v>325.22298999999998</c:v>
                      </c:pt>
                      <c:pt idx="4035">
                        <c:v>325.21431000000001</c:v>
                      </c:pt>
                      <c:pt idx="4036">
                        <c:v>325.16910999999999</c:v>
                      </c:pt>
                      <c:pt idx="4037">
                        <c:v>325.14508000000001</c:v>
                      </c:pt>
                      <c:pt idx="4038">
                        <c:v>325.15433999999999</c:v>
                      </c:pt>
                      <c:pt idx="4039">
                        <c:v>325.17075</c:v>
                      </c:pt>
                      <c:pt idx="4040">
                        <c:v>325.14339000000001</c:v>
                      </c:pt>
                      <c:pt idx="4041">
                        <c:v>325.15616</c:v>
                      </c:pt>
                      <c:pt idx="4042">
                        <c:v>325.15224000000001</c:v>
                      </c:pt>
                      <c:pt idx="4043">
                        <c:v>325.17421999999999</c:v>
                      </c:pt>
                      <c:pt idx="4044">
                        <c:v>325.14152000000001</c:v>
                      </c:pt>
                      <c:pt idx="4045">
                        <c:v>325.15546000000001</c:v>
                      </c:pt>
                      <c:pt idx="4046">
                        <c:v>325.14812999999998</c:v>
                      </c:pt>
                      <c:pt idx="4047">
                        <c:v>325.13718</c:v>
                      </c:pt>
                      <c:pt idx="4048">
                        <c:v>325.17644000000001</c:v>
                      </c:pt>
                      <c:pt idx="4049">
                        <c:v>325.14186999999998</c:v>
                      </c:pt>
                      <c:pt idx="4050">
                        <c:v>325.13098000000002</c:v>
                      </c:pt>
                      <c:pt idx="4051">
                        <c:v>325.12547000000001</c:v>
                      </c:pt>
                      <c:pt idx="4052">
                        <c:v>325.17615000000001</c:v>
                      </c:pt>
                      <c:pt idx="4053">
                        <c:v>325.15044999999998</c:v>
                      </c:pt>
                      <c:pt idx="4054">
                        <c:v>325.14321000000001</c:v>
                      </c:pt>
                      <c:pt idx="4055">
                        <c:v>325.14611000000002</c:v>
                      </c:pt>
                      <c:pt idx="4056">
                        <c:v>325.16417999999999</c:v>
                      </c:pt>
                      <c:pt idx="4057">
                        <c:v>325.12729999999999</c:v>
                      </c:pt>
                      <c:pt idx="4058">
                        <c:v>325.12804</c:v>
                      </c:pt>
                      <c:pt idx="4059">
                        <c:v>325.14121</c:v>
                      </c:pt>
                      <c:pt idx="4060">
                        <c:v>325.16075999999998</c:v>
                      </c:pt>
                      <c:pt idx="4061">
                        <c:v>325.12828999999999</c:v>
                      </c:pt>
                      <c:pt idx="4062">
                        <c:v>325.12074000000001</c:v>
                      </c:pt>
                      <c:pt idx="4063">
                        <c:v>325.12428999999997</c:v>
                      </c:pt>
                      <c:pt idx="4064">
                        <c:v>325.13587999999999</c:v>
                      </c:pt>
                      <c:pt idx="4065">
                        <c:v>325.14015000000001</c:v>
                      </c:pt>
                      <c:pt idx="4066">
                        <c:v>325.12159000000003</c:v>
                      </c:pt>
                      <c:pt idx="4067">
                        <c:v>325.13968</c:v>
                      </c:pt>
                      <c:pt idx="4068">
                        <c:v>325.14308</c:v>
                      </c:pt>
                      <c:pt idx="4069">
                        <c:v>325.16314</c:v>
                      </c:pt>
                      <c:pt idx="4070">
                        <c:v>325.13290999999998</c:v>
                      </c:pt>
                      <c:pt idx="4071">
                        <c:v>325.15026</c:v>
                      </c:pt>
                      <c:pt idx="4072">
                        <c:v>325.14416999999997</c:v>
                      </c:pt>
                      <c:pt idx="4073">
                        <c:v>325.18072999999998</c:v>
                      </c:pt>
                      <c:pt idx="4074">
                        <c:v>325.14780999999999</c:v>
                      </c:pt>
                      <c:pt idx="4075">
                        <c:v>325.14909</c:v>
                      </c:pt>
                      <c:pt idx="4076">
                        <c:v>325.13468</c:v>
                      </c:pt>
                      <c:pt idx="4077">
                        <c:v>325.15242999999998</c:v>
                      </c:pt>
                      <c:pt idx="4078">
                        <c:v>325.16345000000001</c:v>
                      </c:pt>
                      <c:pt idx="4079">
                        <c:v>325.13036</c:v>
                      </c:pt>
                      <c:pt idx="4080">
                        <c:v>325.1377</c:v>
                      </c:pt>
                      <c:pt idx="4081">
                        <c:v>325.16129000000001</c:v>
                      </c:pt>
                      <c:pt idx="4082">
                        <c:v>325.13585</c:v>
                      </c:pt>
                      <c:pt idx="4083">
                        <c:v>325.13191</c:v>
                      </c:pt>
                      <c:pt idx="4084">
                        <c:v>325.13767999999999</c:v>
                      </c:pt>
                      <c:pt idx="4085">
                        <c:v>325.13549</c:v>
                      </c:pt>
                      <c:pt idx="4086">
                        <c:v>325.14803000000001</c:v>
                      </c:pt>
                      <c:pt idx="4087">
                        <c:v>325.13001000000003</c:v>
                      </c:pt>
                      <c:pt idx="4088">
                        <c:v>325.12626</c:v>
                      </c:pt>
                      <c:pt idx="4089">
                        <c:v>325.13821000000002</c:v>
                      </c:pt>
                      <c:pt idx="4090">
                        <c:v>325.16215</c:v>
                      </c:pt>
                      <c:pt idx="4091">
                        <c:v>325.13236000000001</c:v>
                      </c:pt>
                      <c:pt idx="4092">
                        <c:v>325.12162000000001</c:v>
                      </c:pt>
                      <c:pt idx="4093">
                        <c:v>325.12159000000003</c:v>
                      </c:pt>
                      <c:pt idx="4094">
                        <c:v>325.15769999999998</c:v>
                      </c:pt>
                      <c:pt idx="4095">
                        <c:v>325.26082000000002</c:v>
                      </c:pt>
                      <c:pt idx="4096">
                        <c:v>325.12069000000002</c:v>
                      </c:pt>
                      <c:pt idx="4097">
                        <c:v>325.11998</c:v>
                      </c:pt>
                      <c:pt idx="4098">
                        <c:v>325.15516000000002</c:v>
                      </c:pt>
                      <c:pt idx="4099">
                        <c:v>325.12711000000002</c:v>
                      </c:pt>
                      <c:pt idx="4100">
                        <c:v>325.12907000000001</c:v>
                      </c:pt>
                      <c:pt idx="4101">
                        <c:v>325.11142999999998</c:v>
                      </c:pt>
                      <c:pt idx="4102">
                        <c:v>325.15600000000001</c:v>
                      </c:pt>
                      <c:pt idx="4103">
                        <c:v>325.14488999999998</c:v>
                      </c:pt>
                      <c:pt idx="4104">
                        <c:v>325.11980999999997</c:v>
                      </c:pt>
                      <c:pt idx="4105">
                        <c:v>325.1234</c:v>
                      </c:pt>
                      <c:pt idx="4106">
                        <c:v>325.11523999999997</c:v>
                      </c:pt>
                      <c:pt idx="4107">
                        <c:v>325.15201000000002</c:v>
                      </c:pt>
                      <c:pt idx="4108">
                        <c:v>325.13556</c:v>
                      </c:pt>
                      <c:pt idx="4109">
                        <c:v>325.14357000000001</c:v>
                      </c:pt>
                      <c:pt idx="4110">
                        <c:v>325.12470000000002</c:v>
                      </c:pt>
                      <c:pt idx="4111">
                        <c:v>325.15724</c:v>
                      </c:pt>
                      <c:pt idx="4112">
                        <c:v>325.11894000000001</c:v>
                      </c:pt>
                      <c:pt idx="4113">
                        <c:v>325.15424000000002</c:v>
                      </c:pt>
                      <c:pt idx="4114">
                        <c:v>325.12948</c:v>
                      </c:pt>
                      <c:pt idx="4115">
                        <c:v>325.15397000000002</c:v>
                      </c:pt>
                      <c:pt idx="4116">
                        <c:v>325.13497999999998</c:v>
                      </c:pt>
                      <c:pt idx="4117">
                        <c:v>325.14645000000002</c:v>
                      </c:pt>
                      <c:pt idx="4118">
                        <c:v>325.13443000000001</c:v>
                      </c:pt>
                      <c:pt idx="4119">
                        <c:v>325.16147999999998</c:v>
                      </c:pt>
                      <c:pt idx="4120">
                        <c:v>325.13134000000002</c:v>
                      </c:pt>
                      <c:pt idx="4121">
                        <c:v>325.13310999999999</c:v>
                      </c:pt>
                      <c:pt idx="4122">
                        <c:v>325.12630999999999</c:v>
                      </c:pt>
                      <c:pt idx="4123">
                        <c:v>325.12797</c:v>
                      </c:pt>
                      <c:pt idx="4124">
                        <c:v>325.15359000000001</c:v>
                      </c:pt>
                      <c:pt idx="4125">
                        <c:v>325.12108000000001</c:v>
                      </c:pt>
                      <c:pt idx="4126">
                        <c:v>325.1311</c:v>
                      </c:pt>
                      <c:pt idx="4127">
                        <c:v>325.12781000000001</c:v>
                      </c:pt>
                      <c:pt idx="4128">
                        <c:v>325.16368</c:v>
                      </c:pt>
                      <c:pt idx="4129">
                        <c:v>325.14312000000001</c:v>
                      </c:pt>
                      <c:pt idx="4130">
                        <c:v>325.14019999999999</c:v>
                      </c:pt>
                      <c:pt idx="4131">
                        <c:v>325.13869</c:v>
                      </c:pt>
                      <c:pt idx="4132">
                        <c:v>325.16045000000003</c:v>
                      </c:pt>
                      <c:pt idx="4133">
                        <c:v>325.13722999999999</c:v>
                      </c:pt>
                      <c:pt idx="4134">
                        <c:v>325.12130000000002</c:v>
                      </c:pt>
                      <c:pt idx="4135">
                        <c:v>325.12196999999998</c:v>
                      </c:pt>
                      <c:pt idx="4136">
                        <c:v>325.15143999999998</c:v>
                      </c:pt>
                      <c:pt idx="4137">
                        <c:v>325.12882999999999</c:v>
                      </c:pt>
                      <c:pt idx="4138">
                        <c:v>325.12536</c:v>
                      </c:pt>
                      <c:pt idx="4139">
                        <c:v>325.13751999999999</c:v>
                      </c:pt>
                      <c:pt idx="4140">
                        <c:v>325.15796999999998</c:v>
                      </c:pt>
                      <c:pt idx="4141">
                        <c:v>325.14384000000001</c:v>
                      </c:pt>
                      <c:pt idx="4142">
                        <c:v>325.13330000000002</c:v>
                      </c:pt>
                      <c:pt idx="4143">
                        <c:v>325.14807000000002</c:v>
                      </c:pt>
                      <c:pt idx="4144">
                        <c:v>325.14326</c:v>
                      </c:pt>
                      <c:pt idx="4145">
                        <c:v>325.16194999999999</c:v>
                      </c:pt>
                      <c:pt idx="4146">
                        <c:v>325.13065999999998</c:v>
                      </c:pt>
                      <c:pt idx="4147">
                        <c:v>325.11982999999998</c:v>
                      </c:pt>
                      <c:pt idx="4148">
                        <c:v>325.12844000000001</c:v>
                      </c:pt>
                      <c:pt idx="4149">
                        <c:v>325.15839999999997</c:v>
                      </c:pt>
                      <c:pt idx="4150">
                        <c:v>325.12979999999999</c:v>
                      </c:pt>
                      <c:pt idx="4151">
                        <c:v>325.13308000000001</c:v>
                      </c:pt>
                      <c:pt idx="4152">
                        <c:v>325.13621999999998</c:v>
                      </c:pt>
                      <c:pt idx="4153">
                        <c:v>325.15460000000002</c:v>
                      </c:pt>
                      <c:pt idx="4154">
                        <c:v>325.14747</c:v>
                      </c:pt>
                      <c:pt idx="4155">
                        <c:v>325.13529999999997</c:v>
                      </c:pt>
                      <c:pt idx="4156">
                        <c:v>325.26751000000002</c:v>
                      </c:pt>
                      <c:pt idx="4157">
                        <c:v>325.14958999999999</c:v>
                      </c:pt>
                      <c:pt idx="4158">
                        <c:v>325.13767000000001</c:v>
                      </c:pt>
                      <c:pt idx="4159">
                        <c:v>325.13382999999999</c:v>
                      </c:pt>
                      <c:pt idx="4160">
                        <c:v>325.13573000000002</c:v>
                      </c:pt>
                      <c:pt idx="4161">
                        <c:v>325.13726000000003</c:v>
                      </c:pt>
                      <c:pt idx="4162">
                        <c:v>325.16064999999998</c:v>
                      </c:pt>
                      <c:pt idx="4163">
                        <c:v>325.15712000000002</c:v>
                      </c:pt>
                      <c:pt idx="4164">
                        <c:v>325.14145000000002</c:v>
                      </c:pt>
                      <c:pt idx="4165">
                        <c:v>325.14773000000002</c:v>
                      </c:pt>
                      <c:pt idx="4166">
                        <c:v>325.16895</c:v>
                      </c:pt>
                      <c:pt idx="4167">
                        <c:v>325.13317999999998</c:v>
                      </c:pt>
                      <c:pt idx="4168">
                        <c:v>325.12966</c:v>
                      </c:pt>
                      <c:pt idx="4169">
                        <c:v>325.12952999999999</c:v>
                      </c:pt>
                      <c:pt idx="4170">
                        <c:v>325.16003999999998</c:v>
                      </c:pt>
                      <c:pt idx="4171">
                        <c:v>325.15739000000002</c:v>
                      </c:pt>
                      <c:pt idx="4172">
                        <c:v>325.15631000000002</c:v>
                      </c:pt>
                      <c:pt idx="4173">
                        <c:v>325.12007999999997</c:v>
                      </c:pt>
                      <c:pt idx="4174">
                        <c:v>325.17012999999997</c:v>
                      </c:pt>
                      <c:pt idx="4175">
                        <c:v>325.13423999999998</c:v>
                      </c:pt>
                      <c:pt idx="4176">
                        <c:v>325.13940000000002</c:v>
                      </c:pt>
                      <c:pt idx="4177">
                        <c:v>325.13740999999999</c:v>
                      </c:pt>
                      <c:pt idx="4178">
                        <c:v>325.16932000000003</c:v>
                      </c:pt>
                      <c:pt idx="4179">
                        <c:v>325.14611000000002</c:v>
                      </c:pt>
                      <c:pt idx="4180">
                        <c:v>325.13236999999998</c:v>
                      </c:pt>
                      <c:pt idx="4181">
                        <c:v>325.10834999999997</c:v>
                      </c:pt>
                      <c:pt idx="4182">
                        <c:v>325.12900999999999</c:v>
                      </c:pt>
                      <c:pt idx="4183">
                        <c:v>325.16444999999999</c:v>
                      </c:pt>
                      <c:pt idx="4184">
                        <c:v>325.12553000000003</c:v>
                      </c:pt>
                      <c:pt idx="4185">
                        <c:v>325.12801999999999</c:v>
                      </c:pt>
                      <c:pt idx="4186">
                        <c:v>325.13162</c:v>
                      </c:pt>
                      <c:pt idx="4187">
                        <c:v>325.16127999999998</c:v>
                      </c:pt>
                      <c:pt idx="4188">
                        <c:v>325.13177000000002</c:v>
                      </c:pt>
                      <c:pt idx="4189">
                        <c:v>325.11497000000003</c:v>
                      </c:pt>
                      <c:pt idx="4190">
                        <c:v>325.12042000000002</c:v>
                      </c:pt>
                      <c:pt idx="4191">
                        <c:v>325.15877</c:v>
                      </c:pt>
                      <c:pt idx="4192">
                        <c:v>325.13193000000001</c:v>
                      </c:pt>
                      <c:pt idx="4193">
                        <c:v>325.14210000000003</c:v>
                      </c:pt>
                      <c:pt idx="4194">
                        <c:v>325.13639000000001</c:v>
                      </c:pt>
                      <c:pt idx="4195">
                        <c:v>325.17095</c:v>
                      </c:pt>
                      <c:pt idx="4196">
                        <c:v>325.12225000000001</c:v>
                      </c:pt>
                      <c:pt idx="4197">
                        <c:v>325.12446</c:v>
                      </c:pt>
                      <c:pt idx="4198">
                        <c:v>325.11808000000002</c:v>
                      </c:pt>
                      <c:pt idx="4199">
                        <c:v>325.11417</c:v>
                      </c:pt>
                      <c:pt idx="4200">
                        <c:v>325.15406999999999</c:v>
                      </c:pt>
                      <c:pt idx="4201">
                        <c:v>325.14114000000001</c:v>
                      </c:pt>
                      <c:pt idx="4202">
                        <c:v>325.15264999999999</c:v>
                      </c:pt>
                      <c:pt idx="4203">
                        <c:v>325.14605</c:v>
                      </c:pt>
                      <c:pt idx="4204">
                        <c:v>325.16653000000002</c:v>
                      </c:pt>
                      <c:pt idx="4205">
                        <c:v>325.13287000000003</c:v>
                      </c:pt>
                      <c:pt idx="4206">
                        <c:v>325.14028999999999</c:v>
                      </c:pt>
                      <c:pt idx="4207">
                        <c:v>325.13168999999999</c:v>
                      </c:pt>
                      <c:pt idx="4208">
                        <c:v>325.16048000000001</c:v>
                      </c:pt>
                      <c:pt idx="4209">
                        <c:v>325.13959</c:v>
                      </c:pt>
                      <c:pt idx="4210">
                        <c:v>325.13475</c:v>
                      </c:pt>
                      <c:pt idx="4211">
                        <c:v>325.13947000000002</c:v>
                      </c:pt>
                      <c:pt idx="4212">
                        <c:v>325.18423999999999</c:v>
                      </c:pt>
                      <c:pt idx="4213">
                        <c:v>325.13022000000001</c:v>
                      </c:pt>
                      <c:pt idx="4214">
                        <c:v>325.13589000000002</c:v>
                      </c:pt>
                      <c:pt idx="4215">
                        <c:v>325.12277</c:v>
                      </c:pt>
                      <c:pt idx="4216">
                        <c:v>325.18198999999998</c:v>
                      </c:pt>
                      <c:pt idx="4217">
                        <c:v>325.26641000000001</c:v>
                      </c:pt>
                      <c:pt idx="4218">
                        <c:v>325.13744000000003</c:v>
                      </c:pt>
                      <c:pt idx="4219">
                        <c:v>325.15688999999998</c:v>
                      </c:pt>
                      <c:pt idx="4220">
                        <c:v>325.14364</c:v>
                      </c:pt>
                      <c:pt idx="4221">
                        <c:v>325.17597000000001</c:v>
                      </c:pt>
                      <c:pt idx="4222">
                        <c:v>325.14425</c:v>
                      </c:pt>
                      <c:pt idx="4223">
                        <c:v>325.14406000000002</c:v>
                      </c:pt>
                      <c:pt idx="4224">
                        <c:v>325.14098999999999</c:v>
                      </c:pt>
                      <c:pt idx="4225">
                        <c:v>325.17592999999999</c:v>
                      </c:pt>
                      <c:pt idx="4226">
                        <c:v>325.12425000000002</c:v>
                      </c:pt>
                      <c:pt idx="4227">
                        <c:v>325.12322</c:v>
                      </c:pt>
                      <c:pt idx="4228">
                        <c:v>325.12684000000002</c:v>
                      </c:pt>
                      <c:pt idx="4229">
                        <c:v>325.16809999999998</c:v>
                      </c:pt>
                      <c:pt idx="4230">
                        <c:v>325.13200999999998</c:v>
                      </c:pt>
                      <c:pt idx="4231">
                        <c:v>325.13112999999998</c:v>
                      </c:pt>
                      <c:pt idx="4232">
                        <c:v>325.13949000000002</c:v>
                      </c:pt>
                      <c:pt idx="4233">
                        <c:v>325.16088000000002</c:v>
                      </c:pt>
                      <c:pt idx="4234">
                        <c:v>325.14827000000002</c:v>
                      </c:pt>
                      <c:pt idx="4235">
                        <c:v>325.15042999999997</c:v>
                      </c:pt>
                      <c:pt idx="4236">
                        <c:v>325.13481000000002</c:v>
                      </c:pt>
                      <c:pt idx="4237">
                        <c:v>325.13033000000001</c:v>
                      </c:pt>
                      <c:pt idx="4238">
                        <c:v>325.15672999999998</c:v>
                      </c:pt>
                      <c:pt idx="4239">
                        <c:v>325.13449000000003</c:v>
                      </c:pt>
                      <c:pt idx="4240">
                        <c:v>325.13726000000003</c:v>
                      </c:pt>
                      <c:pt idx="4241">
                        <c:v>325.12535000000003</c:v>
                      </c:pt>
                      <c:pt idx="4242">
                        <c:v>325.15347000000003</c:v>
                      </c:pt>
                      <c:pt idx="4243">
                        <c:v>325.12702000000002</c:v>
                      </c:pt>
                      <c:pt idx="4244">
                        <c:v>325.12984</c:v>
                      </c:pt>
                      <c:pt idx="4245">
                        <c:v>325.11826000000002</c:v>
                      </c:pt>
                      <c:pt idx="4246">
                        <c:v>325.17516000000001</c:v>
                      </c:pt>
                      <c:pt idx="4247">
                        <c:v>325.15875</c:v>
                      </c:pt>
                      <c:pt idx="4248">
                        <c:v>325.14258999999998</c:v>
                      </c:pt>
                      <c:pt idx="4249">
                        <c:v>325.13594000000001</c:v>
                      </c:pt>
                      <c:pt idx="4250">
                        <c:v>325.14116000000001</c:v>
                      </c:pt>
                      <c:pt idx="4251">
                        <c:v>325.14938000000001</c:v>
                      </c:pt>
                      <c:pt idx="4252">
                        <c:v>325.12007999999997</c:v>
                      </c:pt>
                      <c:pt idx="4253">
                        <c:v>325.11433</c:v>
                      </c:pt>
                      <c:pt idx="4254">
                        <c:v>325.13758000000001</c:v>
                      </c:pt>
                      <c:pt idx="4255">
                        <c:v>325.17419000000001</c:v>
                      </c:pt>
                      <c:pt idx="4256">
                        <c:v>325.15602999999999</c:v>
                      </c:pt>
                      <c:pt idx="4257">
                        <c:v>325.16201999999998</c:v>
                      </c:pt>
                      <c:pt idx="4258">
                        <c:v>325.15379000000001</c:v>
                      </c:pt>
                      <c:pt idx="4259">
                        <c:v>325.17804000000001</c:v>
                      </c:pt>
                      <c:pt idx="4260">
                        <c:v>325.13616999999999</c:v>
                      </c:pt>
                      <c:pt idx="4261">
                        <c:v>325.12907999999999</c:v>
                      </c:pt>
                      <c:pt idx="4262">
                        <c:v>325.11673999999999</c:v>
                      </c:pt>
                      <c:pt idx="4263">
                        <c:v>325.16010999999997</c:v>
                      </c:pt>
                      <c:pt idx="4264">
                        <c:v>325.13173999999998</c:v>
                      </c:pt>
                      <c:pt idx="4265">
                        <c:v>325.12383</c:v>
                      </c:pt>
                      <c:pt idx="4266">
                        <c:v>325.14134999999999</c:v>
                      </c:pt>
                      <c:pt idx="4267">
                        <c:v>325.15293000000003</c:v>
                      </c:pt>
                      <c:pt idx="4268">
                        <c:v>325.17516000000001</c:v>
                      </c:pt>
                      <c:pt idx="4269">
                        <c:v>325.14936</c:v>
                      </c:pt>
                      <c:pt idx="4270">
                        <c:v>325.14109000000002</c:v>
                      </c:pt>
                      <c:pt idx="4271">
                        <c:v>325.13745</c:v>
                      </c:pt>
                      <c:pt idx="4272">
                        <c:v>325.15624000000003</c:v>
                      </c:pt>
                      <c:pt idx="4273">
                        <c:v>325.12407000000002</c:v>
                      </c:pt>
                      <c:pt idx="4274">
                        <c:v>325.14217000000002</c:v>
                      </c:pt>
                      <c:pt idx="4275">
                        <c:v>325.12085999999999</c:v>
                      </c:pt>
                      <c:pt idx="4276">
                        <c:v>325.15105999999997</c:v>
                      </c:pt>
                      <c:pt idx="4277">
                        <c:v>325.16955999999999</c:v>
                      </c:pt>
                      <c:pt idx="4278">
                        <c:v>325.21902999999998</c:v>
                      </c:pt>
                      <c:pt idx="4279">
                        <c:v>325.13067000000001</c:v>
                      </c:pt>
                      <c:pt idx="4280">
                        <c:v>325.15046000000001</c:v>
                      </c:pt>
                      <c:pt idx="4281">
                        <c:v>325.12470000000002</c:v>
                      </c:pt>
                      <c:pt idx="4282">
                        <c:v>325.12293</c:v>
                      </c:pt>
                      <c:pt idx="4283">
                        <c:v>325.11901999999998</c:v>
                      </c:pt>
                      <c:pt idx="4284">
                        <c:v>325.14440999999999</c:v>
                      </c:pt>
                      <c:pt idx="4285">
                        <c:v>325.15787</c:v>
                      </c:pt>
                      <c:pt idx="4286">
                        <c:v>325.13290999999998</c:v>
                      </c:pt>
                      <c:pt idx="4287">
                        <c:v>325.12214999999998</c:v>
                      </c:pt>
                      <c:pt idx="4288">
                        <c:v>325.12878999999998</c:v>
                      </c:pt>
                      <c:pt idx="4289">
                        <c:v>325.15120000000002</c:v>
                      </c:pt>
                      <c:pt idx="4290">
                        <c:v>325.13013999999998</c:v>
                      </c:pt>
                      <c:pt idx="4291">
                        <c:v>325.11984999999999</c:v>
                      </c:pt>
                      <c:pt idx="4292">
                        <c:v>325.11971999999997</c:v>
                      </c:pt>
                      <c:pt idx="4293">
                        <c:v>325.16455999999999</c:v>
                      </c:pt>
                      <c:pt idx="4294">
                        <c:v>325.11097000000001</c:v>
                      </c:pt>
                      <c:pt idx="4295">
                        <c:v>325.12004999999999</c:v>
                      </c:pt>
                      <c:pt idx="4296">
                        <c:v>325.12173000000001</c:v>
                      </c:pt>
                      <c:pt idx="4297">
                        <c:v>325.14362</c:v>
                      </c:pt>
                      <c:pt idx="4298">
                        <c:v>325.11363</c:v>
                      </c:pt>
                      <c:pt idx="4299">
                        <c:v>325.11946</c:v>
                      </c:pt>
                      <c:pt idx="4300">
                        <c:v>325.13810999999998</c:v>
                      </c:pt>
                      <c:pt idx="4301">
                        <c:v>325.14755000000002</c:v>
                      </c:pt>
                      <c:pt idx="4302">
                        <c:v>325.12038999999999</c:v>
                      </c:pt>
                      <c:pt idx="4303">
                        <c:v>325.14751000000001</c:v>
                      </c:pt>
                      <c:pt idx="4304">
                        <c:v>325.14434999999997</c:v>
                      </c:pt>
                      <c:pt idx="4305">
                        <c:v>325.14679999999998</c:v>
                      </c:pt>
                      <c:pt idx="4306">
                        <c:v>325.14866999999998</c:v>
                      </c:pt>
                      <c:pt idx="4307">
                        <c:v>325.12396999999999</c:v>
                      </c:pt>
                      <c:pt idx="4308">
                        <c:v>325.11714000000001</c:v>
                      </c:pt>
                      <c:pt idx="4309">
                        <c:v>325.11934000000002</c:v>
                      </c:pt>
                      <c:pt idx="4310">
                        <c:v>325.13785000000001</c:v>
                      </c:pt>
                      <c:pt idx="4311">
                        <c:v>325.12153999999998</c:v>
                      </c:pt>
                      <c:pt idx="4312">
                        <c:v>325.10228000000001</c:v>
                      </c:pt>
                      <c:pt idx="4313">
                        <c:v>325.11565999999999</c:v>
                      </c:pt>
                      <c:pt idx="4314">
                        <c:v>325.15007000000003</c:v>
                      </c:pt>
                      <c:pt idx="4315">
                        <c:v>325.10437000000002</c:v>
                      </c:pt>
                      <c:pt idx="4316">
                        <c:v>325.11608999999999</c:v>
                      </c:pt>
                      <c:pt idx="4317">
                        <c:v>325.12705</c:v>
                      </c:pt>
                      <c:pt idx="4318">
                        <c:v>325.14609999999999</c:v>
                      </c:pt>
                      <c:pt idx="4319">
                        <c:v>325.13078999999999</c:v>
                      </c:pt>
                      <c:pt idx="4320">
                        <c:v>325.12101000000001</c:v>
                      </c:pt>
                      <c:pt idx="4321">
                        <c:v>325.09769</c:v>
                      </c:pt>
                      <c:pt idx="4322">
                        <c:v>325.10413999999997</c:v>
                      </c:pt>
                      <c:pt idx="4323">
                        <c:v>325.12651</c:v>
                      </c:pt>
                      <c:pt idx="4324">
                        <c:v>325.10928000000001</c:v>
                      </c:pt>
                      <c:pt idx="4325">
                        <c:v>325.11318</c:v>
                      </c:pt>
                      <c:pt idx="4326">
                        <c:v>325.08722</c:v>
                      </c:pt>
                      <c:pt idx="4327">
                        <c:v>325.11842999999999</c:v>
                      </c:pt>
                      <c:pt idx="4328">
                        <c:v>325.08717999999999</c:v>
                      </c:pt>
                      <c:pt idx="4329">
                        <c:v>325.12508000000003</c:v>
                      </c:pt>
                      <c:pt idx="4330">
                        <c:v>325.12508000000003</c:v>
                      </c:pt>
                      <c:pt idx="4331">
                        <c:v>325.14884000000001</c:v>
                      </c:pt>
                      <c:pt idx="4332">
                        <c:v>325.13252999999997</c:v>
                      </c:pt>
                      <c:pt idx="4333">
                        <c:v>325.12999000000002</c:v>
                      </c:pt>
                      <c:pt idx="4334">
                        <c:v>325.15510999999998</c:v>
                      </c:pt>
                      <c:pt idx="4335">
                        <c:v>325.15134</c:v>
                      </c:pt>
                      <c:pt idx="4336">
                        <c:v>325.13643999999999</c:v>
                      </c:pt>
                      <c:pt idx="4337">
                        <c:v>325.13252999999997</c:v>
                      </c:pt>
                      <c:pt idx="4338">
                        <c:v>325.21893</c:v>
                      </c:pt>
                      <c:pt idx="4339">
                        <c:v>325.18218000000002</c:v>
                      </c:pt>
                      <c:pt idx="4340">
                        <c:v>325.12376999999998</c:v>
                      </c:pt>
                      <c:pt idx="4341">
                        <c:v>325.12160999999998</c:v>
                      </c:pt>
                      <c:pt idx="4342">
                        <c:v>325.11311000000001</c:v>
                      </c:pt>
                      <c:pt idx="4343">
                        <c:v>325.12412</c:v>
                      </c:pt>
                      <c:pt idx="4344">
                        <c:v>325.14722999999998</c:v>
                      </c:pt>
                      <c:pt idx="4345">
                        <c:v>325.12693000000002</c:v>
                      </c:pt>
                      <c:pt idx="4346">
                        <c:v>325.14717000000002</c:v>
                      </c:pt>
                      <c:pt idx="4347">
                        <c:v>325.13616999999999</c:v>
                      </c:pt>
                      <c:pt idx="4348">
                        <c:v>325.15188999999998</c:v>
                      </c:pt>
                      <c:pt idx="4349">
                        <c:v>325.13213999999999</c:v>
                      </c:pt>
                      <c:pt idx="4350">
                        <c:v>325.12639999999999</c:v>
                      </c:pt>
                      <c:pt idx="4351">
                        <c:v>325.12880999999999</c:v>
                      </c:pt>
                      <c:pt idx="4352">
                        <c:v>325.17626999999999</c:v>
                      </c:pt>
                      <c:pt idx="4353">
                        <c:v>325.14253000000002</c:v>
                      </c:pt>
                      <c:pt idx="4354">
                        <c:v>325.14039000000002</c:v>
                      </c:pt>
                      <c:pt idx="4355">
                        <c:v>325.13902000000002</c:v>
                      </c:pt>
                      <c:pt idx="4356">
                        <c:v>325.17387000000002</c:v>
                      </c:pt>
                      <c:pt idx="4357">
                        <c:v>325.14082000000002</c:v>
                      </c:pt>
                      <c:pt idx="4358">
                        <c:v>325.12997000000001</c:v>
                      </c:pt>
                      <c:pt idx="4359">
                        <c:v>325.12506000000002</c:v>
                      </c:pt>
                      <c:pt idx="4360">
                        <c:v>325.12213000000003</c:v>
                      </c:pt>
                      <c:pt idx="4361">
                        <c:v>325.15037000000001</c:v>
                      </c:pt>
                      <c:pt idx="4362">
                        <c:v>325.12538999999998</c:v>
                      </c:pt>
                      <c:pt idx="4363">
                        <c:v>325.11034999999998</c:v>
                      </c:pt>
                      <c:pt idx="4364">
                        <c:v>325.12889000000001</c:v>
                      </c:pt>
                      <c:pt idx="4365">
                        <c:v>325.17106999999999</c:v>
                      </c:pt>
                      <c:pt idx="4366">
                        <c:v>325.14724000000001</c:v>
                      </c:pt>
                      <c:pt idx="4367">
                        <c:v>325.13529999999997</c:v>
                      </c:pt>
                      <c:pt idx="4368">
                        <c:v>325.11622</c:v>
                      </c:pt>
                      <c:pt idx="4369">
                        <c:v>325.17081999999999</c:v>
                      </c:pt>
                      <c:pt idx="4370">
                        <c:v>325.12594999999999</c:v>
                      </c:pt>
                      <c:pt idx="4371">
                        <c:v>325.13452999999998</c:v>
                      </c:pt>
                      <c:pt idx="4372">
                        <c:v>325.12288999999998</c:v>
                      </c:pt>
                      <c:pt idx="4373">
                        <c:v>325.13902000000002</c:v>
                      </c:pt>
                      <c:pt idx="4374">
                        <c:v>325.10516000000001</c:v>
                      </c:pt>
                      <c:pt idx="4375">
                        <c:v>325.11721999999997</c:v>
                      </c:pt>
                      <c:pt idx="4376">
                        <c:v>325.11543</c:v>
                      </c:pt>
                      <c:pt idx="4377">
                        <c:v>325.13574</c:v>
                      </c:pt>
                      <c:pt idx="4378">
                        <c:v>325.12087000000002</c:v>
                      </c:pt>
                      <c:pt idx="4379">
                        <c:v>325.12511000000001</c:v>
                      </c:pt>
                      <c:pt idx="4380">
                        <c:v>325.12970999999999</c:v>
                      </c:pt>
                      <c:pt idx="4381">
                        <c:v>325.12383999999997</c:v>
                      </c:pt>
                      <c:pt idx="4382">
                        <c:v>325.13413000000003</c:v>
                      </c:pt>
                      <c:pt idx="4383">
                        <c:v>325.10428999999999</c:v>
                      </c:pt>
                      <c:pt idx="4384">
                        <c:v>325.09998000000002</c:v>
                      </c:pt>
                      <c:pt idx="4385">
                        <c:v>325.11135999999999</c:v>
                      </c:pt>
                      <c:pt idx="4386">
                        <c:v>325.13715000000002</c:v>
                      </c:pt>
                      <c:pt idx="4387">
                        <c:v>325.11790000000002</c:v>
                      </c:pt>
                      <c:pt idx="4388">
                        <c:v>325.10583000000003</c:v>
                      </c:pt>
                      <c:pt idx="4389">
                        <c:v>325.10478000000001</c:v>
                      </c:pt>
                      <c:pt idx="4390">
                        <c:v>325.13418999999999</c:v>
                      </c:pt>
                      <c:pt idx="4391">
                        <c:v>325.11254000000002</c:v>
                      </c:pt>
                      <c:pt idx="4392">
                        <c:v>325.09816999999998</c:v>
                      </c:pt>
                      <c:pt idx="4393">
                        <c:v>325.12927000000002</c:v>
                      </c:pt>
                      <c:pt idx="4394">
                        <c:v>325.15953999999999</c:v>
                      </c:pt>
                      <c:pt idx="4395">
                        <c:v>325.12186000000003</c:v>
                      </c:pt>
                      <c:pt idx="4396">
                        <c:v>325.12535000000003</c:v>
                      </c:pt>
                      <c:pt idx="4397">
                        <c:v>325.12597</c:v>
                      </c:pt>
                      <c:pt idx="4398">
                        <c:v>325.14582999999999</c:v>
                      </c:pt>
                      <c:pt idx="4399">
                        <c:v>325.28715</c:v>
                      </c:pt>
                      <c:pt idx="4400">
                        <c:v>325.15276</c:v>
                      </c:pt>
                      <c:pt idx="4401">
                        <c:v>325.13359000000003</c:v>
                      </c:pt>
                      <c:pt idx="4402">
                        <c:v>325.13348999999999</c:v>
                      </c:pt>
                      <c:pt idx="4403">
                        <c:v>325.15530000000001</c:v>
                      </c:pt>
                      <c:pt idx="4404">
                        <c:v>325.14670000000001</c:v>
                      </c:pt>
                      <c:pt idx="4405">
                        <c:v>325.13988999999998</c:v>
                      </c:pt>
                      <c:pt idx="4406">
                        <c:v>325.13382999999999</c:v>
                      </c:pt>
                      <c:pt idx="4407">
                        <c:v>325.15732000000003</c:v>
                      </c:pt>
                      <c:pt idx="4408">
                        <c:v>325.12921999999998</c:v>
                      </c:pt>
                      <c:pt idx="4409">
                        <c:v>325.12288999999998</c:v>
                      </c:pt>
                      <c:pt idx="4410">
                        <c:v>325.09976</c:v>
                      </c:pt>
                      <c:pt idx="4411">
                        <c:v>325.16102000000001</c:v>
                      </c:pt>
                      <c:pt idx="4412">
                        <c:v>325.13162</c:v>
                      </c:pt>
                      <c:pt idx="4413">
                        <c:v>325.12567000000001</c:v>
                      </c:pt>
                      <c:pt idx="4414">
                        <c:v>325.12294000000003</c:v>
                      </c:pt>
                      <c:pt idx="4415">
                        <c:v>325.11482999999998</c:v>
                      </c:pt>
                      <c:pt idx="4416">
                        <c:v>325.12878000000001</c:v>
                      </c:pt>
                      <c:pt idx="4417">
                        <c:v>325.09426999999999</c:v>
                      </c:pt>
                      <c:pt idx="4418">
                        <c:v>325.10908000000001</c:v>
                      </c:pt>
                      <c:pt idx="4419">
                        <c:v>325.12061999999997</c:v>
                      </c:pt>
                      <c:pt idx="4420">
                        <c:v>325.15001999999998</c:v>
                      </c:pt>
                      <c:pt idx="4421">
                        <c:v>325.09568999999999</c:v>
                      </c:pt>
                      <c:pt idx="4422">
                        <c:v>325.10003999999998</c:v>
                      </c:pt>
                      <c:pt idx="4423">
                        <c:v>325.10710999999998</c:v>
                      </c:pt>
                      <c:pt idx="4424">
                        <c:v>325.12493999999998</c:v>
                      </c:pt>
                      <c:pt idx="4425">
                        <c:v>325.09980999999999</c:v>
                      </c:pt>
                      <c:pt idx="4426">
                        <c:v>325.11543</c:v>
                      </c:pt>
                      <c:pt idx="4427">
                        <c:v>325.11093</c:v>
                      </c:pt>
                      <c:pt idx="4428">
                        <c:v>325.14510999999999</c:v>
                      </c:pt>
                      <c:pt idx="4429">
                        <c:v>325.10991999999999</c:v>
                      </c:pt>
                      <c:pt idx="4430">
                        <c:v>325.10300000000001</c:v>
                      </c:pt>
                      <c:pt idx="4431">
                        <c:v>325.12844999999999</c:v>
                      </c:pt>
                      <c:pt idx="4432">
                        <c:v>325.15706999999998</c:v>
                      </c:pt>
                      <c:pt idx="4433">
                        <c:v>325.13287000000003</c:v>
                      </c:pt>
                      <c:pt idx="4434">
                        <c:v>325.11836</c:v>
                      </c:pt>
                      <c:pt idx="4435">
                        <c:v>325.12284</c:v>
                      </c:pt>
                      <c:pt idx="4436">
                        <c:v>325.12391000000002</c:v>
                      </c:pt>
                      <c:pt idx="4437">
                        <c:v>325.13288999999997</c:v>
                      </c:pt>
                      <c:pt idx="4438">
                        <c:v>325.12225000000001</c:v>
                      </c:pt>
                      <c:pt idx="4439">
                        <c:v>325.10171000000003</c:v>
                      </c:pt>
                      <c:pt idx="4440">
                        <c:v>325.11975999999999</c:v>
                      </c:pt>
                      <c:pt idx="4441">
                        <c:v>325.14994000000002</c:v>
                      </c:pt>
                      <c:pt idx="4442">
                        <c:v>325.12119000000001</c:v>
                      </c:pt>
                      <c:pt idx="4443">
                        <c:v>325.11079999999998</c:v>
                      </c:pt>
                      <c:pt idx="4444">
                        <c:v>325.13619</c:v>
                      </c:pt>
                      <c:pt idx="4445">
                        <c:v>325.12993</c:v>
                      </c:pt>
                      <c:pt idx="4446">
                        <c:v>325.10518000000002</c:v>
                      </c:pt>
                      <c:pt idx="4447">
                        <c:v>325.11869999999999</c:v>
                      </c:pt>
                      <c:pt idx="4448">
                        <c:v>325.10536000000002</c:v>
                      </c:pt>
                      <c:pt idx="4449">
                        <c:v>325.13727999999998</c:v>
                      </c:pt>
                      <c:pt idx="4450">
                        <c:v>325.13502999999997</c:v>
                      </c:pt>
                      <c:pt idx="4451">
                        <c:v>325.12628000000001</c:v>
                      </c:pt>
                      <c:pt idx="4452">
                        <c:v>325.14222000000001</c:v>
                      </c:pt>
                      <c:pt idx="4453">
                        <c:v>325.13162999999997</c:v>
                      </c:pt>
                      <c:pt idx="4454">
                        <c:v>325.13164</c:v>
                      </c:pt>
                      <c:pt idx="4455">
                        <c:v>325.10816</c:v>
                      </c:pt>
                      <c:pt idx="4456">
                        <c:v>325.12038999999999</c:v>
                      </c:pt>
                      <c:pt idx="4457">
                        <c:v>325.10714999999999</c:v>
                      </c:pt>
                      <c:pt idx="4458">
                        <c:v>325.13882999999998</c:v>
                      </c:pt>
                      <c:pt idx="4459">
                        <c:v>325.12148000000002</c:v>
                      </c:pt>
                      <c:pt idx="4460">
                        <c:v>325.24302</c:v>
                      </c:pt>
                      <c:pt idx="4461">
                        <c:v>325.10158999999999</c:v>
                      </c:pt>
                      <c:pt idx="4462">
                        <c:v>325.13923</c:v>
                      </c:pt>
                      <c:pt idx="4463">
                        <c:v>325.11300999999997</c:v>
                      </c:pt>
                      <c:pt idx="4464">
                        <c:v>325.12621999999999</c:v>
                      </c:pt>
                      <c:pt idx="4465">
                        <c:v>325.13026000000002</c:v>
                      </c:pt>
                      <c:pt idx="4466">
                        <c:v>325.13916</c:v>
                      </c:pt>
                      <c:pt idx="4467">
                        <c:v>325.12486000000001</c:v>
                      </c:pt>
                      <c:pt idx="4468">
                        <c:v>325.10237000000001</c:v>
                      </c:pt>
                      <c:pt idx="4469">
                        <c:v>325.10356000000002</c:v>
                      </c:pt>
                      <c:pt idx="4470">
                        <c:v>325.14120000000003</c:v>
                      </c:pt>
                      <c:pt idx="4471">
                        <c:v>325.11121000000003</c:v>
                      </c:pt>
                      <c:pt idx="4472">
                        <c:v>325.12803000000002</c:v>
                      </c:pt>
                      <c:pt idx="4473">
                        <c:v>325.13310000000001</c:v>
                      </c:pt>
                      <c:pt idx="4474">
                        <c:v>325.13047</c:v>
                      </c:pt>
                      <c:pt idx="4475">
                        <c:v>325.15582999999998</c:v>
                      </c:pt>
                      <c:pt idx="4476">
                        <c:v>325.11331000000001</c:v>
                      </c:pt>
                      <c:pt idx="4477">
                        <c:v>325.10791</c:v>
                      </c:pt>
                      <c:pt idx="4478">
                        <c:v>325.11869999999999</c:v>
                      </c:pt>
                      <c:pt idx="4479">
                        <c:v>325.15282999999999</c:v>
                      </c:pt>
                      <c:pt idx="4480">
                        <c:v>325.10156999999998</c:v>
                      </c:pt>
                      <c:pt idx="4481">
                        <c:v>325.11293000000001</c:v>
                      </c:pt>
                      <c:pt idx="4482">
                        <c:v>325.07983999999999</c:v>
                      </c:pt>
                      <c:pt idx="4483">
                        <c:v>325.13666999999998</c:v>
                      </c:pt>
                      <c:pt idx="4484">
                        <c:v>325.12524000000002</c:v>
                      </c:pt>
                      <c:pt idx="4485">
                        <c:v>325.11180000000002</c:v>
                      </c:pt>
                      <c:pt idx="4486">
                        <c:v>325.14173</c:v>
                      </c:pt>
                      <c:pt idx="4487">
                        <c:v>325.14389999999997</c:v>
                      </c:pt>
                      <c:pt idx="4488">
                        <c:v>325.13486999999998</c:v>
                      </c:pt>
                      <c:pt idx="4489">
                        <c:v>325.10773</c:v>
                      </c:pt>
                      <c:pt idx="4490">
                        <c:v>325.10552000000001</c:v>
                      </c:pt>
                      <c:pt idx="4491">
                        <c:v>325.10917999999998</c:v>
                      </c:pt>
                      <c:pt idx="4492">
                        <c:v>325.12743</c:v>
                      </c:pt>
                      <c:pt idx="4493">
                        <c:v>325.08684</c:v>
                      </c:pt>
                      <c:pt idx="4494">
                        <c:v>325.08627000000001</c:v>
                      </c:pt>
                      <c:pt idx="4495">
                        <c:v>325.10858000000002</c:v>
                      </c:pt>
                      <c:pt idx="4496">
                        <c:v>325.13173999999998</c:v>
                      </c:pt>
                      <c:pt idx="4497">
                        <c:v>325.08440000000002</c:v>
                      </c:pt>
                      <c:pt idx="4498">
                        <c:v>325.10307</c:v>
                      </c:pt>
                      <c:pt idx="4499">
                        <c:v>325.11559999999997</c:v>
                      </c:pt>
                      <c:pt idx="4500">
                        <c:v>325.13914999999997</c:v>
                      </c:pt>
                      <c:pt idx="4501">
                        <c:v>325.07884999999999</c:v>
                      </c:pt>
                      <c:pt idx="4502">
                        <c:v>325.10174999999998</c:v>
                      </c:pt>
                      <c:pt idx="4503">
                        <c:v>325.08487000000002</c:v>
                      </c:pt>
                      <c:pt idx="4504">
                        <c:v>325.1044</c:v>
                      </c:pt>
                      <c:pt idx="4505">
                        <c:v>325.06281000000001</c:v>
                      </c:pt>
                      <c:pt idx="4506">
                        <c:v>325.07170000000002</c:v>
                      </c:pt>
                      <c:pt idx="4507">
                        <c:v>325.07960000000003</c:v>
                      </c:pt>
                      <c:pt idx="4508">
                        <c:v>325.11453</c:v>
                      </c:pt>
                      <c:pt idx="4509">
                        <c:v>325.12493999999998</c:v>
                      </c:pt>
                      <c:pt idx="4510">
                        <c:v>325.07774000000001</c:v>
                      </c:pt>
                      <c:pt idx="4511">
                        <c:v>325.09692000000001</c:v>
                      </c:pt>
                      <c:pt idx="4512">
                        <c:v>325.07731999999999</c:v>
                      </c:pt>
                      <c:pt idx="4513">
                        <c:v>325.12090000000001</c:v>
                      </c:pt>
                      <c:pt idx="4514">
                        <c:v>325.10971000000001</c:v>
                      </c:pt>
                      <c:pt idx="4515">
                        <c:v>325.08542999999997</c:v>
                      </c:pt>
                      <c:pt idx="4516">
                        <c:v>325.10620999999998</c:v>
                      </c:pt>
                      <c:pt idx="4517">
                        <c:v>325.12860000000001</c:v>
                      </c:pt>
                      <c:pt idx="4518">
                        <c:v>325.09868</c:v>
                      </c:pt>
                      <c:pt idx="4519">
                        <c:v>325.11774000000003</c:v>
                      </c:pt>
                      <c:pt idx="4520">
                        <c:v>325.16406000000001</c:v>
                      </c:pt>
                      <c:pt idx="4521">
                        <c:v>325.24018999999998</c:v>
                      </c:pt>
                      <c:pt idx="4522">
                        <c:v>325.11721</c:v>
                      </c:pt>
                      <c:pt idx="4523">
                        <c:v>325.12419</c:v>
                      </c:pt>
                      <c:pt idx="4524">
                        <c:v>325.12657999999999</c:v>
                      </c:pt>
                      <c:pt idx="4525">
                        <c:v>325.13686000000001</c:v>
                      </c:pt>
                      <c:pt idx="4526">
                        <c:v>325.11559</c:v>
                      </c:pt>
                      <c:pt idx="4527">
                        <c:v>325.11747000000003</c:v>
                      </c:pt>
                      <c:pt idx="4528">
                        <c:v>325.12461000000002</c:v>
                      </c:pt>
                      <c:pt idx="4529">
                        <c:v>325.10023000000001</c:v>
                      </c:pt>
                      <c:pt idx="4530">
                        <c:v>325.13513</c:v>
                      </c:pt>
                      <c:pt idx="4531">
                        <c:v>325.10606999999999</c:v>
                      </c:pt>
                      <c:pt idx="4532">
                        <c:v>325.10500000000002</c:v>
                      </c:pt>
                      <c:pt idx="4533">
                        <c:v>325.10082</c:v>
                      </c:pt>
                      <c:pt idx="4534">
                        <c:v>325.14657</c:v>
                      </c:pt>
                      <c:pt idx="4535">
                        <c:v>325.12180999999998</c:v>
                      </c:pt>
                      <c:pt idx="4536">
                        <c:v>325.12565000000001</c:v>
                      </c:pt>
                      <c:pt idx="4537">
                        <c:v>325.12840999999997</c:v>
                      </c:pt>
                      <c:pt idx="4538">
                        <c:v>325.16546</c:v>
                      </c:pt>
                      <c:pt idx="4539">
                        <c:v>325.10926999999998</c:v>
                      </c:pt>
                      <c:pt idx="4540">
                        <c:v>325.11241999999999</c:v>
                      </c:pt>
                      <c:pt idx="4541">
                        <c:v>325.10502000000002</c:v>
                      </c:pt>
                      <c:pt idx="4542">
                        <c:v>325.13956000000002</c:v>
                      </c:pt>
                      <c:pt idx="4543">
                        <c:v>325.10482000000002</c:v>
                      </c:pt>
                      <c:pt idx="4544">
                        <c:v>325.12664000000001</c:v>
                      </c:pt>
                      <c:pt idx="4545">
                        <c:v>325.11500000000001</c:v>
                      </c:pt>
                      <c:pt idx="4546">
                        <c:v>325.12135000000001</c:v>
                      </c:pt>
                      <c:pt idx="4547">
                        <c:v>325.13404000000003</c:v>
                      </c:pt>
                      <c:pt idx="4548">
                        <c:v>325.11115000000001</c:v>
                      </c:pt>
                      <c:pt idx="4549">
                        <c:v>325.11538999999999</c:v>
                      </c:pt>
                      <c:pt idx="4550">
                        <c:v>325.10847999999999</c:v>
                      </c:pt>
                      <c:pt idx="4551">
                        <c:v>325.14765</c:v>
                      </c:pt>
                      <c:pt idx="4552">
                        <c:v>325.09949999999998</c:v>
                      </c:pt>
                      <c:pt idx="4553">
                        <c:v>325.08116000000001</c:v>
                      </c:pt>
                      <c:pt idx="4554">
                        <c:v>325.10232000000002</c:v>
                      </c:pt>
                      <c:pt idx="4555">
                        <c:v>325.14138000000003</c:v>
                      </c:pt>
                      <c:pt idx="4556">
                        <c:v>325.11250999999999</c:v>
                      </c:pt>
                      <c:pt idx="4557">
                        <c:v>325.11502999999999</c:v>
                      </c:pt>
                      <c:pt idx="4558">
                        <c:v>325.11205999999999</c:v>
                      </c:pt>
                      <c:pt idx="4559">
                        <c:v>325.13051000000002</c:v>
                      </c:pt>
                      <c:pt idx="4560">
                        <c:v>325.11270000000002</c:v>
                      </c:pt>
                      <c:pt idx="4561">
                        <c:v>325.11056000000002</c:v>
                      </c:pt>
                      <c:pt idx="4562">
                        <c:v>325.11255</c:v>
                      </c:pt>
                      <c:pt idx="4563">
                        <c:v>325.13855999999998</c:v>
                      </c:pt>
                      <c:pt idx="4564">
                        <c:v>325.09721999999999</c:v>
                      </c:pt>
                      <c:pt idx="4565">
                        <c:v>325.09998999999999</c:v>
                      </c:pt>
                      <c:pt idx="4566">
                        <c:v>325.09834000000001</c:v>
                      </c:pt>
                      <c:pt idx="4567">
                        <c:v>325.11579999999998</c:v>
                      </c:pt>
                      <c:pt idx="4568">
                        <c:v>325.14425</c:v>
                      </c:pt>
                      <c:pt idx="4569">
                        <c:v>325.10307</c:v>
                      </c:pt>
                      <c:pt idx="4570">
                        <c:v>325.12875000000003</c:v>
                      </c:pt>
                      <c:pt idx="4571">
                        <c:v>325.10739999999998</c:v>
                      </c:pt>
                      <c:pt idx="4572">
                        <c:v>325.15836000000002</c:v>
                      </c:pt>
                      <c:pt idx="4573">
                        <c:v>325.11540000000002</c:v>
                      </c:pt>
                      <c:pt idx="4574">
                        <c:v>325.11302999999998</c:v>
                      </c:pt>
                      <c:pt idx="4575">
                        <c:v>325.10638999999998</c:v>
                      </c:pt>
                      <c:pt idx="4576">
                        <c:v>325.14690999999999</c:v>
                      </c:pt>
                      <c:pt idx="4577">
                        <c:v>325.12790000000001</c:v>
                      </c:pt>
                      <c:pt idx="4578">
                        <c:v>325.10951</c:v>
                      </c:pt>
                      <c:pt idx="4579">
                        <c:v>325.10352999999998</c:v>
                      </c:pt>
                      <c:pt idx="4580">
                        <c:v>325.14123000000001</c:v>
                      </c:pt>
                      <c:pt idx="4581">
                        <c:v>325.21055999999999</c:v>
                      </c:pt>
                      <c:pt idx="4582">
                        <c:v>325.16233</c:v>
                      </c:pt>
                      <c:pt idx="4583">
                        <c:v>325.14082999999999</c:v>
                      </c:pt>
                      <c:pt idx="4584">
                        <c:v>325.1454</c:v>
                      </c:pt>
                      <c:pt idx="4585">
                        <c:v>325.15730000000002</c:v>
                      </c:pt>
                      <c:pt idx="4586">
                        <c:v>325.13002</c:v>
                      </c:pt>
                      <c:pt idx="4587">
                        <c:v>325.13967000000002</c:v>
                      </c:pt>
                      <c:pt idx="4588">
                        <c:v>325.11358999999999</c:v>
                      </c:pt>
                      <c:pt idx="4589">
                        <c:v>325.13641999999999</c:v>
                      </c:pt>
                      <c:pt idx="4590">
                        <c:v>325.10708</c:v>
                      </c:pt>
                      <c:pt idx="4591">
                        <c:v>325.11565999999999</c:v>
                      </c:pt>
                      <c:pt idx="4592">
                        <c:v>325.09789999999998</c:v>
                      </c:pt>
                      <c:pt idx="4593">
                        <c:v>325.13328999999999</c:v>
                      </c:pt>
                      <c:pt idx="4594">
                        <c:v>325.09784999999999</c:v>
                      </c:pt>
                      <c:pt idx="4595">
                        <c:v>325.11887999999999</c:v>
                      </c:pt>
                      <c:pt idx="4596">
                        <c:v>325.11774000000003</c:v>
                      </c:pt>
                      <c:pt idx="4597">
                        <c:v>325.16250000000002</c:v>
                      </c:pt>
                      <c:pt idx="4598">
                        <c:v>325.14030000000002</c:v>
                      </c:pt>
                      <c:pt idx="4599">
                        <c:v>325.11991999999998</c:v>
                      </c:pt>
                      <c:pt idx="4600">
                        <c:v>325.11183999999997</c:v>
                      </c:pt>
                      <c:pt idx="4601">
                        <c:v>325.15059000000002</c:v>
                      </c:pt>
                      <c:pt idx="4602">
                        <c:v>325.14219000000003</c:v>
                      </c:pt>
                      <c:pt idx="4603">
                        <c:v>325.11919999999998</c:v>
                      </c:pt>
                      <c:pt idx="4604">
                        <c:v>325.12894</c:v>
                      </c:pt>
                      <c:pt idx="4605">
                        <c:v>325.11935</c:v>
                      </c:pt>
                      <c:pt idx="4606">
                        <c:v>325.14497</c:v>
                      </c:pt>
                      <c:pt idx="4607">
                        <c:v>325.12522999999999</c:v>
                      </c:pt>
                      <c:pt idx="4608">
                        <c:v>325.11284000000001</c:v>
                      </c:pt>
                      <c:pt idx="4609">
                        <c:v>325.11559999999997</c:v>
                      </c:pt>
                      <c:pt idx="4610">
                        <c:v>325.14758</c:v>
                      </c:pt>
                      <c:pt idx="4611">
                        <c:v>325.12072999999998</c:v>
                      </c:pt>
                      <c:pt idx="4612">
                        <c:v>325.12871000000001</c:v>
                      </c:pt>
                      <c:pt idx="4613">
                        <c:v>325.11725000000001</c:v>
                      </c:pt>
                      <c:pt idx="4614">
                        <c:v>325.14434999999997</c:v>
                      </c:pt>
                      <c:pt idx="4615">
                        <c:v>325.12630999999999</c:v>
                      </c:pt>
                      <c:pt idx="4616">
                        <c:v>325.12360999999999</c:v>
                      </c:pt>
                      <c:pt idx="4617">
                        <c:v>325.12923999999998</c:v>
                      </c:pt>
                      <c:pt idx="4618">
                        <c:v>325.15186</c:v>
                      </c:pt>
                      <c:pt idx="4619">
                        <c:v>325.12365</c:v>
                      </c:pt>
                      <c:pt idx="4620">
                        <c:v>325.13308999999998</c:v>
                      </c:pt>
                      <c:pt idx="4621">
                        <c:v>325.12083000000001</c:v>
                      </c:pt>
                      <c:pt idx="4622">
                        <c:v>325.11387999999999</c:v>
                      </c:pt>
                      <c:pt idx="4623">
                        <c:v>325.14217000000002</c:v>
                      </c:pt>
                      <c:pt idx="4624">
                        <c:v>325.11586</c:v>
                      </c:pt>
                      <c:pt idx="4625">
                        <c:v>325.10289</c:v>
                      </c:pt>
                      <c:pt idx="4626">
                        <c:v>325.14594</c:v>
                      </c:pt>
                      <c:pt idx="4627">
                        <c:v>325.14406000000002</c:v>
                      </c:pt>
                      <c:pt idx="4628">
                        <c:v>325.12317000000002</c:v>
                      </c:pt>
                      <c:pt idx="4629">
                        <c:v>325.11772000000002</c:v>
                      </c:pt>
                      <c:pt idx="4630">
                        <c:v>325.10834</c:v>
                      </c:pt>
                      <c:pt idx="4631">
                        <c:v>325.15078999999997</c:v>
                      </c:pt>
                      <c:pt idx="4632">
                        <c:v>325.12878000000001</c:v>
                      </c:pt>
                      <c:pt idx="4633">
                        <c:v>325.10723999999999</c:v>
                      </c:pt>
                      <c:pt idx="4634">
                        <c:v>325.12560000000002</c:v>
                      </c:pt>
                      <c:pt idx="4635">
                        <c:v>325.16050999999999</c:v>
                      </c:pt>
                      <c:pt idx="4636">
                        <c:v>325.13234</c:v>
                      </c:pt>
                      <c:pt idx="4637">
                        <c:v>325.12972000000002</c:v>
                      </c:pt>
                      <c:pt idx="4638">
                        <c:v>325.12797</c:v>
                      </c:pt>
                      <c:pt idx="4639">
                        <c:v>325.17664000000002</c:v>
                      </c:pt>
                      <c:pt idx="4640">
                        <c:v>325.15141</c:v>
                      </c:pt>
                      <c:pt idx="4641">
                        <c:v>325.13184000000001</c:v>
                      </c:pt>
                      <c:pt idx="4642">
                        <c:v>325.24583000000001</c:v>
                      </c:pt>
                      <c:pt idx="4643">
                        <c:v>325.14611000000002</c:v>
                      </c:pt>
                      <c:pt idx="4644">
                        <c:v>325.24423999999999</c:v>
                      </c:pt>
                      <c:pt idx="4645">
                        <c:v>325.35750999999999</c:v>
                      </c:pt>
                      <c:pt idx="4646">
                        <c:v>325.47194000000002</c:v>
                      </c:pt>
                      <c:pt idx="4647">
                        <c:v>325.60759999999999</c:v>
                      </c:pt>
                      <c:pt idx="4648">
                        <c:v>325.75545</c:v>
                      </c:pt>
                      <c:pt idx="4649">
                        <c:v>325.85313000000002</c:v>
                      </c:pt>
                      <c:pt idx="4650">
                        <c:v>325.97230999999999</c:v>
                      </c:pt>
                      <c:pt idx="4651">
                        <c:v>326.09071</c:v>
                      </c:pt>
                      <c:pt idx="4652">
                        <c:v>326.25589000000002</c:v>
                      </c:pt>
                      <c:pt idx="4653">
                        <c:v>326.32943</c:v>
                      </c:pt>
                      <c:pt idx="4654">
                        <c:v>326.45722999999998</c:v>
                      </c:pt>
                      <c:pt idx="4655">
                        <c:v>326.59755000000001</c:v>
                      </c:pt>
                      <c:pt idx="4656">
                        <c:v>326.75344999999999</c:v>
                      </c:pt>
                      <c:pt idx="4657">
                        <c:v>326.85744</c:v>
                      </c:pt>
                      <c:pt idx="4658">
                        <c:v>326.97118</c:v>
                      </c:pt>
                      <c:pt idx="4659">
                        <c:v>327.10160999999999</c:v>
                      </c:pt>
                      <c:pt idx="4660">
                        <c:v>327.22854999999998</c:v>
                      </c:pt>
                      <c:pt idx="4661">
                        <c:v>327.38477</c:v>
                      </c:pt>
                      <c:pt idx="4662">
                        <c:v>327.50556999999998</c:v>
                      </c:pt>
                      <c:pt idx="4663">
                        <c:v>327.62151</c:v>
                      </c:pt>
                      <c:pt idx="4664">
                        <c:v>327.74527999999998</c:v>
                      </c:pt>
                      <c:pt idx="4665">
                        <c:v>327.89469000000003</c:v>
                      </c:pt>
                      <c:pt idx="4666">
                        <c:v>327.98090999999999</c:v>
                      </c:pt>
                      <c:pt idx="4667">
                        <c:v>328.09744000000001</c:v>
                      </c:pt>
                      <c:pt idx="4668">
                        <c:v>328.21744000000001</c:v>
                      </c:pt>
                      <c:pt idx="4669">
                        <c:v>328.40638000000001</c:v>
                      </c:pt>
                      <c:pt idx="4670">
                        <c:v>328.48133999999999</c:v>
                      </c:pt>
                      <c:pt idx="4671">
                        <c:v>328.61126999999999</c:v>
                      </c:pt>
                      <c:pt idx="4672">
                        <c:v>328.72962000000001</c:v>
                      </c:pt>
                      <c:pt idx="4673">
                        <c:v>328.87346000000002</c:v>
                      </c:pt>
                      <c:pt idx="4674">
                        <c:v>328.99025999999998</c:v>
                      </c:pt>
                      <c:pt idx="4675">
                        <c:v>329.11833000000001</c:v>
                      </c:pt>
                      <c:pt idx="4676">
                        <c:v>329.23624999999998</c:v>
                      </c:pt>
                      <c:pt idx="4677">
                        <c:v>329.36626000000001</c:v>
                      </c:pt>
                      <c:pt idx="4678">
                        <c:v>329.50965000000002</c:v>
                      </c:pt>
                      <c:pt idx="4679">
                        <c:v>329.59481</c:v>
                      </c:pt>
                      <c:pt idx="4680">
                        <c:v>329.72</c:v>
                      </c:pt>
                      <c:pt idx="4681">
                        <c:v>329.83262999999999</c:v>
                      </c:pt>
                      <c:pt idx="4682">
                        <c:v>329.98989</c:v>
                      </c:pt>
                      <c:pt idx="4683">
                        <c:v>330.09712000000002</c:v>
                      </c:pt>
                      <c:pt idx="4684">
                        <c:v>330.21789999999999</c:v>
                      </c:pt>
                      <c:pt idx="4685">
                        <c:v>330.34694999999999</c:v>
                      </c:pt>
                      <c:pt idx="4686">
                        <c:v>330.50022999999999</c:v>
                      </c:pt>
                      <c:pt idx="4687">
                        <c:v>330.61077</c:v>
                      </c:pt>
                      <c:pt idx="4688">
                        <c:v>330.74675999999999</c:v>
                      </c:pt>
                      <c:pt idx="4689">
                        <c:v>330.86203999999998</c:v>
                      </c:pt>
                      <c:pt idx="4690">
                        <c:v>330.99752000000001</c:v>
                      </c:pt>
                      <c:pt idx="4691">
                        <c:v>331.08427999999998</c:v>
                      </c:pt>
                      <c:pt idx="4692">
                        <c:v>331.20161999999999</c:v>
                      </c:pt>
                      <c:pt idx="4693">
                        <c:v>331.34053</c:v>
                      </c:pt>
                      <c:pt idx="4694">
                        <c:v>331.50069999999999</c:v>
                      </c:pt>
                      <c:pt idx="4695">
                        <c:v>331.60151000000002</c:v>
                      </c:pt>
                      <c:pt idx="4696">
                        <c:v>331.71814000000001</c:v>
                      </c:pt>
                      <c:pt idx="4697">
                        <c:v>331.85449999999997</c:v>
                      </c:pt>
                      <c:pt idx="4698">
                        <c:v>331.98471999999998</c:v>
                      </c:pt>
                      <c:pt idx="4699">
                        <c:v>332.14929999999998</c:v>
                      </c:pt>
                      <c:pt idx="4700">
                        <c:v>332.24113</c:v>
                      </c:pt>
                      <c:pt idx="4701">
                        <c:v>332.36403000000001</c:v>
                      </c:pt>
                      <c:pt idx="4702">
                        <c:v>332.48570999999998</c:v>
                      </c:pt>
                      <c:pt idx="4703">
                        <c:v>332.75738999999999</c:v>
                      </c:pt>
                      <c:pt idx="4704">
                        <c:v>332.72509000000002</c:v>
                      </c:pt>
                      <c:pt idx="4705">
                        <c:v>332.84917000000002</c:v>
                      </c:pt>
                      <c:pt idx="4706">
                        <c:v>332.98881</c:v>
                      </c:pt>
                      <c:pt idx="4707">
                        <c:v>333.14258000000001</c:v>
                      </c:pt>
                      <c:pt idx="4708">
                        <c:v>333.23851000000002</c:v>
                      </c:pt>
                      <c:pt idx="4709">
                        <c:v>333.35973000000001</c:v>
                      </c:pt>
                      <c:pt idx="4710">
                        <c:v>333.51479</c:v>
                      </c:pt>
                      <c:pt idx="4711">
                        <c:v>333.59111000000001</c:v>
                      </c:pt>
                      <c:pt idx="4712">
                        <c:v>333.77857</c:v>
                      </c:pt>
                      <c:pt idx="4713">
                        <c:v>333.86727999999999</c:v>
                      </c:pt>
                      <c:pt idx="4714">
                        <c:v>334.00310999999999</c:v>
                      </c:pt>
                      <c:pt idx="4715">
                        <c:v>334.12875000000003</c:v>
                      </c:pt>
                      <c:pt idx="4716">
                        <c:v>334.26799</c:v>
                      </c:pt>
                      <c:pt idx="4717">
                        <c:v>334.38560999999999</c:v>
                      </c:pt>
                      <c:pt idx="4718">
                        <c:v>334.49421999999998</c:v>
                      </c:pt>
                      <c:pt idx="4719">
                        <c:v>334.60984999999999</c:v>
                      </c:pt>
                      <c:pt idx="4720">
                        <c:v>334.7611</c:v>
                      </c:pt>
                      <c:pt idx="4721">
                        <c:v>334.84069</c:v>
                      </c:pt>
                      <c:pt idx="4722">
                        <c:v>334.97181</c:v>
                      </c:pt>
                      <c:pt idx="4723">
                        <c:v>335.09969000000001</c:v>
                      </c:pt>
                      <c:pt idx="4724">
                        <c:v>335.2586</c:v>
                      </c:pt>
                      <c:pt idx="4725">
                        <c:v>335.36174</c:v>
                      </c:pt>
                      <c:pt idx="4726">
                        <c:v>335.48487999999998</c:v>
                      </c:pt>
                      <c:pt idx="4727">
                        <c:v>335.60327000000001</c:v>
                      </c:pt>
                      <c:pt idx="4728">
                        <c:v>335.75520999999998</c:v>
                      </c:pt>
                      <c:pt idx="4729">
                        <c:v>335.87396999999999</c:v>
                      </c:pt>
                      <c:pt idx="4730">
                        <c:v>335.99167</c:v>
                      </c:pt>
                      <c:pt idx="4731">
                        <c:v>336.11984000000001</c:v>
                      </c:pt>
                      <c:pt idx="4732">
                        <c:v>336.23383999999999</c:v>
                      </c:pt>
                      <c:pt idx="4733">
                        <c:v>336.38056999999998</c:v>
                      </c:pt>
                      <c:pt idx="4734">
                        <c:v>336.49766</c:v>
                      </c:pt>
                      <c:pt idx="4735">
                        <c:v>336.62497000000002</c:v>
                      </c:pt>
                      <c:pt idx="4736">
                        <c:v>336.74502999999999</c:v>
                      </c:pt>
                      <c:pt idx="4737">
                        <c:v>336.90246999999999</c:v>
                      </c:pt>
                      <c:pt idx="4738">
                        <c:v>336.99439999999998</c:v>
                      </c:pt>
                      <c:pt idx="4739">
                        <c:v>337.12200999999999</c:v>
                      </c:pt>
                      <c:pt idx="4740">
                        <c:v>337.25722999999999</c:v>
                      </c:pt>
                      <c:pt idx="4741">
                        <c:v>337.38535000000002</c:v>
                      </c:pt>
                      <c:pt idx="4742">
                        <c:v>337.50112999999999</c:v>
                      </c:pt>
                      <c:pt idx="4743">
                        <c:v>337.61353000000003</c:v>
                      </c:pt>
                      <c:pt idx="4744">
                        <c:v>337.74130000000002</c:v>
                      </c:pt>
                      <c:pt idx="4745">
                        <c:v>337.88803000000001</c:v>
                      </c:pt>
                      <c:pt idx="4746">
                        <c:v>337.99775</c:v>
                      </c:pt>
                      <c:pt idx="4747">
                        <c:v>338.12479999999999</c:v>
                      </c:pt>
                      <c:pt idx="4748">
                        <c:v>338.25380999999999</c:v>
                      </c:pt>
                      <c:pt idx="4749">
                        <c:v>338.36586</c:v>
                      </c:pt>
                      <c:pt idx="4750">
                        <c:v>338.50004999999999</c:v>
                      </c:pt>
                      <c:pt idx="4751">
                        <c:v>338.60924999999997</c:v>
                      </c:pt>
                      <c:pt idx="4752">
                        <c:v>338.72210999999999</c:v>
                      </c:pt>
                      <c:pt idx="4753">
                        <c:v>338.84329000000002</c:v>
                      </c:pt>
                      <c:pt idx="4754">
                        <c:v>338.99650000000003</c:v>
                      </c:pt>
                      <c:pt idx="4755">
                        <c:v>339.09357</c:v>
                      </c:pt>
                      <c:pt idx="4756">
                        <c:v>339.22620000000001</c:v>
                      </c:pt>
                      <c:pt idx="4757">
                        <c:v>339.33814000000001</c:v>
                      </c:pt>
                      <c:pt idx="4758">
                        <c:v>339.49006000000003</c:v>
                      </c:pt>
                      <c:pt idx="4759">
                        <c:v>339.61201999999997</c:v>
                      </c:pt>
                      <c:pt idx="4760">
                        <c:v>339.72611000000001</c:v>
                      </c:pt>
                      <c:pt idx="4761">
                        <c:v>339.83587</c:v>
                      </c:pt>
                      <c:pt idx="4762">
                        <c:v>340.00666000000001</c:v>
                      </c:pt>
                      <c:pt idx="4763">
                        <c:v>340.09778</c:v>
                      </c:pt>
                      <c:pt idx="4764">
                        <c:v>340.35861999999997</c:v>
                      </c:pt>
                      <c:pt idx="4765">
                        <c:v>340.35559000000001</c:v>
                      </c:pt>
                      <c:pt idx="4766">
                        <c:v>340.48599999999999</c:v>
                      </c:pt>
                      <c:pt idx="4767">
                        <c:v>340.62526000000003</c:v>
                      </c:pt>
                      <c:pt idx="4768">
                        <c:v>340.73054000000002</c:v>
                      </c:pt>
                      <c:pt idx="4769">
                        <c:v>340.84118999999998</c:v>
                      </c:pt>
                      <c:pt idx="4770">
                        <c:v>340.94799999999998</c:v>
                      </c:pt>
                      <c:pt idx="4771">
                        <c:v>341.12468000000001</c:v>
                      </c:pt>
                      <c:pt idx="4772">
                        <c:v>341.20533999999998</c:v>
                      </c:pt>
                      <c:pt idx="4773">
                        <c:v>341.31810999999999</c:v>
                      </c:pt>
                      <c:pt idx="4774">
                        <c:v>341.44839999999999</c:v>
                      </c:pt>
                      <c:pt idx="4775">
                        <c:v>341.59278</c:v>
                      </c:pt>
                      <c:pt idx="4776">
                        <c:v>341.69495999999998</c:v>
                      </c:pt>
                      <c:pt idx="4777">
                        <c:v>341.83327000000003</c:v>
                      </c:pt>
                      <c:pt idx="4778">
                        <c:v>341.96348999999998</c:v>
                      </c:pt>
                      <c:pt idx="4779">
                        <c:v>342.12173000000001</c:v>
                      </c:pt>
                      <c:pt idx="4780">
                        <c:v>342.19353000000001</c:v>
                      </c:pt>
                      <c:pt idx="4781">
                        <c:v>342.32652999999999</c:v>
                      </c:pt>
                      <c:pt idx="4782">
                        <c:v>342.45130999999998</c:v>
                      </c:pt>
                      <c:pt idx="4783">
                        <c:v>342.58731</c:v>
                      </c:pt>
                      <c:pt idx="4784">
                        <c:v>342.68828999999999</c:v>
                      </c:pt>
                      <c:pt idx="4785">
                        <c:v>342.83240999999998</c:v>
                      </c:pt>
                      <c:pt idx="4786">
                        <c:v>342.95265999999998</c:v>
                      </c:pt>
                      <c:pt idx="4787">
                        <c:v>343.06490000000002</c:v>
                      </c:pt>
                      <c:pt idx="4788">
                        <c:v>343.22642999999999</c:v>
                      </c:pt>
                      <c:pt idx="4789">
                        <c:v>343.31365</c:v>
                      </c:pt>
                      <c:pt idx="4790">
                        <c:v>343.43878999999998</c:v>
                      </c:pt>
                      <c:pt idx="4791">
                        <c:v>343.58003000000002</c:v>
                      </c:pt>
                      <c:pt idx="4792">
                        <c:v>343.72268000000003</c:v>
                      </c:pt>
                      <c:pt idx="4793">
                        <c:v>343.84742</c:v>
                      </c:pt>
                      <c:pt idx="4794">
                        <c:v>343.95375999999999</c:v>
                      </c:pt>
                      <c:pt idx="4795">
                        <c:v>344.07168000000001</c:v>
                      </c:pt>
                      <c:pt idx="4796">
                        <c:v>344.23378000000002</c:v>
                      </c:pt>
                      <c:pt idx="4797">
                        <c:v>344.30842999999999</c:v>
                      </c:pt>
                      <c:pt idx="4798">
                        <c:v>344.42867000000001</c:v>
                      </c:pt>
                      <c:pt idx="4799">
                        <c:v>344.59055000000001</c:v>
                      </c:pt>
                      <c:pt idx="4800">
                        <c:v>344.74061</c:v>
                      </c:pt>
                      <c:pt idx="4801">
                        <c:v>344.81234999999998</c:v>
                      </c:pt>
                      <c:pt idx="4802">
                        <c:v>344.92072999999999</c:v>
                      </c:pt>
                      <c:pt idx="4803">
                        <c:v>345.02805999999998</c:v>
                      </c:pt>
                      <c:pt idx="4804">
                        <c:v>345.18637999999999</c:v>
                      </c:pt>
                      <c:pt idx="4805">
                        <c:v>345.32740000000001</c:v>
                      </c:pt>
                      <c:pt idx="4806">
                        <c:v>345.43448999999998</c:v>
                      </c:pt>
                      <c:pt idx="4807">
                        <c:v>345.57670999999999</c:v>
                      </c:pt>
                      <c:pt idx="4808">
                        <c:v>345.66548</c:v>
                      </c:pt>
                      <c:pt idx="4809">
                        <c:v>345.83292</c:v>
                      </c:pt>
                      <c:pt idx="4810">
                        <c:v>345.93236999999999</c:v>
                      </c:pt>
                      <c:pt idx="4811">
                        <c:v>346.07002</c:v>
                      </c:pt>
                      <c:pt idx="4812">
                        <c:v>346.19898000000001</c:v>
                      </c:pt>
                      <c:pt idx="4813">
                        <c:v>346.35163</c:v>
                      </c:pt>
                      <c:pt idx="4814">
                        <c:v>346.44056</c:v>
                      </c:pt>
                      <c:pt idx="4815">
                        <c:v>346.60417000000001</c:v>
                      </c:pt>
                      <c:pt idx="4816">
                        <c:v>346.72442999999998</c:v>
                      </c:pt>
                      <c:pt idx="4817">
                        <c:v>346.87815000000001</c:v>
                      </c:pt>
                      <c:pt idx="4818">
                        <c:v>346.96075999999999</c:v>
                      </c:pt>
                      <c:pt idx="4819">
                        <c:v>347.06907000000001</c:v>
                      </c:pt>
                      <c:pt idx="4820">
                        <c:v>347.20557000000002</c:v>
                      </c:pt>
                      <c:pt idx="4821">
                        <c:v>347.35406999999998</c:v>
                      </c:pt>
                      <c:pt idx="4822">
                        <c:v>347.44992000000002</c:v>
                      </c:pt>
                      <c:pt idx="4823">
                        <c:v>347.57632000000001</c:v>
                      </c:pt>
                      <c:pt idx="4824">
                        <c:v>347.75279</c:v>
                      </c:pt>
                      <c:pt idx="4825">
                        <c:v>347.95238999999998</c:v>
                      </c:pt>
                      <c:pt idx="4826">
                        <c:v>347.98070000000001</c:v>
                      </c:pt>
                      <c:pt idx="4827">
                        <c:v>348.09631999999999</c:v>
                      </c:pt>
                      <c:pt idx="4828">
                        <c:v>348.20400000000001</c:v>
                      </c:pt>
                      <c:pt idx="4829">
                        <c:v>348.34147999999999</c:v>
                      </c:pt>
                      <c:pt idx="4830">
                        <c:v>348.50114000000002</c:v>
                      </c:pt>
                      <c:pt idx="4831">
                        <c:v>348.57846999999998</c:v>
                      </c:pt>
                      <c:pt idx="4832">
                        <c:v>348.70468</c:v>
                      </c:pt>
                      <c:pt idx="4833">
                        <c:v>348.84429999999998</c:v>
                      </c:pt>
                      <c:pt idx="4834">
                        <c:v>348.96944000000002</c:v>
                      </c:pt>
                      <c:pt idx="4835">
                        <c:v>349.08431999999999</c:v>
                      </c:pt>
                      <c:pt idx="4836">
                        <c:v>349.20296000000002</c:v>
                      </c:pt>
                      <c:pt idx="4837">
                        <c:v>349.34505000000001</c:v>
                      </c:pt>
                      <c:pt idx="4838">
                        <c:v>349.47086999999999</c:v>
                      </c:pt>
                      <c:pt idx="4839">
                        <c:v>349.59125999999998</c:v>
                      </c:pt>
                      <c:pt idx="4840">
                        <c:v>349.72338000000002</c:v>
                      </c:pt>
                      <c:pt idx="4841">
                        <c:v>349.83582999999999</c:v>
                      </c:pt>
                      <c:pt idx="4842">
                        <c:v>349.99619000000001</c:v>
                      </c:pt>
                      <c:pt idx="4843">
                        <c:v>350.10903000000002</c:v>
                      </c:pt>
                      <c:pt idx="4844">
                        <c:v>350.22332</c:v>
                      </c:pt>
                      <c:pt idx="4845">
                        <c:v>350.34516000000002</c:v>
                      </c:pt>
                      <c:pt idx="4846">
                        <c:v>350.47788000000003</c:v>
                      </c:pt>
                      <c:pt idx="4847">
                        <c:v>350.60718000000003</c:v>
                      </c:pt>
                      <c:pt idx="4848">
                        <c:v>350.69026000000002</c:v>
                      </c:pt>
                      <c:pt idx="4849">
                        <c:v>350.81587999999999</c:v>
                      </c:pt>
                      <c:pt idx="4850">
                        <c:v>350.95463999999998</c:v>
                      </c:pt>
                      <c:pt idx="4851">
                        <c:v>351.10361999999998</c:v>
                      </c:pt>
                      <c:pt idx="4852">
                        <c:v>351.19409000000002</c:v>
                      </c:pt>
                      <c:pt idx="4853">
                        <c:v>351.31511999999998</c:v>
                      </c:pt>
                      <c:pt idx="4854">
                        <c:v>351.43610000000001</c:v>
                      </c:pt>
                      <c:pt idx="4855">
                        <c:v>351.59674999999999</c:v>
                      </c:pt>
                      <c:pt idx="4856">
                        <c:v>351.71303999999998</c:v>
                      </c:pt>
                      <c:pt idx="4857">
                        <c:v>351.81637000000001</c:v>
                      </c:pt>
                      <c:pt idx="4858">
                        <c:v>351.95767999999998</c:v>
                      </c:pt>
                      <c:pt idx="4859">
                        <c:v>352.10293999999999</c:v>
                      </c:pt>
                      <c:pt idx="4860">
                        <c:v>352.16969999999998</c:v>
                      </c:pt>
                      <c:pt idx="4861">
                        <c:v>352.30536999999998</c:v>
                      </c:pt>
                      <c:pt idx="4862">
                        <c:v>352.40793000000002</c:v>
                      </c:pt>
                      <c:pt idx="4863">
                        <c:v>352.54345999999998</c:v>
                      </c:pt>
                      <c:pt idx="4864">
                        <c:v>352.70292000000001</c:v>
                      </c:pt>
                      <c:pt idx="4865">
                        <c:v>352.78654999999998</c:v>
                      </c:pt>
                      <c:pt idx="4866">
                        <c:v>352.90525000000002</c:v>
                      </c:pt>
                      <c:pt idx="4867">
                        <c:v>353.03084999999999</c:v>
                      </c:pt>
                      <c:pt idx="4868">
                        <c:v>353.19152000000003</c:v>
                      </c:pt>
                      <c:pt idx="4869">
                        <c:v>353.31938000000002</c:v>
                      </c:pt>
                      <c:pt idx="4870">
                        <c:v>353.45553000000001</c:v>
                      </c:pt>
                      <c:pt idx="4871">
                        <c:v>353.57292999999999</c:v>
                      </c:pt>
                      <c:pt idx="4872">
                        <c:v>353.71749999999997</c:v>
                      </c:pt>
                      <c:pt idx="4873">
                        <c:v>353.80255</c:v>
                      </c:pt>
                      <c:pt idx="4874">
                        <c:v>353.93015000000003</c:v>
                      </c:pt>
                      <c:pt idx="4875">
                        <c:v>354.07112999999998</c:v>
                      </c:pt>
                      <c:pt idx="4876">
                        <c:v>354.22395</c:v>
                      </c:pt>
                      <c:pt idx="4877">
                        <c:v>354.34064000000001</c:v>
                      </c:pt>
                      <c:pt idx="4878">
                        <c:v>354.45693999999997</c:v>
                      </c:pt>
                      <c:pt idx="4879">
                        <c:v>354.58004</c:v>
                      </c:pt>
                      <c:pt idx="4880">
                        <c:v>354.71436999999997</c:v>
                      </c:pt>
                      <c:pt idx="4881">
                        <c:v>354.85791</c:v>
                      </c:pt>
                      <c:pt idx="4882">
                        <c:v>354.96276</c:v>
                      </c:pt>
                      <c:pt idx="4883">
                        <c:v>355.09435999999999</c:v>
                      </c:pt>
                      <c:pt idx="4884">
                        <c:v>355.23955000000001</c:v>
                      </c:pt>
                      <c:pt idx="4885">
                        <c:v>355.45368000000002</c:v>
                      </c:pt>
                      <c:pt idx="4886">
                        <c:v>355.51927999999998</c:v>
                      </c:pt>
                      <c:pt idx="4887">
                        <c:v>355.58438000000001</c:v>
                      </c:pt>
                      <c:pt idx="4888">
                        <c:v>355.71692999999999</c:v>
                      </c:pt>
                      <c:pt idx="4889">
                        <c:v>355.86541</c:v>
                      </c:pt>
                      <c:pt idx="4890">
                        <c:v>355.96638999999999</c:v>
                      </c:pt>
                      <c:pt idx="4891">
                        <c:v>356.08264000000003</c:v>
                      </c:pt>
                      <c:pt idx="4892">
                        <c:v>356.21633000000003</c:v>
                      </c:pt>
                      <c:pt idx="4893">
                        <c:v>356.37112999999999</c:v>
                      </c:pt>
                      <c:pt idx="4894">
                        <c:v>356.47370999999998</c:v>
                      </c:pt>
                      <c:pt idx="4895">
                        <c:v>356.59300999999999</c:v>
                      </c:pt>
                      <c:pt idx="4896">
                        <c:v>356.72417999999999</c:v>
                      </c:pt>
                      <c:pt idx="4897">
                        <c:v>356.86416000000003</c:v>
                      </c:pt>
                      <c:pt idx="4898">
                        <c:v>356.99919</c:v>
                      </c:pt>
                      <c:pt idx="4899">
                        <c:v>357.09827999999999</c:v>
                      </c:pt>
                      <c:pt idx="4900">
                        <c:v>357.23009000000002</c:v>
                      </c:pt>
                      <c:pt idx="4901">
                        <c:v>357.33981999999997</c:v>
                      </c:pt>
                      <c:pt idx="4902">
                        <c:v>357.48428999999999</c:v>
                      </c:pt>
                      <c:pt idx="4903">
                        <c:v>357.56479000000002</c:v>
                      </c:pt>
                      <c:pt idx="4904">
                        <c:v>357.70272</c:v>
                      </c:pt>
                      <c:pt idx="4905">
                        <c:v>357.81047000000001</c:v>
                      </c:pt>
                      <c:pt idx="4906">
                        <c:v>357.98782999999997</c:v>
                      </c:pt>
                      <c:pt idx="4907">
                        <c:v>358.08271000000002</c:v>
                      </c:pt>
                      <c:pt idx="4908">
                        <c:v>358.20677000000001</c:v>
                      </c:pt>
                      <c:pt idx="4909">
                        <c:v>358.33924000000002</c:v>
                      </c:pt>
                      <c:pt idx="4910">
                        <c:v>358.49209999999999</c:v>
                      </c:pt>
                      <c:pt idx="4911">
                        <c:v>358.59992</c:v>
                      </c:pt>
                      <c:pt idx="4912">
                        <c:v>358.71494999999999</c:v>
                      </c:pt>
                      <c:pt idx="4913">
                        <c:v>358.86236000000002</c:v>
                      </c:pt>
                      <c:pt idx="4914">
                        <c:v>359.00542999999999</c:v>
                      </c:pt>
                      <c:pt idx="4915">
                        <c:v>359.08839999999998</c:v>
                      </c:pt>
                      <c:pt idx="4916">
                        <c:v>359.19459000000001</c:v>
                      </c:pt>
                      <c:pt idx="4917">
                        <c:v>359.31457</c:v>
                      </c:pt>
                      <c:pt idx="4918">
                        <c:v>359.47534999999999</c:v>
                      </c:pt>
                      <c:pt idx="4919">
                        <c:v>359.60588000000001</c:v>
                      </c:pt>
                      <c:pt idx="4920">
                        <c:v>359.70280000000002</c:v>
                      </c:pt>
                      <c:pt idx="4921">
                        <c:v>359.83692000000002</c:v>
                      </c:pt>
                      <c:pt idx="4922">
                        <c:v>359.95888000000002</c:v>
                      </c:pt>
                      <c:pt idx="4923">
                        <c:v>360.11230999999998</c:v>
                      </c:pt>
                      <c:pt idx="4924">
                        <c:v>360.21519000000001</c:v>
                      </c:pt>
                      <c:pt idx="4925">
                        <c:v>360.32661000000002</c:v>
                      </c:pt>
                      <c:pt idx="4926">
                        <c:v>360.43434999999999</c:v>
                      </c:pt>
                      <c:pt idx="4927">
                        <c:v>360.58397000000002</c:v>
                      </c:pt>
                      <c:pt idx="4928">
                        <c:v>360.68693999999999</c:v>
                      </c:pt>
                      <c:pt idx="4929">
                        <c:v>360.81151</c:v>
                      </c:pt>
                      <c:pt idx="4930">
                        <c:v>360.93700000000001</c:v>
                      </c:pt>
                      <c:pt idx="4931">
                        <c:v>361.08082000000002</c:v>
                      </c:pt>
                      <c:pt idx="4932">
                        <c:v>361.20103999999998</c:v>
                      </c:pt>
                      <c:pt idx="4933">
                        <c:v>361.31281999999999</c:v>
                      </c:pt>
                      <c:pt idx="4934">
                        <c:v>361.45623999999998</c:v>
                      </c:pt>
                      <c:pt idx="4935">
                        <c:v>361.61201</c:v>
                      </c:pt>
                      <c:pt idx="4936">
                        <c:v>361.70083</c:v>
                      </c:pt>
                      <c:pt idx="4937">
                        <c:v>361.82053999999999</c:v>
                      </c:pt>
                      <c:pt idx="4938">
                        <c:v>361.92849999999999</c:v>
                      </c:pt>
                      <c:pt idx="4939">
                        <c:v>362.05079000000001</c:v>
                      </c:pt>
                      <c:pt idx="4940">
                        <c:v>362.21456999999998</c:v>
                      </c:pt>
                      <c:pt idx="4941">
                        <c:v>362.31518999999997</c:v>
                      </c:pt>
                      <c:pt idx="4942">
                        <c:v>362.43126000000001</c:v>
                      </c:pt>
                      <c:pt idx="4943">
                        <c:v>362.56270999999998</c:v>
                      </c:pt>
                      <c:pt idx="4944">
                        <c:v>362.71859000000001</c:v>
                      </c:pt>
                      <c:pt idx="4945">
                        <c:v>362.80799000000002</c:v>
                      </c:pt>
                      <c:pt idx="4946">
                        <c:v>363.07654000000002</c:v>
                      </c:pt>
                      <c:pt idx="4947">
                        <c:v>363.10577999999998</c:v>
                      </c:pt>
                      <c:pt idx="4948">
                        <c:v>363.23617000000002</c:v>
                      </c:pt>
                      <c:pt idx="4949">
                        <c:v>363.33334000000002</c:v>
                      </c:pt>
                      <c:pt idx="4950">
                        <c:v>363.44830000000002</c:v>
                      </c:pt>
                      <c:pt idx="4951">
                        <c:v>363.58328</c:v>
                      </c:pt>
                      <c:pt idx="4952">
                        <c:v>363.72784999999999</c:v>
                      </c:pt>
                      <c:pt idx="4953">
                        <c:v>363.80444</c:v>
                      </c:pt>
                      <c:pt idx="4954">
                        <c:v>363.92151999999999</c:v>
                      </c:pt>
                      <c:pt idx="4955">
                        <c:v>364.03368999999998</c:v>
                      </c:pt>
                      <c:pt idx="4956">
                        <c:v>364.19864000000001</c:v>
                      </c:pt>
                      <c:pt idx="4957">
                        <c:v>364.32871999999998</c:v>
                      </c:pt>
                      <c:pt idx="4958">
                        <c:v>364.41207000000003</c:v>
                      </c:pt>
                      <c:pt idx="4959">
                        <c:v>364.55308000000002</c:v>
                      </c:pt>
                      <c:pt idx="4960">
                        <c:v>364.67165</c:v>
                      </c:pt>
                      <c:pt idx="4961">
                        <c:v>364.83005000000003</c:v>
                      </c:pt>
                      <c:pt idx="4962">
                        <c:v>364.91878000000003</c:v>
                      </c:pt>
                      <c:pt idx="4963">
                        <c:v>365.04910999999998</c:v>
                      </c:pt>
                      <c:pt idx="4964">
                        <c:v>365.16985</c:v>
                      </c:pt>
                      <c:pt idx="4965">
                        <c:v>365.33264000000003</c:v>
                      </c:pt>
                      <c:pt idx="4966">
                        <c:v>365.44344999999998</c:v>
                      </c:pt>
                      <c:pt idx="4967">
                        <c:v>365.56349</c:v>
                      </c:pt>
                      <c:pt idx="4968">
                        <c:v>365.66770000000002</c:v>
                      </c:pt>
                      <c:pt idx="4969">
                        <c:v>365.82859999999999</c:v>
                      </c:pt>
                      <c:pt idx="4970">
                        <c:v>365.95242999999999</c:v>
                      </c:pt>
                      <c:pt idx="4971">
                        <c:v>366.06270000000001</c:v>
                      </c:pt>
                      <c:pt idx="4972">
                        <c:v>366.18468999999999</c:v>
                      </c:pt>
                      <c:pt idx="4973">
                        <c:v>366.31551999999999</c:v>
                      </c:pt>
                      <c:pt idx="4974">
                        <c:v>366.43427000000003</c:v>
                      </c:pt>
                      <c:pt idx="4975">
                        <c:v>366.55817000000002</c:v>
                      </c:pt>
                      <c:pt idx="4976">
                        <c:v>366.69384000000002</c:v>
                      </c:pt>
                      <c:pt idx="4977">
                        <c:v>366.82177999999999</c:v>
                      </c:pt>
                      <c:pt idx="4978">
                        <c:v>366.97885000000002</c:v>
                      </c:pt>
                      <c:pt idx="4979">
                        <c:v>367.06294000000003</c:v>
                      </c:pt>
                      <c:pt idx="4980">
                        <c:v>367.19396</c:v>
                      </c:pt>
                      <c:pt idx="4981">
                        <c:v>367.29473000000002</c:v>
                      </c:pt>
                      <c:pt idx="4982">
                        <c:v>367.46442999999999</c:v>
                      </c:pt>
                      <c:pt idx="4983">
                        <c:v>367.54946999999999</c:v>
                      </c:pt>
                      <c:pt idx="4984">
                        <c:v>367.67322999999999</c:v>
                      </c:pt>
                      <c:pt idx="4985">
                        <c:v>367.80736000000002</c:v>
                      </c:pt>
                      <c:pt idx="4986">
                        <c:v>367.97093999999998</c:v>
                      </c:pt>
                      <c:pt idx="4987">
                        <c:v>368.06108</c:v>
                      </c:pt>
                      <c:pt idx="4988">
                        <c:v>368.17556999999999</c:v>
                      </c:pt>
                      <c:pt idx="4989">
                        <c:v>368.29138999999998</c:v>
                      </c:pt>
                      <c:pt idx="4990">
                        <c:v>368.43412000000001</c:v>
                      </c:pt>
                      <c:pt idx="4991">
                        <c:v>368.55860999999999</c:v>
                      </c:pt>
                      <c:pt idx="4992">
                        <c:v>368.68815999999998</c:v>
                      </c:pt>
                      <c:pt idx="4993">
                        <c:v>368.79942999999997</c:v>
                      </c:pt>
                      <c:pt idx="4994">
                        <c:v>368.94887</c:v>
                      </c:pt>
                      <c:pt idx="4995">
                        <c:v>369.06925999999999</c:v>
                      </c:pt>
                      <c:pt idx="4996">
                        <c:v>369.17646000000002</c:v>
                      </c:pt>
                      <c:pt idx="4997">
                        <c:v>369.31598000000002</c:v>
                      </c:pt>
                      <c:pt idx="4998">
                        <c:v>369.44360999999998</c:v>
                      </c:pt>
                      <c:pt idx="4999">
                        <c:v>369.57657</c:v>
                      </c:pt>
                      <c:pt idx="5000">
                        <c:v>369.67270000000002</c:v>
                      </c:pt>
                      <c:pt idx="5001">
                        <c:v>369.79505</c:v>
                      </c:pt>
                      <c:pt idx="5002">
                        <c:v>369.92876999999999</c:v>
                      </c:pt>
                      <c:pt idx="5003">
                        <c:v>370.08749</c:v>
                      </c:pt>
                      <c:pt idx="5004">
                        <c:v>370.18801999999999</c:v>
                      </c:pt>
                      <c:pt idx="5005">
                        <c:v>370.30919999999998</c:v>
                      </c:pt>
                      <c:pt idx="5006">
                        <c:v>370.44213999999999</c:v>
                      </c:pt>
                      <c:pt idx="5007">
                        <c:v>370.69990000000001</c:v>
                      </c:pt>
                      <c:pt idx="5008">
                        <c:v>370.66617000000002</c:v>
                      </c:pt>
                      <c:pt idx="5009">
                        <c:v>370.80101999999999</c:v>
                      </c:pt>
                      <c:pt idx="5010">
                        <c:v>370.92570000000001</c:v>
                      </c:pt>
                      <c:pt idx="5011">
                        <c:v>371.05788999999999</c:v>
                      </c:pt>
                      <c:pt idx="5012">
                        <c:v>371.20352000000003</c:v>
                      </c:pt>
                      <c:pt idx="5013">
                        <c:v>371.31448999999998</c:v>
                      </c:pt>
                      <c:pt idx="5014">
                        <c:v>371.41958</c:v>
                      </c:pt>
                      <c:pt idx="5015">
                        <c:v>371.53321999999997</c:v>
                      </c:pt>
                      <c:pt idx="5016">
                        <c:v>371.70235000000002</c:v>
                      </c:pt>
                      <c:pt idx="5017">
                        <c:v>371.81339000000003</c:v>
                      </c:pt>
                      <c:pt idx="5018">
                        <c:v>371.93549999999999</c:v>
                      </c:pt>
                      <c:pt idx="5019">
                        <c:v>372.03208000000001</c:v>
                      </c:pt>
                      <c:pt idx="5020">
                        <c:v>372.20328000000001</c:v>
                      </c:pt>
                      <c:pt idx="5021">
                        <c:v>372.28854999999999</c:v>
                      </c:pt>
                      <c:pt idx="5022">
                        <c:v>372.40465</c:v>
                      </c:pt>
                      <c:pt idx="5023">
                        <c:v>372.52042999999998</c:v>
                      </c:pt>
                      <c:pt idx="5024">
                        <c:v>372.71337</c:v>
                      </c:pt>
                      <c:pt idx="5025">
                        <c:v>372.82031000000001</c:v>
                      </c:pt>
                      <c:pt idx="5026">
                        <c:v>372.93880000000001</c:v>
                      </c:pt>
                      <c:pt idx="5027">
                        <c:v>373.05428999999998</c:v>
                      </c:pt>
                      <c:pt idx="5028">
                        <c:v>373.17309</c:v>
                      </c:pt>
                      <c:pt idx="5029">
                        <c:v>373.32348000000002</c:v>
                      </c:pt>
                      <c:pt idx="5030">
                        <c:v>373.42054000000002</c:v>
                      </c:pt>
                      <c:pt idx="5031">
                        <c:v>373.5684</c:v>
                      </c:pt>
                      <c:pt idx="5032">
                        <c:v>373.70053999999999</c:v>
                      </c:pt>
                      <c:pt idx="5033">
                        <c:v>373.83994000000001</c:v>
                      </c:pt>
                      <c:pt idx="5034">
                        <c:v>373.92455000000001</c:v>
                      </c:pt>
                      <c:pt idx="5035">
                        <c:v>374.04930000000002</c:v>
                      </c:pt>
                      <c:pt idx="5036">
                        <c:v>374.16514000000001</c:v>
                      </c:pt>
                      <c:pt idx="5037">
                        <c:v>374.31736999999998</c:v>
                      </c:pt>
                      <c:pt idx="5038">
                        <c:v>374.42272000000003</c:v>
                      </c:pt>
                      <c:pt idx="5039">
                        <c:v>374.56286</c:v>
                      </c:pt>
                      <c:pt idx="5040">
                        <c:v>374.68615</c:v>
                      </c:pt>
                      <c:pt idx="5041">
                        <c:v>374.82659000000001</c:v>
                      </c:pt>
                      <c:pt idx="5042">
                        <c:v>374.90496999999999</c:v>
                      </c:pt>
                      <c:pt idx="5043">
                        <c:v>375.01535000000001</c:v>
                      </c:pt>
                      <c:pt idx="5044">
                        <c:v>375.15683000000001</c:v>
                      </c:pt>
                      <c:pt idx="5045">
                        <c:v>375.28084000000001</c:v>
                      </c:pt>
                      <c:pt idx="5046">
                        <c:v>375.45988</c:v>
                      </c:pt>
                      <c:pt idx="5047">
                        <c:v>375.56475999999998</c:v>
                      </c:pt>
                      <c:pt idx="5048">
                        <c:v>375.68497000000002</c:v>
                      </c:pt>
                      <c:pt idx="5049">
                        <c:v>375.79455999999999</c:v>
                      </c:pt>
                      <c:pt idx="5050">
                        <c:v>375.92338999999998</c:v>
                      </c:pt>
                      <c:pt idx="5051">
                        <c:v>376.02852000000001</c:v>
                      </c:pt>
                      <c:pt idx="5052">
                        <c:v>376.14974000000001</c:v>
                      </c:pt>
                      <c:pt idx="5053">
                        <c:v>376.26666</c:v>
                      </c:pt>
                      <c:pt idx="5054">
                        <c:v>376.42468000000002</c:v>
                      </c:pt>
                      <c:pt idx="5055">
                        <c:v>376.52753000000001</c:v>
                      </c:pt>
                      <c:pt idx="5056">
                        <c:v>376.69020999999998</c:v>
                      </c:pt>
                      <c:pt idx="5057">
                        <c:v>376.78014999999999</c:v>
                      </c:pt>
                      <c:pt idx="5058">
                        <c:v>376.93419</c:v>
                      </c:pt>
                      <c:pt idx="5059">
                        <c:v>377.02996999999999</c:v>
                      </c:pt>
                      <c:pt idx="5060">
                        <c:v>377.14476000000002</c:v>
                      </c:pt>
                      <c:pt idx="5061">
                        <c:v>377.26618000000002</c:v>
                      </c:pt>
                      <c:pt idx="5062">
                        <c:v>377.42610999999999</c:v>
                      </c:pt>
                      <c:pt idx="5063">
                        <c:v>377.52233000000001</c:v>
                      </c:pt>
                      <c:pt idx="5064">
                        <c:v>377.65384</c:v>
                      </c:pt>
                      <c:pt idx="5065">
                        <c:v>377.79748999999998</c:v>
                      </c:pt>
                      <c:pt idx="5066">
                        <c:v>377.92057999999997</c:v>
                      </c:pt>
                      <c:pt idx="5067">
                        <c:v>378.04933999999997</c:v>
                      </c:pt>
                      <c:pt idx="5068">
                        <c:v>378.28796</c:v>
                      </c:pt>
                      <c:pt idx="5069">
                        <c:v>378.28246000000001</c:v>
                      </c:pt>
                      <c:pt idx="5070">
                        <c:v>378.41327999999999</c:v>
                      </c:pt>
                      <c:pt idx="5071">
                        <c:v>378.55921999999998</c:v>
                      </c:pt>
                      <c:pt idx="5072">
                        <c:v>378.65156999999999</c:v>
                      </c:pt>
                      <c:pt idx="5073">
                        <c:v>378.76920999999999</c:v>
                      </c:pt>
                      <c:pt idx="5074">
                        <c:v>378.88887999999997</c:v>
                      </c:pt>
                      <c:pt idx="5075">
                        <c:v>379.04151000000002</c:v>
                      </c:pt>
                      <c:pt idx="5076">
                        <c:v>379.14431999999999</c:v>
                      </c:pt>
                      <c:pt idx="5077">
                        <c:v>379.28489000000002</c:v>
                      </c:pt>
                      <c:pt idx="5078">
                        <c:v>379.41879</c:v>
                      </c:pt>
                      <c:pt idx="5079">
                        <c:v>379.57393000000002</c:v>
                      </c:pt>
                      <c:pt idx="5080">
                        <c:v>379.67099000000002</c:v>
                      </c:pt>
                      <c:pt idx="5081">
                        <c:v>379.79458</c:v>
                      </c:pt>
                      <c:pt idx="5082">
                        <c:v>379.91269999999997</c:v>
                      </c:pt>
                      <c:pt idx="5083">
                        <c:v>380.04840999999999</c:v>
                      </c:pt>
                      <c:pt idx="5084">
                        <c:v>380.19443999999999</c:v>
                      </c:pt>
                      <c:pt idx="5085">
                        <c:v>380.28460999999999</c:v>
                      </c:pt>
                      <c:pt idx="5086">
                        <c:v>380.40584999999999</c:v>
                      </c:pt>
                      <c:pt idx="5087">
                        <c:v>380.54680999999999</c:v>
                      </c:pt>
                      <c:pt idx="5088">
                        <c:v>380.70290999999997</c:v>
                      </c:pt>
                      <c:pt idx="5089">
                        <c:v>380.77258</c:v>
                      </c:pt>
                      <c:pt idx="5090">
                        <c:v>380.90631000000002</c:v>
                      </c:pt>
                      <c:pt idx="5091">
                        <c:v>381.00288999999998</c:v>
                      </c:pt>
                      <c:pt idx="5092">
                        <c:v>381.18624</c:v>
                      </c:pt>
                      <c:pt idx="5093">
                        <c:v>381.28393</c:v>
                      </c:pt>
                      <c:pt idx="5094">
                        <c:v>381.39487000000003</c:v>
                      </c:pt>
                      <c:pt idx="5095">
                        <c:v>381.51627000000002</c:v>
                      </c:pt>
                      <c:pt idx="5096">
                        <c:v>381.6576</c:v>
                      </c:pt>
                      <c:pt idx="5097">
                        <c:v>381.77177999999998</c:v>
                      </c:pt>
                      <c:pt idx="5098">
                        <c:v>381.88556</c:v>
                      </c:pt>
                      <c:pt idx="5099">
                        <c:v>382.03483999999997</c:v>
                      </c:pt>
                      <c:pt idx="5100">
                        <c:v>382.13911000000002</c:v>
                      </c:pt>
                      <c:pt idx="5101">
                        <c:v>382.30034000000001</c:v>
                      </c:pt>
                      <c:pt idx="5102">
                        <c:v>382.39765999999997</c:v>
                      </c:pt>
                      <c:pt idx="5103">
                        <c:v>382.52906999999999</c:v>
                      </c:pt>
                      <c:pt idx="5104">
                        <c:v>382.65104000000002</c:v>
                      </c:pt>
                      <c:pt idx="5105">
                        <c:v>382.79575</c:v>
                      </c:pt>
                      <c:pt idx="5106">
                        <c:v>382.89523000000003</c:v>
                      </c:pt>
                      <c:pt idx="5107">
                        <c:v>383.03478000000001</c:v>
                      </c:pt>
                      <c:pt idx="5108">
                        <c:v>383.15888000000001</c:v>
                      </c:pt>
                      <c:pt idx="5109">
                        <c:v>383.31551999999999</c:v>
                      </c:pt>
                      <c:pt idx="5110">
                        <c:v>383.41068999999999</c:v>
                      </c:pt>
                      <c:pt idx="5111">
                        <c:v>383.52177999999998</c:v>
                      </c:pt>
                      <c:pt idx="5112">
                        <c:v>383.64837</c:v>
                      </c:pt>
                      <c:pt idx="5113">
                        <c:v>383.80804000000001</c:v>
                      </c:pt>
                      <c:pt idx="5114">
                        <c:v>383.87792000000002</c:v>
                      </c:pt>
                      <c:pt idx="5115">
                        <c:v>384.01695999999998</c:v>
                      </c:pt>
                      <c:pt idx="5116">
                        <c:v>384.14933000000002</c:v>
                      </c:pt>
                      <c:pt idx="5117">
                        <c:v>384.28699</c:v>
                      </c:pt>
                      <c:pt idx="5118">
                        <c:v>384.42665</c:v>
                      </c:pt>
                      <c:pt idx="5119">
                        <c:v>384.53643</c:v>
                      </c:pt>
                      <c:pt idx="5120">
                        <c:v>384.6515</c:v>
                      </c:pt>
                      <c:pt idx="5121">
                        <c:v>384.77454</c:v>
                      </c:pt>
                      <c:pt idx="5122">
                        <c:v>384.92442</c:v>
                      </c:pt>
                      <c:pt idx="5123">
                        <c:v>385.01778000000002</c:v>
                      </c:pt>
                      <c:pt idx="5124">
                        <c:v>385.15348999999998</c:v>
                      </c:pt>
                      <c:pt idx="5125">
                        <c:v>385.28503000000001</c:v>
                      </c:pt>
                      <c:pt idx="5126">
                        <c:v>385.41383999999999</c:v>
                      </c:pt>
                      <c:pt idx="5127">
                        <c:v>385.53397999999999</c:v>
                      </c:pt>
                      <c:pt idx="5128">
                        <c:v>385.68484000000001</c:v>
                      </c:pt>
                      <c:pt idx="5129">
                        <c:v>385.88103999999998</c:v>
                      </c:pt>
                      <c:pt idx="5130">
                        <c:v>385.94193000000001</c:v>
                      </c:pt>
                      <c:pt idx="5131">
                        <c:v>386.04324000000003</c:v>
                      </c:pt>
                      <c:pt idx="5132">
                        <c:v>386.15904</c:v>
                      </c:pt>
                      <c:pt idx="5133">
                        <c:v>386.27987999999999</c:v>
                      </c:pt>
                      <c:pt idx="5134">
                        <c:v>386.41601000000003</c:v>
                      </c:pt>
                      <c:pt idx="5135">
                        <c:v>386.53872999999999</c:v>
                      </c:pt>
                      <c:pt idx="5136">
                        <c:v>386.64058</c:v>
                      </c:pt>
                      <c:pt idx="5137">
                        <c:v>386.76186999999999</c:v>
                      </c:pt>
                      <c:pt idx="5138">
                        <c:v>386.92194999999998</c:v>
                      </c:pt>
                      <c:pt idx="5139">
                        <c:v>387.06531000000001</c:v>
                      </c:pt>
                      <c:pt idx="5140">
                        <c:v>387.16037</c:v>
                      </c:pt>
                      <c:pt idx="5141">
                        <c:v>387.28160000000003</c:v>
                      </c:pt>
                      <c:pt idx="5142">
                        <c:v>387.39940999999999</c:v>
                      </c:pt>
                      <c:pt idx="5143">
                        <c:v>387.57297</c:v>
                      </c:pt>
                      <c:pt idx="5144">
                        <c:v>387.67991999999998</c:v>
                      </c:pt>
                      <c:pt idx="5145">
                        <c:v>387.79180000000002</c:v>
                      </c:pt>
                      <c:pt idx="5146">
                        <c:v>387.8997</c:v>
                      </c:pt>
                      <c:pt idx="5147">
                        <c:v>388.06022999999999</c:v>
                      </c:pt>
                      <c:pt idx="5148">
                        <c:v>388.14834000000002</c:v>
                      </c:pt>
                      <c:pt idx="5149">
                        <c:v>388.27834000000001</c:v>
                      </c:pt>
                      <c:pt idx="5150">
                        <c:v>388.39557000000002</c:v>
                      </c:pt>
                      <c:pt idx="5151">
                        <c:v>388.56391000000002</c:v>
                      </c:pt>
                      <c:pt idx="5152">
                        <c:v>388.66012999999998</c:v>
                      </c:pt>
                      <c:pt idx="5153">
                        <c:v>388.78145000000001</c:v>
                      </c:pt>
                      <c:pt idx="5154">
                        <c:v>388.88740000000001</c:v>
                      </c:pt>
                      <c:pt idx="5155">
                        <c:v>389.01251000000002</c:v>
                      </c:pt>
                      <c:pt idx="5156">
                        <c:v>389.16696000000002</c:v>
                      </c:pt>
                      <c:pt idx="5157">
                        <c:v>389.24475999999999</c:v>
                      </c:pt>
                      <c:pt idx="5158">
                        <c:v>389.37997000000001</c:v>
                      </c:pt>
                      <c:pt idx="5159">
                        <c:v>389.50558999999998</c:v>
                      </c:pt>
                      <c:pt idx="5160">
                        <c:v>389.642</c:v>
                      </c:pt>
                      <c:pt idx="5161">
                        <c:v>389.74187000000001</c:v>
                      </c:pt>
                      <c:pt idx="5162">
                        <c:v>389.85788000000002</c:v>
                      </c:pt>
                      <c:pt idx="5163">
                        <c:v>390.00319999999999</c:v>
                      </c:pt>
                      <c:pt idx="5164">
                        <c:v>390.1388</c:v>
                      </c:pt>
                      <c:pt idx="5165">
                        <c:v>390.24374</c:v>
                      </c:pt>
                      <c:pt idx="5166">
                        <c:v>390.36333000000002</c:v>
                      </c:pt>
                      <c:pt idx="5167">
                        <c:v>390.49946</c:v>
                      </c:pt>
                      <c:pt idx="5168">
                        <c:v>390.66129999999998</c:v>
                      </c:pt>
                      <c:pt idx="5169">
                        <c:v>390.74036999999998</c:v>
                      </c:pt>
                      <c:pt idx="5170">
                        <c:v>390.86991999999998</c:v>
                      </c:pt>
                      <c:pt idx="5171">
                        <c:v>391.00479000000001</c:v>
                      </c:pt>
                      <c:pt idx="5172">
                        <c:v>391.15818999999999</c:v>
                      </c:pt>
                      <c:pt idx="5173">
                        <c:v>391.27686</c:v>
                      </c:pt>
                      <c:pt idx="5174">
                        <c:v>391.39112</c:v>
                      </c:pt>
                      <c:pt idx="5175">
                        <c:v>391.49691000000001</c:v>
                      </c:pt>
                      <c:pt idx="5176">
                        <c:v>391.62430000000001</c:v>
                      </c:pt>
                      <c:pt idx="5177">
                        <c:v>391.76249000000001</c:v>
                      </c:pt>
                      <c:pt idx="5178">
                        <c:v>391.84699999999998</c:v>
                      </c:pt>
                      <c:pt idx="5179">
                        <c:v>391.98180000000002</c:v>
                      </c:pt>
                      <c:pt idx="5180">
                        <c:v>392.11824000000001</c:v>
                      </c:pt>
                      <c:pt idx="5181">
                        <c:v>392.27868999999998</c:v>
                      </c:pt>
                      <c:pt idx="5182">
                        <c:v>392.36007000000001</c:v>
                      </c:pt>
                      <c:pt idx="5183">
                        <c:v>392.49811999999997</c:v>
                      </c:pt>
                      <c:pt idx="5184">
                        <c:v>392.62002999999999</c:v>
                      </c:pt>
                      <c:pt idx="5185">
                        <c:v>392.78683999999998</c:v>
                      </c:pt>
                      <c:pt idx="5186">
                        <c:v>392.87240000000003</c:v>
                      </c:pt>
                      <c:pt idx="5187">
                        <c:v>393.005</c:v>
                      </c:pt>
                      <c:pt idx="5188">
                        <c:v>393.11381</c:v>
                      </c:pt>
                      <c:pt idx="5189">
                        <c:v>393.30678</c:v>
                      </c:pt>
                      <c:pt idx="5190">
                        <c:v>393.47235999999998</c:v>
                      </c:pt>
                      <c:pt idx="5191">
                        <c:v>393.49844999999999</c:v>
                      </c:pt>
                      <c:pt idx="5192">
                        <c:v>393.61461000000003</c:v>
                      </c:pt>
                      <c:pt idx="5193">
                        <c:v>393.76251000000002</c:v>
                      </c:pt>
                      <c:pt idx="5194">
                        <c:v>393.88855999999998</c:v>
                      </c:pt>
                      <c:pt idx="5195">
                        <c:v>393.99961999999999</c:v>
                      </c:pt>
                      <c:pt idx="5196">
                        <c:v>394.15602000000001</c:v>
                      </c:pt>
                      <c:pt idx="5197">
                        <c:v>394.24509</c:v>
                      </c:pt>
                      <c:pt idx="5198">
                        <c:v>394.39469000000003</c:v>
                      </c:pt>
                      <c:pt idx="5199">
                        <c:v>394.48791999999997</c:v>
                      </c:pt>
                      <c:pt idx="5200">
                        <c:v>394.60610000000003</c:v>
                      </c:pt>
                      <c:pt idx="5201">
                        <c:v>394.75887</c:v>
                      </c:pt>
                      <c:pt idx="5202">
                        <c:v>394.89573000000001</c:v>
                      </c:pt>
                      <c:pt idx="5203">
                        <c:v>395.00153</c:v>
                      </c:pt>
                      <c:pt idx="5204">
                        <c:v>395.13801999999998</c:v>
                      </c:pt>
                      <c:pt idx="5205">
                        <c:v>395.25698</c:v>
                      </c:pt>
                      <c:pt idx="5206">
                        <c:v>395.39339999999999</c:v>
                      </c:pt>
                      <c:pt idx="5207">
                        <c:v>395.49358999999998</c:v>
                      </c:pt>
                      <c:pt idx="5208">
                        <c:v>395.59541000000002</c:v>
                      </c:pt>
                      <c:pt idx="5209">
                        <c:v>395.72291000000001</c:v>
                      </c:pt>
                      <c:pt idx="5210">
                        <c:v>395.85957000000002</c:v>
                      </c:pt>
                      <c:pt idx="5211">
                        <c:v>396.03163000000001</c:v>
                      </c:pt>
                      <c:pt idx="5212">
                        <c:v>396.12313</c:v>
                      </c:pt>
                      <c:pt idx="5213">
                        <c:v>396.24275999999998</c:v>
                      </c:pt>
                      <c:pt idx="5214">
                        <c:v>396.38321999999999</c:v>
                      </c:pt>
                      <c:pt idx="5215">
                        <c:v>396.52393999999998</c:v>
                      </c:pt>
                      <c:pt idx="5216">
                        <c:v>396.60849000000002</c:v>
                      </c:pt>
                      <c:pt idx="5217">
                        <c:v>396.70769999999999</c:v>
                      </c:pt>
                      <c:pt idx="5218">
                        <c:v>396.83413000000002</c:v>
                      </c:pt>
                      <c:pt idx="5219">
                        <c:v>396.99999000000003</c:v>
                      </c:pt>
                      <c:pt idx="5220">
                        <c:v>397.08530999999999</c:v>
                      </c:pt>
                      <c:pt idx="5221">
                        <c:v>397.24518</c:v>
                      </c:pt>
                      <c:pt idx="5222">
                        <c:v>397.39424000000002</c:v>
                      </c:pt>
                      <c:pt idx="5223">
                        <c:v>397.51530000000002</c:v>
                      </c:pt>
                      <c:pt idx="5224">
                        <c:v>397.60917000000001</c:v>
                      </c:pt>
                      <c:pt idx="5225">
                        <c:v>397.72091999999998</c:v>
                      </c:pt>
                      <c:pt idx="5226">
                        <c:v>397.83647000000002</c:v>
                      </c:pt>
                      <c:pt idx="5227">
                        <c:v>397.98827</c:v>
                      </c:pt>
                      <c:pt idx="5228">
                        <c:v>398.14555999999999</c:v>
                      </c:pt>
                      <c:pt idx="5229">
                        <c:v>398.22035</c:v>
                      </c:pt>
                      <c:pt idx="5230">
                        <c:v>398.36389000000003</c:v>
                      </c:pt>
                      <c:pt idx="5231">
                        <c:v>398.49061</c:v>
                      </c:pt>
                      <c:pt idx="5232">
                        <c:v>398.65179000000001</c:v>
                      </c:pt>
                      <c:pt idx="5233">
                        <c:v>398.73988000000003</c:v>
                      </c:pt>
                      <c:pt idx="5234">
                        <c:v>398.83483999999999</c:v>
                      </c:pt>
                      <c:pt idx="5235">
                        <c:v>398.97221999999999</c:v>
                      </c:pt>
                      <c:pt idx="5236">
                        <c:v>399.12991</c:v>
                      </c:pt>
                      <c:pt idx="5237">
                        <c:v>399.21755999999999</c:v>
                      </c:pt>
                      <c:pt idx="5238">
                        <c:v>399.34784000000002</c:v>
                      </c:pt>
                      <c:pt idx="5239">
                        <c:v>399.47793000000001</c:v>
                      </c:pt>
                      <c:pt idx="5240">
                        <c:v>399.63317999999998</c:v>
                      </c:pt>
                      <c:pt idx="5241">
                        <c:v>399.74243999999999</c:v>
                      </c:pt>
                      <c:pt idx="5242">
                        <c:v>399.86065000000002</c:v>
                      </c:pt>
                      <c:pt idx="5243">
                        <c:v>399.97345000000001</c:v>
                      </c:pt>
                      <c:pt idx="5244">
                        <c:v>400.03726999999998</c:v>
                      </c:pt>
                      <c:pt idx="5245">
                        <c:v>400.02854000000002</c:v>
                      </c:pt>
                      <c:pt idx="5246">
                        <c:v>400.02355</c:v>
                      </c:pt>
                      <c:pt idx="5247">
                        <c:v>400.02197999999999</c:v>
                      </c:pt>
                      <c:pt idx="5248">
                        <c:v>400.01404000000002</c:v>
                      </c:pt>
                      <c:pt idx="5249">
                        <c:v>400.04593</c:v>
                      </c:pt>
                      <c:pt idx="5250">
                        <c:v>400.09044999999998</c:v>
                      </c:pt>
                      <c:pt idx="5251">
                        <c:v>400.08404000000002</c:v>
                      </c:pt>
                      <c:pt idx="5252">
                        <c:v>400.02654000000001</c:v>
                      </c:pt>
                      <c:pt idx="5253">
                        <c:v>400.04181</c:v>
                      </c:pt>
                      <c:pt idx="5254">
                        <c:v>399.99054000000001</c:v>
                      </c:pt>
                      <c:pt idx="5255">
                        <c:v>400.00429000000003</c:v>
                      </c:pt>
                      <c:pt idx="5256">
                        <c:v>400.00844999999998</c:v>
                      </c:pt>
                      <c:pt idx="5257">
                        <c:v>400.04142999999999</c:v>
                      </c:pt>
                      <c:pt idx="5258">
                        <c:v>400.01074</c:v>
                      </c:pt>
                      <c:pt idx="5259">
                        <c:v>400.01276999999999</c:v>
                      </c:pt>
                      <c:pt idx="5260">
                        <c:v>400.00312000000002</c:v>
                      </c:pt>
                      <c:pt idx="5261">
                        <c:v>400.02609999999999</c:v>
                      </c:pt>
                      <c:pt idx="5262">
                        <c:v>400.00137999999998</c:v>
                      </c:pt>
                      <c:pt idx="5263">
                        <c:v>400.01172000000003</c:v>
                      </c:pt>
                      <c:pt idx="5264">
                        <c:v>399.99704000000003</c:v>
                      </c:pt>
                      <c:pt idx="5265">
                        <c:v>399.99250000000001</c:v>
                      </c:pt>
                      <c:pt idx="5266">
                        <c:v>400.02535</c:v>
                      </c:pt>
                      <c:pt idx="5267">
                        <c:v>399.97886</c:v>
                      </c:pt>
                      <c:pt idx="5268">
                        <c:v>399.97786000000002</c:v>
                      </c:pt>
                      <c:pt idx="5269">
                        <c:v>399.99408</c:v>
                      </c:pt>
                      <c:pt idx="5270">
                        <c:v>400.01002</c:v>
                      </c:pt>
                      <c:pt idx="5271">
                        <c:v>399.99196000000001</c:v>
                      </c:pt>
                      <c:pt idx="5272">
                        <c:v>399.98723000000001</c:v>
                      </c:pt>
                      <c:pt idx="5273">
                        <c:v>400.0052</c:v>
                      </c:pt>
                      <c:pt idx="5274">
                        <c:v>400.03100999999998</c:v>
                      </c:pt>
                      <c:pt idx="5275">
                        <c:v>400.01060000000001</c:v>
                      </c:pt>
                      <c:pt idx="5276">
                        <c:v>399.99624</c:v>
                      </c:pt>
                      <c:pt idx="5277">
                        <c:v>399.99540999999999</c:v>
                      </c:pt>
                      <c:pt idx="5278">
                        <c:v>400.01907</c:v>
                      </c:pt>
                      <c:pt idx="5279">
                        <c:v>399.99669999999998</c:v>
                      </c:pt>
                      <c:pt idx="5280">
                        <c:v>399.97895</c:v>
                      </c:pt>
                      <c:pt idx="5281">
                        <c:v>399.98340000000002</c:v>
                      </c:pt>
                      <c:pt idx="5282">
                        <c:v>400.00391999999999</c:v>
                      </c:pt>
                      <c:pt idx="5283">
                        <c:v>400.01571999999999</c:v>
                      </c:pt>
                      <c:pt idx="5284">
                        <c:v>399.97552999999999</c:v>
                      </c:pt>
                      <c:pt idx="5285">
                        <c:v>399.99703</c:v>
                      </c:pt>
                      <c:pt idx="5286">
                        <c:v>399.98236000000003</c:v>
                      </c:pt>
                      <c:pt idx="5287">
                        <c:v>400.02616999999998</c:v>
                      </c:pt>
                      <c:pt idx="5288">
                        <c:v>400.00094999999999</c:v>
                      </c:pt>
                      <c:pt idx="5289">
                        <c:v>399.97877</c:v>
                      </c:pt>
                      <c:pt idx="5290">
                        <c:v>399.98833999999999</c:v>
                      </c:pt>
                      <c:pt idx="5291">
                        <c:v>400.01193999999998</c:v>
                      </c:pt>
                      <c:pt idx="5292">
                        <c:v>399.97730000000001</c:v>
                      </c:pt>
                      <c:pt idx="5293">
                        <c:v>399.99858</c:v>
                      </c:pt>
                      <c:pt idx="5294">
                        <c:v>400.00094000000001</c:v>
                      </c:pt>
                      <c:pt idx="5295">
                        <c:v>400.01101</c:v>
                      </c:pt>
                      <c:pt idx="5296">
                        <c:v>399.97244000000001</c:v>
                      </c:pt>
                      <c:pt idx="5297">
                        <c:v>399.97402</c:v>
                      </c:pt>
                      <c:pt idx="5298">
                        <c:v>399.97820000000002</c:v>
                      </c:pt>
                      <c:pt idx="5299">
                        <c:v>400.00418999999999</c:v>
                      </c:pt>
                      <c:pt idx="5300">
                        <c:v>400.00972000000002</c:v>
                      </c:pt>
                      <c:pt idx="5301">
                        <c:v>399.99376999999998</c:v>
                      </c:pt>
                      <c:pt idx="5302">
                        <c:v>400.01355999999998</c:v>
                      </c:pt>
                      <c:pt idx="5303">
                        <c:v>399.99898999999999</c:v>
                      </c:pt>
                      <c:pt idx="5304">
                        <c:v>400.02067</c:v>
                      </c:pt>
                      <c:pt idx="5305">
                        <c:v>399.96005000000002</c:v>
                      </c:pt>
                      <c:pt idx="5306">
                        <c:v>399.98214999999999</c:v>
                      </c:pt>
                      <c:pt idx="5307">
                        <c:v>399.99185999999997</c:v>
                      </c:pt>
                      <c:pt idx="5308">
                        <c:v>400.03536000000003</c:v>
                      </c:pt>
                      <c:pt idx="5309">
                        <c:v>400.00716999999997</c:v>
                      </c:pt>
                      <c:pt idx="5310">
                        <c:v>399.98097999999999</c:v>
                      </c:pt>
                      <c:pt idx="5311">
                        <c:v>400.11892999999998</c:v>
                      </c:pt>
                      <c:pt idx="5312">
                        <c:v>400.04662000000002</c:v>
                      </c:pt>
                      <c:pt idx="5313">
                        <c:v>399.99756000000002</c:v>
                      </c:pt>
                      <c:pt idx="5314">
                        <c:v>399.98277999999999</c:v>
                      </c:pt>
                      <c:pt idx="5315">
                        <c:v>399.995</c:v>
                      </c:pt>
                      <c:pt idx="5316">
                        <c:v>400.04102999999998</c:v>
                      </c:pt>
                      <c:pt idx="5317">
                        <c:v>400.01987000000003</c:v>
                      </c:pt>
                      <c:pt idx="5318">
                        <c:v>400.01432</c:v>
                      </c:pt>
                      <c:pt idx="5319">
                        <c:v>400.00823000000003</c:v>
                      </c:pt>
                      <c:pt idx="5320">
                        <c:v>399.9975</c:v>
                      </c:pt>
                      <c:pt idx="5321">
                        <c:v>400.03291999999999</c:v>
                      </c:pt>
                      <c:pt idx="5322">
                        <c:v>400.00774999999999</c:v>
                      </c:pt>
                      <c:pt idx="5323">
                        <c:v>400.00038999999998</c:v>
                      </c:pt>
                      <c:pt idx="5324">
                        <c:v>400.00826999999998</c:v>
                      </c:pt>
                      <c:pt idx="5325">
                        <c:v>400.05081999999999</c:v>
                      </c:pt>
                      <c:pt idx="5326">
                        <c:v>400.00788999999997</c:v>
                      </c:pt>
                      <c:pt idx="5327">
                        <c:v>400.0061</c:v>
                      </c:pt>
                      <c:pt idx="5328">
                        <c:v>400.01967000000002</c:v>
                      </c:pt>
                      <c:pt idx="5329">
                        <c:v>400.05279999999999</c:v>
                      </c:pt>
                      <c:pt idx="5330">
                        <c:v>400.02386999999999</c:v>
                      </c:pt>
                      <c:pt idx="5331">
                        <c:v>399.98937999999998</c:v>
                      </c:pt>
                      <c:pt idx="5332">
                        <c:v>400.00670000000002</c:v>
                      </c:pt>
                      <c:pt idx="5333">
                        <c:v>400.048</c:v>
                      </c:pt>
                      <c:pt idx="5334">
                        <c:v>399.99385999999998</c:v>
                      </c:pt>
                      <c:pt idx="5335">
                        <c:v>400.01839000000001</c:v>
                      </c:pt>
                      <c:pt idx="5336">
                        <c:v>400.01285000000001</c:v>
                      </c:pt>
                      <c:pt idx="5337">
                        <c:v>400.02163999999999</c:v>
                      </c:pt>
                      <c:pt idx="5338">
                        <c:v>400.01875999999999</c:v>
                      </c:pt>
                      <c:pt idx="5339">
                        <c:v>400.01143999999999</c:v>
                      </c:pt>
                      <c:pt idx="5340">
                        <c:v>400.01141999999999</c:v>
                      </c:pt>
                      <c:pt idx="5341">
                        <c:v>400.00306999999998</c:v>
                      </c:pt>
                      <c:pt idx="5342">
                        <c:v>400.02323000000001</c:v>
                      </c:pt>
                      <c:pt idx="5343">
                        <c:v>399.99628000000001</c:v>
                      </c:pt>
                      <c:pt idx="5344">
                        <c:v>399.99790999999999</c:v>
                      </c:pt>
                      <c:pt idx="5345">
                        <c:v>399.99243999999999</c:v>
                      </c:pt>
                      <c:pt idx="5346">
                        <c:v>400.03748000000002</c:v>
                      </c:pt>
                      <c:pt idx="5347">
                        <c:v>399.99176999999997</c:v>
                      </c:pt>
                      <c:pt idx="5348">
                        <c:v>399.98576000000003</c:v>
                      </c:pt>
                      <c:pt idx="5349">
                        <c:v>399.99417</c:v>
                      </c:pt>
                      <c:pt idx="5350">
                        <c:v>400.03025000000002</c:v>
                      </c:pt>
                      <c:pt idx="5351">
                        <c:v>400.00022999999999</c:v>
                      </c:pt>
                      <c:pt idx="5352">
                        <c:v>399.97109</c:v>
                      </c:pt>
                      <c:pt idx="5353">
                        <c:v>399.97307000000001</c:v>
                      </c:pt>
                      <c:pt idx="5354">
                        <c:v>400.00626999999997</c:v>
                      </c:pt>
                      <c:pt idx="5355">
                        <c:v>399.96753999999999</c:v>
                      </c:pt>
                      <c:pt idx="5356">
                        <c:v>399.96933999999999</c:v>
                      </c:pt>
                      <c:pt idx="5357">
                        <c:v>399.96256</c:v>
                      </c:pt>
                      <c:pt idx="5358">
                        <c:v>399.98432000000003</c:v>
                      </c:pt>
                      <c:pt idx="5359">
                        <c:v>400.00995</c:v>
                      </c:pt>
                      <c:pt idx="5360">
                        <c:v>399.98957000000001</c:v>
                      </c:pt>
                      <c:pt idx="5361">
                        <c:v>399.98559</c:v>
                      </c:pt>
                      <c:pt idx="5362">
                        <c:v>399.99000999999998</c:v>
                      </c:pt>
                      <c:pt idx="5363">
                        <c:v>400.00380999999999</c:v>
                      </c:pt>
                      <c:pt idx="5364">
                        <c:v>399.97474</c:v>
                      </c:pt>
                      <c:pt idx="5365">
                        <c:v>399.96981</c:v>
                      </c:pt>
                      <c:pt idx="5366">
                        <c:v>399.97217000000001</c:v>
                      </c:pt>
                      <c:pt idx="5367">
                        <c:v>400.01746000000003</c:v>
                      </c:pt>
                      <c:pt idx="5368">
                        <c:v>399.98075</c:v>
                      </c:pt>
                      <c:pt idx="5369">
                        <c:v>399.96949999999998</c:v>
                      </c:pt>
                      <c:pt idx="5370">
                        <c:v>399.97915</c:v>
                      </c:pt>
                      <c:pt idx="5371">
                        <c:v>400.01963999999998</c:v>
                      </c:pt>
                      <c:pt idx="5372">
                        <c:v>400.15564000000001</c:v>
                      </c:pt>
                      <c:pt idx="5373">
                        <c:v>399.98615999999998</c:v>
                      </c:pt>
                      <c:pt idx="5374">
                        <c:v>399.98244</c:v>
                      </c:pt>
                      <c:pt idx="5375">
                        <c:v>400.01391999999998</c:v>
                      </c:pt>
                      <c:pt idx="5376">
                        <c:v>399.99912999999998</c:v>
                      </c:pt>
                      <c:pt idx="5377">
                        <c:v>399.99777999999998</c:v>
                      </c:pt>
                      <c:pt idx="5378">
                        <c:v>399.98716000000002</c:v>
                      </c:pt>
                      <c:pt idx="5379">
                        <c:v>399.99826000000002</c:v>
                      </c:pt>
                      <c:pt idx="5380">
                        <c:v>400.02954</c:v>
                      </c:pt>
                      <c:pt idx="5381">
                        <c:v>399.97782999999998</c:v>
                      </c:pt>
                      <c:pt idx="5382">
                        <c:v>399.98813000000001</c:v>
                      </c:pt>
                      <c:pt idx="5383">
                        <c:v>399.98617999999999</c:v>
                      </c:pt>
                      <c:pt idx="5384">
                        <c:v>400.01119</c:v>
                      </c:pt>
                      <c:pt idx="5385">
                        <c:v>399.99903</c:v>
                      </c:pt>
                      <c:pt idx="5386">
                        <c:v>399.98511999999999</c:v>
                      </c:pt>
                      <c:pt idx="5387">
                        <c:v>399.98169000000001</c:v>
                      </c:pt>
                      <c:pt idx="5388">
                        <c:v>400.01900999999998</c:v>
                      </c:pt>
                      <c:pt idx="5389">
                        <c:v>400.01137</c:v>
                      </c:pt>
                      <c:pt idx="5390">
                        <c:v>399.99567000000002</c:v>
                      </c:pt>
                      <c:pt idx="5391">
                        <c:v>399.99574999999999</c:v>
                      </c:pt>
                      <c:pt idx="5392">
                        <c:v>400.03003000000001</c:v>
                      </c:pt>
                      <c:pt idx="5393">
                        <c:v>400.01292000000001</c:v>
                      </c:pt>
                      <c:pt idx="5394">
                        <c:v>399.99547000000001</c:v>
                      </c:pt>
                      <c:pt idx="5395">
                        <c:v>399.99725999999998</c:v>
                      </c:pt>
                      <c:pt idx="5396">
                        <c:v>400.00123000000002</c:v>
                      </c:pt>
                      <c:pt idx="5397">
                        <c:v>400.04167999999999</c:v>
                      </c:pt>
                      <c:pt idx="5398">
                        <c:v>400.00846999999999</c:v>
                      </c:pt>
                      <c:pt idx="5399">
                        <c:v>400.00614000000002</c:v>
                      </c:pt>
                      <c:pt idx="5400">
                        <c:v>399.99871999999999</c:v>
                      </c:pt>
                      <c:pt idx="5401">
                        <c:v>400.02866999999998</c:v>
                      </c:pt>
                      <c:pt idx="5402">
                        <c:v>400.00155000000001</c:v>
                      </c:pt>
                      <c:pt idx="5403">
                        <c:v>399.99034999999998</c:v>
                      </c:pt>
                      <c:pt idx="5404">
                        <c:v>400.00304</c:v>
                      </c:pt>
                      <c:pt idx="5405">
                        <c:v>400.03969000000001</c:v>
                      </c:pt>
                      <c:pt idx="5406">
                        <c:v>400.01801</c:v>
                      </c:pt>
                      <c:pt idx="5407">
                        <c:v>400.00947000000002</c:v>
                      </c:pt>
                      <c:pt idx="5408">
                        <c:v>399.99076000000002</c:v>
                      </c:pt>
                      <c:pt idx="5409">
                        <c:v>400.03303</c:v>
                      </c:pt>
                      <c:pt idx="5410">
                        <c:v>400.01378</c:v>
                      </c:pt>
                      <c:pt idx="5411">
                        <c:v>400.00592</c:v>
                      </c:pt>
                      <c:pt idx="5412">
                        <c:v>400.00709000000001</c:v>
                      </c:pt>
                      <c:pt idx="5413">
                        <c:v>400.02420999999998</c:v>
                      </c:pt>
                      <c:pt idx="5414">
                        <c:v>400.00569000000002</c:v>
                      </c:pt>
                      <c:pt idx="5415">
                        <c:v>399.99941999999999</c:v>
                      </c:pt>
                      <c:pt idx="5416">
                        <c:v>399.9889</c:v>
                      </c:pt>
                      <c:pt idx="5417">
                        <c:v>399.98329000000001</c:v>
                      </c:pt>
                      <c:pt idx="5418">
                        <c:v>400.01733999999999</c:v>
                      </c:pt>
                      <c:pt idx="5419">
                        <c:v>399.99369000000002</c:v>
                      </c:pt>
                      <c:pt idx="5420">
                        <c:v>399.99968000000001</c:v>
                      </c:pt>
                      <c:pt idx="5421">
                        <c:v>400.00272000000001</c:v>
                      </c:pt>
                      <c:pt idx="5422">
                        <c:v>400.04354000000001</c:v>
                      </c:pt>
                      <c:pt idx="5423">
                        <c:v>400.01634000000001</c:v>
                      </c:pt>
                      <c:pt idx="5424">
                        <c:v>400.02381000000003</c:v>
                      </c:pt>
                      <c:pt idx="5425">
                        <c:v>400.02465999999998</c:v>
                      </c:pt>
                      <c:pt idx="5426">
                        <c:v>400.06053000000003</c:v>
                      </c:pt>
                      <c:pt idx="5427">
                        <c:v>400.02206999999999</c:v>
                      </c:pt>
                      <c:pt idx="5428">
                        <c:v>400.01479</c:v>
                      </c:pt>
                      <c:pt idx="5429">
                        <c:v>399.99516999999997</c:v>
                      </c:pt>
                      <c:pt idx="5430">
                        <c:v>400.02899000000002</c:v>
                      </c:pt>
                      <c:pt idx="5431">
                        <c:v>400.00788999999997</c:v>
                      </c:pt>
                      <c:pt idx="5432">
                        <c:v>400.03474999999997</c:v>
                      </c:pt>
                      <c:pt idx="5433">
                        <c:v>400.14692000000002</c:v>
                      </c:pt>
                      <c:pt idx="5434">
                        <c:v>400.01562000000001</c:v>
                      </c:pt>
                      <c:pt idx="5435">
                        <c:v>400.03584000000001</c:v>
                      </c:pt>
                      <c:pt idx="5436">
                        <c:v>399.98813999999999</c:v>
                      </c:pt>
                      <c:pt idx="5437">
                        <c:v>399.99934999999999</c:v>
                      </c:pt>
                      <c:pt idx="5438">
                        <c:v>399.99311999999998</c:v>
                      </c:pt>
                      <c:pt idx="5439">
                        <c:v>400.03514999999999</c:v>
                      </c:pt>
                      <c:pt idx="5440">
                        <c:v>399.99473</c:v>
                      </c:pt>
                      <c:pt idx="5441">
                        <c:v>400.00862000000001</c:v>
                      </c:pt>
                      <c:pt idx="5442">
                        <c:v>399.99124</c:v>
                      </c:pt>
                      <c:pt idx="5443">
                        <c:v>400.03807</c:v>
                      </c:pt>
                      <c:pt idx="5444">
                        <c:v>400.01414999999997</c:v>
                      </c:pt>
                      <c:pt idx="5445">
                        <c:v>400.01125000000002</c:v>
                      </c:pt>
                      <c:pt idx="5446">
                        <c:v>399.99946</c:v>
                      </c:pt>
                      <c:pt idx="5447">
                        <c:v>400.03501999999997</c:v>
                      </c:pt>
                      <c:pt idx="5448">
                        <c:v>400.02292</c:v>
                      </c:pt>
                      <c:pt idx="5449">
                        <c:v>400.03327000000002</c:v>
                      </c:pt>
                      <c:pt idx="5450">
                        <c:v>400.01693999999998</c:v>
                      </c:pt>
                      <c:pt idx="5451">
                        <c:v>400.03829999999999</c:v>
                      </c:pt>
                      <c:pt idx="5452">
                        <c:v>400.02050000000003</c:v>
                      </c:pt>
                      <c:pt idx="5453">
                        <c:v>399.99443000000002</c:v>
                      </c:pt>
                      <c:pt idx="5454">
                        <c:v>400.00301000000002</c:v>
                      </c:pt>
                      <c:pt idx="5455">
                        <c:v>400.01011</c:v>
                      </c:pt>
                      <c:pt idx="5456">
                        <c:v>400.05714</c:v>
                      </c:pt>
                      <c:pt idx="5457">
                        <c:v>400.00128999999998</c:v>
                      </c:pt>
                      <c:pt idx="5458">
                        <c:v>400.01026999999999</c:v>
                      </c:pt>
                      <c:pt idx="5459">
                        <c:v>400.00214</c:v>
                      </c:pt>
                      <c:pt idx="5460">
                        <c:v>400.04023999999998</c:v>
                      </c:pt>
                      <c:pt idx="5461">
                        <c:v>399.99270999999999</c:v>
                      </c:pt>
                      <c:pt idx="5462">
                        <c:v>399.99524000000002</c:v>
                      </c:pt>
                      <c:pt idx="5463">
                        <c:v>399.9898</c:v>
                      </c:pt>
                      <c:pt idx="5464">
                        <c:v>400.03636999999998</c:v>
                      </c:pt>
                      <c:pt idx="5465">
                        <c:v>399.98674</c:v>
                      </c:pt>
                      <c:pt idx="5466">
                        <c:v>399.99205999999998</c:v>
                      </c:pt>
                      <c:pt idx="5467">
                        <c:v>399.98712</c:v>
                      </c:pt>
                      <c:pt idx="5468">
                        <c:v>400.03291999999999</c:v>
                      </c:pt>
                      <c:pt idx="5469">
                        <c:v>399.99491999999998</c:v>
                      </c:pt>
                      <c:pt idx="5470">
                        <c:v>400.00092999999998</c:v>
                      </c:pt>
                      <c:pt idx="5471">
                        <c:v>400.01085999999998</c:v>
                      </c:pt>
                      <c:pt idx="5472">
                        <c:v>400.00612000000001</c:v>
                      </c:pt>
                      <c:pt idx="5473">
                        <c:v>400.05961000000002</c:v>
                      </c:pt>
                      <c:pt idx="5474">
                        <c:v>400.01175000000001</c:v>
                      </c:pt>
                      <c:pt idx="5475">
                        <c:v>400.02087999999998</c:v>
                      </c:pt>
                      <c:pt idx="5476">
                        <c:v>400.01920999999999</c:v>
                      </c:pt>
                      <c:pt idx="5477">
                        <c:v>400.05446999999998</c:v>
                      </c:pt>
                      <c:pt idx="5478">
                        <c:v>400.03068999999999</c:v>
                      </c:pt>
                      <c:pt idx="5479">
                        <c:v>400.01150999999999</c:v>
                      </c:pt>
                      <c:pt idx="5480">
                        <c:v>400.00155000000001</c:v>
                      </c:pt>
                      <c:pt idx="5481">
                        <c:v>400.04358999999999</c:v>
                      </c:pt>
                      <c:pt idx="5482">
                        <c:v>400.02249</c:v>
                      </c:pt>
                      <c:pt idx="5483">
                        <c:v>400.01373000000001</c:v>
                      </c:pt>
                      <c:pt idx="5484">
                        <c:v>400.02157999999997</c:v>
                      </c:pt>
                      <c:pt idx="5485">
                        <c:v>400.03753</c:v>
                      </c:pt>
                      <c:pt idx="5486">
                        <c:v>400.01404000000002</c:v>
                      </c:pt>
                      <c:pt idx="5487">
                        <c:v>400.01591999999999</c:v>
                      </c:pt>
                      <c:pt idx="5488">
                        <c:v>399.99921999999998</c:v>
                      </c:pt>
                      <c:pt idx="5489">
                        <c:v>400.01835999999997</c:v>
                      </c:pt>
                      <c:pt idx="5490">
                        <c:v>400.00583</c:v>
                      </c:pt>
                      <c:pt idx="5491">
                        <c:v>399.99412000000001</c:v>
                      </c:pt>
                      <c:pt idx="5492">
                        <c:v>400.00308999999999</c:v>
                      </c:pt>
                      <c:pt idx="5493">
                        <c:v>400.09181000000001</c:v>
                      </c:pt>
                      <c:pt idx="5494">
                        <c:v>400.09285999999997</c:v>
                      </c:pt>
                      <c:pt idx="5495">
                        <c:v>399.98988000000003</c:v>
                      </c:pt>
                      <c:pt idx="5496">
                        <c:v>399.97584000000001</c:v>
                      </c:pt>
                      <c:pt idx="5497">
                        <c:v>399.98367000000002</c:v>
                      </c:pt>
                      <c:pt idx="5498">
                        <c:v>400.02771999999999</c:v>
                      </c:pt>
                      <c:pt idx="5499">
                        <c:v>399.98703999999998</c:v>
                      </c:pt>
                      <c:pt idx="5500">
                        <c:v>400.00441999999998</c:v>
                      </c:pt>
                      <c:pt idx="5501">
                        <c:v>400.02075000000002</c:v>
                      </c:pt>
                      <c:pt idx="5502">
                        <c:v>400.04248999999999</c:v>
                      </c:pt>
                      <c:pt idx="5503">
                        <c:v>400.01600999999999</c:v>
                      </c:pt>
                      <c:pt idx="5504">
                        <c:v>400.01049</c:v>
                      </c:pt>
                      <c:pt idx="5505">
                        <c:v>400.01294999999999</c:v>
                      </c:pt>
                      <c:pt idx="5506">
                        <c:v>400.01990000000001</c:v>
                      </c:pt>
                      <c:pt idx="5507">
                        <c:v>400.04316</c:v>
                      </c:pt>
                      <c:pt idx="5508">
                        <c:v>400.00337000000002</c:v>
                      </c:pt>
                      <c:pt idx="5509">
                        <c:v>400.00198</c:v>
                      </c:pt>
                      <c:pt idx="5510">
                        <c:v>400.00734</c:v>
                      </c:pt>
                      <c:pt idx="5511">
                        <c:v>400.029</c:v>
                      </c:pt>
                      <c:pt idx="5512">
                        <c:v>400.01584000000003</c:v>
                      </c:pt>
                      <c:pt idx="5513">
                        <c:v>399.99713000000003</c:v>
                      </c:pt>
                      <c:pt idx="5514">
                        <c:v>400.00934999999998</c:v>
                      </c:pt>
                      <c:pt idx="5515">
                        <c:v>400.03726999999998</c:v>
                      </c:pt>
                      <c:pt idx="5516">
                        <c:v>399.99385999999998</c:v>
                      </c:pt>
                      <c:pt idx="5517">
                        <c:v>400.00209000000001</c:v>
                      </c:pt>
                      <c:pt idx="5518">
                        <c:v>399.99155999999999</c:v>
                      </c:pt>
                      <c:pt idx="5519">
                        <c:v>400.02782999999999</c:v>
                      </c:pt>
                      <c:pt idx="5520">
                        <c:v>400.01945000000001</c:v>
                      </c:pt>
                      <c:pt idx="5521">
                        <c:v>400.02231</c:v>
                      </c:pt>
                      <c:pt idx="5522">
                        <c:v>400.01071999999999</c:v>
                      </c:pt>
                      <c:pt idx="5523">
                        <c:v>400.01467000000002</c:v>
                      </c:pt>
                      <c:pt idx="5524">
                        <c:v>400.03503999999998</c:v>
                      </c:pt>
                      <c:pt idx="5525">
                        <c:v>399.99682999999999</c:v>
                      </c:pt>
                      <c:pt idx="5526">
                        <c:v>399.98460999999998</c:v>
                      </c:pt>
                      <c:pt idx="5527">
                        <c:v>399.98358999999999</c:v>
                      </c:pt>
                      <c:pt idx="5528">
                        <c:v>400.02035000000001</c:v>
                      </c:pt>
                      <c:pt idx="5529">
                        <c:v>399.99464999999998</c:v>
                      </c:pt>
                      <c:pt idx="5530">
                        <c:v>400.00319999999999</c:v>
                      </c:pt>
                      <c:pt idx="5531">
                        <c:v>399.99112000000002</c:v>
                      </c:pt>
                      <c:pt idx="5532">
                        <c:v>400.02656000000002</c:v>
                      </c:pt>
                      <c:pt idx="5533">
                        <c:v>399.97215</c:v>
                      </c:pt>
                      <c:pt idx="5534">
                        <c:v>399.99653000000001</c:v>
                      </c:pt>
                      <c:pt idx="5535">
                        <c:v>400.00752</c:v>
                      </c:pt>
                      <c:pt idx="5536">
                        <c:v>400.03964999999999</c:v>
                      </c:pt>
                      <c:pt idx="5537">
                        <c:v>400.01954999999998</c:v>
                      </c:pt>
                      <c:pt idx="5538">
                        <c:v>400.01427999999999</c:v>
                      </c:pt>
                      <c:pt idx="5539">
                        <c:v>400.01287000000002</c:v>
                      </c:pt>
                      <c:pt idx="5540">
                        <c:v>400.01254</c:v>
                      </c:pt>
                      <c:pt idx="5541">
                        <c:v>400.04651000000001</c:v>
                      </c:pt>
                      <c:pt idx="5542">
                        <c:v>400.02228000000002</c:v>
                      </c:pt>
                      <c:pt idx="5543">
                        <c:v>400.00558999999998</c:v>
                      </c:pt>
                      <c:pt idx="5544">
                        <c:v>399.99462</c:v>
                      </c:pt>
                      <c:pt idx="5545">
                        <c:v>400.0532</c:v>
                      </c:pt>
                      <c:pt idx="5546">
                        <c:v>400.02517999999998</c:v>
                      </c:pt>
                      <c:pt idx="5547">
                        <c:v>400.03447999999997</c:v>
                      </c:pt>
                      <c:pt idx="5548">
                        <c:v>400.03098999999997</c:v>
                      </c:pt>
                      <c:pt idx="5549">
                        <c:v>400.04415999999998</c:v>
                      </c:pt>
                      <c:pt idx="5550">
                        <c:v>400.01046000000002</c:v>
                      </c:pt>
                      <c:pt idx="5551">
                        <c:v>400.02800000000002</c:v>
                      </c:pt>
                      <c:pt idx="5552">
                        <c:v>400.01312000000001</c:v>
                      </c:pt>
                      <c:pt idx="5553">
                        <c:v>400.05131999999998</c:v>
                      </c:pt>
                      <c:pt idx="5554">
                        <c:v>400.10073999999997</c:v>
                      </c:pt>
                      <c:pt idx="5555">
                        <c:v>400.07177000000001</c:v>
                      </c:pt>
                      <c:pt idx="5556">
                        <c:v>400.00986</c:v>
                      </c:pt>
                      <c:pt idx="5557">
                        <c:v>400.03309000000002</c:v>
                      </c:pt>
                      <c:pt idx="5558">
                        <c:v>400.03303</c:v>
                      </c:pt>
                      <c:pt idx="5559">
                        <c:v>400.01970999999998</c:v>
                      </c:pt>
                      <c:pt idx="5560">
                        <c:v>400.00862999999998</c:v>
                      </c:pt>
                      <c:pt idx="5561">
                        <c:v>400.03505000000001</c:v>
                      </c:pt>
                      <c:pt idx="5562">
                        <c:v>400.06339000000003</c:v>
                      </c:pt>
                      <c:pt idx="5563">
                        <c:v>400.02152999999998</c:v>
                      </c:pt>
                      <c:pt idx="5564">
                        <c:v>399.99896999999999</c:v>
                      </c:pt>
                      <c:pt idx="5565">
                        <c:v>400.02094</c:v>
                      </c:pt>
                      <c:pt idx="5566">
                        <c:v>400.06801999999999</c:v>
                      </c:pt>
                      <c:pt idx="5567">
                        <c:v>400.02708999999999</c:v>
                      </c:pt>
                      <c:pt idx="5568">
                        <c:v>400.00596999999999</c:v>
                      </c:pt>
                      <c:pt idx="5569">
                        <c:v>400.01287000000002</c:v>
                      </c:pt>
                      <c:pt idx="5570">
                        <c:v>400.05205999999998</c:v>
                      </c:pt>
                      <c:pt idx="5571">
                        <c:v>400.00200999999998</c:v>
                      </c:pt>
                      <c:pt idx="5572">
                        <c:v>400.01258999999999</c:v>
                      </c:pt>
                      <c:pt idx="5573">
                        <c:v>400.00546000000003</c:v>
                      </c:pt>
                      <c:pt idx="5574">
                        <c:v>400.04982000000001</c:v>
                      </c:pt>
                      <c:pt idx="5575">
                        <c:v>400.01445999999999</c:v>
                      </c:pt>
                      <c:pt idx="5576">
                        <c:v>399.99757</c:v>
                      </c:pt>
                      <c:pt idx="5577">
                        <c:v>400.00839999999999</c:v>
                      </c:pt>
                      <c:pt idx="5578">
                        <c:v>400.00950999999998</c:v>
                      </c:pt>
                      <c:pt idx="5579">
                        <c:v>400.06016</c:v>
                      </c:pt>
                      <c:pt idx="5580">
                        <c:v>400.01657</c:v>
                      </c:pt>
                      <c:pt idx="5581">
                        <c:v>400.02010000000001</c:v>
                      </c:pt>
                      <c:pt idx="5582">
                        <c:v>400.02852999999999</c:v>
                      </c:pt>
                      <c:pt idx="5583">
                        <c:v>400.04367000000002</c:v>
                      </c:pt>
                      <c:pt idx="5584">
                        <c:v>400.02125000000001</c:v>
                      </c:pt>
                      <c:pt idx="5585">
                        <c:v>400.00688000000002</c:v>
                      </c:pt>
                      <c:pt idx="5586">
                        <c:v>400.01718</c:v>
                      </c:pt>
                      <c:pt idx="5587">
                        <c:v>400.03953000000001</c:v>
                      </c:pt>
                      <c:pt idx="5588">
                        <c:v>400.01958000000002</c:v>
                      </c:pt>
                      <c:pt idx="5589">
                        <c:v>400.01042999999999</c:v>
                      </c:pt>
                      <c:pt idx="5590">
                        <c:v>400.01125999999999</c:v>
                      </c:pt>
                      <c:pt idx="5591">
                        <c:v>400.04664000000002</c:v>
                      </c:pt>
                      <c:pt idx="5592">
                        <c:v>399.98934000000003</c:v>
                      </c:pt>
                      <c:pt idx="5593">
                        <c:v>400.01330000000002</c:v>
                      </c:pt>
                      <c:pt idx="5594">
                        <c:v>399.98608999999999</c:v>
                      </c:pt>
                      <c:pt idx="5595">
                        <c:v>400.01193999999998</c:v>
                      </c:pt>
                      <c:pt idx="5596">
                        <c:v>400.03471000000002</c:v>
                      </c:pt>
                      <c:pt idx="5597">
                        <c:v>400.01224000000002</c:v>
                      </c:pt>
                      <c:pt idx="5598">
                        <c:v>400.00637999999998</c:v>
                      </c:pt>
                      <c:pt idx="5599">
                        <c:v>399.98655000000002</c:v>
                      </c:pt>
                      <c:pt idx="5600">
                        <c:v>400.02379000000002</c:v>
                      </c:pt>
                      <c:pt idx="5601">
                        <c:v>399.99973</c:v>
                      </c:pt>
                      <c:pt idx="5602">
                        <c:v>399.99421000000001</c:v>
                      </c:pt>
                      <c:pt idx="5603">
                        <c:v>400.00168000000002</c:v>
                      </c:pt>
                      <c:pt idx="5604">
                        <c:v>400.04766999999998</c:v>
                      </c:pt>
                      <c:pt idx="5605">
                        <c:v>399.99538000000001</c:v>
                      </c:pt>
                      <c:pt idx="5606">
                        <c:v>399.99621000000002</c:v>
                      </c:pt>
                      <c:pt idx="5607">
                        <c:v>400.01013</c:v>
                      </c:pt>
                      <c:pt idx="5608">
                        <c:v>400.03816</c:v>
                      </c:pt>
                      <c:pt idx="5609">
                        <c:v>400.01497000000001</c:v>
                      </c:pt>
                      <c:pt idx="5610">
                        <c:v>399.99365</c:v>
                      </c:pt>
                      <c:pt idx="5611">
                        <c:v>400.02260999999999</c:v>
                      </c:pt>
                      <c:pt idx="5612">
                        <c:v>400.04815000000002</c:v>
                      </c:pt>
                      <c:pt idx="5613">
                        <c:v>400.01965000000001</c:v>
                      </c:pt>
                      <c:pt idx="5614">
                        <c:v>400.01643000000001</c:v>
                      </c:pt>
                      <c:pt idx="5615">
                        <c:v>400.14568000000003</c:v>
                      </c:pt>
                      <c:pt idx="5616">
                        <c:v>400.04014000000001</c:v>
                      </c:pt>
                      <c:pt idx="5617">
                        <c:v>400.04243000000002</c:v>
                      </c:pt>
                      <c:pt idx="5618">
                        <c:v>400.02510999999998</c:v>
                      </c:pt>
                      <c:pt idx="5619">
                        <c:v>400.02267999999998</c:v>
                      </c:pt>
                      <c:pt idx="5620">
                        <c:v>400.02215999999999</c:v>
                      </c:pt>
                      <c:pt idx="5621">
                        <c:v>400.04906</c:v>
                      </c:pt>
                      <c:pt idx="5622">
                        <c:v>400.01330999999999</c:v>
                      </c:pt>
                      <c:pt idx="5623">
                        <c:v>400.01274999999998</c:v>
                      </c:pt>
                      <c:pt idx="5624">
                        <c:v>400.00988999999998</c:v>
                      </c:pt>
                      <c:pt idx="5625">
                        <c:v>400.02406999999999</c:v>
                      </c:pt>
                      <c:pt idx="5626">
                        <c:v>399.99799000000002</c:v>
                      </c:pt>
                      <c:pt idx="5627">
                        <c:v>400.00187</c:v>
                      </c:pt>
                      <c:pt idx="5628">
                        <c:v>400.01317</c:v>
                      </c:pt>
                      <c:pt idx="5629">
                        <c:v>400.03858000000002</c:v>
                      </c:pt>
                      <c:pt idx="5630">
                        <c:v>399.99311999999998</c:v>
                      </c:pt>
                      <c:pt idx="5631">
                        <c:v>400.00202999999999</c:v>
                      </c:pt>
                      <c:pt idx="5632">
                        <c:v>400.00188000000003</c:v>
                      </c:pt>
                      <c:pt idx="5633">
                        <c:v>400.00558000000001</c:v>
                      </c:pt>
                      <c:pt idx="5634">
                        <c:v>400.05124000000001</c:v>
                      </c:pt>
                      <c:pt idx="5635">
                        <c:v>400.00885</c:v>
                      </c:pt>
                      <c:pt idx="5636">
                        <c:v>400.0027</c:v>
                      </c:pt>
                      <c:pt idx="5637">
                        <c:v>400.00972000000002</c:v>
                      </c:pt>
                      <c:pt idx="5638">
                        <c:v>400.03413</c:v>
                      </c:pt>
                      <c:pt idx="5639">
                        <c:v>400.01967000000002</c:v>
                      </c:pt>
                      <c:pt idx="5640">
                        <c:v>400.0172</c:v>
                      </c:pt>
                      <c:pt idx="5641">
                        <c:v>400.01882000000001</c:v>
                      </c:pt>
                      <c:pt idx="5642">
                        <c:v>400.03208999999998</c:v>
                      </c:pt>
                      <c:pt idx="5643">
                        <c:v>399.99603999999999</c:v>
                      </c:pt>
                      <c:pt idx="5644">
                        <c:v>400.00029000000001</c:v>
                      </c:pt>
                      <c:pt idx="5645">
                        <c:v>400.0172</c:v>
                      </c:pt>
                      <c:pt idx="5646">
                        <c:v>400.03303</c:v>
                      </c:pt>
                      <c:pt idx="5647">
                        <c:v>399.99455</c:v>
                      </c:pt>
                      <c:pt idx="5648">
                        <c:v>399.99838999999997</c:v>
                      </c:pt>
                      <c:pt idx="5649">
                        <c:v>399.99840999999998</c:v>
                      </c:pt>
                      <c:pt idx="5650">
                        <c:v>400.00402000000003</c:v>
                      </c:pt>
                      <c:pt idx="5651">
                        <c:v>400.01909000000001</c:v>
                      </c:pt>
                      <c:pt idx="5652">
                        <c:v>399.99543</c:v>
                      </c:pt>
                      <c:pt idx="5653">
                        <c:v>400.00391000000002</c:v>
                      </c:pt>
                      <c:pt idx="5654">
                        <c:v>400.00107000000003</c:v>
                      </c:pt>
                      <c:pt idx="5655">
                        <c:v>400.05426999999997</c:v>
                      </c:pt>
                      <c:pt idx="5656">
                        <c:v>400.03172000000001</c:v>
                      </c:pt>
                      <c:pt idx="5657">
                        <c:v>400.01812000000001</c:v>
                      </c:pt>
                      <c:pt idx="5658">
                        <c:v>400.02181999999999</c:v>
                      </c:pt>
                      <c:pt idx="5659">
                        <c:v>400.06072999999998</c:v>
                      </c:pt>
                      <c:pt idx="5660">
                        <c:v>400.00783999999999</c:v>
                      </c:pt>
                      <c:pt idx="5661">
                        <c:v>400.00216</c:v>
                      </c:pt>
                      <c:pt idx="5662">
                        <c:v>400.00412999999998</c:v>
                      </c:pt>
                      <c:pt idx="5663">
                        <c:v>400.04131999999998</c:v>
                      </c:pt>
                      <c:pt idx="5664">
                        <c:v>400.01877999999999</c:v>
                      </c:pt>
                      <c:pt idx="5665">
                        <c:v>399.98894999999999</c:v>
                      </c:pt>
                      <c:pt idx="5666">
                        <c:v>400.01537999999999</c:v>
                      </c:pt>
                      <c:pt idx="5667">
                        <c:v>400.03877</c:v>
                      </c:pt>
                      <c:pt idx="5668">
                        <c:v>400.01353</c:v>
                      </c:pt>
                      <c:pt idx="5669">
                        <c:v>400.01065999999997</c:v>
                      </c:pt>
                      <c:pt idx="5670">
                        <c:v>400.01263999999998</c:v>
                      </c:pt>
                      <c:pt idx="5671">
                        <c:v>400.01652000000001</c:v>
                      </c:pt>
                      <c:pt idx="5672">
                        <c:v>400.05412000000001</c:v>
                      </c:pt>
                      <c:pt idx="5673">
                        <c:v>400.02971000000002</c:v>
                      </c:pt>
                      <c:pt idx="5674">
                        <c:v>400.00078000000002</c:v>
                      </c:pt>
                      <c:pt idx="5675">
                        <c:v>400.00743999999997</c:v>
                      </c:pt>
                      <c:pt idx="5676">
                        <c:v>400.16451000000001</c:v>
                      </c:pt>
                      <c:pt idx="5677">
                        <c:v>400.04709000000003</c:v>
                      </c:pt>
                      <c:pt idx="5678">
                        <c:v>399.99964</c:v>
                      </c:pt>
                      <c:pt idx="5679">
                        <c:v>400.01065999999997</c:v>
                      </c:pt>
                      <c:pt idx="5680">
                        <c:v>400.03564</c:v>
                      </c:pt>
                      <c:pt idx="5681">
                        <c:v>400.00036999999998</c:v>
                      </c:pt>
                      <c:pt idx="5682">
                        <c:v>400.00337999999999</c:v>
                      </c:pt>
                      <c:pt idx="5683">
                        <c:v>400.00583</c:v>
                      </c:pt>
                      <c:pt idx="5684">
                        <c:v>400.03019999999998</c:v>
                      </c:pt>
                      <c:pt idx="5685">
                        <c:v>400.01474000000002</c:v>
                      </c:pt>
                      <c:pt idx="5686">
                        <c:v>400.01517999999999</c:v>
                      </c:pt>
                      <c:pt idx="5687">
                        <c:v>400.00812000000002</c:v>
                      </c:pt>
                      <c:pt idx="5688">
                        <c:v>400.01175000000001</c:v>
                      </c:pt>
                      <c:pt idx="5689">
                        <c:v>400.06590999999997</c:v>
                      </c:pt>
                      <c:pt idx="5690">
                        <c:v>400.00655</c:v>
                      </c:pt>
                      <c:pt idx="5691">
                        <c:v>400.01107999999999</c:v>
                      </c:pt>
                      <c:pt idx="5692">
                        <c:v>400.02077000000003</c:v>
                      </c:pt>
                      <c:pt idx="5693">
                        <c:v>400.04942</c:v>
                      </c:pt>
                      <c:pt idx="5694">
                        <c:v>400.01319000000001</c:v>
                      </c:pt>
                      <c:pt idx="5695">
                        <c:v>400.03424999999999</c:v>
                      </c:pt>
                      <c:pt idx="5696">
                        <c:v>400.03962999999999</c:v>
                      </c:pt>
                      <c:pt idx="5697">
                        <c:v>400.05309</c:v>
                      </c:pt>
                      <c:pt idx="5698">
                        <c:v>400.03248000000002</c:v>
                      </c:pt>
                      <c:pt idx="5699">
                        <c:v>400.02769000000001</c:v>
                      </c:pt>
                      <c:pt idx="5700">
                        <c:v>400.00567999999998</c:v>
                      </c:pt>
                      <c:pt idx="5701">
                        <c:v>400.05574000000001</c:v>
                      </c:pt>
                      <c:pt idx="5702">
                        <c:v>400.01997</c:v>
                      </c:pt>
                      <c:pt idx="5703">
                        <c:v>399.98509000000001</c:v>
                      </c:pt>
                      <c:pt idx="5704">
                        <c:v>399.98772000000002</c:v>
                      </c:pt>
                      <c:pt idx="5705">
                        <c:v>400.01137999999997</c:v>
                      </c:pt>
                      <c:pt idx="5706">
                        <c:v>400.04201</c:v>
                      </c:pt>
                      <c:pt idx="5707">
                        <c:v>400.00562000000002</c:v>
                      </c:pt>
                      <c:pt idx="5708">
                        <c:v>400.00436999999999</c:v>
                      </c:pt>
                      <c:pt idx="5709">
                        <c:v>400.02632999999997</c:v>
                      </c:pt>
                      <c:pt idx="5710">
                        <c:v>400.05457000000001</c:v>
                      </c:pt>
                      <c:pt idx="5711">
                        <c:v>400.03314</c:v>
                      </c:pt>
                      <c:pt idx="5712">
                        <c:v>400.02542999999997</c:v>
                      </c:pt>
                      <c:pt idx="5713">
                        <c:v>400.01344</c:v>
                      </c:pt>
                      <c:pt idx="5714">
                        <c:v>400.06137000000001</c:v>
                      </c:pt>
                      <c:pt idx="5715">
                        <c:v>400.00972999999999</c:v>
                      </c:pt>
                      <c:pt idx="5716">
                        <c:v>400.01272999999998</c:v>
                      </c:pt>
                      <c:pt idx="5717">
                        <c:v>399.98800999999997</c:v>
                      </c:pt>
                      <c:pt idx="5718">
                        <c:v>400.03471000000002</c:v>
                      </c:pt>
                      <c:pt idx="5719">
                        <c:v>400.01121000000001</c:v>
                      </c:pt>
                      <c:pt idx="5720">
                        <c:v>399.99077</c:v>
                      </c:pt>
                      <c:pt idx="5721">
                        <c:v>399.99930999999998</c:v>
                      </c:pt>
                      <c:pt idx="5722">
                        <c:v>400.01474000000002</c:v>
                      </c:pt>
                      <c:pt idx="5723">
                        <c:v>400.01621</c:v>
                      </c:pt>
                      <c:pt idx="5724">
                        <c:v>399.99279000000001</c:v>
                      </c:pt>
                      <c:pt idx="5725">
                        <c:v>400.00245999999999</c:v>
                      </c:pt>
                      <c:pt idx="5726">
                        <c:v>400.01389999999998</c:v>
                      </c:pt>
                      <c:pt idx="5727">
                        <c:v>400.06182000000001</c:v>
                      </c:pt>
                      <c:pt idx="5728">
                        <c:v>400.02532000000002</c:v>
                      </c:pt>
                      <c:pt idx="5729">
                        <c:v>399.99776000000003</c:v>
                      </c:pt>
                      <c:pt idx="5730">
                        <c:v>400.01431000000002</c:v>
                      </c:pt>
                      <c:pt idx="5731">
                        <c:v>400.04611</c:v>
                      </c:pt>
                      <c:pt idx="5732">
                        <c:v>399.99785000000003</c:v>
                      </c:pt>
                      <c:pt idx="5733">
                        <c:v>399.99957000000001</c:v>
                      </c:pt>
                      <c:pt idx="5734">
                        <c:v>400.01112000000001</c:v>
                      </c:pt>
                      <c:pt idx="5735">
                        <c:v>400.04336000000001</c:v>
                      </c:pt>
                      <c:pt idx="5736">
                        <c:v>399.97964000000002</c:v>
                      </c:pt>
                      <c:pt idx="5737">
                        <c:v>400.1388</c:v>
                      </c:pt>
                      <c:pt idx="5738">
                        <c:v>399.99675999999999</c:v>
                      </c:pt>
                      <c:pt idx="5739">
                        <c:v>400.01828</c:v>
                      </c:pt>
                      <c:pt idx="5740">
                        <c:v>400.02535</c:v>
                      </c:pt>
                      <c:pt idx="5741">
                        <c:v>400.00621999999998</c:v>
                      </c:pt>
                      <c:pt idx="5742">
                        <c:v>400.00797</c:v>
                      </c:pt>
                      <c:pt idx="5743">
                        <c:v>400.02434</c:v>
                      </c:pt>
                      <c:pt idx="5744">
                        <c:v>400.02497</c:v>
                      </c:pt>
                      <c:pt idx="5745">
                        <c:v>400.01127000000002</c:v>
                      </c:pt>
                      <c:pt idx="5746">
                        <c:v>400.03093999999999</c:v>
                      </c:pt>
                      <c:pt idx="5747">
                        <c:v>399.99862000000002</c:v>
                      </c:pt>
                      <c:pt idx="5748">
                        <c:v>400.05459000000002</c:v>
                      </c:pt>
                      <c:pt idx="5749">
                        <c:v>400.02350000000001</c:v>
                      </c:pt>
                      <c:pt idx="5750">
                        <c:v>400.00315999999998</c:v>
                      </c:pt>
                      <c:pt idx="5751">
                        <c:v>400.00693999999999</c:v>
                      </c:pt>
                      <c:pt idx="5752">
                        <c:v>400.04338999999999</c:v>
                      </c:pt>
                      <c:pt idx="5753">
                        <c:v>399.99709999999999</c:v>
                      </c:pt>
                      <c:pt idx="5754">
                        <c:v>400.00905</c:v>
                      </c:pt>
                      <c:pt idx="5755">
                        <c:v>400.00628999999998</c:v>
                      </c:pt>
                      <c:pt idx="5756">
                        <c:v>400.03967999999998</c:v>
                      </c:pt>
                      <c:pt idx="5757">
                        <c:v>399.98935</c:v>
                      </c:pt>
                      <c:pt idx="5758">
                        <c:v>399.99745999999999</c:v>
                      </c:pt>
                      <c:pt idx="5759">
                        <c:v>400.00814000000003</c:v>
                      </c:pt>
                      <c:pt idx="5760">
                        <c:v>400.03437000000002</c:v>
                      </c:pt>
                      <c:pt idx="5761">
                        <c:v>400.01524999999998</c:v>
                      </c:pt>
                      <c:pt idx="5762">
                        <c:v>400.01432999999997</c:v>
                      </c:pt>
                      <c:pt idx="5763">
                        <c:v>399.99027999999998</c:v>
                      </c:pt>
                      <c:pt idx="5764">
                        <c:v>399.98597000000001</c:v>
                      </c:pt>
                      <c:pt idx="5765">
                        <c:v>400.02764999999999</c:v>
                      </c:pt>
                      <c:pt idx="5766">
                        <c:v>400.00353999999999</c:v>
                      </c:pt>
                      <c:pt idx="5767">
                        <c:v>400.00540000000001</c:v>
                      </c:pt>
                      <c:pt idx="5768">
                        <c:v>399.99907999999999</c:v>
                      </c:pt>
                      <c:pt idx="5769">
                        <c:v>400.03521000000001</c:v>
                      </c:pt>
                      <c:pt idx="5770">
                        <c:v>400.00488999999999</c:v>
                      </c:pt>
                      <c:pt idx="5771">
                        <c:v>399.99624</c:v>
                      </c:pt>
                      <c:pt idx="5772">
                        <c:v>400.00801999999999</c:v>
                      </c:pt>
                      <c:pt idx="5773">
                        <c:v>400.02303000000001</c:v>
                      </c:pt>
                      <c:pt idx="5774">
                        <c:v>399.99966000000001</c:v>
                      </c:pt>
                      <c:pt idx="5775">
                        <c:v>399.99378000000002</c:v>
                      </c:pt>
                      <c:pt idx="5776">
                        <c:v>400.01290999999998</c:v>
                      </c:pt>
                      <c:pt idx="5777">
                        <c:v>400.02650999999997</c:v>
                      </c:pt>
                      <c:pt idx="5778">
                        <c:v>399.99885999999998</c:v>
                      </c:pt>
                      <c:pt idx="5779">
                        <c:v>400.00128000000001</c:v>
                      </c:pt>
                      <c:pt idx="5780">
                        <c:v>399.99525999999997</c:v>
                      </c:pt>
                      <c:pt idx="5781">
                        <c:v>400.00445000000002</c:v>
                      </c:pt>
                      <c:pt idx="5782">
                        <c:v>400.04935999999998</c:v>
                      </c:pt>
                      <c:pt idx="5783">
                        <c:v>400.00700000000001</c:v>
                      </c:pt>
                      <c:pt idx="5784">
                        <c:v>400.01558999999997</c:v>
                      </c:pt>
                      <c:pt idx="5785">
                        <c:v>400.00995999999998</c:v>
                      </c:pt>
                      <c:pt idx="5786">
                        <c:v>400.04369000000003</c:v>
                      </c:pt>
                      <c:pt idx="5787">
                        <c:v>400.00745999999998</c:v>
                      </c:pt>
                      <c:pt idx="5788">
                        <c:v>400.01199000000003</c:v>
                      </c:pt>
                      <c:pt idx="5789">
                        <c:v>400.01310999999998</c:v>
                      </c:pt>
                      <c:pt idx="5790">
                        <c:v>400.05005999999997</c:v>
                      </c:pt>
                      <c:pt idx="5791">
                        <c:v>400.00094000000001</c:v>
                      </c:pt>
                      <c:pt idx="5792">
                        <c:v>400.00691</c:v>
                      </c:pt>
                      <c:pt idx="5793">
                        <c:v>400.00878</c:v>
                      </c:pt>
                      <c:pt idx="5794">
                        <c:v>400.03082000000001</c:v>
                      </c:pt>
                      <c:pt idx="5795">
                        <c:v>399.9991</c:v>
                      </c:pt>
                      <c:pt idx="5796">
                        <c:v>399.99770000000001</c:v>
                      </c:pt>
                      <c:pt idx="5797">
                        <c:v>400.02123</c:v>
                      </c:pt>
                      <c:pt idx="5798">
                        <c:v>400.14640000000003</c:v>
                      </c:pt>
                      <c:pt idx="5799">
                        <c:v>400.02924999999999</c:v>
                      </c:pt>
                      <c:pt idx="5800">
                        <c:v>400.01668999999998</c:v>
                      </c:pt>
                      <c:pt idx="5801">
                        <c:v>400.00617999999997</c:v>
                      </c:pt>
                      <c:pt idx="5802">
                        <c:v>399.99214999999998</c:v>
                      </c:pt>
                      <c:pt idx="5803">
                        <c:v>400.03404999999998</c:v>
                      </c:pt>
                      <c:pt idx="5804">
                        <c:v>399.99403000000001</c:v>
                      </c:pt>
                      <c:pt idx="5805">
                        <c:v>399.99612999999999</c:v>
                      </c:pt>
                      <c:pt idx="5806">
                        <c:v>399.99887999999999</c:v>
                      </c:pt>
                      <c:pt idx="5807">
                        <c:v>400.03550000000001</c:v>
                      </c:pt>
                      <c:pt idx="5808">
                        <c:v>400.00060000000002</c:v>
                      </c:pt>
                      <c:pt idx="5809">
                        <c:v>400.00540000000001</c:v>
                      </c:pt>
                      <c:pt idx="5810">
                        <c:v>399.99504000000002</c:v>
                      </c:pt>
                      <c:pt idx="5811">
                        <c:v>400.03143</c:v>
                      </c:pt>
                      <c:pt idx="5812">
                        <c:v>400.02206000000001</c:v>
                      </c:pt>
                      <c:pt idx="5813">
                        <c:v>400.01535000000001</c:v>
                      </c:pt>
                      <c:pt idx="5814">
                        <c:v>399.99288000000001</c:v>
                      </c:pt>
                      <c:pt idx="5815">
                        <c:v>400.03451999999999</c:v>
                      </c:pt>
                      <c:pt idx="5816">
                        <c:v>400.00072999999998</c:v>
                      </c:pt>
                      <c:pt idx="5817">
                        <c:v>399.99790000000002</c:v>
                      </c:pt>
                      <c:pt idx="5818">
                        <c:v>399.99500999999998</c:v>
                      </c:pt>
                      <c:pt idx="5819">
                        <c:v>399.99617999999998</c:v>
                      </c:pt>
                      <c:pt idx="5820">
                        <c:v>400.02359000000001</c:v>
                      </c:pt>
                      <c:pt idx="5821">
                        <c:v>400.01821999999999</c:v>
                      </c:pt>
                      <c:pt idx="5822">
                        <c:v>400.01362</c:v>
                      </c:pt>
                      <c:pt idx="5823">
                        <c:v>400.00166999999999</c:v>
                      </c:pt>
                      <c:pt idx="5824">
                        <c:v>400.0258</c:v>
                      </c:pt>
                      <c:pt idx="5825">
                        <c:v>400.00803999999999</c:v>
                      </c:pt>
                      <c:pt idx="5826">
                        <c:v>400.01015000000001</c:v>
                      </c:pt>
                      <c:pt idx="5827">
                        <c:v>399.99309</c:v>
                      </c:pt>
                      <c:pt idx="5828">
                        <c:v>400.04084</c:v>
                      </c:pt>
                      <c:pt idx="5829">
                        <c:v>400.00069999999999</c:v>
                      </c:pt>
                      <c:pt idx="5830">
                        <c:v>399.99349999999998</c:v>
                      </c:pt>
                      <c:pt idx="5831">
                        <c:v>399.98334</c:v>
                      </c:pt>
                      <c:pt idx="5832">
                        <c:v>400.01461</c:v>
                      </c:pt>
                      <c:pt idx="5833">
                        <c:v>399.98725999999999</c:v>
                      </c:pt>
                      <c:pt idx="5834">
                        <c:v>399.98635000000002</c:v>
                      </c:pt>
                      <c:pt idx="5835">
                        <c:v>399.98012</c:v>
                      </c:pt>
                      <c:pt idx="5836">
                        <c:v>399.99023</c:v>
                      </c:pt>
                      <c:pt idx="5837">
                        <c:v>400.02593999999999</c:v>
                      </c:pt>
                      <c:pt idx="5838">
                        <c:v>400.01019000000002</c:v>
                      </c:pt>
                      <c:pt idx="5839">
                        <c:v>400.00009999999997</c:v>
                      </c:pt>
                      <c:pt idx="5840">
                        <c:v>399.99687</c:v>
                      </c:pt>
                      <c:pt idx="5841">
                        <c:v>400.02819</c:v>
                      </c:pt>
                      <c:pt idx="5842">
                        <c:v>399.98642000000001</c:v>
                      </c:pt>
                      <c:pt idx="5843">
                        <c:v>400.00797999999998</c:v>
                      </c:pt>
                      <c:pt idx="5844">
                        <c:v>400.00288999999998</c:v>
                      </c:pt>
                      <c:pt idx="5845">
                        <c:v>400.03429999999997</c:v>
                      </c:pt>
                      <c:pt idx="5846">
                        <c:v>400.01371999999998</c:v>
                      </c:pt>
                      <c:pt idx="5847">
                        <c:v>400.00666999999999</c:v>
                      </c:pt>
                      <c:pt idx="5848">
                        <c:v>399.99797000000001</c:v>
                      </c:pt>
                      <c:pt idx="5849">
                        <c:v>400.04059000000001</c:v>
                      </c:pt>
                      <c:pt idx="5850">
                        <c:v>399.98318</c:v>
                      </c:pt>
                      <c:pt idx="5851">
                        <c:v>400.00270999999998</c:v>
                      </c:pt>
                      <c:pt idx="5852">
                        <c:v>399.99639000000002</c:v>
                      </c:pt>
                      <c:pt idx="5853">
                        <c:v>400.03447999999997</c:v>
                      </c:pt>
                      <c:pt idx="5854">
                        <c:v>399.98966999999999</c:v>
                      </c:pt>
                      <c:pt idx="5855">
                        <c:v>399.98063999999999</c:v>
                      </c:pt>
                      <c:pt idx="5856">
                        <c:v>399.98637000000002</c:v>
                      </c:pt>
                      <c:pt idx="5857">
                        <c:v>399.98817000000003</c:v>
                      </c:pt>
                      <c:pt idx="5858">
                        <c:v>400.11353000000003</c:v>
                      </c:pt>
                      <c:pt idx="5859">
                        <c:v>400.06369999999998</c:v>
                      </c:pt>
                      <c:pt idx="5860">
                        <c:v>399.99252999999999</c:v>
                      </c:pt>
                      <c:pt idx="5861">
                        <c:v>400.01069000000001</c:v>
                      </c:pt>
                      <c:pt idx="5862">
                        <c:v>400.03841</c:v>
                      </c:pt>
                      <c:pt idx="5863">
                        <c:v>400.01020999999997</c:v>
                      </c:pt>
                      <c:pt idx="5864">
                        <c:v>400.00299999999999</c:v>
                      </c:pt>
                      <c:pt idx="5865">
                        <c:v>400.02361999999999</c:v>
                      </c:pt>
                      <c:pt idx="5866">
                        <c:v>400.02897999999999</c:v>
                      </c:pt>
                      <c:pt idx="5867">
                        <c:v>399.99092999999999</c:v>
                      </c:pt>
                      <c:pt idx="5868">
                        <c:v>400.00441999999998</c:v>
                      </c:pt>
                      <c:pt idx="5869">
                        <c:v>400.00216999999998</c:v>
                      </c:pt>
                      <c:pt idx="5870">
                        <c:v>400.02033</c:v>
                      </c:pt>
                      <c:pt idx="5871">
                        <c:v>399.97570999999999</c:v>
                      </c:pt>
                      <c:pt idx="5872">
                        <c:v>399.99166000000002</c:v>
                      </c:pt>
                      <c:pt idx="5873">
                        <c:v>399.99223999999998</c:v>
                      </c:pt>
                      <c:pt idx="5874">
                        <c:v>399.98424</c:v>
                      </c:pt>
                      <c:pt idx="5875">
                        <c:v>400.00664</c:v>
                      </c:pt>
                      <c:pt idx="5876">
                        <c:v>399.98318</c:v>
                      </c:pt>
                      <c:pt idx="5877">
                        <c:v>399.98946999999998</c:v>
                      </c:pt>
                      <c:pt idx="5878">
                        <c:v>400.00670000000002</c:v>
                      </c:pt>
                      <c:pt idx="5879">
                        <c:v>400.03278999999998</c:v>
                      </c:pt>
                      <c:pt idx="5880">
                        <c:v>400.02197999999999</c:v>
                      </c:pt>
                      <c:pt idx="5881">
                        <c:v>400.01006000000001</c:v>
                      </c:pt>
                      <c:pt idx="5882">
                        <c:v>400.00484</c:v>
                      </c:pt>
                      <c:pt idx="5883">
                        <c:v>400.04989999999998</c:v>
                      </c:pt>
                      <c:pt idx="5884">
                        <c:v>400.00308000000001</c:v>
                      </c:pt>
                      <c:pt idx="5885">
                        <c:v>399.99245000000002</c:v>
                      </c:pt>
                      <c:pt idx="5886">
                        <c:v>399.99668000000003</c:v>
                      </c:pt>
                      <c:pt idx="5887">
                        <c:v>400.04491000000002</c:v>
                      </c:pt>
                      <c:pt idx="5888">
                        <c:v>399.98257000000001</c:v>
                      </c:pt>
                      <c:pt idx="5889">
                        <c:v>399.99939999999998</c:v>
                      </c:pt>
                      <c:pt idx="5890">
                        <c:v>399.99509</c:v>
                      </c:pt>
                      <c:pt idx="5891">
                        <c:v>400.02909</c:v>
                      </c:pt>
                      <c:pt idx="5892">
                        <c:v>399.98759000000001</c:v>
                      </c:pt>
                      <c:pt idx="5893">
                        <c:v>399.99356999999998</c:v>
                      </c:pt>
                      <c:pt idx="5894">
                        <c:v>399.98820000000001</c:v>
                      </c:pt>
                      <c:pt idx="5895">
                        <c:v>399.98029000000002</c:v>
                      </c:pt>
                      <c:pt idx="5896">
                        <c:v>400.04266999999999</c:v>
                      </c:pt>
                      <c:pt idx="5897">
                        <c:v>400.02805000000001</c:v>
                      </c:pt>
                      <c:pt idx="5898">
                        <c:v>400.01179000000002</c:v>
                      </c:pt>
                      <c:pt idx="5899">
                        <c:v>400.01083</c:v>
                      </c:pt>
                      <c:pt idx="5900">
                        <c:v>400.03706</c:v>
                      </c:pt>
                      <c:pt idx="5901">
                        <c:v>400.01389999999998</c:v>
                      </c:pt>
                      <c:pt idx="5902">
                        <c:v>399.98797999999999</c:v>
                      </c:pt>
                      <c:pt idx="5903">
                        <c:v>399.98624000000001</c:v>
                      </c:pt>
                      <c:pt idx="5904">
                        <c:v>400.03917999999999</c:v>
                      </c:pt>
                      <c:pt idx="5905">
                        <c:v>399.99354</c:v>
                      </c:pt>
                      <c:pt idx="5906">
                        <c:v>399.99722000000003</c:v>
                      </c:pt>
                      <c:pt idx="5907">
                        <c:v>399.99776000000003</c:v>
                      </c:pt>
                      <c:pt idx="5908">
                        <c:v>400.01555999999999</c:v>
                      </c:pt>
                      <c:pt idx="5909">
                        <c:v>399.98649</c:v>
                      </c:pt>
                      <c:pt idx="5910">
                        <c:v>399.99671000000001</c:v>
                      </c:pt>
                      <c:pt idx="5911">
                        <c:v>399.99369000000002</c:v>
                      </c:pt>
                      <c:pt idx="5912">
                        <c:v>399.99910999999997</c:v>
                      </c:pt>
                      <c:pt idx="5913">
                        <c:v>399.99351000000001</c:v>
                      </c:pt>
                      <c:pt idx="5914">
                        <c:v>399.99250999999998</c:v>
                      </c:pt>
                      <c:pt idx="5915">
                        <c:v>399.99148000000002</c:v>
                      </c:pt>
                      <c:pt idx="5916">
                        <c:v>399.97366</c:v>
                      </c:pt>
                      <c:pt idx="5917">
                        <c:v>400.00898000000001</c:v>
                      </c:pt>
                      <c:pt idx="5918">
                        <c:v>399.99450999999999</c:v>
                      </c:pt>
                      <c:pt idx="5919">
                        <c:v>400.12317000000002</c:v>
                      </c:pt>
                      <c:pt idx="5920">
                        <c:v>399.99171999999999</c:v>
                      </c:pt>
                      <c:pt idx="5921">
                        <c:v>400.02938999999998</c:v>
                      </c:pt>
                      <c:pt idx="5922">
                        <c:v>399.98246999999998</c:v>
                      </c:pt>
                      <c:pt idx="5923">
                        <c:v>399.98826000000003</c:v>
                      </c:pt>
                      <c:pt idx="5924">
                        <c:v>400.00688000000002</c:v>
                      </c:pt>
                      <c:pt idx="5925">
                        <c:v>400.00583999999998</c:v>
                      </c:pt>
                      <c:pt idx="5926">
                        <c:v>399.98205000000002</c:v>
                      </c:pt>
                      <c:pt idx="5927">
                        <c:v>399.98486000000003</c:v>
                      </c:pt>
                      <c:pt idx="5928">
                        <c:v>399.98640999999998</c:v>
                      </c:pt>
                      <c:pt idx="5929">
                        <c:v>400.03471999999999</c:v>
                      </c:pt>
                      <c:pt idx="5930">
                        <c:v>399.99700000000001</c:v>
                      </c:pt>
                      <c:pt idx="5931">
                        <c:v>400.00794000000002</c:v>
                      </c:pt>
                      <c:pt idx="5932">
                        <c:v>399.99696</c:v>
                      </c:pt>
                      <c:pt idx="5933">
                        <c:v>399.99484000000001</c:v>
                      </c:pt>
                      <c:pt idx="5934">
                        <c:v>400.03285</c:v>
                      </c:pt>
                      <c:pt idx="5935">
                        <c:v>399.98797000000002</c:v>
                      </c:pt>
                      <c:pt idx="5936">
                        <c:v>399.99319000000003</c:v>
                      </c:pt>
                      <c:pt idx="5937">
                        <c:v>399.99567999999999</c:v>
                      </c:pt>
                      <c:pt idx="5938">
                        <c:v>400.01569999999998</c:v>
                      </c:pt>
                      <c:pt idx="5939">
                        <c:v>399.98714999999999</c:v>
                      </c:pt>
                      <c:pt idx="5940">
                        <c:v>399.98840000000001</c:v>
                      </c:pt>
                      <c:pt idx="5941">
                        <c:v>399.97494</c:v>
                      </c:pt>
                      <c:pt idx="5942">
                        <c:v>399.99919999999997</c:v>
                      </c:pt>
                      <c:pt idx="5943">
                        <c:v>399.96208999999999</c:v>
                      </c:pt>
                      <c:pt idx="5944">
                        <c:v>399.96275000000003</c:v>
                      </c:pt>
                      <c:pt idx="5945">
                        <c:v>399.96713</c:v>
                      </c:pt>
                      <c:pt idx="5946">
                        <c:v>400.00551000000002</c:v>
                      </c:pt>
                      <c:pt idx="5947">
                        <c:v>399.98207000000002</c:v>
                      </c:pt>
                      <c:pt idx="5948">
                        <c:v>399.98790000000002</c:v>
                      </c:pt>
                      <c:pt idx="5949">
                        <c:v>399.98829999999998</c:v>
                      </c:pt>
                      <c:pt idx="5950">
                        <c:v>400.00549999999998</c:v>
                      </c:pt>
                      <c:pt idx="5951">
                        <c:v>399.99506000000002</c:v>
                      </c:pt>
                      <c:pt idx="5952">
                        <c:v>399.98480999999998</c:v>
                      </c:pt>
                      <c:pt idx="5953">
                        <c:v>399.97566</c:v>
                      </c:pt>
                      <c:pt idx="5954">
                        <c:v>400.0016</c:v>
                      </c:pt>
                      <c:pt idx="5955">
                        <c:v>400.02300000000002</c:v>
                      </c:pt>
                      <c:pt idx="5956">
                        <c:v>400.00175999999999</c:v>
                      </c:pt>
                      <c:pt idx="5957">
                        <c:v>399.99637000000001</c:v>
                      </c:pt>
                      <c:pt idx="5958">
                        <c:v>400.00461000000001</c:v>
                      </c:pt>
                      <c:pt idx="5959">
                        <c:v>400.01325000000003</c:v>
                      </c:pt>
                      <c:pt idx="5960">
                        <c:v>399.98887999999999</c:v>
                      </c:pt>
                      <c:pt idx="5961">
                        <c:v>399.99554999999998</c:v>
                      </c:pt>
                      <c:pt idx="5962">
                        <c:v>399.98084</c:v>
                      </c:pt>
                      <c:pt idx="5963">
                        <c:v>400.01346000000001</c:v>
                      </c:pt>
                      <c:pt idx="5964">
                        <c:v>399.99191000000002</c:v>
                      </c:pt>
                      <c:pt idx="5965">
                        <c:v>399.97474999999997</c:v>
                      </c:pt>
                      <c:pt idx="5966">
                        <c:v>399.97336000000001</c:v>
                      </c:pt>
                      <c:pt idx="5967">
                        <c:v>400.01895000000002</c:v>
                      </c:pt>
                      <c:pt idx="5968">
                        <c:v>399.97489999999999</c:v>
                      </c:pt>
                      <c:pt idx="5969">
                        <c:v>400.00385</c:v>
                      </c:pt>
                      <c:pt idx="5970">
                        <c:v>399.99151000000001</c:v>
                      </c:pt>
                      <c:pt idx="5971">
                        <c:v>399.98048999999997</c:v>
                      </c:pt>
                      <c:pt idx="5972">
                        <c:v>400.00198</c:v>
                      </c:pt>
                      <c:pt idx="5973">
                        <c:v>399.95368999999999</c:v>
                      </c:pt>
                      <c:pt idx="5974">
                        <c:v>399.99203</c:v>
                      </c:pt>
                      <c:pt idx="5975">
                        <c:v>399.97383000000002</c:v>
                      </c:pt>
                      <c:pt idx="5976">
                        <c:v>400.00918000000001</c:v>
                      </c:pt>
                      <c:pt idx="5977">
                        <c:v>399.98151000000001</c:v>
                      </c:pt>
                      <c:pt idx="5978">
                        <c:v>399.97390999999999</c:v>
                      </c:pt>
                      <c:pt idx="5979">
                        <c:v>399.96469999999999</c:v>
                      </c:pt>
                      <c:pt idx="5980">
                        <c:v>400.11689000000001</c:v>
                      </c:pt>
                      <c:pt idx="5981">
                        <c:v>400.01817999999997</c:v>
                      </c:pt>
                      <c:pt idx="5982">
                        <c:v>399.98021</c:v>
                      </c:pt>
                      <c:pt idx="5983">
                        <c:v>399.98396000000002</c:v>
                      </c:pt>
                      <c:pt idx="5984">
                        <c:v>399.97964000000002</c:v>
                      </c:pt>
                      <c:pt idx="5985">
                        <c:v>399.98027999999999</c:v>
                      </c:pt>
                      <c:pt idx="5986">
                        <c:v>399.96237000000002</c:v>
                      </c:pt>
                      <c:pt idx="5987">
                        <c:v>399.97892999999999</c:v>
                      </c:pt>
                      <c:pt idx="5988">
                        <c:v>399.96879000000001</c:v>
                      </c:pt>
                      <c:pt idx="5989">
                        <c:v>400</c:v>
                      </c:pt>
                      <c:pt idx="5990">
                        <c:v>399.98712</c:v>
                      </c:pt>
                      <c:pt idx="5991">
                        <c:v>399.98817000000003</c:v>
                      </c:pt>
                      <c:pt idx="5992">
                        <c:v>399.99068999999997</c:v>
                      </c:pt>
                      <c:pt idx="5993">
                        <c:v>400.01758000000001</c:v>
                      </c:pt>
                      <c:pt idx="5994">
                        <c:v>399.96800000000002</c:v>
                      </c:pt>
                      <c:pt idx="5995">
                        <c:v>399.97426000000002</c:v>
                      </c:pt>
                      <c:pt idx="5996">
                        <c:v>399.97028999999998</c:v>
                      </c:pt>
                      <c:pt idx="5997">
                        <c:v>400.01555000000002</c:v>
                      </c:pt>
                      <c:pt idx="5998">
                        <c:v>399.97638000000001</c:v>
                      </c:pt>
                      <c:pt idx="5999">
                        <c:v>399.99439000000001</c:v>
                      </c:pt>
                      <c:pt idx="6000">
                        <c:v>400.00473</c:v>
                      </c:pt>
                      <c:pt idx="6001">
                        <c:v>400.02780999999999</c:v>
                      </c:pt>
                      <c:pt idx="6002">
                        <c:v>399.97316000000001</c:v>
                      </c:pt>
                      <c:pt idx="6003">
                        <c:v>399.97967999999997</c:v>
                      </c:pt>
                      <c:pt idx="6004">
                        <c:v>399.96048999999999</c:v>
                      </c:pt>
                      <c:pt idx="6005">
                        <c:v>399.97746000000001</c:v>
                      </c:pt>
                      <c:pt idx="6006">
                        <c:v>400.00214</c:v>
                      </c:pt>
                      <c:pt idx="6007">
                        <c:v>399.97824000000003</c:v>
                      </c:pt>
                      <c:pt idx="6008">
                        <c:v>399.99684999999999</c:v>
                      </c:pt>
                      <c:pt idx="6009">
                        <c:v>399.99374</c:v>
                      </c:pt>
                      <c:pt idx="6010">
                        <c:v>400.00731999999999</c:v>
                      </c:pt>
                      <c:pt idx="6011">
                        <c:v>399.95826</c:v>
                      </c:pt>
                      <c:pt idx="6012">
                        <c:v>399.96897999999999</c:v>
                      </c:pt>
                      <c:pt idx="6013">
                        <c:v>399.99657000000002</c:v>
                      </c:pt>
                      <c:pt idx="6014">
                        <c:v>400.0231</c:v>
                      </c:pt>
                      <c:pt idx="6015">
                        <c:v>399.98831999999999</c:v>
                      </c:pt>
                      <c:pt idx="6016">
                        <c:v>399.99387999999999</c:v>
                      </c:pt>
                      <c:pt idx="6017">
                        <c:v>399.97107999999997</c:v>
                      </c:pt>
                      <c:pt idx="6018">
                        <c:v>400.01188999999999</c:v>
                      </c:pt>
                      <c:pt idx="6019">
                        <c:v>399.96505000000002</c:v>
                      </c:pt>
                      <c:pt idx="6020">
                        <c:v>399.96901000000003</c:v>
                      </c:pt>
                      <c:pt idx="6021">
                        <c:v>399.97187000000002</c:v>
                      </c:pt>
                      <c:pt idx="6022">
                        <c:v>399.97537999999997</c:v>
                      </c:pt>
                      <c:pt idx="6023">
                        <c:v>399.97492</c:v>
                      </c:pt>
                      <c:pt idx="6024">
                        <c:v>399.97823</c:v>
                      </c:pt>
                      <c:pt idx="6025">
                        <c:v>399.97633000000002</c:v>
                      </c:pt>
                      <c:pt idx="6026">
                        <c:v>399.98189000000002</c:v>
                      </c:pt>
                      <c:pt idx="6027">
                        <c:v>400.00400000000002</c:v>
                      </c:pt>
                      <c:pt idx="6028">
                        <c:v>399.96318000000002</c:v>
                      </c:pt>
                      <c:pt idx="6029">
                        <c:v>399.96283</c:v>
                      </c:pt>
                      <c:pt idx="6030">
                        <c:v>399.97375</c:v>
                      </c:pt>
                      <c:pt idx="6031">
                        <c:v>400.01218999999998</c:v>
                      </c:pt>
                      <c:pt idx="6032">
                        <c:v>399.97980999999999</c:v>
                      </c:pt>
                      <c:pt idx="6033">
                        <c:v>399.98442999999997</c:v>
                      </c:pt>
                      <c:pt idx="6034">
                        <c:v>399.97374000000002</c:v>
                      </c:pt>
                      <c:pt idx="6035">
                        <c:v>400.00905999999998</c:v>
                      </c:pt>
                      <c:pt idx="6036">
                        <c:v>399.96708999999998</c:v>
                      </c:pt>
                      <c:pt idx="6037">
                        <c:v>399.96206000000001</c:v>
                      </c:pt>
                      <c:pt idx="6038">
                        <c:v>399.99758000000003</c:v>
                      </c:pt>
                      <c:pt idx="6039">
                        <c:v>400.02449000000001</c:v>
                      </c:pt>
                      <c:pt idx="6040">
                        <c:v>399.97093999999998</c:v>
                      </c:pt>
                      <c:pt idx="6041">
                        <c:v>400.12646000000001</c:v>
                      </c:pt>
                      <c:pt idx="6042">
                        <c:v>399.97811999999999</c:v>
                      </c:pt>
                      <c:pt idx="6043">
                        <c:v>399.98550999999998</c:v>
                      </c:pt>
                      <c:pt idx="6044">
                        <c:v>400.01254</c:v>
                      </c:pt>
                      <c:pt idx="6045">
                        <c:v>400.00596999999999</c:v>
                      </c:pt>
                      <c:pt idx="6046">
                        <c:v>399.96123</c:v>
                      </c:pt>
                      <c:pt idx="6047">
                        <c:v>399.96345000000002</c:v>
                      </c:pt>
                      <c:pt idx="6048">
                        <c:v>400.01317</c:v>
                      </c:pt>
                      <c:pt idx="6049">
                        <c:v>399.99221</c:v>
                      </c:pt>
                      <c:pt idx="6050">
                        <c:v>399.98428000000001</c:v>
                      </c:pt>
                      <c:pt idx="6051">
                        <c:v>400.00295999999997</c:v>
                      </c:pt>
                      <c:pt idx="6052">
                        <c:v>400.01375999999999</c:v>
                      </c:pt>
                      <c:pt idx="6053">
                        <c:v>399.97257000000002</c:v>
                      </c:pt>
                      <c:pt idx="6054">
                        <c:v>399.95621</c:v>
                      </c:pt>
                      <c:pt idx="6055">
                        <c:v>399.99331000000001</c:v>
                      </c:pt>
                      <c:pt idx="6056">
                        <c:v>400.02175999999997</c:v>
                      </c:pt>
                      <c:pt idx="6057">
                        <c:v>399.97683999999998</c:v>
                      </c:pt>
                      <c:pt idx="6058">
                        <c:v>399.97262999999998</c:v>
                      </c:pt>
                      <c:pt idx="6059">
                        <c:v>399.95639</c:v>
                      </c:pt>
                      <c:pt idx="6060">
                        <c:v>399.99360999999999</c:v>
                      </c:pt>
                      <c:pt idx="6061">
                        <c:v>399.97656000000001</c:v>
                      </c:pt>
                      <c:pt idx="6062">
                        <c:v>399.98430999999999</c:v>
                      </c:pt>
                      <c:pt idx="6063">
                        <c:v>399.99576999999999</c:v>
                      </c:pt>
                      <c:pt idx="6064">
                        <c:v>399.97217000000001</c:v>
                      </c:pt>
                      <c:pt idx="6065">
                        <c:v>400.01139000000001</c:v>
                      </c:pt>
                      <c:pt idx="6066">
                        <c:v>399.98662000000002</c:v>
                      </c:pt>
                      <c:pt idx="6067">
                        <c:v>399.97667000000001</c:v>
                      </c:pt>
                      <c:pt idx="6068">
                        <c:v>399.97131999999999</c:v>
                      </c:pt>
                      <c:pt idx="6069">
                        <c:v>400.02352999999999</c:v>
                      </c:pt>
                      <c:pt idx="6070">
                        <c:v>399.99376000000001</c:v>
                      </c:pt>
                      <c:pt idx="6071">
                        <c:v>399.96096</c:v>
                      </c:pt>
                      <c:pt idx="6072">
                        <c:v>399.96507000000003</c:v>
                      </c:pt>
                      <c:pt idx="6073">
                        <c:v>400.00619999999998</c:v>
                      </c:pt>
                      <c:pt idx="6074">
                        <c:v>399.98034000000001</c:v>
                      </c:pt>
                      <c:pt idx="6075">
                        <c:v>399.96994999999998</c:v>
                      </c:pt>
                      <c:pt idx="6076">
                        <c:v>399.96593000000001</c:v>
                      </c:pt>
                      <c:pt idx="6077">
                        <c:v>400.00727000000001</c:v>
                      </c:pt>
                      <c:pt idx="6078">
                        <c:v>399.97708999999998</c:v>
                      </c:pt>
                      <c:pt idx="6079">
                        <c:v>399.97422</c:v>
                      </c:pt>
                      <c:pt idx="6080">
                        <c:v>399.95585</c:v>
                      </c:pt>
                      <c:pt idx="6081">
                        <c:v>399.97124000000002</c:v>
                      </c:pt>
                      <c:pt idx="6082">
                        <c:v>399.99901</c:v>
                      </c:pt>
                      <c:pt idx="6083">
                        <c:v>399.97478999999998</c:v>
                      </c:pt>
                      <c:pt idx="6084">
                        <c:v>399.99993000000001</c:v>
                      </c:pt>
                      <c:pt idx="6085">
                        <c:v>399.98633000000001</c:v>
                      </c:pt>
                      <c:pt idx="6086">
                        <c:v>400.00895000000003</c:v>
                      </c:pt>
                      <c:pt idx="6087">
                        <c:v>399.97685000000001</c:v>
                      </c:pt>
                      <c:pt idx="6088">
                        <c:v>399.94407999999999</c:v>
                      </c:pt>
                      <c:pt idx="6089">
                        <c:v>399.95607000000001</c:v>
                      </c:pt>
                      <c:pt idx="6090">
                        <c:v>399.98617999999999</c:v>
                      </c:pt>
                      <c:pt idx="6091">
                        <c:v>399.96154999999999</c:v>
                      </c:pt>
                      <c:pt idx="6092">
                        <c:v>399.95317999999997</c:v>
                      </c:pt>
                      <c:pt idx="6093">
                        <c:v>399.97505000000001</c:v>
                      </c:pt>
                      <c:pt idx="6094">
                        <c:v>399.99820999999997</c:v>
                      </c:pt>
                      <c:pt idx="6095">
                        <c:v>399.98172</c:v>
                      </c:pt>
                      <c:pt idx="6096">
                        <c:v>399.96638000000002</c:v>
                      </c:pt>
                      <c:pt idx="6097">
                        <c:v>399.97314</c:v>
                      </c:pt>
                      <c:pt idx="6098">
                        <c:v>399.99709999999999</c:v>
                      </c:pt>
                      <c:pt idx="6099">
                        <c:v>399.94112999999999</c:v>
                      </c:pt>
                      <c:pt idx="6100">
                        <c:v>399.95774999999998</c:v>
                      </c:pt>
                      <c:pt idx="6101">
                        <c:v>399.97606000000002</c:v>
                      </c:pt>
                      <c:pt idx="6102">
                        <c:v>400.11101000000002</c:v>
                      </c:pt>
                      <c:pt idx="6103">
                        <c:v>400.00047000000001</c:v>
                      </c:pt>
                      <c:pt idx="6104">
                        <c:v>399.98124000000001</c:v>
                      </c:pt>
                      <c:pt idx="6105">
                        <c:v>399.9896</c:v>
                      </c:pt>
                      <c:pt idx="6106">
                        <c:v>399.98090999999999</c:v>
                      </c:pt>
                      <c:pt idx="6107">
                        <c:v>400.00533999999999</c:v>
                      </c:pt>
                      <c:pt idx="6108">
                        <c:v>399.96188999999998</c:v>
                      </c:pt>
                      <c:pt idx="6109">
                        <c:v>399.95963</c:v>
                      </c:pt>
                      <c:pt idx="6110">
                        <c:v>399.93876</c:v>
                      </c:pt>
                      <c:pt idx="6111">
                        <c:v>399.99234000000001</c:v>
                      </c:pt>
                      <c:pt idx="6112">
                        <c:v>399.96427</c:v>
                      </c:pt>
                      <c:pt idx="6113">
                        <c:v>399.97667999999999</c:v>
                      </c:pt>
                      <c:pt idx="6114">
                        <c:v>399.96740999999997</c:v>
                      </c:pt>
                      <c:pt idx="6115">
                        <c:v>399.99385999999998</c:v>
                      </c:pt>
                      <c:pt idx="6116">
                        <c:v>399.95182</c:v>
                      </c:pt>
                      <c:pt idx="6117">
                        <c:v>399.97575999999998</c:v>
                      </c:pt>
                      <c:pt idx="6118">
                        <c:v>399.97922999999997</c:v>
                      </c:pt>
                      <c:pt idx="6119">
                        <c:v>399.98433999999997</c:v>
                      </c:pt>
                      <c:pt idx="6120">
                        <c:v>400.00668999999999</c:v>
                      </c:pt>
                      <c:pt idx="6121">
                        <c:v>399.97178000000002</c:v>
                      </c:pt>
                      <c:pt idx="6122">
                        <c:v>399.97489999999999</c:v>
                      </c:pt>
                      <c:pt idx="6123">
                        <c:v>399.98205000000002</c:v>
                      </c:pt>
                      <c:pt idx="6124">
                        <c:v>400.00729999999999</c:v>
                      </c:pt>
                      <c:pt idx="6125">
                        <c:v>399.95805999999999</c:v>
                      </c:pt>
                      <c:pt idx="6126">
                        <c:v>399.96814999999998</c:v>
                      </c:pt>
                      <c:pt idx="6127">
                        <c:v>399.9674</c:v>
                      </c:pt>
                      <c:pt idx="6128">
                        <c:v>399.99592999999999</c:v>
                      </c:pt>
                      <c:pt idx="6129">
                        <c:v>399.96872999999999</c:v>
                      </c:pt>
                      <c:pt idx="6130">
                        <c:v>399.95040999999998</c:v>
                      </c:pt>
                      <c:pt idx="6131">
                        <c:v>399.96183000000002</c:v>
                      </c:pt>
                      <c:pt idx="6132">
                        <c:v>400.00420000000003</c:v>
                      </c:pt>
                      <c:pt idx="6133">
                        <c:v>399.95755000000003</c:v>
                      </c:pt>
                      <c:pt idx="6134">
                        <c:v>399.96611999999999</c:v>
                      </c:pt>
                      <c:pt idx="6135">
                        <c:v>399.95717999999999</c:v>
                      </c:pt>
                      <c:pt idx="6136">
                        <c:v>399.98385000000002</c:v>
                      </c:pt>
                      <c:pt idx="6137">
                        <c:v>399.97046</c:v>
                      </c:pt>
                      <c:pt idx="6138">
                        <c:v>399.96528999999998</c:v>
                      </c:pt>
                      <c:pt idx="6139">
                        <c:v>399.96728000000002</c:v>
                      </c:pt>
                      <c:pt idx="6140">
                        <c:v>399.94627000000003</c:v>
                      </c:pt>
                      <c:pt idx="6141">
                        <c:v>399.98694999999998</c:v>
                      </c:pt>
                      <c:pt idx="6142">
                        <c:v>399.94578999999999</c:v>
                      </c:pt>
                      <c:pt idx="6143">
                        <c:v>399.94486999999998</c:v>
                      </c:pt>
                      <c:pt idx="6144">
                        <c:v>399.96051</c:v>
                      </c:pt>
                      <c:pt idx="6145">
                        <c:v>399.99310000000003</c:v>
                      </c:pt>
                      <c:pt idx="6146">
                        <c:v>399.94646</c:v>
                      </c:pt>
                      <c:pt idx="6147">
                        <c:v>399.95539000000002</c:v>
                      </c:pt>
                      <c:pt idx="6148">
                        <c:v>399.9522</c:v>
                      </c:pt>
                      <c:pt idx="6149">
                        <c:v>399.97703000000001</c:v>
                      </c:pt>
                      <c:pt idx="6150">
                        <c:v>399.95706000000001</c:v>
                      </c:pt>
                      <c:pt idx="6151">
                        <c:v>399.95071000000002</c:v>
                      </c:pt>
                      <c:pt idx="6152">
                        <c:v>399.96449999999999</c:v>
                      </c:pt>
                      <c:pt idx="6153">
                        <c:v>400.00700999999998</c:v>
                      </c:pt>
                      <c:pt idx="6154">
                        <c:v>399.93612000000002</c:v>
                      </c:pt>
                      <c:pt idx="6155">
                        <c:v>399.95661999999999</c:v>
                      </c:pt>
                      <c:pt idx="6156">
                        <c:v>399.96645999999998</c:v>
                      </c:pt>
                      <c:pt idx="6157">
                        <c:v>399.97118999999998</c:v>
                      </c:pt>
                      <c:pt idx="6158">
                        <c:v>399.99196999999998</c:v>
                      </c:pt>
                      <c:pt idx="6159">
                        <c:v>399.96638000000002</c:v>
                      </c:pt>
                      <c:pt idx="6160">
                        <c:v>399.99194999999997</c:v>
                      </c:pt>
                      <c:pt idx="6161">
                        <c:v>400.01283000000001</c:v>
                      </c:pt>
                      <c:pt idx="6162">
                        <c:v>400.08805999999998</c:v>
                      </c:pt>
                      <c:pt idx="6163">
                        <c:v>400.04118</c:v>
                      </c:pt>
                      <c:pt idx="6164">
                        <c:v>399.97635000000002</c:v>
                      </c:pt>
                      <c:pt idx="6165">
                        <c:v>399.97032999999999</c:v>
                      </c:pt>
                      <c:pt idx="6166">
                        <c:v>400.00153999999998</c:v>
                      </c:pt>
                      <c:pt idx="6167">
                        <c:v>399.95454999999998</c:v>
                      </c:pt>
                      <c:pt idx="6168">
                        <c:v>399.97467</c:v>
                      </c:pt>
                      <c:pt idx="6169">
                        <c:v>399.96892000000003</c:v>
                      </c:pt>
                      <c:pt idx="6170">
                        <c:v>400.01317999999998</c:v>
                      </c:pt>
                      <c:pt idx="6171">
                        <c:v>399.96301</c:v>
                      </c:pt>
                      <c:pt idx="6172">
                        <c:v>399.96561000000003</c:v>
                      </c:pt>
                      <c:pt idx="6173">
                        <c:v>399.98169999999999</c:v>
                      </c:pt>
                      <c:pt idx="6174">
                        <c:v>400.00740999999999</c:v>
                      </c:pt>
                      <c:pt idx="6175">
                        <c:v>400.00214</c:v>
                      </c:pt>
                      <c:pt idx="6176">
                        <c:v>399.99108000000001</c:v>
                      </c:pt>
                      <c:pt idx="6177">
                        <c:v>399.98856000000001</c:v>
                      </c:pt>
                      <c:pt idx="6178">
                        <c:v>399.97284999999999</c:v>
                      </c:pt>
                      <c:pt idx="6179">
                        <c:v>399.99259000000001</c:v>
                      </c:pt>
                      <c:pt idx="6180">
                        <c:v>399.95956999999999</c:v>
                      </c:pt>
                      <c:pt idx="6181">
                        <c:v>399.96449000000001</c:v>
                      </c:pt>
                      <c:pt idx="6182">
                        <c:v>399.95947999999999</c:v>
                      </c:pt>
                      <c:pt idx="6183">
                        <c:v>399.98809</c:v>
                      </c:pt>
                      <c:pt idx="6184">
                        <c:v>399.96843000000001</c:v>
                      </c:pt>
                      <c:pt idx="6185">
                        <c:v>399.9939</c:v>
                      </c:pt>
                      <c:pt idx="6186">
                        <c:v>399.97744</c:v>
                      </c:pt>
                      <c:pt idx="6187">
                        <c:v>400.01737000000003</c:v>
                      </c:pt>
                      <c:pt idx="6188">
                        <c:v>399.97570999999999</c:v>
                      </c:pt>
                      <c:pt idx="6189">
                        <c:v>399.98451</c:v>
                      </c:pt>
                      <c:pt idx="6190">
                        <c:v>399.97489000000002</c:v>
                      </c:pt>
                      <c:pt idx="6191">
                        <c:v>400.00436000000002</c:v>
                      </c:pt>
                      <c:pt idx="6192">
                        <c:v>399.95897000000002</c:v>
                      </c:pt>
                      <c:pt idx="6193">
                        <c:v>399.96019000000001</c:v>
                      </c:pt>
                      <c:pt idx="6194">
                        <c:v>399.98876999999999</c:v>
                      </c:pt>
                      <c:pt idx="6195">
                        <c:v>399.99216000000001</c:v>
                      </c:pt>
                      <c:pt idx="6196">
                        <c:v>400.00225999999998</c:v>
                      </c:pt>
                      <c:pt idx="6197">
                        <c:v>399.97784000000001</c:v>
                      </c:pt>
                      <c:pt idx="6198">
                        <c:v>399.97552999999999</c:v>
                      </c:pt>
                      <c:pt idx="6199">
                        <c:v>399.96861000000001</c:v>
                      </c:pt>
                      <c:pt idx="6200">
                        <c:v>400.01186999999999</c:v>
                      </c:pt>
                      <c:pt idx="6201">
                        <c:v>399.94348000000002</c:v>
                      </c:pt>
                      <c:pt idx="6202">
                        <c:v>399.97190999999998</c:v>
                      </c:pt>
                      <c:pt idx="6203">
                        <c:v>399.96850999999998</c:v>
                      </c:pt>
                      <c:pt idx="6204">
                        <c:v>400.00637999999998</c:v>
                      </c:pt>
                      <c:pt idx="6205">
                        <c:v>399.97689000000003</c:v>
                      </c:pt>
                      <c:pt idx="6206">
                        <c:v>399.96537000000001</c:v>
                      </c:pt>
                      <c:pt idx="6207">
                        <c:v>399.96370000000002</c:v>
                      </c:pt>
                      <c:pt idx="6208">
                        <c:v>400.01168999999999</c:v>
                      </c:pt>
                      <c:pt idx="6209">
                        <c:v>399.97109999999998</c:v>
                      </c:pt>
                      <c:pt idx="6210">
                        <c:v>399.96296000000001</c:v>
                      </c:pt>
                      <c:pt idx="6211">
                        <c:v>399.95173</c:v>
                      </c:pt>
                      <c:pt idx="6212">
                        <c:v>399.97016000000002</c:v>
                      </c:pt>
                      <c:pt idx="6213">
                        <c:v>400.00029000000001</c:v>
                      </c:pt>
                      <c:pt idx="6214">
                        <c:v>399.98953</c:v>
                      </c:pt>
                      <c:pt idx="6215">
                        <c:v>399.97199000000001</c:v>
                      </c:pt>
                      <c:pt idx="6216">
                        <c:v>399.98844000000003</c:v>
                      </c:pt>
                      <c:pt idx="6217">
                        <c:v>400.00468999999998</c:v>
                      </c:pt>
                      <c:pt idx="6218">
                        <c:v>399.96285</c:v>
                      </c:pt>
                      <c:pt idx="6219">
                        <c:v>399.96233999999998</c:v>
                      </c:pt>
                      <c:pt idx="6220">
                        <c:v>399.95317</c:v>
                      </c:pt>
                      <c:pt idx="6221">
                        <c:v>399.99322000000001</c:v>
                      </c:pt>
                      <c:pt idx="6222">
                        <c:v>399.93849</c:v>
                      </c:pt>
                      <c:pt idx="6223">
                        <c:v>400.08812</c:v>
                      </c:pt>
                      <c:pt idx="6224">
                        <c:v>400.01049999999998</c:v>
                      </c:pt>
                      <c:pt idx="6225">
                        <c:v>399.99889999999999</c:v>
                      </c:pt>
                      <c:pt idx="6226">
                        <c:v>399.96883000000003</c:v>
                      </c:pt>
                      <c:pt idx="6227">
                        <c:v>399.96717000000001</c:v>
                      </c:pt>
                      <c:pt idx="6228">
                        <c:v>399.96418</c:v>
                      </c:pt>
                      <c:pt idx="6229">
                        <c:v>399.98773999999997</c:v>
                      </c:pt>
                      <c:pt idx="6230">
                        <c:v>399.97505000000001</c:v>
                      </c:pt>
                      <c:pt idx="6231">
                        <c:v>399.96116000000001</c:v>
                      </c:pt>
                      <c:pt idx="6232">
                        <c:v>399.94927999999999</c:v>
                      </c:pt>
                      <c:pt idx="6233">
                        <c:v>399.93754000000001</c:v>
                      </c:pt>
                      <c:pt idx="6234">
                        <c:v>399.99653000000001</c:v>
                      </c:pt>
                      <c:pt idx="6235">
                        <c:v>399.95495</c:v>
                      </c:pt>
                      <c:pt idx="6236">
                        <c:v>399.96170000000001</c:v>
                      </c:pt>
                      <c:pt idx="6237">
                        <c:v>399.96379999999999</c:v>
                      </c:pt>
                      <c:pt idx="6238">
                        <c:v>400.00232999999997</c:v>
                      </c:pt>
                      <c:pt idx="6239">
                        <c:v>399.98518000000001</c:v>
                      </c:pt>
                      <c:pt idx="6240">
                        <c:v>399.97165999999999</c:v>
                      </c:pt>
                      <c:pt idx="6241">
                        <c:v>399.98237999999998</c:v>
                      </c:pt>
                      <c:pt idx="6242">
                        <c:v>399.99117000000001</c:v>
                      </c:pt>
                      <c:pt idx="6243">
                        <c:v>399.95535000000001</c:v>
                      </c:pt>
                      <c:pt idx="6244">
                        <c:v>399.97075999999998</c:v>
                      </c:pt>
                      <c:pt idx="6245">
                        <c:v>399.97035</c:v>
                      </c:pt>
                      <c:pt idx="6246">
                        <c:v>399.99392999999998</c:v>
                      </c:pt>
                      <c:pt idx="6247">
                        <c:v>399.96415999999999</c:v>
                      </c:pt>
                      <c:pt idx="6248">
                        <c:v>399.94995</c:v>
                      </c:pt>
                      <c:pt idx="6249">
                        <c:v>399.95103</c:v>
                      </c:pt>
                      <c:pt idx="6250">
                        <c:v>399.96535999999998</c:v>
                      </c:pt>
                      <c:pt idx="6251">
                        <c:v>399.96922000000001</c:v>
                      </c:pt>
                      <c:pt idx="6252">
                        <c:v>399.95017000000001</c:v>
                      </c:pt>
                      <c:pt idx="6253">
                        <c:v>399.94799999999998</c:v>
                      </c:pt>
                      <c:pt idx="6254">
                        <c:v>399.94099</c:v>
                      </c:pt>
                      <c:pt idx="6255">
                        <c:v>399.99434000000002</c:v>
                      </c:pt>
                      <c:pt idx="6256">
                        <c:v>399.95701000000003</c:v>
                      </c:pt>
                      <c:pt idx="6257">
                        <c:v>399.95157</c:v>
                      </c:pt>
                      <c:pt idx="6258">
                        <c:v>399.95578</c:v>
                      </c:pt>
                      <c:pt idx="6259">
                        <c:v>400.00564000000003</c:v>
                      </c:pt>
                      <c:pt idx="6260">
                        <c:v>399.95844</c:v>
                      </c:pt>
                      <c:pt idx="6261">
                        <c:v>399.95479999999998</c:v>
                      </c:pt>
                      <c:pt idx="6262">
                        <c:v>399.96291000000002</c:v>
                      </c:pt>
                      <c:pt idx="6263">
                        <c:v>399.98320000000001</c:v>
                      </c:pt>
                      <c:pt idx="6264">
                        <c:v>399.96098000000001</c:v>
                      </c:pt>
                      <c:pt idx="6265">
                        <c:v>399.95494000000002</c:v>
                      </c:pt>
                      <c:pt idx="6266">
                        <c:v>399.95562999999999</c:v>
                      </c:pt>
                      <c:pt idx="6267">
                        <c:v>399.99678999999998</c:v>
                      </c:pt>
                      <c:pt idx="6268">
                        <c:v>399.98964000000001</c:v>
                      </c:pt>
                      <c:pt idx="6269">
                        <c:v>399.95623000000001</c:v>
                      </c:pt>
                      <c:pt idx="6270">
                        <c:v>399.96597000000003</c:v>
                      </c:pt>
                      <c:pt idx="6271">
                        <c:v>399.97447</c:v>
                      </c:pt>
                      <c:pt idx="6272">
                        <c:v>399.99446999999998</c:v>
                      </c:pt>
                      <c:pt idx="6273">
                        <c:v>399.98403999999999</c:v>
                      </c:pt>
                      <c:pt idx="6274">
                        <c:v>399.97494</c:v>
                      </c:pt>
                      <c:pt idx="6275">
                        <c:v>399.98905999999999</c:v>
                      </c:pt>
                      <c:pt idx="6276">
                        <c:v>400.00581</c:v>
                      </c:pt>
                      <c:pt idx="6277">
                        <c:v>399.96305999999998</c:v>
                      </c:pt>
                      <c:pt idx="6278">
                        <c:v>399.96433000000002</c:v>
                      </c:pt>
                      <c:pt idx="6279">
                        <c:v>399.95841000000001</c:v>
                      </c:pt>
                      <c:pt idx="6280">
                        <c:v>400.00702999999999</c:v>
                      </c:pt>
                      <c:pt idx="6281">
                        <c:v>399.96413999999999</c:v>
                      </c:pt>
                      <c:pt idx="6282">
                        <c:v>399.96593999999999</c:v>
                      </c:pt>
                      <c:pt idx="6283">
                        <c:v>399.96179999999998</c:v>
                      </c:pt>
                      <c:pt idx="6284">
                        <c:v>400.10771999999997</c:v>
                      </c:pt>
                      <c:pt idx="6285">
                        <c:v>399.98435000000001</c:v>
                      </c:pt>
                      <c:pt idx="6286">
                        <c:v>399.95425999999998</c:v>
                      </c:pt>
                      <c:pt idx="6287">
                        <c:v>399.96861999999999</c:v>
                      </c:pt>
                      <c:pt idx="6288">
                        <c:v>399.95771999999999</c:v>
                      </c:pt>
                      <c:pt idx="6289">
                        <c:v>400.01954999999998</c:v>
                      </c:pt>
                      <c:pt idx="6290">
                        <c:v>399.98345999999998</c:v>
                      </c:pt>
                      <c:pt idx="6291">
                        <c:v>400.00198</c:v>
                      </c:pt>
                      <c:pt idx="6292">
                        <c:v>399.99684999999999</c:v>
                      </c:pt>
                      <c:pt idx="6293">
                        <c:v>400.01114999999999</c:v>
                      </c:pt>
                      <c:pt idx="6294">
                        <c:v>399.97654</c:v>
                      </c:pt>
                      <c:pt idx="6295">
                        <c:v>399.98336</c:v>
                      </c:pt>
                      <c:pt idx="6296">
                        <c:v>399.97523999999999</c:v>
                      </c:pt>
                      <c:pt idx="6297">
                        <c:v>399.99486000000002</c:v>
                      </c:pt>
                      <c:pt idx="6298">
                        <c:v>399.95778999999999</c:v>
                      </c:pt>
                      <c:pt idx="6299">
                        <c:v>399.96884999999997</c:v>
                      </c:pt>
                      <c:pt idx="6300">
                        <c:v>399.95994000000002</c:v>
                      </c:pt>
                      <c:pt idx="6301">
                        <c:v>399.98131999999998</c:v>
                      </c:pt>
                      <c:pt idx="6302">
                        <c:v>399.96573000000001</c:v>
                      </c:pt>
                      <c:pt idx="6303">
                        <c:v>399.95981</c:v>
                      </c:pt>
                      <c:pt idx="6304">
                        <c:v>399.97172999999998</c:v>
                      </c:pt>
                      <c:pt idx="6305">
                        <c:v>399.96247</c:v>
                      </c:pt>
                      <c:pt idx="6306">
                        <c:v>399.98378000000002</c:v>
                      </c:pt>
                      <c:pt idx="6307">
                        <c:v>399.96420999999998</c:v>
                      </c:pt>
                      <c:pt idx="6308">
                        <c:v>399.96150999999998</c:v>
                      </c:pt>
                      <c:pt idx="6309">
                        <c:v>399.96438000000001</c:v>
                      </c:pt>
                      <c:pt idx="6310">
                        <c:v>400.00351000000001</c:v>
                      </c:pt>
                      <c:pt idx="6311">
                        <c:v>399.9511</c:v>
                      </c:pt>
                      <c:pt idx="6312">
                        <c:v>399.95495</c:v>
                      </c:pt>
                      <c:pt idx="6313">
                        <c:v>399.95976000000002</c:v>
                      </c:pt>
                      <c:pt idx="6314">
                        <c:v>399.99722000000003</c:v>
                      </c:pt>
                      <c:pt idx="6315">
                        <c:v>399.95742999999999</c:v>
                      </c:pt>
                      <c:pt idx="6316">
                        <c:v>399.96145999999999</c:v>
                      </c:pt>
                      <c:pt idx="6317">
                        <c:v>399.96251000000001</c:v>
                      </c:pt>
                      <c:pt idx="6318">
                        <c:v>399.99682999999999</c:v>
                      </c:pt>
                      <c:pt idx="6319">
                        <c:v>399.95686999999998</c:v>
                      </c:pt>
                      <c:pt idx="6320">
                        <c:v>399.95236</c:v>
                      </c:pt>
                      <c:pt idx="6321">
                        <c:v>399.96327000000002</c:v>
                      </c:pt>
                      <c:pt idx="6322">
                        <c:v>399.95042000000001</c:v>
                      </c:pt>
                      <c:pt idx="6323">
                        <c:v>399.98093</c:v>
                      </c:pt>
                      <c:pt idx="6324">
                        <c:v>399.96692999999999</c:v>
                      </c:pt>
                      <c:pt idx="6325">
                        <c:v>399.96170000000001</c:v>
                      </c:pt>
                      <c:pt idx="6326">
                        <c:v>399.94630000000001</c:v>
                      </c:pt>
                      <c:pt idx="6327">
                        <c:v>399.98930000000001</c:v>
                      </c:pt>
                      <c:pt idx="6328">
                        <c:v>399.95827000000003</c:v>
                      </c:pt>
                      <c:pt idx="6329">
                        <c:v>399.97503</c:v>
                      </c:pt>
                      <c:pt idx="6330">
                        <c:v>399.97642000000002</c:v>
                      </c:pt>
                      <c:pt idx="6331">
                        <c:v>399.99995999999999</c:v>
                      </c:pt>
                      <c:pt idx="6332">
                        <c:v>399.97122000000002</c:v>
                      </c:pt>
                      <c:pt idx="6333">
                        <c:v>399.97832</c:v>
                      </c:pt>
                      <c:pt idx="6334">
                        <c:v>399.97595999999999</c:v>
                      </c:pt>
                      <c:pt idx="6335">
                        <c:v>400.00625000000002</c:v>
                      </c:pt>
                      <c:pt idx="6336">
                        <c:v>399.98316999999997</c:v>
                      </c:pt>
                      <c:pt idx="6337">
                        <c:v>399.96578</c:v>
                      </c:pt>
                      <c:pt idx="6338">
                        <c:v>399.96460000000002</c:v>
                      </c:pt>
                      <c:pt idx="6339">
                        <c:v>399.9785</c:v>
                      </c:pt>
                      <c:pt idx="6340">
                        <c:v>399.98516000000001</c:v>
                      </c:pt>
                      <c:pt idx="6341">
                        <c:v>399.95551</c:v>
                      </c:pt>
                      <c:pt idx="6342">
                        <c:v>399.94585000000001</c:v>
                      </c:pt>
                      <c:pt idx="6343">
                        <c:v>399.96057999999999</c:v>
                      </c:pt>
                      <c:pt idx="6344">
                        <c:v>399.99261000000001</c:v>
                      </c:pt>
                      <c:pt idx="6345">
                        <c:v>400.10122000000001</c:v>
                      </c:pt>
                      <c:pt idx="6346">
                        <c:v>399.95474999999999</c:v>
                      </c:pt>
                      <c:pt idx="6347">
                        <c:v>399.94175999999999</c:v>
                      </c:pt>
                      <c:pt idx="6348">
                        <c:v>399.98473999999999</c:v>
                      </c:pt>
                      <c:pt idx="6349">
                        <c:v>399.96129999999999</c:v>
                      </c:pt>
                      <c:pt idx="6350">
                        <c:v>399.96978000000001</c:v>
                      </c:pt>
                      <c:pt idx="6351">
                        <c:v>399.96289000000002</c:v>
                      </c:pt>
                      <c:pt idx="6352">
                        <c:v>400.01474000000002</c:v>
                      </c:pt>
                      <c:pt idx="6353">
                        <c:v>399.97960999999998</c:v>
                      </c:pt>
                      <c:pt idx="6354">
                        <c:v>399.9658</c:v>
                      </c:pt>
                      <c:pt idx="6355">
                        <c:v>399.96449000000001</c:v>
                      </c:pt>
                      <c:pt idx="6356">
                        <c:v>399.95929999999998</c:v>
                      </c:pt>
                      <c:pt idx="6357">
                        <c:v>399.97692000000001</c:v>
                      </c:pt>
                      <c:pt idx="6358">
                        <c:v>399.96575000000001</c:v>
                      </c:pt>
                      <c:pt idx="6359">
                        <c:v>399.94024000000002</c:v>
                      </c:pt>
                      <c:pt idx="6360">
                        <c:v>399.93369000000001</c:v>
                      </c:pt>
                      <c:pt idx="6361">
                        <c:v>399.98048999999997</c:v>
                      </c:pt>
                      <c:pt idx="6362">
                        <c:v>399.95760999999999</c:v>
                      </c:pt>
                      <c:pt idx="6363">
                        <c:v>399.96442999999999</c:v>
                      </c:pt>
                      <c:pt idx="6364">
                        <c:v>399.95711</c:v>
                      </c:pt>
                      <c:pt idx="6365">
                        <c:v>400.00605999999999</c:v>
                      </c:pt>
                      <c:pt idx="6366">
                        <c:v>399.95501999999999</c:v>
                      </c:pt>
                      <c:pt idx="6367">
                        <c:v>399.93689999999998</c:v>
                      </c:pt>
                      <c:pt idx="6368">
                        <c:v>399.95319999999998</c:v>
                      </c:pt>
                      <c:pt idx="6369">
                        <c:v>399.98845</c:v>
                      </c:pt>
                      <c:pt idx="6370">
                        <c:v>399.95053000000001</c:v>
                      </c:pt>
                      <c:pt idx="6371">
                        <c:v>399.92813000000001</c:v>
                      </c:pt>
                      <c:pt idx="6372">
                        <c:v>399.94409000000002</c:v>
                      </c:pt>
                      <c:pt idx="6373">
                        <c:v>399.96713</c:v>
                      </c:pt>
                      <c:pt idx="6374">
                        <c:v>399.99412999999998</c:v>
                      </c:pt>
                      <c:pt idx="6375">
                        <c:v>399.98973999999998</c:v>
                      </c:pt>
                      <c:pt idx="6376">
                        <c:v>399.97023000000002</c:v>
                      </c:pt>
                      <c:pt idx="6377">
                        <c:v>399.97205000000002</c:v>
                      </c:pt>
                      <c:pt idx="6378">
                        <c:v>399.995</c:v>
                      </c:pt>
                      <c:pt idx="6379">
                        <c:v>399.95161999999999</c:v>
                      </c:pt>
                      <c:pt idx="6380">
                        <c:v>399.95994999999999</c:v>
                      </c:pt>
                      <c:pt idx="6381">
                        <c:v>399.94679000000002</c:v>
                      </c:pt>
                      <c:pt idx="6382">
                        <c:v>399.97307000000001</c:v>
                      </c:pt>
                      <c:pt idx="6383">
                        <c:v>399.92243999999999</c:v>
                      </c:pt>
                      <c:pt idx="6384">
                        <c:v>399.94968</c:v>
                      </c:pt>
                      <c:pt idx="6385">
                        <c:v>399.95074</c:v>
                      </c:pt>
                      <c:pt idx="6386">
                        <c:v>399.98011000000002</c:v>
                      </c:pt>
                      <c:pt idx="6387">
                        <c:v>399.95544000000001</c:v>
                      </c:pt>
                      <c:pt idx="6388">
                        <c:v>399.98575</c:v>
                      </c:pt>
                      <c:pt idx="6389">
                        <c:v>399.97998999999999</c:v>
                      </c:pt>
                      <c:pt idx="6390">
                        <c:v>399.99531000000002</c:v>
                      </c:pt>
                      <c:pt idx="6391">
                        <c:v>399.95078000000001</c:v>
                      </c:pt>
                      <c:pt idx="6392">
                        <c:v>399.96928000000003</c:v>
                      </c:pt>
                      <c:pt idx="6393">
                        <c:v>399.95204999999999</c:v>
                      </c:pt>
                      <c:pt idx="6394">
                        <c:v>399.96841000000001</c:v>
                      </c:pt>
                      <c:pt idx="6395">
                        <c:v>400.00421999999998</c:v>
                      </c:pt>
                      <c:pt idx="6396">
                        <c:v>399.98016000000001</c:v>
                      </c:pt>
                      <c:pt idx="6397">
                        <c:v>399.98424999999997</c:v>
                      </c:pt>
                      <c:pt idx="6398">
                        <c:v>399.97449999999998</c:v>
                      </c:pt>
                      <c:pt idx="6399">
                        <c:v>400.01119999999997</c:v>
                      </c:pt>
                      <c:pt idx="6400">
                        <c:v>399.97125</c:v>
                      </c:pt>
                      <c:pt idx="6401">
                        <c:v>399.96093999999999</c:v>
                      </c:pt>
                      <c:pt idx="6402">
                        <c:v>399.95359000000002</c:v>
                      </c:pt>
                      <c:pt idx="6403">
                        <c:v>400.00511999999998</c:v>
                      </c:pt>
                      <c:pt idx="6404">
                        <c:v>399.95492999999999</c:v>
                      </c:pt>
                      <c:pt idx="6405">
                        <c:v>399.98032000000001</c:v>
                      </c:pt>
                      <c:pt idx="6406">
                        <c:v>400.09951999999998</c:v>
                      </c:pt>
                      <c:pt idx="6407">
                        <c:v>400.00862000000001</c:v>
                      </c:pt>
                      <c:pt idx="6408">
                        <c:v>399.98248999999998</c:v>
                      </c:pt>
                      <c:pt idx="6409">
                        <c:v>399.96213999999998</c:v>
                      </c:pt>
                      <c:pt idx="6410">
                        <c:v>399.95307000000003</c:v>
                      </c:pt>
                      <c:pt idx="6411">
                        <c:v>399.97989999999999</c:v>
                      </c:pt>
                      <c:pt idx="6412">
                        <c:v>399.98214000000002</c:v>
                      </c:pt>
                      <c:pt idx="6413">
                        <c:v>399.96935999999999</c:v>
                      </c:pt>
                      <c:pt idx="6414">
                        <c:v>399.95454999999998</c:v>
                      </c:pt>
                      <c:pt idx="6415">
                        <c:v>399.96814999999998</c:v>
                      </c:pt>
                      <c:pt idx="6416">
                        <c:v>400.00628</c:v>
                      </c:pt>
                      <c:pt idx="6417">
                        <c:v>399.95900999999998</c:v>
                      </c:pt>
                      <c:pt idx="6418">
                        <c:v>399.97863999999998</c:v>
                      </c:pt>
                      <c:pt idx="6419">
                        <c:v>400.00373999999999</c:v>
                      </c:pt>
                      <c:pt idx="6420">
                        <c:v>400.00997000000001</c:v>
                      </c:pt>
                      <c:pt idx="6421">
                        <c:v>399.97102999999998</c:v>
                      </c:pt>
                      <c:pt idx="6422">
                        <c:v>399.95380999999998</c:v>
                      </c:pt>
                      <c:pt idx="6423">
                        <c:v>399.97073</c:v>
                      </c:pt>
                      <c:pt idx="6424">
                        <c:v>399.99770000000001</c:v>
                      </c:pt>
                      <c:pt idx="6425">
                        <c:v>399.97329999999999</c:v>
                      </c:pt>
                      <c:pt idx="6426">
                        <c:v>399.95504</c:v>
                      </c:pt>
                      <c:pt idx="6427">
                        <c:v>399.96156000000002</c:v>
                      </c:pt>
                      <c:pt idx="6428">
                        <c:v>399.98669000000001</c:v>
                      </c:pt>
                      <c:pt idx="6429">
                        <c:v>399.97307000000001</c:v>
                      </c:pt>
                      <c:pt idx="6430">
                        <c:v>399.98273</c:v>
                      </c:pt>
                      <c:pt idx="6431">
                        <c:v>399.97976</c:v>
                      </c:pt>
                      <c:pt idx="6432">
                        <c:v>399.97521</c:v>
                      </c:pt>
                      <c:pt idx="6433">
                        <c:v>400.01566000000003</c:v>
                      </c:pt>
                      <c:pt idx="6434">
                        <c:v>399.98385999999999</c:v>
                      </c:pt>
                      <c:pt idx="6435">
                        <c:v>399.97935000000001</c:v>
                      </c:pt>
                      <c:pt idx="6436">
                        <c:v>399.97742</c:v>
                      </c:pt>
                      <c:pt idx="6437">
                        <c:v>400.02071000000001</c:v>
                      </c:pt>
                      <c:pt idx="6438">
                        <c:v>399.98165</c:v>
                      </c:pt>
                      <c:pt idx="6439">
                        <c:v>399.97393</c:v>
                      </c:pt>
                      <c:pt idx="6440">
                        <c:v>399.98003</c:v>
                      </c:pt>
                      <c:pt idx="6441">
                        <c:v>400.01629000000003</c:v>
                      </c:pt>
                      <c:pt idx="6442">
                        <c:v>399.97604999999999</c:v>
                      </c:pt>
                      <c:pt idx="6443">
                        <c:v>399.95738</c:v>
                      </c:pt>
                      <c:pt idx="6444">
                        <c:v>399.96051</c:v>
                      </c:pt>
                      <c:pt idx="6445">
                        <c:v>400.0009</c:v>
                      </c:pt>
                      <c:pt idx="6446">
                        <c:v>399.94878</c:v>
                      </c:pt>
                      <c:pt idx="6447">
                        <c:v>399.96638999999999</c:v>
                      </c:pt>
                      <c:pt idx="6448">
                        <c:v>399.95531999999997</c:v>
                      </c:pt>
                      <c:pt idx="6449">
                        <c:v>399.99480999999997</c:v>
                      </c:pt>
                      <c:pt idx="6450">
                        <c:v>400.00157000000002</c:v>
                      </c:pt>
                      <c:pt idx="6451">
                        <c:v>399.99482999999998</c:v>
                      </c:pt>
                      <c:pt idx="6452">
                        <c:v>399.97534999999999</c:v>
                      </c:pt>
                      <c:pt idx="6453">
                        <c:v>399.99081000000001</c:v>
                      </c:pt>
                      <c:pt idx="6454">
                        <c:v>400.01042000000001</c:v>
                      </c:pt>
                      <c:pt idx="6455">
                        <c:v>400.00142</c:v>
                      </c:pt>
                      <c:pt idx="6456">
                        <c:v>399.96969000000001</c:v>
                      </c:pt>
                      <c:pt idx="6457">
                        <c:v>399.96600000000001</c:v>
                      </c:pt>
                      <c:pt idx="6458">
                        <c:v>400.01738</c:v>
                      </c:pt>
                      <c:pt idx="6459">
                        <c:v>399.99421000000001</c:v>
                      </c:pt>
                      <c:pt idx="6460">
                        <c:v>399.97478999999998</c:v>
                      </c:pt>
                      <c:pt idx="6461">
                        <c:v>399.97987999999998</c:v>
                      </c:pt>
                      <c:pt idx="6462">
                        <c:v>400.00054999999998</c:v>
                      </c:pt>
                      <c:pt idx="6463">
                        <c:v>399.96364</c:v>
                      </c:pt>
                      <c:pt idx="6464">
                        <c:v>399.97147000000001</c:v>
                      </c:pt>
                      <c:pt idx="6465">
                        <c:v>399.97221999999999</c:v>
                      </c:pt>
                      <c:pt idx="6466">
                        <c:v>400.00675000000001</c:v>
                      </c:pt>
                      <c:pt idx="6467">
                        <c:v>400.14060000000001</c:v>
                      </c:pt>
                      <c:pt idx="6468">
                        <c:v>399.96575000000001</c:v>
                      </c:pt>
                      <c:pt idx="6469">
                        <c:v>399.96006999999997</c:v>
                      </c:pt>
                      <c:pt idx="6470">
                        <c:v>399.96015</c:v>
                      </c:pt>
                      <c:pt idx="6471">
                        <c:v>400.00684000000001</c:v>
                      </c:pt>
                      <c:pt idx="6472">
                        <c:v>399.95469000000003</c:v>
                      </c:pt>
                      <c:pt idx="6473">
                        <c:v>399.96978999999999</c:v>
                      </c:pt>
                      <c:pt idx="6474">
                        <c:v>399.95051999999998</c:v>
                      </c:pt>
                      <c:pt idx="6475">
                        <c:v>399.96406000000002</c:v>
                      </c:pt>
                      <c:pt idx="6476">
                        <c:v>399.95105999999998</c:v>
                      </c:pt>
                      <c:pt idx="6477">
                        <c:v>399.95566000000002</c:v>
                      </c:pt>
                      <c:pt idx="6478">
                        <c:v>399.93437999999998</c:v>
                      </c:pt>
                      <c:pt idx="6479">
                        <c:v>399.99919</c:v>
                      </c:pt>
                      <c:pt idx="6480">
                        <c:v>399.94376999999997</c:v>
                      </c:pt>
                      <c:pt idx="6481">
                        <c:v>399.96228000000002</c:v>
                      </c:pt>
                      <c:pt idx="6482">
                        <c:v>399.95501999999999</c:v>
                      </c:pt>
                      <c:pt idx="6483">
                        <c:v>399.97654999999997</c:v>
                      </c:pt>
                      <c:pt idx="6484">
                        <c:v>399.96104000000003</c:v>
                      </c:pt>
                      <c:pt idx="6485">
                        <c:v>399.95278000000002</c:v>
                      </c:pt>
                      <c:pt idx="6486">
                        <c:v>399.94799999999998</c:v>
                      </c:pt>
                      <c:pt idx="6487">
                        <c:v>399.96570000000003</c:v>
                      </c:pt>
                      <c:pt idx="6488">
                        <c:v>399.98117999999999</c:v>
                      </c:pt>
                      <c:pt idx="6489">
                        <c:v>399.95346000000001</c:v>
                      </c:pt>
                      <c:pt idx="6490">
                        <c:v>399.95686000000001</c:v>
                      </c:pt>
                      <c:pt idx="6491">
                        <c:v>399.95461999999998</c:v>
                      </c:pt>
                      <c:pt idx="6492">
                        <c:v>400.00089000000003</c:v>
                      </c:pt>
                      <c:pt idx="6493">
                        <c:v>399.96424000000002</c:v>
                      </c:pt>
                      <c:pt idx="6494">
                        <c:v>399.96595000000002</c:v>
                      </c:pt>
                      <c:pt idx="6495">
                        <c:v>399.96537000000001</c:v>
                      </c:pt>
                      <c:pt idx="6496">
                        <c:v>400.00076999999999</c:v>
                      </c:pt>
                      <c:pt idx="6497">
                        <c:v>399.96879000000001</c:v>
                      </c:pt>
                      <c:pt idx="6498">
                        <c:v>399.95981999999998</c:v>
                      </c:pt>
                      <c:pt idx="6499">
                        <c:v>399.97752000000003</c:v>
                      </c:pt>
                      <c:pt idx="6500">
                        <c:v>399.99304000000001</c:v>
                      </c:pt>
                      <c:pt idx="6501">
                        <c:v>399.97381999999999</c:v>
                      </c:pt>
                      <c:pt idx="6502">
                        <c:v>399.95569</c:v>
                      </c:pt>
                      <c:pt idx="6503">
                        <c:v>399.97287</c:v>
                      </c:pt>
                      <c:pt idx="6504">
                        <c:v>399.95974000000001</c:v>
                      </c:pt>
                      <c:pt idx="6505">
                        <c:v>400.01609000000002</c:v>
                      </c:pt>
                      <c:pt idx="6506">
                        <c:v>399.98876000000001</c:v>
                      </c:pt>
                      <c:pt idx="6507">
                        <c:v>399.98432000000003</c:v>
                      </c:pt>
                      <c:pt idx="6508">
                        <c:v>399.98894000000001</c:v>
                      </c:pt>
                      <c:pt idx="6509">
                        <c:v>400.01085999999998</c:v>
                      </c:pt>
                      <c:pt idx="6510">
                        <c:v>399.97933999999998</c:v>
                      </c:pt>
                      <c:pt idx="6511">
                        <c:v>399.99678</c:v>
                      </c:pt>
                      <c:pt idx="6512">
                        <c:v>399.99806999999998</c:v>
                      </c:pt>
                      <c:pt idx="6513">
                        <c:v>400.01101</c:v>
                      </c:pt>
                      <c:pt idx="6514">
                        <c:v>399.97422999999998</c:v>
                      </c:pt>
                      <c:pt idx="6515">
                        <c:v>399.97217000000001</c:v>
                      </c:pt>
                      <c:pt idx="6516">
                        <c:v>399.97564999999997</c:v>
                      </c:pt>
                      <c:pt idx="6517">
                        <c:v>399.98676999999998</c:v>
                      </c:pt>
                      <c:pt idx="6518">
                        <c:v>399.98480000000001</c:v>
                      </c:pt>
                      <c:pt idx="6519">
                        <c:v>399.97354999999999</c:v>
                      </c:pt>
                      <c:pt idx="6520">
                        <c:v>400.0043</c:v>
                      </c:pt>
                      <c:pt idx="6521">
                        <c:v>399.99982</c:v>
                      </c:pt>
                      <c:pt idx="6522">
                        <c:v>399.98901000000001</c:v>
                      </c:pt>
                      <c:pt idx="6523">
                        <c:v>399.97491000000002</c:v>
                      </c:pt>
                      <c:pt idx="6524">
                        <c:v>399.90794</c:v>
                      </c:pt>
                      <c:pt idx="6525">
                        <c:v>399.92088000000001</c:v>
                      </c:pt>
                      <c:pt idx="6526">
                        <c:v>399.96424000000002</c:v>
                      </c:pt>
                      <c:pt idx="6527">
                        <c:v>399.96251000000001</c:v>
                      </c:pt>
                      <c:pt idx="6528">
                        <c:v>400.05097999999998</c:v>
                      </c:pt>
                      <c:pt idx="6529">
                        <c:v>399.95218999999997</c:v>
                      </c:pt>
                      <c:pt idx="6530">
                        <c:v>399.97183000000001</c:v>
                      </c:pt>
                      <c:pt idx="6531">
                        <c:v>399.96361999999999</c:v>
                      </c:pt>
                      <c:pt idx="6532">
                        <c:v>399.94977999999998</c:v>
                      </c:pt>
                      <c:pt idx="6533">
                        <c:v>399.94592</c:v>
                      </c:pt>
                      <c:pt idx="6534">
                        <c:v>399.96762000000001</c:v>
                      </c:pt>
                      <c:pt idx="6535">
                        <c:v>399.96051</c:v>
                      </c:pt>
                      <c:pt idx="6536">
                        <c:v>399.94817</c:v>
                      </c:pt>
                      <c:pt idx="6537">
                        <c:v>399.9452</c:v>
                      </c:pt>
                      <c:pt idx="6538">
                        <c:v>399.96262999999999</c:v>
                      </c:pt>
                      <c:pt idx="6539">
                        <c:v>399.91982000000002</c:v>
                      </c:pt>
                      <c:pt idx="6540">
                        <c:v>399.94013999999999</c:v>
                      </c:pt>
                      <c:pt idx="6541">
                        <c:v>399.91878000000003</c:v>
                      </c:pt>
                      <c:pt idx="6542">
                        <c:v>399.91975000000002</c:v>
                      </c:pt>
                      <c:pt idx="6543">
                        <c:v>399.96467999999999</c:v>
                      </c:pt>
                      <c:pt idx="6544">
                        <c:v>399.94612999999998</c:v>
                      </c:pt>
                      <c:pt idx="6545">
                        <c:v>399.93673000000001</c:v>
                      </c:pt>
                      <c:pt idx="6546">
                        <c:v>399.93018000000001</c:v>
                      </c:pt>
                      <c:pt idx="6547">
                        <c:v>399.96523000000002</c:v>
                      </c:pt>
                      <c:pt idx="6548">
                        <c:v>399.92372999999998</c:v>
                      </c:pt>
                      <c:pt idx="6549">
                        <c:v>399.93858999999998</c:v>
                      </c:pt>
                      <c:pt idx="6550">
                        <c:v>399.94956000000002</c:v>
                      </c:pt>
                      <c:pt idx="6551">
                        <c:v>399.98144000000002</c:v>
                      </c:pt>
                      <c:pt idx="6552">
                        <c:v>399.94600000000003</c:v>
                      </c:pt>
                      <c:pt idx="6553">
                        <c:v>399.94468000000001</c:v>
                      </c:pt>
                      <c:pt idx="6554">
                        <c:v>399.92676</c:v>
                      </c:pt>
                      <c:pt idx="6555">
                        <c:v>399.97104999999999</c:v>
                      </c:pt>
                      <c:pt idx="6556">
                        <c:v>399.93482</c:v>
                      </c:pt>
                      <c:pt idx="6557">
                        <c:v>399.92984000000001</c:v>
                      </c:pt>
                      <c:pt idx="6558">
                        <c:v>399.94844999999998</c:v>
                      </c:pt>
                      <c:pt idx="6559">
                        <c:v>399.94745</c:v>
                      </c:pt>
                      <c:pt idx="6560">
                        <c:v>399.94524999999999</c:v>
                      </c:pt>
                      <c:pt idx="6561">
                        <c:v>399.93972000000002</c:v>
                      </c:pt>
                      <c:pt idx="6562">
                        <c:v>399.92367000000002</c:v>
                      </c:pt>
                      <c:pt idx="6563">
                        <c:v>399.93650000000002</c:v>
                      </c:pt>
                      <c:pt idx="6564">
                        <c:v>399.97492999999997</c:v>
                      </c:pt>
                      <c:pt idx="6565">
                        <c:v>399.94673999999998</c:v>
                      </c:pt>
                      <c:pt idx="6566">
                        <c:v>399.94351</c:v>
                      </c:pt>
                      <c:pt idx="6567">
                        <c:v>399.95459</c:v>
                      </c:pt>
                      <c:pt idx="6568">
                        <c:v>399.97626000000002</c:v>
                      </c:pt>
                      <c:pt idx="6569">
                        <c:v>399.95393999999999</c:v>
                      </c:pt>
                      <c:pt idx="6570">
                        <c:v>399.94306999999998</c:v>
                      </c:pt>
                      <c:pt idx="6571">
                        <c:v>399.92746</c:v>
                      </c:pt>
                      <c:pt idx="6572">
                        <c:v>399.96319</c:v>
                      </c:pt>
                      <c:pt idx="6573">
                        <c:v>399.92754000000002</c:v>
                      </c:pt>
                      <c:pt idx="6574">
                        <c:v>399.93416999999999</c:v>
                      </c:pt>
                      <c:pt idx="6575">
                        <c:v>399.94295</c:v>
                      </c:pt>
                      <c:pt idx="6576">
                        <c:v>399.97527000000002</c:v>
                      </c:pt>
                      <c:pt idx="6577">
                        <c:v>399.94382999999999</c:v>
                      </c:pt>
                      <c:pt idx="6578">
                        <c:v>399.95792999999998</c:v>
                      </c:pt>
                      <c:pt idx="6579">
                        <c:v>399.94277</c:v>
                      </c:pt>
                      <c:pt idx="6580">
                        <c:v>399.93932999999998</c:v>
                      </c:pt>
                      <c:pt idx="6581">
                        <c:v>399.9855</c:v>
                      </c:pt>
                      <c:pt idx="6582">
                        <c:v>399.95787999999999</c:v>
                      </c:pt>
                      <c:pt idx="6583">
                        <c:v>399.97964000000002</c:v>
                      </c:pt>
                      <c:pt idx="6584">
                        <c:v>399.96210000000002</c:v>
                      </c:pt>
                      <c:pt idx="6585">
                        <c:v>399.98446999999999</c:v>
                      </c:pt>
                      <c:pt idx="6586">
                        <c:v>399.95202</c:v>
                      </c:pt>
                      <c:pt idx="6587">
                        <c:v>399.95818000000003</c:v>
                      </c:pt>
                      <c:pt idx="6588">
                        <c:v>400.06339000000003</c:v>
                      </c:pt>
                      <c:pt idx="6589">
                        <c:v>400.16370999999998</c:v>
                      </c:pt>
                      <c:pt idx="6590">
                        <c:v>400.08695999999998</c:v>
                      </c:pt>
                      <c:pt idx="6591">
                        <c:v>400.14456999999999</c:v>
                      </c:pt>
                      <c:pt idx="6592">
                        <c:v>400.18506000000002</c:v>
                      </c:pt>
                      <c:pt idx="6593">
                        <c:v>400.26562999999999</c:v>
                      </c:pt>
                      <c:pt idx="6594">
                        <c:v>400.27773000000002</c:v>
                      </c:pt>
                      <c:pt idx="6595">
                        <c:v>400.34388000000001</c:v>
                      </c:pt>
                      <c:pt idx="6596">
                        <c:v>400.40012000000002</c:v>
                      </c:pt>
                      <c:pt idx="6597">
                        <c:v>400.47014000000001</c:v>
                      </c:pt>
                      <c:pt idx="6598">
                        <c:v>400.49212</c:v>
                      </c:pt>
                      <c:pt idx="6599">
                        <c:v>400.56317000000001</c:v>
                      </c:pt>
                      <c:pt idx="6600">
                        <c:v>400.60138000000001</c:v>
                      </c:pt>
                      <c:pt idx="6601">
                        <c:v>400.66613000000001</c:v>
                      </c:pt>
                      <c:pt idx="6602">
                        <c:v>400.74196999999998</c:v>
                      </c:pt>
                      <c:pt idx="6603">
                        <c:v>400.75229000000002</c:v>
                      </c:pt>
                      <c:pt idx="6604">
                        <c:v>400.79759000000001</c:v>
                      </c:pt>
                      <c:pt idx="6605">
                        <c:v>400.86167</c:v>
                      </c:pt>
                      <c:pt idx="6606">
                        <c:v>400.94135999999997</c:v>
                      </c:pt>
                      <c:pt idx="6607">
                        <c:v>400.96713</c:v>
                      </c:pt>
                      <c:pt idx="6608">
                        <c:v>400.99937</c:v>
                      </c:pt>
                      <c:pt idx="6609">
                        <c:v>401.053</c:v>
                      </c:pt>
                      <c:pt idx="6610">
                        <c:v>401.12813999999997</c:v>
                      </c:pt>
                      <c:pt idx="6611">
                        <c:v>401.15784000000002</c:v>
                      </c:pt>
                      <c:pt idx="6612">
                        <c:v>401.19914999999997</c:v>
                      </c:pt>
                      <c:pt idx="6613">
                        <c:v>401.26510000000002</c:v>
                      </c:pt>
                      <c:pt idx="6614">
                        <c:v>401.34985</c:v>
                      </c:pt>
                      <c:pt idx="6615">
                        <c:v>401.36311000000001</c:v>
                      </c:pt>
                      <c:pt idx="6616">
                        <c:v>401.41172999999998</c:v>
                      </c:pt>
                      <c:pt idx="6617">
                        <c:v>401.45607999999999</c:v>
                      </c:pt>
                      <c:pt idx="6618">
                        <c:v>401.49247000000003</c:v>
                      </c:pt>
                      <c:pt idx="6619">
                        <c:v>401.58987999999999</c:v>
                      </c:pt>
                      <c:pt idx="6620">
                        <c:v>401.62079999999997</c:v>
                      </c:pt>
                      <c:pt idx="6621">
                        <c:v>401.65197999999998</c:v>
                      </c:pt>
                      <c:pt idx="6622">
                        <c:v>401.70612</c:v>
                      </c:pt>
                      <c:pt idx="6623">
                        <c:v>401.79048999999998</c:v>
                      </c:pt>
                      <c:pt idx="6624">
                        <c:v>401.81364000000002</c:v>
                      </c:pt>
                      <c:pt idx="6625">
                        <c:v>401.85422</c:v>
                      </c:pt>
                      <c:pt idx="6626">
                        <c:v>401.91386</c:v>
                      </c:pt>
                      <c:pt idx="6627">
                        <c:v>401.98075999999998</c:v>
                      </c:pt>
                      <c:pt idx="6628">
                        <c:v>402.01316000000003</c:v>
                      </c:pt>
                      <c:pt idx="6629">
                        <c:v>402.05385999999999</c:v>
                      </c:pt>
                      <c:pt idx="6630">
                        <c:v>402.11685999999997</c:v>
                      </c:pt>
                      <c:pt idx="6631">
                        <c:v>402.21384999999998</c:v>
                      </c:pt>
                      <c:pt idx="6632">
                        <c:v>402.22172</c:v>
                      </c:pt>
                      <c:pt idx="6633">
                        <c:v>402.25223999999997</c:v>
                      </c:pt>
                      <c:pt idx="6634">
                        <c:v>402.31893000000002</c:v>
                      </c:pt>
                      <c:pt idx="6635">
                        <c:v>402.37452000000002</c:v>
                      </c:pt>
                      <c:pt idx="6636">
                        <c:v>402.4409</c:v>
                      </c:pt>
                      <c:pt idx="6637">
                        <c:v>402.48363000000001</c:v>
                      </c:pt>
                      <c:pt idx="6638">
                        <c:v>402.52848</c:v>
                      </c:pt>
                      <c:pt idx="6639">
                        <c:v>402.55216999999999</c:v>
                      </c:pt>
                      <c:pt idx="6640">
                        <c:v>402.65064999999998</c:v>
                      </c:pt>
                      <c:pt idx="6641">
                        <c:v>402.65564999999998</c:v>
                      </c:pt>
                      <c:pt idx="6642">
                        <c:v>402.71528000000001</c:v>
                      </c:pt>
                      <c:pt idx="6643">
                        <c:v>402.79243000000002</c:v>
                      </c:pt>
                      <c:pt idx="6644">
                        <c:v>402.86443000000003</c:v>
                      </c:pt>
                      <c:pt idx="6645">
                        <c:v>402.88630000000001</c:v>
                      </c:pt>
                      <c:pt idx="6646">
                        <c:v>402.93031999999999</c:v>
                      </c:pt>
                      <c:pt idx="6647">
                        <c:v>402.97773000000001</c:v>
                      </c:pt>
                      <c:pt idx="6648">
                        <c:v>403.06247999999999</c:v>
                      </c:pt>
                      <c:pt idx="6649">
                        <c:v>403.18709000000001</c:v>
                      </c:pt>
                      <c:pt idx="6650">
                        <c:v>403.15730000000002</c:v>
                      </c:pt>
                      <c:pt idx="6651">
                        <c:v>403.15902999999997</c:v>
                      </c:pt>
                      <c:pt idx="6652">
                        <c:v>403.24743999999998</c:v>
                      </c:pt>
                      <c:pt idx="6653">
                        <c:v>403.27190999999999</c:v>
                      </c:pt>
                      <c:pt idx="6654">
                        <c:v>403.32407999999998</c:v>
                      </c:pt>
                      <c:pt idx="6655">
                        <c:v>403.36950999999999</c:v>
                      </c:pt>
                      <c:pt idx="6656">
                        <c:v>403.42308000000003</c:v>
                      </c:pt>
                      <c:pt idx="6657">
                        <c:v>403.48703</c:v>
                      </c:pt>
                      <c:pt idx="6658">
                        <c:v>403.53050000000002</c:v>
                      </c:pt>
                      <c:pt idx="6659">
                        <c:v>403.56804</c:v>
                      </c:pt>
                      <c:pt idx="6660">
                        <c:v>403.62711999999999</c:v>
                      </c:pt>
                      <c:pt idx="6661">
                        <c:v>403.69934000000001</c:v>
                      </c:pt>
                      <c:pt idx="6662">
                        <c:v>403.72660999999999</c:v>
                      </c:pt>
                      <c:pt idx="6663">
                        <c:v>403.7525</c:v>
                      </c:pt>
                      <c:pt idx="6664">
                        <c:v>403.81324999999998</c:v>
                      </c:pt>
                      <c:pt idx="6665">
                        <c:v>403.87855000000002</c:v>
                      </c:pt>
                      <c:pt idx="6666">
                        <c:v>403.92732999999998</c:v>
                      </c:pt>
                      <c:pt idx="6667">
                        <c:v>403.95997999999997</c:v>
                      </c:pt>
                      <c:pt idx="6668">
                        <c:v>404.03768000000002</c:v>
                      </c:pt>
                      <c:pt idx="6669">
                        <c:v>404.08891999999997</c:v>
                      </c:pt>
                      <c:pt idx="6670">
                        <c:v>404.10833000000002</c:v>
                      </c:pt>
                      <c:pt idx="6671">
                        <c:v>404.15395999999998</c:v>
                      </c:pt>
                      <c:pt idx="6672">
                        <c:v>404.21530999999999</c:v>
                      </c:pt>
                      <c:pt idx="6673">
                        <c:v>404.27616999999998</c:v>
                      </c:pt>
                      <c:pt idx="6674">
                        <c:v>404.33704999999998</c:v>
                      </c:pt>
                      <c:pt idx="6675">
                        <c:v>404.37889999999999</c:v>
                      </c:pt>
                      <c:pt idx="6676">
                        <c:v>404.42345</c:v>
                      </c:pt>
                      <c:pt idx="6677">
                        <c:v>404.46202</c:v>
                      </c:pt>
                      <c:pt idx="6678">
                        <c:v>404.54162000000002</c:v>
                      </c:pt>
                      <c:pt idx="6679">
                        <c:v>404.57330000000002</c:v>
                      </c:pt>
                      <c:pt idx="6680">
                        <c:v>404.61651999999998</c:v>
                      </c:pt>
                      <c:pt idx="6681">
                        <c:v>404.67804000000001</c:v>
                      </c:pt>
                      <c:pt idx="6682">
                        <c:v>404.76098000000002</c:v>
                      </c:pt>
                      <c:pt idx="6683">
                        <c:v>404.78215999999998</c:v>
                      </c:pt>
                      <c:pt idx="6684">
                        <c:v>404.81407999999999</c:v>
                      </c:pt>
                      <c:pt idx="6685">
                        <c:v>404.88114000000002</c:v>
                      </c:pt>
                      <c:pt idx="6686">
                        <c:v>404.94339000000002</c:v>
                      </c:pt>
                      <c:pt idx="6687">
                        <c:v>404.96602999999999</c:v>
                      </c:pt>
                      <c:pt idx="6688">
                        <c:v>405.00180999999998</c:v>
                      </c:pt>
                      <c:pt idx="6689">
                        <c:v>405.06069000000002</c:v>
                      </c:pt>
                      <c:pt idx="6690">
                        <c:v>405.13796000000002</c:v>
                      </c:pt>
                      <c:pt idx="6691">
                        <c:v>405.17847</c:v>
                      </c:pt>
                      <c:pt idx="6692">
                        <c:v>405.2201</c:v>
                      </c:pt>
                      <c:pt idx="6693">
                        <c:v>405.26477999999997</c:v>
                      </c:pt>
                      <c:pt idx="6694">
                        <c:v>405.32220000000001</c:v>
                      </c:pt>
                      <c:pt idx="6695">
                        <c:v>405.42279000000002</c:v>
                      </c:pt>
                      <c:pt idx="6696">
                        <c:v>405.42608999999999</c:v>
                      </c:pt>
                      <c:pt idx="6697">
                        <c:v>405.47681</c:v>
                      </c:pt>
                      <c:pt idx="6698">
                        <c:v>405.52512999999999</c:v>
                      </c:pt>
                      <c:pt idx="6699">
                        <c:v>405.61160999999998</c:v>
                      </c:pt>
                      <c:pt idx="6700">
                        <c:v>405.61849999999998</c:v>
                      </c:pt>
                      <c:pt idx="6701">
                        <c:v>405.67311999999998</c:v>
                      </c:pt>
                      <c:pt idx="6702">
                        <c:v>405.72244999999998</c:v>
                      </c:pt>
                      <c:pt idx="6703">
                        <c:v>405.79147</c:v>
                      </c:pt>
                      <c:pt idx="6704">
                        <c:v>405.81335999999999</c:v>
                      </c:pt>
                      <c:pt idx="6705">
                        <c:v>405.86516</c:v>
                      </c:pt>
                      <c:pt idx="6706">
                        <c:v>405.91669999999999</c:v>
                      </c:pt>
                      <c:pt idx="6707">
                        <c:v>406.00594999999998</c:v>
                      </c:pt>
                      <c:pt idx="6708">
                        <c:v>406.06112999999999</c:v>
                      </c:pt>
                      <c:pt idx="6709">
                        <c:v>406.07826</c:v>
                      </c:pt>
                      <c:pt idx="6710">
                        <c:v>406.29011000000003</c:v>
                      </c:pt>
                      <c:pt idx="6711">
                        <c:v>406.18997000000002</c:v>
                      </c:pt>
                      <c:pt idx="6712">
                        <c:v>406.24020999999999</c:v>
                      </c:pt>
                      <c:pt idx="6713">
                        <c:v>406.35816</c:v>
                      </c:pt>
                      <c:pt idx="6714">
                        <c:v>406.31522999999999</c:v>
                      </c:pt>
                      <c:pt idx="6715">
                        <c:v>406.42406</c:v>
                      </c:pt>
                      <c:pt idx="6716">
                        <c:v>406.48617000000002</c:v>
                      </c:pt>
                      <c:pt idx="6717">
                        <c:v>406.46944000000002</c:v>
                      </c:pt>
                      <c:pt idx="6718">
                        <c:v>406.57805999999999</c:v>
                      </c:pt>
                      <c:pt idx="6719">
                        <c:v>406.59064999999998</c:v>
                      </c:pt>
                      <c:pt idx="6720">
                        <c:v>406.62997999999999</c:v>
                      </c:pt>
                      <c:pt idx="6721">
                        <c:v>406.70328999999998</c:v>
                      </c:pt>
                      <c:pt idx="6722">
                        <c:v>406.78406000000001</c:v>
                      </c:pt>
                      <c:pt idx="6723">
                        <c:v>406.80626000000001</c:v>
                      </c:pt>
                      <c:pt idx="6724">
                        <c:v>406.82420000000002</c:v>
                      </c:pt>
                      <c:pt idx="6725">
                        <c:v>406.86853000000002</c:v>
                      </c:pt>
                      <c:pt idx="6726">
                        <c:v>406.94596999999999</c:v>
                      </c:pt>
                      <c:pt idx="6727">
                        <c:v>406.94175999999999</c:v>
                      </c:pt>
                      <c:pt idx="6728">
                        <c:v>407.00587000000002</c:v>
                      </c:pt>
                      <c:pt idx="6729">
                        <c:v>407.08402000000001</c:v>
                      </c:pt>
                      <c:pt idx="6730">
                        <c:v>407.14855</c:v>
                      </c:pt>
                      <c:pt idx="6731">
                        <c:v>407.1635</c:v>
                      </c:pt>
                      <c:pt idx="6732">
                        <c:v>407.20988</c:v>
                      </c:pt>
                      <c:pt idx="6733">
                        <c:v>407.25769000000003</c:v>
                      </c:pt>
                      <c:pt idx="6734">
                        <c:v>407.32202000000001</c:v>
                      </c:pt>
                      <c:pt idx="6735">
                        <c:v>407.40690000000001</c:v>
                      </c:pt>
                      <c:pt idx="6736">
                        <c:v>407.41831000000002</c:v>
                      </c:pt>
                      <c:pt idx="6737">
                        <c:v>407.45341000000002</c:v>
                      </c:pt>
                      <c:pt idx="6738">
                        <c:v>407.49919999999997</c:v>
                      </c:pt>
                      <c:pt idx="6739">
                        <c:v>407.59438999999998</c:v>
                      </c:pt>
                      <c:pt idx="6740">
                        <c:v>407.60135000000002</c:v>
                      </c:pt>
                      <c:pt idx="6741">
                        <c:v>407.66334000000001</c:v>
                      </c:pt>
                      <c:pt idx="6742">
                        <c:v>407.70600000000002</c:v>
                      </c:pt>
                      <c:pt idx="6743">
                        <c:v>407.80862999999999</c:v>
                      </c:pt>
                      <c:pt idx="6744">
                        <c:v>407.81729999999999</c:v>
                      </c:pt>
                      <c:pt idx="6745">
                        <c:v>407.87464</c:v>
                      </c:pt>
                      <c:pt idx="6746">
                        <c:v>407.92066</c:v>
                      </c:pt>
                      <c:pt idx="6747">
                        <c:v>407.99835000000002</c:v>
                      </c:pt>
                      <c:pt idx="6748">
                        <c:v>408.01222999999999</c:v>
                      </c:pt>
                      <c:pt idx="6749">
                        <c:v>408.04633000000001</c:v>
                      </c:pt>
                      <c:pt idx="6750">
                        <c:v>408.09469999999999</c:v>
                      </c:pt>
                      <c:pt idx="6751">
                        <c:v>408.19945999999999</c:v>
                      </c:pt>
                      <c:pt idx="6752">
                        <c:v>408.21467999999999</c:v>
                      </c:pt>
                      <c:pt idx="6753">
                        <c:v>408.28192000000001</c:v>
                      </c:pt>
                      <c:pt idx="6754">
                        <c:v>408.3211</c:v>
                      </c:pt>
                      <c:pt idx="6755">
                        <c:v>408.3836</c:v>
                      </c:pt>
                      <c:pt idx="6756">
                        <c:v>408.43288000000001</c:v>
                      </c:pt>
                      <c:pt idx="6757">
                        <c:v>408.45474999999999</c:v>
                      </c:pt>
                      <c:pt idx="6758">
                        <c:v>408.5197</c:v>
                      </c:pt>
                      <c:pt idx="6759">
                        <c:v>408.54730000000001</c:v>
                      </c:pt>
                      <c:pt idx="6760">
                        <c:v>408.65255999999999</c:v>
                      </c:pt>
                      <c:pt idx="6761">
                        <c:v>408.67014</c:v>
                      </c:pt>
                      <c:pt idx="6762">
                        <c:v>408.70472000000001</c:v>
                      </c:pt>
                      <c:pt idx="6763">
                        <c:v>408.76029</c:v>
                      </c:pt>
                      <c:pt idx="6764">
                        <c:v>408.84393</c:v>
                      </c:pt>
                      <c:pt idx="6765">
                        <c:v>408.86327</c:v>
                      </c:pt>
                      <c:pt idx="6766">
                        <c:v>408.91305</c:v>
                      </c:pt>
                      <c:pt idx="6767">
                        <c:v>408.97406000000001</c:v>
                      </c:pt>
                      <c:pt idx="6768">
                        <c:v>409.04730000000001</c:v>
                      </c:pt>
                      <c:pt idx="6769">
                        <c:v>409.05282</c:v>
                      </c:pt>
                      <c:pt idx="6770">
                        <c:v>409.11493000000002</c:v>
                      </c:pt>
                      <c:pt idx="6771">
                        <c:v>409.32208000000003</c:v>
                      </c:pt>
                      <c:pt idx="6772">
                        <c:v>409.23770000000002</c:v>
                      </c:pt>
                      <c:pt idx="6773">
                        <c:v>409.28798</c:v>
                      </c:pt>
                      <c:pt idx="6774">
                        <c:v>409.29879</c:v>
                      </c:pt>
                      <c:pt idx="6775">
                        <c:v>409.34915000000001</c:v>
                      </c:pt>
                      <c:pt idx="6776">
                        <c:v>409.40008999999998</c:v>
                      </c:pt>
                      <c:pt idx="6777">
                        <c:v>409.5025</c:v>
                      </c:pt>
                      <c:pt idx="6778">
                        <c:v>409.50898999999998</c:v>
                      </c:pt>
                      <c:pt idx="6779">
                        <c:v>409.49599000000001</c:v>
                      </c:pt>
                      <c:pt idx="6780">
                        <c:v>409.54361999999998</c:v>
                      </c:pt>
                      <c:pt idx="6781">
                        <c:v>409.67478999999997</c:v>
                      </c:pt>
                      <c:pt idx="6782">
                        <c:v>409.70931999999999</c:v>
                      </c:pt>
                      <c:pt idx="6783">
                        <c:v>409.77003999999999</c:v>
                      </c:pt>
                      <c:pt idx="6784">
                        <c:v>409.83102000000002</c:v>
                      </c:pt>
                      <c:pt idx="6785">
                        <c:v>409.88339999999999</c:v>
                      </c:pt>
                      <c:pt idx="6786">
                        <c:v>409.89945</c:v>
                      </c:pt>
                      <c:pt idx="6787">
                        <c:v>409.94162</c:v>
                      </c:pt>
                      <c:pt idx="6788">
                        <c:v>409.94236999999998</c:v>
                      </c:pt>
                      <c:pt idx="6789">
                        <c:v>409.97809000000001</c:v>
                      </c:pt>
                      <c:pt idx="6790">
                        <c:v>409.93488000000002</c:v>
                      </c:pt>
                      <c:pt idx="6791">
                        <c:v>409.92952000000002</c:v>
                      </c:pt>
                      <c:pt idx="6792">
                        <c:v>409.91545000000002</c:v>
                      </c:pt>
                      <c:pt idx="6793">
                        <c:v>409.94299000000001</c:v>
                      </c:pt>
                      <c:pt idx="6794">
                        <c:v>409.95143000000002</c:v>
                      </c:pt>
                      <c:pt idx="6795">
                        <c:v>409.95146999999997</c:v>
                      </c:pt>
                      <c:pt idx="6796">
                        <c:v>409.97291999999999</c:v>
                      </c:pt>
                      <c:pt idx="6797">
                        <c:v>409.94623999999999</c:v>
                      </c:pt>
                      <c:pt idx="6798">
                        <c:v>409.96911</c:v>
                      </c:pt>
                      <c:pt idx="6799">
                        <c:v>409.92795999999998</c:v>
                      </c:pt>
                      <c:pt idx="6800">
                        <c:v>409.92257999999998</c:v>
                      </c:pt>
                      <c:pt idx="6801">
                        <c:v>409.92052999999999</c:v>
                      </c:pt>
                      <c:pt idx="6802">
                        <c:v>409.97865000000002</c:v>
                      </c:pt>
                      <c:pt idx="6803">
                        <c:v>409.93297000000001</c:v>
                      </c:pt>
                      <c:pt idx="6804">
                        <c:v>409.92655999999999</c:v>
                      </c:pt>
                      <c:pt idx="6805">
                        <c:v>409.93175000000002</c:v>
                      </c:pt>
                      <c:pt idx="6806">
                        <c:v>409.95958999999999</c:v>
                      </c:pt>
                      <c:pt idx="6807">
                        <c:v>409.92720000000003</c:v>
                      </c:pt>
                      <c:pt idx="6808">
                        <c:v>409.94114000000002</c:v>
                      </c:pt>
                      <c:pt idx="6809">
                        <c:v>409.94648999999998</c:v>
                      </c:pt>
                      <c:pt idx="6810">
                        <c:v>409.95468</c:v>
                      </c:pt>
                      <c:pt idx="6811">
                        <c:v>409.93641000000002</c:v>
                      </c:pt>
                      <c:pt idx="6812">
                        <c:v>409.93214999999998</c:v>
                      </c:pt>
                      <c:pt idx="6813">
                        <c:v>409.93040000000002</c:v>
                      </c:pt>
                      <c:pt idx="6814">
                        <c:v>409.93770000000001</c:v>
                      </c:pt>
                      <c:pt idx="6815">
                        <c:v>409.95161999999999</c:v>
                      </c:pt>
                      <c:pt idx="6816">
                        <c:v>409.91264000000001</c:v>
                      </c:pt>
                      <c:pt idx="6817">
                        <c:v>409.93819999999999</c:v>
                      </c:pt>
                      <c:pt idx="6818">
                        <c:v>409.93912999999998</c:v>
                      </c:pt>
                      <c:pt idx="6819">
                        <c:v>409.94704000000002</c:v>
                      </c:pt>
                      <c:pt idx="6820">
                        <c:v>409.92984999999999</c:v>
                      </c:pt>
                      <c:pt idx="6821">
                        <c:v>409.89985000000001</c:v>
                      </c:pt>
                      <c:pt idx="6822">
                        <c:v>409.92023999999998</c:v>
                      </c:pt>
                      <c:pt idx="6823">
                        <c:v>409.95362</c:v>
                      </c:pt>
                      <c:pt idx="6824">
                        <c:v>409.93669999999997</c:v>
                      </c:pt>
                      <c:pt idx="6825">
                        <c:v>409.91782000000001</c:v>
                      </c:pt>
                      <c:pt idx="6826">
                        <c:v>409.93567000000002</c:v>
                      </c:pt>
                      <c:pt idx="6827">
                        <c:v>409.96291000000002</c:v>
                      </c:pt>
                      <c:pt idx="6828">
                        <c:v>409.93306999999999</c:v>
                      </c:pt>
                      <c:pt idx="6829">
                        <c:v>409.91924999999998</c:v>
                      </c:pt>
                      <c:pt idx="6830">
                        <c:v>409.93687</c:v>
                      </c:pt>
                      <c:pt idx="6831">
                        <c:v>409.93707999999998</c:v>
                      </c:pt>
                      <c:pt idx="6832">
                        <c:v>410.09827999999999</c:v>
                      </c:pt>
                      <c:pt idx="6833">
                        <c:v>409.92038000000002</c:v>
                      </c:pt>
                      <c:pt idx="6834">
                        <c:v>409.93695000000002</c:v>
                      </c:pt>
                      <c:pt idx="6835">
                        <c:v>409.94650000000001</c:v>
                      </c:pt>
                      <c:pt idx="6836">
                        <c:v>409.96355999999997</c:v>
                      </c:pt>
                      <c:pt idx="6837">
                        <c:v>409.93686000000002</c:v>
                      </c:pt>
                      <c:pt idx="6838">
                        <c:v>409.90868999999998</c:v>
                      </c:pt>
                      <c:pt idx="6839">
                        <c:v>409.91007000000002</c:v>
                      </c:pt>
                      <c:pt idx="6840">
                        <c:v>409.96460999999999</c:v>
                      </c:pt>
                      <c:pt idx="6841">
                        <c:v>409.94605000000001</c:v>
                      </c:pt>
                      <c:pt idx="6842">
                        <c:v>409.93355000000003</c:v>
                      </c:pt>
                      <c:pt idx="6843">
                        <c:v>409.91475000000003</c:v>
                      </c:pt>
                      <c:pt idx="6844">
                        <c:v>409.95031999999998</c:v>
                      </c:pt>
                      <c:pt idx="6845">
                        <c:v>409.92721999999998</c:v>
                      </c:pt>
                      <c:pt idx="6846">
                        <c:v>409.92633999999998</c:v>
                      </c:pt>
                      <c:pt idx="6847">
                        <c:v>409.93941999999998</c:v>
                      </c:pt>
                      <c:pt idx="6848">
                        <c:v>409.91629</c:v>
                      </c:pt>
                      <c:pt idx="6849">
                        <c:v>409.94981000000001</c:v>
                      </c:pt>
                      <c:pt idx="6850">
                        <c:v>409.89461</c:v>
                      </c:pt>
                      <c:pt idx="6851">
                        <c:v>409.91329999999999</c:v>
                      </c:pt>
                      <c:pt idx="6852">
                        <c:v>409.94204000000002</c:v>
                      </c:pt>
                      <c:pt idx="6853">
                        <c:v>409.96190000000001</c:v>
                      </c:pt>
                      <c:pt idx="6854">
                        <c:v>409.91471000000001</c:v>
                      </c:pt>
                      <c:pt idx="6855">
                        <c:v>409.91158000000001</c:v>
                      </c:pt>
                      <c:pt idx="6856">
                        <c:v>409.91732999999999</c:v>
                      </c:pt>
                      <c:pt idx="6857">
                        <c:v>409.95161000000002</c:v>
                      </c:pt>
                      <c:pt idx="6858">
                        <c:v>409.93342000000001</c:v>
                      </c:pt>
                      <c:pt idx="6859">
                        <c:v>409.93414000000001</c:v>
                      </c:pt>
                      <c:pt idx="6860">
                        <c:v>409.92036999999999</c:v>
                      </c:pt>
                      <c:pt idx="6861">
                        <c:v>409.95965999999999</c:v>
                      </c:pt>
                      <c:pt idx="6862">
                        <c:v>409.90658999999999</c:v>
                      </c:pt>
                      <c:pt idx="6863">
                        <c:v>409.90850999999998</c:v>
                      </c:pt>
                      <c:pt idx="6864">
                        <c:v>409.91093999999998</c:v>
                      </c:pt>
                      <c:pt idx="6865">
                        <c:v>409.92651000000001</c:v>
                      </c:pt>
                      <c:pt idx="6866">
                        <c:v>409.92989999999998</c:v>
                      </c:pt>
                      <c:pt idx="6867">
                        <c:v>409.90150999999997</c:v>
                      </c:pt>
                      <c:pt idx="6868">
                        <c:v>409.90082999999998</c:v>
                      </c:pt>
                      <c:pt idx="6869">
                        <c:v>409.90113000000002</c:v>
                      </c:pt>
                      <c:pt idx="6870">
                        <c:v>409.92682000000002</c:v>
                      </c:pt>
                      <c:pt idx="6871">
                        <c:v>409.90217000000001</c:v>
                      </c:pt>
                      <c:pt idx="6872">
                        <c:v>409.91251</c:v>
                      </c:pt>
                      <c:pt idx="6873">
                        <c:v>409.92980999999997</c:v>
                      </c:pt>
                      <c:pt idx="6874">
                        <c:v>409.91278999999997</c:v>
                      </c:pt>
                      <c:pt idx="6875">
                        <c:v>409.90562</c:v>
                      </c:pt>
                      <c:pt idx="6876">
                        <c:v>409.89611000000002</c:v>
                      </c:pt>
                      <c:pt idx="6877">
                        <c:v>409.89003000000002</c:v>
                      </c:pt>
                      <c:pt idx="6878">
                        <c:v>409.93655000000001</c:v>
                      </c:pt>
                      <c:pt idx="6879">
                        <c:v>409.90492</c:v>
                      </c:pt>
                      <c:pt idx="6880">
                        <c:v>409.89366999999999</c:v>
                      </c:pt>
                      <c:pt idx="6881">
                        <c:v>409.9169</c:v>
                      </c:pt>
                      <c:pt idx="6882">
                        <c:v>409.93637999999999</c:v>
                      </c:pt>
                      <c:pt idx="6883">
                        <c:v>409.92502999999999</c:v>
                      </c:pt>
                      <c:pt idx="6884">
                        <c:v>409.90033</c:v>
                      </c:pt>
                      <c:pt idx="6885">
                        <c:v>409.88886000000002</c:v>
                      </c:pt>
                      <c:pt idx="6886">
                        <c:v>409.89607999999998</c:v>
                      </c:pt>
                      <c:pt idx="6887">
                        <c:v>409.92764</c:v>
                      </c:pt>
                      <c:pt idx="6888">
                        <c:v>409.89030000000002</c:v>
                      </c:pt>
                      <c:pt idx="6889">
                        <c:v>409.90246000000002</c:v>
                      </c:pt>
                      <c:pt idx="6890">
                        <c:v>409.90714000000003</c:v>
                      </c:pt>
                      <c:pt idx="6891">
                        <c:v>409.93394000000001</c:v>
                      </c:pt>
                      <c:pt idx="6892">
                        <c:v>409.93124999999998</c:v>
                      </c:pt>
                      <c:pt idx="6893">
                        <c:v>410.0378</c:v>
                      </c:pt>
                      <c:pt idx="6894">
                        <c:v>409.90852000000001</c:v>
                      </c:pt>
                      <c:pt idx="6895">
                        <c:v>409.93889000000001</c:v>
                      </c:pt>
                      <c:pt idx="6896">
                        <c:v>409.92126999999999</c:v>
                      </c:pt>
                      <c:pt idx="6897">
                        <c:v>409.92550999999997</c:v>
                      </c:pt>
                      <c:pt idx="6898">
                        <c:v>409.9162</c:v>
                      </c:pt>
                      <c:pt idx="6899">
                        <c:v>409.96557000000001</c:v>
                      </c:pt>
                      <c:pt idx="6900">
                        <c:v>409.91117000000003</c:v>
                      </c:pt>
                      <c:pt idx="6901">
                        <c:v>409.89346</c:v>
                      </c:pt>
                      <c:pt idx="6902">
                        <c:v>409.89652000000001</c:v>
                      </c:pt>
                      <c:pt idx="6903">
                        <c:v>409.92336999999998</c:v>
                      </c:pt>
                      <c:pt idx="6904">
                        <c:v>409.92874999999998</c:v>
                      </c:pt>
                      <c:pt idx="6905">
                        <c:v>409.90593000000001</c:v>
                      </c:pt>
                      <c:pt idx="6906">
                        <c:v>409.90949000000001</c:v>
                      </c:pt>
                      <c:pt idx="6907">
                        <c:v>409.90674000000001</c:v>
                      </c:pt>
                      <c:pt idx="6908">
                        <c:v>409.94565999999998</c:v>
                      </c:pt>
                      <c:pt idx="6909">
                        <c:v>409.90219999999999</c:v>
                      </c:pt>
                      <c:pt idx="6910">
                        <c:v>409.90575000000001</c:v>
                      </c:pt>
                      <c:pt idx="6911">
                        <c:v>409.90093999999999</c:v>
                      </c:pt>
                      <c:pt idx="6912">
                        <c:v>409.94256999999999</c:v>
                      </c:pt>
                      <c:pt idx="6913">
                        <c:v>409.90428000000003</c:v>
                      </c:pt>
                      <c:pt idx="6914">
                        <c:v>409.89994999999999</c:v>
                      </c:pt>
                      <c:pt idx="6915">
                        <c:v>409.91998000000001</c:v>
                      </c:pt>
                      <c:pt idx="6916">
                        <c:v>409.93696999999997</c:v>
                      </c:pt>
                      <c:pt idx="6917">
                        <c:v>409.90892000000002</c:v>
                      </c:pt>
                      <c:pt idx="6918">
                        <c:v>409.91122000000001</c:v>
                      </c:pt>
                      <c:pt idx="6919">
                        <c:v>409.90485999999999</c:v>
                      </c:pt>
                      <c:pt idx="6920">
                        <c:v>409.94990000000001</c:v>
                      </c:pt>
                      <c:pt idx="6921">
                        <c:v>409.92250999999999</c:v>
                      </c:pt>
                      <c:pt idx="6922">
                        <c:v>409.92568999999997</c:v>
                      </c:pt>
                      <c:pt idx="6923">
                        <c:v>409.91723999999999</c:v>
                      </c:pt>
                      <c:pt idx="6924">
                        <c:v>409.91878000000003</c:v>
                      </c:pt>
                      <c:pt idx="6925">
                        <c:v>409.94663000000003</c:v>
                      </c:pt>
                      <c:pt idx="6926">
                        <c:v>409.92507999999998</c:v>
                      </c:pt>
                      <c:pt idx="6927">
                        <c:v>409.92106000000001</c:v>
                      </c:pt>
                      <c:pt idx="6928">
                        <c:v>409.91962999999998</c:v>
                      </c:pt>
                      <c:pt idx="6929">
                        <c:v>409.94726000000003</c:v>
                      </c:pt>
                      <c:pt idx="6930">
                        <c:v>409.91660999999999</c:v>
                      </c:pt>
                      <c:pt idx="6931">
                        <c:v>409.90841999999998</c:v>
                      </c:pt>
                      <c:pt idx="6932">
                        <c:v>409.91888</c:v>
                      </c:pt>
                      <c:pt idx="6933">
                        <c:v>409.93901</c:v>
                      </c:pt>
                      <c:pt idx="6934">
                        <c:v>409.91903000000002</c:v>
                      </c:pt>
                      <c:pt idx="6935">
                        <c:v>409.91989000000001</c:v>
                      </c:pt>
                      <c:pt idx="6936">
                        <c:v>409.90710000000001</c:v>
                      </c:pt>
                      <c:pt idx="6937">
                        <c:v>409.94071000000002</c:v>
                      </c:pt>
                      <c:pt idx="6938">
                        <c:v>409.92228</c:v>
                      </c:pt>
                      <c:pt idx="6939">
                        <c:v>409.9169</c:v>
                      </c:pt>
                      <c:pt idx="6940">
                        <c:v>409.90411999999998</c:v>
                      </c:pt>
                      <c:pt idx="6941">
                        <c:v>409.92845</c:v>
                      </c:pt>
                      <c:pt idx="6942">
                        <c:v>409.94191000000001</c:v>
                      </c:pt>
                      <c:pt idx="6943">
                        <c:v>409.91347999999999</c:v>
                      </c:pt>
                      <c:pt idx="6944">
                        <c:v>409.92194999999998</c:v>
                      </c:pt>
                      <c:pt idx="6945">
                        <c:v>409.89544000000001</c:v>
                      </c:pt>
                      <c:pt idx="6946">
                        <c:v>409.93558000000002</c:v>
                      </c:pt>
                      <c:pt idx="6947">
                        <c:v>409.91379999999998</c:v>
                      </c:pt>
                      <c:pt idx="6948">
                        <c:v>409.91845000000001</c:v>
                      </c:pt>
                      <c:pt idx="6949">
                        <c:v>409.90051999999997</c:v>
                      </c:pt>
                      <c:pt idx="6950">
                        <c:v>409.94119999999998</c:v>
                      </c:pt>
                      <c:pt idx="6951">
                        <c:v>409.89674000000002</c:v>
                      </c:pt>
                      <c:pt idx="6952">
                        <c:v>409.90769</c:v>
                      </c:pt>
                      <c:pt idx="6953">
                        <c:v>409.97062</c:v>
                      </c:pt>
                      <c:pt idx="6954">
                        <c:v>410.03203999999999</c:v>
                      </c:pt>
                      <c:pt idx="6955">
                        <c:v>409.88234</c:v>
                      </c:pt>
                      <c:pt idx="6956">
                        <c:v>409.88722999999999</c:v>
                      </c:pt>
                      <c:pt idx="6957">
                        <c:v>409.89938000000001</c:v>
                      </c:pt>
                      <c:pt idx="6958">
                        <c:v>409.93846000000002</c:v>
                      </c:pt>
                      <c:pt idx="6959">
                        <c:v>409.90010000000001</c:v>
                      </c:pt>
                      <c:pt idx="6960">
                        <c:v>409.88211999999999</c:v>
                      </c:pt>
                      <c:pt idx="6961">
                        <c:v>409.88990999999999</c:v>
                      </c:pt>
                      <c:pt idx="6962">
                        <c:v>409.89143000000001</c:v>
                      </c:pt>
                      <c:pt idx="6963">
                        <c:v>409.93162000000001</c:v>
                      </c:pt>
                      <c:pt idx="6964">
                        <c:v>409.93707999999998</c:v>
                      </c:pt>
                      <c:pt idx="6965">
                        <c:v>409.90708000000001</c:v>
                      </c:pt>
                      <c:pt idx="6966">
                        <c:v>409.88997000000001</c:v>
                      </c:pt>
                      <c:pt idx="6967">
                        <c:v>409.92514999999997</c:v>
                      </c:pt>
                      <c:pt idx="6968">
                        <c:v>409.88164999999998</c:v>
                      </c:pt>
                      <c:pt idx="6969">
                        <c:v>409.87527999999998</c:v>
                      </c:pt>
                      <c:pt idx="6970">
                        <c:v>409.87114000000003</c:v>
                      </c:pt>
                      <c:pt idx="6971">
                        <c:v>409.92505</c:v>
                      </c:pt>
                      <c:pt idx="6972">
                        <c:v>409.88258000000002</c:v>
                      </c:pt>
                      <c:pt idx="6973">
                        <c:v>409.88279999999997</c:v>
                      </c:pt>
                      <c:pt idx="6974">
                        <c:v>409.88323000000003</c:v>
                      </c:pt>
                      <c:pt idx="6975">
                        <c:v>409.92144999999999</c:v>
                      </c:pt>
                      <c:pt idx="6976">
                        <c:v>409.90795000000003</c:v>
                      </c:pt>
                      <c:pt idx="6977">
                        <c:v>409.91514000000001</c:v>
                      </c:pt>
                      <c:pt idx="6978">
                        <c:v>409.89868999999999</c:v>
                      </c:pt>
                      <c:pt idx="6979">
                        <c:v>409.91568999999998</c:v>
                      </c:pt>
                      <c:pt idx="6980">
                        <c:v>409.92811</c:v>
                      </c:pt>
                      <c:pt idx="6981">
                        <c:v>409.90323000000001</c:v>
                      </c:pt>
                      <c:pt idx="6982">
                        <c:v>409.90375</c:v>
                      </c:pt>
                      <c:pt idx="6983">
                        <c:v>409.88450999999998</c:v>
                      </c:pt>
                      <c:pt idx="6984">
                        <c:v>409.91635000000002</c:v>
                      </c:pt>
                      <c:pt idx="6985">
                        <c:v>409.87423000000001</c:v>
                      </c:pt>
                      <c:pt idx="6986">
                        <c:v>409.88583</c:v>
                      </c:pt>
                      <c:pt idx="6987">
                        <c:v>409.87968999999998</c:v>
                      </c:pt>
                      <c:pt idx="6988">
                        <c:v>409.92032999999998</c:v>
                      </c:pt>
                      <c:pt idx="6989">
                        <c:v>409.90731</c:v>
                      </c:pt>
                      <c:pt idx="6990">
                        <c:v>409.90938</c:v>
                      </c:pt>
                      <c:pt idx="6991">
                        <c:v>409.90940999999998</c:v>
                      </c:pt>
                      <c:pt idx="6992">
                        <c:v>409.93445000000003</c:v>
                      </c:pt>
                      <c:pt idx="6993">
                        <c:v>409.90629000000001</c:v>
                      </c:pt>
                      <c:pt idx="6994">
                        <c:v>409.88468</c:v>
                      </c:pt>
                      <c:pt idx="6995">
                        <c:v>409.91386</c:v>
                      </c:pt>
                      <c:pt idx="6996">
                        <c:v>409.89906000000002</c:v>
                      </c:pt>
                      <c:pt idx="6997">
                        <c:v>409.90401000000003</c:v>
                      </c:pt>
                      <c:pt idx="6998">
                        <c:v>409.87513000000001</c:v>
                      </c:pt>
                      <c:pt idx="6999">
                        <c:v>409.90026</c:v>
                      </c:pt>
                      <c:pt idx="7000">
                        <c:v>409.89713999999998</c:v>
                      </c:pt>
                      <c:pt idx="7001">
                        <c:v>409.91887000000003</c:v>
                      </c:pt>
                      <c:pt idx="7002">
                        <c:v>409.91392999999999</c:v>
                      </c:pt>
                      <c:pt idx="7003">
                        <c:v>409.89436000000001</c:v>
                      </c:pt>
                      <c:pt idx="7004">
                        <c:v>409.89920999999998</c:v>
                      </c:pt>
                      <c:pt idx="7005">
                        <c:v>409.91888</c:v>
                      </c:pt>
                      <c:pt idx="7006">
                        <c:v>409.8974</c:v>
                      </c:pt>
                      <c:pt idx="7007">
                        <c:v>409.89609999999999</c:v>
                      </c:pt>
                      <c:pt idx="7008">
                        <c:v>409.90242000000001</c:v>
                      </c:pt>
                      <c:pt idx="7009">
                        <c:v>409.92728</c:v>
                      </c:pt>
                      <c:pt idx="7010">
                        <c:v>409.89857999999998</c:v>
                      </c:pt>
                      <c:pt idx="7011">
                        <c:v>409.92396000000002</c:v>
                      </c:pt>
                      <c:pt idx="7012">
                        <c:v>409.92349999999999</c:v>
                      </c:pt>
                      <c:pt idx="7013">
                        <c:v>409.95053000000001</c:v>
                      </c:pt>
                      <c:pt idx="7014">
                        <c:v>410.03453000000002</c:v>
                      </c:pt>
                      <c:pt idx="7015">
                        <c:v>409.9237</c:v>
                      </c:pt>
                      <c:pt idx="7016">
                        <c:v>409.89251000000002</c:v>
                      </c:pt>
                      <c:pt idx="7017">
                        <c:v>409.90933999999999</c:v>
                      </c:pt>
                      <c:pt idx="7018">
                        <c:v>409.93328000000002</c:v>
                      </c:pt>
                      <c:pt idx="7019">
                        <c:v>409.88855999999998</c:v>
                      </c:pt>
                      <c:pt idx="7020">
                        <c:v>409.88673</c:v>
                      </c:pt>
                      <c:pt idx="7021">
                        <c:v>409.90433999999999</c:v>
                      </c:pt>
                      <c:pt idx="7022">
                        <c:v>409.92207000000002</c:v>
                      </c:pt>
                      <c:pt idx="7023">
                        <c:v>409.92263000000003</c:v>
                      </c:pt>
                      <c:pt idx="7024">
                        <c:v>409.91212999999999</c:v>
                      </c:pt>
                      <c:pt idx="7025">
                        <c:v>409.89711999999997</c:v>
                      </c:pt>
                      <c:pt idx="7026">
                        <c:v>409.93365999999997</c:v>
                      </c:pt>
                      <c:pt idx="7027">
                        <c:v>409.90001999999998</c:v>
                      </c:pt>
                      <c:pt idx="7028">
                        <c:v>409.89215999999999</c:v>
                      </c:pt>
                      <c:pt idx="7029">
                        <c:v>409.88776999999999</c:v>
                      </c:pt>
                      <c:pt idx="7030">
                        <c:v>409.93250999999998</c:v>
                      </c:pt>
                      <c:pt idx="7031">
                        <c:v>409.89629000000002</c:v>
                      </c:pt>
                      <c:pt idx="7032">
                        <c:v>409.91003000000001</c:v>
                      </c:pt>
                      <c:pt idx="7033">
                        <c:v>409.91442999999998</c:v>
                      </c:pt>
                      <c:pt idx="7034">
                        <c:v>409.93123000000003</c:v>
                      </c:pt>
                      <c:pt idx="7035">
                        <c:v>409.90445999999997</c:v>
                      </c:pt>
                      <c:pt idx="7036">
                        <c:v>409.89237000000003</c:v>
                      </c:pt>
                      <c:pt idx="7037">
                        <c:v>409.88144</c:v>
                      </c:pt>
                      <c:pt idx="7038">
                        <c:v>409.88240999999999</c:v>
                      </c:pt>
                      <c:pt idx="7039">
                        <c:v>409.92511999999999</c:v>
                      </c:pt>
                      <c:pt idx="7040">
                        <c:v>409.89506</c:v>
                      </c:pt>
                      <c:pt idx="7041">
                        <c:v>409.90019000000001</c:v>
                      </c:pt>
                      <c:pt idx="7042">
                        <c:v>409.89402000000001</c:v>
                      </c:pt>
                      <c:pt idx="7043">
                        <c:v>409.92577</c:v>
                      </c:pt>
                      <c:pt idx="7044">
                        <c:v>409.9</c:v>
                      </c:pt>
                      <c:pt idx="7045">
                        <c:v>409.88619999999997</c:v>
                      </c:pt>
                      <c:pt idx="7046">
                        <c:v>409.88875000000002</c:v>
                      </c:pt>
                      <c:pt idx="7047">
                        <c:v>409.92335000000003</c:v>
                      </c:pt>
                      <c:pt idx="7048">
                        <c:v>409.88432999999998</c:v>
                      </c:pt>
                      <c:pt idx="7049">
                        <c:v>409.8931</c:v>
                      </c:pt>
                      <c:pt idx="7050">
                        <c:v>409.8963</c:v>
                      </c:pt>
                      <c:pt idx="7051">
                        <c:v>409.92932000000002</c:v>
                      </c:pt>
                      <c:pt idx="7052">
                        <c:v>409.90764999999999</c:v>
                      </c:pt>
                      <c:pt idx="7053">
                        <c:v>409.88287000000003</c:v>
                      </c:pt>
                      <c:pt idx="7054">
                        <c:v>409.89971000000003</c:v>
                      </c:pt>
                      <c:pt idx="7055">
                        <c:v>409.89571999999998</c:v>
                      </c:pt>
                      <c:pt idx="7056">
                        <c:v>409.90541999999999</c:v>
                      </c:pt>
                      <c:pt idx="7057">
                        <c:v>409.88643999999999</c:v>
                      </c:pt>
                      <c:pt idx="7058">
                        <c:v>409.88519000000002</c:v>
                      </c:pt>
                      <c:pt idx="7059">
                        <c:v>409.88871</c:v>
                      </c:pt>
                      <c:pt idx="7060">
                        <c:v>409.90841</c:v>
                      </c:pt>
                      <c:pt idx="7061">
                        <c:v>409.90213999999997</c:v>
                      </c:pt>
                      <c:pt idx="7062">
                        <c:v>409.89976999999999</c:v>
                      </c:pt>
                      <c:pt idx="7063">
                        <c:v>409.89442000000003</c:v>
                      </c:pt>
                      <c:pt idx="7064">
                        <c:v>409.91284999999999</c:v>
                      </c:pt>
                      <c:pt idx="7065">
                        <c:v>409.90055000000001</c:v>
                      </c:pt>
                      <c:pt idx="7066">
                        <c:v>409.89632999999998</c:v>
                      </c:pt>
                      <c:pt idx="7067">
                        <c:v>409.89359999999999</c:v>
                      </c:pt>
                      <c:pt idx="7068">
                        <c:v>409.92048</c:v>
                      </c:pt>
                      <c:pt idx="7069">
                        <c:v>409.88639000000001</c:v>
                      </c:pt>
                      <c:pt idx="7070">
                        <c:v>409.87945999999999</c:v>
                      </c:pt>
                      <c:pt idx="7071">
                        <c:v>409.87655999999998</c:v>
                      </c:pt>
                      <c:pt idx="7072">
                        <c:v>409.91345999999999</c:v>
                      </c:pt>
                      <c:pt idx="7073">
                        <c:v>409.91618999999997</c:v>
                      </c:pt>
                      <c:pt idx="7074">
                        <c:v>409.90526</c:v>
                      </c:pt>
                      <c:pt idx="7075">
                        <c:v>410.00628</c:v>
                      </c:pt>
                      <c:pt idx="7076">
                        <c:v>409.91561999999999</c:v>
                      </c:pt>
                      <c:pt idx="7077">
                        <c:v>409.93191999999999</c:v>
                      </c:pt>
                      <c:pt idx="7078">
                        <c:v>409.88546000000002</c:v>
                      </c:pt>
                      <c:pt idx="7079">
                        <c:v>409.88074999999998</c:v>
                      </c:pt>
                      <c:pt idx="7080">
                        <c:v>409.90010000000001</c:v>
                      </c:pt>
                      <c:pt idx="7081">
                        <c:v>409.91444999999999</c:v>
                      </c:pt>
                      <c:pt idx="7082">
                        <c:v>409.88603000000001</c:v>
                      </c:pt>
                      <c:pt idx="7083">
                        <c:v>409.88664999999997</c:v>
                      </c:pt>
                      <c:pt idx="7084">
                        <c:v>409.89240999999998</c:v>
                      </c:pt>
                      <c:pt idx="7085">
                        <c:v>409.92527999999999</c:v>
                      </c:pt>
                      <c:pt idx="7086">
                        <c:v>409.90005000000002</c:v>
                      </c:pt>
                      <c:pt idx="7087">
                        <c:v>409.88506000000001</c:v>
                      </c:pt>
                      <c:pt idx="7088">
                        <c:v>409.90640000000002</c:v>
                      </c:pt>
                      <c:pt idx="7089">
                        <c:v>409.92869999999999</c:v>
                      </c:pt>
                      <c:pt idx="7090">
                        <c:v>409.89533999999998</c:v>
                      </c:pt>
                      <c:pt idx="7091">
                        <c:v>409.88932999999997</c:v>
                      </c:pt>
                      <c:pt idx="7092">
                        <c:v>409.87392999999997</c:v>
                      </c:pt>
                      <c:pt idx="7093">
                        <c:v>409.89152999999999</c:v>
                      </c:pt>
                      <c:pt idx="7094">
                        <c:v>409.91043000000002</c:v>
                      </c:pt>
                      <c:pt idx="7095">
                        <c:v>409.88459</c:v>
                      </c:pt>
                      <c:pt idx="7096">
                        <c:v>409.87009999999998</c:v>
                      </c:pt>
                      <c:pt idx="7097">
                        <c:v>409.88835</c:v>
                      </c:pt>
                      <c:pt idx="7098">
                        <c:v>409.91685000000001</c:v>
                      </c:pt>
                      <c:pt idx="7099">
                        <c:v>409.88448</c:v>
                      </c:pt>
                      <c:pt idx="7100">
                        <c:v>409.85597999999999</c:v>
                      </c:pt>
                      <c:pt idx="7101">
                        <c:v>409.89141000000001</c:v>
                      </c:pt>
                      <c:pt idx="7102">
                        <c:v>409.91120000000001</c:v>
                      </c:pt>
                      <c:pt idx="7103">
                        <c:v>409.88882000000001</c:v>
                      </c:pt>
                      <c:pt idx="7104">
                        <c:v>409.89105999999998</c:v>
                      </c:pt>
                      <c:pt idx="7105">
                        <c:v>409.88648000000001</c:v>
                      </c:pt>
                      <c:pt idx="7106">
                        <c:v>409.92773</c:v>
                      </c:pt>
                      <c:pt idx="7107">
                        <c:v>409.91149999999999</c:v>
                      </c:pt>
                      <c:pt idx="7108">
                        <c:v>409.89787999999999</c:v>
                      </c:pt>
                      <c:pt idx="7109">
                        <c:v>409.88941999999997</c:v>
                      </c:pt>
                      <c:pt idx="7110">
                        <c:v>409.90683000000001</c:v>
                      </c:pt>
                      <c:pt idx="7111">
                        <c:v>409.90105999999997</c:v>
                      </c:pt>
                      <c:pt idx="7112">
                        <c:v>409.89994999999999</c:v>
                      </c:pt>
                      <c:pt idx="7113">
                        <c:v>409.89560999999998</c:v>
                      </c:pt>
                      <c:pt idx="7114">
                        <c:v>409.88407000000001</c:v>
                      </c:pt>
                      <c:pt idx="7115">
                        <c:v>409.92223999999999</c:v>
                      </c:pt>
                      <c:pt idx="7116">
                        <c:v>409.87425999999999</c:v>
                      </c:pt>
                      <c:pt idx="7117">
                        <c:v>409.88126</c:v>
                      </c:pt>
                      <c:pt idx="7118">
                        <c:v>409.89785000000001</c:v>
                      </c:pt>
                      <c:pt idx="7119">
                        <c:v>409.91730000000001</c:v>
                      </c:pt>
                      <c:pt idx="7120">
                        <c:v>409.87459999999999</c:v>
                      </c:pt>
                      <c:pt idx="7121">
                        <c:v>409.88664</c:v>
                      </c:pt>
                      <c:pt idx="7122">
                        <c:v>409.88744000000003</c:v>
                      </c:pt>
                      <c:pt idx="7123">
                        <c:v>409.91559000000001</c:v>
                      </c:pt>
                      <c:pt idx="7124">
                        <c:v>409.88315</c:v>
                      </c:pt>
                      <c:pt idx="7125">
                        <c:v>409.89398</c:v>
                      </c:pt>
                      <c:pt idx="7126">
                        <c:v>409.88508999999999</c:v>
                      </c:pt>
                      <c:pt idx="7127">
                        <c:v>409.89231999999998</c:v>
                      </c:pt>
                      <c:pt idx="7128">
                        <c:v>409.90544999999997</c:v>
                      </c:pt>
                      <c:pt idx="7129">
                        <c:v>409.88986999999997</c:v>
                      </c:pt>
                      <c:pt idx="7130">
                        <c:v>409.87799000000001</c:v>
                      </c:pt>
                      <c:pt idx="7131">
                        <c:v>409.87688000000003</c:v>
                      </c:pt>
                      <c:pt idx="7132">
                        <c:v>409.92371000000003</c:v>
                      </c:pt>
                      <c:pt idx="7133">
                        <c:v>409.88645000000002</c:v>
                      </c:pt>
                      <c:pt idx="7134">
                        <c:v>409.87083999999999</c:v>
                      </c:pt>
                      <c:pt idx="7135">
                        <c:v>409.88945000000001</c:v>
                      </c:pt>
                      <c:pt idx="7136">
                        <c:v>410.06135999999998</c:v>
                      </c:pt>
                      <c:pt idx="7137">
                        <c:v>409.88988000000001</c:v>
                      </c:pt>
                      <c:pt idx="7138">
                        <c:v>409.87761999999998</c:v>
                      </c:pt>
                      <c:pt idx="7139">
                        <c:v>409.89118999999999</c:v>
                      </c:pt>
                      <c:pt idx="7140">
                        <c:v>409.92198999999999</c:v>
                      </c:pt>
                      <c:pt idx="7141">
                        <c:v>409.88153</c:v>
                      </c:pt>
                      <c:pt idx="7142">
                        <c:v>409.89780999999999</c:v>
                      </c:pt>
                      <c:pt idx="7143">
                        <c:v>409.88821000000002</c:v>
                      </c:pt>
                      <c:pt idx="7144">
                        <c:v>409.89026999999999</c:v>
                      </c:pt>
                      <c:pt idx="7145">
                        <c:v>409.91755999999998</c:v>
                      </c:pt>
                      <c:pt idx="7146">
                        <c:v>409.88580999999999</c:v>
                      </c:pt>
                      <c:pt idx="7147">
                        <c:v>409.87876</c:v>
                      </c:pt>
                      <c:pt idx="7148">
                        <c:v>409.87275</c:v>
                      </c:pt>
                      <c:pt idx="7149">
                        <c:v>409.91492</c:v>
                      </c:pt>
                      <c:pt idx="7150">
                        <c:v>409.88099</c:v>
                      </c:pt>
                      <c:pt idx="7151">
                        <c:v>409.87072000000001</c:v>
                      </c:pt>
                      <c:pt idx="7152">
                        <c:v>409.88691</c:v>
                      </c:pt>
                      <c:pt idx="7153">
                        <c:v>409.92612000000003</c:v>
                      </c:pt>
                      <c:pt idx="7154">
                        <c:v>409.88711000000001</c:v>
                      </c:pt>
                      <c:pt idx="7155">
                        <c:v>409.89217000000002</c:v>
                      </c:pt>
                      <c:pt idx="7156">
                        <c:v>409.88711000000001</c:v>
                      </c:pt>
                      <c:pt idx="7157">
                        <c:v>409.89900999999998</c:v>
                      </c:pt>
                      <c:pt idx="7158">
                        <c:v>409.86995000000002</c:v>
                      </c:pt>
                      <c:pt idx="7159">
                        <c:v>409.87504000000001</c:v>
                      </c:pt>
                      <c:pt idx="7160">
                        <c:v>409.88236000000001</c:v>
                      </c:pt>
                      <c:pt idx="7161">
                        <c:v>409.91217</c:v>
                      </c:pt>
                      <c:pt idx="7162">
                        <c:v>409.90892000000002</c:v>
                      </c:pt>
                      <c:pt idx="7163">
                        <c:v>409.87351000000001</c:v>
                      </c:pt>
                      <c:pt idx="7164">
                        <c:v>409.87648999999999</c:v>
                      </c:pt>
                      <c:pt idx="7165">
                        <c:v>409.88209000000001</c:v>
                      </c:pt>
                      <c:pt idx="7166">
                        <c:v>409.89997</c:v>
                      </c:pt>
                      <c:pt idx="7167">
                        <c:v>409.88218000000001</c:v>
                      </c:pt>
                      <c:pt idx="7168">
                        <c:v>409.87256000000002</c:v>
                      </c:pt>
                      <c:pt idx="7169">
                        <c:v>409.88301999999999</c:v>
                      </c:pt>
                      <c:pt idx="7170">
                        <c:v>409.91980999999998</c:v>
                      </c:pt>
                      <c:pt idx="7171">
                        <c:v>409.89328</c:v>
                      </c:pt>
                      <c:pt idx="7172">
                        <c:v>409.87083999999999</c:v>
                      </c:pt>
                      <c:pt idx="7173">
                        <c:v>409.89406000000002</c:v>
                      </c:pt>
                      <c:pt idx="7174">
                        <c:v>409.91635000000002</c:v>
                      </c:pt>
                      <c:pt idx="7175">
                        <c:v>409.90492</c:v>
                      </c:pt>
                      <c:pt idx="7176">
                        <c:v>409.89012000000002</c:v>
                      </c:pt>
                      <c:pt idx="7177">
                        <c:v>409.90152</c:v>
                      </c:pt>
                      <c:pt idx="7178">
                        <c:v>409.91804000000002</c:v>
                      </c:pt>
                      <c:pt idx="7179">
                        <c:v>409.88033000000001</c:v>
                      </c:pt>
                      <c:pt idx="7180">
                        <c:v>409.88443999999998</c:v>
                      </c:pt>
                      <c:pt idx="7181">
                        <c:v>409.88736</c:v>
                      </c:pt>
                      <c:pt idx="7182">
                        <c:v>409.88330999999999</c:v>
                      </c:pt>
                      <c:pt idx="7183">
                        <c:v>409.81283000000002</c:v>
                      </c:pt>
                      <c:pt idx="7184">
                        <c:v>409.78116999999997</c:v>
                      </c:pt>
                      <c:pt idx="7185">
                        <c:v>409.78715999999997</c:v>
                      </c:pt>
                      <c:pt idx="7186">
                        <c:v>409.78813000000002</c:v>
                      </c:pt>
                      <c:pt idx="7187">
                        <c:v>409.78359999999998</c:v>
                      </c:pt>
                      <c:pt idx="7188">
                        <c:v>409.78192000000001</c:v>
                      </c:pt>
                      <c:pt idx="7189">
                        <c:v>409.78167999999999</c:v>
                      </c:pt>
                      <c:pt idx="7190">
                        <c:v>409.77427</c:v>
                      </c:pt>
                      <c:pt idx="7191">
                        <c:v>409.78174000000001</c:v>
                      </c:pt>
                      <c:pt idx="7192">
                        <c:v>409.75510000000003</c:v>
                      </c:pt>
                      <c:pt idx="7193">
                        <c:v>409.76886999999999</c:v>
                      </c:pt>
                      <c:pt idx="7194">
                        <c:v>409.76639999999998</c:v>
                      </c:pt>
                      <c:pt idx="7195">
                        <c:v>409.90294999999998</c:v>
                      </c:pt>
                      <c:pt idx="7196">
                        <c:v>409.90530000000001</c:v>
                      </c:pt>
                      <c:pt idx="7197">
                        <c:v>410.02992999999998</c:v>
                      </c:pt>
                      <c:pt idx="7198">
                        <c:v>409.86039</c:v>
                      </c:pt>
                      <c:pt idx="7199">
                        <c:v>409.80372999999997</c:v>
                      </c:pt>
                      <c:pt idx="7200">
                        <c:v>409.78946000000002</c:v>
                      </c:pt>
                      <c:pt idx="7201">
                        <c:v>409.77373</c:v>
                      </c:pt>
                      <c:pt idx="7202">
                        <c:v>409.76771000000002</c:v>
                      </c:pt>
                      <c:pt idx="7203">
                        <c:v>409.78343000000001</c:v>
                      </c:pt>
                      <c:pt idx="7204">
                        <c:v>409.78278</c:v>
                      </c:pt>
                      <c:pt idx="7205">
                        <c:v>409.77346</c:v>
                      </c:pt>
                      <c:pt idx="7206">
                        <c:v>409.78546</c:v>
                      </c:pt>
                      <c:pt idx="7207">
                        <c:v>409.88977</c:v>
                      </c:pt>
                      <c:pt idx="7208">
                        <c:v>409.91935999999998</c:v>
                      </c:pt>
                      <c:pt idx="7209">
                        <c:v>409.88164999999998</c:v>
                      </c:pt>
                      <c:pt idx="7210">
                        <c:v>409.89442000000003</c:v>
                      </c:pt>
                      <c:pt idx="7211">
                        <c:v>409.81650000000002</c:v>
                      </c:pt>
                      <c:pt idx="7212">
                        <c:v>409.79815000000002</c:v>
                      </c:pt>
                      <c:pt idx="7213">
                        <c:v>409.78294</c:v>
                      </c:pt>
                      <c:pt idx="7214">
                        <c:v>409.77713</c:v>
                      </c:pt>
                      <c:pt idx="7215">
                        <c:v>409.76299999999998</c:v>
                      </c:pt>
                      <c:pt idx="7216">
                        <c:v>409.79710999999998</c:v>
                      </c:pt>
                      <c:pt idx="7217">
                        <c:v>409.80986000000001</c:v>
                      </c:pt>
                      <c:pt idx="7218">
                        <c:v>409.81905999999998</c:v>
                      </c:pt>
                      <c:pt idx="7219">
                        <c:v>409.88391000000001</c:v>
                      </c:pt>
                      <c:pt idx="7220">
                        <c:v>409.86338000000001</c:v>
                      </c:pt>
                      <c:pt idx="7221">
                        <c:v>409.91606000000002</c:v>
                      </c:pt>
                      <c:pt idx="7222">
                        <c:v>409.83470999999997</c:v>
                      </c:pt>
                      <c:pt idx="7223">
                        <c:v>409.77861999999999</c:v>
                      </c:pt>
                      <c:pt idx="7224">
                        <c:v>409.79239000000001</c:v>
                      </c:pt>
                      <c:pt idx="7225">
                        <c:v>409.81529</c:v>
                      </c:pt>
                      <c:pt idx="7226">
                        <c:v>409.79082</c:v>
                      </c:pt>
                      <c:pt idx="7227">
                        <c:v>409.77298999999999</c:v>
                      </c:pt>
                      <c:pt idx="7228">
                        <c:v>409.77819</c:v>
                      </c:pt>
                      <c:pt idx="7229">
                        <c:v>409.79852</c:v>
                      </c:pt>
                      <c:pt idx="7230">
                        <c:v>409.76121000000001</c:v>
                      </c:pt>
                      <c:pt idx="7231">
                        <c:v>409.85753999999997</c:v>
                      </c:pt>
                      <c:pt idx="7232">
                        <c:v>409.87144000000001</c:v>
                      </c:pt>
                      <c:pt idx="7233">
                        <c:v>409.92540000000002</c:v>
                      </c:pt>
                      <c:pt idx="7234">
                        <c:v>409.87923000000001</c:v>
                      </c:pt>
                      <c:pt idx="7235">
                        <c:v>409.8152</c:v>
                      </c:pt>
                      <c:pt idx="7236">
                        <c:v>409.77864</c:v>
                      </c:pt>
                      <c:pt idx="7237">
                        <c:v>409.76961</c:v>
                      </c:pt>
                      <c:pt idx="7238">
                        <c:v>409.76603</c:v>
                      </c:pt>
                      <c:pt idx="7239">
                        <c:v>409.78901000000002</c:v>
                      </c:pt>
                      <c:pt idx="7240">
                        <c:v>409.77717999999999</c:v>
                      </c:pt>
                      <c:pt idx="7241">
                        <c:v>409.78802999999999</c:v>
                      </c:pt>
                      <c:pt idx="7242">
                        <c:v>409.80689000000001</c:v>
                      </c:pt>
                      <c:pt idx="7243">
                        <c:v>409.89657999999997</c:v>
                      </c:pt>
                      <c:pt idx="7244">
                        <c:v>409.90044999999998</c:v>
                      </c:pt>
                      <c:pt idx="7245">
                        <c:v>409.88547</c:v>
                      </c:pt>
                      <c:pt idx="7246">
                        <c:v>409.90649999999999</c:v>
                      </c:pt>
                      <c:pt idx="7247">
                        <c:v>409.76965999999999</c:v>
                      </c:pt>
                      <c:pt idx="7248">
                        <c:v>409.77701999999999</c:v>
                      </c:pt>
                      <c:pt idx="7249">
                        <c:v>409.79266000000001</c:v>
                      </c:pt>
                      <c:pt idx="7250">
                        <c:v>409.78291000000002</c:v>
                      </c:pt>
                      <c:pt idx="7251">
                        <c:v>409.76956000000001</c:v>
                      </c:pt>
                      <c:pt idx="7252">
                        <c:v>409.76691</c:v>
                      </c:pt>
                      <c:pt idx="7253">
                        <c:v>409.76289000000003</c:v>
                      </c:pt>
                      <c:pt idx="7254">
                        <c:v>409.79971</c:v>
                      </c:pt>
                      <c:pt idx="7255">
                        <c:v>409.90134999999998</c:v>
                      </c:pt>
                      <c:pt idx="7256">
                        <c:v>409.90102999999999</c:v>
                      </c:pt>
                      <c:pt idx="7257">
                        <c:v>409.96301999999997</c:v>
                      </c:pt>
                      <c:pt idx="7258">
                        <c:v>409.92676999999998</c:v>
                      </c:pt>
                      <c:pt idx="7259">
                        <c:v>409.77476999999999</c:v>
                      </c:pt>
                      <c:pt idx="7260">
                        <c:v>409.76488999999998</c:v>
                      </c:pt>
                      <c:pt idx="7261">
                        <c:v>409.74781000000002</c:v>
                      </c:pt>
                      <c:pt idx="7262">
                        <c:v>409.77445999999998</c:v>
                      </c:pt>
                      <c:pt idx="7263">
                        <c:v>409.79649000000001</c:v>
                      </c:pt>
                      <c:pt idx="7264">
                        <c:v>409.77587</c:v>
                      </c:pt>
                      <c:pt idx="7265">
                        <c:v>409.77611999999999</c:v>
                      </c:pt>
                      <c:pt idx="7266">
                        <c:v>409.77566000000002</c:v>
                      </c:pt>
                      <c:pt idx="7267">
                        <c:v>409.89954</c:v>
                      </c:pt>
                      <c:pt idx="7268">
                        <c:v>409.87912999999998</c:v>
                      </c:pt>
                      <c:pt idx="7269">
                        <c:v>409.88378999999998</c:v>
                      </c:pt>
                      <c:pt idx="7270">
                        <c:v>409.88180999999997</c:v>
                      </c:pt>
                      <c:pt idx="7271">
                        <c:v>409.80322000000001</c:v>
                      </c:pt>
                      <c:pt idx="7272">
                        <c:v>409.78661</c:v>
                      </c:pt>
                      <c:pt idx="7273">
                        <c:v>409.77954</c:v>
                      </c:pt>
                      <c:pt idx="7274">
                        <c:v>409.77656000000002</c:v>
                      </c:pt>
                      <c:pt idx="7275">
                        <c:v>409.77753999999999</c:v>
                      </c:pt>
                      <c:pt idx="7276">
                        <c:v>409.79340000000002</c:v>
                      </c:pt>
                      <c:pt idx="7277">
                        <c:v>409.76314000000002</c:v>
                      </c:pt>
                      <c:pt idx="7278">
                        <c:v>409.75707999999997</c:v>
                      </c:pt>
                      <c:pt idx="7279">
                        <c:v>409.86354999999998</c:v>
                      </c:pt>
                      <c:pt idx="7280">
                        <c:v>409.90607999999997</c:v>
                      </c:pt>
                      <c:pt idx="7281">
                        <c:v>409.87365</c:v>
                      </c:pt>
                      <c:pt idx="7282">
                        <c:v>409.85971000000001</c:v>
                      </c:pt>
                      <c:pt idx="7283">
                        <c:v>409.77668</c:v>
                      </c:pt>
                      <c:pt idx="7284">
                        <c:v>409.76184999999998</c:v>
                      </c:pt>
                      <c:pt idx="7285">
                        <c:v>409.74745000000001</c:v>
                      </c:pt>
                      <c:pt idx="7286">
                        <c:v>409.75205999999997</c:v>
                      </c:pt>
                      <c:pt idx="7287">
                        <c:v>409.76918999999998</c:v>
                      </c:pt>
                      <c:pt idx="7288">
                        <c:v>409.76778000000002</c:v>
                      </c:pt>
                      <c:pt idx="7289">
                        <c:v>409.75013000000001</c:v>
                      </c:pt>
                      <c:pt idx="7290">
                        <c:v>409.75317000000001</c:v>
                      </c:pt>
                      <c:pt idx="7291">
                        <c:v>409.85735</c:v>
                      </c:pt>
                      <c:pt idx="7292">
                        <c:v>409.89595000000003</c:v>
                      </c:pt>
                      <c:pt idx="7293">
                        <c:v>409.87329</c:v>
                      </c:pt>
                      <c:pt idx="7294">
                        <c:v>409.86876999999998</c:v>
                      </c:pt>
                      <c:pt idx="7295">
                        <c:v>409.79449</c:v>
                      </c:pt>
                      <c:pt idx="7296">
                        <c:v>409.79638</c:v>
                      </c:pt>
                      <c:pt idx="7297">
                        <c:v>409.80288000000002</c:v>
                      </c:pt>
                      <c:pt idx="7298">
                        <c:v>409.79906999999997</c:v>
                      </c:pt>
                      <c:pt idx="7299">
                        <c:v>409.79825</c:v>
                      </c:pt>
                      <c:pt idx="7300">
                        <c:v>409.79458</c:v>
                      </c:pt>
                      <c:pt idx="7301">
                        <c:v>409.80810000000002</c:v>
                      </c:pt>
                      <c:pt idx="7302">
                        <c:v>409.80191000000002</c:v>
                      </c:pt>
                      <c:pt idx="7303">
                        <c:v>409.87866000000002</c:v>
                      </c:pt>
                      <c:pt idx="7304">
                        <c:v>409.88805000000002</c:v>
                      </c:pt>
                      <c:pt idx="7305">
                        <c:v>409.91838999999999</c:v>
                      </c:pt>
                      <c:pt idx="7306">
                        <c:v>409.87743</c:v>
                      </c:pt>
                      <c:pt idx="7307">
                        <c:v>409.78433000000001</c:v>
                      </c:pt>
                      <c:pt idx="7308">
                        <c:v>409.78892000000002</c:v>
                      </c:pt>
                      <c:pt idx="7309">
                        <c:v>409.77724000000001</c:v>
                      </c:pt>
                      <c:pt idx="7310">
                        <c:v>409.78136000000001</c:v>
                      </c:pt>
                      <c:pt idx="7311">
                        <c:v>409.78532000000001</c:v>
                      </c:pt>
                      <c:pt idx="7312">
                        <c:v>409.78662000000003</c:v>
                      </c:pt>
                      <c:pt idx="7313">
                        <c:v>409.80072999999999</c:v>
                      </c:pt>
                      <c:pt idx="7314">
                        <c:v>409.78960000000001</c:v>
                      </c:pt>
                      <c:pt idx="7315">
                        <c:v>409.90145999999999</c:v>
                      </c:pt>
                      <c:pt idx="7316">
                        <c:v>409.89427999999998</c:v>
                      </c:pt>
                      <c:pt idx="7317">
                        <c:v>409.88774999999998</c:v>
                      </c:pt>
                      <c:pt idx="7318">
                        <c:v>409.93583000000001</c:v>
                      </c:pt>
                      <c:pt idx="7319">
                        <c:v>409.81563999999997</c:v>
                      </c:pt>
                      <c:pt idx="7320">
                        <c:v>409.80108999999999</c:v>
                      </c:pt>
                      <c:pt idx="7321">
                        <c:v>409.80770000000001</c:v>
                      </c:pt>
                      <c:pt idx="7322">
                        <c:v>409.79809</c:v>
                      </c:pt>
                      <c:pt idx="7323">
                        <c:v>409.77175999999997</c:v>
                      </c:pt>
                      <c:pt idx="7324">
                        <c:v>409.75623999999999</c:v>
                      </c:pt>
                      <c:pt idx="7325">
                        <c:v>409.77174000000002</c:v>
                      </c:pt>
                      <c:pt idx="7326">
                        <c:v>409.80113999999998</c:v>
                      </c:pt>
                      <c:pt idx="7327">
                        <c:v>409.88727999999998</c:v>
                      </c:pt>
                      <c:pt idx="7328">
                        <c:v>409.90284000000003</c:v>
                      </c:pt>
                      <c:pt idx="7329">
                        <c:v>409.87651</c:v>
                      </c:pt>
                      <c:pt idx="7330">
                        <c:v>409.89084000000003</c:v>
                      </c:pt>
                      <c:pt idx="7331">
                        <c:v>409.77208000000002</c:v>
                      </c:pt>
                      <c:pt idx="7332">
                        <c:v>409.78399000000002</c:v>
                      </c:pt>
                      <c:pt idx="7333">
                        <c:v>409.79001</c:v>
                      </c:pt>
                      <c:pt idx="7334">
                        <c:v>409.80435999999997</c:v>
                      </c:pt>
                      <c:pt idx="7335">
                        <c:v>409.79610000000002</c:v>
                      </c:pt>
                      <c:pt idx="7336">
                        <c:v>409.80227000000002</c:v>
                      </c:pt>
                      <c:pt idx="7337">
                        <c:v>409.80489</c:v>
                      </c:pt>
                      <c:pt idx="7338">
                        <c:v>409.79924999999997</c:v>
                      </c:pt>
                      <c:pt idx="7339">
                        <c:v>409.92363999999998</c:v>
                      </c:pt>
                      <c:pt idx="7340">
                        <c:v>409.88369</c:v>
                      </c:pt>
                      <c:pt idx="7341">
                        <c:v>409.88520999999997</c:v>
                      </c:pt>
                      <c:pt idx="7342">
                        <c:v>409.86896999999999</c:v>
                      </c:pt>
                      <c:pt idx="7343">
                        <c:v>409.80585000000002</c:v>
                      </c:pt>
                      <c:pt idx="7344">
                        <c:v>409.79406</c:v>
                      </c:pt>
                      <c:pt idx="7345">
                        <c:v>409.77976999999998</c:v>
                      </c:pt>
                      <c:pt idx="7346">
                        <c:v>409.79512</c:v>
                      </c:pt>
                      <c:pt idx="7347">
                        <c:v>409.80099000000001</c:v>
                      </c:pt>
                      <c:pt idx="7348">
                        <c:v>409.76931000000002</c:v>
                      </c:pt>
                      <c:pt idx="7349">
                        <c:v>409.78802000000002</c:v>
                      </c:pt>
                      <c:pt idx="7350">
                        <c:v>409.78449999999998</c:v>
                      </c:pt>
                      <c:pt idx="7351">
                        <c:v>409.90255999999999</c:v>
                      </c:pt>
                      <c:pt idx="7352">
                        <c:v>409.89832000000001</c:v>
                      </c:pt>
                      <c:pt idx="7353">
                        <c:v>409.89573999999999</c:v>
                      </c:pt>
                      <c:pt idx="7354">
                        <c:v>409.84082999999998</c:v>
                      </c:pt>
                      <c:pt idx="7355">
                        <c:v>409.77780999999999</c:v>
                      </c:pt>
                      <c:pt idx="7356">
                        <c:v>409.78500000000003</c:v>
                      </c:pt>
                      <c:pt idx="7357">
                        <c:v>409.78059000000002</c:v>
                      </c:pt>
                      <c:pt idx="7358">
                        <c:v>409.78017</c:v>
                      </c:pt>
                      <c:pt idx="7359">
                        <c:v>409.78885000000002</c:v>
                      </c:pt>
                      <c:pt idx="7360">
                        <c:v>409.80284999999998</c:v>
                      </c:pt>
                      <c:pt idx="7361">
                        <c:v>409.78149000000002</c:v>
                      </c:pt>
                      <c:pt idx="7362">
                        <c:v>409.78102000000001</c:v>
                      </c:pt>
                      <c:pt idx="7363">
                        <c:v>409.89942000000002</c:v>
                      </c:pt>
                      <c:pt idx="7364">
                        <c:v>409.95738999999998</c:v>
                      </c:pt>
                      <c:pt idx="7365">
                        <c:v>409.88459</c:v>
                      </c:pt>
                      <c:pt idx="7366">
                        <c:v>409.87675000000002</c:v>
                      </c:pt>
                      <c:pt idx="7367">
                        <c:v>409.82602000000003</c:v>
                      </c:pt>
                      <c:pt idx="7368">
                        <c:v>409.81313</c:v>
                      </c:pt>
                      <c:pt idx="7369">
                        <c:v>409.8202</c:v>
                      </c:pt>
                      <c:pt idx="7370">
                        <c:v>409.82281</c:v>
                      </c:pt>
                      <c:pt idx="7371">
                        <c:v>409.81378000000001</c:v>
                      </c:pt>
                      <c:pt idx="7372">
                        <c:v>409.82317999999998</c:v>
                      </c:pt>
                      <c:pt idx="7373">
                        <c:v>409.81560999999999</c:v>
                      </c:pt>
                      <c:pt idx="7374">
                        <c:v>409.80547999999999</c:v>
                      </c:pt>
                      <c:pt idx="7375">
                        <c:v>409.90591000000001</c:v>
                      </c:pt>
                      <c:pt idx="7376">
                        <c:v>409.90492</c:v>
                      </c:pt>
                      <c:pt idx="7377">
                        <c:v>409.94274000000001</c:v>
                      </c:pt>
                      <c:pt idx="7378">
                        <c:v>409.85638999999998</c:v>
                      </c:pt>
                      <c:pt idx="7379">
                        <c:v>409.84922</c:v>
                      </c:pt>
                      <c:pt idx="7380">
                        <c:v>409.78665999999998</c:v>
                      </c:pt>
                      <c:pt idx="7381">
                        <c:v>409.7894</c:v>
                      </c:pt>
                      <c:pt idx="7382">
                        <c:v>409.78791999999999</c:v>
                      </c:pt>
                      <c:pt idx="7383">
                        <c:v>409.79102</c:v>
                      </c:pt>
                      <c:pt idx="7384">
                        <c:v>409.80178000000001</c:v>
                      </c:pt>
                      <c:pt idx="7385">
                        <c:v>409.79153000000002</c:v>
                      </c:pt>
                      <c:pt idx="7386">
                        <c:v>409.78161999999998</c:v>
                      </c:pt>
                      <c:pt idx="7387">
                        <c:v>409.89872000000003</c:v>
                      </c:pt>
                      <c:pt idx="7388">
                        <c:v>409.8698</c:v>
                      </c:pt>
                      <c:pt idx="7389">
                        <c:v>409.88281000000001</c:v>
                      </c:pt>
                      <c:pt idx="7390">
                        <c:v>409.91716000000002</c:v>
                      </c:pt>
                      <c:pt idx="7391">
                        <c:v>409.82190000000003</c:v>
                      </c:pt>
                      <c:pt idx="7392">
                        <c:v>409.81333000000001</c:v>
                      </c:pt>
                      <c:pt idx="7393">
                        <c:v>409.81939999999997</c:v>
                      </c:pt>
                      <c:pt idx="7394">
                        <c:v>409.81921</c:v>
                      </c:pt>
                      <c:pt idx="7395">
                        <c:v>409.80662999999998</c:v>
                      </c:pt>
                      <c:pt idx="7396">
                        <c:v>409.80802999999997</c:v>
                      </c:pt>
                      <c:pt idx="7397">
                        <c:v>409.79822999999999</c:v>
                      </c:pt>
                      <c:pt idx="7398">
                        <c:v>409.79169999999999</c:v>
                      </c:pt>
                      <c:pt idx="7399">
                        <c:v>409.89067</c:v>
                      </c:pt>
                      <c:pt idx="7400">
                        <c:v>409.90660000000003</c:v>
                      </c:pt>
                      <c:pt idx="7401">
                        <c:v>409.90235000000001</c:v>
                      </c:pt>
                      <c:pt idx="7402">
                        <c:v>409.93146000000002</c:v>
                      </c:pt>
                      <c:pt idx="7403">
                        <c:v>409.78723000000002</c:v>
                      </c:pt>
                      <c:pt idx="7404">
                        <c:v>409.76961</c:v>
                      </c:pt>
                      <c:pt idx="7405">
                        <c:v>409.79131999999998</c:v>
                      </c:pt>
                      <c:pt idx="7406">
                        <c:v>409.80709999999999</c:v>
                      </c:pt>
                      <c:pt idx="7407">
                        <c:v>409.80504999999999</c:v>
                      </c:pt>
                      <c:pt idx="7408">
                        <c:v>409.82699000000002</c:v>
                      </c:pt>
                      <c:pt idx="7409">
                        <c:v>409.81394</c:v>
                      </c:pt>
                      <c:pt idx="7410">
                        <c:v>409.79633000000001</c:v>
                      </c:pt>
                      <c:pt idx="7411">
                        <c:v>409.92669000000001</c:v>
                      </c:pt>
                      <c:pt idx="7412">
                        <c:v>409.92128000000002</c:v>
                      </c:pt>
                      <c:pt idx="7413">
                        <c:v>409.91350999999997</c:v>
                      </c:pt>
                      <c:pt idx="7414">
                        <c:v>409.87950000000001</c:v>
                      </c:pt>
                      <c:pt idx="7415">
                        <c:v>409.80110000000002</c:v>
                      </c:pt>
                      <c:pt idx="7416">
                        <c:v>409.79779000000002</c:v>
                      </c:pt>
                      <c:pt idx="7417">
                        <c:v>409.77399000000003</c:v>
                      </c:pt>
                      <c:pt idx="7418">
                        <c:v>409.78458000000001</c:v>
                      </c:pt>
                      <c:pt idx="7419">
                        <c:v>409.80036999999999</c:v>
                      </c:pt>
                      <c:pt idx="7420">
                        <c:v>409.77077000000003</c:v>
                      </c:pt>
                      <c:pt idx="7421">
                        <c:v>409.77078</c:v>
                      </c:pt>
                      <c:pt idx="7422">
                        <c:v>409.78753</c:v>
                      </c:pt>
                      <c:pt idx="7423">
                        <c:v>409.92225999999999</c:v>
                      </c:pt>
                      <c:pt idx="7424">
                        <c:v>409.96508</c:v>
                      </c:pt>
                      <c:pt idx="7425">
                        <c:v>410.02251999999999</c:v>
                      </c:pt>
                      <c:pt idx="7426">
                        <c:v>410.05914999999999</c:v>
                      </c:pt>
                      <c:pt idx="7427">
                        <c:v>410.02447999999998</c:v>
                      </c:pt>
                      <c:pt idx="7428">
                        <c:v>410.08069</c:v>
                      </c:pt>
                      <c:pt idx="7429">
                        <c:v>410.12493000000001</c:v>
                      </c:pt>
                      <c:pt idx="7430">
                        <c:v>410.1977</c:v>
                      </c:pt>
                      <c:pt idx="7431">
                        <c:v>410.23880000000003</c:v>
                      </c:pt>
                      <c:pt idx="7432">
                        <c:v>410.29512</c:v>
                      </c:pt>
                      <c:pt idx="7433">
                        <c:v>410.33249000000001</c:v>
                      </c:pt>
                      <c:pt idx="7434">
                        <c:v>410.37353000000002</c:v>
                      </c:pt>
                      <c:pt idx="7435">
                        <c:v>410.50853999999998</c:v>
                      </c:pt>
                      <c:pt idx="7436">
                        <c:v>410.60782999999998</c:v>
                      </c:pt>
                      <c:pt idx="7437">
                        <c:v>410.64409999999998</c:v>
                      </c:pt>
                      <c:pt idx="7438">
                        <c:v>410.65028000000001</c:v>
                      </c:pt>
                      <c:pt idx="7439">
                        <c:v>410.63053000000002</c:v>
                      </c:pt>
                      <c:pt idx="7440">
                        <c:v>410.73023000000001</c:v>
                      </c:pt>
                      <c:pt idx="7441">
                        <c:v>410.70832999999999</c:v>
                      </c:pt>
                      <c:pt idx="7442">
                        <c:v>410.76118000000002</c:v>
                      </c:pt>
                      <c:pt idx="7443">
                        <c:v>410.80705999999998</c:v>
                      </c:pt>
                      <c:pt idx="7444">
                        <c:v>410.85151999999999</c:v>
                      </c:pt>
                      <c:pt idx="7445">
                        <c:v>410.91257999999999</c:v>
                      </c:pt>
                      <c:pt idx="7446">
                        <c:v>410.96053000000001</c:v>
                      </c:pt>
                      <c:pt idx="7447">
                        <c:v>411.12574999999998</c:v>
                      </c:pt>
                      <c:pt idx="7448">
                        <c:v>411.17198999999999</c:v>
                      </c:pt>
                      <c:pt idx="7449">
                        <c:v>411.26015999999998</c:v>
                      </c:pt>
                      <c:pt idx="7450">
                        <c:v>411.27017000000001</c:v>
                      </c:pt>
                      <c:pt idx="7451">
                        <c:v>411.22023999999999</c:v>
                      </c:pt>
                      <c:pt idx="7452">
                        <c:v>411.25907000000001</c:v>
                      </c:pt>
                      <c:pt idx="7453">
                        <c:v>411.35802999999999</c:v>
                      </c:pt>
                      <c:pt idx="7454">
                        <c:v>411.40553</c:v>
                      </c:pt>
                      <c:pt idx="7455">
                        <c:v>411.42953</c:v>
                      </c:pt>
                      <c:pt idx="7456">
                        <c:v>411.47456</c:v>
                      </c:pt>
                      <c:pt idx="7457">
                        <c:v>411.51737000000003</c:v>
                      </c:pt>
                      <c:pt idx="7458">
                        <c:v>411.55633</c:v>
                      </c:pt>
                      <c:pt idx="7459">
                        <c:v>411.72201000000001</c:v>
                      </c:pt>
                      <c:pt idx="7460">
                        <c:v>411.77643</c:v>
                      </c:pt>
                      <c:pt idx="7461">
                        <c:v>411.82459</c:v>
                      </c:pt>
                      <c:pt idx="7462">
                        <c:v>411.86891000000003</c:v>
                      </c:pt>
                      <c:pt idx="7463">
                        <c:v>411.82659000000001</c:v>
                      </c:pt>
                      <c:pt idx="7464">
                        <c:v>411.89596999999998</c:v>
                      </c:pt>
                      <c:pt idx="7465">
                        <c:v>411.94457</c:v>
                      </c:pt>
                      <c:pt idx="7466">
                        <c:v>411.98291</c:v>
                      </c:pt>
                      <c:pt idx="7467">
                        <c:v>412.00430999999998</c:v>
                      </c:pt>
                      <c:pt idx="7468">
                        <c:v>412.0428</c:v>
                      </c:pt>
                      <c:pt idx="7469">
                        <c:v>412.10863999999998</c:v>
                      </c:pt>
                      <c:pt idx="7470">
                        <c:v>412.17358999999999</c:v>
                      </c:pt>
                      <c:pt idx="7471">
                        <c:v>412.29919999999998</c:v>
                      </c:pt>
                      <c:pt idx="7472">
                        <c:v>412.36838</c:v>
                      </c:pt>
                      <c:pt idx="7473">
                        <c:v>412.41809999999998</c:v>
                      </c:pt>
                      <c:pt idx="7474">
                        <c:v>412.49275999999998</c:v>
                      </c:pt>
                      <c:pt idx="7475">
                        <c:v>412.44567000000001</c:v>
                      </c:pt>
                      <c:pt idx="7476">
                        <c:v>412.48568999999998</c:v>
                      </c:pt>
                      <c:pt idx="7477">
                        <c:v>412.50170000000003</c:v>
                      </c:pt>
                      <c:pt idx="7478">
                        <c:v>412.57076999999998</c:v>
                      </c:pt>
                      <c:pt idx="7479">
                        <c:v>412.61313999999999</c:v>
                      </c:pt>
                      <c:pt idx="7480">
                        <c:v>412.6823</c:v>
                      </c:pt>
                      <c:pt idx="7481">
                        <c:v>412.71440999999999</c:v>
                      </c:pt>
                      <c:pt idx="7482">
                        <c:v>412.76472999999999</c:v>
                      </c:pt>
                      <c:pt idx="7483">
                        <c:v>412.94666000000001</c:v>
                      </c:pt>
                      <c:pt idx="7484">
                        <c:v>412.96363000000002</c:v>
                      </c:pt>
                      <c:pt idx="7485">
                        <c:v>413.03079000000002</c:v>
                      </c:pt>
                      <c:pt idx="7486">
                        <c:v>413.06567000000001</c:v>
                      </c:pt>
                      <c:pt idx="7487">
                        <c:v>413.05928</c:v>
                      </c:pt>
                      <c:pt idx="7488">
                        <c:v>413.09976</c:v>
                      </c:pt>
                      <c:pt idx="7489">
                        <c:v>413.13643000000002</c:v>
                      </c:pt>
                      <c:pt idx="7490">
                        <c:v>413.17802</c:v>
                      </c:pt>
                      <c:pt idx="7491">
                        <c:v>413.22149999999999</c:v>
                      </c:pt>
                      <c:pt idx="7492">
                        <c:v>413.25288</c:v>
                      </c:pt>
                      <c:pt idx="7493">
                        <c:v>413.28512999999998</c:v>
                      </c:pt>
                      <c:pt idx="7494">
                        <c:v>413.35140999999999</c:v>
                      </c:pt>
                      <c:pt idx="7495">
                        <c:v>413.54586</c:v>
                      </c:pt>
                      <c:pt idx="7496">
                        <c:v>413.57625999999999</c:v>
                      </c:pt>
                      <c:pt idx="7497">
                        <c:v>413.61135000000002</c:v>
                      </c:pt>
                      <c:pt idx="7498">
                        <c:v>413.63119</c:v>
                      </c:pt>
                      <c:pt idx="7499">
                        <c:v>413.59935000000002</c:v>
                      </c:pt>
                      <c:pt idx="7500">
                        <c:v>413.69128999999998</c:v>
                      </c:pt>
                      <c:pt idx="7501">
                        <c:v>413.73442999999997</c:v>
                      </c:pt>
                      <c:pt idx="7502">
                        <c:v>413.77625</c:v>
                      </c:pt>
                      <c:pt idx="7503">
                        <c:v>413.81245999999999</c:v>
                      </c:pt>
                      <c:pt idx="7504">
                        <c:v>413.86192</c:v>
                      </c:pt>
                      <c:pt idx="7505">
                        <c:v>413.91055999999998</c:v>
                      </c:pt>
                      <c:pt idx="7506">
                        <c:v>413.94434999999999</c:v>
                      </c:pt>
                      <c:pt idx="7507">
                        <c:v>414.12335999999999</c:v>
                      </c:pt>
                      <c:pt idx="7508">
                        <c:v>414.21825000000001</c:v>
                      </c:pt>
                      <c:pt idx="7509">
                        <c:v>414.21690999999998</c:v>
                      </c:pt>
                      <c:pt idx="7510">
                        <c:v>414.25006999999999</c:v>
                      </c:pt>
                      <c:pt idx="7511">
                        <c:v>414.18342999999999</c:v>
                      </c:pt>
                      <c:pt idx="7512">
                        <c:v>414.24020999999999</c:v>
                      </c:pt>
                      <c:pt idx="7513">
                        <c:v>414.31142</c:v>
                      </c:pt>
                      <c:pt idx="7514">
                        <c:v>414.37909999999999</c:v>
                      </c:pt>
                      <c:pt idx="7515">
                        <c:v>414.42435</c:v>
                      </c:pt>
                      <c:pt idx="7516">
                        <c:v>414.49898999999999</c:v>
                      </c:pt>
                      <c:pt idx="7517">
                        <c:v>414.52136999999999</c:v>
                      </c:pt>
                      <c:pt idx="7518">
                        <c:v>414.57096000000001</c:v>
                      </c:pt>
                      <c:pt idx="7519">
                        <c:v>414.70366999999999</c:v>
                      </c:pt>
                      <c:pt idx="7520">
                        <c:v>414.75270999999998</c:v>
                      </c:pt>
                      <c:pt idx="7521">
                        <c:v>414.86246</c:v>
                      </c:pt>
                      <c:pt idx="7522">
                        <c:v>414.85539999999997</c:v>
                      </c:pt>
                      <c:pt idx="7523">
                        <c:v>414.80918000000003</c:v>
                      </c:pt>
                      <c:pt idx="7524">
                        <c:v>414.84782999999999</c:v>
                      </c:pt>
                      <c:pt idx="7525">
                        <c:v>414.91858999999999</c:v>
                      </c:pt>
                      <c:pt idx="7526">
                        <c:v>414.96285</c:v>
                      </c:pt>
                      <c:pt idx="7527">
                        <c:v>415.01634999999999</c:v>
                      </c:pt>
                      <c:pt idx="7528">
                        <c:v>415.08371</c:v>
                      </c:pt>
                      <c:pt idx="7529">
                        <c:v>415.12419</c:v>
                      </c:pt>
                      <c:pt idx="7530">
                        <c:v>415.18338999999997</c:v>
                      </c:pt>
                      <c:pt idx="7531">
                        <c:v>415.32139000000001</c:v>
                      </c:pt>
                      <c:pt idx="7532">
                        <c:v>415.36428000000001</c:v>
                      </c:pt>
                      <c:pt idx="7533">
                        <c:v>415.44459999999998</c:v>
                      </c:pt>
                      <c:pt idx="7534">
                        <c:v>415.43288000000001</c:v>
                      </c:pt>
                      <c:pt idx="7535">
                        <c:v>415.40989000000002</c:v>
                      </c:pt>
                      <c:pt idx="7536">
                        <c:v>415.45699999999999</c:v>
                      </c:pt>
                      <c:pt idx="7537">
                        <c:v>415.49525999999997</c:v>
                      </c:pt>
                      <c:pt idx="7538">
                        <c:v>415.55131</c:v>
                      </c:pt>
                      <c:pt idx="7539">
                        <c:v>415.61667</c:v>
                      </c:pt>
                      <c:pt idx="7540">
                        <c:v>415.66507999999999</c:v>
                      </c:pt>
                      <c:pt idx="7541">
                        <c:v>415.75556999999998</c:v>
                      </c:pt>
                      <c:pt idx="7542">
                        <c:v>415.78631999999999</c:v>
                      </c:pt>
                      <c:pt idx="7543">
                        <c:v>415.89974000000001</c:v>
                      </c:pt>
                      <c:pt idx="7544">
                        <c:v>415.94801000000001</c:v>
                      </c:pt>
                      <c:pt idx="7545">
                        <c:v>416.00036999999998</c:v>
                      </c:pt>
                      <c:pt idx="7546">
                        <c:v>416.10642000000001</c:v>
                      </c:pt>
                      <c:pt idx="7547">
                        <c:v>416.02035000000001</c:v>
                      </c:pt>
                      <c:pt idx="7548">
                        <c:v>416.04660000000001</c:v>
                      </c:pt>
                      <c:pt idx="7549">
                        <c:v>416.10099000000002</c:v>
                      </c:pt>
                      <c:pt idx="7550">
                        <c:v>416.14496000000003</c:v>
                      </c:pt>
                      <c:pt idx="7551">
                        <c:v>416.21861999999999</c:v>
                      </c:pt>
                      <c:pt idx="7552">
                        <c:v>416.27042</c:v>
                      </c:pt>
                      <c:pt idx="7553">
                        <c:v>416.31443000000002</c:v>
                      </c:pt>
                      <c:pt idx="7554">
                        <c:v>416.37513999999999</c:v>
                      </c:pt>
                      <c:pt idx="7555">
                        <c:v>416.56504000000001</c:v>
                      </c:pt>
                      <c:pt idx="7556">
                        <c:v>416.57456000000002</c:v>
                      </c:pt>
                      <c:pt idx="7557">
                        <c:v>416.62344999999999</c:v>
                      </c:pt>
                      <c:pt idx="7558">
                        <c:v>416.64370000000002</c:v>
                      </c:pt>
                      <c:pt idx="7559">
                        <c:v>416.62576000000001</c:v>
                      </c:pt>
                      <c:pt idx="7560">
                        <c:v>416.66136</c:v>
                      </c:pt>
                      <c:pt idx="7561">
                        <c:v>416.74657999999999</c:v>
                      </c:pt>
                      <c:pt idx="7562">
                        <c:v>416.75558999999998</c:v>
                      </c:pt>
                      <c:pt idx="7563">
                        <c:v>416.80270000000002</c:v>
                      </c:pt>
                      <c:pt idx="7564">
                        <c:v>416.84669000000002</c:v>
                      </c:pt>
                      <c:pt idx="7565">
                        <c:v>416.91680000000002</c:v>
                      </c:pt>
                      <c:pt idx="7566">
                        <c:v>416.95094</c:v>
                      </c:pt>
                      <c:pt idx="7567">
                        <c:v>417.14028000000002</c:v>
                      </c:pt>
                      <c:pt idx="7568">
                        <c:v>417.17941000000002</c:v>
                      </c:pt>
                      <c:pt idx="7569">
                        <c:v>417.22107</c:v>
                      </c:pt>
                      <c:pt idx="7570">
                        <c:v>417.26265999999998</c:v>
                      </c:pt>
                      <c:pt idx="7571">
                        <c:v>417.21388000000002</c:v>
                      </c:pt>
                      <c:pt idx="7572">
                        <c:v>417.26400999999998</c:v>
                      </c:pt>
                      <c:pt idx="7573">
                        <c:v>417.30682999999999</c:v>
                      </c:pt>
                      <c:pt idx="7574">
                        <c:v>417.37824000000001</c:v>
                      </c:pt>
                      <c:pt idx="7575">
                        <c:v>417.41888</c:v>
                      </c:pt>
                      <c:pt idx="7576">
                        <c:v>417.46985000000001</c:v>
                      </c:pt>
                      <c:pt idx="7577">
                        <c:v>417.51875999999999</c:v>
                      </c:pt>
                      <c:pt idx="7578">
                        <c:v>417.57817999999997</c:v>
                      </c:pt>
                      <c:pt idx="7579">
                        <c:v>417.72667000000001</c:v>
                      </c:pt>
                      <c:pt idx="7580">
                        <c:v>417.80693000000002</c:v>
                      </c:pt>
                      <c:pt idx="7581">
                        <c:v>417.82645000000002</c:v>
                      </c:pt>
                      <c:pt idx="7582">
                        <c:v>417.88004000000001</c:v>
                      </c:pt>
                      <c:pt idx="7583">
                        <c:v>417.81166999999999</c:v>
                      </c:pt>
                      <c:pt idx="7584">
                        <c:v>417.86714000000001</c:v>
                      </c:pt>
                      <c:pt idx="7585">
                        <c:v>417.89879000000002</c:v>
                      </c:pt>
                      <c:pt idx="7586">
                        <c:v>417.96472999999997</c:v>
                      </c:pt>
                      <c:pt idx="7587">
                        <c:v>418.00644</c:v>
                      </c:pt>
                      <c:pt idx="7588">
                        <c:v>418.05221</c:v>
                      </c:pt>
                      <c:pt idx="7589">
                        <c:v>418.12887000000001</c:v>
                      </c:pt>
                      <c:pt idx="7590">
                        <c:v>418.12756000000002</c:v>
                      </c:pt>
                      <c:pt idx="7591">
                        <c:v>418.30390999999997</c:v>
                      </c:pt>
                      <c:pt idx="7592">
                        <c:v>418.35858999999999</c:v>
                      </c:pt>
                      <c:pt idx="7593">
                        <c:v>418.43928</c:v>
                      </c:pt>
                      <c:pt idx="7594">
                        <c:v>418.45686000000001</c:v>
                      </c:pt>
                      <c:pt idx="7595">
                        <c:v>418.43786</c:v>
                      </c:pt>
                      <c:pt idx="7596">
                        <c:v>418.49369999999999</c:v>
                      </c:pt>
                      <c:pt idx="7597">
                        <c:v>418.54383999999999</c:v>
                      </c:pt>
                      <c:pt idx="7598">
                        <c:v>418.57184999999998</c:v>
                      </c:pt>
                      <c:pt idx="7599">
                        <c:v>418.63603999999998</c:v>
                      </c:pt>
                      <c:pt idx="7600">
                        <c:v>418.64688000000001</c:v>
                      </c:pt>
                      <c:pt idx="7601">
                        <c:v>418.70375000000001</c:v>
                      </c:pt>
                      <c:pt idx="7602">
                        <c:v>418.73442</c:v>
                      </c:pt>
                      <c:pt idx="7603">
                        <c:v>418.89692000000002</c:v>
                      </c:pt>
                      <c:pt idx="7604">
                        <c:v>418.96465999999998</c:v>
                      </c:pt>
                      <c:pt idx="7605">
                        <c:v>419.04611</c:v>
                      </c:pt>
                      <c:pt idx="7606">
                        <c:v>419.04297000000003</c:v>
                      </c:pt>
                      <c:pt idx="7607">
                        <c:v>419.01868999999999</c:v>
                      </c:pt>
                      <c:pt idx="7608">
                        <c:v>419.04703999999998</c:v>
                      </c:pt>
                      <c:pt idx="7609">
                        <c:v>419.13848999999999</c:v>
                      </c:pt>
                      <c:pt idx="7610">
                        <c:v>419.19373999999999</c:v>
                      </c:pt>
                      <c:pt idx="7611">
                        <c:v>419.22331000000003</c:v>
                      </c:pt>
                      <c:pt idx="7612">
                        <c:v>419.30194</c:v>
                      </c:pt>
                      <c:pt idx="7613">
                        <c:v>419.32902999999999</c:v>
                      </c:pt>
                      <c:pt idx="7614">
                        <c:v>419.36174999999997</c:v>
                      </c:pt>
                      <c:pt idx="7615">
                        <c:v>419.50765999999999</c:v>
                      </c:pt>
                      <c:pt idx="7616">
                        <c:v>419.59300999999999</c:v>
                      </c:pt>
                      <c:pt idx="7617">
                        <c:v>419.63213999999999</c:v>
                      </c:pt>
                      <c:pt idx="7618">
                        <c:v>419.69427999999999</c:v>
                      </c:pt>
                      <c:pt idx="7619">
                        <c:v>419.60088999999999</c:v>
                      </c:pt>
                      <c:pt idx="7620">
                        <c:v>419.68558999999999</c:v>
                      </c:pt>
                      <c:pt idx="7621">
                        <c:v>419.72742</c:v>
                      </c:pt>
                      <c:pt idx="7622">
                        <c:v>419.81119999999999</c:v>
                      </c:pt>
                      <c:pt idx="7623">
                        <c:v>419.86149</c:v>
                      </c:pt>
                      <c:pt idx="7624">
                        <c:v>419.88771000000003</c:v>
                      </c:pt>
                      <c:pt idx="7625">
                        <c:v>419.91928000000001</c:v>
                      </c:pt>
                      <c:pt idx="7626">
                        <c:v>419.96028000000001</c:v>
                      </c:pt>
                      <c:pt idx="7627">
                        <c:v>420.11682000000002</c:v>
                      </c:pt>
                      <c:pt idx="7628">
                        <c:v>420.17754000000002</c:v>
                      </c:pt>
                      <c:pt idx="7629">
                        <c:v>420.22976</c:v>
                      </c:pt>
                      <c:pt idx="7630">
                        <c:v>420.25891999999999</c:v>
                      </c:pt>
                      <c:pt idx="7631">
                        <c:v>420.22987000000001</c:v>
                      </c:pt>
                      <c:pt idx="7632">
                        <c:v>420.27688000000001</c:v>
                      </c:pt>
                      <c:pt idx="7633">
                        <c:v>420.34980999999999</c:v>
                      </c:pt>
                      <c:pt idx="7634">
                        <c:v>420.39600999999999</c:v>
                      </c:pt>
                      <c:pt idx="7635">
                        <c:v>420.43353999999999</c:v>
                      </c:pt>
                      <c:pt idx="7636">
                        <c:v>420.47248000000002</c:v>
                      </c:pt>
                      <c:pt idx="7637">
                        <c:v>420.51258000000001</c:v>
                      </c:pt>
                      <c:pt idx="7638">
                        <c:v>420.55459999999999</c:v>
                      </c:pt>
                      <c:pt idx="7639">
                        <c:v>420.74703</c:v>
                      </c:pt>
                      <c:pt idx="7640">
                        <c:v>420.77087</c:v>
                      </c:pt>
                      <c:pt idx="7641">
                        <c:v>420.85232000000002</c:v>
                      </c:pt>
                      <c:pt idx="7642">
                        <c:v>420.89190000000002</c:v>
                      </c:pt>
                      <c:pt idx="7643">
                        <c:v>420.87786999999997</c:v>
                      </c:pt>
                      <c:pt idx="7644">
                        <c:v>420.89679999999998</c:v>
                      </c:pt>
                      <c:pt idx="7645">
                        <c:v>420.89620000000002</c:v>
                      </c:pt>
                      <c:pt idx="7646">
                        <c:v>420.98790000000002</c:v>
                      </c:pt>
                      <c:pt idx="7647">
                        <c:v>421.01848999999999</c:v>
                      </c:pt>
                      <c:pt idx="7648">
                        <c:v>421.0702</c:v>
                      </c:pt>
                      <c:pt idx="7649">
                        <c:v>421.14058</c:v>
                      </c:pt>
                      <c:pt idx="7650">
                        <c:v>421.18835999999999</c:v>
                      </c:pt>
                      <c:pt idx="7651">
                        <c:v>421.33449999999999</c:v>
                      </c:pt>
                      <c:pt idx="7652">
                        <c:v>421.41158999999999</c:v>
                      </c:pt>
                      <c:pt idx="7653">
                        <c:v>421.41493000000003</c:v>
                      </c:pt>
                      <c:pt idx="7654">
                        <c:v>421.43738000000002</c:v>
                      </c:pt>
                      <c:pt idx="7655">
                        <c:v>421.40418</c:v>
                      </c:pt>
                      <c:pt idx="7656">
                        <c:v>421.46748000000002</c:v>
                      </c:pt>
                      <c:pt idx="7657">
                        <c:v>421.51443</c:v>
                      </c:pt>
                      <c:pt idx="7658">
                        <c:v>421.57387999999997</c:v>
                      </c:pt>
                      <c:pt idx="7659">
                        <c:v>421.65091999999999</c:v>
                      </c:pt>
                      <c:pt idx="7660">
                        <c:v>421.70159999999998</c:v>
                      </c:pt>
                      <c:pt idx="7661">
                        <c:v>421.71046999999999</c:v>
                      </c:pt>
                      <c:pt idx="7662">
                        <c:v>421.75304999999997</c:v>
                      </c:pt>
                      <c:pt idx="7663">
                        <c:v>421.91264999999999</c:v>
                      </c:pt>
                      <c:pt idx="7664">
                        <c:v>421.97829999999999</c:v>
                      </c:pt>
                      <c:pt idx="7665">
                        <c:v>422.04991000000001</c:v>
                      </c:pt>
                      <c:pt idx="7666">
                        <c:v>422.02305000000001</c:v>
                      </c:pt>
                      <c:pt idx="7667">
                        <c:v>422.03100999999998</c:v>
                      </c:pt>
                      <c:pt idx="7668">
                        <c:v>422.09939000000003</c:v>
                      </c:pt>
                      <c:pt idx="7669">
                        <c:v>422.11818</c:v>
                      </c:pt>
                      <c:pt idx="7670">
                        <c:v>422.17344000000003</c:v>
                      </c:pt>
                      <c:pt idx="7671">
                        <c:v>422.20522999999997</c:v>
                      </c:pt>
                      <c:pt idx="7672">
                        <c:v>422.26060000000001</c:v>
                      </c:pt>
                      <c:pt idx="7673">
                        <c:v>422.34235999999999</c:v>
                      </c:pt>
                      <c:pt idx="7674">
                        <c:v>422.35847999999999</c:v>
                      </c:pt>
                      <c:pt idx="7675">
                        <c:v>422.50603000000001</c:v>
                      </c:pt>
                      <c:pt idx="7676">
                        <c:v>422.58963</c:v>
                      </c:pt>
                      <c:pt idx="7677">
                        <c:v>422.65006</c:v>
                      </c:pt>
                      <c:pt idx="7678">
                        <c:v>422.67570999999998</c:v>
                      </c:pt>
                      <c:pt idx="7679">
                        <c:v>422.64614</c:v>
                      </c:pt>
                      <c:pt idx="7680">
                        <c:v>422.67568</c:v>
                      </c:pt>
                      <c:pt idx="7681">
                        <c:v>422.71285</c:v>
                      </c:pt>
                      <c:pt idx="7682">
                        <c:v>422.76101999999997</c:v>
                      </c:pt>
                      <c:pt idx="7683">
                        <c:v>422.86479000000003</c:v>
                      </c:pt>
                      <c:pt idx="7684">
                        <c:v>422.85154</c:v>
                      </c:pt>
                      <c:pt idx="7685">
                        <c:v>422.89328999999998</c:v>
                      </c:pt>
                      <c:pt idx="7686">
                        <c:v>422.98588000000001</c:v>
                      </c:pt>
                      <c:pt idx="7687">
                        <c:v>423.10672</c:v>
                      </c:pt>
                      <c:pt idx="7688">
                        <c:v>423.19067000000001</c:v>
                      </c:pt>
                      <c:pt idx="7689">
                        <c:v>423.21629999999999</c:v>
                      </c:pt>
                      <c:pt idx="7690">
                        <c:v>423.26632999999998</c:v>
                      </c:pt>
                      <c:pt idx="7691">
                        <c:v>423.23052999999999</c:v>
                      </c:pt>
                      <c:pt idx="7692">
                        <c:v>423.25211999999999</c:v>
                      </c:pt>
                      <c:pt idx="7693">
                        <c:v>423.29899</c:v>
                      </c:pt>
                      <c:pt idx="7694">
                        <c:v>423.35962000000001</c:v>
                      </c:pt>
                      <c:pt idx="7695">
                        <c:v>423.39195999999998</c:v>
                      </c:pt>
                      <c:pt idx="7696">
                        <c:v>423.45724999999999</c:v>
                      </c:pt>
                      <c:pt idx="7697">
                        <c:v>423.53917999999999</c:v>
                      </c:pt>
                      <c:pt idx="7698">
                        <c:v>423.59438</c:v>
                      </c:pt>
                      <c:pt idx="7699">
                        <c:v>423.74518999999998</c:v>
                      </c:pt>
                      <c:pt idx="7700">
                        <c:v>423.79127999999997</c:v>
                      </c:pt>
                      <c:pt idx="7701">
                        <c:v>423.82130000000001</c:v>
                      </c:pt>
                      <c:pt idx="7702">
                        <c:v>423.80398000000002</c:v>
                      </c:pt>
                      <c:pt idx="7703">
                        <c:v>423.83008999999998</c:v>
                      </c:pt>
                      <c:pt idx="7704">
                        <c:v>423.87225999999998</c:v>
                      </c:pt>
                      <c:pt idx="7705">
                        <c:v>423.92984000000001</c:v>
                      </c:pt>
                      <c:pt idx="7706">
                        <c:v>423.97818999999998</c:v>
                      </c:pt>
                      <c:pt idx="7707">
                        <c:v>424.0505</c:v>
                      </c:pt>
                      <c:pt idx="7708">
                        <c:v>424.06092000000001</c:v>
                      </c:pt>
                      <c:pt idx="7709">
                        <c:v>424.08960999999999</c:v>
                      </c:pt>
                      <c:pt idx="7710">
                        <c:v>424.15812</c:v>
                      </c:pt>
                      <c:pt idx="7711">
                        <c:v>424.36094000000003</c:v>
                      </c:pt>
                      <c:pt idx="7712">
                        <c:v>424.37223</c:v>
                      </c:pt>
                      <c:pt idx="7713">
                        <c:v>424.44815999999997</c:v>
                      </c:pt>
                      <c:pt idx="7714">
                        <c:v>424.45783999999998</c:v>
                      </c:pt>
                      <c:pt idx="7715">
                        <c:v>424.41921000000002</c:v>
                      </c:pt>
                      <c:pt idx="7716">
                        <c:v>424.43324000000001</c:v>
                      </c:pt>
                      <c:pt idx="7717">
                        <c:v>424.50891999999999</c:v>
                      </c:pt>
                      <c:pt idx="7718">
                        <c:v>424.54633999999999</c:v>
                      </c:pt>
                      <c:pt idx="7719">
                        <c:v>424.61360999999999</c:v>
                      </c:pt>
                      <c:pt idx="7720">
                        <c:v>424.67277000000001</c:v>
                      </c:pt>
                      <c:pt idx="7721">
                        <c:v>424.74639000000002</c:v>
                      </c:pt>
                      <c:pt idx="7722">
                        <c:v>424.76817999999997</c:v>
                      </c:pt>
                      <c:pt idx="7723">
                        <c:v>424.86347999999998</c:v>
                      </c:pt>
                      <c:pt idx="7724">
                        <c:v>424.99927000000002</c:v>
                      </c:pt>
                      <c:pt idx="7725">
                        <c:v>425.01477999999997</c:v>
                      </c:pt>
                      <c:pt idx="7726">
                        <c:v>425.05765000000002</c:v>
                      </c:pt>
                      <c:pt idx="7727">
                        <c:v>425.05644999999998</c:v>
                      </c:pt>
                      <c:pt idx="7728">
                        <c:v>425.07859000000002</c:v>
                      </c:pt>
                      <c:pt idx="7729">
                        <c:v>425.11905999999999</c:v>
                      </c:pt>
                      <c:pt idx="7730">
                        <c:v>425.16645</c:v>
                      </c:pt>
                      <c:pt idx="7731">
                        <c:v>425.22129999999999</c:v>
                      </c:pt>
                      <c:pt idx="7732">
                        <c:v>425.27866999999998</c:v>
                      </c:pt>
                      <c:pt idx="7733">
                        <c:v>425.35278</c:v>
                      </c:pt>
                      <c:pt idx="7734">
                        <c:v>425.37878999999998</c:v>
                      </c:pt>
                      <c:pt idx="7735">
                        <c:v>425.50670000000002</c:v>
                      </c:pt>
                      <c:pt idx="7736">
                        <c:v>425.596</c:v>
                      </c:pt>
                      <c:pt idx="7737">
                        <c:v>425.62294000000003</c:v>
                      </c:pt>
                      <c:pt idx="7738">
                        <c:v>425.65577999999999</c:v>
                      </c:pt>
                      <c:pt idx="7739">
                        <c:v>425.65244000000001</c:v>
                      </c:pt>
                      <c:pt idx="7740">
                        <c:v>425.65766000000002</c:v>
                      </c:pt>
                      <c:pt idx="7741">
                        <c:v>425.71633000000003</c:v>
                      </c:pt>
                      <c:pt idx="7742">
                        <c:v>425.74430000000001</c:v>
                      </c:pt>
                      <c:pt idx="7743">
                        <c:v>425.80950999999999</c:v>
                      </c:pt>
                      <c:pt idx="7744">
                        <c:v>425.88808999999998</c:v>
                      </c:pt>
                      <c:pt idx="7745">
                        <c:v>425.93966999999998</c:v>
                      </c:pt>
                      <c:pt idx="7746">
                        <c:v>425.94925000000001</c:v>
                      </c:pt>
                      <c:pt idx="7747">
                        <c:v>426.11739999999998</c:v>
                      </c:pt>
                      <c:pt idx="7748">
                        <c:v>426.16757000000001</c:v>
                      </c:pt>
                      <c:pt idx="7749">
                        <c:v>426.24653000000001</c:v>
                      </c:pt>
                      <c:pt idx="7750">
                        <c:v>426.25465000000003</c:v>
                      </c:pt>
                      <c:pt idx="7751">
                        <c:v>426.19245999999998</c:v>
                      </c:pt>
                      <c:pt idx="7752">
                        <c:v>426.24646999999999</c:v>
                      </c:pt>
                      <c:pt idx="7753">
                        <c:v>426.33307000000002</c:v>
                      </c:pt>
                      <c:pt idx="7754">
                        <c:v>426.36635999999999</c:v>
                      </c:pt>
                      <c:pt idx="7755">
                        <c:v>426.4237</c:v>
                      </c:pt>
                      <c:pt idx="7756">
                        <c:v>426.45397000000003</c:v>
                      </c:pt>
                      <c:pt idx="7757">
                        <c:v>426.51575000000003</c:v>
                      </c:pt>
                      <c:pt idx="7758">
                        <c:v>426.55371000000002</c:v>
                      </c:pt>
                      <c:pt idx="7759">
                        <c:v>426.70808</c:v>
                      </c:pt>
                      <c:pt idx="7760">
                        <c:v>426.76326</c:v>
                      </c:pt>
                      <c:pt idx="7761">
                        <c:v>426.82231999999999</c:v>
                      </c:pt>
                      <c:pt idx="7762">
                        <c:v>426.84372999999999</c:v>
                      </c:pt>
                      <c:pt idx="7763">
                        <c:v>426.80572999999998</c:v>
                      </c:pt>
                      <c:pt idx="7764">
                        <c:v>426.86344000000003</c:v>
                      </c:pt>
                      <c:pt idx="7765">
                        <c:v>426.92989999999998</c:v>
                      </c:pt>
                      <c:pt idx="7766">
                        <c:v>426.96537999999998</c:v>
                      </c:pt>
                      <c:pt idx="7767">
                        <c:v>426.98883999999998</c:v>
                      </c:pt>
                      <c:pt idx="7768">
                        <c:v>427.03386</c:v>
                      </c:pt>
                      <c:pt idx="7769">
                        <c:v>427.10156000000001</c:v>
                      </c:pt>
                      <c:pt idx="7770">
                        <c:v>427.16390999999999</c:v>
                      </c:pt>
                      <c:pt idx="7771">
                        <c:v>427.30619999999999</c:v>
                      </c:pt>
                      <c:pt idx="7772">
                        <c:v>427.37808999999999</c:v>
                      </c:pt>
                      <c:pt idx="7773">
                        <c:v>427.39283999999998</c:v>
                      </c:pt>
                      <c:pt idx="7774">
                        <c:v>427.44204999999999</c:v>
                      </c:pt>
                      <c:pt idx="7775">
                        <c:v>427.41379999999998</c:v>
                      </c:pt>
                      <c:pt idx="7776">
                        <c:v>427.47667000000001</c:v>
                      </c:pt>
                      <c:pt idx="7777">
                        <c:v>427.52908000000002</c:v>
                      </c:pt>
                      <c:pt idx="7778">
                        <c:v>427.53685999999999</c:v>
                      </c:pt>
                      <c:pt idx="7779">
                        <c:v>427.59915000000001</c:v>
                      </c:pt>
                      <c:pt idx="7780">
                        <c:v>427.62365</c:v>
                      </c:pt>
                      <c:pt idx="7781">
                        <c:v>427.71440000000001</c:v>
                      </c:pt>
                      <c:pt idx="7782">
                        <c:v>427.78645</c:v>
                      </c:pt>
                      <c:pt idx="7783">
                        <c:v>427.93520999999998</c:v>
                      </c:pt>
                      <c:pt idx="7784">
                        <c:v>427.95024000000001</c:v>
                      </c:pt>
                      <c:pt idx="7785">
                        <c:v>428.00152000000003</c:v>
                      </c:pt>
                      <c:pt idx="7786">
                        <c:v>428.05531000000002</c:v>
                      </c:pt>
                      <c:pt idx="7787">
                        <c:v>428.03694999999999</c:v>
                      </c:pt>
                      <c:pt idx="7788">
                        <c:v>428.08012000000002</c:v>
                      </c:pt>
                      <c:pt idx="7789">
                        <c:v>428.10347999999999</c:v>
                      </c:pt>
                      <c:pt idx="7790">
                        <c:v>428.14753999999999</c:v>
                      </c:pt>
                      <c:pt idx="7791">
                        <c:v>428.19968999999998</c:v>
                      </c:pt>
                      <c:pt idx="7792">
                        <c:v>428.23743999999999</c:v>
                      </c:pt>
                      <c:pt idx="7793">
                        <c:v>428.31482</c:v>
                      </c:pt>
                      <c:pt idx="7794">
                        <c:v>428.36723000000001</c:v>
                      </c:pt>
                      <c:pt idx="7795">
                        <c:v>428.50839000000002</c:v>
                      </c:pt>
                      <c:pt idx="7796">
                        <c:v>428.59260999999998</c:v>
                      </c:pt>
                      <c:pt idx="7797">
                        <c:v>428.60491999999999</c:v>
                      </c:pt>
                      <c:pt idx="7798">
                        <c:v>428.62360999999999</c:v>
                      </c:pt>
                      <c:pt idx="7799">
                        <c:v>428.58762000000002</c:v>
                      </c:pt>
                      <c:pt idx="7800">
                        <c:v>428.66833000000003</c:v>
                      </c:pt>
                      <c:pt idx="7801">
                        <c:v>428.68875000000003</c:v>
                      </c:pt>
                      <c:pt idx="7802">
                        <c:v>428.74306000000001</c:v>
                      </c:pt>
                      <c:pt idx="7803">
                        <c:v>428.80851000000001</c:v>
                      </c:pt>
                      <c:pt idx="7804">
                        <c:v>428.88605000000001</c:v>
                      </c:pt>
                      <c:pt idx="7805">
                        <c:v>428.92935</c:v>
                      </c:pt>
                      <c:pt idx="7806">
                        <c:v>428.96445</c:v>
                      </c:pt>
                      <c:pt idx="7807">
                        <c:v>429.10431</c:v>
                      </c:pt>
                      <c:pt idx="7808">
                        <c:v>429.17516999999998</c:v>
                      </c:pt>
                      <c:pt idx="7809">
                        <c:v>429.19177000000002</c:v>
                      </c:pt>
                      <c:pt idx="7810">
                        <c:v>429.23786000000001</c:v>
                      </c:pt>
                      <c:pt idx="7811">
                        <c:v>429.18894999999998</c:v>
                      </c:pt>
                      <c:pt idx="7812">
                        <c:v>429.24732999999998</c:v>
                      </c:pt>
                      <c:pt idx="7813">
                        <c:v>429.30946999999998</c:v>
                      </c:pt>
                      <c:pt idx="7814">
                        <c:v>429.34688</c:v>
                      </c:pt>
                      <c:pt idx="7815">
                        <c:v>429.41584</c:v>
                      </c:pt>
                      <c:pt idx="7816">
                        <c:v>429.45146999999997</c:v>
                      </c:pt>
                      <c:pt idx="7817">
                        <c:v>429.49238000000003</c:v>
                      </c:pt>
                      <c:pt idx="7818">
                        <c:v>429.53798999999998</c:v>
                      </c:pt>
                      <c:pt idx="7819">
                        <c:v>429.68991</c:v>
                      </c:pt>
                      <c:pt idx="7820">
                        <c:v>429.75641000000002</c:v>
                      </c:pt>
                      <c:pt idx="7821">
                        <c:v>429.80230999999998</c:v>
                      </c:pt>
                      <c:pt idx="7822">
                        <c:v>429.83629999999999</c:v>
                      </c:pt>
                      <c:pt idx="7823">
                        <c:v>429.81788</c:v>
                      </c:pt>
                      <c:pt idx="7824">
                        <c:v>429.87261000000001</c:v>
                      </c:pt>
                      <c:pt idx="7825">
                        <c:v>429.88724000000002</c:v>
                      </c:pt>
                      <c:pt idx="7826">
                        <c:v>429.94477999999998</c:v>
                      </c:pt>
                      <c:pt idx="7827">
                        <c:v>429.96969999999999</c:v>
                      </c:pt>
                      <c:pt idx="7828">
                        <c:v>430.05306999999999</c:v>
                      </c:pt>
                      <c:pt idx="7829">
                        <c:v>430.08206999999999</c:v>
                      </c:pt>
                      <c:pt idx="7830">
                        <c:v>430.15786000000003</c:v>
                      </c:pt>
                      <c:pt idx="7831">
                        <c:v>430.28235000000001</c:v>
                      </c:pt>
                      <c:pt idx="7832">
                        <c:v>430.34537999999998</c:v>
                      </c:pt>
                      <c:pt idx="7833">
                        <c:v>430.40359999999998</c:v>
                      </c:pt>
                      <c:pt idx="7834">
                        <c:v>430.44877000000002</c:v>
                      </c:pt>
                      <c:pt idx="7835">
                        <c:v>430.38614000000001</c:v>
                      </c:pt>
                      <c:pt idx="7836">
                        <c:v>430.42518999999999</c:v>
                      </c:pt>
                      <c:pt idx="7837">
                        <c:v>430.48523</c:v>
                      </c:pt>
                      <c:pt idx="7838">
                        <c:v>430.54869000000002</c:v>
                      </c:pt>
                      <c:pt idx="7839">
                        <c:v>430.59293000000002</c:v>
                      </c:pt>
                      <c:pt idx="7840">
                        <c:v>430.66406999999998</c:v>
                      </c:pt>
                      <c:pt idx="7841">
                        <c:v>430.71145000000001</c:v>
                      </c:pt>
                      <c:pt idx="7842">
                        <c:v>430.76706999999999</c:v>
                      </c:pt>
                      <c:pt idx="7843">
                        <c:v>430.88081</c:v>
                      </c:pt>
                      <c:pt idx="7844">
                        <c:v>430.93623000000002</c:v>
                      </c:pt>
                      <c:pt idx="7845">
                        <c:v>431.00038000000001</c:v>
                      </c:pt>
                      <c:pt idx="7846">
                        <c:v>431.05268999999998</c:v>
                      </c:pt>
                      <c:pt idx="7847">
                        <c:v>431.00554</c:v>
                      </c:pt>
                      <c:pt idx="7848">
                        <c:v>431.06432999999998</c:v>
                      </c:pt>
                      <c:pt idx="7849">
                        <c:v>431.10766000000001</c:v>
                      </c:pt>
                      <c:pt idx="7850">
                        <c:v>431.14864999999998</c:v>
                      </c:pt>
                      <c:pt idx="7851">
                        <c:v>431.17271</c:v>
                      </c:pt>
                      <c:pt idx="7852">
                        <c:v>431.22559000000001</c:v>
                      </c:pt>
                      <c:pt idx="7853">
                        <c:v>431.26787999999999</c:v>
                      </c:pt>
                      <c:pt idx="7854">
                        <c:v>431.3399</c:v>
                      </c:pt>
                      <c:pt idx="7855">
                        <c:v>431.52949000000001</c:v>
                      </c:pt>
                      <c:pt idx="7856">
                        <c:v>431.56939</c:v>
                      </c:pt>
                      <c:pt idx="7857">
                        <c:v>431.61595</c:v>
                      </c:pt>
                      <c:pt idx="7858">
                        <c:v>431.62466000000001</c:v>
                      </c:pt>
                      <c:pt idx="7859">
                        <c:v>431.61023999999998</c:v>
                      </c:pt>
                      <c:pt idx="7860">
                        <c:v>431.62407000000002</c:v>
                      </c:pt>
                      <c:pt idx="7861">
                        <c:v>431.67693000000003</c:v>
                      </c:pt>
                      <c:pt idx="7862">
                        <c:v>431.74018999999998</c:v>
                      </c:pt>
                      <c:pt idx="7863">
                        <c:v>431.80990000000003</c:v>
                      </c:pt>
                      <c:pt idx="7864">
                        <c:v>431.84359000000001</c:v>
                      </c:pt>
                      <c:pt idx="7865">
                        <c:v>431.93423000000001</c:v>
                      </c:pt>
                      <c:pt idx="7866">
                        <c:v>431.96699000000001</c:v>
                      </c:pt>
                      <c:pt idx="7867">
                        <c:v>432.11016000000001</c:v>
                      </c:pt>
                      <c:pt idx="7868">
                        <c:v>432.14004999999997</c:v>
                      </c:pt>
                      <c:pt idx="7869">
                        <c:v>432.21485999999999</c:v>
                      </c:pt>
                      <c:pt idx="7870">
                        <c:v>432.19537000000003</c:v>
                      </c:pt>
                      <c:pt idx="7871">
                        <c:v>432.17538999999999</c:v>
                      </c:pt>
                      <c:pt idx="7872">
                        <c:v>432.25628</c:v>
                      </c:pt>
                      <c:pt idx="7873">
                        <c:v>432.29329000000001</c:v>
                      </c:pt>
                      <c:pt idx="7874">
                        <c:v>432.33771000000002</c:v>
                      </c:pt>
                      <c:pt idx="7875">
                        <c:v>432.40282999999999</c:v>
                      </c:pt>
                      <c:pt idx="7876">
                        <c:v>432.46613000000002</c:v>
                      </c:pt>
                      <c:pt idx="7877">
                        <c:v>432.50502999999998</c:v>
                      </c:pt>
                      <c:pt idx="7878">
                        <c:v>432.55059</c:v>
                      </c:pt>
                      <c:pt idx="7879">
                        <c:v>432.67795000000001</c:v>
                      </c:pt>
                      <c:pt idx="7880">
                        <c:v>432.77960999999999</c:v>
                      </c:pt>
                      <c:pt idx="7881">
                        <c:v>432.79381000000001</c:v>
                      </c:pt>
                      <c:pt idx="7882">
                        <c:v>432.84609999999998</c:v>
                      </c:pt>
                      <c:pt idx="7883">
                        <c:v>432.79687000000001</c:v>
                      </c:pt>
                      <c:pt idx="7884">
                        <c:v>432.85737</c:v>
                      </c:pt>
                      <c:pt idx="7885">
                        <c:v>432.88355000000001</c:v>
                      </c:pt>
                      <c:pt idx="7886">
                        <c:v>432.93718999999999</c:v>
                      </c:pt>
                      <c:pt idx="7887">
                        <c:v>432.99365999999998</c:v>
                      </c:pt>
                      <c:pt idx="7888">
                        <c:v>433.04505999999998</c:v>
                      </c:pt>
                      <c:pt idx="7889">
                        <c:v>433.13123000000002</c:v>
                      </c:pt>
                      <c:pt idx="7890">
                        <c:v>433.16618</c:v>
                      </c:pt>
                      <c:pt idx="7891">
                        <c:v>433.28352000000001</c:v>
                      </c:pt>
                      <c:pt idx="7892">
                        <c:v>433.34699999999998</c:v>
                      </c:pt>
                      <c:pt idx="7893">
                        <c:v>433.42072000000002</c:v>
                      </c:pt>
                      <c:pt idx="7894">
                        <c:v>433.41280999999998</c:v>
                      </c:pt>
                      <c:pt idx="7895">
                        <c:v>433.39789000000002</c:v>
                      </c:pt>
                      <c:pt idx="7896">
                        <c:v>433.42680000000001</c:v>
                      </c:pt>
                      <c:pt idx="7897">
                        <c:v>433.49126000000001</c:v>
                      </c:pt>
                      <c:pt idx="7898">
                        <c:v>433.51080000000002</c:v>
                      </c:pt>
                      <c:pt idx="7899">
                        <c:v>433.57542000000001</c:v>
                      </c:pt>
                      <c:pt idx="7900">
                        <c:v>433.62603999999999</c:v>
                      </c:pt>
                      <c:pt idx="7901">
                        <c:v>433.68457000000001</c:v>
                      </c:pt>
                      <c:pt idx="7902">
                        <c:v>433.71537999999998</c:v>
                      </c:pt>
                      <c:pt idx="7903">
                        <c:v>433.86599000000001</c:v>
                      </c:pt>
                      <c:pt idx="7904">
                        <c:v>433.92266000000001</c:v>
                      </c:pt>
                      <c:pt idx="7905">
                        <c:v>434.04863999999998</c:v>
                      </c:pt>
                      <c:pt idx="7906">
                        <c:v>434.03433999999999</c:v>
                      </c:pt>
                      <c:pt idx="7907">
                        <c:v>434.02807000000001</c:v>
                      </c:pt>
                      <c:pt idx="7908">
                        <c:v>434.07144</c:v>
                      </c:pt>
                      <c:pt idx="7909">
                        <c:v>434.11198000000002</c:v>
                      </c:pt>
                      <c:pt idx="7910">
                        <c:v>434.17498999999998</c:v>
                      </c:pt>
                      <c:pt idx="7911">
                        <c:v>434.19497000000001</c:v>
                      </c:pt>
                      <c:pt idx="7912">
                        <c:v>434.21859000000001</c:v>
                      </c:pt>
                      <c:pt idx="7913">
                        <c:v>434.27330000000001</c:v>
                      </c:pt>
                      <c:pt idx="7914">
                        <c:v>434.33136000000002</c:v>
                      </c:pt>
                      <c:pt idx="7915">
                        <c:v>434.45969000000002</c:v>
                      </c:pt>
                      <c:pt idx="7916">
                        <c:v>434.53088000000002</c:v>
                      </c:pt>
                      <c:pt idx="7917">
                        <c:v>434.60151999999999</c:v>
                      </c:pt>
                      <c:pt idx="7918">
                        <c:v>434.66683</c:v>
                      </c:pt>
                      <c:pt idx="7919">
                        <c:v>434.60237999999998</c:v>
                      </c:pt>
                      <c:pt idx="7920">
                        <c:v>434.63670000000002</c:v>
                      </c:pt>
                      <c:pt idx="7921">
                        <c:v>434.68337000000002</c:v>
                      </c:pt>
                      <c:pt idx="7922">
                        <c:v>434.74722000000003</c:v>
                      </c:pt>
                      <c:pt idx="7923">
                        <c:v>434.78323999999998</c:v>
                      </c:pt>
                      <c:pt idx="7924">
                        <c:v>434.84947</c:v>
                      </c:pt>
                      <c:pt idx="7925">
                        <c:v>434.92836</c:v>
                      </c:pt>
                      <c:pt idx="7926">
                        <c:v>434.96429999999998</c:v>
                      </c:pt>
                      <c:pt idx="7927">
                        <c:v>435.13659000000001</c:v>
                      </c:pt>
                      <c:pt idx="7928">
                        <c:v>435.14229</c:v>
                      </c:pt>
                      <c:pt idx="7929">
                        <c:v>435.21663000000001</c:v>
                      </c:pt>
                      <c:pt idx="7930">
                        <c:v>435.24822999999998</c:v>
                      </c:pt>
                      <c:pt idx="7931">
                        <c:v>435.23048999999997</c:v>
                      </c:pt>
                      <c:pt idx="7932">
                        <c:v>435.21890999999999</c:v>
                      </c:pt>
                      <c:pt idx="7933">
                        <c:v>435.29737999999998</c:v>
                      </c:pt>
                      <c:pt idx="7934">
                        <c:v>435.31939999999997</c:v>
                      </c:pt>
                      <c:pt idx="7935">
                        <c:v>435.39098000000001</c:v>
                      </c:pt>
                      <c:pt idx="7936">
                        <c:v>435.41699999999997</c:v>
                      </c:pt>
                      <c:pt idx="7937">
                        <c:v>435.46809000000002</c:v>
                      </c:pt>
                      <c:pt idx="7938">
                        <c:v>435.52515</c:v>
                      </c:pt>
                      <c:pt idx="7939">
                        <c:v>435.69886000000002</c:v>
                      </c:pt>
                      <c:pt idx="7940">
                        <c:v>435.73584</c:v>
                      </c:pt>
                      <c:pt idx="7941">
                        <c:v>435.79001</c:v>
                      </c:pt>
                      <c:pt idx="7942">
                        <c:v>435.84179</c:v>
                      </c:pt>
                      <c:pt idx="7943">
                        <c:v>435.79716000000002</c:v>
                      </c:pt>
                      <c:pt idx="7944">
                        <c:v>435.8186</c:v>
                      </c:pt>
                      <c:pt idx="7945">
                        <c:v>435.87380999999999</c:v>
                      </c:pt>
                      <c:pt idx="7946">
                        <c:v>435.90019999999998</c:v>
                      </c:pt>
                      <c:pt idx="7947">
                        <c:v>435.95432</c:v>
                      </c:pt>
                      <c:pt idx="7948">
                        <c:v>436.03429999999997</c:v>
                      </c:pt>
                      <c:pt idx="7949">
                        <c:v>436.08100000000002</c:v>
                      </c:pt>
                      <c:pt idx="7950">
                        <c:v>436.10347000000002</c:v>
                      </c:pt>
                      <c:pt idx="7951">
                        <c:v>436.29237000000001</c:v>
                      </c:pt>
                      <c:pt idx="7952">
                        <c:v>436.37635999999998</c:v>
                      </c:pt>
                      <c:pt idx="7953">
                        <c:v>436.39262000000002</c:v>
                      </c:pt>
                      <c:pt idx="7954">
                        <c:v>436.42588000000001</c:v>
                      </c:pt>
                      <c:pt idx="7955">
                        <c:v>436.37936999999999</c:v>
                      </c:pt>
                      <c:pt idx="7956">
                        <c:v>436.45537999999999</c:v>
                      </c:pt>
                      <c:pt idx="7957">
                        <c:v>436.48372000000001</c:v>
                      </c:pt>
                      <c:pt idx="7958">
                        <c:v>436.53343999999998</c:v>
                      </c:pt>
                      <c:pt idx="7959">
                        <c:v>436.59800999999999</c:v>
                      </c:pt>
                      <c:pt idx="7960">
                        <c:v>436.62018999999998</c:v>
                      </c:pt>
                      <c:pt idx="7961">
                        <c:v>436.69439999999997</c:v>
                      </c:pt>
                      <c:pt idx="7962">
                        <c:v>436.76170000000002</c:v>
                      </c:pt>
                      <c:pt idx="7963">
                        <c:v>436.90172000000001</c:v>
                      </c:pt>
                      <c:pt idx="7964">
                        <c:v>436.91926000000001</c:v>
                      </c:pt>
                      <c:pt idx="7965">
                        <c:v>437.00912</c:v>
                      </c:pt>
                      <c:pt idx="7966">
                        <c:v>437.03595999999999</c:v>
                      </c:pt>
                      <c:pt idx="7967">
                        <c:v>436.99275</c:v>
                      </c:pt>
                      <c:pt idx="7968">
                        <c:v>437.04620999999997</c:v>
                      </c:pt>
                      <c:pt idx="7969">
                        <c:v>437.09224999999998</c:v>
                      </c:pt>
                      <c:pt idx="7970">
                        <c:v>437.12536</c:v>
                      </c:pt>
                      <c:pt idx="7971">
                        <c:v>437.18707000000001</c:v>
                      </c:pt>
                      <c:pt idx="7972">
                        <c:v>437.23327</c:v>
                      </c:pt>
                      <c:pt idx="7973">
                        <c:v>437.28733</c:v>
                      </c:pt>
                      <c:pt idx="7974">
                        <c:v>437.31975999999997</c:v>
                      </c:pt>
                      <c:pt idx="7975">
                        <c:v>437.45918</c:v>
                      </c:pt>
                      <c:pt idx="7976">
                        <c:v>437.51130999999998</c:v>
                      </c:pt>
                      <c:pt idx="7977">
                        <c:v>437.56418000000002</c:v>
                      </c:pt>
                      <c:pt idx="7978">
                        <c:v>437.6429</c:v>
                      </c:pt>
                      <c:pt idx="7979">
                        <c:v>437.58787000000001</c:v>
                      </c:pt>
                      <c:pt idx="7980">
                        <c:v>437.60113000000001</c:v>
                      </c:pt>
                      <c:pt idx="7981">
                        <c:v>437.65456</c:v>
                      </c:pt>
                      <c:pt idx="7982">
                        <c:v>437.73867000000001</c:v>
                      </c:pt>
                      <c:pt idx="7983">
                        <c:v>437.74811999999997</c:v>
                      </c:pt>
                      <c:pt idx="7984">
                        <c:v>437.79653999999999</c:v>
                      </c:pt>
                      <c:pt idx="7985">
                        <c:v>437.85687000000001</c:v>
                      </c:pt>
                      <c:pt idx="7986">
                        <c:v>437.93211000000002</c:v>
                      </c:pt>
                      <c:pt idx="7987">
                        <c:v>438.19747000000001</c:v>
                      </c:pt>
                      <c:pt idx="7988">
                        <c:v>438.12248</c:v>
                      </c:pt>
                      <c:pt idx="7989">
                        <c:v>438.15636999999998</c:v>
                      </c:pt>
                      <c:pt idx="7990">
                        <c:v>438.22253000000001</c:v>
                      </c:pt>
                      <c:pt idx="7991">
                        <c:v>438.13785000000001</c:v>
                      </c:pt>
                      <c:pt idx="7992">
                        <c:v>438.20665000000002</c:v>
                      </c:pt>
                      <c:pt idx="7993">
                        <c:v>438.24054000000001</c:v>
                      </c:pt>
                      <c:pt idx="7994">
                        <c:v>438.31205</c:v>
                      </c:pt>
                      <c:pt idx="7995">
                        <c:v>438.34861000000001</c:v>
                      </c:pt>
                      <c:pt idx="7996">
                        <c:v>438.40676999999999</c:v>
                      </c:pt>
                      <c:pt idx="7997">
                        <c:v>438.43414999999999</c:v>
                      </c:pt>
                      <c:pt idx="7998">
                        <c:v>438.52519999999998</c:v>
                      </c:pt>
                      <c:pt idx="7999">
                        <c:v>438.68819999999999</c:v>
                      </c:pt>
                      <c:pt idx="8000">
                        <c:v>438.70359000000002</c:v>
                      </c:pt>
                      <c:pt idx="8001">
                        <c:v>438.76065</c:v>
                      </c:pt>
                      <c:pt idx="8002">
                        <c:v>438.79565000000002</c:v>
                      </c:pt>
                      <c:pt idx="8003">
                        <c:v>438.78800999999999</c:v>
                      </c:pt>
                      <c:pt idx="8004">
                        <c:v>438.78339999999997</c:v>
                      </c:pt>
                      <c:pt idx="8005">
                        <c:v>438.84712999999999</c:v>
                      </c:pt>
                      <c:pt idx="8006">
                        <c:v>438.88893000000002</c:v>
                      </c:pt>
                      <c:pt idx="8007">
                        <c:v>438.95405</c:v>
                      </c:pt>
                      <c:pt idx="8008">
                        <c:v>438.98009000000002</c:v>
                      </c:pt>
                      <c:pt idx="8009">
                        <c:v>439.02978000000002</c:v>
                      </c:pt>
                      <c:pt idx="8010">
                        <c:v>439.08654999999999</c:v>
                      </c:pt>
                      <c:pt idx="8011">
                        <c:v>439.25459999999998</c:v>
                      </c:pt>
                      <c:pt idx="8012">
                        <c:v>439.31371999999999</c:v>
                      </c:pt>
                      <c:pt idx="8013">
                        <c:v>439.33407999999997</c:v>
                      </c:pt>
                      <c:pt idx="8014">
                        <c:v>439.37088999999997</c:v>
                      </c:pt>
                      <c:pt idx="8015">
                        <c:v>439.33481999999998</c:v>
                      </c:pt>
                      <c:pt idx="8016">
                        <c:v>439.40016000000003</c:v>
                      </c:pt>
                      <c:pt idx="8017">
                        <c:v>439.42372999999998</c:v>
                      </c:pt>
                      <c:pt idx="8018">
                        <c:v>439.48491999999999</c:v>
                      </c:pt>
                      <c:pt idx="8019">
                        <c:v>439.51934</c:v>
                      </c:pt>
                      <c:pt idx="8020">
                        <c:v>439.59530000000001</c:v>
                      </c:pt>
                      <c:pt idx="8021">
                        <c:v>439.63454999999999</c:v>
                      </c:pt>
                      <c:pt idx="8022">
                        <c:v>439.70573999999999</c:v>
                      </c:pt>
                      <c:pt idx="8023">
                        <c:v>439.86514</c:v>
                      </c:pt>
                      <c:pt idx="8024">
                        <c:v>439.94747999999998</c:v>
                      </c:pt>
                      <c:pt idx="8025">
                        <c:v>439.95650999999998</c:v>
                      </c:pt>
                      <c:pt idx="8026">
                        <c:v>440.02530999999999</c:v>
                      </c:pt>
                      <c:pt idx="8027">
                        <c:v>439.91777999999999</c:v>
                      </c:pt>
                      <c:pt idx="8028">
                        <c:v>440.00312000000002</c:v>
                      </c:pt>
                      <c:pt idx="8029">
                        <c:v>440.03926000000001</c:v>
                      </c:pt>
                      <c:pt idx="8030">
                        <c:v>440.10099000000002</c:v>
                      </c:pt>
                      <c:pt idx="8031">
                        <c:v>440.16314999999997</c:v>
                      </c:pt>
                      <c:pt idx="8032">
                        <c:v>440.22591</c:v>
                      </c:pt>
                      <c:pt idx="8033">
                        <c:v>440.28154000000001</c:v>
                      </c:pt>
                      <c:pt idx="8034">
                        <c:v>440.29921999999999</c:v>
                      </c:pt>
                      <c:pt idx="8035">
                        <c:v>440.45164999999997</c:v>
                      </c:pt>
                      <c:pt idx="8036">
                        <c:v>440.52613000000002</c:v>
                      </c:pt>
                      <c:pt idx="8037">
                        <c:v>440.59863000000001</c:v>
                      </c:pt>
                      <c:pt idx="8038">
                        <c:v>440.54367999999999</c:v>
                      </c:pt>
                      <c:pt idx="8039">
                        <c:v>440.53188999999998</c:v>
                      </c:pt>
                      <c:pt idx="8040">
                        <c:v>440.60275000000001</c:v>
                      </c:pt>
                      <c:pt idx="8041">
                        <c:v>440.63875999999999</c:v>
                      </c:pt>
                      <c:pt idx="8042">
                        <c:v>440.68916000000002</c:v>
                      </c:pt>
                      <c:pt idx="8043">
                        <c:v>440.77598</c:v>
                      </c:pt>
                      <c:pt idx="8044">
                        <c:v>440.80340999999999</c:v>
                      </c:pt>
                      <c:pt idx="8045">
                        <c:v>440.85455999999999</c:v>
                      </c:pt>
                      <c:pt idx="8046">
                        <c:v>440.93993</c:v>
                      </c:pt>
                      <c:pt idx="8047">
                        <c:v>441.07324</c:v>
                      </c:pt>
                      <c:pt idx="8048">
                        <c:v>441.25535000000002</c:v>
                      </c:pt>
                      <c:pt idx="8049">
                        <c:v>441.17210999999998</c:v>
                      </c:pt>
                      <c:pt idx="8050">
                        <c:v>441.17750000000001</c:v>
                      </c:pt>
                      <c:pt idx="8051">
                        <c:v>441.13556</c:v>
                      </c:pt>
                      <c:pt idx="8052">
                        <c:v>441.18068</c:v>
                      </c:pt>
                      <c:pt idx="8053">
                        <c:v>441.25360999999998</c:v>
                      </c:pt>
                      <c:pt idx="8054">
                        <c:v>441.28285</c:v>
                      </c:pt>
                      <c:pt idx="8055">
                        <c:v>441.32614000000001</c:v>
                      </c:pt>
                      <c:pt idx="8056">
                        <c:v>441.40825000000001</c:v>
                      </c:pt>
                      <c:pt idx="8057">
                        <c:v>441.45643999999999</c:v>
                      </c:pt>
                      <c:pt idx="8058">
                        <c:v>441.52005000000003</c:v>
                      </c:pt>
                      <c:pt idx="8059">
                        <c:v>441.62786</c:v>
                      </c:pt>
                      <c:pt idx="8060">
                        <c:v>441.69110999999998</c:v>
                      </c:pt>
                      <c:pt idx="8061">
                        <c:v>441.74813</c:v>
                      </c:pt>
                      <c:pt idx="8062">
                        <c:v>441.79906999999997</c:v>
                      </c:pt>
                      <c:pt idx="8063">
                        <c:v>441.74669</c:v>
                      </c:pt>
                      <c:pt idx="8064">
                        <c:v>441.7713</c:v>
                      </c:pt>
                      <c:pt idx="8065">
                        <c:v>441.81563</c:v>
                      </c:pt>
                      <c:pt idx="8066">
                        <c:v>441.89828</c:v>
                      </c:pt>
                      <c:pt idx="8067">
                        <c:v>441.95591999999999</c:v>
                      </c:pt>
                      <c:pt idx="8068">
                        <c:v>442.00727000000001</c:v>
                      </c:pt>
                      <c:pt idx="8069">
                        <c:v>442.04512999999997</c:v>
                      </c:pt>
                      <c:pt idx="8070">
                        <c:v>442.10885999999999</c:v>
                      </c:pt>
                      <c:pt idx="8071">
                        <c:v>442.26587000000001</c:v>
                      </c:pt>
                      <c:pt idx="8072">
                        <c:v>442.29306000000003</c:v>
                      </c:pt>
                      <c:pt idx="8073">
                        <c:v>442.33150999999998</c:v>
                      </c:pt>
                      <c:pt idx="8074">
                        <c:v>442.34048999999999</c:v>
                      </c:pt>
                      <c:pt idx="8075">
                        <c:v>442.34890000000001</c:v>
                      </c:pt>
                      <c:pt idx="8076">
                        <c:v>442.38592</c:v>
                      </c:pt>
                      <c:pt idx="8077">
                        <c:v>442.44243</c:v>
                      </c:pt>
                      <c:pt idx="8078">
                        <c:v>442.49281999999999</c:v>
                      </c:pt>
                      <c:pt idx="8079">
                        <c:v>442.54611</c:v>
                      </c:pt>
                      <c:pt idx="8080">
                        <c:v>442.56581</c:v>
                      </c:pt>
                      <c:pt idx="8081">
                        <c:v>442.62551999999999</c:v>
                      </c:pt>
                      <c:pt idx="8082">
                        <c:v>442.70089000000002</c:v>
                      </c:pt>
                      <c:pt idx="8083">
                        <c:v>442.87207999999998</c:v>
                      </c:pt>
                      <c:pt idx="8084">
                        <c:v>442.89944000000003</c:v>
                      </c:pt>
                      <c:pt idx="8085">
                        <c:v>442.96958000000001</c:v>
                      </c:pt>
                      <c:pt idx="8086">
                        <c:v>442.96478999999999</c:v>
                      </c:pt>
                      <c:pt idx="8087">
                        <c:v>442.95010000000002</c:v>
                      </c:pt>
                      <c:pt idx="8088">
                        <c:v>443.00036</c:v>
                      </c:pt>
                      <c:pt idx="8089">
                        <c:v>443.06110999999999</c:v>
                      </c:pt>
                      <c:pt idx="8090">
                        <c:v>443.09012000000001</c:v>
                      </c:pt>
                      <c:pt idx="8091">
                        <c:v>443.14605</c:v>
                      </c:pt>
                      <c:pt idx="8092">
                        <c:v>443.19718999999998</c:v>
                      </c:pt>
                      <c:pt idx="8093">
                        <c:v>443.23532</c:v>
                      </c:pt>
                      <c:pt idx="8094">
                        <c:v>443.28046000000001</c:v>
                      </c:pt>
                      <c:pt idx="8095">
                        <c:v>443.44742000000002</c:v>
                      </c:pt>
                      <c:pt idx="8096">
                        <c:v>443.55261000000002</c:v>
                      </c:pt>
                      <c:pt idx="8097">
                        <c:v>443.56036999999998</c:v>
                      </c:pt>
                      <c:pt idx="8098">
                        <c:v>443.52397999999999</c:v>
                      </c:pt>
                      <c:pt idx="8099">
                        <c:v>443.51546000000002</c:v>
                      </c:pt>
                      <c:pt idx="8100">
                        <c:v>443.57418000000001</c:v>
                      </c:pt>
                      <c:pt idx="8101">
                        <c:v>443.6182</c:v>
                      </c:pt>
                      <c:pt idx="8102">
                        <c:v>443.68151999999998</c:v>
                      </c:pt>
                      <c:pt idx="8103">
                        <c:v>443.74502000000001</c:v>
                      </c:pt>
                      <c:pt idx="8104">
                        <c:v>443.79156999999998</c:v>
                      </c:pt>
                      <c:pt idx="8105">
                        <c:v>443.88254999999998</c:v>
                      </c:pt>
                      <c:pt idx="8106">
                        <c:v>443.91428999999999</c:v>
                      </c:pt>
                      <c:pt idx="8107">
                        <c:v>444.06099999999998</c:v>
                      </c:pt>
                      <c:pt idx="8108">
                        <c:v>444.16579000000002</c:v>
                      </c:pt>
                      <c:pt idx="8109">
                        <c:v>444.28514999999999</c:v>
                      </c:pt>
                      <c:pt idx="8110">
                        <c:v>444.21287000000001</c:v>
                      </c:pt>
                      <c:pt idx="8111">
                        <c:v>444.14846999999997</c:v>
                      </c:pt>
                      <c:pt idx="8112">
                        <c:v>444.20172000000002</c:v>
                      </c:pt>
                      <c:pt idx="8113">
                        <c:v>444.25776999999999</c:v>
                      </c:pt>
                      <c:pt idx="8114">
                        <c:v>444.29692999999997</c:v>
                      </c:pt>
                      <c:pt idx="8115">
                        <c:v>444.36568</c:v>
                      </c:pt>
                      <c:pt idx="8116">
                        <c:v>444.39298000000002</c:v>
                      </c:pt>
                      <c:pt idx="8117">
                        <c:v>444.45393000000001</c:v>
                      </c:pt>
                      <c:pt idx="8118">
                        <c:v>444.50688000000002</c:v>
                      </c:pt>
                      <c:pt idx="8119">
                        <c:v>444.66057000000001</c:v>
                      </c:pt>
                      <c:pt idx="8120">
                        <c:v>444.72399999999999</c:v>
                      </c:pt>
                      <c:pt idx="8121">
                        <c:v>444.77796999999998</c:v>
                      </c:pt>
                      <c:pt idx="8122">
                        <c:v>444.82443000000001</c:v>
                      </c:pt>
                      <c:pt idx="8123">
                        <c:v>444.79509999999999</c:v>
                      </c:pt>
                      <c:pt idx="8124">
                        <c:v>444.83384000000001</c:v>
                      </c:pt>
                      <c:pt idx="8125">
                        <c:v>444.86919</c:v>
                      </c:pt>
                      <c:pt idx="8126">
                        <c:v>444.91028</c:v>
                      </c:pt>
                      <c:pt idx="8127">
                        <c:v>444.96044999999998</c:v>
                      </c:pt>
                      <c:pt idx="8128">
                        <c:v>445.01060000000001</c:v>
                      </c:pt>
                      <c:pt idx="8129">
                        <c:v>445.05700000000002</c:v>
                      </c:pt>
                      <c:pt idx="8130">
                        <c:v>445.09823</c:v>
                      </c:pt>
                      <c:pt idx="8131">
                        <c:v>445.25655999999998</c:v>
                      </c:pt>
                      <c:pt idx="8132">
                        <c:v>445.30493000000001</c:v>
                      </c:pt>
                      <c:pt idx="8133">
                        <c:v>445.34568999999999</c:v>
                      </c:pt>
                      <c:pt idx="8134">
                        <c:v>445.41440999999998</c:v>
                      </c:pt>
                      <c:pt idx="8135">
                        <c:v>445.32535999999999</c:v>
                      </c:pt>
                      <c:pt idx="8136">
                        <c:v>445.37619000000001</c:v>
                      </c:pt>
                      <c:pt idx="8137">
                        <c:v>445.43060000000003</c:v>
                      </c:pt>
                      <c:pt idx="8138">
                        <c:v>445.50806</c:v>
                      </c:pt>
                      <c:pt idx="8139">
                        <c:v>445.53241000000003</c:v>
                      </c:pt>
                      <c:pt idx="8140">
                        <c:v>445.59035</c:v>
                      </c:pt>
                      <c:pt idx="8141">
                        <c:v>445.66449</c:v>
                      </c:pt>
                      <c:pt idx="8142">
                        <c:v>445.69479999999999</c:v>
                      </c:pt>
                      <c:pt idx="8143">
                        <c:v>445.87714999999997</c:v>
                      </c:pt>
                      <c:pt idx="8144">
                        <c:v>445.90042</c:v>
                      </c:pt>
                      <c:pt idx="8145">
                        <c:v>445.96193</c:v>
                      </c:pt>
                      <c:pt idx="8146">
                        <c:v>445.96057999999999</c:v>
                      </c:pt>
                      <c:pt idx="8147">
                        <c:v>445.93029999999999</c:v>
                      </c:pt>
                      <c:pt idx="8148">
                        <c:v>445.97217000000001</c:v>
                      </c:pt>
                      <c:pt idx="8149">
                        <c:v>446.02566999999999</c:v>
                      </c:pt>
                      <c:pt idx="8150">
                        <c:v>446.08118999999999</c:v>
                      </c:pt>
                      <c:pt idx="8151">
                        <c:v>446.15541999999999</c:v>
                      </c:pt>
                      <c:pt idx="8152">
                        <c:v>446.18752999999998</c:v>
                      </c:pt>
                      <c:pt idx="8153">
                        <c:v>446.22604999999999</c:v>
                      </c:pt>
                      <c:pt idx="8154">
                        <c:v>446.27965</c:v>
                      </c:pt>
                      <c:pt idx="8155">
                        <c:v>446.48977000000002</c:v>
                      </c:pt>
                      <c:pt idx="8156">
                        <c:v>446.50425999999999</c:v>
                      </c:pt>
                      <c:pt idx="8157">
                        <c:v>446.54885000000002</c:v>
                      </c:pt>
                      <c:pt idx="8158">
                        <c:v>446.60579000000001</c:v>
                      </c:pt>
                      <c:pt idx="8159">
                        <c:v>446.55626000000001</c:v>
                      </c:pt>
                      <c:pt idx="8160">
                        <c:v>446.58013</c:v>
                      </c:pt>
                      <c:pt idx="8161">
                        <c:v>446.61174</c:v>
                      </c:pt>
                      <c:pt idx="8162">
                        <c:v>446.66872999999998</c:v>
                      </c:pt>
                      <c:pt idx="8163">
                        <c:v>446.70488</c:v>
                      </c:pt>
                      <c:pt idx="8164">
                        <c:v>446.80216000000001</c:v>
                      </c:pt>
                      <c:pt idx="8165">
                        <c:v>446.84282999999999</c:v>
                      </c:pt>
                      <c:pt idx="8166">
                        <c:v>446.88096999999999</c:v>
                      </c:pt>
                      <c:pt idx="8167">
                        <c:v>447.03807</c:v>
                      </c:pt>
                      <c:pt idx="8168">
                        <c:v>447.14033999999998</c:v>
                      </c:pt>
                      <c:pt idx="8169">
                        <c:v>447.22043000000002</c:v>
                      </c:pt>
                      <c:pt idx="8170">
                        <c:v>447.25648000000001</c:v>
                      </c:pt>
                      <c:pt idx="8171">
                        <c:v>447.14657</c:v>
                      </c:pt>
                      <c:pt idx="8172">
                        <c:v>447.21337</c:v>
                      </c:pt>
                      <c:pt idx="8173">
                        <c:v>447.23259999999999</c:v>
                      </c:pt>
                      <c:pt idx="8174">
                        <c:v>447.27479</c:v>
                      </c:pt>
                      <c:pt idx="8175">
                        <c:v>447.33249999999998</c:v>
                      </c:pt>
                      <c:pt idx="8176">
                        <c:v>447.38884000000002</c:v>
                      </c:pt>
                      <c:pt idx="8177">
                        <c:v>447.45818000000003</c:v>
                      </c:pt>
                      <c:pt idx="8178">
                        <c:v>447.52546999999998</c:v>
                      </c:pt>
                      <c:pt idx="8179">
                        <c:v>447.66816999999998</c:v>
                      </c:pt>
                      <c:pt idx="8180">
                        <c:v>447.74191999999999</c:v>
                      </c:pt>
                      <c:pt idx="8181">
                        <c:v>447.79705000000001</c:v>
                      </c:pt>
                      <c:pt idx="8182">
                        <c:v>447.83044999999998</c:v>
                      </c:pt>
                      <c:pt idx="8183">
                        <c:v>447.75036</c:v>
                      </c:pt>
                      <c:pt idx="8184">
                        <c:v>447.81551999999999</c:v>
                      </c:pt>
                      <c:pt idx="8185">
                        <c:v>447.85708</c:v>
                      </c:pt>
                      <c:pt idx="8186">
                        <c:v>447.91307</c:v>
                      </c:pt>
                      <c:pt idx="8187">
                        <c:v>447.93450999999999</c:v>
                      </c:pt>
                      <c:pt idx="8188">
                        <c:v>447.99385999999998</c:v>
                      </c:pt>
                      <c:pt idx="8189">
                        <c:v>448.05063000000001</c:v>
                      </c:pt>
                      <c:pt idx="8190">
                        <c:v>448.07315999999997</c:v>
                      </c:pt>
                      <c:pt idx="8191">
                        <c:v>448.25655</c:v>
                      </c:pt>
                      <c:pt idx="8192">
                        <c:v>448.32727999999997</c:v>
                      </c:pt>
                      <c:pt idx="8193">
                        <c:v>448.40638999999999</c:v>
                      </c:pt>
                      <c:pt idx="8194">
                        <c:v>448.34949</c:v>
                      </c:pt>
                      <c:pt idx="8195">
                        <c:v>448.32963000000001</c:v>
                      </c:pt>
                      <c:pt idx="8196">
                        <c:v>448.37954999999999</c:v>
                      </c:pt>
                      <c:pt idx="8197">
                        <c:v>448.43383</c:v>
                      </c:pt>
                      <c:pt idx="8198">
                        <c:v>448.53300999999999</c:v>
                      </c:pt>
                      <c:pt idx="8199">
                        <c:v>448.54888999999997</c:v>
                      </c:pt>
                      <c:pt idx="8200">
                        <c:v>448.59973000000002</c:v>
                      </c:pt>
                      <c:pt idx="8201">
                        <c:v>448.63528000000002</c:v>
                      </c:pt>
                      <c:pt idx="8202">
                        <c:v>448.69259</c:v>
                      </c:pt>
                      <c:pt idx="8203">
                        <c:v>448.85172</c:v>
                      </c:pt>
                      <c:pt idx="8204">
                        <c:v>448.89981</c:v>
                      </c:pt>
                      <c:pt idx="8205">
                        <c:v>448.97421000000003</c:v>
                      </c:pt>
                      <c:pt idx="8206">
                        <c:v>448.98937999999998</c:v>
                      </c:pt>
                      <c:pt idx="8207">
                        <c:v>448.91577000000001</c:v>
                      </c:pt>
                      <c:pt idx="8208">
                        <c:v>448.98311999999999</c:v>
                      </c:pt>
                      <c:pt idx="8209">
                        <c:v>449.0401</c:v>
                      </c:pt>
                      <c:pt idx="8210">
                        <c:v>449.09831000000003</c:v>
                      </c:pt>
                      <c:pt idx="8211">
                        <c:v>449.16917999999998</c:v>
                      </c:pt>
                      <c:pt idx="8212">
                        <c:v>449.21737999999999</c:v>
                      </c:pt>
                      <c:pt idx="8213">
                        <c:v>449.24905000000001</c:v>
                      </c:pt>
                      <c:pt idx="8214">
                        <c:v>449.31846999999999</c:v>
                      </c:pt>
                      <c:pt idx="8215">
                        <c:v>449.46411000000001</c:v>
                      </c:pt>
                      <c:pt idx="8216">
                        <c:v>449.51996000000003</c:v>
                      </c:pt>
                      <c:pt idx="8217">
                        <c:v>449.56531000000001</c:v>
                      </c:pt>
                      <c:pt idx="8218">
                        <c:v>449.59915000000001</c:v>
                      </c:pt>
                      <c:pt idx="8219">
                        <c:v>449.55718000000002</c:v>
                      </c:pt>
                      <c:pt idx="8220">
                        <c:v>449.59055000000001</c:v>
                      </c:pt>
                      <c:pt idx="8221">
                        <c:v>449.63394</c:v>
                      </c:pt>
                      <c:pt idx="8222">
                        <c:v>449.70666999999997</c:v>
                      </c:pt>
                      <c:pt idx="8223">
                        <c:v>449.74135000000001</c:v>
                      </c:pt>
                      <c:pt idx="8224">
                        <c:v>449.7364</c:v>
                      </c:pt>
                      <c:pt idx="8225">
                        <c:v>449.73489999999998</c:v>
                      </c:pt>
                      <c:pt idx="8226">
                        <c:v>449.71114999999998</c:v>
                      </c:pt>
                      <c:pt idx="8227">
                        <c:v>449.84730000000002</c:v>
                      </c:pt>
                      <c:pt idx="8228">
                        <c:v>449.84514000000001</c:v>
                      </c:pt>
                      <c:pt idx="8229">
                        <c:v>449.82092</c:v>
                      </c:pt>
                      <c:pt idx="8230">
                        <c:v>449.86214999999999</c:v>
                      </c:pt>
                      <c:pt idx="8231">
                        <c:v>449.74871000000002</c:v>
                      </c:pt>
                      <c:pt idx="8232">
                        <c:v>449.73602</c:v>
                      </c:pt>
                      <c:pt idx="8233">
                        <c:v>449.71431999999999</c:v>
                      </c:pt>
                      <c:pt idx="8234">
                        <c:v>449.69045999999997</c:v>
                      </c:pt>
                      <c:pt idx="8235">
                        <c:v>449.69225999999998</c:v>
                      </c:pt>
                      <c:pt idx="8236">
                        <c:v>449.72383000000002</c:v>
                      </c:pt>
                      <c:pt idx="8237">
                        <c:v>449.72489999999999</c:v>
                      </c:pt>
                      <c:pt idx="8238">
                        <c:v>449.73624999999998</c:v>
                      </c:pt>
                      <c:pt idx="8239">
                        <c:v>449.80232000000001</c:v>
                      </c:pt>
                      <c:pt idx="8240">
                        <c:v>449.85036000000002</c:v>
                      </c:pt>
                      <c:pt idx="8241">
                        <c:v>449.85019999999997</c:v>
                      </c:pt>
                      <c:pt idx="8242">
                        <c:v>449.81981999999999</c:v>
                      </c:pt>
                      <c:pt idx="8243">
                        <c:v>449.71814999999998</c:v>
                      </c:pt>
                      <c:pt idx="8244">
                        <c:v>449.72829000000002</c:v>
                      </c:pt>
                      <c:pt idx="8245">
                        <c:v>449.74444999999997</c:v>
                      </c:pt>
                      <c:pt idx="8246">
                        <c:v>449.74511999999999</c:v>
                      </c:pt>
                      <c:pt idx="8247">
                        <c:v>449.71660000000003</c:v>
                      </c:pt>
                      <c:pt idx="8248">
                        <c:v>449.73088999999999</c:v>
                      </c:pt>
                      <c:pt idx="8249">
                        <c:v>449.71406999999999</c:v>
                      </c:pt>
                      <c:pt idx="8250">
                        <c:v>449.70215000000002</c:v>
                      </c:pt>
                      <c:pt idx="8251">
                        <c:v>449.83154999999999</c:v>
                      </c:pt>
                      <c:pt idx="8252">
                        <c:v>449.86126999999999</c:v>
                      </c:pt>
                      <c:pt idx="8253">
                        <c:v>449.86275999999998</c:v>
                      </c:pt>
                      <c:pt idx="8254">
                        <c:v>449.82121999999998</c:v>
                      </c:pt>
                      <c:pt idx="8255">
                        <c:v>449.71516000000003</c:v>
                      </c:pt>
                      <c:pt idx="8256">
                        <c:v>449.71294999999998</c:v>
                      </c:pt>
                      <c:pt idx="8257">
                        <c:v>449.74703</c:v>
                      </c:pt>
                      <c:pt idx="8258">
                        <c:v>449.73601000000002</c:v>
                      </c:pt>
                      <c:pt idx="8259">
                        <c:v>449.70391000000001</c:v>
                      </c:pt>
                      <c:pt idx="8260">
                        <c:v>449.70648</c:v>
                      </c:pt>
                      <c:pt idx="8261">
                        <c:v>449.71856000000002</c:v>
                      </c:pt>
                      <c:pt idx="8262">
                        <c:v>449.69355999999999</c:v>
                      </c:pt>
                      <c:pt idx="8263">
                        <c:v>449.83003000000002</c:v>
                      </c:pt>
                      <c:pt idx="8264">
                        <c:v>449.82722999999999</c:v>
                      </c:pt>
                      <c:pt idx="8265">
                        <c:v>449.86466999999999</c:v>
                      </c:pt>
                      <c:pt idx="8266">
                        <c:v>449.82044000000002</c:v>
                      </c:pt>
                      <c:pt idx="8267">
                        <c:v>449.70062000000001</c:v>
                      </c:pt>
                      <c:pt idx="8268">
                        <c:v>449.72843</c:v>
                      </c:pt>
                      <c:pt idx="8269">
                        <c:v>449.73950000000002</c:v>
                      </c:pt>
                      <c:pt idx="8270">
                        <c:v>449.72464000000002</c:v>
                      </c:pt>
                      <c:pt idx="8271">
                        <c:v>449.72622999999999</c:v>
                      </c:pt>
                      <c:pt idx="8272">
                        <c:v>449.71494999999999</c:v>
                      </c:pt>
                      <c:pt idx="8273">
                        <c:v>449.71357</c:v>
                      </c:pt>
                      <c:pt idx="8274">
                        <c:v>449.72829000000002</c:v>
                      </c:pt>
                      <c:pt idx="8275">
                        <c:v>449.84372000000002</c:v>
                      </c:pt>
                      <c:pt idx="8276">
                        <c:v>449.84541000000002</c:v>
                      </c:pt>
                      <c:pt idx="8277">
                        <c:v>449.84300000000002</c:v>
                      </c:pt>
                      <c:pt idx="8278">
                        <c:v>449.84472</c:v>
                      </c:pt>
                      <c:pt idx="8279">
                        <c:v>449.75547</c:v>
                      </c:pt>
                      <c:pt idx="8280">
                        <c:v>449.74099999999999</c:v>
                      </c:pt>
                      <c:pt idx="8281">
                        <c:v>449.71510999999998</c:v>
                      </c:pt>
                      <c:pt idx="8282">
                        <c:v>449.69801999999999</c:v>
                      </c:pt>
                      <c:pt idx="8283">
                        <c:v>449.71211</c:v>
                      </c:pt>
                      <c:pt idx="8284">
                        <c:v>449.70379000000003</c:v>
                      </c:pt>
                      <c:pt idx="8285">
                        <c:v>449.71789000000001</c:v>
                      </c:pt>
                      <c:pt idx="8286">
                        <c:v>449.74700999999999</c:v>
                      </c:pt>
                      <c:pt idx="8287">
                        <c:v>449.83321000000001</c:v>
                      </c:pt>
                      <c:pt idx="8288">
                        <c:v>449.83962000000002</c:v>
                      </c:pt>
                      <c:pt idx="8289">
                        <c:v>449.81772000000001</c:v>
                      </c:pt>
                      <c:pt idx="8290">
                        <c:v>449.78841999999997</c:v>
                      </c:pt>
                      <c:pt idx="8291">
                        <c:v>449.76690000000002</c:v>
                      </c:pt>
                      <c:pt idx="8292">
                        <c:v>449.72541000000001</c:v>
                      </c:pt>
                      <c:pt idx="8293">
                        <c:v>449.70386999999999</c:v>
                      </c:pt>
                      <c:pt idx="8294">
                        <c:v>449.70222000000001</c:v>
                      </c:pt>
                      <c:pt idx="8295">
                        <c:v>449.71915999999999</c:v>
                      </c:pt>
                      <c:pt idx="8296">
                        <c:v>449.73714000000001</c:v>
                      </c:pt>
                      <c:pt idx="8297">
                        <c:v>449.72928999999999</c:v>
                      </c:pt>
                      <c:pt idx="8298">
                        <c:v>449.72705999999999</c:v>
                      </c:pt>
                      <c:pt idx="8299">
                        <c:v>449.84523000000002</c:v>
                      </c:pt>
                      <c:pt idx="8300">
                        <c:v>449.82587000000001</c:v>
                      </c:pt>
                      <c:pt idx="8301">
                        <c:v>449.80106000000001</c:v>
                      </c:pt>
                      <c:pt idx="8302">
                        <c:v>449.82330999999999</c:v>
                      </c:pt>
                      <c:pt idx="8303">
                        <c:v>449.72546</c:v>
                      </c:pt>
                      <c:pt idx="8304">
                        <c:v>449.70945999999998</c:v>
                      </c:pt>
                      <c:pt idx="8305">
                        <c:v>449.71303</c:v>
                      </c:pt>
                      <c:pt idx="8306">
                        <c:v>449.70434999999998</c:v>
                      </c:pt>
                      <c:pt idx="8307">
                        <c:v>449.74059</c:v>
                      </c:pt>
                      <c:pt idx="8308">
                        <c:v>449.73527000000001</c:v>
                      </c:pt>
                      <c:pt idx="8309">
                        <c:v>449.71364</c:v>
                      </c:pt>
                      <c:pt idx="8310">
                        <c:v>449.70857000000001</c:v>
                      </c:pt>
                      <c:pt idx="8311">
                        <c:v>449.80167999999998</c:v>
                      </c:pt>
                      <c:pt idx="8312">
                        <c:v>449.85158000000001</c:v>
                      </c:pt>
                      <c:pt idx="8313">
                        <c:v>449.83517999999998</c:v>
                      </c:pt>
                      <c:pt idx="8314">
                        <c:v>449.82738999999998</c:v>
                      </c:pt>
                      <c:pt idx="8315">
                        <c:v>449.70778000000001</c:v>
                      </c:pt>
                      <c:pt idx="8316">
                        <c:v>449.7106</c:v>
                      </c:pt>
                      <c:pt idx="8317">
                        <c:v>449.71654999999998</c:v>
                      </c:pt>
                      <c:pt idx="8318">
                        <c:v>449.71242000000001</c:v>
                      </c:pt>
                      <c:pt idx="8319">
                        <c:v>449.71429999999998</c:v>
                      </c:pt>
                      <c:pt idx="8320">
                        <c:v>449.73297000000002</c:v>
                      </c:pt>
                      <c:pt idx="8321">
                        <c:v>449.72228000000001</c:v>
                      </c:pt>
                      <c:pt idx="8322">
                        <c:v>449.70848000000001</c:v>
                      </c:pt>
                      <c:pt idx="8323">
                        <c:v>449.81828000000002</c:v>
                      </c:pt>
                      <c:pt idx="8324">
                        <c:v>449.87443999999999</c:v>
                      </c:pt>
                      <c:pt idx="8325">
                        <c:v>449.85665</c:v>
                      </c:pt>
                      <c:pt idx="8326">
                        <c:v>449.80320999999998</c:v>
                      </c:pt>
                      <c:pt idx="8327">
                        <c:v>449.71753000000001</c:v>
                      </c:pt>
                      <c:pt idx="8328">
                        <c:v>449.71785</c:v>
                      </c:pt>
                      <c:pt idx="8329">
                        <c:v>449.72041999999999</c:v>
                      </c:pt>
                      <c:pt idx="8330">
                        <c:v>449.70839000000001</c:v>
                      </c:pt>
                      <c:pt idx="8331">
                        <c:v>449.73935</c:v>
                      </c:pt>
                      <c:pt idx="8332">
                        <c:v>449.72359999999998</c:v>
                      </c:pt>
                      <c:pt idx="8333">
                        <c:v>449.73493000000002</c:v>
                      </c:pt>
                      <c:pt idx="8334">
                        <c:v>449.71535999999998</c:v>
                      </c:pt>
                      <c:pt idx="8335">
                        <c:v>449.82679999999999</c:v>
                      </c:pt>
                      <c:pt idx="8336">
                        <c:v>449.84190000000001</c:v>
                      </c:pt>
                      <c:pt idx="8337">
                        <c:v>449.89192000000003</c:v>
                      </c:pt>
                      <c:pt idx="8338">
                        <c:v>449.85735</c:v>
                      </c:pt>
                      <c:pt idx="8339">
                        <c:v>449.73223000000002</c:v>
                      </c:pt>
                      <c:pt idx="8340">
                        <c:v>449.72654999999997</c:v>
                      </c:pt>
                      <c:pt idx="8341">
                        <c:v>449.74552</c:v>
                      </c:pt>
                      <c:pt idx="8342">
                        <c:v>449.73401000000001</c:v>
                      </c:pt>
                      <c:pt idx="8343">
                        <c:v>449.76755000000003</c:v>
                      </c:pt>
                      <c:pt idx="8344">
                        <c:v>449.74441000000002</c:v>
                      </c:pt>
                      <c:pt idx="8345">
                        <c:v>449.75270999999998</c:v>
                      </c:pt>
                      <c:pt idx="8346">
                        <c:v>449.72737000000001</c:v>
                      </c:pt>
                      <c:pt idx="8347">
                        <c:v>449.83816999999999</c:v>
                      </c:pt>
                      <c:pt idx="8348">
                        <c:v>449.85442</c:v>
                      </c:pt>
                      <c:pt idx="8349">
                        <c:v>449.85415999999998</c:v>
                      </c:pt>
                      <c:pt idx="8350">
                        <c:v>449.86824000000001</c:v>
                      </c:pt>
                      <c:pt idx="8351">
                        <c:v>449.72431</c:v>
                      </c:pt>
                      <c:pt idx="8352">
                        <c:v>449.81018</c:v>
                      </c:pt>
                      <c:pt idx="8353">
                        <c:v>449.72194000000002</c:v>
                      </c:pt>
                      <c:pt idx="8354">
                        <c:v>449.73813000000001</c:v>
                      </c:pt>
                      <c:pt idx="8355">
                        <c:v>449.75761</c:v>
                      </c:pt>
                      <c:pt idx="8356">
                        <c:v>449.72627999999997</c:v>
                      </c:pt>
                      <c:pt idx="8357">
                        <c:v>449.73557</c:v>
                      </c:pt>
                      <c:pt idx="8358">
                        <c:v>449.74088</c:v>
                      </c:pt>
                      <c:pt idx="8359">
                        <c:v>449.82681000000002</c:v>
                      </c:pt>
                      <c:pt idx="8360">
                        <c:v>449.83264000000003</c:v>
                      </c:pt>
                      <c:pt idx="8361">
                        <c:v>449.85316</c:v>
                      </c:pt>
                      <c:pt idx="8362">
                        <c:v>449.89019999999999</c:v>
                      </c:pt>
                      <c:pt idx="8363">
                        <c:v>449.72546999999997</c:v>
                      </c:pt>
                      <c:pt idx="8364">
                        <c:v>449.72075000000001</c:v>
                      </c:pt>
                      <c:pt idx="8365">
                        <c:v>449.72233</c:v>
                      </c:pt>
                      <c:pt idx="8366">
                        <c:v>449.74108000000001</c:v>
                      </c:pt>
                      <c:pt idx="8367">
                        <c:v>449.74063000000001</c:v>
                      </c:pt>
                      <c:pt idx="8368">
                        <c:v>449.74657000000002</c:v>
                      </c:pt>
                      <c:pt idx="8369">
                        <c:v>449.75135</c:v>
                      </c:pt>
                      <c:pt idx="8370">
                        <c:v>449.74910999999997</c:v>
                      </c:pt>
                      <c:pt idx="8371">
                        <c:v>449.86887000000002</c:v>
                      </c:pt>
                      <c:pt idx="8372">
                        <c:v>449.86768999999998</c:v>
                      </c:pt>
                      <c:pt idx="8373">
                        <c:v>449.83693</c:v>
                      </c:pt>
                      <c:pt idx="8374">
                        <c:v>449.81150000000002</c:v>
                      </c:pt>
                      <c:pt idx="8375">
                        <c:v>449.76459</c:v>
                      </c:pt>
                      <c:pt idx="8376">
                        <c:v>449.75873999999999</c:v>
                      </c:pt>
                      <c:pt idx="8377">
                        <c:v>449.71944000000002</c:v>
                      </c:pt>
                      <c:pt idx="8378">
                        <c:v>449.72372000000001</c:v>
                      </c:pt>
                      <c:pt idx="8379">
                        <c:v>449.74227999999999</c:v>
                      </c:pt>
                      <c:pt idx="8380">
                        <c:v>449.73304999999999</c:v>
                      </c:pt>
                      <c:pt idx="8381">
                        <c:v>449.74529999999999</c:v>
                      </c:pt>
                      <c:pt idx="8382">
                        <c:v>449.75177000000002</c:v>
                      </c:pt>
                      <c:pt idx="8383">
                        <c:v>449.85426999999999</c:v>
                      </c:pt>
                      <c:pt idx="8384">
                        <c:v>449.85298</c:v>
                      </c:pt>
                      <c:pt idx="8385">
                        <c:v>449.84712999999999</c:v>
                      </c:pt>
                      <c:pt idx="8386">
                        <c:v>449.83569</c:v>
                      </c:pt>
                      <c:pt idx="8387">
                        <c:v>449.73253999999997</c:v>
                      </c:pt>
                      <c:pt idx="8388">
                        <c:v>449.74275</c:v>
                      </c:pt>
                      <c:pt idx="8389">
                        <c:v>449.71451999999999</c:v>
                      </c:pt>
                      <c:pt idx="8390">
                        <c:v>449.71771000000001</c:v>
                      </c:pt>
                      <c:pt idx="8391">
                        <c:v>449.72039000000001</c:v>
                      </c:pt>
                      <c:pt idx="8392">
                        <c:v>449.73196999999999</c:v>
                      </c:pt>
                      <c:pt idx="8393">
                        <c:v>449.74043</c:v>
                      </c:pt>
                      <c:pt idx="8394">
                        <c:v>449.75823000000003</c:v>
                      </c:pt>
                      <c:pt idx="8395">
                        <c:v>449.84195</c:v>
                      </c:pt>
                      <c:pt idx="8396">
                        <c:v>449.87723999999997</c:v>
                      </c:pt>
                      <c:pt idx="8397">
                        <c:v>449.83735999999999</c:v>
                      </c:pt>
                      <c:pt idx="8398">
                        <c:v>449.80833999999999</c:v>
                      </c:pt>
                      <c:pt idx="8399">
                        <c:v>449.75549000000001</c:v>
                      </c:pt>
                      <c:pt idx="8400">
                        <c:v>449.75110000000001</c:v>
                      </c:pt>
                      <c:pt idx="8401">
                        <c:v>449.74475000000001</c:v>
                      </c:pt>
                      <c:pt idx="8402">
                        <c:v>449.72543999999999</c:v>
                      </c:pt>
                      <c:pt idx="8403">
                        <c:v>449.71499999999997</c:v>
                      </c:pt>
                      <c:pt idx="8404">
                        <c:v>449.73948999999999</c:v>
                      </c:pt>
                      <c:pt idx="8405">
                        <c:v>449.75815999999998</c:v>
                      </c:pt>
                      <c:pt idx="8406">
                        <c:v>449.73504000000003</c:v>
                      </c:pt>
                      <c:pt idx="8407">
                        <c:v>449.83204999999998</c:v>
                      </c:pt>
                      <c:pt idx="8408">
                        <c:v>449.86694999999997</c:v>
                      </c:pt>
                      <c:pt idx="8409">
                        <c:v>449.86466000000001</c:v>
                      </c:pt>
                      <c:pt idx="8410">
                        <c:v>449.815</c:v>
                      </c:pt>
                      <c:pt idx="8411">
                        <c:v>449.76886999999999</c:v>
                      </c:pt>
                      <c:pt idx="8412">
                        <c:v>449.74284999999998</c:v>
                      </c:pt>
                      <c:pt idx="8413">
                        <c:v>449.80056000000002</c:v>
                      </c:pt>
                      <c:pt idx="8414">
                        <c:v>449.72726999999998</c:v>
                      </c:pt>
                      <c:pt idx="8415">
                        <c:v>449.73500999999999</c:v>
                      </c:pt>
                      <c:pt idx="8416">
                        <c:v>449.74444999999997</c:v>
                      </c:pt>
                      <c:pt idx="8417">
                        <c:v>449.74394999999998</c:v>
                      </c:pt>
                      <c:pt idx="8418">
                        <c:v>449.73901000000001</c:v>
                      </c:pt>
                      <c:pt idx="8419">
                        <c:v>449.85255999999998</c:v>
                      </c:pt>
                      <c:pt idx="8420">
                        <c:v>449.85149999999999</c:v>
                      </c:pt>
                      <c:pt idx="8421">
                        <c:v>449.85156000000001</c:v>
                      </c:pt>
                      <c:pt idx="8422">
                        <c:v>449.86367999999999</c:v>
                      </c:pt>
                      <c:pt idx="8423">
                        <c:v>449.73773</c:v>
                      </c:pt>
                      <c:pt idx="8424">
                        <c:v>449.72525000000002</c:v>
                      </c:pt>
                      <c:pt idx="8425">
                        <c:v>449.72820000000002</c:v>
                      </c:pt>
                      <c:pt idx="8426">
                        <c:v>449.75932999999998</c:v>
                      </c:pt>
                      <c:pt idx="8427">
                        <c:v>449.73478</c:v>
                      </c:pt>
                      <c:pt idx="8428">
                        <c:v>449.76821000000001</c:v>
                      </c:pt>
                      <c:pt idx="8429">
                        <c:v>449.74630999999999</c:v>
                      </c:pt>
                      <c:pt idx="8430">
                        <c:v>449.76029</c:v>
                      </c:pt>
                      <c:pt idx="8431">
                        <c:v>449.85140999999999</c:v>
                      </c:pt>
                      <c:pt idx="8432">
                        <c:v>449.84947</c:v>
                      </c:pt>
                      <c:pt idx="8433">
                        <c:v>449.84964000000002</c:v>
                      </c:pt>
                      <c:pt idx="8434">
                        <c:v>449.85836999999998</c:v>
                      </c:pt>
                      <c:pt idx="8435">
                        <c:v>449.76598999999999</c:v>
                      </c:pt>
                      <c:pt idx="8436">
                        <c:v>449.75089000000003</c:v>
                      </c:pt>
                      <c:pt idx="8437">
                        <c:v>449.73334</c:v>
                      </c:pt>
                      <c:pt idx="8438">
                        <c:v>449.72778</c:v>
                      </c:pt>
                      <c:pt idx="8439">
                        <c:v>449.74921999999998</c:v>
                      </c:pt>
                      <c:pt idx="8440">
                        <c:v>449.72883000000002</c:v>
                      </c:pt>
                      <c:pt idx="8441">
                        <c:v>449.74905999999999</c:v>
                      </c:pt>
                      <c:pt idx="8442">
                        <c:v>449.75779999999997</c:v>
                      </c:pt>
                      <c:pt idx="8443">
                        <c:v>449.89785999999998</c:v>
                      </c:pt>
                      <c:pt idx="8444">
                        <c:v>449.87203</c:v>
                      </c:pt>
                      <c:pt idx="8445">
                        <c:v>449.85739999999998</c:v>
                      </c:pt>
                      <c:pt idx="8446">
                        <c:v>449.84343999999999</c:v>
                      </c:pt>
                      <c:pt idx="8447">
                        <c:v>449.76101</c:v>
                      </c:pt>
                      <c:pt idx="8448">
                        <c:v>449.73415</c:v>
                      </c:pt>
                      <c:pt idx="8449">
                        <c:v>449.77359999999999</c:v>
                      </c:pt>
                      <c:pt idx="8450">
                        <c:v>449.75731999999999</c:v>
                      </c:pt>
                      <c:pt idx="8451">
                        <c:v>449.74831999999998</c:v>
                      </c:pt>
                      <c:pt idx="8452">
                        <c:v>449.73221000000001</c:v>
                      </c:pt>
                      <c:pt idx="8453">
                        <c:v>449.73797000000002</c:v>
                      </c:pt>
                      <c:pt idx="8454">
                        <c:v>449.73338999999999</c:v>
                      </c:pt>
                      <c:pt idx="8455">
                        <c:v>449.81207999999998</c:v>
                      </c:pt>
                      <c:pt idx="8456">
                        <c:v>449.88592</c:v>
                      </c:pt>
                      <c:pt idx="8457">
                        <c:v>449.84737999999999</c:v>
                      </c:pt>
                      <c:pt idx="8458">
                        <c:v>449.84872999999999</c:v>
                      </c:pt>
                      <c:pt idx="8459">
                        <c:v>449.74970999999999</c:v>
                      </c:pt>
                      <c:pt idx="8460">
                        <c:v>449.73513000000003</c:v>
                      </c:pt>
                      <c:pt idx="8461">
                        <c:v>449.71627000000001</c:v>
                      </c:pt>
                      <c:pt idx="8462">
                        <c:v>449.73162000000002</c:v>
                      </c:pt>
                      <c:pt idx="8463">
                        <c:v>449.71654000000001</c:v>
                      </c:pt>
                      <c:pt idx="8464">
                        <c:v>449.72442999999998</c:v>
                      </c:pt>
                      <c:pt idx="8465">
                        <c:v>449.70988</c:v>
                      </c:pt>
                      <c:pt idx="8466">
                        <c:v>449.74149999999997</c:v>
                      </c:pt>
                      <c:pt idx="8467">
                        <c:v>449.84523000000002</c:v>
                      </c:pt>
                      <c:pt idx="8468">
                        <c:v>449.89069999999998</c:v>
                      </c:pt>
                      <c:pt idx="8469">
                        <c:v>449.85721999999998</c:v>
                      </c:pt>
                      <c:pt idx="8470">
                        <c:v>449.81137000000001</c:v>
                      </c:pt>
                      <c:pt idx="8471">
                        <c:v>449.72833000000003</c:v>
                      </c:pt>
                      <c:pt idx="8472">
                        <c:v>449.74043</c:v>
                      </c:pt>
                      <c:pt idx="8473">
                        <c:v>449.77148</c:v>
                      </c:pt>
                      <c:pt idx="8474">
                        <c:v>449.76470999999998</c:v>
                      </c:pt>
                      <c:pt idx="8475">
                        <c:v>449.72658999999999</c:v>
                      </c:pt>
                      <c:pt idx="8476">
                        <c:v>449.75817000000001</c:v>
                      </c:pt>
                      <c:pt idx="8477">
                        <c:v>449.75889000000001</c:v>
                      </c:pt>
                      <c:pt idx="8478">
                        <c:v>449.75</c:v>
                      </c:pt>
                      <c:pt idx="8479">
                        <c:v>449.85370999999998</c:v>
                      </c:pt>
                      <c:pt idx="8480">
                        <c:v>449.85390000000001</c:v>
                      </c:pt>
                      <c:pt idx="8481">
                        <c:v>449.89850999999999</c:v>
                      </c:pt>
                      <c:pt idx="8482">
                        <c:v>449.80646999999999</c:v>
                      </c:pt>
                      <c:pt idx="8483">
                        <c:v>449.73608000000002</c:v>
                      </c:pt>
                      <c:pt idx="8484">
                        <c:v>449.73097000000001</c:v>
                      </c:pt>
                      <c:pt idx="8485">
                        <c:v>449.74151999999998</c:v>
                      </c:pt>
                      <c:pt idx="8486">
                        <c:v>449.74439999999998</c:v>
                      </c:pt>
                      <c:pt idx="8487">
                        <c:v>449.74421000000001</c:v>
                      </c:pt>
                      <c:pt idx="8488">
                        <c:v>449.76398</c:v>
                      </c:pt>
                      <c:pt idx="8489">
                        <c:v>449.75643000000002</c:v>
                      </c:pt>
                      <c:pt idx="8490">
                        <c:v>449.74498999999997</c:v>
                      </c:pt>
                      <c:pt idx="8491">
                        <c:v>449.86639000000002</c:v>
                      </c:pt>
                      <c:pt idx="8492">
                        <c:v>449.84050999999999</c:v>
                      </c:pt>
                      <c:pt idx="8493">
                        <c:v>449.85543000000001</c:v>
                      </c:pt>
                      <c:pt idx="8494">
                        <c:v>449.85480999999999</c:v>
                      </c:pt>
                      <c:pt idx="8495">
                        <c:v>449.70925</c:v>
                      </c:pt>
                      <c:pt idx="8496">
                        <c:v>449.73144000000002</c:v>
                      </c:pt>
                      <c:pt idx="8497">
                        <c:v>449.72829999999999</c:v>
                      </c:pt>
                      <c:pt idx="8498">
                        <c:v>449.76452</c:v>
                      </c:pt>
                      <c:pt idx="8499">
                        <c:v>449.74993000000001</c:v>
                      </c:pt>
                      <c:pt idx="8500">
                        <c:v>449.73842999999999</c:v>
                      </c:pt>
                      <c:pt idx="8501">
                        <c:v>449.74006000000003</c:v>
                      </c:pt>
                      <c:pt idx="8502">
                        <c:v>449.74477000000002</c:v>
                      </c:pt>
                      <c:pt idx="8503">
                        <c:v>449.83670000000001</c:v>
                      </c:pt>
                      <c:pt idx="8504">
                        <c:v>449.83895000000001</c:v>
                      </c:pt>
                      <c:pt idx="8505">
                        <c:v>449.83652999999998</c:v>
                      </c:pt>
                      <c:pt idx="8506">
                        <c:v>449.81675999999999</c:v>
                      </c:pt>
                      <c:pt idx="8507">
                        <c:v>449.76769999999999</c:v>
                      </c:pt>
                      <c:pt idx="8508">
                        <c:v>449.75101000000001</c:v>
                      </c:pt>
                      <c:pt idx="8509">
                        <c:v>449.71661999999998</c:v>
                      </c:pt>
                      <c:pt idx="8510">
                        <c:v>449.72649000000001</c:v>
                      </c:pt>
                      <c:pt idx="8511">
                        <c:v>449.73676999999998</c:v>
                      </c:pt>
                      <c:pt idx="8512">
                        <c:v>449.72156999999999</c:v>
                      </c:pt>
                      <c:pt idx="8513">
                        <c:v>449.73498999999998</c:v>
                      </c:pt>
                      <c:pt idx="8514">
                        <c:v>449.74164000000002</c:v>
                      </c:pt>
                      <c:pt idx="8515">
                        <c:v>449.88303000000002</c:v>
                      </c:pt>
                      <c:pt idx="8516">
                        <c:v>449.85878000000002</c:v>
                      </c:pt>
                      <c:pt idx="8517">
                        <c:v>449.86923999999999</c:v>
                      </c:pt>
                      <c:pt idx="8518">
                        <c:v>449.80221999999998</c:v>
                      </c:pt>
                      <c:pt idx="8519">
                        <c:v>449.74337000000003</c:v>
                      </c:pt>
                      <c:pt idx="8520">
                        <c:v>449.74142000000001</c:v>
                      </c:pt>
                      <c:pt idx="8521">
                        <c:v>449.72341999999998</c:v>
                      </c:pt>
                      <c:pt idx="8522">
                        <c:v>449.71917000000002</c:v>
                      </c:pt>
                      <c:pt idx="8523">
                        <c:v>449.76263</c:v>
                      </c:pt>
                      <c:pt idx="8524">
                        <c:v>449.76918000000001</c:v>
                      </c:pt>
                      <c:pt idx="8525">
                        <c:v>449.75713999999999</c:v>
                      </c:pt>
                      <c:pt idx="8526">
                        <c:v>449.73513000000003</c:v>
                      </c:pt>
                      <c:pt idx="8527">
                        <c:v>449.87551000000002</c:v>
                      </c:pt>
                      <c:pt idx="8528">
                        <c:v>449.85703000000001</c:v>
                      </c:pt>
                      <c:pt idx="8529">
                        <c:v>449.84809000000001</c:v>
                      </c:pt>
                      <c:pt idx="8530">
                        <c:v>449.85028</c:v>
                      </c:pt>
                      <c:pt idx="8531">
                        <c:v>449.73169000000001</c:v>
                      </c:pt>
                      <c:pt idx="8532">
                        <c:v>449.75279999999998</c:v>
                      </c:pt>
                      <c:pt idx="8533">
                        <c:v>449.76704999999998</c:v>
                      </c:pt>
                      <c:pt idx="8534">
                        <c:v>449.79163999999997</c:v>
                      </c:pt>
                      <c:pt idx="8535">
                        <c:v>449.74675999999999</c:v>
                      </c:pt>
                      <c:pt idx="8536">
                        <c:v>449.75502</c:v>
                      </c:pt>
                      <c:pt idx="8537">
                        <c:v>449.74221999999997</c:v>
                      </c:pt>
                      <c:pt idx="8538">
                        <c:v>449.73259999999999</c:v>
                      </c:pt>
                      <c:pt idx="8539">
                        <c:v>449.84667999999999</c:v>
                      </c:pt>
                      <c:pt idx="8540">
                        <c:v>449.86237</c:v>
                      </c:pt>
                      <c:pt idx="8541">
                        <c:v>449.83355999999998</c:v>
                      </c:pt>
                      <c:pt idx="8542">
                        <c:v>449.83141999999998</c:v>
                      </c:pt>
                      <c:pt idx="8543">
                        <c:v>449.76765</c:v>
                      </c:pt>
                      <c:pt idx="8544">
                        <c:v>449.76504</c:v>
                      </c:pt>
                      <c:pt idx="8545">
                        <c:v>449.74669999999998</c:v>
                      </c:pt>
                      <c:pt idx="8546">
                        <c:v>449.73307999999997</c:v>
                      </c:pt>
                      <c:pt idx="8547">
                        <c:v>449.70679000000001</c:v>
                      </c:pt>
                      <c:pt idx="8548">
                        <c:v>449.73378000000002</c:v>
                      </c:pt>
                      <c:pt idx="8549">
                        <c:v>449.74657999999999</c:v>
                      </c:pt>
                      <c:pt idx="8550">
                        <c:v>449.73084</c:v>
                      </c:pt>
                      <c:pt idx="8551">
                        <c:v>449.83728000000002</c:v>
                      </c:pt>
                      <c:pt idx="8552">
                        <c:v>449.86646000000002</c:v>
                      </c:pt>
                      <c:pt idx="8553">
                        <c:v>449.88553000000002</c:v>
                      </c:pt>
                      <c:pt idx="8554">
                        <c:v>449.82047999999998</c:v>
                      </c:pt>
                      <c:pt idx="8555">
                        <c:v>449.75707</c:v>
                      </c:pt>
                      <c:pt idx="8556">
                        <c:v>449.76377000000002</c:v>
                      </c:pt>
                      <c:pt idx="8557">
                        <c:v>449.74457000000001</c:v>
                      </c:pt>
                      <c:pt idx="8558">
                        <c:v>449.75371000000001</c:v>
                      </c:pt>
                      <c:pt idx="8559">
                        <c:v>449.73563000000001</c:v>
                      </c:pt>
                      <c:pt idx="8560">
                        <c:v>449.73129999999998</c:v>
                      </c:pt>
                      <c:pt idx="8561">
                        <c:v>449.74752000000001</c:v>
                      </c:pt>
                      <c:pt idx="8562">
                        <c:v>449.72210999999999</c:v>
                      </c:pt>
                      <c:pt idx="8563">
                        <c:v>449.82582000000002</c:v>
                      </c:pt>
                      <c:pt idx="8564">
                        <c:v>449.85077000000001</c:v>
                      </c:pt>
                      <c:pt idx="8565">
                        <c:v>449.87921</c:v>
                      </c:pt>
                      <c:pt idx="8566">
                        <c:v>449.83726000000001</c:v>
                      </c:pt>
                      <c:pt idx="8567">
                        <c:v>449.72953000000001</c:v>
                      </c:pt>
                      <c:pt idx="8568">
                        <c:v>449.73124999999999</c:v>
                      </c:pt>
                      <c:pt idx="8569">
                        <c:v>449.73896999999999</c:v>
                      </c:pt>
                      <c:pt idx="8570">
                        <c:v>449.7706</c:v>
                      </c:pt>
                      <c:pt idx="8571">
                        <c:v>449.75214999999997</c:v>
                      </c:pt>
                      <c:pt idx="8572">
                        <c:v>449.76837999999998</c:v>
                      </c:pt>
                      <c:pt idx="8573">
                        <c:v>449.75459999999998</c:v>
                      </c:pt>
                      <c:pt idx="8574">
                        <c:v>449.76661000000001</c:v>
                      </c:pt>
                      <c:pt idx="8575">
                        <c:v>449.8381</c:v>
                      </c:pt>
                      <c:pt idx="8576">
                        <c:v>449.85037</c:v>
                      </c:pt>
                      <c:pt idx="8577">
                        <c:v>449.85136999999997</c:v>
                      </c:pt>
                      <c:pt idx="8578">
                        <c:v>449.87499000000003</c:v>
                      </c:pt>
                      <c:pt idx="8579">
                        <c:v>449.72609</c:v>
                      </c:pt>
                      <c:pt idx="8580">
                        <c:v>449.72586999999999</c:v>
                      </c:pt>
                      <c:pt idx="8581">
                        <c:v>449.72368</c:v>
                      </c:pt>
                      <c:pt idx="8582">
                        <c:v>449.73622999999998</c:v>
                      </c:pt>
                      <c:pt idx="8583">
                        <c:v>449.71972</c:v>
                      </c:pt>
                      <c:pt idx="8584">
                        <c:v>449.72525000000002</c:v>
                      </c:pt>
                      <c:pt idx="8585">
                        <c:v>449.74882000000002</c:v>
                      </c:pt>
                      <c:pt idx="8586">
                        <c:v>449.74871999999999</c:v>
                      </c:pt>
                      <c:pt idx="8587">
                        <c:v>449.85732999999999</c:v>
                      </c:pt>
                      <c:pt idx="8588">
                        <c:v>449.84857</c:v>
                      </c:pt>
                      <c:pt idx="8589">
                        <c:v>449.86284000000001</c:v>
                      </c:pt>
                      <c:pt idx="8590">
                        <c:v>449.86205999999999</c:v>
                      </c:pt>
                      <c:pt idx="8591">
                        <c:v>449.77548999999999</c:v>
                      </c:pt>
                      <c:pt idx="8592">
                        <c:v>449.72957000000002</c:v>
                      </c:pt>
                      <c:pt idx="8593">
                        <c:v>449.73660999999998</c:v>
                      </c:pt>
                      <c:pt idx="8594">
                        <c:v>449.72154</c:v>
                      </c:pt>
                      <c:pt idx="8595">
                        <c:v>449.79991000000001</c:v>
                      </c:pt>
                      <c:pt idx="8596">
                        <c:v>449.73795999999999</c:v>
                      </c:pt>
                      <c:pt idx="8597">
                        <c:v>449.73367999999999</c:v>
                      </c:pt>
                      <c:pt idx="8598">
                        <c:v>449.76013999999998</c:v>
                      </c:pt>
                      <c:pt idx="8599">
                        <c:v>449.88875999999999</c:v>
                      </c:pt>
                      <c:pt idx="8600">
                        <c:v>449.87155999999999</c:v>
                      </c:pt>
                      <c:pt idx="8601">
                        <c:v>449.86667</c:v>
                      </c:pt>
                      <c:pt idx="8602">
                        <c:v>449.82749999999999</c:v>
                      </c:pt>
                      <c:pt idx="8603">
                        <c:v>449.71602000000001</c:v>
                      </c:pt>
                      <c:pt idx="8604">
                        <c:v>449.74063000000001</c:v>
                      </c:pt>
                      <c:pt idx="8605">
                        <c:v>449.71406000000002</c:v>
                      </c:pt>
                      <c:pt idx="8606">
                        <c:v>449.72937999999999</c:v>
                      </c:pt>
                      <c:pt idx="8607">
                        <c:v>449.72726</c:v>
                      </c:pt>
                      <c:pt idx="8608">
                        <c:v>449.75189</c:v>
                      </c:pt>
                      <c:pt idx="8609">
                        <c:v>449.73507000000001</c:v>
                      </c:pt>
                      <c:pt idx="8610">
                        <c:v>449.74340000000001</c:v>
                      </c:pt>
                      <c:pt idx="8611">
                        <c:v>449.85201000000001</c:v>
                      </c:pt>
                      <c:pt idx="8612">
                        <c:v>449.89103999999998</c:v>
                      </c:pt>
                      <c:pt idx="8613">
                        <c:v>449.85338000000002</c:v>
                      </c:pt>
                      <c:pt idx="8614">
                        <c:v>449.80533000000003</c:v>
                      </c:pt>
                      <c:pt idx="8615">
                        <c:v>449.74076000000002</c:v>
                      </c:pt>
                      <c:pt idx="8616">
                        <c:v>449.74426999999997</c:v>
                      </c:pt>
                      <c:pt idx="8617">
                        <c:v>449.73518999999999</c:v>
                      </c:pt>
                      <c:pt idx="8618">
                        <c:v>449.73725999999999</c:v>
                      </c:pt>
                      <c:pt idx="8619">
                        <c:v>449.74383999999998</c:v>
                      </c:pt>
                      <c:pt idx="8620">
                        <c:v>449.72280000000001</c:v>
                      </c:pt>
                      <c:pt idx="8621">
                        <c:v>449.72805</c:v>
                      </c:pt>
                      <c:pt idx="8622">
                        <c:v>449.70611000000002</c:v>
                      </c:pt>
                      <c:pt idx="8623">
                        <c:v>449.83611999999999</c:v>
                      </c:pt>
                      <c:pt idx="8624">
                        <c:v>449.85766999999998</c:v>
                      </c:pt>
                      <c:pt idx="8625">
                        <c:v>449.89294999999998</c:v>
                      </c:pt>
                      <c:pt idx="8626">
                        <c:v>449.84584000000001</c:v>
                      </c:pt>
                      <c:pt idx="8627">
                        <c:v>449.76555000000002</c:v>
                      </c:pt>
                      <c:pt idx="8628">
                        <c:v>449.77924999999999</c:v>
                      </c:pt>
                      <c:pt idx="8629">
                        <c:v>449.75371000000001</c:v>
                      </c:pt>
                      <c:pt idx="8630">
                        <c:v>449.73021999999997</c:v>
                      </c:pt>
                      <c:pt idx="8631">
                        <c:v>449.72993000000002</c:v>
                      </c:pt>
                      <c:pt idx="8632">
                        <c:v>449.74650000000003</c:v>
                      </c:pt>
                      <c:pt idx="8633">
                        <c:v>449.75071000000003</c:v>
                      </c:pt>
                      <c:pt idx="8634">
                        <c:v>449.72089999999997</c:v>
                      </c:pt>
                      <c:pt idx="8635">
                        <c:v>449.84903000000003</c:v>
                      </c:pt>
                      <c:pt idx="8636">
                        <c:v>449.84856000000002</c:v>
                      </c:pt>
                      <c:pt idx="8637">
                        <c:v>449.86354</c:v>
                      </c:pt>
                      <c:pt idx="8638">
                        <c:v>449.84942000000001</c:v>
                      </c:pt>
                      <c:pt idx="8639">
                        <c:v>449.74808999999999</c:v>
                      </c:pt>
                      <c:pt idx="8640">
                        <c:v>449.74887999999999</c:v>
                      </c:pt>
                      <c:pt idx="8641">
                        <c:v>449.76596000000001</c:v>
                      </c:pt>
                      <c:pt idx="8642">
                        <c:v>449.76100000000002</c:v>
                      </c:pt>
                      <c:pt idx="8643">
                        <c:v>449.75295</c:v>
                      </c:pt>
                      <c:pt idx="8644">
                        <c:v>449.75114000000002</c:v>
                      </c:pt>
                      <c:pt idx="8645">
                        <c:v>449.72958</c:v>
                      </c:pt>
                      <c:pt idx="8646">
                        <c:v>449.76177999999999</c:v>
                      </c:pt>
                      <c:pt idx="8647">
                        <c:v>449.82459999999998</c:v>
                      </c:pt>
                      <c:pt idx="8648">
                        <c:v>449.85482999999999</c:v>
                      </c:pt>
                      <c:pt idx="8649">
                        <c:v>449.85843</c:v>
                      </c:pt>
                      <c:pt idx="8650">
                        <c:v>449.84811000000002</c:v>
                      </c:pt>
                      <c:pt idx="8651">
                        <c:v>449.75294000000002</c:v>
                      </c:pt>
                      <c:pt idx="8652">
                        <c:v>449.77033</c:v>
                      </c:pt>
                      <c:pt idx="8653">
                        <c:v>449.77103</c:v>
                      </c:pt>
                      <c:pt idx="8654">
                        <c:v>449.75842</c:v>
                      </c:pt>
                      <c:pt idx="8655">
                        <c:v>449.74703</c:v>
                      </c:pt>
                      <c:pt idx="8656">
                        <c:v>449.79003</c:v>
                      </c:pt>
                      <c:pt idx="8657">
                        <c:v>449.74515000000002</c:v>
                      </c:pt>
                      <c:pt idx="8658">
                        <c:v>449.72557</c:v>
                      </c:pt>
                      <c:pt idx="8659">
                        <c:v>449.89202999999998</c:v>
                      </c:pt>
                      <c:pt idx="8660">
                        <c:v>449.85894000000002</c:v>
                      </c:pt>
                      <c:pt idx="8661">
                        <c:v>449.85163</c:v>
                      </c:pt>
                      <c:pt idx="8662">
                        <c:v>449.82060999999999</c:v>
                      </c:pt>
                      <c:pt idx="8663">
                        <c:v>449.75369000000001</c:v>
                      </c:pt>
                      <c:pt idx="8664">
                        <c:v>449.73478</c:v>
                      </c:pt>
                      <c:pt idx="8665">
                        <c:v>449.74315999999999</c:v>
                      </c:pt>
                      <c:pt idx="8666">
                        <c:v>449.72606000000002</c:v>
                      </c:pt>
                      <c:pt idx="8667">
                        <c:v>449.74196999999998</c:v>
                      </c:pt>
                      <c:pt idx="8668">
                        <c:v>449.74979999999999</c:v>
                      </c:pt>
                      <c:pt idx="8669">
                        <c:v>449.77926000000002</c:v>
                      </c:pt>
                      <c:pt idx="8670">
                        <c:v>449.75778000000003</c:v>
                      </c:pt>
                      <c:pt idx="8671">
                        <c:v>449.87329999999997</c:v>
                      </c:pt>
                      <c:pt idx="8672">
                        <c:v>449.85962000000001</c:v>
                      </c:pt>
                      <c:pt idx="8673">
                        <c:v>449.86286999999999</c:v>
                      </c:pt>
                      <c:pt idx="8674">
                        <c:v>449.84685999999999</c:v>
                      </c:pt>
                      <c:pt idx="8675">
                        <c:v>449.74034</c:v>
                      </c:pt>
                      <c:pt idx="8676">
                        <c:v>449.75950999999998</c:v>
                      </c:pt>
                      <c:pt idx="8677">
                        <c:v>449.73757999999998</c:v>
                      </c:pt>
                      <c:pt idx="8678">
                        <c:v>449.76816000000002</c:v>
                      </c:pt>
                      <c:pt idx="8679">
                        <c:v>449.74094000000002</c:v>
                      </c:pt>
                      <c:pt idx="8680">
                        <c:v>449.77487000000002</c:v>
                      </c:pt>
                      <c:pt idx="8681">
                        <c:v>449.73340999999999</c:v>
                      </c:pt>
                      <c:pt idx="8682">
                        <c:v>449.74374</c:v>
                      </c:pt>
                      <c:pt idx="8683">
                        <c:v>449.84192000000002</c:v>
                      </c:pt>
                      <c:pt idx="8684">
                        <c:v>449.88355999999999</c:v>
                      </c:pt>
                      <c:pt idx="8685">
                        <c:v>449.86131</c:v>
                      </c:pt>
                      <c:pt idx="8686">
                        <c:v>449.84080999999998</c:v>
                      </c:pt>
                      <c:pt idx="8687">
                        <c:v>449.77037000000001</c:v>
                      </c:pt>
                      <c:pt idx="8688">
                        <c:v>449.75382000000002</c:v>
                      </c:pt>
                      <c:pt idx="8689">
                        <c:v>449.72343999999998</c:v>
                      </c:pt>
                      <c:pt idx="8690">
                        <c:v>449.72746999999998</c:v>
                      </c:pt>
                      <c:pt idx="8691">
                        <c:v>449.74437999999998</c:v>
                      </c:pt>
                      <c:pt idx="8692">
                        <c:v>449.74723</c:v>
                      </c:pt>
                      <c:pt idx="8693">
                        <c:v>449.74252999999999</c:v>
                      </c:pt>
                      <c:pt idx="8694">
                        <c:v>449.75704000000002</c:v>
                      </c:pt>
                      <c:pt idx="8695">
                        <c:v>449.85066</c:v>
                      </c:pt>
                      <c:pt idx="8696">
                        <c:v>449.84904</c:v>
                      </c:pt>
                      <c:pt idx="8697">
                        <c:v>449.87398000000002</c:v>
                      </c:pt>
                      <c:pt idx="8698">
                        <c:v>449.80000999999999</c:v>
                      </c:pt>
                      <c:pt idx="8699">
                        <c:v>449.75889000000001</c:v>
                      </c:pt>
                      <c:pt idx="8700">
                        <c:v>449.76157000000001</c:v>
                      </c:pt>
                      <c:pt idx="8701">
                        <c:v>449.77251000000001</c:v>
                      </c:pt>
                      <c:pt idx="8702">
                        <c:v>449.74383</c:v>
                      </c:pt>
                      <c:pt idx="8703">
                        <c:v>449.77346</c:v>
                      </c:pt>
                      <c:pt idx="8704">
                        <c:v>449.73678999999998</c:v>
                      </c:pt>
                      <c:pt idx="8705">
                        <c:v>449.75033000000002</c:v>
                      </c:pt>
                      <c:pt idx="8706">
                        <c:v>449.72437000000002</c:v>
                      </c:pt>
                      <c:pt idx="8707">
                        <c:v>449.84921000000003</c:v>
                      </c:pt>
                      <c:pt idx="8708">
                        <c:v>449.84181000000001</c:v>
                      </c:pt>
                      <c:pt idx="8709">
                        <c:v>449.89929999999998</c:v>
                      </c:pt>
                      <c:pt idx="8710">
                        <c:v>449.85014999999999</c:v>
                      </c:pt>
                      <c:pt idx="8711">
                        <c:v>449.73633000000001</c:v>
                      </c:pt>
                      <c:pt idx="8712">
                        <c:v>449.72093000000001</c:v>
                      </c:pt>
                      <c:pt idx="8713">
                        <c:v>449.73183999999998</c:v>
                      </c:pt>
                      <c:pt idx="8714">
                        <c:v>449.74092000000002</c:v>
                      </c:pt>
                      <c:pt idx="8715">
                        <c:v>449.72570999999999</c:v>
                      </c:pt>
                      <c:pt idx="8716">
                        <c:v>449.73246999999998</c:v>
                      </c:pt>
                      <c:pt idx="8717">
                        <c:v>449.81929000000002</c:v>
                      </c:pt>
                      <c:pt idx="8718">
                        <c:v>449.76963000000001</c:v>
                      </c:pt>
                      <c:pt idx="8719">
                        <c:v>449.86601000000002</c:v>
                      </c:pt>
                      <c:pt idx="8720">
                        <c:v>449.88511999999997</c:v>
                      </c:pt>
                      <c:pt idx="8721">
                        <c:v>449.86944</c:v>
                      </c:pt>
                      <c:pt idx="8722">
                        <c:v>449.84309000000002</c:v>
                      </c:pt>
                      <c:pt idx="8723">
                        <c:v>449.73964000000001</c:v>
                      </c:pt>
                      <c:pt idx="8724">
                        <c:v>449.74092999999999</c:v>
                      </c:pt>
                      <c:pt idx="8725">
                        <c:v>449.71998000000002</c:v>
                      </c:pt>
                      <c:pt idx="8726">
                        <c:v>449.73775000000001</c:v>
                      </c:pt>
                      <c:pt idx="8727">
                        <c:v>449.74041</c:v>
                      </c:pt>
                      <c:pt idx="8728">
                        <c:v>449.74941999999999</c:v>
                      </c:pt>
                      <c:pt idx="8729">
                        <c:v>449.74455999999998</c:v>
                      </c:pt>
                      <c:pt idx="8730">
                        <c:v>449.76197000000002</c:v>
                      </c:pt>
                      <c:pt idx="8731">
                        <c:v>449.8537</c:v>
                      </c:pt>
                      <c:pt idx="8732">
                        <c:v>449.87425999999999</c:v>
                      </c:pt>
                      <c:pt idx="8733">
                        <c:v>449.85879999999997</c:v>
                      </c:pt>
                      <c:pt idx="8734">
                        <c:v>449.82296000000002</c:v>
                      </c:pt>
                      <c:pt idx="8735">
                        <c:v>449.76868999999999</c:v>
                      </c:pt>
                      <c:pt idx="8736">
                        <c:v>449.7389</c:v>
                      </c:pt>
                      <c:pt idx="8737">
                        <c:v>449.75623999999999</c:v>
                      </c:pt>
                      <c:pt idx="8738">
                        <c:v>449.77256</c:v>
                      </c:pt>
                      <c:pt idx="8739">
                        <c:v>449.74721</c:v>
                      </c:pt>
                      <c:pt idx="8740">
                        <c:v>449.73705000000001</c:v>
                      </c:pt>
                      <c:pt idx="8741">
                        <c:v>449.73575</c:v>
                      </c:pt>
                      <c:pt idx="8742">
                        <c:v>449.73408000000001</c:v>
                      </c:pt>
                      <c:pt idx="8743">
                        <c:v>449.86443000000003</c:v>
                      </c:pt>
                      <c:pt idx="8744">
                        <c:v>449.83724999999998</c:v>
                      </c:pt>
                      <c:pt idx="8745">
                        <c:v>449.84665999999999</c:v>
                      </c:pt>
                      <c:pt idx="8746">
                        <c:v>449.84805</c:v>
                      </c:pt>
                      <c:pt idx="8747">
                        <c:v>449.75171</c:v>
                      </c:pt>
                      <c:pt idx="8748">
                        <c:v>449.73635000000002</c:v>
                      </c:pt>
                      <c:pt idx="8749">
                        <c:v>449.72444999999999</c:v>
                      </c:pt>
                      <c:pt idx="8750">
                        <c:v>449.70553000000001</c:v>
                      </c:pt>
                      <c:pt idx="8751">
                        <c:v>449.73871000000003</c:v>
                      </c:pt>
                      <c:pt idx="8752">
                        <c:v>449.74299999999999</c:v>
                      </c:pt>
                      <c:pt idx="8753">
                        <c:v>449.70114000000001</c:v>
                      </c:pt>
                      <c:pt idx="8754">
                        <c:v>449.70681999999999</c:v>
                      </c:pt>
                      <c:pt idx="8755">
                        <c:v>449.85847000000001</c:v>
                      </c:pt>
                      <c:pt idx="8756">
                        <c:v>449.86795000000001</c:v>
                      </c:pt>
                      <c:pt idx="8757">
                        <c:v>449.82179000000002</c:v>
                      </c:pt>
                      <c:pt idx="8758">
                        <c:v>449.82396</c:v>
                      </c:pt>
                      <c:pt idx="8759">
                        <c:v>449.73084999999998</c:v>
                      </c:pt>
                      <c:pt idx="8760">
                        <c:v>449.73457000000002</c:v>
                      </c:pt>
                      <c:pt idx="8761">
                        <c:v>449.72354000000001</c:v>
                      </c:pt>
                      <c:pt idx="8762">
                        <c:v>449.72091</c:v>
                      </c:pt>
                      <c:pt idx="8763">
                        <c:v>449.72203999999999</c:v>
                      </c:pt>
                      <c:pt idx="8764">
                        <c:v>449.74639000000002</c:v>
                      </c:pt>
                      <c:pt idx="8765">
                        <c:v>449.71113000000003</c:v>
                      </c:pt>
                      <c:pt idx="8766">
                        <c:v>449.71987000000001</c:v>
                      </c:pt>
                      <c:pt idx="8767">
                        <c:v>449.83967999999999</c:v>
                      </c:pt>
                      <c:pt idx="8768">
                        <c:v>449.84926999999999</c:v>
                      </c:pt>
                      <c:pt idx="8769">
                        <c:v>449.86448000000001</c:v>
                      </c:pt>
                      <c:pt idx="8770">
                        <c:v>449.83569</c:v>
                      </c:pt>
                      <c:pt idx="8771">
                        <c:v>449.73466999999999</c:v>
                      </c:pt>
                      <c:pt idx="8772">
                        <c:v>449.73612000000003</c:v>
                      </c:pt>
                      <c:pt idx="8773">
                        <c:v>449.74229000000003</c:v>
                      </c:pt>
                      <c:pt idx="8774">
                        <c:v>449.73374000000001</c:v>
                      </c:pt>
                      <c:pt idx="8775">
                        <c:v>449.74236999999999</c:v>
                      </c:pt>
                      <c:pt idx="8776">
                        <c:v>449.73566</c:v>
                      </c:pt>
                      <c:pt idx="8777">
                        <c:v>449.74373000000003</c:v>
                      </c:pt>
                      <c:pt idx="8778">
                        <c:v>449.76454999999999</c:v>
                      </c:pt>
                      <c:pt idx="8779">
                        <c:v>449.84931</c:v>
                      </c:pt>
                      <c:pt idx="8780">
                        <c:v>449.85361999999998</c:v>
                      </c:pt>
                      <c:pt idx="8781">
                        <c:v>449.87824999999998</c:v>
                      </c:pt>
                      <c:pt idx="8782">
                        <c:v>449.85518999999999</c:v>
                      </c:pt>
                      <c:pt idx="8783">
                        <c:v>449.75236999999998</c:v>
                      </c:pt>
                      <c:pt idx="8784">
                        <c:v>449.73228</c:v>
                      </c:pt>
                      <c:pt idx="8785">
                        <c:v>449.74236000000002</c:v>
                      </c:pt>
                      <c:pt idx="8786">
                        <c:v>449.73466999999999</c:v>
                      </c:pt>
                      <c:pt idx="8787">
                        <c:v>449.72176000000002</c:v>
                      </c:pt>
                      <c:pt idx="8788">
                        <c:v>449.71485000000001</c:v>
                      </c:pt>
                      <c:pt idx="8789">
                        <c:v>449.74009000000001</c:v>
                      </c:pt>
                      <c:pt idx="8790">
                        <c:v>449.73208</c:v>
                      </c:pt>
                      <c:pt idx="8791">
                        <c:v>449.84181000000001</c:v>
                      </c:pt>
                      <c:pt idx="8792">
                        <c:v>449.84948000000003</c:v>
                      </c:pt>
                      <c:pt idx="8793">
                        <c:v>449.87295999999998</c:v>
                      </c:pt>
                      <c:pt idx="8794">
                        <c:v>449.88283999999999</c:v>
                      </c:pt>
                      <c:pt idx="8795">
                        <c:v>449.76352000000003</c:v>
                      </c:pt>
                      <c:pt idx="8796">
                        <c:v>449.75981999999999</c:v>
                      </c:pt>
                      <c:pt idx="8797">
                        <c:v>449.78059000000002</c:v>
                      </c:pt>
                      <c:pt idx="8798">
                        <c:v>449.78098</c:v>
                      </c:pt>
                      <c:pt idx="8799">
                        <c:v>449.73827999999997</c:v>
                      </c:pt>
                      <c:pt idx="8800">
                        <c:v>449.73932000000002</c:v>
                      </c:pt>
                      <c:pt idx="8801">
                        <c:v>449.72895999999997</c:v>
                      </c:pt>
                      <c:pt idx="8802">
                        <c:v>449.74344000000002</c:v>
                      </c:pt>
                      <c:pt idx="8803">
                        <c:v>449.85295000000002</c:v>
                      </c:pt>
                      <c:pt idx="8804">
                        <c:v>449.86799999999999</c:v>
                      </c:pt>
                      <c:pt idx="8805">
                        <c:v>449.85960999999998</c:v>
                      </c:pt>
                      <c:pt idx="8806">
                        <c:v>449.84575999999998</c:v>
                      </c:pt>
                      <c:pt idx="8807">
                        <c:v>449.75542999999999</c:v>
                      </c:pt>
                      <c:pt idx="8808">
                        <c:v>449.75837999999999</c:v>
                      </c:pt>
                      <c:pt idx="8809">
                        <c:v>449.76105999999999</c:v>
                      </c:pt>
                      <c:pt idx="8810">
                        <c:v>449.76909000000001</c:v>
                      </c:pt>
                      <c:pt idx="8811">
                        <c:v>449.75652000000002</c:v>
                      </c:pt>
                      <c:pt idx="8812">
                        <c:v>449.74673999999999</c:v>
                      </c:pt>
                      <c:pt idx="8813">
                        <c:v>449.73543000000001</c:v>
                      </c:pt>
                      <c:pt idx="8814">
                        <c:v>449.74211000000003</c:v>
                      </c:pt>
                      <c:pt idx="8815">
                        <c:v>449.87072999999998</c:v>
                      </c:pt>
                      <c:pt idx="8816">
                        <c:v>449.87482</c:v>
                      </c:pt>
                      <c:pt idx="8817">
                        <c:v>449.87700999999998</c:v>
                      </c:pt>
                      <c:pt idx="8818">
                        <c:v>449.80774000000002</c:v>
                      </c:pt>
                      <c:pt idx="8819">
                        <c:v>449.73998999999998</c:v>
                      </c:pt>
                      <c:pt idx="8820">
                        <c:v>449.74943999999999</c:v>
                      </c:pt>
                      <c:pt idx="8821">
                        <c:v>449.75232</c:v>
                      </c:pt>
                      <c:pt idx="8822">
                        <c:v>449.75995999999998</c:v>
                      </c:pt>
                      <c:pt idx="8823">
                        <c:v>449.75794999999999</c:v>
                      </c:pt>
                      <c:pt idx="8824">
                        <c:v>449.77701000000002</c:v>
                      </c:pt>
                      <c:pt idx="8825">
                        <c:v>449.76960000000003</c:v>
                      </c:pt>
                      <c:pt idx="8826">
                        <c:v>449.75563</c:v>
                      </c:pt>
                      <c:pt idx="8827">
                        <c:v>449.87099000000001</c:v>
                      </c:pt>
                      <c:pt idx="8828">
                        <c:v>449.91478999999998</c:v>
                      </c:pt>
                      <c:pt idx="8829">
                        <c:v>449.86836</c:v>
                      </c:pt>
                      <c:pt idx="8830">
                        <c:v>449.87968999999998</c:v>
                      </c:pt>
                      <c:pt idx="8831">
                        <c:v>449.81189000000001</c:v>
                      </c:pt>
                      <c:pt idx="8832">
                        <c:v>449.76710000000003</c:v>
                      </c:pt>
                      <c:pt idx="8833">
                        <c:v>449.76576</c:v>
                      </c:pt>
                      <c:pt idx="8834">
                        <c:v>449.78136000000001</c:v>
                      </c:pt>
                      <c:pt idx="8835">
                        <c:v>449.76992999999999</c:v>
                      </c:pt>
                      <c:pt idx="8836">
                        <c:v>449.77483999999998</c:v>
                      </c:pt>
                      <c:pt idx="8837">
                        <c:v>449.75959999999998</c:v>
                      </c:pt>
                      <c:pt idx="8838">
                        <c:v>449.79316</c:v>
                      </c:pt>
                      <c:pt idx="8839">
                        <c:v>449.91255000000001</c:v>
                      </c:pt>
                      <c:pt idx="8840">
                        <c:v>449.88639000000001</c:v>
                      </c:pt>
                      <c:pt idx="8841">
                        <c:v>449.89740999999998</c:v>
                      </c:pt>
                      <c:pt idx="8842">
                        <c:v>449.85876999999999</c:v>
                      </c:pt>
                      <c:pt idx="8843">
                        <c:v>449.77837</c:v>
                      </c:pt>
                      <c:pt idx="8844">
                        <c:v>449.77373</c:v>
                      </c:pt>
                      <c:pt idx="8845">
                        <c:v>449.76204000000001</c:v>
                      </c:pt>
                      <c:pt idx="8846">
                        <c:v>449.74601000000001</c:v>
                      </c:pt>
                      <c:pt idx="8847">
                        <c:v>449.74563999999998</c:v>
                      </c:pt>
                      <c:pt idx="8848">
                        <c:v>449.73304999999999</c:v>
                      </c:pt>
                      <c:pt idx="8849">
                        <c:v>449.74786999999998</c:v>
                      </c:pt>
                      <c:pt idx="8850">
                        <c:v>449.72528999999997</c:v>
                      </c:pt>
                      <c:pt idx="8851">
                        <c:v>449.84843000000001</c:v>
                      </c:pt>
                      <c:pt idx="8852">
                        <c:v>449.87889999999999</c:v>
                      </c:pt>
                      <c:pt idx="8853">
                        <c:v>449.89368000000002</c:v>
                      </c:pt>
                      <c:pt idx="8854">
                        <c:v>449.84071</c:v>
                      </c:pt>
                      <c:pt idx="8855">
                        <c:v>449.74295999999998</c:v>
                      </c:pt>
                      <c:pt idx="8856">
                        <c:v>449.71843999999999</c:v>
                      </c:pt>
                      <c:pt idx="8857">
                        <c:v>449.74694</c:v>
                      </c:pt>
                      <c:pt idx="8858">
                        <c:v>449.74212</c:v>
                      </c:pt>
                      <c:pt idx="8859">
                        <c:v>449.73743999999999</c:v>
                      </c:pt>
                      <c:pt idx="8860">
                        <c:v>449.73217</c:v>
                      </c:pt>
                      <c:pt idx="8861">
                        <c:v>449.74286000000001</c:v>
                      </c:pt>
                      <c:pt idx="8862">
                        <c:v>449.75569999999999</c:v>
                      </c:pt>
                      <c:pt idx="8863">
                        <c:v>449.84627</c:v>
                      </c:pt>
                      <c:pt idx="8864">
                        <c:v>449.85696000000002</c:v>
                      </c:pt>
                      <c:pt idx="8865">
                        <c:v>449.84111999999999</c:v>
                      </c:pt>
                      <c:pt idx="8866">
                        <c:v>449.87632000000002</c:v>
                      </c:pt>
                      <c:pt idx="8867">
                        <c:v>449.76254</c:v>
                      </c:pt>
                      <c:pt idx="8868">
                        <c:v>449.75799999999998</c:v>
                      </c:pt>
                      <c:pt idx="8869">
                        <c:v>449.74981000000002</c:v>
                      </c:pt>
                      <c:pt idx="8870">
                        <c:v>449.76724999999999</c:v>
                      </c:pt>
                      <c:pt idx="8871">
                        <c:v>449.75509</c:v>
                      </c:pt>
                      <c:pt idx="8872">
                        <c:v>449.73592000000002</c:v>
                      </c:pt>
                      <c:pt idx="8873">
                        <c:v>449.75241999999997</c:v>
                      </c:pt>
                      <c:pt idx="8874">
                        <c:v>449.76974999999999</c:v>
                      </c:pt>
                      <c:pt idx="8875">
                        <c:v>449.86486000000002</c:v>
                      </c:pt>
                      <c:pt idx="8876">
                        <c:v>449.86286000000001</c:v>
                      </c:pt>
                      <c:pt idx="8877">
                        <c:v>449.86498999999998</c:v>
                      </c:pt>
                      <c:pt idx="8878">
                        <c:v>449.84399999999999</c:v>
                      </c:pt>
                      <c:pt idx="8879">
                        <c:v>449.75684999999999</c:v>
                      </c:pt>
                      <c:pt idx="8880">
                        <c:v>449.75304999999997</c:v>
                      </c:pt>
                      <c:pt idx="8881">
                        <c:v>449.75175999999999</c:v>
                      </c:pt>
                      <c:pt idx="8882">
                        <c:v>449.76098000000002</c:v>
                      </c:pt>
                      <c:pt idx="8883">
                        <c:v>449.73833000000002</c:v>
                      </c:pt>
                      <c:pt idx="8884">
                        <c:v>449.74417999999997</c:v>
                      </c:pt>
                      <c:pt idx="8885">
                        <c:v>449.75398999999999</c:v>
                      </c:pt>
                      <c:pt idx="8886">
                        <c:v>449.75612999999998</c:v>
                      </c:pt>
                      <c:pt idx="8887">
                        <c:v>449.87900000000002</c:v>
                      </c:pt>
                      <c:pt idx="8888">
                        <c:v>449.85852</c:v>
                      </c:pt>
                      <c:pt idx="8889">
                        <c:v>449.85777000000002</c:v>
                      </c:pt>
                      <c:pt idx="8890">
                        <c:v>449.82065</c:v>
                      </c:pt>
                      <c:pt idx="8891">
                        <c:v>449.74734000000001</c:v>
                      </c:pt>
                      <c:pt idx="8892">
                        <c:v>449.72512999999998</c:v>
                      </c:pt>
                      <c:pt idx="8893">
                        <c:v>449.74484999999999</c:v>
                      </c:pt>
                      <c:pt idx="8894">
                        <c:v>449.73926</c:v>
                      </c:pt>
                      <c:pt idx="8895">
                        <c:v>449.73556000000002</c:v>
                      </c:pt>
                      <c:pt idx="8896">
                        <c:v>449.73545999999999</c:v>
                      </c:pt>
                      <c:pt idx="8897">
                        <c:v>449.73775000000001</c:v>
                      </c:pt>
                      <c:pt idx="8898">
                        <c:v>449.74360000000001</c:v>
                      </c:pt>
                      <c:pt idx="8899">
                        <c:v>449.96238</c:v>
                      </c:pt>
                      <c:pt idx="8900">
                        <c:v>449.87400000000002</c:v>
                      </c:pt>
                      <c:pt idx="8901">
                        <c:v>449.82952</c:v>
                      </c:pt>
                      <c:pt idx="8902">
                        <c:v>449.81087000000002</c:v>
                      </c:pt>
                      <c:pt idx="8903">
                        <c:v>449.74927000000002</c:v>
                      </c:pt>
                      <c:pt idx="8904">
                        <c:v>449.75940000000003</c:v>
                      </c:pt>
                      <c:pt idx="8905">
                        <c:v>449.73687000000001</c:v>
                      </c:pt>
                      <c:pt idx="8906">
                        <c:v>449.71974</c:v>
                      </c:pt>
                      <c:pt idx="8907">
                        <c:v>449.7285</c:v>
                      </c:pt>
                      <c:pt idx="8908">
                        <c:v>449.75279</c:v>
                      </c:pt>
                      <c:pt idx="8909">
                        <c:v>449.73358000000002</c:v>
                      </c:pt>
                      <c:pt idx="8910">
                        <c:v>449.71575999999999</c:v>
                      </c:pt>
                      <c:pt idx="8911">
                        <c:v>449.83868000000001</c:v>
                      </c:pt>
                      <c:pt idx="8912">
                        <c:v>449.89173</c:v>
                      </c:pt>
                      <c:pt idx="8913">
                        <c:v>449.85996</c:v>
                      </c:pt>
                      <c:pt idx="8914">
                        <c:v>449.82819000000001</c:v>
                      </c:pt>
                      <c:pt idx="8915">
                        <c:v>449.74428999999998</c:v>
                      </c:pt>
                      <c:pt idx="8916">
                        <c:v>449.76911000000001</c:v>
                      </c:pt>
                      <c:pt idx="8917">
                        <c:v>449.75384000000003</c:v>
                      </c:pt>
                      <c:pt idx="8918">
                        <c:v>449.75209000000001</c:v>
                      </c:pt>
                      <c:pt idx="8919">
                        <c:v>449.72798999999998</c:v>
                      </c:pt>
                      <c:pt idx="8920">
                        <c:v>449.71753999999999</c:v>
                      </c:pt>
                      <c:pt idx="8921">
                        <c:v>449.74587000000002</c:v>
                      </c:pt>
                      <c:pt idx="8922">
                        <c:v>449.72444999999999</c:v>
                      </c:pt>
                      <c:pt idx="8923">
                        <c:v>449.83323000000001</c:v>
                      </c:pt>
                      <c:pt idx="8924">
                        <c:v>449.86709000000002</c:v>
                      </c:pt>
                      <c:pt idx="8925">
                        <c:v>449.87459999999999</c:v>
                      </c:pt>
                      <c:pt idx="8926">
                        <c:v>449.78411999999997</c:v>
                      </c:pt>
                      <c:pt idx="8927">
                        <c:v>449.74248</c:v>
                      </c:pt>
                      <c:pt idx="8928">
                        <c:v>449.71643</c:v>
                      </c:pt>
                      <c:pt idx="8929">
                        <c:v>449.73629</c:v>
                      </c:pt>
                      <c:pt idx="8930">
                        <c:v>449.75790000000001</c:v>
                      </c:pt>
                      <c:pt idx="8931">
                        <c:v>449.76132000000001</c:v>
                      </c:pt>
                      <c:pt idx="8932">
                        <c:v>449.74405000000002</c:v>
                      </c:pt>
                      <c:pt idx="8933">
                        <c:v>449.74970999999999</c:v>
                      </c:pt>
                      <c:pt idx="8934">
                        <c:v>449.73399000000001</c:v>
                      </c:pt>
                      <c:pt idx="8935">
                        <c:v>449.83604000000003</c:v>
                      </c:pt>
                      <c:pt idx="8936">
                        <c:v>449.84636999999998</c:v>
                      </c:pt>
                      <c:pt idx="8937">
                        <c:v>449.85791999999998</c:v>
                      </c:pt>
                      <c:pt idx="8938">
                        <c:v>449.93754000000001</c:v>
                      </c:pt>
                      <c:pt idx="8939">
                        <c:v>449.83744000000002</c:v>
                      </c:pt>
                      <c:pt idx="8940">
                        <c:v>449.88816000000003</c:v>
                      </c:pt>
                      <c:pt idx="8941">
                        <c:v>449.96352999999999</c:v>
                      </c:pt>
                      <c:pt idx="8942">
                        <c:v>450.02735000000001</c:v>
                      </c:pt>
                      <c:pt idx="8943">
                        <c:v>450.08224000000001</c:v>
                      </c:pt>
                      <c:pt idx="8944">
                        <c:v>450.13056</c:v>
                      </c:pt>
                      <c:pt idx="8945">
                        <c:v>450.17392000000001</c:v>
                      </c:pt>
                      <c:pt idx="8946">
                        <c:v>450.21731999999997</c:v>
                      </c:pt>
                      <c:pt idx="8947">
                        <c:v>450.37290999999999</c:v>
                      </c:pt>
                      <c:pt idx="8948">
                        <c:v>450.42003999999997</c:v>
                      </c:pt>
                      <c:pt idx="8949">
                        <c:v>450.46008999999998</c:v>
                      </c:pt>
                      <c:pt idx="8950">
                        <c:v>450.48865999999998</c:v>
                      </c:pt>
                      <c:pt idx="8951">
                        <c:v>450.4622</c:v>
                      </c:pt>
                      <c:pt idx="8952">
                        <c:v>450.50065000000001</c:v>
                      </c:pt>
                      <c:pt idx="8953">
                        <c:v>450.55833999999999</c:v>
                      </c:pt>
                      <c:pt idx="8954">
                        <c:v>450.60867000000002</c:v>
                      </c:pt>
                      <c:pt idx="8955">
                        <c:v>450.65336000000002</c:v>
                      </c:pt>
                      <c:pt idx="8956">
                        <c:v>450.70398</c:v>
                      </c:pt>
                      <c:pt idx="8957">
                        <c:v>450.76656000000003</c:v>
                      </c:pt>
                      <c:pt idx="8958">
                        <c:v>450.80367999999999</c:v>
                      </c:pt>
                      <c:pt idx="8959">
                        <c:v>451.01312999999999</c:v>
                      </c:pt>
                      <c:pt idx="8960">
                        <c:v>451.16075000000001</c:v>
                      </c:pt>
                      <c:pt idx="8961">
                        <c:v>451.07593000000003</c:v>
                      </c:pt>
                      <c:pt idx="8962">
                        <c:v>451.10775999999998</c:v>
                      </c:pt>
                      <c:pt idx="8963">
                        <c:v>451.07265000000001</c:v>
                      </c:pt>
                      <c:pt idx="8964">
                        <c:v>451.09329000000002</c:v>
                      </c:pt>
                      <c:pt idx="8965">
                        <c:v>451.15911999999997</c:v>
                      </c:pt>
                      <c:pt idx="8966">
                        <c:v>451.20490999999998</c:v>
                      </c:pt>
                      <c:pt idx="8967">
                        <c:v>451.25841000000003</c:v>
                      </c:pt>
                      <c:pt idx="8968">
                        <c:v>451.28285</c:v>
                      </c:pt>
                      <c:pt idx="8969">
                        <c:v>451.33726000000001</c:v>
                      </c:pt>
                      <c:pt idx="8970">
                        <c:v>451.37283000000002</c:v>
                      </c:pt>
                      <c:pt idx="8971">
                        <c:v>451.5575</c:v>
                      </c:pt>
                      <c:pt idx="8972">
                        <c:v>451.61748</c:v>
                      </c:pt>
                      <c:pt idx="8973">
                        <c:v>451.66390999999999</c:v>
                      </c:pt>
                      <c:pt idx="8974">
                        <c:v>451.67854999999997</c:v>
                      </c:pt>
                      <c:pt idx="8975">
                        <c:v>451.66262999999998</c:v>
                      </c:pt>
                      <c:pt idx="8976">
                        <c:v>451.72710999999998</c:v>
                      </c:pt>
                      <c:pt idx="8977">
                        <c:v>451.76085</c:v>
                      </c:pt>
                      <c:pt idx="8978">
                        <c:v>451.81689</c:v>
                      </c:pt>
                      <c:pt idx="8979">
                        <c:v>451.87558999999999</c:v>
                      </c:pt>
                      <c:pt idx="8980">
                        <c:v>451.91568999999998</c:v>
                      </c:pt>
                      <c:pt idx="8981">
                        <c:v>451.96748000000002</c:v>
                      </c:pt>
                      <c:pt idx="8982">
                        <c:v>452.01544000000001</c:v>
                      </c:pt>
                      <c:pt idx="8983">
                        <c:v>452.17228999999998</c:v>
                      </c:pt>
                      <c:pt idx="8984">
                        <c:v>452.22931999999997</c:v>
                      </c:pt>
                      <c:pt idx="8985">
                        <c:v>452.26166999999998</c:v>
                      </c:pt>
                      <c:pt idx="8986">
                        <c:v>452.26443999999998</c:v>
                      </c:pt>
                      <c:pt idx="8987">
                        <c:v>452.24250000000001</c:v>
                      </c:pt>
                      <c:pt idx="8988">
                        <c:v>452.30529000000001</c:v>
                      </c:pt>
                      <c:pt idx="8989">
                        <c:v>452.32351</c:v>
                      </c:pt>
                      <c:pt idx="8990">
                        <c:v>452.37414999999999</c:v>
                      </c:pt>
                      <c:pt idx="8991">
                        <c:v>452.40805</c:v>
                      </c:pt>
                      <c:pt idx="8992">
                        <c:v>452.47939000000002</c:v>
                      </c:pt>
                      <c:pt idx="8993">
                        <c:v>452.53482000000002</c:v>
                      </c:pt>
                      <c:pt idx="8994">
                        <c:v>452.56304999999998</c:v>
                      </c:pt>
                      <c:pt idx="8995">
                        <c:v>452.74991999999997</c:v>
                      </c:pt>
                      <c:pt idx="8996">
                        <c:v>452.77677999999997</c:v>
                      </c:pt>
                      <c:pt idx="8997">
                        <c:v>452.87213000000003</c:v>
                      </c:pt>
                      <c:pt idx="8998">
                        <c:v>452.83087999999998</c:v>
                      </c:pt>
                      <c:pt idx="8999">
                        <c:v>452.81211000000002</c:v>
                      </c:pt>
                      <c:pt idx="9000">
                        <c:v>452.88047</c:v>
                      </c:pt>
                      <c:pt idx="9001">
                        <c:v>452.95066000000003</c:v>
                      </c:pt>
                      <c:pt idx="9002">
                        <c:v>452.96321999999998</c:v>
                      </c:pt>
                      <c:pt idx="9003">
                        <c:v>453.03003999999999</c:v>
                      </c:pt>
                      <c:pt idx="9004">
                        <c:v>453.09296999999998</c:v>
                      </c:pt>
                      <c:pt idx="9005">
                        <c:v>453.16082</c:v>
                      </c:pt>
                      <c:pt idx="9006">
                        <c:v>453.18293999999997</c:v>
                      </c:pt>
                      <c:pt idx="9007">
                        <c:v>453.36477000000002</c:v>
                      </c:pt>
                      <c:pt idx="9008">
                        <c:v>453.40561000000002</c:v>
                      </c:pt>
                      <c:pt idx="9009">
                        <c:v>453.48593</c:v>
                      </c:pt>
                      <c:pt idx="9010">
                        <c:v>453.51639</c:v>
                      </c:pt>
                      <c:pt idx="9011">
                        <c:v>453.45143999999999</c:v>
                      </c:pt>
                      <c:pt idx="9012">
                        <c:v>453.50621000000001</c:v>
                      </c:pt>
                      <c:pt idx="9013">
                        <c:v>453.54516000000001</c:v>
                      </c:pt>
                      <c:pt idx="9014">
                        <c:v>453.60707000000002</c:v>
                      </c:pt>
                      <c:pt idx="9015">
                        <c:v>453.62240000000003</c:v>
                      </c:pt>
                      <c:pt idx="9016">
                        <c:v>453.66802999999999</c:v>
                      </c:pt>
                      <c:pt idx="9017">
                        <c:v>453.73138999999998</c:v>
                      </c:pt>
                      <c:pt idx="9018">
                        <c:v>453.79852</c:v>
                      </c:pt>
                      <c:pt idx="9019">
                        <c:v>453.94027999999997</c:v>
                      </c:pt>
                      <c:pt idx="9020">
                        <c:v>454.05603000000002</c:v>
                      </c:pt>
                      <c:pt idx="9021">
                        <c:v>454.20666999999997</c:v>
                      </c:pt>
                      <c:pt idx="9022">
                        <c:v>454.13859000000002</c:v>
                      </c:pt>
                      <c:pt idx="9023">
                        <c:v>454.05112000000003</c:v>
                      </c:pt>
                      <c:pt idx="9024">
                        <c:v>454.12018</c:v>
                      </c:pt>
                      <c:pt idx="9025">
                        <c:v>454.16550000000001</c:v>
                      </c:pt>
                      <c:pt idx="9026">
                        <c:v>454.20213000000001</c:v>
                      </c:pt>
                      <c:pt idx="9027">
                        <c:v>454.27244999999999</c:v>
                      </c:pt>
                      <c:pt idx="9028">
                        <c:v>454.33093000000002</c:v>
                      </c:pt>
                      <c:pt idx="9029">
                        <c:v>454.35525999999999</c:v>
                      </c:pt>
                      <c:pt idx="9030">
                        <c:v>454.39064999999999</c:v>
                      </c:pt>
                      <c:pt idx="9031">
                        <c:v>454.57511</c:v>
                      </c:pt>
                      <c:pt idx="9032">
                        <c:v>454.60491000000002</c:v>
                      </c:pt>
                      <c:pt idx="9033">
                        <c:v>454.65383000000003</c:v>
                      </c:pt>
                      <c:pt idx="9034">
                        <c:v>454.69076000000001</c:v>
                      </c:pt>
                      <c:pt idx="9035">
                        <c:v>454.64114000000001</c:v>
                      </c:pt>
                      <c:pt idx="9036">
                        <c:v>454.67585000000003</c:v>
                      </c:pt>
                      <c:pt idx="9037">
                        <c:v>454.71463</c:v>
                      </c:pt>
                      <c:pt idx="9038">
                        <c:v>454.76837999999998</c:v>
                      </c:pt>
                      <c:pt idx="9039">
                        <c:v>454.82754999999997</c:v>
                      </c:pt>
                      <c:pt idx="9040">
                        <c:v>454.8759</c:v>
                      </c:pt>
                      <c:pt idx="9041">
                        <c:v>454.91302999999999</c:v>
                      </c:pt>
                      <c:pt idx="9042">
                        <c:v>454.98430999999999</c:v>
                      </c:pt>
                      <c:pt idx="9043">
                        <c:v>455.14997</c:v>
                      </c:pt>
                      <c:pt idx="9044">
                        <c:v>455.18862999999999</c:v>
                      </c:pt>
                      <c:pt idx="9045">
                        <c:v>455.24344000000002</c:v>
                      </c:pt>
                      <c:pt idx="9046">
                        <c:v>455.23998999999998</c:v>
                      </c:pt>
                      <c:pt idx="9047">
                        <c:v>455.23703</c:v>
                      </c:pt>
                      <c:pt idx="9048">
                        <c:v>455.29408999999998</c:v>
                      </c:pt>
                      <c:pt idx="9049">
                        <c:v>455.31729000000001</c:v>
                      </c:pt>
                      <c:pt idx="9050">
                        <c:v>455.37160999999998</c:v>
                      </c:pt>
                      <c:pt idx="9051">
                        <c:v>455.41523999999998</c:v>
                      </c:pt>
                      <c:pt idx="9052">
                        <c:v>455.47424999999998</c:v>
                      </c:pt>
                      <c:pt idx="9053">
                        <c:v>455.51717000000002</c:v>
                      </c:pt>
                      <c:pt idx="9054">
                        <c:v>455.58197999999999</c:v>
                      </c:pt>
                      <c:pt idx="9055">
                        <c:v>455.72266000000002</c:v>
                      </c:pt>
                      <c:pt idx="9056">
                        <c:v>455.84280999999999</c:v>
                      </c:pt>
                      <c:pt idx="9057">
                        <c:v>455.84242999999998</c:v>
                      </c:pt>
                      <c:pt idx="9058">
                        <c:v>455.88997000000001</c:v>
                      </c:pt>
                      <c:pt idx="9059">
                        <c:v>455.86482999999998</c:v>
                      </c:pt>
                      <c:pt idx="9060">
                        <c:v>455.90174000000002</c:v>
                      </c:pt>
                      <c:pt idx="9061">
                        <c:v>455.92887000000002</c:v>
                      </c:pt>
                      <c:pt idx="9062">
                        <c:v>455.97928999999999</c:v>
                      </c:pt>
                      <c:pt idx="9063">
                        <c:v>456.01353</c:v>
                      </c:pt>
                      <c:pt idx="9064">
                        <c:v>456.07794000000001</c:v>
                      </c:pt>
                      <c:pt idx="9065">
                        <c:v>456.12000999999998</c:v>
                      </c:pt>
                      <c:pt idx="9066">
                        <c:v>456.17701</c:v>
                      </c:pt>
                      <c:pt idx="9067">
                        <c:v>456.31702000000001</c:v>
                      </c:pt>
                      <c:pt idx="9068">
                        <c:v>456.38337999999999</c:v>
                      </c:pt>
                      <c:pt idx="9069">
                        <c:v>456.45805999999999</c:v>
                      </c:pt>
                      <c:pt idx="9070">
                        <c:v>456.47843999999998</c:v>
                      </c:pt>
                      <c:pt idx="9071">
                        <c:v>456.41287</c:v>
                      </c:pt>
                      <c:pt idx="9072">
                        <c:v>456.46116000000001</c:v>
                      </c:pt>
                      <c:pt idx="9073">
                        <c:v>456.50662</c:v>
                      </c:pt>
                      <c:pt idx="9074">
                        <c:v>456.56581</c:v>
                      </c:pt>
                      <c:pt idx="9075">
                        <c:v>456.5874</c:v>
                      </c:pt>
                      <c:pt idx="9076">
                        <c:v>456.66705999999999</c:v>
                      </c:pt>
                      <c:pt idx="9077">
                        <c:v>456.73487</c:v>
                      </c:pt>
                      <c:pt idx="9078">
                        <c:v>456.75781000000001</c:v>
                      </c:pt>
                      <c:pt idx="9079">
                        <c:v>456.92707999999999</c:v>
                      </c:pt>
                      <c:pt idx="9080">
                        <c:v>456.97127999999998</c:v>
                      </c:pt>
                      <c:pt idx="9081">
                        <c:v>457.08166</c:v>
                      </c:pt>
                      <c:pt idx="9082">
                        <c:v>457.15562</c:v>
                      </c:pt>
                      <c:pt idx="9083">
                        <c:v>457.01265000000001</c:v>
                      </c:pt>
                      <c:pt idx="9084">
                        <c:v>457.06416000000002</c:v>
                      </c:pt>
                      <c:pt idx="9085">
                        <c:v>457.10086999999999</c:v>
                      </c:pt>
                      <c:pt idx="9086">
                        <c:v>457.18077</c:v>
                      </c:pt>
                      <c:pt idx="9087">
                        <c:v>457.18745999999999</c:v>
                      </c:pt>
                      <c:pt idx="9088">
                        <c:v>457.25968999999998</c:v>
                      </c:pt>
                      <c:pt idx="9089">
                        <c:v>457.30498</c:v>
                      </c:pt>
                      <c:pt idx="9090">
                        <c:v>457.35091</c:v>
                      </c:pt>
                      <c:pt idx="9091">
                        <c:v>457.51769999999999</c:v>
                      </c:pt>
                      <c:pt idx="9092">
                        <c:v>457.58273000000003</c:v>
                      </c:pt>
                      <c:pt idx="9093">
                        <c:v>457.64028999999999</c:v>
                      </c:pt>
                      <c:pt idx="9094">
                        <c:v>457.71203000000003</c:v>
                      </c:pt>
                      <c:pt idx="9095">
                        <c:v>457.63188000000002</c:v>
                      </c:pt>
                      <c:pt idx="9096">
                        <c:v>457.67385000000002</c:v>
                      </c:pt>
                      <c:pt idx="9097">
                        <c:v>457.71960000000001</c:v>
                      </c:pt>
                      <c:pt idx="9098">
                        <c:v>457.79539999999997</c:v>
                      </c:pt>
                      <c:pt idx="9099">
                        <c:v>457.82866999999999</c:v>
                      </c:pt>
                      <c:pt idx="9100">
                        <c:v>457.88337000000001</c:v>
                      </c:pt>
                      <c:pt idx="9101">
                        <c:v>457.90841</c:v>
                      </c:pt>
                      <c:pt idx="9102">
                        <c:v>457.98039</c:v>
                      </c:pt>
                      <c:pt idx="9103">
                        <c:v>458.10181999999998</c:v>
                      </c:pt>
                      <c:pt idx="9104">
                        <c:v>458.16597000000002</c:v>
                      </c:pt>
                      <c:pt idx="9105">
                        <c:v>458.20726999999999</c:v>
                      </c:pt>
                      <c:pt idx="9106">
                        <c:v>458.23473999999999</c:v>
                      </c:pt>
                      <c:pt idx="9107">
                        <c:v>458.18838</c:v>
                      </c:pt>
                      <c:pt idx="9108">
                        <c:v>458.23460999999998</c:v>
                      </c:pt>
                      <c:pt idx="9109">
                        <c:v>458.28807999999998</c:v>
                      </c:pt>
                      <c:pt idx="9110">
                        <c:v>458.34291000000002</c:v>
                      </c:pt>
                      <c:pt idx="9111">
                        <c:v>458.40570000000002</c:v>
                      </c:pt>
                      <c:pt idx="9112">
                        <c:v>458.44605000000001</c:v>
                      </c:pt>
                      <c:pt idx="9113">
                        <c:v>458.50473</c:v>
                      </c:pt>
                      <c:pt idx="9114">
                        <c:v>458.55414999999999</c:v>
                      </c:pt>
                      <c:pt idx="9115">
                        <c:v>458.74896000000001</c:v>
                      </c:pt>
                      <c:pt idx="9116">
                        <c:v>458.75565</c:v>
                      </c:pt>
                      <c:pt idx="9117">
                        <c:v>458.82085000000001</c:v>
                      </c:pt>
                      <c:pt idx="9118">
                        <c:v>458.84573</c:v>
                      </c:pt>
                      <c:pt idx="9119">
                        <c:v>458.82713999999999</c:v>
                      </c:pt>
                      <c:pt idx="9120">
                        <c:v>458.85861</c:v>
                      </c:pt>
                      <c:pt idx="9121">
                        <c:v>458.92457000000002</c:v>
                      </c:pt>
                      <c:pt idx="9122">
                        <c:v>458.95850000000002</c:v>
                      </c:pt>
                      <c:pt idx="9123">
                        <c:v>458.99475000000001</c:v>
                      </c:pt>
                      <c:pt idx="9124">
                        <c:v>459.05999000000003</c:v>
                      </c:pt>
                      <c:pt idx="9125">
                        <c:v>459.11300999999997</c:v>
                      </c:pt>
                      <c:pt idx="9126">
                        <c:v>459.14902000000001</c:v>
                      </c:pt>
                      <c:pt idx="9127">
                        <c:v>459.31709999999998</c:v>
                      </c:pt>
                      <c:pt idx="9128">
                        <c:v>459.39560999999998</c:v>
                      </c:pt>
                      <c:pt idx="9129">
                        <c:v>459.42230000000001</c:v>
                      </c:pt>
                      <c:pt idx="9130">
                        <c:v>459.42016999999998</c:v>
                      </c:pt>
                      <c:pt idx="9131">
                        <c:v>459.40553</c:v>
                      </c:pt>
                      <c:pt idx="9132">
                        <c:v>459.46080000000001</c:v>
                      </c:pt>
                      <c:pt idx="9133">
                        <c:v>459.49901999999997</c:v>
                      </c:pt>
                      <c:pt idx="9134">
                        <c:v>459.53827000000001</c:v>
                      </c:pt>
                      <c:pt idx="9135">
                        <c:v>459.59267999999997</c:v>
                      </c:pt>
                      <c:pt idx="9136">
                        <c:v>459.66136</c:v>
                      </c:pt>
                      <c:pt idx="9137">
                        <c:v>459.69420000000002</c:v>
                      </c:pt>
                      <c:pt idx="9138">
                        <c:v>459.76659000000001</c:v>
                      </c:pt>
                      <c:pt idx="9139">
                        <c:v>459.91739999999999</c:v>
                      </c:pt>
                      <c:pt idx="9140">
                        <c:v>459.98316999999997</c:v>
                      </c:pt>
                      <c:pt idx="9141">
                        <c:v>460.05486000000002</c:v>
                      </c:pt>
                      <c:pt idx="9142">
                        <c:v>460.14645000000002</c:v>
                      </c:pt>
                      <c:pt idx="9143">
                        <c:v>460.05025000000001</c:v>
                      </c:pt>
                      <c:pt idx="9144">
                        <c:v>460.04982000000001</c:v>
                      </c:pt>
                      <c:pt idx="9145">
                        <c:v>460.10590000000002</c:v>
                      </c:pt>
                      <c:pt idx="9146">
                        <c:v>460.13380000000001</c:v>
                      </c:pt>
                      <c:pt idx="9147">
                        <c:v>460.19871999999998</c:v>
                      </c:pt>
                      <c:pt idx="9148">
                        <c:v>460.23728999999997</c:v>
                      </c:pt>
                      <c:pt idx="9149">
                        <c:v>460.30869000000001</c:v>
                      </c:pt>
                      <c:pt idx="9150">
                        <c:v>460.36802999999998</c:v>
                      </c:pt>
                      <c:pt idx="9151">
                        <c:v>460.51693</c:v>
                      </c:pt>
                      <c:pt idx="9152">
                        <c:v>460.55815000000001</c:v>
                      </c:pt>
                      <c:pt idx="9153">
                        <c:v>460.66820999999999</c:v>
                      </c:pt>
                      <c:pt idx="9154">
                        <c:v>460.67765000000003</c:v>
                      </c:pt>
                      <c:pt idx="9155">
                        <c:v>460.62855000000002</c:v>
                      </c:pt>
                      <c:pt idx="9156">
                        <c:v>460.65827000000002</c:v>
                      </c:pt>
                      <c:pt idx="9157">
                        <c:v>460.73198000000002</c:v>
                      </c:pt>
                      <c:pt idx="9158">
                        <c:v>460.74829</c:v>
                      </c:pt>
                      <c:pt idx="9159">
                        <c:v>460.79412000000002</c:v>
                      </c:pt>
                      <c:pt idx="9160">
                        <c:v>460.85599999999999</c:v>
                      </c:pt>
                      <c:pt idx="9161">
                        <c:v>460.89659</c:v>
                      </c:pt>
                      <c:pt idx="9162">
                        <c:v>460.92585000000003</c:v>
                      </c:pt>
                      <c:pt idx="9163">
                        <c:v>461.09246000000002</c:v>
                      </c:pt>
                      <c:pt idx="9164">
                        <c:v>461.17586</c:v>
                      </c:pt>
                      <c:pt idx="9165">
                        <c:v>461.22233</c:v>
                      </c:pt>
                      <c:pt idx="9166">
                        <c:v>461.25905999999998</c:v>
                      </c:pt>
                      <c:pt idx="9167">
                        <c:v>461.20164</c:v>
                      </c:pt>
                      <c:pt idx="9168">
                        <c:v>461.24846000000002</c:v>
                      </c:pt>
                      <c:pt idx="9169">
                        <c:v>461.30139000000003</c:v>
                      </c:pt>
                      <c:pt idx="9170">
                        <c:v>461.37522999999999</c:v>
                      </c:pt>
                      <c:pt idx="9171">
                        <c:v>461.41888</c:v>
                      </c:pt>
                      <c:pt idx="9172">
                        <c:v>461.46296000000001</c:v>
                      </c:pt>
                      <c:pt idx="9173">
                        <c:v>461.52030000000002</c:v>
                      </c:pt>
                      <c:pt idx="9174">
                        <c:v>461.58873</c:v>
                      </c:pt>
                      <c:pt idx="9175">
                        <c:v>461.70321000000001</c:v>
                      </c:pt>
                      <c:pt idx="9176">
                        <c:v>461.78294</c:v>
                      </c:pt>
                      <c:pt idx="9177">
                        <c:v>461.82429999999999</c:v>
                      </c:pt>
                      <c:pt idx="9178">
                        <c:v>461.83330999999998</c:v>
                      </c:pt>
                      <c:pt idx="9179">
                        <c:v>461.81225000000001</c:v>
                      </c:pt>
                      <c:pt idx="9180">
                        <c:v>461.84622999999999</c:v>
                      </c:pt>
                      <c:pt idx="9181">
                        <c:v>461.88058999999998</c:v>
                      </c:pt>
                      <c:pt idx="9182">
                        <c:v>461.95424000000003</c:v>
                      </c:pt>
                      <c:pt idx="9183">
                        <c:v>462.00434000000001</c:v>
                      </c:pt>
                      <c:pt idx="9184">
                        <c:v>462.07114999999999</c:v>
                      </c:pt>
                      <c:pt idx="9185">
                        <c:v>462.12355000000002</c:v>
                      </c:pt>
                      <c:pt idx="9186">
                        <c:v>462.14988</c:v>
                      </c:pt>
                      <c:pt idx="9187">
                        <c:v>462.32992000000002</c:v>
                      </c:pt>
                      <c:pt idx="9188">
                        <c:v>462.35757000000001</c:v>
                      </c:pt>
                      <c:pt idx="9189">
                        <c:v>462.40685000000002</c:v>
                      </c:pt>
                      <c:pt idx="9190">
                        <c:v>462.43131</c:v>
                      </c:pt>
                      <c:pt idx="9191">
                        <c:v>462.40359999999998</c:v>
                      </c:pt>
                      <c:pt idx="9192">
                        <c:v>462.43547000000001</c:v>
                      </c:pt>
                      <c:pt idx="9193">
                        <c:v>462.52116999999998</c:v>
                      </c:pt>
                      <c:pt idx="9194">
                        <c:v>462.56250999999997</c:v>
                      </c:pt>
                      <c:pt idx="9195">
                        <c:v>462.61117000000002</c:v>
                      </c:pt>
                      <c:pt idx="9196">
                        <c:v>462.66153000000003</c:v>
                      </c:pt>
                      <c:pt idx="9197">
                        <c:v>462.71821</c:v>
                      </c:pt>
                      <c:pt idx="9198">
                        <c:v>462.78658000000001</c:v>
                      </c:pt>
                      <c:pt idx="9199">
                        <c:v>462.92795000000001</c:v>
                      </c:pt>
                      <c:pt idx="9200">
                        <c:v>463.00603000000001</c:v>
                      </c:pt>
                      <c:pt idx="9201">
                        <c:v>463.02109000000002</c:v>
                      </c:pt>
                      <c:pt idx="9202">
                        <c:v>463.04417000000001</c:v>
                      </c:pt>
                      <c:pt idx="9203">
                        <c:v>463.05975999999998</c:v>
                      </c:pt>
                      <c:pt idx="9204">
                        <c:v>463.07249000000002</c:v>
                      </c:pt>
                      <c:pt idx="9205">
                        <c:v>463.11475000000002</c:v>
                      </c:pt>
                      <c:pt idx="9206">
                        <c:v>463.13940000000002</c:v>
                      </c:pt>
                      <c:pt idx="9207">
                        <c:v>463.20839999999998</c:v>
                      </c:pt>
                      <c:pt idx="9208">
                        <c:v>463.26656000000003</c:v>
                      </c:pt>
                      <c:pt idx="9209">
                        <c:v>463.28016000000002</c:v>
                      </c:pt>
                      <c:pt idx="9210">
                        <c:v>463.34262000000001</c:v>
                      </c:pt>
                      <c:pt idx="9211">
                        <c:v>463.50772999999998</c:v>
                      </c:pt>
                      <c:pt idx="9212">
                        <c:v>463.61941999999999</c:v>
                      </c:pt>
                      <c:pt idx="9213">
                        <c:v>463.63315</c:v>
                      </c:pt>
                      <c:pt idx="9214">
                        <c:v>463.64726999999999</c:v>
                      </c:pt>
                      <c:pt idx="9215">
                        <c:v>463.61340000000001</c:v>
                      </c:pt>
                      <c:pt idx="9216">
                        <c:v>463.62601999999998</c:v>
                      </c:pt>
                      <c:pt idx="9217">
                        <c:v>463.69821999999999</c:v>
                      </c:pt>
                      <c:pt idx="9218">
                        <c:v>463.72885000000002</c:v>
                      </c:pt>
                      <c:pt idx="9219">
                        <c:v>463.77794999999998</c:v>
                      </c:pt>
                      <c:pt idx="9220">
                        <c:v>463.85444999999999</c:v>
                      </c:pt>
                      <c:pt idx="9221">
                        <c:v>463.8843</c:v>
                      </c:pt>
                      <c:pt idx="9222">
                        <c:v>463.96526</c:v>
                      </c:pt>
                      <c:pt idx="9223">
                        <c:v>464.10291000000001</c:v>
                      </c:pt>
                      <c:pt idx="9224">
                        <c:v>464.17189000000002</c:v>
                      </c:pt>
                      <c:pt idx="9225">
                        <c:v>464.26098000000002</c:v>
                      </c:pt>
                      <c:pt idx="9226">
                        <c:v>464.28089</c:v>
                      </c:pt>
                      <c:pt idx="9227">
                        <c:v>464.21122000000003</c:v>
                      </c:pt>
                      <c:pt idx="9228">
                        <c:v>464.24853000000002</c:v>
                      </c:pt>
                      <c:pt idx="9229">
                        <c:v>464.30049000000002</c:v>
                      </c:pt>
                      <c:pt idx="9230">
                        <c:v>464.34345999999999</c:v>
                      </c:pt>
                      <c:pt idx="9231">
                        <c:v>464.41575999999998</c:v>
                      </c:pt>
                      <c:pt idx="9232">
                        <c:v>464.45314999999999</c:v>
                      </c:pt>
                      <c:pt idx="9233">
                        <c:v>464.51047999999997</c:v>
                      </c:pt>
                      <c:pt idx="9234">
                        <c:v>464.55489</c:v>
                      </c:pt>
                      <c:pt idx="9235">
                        <c:v>464.71345000000002</c:v>
                      </c:pt>
                      <c:pt idx="9236">
                        <c:v>464.77420999999998</c:v>
                      </c:pt>
                      <c:pt idx="9237">
                        <c:v>464.83488999999997</c:v>
                      </c:pt>
                      <c:pt idx="9238">
                        <c:v>464.88502</c:v>
                      </c:pt>
                      <c:pt idx="9239">
                        <c:v>464.79424</c:v>
                      </c:pt>
                      <c:pt idx="9240">
                        <c:v>464.86043999999998</c:v>
                      </c:pt>
                      <c:pt idx="9241">
                        <c:v>464.91190999999998</c:v>
                      </c:pt>
                      <c:pt idx="9242">
                        <c:v>464.97595000000001</c:v>
                      </c:pt>
                      <c:pt idx="9243">
                        <c:v>465.00574999999998</c:v>
                      </c:pt>
                      <c:pt idx="9244">
                        <c:v>465.03825999999998</c:v>
                      </c:pt>
                      <c:pt idx="9245">
                        <c:v>465.12258000000003</c:v>
                      </c:pt>
                      <c:pt idx="9246">
                        <c:v>465.19087000000002</c:v>
                      </c:pt>
                      <c:pt idx="9247">
                        <c:v>465.30126000000001</c:v>
                      </c:pt>
                      <c:pt idx="9248">
                        <c:v>465.35487000000001</c:v>
                      </c:pt>
                      <c:pt idx="9249">
                        <c:v>465.42511000000002</c:v>
                      </c:pt>
                      <c:pt idx="9250">
                        <c:v>465.47430000000003</c:v>
                      </c:pt>
                      <c:pt idx="9251">
                        <c:v>465.42651999999998</c:v>
                      </c:pt>
                      <c:pt idx="9252">
                        <c:v>465.45812000000001</c:v>
                      </c:pt>
                      <c:pt idx="9253">
                        <c:v>465.49061999999998</c:v>
                      </c:pt>
                      <c:pt idx="9254">
                        <c:v>465.57589000000002</c:v>
                      </c:pt>
                      <c:pt idx="9255">
                        <c:v>465.62995000000001</c:v>
                      </c:pt>
                      <c:pt idx="9256">
                        <c:v>465.68284999999997</c:v>
                      </c:pt>
                      <c:pt idx="9257">
                        <c:v>465.69868000000002</c:v>
                      </c:pt>
                      <c:pt idx="9258">
                        <c:v>465.76254</c:v>
                      </c:pt>
                      <c:pt idx="9259">
                        <c:v>465.95121999999998</c:v>
                      </c:pt>
                      <c:pt idx="9260">
                        <c:v>465.97543999999999</c:v>
                      </c:pt>
                      <c:pt idx="9261">
                        <c:v>465.99500999999998</c:v>
                      </c:pt>
                      <c:pt idx="9262">
                        <c:v>466.05741</c:v>
                      </c:pt>
                      <c:pt idx="9263">
                        <c:v>466.01427999999999</c:v>
                      </c:pt>
                      <c:pt idx="9264">
                        <c:v>466.09377000000001</c:v>
                      </c:pt>
                      <c:pt idx="9265">
                        <c:v>466.11831999999998</c:v>
                      </c:pt>
                      <c:pt idx="9266">
                        <c:v>466.14602000000002</c:v>
                      </c:pt>
                      <c:pt idx="9267">
                        <c:v>466.19749999999999</c:v>
                      </c:pt>
                      <c:pt idx="9268">
                        <c:v>466.25628999999998</c:v>
                      </c:pt>
                      <c:pt idx="9269">
                        <c:v>466.29135000000002</c:v>
                      </c:pt>
                      <c:pt idx="9270">
                        <c:v>466.34899999999999</c:v>
                      </c:pt>
                      <c:pt idx="9271">
                        <c:v>466.50785999999999</c:v>
                      </c:pt>
                      <c:pt idx="9272">
                        <c:v>466.59807999999998</c:v>
                      </c:pt>
                      <c:pt idx="9273">
                        <c:v>466.63477999999998</c:v>
                      </c:pt>
                      <c:pt idx="9274">
                        <c:v>466.67281000000003</c:v>
                      </c:pt>
                      <c:pt idx="9275">
                        <c:v>466.62045000000001</c:v>
                      </c:pt>
                      <c:pt idx="9276">
                        <c:v>466.66735</c:v>
                      </c:pt>
                      <c:pt idx="9277">
                        <c:v>466.67847999999998</c:v>
                      </c:pt>
                      <c:pt idx="9278">
                        <c:v>466.75071000000003</c:v>
                      </c:pt>
                      <c:pt idx="9279">
                        <c:v>466.80880999999999</c:v>
                      </c:pt>
                      <c:pt idx="9280">
                        <c:v>466.86324000000002</c:v>
                      </c:pt>
                      <c:pt idx="9281">
                        <c:v>466.90269000000001</c:v>
                      </c:pt>
                      <c:pt idx="9282">
                        <c:v>466.96611000000001</c:v>
                      </c:pt>
                      <c:pt idx="9283">
                        <c:v>467.14855</c:v>
                      </c:pt>
                      <c:pt idx="9284">
                        <c:v>467.21431000000001</c:v>
                      </c:pt>
                      <c:pt idx="9285">
                        <c:v>467.22550999999999</c:v>
                      </c:pt>
                      <c:pt idx="9286">
                        <c:v>467.26688999999999</c:v>
                      </c:pt>
                      <c:pt idx="9287">
                        <c:v>467.22649999999999</c:v>
                      </c:pt>
                      <c:pt idx="9288">
                        <c:v>467.24347</c:v>
                      </c:pt>
                      <c:pt idx="9289">
                        <c:v>467.33713999999998</c:v>
                      </c:pt>
                      <c:pt idx="9290">
                        <c:v>467.37418000000002</c:v>
                      </c:pt>
                      <c:pt idx="9291">
                        <c:v>467.43862999999999</c:v>
                      </c:pt>
                      <c:pt idx="9292">
                        <c:v>467.45720999999998</c:v>
                      </c:pt>
                      <c:pt idx="9293">
                        <c:v>467.52917000000002</c:v>
                      </c:pt>
                      <c:pt idx="9294">
                        <c:v>467.54237000000001</c:v>
                      </c:pt>
                      <c:pt idx="9295">
                        <c:v>467.71778999999998</c:v>
                      </c:pt>
                      <c:pt idx="9296">
                        <c:v>467.78401000000002</c:v>
                      </c:pt>
                      <c:pt idx="9297">
                        <c:v>467.85554000000002</c:v>
                      </c:pt>
                      <c:pt idx="9298">
                        <c:v>467.87630999999999</c:v>
                      </c:pt>
                      <c:pt idx="9299">
                        <c:v>467.83661000000001</c:v>
                      </c:pt>
                      <c:pt idx="9300">
                        <c:v>467.85338000000002</c:v>
                      </c:pt>
                      <c:pt idx="9301">
                        <c:v>467.92140999999998</c:v>
                      </c:pt>
                      <c:pt idx="9302">
                        <c:v>467.96271999999999</c:v>
                      </c:pt>
                      <c:pt idx="9303">
                        <c:v>468.00164000000001</c:v>
                      </c:pt>
                      <c:pt idx="9304">
                        <c:v>468.01974999999999</c:v>
                      </c:pt>
                      <c:pt idx="9305">
                        <c:v>468.11581000000001</c:v>
                      </c:pt>
                      <c:pt idx="9306">
                        <c:v>468.19634000000002</c:v>
                      </c:pt>
                      <c:pt idx="9307">
                        <c:v>468.32722000000001</c:v>
                      </c:pt>
                      <c:pt idx="9308">
                        <c:v>468.37297999999998</c:v>
                      </c:pt>
                      <c:pt idx="9309">
                        <c:v>468.42829999999998</c:v>
                      </c:pt>
                      <c:pt idx="9310">
                        <c:v>468.49151999999998</c:v>
                      </c:pt>
                      <c:pt idx="9311">
                        <c:v>468.38846000000001</c:v>
                      </c:pt>
                      <c:pt idx="9312">
                        <c:v>468.44610999999998</c:v>
                      </c:pt>
                      <c:pt idx="9313">
                        <c:v>468.52120000000002</c:v>
                      </c:pt>
                      <c:pt idx="9314">
                        <c:v>468.57369</c:v>
                      </c:pt>
                      <c:pt idx="9315">
                        <c:v>468.59854999999999</c:v>
                      </c:pt>
                      <c:pt idx="9316">
                        <c:v>468.65237999999999</c:v>
                      </c:pt>
                      <c:pt idx="9317">
                        <c:v>468.70688999999999</c:v>
                      </c:pt>
                      <c:pt idx="9318">
                        <c:v>468.75538</c:v>
                      </c:pt>
                      <c:pt idx="9319">
                        <c:v>468.91298</c:v>
                      </c:pt>
                      <c:pt idx="9320">
                        <c:v>468.96956</c:v>
                      </c:pt>
                      <c:pt idx="9321">
                        <c:v>469.05916000000002</c:v>
                      </c:pt>
                      <c:pt idx="9322">
                        <c:v>469.10241000000002</c:v>
                      </c:pt>
                      <c:pt idx="9323">
                        <c:v>469.00330000000002</c:v>
                      </c:pt>
                      <c:pt idx="9324">
                        <c:v>469.05802999999997</c:v>
                      </c:pt>
                      <c:pt idx="9325">
                        <c:v>469.15911999999997</c:v>
                      </c:pt>
                      <c:pt idx="9326">
                        <c:v>469.14654000000002</c:v>
                      </c:pt>
                      <c:pt idx="9327">
                        <c:v>469.22021999999998</c:v>
                      </c:pt>
                      <c:pt idx="9328">
                        <c:v>469.27010000000001</c:v>
                      </c:pt>
                      <c:pt idx="9329">
                        <c:v>469.31655000000001</c:v>
                      </c:pt>
                      <c:pt idx="9330">
                        <c:v>469.35392000000002</c:v>
                      </c:pt>
                      <c:pt idx="9331">
                        <c:v>469.54757000000001</c:v>
                      </c:pt>
                      <c:pt idx="9332">
                        <c:v>469.56871000000001</c:v>
                      </c:pt>
                      <c:pt idx="9333">
                        <c:v>469.61455999999998</c:v>
                      </c:pt>
                      <c:pt idx="9334">
                        <c:v>469.64166</c:v>
                      </c:pt>
                      <c:pt idx="9335">
                        <c:v>469.62849999999997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470A'!$BE$5:$BE$9340</c15:sqref>
                        </c15:formulaRef>
                      </c:ext>
                    </c:extLst>
                    <c:numCache>
                      <c:formatCode>General</c:formatCode>
                      <c:ptCount val="9336"/>
                      <c:pt idx="0">
                        <c:v>4.2213000000000014E-2</c:v>
                      </c:pt>
                      <c:pt idx="1">
                        <c:v>4.2218500000000006E-2</c:v>
                      </c:pt>
                      <c:pt idx="2">
                        <c:v>4.2224000000000012E-2</c:v>
                      </c:pt>
                      <c:pt idx="3">
                        <c:v>4.2228000000000022E-2</c:v>
                      </c:pt>
                      <c:pt idx="4">
                        <c:v>4.2232000000000013E-2</c:v>
                      </c:pt>
                      <c:pt idx="5">
                        <c:v>4.2238000000000019E-2</c:v>
                      </c:pt>
                      <c:pt idx="6">
                        <c:v>4.2238500000000026E-2</c:v>
                      </c:pt>
                      <c:pt idx="7">
                        <c:v>4.2241500000000015E-2</c:v>
                      </c:pt>
                      <c:pt idx="8">
                        <c:v>4.2242500000000016E-2</c:v>
                      </c:pt>
                      <c:pt idx="9">
                        <c:v>4.2247000000000021E-2</c:v>
                      </c:pt>
                      <c:pt idx="10">
                        <c:v>4.2248000000000022E-2</c:v>
                      </c:pt>
                      <c:pt idx="11">
                        <c:v>4.2251000000000018E-2</c:v>
                      </c:pt>
                      <c:pt idx="12">
                        <c:v>4.2249500000000023E-2</c:v>
                      </c:pt>
                      <c:pt idx="13">
                        <c:v>4.2249500000000016E-2</c:v>
                      </c:pt>
                      <c:pt idx="14">
                        <c:v>4.2251500000000011E-2</c:v>
                      </c:pt>
                      <c:pt idx="15">
                        <c:v>4.2253000000000013E-2</c:v>
                      </c:pt>
                      <c:pt idx="16">
                        <c:v>4.2252500000000019E-2</c:v>
                      </c:pt>
                      <c:pt idx="17">
                        <c:v>4.2253500000000013E-2</c:v>
                      </c:pt>
                      <c:pt idx="18">
                        <c:v>4.2254000000000014E-2</c:v>
                      </c:pt>
                      <c:pt idx="19">
                        <c:v>4.2256000000000016E-2</c:v>
                      </c:pt>
                      <c:pt idx="20">
                        <c:v>4.2254500000000028E-2</c:v>
                      </c:pt>
                      <c:pt idx="21">
                        <c:v>4.2253000000000027E-2</c:v>
                      </c:pt>
                      <c:pt idx="22">
                        <c:v>4.2254500000000014E-2</c:v>
                      </c:pt>
                      <c:pt idx="23">
                        <c:v>4.2255000000000022E-2</c:v>
                      </c:pt>
                      <c:pt idx="24">
                        <c:v>4.2253500000000027E-2</c:v>
                      </c:pt>
                      <c:pt idx="25">
                        <c:v>4.2253500000000013E-2</c:v>
                      </c:pt>
                      <c:pt idx="26">
                        <c:v>4.2255000000000015E-2</c:v>
                      </c:pt>
                      <c:pt idx="27">
                        <c:v>4.2253000000000006E-2</c:v>
                      </c:pt>
                      <c:pt idx="28">
                        <c:v>4.2255500000000008E-2</c:v>
                      </c:pt>
                      <c:pt idx="29">
                        <c:v>4.2255500000000008E-2</c:v>
                      </c:pt>
                      <c:pt idx="30">
                        <c:v>4.2261500000000014E-2</c:v>
                      </c:pt>
                      <c:pt idx="31">
                        <c:v>4.2260500000000013E-2</c:v>
                      </c:pt>
                      <c:pt idx="32">
                        <c:v>4.2262000000000015E-2</c:v>
                      </c:pt>
                      <c:pt idx="33">
                        <c:v>4.2266000000000019E-2</c:v>
                      </c:pt>
                      <c:pt idx="34">
                        <c:v>4.2265500000000025E-2</c:v>
                      </c:pt>
                      <c:pt idx="35">
                        <c:v>4.2265500000000039E-2</c:v>
                      </c:pt>
                      <c:pt idx="36">
                        <c:v>4.226350000000003E-2</c:v>
                      </c:pt>
                      <c:pt idx="37">
                        <c:v>4.2266500000000026E-2</c:v>
                      </c:pt>
                      <c:pt idx="38">
                        <c:v>4.2268000000000028E-2</c:v>
                      </c:pt>
                      <c:pt idx="39">
                        <c:v>4.2273500000000033E-2</c:v>
                      </c:pt>
                      <c:pt idx="40">
                        <c:v>4.2277500000000037E-2</c:v>
                      </c:pt>
                      <c:pt idx="41">
                        <c:v>4.2282500000000035E-2</c:v>
                      </c:pt>
                      <c:pt idx="42">
                        <c:v>4.2283000000000036E-2</c:v>
                      </c:pt>
                      <c:pt idx="43">
                        <c:v>4.2286000000000039E-2</c:v>
                      </c:pt>
                      <c:pt idx="44">
                        <c:v>4.2290000000000029E-2</c:v>
                      </c:pt>
                      <c:pt idx="45">
                        <c:v>4.2294000000000026E-2</c:v>
                      </c:pt>
                      <c:pt idx="46">
                        <c:v>4.2300500000000019E-2</c:v>
                      </c:pt>
                      <c:pt idx="47">
                        <c:v>4.2304500000000023E-2</c:v>
                      </c:pt>
                      <c:pt idx="48">
                        <c:v>4.2309000000000027E-2</c:v>
                      </c:pt>
                      <c:pt idx="49">
                        <c:v>4.2314000000000032E-2</c:v>
                      </c:pt>
                      <c:pt idx="50">
                        <c:v>4.2316500000000049E-2</c:v>
                      </c:pt>
                      <c:pt idx="51">
                        <c:v>4.232150000000004E-2</c:v>
                      </c:pt>
                      <c:pt idx="52">
                        <c:v>4.2326000000000044E-2</c:v>
                      </c:pt>
                      <c:pt idx="53">
                        <c:v>4.2331000000000035E-2</c:v>
                      </c:pt>
                      <c:pt idx="54">
                        <c:v>4.2335500000000047E-2</c:v>
                      </c:pt>
                      <c:pt idx="55">
                        <c:v>4.2341500000000053E-2</c:v>
                      </c:pt>
                      <c:pt idx="56">
                        <c:v>4.2351000000000048E-2</c:v>
                      </c:pt>
                      <c:pt idx="57">
                        <c:v>4.2359500000000043E-2</c:v>
                      </c:pt>
                      <c:pt idx="58">
                        <c:v>4.2367500000000044E-2</c:v>
                      </c:pt>
                      <c:pt idx="59">
                        <c:v>4.2376000000000039E-2</c:v>
                      </c:pt>
                      <c:pt idx="60">
                        <c:v>4.2384500000000026E-2</c:v>
                      </c:pt>
                      <c:pt idx="61">
                        <c:v>4.2392500000000034E-2</c:v>
                      </c:pt>
                      <c:pt idx="62">
                        <c:v>4.2402000000000023E-2</c:v>
                      </c:pt>
                      <c:pt idx="63">
                        <c:v>4.2412500000000027E-2</c:v>
                      </c:pt>
                      <c:pt idx="64">
                        <c:v>4.241950000000002E-2</c:v>
                      </c:pt>
                      <c:pt idx="65">
                        <c:v>4.2428000000000028E-2</c:v>
                      </c:pt>
                      <c:pt idx="66">
                        <c:v>4.2435500000000029E-2</c:v>
                      </c:pt>
                      <c:pt idx="67">
                        <c:v>4.2442500000000022E-2</c:v>
                      </c:pt>
                      <c:pt idx="68">
                        <c:v>4.2449500000000029E-2</c:v>
                      </c:pt>
                      <c:pt idx="69">
                        <c:v>4.2461000000000026E-2</c:v>
                      </c:pt>
                      <c:pt idx="70">
                        <c:v>4.2467000000000026E-2</c:v>
                      </c:pt>
                      <c:pt idx="71">
                        <c:v>4.2473500000000025E-2</c:v>
                      </c:pt>
                      <c:pt idx="72">
                        <c:v>4.2481000000000026E-2</c:v>
                      </c:pt>
                      <c:pt idx="73">
                        <c:v>4.2488000000000026E-2</c:v>
                      </c:pt>
                      <c:pt idx="74">
                        <c:v>4.2493500000000024E-2</c:v>
                      </c:pt>
                      <c:pt idx="75">
                        <c:v>4.2500500000000024E-2</c:v>
                      </c:pt>
                      <c:pt idx="76">
                        <c:v>4.2507000000000031E-2</c:v>
                      </c:pt>
                      <c:pt idx="77">
                        <c:v>4.2515500000000025E-2</c:v>
                      </c:pt>
                      <c:pt idx="78">
                        <c:v>4.2523500000000033E-2</c:v>
                      </c:pt>
                      <c:pt idx="79">
                        <c:v>4.2532500000000042E-2</c:v>
                      </c:pt>
                      <c:pt idx="80">
                        <c:v>4.2538500000000035E-2</c:v>
                      </c:pt>
                      <c:pt idx="81">
                        <c:v>4.2548500000000038E-2</c:v>
                      </c:pt>
                      <c:pt idx="82">
                        <c:v>4.2552500000000028E-2</c:v>
                      </c:pt>
                      <c:pt idx="83">
                        <c:v>4.2555500000000031E-2</c:v>
                      </c:pt>
                      <c:pt idx="84">
                        <c:v>4.2561500000000037E-2</c:v>
                      </c:pt>
                      <c:pt idx="85">
                        <c:v>4.2568000000000022E-2</c:v>
                      </c:pt>
                      <c:pt idx="86">
                        <c:v>4.2572000000000026E-2</c:v>
                      </c:pt>
                      <c:pt idx="87">
                        <c:v>4.2582000000000023E-2</c:v>
                      </c:pt>
                      <c:pt idx="88">
                        <c:v>4.2589500000000016E-2</c:v>
                      </c:pt>
                      <c:pt idx="89">
                        <c:v>4.2594000000000014E-2</c:v>
                      </c:pt>
                      <c:pt idx="90">
                        <c:v>4.2603000000000016E-2</c:v>
                      </c:pt>
                      <c:pt idx="91">
                        <c:v>4.2613000000000012E-2</c:v>
                      </c:pt>
                      <c:pt idx="92">
                        <c:v>4.2620500000000006E-2</c:v>
                      </c:pt>
                      <c:pt idx="93">
                        <c:v>4.2627500000000006E-2</c:v>
                      </c:pt>
                      <c:pt idx="94">
                        <c:v>4.2637000000000001E-2</c:v>
                      </c:pt>
                      <c:pt idx="95">
                        <c:v>4.2645000000000009E-2</c:v>
                      </c:pt>
                      <c:pt idx="96">
                        <c:v>4.2653499999999997E-2</c:v>
                      </c:pt>
                      <c:pt idx="97">
                        <c:v>4.2664500000000001E-2</c:v>
                      </c:pt>
                      <c:pt idx="98">
                        <c:v>4.2673500000000003E-2</c:v>
                      </c:pt>
                      <c:pt idx="99">
                        <c:v>4.2685499999999994E-2</c:v>
                      </c:pt>
                      <c:pt idx="100">
                        <c:v>4.2694000000000003E-2</c:v>
                      </c:pt>
                      <c:pt idx="101">
                        <c:v>4.2703499999999998E-2</c:v>
                      </c:pt>
                      <c:pt idx="102">
                        <c:v>4.2712E-2</c:v>
                      </c:pt>
                      <c:pt idx="103">
                        <c:v>4.2724999999999999E-2</c:v>
                      </c:pt>
                      <c:pt idx="104">
                        <c:v>4.2733499999999987E-2</c:v>
                      </c:pt>
                      <c:pt idx="105">
                        <c:v>4.2745499999999999E-2</c:v>
                      </c:pt>
                      <c:pt idx="106">
                        <c:v>4.2758999999999991E-2</c:v>
                      </c:pt>
                      <c:pt idx="107">
                        <c:v>4.2768999999999988E-2</c:v>
                      </c:pt>
                      <c:pt idx="108">
                        <c:v>4.2780499999999992E-2</c:v>
                      </c:pt>
                      <c:pt idx="109">
                        <c:v>4.2795E-2</c:v>
                      </c:pt>
                      <c:pt idx="110">
                        <c:v>4.2806499999999997E-2</c:v>
                      </c:pt>
                      <c:pt idx="111">
                        <c:v>4.2818999999999996E-2</c:v>
                      </c:pt>
                      <c:pt idx="112">
                        <c:v>4.282699999999999E-2</c:v>
                      </c:pt>
                      <c:pt idx="113">
                        <c:v>4.2837999999999987E-2</c:v>
                      </c:pt>
                      <c:pt idx="114">
                        <c:v>4.2848999999999984E-2</c:v>
                      </c:pt>
                      <c:pt idx="115">
                        <c:v>4.2856499999999985E-2</c:v>
                      </c:pt>
                      <c:pt idx="116">
                        <c:v>4.286149999999999E-2</c:v>
                      </c:pt>
                      <c:pt idx="117">
                        <c:v>4.2872E-2</c:v>
                      </c:pt>
                      <c:pt idx="118">
                        <c:v>4.2877999999999999E-2</c:v>
                      </c:pt>
                      <c:pt idx="119">
                        <c:v>4.2888499999999989E-2</c:v>
                      </c:pt>
                      <c:pt idx="120">
                        <c:v>4.2895499999999982E-2</c:v>
                      </c:pt>
                      <c:pt idx="121">
                        <c:v>4.2898999999999993E-2</c:v>
                      </c:pt>
                      <c:pt idx="122">
                        <c:v>4.2905999999999993E-2</c:v>
                      </c:pt>
                      <c:pt idx="123">
                        <c:v>4.2913999999999987E-2</c:v>
                      </c:pt>
                      <c:pt idx="124">
                        <c:v>4.2916999999999976E-2</c:v>
                      </c:pt>
                      <c:pt idx="125">
                        <c:v>4.2923499999999983E-2</c:v>
                      </c:pt>
                      <c:pt idx="126">
                        <c:v>4.2926999999999979E-2</c:v>
                      </c:pt>
                      <c:pt idx="127">
                        <c:v>4.2930499999999983E-2</c:v>
                      </c:pt>
                      <c:pt idx="128">
                        <c:v>4.2936999999999975E-2</c:v>
                      </c:pt>
                      <c:pt idx="129">
                        <c:v>4.2942499999999974E-2</c:v>
                      </c:pt>
                      <c:pt idx="130">
                        <c:v>4.2943999999999975E-2</c:v>
                      </c:pt>
                      <c:pt idx="131">
                        <c:v>4.2946499999999971E-2</c:v>
                      </c:pt>
                      <c:pt idx="132">
                        <c:v>4.2948999999999973E-2</c:v>
                      </c:pt>
                      <c:pt idx="133">
                        <c:v>4.2955999999999987E-2</c:v>
                      </c:pt>
                      <c:pt idx="134">
                        <c:v>4.2959499999999977E-2</c:v>
                      </c:pt>
                      <c:pt idx="135">
                        <c:v>4.2967999999999985E-2</c:v>
                      </c:pt>
                      <c:pt idx="136">
                        <c:v>4.2964999999999982E-2</c:v>
                      </c:pt>
                      <c:pt idx="137">
                        <c:v>4.296999999999998E-2</c:v>
                      </c:pt>
                      <c:pt idx="138">
                        <c:v>4.2971999999999982E-2</c:v>
                      </c:pt>
                      <c:pt idx="139">
                        <c:v>4.2972499999999976E-2</c:v>
                      </c:pt>
                      <c:pt idx="140">
                        <c:v>4.2974499999999978E-2</c:v>
                      </c:pt>
                      <c:pt idx="141">
                        <c:v>4.2975499999999972E-2</c:v>
                      </c:pt>
                      <c:pt idx="142">
                        <c:v>4.2977999999999988E-2</c:v>
                      </c:pt>
                      <c:pt idx="143">
                        <c:v>4.2979499999999983E-2</c:v>
                      </c:pt>
                      <c:pt idx="144">
                        <c:v>4.2983499999999973E-2</c:v>
                      </c:pt>
                      <c:pt idx="145">
                        <c:v>4.2987999999999985E-2</c:v>
                      </c:pt>
                      <c:pt idx="146">
                        <c:v>4.2989999999999987E-2</c:v>
                      </c:pt>
                      <c:pt idx="147">
                        <c:v>4.2991999999999982E-2</c:v>
                      </c:pt>
                      <c:pt idx="148">
                        <c:v>4.2994999999999985E-2</c:v>
                      </c:pt>
                      <c:pt idx="149">
                        <c:v>4.2996999999999987E-2</c:v>
                      </c:pt>
                      <c:pt idx="150">
                        <c:v>4.2999499999999975E-2</c:v>
                      </c:pt>
                      <c:pt idx="151">
                        <c:v>4.3002499999999971E-2</c:v>
                      </c:pt>
                      <c:pt idx="152">
                        <c:v>4.3008999999999978E-2</c:v>
                      </c:pt>
                      <c:pt idx="153">
                        <c:v>4.3011499999999973E-2</c:v>
                      </c:pt>
                      <c:pt idx="154">
                        <c:v>4.301499999999997E-2</c:v>
                      </c:pt>
                      <c:pt idx="155">
                        <c:v>4.3015999999999971E-2</c:v>
                      </c:pt>
                      <c:pt idx="156">
                        <c:v>4.3018999999999974E-2</c:v>
                      </c:pt>
                      <c:pt idx="157">
                        <c:v>4.3021999999999977E-2</c:v>
                      </c:pt>
                      <c:pt idx="158">
                        <c:v>4.3028999999999984E-2</c:v>
                      </c:pt>
                      <c:pt idx="159">
                        <c:v>4.3031499999999986E-2</c:v>
                      </c:pt>
                      <c:pt idx="160">
                        <c:v>4.3030999999999986E-2</c:v>
                      </c:pt>
                      <c:pt idx="161">
                        <c:v>4.3033999999999989E-2</c:v>
                      </c:pt>
                      <c:pt idx="162">
                        <c:v>4.3037999999999993E-2</c:v>
                      </c:pt>
                      <c:pt idx="163">
                        <c:v>4.3037499999999979E-2</c:v>
                      </c:pt>
                      <c:pt idx="164">
                        <c:v>4.3038999999999987E-2</c:v>
                      </c:pt>
                      <c:pt idx="165">
                        <c:v>4.3041499999999989E-2</c:v>
                      </c:pt>
                      <c:pt idx="166">
                        <c:v>4.3044999999999993E-2</c:v>
                      </c:pt>
                      <c:pt idx="167">
                        <c:v>4.3046500000000008E-2</c:v>
                      </c:pt>
                      <c:pt idx="168">
                        <c:v>4.3052000000000007E-2</c:v>
                      </c:pt>
                      <c:pt idx="169">
                        <c:v>4.3053000000000015E-2</c:v>
                      </c:pt>
                      <c:pt idx="170">
                        <c:v>4.3054500000000016E-2</c:v>
                      </c:pt>
                      <c:pt idx="171">
                        <c:v>4.3058500000000013E-2</c:v>
                      </c:pt>
                      <c:pt idx="172">
                        <c:v>4.3064500000000006E-2</c:v>
                      </c:pt>
                      <c:pt idx="173">
                        <c:v>4.3065999999999993E-2</c:v>
                      </c:pt>
                      <c:pt idx="174">
                        <c:v>4.3068999999999996E-2</c:v>
                      </c:pt>
                      <c:pt idx="175">
                        <c:v>4.3074499999999995E-2</c:v>
                      </c:pt>
                      <c:pt idx="176">
                        <c:v>4.3075000000000002E-2</c:v>
                      </c:pt>
                      <c:pt idx="177">
                        <c:v>4.3076500000000004E-2</c:v>
                      </c:pt>
                      <c:pt idx="178">
                        <c:v>4.3079500000000007E-2</c:v>
                      </c:pt>
                      <c:pt idx="179">
                        <c:v>4.3085000000000012E-2</c:v>
                      </c:pt>
                      <c:pt idx="180">
                        <c:v>4.3091500000000005E-2</c:v>
                      </c:pt>
                      <c:pt idx="181">
                        <c:v>4.3097000000000003E-2</c:v>
                      </c:pt>
                      <c:pt idx="182">
                        <c:v>4.3096500000000003E-2</c:v>
                      </c:pt>
                      <c:pt idx="183">
                        <c:v>4.3097999999999997E-2</c:v>
                      </c:pt>
                      <c:pt idx="184">
                        <c:v>4.3102999999999995E-2</c:v>
                      </c:pt>
                      <c:pt idx="185">
                        <c:v>4.3105499999999998E-2</c:v>
                      </c:pt>
                      <c:pt idx="186">
                        <c:v>4.3112500000000005E-2</c:v>
                      </c:pt>
                      <c:pt idx="187">
                        <c:v>4.3115999999999995E-2</c:v>
                      </c:pt>
                      <c:pt idx="188">
                        <c:v>4.3123500000000002E-2</c:v>
                      </c:pt>
                      <c:pt idx="189">
                        <c:v>4.3125499999999997E-2</c:v>
                      </c:pt>
                      <c:pt idx="190">
                        <c:v>4.3128999999999994E-2</c:v>
                      </c:pt>
                      <c:pt idx="191">
                        <c:v>4.3135499999999986E-2</c:v>
                      </c:pt>
                      <c:pt idx="192">
                        <c:v>4.3136499999999994E-2</c:v>
                      </c:pt>
                      <c:pt idx="193">
                        <c:v>4.313949999999999E-2</c:v>
                      </c:pt>
                      <c:pt idx="194">
                        <c:v>4.3144000000000002E-2</c:v>
                      </c:pt>
                      <c:pt idx="195">
                        <c:v>4.3147500000000012E-2</c:v>
                      </c:pt>
                      <c:pt idx="196">
                        <c:v>4.3147999999999999E-2</c:v>
                      </c:pt>
                      <c:pt idx="197">
                        <c:v>4.3156E-2</c:v>
                      </c:pt>
                      <c:pt idx="198">
                        <c:v>4.3157500000000001E-2</c:v>
                      </c:pt>
                      <c:pt idx="199">
                        <c:v>4.3162000000000006E-2</c:v>
                      </c:pt>
                      <c:pt idx="200">
                        <c:v>4.3168499999999999E-2</c:v>
                      </c:pt>
                      <c:pt idx="201">
                        <c:v>4.3176000000000006E-2</c:v>
                      </c:pt>
                      <c:pt idx="202">
                        <c:v>4.3178500000000002E-2</c:v>
                      </c:pt>
                      <c:pt idx="203">
                        <c:v>4.31835E-2</c:v>
                      </c:pt>
                      <c:pt idx="204">
                        <c:v>4.3191500000000008E-2</c:v>
                      </c:pt>
                      <c:pt idx="205">
                        <c:v>4.3195499999999998E-2</c:v>
                      </c:pt>
                      <c:pt idx="206">
                        <c:v>4.3203499999999992E-2</c:v>
                      </c:pt>
                      <c:pt idx="207">
                        <c:v>4.320899999999999E-2</c:v>
                      </c:pt>
                      <c:pt idx="208">
                        <c:v>4.3218999999999987E-2</c:v>
                      </c:pt>
                      <c:pt idx="209">
                        <c:v>4.3222999999999977E-2</c:v>
                      </c:pt>
                      <c:pt idx="210">
                        <c:v>4.3231499999999971E-2</c:v>
                      </c:pt>
                      <c:pt idx="211">
                        <c:v>4.3236999999999977E-2</c:v>
                      </c:pt>
                      <c:pt idx="212">
                        <c:v>4.3247499999999973E-2</c:v>
                      </c:pt>
                      <c:pt idx="213">
                        <c:v>4.3255499999999961E-2</c:v>
                      </c:pt>
                      <c:pt idx="214">
                        <c:v>4.3264499999999977E-2</c:v>
                      </c:pt>
                      <c:pt idx="215">
                        <c:v>4.3275999999999974E-2</c:v>
                      </c:pt>
                      <c:pt idx="216">
                        <c:v>4.3281499999999973E-2</c:v>
                      </c:pt>
                      <c:pt idx="217">
                        <c:v>4.3291999999999976E-2</c:v>
                      </c:pt>
                      <c:pt idx="218">
                        <c:v>4.3301999999999979E-2</c:v>
                      </c:pt>
                      <c:pt idx="219">
                        <c:v>4.3309499999999987E-2</c:v>
                      </c:pt>
                      <c:pt idx="220">
                        <c:v>4.3320499999999991E-2</c:v>
                      </c:pt>
                      <c:pt idx="221">
                        <c:v>4.3328999999999986E-2</c:v>
                      </c:pt>
                      <c:pt idx="222">
                        <c:v>4.3335499999999978E-2</c:v>
                      </c:pt>
                      <c:pt idx="223">
                        <c:v>4.3341999999999985E-2</c:v>
                      </c:pt>
                      <c:pt idx="224">
                        <c:v>4.3349499999999971E-2</c:v>
                      </c:pt>
                      <c:pt idx="225">
                        <c:v>4.3356499999999978E-2</c:v>
                      </c:pt>
                      <c:pt idx="226">
                        <c:v>4.3362999999999978E-2</c:v>
                      </c:pt>
                      <c:pt idx="227">
                        <c:v>4.3369999999999971E-2</c:v>
                      </c:pt>
                      <c:pt idx="228">
                        <c:v>4.3377499999999979E-2</c:v>
                      </c:pt>
                      <c:pt idx="229">
                        <c:v>4.338549999999998E-2</c:v>
                      </c:pt>
                      <c:pt idx="230">
                        <c:v>4.3386999999999981E-2</c:v>
                      </c:pt>
                      <c:pt idx="231">
                        <c:v>4.3393499999999988E-2</c:v>
                      </c:pt>
                      <c:pt idx="232">
                        <c:v>4.3397499999999985E-2</c:v>
                      </c:pt>
                      <c:pt idx="233">
                        <c:v>4.3401499999999989E-2</c:v>
                      </c:pt>
                      <c:pt idx="234">
                        <c:v>4.3405999999999986E-2</c:v>
                      </c:pt>
                      <c:pt idx="235">
                        <c:v>4.3408999999999968E-2</c:v>
                      </c:pt>
                      <c:pt idx="236">
                        <c:v>4.3416499999999976E-2</c:v>
                      </c:pt>
                      <c:pt idx="237">
                        <c:v>4.3417999999999984E-2</c:v>
                      </c:pt>
                      <c:pt idx="238">
                        <c:v>4.3419999999999979E-2</c:v>
                      </c:pt>
                      <c:pt idx="239">
                        <c:v>4.3418499999999985E-2</c:v>
                      </c:pt>
                      <c:pt idx="240">
                        <c:v>4.3422999999999982E-2</c:v>
                      </c:pt>
                      <c:pt idx="241">
                        <c:v>4.342349999999999E-2</c:v>
                      </c:pt>
                      <c:pt idx="242">
                        <c:v>4.3425499999999985E-2</c:v>
                      </c:pt>
                      <c:pt idx="243">
                        <c:v>4.3425499999999978E-2</c:v>
                      </c:pt>
                      <c:pt idx="244">
                        <c:v>4.3429999999999983E-2</c:v>
                      </c:pt>
                      <c:pt idx="245">
                        <c:v>4.3429999999999983E-2</c:v>
                      </c:pt>
                      <c:pt idx="246">
                        <c:v>4.3430999999999977E-2</c:v>
                      </c:pt>
                      <c:pt idx="247">
                        <c:v>4.3429499999999982E-2</c:v>
                      </c:pt>
                      <c:pt idx="248">
                        <c:v>4.3429999999999983E-2</c:v>
                      </c:pt>
                      <c:pt idx="249">
                        <c:v>4.3428499999999974E-2</c:v>
                      </c:pt>
                      <c:pt idx="250">
                        <c:v>4.3427999999999987E-2</c:v>
                      </c:pt>
                      <c:pt idx="251">
                        <c:v>4.3428999999999982E-2</c:v>
                      </c:pt>
                      <c:pt idx="252">
                        <c:v>4.3430999999999977E-2</c:v>
                      </c:pt>
                      <c:pt idx="253">
                        <c:v>4.3430999999999977E-2</c:v>
                      </c:pt>
                      <c:pt idx="254">
                        <c:v>4.3434999999999981E-2</c:v>
                      </c:pt>
                      <c:pt idx="255">
                        <c:v>4.3432999999999986E-2</c:v>
                      </c:pt>
                      <c:pt idx="256">
                        <c:v>4.3429499999999982E-2</c:v>
                      </c:pt>
                      <c:pt idx="257">
                        <c:v>4.3426499999999993E-2</c:v>
                      </c:pt>
                      <c:pt idx="258">
                        <c:v>4.3423999999999997E-2</c:v>
                      </c:pt>
                      <c:pt idx="259">
                        <c:v>4.3423499999999997E-2</c:v>
                      </c:pt>
                      <c:pt idx="260">
                        <c:v>4.3421999999999988E-2</c:v>
                      </c:pt>
                      <c:pt idx="261">
                        <c:v>4.3421000000000001E-2</c:v>
                      </c:pt>
                      <c:pt idx="262">
                        <c:v>4.3416999999999997E-2</c:v>
                      </c:pt>
                      <c:pt idx="263">
                        <c:v>4.3418999999999992E-2</c:v>
                      </c:pt>
                      <c:pt idx="264">
                        <c:v>4.3420999999999987E-2</c:v>
                      </c:pt>
                      <c:pt idx="265">
                        <c:v>4.3420999999999994E-2</c:v>
                      </c:pt>
                      <c:pt idx="266">
                        <c:v>4.3422499999999989E-2</c:v>
                      </c:pt>
                      <c:pt idx="267">
                        <c:v>4.3422999999999989E-2</c:v>
                      </c:pt>
                      <c:pt idx="268">
                        <c:v>4.3424499999999977E-2</c:v>
                      </c:pt>
                      <c:pt idx="269">
                        <c:v>4.3420999999999987E-2</c:v>
                      </c:pt>
                      <c:pt idx="270">
                        <c:v>4.342349999999999E-2</c:v>
                      </c:pt>
                      <c:pt idx="271">
                        <c:v>4.3422499999999982E-2</c:v>
                      </c:pt>
                      <c:pt idx="272">
                        <c:v>4.3421999999999981E-2</c:v>
                      </c:pt>
                      <c:pt idx="273">
                        <c:v>4.3424499999999977E-2</c:v>
                      </c:pt>
                      <c:pt idx="274">
                        <c:v>4.3421499999999981E-2</c:v>
                      </c:pt>
                      <c:pt idx="275">
                        <c:v>4.3421499999999974E-2</c:v>
                      </c:pt>
                      <c:pt idx="276">
                        <c:v>4.342049999999998E-2</c:v>
                      </c:pt>
                      <c:pt idx="277">
                        <c:v>4.3419999999999979E-2</c:v>
                      </c:pt>
                      <c:pt idx="278">
                        <c:v>4.3418999999999978E-2</c:v>
                      </c:pt>
                      <c:pt idx="279">
                        <c:v>4.3415499999999982E-2</c:v>
                      </c:pt>
                      <c:pt idx="280">
                        <c:v>4.3411499999999978E-2</c:v>
                      </c:pt>
                      <c:pt idx="281">
                        <c:v>4.3408499999999989E-2</c:v>
                      </c:pt>
                      <c:pt idx="282">
                        <c:v>4.3406999999999994E-2</c:v>
                      </c:pt>
                      <c:pt idx="283">
                        <c:v>4.3408499999999996E-2</c:v>
                      </c:pt>
                      <c:pt idx="284">
                        <c:v>4.3405999999999993E-2</c:v>
                      </c:pt>
                      <c:pt idx="285">
                        <c:v>4.3402999999999997E-2</c:v>
                      </c:pt>
                      <c:pt idx="286">
                        <c:v>4.3399999999999987E-2</c:v>
                      </c:pt>
                      <c:pt idx="287">
                        <c:v>4.3394999999999989E-2</c:v>
                      </c:pt>
                      <c:pt idx="288">
                        <c:v>4.3392499999999987E-2</c:v>
                      </c:pt>
                      <c:pt idx="289">
                        <c:v>4.3391999999999993E-2</c:v>
                      </c:pt>
                      <c:pt idx="290">
                        <c:v>4.338899999999999E-2</c:v>
                      </c:pt>
                      <c:pt idx="291">
                        <c:v>4.3384499999999979E-2</c:v>
                      </c:pt>
                      <c:pt idx="292">
                        <c:v>4.3384499999999979E-2</c:v>
                      </c:pt>
                      <c:pt idx="293">
                        <c:v>4.3383499999999978E-2</c:v>
                      </c:pt>
                      <c:pt idx="294">
                        <c:v>4.3379999999999981E-2</c:v>
                      </c:pt>
                      <c:pt idx="295">
                        <c:v>4.3377499999999986E-2</c:v>
                      </c:pt>
                      <c:pt idx="296">
                        <c:v>4.3374499999999989E-2</c:v>
                      </c:pt>
                      <c:pt idx="297">
                        <c:v>4.3370499999999985E-2</c:v>
                      </c:pt>
                      <c:pt idx="298">
                        <c:v>4.3370499999999985E-2</c:v>
                      </c:pt>
                      <c:pt idx="299">
                        <c:v>4.3366999999999989E-2</c:v>
                      </c:pt>
                      <c:pt idx="300">
                        <c:v>4.3363999999999986E-2</c:v>
                      </c:pt>
                      <c:pt idx="301">
                        <c:v>4.3362499999999977E-2</c:v>
                      </c:pt>
                      <c:pt idx="302">
                        <c:v>4.3356999999999986E-2</c:v>
                      </c:pt>
                      <c:pt idx="303">
                        <c:v>4.3350499999999979E-2</c:v>
                      </c:pt>
                      <c:pt idx="304">
                        <c:v>4.3345999999999982E-2</c:v>
                      </c:pt>
                      <c:pt idx="305">
                        <c:v>4.3339499999999982E-2</c:v>
                      </c:pt>
                      <c:pt idx="306">
                        <c:v>4.3333999999999977E-2</c:v>
                      </c:pt>
                      <c:pt idx="307">
                        <c:v>4.3329999999999973E-2</c:v>
                      </c:pt>
                      <c:pt idx="308">
                        <c:v>4.3326999999999984E-2</c:v>
                      </c:pt>
                      <c:pt idx="309">
                        <c:v>4.3320999999999985E-2</c:v>
                      </c:pt>
                      <c:pt idx="310">
                        <c:v>4.331599999999998E-2</c:v>
                      </c:pt>
                      <c:pt idx="311">
                        <c:v>4.3312999999999977E-2</c:v>
                      </c:pt>
                      <c:pt idx="312">
                        <c:v>4.3312499999999983E-2</c:v>
                      </c:pt>
                      <c:pt idx="313">
                        <c:v>4.3310499999999988E-2</c:v>
                      </c:pt>
                      <c:pt idx="314">
                        <c:v>4.3308499999999979E-2</c:v>
                      </c:pt>
                      <c:pt idx="315">
                        <c:v>4.3306499999999984E-2</c:v>
                      </c:pt>
                      <c:pt idx="316">
                        <c:v>4.3304999999999989E-2</c:v>
                      </c:pt>
                      <c:pt idx="317">
                        <c:v>4.3302999999999987E-2</c:v>
                      </c:pt>
                      <c:pt idx="318">
                        <c:v>4.33015E-2</c:v>
                      </c:pt>
                      <c:pt idx="319">
                        <c:v>4.3300999999999999E-2</c:v>
                      </c:pt>
                      <c:pt idx="320">
                        <c:v>4.3302000000000007E-2</c:v>
                      </c:pt>
                      <c:pt idx="321">
                        <c:v>4.3305500000000004E-2</c:v>
                      </c:pt>
                      <c:pt idx="322">
                        <c:v>4.330500000000001E-2</c:v>
                      </c:pt>
                      <c:pt idx="323">
                        <c:v>4.3304000000000009E-2</c:v>
                      </c:pt>
                      <c:pt idx="324">
                        <c:v>4.3305500000000018E-2</c:v>
                      </c:pt>
                      <c:pt idx="325">
                        <c:v>4.3306000000000025E-2</c:v>
                      </c:pt>
                      <c:pt idx="326">
                        <c:v>4.3308500000000014E-2</c:v>
                      </c:pt>
                      <c:pt idx="327">
                        <c:v>4.3308000000000027E-2</c:v>
                      </c:pt>
                      <c:pt idx="328">
                        <c:v>4.3310500000000023E-2</c:v>
                      </c:pt>
                      <c:pt idx="329">
                        <c:v>4.3311500000000017E-2</c:v>
                      </c:pt>
                      <c:pt idx="330">
                        <c:v>4.3313000000000018E-2</c:v>
                      </c:pt>
                      <c:pt idx="331">
                        <c:v>4.3315500000000007E-2</c:v>
                      </c:pt>
                      <c:pt idx="332">
                        <c:v>4.3315500000000007E-2</c:v>
                      </c:pt>
                      <c:pt idx="333">
                        <c:v>4.3316E-2</c:v>
                      </c:pt>
                      <c:pt idx="334">
                        <c:v>4.3318500000000003E-2</c:v>
                      </c:pt>
                      <c:pt idx="335">
                        <c:v>4.3314999999999999E-2</c:v>
                      </c:pt>
                      <c:pt idx="336">
                        <c:v>4.3318500000000003E-2</c:v>
                      </c:pt>
                      <c:pt idx="337">
                        <c:v>4.3317499999999995E-2</c:v>
                      </c:pt>
                      <c:pt idx="338">
                        <c:v>4.3319000000000003E-2</c:v>
                      </c:pt>
                      <c:pt idx="339">
                        <c:v>4.3320999999999998E-2</c:v>
                      </c:pt>
                      <c:pt idx="340">
                        <c:v>4.3324499999999995E-2</c:v>
                      </c:pt>
                      <c:pt idx="341">
                        <c:v>4.3323000000000007E-2</c:v>
                      </c:pt>
                      <c:pt idx="342">
                        <c:v>4.3326500000000011E-2</c:v>
                      </c:pt>
                      <c:pt idx="343">
                        <c:v>4.3327499999999998E-2</c:v>
                      </c:pt>
                      <c:pt idx="344">
                        <c:v>4.3331000000000001E-2</c:v>
                      </c:pt>
                      <c:pt idx="345">
                        <c:v>4.3329000000000006E-2</c:v>
                      </c:pt>
                      <c:pt idx="346">
                        <c:v>4.3330000000000007E-2</c:v>
                      </c:pt>
                      <c:pt idx="347">
                        <c:v>4.3331000000000015E-2</c:v>
                      </c:pt>
                      <c:pt idx="348">
                        <c:v>4.3334000000000018E-2</c:v>
                      </c:pt>
                      <c:pt idx="349">
                        <c:v>4.3333500000000018E-2</c:v>
                      </c:pt>
                      <c:pt idx="350">
                        <c:v>4.333600000000002E-2</c:v>
                      </c:pt>
                      <c:pt idx="351">
                        <c:v>4.3337000000000021E-2</c:v>
                      </c:pt>
                      <c:pt idx="352">
                        <c:v>4.3335500000000027E-2</c:v>
                      </c:pt>
                      <c:pt idx="353">
                        <c:v>4.3341500000000019E-2</c:v>
                      </c:pt>
                      <c:pt idx="354">
                        <c:v>4.3337000000000014E-2</c:v>
                      </c:pt>
                      <c:pt idx="355">
                        <c:v>4.3339000000000016E-2</c:v>
                      </c:pt>
                      <c:pt idx="356">
                        <c:v>4.3341000000000018E-2</c:v>
                      </c:pt>
                      <c:pt idx="357">
                        <c:v>4.3341500000000012E-2</c:v>
                      </c:pt>
                      <c:pt idx="358">
                        <c:v>4.3338000000000015E-2</c:v>
                      </c:pt>
                      <c:pt idx="359">
                        <c:v>4.3340500000000025E-2</c:v>
                      </c:pt>
                      <c:pt idx="360">
                        <c:v>4.3341000000000032E-2</c:v>
                      </c:pt>
                      <c:pt idx="361">
                        <c:v>4.3343500000000035E-2</c:v>
                      </c:pt>
                      <c:pt idx="362">
                        <c:v>4.3342000000000026E-2</c:v>
                      </c:pt>
                      <c:pt idx="363">
                        <c:v>4.3342000000000026E-2</c:v>
                      </c:pt>
                      <c:pt idx="364">
                        <c:v>4.3340000000000024E-2</c:v>
                      </c:pt>
                      <c:pt idx="365">
                        <c:v>4.3339000000000023E-2</c:v>
                      </c:pt>
                      <c:pt idx="366">
                        <c:v>4.3339500000000024E-2</c:v>
                      </c:pt>
                      <c:pt idx="367">
                        <c:v>4.3340500000000025E-2</c:v>
                      </c:pt>
                      <c:pt idx="368">
                        <c:v>4.3335000000000005E-2</c:v>
                      </c:pt>
                      <c:pt idx="369">
                        <c:v>4.3334000000000011E-2</c:v>
                      </c:pt>
                      <c:pt idx="370">
                        <c:v>4.3331500000000009E-2</c:v>
                      </c:pt>
                      <c:pt idx="371">
                        <c:v>4.3328500000000006E-2</c:v>
                      </c:pt>
                      <c:pt idx="372">
                        <c:v>4.3321500000000006E-2</c:v>
                      </c:pt>
                      <c:pt idx="373">
                        <c:v>4.3321500000000006E-2</c:v>
                      </c:pt>
                      <c:pt idx="374">
                        <c:v>4.3318000000000002E-2</c:v>
                      </c:pt>
                      <c:pt idx="375">
                        <c:v>4.3311999999999996E-2</c:v>
                      </c:pt>
                      <c:pt idx="376">
                        <c:v>4.3309999999999994E-2</c:v>
                      </c:pt>
                      <c:pt idx="377">
                        <c:v>4.3306499999999998E-2</c:v>
                      </c:pt>
                      <c:pt idx="378">
                        <c:v>4.3304999999999996E-2</c:v>
                      </c:pt>
                      <c:pt idx="379">
                        <c:v>4.3298500000000004E-2</c:v>
                      </c:pt>
                      <c:pt idx="380">
                        <c:v>4.3292000000000004E-2</c:v>
                      </c:pt>
                      <c:pt idx="381">
                        <c:v>4.3283500000000003E-2</c:v>
                      </c:pt>
                      <c:pt idx="382">
                        <c:v>4.32805E-2</c:v>
                      </c:pt>
                      <c:pt idx="383">
                        <c:v>4.32805E-2</c:v>
                      </c:pt>
                      <c:pt idx="384">
                        <c:v>4.3274500000000007E-2</c:v>
                      </c:pt>
                      <c:pt idx="385">
                        <c:v>4.3273000000000013E-2</c:v>
                      </c:pt>
                      <c:pt idx="386">
                        <c:v>4.3268000000000015E-2</c:v>
                      </c:pt>
                      <c:pt idx="387">
                        <c:v>4.3265500000000012E-2</c:v>
                      </c:pt>
                      <c:pt idx="388">
                        <c:v>4.3259000000000006E-2</c:v>
                      </c:pt>
                      <c:pt idx="389">
                        <c:v>4.3256000000000003E-2</c:v>
                      </c:pt>
                      <c:pt idx="390">
                        <c:v>4.3252999999999993E-2</c:v>
                      </c:pt>
                      <c:pt idx="391">
                        <c:v>4.3248499999999988E-2</c:v>
                      </c:pt>
                      <c:pt idx="392">
                        <c:v>4.3246499999999993E-2</c:v>
                      </c:pt>
                      <c:pt idx="393">
                        <c:v>4.3241999999999982E-2</c:v>
                      </c:pt>
                      <c:pt idx="394">
                        <c:v>4.3236499999999983E-2</c:v>
                      </c:pt>
                      <c:pt idx="395">
                        <c:v>4.323599999999999E-2</c:v>
                      </c:pt>
                      <c:pt idx="396">
                        <c:v>4.3230999999999992E-2</c:v>
                      </c:pt>
                      <c:pt idx="397">
                        <c:v>4.3224499999999978E-2</c:v>
                      </c:pt>
                      <c:pt idx="398">
                        <c:v>4.3220499999999988E-2</c:v>
                      </c:pt>
                      <c:pt idx="399">
                        <c:v>4.3219999999999995E-2</c:v>
                      </c:pt>
                      <c:pt idx="400">
                        <c:v>4.3216499999999998E-2</c:v>
                      </c:pt>
                      <c:pt idx="401">
                        <c:v>4.3212499999999994E-2</c:v>
                      </c:pt>
                      <c:pt idx="402">
                        <c:v>4.3214499999999989E-2</c:v>
                      </c:pt>
                      <c:pt idx="403">
                        <c:v>4.3208999999999984E-2</c:v>
                      </c:pt>
                      <c:pt idx="404">
                        <c:v>4.3204999999999993E-2</c:v>
                      </c:pt>
                      <c:pt idx="405">
                        <c:v>4.32045E-2</c:v>
                      </c:pt>
                      <c:pt idx="406">
                        <c:v>4.3203500000000006E-2</c:v>
                      </c:pt>
                      <c:pt idx="407">
                        <c:v>4.3202000000000004E-2</c:v>
                      </c:pt>
                      <c:pt idx="408">
                        <c:v>4.3200500000000003E-2</c:v>
                      </c:pt>
                      <c:pt idx="409">
                        <c:v>4.3195500000000005E-2</c:v>
                      </c:pt>
                      <c:pt idx="410">
                        <c:v>4.3193500000000003E-2</c:v>
                      </c:pt>
                      <c:pt idx="411">
                        <c:v>4.3189499999999999E-2</c:v>
                      </c:pt>
                      <c:pt idx="412">
                        <c:v>4.3184000000000014E-2</c:v>
                      </c:pt>
                      <c:pt idx="413">
                        <c:v>4.3185500000000009E-2</c:v>
                      </c:pt>
                      <c:pt idx="414">
                        <c:v>4.3181500000000012E-2</c:v>
                      </c:pt>
                      <c:pt idx="415">
                        <c:v>4.3177500000000008E-2</c:v>
                      </c:pt>
                      <c:pt idx="416">
                        <c:v>4.3178000000000008E-2</c:v>
                      </c:pt>
                      <c:pt idx="417">
                        <c:v>4.3172000000000009E-2</c:v>
                      </c:pt>
                      <c:pt idx="418">
                        <c:v>4.3170500000000007E-2</c:v>
                      </c:pt>
                      <c:pt idx="419">
                        <c:v>4.316600000000001E-2</c:v>
                      </c:pt>
                      <c:pt idx="420">
                        <c:v>4.3162500000000013E-2</c:v>
                      </c:pt>
                      <c:pt idx="421">
                        <c:v>4.3161000000000012E-2</c:v>
                      </c:pt>
                      <c:pt idx="422">
                        <c:v>4.3160000000000018E-2</c:v>
                      </c:pt>
                      <c:pt idx="423">
                        <c:v>4.3156500000000014E-2</c:v>
                      </c:pt>
                      <c:pt idx="424">
                        <c:v>4.3155000000000013E-2</c:v>
                      </c:pt>
                      <c:pt idx="425">
                        <c:v>4.3157000000000015E-2</c:v>
                      </c:pt>
                      <c:pt idx="426">
                        <c:v>4.315950000000001E-2</c:v>
                      </c:pt>
                      <c:pt idx="427">
                        <c:v>4.3160500000000018E-2</c:v>
                      </c:pt>
                      <c:pt idx="428">
                        <c:v>4.3160000000000018E-2</c:v>
                      </c:pt>
                      <c:pt idx="429">
                        <c:v>4.3156000000000014E-2</c:v>
                      </c:pt>
                      <c:pt idx="430">
                        <c:v>4.3161500000000012E-2</c:v>
                      </c:pt>
                      <c:pt idx="431">
                        <c:v>4.3163500000000007E-2</c:v>
                      </c:pt>
                      <c:pt idx="432">
                        <c:v>4.3165000000000002E-2</c:v>
                      </c:pt>
                      <c:pt idx="433">
                        <c:v>4.3168999999999992E-2</c:v>
                      </c:pt>
                      <c:pt idx="434">
                        <c:v>4.3172500000000003E-2</c:v>
                      </c:pt>
                      <c:pt idx="435">
                        <c:v>4.3176499999999993E-2</c:v>
                      </c:pt>
                      <c:pt idx="436">
                        <c:v>4.3178000000000001E-2</c:v>
                      </c:pt>
                      <c:pt idx="437">
                        <c:v>4.3181999999999998E-2</c:v>
                      </c:pt>
                      <c:pt idx="438">
                        <c:v>4.3186000000000002E-2</c:v>
                      </c:pt>
                      <c:pt idx="439">
                        <c:v>4.31905E-2</c:v>
                      </c:pt>
                      <c:pt idx="440">
                        <c:v>4.3191E-2</c:v>
                      </c:pt>
                      <c:pt idx="441">
                        <c:v>4.3195499999999998E-2</c:v>
                      </c:pt>
                      <c:pt idx="442">
                        <c:v>4.3198999999999994E-2</c:v>
                      </c:pt>
                      <c:pt idx="443">
                        <c:v>4.3202999999999984E-2</c:v>
                      </c:pt>
                      <c:pt idx="444">
                        <c:v>4.320149999999999E-2</c:v>
                      </c:pt>
                      <c:pt idx="445">
                        <c:v>4.320199999999999E-2</c:v>
                      </c:pt>
                      <c:pt idx="446">
                        <c:v>4.3202499999999998E-2</c:v>
                      </c:pt>
                      <c:pt idx="447">
                        <c:v>4.3203499999999992E-2</c:v>
                      </c:pt>
                      <c:pt idx="448">
                        <c:v>4.3203999999999992E-2</c:v>
                      </c:pt>
                      <c:pt idx="449">
                        <c:v>4.3209999999999998E-2</c:v>
                      </c:pt>
                      <c:pt idx="450">
                        <c:v>4.3213999999999989E-2</c:v>
                      </c:pt>
                      <c:pt idx="451">
                        <c:v>4.3211499999999993E-2</c:v>
                      </c:pt>
                      <c:pt idx="452">
                        <c:v>4.3214499999999996E-2</c:v>
                      </c:pt>
                      <c:pt idx="453">
                        <c:v>4.3218500000000007E-2</c:v>
                      </c:pt>
                      <c:pt idx="454">
                        <c:v>4.321549999999999E-2</c:v>
                      </c:pt>
                      <c:pt idx="455">
                        <c:v>4.3220499999999988E-2</c:v>
                      </c:pt>
                      <c:pt idx="456">
                        <c:v>4.3222499999999983E-2</c:v>
                      </c:pt>
                      <c:pt idx="457">
                        <c:v>4.3222999999999991E-2</c:v>
                      </c:pt>
                      <c:pt idx="458">
                        <c:v>4.3224499999999992E-2</c:v>
                      </c:pt>
                      <c:pt idx="459">
                        <c:v>4.3223499999999998E-2</c:v>
                      </c:pt>
                      <c:pt idx="460">
                        <c:v>4.3226999999999995E-2</c:v>
                      </c:pt>
                      <c:pt idx="461">
                        <c:v>4.322949999999999E-2</c:v>
                      </c:pt>
                      <c:pt idx="462">
                        <c:v>4.3231499999999992E-2</c:v>
                      </c:pt>
                      <c:pt idx="463">
                        <c:v>4.3229499999999997E-2</c:v>
                      </c:pt>
                      <c:pt idx="464">
                        <c:v>4.3235999999999997E-2</c:v>
                      </c:pt>
                      <c:pt idx="465">
                        <c:v>4.3241500000000002E-2</c:v>
                      </c:pt>
                      <c:pt idx="466">
                        <c:v>4.3240999999999995E-2</c:v>
                      </c:pt>
                      <c:pt idx="467">
                        <c:v>4.3244499999999998E-2</c:v>
                      </c:pt>
                      <c:pt idx="468">
                        <c:v>4.32465E-2</c:v>
                      </c:pt>
                      <c:pt idx="469">
                        <c:v>4.3257500000000004E-2</c:v>
                      </c:pt>
                      <c:pt idx="470">
                        <c:v>4.3260000000000007E-2</c:v>
                      </c:pt>
                      <c:pt idx="471">
                        <c:v>4.3267500000000007E-2</c:v>
                      </c:pt>
                      <c:pt idx="472">
                        <c:v>4.3270999999999997E-2</c:v>
                      </c:pt>
                      <c:pt idx="473">
                        <c:v>4.3276499999999996E-2</c:v>
                      </c:pt>
                      <c:pt idx="474">
                        <c:v>4.3286499999999999E-2</c:v>
                      </c:pt>
                      <c:pt idx="475">
                        <c:v>4.3296000000000001E-2</c:v>
                      </c:pt>
                      <c:pt idx="476">
                        <c:v>4.3300499999999999E-2</c:v>
                      </c:pt>
                      <c:pt idx="477">
                        <c:v>4.3304499999999996E-2</c:v>
                      </c:pt>
                      <c:pt idx="478">
                        <c:v>4.3310000000000001E-2</c:v>
                      </c:pt>
                      <c:pt idx="479">
                        <c:v>4.3320500000000005E-2</c:v>
                      </c:pt>
                      <c:pt idx="480">
                        <c:v>4.3328000000000005E-2</c:v>
                      </c:pt>
                      <c:pt idx="481">
                        <c:v>4.3333500000000011E-2</c:v>
                      </c:pt>
                      <c:pt idx="482">
                        <c:v>4.3341500000000019E-2</c:v>
                      </c:pt>
                      <c:pt idx="483">
                        <c:v>4.3347500000000011E-2</c:v>
                      </c:pt>
                      <c:pt idx="484">
                        <c:v>4.3357000000000007E-2</c:v>
                      </c:pt>
                      <c:pt idx="485">
                        <c:v>4.3365500000000015E-2</c:v>
                      </c:pt>
                      <c:pt idx="486">
                        <c:v>4.3377500000000013E-2</c:v>
                      </c:pt>
                      <c:pt idx="487">
                        <c:v>4.3385000000000014E-2</c:v>
                      </c:pt>
                      <c:pt idx="488">
                        <c:v>4.3392500000000014E-2</c:v>
                      </c:pt>
                      <c:pt idx="489">
                        <c:v>4.339800000000002E-2</c:v>
                      </c:pt>
                      <c:pt idx="490">
                        <c:v>4.3402500000000017E-2</c:v>
                      </c:pt>
                      <c:pt idx="491">
                        <c:v>4.3406500000000021E-2</c:v>
                      </c:pt>
                      <c:pt idx="492">
                        <c:v>4.3411500000000006E-2</c:v>
                      </c:pt>
                      <c:pt idx="493">
                        <c:v>4.3418000000000012E-2</c:v>
                      </c:pt>
                      <c:pt idx="494">
                        <c:v>4.3420999999999994E-2</c:v>
                      </c:pt>
                      <c:pt idx="495">
                        <c:v>4.34265E-2</c:v>
                      </c:pt>
                      <c:pt idx="496">
                        <c:v>4.3430499999999997E-2</c:v>
                      </c:pt>
                      <c:pt idx="497">
                        <c:v>4.3436500000000003E-2</c:v>
                      </c:pt>
                      <c:pt idx="498">
                        <c:v>4.3439499999999992E-2</c:v>
                      </c:pt>
                      <c:pt idx="499">
                        <c:v>4.3442000000000001E-2</c:v>
                      </c:pt>
                      <c:pt idx="500">
                        <c:v>4.3447499999999993E-2</c:v>
                      </c:pt>
                      <c:pt idx="501">
                        <c:v>4.3452499999999998E-2</c:v>
                      </c:pt>
                      <c:pt idx="502">
                        <c:v>4.3460000000000013E-2</c:v>
                      </c:pt>
                      <c:pt idx="503">
                        <c:v>4.3466000000000005E-2</c:v>
                      </c:pt>
                      <c:pt idx="504">
                        <c:v>4.3471000000000003E-2</c:v>
                      </c:pt>
                      <c:pt idx="505">
                        <c:v>4.3474000000000006E-2</c:v>
                      </c:pt>
                      <c:pt idx="506">
                        <c:v>4.3478500000000003E-2</c:v>
                      </c:pt>
                      <c:pt idx="507">
                        <c:v>4.3478500000000003E-2</c:v>
                      </c:pt>
                      <c:pt idx="508">
                        <c:v>4.3480999999999999E-2</c:v>
                      </c:pt>
                      <c:pt idx="509">
                        <c:v>4.3484499999999995E-2</c:v>
                      </c:pt>
                      <c:pt idx="510">
                        <c:v>4.3485999999999997E-2</c:v>
                      </c:pt>
                      <c:pt idx="511">
                        <c:v>4.3486999999999991E-2</c:v>
                      </c:pt>
                      <c:pt idx="512">
                        <c:v>4.348649999999999E-2</c:v>
                      </c:pt>
                      <c:pt idx="513">
                        <c:v>4.3487999999999992E-2</c:v>
                      </c:pt>
                      <c:pt idx="514">
                        <c:v>4.3492499999999996E-2</c:v>
                      </c:pt>
                      <c:pt idx="515">
                        <c:v>4.3495999999999986E-2</c:v>
                      </c:pt>
                      <c:pt idx="516">
                        <c:v>4.3498999999999989E-2</c:v>
                      </c:pt>
                      <c:pt idx="517">
                        <c:v>4.3501999999999985E-2</c:v>
                      </c:pt>
                      <c:pt idx="518">
                        <c:v>4.3501499999999985E-2</c:v>
                      </c:pt>
                      <c:pt idx="519">
                        <c:v>4.349949999999999E-2</c:v>
                      </c:pt>
                      <c:pt idx="520">
                        <c:v>4.3502999999999986E-2</c:v>
                      </c:pt>
                      <c:pt idx="521">
                        <c:v>4.3502499999999993E-2</c:v>
                      </c:pt>
                      <c:pt idx="522">
                        <c:v>4.3506499999999997E-2</c:v>
                      </c:pt>
                      <c:pt idx="523">
                        <c:v>4.3510500000000001E-2</c:v>
                      </c:pt>
                      <c:pt idx="524">
                        <c:v>4.3515000000000005E-2</c:v>
                      </c:pt>
                      <c:pt idx="525">
                        <c:v>4.3515500000000006E-2</c:v>
                      </c:pt>
                      <c:pt idx="526">
                        <c:v>4.3516499999999993E-2</c:v>
                      </c:pt>
                      <c:pt idx="527">
                        <c:v>4.3519499999999996E-2</c:v>
                      </c:pt>
                      <c:pt idx="528">
                        <c:v>4.3519999999999982E-2</c:v>
                      </c:pt>
                      <c:pt idx="529">
                        <c:v>4.3522499999999999E-2</c:v>
                      </c:pt>
                      <c:pt idx="530">
                        <c:v>4.3525999999999988E-2</c:v>
                      </c:pt>
                      <c:pt idx="531">
                        <c:v>4.3524499999999994E-2</c:v>
                      </c:pt>
                      <c:pt idx="532">
                        <c:v>4.3530500000000007E-2</c:v>
                      </c:pt>
                      <c:pt idx="533">
                        <c:v>4.3528999999999998E-2</c:v>
                      </c:pt>
                      <c:pt idx="534">
                        <c:v>4.3531500000000001E-2</c:v>
                      </c:pt>
                      <c:pt idx="535">
                        <c:v>4.3535000000000004E-2</c:v>
                      </c:pt>
                      <c:pt idx="536">
                        <c:v>4.3540000000000009E-2</c:v>
                      </c:pt>
                      <c:pt idx="537">
                        <c:v>4.3544000000000006E-2</c:v>
                      </c:pt>
                      <c:pt idx="538">
                        <c:v>4.3546499999999995E-2</c:v>
                      </c:pt>
                      <c:pt idx="539">
                        <c:v>4.3552999999999994E-2</c:v>
                      </c:pt>
                      <c:pt idx="540">
                        <c:v>4.3550500000000006E-2</c:v>
                      </c:pt>
                      <c:pt idx="541">
                        <c:v>4.3552500000000001E-2</c:v>
                      </c:pt>
                      <c:pt idx="542">
                        <c:v>4.3552500000000008E-2</c:v>
                      </c:pt>
                      <c:pt idx="543">
                        <c:v>4.3558000000000013E-2</c:v>
                      </c:pt>
                      <c:pt idx="544">
                        <c:v>4.356150000000001E-2</c:v>
                      </c:pt>
                      <c:pt idx="545">
                        <c:v>4.3568500000000017E-2</c:v>
                      </c:pt>
                      <c:pt idx="546">
                        <c:v>4.3571000000000019E-2</c:v>
                      </c:pt>
                      <c:pt idx="547">
                        <c:v>4.3574000000000009E-2</c:v>
                      </c:pt>
                      <c:pt idx="548">
                        <c:v>4.3575500000000017E-2</c:v>
                      </c:pt>
                      <c:pt idx="549">
                        <c:v>4.3580500000000015E-2</c:v>
                      </c:pt>
                      <c:pt idx="550">
                        <c:v>4.3585000000000013E-2</c:v>
                      </c:pt>
                      <c:pt idx="551">
                        <c:v>4.3593000000000014E-2</c:v>
                      </c:pt>
                      <c:pt idx="552">
                        <c:v>4.3597000000000011E-2</c:v>
                      </c:pt>
                      <c:pt idx="553">
                        <c:v>4.359600000000001E-2</c:v>
                      </c:pt>
                      <c:pt idx="554">
                        <c:v>4.3601500000000001E-2</c:v>
                      </c:pt>
                      <c:pt idx="555">
                        <c:v>4.3603000000000003E-2</c:v>
                      </c:pt>
                      <c:pt idx="556">
                        <c:v>4.360449999999999E-2</c:v>
                      </c:pt>
                      <c:pt idx="557">
                        <c:v>4.3611500000000004E-2</c:v>
                      </c:pt>
                      <c:pt idx="558">
                        <c:v>4.3615999999999995E-2</c:v>
                      </c:pt>
                      <c:pt idx="559">
                        <c:v>4.3620499999999993E-2</c:v>
                      </c:pt>
                      <c:pt idx="560">
                        <c:v>4.3626999999999985E-2</c:v>
                      </c:pt>
                      <c:pt idx="561">
                        <c:v>4.3627999999999993E-2</c:v>
                      </c:pt>
                      <c:pt idx="562">
                        <c:v>4.3637499999999989E-2</c:v>
                      </c:pt>
                      <c:pt idx="563">
                        <c:v>4.3641999999999993E-2</c:v>
                      </c:pt>
                      <c:pt idx="564">
                        <c:v>4.3647999999999999E-2</c:v>
                      </c:pt>
                      <c:pt idx="565">
                        <c:v>4.3653499999999991E-2</c:v>
                      </c:pt>
                      <c:pt idx="566">
                        <c:v>4.3656999999999994E-2</c:v>
                      </c:pt>
                      <c:pt idx="567">
                        <c:v>4.3660499999999998E-2</c:v>
                      </c:pt>
                      <c:pt idx="568">
                        <c:v>4.3667500000000005E-2</c:v>
                      </c:pt>
                      <c:pt idx="569">
                        <c:v>4.3674499999999991E-2</c:v>
                      </c:pt>
                      <c:pt idx="570">
                        <c:v>4.3682499999999999E-2</c:v>
                      </c:pt>
                      <c:pt idx="571">
                        <c:v>4.3689500000000006E-2</c:v>
                      </c:pt>
                      <c:pt idx="572">
                        <c:v>4.3698499999999994E-2</c:v>
                      </c:pt>
                      <c:pt idx="573">
                        <c:v>4.3704499999999993E-2</c:v>
                      </c:pt>
                      <c:pt idx="574">
                        <c:v>4.3713999999999996E-2</c:v>
                      </c:pt>
                      <c:pt idx="575">
                        <c:v>4.3723499999999998E-2</c:v>
                      </c:pt>
                      <c:pt idx="576">
                        <c:v>4.3730000000000012E-2</c:v>
                      </c:pt>
                      <c:pt idx="577">
                        <c:v>4.3738000000000013E-2</c:v>
                      </c:pt>
                      <c:pt idx="578">
                        <c:v>4.3743500000000018E-2</c:v>
                      </c:pt>
                      <c:pt idx="579">
                        <c:v>4.3754000000000015E-2</c:v>
                      </c:pt>
                      <c:pt idx="580">
                        <c:v>4.3762000000000009E-2</c:v>
                      </c:pt>
                      <c:pt idx="581">
                        <c:v>4.3777499999999997E-2</c:v>
                      </c:pt>
                      <c:pt idx="582">
                        <c:v>4.3788000000000007E-2</c:v>
                      </c:pt>
                      <c:pt idx="583">
                        <c:v>4.3796500000000016E-2</c:v>
                      </c:pt>
                      <c:pt idx="584">
                        <c:v>4.3805000000000011E-2</c:v>
                      </c:pt>
                      <c:pt idx="585">
                        <c:v>4.3810500000000016E-2</c:v>
                      </c:pt>
                      <c:pt idx="586">
                        <c:v>4.3818500000000024E-2</c:v>
                      </c:pt>
                      <c:pt idx="587">
                        <c:v>4.3828000000000034E-2</c:v>
                      </c:pt>
                      <c:pt idx="588">
                        <c:v>4.3838000000000037E-2</c:v>
                      </c:pt>
                      <c:pt idx="589">
                        <c:v>4.3846000000000045E-2</c:v>
                      </c:pt>
                      <c:pt idx="590">
                        <c:v>4.3853500000000031E-2</c:v>
                      </c:pt>
                      <c:pt idx="591">
                        <c:v>4.3859500000000037E-2</c:v>
                      </c:pt>
                      <c:pt idx="592">
                        <c:v>4.3867500000000031E-2</c:v>
                      </c:pt>
                      <c:pt idx="593">
                        <c:v>4.3873500000000024E-2</c:v>
                      </c:pt>
                      <c:pt idx="594">
                        <c:v>4.3882500000000026E-2</c:v>
                      </c:pt>
                      <c:pt idx="595">
                        <c:v>4.3886000000000029E-2</c:v>
                      </c:pt>
                      <c:pt idx="596">
                        <c:v>4.3893500000000023E-2</c:v>
                      </c:pt>
                      <c:pt idx="597">
                        <c:v>4.3898500000000028E-2</c:v>
                      </c:pt>
                      <c:pt idx="598">
                        <c:v>4.3905000000000027E-2</c:v>
                      </c:pt>
                      <c:pt idx="599">
                        <c:v>4.3909500000000039E-2</c:v>
                      </c:pt>
                      <c:pt idx="600">
                        <c:v>4.3915000000000023E-2</c:v>
                      </c:pt>
                      <c:pt idx="601">
                        <c:v>4.3920500000000022E-2</c:v>
                      </c:pt>
                      <c:pt idx="602">
                        <c:v>4.392550000000002E-2</c:v>
                      </c:pt>
                      <c:pt idx="603">
                        <c:v>4.3930500000000025E-2</c:v>
                      </c:pt>
                      <c:pt idx="604">
                        <c:v>4.3936000000000031E-2</c:v>
                      </c:pt>
                      <c:pt idx="605">
                        <c:v>4.3938500000000033E-2</c:v>
                      </c:pt>
                      <c:pt idx="606">
                        <c:v>4.3943500000000017E-2</c:v>
                      </c:pt>
                      <c:pt idx="607">
                        <c:v>4.3945500000000026E-2</c:v>
                      </c:pt>
                      <c:pt idx="608">
                        <c:v>4.3948000000000015E-2</c:v>
                      </c:pt>
                      <c:pt idx="609">
                        <c:v>4.3954500000000028E-2</c:v>
                      </c:pt>
                      <c:pt idx="610">
                        <c:v>4.3958000000000032E-2</c:v>
                      </c:pt>
                      <c:pt idx="611">
                        <c:v>4.3961000000000021E-2</c:v>
                      </c:pt>
                      <c:pt idx="612">
                        <c:v>4.3967000000000027E-2</c:v>
                      </c:pt>
                      <c:pt idx="613">
                        <c:v>4.3967500000000027E-2</c:v>
                      </c:pt>
                      <c:pt idx="614">
                        <c:v>4.3972000000000025E-2</c:v>
                      </c:pt>
                      <c:pt idx="615">
                        <c:v>4.3977500000000024E-2</c:v>
                      </c:pt>
                      <c:pt idx="616">
                        <c:v>4.3980000000000012E-2</c:v>
                      </c:pt>
                      <c:pt idx="617">
                        <c:v>4.3987000000000019E-2</c:v>
                      </c:pt>
                      <c:pt idx="618">
                        <c:v>4.3987500000000013E-2</c:v>
                      </c:pt>
                      <c:pt idx="619">
                        <c:v>4.3991000000000016E-2</c:v>
                      </c:pt>
                      <c:pt idx="620">
                        <c:v>4.3997000000000029E-2</c:v>
                      </c:pt>
                      <c:pt idx="621">
                        <c:v>4.3999000000000017E-2</c:v>
                      </c:pt>
                      <c:pt idx="622">
                        <c:v>4.4005000000000016E-2</c:v>
                      </c:pt>
                      <c:pt idx="623">
                        <c:v>4.4011500000000009E-2</c:v>
                      </c:pt>
                      <c:pt idx="624">
                        <c:v>4.4016000000000013E-2</c:v>
                      </c:pt>
                      <c:pt idx="625">
                        <c:v>4.4019000000000003E-2</c:v>
                      </c:pt>
                      <c:pt idx="626">
                        <c:v>4.4017499999999987E-2</c:v>
                      </c:pt>
                      <c:pt idx="627">
                        <c:v>4.4022499999999985E-2</c:v>
                      </c:pt>
                      <c:pt idx="628">
                        <c:v>4.4024499999999994E-2</c:v>
                      </c:pt>
                      <c:pt idx="629">
                        <c:v>4.4030499999999986E-2</c:v>
                      </c:pt>
                      <c:pt idx="630">
                        <c:v>4.4031999999999981E-2</c:v>
                      </c:pt>
                      <c:pt idx="631">
                        <c:v>4.4032499999999988E-2</c:v>
                      </c:pt>
                      <c:pt idx="632">
                        <c:v>4.403399999999999E-2</c:v>
                      </c:pt>
                      <c:pt idx="633">
                        <c:v>4.4033499999999989E-2</c:v>
                      </c:pt>
                      <c:pt idx="634">
                        <c:v>4.4032999999999996E-2</c:v>
                      </c:pt>
                      <c:pt idx="635">
                        <c:v>4.4035999999999992E-2</c:v>
                      </c:pt>
                      <c:pt idx="636">
                        <c:v>4.4039500000000002E-2</c:v>
                      </c:pt>
                      <c:pt idx="637">
                        <c:v>4.4041500000000004E-2</c:v>
                      </c:pt>
                      <c:pt idx="638">
                        <c:v>4.4043500000000006E-2</c:v>
                      </c:pt>
                      <c:pt idx="639">
                        <c:v>4.4047999999999997E-2</c:v>
                      </c:pt>
                      <c:pt idx="640">
                        <c:v>4.4049000000000005E-2</c:v>
                      </c:pt>
                      <c:pt idx="641">
                        <c:v>4.4047499999999996E-2</c:v>
                      </c:pt>
                      <c:pt idx="642">
                        <c:v>4.4051E-2</c:v>
                      </c:pt>
                      <c:pt idx="643">
                        <c:v>4.4053999999999996E-2</c:v>
                      </c:pt>
                      <c:pt idx="644">
                        <c:v>4.4056499999999998E-2</c:v>
                      </c:pt>
                      <c:pt idx="645">
                        <c:v>4.4058500000000007E-2</c:v>
                      </c:pt>
                      <c:pt idx="646">
                        <c:v>4.4060500000000016E-2</c:v>
                      </c:pt>
                      <c:pt idx="647">
                        <c:v>4.4065000000000014E-2</c:v>
                      </c:pt>
                      <c:pt idx="648">
                        <c:v>4.4068000000000024E-2</c:v>
                      </c:pt>
                      <c:pt idx="649">
                        <c:v>4.4069000000000018E-2</c:v>
                      </c:pt>
                      <c:pt idx="650">
                        <c:v>4.4071000000000027E-2</c:v>
                      </c:pt>
                      <c:pt idx="651">
                        <c:v>4.4075500000000024E-2</c:v>
                      </c:pt>
                      <c:pt idx="652">
                        <c:v>4.407800000000002E-2</c:v>
                      </c:pt>
                      <c:pt idx="653">
                        <c:v>4.4079000000000014E-2</c:v>
                      </c:pt>
                      <c:pt idx="654">
                        <c:v>4.4081500000000017E-2</c:v>
                      </c:pt>
                      <c:pt idx="655">
                        <c:v>4.4082500000000018E-2</c:v>
                      </c:pt>
                      <c:pt idx="656">
                        <c:v>4.4088000000000023E-2</c:v>
                      </c:pt>
                      <c:pt idx="657">
                        <c:v>4.4090500000000012E-2</c:v>
                      </c:pt>
                      <c:pt idx="658">
                        <c:v>4.409550000000001E-2</c:v>
                      </c:pt>
                      <c:pt idx="659">
                        <c:v>4.4105000000000019E-2</c:v>
                      </c:pt>
                      <c:pt idx="660">
                        <c:v>4.4106500000000021E-2</c:v>
                      </c:pt>
                      <c:pt idx="661">
                        <c:v>4.4114000000000021E-2</c:v>
                      </c:pt>
                      <c:pt idx="662">
                        <c:v>4.4118500000000019E-2</c:v>
                      </c:pt>
                      <c:pt idx="663">
                        <c:v>4.4121500000000015E-2</c:v>
                      </c:pt>
                      <c:pt idx="664">
                        <c:v>4.4118999999999998E-2</c:v>
                      </c:pt>
                      <c:pt idx="665">
                        <c:v>4.411650000000001E-2</c:v>
                      </c:pt>
                      <c:pt idx="666">
                        <c:v>4.4119999999999999E-2</c:v>
                      </c:pt>
                      <c:pt idx="667">
                        <c:v>4.4118000000000004E-2</c:v>
                      </c:pt>
                      <c:pt idx="668">
                        <c:v>4.4122500000000009E-2</c:v>
                      </c:pt>
                      <c:pt idx="669">
                        <c:v>4.4119499999999992E-2</c:v>
                      </c:pt>
                      <c:pt idx="670">
                        <c:v>4.4122999999999996E-2</c:v>
                      </c:pt>
                      <c:pt idx="671">
                        <c:v>4.4125999999999985E-2</c:v>
                      </c:pt>
                      <c:pt idx="672">
                        <c:v>4.4128999999999988E-2</c:v>
                      </c:pt>
                      <c:pt idx="673">
                        <c:v>4.4132499999999977E-2</c:v>
                      </c:pt>
                      <c:pt idx="674">
                        <c:v>4.4135499999999973E-2</c:v>
                      </c:pt>
                      <c:pt idx="675">
                        <c:v>4.4136999999999975E-2</c:v>
                      </c:pt>
                      <c:pt idx="676">
                        <c:v>4.4139499999999977E-2</c:v>
                      </c:pt>
                      <c:pt idx="677">
                        <c:v>4.4142499999999994E-2</c:v>
                      </c:pt>
                      <c:pt idx="678">
                        <c:v>4.4143499999999988E-2</c:v>
                      </c:pt>
                      <c:pt idx="679">
                        <c:v>4.4146999999999978E-2</c:v>
                      </c:pt>
                      <c:pt idx="680">
                        <c:v>4.4154999999999986E-2</c:v>
                      </c:pt>
                      <c:pt idx="681">
                        <c:v>4.4156499999999987E-2</c:v>
                      </c:pt>
                      <c:pt idx="682">
                        <c:v>4.4160499999999984E-2</c:v>
                      </c:pt>
                      <c:pt idx="683">
                        <c:v>4.4164999999999989E-2</c:v>
                      </c:pt>
                      <c:pt idx="684">
                        <c:v>4.4167499999999985E-2</c:v>
                      </c:pt>
                      <c:pt idx="685">
                        <c:v>4.4168999999999986E-2</c:v>
                      </c:pt>
                      <c:pt idx="686">
                        <c:v>4.4171499999999989E-2</c:v>
                      </c:pt>
                      <c:pt idx="687">
                        <c:v>4.4173499999999991E-2</c:v>
                      </c:pt>
                      <c:pt idx="688">
                        <c:v>4.4175999999999993E-2</c:v>
                      </c:pt>
                      <c:pt idx="689">
                        <c:v>4.417999999999999E-2</c:v>
                      </c:pt>
                      <c:pt idx="690">
                        <c:v>4.4187500000000005E-2</c:v>
                      </c:pt>
                      <c:pt idx="691">
                        <c:v>4.4192999999999996E-2</c:v>
                      </c:pt>
                      <c:pt idx="692">
                        <c:v>4.4194000000000004E-2</c:v>
                      </c:pt>
                      <c:pt idx="693">
                        <c:v>4.4198000000000001E-2</c:v>
                      </c:pt>
                      <c:pt idx="694">
                        <c:v>4.4204999999999994E-2</c:v>
                      </c:pt>
                      <c:pt idx="695">
                        <c:v>4.4209999999999992E-2</c:v>
                      </c:pt>
                      <c:pt idx="696">
                        <c:v>4.4217999999999993E-2</c:v>
                      </c:pt>
                      <c:pt idx="697">
                        <c:v>4.4222999999999998E-2</c:v>
                      </c:pt>
                      <c:pt idx="698">
                        <c:v>4.4228499999999997E-2</c:v>
                      </c:pt>
                      <c:pt idx="699">
                        <c:v>4.4234000000000002E-2</c:v>
                      </c:pt>
                      <c:pt idx="700">
                        <c:v>4.4239999999999988E-2</c:v>
                      </c:pt>
                      <c:pt idx="701">
                        <c:v>4.4244999999999993E-2</c:v>
                      </c:pt>
                      <c:pt idx="702">
                        <c:v>4.42525E-2</c:v>
                      </c:pt>
                      <c:pt idx="703">
                        <c:v>4.4257999999999999E-2</c:v>
                      </c:pt>
                      <c:pt idx="704">
                        <c:v>4.4264499999999991E-2</c:v>
                      </c:pt>
                      <c:pt idx="705">
                        <c:v>4.4273999999999987E-2</c:v>
                      </c:pt>
                      <c:pt idx="706">
                        <c:v>4.4279999999999993E-2</c:v>
                      </c:pt>
                      <c:pt idx="707">
                        <c:v>4.4291499999999991E-2</c:v>
                      </c:pt>
                      <c:pt idx="708">
                        <c:v>4.4299999999999971E-2</c:v>
                      </c:pt>
                      <c:pt idx="709">
                        <c:v>4.4308499999999966E-2</c:v>
                      </c:pt>
                      <c:pt idx="710">
                        <c:v>4.4321499999999972E-2</c:v>
                      </c:pt>
                      <c:pt idx="711">
                        <c:v>4.4329999999999974E-2</c:v>
                      </c:pt>
                      <c:pt idx="712">
                        <c:v>4.4340499999999984E-2</c:v>
                      </c:pt>
                      <c:pt idx="713">
                        <c:v>4.4350999999999974E-2</c:v>
                      </c:pt>
                      <c:pt idx="714">
                        <c:v>4.4355999999999972E-2</c:v>
                      </c:pt>
                      <c:pt idx="715">
                        <c:v>4.4365499999999988E-2</c:v>
                      </c:pt>
                      <c:pt idx="716">
                        <c:v>4.4374999999999991E-2</c:v>
                      </c:pt>
                      <c:pt idx="717">
                        <c:v>4.4382499999999991E-2</c:v>
                      </c:pt>
                      <c:pt idx="718">
                        <c:v>4.4397499999999986E-2</c:v>
                      </c:pt>
                      <c:pt idx="719">
                        <c:v>4.4409499999999998E-2</c:v>
                      </c:pt>
                      <c:pt idx="720">
                        <c:v>4.4419499999999994E-2</c:v>
                      </c:pt>
                      <c:pt idx="721">
                        <c:v>4.4430499999999998E-2</c:v>
                      </c:pt>
                      <c:pt idx="722">
                        <c:v>4.4438499999999992E-2</c:v>
                      </c:pt>
                      <c:pt idx="723">
                        <c:v>4.4446000000000006E-2</c:v>
                      </c:pt>
                      <c:pt idx="724">
                        <c:v>4.4453500000000007E-2</c:v>
                      </c:pt>
                      <c:pt idx="725">
                        <c:v>4.446350000000001E-2</c:v>
                      </c:pt>
                      <c:pt idx="726">
                        <c:v>4.4473000000000006E-2</c:v>
                      </c:pt>
                      <c:pt idx="727">
                        <c:v>4.4486000000000019E-2</c:v>
                      </c:pt>
                      <c:pt idx="728">
                        <c:v>4.4495000000000021E-2</c:v>
                      </c:pt>
                      <c:pt idx="729">
                        <c:v>4.4500500000000026E-2</c:v>
                      </c:pt>
                      <c:pt idx="730">
                        <c:v>4.4511000000000023E-2</c:v>
                      </c:pt>
                      <c:pt idx="731">
                        <c:v>4.4523500000000028E-2</c:v>
                      </c:pt>
                      <c:pt idx="732">
                        <c:v>4.4530000000000021E-2</c:v>
                      </c:pt>
                      <c:pt idx="733">
                        <c:v>4.4540500000000025E-2</c:v>
                      </c:pt>
                      <c:pt idx="734">
                        <c:v>4.454950000000002E-2</c:v>
                      </c:pt>
                      <c:pt idx="735">
                        <c:v>4.455650000000002E-2</c:v>
                      </c:pt>
                      <c:pt idx="736">
                        <c:v>4.4562500000000026E-2</c:v>
                      </c:pt>
                      <c:pt idx="737">
                        <c:v>4.4567500000000024E-2</c:v>
                      </c:pt>
                      <c:pt idx="738">
                        <c:v>4.457500000000001E-2</c:v>
                      </c:pt>
                      <c:pt idx="739">
                        <c:v>4.457750000000002E-2</c:v>
                      </c:pt>
                      <c:pt idx="740">
                        <c:v>4.4590000000000025E-2</c:v>
                      </c:pt>
                      <c:pt idx="741">
                        <c:v>4.4599000000000021E-2</c:v>
                      </c:pt>
                      <c:pt idx="742">
                        <c:v>4.4604000000000026E-2</c:v>
                      </c:pt>
                      <c:pt idx="743">
                        <c:v>4.4610000000000018E-2</c:v>
                      </c:pt>
                      <c:pt idx="744">
                        <c:v>4.4617500000000018E-2</c:v>
                      </c:pt>
                      <c:pt idx="745">
                        <c:v>4.4620000000000014E-2</c:v>
                      </c:pt>
                      <c:pt idx="746">
                        <c:v>4.462650000000002E-2</c:v>
                      </c:pt>
                      <c:pt idx="747">
                        <c:v>4.4634500000000014E-2</c:v>
                      </c:pt>
                      <c:pt idx="748">
                        <c:v>4.4639500000000013E-2</c:v>
                      </c:pt>
                      <c:pt idx="749">
                        <c:v>4.4643500000000017E-2</c:v>
                      </c:pt>
                      <c:pt idx="750">
                        <c:v>4.4648000000000014E-2</c:v>
                      </c:pt>
                      <c:pt idx="751">
                        <c:v>4.4650000000000009E-2</c:v>
                      </c:pt>
                      <c:pt idx="752">
                        <c:v>4.4653500000000006E-2</c:v>
                      </c:pt>
                      <c:pt idx="753">
                        <c:v>4.4660499999999999E-2</c:v>
                      </c:pt>
                      <c:pt idx="754">
                        <c:v>4.4670000000000008E-2</c:v>
                      </c:pt>
                      <c:pt idx="755">
                        <c:v>4.4679500000000004E-2</c:v>
                      </c:pt>
                      <c:pt idx="756">
                        <c:v>4.4685499999999996E-2</c:v>
                      </c:pt>
                      <c:pt idx="757">
                        <c:v>4.4689E-2</c:v>
                      </c:pt>
                      <c:pt idx="758">
                        <c:v>4.4694999999999999E-2</c:v>
                      </c:pt>
                      <c:pt idx="759">
                        <c:v>4.469950000000001E-2</c:v>
                      </c:pt>
                      <c:pt idx="760">
                        <c:v>4.4704000000000015E-2</c:v>
                      </c:pt>
                      <c:pt idx="761">
                        <c:v>4.4709000000000013E-2</c:v>
                      </c:pt>
                      <c:pt idx="762">
                        <c:v>4.471E-2</c:v>
                      </c:pt>
                      <c:pt idx="763">
                        <c:v>4.4717E-2</c:v>
                      </c:pt>
                      <c:pt idx="764">
                        <c:v>4.4724500000000014E-2</c:v>
                      </c:pt>
                      <c:pt idx="765">
                        <c:v>4.4727000000000003E-2</c:v>
                      </c:pt>
                      <c:pt idx="766">
                        <c:v>4.4732000000000001E-2</c:v>
                      </c:pt>
                      <c:pt idx="767">
                        <c:v>4.4738999999999994E-2</c:v>
                      </c:pt>
                      <c:pt idx="768">
                        <c:v>4.4742999999999998E-2</c:v>
                      </c:pt>
                      <c:pt idx="769">
                        <c:v>4.4751499999999986E-2</c:v>
                      </c:pt>
                      <c:pt idx="770">
                        <c:v>4.475599999999999E-2</c:v>
                      </c:pt>
                      <c:pt idx="771">
                        <c:v>4.4759499999999994E-2</c:v>
                      </c:pt>
                      <c:pt idx="772">
                        <c:v>4.4765499999999993E-2</c:v>
                      </c:pt>
                      <c:pt idx="773">
                        <c:v>4.4773499999999994E-2</c:v>
                      </c:pt>
                      <c:pt idx="774">
                        <c:v>4.4778999999999992E-2</c:v>
                      </c:pt>
                      <c:pt idx="775">
                        <c:v>4.4782999999999989E-2</c:v>
                      </c:pt>
                      <c:pt idx="776">
                        <c:v>4.4788999999999995E-2</c:v>
                      </c:pt>
                      <c:pt idx="777">
                        <c:v>4.4795499999999988E-2</c:v>
                      </c:pt>
                      <c:pt idx="778">
                        <c:v>4.4801999999999981E-2</c:v>
                      </c:pt>
                      <c:pt idx="779">
                        <c:v>4.4807499999999986E-2</c:v>
                      </c:pt>
                      <c:pt idx="780">
                        <c:v>4.4812999999999985E-2</c:v>
                      </c:pt>
                      <c:pt idx="781">
                        <c:v>4.4816499999999981E-2</c:v>
                      </c:pt>
                      <c:pt idx="782">
                        <c:v>4.4822999999999974E-2</c:v>
                      </c:pt>
                      <c:pt idx="783">
                        <c:v>4.482899999999998E-2</c:v>
                      </c:pt>
                      <c:pt idx="784">
                        <c:v>4.4836499999999981E-2</c:v>
                      </c:pt>
                      <c:pt idx="785">
                        <c:v>4.4844499999999982E-2</c:v>
                      </c:pt>
                      <c:pt idx="786">
                        <c:v>4.4851999999999982E-2</c:v>
                      </c:pt>
                      <c:pt idx="787">
                        <c:v>4.4857999999999981E-2</c:v>
                      </c:pt>
                      <c:pt idx="788">
                        <c:v>4.486699999999999E-2</c:v>
                      </c:pt>
                      <c:pt idx="789">
                        <c:v>4.4872999999999996E-2</c:v>
                      </c:pt>
                      <c:pt idx="790">
                        <c:v>4.4878999999999995E-2</c:v>
                      </c:pt>
                      <c:pt idx="791">
                        <c:v>4.4890999999999993E-2</c:v>
                      </c:pt>
                      <c:pt idx="792">
                        <c:v>4.4900000000000002E-2</c:v>
                      </c:pt>
                      <c:pt idx="793">
                        <c:v>4.4909999999999999E-2</c:v>
                      </c:pt>
                      <c:pt idx="794">
                        <c:v>4.4917499999999985E-2</c:v>
                      </c:pt>
                      <c:pt idx="795">
                        <c:v>4.4930999999999992E-2</c:v>
                      </c:pt>
                      <c:pt idx="796">
                        <c:v>4.4941499999999995E-2</c:v>
                      </c:pt>
                      <c:pt idx="797">
                        <c:v>4.4953E-2</c:v>
                      </c:pt>
                      <c:pt idx="798">
                        <c:v>4.4964000000000004E-2</c:v>
                      </c:pt>
                      <c:pt idx="799">
                        <c:v>4.4975500000000015E-2</c:v>
                      </c:pt>
                      <c:pt idx="800">
                        <c:v>4.4989500000000016E-2</c:v>
                      </c:pt>
                      <c:pt idx="801">
                        <c:v>4.4996500000000016E-2</c:v>
                      </c:pt>
                      <c:pt idx="802">
                        <c:v>4.5007500000000027E-2</c:v>
                      </c:pt>
                      <c:pt idx="803">
                        <c:v>4.5019000000000024E-2</c:v>
                      </c:pt>
                      <c:pt idx="804">
                        <c:v>4.5029500000000035E-2</c:v>
                      </c:pt>
                      <c:pt idx="805">
                        <c:v>4.504150000000004E-2</c:v>
                      </c:pt>
                      <c:pt idx="806">
                        <c:v>4.5052500000000037E-2</c:v>
                      </c:pt>
                      <c:pt idx="807">
                        <c:v>4.5062000000000033E-2</c:v>
                      </c:pt>
                      <c:pt idx="808">
                        <c:v>4.5073000000000037E-2</c:v>
                      </c:pt>
                      <c:pt idx="809">
                        <c:v>4.5084500000000034E-2</c:v>
                      </c:pt>
                      <c:pt idx="810">
                        <c:v>4.5091500000000041E-2</c:v>
                      </c:pt>
                      <c:pt idx="811">
                        <c:v>4.5104000000000054E-2</c:v>
                      </c:pt>
                      <c:pt idx="812">
                        <c:v>4.511150000000004E-2</c:v>
                      </c:pt>
                      <c:pt idx="813">
                        <c:v>4.5122500000000045E-2</c:v>
                      </c:pt>
                      <c:pt idx="814">
                        <c:v>4.513150000000004E-2</c:v>
                      </c:pt>
                      <c:pt idx="815">
                        <c:v>4.514000000000002E-2</c:v>
                      </c:pt>
                      <c:pt idx="816">
                        <c:v>4.5150000000000023E-2</c:v>
                      </c:pt>
                      <c:pt idx="817">
                        <c:v>4.5157000000000024E-2</c:v>
                      </c:pt>
                      <c:pt idx="818">
                        <c:v>4.5171500000000017E-2</c:v>
                      </c:pt>
                      <c:pt idx="819">
                        <c:v>4.5184000000000016E-2</c:v>
                      </c:pt>
                      <c:pt idx="820">
                        <c:v>4.5192000000000024E-2</c:v>
                      </c:pt>
                      <c:pt idx="821">
                        <c:v>4.5203000000000014E-2</c:v>
                      </c:pt>
                      <c:pt idx="822">
                        <c:v>4.5210000000000014E-2</c:v>
                      </c:pt>
                      <c:pt idx="823">
                        <c:v>4.5222500000000013E-2</c:v>
                      </c:pt>
                      <c:pt idx="824">
                        <c:v>4.5228999999999998E-2</c:v>
                      </c:pt>
                      <c:pt idx="825">
                        <c:v>4.5235999999999998E-2</c:v>
                      </c:pt>
                      <c:pt idx="826">
                        <c:v>4.5247999999999997E-2</c:v>
                      </c:pt>
                      <c:pt idx="827">
                        <c:v>4.5256999999999999E-2</c:v>
                      </c:pt>
                      <c:pt idx="828">
                        <c:v>4.5265499999999993E-2</c:v>
                      </c:pt>
                      <c:pt idx="829">
                        <c:v>4.5272E-2</c:v>
                      </c:pt>
                      <c:pt idx="830">
                        <c:v>4.5278999999999986E-2</c:v>
                      </c:pt>
                      <c:pt idx="831">
                        <c:v>4.5288999999999982E-2</c:v>
                      </c:pt>
                      <c:pt idx="832">
                        <c:v>4.5299499999999979E-2</c:v>
                      </c:pt>
                      <c:pt idx="833">
                        <c:v>4.5315499999999974E-2</c:v>
                      </c:pt>
                      <c:pt idx="834">
                        <c:v>4.5326499999999957E-2</c:v>
                      </c:pt>
                      <c:pt idx="835">
                        <c:v>4.5332999999999964E-2</c:v>
                      </c:pt>
                      <c:pt idx="836">
                        <c:v>4.5342499999999966E-2</c:v>
                      </c:pt>
                      <c:pt idx="837">
                        <c:v>4.5352499999999976E-2</c:v>
                      </c:pt>
                      <c:pt idx="838">
                        <c:v>4.5365499999999975E-2</c:v>
                      </c:pt>
                      <c:pt idx="839">
                        <c:v>4.5373999999999984E-2</c:v>
                      </c:pt>
                      <c:pt idx="840">
                        <c:v>4.5383499999999986E-2</c:v>
                      </c:pt>
                      <c:pt idx="841">
                        <c:v>4.5399999999999982E-2</c:v>
                      </c:pt>
                      <c:pt idx="842">
                        <c:v>4.5414499999999983E-2</c:v>
                      </c:pt>
                      <c:pt idx="843">
                        <c:v>4.5423499999999971E-2</c:v>
                      </c:pt>
                      <c:pt idx="844">
                        <c:v>4.5435999999999969E-2</c:v>
                      </c:pt>
                      <c:pt idx="845">
                        <c:v>4.5447499999999988E-2</c:v>
                      </c:pt>
                      <c:pt idx="846">
                        <c:v>4.5459999999999987E-2</c:v>
                      </c:pt>
                      <c:pt idx="847">
                        <c:v>4.5472999999999972E-2</c:v>
                      </c:pt>
                      <c:pt idx="848">
                        <c:v>4.548449999999999E-2</c:v>
                      </c:pt>
                      <c:pt idx="849">
                        <c:v>4.5495999999999974E-2</c:v>
                      </c:pt>
                      <c:pt idx="850">
                        <c:v>4.5509999999999967E-2</c:v>
                      </c:pt>
                      <c:pt idx="851">
                        <c:v>4.5524999999999975E-2</c:v>
                      </c:pt>
                      <c:pt idx="852">
                        <c:v>4.5534499999999978E-2</c:v>
                      </c:pt>
                      <c:pt idx="853">
                        <c:v>4.5545999999999968E-2</c:v>
                      </c:pt>
                      <c:pt idx="854">
                        <c:v>4.556149999999997E-2</c:v>
                      </c:pt>
                      <c:pt idx="855">
                        <c:v>4.5572999999999968E-2</c:v>
                      </c:pt>
                      <c:pt idx="856">
                        <c:v>4.5585499999999966E-2</c:v>
                      </c:pt>
                      <c:pt idx="857">
                        <c:v>4.5597499999999964E-2</c:v>
                      </c:pt>
                      <c:pt idx="858">
                        <c:v>4.5606999999999974E-2</c:v>
                      </c:pt>
                      <c:pt idx="859">
                        <c:v>4.5615499999999969E-2</c:v>
                      </c:pt>
                      <c:pt idx="860">
                        <c:v>4.5625999999999979E-2</c:v>
                      </c:pt>
                      <c:pt idx="861">
                        <c:v>4.5631999999999964E-2</c:v>
                      </c:pt>
                      <c:pt idx="862">
                        <c:v>4.5643999999999976E-2</c:v>
                      </c:pt>
                      <c:pt idx="863">
                        <c:v>4.5658999999999977E-2</c:v>
                      </c:pt>
                      <c:pt idx="864">
                        <c:v>4.567199999999997E-2</c:v>
                      </c:pt>
                      <c:pt idx="865">
                        <c:v>4.5684499999999961E-2</c:v>
                      </c:pt>
                      <c:pt idx="866">
                        <c:v>4.5693499999999956E-2</c:v>
                      </c:pt>
                      <c:pt idx="867">
                        <c:v>4.5705999999999962E-2</c:v>
                      </c:pt>
                      <c:pt idx="868">
                        <c:v>4.5711499999999967E-2</c:v>
                      </c:pt>
                      <c:pt idx="869">
                        <c:v>4.5719999999999962E-2</c:v>
                      </c:pt>
                      <c:pt idx="870">
                        <c:v>4.5728499999999964E-2</c:v>
                      </c:pt>
                      <c:pt idx="871">
                        <c:v>4.5736999999999972E-2</c:v>
                      </c:pt>
                      <c:pt idx="872">
                        <c:v>4.5743499999999972E-2</c:v>
                      </c:pt>
                      <c:pt idx="873">
                        <c:v>4.5750499999999986E-2</c:v>
                      </c:pt>
                      <c:pt idx="874">
                        <c:v>4.5755999999999977E-2</c:v>
                      </c:pt>
                      <c:pt idx="875">
                        <c:v>4.576249999999997E-2</c:v>
                      </c:pt>
                      <c:pt idx="876">
                        <c:v>4.5771499999999979E-2</c:v>
                      </c:pt>
                      <c:pt idx="877">
                        <c:v>4.5780499999999981E-2</c:v>
                      </c:pt>
                      <c:pt idx="878">
                        <c:v>4.5787999999999981E-2</c:v>
                      </c:pt>
                      <c:pt idx="879">
                        <c:v>4.5791499999999978E-2</c:v>
                      </c:pt>
                      <c:pt idx="880">
                        <c:v>4.579699999999997E-2</c:v>
                      </c:pt>
                      <c:pt idx="881">
                        <c:v>4.5801999999999968E-2</c:v>
                      </c:pt>
                      <c:pt idx="882">
                        <c:v>4.5808499999999981E-2</c:v>
                      </c:pt>
                      <c:pt idx="883">
                        <c:v>4.5809499999999989E-2</c:v>
                      </c:pt>
                      <c:pt idx="884">
                        <c:v>4.5812499999999992E-2</c:v>
                      </c:pt>
                      <c:pt idx="885">
                        <c:v>4.582149999999998E-2</c:v>
                      </c:pt>
                      <c:pt idx="886">
                        <c:v>4.5829499999999974E-2</c:v>
                      </c:pt>
                      <c:pt idx="887">
                        <c:v>4.5832499999999984E-2</c:v>
                      </c:pt>
                      <c:pt idx="888">
                        <c:v>4.583849999999999E-2</c:v>
                      </c:pt>
                      <c:pt idx="889">
                        <c:v>4.5844999999999997E-2</c:v>
                      </c:pt>
                      <c:pt idx="890">
                        <c:v>4.5846499999999991E-2</c:v>
                      </c:pt>
                      <c:pt idx="891">
                        <c:v>4.5853999999999999E-2</c:v>
                      </c:pt>
                      <c:pt idx="892">
                        <c:v>4.58625E-2</c:v>
                      </c:pt>
                      <c:pt idx="893">
                        <c:v>4.5865000000000003E-2</c:v>
                      </c:pt>
                      <c:pt idx="894">
                        <c:v>4.5870499999999995E-2</c:v>
                      </c:pt>
                      <c:pt idx="895">
                        <c:v>4.5873999999999991E-2</c:v>
                      </c:pt>
                      <c:pt idx="896">
                        <c:v>4.5874499999999999E-2</c:v>
                      </c:pt>
                      <c:pt idx="897">
                        <c:v>4.5877499999999988E-2</c:v>
                      </c:pt>
                      <c:pt idx="898">
                        <c:v>4.5881999999999985E-2</c:v>
                      </c:pt>
                      <c:pt idx="899">
                        <c:v>4.5887499999999984E-2</c:v>
                      </c:pt>
                      <c:pt idx="900">
                        <c:v>4.5891999999999988E-2</c:v>
                      </c:pt>
                      <c:pt idx="901">
                        <c:v>4.5897499999999987E-2</c:v>
                      </c:pt>
                      <c:pt idx="902">
                        <c:v>4.590099999999997E-2</c:v>
                      </c:pt>
                      <c:pt idx="903">
                        <c:v>4.5904499999999973E-2</c:v>
                      </c:pt>
                      <c:pt idx="904">
                        <c:v>4.5911499999999987E-2</c:v>
                      </c:pt>
                      <c:pt idx="905">
                        <c:v>4.5914999999999984E-2</c:v>
                      </c:pt>
                      <c:pt idx="906">
                        <c:v>4.5921499999999983E-2</c:v>
                      </c:pt>
                      <c:pt idx="907">
                        <c:v>4.5924999999999973E-2</c:v>
                      </c:pt>
                      <c:pt idx="908">
                        <c:v>4.5926499999999981E-2</c:v>
                      </c:pt>
                      <c:pt idx="909">
                        <c:v>4.5928499999999976E-2</c:v>
                      </c:pt>
                      <c:pt idx="910">
                        <c:v>4.5927499999999982E-2</c:v>
                      </c:pt>
                      <c:pt idx="911">
                        <c:v>4.5931499999999972E-2</c:v>
                      </c:pt>
                      <c:pt idx="912">
                        <c:v>4.5933999999999975E-2</c:v>
                      </c:pt>
                      <c:pt idx="913">
                        <c:v>4.5936499999999977E-2</c:v>
                      </c:pt>
                      <c:pt idx="914">
                        <c:v>4.5938499999999979E-2</c:v>
                      </c:pt>
                      <c:pt idx="915">
                        <c:v>4.5939999999999967E-2</c:v>
                      </c:pt>
                      <c:pt idx="916">
                        <c:v>4.594299999999997E-2</c:v>
                      </c:pt>
                      <c:pt idx="917">
                        <c:v>4.5945499999999972E-2</c:v>
                      </c:pt>
                      <c:pt idx="918">
                        <c:v>4.5945499999999966E-2</c:v>
                      </c:pt>
                      <c:pt idx="919">
                        <c:v>4.5947999999999968E-2</c:v>
                      </c:pt>
                      <c:pt idx="920">
                        <c:v>4.5945999999999959E-2</c:v>
                      </c:pt>
                      <c:pt idx="921">
                        <c:v>4.5945999999999959E-2</c:v>
                      </c:pt>
                      <c:pt idx="922">
                        <c:v>4.5949499999999963E-2</c:v>
                      </c:pt>
                      <c:pt idx="923">
                        <c:v>4.5948499999999975E-2</c:v>
                      </c:pt>
                      <c:pt idx="924">
                        <c:v>4.5942999999999977E-2</c:v>
                      </c:pt>
                      <c:pt idx="925">
                        <c:v>4.5942499999999976E-2</c:v>
                      </c:pt>
                      <c:pt idx="926">
                        <c:v>4.5942499999999976E-2</c:v>
                      </c:pt>
                      <c:pt idx="927">
                        <c:v>4.5928499999999976E-2</c:v>
                      </c:pt>
                      <c:pt idx="928">
                        <c:v>4.5938499999999972E-2</c:v>
                      </c:pt>
                      <c:pt idx="929">
                        <c:v>4.593899999999998E-2</c:v>
                      </c:pt>
                      <c:pt idx="930">
                        <c:v>4.594199999999999E-2</c:v>
                      </c:pt>
                      <c:pt idx="931">
                        <c:v>4.5943999999999992E-2</c:v>
                      </c:pt>
                      <c:pt idx="932">
                        <c:v>4.5948499999999989E-2</c:v>
                      </c:pt>
                      <c:pt idx="933">
                        <c:v>4.5950999999999985E-2</c:v>
                      </c:pt>
                      <c:pt idx="934">
                        <c:v>4.5956499999999983E-2</c:v>
                      </c:pt>
                      <c:pt idx="935">
                        <c:v>4.5961499999999982E-2</c:v>
                      </c:pt>
                      <c:pt idx="936">
                        <c:v>4.5964499999999991E-2</c:v>
                      </c:pt>
                      <c:pt idx="937">
                        <c:v>4.596949999999999E-2</c:v>
                      </c:pt>
                      <c:pt idx="938">
                        <c:v>4.597649999999999E-2</c:v>
                      </c:pt>
                      <c:pt idx="939">
                        <c:v>4.5980500000000001E-2</c:v>
                      </c:pt>
                      <c:pt idx="940">
                        <c:v>4.5981499999999995E-2</c:v>
                      </c:pt>
                      <c:pt idx="941">
                        <c:v>4.5989000000000002E-2</c:v>
                      </c:pt>
                      <c:pt idx="942">
                        <c:v>4.5997000000000003E-2</c:v>
                      </c:pt>
                      <c:pt idx="943">
                        <c:v>4.6001E-2</c:v>
                      </c:pt>
                      <c:pt idx="944">
                        <c:v>4.6005000000000004E-2</c:v>
                      </c:pt>
                      <c:pt idx="945">
                        <c:v>4.6007000000000006E-2</c:v>
                      </c:pt>
                      <c:pt idx="946">
                        <c:v>4.6012500000000005E-2</c:v>
                      </c:pt>
                      <c:pt idx="947">
                        <c:v>4.6018999999999997E-2</c:v>
                      </c:pt>
                      <c:pt idx="948">
                        <c:v>4.6030999999999996E-2</c:v>
                      </c:pt>
                      <c:pt idx="949">
                        <c:v>4.6038999999999997E-2</c:v>
                      </c:pt>
                      <c:pt idx="950">
                        <c:v>4.6046999999999991E-2</c:v>
                      </c:pt>
                      <c:pt idx="951">
                        <c:v>4.6052999999999997E-2</c:v>
                      </c:pt>
                      <c:pt idx="952">
                        <c:v>4.606049999999999E-2</c:v>
                      </c:pt>
                      <c:pt idx="953">
                        <c:v>4.6064999999999995E-2</c:v>
                      </c:pt>
                      <c:pt idx="954">
                        <c:v>4.6067999999999998E-2</c:v>
                      </c:pt>
                      <c:pt idx="955">
                        <c:v>4.6074499999999984E-2</c:v>
                      </c:pt>
                      <c:pt idx="956">
                        <c:v>4.6078499999999981E-2</c:v>
                      </c:pt>
                      <c:pt idx="957">
                        <c:v>4.6085499999999981E-2</c:v>
                      </c:pt>
                      <c:pt idx="958">
                        <c:v>4.6089499999999978E-2</c:v>
                      </c:pt>
                      <c:pt idx="959">
                        <c:v>4.6092499999999974E-2</c:v>
                      </c:pt>
                      <c:pt idx="960">
                        <c:v>4.6096499999999978E-2</c:v>
                      </c:pt>
                      <c:pt idx="961">
                        <c:v>4.6123999999999984E-2</c:v>
                      </c:pt>
                      <c:pt idx="962">
                        <c:v>4.6130499999999977E-2</c:v>
                      </c:pt>
                      <c:pt idx="963">
                        <c:v>4.6136499999999983E-2</c:v>
                      </c:pt>
                      <c:pt idx="964">
                        <c:v>4.6138499999999978E-2</c:v>
                      </c:pt>
                      <c:pt idx="965">
                        <c:v>4.6148499999999988E-2</c:v>
                      </c:pt>
                      <c:pt idx="966">
                        <c:v>4.6156499999999989E-2</c:v>
                      </c:pt>
                      <c:pt idx="967">
                        <c:v>4.6160499999999986E-2</c:v>
                      </c:pt>
                      <c:pt idx="968">
                        <c:v>4.6164499999999983E-2</c:v>
                      </c:pt>
                      <c:pt idx="969">
                        <c:v>4.6168999999999995E-2</c:v>
                      </c:pt>
                      <c:pt idx="970">
                        <c:v>4.6171999999999998E-2</c:v>
                      </c:pt>
                      <c:pt idx="971">
                        <c:v>4.6176999999999982E-2</c:v>
                      </c:pt>
                      <c:pt idx="972">
                        <c:v>4.6180499999999992E-2</c:v>
                      </c:pt>
                      <c:pt idx="973">
                        <c:v>4.6180499999999992E-2</c:v>
                      </c:pt>
                      <c:pt idx="974">
                        <c:v>4.6178999999999991E-2</c:v>
                      </c:pt>
                      <c:pt idx="975">
                        <c:v>4.6183499999999995E-2</c:v>
                      </c:pt>
                      <c:pt idx="976">
                        <c:v>4.6185999999999991E-2</c:v>
                      </c:pt>
                      <c:pt idx="977">
                        <c:v>4.6188499999999987E-2</c:v>
                      </c:pt>
                      <c:pt idx="978">
                        <c:v>4.6191499999999983E-2</c:v>
                      </c:pt>
                      <c:pt idx="979">
                        <c:v>4.6192499999999984E-2</c:v>
                      </c:pt>
                      <c:pt idx="980">
                        <c:v>4.6193499999999971E-2</c:v>
                      </c:pt>
                      <c:pt idx="981">
                        <c:v>4.6191999999999976E-2</c:v>
                      </c:pt>
                      <c:pt idx="982">
                        <c:v>4.6187999999999979E-2</c:v>
                      </c:pt>
                      <c:pt idx="983">
                        <c:v>4.6185999999999977E-2</c:v>
                      </c:pt>
                      <c:pt idx="984">
                        <c:v>4.6187499999999986E-2</c:v>
                      </c:pt>
                      <c:pt idx="985">
                        <c:v>4.6187499999999986E-2</c:v>
                      </c:pt>
                      <c:pt idx="986">
                        <c:v>4.6183999999999982E-2</c:v>
                      </c:pt>
                      <c:pt idx="987">
                        <c:v>4.618199999999998E-2</c:v>
                      </c:pt>
                      <c:pt idx="988">
                        <c:v>4.6176499999999981E-2</c:v>
                      </c:pt>
                      <c:pt idx="989">
                        <c:v>4.6173999999999979E-2</c:v>
                      </c:pt>
                      <c:pt idx="990">
                        <c:v>4.6173499999999985E-2</c:v>
                      </c:pt>
                      <c:pt idx="991">
                        <c:v>4.6164999999999984E-2</c:v>
                      </c:pt>
                      <c:pt idx="992">
                        <c:v>4.6160499999999986E-2</c:v>
                      </c:pt>
                      <c:pt idx="993">
                        <c:v>4.6157499999999983E-2</c:v>
                      </c:pt>
                      <c:pt idx="994">
                        <c:v>4.6154499999999994E-2</c:v>
                      </c:pt>
                      <c:pt idx="995">
                        <c:v>4.6149999999999997E-2</c:v>
                      </c:pt>
                      <c:pt idx="996">
                        <c:v>4.6145999999999993E-2</c:v>
                      </c:pt>
                      <c:pt idx="997">
                        <c:v>4.6138499999999999E-2</c:v>
                      </c:pt>
                      <c:pt idx="998">
                        <c:v>4.613550000000001E-2</c:v>
                      </c:pt>
                      <c:pt idx="999">
                        <c:v>4.6132500000000007E-2</c:v>
                      </c:pt>
                      <c:pt idx="1000">
                        <c:v>4.6126500000000001E-2</c:v>
                      </c:pt>
                      <c:pt idx="1001">
                        <c:v>4.6123500000000005E-2</c:v>
                      </c:pt>
                      <c:pt idx="1002">
                        <c:v>4.6116000000000011E-2</c:v>
                      </c:pt>
                      <c:pt idx="1003">
                        <c:v>4.6115500000000004E-2</c:v>
                      </c:pt>
                      <c:pt idx="1004">
                        <c:v>4.6109000000000011E-2</c:v>
                      </c:pt>
                      <c:pt idx="1005">
                        <c:v>4.6106500000000009E-2</c:v>
                      </c:pt>
                      <c:pt idx="1006">
                        <c:v>4.6104500000000014E-2</c:v>
                      </c:pt>
                      <c:pt idx="1007">
                        <c:v>4.6103000000000005E-2</c:v>
                      </c:pt>
                      <c:pt idx="1008">
                        <c:v>4.6101999999999997E-2</c:v>
                      </c:pt>
                      <c:pt idx="1009">
                        <c:v>4.6099999999999995E-2</c:v>
                      </c:pt>
                      <c:pt idx="1010">
                        <c:v>4.61045E-2</c:v>
                      </c:pt>
                      <c:pt idx="1011">
                        <c:v>4.6103999999999985E-2</c:v>
                      </c:pt>
                      <c:pt idx="1012">
                        <c:v>4.6105499999999994E-2</c:v>
                      </c:pt>
                      <c:pt idx="1013">
                        <c:v>4.6106499999999988E-2</c:v>
                      </c:pt>
                      <c:pt idx="1014">
                        <c:v>4.6109999999999977E-2</c:v>
                      </c:pt>
                      <c:pt idx="1015">
                        <c:v>4.6109999999999977E-2</c:v>
                      </c:pt>
                      <c:pt idx="1016">
                        <c:v>4.6110499999999978E-2</c:v>
                      </c:pt>
                      <c:pt idx="1017">
                        <c:v>4.6114499999999975E-2</c:v>
                      </c:pt>
                      <c:pt idx="1018">
                        <c:v>4.6111999999999972E-2</c:v>
                      </c:pt>
                      <c:pt idx="1019">
                        <c:v>4.6108499999999983E-2</c:v>
                      </c:pt>
                      <c:pt idx="1020">
                        <c:v>4.6104999999999979E-2</c:v>
                      </c:pt>
                      <c:pt idx="1021">
                        <c:v>4.6104999999999965E-2</c:v>
                      </c:pt>
                      <c:pt idx="1022">
                        <c:v>4.6103499999999971E-2</c:v>
                      </c:pt>
                      <c:pt idx="1023">
                        <c:v>4.6104999999999965E-2</c:v>
                      </c:pt>
                      <c:pt idx="1024">
                        <c:v>4.6108999999999963E-2</c:v>
                      </c:pt>
                      <c:pt idx="1025">
                        <c:v>4.6112499999999966E-2</c:v>
                      </c:pt>
                      <c:pt idx="1026">
                        <c:v>4.6110999999999958E-2</c:v>
                      </c:pt>
                      <c:pt idx="1027">
                        <c:v>4.610649999999996E-2</c:v>
                      </c:pt>
                      <c:pt idx="1028">
                        <c:v>4.6103499999999971E-2</c:v>
                      </c:pt>
                      <c:pt idx="1029">
                        <c:v>4.6104499999999965E-2</c:v>
                      </c:pt>
                      <c:pt idx="1030">
                        <c:v>4.6101999999999962E-2</c:v>
                      </c:pt>
                      <c:pt idx="1031">
                        <c:v>4.6100999999999968E-2</c:v>
                      </c:pt>
                      <c:pt idx="1032">
                        <c:v>4.6096999999999957E-2</c:v>
                      </c:pt>
                      <c:pt idx="1033">
                        <c:v>4.6085999999999953E-2</c:v>
                      </c:pt>
                      <c:pt idx="1034">
                        <c:v>4.6081499999999949E-2</c:v>
                      </c:pt>
                      <c:pt idx="1035">
                        <c:v>4.6080499999999962E-2</c:v>
                      </c:pt>
                      <c:pt idx="1036">
                        <c:v>4.6077999999999959E-2</c:v>
                      </c:pt>
                      <c:pt idx="1037">
                        <c:v>4.6074999999999956E-2</c:v>
                      </c:pt>
                      <c:pt idx="1038">
                        <c:v>4.6067499999999956E-2</c:v>
                      </c:pt>
                      <c:pt idx="1039">
                        <c:v>4.6061999999999957E-2</c:v>
                      </c:pt>
                      <c:pt idx="1040">
                        <c:v>4.6056999999999959E-2</c:v>
                      </c:pt>
                      <c:pt idx="1041">
                        <c:v>4.6049499999999972E-2</c:v>
                      </c:pt>
                      <c:pt idx="1042">
                        <c:v>4.6038999999999969E-2</c:v>
                      </c:pt>
                      <c:pt idx="1043">
                        <c:v>4.603049999999996E-2</c:v>
                      </c:pt>
                      <c:pt idx="1044">
                        <c:v>4.602299999999996E-2</c:v>
                      </c:pt>
                      <c:pt idx="1045">
                        <c:v>4.6017499999999961E-2</c:v>
                      </c:pt>
                      <c:pt idx="1046">
                        <c:v>4.6009999999999968E-2</c:v>
                      </c:pt>
                      <c:pt idx="1047">
                        <c:v>4.6001999999999967E-2</c:v>
                      </c:pt>
                      <c:pt idx="1048">
                        <c:v>4.5994499999999966E-2</c:v>
                      </c:pt>
                      <c:pt idx="1049">
                        <c:v>4.5989499999999968E-2</c:v>
                      </c:pt>
                      <c:pt idx="1050">
                        <c:v>4.5985499999999971E-2</c:v>
                      </c:pt>
                      <c:pt idx="1051">
                        <c:v>4.5978499999999978E-2</c:v>
                      </c:pt>
                      <c:pt idx="1052">
                        <c:v>4.597349999999998E-2</c:v>
                      </c:pt>
                      <c:pt idx="1053">
                        <c:v>4.5967499999999981E-2</c:v>
                      </c:pt>
                      <c:pt idx="1054">
                        <c:v>4.5957999999999985E-2</c:v>
                      </c:pt>
                      <c:pt idx="1055">
                        <c:v>4.5955999999999983E-2</c:v>
                      </c:pt>
                      <c:pt idx="1056">
                        <c:v>4.5948499999999982E-2</c:v>
                      </c:pt>
                      <c:pt idx="1057">
                        <c:v>4.5947999999999975E-2</c:v>
                      </c:pt>
                      <c:pt idx="1058">
                        <c:v>4.5944999999999972E-2</c:v>
                      </c:pt>
                      <c:pt idx="1059">
                        <c:v>4.593899999999998E-2</c:v>
                      </c:pt>
                      <c:pt idx="1060">
                        <c:v>4.593499999999999E-2</c:v>
                      </c:pt>
                      <c:pt idx="1061">
                        <c:v>4.5933999999999989E-2</c:v>
                      </c:pt>
                      <c:pt idx="1062">
                        <c:v>4.5928499999999997E-2</c:v>
                      </c:pt>
                      <c:pt idx="1063">
                        <c:v>4.5923999999999993E-2</c:v>
                      </c:pt>
                      <c:pt idx="1064">
                        <c:v>4.591399999999999E-2</c:v>
                      </c:pt>
                      <c:pt idx="1065">
                        <c:v>4.5909999999999999E-2</c:v>
                      </c:pt>
                      <c:pt idx="1066">
                        <c:v>4.5907499999999997E-2</c:v>
                      </c:pt>
                      <c:pt idx="1067">
                        <c:v>4.5898500000000002E-2</c:v>
                      </c:pt>
                      <c:pt idx="1068">
                        <c:v>4.5895499999999999E-2</c:v>
                      </c:pt>
                      <c:pt idx="1069">
                        <c:v>4.5889000000000006E-2</c:v>
                      </c:pt>
                      <c:pt idx="1070">
                        <c:v>4.5883000000000014E-2</c:v>
                      </c:pt>
                      <c:pt idx="1071">
                        <c:v>4.5877000000000001E-2</c:v>
                      </c:pt>
                      <c:pt idx="1072">
                        <c:v>4.5871500000000003E-2</c:v>
                      </c:pt>
                      <c:pt idx="1073">
                        <c:v>4.5864500000000002E-2</c:v>
                      </c:pt>
                      <c:pt idx="1074">
                        <c:v>4.5858499999999996E-2</c:v>
                      </c:pt>
                      <c:pt idx="1075">
                        <c:v>4.5852000000000004E-2</c:v>
                      </c:pt>
                      <c:pt idx="1076">
                        <c:v>4.5848499999999993E-2</c:v>
                      </c:pt>
                      <c:pt idx="1077">
                        <c:v>4.5842999999999995E-2</c:v>
                      </c:pt>
                      <c:pt idx="1078">
                        <c:v>4.5841999999999994E-2</c:v>
                      </c:pt>
                      <c:pt idx="1079">
                        <c:v>4.5838499999999983E-2</c:v>
                      </c:pt>
                      <c:pt idx="1080">
                        <c:v>4.5831999999999991E-2</c:v>
                      </c:pt>
                      <c:pt idx="1081">
                        <c:v>4.5833499999999985E-2</c:v>
                      </c:pt>
                      <c:pt idx="1082">
                        <c:v>4.5828499999999987E-2</c:v>
                      </c:pt>
                      <c:pt idx="1083">
                        <c:v>4.5828499999999987E-2</c:v>
                      </c:pt>
                      <c:pt idx="1084">
                        <c:v>4.5824499999999997E-2</c:v>
                      </c:pt>
                      <c:pt idx="1085">
                        <c:v>4.5818999999999992E-2</c:v>
                      </c:pt>
                      <c:pt idx="1086">
                        <c:v>4.5813499999999993E-2</c:v>
                      </c:pt>
                      <c:pt idx="1087">
                        <c:v>4.5811499999999984E-2</c:v>
                      </c:pt>
                      <c:pt idx="1088">
                        <c:v>4.5808499999999988E-2</c:v>
                      </c:pt>
                      <c:pt idx="1089">
                        <c:v>4.5805499999999985E-2</c:v>
                      </c:pt>
                      <c:pt idx="1090">
                        <c:v>4.5805499999999999E-2</c:v>
                      </c:pt>
                      <c:pt idx="1091">
                        <c:v>4.5804499999999991E-2</c:v>
                      </c:pt>
                      <c:pt idx="1092">
                        <c:v>4.5798999999999986E-2</c:v>
                      </c:pt>
                      <c:pt idx="1093">
                        <c:v>4.5798999999999992E-2</c:v>
                      </c:pt>
                      <c:pt idx="1094">
                        <c:v>4.579649999999999E-2</c:v>
                      </c:pt>
                      <c:pt idx="1095">
                        <c:v>4.5795999999999989E-2</c:v>
                      </c:pt>
                      <c:pt idx="1096">
                        <c:v>4.5794499999999995E-2</c:v>
                      </c:pt>
                      <c:pt idx="1097">
                        <c:v>4.5789999999999997E-2</c:v>
                      </c:pt>
                      <c:pt idx="1098">
                        <c:v>4.5784999999999999E-2</c:v>
                      </c:pt>
                      <c:pt idx="1099">
                        <c:v>4.5781999999999996E-2</c:v>
                      </c:pt>
                      <c:pt idx="1100">
                        <c:v>4.577450000000001E-2</c:v>
                      </c:pt>
                      <c:pt idx="1101">
                        <c:v>4.5769500000000012E-2</c:v>
                      </c:pt>
                      <c:pt idx="1102">
                        <c:v>4.5764000000000006E-2</c:v>
                      </c:pt>
                      <c:pt idx="1103">
                        <c:v>4.5760000000000002E-2</c:v>
                      </c:pt>
                      <c:pt idx="1104">
                        <c:v>4.5754000000000003E-2</c:v>
                      </c:pt>
                      <c:pt idx="1105">
                        <c:v>4.5753000000000002E-2</c:v>
                      </c:pt>
                      <c:pt idx="1106">
                        <c:v>4.5748500000000011E-2</c:v>
                      </c:pt>
                      <c:pt idx="1107">
                        <c:v>4.5744000000000014E-2</c:v>
                      </c:pt>
                      <c:pt idx="1108">
                        <c:v>4.5739000000000016E-2</c:v>
                      </c:pt>
                      <c:pt idx="1109">
                        <c:v>4.5737000000000007E-2</c:v>
                      </c:pt>
                      <c:pt idx="1110">
                        <c:v>4.5732000000000016E-2</c:v>
                      </c:pt>
                      <c:pt idx="1111">
                        <c:v>4.5725500000000016E-2</c:v>
                      </c:pt>
                      <c:pt idx="1112">
                        <c:v>4.5718000000000016E-2</c:v>
                      </c:pt>
                      <c:pt idx="1113">
                        <c:v>4.5712500000000017E-2</c:v>
                      </c:pt>
                      <c:pt idx="1114">
                        <c:v>4.570550000000001E-2</c:v>
                      </c:pt>
                      <c:pt idx="1115">
                        <c:v>4.5699500000000011E-2</c:v>
                      </c:pt>
                      <c:pt idx="1116">
                        <c:v>4.5691500000000024E-2</c:v>
                      </c:pt>
                      <c:pt idx="1117">
                        <c:v>4.5683000000000015E-2</c:v>
                      </c:pt>
                      <c:pt idx="1118">
                        <c:v>4.5676000000000022E-2</c:v>
                      </c:pt>
                      <c:pt idx="1119">
                        <c:v>4.5665500000000019E-2</c:v>
                      </c:pt>
                      <c:pt idx="1120">
                        <c:v>4.5657000000000017E-2</c:v>
                      </c:pt>
                      <c:pt idx="1121">
                        <c:v>4.5651000000000018E-2</c:v>
                      </c:pt>
                      <c:pt idx="1122">
                        <c:v>4.5642500000000009E-2</c:v>
                      </c:pt>
                      <c:pt idx="1123">
                        <c:v>4.5633500000000007E-2</c:v>
                      </c:pt>
                      <c:pt idx="1124">
                        <c:v>4.5636999999999997E-2</c:v>
                      </c:pt>
                      <c:pt idx="1125">
                        <c:v>4.5630999999999998E-2</c:v>
                      </c:pt>
                      <c:pt idx="1126">
                        <c:v>4.5623999999999991E-2</c:v>
                      </c:pt>
                      <c:pt idx="1127">
                        <c:v>4.5626E-2</c:v>
                      </c:pt>
                      <c:pt idx="1128">
                        <c:v>4.5610499999999998E-2</c:v>
                      </c:pt>
                      <c:pt idx="1129">
                        <c:v>4.5606000000000008E-2</c:v>
                      </c:pt>
                      <c:pt idx="1130">
                        <c:v>4.5595500000000004E-2</c:v>
                      </c:pt>
                      <c:pt idx="1131">
                        <c:v>4.5581500000000004E-2</c:v>
                      </c:pt>
                      <c:pt idx="1132">
                        <c:v>4.5569500000000006E-2</c:v>
                      </c:pt>
                      <c:pt idx="1133">
                        <c:v>4.5562499999999992E-2</c:v>
                      </c:pt>
                      <c:pt idx="1134">
                        <c:v>4.5550999999999994E-2</c:v>
                      </c:pt>
                      <c:pt idx="1135">
                        <c:v>4.5539499999999983E-2</c:v>
                      </c:pt>
                      <c:pt idx="1136">
                        <c:v>4.5531499999999996E-2</c:v>
                      </c:pt>
                      <c:pt idx="1137">
                        <c:v>4.5522500000000007E-2</c:v>
                      </c:pt>
                      <c:pt idx="1138">
                        <c:v>4.5510000000000009E-2</c:v>
                      </c:pt>
                      <c:pt idx="1139">
                        <c:v>4.5502500000000008E-2</c:v>
                      </c:pt>
                      <c:pt idx="1140">
                        <c:v>4.5493000000000006E-2</c:v>
                      </c:pt>
                      <c:pt idx="1141">
                        <c:v>4.5479000000000006E-2</c:v>
                      </c:pt>
                      <c:pt idx="1142">
                        <c:v>4.5470500000000004E-2</c:v>
                      </c:pt>
                      <c:pt idx="1143">
                        <c:v>4.5461000000000001E-2</c:v>
                      </c:pt>
                      <c:pt idx="1144">
                        <c:v>4.5448000000000002E-2</c:v>
                      </c:pt>
                      <c:pt idx="1145">
                        <c:v>4.5443000000000004E-2</c:v>
                      </c:pt>
                      <c:pt idx="1146">
                        <c:v>4.543500000000001E-2</c:v>
                      </c:pt>
                      <c:pt idx="1147">
                        <c:v>4.542450000000002E-2</c:v>
                      </c:pt>
                      <c:pt idx="1148">
                        <c:v>4.5408000000000025E-2</c:v>
                      </c:pt>
                      <c:pt idx="1149">
                        <c:v>4.5403000000000027E-2</c:v>
                      </c:pt>
                      <c:pt idx="1150">
                        <c:v>4.539200000000003E-2</c:v>
                      </c:pt>
                      <c:pt idx="1151">
                        <c:v>4.5379500000000031E-2</c:v>
                      </c:pt>
                      <c:pt idx="1152">
                        <c:v>4.5366000000000038E-2</c:v>
                      </c:pt>
                      <c:pt idx="1153">
                        <c:v>4.5356500000000029E-2</c:v>
                      </c:pt>
                      <c:pt idx="1154">
                        <c:v>4.5350000000000029E-2</c:v>
                      </c:pt>
                      <c:pt idx="1155">
                        <c:v>4.534100000000002E-2</c:v>
                      </c:pt>
                      <c:pt idx="1156">
                        <c:v>4.5333500000000033E-2</c:v>
                      </c:pt>
                      <c:pt idx="1157">
                        <c:v>4.5326500000000026E-2</c:v>
                      </c:pt>
                      <c:pt idx="1158">
                        <c:v>4.5350500000000037E-2</c:v>
                      </c:pt>
                      <c:pt idx="1159">
                        <c:v>4.524700000000003E-2</c:v>
                      </c:pt>
                      <c:pt idx="1160">
                        <c:v>4.524000000000003E-2</c:v>
                      </c:pt>
                      <c:pt idx="1161">
                        <c:v>4.5213000000000031E-2</c:v>
                      </c:pt>
                      <c:pt idx="1162">
                        <c:v>4.5213000000000031E-2</c:v>
                      </c:pt>
                      <c:pt idx="1163">
                        <c:v>4.5206500000000024E-2</c:v>
                      </c:pt>
                      <c:pt idx="1164">
                        <c:v>4.5202500000000027E-2</c:v>
                      </c:pt>
                      <c:pt idx="1165">
                        <c:v>4.5195500000000027E-2</c:v>
                      </c:pt>
                      <c:pt idx="1166">
                        <c:v>4.5189000000000021E-2</c:v>
                      </c:pt>
                      <c:pt idx="1167">
                        <c:v>4.5180500000000033E-2</c:v>
                      </c:pt>
                      <c:pt idx="1168">
                        <c:v>4.517750000000003E-2</c:v>
                      </c:pt>
                      <c:pt idx="1169">
                        <c:v>4.5172500000000032E-2</c:v>
                      </c:pt>
                      <c:pt idx="1170">
                        <c:v>4.5169000000000022E-2</c:v>
                      </c:pt>
                      <c:pt idx="1171">
                        <c:v>4.5166000000000033E-2</c:v>
                      </c:pt>
                      <c:pt idx="1172">
                        <c:v>4.5162000000000022E-2</c:v>
                      </c:pt>
                      <c:pt idx="1173">
                        <c:v>4.516000000000002E-2</c:v>
                      </c:pt>
                      <c:pt idx="1174">
                        <c:v>4.5166000000000012E-2</c:v>
                      </c:pt>
                      <c:pt idx="1175">
                        <c:v>4.5158500000000011E-2</c:v>
                      </c:pt>
                      <c:pt idx="1176">
                        <c:v>4.5154500000000014E-2</c:v>
                      </c:pt>
                      <c:pt idx="1177">
                        <c:v>4.5146500000000013E-2</c:v>
                      </c:pt>
                      <c:pt idx="1178">
                        <c:v>4.5144500000000025E-2</c:v>
                      </c:pt>
                      <c:pt idx="1179">
                        <c:v>4.5138000000000025E-2</c:v>
                      </c:pt>
                      <c:pt idx="1180">
                        <c:v>4.5135500000000016E-2</c:v>
                      </c:pt>
                      <c:pt idx="1181">
                        <c:v>4.5129000000000009E-2</c:v>
                      </c:pt>
                      <c:pt idx="1182">
                        <c:v>4.5130500000000018E-2</c:v>
                      </c:pt>
                      <c:pt idx="1183">
                        <c:v>4.512850000000003E-2</c:v>
                      </c:pt>
                      <c:pt idx="1184">
                        <c:v>4.5123000000000024E-2</c:v>
                      </c:pt>
                      <c:pt idx="1185">
                        <c:v>4.5119000000000034E-2</c:v>
                      </c:pt>
                      <c:pt idx="1186">
                        <c:v>4.5117000000000039E-2</c:v>
                      </c:pt>
                      <c:pt idx="1187">
                        <c:v>4.5112000000000041E-2</c:v>
                      </c:pt>
                      <c:pt idx="1188">
                        <c:v>4.510800000000003E-2</c:v>
                      </c:pt>
                      <c:pt idx="1189">
                        <c:v>4.5108500000000031E-2</c:v>
                      </c:pt>
                      <c:pt idx="1190">
                        <c:v>4.5103500000000026E-2</c:v>
                      </c:pt>
                      <c:pt idx="1191">
                        <c:v>4.5102000000000031E-2</c:v>
                      </c:pt>
                      <c:pt idx="1192">
                        <c:v>4.510100000000003E-2</c:v>
                      </c:pt>
                      <c:pt idx="1193">
                        <c:v>4.5095500000000024E-2</c:v>
                      </c:pt>
                      <c:pt idx="1194">
                        <c:v>4.5093000000000022E-2</c:v>
                      </c:pt>
                      <c:pt idx="1195">
                        <c:v>4.5090500000000019E-2</c:v>
                      </c:pt>
                      <c:pt idx="1196">
                        <c:v>4.5087000000000016E-2</c:v>
                      </c:pt>
                      <c:pt idx="1197">
                        <c:v>4.5087000000000016E-2</c:v>
                      </c:pt>
                      <c:pt idx="1198">
                        <c:v>4.5082500000000032E-2</c:v>
                      </c:pt>
                      <c:pt idx="1199">
                        <c:v>4.5076000000000033E-2</c:v>
                      </c:pt>
                      <c:pt idx="1200">
                        <c:v>4.5067000000000038E-2</c:v>
                      </c:pt>
                      <c:pt idx="1201">
                        <c:v>4.5068500000000025E-2</c:v>
                      </c:pt>
                      <c:pt idx="1202">
                        <c:v>4.5069000000000026E-2</c:v>
                      </c:pt>
                      <c:pt idx="1203">
                        <c:v>4.5063500000000041E-2</c:v>
                      </c:pt>
                      <c:pt idx="1204">
                        <c:v>4.5065500000000022E-2</c:v>
                      </c:pt>
                      <c:pt idx="1205">
                        <c:v>4.5065500000000022E-2</c:v>
                      </c:pt>
                      <c:pt idx="1206">
                        <c:v>4.5058000000000022E-2</c:v>
                      </c:pt>
                      <c:pt idx="1207">
                        <c:v>4.5055000000000033E-2</c:v>
                      </c:pt>
                      <c:pt idx="1208">
                        <c:v>4.505250000000003E-2</c:v>
                      </c:pt>
                      <c:pt idx="1209">
                        <c:v>4.5050000000000034E-2</c:v>
                      </c:pt>
                      <c:pt idx="1210">
                        <c:v>4.5041000000000039E-2</c:v>
                      </c:pt>
                      <c:pt idx="1211">
                        <c:v>4.5034500000000033E-2</c:v>
                      </c:pt>
                      <c:pt idx="1212">
                        <c:v>4.5036000000000041E-2</c:v>
                      </c:pt>
                      <c:pt idx="1213">
                        <c:v>4.502750000000004E-2</c:v>
                      </c:pt>
                      <c:pt idx="1214">
                        <c:v>4.5023000000000035E-2</c:v>
                      </c:pt>
                      <c:pt idx="1215">
                        <c:v>4.5017000000000029E-2</c:v>
                      </c:pt>
                      <c:pt idx="1216">
                        <c:v>4.5010500000000037E-2</c:v>
                      </c:pt>
                      <c:pt idx="1217">
                        <c:v>4.5006000000000039E-2</c:v>
                      </c:pt>
                      <c:pt idx="1218">
                        <c:v>4.4998500000000045E-2</c:v>
                      </c:pt>
                      <c:pt idx="1219">
                        <c:v>4.4996000000000043E-2</c:v>
                      </c:pt>
                      <c:pt idx="1220">
                        <c:v>4.4994500000000041E-2</c:v>
                      </c:pt>
                      <c:pt idx="1221">
                        <c:v>4.499000000000003E-2</c:v>
                      </c:pt>
                      <c:pt idx="1222">
                        <c:v>4.4986500000000033E-2</c:v>
                      </c:pt>
                      <c:pt idx="1223">
                        <c:v>4.4981000000000021E-2</c:v>
                      </c:pt>
                      <c:pt idx="1224">
                        <c:v>4.4968000000000022E-2</c:v>
                      </c:pt>
                      <c:pt idx="1225">
                        <c:v>4.4961000000000008E-2</c:v>
                      </c:pt>
                      <c:pt idx="1226">
                        <c:v>4.4960000000000014E-2</c:v>
                      </c:pt>
                      <c:pt idx="1227">
                        <c:v>4.495650000000001E-2</c:v>
                      </c:pt>
                      <c:pt idx="1228">
                        <c:v>4.4952500000000013E-2</c:v>
                      </c:pt>
                      <c:pt idx="1229">
                        <c:v>4.4948000000000016E-2</c:v>
                      </c:pt>
                      <c:pt idx="1230">
                        <c:v>4.4933000000000015E-2</c:v>
                      </c:pt>
                      <c:pt idx="1231">
                        <c:v>4.4923499999999998E-2</c:v>
                      </c:pt>
                      <c:pt idx="1232">
                        <c:v>4.4923000000000005E-2</c:v>
                      </c:pt>
                      <c:pt idx="1233">
                        <c:v>4.4919500000000001E-2</c:v>
                      </c:pt>
                      <c:pt idx="1234">
                        <c:v>4.4915999999999998E-2</c:v>
                      </c:pt>
                      <c:pt idx="1235">
                        <c:v>4.4909500000000005E-2</c:v>
                      </c:pt>
                      <c:pt idx="1236">
                        <c:v>4.4900500000000003E-2</c:v>
                      </c:pt>
                      <c:pt idx="1237">
                        <c:v>4.4893999999999996E-2</c:v>
                      </c:pt>
                      <c:pt idx="1238">
                        <c:v>4.48905E-2</c:v>
                      </c:pt>
                      <c:pt idx="1239">
                        <c:v>4.4886000000000009E-2</c:v>
                      </c:pt>
                      <c:pt idx="1240">
                        <c:v>4.4883499999999993E-2</c:v>
                      </c:pt>
                      <c:pt idx="1241">
                        <c:v>4.4876499999999993E-2</c:v>
                      </c:pt>
                      <c:pt idx="1242">
                        <c:v>4.4869499999999993E-2</c:v>
                      </c:pt>
                      <c:pt idx="1243">
                        <c:v>4.4863500000000001E-2</c:v>
                      </c:pt>
                      <c:pt idx="1244">
                        <c:v>4.4856E-2</c:v>
                      </c:pt>
                      <c:pt idx="1245">
                        <c:v>4.4849000000000007E-2</c:v>
                      </c:pt>
                      <c:pt idx="1246">
                        <c:v>4.4847500000000012E-2</c:v>
                      </c:pt>
                      <c:pt idx="1247">
                        <c:v>4.483150000000001E-2</c:v>
                      </c:pt>
                      <c:pt idx="1248">
                        <c:v>4.4827000000000013E-2</c:v>
                      </c:pt>
                      <c:pt idx="1249">
                        <c:v>4.4826500000000012E-2</c:v>
                      </c:pt>
                      <c:pt idx="1250">
                        <c:v>4.4815000000000008E-2</c:v>
                      </c:pt>
                      <c:pt idx="1251">
                        <c:v>4.4807000000000007E-2</c:v>
                      </c:pt>
                      <c:pt idx="1252">
                        <c:v>4.479650000000001E-2</c:v>
                      </c:pt>
                      <c:pt idx="1253">
                        <c:v>4.4787000000000007E-2</c:v>
                      </c:pt>
                      <c:pt idx="1254">
                        <c:v>4.4782000000000009E-2</c:v>
                      </c:pt>
                      <c:pt idx="1255">
                        <c:v>4.4773500000000015E-2</c:v>
                      </c:pt>
                      <c:pt idx="1256">
                        <c:v>4.4767500000000016E-2</c:v>
                      </c:pt>
                      <c:pt idx="1257">
                        <c:v>4.4754000000000023E-2</c:v>
                      </c:pt>
                      <c:pt idx="1258">
                        <c:v>4.4745500000000021E-2</c:v>
                      </c:pt>
                      <c:pt idx="1259">
                        <c:v>4.4734000000000024E-2</c:v>
                      </c:pt>
                      <c:pt idx="1260">
                        <c:v>4.4725500000000015E-2</c:v>
                      </c:pt>
                      <c:pt idx="1261">
                        <c:v>4.4714500000000025E-2</c:v>
                      </c:pt>
                      <c:pt idx="1262">
                        <c:v>4.470600000000003E-2</c:v>
                      </c:pt>
                      <c:pt idx="1263">
                        <c:v>4.4697000000000028E-2</c:v>
                      </c:pt>
                      <c:pt idx="1264">
                        <c:v>4.4688000000000019E-2</c:v>
                      </c:pt>
                      <c:pt idx="1265">
                        <c:v>4.4682500000000021E-2</c:v>
                      </c:pt>
                      <c:pt idx="1266">
                        <c:v>4.4673500000000026E-2</c:v>
                      </c:pt>
                      <c:pt idx="1267">
                        <c:v>4.4670000000000022E-2</c:v>
                      </c:pt>
                      <c:pt idx="1268">
                        <c:v>4.4664500000000024E-2</c:v>
                      </c:pt>
                      <c:pt idx="1269">
                        <c:v>4.4657000000000016E-2</c:v>
                      </c:pt>
                      <c:pt idx="1270">
                        <c:v>4.4652500000000019E-2</c:v>
                      </c:pt>
                      <c:pt idx="1271">
                        <c:v>4.4648000000000014E-2</c:v>
                      </c:pt>
                      <c:pt idx="1272">
                        <c:v>4.4645500000000012E-2</c:v>
                      </c:pt>
                      <c:pt idx="1273">
                        <c:v>4.4639500000000013E-2</c:v>
                      </c:pt>
                      <c:pt idx="1274">
                        <c:v>4.463650000000001E-2</c:v>
                      </c:pt>
                      <c:pt idx="1275">
                        <c:v>4.4629500000000003E-2</c:v>
                      </c:pt>
                      <c:pt idx="1276">
                        <c:v>4.4623499999999997E-2</c:v>
                      </c:pt>
                      <c:pt idx="1277">
                        <c:v>4.4615000000000002E-2</c:v>
                      </c:pt>
                      <c:pt idx="1278">
                        <c:v>4.4608999999999996E-2</c:v>
                      </c:pt>
                      <c:pt idx="1279">
                        <c:v>4.4606499999999993E-2</c:v>
                      </c:pt>
                      <c:pt idx="1280">
                        <c:v>4.4597999999999999E-2</c:v>
                      </c:pt>
                      <c:pt idx="1281">
                        <c:v>4.4610000000000004E-2</c:v>
                      </c:pt>
                      <c:pt idx="1282">
                        <c:v>4.4607000000000008E-2</c:v>
                      </c:pt>
                      <c:pt idx="1283">
                        <c:v>4.4597000000000005E-2</c:v>
                      </c:pt>
                      <c:pt idx="1284">
                        <c:v>4.4591499999999999E-2</c:v>
                      </c:pt>
                      <c:pt idx="1285">
                        <c:v>4.4583500000000005E-2</c:v>
                      </c:pt>
                      <c:pt idx="1286">
                        <c:v>4.4570499999999999E-2</c:v>
                      </c:pt>
                      <c:pt idx="1287">
                        <c:v>4.4560000000000002E-2</c:v>
                      </c:pt>
                      <c:pt idx="1288">
                        <c:v>4.4551999999999994E-2</c:v>
                      </c:pt>
                      <c:pt idx="1289">
                        <c:v>4.4541999999999998E-2</c:v>
                      </c:pt>
                      <c:pt idx="1290">
                        <c:v>4.4530500000000001E-2</c:v>
                      </c:pt>
                      <c:pt idx="1291">
                        <c:v>4.4518500000000003E-2</c:v>
                      </c:pt>
                      <c:pt idx="1292">
                        <c:v>4.45095E-2</c:v>
                      </c:pt>
                      <c:pt idx="1293">
                        <c:v>4.4500499999999998E-2</c:v>
                      </c:pt>
                      <c:pt idx="1294">
                        <c:v>4.4490999999999989E-2</c:v>
                      </c:pt>
                      <c:pt idx="1295">
                        <c:v>4.4475499999999994E-2</c:v>
                      </c:pt>
                      <c:pt idx="1296">
                        <c:v>4.4468499999999994E-2</c:v>
                      </c:pt>
                      <c:pt idx="1297">
                        <c:v>4.4461000000000001E-2</c:v>
                      </c:pt>
                      <c:pt idx="1298">
                        <c:v>4.4455500000000009E-2</c:v>
                      </c:pt>
                      <c:pt idx="1299">
                        <c:v>4.4448500000000009E-2</c:v>
                      </c:pt>
                      <c:pt idx="1300">
                        <c:v>4.4443499999999997E-2</c:v>
                      </c:pt>
                      <c:pt idx="1301">
                        <c:v>4.4436999999999997E-2</c:v>
                      </c:pt>
                      <c:pt idx="1302">
                        <c:v>4.4424999999999999E-2</c:v>
                      </c:pt>
                      <c:pt idx="1303">
                        <c:v>4.4417999999999985E-2</c:v>
                      </c:pt>
                      <c:pt idx="1304">
                        <c:v>4.4411500000000007E-2</c:v>
                      </c:pt>
                      <c:pt idx="1305">
                        <c:v>4.4395500000000004E-2</c:v>
                      </c:pt>
                      <c:pt idx="1306">
                        <c:v>4.4392500000000001E-2</c:v>
                      </c:pt>
                      <c:pt idx="1307">
                        <c:v>4.4385000000000015E-2</c:v>
                      </c:pt>
                      <c:pt idx="1308">
                        <c:v>4.4379000000000009E-2</c:v>
                      </c:pt>
                      <c:pt idx="1309">
                        <c:v>4.4368500000000005E-2</c:v>
                      </c:pt>
                      <c:pt idx="1310">
                        <c:v>4.4366000000000003E-2</c:v>
                      </c:pt>
                      <c:pt idx="1311">
                        <c:v>4.4359000000000003E-2</c:v>
                      </c:pt>
                      <c:pt idx="1312">
                        <c:v>4.4354500000000005E-2</c:v>
                      </c:pt>
                      <c:pt idx="1313">
                        <c:v>4.4348000000000012E-2</c:v>
                      </c:pt>
                      <c:pt idx="1314">
                        <c:v>4.433900000000001E-2</c:v>
                      </c:pt>
                      <c:pt idx="1315">
                        <c:v>4.4333000000000011E-2</c:v>
                      </c:pt>
                      <c:pt idx="1316">
                        <c:v>4.4322000000000014E-2</c:v>
                      </c:pt>
                      <c:pt idx="1317">
                        <c:v>4.431750000000001E-2</c:v>
                      </c:pt>
                      <c:pt idx="1318">
                        <c:v>4.4308000000000007E-2</c:v>
                      </c:pt>
                      <c:pt idx="1319">
                        <c:v>4.4308000000000007E-2</c:v>
                      </c:pt>
                      <c:pt idx="1320">
                        <c:v>4.4306500000000006E-2</c:v>
                      </c:pt>
                      <c:pt idx="1321">
                        <c:v>4.4304000000000017E-2</c:v>
                      </c:pt>
                      <c:pt idx="1322">
                        <c:v>4.4299000000000005E-2</c:v>
                      </c:pt>
                      <c:pt idx="1323">
                        <c:v>4.4300500000000013E-2</c:v>
                      </c:pt>
                      <c:pt idx="1324">
                        <c:v>4.4293500000000013E-2</c:v>
                      </c:pt>
                      <c:pt idx="1325">
                        <c:v>4.4292500000000012E-2</c:v>
                      </c:pt>
                      <c:pt idx="1326">
                        <c:v>4.4290000000000024E-2</c:v>
                      </c:pt>
                      <c:pt idx="1327">
                        <c:v>4.4290000000000024E-2</c:v>
                      </c:pt>
                      <c:pt idx="1328">
                        <c:v>4.4291000000000018E-2</c:v>
                      </c:pt>
                      <c:pt idx="1329">
                        <c:v>4.4285000000000012E-2</c:v>
                      </c:pt>
                      <c:pt idx="1330">
                        <c:v>4.4281000000000015E-2</c:v>
                      </c:pt>
                      <c:pt idx="1331">
                        <c:v>4.4283500000000017E-2</c:v>
                      </c:pt>
                      <c:pt idx="1332">
                        <c:v>4.4281000000000022E-2</c:v>
                      </c:pt>
                      <c:pt idx="1333">
                        <c:v>4.4275500000000016E-2</c:v>
                      </c:pt>
                      <c:pt idx="1334">
                        <c:v>4.4270000000000025E-2</c:v>
                      </c:pt>
                      <c:pt idx="1335">
                        <c:v>4.4266000000000021E-2</c:v>
                      </c:pt>
                      <c:pt idx="1336">
                        <c:v>4.4261500000000016E-2</c:v>
                      </c:pt>
                      <c:pt idx="1337">
                        <c:v>4.4256500000000018E-2</c:v>
                      </c:pt>
                      <c:pt idx="1338">
                        <c:v>4.4254000000000016E-2</c:v>
                      </c:pt>
                      <c:pt idx="1339">
                        <c:v>4.4245500000000021E-2</c:v>
                      </c:pt>
                      <c:pt idx="1340">
                        <c:v>4.4244000000000012E-2</c:v>
                      </c:pt>
                      <c:pt idx="1341">
                        <c:v>4.4240000000000015E-2</c:v>
                      </c:pt>
                      <c:pt idx="1342">
                        <c:v>4.4233500000000009E-2</c:v>
                      </c:pt>
                      <c:pt idx="1343">
                        <c:v>4.4228500000000004E-2</c:v>
                      </c:pt>
                      <c:pt idx="1344">
                        <c:v>4.4226500000000002E-2</c:v>
                      </c:pt>
                      <c:pt idx="1345">
                        <c:v>4.4216999999999992E-2</c:v>
                      </c:pt>
                      <c:pt idx="1346">
                        <c:v>4.4205000000000008E-2</c:v>
                      </c:pt>
                      <c:pt idx="1347">
                        <c:v>4.4196499999999993E-2</c:v>
                      </c:pt>
                      <c:pt idx="1348">
                        <c:v>4.4190999999999987E-2</c:v>
                      </c:pt>
                      <c:pt idx="1349">
                        <c:v>4.4178499999999996E-2</c:v>
                      </c:pt>
                      <c:pt idx="1350">
                        <c:v>4.4167999999999985E-2</c:v>
                      </c:pt>
                      <c:pt idx="1351">
                        <c:v>4.4159499999999977E-2</c:v>
                      </c:pt>
                      <c:pt idx="1352">
                        <c:v>4.413949999999997E-2</c:v>
                      </c:pt>
                      <c:pt idx="1353">
                        <c:v>4.4128499999999973E-2</c:v>
                      </c:pt>
                      <c:pt idx="1354">
                        <c:v>4.4117999999999977E-2</c:v>
                      </c:pt>
                      <c:pt idx="1355">
                        <c:v>4.4101999999999988E-2</c:v>
                      </c:pt>
                      <c:pt idx="1356">
                        <c:v>4.4092499999999972E-2</c:v>
                      </c:pt>
                      <c:pt idx="1357">
                        <c:v>4.4077999999999992E-2</c:v>
                      </c:pt>
                      <c:pt idx="1358">
                        <c:v>4.4037499999999979E-2</c:v>
                      </c:pt>
                      <c:pt idx="1359">
                        <c:v>4.4122499999999967E-2</c:v>
                      </c:pt>
                      <c:pt idx="1360">
                        <c:v>4.4114499999999973E-2</c:v>
                      </c:pt>
                      <c:pt idx="1361">
                        <c:v>4.4102999999999982E-2</c:v>
                      </c:pt>
                      <c:pt idx="1362">
                        <c:v>4.4090499999999977E-2</c:v>
                      </c:pt>
                      <c:pt idx="1363">
                        <c:v>4.4079499999999966E-2</c:v>
                      </c:pt>
                      <c:pt idx="1364">
                        <c:v>4.4065499999999987E-2</c:v>
                      </c:pt>
                      <c:pt idx="1365">
                        <c:v>4.4053999999999982E-2</c:v>
                      </c:pt>
                      <c:pt idx="1366">
                        <c:v>4.4042999999999999E-2</c:v>
                      </c:pt>
                      <c:pt idx="1367">
                        <c:v>4.4035999999999992E-2</c:v>
                      </c:pt>
                      <c:pt idx="1368">
                        <c:v>4.4021999999999985E-2</c:v>
                      </c:pt>
                      <c:pt idx="1369">
                        <c:v>4.4009500000000007E-2</c:v>
                      </c:pt>
                      <c:pt idx="1370">
                        <c:v>4.3988000000000006E-2</c:v>
                      </c:pt>
                      <c:pt idx="1371">
                        <c:v>4.3969000000000008E-2</c:v>
                      </c:pt>
                      <c:pt idx="1372">
                        <c:v>4.3955500000000015E-2</c:v>
                      </c:pt>
                      <c:pt idx="1373">
                        <c:v>4.3941999999999995E-2</c:v>
                      </c:pt>
                      <c:pt idx="1374">
                        <c:v>4.392950000000001E-2</c:v>
                      </c:pt>
                      <c:pt idx="1375">
                        <c:v>4.3921999999999996E-2</c:v>
                      </c:pt>
                      <c:pt idx="1376">
                        <c:v>4.3916999999999991E-2</c:v>
                      </c:pt>
                      <c:pt idx="1377">
                        <c:v>4.3910999999999999E-2</c:v>
                      </c:pt>
                      <c:pt idx="1378">
                        <c:v>4.3900499999999995E-2</c:v>
                      </c:pt>
                      <c:pt idx="1379">
                        <c:v>4.38985E-2</c:v>
                      </c:pt>
                      <c:pt idx="1380">
                        <c:v>4.3888499999999997E-2</c:v>
                      </c:pt>
                      <c:pt idx="1381">
                        <c:v>4.3883999999999999E-2</c:v>
                      </c:pt>
                      <c:pt idx="1382">
                        <c:v>4.3881999999999997E-2</c:v>
                      </c:pt>
                      <c:pt idx="1383">
                        <c:v>4.3871999999999994E-2</c:v>
                      </c:pt>
                      <c:pt idx="1384">
                        <c:v>4.3862999999999985E-2</c:v>
                      </c:pt>
                      <c:pt idx="1385">
                        <c:v>4.3851499999999988E-2</c:v>
                      </c:pt>
                      <c:pt idx="1386">
                        <c:v>4.3842499999999979E-2</c:v>
                      </c:pt>
                      <c:pt idx="1387">
                        <c:v>4.3831499999999982E-2</c:v>
                      </c:pt>
                      <c:pt idx="1388">
                        <c:v>4.3827999999999985E-2</c:v>
                      </c:pt>
                      <c:pt idx="1389">
                        <c:v>4.3812499999999976E-2</c:v>
                      </c:pt>
                      <c:pt idx="1390">
                        <c:v>4.3805999999999984E-2</c:v>
                      </c:pt>
                      <c:pt idx="1391">
                        <c:v>4.3796499999999988E-2</c:v>
                      </c:pt>
                      <c:pt idx="1392">
                        <c:v>4.3778999999999985E-2</c:v>
                      </c:pt>
                      <c:pt idx="1393">
                        <c:v>4.3766499999999986E-2</c:v>
                      </c:pt>
                      <c:pt idx="1394">
                        <c:v>4.3755499999999975E-2</c:v>
                      </c:pt>
                      <c:pt idx="1395">
                        <c:v>4.3739499999999973E-2</c:v>
                      </c:pt>
                      <c:pt idx="1396">
                        <c:v>4.3728499999999976E-2</c:v>
                      </c:pt>
                      <c:pt idx="1397">
                        <c:v>4.3715499999999984E-2</c:v>
                      </c:pt>
                      <c:pt idx="1398">
                        <c:v>4.3700499999999989E-2</c:v>
                      </c:pt>
                      <c:pt idx="1399">
                        <c:v>4.3689499999999999E-2</c:v>
                      </c:pt>
                      <c:pt idx="1400">
                        <c:v>4.3677500000000001E-2</c:v>
                      </c:pt>
                      <c:pt idx="1401">
                        <c:v>4.3654999999999999E-2</c:v>
                      </c:pt>
                      <c:pt idx="1402">
                        <c:v>4.3636000000000001E-2</c:v>
                      </c:pt>
                      <c:pt idx="1403">
                        <c:v>4.3618000000000004E-2</c:v>
                      </c:pt>
                      <c:pt idx="1404">
                        <c:v>4.3598499999999998E-2</c:v>
                      </c:pt>
                      <c:pt idx="1405">
                        <c:v>4.3573500000000001E-2</c:v>
                      </c:pt>
                      <c:pt idx="1406">
                        <c:v>4.3556499999999998E-2</c:v>
                      </c:pt>
                      <c:pt idx="1407">
                        <c:v>4.3538499999999994E-2</c:v>
                      </c:pt>
                      <c:pt idx="1408">
                        <c:v>4.3519000000000002E-2</c:v>
                      </c:pt>
                      <c:pt idx="1409">
                        <c:v>4.3503E-2</c:v>
                      </c:pt>
                      <c:pt idx="1410">
                        <c:v>4.3484999999999996E-2</c:v>
                      </c:pt>
                      <c:pt idx="1411">
                        <c:v>4.3468E-2</c:v>
                      </c:pt>
                      <c:pt idx="1412">
                        <c:v>4.3442999999999996E-2</c:v>
                      </c:pt>
                      <c:pt idx="1413">
                        <c:v>4.3423500000000004E-2</c:v>
                      </c:pt>
                      <c:pt idx="1414">
                        <c:v>4.3401500000000003E-2</c:v>
                      </c:pt>
                      <c:pt idx="1415">
                        <c:v>4.3383000000000005E-2</c:v>
                      </c:pt>
                      <c:pt idx="1416">
                        <c:v>4.3383499999999992E-2</c:v>
                      </c:pt>
                      <c:pt idx="1417">
                        <c:v>4.3356999999999993E-2</c:v>
                      </c:pt>
                      <c:pt idx="1418">
                        <c:v>4.3341999999999999E-2</c:v>
                      </c:pt>
                      <c:pt idx="1419">
                        <c:v>4.3325500000000003E-2</c:v>
                      </c:pt>
                      <c:pt idx="1420">
                        <c:v>4.3307000000000005E-2</c:v>
                      </c:pt>
                      <c:pt idx="1421">
                        <c:v>4.3289500000000009E-2</c:v>
                      </c:pt>
                      <c:pt idx="1422">
                        <c:v>4.3273000000000013E-2</c:v>
                      </c:pt>
                      <c:pt idx="1423">
                        <c:v>4.3257000000000004E-2</c:v>
                      </c:pt>
                      <c:pt idx="1424">
                        <c:v>4.3246000000000014E-2</c:v>
                      </c:pt>
                      <c:pt idx="1425">
                        <c:v>4.3225000000000013E-2</c:v>
                      </c:pt>
                      <c:pt idx="1426">
                        <c:v>4.3204500000000021E-2</c:v>
                      </c:pt>
                      <c:pt idx="1427">
                        <c:v>4.3172500000000023E-2</c:v>
                      </c:pt>
                      <c:pt idx="1428">
                        <c:v>4.3153500000000025E-2</c:v>
                      </c:pt>
                      <c:pt idx="1429">
                        <c:v>4.3137000000000023E-2</c:v>
                      </c:pt>
                      <c:pt idx="1430">
                        <c:v>4.3136500000000029E-2</c:v>
                      </c:pt>
                      <c:pt idx="1431">
                        <c:v>4.3122000000000021E-2</c:v>
                      </c:pt>
                      <c:pt idx="1432">
                        <c:v>4.3101000000000035E-2</c:v>
                      </c:pt>
                      <c:pt idx="1433">
                        <c:v>4.3084500000000026E-2</c:v>
                      </c:pt>
                      <c:pt idx="1434">
                        <c:v>4.3069500000000024E-2</c:v>
                      </c:pt>
                      <c:pt idx="1435">
                        <c:v>4.3057000000000026E-2</c:v>
                      </c:pt>
                      <c:pt idx="1436">
                        <c:v>4.3036000000000019E-2</c:v>
                      </c:pt>
                      <c:pt idx="1437">
                        <c:v>4.3024500000000021E-2</c:v>
                      </c:pt>
                      <c:pt idx="1438">
                        <c:v>4.3009500000000013E-2</c:v>
                      </c:pt>
                      <c:pt idx="1439">
                        <c:v>4.2996500000000014E-2</c:v>
                      </c:pt>
                      <c:pt idx="1440">
                        <c:v>4.2977000000000015E-2</c:v>
                      </c:pt>
                      <c:pt idx="1441">
                        <c:v>4.2962000000000014E-2</c:v>
                      </c:pt>
                      <c:pt idx="1442">
                        <c:v>4.2955000000000007E-2</c:v>
                      </c:pt>
                      <c:pt idx="1443">
                        <c:v>4.2949499999999995E-2</c:v>
                      </c:pt>
                      <c:pt idx="1444">
                        <c:v>4.2945000000000004E-2</c:v>
                      </c:pt>
                      <c:pt idx="1445">
                        <c:v>4.2935499999999995E-2</c:v>
                      </c:pt>
                      <c:pt idx="1446">
                        <c:v>4.2918499999999991E-2</c:v>
                      </c:pt>
                      <c:pt idx="1447">
                        <c:v>4.2914499999999994E-2</c:v>
                      </c:pt>
                      <c:pt idx="1448">
                        <c:v>4.2900499999999987E-2</c:v>
                      </c:pt>
                      <c:pt idx="1449">
                        <c:v>4.28785E-2</c:v>
                      </c:pt>
                      <c:pt idx="1450">
                        <c:v>4.2865500000000001E-2</c:v>
                      </c:pt>
                      <c:pt idx="1451">
                        <c:v>4.2852499999999995E-2</c:v>
                      </c:pt>
                      <c:pt idx="1452">
                        <c:v>4.2839999999999996E-2</c:v>
                      </c:pt>
                      <c:pt idx="1453">
                        <c:v>4.2827499999999998E-2</c:v>
                      </c:pt>
                      <c:pt idx="1454">
                        <c:v>4.2814000000000005E-2</c:v>
                      </c:pt>
                      <c:pt idx="1455">
                        <c:v>4.2796500000000001E-2</c:v>
                      </c:pt>
                      <c:pt idx="1456">
                        <c:v>4.2785500000000004E-2</c:v>
                      </c:pt>
                      <c:pt idx="1457">
                        <c:v>4.2775000000000001E-2</c:v>
                      </c:pt>
                      <c:pt idx="1458">
                        <c:v>4.2760999999999993E-2</c:v>
                      </c:pt>
                      <c:pt idx="1459">
                        <c:v>4.2751000000000004E-2</c:v>
                      </c:pt>
                      <c:pt idx="1460">
                        <c:v>4.2740500000000008E-2</c:v>
                      </c:pt>
                      <c:pt idx="1461">
                        <c:v>4.2721000000000002E-2</c:v>
                      </c:pt>
                      <c:pt idx="1462">
                        <c:v>4.2699999999999995E-2</c:v>
                      </c:pt>
                      <c:pt idx="1463">
                        <c:v>4.2678999999999995E-2</c:v>
                      </c:pt>
                      <c:pt idx="1464">
                        <c:v>4.2672499999999995E-2</c:v>
                      </c:pt>
                      <c:pt idx="1465">
                        <c:v>4.2652500000000003E-2</c:v>
                      </c:pt>
                      <c:pt idx="1466">
                        <c:v>4.2635500000000007E-2</c:v>
                      </c:pt>
                      <c:pt idx="1467">
                        <c:v>4.261800000000001E-2</c:v>
                      </c:pt>
                      <c:pt idx="1468">
                        <c:v>4.2598500000000011E-2</c:v>
                      </c:pt>
                      <c:pt idx="1469">
                        <c:v>4.2580000000000007E-2</c:v>
                      </c:pt>
                      <c:pt idx="1470">
                        <c:v>4.2560000000000014E-2</c:v>
                      </c:pt>
                      <c:pt idx="1471">
                        <c:v>4.2542500000000011E-2</c:v>
                      </c:pt>
                      <c:pt idx="1472">
                        <c:v>4.2522000000000004E-2</c:v>
                      </c:pt>
                      <c:pt idx="1473">
                        <c:v>4.2499000000000009E-2</c:v>
                      </c:pt>
                      <c:pt idx="1474">
                        <c:v>4.2475500000000006E-2</c:v>
                      </c:pt>
                      <c:pt idx="1475">
                        <c:v>4.2461000000000013E-2</c:v>
                      </c:pt>
                      <c:pt idx="1476">
                        <c:v>4.2446000000000011E-2</c:v>
                      </c:pt>
                      <c:pt idx="1477">
                        <c:v>4.2431499999999997E-2</c:v>
                      </c:pt>
                      <c:pt idx="1478">
                        <c:v>4.2408500000000002E-2</c:v>
                      </c:pt>
                      <c:pt idx="1479">
                        <c:v>4.2386999999999994E-2</c:v>
                      </c:pt>
                      <c:pt idx="1480">
                        <c:v>4.2371499999999999E-2</c:v>
                      </c:pt>
                      <c:pt idx="1481">
                        <c:v>4.2335999999999999E-2</c:v>
                      </c:pt>
                      <c:pt idx="1482">
                        <c:v>4.231299999999999E-2</c:v>
                      </c:pt>
                      <c:pt idx="1483">
                        <c:v>4.2299499999999997E-2</c:v>
                      </c:pt>
                      <c:pt idx="1484">
                        <c:v>4.2284499999999996E-2</c:v>
                      </c:pt>
                      <c:pt idx="1485">
                        <c:v>4.2273999999999985E-2</c:v>
                      </c:pt>
                      <c:pt idx="1486">
                        <c:v>4.2262499999999974E-2</c:v>
                      </c:pt>
                      <c:pt idx="1487">
                        <c:v>4.2244999999999984E-2</c:v>
                      </c:pt>
                      <c:pt idx="1488">
                        <c:v>4.2228999999999989E-2</c:v>
                      </c:pt>
                      <c:pt idx="1489">
                        <c:v>4.2214000000000002E-2</c:v>
                      </c:pt>
                      <c:pt idx="1490">
                        <c:v>4.21985E-2</c:v>
                      </c:pt>
                      <c:pt idx="1491">
                        <c:v>4.2182999999999991E-2</c:v>
                      </c:pt>
                      <c:pt idx="1492">
                        <c:v>4.2164499999999994E-2</c:v>
                      </c:pt>
                      <c:pt idx="1493">
                        <c:v>4.2145000000000002E-2</c:v>
                      </c:pt>
                      <c:pt idx="1494">
                        <c:v>4.2128499999999992E-2</c:v>
                      </c:pt>
                      <c:pt idx="1495">
                        <c:v>4.2122500000000007E-2</c:v>
                      </c:pt>
                      <c:pt idx="1496">
                        <c:v>4.211100000000001E-2</c:v>
                      </c:pt>
                      <c:pt idx="1497">
                        <c:v>4.2096000000000008E-2</c:v>
                      </c:pt>
                      <c:pt idx="1498">
                        <c:v>4.2079500000000006E-2</c:v>
                      </c:pt>
                      <c:pt idx="1499">
                        <c:v>4.2065499999999999E-2</c:v>
                      </c:pt>
                      <c:pt idx="1500">
                        <c:v>4.2044499999999999E-2</c:v>
                      </c:pt>
                      <c:pt idx="1501">
                        <c:v>4.2028499999999989E-2</c:v>
                      </c:pt>
                      <c:pt idx="1502">
                        <c:v>4.2016499999999991E-2</c:v>
                      </c:pt>
                      <c:pt idx="1503">
                        <c:v>4.1995999999999992E-2</c:v>
                      </c:pt>
                      <c:pt idx="1504">
                        <c:v>4.1981999999999998E-2</c:v>
                      </c:pt>
                      <c:pt idx="1505">
                        <c:v>4.1967999999999998E-2</c:v>
                      </c:pt>
                      <c:pt idx="1506">
                        <c:v>4.1941999999999993E-2</c:v>
                      </c:pt>
                      <c:pt idx="1507">
                        <c:v>4.1915999999999995E-2</c:v>
                      </c:pt>
                      <c:pt idx="1508">
                        <c:v>4.1896500000000003E-2</c:v>
                      </c:pt>
                      <c:pt idx="1509">
                        <c:v>4.1879E-2</c:v>
                      </c:pt>
                      <c:pt idx="1510">
                        <c:v>4.1859500000000001E-2</c:v>
                      </c:pt>
                      <c:pt idx="1511">
                        <c:v>4.1842500000000005E-2</c:v>
                      </c:pt>
                      <c:pt idx="1512">
                        <c:v>4.1822999999999999E-2</c:v>
                      </c:pt>
                      <c:pt idx="1513">
                        <c:v>4.1805499999999995E-2</c:v>
                      </c:pt>
                      <c:pt idx="1514">
                        <c:v>4.1793000000000011E-2</c:v>
                      </c:pt>
                      <c:pt idx="1515">
                        <c:v>4.1777000000000009E-2</c:v>
                      </c:pt>
                      <c:pt idx="1516">
                        <c:v>4.1766000000000005E-2</c:v>
                      </c:pt>
                      <c:pt idx="1517">
                        <c:v>4.1748000000000014E-2</c:v>
                      </c:pt>
                      <c:pt idx="1518">
                        <c:v>4.1734E-2</c:v>
                      </c:pt>
                      <c:pt idx="1519">
                        <c:v>4.1715000000000009E-2</c:v>
                      </c:pt>
                      <c:pt idx="1520">
                        <c:v>4.1700500000000008E-2</c:v>
                      </c:pt>
                      <c:pt idx="1521">
                        <c:v>4.1684500000000006E-2</c:v>
                      </c:pt>
                      <c:pt idx="1522">
                        <c:v>4.1668500000000004E-2</c:v>
                      </c:pt>
                      <c:pt idx="1523">
                        <c:v>4.1653999999999997E-2</c:v>
                      </c:pt>
                      <c:pt idx="1524">
                        <c:v>4.1636000000000006E-2</c:v>
                      </c:pt>
                      <c:pt idx="1525">
                        <c:v>4.1621500000000006E-2</c:v>
                      </c:pt>
                      <c:pt idx="1526">
                        <c:v>4.1603000000000015E-2</c:v>
                      </c:pt>
                      <c:pt idx="1527">
                        <c:v>4.1586500000000005E-2</c:v>
                      </c:pt>
                      <c:pt idx="1528">
                        <c:v>4.157000000000001E-2</c:v>
                      </c:pt>
                      <c:pt idx="1529">
                        <c:v>4.155600000000001E-2</c:v>
                      </c:pt>
                      <c:pt idx="1530">
                        <c:v>4.1540000000000007E-2</c:v>
                      </c:pt>
                      <c:pt idx="1531">
                        <c:v>4.1520500000000009E-2</c:v>
                      </c:pt>
                      <c:pt idx="1532">
                        <c:v>4.1505500000000008E-2</c:v>
                      </c:pt>
                      <c:pt idx="1533">
                        <c:v>4.1482500000000005E-2</c:v>
                      </c:pt>
                      <c:pt idx="1534">
                        <c:v>4.1463500000000007E-2</c:v>
                      </c:pt>
                      <c:pt idx="1535">
                        <c:v>4.1449500000000014E-2</c:v>
                      </c:pt>
                      <c:pt idx="1536">
                        <c:v>4.1432500000000011E-2</c:v>
                      </c:pt>
                      <c:pt idx="1537">
                        <c:v>4.141800000000001E-2</c:v>
                      </c:pt>
                      <c:pt idx="1538">
                        <c:v>4.1407500000000007E-2</c:v>
                      </c:pt>
                      <c:pt idx="1539">
                        <c:v>4.1401499999999994E-2</c:v>
                      </c:pt>
                      <c:pt idx="1540">
                        <c:v>4.1380500000000001E-2</c:v>
                      </c:pt>
                      <c:pt idx="1541">
                        <c:v>4.13665E-2</c:v>
                      </c:pt>
                      <c:pt idx="1542">
                        <c:v>4.1352499999999993E-2</c:v>
                      </c:pt>
                      <c:pt idx="1543">
                        <c:v>4.1338E-2</c:v>
                      </c:pt>
                      <c:pt idx="1544">
                        <c:v>4.1319000000000002E-2</c:v>
                      </c:pt>
                      <c:pt idx="1545">
                        <c:v>4.1301499999999998E-2</c:v>
                      </c:pt>
                      <c:pt idx="1546">
                        <c:v>4.1282500000000007E-2</c:v>
                      </c:pt>
                      <c:pt idx="1547">
                        <c:v>4.1266500000000005E-2</c:v>
                      </c:pt>
                      <c:pt idx="1548">
                        <c:v>4.1249500000000001E-2</c:v>
                      </c:pt>
                      <c:pt idx="1549">
                        <c:v>4.12345E-2</c:v>
                      </c:pt>
                      <c:pt idx="1550">
                        <c:v>4.1218500000000005E-2</c:v>
                      </c:pt>
                      <c:pt idx="1551">
                        <c:v>4.1205499999999999E-2</c:v>
                      </c:pt>
                      <c:pt idx="1552">
                        <c:v>4.1203999999999998E-2</c:v>
                      </c:pt>
                      <c:pt idx="1553">
                        <c:v>4.1191999999999999E-2</c:v>
                      </c:pt>
                      <c:pt idx="1554">
                        <c:v>4.1180500000000002E-2</c:v>
                      </c:pt>
                      <c:pt idx="1555">
                        <c:v>4.1166500000000002E-2</c:v>
                      </c:pt>
                      <c:pt idx="1556">
                        <c:v>4.1152499999999988E-2</c:v>
                      </c:pt>
                      <c:pt idx="1557">
                        <c:v>4.1135999999999978E-2</c:v>
                      </c:pt>
                      <c:pt idx="1558">
                        <c:v>4.1120999999999991E-2</c:v>
                      </c:pt>
                      <c:pt idx="1559">
                        <c:v>4.110599999999999E-2</c:v>
                      </c:pt>
                      <c:pt idx="1560">
                        <c:v>4.1088499999999993E-2</c:v>
                      </c:pt>
                      <c:pt idx="1561">
                        <c:v>4.1069499999999995E-2</c:v>
                      </c:pt>
                      <c:pt idx="1562">
                        <c:v>4.1040500000000001E-2</c:v>
                      </c:pt>
                      <c:pt idx="1563">
                        <c:v>4.1023000000000004E-2</c:v>
                      </c:pt>
                      <c:pt idx="1564">
                        <c:v>4.1005499999999993E-2</c:v>
                      </c:pt>
                      <c:pt idx="1565">
                        <c:v>4.0986500000000002E-2</c:v>
                      </c:pt>
                      <c:pt idx="1566">
                        <c:v>4.0965499999999995E-2</c:v>
                      </c:pt>
                      <c:pt idx="1567">
                        <c:v>4.0945499999999996E-2</c:v>
                      </c:pt>
                      <c:pt idx="1568">
                        <c:v>4.0933500000000012E-2</c:v>
                      </c:pt>
                      <c:pt idx="1569">
                        <c:v>4.0912000000000004E-2</c:v>
                      </c:pt>
                      <c:pt idx="1570">
                        <c:v>4.0905500000000004E-2</c:v>
                      </c:pt>
                      <c:pt idx="1571">
                        <c:v>4.0896000000000002E-2</c:v>
                      </c:pt>
                      <c:pt idx="1572">
                        <c:v>4.0878999999999992E-2</c:v>
                      </c:pt>
                      <c:pt idx="1573">
                        <c:v>4.0861999999999989E-2</c:v>
                      </c:pt>
                      <c:pt idx="1574">
                        <c:v>4.0837499999999999E-2</c:v>
                      </c:pt>
                      <c:pt idx="1575">
                        <c:v>4.0818499999999994E-2</c:v>
                      </c:pt>
                      <c:pt idx="1576">
                        <c:v>4.0797E-2</c:v>
                      </c:pt>
                      <c:pt idx="1577">
                        <c:v>4.0778000000000002E-2</c:v>
                      </c:pt>
                      <c:pt idx="1578">
                        <c:v>4.0762E-2</c:v>
                      </c:pt>
                      <c:pt idx="1579">
                        <c:v>4.0736499999999995E-2</c:v>
                      </c:pt>
                      <c:pt idx="1580">
                        <c:v>4.0716999999999996E-2</c:v>
                      </c:pt>
                      <c:pt idx="1581">
                        <c:v>4.0695999999999996E-2</c:v>
                      </c:pt>
                      <c:pt idx="1582">
                        <c:v>4.0669999999999991E-2</c:v>
                      </c:pt>
                      <c:pt idx="1583">
                        <c:v>4.0653999999999996E-2</c:v>
                      </c:pt>
                      <c:pt idx="1584">
                        <c:v>4.0638999999999988E-2</c:v>
                      </c:pt>
                      <c:pt idx="1585">
                        <c:v>4.0625499999999988E-2</c:v>
                      </c:pt>
                      <c:pt idx="1586">
                        <c:v>4.0609499999999993E-2</c:v>
                      </c:pt>
                      <c:pt idx="1587">
                        <c:v>4.0590500000000002E-2</c:v>
                      </c:pt>
                      <c:pt idx="1588">
                        <c:v>4.0575E-2</c:v>
                      </c:pt>
                      <c:pt idx="1589">
                        <c:v>4.0562500000000001E-2</c:v>
                      </c:pt>
                      <c:pt idx="1590">
                        <c:v>4.0543500000000003E-2</c:v>
                      </c:pt>
                      <c:pt idx="1591">
                        <c:v>4.0531000000000005E-2</c:v>
                      </c:pt>
                      <c:pt idx="1592">
                        <c:v>4.0514999999999995E-2</c:v>
                      </c:pt>
                      <c:pt idx="1593">
                        <c:v>4.0502999999999997E-2</c:v>
                      </c:pt>
                      <c:pt idx="1594">
                        <c:v>4.0487499999999989E-2</c:v>
                      </c:pt>
                      <c:pt idx="1595">
                        <c:v>4.0468999999999998E-2</c:v>
                      </c:pt>
                      <c:pt idx="1596">
                        <c:v>4.0451499999999994E-2</c:v>
                      </c:pt>
                      <c:pt idx="1597">
                        <c:v>4.0437500000000001E-2</c:v>
                      </c:pt>
                      <c:pt idx="1598">
                        <c:v>4.0420499999999998E-2</c:v>
                      </c:pt>
                      <c:pt idx="1599">
                        <c:v>4.0403999999999989E-2</c:v>
                      </c:pt>
                      <c:pt idx="1600">
                        <c:v>4.0389499999999995E-2</c:v>
                      </c:pt>
                      <c:pt idx="1601">
                        <c:v>4.0379499999999992E-2</c:v>
                      </c:pt>
                      <c:pt idx="1602">
                        <c:v>4.0374500000000001E-2</c:v>
                      </c:pt>
                      <c:pt idx="1603">
                        <c:v>4.0358499999999992E-2</c:v>
                      </c:pt>
                      <c:pt idx="1604">
                        <c:v>4.0340499999999994E-2</c:v>
                      </c:pt>
                      <c:pt idx="1605">
                        <c:v>4.0335000000000003E-2</c:v>
                      </c:pt>
                      <c:pt idx="1606">
                        <c:v>4.0323000000000005E-2</c:v>
                      </c:pt>
                      <c:pt idx="1607">
                        <c:v>4.031549999999999E-2</c:v>
                      </c:pt>
                      <c:pt idx="1608">
                        <c:v>4.0302499999999998E-2</c:v>
                      </c:pt>
                      <c:pt idx="1609">
                        <c:v>4.02835E-2</c:v>
                      </c:pt>
                      <c:pt idx="1610">
                        <c:v>4.0275499999999999E-2</c:v>
                      </c:pt>
                      <c:pt idx="1611">
                        <c:v>4.0259999999999997E-2</c:v>
                      </c:pt>
                      <c:pt idx="1612">
                        <c:v>4.0245499999999997E-2</c:v>
                      </c:pt>
                      <c:pt idx="1613">
                        <c:v>4.0230999999999996E-2</c:v>
                      </c:pt>
                      <c:pt idx="1614">
                        <c:v>4.0215999999999995E-2</c:v>
                      </c:pt>
                      <c:pt idx="1615">
                        <c:v>4.0204500000000004E-2</c:v>
                      </c:pt>
                      <c:pt idx="1616">
                        <c:v>4.0169499999999997E-2</c:v>
                      </c:pt>
                      <c:pt idx="1617">
                        <c:v>4.0161500000000003E-2</c:v>
                      </c:pt>
                      <c:pt idx="1618">
                        <c:v>4.01445E-2</c:v>
                      </c:pt>
                      <c:pt idx="1619">
                        <c:v>4.0125500000000001E-2</c:v>
                      </c:pt>
                      <c:pt idx="1620">
                        <c:v>4.0105500000000002E-2</c:v>
                      </c:pt>
                      <c:pt idx="1621">
                        <c:v>4.0086500000000004E-2</c:v>
                      </c:pt>
                      <c:pt idx="1622">
                        <c:v>4.0067999999999993E-2</c:v>
                      </c:pt>
                      <c:pt idx="1623">
                        <c:v>4.0043999999999996E-2</c:v>
                      </c:pt>
                      <c:pt idx="1624">
                        <c:v>4.0028499999999995E-2</c:v>
                      </c:pt>
                      <c:pt idx="1625">
                        <c:v>4.0013999999999994E-2</c:v>
                      </c:pt>
                      <c:pt idx="1626">
                        <c:v>3.9998499999999992E-2</c:v>
                      </c:pt>
                      <c:pt idx="1627">
                        <c:v>4.0000500000000001E-2</c:v>
                      </c:pt>
                      <c:pt idx="1628">
                        <c:v>3.9986499999999994E-2</c:v>
                      </c:pt>
                      <c:pt idx="1629">
                        <c:v>3.9978499999999993E-2</c:v>
                      </c:pt>
                      <c:pt idx="1630">
                        <c:v>3.9960999999999997E-2</c:v>
                      </c:pt>
                      <c:pt idx="1631">
                        <c:v>3.9948499999999991E-2</c:v>
                      </c:pt>
                      <c:pt idx="1632">
                        <c:v>3.9934999999999991E-2</c:v>
                      </c:pt>
                      <c:pt idx="1633">
                        <c:v>3.9923999999999994E-2</c:v>
                      </c:pt>
                      <c:pt idx="1634">
                        <c:v>3.9891499999999996E-2</c:v>
                      </c:pt>
                      <c:pt idx="1635">
                        <c:v>3.9897499999999995E-2</c:v>
                      </c:pt>
                      <c:pt idx="1636">
                        <c:v>3.9892499999999997E-2</c:v>
                      </c:pt>
                      <c:pt idx="1637">
                        <c:v>3.9871499999999997E-2</c:v>
                      </c:pt>
                      <c:pt idx="1638">
                        <c:v>3.9853E-2</c:v>
                      </c:pt>
                      <c:pt idx="1639">
                        <c:v>3.98395E-2</c:v>
                      </c:pt>
                      <c:pt idx="1640">
                        <c:v>3.9824999999999992E-2</c:v>
                      </c:pt>
                      <c:pt idx="1641">
                        <c:v>3.9812500000000001E-2</c:v>
                      </c:pt>
                      <c:pt idx="1642">
                        <c:v>3.9791999999999994E-2</c:v>
                      </c:pt>
                      <c:pt idx="1643">
                        <c:v>3.9775499999999998E-2</c:v>
                      </c:pt>
                      <c:pt idx="1644">
                        <c:v>3.9753500000000004E-2</c:v>
                      </c:pt>
                      <c:pt idx="1645">
                        <c:v>3.9738500000000003E-2</c:v>
                      </c:pt>
                      <c:pt idx="1646">
                        <c:v>3.9722000000000007E-2</c:v>
                      </c:pt>
                      <c:pt idx="1647">
                        <c:v>3.97075E-2</c:v>
                      </c:pt>
                      <c:pt idx="1648">
                        <c:v>3.9690500000000004E-2</c:v>
                      </c:pt>
                      <c:pt idx="1649">
                        <c:v>3.9678500000000005E-2</c:v>
                      </c:pt>
                      <c:pt idx="1650">
                        <c:v>3.9786000000000009E-2</c:v>
                      </c:pt>
                      <c:pt idx="1651">
                        <c:v>3.9775000000000012E-2</c:v>
                      </c:pt>
                      <c:pt idx="1652">
                        <c:v>3.9760000000000004E-2</c:v>
                      </c:pt>
                      <c:pt idx="1653">
                        <c:v>3.9748000000000006E-2</c:v>
                      </c:pt>
                      <c:pt idx="1654">
                        <c:v>3.9730000000000015E-2</c:v>
                      </c:pt>
                      <c:pt idx="1655">
                        <c:v>3.9719000000000011E-2</c:v>
                      </c:pt>
                      <c:pt idx="1656">
                        <c:v>3.9701500000000008E-2</c:v>
                      </c:pt>
                      <c:pt idx="1657">
                        <c:v>3.9686000000000006E-2</c:v>
                      </c:pt>
                      <c:pt idx="1658">
                        <c:v>3.9677000000000004E-2</c:v>
                      </c:pt>
                      <c:pt idx="1659">
                        <c:v>3.9666500000000014E-2</c:v>
                      </c:pt>
                      <c:pt idx="1660">
                        <c:v>3.9646500000000008E-2</c:v>
                      </c:pt>
                      <c:pt idx="1661">
                        <c:v>3.9644000000000006E-2</c:v>
                      </c:pt>
                      <c:pt idx="1662">
                        <c:v>3.9633500000000009E-2</c:v>
                      </c:pt>
                      <c:pt idx="1663">
                        <c:v>3.9624000000000013E-2</c:v>
                      </c:pt>
                      <c:pt idx="1664">
                        <c:v>3.9608000000000011E-2</c:v>
                      </c:pt>
                      <c:pt idx="1665">
                        <c:v>3.9599000000000016E-2</c:v>
                      </c:pt>
                      <c:pt idx="1666">
                        <c:v>3.9589500000000014E-2</c:v>
                      </c:pt>
                      <c:pt idx="1667">
                        <c:v>3.9580000000000018E-2</c:v>
                      </c:pt>
                      <c:pt idx="1668">
                        <c:v>3.9572000000000024E-2</c:v>
                      </c:pt>
                      <c:pt idx="1669">
                        <c:v>3.9566500000000018E-2</c:v>
                      </c:pt>
                      <c:pt idx="1670">
                        <c:v>3.9561000000000027E-2</c:v>
                      </c:pt>
                      <c:pt idx="1671">
                        <c:v>3.9550000000000023E-2</c:v>
                      </c:pt>
                      <c:pt idx="1672">
                        <c:v>3.9545000000000025E-2</c:v>
                      </c:pt>
                      <c:pt idx="1673">
                        <c:v>3.9542000000000029E-2</c:v>
                      </c:pt>
                      <c:pt idx="1674">
                        <c:v>3.9535000000000028E-2</c:v>
                      </c:pt>
                      <c:pt idx="1675">
                        <c:v>3.9528000000000028E-2</c:v>
                      </c:pt>
                      <c:pt idx="1676">
                        <c:v>3.9512000000000026E-2</c:v>
                      </c:pt>
                      <c:pt idx="1677">
                        <c:v>3.9505500000000027E-2</c:v>
                      </c:pt>
                      <c:pt idx="1678">
                        <c:v>3.9501500000000023E-2</c:v>
                      </c:pt>
                      <c:pt idx="1679">
                        <c:v>3.9491000000000026E-2</c:v>
                      </c:pt>
                      <c:pt idx="1680">
                        <c:v>3.9480500000000023E-2</c:v>
                      </c:pt>
                      <c:pt idx="1681">
                        <c:v>3.9470000000000026E-2</c:v>
                      </c:pt>
                      <c:pt idx="1682">
                        <c:v>3.9464000000000027E-2</c:v>
                      </c:pt>
                      <c:pt idx="1683">
                        <c:v>3.9456000000000019E-2</c:v>
                      </c:pt>
                      <c:pt idx="1684">
                        <c:v>3.9450000000000027E-2</c:v>
                      </c:pt>
                      <c:pt idx="1685">
                        <c:v>3.943650000000002E-2</c:v>
                      </c:pt>
                      <c:pt idx="1686">
                        <c:v>3.9423000000000027E-2</c:v>
                      </c:pt>
                      <c:pt idx="1687">
                        <c:v>3.9429500000000027E-2</c:v>
                      </c:pt>
                      <c:pt idx="1688">
                        <c:v>3.9416500000000028E-2</c:v>
                      </c:pt>
                      <c:pt idx="1689">
                        <c:v>3.941200000000003E-2</c:v>
                      </c:pt>
                      <c:pt idx="1690">
                        <c:v>3.940100000000004E-2</c:v>
                      </c:pt>
                      <c:pt idx="1691">
                        <c:v>3.9394500000000034E-2</c:v>
                      </c:pt>
                      <c:pt idx="1692">
                        <c:v>3.9390000000000036E-2</c:v>
                      </c:pt>
                      <c:pt idx="1693">
                        <c:v>3.9386500000000033E-2</c:v>
                      </c:pt>
                      <c:pt idx="1694">
                        <c:v>3.9378000000000031E-2</c:v>
                      </c:pt>
                      <c:pt idx="1695">
                        <c:v>3.9362000000000036E-2</c:v>
                      </c:pt>
                      <c:pt idx="1696">
                        <c:v>3.9348000000000036E-2</c:v>
                      </c:pt>
                      <c:pt idx="1697">
                        <c:v>3.9341000000000029E-2</c:v>
                      </c:pt>
                      <c:pt idx="1698">
                        <c:v>3.9331000000000033E-2</c:v>
                      </c:pt>
                      <c:pt idx="1699">
                        <c:v>3.9320500000000036E-2</c:v>
                      </c:pt>
                      <c:pt idx="1700">
                        <c:v>3.9322500000000031E-2</c:v>
                      </c:pt>
                      <c:pt idx="1701">
                        <c:v>3.9311500000000027E-2</c:v>
                      </c:pt>
                      <c:pt idx="1702">
                        <c:v>3.9302000000000031E-2</c:v>
                      </c:pt>
                      <c:pt idx="1703">
                        <c:v>3.9300000000000029E-2</c:v>
                      </c:pt>
                      <c:pt idx="1704">
                        <c:v>3.9283500000000034E-2</c:v>
                      </c:pt>
                      <c:pt idx="1705">
                        <c:v>3.9272000000000029E-2</c:v>
                      </c:pt>
                      <c:pt idx="1706">
                        <c:v>3.9262000000000026E-2</c:v>
                      </c:pt>
                      <c:pt idx="1707">
                        <c:v>3.925950000000003E-2</c:v>
                      </c:pt>
                      <c:pt idx="1708">
                        <c:v>3.925250000000003E-2</c:v>
                      </c:pt>
                      <c:pt idx="1709">
                        <c:v>3.9247500000000032E-2</c:v>
                      </c:pt>
                      <c:pt idx="1710">
                        <c:v>3.9235500000000034E-2</c:v>
                      </c:pt>
                      <c:pt idx="1711">
                        <c:v>3.9226500000000032E-2</c:v>
                      </c:pt>
                      <c:pt idx="1712">
                        <c:v>3.9216500000000029E-2</c:v>
                      </c:pt>
                      <c:pt idx="1713">
                        <c:v>3.920400000000003E-2</c:v>
                      </c:pt>
                      <c:pt idx="1714">
                        <c:v>3.9192500000000033E-2</c:v>
                      </c:pt>
                      <c:pt idx="1715">
                        <c:v>3.9182000000000029E-2</c:v>
                      </c:pt>
                      <c:pt idx="1716">
                        <c:v>3.9168000000000029E-2</c:v>
                      </c:pt>
                      <c:pt idx="1717">
                        <c:v>3.9152500000000034E-2</c:v>
                      </c:pt>
                      <c:pt idx="1718">
                        <c:v>3.9143500000000025E-2</c:v>
                      </c:pt>
                      <c:pt idx="1719">
                        <c:v>3.9137000000000033E-2</c:v>
                      </c:pt>
                      <c:pt idx="1720">
                        <c:v>3.9119000000000029E-2</c:v>
                      </c:pt>
                      <c:pt idx="1721">
                        <c:v>3.9105500000000022E-2</c:v>
                      </c:pt>
                      <c:pt idx="1722">
                        <c:v>3.9091500000000022E-2</c:v>
                      </c:pt>
                      <c:pt idx="1723">
                        <c:v>3.9076500000000028E-2</c:v>
                      </c:pt>
                      <c:pt idx="1724">
                        <c:v>3.9070500000000029E-2</c:v>
                      </c:pt>
                      <c:pt idx="1725">
                        <c:v>3.905750000000003E-2</c:v>
                      </c:pt>
                      <c:pt idx="1726">
                        <c:v>3.9054000000000033E-2</c:v>
                      </c:pt>
                      <c:pt idx="1727">
                        <c:v>3.9042000000000028E-2</c:v>
                      </c:pt>
                      <c:pt idx="1728">
                        <c:v>3.9029000000000022E-2</c:v>
                      </c:pt>
                      <c:pt idx="1729">
                        <c:v>3.9019000000000026E-2</c:v>
                      </c:pt>
                      <c:pt idx="1730">
                        <c:v>3.9008500000000022E-2</c:v>
                      </c:pt>
                      <c:pt idx="1731">
                        <c:v>3.8997000000000018E-2</c:v>
                      </c:pt>
                      <c:pt idx="1732">
                        <c:v>3.8990000000000025E-2</c:v>
                      </c:pt>
                      <c:pt idx="1733">
                        <c:v>3.8991000000000019E-2</c:v>
                      </c:pt>
                      <c:pt idx="1734">
                        <c:v>3.8987000000000022E-2</c:v>
                      </c:pt>
                      <c:pt idx="1735">
                        <c:v>3.8976000000000025E-2</c:v>
                      </c:pt>
                      <c:pt idx="1736">
                        <c:v>3.8966500000000022E-2</c:v>
                      </c:pt>
                      <c:pt idx="1737">
                        <c:v>3.8956000000000018E-2</c:v>
                      </c:pt>
                      <c:pt idx="1738">
                        <c:v>3.8942000000000025E-2</c:v>
                      </c:pt>
                      <c:pt idx="1739">
                        <c:v>3.8933000000000023E-2</c:v>
                      </c:pt>
                      <c:pt idx="1740">
                        <c:v>3.8928500000000026E-2</c:v>
                      </c:pt>
                      <c:pt idx="1741">
                        <c:v>3.8921000000000025E-2</c:v>
                      </c:pt>
                      <c:pt idx="1742">
                        <c:v>3.8915000000000019E-2</c:v>
                      </c:pt>
                      <c:pt idx="1743">
                        <c:v>3.8899500000000017E-2</c:v>
                      </c:pt>
                      <c:pt idx="1744">
                        <c:v>3.8890000000000029E-2</c:v>
                      </c:pt>
                      <c:pt idx="1745">
                        <c:v>3.8893500000000032E-2</c:v>
                      </c:pt>
                      <c:pt idx="1746">
                        <c:v>3.8892500000000024E-2</c:v>
                      </c:pt>
                      <c:pt idx="1747">
                        <c:v>3.888850000000002E-2</c:v>
                      </c:pt>
                      <c:pt idx="1748">
                        <c:v>3.8882500000000021E-2</c:v>
                      </c:pt>
                      <c:pt idx="1749">
                        <c:v>3.8876500000000022E-2</c:v>
                      </c:pt>
                      <c:pt idx="1750">
                        <c:v>3.8871500000000024E-2</c:v>
                      </c:pt>
                      <c:pt idx="1751">
                        <c:v>3.8861500000000021E-2</c:v>
                      </c:pt>
                      <c:pt idx="1752">
                        <c:v>3.8858000000000031E-2</c:v>
                      </c:pt>
                      <c:pt idx="1753">
                        <c:v>3.8851500000000025E-2</c:v>
                      </c:pt>
                      <c:pt idx="1754">
                        <c:v>3.8837500000000025E-2</c:v>
                      </c:pt>
                      <c:pt idx="1755">
                        <c:v>3.883600000000003E-2</c:v>
                      </c:pt>
                      <c:pt idx="1756">
                        <c:v>3.882900000000003E-2</c:v>
                      </c:pt>
                      <c:pt idx="1757">
                        <c:v>3.882150000000003E-2</c:v>
                      </c:pt>
                      <c:pt idx="1758">
                        <c:v>3.8812500000000034E-2</c:v>
                      </c:pt>
                      <c:pt idx="1759">
                        <c:v>3.8802500000000031E-2</c:v>
                      </c:pt>
                      <c:pt idx="1760">
                        <c:v>3.8793500000000029E-2</c:v>
                      </c:pt>
                      <c:pt idx="1761">
                        <c:v>3.8783500000000019E-2</c:v>
                      </c:pt>
                      <c:pt idx="1762">
                        <c:v>3.8780000000000016E-2</c:v>
                      </c:pt>
                      <c:pt idx="1763">
                        <c:v>3.8771500000000014E-2</c:v>
                      </c:pt>
                      <c:pt idx="1764">
                        <c:v>3.8765500000000015E-2</c:v>
                      </c:pt>
                      <c:pt idx="1765">
                        <c:v>3.8754500000000018E-2</c:v>
                      </c:pt>
                      <c:pt idx="1766">
                        <c:v>3.8745500000000016E-2</c:v>
                      </c:pt>
                      <c:pt idx="1767">
                        <c:v>3.8735000000000026E-2</c:v>
                      </c:pt>
                      <c:pt idx="1768">
                        <c:v>3.8724500000000023E-2</c:v>
                      </c:pt>
                      <c:pt idx="1769">
                        <c:v>3.870350000000003E-2</c:v>
                      </c:pt>
                      <c:pt idx="1770">
                        <c:v>3.869700000000003E-2</c:v>
                      </c:pt>
                      <c:pt idx="1771">
                        <c:v>3.868300000000003E-2</c:v>
                      </c:pt>
                      <c:pt idx="1772">
                        <c:v>3.8678500000000025E-2</c:v>
                      </c:pt>
                      <c:pt idx="1773">
                        <c:v>3.8667500000000021E-2</c:v>
                      </c:pt>
                      <c:pt idx="1774">
                        <c:v>3.8664500000000032E-2</c:v>
                      </c:pt>
                      <c:pt idx="1775">
                        <c:v>3.8656000000000031E-2</c:v>
                      </c:pt>
                      <c:pt idx="1776">
                        <c:v>3.8648500000000016E-2</c:v>
                      </c:pt>
                      <c:pt idx="1777">
                        <c:v>3.8641000000000029E-2</c:v>
                      </c:pt>
                      <c:pt idx="1778">
                        <c:v>3.8626500000000029E-2</c:v>
                      </c:pt>
                      <c:pt idx="1779">
                        <c:v>3.8624000000000026E-2</c:v>
                      </c:pt>
                      <c:pt idx="1780">
                        <c:v>3.8614000000000023E-2</c:v>
                      </c:pt>
                      <c:pt idx="1781">
                        <c:v>3.8610000000000026E-2</c:v>
                      </c:pt>
                      <c:pt idx="1782">
                        <c:v>3.8603000000000019E-2</c:v>
                      </c:pt>
                      <c:pt idx="1783">
                        <c:v>3.8591500000000022E-2</c:v>
                      </c:pt>
                      <c:pt idx="1784">
                        <c:v>3.8582000000000012E-2</c:v>
                      </c:pt>
                      <c:pt idx="1785">
                        <c:v>3.8573500000000011E-2</c:v>
                      </c:pt>
                      <c:pt idx="1786">
                        <c:v>3.8572000000000009E-2</c:v>
                      </c:pt>
                      <c:pt idx="1787">
                        <c:v>3.8563500000000001E-2</c:v>
                      </c:pt>
                      <c:pt idx="1788">
                        <c:v>3.8557000000000008E-2</c:v>
                      </c:pt>
                      <c:pt idx="1789">
                        <c:v>3.8554500000000005E-2</c:v>
                      </c:pt>
                      <c:pt idx="1790">
                        <c:v>3.8552000000000003E-2</c:v>
                      </c:pt>
                      <c:pt idx="1791">
                        <c:v>3.8543000000000008E-2</c:v>
                      </c:pt>
                      <c:pt idx="1792">
                        <c:v>3.8546500000000011E-2</c:v>
                      </c:pt>
                      <c:pt idx="1793">
                        <c:v>3.8539500000000004E-2</c:v>
                      </c:pt>
                      <c:pt idx="1794">
                        <c:v>3.8537000000000002E-2</c:v>
                      </c:pt>
                      <c:pt idx="1795">
                        <c:v>3.8540000000000005E-2</c:v>
                      </c:pt>
                      <c:pt idx="1796">
                        <c:v>3.8536500000000001E-2</c:v>
                      </c:pt>
                      <c:pt idx="1797">
                        <c:v>3.8532000000000004E-2</c:v>
                      </c:pt>
                      <c:pt idx="1798">
                        <c:v>3.8535E-2</c:v>
                      </c:pt>
                      <c:pt idx="1799">
                        <c:v>3.85285E-2</c:v>
                      </c:pt>
                      <c:pt idx="1800">
                        <c:v>3.8526499999999998E-2</c:v>
                      </c:pt>
                      <c:pt idx="1801">
                        <c:v>3.8528E-2</c:v>
                      </c:pt>
                      <c:pt idx="1802">
                        <c:v>3.8512499999999998E-2</c:v>
                      </c:pt>
                      <c:pt idx="1803">
                        <c:v>3.8518999999999998E-2</c:v>
                      </c:pt>
                      <c:pt idx="1804">
                        <c:v>3.8523500000000002E-2</c:v>
                      </c:pt>
                      <c:pt idx="1805">
                        <c:v>3.8517999999999997E-2</c:v>
                      </c:pt>
                      <c:pt idx="1806">
                        <c:v>3.8513499999999999E-2</c:v>
                      </c:pt>
                      <c:pt idx="1807">
                        <c:v>3.8506500000000006E-2</c:v>
                      </c:pt>
                      <c:pt idx="1808">
                        <c:v>3.8503500000000003E-2</c:v>
                      </c:pt>
                      <c:pt idx="1809">
                        <c:v>3.8506500000000006E-2</c:v>
                      </c:pt>
                      <c:pt idx="1810">
                        <c:v>3.8504000000000004E-2</c:v>
                      </c:pt>
                      <c:pt idx="1811">
                        <c:v>3.8506000000000006E-2</c:v>
                      </c:pt>
                      <c:pt idx="1812">
                        <c:v>3.8504500000000011E-2</c:v>
                      </c:pt>
                      <c:pt idx="1813">
                        <c:v>3.8508500000000001E-2</c:v>
                      </c:pt>
                      <c:pt idx="1814">
                        <c:v>3.8502500000000002E-2</c:v>
                      </c:pt>
                      <c:pt idx="1815">
                        <c:v>3.8502500000000002E-2</c:v>
                      </c:pt>
                      <c:pt idx="1816">
                        <c:v>3.8494000000000007E-2</c:v>
                      </c:pt>
                      <c:pt idx="1817">
                        <c:v>3.8494E-2</c:v>
                      </c:pt>
                      <c:pt idx="1818">
                        <c:v>3.8490000000000003E-2</c:v>
                      </c:pt>
                      <c:pt idx="1819">
                        <c:v>3.8496999999999997E-2</c:v>
                      </c:pt>
                      <c:pt idx="1820">
                        <c:v>3.8502999999999996E-2</c:v>
                      </c:pt>
                      <c:pt idx="1821">
                        <c:v>3.8502499999999995E-2</c:v>
                      </c:pt>
                      <c:pt idx="1822">
                        <c:v>3.8501999999999995E-2</c:v>
                      </c:pt>
                      <c:pt idx="1823">
                        <c:v>3.8504499999999997E-2</c:v>
                      </c:pt>
                      <c:pt idx="1824">
                        <c:v>3.8502500000000002E-2</c:v>
                      </c:pt>
                      <c:pt idx="1825">
                        <c:v>3.8504000000000004E-2</c:v>
                      </c:pt>
                      <c:pt idx="1826">
                        <c:v>3.8502000000000002E-2</c:v>
                      </c:pt>
                      <c:pt idx="1827">
                        <c:v>3.8504000000000004E-2</c:v>
                      </c:pt>
                      <c:pt idx="1828">
                        <c:v>3.8506499999999999E-2</c:v>
                      </c:pt>
                      <c:pt idx="1829">
                        <c:v>3.8501000000000001E-2</c:v>
                      </c:pt>
                      <c:pt idx="1830">
                        <c:v>3.8501499999999994E-2</c:v>
                      </c:pt>
                      <c:pt idx="1831">
                        <c:v>3.8505999999999999E-2</c:v>
                      </c:pt>
                      <c:pt idx="1832">
                        <c:v>3.8506499999999992E-2</c:v>
                      </c:pt>
                      <c:pt idx="1833">
                        <c:v>3.8503999999999997E-2</c:v>
                      </c:pt>
                      <c:pt idx="1834">
                        <c:v>3.8520999999999993E-2</c:v>
                      </c:pt>
                      <c:pt idx="1835">
                        <c:v>3.8497999999999991E-2</c:v>
                      </c:pt>
                      <c:pt idx="1836">
                        <c:v>3.8495999999999996E-2</c:v>
                      </c:pt>
                      <c:pt idx="1837">
                        <c:v>3.8484499999999991E-2</c:v>
                      </c:pt>
                      <c:pt idx="1838">
                        <c:v>3.8492999999999999E-2</c:v>
                      </c:pt>
                      <c:pt idx="1839">
                        <c:v>3.8495499999999995E-2</c:v>
                      </c:pt>
                      <c:pt idx="1840">
                        <c:v>3.8498999999999992E-2</c:v>
                      </c:pt>
                      <c:pt idx="1841">
                        <c:v>3.8489499999999996E-2</c:v>
                      </c:pt>
                      <c:pt idx="1842">
                        <c:v>3.8494499999999994E-2</c:v>
                      </c:pt>
                      <c:pt idx="1843">
                        <c:v>3.8488499999999995E-2</c:v>
                      </c:pt>
                      <c:pt idx="1844">
                        <c:v>3.8487E-2</c:v>
                      </c:pt>
                      <c:pt idx="1845">
                        <c:v>3.8481500000000002E-2</c:v>
                      </c:pt>
                      <c:pt idx="1846">
                        <c:v>3.8481000000000001E-2</c:v>
                      </c:pt>
                      <c:pt idx="1847">
                        <c:v>3.8482000000000002E-2</c:v>
                      </c:pt>
                      <c:pt idx="1848">
                        <c:v>3.8485999999999999E-2</c:v>
                      </c:pt>
                      <c:pt idx="1849">
                        <c:v>3.8482999999999996E-2</c:v>
                      </c:pt>
                      <c:pt idx="1850">
                        <c:v>3.8366499999999998E-2</c:v>
                      </c:pt>
                      <c:pt idx="1851">
                        <c:v>3.8372999999999997E-2</c:v>
                      </c:pt>
                      <c:pt idx="1852">
                        <c:v>3.8384999999999996E-2</c:v>
                      </c:pt>
                      <c:pt idx="1853">
                        <c:v>3.8388999999999993E-2</c:v>
                      </c:pt>
                      <c:pt idx="1854">
                        <c:v>3.8393999999999998E-2</c:v>
                      </c:pt>
                      <c:pt idx="1855">
                        <c:v>3.8402499999999985E-2</c:v>
                      </c:pt>
                      <c:pt idx="1856">
                        <c:v>3.8405999999999989E-2</c:v>
                      </c:pt>
                      <c:pt idx="1857">
                        <c:v>3.8410499999999993E-2</c:v>
                      </c:pt>
                      <c:pt idx="1858">
                        <c:v>3.8406499999999989E-2</c:v>
                      </c:pt>
                      <c:pt idx="1859">
                        <c:v>3.8404499999999994E-2</c:v>
                      </c:pt>
                      <c:pt idx="1860">
                        <c:v>3.8409999999999993E-2</c:v>
                      </c:pt>
                      <c:pt idx="1861">
                        <c:v>3.8409999999999986E-2</c:v>
                      </c:pt>
                      <c:pt idx="1862">
                        <c:v>3.8415499999999991E-2</c:v>
                      </c:pt>
                      <c:pt idx="1863">
                        <c:v>3.842149999999999E-2</c:v>
                      </c:pt>
                      <c:pt idx="1864">
                        <c:v>3.8422999999999999E-2</c:v>
                      </c:pt>
                      <c:pt idx="1865">
                        <c:v>3.8419500000000002E-2</c:v>
                      </c:pt>
                      <c:pt idx="1866">
                        <c:v>3.8418500000000001E-2</c:v>
                      </c:pt>
                      <c:pt idx="1867">
                        <c:v>3.8428499999999997E-2</c:v>
                      </c:pt>
                      <c:pt idx="1868">
                        <c:v>3.8425999999999995E-2</c:v>
                      </c:pt>
                      <c:pt idx="1869">
                        <c:v>3.84245E-2</c:v>
                      </c:pt>
                      <c:pt idx="1870">
                        <c:v>3.8431E-2</c:v>
                      </c:pt>
                      <c:pt idx="1871">
                        <c:v>3.8429000000000012E-2</c:v>
                      </c:pt>
                      <c:pt idx="1872">
                        <c:v>3.8430000000000006E-2</c:v>
                      </c:pt>
                      <c:pt idx="1873">
                        <c:v>3.8429000000000005E-2</c:v>
                      </c:pt>
                      <c:pt idx="1874">
                        <c:v>3.8429499999999998E-2</c:v>
                      </c:pt>
                      <c:pt idx="1875">
                        <c:v>3.8424E-2</c:v>
                      </c:pt>
                      <c:pt idx="1876">
                        <c:v>3.8420000000000003E-2</c:v>
                      </c:pt>
                      <c:pt idx="1877">
                        <c:v>3.8419500000000009E-2</c:v>
                      </c:pt>
                      <c:pt idx="1878">
                        <c:v>3.8418000000000008E-2</c:v>
                      </c:pt>
                      <c:pt idx="1879">
                        <c:v>3.8418500000000001E-2</c:v>
                      </c:pt>
                      <c:pt idx="1880">
                        <c:v>3.8419500000000002E-2</c:v>
                      </c:pt>
                      <c:pt idx="1881">
                        <c:v>3.8420499999999996E-2</c:v>
                      </c:pt>
                      <c:pt idx="1882">
                        <c:v>3.8425499999999994E-2</c:v>
                      </c:pt>
                      <c:pt idx="1883">
                        <c:v>3.8426999999999996E-2</c:v>
                      </c:pt>
                      <c:pt idx="1884">
                        <c:v>3.8422499999999998E-2</c:v>
                      </c:pt>
                      <c:pt idx="1885">
                        <c:v>3.8423000000000006E-2</c:v>
                      </c:pt>
                      <c:pt idx="1886">
                        <c:v>3.8427499999999989E-2</c:v>
                      </c:pt>
                      <c:pt idx="1887">
                        <c:v>3.8420499999999996E-2</c:v>
                      </c:pt>
                      <c:pt idx="1888">
                        <c:v>3.8433999999999996E-2</c:v>
                      </c:pt>
                      <c:pt idx="1889">
                        <c:v>3.843499999999999E-2</c:v>
                      </c:pt>
                      <c:pt idx="1890">
                        <c:v>3.8439499999999988E-2</c:v>
                      </c:pt>
                      <c:pt idx="1891">
                        <c:v>3.8438499999999994E-2</c:v>
                      </c:pt>
                      <c:pt idx="1892">
                        <c:v>3.8440999999999989E-2</c:v>
                      </c:pt>
                      <c:pt idx="1893">
                        <c:v>3.8446499999999995E-2</c:v>
                      </c:pt>
                      <c:pt idx="1894">
                        <c:v>3.8452E-2</c:v>
                      </c:pt>
                      <c:pt idx="1895">
                        <c:v>3.8481499999999995E-2</c:v>
                      </c:pt>
                      <c:pt idx="1896">
                        <c:v>3.8487500000000001E-2</c:v>
                      </c:pt>
                      <c:pt idx="1897">
                        <c:v>3.8491999999999998E-2</c:v>
                      </c:pt>
                      <c:pt idx="1898">
                        <c:v>3.8498499999999998E-2</c:v>
                      </c:pt>
                      <c:pt idx="1899">
                        <c:v>3.8505999999999992E-2</c:v>
                      </c:pt>
                      <c:pt idx="1900">
                        <c:v>3.8502999999999996E-2</c:v>
                      </c:pt>
                      <c:pt idx="1901">
                        <c:v>3.8506499999999999E-2</c:v>
                      </c:pt>
                      <c:pt idx="1902">
                        <c:v>3.851849999999999E-2</c:v>
                      </c:pt>
                      <c:pt idx="1903">
                        <c:v>3.8518499999999997E-2</c:v>
                      </c:pt>
                      <c:pt idx="1904">
                        <c:v>3.8533499999999991E-2</c:v>
                      </c:pt>
                      <c:pt idx="1905">
                        <c:v>3.8545499999999996E-2</c:v>
                      </c:pt>
                      <c:pt idx="1906">
                        <c:v>3.8554499999999998E-2</c:v>
                      </c:pt>
                      <c:pt idx="1907">
                        <c:v>3.8565499999999996E-2</c:v>
                      </c:pt>
                      <c:pt idx="1908">
                        <c:v>3.8572499999999996E-2</c:v>
                      </c:pt>
                      <c:pt idx="1909">
                        <c:v>3.8577999999999994E-2</c:v>
                      </c:pt>
                      <c:pt idx="1910">
                        <c:v>3.8586499999999989E-2</c:v>
                      </c:pt>
                      <c:pt idx="1911">
                        <c:v>3.8589999999999992E-2</c:v>
                      </c:pt>
                      <c:pt idx="1912">
                        <c:v>3.8597499999999993E-2</c:v>
                      </c:pt>
                      <c:pt idx="1913">
                        <c:v>3.8601499999999997E-2</c:v>
                      </c:pt>
                      <c:pt idx="1914">
                        <c:v>3.8611499999999993E-2</c:v>
                      </c:pt>
                      <c:pt idx="1915">
                        <c:v>3.8611999999999994E-2</c:v>
                      </c:pt>
                      <c:pt idx="1916">
                        <c:v>3.8624499999999992E-2</c:v>
                      </c:pt>
                      <c:pt idx="1917">
                        <c:v>3.8636999999999998E-2</c:v>
                      </c:pt>
                      <c:pt idx="1918">
                        <c:v>3.8643499999999997E-2</c:v>
                      </c:pt>
                      <c:pt idx="1919">
                        <c:v>3.8645499999999992E-2</c:v>
                      </c:pt>
                      <c:pt idx="1920">
                        <c:v>3.8656499999999989E-2</c:v>
                      </c:pt>
                      <c:pt idx="1921">
                        <c:v>3.8661499999999994E-2</c:v>
                      </c:pt>
                      <c:pt idx="1922">
                        <c:v>3.8672999999999992E-2</c:v>
                      </c:pt>
                      <c:pt idx="1923">
                        <c:v>3.8682500000000002E-2</c:v>
                      </c:pt>
                      <c:pt idx="1924">
                        <c:v>3.8685000000000004E-2</c:v>
                      </c:pt>
                      <c:pt idx="1925">
                        <c:v>3.8698499999999997E-2</c:v>
                      </c:pt>
                      <c:pt idx="1926">
                        <c:v>3.8701000000000006E-2</c:v>
                      </c:pt>
                      <c:pt idx="1927">
                        <c:v>3.8706999999999998E-2</c:v>
                      </c:pt>
                      <c:pt idx="1928">
                        <c:v>3.8711000000000002E-2</c:v>
                      </c:pt>
                      <c:pt idx="1929">
                        <c:v>3.8716500000000001E-2</c:v>
                      </c:pt>
                      <c:pt idx="1930">
                        <c:v>3.8725499999999996E-2</c:v>
                      </c:pt>
                      <c:pt idx="1931">
                        <c:v>3.8734999999999992E-2</c:v>
                      </c:pt>
                      <c:pt idx="1932">
                        <c:v>3.8737999999999995E-2</c:v>
                      </c:pt>
                      <c:pt idx="1933">
                        <c:v>3.8743999999999994E-2</c:v>
                      </c:pt>
                      <c:pt idx="1934">
                        <c:v>3.8748999999999992E-2</c:v>
                      </c:pt>
                      <c:pt idx="1935">
                        <c:v>3.8761499999999997E-2</c:v>
                      </c:pt>
                      <c:pt idx="1936">
                        <c:v>3.8772999999999988E-2</c:v>
                      </c:pt>
                      <c:pt idx="1937">
                        <c:v>3.8778999999999987E-2</c:v>
                      </c:pt>
                      <c:pt idx="1938">
                        <c:v>3.8783499999999992E-2</c:v>
                      </c:pt>
                      <c:pt idx="1939">
                        <c:v>3.878199999999999E-2</c:v>
                      </c:pt>
                      <c:pt idx="1940">
                        <c:v>3.8790499999999985E-2</c:v>
                      </c:pt>
                      <c:pt idx="1941">
                        <c:v>3.8793999999999988E-2</c:v>
                      </c:pt>
                      <c:pt idx="1942">
                        <c:v>3.8800499999999974E-2</c:v>
                      </c:pt>
                      <c:pt idx="1943">
                        <c:v>3.8816499999999983E-2</c:v>
                      </c:pt>
                      <c:pt idx="1944">
                        <c:v>3.8834999999999981E-2</c:v>
                      </c:pt>
                      <c:pt idx="1945">
                        <c:v>3.8837999999999977E-2</c:v>
                      </c:pt>
                      <c:pt idx="1946">
                        <c:v>3.8847999999999973E-2</c:v>
                      </c:pt>
                      <c:pt idx="1947">
                        <c:v>3.8850999999999976E-2</c:v>
                      </c:pt>
                      <c:pt idx="1948">
                        <c:v>3.8851999999999977E-2</c:v>
                      </c:pt>
                      <c:pt idx="1949">
                        <c:v>3.8863999999999982E-2</c:v>
                      </c:pt>
                      <c:pt idx="1950">
                        <c:v>3.8873999999999985E-2</c:v>
                      </c:pt>
                      <c:pt idx="1951">
                        <c:v>3.8887999999999985E-2</c:v>
                      </c:pt>
                      <c:pt idx="1952">
                        <c:v>3.8897499999999988E-2</c:v>
                      </c:pt>
                      <c:pt idx="1953">
                        <c:v>3.8924499999999987E-2</c:v>
                      </c:pt>
                      <c:pt idx="1954">
                        <c:v>3.8931999999999994E-2</c:v>
                      </c:pt>
                      <c:pt idx="1955">
                        <c:v>3.8943499999999992E-2</c:v>
                      </c:pt>
                      <c:pt idx="1956">
                        <c:v>3.8957999999999993E-2</c:v>
                      </c:pt>
                      <c:pt idx="1957">
                        <c:v>3.8968999999999983E-2</c:v>
                      </c:pt>
                      <c:pt idx="1958">
                        <c:v>3.897999999999998E-2</c:v>
                      </c:pt>
                      <c:pt idx="1959">
                        <c:v>3.8998499999999978E-2</c:v>
                      </c:pt>
                      <c:pt idx="1960">
                        <c:v>3.9005499999999978E-2</c:v>
                      </c:pt>
                      <c:pt idx="1961">
                        <c:v>3.9022999999999988E-2</c:v>
                      </c:pt>
                      <c:pt idx="1962">
                        <c:v>3.9034999999999986E-2</c:v>
                      </c:pt>
                      <c:pt idx="1963">
                        <c:v>3.9050499999999981E-2</c:v>
                      </c:pt>
                      <c:pt idx="1964">
                        <c:v>3.9059999999999984E-2</c:v>
                      </c:pt>
                      <c:pt idx="1965">
                        <c:v>3.9074999999999978E-2</c:v>
                      </c:pt>
                      <c:pt idx="1966">
                        <c:v>3.9089499999999978E-2</c:v>
                      </c:pt>
                      <c:pt idx="1967">
                        <c:v>3.9105499999999974E-2</c:v>
                      </c:pt>
                      <c:pt idx="1968">
                        <c:v>3.9116999999999978E-2</c:v>
                      </c:pt>
                      <c:pt idx="1969">
                        <c:v>3.9140499999999974E-2</c:v>
                      </c:pt>
                      <c:pt idx="1970">
                        <c:v>3.9145499999999972E-2</c:v>
                      </c:pt>
                      <c:pt idx="1971">
                        <c:v>3.9136999999999977E-2</c:v>
                      </c:pt>
                      <c:pt idx="1972">
                        <c:v>3.9147499999999981E-2</c:v>
                      </c:pt>
                      <c:pt idx="1973">
                        <c:v>3.9156499999999983E-2</c:v>
                      </c:pt>
                      <c:pt idx="1974">
                        <c:v>3.9164999999999978E-2</c:v>
                      </c:pt>
                      <c:pt idx="1975">
                        <c:v>3.9172999999999979E-2</c:v>
                      </c:pt>
                      <c:pt idx="1976">
                        <c:v>3.9180499999999979E-2</c:v>
                      </c:pt>
                      <c:pt idx="1977">
                        <c:v>3.9186499999999978E-2</c:v>
                      </c:pt>
                      <c:pt idx="1978">
                        <c:v>3.9197999999999983E-2</c:v>
                      </c:pt>
                      <c:pt idx="1979">
                        <c:v>3.9204999999999983E-2</c:v>
                      </c:pt>
                      <c:pt idx="1980">
                        <c:v>3.9218499999999983E-2</c:v>
                      </c:pt>
                      <c:pt idx="1981">
                        <c:v>3.9227499999999985E-2</c:v>
                      </c:pt>
                      <c:pt idx="1982">
                        <c:v>3.9237499999999988E-2</c:v>
                      </c:pt>
                      <c:pt idx="1983">
                        <c:v>3.9248999999999978E-2</c:v>
                      </c:pt>
                      <c:pt idx="1984">
                        <c:v>3.9273999999999976E-2</c:v>
                      </c:pt>
                      <c:pt idx="1985">
                        <c:v>3.9278499999999987E-2</c:v>
                      </c:pt>
                      <c:pt idx="1986">
                        <c:v>3.9293499999999988E-2</c:v>
                      </c:pt>
                      <c:pt idx="1987">
                        <c:v>3.9309499999999983E-2</c:v>
                      </c:pt>
                      <c:pt idx="1988">
                        <c:v>3.9312499999999993E-2</c:v>
                      </c:pt>
                      <c:pt idx="1989">
                        <c:v>3.9317999999999978E-2</c:v>
                      </c:pt>
                      <c:pt idx="1990">
                        <c:v>3.9329499999999989E-2</c:v>
                      </c:pt>
                      <c:pt idx="1991">
                        <c:v>3.9335499999999982E-2</c:v>
                      </c:pt>
                      <c:pt idx="1992">
                        <c:v>3.9348499999999981E-2</c:v>
                      </c:pt>
                      <c:pt idx="1993">
                        <c:v>3.9350499999999983E-2</c:v>
                      </c:pt>
                      <c:pt idx="1994">
                        <c:v>3.9353499999999986E-2</c:v>
                      </c:pt>
                      <c:pt idx="1995">
                        <c:v>3.9357499999999983E-2</c:v>
                      </c:pt>
                      <c:pt idx="1996">
                        <c:v>3.9362499999999974E-2</c:v>
                      </c:pt>
                      <c:pt idx="1997">
                        <c:v>3.9368999999999967E-2</c:v>
                      </c:pt>
                      <c:pt idx="1998">
                        <c:v>3.9375499999999973E-2</c:v>
                      </c:pt>
                      <c:pt idx="1999">
                        <c:v>3.9389999999999981E-2</c:v>
                      </c:pt>
                      <c:pt idx="2000">
                        <c:v>3.9400499999999977E-2</c:v>
                      </c:pt>
                      <c:pt idx="2001">
                        <c:v>3.9404999999999982E-2</c:v>
                      </c:pt>
                      <c:pt idx="2002">
                        <c:v>3.9425499999999974E-2</c:v>
                      </c:pt>
                      <c:pt idx="2003">
                        <c:v>3.9425499999999974E-2</c:v>
                      </c:pt>
                      <c:pt idx="2004">
                        <c:v>3.943099999999998E-2</c:v>
                      </c:pt>
                      <c:pt idx="2005">
                        <c:v>3.9442499999999978E-2</c:v>
                      </c:pt>
                      <c:pt idx="2006">
                        <c:v>3.9451999999999973E-2</c:v>
                      </c:pt>
                      <c:pt idx="2007">
                        <c:v>3.9463499999999971E-2</c:v>
                      </c:pt>
                      <c:pt idx="2008">
                        <c:v>3.9478499999999979E-2</c:v>
                      </c:pt>
                      <c:pt idx="2009">
                        <c:v>3.9481999999999975E-2</c:v>
                      </c:pt>
                      <c:pt idx="2010">
                        <c:v>3.9490999999999978E-2</c:v>
                      </c:pt>
                      <c:pt idx="2011">
                        <c:v>3.9495999999999976E-2</c:v>
                      </c:pt>
                      <c:pt idx="2012">
                        <c:v>3.950699999999998E-2</c:v>
                      </c:pt>
                      <c:pt idx="2013">
                        <c:v>3.9515999999999975E-2</c:v>
                      </c:pt>
                      <c:pt idx="2014">
                        <c:v>3.9533499999999978E-2</c:v>
                      </c:pt>
                      <c:pt idx="2015">
                        <c:v>3.9542999999999974E-2</c:v>
                      </c:pt>
                      <c:pt idx="2016">
                        <c:v>3.955599999999998E-2</c:v>
                      </c:pt>
                      <c:pt idx="2017">
                        <c:v>3.9563499999999981E-2</c:v>
                      </c:pt>
                      <c:pt idx="2018">
                        <c:v>3.9574999999999978E-2</c:v>
                      </c:pt>
                      <c:pt idx="2019">
                        <c:v>3.9578999999999975E-2</c:v>
                      </c:pt>
                      <c:pt idx="2020">
                        <c:v>3.9574999999999971E-2</c:v>
                      </c:pt>
                      <c:pt idx="2021">
                        <c:v>3.9585999999999975E-2</c:v>
                      </c:pt>
                      <c:pt idx="2022">
                        <c:v>3.9605999999999975E-2</c:v>
                      </c:pt>
                      <c:pt idx="2023">
                        <c:v>3.9621499999999969E-2</c:v>
                      </c:pt>
                      <c:pt idx="2024">
                        <c:v>3.9631999999999973E-2</c:v>
                      </c:pt>
                      <c:pt idx="2025">
                        <c:v>3.9642499999999969E-2</c:v>
                      </c:pt>
                      <c:pt idx="2026">
                        <c:v>3.9648999999999969E-2</c:v>
                      </c:pt>
                      <c:pt idx="2027">
                        <c:v>3.9657499999999971E-2</c:v>
                      </c:pt>
                      <c:pt idx="2028">
                        <c:v>3.9669999999999976E-2</c:v>
                      </c:pt>
                      <c:pt idx="2029">
                        <c:v>3.9680499999999966E-2</c:v>
                      </c:pt>
                      <c:pt idx="2030">
                        <c:v>3.9683999999999969E-2</c:v>
                      </c:pt>
                      <c:pt idx="2031">
                        <c:v>3.9692499999999978E-2</c:v>
                      </c:pt>
                      <c:pt idx="2032">
                        <c:v>3.9703999999999982E-2</c:v>
                      </c:pt>
                      <c:pt idx="2033">
                        <c:v>3.9719999999999978E-2</c:v>
                      </c:pt>
                      <c:pt idx="2034">
                        <c:v>3.9734999999999979E-2</c:v>
                      </c:pt>
                      <c:pt idx="2035">
                        <c:v>3.9747499999999977E-2</c:v>
                      </c:pt>
                      <c:pt idx="2036">
                        <c:v>3.9751999999999982E-2</c:v>
                      </c:pt>
                      <c:pt idx="2037">
                        <c:v>3.9773499999999982E-2</c:v>
                      </c:pt>
                      <c:pt idx="2038">
                        <c:v>3.9778999999999988E-2</c:v>
                      </c:pt>
                      <c:pt idx="2039">
                        <c:v>3.9800999999999989E-2</c:v>
                      </c:pt>
                      <c:pt idx="2040">
                        <c:v>3.9810999999999985E-2</c:v>
                      </c:pt>
                      <c:pt idx="2041">
                        <c:v>3.9836499999999983E-2</c:v>
                      </c:pt>
                      <c:pt idx="2042">
                        <c:v>3.9844499999999991E-2</c:v>
                      </c:pt>
                      <c:pt idx="2043">
                        <c:v>3.9864999999999984E-2</c:v>
                      </c:pt>
                      <c:pt idx="2044">
                        <c:v>3.9884999999999983E-2</c:v>
                      </c:pt>
                      <c:pt idx="2045">
                        <c:v>3.9906999999999984E-2</c:v>
                      </c:pt>
                      <c:pt idx="2046">
                        <c:v>3.9921999999999985E-2</c:v>
                      </c:pt>
                      <c:pt idx="2047">
                        <c:v>3.9941499999999984E-2</c:v>
                      </c:pt>
                      <c:pt idx="2048">
                        <c:v>3.995399999999999E-2</c:v>
                      </c:pt>
                      <c:pt idx="2049">
                        <c:v>3.9973499999999988E-2</c:v>
                      </c:pt>
                      <c:pt idx="2050">
                        <c:v>3.9981999999999983E-2</c:v>
                      </c:pt>
                      <c:pt idx="2051">
                        <c:v>3.9981999999999983E-2</c:v>
                      </c:pt>
                      <c:pt idx="2052">
                        <c:v>3.9987999999999982E-2</c:v>
                      </c:pt>
                      <c:pt idx="2053">
                        <c:v>3.9995499999999982E-2</c:v>
                      </c:pt>
                      <c:pt idx="2054">
                        <c:v>4.0006999999999987E-2</c:v>
                      </c:pt>
                      <c:pt idx="2055">
                        <c:v>4.0010999999999977E-2</c:v>
                      </c:pt>
                      <c:pt idx="2056">
                        <c:v>4.0018999999999985E-2</c:v>
                      </c:pt>
                      <c:pt idx="2057">
                        <c:v>4.0033499999999986E-2</c:v>
                      </c:pt>
                      <c:pt idx="2058">
                        <c:v>4.0050999999999989E-2</c:v>
                      </c:pt>
                      <c:pt idx="2059">
                        <c:v>4.0064999999999983E-2</c:v>
                      </c:pt>
                      <c:pt idx="2060">
                        <c:v>4.0073499999999977E-2</c:v>
                      </c:pt>
                      <c:pt idx="2061">
                        <c:v>4.0092999999999976E-2</c:v>
                      </c:pt>
                      <c:pt idx="2062">
                        <c:v>4.0108999999999978E-2</c:v>
                      </c:pt>
                      <c:pt idx="2063">
                        <c:v>4.0126999999999989E-2</c:v>
                      </c:pt>
                      <c:pt idx="2064">
                        <c:v>4.0126499999999982E-2</c:v>
                      </c:pt>
                      <c:pt idx="2065">
                        <c:v>4.0144999999999993E-2</c:v>
                      </c:pt>
                      <c:pt idx="2066">
                        <c:v>4.0162499999999997E-2</c:v>
                      </c:pt>
                      <c:pt idx="2067">
                        <c:v>4.0170499999999991E-2</c:v>
                      </c:pt>
                      <c:pt idx="2068">
                        <c:v>4.0183999999999991E-2</c:v>
                      </c:pt>
                      <c:pt idx="2069">
                        <c:v>4.0200999999999987E-2</c:v>
                      </c:pt>
                      <c:pt idx="2070">
                        <c:v>4.0207499999999979E-2</c:v>
                      </c:pt>
                      <c:pt idx="2071">
                        <c:v>4.0225999999999977E-2</c:v>
                      </c:pt>
                      <c:pt idx="2072">
                        <c:v>4.0238499999999976E-2</c:v>
                      </c:pt>
                      <c:pt idx="2073">
                        <c:v>4.0255499999999972E-2</c:v>
                      </c:pt>
                      <c:pt idx="2074">
                        <c:v>4.0265999999999968E-2</c:v>
                      </c:pt>
                      <c:pt idx="2075">
                        <c:v>4.0281499999999977E-2</c:v>
                      </c:pt>
                      <c:pt idx="2076">
                        <c:v>4.030249999999997E-2</c:v>
                      </c:pt>
                      <c:pt idx="2077">
                        <c:v>4.0315999999999977E-2</c:v>
                      </c:pt>
                      <c:pt idx="2078">
                        <c:v>4.0334999999999975E-2</c:v>
                      </c:pt>
                      <c:pt idx="2079">
                        <c:v>4.035099999999997E-2</c:v>
                      </c:pt>
                      <c:pt idx="2080">
                        <c:v>4.0362499999999975E-2</c:v>
                      </c:pt>
                      <c:pt idx="2081">
                        <c:v>4.0382499999999967E-2</c:v>
                      </c:pt>
                      <c:pt idx="2082">
                        <c:v>4.0391499999999976E-2</c:v>
                      </c:pt>
                      <c:pt idx="2083">
                        <c:v>4.0406999999999978E-2</c:v>
                      </c:pt>
                      <c:pt idx="2084">
                        <c:v>4.0423999999999974E-2</c:v>
                      </c:pt>
                      <c:pt idx="2085">
                        <c:v>4.0435499999999971E-2</c:v>
                      </c:pt>
                      <c:pt idx="2086">
                        <c:v>4.0449999999999972E-2</c:v>
                      </c:pt>
                      <c:pt idx="2087">
                        <c:v>4.0458499999999974E-2</c:v>
                      </c:pt>
                      <c:pt idx="2088">
                        <c:v>4.046149999999997E-2</c:v>
                      </c:pt>
                      <c:pt idx="2089">
                        <c:v>4.0469499999999971E-2</c:v>
                      </c:pt>
                      <c:pt idx="2090">
                        <c:v>4.0488499999999969E-2</c:v>
                      </c:pt>
                      <c:pt idx="2091">
                        <c:v>4.0511499999999971E-2</c:v>
                      </c:pt>
                      <c:pt idx="2092">
                        <c:v>4.0529999999999976E-2</c:v>
                      </c:pt>
                      <c:pt idx="2093">
                        <c:v>4.0536499999999975E-2</c:v>
                      </c:pt>
                      <c:pt idx="2094">
                        <c:v>4.0549999999999982E-2</c:v>
                      </c:pt>
                      <c:pt idx="2095">
                        <c:v>4.0539999999999986E-2</c:v>
                      </c:pt>
                      <c:pt idx="2096">
                        <c:v>4.055799999999999E-2</c:v>
                      </c:pt>
                      <c:pt idx="2097">
                        <c:v>4.0568999999999987E-2</c:v>
                      </c:pt>
                      <c:pt idx="2098">
                        <c:v>4.0580999999999985E-2</c:v>
                      </c:pt>
                      <c:pt idx="2099">
                        <c:v>4.0589499999999987E-2</c:v>
                      </c:pt>
                      <c:pt idx="2100">
                        <c:v>4.0607999999999977E-2</c:v>
                      </c:pt>
                      <c:pt idx="2101">
                        <c:v>4.0631999999999974E-2</c:v>
                      </c:pt>
                      <c:pt idx="2102">
                        <c:v>4.0608499999999978E-2</c:v>
                      </c:pt>
                      <c:pt idx="2103">
                        <c:v>4.0620999999999977E-2</c:v>
                      </c:pt>
                      <c:pt idx="2104">
                        <c:v>4.0635999999999978E-2</c:v>
                      </c:pt>
                      <c:pt idx="2105">
                        <c:v>4.0648499999999969E-2</c:v>
                      </c:pt>
                      <c:pt idx="2106">
                        <c:v>4.0666999999999981E-2</c:v>
                      </c:pt>
                      <c:pt idx="2107">
                        <c:v>4.0685999999999979E-2</c:v>
                      </c:pt>
                      <c:pt idx="2108">
                        <c:v>4.0697499999999991E-2</c:v>
                      </c:pt>
                      <c:pt idx="2109">
                        <c:v>4.0711999999999984E-2</c:v>
                      </c:pt>
                      <c:pt idx="2110">
                        <c:v>4.0722999999999981E-2</c:v>
                      </c:pt>
                      <c:pt idx="2111">
                        <c:v>4.0740499999999978E-2</c:v>
                      </c:pt>
                      <c:pt idx="2112">
                        <c:v>4.0759999999999991E-2</c:v>
                      </c:pt>
                      <c:pt idx="2113">
                        <c:v>4.0771999999999989E-2</c:v>
                      </c:pt>
                      <c:pt idx="2114">
                        <c:v>4.0776499999999986E-2</c:v>
                      </c:pt>
                      <c:pt idx="2115">
                        <c:v>4.0800499999999983E-2</c:v>
                      </c:pt>
                      <c:pt idx="2116">
                        <c:v>4.0809999999999978E-2</c:v>
                      </c:pt>
                      <c:pt idx="2117">
                        <c:v>4.0823499999999971E-2</c:v>
                      </c:pt>
                      <c:pt idx="2118">
                        <c:v>4.0836499999999977E-2</c:v>
                      </c:pt>
                      <c:pt idx="2119">
                        <c:v>4.0844999999999979E-2</c:v>
                      </c:pt>
                      <c:pt idx="2120">
                        <c:v>4.0855999999999976E-2</c:v>
                      </c:pt>
                      <c:pt idx="2121">
                        <c:v>4.0871499999999977E-2</c:v>
                      </c:pt>
                      <c:pt idx="2122">
                        <c:v>4.0882499999999974E-2</c:v>
                      </c:pt>
                      <c:pt idx="2123">
                        <c:v>4.0892999999999971E-2</c:v>
                      </c:pt>
                      <c:pt idx="2124">
                        <c:v>4.0903499999999982E-2</c:v>
                      </c:pt>
                      <c:pt idx="2125">
                        <c:v>4.0903999999999982E-2</c:v>
                      </c:pt>
                      <c:pt idx="2126">
                        <c:v>4.0910499999999989E-2</c:v>
                      </c:pt>
                      <c:pt idx="2127">
                        <c:v>4.0915E-2</c:v>
                      </c:pt>
                      <c:pt idx="2128">
                        <c:v>4.092949999999998E-2</c:v>
                      </c:pt>
                      <c:pt idx="2129">
                        <c:v>4.0935999999999986E-2</c:v>
                      </c:pt>
                      <c:pt idx="2130">
                        <c:v>4.0945499999999989E-2</c:v>
                      </c:pt>
                      <c:pt idx="2131">
                        <c:v>4.0955499999999992E-2</c:v>
                      </c:pt>
                      <c:pt idx="2132">
                        <c:v>4.0972499999999995E-2</c:v>
                      </c:pt>
                      <c:pt idx="2133">
                        <c:v>4.0980999999999997E-2</c:v>
                      </c:pt>
                      <c:pt idx="2134">
                        <c:v>4.0985499999999987E-2</c:v>
                      </c:pt>
                      <c:pt idx="2135">
                        <c:v>4.0989499999999984E-2</c:v>
                      </c:pt>
                      <c:pt idx="2136">
                        <c:v>4.0993499999999988E-2</c:v>
                      </c:pt>
                      <c:pt idx="2137">
                        <c:v>4.0999499999999973E-2</c:v>
                      </c:pt>
                      <c:pt idx="2138">
                        <c:v>4.1007999999999968E-2</c:v>
                      </c:pt>
                      <c:pt idx="2139">
                        <c:v>4.1018999999999979E-2</c:v>
                      </c:pt>
                      <c:pt idx="2140">
                        <c:v>4.1028499999999982E-2</c:v>
                      </c:pt>
                      <c:pt idx="2141">
                        <c:v>4.1035999999999975E-2</c:v>
                      </c:pt>
                      <c:pt idx="2142">
                        <c:v>4.1037999999999991E-2</c:v>
                      </c:pt>
                      <c:pt idx="2143">
                        <c:v>4.1043499999999983E-2</c:v>
                      </c:pt>
                      <c:pt idx="2144">
                        <c:v>4.1043499999999983E-2</c:v>
                      </c:pt>
                      <c:pt idx="2145">
                        <c:v>4.1048999999999981E-2</c:v>
                      </c:pt>
                      <c:pt idx="2146">
                        <c:v>4.1052999999999978E-2</c:v>
                      </c:pt>
                      <c:pt idx="2147">
                        <c:v>4.1062499999999974E-2</c:v>
                      </c:pt>
                      <c:pt idx="2148">
                        <c:v>4.1080999999999986E-2</c:v>
                      </c:pt>
                      <c:pt idx="2149">
                        <c:v>4.1086499999999984E-2</c:v>
                      </c:pt>
                      <c:pt idx="2150">
                        <c:v>4.1092999999999977E-2</c:v>
                      </c:pt>
                      <c:pt idx="2151">
                        <c:v>4.1101499999999964E-2</c:v>
                      </c:pt>
                      <c:pt idx="2152">
                        <c:v>4.1101499999999971E-2</c:v>
                      </c:pt>
                      <c:pt idx="2153">
                        <c:v>4.1096999999999974E-2</c:v>
                      </c:pt>
                      <c:pt idx="2154">
                        <c:v>4.1108999999999979E-2</c:v>
                      </c:pt>
                      <c:pt idx="2155">
                        <c:v>4.1117999999999988E-2</c:v>
                      </c:pt>
                      <c:pt idx="2156">
                        <c:v>4.1117999999999981E-2</c:v>
                      </c:pt>
                      <c:pt idx="2157">
                        <c:v>4.1132999999999982E-2</c:v>
                      </c:pt>
                      <c:pt idx="2158">
                        <c:v>4.1138999999999981E-2</c:v>
                      </c:pt>
                      <c:pt idx="2159">
                        <c:v>4.1149499999999985E-2</c:v>
                      </c:pt>
                      <c:pt idx="2160">
                        <c:v>4.1166499999999988E-2</c:v>
                      </c:pt>
                      <c:pt idx="2161">
                        <c:v>4.1172999999999994E-2</c:v>
                      </c:pt>
                      <c:pt idx="2162">
                        <c:v>4.1187999999999995E-2</c:v>
                      </c:pt>
                      <c:pt idx="2163">
                        <c:v>4.1192499999999993E-2</c:v>
                      </c:pt>
                      <c:pt idx="2164">
                        <c:v>4.1196999999999991E-2</c:v>
                      </c:pt>
                      <c:pt idx="2165">
                        <c:v>4.1203999999999998E-2</c:v>
                      </c:pt>
                      <c:pt idx="2166">
                        <c:v>4.1216499999999989E-2</c:v>
                      </c:pt>
                      <c:pt idx="2167">
                        <c:v>4.1221499999999994E-2</c:v>
                      </c:pt>
                      <c:pt idx="2168">
                        <c:v>4.1225499999999984E-2</c:v>
                      </c:pt>
                      <c:pt idx="2169">
                        <c:v>4.1228000000000001E-2</c:v>
                      </c:pt>
                      <c:pt idx="2170">
                        <c:v>4.1240999999999993E-2</c:v>
                      </c:pt>
                      <c:pt idx="2171">
                        <c:v>4.1275499999999993E-2</c:v>
                      </c:pt>
                      <c:pt idx="2172">
                        <c:v>4.1282999999999993E-2</c:v>
                      </c:pt>
                      <c:pt idx="2173">
                        <c:v>4.12965E-2</c:v>
                      </c:pt>
                      <c:pt idx="2174">
                        <c:v>4.130650000000001E-2</c:v>
                      </c:pt>
                      <c:pt idx="2175">
                        <c:v>4.1318500000000008E-2</c:v>
                      </c:pt>
                      <c:pt idx="2176">
                        <c:v>4.1332500000000001E-2</c:v>
                      </c:pt>
                      <c:pt idx="2177">
                        <c:v>4.1349000000000011E-2</c:v>
                      </c:pt>
                      <c:pt idx="2178">
                        <c:v>4.1361500000000009E-2</c:v>
                      </c:pt>
                      <c:pt idx="2179">
                        <c:v>4.1385000000000005E-2</c:v>
                      </c:pt>
                      <c:pt idx="2180">
                        <c:v>4.1385500000000013E-2</c:v>
                      </c:pt>
                      <c:pt idx="2181">
                        <c:v>4.139700000000001E-2</c:v>
                      </c:pt>
                      <c:pt idx="2182">
                        <c:v>4.1403500000000017E-2</c:v>
                      </c:pt>
                      <c:pt idx="2183">
                        <c:v>4.1420000000000012E-2</c:v>
                      </c:pt>
                      <c:pt idx="2184">
                        <c:v>4.1412000000000025E-2</c:v>
                      </c:pt>
                      <c:pt idx="2185">
                        <c:v>4.1423000000000015E-2</c:v>
                      </c:pt>
                      <c:pt idx="2186">
                        <c:v>4.1421000000000013E-2</c:v>
                      </c:pt>
                      <c:pt idx="2187">
                        <c:v>4.1427500000000006E-2</c:v>
                      </c:pt>
                      <c:pt idx="2188">
                        <c:v>4.1448499999999999E-2</c:v>
                      </c:pt>
                      <c:pt idx="2189">
                        <c:v>4.1448499999999999E-2</c:v>
                      </c:pt>
                      <c:pt idx="2190">
                        <c:v>4.14495E-2</c:v>
                      </c:pt>
                      <c:pt idx="2191">
                        <c:v>4.1464500000000008E-2</c:v>
                      </c:pt>
                      <c:pt idx="2192">
                        <c:v>4.1464000000000008E-2</c:v>
                      </c:pt>
                      <c:pt idx="2193">
                        <c:v>4.1480000000000003E-2</c:v>
                      </c:pt>
                      <c:pt idx="2194">
                        <c:v>4.1491000000000007E-2</c:v>
                      </c:pt>
                      <c:pt idx="2195">
                        <c:v>4.1503500000000006E-2</c:v>
                      </c:pt>
                      <c:pt idx="2196">
                        <c:v>4.1516000000000004E-2</c:v>
                      </c:pt>
                      <c:pt idx="2197">
                        <c:v>4.152900000000001E-2</c:v>
                      </c:pt>
                      <c:pt idx="2198">
                        <c:v>4.1533499999999994E-2</c:v>
                      </c:pt>
                      <c:pt idx="2199">
                        <c:v>4.153550000000001E-2</c:v>
                      </c:pt>
                      <c:pt idx="2200">
                        <c:v>4.1541500000000002E-2</c:v>
                      </c:pt>
                      <c:pt idx="2201">
                        <c:v>4.1548000000000015E-2</c:v>
                      </c:pt>
                      <c:pt idx="2202">
                        <c:v>4.1552000000000006E-2</c:v>
                      </c:pt>
                      <c:pt idx="2203">
                        <c:v>4.1562500000000009E-2</c:v>
                      </c:pt>
                      <c:pt idx="2204">
                        <c:v>4.1568500000000015E-2</c:v>
                      </c:pt>
                      <c:pt idx="2205">
                        <c:v>4.157300000000002E-2</c:v>
                      </c:pt>
                      <c:pt idx="2206">
                        <c:v>4.1581500000000021E-2</c:v>
                      </c:pt>
                      <c:pt idx="2207">
                        <c:v>4.1583000000000016E-2</c:v>
                      </c:pt>
                      <c:pt idx="2208">
                        <c:v>4.158450000000001E-2</c:v>
                      </c:pt>
                      <c:pt idx="2209">
                        <c:v>4.1586500000000012E-2</c:v>
                      </c:pt>
                      <c:pt idx="2210">
                        <c:v>4.1593000000000012E-2</c:v>
                      </c:pt>
                      <c:pt idx="2211">
                        <c:v>4.1602000000000007E-2</c:v>
                      </c:pt>
                      <c:pt idx="2212">
                        <c:v>4.1603500000000002E-2</c:v>
                      </c:pt>
                      <c:pt idx="2213">
                        <c:v>4.1607499999999992E-2</c:v>
                      </c:pt>
                      <c:pt idx="2214">
                        <c:v>4.160599999999999E-2</c:v>
                      </c:pt>
                      <c:pt idx="2215">
                        <c:v>4.1603499999999995E-2</c:v>
                      </c:pt>
                      <c:pt idx="2216">
                        <c:v>4.1622999999999993E-2</c:v>
                      </c:pt>
                      <c:pt idx="2217">
                        <c:v>4.1623999999999987E-2</c:v>
                      </c:pt>
                      <c:pt idx="2218">
                        <c:v>4.1636499999999993E-2</c:v>
                      </c:pt>
                      <c:pt idx="2219">
                        <c:v>4.1635999999999999E-2</c:v>
                      </c:pt>
                      <c:pt idx="2220">
                        <c:v>4.1656499999999992E-2</c:v>
                      </c:pt>
                      <c:pt idx="2221">
                        <c:v>4.1670499999999999E-2</c:v>
                      </c:pt>
                      <c:pt idx="2222">
                        <c:v>4.1667499999999996E-2</c:v>
                      </c:pt>
                      <c:pt idx="2223">
                        <c:v>4.1657499999999993E-2</c:v>
                      </c:pt>
                      <c:pt idx="2224">
                        <c:v>4.1666499999999995E-2</c:v>
                      </c:pt>
                      <c:pt idx="2225">
                        <c:v>4.1674499999999989E-2</c:v>
                      </c:pt>
                      <c:pt idx="2226">
                        <c:v>4.1687499999999995E-2</c:v>
                      </c:pt>
                      <c:pt idx="2227">
                        <c:v>4.1692E-2</c:v>
                      </c:pt>
                      <c:pt idx="2228">
                        <c:v>4.1694500000000002E-2</c:v>
                      </c:pt>
                      <c:pt idx="2229">
                        <c:v>4.1695500000000003E-2</c:v>
                      </c:pt>
                      <c:pt idx="2230">
                        <c:v>4.1708000000000009E-2</c:v>
                      </c:pt>
                      <c:pt idx="2231">
                        <c:v>4.1707500000000002E-2</c:v>
                      </c:pt>
                      <c:pt idx="2232">
                        <c:v>4.1711499999999999E-2</c:v>
                      </c:pt>
                      <c:pt idx="2233">
                        <c:v>4.1703499999999998E-2</c:v>
                      </c:pt>
                      <c:pt idx="2234">
                        <c:v>4.1709000000000003E-2</c:v>
                      </c:pt>
                      <c:pt idx="2235">
                        <c:v>4.1711499999999999E-2</c:v>
                      </c:pt>
                      <c:pt idx="2236">
                        <c:v>4.1723499999999997E-2</c:v>
                      </c:pt>
                      <c:pt idx="2237">
                        <c:v>4.172349999999999E-2</c:v>
                      </c:pt>
                      <c:pt idx="2238">
                        <c:v>4.1725999999999992E-2</c:v>
                      </c:pt>
                      <c:pt idx="2239">
                        <c:v>4.1713499999999987E-2</c:v>
                      </c:pt>
                      <c:pt idx="2240">
                        <c:v>4.1721999999999981E-2</c:v>
                      </c:pt>
                      <c:pt idx="2241">
                        <c:v>4.1714999999999981E-2</c:v>
                      </c:pt>
                      <c:pt idx="2242">
                        <c:v>4.1717999999999977E-2</c:v>
                      </c:pt>
                      <c:pt idx="2243">
                        <c:v>4.1711499999999985E-2</c:v>
                      </c:pt>
                      <c:pt idx="2244">
                        <c:v>4.1706999999999973E-2</c:v>
                      </c:pt>
                      <c:pt idx="2245">
                        <c:v>4.1702499999999983E-2</c:v>
                      </c:pt>
                      <c:pt idx="2246">
                        <c:v>4.1698999999999986E-2</c:v>
                      </c:pt>
                      <c:pt idx="2247">
                        <c:v>4.1698499999999986E-2</c:v>
                      </c:pt>
                      <c:pt idx="2248">
                        <c:v>4.1698499999999986E-2</c:v>
                      </c:pt>
                      <c:pt idx="2249">
                        <c:v>4.16925E-2</c:v>
                      </c:pt>
                      <c:pt idx="2250">
                        <c:v>4.1700999999999995E-2</c:v>
                      </c:pt>
                      <c:pt idx="2251">
                        <c:v>4.1700999999999988E-2</c:v>
                      </c:pt>
                      <c:pt idx="2252">
                        <c:v>4.1700499999999974E-2</c:v>
                      </c:pt>
                      <c:pt idx="2253">
                        <c:v>4.1699999999999987E-2</c:v>
                      </c:pt>
                      <c:pt idx="2254">
                        <c:v>4.1699999999999987E-2</c:v>
                      </c:pt>
                      <c:pt idx="2255">
                        <c:v>4.1705999999999986E-2</c:v>
                      </c:pt>
                      <c:pt idx="2256">
                        <c:v>4.1710499999999984E-2</c:v>
                      </c:pt>
                      <c:pt idx="2257">
                        <c:v>4.1710999999999984E-2</c:v>
                      </c:pt>
                      <c:pt idx="2258">
                        <c:v>4.1712999999999979E-2</c:v>
                      </c:pt>
                      <c:pt idx="2259">
                        <c:v>4.171649999999999E-2</c:v>
                      </c:pt>
                      <c:pt idx="2260">
                        <c:v>4.1721499999999988E-2</c:v>
                      </c:pt>
                      <c:pt idx="2261">
                        <c:v>4.1708499999999989E-2</c:v>
                      </c:pt>
                      <c:pt idx="2262">
                        <c:v>4.1712499999999986E-2</c:v>
                      </c:pt>
                      <c:pt idx="2263">
                        <c:v>4.1705999999999986E-2</c:v>
                      </c:pt>
                      <c:pt idx="2264">
                        <c:v>4.1723999999999976E-2</c:v>
                      </c:pt>
                      <c:pt idx="2265">
                        <c:v>4.1729999999999982E-2</c:v>
                      </c:pt>
                      <c:pt idx="2266">
                        <c:v>4.1732499999999985E-2</c:v>
                      </c:pt>
                      <c:pt idx="2267">
                        <c:v>4.1730999999999983E-2</c:v>
                      </c:pt>
                      <c:pt idx="2268">
                        <c:v>4.1733999999999973E-2</c:v>
                      </c:pt>
                      <c:pt idx="2269">
                        <c:v>4.173449999999998E-2</c:v>
                      </c:pt>
                      <c:pt idx="2270">
                        <c:v>4.1737999999999983E-2</c:v>
                      </c:pt>
                      <c:pt idx="2271">
                        <c:v>4.173799999999999E-2</c:v>
                      </c:pt>
                      <c:pt idx="2272">
                        <c:v>4.1739999999999992E-2</c:v>
                      </c:pt>
                      <c:pt idx="2273">
                        <c:v>4.1737499999999983E-2</c:v>
                      </c:pt>
                      <c:pt idx="2274">
                        <c:v>4.1749999999999989E-2</c:v>
                      </c:pt>
                      <c:pt idx="2275">
                        <c:v>4.1753499999999992E-2</c:v>
                      </c:pt>
                      <c:pt idx="2276">
                        <c:v>4.1753499999999999E-2</c:v>
                      </c:pt>
                      <c:pt idx="2277">
                        <c:v>4.1755999999999995E-2</c:v>
                      </c:pt>
                      <c:pt idx="2278">
                        <c:v>4.1749500000000009E-2</c:v>
                      </c:pt>
                      <c:pt idx="2279">
                        <c:v>4.174449999999999E-2</c:v>
                      </c:pt>
                      <c:pt idx="2280">
                        <c:v>4.1751499999999997E-2</c:v>
                      </c:pt>
                      <c:pt idx="2281">
                        <c:v>4.1749499999999988E-2</c:v>
                      </c:pt>
                      <c:pt idx="2282">
                        <c:v>4.1755499999999994E-2</c:v>
                      </c:pt>
                      <c:pt idx="2283">
                        <c:v>4.1750499999999989E-2</c:v>
                      </c:pt>
                      <c:pt idx="2284">
                        <c:v>4.1753499999999999E-2</c:v>
                      </c:pt>
                      <c:pt idx="2285">
                        <c:v>4.1756999999999989E-2</c:v>
                      </c:pt>
                      <c:pt idx="2286">
                        <c:v>4.1760499999999992E-2</c:v>
                      </c:pt>
                      <c:pt idx="2287">
                        <c:v>4.1774499999999992E-2</c:v>
                      </c:pt>
                      <c:pt idx="2288">
                        <c:v>4.1767499999999999E-2</c:v>
                      </c:pt>
                      <c:pt idx="2289">
                        <c:v>4.176500000000001E-2</c:v>
                      </c:pt>
                      <c:pt idx="2290">
                        <c:v>4.1757500000000017E-2</c:v>
                      </c:pt>
                      <c:pt idx="2291">
                        <c:v>4.1746000000000019E-2</c:v>
                      </c:pt>
                      <c:pt idx="2292">
                        <c:v>4.1740500000000014E-2</c:v>
                      </c:pt>
                      <c:pt idx="2293">
                        <c:v>4.1737000000000017E-2</c:v>
                      </c:pt>
                      <c:pt idx="2294">
                        <c:v>4.1733000000000013E-2</c:v>
                      </c:pt>
                      <c:pt idx="2295">
                        <c:v>4.1727500000000022E-2</c:v>
                      </c:pt>
                      <c:pt idx="2296">
                        <c:v>4.1725000000000019E-2</c:v>
                      </c:pt>
                      <c:pt idx="2297">
                        <c:v>4.1718500000000013E-2</c:v>
                      </c:pt>
                      <c:pt idx="2298">
                        <c:v>4.1715000000000016E-2</c:v>
                      </c:pt>
                      <c:pt idx="2299">
                        <c:v>4.1709000000000017E-2</c:v>
                      </c:pt>
                      <c:pt idx="2300">
                        <c:v>4.169850000000002E-2</c:v>
                      </c:pt>
                      <c:pt idx="2301">
                        <c:v>4.169100000000002E-2</c:v>
                      </c:pt>
                      <c:pt idx="2302">
                        <c:v>4.1719500000000014E-2</c:v>
                      </c:pt>
                      <c:pt idx="2303">
                        <c:v>4.1718500000000019E-2</c:v>
                      </c:pt>
                      <c:pt idx="2304">
                        <c:v>4.1707500000000029E-2</c:v>
                      </c:pt>
                      <c:pt idx="2305">
                        <c:v>4.1702000000000031E-2</c:v>
                      </c:pt>
                      <c:pt idx="2306">
                        <c:v>4.1696000000000025E-2</c:v>
                      </c:pt>
                      <c:pt idx="2307">
                        <c:v>4.1690000000000026E-2</c:v>
                      </c:pt>
                      <c:pt idx="2308">
                        <c:v>4.1687000000000023E-2</c:v>
                      </c:pt>
                      <c:pt idx="2309">
                        <c:v>4.1685000000000007E-2</c:v>
                      </c:pt>
                      <c:pt idx="2310">
                        <c:v>4.168150000000001E-2</c:v>
                      </c:pt>
                      <c:pt idx="2311">
                        <c:v>4.1682000000000004E-2</c:v>
                      </c:pt>
                      <c:pt idx="2312">
                        <c:v>4.1676999999999999E-2</c:v>
                      </c:pt>
                      <c:pt idx="2313">
                        <c:v>4.1681499999999996E-2</c:v>
                      </c:pt>
                      <c:pt idx="2314">
                        <c:v>4.1687999999999989E-2</c:v>
                      </c:pt>
                      <c:pt idx="2315">
                        <c:v>4.1682999999999998E-2</c:v>
                      </c:pt>
                      <c:pt idx="2316">
                        <c:v>4.1690499999999991E-2</c:v>
                      </c:pt>
                      <c:pt idx="2317">
                        <c:v>4.1690999999999992E-2</c:v>
                      </c:pt>
                      <c:pt idx="2318">
                        <c:v>4.1687499999999995E-2</c:v>
                      </c:pt>
                      <c:pt idx="2319">
                        <c:v>4.169599999999999E-2</c:v>
                      </c:pt>
                      <c:pt idx="2320">
                        <c:v>4.1699499999999994E-2</c:v>
                      </c:pt>
                      <c:pt idx="2321">
                        <c:v>4.1704999999999985E-2</c:v>
                      </c:pt>
                      <c:pt idx="2322">
                        <c:v>4.1703999999999998E-2</c:v>
                      </c:pt>
                      <c:pt idx="2323">
                        <c:v>4.1703499999999998E-2</c:v>
                      </c:pt>
                      <c:pt idx="2324">
                        <c:v>4.1703499999999991E-2</c:v>
                      </c:pt>
                      <c:pt idx="2325">
                        <c:v>4.1710000000000004E-2</c:v>
                      </c:pt>
                      <c:pt idx="2326">
                        <c:v>4.1705500000000006E-2</c:v>
                      </c:pt>
                      <c:pt idx="2327">
                        <c:v>4.1709500000000004E-2</c:v>
                      </c:pt>
                      <c:pt idx="2328">
                        <c:v>4.1711000000000012E-2</c:v>
                      </c:pt>
                      <c:pt idx="2329">
                        <c:v>4.1712999999999993E-2</c:v>
                      </c:pt>
                      <c:pt idx="2330">
                        <c:v>4.1707500000000008E-2</c:v>
                      </c:pt>
                      <c:pt idx="2331">
                        <c:v>4.1706500000000001E-2</c:v>
                      </c:pt>
                      <c:pt idx="2332">
                        <c:v>4.1702499999999997E-2</c:v>
                      </c:pt>
                      <c:pt idx="2333">
                        <c:v>4.16995E-2</c:v>
                      </c:pt>
                      <c:pt idx="2334">
                        <c:v>4.1707999999999995E-2</c:v>
                      </c:pt>
                      <c:pt idx="2335">
                        <c:v>4.1704000000000005E-2</c:v>
                      </c:pt>
                      <c:pt idx="2336">
                        <c:v>4.170250000000001E-2</c:v>
                      </c:pt>
                      <c:pt idx="2337">
                        <c:v>4.1707000000000001E-2</c:v>
                      </c:pt>
                      <c:pt idx="2338">
                        <c:v>4.1706500000000001E-2</c:v>
                      </c:pt>
                      <c:pt idx="2339">
                        <c:v>4.1708500000000009E-2</c:v>
                      </c:pt>
                      <c:pt idx="2340">
                        <c:v>4.1700500000000008E-2</c:v>
                      </c:pt>
                      <c:pt idx="2341">
                        <c:v>4.1703000000000018E-2</c:v>
                      </c:pt>
                      <c:pt idx="2342">
                        <c:v>4.1704000000000019E-2</c:v>
                      </c:pt>
                      <c:pt idx="2343">
                        <c:v>4.1703499999999998E-2</c:v>
                      </c:pt>
                      <c:pt idx="2344">
                        <c:v>4.1704000000000005E-2</c:v>
                      </c:pt>
                      <c:pt idx="2345">
                        <c:v>4.1703000000000011E-2</c:v>
                      </c:pt>
                      <c:pt idx="2346">
                        <c:v>4.1704500000000026E-2</c:v>
                      </c:pt>
                      <c:pt idx="2347">
                        <c:v>4.1702000000000031E-2</c:v>
                      </c:pt>
                      <c:pt idx="2348">
                        <c:v>4.169450000000003E-2</c:v>
                      </c:pt>
                      <c:pt idx="2349">
                        <c:v>4.1696000000000025E-2</c:v>
                      </c:pt>
                      <c:pt idx="2350">
                        <c:v>4.1692500000000028E-2</c:v>
                      </c:pt>
                      <c:pt idx="2351">
                        <c:v>4.1690500000000033E-2</c:v>
                      </c:pt>
                      <c:pt idx="2352">
                        <c:v>4.169400000000003E-2</c:v>
                      </c:pt>
                      <c:pt idx="2353">
                        <c:v>4.1685500000000021E-2</c:v>
                      </c:pt>
                      <c:pt idx="2354">
                        <c:v>4.1681000000000017E-2</c:v>
                      </c:pt>
                      <c:pt idx="2355">
                        <c:v>4.1676000000000019E-2</c:v>
                      </c:pt>
                      <c:pt idx="2356">
                        <c:v>4.1675000000000011E-2</c:v>
                      </c:pt>
                      <c:pt idx="2357">
                        <c:v>4.1668500000000004E-2</c:v>
                      </c:pt>
                      <c:pt idx="2358">
                        <c:v>4.1665000000000001E-2</c:v>
                      </c:pt>
                      <c:pt idx="2359">
                        <c:v>4.1656999999999993E-2</c:v>
                      </c:pt>
                      <c:pt idx="2360">
                        <c:v>4.1649000000000005E-2</c:v>
                      </c:pt>
                      <c:pt idx="2361">
                        <c:v>4.164699999999999E-2</c:v>
                      </c:pt>
                      <c:pt idx="2362">
                        <c:v>4.1643499999999986E-2</c:v>
                      </c:pt>
                      <c:pt idx="2363">
                        <c:v>4.1642999999999999E-2</c:v>
                      </c:pt>
                      <c:pt idx="2364">
                        <c:v>4.1646500000000003E-2</c:v>
                      </c:pt>
                      <c:pt idx="2365">
                        <c:v>4.1641500000000005E-2</c:v>
                      </c:pt>
                      <c:pt idx="2366">
                        <c:v>4.1637000000000007E-2</c:v>
                      </c:pt>
                      <c:pt idx="2367">
                        <c:v>4.1642499999999999E-2</c:v>
                      </c:pt>
                      <c:pt idx="2368">
                        <c:v>4.1644000000000007E-2</c:v>
                      </c:pt>
                      <c:pt idx="2369">
                        <c:v>4.1653500000000003E-2</c:v>
                      </c:pt>
                      <c:pt idx="2370">
                        <c:v>4.1653999999999997E-2</c:v>
                      </c:pt>
                      <c:pt idx="2371">
                        <c:v>4.1651999999999995E-2</c:v>
                      </c:pt>
                      <c:pt idx="2372">
                        <c:v>4.1646999999999997E-2</c:v>
                      </c:pt>
                      <c:pt idx="2373">
                        <c:v>4.1646500000000003E-2</c:v>
                      </c:pt>
                      <c:pt idx="2374">
                        <c:v>4.1639000000000009E-2</c:v>
                      </c:pt>
                      <c:pt idx="2375">
                        <c:v>4.1634500000000019E-2</c:v>
                      </c:pt>
                      <c:pt idx="2376">
                        <c:v>4.1629000000000013E-2</c:v>
                      </c:pt>
                      <c:pt idx="2377">
                        <c:v>4.162600000000001E-2</c:v>
                      </c:pt>
                      <c:pt idx="2378">
                        <c:v>4.1625000000000016E-2</c:v>
                      </c:pt>
                      <c:pt idx="2379">
                        <c:v>4.1606000000000011E-2</c:v>
                      </c:pt>
                      <c:pt idx="2380">
                        <c:v>4.1617000000000015E-2</c:v>
                      </c:pt>
                      <c:pt idx="2381">
                        <c:v>4.1613500000000005E-2</c:v>
                      </c:pt>
                      <c:pt idx="2382">
                        <c:v>4.1609000000000007E-2</c:v>
                      </c:pt>
                      <c:pt idx="2383">
                        <c:v>4.1602500000000014E-2</c:v>
                      </c:pt>
                      <c:pt idx="2384">
                        <c:v>4.1607500000000013E-2</c:v>
                      </c:pt>
                      <c:pt idx="2385">
                        <c:v>4.1608000000000006E-2</c:v>
                      </c:pt>
                      <c:pt idx="2386">
                        <c:v>4.1606500000000012E-2</c:v>
                      </c:pt>
                      <c:pt idx="2387">
                        <c:v>4.1609500000000008E-2</c:v>
                      </c:pt>
                      <c:pt idx="2388">
                        <c:v>4.1597000000000002E-2</c:v>
                      </c:pt>
                      <c:pt idx="2389">
                        <c:v>4.15945E-2</c:v>
                      </c:pt>
                      <c:pt idx="2390">
                        <c:v>4.1600499999999992E-2</c:v>
                      </c:pt>
                      <c:pt idx="2391">
                        <c:v>4.1596499999999995E-2</c:v>
                      </c:pt>
                      <c:pt idx="2392">
                        <c:v>4.1594999999999993E-2</c:v>
                      </c:pt>
                      <c:pt idx="2393">
                        <c:v>4.1591499999999997E-2</c:v>
                      </c:pt>
                      <c:pt idx="2394">
                        <c:v>4.1592499999999991E-2</c:v>
                      </c:pt>
                      <c:pt idx="2395">
                        <c:v>4.1591999999999983E-2</c:v>
                      </c:pt>
                      <c:pt idx="2396">
                        <c:v>4.1593499999999992E-2</c:v>
                      </c:pt>
                      <c:pt idx="2397">
                        <c:v>4.1592499999999984E-2</c:v>
                      </c:pt>
                      <c:pt idx="2398">
                        <c:v>4.1594999999999986E-2</c:v>
                      </c:pt>
                      <c:pt idx="2399">
                        <c:v>4.1600499999999992E-2</c:v>
                      </c:pt>
                      <c:pt idx="2400">
                        <c:v>4.1603999999999974E-2</c:v>
                      </c:pt>
                      <c:pt idx="2401">
                        <c:v>4.1605999999999976E-2</c:v>
                      </c:pt>
                      <c:pt idx="2402">
                        <c:v>4.1607999999999985E-2</c:v>
                      </c:pt>
                      <c:pt idx="2403">
                        <c:v>4.1612999999999983E-2</c:v>
                      </c:pt>
                      <c:pt idx="2404">
                        <c:v>4.1617999999999988E-2</c:v>
                      </c:pt>
                      <c:pt idx="2405">
                        <c:v>4.1620499999999977E-2</c:v>
                      </c:pt>
                      <c:pt idx="2406">
                        <c:v>4.1623499999999973E-2</c:v>
                      </c:pt>
                      <c:pt idx="2407">
                        <c:v>4.162349999999998E-2</c:v>
                      </c:pt>
                      <c:pt idx="2408">
                        <c:v>4.1627499999999991E-2</c:v>
                      </c:pt>
                      <c:pt idx="2409">
                        <c:v>4.1633499999999983E-2</c:v>
                      </c:pt>
                      <c:pt idx="2410">
                        <c:v>4.1638499999999995E-2</c:v>
                      </c:pt>
                      <c:pt idx="2411">
                        <c:v>4.1640999999999984E-2</c:v>
                      </c:pt>
                      <c:pt idx="2412">
                        <c:v>4.1649999999999993E-2</c:v>
                      </c:pt>
                      <c:pt idx="2413">
                        <c:v>4.1648999999999992E-2</c:v>
                      </c:pt>
                      <c:pt idx="2414">
                        <c:v>4.1656499999999985E-2</c:v>
                      </c:pt>
                      <c:pt idx="2415">
                        <c:v>4.1663499999999992E-2</c:v>
                      </c:pt>
                      <c:pt idx="2416">
                        <c:v>4.1662499999999998E-2</c:v>
                      </c:pt>
                      <c:pt idx="2417">
                        <c:v>4.1666999999999996E-2</c:v>
                      </c:pt>
                      <c:pt idx="2418">
                        <c:v>4.1668500000000011E-2</c:v>
                      </c:pt>
                      <c:pt idx="2419">
                        <c:v>4.1679000000000001E-2</c:v>
                      </c:pt>
                      <c:pt idx="2420">
                        <c:v>4.168150000000001E-2</c:v>
                      </c:pt>
                      <c:pt idx="2421">
                        <c:v>4.1679000000000001E-2</c:v>
                      </c:pt>
                      <c:pt idx="2422">
                        <c:v>4.1685500000000007E-2</c:v>
                      </c:pt>
                      <c:pt idx="2423">
                        <c:v>4.1694500000000002E-2</c:v>
                      </c:pt>
                      <c:pt idx="2424">
                        <c:v>4.1697999999999992E-2</c:v>
                      </c:pt>
                      <c:pt idx="2425">
                        <c:v>4.1700000000000008E-2</c:v>
                      </c:pt>
                      <c:pt idx="2426">
                        <c:v>4.1696999999999998E-2</c:v>
                      </c:pt>
                      <c:pt idx="2427">
                        <c:v>4.1699E-2</c:v>
                      </c:pt>
                      <c:pt idx="2428">
                        <c:v>4.1704999999999999E-2</c:v>
                      </c:pt>
                      <c:pt idx="2429">
                        <c:v>4.1704500000000005E-2</c:v>
                      </c:pt>
                      <c:pt idx="2430">
                        <c:v>4.1706500000000001E-2</c:v>
                      </c:pt>
                      <c:pt idx="2431">
                        <c:v>4.1713000000000007E-2</c:v>
                      </c:pt>
                      <c:pt idx="2432">
                        <c:v>4.1713500000000014E-2</c:v>
                      </c:pt>
                      <c:pt idx="2433">
                        <c:v>4.1723000000000017E-2</c:v>
                      </c:pt>
                      <c:pt idx="2434">
                        <c:v>4.1719000000000027E-2</c:v>
                      </c:pt>
                      <c:pt idx="2435">
                        <c:v>4.1725000000000033E-2</c:v>
                      </c:pt>
                      <c:pt idx="2436">
                        <c:v>4.1723500000000031E-2</c:v>
                      </c:pt>
                      <c:pt idx="2437">
                        <c:v>4.1730500000000025E-2</c:v>
                      </c:pt>
                      <c:pt idx="2438">
                        <c:v>4.1735500000000023E-2</c:v>
                      </c:pt>
                      <c:pt idx="2439">
                        <c:v>4.1739000000000033E-2</c:v>
                      </c:pt>
                      <c:pt idx="2440">
                        <c:v>4.1738500000000033E-2</c:v>
                      </c:pt>
                      <c:pt idx="2441">
                        <c:v>4.1748000000000028E-2</c:v>
                      </c:pt>
                      <c:pt idx="2442">
                        <c:v>4.1751500000000025E-2</c:v>
                      </c:pt>
                      <c:pt idx="2443">
                        <c:v>4.176100000000002E-2</c:v>
                      </c:pt>
                      <c:pt idx="2444">
                        <c:v>4.1763500000000023E-2</c:v>
                      </c:pt>
                      <c:pt idx="2445">
                        <c:v>4.1769500000000022E-2</c:v>
                      </c:pt>
                      <c:pt idx="2446">
                        <c:v>4.1778000000000023E-2</c:v>
                      </c:pt>
                      <c:pt idx="2447">
                        <c:v>4.1774500000000027E-2</c:v>
                      </c:pt>
                      <c:pt idx="2448">
                        <c:v>4.1782000000000027E-2</c:v>
                      </c:pt>
                      <c:pt idx="2449">
                        <c:v>4.1785000000000024E-2</c:v>
                      </c:pt>
                      <c:pt idx="2450">
                        <c:v>4.1785000000000024E-2</c:v>
                      </c:pt>
                      <c:pt idx="2451">
                        <c:v>4.1790500000000029E-2</c:v>
                      </c:pt>
                      <c:pt idx="2452">
                        <c:v>4.1797000000000029E-2</c:v>
                      </c:pt>
                      <c:pt idx="2453">
                        <c:v>4.1800000000000025E-2</c:v>
                      </c:pt>
                      <c:pt idx="2454">
                        <c:v>4.1813500000000017E-2</c:v>
                      </c:pt>
                      <c:pt idx="2455">
                        <c:v>4.1812500000000009E-2</c:v>
                      </c:pt>
                      <c:pt idx="2456">
                        <c:v>4.1815000000000019E-2</c:v>
                      </c:pt>
                      <c:pt idx="2457">
                        <c:v>4.1816500000000013E-2</c:v>
                      </c:pt>
                      <c:pt idx="2458">
                        <c:v>4.1815000000000005E-2</c:v>
                      </c:pt>
                      <c:pt idx="2459">
                        <c:v>4.1815500000000012E-2</c:v>
                      </c:pt>
                      <c:pt idx="2460">
                        <c:v>4.1823500000000007E-2</c:v>
                      </c:pt>
                      <c:pt idx="2461">
                        <c:v>4.183400000000001E-2</c:v>
                      </c:pt>
                      <c:pt idx="2462">
                        <c:v>4.1830500000000007E-2</c:v>
                      </c:pt>
                      <c:pt idx="2463">
                        <c:v>4.1839500000000009E-2</c:v>
                      </c:pt>
                      <c:pt idx="2464">
                        <c:v>4.1836500000000013E-2</c:v>
                      </c:pt>
                      <c:pt idx="2465">
                        <c:v>4.183650000000002E-2</c:v>
                      </c:pt>
                      <c:pt idx="2466">
                        <c:v>4.1835500000000019E-2</c:v>
                      </c:pt>
                      <c:pt idx="2467">
                        <c:v>4.1841000000000017E-2</c:v>
                      </c:pt>
                      <c:pt idx="2468">
                        <c:v>4.184650000000003E-2</c:v>
                      </c:pt>
                      <c:pt idx="2469">
                        <c:v>4.1848500000000025E-2</c:v>
                      </c:pt>
                      <c:pt idx="2470">
                        <c:v>4.185400000000003E-2</c:v>
                      </c:pt>
                      <c:pt idx="2471">
                        <c:v>4.1856000000000018E-2</c:v>
                      </c:pt>
                      <c:pt idx="2472">
                        <c:v>4.1860000000000015E-2</c:v>
                      </c:pt>
                      <c:pt idx="2473">
                        <c:v>4.1863500000000012E-2</c:v>
                      </c:pt>
                      <c:pt idx="2474">
                        <c:v>4.1860500000000016E-2</c:v>
                      </c:pt>
                      <c:pt idx="2475">
                        <c:v>4.1862500000000011E-2</c:v>
                      </c:pt>
                      <c:pt idx="2476">
                        <c:v>4.1863500000000019E-2</c:v>
                      </c:pt>
                      <c:pt idx="2477">
                        <c:v>4.186750000000003E-2</c:v>
                      </c:pt>
                      <c:pt idx="2478">
                        <c:v>4.1869500000000025E-2</c:v>
                      </c:pt>
                      <c:pt idx="2479">
                        <c:v>4.1880500000000022E-2</c:v>
                      </c:pt>
                      <c:pt idx="2480">
                        <c:v>4.1885000000000019E-2</c:v>
                      </c:pt>
                      <c:pt idx="2481">
                        <c:v>4.1882500000000017E-2</c:v>
                      </c:pt>
                      <c:pt idx="2482">
                        <c:v>4.1877500000000019E-2</c:v>
                      </c:pt>
                      <c:pt idx="2483">
                        <c:v>4.1876000000000017E-2</c:v>
                      </c:pt>
                      <c:pt idx="2484">
                        <c:v>4.1871000000000026E-2</c:v>
                      </c:pt>
                      <c:pt idx="2485">
                        <c:v>4.1869000000000024E-2</c:v>
                      </c:pt>
                      <c:pt idx="2486">
                        <c:v>4.1863500000000019E-2</c:v>
                      </c:pt>
                      <c:pt idx="2487">
                        <c:v>4.1850000000000026E-2</c:v>
                      </c:pt>
                      <c:pt idx="2488">
                        <c:v>4.1858500000000021E-2</c:v>
                      </c:pt>
                      <c:pt idx="2489">
                        <c:v>4.1861500000000017E-2</c:v>
                      </c:pt>
                      <c:pt idx="2490">
                        <c:v>4.1858500000000014E-2</c:v>
                      </c:pt>
                      <c:pt idx="2491">
                        <c:v>4.1861000000000016E-2</c:v>
                      </c:pt>
                      <c:pt idx="2492">
                        <c:v>4.1856000000000018E-2</c:v>
                      </c:pt>
                      <c:pt idx="2493">
                        <c:v>4.1850000000000012E-2</c:v>
                      </c:pt>
                      <c:pt idx="2494">
                        <c:v>4.1845500000000022E-2</c:v>
                      </c:pt>
                      <c:pt idx="2495">
                        <c:v>4.1846000000000022E-2</c:v>
                      </c:pt>
                      <c:pt idx="2496">
                        <c:v>4.1837000000000027E-2</c:v>
                      </c:pt>
                      <c:pt idx="2497">
                        <c:v>4.1835500000000032E-2</c:v>
                      </c:pt>
                      <c:pt idx="2498">
                        <c:v>4.1833500000000037E-2</c:v>
                      </c:pt>
                      <c:pt idx="2499">
                        <c:v>4.1836500000000033E-2</c:v>
                      </c:pt>
                      <c:pt idx="2500">
                        <c:v>4.1836500000000033E-2</c:v>
                      </c:pt>
                      <c:pt idx="2501">
                        <c:v>4.1832500000000036E-2</c:v>
                      </c:pt>
                      <c:pt idx="2502">
                        <c:v>4.1828500000000025E-2</c:v>
                      </c:pt>
                      <c:pt idx="2503">
                        <c:v>4.1827500000000024E-2</c:v>
                      </c:pt>
                      <c:pt idx="2504">
                        <c:v>4.1808500000000019E-2</c:v>
                      </c:pt>
                      <c:pt idx="2505">
                        <c:v>4.1807500000000025E-2</c:v>
                      </c:pt>
                      <c:pt idx="2506">
                        <c:v>4.1807000000000025E-2</c:v>
                      </c:pt>
                      <c:pt idx="2507">
                        <c:v>4.1804500000000022E-2</c:v>
                      </c:pt>
                      <c:pt idx="2508">
                        <c:v>4.1798000000000009E-2</c:v>
                      </c:pt>
                      <c:pt idx="2509">
                        <c:v>4.1798500000000009E-2</c:v>
                      </c:pt>
                      <c:pt idx="2510">
                        <c:v>4.1801500000000012E-2</c:v>
                      </c:pt>
                      <c:pt idx="2511">
                        <c:v>4.1794500000000012E-2</c:v>
                      </c:pt>
                      <c:pt idx="2512">
                        <c:v>4.1792500000000017E-2</c:v>
                      </c:pt>
                      <c:pt idx="2513">
                        <c:v>4.1789000000000014E-2</c:v>
                      </c:pt>
                      <c:pt idx="2514">
                        <c:v>4.1791000000000016E-2</c:v>
                      </c:pt>
                      <c:pt idx="2515">
                        <c:v>4.1789000000000021E-2</c:v>
                      </c:pt>
                      <c:pt idx="2516">
                        <c:v>4.1783500000000029E-2</c:v>
                      </c:pt>
                      <c:pt idx="2517">
                        <c:v>4.1779500000000025E-2</c:v>
                      </c:pt>
                      <c:pt idx="2518">
                        <c:v>4.1783500000000015E-2</c:v>
                      </c:pt>
                      <c:pt idx="2519">
                        <c:v>4.1780500000000019E-2</c:v>
                      </c:pt>
                      <c:pt idx="2520">
                        <c:v>4.1783500000000015E-2</c:v>
                      </c:pt>
                      <c:pt idx="2521">
                        <c:v>4.177850000000001E-2</c:v>
                      </c:pt>
                      <c:pt idx="2522">
                        <c:v>4.177500000000002E-2</c:v>
                      </c:pt>
                      <c:pt idx="2523">
                        <c:v>4.1773500000000012E-2</c:v>
                      </c:pt>
                      <c:pt idx="2524">
                        <c:v>4.1772499999999997E-2</c:v>
                      </c:pt>
                      <c:pt idx="2525">
                        <c:v>4.1770500000000016E-2</c:v>
                      </c:pt>
                      <c:pt idx="2526">
                        <c:v>4.1776500000000001E-2</c:v>
                      </c:pt>
                      <c:pt idx="2527">
                        <c:v>4.1779499999999997E-2</c:v>
                      </c:pt>
                      <c:pt idx="2528">
                        <c:v>4.1776999999999995E-2</c:v>
                      </c:pt>
                      <c:pt idx="2529">
                        <c:v>4.1779499999999997E-2</c:v>
                      </c:pt>
                      <c:pt idx="2530">
                        <c:v>4.1783999999999988E-2</c:v>
                      </c:pt>
                      <c:pt idx="2531">
                        <c:v>4.178649999999999E-2</c:v>
                      </c:pt>
                      <c:pt idx="2532">
                        <c:v>4.1785499999999989E-2</c:v>
                      </c:pt>
                      <c:pt idx="2533">
                        <c:v>4.1786999999999998E-2</c:v>
                      </c:pt>
                      <c:pt idx="2534">
                        <c:v>4.1785999999999997E-2</c:v>
                      </c:pt>
                      <c:pt idx="2535">
                        <c:v>4.1793999999999991E-2</c:v>
                      </c:pt>
                      <c:pt idx="2536">
                        <c:v>4.1798499999999988E-2</c:v>
                      </c:pt>
                      <c:pt idx="2537">
                        <c:v>4.1795999999999986E-2</c:v>
                      </c:pt>
                      <c:pt idx="2538">
                        <c:v>4.1797999999999995E-2</c:v>
                      </c:pt>
                      <c:pt idx="2539">
                        <c:v>4.1796499999999993E-2</c:v>
                      </c:pt>
                      <c:pt idx="2540">
                        <c:v>4.18035E-2</c:v>
                      </c:pt>
                      <c:pt idx="2541">
                        <c:v>4.1808499999999985E-2</c:v>
                      </c:pt>
                      <c:pt idx="2542">
                        <c:v>4.1807999999999984E-2</c:v>
                      </c:pt>
                      <c:pt idx="2543">
                        <c:v>4.1813499999999983E-2</c:v>
                      </c:pt>
                      <c:pt idx="2544">
                        <c:v>4.1810999999999987E-2</c:v>
                      </c:pt>
                      <c:pt idx="2545">
                        <c:v>4.181799999999998E-2</c:v>
                      </c:pt>
                      <c:pt idx="2546">
                        <c:v>4.1820499999999983E-2</c:v>
                      </c:pt>
                      <c:pt idx="2547">
                        <c:v>4.1823499999999979E-2</c:v>
                      </c:pt>
                      <c:pt idx="2548">
                        <c:v>4.1831999999999973E-2</c:v>
                      </c:pt>
                      <c:pt idx="2549">
                        <c:v>4.1827999999999983E-2</c:v>
                      </c:pt>
                      <c:pt idx="2550">
                        <c:v>4.1836999999999992E-2</c:v>
                      </c:pt>
                      <c:pt idx="2551">
                        <c:v>4.1835999999999977E-2</c:v>
                      </c:pt>
                      <c:pt idx="2552">
                        <c:v>4.1838999999999987E-2</c:v>
                      </c:pt>
                      <c:pt idx="2553">
                        <c:v>4.1835999999999977E-2</c:v>
                      </c:pt>
                      <c:pt idx="2554">
                        <c:v>4.1841999999999969E-2</c:v>
                      </c:pt>
                      <c:pt idx="2555">
                        <c:v>4.1842499999999977E-2</c:v>
                      </c:pt>
                      <c:pt idx="2556">
                        <c:v>4.184599999999998E-2</c:v>
                      </c:pt>
                      <c:pt idx="2557">
                        <c:v>4.1847999999999975E-2</c:v>
                      </c:pt>
                      <c:pt idx="2558">
                        <c:v>4.1856999999999978E-2</c:v>
                      </c:pt>
                      <c:pt idx="2559">
                        <c:v>4.1855499999999983E-2</c:v>
                      </c:pt>
                      <c:pt idx="2560">
                        <c:v>4.1859999999999981E-2</c:v>
                      </c:pt>
                      <c:pt idx="2561">
                        <c:v>4.1864499999999992E-2</c:v>
                      </c:pt>
                      <c:pt idx="2562">
                        <c:v>4.1858999999999986E-2</c:v>
                      </c:pt>
                      <c:pt idx="2563">
                        <c:v>4.1862999999999984E-2</c:v>
                      </c:pt>
                      <c:pt idx="2564">
                        <c:v>4.1866499999999987E-2</c:v>
                      </c:pt>
                      <c:pt idx="2565">
                        <c:v>4.187599999999999E-2</c:v>
                      </c:pt>
                      <c:pt idx="2566">
                        <c:v>4.1874499999999981E-2</c:v>
                      </c:pt>
                      <c:pt idx="2567">
                        <c:v>4.1873499999999987E-2</c:v>
                      </c:pt>
                      <c:pt idx="2568">
                        <c:v>4.1873999999999995E-2</c:v>
                      </c:pt>
                      <c:pt idx="2569">
                        <c:v>4.1876999999999984E-2</c:v>
                      </c:pt>
                      <c:pt idx="2570">
                        <c:v>4.1874499999999981E-2</c:v>
                      </c:pt>
                      <c:pt idx="2571">
                        <c:v>4.187349999999998E-2</c:v>
                      </c:pt>
                      <c:pt idx="2572">
                        <c:v>4.1878999999999993E-2</c:v>
                      </c:pt>
                      <c:pt idx="2573">
                        <c:v>4.1878499999999985E-2</c:v>
                      </c:pt>
                      <c:pt idx="2574">
                        <c:v>4.1882999999999983E-2</c:v>
                      </c:pt>
                      <c:pt idx="2575">
                        <c:v>4.1882500000000003E-2</c:v>
                      </c:pt>
                      <c:pt idx="2576">
                        <c:v>4.1882000000000003E-2</c:v>
                      </c:pt>
                      <c:pt idx="2577">
                        <c:v>4.1881000000000002E-2</c:v>
                      </c:pt>
                      <c:pt idx="2578">
                        <c:v>4.1882999999999997E-2</c:v>
                      </c:pt>
                      <c:pt idx="2579">
                        <c:v>4.1883499999999997E-2</c:v>
                      </c:pt>
                      <c:pt idx="2580">
                        <c:v>4.1884999999999992E-2</c:v>
                      </c:pt>
                      <c:pt idx="2581">
                        <c:v>4.1877999999999992E-2</c:v>
                      </c:pt>
                      <c:pt idx="2582">
                        <c:v>4.1882499999999982E-2</c:v>
                      </c:pt>
                      <c:pt idx="2583">
                        <c:v>4.1884499999999977E-2</c:v>
                      </c:pt>
                      <c:pt idx="2584">
                        <c:v>4.1876499999999976E-2</c:v>
                      </c:pt>
                      <c:pt idx="2585">
                        <c:v>4.1876499999999976E-2</c:v>
                      </c:pt>
                      <c:pt idx="2586">
                        <c:v>4.1876499999999976E-2</c:v>
                      </c:pt>
                      <c:pt idx="2587">
                        <c:v>4.1873999999999988E-2</c:v>
                      </c:pt>
                      <c:pt idx="2588">
                        <c:v>4.1874999999999982E-2</c:v>
                      </c:pt>
                      <c:pt idx="2589">
                        <c:v>4.1880999999999988E-2</c:v>
                      </c:pt>
                      <c:pt idx="2590">
                        <c:v>4.1877499999999984E-2</c:v>
                      </c:pt>
                      <c:pt idx="2591">
                        <c:v>4.1877999999999985E-2</c:v>
                      </c:pt>
                      <c:pt idx="2592">
                        <c:v>4.1880499999999987E-2</c:v>
                      </c:pt>
                      <c:pt idx="2593">
                        <c:v>4.1877499999999984E-2</c:v>
                      </c:pt>
                      <c:pt idx="2594">
                        <c:v>4.1876999999999977E-2</c:v>
                      </c:pt>
                      <c:pt idx="2595">
                        <c:v>4.1871999999999979E-2</c:v>
                      </c:pt>
                      <c:pt idx="2596">
                        <c:v>4.1870999999999971E-2</c:v>
                      </c:pt>
                      <c:pt idx="2597">
                        <c:v>4.1866999999999967E-2</c:v>
                      </c:pt>
                      <c:pt idx="2598">
                        <c:v>4.1869999999999977E-2</c:v>
                      </c:pt>
                      <c:pt idx="2599">
                        <c:v>4.1862499999999969E-2</c:v>
                      </c:pt>
                      <c:pt idx="2600">
                        <c:v>4.1858999999999966E-2</c:v>
                      </c:pt>
                      <c:pt idx="2601">
                        <c:v>4.1851999999999973E-2</c:v>
                      </c:pt>
                      <c:pt idx="2602">
                        <c:v>4.184599999999998E-2</c:v>
                      </c:pt>
                      <c:pt idx="2603">
                        <c:v>4.183849999999998E-2</c:v>
                      </c:pt>
                      <c:pt idx="2604">
                        <c:v>4.1836499999999992E-2</c:v>
                      </c:pt>
                      <c:pt idx="2605">
                        <c:v>4.1836999999999992E-2</c:v>
                      </c:pt>
                      <c:pt idx="2606">
                        <c:v>4.1838499999999987E-2</c:v>
                      </c:pt>
                      <c:pt idx="2607">
                        <c:v>4.1841499999999997E-2</c:v>
                      </c:pt>
                      <c:pt idx="2608">
                        <c:v>4.1834999999999997E-2</c:v>
                      </c:pt>
                      <c:pt idx="2609">
                        <c:v>4.1836499999999999E-2</c:v>
                      </c:pt>
                      <c:pt idx="2610">
                        <c:v>4.1826499999999996E-2</c:v>
                      </c:pt>
                      <c:pt idx="2611">
                        <c:v>4.1821999999999998E-2</c:v>
                      </c:pt>
                      <c:pt idx="2612">
                        <c:v>4.1819999999999996E-2</c:v>
                      </c:pt>
                      <c:pt idx="2613">
                        <c:v>4.1822999999999985E-2</c:v>
                      </c:pt>
                      <c:pt idx="2614">
                        <c:v>4.1821499999999991E-2</c:v>
                      </c:pt>
                      <c:pt idx="2615">
                        <c:v>4.1824499999999987E-2</c:v>
                      </c:pt>
                      <c:pt idx="2616">
                        <c:v>4.1820499999999997E-2</c:v>
                      </c:pt>
                      <c:pt idx="2617">
                        <c:v>4.1823999999999986E-2</c:v>
                      </c:pt>
                      <c:pt idx="2618">
                        <c:v>4.1822999999999978E-2</c:v>
                      </c:pt>
                      <c:pt idx="2619">
                        <c:v>4.1822499999999992E-2</c:v>
                      </c:pt>
                      <c:pt idx="2620">
                        <c:v>4.1822499999999992E-2</c:v>
                      </c:pt>
                      <c:pt idx="2621">
                        <c:v>4.1822499999999978E-2</c:v>
                      </c:pt>
                      <c:pt idx="2622">
                        <c:v>4.1816999999999972E-2</c:v>
                      </c:pt>
                      <c:pt idx="2623">
                        <c:v>4.1825499999999981E-2</c:v>
                      </c:pt>
                      <c:pt idx="2624">
                        <c:v>4.1819999999999989E-2</c:v>
                      </c:pt>
                      <c:pt idx="2625">
                        <c:v>4.1816999999999986E-2</c:v>
                      </c:pt>
                      <c:pt idx="2626">
                        <c:v>4.182499999999998E-2</c:v>
                      </c:pt>
                      <c:pt idx="2627">
                        <c:v>4.1825499999999981E-2</c:v>
                      </c:pt>
                      <c:pt idx="2628">
                        <c:v>4.1822499999999971E-2</c:v>
                      </c:pt>
                      <c:pt idx="2629">
                        <c:v>4.1828499999999977E-2</c:v>
                      </c:pt>
                      <c:pt idx="2630">
                        <c:v>4.1828999999999984E-2</c:v>
                      </c:pt>
                      <c:pt idx="2631">
                        <c:v>4.182749999999999E-2</c:v>
                      </c:pt>
                      <c:pt idx="2632">
                        <c:v>4.1832499999999981E-2</c:v>
                      </c:pt>
                      <c:pt idx="2633">
                        <c:v>4.1839499999999974E-2</c:v>
                      </c:pt>
                      <c:pt idx="2634">
                        <c:v>4.1834999999999997E-2</c:v>
                      </c:pt>
                      <c:pt idx="2635">
                        <c:v>4.1840999999999996E-2</c:v>
                      </c:pt>
                      <c:pt idx="2636">
                        <c:v>4.1843499999999992E-2</c:v>
                      </c:pt>
                      <c:pt idx="2637">
                        <c:v>4.1853000000000008E-2</c:v>
                      </c:pt>
                      <c:pt idx="2638">
                        <c:v>4.1850999999999999E-2</c:v>
                      </c:pt>
                      <c:pt idx="2639">
                        <c:v>4.1850000000000012E-2</c:v>
                      </c:pt>
                      <c:pt idx="2640">
                        <c:v>4.1849000000000004E-2</c:v>
                      </c:pt>
                      <c:pt idx="2641">
                        <c:v>4.1847000000000009E-2</c:v>
                      </c:pt>
                      <c:pt idx="2642">
                        <c:v>4.1843500000000006E-2</c:v>
                      </c:pt>
                      <c:pt idx="2643">
                        <c:v>4.1844000000000013E-2</c:v>
                      </c:pt>
                      <c:pt idx="2644">
                        <c:v>4.1844500000000021E-2</c:v>
                      </c:pt>
                      <c:pt idx="2645">
                        <c:v>4.1838000000000014E-2</c:v>
                      </c:pt>
                      <c:pt idx="2646">
                        <c:v>4.1841000000000017E-2</c:v>
                      </c:pt>
                      <c:pt idx="2647">
                        <c:v>4.1840000000000009E-2</c:v>
                      </c:pt>
                      <c:pt idx="2648">
                        <c:v>4.1837500000000007E-2</c:v>
                      </c:pt>
                      <c:pt idx="2649">
                        <c:v>4.1844500000000007E-2</c:v>
                      </c:pt>
                      <c:pt idx="2650">
                        <c:v>4.1837000000000006E-2</c:v>
                      </c:pt>
                      <c:pt idx="2651">
                        <c:v>4.1835500000000005E-2</c:v>
                      </c:pt>
                      <c:pt idx="2652">
                        <c:v>4.1831499999999994E-2</c:v>
                      </c:pt>
                      <c:pt idx="2653">
                        <c:v>4.1830499999999986E-2</c:v>
                      </c:pt>
                      <c:pt idx="2654">
                        <c:v>4.1819499999999989E-2</c:v>
                      </c:pt>
                      <c:pt idx="2655">
                        <c:v>4.1824499999999994E-2</c:v>
                      </c:pt>
                      <c:pt idx="2656">
                        <c:v>4.1823499999999993E-2</c:v>
                      </c:pt>
                      <c:pt idx="2657">
                        <c:v>4.1820000000000003E-2</c:v>
                      </c:pt>
                      <c:pt idx="2658">
                        <c:v>4.1815499999999999E-2</c:v>
                      </c:pt>
                      <c:pt idx="2659">
                        <c:v>4.1816500000000006E-2</c:v>
                      </c:pt>
                      <c:pt idx="2660">
                        <c:v>4.1808499999999998E-2</c:v>
                      </c:pt>
                      <c:pt idx="2661">
                        <c:v>4.1804499999999994E-2</c:v>
                      </c:pt>
                      <c:pt idx="2662">
                        <c:v>4.1804499999999994E-2</c:v>
                      </c:pt>
                      <c:pt idx="2663">
                        <c:v>4.1794499999999991E-2</c:v>
                      </c:pt>
                      <c:pt idx="2664">
                        <c:v>4.1799999999999997E-2</c:v>
                      </c:pt>
                      <c:pt idx="2665">
                        <c:v>4.1794999999999992E-2</c:v>
                      </c:pt>
                      <c:pt idx="2666">
                        <c:v>4.1802999999999993E-2</c:v>
                      </c:pt>
                      <c:pt idx="2667">
                        <c:v>4.1798499999999988E-2</c:v>
                      </c:pt>
                      <c:pt idx="2668">
                        <c:v>4.1795499999999992E-2</c:v>
                      </c:pt>
                      <c:pt idx="2669">
                        <c:v>4.1795499999999979E-2</c:v>
                      </c:pt>
                      <c:pt idx="2670">
                        <c:v>4.1793999999999984E-2</c:v>
                      </c:pt>
                      <c:pt idx="2671">
                        <c:v>4.1791999999999989E-2</c:v>
                      </c:pt>
                      <c:pt idx="2672">
                        <c:v>4.1792499999999989E-2</c:v>
                      </c:pt>
                      <c:pt idx="2673">
                        <c:v>4.1791499999999988E-2</c:v>
                      </c:pt>
                      <c:pt idx="2674">
                        <c:v>4.1795999999999986E-2</c:v>
                      </c:pt>
                      <c:pt idx="2675">
                        <c:v>4.1797499999999987E-2</c:v>
                      </c:pt>
                      <c:pt idx="2676">
                        <c:v>4.1800999999999998E-2</c:v>
                      </c:pt>
                      <c:pt idx="2677">
                        <c:v>4.1796999999999994E-2</c:v>
                      </c:pt>
                      <c:pt idx="2678">
                        <c:v>4.1803499999999987E-2</c:v>
                      </c:pt>
                      <c:pt idx="2679">
                        <c:v>4.1800999999999998E-2</c:v>
                      </c:pt>
                      <c:pt idx="2680">
                        <c:v>4.1793999999999991E-2</c:v>
                      </c:pt>
                      <c:pt idx="2681">
                        <c:v>4.18035E-2</c:v>
                      </c:pt>
                      <c:pt idx="2682">
                        <c:v>4.1803999999999994E-2</c:v>
                      </c:pt>
                      <c:pt idx="2683">
                        <c:v>4.1811499999999995E-2</c:v>
                      </c:pt>
                      <c:pt idx="2684">
                        <c:v>4.1818999999999995E-2</c:v>
                      </c:pt>
                      <c:pt idx="2685">
                        <c:v>4.1827500000000004E-2</c:v>
                      </c:pt>
                      <c:pt idx="2686">
                        <c:v>4.1830500000000007E-2</c:v>
                      </c:pt>
                      <c:pt idx="2687">
                        <c:v>4.1839000000000001E-2</c:v>
                      </c:pt>
                      <c:pt idx="2688">
                        <c:v>4.1839499999999995E-2</c:v>
                      </c:pt>
                      <c:pt idx="2689">
                        <c:v>4.1848999999999997E-2</c:v>
                      </c:pt>
                      <c:pt idx="2690">
                        <c:v>4.1853999999999995E-2</c:v>
                      </c:pt>
                      <c:pt idx="2691">
                        <c:v>4.1860999999999995E-2</c:v>
                      </c:pt>
                      <c:pt idx="2692">
                        <c:v>4.1868499999999996E-2</c:v>
                      </c:pt>
                      <c:pt idx="2693">
                        <c:v>4.1878499999999992E-2</c:v>
                      </c:pt>
                      <c:pt idx="2694">
                        <c:v>4.1884499999999998E-2</c:v>
                      </c:pt>
                      <c:pt idx="2695">
                        <c:v>4.1890999999999991E-2</c:v>
                      </c:pt>
                      <c:pt idx="2696">
                        <c:v>4.1895499999999981E-2</c:v>
                      </c:pt>
                      <c:pt idx="2697">
                        <c:v>4.1902999999999989E-2</c:v>
                      </c:pt>
                      <c:pt idx="2698">
                        <c:v>4.1905499999999991E-2</c:v>
                      </c:pt>
                      <c:pt idx="2699">
                        <c:v>4.1907999999999987E-2</c:v>
                      </c:pt>
                      <c:pt idx="2700">
                        <c:v>4.1913499999999979E-2</c:v>
                      </c:pt>
                      <c:pt idx="2701">
                        <c:v>4.1915499999999987E-2</c:v>
                      </c:pt>
                      <c:pt idx="2702">
                        <c:v>4.1917499999999969E-2</c:v>
                      </c:pt>
                      <c:pt idx="2703">
                        <c:v>4.1922499999999981E-2</c:v>
                      </c:pt>
                      <c:pt idx="2704">
                        <c:v>4.1938499999999983E-2</c:v>
                      </c:pt>
                      <c:pt idx="2705">
                        <c:v>4.1943999999999981E-2</c:v>
                      </c:pt>
                      <c:pt idx="2706">
                        <c:v>4.1941499999999972E-2</c:v>
                      </c:pt>
                      <c:pt idx="2707">
                        <c:v>4.1938999999999976E-2</c:v>
                      </c:pt>
                      <c:pt idx="2708">
                        <c:v>4.1948499999999979E-2</c:v>
                      </c:pt>
                      <c:pt idx="2709">
                        <c:v>4.1945499999999997E-2</c:v>
                      </c:pt>
                      <c:pt idx="2710">
                        <c:v>4.1945999999999997E-2</c:v>
                      </c:pt>
                      <c:pt idx="2711">
                        <c:v>4.1954499999999992E-2</c:v>
                      </c:pt>
                      <c:pt idx="2712">
                        <c:v>4.1955499999999993E-2</c:v>
                      </c:pt>
                      <c:pt idx="2713">
                        <c:v>4.1953999999999991E-2</c:v>
                      </c:pt>
                      <c:pt idx="2714">
                        <c:v>4.1954000000000005E-2</c:v>
                      </c:pt>
                      <c:pt idx="2715">
                        <c:v>4.1952499999999997E-2</c:v>
                      </c:pt>
                      <c:pt idx="2716">
                        <c:v>4.1953500000000005E-2</c:v>
                      </c:pt>
                      <c:pt idx="2717">
                        <c:v>4.1957499999999995E-2</c:v>
                      </c:pt>
                      <c:pt idx="2718">
                        <c:v>4.1953999999999991E-2</c:v>
                      </c:pt>
                      <c:pt idx="2719">
                        <c:v>4.1954499999999992E-2</c:v>
                      </c:pt>
                      <c:pt idx="2720">
                        <c:v>4.1942999999999994E-2</c:v>
                      </c:pt>
                      <c:pt idx="2721">
                        <c:v>4.1947999999999992E-2</c:v>
                      </c:pt>
                      <c:pt idx="2722">
                        <c:v>4.194549999999999E-2</c:v>
                      </c:pt>
                      <c:pt idx="2723">
                        <c:v>4.1949999999999987E-2</c:v>
                      </c:pt>
                      <c:pt idx="2724">
                        <c:v>4.1948499999999986E-2</c:v>
                      </c:pt>
                      <c:pt idx="2725">
                        <c:v>4.194549999999999E-2</c:v>
                      </c:pt>
                      <c:pt idx="2726">
                        <c:v>4.1946499999999984E-2</c:v>
                      </c:pt>
                      <c:pt idx="2727">
                        <c:v>4.1941499999999979E-2</c:v>
                      </c:pt>
                      <c:pt idx="2728">
                        <c:v>4.1945999999999976E-2</c:v>
                      </c:pt>
                      <c:pt idx="2729">
                        <c:v>4.1946499999999984E-2</c:v>
                      </c:pt>
                      <c:pt idx="2730">
                        <c:v>4.1949999999999987E-2</c:v>
                      </c:pt>
                      <c:pt idx="2731">
                        <c:v>4.1946999999999991E-2</c:v>
                      </c:pt>
                      <c:pt idx="2732">
                        <c:v>4.1945999999999983E-2</c:v>
                      </c:pt>
                      <c:pt idx="2733">
                        <c:v>4.1948499999999986E-2</c:v>
                      </c:pt>
                      <c:pt idx="2734">
                        <c:v>4.1943499999999981E-2</c:v>
                      </c:pt>
                      <c:pt idx="2735">
                        <c:v>4.1941499999999986E-2</c:v>
                      </c:pt>
                      <c:pt idx="2736">
                        <c:v>4.1942999999999994E-2</c:v>
                      </c:pt>
                      <c:pt idx="2737">
                        <c:v>4.19485E-2</c:v>
                      </c:pt>
                      <c:pt idx="2738">
                        <c:v>4.1953999999999991E-2</c:v>
                      </c:pt>
                      <c:pt idx="2739">
                        <c:v>4.195249999999999E-2</c:v>
                      </c:pt>
                      <c:pt idx="2740">
                        <c:v>4.1955499999999993E-2</c:v>
                      </c:pt>
                      <c:pt idx="2741">
                        <c:v>4.1949999999999994E-2</c:v>
                      </c:pt>
                      <c:pt idx="2742">
                        <c:v>4.1956E-2</c:v>
                      </c:pt>
                      <c:pt idx="2743">
                        <c:v>4.1952499999999997E-2</c:v>
                      </c:pt>
                      <c:pt idx="2744">
                        <c:v>4.1958500000000003E-2</c:v>
                      </c:pt>
                      <c:pt idx="2745">
                        <c:v>4.1954499999999992E-2</c:v>
                      </c:pt>
                      <c:pt idx="2746">
                        <c:v>4.1953999999999991E-2</c:v>
                      </c:pt>
                      <c:pt idx="2747">
                        <c:v>4.19555E-2</c:v>
                      </c:pt>
                      <c:pt idx="2748">
                        <c:v>4.1952499999999997E-2</c:v>
                      </c:pt>
                      <c:pt idx="2749">
                        <c:v>4.1950000000000001E-2</c:v>
                      </c:pt>
                      <c:pt idx="2750">
                        <c:v>4.1949999999999994E-2</c:v>
                      </c:pt>
                      <c:pt idx="2751">
                        <c:v>4.1951499999999989E-2</c:v>
                      </c:pt>
                      <c:pt idx="2752">
                        <c:v>4.1952999999999997E-2</c:v>
                      </c:pt>
                      <c:pt idx="2753">
                        <c:v>4.1963499999999987E-2</c:v>
                      </c:pt>
                      <c:pt idx="2754">
                        <c:v>4.1964999999999975E-2</c:v>
                      </c:pt>
                      <c:pt idx="2755">
                        <c:v>4.1964999999999988E-2</c:v>
                      </c:pt>
                      <c:pt idx="2756">
                        <c:v>4.1966999999999983E-2</c:v>
                      </c:pt>
                      <c:pt idx="2757">
                        <c:v>4.1964999999999988E-2</c:v>
                      </c:pt>
                      <c:pt idx="2758">
                        <c:v>4.1962999999999979E-2</c:v>
                      </c:pt>
                      <c:pt idx="2759">
                        <c:v>4.1969499999999986E-2</c:v>
                      </c:pt>
                      <c:pt idx="2760">
                        <c:v>4.1969999999999973E-2</c:v>
                      </c:pt>
                      <c:pt idx="2761">
                        <c:v>4.1974999999999991E-2</c:v>
                      </c:pt>
                      <c:pt idx="2762">
                        <c:v>4.1983999999999987E-2</c:v>
                      </c:pt>
                      <c:pt idx="2763">
                        <c:v>4.1987499999999983E-2</c:v>
                      </c:pt>
                      <c:pt idx="2764">
                        <c:v>4.1985999999999982E-2</c:v>
                      </c:pt>
                      <c:pt idx="2765">
                        <c:v>4.1984999999999981E-2</c:v>
                      </c:pt>
                      <c:pt idx="2766">
                        <c:v>4.1995999999999978E-2</c:v>
                      </c:pt>
                      <c:pt idx="2767">
                        <c:v>4.2001499999999983E-2</c:v>
                      </c:pt>
                      <c:pt idx="2768">
                        <c:v>4.2001999999999991E-2</c:v>
                      </c:pt>
                      <c:pt idx="2769">
                        <c:v>4.2000500000000003E-2</c:v>
                      </c:pt>
                      <c:pt idx="2770">
                        <c:v>4.200799999999999E-2</c:v>
                      </c:pt>
                      <c:pt idx="2771">
                        <c:v>4.2014000000000003E-2</c:v>
                      </c:pt>
                      <c:pt idx="2772">
                        <c:v>4.2008999999999998E-2</c:v>
                      </c:pt>
                      <c:pt idx="2773">
                        <c:v>4.2017499999999999E-2</c:v>
                      </c:pt>
                      <c:pt idx="2774">
                        <c:v>4.2022999999999991E-2</c:v>
                      </c:pt>
                      <c:pt idx="2775">
                        <c:v>4.2025999999999994E-2</c:v>
                      </c:pt>
                      <c:pt idx="2776">
                        <c:v>4.2031499999999992E-2</c:v>
                      </c:pt>
                      <c:pt idx="2777">
                        <c:v>4.2035499999999996E-2</c:v>
                      </c:pt>
                      <c:pt idx="2778">
                        <c:v>4.2034499999999995E-2</c:v>
                      </c:pt>
                      <c:pt idx="2779">
                        <c:v>4.2040999999999974E-2</c:v>
                      </c:pt>
                      <c:pt idx="2780">
                        <c:v>4.2042499999999976E-2</c:v>
                      </c:pt>
                      <c:pt idx="2781">
                        <c:v>4.205049999999997E-2</c:v>
                      </c:pt>
                      <c:pt idx="2782">
                        <c:v>4.2056499999999969E-2</c:v>
                      </c:pt>
                      <c:pt idx="2783">
                        <c:v>4.2056499999999969E-2</c:v>
                      </c:pt>
                      <c:pt idx="2784">
                        <c:v>4.2068999999999974E-2</c:v>
                      </c:pt>
                      <c:pt idx="2785">
                        <c:v>4.2075999999999975E-2</c:v>
                      </c:pt>
                      <c:pt idx="2786">
                        <c:v>4.207799999999997E-2</c:v>
                      </c:pt>
                      <c:pt idx="2787">
                        <c:v>4.2084999999999984E-2</c:v>
                      </c:pt>
                      <c:pt idx="2788">
                        <c:v>4.2086999999999986E-2</c:v>
                      </c:pt>
                      <c:pt idx="2789">
                        <c:v>4.209549999999998E-2</c:v>
                      </c:pt>
                      <c:pt idx="2790">
                        <c:v>4.2095999999999995E-2</c:v>
                      </c:pt>
                      <c:pt idx="2791">
                        <c:v>4.2108499999999986E-2</c:v>
                      </c:pt>
                      <c:pt idx="2792">
                        <c:v>4.2108999999999994E-2</c:v>
                      </c:pt>
                      <c:pt idx="2793">
                        <c:v>4.2122E-2</c:v>
                      </c:pt>
                      <c:pt idx="2794">
                        <c:v>4.2127000000000005E-2</c:v>
                      </c:pt>
                      <c:pt idx="2795">
                        <c:v>4.2134000000000012E-2</c:v>
                      </c:pt>
                      <c:pt idx="2796">
                        <c:v>4.2138499999999995E-2</c:v>
                      </c:pt>
                      <c:pt idx="2797">
                        <c:v>4.2141999999999999E-2</c:v>
                      </c:pt>
                      <c:pt idx="2798">
                        <c:v>4.2146500000000003E-2</c:v>
                      </c:pt>
                      <c:pt idx="2799">
                        <c:v>4.2158000000000001E-2</c:v>
                      </c:pt>
                      <c:pt idx="2800">
                        <c:v>4.2171500000000001E-2</c:v>
                      </c:pt>
                      <c:pt idx="2801">
                        <c:v>4.2180999999999996E-2</c:v>
                      </c:pt>
                      <c:pt idx="2802">
                        <c:v>4.2164499999999994E-2</c:v>
                      </c:pt>
                      <c:pt idx="2803">
                        <c:v>4.2171999999999994E-2</c:v>
                      </c:pt>
                      <c:pt idx="2804">
                        <c:v>4.2169999999999978E-2</c:v>
                      </c:pt>
                      <c:pt idx="2805">
                        <c:v>4.2166499999999975E-2</c:v>
                      </c:pt>
                      <c:pt idx="2806">
                        <c:v>4.2163499999999986E-2</c:v>
                      </c:pt>
                      <c:pt idx="2807">
                        <c:v>4.216449999999998E-2</c:v>
                      </c:pt>
                      <c:pt idx="2808">
                        <c:v>4.2169999999999978E-2</c:v>
                      </c:pt>
                      <c:pt idx="2809">
                        <c:v>4.2171499999999987E-2</c:v>
                      </c:pt>
                      <c:pt idx="2810">
                        <c:v>4.2177999999999986E-2</c:v>
                      </c:pt>
                      <c:pt idx="2811">
                        <c:v>4.2180999999999982E-2</c:v>
                      </c:pt>
                      <c:pt idx="2812">
                        <c:v>4.2183499999999985E-2</c:v>
                      </c:pt>
                      <c:pt idx="2813">
                        <c:v>4.2180999999999989E-2</c:v>
                      </c:pt>
                      <c:pt idx="2814">
                        <c:v>4.218849999999999E-2</c:v>
                      </c:pt>
                      <c:pt idx="2815">
                        <c:v>4.2189999999999984E-2</c:v>
                      </c:pt>
                      <c:pt idx="2816">
                        <c:v>4.2189499999999977E-2</c:v>
                      </c:pt>
                      <c:pt idx="2817">
                        <c:v>4.2195499999999983E-2</c:v>
                      </c:pt>
                      <c:pt idx="2818">
                        <c:v>4.2198499999999986E-2</c:v>
                      </c:pt>
                      <c:pt idx="2819">
                        <c:v>4.2197999999999979E-2</c:v>
                      </c:pt>
                      <c:pt idx="2820">
                        <c:v>4.219949999999998E-2</c:v>
                      </c:pt>
                      <c:pt idx="2821">
                        <c:v>4.2207499999999981E-2</c:v>
                      </c:pt>
                      <c:pt idx="2822">
                        <c:v>4.2214999999999982E-2</c:v>
                      </c:pt>
                      <c:pt idx="2823">
                        <c:v>4.2216999999999984E-2</c:v>
                      </c:pt>
                      <c:pt idx="2824">
                        <c:v>4.2228499999999981E-2</c:v>
                      </c:pt>
                      <c:pt idx="2825">
                        <c:v>4.2234999999999988E-2</c:v>
                      </c:pt>
                      <c:pt idx="2826">
                        <c:v>4.224099999999998E-2</c:v>
                      </c:pt>
                      <c:pt idx="2827">
                        <c:v>4.2245499999999964E-2</c:v>
                      </c:pt>
                      <c:pt idx="2828">
                        <c:v>4.2252999999999964E-2</c:v>
                      </c:pt>
                      <c:pt idx="2829">
                        <c:v>4.2267999999999965E-2</c:v>
                      </c:pt>
                      <c:pt idx="2830">
                        <c:v>4.227699999999996E-2</c:v>
                      </c:pt>
                      <c:pt idx="2831">
                        <c:v>4.2288499999999958E-2</c:v>
                      </c:pt>
                      <c:pt idx="2832">
                        <c:v>4.2294499999999964E-2</c:v>
                      </c:pt>
                      <c:pt idx="2833">
                        <c:v>4.2290999999999974E-2</c:v>
                      </c:pt>
                      <c:pt idx="2834">
                        <c:v>4.2311999999999968E-2</c:v>
                      </c:pt>
                      <c:pt idx="2835">
                        <c:v>4.2303499999999966E-2</c:v>
                      </c:pt>
                      <c:pt idx="2836">
                        <c:v>4.231499999999995E-2</c:v>
                      </c:pt>
                      <c:pt idx="2837">
                        <c:v>4.2315999999999958E-2</c:v>
                      </c:pt>
                      <c:pt idx="2838">
                        <c:v>4.2324999999999967E-2</c:v>
                      </c:pt>
                      <c:pt idx="2839">
                        <c:v>4.2331499999999973E-2</c:v>
                      </c:pt>
                      <c:pt idx="2840">
                        <c:v>4.2342999999999978E-2</c:v>
                      </c:pt>
                      <c:pt idx="2841">
                        <c:v>4.234849999999999E-2</c:v>
                      </c:pt>
                      <c:pt idx="2842">
                        <c:v>4.2360499999999988E-2</c:v>
                      </c:pt>
                      <c:pt idx="2843">
                        <c:v>4.2366499999999981E-2</c:v>
                      </c:pt>
                      <c:pt idx="2844">
                        <c:v>4.237249999999998E-2</c:v>
                      </c:pt>
                      <c:pt idx="2845">
                        <c:v>4.237999999999998E-2</c:v>
                      </c:pt>
                      <c:pt idx="2846">
                        <c:v>4.2384999999999978E-2</c:v>
                      </c:pt>
                      <c:pt idx="2847">
                        <c:v>4.2388999999999975E-2</c:v>
                      </c:pt>
                      <c:pt idx="2848">
                        <c:v>4.2396499999999983E-2</c:v>
                      </c:pt>
                      <c:pt idx="2849">
                        <c:v>4.2394999999999988E-2</c:v>
                      </c:pt>
                      <c:pt idx="2850">
                        <c:v>4.2403499999999976E-2</c:v>
                      </c:pt>
                      <c:pt idx="2851">
                        <c:v>4.241449999999998E-2</c:v>
                      </c:pt>
                      <c:pt idx="2852">
                        <c:v>4.2423499999999975E-2</c:v>
                      </c:pt>
                      <c:pt idx="2853">
                        <c:v>4.2431499999999983E-2</c:v>
                      </c:pt>
                      <c:pt idx="2854">
                        <c:v>4.2438999999999977E-2</c:v>
                      </c:pt>
                      <c:pt idx="2855">
                        <c:v>4.2436499999999981E-2</c:v>
                      </c:pt>
                      <c:pt idx="2856">
                        <c:v>4.2442999999999974E-2</c:v>
                      </c:pt>
                      <c:pt idx="2857">
                        <c:v>4.244899999999998E-2</c:v>
                      </c:pt>
                      <c:pt idx="2858">
                        <c:v>4.2462499999999979E-2</c:v>
                      </c:pt>
                      <c:pt idx="2859">
                        <c:v>4.2464999999999982E-2</c:v>
                      </c:pt>
                      <c:pt idx="2860">
                        <c:v>4.247699999999998E-2</c:v>
                      </c:pt>
                      <c:pt idx="2861">
                        <c:v>4.2481499999999978E-2</c:v>
                      </c:pt>
                      <c:pt idx="2862">
                        <c:v>4.2493999999999976E-2</c:v>
                      </c:pt>
                      <c:pt idx="2863">
                        <c:v>4.2506499999999975E-2</c:v>
                      </c:pt>
                      <c:pt idx="2864">
                        <c:v>4.2505999999999988E-2</c:v>
                      </c:pt>
                      <c:pt idx="2865">
                        <c:v>4.2513999999999982E-2</c:v>
                      </c:pt>
                      <c:pt idx="2866">
                        <c:v>4.2512499999999988E-2</c:v>
                      </c:pt>
                      <c:pt idx="2867">
                        <c:v>4.2522000000000004E-2</c:v>
                      </c:pt>
                      <c:pt idx="2868">
                        <c:v>4.2531000000000006E-2</c:v>
                      </c:pt>
                      <c:pt idx="2869">
                        <c:v>4.2538499999999993E-2</c:v>
                      </c:pt>
                      <c:pt idx="2870">
                        <c:v>4.2539999999999994E-2</c:v>
                      </c:pt>
                      <c:pt idx="2871">
                        <c:v>4.2551499999999992E-2</c:v>
                      </c:pt>
                      <c:pt idx="2872">
                        <c:v>4.2553500000000001E-2</c:v>
                      </c:pt>
                      <c:pt idx="2873">
                        <c:v>4.2567000000000001E-2</c:v>
                      </c:pt>
                      <c:pt idx="2874">
                        <c:v>4.2568500000000016E-2</c:v>
                      </c:pt>
                      <c:pt idx="2875">
                        <c:v>4.2576500000000017E-2</c:v>
                      </c:pt>
                      <c:pt idx="2876">
                        <c:v>4.2583500000000017E-2</c:v>
                      </c:pt>
                      <c:pt idx="2877">
                        <c:v>4.2586000000000006E-2</c:v>
                      </c:pt>
                      <c:pt idx="2878">
                        <c:v>4.2630500000000009E-2</c:v>
                      </c:pt>
                      <c:pt idx="2879">
                        <c:v>4.2640000000000004E-2</c:v>
                      </c:pt>
                      <c:pt idx="2880">
                        <c:v>4.2651000000000015E-2</c:v>
                      </c:pt>
                      <c:pt idx="2881">
                        <c:v>4.2646500000000011E-2</c:v>
                      </c:pt>
                      <c:pt idx="2882">
                        <c:v>4.2647500000000012E-2</c:v>
                      </c:pt>
                      <c:pt idx="2883">
                        <c:v>4.2650000000000007E-2</c:v>
                      </c:pt>
                      <c:pt idx="2884">
                        <c:v>4.2652000000000009E-2</c:v>
                      </c:pt>
                      <c:pt idx="2885">
                        <c:v>4.2651500000000002E-2</c:v>
                      </c:pt>
                      <c:pt idx="2886">
                        <c:v>4.2657000000000007E-2</c:v>
                      </c:pt>
                      <c:pt idx="2887">
                        <c:v>4.265950000000001E-2</c:v>
                      </c:pt>
                      <c:pt idx="2888">
                        <c:v>4.2668000000000011E-2</c:v>
                      </c:pt>
                      <c:pt idx="2889">
                        <c:v>4.2669999999999993E-2</c:v>
                      </c:pt>
                      <c:pt idx="2890">
                        <c:v>4.2679500000000002E-2</c:v>
                      </c:pt>
                      <c:pt idx="2891">
                        <c:v>4.2680000000000017E-2</c:v>
                      </c:pt>
                      <c:pt idx="2892">
                        <c:v>4.2681500000000011E-2</c:v>
                      </c:pt>
                      <c:pt idx="2893">
                        <c:v>4.2690000000000013E-2</c:v>
                      </c:pt>
                      <c:pt idx="2894">
                        <c:v>4.2697500000000013E-2</c:v>
                      </c:pt>
                      <c:pt idx="2895">
                        <c:v>4.2701500000000003E-2</c:v>
                      </c:pt>
                      <c:pt idx="2896">
                        <c:v>4.2707999999999996E-2</c:v>
                      </c:pt>
                      <c:pt idx="2897">
                        <c:v>4.2720000000000001E-2</c:v>
                      </c:pt>
                      <c:pt idx="2898">
                        <c:v>4.2735500000000003E-2</c:v>
                      </c:pt>
                      <c:pt idx="2899">
                        <c:v>4.2735000000000002E-2</c:v>
                      </c:pt>
                      <c:pt idx="2900">
                        <c:v>4.2742000000000002E-2</c:v>
                      </c:pt>
                      <c:pt idx="2901">
                        <c:v>4.2747500000000008E-2</c:v>
                      </c:pt>
                      <c:pt idx="2902">
                        <c:v>4.2760500000000007E-2</c:v>
                      </c:pt>
                      <c:pt idx="2903">
                        <c:v>4.2763499999999996E-2</c:v>
                      </c:pt>
                      <c:pt idx="2904">
                        <c:v>4.2776000000000008E-2</c:v>
                      </c:pt>
                      <c:pt idx="2905">
                        <c:v>4.2784499999999996E-2</c:v>
                      </c:pt>
                      <c:pt idx="2906">
                        <c:v>4.2796000000000001E-2</c:v>
                      </c:pt>
                      <c:pt idx="2907">
                        <c:v>4.2806499999999997E-2</c:v>
                      </c:pt>
                      <c:pt idx="2908">
                        <c:v>4.2811999999999989E-2</c:v>
                      </c:pt>
                      <c:pt idx="2909">
                        <c:v>4.2820999999999991E-2</c:v>
                      </c:pt>
                      <c:pt idx="2910">
                        <c:v>4.2828999999999999E-2</c:v>
                      </c:pt>
                      <c:pt idx="2911">
                        <c:v>4.2830500000000001E-2</c:v>
                      </c:pt>
                      <c:pt idx="2912">
                        <c:v>4.2839500000000003E-2</c:v>
                      </c:pt>
                      <c:pt idx="2913">
                        <c:v>4.2853999999999989E-2</c:v>
                      </c:pt>
                      <c:pt idx="2914">
                        <c:v>4.2891499999999985E-2</c:v>
                      </c:pt>
                      <c:pt idx="2915">
                        <c:v>4.2895499999999975E-2</c:v>
                      </c:pt>
                      <c:pt idx="2916">
                        <c:v>4.2896499999999983E-2</c:v>
                      </c:pt>
                      <c:pt idx="2917">
                        <c:v>4.2915999999999982E-2</c:v>
                      </c:pt>
                      <c:pt idx="2918">
                        <c:v>4.2918999999999985E-2</c:v>
                      </c:pt>
                      <c:pt idx="2919">
                        <c:v>4.2918499999999978E-2</c:v>
                      </c:pt>
                      <c:pt idx="2920">
                        <c:v>4.2931999999999977E-2</c:v>
                      </c:pt>
                      <c:pt idx="2921">
                        <c:v>4.292799999999998E-2</c:v>
                      </c:pt>
                      <c:pt idx="2922">
                        <c:v>4.2941999999999994E-2</c:v>
                      </c:pt>
                      <c:pt idx="2923">
                        <c:v>4.2941499999999987E-2</c:v>
                      </c:pt>
                      <c:pt idx="2924">
                        <c:v>4.2947499999999986E-2</c:v>
                      </c:pt>
                      <c:pt idx="2925">
                        <c:v>4.2954499999999979E-2</c:v>
                      </c:pt>
                      <c:pt idx="2926">
                        <c:v>4.2953499999999992E-2</c:v>
                      </c:pt>
                      <c:pt idx="2927">
                        <c:v>4.2966999999999984E-2</c:v>
                      </c:pt>
                      <c:pt idx="2928">
                        <c:v>4.2972999999999997E-2</c:v>
                      </c:pt>
                      <c:pt idx="2929">
                        <c:v>4.2973499999999998E-2</c:v>
                      </c:pt>
                      <c:pt idx="2930">
                        <c:v>4.2977499999999995E-2</c:v>
                      </c:pt>
                      <c:pt idx="2931">
                        <c:v>4.2989000000000006E-2</c:v>
                      </c:pt>
                      <c:pt idx="2932">
                        <c:v>4.2996500000000007E-2</c:v>
                      </c:pt>
                      <c:pt idx="2933">
                        <c:v>4.3004999999999995E-2</c:v>
                      </c:pt>
                      <c:pt idx="2934">
                        <c:v>4.3016999999999986E-2</c:v>
                      </c:pt>
                      <c:pt idx="2935">
                        <c:v>4.3017499999999986E-2</c:v>
                      </c:pt>
                      <c:pt idx="2936">
                        <c:v>4.3021499999999983E-2</c:v>
                      </c:pt>
                      <c:pt idx="2937">
                        <c:v>4.3022999999999992E-2</c:v>
                      </c:pt>
                      <c:pt idx="2938">
                        <c:v>4.3024999999999987E-2</c:v>
                      </c:pt>
                      <c:pt idx="2939">
                        <c:v>4.3030499999999992E-2</c:v>
                      </c:pt>
                      <c:pt idx="2940">
                        <c:v>4.3032000000000001E-2</c:v>
                      </c:pt>
                      <c:pt idx="2941">
                        <c:v>4.3043500000000005E-2</c:v>
                      </c:pt>
                      <c:pt idx="2942">
                        <c:v>4.3047000000000002E-2</c:v>
                      </c:pt>
                      <c:pt idx="2943">
                        <c:v>4.305500000000001E-2</c:v>
                      </c:pt>
                      <c:pt idx="2944">
                        <c:v>4.3063000000000011E-2</c:v>
                      </c:pt>
                      <c:pt idx="2945">
                        <c:v>4.3074500000000022E-2</c:v>
                      </c:pt>
                      <c:pt idx="2946">
                        <c:v>4.3082000000000009E-2</c:v>
                      </c:pt>
                      <c:pt idx="2947">
                        <c:v>4.3089500000000024E-2</c:v>
                      </c:pt>
                      <c:pt idx="2948">
                        <c:v>4.3092000000000026E-2</c:v>
                      </c:pt>
                      <c:pt idx="2949">
                        <c:v>4.3099000000000026E-2</c:v>
                      </c:pt>
                      <c:pt idx="2950">
                        <c:v>4.3098500000000026E-2</c:v>
                      </c:pt>
                      <c:pt idx="2951">
                        <c:v>4.310650000000002E-2</c:v>
                      </c:pt>
                      <c:pt idx="2952">
                        <c:v>4.3113000000000012E-2</c:v>
                      </c:pt>
                      <c:pt idx="2953">
                        <c:v>4.3121E-2</c:v>
                      </c:pt>
                      <c:pt idx="2954">
                        <c:v>4.3124999999999997E-2</c:v>
                      </c:pt>
                      <c:pt idx="2955">
                        <c:v>4.3130499999999988E-2</c:v>
                      </c:pt>
                      <c:pt idx="2956">
                        <c:v>4.3131999999999983E-2</c:v>
                      </c:pt>
                      <c:pt idx="2957">
                        <c:v>4.3138999999999983E-2</c:v>
                      </c:pt>
                      <c:pt idx="2958">
                        <c:v>4.3147999999999985E-2</c:v>
                      </c:pt>
                      <c:pt idx="2959">
                        <c:v>4.3150999999999981E-2</c:v>
                      </c:pt>
                      <c:pt idx="2960">
                        <c:v>4.3161999999999985E-2</c:v>
                      </c:pt>
                      <c:pt idx="2961">
                        <c:v>4.3162499999999972E-2</c:v>
                      </c:pt>
                      <c:pt idx="2962">
                        <c:v>4.3168499999999978E-2</c:v>
                      </c:pt>
                      <c:pt idx="2963">
                        <c:v>4.3165999999999975E-2</c:v>
                      </c:pt>
                      <c:pt idx="2964">
                        <c:v>4.3174499999999984E-2</c:v>
                      </c:pt>
                      <c:pt idx="2965">
                        <c:v>4.3180499999999976E-2</c:v>
                      </c:pt>
                      <c:pt idx="2966">
                        <c:v>4.3178499999999981E-2</c:v>
                      </c:pt>
                      <c:pt idx="2967">
                        <c:v>4.317799999999998E-2</c:v>
                      </c:pt>
                      <c:pt idx="2968">
                        <c:v>4.3194999999999976E-2</c:v>
                      </c:pt>
                      <c:pt idx="2969">
                        <c:v>4.3200499999999996E-2</c:v>
                      </c:pt>
                      <c:pt idx="2970">
                        <c:v>4.3203999999999999E-2</c:v>
                      </c:pt>
                      <c:pt idx="2971">
                        <c:v>4.3205500000000001E-2</c:v>
                      </c:pt>
                      <c:pt idx="2972">
                        <c:v>4.3221000000000009E-2</c:v>
                      </c:pt>
                      <c:pt idx="2973">
                        <c:v>4.3220500000000009E-2</c:v>
                      </c:pt>
                      <c:pt idx="2974">
                        <c:v>4.3227500000000002E-2</c:v>
                      </c:pt>
                      <c:pt idx="2975">
                        <c:v>4.3237500000000005E-2</c:v>
                      </c:pt>
                      <c:pt idx="2976">
                        <c:v>4.3237999999999992E-2</c:v>
                      </c:pt>
                      <c:pt idx="2977">
                        <c:v>4.3247500000000001E-2</c:v>
                      </c:pt>
                      <c:pt idx="2978">
                        <c:v>4.3251999999999985E-2</c:v>
                      </c:pt>
                      <c:pt idx="2979">
                        <c:v>4.3259499999999985E-2</c:v>
                      </c:pt>
                      <c:pt idx="2980">
                        <c:v>4.3261499999999981E-2</c:v>
                      </c:pt>
                      <c:pt idx="2981">
                        <c:v>4.3283499999999989E-2</c:v>
                      </c:pt>
                      <c:pt idx="2982">
                        <c:v>4.3289499999999988E-2</c:v>
                      </c:pt>
                      <c:pt idx="2983">
                        <c:v>4.3301999999999993E-2</c:v>
                      </c:pt>
                      <c:pt idx="2984">
                        <c:v>4.3307499999999985E-2</c:v>
                      </c:pt>
                      <c:pt idx="2985">
                        <c:v>4.3311499999999982E-2</c:v>
                      </c:pt>
                      <c:pt idx="2986">
                        <c:v>4.3321999999999979E-2</c:v>
                      </c:pt>
                      <c:pt idx="2987">
                        <c:v>4.3328999999999972E-2</c:v>
                      </c:pt>
                      <c:pt idx="2988">
                        <c:v>4.3340999999999977E-2</c:v>
                      </c:pt>
                      <c:pt idx="2989">
                        <c:v>4.3344999999999974E-2</c:v>
                      </c:pt>
                      <c:pt idx="2990">
                        <c:v>4.3356999999999972E-2</c:v>
                      </c:pt>
                      <c:pt idx="2991">
                        <c:v>4.3351499999999966E-2</c:v>
                      </c:pt>
                      <c:pt idx="2992">
                        <c:v>4.3361499999999983E-2</c:v>
                      </c:pt>
                      <c:pt idx="2993">
                        <c:v>4.3367999999999976E-2</c:v>
                      </c:pt>
                      <c:pt idx="2994">
                        <c:v>4.3377499999999986E-2</c:v>
                      </c:pt>
                      <c:pt idx="2995">
                        <c:v>4.3383999999999992E-2</c:v>
                      </c:pt>
                      <c:pt idx="2996">
                        <c:v>4.3392999999999994E-2</c:v>
                      </c:pt>
                      <c:pt idx="2997">
                        <c:v>4.3403499999999998E-2</c:v>
                      </c:pt>
                      <c:pt idx="2998">
                        <c:v>4.3415999999999996E-2</c:v>
                      </c:pt>
                      <c:pt idx="2999">
                        <c:v>4.3424499999999998E-2</c:v>
                      </c:pt>
                      <c:pt idx="3000">
                        <c:v>4.3419999999999993E-2</c:v>
                      </c:pt>
                      <c:pt idx="3001">
                        <c:v>4.3428000000000001E-2</c:v>
                      </c:pt>
                      <c:pt idx="3002">
                        <c:v>4.3449999999999996E-2</c:v>
                      </c:pt>
                      <c:pt idx="3003">
                        <c:v>4.3455499999999994E-2</c:v>
                      </c:pt>
                      <c:pt idx="3004">
                        <c:v>4.3470000000000002E-2</c:v>
                      </c:pt>
                      <c:pt idx="3005">
                        <c:v>4.3472499999999997E-2</c:v>
                      </c:pt>
                      <c:pt idx="3006">
                        <c:v>4.3479000000000011E-2</c:v>
                      </c:pt>
                      <c:pt idx="3007">
                        <c:v>4.3490500000000008E-2</c:v>
                      </c:pt>
                      <c:pt idx="3008">
                        <c:v>4.3501500000000012E-2</c:v>
                      </c:pt>
                      <c:pt idx="3009">
                        <c:v>4.3507500000000011E-2</c:v>
                      </c:pt>
                      <c:pt idx="3010">
                        <c:v>4.3513500000000011E-2</c:v>
                      </c:pt>
                      <c:pt idx="3011">
                        <c:v>4.3525500000000009E-2</c:v>
                      </c:pt>
                      <c:pt idx="3012">
                        <c:v>4.3531000000000014E-2</c:v>
                      </c:pt>
                      <c:pt idx="3013">
                        <c:v>4.3549500000000012E-2</c:v>
                      </c:pt>
                      <c:pt idx="3014">
                        <c:v>4.3551000000000013E-2</c:v>
                      </c:pt>
                      <c:pt idx="3015">
                        <c:v>4.3556500000000005E-2</c:v>
                      </c:pt>
                      <c:pt idx="3016">
                        <c:v>4.3573999999999995E-2</c:v>
                      </c:pt>
                      <c:pt idx="3017">
                        <c:v>4.3580499999999994E-2</c:v>
                      </c:pt>
                      <c:pt idx="3018">
                        <c:v>4.3593E-2</c:v>
                      </c:pt>
                      <c:pt idx="3019">
                        <c:v>4.3607000000000014E-2</c:v>
                      </c:pt>
                      <c:pt idx="3020">
                        <c:v>4.3606000000000006E-2</c:v>
                      </c:pt>
                      <c:pt idx="3021">
                        <c:v>4.3614000000000007E-2</c:v>
                      </c:pt>
                      <c:pt idx="3022">
                        <c:v>4.362450000000001E-2</c:v>
                      </c:pt>
                      <c:pt idx="3023">
                        <c:v>4.3622500000000015E-2</c:v>
                      </c:pt>
                      <c:pt idx="3024">
                        <c:v>4.3626000000000012E-2</c:v>
                      </c:pt>
                      <c:pt idx="3025">
                        <c:v>4.3637500000000003E-2</c:v>
                      </c:pt>
                      <c:pt idx="3026">
                        <c:v>4.3640000000000005E-2</c:v>
                      </c:pt>
                      <c:pt idx="3027">
                        <c:v>4.3655000000000006E-2</c:v>
                      </c:pt>
                      <c:pt idx="3028">
                        <c:v>4.3662000000000006E-2</c:v>
                      </c:pt>
                      <c:pt idx="3029">
                        <c:v>4.36625E-2</c:v>
                      </c:pt>
                      <c:pt idx="3030">
                        <c:v>4.366649999999999E-2</c:v>
                      </c:pt>
                      <c:pt idx="3031">
                        <c:v>4.3665000000000002E-2</c:v>
                      </c:pt>
                      <c:pt idx="3032">
                        <c:v>4.3672000000000002E-2</c:v>
                      </c:pt>
                      <c:pt idx="3033">
                        <c:v>4.3683000000000013E-2</c:v>
                      </c:pt>
                      <c:pt idx="3034">
                        <c:v>4.3687500000000011E-2</c:v>
                      </c:pt>
                      <c:pt idx="3035">
                        <c:v>4.3700000000000003E-2</c:v>
                      </c:pt>
                      <c:pt idx="3036">
                        <c:v>4.3701500000000004E-2</c:v>
                      </c:pt>
                      <c:pt idx="3037">
                        <c:v>4.3701500000000004E-2</c:v>
                      </c:pt>
                      <c:pt idx="3038">
                        <c:v>4.3702500000000005E-2</c:v>
                      </c:pt>
                      <c:pt idx="3039">
                        <c:v>4.37115E-2</c:v>
                      </c:pt>
                      <c:pt idx="3040">
                        <c:v>4.3717999999999993E-2</c:v>
                      </c:pt>
                      <c:pt idx="3041">
                        <c:v>4.3718000000000007E-2</c:v>
                      </c:pt>
                      <c:pt idx="3042">
                        <c:v>4.3725999999999994E-2</c:v>
                      </c:pt>
                      <c:pt idx="3043">
                        <c:v>4.3743499999999998E-2</c:v>
                      </c:pt>
                      <c:pt idx="3044">
                        <c:v>4.3753000000000014E-2</c:v>
                      </c:pt>
                      <c:pt idx="3045">
                        <c:v>4.3762000000000009E-2</c:v>
                      </c:pt>
                      <c:pt idx="3046">
                        <c:v>4.3771500000000012E-2</c:v>
                      </c:pt>
                      <c:pt idx="3047">
                        <c:v>4.3779499999999999E-2</c:v>
                      </c:pt>
                      <c:pt idx="3048">
                        <c:v>4.3791999999999998E-2</c:v>
                      </c:pt>
                      <c:pt idx="3049">
                        <c:v>4.3813000000000005E-2</c:v>
                      </c:pt>
                      <c:pt idx="3050">
                        <c:v>4.3818500000000003E-2</c:v>
                      </c:pt>
                      <c:pt idx="3051">
                        <c:v>4.3819499999999997E-2</c:v>
                      </c:pt>
                      <c:pt idx="3052">
                        <c:v>4.3819499999999997E-2</c:v>
                      </c:pt>
                      <c:pt idx="3053">
                        <c:v>4.3827499999999998E-2</c:v>
                      </c:pt>
                      <c:pt idx="3054">
                        <c:v>4.3840999999999998E-2</c:v>
                      </c:pt>
                      <c:pt idx="3055">
                        <c:v>4.3848000000000005E-2</c:v>
                      </c:pt>
                      <c:pt idx="3056">
                        <c:v>4.3854500000000005E-2</c:v>
                      </c:pt>
                      <c:pt idx="3057">
                        <c:v>4.3853000000000003E-2</c:v>
                      </c:pt>
                      <c:pt idx="3058">
                        <c:v>4.3858500000000002E-2</c:v>
                      </c:pt>
                      <c:pt idx="3059">
                        <c:v>4.3862500000000006E-2</c:v>
                      </c:pt>
                      <c:pt idx="3060">
                        <c:v>4.3861500000000005E-2</c:v>
                      </c:pt>
                      <c:pt idx="3061">
                        <c:v>4.3870500000000014E-2</c:v>
                      </c:pt>
                      <c:pt idx="3062">
                        <c:v>4.3874500000000011E-2</c:v>
                      </c:pt>
                      <c:pt idx="3063">
                        <c:v>4.3881000000000003E-2</c:v>
                      </c:pt>
                      <c:pt idx="3064">
                        <c:v>4.3887000000000009E-2</c:v>
                      </c:pt>
                      <c:pt idx="3065">
                        <c:v>4.389800000000002E-2</c:v>
                      </c:pt>
                      <c:pt idx="3066">
                        <c:v>4.3905000000000027E-2</c:v>
                      </c:pt>
                      <c:pt idx="3067">
                        <c:v>4.3908000000000023E-2</c:v>
                      </c:pt>
                      <c:pt idx="3068">
                        <c:v>4.3905000000000027E-2</c:v>
                      </c:pt>
                      <c:pt idx="3069">
                        <c:v>4.3913000000000028E-2</c:v>
                      </c:pt>
                      <c:pt idx="3070">
                        <c:v>4.3913500000000036E-2</c:v>
                      </c:pt>
                      <c:pt idx="3071">
                        <c:v>4.3922500000000031E-2</c:v>
                      </c:pt>
                      <c:pt idx="3072">
                        <c:v>4.3920000000000028E-2</c:v>
                      </c:pt>
                      <c:pt idx="3073">
                        <c:v>4.3928500000000037E-2</c:v>
                      </c:pt>
                      <c:pt idx="3074">
                        <c:v>4.3937000000000025E-2</c:v>
                      </c:pt>
                      <c:pt idx="3075">
                        <c:v>4.3939500000000027E-2</c:v>
                      </c:pt>
                      <c:pt idx="3076">
                        <c:v>4.3943000000000031E-2</c:v>
                      </c:pt>
                      <c:pt idx="3077">
                        <c:v>4.3954000000000028E-2</c:v>
                      </c:pt>
                      <c:pt idx="3078">
                        <c:v>4.3914500000000023E-2</c:v>
                      </c:pt>
                      <c:pt idx="3079">
                        <c:v>4.3909500000000018E-2</c:v>
                      </c:pt>
                      <c:pt idx="3080">
                        <c:v>4.390500000000002E-2</c:v>
                      </c:pt>
                      <c:pt idx="3081">
                        <c:v>4.3899500000000015E-2</c:v>
                      </c:pt>
                      <c:pt idx="3082">
                        <c:v>4.390450000000002E-2</c:v>
                      </c:pt>
                      <c:pt idx="3083">
                        <c:v>4.3900000000000008E-2</c:v>
                      </c:pt>
                      <c:pt idx="3084">
                        <c:v>4.390200000000001E-2</c:v>
                      </c:pt>
                      <c:pt idx="3085">
                        <c:v>4.3913500000000001E-2</c:v>
                      </c:pt>
                      <c:pt idx="3086">
                        <c:v>4.3914999999999996E-2</c:v>
                      </c:pt>
                      <c:pt idx="3087">
                        <c:v>4.3926500000000007E-2</c:v>
                      </c:pt>
                      <c:pt idx="3088">
                        <c:v>4.3934000000000008E-2</c:v>
                      </c:pt>
                      <c:pt idx="3089">
                        <c:v>4.3929499999999996E-2</c:v>
                      </c:pt>
                      <c:pt idx="3090">
                        <c:v>4.3943000000000003E-2</c:v>
                      </c:pt>
                      <c:pt idx="3091">
                        <c:v>4.3947E-2</c:v>
                      </c:pt>
                      <c:pt idx="3092">
                        <c:v>4.395050000000001E-2</c:v>
                      </c:pt>
                      <c:pt idx="3093">
                        <c:v>4.3952500000000005E-2</c:v>
                      </c:pt>
                      <c:pt idx="3094">
                        <c:v>4.3948000000000001E-2</c:v>
                      </c:pt>
                      <c:pt idx="3095">
                        <c:v>4.3950500000000003E-2</c:v>
                      </c:pt>
                      <c:pt idx="3096">
                        <c:v>4.3952999999999999E-2</c:v>
                      </c:pt>
                      <c:pt idx="3097">
                        <c:v>4.3956500000000009E-2</c:v>
                      </c:pt>
                      <c:pt idx="3098">
                        <c:v>4.3948500000000008E-2</c:v>
                      </c:pt>
                      <c:pt idx="3099">
                        <c:v>4.3955500000000008E-2</c:v>
                      </c:pt>
                      <c:pt idx="3100">
                        <c:v>4.3956500000000009E-2</c:v>
                      </c:pt>
                      <c:pt idx="3101">
                        <c:v>4.3960500000000007E-2</c:v>
                      </c:pt>
                      <c:pt idx="3102">
                        <c:v>4.3958999999999998E-2</c:v>
                      </c:pt>
                      <c:pt idx="3103">
                        <c:v>4.3965499999999998E-2</c:v>
                      </c:pt>
                      <c:pt idx="3104">
                        <c:v>4.3971999999999997E-2</c:v>
                      </c:pt>
                      <c:pt idx="3105">
                        <c:v>4.3974499999999993E-2</c:v>
                      </c:pt>
                      <c:pt idx="3106">
                        <c:v>4.3986999999999991E-2</c:v>
                      </c:pt>
                      <c:pt idx="3107">
                        <c:v>4.3996499999999994E-2</c:v>
                      </c:pt>
                      <c:pt idx="3108">
                        <c:v>4.4008999999999993E-2</c:v>
                      </c:pt>
                      <c:pt idx="3109">
                        <c:v>4.4011499999999988E-2</c:v>
                      </c:pt>
                      <c:pt idx="3110">
                        <c:v>4.4017999999999988E-2</c:v>
                      </c:pt>
                      <c:pt idx="3111">
                        <c:v>4.4028999999999992E-2</c:v>
                      </c:pt>
                      <c:pt idx="3112">
                        <c:v>4.4028499999999991E-2</c:v>
                      </c:pt>
                      <c:pt idx="3113">
                        <c:v>4.4032499999999981E-2</c:v>
                      </c:pt>
                      <c:pt idx="3114">
                        <c:v>4.4008999999999986E-2</c:v>
                      </c:pt>
                      <c:pt idx="3115">
                        <c:v>4.4029499999999985E-2</c:v>
                      </c:pt>
                      <c:pt idx="3116">
                        <c:v>4.4035999999999992E-2</c:v>
                      </c:pt>
                      <c:pt idx="3117">
                        <c:v>4.4038999999999995E-2</c:v>
                      </c:pt>
                      <c:pt idx="3118">
                        <c:v>4.4056499999999998E-2</c:v>
                      </c:pt>
                      <c:pt idx="3119">
                        <c:v>4.4079E-2</c:v>
                      </c:pt>
                      <c:pt idx="3120">
                        <c:v>4.4094999999999995E-2</c:v>
                      </c:pt>
                      <c:pt idx="3121">
                        <c:v>4.4110500000000004E-2</c:v>
                      </c:pt>
                      <c:pt idx="3122">
                        <c:v>4.4122999999999996E-2</c:v>
                      </c:pt>
                      <c:pt idx="3123">
                        <c:v>4.4133499999999992E-2</c:v>
                      </c:pt>
                      <c:pt idx="3124">
                        <c:v>4.4153000000000005E-2</c:v>
                      </c:pt>
                      <c:pt idx="3125">
                        <c:v>4.4166999999999998E-2</c:v>
                      </c:pt>
                      <c:pt idx="3126">
                        <c:v>4.4195499999999999E-2</c:v>
                      </c:pt>
                      <c:pt idx="3127">
                        <c:v>4.4216499999999999E-2</c:v>
                      </c:pt>
                      <c:pt idx="3128">
                        <c:v>4.4230499999999992E-2</c:v>
                      </c:pt>
                      <c:pt idx="3129">
                        <c:v>4.4255000000000003E-2</c:v>
                      </c:pt>
                      <c:pt idx="3130">
                        <c:v>4.4274000000000008E-2</c:v>
                      </c:pt>
                      <c:pt idx="3131">
                        <c:v>4.4284000000000011E-2</c:v>
                      </c:pt>
                      <c:pt idx="3132">
                        <c:v>4.4304000000000003E-2</c:v>
                      </c:pt>
                      <c:pt idx="3133">
                        <c:v>4.4314000000000006E-2</c:v>
                      </c:pt>
                      <c:pt idx="3134">
                        <c:v>4.4329500000000008E-2</c:v>
                      </c:pt>
                      <c:pt idx="3135">
                        <c:v>4.4347500000000012E-2</c:v>
                      </c:pt>
                      <c:pt idx="3136">
                        <c:v>4.4363E-2</c:v>
                      </c:pt>
                      <c:pt idx="3137">
                        <c:v>4.4384999999999994E-2</c:v>
                      </c:pt>
                      <c:pt idx="3138">
                        <c:v>4.4389499999999998E-2</c:v>
                      </c:pt>
                      <c:pt idx="3139">
                        <c:v>4.4401500000000003E-2</c:v>
                      </c:pt>
                      <c:pt idx="3140">
                        <c:v>4.4404499999999986E-2</c:v>
                      </c:pt>
                      <c:pt idx="3141">
                        <c:v>4.4414999999999989E-2</c:v>
                      </c:pt>
                      <c:pt idx="3142">
                        <c:v>4.4437999999999998E-2</c:v>
                      </c:pt>
                      <c:pt idx="3143">
                        <c:v>4.4454999999999995E-2</c:v>
                      </c:pt>
                      <c:pt idx="3144">
                        <c:v>4.4465499999999977E-2</c:v>
                      </c:pt>
                      <c:pt idx="3145">
                        <c:v>4.4467499999999979E-2</c:v>
                      </c:pt>
                      <c:pt idx="3146">
                        <c:v>4.448499999999999E-2</c:v>
                      </c:pt>
                      <c:pt idx="3147">
                        <c:v>4.4504499999999989E-2</c:v>
                      </c:pt>
                      <c:pt idx="3148">
                        <c:v>4.4544499999999987E-2</c:v>
                      </c:pt>
                      <c:pt idx="3149">
                        <c:v>4.454799999999999E-2</c:v>
                      </c:pt>
                      <c:pt idx="3150">
                        <c:v>4.4571999999999973E-2</c:v>
                      </c:pt>
                      <c:pt idx="3151">
                        <c:v>4.4593499999999987E-2</c:v>
                      </c:pt>
                      <c:pt idx="3152">
                        <c:v>4.4604999999999978E-2</c:v>
                      </c:pt>
                      <c:pt idx="3153">
                        <c:v>4.4616499999999976E-2</c:v>
                      </c:pt>
                      <c:pt idx="3154">
                        <c:v>4.4633999999999972E-2</c:v>
                      </c:pt>
                      <c:pt idx="3155">
                        <c:v>4.4649499999999974E-2</c:v>
                      </c:pt>
                      <c:pt idx="3156">
                        <c:v>4.4678499999999975E-2</c:v>
                      </c:pt>
                      <c:pt idx="3157">
                        <c:v>4.4695999999999972E-2</c:v>
                      </c:pt>
                      <c:pt idx="3158">
                        <c:v>4.4720499999999969E-2</c:v>
                      </c:pt>
                      <c:pt idx="3159">
                        <c:v>4.4752499999999966E-2</c:v>
                      </c:pt>
                      <c:pt idx="3160">
                        <c:v>4.4778999999999972E-2</c:v>
                      </c:pt>
                      <c:pt idx="3161">
                        <c:v>4.4798499999999963E-2</c:v>
                      </c:pt>
                      <c:pt idx="3162">
                        <c:v>4.4814499999999959E-2</c:v>
                      </c:pt>
                      <c:pt idx="3163">
                        <c:v>4.4831499999999955E-2</c:v>
                      </c:pt>
                      <c:pt idx="3164">
                        <c:v>4.4859999999999962E-2</c:v>
                      </c:pt>
                      <c:pt idx="3165">
                        <c:v>4.4873999999999963E-2</c:v>
                      </c:pt>
                      <c:pt idx="3166">
                        <c:v>4.4897999999999966E-2</c:v>
                      </c:pt>
                      <c:pt idx="3167">
                        <c:v>4.4907499999999961E-2</c:v>
                      </c:pt>
                      <c:pt idx="3168">
                        <c:v>4.4923999999999957E-2</c:v>
                      </c:pt>
                      <c:pt idx="3169">
                        <c:v>4.4934999999999954E-2</c:v>
                      </c:pt>
                      <c:pt idx="3170">
                        <c:v>4.4943999999999963E-2</c:v>
                      </c:pt>
                      <c:pt idx="3171">
                        <c:v>4.4966499999999965E-2</c:v>
                      </c:pt>
                      <c:pt idx="3172">
                        <c:v>4.4990999999999962E-2</c:v>
                      </c:pt>
                      <c:pt idx="3173">
                        <c:v>4.5010999999999968E-2</c:v>
                      </c:pt>
                      <c:pt idx="3174">
                        <c:v>4.5019499999999955E-2</c:v>
                      </c:pt>
                      <c:pt idx="3175">
                        <c:v>4.504099999999997E-2</c:v>
                      </c:pt>
                      <c:pt idx="3176">
                        <c:v>4.5058999999999967E-2</c:v>
                      </c:pt>
                      <c:pt idx="3177">
                        <c:v>4.5078999999999959E-2</c:v>
                      </c:pt>
                      <c:pt idx="3178">
                        <c:v>4.5105499999999958E-2</c:v>
                      </c:pt>
                      <c:pt idx="3179">
                        <c:v>4.5116499999999969E-2</c:v>
                      </c:pt>
                      <c:pt idx="3180">
                        <c:v>4.5131499999999963E-2</c:v>
                      </c:pt>
                      <c:pt idx="3181">
                        <c:v>4.5136999999999962E-2</c:v>
                      </c:pt>
                      <c:pt idx="3182">
                        <c:v>4.5154999999999966E-2</c:v>
                      </c:pt>
                      <c:pt idx="3183">
                        <c:v>4.516999999999996E-2</c:v>
                      </c:pt>
                      <c:pt idx="3184">
                        <c:v>4.5184499999999961E-2</c:v>
                      </c:pt>
                      <c:pt idx="3185">
                        <c:v>4.5196999999999966E-2</c:v>
                      </c:pt>
                      <c:pt idx="3186">
                        <c:v>4.5209499999999965E-2</c:v>
                      </c:pt>
                      <c:pt idx="3187">
                        <c:v>4.5224999999999946E-2</c:v>
                      </c:pt>
                      <c:pt idx="3188">
                        <c:v>4.5238499999999952E-2</c:v>
                      </c:pt>
                      <c:pt idx="3189">
                        <c:v>4.5260499999999947E-2</c:v>
                      </c:pt>
                      <c:pt idx="3190">
                        <c:v>4.5274999999999961E-2</c:v>
                      </c:pt>
                      <c:pt idx="3191">
                        <c:v>4.5300499999999959E-2</c:v>
                      </c:pt>
                      <c:pt idx="3192">
                        <c:v>4.5318499999999949E-2</c:v>
                      </c:pt>
                      <c:pt idx="3193">
                        <c:v>4.532649999999995E-2</c:v>
                      </c:pt>
                      <c:pt idx="3194">
                        <c:v>4.5352999999999956E-2</c:v>
                      </c:pt>
                      <c:pt idx="3195">
                        <c:v>4.5384999999999974E-2</c:v>
                      </c:pt>
                      <c:pt idx="3196">
                        <c:v>4.5409499999999964E-2</c:v>
                      </c:pt>
                      <c:pt idx="3197">
                        <c:v>4.543299999999996E-2</c:v>
                      </c:pt>
                      <c:pt idx="3198">
                        <c:v>4.5457999999999978E-2</c:v>
                      </c:pt>
                      <c:pt idx="3199">
                        <c:v>4.5488999999999974E-2</c:v>
                      </c:pt>
                      <c:pt idx="3200">
                        <c:v>4.5523999999999981E-2</c:v>
                      </c:pt>
                      <c:pt idx="3201">
                        <c:v>4.5552499999999975E-2</c:v>
                      </c:pt>
                      <c:pt idx="3202">
                        <c:v>4.5588999999999977E-2</c:v>
                      </c:pt>
                      <c:pt idx="3203">
                        <c:v>4.5621499999999975E-2</c:v>
                      </c:pt>
                      <c:pt idx="3204">
                        <c:v>4.5646499999999993E-2</c:v>
                      </c:pt>
                      <c:pt idx="3205">
                        <c:v>4.5683999999999989E-2</c:v>
                      </c:pt>
                      <c:pt idx="3206">
                        <c:v>4.5714499999999977E-2</c:v>
                      </c:pt>
                      <c:pt idx="3207">
                        <c:v>4.5737999999999973E-2</c:v>
                      </c:pt>
                      <c:pt idx="3208">
                        <c:v>4.5762999999999977E-2</c:v>
                      </c:pt>
                      <c:pt idx="3209">
                        <c:v>4.5780499999999981E-2</c:v>
                      </c:pt>
                      <c:pt idx="3210">
                        <c:v>4.5810999999999991E-2</c:v>
                      </c:pt>
                      <c:pt idx="3211">
                        <c:v>4.5834500000000007E-2</c:v>
                      </c:pt>
                      <c:pt idx="3212">
                        <c:v>4.5864500000000009E-2</c:v>
                      </c:pt>
                      <c:pt idx="3213">
                        <c:v>4.5885000000000009E-2</c:v>
                      </c:pt>
                      <c:pt idx="3214">
                        <c:v>4.5919500000000016E-2</c:v>
                      </c:pt>
                      <c:pt idx="3215">
                        <c:v>4.5953000000000008E-2</c:v>
                      </c:pt>
                      <c:pt idx="3216">
                        <c:v>4.5975500000000009E-2</c:v>
                      </c:pt>
                      <c:pt idx="3217">
                        <c:v>4.5997500000000004E-2</c:v>
                      </c:pt>
                      <c:pt idx="3218">
                        <c:v>4.6025500000000011E-2</c:v>
                      </c:pt>
                      <c:pt idx="3219">
                        <c:v>4.6049000000000007E-2</c:v>
                      </c:pt>
                      <c:pt idx="3220">
                        <c:v>4.6087500000000003E-2</c:v>
                      </c:pt>
                      <c:pt idx="3221">
                        <c:v>4.6109500000000005E-2</c:v>
                      </c:pt>
                      <c:pt idx="3222">
                        <c:v>4.6137500000000012E-2</c:v>
                      </c:pt>
                      <c:pt idx="3223">
                        <c:v>4.6178499999999997E-2</c:v>
                      </c:pt>
                      <c:pt idx="3224">
                        <c:v>4.6204999999999996E-2</c:v>
                      </c:pt>
                      <c:pt idx="3225">
                        <c:v>4.6229999999999993E-2</c:v>
                      </c:pt>
                      <c:pt idx="3226">
                        <c:v>4.6265000000000001E-2</c:v>
                      </c:pt>
                      <c:pt idx="3227">
                        <c:v>4.6288999999999997E-2</c:v>
                      </c:pt>
                      <c:pt idx="3228">
                        <c:v>4.6315999999999996E-2</c:v>
                      </c:pt>
                      <c:pt idx="3229">
                        <c:v>4.6370000000000001E-2</c:v>
                      </c:pt>
                      <c:pt idx="3230">
                        <c:v>4.6398000000000009E-2</c:v>
                      </c:pt>
                      <c:pt idx="3231">
                        <c:v>4.6440500000000003E-2</c:v>
                      </c:pt>
                      <c:pt idx="3232">
                        <c:v>4.6473000000000007E-2</c:v>
                      </c:pt>
                      <c:pt idx="3233">
                        <c:v>4.6506500000000006E-2</c:v>
                      </c:pt>
                      <c:pt idx="3234">
                        <c:v>4.6535000000000014E-2</c:v>
                      </c:pt>
                      <c:pt idx="3235">
                        <c:v>4.6573500000000004E-2</c:v>
                      </c:pt>
                      <c:pt idx="3236">
                        <c:v>4.6613500000000002E-2</c:v>
                      </c:pt>
                      <c:pt idx="3237">
                        <c:v>4.6661500000000009E-2</c:v>
                      </c:pt>
                      <c:pt idx="3238">
                        <c:v>4.6710000000000002E-2</c:v>
                      </c:pt>
                      <c:pt idx="3239">
                        <c:v>4.6745999999999996E-2</c:v>
                      </c:pt>
                      <c:pt idx="3240">
                        <c:v>4.6781499999999997E-2</c:v>
                      </c:pt>
                      <c:pt idx="3241">
                        <c:v>4.6828500000000002E-2</c:v>
                      </c:pt>
                      <c:pt idx="3242">
                        <c:v>4.6868500000000007E-2</c:v>
                      </c:pt>
                      <c:pt idx="3243">
                        <c:v>4.6902000000000006E-2</c:v>
                      </c:pt>
                      <c:pt idx="3244">
                        <c:v>4.6947000000000003E-2</c:v>
                      </c:pt>
                      <c:pt idx="3245">
                        <c:v>4.6990000000000004E-2</c:v>
                      </c:pt>
                      <c:pt idx="3246">
                        <c:v>4.7038000000000003E-2</c:v>
                      </c:pt>
                      <c:pt idx="3247">
                        <c:v>4.7092500000000009E-2</c:v>
                      </c:pt>
                      <c:pt idx="3248">
                        <c:v>4.7130500000000006E-2</c:v>
                      </c:pt>
                      <c:pt idx="3249">
                        <c:v>4.7165500000000006E-2</c:v>
                      </c:pt>
                      <c:pt idx="3250">
                        <c:v>4.7224500000000003E-2</c:v>
                      </c:pt>
                      <c:pt idx="3251">
                        <c:v>4.7295500000000004E-2</c:v>
                      </c:pt>
                      <c:pt idx="3252">
                        <c:v>4.7349500000000024E-2</c:v>
                      </c:pt>
                      <c:pt idx="3253">
                        <c:v>4.7406000000000018E-2</c:v>
                      </c:pt>
                      <c:pt idx="3254">
                        <c:v>4.745000000000002E-2</c:v>
                      </c:pt>
                      <c:pt idx="3255">
                        <c:v>4.7501500000000023E-2</c:v>
                      </c:pt>
                      <c:pt idx="3256">
                        <c:v>4.7552500000000018E-2</c:v>
                      </c:pt>
                      <c:pt idx="3257">
                        <c:v>4.761650000000002E-2</c:v>
                      </c:pt>
                      <c:pt idx="3258">
                        <c:v>4.7669500000000024E-2</c:v>
                      </c:pt>
                      <c:pt idx="3259">
                        <c:v>4.7726500000000026E-2</c:v>
                      </c:pt>
                      <c:pt idx="3260">
                        <c:v>4.7792000000000022E-2</c:v>
                      </c:pt>
                      <c:pt idx="3261">
                        <c:v>4.7851000000000019E-2</c:v>
                      </c:pt>
                      <c:pt idx="3262">
                        <c:v>4.7902500000000021E-2</c:v>
                      </c:pt>
                      <c:pt idx="3263">
                        <c:v>4.7960000000000023E-2</c:v>
                      </c:pt>
                      <c:pt idx="3264">
                        <c:v>4.8022000000000016E-2</c:v>
                      </c:pt>
                      <c:pt idx="3265">
                        <c:v>4.807100000000003E-2</c:v>
                      </c:pt>
                      <c:pt idx="3266">
                        <c:v>4.8139000000000001E-2</c:v>
                      </c:pt>
                      <c:pt idx="3267">
                        <c:v>4.8199000000000006E-2</c:v>
                      </c:pt>
                      <c:pt idx="3268">
                        <c:v>4.8263000000000007E-2</c:v>
                      </c:pt>
                      <c:pt idx="3269">
                        <c:v>4.8323999999999999E-2</c:v>
                      </c:pt>
                      <c:pt idx="3270">
                        <c:v>4.8389499999999995E-2</c:v>
                      </c:pt>
                      <c:pt idx="3271">
                        <c:v>4.8445000000000002E-2</c:v>
                      </c:pt>
                      <c:pt idx="3272">
                        <c:v>4.8520000000000001E-2</c:v>
                      </c:pt>
                      <c:pt idx="3273">
                        <c:v>4.8571999999999997E-2</c:v>
                      </c:pt>
                      <c:pt idx="3274">
                        <c:v>4.8638999999999995E-2</c:v>
                      </c:pt>
                      <c:pt idx="3275">
                        <c:v>4.8699499999999993E-2</c:v>
                      </c:pt>
                      <c:pt idx="3276">
                        <c:v>4.8762999999999987E-2</c:v>
                      </c:pt>
                      <c:pt idx="3277">
                        <c:v>4.8839999999999995E-2</c:v>
                      </c:pt>
                      <c:pt idx="3278">
                        <c:v>4.8912499999999984E-2</c:v>
                      </c:pt>
                      <c:pt idx="3279">
                        <c:v>4.8993499999999995E-2</c:v>
                      </c:pt>
                      <c:pt idx="3280">
                        <c:v>4.9068499999999994E-2</c:v>
                      </c:pt>
                      <c:pt idx="3281">
                        <c:v>4.9156499999999985E-2</c:v>
                      </c:pt>
                      <c:pt idx="3282">
                        <c:v>4.9235499999999995E-2</c:v>
                      </c:pt>
                      <c:pt idx="3283">
                        <c:v>4.9312499999999988E-2</c:v>
                      </c:pt>
                      <c:pt idx="3284">
                        <c:v>4.9387499999999987E-2</c:v>
                      </c:pt>
                      <c:pt idx="3285">
                        <c:v>4.9449999999999987E-2</c:v>
                      </c:pt>
                      <c:pt idx="3286">
                        <c:v>4.9524999999999986E-2</c:v>
                      </c:pt>
                      <c:pt idx="3287">
                        <c:v>4.9596999999999995E-2</c:v>
                      </c:pt>
                      <c:pt idx="3288">
                        <c:v>4.9665500000000001E-2</c:v>
                      </c:pt>
                      <c:pt idx="3289">
                        <c:v>4.9742499999999988E-2</c:v>
                      </c:pt>
                      <c:pt idx="3290">
                        <c:v>4.980649999999999E-2</c:v>
                      </c:pt>
                      <c:pt idx="3291">
                        <c:v>4.989049999999999E-2</c:v>
                      </c:pt>
                      <c:pt idx="3292">
                        <c:v>4.9984999999999988E-2</c:v>
                      </c:pt>
                      <c:pt idx="3293">
                        <c:v>5.0052999999999986E-2</c:v>
                      </c:pt>
                      <c:pt idx="3294">
                        <c:v>5.0140999999999984E-2</c:v>
                      </c:pt>
                      <c:pt idx="3295">
                        <c:v>5.0216499999999983E-2</c:v>
                      </c:pt>
                      <c:pt idx="3296">
                        <c:v>5.0289499999999994E-2</c:v>
                      </c:pt>
                      <c:pt idx="3297">
                        <c:v>5.0362499999999984E-2</c:v>
                      </c:pt>
                      <c:pt idx="3298">
                        <c:v>5.0440499999999985E-2</c:v>
                      </c:pt>
                      <c:pt idx="3299">
                        <c:v>5.0522999999999992E-2</c:v>
                      </c:pt>
                      <c:pt idx="3300">
                        <c:v>5.0602499999999988E-2</c:v>
                      </c:pt>
                      <c:pt idx="3301">
                        <c:v>5.0672499999999988E-2</c:v>
                      </c:pt>
                      <c:pt idx="3302">
                        <c:v>5.0747499999999987E-2</c:v>
                      </c:pt>
                      <c:pt idx="3303">
                        <c:v>5.0824999999999988E-2</c:v>
                      </c:pt>
                      <c:pt idx="3304">
                        <c:v>5.0897499999999998E-2</c:v>
                      </c:pt>
                      <c:pt idx="3305">
                        <c:v>5.0970499999999988E-2</c:v>
                      </c:pt>
                      <c:pt idx="3306">
                        <c:v>5.1040999999999989E-2</c:v>
                      </c:pt>
                      <c:pt idx="3307">
                        <c:v>5.1109000000000002E-2</c:v>
                      </c:pt>
                      <c:pt idx="3308">
                        <c:v>5.1182999999999999E-2</c:v>
                      </c:pt>
                      <c:pt idx="3309">
                        <c:v>5.1255499999999996E-2</c:v>
                      </c:pt>
                      <c:pt idx="3310">
                        <c:v>5.1282000000000008E-2</c:v>
                      </c:pt>
                      <c:pt idx="3311">
                        <c:v>5.1343E-2</c:v>
                      </c:pt>
                      <c:pt idx="3312">
                        <c:v>5.1425499999999999E-2</c:v>
                      </c:pt>
                      <c:pt idx="3313">
                        <c:v>5.1503999999999994E-2</c:v>
                      </c:pt>
                      <c:pt idx="3314">
                        <c:v>5.1568999999999997E-2</c:v>
                      </c:pt>
                      <c:pt idx="3315">
                        <c:v>5.1631499999999997E-2</c:v>
                      </c:pt>
                      <c:pt idx="3316">
                        <c:v>5.1713999999999996E-2</c:v>
                      </c:pt>
                      <c:pt idx="3317">
                        <c:v>5.1771999999999985E-2</c:v>
                      </c:pt>
                      <c:pt idx="3318">
                        <c:v>5.1840999999999991E-2</c:v>
                      </c:pt>
                      <c:pt idx="3319">
                        <c:v>5.1908000000000003E-2</c:v>
                      </c:pt>
                      <c:pt idx="3320">
                        <c:v>5.1975E-2</c:v>
                      </c:pt>
                      <c:pt idx="3321">
                        <c:v>5.2039000000000002E-2</c:v>
                      </c:pt>
                      <c:pt idx="3322">
                        <c:v>5.2088500000000003E-2</c:v>
                      </c:pt>
                      <c:pt idx="3323">
                        <c:v>5.2172000000000003E-2</c:v>
                      </c:pt>
                      <c:pt idx="3324">
                        <c:v>5.2241499999999996E-2</c:v>
                      </c:pt>
                      <c:pt idx="3325">
                        <c:v>5.2319500000000005E-2</c:v>
                      </c:pt>
                      <c:pt idx="3326">
                        <c:v>5.2394500000000004E-2</c:v>
                      </c:pt>
                      <c:pt idx="3327">
                        <c:v>5.2461500000000001E-2</c:v>
                      </c:pt>
                      <c:pt idx="3328">
                        <c:v>5.2532000000000002E-2</c:v>
                      </c:pt>
                      <c:pt idx="3329">
                        <c:v>5.2601499999999995E-2</c:v>
                      </c:pt>
                      <c:pt idx="3330">
                        <c:v>5.2674499999999992E-2</c:v>
                      </c:pt>
                      <c:pt idx="3331">
                        <c:v>5.2749499999999998E-2</c:v>
                      </c:pt>
                      <c:pt idx="3332">
                        <c:v>5.2821499999999993E-2</c:v>
                      </c:pt>
                      <c:pt idx="3333">
                        <c:v>5.2892500000000009E-2</c:v>
                      </c:pt>
                      <c:pt idx="3334">
                        <c:v>5.2955000000000016E-2</c:v>
                      </c:pt>
                      <c:pt idx="3335">
                        <c:v>5.304600000000001E-2</c:v>
                      </c:pt>
                      <c:pt idx="3336">
                        <c:v>5.3122000000000009E-2</c:v>
                      </c:pt>
                      <c:pt idx="3337">
                        <c:v>5.3199500000000011E-2</c:v>
                      </c:pt>
                      <c:pt idx="3338">
                        <c:v>5.3293500000000014E-2</c:v>
                      </c:pt>
                      <c:pt idx="3339">
                        <c:v>5.3349500000000008E-2</c:v>
                      </c:pt>
                      <c:pt idx="3340">
                        <c:v>5.3438000000000006E-2</c:v>
                      </c:pt>
                      <c:pt idx="3341">
                        <c:v>5.3517000000000009E-2</c:v>
                      </c:pt>
                      <c:pt idx="3342">
                        <c:v>5.3592500000000015E-2</c:v>
                      </c:pt>
                      <c:pt idx="3343">
                        <c:v>5.3669000000000008E-2</c:v>
                      </c:pt>
                      <c:pt idx="3344">
                        <c:v>5.3744500000000001E-2</c:v>
                      </c:pt>
                      <c:pt idx="3345">
                        <c:v>5.3832999999999999E-2</c:v>
                      </c:pt>
                      <c:pt idx="3346">
                        <c:v>5.3914000000000011E-2</c:v>
                      </c:pt>
                      <c:pt idx="3347">
                        <c:v>5.3982000000000009E-2</c:v>
                      </c:pt>
                      <c:pt idx="3348">
                        <c:v>5.4040000000000005E-2</c:v>
                      </c:pt>
                      <c:pt idx="3349">
                        <c:v>5.4127000000000008E-2</c:v>
                      </c:pt>
                      <c:pt idx="3350">
                        <c:v>5.4181500000000007E-2</c:v>
                      </c:pt>
                      <c:pt idx="3351">
                        <c:v>5.4251000000000014E-2</c:v>
                      </c:pt>
                      <c:pt idx="3352">
                        <c:v>5.4335000000000015E-2</c:v>
                      </c:pt>
                      <c:pt idx="3353">
                        <c:v>5.4412500000000016E-2</c:v>
                      </c:pt>
                      <c:pt idx="3354">
                        <c:v>5.4487000000000022E-2</c:v>
                      </c:pt>
                      <c:pt idx="3355">
                        <c:v>5.4567000000000025E-2</c:v>
                      </c:pt>
                      <c:pt idx="3356">
                        <c:v>5.4633000000000029E-2</c:v>
                      </c:pt>
                      <c:pt idx="3357">
                        <c:v>5.4710000000000029E-2</c:v>
                      </c:pt>
                      <c:pt idx="3358">
                        <c:v>5.4773000000000023E-2</c:v>
                      </c:pt>
                      <c:pt idx="3359">
                        <c:v>5.484600000000002E-2</c:v>
                      </c:pt>
                      <c:pt idx="3360">
                        <c:v>5.4905500000000024E-2</c:v>
                      </c:pt>
                      <c:pt idx="3361">
                        <c:v>5.4982000000000024E-2</c:v>
                      </c:pt>
                      <c:pt idx="3362">
                        <c:v>5.5055000000000021E-2</c:v>
                      </c:pt>
                      <c:pt idx="3363">
                        <c:v>5.5138000000000027E-2</c:v>
                      </c:pt>
                      <c:pt idx="3364">
                        <c:v>5.5203000000000023E-2</c:v>
                      </c:pt>
                      <c:pt idx="3365">
                        <c:v>5.5285000000000022E-2</c:v>
                      </c:pt>
                      <c:pt idx="3366">
                        <c:v>5.5357500000000018E-2</c:v>
                      </c:pt>
                      <c:pt idx="3367">
                        <c:v>5.5443000000000013E-2</c:v>
                      </c:pt>
                      <c:pt idx="3368">
                        <c:v>5.5511000000000019E-2</c:v>
                      </c:pt>
                      <c:pt idx="3369">
                        <c:v>5.5591000000000015E-2</c:v>
                      </c:pt>
                      <c:pt idx="3370">
                        <c:v>5.5674000000000022E-2</c:v>
                      </c:pt>
                      <c:pt idx="3371">
                        <c:v>5.5745000000000017E-2</c:v>
                      </c:pt>
                      <c:pt idx="3372">
                        <c:v>5.5810000000000012E-2</c:v>
                      </c:pt>
                      <c:pt idx="3373">
                        <c:v>5.5888500000000015E-2</c:v>
                      </c:pt>
                      <c:pt idx="3374">
                        <c:v>5.5966500000000023E-2</c:v>
                      </c:pt>
                      <c:pt idx="3375">
                        <c:v>5.6035500000000023E-2</c:v>
                      </c:pt>
                      <c:pt idx="3376">
                        <c:v>5.6121500000000026E-2</c:v>
                      </c:pt>
                      <c:pt idx="3377">
                        <c:v>5.619500000000003E-2</c:v>
                      </c:pt>
                      <c:pt idx="3378">
                        <c:v>5.6258500000000024E-2</c:v>
                      </c:pt>
                      <c:pt idx="3379">
                        <c:v>5.6337500000000026E-2</c:v>
                      </c:pt>
                      <c:pt idx="3380">
                        <c:v>5.6420000000000033E-2</c:v>
                      </c:pt>
                      <c:pt idx="3381">
                        <c:v>5.6506000000000035E-2</c:v>
                      </c:pt>
                      <c:pt idx="3382">
                        <c:v>5.658350000000003E-2</c:v>
                      </c:pt>
                      <c:pt idx="3383">
                        <c:v>5.6662500000000025E-2</c:v>
                      </c:pt>
                      <c:pt idx="3384">
                        <c:v>5.6745500000000025E-2</c:v>
                      </c:pt>
                      <c:pt idx="3385">
                        <c:v>5.6833500000000023E-2</c:v>
                      </c:pt>
                      <c:pt idx="3386">
                        <c:v>5.6927500000000027E-2</c:v>
                      </c:pt>
                      <c:pt idx="3387">
                        <c:v>5.7006000000000022E-2</c:v>
                      </c:pt>
                      <c:pt idx="3388">
                        <c:v>5.708700000000002E-2</c:v>
                      </c:pt>
                      <c:pt idx="3389">
                        <c:v>5.7158500000000022E-2</c:v>
                      </c:pt>
                      <c:pt idx="3390">
                        <c:v>5.7222500000000023E-2</c:v>
                      </c:pt>
                      <c:pt idx="3391">
                        <c:v>5.7301000000000019E-2</c:v>
                      </c:pt>
                      <c:pt idx="3392">
                        <c:v>5.7381000000000022E-2</c:v>
                      </c:pt>
                      <c:pt idx="3393">
                        <c:v>5.7465000000000009E-2</c:v>
                      </c:pt>
                      <c:pt idx="3394">
                        <c:v>5.7537500000000012E-2</c:v>
                      </c:pt>
                      <c:pt idx="3395">
                        <c:v>5.7605000000000003E-2</c:v>
                      </c:pt>
                      <c:pt idx="3396">
                        <c:v>5.7675000000000004E-2</c:v>
                      </c:pt>
                      <c:pt idx="3397">
                        <c:v>5.7747499999999993E-2</c:v>
                      </c:pt>
                      <c:pt idx="3398">
                        <c:v>5.7818499999999995E-2</c:v>
                      </c:pt>
                      <c:pt idx="3399">
                        <c:v>5.7883499999999984E-2</c:v>
                      </c:pt>
                      <c:pt idx="3400">
                        <c:v>5.7951499999999996E-2</c:v>
                      </c:pt>
                      <c:pt idx="3401">
                        <c:v>5.8000999999999997E-2</c:v>
                      </c:pt>
                      <c:pt idx="3402">
                        <c:v>5.8070999999999991E-2</c:v>
                      </c:pt>
                      <c:pt idx="3403">
                        <c:v>5.8137499999999995E-2</c:v>
                      </c:pt>
                      <c:pt idx="3404">
                        <c:v>5.8216999999999998E-2</c:v>
                      </c:pt>
                      <c:pt idx="3405">
                        <c:v>5.8283499999999995E-2</c:v>
                      </c:pt>
                      <c:pt idx="3406">
                        <c:v>5.8359500000000002E-2</c:v>
                      </c:pt>
                      <c:pt idx="3407">
                        <c:v>5.8437500000000003E-2</c:v>
                      </c:pt>
                      <c:pt idx="3408">
                        <c:v>5.8514999999999998E-2</c:v>
                      </c:pt>
                      <c:pt idx="3409">
                        <c:v>5.8598999999999984E-2</c:v>
                      </c:pt>
                      <c:pt idx="3410">
                        <c:v>5.867399999999999E-2</c:v>
                      </c:pt>
                      <c:pt idx="3411">
                        <c:v>5.8745000000000006E-2</c:v>
                      </c:pt>
                      <c:pt idx="3412">
                        <c:v>5.8816999999999994E-2</c:v>
                      </c:pt>
                      <c:pt idx="3413">
                        <c:v>5.8873999999999996E-2</c:v>
                      </c:pt>
                      <c:pt idx="3414">
                        <c:v>5.8941999999999994E-2</c:v>
                      </c:pt>
                      <c:pt idx="3415">
                        <c:v>5.9011999999999995E-2</c:v>
                      </c:pt>
                      <c:pt idx="3416">
                        <c:v>5.9086500000000007E-2</c:v>
                      </c:pt>
                      <c:pt idx="3417">
                        <c:v>5.916550000000001E-2</c:v>
                      </c:pt>
                      <c:pt idx="3418">
                        <c:v>5.9226500000000001E-2</c:v>
                      </c:pt>
                      <c:pt idx="3419">
                        <c:v>5.9304000000000003E-2</c:v>
                      </c:pt>
                      <c:pt idx="3420">
                        <c:v>5.93705E-2</c:v>
                      </c:pt>
                      <c:pt idx="3421">
                        <c:v>5.9440999999999994E-2</c:v>
                      </c:pt>
                      <c:pt idx="3422">
                        <c:v>5.9512499999999996E-2</c:v>
                      </c:pt>
                      <c:pt idx="3423">
                        <c:v>5.9574499999999996E-2</c:v>
                      </c:pt>
                      <c:pt idx="3424">
                        <c:v>5.9650500000000009E-2</c:v>
                      </c:pt>
                      <c:pt idx="3425">
                        <c:v>5.9731499999999993E-2</c:v>
                      </c:pt>
                      <c:pt idx="3426">
                        <c:v>5.9793000000000013E-2</c:v>
                      </c:pt>
                      <c:pt idx="3427">
                        <c:v>5.985550000000002E-2</c:v>
                      </c:pt>
                      <c:pt idx="3428">
                        <c:v>5.9928000000000016E-2</c:v>
                      </c:pt>
                      <c:pt idx="3429">
                        <c:v>5.9968500000000008E-2</c:v>
                      </c:pt>
                      <c:pt idx="3430">
                        <c:v>6.0036499999999993E-2</c:v>
                      </c:pt>
                      <c:pt idx="3431">
                        <c:v>6.0095999999999997E-2</c:v>
                      </c:pt>
                      <c:pt idx="3432">
                        <c:v>6.0169999999999994E-2</c:v>
                      </c:pt>
                      <c:pt idx="3433">
                        <c:v>6.0235499999999984E-2</c:v>
                      </c:pt>
                      <c:pt idx="3434">
                        <c:v>6.0297499999999997E-2</c:v>
                      </c:pt>
                      <c:pt idx="3435">
                        <c:v>6.0375999999999985E-2</c:v>
                      </c:pt>
                      <c:pt idx="3436">
                        <c:v>6.0436499999999997E-2</c:v>
                      </c:pt>
                      <c:pt idx="3437">
                        <c:v>6.0490499999999975E-2</c:v>
                      </c:pt>
                      <c:pt idx="3438">
                        <c:v>6.0553499999999982E-2</c:v>
                      </c:pt>
                      <c:pt idx="3439">
                        <c:v>6.0627999999999987E-2</c:v>
                      </c:pt>
                      <c:pt idx="3440">
                        <c:v>6.0695499999999993E-2</c:v>
                      </c:pt>
                      <c:pt idx="3441">
                        <c:v>6.0762499999999983E-2</c:v>
                      </c:pt>
                      <c:pt idx="3442">
                        <c:v>6.0822499999999981E-2</c:v>
                      </c:pt>
                      <c:pt idx="3443">
                        <c:v>6.0885499999999988E-2</c:v>
                      </c:pt>
                      <c:pt idx="3444">
                        <c:v>6.094949999999999E-2</c:v>
                      </c:pt>
                      <c:pt idx="3445">
                        <c:v>6.1020499999999984E-2</c:v>
                      </c:pt>
                      <c:pt idx="3446">
                        <c:v>6.1086999999999975E-2</c:v>
                      </c:pt>
                      <c:pt idx="3447">
                        <c:v>6.1138999999999985E-2</c:v>
                      </c:pt>
                      <c:pt idx="3448">
                        <c:v>6.1206499999999983E-2</c:v>
                      </c:pt>
                      <c:pt idx="3449">
                        <c:v>6.1278999999999965E-2</c:v>
                      </c:pt>
                      <c:pt idx="3450">
                        <c:v>6.1330999999999983E-2</c:v>
                      </c:pt>
                      <c:pt idx="3451">
                        <c:v>6.1380999999999977E-2</c:v>
                      </c:pt>
                      <c:pt idx="3452">
                        <c:v>6.1444499999999971E-2</c:v>
                      </c:pt>
                      <c:pt idx="3453">
                        <c:v>6.1509999999999981E-2</c:v>
                      </c:pt>
                      <c:pt idx="3454">
                        <c:v>6.1572499999999974E-2</c:v>
                      </c:pt>
                      <c:pt idx="3455">
                        <c:v>6.164399999999997E-2</c:v>
                      </c:pt>
                      <c:pt idx="3456">
                        <c:v>6.1711499999999947E-2</c:v>
                      </c:pt>
                      <c:pt idx="3457">
                        <c:v>6.1763999999999965E-2</c:v>
                      </c:pt>
                      <c:pt idx="3458">
                        <c:v>6.1829499999999954E-2</c:v>
                      </c:pt>
                      <c:pt idx="3459">
                        <c:v>6.1894499999999963E-2</c:v>
                      </c:pt>
                      <c:pt idx="3460">
                        <c:v>6.1958999999999965E-2</c:v>
                      </c:pt>
                      <c:pt idx="3461">
                        <c:v>6.2016499999999961E-2</c:v>
                      </c:pt>
                      <c:pt idx="3462">
                        <c:v>6.2084999999999974E-2</c:v>
                      </c:pt>
                      <c:pt idx="3463">
                        <c:v>6.2142499999999969E-2</c:v>
                      </c:pt>
                      <c:pt idx="3464">
                        <c:v>6.2203999999999968E-2</c:v>
                      </c:pt>
                      <c:pt idx="3465">
                        <c:v>6.2271499999999973E-2</c:v>
                      </c:pt>
                      <c:pt idx="3466">
                        <c:v>6.2326499999999979E-2</c:v>
                      </c:pt>
                      <c:pt idx="3467">
                        <c:v>6.2393499999999963E-2</c:v>
                      </c:pt>
                      <c:pt idx="3468">
                        <c:v>6.2457999999999972E-2</c:v>
                      </c:pt>
                      <c:pt idx="3469">
                        <c:v>6.2517499999999962E-2</c:v>
                      </c:pt>
                      <c:pt idx="3470">
                        <c:v>6.2578499999999967E-2</c:v>
                      </c:pt>
                      <c:pt idx="3471">
                        <c:v>6.2642999999999976E-2</c:v>
                      </c:pt>
                      <c:pt idx="3472">
                        <c:v>6.2696499999999974E-2</c:v>
                      </c:pt>
                      <c:pt idx="3473">
                        <c:v>6.2762499999999985E-2</c:v>
                      </c:pt>
                      <c:pt idx="3474">
                        <c:v>6.2816499999999997E-2</c:v>
                      </c:pt>
                      <c:pt idx="3475">
                        <c:v>6.2892499999999976E-2</c:v>
                      </c:pt>
                      <c:pt idx="3476">
                        <c:v>6.2955499999999984E-2</c:v>
                      </c:pt>
                      <c:pt idx="3477">
                        <c:v>6.3004999999999992E-2</c:v>
                      </c:pt>
                      <c:pt idx="3478">
                        <c:v>6.3067999999999985E-2</c:v>
                      </c:pt>
                      <c:pt idx="3479">
                        <c:v>6.3123499999999999E-2</c:v>
                      </c:pt>
                      <c:pt idx="3480">
                        <c:v>6.3183499999999976E-2</c:v>
                      </c:pt>
                      <c:pt idx="3481">
                        <c:v>6.3234999999999986E-2</c:v>
                      </c:pt>
                      <c:pt idx="3482">
                        <c:v>6.3301999999999983E-2</c:v>
                      </c:pt>
                      <c:pt idx="3483">
                        <c:v>6.3374499999999973E-2</c:v>
                      </c:pt>
                      <c:pt idx="3484">
                        <c:v>6.3422499999999993E-2</c:v>
                      </c:pt>
                      <c:pt idx="3485">
                        <c:v>6.3492499999999993E-2</c:v>
                      </c:pt>
                      <c:pt idx="3486">
                        <c:v>6.3551499999999997E-2</c:v>
                      </c:pt>
                      <c:pt idx="3487">
                        <c:v>6.3605499999999981E-2</c:v>
                      </c:pt>
                      <c:pt idx="3488">
                        <c:v>6.3671499999999992E-2</c:v>
                      </c:pt>
                      <c:pt idx="3489">
                        <c:v>6.3737499999999989E-2</c:v>
                      </c:pt>
                      <c:pt idx="3490">
                        <c:v>6.379399999999999E-2</c:v>
                      </c:pt>
                      <c:pt idx="3491">
                        <c:v>6.3842499999999996E-2</c:v>
                      </c:pt>
                      <c:pt idx="3492">
                        <c:v>6.3885499999999998E-2</c:v>
                      </c:pt>
                      <c:pt idx="3493">
                        <c:v>6.395099999999998E-2</c:v>
                      </c:pt>
                      <c:pt idx="3494">
                        <c:v>6.401649999999999E-2</c:v>
                      </c:pt>
                      <c:pt idx="3495">
                        <c:v>6.4076999999999981E-2</c:v>
                      </c:pt>
                      <c:pt idx="3496">
                        <c:v>6.4135999999999985E-2</c:v>
                      </c:pt>
                      <c:pt idx="3497">
                        <c:v>6.4185999999999993E-2</c:v>
                      </c:pt>
                      <c:pt idx="3498">
                        <c:v>6.4231999999999984E-2</c:v>
                      </c:pt>
                      <c:pt idx="3499">
                        <c:v>6.4290499999999987E-2</c:v>
                      </c:pt>
                      <c:pt idx="3500">
                        <c:v>6.4341499999999982E-2</c:v>
                      </c:pt>
                      <c:pt idx="3501">
                        <c:v>6.4406499999999978E-2</c:v>
                      </c:pt>
                      <c:pt idx="3502">
                        <c:v>6.4468499999999984E-2</c:v>
                      </c:pt>
                      <c:pt idx="3503">
                        <c:v>6.4528999999999989E-2</c:v>
                      </c:pt>
                      <c:pt idx="3504">
                        <c:v>6.4600999999999978E-2</c:v>
                      </c:pt>
                      <c:pt idx="3505">
                        <c:v>6.4669499999999977E-2</c:v>
                      </c:pt>
                      <c:pt idx="3506">
                        <c:v>6.4728999999999981E-2</c:v>
                      </c:pt>
                      <c:pt idx="3507">
                        <c:v>6.4788999999999985E-2</c:v>
                      </c:pt>
                      <c:pt idx="3508">
                        <c:v>6.484899999999999E-2</c:v>
                      </c:pt>
                      <c:pt idx="3509">
                        <c:v>6.4939499999999983E-2</c:v>
                      </c:pt>
                      <c:pt idx="3510">
                        <c:v>6.5053999999999987E-2</c:v>
                      </c:pt>
                      <c:pt idx="3511">
                        <c:v>6.5143499999999979E-2</c:v>
                      </c:pt>
                      <c:pt idx="3512">
                        <c:v>6.5175499999999983E-2</c:v>
                      </c:pt>
                      <c:pt idx="3513">
                        <c:v>6.5224999999999977E-2</c:v>
                      </c:pt>
                      <c:pt idx="3514">
                        <c:v>6.5298499999999982E-2</c:v>
                      </c:pt>
                      <c:pt idx="3515">
                        <c:v>6.536649999999998E-2</c:v>
                      </c:pt>
                      <c:pt idx="3516">
                        <c:v>6.5435499999999994E-2</c:v>
                      </c:pt>
                      <c:pt idx="3517">
                        <c:v>6.5506499999999995E-2</c:v>
                      </c:pt>
                      <c:pt idx="3518">
                        <c:v>6.5562499999999982E-2</c:v>
                      </c:pt>
                      <c:pt idx="3519">
                        <c:v>6.5629999999999994E-2</c:v>
                      </c:pt>
                      <c:pt idx="3520">
                        <c:v>6.5700499999999981E-2</c:v>
                      </c:pt>
                      <c:pt idx="3521">
                        <c:v>6.5771999999999983E-2</c:v>
                      </c:pt>
                      <c:pt idx="3522">
                        <c:v>6.5855999999999984E-2</c:v>
                      </c:pt>
                      <c:pt idx="3523">
                        <c:v>6.5913999999999986E-2</c:v>
                      </c:pt>
                      <c:pt idx="3524">
                        <c:v>6.5979999999999983E-2</c:v>
                      </c:pt>
                      <c:pt idx="3525">
                        <c:v>6.6036999999999985E-2</c:v>
                      </c:pt>
                      <c:pt idx="3526">
                        <c:v>6.6088499999999981E-2</c:v>
                      </c:pt>
                      <c:pt idx="3527">
                        <c:v>6.6145499999999982E-2</c:v>
                      </c:pt>
                      <c:pt idx="3528">
                        <c:v>6.6223999999999977E-2</c:v>
                      </c:pt>
                      <c:pt idx="3529">
                        <c:v>6.6278999999999977E-2</c:v>
                      </c:pt>
                      <c:pt idx="3530">
                        <c:v>6.6331499999999988E-2</c:v>
                      </c:pt>
                      <c:pt idx="3531">
                        <c:v>6.638949999999999E-2</c:v>
                      </c:pt>
                      <c:pt idx="3532">
                        <c:v>6.6441500000000001E-2</c:v>
                      </c:pt>
                      <c:pt idx="3533">
                        <c:v>6.6503000000000007E-2</c:v>
                      </c:pt>
                      <c:pt idx="3534">
                        <c:v>6.6573500000000008E-2</c:v>
                      </c:pt>
                      <c:pt idx="3535">
                        <c:v>6.6624000000000003E-2</c:v>
                      </c:pt>
                      <c:pt idx="3536">
                        <c:v>6.6674999999999984E-2</c:v>
                      </c:pt>
                      <c:pt idx="3537">
                        <c:v>6.6734500000000002E-2</c:v>
                      </c:pt>
                      <c:pt idx="3538">
                        <c:v>6.6791499999999976E-2</c:v>
                      </c:pt>
                      <c:pt idx="3539">
                        <c:v>6.6879999999999995E-2</c:v>
                      </c:pt>
                      <c:pt idx="3540">
                        <c:v>6.6935499999999995E-2</c:v>
                      </c:pt>
                      <c:pt idx="3541">
                        <c:v>6.7000499999999991E-2</c:v>
                      </c:pt>
                      <c:pt idx="3542">
                        <c:v>6.7054500000000003E-2</c:v>
                      </c:pt>
                      <c:pt idx="3543">
                        <c:v>6.7114499999999994E-2</c:v>
                      </c:pt>
                      <c:pt idx="3544">
                        <c:v>6.7174499999999998E-2</c:v>
                      </c:pt>
                      <c:pt idx="3545">
                        <c:v>6.7234000000000002E-2</c:v>
                      </c:pt>
                      <c:pt idx="3546">
                        <c:v>6.7291500000000004E-2</c:v>
                      </c:pt>
                      <c:pt idx="3547">
                        <c:v>6.7341999999999999E-2</c:v>
                      </c:pt>
                      <c:pt idx="3548">
                        <c:v>6.740199999999999E-2</c:v>
                      </c:pt>
                      <c:pt idx="3549">
                        <c:v>6.7462000000000008E-2</c:v>
                      </c:pt>
                      <c:pt idx="3550">
                        <c:v>6.7534499999999997E-2</c:v>
                      </c:pt>
                      <c:pt idx="3551">
                        <c:v>6.7593999999999987E-2</c:v>
                      </c:pt>
                      <c:pt idx="3552">
                        <c:v>6.7640499999999978E-2</c:v>
                      </c:pt>
                      <c:pt idx="3553">
                        <c:v>6.7702999999999985E-2</c:v>
                      </c:pt>
                      <c:pt idx="3554">
                        <c:v>6.7757499999999984E-2</c:v>
                      </c:pt>
                      <c:pt idx="3555">
                        <c:v>6.7812999999999984E-2</c:v>
                      </c:pt>
                      <c:pt idx="3556">
                        <c:v>6.7856499999999972E-2</c:v>
                      </c:pt>
                      <c:pt idx="3557">
                        <c:v>6.7916499999999977E-2</c:v>
                      </c:pt>
                      <c:pt idx="3558">
                        <c:v>6.7982499999999974E-2</c:v>
                      </c:pt>
                      <c:pt idx="3559">
                        <c:v>6.8033499999999969E-2</c:v>
                      </c:pt>
                      <c:pt idx="3560">
                        <c:v>6.810349999999997E-2</c:v>
                      </c:pt>
                      <c:pt idx="3561">
                        <c:v>6.8156999999999968E-2</c:v>
                      </c:pt>
                      <c:pt idx="3562">
                        <c:v>6.8219499999999961E-2</c:v>
                      </c:pt>
                      <c:pt idx="3563">
                        <c:v>6.8244999999999958E-2</c:v>
                      </c:pt>
                      <c:pt idx="3564">
                        <c:v>6.8298499999999956E-2</c:v>
                      </c:pt>
                      <c:pt idx="3565">
                        <c:v>6.834349999999996E-2</c:v>
                      </c:pt>
                      <c:pt idx="3566">
                        <c:v>6.8393999999999955E-2</c:v>
                      </c:pt>
                      <c:pt idx="3567">
                        <c:v>6.8442999999999962E-2</c:v>
                      </c:pt>
                      <c:pt idx="3568">
                        <c:v>6.8493999999999958E-2</c:v>
                      </c:pt>
                      <c:pt idx="3569">
                        <c:v>6.8545999999999968E-2</c:v>
                      </c:pt>
                      <c:pt idx="3570">
                        <c:v>6.8599499999999966E-2</c:v>
                      </c:pt>
                      <c:pt idx="3571">
                        <c:v>6.8653499999999978E-2</c:v>
                      </c:pt>
                      <c:pt idx="3572">
                        <c:v>6.8698499999999968E-2</c:v>
                      </c:pt>
                      <c:pt idx="3573">
                        <c:v>6.8751499999999965E-2</c:v>
                      </c:pt>
                      <c:pt idx="3574">
                        <c:v>6.8804499999999977E-2</c:v>
                      </c:pt>
                      <c:pt idx="3575">
                        <c:v>6.8865499999999968E-2</c:v>
                      </c:pt>
                      <c:pt idx="3576">
                        <c:v>6.8914499999999976E-2</c:v>
                      </c:pt>
                      <c:pt idx="3577">
                        <c:v>6.8955999999999976E-2</c:v>
                      </c:pt>
                      <c:pt idx="3578">
                        <c:v>6.9012499999999991E-2</c:v>
                      </c:pt>
                      <c:pt idx="3579">
                        <c:v>6.9069499999999978E-2</c:v>
                      </c:pt>
                      <c:pt idx="3580">
                        <c:v>6.9117999999999985E-2</c:v>
                      </c:pt>
                      <c:pt idx="3581">
                        <c:v>6.9160999999999986E-2</c:v>
                      </c:pt>
                      <c:pt idx="3582">
                        <c:v>6.9210999999999981E-2</c:v>
                      </c:pt>
                      <c:pt idx="3583">
                        <c:v>6.9252499999999995E-2</c:v>
                      </c:pt>
                      <c:pt idx="3584">
                        <c:v>6.9305499999999992E-2</c:v>
                      </c:pt>
                      <c:pt idx="3585">
                        <c:v>6.9354499999999986E-2</c:v>
                      </c:pt>
                      <c:pt idx="3586">
                        <c:v>6.9398499999999974E-2</c:v>
                      </c:pt>
                      <c:pt idx="3587">
                        <c:v>6.9450499999999971E-2</c:v>
                      </c:pt>
                      <c:pt idx="3588">
                        <c:v>6.9507499999999972E-2</c:v>
                      </c:pt>
                      <c:pt idx="3589">
                        <c:v>6.9563499999999986E-2</c:v>
                      </c:pt>
                      <c:pt idx="3590">
                        <c:v>6.9628499999999982E-2</c:v>
                      </c:pt>
                      <c:pt idx="3591">
                        <c:v>6.9679499999999978E-2</c:v>
                      </c:pt>
                      <c:pt idx="3592">
                        <c:v>6.9712499999999969E-2</c:v>
                      </c:pt>
                      <c:pt idx="3593">
                        <c:v>6.9761499999999976E-2</c:v>
                      </c:pt>
                      <c:pt idx="3594">
                        <c:v>6.9807999999999953E-2</c:v>
                      </c:pt>
                      <c:pt idx="3595">
                        <c:v>6.9855499999999959E-2</c:v>
                      </c:pt>
                      <c:pt idx="3596">
                        <c:v>6.9915999999999964E-2</c:v>
                      </c:pt>
                      <c:pt idx="3597">
                        <c:v>6.9973999999999953E-2</c:v>
                      </c:pt>
                      <c:pt idx="3598">
                        <c:v>7.0008999999999946E-2</c:v>
                      </c:pt>
                      <c:pt idx="3599">
                        <c:v>7.0056999999999939E-2</c:v>
                      </c:pt>
                      <c:pt idx="3600">
                        <c:v>7.0093499999999948E-2</c:v>
                      </c:pt>
                      <c:pt idx="3601">
                        <c:v>7.0154499999999953E-2</c:v>
                      </c:pt>
                      <c:pt idx="3602">
                        <c:v>7.0177999999999949E-2</c:v>
                      </c:pt>
                      <c:pt idx="3603">
                        <c:v>7.0223999999999953E-2</c:v>
                      </c:pt>
                      <c:pt idx="3604">
                        <c:v>7.0279499999999967E-2</c:v>
                      </c:pt>
                      <c:pt idx="3605">
                        <c:v>7.0324499999999956E-2</c:v>
                      </c:pt>
                      <c:pt idx="3606">
                        <c:v>7.0367499999999958E-2</c:v>
                      </c:pt>
                      <c:pt idx="3607">
                        <c:v>7.0388499999999965E-2</c:v>
                      </c:pt>
                      <c:pt idx="3608">
                        <c:v>7.0428499999999963E-2</c:v>
                      </c:pt>
                      <c:pt idx="3609">
                        <c:v>7.0469499999999977E-2</c:v>
                      </c:pt>
                      <c:pt idx="3610">
                        <c:v>7.0511999999999964E-2</c:v>
                      </c:pt>
                      <c:pt idx="3611">
                        <c:v>7.0568499999999951E-2</c:v>
                      </c:pt>
                      <c:pt idx="3612">
                        <c:v>7.0621499999999962E-2</c:v>
                      </c:pt>
                      <c:pt idx="3613">
                        <c:v>7.069899999999997E-2</c:v>
                      </c:pt>
                      <c:pt idx="3614">
                        <c:v>7.0752499999999954E-2</c:v>
                      </c:pt>
                      <c:pt idx="3615">
                        <c:v>7.0796499999999957E-2</c:v>
                      </c:pt>
                      <c:pt idx="3616">
                        <c:v>7.0837499999999956E-2</c:v>
                      </c:pt>
                      <c:pt idx="3617">
                        <c:v>7.0881499999999945E-2</c:v>
                      </c:pt>
                      <c:pt idx="3618">
                        <c:v>7.0919499999999969E-2</c:v>
                      </c:pt>
                      <c:pt idx="3619">
                        <c:v>7.0958999999999953E-2</c:v>
                      </c:pt>
                      <c:pt idx="3620">
                        <c:v>7.0997499999999963E-2</c:v>
                      </c:pt>
                      <c:pt idx="3621">
                        <c:v>7.1014999999999967E-2</c:v>
                      </c:pt>
                      <c:pt idx="3622">
                        <c:v>7.1060499999999957E-2</c:v>
                      </c:pt>
                      <c:pt idx="3623">
                        <c:v>7.1108499999999963E-2</c:v>
                      </c:pt>
                      <c:pt idx="3624">
                        <c:v>7.1135999999999963E-2</c:v>
                      </c:pt>
                      <c:pt idx="3625">
                        <c:v>7.1171499999999971E-2</c:v>
                      </c:pt>
                      <c:pt idx="3626">
                        <c:v>7.120799999999998E-2</c:v>
                      </c:pt>
                      <c:pt idx="3627">
                        <c:v>7.1242999999999973E-2</c:v>
                      </c:pt>
                      <c:pt idx="3628">
                        <c:v>7.1278499999999967E-2</c:v>
                      </c:pt>
                      <c:pt idx="3629">
                        <c:v>7.130949999999997E-2</c:v>
                      </c:pt>
                      <c:pt idx="3630">
                        <c:v>7.1337999999999971E-2</c:v>
                      </c:pt>
                      <c:pt idx="3631">
                        <c:v>7.1394499999999972E-2</c:v>
                      </c:pt>
                      <c:pt idx="3632">
                        <c:v>7.1422499999999986E-2</c:v>
                      </c:pt>
                      <c:pt idx="3633">
                        <c:v>7.1399499999999977E-2</c:v>
                      </c:pt>
                      <c:pt idx="3634">
                        <c:v>7.1442499999999964E-2</c:v>
                      </c:pt>
                      <c:pt idx="3635">
                        <c:v>7.1459499999999967E-2</c:v>
                      </c:pt>
                      <c:pt idx="3636">
                        <c:v>7.1488999999999969E-2</c:v>
                      </c:pt>
                      <c:pt idx="3637">
                        <c:v>7.1533999999999959E-2</c:v>
                      </c:pt>
                      <c:pt idx="3638">
                        <c:v>7.155899999999997E-2</c:v>
                      </c:pt>
                      <c:pt idx="3639">
                        <c:v>7.1579999999999963E-2</c:v>
                      </c:pt>
                      <c:pt idx="3640">
                        <c:v>7.1607999999999977E-2</c:v>
                      </c:pt>
                      <c:pt idx="3641">
                        <c:v>7.1630499999999972E-2</c:v>
                      </c:pt>
                      <c:pt idx="3642">
                        <c:v>7.1654499999999968E-2</c:v>
                      </c:pt>
                      <c:pt idx="3643">
                        <c:v>7.1690499999999963E-2</c:v>
                      </c:pt>
                      <c:pt idx="3644">
                        <c:v>7.171599999999996E-2</c:v>
                      </c:pt>
                      <c:pt idx="3645">
                        <c:v>7.1738499999999969E-2</c:v>
                      </c:pt>
                      <c:pt idx="3646">
                        <c:v>7.1756999999999974E-2</c:v>
                      </c:pt>
                      <c:pt idx="3647">
                        <c:v>7.1794499999999969E-2</c:v>
                      </c:pt>
                      <c:pt idx="3648">
                        <c:v>7.1820499999999982E-2</c:v>
                      </c:pt>
                      <c:pt idx="3649">
                        <c:v>7.1823499999999985E-2</c:v>
                      </c:pt>
                      <c:pt idx="3650">
                        <c:v>7.1851999999999985E-2</c:v>
                      </c:pt>
                      <c:pt idx="3651">
                        <c:v>7.1877999999999984E-2</c:v>
                      </c:pt>
                      <c:pt idx="3652">
                        <c:v>7.1902499999999994E-2</c:v>
                      </c:pt>
                      <c:pt idx="3653">
                        <c:v>7.1910999999999989E-2</c:v>
                      </c:pt>
                      <c:pt idx="3654">
                        <c:v>7.1933499999999984E-2</c:v>
                      </c:pt>
                      <c:pt idx="3655">
                        <c:v>7.1938999999999989E-2</c:v>
                      </c:pt>
                      <c:pt idx="3656">
                        <c:v>7.1952499999999989E-2</c:v>
                      </c:pt>
                      <c:pt idx="3657">
                        <c:v>7.1969499999999992E-2</c:v>
                      </c:pt>
                      <c:pt idx="3658">
                        <c:v>7.1976999999999972E-2</c:v>
                      </c:pt>
                      <c:pt idx="3659">
                        <c:v>7.1992E-2</c:v>
                      </c:pt>
                      <c:pt idx="3660">
                        <c:v>7.2000999999999996E-2</c:v>
                      </c:pt>
                      <c:pt idx="3661">
                        <c:v>7.2019499999999986E-2</c:v>
                      </c:pt>
                      <c:pt idx="3662">
                        <c:v>7.2033999999999987E-2</c:v>
                      </c:pt>
                      <c:pt idx="3663">
                        <c:v>7.2054999999999994E-2</c:v>
                      </c:pt>
                      <c:pt idx="3664">
                        <c:v>7.206449999999999E-2</c:v>
                      </c:pt>
                      <c:pt idx="3665">
                        <c:v>7.2066999999999992E-2</c:v>
                      </c:pt>
                      <c:pt idx="3666">
                        <c:v>7.206899999999998E-2</c:v>
                      </c:pt>
                      <c:pt idx="3667">
                        <c:v>7.2062499999999974E-2</c:v>
                      </c:pt>
                      <c:pt idx="3668">
                        <c:v>7.2064499999999976E-2</c:v>
                      </c:pt>
                      <c:pt idx="3669">
                        <c:v>7.2067999999999979E-2</c:v>
                      </c:pt>
                      <c:pt idx="3670">
                        <c:v>7.2065499999999977E-2</c:v>
                      </c:pt>
                      <c:pt idx="3671">
                        <c:v>7.2060999999999972E-2</c:v>
                      </c:pt>
                      <c:pt idx="3672">
                        <c:v>7.2062999999999974E-2</c:v>
                      </c:pt>
                      <c:pt idx="3673">
                        <c:v>7.2061499999999959E-2</c:v>
                      </c:pt>
                      <c:pt idx="3674">
                        <c:v>7.2056999999999968E-2</c:v>
                      </c:pt>
                      <c:pt idx="3675">
                        <c:v>7.2041499999999981E-2</c:v>
                      </c:pt>
                      <c:pt idx="3676">
                        <c:v>7.203749999999999E-2</c:v>
                      </c:pt>
                      <c:pt idx="3677">
                        <c:v>7.198549999999998E-2</c:v>
                      </c:pt>
                      <c:pt idx="3678">
                        <c:v>7.1978499999999973E-2</c:v>
                      </c:pt>
                      <c:pt idx="3679">
                        <c:v>7.1960999999999983E-2</c:v>
                      </c:pt>
                      <c:pt idx="3680">
                        <c:v>7.1942499999999979E-2</c:v>
                      </c:pt>
                      <c:pt idx="3681">
                        <c:v>7.1940499999999977E-2</c:v>
                      </c:pt>
                      <c:pt idx="3682">
                        <c:v>7.1920999999999985E-2</c:v>
                      </c:pt>
                      <c:pt idx="3683">
                        <c:v>7.1902999999999981E-2</c:v>
                      </c:pt>
                      <c:pt idx="3684">
                        <c:v>7.1897499999999975E-2</c:v>
                      </c:pt>
                      <c:pt idx="3685">
                        <c:v>7.1879499999999971E-2</c:v>
                      </c:pt>
                      <c:pt idx="3686">
                        <c:v>7.1873499999999979E-2</c:v>
                      </c:pt>
                      <c:pt idx="3687">
                        <c:v>7.1857999999999991E-2</c:v>
                      </c:pt>
                      <c:pt idx="3688">
                        <c:v>7.1840500000000002E-2</c:v>
                      </c:pt>
                      <c:pt idx="3689">
                        <c:v>7.1827000000000002E-2</c:v>
                      </c:pt>
                      <c:pt idx="3690">
                        <c:v>7.1820999999999996E-2</c:v>
                      </c:pt>
                      <c:pt idx="3691">
                        <c:v>7.1804500000000007E-2</c:v>
                      </c:pt>
                      <c:pt idx="3692">
                        <c:v>7.1788500000000005E-2</c:v>
                      </c:pt>
                      <c:pt idx="3693">
                        <c:v>7.1785000000000015E-2</c:v>
                      </c:pt>
                      <c:pt idx="3694">
                        <c:v>7.1759500000000018E-2</c:v>
                      </c:pt>
                      <c:pt idx="3695">
                        <c:v>7.174800000000002E-2</c:v>
                      </c:pt>
                      <c:pt idx="3696">
                        <c:v>7.1736500000000022E-2</c:v>
                      </c:pt>
                      <c:pt idx="3697">
                        <c:v>7.1735000000000035E-2</c:v>
                      </c:pt>
                      <c:pt idx="3698">
                        <c:v>7.1735500000000008E-2</c:v>
                      </c:pt>
                      <c:pt idx="3699">
                        <c:v>7.1716000000000016E-2</c:v>
                      </c:pt>
                      <c:pt idx="3700">
                        <c:v>7.1709500000000009E-2</c:v>
                      </c:pt>
                      <c:pt idx="3701">
                        <c:v>7.1693000000000021E-2</c:v>
                      </c:pt>
                      <c:pt idx="3702">
                        <c:v>7.167450000000003E-2</c:v>
                      </c:pt>
                      <c:pt idx="3703">
                        <c:v>7.1663000000000018E-2</c:v>
                      </c:pt>
                      <c:pt idx="3704">
                        <c:v>7.1633500000000017E-2</c:v>
                      </c:pt>
                      <c:pt idx="3705">
                        <c:v>7.1610500000000035E-2</c:v>
                      </c:pt>
                      <c:pt idx="3706">
                        <c:v>7.1584000000000036E-2</c:v>
                      </c:pt>
                      <c:pt idx="3707">
                        <c:v>7.1588000000000027E-2</c:v>
                      </c:pt>
                      <c:pt idx="3708">
                        <c:v>7.1565000000000031E-2</c:v>
                      </c:pt>
                      <c:pt idx="3709">
                        <c:v>7.1528000000000036E-2</c:v>
                      </c:pt>
                      <c:pt idx="3710">
                        <c:v>7.1505500000000041E-2</c:v>
                      </c:pt>
                      <c:pt idx="3711">
                        <c:v>7.1461500000000025E-2</c:v>
                      </c:pt>
                      <c:pt idx="3712">
                        <c:v>7.146250000000004E-2</c:v>
                      </c:pt>
                      <c:pt idx="3713">
                        <c:v>7.1448000000000039E-2</c:v>
                      </c:pt>
                      <c:pt idx="3714">
                        <c:v>7.1411000000000044E-2</c:v>
                      </c:pt>
                      <c:pt idx="3715">
                        <c:v>7.1386000000000033E-2</c:v>
                      </c:pt>
                      <c:pt idx="3716">
                        <c:v>7.1344000000000019E-2</c:v>
                      </c:pt>
                      <c:pt idx="3717">
                        <c:v>7.1314000000000016E-2</c:v>
                      </c:pt>
                      <c:pt idx="3718">
                        <c:v>7.1291500000000022E-2</c:v>
                      </c:pt>
                      <c:pt idx="3719">
                        <c:v>7.1252500000000024E-2</c:v>
                      </c:pt>
                      <c:pt idx="3720">
                        <c:v>7.1212500000000026E-2</c:v>
                      </c:pt>
                      <c:pt idx="3721">
                        <c:v>7.1179500000000021E-2</c:v>
                      </c:pt>
                      <c:pt idx="3722">
                        <c:v>7.1141000000000024E-2</c:v>
                      </c:pt>
                      <c:pt idx="3723">
                        <c:v>7.1095000000000019E-2</c:v>
                      </c:pt>
                      <c:pt idx="3724">
                        <c:v>7.1057500000000023E-2</c:v>
                      </c:pt>
                      <c:pt idx="3725">
                        <c:v>7.1021500000000015E-2</c:v>
                      </c:pt>
                      <c:pt idx="3726">
                        <c:v>7.0984500000000006E-2</c:v>
                      </c:pt>
                      <c:pt idx="3727">
                        <c:v>7.0951000000000014E-2</c:v>
                      </c:pt>
                      <c:pt idx="3728">
                        <c:v>7.0866500000000027E-2</c:v>
                      </c:pt>
                      <c:pt idx="3729">
                        <c:v>7.083200000000002E-2</c:v>
                      </c:pt>
                      <c:pt idx="3730">
                        <c:v>7.0802500000000032E-2</c:v>
                      </c:pt>
                      <c:pt idx="3731">
                        <c:v>7.0766000000000023E-2</c:v>
                      </c:pt>
                      <c:pt idx="3732">
                        <c:v>7.0743500000000029E-2</c:v>
                      </c:pt>
                      <c:pt idx="3733">
                        <c:v>7.0710000000000037E-2</c:v>
                      </c:pt>
                      <c:pt idx="3734">
                        <c:v>7.0669000000000023E-2</c:v>
                      </c:pt>
                      <c:pt idx="3735">
                        <c:v>7.0637000000000019E-2</c:v>
                      </c:pt>
                      <c:pt idx="3736">
                        <c:v>7.061050000000002E-2</c:v>
                      </c:pt>
                      <c:pt idx="3737">
                        <c:v>7.0563500000000015E-2</c:v>
                      </c:pt>
                      <c:pt idx="3738">
                        <c:v>7.0514500000000022E-2</c:v>
                      </c:pt>
                      <c:pt idx="3739">
                        <c:v>7.0496000000000031E-2</c:v>
                      </c:pt>
                      <c:pt idx="3740">
                        <c:v>7.0472500000000021E-2</c:v>
                      </c:pt>
                      <c:pt idx="3741">
                        <c:v>7.042600000000003E-2</c:v>
                      </c:pt>
                      <c:pt idx="3742">
                        <c:v>7.0382500000000028E-2</c:v>
                      </c:pt>
                      <c:pt idx="3743">
                        <c:v>7.0334500000000022E-2</c:v>
                      </c:pt>
                      <c:pt idx="3744">
                        <c:v>7.0286000000000015E-2</c:v>
                      </c:pt>
                      <c:pt idx="3745">
                        <c:v>7.0243500000000014E-2</c:v>
                      </c:pt>
                      <c:pt idx="3746">
                        <c:v>7.0186500000000013E-2</c:v>
                      </c:pt>
                      <c:pt idx="3747">
                        <c:v>7.0152000000000034E-2</c:v>
                      </c:pt>
                      <c:pt idx="3748">
                        <c:v>7.0103000000000013E-2</c:v>
                      </c:pt>
                      <c:pt idx="3749">
                        <c:v>7.006900000000002E-2</c:v>
                      </c:pt>
                      <c:pt idx="3750">
                        <c:v>7.0029500000000008E-2</c:v>
                      </c:pt>
                      <c:pt idx="3751">
                        <c:v>6.9982500000000003E-2</c:v>
                      </c:pt>
                      <c:pt idx="3752">
                        <c:v>6.9946499999999995E-2</c:v>
                      </c:pt>
                      <c:pt idx="3753">
                        <c:v>6.9901999999999992E-2</c:v>
                      </c:pt>
                      <c:pt idx="3754">
                        <c:v>6.9864999999999997E-2</c:v>
                      </c:pt>
                      <c:pt idx="3755">
                        <c:v>6.9832000000000005E-2</c:v>
                      </c:pt>
                      <c:pt idx="3756">
                        <c:v>6.9807000000000008E-2</c:v>
                      </c:pt>
                      <c:pt idx="3757">
                        <c:v>6.9759500000000002E-2</c:v>
                      </c:pt>
                      <c:pt idx="3758">
                        <c:v>6.9704500000000003E-2</c:v>
                      </c:pt>
                      <c:pt idx="3759">
                        <c:v>6.9654999999999981E-2</c:v>
                      </c:pt>
                      <c:pt idx="3760">
                        <c:v>6.9597999999999993E-2</c:v>
                      </c:pt>
                      <c:pt idx="3761">
                        <c:v>6.9554000000000005E-2</c:v>
                      </c:pt>
                      <c:pt idx="3762">
                        <c:v>6.9517499999999996E-2</c:v>
                      </c:pt>
                      <c:pt idx="3763">
                        <c:v>6.9500499999999993E-2</c:v>
                      </c:pt>
                      <c:pt idx="3764">
                        <c:v>6.9460499999999981E-2</c:v>
                      </c:pt>
                      <c:pt idx="3765">
                        <c:v>6.9414999999999991E-2</c:v>
                      </c:pt>
                      <c:pt idx="3766">
                        <c:v>6.9369500000000001E-2</c:v>
                      </c:pt>
                      <c:pt idx="3767">
                        <c:v>6.9320000000000007E-2</c:v>
                      </c:pt>
                      <c:pt idx="3768">
                        <c:v>6.9269999999999998E-2</c:v>
                      </c:pt>
                      <c:pt idx="3769">
                        <c:v>6.9236000000000006E-2</c:v>
                      </c:pt>
                      <c:pt idx="3770">
                        <c:v>6.9183000000000008E-2</c:v>
                      </c:pt>
                      <c:pt idx="3771">
                        <c:v>6.9126999999999994E-2</c:v>
                      </c:pt>
                      <c:pt idx="3772">
                        <c:v>6.9082000000000005E-2</c:v>
                      </c:pt>
                      <c:pt idx="3773">
                        <c:v>6.9031000000000009E-2</c:v>
                      </c:pt>
                      <c:pt idx="3774">
                        <c:v>6.8984500000000004E-2</c:v>
                      </c:pt>
                      <c:pt idx="3775">
                        <c:v>6.8932500000000008E-2</c:v>
                      </c:pt>
                      <c:pt idx="3776">
                        <c:v>6.8884000000000001E-2</c:v>
                      </c:pt>
                      <c:pt idx="3777">
                        <c:v>6.8845500000000004E-2</c:v>
                      </c:pt>
                      <c:pt idx="3778">
                        <c:v>6.8797999999999998E-2</c:v>
                      </c:pt>
                      <c:pt idx="3779">
                        <c:v>6.8743499999999999E-2</c:v>
                      </c:pt>
                      <c:pt idx="3780">
                        <c:v>6.869299999999999E-2</c:v>
                      </c:pt>
                      <c:pt idx="3781">
                        <c:v>6.8638499999999991E-2</c:v>
                      </c:pt>
                      <c:pt idx="3782">
                        <c:v>6.8586499999999981E-2</c:v>
                      </c:pt>
                      <c:pt idx="3783">
                        <c:v>6.8545499999999981E-2</c:v>
                      </c:pt>
                      <c:pt idx="3784">
                        <c:v>6.8484999999999976E-2</c:v>
                      </c:pt>
                      <c:pt idx="3785">
                        <c:v>6.8431499999999978E-2</c:v>
                      </c:pt>
                      <c:pt idx="3786">
                        <c:v>6.8375499999999978E-2</c:v>
                      </c:pt>
                      <c:pt idx="3787">
                        <c:v>6.832249999999998E-2</c:v>
                      </c:pt>
                      <c:pt idx="3788">
                        <c:v>6.8260999999999961E-2</c:v>
                      </c:pt>
                      <c:pt idx="3789">
                        <c:v>6.8204499999999973E-2</c:v>
                      </c:pt>
                      <c:pt idx="3790">
                        <c:v>6.8153999999999978E-2</c:v>
                      </c:pt>
                      <c:pt idx="3791">
                        <c:v>6.8099999999999966E-2</c:v>
                      </c:pt>
                      <c:pt idx="3792">
                        <c:v>6.8065999999999974E-2</c:v>
                      </c:pt>
                      <c:pt idx="3793">
                        <c:v>6.8018999999999968E-2</c:v>
                      </c:pt>
                      <c:pt idx="3794">
                        <c:v>6.7962499999999954E-2</c:v>
                      </c:pt>
                      <c:pt idx="3795">
                        <c:v>6.7905499999999952E-2</c:v>
                      </c:pt>
                      <c:pt idx="3796">
                        <c:v>6.7836999999999967E-2</c:v>
                      </c:pt>
                      <c:pt idx="3797">
                        <c:v>6.7776499999999948E-2</c:v>
                      </c:pt>
                      <c:pt idx="3798">
                        <c:v>6.7727499999999941E-2</c:v>
                      </c:pt>
                      <c:pt idx="3799">
                        <c:v>6.7674499999999943E-2</c:v>
                      </c:pt>
                      <c:pt idx="3800">
                        <c:v>6.7636999999999947E-2</c:v>
                      </c:pt>
                      <c:pt idx="3801">
                        <c:v>6.7589499999999955E-2</c:v>
                      </c:pt>
                      <c:pt idx="3802">
                        <c:v>6.7560499999999954E-2</c:v>
                      </c:pt>
                      <c:pt idx="3803">
                        <c:v>6.7508499999999971E-2</c:v>
                      </c:pt>
                      <c:pt idx="3804">
                        <c:v>6.7436499999999969E-2</c:v>
                      </c:pt>
                      <c:pt idx="3805">
                        <c:v>6.7387499999999961E-2</c:v>
                      </c:pt>
                      <c:pt idx="3806">
                        <c:v>6.7332999999999976E-2</c:v>
                      </c:pt>
                      <c:pt idx="3807">
                        <c:v>6.7298999999999984E-2</c:v>
                      </c:pt>
                      <c:pt idx="3808">
                        <c:v>6.7247999999999988E-2</c:v>
                      </c:pt>
                      <c:pt idx="3809">
                        <c:v>6.7200499999999982E-2</c:v>
                      </c:pt>
                      <c:pt idx="3810">
                        <c:v>6.7144499999999982E-2</c:v>
                      </c:pt>
                      <c:pt idx="3811">
                        <c:v>6.7083999999999991E-2</c:v>
                      </c:pt>
                      <c:pt idx="3812">
                        <c:v>6.7020499999999983E-2</c:v>
                      </c:pt>
                      <c:pt idx="3813">
                        <c:v>6.6948999999999981E-2</c:v>
                      </c:pt>
                      <c:pt idx="3814">
                        <c:v>6.6886999999999974E-2</c:v>
                      </c:pt>
                      <c:pt idx="3815">
                        <c:v>6.6830999999999974E-2</c:v>
                      </c:pt>
                      <c:pt idx="3816">
                        <c:v>6.6773499999999986E-2</c:v>
                      </c:pt>
                      <c:pt idx="3817">
                        <c:v>6.6715499999999983E-2</c:v>
                      </c:pt>
                      <c:pt idx="3818">
                        <c:v>6.6672499999999982E-2</c:v>
                      </c:pt>
                      <c:pt idx="3819">
                        <c:v>6.6622499999999987E-2</c:v>
                      </c:pt>
                      <c:pt idx="3820">
                        <c:v>6.6581500000000002E-2</c:v>
                      </c:pt>
                      <c:pt idx="3821">
                        <c:v>6.6557999999999978E-2</c:v>
                      </c:pt>
                      <c:pt idx="3822">
                        <c:v>6.6509499999999985E-2</c:v>
                      </c:pt>
                      <c:pt idx="3823">
                        <c:v>6.6464499999999982E-2</c:v>
                      </c:pt>
                      <c:pt idx="3824">
                        <c:v>6.6421499999999967E-2</c:v>
                      </c:pt>
                      <c:pt idx="3825">
                        <c:v>6.6368499999999997E-2</c:v>
                      </c:pt>
                      <c:pt idx="3826">
                        <c:v>6.6325499999999996E-2</c:v>
                      </c:pt>
                      <c:pt idx="3827">
                        <c:v>6.6289000000000001E-2</c:v>
                      </c:pt>
                      <c:pt idx="3828">
                        <c:v>6.6250499999999976E-2</c:v>
                      </c:pt>
                      <c:pt idx="3829">
                        <c:v>6.6211999999999979E-2</c:v>
                      </c:pt>
                      <c:pt idx="3830">
                        <c:v>6.6179499999999974E-2</c:v>
                      </c:pt>
                      <c:pt idx="3831">
                        <c:v>6.6122499999999973E-2</c:v>
                      </c:pt>
                      <c:pt idx="3832">
                        <c:v>6.607449999999998E-2</c:v>
                      </c:pt>
                      <c:pt idx="3833">
                        <c:v>6.6090999999999983E-2</c:v>
                      </c:pt>
                      <c:pt idx="3834">
                        <c:v>6.6043499999999991E-2</c:v>
                      </c:pt>
                      <c:pt idx="3835">
                        <c:v>6.6002999999999992E-2</c:v>
                      </c:pt>
                      <c:pt idx="3836">
                        <c:v>6.5964999999999996E-2</c:v>
                      </c:pt>
                      <c:pt idx="3837">
                        <c:v>6.59135E-2</c:v>
                      </c:pt>
                      <c:pt idx="3838">
                        <c:v>6.5868999999999997E-2</c:v>
                      </c:pt>
                      <c:pt idx="3839">
                        <c:v>6.5825000000000009E-2</c:v>
                      </c:pt>
                      <c:pt idx="3840">
                        <c:v>6.5780000000000005E-2</c:v>
                      </c:pt>
                      <c:pt idx="3841">
                        <c:v>6.5738000000000005E-2</c:v>
                      </c:pt>
                      <c:pt idx="3842">
                        <c:v>6.5702500000000011E-2</c:v>
                      </c:pt>
                      <c:pt idx="3843">
                        <c:v>6.5645000000000009E-2</c:v>
                      </c:pt>
                      <c:pt idx="3844">
                        <c:v>6.5595500000000001E-2</c:v>
                      </c:pt>
                      <c:pt idx="3845">
                        <c:v>6.5546500000000008E-2</c:v>
                      </c:pt>
                      <c:pt idx="3846">
                        <c:v>6.5499000000000016E-2</c:v>
                      </c:pt>
                      <c:pt idx="3847">
                        <c:v>6.5448000000000006E-2</c:v>
                      </c:pt>
                      <c:pt idx="3848">
                        <c:v>6.5399000000000013E-2</c:v>
                      </c:pt>
                      <c:pt idx="3849">
                        <c:v>6.5366499999999994E-2</c:v>
                      </c:pt>
                      <c:pt idx="3850">
                        <c:v>6.5317499999999987E-2</c:v>
                      </c:pt>
                      <c:pt idx="3851">
                        <c:v>6.5256499999999995E-2</c:v>
                      </c:pt>
                      <c:pt idx="3852">
                        <c:v>6.5203999999999998E-2</c:v>
                      </c:pt>
                      <c:pt idx="3853">
                        <c:v>6.5161000000000011E-2</c:v>
                      </c:pt>
                      <c:pt idx="3854">
                        <c:v>6.5111000000000002E-2</c:v>
                      </c:pt>
                      <c:pt idx="3855">
                        <c:v>6.5072999999999992E-2</c:v>
                      </c:pt>
                      <c:pt idx="3856">
                        <c:v>6.5027500000000002E-2</c:v>
                      </c:pt>
                      <c:pt idx="3857">
                        <c:v>6.4988500000000005E-2</c:v>
                      </c:pt>
                      <c:pt idx="3858">
                        <c:v>6.4920499999999992E-2</c:v>
                      </c:pt>
                      <c:pt idx="3859">
                        <c:v>6.4880999999999994E-2</c:v>
                      </c:pt>
                      <c:pt idx="3860">
                        <c:v>6.4827499999999982E-2</c:v>
                      </c:pt>
                      <c:pt idx="3861">
                        <c:v>6.4770999999999981E-2</c:v>
                      </c:pt>
                      <c:pt idx="3862">
                        <c:v>6.4711499999999991E-2</c:v>
                      </c:pt>
                      <c:pt idx="3863">
                        <c:v>6.4651999999999987E-2</c:v>
                      </c:pt>
                      <c:pt idx="3864">
                        <c:v>6.4600999999999992E-2</c:v>
                      </c:pt>
                      <c:pt idx="3865">
                        <c:v>6.4558500000000005E-2</c:v>
                      </c:pt>
                      <c:pt idx="3866">
                        <c:v>6.4507999999999996E-2</c:v>
                      </c:pt>
                      <c:pt idx="3867">
                        <c:v>6.4466499999999996E-2</c:v>
                      </c:pt>
                      <c:pt idx="3868">
                        <c:v>6.4421000000000006E-2</c:v>
                      </c:pt>
                      <c:pt idx="3869">
                        <c:v>6.4372499999999999E-2</c:v>
                      </c:pt>
                      <c:pt idx="3870">
                        <c:v>6.4337499999999992E-2</c:v>
                      </c:pt>
                      <c:pt idx="3871">
                        <c:v>6.4295499999999992E-2</c:v>
                      </c:pt>
                      <c:pt idx="3872">
                        <c:v>6.4251000000000003E-2</c:v>
                      </c:pt>
                      <c:pt idx="3873">
                        <c:v>6.4206999999999986E-2</c:v>
                      </c:pt>
                      <c:pt idx="3874">
                        <c:v>6.4167500000000002E-2</c:v>
                      </c:pt>
                      <c:pt idx="3875">
                        <c:v>6.4124000000000014E-2</c:v>
                      </c:pt>
                      <c:pt idx="3876">
                        <c:v>6.4080500000000012E-2</c:v>
                      </c:pt>
                      <c:pt idx="3877">
                        <c:v>6.4080499999999999E-2</c:v>
                      </c:pt>
                      <c:pt idx="3878">
                        <c:v>6.4037999999999998E-2</c:v>
                      </c:pt>
                      <c:pt idx="3879">
                        <c:v>6.4005000000000006E-2</c:v>
                      </c:pt>
                      <c:pt idx="3880">
                        <c:v>6.3972499999999988E-2</c:v>
                      </c:pt>
                      <c:pt idx="3881">
                        <c:v>6.3927499999999998E-2</c:v>
                      </c:pt>
                      <c:pt idx="3882">
                        <c:v>6.3888499999999987E-2</c:v>
                      </c:pt>
                      <c:pt idx="3883">
                        <c:v>6.3850999999999991E-2</c:v>
                      </c:pt>
                      <c:pt idx="3884">
                        <c:v>6.3810499999999978E-2</c:v>
                      </c:pt>
                      <c:pt idx="3885">
                        <c:v>6.3771499999999967E-2</c:v>
                      </c:pt>
                      <c:pt idx="3886">
                        <c:v>6.3730499999999982E-2</c:v>
                      </c:pt>
                      <c:pt idx="3887">
                        <c:v>6.3701999999999967E-2</c:v>
                      </c:pt>
                      <c:pt idx="3888">
                        <c:v>6.3660499999999981E-2</c:v>
                      </c:pt>
                      <c:pt idx="3889">
                        <c:v>6.3618999999999981E-2</c:v>
                      </c:pt>
                      <c:pt idx="3890">
                        <c:v>6.3579999999999956E-2</c:v>
                      </c:pt>
                      <c:pt idx="3891">
                        <c:v>6.3546999999999965E-2</c:v>
                      </c:pt>
                      <c:pt idx="3892">
                        <c:v>6.3507999999999967E-2</c:v>
                      </c:pt>
                      <c:pt idx="3893">
                        <c:v>6.3457999999999959E-2</c:v>
                      </c:pt>
                      <c:pt idx="3894">
                        <c:v>6.3415999999999959E-2</c:v>
                      </c:pt>
                      <c:pt idx="3895">
                        <c:v>6.3376499999999961E-2</c:v>
                      </c:pt>
                      <c:pt idx="3896">
                        <c:v>6.3343499999999942E-2</c:v>
                      </c:pt>
                      <c:pt idx="3897">
                        <c:v>6.3295499999999949E-2</c:v>
                      </c:pt>
                      <c:pt idx="3898">
                        <c:v>6.3256499999999952E-2</c:v>
                      </c:pt>
                      <c:pt idx="3899">
                        <c:v>6.3216499999999953E-2</c:v>
                      </c:pt>
                      <c:pt idx="3900">
                        <c:v>6.3174499999999953E-2</c:v>
                      </c:pt>
                      <c:pt idx="3901">
                        <c:v>6.3134499999999955E-2</c:v>
                      </c:pt>
                      <c:pt idx="3902">
                        <c:v>6.3095499999999957E-2</c:v>
                      </c:pt>
                      <c:pt idx="3903">
                        <c:v>6.3044999999999962E-2</c:v>
                      </c:pt>
                      <c:pt idx="3904">
                        <c:v>6.2999999999999959E-2</c:v>
                      </c:pt>
                      <c:pt idx="3905">
                        <c:v>6.2956499999999971E-2</c:v>
                      </c:pt>
                      <c:pt idx="3906">
                        <c:v>6.2916499999999972E-2</c:v>
                      </c:pt>
                      <c:pt idx="3907">
                        <c:v>6.2839999999999965E-2</c:v>
                      </c:pt>
                      <c:pt idx="3908">
                        <c:v>6.2800999999999968E-2</c:v>
                      </c:pt>
                      <c:pt idx="3909">
                        <c:v>6.2754999999999964E-2</c:v>
                      </c:pt>
                      <c:pt idx="3910">
                        <c:v>6.2713499999999964E-2</c:v>
                      </c:pt>
                      <c:pt idx="3911">
                        <c:v>6.2679499999999957E-2</c:v>
                      </c:pt>
                      <c:pt idx="3912">
                        <c:v>6.264049999999996E-2</c:v>
                      </c:pt>
                      <c:pt idx="3913">
                        <c:v>6.2603499999999951E-2</c:v>
                      </c:pt>
                      <c:pt idx="3914">
                        <c:v>6.2572999999999948E-2</c:v>
                      </c:pt>
                      <c:pt idx="3915">
                        <c:v>6.2534499999999951E-2</c:v>
                      </c:pt>
                      <c:pt idx="3916">
                        <c:v>6.2502499999999947E-2</c:v>
                      </c:pt>
                      <c:pt idx="3917">
                        <c:v>6.2468499999999948E-2</c:v>
                      </c:pt>
                      <c:pt idx="3918">
                        <c:v>6.2438499999999959E-2</c:v>
                      </c:pt>
                      <c:pt idx="3919">
                        <c:v>6.2408999999999958E-2</c:v>
                      </c:pt>
                      <c:pt idx="3920">
                        <c:v>6.2381499999999951E-2</c:v>
                      </c:pt>
                      <c:pt idx="3921">
                        <c:v>6.2354999999999959E-2</c:v>
                      </c:pt>
                      <c:pt idx="3922">
                        <c:v>6.2327499999999952E-2</c:v>
                      </c:pt>
                      <c:pt idx="3923">
                        <c:v>6.2305499999999958E-2</c:v>
                      </c:pt>
                      <c:pt idx="3924">
                        <c:v>6.2280499999999954E-2</c:v>
                      </c:pt>
                      <c:pt idx="3925">
                        <c:v>6.2251999999999946E-2</c:v>
                      </c:pt>
                      <c:pt idx="3926">
                        <c:v>6.2223499999999952E-2</c:v>
                      </c:pt>
                      <c:pt idx="3927">
                        <c:v>6.2193999999999944E-2</c:v>
                      </c:pt>
                      <c:pt idx="3928">
                        <c:v>6.2199499999999942E-2</c:v>
                      </c:pt>
                      <c:pt idx="3929">
                        <c:v>6.2175999999999947E-2</c:v>
                      </c:pt>
                      <c:pt idx="3930">
                        <c:v>6.214499999999995E-2</c:v>
                      </c:pt>
                      <c:pt idx="3931">
                        <c:v>6.2121499999999948E-2</c:v>
                      </c:pt>
                      <c:pt idx="3932">
                        <c:v>6.2081999999999943E-2</c:v>
                      </c:pt>
                      <c:pt idx="3933">
                        <c:v>6.2058999999999948E-2</c:v>
                      </c:pt>
                      <c:pt idx="3934">
                        <c:v>6.2034999999999937E-2</c:v>
                      </c:pt>
                      <c:pt idx="3935">
                        <c:v>6.1996999999999948E-2</c:v>
                      </c:pt>
                      <c:pt idx="3936">
                        <c:v>6.1965499999999951E-2</c:v>
                      </c:pt>
                      <c:pt idx="3937">
                        <c:v>6.1940999999999954E-2</c:v>
                      </c:pt>
                      <c:pt idx="3938">
                        <c:v>6.1917999999999945E-2</c:v>
                      </c:pt>
                      <c:pt idx="3939">
                        <c:v>6.1868999999999945E-2</c:v>
                      </c:pt>
                      <c:pt idx="3940">
                        <c:v>6.183649999999994E-2</c:v>
                      </c:pt>
                      <c:pt idx="3941">
                        <c:v>6.1811499999999936E-2</c:v>
                      </c:pt>
                      <c:pt idx="3942">
                        <c:v>6.1785999999999938E-2</c:v>
                      </c:pt>
                      <c:pt idx="3943">
                        <c:v>6.1765499999999945E-2</c:v>
                      </c:pt>
                      <c:pt idx="3944">
                        <c:v>6.1750499999999937E-2</c:v>
                      </c:pt>
                      <c:pt idx="3945">
                        <c:v>6.1725999999999927E-2</c:v>
                      </c:pt>
                      <c:pt idx="3946">
                        <c:v>6.1714499999999929E-2</c:v>
                      </c:pt>
                      <c:pt idx="3947">
                        <c:v>6.1696499999999925E-2</c:v>
                      </c:pt>
                      <c:pt idx="3948">
                        <c:v>6.1676499999999933E-2</c:v>
                      </c:pt>
                      <c:pt idx="3949">
                        <c:v>6.1647499999999938E-2</c:v>
                      </c:pt>
                      <c:pt idx="3950">
                        <c:v>6.1621999999999941E-2</c:v>
                      </c:pt>
                      <c:pt idx="3951">
                        <c:v>6.160049999999994E-2</c:v>
                      </c:pt>
                      <c:pt idx="3952">
                        <c:v>6.1575499999999936E-2</c:v>
                      </c:pt>
                      <c:pt idx="3953">
                        <c:v>6.1544499999999933E-2</c:v>
                      </c:pt>
                      <c:pt idx="3954">
                        <c:v>6.152399999999994E-2</c:v>
                      </c:pt>
                      <c:pt idx="3955">
                        <c:v>6.149299999999993E-2</c:v>
                      </c:pt>
                      <c:pt idx="3956">
                        <c:v>6.1469999999999934E-2</c:v>
                      </c:pt>
                      <c:pt idx="3957">
                        <c:v>6.145199999999993E-2</c:v>
                      </c:pt>
                      <c:pt idx="3958">
                        <c:v>6.1437499999999937E-2</c:v>
                      </c:pt>
                      <c:pt idx="3959">
                        <c:v>6.1415499999999935E-2</c:v>
                      </c:pt>
                      <c:pt idx="3960">
                        <c:v>6.1399499999999933E-2</c:v>
                      </c:pt>
                      <c:pt idx="3961">
                        <c:v>6.1381499999999936E-2</c:v>
                      </c:pt>
                      <c:pt idx="3962">
                        <c:v>6.1347499999999944E-2</c:v>
                      </c:pt>
                      <c:pt idx="3963">
                        <c:v>6.132949999999994E-2</c:v>
                      </c:pt>
                      <c:pt idx="3964">
                        <c:v>6.1305999999999944E-2</c:v>
                      </c:pt>
                      <c:pt idx="3965">
                        <c:v>6.1297499999999942E-2</c:v>
                      </c:pt>
                      <c:pt idx="3966">
                        <c:v>6.1281499999999947E-2</c:v>
                      </c:pt>
                      <c:pt idx="3967">
                        <c:v>6.1257999999999944E-2</c:v>
                      </c:pt>
                      <c:pt idx="3968">
                        <c:v>6.1244999999999952E-2</c:v>
                      </c:pt>
                      <c:pt idx="3969">
                        <c:v>6.1217999999999953E-2</c:v>
                      </c:pt>
                      <c:pt idx="3970">
                        <c:v>6.1198999999999948E-2</c:v>
                      </c:pt>
                      <c:pt idx="3971">
                        <c:v>6.1182999999999946E-2</c:v>
                      </c:pt>
                      <c:pt idx="3972">
                        <c:v>6.1169999999999947E-2</c:v>
                      </c:pt>
                      <c:pt idx="3973">
                        <c:v>6.1151499999999942E-2</c:v>
                      </c:pt>
                      <c:pt idx="3974">
                        <c:v>6.1136499999999955E-2</c:v>
                      </c:pt>
                      <c:pt idx="3975">
                        <c:v>6.1116999999999949E-2</c:v>
                      </c:pt>
                      <c:pt idx="3976">
                        <c:v>6.1095999999999956E-2</c:v>
                      </c:pt>
                      <c:pt idx="3977">
                        <c:v>6.1071999999999953E-2</c:v>
                      </c:pt>
                      <c:pt idx="3978">
                        <c:v>6.1053499999999955E-2</c:v>
                      </c:pt>
                      <c:pt idx="3979">
                        <c:v>6.1037999999999953E-2</c:v>
                      </c:pt>
                      <c:pt idx="3980">
                        <c:v>6.1021499999999958E-2</c:v>
                      </c:pt>
                      <c:pt idx="3981">
                        <c:v>6.1004499999999962E-2</c:v>
                      </c:pt>
                      <c:pt idx="3982">
                        <c:v>6.0988499999999973E-2</c:v>
                      </c:pt>
                      <c:pt idx="3983">
                        <c:v>6.0963499999999969E-2</c:v>
                      </c:pt>
                      <c:pt idx="3984">
                        <c:v>6.0945999999999965E-2</c:v>
                      </c:pt>
                      <c:pt idx="3985">
                        <c:v>6.0925999999999966E-2</c:v>
                      </c:pt>
                      <c:pt idx="3986">
                        <c:v>6.090149999999997E-2</c:v>
                      </c:pt>
                      <c:pt idx="3987">
                        <c:v>6.0883499999999965E-2</c:v>
                      </c:pt>
                      <c:pt idx="3988">
                        <c:v>6.0862499999999958E-2</c:v>
                      </c:pt>
                      <c:pt idx="3989">
                        <c:v>6.0845499999999969E-2</c:v>
                      </c:pt>
                      <c:pt idx="3990">
                        <c:v>6.0828499999999959E-2</c:v>
                      </c:pt>
                      <c:pt idx="3991">
                        <c:v>6.0806499999999965E-2</c:v>
                      </c:pt>
                      <c:pt idx="3992">
                        <c:v>6.0788999999999961E-2</c:v>
                      </c:pt>
                      <c:pt idx="3993">
                        <c:v>6.0769499999999955E-2</c:v>
                      </c:pt>
                      <c:pt idx="3994">
                        <c:v>6.0758499999999965E-2</c:v>
                      </c:pt>
                      <c:pt idx="3995">
                        <c:v>6.0744499999999958E-2</c:v>
                      </c:pt>
                      <c:pt idx="3996">
                        <c:v>6.0728499999999963E-2</c:v>
                      </c:pt>
                      <c:pt idx="3997">
                        <c:v>6.0709499999999965E-2</c:v>
                      </c:pt>
                      <c:pt idx="3998">
                        <c:v>6.0694999999999964E-2</c:v>
                      </c:pt>
                      <c:pt idx="3999">
                        <c:v>6.0678499999999962E-2</c:v>
                      </c:pt>
                      <c:pt idx="4000">
                        <c:v>6.0654499999999958E-2</c:v>
                      </c:pt>
                      <c:pt idx="4001">
                        <c:v>6.0641499999999959E-2</c:v>
                      </c:pt>
                      <c:pt idx="4002">
                        <c:v>6.0623499999999969E-2</c:v>
                      </c:pt>
                      <c:pt idx="4003">
                        <c:v>6.0607499999999967E-2</c:v>
                      </c:pt>
                      <c:pt idx="4004">
                        <c:v>6.0592499999999959E-2</c:v>
                      </c:pt>
                      <c:pt idx="4005">
                        <c:v>6.0573499999999961E-2</c:v>
                      </c:pt>
                      <c:pt idx="4006">
                        <c:v>6.0560999999999955E-2</c:v>
                      </c:pt>
                      <c:pt idx="4007">
                        <c:v>6.0549499999999964E-2</c:v>
                      </c:pt>
                      <c:pt idx="4008">
                        <c:v>6.0529999999999952E-2</c:v>
                      </c:pt>
                      <c:pt idx="4009">
                        <c:v>6.051349999999997E-2</c:v>
                      </c:pt>
                      <c:pt idx="4010">
                        <c:v>6.0497999999999962E-2</c:v>
                      </c:pt>
                      <c:pt idx="4011">
                        <c:v>6.0485499999999963E-2</c:v>
                      </c:pt>
                      <c:pt idx="4012">
                        <c:v>6.0468999999999953E-2</c:v>
                      </c:pt>
                      <c:pt idx="4013">
                        <c:v>6.0453999999999966E-2</c:v>
                      </c:pt>
                      <c:pt idx="4014">
                        <c:v>6.0436499999999962E-2</c:v>
                      </c:pt>
                      <c:pt idx="4015">
                        <c:v>6.0421999999999969E-2</c:v>
                      </c:pt>
                      <c:pt idx="4016">
                        <c:v>6.0412499999999959E-2</c:v>
                      </c:pt>
                      <c:pt idx="4017">
                        <c:v>6.0398499999999959E-2</c:v>
                      </c:pt>
                      <c:pt idx="4018">
                        <c:v>6.0382999999999971E-2</c:v>
                      </c:pt>
                      <c:pt idx="4019">
                        <c:v>6.0364999999999967E-2</c:v>
                      </c:pt>
                      <c:pt idx="4020">
                        <c:v>6.0347999999999971E-2</c:v>
                      </c:pt>
                      <c:pt idx="4021">
                        <c:v>6.0331499999999975E-2</c:v>
                      </c:pt>
                      <c:pt idx="4022">
                        <c:v>6.0309499999999974E-2</c:v>
                      </c:pt>
                      <c:pt idx="4023">
                        <c:v>6.0283999999999983E-2</c:v>
                      </c:pt>
                      <c:pt idx="4024">
                        <c:v>6.0270499999999984E-2</c:v>
                      </c:pt>
                      <c:pt idx="4025">
                        <c:v>6.0253499999999981E-2</c:v>
                      </c:pt>
                      <c:pt idx="4026">
                        <c:v>6.0241499999999969E-2</c:v>
                      </c:pt>
                      <c:pt idx="4027">
                        <c:v>6.022549999999996E-2</c:v>
                      </c:pt>
                      <c:pt idx="4028">
                        <c:v>6.0200999999999956E-2</c:v>
                      </c:pt>
                      <c:pt idx="4029">
                        <c:v>6.0180499999999963E-2</c:v>
                      </c:pt>
                      <c:pt idx="4030">
                        <c:v>6.0157999999999962E-2</c:v>
                      </c:pt>
                      <c:pt idx="4031">
                        <c:v>6.0127999999999959E-2</c:v>
                      </c:pt>
                      <c:pt idx="4032">
                        <c:v>6.0113999999999966E-2</c:v>
                      </c:pt>
                      <c:pt idx="4033">
                        <c:v>6.0095999999999962E-2</c:v>
                      </c:pt>
                      <c:pt idx="4034">
                        <c:v>6.007649999999997E-2</c:v>
                      </c:pt>
                      <c:pt idx="4035">
                        <c:v>6.0055999999999984E-2</c:v>
                      </c:pt>
                      <c:pt idx="4036">
                        <c:v>6.0038999999999981E-2</c:v>
                      </c:pt>
                      <c:pt idx="4037">
                        <c:v>6.0023499999999973E-2</c:v>
                      </c:pt>
                      <c:pt idx="4038">
                        <c:v>6.0008499999999979E-2</c:v>
                      </c:pt>
                      <c:pt idx="4039">
                        <c:v>5.9993999999999978E-2</c:v>
                      </c:pt>
                      <c:pt idx="4040">
                        <c:v>5.997549999999998E-2</c:v>
                      </c:pt>
                      <c:pt idx="4041">
                        <c:v>5.9958999999999978E-2</c:v>
                      </c:pt>
                      <c:pt idx="4042">
                        <c:v>5.9936499999999976E-2</c:v>
                      </c:pt>
                      <c:pt idx="4043">
                        <c:v>5.9917499999999971E-2</c:v>
                      </c:pt>
                      <c:pt idx="4044">
                        <c:v>5.9907999999999968E-2</c:v>
                      </c:pt>
                      <c:pt idx="4045">
                        <c:v>5.9900499999999975E-2</c:v>
                      </c:pt>
                      <c:pt idx="4046">
                        <c:v>5.9881499999999963E-2</c:v>
                      </c:pt>
                      <c:pt idx="4047">
                        <c:v>5.9869499999999964E-2</c:v>
                      </c:pt>
                      <c:pt idx="4048">
                        <c:v>5.9857499999999966E-2</c:v>
                      </c:pt>
                      <c:pt idx="4049">
                        <c:v>5.9840999999999964E-2</c:v>
                      </c:pt>
                      <c:pt idx="4050">
                        <c:v>5.9830499999999967E-2</c:v>
                      </c:pt>
                      <c:pt idx="4051">
                        <c:v>5.982249999999998E-2</c:v>
                      </c:pt>
                      <c:pt idx="4052">
                        <c:v>5.9811499999999976E-2</c:v>
                      </c:pt>
                      <c:pt idx="4053">
                        <c:v>5.9801999999999994E-2</c:v>
                      </c:pt>
                      <c:pt idx="4054">
                        <c:v>5.9795499999999988E-2</c:v>
                      </c:pt>
                      <c:pt idx="4055">
                        <c:v>5.9786499999999992E-2</c:v>
                      </c:pt>
                      <c:pt idx="4056">
                        <c:v>5.9777999999999991E-2</c:v>
                      </c:pt>
                      <c:pt idx="4057">
                        <c:v>5.9769999999999983E-2</c:v>
                      </c:pt>
                      <c:pt idx="4058">
                        <c:v>5.9781999999999981E-2</c:v>
                      </c:pt>
                      <c:pt idx="4059">
                        <c:v>5.9761999999999989E-2</c:v>
                      </c:pt>
                      <c:pt idx="4060">
                        <c:v>5.9757499999999977E-2</c:v>
                      </c:pt>
                      <c:pt idx="4061">
                        <c:v>5.9752999999999987E-2</c:v>
                      </c:pt>
                      <c:pt idx="4062">
                        <c:v>5.9744499999999992E-2</c:v>
                      </c:pt>
                      <c:pt idx="4063">
                        <c:v>5.9735999999999984E-2</c:v>
                      </c:pt>
                      <c:pt idx="4064">
                        <c:v>5.9733499999999988E-2</c:v>
                      </c:pt>
                      <c:pt idx="4065">
                        <c:v>5.9729499999999991E-2</c:v>
                      </c:pt>
                      <c:pt idx="4066">
                        <c:v>5.9725499999999994E-2</c:v>
                      </c:pt>
                      <c:pt idx="4067">
                        <c:v>5.9722999999999991E-2</c:v>
                      </c:pt>
                      <c:pt idx="4068">
                        <c:v>5.9719999999999988E-2</c:v>
                      </c:pt>
                      <c:pt idx="4069">
                        <c:v>5.9715499999999991E-2</c:v>
                      </c:pt>
                      <c:pt idx="4070">
                        <c:v>5.9705999999999995E-2</c:v>
                      </c:pt>
                      <c:pt idx="4071">
                        <c:v>5.9700999999999983E-2</c:v>
                      </c:pt>
                      <c:pt idx="4072">
                        <c:v>5.9696999999999986E-2</c:v>
                      </c:pt>
                      <c:pt idx="4073">
                        <c:v>5.9687499999999991E-2</c:v>
                      </c:pt>
                      <c:pt idx="4074">
                        <c:v>5.9684999999999988E-2</c:v>
                      </c:pt>
                      <c:pt idx="4075">
                        <c:v>5.9681999999999992E-2</c:v>
                      </c:pt>
                      <c:pt idx="4076">
                        <c:v>5.9674999999999992E-2</c:v>
                      </c:pt>
                      <c:pt idx="4077">
                        <c:v>5.9672499999999989E-2</c:v>
                      </c:pt>
                      <c:pt idx="4078">
                        <c:v>5.9664000000000002E-2</c:v>
                      </c:pt>
                      <c:pt idx="4079">
                        <c:v>5.9661000000000006E-2</c:v>
                      </c:pt>
                      <c:pt idx="4080">
                        <c:v>5.9659500000000011E-2</c:v>
                      </c:pt>
                      <c:pt idx="4081">
                        <c:v>5.9654000000000006E-2</c:v>
                      </c:pt>
                      <c:pt idx="4082">
                        <c:v>5.9650000000000002E-2</c:v>
                      </c:pt>
                      <c:pt idx="4083">
                        <c:v>5.9643499999999995E-2</c:v>
                      </c:pt>
                      <c:pt idx="4084">
                        <c:v>5.964549999999999E-2</c:v>
                      </c:pt>
                      <c:pt idx="4085">
                        <c:v>5.964249999999998E-2</c:v>
                      </c:pt>
                      <c:pt idx="4086">
                        <c:v>5.9637499999999982E-2</c:v>
                      </c:pt>
                      <c:pt idx="4087">
                        <c:v>5.9624999999999984E-2</c:v>
                      </c:pt>
                      <c:pt idx="4088">
                        <c:v>5.9621499999999973E-2</c:v>
                      </c:pt>
                      <c:pt idx="4089">
                        <c:v>5.9615499999999981E-2</c:v>
                      </c:pt>
                      <c:pt idx="4090">
                        <c:v>5.9609499999999989E-2</c:v>
                      </c:pt>
                      <c:pt idx="4091">
                        <c:v>5.960399999999999E-2</c:v>
                      </c:pt>
                      <c:pt idx="4092">
                        <c:v>5.9600499999999987E-2</c:v>
                      </c:pt>
                      <c:pt idx="4093">
                        <c:v>5.9601499999999995E-2</c:v>
                      </c:pt>
                      <c:pt idx="4094">
                        <c:v>5.9600500000000001E-2</c:v>
                      </c:pt>
                      <c:pt idx="4095">
                        <c:v>5.9591999999999992E-2</c:v>
                      </c:pt>
                      <c:pt idx="4096">
                        <c:v>5.9583499999999984E-2</c:v>
                      </c:pt>
                      <c:pt idx="4097">
                        <c:v>5.9582999999999997E-2</c:v>
                      </c:pt>
                      <c:pt idx="4098">
                        <c:v>5.9580500000000002E-2</c:v>
                      </c:pt>
                      <c:pt idx="4099">
                        <c:v>5.9555999999999998E-2</c:v>
                      </c:pt>
                      <c:pt idx="4100">
                        <c:v>5.955499999999999E-2</c:v>
                      </c:pt>
                      <c:pt idx="4101">
                        <c:v>5.9552499999999994E-2</c:v>
                      </c:pt>
                      <c:pt idx="4102">
                        <c:v>5.9538000000000001E-2</c:v>
                      </c:pt>
                      <c:pt idx="4103">
                        <c:v>5.9533499999999996E-2</c:v>
                      </c:pt>
                      <c:pt idx="4104">
                        <c:v>5.9530499999999993E-2</c:v>
                      </c:pt>
                      <c:pt idx="4105">
                        <c:v>5.95235E-2</c:v>
                      </c:pt>
                      <c:pt idx="4106">
                        <c:v>5.9519999999999997E-2</c:v>
                      </c:pt>
                      <c:pt idx="4107">
                        <c:v>5.9532000000000002E-2</c:v>
                      </c:pt>
                      <c:pt idx="4108">
                        <c:v>5.9522500000000006E-2</c:v>
                      </c:pt>
                      <c:pt idx="4109">
                        <c:v>5.9517500000000008E-2</c:v>
                      </c:pt>
                      <c:pt idx="4110">
                        <c:v>5.9506000000000003E-2</c:v>
                      </c:pt>
                      <c:pt idx="4111">
                        <c:v>5.9498000000000009E-2</c:v>
                      </c:pt>
                      <c:pt idx="4112">
                        <c:v>5.9495500000000014E-2</c:v>
                      </c:pt>
                      <c:pt idx="4113">
                        <c:v>5.9490000000000001E-2</c:v>
                      </c:pt>
                      <c:pt idx="4114">
                        <c:v>5.9483500000000002E-2</c:v>
                      </c:pt>
                      <c:pt idx="4115">
                        <c:v>5.947750000000001E-2</c:v>
                      </c:pt>
                      <c:pt idx="4116">
                        <c:v>5.9473999999999999E-2</c:v>
                      </c:pt>
                      <c:pt idx="4117">
                        <c:v>5.94675E-2</c:v>
                      </c:pt>
                      <c:pt idx="4118">
                        <c:v>5.9463000000000002E-2</c:v>
                      </c:pt>
                      <c:pt idx="4119">
                        <c:v>5.9456500000000002E-2</c:v>
                      </c:pt>
                      <c:pt idx="4120">
                        <c:v>5.9447000000000007E-2</c:v>
                      </c:pt>
                      <c:pt idx="4121">
                        <c:v>5.9435500000000009E-2</c:v>
                      </c:pt>
                      <c:pt idx="4122">
                        <c:v>5.9430000000000004E-2</c:v>
                      </c:pt>
                      <c:pt idx="4123">
                        <c:v>5.9425499999999999E-2</c:v>
                      </c:pt>
                      <c:pt idx="4124">
                        <c:v>5.9414500000000009E-2</c:v>
                      </c:pt>
                      <c:pt idx="4125">
                        <c:v>5.9406E-2</c:v>
                      </c:pt>
                      <c:pt idx="4126">
                        <c:v>5.9401999999999996E-2</c:v>
                      </c:pt>
                      <c:pt idx="4127">
                        <c:v>5.9396999999999991E-2</c:v>
                      </c:pt>
                      <c:pt idx="4128">
                        <c:v>5.9385499999999994E-2</c:v>
                      </c:pt>
                      <c:pt idx="4129">
                        <c:v>5.937499999999999E-2</c:v>
                      </c:pt>
                      <c:pt idx="4130">
                        <c:v>5.9364999999999987E-2</c:v>
                      </c:pt>
                      <c:pt idx="4131">
                        <c:v>5.9354499999999998E-2</c:v>
                      </c:pt>
                      <c:pt idx="4132">
                        <c:v>5.9348499999999992E-2</c:v>
                      </c:pt>
                      <c:pt idx="4133">
                        <c:v>5.9334999999999999E-2</c:v>
                      </c:pt>
                      <c:pt idx="4134">
                        <c:v>5.9326999999999998E-2</c:v>
                      </c:pt>
                      <c:pt idx="4135">
                        <c:v>5.9321999999999979E-2</c:v>
                      </c:pt>
                      <c:pt idx="4136">
                        <c:v>5.9312499999999997E-2</c:v>
                      </c:pt>
                      <c:pt idx="4137">
                        <c:v>5.9308499999999986E-2</c:v>
                      </c:pt>
                      <c:pt idx="4138">
                        <c:v>5.9300999999999986E-2</c:v>
                      </c:pt>
                      <c:pt idx="4139">
                        <c:v>5.9298499999999983E-2</c:v>
                      </c:pt>
                      <c:pt idx="4140">
                        <c:v>5.9282999999999975E-2</c:v>
                      </c:pt>
                      <c:pt idx="4141">
                        <c:v>5.9273499999999979E-2</c:v>
                      </c:pt>
                      <c:pt idx="4142">
                        <c:v>5.9270499999999997E-2</c:v>
                      </c:pt>
                      <c:pt idx="4143">
                        <c:v>5.9263499999999983E-2</c:v>
                      </c:pt>
                      <c:pt idx="4144">
                        <c:v>5.9257999999999977E-2</c:v>
                      </c:pt>
                      <c:pt idx="4145">
                        <c:v>5.9242999999999976E-2</c:v>
                      </c:pt>
                      <c:pt idx="4146">
                        <c:v>5.9230499999999985E-2</c:v>
                      </c:pt>
                      <c:pt idx="4147">
                        <c:v>5.9221999999999976E-2</c:v>
                      </c:pt>
                      <c:pt idx="4148">
                        <c:v>5.9213999999999982E-2</c:v>
                      </c:pt>
                      <c:pt idx="4149">
                        <c:v>5.9203999999999979E-2</c:v>
                      </c:pt>
                      <c:pt idx="4150">
                        <c:v>5.9204E-2</c:v>
                      </c:pt>
                      <c:pt idx="4151">
                        <c:v>5.9201999999999998E-2</c:v>
                      </c:pt>
                      <c:pt idx="4152">
                        <c:v>5.9198499999999994E-2</c:v>
                      </c:pt>
                      <c:pt idx="4153">
                        <c:v>5.9194499999999997E-2</c:v>
                      </c:pt>
                      <c:pt idx="4154">
                        <c:v>5.918749999999999E-2</c:v>
                      </c:pt>
                      <c:pt idx="4155">
                        <c:v>5.9178499999999995E-2</c:v>
                      </c:pt>
                      <c:pt idx="4156">
                        <c:v>5.9165499999999989E-2</c:v>
                      </c:pt>
                      <c:pt idx="4157">
                        <c:v>5.9160499999999984E-2</c:v>
                      </c:pt>
                      <c:pt idx="4158">
                        <c:v>5.9153499999999984E-2</c:v>
                      </c:pt>
                      <c:pt idx="4159">
                        <c:v>5.9148499999999979E-2</c:v>
                      </c:pt>
                      <c:pt idx="4160">
                        <c:v>5.9136499999999988E-2</c:v>
                      </c:pt>
                      <c:pt idx="4161">
                        <c:v>5.9126499999999985E-2</c:v>
                      </c:pt>
                      <c:pt idx="4162">
                        <c:v>5.9125999999999984E-2</c:v>
                      </c:pt>
                      <c:pt idx="4163">
                        <c:v>5.912149999999998E-2</c:v>
                      </c:pt>
                      <c:pt idx="4164">
                        <c:v>5.9115999999999974E-2</c:v>
                      </c:pt>
                      <c:pt idx="4165">
                        <c:v>5.9106999999999979E-2</c:v>
                      </c:pt>
                      <c:pt idx="4166">
                        <c:v>5.9098499999999971E-2</c:v>
                      </c:pt>
                      <c:pt idx="4167">
                        <c:v>5.9107999999999973E-2</c:v>
                      </c:pt>
                      <c:pt idx="4168">
                        <c:v>5.9104999999999963E-2</c:v>
                      </c:pt>
                      <c:pt idx="4169">
                        <c:v>5.9102999999999968E-2</c:v>
                      </c:pt>
                      <c:pt idx="4170">
                        <c:v>5.9104499999999963E-2</c:v>
                      </c:pt>
                      <c:pt idx="4171">
                        <c:v>5.9108999999999974E-2</c:v>
                      </c:pt>
                      <c:pt idx="4172">
                        <c:v>5.9107999999999973E-2</c:v>
                      </c:pt>
                      <c:pt idx="4173">
                        <c:v>5.9113499999999972E-2</c:v>
                      </c:pt>
                      <c:pt idx="4174">
                        <c:v>5.9111499999999963E-2</c:v>
                      </c:pt>
                      <c:pt idx="4175">
                        <c:v>5.9113999999999972E-2</c:v>
                      </c:pt>
                      <c:pt idx="4176">
                        <c:v>5.9112499999999964E-2</c:v>
                      </c:pt>
                      <c:pt idx="4177">
                        <c:v>5.9117499999999969E-2</c:v>
                      </c:pt>
                      <c:pt idx="4178">
                        <c:v>5.9117499999999969E-2</c:v>
                      </c:pt>
                      <c:pt idx="4179">
                        <c:v>5.9121499999999966E-2</c:v>
                      </c:pt>
                      <c:pt idx="4180">
                        <c:v>5.9118999999999963E-2</c:v>
                      </c:pt>
                      <c:pt idx="4181">
                        <c:v>5.9119999999999971E-2</c:v>
                      </c:pt>
                      <c:pt idx="4182">
                        <c:v>5.9122499999999974E-2</c:v>
                      </c:pt>
                      <c:pt idx="4183">
                        <c:v>5.9124999999999969E-2</c:v>
                      </c:pt>
                      <c:pt idx="4184">
                        <c:v>5.912199999999998E-2</c:v>
                      </c:pt>
                      <c:pt idx="4185">
                        <c:v>5.9122999999999967E-2</c:v>
                      </c:pt>
                      <c:pt idx="4186">
                        <c:v>5.9126499999999964E-2</c:v>
                      </c:pt>
                      <c:pt idx="4187">
                        <c:v>5.9128999999999966E-2</c:v>
                      </c:pt>
                      <c:pt idx="4188">
                        <c:v>5.9133499999999978E-2</c:v>
                      </c:pt>
                      <c:pt idx="4189">
                        <c:v>5.912849999999998E-2</c:v>
                      </c:pt>
                      <c:pt idx="4190">
                        <c:v>5.9123999999999975E-2</c:v>
                      </c:pt>
                      <c:pt idx="4191">
                        <c:v>5.9123499999999975E-2</c:v>
                      </c:pt>
                      <c:pt idx="4192">
                        <c:v>5.9123999999999982E-2</c:v>
                      </c:pt>
                      <c:pt idx="4193">
                        <c:v>5.912149999999998E-2</c:v>
                      </c:pt>
                      <c:pt idx="4194">
                        <c:v>5.9114999999999987E-2</c:v>
                      </c:pt>
                      <c:pt idx="4195">
                        <c:v>5.911449999999998E-2</c:v>
                      </c:pt>
                      <c:pt idx="4196">
                        <c:v>5.9118499999999977E-2</c:v>
                      </c:pt>
                      <c:pt idx="4197">
                        <c:v>5.9120499999999979E-2</c:v>
                      </c:pt>
                      <c:pt idx="4198">
                        <c:v>5.9119999999999992E-2</c:v>
                      </c:pt>
                      <c:pt idx="4199">
                        <c:v>5.9118499999999991E-2</c:v>
                      </c:pt>
                      <c:pt idx="4200">
                        <c:v>5.9116999999999996E-2</c:v>
                      </c:pt>
                      <c:pt idx="4201">
                        <c:v>5.9116999999999996E-2</c:v>
                      </c:pt>
                      <c:pt idx="4202">
                        <c:v>5.9120499999999999E-2</c:v>
                      </c:pt>
                      <c:pt idx="4203">
                        <c:v>5.9125000000000011E-2</c:v>
                      </c:pt>
                      <c:pt idx="4204">
                        <c:v>5.9126000000000012E-2</c:v>
                      </c:pt>
                      <c:pt idx="4205">
                        <c:v>5.9130000000000009E-2</c:v>
                      </c:pt>
                      <c:pt idx="4206">
                        <c:v>5.9128500000000014E-2</c:v>
                      </c:pt>
                      <c:pt idx="4207">
                        <c:v>5.9128000000000028E-2</c:v>
                      </c:pt>
                      <c:pt idx="4208">
                        <c:v>5.9132500000000025E-2</c:v>
                      </c:pt>
                      <c:pt idx="4209">
                        <c:v>5.9132500000000025E-2</c:v>
                      </c:pt>
                      <c:pt idx="4210">
                        <c:v>5.9128500000000021E-2</c:v>
                      </c:pt>
                      <c:pt idx="4211">
                        <c:v>5.9123500000000023E-2</c:v>
                      </c:pt>
                      <c:pt idx="4212">
                        <c:v>5.9125000000000025E-2</c:v>
                      </c:pt>
                      <c:pt idx="4213">
                        <c:v>5.9133000000000019E-2</c:v>
                      </c:pt>
                      <c:pt idx="4214">
                        <c:v>5.9134500000000027E-2</c:v>
                      </c:pt>
                      <c:pt idx="4215">
                        <c:v>5.9133000000000012E-2</c:v>
                      </c:pt>
                      <c:pt idx="4216">
                        <c:v>5.9131500000000017E-2</c:v>
                      </c:pt>
                      <c:pt idx="4217">
                        <c:v>5.9132000000000025E-2</c:v>
                      </c:pt>
                      <c:pt idx="4218">
                        <c:v>5.9132000000000025E-2</c:v>
                      </c:pt>
                      <c:pt idx="4219">
                        <c:v>5.9130000000000023E-2</c:v>
                      </c:pt>
                      <c:pt idx="4220">
                        <c:v>5.9126000000000019E-2</c:v>
                      </c:pt>
                      <c:pt idx="4221">
                        <c:v>5.9129500000000029E-2</c:v>
                      </c:pt>
                      <c:pt idx="4222">
                        <c:v>5.9123000000000037E-2</c:v>
                      </c:pt>
                      <c:pt idx="4223">
                        <c:v>5.9122000000000029E-2</c:v>
                      </c:pt>
                      <c:pt idx="4224">
                        <c:v>5.9122500000000029E-2</c:v>
                      </c:pt>
                      <c:pt idx="4225">
                        <c:v>5.9121000000000042E-2</c:v>
                      </c:pt>
                      <c:pt idx="4226">
                        <c:v>5.9116500000000044E-2</c:v>
                      </c:pt>
                      <c:pt idx="4227">
                        <c:v>5.9111000000000039E-2</c:v>
                      </c:pt>
                      <c:pt idx="4228">
                        <c:v>5.910550000000004E-2</c:v>
                      </c:pt>
                      <c:pt idx="4229">
                        <c:v>5.9106000000000047E-2</c:v>
                      </c:pt>
                      <c:pt idx="4230">
                        <c:v>5.9107000000000048E-2</c:v>
                      </c:pt>
                      <c:pt idx="4231">
                        <c:v>5.9111000000000039E-2</c:v>
                      </c:pt>
                      <c:pt idx="4232">
                        <c:v>5.9108500000000043E-2</c:v>
                      </c:pt>
                      <c:pt idx="4233">
                        <c:v>5.9106500000000048E-2</c:v>
                      </c:pt>
                      <c:pt idx="4234">
                        <c:v>5.910850000000005E-2</c:v>
                      </c:pt>
                      <c:pt idx="4235">
                        <c:v>5.9104000000000045E-2</c:v>
                      </c:pt>
                      <c:pt idx="4236">
                        <c:v>5.9102500000000051E-2</c:v>
                      </c:pt>
                      <c:pt idx="4237">
                        <c:v>5.9103500000000038E-2</c:v>
                      </c:pt>
                      <c:pt idx="4238">
                        <c:v>5.9103500000000038E-2</c:v>
                      </c:pt>
                      <c:pt idx="4239">
                        <c:v>5.9104500000000032E-2</c:v>
                      </c:pt>
                      <c:pt idx="4240">
                        <c:v>5.9109500000000044E-2</c:v>
                      </c:pt>
                      <c:pt idx="4241">
                        <c:v>5.9107000000000041E-2</c:v>
                      </c:pt>
                      <c:pt idx="4242">
                        <c:v>5.9107000000000041E-2</c:v>
                      </c:pt>
                      <c:pt idx="4243">
                        <c:v>5.9110500000000031E-2</c:v>
                      </c:pt>
                      <c:pt idx="4244">
                        <c:v>5.9103500000000038E-2</c:v>
                      </c:pt>
                      <c:pt idx="4245">
                        <c:v>5.9097000000000025E-2</c:v>
                      </c:pt>
                      <c:pt idx="4246">
                        <c:v>5.909850000000004E-2</c:v>
                      </c:pt>
                      <c:pt idx="4247">
                        <c:v>5.9097000000000038E-2</c:v>
                      </c:pt>
                      <c:pt idx="4248">
                        <c:v>5.9091000000000025E-2</c:v>
                      </c:pt>
                      <c:pt idx="4249">
                        <c:v>5.909250000000002E-2</c:v>
                      </c:pt>
                      <c:pt idx="4250">
                        <c:v>5.9087000000000028E-2</c:v>
                      </c:pt>
                      <c:pt idx="4251">
                        <c:v>5.9087500000000029E-2</c:v>
                      </c:pt>
                      <c:pt idx="4252">
                        <c:v>5.9086000000000034E-2</c:v>
                      </c:pt>
                      <c:pt idx="4253">
                        <c:v>5.9080500000000022E-2</c:v>
                      </c:pt>
                      <c:pt idx="4254">
                        <c:v>5.9072500000000028E-2</c:v>
                      </c:pt>
                      <c:pt idx="4255">
                        <c:v>5.906750000000003E-2</c:v>
                      </c:pt>
                      <c:pt idx="4256">
                        <c:v>5.9063000000000025E-2</c:v>
                      </c:pt>
                      <c:pt idx="4257">
                        <c:v>5.9059000000000028E-2</c:v>
                      </c:pt>
                      <c:pt idx="4258">
                        <c:v>5.9058500000000021E-2</c:v>
                      </c:pt>
                      <c:pt idx="4259">
                        <c:v>5.9058500000000021E-2</c:v>
                      </c:pt>
                      <c:pt idx="4260">
                        <c:v>5.9055000000000024E-2</c:v>
                      </c:pt>
                      <c:pt idx="4261">
                        <c:v>5.9050000000000026E-2</c:v>
                      </c:pt>
                      <c:pt idx="4262">
                        <c:v>5.9058000000000027E-2</c:v>
                      </c:pt>
                      <c:pt idx="4263">
                        <c:v>5.9062500000000018E-2</c:v>
                      </c:pt>
                      <c:pt idx="4264">
                        <c:v>5.9060000000000022E-2</c:v>
                      </c:pt>
                      <c:pt idx="4265">
                        <c:v>5.9058500000000028E-2</c:v>
                      </c:pt>
                      <c:pt idx="4266">
                        <c:v>5.9061000000000023E-2</c:v>
                      </c:pt>
                      <c:pt idx="4267">
                        <c:v>5.9055500000000025E-2</c:v>
                      </c:pt>
                      <c:pt idx="4268">
                        <c:v>5.9054500000000031E-2</c:v>
                      </c:pt>
                      <c:pt idx="4269">
                        <c:v>5.9055500000000025E-2</c:v>
                      </c:pt>
                      <c:pt idx="4270">
                        <c:v>5.9057000000000012E-2</c:v>
                      </c:pt>
                      <c:pt idx="4271">
                        <c:v>5.9057500000000013E-2</c:v>
                      </c:pt>
                      <c:pt idx="4272">
                        <c:v>5.905750000000002E-2</c:v>
                      </c:pt>
                      <c:pt idx="4273">
                        <c:v>5.9059500000000015E-2</c:v>
                      </c:pt>
                      <c:pt idx="4274">
                        <c:v>5.9053000000000015E-2</c:v>
                      </c:pt>
                      <c:pt idx="4275">
                        <c:v>5.905050000000002E-2</c:v>
                      </c:pt>
                      <c:pt idx="4276">
                        <c:v>5.905450000000001E-2</c:v>
                      </c:pt>
                      <c:pt idx="4277">
                        <c:v>5.9055500000000011E-2</c:v>
                      </c:pt>
                      <c:pt idx="4278">
                        <c:v>5.9059000000000014E-2</c:v>
                      </c:pt>
                      <c:pt idx="4279">
                        <c:v>5.9065500000000014E-2</c:v>
                      </c:pt>
                      <c:pt idx="4280">
                        <c:v>5.9064500000000013E-2</c:v>
                      </c:pt>
                      <c:pt idx="4281">
                        <c:v>5.9068500000000003E-2</c:v>
                      </c:pt>
                      <c:pt idx="4282">
                        <c:v>5.9068499999999996E-2</c:v>
                      </c:pt>
                      <c:pt idx="4283">
                        <c:v>5.9069999999999998E-2</c:v>
                      </c:pt>
                      <c:pt idx="4284">
                        <c:v>5.9072000000000006E-2</c:v>
                      </c:pt>
                      <c:pt idx="4285">
                        <c:v>5.9073500000000008E-2</c:v>
                      </c:pt>
                      <c:pt idx="4286">
                        <c:v>5.9072000000000013E-2</c:v>
                      </c:pt>
                      <c:pt idx="4287">
                        <c:v>5.9075500000000017E-2</c:v>
                      </c:pt>
                      <c:pt idx="4288">
                        <c:v>5.9075500000000003E-2</c:v>
                      </c:pt>
                      <c:pt idx="4289">
                        <c:v>5.9078500000000006E-2</c:v>
                      </c:pt>
                      <c:pt idx="4290">
                        <c:v>5.9077999999999999E-2</c:v>
                      </c:pt>
                      <c:pt idx="4291">
                        <c:v>5.9083000000000004E-2</c:v>
                      </c:pt>
                      <c:pt idx="4292">
                        <c:v>5.9084999999999999E-2</c:v>
                      </c:pt>
                      <c:pt idx="4293">
                        <c:v>5.9083499999999997E-2</c:v>
                      </c:pt>
                      <c:pt idx="4294">
                        <c:v>5.9083499999999983E-2</c:v>
                      </c:pt>
                      <c:pt idx="4295">
                        <c:v>5.9085499999999992E-2</c:v>
                      </c:pt>
                      <c:pt idx="4296">
                        <c:v>5.9088499999999995E-2</c:v>
                      </c:pt>
                      <c:pt idx="4297">
                        <c:v>5.9091499999999991E-2</c:v>
                      </c:pt>
                      <c:pt idx="4298">
                        <c:v>5.9092499999999992E-2</c:v>
                      </c:pt>
                      <c:pt idx="4299">
                        <c:v>5.9116999999999989E-2</c:v>
                      </c:pt>
                      <c:pt idx="4300">
                        <c:v>5.9117999999999983E-2</c:v>
                      </c:pt>
                      <c:pt idx="4301">
                        <c:v>5.9122999999999995E-2</c:v>
                      </c:pt>
                      <c:pt idx="4302">
                        <c:v>5.9139499999999998E-2</c:v>
                      </c:pt>
                      <c:pt idx="4303">
                        <c:v>5.9144999999999996E-2</c:v>
                      </c:pt>
                      <c:pt idx="4304">
                        <c:v>5.9161999999999999E-2</c:v>
                      </c:pt>
                      <c:pt idx="4305">
                        <c:v>5.9175000000000005E-2</c:v>
                      </c:pt>
                      <c:pt idx="4306">
                        <c:v>5.9185000000000008E-2</c:v>
                      </c:pt>
                      <c:pt idx="4307">
                        <c:v>5.918650000000001E-2</c:v>
                      </c:pt>
                      <c:pt idx="4308">
                        <c:v>5.9196500000000013E-2</c:v>
                      </c:pt>
                      <c:pt idx="4309">
                        <c:v>5.9208000000000018E-2</c:v>
                      </c:pt>
                      <c:pt idx="4310">
                        <c:v>5.9220000000000009E-2</c:v>
                      </c:pt>
                      <c:pt idx="4311">
                        <c:v>5.9235499999999996E-2</c:v>
                      </c:pt>
                      <c:pt idx="4312">
                        <c:v>5.9247000000000015E-2</c:v>
                      </c:pt>
                      <c:pt idx="4313">
                        <c:v>5.9258500000000013E-2</c:v>
                      </c:pt>
                      <c:pt idx="4314">
                        <c:v>5.9274500000000015E-2</c:v>
                      </c:pt>
                      <c:pt idx="4315">
                        <c:v>5.928350000000001E-2</c:v>
                      </c:pt>
                      <c:pt idx="4316">
                        <c:v>5.9292000000000004E-2</c:v>
                      </c:pt>
                      <c:pt idx="4317">
                        <c:v>5.9301500000000014E-2</c:v>
                      </c:pt>
                      <c:pt idx="4318">
                        <c:v>5.9310500000000009E-2</c:v>
                      </c:pt>
                      <c:pt idx="4319">
                        <c:v>5.932550000000001E-2</c:v>
                      </c:pt>
                      <c:pt idx="4320">
                        <c:v>5.933950000000001E-2</c:v>
                      </c:pt>
                      <c:pt idx="4321">
                        <c:v>5.9351500000000008E-2</c:v>
                      </c:pt>
                      <c:pt idx="4322">
                        <c:v>5.936650000000001E-2</c:v>
                      </c:pt>
                      <c:pt idx="4323">
                        <c:v>5.9380000000000016E-2</c:v>
                      </c:pt>
                      <c:pt idx="4324">
                        <c:v>5.939050000000002E-2</c:v>
                      </c:pt>
                      <c:pt idx="4325">
                        <c:v>5.9406000000000007E-2</c:v>
                      </c:pt>
                      <c:pt idx="4326">
                        <c:v>5.9421000000000009E-2</c:v>
                      </c:pt>
                      <c:pt idx="4327">
                        <c:v>5.9432499999999999E-2</c:v>
                      </c:pt>
                      <c:pt idx="4328">
                        <c:v>5.9444000000000011E-2</c:v>
                      </c:pt>
                      <c:pt idx="4329">
                        <c:v>5.945750000000001E-2</c:v>
                      </c:pt>
                      <c:pt idx="4330">
                        <c:v>5.9473000000000012E-2</c:v>
                      </c:pt>
                      <c:pt idx="4331">
                        <c:v>5.9489000000000007E-2</c:v>
                      </c:pt>
                      <c:pt idx="4332">
                        <c:v>5.9498500000000003E-2</c:v>
                      </c:pt>
                      <c:pt idx="4333">
                        <c:v>5.9511500000000002E-2</c:v>
                      </c:pt>
                      <c:pt idx="4334">
                        <c:v>5.952000000000001E-2</c:v>
                      </c:pt>
                      <c:pt idx="4335">
                        <c:v>5.9529000000000012E-2</c:v>
                      </c:pt>
                      <c:pt idx="4336">
                        <c:v>5.9544000000000007E-2</c:v>
                      </c:pt>
                      <c:pt idx="4337">
                        <c:v>5.9553000000000002E-2</c:v>
                      </c:pt>
                      <c:pt idx="4338">
                        <c:v>5.9567000000000009E-2</c:v>
                      </c:pt>
                      <c:pt idx="4339">
                        <c:v>5.9573500000000001E-2</c:v>
                      </c:pt>
                      <c:pt idx="4340">
                        <c:v>5.958900000000001E-2</c:v>
                      </c:pt>
                      <c:pt idx="4341">
                        <c:v>5.9598500000000006E-2</c:v>
                      </c:pt>
                      <c:pt idx="4342">
                        <c:v>5.9603000000000003E-2</c:v>
                      </c:pt>
                      <c:pt idx="4343">
                        <c:v>5.9608500000000009E-2</c:v>
                      </c:pt>
                      <c:pt idx="4344">
                        <c:v>5.9614E-2</c:v>
                      </c:pt>
                      <c:pt idx="4345">
                        <c:v>5.9633499999999999E-2</c:v>
                      </c:pt>
                      <c:pt idx="4346">
                        <c:v>5.9641000000000013E-2</c:v>
                      </c:pt>
                      <c:pt idx="4347">
                        <c:v>5.9652500000000011E-2</c:v>
                      </c:pt>
                      <c:pt idx="4348">
                        <c:v>5.9663500000000022E-2</c:v>
                      </c:pt>
                      <c:pt idx="4349">
                        <c:v>5.9677000000000022E-2</c:v>
                      </c:pt>
                      <c:pt idx="4350">
                        <c:v>5.9681000000000026E-2</c:v>
                      </c:pt>
                      <c:pt idx="4351">
                        <c:v>5.9686000000000024E-2</c:v>
                      </c:pt>
                      <c:pt idx="4352">
                        <c:v>5.9692000000000016E-2</c:v>
                      </c:pt>
                      <c:pt idx="4353">
                        <c:v>5.9705500000000022E-2</c:v>
                      </c:pt>
                      <c:pt idx="4354">
                        <c:v>5.9714000000000017E-2</c:v>
                      </c:pt>
                      <c:pt idx="4355">
                        <c:v>5.9725500000000015E-2</c:v>
                      </c:pt>
                      <c:pt idx="4356">
                        <c:v>5.9738000000000027E-2</c:v>
                      </c:pt>
                      <c:pt idx="4357">
                        <c:v>5.9747500000000023E-2</c:v>
                      </c:pt>
                      <c:pt idx="4358">
                        <c:v>5.9762500000000024E-2</c:v>
                      </c:pt>
                      <c:pt idx="4359">
                        <c:v>5.9773000000000034E-2</c:v>
                      </c:pt>
                      <c:pt idx="4360">
                        <c:v>5.9786500000000027E-2</c:v>
                      </c:pt>
                      <c:pt idx="4361">
                        <c:v>5.9799500000000026E-2</c:v>
                      </c:pt>
                      <c:pt idx="4362">
                        <c:v>5.9805500000000018E-2</c:v>
                      </c:pt>
                      <c:pt idx="4363">
                        <c:v>5.9813500000000019E-2</c:v>
                      </c:pt>
                      <c:pt idx="4364">
                        <c:v>5.9821000000000027E-2</c:v>
                      </c:pt>
                      <c:pt idx="4365">
                        <c:v>5.9832000000000017E-2</c:v>
                      </c:pt>
                      <c:pt idx="4366">
                        <c:v>5.9843000000000007E-2</c:v>
                      </c:pt>
                      <c:pt idx="4367">
                        <c:v>5.9854500000000012E-2</c:v>
                      </c:pt>
                      <c:pt idx="4368">
                        <c:v>5.9865000000000022E-2</c:v>
                      </c:pt>
                      <c:pt idx="4369">
                        <c:v>5.9874500000000025E-2</c:v>
                      </c:pt>
                      <c:pt idx="4370">
                        <c:v>5.9888000000000031E-2</c:v>
                      </c:pt>
                      <c:pt idx="4371">
                        <c:v>5.9905500000000014E-2</c:v>
                      </c:pt>
                      <c:pt idx="4372">
                        <c:v>5.9916000000000018E-2</c:v>
                      </c:pt>
                      <c:pt idx="4373">
                        <c:v>5.9922000000000003E-2</c:v>
                      </c:pt>
                      <c:pt idx="4374">
                        <c:v>5.9932500000000007E-2</c:v>
                      </c:pt>
                      <c:pt idx="4375">
                        <c:v>5.9943499999999997E-2</c:v>
                      </c:pt>
                      <c:pt idx="4376">
                        <c:v>5.9957500000000004E-2</c:v>
                      </c:pt>
                      <c:pt idx="4377">
                        <c:v>5.9963000000000009E-2</c:v>
                      </c:pt>
                      <c:pt idx="4378">
                        <c:v>5.9976000000000008E-2</c:v>
                      </c:pt>
                      <c:pt idx="4379">
                        <c:v>5.9983500000000002E-2</c:v>
                      </c:pt>
                      <c:pt idx="4380">
                        <c:v>5.9994000000000006E-2</c:v>
                      </c:pt>
                      <c:pt idx="4381">
                        <c:v>6.0007999999999999E-2</c:v>
                      </c:pt>
                      <c:pt idx="4382">
                        <c:v>6.0017499999999994E-2</c:v>
                      </c:pt>
                      <c:pt idx="4383">
                        <c:v>6.0033500000000004E-2</c:v>
                      </c:pt>
                      <c:pt idx="4384">
                        <c:v>6.0050999999999993E-2</c:v>
                      </c:pt>
                      <c:pt idx="4385">
                        <c:v>6.0066499999999995E-2</c:v>
                      </c:pt>
                      <c:pt idx="4386">
                        <c:v>6.0078999999999994E-2</c:v>
                      </c:pt>
                      <c:pt idx="4387">
                        <c:v>6.0084499999999999E-2</c:v>
                      </c:pt>
                      <c:pt idx="4388">
                        <c:v>6.0098500000000013E-2</c:v>
                      </c:pt>
                      <c:pt idx="4389">
                        <c:v>6.0121000000000001E-2</c:v>
                      </c:pt>
                      <c:pt idx="4390">
                        <c:v>6.013750000000001E-2</c:v>
                      </c:pt>
                      <c:pt idx="4391">
                        <c:v>6.0154000000000006E-2</c:v>
                      </c:pt>
                      <c:pt idx="4392">
                        <c:v>6.0164000000000009E-2</c:v>
                      </c:pt>
                      <c:pt idx="4393">
                        <c:v>6.017850000000001E-2</c:v>
                      </c:pt>
                      <c:pt idx="4394">
                        <c:v>6.0190000000000007E-2</c:v>
                      </c:pt>
                      <c:pt idx="4395">
                        <c:v>6.0205000000000009E-2</c:v>
                      </c:pt>
                      <c:pt idx="4396">
                        <c:v>6.0216500000000013E-2</c:v>
                      </c:pt>
                      <c:pt idx="4397">
                        <c:v>6.0229500000000005E-2</c:v>
                      </c:pt>
                      <c:pt idx="4398">
                        <c:v>6.0245500000000007E-2</c:v>
                      </c:pt>
                      <c:pt idx="4399">
                        <c:v>6.0260000000000008E-2</c:v>
                      </c:pt>
                      <c:pt idx="4400">
                        <c:v>6.0277500000000019E-2</c:v>
                      </c:pt>
                      <c:pt idx="4401">
                        <c:v>6.0289000000000009E-2</c:v>
                      </c:pt>
                      <c:pt idx="4402">
                        <c:v>6.0301500000000008E-2</c:v>
                      </c:pt>
                      <c:pt idx="4403">
                        <c:v>6.0316500000000009E-2</c:v>
                      </c:pt>
                      <c:pt idx="4404">
                        <c:v>6.0323000000000022E-2</c:v>
                      </c:pt>
                      <c:pt idx="4405">
                        <c:v>6.0336500000000015E-2</c:v>
                      </c:pt>
                      <c:pt idx="4406">
                        <c:v>6.0353000000000011E-2</c:v>
                      </c:pt>
                      <c:pt idx="4407">
                        <c:v>6.0366500000000017E-2</c:v>
                      </c:pt>
                      <c:pt idx="4408">
                        <c:v>6.0379500000000023E-2</c:v>
                      </c:pt>
                      <c:pt idx="4409">
                        <c:v>6.0399000000000008E-2</c:v>
                      </c:pt>
                      <c:pt idx="4410">
                        <c:v>6.0422500000000018E-2</c:v>
                      </c:pt>
                      <c:pt idx="4411">
                        <c:v>6.0442500000000017E-2</c:v>
                      </c:pt>
                      <c:pt idx="4412">
                        <c:v>6.0461500000000015E-2</c:v>
                      </c:pt>
                      <c:pt idx="4413">
                        <c:v>6.0467000000000014E-2</c:v>
                      </c:pt>
                      <c:pt idx="4414">
                        <c:v>6.0486500000000019E-2</c:v>
                      </c:pt>
                      <c:pt idx="4415">
                        <c:v>6.0502000000000014E-2</c:v>
                      </c:pt>
                      <c:pt idx="4416">
                        <c:v>6.0519500000000018E-2</c:v>
                      </c:pt>
                      <c:pt idx="4417">
                        <c:v>6.0538000000000008E-2</c:v>
                      </c:pt>
                      <c:pt idx="4418">
                        <c:v>6.0551000000000001E-2</c:v>
                      </c:pt>
                      <c:pt idx="4419">
                        <c:v>6.0567500000000003E-2</c:v>
                      </c:pt>
                      <c:pt idx="4420">
                        <c:v>6.0587000000000002E-2</c:v>
                      </c:pt>
                      <c:pt idx="4421">
                        <c:v>6.0601499999999996E-2</c:v>
                      </c:pt>
                      <c:pt idx="4422">
                        <c:v>6.0623000000000003E-2</c:v>
                      </c:pt>
                      <c:pt idx="4423">
                        <c:v>6.0639999999999993E-2</c:v>
                      </c:pt>
                      <c:pt idx="4424">
                        <c:v>6.0656499999999995E-2</c:v>
                      </c:pt>
                      <c:pt idx="4425">
                        <c:v>6.0669499999999994E-2</c:v>
                      </c:pt>
                      <c:pt idx="4426">
                        <c:v>6.068249999999998E-2</c:v>
                      </c:pt>
                      <c:pt idx="4427">
                        <c:v>6.0704999999999981E-2</c:v>
                      </c:pt>
                      <c:pt idx="4428">
                        <c:v>6.0726999999999982E-2</c:v>
                      </c:pt>
                      <c:pt idx="4429">
                        <c:v>6.074799999999999E-2</c:v>
                      </c:pt>
                      <c:pt idx="4430">
                        <c:v>6.0764499999999985E-2</c:v>
                      </c:pt>
                      <c:pt idx="4431">
                        <c:v>6.0779499999999986E-2</c:v>
                      </c:pt>
                      <c:pt idx="4432">
                        <c:v>6.079749999999999E-2</c:v>
                      </c:pt>
                      <c:pt idx="4433">
                        <c:v>6.0811499999999984E-2</c:v>
                      </c:pt>
                      <c:pt idx="4434">
                        <c:v>6.0828499999999987E-2</c:v>
                      </c:pt>
                      <c:pt idx="4435">
                        <c:v>6.0850499999999988E-2</c:v>
                      </c:pt>
                      <c:pt idx="4436">
                        <c:v>6.0867499999999977E-2</c:v>
                      </c:pt>
                      <c:pt idx="4437">
                        <c:v>6.088099999999997E-2</c:v>
                      </c:pt>
                      <c:pt idx="4438">
                        <c:v>6.0898499999999973E-2</c:v>
                      </c:pt>
                      <c:pt idx="4439">
                        <c:v>6.0914499999999983E-2</c:v>
                      </c:pt>
                      <c:pt idx="4440">
                        <c:v>6.0926999999999981E-2</c:v>
                      </c:pt>
                      <c:pt idx="4441">
                        <c:v>6.0949499999999983E-2</c:v>
                      </c:pt>
                      <c:pt idx="4442">
                        <c:v>6.0968499999999974E-2</c:v>
                      </c:pt>
                      <c:pt idx="4443">
                        <c:v>6.0985999999999978E-2</c:v>
                      </c:pt>
                      <c:pt idx="4444">
                        <c:v>6.1005999999999984E-2</c:v>
                      </c:pt>
                      <c:pt idx="4445">
                        <c:v>6.1025499999999983E-2</c:v>
                      </c:pt>
                      <c:pt idx="4446">
                        <c:v>6.1045499999999982E-2</c:v>
                      </c:pt>
                      <c:pt idx="4447">
                        <c:v>6.1056999999999972E-2</c:v>
                      </c:pt>
                      <c:pt idx="4448">
                        <c:v>6.1075499999999977E-2</c:v>
                      </c:pt>
                      <c:pt idx="4449">
                        <c:v>6.1094999999999983E-2</c:v>
                      </c:pt>
                      <c:pt idx="4450">
                        <c:v>6.1114499999999988E-2</c:v>
                      </c:pt>
                      <c:pt idx="4451">
                        <c:v>6.1132999999999986E-2</c:v>
                      </c:pt>
                      <c:pt idx="4452">
                        <c:v>6.1151499999999984E-2</c:v>
                      </c:pt>
                      <c:pt idx="4453">
                        <c:v>6.1169999999999981E-2</c:v>
                      </c:pt>
                      <c:pt idx="4454">
                        <c:v>6.1190499999999981E-2</c:v>
                      </c:pt>
                      <c:pt idx="4455">
                        <c:v>6.1206499999999976E-2</c:v>
                      </c:pt>
                      <c:pt idx="4456">
                        <c:v>6.1225999999999982E-2</c:v>
                      </c:pt>
                      <c:pt idx="4457">
                        <c:v>6.1243499999999979E-2</c:v>
                      </c:pt>
                      <c:pt idx="4458">
                        <c:v>6.1263999999999978E-2</c:v>
                      </c:pt>
                      <c:pt idx="4459">
                        <c:v>6.1280499999999974E-2</c:v>
                      </c:pt>
                      <c:pt idx="4460">
                        <c:v>6.1297999999999978E-2</c:v>
                      </c:pt>
                      <c:pt idx="4461">
                        <c:v>6.1321499999999973E-2</c:v>
                      </c:pt>
                      <c:pt idx="4462">
                        <c:v>6.1334499999999965E-2</c:v>
                      </c:pt>
                      <c:pt idx="4463">
                        <c:v>6.134599999999997E-2</c:v>
                      </c:pt>
                      <c:pt idx="4464">
                        <c:v>6.1361499999999972E-2</c:v>
                      </c:pt>
                      <c:pt idx="4465">
                        <c:v>6.137349999999997E-2</c:v>
                      </c:pt>
                      <c:pt idx="4466">
                        <c:v>6.1384999999999967E-2</c:v>
                      </c:pt>
                      <c:pt idx="4467">
                        <c:v>6.140149999999997E-2</c:v>
                      </c:pt>
                      <c:pt idx="4468">
                        <c:v>6.1419999999999961E-2</c:v>
                      </c:pt>
                      <c:pt idx="4469">
                        <c:v>6.1431999999999959E-2</c:v>
                      </c:pt>
                      <c:pt idx="4470">
                        <c:v>6.1445499999999958E-2</c:v>
                      </c:pt>
                      <c:pt idx="4471">
                        <c:v>6.146099999999996E-2</c:v>
                      </c:pt>
                      <c:pt idx="4472">
                        <c:v>6.1476499999999969E-2</c:v>
                      </c:pt>
                      <c:pt idx="4473">
                        <c:v>6.1494499999999973E-2</c:v>
                      </c:pt>
                      <c:pt idx="4474">
                        <c:v>6.1510499999999968E-2</c:v>
                      </c:pt>
                      <c:pt idx="4475">
                        <c:v>6.1523999999999975E-2</c:v>
                      </c:pt>
                      <c:pt idx="4476">
                        <c:v>6.1537499999999967E-2</c:v>
                      </c:pt>
                      <c:pt idx="4477">
                        <c:v>6.1555499999999964E-2</c:v>
                      </c:pt>
                      <c:pt idx="4478">
                        <c:v>6.157149999999998E-2</c:v>
                      </c:pt>
                      <c:pt idx="4479">
                        <c:v>6.157499999999997E-2</c:v>
                      </c:pt>
                      <c:pt idx="4480">
                        <c:v>6.1588999999999963E-2</c:v>
                      </c:pt>
                      <c:pt idx="4481">
                        <c:v>6.1599999999999967E-2</c:v>
                      </c:pt>
                      <c:pt idx="4482">
                        <c:v>6.1609499999999963E-2</c:v>
                      </c:pt>
                      <c:pt idx="4483">
                        <c:v>6.1626499999999959E-2</c:v>
                      </c:pt>
                      <c:pt idx="4484">
                        <c:v>6.1629499999999969E-2</c:v>
                      </c:pt>
                      <c:pt idx="4485">
                        <c:v>6.1634999999999968E-2</c:v>
                      </c:pt>
                      <c:pt idx="4486">
                        <c:v>6.1645999999999965E-2</c:v>
                      </c:pt>
                      <c:pt idx="4487">
                        <c:v>6.1652999999999965E-2</c:v>
                      </c:pt>
                      <c:pt idx="4488">
                        <c:v>6.1663499999999968E-2</c:v>
                      </c:pt>
                      <c:pt idx="4489">
                        <c:v>6.1671499999999969E-2</c:v>
                      </c:pt>
                      <c:pt idx="4490">
                        <c:v>6.1677999999999969E-2</c:v>
                      </c:pt>
                      <c:pt idx="4491">
                        <c:v>6.1683999999999968E-2</c:v>
                      </c:pt>
                      <c:pt idx="4492">
                        <c:v>6.1691999999999962E-2</c:v>
                      </c:pt>
                      <c:pt idx="4493">
                        <c:v>6.1703499999999967E-2</c:v>
                      </c:pt>
                      <c:pt idx="4494">
                        <c:v>6.1713999999999963E-2</c:v>
                      </c:pt>
                      <c:pt idx="4495">
                        <c:v>6.172749999999997E-2</c:v>
                      </c:pt>
                      <c:pt idx="4496">
                        <c:v>6.1735999999999958E-2</c:v>
                      </c:pt>
                      <c:pt idx="4497">
                        <c:v>6.1744499999999966E-2</c:v>
                      </c:pt>
                      <c:pt idx="4498">
                        <c:v>6.1758999999999981E-2</c:v>
                      </c:pt>
                      <c:pt idx="4499">
                        <c:v>6.1770999999999979E-2</c:v>
                      </c:pt>
                      <c:pt idx="4500">
                        <c:v>6.1785499999999979E-2</c:v>
                      </c:pt>
                      <c:pt idx="4501">
                        <c:v>6.1797499999999984E-2</c:v>
                      </c:pt>
                      <c:pt idx="4502">
                        <c:v>6.1804499999999998E-2</c:v>
                      </c:pt>
                      <c:pt idx="4503">
                        <c:v>6.1814499999999988E-2</c:v>
                      </c:pt>
                      <c:pt idx="4504">
                        <c:v>6.1813499999999993E-2</c:v>
                      </c:pt>
                      <c:pt idx="4505">
                        <c:v>6.180299999999999E-2</c:v>
                      </c:pt>
                      <c:pt idx="4506">
                        <c:v>6.1813499999999993E-2</c:v>
                      </c:pt>
                      <c:pt idx="4507">
                        <c:v>6.1819500000000006E-2</c:v>
                      </c:pt>
                      <c:pt idx="4508">
                        <c:v>6.1829000000000009E-2</c:v>
                      </c:pt>
                      <c:pt idx="4509">
                        <c:v>6.1835000000000001E-2</c:v>
                      </c:pt>
                      <c:pt idx="4510">
                        <c:v>6.1837000000000003E-2</c:v>
                      </c:pt>
                      <c:pt idx="4511">
                        <c:v>6.1838000000000018E-2</c:v>
                      </c:pt>
                      <c:pt idx="4512">
                        <c:v>6.1846000000000012E-2</c:v>
                      </c:pt>
                      <c:pt idx="4513">
                        <c:v>6.1847000000000006E-2</c:v>
                      </c:pt>
                      <c:pt idx="4514">
                        <c:v>6.1838500000000005E-2</c:v>
                      </c:pt>
                      <c:pt idx="4515">
                        <c:v>6.1849000000000008E-2</c:v>
                      </c:pt>
                      <c:pt idx="4516">
                        <c:v>6.1848499999999994E-2</c:v>
                      </c:pt>
                      <c:pt idx="4517">
                        <c:v>6.1851999999999997E-2</c:v>
                      </c:pt>
                      <c:pt idx="4518">
                        <c:v>6.1861500000000007E-2</c:v>
                      </c:pt>
                      <c:pt idx="4519">
                        <c:v>6.1862E-2</c:v>
                      </c:pt>
                      <c:pt idx="4520">
                        <c:v>6.1867500000000006E-2</c:v>
                      </c:pt>
                      <c:pt idx="4521">
                        <c:v>6.1870500000000009E-2</c:v>
                      </c:pt>
                      <c:pt idx="4522">
                        <c:v>6.1866500000000012E-2</c:v>
                      </c:pt>
                      <c:pt idx="4523">
                        <c:v>6.1864500000000024E-2</c:v>
                      </c:pt>
                      <c:pt idx="4524">
                        <c:v>6.1856000000000036E-2</c:v>
                      </c:pt>
                      <c:pt idx="4525">
                        <c:v>6.1851500000000031E-2</c:v>
                      </c:pt>
                      <c:pt idx="4526">
                        <c:v>6.1846000000000026E-2</c:v>
                      </c:pt>
                      <c:pt idx="4527">
                        <c:v>6.1861000000000027E-2</c:v>
                      </c:pt>
                      <c:pt idx="4528">
                        <c:v>6.1867000000000019E-2</c:v>
                      </c:pt>
                      <c:pt idx="4529">
                        <c:v>6.1856000000000029E-2</c:v>
                      </c:pt>
                      <c:pt idx="4530">
                        <c:v>6.1849000000000022E-2</c:v>
                      </c:pt>
                      <c:pt idx="4531">
                        <c:v>6.184700000000002E-2</c:v>
                      </c:pt>
                      <c:pt idx="4532">
                        <c:v>6.1842500000000022E-2</c:v>
                      </c:pt>
                      <c:pt idx="4533">
                        <c:v>6.1837000000000024E-2</c:v>
                      </c:pt>
                      <c:pt idx="4534">
                        <c:v>6.1834500000000021E-2</c:v>
                      </c:pt>
                      <c:pt idx="4535">
                        <c:v>6.1830500000000031E-2</c:v>
                      </c:pt>
                      <c:pt idx="4536">
                        <c:v>6.1824500000000039E-2</c:v>
                      </c:pt>
                      <c:pt idx="4537">
                        <c:v>6.1812000000000041E-2</c:v>
                      </c:pt>
                      <c:pt idx="4538">
                        <c:v>6.1801000000000036E-2</c:v>
                      </c:pt>
                      <c:pt idx="4539">
                        <c:v>6.1791000000000054E-2</c:v>
                      </c:pt>
                      <c:pt idx="4540">
                        <c:v>6.1788000000000051E-2</c:v>
                      </c:pt>
                      <c:pt idx="4541">
                        <c:v>6.1782500000000046E-2</c:v>
                      </c:pt>
                      <c:pt idx="4542">
                        <c:v>6.1778500000000056E-2</c:v>
                      </c:pt>
                      <c:pt idx="4543">
                        <c:v>6.1782500000000053E-2</c:v>
                      </c:pt>
                      <c:pt idx="4544">
                        <c:v>6.1760000000000058E-2</c:v>
                      </c:pt>
                      <c:pt idx="4545">
                        <c:v>6.1736000000000048E-2</c:v>
                      </c:pt>
                      <c:pt idx="4546">
                        <c:v>6.1732000000000051E-2</c:v>
                      </c:pt>
                      <c:pt idx="4547">
                        <c:v>6.1723000000000056E-2</c:v>
                      </c:pt>
                      <c:pt idx="4548">
                        <c:v>6.1713000000000059E-2</c:v>
                      </c:pt>
                      <c:pt idx="4549">
                        <c:v>6.1702500000000056E-2</c:v>
                      </c:pt>
                      <c:pt idx="4550">
                        <c:v>6.169000000000005E-2</c:v>
                      </c:pt>
                      <c:pt idx="4551">
                        <c:v>6.1686000000000046E-2</c:v>
                      </c:pt>
                      <c:pt idx="4552">
                        <c:v>6.1679500000000047E-2</c:v>
                      </c:pt>
                      <c:pt idx="4553">
                        <c:v>6.167150000000006E-2</c:v>
                      </c:pt>
                      <c:pt idx="4554">
                        <c:v>6.165800000000006E-2</c:v>
                      </c:pt>
                      <c:pt idx="4555">
                        <c:v>6.1646500000000062E-2</c:v>
                      </c:pt>
                      <c:pt idx="4556">
                        <c:v>6.1639500000000062E-2</c:v>
                      </c:pt>
                      <c:pt idx="4557">
                        <c:v>6.1625000000000069E-2</c:v>
                      </c:pt>
                      <c:pt idx="4558">
                        <c:v>6.160550000000007E-2</c:v>
                      </c:pt>
                      <c:pt idx="4559">
                        <c:v>6.1587000000000058E-2</c:v>
                      </c:pt>
                      <c:pt idx="4560">
                        <c:v>6.1569000000000068E-2</c:v>
                      </c:pt>
                      <c:pt idx="4561">
                        <c:v>6.1557000000000063E-2</c:v>
                      </c:pt>
                      <c:pt idx="4562">
                        <c:v>6.1545000000000058E-2</c:v>
                      </c:pt>
                      <c:pt idx="4563">
                        <c:v>6.1528000000000062E-2</c:v>
                      </c:pt>
                      <c:pt idx="4564">
                        <c:v>6.1537000000000078E-2</c:v>
                      </c:pt>
                      <c:pt idx="4565">
                        <c:v>6.1522500000000084E-2</c:v>
                      </c:pt>
                      <c:pt idx="4566">
                        <c:v>6.1503000000000085E-2</c:v>
                      </c:pt>
                      <c:pt idx="4567">
                        <c:v>6.1485500000000082E-2</c:v>
                      </c:pt>
                      <c:pt idx="4568">
                        <c:v>6.1477500000000081E-2</c:v>
                      </c:pt>
                      <c:pt idx="4569">
                        <c:v>6.146300000000008E-2</c:v>
                      </c:pt>
                      <c:pt idx="4570">
                        <c:v>6.1449500000000074E-2</c:v>
                      </c:pt>
                      <c:pt idx="4571">
                        <c:v>6.1434500000000079E-2</c:v>
                      </c:pt>
                      <c:pt idx="4572">
                        <c:v>6.1429000000000074E-2</c:v>
                      </c:pt>
                      <c:pt idx="4573">
                        <c:v>6.1398000000000064E-2</c:v>
                      </c:pt>
                      <c:pt idx="4574">
                        <c:v>6.1363500000000064E-2</c:v>
                      </c:pt>
                      <c:pt idx="4575">
                        <c:v>6.1319000000000061E-2</c:v>
                      </c:pt>
                      <c:pt idx="4576">
                        <c:v>6.1286000000000049E-2</c:v>
                      </c:pt>
                      <c:pt idx="4577">
                        <c:v>6.1239500000000051E-2</c:v>
                      </c:pt>
                      <c:pt idx="4578">
                        <c:v>6.1194000000000054E-2</c:v>
                      </c:pt>
                      <c:pt idx="4579">
                        <c:v>6.1160000000000048E-2</c:v>
                      </c:pt>
                      <c:pt idx="4580">
                        <c:v>6.1129500000000052E-2</c:v>
                      </c:pt>
                      <c:pt idx="4581">
                        <c:v>6.1076500000000047E-2</c:v>
                      </c:pt>
                      <c:pt idx="4582">
                        <c:v>6.1032500000000038E-2</c:v>
                      </c:pt>
                      <c:pt idx="4583">
                        <c:v>6.0985000000000032E-2</c:v>
                      </c:pt>
                      <c:pt idx="4584">
                        <c:v>6.0943500000000032E-2</c:v>
                      </c:pt>
                      <c:pt idx="4585">
                        <c:v>6.0896500000000027E-2</c:v>
                      </c:pt>
                      <c:pt idx="4586">
                        <c:v>6.0865000000000016E-2</c:v>
                      </c:pt>
                      <c:pt idx="4587">
                        <c:v>6.0831000000000017E-2</c:v>
                      </c:pt>
                      <c:pt idx="4588">
                        <c:v>6.0773500000000015E-2</c:v>
                      </c:pt>
                      <c:pt idx="4589">
                        <c:v>6.0731500000000029E-2</c:v>
                      </c:pt>
                      <c:pt idx="4590">
                        <c:v>6.0699500000000031E-2</c:v>
                      </c:pt>
                      <c:pt idx="4591">
                        <c:v>6.0665000000000031E-2</c:v>
                      </c:pt>
                      <c:pt idx="4592">
                        <c:v>6.0638000000000025E-2</c:v>
                      </c:pt>
                      <c:pt idx="4593">
                        <c:v>6.0604000000000019E-2</c:v>
                      </c:pt>
                      <c:pt idx="4594">
                        <c:v>6.0560000000000017E-2</c:v>
                      </c:pt>
                      <c:pt idx="4595">
                        <c:v>6.0526500000000011E-2</c:v>
                      </c:pt>
                      <c:pt idx="4596">
                        <c:v>6.0472000000000012E-2</c:v>
                      </c:pt>
                      <c:pt idx="4597">
                        <c:v>6.0436500000000011E-2</c:v>
                      </c:pt>
                      <c:pt idx="4598">
                        <c:v>6.0402500000000012E-2</c:v>
                      </c:pt>
                      <c:pt idx="4599">
                        <c:v>6.0364000000000015E-2</c:v>
                      </c:pt>
                      <c:pt idx="4600">
                        <c:v>6.0329000000000008E-2</c:v>
                      </c:pt>
                      <c:pt idx="4601">
                        <c:v>6.0292500000000013E-2</c:v>
                      </c:pt>
                      <c:pt idx="4602">
                        <c:v>6.0257000000000012E-2</c:v>
                      </c:pt>
                      <c:pt idx="4603">
                        <c:v>6.0215500000000012E-2</c:v>
                      </c:pt>
                      <c:pt idx="4604">
                        <c:v>6.0184000000000015E-2</c:v>
                      </c:pt>
                      <c:pt idx="4605">
                        <c:v>6.0148000000000007E-2</c:v>
                      </c:pt>
                      <c:pt idx="4606">
                        <c:v>6.0111000000000005E-2</c:v>
                      </c:pt>
                      <c:pt idx="4607">
                        <c:v>6.0075999999999997E-2</c:v>
                      </c:pt>
                      <c:pt idx="4608">
                        <c:v>6.0052000000000001E-2</c:v>
                      </c:pt>
                      <c:pt idx="4609">
                        <c:v>6.0017500000000001E-2</c:v>
                      </c:pt>
                      <c:pt idx="4610">
                        <c:v>5.9982499999999994E-2</c:v>
                      </c:pt>
                      <c:pt idx="4611">
                        <c:v>5.9941499999999995E-2</c:v>
                      </c:pt>
                      <c:pt idx="4612">
                        <c:v>5.9907499999999982E-2</c:v>
                      </c:pt>
                      <c:pt idx="4613">
                        <c:v>5.987449999999999E-2</c:v>
                      </c:pt>
                      <c:pt idx="4614">
                        <c:v>5.9838499999999996E-2</c:v>
                      </c:pt>
                      <c:pt idx="4615">
                        <c:v>5.9805000000000004E-2</c:v>
                      </c:pt>
                      <c:pt idx="4616">
                        <c:v>5.9764500000000005E-2</c:v>
                      </c:pt>
                      <c:pt idx="4617">
                        <c:v>5.9734499999999996E-2</c:v>
                      </c:pt>
                      <c:pt idx="4618">
                        <c:v>5.9700500000000004E-2</c:v>
                      </c:pt>
                      <c:pt idx="4619">
                        <c:v>5.9664000000000002E-2</c:v>
                      </c:pt>
                      <c:pt idx="4620">
                        <c:v>5.9630000000000002E-2</c:v>
                      </c:pt>
                      <c:pt idx="4621">
                        <c:v>5.9594500000000002E-2</c:v>
                      </c:pt>
                      <c:pt idx="4622">
                        <c:v>5.9556999999999992E-2</c:v>
                      </c:pt>
                      <c:pt idx="4623">
                        <c:v>5.9523999999999994E-2</c:v>
                      </c:pt>
                      <c:pt idx="4624">
                        <c:v>5.9489499999999994E-2</c:v>
                      </c:pt>
                      <c:pt idx="4625">
                        <c:v>5.9455499999999988E-2</c:v>
                      </c:pt>
                      <c:pt idx="4626">
                        <c:v>5.9422000000000003E-2</c:v>
                      </c:pt>
                      <c:pt idx="4627">
                        <c:v>5.9381499999999997E-2</c:v>
                      </c:pt>
                      <c:pt idx="4628">
                        <c:v>5.9344999999999981E-2</c:v>
                      </c:pt>
                      <c:pt idx="4629">
                        <c:v>5.9310999999999989E-2</c:v>
                      </c:pt>
                      <c:pt idx="4630">
                        <c:v>5.928499999999999E-2</c:v>
                      </c:pt>
                      <c:pt idx="4631">
                        <c:v>5.9266499999999979E-2</c:v>
                      </c:pt>
                      <c:pt idx="4632">
                        <c:v>5.9230499999999985E-2</c:v>
                      </c:pt>
                      <c:pt idx="4633">
                        <c:v>5.9161499999999992E-2</c:v>
                      </c:pt>
                      <c:pt idx="4634">
                        <c:v>5.9141499999999979E-2</c:v>
                      </c:pt>
                      <c:pt idx="4635">
                        <c:v>5.9115999999999974E-2</c:v>
                      </c:pt>
                      <c:pt idx="4636">
                        <c:v>5.9082499999999982E-2</c:v>
                      </c:pt>
                      <c:pt idx="4637">
                        <c:v>5.9056499999999977E-2</c:v>
                      </c:pt>
                      <c:pt idx="4638">
                        <c:v>5.9033999999999975E-2</c:v>
                      </c:pt>
                      <c:pt idx="4639">
                        <c:v>5.9005499999999982E-2</c:v>
                      </c:pt>
                      <c:pt idx="4640">
                        <c:v>5.8987499999999977E-2</c:v>
                      </c:pt>
                      <c:pt idx="4641">
                        <c:v>5.8960999999999979E-2</c:v>
                      </c:pt>
                      <c:pt idx="4642">
                        <c:v>5.8936499999999975E-2</c:v>
                      </c:pt>
                      <c:pt idx="4643">
                        <c:v>5.890349999999997E-2</c:v>
                      </c:pt>
                      <c:pt idx="4644">
                        <c:v>5.8877999999999986E-2</c:v>
                      </c:pt>
                      <c:pt idx="4645">
                        <c:v>5.8852999999999975E-2</c:v>
                      </c:pt>
                      <c:pt idx="4646">
                        <c:v>5.8753499999999986E-2</c:v>
                      </c:pt>
                      <c:pt idx="4647">
                        <c:v>5.8716999999999978E-2</c:v>
                      </c:pt>
                      <c:pt idx="4648">
                        <c:v>5.8686999999999975E-2</c:v>
                      </c:pt>
                      <c:pt idx="4649">
                        <c:v>5.8656999999999987E-2</c:v>
                      </c:pt>
                      <c:pt idx="4650">
                        <c:v>5.8615499999999987E-2</c:v>
                      </c:pt>
                      <c:pt idx="4651">
                        <c:v>5.8592499999999992E-2</c:v>
                      </c:pt>
                      <c:pt idx="4652">
                        <c:v>5.8565499999999993E-2</c:v>
                      </c:pt>
                      <c:pt idx="4653">
                        <c:v>5.8545999999999994E-2</c:v>
                      </c:pt>
                      <c:pt idx="4654">
                        <c:v>5.8525000000000001E-2</c:v>
                      </c:pt>
                      <c:pt idx="4655">
                        <c:v>5.8459999999999998E-2</c:v>
                      </c:pt>
                      <c:pt idx="4656">
                        <c:v>5.8441999999999987E-2</c:v>
                      </c:pt>
                      <c:pt idx="4657">
                        <c:v>5.840999999999999E-2</c:v>
                      </c:pt>
                      <c:pt idx="4658">
                        <c:v>5.8390000000000004E-2</c:v>
                      </c:pt>
                      <c:pt idx="4659">
                        <c:v>5.8356500000000013E-2</c:v>
                      </c:pt>
                      <c:pt idx="4660">
                        <c:v>5.8332500000000016E-2</c:v>
                      </c:pt>
                      <c:pt idx="4661">
                        <c:v>5.831550000000002E-2</c:v>
                      </c:pt>
                      <c:pt idx="4662">
                        <c:v>5.8297500000000023E-2</c:v>
                      </c:pt>
                      <c:pt idx="4663">
                        <c:v>5.8276000000000022E-2</c:v>
                      </c:pt>
                      <c:pt idx="4664">
                        <c:v>5.826650000000002E-2</c:v>
                      </c:pt>
                      <c:pt idx="4665">
                        <c:v>5.8256000000000016E-2</c:v>
                      </c:pt>
                      <c:pt idx="4666">
                        <c:v>5.8244000000000025E-2</c:v>
                      </c:pt>
                      <c:pt idx="4667">
                        <c:v>5.821800000000002E-2</c:v>
                      </c:pt>
                      <c:pt idx="4668">
                        <c:v>5.8192000000000028E-2</c:v>
                      </c:pt>
                      <c:pt idx="4669">
                        <c:v>5.8177000000000027E-2</c:v>
                      </c:pt>
                      <c:pt idx="4670">
                        <c:v>5.8168500000000033E-2</c:v>
                      </c:pt>
                      <c:pt idx="4671">
                        <c:v>5.8156000000000034E-2</c:v>
                      </c:pt>
                      <c:pt idx="4672">
                        <c:v>5.8127500000000026E-2</c:v>
                      </c:pt>
                      <c:pt idx="4673">
                        <c:v>5.8099000000000033E-2</c:v>
                      </c:pt>
                      <c:pt idx="4674">
                        <c:v>5.8075000000000029E-2</c:v>
                      </c:pt>
                      <c:pt idx="4675">
                        <c:v>5.8050000000000032E-2</c:v>
                      </c:pt>
                      <c:pt idx="4676">
                        <c:v>5.8023000000000033E-2</c:v>
                      </c:pt>
                      <c:pt idx="4677">
                        <c:v>5.7984000000000036E-2</c:v>
                      </c:pt>
                      <c:pt idx="4678">
                        <c:v>5.7944500000000038E-2</c:v>
                      </c:pt>
                      <c:pt idx="4679">
                        <c:v>5.7916500000000044E-2</c:v>
                      </c:pt>
                      <c:pt idx="4680">
                        <c:v>5.7891000000000033E-2</c:v>
                      </c:pt>
                      <c:pt idx="4681">
                        <c:v>5.7858000000000034E-2</c:v>
                      </c:pt>
                      <c:pt idx="4682">
                        <c:v>5.7827500000000039E-2</c:v>
                      </c:pt>
                      <c:pt idx="4683">
                        <c:v>5.7782500000000049E-2</c:v>
                      </c:pt>
                      <c:pt idx="4684">
                        <c:v>5.7750000000000051E-2</c:v>
                      </c:pt>
                      <c:pt idx="4685">
                        <c:v>5.7717500000000053E-2</c:v>
                      </c:pt>
                      <c:pt idx="4686">
                        <c:v>5.7684500000000048E-2</c:v>
                      </c:pt>
                      <c:pt idx="4687">
                        <c:v>5.7644000000000049E-2</c:v>
                      </c:pt>
                      <c:pt idx="4688">
                        <c:v>5.7605500000000046E-2</c:v>
                      </c:pt>
                      <c:pt idx="4689">
                        <c:v>5.7564000000000046E-2</c:v>
                      </c:pt>
                      <c:pt idx="4690">
                        <c:v>5.7530000000000053E-2</c:v>
                      </c:pt>
                      <c:pt idx="4691">
                        <c:v>5.7489500000000054E-2</c:v>
                      </c:pt>
                      <c:pt idx="4692">
                        <c:v>5.7447000000000054E-2</c:v>
                      </c:pt>
                      <c:pt idx="4693">
                        <c:v>5.7405000000000053E-2</c:v>
                      </c:pt>
                      <c:pt idx="4694">
                        <c:v>5.736000000000005E-2</c:v>
                      </c:pt>
                      <c:pt idx="4695">
                        <c:v>5.7308000000000053E-2</c:v>
                      </c:pt>
                      <c:pt idx="4696">
                        <c:v>5.725250000000006E-2</c:v>
                      </c:pt>
                      <c:pt idx="4697">
                        <c:v>5.7207500000000057E-2</c:v>
                      </c:pt>
                      <c:pt idx="4698">
                        <c:v>5.7149500000000061E-2</c:v>
                      </c:pt>
                      <c:pt idx="4699">
                        <c:v>5.7087500000000055E-2</c:v>
                      </c:pt>
                      <c:pt idx="4700">
                        <c:v>5.7019500000000063E-2</c:v>
                      </c:pt>
                      <c:pt idx="4701">
                        <c:v>5.6951500000000065E-2</c:v>
                      </c:pt>
                      <c:pt idx="4702">
                        <c:v>5.6890000000000072E-2</c:v>
                      </c:pt>
                      <c:pt idx="4703">
                        <c:v>5.682550000000007E-2</c:v>
                      </c:pt>
                      <c:pt idx="4704">
                        <c:v>5.6767000000000074E-2</c:v>
                      </c:pt>
                      <c:pt idx="4705">
                        <c:v>5.670750000000007E-2</c:v>
                      </c:pt>
                      <c:pt idx="4706">
                        <c:v>5.663050000000007E-2</c:v>
                      </c:pt>
                      <c:pt idx="4707">
                        <c:v>5.6563500000000058E-2</c:v>
                      </c:pt>
                      <c:pt idx="4708">
                        <c:v>5.6493000000000064E-2</c:v>
                      </c:pt>
                      <c:pt idx="4709">
                        <c:v>5.6419500000000067E-2</c:v>
                      </c:pt>
                      <c:pt idx="4710">
                        <c:v>5.6360500000000063E-2</c:v>
                      </c:pt>
                      <c:pt idx="4711">
                        <c:v>5.6291000000000063E-2</c:v>
                      </c:pt>
                      <c:pt idx="4712">
                        <c:v>5.620800000000007E-2</c:v>
                      </c:pt>
                      <c:pt idx="4713">
                        <c:v>5.6121000000000053E-2</c:v>
                      </c:pt>
                      <c:pt idx="4714">
                        <c:v>5.6048000000000056E-2</c:v>
                      </c:pt>
                      <c:pt idx="4715">
                        <c:v>5.5954500000000039E-2</c:v>
                      </c:pt>
                      <c:pt idx="4716">
                        <c:v>5.5876500000000044E-2</c:v>
                      </c:pt>
                      <c:pt idx="4717">
                        <c:v>5.5793500000000031E-2</c:v>
                      </c:pt>
                      <c:pt idx="4718">
                        <c:v>5.5705000000000032E-2</c:v>
                      </c:pt>
                      <c:pt idx="4719">
                        <c:v>5.5614500000000025E-2</c:v>
                      </c:pt>
                      <c:pt idx="4720">
                        <c:v>5.5518500000000047E-2</c:v>
                      </c:pt>
                      <c:pt idx="4721">
                        <c:v>5.5427000000000053E-2</c:v>
                      </c:pt>
                      <c:pt idx="4722">
                        <c:v>5.5344000000000039E-2</c:v>
                      </c:pt>
                      <c:pt idx="4723">
                        <c:v>5.5236000000000042E-2</c:v>
                      </c:pt>
                      <c:pt idx="4724">
                        <c:v>5.513000000000004E-2</c:v>
                      </c:pt>
                      <c:pt idx="4725">
                        <c:v>5.5041000000000048E-2</c:v>
                      </c:pt>
                      <c:pt idx="4726">
                        <c:v>5.4944500000000042E-2</c:v>
                      </c:pt>
                      <c:pt idx="4727">
                        <c:v>5.4832000000000033E-2</c:v>
                      </c:pt>
                      <c:pt idx="4728">
                        <c:v>5.471700000000003E-2</c:v>
                      </c:pt>
                      <c:pt idx="4729">
                        <c:v>5.4625500000000021E-2</c:v>
                      </c:pt>
                      <c:pt idx="4730">
                        <c:v>5.4536000000000022E-2</c:v>
                      </c:pt>
                      <c:pt idx="4731">
                        <c:v>5.4414000000000032E-2</c:v>
                      </c:pt>
                      <c:pt idx="4732">
                        <c:v>5.4292500000000035E-2</c:v>
                      </c:pt>
                      <c:pt idx="4733">
                        <c:v>5.4165500000000026E-2</c:v>
                      </c:pt>
                      <c:pt idx="4734">
                        <c:v>5.4040000000000026E-2</c:v>
                      </c:pt>
                      <c:pt idx="4735">
                        <c:v>5.3910000000000027E-2</c:v>
                      </c:pt>
                      <c:pt idx="4736">
                        <c:v>5.3781000000000023E-2</c:v>
                      </c:pt>
                      <c:pt idx="4737">
                        <c:v>5.3657500000000032E-2</c:v>
                      </c:pt>
                      <c:pt idx="4738">
                        <c:v>5.3530000000000022E-2</c:v>
                      </c:pt>
                      <c:pt idx="4739">
                        <c:v>5.3398000000000036E-2</c:v>
                      </c:pt>
                      <c:pt idx="4740">
                        <c:v>5.3260500000000037E-2</c:v>
                      </c:pt>
                      <c:pt idx="4741">
                        <c:v>5.312850000000003E-2</c:v>
                      </c:pt>
                      <c:pt idx="4742">
                        <c:v>5.2993000000000026E-2</c:v>
                      </c:pt>
                      <c:pt idx="4743">
                        <c:v>5.283850000000001E-2</c:v>
                      </c:pt>
                      <c:pt idx="4744">
                        <c:v>5.2720000000000017E-2</c:v>
                      </c:pt>
                      <c:pt idx="4745">
                        <c:v>5.2599500000000028E-2</c:v>
                      </c:pt>
                      <c:pt idx="4746">
                        <c:v>5.2463000000000017E-2</c:v>
                      </c:pt>
                      <c:pt idx="4747">
                        <c:v>5.2322500000000015E-2</c:v>
                      </c:pt>
                      <c:pt idx="4748">
                        <c:v>5.2177500000000016E-2</c:v>
                      </c:pt>
                      <c:pt idx="4749">
                        <c:v>5.2035000000000019E-2</c:v>
                      </c:pt>
                      <c:pt idx="4750">
                        <c:v>5.1900500000000009E-2</c:v>
                      </c:pt>
                      <c:pt idx="4751">
                        <c:v>5.1751000000000012E-2</c:v>
                      </c:pt>
                      <c:pt idx="4752">
                        <c:v>5.1597500000000018E-2</c:v>
                      </c:pt>
                      <c:pt idx="4753">
                        <c:v>5.1442000000000015E-2</c:v>
                      </c:pt>
                      <c:pt idx="4754">
                        <c:v>5.1292000000000011E-2</c:v>
                      </c:pt>
                      <c:pt idx="4755">
                        <c:v>5.1130000000000023E-2</c:v>
                      </c:pt>
                      <c:pt idx="4756">
                        <c:v>5.0967500000000013E-2</c:v>
                      </c:pt>
                      <c:pt idx="4757">
                        <c:v>5.0817000000000015E-2</c:v>
                      </c:pt>
                      <c:pt idx="4758">
                        <c:v>5.0655000000000013E-2</c:v>
                      </c:pt>
                      <c:pt idx="4759">
                        <c:v>5.0506500000000003E-2</c:v>
                      </c:pt>
                      <c:pt idx="4760">
                        <c:v>5.0349000000000005E-2</c:v>
                      </c:pt>
                      <c:pt idx="4761">
                        <c:v>5.0188500000000004E-2</c:v>
                      </c:pt>
                      <c:pt idx="4762">
                        <c:v>5.0024000000000006E-2</c:v>
                      </c:pt>
                      <c:pt idx="4763">
                        <c:v>4.9859999999999995E-2</c:v>
                      </c:pt>
                      <c:pt idx="4764">
                        <c:v>4.9675999999999991E-2</c:v>
                      </c:pt>
                      <c:pt idx="4765">
                        <c:v>4.9511499999999993E-2</c:v>
                      </c:pt>
                      <c:pt idx="4766">
                        <c:v>4.934849999999999E-2</c:v>
                      </c:pt>
                      <c:pt idx="4767">
                        <c:v>4.9177499999999992E-2</c:v>
                      </c:pt>
                      <c:pt idx="4768">
                        <c:v>4.9001000000000003E-2</c:v>
                      </c:pt>
                      <c:pt idx="4769">
                        <c:v>4.8826999999999995E-2</c:v>
                      </c:pt>
                      <c:pt idx="4770">
                        <c:v>4.8646999999999989E-2</c:v>
                      </c:pt>
                      <c:pt idx="4771">
                        <c:v>4.8461999999999984E-2</c:v>
                      </c:pt>
                      <c:pt idx="4772">
                        <c:v>4.8280499999999983E-2</c:v>
                      </c:pt>
                      <c:pt idx="4773">
                        <c:v>4.8123499999999986E-2</c:v>
                      </c:pt>
                      <c:pt idx="4774">
                        <c:v>4.7961999999999977E-2</c:v>
                      </c:pt>
                      <c:pt idx="4775">
                        <c:v>4.7811499999999965E-2</c:v>
                      </c:pt>
                      <c:pt idx="4776">
                        <c:v>4.7640999999999975E-2</c:v>
                      </c:pt>
                      <c:pt idx="4777">
                        <c:v>4.7494499999999967E-2</c:v>
                      </c:pt>
                      <c:pt idx="4778">
                        <c:v>4.7341999999999961E-2</c:v>
                      </c:pt>
                      <c:pt idx="4779">
                        <c:v>4.7163999999999956E-2</c:v>
                      </c:pt>
                      <c:pt idx="4780">
                        <c:v>4.6995999999999968E-2</c:v>
                      </c:pt>
                      <c:pt idx="4781">
                        <c:v>4.684499999999997E-2</c:v>
                      </c:pt>
                      <c:pt idx="4782">
                        <c:v>4.6672999999999971E-2</c:v>
                      </c:pt>
                      <c:pt idx="4783">
                        <c:v>4.6511999999999956E-2</c:v>
                      </c:pt>
                      <c:pt idx="4784">
                        <c:v>4.634949999999996E-2</c:v>
                      </c:pt>
                      <c:pt idx="4785">
                        <c:v>4.6185999999999963E-2</c:v>
                      </c:pt>
                      <c:pt idx="4786">
                        <c:v>4.6008499999999959E-2</c:v>
                      </c:pt>
                      <c:pt idx="4787">
                        <c:v>4.5836499999999968E-2</c:v>
                      </c:pt>
                      <c:pt idx="4788">
                        <c:v>4.5680499999999971E-2</c:v>
                      </c:pt>
                      <c:pt idx="4789">
                        <c:v>4.5506499999999978E-2</c:v>
                      </c:pt>
                      <c:pt idx="4790">
                        <c:v>4.532599999999997E-2</c:v>
                      </c:pt>
                      <c:pt idx="4791">
                        <c:v>4.5142999999999989E-2</c:v>
                      </c:pt>
                      <c:pt idx="4792">
                        <c:v>4.4950499999999984E-2</c:v>
                      </c:pt>
                      <c:pt idx="4793">
                        <c:v>4.4768499999999982E-2</c:v>
                      </c:pt>
                      <c:pt idx="4794">
                        <c:v>4.4594999999999982E-2</c:v>
                      </c:pt>
                      <c:pt idx="4795">
                        <c:v>4.4406999999999995E-2</c:v>
                      </c:pt>
                      <c:pt idx="4796">
                        <c:v>4.4245999999999987E-2</c:v>
                      </c:pt>
                      <c:pt idx="4797">
                        <c:v>4.4059000000000001E-2</c:v>
                      </c:pt>
                      <c:pt idx="4798">
                        <c:v>4.3865999999999995E-2</c:v>
                      </c:pt>
                      <c:pt idx="4799">
                        <c:v>4.3678499999999988E-2</c:v>
                      </c:pt>
                      <c:pt idx="4800">
                        <c:v>4.3483500000000001E-2</c:v>
                      </c:pt>
                      <c:pt idx="4801">
                        <c:v>4.3288E-2</c:v>
                      </c:pt>
                      <c:pt idx="4802">
                        <c:v>4.3090000000000003E-2</c:v>
                      </c:pt>
                      <c:pt idx="4803">
                        <c:v>4.2918999999999999E-2</c:v>
                      </c:pt>
                      <c:pt idx="4804">
                        <c:v>4.2750500000000011E-2</c:v>
                      </c:pt>
                      <c:pt idx="4805">
                        <c:v>4.258650000000002E-2</c:v>
                      </c:pt>
                      <c:pt idx="4806">
                        <c:v>4.2418000000000004E-2</c:v>
                      </c:pt>
                      <c:pt idx="4807">
                        <c:v>4.2244000000000011E-2</c:v>
                      </c:pt>
                      <c:pt idx="4808">
                        <c:v>4.2056500000000004E-2</c:v>
                      </c:pt>
                      <c:pt idx="4809">
                        <c:v>4.1875499999999996E-2</c:v>
                      </c:pt>
                      <c:pt idx="4810">
                        <c:v>4.1692999999999987E-2</c:v>
                      </c:pt>
                      <c:pt idx="4811">
                        <c:v>4.1521999999999989E-2</c:v>
                      </c:pt>
                      <c:pt idx="4812">
                        <c:v>4.1337499999999999E-2</c:v>
                      </c:pt>
                      <c:pt idx="4813">
                        <c:v>4.1160499999999989E-2</c:v>
                      </c:pt>
                      <c:pt idx="4814">
                        <c:v>4.0974999999999977E-2</c:v>
                      </c:pt>
                      <c:pt idx="4815">
                        <c:v>4.0793499999999983E-2</c:v>
                      </c:pt>
                      <c:pt idx="4816">
                        <c:v>4.0612999999999976E-2</c:v>
                      </c:pt>
                      <c:pt idx="4817">
                        <c:v>4.0416499999999973E-2</c:v>
                      </c:pt>
                      <c:pt idx="4818">
                        <c:v>4.0234999999999979E-2</c:v>
                      </c:pt>
                      <c:pt idx="4819">
                        <c:v>4.0048999999999974E-2</c:v>
                      </c:pt>
                      <c:pt idx="4820">
                        <c:v>3.9855999999999982E-2</c:v>
                      </c:pt>
                      <c:pt idx="4821">
                        <c:v>3.9657999999999985E-2</c:v>
                      </c:pt>
                      <c:pt idx="4822">
                        <c:v>3.9462499999999984E-2</c:v>
                      </c:pt>
                      <c:pt idx="4823">
                        <c:v>3.9262999999999985E-2</c:v>
                      </c:pt>
                      <c:pt idx="4824">
                        <c:v>3.9064999999999982E-2</c:v>
                      </c:pt>
                      <c:pt idx="4825">
                        <c:v>3.8866499999999984E-2</c:v>
                      </c:pt>
                      <c:pt idx="4826">
                        <c:v>3.8667499999999987E-2</c:v>
                      </c:pt>
                      <c:pt idx="4827">
                        <c:v>3.8466999999999987E-2</c:v>
                      </c:pt>
                      <c:pt idx="4828">
                        <c:v>3.8261999999999984E-2</c:v>
                      </c:pt>
                      <c:pt idx="4829">
                        <c:v>3.8051999999999989E-2</c:v>
                      </c:pt>
                      <c:pt idx="4830">
                        <c:v>3.7826499999999992E-2</c:v>
                      </c:pt>
                      <c:pt idx="4831">
                        <c:v>3.7606499999999994E-2</c:v>
                      </c:pt>
                      <c:pt idx="4832">
                        <c:v>3.7394499999999997E-2</c:v>
                      </c:pt>
                      <c:pt idx="4833">
                        <c:v>3.7214499999999998E-2</c:v>
                      </c:pt>
                      <c:pt idx="4834">
                        <c:v>3.6985500000000004E-2</c:v>
                      </c:pt>
                      <c:pt idx="4835">
                        <c:v>3.6767499999999995E-2</c:v>
                      </c:pt>
                      <c:pt idx="4836">
                        <c:v>3.6550999999999993E-2</c:v>
                      </c:pt>
                      <c:pt idx="4837">
                        <c:v>3.6331999999999996E-2</c:v>
                      </c:pt>
                      <c:pt idx="4838">
                        <c:v>3.6107E-2</c:v>
                      </c:pt>
                      <c:pt idx="4839">
                        <c:v>3.5888000000000003E-2</c:v>
                      </c:pt>
                      <c:pt idx="4840">
                        <c:v>3.5657500000000002E-2</c:v>
                      </c:pt>
                      <c:pt idx="4841">
                        <c:v>3.5432499999999999E-2</c:v>
                      </c:pt>
                      <c:pt idx="4842">
                        <c:v>3.5206500000000002E-2</c:v>
                      </c:pt>
                      <c:pt idx="4843">
                        <c:v>3.4986500000000004E-2</c:v>
                      </c:pt>
                      <c:pt idx="4844">
                        <c:v>3.4758000000000004E-2</c:v>
                      </c:pt>
                      <c:pt idx="4845">
                        <c:v>3.4527499999999996E-2</c:v>
                      </c:pt>
                      <c:pt idx="4846">
                        <c:v>3.4368500000000003E-2</c:v>
                      </c:pt>
                      <c:pt idx="4847">
                        <c:v>3.4166500000000002E-2</c:v>
                      </c:pt>
                      <c:pt idx="4848">
                        <c:v>3.3936500000000008E-2</c:v>
                      </c:pt>
                      <c:pt idx="4849">
                        <c:v>3.3704500000000005E-2</c:v>
                      </c:pt>
                      <c:pt idx="4850">
                        <c:v>3.3484000000000007E-2</c:v>
                      </c:pt>
                      <c:pt idx="4851">
                        <c:v>3.3254000000000006E-2</c:v>
                      </c:pt>
                      <c:pt idx="4852">
                        <c:v>3.3016000000000004E-2</c:v>
                      </c:pt>
                      <c:pt idx="4853">
                        <c:v>3.2769E-2</c:v>
                      </c:pt>
                      <c:pt idx="4854">
                        <c:v>3.2522999999999996E-2</c:v>
                      </c:pt>
                      <c:pt idx="4855">
                        <c:v>3.2323999999999999E-2</c:v>
                      </c:pt>
                      <c:pt idx="4856">
                        <c:v>3.2065499999999997E-2</c:v>
                      </c:pt>
                      <c:pt idx="4857">
                        <c:v>3.1823500000000005E-2</c:v>
                      </c:pt>
                      <c:pt idx="4858">
                        <c:v>3.1571000000000002E-2</c:v>
                      </c:pt>
                      <c:pt idx="4859">
                        <c:v>3.1337499999999997E-2</c:v>
                      </c:pt>
                      <c:pt idx="4860">
                        <c:v>3.1085499999999999E-2</c:v>
                      </c:pt>
                      <c:pt idx="4861">
                        <c:v>3.08265E-2</c:v>
                      </c:pt>
                      <c:pt idx="4862">
                        <c:v>3.0570499999999997E-2</c:v>
                      </c:pt>
                      <c:pt idx="4863">
                        <c:v>3.0324499999999994E-2</c:v>
                      </c:pt>
                      <c:pt idx="4864">
                        <c:v>3.0056999999999987E-2</c:v>
                      </c:pt>
                      <c:pt idx="4865">
                        <c:v>2.9793999999999991E-2</c:v>
                      </c:pt>
                      <c:pt idx="4866">
                        <c:v>2.9532999999999986E-2</c:v>
                      </c:pt>
                      <c:pt idx="4867">
                        <c:v>2.9290499999999994E-2</c:v>
                      </c:pt>
                      <c:pt idx="4868">
                        <c:v>2.9034999999999984E-2</c:v>
                      </c:pt>
                      <c:pt idx="4869">
                        <c:v>2.877299999999999E-2</c:v>
                      </c:pt>
                      <c:pt idx="4870">
                        <c:v>2.8537499999999997E-2</c:v>
                      </c:pt>
                      <c:pt idx="4871">
                        <c:v>2.8288999999999998E-2</c:v>
                      </c:pt>
                      <c:pt idx="4872">
                        <c:v>2.8074999999999992E-2</c:v>
                      </c:pt>
                      <c:pt idx="4873">
                        <c:v>2.7852999999999996E-2</c:v>
                      </c:pt>
                      <c:pt idx="4874">
                        <c:v>2.7629499999999994E-2</c:v>
                      </c:pt>
                      <c:pt idx="4875">
                        <c:v>2.7406500000000004E-2</c:v>
                      </c:pt>
                      <c:pt idx="4876">
                        <c:v>2.7183999999999996E-2</c:v>
                      </c:pt>
                      <c:pt idx="4877">
                        <c:v>2.6970499999999994E-2</c:v>
                      </c:pt>
                      <c:pt idx="4878">
                        <c:v>2.6758999999999998E-2</c:v>
                      </c:pt>
                      <c:pt idx="4879">
                        <c:v>2.6539999999999998E-2</c:v>
                      </c:pt>
                      <c:pt idx="4880">
                        <c:v>2.6321000000000008E-2</c:v>
                      </c:pt>
                      <c:pt idx="4881">
                        <c:v>2.6113000000000008E-2</c:v>
                      </c:pt>
                      <c:pt idx="4882">
                        <c:v>2.5896500000000006E-2</c:v>
                      </c:pt>
                      <c:pt idx="4883">
                        <c:v>2.5683000000000011E-2</c:v>
                      </c:pt>
                      <c:pt idx="4884">
                        <c:v>2.5478500000000008E-2</c:v>
                      </c:pt>
                      <c:pt idx="4885">
                        <c:v>2.5269000000000007E-2</c:v>
                      </c:pt>
                      <c:pt idx="4886">
                        <c:v>2.5055500000000019E-2</c:v>
                      </c:pt>
                      <c:pt idx="4887">
                        <c:v>2.4848500000000023E-2</c:v>
                      </c:pt>
                      <c:pt idx="4888">
                        <c:v>2.4639000000000019E-2</c:v>
                      </c:pt>
                      <c:pt idx="4889">
                        <c:v>2.4436000000000017E-2</c:v>
                      </c:pt>
                      <c:pt idx="4890">
                        <c:v>2.4224500000000013E-2</c:v>
                      </c:pt>
                      <c:pt idx="4891">
                        <c:v>2.4021000000000018E-2</c:v>
                      </c:pt>
                      <c:pt idx="4892">
                        <c:v>2.3825000000000016E-2</c:v>
                      </c:pt>
                      <c:pt idx="4893">
                        <c:v>2.3619000000000012E-2</c:v>
                      </c:pt>
                      <c:pt idx="4894">
                        <c:v>2.3433000000000016E-2</c:v>
                      </c:pt>
                      <c:pt idx="4895">
                        <c:v>2.3241500000000012E-2</c:v>
                      </c:pt>
                      <c:pt idx="4896">
                        <c:v>2.3099000000000012E-2</c:v>
                      </c:pt>
                      <c:pt idx="4897">
                        <c:v>2.2925000000000004E-2</c:v>
                      </c:pt>
                      <c:pt idx="4898">
                        <c:v>2.2769000000000008E-2</c:v>
                      </c:pt>
                      <c:pt idx="4899">
                        <c:v>2.2618500000000014E-2</c:v>
                      </c:pt>
                      <c:pt idx="4900">
                        <c:v>2.2468000000000009E-2</c:v>
                      </c:pt>
                      <c:pt idx="4901">
                        <c:v>2.2322000000000012E-2</c:v>
                      </c:pt>
                      <c:pt idx="4902">
                        <c:v>2.2174000000000006E-2</c:v>
                      </c:pt>
                      <c:pt idx="4903">
                        <c:v>2.2027000000000005E-2</c:v>
                      </c:pt>
                      <c:pt idx="4904">
                        <c:v>2.1877499999999998E-2</c:v>
                      </c:pt>
                      <c:pt idx="4905">
                        <c:v>2.1743000000000009E-2</c:v>
                      </c:pt>
                      <c:pt idx="4906">
                        <c:v>2.1605500000000007E-2</c:v>
                      </c:pt>
                      <c:pt idx="4907">
                        <c:v>2.1467500000000014E-2</c:v>
                      </c:pt>
                      <c:pt idx="4908">
                        <c:v>2.1325500000000008E-2</c:v>
                      </c:pt>
                      <c:pt idx="4909">
                        <c:v>2.1183000000000011E-2</c:v>
                      </c:pt>
                      <c:pt idx="4910">
                        <c:v>2.1015000000000006E-2</c:v>
                      </c:pt>
                      <c:pt idx="4911">
                        <c:v>2.0875500000000005E-2</c:v>
                      </c:pt>
                      <c:pt idx="4912">
                        <c:v>2.0743500000000008E-2</c:v>
                      </c:pt>
                      <c:pt idx="4913">
                        <c:v>2.0624499999999997E-2</c:v>
                      </c:pt>
                      <c:pt idx="4914">
                        <c:v>2.0538499999999994E-2</c:v>
                      </c:pt>
                      <c:pt idx="4915">
                        <c:v>2.0421499999999992E-2</c:v>
                      </c:pt>
                      <c:pt idx="4916">
                        <c:v>2.0303999999999992E-2</c:v>
                      </c:pt>
                      <c:pt idx="4917">
                        <c:v>2.0185499999999995E-2</c:v>
                      </c:pt>
                      <c:pt idx="4918">
                        <c:v>2.0061999999999997E-2</c:v>
                      </c:pt>
                      <c:pt idx="4919">
                        <c:v>1.9946499999999992E-2</c:v>
                      </c:pt>
                      <c:pt idx="4920">
                        <c:v>1.9830999999999998E-2</c:v>
                      </c:pt>
                      <c:pt idx="4921">
                        <c:v>1.9711499999999993E-2</c:v>
                      </c:pt>
                      <c:pt idx="4922">
                        <c:v>1.9594999999999994E-2</c:v>
                      </c:pt>
                      <c:pt idx="4923">
                        <c:v>1.9497999999999995E-2</c:v>
                      </c:pt>
                      <c:pt idx="4924">
                        <c:v>1.9405499999999999E-2</c:v>
                      </c:pt>
                      <c:pt idx="4925">
                        <c:v>1.9288499999999997E-2</c:v>
                      </c:pt>
                      <c:pt idx="4926">
                        <c:v>1.9180499999999996E-2</c:v>
                      </c:pt>
                      <c:pt idx="4927">
                        <c:v>1.9072999999999996E-2</c:v>
                      </c:pt>
                      <c:pt idx="4928">
                        <c:v>1.8979999999999993E-2</c:v>
                      </c:pt>
                      <c:pt idx="4929">
                        <c:v>1.8876999999999991E-2</c:v>
                      </c:pt>
                      <c:pt idx="4930">
                        <c:v>1.876499999999999E-2</c:v>
                      </c:pt>
                      <c:pt idx="4931">
                        <c:v>1.8678999999999991E-2</c:v>
                      </c:pt>
                      <c:pt idx="4932">
                        <c:v>1.8604499999999996E-2</c:v>
                      </c:pt>
                      <c:pt idx="4933">
                        <c:v>1.852949999999999E-2</c:v>
                      </c:pt>
                      <c:pt idx="4934">
                        <c:v>1.8454999999999989E-2</c:v>
                      </c:pt>
                      <c:pt idx="4935">
                        <c:v>1.8392999999999989E-2</c:v>
                      </c:pt>
                      <c:pt idx="4936">
                        <c:v>1.8323499999999993E-2</c:v>
                      </c:pt>
                      <c:pt idx="4937">
                        <c:v>1.8260999999999989E-2</c:v>
                      </c:pt>
                      <c:pt idx="4938">
                        <c:v>1.819999999999999E-2</c:v>
                      </c:pt>
                      <c:pt idx="4939">
                        <c:v>1.813749999999999E-2</c:v>
                      </c:pt>
                      <c:pt idx="4940">
                        <c:v>1.8076499999999992E-2</c:v>
                      </c:pt>
                      <c:pt idx="4941">
                        <c:v>1.8005999999999994E-2</c:v>
                      </c:pt>
                      <c:pt idx="4942">
                        <c:v>1.7947999999999995E-2</c:v>
                      </c:pt>
                      <c:pt idx="4943">
                        <c:v>1.7908999999999994E-2</c:v>
                      </c:pt>
                      <c:pt idx="4944">
                        <c:v>1.7856999999999998E-2</c:v>
                      </c:pt>
                      <c:pt idx="4945">
                        <c:v>1.7799499999999996E-2</c:v>
                      </c:pt>
                      <c:pt idx="4946">
                        <c:v>1.7749999999999998E-2</c:v>
                      </c:pt>
                      <c:pt idx="4947">
                        <c:v>1.7691999999999996E-2</c:v>
                      </c:pt>
                      <c:pt idx="4948">
                        <c:v>1.7653999999999996E-2</c:v>
                      </c:pt>
                      <c:pt idx="4949">
                        <c:v>1.7610999999999998E-2</c:v>
                      </c:pt>
                      <c:pt idx="4950">
                        <c:v>1.7568500000000001E-2</c:v>
                      </c:pt>
                      <c:pt idx="4951">
                        <c:v>1.7533E-2</c:v>
                      </c:pt>
                      <c:pt idx="4952">
                        <c:v>1.7505499999999997E-2</c:v>
                      </c:pt>
                      <c:pt idx="4953">
                        <c:v>1.7479500000000002E-2</c:v>
                      </c:pt>
                      <c:pt idx="4954">
                        <c:v>1.7448000000000005E-2</c:v>
                      </c:pt>
                      <c:pt idx="4955">
                        <c:v>1.7426000000000001E-2</c:v>
                      </c:pt>
                      <c:pt idx="4956">
                        <c:v>1.7406499999999998E-2</c:v>
                      </c:pt>
                      <c:pt idx="4957">
                        <c:v>1.7377500000000001E-2</c:v>
                      </c:pt>
                      <c:pt idx="4958">
                        <c:v>1.7361000000000001E-2</c:v>
                      </c:pt>
                      <c:pt idx="4959">
                        <c:v>1.73355E-2</c:v>
                      </c:pt>
                      <c:pt idx="4960">
                        <c:v>1.73175E-2</c:v>
                      </c:pt>
                      <c:pt idx="4961">
                        <c:v>1.7297999999999997E-2</c:v>
                      </c:pt>
                      <c:pt idx="4962">
                        <c:v>1.7287499999999997E-2</c:v>
                      </c:pt>
                      <c:pt idx="4963">
                        <c:v>1.7279499999999993E-2</c:v>
                      </c:pt>
                      <c:pt idx="4964">
                        <c:v>1.7268999999999993E-2</c:v>
                      </c:pt>
                      <c:pt idx="4965">
                        <c:v>1.7257499999999995E-2</c:v>
                      </c:pt>
                      <c:pt idx="4966">
                        <c:v>1.7256999999999995E-2</c:v>
                      </c:pt>
                      <c:pt idx="4967">
                        <c:v>1.7255499999999993E-2</c:v>
                      </c:pt>
                      <c:pt idx="4968">
                        <c:v>1.7257999999999996E-2</c:v>
                      </c:pt>
                      <c:pt idx="4969">
                        <c:v>1.7260999999999999E-2</c:v>
                      </c:pt>
                      <c:pt idx="4970">
                        <c:v>1.7270499999999998E-2</c:v>
                      </c:pt>
                      <c:pt idx="4971">
                        <c:v>1.7280999999999994E-2</c:v>
                      </c:pt>
                      <c:pt idx="4972">
                        <c:v>1.7279999999999997E-2</c:v>
                      </c:pt>
                      <c:pt idx="4973">
                        <c:v>1.7280999999999998E-2</c:v>
                      </c:pt>
                      <c:pt idx="4974">
                        <c:v>1.7292500000000002E-2</c:v>
                      </c:pt>
                      <c:pt idx="4975">
                        <c:v>1.7299500000000002E-2</c:v>
                      </c:pt>
                      <c:pt idx="4976">
                        <c:v>1.7316500000000002E-2</c:v>
                      </c:pt>
                      <c:pt idx="4977">
                        <c:v>1.7332E-2</c:v>
                      </c:pt>
                      <c:pt idx="4978">
                        <c:v>1.73525E-2</c:v>
                      </c:pt>
                      <c:pt idx="4979">
                        <c:v>1.7384500000000001E-2</c:v>
                      </c:pt>
                      <c:pt idx="4980">
                        <c:v>1.7409000000000001E-2</c:v>
                      </c:pt>
                      <c:pt idx="4981">
                        <c:v>1.7432999999999997E-2</c:v>
                      </c:pt>
                      <c:pt idx="4982">
                        <c:v>1.7469000000000002E-2</c:v>
                      </c:pt>
                      <c:pt idx="4983">
                        <c:v>1.7493999999999999E-2</c:v>
                      </c:pt>
                      <c:pt idx="4984">
                        <c:v>1.75225E-2</c:v>
                      </c:pt>
                      <c:pt idx="4985">
                        <c:v>1.7552999999999999E-2</c:v>
                      </c:pt>
                      <c:pt idx="4986">
                        <c:v>1.7589499999999997E-2</c:v>
                      </c:pt>
                      <c:pt idx="4987">
                        <c:v>1.7649499999999999E-2</c:v>
                      </c:pt>
                      <c:pt idx="4988">
                        <c:v>1.7684999999999999E-2</c:v>
                      </c:pt>
                      <c:pt idx="4989">
                        <c:v>1.7711000000000001E-2</c:v>
                      </c:pt>
                      <c:pt idx="4990">
                        <c:v>1.7748500000000004E-2</c:v>
                      </c:pt>
                      <c:pt idx="4991">
                        <c:v>1.7665E-2</c:v>
                      </c:pt>
                      <c:pt idx="4992">
                        <c:v>1.7666000000000001E-2</c:v>
                      </c:pt>
                      <c:pt idx="4993">
                        <c:v>1.7660000000000002E-2</c:v>
                      </c:pt>
                      <c:pt idx="4994">
                        <c:v>1.7651500000000001E-2</c:v>
                      </c:pt>
                      <c:pt idx="4995">
                        <c:v>1.7649500000000005E-2</c:v>
                      </c:pt>
                      <c:pt idx="4996">
                        <c:v>1.7641000000000007E-2</c:v>
                      </c:pt>
                      <c:pt idx="4997">
                        <c:v>1.7638500000000005E-2</c:v>
                      </c:pt>
                      <c:pt idx="4998">
                        <c:v>1.7638500000000008E-2</c:v>
                      </c:pt>
                      <c:pt idx="4999">
                        <c:v>1.7637500000000007E-2</c:v>
                      </c:pt>
                      <c:pt idx="5000">
                        <c:v>1.764000000000001E-2</c:v>
                      </c:pt>
                      <c:pt idx="5001">
                        <c:v>1.7646500000000009E-2</c:v>
                      </c:pt>
                      <c:pt idx="5002">
                        <c:v>1.765050000000001E-2</c:v>
                      </c:pt>
                      <c:pt idx="5003">
                        <c:v>1.7631500000000012E-2</c:v>
                      </c:pt>
                      <c:pt idx="5004">
                        <c:v>1.761250000000001E-2</c:v>
                      </c:pt>
                      <c:pt idx="5005">
                        <c:v>1.7586500000000015E-2</c:v>
                      </c:pt>
                      <c:pt idx="5006">
                        <c:v>1.7564000000000014E-2</c:v>
                      </c:pt>
                      <c:pt idx="5007">
                        <c:v>1.7547500000000014E-2</c:v>
                      </c:pt>
                      <c:pt idx="5008">
                        <c:v>1.7528500000000013E-2</c:v>
                      </c:pt>
                      <c:pt idx="5009">
                        <c:v>1.7512000000000014E-2</c:v>
                      </c:pt>
                      <c:pt idx="5010">
                        <c:v>1.7500000000000012E-2</c:v>
                      </c:pt>
                      <c:pt idx="5011">
                        <c:v>1.7479500000000016E-2</c:v>
                      </c:pt>
                      <c:pt idx="5012">
                        <c:v>1.7463000000000017E-2</c:v>
                      </c:pt>
                      <c:pt idx="5013">
                        <c:v>1.7447000000000011E-2</c:v>
                      </c:pt>
                      <c:pt idx="5014">
                        <c:v>1.7434500000000009E-2</c:v>
                      </c:pt>
                      <c:pt idx="5015">
                        <c:v>1.7418500000000014E-2</c:v>
                      </c:pt>
                      <c:pt idx="5016">
                        <c:v>1.7406500000000009E-2</c:v>
                      </c:pt>
                      <c:pt idx="5017">
                        <c:v>1.7399500000000012E-2</c:v>
                      </c:pt>
                      <c:pt idx="5018">
                        <c:v>1.7387500000000011E-2</c:v>
                      </c:pt>
                      <c:pt idx="5019">
                        <c:v>1.738000000000001E-2</c:v>
                      </c:pt>
                      <c:pt idx="5020">
                        <c:v>1.7372500000000009E-2</c:v>
                      </c:pt>
                      <c:pt idx="5021">
                        <c:v>1.7372000000000005E-2</c:v>
                      </c:pt>
                      <c:pt idx="5022">
                        <c:v>1.7370000000000007E-2</c:v>
                      </c:pt>
                      <c:pt idx="5023">
                        <c:v>1.7371000000000004E-2</c:v>
                      </c:pt>
                      <c:pt idx="5024">
                        <c:v>1.73735E-2</c:v>
                      </c:pt>
                      <c:pt idx="5025">
                        <c:v>1.7381000000000001E-2</c:v>
                      </c:pt>
                      <c:pt idx="5026">
                        <c:v>1.7387000000000007E-2</c:v>
                      </c:pt>
                      <c:pt idx="5027">
                        <c:v>1.739350000000001E-2</c:v>
                      </c:pt>
                      <c:pt idx="5028">
                        <c:v>1.7402500000000008E-2</c:v>
                      </c:pt>
                      <c:pt idx="5029">
                        <c:v>1.741450000000001E-2</c:v>
                      </c:pt>
                      <c:pt idx="5030">
                        <c:v>1.7435000000000006E-2</c:v>
                      </c:pt>
                      <c:pt idx="5031">
                        <c:v>1.744600000000001E-2</c:v>
                      </c:pt>
                      <c:pt idx="5032">
                        <c:v>1.7461000000000008E-2</c:v>
                      </c:pt>
                      <c:pt idx="5033">
                        <c:v>1.7483000000000009E-2</c:v>
                      </c:pt>
                      <c:pt idx="5034">
                        <c:v>1.7499000000000008E-2</c:v>
                      </c:pt>
                      <c:pt idx="5035">
                        <c:v>1.7513000000000011E-2</c:v>
                      </c:pt>
                      <c:pt idx="5036">
                        <c:v>1.7537500000000008E-2</c:v>
                      </c:pt>
                      <c:pt idx="5037">
                        <c:v>1.7552500000000009E-2</c:v>
                      </c:pt>
                      <c:pt idx="5038">
                        <c:v>1.7570000000000009E-2</c:v>
                      </c:pt>
                      <c:pt idx="5039">
                        <c:v>1.7586500000000008E-2</c:v>
                      </c:pt>
                      <c:pt idx="5040">
                        <c:v>1.760900000000001E-2</c:v>
                      </c:pt>
                      <c:pt idx="5041">
                        <c:v>1.7631500000000012E-2</c:v>
                      </c:pt>
                      <c:pt idx="5042">
                        <c:v>1.7655500000000011E-2</c:v>
                      </c:pt>
                      <c:pt idx="5043">
                        <c:v>1.7684500000000009E-2</c:v>
                      </c:pt>
                      <c:pt idx="5044">
                        <c:v>1.7718000000000015E-2</c:v>
                      </c:pt>
                      <c:pt idx="5045">
                        <c:v>1.7746500000000009E-2</c:v>
                      </c:pt>
                      <c:pt idx="5046">
                        <c:v>1.7783000000000014E-2</c:v>
                      </c:pt>
                      <c:pt idx="5047">
                        <c:v>1.780300000000001E-2</c:v>
                      </c:pt>
                      <c:pt idx="5048">
                        <c:v>1.7839000000000015E-2</c:v>
                      </c:pt>
                      <c:pt idx="5049">
                        <c:v>1.7875000000000016E-2</c:v>
                      </c:pt>
                      <c:pt idx="5050">
                        <c:v>1.7939000000000014E-2</c:v>
                      </c:pt>
                      <c:pt idx="5051">
                        <c:v>1.7969500000000013E-2</c:v>
                      </c:pt>
                      <c:pt idx="5052">
                        <c:v>1.8011500000000014E-2</c:v>
                      </c:pt>
                      <c:pt idx="5053">
                        <c:v>1.8058500000000012E-2</c:v>
                      </c:pt>
                      <c:pt idx="5054">
                        <c:v>1.8104500000000013E-2</c:v>
                      </c:pt>
                      <c:pt idx="5055">
                        <c:v>1.8146500000000013E-2</c:v>
                      </c:pt>
                      <c:pt idx="5056">
                        <c:v>1.819900000000001E-2</c:v>
                      </c:pt>
                      <c:pt idx="5057">
                        <c:v>1.8250000000000013E-2</c:v>
                      </c:pt>
                      <c:pt idx="5058">
                        <c:v>1.8297500000000012E-2</c:v>
                      </c:pt>
                      <c:pt idx="5059">
                        <c:v>1.8340000000000009E-2</c:v>
                      </c:pt>
                      <c:pt idx="5060">
                        <c:v>1.8394500000000012E-2</c:v>
                      </c:pt>
                      <c:pt idx="5061">
                        <c:v>1.844550000000001E-2</c:v>
                      </c:pt>
                      <c:pt idx="5062">
                        <c:v>1.8498500000000011E-2</c:v>
                      </c:pt>
                      <c:pt idx="5063">
                        <c:v>1.8547000000000011E-2</c:v>
                      </c:pt>
                      <c:pt idx="5064">
                        <c:v>1.8602000000000011E-2</c:v>
                      </c:pt>
                      <c:pt idx="5065">
                        <c:v>1.8657500000000007E-2</c:v>
                      </c:pt>
                      <c:pt idx="5066">
                        <c:v>1.8714500000000012E-2</c:v>
                      </c:pt>
                      <c:pt idx="5067">
                        <c:v>1.8762500000000012E-2</c:v>
                      </c:pt>
                      <c:pt idx="5068">
                        <c:v>1.8825500000000009E-2</c:v>
                      </c:pt>
                      <c:pt idx="5069">
                        <c:v>1.8881500000000009E-2</c:v>
                      </c:pt>
                      <c:pt idx="5070">
                        <c:v>1.8905000000000012E-2</c:v>
                      </c:pt>
                      <c:pt idx="5071">
                        <c:v>1.8944000000000009E-2</c:v>
                      </c:pt>
                      <c:pt idx="5072">
                        <c:v>1.8966500000000011E-2</c:v>
                      </c:pt>
                      <c:pt idx="5073">
                        <c:v>1.8996000000000009E-2</c:v>
                      </c:pt>
                      <c:pt idx="5074">
                        <c:v>1.9026500000000009E-2</c:v>
                      </c:pt>
                      <c:pt idx="5075">
                        <c:v>1.9056500000000011E-2</c:v>
                      </c:pt>
                      <c:pt idx="5076">
                        <c:v>1.908650000000001E-2</c:v>
                      </c:pt>
                      <c:pt idx="5077">
                        <c:v>1.9115000000000007E-2</c:v>
                      </c:pt>
                      <c:pt idx="5078">
                        <c:v>1.9145000000000009E-2</c:v>
                      </c:pt>
                      <c:pt idx="5079">
                        <c:v>1.9175500000000009E-2</c:v>
                      </c:pt>
                      <c:pt idx="5080">
                        <c:v>1.9196500000000012E-2</c:v>
                      </c:pt>
                      <c:pt idx="5081">
                        <c:v>1.9212500000000011E-2</c:v>
                      </c:pt>
                      <c:pt idx="5082">
                        <c:v>1.9243000000000014E-2</c:v>
                      </c:pt>
                      <c:pt idx="5083">
                        <c:v>1.9273500000000013E-2</c:v>
                      </c:pt>
                      <c:pt idx="5084">
                        <c:v>1.9295500000000014E-2</c:v>
                      </c:pt>
                      <c:pt idx="5085">
                        <c:v>1.9322000000000013E-2</c:v>
                      </c:pt>
                      <c:pt idx="5086">
                        <c:v>1.9350500000000014E-2</c:v>
                      </c:pt>
                      <c:pt idx="5087">
                        <c:v>1.9380500000000012E-2</c:v>
                      </c:pt>
                      <c:pt idx="5088">
                        <c:v>1.9413500000000014E-2</c:v>
                      </c:pt>
                      <c:pt idx="5089">
                        <c:v>1.9443000000000016E-2</c:v>
                      </c:pt>
                      <c:pt idx="5090">
                        <c:v>1.9473000000000015E-2</c:v>
                      </c:pt>
                      <c:pt idx="5091">
                        <c:v>1.9497000000000018E-2</c:v>
                      </c:pt>
                      <c:pt idx="5092">
                        <c:v>1.9521000000000014E-2</c:v>
                      </c:pt>
                      <c:pt idx="5093">
                        <c:v>1.955100000000002E-2</c:v>
                      </c:pt>
                      <c:pt idx="5094">
                        <c:v>1.9566000000000017E-2</c:v>
                      </c:pt>
                      <c:pt idx="5095">
                        <c:v>1.9593000000000017E-2</c:v>
                      </c:pt>
                      <c:pt idx="5096">
                        <c:v>1.9574500000000022E-2</c:v>
                      </c:pt>
                      <c:pt idx="5097">
                        <c:v>1.9577500000000022E-2</c:v>
                      </c:pt>
                      <c:pt idx="5098">
                        <c:v>1.9567500000000019E-2</c:v>
                      </c:pt>
                      <c:pt idx="5099">
                        <c:v>1.9562000000000017E-2</c:v>
                      </c:pt>
                      <c:pt idx="5100">
                        <c:v>1.9560000000000018E-2</c:v>
                      </c:pt>
                      <c:pt idx="5101">
                        <c:v>1.9555500000000017E-2</c:v>
                      </c:pt>
                      <c:pt idx="5102">
                        <c:v>1.9552500000000021E-2</c:v>
                      </c:pt>
                      <c:pt idx="5103">
                        <c:v>1.955100000000002E-2</c:v>
                      </c:pt>
                      <c:pt idx="5104">
                        <c:v>1.954750000000002E-2</c:v>
                      </c:pt>
                      <c:pt idx="5105">
                        <c:v>1.9546500000000019E-2</c:v>
                      </c:pt>
                      <c:pt idx="5106">
                        <c:v>1.954800000000002E-2</c:v>
                      </c:pt>
                      <c:pt idx="5107">
                        <c:v>1.9547000000000019E-2</c:v>
                      </c:pt>
                      <c:pt idx="5108">
                        <c:v>1.9548500000000017E-2</c:v>
                      </c:pt>
                      <c:pt idx="5109">
                        <c:v>1.9550000000000015E-2</c:v>
                      </c:pt>
                      <c:pt idx="5110">
                        <c:v>1.9624500000000017E-2</c:v>
                      </c:pt>
                      <c:pt idx="5111">
                        <c:v>1.9677000000000014E-2</c:v>
                      </c:pt>
                      <c:pt idx="5112">
                        <c:v>1.9730500000000019E-2</c:v>
                      </c:pt>
                      <c:pt idx="5113">
                        <c:v>1.9781500000000011E-2</c:v>
                      </c:pt>
                      <c:pt idx="5114">
                        <c:v>1.9793500000000009E-2</c:v>
                      </c:pt>
                      <c:pt idx="5115">
                        <c:v>1.9844500000000011E-2</c:v>
                      </c:pt>
                      <c:pt idx="5116">
                        <c:v>1.9890000000000008E-2</c:v>
                      </c:pt>
                      <c:pt idx="5117">
                        <c:v>1.9939500000000009E-2</c:v>
                      </c:pt>
                      <c:pt idx="5118">
                        <c:v>1.9989000000000014E-2</c:v>
                      </c:pt>
                      <c:pt idx="5119">
                        <c:v>2.0039000000000012E-2</c:v>
                      </c:pt>
                      <c:pt idx="5120">
                        <c:v>2.0090000000000011E-2</c:v>
                      </c:pt>
                      <c:pt idx="5121">
                        <c:v>2.0145500000000011E-2</c:v>
                      </c:pt>
                      <c:pt idx="5122">
                        <c:v>2.0194500000000015E-2</c:v>
                      </c:pt>
                      <c:pt idx="5123">
                        <c:v>2.0246500000000014E-2</c:v>
                      </c:pt>
                      <c:pt idx="5124">
                        <c:v>2.0301500000000017E-2</c:v>
                      </c:pt>
                      <c:pt idx="5125">
                        <c:v>2.0356500000000017E-2</c:v>
                      </c:pt>
                      <c:pt idx="5126">
                        <c:v>2.0408000000000013E-2</c:v>
                      </c:pt>
                      <c:pt idx="5127">
                        <c:v>2.045700000000001E-2</c:v>
                      </c:pt>
                      <c:pt idx="5128">
                        <c:v>2.0503500000000008E-2</c:v>
                      </c:pt>
                      <c:pt idx="5129">
                        <c:v>2.055450000000001E-2</c:v>
                      </c:pt>
                      <c:pt idx="5130">
                        <c:v>2.0606500000000007E-2</c:v>
                      </c:pt>
                      <c:pt idx="5131">
                        <c:v>2.0658000000000003E-2</c:v>
                      </c:pt>
                      <c:pt idx="5132">
                        <c:v>2.0706000000000013E-2</c:v>
                      </c:pt>
                      <c:pt idx="5133">
                        <c:v>2.0756000000000007E-2</c:v>
                      </c:pt>
                      <c:pt idx="5134">
                        <c:v>2.0805500000000005E-2</c:v>
                      </c:pt>
                      <c:pt idx="5135">
                        <c:v>2.0844500000000009E-2</c:v>
                      </c:pt>
                      <c:pt idx="5136">
                        <c:v>2.0890500000000006E-2</c:v>
                      </c:pt>
                      <c:pt idx="5137">
                        <c:v>2.0930500000000005E-2</c:v>
                      </c:pt>
                      <c:pt idx="5138">
                        <c:v>2.0972500000000008E-2</c:v>
                      </c:pt>
                      <c:pt idx="5139">
                        <c:v>2.1018999999999999E-2</c:v>
                      </c:pt>
                      <c:pt idx="5140">
                        <c:v>2.1060000000000002E-2</c:v>
                      </c:pt>
                      <c:pt idx="5141">
                        <c:v>2.1113E-2</c:v>
                      </c:pt>
                      <c:pt idx="5142">
                        <c:v>2.1156999999999999E-2</c:v>
                      </c:pt>
                      <c:pt idx="5143">
                        <c:v>2.1192999999999997E-2</c:v>
                      </c:pt>
                      <c:pt idx="5144">
                        <c:v>2.1230999999999996E-2</c:v>
                      </c:pt>
                      <c:pt idx="5145">
                        <c:v>2.1272999999999997E-2</c:v>
                      </c:pt>
                      <c:pt idx="5146">
                        <c:v>2.1311E-2</c:v>
                      </c:pt>
                      <c:pt idx="5147">
                        <c:v>2.1360499999999994E-2</c:v>
                      </c:pt>
                      <c:pt idx="5148">
                        <c:v>2.1422E-2</c:v>
                      </c:pt>
                      <c:pt idx="5149">
                        <c:v>2.1416500000000002E-2</c:v>
                      </c:pt>
                      <c:pt idx="5150">
                        <c:v>2.1407500000000003E-2</c:v>
                      </c:pt>
                      <c:pt idx="5151">
                        <c:v>2.1395499999999998E-2</c:v>
                      </c:pt>
                      <c:pt idx="5152">
                        <c:v>2.13835E-2</c:v>
                      </c:pt>
                      <c:pt idx="5153">
                        <c:v>2.1367500000000005E-2</c:v>
                      </c:pt>
                      <c:pt idx="5154">
                        <c:v>2.1360500000000008E-2</c:v>
                      </c:pt>
                      <c:pt idx="5155">
                        <c:v>2.1354000000000005E-2</c:v>
                      </c:pt>
                      <c:pt idx="5156">
                        <c:v>2.1342500000000011E-2</c:v>
                      </c:pt>
                      <c:pt idx="5157">
                        <c:v>2.133100000000001E-2</c:v>
                      </c:pt>
                      <c:pt idx="5158">
                        <c:v>2.1320000000000016E-2</c:v>
                      </c:pt>
                      <c:pt idx="5159">
                        <c:v>2.1310000000000009E-2</c:v>
                      </c:pt>
                      <c:pt idx="5160">
                        <c:v>2.1301500000000015E-2</c:v>
                      </c:pt>
                      <c:pt idx="5161">
                        <c:v>2.1288500000000016E-2</c:v>
                      </c:pt>
                      <c:pt idx="5162">
                        <c:v>2.127250000000001E-2</c:v>
                      </c:pt>
                      <c:pt idx="5163">
                        <c:v>2.1257500000000006E-2</c:v>
                      </c:pt>
                      <c:pt idx="5164">
                        <c:v>2.1244000000000006E-2</c:v>
                      </c:pt>
                      <c:pt idx="5165">
                        <c:v>2.1232000000000008E-2</c:v>
                      </c:pt>
                      <c:pt idx="5166">
                        <c:v>2.1214500000000008E-2</c:v>
                      </c:pt>
                      <c:pt idx="5167">
                        <c:v>2.1201000000000008E-2</c:v>
                      </c:pt>
                      <c:pt idx="5168">
                        <c:v>2.1181500000000009E-2</c:v>
                      </c:pt>
                      <c:pt idx="5169">
                        <c:v>2.1164000000000009E-2</c:v>
                      </c:pt>
                      <c:pt idx="5170">
                        <c:v>2.114350000000001E-2</c:v>
                      </c:pt>
                      <c:pt idx="5171">
                        <c:v>2.1124500000000004E-2</c:v>
                      </c:pt>
                      <c:pt idx="5172">
                        <c:v>2.1111000000000005E-2</c:v>
                      </c:pt>
                      <c:pt idx="5173">
                        <c:v>2.1093500000000005E-2</c:v>
                      </c:pt>
                      <c:pt idx="5174">
                        <c:v>2.1075500000000007E-2</c:v>
                      </c:pt>
                      <c:pt idx="5175">
                        <c:v>2.1059000000000008E-2</c:v>
                      </c:pt>
                      <c:pt idx="5176">
                        <c:v>2.1042500000000006E-2</c:v>
                      </c:pt>
                      <c:pt idx="5177">
                        <c:v>2.1021500000000005E-2</c:v>
                      </c:pt>
                      <c:pt idx="5178">
                        <c:v>2.0995999999999997E-2</c:v>
                      </c:pt>
                      <c:pt idx="5179">
                        <c:v>2.0973499999999996E-2</c:v>
                      </c:pt>
                      <c:pt idx="5180">
                        <c:v>2.0948000000000001E-2</c:v>
                      </c:pt>
                      <c:pt idx="5181">
                        <c:v>2.0923000000000004E-2</c:v>
                      </c:pt>
                      <c:pt idx="5182">
                        <c:v>2.0899000000000001E-2</c:v>
                      </c:pt>
                      <c:pt idx="5183">
                        <c:v>2.0877500000000004E-2</c:v>
                      </c:pt>
                      <c:pt idx="5184">
                        <c:v>2.0848499999999999E-2</c:v>
                      </c:pt>
                      <c:pt idx="5185">
                        <c:v>2.0822000000000004E-2</c:v>
                      </c:pt>
                      <c:pt idx="5186">
                        <c:v>2.0791500000000004E-2</c:v>
                      </c:pt>
                      <c:pt idx="5187">
                        <c:v>2.0735999999999997E-2</c:v>
                      </c:pt>
                      <c:pt idx="5188">
                        <c:v>2.0707999999999997E-2</c:v>
                      </c:pt>
                      <c:pt idx="5189">
                        <c:v>2.0689499999999996E-2</c:v>
                      </c:pt>
                      <c:pt idx="5190">
                        <c:v>2.0657999999999999E-2</c:v>
                      </c:pt>
                      <c:pt idx="5191">
                        <c:v>2.0750999999999999E-2</c:v>
                      </c:pt>
                      <c:pt idx="5192">
                        <c:v>2.0763999999999994E-2</c:v>
                      </c:pt>
                      <c:pt idx="5193">
                        <c:v>2.0780499999999997E-2</c:v>
                      </c:pt>
                      <c:pt idx="5194">
                        <c:v>2.0802999999999995E-2</c:v>
                      </c:pt>
                      <c:pt idx="5195">
                        <c:v>2.0820999999999992E-2</c:v>
                      </c:pt>
                      <c:pt idx="5196">
                        <c:v>2.0838499999999992E-2</c:v>
                      </c:pt>
                      <c:pt idx="5197">
                        <c:v>2.0856499999999997E-2</c:v>
                      </c:pt>
                      <c:pt idx="5198">
                        <c:v>2.0875999999999995E-2</c:v>
                      </c:pt>
                      <c:pt idx="5199">
                        <c:v>2.0894999999999997E-2</c:v>
                      </c:pt>
                      <c:pt idx="5200">
                        <c:v>2.0913500000000002E-2</c:v>
                      </c:pt>
                      <c:pt idx="5201">
                        <c:v>2.0931999999999999E-2</c:v>
                      </c:pt>
                      <c:pt idx="5202">
                        <c:v>2.0951500000000001E-2</c:v>
                      </c:pt>
                      <c:pt idx="5203">
                        <c:v>2.0971000000000004E-2</c:v>
                      </c:pt>
                      <c:pt idx="5204">
                        <c:v>2.0993999999999999E-2</c:v>
                      </c:pt>
                      <c:pt idx="5205">
                        <c:v>2.1015000000000002E-2</c:v>
                      </c:pt>
                      <c:pt idx="5206">
                        <c:v>2.1034000000000008E-2</c:v>
                      </c:pt>
                      <c:pt idx="5207">
                        <c:v>2.1054E-2</c:v>
                      </c:pt>
                      <c:pt idx="5208">
                        <c:v>2.1077499999999999E-2</c:v>
                      </c:pt>
                      <c:pt idx="5209">
                        <c:v>2.1101000000000002E-2</c:v>
                      </c:pt>
                      <c:pt idx="5210">
                        <c:v>2.1122999999999999E-2</c:v>
                      </c:pt>
                      <c:pt idx="5211">
                        <c:v>2.1148499999999997E-2</c:v>
                      </c:pt>
                      <c:pt idx="5212">
                        <c:v>2.1174499999999999E-2</c:v>
                      </c:pt>
                      <c:pt idx="5213">
                        <c:v>2.1200999999999998E-2</c:v>
                      </c:pt>
                      <c:pt idx="5214">
                        <c:v>2.12275E-2</c:v>
                      </c:pt>
                      <c:pt idx="5215">
                        <c:v>2.1257499999999999E-2</c:v>
                      </c:pt>
                      <c:pt idx="5216">
                        <c:v>2.1285500000000002E-2</c:v>
                      </c:pt>
                      <c:pt idx="5217">
                        <c:v>2.1313000000000006E-2</c:v>
                      </c:pt>
                      <c:pt idx="5218">
                        <c:v>2.1339000000000007E-2</c:v>
                      </c:pt>
                      <c:pt idx="5219">
                        <c:v>2.1366500000000007E-2</c:v>
                      </c:pt>
                      <c:pt idx="5220">
                        <c:v>2.1395000000000008E-2</c:v>
                      </c:pt>
                      <c:pt idx="5221">
                        <c:v>2.142200000000001E-2</c:v>
                      </c:pt>
                      <c:pt idx="5222">
                        <c:v>2.1450000000000014E-2</c:v>
                      </c:pt>
                      <c:pt idx="5223">
                        <c:v>2.1478000000000014E-2</c:v>
                      </c:pt>
                      <c:pt idx="5224">
                        <c:v>2.1503000000000005E-2</c:v>
                      </c:pt>
                      <c:pt idx="5225">
                        <c:v>2.152550000000001E-2</c:v>
                      </c:pt>
                      <c:pt idx="5226">
                        <c:v>2.1551000000000008E-2</c:v>
                      </c:pt>
                      <c:pt idx="5227">
                        <c:v>2.1578500000000007E-2</c:v>
                      </c:pt>
                      <c:pt idx="5228">
                        <c:v>2.1606500000000004E-2</c:v>
                      </c:pt>
                      <c:pt idx="5229">
                        <c:v>2.1634000000000007E-2</c:v>
                      </c:pt>
                      <c:pt idx="5230">
                        <c:v>2.1661E-2</c:v>
                      </c:pt>
                      <c:pt idx="5231">
                        <c:v>2.1687999999999999E-2</c:v>
                      </c:pt>
                      <c:pt idx="5232">
                        <c:v>2.1716499999999996E-2</c:v>
                      </c:pt>
                      <c:pt idx="5233">
                        <c:v>2.1742999999999998E-2</c:v>
                      </c:pt>
                      <c:pt idx="5234">
                        <c:v>2.1770999999999999E-2</c:v>
                      </c:pt>
                      <c:pt idx="5235">
                        <c:v>2.1796999999999997E-2</c:v>
                      </c:pt>
                      <c:pt idx="5236">
                        <c:v>2.1817999999999994E-2</c:v>
                      </c:pt>
                      <c:pt idx="5237">
                        <c:v>2.184549999999999E-2</c:v>
                      </c:pt>
                      <c:pt idx="5238">
                        <c:v>2.1871499999999992E-2</c:v>
                      </c:pt>
                      <c:pt idx="5239">
                        <c:v>2.1897999999999987E-2</c:v>
                      </c:pt>
                      <c:pt idx="5240">
                        <c:v>2.1922499999999987E-2</c:v>
                      </c:pt>
                      <c:pt idx="5241">
                        <c:v>2.1948499999999985E-2</c:v>
                      </c:pt>
                      <c:pt idx="5242">
                        <c:v>2.1972999999999986E-2</c:v>
                      </c:pt>
                      <c:pt idx="5243">
                        <c:v>2.1993499999999985E-2</c:v>
                      </c:pt>
                      <c:pt idx="5244">
                        <c:v>2.2010499999999981E-2</c:v>
                      </c:pt>
                      <c:pt idx="5245">
                        <c:v>2.2031999999999982E-2</c:v>
                      </c:pt>
                      <c:pt idx="5246">
                        <c:v>2.2047999999999984E-2</c:v>
                      </c:pt>
                      <c:pt idx="5247">
                        <c:v>2.2065499999999981E-2</c:v>
                      </c:pt>
                      <c:pt idx="5248">
                        <c:v>2.208549999999998E-2</c:v>
                      </c:pt>
                      <c:pt idx="5249">
                        <c:v>2.2104999999999979E-2</c:v>
                      </c:pt>
                      <c:pt idx="5250">
                        <c:v>2.2103499999999984E-2</c:v>
                      </c:pt>
                      <c:pt idx="5251">
                        <c:v>2.2118999999999982E-2</c:v>
                      </c:pt>
                      <c:pt idx="5252">
                        <c:v>2.2136499999999986E-2</c:v>
                      </c:pt>
                      <c:pt idx="5253">
                        <c:v>2.215149999999998E-2</c:v>
                      </c:pt>
                      <c:pt idx="5254">
                        <c:v>2.2168499999999983E-2</c:v>
                      </c:pt>
                      <c:pt idx="5255">
                        <c:v>2.2186499999999984E-2</c:v>
                      </c:pt>
                      <c:pt idx="5256">
                        <c:v>2.2203499999999984E-2</c:v>
                      </c:pt>
                      <c:pt idx="5257">
                        <c:v>2.2218999999999985E-2</c:v>
                      </c:pt>
                      <c:pt idx="5258">
                        <c:v>2.2236499999999992E-2</c:v>
                      </c:pt>
                      <c:pt idx="5259">
                        <c:v>2.2253999999999993E-2</c:v>
                      </c:pt>
                      <c:pt idx="5260">
                        <c:v>2.2270999999999992E-2</c:v>
                      </c:pt>
                      <c:pt idx="5261">
                        <c:v>2.2288499999999992E-2</c:v>
                      </c:pt>
                      <c:pt idx="5262">
                        <c:v>2.230349999999999E-2</c:v>
                      </c:pt>
                      <c:pt idx="5263">
                        <c:v>2.2320999999999994E-2</c:v>
                      </c:pt>
                      <c:pt idx="5264">
                        <c:v>2.2339999999999999E-2</c:v>
                      </c:pt>
                      <c:pt idx="5265">
                        <c:v>2.2356999999999995E-2</c:v>
                      </c:pt>
                      <c:pt idx="5266">
                        <c:v>2.2373999999999995E-2</c:v>
                      </c:pt>
                      <c:pt idx="5267">
                        <c:v>2.2392999999999996E-2</c:v>
                      </c:pt>
                      <c:pt idx="5268">
                        <c:v>2.2404500000000001E-2</c:v>
                      </c:pt>
                      <c:pt idx="5269">
                        <c:v>2.2424000000000003E-2</c:v>
                      </c:pt>
                      <c:pt idx="5270">
                        <c:v>2.24415E-2</c:v>
                      </c:pt>
                      <c:pt idx="5271">
                        <c:v>2.2459499999999997E-2</c:v>
                      </c:pt>
                      <c:pt idx="5272">
                        <c:v>2.2478499999999998E-2</c:v>
                      </c:pt>
                      <c:pt idx="5273">
                        <c:v>2.2494999999999998E-2</c:v>
                      </c:pt>
                      <c:pt idx="5274">
                        <c:v>2.2512499999999998E-2</c:v>
                      </c:pt>
                      <c:pt idx="5275">
                        <c:v>2.2530499999999995E-2</c:v>
                      </c:pt>
                      <c:pt idx="5276">
                        <c:v>2.2546999999999994E-2</c:v>
                      </c:pt>
                      <c:pt idx="5277">
                        <c:v>2.2564999999999995E-2</c:v>
                      </c:pt>
                      <c:pt idx="5278">
                        <c:v>2.2580499999999989E-2</c:v>
                      </c:pt>
                      <c:pt idx="5279">
                        <c:v>2.2598999999999994E-2</c:v>
                      </c:pt>
                      <c:pt idx="5280">
                        <c:v>2.2622999999999994E-2</c:v>
                      </c:pt>
                      <c:pt idx="5281">
                        <c:v>2.2647499999999994E-2</c:v>
                      </c:pt>
                      <c:pt idx="5282">
                        <c:v>2.2666999999999993E-2</c:v>
                      </c:pt>
                      <c:pt idx="5283">
                        <c:v>2.2689499999999994E-2</c:v>
                      </c:pt>
                      <c:pt idx="5284">
                        <c:v>2.2712999999999994E-2</c:v>
                      </c:pt>
                      <c:pt idx="5285">
                        <c:v>2.2734499999999994E-2</c:v>
                      </c:pt>
                      <c:pt idx="5286">
                        <c:v>2.2755999999999995E-2</c:v>
                      </c:pt>
                      <c:pt idx="5287">
                        <c:v>2.2778499999999993E-2</c:v>
                      </c:pt>
                      <c:pt idx="5288">
                        <c:v>2.2797999999999988E-2</c:v>
                      </c:pt>
                      <c:pt idx="5289">
                        <c:v>2.2818499999999992E-2</c:v>
                      </c:pt>
                      <c:pt idx="5290">
                        <c:v>2.2839999999999989E-2</c:v>
                      </c:pt>
                      <c:pt idx="5291">
                        <c:v>2.2863999999999992E-2</c:v>
                      </c:pt>
                      <c:pt idx="5292">
                        <c:v>2.2884999999999985E-2</c:v>
                      </c:pt>
                      <c:pt idx="5293">
                        <c:v>2.2906499999999989E-2</c:v>
                      </c:pt>
                      <c:pt idx="5294">
                        <c:v>2.2925499999999984E-2</c:v>
                      </c:pt>
                      <c:pt idx="5295">
                        <c:v>2.2945999999999991E-2</c:v>
                      </c:pt>
                      <c:pt idx="5296">
                        <c:v>2.2963999999999988E-2</c:v>
                      </c:pt>
                      <c:pt idx="5297">
                        <c:v>2.2981499999999988E-2</c:v>
                      </c:pt>
                      <c:pt idx="5298">
                        <c:v>2.3001999999999995E-2</c:v>
                      </c:pt>
                      <c:pt idx="5299">
                        <c:v>2.3022499999999994E-2</c:v>
                      </c:pt>
                      <c:pt idx="5300">
                        <c:v>2.3043999999999995E-2</c:v>
                      </c:pt>
                      <c:pt idx="5301">
                        <c:v>2.3061999999999992E-2</c:v>
                      </c:pt>
                      <c:pt idx="5302">
                        <c:v>2.3077999999999994E-2</c:v>
                      </c:pt>
                      <c:pt idx="5303">
                        <c:v>2.3093999999999993E-2</c:v>
                      </c:pt>
                      <c:pt idx="5304">
                        <c:v>2.3110999999999996E-2</c:v>
                      </c:pt>
                      <c:pt idx="5305">
                        <c:v>2.3126499999999998E-2</c:v>
                      </c:pt>
                      <c:pt idx="5306">
                        <c:v>2.3140499999999994E-2</c:v>
                      </c:pt>
                      <c:pt idx="5307">
                        <c:v>2.3155499999999996E-2</c:v>
                      </c:pt>
                      <c:pt idx="5308">
                        <c:v>2.3168999999999999E-2</c:v>
                      </c:pt>
                      <c:pt idx="5309">
                        <c:v>2.3182000000000001E-2</c:v>
                      </c:pt>
                      <c:pt idx="5310">
                        <c:v>2.3142999999999997E-2</c:v>
                      </c:pt>
                      <c:pt idx="5311">
                        <c:v>2.3104499999999993E-2</c:v>
                      </c:pt>
                      <c:pt idx="5312">
                        <c:v>2.3067499999999991E-2</c:v>
                      </c:pt>
                      <c:pt idx="5313">
                        <c:v>2.3028499999999993E-2</c:v>
                      </c:pt>
                      <c:pt idx="5314">
                        <c:v>2.298999999999999E-2</c:v>
                      </c:pt>
                      <c:pt idx="5315">
                        <c:v>2.2949499999999991E-2</c:v>
                      </c:pt>
                      <c:pt idx="5316">
                        <c:v>2.2909999999999989E-2</c:v>
                      </c:pt>
                      <c:pt idx="5317">
                        <c:v>2.2869499999999991E-2</c:v>
                      </c:pt>
                      <c:pt idx="5318">
                        <c:v>2.283049999999999E-2</c:v>
                      </c:pt>
                      <c:pt idx="5319">
                        <c:v>2.2790499999999984E-2</c:v>
                      </c:pt>
                      <c:pt idx="5320">
                        <c:v>2.2752999999999989E-2</c:v>
                      </c:pt>
                      <c:pt idx="5321">
                        <c:v>2.2713999999999984E-2</c:v>
                      </c:pt>
                      <c:pt idx="5322">
                        <c:v>2.2674499999999979E-2</c:v>
                      </c:pt>
                      <c:pt idx="5323">
                        <c:v>2.2632499999999979E-2</c:v>
                      </c:pt>
                      <c:pt idx="5324">
                        <c:v>2.2586499999999975E-2</c:v>
                      </c:pt>
                      <c:pt idx="5325">
                        <c:v>2.2541499999999982E-2</c:v>
                      </c:pt>
                      <c:pt idx="5326">
                        <c:v>2.2497499999999979E-2</c:v>
                      </c:pt>
                      <c:pt idx="5327">
                        <c:v>2.245349999999998E-2</c:v>
                      </c:pt>
                      <c:pt idx="5328">
                        <c:v>2.2408999999999981E-2</c:v>
                      </c:pt>
                      <c:pt idx="5329">
                        <c:v>2.2364999999999986E-2</c:v>
                      </c:pt>
                      <c:pt idx="5330">
                        <c:v>2.2320999999999976E-2</c:v>
                      </c:pt>
                      <c:pt idx="5331">
                        <c:v>2.2278499999999982E-2</c:v>
                      </c:pt>
                      <c:pt idx="5332">
                        <c:v>2.2233999999999986E-2</c:v>
                      </c:pt>
                      <c:pt idx="5333">
                        <c:v>2.2192499999999983E-2</c:v>
                      </c:pt>
                      <c:pt idx="5334">
                        <c:v>2.2149499999999985E-2</c:v>
                      </c:pt>
                      <c:pt idx="5335">
                        <c:v>2.2107999999999985E-2</c:v>
                      </c:pt>
                      <c:pt idx="5336">
                        <c:v>2.2065999999999985E-2</c:v>
                      </c:pt>
                      <c:pt idx="5337">
                        <c:v>2.202599999999999E-2</c:v>
                      </c:pt>
                      <c:pt idx="5338">
                        <c:v>2.1983999999999993E-2</c:v>
                      </c:pt>
                      <c:pt idx="5339">
                        <c:v>2.1941999999999989E-2</c:v>
                      </c:pt>
                      <c:pt idx="5340">
                        <c:v>2.190149999999999E-2</c:v>
                      </c:pt>
                      <c:pt idx="5341">
                        <c:v>2.1859499999999987E-2</c:v>
                      </c:pt>
                      <c:pt idx="5342">
                        <c:v>2.1816999999999989E-2</c:v>
                      </c:pt>
                      <c:pt idx="5343">
                        <c:v>2.1774999999999989E-2</c:v>
                      </c:pt>
                      <c:pt idx="5344">
                        <c:v>2.1731999999999994E-2</c:v>
                      </c:pt>
                      <c:pt idx="5345">
                        <c:v>2.1689499999999997E-2</c:v>
                      </c:pt>
                      <c:pt idx="5346">
                        <c:v>2.1645499999999998E-2</c:v>
                      </c:pt>
                      <c:pt idx="5347">
                        <c:v>2.16025E-2</c:v>
                      </c:pt>
                      <c:pt idx="5348">
                        <c:v>2.1533000000000004E-2</c:v>
                      </c:pt>
                      <c:pt idx="5349">
                        <c:v>2.1533500000000001E-2</c:v>
                      </c:pt>
                      <c:pt idx="5350">
                        <c:v>2.1532500000000006E-2</c:v>
                      </c:pt>
                      <c:pt idx="5351">
                        <c:v>2.1535000000000006E-2</c:v>
                      </c:pt>
                      <c:pt idx="5352">
                        <c:v>2.1536500000000004E-2</c:v>
                      </c:pt>
                      <c:pt idx="5353">
                        <c:v>2.1538000000000005E-2</c:v>
                      </c:pt>
                      <c:pt idx="5354">
                        <c:v>2.1538000000000009E-2</c:v>
                      </c:pt>
                      <c:pt idx="5355">
                        <c:v>2.1538500000000006E-2</c:v>
                      </c:pt>
                      <c:pt idx="5356">
                        <c:v>2.1538500000000012E-2</c:v>
                      </c:pt>
                      <c:pt idx="5357">
                        <c:v>2.1538000000000012E-2</c:v>
                      </c:pt>
                      <c:pt idx="5358">
                        <c:v>2.1537500000000008E-2</c:v>
                      </c:pt>
                      <c:pt idx="5359">
                        <c:v>2.153600000000001E-2</c:v>
                      </c:pt>
                      <c:pt idx="5360">
                        <c:v>2.152900000000001E-2</c:v>
                      </c:pt>
                      <c:pt idx="5361">
                        <c:v>2.1524000000000008E-2</c:v>
                      </c:pt>
                      <c:pt idx="5362">
                        <c:v>2.151850000000001E-2</c:v>
                      </c:pt>
                      <c:pt idx="5363">
                        <c:v>2.1513500000000012E-2</c:v>
                      </c:pt>
                      <c:pt idx="5364">
                        <c:v>2.150850000000001E-2</c:v>
                      </c:pt>
                      <c:pt idx="5365">
                        <c:v>2.1503500000000012E-2</c:v>
                      </c:pt>
                      <c:pt idx="5366">
                        <c:v>2.1498500000000018E-2</c:v>
                      </c:pt>
                      <c:pt idx="5367">
                        <c:v>2.1492500000000015E-2</c:v>
                      </c:pt>
                      <c:pt idx="5368">
                        <c:v>2.1487000000000023E-2</c:v>
                      </c:pt>
                      <c:pt idx="5369">
                        <c:v>2.1480000000000023E-2</c:v>
                      </c:pt>
                      <c:pt idx="5370">
                        <c:v>2.1477500000000024E-2</c:v>
                      </c:pt>
                      <c:pt idx="5371">
                        <c:v>2.1473500000000024E-2</c:v>
                      </c:pt>
                      <c:pt idx="5372">
                        <c:v>2.1468500000000022E-2</c:v>
                      </c:pt>
                      <c:pt idx="5373">
                        <c:v>2.1464000000000021E-2</c:v>
                      </c:pt>
                      <c:pt idx="5374">
                        <c:v>2.1459500000000024E-2</c:v>
                      </c:pt>
                      <c:pt idx="5375">
                        <c:v>2.1453500000000028E-2</c:v>
                      </c:pt>
                      <c:pt idx="5376">
                        <c:v>2.1449000000000031E-2</c:v>
                      </c:pt>
                      <c:pt idx="5377">
                        <c:v>2.1444000000000029E-2</c:v>
                      </c:pt>
                      <c:pt idx="5378">
                        <c:v>2.1451000000000029E-2</c:v>
                      </c:pt>
                      <c:pt idx="5379">
                        <c:v>2.1448000000000026E-2</c:v>
                      </c:pt>
                      <c:pt idx="5380">
                        <c:v>2.1445500000000027E-2</c:v>
                      </c:pt>
                      <c:pt idx="5381">
                        <c:v>2.1442000000000027E-2</c:v>
                      </c:pt>
                      <c:pt idx="5382">
                        <c:v>2.1437500000000029E-2</c:v>
                      </c:pt>
                      <c:pt idx="5383">
                        <c:v>2.1433000000000032E-2</c:v>
                      </c:pt>
                      <c:pt idx="5384">
                        <c:v>2.1429500000000032E-2</c:v>
                      </c:pt>
                      <c:pt idx="5385">
                        <c:v>2.142800000000003E-2</c:v>
                      </c:pt>
                      <c:pt idx="5386">
                        <c:v>2.142750000000003E-2</c:v>
                      </c:pt>
                      <c:pt idx="5387">
                        <c:v>2.1427500000000026E-2</c:v>
                      </c:pt>
                      <c:pt idx="5388">
                        <c:v>2.1424500000000027E-2</c:v>
                      </c:pt>
                      <c:pt idx="5389">
                        <c:v>2.1425000000000027E-2</c:v>
                      </c:pt>
                      <c:pt idx="5390">
                        <c:v>2.1424500000000027E-2</c:v>
                      </c:pt>
                      <c:pt idx="5391">
                        <c:v>2.1424500000000023E-2</c:v>
                      </c:pt>
                      <c:pt idx="5392">
                        <c:v>2.1423500000000022E-2</c:v>
                      </c:pt>
                      <c:pt idx="5393">
                        <c:v>2.1424000000000019E-2</c:v>
                      </c:pt>
                      <c:pt idx="5394">
                        <c:v>2.1422000000000021E-2</c:v>
                      </c:pt>
                      <c:pt idx="5395">
                        <c:v>2.1421500000000024E-2</c:v>
                      </c:pt>
                      <c:pt idx="5396">
                        <c:v>2.1421500000000017E-2</c:v>
                      </c:pt>
                      <c:pt idx="5397">
                        <c:v>2.1421500000000017E-2</c:v>
                      </c:pt>
                      <c:pt idx="5398">
                        <c:v>2.1421000000000013E-2</c:v>
                      </c:pt>
                      <c:pt idx="5399">
                        <c:v>2.1410000000000019E-2</c:v>
                      </c:pt>
                      <c:pt idx="5400">
                        <c:v>2.140400000000002E-2</c:v>
                      </c:pt>
                      <c:pt idx="5401">
                        <c:v>2.1396500000000009E-2</c:v>
                      </c:pt>
                      <c:pt idx="5402">
                        <c:v>2.1389500000000013E-2</c:v>
                      </c:pt>
                      <c:pt idx="5403">
                        <c:v>2.1382500000000016E-2</c:v>
                      </c:pt>
                      <c:pt idx="5404">
                        <c:v>2.1373500000000014E-2</c:v>
                      </c:pt>
                      <c:pt idx="5405">
                        <c:v>2.136550000000002E-2</c:v>
                      </c:pt>
                      <c:pt idx="5406">
                        <c:v>2.1358000000000023E-2</c:v>
                      </c:pt>
                      <c:pt idx="5407">
                        <c:v>2.1349500000000021E-2</c:v>
                      </c:pt>
                      <c:pt idx="5408">
                        <c:v>2.1341000000000023E-2</c:v>
                      </c:pt>
                      <c:pt idx="5409">
                        <c:v>2.1332000000000021E-2</c:v>
                      </c:pt>
                      <c:pt idx="5410">
                        <c:v>2.1322500000000022E-2</c:v>
                      </c:pt>
                      <c:pt idx="5411">
                        <c:v>2.1313000000000023E-2</c:v>
                      </c:pt>
                      <c:pt idx="5412">
                        <c:v>2.1303500000000027E-2</c:v>
                      </c:pt>
                      <c:pt idx="5413">
                        <c:v>2.1292500000000027E-2</c:v>
                      </c:pt>
                      <c:pt idx="5414">
                        <c:v>2.1282000000000027E-2</c:v>
                      </c:pt>
                      <c:pt idx="5415">
                        <c:v>2.1270000000000032E-2</c:v>
                      </c:pt>
                      <c:pt idx="5416">
                        <c:v>2.1259000000000031E-2</c:v>
                      </c:pt>
                      <c:pt idx="5417">
                        <c:v>2.1248500000000024E-2</c:v>
                      </c:pt>
                      <c:pt idx="5418">
                        <c:v>2.1239000000000022E-2</c:v>
                      </c:pt>
                      <c:pt idx="5419">
                        <c:v>2.1229000000000022E-2</c:v>
                      </c:pt>
                      <c:pt idx="5420">
                        <c:v>2.122000000000002E-2</c:v>
                      </c:pt>
                      <c:pt idx="5421">
                        <c:v>2.1211000000000022E-2</c:v>
                      </c:pt>
                      <c:pt idx="5422">
                        <c:v>2.120300000000002E-2</c:v>
                      </c:pt>
                      <c:pt idx="5423">
                        <c:v>2.1195000000000016E-2</c:v>
                      </c:pt>
                      <c:pt idx="5424">
                        <c:v>2.1187500000000015E-2</c:v>
                      </c:pt>
                      <c:pt idx="5425">
                        <c:v>2.1181000000000016E-2</c:v>
                      </c:pt>
                      <c:pt idx="5426">
                        <c:v>2.1174500000000013E-2</c:v>
                      </c:pt>
                      <c:pt idx="5427">
                        <c:v>2.1168500000000007E-2</c:v>
                      </c:pt>
                      <c:pt idx="5428">
                        <c:v>2.1162000000000011E-2</c:v>
                      </c:pt>
                      <c:pt idx="5429">
                        <c:v>2.1155000000000007E-2</c:v>
                      </c:pt>
                      <c:pt idx="5430">
                        <c:v>2.1150000000000006E-2</c:v>
                      </c:pt>
                      <c:pt idx="5431">
                        <c:v>2.1144500000000007E-2</c:v>
                      </c:pt>
                      <c:pt idx="5432">
                        <c:v>2.1140000000000003E-2</c:v>
                      </c:pt>
                      <c:pt idx="5433">
                        <c:v>2.1135500000000008E-2</c:v>
                      </c:pt>
                      <c:pt idx="5434">
                        <c:v>2.113000000000001E-2</c:v>
                      </c:pt>
                      <c:pt idx="5435">
                        <c:v>2.1126500000000006E-2</c:v>
                      </c:pt>
                      <c:pt idx="5436">
                        <c:v>2.112350000000001E-2</c:v>
                      </c:pt>
                      <c:pt idx="5437">
                        <c:v>2.1119500000000017E-2</c:v>
                      </c:pt>
                      <c:pt idx="5438">
                        <c:v>2.1116500000000014E-2</c:v>
                      </c:pt>
                      <c:pt idx="5439">
                        <c:v>2.1113500000000011E-2</c:v>
                      </c:pt>
                      <c:pt idx="5440">
                        <c:v>2.1109500000000007E-2</c:v>
                      </c:pt>
                      <c:pt idx="5441">
                        <c:v>2.1107500000000008E-2</c:v>
                      </c:pt>
                      <c:pt idx="5442">
                        <c:v>2.1103500000000004E-2</c:v>
                      </c:pt>
                      <c:pt idx="5443">
                        <c:v>2.10995E-2</c:v>
                      </c:pt>
                      <c:pt idx="5444">
                        <c:v>2.1095000000000003E-2</c:v>
                      </c:pt>
                      <c:pt idx="5445">
                        <c:v>2.1089500000000001E-2</c:v>
                      </c:pt>
                      <c:pt idx="5446">
                        <c:v>2.1083499999999998E-2</c:v>
                      </c:pt>
                      <c:pt idx="5447">
                        <c:v>2.1077499999999999E-2</c:v>
                      </c:pt>
                      <c:pt idx="5448">
                        <c:v>2.1070999999999999E-2</c:v>
                      </c:pt>
                      <c:pt idx="5449">
                        <c:v>2.1063500000000002E-2</c:v>
                      </c:pt>
                      <c:pt idx="5450">
                        <c:v>2.1051500000000001E-2</c:v>
                      </c:pt>
                      <c:pt idx="5451">
                        <c:v>2.1044E-2</c:v>
                      </c:pt>
                      <c:pt idx="5452">
                        <c:v>2.1036000000000003E-2</c:v>
                      </c:pt>
                      <c:pt idx="5453">
                        <c:v>2.1028000000000002E-2</c:v>
                      </c:pt>
                      <c:pt idx="5454">
                        <c:v>2.1018500000000002E-2</c:v>
                      </c:pt>
                      <c:pt idx="5455">
                        <c:v>2.10095E-2</c:v>
                      </c:pt>
                      <c:pt idx="5456">
                        <c:v>2.1000500000000005E-2</c:v>
                      </c:pt>
                      <c:pt idx="5457">
                        <c:v>2.0994000000000006E-2</c:v>
                      </c:pt>
                      <c:pt idx="5458">
                        <c:v>2.0984000000000003E-2</c:v>
                      </c:pt>
                      <c:pt idx="5459">
                        <c:v>2.0974999999999994E-2</c:v>
                      </c:pt>
                      <c:pt idx="5460">
                        <c:v>2.0963999999999997E-2</c:v>
                      </c:pt>
                      <c:pt idx="5461">
                        <c:v>2.0953999999999987E-2</c:v>
                      </c:pt>
                      <c:pt idx="5462">
                        <c:v>2.0942999999999986E-2</c:v>
                      </c:pt>
                      <c:pt idx="5463">
                        <c:v>2.0932499999999986E-2</c:v>
                      </c:pt>
                      <c:pt idx="5464">
                        <c:v>2.0920999999999985E-2</c:v>
                      </c:pt>
                      <c:pt idx="5465">
                        <c:v>2.0909499999999984E-2</c:v>
                      </c:pt>
                      <c:pt idx="5466">
                        <c:v>2.0896499999999981E-2</c:v>
                      </c:pt>
                      <c:pt idx="5467">
                        <c:v>2.0884999999999976E-2</c:v>
                      </c:pt>
                      <c:pt idx="5468">
                        <c:v>2.0873499999999979E-2</c:v>
                      </c:pt>
                      <c:pt idx="5469">
                        <c:v>2.0861999999999981E-2</c:v>
                      </c:pt>
                      <c:pt idx="5470">
                        <c:v>2.0849999999999983E-2</c:v>
                      </c:pt>
                      <c:pt idx="5471">
                        <c:v>2.0837999999999988E-2</c:v>
                      </c:pt>
                      <c:pt idx="5472">
                        <c:v>2.0824999999999986E-2</c:v>
                      </c:pt>
                      <c:pt idx="5473">
                        <c:v>2.0811499999999986E-2</c:v>
                      </c:pt>
                      <c:pt idx="5474">
                        <c:v>2.0798499999999987E-2</c:v>
                      </c:pt>
                      <c:pt idx="5475">
                        <c:v>2.0784999999999991E-2</c:v>
                      </c:pt>
                      <c:pt idx="5476">
                        <c:v>2.0772499999999989E-2</c:v>
                      </c:pt>
                      <c:pt idx="5477">
                        <c:v>2.0757999999999992E-2</c:v>
                      </c:pt>
                      <c:pt idx="5478">
                        <c:v>2.0744499999999992E-2</c:v>
                      </c:pt>
                      <c:pt idx="5479">
                        <c:v>2.0728999999999994E-2</c:v>
                      </c:pt>
                      <c:pt idx="5480">
                        <c:v>2.0714999999999994E-2</c:v>
                      </c:pt>
                      <c:pt idx="5481">
                        <c:v>2.0699499999999996E-2</c:v>
                      </c:pt>
                      <c:pt idx="5482">
                        <c:v>2.0684499999999991E-2</c:v>
                      </c:pt>
                      <c:pt idx="5483">
                        <c:v>2.0668999999999996E-2</c:v>
                      </c:pt>
                      <c:pt idx="5484">
                        <c:v>2.0653499999999995E-2</c:v>
                      </c:pt>
                      <c:pt idx="5485">
                        <c:v>2.0637499999999993E-2</c:v>
                      </c:pt>
                      <c:pt idx="5486">
                        <c:v>2.0621999999999998E-2</c:v>
                      </c:pt>
                      <c:pt idx="5487">
                        <c:v>2.0605500000000002E-2</c:v>
                      </c:pt>
                      <c:pt idx="5488">
                        <c:v>2.0589500000000004E-2</c:v>
                      </c:pt>
                      <c:pt idx="5489">
                        <c:v>2.0572499999999994E-2</c:v>
                      </c:pt>
                      <c:pt idx="5490">
                        <c:v>2.0556499999999998E-2</c:v>
                      </c:pt>
                      <c:pt idx="5491">
                        <c:v>2.0540999999999997E-2</c:v>
                      </c:pt>
                      <c:pt idx="5492">
                        <c:v>2.0524499999999998E-2</c:v>
                      </c:pt>
                      <c:pt idx="5493">
                        <c:v>2.0506999999999994E-2</c:v>
                      </c:pt>
                      <c:pt idx="5494">
                        <c:v>2.0492499999999993E-2</c:v>
                      </c:pt>
                      <c:pt idx="5495">
                        <c:v>2.0476999999999985E-2</c:v>
                      </c:pt>
                      <c:pt idx="5496">
                        <c:v>2.0464499999999986E-2</c:v>
                      </c:pt>
                      <c:pt idx="5497">
                        <c:v>2.0451499999999987E-2</c:v>
                      </c:pt>
                      <c:pt idx="5498">
                        <c:v>2.0438499999999995E-2</c:v>
                      </c:pt>
                      <c:pt idx="5499">
                        <c:v>2.0423999999999994E-2</c:v>
                      </c:pt>
                      <c:pt idx="5500">
                        <c:v>2.0407499999999995E-2</c:v>
                      </c:pt>
                      <c:pt idx="5501">
                        <c:v>2.039499999999999E-2</c:v>
                      </c:pt>
                      <c:pt idx="5502">
                        <c:v>2.0382499999999991E-2</c:v>
                      </c:pt>
                      <c:pt idx="5503">
                        <c:v>2.0369999999999989E-2</c:v>
                      </c:pt>
                      <c:pt idx="5504">
                        <c:v>2.035699999999999E-2</c:v>
                      </c:pt>
                      <c:pt idx="5505">
                        <c:v>2.034299999999999E-2</c:v>
                      </c:pt>
                      <c:pt idx="5506">
                        <c:v>2.0329499999999986E-2</c:v>
                      </c:pt>
                      <c:pt idx="5507">
                        <c:v>2.031599999999999E-2</c:v>
                      </c:pt>
                      <c:pt idx="5508">
                        <c:v>2.0302499999999987E-2</c:v>
                      </c:pt>
                      <c:pt idx="5509">
                        <c:v>2.0289999999999989E-2</c:v>
                      </c:pt>
                      <c:pt idx="5510">
                        <c:v>2.0276999999999989E-2</c:v>
                      </c:pt>
                      <c:pt idx="5511">
                        <c:v>2.026399999999999E-2</c:v>
                      </c:pt>
                      <c:pt idx="5512">
                        <c:v>2.0248499999999989E-2</c:v>
                      </c:pt>
                      <c:pt idx="5513">
                        <c:v>2.0234499999999985E-2</c:v>
                      </c:pt>
                      <c:pt idx="5514">
                        <c:v>2.0220499999999988E-2</c:v>
                      </c:pt>
                      <c:pt idx="5515">
                        <c:v>2.0205999999999988E-2</c:v>
                      </c:pt>
                      <c:pt idx="5516">
                        <c:v>2.0191499999999984E-2</c:v>
                      </c:pt>
                      <c:pt idx="5517">
                        <c:v>2.017649999999999E-2</c:v>
                      </c:pt>
                      <c:pt idx="5518">
                        <c:v>2.0160499999999991E-2</c:v>
                      </c:pt>
                      <c:pt idx="5519">
                        <c:v>2.0144999999999996E-2</c:v>
                      </c:pt>
                      <c:pt idx="5520">
                        <c:v>2.0127499999999986E-2</c:v>
                      </c:pt>
                      <c:pt idx="5521">
                        <c:v>2.0110499999999986E-2</c:v>
                      </c:pt>
                      <c:pt idx="5522">
                        <c:v>2.0095999999999985E-2</c:v>
                      </c:pt>
                      <c:pt idx="5523">
                        <c:v>2.0085499999999992E-2</c:v>
                      </c:pt>
                      <c:pt idx="5524">
                        <c:v>2.0076499999999987E-2</c:v>
                      </c:pt>
                      <c:pt idx="5525">
                        <c:v>2.0067999999999989E-2</c:v>
                      </c:pt>
                      <c:pt idx="5526">
                        <c:v>2.0059499999999991E-2</c:v>
                      </c:pt>
                      <c:pt idx="5527">
                        <c:v>2.0051499999999986E-2</c:v>
                      </c:pt>
                      <c:pt idx="5528">
                        <c:v>2.0043999999999985E-2</c:v>
                      </c:pt>
                      <c:pt idx="5529">
                        <c:v>2.0035999999999988E-2</c:v>
                      </c:pt>
                      <c:pt idx="5530">
                        <c:v>2.0028999999999984E-2</c:v>
                      </c:pt>
                      <c:pt idx="5531">
                        <c:v>2.0020499999999986E-2</c:v>
                      </c:pt>
                      <c:pt idx="5532">
                        <c:v>2.0012499999999989E-2</c:v>
                      </c:pt>
                      <c:pt idx="5533">
                        <c:v>2.0004499999999984E-2</c:v>
                      </c:pt>
                      <c:pt idx="5534">
                        <c:v>1.9996999999999984E-2</c:v>
                      </c:pt>
                      <c:pt idx="5535">
                        <c:v>1.9988999999999982E-2</c:v>
                      </c:pt>
                      <c:pt idx="5536">
                        <c:v>1.9981999999999982E-2</c:v>
                      </c:pt>
                      <c:pt idx="5537">
                        <c:v>1.9973999999999981E-2</c:v>
                      </c:pt>
                      <c:pt idx="5538">
                        <c:v>1.9966499999999981E-2</c:v>
                      </c:pt>
                      <c:pt idx="5539">
                        <c:v>1.9959499999999977E-2</c:v>
                      </c:pt>
                      <c:pt idx="5540">
                        <c:v>1.995199999999998E-2</c:v>
                      </c:pt>
                      <c:pt idx="5541">
                        <c:v>1.9943999999999979E-2</c:v>
                      </c:pt>
                      <c:pt idx="5542">
                        <c:v>1.9936499999999979E-2</c:v>
                      </c:pt>
                      <c:pt idx="5543">
                        <c:v>1.9928999999999978E-2</c:v>
                      </c:pt>
                      <c:pt idx="5544">
                        <c:v>1.9922999999999979E-2</c:v>
                      </c:pt>
                      <c:pt idx="5545">
                        <c:v>1.9915999999999975E-2</c:v>
                      </c:pt>
                      <c:pt idx="5546">
                        <c:v>1.9909499999999976E-2</c:v>
                      </c:pt>
                      <c:pt idx="5547">
                        <c:v>1.9902999999999976E-2</c:v>
                      </c:pt>
                      <c:pt idx="5548">
                        <c:v>1.9898499999999975E-2</c:v>
                      </c:pt>
                      <c:pt idx="5549">
                        <c:v>1.9892499999999969E-2</c:v>
                      </c:pt>
                      <c:pt idx="5550">
                        <c:v>1.988649999999997E-2</c:v>
                      </c:pt>
                      <c:pt idx="5551">
                        <c:v>1.9880499999999971E-2</c:v>
                      </c:pt>
                      <c:pt idx="5552">
                        <c:v>1.9873999999999968E-2</c:v>
                      </c:pt>
                      <c:pt idx="5553">
                        <c:v>1.9867499999999969E-2</c:v>
                      </c:pt>
                      <c:pt idx="5554">
                        <c:v>1.9861499999999969E-2</c:v>
                      </c:pt>
                      <c:pt idx="5555">
                        <c:v>1.9855999999999971E-2</c:v>
                      </c:pt>
                      <c:pt idx="5556">
                        <c:v>1.9849999999999968E-2</c:v>
                      </c:pt>
                      <c:pt idx="5557">
                        <c:v>1.9845499999999971E-2</c:v>
                      </c:pt>
                      <c:pt idx="5558">
                        <c:v>1.984149999999997E-2</c:v>
                      </c:pt>
                      <c:pt idx="5559">
                        <c:v>1.983749999999997E-2</c:v>
                      </c:pt>
                      <c:pt idx="5560">
                        <c:v>1.9838999999999968E-2</c:v>
                      </c:pt>
                      <c:pt idx="5561">
                        <c:v>1.9838999999999968E-2</c:v>
                      </c:pt>
                      <c:pt idx="5562">
                        <c:v>1.9838999999999968E-2</c:v>
                      </c:pt>
                      <c:pt idx="5563">
                        <c:v>1.983799999999997E-2</c:v>
                      </c:pt>
                      <c:pt idx="5564">
                        <c:v>1.9836499999999969E-2</c:v>
                      </c:pt>
                      <c:pt idx="5565">
                        <c:v>1.9834999999999971E-2</c:v>
                      </c:pt>
                      <c:pt idx="5566">
                        <c:v>1.983399999999997E-2</c:v>
                      </c:pt>
                      <c:pt idx="5567">
                        <c:v>1.9832499999999968E-2</c:v>
                      </c:pt>
                      <c:pt idx="5568">
                        <c:v>1.9830999999999967E-2</c:v>
                      </c:pt>
                      <c:pt idx="5569">
                        <c:v>1.9831999999999971E-2</c:v>
                      </c:pt>
                      <c:pt idx="5570">
                        <c:v>1.9828499999999971E-2</c:v>
                      </c:pt>
                      <c:pt idx="5571">
                        <c:v>1.9825999999999972E-2</c:v>
                      </c:pt>
                      <c:pt idx="5572">
                        <c:v>1.9822999999999976E-2</c:v>
                      </c:pt>
                      <c:pt idx="5573">
                        <c:v>1.9820499999999974E-2</c:v>
                      </c:pt>
                      <c:pt idx="5574">
                        <c:v>1.9815999999999976E-2</c:v>
                      </c:pt>
                      <c:pt idx="5575">
                        <c:v>1.9813499999999977E-2</c:v>
                      </c:pt>
                      <c:pt idx="5576">
                        <c:v>1.9808499999999979E-2</c:v>
                      </c:pt>
                      <c:pt idx="5577">
                        <c:v>1.9803499999999977E-2</c:v>
                      </c:pt>
                      <c:pt idx="5578">
                        <c:v>1.9787499999999979E-2</c:v>
                      </c:pt>
                      <c:pt idx="5579">
                        <c:v>1.9782499999999977E-2</c:v>
                      </c:pt>
                      <c:pt idx="5580">
                        <c:v>1.9775499999999981E-2</c:v>
                      </c:pt>
                      <c:pt idx="5581">
                        <c:v>1.9769999999999982E-2</c:v>
                      </c:pt>
                      <c:pt idx="5582">
                        <c:v>1.9762499999999981E-2</c:v>
                      </c:pt>
                      <c:pt idx="5583">
                        <c:v>1.9754999999999981E-2</c:v>
                      </c:pt>
                      <c:pt idx="5584">
                        <c:v>1.9747499999999984E-2</c:v>
                      </c:pt>
                      <c:pt idx="5585">
                        <c:v>1.9739999999999987E-2</c:v>
                      </c:pt>
                      <c:pt idx="5586">
                        <c:v>1.9731499999999989E-2</c:v>
                      </c:pt>
                      <c:pt idx="5587">
                        <c:v>1.9721499999999989E-2</c:v>
                      </c:pt>
                      <c:pt idx="5588">
                        <c:v>1.971249999999999E-2</c:v>
                      </c:pt>
                      <c:pt idx="5589">
                        <c:v>1.9702499999999991E-2</c:v>
                      </c:pt>
                      <c:pt idx="5590">
                        <c:v>1.9693499999999992E-2</c:v>
                      </c:pt>
                      <c:pt idx="5591">
                        <c:v>1.9683999999999993E-2</c:v>
                      </c:pt>
                      <c:pt idx="5592">
                        <c:v>1.9668999999999992E-2</c:v>
                      </c:pt>
                      <c:pt idx="5593">
                        <c:v>1.9657999999999995E-2</c:v>
                      </c:pt>
                      <c:pt idx="5594">
                        <c:v>1.9647999999999992E-2</c:v>
                      </c:pt>
                      <c:pt idx="5595">
                        <c:v>1.9637499999999995E-2</c:v>
                      </c:pt>
                      <c:pt idx="5596">
                        <c:v>1.9627499999999996E-2</c:v>
                      </c:pt>
                      <c:pt idx="5597">
                        <c:v>1.96175E-2</c:v>
                      </c:pt>
                      <c:pt idx="5598">
                        <c:v>1.9606999999999999E-2</c:v>
                      </c:pt>
                      <c:pt idx="5599">
                        <c:v>1.9608000000000004E-2</c:v>
                      </c:pt>
                      <c:pt idx="5600">
                        <c:v>1.9605000000000004E-2</c:v>
                      </c:pt>
                      <c:pt idx="5601">
                        <c:v>1.9601500000000004E-2</c:v>
                      </c:pt>
                      <c:pt idx="5602">
                        <c:v>1.9598500000000008E-2</c:v>
                      </c:pt>
                      <c:pt idx="5603">
                        <c:v>1.9595000000000008E-2</c:v>
                      </c:pt>
                      <c:pt idx="5604">
                        <c:v>1.9592000000000009E-2</c:v>
                      </c:pt>
                      <c:pt idx="5605">
                        <c:v>1.9589000000000009E-2</c:v>
                      </c:pt>
                      <c:pt idx="5606">
                        <c:v>1.958600000000001E-2</c:v>
                      </c:pt>
                      <c:pt idx="5607">
                        <c:v>1.958300000000001E-2</c:v>
                      </c:pt>
                      <c:pt idx="5608">
                        <c:v>1.9581500000000009E-2</c:v>
                      </c:pt>
                      <c:pt idx="5609">
                        <c:v>1.9580000000000007E-2</c:v>
                      </c:pt>
                      <c:pt idx="5610">
                        <c:v>1.9578500000000013E-2</c:v>
                      </c:pt>
                      <c:pt idx="5611">
                        <c:v>1.9576500000000011E-2</c:v>
                      </c:pt>
                      <c:pt idx="5612">
                        <c:v>1.9574500000000012E-2</c:v>
                      </c:pt>
                      <c:pt idx="5613">
                        <c:v>1.9572500000000013E-2</c:v>
                      </c:pt>
                      <c:pt idx="5614">
                        <c:v>1.9571500000000012E-2</c:v>
                      </c:pt>
                      <c:pt idx="5615">
                        <c:v>1.9569000000000013E-2</c:v>
                      </c:pt>
                      <c:pt idx="5616">
                        <c:v>1.9567000000000015E-2</c:v>
                      </c:pt>
                      <c:pt idx="5617">
                        <c:v>1.9565500000000013E-2</c:v>
                      </c:pt>
                      <c:pt idx="5618">
                        <c:v>1.9560500000000015E-2</c:v>
                      </c:pt>
                      <c:pt idx="5619">
                        <c:v>1.9557500000000016E-2</c:v>
                      </c:pt>
                      <c:pt idx="5620">
                        <c:v>1.9554000000000012E-2</c:v>
                      </c:pt>
                      <c:pt idx="5621">
                        <c:v>1.9550000000000015E-2</c:v>
                      </c:pt>
                      <c:pt idx="5622">
                        <c:v>1.9544500000000013E-2</c:v>
                      </c:pt>
                      <c:pt idx="5623">
                        <c:v>1.9539500000000008E-2</c:v>
                      </c:pt>
                      <c:pt idx="5624">
                        <c:v>1.9533000000000009E-2</c:v>
                      </c:pt>
                      <c:pt idx="5625">
                        <c:v>1.952700000000001E-2</c:v>
                      </c:pt>
                      <c:pt idx="5626">
                        <c:v>1.952050000000001E-2</c:v>
                      </c:pt>
                      <c:pt idx="5627">
                        <c:v>1.951350000000001E-2</c:v>
                      </c:pt>
                      <c:pt idx="5628">
                        <c:v>1.9506500000000013E-2</c:v>
                      </c:pt>
                      <c:pt idx="5629">
                        <c:v>1.9499500000000013E-2</c:v>
                      </c:pt>
                      <c:pt idx="5630">
                        <c:v>1.9491500000000016E-2</c:v>
                      </c:pt>
                      <c:pt idx="5631">
                        <c:v>1.9483000000000014E-2</c:v>
                      </c:pt>
                      <c:pt idx="5632">
                        <c:v>1.9474000000000016E-2</c:v>
                      </c:pt>
                      <c:pt idx="5633">
                        <c:v>1.9466500000000015E-2</c:v>
                      </c:pt>
                      <c:pt idx="5634">
                        <c:v>1.9458000000000017E-2</c:v>
                      </c:pt>
                      <c:pt idx="5635">
                        <c:v>1.9448500000000018E-2</c:v>
                      </c:pt>
                      <c:pt idx="5636">
                        <c:v>1.9438000000000018E-2</c:v>
                      </c:pt>
                      <c:pt idx="5637">
                        <c:v>1.942950000000002E-2</c:v>
                      </c:pt>
                      <c:pt idx="5638">
                        <c:v>1.941950000000002E-2</c:v>
                      </c:pt>
                      <c:pt idx="5639">
                        <c:v>1.9408500000000016E-2</c:v>
                      </c:pt>
                      <c:pt idx="5640">
                        <c:v>1.9398000000000019E-2</c:v>
                      </c:pt>
                      <c:pt idx="5641">
                        <c:v>1.9386000000000018E-2</c:v>
                      </c:pt>
                      <c:pt idx="5642">
                        <c:v>1.9377000000000019E-2</c:v>
                      </c:pt>
                      <c:pt idx="5643">
                        <c:v>1.9368500000000021E-2</c:v>
                      </c:pt>
                      <c:pt idx="5644">
                        <c:v>1.936050000000002E-2</c:v>
                      </c:pt>
                      <c:pt idx="5645">
                        <c:v>1.9353000000000019E-2</c:v>
                      </c:pt>
                      <c:pt idx="5646">
                        <c:v>1.9346000000000019E-2</c:v>
                      </c:pt>
                      <c:pt idx="5647">
                        <c:v>1.934000000000002E-2</c:v>
                      </c:pt>
                      <c:pt idx="5648">
                        <c:v>1.9334000000000021E-2</c:v>
                      </c:pt>
                      <c:pt idx="5649">
                        <c:v>1.932950000000002E-2</c:v>
                      </c:pt>
                      <c:pt idx="5650">
                        <c:v>1.9324500000000022E-2</c:v>
                      </c:pt>
                      <c:pt idx="5651">
                        <c:v>1.9320500000000025E-2</c:v>
                      </c:pt>
                      <c:pt idx="5652">
                        <c:v>1.9318000000000023E-2</c:v>
                      </c:pt>
                      <c:pt idx="5653">
                        <c:v>1.9315000000000023E-2</c:v>
                      </c:pt>
                      <c:pt idx="5654">
                        <c:v>1.9312500000000024E-2</c:v>
                      </c:pt>
                      <c:pt idx="5655">
                        <c:v>1.9310500000000026E-2</c:v>
                      </c:pt>
                      <c:pt idx="5656">
                        <c:v>1.9309500000000025E-2</c:v>
                      </c:pt>
                      <c:pt idx="5657">
                        <c:v>1.9309000000000031E-2</c:v>
                      </c:pt>
                      <c:pt idx="5658">
                        <c:v>1.9309000000000031E-2</c:v>
                      </c:pt>
                      <c:pt idx="5659">
                        <c:v>1.9308500000000027E-2</c:v>
                      </c:pt>
                      <c:pt idx="5660">
                        <c:v>1.9308500000000027E-2</c:v>
                      </c:pt>
                      <c:pt idx="5661">
                        <c:v>1.9308000000000027E-2</c:v>
                      </c:pt>
                      <c:pt idx="5662">
                        <c:v>1.9308000000000027E-2</c:v>
                      </c:pt>
                      <c:pt idx="5663">
                        <c:v>1.9307500000000029E-2</c:v>
                      </c:pt>
                      <c:pt idx="5664">
                        <c:v>1.9306500000000025E-2</c:v>
                      </c:pt>
                      <c:pt idx="5665">
                        <c:v>1.9305500000000027E-2</c:v>
                      </c:pt>
                      <c:pt idx="5666">
                        <c:v>1.9306000000000025E-2</c:v>
                      </c:pt>
                      <c:pt idx="5667">
                        <c:v>1.9305500000000027E-2</c:v>
                      </c:pt>
                      <c:pt idx="5668">
                        <c:v>1.9304500000000023E-2</c:v>
                      </c:pt>
                      <c:pt idx="5669">
                        <c:v>1.9303000000000025E-2</c:v>
                      </c:pt>
                      <c:pt idx="5670">
                        <c:v>1.9300500000000026E-2</c:v>
                      </c:pt>
                      <c:pt idx="5671">
                        <c:v>1.9299000000000024E-2</c:v>
                      </c:pt>
                      <c:pt idx="5672">
                        <c:v>1.9297000000000022E-2</c:v>
                      </c:pt>
                      <c:pt idx="5673">
                        <c:v>1.9296000000000025E-2</c:v>
                      </c:pt>
                      <c:pt idx="5674">
                        <c:v>1.9294000000000023E-2</c:v>
                      </c:pt>
                      <c:pt idx="5675">
                        <c:v>1.9292000000000021E-2</c:v>
                      </c:pt>
                      <c:pt idx="5676">
                        <c:v>1.9289500000000022E-2</c:v>
                      </c:pt>
                      <c:pt idx="5677">
                        <c:v>1.928800000000002E-2</c:v>
                      </c:pt>
                      <c:pt idx="5678">
                        <c:v>1.9285500000000018E-2</c:v>
                      </c:pt>
                      <c:pt idx="5679">
                        <c:v>1.9283500000000019E-2</c:v>
                      </c:pt>
                      <c:pt idx="5680">
                        <c:v>1.928100000000002E-2</c:v>
                      </c:pt>
                      <c:pt idx="5681">
                        <c:v>1.9279000000000018E-2</c:v>
                      </c:pt>
                      <c:pt idx="5682">
                        <c:v>1.9277000000000016E-2</c:v>
                      </c:pt>
                      <c:pt idx="5683">
                        <c:v>1.9274500000000014E-2</c:v>
                      </c:pt>
                      <c:pt idx="5684">
                        <c:v>1.9272000000000015E-2</c:v>
                      </c:pt>
                      <c:pt idx="5685">
                        <c:v>1.9270500000000013E-2</c:v>
                      </c:pt>
                      <c:pt idx="5686">
                        <c:v>1.9268500000000011E-2</c:v>
                      </c:pt>
                      <c:pt idx="5687">
                        <c:v>1.9266500000000009E-2</c:v>
                      </c:pt>
                      <c:pt idx="5688">
                        <c:v>1.9264000000000014E-2</c:v>
                      </c:pt>
                      <c:pt idx="5689">
                        <c:v>1.9262000000000012E-2</c:v>
                      </c:pt>
                      <c:pt idx="5690">
                        <c:v>1.9260000000000013E-2</c:v>
                      </c:pt>
                      <c:pt idx="5691">
                        <c:v>1.9258000000000011E-2</c:v>
                      </c:pt>
                      <c:pt idx="5692">
                        <c:v>1.925650000000001E-2</c:v>
                      </c:pt>
                      <c:pt idx="5693">
                        <c:v>1.9255500000000009E-2</c:v>
                      </c:pt>
                      <c:pt idx="5694">
                        <c:v>1.925300000000001E-2</c:v>
                      </c:pt>
                      <c:pt idx="5695">
                        <c:v>1.9250000000000007E-2</c:v>
                      </c:pt>
                      <c:pt idx="5696">
                        <c:v>1.9246500000000007E-2</c:v>
                      </c:pt>
                      <c:pt idx="5697">
                        <c:v>1.9243500000000007E-2</c:v>
                      </c:pt>
                      <c:pt idx="5698">
                        <c:v>1.9239500000000003E-2</c:v>
                      </c:pt>
                      <c:pt idx="5699">
                        <c:v>1.9236500000000004E-2</c:v>
                      </c:pt>
                      <c:pt idx="5700">
                        <c:v>1.9233000000000004E-2</c:v>
                      </c:pt>
                      <c:pt idx="5701">
                        <c:v>1.9228500000000003E-2</c:v>
                      </c:pt>
                      <c:pt idx="5702">
                        <c:v>1.9224499999999999E-2</c:v>
                      </c:pt>
                      <c:pt idx="5703">
                        <c:v>1.9220999999999999E-2</c:v>
                      </c:pt>
                      <c:pt idx="5704">
                        <c:v>1.92155E-2</c:v>
                      </c:pt>
                      <c:pt idx="5705">
                        <c:v>1.92125E-2</c:v>
                      </c:pt>
                      <c:pt idx="5706">
                        <c:v>1.9210000000000001E-2</c:v>
                      </c:pt>
                      <c:pt idx="5707">
                        <c:v>1.9206499999999998E-2</c:v>
                      </c:pt>
                      <c:pt idx="5708">
                        <c:v>1.9203999999999995E-2</c:v>
                      </c:pt>
                      <c:pt idx="5709">
                        <c:v>1.9201499999999993E-2</c:v>
                      </c:pt>
                      <c:pt idx="5710">
                        <c:v>1.9198999999999994E-2</c:v>
                      </c:pt>
                      <c:pt idx="5711">
                        <c:v>1.9196499999999991E-2</c:v>
                      </c:pt>
                      <c:pt idx="5712">
                        <c:v>1.9195999999999987E-2</c:v>
                      </c:pt>
                      <c:pt idx="5713">
                        <c:v>1.919499999999999E-2</c:v>
                      </c:pt>
                      <c:pt idx="5714">
                        <c:v>1.9193499999999988E-2</c:v>
                      </c:pt>
                      <c:pt idx="5715">
                        <c:v>1.9192999999999988E-2</c:v>
                      </c:pt>
                      <c:pt idx="5716">
                        <c:v>1.9192499999999987E-2</c:v>
                      </c:pt>
                      <c:pt idx="5717">
                        <c:v>1.9192999999999988E-2</c:v>
                      </c:pt>
                      <c:pt idx="5718">
                        <c:v>1.9193999999999985E-2</c:v>
                      </c:pt>
                      <c:pt idx="5719">
                        <c:v>1.9194999999999986E-2</c:v>
                      </c:pt>
                      <c:pt idx="5720">
                        <c:v>1.9192999999999988E-2</c:v>
                      </c:pt>
                      <c:pt idx="5721">
                        <c:v>1.9191499999999986E-2</c:v>
                      </c:pt>
                      <c:pt idx="5722">
                        <c:v>1.9188499999999987E-2</c:v>
                      </c:pt>
                      <c:pt idx="5723">
                        <c:v>1.9185999999999984E-2</c:v>
                      </c:pt>
                      <c:pt idx="5724">
                        <c:v>1.9183999999999986E-2</c:v>
                      </c:pt>
                      <c:pt idx="5725">
                        <c:v>1.9182499999999984E-2</c:v>
                      </c:pt>
                      <c:pt idx="5726">
                        <c:v>1.9179999999999985E-2</c:v>
                      </c:pt>
                      <c:pt idx="5727">
                        <c:v>1.9177499999999986E-2</c:v>
                      </c:pt>
                      <c:pt idx="5728">
                        <c:v>1.9174499999999987E-2</c:v>
                      </c:pt>
                      <c:pt idx="5729">
                        <c:v>1.9171999999999988E-2</c:v>
                      </c:pt>
                      <c:pt idx="5730">
                        <c:v>1.9168499999999988E-2</c:v>
                      </c:pt>
                      <c:pt idx="5731">
                        <c:v>1.9165499999999988E-2</c:v>
                      </c:pt>
                      <c:pt idx="5732">
                        <c:v>1.9163499999999986E-2</c:v>
                      </c:pt>
                      <c:pt idx="5733">
                        <c:v>1.9160999999999991E-2</c:v>
                      </c:pt>
                      <c:pt idx="5734">
                        <c:v>1.9157999999999988E-2</c:v>
                      </c:pt>
                      <c:pt idx="5735">
                        <c:v>1.9155999999999989E-2</c:v>
                      </c:pt>
                      <c:pt idx="5736">
                        <c:v>1.915349999999999E-2</c:v>
                      </c:pt>
                      <c:pt idx="5737">
                        <c:v>1.9151499999999995E-2</c:v>
                      </c:pt>
                      <c:pt idx="5738">
                        <c:v>1.9148999999999996E-2</c:v>
                      </c:pt>
                      <c:pt idx="5739">
                        <c:v>1.9146999999999997E-2</c:v>
                      </c:pt>
                      <c:pt idx="5740">
                        <c:v>1.9144999999999999E-2</c:v>
                      </c:pt>
                      <c:pt idx="5741">
                        <c:v>1.9144500000000002E-2</c:v>
                      </c:pt>
                      <c:pt idx="5742">
                        <c:v>1.9144000000000005E-2</c:v>
                      </c:pt>
                      <c:pt idx="5743">
                        <c:v>1.9144000000000001E-2</c:v>
                      </c:pt>
                      <c:pt idx="5744">
                        <c:v>1.9144000000000005E-2</c:v>
                      </c:pt>
                      <c:pt idx="5745">
                        <c:v>1.9145500000000003E-2</c:v>
                      </c:pt>
                      <c:pt idx="5746">
                        <c:v>1.9146500000000004E-2</c:v>
                      </c:pt>
                      <c:pt idx="5747">
                        <c:v>1.9148000000000005E-2</c:v>
                      </c:pt>
                      <c:pt idx="5748">
                        <c:v>1.9148000000000002E-2</c:v>
                      </c:pt>
                      <c:pt idx="5749">
                        <c:v>1.9150500000000004E-2</c:v>
                      </c:pt>
                      <c:pt idx="5750">
                        <c:v>1.9152500000000003E-2</c:v>
                      </c:pt>
                      <c:pt idx="5751">
                        <c:v>1.9156000000000006E-2</c:v>
                      </c:pt>
                      <c:pt idx="5752">
                        <c:v>1.9159500000000006E-2</c:v>
                      </c:pt>
                      <c:pt idx="5753">
                        <c:v>1.9162500000000006E-2</c:v>
                      </c:pt>
                      <c:pt idx="5754">
                        <c:v>1.9167000000000003E-2</c:v>
                      </c:pt>
                      <c:pt idx="5755">
                        <c:v>1.9172000000000008E-2</c:v>
                      </c:pt>
                      <c:pt idx="5756">
                        <c:v>1.9178000000000011E-2</c:v>
                      </c:pt>
                      <c:pt idx="5757">
                        <c:v>1.918350000000001E-2</c:v>
                      </c:pt>
                      <c:pt idx="5758">
                        <c:v>1.9188000000000011E-2</c:v>
                      </c:pt>
                      <c:pt idx="5759">
                        <c:v>1.9192500000000012E-2</c:v>
                      </c:pt>
                      <c:pt idx="5760">
                        <c:v>1.9194000000000017E-2</c:v>
                      </c:pt>
                      <c:pt idx="5761">
                        <c:v>1.9195500000000018E-2</c:v>
                      </c:pt>
                      <c:pt idx="5762">
                        <c:v>1.9197500000000017E-2</c:v>
                      </c:pt>
                      <c:pt idx="5763">
                        <c:v>1.9200000000000016E-2</c:v>
                      </c:pt>
                      <c:pt idx="5764">
                        <c:v>1.9202500000000015E-2</c:v>
                      </c:pt>
                      <c:pt idx="5765">
                        <c:v>1.9204000000000016E-2</c:v>
                      </c:pt>
                      <c:pt idx="5766">
                        <c:v>1.9205000000000017E-2</c:v>
                      </c:pt>
                      <c:pt idx="5767">
                        <c:v>1.9206500000000019E-2</c:v>
                      </c:pt>
                      <c:pt idx="5768">
                        <c:v>1.9208000000000017E-2</c:v>
                      </c:pt>
                      <c:pt idx="5769">
                        <c:v>1.9208500000000017E-2</c:v>
                      </c:pt>
                      <c:pt idx="5770">
                        <c:v>1.9209500000000015E-2</c:v>
                      </c:pt>
                      <c:pt idx="5771">
                        <c:v>1.9210000000000015E-2</c:v>
                      </c:pt>
                      <c:pt idx="5772">
                        <c:v>1.9211000000000016E-2</c:v>
                      </c:pt>
                      <c:pt idx="5773">
                        <c:v>1.9211000000000016E-2</c:v>
                      </c:pt>
                      <c:pt idx="5774">
                        <c:v>1.9212000000000017E-2</c:v>
                      </c:pt>
                      <c:pt idx="5775">
                        <c:v>1.9210500000000012E-2</c:v>
                      </c:pt>
                      <c:pt idx="5776">
                        <c:v>1.921150000000001E-2</c:v>
                      </c:pt>
                      <c:pt idx="5777">
                        <c:v>1.921150000000001E-2</c:v>
                      </c:pt>
                      <c:pt idx="5778">
                        <c:v>1.921150000000001E-2</c:v>
                      </c:pt>
                      <c:pt idx="5779">
                        <c:v>1.9210500000000009E-2</c:v>
                      </c:pt>
                      <c:pt idx="5780">
                        <c:v>1.9211000000000006E-2</c:v>
                      </c:pt>
                      <c:pt idx="5781">
                        <c:v>1.9210500000000005E-2</c:v>
                      </c:pt>
                      <c:pt idx="5782">
                        <c:v>1.9212000000000003E-2</c:v>
                      </c:pt>
                      <c:pt idx="5783">
                        <c:v>1.9213000000000001E-2</c:v>
                      </c:pt>
                      <c:pt idx="5784">
                        <c:v>1.9214500000000002E-2</c:v>
                      </c:pt>
                      <c:pt idx="5785">
                        <c:v>1.9214500000000002E-2</c:v>
                      </c:pt>
                      <c:pt idx="5786">
                        <c:v>1.9214999999999999E-2</c:v>
                      </c:pt>
                      <c:pt idx="5787">
                        <c:v>1.9216E-2</c:v>
                      </c:pt>
                      <c:pt idx="5788">
                        <c:v>1.9217999999999999E-2</c:v>
                      </c:pt>
                      <c:pt idx="5789">
                        <c:v>1.9217499999999998E-2</c:v>
                      </c:pt>
                      <c:pt idx="5790">
                        <c:v>1.9217999999999999E-2</c:v>
                      </c:pt>
                      <c:pt idx="5791">
                        <c:v>1.9217999999999996E-2</c:v>
                      </c:pt>
                      <c:pt idx="5792">
                        <c:v>1.9224499999999995E-2</c:v>
                      </c:pt>
                      <c:pt idx="5793">
                        <c:v>1.9225999999999993E-2</c:v>
                      </c:pt>
                      <c:pt idx="5794">
                        <c:v>1.9226999999999994E-2</c:v>
                      </c:pt>
                      <c:pt idx="5795">
                        <c:v>1.9227999999999995E-2</c:v>
                      </c:pt>
                      <c:pt idx="5796">
                        <c:v>1.9228499999999992E-2</c:v>
                      </c:pt>
                      <c:pt idx="5797">
                        <c:v>1.9229499999999993E-2</c:v>
                      </c:pt>
                      <c:pt idx="5798">
                        <c:v>1.922999999999999E-2</c:v>
                      </c:pt>
                      <c:pt idx="5799">
                        <c:v>1.9230999999999988E-2</c:v>
                      </c:pt>
                      <c:pt idx="5800">
                        <c:v>1.9231999999999992E-2</c:v>
                      </c:pt>
                      <c:pt idx="5801">
                        <c:v>1.923299999999999E-2</c:v>
                      </c:pt>
                      <c:pt idx="5802">
                        <c:v>1.9232499999999989E-2</c:v>
                      </c:pt>
                      <c:pt idx="5803">
                        <c:v>1.9232999999999986E-2</c:v>
                      </c:pt>
                      <c:pt idx="5804">
                        <c:v>1.9232499999999989E-2</c:v>
                      </c:pt>
                      <c:pt idx="5805">
                        <c:v>1.9231999999999989E-2</c:v>
                      </c:pt>
                      <c:pt idx="5806">
                        <c:v>1.9230999999999988E-2</c:v>
                      </c:pt>
                      <c:pt idx="5807">
                        <c:v>1.9230499999999991E-2</c:v>
                      </c:pt>
                      <c:pt idx="5808">
                        <c:v>1.9226999999999991E-2</c:v>
                      </c:pt>
                      <c:pt idx="5809">
                        <c:v>1.9224999999999989E-2</c:v>
                      </c:pt>
                      <c:pt idx="5810">
                        <c:v>1.9221999999999989E-2</c:v>
                      </c:pt>
                      <c:pt idx="5811">
                        <c:v>1.921949999999999E-2</c:v>
                      </c:pt>
                      <c:pt idx="5812">
                        <c:v>1.9216499999999991E-2</c:v>
                      </c:pt>
                      <c:pt idx="5813">
                        <c:v>1.9213999999999992E-2</c:v>
                      </c:pt>
                      <c:pt idx="5814">
                        <c:v>1.9210999999999992E-2</c:v>
                      </c:pt>
                      <c:pt idx="5815">
                        <c:v>1.920949999999999E-2</c:v>
                      </c:pt>
                      <c:pt idx="5816">
                        <c:v>1.9206999999999988E-2</c:v>
                      </c:pt>
                      <c:pt idx="5817">
                        <c:v>1.9203499999999988E-2</c:v>
                      </c:pt>
                      <c:pt idx="5818">
                        <c:v>1.9203499999999988E-2</c:v>
                      </c:pt>
                      <c:pt idx="5819">
                        <c:v>1.9200499999999988E-2</c:v>
                      </c:pt>
                      <c:pt idx="5820">
                        <c:v>1.9195999999999987E-2</c:v>
                      </c:pt>
                      <c:pt idx="5821">
                        <c:v>1.9192499999999987E-2</c:v>
                      </c:pt>
                      <c:pt idx="5822">
                        <c:v>1.9189499999999988E-2</c:v>
                      </c:pt>
                      <c:pt idx="5823">
                        <c:v>1.9185999999999991E-2</c:v>
                      </c:pt>
                      <c:pt idx="5824">
                        <c:v>1.9182999999999988E-2</c:v>
                      </c:pt>
                      <c:pt idx="5825">
                        <c:v>1.9178499999999991E-2</c:v>
                      </c:pt>
                      <c:pt idx="5826">
                        <c:v>1.9174499999999994E-2</c:v>
                      </c:pt>
                      <c:pt idx="5827">
                        <c:v>1.9169999999999989E-2</c:v>
                      </c:pt>
                      <c:pt idx="5828">
                        <c:v>1.9166499999999989E-2</c:v>
                      </c:pt>
                      <c:pt idx="5829">
                        <c:v>1.9162499999999992E-2</c:v>
                      </c:pt>
                      <c:pt idx="5830">
                        <c:v>1.9157499999999997E-2</c:v>
                      </c:pt>
                      <c:pt idx="5831">
                        <c:v>1.9152999999999996E-2</c:v>
                      </c:pt>
                      <c:pt idx="5832">
                        <c:v>1.9149499999999996E-2</c:v>
                      </c:pt>
                      <c:pt idx="5833">
                        <c:v>1.9144499999999998E-2</c:v>
                      </c:pt>
                      <c:pt idx="5834">
                        <c:v>1.9141500000000002E-2</c:v>
                      </c:pt>
                      <c:pt idx="5835">
                        <c:v>1.9136500000000001E-2</c:v>
                      </c:pt>
                      <c:pt idx="5836">
                        <c:v>1.9132000000000003E-2</c:v>
                      </c:pt>
                      <c:pt idx="5837">
                        <c:v>1.9127500000000002E-2</c:v>
                      </c:pt>
                      <c:pt idx="5838">
                        <c:v>1.9124500000000003E-2</c:v>
                      </c:pt>
                      <c:pt idx="5839">
                        <c:v>1.9121000000000006E-2</c:v>
                      </c:pt>
                      <c:pt idx="5840">
                        <c:v>1.911800000000001E-2</c:v>
                      </c:pt>
                      <c:pt idx="5841">
                        <c:v>1.9115000000000007E-2</c:v>
                      </c:pt>
                      <c:pt idx="5842">
                        <c:v>1.911150000000001E-2</c:v>
                      </c:pt>
                      <c:pt idx="5843">
                        <c:v>1.9109000000000015E-2</c:v>
                      </c:pt>
                      <c:pt idx="5844">
                        <c:v>1.9105500000000011E-2</c:v>
                      </c:pt>
                      <c:pt idx="5845">
                        <c:v>1.9102500000000015E-2</c:v>
                      </c:pt>
                      <c:pt idx="5846">
                        <c:v>1.9099000000000015E-2</c:v>
                      </c:pt>
                      <c:pt idx="5847">
                        <c:v>1.9093000000000013E-2</c:v>
                      </c:pt>
                      <c:pt idx="5848">
                        <c:v>1.9089000000000016E-2</c:v>
                      </c:pt>
                      <c:pt idx="5849">
                        <c:v>1.9086000000000016E-2</c:v>
                      </c:pt>
                      <c:pt idx="5850">
                        <c:v>1.9082500000000016E-2</c:v>
                      </c:pt>
                      <c:pt idx="5851">
                        <c:v>1.9079000000000016E-2</c:v>
                      </c:pt>
                      <c:pt idx="5852">
                        <c:v>1.9074500000000012E-2</c:v>
                      </c:pt>
                      <c:pt idx="5853">
                        <c:v>1.9070500000000011E-2</c:v>
                      </c:pt>
                      <c:pt idx="5854">
                        <c:v>1.9067500000000012E-2</c:v>
                      </c:pt>
                      <c:pt idx="5855">
                        <c:v>1.9064000000000011E-2</c:v>
                      </c:pt>
                      <c:pt idx="5856">
                        <c:v>1.9060000000000011E-2</c:v>
                      </c:pt>
                      <c:pt idx="5857">
                        <c:v>1.9056000000000014E-2</c:v>
                      </c:pt>
                      <c:pt idx="5858">
                        <c:v>1.9052000000000013E-2</c:v>
                      </c:pt>
                      <c:pt idx="5859">
                        <c:v>1.9047500000000016E-2</c:v>
                      </c:pt>
                      <c:pt idx="5860">
                        <c:v>1.9043000000000011E-2</c:v>
                      </c:pt>
                      <c:pt idx="5861">
                        <c:v>1.9039500000000015E-2</c:v>
                      </c:pt>
                      <c:pt idx="5862">
                        <c:v>1.9035500000000014E-2</c:v>
                      </c:pt>
                      <c:pt idx="5863">
                        <c:v>1.9031500000000014E-2</c:v>
                      </c:pt>
                      <c:pt idx="5864">
                        <c:v>1.9028000000000017E-2</c:v>
                      </c:pt>
                      <c:pt idx="5865">
                        <c:v>1.9025000000000018E-2</c:v>
                      </c:pt>
                      <c:pt idx="5866">
                        <c:v>1.9021000000000021E-2</c:v>
                      </c:pt>
                      <c:pt idx="5867">
                        <c:v>1.9017500000000017E-2</c:v>
                      </c:pt>
                      <c:pt idx="5868">
                        <c:v>1.9014500000000021E-2</c:v>
                      </c:pt>
                      <c:pt idx="5869">
                        <c:v>1.9010500000000024E-2</c:v>
                      </c:pt>
                      <c:pt idx="5870">
                        <c:v>1.9009000000000026E-2</c:v>
                      </c:pt>
                      <c:pt idx="5871">
                        <c:v>1.9005500000000022E-2</c:v>
                      </c:pt>
                      <c:pt idx="5872">
                        <c:v>1.9001000000000025E-2</c:v>
                      </c:pt>
                      <c:pt idx="5873">
                        <c:v>1.8997500000000028E-2</c:v>
                      </c:pt>
                      <c:pt idx="5874">
                        <c:v>1.8994000000000032E-2</c:v>
                      </c:pt>
                      <c:pt idx="5875">
                        <c:v>1.8991000000000032E-2</c:v>
                      </c:pt>
                      <c:pt idx="5876">
                        <c:v>1.8988500000000033E-2</c:v>
                      </c:pt>
                      <c:pt idx="5877">
                        <c:v>1.8985500000000034E-2</c:v>
                      </c:pt>
                      <c:pt idx="5878">
                        <c:v>1.8982500000000034E-2</c:v>
                      </c:pt>
                      <c:pt idx="5879">
                        <c:v>1.8979500000000035E-2</c:v>
                      </c:pt>
                      <c:pt idx="5880">
                        <c:v>1.8976000000000035E-2</c:v>
                      </c:pt>
                      <c:pt idx="5881">
                        <c:v>1.8973500000000035E-2</c:v>
                      </c:pt>
                      <c:pt idx="5882">
                        <c:v>1.8971000000000036E-2</c:v>
                      </c:pt>
                      <c:pt idx="5883">
                        <c:v>1.8969000000000034E-2</c:v>
                      </c:pt>
                      <c:pt idx="5884">
                        <c:v>1.8966500000000039E-2</c:v>
                      </c:pt>
                      <c:pt idx="5885">
                        <c:v>1.8964500000000037E-2</c:v>
                      </c:pt>
                      <c:pt idx="5886">
                        <c:v>1.8960500000000033E-2</c:v>
                      </c:pt>
                      <c:pt idx="5887">
                        <c:v>1.8958500000000031E-2</c:v>
                      </c:pt>
                      <c:pt idx="5888">
                        <c:v>1.8956000000000032E-2</c:v>
                      </c:pt>
                      <c:pt idx="5889">
                        <c:v>1.895400000000003E-2</c:v>
                      </c:pt>
                      <c:pt idx="5890">
                        <c:v>1.8951500000000031E-2</c:v>
                      </c:pt>
                      <c:pt idx="5891">
                        <c:v>1.894750000000003E-2</c:v>
                      </c:pt>
                      <c:pt idx="5892">
                        <c:v>1.8945000000000035E-2</c:v>
                      </c:pt>
                      <c:pt idx="5893">
                        <c:v>1.8941000000000031E-2</c:v>
                      </c:pt>
                      <c:pt idx="5894">
                        <c:v>1.8937500000000031E-2</c:v>
                      </c:pt>
                      <c:pt idx="5895">
                        <c:v>1.8933000000000033E-2</c:v>
                      </c:pt>
                      <c:pt idx="5896">
                        <c:v>1.892950000000003E-2</c:v>
                      </c:pt>
                      <c:pt idx="5897">
                        <c:v>1.892650000000003E-2</c:v>
                      </c:pt>
                      <c:pt idx="5898">
                        <c:v>1.8924000000000031E-2</c:v>
                      </c:pt>
                      <c:pt idx="5899">
                        <c:v>1.8919000000000033E-2</c:v>
                      </c:pt>
                      <c:pt idx="5900">
                        <c:v>1.8914500000000035E-2</c:v>
                      </c:pt>
                      <c:pt idx="5901">
                        <c:v>1.8910500000000031E-2</c:v>
                      </c:pt>
                      <c:pt idx="5902">
                        <c:v>1.8907500000000032E-2</c:v>
                      </c:pt>
                      <c:pt idx="5903">
                        <c:v>1.8903000000000031E-2</c:v>
                      </c:pt>
                      <c:pt idx="5904">
                        <c:v>1.8900500000000032E-2</c:v>
                      </c:pt>
                      <c:pt idx="5905">
                        <c:v>1.8896000000000027E-2</c:v>
                      </c:pt>
                      <c:pt idx="5906">
                        <c:v>1.8891500000000026E-2</c:v>
                      </c:pt>
                      <c:pt idx="5907">
                        <c:v>1.8887000000000029E-2</c:v>
                      </c:pt>
                      <c:pt idx="5908">
                        <c:v>1.8882000000000027E-2</c:v>
                      </c:pt>
                      <c:pt idx="5909">
                        <c:v>1.8877000000000029E-2</c:v>
                      </c:pt>
                      <c:pt idx="5910">
                        <c:v>1.8871000000000027E-2</c:v>
                      </c:pt>
                      <c:pt idx="5911">
                        <c:v>1.8864000000000027E-2</c:v>
                      </c:pt>
                      <c:pt idx="5912">
                        <c:v>1.8857500000000024E-2</c:v>
                      </c:pt>
                      <c:pt idx="5913">
                        <c:v>1.8850500000000023E-2</c:v>
                      </c:pt>
                      <c:pt idx="5914">
                        <c:v>1.8843500000000023E-2</c:v>
                      </c:pt>
                      <c:pt idx="5915">
                        <c:v>1.8835500000000019E-2</c:v>
                      </c:pt>
                      <c:pt idx="5916">
                        <c:v>1.8828500000000022E-2</c:v>
                      </c:pt>
                      <c:pt idx="5917">
                        <c:v>1.881950000000002E-2</c:v>
                      </c:pt>
                      <c:pt idx="5918">
                        <c:v>1.8810500000000022E-2</c:v>
                      </c:pt>
                      <c:pt idx="5919">
                        <c:v>1.8801000000000023E-2</c:v>
                      </c:pt>
                      <c:pt idx="5920">
                        <c:v>1.8795500000000017E-2</c:v>
                      </c:pt>
                      <c:pt idx="5921">
                        <c:v>1.8789000000000021E-2</c:v>
                      </c:pt>
                      <c:pt idx="5922">
                        <c:v>1.8782000000000017E-2</c:v>
                      </c:pt>
                      <c:pt idx="5923">
                        <c:v>1.8774000000000016E-2</c:v>
                      </c:pt>
                      <c:pt idx="5924">
                        <c:v>1.8767000000000013E-2</c:v>
                      </c:pt>
                      <c:pt idx="5925">
                        <c:v>1.8758500000000011E-2</c:v>
                      </c:pt>
                      <c:pt idx="5926">
                        <c:v>1.8751500000000011E-2</c:v>
                      </c:pt>
                      <c:pt idx="5927">
                        <c:v>1.8744500000000008E-2</c:v>
                      </c:pt>
                      <c:pt idx="5928">
                        <c:v>1.8738500000000005E-2</c:v>
                      </c:pt>
                      <c:pt idx="5929">
                        <c:v>1.8731500000000005E-2</c:v>
                      </c:pt>
                      <c:pt idx="5930">
                        <c:v>1.8725500000000009E-2</c:v>
                      </c:pt>
                      <c:pt idx="5931">
                        <c:v>1.8719000000000006E-2</c:v>
                      </c:pt>
                      <c:pt idx="5932">
                        <c:v>1.8711500000000006E-2</c:v>
                      </c:pt>
                      <c:pt idx="5933">
                        <c:v>1.8705000000000006E-2</c:v>
                      </c:pt>
                      <c:pt idx="5934">
                        <c:v>1.8698000000000006E-2</c:v>
                      </c:pt>
                      <c:pt idx="5935">
                        <c:v>1.8691000000000006E-2</c:v>
                      </c:pt>
                      <c:pt idx="5936">
                        <c:v>1.8683500000000006E-2</c:v>
                      </c:pt>
                      <c:pt idx="5937">
                        <c:v>1.8676000000000005E-2</c:v>
                      </c:pt>
                      <c:pt idx="5938">
                        <c:v>1.8668500000000005E-2</c:v>
                      </c:pt>
                      <c:pt idx="5939">
                        <c:v>1.8661000000000001E-2</c:v>
                      </c:pt>
                      <c:pt idx="5940">
                        <c:v>1.8653500000000003E-2</c:v>
                      </c:pt>
                      <c:pt idx="5941">
                        <c:v>1.8645000000000002E-2</c:v>
                      </c:pt>
                      <c:pt idx="5942">
                        <c:v>1.8636000000000007E-2</c:v>
                      </c:pt>
                      <c:pt idx="5943">
                        <c:v>1.8628000000000002E-2</c:v>
                      </c:pt>
                      <c:pt idx="5944">
                        <c:v>1.8619000000000007E-2</c:v>
                      </c:pt>
                      <c:pt idx="5945">
                        <c:v>1.8609000000000004E-2</c:v>
                      </c:pt>
                      <c:pt idx="5946">
                        <c:v>1.8598500000000004E-2</c:v>
                      </c:pt>
                      <c:pt idx="5947">
                        <c:v>1.8589500000000002E-2</c:v>
                      </c:pt>
                      <c:pt idx="5948">
                        <c:v>1.8580500000000003E-2</c:v>
                      </c:pt>
                      <c:pt idx="5949">
                        <c:v>1.8570000000000003E-2</c:v>
                      </c:pt>
                      <c:pt idx="5950">
                        <c:v>1.8559000000000003E-2</c:v>
                      </c:pt>
                      <c:pt idx="5951">
                        <c:v>1.8547999999999999E-2</c:v>
                      </c:pt>
                      <c:pt idx="5952">
                        <c:v>1.8536999999999998E-2</c:v>
                      </c:pt>
                      <c:pt idx="5953">
                        <c:v>1.8527999999999999E-2</c:v>
                      </c:pt>
                      <c:pt idx="5954">
                        <c:v>1.8514499999999996E-2</c:v>
                      </c:pt>
                      <c:pt idx="5955">
                        <c:v>1.8501999999999994E-2</c:v>
                      </c:pt>
                      <c:pt idx="5956">
                        <c:v>1.8487999999999994E-2</c:v>
                      </c:pt>
                      <c:pt idx="5957">
                        <c:v>1.8475499999999992E-2</c:v>
                      </c:pt>
                      <c:pt idx="5958">
                        <c:v>1.8463499999999994E-2</c:v>
                      </c:pt>
                      <c:pt idx="5959">
                        <c:v>1.8451999999999989E-2</c:v>
                      </c:pt>
                      <c:pt idx="5960">
                        <c:v>1.8441499999999993E-2</c:v>
                      </c:pt>
                      <c:pt idx="5961">
                        <c:v>1.8432999999999991E-2</c:v>
                      </c:pt>
                      <c:pt idx="5962">
                        <c:v>1.8423499999999988E-2</c:v>
                      </c:pt>
                      <c:pt idx="5963">
                        <c:v>1.8413999999999989E-2</c:v>
                      </c:pt>
                      <c:pt idx="5964">
                        <c:v>1.8401499999999991E-2</c:v>
                      </c:pt>
                      <c:pt idx="5965">
                        <c:v>1.8388999999999992E-2</c:v>
                      </c:pt>
                      <c:pt idx="5966">
                        <c:v>1.8377999999999985E-2</c:v>
                      </c:pt>
                      <c:pt idx="5967">
                        <c:v>1.8366999999999984E-2</c:v>
                      </c:pt>
                      <c:pt idx="5968">
                        <c:v>1.8355999999999983E-2</c:v>
                      </c:pt>
                      <c:pt idx="5969">
                        <c:v>1.8344999999999983E-2</c:v>
                      </c:pt>
                      <c:pt idx="5970">
                        <c:v>1.8333499999999985E-2</c:v>
                      </c:pt>
                      <c:pt idx="5971">
                        <c:v>1.8322499999999978E-2</c:v>
                      </c:pt>
                      <c:pt idx="5972">
                        <c:v>1.8312499999999982E-2</c:v>
                      </c:pt>
                      <c:pt idx="5973">
                        <c:v>1.8301999999999978E-2</c:v>
                      </c:pt>
                      <c:pt idx="5974">
                        <c:v>1.8291999999999978E-2</c:v>
                      </c:pt>
                      <c:pt idx="5975">
                        <c:v>1.828299999999998E-2</c:v>
                      </c:pt>
                      <c:pt idx="5976">
                        <c:v>1.8273999999999978E-2</c:v>
                      </c:pt>
                      <c:pt idx="5977">
                        <c:v>1.8264999999999979E-2</c:v>
                      </c:pt>
                      <c:pt idx="5978">
                        <c:v>1.8256999999999978E-2</c:v>
                      </c:pt>
                      <c:pt idx="5979">
                        <c:v>1.824849999999998E-2</c:v>
                      </c:pt>
                      <c:pt idx="5980">
                        <c:v>1.8240999999999979E-2</c:v>
                      </c:pt>
                      <c:pt idx="5981">
                        <c:v>1.8233499999999979E-2</c:v>
                      </c:pt>
                      <c:pt idx="5982">
                        <c:v>1.8224999999999977E-2</c:v>
                      </c:pt>
                      <c:pt idx="5983">
                        <c:v>1.8217499999999977E-2</c:v>
                      </c:pt>
                      <c:pt idx="5984">
                        <c:v>1.8209499999999972E-2</c:v>
                      </c:pt>
                      <c:pt idx="5985">
                        <c:v>1.8201499999999971E-2</c:v>
                      </c:pt>
                      <c:pt idx="5986">
                        <c:v>1.8193999999999971E-2</c:v>
                      </c:pt>
                      <c:pt idx="5987">
                        <c:v>1.8185999999999973E-2</c:v>
                      </c:pt>
                      <c:pt idx="5988">
                        <c:v>1.8177999999999968E-2</c:v>
                      </c:pt>
                      <c:pt idx="5989">
                        <c:v>1.8171999999999973E-2</c:v>
                      </c:pt>
                      <c:pt idx="5990">
                        <c:v>1.8164999999999973E-2</c:v>
                      </c:pt>
                      <c:pt idx="5991">
                        <c:v>1.8157999999999966E-2</c:v>
                      </c:pt>
                      <c:pt idx="5992">
                        <c:v>1.8150999999999969E-2</c:v>
                      </c:pt>
                      <c:pt idx="5993">
                        <c:v>1.8143999999999966E-2</c:v>
                      </c:pt>
                      <c:pt idx="5994">
                        <c:v>1.8137499999999966E-2</c:v>
                      </c:pt>
                      <c:pt idx="5995">
                        <c:v>1.8130999999999967E-2</c:v>
                      </c:pt>
                      <c:pt idx="5996">
                        <c:v>1.8125499999999965E-2</c:v>
                      </c:pt>
                      <c:pt idx="5997">
                        <c:v>1.8118499999999968E-2</c:v>
                      </c:pt>
                      <c:pt idx="5998">
                        <c:v>1.8112499999999962E-2</c:v>
                      </c:pt>
                      <c:pt idx="5999">
                        <c:v>1.8105499999999962E-2</c:v>
                      </c:pt>
                      <c:pt idx="6000">
                        <c:v>1.8098499999999965E-2</c:v>
                      </c:pt>
                      <c:pt idx="6001">
                        <c:v>1.8092499999999966E-2</c:v>
                      </c:pt>
                      <c:pt idx="6002">
                        <c:v>1.8086999999999968E-2</c:v>
                      </c:pt>
                      <c:pt idx="6003">
                        <c:v>1.8080499999999965E-2</c:v>
                      </c:pt>
                      <c:pt idx="6004">
                        <c:v>1.8073999999999969E-2</c:v>
                      </c:pt>
                      <c:pt idx="6005">
                        <c:v>1.8066999999999969E-2</c:v>
                      </c:pt>
                      <c:pt idx="6006">
                        <c:v>1.8060999999999973E-2</c:v>
                      </c:pt>
                      <c:pt idx="6007">
                        <c:v>1.805499999999997E-2</c:v>
                      </c:pt>
                      <c:pt idx="6008">
                        <c:v>1.8048999999999971E-2</c:v>
                      </c:pt>
                      <c:pt idx="6009">
                        <c:v>1.8043499999999969E-2</c:v>
                      </c:pt>
                      <c:pt idx="6010">
                        <c:v>1.803699999999997E-2</c:v>
                      </c:pt>
                      <c:pt idx="6011">
                        <c:v>1.803049999999997E-2</c:v>
                      </c:pt>
                      <c:pt idx="6012">
                        <c:v>1.8024499999999971E-2</c:v>
                      </c:pt>
                      <c:pt idx="6013">
                        <c:v>1.8018499999999976E-2</c:v>
                      </c:pt>
                      <c:pt idx="6014">
                        <c:v>1.8012499999999976E-2</c:v>
                      </c:pt>
                      <c:pt idx="6015">
                        <c:v>1.8002999999999981E-2</c:v>
                      </c:pt>
                      <c:pt idx="6016">
                        <c:v>1.7996999999999978E-2</c:v>
                      </c:pt>
                      <c:pt idx="6017">
                        <c:v>1.7989999999999982E-2</c:v>
                      </c:pt>
                      <c:pt idx="6018">
                        <c:v>1.7982999999999982E-2</c:v>
                      </c:pt>
                      <c:pt idx="6019">
                        <c:v>1.7975999999999982E-2</c:v>
                      </c:pt>
                      <c:pt idx="6020">
                        <c:v>1.7970499999999983E-2</c:v>
                      </c:pt>
                      <c:pt idx="6021">
                        <c:v>1.7964499999999987E-2</c:v>
                      </c:pt>
                      <c:pt idx="6022">
                        <c:v>1.7958499999999988E-2</c:v>
                      </c:pt>
                      <c:pt idx="6023">
                        <c:v>1.7951999999999989E-2</c:v>
                      </c:pt>
                      <c:pt idx="6024">
                        <c:v>1.794649999999999E-2</c:v>
                      </c:pt>
                      <c:pt idx="6025">
                        <c:v>1.7940499999999988E-2</c:v>
                      </c:pt>
                      <c:pt idx="6026">
                        <c:v>1.7933999999999992E-2</c:v>
                      </c:pt>
                      <c:pt idx="6027">
                        <c:v>1.7927499999999989E-2</c:v>
                      </c:pt>
                      <c:pt idx="6028">
                        <c:v>1.7919499999999988E-2</c:v>
                      </c:pt>
                      <c:pt idx="6029">
                        <c:v>1.7912499999999987E-2</c:v>
                      </c:pt>
                      <c:pt idx="6030">
                        <c:v>1.7906999999999989E-2</c:v>
                      </c:pt>
                      <c:pt idx="6031">
                        <c:v>1.7901499999999987E-2</c:v>
                      </c:pt>
                      <c:pt idx="6032">
                        <c:v>1.7894999999999991E-2</c:v>
                      </c:pt>
                      <c:pt idx="6033">
                        <c:v>1.7888999999999992E-2</c:v>
                      </c:pt>
                      <c:pt idx="6034">
                        <c:v>1.7882499999999989E-2</c:v>
                      </c:pt>
                      <c:pt idx="6035">
                        <c:v>1.7877999999999991E-2</c:v>
                      </c:pt>
                      <c:pt idx="6036">
                        <c:v>1.7874499999999988E-2</c:v>
                      </c:pt>
                      <c:pt idx="6037">
                        <c:v>1.7868999999999989E-2</c:v>
                      </c:pt>
                      <c:pt idx="6038">
                        <c:v>1.786299999999999E-2</c:v>
                      </c:pt>
                      <c:pt idx="6039">
                        <c:v>1.7857999999999988E-2</c:v>
                      </c:pt>
                      <c:pt idx="6040">
                        <c:v>1.7851999999999993E-2</c:v>
                      </c:pt>
                      <c:pt idx="6041">
                        <c:v>1.7846499999999991E-2</c:v>
                      </c:pt>
                      <c:pt idx="6042">
                        <c:v>1.7840999999999992E-2</c:v>
                      </c:pt>
                      <c:pt idx="6043">
                        <c:v>1.7834999999999993E-2</c:v>
                      </c:pt>
                      <c:pt idx="6044">
                        <c:v>1.7829999999999992E-2</c:v>
                      </c:pt>
                      <c:pt idx="6045">
                        <c:v>1.7824999999999994E-2</c:v>
                      </c:pt>
                      <c:pt idx="6046">
                        <c:v>1.7819999999999992E-2</c:v>
                      </c:pt>
                      <c:pt idx="6047">
                        <c:v>1.781799999999999E-2</c:v>
                      </c:pt>
                      <c:pt idx="6048">
                        <c:v>1.7814999999999991E-2</c:v>
                      </c:pt>
                      <c:pt idx="6049">
                        <c:v>1.7809999999999993E-2</c:v>
                      </c:pt>
                      <c:pt idx="6050">
                        <c:v>1.7805499999999991E-2</c:v>
                      </c:pt>
                      <c:pt idx="6051">
                        <c:v>1.780099999999999E-2</c:v>
                      </c:pt>
                      <c:pt idx="6052">
                        <c:v>1.7797499999999987E-2</c:v>
                      </c:pt>
                      <c:pt idx="6053">
                        <c:v>1.779349999999999E-2</c:v>
                      </c:pt>
                      <c:pt idx="6054">
                        <c:v>1.7789499999999989E-2</c:v>
                      </c:pt>
                      <c:pt idx="6055">
                        <c:v>1.7785999999999989E-2</c:v>
                      </c:pt>
                      <c:pt idx="6056">
                        <c:v>1.778299999999999E-2</c:v>
                      </c:pt>
                      <c:pt idx="6057">
                        <c:v>1.7779999999999987E-2</c:v>
                      </c:pt>
                      <c:pt idx="6058">
                        <c:v>1.7776999999999991E-2</c:v>
                      </c:pt>
                      <c:pt idx="6059">
                        <c:v>1.7775499999999993E-2</c:v>
                      </c:pt>
                      <c:pt idx="6060">
                        <c:v>1.7773999999999991E-2</c:v>
                      </c:pt>
                      <c:pt idx="6061">
                        <c:v>1.7771999999999996E-2</c:v>
                      </c:pt>
                      <c:pt idx="6062">
                        <c:v>1.7770999999999995E-2</c:v>
                      </c:pt>
                      <c:pt idx="6063">
                        <c:v>1.7770499999999995E-2</c:v>
                      </c:pt>
                      <c:pt idx="6064">
                        <c:v>1.7770499999999998E-2</c:v>
                      </c:pt>
                      <c:pt idx="6065">
                        <c:v>1.7770499999999995E-2</c:v>
                      </c:pt>
                      <c:pt idx="6066">
                        <c:v>1.7771499999999996E-2</c:v>
                      </c:pt>
                      <c:pt idx="6067">
                        <c:v>1.7772499999999997E-2</c:v>
                      </c:pt>
                      <c:pt idx="6068">
                        <c:v>1.7773499999999994E-2</c:v>
                      </c:pt>
                      <c:pt idx="6069">
                        <c:v>1.7775999999999997E-2</c:v>
                      </c:pt>
                      <c:pt idx="6070">
                        <c:v>1.7777999999999995E-2</c:v>
                      </c:pt>
                      <c:pt idx="6071">
                        <c:v>1.7779E-2</c:v>
                      </c:pt>
                      <c:pt idx="6072">
                        <c:v>1.7781999999999999E-2</c:v>
                      </c:pt>
                      <c:pt idx="6073">
                        <c:v>1.7784999999999999E-2</c:v>
                      </c:pt>
                      <c:pt idx="6074">
                        <c:v>1.7788000000000002E-2</c:v>
                      </c:pt>
                      <c:pt idx="6075">
                        <c:v>1.7791500000000002E-2</c:v>
                      </c:pt>
                      <c:pt idx="6076">
                        <c:v>1.7795500000000006E-2</c:v>
                      </c:pt>
                      <c:pt idx="6077">
                        <c:v>1.7798500000000005E-2</c:v>
                      </c:pt>
                      <c:pt idx="6078">
                        <c:v>1.7802000000000005E-2</c:v>
                      </c:pt>
                      <c:pt idx="6079">
                        <c:v>1.7806000000000006E-2</c:v>
                      </c:pt>
                      <c:pt idx="6080">
                        <c:v>1.7809500000000009E-2</c:v>
                      </c:pt>
                      <c:pt idx="6081">
                        <c:v>1.7812500000000009E-2</c:v>
                      </c:pt>
                      <c:pt idx="6082">
                        <c:v>1.7815500000000012E-2</c:v>
                      </c:pt>
                      <c:pt idx="6083">
                        <c:v>1.7818000000000011E-2</c:v>
                      </c:pt>
                      <c:pt idx="6084">
                        <c:v>1.7819500000000012E-2</c:v>
                      </c:pt>
                      <c:pt idx="6085">
                        <c:v>1.7819500000000016E-2</c:v>
                      </c:pt>
                      <c:pt idx="6086">
                        <c:v>1.7822500000000012E-2</c:v>
                      </c:pt>
                      <c:pt idx="6087">
                        <c:v>1.7823500000000013E-2</c:v>
                      </c:pt>
                      <c:pt idx="6088">
                        <c:v>1.7825500000000015E-2</c:v>
                      </c:pt>
                      <c:pt idx="6089">
                        <c:v>1.7826000000000015E-2</c:v>
                      </c:pt>
                      <c:pt idx="6090">
                        <c:v>1.7825500000000015E-2</c:v>
                      </c:pt>
                      <c:pt idx="6091">
                        <c:v>1.7827500000000017E-2</c:v>
                      </c:pt>
                      <c:pt idx="6092">
                        <c:v>1.782700000000002E-2</c:v>
                      </c:pt>
                      <c:pt idx="6093">
                        <c:v>1.7826000000000019E-2</c:v>
                      </c:pt>
                      <c:pt idx="6094">
                        <c:v>1.7825000000000021E-2</c:v>
                      </c:pt>
                      <c:pt idx="6095">
                        <c:v>1.7825000000000021E-2</c:v>
                      </c:pt>
                      <c:pt idx="6096">
                        <c:v>1.782350000000002E-2</c:v>
                      </c:pt>
                      <c:pt idx="6097">
                        <c:v>1.7823000000000019E-2</c:v>
                      </c:pt>
                      <c:pt idx="6098">
                        <c:v>1.7821500000000021E-2</c:v>
                      </c:pt>
                      <c:pt idx="6099">
                        <c:v>1.7821500000000021E-2</c:v>
                      </c:pt>
                      <c:pt idx="6100">
                        <c:v>1.7821500000000025E-2</c:v>
                      </c:pt>
                      <c:pt idx="6101">
                        <c:v>1.7820500000000024E-2</c:v>
                      </c:pt>
                      <c:pt idx="6102">
                        <c:v>1.7819500000000023E-2</c:v>
                      </c:pt>
                      <c:pt idx="6103">
                        <c:v>1.7818000000000021E-2</c:v>
                      </c:pt>
                      <c:pt idx="6104">
                        <c:v>1.7817500000000021E-2</c:v>
                      </c:pt>
                      <c:pt idx="6105">
                        <c:v>1.7818000000000021E-2</c:v>
                      </c:pt>
                      <c:pt idx="6106">
                        <c:v>1.7817500000000021E-2</c:v>
                      </c:pt>
                      <c:pt idx="6107">
                        <c:v>1.7817000000000017E-2</c:v>
                      </c:pt>
                      <c:pt idx="6108">
                        <c:v>1.7817000000000017E-2</c:v>
                      </c:pt>
                      <c:pt idx="6109">
                        <c:v>1.7816000000000016E-2</c:v>
                      </c:pt>
                      <c:pt idx="6110">
                        <c:v>1.7815500000000012E-2</c:v>
                      </c:pt>
                      <c:pt idx="6111">
                        <c:v>1.7815500000000012E-2</c:v>
                      </c:pt>
                      <c:pt idx="6112">
                        <c:v>1.7815000000000011E-2</c:v>
                      </c:pt>
                      <c:pt idx="6113">
                        <c:v>1.7814500000000011E-2</c:v>
                      </c:pt>
                      <c:pt idx="6114">
                        <c:v>1.7814500000000007E-2</c:v>
                      </c:pt>
                      <c:pt idx="6115">
                        <c:v>1.7814500000000004E-2</c:v>
                      </c:pt>
                      <c:pt idx="6116">
                        <c:v>1.7814E-2</c:v>
                      </c:pt>
                      <c:pt idx="6117">
                        <c:v>1.7814E-2</c:v>
                      </c:pt>
                      <c:pt idx="6118">
                        <c:v>1.7815000000000001E-2</c:v>
                      </c:pt>
                      <c:pt idx="6119">
                        <c:v>1.7815500000000001E-2</c:v>
                      </c:pt>
                      <c:pt idx="6120">
                        <c:v>1.7816000000000002E-2</c:v>
                      </c:pt>
                      <c:pt idx="6121">
                        <c:v>1.7815999999999999E-2</c:v>
                      </c:pt>
                      <c:pt idx="6122">
                        <c:v>1.7816000000000002E-2</c:v>
                      </c:pt>
                      <c:pt idx="6123">
                        <c:v>1.7817E-2</c:v>
                      </c:pt>
                      <c:pt idx="6124">
                        <c:v>1.7816499999999999E-2</c:v>
                      </c:pt>
                      <c:pt idx="6125">
                        <c:v>1.78175E-2</c:v>
                      </c:pt>
                      <c:pt idx="6126">
                        <c:v>1.78175E-2</c:v>
                      </c:pt>
                      <c:pt idx="6127">
                        <c:v>1.7816000000000002E-2</c:v>
                      </c:pt>
                      <c:pt idx="6128">
                        <c:v>1.7814E-2</c:v>
                      </c:pt>
                      <c:pt idx="6129">
                        <c:v>1.7811999999999998E-2</c:v>
                      </c:pt>
                      <c:pt idx="6130">
                        <c:v>1.7809499999999999E-2</c:v>
                      </c:pt>
                      <c:pt idx="6131">
                        <c:v>1.78075E-2</c:v>
                      </c:pt>
                      <c:pt idx="6132">
                        <c:v>1.7804E-2</c:v>
                      </c:pt>
                      <c:pt idx="6133">
                        <c:v>1.78005E-2</c:v>
                      </c:pt>
                      <c:pt idx="6134">
                        <c:v>1.7797500000000001E-2</c:v>
                      </c:pt>
                      <c:pt idx="6135">
                        <c:v>1.7793999999999997E-2</c:v>
                      </c:pt>
                      <c:pt idx="6136">
                        <c:v>1.779E-2</c:v>
                      </c:pt>
                      <c:pt idx="6137">
                        <c:v>1.7786499999999997E-2</c:v>
                      </c:pt>
                      <c:pt idx="6138">
                        <c:v>1.7781999999999999E-2</c:v>
                      </c:pt>
                      <c:pt idx="6139">
                        <c:v>1.7776500000000001E-2</c:v>
                      </c:pt>
                      <c:pt idx="6140">
                        <c:v>1.7772500000000004E-2</c:v>
                      </c:pt>
                      <c:pt idx="6141">
                        <c:v>1.7766000000000001E-2</c:v>
                      </c:pt>
                      <c:pt idx="6142">
                        <c:v>1.7760999999999999E-2</c:v>
                      </c:pt>
                      <c:pt idx="6143">
                        <c:v>1.7754499999999999E-2</c:v>
                      </c:pt>
                      <c:pt idx="6144">
                        <c:v>1.7747499999999999E-2</c:v>
                      </c:pt>
                      <c:pt idx="6145">
                        <c:v>1.7740499999999999E-2</c:v>
                      </c:pt>
                      <c:pt idx="6146">
                        <c:v>1.7732999999999995E-2</c:v>
                      </c:pt>
                      <c:pt idx="6147">
                        <c:v>1.7723999999999997E-2</c:v>
                      </c:pt>
                      <c:pt idx="6148">
                        <c:v>1.7716499999999996E-2</c:v>
                      </c:pt>
                      <c:pt idx="6149">
                        <c:v>1.7708999999999996E-2</c:v>
                      </c:pt>
                      <c:pt idx="6150">
                        <c:v>1.7700999999999995E-2</c:v>
                      </c:pt>
                      <c:pt idx="6151">
                        <c:v>1.7690999999999998E-2</c:v>
                      </c:pt>
                      <c:pt idx="6152">
                        <c:v>1.7681999999999996E-2</c:v>
                      </c:pt>
                      <c:pt idx="6153">
                        <c:v>1.7670999999999996E-2</c:v>
                      </c:pt>
                      <c:pt idx="6154">
                        <c:v>1.7662499999999994E-2</c:v>
                      </c:pt>
                      <c:pt idx="6155">
                        <c:v>1.7652999999999995E-2</c:v>
                      </c:pt>
                      <c:pt idx="6156">
                        <c:v>1.7642999999999992E-2</c:v>
                      </c:pt>
                      <c:pt idx="6157">
                        <c:v>1.7632499999999992E-2</c:v>
                      </c:pt>
                      <c:pt idx="6158">
                        <c:v>1.7622999999999993E-2</c:v>
                      </c:pt>
                      <c:pt idx="6159">
                        <c:v>1.7612499999999989E-2</c:v>
                      </c:pt>
                      <c:pt idx="6160">
                        <c:v>1.7603499999999991E-2</c:v>
                      </c:pt>
                      <c:pt idx="6161">
                        <c:v>1.759249999999999E-2</c:v>
                      </c:pt>
                      <c:pt idx="6162">
                        <c:v>1.758249999999999E-2</c:v>
                      </c:pt>
                      <c:pt idx="6163">
                        <c:v>1.7572499999999991E-2</c:v>
                      </c:pt>
                      <c:pt idx="6164">
                        <c:v>1.7566999999999989E-2</c:v>
                      </c:pt>
                      <c:pt idx="6165">
                        <c:v>1.7561499999999987E-2</c:v>
                      </c:pt>
                      <c:pt idx="6166">
                        <c:v>1.7554499999999987E-2</c:v>
                      </c:pt>
                      <c:pt idx="6167">
                        <c:v>1.7548499999999988E-2</c:v>
                      </c:pt>
                      <c:pt idx="6168">
                        <c:v>1.754349999999999E-2</c:v>
                      </c:pt>
                      <c:pt idx="6169">
                        <c:v>1.7537999999999988E-2</c:v>
                      </c:pt>
                      <c:pt idx="6170">
                        <c:v>1.7533499999999994E-2</c:v>
                      </c:pt>
                      <c:pt idx="6171">
                        <c:v>1.7528499999999992E-2</c:v>
                      </c:pt>
                      <c:pt idx="6172">
                        <c:v>1.7523499999999994E-2</c:v>
                      </c:pt>
                      <c:pt idx="6173">
                        <c:v>1.7519499999999993E-2</c:v>
                      </c:pt>
                      <c:pt idx="6174">
                        <c:v>1.7514999999999992E-2</c:v>
                      </c:pt>
                      <c:pt idx="6175">
                        <c:v>1.7511499999999992E-2</c:v>
                      </c:pt>
                      <c:pt idx="6176">
                        <c:v>1.7507499999999995E-2</c:v>
                      </c:pt>
                      <c:pt idx="6177">
                        <c:v>1.7503499999999991E-2</c:v>
                      </c:pt>
                      <c:pt idx="6178">
                        <c:v>1.749899999999999E-2</c:v>
                      </c:pt>
                      <c:pt idx="6179">
                        <c:v>1.7495999999999991E-2</c:v>
                      </c:pt>
                      <c:pt idx="6180">
                        <c:v>1.7491999999999994E-2</c:v>
                      </c:pt>
                      <c:pt idx="6181">
                        <c:v>1.7487499999999993E-2</c:v>
                      </c:pt>
                      <c:pt idx="6182">
                        <c:v>1.7483999999999989E-2</c:v>
                      </c:pt>
                      <c:pt idx="6183">
                        <c:v>1.7479499999999992E-2</c:v>
                      </c:pt>
                      <c:pt idx="6184">
                        <c:v>1.747449999999999E-2</c:v>
                      </c:pt>
                      <c:pt idx="6185">
                        <c:v>1.747049999999999E-2</c:v>
                      </c:pt>
                      <c:pt idx="6186">
                        <c:v>1.7464999999999991E-2</c:v>
                      </c:pt>
                      <c:pt idx="6187">
                        <c:v>1.746099999999999E-2</c:v>
                      </c:pt>
                      <c:pt idx="6188">
                        <c:v>1.7455999999999989E-2</c:v>
                      </c:pt>
                      <c:pt idx="6189">
                        <c:v>1.7450999999999991E-2</c:v>
                      </c:pt>
                      <c:pt idx="6190">
                        <c:v>1.7444999999999992E-2</c:v>
                      </c:pt>
                      <c:pt idx="6191">
                        <c:v>1.7439499999999993E-2</c:v>
                      </c:pt>
                      <c:pt idx="6192">
                        <c:v>1.7433999999999995E-2</c:v>
                      </c:pt>
                      <c:pt idx="6193">
                        <c:v>1.7427999999999996E-2</c:v>
                      </c:pt>
                      <c:pt idx="6194">
                        <c:v>1.7421999999999993E-2</c:v>
                      </c:pt>
                      <c:pt idx="6195">
                        <c:v>1.7415999999999991E-2</c:v>
                      </c:pt>
                      <c:pt idx="6196">
                        <c:v>1.740849999999999E-2</c:v>
                      </c:pt>
                      <c:pt idx="6197">
                        <c:v>1.7402499999999991E-2</c:v>
                      </c:pt>
                      <c:pt idx="6198">
                        <c:v>1.7395999999999988E-2</c:v>
                      </c:pt>
                      <c:pt idx="6199">
                        <c:v>1.7389499999999992E-2</c:v>
                      </c:pt>
                      <c:pt idx="6200">
                        <c:v>1.7382999999999992E-2</c:v>
                      </c:pt>
                      <c:pt idx="6201">
                        <c:v>1.7375499999999992E-2</c:v>
                      </c:pt>
                      <c:pt idx="6202">
                        <c:v>1.7369499999999993E-2</c:v>
                      </c:pt>
                      <c:pt idx="6203">
                        <c:v>1.7362499999999993E-2</c:v>
                      </c:pt>
                      <c:pt idx="6204">
                        <c:v>1.7356499999999993E-2</c:v>
                      </c:pt>
                      <c:pt idx="6205">
                        <c:v>1.7349499999999993E-2</c:v>
                      </c:pt>
                      <c:pt idx="6206">
                        <c:v>1.7342499999999997E-2</c:v>
                      </c:pt>
                      <c:pt idx="6207">
                        <c:v>1.7335999999999997E-2</c:v>
                      </c:pt>
                      <c:pt idx="6208">
                        <c:v>1.7329999999999998E-2</c:v>
                      </c:pt>
                      <c:pt idx="6209">
                        <c:v>1.7322499999999998E-2</c:v>
                      </c:pt>
                      <c:pt idx="6210">
                        <c:v>1.7315999999999998E-2</c:v>
                      </c:pt>
                      <c:pt idx="6211">
                        <c:v>1.7309500000000002E-2</c:v>
                      </c:pt>
                      <c:pt idx="6212">
                        <c:v>1.7302500000000002E-2</c:v>
                      </c:pt>
                      <c:pt idx="6213">
                        <c:v>1.7295500000000005E-2</c:v>
                      </c:pt>
                      <c:pt idx="6214">
                        <c:v>1.7288499999999998E-2</c:v>
                      </c:pt>
                      <c:pt idx="6215">
                        <c:v>1.7283999999999997E-2</c:v>
                      </c:pt>
                      <c:pt idx="6216">
                        <c:v>1.7276999999999997E-2</c:v>
                      </c:pt>
                      <c:pt idx="6217">
                        <c:v>1.7270000000000001E-2</c:v>
                      </c:pt>
                      <c:pt idx="6218">
                        <c:v>1.7263000000000001E-2</c:v>
                      </c:pt>
                      <c:pt idx="6219">
                        <c:v>1.7257000000000002E-2</c:v>
                      </c:pt>
                      <c:pt idx="6220">
                        <c:v>1.7250500000000002E-2</c:v>
                      </c:pt>
                      <c:pt idx="6221">
                        <c:v>1.7244499999999999E-2</c:v>
                      </c:pt>
                      <c:pt idx="6222">
                        <c:v>1.7239000000000001E-2</c:v>
                      </c:pt>
                      <c:pt idx="6223">
                        <c:v>1.7231999999999997E-2</c:v>
                      </c:pt>
                      <c:pt idx="6224">
                        <c:v>1.7225000000000001E-2</c:v>
                      </c:pt>
                      <c:pt idx="6225">
                        <c:v>1.7219000000000002E-2</c:v>
                      </c:pt>
                      <c:pt idx="6226">
                        <c:v>1.7212500000000002E-2</c:v>
                      </c:pt>
                      <c:pt idx="6227">
                        <c:v>1.7205999999999999E-2</c:v>
                      </c:pt>
                      <c:pt idx="6228">
                        <c:v>1.7201000000000001E-2</c:v>
                      </c:pt>
                      <c:pt idx="6229">
                        <c:v>1.7194499999999998E-2</c:v>
                      </c:pt>
                      <c:pt idx="6230">
                        <c:v>1.7187999999999995E-2</c:v>
                      </c:pt>
                      <c:pt idx="6231">
                        <c:v>1.7180499999999998E-2</c:v>
                      </c:pt>
                      <c:pt idx="6232">
                        <c:v>1.7172999999999997E-2</c:v>
                      </c:pt>
                      <c:pt idx="6233">
                        <c:v>1.7165999999999994E-2</c:v>
                      </c:pt>
                      <c:pt idx="6234">
                        <c:v>1.7157999999999993E-2</c:v>
                      </c:pt>
                      <c:pt idx="6235">
                        <c:v>1.7148999999999991E-2</c:v>
                      </c:pt>
                      <c:pt idx="6236">
                        <c:v>1.7139499999999992E-2</c:v>
                      </c:pt>
                      <c:pt idx="6237">
                        <c:v>1.7130499999999996E-2</c:v>
                      </c:pt>
                      <c:pt idx="6238">
                        <c:v>1.7121499999999994E-2</c:v>
                      </c:pt>
                      <c:pt idx="6239">
                        <c:v>1.7112499999999992E-2</c:v>
                      </c:pt>
                      <c:pt idx="6240">
                        <c:v>1.7103999999999991E-2</c:v>
                      </c:pt>
                      <c:pt idx="6241">
                        <c:v>1.7093999999999991E-2</c:v>
                      </c:pt>
                      <c:pt idx="6242">
                        <c:v>1.7084499999999992E-2</c:v>
                      </c:pt>
                      <c:pt idx="6243">
                        <c:v>1.7074499999999992E-2</c:v>
                      </c:pt>
                      <c:pt idx="6244">
                        <c:v>1.7063999999999992E-2</c:v>
                      </c:pt>
                      <c:pt idx="6245">
                        <c:v>1.7052999999999995E-2</c:v>
                      </c:pt>
                      <c:pt idx="6246">
                        <c:v>1.7042499999999988E-2</c:v>
                      </c:pt>
                      <c:pt idx="6247">
                        <c:v>1.7030499999999994E-2</c:v>
                      </c:pt>
                      <c:pt idx="6248">
                        <c:v>1.7017499999999991E-2</c:v>
                      </c:pt>
                      <c:pt idx="6249">
                        <c:v>1.7004499999999992E-2</c:v>
                      </c:pt>
                      <c:pt idx="6250">
                        <c:v>1.6990999999999989E-2</c:v>
                      </c:pt>
                      <c:pt idx="6251">
                        <c:v>1.6977499999999993E-2</c:v>
                      </c:pt>
                      <c:pt idx="6252">
                        <c:v>1.6963499999999992E-2</c:v>
                      </c:pt>
                      <c:pt idx="6253">
                        <c:v>1.6949499999999992E-2</c:v>
                      </c:pt>
                      <c:pt idx="6254">
                        <c:v>1.693349999999999E-2</c:v>
                      </c:pt>
                      <c:pt idx="6255">
                        <c:v>1.6917999999999992E-2</c:v>
                      </c:pt>
                      <c:pt idx="6256">
                        <c:v>1.6900499999999988E-2</c:v>
                      </c:pt>
                      <c:pt idx="6257">
                        <c:v>1.6882999999999988E-2</c:v>
                      </c:pt>
                      <c:pt idx="6258">
                        <c:v>1.6864499999999991E-2</c:v>
                      </c:pt>
                      <c:pt idx="6259">
                        <c:v>1.6845999999999986E-2</c:v>
                      </c:pt>
                      <c:pt idx="6260">
                        <c:v>1.6827999999999989E-2</c:v>
                      </c:pt>
                      <c:pt idx="6261">
                        <c:v>1.6808999999999991E-2</c:v>
                      </c:pt>
                      <c:pt idx="6262">
                        <c:v>1.6789999999999992E-2</c:v>
                      </c:pt>
                      <c:pt idx="6263">
                        <c:v>1.676999999999999E-2</c:v>
                      </c:pt>
                      <c:pt idx="6264">
                        <c:v>1.6749999999999991E-2</c:v>
                      </c:pt>
                      <c:pt idx="6265">
                        <c:v>1.6729499999999991E-2</c:v>
                      </c:pt>
                      <c:pt idx="6266">
                        <c:v>1.6708499999999987E-2</c:v>
                      </c:pt>
                      <c:pt idx="6267">
                        <c:v>1.6687999999999988E-2</c:v>
                      </c:pt>
                      <c:pt idx="6268">
                        <c:v>1.6665999999999986E-2</c:v>
                      </c:pt>
                      <c:pt idx="6269">
                        <c:v>1.6644999999999983E-2</c:v>
                      </c:pt>
                      <c:pt idx="6270">
                        <c:v>1.6622499999999981E-2</c:v>
                      </c:pt>
                      <c:pt idx="6271">
                        <c:v>1.6601499999999981E-2</c:v>
                      </c:pt>
                      <c:pt idx="6272">
                        <c:v>1.6580499999999981E-2</c:v>
                      </c:pt>
                      <c:pt idx="6273">
                        <c:v>1.6557999999999979E-2</c:v>
                      </c:pt>
                      <c:pt idx="6274">
                        <c:v>1.6536999999999979E-2</c:v>
                      </c:pt>
                      <c:pt idx="6275">
                        <c:v>1.6513999999999977E-2</c:v>
                      </c:pt>
                      <c:pt idx="6276">
                        <c:v>1.6491499999999978E-2</c:v>
                      </c:pt>
                      <c:pt idx="6277">
                        <c:v>1.6470499999999978E-2</c:v>
                      </c:pt>
                      <c:pt idx="6278">
                        <c:v>1.6448999999999978E-2</c:v>
                      </c:pt>
                      <c:pt idx="6279">
                        <c:v>1.6428999999999982E-2</c:v>
                      </c:pt>
                      <c:pt idx="6280">
                        <c:v>1.6407999999999978E-2</c:v>
                      </c:pt>
                      <c:pt idx="6281">
                        <c:v>1.6387999999999979E-2</c:v>
                      </c:pt>
                      <c:pt idx="6282">
                        <c:v>1.636799999999998E-2</c:v>
                      </c:pt>
                      <c:pt idx="6283">
                        <c:v>1.6347499999999984E-2</c:v>
                      </c:pt>
                      <c:pt idx="6284">
                        <c:v>1.6329499999999983E-2</c:v>
                      </c:pt>
                      <c:pt idx="6285">
                        <c:v>1.6311999999999986E-2</c:v>
                      </c:pt>
                      <c:pt idx="6286">
                        <c:v>1.6292499999999984E-2</c:v>
                      </c:pt>
                      <c:pt idx="6287">
                        <c:v>1.6273499999999982E-2</c:v>
                      </c:pt>
                      <c:pt idx="6288">
                        <c:v>1.6254499999999984E-2</c:v>
                      </c:pt>
                      <c:pt idx="6289">
                        <c:v>1.6236999999999981E-2</c:v>
                      </c:pt>
                      <c:pt idx="6290">
                        <c:v>1.6219999999999984E-2</c:v>
                      </c:pt>
                      <c:pt idx="6291">
                        <c:v>1.6201999999999984E-2</c:v>
                      </c:pt>
                      <c:pt idx="6292">
                        <c:v>1.6185499999999985E-2</c:v>
                      </c:pt>
                      <c:pt idx="6293">
                        <c:v>1.6170499999999983E-2</c:v>
                      </c:pt>
                      <c:pt idx="6294">
                        <c:v>1.6154999999999985E-2</c:v>
                      </c:pt>
                      <c:pt idx="6295">
                        <c:v>1.613849999999999E-2</c:v>
                      </c:pt>
                      <c:pt idx="6296">
                        <c:v>1.6123499999999992E-2</c:v>
                      </c:pt>
                      <c:pt idx="6297">
                        <c:v>1.6108499999999991E-2</c:v>
                      </c:pt>
                      <c:pt idx="6298">
                        <c:v>1.6093499999999993E-2</c:v>
                      </c:pt>
                      <c:pt idx="6299">
                        <c:v>1.6077499999999995E-2</c:v>
                      </c:pt>
                      <c:pt idx="6300">
                        <c:v>1.6061499999999996E-2</c:v>
                      </c:pt>
                      <c:pt idx="6301">
                        <c:v>1.6046499999999998E-2</c:v>
                      </c:pt>
                      <c:pt idx="6302">
                        <c:v>1.6031999999999998E-2</c:v>
                      </c:pt>
                      <c:pt idx="6303">
                        <c:v>1.60175E-2</c:v>
                      </c:pt>
                      <c:pt idx="6304">
                        <c:v>1.6001999999999999E-2</c:v>
                      </c:pt>
                      <c:pt idx="6305">
                        <c:v>1.5984499999999999E-2</c:v>
                      </c:pt>
                      <c:pt idx="6306">
                        <c:v>1.59685E-2</c:v>
                      </c:pt>
                      <c:pt idx="6307">
                        <c:v>1.5953000000000002E-2</c:v>
                      </c:pt>
                      <c:pt idx="6308">
                        <c:v>1.5937000000000003E-2</c:v>
                      </c:pt>
                      <c:pt idx="6309">
                        <c:v>1.5920500000000004E-2</c:v>
                      </c:pt>
                      <c:pt idx="6310">
                        <c:v>1.5906000000000003E-2</c:v>
                      </c:pt>
                      <c:pt idx="6311">
                        <c:v>1.5890500000000005E-2</c:v>
                      </c:pt>
                      <c:pt idx="6312">
                        <c:v>1.5875000000000007E-2</c:v>
                      </c:pt>
                      <c:pt idx="6313">
                        <c:v>1.5859000000000005E-2</c:v>
                      </c:pt>
                      <c:pt idx="6314">
                        <c:v>1.5843500000000007E-2</c:v>
                      </c:pt>
                      <c:pt idx="6315">
                        <c:v>1.5827500000000008E-2</c:v>
                      </c:pt>
                      <c:pt idx="6316">
                        <c:v>1.581150000000001E-2</c:v>
                      </c:pt>
                      <c:pt idx="6317">
                        <c:v>1.5796500000000012E-2</c:v>
                      </c:pt>
                      <c:pt idx="6318">
                        <c:v>1.5780000000000013E-2</c:v>
                      </c:pt>
                      <c:pt idx="6319">
                        <c:v>1.5764500000000015E-2</c:v>
                      </c:pt>
                      <c:pt idx="6320">
                        <c:v>1.5749500000000017E-2</c:v>
                      </c:pt>
                      <c:pt idx="6321">
                        <c:v>1.5735000000000016E-2</c:v>
                      </c:pt>
                      <c:pt idx="6322">
                        <c:v>1.572150000000002E-2</c:v>
                      </c:pt>
                      <c:pt idx="6323">
                        <c:v>1.570700000000002E-2</c:v>
                      </c:pt>
                      <c:pt idx="6324">
                        <c:v>1.569350000000002E-2</c:v>
                      </c:pt>
                      <c:pt idx="6325">
                        <c:v>1.5673000000000024E-2</c:v>
                      </c:pt>
                      <c:pt idx="6326">
                        <c:v>1.5654500000000023E-2</c:v>
                      </c:pt>
                      <c:pt idx="6327">
                        <c:v>1.563850000000002E-2</c:v>
                      </c:pt>
                      <c:pt idx="6328">
                        <c:v>1.5622500000000024E-2</c:v>
                      </c:pt>
                      <c:pt idx="6329">
                        <c:v>1.5607000000000022E-2</c:v>
                      </c:pt>
                      <c:pt idx="6330">
                        <c:v>1.5592500000000023E-2</c:v>
                      </c:pt>
                      <c:pt idx="6331">
                        <c:v>1.5578000000000021E-2</c:v>
                      </c:pt>
                      <c:pt idx="6332">
                        <c:v>1.5564500000000021E-2</c:v>
                      </c:pt>
                      <c:pt idx="6333">
                        <c:v>1.5551000000000021E-2</c:v>
                      </c:pt>
                      <c:pt idx="6334">
                        <c:v>1.5537500000000022E-2</c:v>
                      </c:pt>
                      <c:pt idx="6335">
                        <c:v>1.5523500000000023E-2</c:v>
                      </c:pt>
                      <c:pt idx="6336">
                        <c:v>1.5510500000000021E-2</c:v>
                      </c:pt>
                      <c:pt idx="6337">
                        <c:v>1.5496500000000019E-2</c:v>
                      </c:pt>
                      <c:pt idx="6338">
                        <c:v>1.5484500000000021E-2</c:v>
                      </c:pt>
                      <c:pt idx="6339">
                        <c:v>1.5472500000000021E-2</c:v>
                      </c:pt>
                      <c:pt idx="6340">
                        <c:v>1.5460000000000022E-2</c:v>
                      </c:pt>
                      <c:pt idx="6341">
                        <c:v>1.5449000000000023E-2</c:v>
                      </c:pt>
                      <c:pt idx="6342">
                        <c:v>1.543700000000002E-2</c:v>
                      </c:pt>
                      <c:pt idx="6343">
                        <c:v>1.5425000000000017E-2</c:v>
                      </c:pt>
                      <c:pt idx="6344">
                        <c:v>1.5413500000000017E-2</c:v>
                      </c:pt>
                      <c:pt idx="6345">
                        <c:v>1.5403000000000017E-2</c:v>
                      </c:pt>
                      <c:pt idx="6346">
                        <c:v>1.5393500000000015E-2</c:v>
                      </c:pt>
                      <c:pt idx="6347">
                        <c:v>1.5382500000000012E-2</c:v>
                      </c:pt>
                      <c:pt idx="6348">
                        <c:v>1.5371000000000013E-2</c:v>
                      </c:pt>
                      <c:pt idx="6349">
                        <c:v>1.5360000000000014E-2</c:v>
                      </c:pt>
                      <c:pt idx="6350">
                        <c:v>1.5348500000000017E-2</c:v>
                      </c:pt>
                      <c:pt idx="6351">
                        <c:v>1.5338500000000015E-2</c:v>
                      </c:pt>
                      <c:pt idx="6352">
                        <c:v>1.5328500000000012E-2</c:v>
                      </c:pt>
                      <c:pt idx="6353">
                        <c:v>1.5318000000000012E-2</c:v>
                      </c:pt>
                      <c:pt idx="6354">
                        <c:v>1.5308000000000011E-2</c:v>
                      </c:pt>
                      <c:pt idx="6355">
                        <c:v>1.5297500000000006E-2</c:v>
                      </c:pt>
                      <c:pt idx="6356">
                        <c:v>1.5288000000000008E-2</c:v>
                      </c:pt>
                      <c:pt idx="6357">
                        <c:v>1.5278000000000003E-2</c:v>
                      </c:pt>
                      <c:pt idx="6358">
                        <c:v>1.5267000000000005E-2</c:v>
                      </c:pt>
                      <c:pt idx="6359">
                        <c:v>1.5256999999999998E-2</c:v>
                      </c:pt>
                      <c:pt idx="6360">
                        <c:v>1.5245999999999999E-2</c:v>
                      </c:pt>
                      <c:pt idx="6361">
                        <c:v>1.5234999999999999E-2</c:v>
                      </c:pt>
                      <c:pt idx="6362">
                        <c:v>1.5224E-2</c:v>
                      </c:pt>
                      <c:pt idx="6363">
                        <c:v>1.52135E-2</c:v>
                      </c:pt>
                      <c:pt idx="6364">
                        <c:v>1.5200999999999994E-2</c:v>
                      </c:pt>
                      <c:pt idx="6365">
                        <c:v>1.5189999999999995E-2</c:v>
                      </c:pt>
                      <c:pt idx="6366">
                        <c:v>1.5178999999999991E-2</c:v>
                      </c:pt>
                      <c:pt idx="6367">
                        <c:v>1.5166499999999992E-2</c:v>
                      </c:pt>
                      <c:pt idx="6368">
                        <c:v>1.5154499999999989E-2</c:v>
                      </c:pt>
                      <c:pt idx="6369">
                        <c:v>1.5142499999999988E-2</c:v>
                      </c:pt>
                      <c:pt idx="6370">
                        <c:v>1.5129499999999988E-2</c:v>
                      </c:pt>
                      <c:pt idx="6371">
                        <c:v>1.5117499999999985E-2</c:v>
                      </c:pt>
                      <c:pt idx="6372">
                        <c:v>1.5105499999999989E-2</c:v>
                      </c:pt>
                      <c:pt idx="6373">
                        <c:v>1.5092999999999985E-2</c:v>
                      </c:pt>
                      <c:pt idx="6374">
                        <c:v>1.5080499999999988E-2</c:v>
                      </c:pt>
                      <c:pt idx="6375">
                        <c:v>1.5067499999999989E-2</c:v>
                      </c:pt>
                      <c:pt idx="6376">
                        <c:v>1.5055499999999991E-2</c:v>
                      </c:pt>
                      <c:pt idx="6377">
                        <c:v>1.5042999999999987E-2</c:v>
                      </c:pt>
                      <c:pt idx="6378">
                        <c:v>1.503199999999999E-2</c:v>
                      </c:pt>
                      <c:pt idx="6379">
                        <c:v>1.5020999999999986E-2</c:v>
                      </c:pt>
                      <c:pt idx="6380">
                        <c:v>1.5010499999999987E-2</c:v>
                      </c:pt>
                      <c:pt idx="6381">
                        <c:v>1.5000999999999987E-2</c:v>
                      </c:pt>
                      <c:pt idx="6382">
                        <c:v>1.4991499999999982E-2</c:v>
                      </c:pt>
                      <c:pt idx="6383">
                        <c:v>1.4982499999999985E-2</c:v>
                      </c:pt>
                      <c:pt idx="6384">
                        <c:v>1.4974499999999981E-2</c:v>
                      </c:pt>
                      <c:pt idx="6385">
                        <c:v>1.496649999999998E-2</c:v>
                      </c:pt>
                      <c:pt idx="6386">
                        <c:v>1.4959999999999982E-2</c:v>
                      </c:pt>
                      <c:pt idx="6387">
                        <c:v>1.495249999999998E-2</c:v>
                      </c:pt>
                      <c:pt idx="6388">
                        <c:v>1.4946999999999981E-2</c:v>
                      </c:pt>
                      <c:pt idx="6389">
                        <c:v>1.4941999999999978E-2</c:v>
                      </c:pt>
                      <c:pt idx="6390">
                        <c:v>1.4937999999999976E-2</c:v>
                      </c:pt>
                      <c:pt idx="6391">
                        <c:v>1.4934499999999976E-2</c:v>
                      </c:pt>
                      <c:pt idx="6392">
                        <c:v>1.4931499999999976E-2</c:v>
                      </c:pt>
                      <c:pt idx="6393">
                        <c:v>1.4929999999999973E-2</c:v>
                      </c:pt>
                      <c:pt idx="6394">
                        <c:v>1.4928499999999973E-2</c:v>
                      </c:pt>
                      <c:pt idx="6395">
                        <c:v>1.4926499999999971E-2</c:v>
                      </c:pt>
                      <c:pt idx="6396">
                        <c:v>1.4924499999999973E-2</c:v>
                      </c:pt>
                      <c:pt idx="6397">
                        <c:v>1.4922999999999973E-2</c:v>
                      </c:pt>
                      <c:pt idx="6398">
                        <c:v>1.492049999999997E-2</c:v>
                      </c:pt>
                      <c:pt idx="6399">
                        <c:v>1.4919499999999969E-2</c:v>
                      </c:pt>
                      <c:pt idx="6400">
                        <c:v>1.4917999999999966E-2</c:v>
                      </c:pt>
                      <c:pt idx="6401">
                        <c:v>1.4917499999999966E-2</c:v>
                      </c:pt>
                      <c:pt idx="6402">
                        <c:v>1.4914999999999963E-2</c:v>
                      </c:pt>
                      <c:pt idx="6403">
                        <c:v>1.4912499999999962E-2</c:v>
                      </c:pt>
                      <c:pt idx="6404">
                        <c:v>1.4909499999999963E-2</c:v>
                      </c:pt>
                      <c:pt idx="6405">
                        <c:v>1.4907999999999959E-2</c:v>
                      </c:pt>
                      <c:pt idx="6406">
                        <c:v>1.490499999999996E-2</c:v>
                      </c:pt>
                      <c:pt idx="6407">
                        <c:v>1.4901499999999956E-2</c:v>
                      </c:pt>
                      <c:pt idx="6408">
                        <c:v>1.489849999999996E-2</c:v>
                      </c:pt>
                      <c:pt idx="6409">
                        <c:v>1.489499999999996E-2</c:v>
                      </c:pt>
                      <c:pt idx="6410">
                        <c:v>1.4891999999999963E-2</c:v>
                      </c:pt>
                      <c:pt idx="6411">
                        <c:v>1.4887499999999963E-2</c:v>
                      </c:pt>
                      <c:pt idx="6412">
                        <c:v>1.4883999999999963E-2</c:v>
                      </c:pt>
                      <c:pt idx="6413">
                        <c:v>1.4879999999999964E-2</c:v>
                      </c:pt>
                      <c:pt idx="6414">
                        <c:v>1.4875499999999969E-2</c:v>
                      </c:pt>
                      <c:pt idx="6415">
                        <c:v>1.4871999999999967E-2</c:v>
                      </c:pt>
                      <c:pt idx="6416">
                        <c:v>1.4867499999999969E-2</c:v>
                      </c:pt>
                      <c:pt idx="6417">
                        <c:v>1.4863499999999972E-2</c:v>
                      </c:pt>
                      <c:pt idx="6418">
                        <c:v>1.485949999999997E-2</c:v>
                      </c:pt>
                      <c:pt idx="6419">
                        <c:v>1.4854999999999972E-2</c:v>
                      </c:pt>
                      <c:pt idx="6420">
                        <c:v>1.4850999999999974E-2</c:v>
                      </c:pt>
                      <c:pt idx="6421">
                        <c:v>1.4846999999999975E-2</c:v>
                      </c:pt>
                      <c:pt idx="6422">
                        <c:v>1.4841999999999977E-2</c:v>
                      </c:pt>
                      <c:pt idx="6423">
                        <c:v>1.4838499999999982E-2</c:v>
                      </c:pt>
                      <c:pt idx="6424">
                        <c:v>1.4834499999999981E-2</c:v>
                      </c:pt>
                      <c:pt idx="6425">
                        <c:v>1.4830999999999983E-2</c:v>
                      </c:pt>
                      <c:pt idx="6426">
                        <c:v>1.4827499999999983E-2</c:v>
                      </c:pt>
                      <c:pt idx="6427">
                        <c:v>1.4824499999999985E-2</c:v>
                      </c:pt>
                      <c:pt idx="6428">
                        <c:v>1.4821499999999986E-2</c:v>
                      </c:pt>
                      <c:pt idx="6429">
                        <c:v>1.4818999999999988E-2</c:v>
                      </c:pt>
                      <c:pt idx="6430">
                        <c:v>1.4816499999999989E-2</c:v>
                      </c:pt>
                      <c:pt idx="6431">
                        <c:v>1.4814999999999991E-2</c:v>
                      </c:pt>
                      <c:pt idx="6432">
                        <c:v>1.4812999999999991E-2</c:v>
                      </c:pt>
                      <c:pt idx="6433">
                        <c:v>1.4811499999999991E-2</c:v>
                      </c:pt>
                      <c:pt idx="6434">
                        <c:v>1.4809999999999992E-2</c:v>
                      </c:pt>
                      <c:pt idx="6435">
                        <c:v>1.4808999999999992E-2</c:v>
                      </c:pt>
                      <c:pt idx="6436">
                        <c:v>1.4807499999999991E-2</c:v>
                      </c:pt>
                      <c:pt idx="6437">
                        <c:v>1.480699999999999E-2</c:v>
                      </c:pt>
                      <c:pt idx="6438">
                        <c:v>1.4805999999999988E-2</c:v>
                      </c:pt>
                      <c:pt idx="6439">
                        <c:v>1.4804999999999988E-2</c:v>
                      </c:pt>
                      <c:pt idx="6440">
                        <c:v>1.480349999999999E-2</c:v>
                      </c:pt>
                      <c:pt idx="6441">
                        <c:v>1.4803999999999989E-2</c:v>
                      </c:pt>
                      <c:pt idx="6442">
                        <c:v>1.4804499999999988E-2</c:v>
                      </c:pt>
                      <c:pt idx="6443">
                        <c:v>1.4805999999999986E-2</c:v>
                      </c:pt>
                      <c:pt idx="6444">
                        <c:v>1.4807999999999986E-2</c:v>
                      </c:pt>
                      <c:pt idx="6445">
                        <c:v>1.4809999999999985E-2</c:v>
                      </c:pt>
                      <c:pt idx="6446">
                        <c:v>1.4811999999999983E-2</c:v>
                      </c:pt>
                      <c:pt idx="6447">
                        <c:v>1.4814999999999983E-2</c:v>
                      </c:pt>
                      <c:pt idx="6448">
                        <c:v>1.4817499999999983E-2</c:v>
                      </c:pt>
                      <c:pt idx="6449">
                        <c:v>1.4819999999999984E-2</c:v>
                      </c:pt>
                      <c:pt idx="6450">
                        <c:v>1.4822999999999982E-2</c:v>
                      </c:pt>
                      <c:pt idx="6451">
                        <c:v>1.4825999999999982E-2</c:v>
                      </c:pt>
                      <c:pt idx="6452">
                        <c:v>1.4828499999999981E-2</c:v>
                      </c:pt>
                      <c:pt idx="6453">
                        <c:v>1.4831999999999981E-2</c:v>
                      </c:pt>
                      <c:pt idx="6454">
                        <c:v>1.4836999999999982E-2</c:v>
                      </c:pt>
                      <c:pt idx="6455">
                        <c:v>1.4840499999999986E-2</c:v>
                      </c:pt>
                      <c:pt idx="6456">
                        <c:v>1.4845999999999984E-2</c:v>
                      </c:pt>
                      <c:pt idx="6457">
                        <c:v>1.4850999999999982E-2</c:v>
                      </c:pt>
                      <c:pt idx="6458">
                        <c:v>1.4856499999999986E-2</c:v>
                      </c:pt>
                      <c:pt idx="6459">
                        <c:v>1.4861999999999985E-2</c:v>
                      </c:pt>
                      <c:pt idx="6460">
                        <c:v>1.4866499999999984E-2</c:v>
                      </c:pt>
                      <c:pt idx="6461">
                        <c:v>1.4871499999999989E-2</c:v>
                      </c:pt>
                      <c:pt idx="6462">
                        <c:v>1.4875999999999986E-2</c:v>
                      </c:pt>
                      <c:pt idx="6463">
                        <c:v>1.4878499999999987E-2</c:v>
                      </c:pt>
                      <c:pt idx="6464">
                        <c:v>1.488149999999999E-2</c:v>
                      </c:pt>
                      <c:pt idx="6465">
                        <c:v>1.4883499999999992E-2</c:v>
                      </c:pt>
                      <c:pt idx="6466">
                        <c:v>1.4885999999999995E-2</c:v>
                      </c:pt>
                      <c:pt idx="6467">
                        <c:v>1.4885999999999993E-2</c:v>
                      </c:pt>
                      <c:pt idx="6468">
                        <c:v>1.4887999999999997E-2</c:v>
                      </c:pt>
                      <c:pt idx="6469">
                        <c:v>1.4887999999999997E-2</c:v>
                      </c:pt>
                      <c:pt idx="6470">
                        <c:v>1.4889999999999997E-2</c:v>
                      </c:pt>
                      <c:pt idx="6471">
                        <c:v>1.4891999999999996E-2</c:v>
                      </c:pt>
                      <c:pt idx="6472">
                        <c:v>1.4892999999999997E-2</c:v>
                      </c:pt>
                      <c:pt idx="6473">
                        <c:v>1.4894499999999998E-2</c:v>
                      </c:pt>
                      <c:pt idx="6474">
                        <c:v>1.4894499999999998E-2</c:v>
                      </c:pt>
                      <c:pt idx="6475">
                        <c:v>1.4895499999999997E-2</c:v>
                      </c:pt>
                      <c:pt idx="6476">
                        <c:v>1.4895999999999996E-2</c:v>
                      </c:pt>
                      <c:pt idx="6477">
                        <c:v>1.4895999999999998E-2</c:v>
                      </c:pt>
                      <c:pt idx="6478">
                        <c:v>1.48965E-2</c:v>
                      </c:pt>
                      <c:pt idx="6479">
                        <c:v>1.4897499999999998E-2</c:v>
                      </c:pt>
                      <c:pt idx="6480">
                        <c:v>1.4898499999999995E-2</c:v>
                      </c:pt>
                      <c:pt idx="6481">
                        <c:v>1.4898999999999996E-2</c:v>
                      </c:pt>
                      <c:pt idx="6482">
                        <c:v>1.4898999999999997E-2</c:v>
                      </c:pt>
                      <c:pt idx="6483">
                        <c:v>1.4899999999999995E-2</c:v>
                      </c:pt>
                      <c:pt idx="6484">
                        <c:v>1.4899999999999998E-2</c:v>
                      </c:pt>
                      <c:pt idx="6485">
                        <c:v>1.4899999999999998E-2</c:v>
                      </c:pt>
                      <c:pt idx="6486">
                        <c:v>1.4900499999999997E-2</c:v>
                      </c:pt>
                      <c:pt idx="6487">
                        <c:v>1.4901999999999993E-2</c:v>
                      </c:pt>
                      <c:pt idx="6488">
                        <c:v>1.4899999999999993E-2</c:v>
                      </c:pt>
                      <c:pt idx="6489">
                        <c:v>1.4900499999999994E-2</c:v>
                      </c:pt>
                      <c:pt idx="6490">
                        <c:v>1.4900499999999992E-2</c:v>
                      </c:pt>
                      <c:pt idx="6491">
                        <c:v>1.4900999999999992E-2</c:v>
                      </c:pt>
                      <c:pt idx="6492">
                        <c:v>1.4900499999999992E-2</c:v>
                      </c:pt>
                      <c:pt idx="6493">
                        <c:v>1.4900999999999992E-2</c:v>
                      </c:pt>
                      <c:pt idx="6494">
                        <c:v>1.4901499999999991E-2</c:v>
                      </c:pt>
                      <c:pt idx="6495">
                        <c:v>1.4931999999999994E-2</c:v>
                      </c:pt>
                      <c:pt idx="6496">
                        <c:v>1.4962499999999997E-2</c:v>
                      </c:pt>
                      <c:pt idx="6497">
                        <c:v>1.4992499999999997E-2</c:v>
                      </c:pt>
                      <c:pt idx="6498">
                        <c:v>1.5022999999999998E-2</c:v>
                      </c:pt>
                      <c:pt idx="6499">
                        <c:v>1.5054499999999997E-2</c:v>
                      </c:pt>
                      <c:pt idx="6500">
                        <c:v>1.5102499999999996E-2</c:v>
                      </c:pt>
                      <c:pt idx="6501">
                        <c:v>1.5131499999999997E-2</c:v>
                      </c:pt>
                      <c:pt idx="6502">
                        <c:v>1.5164E-2</c:v>
                      </c:pt>
                      <c:pt idx="6503">
                        <c:v>1.5196999999999999E-2</c:v>
                      </c:pt>
                      <c:pt idx="6504">
                        <c:v>1.5228499999999999E-2</c:v>
                      </c:pt>
                      <c:pt idx="6505">
                        <c:v>1.5263000000000001E-2</c:v>
                      </c:pt>
                      <c:pt idx="6506">
                        <c:v>1.5296499999999999E-2</c:v>
                      </c:pt>
                      <c:pt idx="6507">
                        <c:v>1.5330000000000002E-2</c:v>
                      </c:pt>
                      <c:pt idx="6508">
                        <c:v>1.5364000000000003E-2</c:v>
                      </c:pt>
                      <c:pt idx="6509">
                        <c:v>1.5399000000000003E-2</c:v>
                      </c:pt>
                      <c:pt idx="6510">
                        <c:v>1.5432000000000003E-2</c:v>
                      </c:pt>
                      <c:pt idx="6511">
                        <c:v>1.5466500000000003E-2</c:v>
                      </c:pt>
                      <c:pt idx="6512">
                        <c:v>1.5500500000000004E-2</c:v>
                      </c:pt>
                      <c:pt idx="6513">
                        <c:v>1.5536000000000003E-2</c:v>
                      </c:pt>
                      <c:pt idx="6514">
                        <c:v>1.5571500000000005E-2</c:v>
                      </c:pt>
                      <c:pt idx="6515">
                        <c:v>1.5606500000000002E-2</c:v>
                      </c:pt>
                      <c:pt idx="6516">
                        <c:v>1.5641000000000002E-2</c:v>
                      </c:pt>
                      <c:pt idx="6517">
                        <c:v>1.5675500000000005E-2</c:v>
                      </c:pt>
                      <c:pt idx="6518">
                        <c:v>1.5710500000000002E-2</c:v>
                      </c:pt>
                      <c:pt idx="6519">
                        <c:v>1.5745000000000006E-2</c:v>
                      </c:pt>
                      <c:pt idx="6520">
                        <c:v>1.5778E-2</c:v>
                      </c:pt>
                      <c:pt idx="6521">
                        <c:v>1.5812000000000003E-2</c:v>
                      </c:pt>
                      <c:pt idx="6522">
                        <c:v>1.5844500000000004E-2</c:v>
                      </c:pt>
                      <c:pt idx="6523">
                        <c:v>1.5878000000000003E-2</c:v>
                      </c:pt>
                      <c:pt idx="6524">
                        <c:v>1.5909500000000004E-2</c:v>
                      </c:pt>
                      <c:pt idx="6525">
                        <c:v>1.5948000000000004E-2</c:v>
                      </c:pt>
                      <c:pt idx="6526">
                        <c:v>1.5985000000000003E-2</c:v>
                      </c:pt>
                      <c:pt idx="6527">
                        <c:v>1.6020000000000006E-2</c:v>
                      </c:pt>
                      <c:pt idx="6528">
                        <c:v>1.6055500000000004E-2</c:v>
                      </c:pt>
                      <c:pt idx="6529">
                        <c:v>1.6090500000000004E-2</c:v>
                      </c:pt>
                      <c:pt idx="6530">
                        <c:v>1.6124000000000003E-2</c:v>
                      </c:pt>
                      <c:pt idx="6531">
                        <c:v>1.6157500000000002E-2</c:v>
                      </c:pt>
                      <c:pt idx="6532">
                        <c:v>1.61875E-2</c:v>
                      </c:pt>
                      <c:pt idx="6533">
                        <c:v>1.6217500000000003E-2</c:v>
                      </c:pt>
                      <c:pt idx="6534">
                        <c:v>1.6247000000000001E-2</c:v>
                      </c:pt>
                      <c:pt idx="6535">
                        <c:v>1.6277E-2</c:v>
                      </c:pt>
                      <c:pt idx="6536">
                        <c:v>1.6306500000000002E-2</c:v>
                      </c:pt>
                      <c:pt idx="6537">
                        <c:v>1.6335499999999999E-2</c:v>
                      </c:pt>
                      <c:pt idx="6538">
                        <c:v>1.6364500000000001E-2</c:v>
                      </c:pt>
                      <c:pt idx="6539">
                        <c:v>1.6394499999999999E-2</c:v>
                      </c:pt>
                      <c:pt idx="6540">
                        <c:v>1.6423999999999998E-2</c:v>
                      </c:pt>
                      <c:pt idx="6541">
                        <c:v>1.6454999999999997E-2</c:v>
                      </c:pt>
                      <c:pt idx="6542">
                        <c:v>1.6485499999999997E-2</c:v>
                      </c:pt>
                      <c:pt idx="6543">
                        <c:v>1.6515999999999996E-2</c:v>
                      </c:pt>
                      <c:pt idx="6544">
                        <c:v>1.6545999999999998E-2</c:v>
                      </c:pt>
                      <c:pt idx="6545">
                        <c:v>1.6571499999999996E-2</c:v>
                      </c:pt>
                      <c:pt idx="6546">
                        <c:v>1.6598499999999999E-2</c:v>
                      </c:pt>
                      <c:pt idx="6547">
                        <c:v>1.6625999999999995E-2</c:v>
                      </c:pt>
                      <c:pt idx="6548">
                        <c:v>1.6652999999999994E-2</c:v>
                      </c:pt>
                      <c:pt idx="6549">
                        <c:v>1.6679499999999993E-2</c:v>
                      </c:pt>
                      <c:pt idx="6550">
                        <c:v>1.6706999999999993E-2</c:v>
                      </c:pt>
                      <c:pt idx="6551">
                        <c:v>1.6734499999999992E-2</c:v>
                      </c:pt>
                      <c:pt idx="6552">
                        <c:v>1.6760999999999991E-2</c:v>
                      </c:pt>
                      <c:pt idx="6553">
                        <c:v>1.6788499999999994E-2</c:v>
                      </c:pt>
                      <c:pt idx="6554">
                        <c:v>1.6815499999999994E-2</c:v>
                      </c:pt>
                      <c:pt idx="6555">
                        <c:v>1.6842499999999993E-2</c:v>
                      </c:pt>
                      <c:pt idx="6556">
                        <c:v>1.6869499999999992E-2</c:v>
                      </c:pt>
                      <c:pt idx="6557">
                        <c:v>1.6896499999999995E-2</c:v>
                      </c:pt>
                      <c:pt idx="6558">
                        <c:v>1.6922999999999994E-2</c:v>
                      </c:pt>
                      <c:pt idx="6559">
                        <c:v>1.6949999999999993E-2</c:v>
                      </c:pt>
                      <c:pt idx="6560">
                        <c:v>1.6975999999999995E-2</c:v>
                      </c:pt>
                      <c:pt idx="6561">
                        <c:v>1.7003999999999991E-2</c:v>
                      </c:pt>
                      <c:pt idx="6562">
                        <c:v>1.7030499999999994E-2</c:v>
                      </c:pt>
                      <c:pt idx="6563">
                        <c:v>1.7055499999999991E-2</c:v>
                      </c:pt>
                      <c:pt idx="6564">
                        <c:v>1.708249999999999E-2</c:v>
                      </c:pt>
                      <c:pt idx="6565">
                        <c:v>1.7112499999999989E-2</c:v>
                      </c:pt>
                      <c:pt idx="6566">
                        <c:v>1.7141999999999987E-2</c:v>
                      </c:pt>
                      <c:pt idx="6567">
                        <c:v>1.7170999999999985E-2</c:v>
                      </c:pt>
                      <c:pt idx="6568">
                        <c:v>1.7199499999999986E-2</c:v>
                      </c:pt>
                      <c:pt idx="6569">
                        <c:v>1.7228499999999983E-2</c:v>
                      </c:pt>
                      <c:pt idx="6570">
                        <c:v>1.7257999999999985E-2</c:v>
                      </c:pt>
                      <c:pt idx="6571">
                        <c:v>1.7286499999999986E-2</c:v>
                      </c:pt>
                      <c:pt idx="6572">
                        <c:v>1.7315499999999987E-2</c:v>
                      </c:pt>
                      <c:pt idx="6573">
                        <c:v>1.7344499999999985E-2</c:v>
                      </c:pt>
                      <c:pt idx="6574">
                        <c:v>1.7373999999999987E-2</c:v>
                      </c:pt>
                      <c:pt idx="6575">
                        <c:v>1.7403499999999981E-2</c:v>
                      </c:pt>
                      <c:pt idx="6576">
                        <c:v>1.7432499999999983E-2</c:v>
                      </c:pt>
                      <c:pt idx="6577">
                        <c:v>1.7461499999999984E-2</c:v>
                      </c:pt>
                      <c:pt idx="6578">
                        <c:v>1.7489999999999985E-2</c:v>
                      </c:pt>
                      <c:pt idx="6579">
                        <c:v>1.7515999999999983E-2</c:v>
                      </c:pt>
                      <c:pt idx="6580">
                        <c:v>1.7543999999999983E-2</c:v>
                      </c:pt>
                      <c:pt idx="6581">
                        <c:v>1.7569999999999985E-2</c:v>
                      </c:pt>
                      <c:pt idx="6582">
                        <c:v>1.7597999999999989E-2</c:v>
                      </c:pt>
                      <c:pt idx="6583">
                        <c:v>1.7622999999999986E-2</c:v>
                      </c:pt>
                      <c:pt idx="6584">
                        <c:v>1.7647999999999987E-2</c:v>
                      </c:pt>
                      <c:pt idx="6585">
                        <c:v>1.7668999999999987E-2</c:v>
                      </c:pt>
                      <c:pt idx="6586">
                        <c:v>1.7690999999999991E-2</c:v>
                      </c:pt>
                      <c:pt idx="6587">
                        <c:v>1.7712999999999989E-2</c:v>
                      </c:pt>
                      <c:pt idx="6588">
                        <c:v>1.7733499999999989E-2</c:v>
                      </c:pt>
                      <c:pt idx="6589">
                        <c:v>1.7753499999999988E-2</c:v>
                      </c:pt>
                      <c:pt idx="6590">
                        <c:v>1.777249999999999E-2</c:v>
                      </c:pt>
                      <c:pt idx="6591">
                        <c:v>1.7789499999999993E-2</c:v>
                      </c:pt>
                      <c:pt idx="6592">
                        <c:v>1.7806499999999992E-2</c:v>
                      </c:pt>
                      <c:pt idx="6593">
                        <c:v>1.7821999999999994E-2</c:v>
                      </c:pt>
                      <c:pt idx="6594">
                        <c:v>1.7837499999999996E-2</c:v>
                      </c:pt>
                      <c:pt idx="6595">
                        <c:v>1.7852999999999994E-2</c:v>
                      </c:pt>
                      <c:pt idx="6596">
                        <c:v>1.7867999999999998E-2</c:v>
                      </c:pt>
                      <c:pt idx="6597">
                        <c:v>1.7881499999999998E-2</c:v>
                      </c:pt>
                      <c:pt idx="6598">
                        <c:v>1.7895499999999998E-2</c:v>
                      </c:pt>
                      <c:pt idx="6599">
                        <c:v>1.7906999999999996E-2</c:v>
                      </c:pt>
                      <c:pt idx="6600">
                        <c:v>1.7919499999999994E-2</c:v>
                      </c:pt>
                      <c:pt idx="6601">
                        <c:v>1.79315E-2</c:v>
                      </c:pt>
                      <c:pt idx="6602">
                        <c:v>1.7944499999999999E-2</c:v>
                      </c:pt>
                      <c:pt idx="6603">
                        <c:v>1.7959000000000003E-2</c:v>
                      </c:pt>
                      <c:pt idx="6604">
                        <c:v>1.7973000000000003E-2</c:v>
                      </c:pt>
                      <c:pt idx="6605">
                        <c:v>1.7987000000000003E-2</c:v>
                      </c:pt>
                      <c:pt idx="6606">
                        <c:v>1.8002000000000004E-2</c:v>
                      </c:pt>
                      <c:pt idx="6607">
                        <c:v>1.8016500000000005E-2</c:v>
                      </c:pt>
                      <c:pt idx="6608">
                        <c:v>1.8032000000000006E-2</c:v>
                      </c:pt>
                      <c:pt idx="6609">
                        <c:v>1.8049000000000006E-2</c:v>
                      </c:pt>
                      <c:pt idx="6610">
                        <c:v>1.8065500000000005E-2</c:v>
                      </c:pt>
                      <c:pt idx="6611">
                        <c:v>1.8084000000000006E-2</c:v>
                      </c:pt>
                      <c:pt idx="6612">
                        <c:v>1.810200000000001E-2</c:v>
                      </c:pt>
                      <c:pt idx="6613">
                        <c:v>1.8119500000000007E-2</c:v>
                      </c:pt>
                      <c:pt idx="6614">
                        <c:v>1.8137500000000011E-2</c:v>
                      </c:pt>
                      <c:pt idx="6615">
                        <c:v>1.8157000000000013E-2</c:v>
                      </c:pt>
                      <c:pt idx="6616">
                        <c:v>1.8175500000000008E-2</c:v>
                      </c:pt>
                      <c:pt idx="6617">
                        <c:v>1.819550000000001E-2</c:v>
                      </c:pt>
                      <c:pt idx="6618">
                        <c:v>1.8215000000000009E-2</c:v>
                      </c:pt>
                      <c:pt idx="6619">
                        <c:v>1.8234000000000014E-2</c:v>
                      </c:pt>
                      <c:pt idx="6620">
                        <c:v>1.8253000000000009E-2</c:v>
                      </c:pt>
                      <c:pt idx="6621">
                        <c:v>1.8272000000000014E-2</c:v>
                      </c:pt>
                      <c:pt idx="6622">
                        <c:v>1.8291000000000012E-2</c:v>
                      </c:pt>
                      <c:pt idx="6623">
                        <c:v>1.8310000000000007E-2</c:v>
                      </c:pt>
                      <c:pt idx="6624">
                        <c:v>1.8329500000000012E-2</c:v>
                      </c:pt>
                      <c:pt idx="6625">
                        <c:v>1.834800000000001E-2</c:v>
                      </c:pt>
                      <c:pt idx="6626">
                        <c:v>1.8364500000000013E-2</c:v>
                      </c:pt>
                      <c:pt idx="6627">
                        <c:v>1.838250000000001E-2</c:v>
                      </c:pt>
                      <c:pt idx="6628">
                        <c:v>1.839950000000001E-2</c:v>
                      </c:pt>
                      <c:pt idx="6629">
                        <c:v>1.841700000000001E-2</c:v>
                      </c:pt>
                      <c:pt idx="6630">
                        <c:v>1.8434000000000009E-2</c:v>
                      </c:pt>
                      <c:pt idx="6631">
                        <c:v>1.8451500000000013E-2</c:v>
                      </c:pt>
                      <c:pt idx="6632">
                        <c:v>1.8468500000000013E-2</c:v>
                      </c:pt>
                      <c:pt idx="6633">
                        <c:v>1.8484000000000011E-2</c:v>
                      </c:pt>
                      <c:pt idx="6634">
                        <c:v>1.8500500000000013E-2</c:v>
                      </c:pt>
                      <c:pt idx="6635">
                        <c:v>1.8515500000000011E-2</c:v>
                      </c:pt>
                      <c:pt idx="6636">
                        <c:v>1.8531500000000013E-2</c:v>
                      </c:pt>
                      <c:pt idx="6637">
                        <c:v>1.8548000000000019E-2</c:v>
                      </c:pt>
                      <c:pt idx="6638">
                        <c:v>1.8565000000000016E-2</c:v>
                      </c:pt>
                      <c:pt idx="6639">
                        <c:v>1.8582000000000015E-2</c:v>
                      </c:pt>
                      <c:pt idx="6640">
                        <c:v>1.8600000000000016E-2</c:v>
                      </c:pt>
                      <c:pt idx="6641">
                        <c:v>1.8616500000000018E-2</c:v>
                      </c:pt>
                      <c:pt idx="6642">
                        <c:v>1.8632500000000017E-2</c:v>
                      </c:pt>
                      <c:pt idx="6643">
                        <c:v>1.8647500000000018E-2</c:v>
                      </c:pt>
                      <c:pt idx="6644">
                        <c:v>1.8663000000000016E-2</c:v>
                      </c:pt>
                      <c:pt idx="6645">
                        <c:v>1.8679000000000015E-2</c:v>
                      </c:pt>
                      <c:pt idx="6646">
                        <c:v>1.8696000000000018E-2</c:v>
                      </c:pt>
                      <c:pt idx="6647">
                        <c:v>1.8710500000000012E-2</c:v>
                      </c:pt>
                      <c:pt idx="6648">
                        <c:v>1.8726500000000014E-2</c:v>
                      </c:pt>
                      <c:pt idx="6649">
                        <c:v>1.8743000000000017E-2</c:v>
                      </c:pt>
                      <c:pt idx="6650">
                        <c:v>1.8760500000000017E-2</c:v>
                      </c:pt>
                      <c:pt idx="6651">
                        <c:v>1.877800000000002E-2</c:v>
                      </c:pt>
                      <c:pt idx="6652">
                        <c:v>1.8795000000000017E-2</c:v>
                      </c:pt>
                      <c:pt idx="6653">
                        <c:v>1.8812000000000016E-2</c:v>
                      </c:pt>
                      <c:pt idx="6654">
                        <c:v>1.8828500000000019E-2</c:v>
                      </c:pt>
                      <c:pt idx="6655">
                        <c:v>1.884750000000002E-2</c:v>
                      </c:pt>
                      <c:pt idx="6656">
                        <c:v>1.8865000000000017E-2</c:v>
                      </c:pt>
                      <c:pt idx="6657">
                        <c:v>1.8884500000000016E-2</c:v>
                      </c:pt>
                      <c:pt idx="6658">
                        <c:v>1.8902500000000017E-2</c:v>
                      </c:pt>
                      <c:pt idx="6659">
                        <c:v>1.892000000000002E-2</c:v>
                      </c:pt>
                      <c:pt idx="6660">
                        <c:v>1.8938500000000018E-2</c:v>
                      </c:pt>
                      <c:pt idx="6661">
                        <c:v>1.8957000000000016E-2</c:v>
                      </c:pt>
                      <c:pt idx="6662">
                        <c:v>1.8975500000000017E-2</c:v>
                      </c:pt>
                      <c:pt idx="6663">
                        <c:v>1.8997500000000018E-2</c:v>
                      </c:pt>
                      <c:pt idx="6664">
                        <c:v>1.9018500000000018E-2</c:v>
                      </c:pt>
                      <c:pt idx="6665">
                        <c:v>1.9040500000000016E-2</c:v>
                      </c:pt>
                      <c:pt idx="6666">
                        <c:v>1.9063000000000017E-2</c:v>
                      </c:pt>
                      <c:pt idx="6667">
                        <c:v>1.9087000000000014E-2</c:v>
                      </c:pt>
                      <c:pt idx="6668">
                        <c:v>1.9110000000000012E-2</c:v>
                      </c:pt>
                      <c:pt idx="6669">
                        <c:v>1.9133000000000015E-2</c:v>
                      </c:pt>
                      <c:pt idx="6670">
                        <c:v>1.9155000000000016E-2</c:v>
                      </c:pt>
                      <c:pt idx="6671">
                        <c:v>1.9201500000000017E-2</c:v>
                      </c:pt>
                      <c:pt idx="6672">
                        <c:v>1.9250000000000017E-2</c:v>
                      </c:pt>
                      <c:pt idx="6673">
                        <c:v>1.9297500000000016E-2</c:v>
                      </c:pt>
                      <c:pt idx="6674">
                        <c:v>1.9344500000000014E-2</c:v>
                      </c:pt>
                      <c:pt idx="6675">
                        <c:v>1.9392500000000021E-2</c:v>
                      </c:pt>
                      <c:pt idx="6676">
                        <c:v>1.9439500000000019E-2</c:v>
                      </c:pt>
                      <c:pt idx="6677">
                        <c:v>1.9486500000000018E-2</c:v>
                      </c:pt>
                      <c:pt idx="6678">
                        <c:v>1.9533500000000023E-2</c:v>
                      </c:pt>
                      <c:pt idx="6679">
                        <c:v>1.9579000000000017E-2</c:v>
                      </c:pt>
                      <c:pt idx="6680">
                        <c:v>1.9626000000000018E-2</c:v>
                      </c:pt>
                      <c:pt idx="6681">
                        <c:v>1.9671500000000019E-2</c:v>
                      </c:pt>
                      <c:pt idx="6682">
                        <c:v>1.971750000000002E-2</c:v>
                      </c:pt>
                      <c:pt idx="6683">
                        <c:v>1.976300000000002E-2</c:v>
                      </c:pt>
                      <c:pt idx="6684">
                        <c:v>1.9809000000000018E-2</c:v>
                      </c:pt>
                      <c:pt idx="6685">
                        <c:v>1.9854500000000018E-2</c:v>
                      </c:pt>
                      <c:pt idx="6686">
                        <c:v>1.9901000000000016E-2</c:v>
                      </c:pt>
                      <c:pt idx="6687">
                        <c:v>1.9945500000000019E-2</c:v>
                      </c:pt>
                      <c:pt idx="6688">
                        <c:v>1.9993500000000018E-2</c:v>
                      </c:pt>
                      <c:pt idx="6689">
                        <c:v>2.0039500000000019E-2</c:v>
                      </c:pt>
                      <c:pt idx="6690">
                        <c:v>2.008550000000002E-2</c:v>
                      </c:pt>
                      <c:pt idx="6691">
                        <c:v>2.0131500000000021E-2</c:v>
                      </c:pt>
                      <c:pt idx="6692">
                        <c:v>2.0177500000000018E-2</c:v>
                      </c:pt>
                      <c:pt idx="6693">
                        <c:v>2.0223000000000022E-2</c:v>
                      </c:pt>
                      <c:pt idx="6694">
                        <c:v>2.0268000000000019E-2</c:v>
                      </c:pt>
                      <c:pt idx="6695">
                        <c:v>2.0284000000000014E-2</c:v>
                      </c:pt>
                      <c:pt idx="6696">
                        <c:v>2.0299000000000008E-2</c:v>
                      </c:pt>
                      <c:pt idx="6697">
                        <c:v>2.0314000000000013E-2</c:v>
                      </c:pt>
                      <c:pt idx="6698">
                        <c:v>2.0330000000000011E-2</c:v>
                      </c:pt>
                      <c:pt idx="6699">
                        <c:v>2.0345500000000013E-2</c:v>
                      </c:pt>
                      <c:pt idx="6700">
                        <c:v>2.0345000000000009E-2</c:v>
                      </c:pt>
                      <c:pt idx="6701">
                        <c:v>2.0365000000000008E-2</c:v>
                      </c:pt>
                      <c:pt idx="6702">
                        <c:v>2.0381000000000003E-2</c:v>
                      </c:pt>
                      <c:pt idx="6703">
                        <c:v>2.0396000000000011E-2</c:v>
                      </c:pt>
                      <c:pt idx="6704">
                        <c:v>2.0413000000000004E-2</c:v>
                      </c:pt>
                      <c:pt idx="6705">
                        <c:v>2.0427500000000008E-2</c:v>
                      </c:pt>
                      <c:pt idx="6706">
                        <c:v>2.0443000000000003E-2</c:v>
                      </c:pt>
                      <c:pt idx="6707">
                        <c:v>2.0459500000000005E-2</c:v>
                      </c:pt>
                      <c:pt idx="6708">
                        <c:v>2.0476500000000005E-2</c:v>
                      </c:pt>
                      <c:pt idx="6709">
                        <c:v>2.0493500000000005E-2</c:v>
                      </c:pt>
                      <c:pt idx="6710">
                        <c:v>2.0511500000000002E-2</c:v>
                      </c:pt>
                      <c:pt idx="6711">
                        <c:v>2.0529500000000006E-2</c:v>
                      </c:pt>
                      <c:pt idx="6712">
                        <c:v>2.0548499999999997E-2</c:v>
                      </c:pt>
                      <c:pt idx="6713">
                        <c:v>2.0567500000000002E-2</c:v>
                      </c:pt>
                      <c:pt idx="6714">
                        <c:v>2.0584999999999999E-2</c:v>
                      </c:pt>
                      <c:pt idx="6715">
                        <c:v>2.0605499999999995E-2</c:v>
                      </c:pt>
                      <c:pt idx="6716">
                        <c:v>2.0625499999999995E-2</c:v>
                      </c:pt>
                      <c:pt idx="6717">
                        <c:v>2.0646499999999995E-2</c:v>
                      </c:pt>
                      <c:pt idx="6718">
                        <c:v>2.0666999999999991E-2</c:v>
                      </c:pt>
                      <c:pt idx="6719">
                        <c:v>2.0687499999999987E-2</c:v>
                      </c:pt>
                      <c:pt idx="6720">
                        <c:v>2.070749999999999E-2</c:v>
                      </c:pt>
                      <c:pt idx="6721">
                        <c:v>2.0724999999999993E-2</c:v>
                      </c:pt>
                      <c:pt idx="6722">
                        <c:v>2.0743499999999991E-2</c:v>
                      </c:pt>
                      <c:pt idx="6723">
                        <c:v>2.0761499999999988E-2</c:v>
                      </c:pt>
                      <c:pt idx="6724">
                        <c:v>2.078049999999999E-2</c:v>
                      </c:pt>
                      <c:pt idx="6725">
                        <c:v>2.0797499999999997E-2</c:v>
                      </c:pt>
                      <c:pt idx="6726">
                        <c:v>2.0814499999999993E-2</c:v>
                      </c:pt>
                      <c:pt idx="6727">
                        <c:v>2.0831499999999992E-2</c:v>
                      </c:pt>
                      <c:pt idx="6728">
                        <c:v>2.0848999999999989E-2</c:v>
                      </c:pt>
                      <c:pt idx="6729">
                        <c:v>2.0866499999999989E-2</c:v>
                      </c:pt>
                      <c:pt idx="6730">
                        <c:v>2.088449999999999E-2</c:v>
                      </c:pt>
                      <c:pt idx="6731">
                        <c:v>2.090199999999999E-2</c:v>
                      </c:pt>
                      <c:pt idx="6732">
                        <c:v>2.0923999999999988E-2</c:v>
                      </c:pt>
                      <c:pt idx="6733">
                        <c:v>2.0944499999999987E-2</c:v>
                      </c:pt>
                      <c:pt idx="6734">
                        <c:v>2.096449999999999E-2</c:v>
                      </c:pt>
                      <c:pt idx="6735">
                        <c:v>2.098499999999999E-2</c:v>
                      </c:pt>
                      <c:pt idx="6736">
                        <c:v>2.1005499999999989E-2</c:v>
                      </c:pt>
                      <c:pt idx="6737">
                        <c:v>2.102649999999999E-2</c:v>
                      </c:pt>
                      <c:pt idx="6738">
                        <c:v>2.1047499999999983E-2</c:v>
                      </c:pt>
                      <c:pt idx="6739">
                        <c:v>2.1066999999999982E-2</c:v>
                      </c:pt>
                      <c:pt idx="6740">
                        <c:v>2.108649999999998E-2</c:v>
                      </c:pt>
                      <c:pt idx="6741">
                        <c:v>2.1105999999999989E-2</c:v>
                      </c:pt>
                      <c:pt idx="6742">
                        <c:v>2.1125499999999988E-2</c:v>
                      </c:pt>
                      <c:pt idx="6743">
                        <c:v>2.1144999999999997E-2</c:v>
                      </c:pt>
                      <c:pt idx="6744">
                        <c:v>2.1165499999999993E-2</c:v>
                      </c:pt>
                      <c:pt idx="6745">
                        <c:v>2.1189999999999997E-2</c:v>
                      </c:pt>
                      <c:pt idx="6746">
                        <c:v>2.1212499999999999E-2</c:v>
                      </c:pt>
                      <c:pt idx="6747">
                        <c:v>2.1235999999999998E-2</c:v>
                      </c:pt>
                      <c:pt idx="6748">
                        <c:v>2.1260000000000005E-2</c:v>
                      </c:pt>
                      <c:pt idx="6749">
                        <c:v>2.1283499999999993E-2</c:v>
                      </c:pt>
                      <c:pt idx="6750">
                        <c:v>2.1307999999999997E-2</c:v>
                      </c:pt>
                      <c:pt idx="6751">
                        <c:v>2.1331999999999997E-2</c:v>
                      </c:pt>
                      <c:pt idx="6752">
                        <c:v>2.135649999999999E-2</c:v>
                      </c:pt>
                      <c:pt idx="6753">
                        <c:v>2.1381499999999994E-2</c:v>
                      </c:pt>
                      <c:pt idx="6754">
                        <c:v>2.1406000000000001E-2</c:v>
                      </c:pt>
                      <c:pt idx="6755">
                        <c:v>2.1430499999999998E-2</c:v>
                      </c:pt>
                      <c:pt idx="6756">
                        <c:v>2.1455000000000002E-2</c:v>
                      </c:pt>
                      <c:pt idx="6757">
                        <c:v>2.1480499999999996E-2</c:v>
                      </c:pt>
                      <c:pt idx="6758">
                        <c:v>2.15055E-2</c:v>
                      </c:pt>
                      <c:pt idx="6759">
                        <c:v>2.1530999999999995E-2</c:v>
                      </c:pt>
                      <c:pt idx="6760">
                        <c:v>2.1557499999999993E-2</c:v>
                      </c:pt>
                      <c:pt idx="6761">
                        <c:v>2.1582499999999991E-2</c:v>
                      </c:pt>
                      <c:pt idx="6762">
                        <c:v>2.1608999999999989E-2</c:v>
                      </c:pt>
                      <c:pt idx="6763">
                        <c:v>2.1637999999999987E-2</c:v>
                      </c:pt>
                      <c:pt idx="6764">
                        <c:v>2.1666499999999988E-2</c:v>
                      </c:pt>
                      <c:pt idx="6765">
                        <c:v>2.1690499999999991E-2</c:v>
                      </c:pt>
                      <c:pt idx="6766">
                        <c:v>2.1714999999999991E-2</c:v>
                      </c:pt>
                      <c:pt idx="6767">
                        <c:v>2.174099999999999E-2</c:v>
                      </c:pt>
                      <c:pt idx="6768">
                        <c:v>2.1766499999999987E-2</c:v>
                      </c:pt>
                      <c:pt idx="6769">
                        <c:v>2.1792499999999989E-2</c:v>
                      </c:pt>
                      <c:pt idx="6770">
                        <c:v>2.1818499999999991E-2</c:v>
                      </c:pt>
                      <c:pt idx="6771">
                        <c:v>2.1844499999999996E-2</c:v>
                      </c:pt>
                      <c:pt idx="6772">
                        <c:v>2.18695E-2</c:v>
                      </c:pt>
                      <c:pt idx="6773">
                        <c:v>2.1895999999999995E-2</c:v>
                      </c:pt>
                      <c:pt idx="6774">
                        <c:v>2.1921499999999997E-2</c:v>
                      </c:pt>
                      <c:pt idx="6775">
                        <c:v>2.1947000000000001E-2</c:v>
                      </c:pt>
                      <c:pt idx="6776">
                        <c:v>2.1972000000000002E-2</c:v>
                      </c:pt>
                      <c:pt idx="6777">
                        <c:v>2.1998000000000004E-2</c:v>
                      </c:pt>
                      <c:pt idx="6778">
                        <c:v>2.2022500000000004E-2</c:v>
                      </c:pt>
                      <c:pt idx="6779">
                        <c:v>2.2048500000000006E-2</c:v>
                      </c:pt>
                      <c:pt idx="6780">
                        <c:v>2.2072500000000005E-2</c:v>
                      </c:pt>
                      <c:pt idx="6781">
                        <c:v>2.2098000000000013E-2</c:v>
                      </c:pt>
                      <c:pt idx="6782">
                        <c:v>2.2121000000000012E-2</c:v>
                      </c:pt>
                      <c:pt idx="6783">
                        <c:v>2.2146500000000017E-2</c:v>
                      </c:pt>
                      <c:pt idx="6784">
                        <c:v>2.2171000000000021E-2</c:v>
                      </c:pt>
                      <c:pt idx="6785">
                        <c:v>2.2199500000000018E-2</c:v>
                      </c:pt>
                      <c:pt idx="6786">
                        <c:v>2.2225000000000019E-2</c:v>
                      </c:pt>
                      <c:pt idx="6787">
                        <c:v>2.2251000000000021E-2</c:v>
                      </c:pt>
                      <c:pt idx="6788">
                        <c:v>2.2276500000000022E-2</c:v>
                      </c:pt>
                      <c:pt idx="6789">
                        <c:v>2.2302000000000023E-2</c:v>
                      </c:pt>
                      <c:pt idx="6790">
                        <c:v>2.2327500000000021E-2</c:v>
                      </c:pt>
                      <c:pt idx="6791">
                        <c:v>2.235450000000002E-2</c:v>
                      </c:pt>
                      <c:pt idx="6792">
                        <c:v>2.2380000000000021E-2</c:v>
                      </c:pt>
                      <c:pt idx="6793">
                        <c:v>2.2406500000000024E-2</c:v>
                      </c:pt>
                      <c:pt idx="6794">
                        <c:v>2.2432500000000025E-2</c:v>
                      </c:pt>
                      <c:pt idx="6795">
                        <c:v>2.2459500000000025E-2</c:v>
                      </c:pt>
                      <c:pt idx="6796">
                        <c:v>2.2487500000000028E-2</c:v>
                      </c:pt>
                      <c:pt idx="6797">
                        <c:v>2.2516000000000033E-2</c:v>
                      </c:pt>
                      <c:pt idx="6798">
                        <c:v>2.2545500000000027E-2</c:v>
                      </c:pt>
                      <c:pt idx="6799">
                        <c:v>2.2576000000000027E-2</c:v>
                      </c:pt>
                      <c:pt idx="6800">
                        <c:v>2.2606000000000036E-2</c:v>
                      </c:pt>
                      <c:pt idx="6801">
                        <c:v>2.2636500000000028E-2</c:v>
                      </c:pt>
                      <c:pt idx="6802">
                        <c:v>2.266600000000003E-2</c:v>
                      </c:pt>
                      <c:pt idx="6803">
                        <c:v>2.2695500000000032E-2</c:v>
                      </c:pt>
                      <c:pt idx="6804">
                        <c:v>2.2726500000000031E-2</c:v>
                      </c:pt>
                      <c:pt idx="6805">
                        <c:v>2.2757500000000031E-2</c:v>
                      </c:pt>
                      <c:pt idx="6806">
                        <c:v>2.2788500000000024E-2</c:v>
                      </c:pt>
                      <c:pt idx="6807">
                        <c:v>2.2820000000000028E-2</c:v>
                      </c:pt>
                      <c:pt idx="6808">
                        <c:v>2.2851000000000031E-2</c:v>
                      </c:pt>
                      <c:pt idx="6809">
                        <c:v>2.2881500000000027E-2</c:v>
                      </c:pt>
                      <c:pt idx="6810">
                        <c:v>2.2913500000000028E-2</c:v>
                      </c:pt>
                      <c:pt idx="6811">
                        <c:v>2.2944500000000031E-2</c:v>
                      </c:pt>
                      <c:pt idx="6812">
                        <c:v>2.2975500000000024E-2</c:v>
                      </c:pt>
                      <c:pt idx="6813">
                        <c:v>2.300650000000002E-2</c:v>
                      </c:pt>
                      <c:pt idx="6814">
                        <c:v>2.303800000000002E-2</c:v>
                      </c:pt>
                      <c:pt idx="6815">
                        <c:v>2.306900000000002E-2</c:v>
                      </c:pt>
                      <c:pt idx="6816">
                        <c:v>2.3099500000000016E-2</c:v>
                      </c:pt>
                      <c:pt idx="6817">
                        <c:v>2.3129500000000022E-2</c:v>
                      </c:pt>
                      <c:pt idx="6818">
                        <c:v>2.3160000000000017E-2</c:v>
                      </c:pt>
                      <c:pt idx="6819">
                        <c:v>2.3191500000000021E-2</c:v>
                      </c:pt>
                      <c:pt idx="6820">
                        <c:v>2.3222500000000021E-2</c:v>
                      </c:pt>
                      <c:pt idx="6821">
                        <c:v>2.325250000000002E-2</c:v>
                      </c:pt>
                      <c:pt idx="6822">
                        <c:v>2.3284000000000016E-2</c:v>
                      </c:pt>
                      <c:pt idx="6823">
                        <c:v>2.3314500000000012E-2</c:v>
                      </c:pt>
                      <c:pt idx="6824">
                        <c:v>2.3344500000000008E-2</c:v>
                      </c:pt>
                      <c:pt idx="6825">
                        <c:v>2.3376000000000022E-2</c:v>
                      </c:pt>
                      <c:pt idx="6826">
                        <c:v>2.3409500000000017E-2</c:v>
                      </c:pt>
                      <c:pt idx="6827">
                        <c:v>2.3442000000000011E-2</c:v>
                      </c:pt>
                      <c:pt idx="6828">
                        <c:v>2.3474500000000016E-2</c:v>
                      </c:pt>
                      <c:pt idx="6829">
                        <c:v>2.350650000000002E-2</c:v>
                      </c:pt>
                      <c:pt idx="6830">
                        <c:v>2.3539000000000018E-2</c:v>
                      </c:pt>
                      <c:pt idx="6831">
                        <c:v>2.3570500000000019E-2</c:v>
                      </c:pt>
                      <c:pt idx="6832">
                        <c:v>2.3603500000000017E-2</c:v>
                      </c:pt>
                      <c:pt idx="6833">
                        <c:v>2.3636500000000015E-2</c:v>
                      </c:pt>
                      <c:pt idx="6834">
                        <c:v>2.3670000000000017E-2</c:v>
                      </c:pt>
                      <c:pt idx="6835">
                        <c:v>2.3704500000000017E-2</c:v>
                      </c:pt>
                      <c:pt idx="6836">
                        <c:v>2.3738000000000009E-2</c:v>
                      </c:pt>
                      <c:pt idx="6837">
                        <c:v>2.3772000000000012E-2</c:v>
                      </c:pt>
                      <c:pt idx="6838">
                        <c:v>2.380450000000001E-2</c:v>
                      </c:pt>
                      <c:pt idx="6839">
                        <c:v>2.3837500000000015E-2</c:v>
                      </c:pt>
                      <c:pt idx="6840">
                        <c:v>2.3870500000000013E-2</c:v>
                      </c:pt>
                      <c:pt idx="6841">
                        <c:v>2.3903500000000012E-2</c:v>
                      </c:pt>
                      <c:pt idx="6842">
                        <c:v>2.3938500000000015E-2</c:v>
                      </c:pt>
                      <c:pt idx="6843">
                        <c:v>2.3974000000000016E-2</c:v>
                      </c:pt>
                      <c:pt idx="6844">
                        <c:v>2.4008500000000019E-2</c:v>
                      </c:pt>
                      <c:pt idx="6845">
                        <c:v>2.404400000000002E-2</c:v>
                      </c:pt>
                      <c:pt idx="6846">
                        <c:v>2.407850000000002E-2</c:v>
                      </c:pt>
                      <c:pt idx="6847">
                        <c:v>2.4114500000000018E-2</c:v>
                      </c:pt>
                      <c:pt idx="6848">
                        <c:v>2.4150500000000016E-2</c:v>
                      </c:pt>
                      <c:pt idx="6849">
                        <c:v>2.4185500000000016E-2</c:v>
                      </c:pt>
                      <c:pt idx="6850">
                        <c:v>2.4220500000000013E-2</c:v>
                      </c:pt>
                      <c:pt idx="6851">
                        <c:v>2.425550000000002E-2</c:v>
                      </c:pt>
                      <c:pt idx="6852">
                        <c:v>2.4291000000000021E-2</c:v>
                      </c:pt>
                      <c:pt idx="6853">
                        <c:v>2.4326000000000021E-2</c:v>
                      </c:pt>
                      <c:pt idx="6854">
                        <c:v>2.4361500000000022E-2</c:v>
                      </c:pt>
                      <c:pt idx="6855">
                        <c:v>2.4395000000000024E-2</c:v>
                      </c:pt>
                      <c:pt idx="6856">
                        <c:v>2.4429000000000024E-2</c:v>
                      </c:pt>
                      <c:pt idx="6857">
                        <c:v>2.4461500000000021E-2</c:v>
                      </c:pt>
                      <c:pt idx="6858">
                        <c:v>2.4496000000000021E-2</c:v>
                      </c:pt>
                      <c:pt idx="6859">
                        <c:v>2.4530500000000021E-2</c:v>
                      </c:pt>
                      <c:pt idx="6860">
                        <c:v>2.456400000000002E-2</c:v>
                      </c:pt>
                      <c:pt idx="6861">
                        <c:v>2.4597500000000022E-2</c:v>
                      </c:pt>
                      <c:pt idx="6862">
                        <c:v>2.4631000000000017E-2</c:v>
                      </c:pt>
                      <c:pt idx="6863">
                        <c:v>2.4663000000000022E-2</c:v>
                      </c:pt>
                      <c:pt idx="6864">
                        <c:v>2.4695000000000026E-2</c:v>
                      </c:pt>
                      <c:pt idx="6865">
                        <c:v>2.4727000000000023E-2</c:v>
                      </c:pt>
                      <c:pt idx="6866">
                        <c:v>2.4758000000000016E-2</c:v>
                      </c:pt>
                      <c:pt idx="6867">
                        <c:v>2.4789000000000019E-2</c:v>
                      </c:pt>
                      <c:pt idx="6868">
                        <c:v>2.4820000000000023E-2</c:v>
                      </c:pt>
                      <c:pt idx="6869">
                        <c:v>2.4851500000000016E-2</c:v>
                      </c:pt>
                      <c:pt idx="6870">
                        <c:v>2.4883500000000017E-2</c:v>
                      </c:pt>
                      <c:pt idx="6871">
                        <c:v>2.4890500000000017E-2</c:v>
                      </c:pt>
                      <c:pt idx="6872">
                        <c:v>2.4896500000000016E-2</c:v>
                      </c:pt>
                      <c:pt idx="6873">
                        <c:v>2.4904000000000016E-2</c:v>
                      </c:pt>
                      <c:pt idx="6874">
                        <c:v>2.491150000000001E-2</c:v>
                      </c:pt>
                      <c:pt idx="6875">
                        <c:v>2.4920500000000009E-2</c:v>
                      </c:pt>
                      <c:pt idx="6876">
                        <c:v>2.4926500000000008E-2</c:v>
                      </c:pt>
                      <c:pt idx="6877">
                        <c:v>2.4935500000000003E-2</c:v>
                      </c:pt>
                      <c:pt idx="6878">
                        <c:v>2.4944500000000001E-2</c:v>
                      </c:pt>
                      <c:pt idx="6879">
                        <c:v>2.4952000000000002E-2</c:v>
                      </c:pt>
                      <c:pt idx="6880">
                        <c:v>2.49605E-2</c:v>
                      </c:pt>
                      <c:pt idx="6881">
                        <c:v>2.4969500000000006E-2</c:v>
                      </c:pt>
                      <c:pt idx="6882">
                        <c:v>2.4978500000000001E-2</c:v>
                      </c:pt>
                      <c:pt idx="6883">
                        <c:v>2.4987999999999996E-2</c:v>
                      </c:pt>
                      <c:pt idx="6884">
                        <c:v>2.4997499999999992E-2</c:v>
                      </c:pt>
                      <c:pt idx="6885">
                        <c:v>2.5006499999999997E-2</c:v>
                      </c:pt>
                      <c:pt idx="6886">
                        <c:v>2.5015999999999993E-2</c:v>
                      </c:pt>
                      <c:pt idx="6887">
                        <c:v>2.5025999999999989E-2</c:v>
                      </c:pt>
                      <c:pt idx="6888">
                        <c:v>2.503399999999999E-2</c:v>
                      </c:pt>
                      <c:pt idx="6889">
                        <c:v>2.5042999999999989E-2</c:v>
                      </c:pt>
                      <c:pt idx="6890">
                        <c:v>2.5051999999999984E-2</c:v>
                      </c:pt>
                      <c:pt idx="6891">
                        <c:v>2.5060499999999982E-2</c:v>
                      </c:pt>
                      <c:pt idx="6892">
                        <c:v>2.5068999999999991E-2</c:v>
                      </c:pt>
                      <c:pt idx="6893">
                        <c:v>2.5076999999999988E-2</c:v>
                      </c:pt>
                      <c:pt idx="6894">
                        <c:v>2.5084999999999993E-2</c:v>
                      </c:pt>
                      <c:pt idx="6895">
                        <c:v>2.5092999999999987E-2</c:v>
                      </c:pt>
                      <c:pt idx="6896">
                        <c:v>2.5100999999999991E-2</c:v>
                      </c:pt>
                      <c:pt idx="6897">
                        <c:v>2.5108999999999989E-2</c:v>
                      </c:pt>
                      <c:pt idx="6898">
                        <c:v>2.5115999999999996E-2</c:v>
                      </c:pt>
                      <c:pt idx="6899">
                        <c:v>2.5123499999999997E-2</c:v>
                      </c:pt>
                      <c:pt idx="6900">
                        <c:v>2.5130999999999997E-2</c:v>
                      </c:pt>
                      <c:pt idx="6901">
                        <c:v>2.5136499999999996E-2</c:v>
                      </c:pt>
                      <c:pt idx="6902">
                        <c:v>2.5141499999999994E-2</c:v>
                      </c:pt>
                      <c:pt idx="6903">
                        <c:v>2.5148999999999991E-2</c:v>
                      </c:pt>
                      <c:pt idx="6904">
                        <c:v>2.515499999999999E-2</c:v>
                      </c:pt>
                      <c:pt idx="6905">
                        <c:v>2.5161499999999982E-2</c:v>
                      </c:pt>
                      <c:pt idx="6906">
                        <c:v>2.5167999999999982E-2</c:v>
                      </c:pt>
                      <c:pt idx="6907">
                        <c:v>2.5173499999999988E-2</c:v>
                      </c:pt>
                      <c:pt idx="6908">
                        <c:v>2.5177999999999982E-2</c:v>
                      </c:pt>
                      <c:pt idx="6909">
                        <c:v>2.5182499999999979E-2</c:v>
                      </c:pt>
                      <c:pt idx="6910">
                        <c:v>2.518649999999998E-2</c:v>
                      </c:pt>
                      <c:pt idx="6911">
                        <c:v>2.5189499999999976E-2</c:v>
                      </c:pt>
                      <c:pt idx="6912">
                        <c:v>2.5191499999999974E-2</c:v>
                      </c:pt>
                      <c:pt idx="6913">
                        <c:v>2.5192999999999976E-2</c:v>
                      </c:pt>
                      <c:pt idx="6914">
                        <c:v>2.5194999999999978E-2</c:v>
                      </c:pt>
                      <c:pt idx="6915">
                        <c:v>2.5195999999999979E-2</c:v>
                      </c:pt>
                      <c:pt idx="6916">
                        <c:v>2.519749999999998E-2</c:v>
                      </c:pt>
                      <c:pt idx="6917">
                        <c:v>2.5197999999999977E-2</c:v>
                      </c:pt>
                      <c:pt idx="6918">
                        <c:v>2.5198499999999978E-2</c:v>
                      </c:pt>
                      <c:pt idx="6919">
                        <c:v>2.5198999999999971E-2</c:v>
                      </c:pt>
                      <c:pt idx="6920">
                        <c:v>2.5199999999999969E-2</c:v>
                      </c:pt>
                      <c:pt idx="6921">
                        <c:v>2.5202999999999965E-2</c:v>
                      </c:pt>
                      <c:pt idx="6922">
                        <c:v>2.5205999999999968E-2</c:v>
                      </c:pt>
                      <c:pt idx="6923">
                        <c:v>2.5208499999999967E-2</c:v>
                      </c:pt>
                      <c:pt idx="6924">
                        <c:v>2.5211499999999963E-2</c:v>
                      </c:pt>
                      <c:pt idx="6925">
                        <c:v>2.5215999999999968E-2</c:v>
                      </c:pt>
                      <c:pt idx="6926">
                        <c:v>2.5220499999999976E-2</c:v>
                      </c:pt>
                      <c:pt idx="6927">
                        <c:v>2.522549999999997E-2</c:v>
                      </c:pt>
                      <c:pt idx="6928">
                        <c:v>2.5229499999999971E-2</c:v>
                      </c:pt>
                      <c:pt idx="6929">
                        <c:v>2.5233499999999975E-2</c:v>
                      </c:pt>
                      <c:pt idx="6930">
                        <c:v>2.5237999999999972E-2</c:v>
                      </c:pt>
                      <c:pt idx="6931">
                        <c:v>2.5242999999999974E-2</c:v>
                      </c:pt>
                      <c:pt idx="6932">
                        <c:v>2.5246999999999974E-2</c:v>
                      </c:pt>
                      <c:pt idx="6933">
                        <c:v>2.5251499999999972E-2</c:v>
                      </c:pt>
                      <c:pt idx="6934">
                        <c:v>2.5256999999999974E-2</c:v>
                      </c:pt>
                      <c:pt idx="6935">
                        <c:v>2.5261999999999972E-2</c:v>
                      </c:pt>
                      <c:pt idx="6936">
                        <c:v>2.5267999999999975E-2</c:v>
                      </c:pt>
                      <c:pt idx="6937">
                        <c:v>2.5273499999999977E-2</c:v>
                      </c:pt>
                      <c:pt idx="6938">
                        <c:v>2.5278499999999971E-2</c:v>
                      </c:pt>
                      <c:pt idx="6939">
                        <c:v>2.5267999999999968E-2</c:v>
                      </c:pt>
                      <c:pt idx="6940">
                        <c:v>2.527049999999997E-2</c:v>
                      </c:pt>
                      <c:pt idx="6941">
                        <c:v>2.5272999999999969E-2</c:v>
                      </c:pt>
                      <c:pt idx="6942">
                        <c:v>2.5276999999999966E-2</c:v>
                      </c:pt>
                      <c:pt idx="6943">
                        <c:v>2.5279999999999966E-2</c:v>
                      </c:pt>
                      <c:pt idx="6944">
                        <c:v>2.5282499999999968E-2</c:v>
                      </c:pt>
                      <c:pt idx="6945">
                        <c:v>2.5284999999999971E-2</c:v>
                      </c:pt>
                      <c:pt idx="6946">
                        <c:v>2.528749999999997E-2</c:v>
                      </c:pt>
                      <c:pt idx="6947">
                        <c:v>2.5291499999999974E-2</c:v>
                      </c:pt>
                      <c:pt idx="6948">
                        <c:v>2.5293999999999973E-2</c:v>
                      </c:pt>
                      <c:pt idx="6949">
                        <c:v>2.5297499999999976E-2</c:v>
                      </c:pt>
                      <c:pt idx="6950">
                        <c:v>2.5300499999999976E-2</c:v>
                      </c:pt>
                      <c:pt idx="6951">
                        <c:v>2.5302999999999975E-2</c:v>
                      </c:pt>
                      <c:pt idx="6952">
                        <c:v>2.5306499999999975E-2</c:v>
                      </c:pt>
                      <c:pt idx="6953">
                        <c:v>2.5309499999999974E-2</c:v>
                      </c:pt>
                      <c:pt idx="6954">
                        <c:v>2.5312999999999981E-2</c:v>
                      </c:pt>
                      <c:pt idx="6955">
                        <c:v>2.5315999999999977E-2</c:v>
                      </c:pt>
                      <c:pt idx="6956">
                        <c:v>2.5319499999999981E-2</c:v>
                      </c:pt>
                      <c:pt idx="6957">
                        <c:v>2.5321999999999983E-2</c:v>
                      </c:pt>
                      <c:pt idx="6958">
                        <c:v>2.5324999999999979E-2</c:v>
                      </c:pt>
                      <c:pt idx="6959">
                        <c:v>2.5327499999999982E-2</c:v>
                      </c:pt>
                      <c:pt idx="6960">
                        <c:v>2.5330499999999985E-2</c:v>
                      </c:pt>
                      <c:pt idx="6961">
                        <c:v>2.5334499999999986E-2</c:v>
                      </c:pt>
                      <c:pt idx="6962">
                        <c:v>2.5337999999999986E-2</c:v>
                      </c:pt>
                      <c:pt idx="6963">
                        <c:v>2.5339999999999984E-2</c:v>
                      </c:pt>
                      <c:pt idx="6964">
                        <c:v>2.5341999999999986E-2</c:v>
                      </c:pt>
                      <c:pt idx="6965">
                        <c:v>2.5343999999999985E-2</c:v>
                      </c:pt>
                      <c:pt idx="6966">
                        <c:v>2.5346499999999984E-2</c:v>
                      </c:pt>
                      <c:pt idx="6967">
                        <c:v>2.5348999999999983E-2</c:v>
                      </c:pt>
                      <c:pt idx="6968">
                        <c:v>2.5350499999999984E-2</c:v>
                      </c:pt>
                      <c:pt idx="6969">
                        <c:v>2.5352499999999983E-2</c:v>
                      </c:pt>
                      <c:pt idx="6970">
                        <c:v>2.5354499999999988E-2</c:v>
                      </c:pt>
                      <c:pt idx="6971">
                        <c:v>2.5356999999999991E-2</c:v>
                      </c:pt>
                      <c:pt idx="6972">
                        <c:v>2.535949999999999E-2</c:v>
                      </c:pt>
                      <c:pt idx="6973">
                        <c:v>2.5360499999999987E-2</c:v>
                      </c:pt>
                      <c:pt idx="6974">
                        <c:v>2.5362499999999986E-2</c:v>
                      </c:pt>
                      <c:pt idx="6975">
                        <c:v>2.5363999999999987E-2</c:v>
                      </c:pt>
                      <c:pt idx="6976">
                        <c:v>2.5365999999999986E-2</c:v>
                      </c:pt>
                      <c:pt idx="6977">
                        <c:v>2.5367499999999987E-2</c:v>
                      </c:pt>
                      <c:pt idx="6978">
                        <c:v>2.5369999999999986E-2</c:v>
                      </c:pt>
                      <c:pt idx="6979">
                        <c:v>2.5372999999999989E-2</c:v>
                      </c:pt>
                      <c:pt idx="6980">
                        <c:v>2.5374999999999991E-2</c:v>
                      </c:pt>
                      <c:pt idx="6981">
                        <c:v>2.5376999999999986E-2</c:v>
                      </c:pt>
                      <c:pt idx="6982">
                        <c:v>2.5378999999999992E-2</c:v>
                      </c:pt>
                      <c:pt idx="6983">
                        <c:v>2.5381499999999994E-2</c:v>
                      </c:pt>
                      <c:pt idx="6984">
                        <c:v>2.5384999999999991E-2</c:v>
                      </c:pt>
                      <c:pt idx="6985">
                        <c:v>2.5387999999999997E-2</c:v>
                      </c:pt>
                      <c:pt idx="6986">
                        <c:v>2.5391999999999998E-2</c:v>
                      </c:pt>
                      <c:pt idx="6987">
                        <c:v>2.5395499999999998E-2</c:v>
                      </c:pt>
                      <c:pt idx="6988">
                        <c:v>2.5399499999999998E-2</c:v>
                      </c:pt>
                      <c:pt idx="6989">
                        <c:v>2.5404000000000003E-2</c:v>
                      </c:pt>
                      <c:pt idx="6990">
                        <c:v>2.5409000000000004E-2</c:v>
                      </c:pt>
                      <c:pt idx="6991">
                        <c:v>2.5416500000000005E-2</c:v>
                      </c:pt>
                      <c:pt idx="6992">
                        <c:v>2.5422500000000004E-2</c:v>
                      </c:pt>
                      <c:pt idx="6993">
                        <c:v>2.542850000000001E-2</c:v>
                      </c:pt>
                      <c:pt idx="6994">
                        <c:v>2.5435000000000006E-2</c:v>
                      </c:pt>
                      <c:pt idx="6995">
                        <c:v>2.5441000000000005E-2</c:v>
                      </c:pt>
                      <c:pt idx="6996">
                        <c:v>2.5446500000000004E-2</c:v>
                      </c:pt>
                      <c:pt idx="6997">
                        <c:v>2.5452500000000006E-2</c:v>
                      </c:pt>
                      <c:pt idx="6998">
                        <c:v>2.5457500000000008E-2</c:v>
                      </c:pt>
                      <c:pt idx="6999">
                        <c:v>2.546300000000001E-2</c:v>
                      </c:pt>
                      <c:pt idx="7000">
                        <c:v>2.5469000000000012E-2</c:v>
                      </c:pt>
                      <c:pt idx="7001">
                        <c:v>2.5474500000000014E-2</c:v>
                      </c:pt>
                      <c:pt idx="7002">
                        <c:v>2.5480500000000014E-2</c:v>
                      </c:pt>
                      <c:pt idx="7003">
                        <c:v>2.548700000000001E-2</c:v>
                      </c:pt>
                      <c:pt idx="7004">
                        <c:v>2.5492000000000011E-2</c:v>
                      </c:pt>
                      <c:pt idx="7005">
                        <c:v>2.5497500000000013E-2</c:v>
                      </c:pt>
                      <c:pt idx="7006">
                        <c:v>2.5502000000000014E-2</c:v>
                      </c:pt>
                      <c:pt idx="7007">
                        <c:v>2.5511500000000017E-2</c:v>
                      </c:pt>
                      <c:pt idx="7008">
                        <c:v>2.5517500000000019E-2</c:v>
                      </c:pt>
                      <c:pt idx="7009">
                        <c:v>2.5520500000000015E-2</c:v>
                      </c:pt>
                      <c:pt idx="7010">
                        <c:v>2.5523500000000018E-2</c:v>
                      </c:pt>
                      <c:pt idx="7011">
                        <c:v>2.5526500000000021E-2</c:v>
                      </c:pt>
                      <c:pt idx="7012">
                        <c:v>2.5529500000000017E-2</c:v>
                      </c:pt>
                      <c:pt idx="7013">
                        <c:v>2.5533000000000014E-2</c:v>
                      </c:pt>
                      <c:pt idx="7014">
                        <c:v>2.5536000000000017E-2</c:v>
                      </c:pt>
                      <c:pt idx="7015">
                        <c:v>2.5536500000000014E-2</c:v>
                      </c:pt>
                      <c:pt idx="7016">
                        <c:v>2.5541000000000015E-2</c:v>
                      </c:pt>
                      <c:pt idx="7017">
                        <c:v>2.5545500000000016E-2</c:v>
                      </c:pt>
                      <c:pt idx="7018">
                        <c:v>2.5549500000000013E-2</c:v>
                      </c:pt>
                      <c:pt idx="7019">
                        <c:v>2.5554000000000014E-2</c:v>
                      </c:pt>
                      <c:pt idx="7020">
                        <c:v>2.5558000000000015E-2</c:v>
                      </c:pt>
                      <c:pt idx="7021">
                        <c:v>2.5564000000000014E-2</c:v>
                      </c:pt>
                      <c:pt idx="7022">
                        <c:v>2.5569000000000015E-2</c:v>
                      </c:pt>
                      <c:pt idx="7023">
                        <c:v>2.5576500000000012E-2</c:v>
                      </c:pt>
                      <c:pt idx="7024">
                        <c:v>2.558400000000001E-2</c:v>
                      </c:pt>
                      <c:pt idx="7025">
                        <c:v>2.5590000000000012E-2</c:v>
                      </c:pt>
                      <c:pt idx="7026">
                        <c:v>2.5597000000000016E-2</c:v>
                      </c:pt>
                      <c:pt idx="7027">
                        <c:v>2.5602000000000017E-2</c:v>
                      </c:pt>
                      <c:pt idx="7028">
                        <c:v>2.5609000000000021E-2</c:v>
                      </c:pt>
                      <c:pt idx="7029">
                        <c:v>2.5617000000000018E-2</c:v>
                      </c:pt>
                      <c:pt idx="7030">
                        <c:v>2.5625000000000019E-2</c:v>
                      </c:pt>
                      <c:pt idx="7031">
                        <c:v>2.5631000000000011E-2</c:v>
                      </c:pt>
                      <c:pt idx="7032">
                        <c:v>2.5639000000000016E-2</c:v>
                      </c:pt>
                      <c:pt idx="7033">
                        <c:v>2.564700000000001E-2</c:v>
                      </c:pt>
                      <c:pt idx="7034">
                        <c:v>2.5653000000000009E-2</c:v>
                      </c:pt>
                      <c:pt idx="7035">
                        <c:v>2.5659500000000009E-2</c:v>
                      </c:pt>
                      <c:pt idx="7036">
                        <c:v>2.5666500000000009E-2</c:v>
                      </c:pt>
                      <c:pt idx="7037">
                        <c:v>2.5672500000000008E-2</c:v>
                      </c:pt>
                      <c:pt idx="7038">
                        <c:v>2.5679500000000008E-2</c:v>
                      </c:pt>
                      <c:pt idx="7039">
                        <c:v>2.5759500000000005E-2</c:v>
                      </c:pt>
                      <c:pt idx="7040">
                        <c:v>2.5765500000000007E-2</c:v>
                      </c:pt>
                      <c:pt idx="7041">
                        <c:v>2.5770500000000002E-2</c:v>
                      </c:pt>
                      <c:pt idx="7042">
                        <c:v>2.5773500000000005E-2</c:v>
                      </c:pt>
                      <c:pt idx="7043">
                        <c:v>2.5775000000000006E-2</c:v>
                      </c:pt>
                      <c:pt idx="7044">
                        <c:v>2.5776500000000008E-2</c:v>
                      </c:pt>
                      <c:pt idx="7045">
                        <c:v>2.5776000000000004E-2</c:v>
                      </c:pt>
                      <c:pt idx="7046">
                        <c:v>2.5775000000000003E-2</c:v>
                      </c:pt>
                      <c:pt idx="7047">
                        <c:v>2.5773999999999998E-2</c:v>
                      </c:pt>
                      <c:pt idx="7048">
                        <c:v>2.5772500000000004E-2</c:v>
                      </c:pt>
                      <c:pt idx="7049">
                        <c:v>2.5771000000000002E-2</c:v>
                      </c:pt>
                      <c:pt idx="7050">
                        <c:v>2.57685E-2</c:v>
                      </c:pt>
                      <c:pt idx="7051">
                        <c:v>2.5767499999999995E-2</c:v>
                      </c:pt>
                      <c:pt idx="7052">
                        <c:v>2.5766000000000001E-2</c:v>
                      </c:pt>
                      <c:pt idx="7053">
                        <c:v>2.5763499999999998E-2</c:v>
                      </c:pt>
                      <c:pt idx="7054">
                        <c:v>2.5760999999999999E-2</c:v>
                      </c:pt>
                      <c:pt idx="7055">
                        <c:v>2.5754499999999996E-2</c:v>
                      </c:pt>
                      <c:pt idx="7056">
                        <c:v>2.5752499999999998E-2</c:v>
                      </c:pt>
                      <c:pt idx="7057">
                        <c:v>2.5749999999999999E-2</c:v>
                      </c:pt>
                      <c:pt idx="7058">
                        <c:v>2.5746500000000002E-2</c:v>
                      </c:pt>
                      <c:pt idx="7059">
                        <c:v>2.5743499999999999E-2</c:v>
                      </c:pt>
                      <c:pt idx="7060">
                        <c:v>2.5741E-2</c:v>
                      </c:pt>
                      <c:pt idx="7061">
                        <c:v>2.5738500000000001E-2</c:v>
                      </c:pt>
                      <c:pt idx="7062">
                        <c:v>2.5736999999999999E-2</c:v>
                      </c:pt>
                      <c:pt idx="7063">
                        <c:v>2.5739000000000001E-2</c:v>
                      </c:pt>
                      <c:pt idx="7064">
                        <c:v>2.5738499999999997E-2</c:v>
                      </c:pt>
                      <c:pt idx="7065">
                        <c:v>2.5737999999999997E-2</c:v>
                      </c:pt>
                      <c:pt idx="7066">
                        <c:v>2.5737999999999997E-2</c:v>
                      </c:pt>
                      <c:pt idx="7067">
                        <c:v>2.57375E-2</c:v>
                      </c:pt>
                      <c:pt idx="7068">
                        <c:v>2.5737999999999997E-2</c:v>
                      </c:pt>
                      <c:pt idx="7069">
                        <c:v>2.5738499999999994E-2</c:v>
                      </c:pt>
                      <c:pt idx="7070">
                        <c:v>2.5738499999999987E-2</c:v>
                      </c:pt>
                      <c:pt idx="7071">
                        <c:v>2.5738999999999988E-2</c:v>
                      </c:pt>
                      <c:pt idx="7072">
                        <c:v>2.5737999999999987E-2</c:v>
                      </c:pt>
                      <c:pt idx="7073">
                        <c:v>2.5737499999999986E-2</c:v>
                      </c:pt>
                      <c:pt idx="7074">
                        <c:v>2.573799999999999E-2</c:v>
                      </c:pt>
                      <c:pt idx="7075">
                        <c:v>2.5701999999999985E-2</c:v>
                      </c:pt>
                      <c:pt idx="7076">
                        <c:v>2.570349999999998E-2</c:v>
                      </c:pt>
                      <c:pt idx="7077">
                        <c:v>2.5702499999999982E-2</c:v>
                      </c:pt>
                      <c:pt idx="7078">
                        <c:v>2.5701499999999985E-2</c:v>
                      </c:pt>
                      <c:pt idx="7079">
                        <c:v>2.5676999999999991E-2</c:v>
                      </c:pt>
                      <c:pt idx="7080">
                        <c:v>2.5674999999999986E-2</c:v>
                      </c:pt>
                      <c:pt idx="7081">
                        <c:v>2.5674499999999992E-2</c:v>
                      </c:pt>
                      <c:pt idx="7082">
                        <c:v>2.5673999999999988E-2</c:v>
                      </c:pt>
                      <c:pt idx="7083">
                        <c:v>2.5672499999999987E-2</c:v>
                      </c:pt>
                      <c:pt idx="7084">
                        <c:v>2.5671499999999989E-2</c:v>
                      </c:pt>
                      <c:pt idx="7085">
                        <c:v>2.5671499999999989E-2</c:v>
                      </c:pt>
                      <c:pt idx="7086">
                        <c:v>2.5669499999999991E-2</c:v>
                      </c:pt>
                      <c:pt idx="7087">
                        <c:v>2.5668499999999986E-2</c:v>
                      </c:pt>
                      <c:pt idx="7088">
                        <c:v>2.5668999999999987E-2</c:v>
                      </c:pt>
                      <c:pt idx="7089">
                        <c:v>2.5668499999999986E-2</c:v>
                      </c:pt>
                      <c:pt idx="7090">
                        <c:v>2.5668499999999993E-2</c:v>
                      </c:pt>
                      <c:pt idx="7091">
                        <c:v>2.5668499999999986E-2</c:v>
                      </c:pt>
                      <c:pt idx="7092">
                        <c:v>2.5668499999999986E-2</c:v>
                      </c:pt>
                      <c:pt idx="7093">
                        <c:v>2.5668499999999986E-2</c:v>
                      </c:pt>
                      <c:pt idx="7094">
                        <c:v>2.5669499999999991E-2</c:v>
                      </c:pt>
                      <c:pt idx="7095">
                        <c:v>2.5670499999999992E-2</c:v>
                      </c:pt>
                      <c:pt idx="7096">
                        <c:v>2.5671999999999983E-2</c:v>
                      </c:pt>
                      <c:pt idx="7097">
                        <c:v>2.5673499999999985E-2</c:v>
                      </c:pt>
                      <c:pt idx="7098">
                        <c:v>2.5674499999999986E-2</c:v>
                      </c:pt>
                      <c:pt idx="7099">
                        <c:v>2.567549999999999E-2</c:v>
                      </c:pt>
                      <c:pt idx="7100">
                        <c:v>2.5675999999999987E-2</c:v>
                      </c:pt>
                      <c:pt idx="7101">
                        <c:v>2.5676499999999988E-2</c:v>
                      </c:pt>
                      <c:pt idx="7102">
                        <c:v>2.5676999999999985E-2</c:v>
                      </c:pt>
                      <c:pt idx="7103">
                        <c:v>2.5677499999999989E-2</c:v>
                      </c:pt>
                      <c:pt idx="7104">
                        <c:v>2.5677999999999982E-2</c:v>
                      </c:pt>
                      <c:pt idx="7105">
                        <c:v>2.5678499999999983E-2</c:v>
                      </c:pt>
                      <c:pt idx="7106">
                        <c:v>2.5676999999999985E-2</c:v>
                      </c:pt>
                      <c:pt idx="7107">
                        <c:v>2.5675999999999987E-2</c:v>
                      </c:pt>
                      <c:pt idx="7108">
                        <c:v>2.5675999999999987E-2</c:v>
                      </c:pt>
                      <c:pt idx="7109">
                        <c:v>2.5674999999999989E-2</c:v>
                      </c:pt>
                      <c:pt idx="7110">
                        <c:v>2.5674000000000002E-2</c:v>
                      </c:pt>
                      <c:pt idx="7111">
                        <c:v>2.56685E-2</c:v>
                      </c:pt>
                      <c:pt idx="7112">
                        <c:v>2.5668000000000003E-2</c:v>
                      </c:pt>
                      <c:pt idx="7113">
                        <c:v>2.5668000000000003E-2</c:v>
                      </c:pt>
                      <c:pt idx="7114">
                        <c:v>2.5667500000000013E-2</c:v>
                      </c:pt>
                      <c:pt idx="7115">
                        <c:v>2.5667500000000013E-2</c:v>
                      </c:pt>
                      <c:pt idx="7116">
                        <c:v>2.5667500000000013E-2</c:v>
                      </c:pt>
                      <c:pt idx="7117">
                        <c:v>2.5666500000000009E-2</c:v>
                      </c:pt>
                      <c:pt idx="7118">
                        <c:v>2.5666000000000015E-2</c:v>
                      </c:pt>
                      <c:pt idx="7119">
                        <c:v>2.5666500000000016E-2</c:v>
                      </c:pt>
                      <c:pt idx="7120">
                        <c:v>2.5666500000000019E-2</c:v>
                      </c:pt>
                      <c:pt idx="7121">
                        <c:v>2.5666000000000015E-2</c:v>
                      </c:pt>
                      <c:pt idx="7122">
                        <c:v>2.5665500000000011E-2</c:v>
                      </c:pt>
                      <c:pt idx="7123">
                        <c:v>2.5665500000000018E-2</c:v>
                      </c:pt>
                      <c:pt idx="7124">
                        <c:v>2.5666000000000012E-2</c:v>
                      </c:pt>
                      <c:pt idx="7125">
                        <c:v>2.5666500000000016E-2</c:v>
                      </c:pt>
                      <c:pt idx="7126">
                        <c:v>2.5667500000000017E-2</c:v>
                      </c:pt>
                      <c:pt idx="7127">
                        <c:v>2.5669000000000011E-2</c:v>
                      </c:pt>
                      <c:pt idx="7128">
                        <c:v>2.5670000000000016E-2</c:v>
                      </c:pt>
                      <c:pt idx="7129">
                        <c:v>2.5671500000000007E-2</c:v>
                      </c:pt>
                      <c:pt idx="7130">
                        <c:v>2.5672000000000011E-2</c:v>
                      </c:pt>
                      <c:pt idx="7131">
                        <c:v>2.5673000000000005E-2</c:v>
                      </c:pt>
                      <c:pt idx="7132">
                        <c:v>2.5674499999999996E-2</c:v>
                      </c:pt>
                      <c:pt idx="7133">
                        <c:v>2.5675999999999997E-2</c:v>
                      </c:pt>
                      <c:pt idx="7134">
                        <c:v>2.5676999999999998E-2</c:v>
                      </c:pt>
                      <c:pt idx="7135">
                        <c:v>2.572399999999999E-2</c:v>
                      </c:pt>
                      <c:pt idx="7136">
                        <c:v>2.5724999999999994E-2</c:v>
                      </c:pt>
                      <c:pt idx="7137">
                        <c:v>2.5726499999999985E-2</c:v>
                      </c:pt>
                      <c:pt idx="7138">
                        <c:v>2.5727499999999986E-2</c:v>
                      </c:pt>
                      <c:pt idx="7139">
                        <c:v>2.5756999999999985E-2</c:v>
                      </c:pt>
                      <c:pt idx="7140">
                        <c:v>2.5761999999999986E-2</c:v>
                      </c:pt>
                      <c:pt idx="7141">
                        <c:v>2.5765999999999983E-2</c:v>
                      </c:pt>
                      <c:pt idx="7142">
                        <c:v>2.576949999999998E-2</c:v>
                      </c:pt>
                      <c:pt idx="7143">
                        <c:v>2.5773999999999981E-2</c:v>
                      </c:pt>
                      <c:pt idx="7144">
                        <c:v>2.5778499999999975E-2</c:v>
                      </c:pt>
                      <c:pt idx="7145">
                        <c:v>2.5781999999999982E-2</c:v>
                      </c:pt>
                      <c:pt idx="7146">
                        <c:v>2.5784999999999975E-2</c:v>
                      </c:pt>
                      <c:pt idx="7147">
                        <c:v>2.5764999999999972E-2</c:v>
                      </c:pt>
                      <c:pt idx="7148">
                        <c:v>2.5768499999999969E-2</c:v>
                      </c:pt>
                      <c:pt idx="7149">
                        <c:v>2.5771499999999975E-2</c:v>
                      </c:pt>
                      <c:pt idx="7150">
                        <c:v>2.5774499999999971E-2</c:v>
                      </c:pt>
                      <c:pt idx="7151">
                        <c:v>2.5776499999999966E-2</c:v>
                      </c:pt>
                      <c:pt idx="7152">
                        <c:v>2.5777999999999968E-2</c:v>
                      </c:pt>
                      <c:pt idx="7153">
                        <c:v>2.5779499999999959E-2</c:v>
                      </c:pt>
                      <c:pt idx="7154">
                        <c:v>2.578099999999996E-2</c:v>
                      </c:pt>
                      <c:pt idx="7155">
                        <c:v>2.5782999999999955E-2</c:v>
                      </c:pt>
                      <c:pt idx="7156">
                        <c:v>2.5785499999999954E-2</c:v>
                      </c:pt>
                      <c:pt idx="7157">
                        <c:v>2.5787999999999957E-2</c:v>
                      </c:pt>
                      <c:pt idx="7158">
                        <c:v>2.5789999999999952E-2</c:v>
                      </c:pt>
                      <c:pt idx="7159">
                        <c:v>2.579149999999995E-2</c:v>
                      </c:pt>
                      <c:pt idx="7160">
                        <c:v>2.5792999999999944E-2</c:v>
                      </c:pt>
                      <c:pt idx="7161">
                        <c:v>2.5794499999999942E-2</c:v>
                      </c:pt>
                      <c:pt idx="7162">
                        <c:v>2.5794999999999946E-2</c:v>
                      </c:pt>
                      <c:pt idx="7163">
                        <c:v>2.579549999999994E-2</c:v>
                      </c:pt>
                      <c:pt idx="7164">
                        <c:v>2.5794999999999943E-2</c:v>
                      </c:pt>
                      <c:pt idx="7165">
                        <c:v>2.579549999999994E-2</c:v>
                      </c:pt>
                      <c:pt idx="7166">
                        <c:v>2.5796499999999938E-2</c:v>
                      </c:pt>
                      <c:pt idx="7167">
                        <c:v>2.5796999999999942E-2</c:v>
                      </c:pt>
                      <c:pt idx="7168">
                        <c:v>2.5798499999999936E-2</c:v>
                      </c:pt>
                      <c:pt idx="7169">
                        <c:v>2.5799499999999941E-2</c:v>
                      </c:pt>
                      <c:pt idx="7170">
                        <c:v>2.5799999999999938E-2</c:v>
                      </c:pt>
                      <c:pt idx="7171">
                        <c:v>2.5857499999999936E-2</c:v>
                      </c:pt>
                      <c:pt idx="7172">
                        <c:v>2.585799999999994E-2</c:v>
                      </c:pt>
                      <c:pt idx="7173">
                        <c:v>2.5858999999999938E-2</c:v>
                      </c:pt>
                      <c:pt idx="7174">
                        <c:v>2.5859499999999942E-2</c:v>
                      </c:pt>
                      <c:pt idx="7175">
                        <c:v>2.5859499999999942E-2</c:v>
                      </c:pt>
                      <c:pt idx="7176">
                        <c:v>2.5859499999999942E-2</c:v>
                      </c:pt>
                      <c:pt idx="7177">
                        <c:v>2.5859999999999946E-2</c:v>
                      </c:pt>
                      <c:pt idx="7178">
                        <c:v>2.5859999999999946E-2</c:v>
                      </c:pt>
                      <c:pt idx="7179">
                        <c:v>2.5859999999999942E-2</c:v>
                      </c:pt>
                      <c:pt idx="7180">
                        <c:v>2.5860499999999943E-2</c:v>
                      </c:pt>
                      <c:pt idx="7181">
                        <c:v>2.586149999999994E-2</c:v>
                      </c:pt>
                      <c:pt idx="7182">
                        <c:v>2.5862499999999945E-2</c:v>
                      </c:pt>
                      <c:pt idx="7183">
                        <c:v>2.5863999999999946E-2</c:v>
                      </c:pt>
                      <c:pt idx="7184">
                        <c:v>2.5868999999999948E-2</c:v>
                      </c:pt>
                      <c:pt idx="7185">
                        <c:v>2.5869999999999949E-2</c:v>
                      </c:pt>
                      <c:pt idx="7186">
                        <c:v>2.5870499999999953E-2</c:v>
                      </c:pt>
                      <c:pt idx="7187">
                        <c:v>2.5857999999999954E-2</c:v>
                      </c:pt>
                      <c:pt idx="7188">
                        <c:v>2.5858999999999951E-2</c:v>
                      </c:pt>
                      <c:pt idx="7189">
                        <c:v>2.5859999999999952E-2</c:v>
                      </c:pt>
                      <c:pt idx="7190">
                        <c:v>2.5860999999999957E-2</c:v>
                      </c:pt>
                      <c:pt idx="7191">
                        <c:v>2.5858999999999955E-2</c:v>
                      </c:pt>
                      <c:pt idx="7192">
                        <c:v>2.5859999999999959E-2</c:v>
                      </c:pt>
                      <c:pt idx="7193">
                        <c:v>2.5860499999999953E-2</c:v>
                      </c:pt>
                      <c:pt idx="7194">
                        <c:v>2.5860999999999953E-2</c:v>
                      </c:pt>
                      <c:pt idx="7195">
                        <c:v>2.5860999999999953E-2</c:v>
                      </c:pt>
                      <c:pt idx="7196">
                        <c:v>2.5861999999999958E-2</c:v>
                      </c:pt>
                      <c:pt idx="7197">
                        <c:v>2.5861499999999961E-2</c:v>
                      </c:pt>
                      <c:pt idx="7198">
                        <c:v>2.5861499999999964E-2</c:v>
                      </c:pt>
                      <c:pt idx="7199">
                        <c:v>2.5861999999999968E-2</c:v>
                      </c:pt>
                      <c:pt idx="7200">
                        <c:v>2.5861999999999968E-2</c:v>
                      </c:pt>
                      <c:pt idx="7201">
                        <c:v>2.5862499999999969E-2</c:v>
                      </c:pt>
                      <c:pt idx="7202">
                        <c:v>2.5862999999999969E-2</c:v>
                      </c:pt>
                      <c:pt idx="7203">
                        <c:v>2.586349999999997E-2</c:v>
                      </c:pt>
                      <c:pt idx="7204">
                        <c:v>2.586399999999997E-2</c:v>
                      </c:pt>
                      <c:pt idx="7205">
                        <c:v>2.5863499999999973E-2</c:v>
                      </c:pt>
                      <c:pt idx="7206">
                        <c:v>2.5864999999999975E-2</c:v>
                      </c:pt>
                      <c:pt idx="7207">
                        <c:v>2.5861499999999982E-2</c:v>
                      </c:pt>
                      <c:pt idx="7208">
                        <c:v>2.5860499999999981E-2</c:v>
                      </c:pt>
                      <c:pt idx="7209">
                        <c:v>2.5861999999999986E-2</c:v>
                      </c:pt>
                      <c:pt idx="7210">
                        <c:v>2.5861999999999986E-2</c:v>
                      </c:pt>
                      <c:pt idx="7211">
                        <c:v>2.5861999999999986E-2</c:v>
                      </c:pt>
                      <c:pt idx="7212">
                        <c:v>2.5862499999999983E-2</c:v>
                      </c:pt>
                      <c:pt idx="7213">
                        <c:v>2.5862499999999983E-2</c:v>
                      </c:pt>
                      <c:pt idx="7214">
                        <c:v>2.5862499999999983E-2</c:v>
                      </c:pt>
                      <c:pt idx="7215">
                        <c:v>2.5864499999999988E-2</c:v>
                      </c:pt>
                      <c:pt idx="7216">
                        <c:v>2.5863999999999984E-2</c:v>
                      </c:pt>
                      <c:pt idx="7217">
                        <c:v>2.586249999999999E-2</c:v>
                      </c:pt>
                      <c:pt idx="7218">
                        <c:v>2.5861499999999985E-2</c:v>
                      </c:pt>
                      <c:pt idx="7219">
                        <c:v>2.5858499999999993E-2</c:v>
                      </c:pt>
                      <c:pt idx="7220">
                        <c:v>2.5857499999999988E-2</c:v>
                      </c:pt>
                      <c:pt idx="7221">
                        <c:v>2.5854499999999992E-2</c:v>
                      </c:pt>
                      <c:pt idx="7222">
                        <c:v>2.5851499999999993E-2</c:v>
                      </c:pt>
                      <c:pt idx="7223">
                        <c:v>2.5845999999999991E-2</c:v>
                      </c:pt>
                      <c:pt idx="7224">
                        <c:v>2.5841499999999993E-2</c:v>
                      </c:pt>
                      <c:pt idx="7225">
                        <c:v>2.5836999999999995E-2</c:v>
                      </c:pt>
                      <c:pt idx="7226">
                        <c:v>2.5832499999999994E-2</c:v>
                      </c:pt>
                      <c:pt idx="7227">
                        <c:v>2.5828999999999994E-2</c:v>
                      </c:pt>
                      <c:pt idx="7228">
                        <c:v>2.5823499999999999E-2</c:v>
                      </c:pt>
                      <c:pt idx="7229">
                        <c:v>2.5817999999999994E-2</c:v>
                      </c:pt>
                      <c:pt idx="7230">
                        <c:v>2.5811999999999995E-2</c:v>
                      </c:pt>
                      <c:pt idx="7231">
                        <c:v>2.5807999999999994E-2</c:v>
                      </c:pt>
                      <c:pt idx="7232">
                        <c:v>2.5800999999999998E-2</c:v>
                      </c:pt>
                      <c:pt idx="7233">
                        <c:v>2.5794500000000001E-2</c:v>
                      </c:pt>
                      <c:pt idx="7234">
                        <c:v>2.57895E-2</c:v>
                      </c:pt>
                      <c:pt idx="7235">
                        <c:v>2.5751499999999997E-2</c:v>
                      </c:pt>
                      <c:pt idx="7236">
                        <c:v>2.5745999999999995E-2</c:v>
                      </c:pt>
                      <c:pt idx="7237">
                        <c:v>2.5739999999999999E-2</c:v>
                      </c:pt>
                      <c:pt idx="7238">
                        <c:v>2.5734499999999997E-2</c:v>
                      </c:pt>
                      <c:pt idx="7239">
                        <c:v>2.5655499999999991E-2</c:v>
                      </c:pt>
                      <c:pt idx="7240">
                        <c:v>2.5649999999999996E-2</c:v>
                      </c:pt>
                      <c:pt idx="7241">
                        <c:v>2.5645999999999995E-2</c:v>
                      </c:pt>
                      <c:pt idx="7242">
                        <c:v>2.5641999999999991E-2</c:v>
                      </c:pt>
                      <c:pt idx="7243">
                        <c:v>2.571749999999999E-2</c:v>
                      </c:pt>
                      <c:pt idx="7244">
                        <c:v>2.5715499999999992E-2</c:v>
                      </c:pt>
                      <c:pt idx="7245">
                        <c:v>2.5713499999999993E-2</c:v>
                      </c:pt>
                      <c:pt idx="7246">
                        <c:v>2.5712499999999996E-2</c:v>
                      </c:pt>
                      <c:pt idx="7247">
                        <c:v>2.5680999999999995E-2</c:v>
                      </c:pt>
                      <c:pt idx="7248">
                        <c:v>2.5679499999999997E-2</c:v>
                      </c:pt>
                      <c:pt idx="7249">
                        <c:v>2.5677999999999996E-2</c:v>
                      </c:pt>
                      <c:pt idx="7250">
                        <c:v>2.5676999999999995E-2</c:v>
                      </c:pt>
                      <c:pt idx="7251">
                        <c:v>2.5673999999999995E-2</c:v>
                      </c:pt>
                      <c:pt idx="7252">
                        <c:v>2.5671999999999997E-2</c:v>
                      </c:pt>
                      <c:pt idx="7253">
                        <c:v>2.5670499999999999E-2</c:v>
                      </c:pt>
                      <c:pt idx="7254">
                        <c:v>2.5668499999999997E-2</c:v>
                      </c:pt>
                      <c:pt idx="7255">
                        <c:v>2.5669999999999998E-2</c:v>
                      </c:pt>
                      <c:pt idx="7256">
                        <c:v>2.56685E-2</c:v>
                      </c:pt>
                      <c:pt idx="7257">
                        <c:v>2.5665999999999998E-2</c:v>
                      </c:pt>
                      <c:pt idx="7258">
                        <c:v>2.5663499999999995E-2</c:v>
                      </c:pt>
                      <c:pt idx="7259">
                        <c:v>2.5654999999999997E-2</c:v>
                      </c:pt>
                      <c:pt idx="7260">
                        <c:v>2.5651499999999997E-2</c:v>
                      </c:pt>
                      <c:pt idx="7261">
                        <c:v>2.5646499999999996E-2</c:v>
                      </c:pt>
                      <c:pt idx="7262">
                        <c:v>2.5640999999999994E-2</c:v>
                      </c:pt>
                      <c:pt idx="7263">
                        <c:v>2.5629999999999993E-2</c:v>
                      </c:pt>
                      <c:pt idx="7264">
                        <c:v>2.5620999999999994E-2</c:v>
                      </c:pt>
                      <c:pt idx="7265">
                        <c:v>2.5612499999999993E-2</c:v>
                      </c:pt>
                      <c:pt idx="7266">
                        <c:v>2.5604499999999988E-2</c:v>
                      </c:pt>
                      <c:pt idx="7267">
                        <c:v>2.5595999999999997E-2</c:v>
                      </c:pt>
                      <c:pt idx="7268">
                        <c:v>2.5587499999999996E-2</c:v>
                      </c:pt>
                      <c:pt idx="7269">
                        <c:v>2.5578499999999997E-2</c:v>
                      </c:pt>
                      <c:pt idx="7270">
                        <c:v>2.5568999999999995E-2</c:v>
                      </c:pt>
                      <c:pt idx="7271">
                        <c:v>2.5562999999999989E-2</c:v>
                      </c:pt>
                      <c:pt idx="7272">
                        <c:v>2.5553999999999986E-2</c:v>
                      </c:pt>
                      <c:pt idx="7273">
                        <c:v>2.5544499999999991E-2</c:v>
                      </c:pt>
                      <c:pt idx="7274">
                        <c:v>2.5534999999999992E-2</c:v>
                      </c:pt>
                      <c:pt idx="7275">
                        <c:v>2.5560499999999989E-2</c:v>
                      </c:pt>
                      <c:pt idx="7276">
                        <c:v>2.5551499999999991E-2</c:v>
                      </c:pt>
                      <c:pt idx="7277">
                        <c:v>2.5542499999999992E-2</c:v>
                      </c:pt>
                      <c:pt idx="7278">
                        <c:v>2.553349999999999E-2</c:v>
                      </c:pt>
                      <c:pt idx="7279">
                        <c:v>2.5613999999999991E-2</c:v>
                      </c:pt>
                      <c:pt idx="7280">
                        <c:v>2.5604999999999989E-2</c:v>
                      </c:pt>
                      <c:pt idx="7281">
                        <c:v>2.5596999999999995E-2</c:v>
                      </c:pt>
                      <c:pt idx="7282">
                        <c:v>2.5587999999999989E-2</c:v>
                      </c:pt>
                      <c:pt idx="7283">
                        <c:v>2.5579499999999991E-2</c:v>
                      </c:pt>
                      <c:pt idx="7284">
                        <c:v>2.5570999999999993E-2</c:v>
                      </c:pt>
                      <c:pt idx="7285">
                        <c:v>2.5562999999999992E-2</c:v>
                      </c:pt>
                      <c:pt idx="7286">
                        <c:v>2.5556499999999992E-2</c:v>
                      </c:pt>
                      <c:pt idx="7287">
                        <c:v>2.5548499999999991E-2</c:v>
                      </c:pt>
                      <c:pt idx="7288">
                        <c:v>2.5541499999999991E-2</c:v>
                      </c:pt>
                      <c:pt idx="7289">
                        <c:v>2.5532999999999993E-2</c:v>
                      </c:pt>
                      <c:pt idx="7290">
                        <c:v>2.5524499999999995E-2</c:v>
                      </c:pt>
                      <c:pt idx="7291">
                        <c:v>2.5514999999999996E-2</c:v>
                      </c:pt>
                      <c:pt idx="7292">
                        <c:v>2.5506000000000001E-2</c:v>
                      </c:pt>
                      <c:pt idx="7293">
                        <c:v>2.5498000000000003E-2</c:v>
                      </c:pt>
                      <c:pt idx="7294">
                        <c:v>2.5489500000000005E-2</c:v>
                      </c:pt>
                      <c:pt idx="7295">
                        <c:v>2.5482499999999995E-2</c:v>
                      </c:pt>
                      <c:pt idx="7296">
                        <c:v>2.5474499999999997E-2</c:v>
                      </c:pt>
                      <c:pt idx="7297">
                        <c:v>2.5465999999999999E-2</c:v>
                      </c:pt>
                      <c:pt idx="7298">
                        <c:v>2.5457999999999998E-2</c:v>
                      </c:pt>
                      <c:pt idx="7299">
                        <c:v>2.544999999999999E-2</c:v>
                      </c:pt>
                      <c:pt idx="7300">
                        <c:v>2.5441000000000002E-2</c:v>
                      </c:pt>
                      <c:pt idx="7301">
                        <c:v>2.5433000000000004E-2</c:v>
                      </c:pt>
                      <c:pt idx="7302">
                        <c:v>2.5424500000000006E-2</c:v>
                      </c:pt>
                      <c:pt idx="7303">
                        <c:v>2.5431000000000009E-2</c:v>
                      </c:pt>
                      <c:pt idx="7304">
                        <c:v>2.543550000000001E-2</c:v>
                      </c:pt>
                      <c:pt idx="7305">
                        <c:v>2.5440000000000015E-2</c:v>
                      </c:pt>
                      <c:pt idx="7306">
                        <c:v>2.5446500000000011E-2</c:v>
                      </c:pt>
                      <c:pt idx="7307">
                        <c:v>2.545250000000001E-2</c:v>
                      </c:pt>
                      <c:pt idx="7308">
                        <c:v>2.5458500000000009E-2</c:v>
                      </c:pt>
                      <c:pt idx="7309">
                        <c:v>2.5464500000000011E-2</c:v>
                      </c:pt>
                      <c:pt idx="7310">
                        <c:v>2.5471500000000008E-2</c:v>
                      </c:pt>
                      <c:pt idx="7311">
                        <c:v>2.5482500000000005E-2</c:v>
                      </c:pt>
                      <c:pt idx="7312">
                        <c:v>2.5488500000000004E-2</c:v>
                      </c:pt>
                      <c:pt idx="7313">
                        <c:v>2.5497500000000003E-2</c:v>
                      </c:pt>
                      <c:pt idx="7314">
                        <c:v>2.5509500000000011E-2</c:v>
                      </c:pt>
                      <c:pt idx="7315">
                        <c:v>2.5513500000000012E-2</c:v>
                      </c:pt>
                      <c:pt idx="7316">
                        <c:v>2.551900000000001E-2</c:v>
                      </c:pt>
                      <c:pt idx="7317">
                        <c:v>2.5525000000000009E-2</c:v>
                      </c:pt>
                      <c:pt idx="7318">
                        <c:v>2.5532500000000007E-2</c:v>
                      </c:pt>
                      <c:pt idx="7319">
                        <c:v>2.5566500000000016E-2</c:v>
                      </c:pt>
                      <c:pt idx="7320">
                        <c:v>2.5573000000000016E-2</c:v>
                      </c:pt>
                      <c:pt idx="7321">
                        <c:v>2.558100000000001E-2</c:v>
                      </c:pt>
                      <c:pt idx="7322">
                        <c:v>2.5588000000000014E-2</c:v>
                      </c:pt>
                      <c:pt idx="7323">
                        <c:v>2.5596000000000018E-2</c:v>
                      </c:pt>
                      <c:pt idx="7324">
                        <c:v>2.5602500000000018E-2</c:v>
                      </c:pt>
                      <c:pt idx="7325">
                        <c:v>2.5609500000000014E-2</c:v>
                      </c:pt>
                      <c:pt idx="7326">
                        <c:v>2.5616000000000021E-2</c:v>
                      </c:pt>
                      <c:pt idx="7327">
                        <c:v>2.5627500000000022E-2</c:v>
                      </c:pt>
                      <c:pt idx="7328">
                        <c:v>2.5634500000000018E-2</c:v>
                      </c:pt>
                      <c:pt idx="7329">
                        <c:v>2.5641500000000025E-2</c:v>
                      </c:pt>
                      <c:pt idx="7330">
                        <c:v>2.5648000000000015E-2</c:v>
                      </c:pt>
                      <c:pt idx="7331">
                        <c:v>2.5616500000000021E-2</c:v>
                      </c:pt>
                      <c:pt idx="7332">
                        <c:v>2.5623500000000018E-2</c:v>
                      </c:pt>
                      <c:pt idx="7333">
                        <c:v>2.5630500000000014E-2</c:v>
                      </c:pt>
                      <c:pt idx="7334">
                        <c:v>2.5638000000000018E-2</c:v>
                      </c:pt>
                      <c:pt idx="7335">
                        <c:v>2.5601500000000013E-2</c:v>
                      </c:pt>
                      <c:pt idx="7336">
                        <c:v>2.5609500000000014E-2</c:v>
                      </c:pt>
                      <c:pt idx="7337">
                        <c:v>2.5619000000000013E-2</c:v>
                      </c:pt>
                      <c:pt idx="7338">
                        <c:v>2.5629000000000016E-2</c:v>
                      </c:pt>
                      <c:pt idx="7339">
                        <c:v>2.5627500000000015E-2</c:v>
                      </c:pt>
                      <c:pt idx="7340">
                        <c:v>2.5638000000000018E-2</c:v>
                      </c:pt>
                      <c:pt idx="7341">
                        <c:v>2.5649000000000019E-2</c:v>
                      </c:pt>
                      <c:pt idx="7342">
                        <c:v>2.5659500000000016E-2</c:v>
                      </c:pt>
                      <c:pt idx="7343">
                        <c:v>2.5669000000000018E-2</c:v>
                      </c:pt>
                      <c:pt idx="7344">
                        <c:v>2.5680500000000012E-2</c:v>
                      </c:pt>
                      <c:pt idx="7345">
                        <c:v>2.569600000000001E-2</c:v>
                      </c:pt>
                      <c:pt idx="7346">
                        <c:v>2.5710000000000014E-2</c:v>
                      </c:pt>
                      <c:pt idx="7347">
                        <c:v>2.5745000000000014E-2</c:v>
                      </c:pt>
                      <c:pt idx="7348">
                        <c:v>2.5758500000000017E-2</c:v>
                      </c:pt>
                      <c:pt idx="7349">
                        <c:v>2.5771000000000016E-2</c:v>
                      </c:pt>
                      <c:pt idx="7350">
                        <c:v>2.5784500000000016E-2</c:v>
                      </c:pt>
                      <c:pt idx="7351">
                        <c:v>2.5801000000000015E-2</c:v>
                      </c:pt>
                      <c:pt idx="7352">
                        <c:v>2.581650000000002E-2</c:v>
                      </c:pt>
                      <c:pt idx="7353">
                        <c:v>2.5831500000000021E-2</c:v>
                      </c:pt>
                      <c:pt idx="7354">
                        <c:v>2.5842500000000022E-2</c:v>
                      </c:pt>
                      <c:pt idx="7355">
                        <c:v>2.5847000000000019E-2</c:v>
                      </c:pt>
                      <c:pt idx="7356">
                        <c:v>2.5852500000000021E-2</c:v>
                      </c:pt>
                      <c:pt idx="7357">
                        <c:v>2.5856000000000025E-2</c:v>
                      </c:pt>
                      <c:pt idx="7358">
                        <c:v>2.5860000000000022E-2</c:v>
                      </c:pt>
                      <c:pt idx="7359">
                        <c:v>2.5864500000000019E-2</c:v>
                      </c:pt>
                      <c:pt idx="7360">
                        <c:v>2.5859000000000024E-2</c:v>
                      </c:pt>
                      <c:pt idx="7361">
                        <c:v>2.5852500000000025E-2</c:v>
                      </c:pt>
                      <c:pt idx="7362">
                        <c:v>2.5845000000000021E-2</c:v>
                      </c:pt>
                      <c:pt idx="7363">
                        <c:v>2.5829500000000019E-2</c:v>
                      </c:pt>
                      <c:pt idx="7364">
                        <c:v>2.5812500000000019E-2</c:v>
                      </c:pt>
                      <c:pt idx="7365">
                        <c:v>2.5794000000000018E-2</c:v>
                      </c:pt>
                      <c:pt idx="7366">
                        <c:v>2.5771500000000024E-2</c:v>
                      </c:pt>
                      <c:pt idx="7367">
                        <c:v>2.5748500000000018E-2</c:v>
                      </c:pt>
                      <c:pt idx="7368">
                        <c:v>2.572300000000002E-2</c:v>
                      </c:pt>
                      <c:pt idx="7369">
                        <c:v>2.5697500000000022E-2</c:v>
                      </c:pt>
                      <c:pt idx="7370">
                        <c:v>2.567100000000002E-2</c:v>
                      </c:pt>
                      <c:pt idx="7371">
                        <c:v>2.558750000000002E-2</c:v>
                      </c:pt>
                      <c:pt idx="7372">
                        <c:v>2.5557500000000021E-2</c:v>
                      </c:pt>
                      <c:pt idx="7373">
                        <c:v>2.5526000000000014E-2</c:v>
                      </c:pt>
                      <c:pt idx="7374">
                        <c:v>2.5496000000000012E-2</c:v>
                      </c:pt>
                      <c:pt idx="7375">
                        <c:v>2.5465500000000012E-2</c:v>
                      </c:pt>
                      <c:pt idx="7376">
                        <c:v>2.5432500000000014E-2</c:v>
                      </c:pt>
                      <c:pt idx="7377">
                        <c:v>2.5398500000000011E-2</c:v>
                      </c:pt>
                      <c:pt idx="7378">
                        <c:v>2.5363500000000011E-2</c:v>
                      </c:pt>
                      <c:pt idx="7379">
                        <c:v>2.5326000000000008E-2</c:v>
                      </c:pt>
                      <c:pt idx="7380">
                        <c:v>2.5288000000000008E-2</c:v>
                      </c:pt>
                      <c:pt idx="7381">
                        <c:v>2.5249000000000011E-2</c:v>
                      </c:pt>
                      <c:pt idx="7382">
                        <c:v>2.5209000000000006E-2</c:v>
                      </c:pt>
                      <c:pt idx="7383">
                        <c:v>2.5167499999999999E-2</c:v>
                      </c:pt>
                      <c:pt idx="7384">
                        <c:v>2.5122499999999999E-2</c:v>
                      </c:pt>
                      <c:pt idx="7385">
                        <c:v>2.5082499999999997E-2</c:v>
                      </c:pt>
                      <c:pt idx="7386">
                        <c:v>2.5035500000000002E-2</c:v>
                      </c:pt>
                      <c:pt idx="7387">
                        <c:v>2.4999000000000004E-2</c:v>
                      </c:pt>
                      <c:pt idx="7388">
                        <c:v>2.4946000000000003E-2</c:v>
                      </c:pt>
                      <c:pt idx="7389">
                        <c:v>2.4893000000000005E-2</c:v>
                      </c:pt>
                      <c:pt idx="7390">
                        <c:v>2.4841000000000002E-2</c:v>
                      </c:pt>
                      <c:pt idx="7391">
                        <c:v>2.4809000000000001E-2</c:v>
                      </c:pt>
                      <c:pt idx="7392">
                        <c:v>2.4756999999999998E-2</c:v>
                      </c:pt>
                      <c:pt idx="7393">
                        <c:v>2.4704500000000004E-2</c:v>
                      </c:pt>
                      <c:pt idx="7394">
                        <c:v>2.4650500000000006E-2</c:v>
                      </c:pt>
                      <c:pt idx="7395">
                        <c:v>2.4595000000000006E-2</c:v>
                      </c:pt>
                      <c:pt idx="7396">
                        <c:v>2.4538500000000008E-2</c:v>
                      </c:pt>
                      <c:pt idx="7397">
                        <c:v>2.4482500000000011E-2</c:v>
                      </c:pt>
                      <c:pt idx="7398">
                        <c:v>2.4426500000000007E-2</c:v>
                      </c:pt>
                      <c:pt idx="7399">
                        <c:v>2.4371500000000008E-2</c:v>
                      </c:pt>
                      <c:pt idx="7400">
                        <c:v>2.4308500000000007E-2</c:v>
                      </c:pt>
                      <c:pt idx="7401">
                        <c:v>2.4247000000000008E-2</c:v>
                      </c:pt>
                      <c:pt idx="7402">
                        <c:v>2.4188000000000005E-2</c:v>
                      </c:pt>
                      <c:pt idx="7403">
                        <c:v>2.4130000000000002E-2</c:v>
                      </c:pt>
                      <c:pt idx="7404">
                        <c:v>2.4068000000000006E-2</c:v>
                      </c:pt>
                      <c:pt idx="7405">
                        <c:v>2.4006500000000007E-2</c:v>
                      </c:pt>
                      <c:pt idx="7406">
                        <c:v>2.3943500000000003E-2</c:v>
                      </c:pt>
                      <c:pt idx="7407">
                        <c:v>2.3879999999999998E-2</c:v>
                      </c:pt>
                      <c:pt idx="7408">
                        <c:v>2.3816000000000007E-2</c:v>
                      </c:pt>
                      <c:pt idx="7409">
                        <c:v>2.3751500000000002E-2</c:v>
                      </c:pt>
                      <c:pt idx="7410">
                        <c:v>2.3686000000000002E-2</c:v>
                      </c:pt>
                      <c:pt idx="7411">
                        <c:v>2.36625E-2</c:v>
                      </c:pt>
                      <c:pt idx="7412">
                        <c:v>2.3596500000000003E-2</c:v>
                      </c:pt>
                      <c:pt idx="7413">
                        <c:v>2.3530499999999999E-2</c:v>
                      </c:pt>
                      <c:pt idx="7414">
                        <c:v>2.3464499999999999E-2</c:v>
                      </c:pt>
                      <c:pt idx="7415">
                        <c:v>2.3391000000000006E-2</c:v>
                      </c:pt>
                      <c:pt idx="7416">
                        <c:v>2.3324000000000008E-2</c:v>
                      </c:pt>
                      <c:pt idx="7417">
                        <c:v>2.3259000000000009E-2</c:v>
                      </c:pt>
                      <c:pt idx="7418">
                        <c:v>2.3192500000000008E-2</c:v>
                      </c:pt>
                      <c:pt idx="7419">
                        <c:v>2.312500000000001E-2</c:v>
                      </c:pt>
                      <c:pt idx="7420">
                        <c:v>2.3057000000000008E-2</c:v>
                      </c:pt>
                      <c:pt idx="7421">
                        <c:v>2.298600000000001E-2</c:v>
                      </c:pt>
                      <c:pt idx="7422">
                        <c:v>2.2916000000000006E-2</c:v>
                      </c:pt>
                      <c:pt idx="7423">
                        <c:v>2.2849000000000008E-2</c:v>
                      </c:pt>
                      <c:pt idx="7424">
                        <c:v>2.2776000000000008E-2</c:v>
                      </c:pt>
                      <c:pt idx="7425">
                        <c:v>2.2702000000000014E-2</c:v>
                      </c:pt>
                      <c:pt idx="7426">
                        <c:v>2.2627000000000012E-2</c:v>
                      </c:pt>
                      <c:pt idx="7427">
                        <c:v>2.2553000000000014E-2</c:v>
                      </c:pt>
                      <c:pt idx="7428">
                        <c:v>2.2470000000000018E-2</c:v>
                      </c:pt>
                      <c:pt idx="7429">
                        <c:v>2.2386000000000017E-2</c:v>
                      </c:pt>
                      <c:pt idx="7430">
                        <c:v>2.2302500000000006E-2</c:v>
                      </c:pt>
                      <c:pt idx="7431">
                        <c:v>2.2218500000000013E-2</c:v>
                      </c:pt>
                      <c:pt idx="7432">
                        <c:v>2.2134500000000012E-2</c:v>
                      </c:pt>
                      <c:pt idx="7433">
                        <c:v>2.2048500000000013E-2</c:v>
                      </c:pt>
                      <c:pt idx="7434">
                        <c:v>2.1962000000000016E-2</c:v>
                      </c:pt>
                      <c:pt idx="7435">
                        <c:v>2.1903500000000013E-2</c:v>
                      </c:pt>
                      <c:pt idx="7436">
                        <c:v>2.1812000000000008E-2</c:v>
                      </c:pt>
                      <c:pt idx="7437">
                        <c:v>2.1720000000000007E-2</c:v>
                      </c:pt>
                      <c:pt idx="7438">
                        <c:v>2.1625000000000009E-2</c:v>
                      </c:pt>
                      <c:pt idx="7439">
                        <c:v>2.1534500000000008E-2</c:v>
                      </c:pt>
                      <c:pt idx="7440">
                        <c:v>2.1440999999999998E-2</c:v>
                      </c:pt>
                      <c:pt idx="7441">
                        <c:v>2.1346500000000004E-2</c:v>
                      </c:pt>
                      <c:pt idx="7442">
                        <c:v>2.1252500000000007E-2</c:v>
                      </c:pt>
                      <c:pt idx="7443">
                        <c:v>2.1079500000000008E-2</c:v>
                      </c:pt>
                      <c:pt idx="7444">
                        <c:v>2.0982500000000005E-2</c:v>
                      </c:pt>
                      <c:pt idx="7445">
                        <c:v>2.0885000000000001E-2</c:v>
                      </c:pt>
                      <c:pt idx="7446">
                        <c:v>2.0788999999999995E-2</c:v>
                      </c:pt>
                      <c:pt idx="7447">
                        <c:v>2.0705499999999998E-2</c:v>
                      </c:pt>
                      <c:pt idx="7448">
                        <c:v>2.0610500000000004E-2</c:v>
                      </c:pt>
                      <c:pt idx="7449">
                        <c:v>2.0515500000000002E-2</c:v>
                      </c:pt>
                      <c:pt idx="7450">
                        <c:v>2.0420500000000001E-2</c:v>
                      </c:pt>
                      <c:pt idx="7451">
                        <c:v>2.0329E-2</c:v>
                      </c:pt>
                      <c:pt idx="7452">
                        <c:v>2.0236500000000001E-2</c:v>
                      </c:pt>
                      <c:pt idx="7453">
                        <c:v>2.0144000000000006E-2</c:v>
                      </c:pt>
                      <c:pt idx="7454">
                        <c:v>2.0051000000000006E-2</c:v>
                      </c:pt>
                      <c:pt idx="7455">
                        <c:v>1.9957000000000003E-2</c:v>
                      </c:pt>
                      <c:pt idx="7456">
                        <c:v>1.9861500000000001E-2</c:v>
                      </c:pt>
                      <c:pt idx="7457">
                        <c:v>1.9768000000000004E-2</c:v>
                      </c:pt>
                      <c:pt idx="7458">
                        <c:v>1.9674000000000007E-2</c:v>
                      </c:pt>
                      <c:pt idx="7459">
                        <c:v>1.9587000000000007E-2</c:v>
                      </c:pt>
                      <c:pt idx="7460">
                        <c:v>1.9491000000000005E-2</c:v>
                      </c:pt>
                      <c:pt idx="7461">
                        <c:v>1.9397000000000008E-2</c:v>
                      </c:pt>
                      <c:pt idx="7462">
                        <c:v>1.9300500000000009E-2</c:v>
                      </c:pt>
                      <c:pt idx="7463">
                        <c:v>1.9208000000000006E-2</c:v>
                      </c:pt>
                      <c:pt idx="7464">
                        <c:v>1.9114000000000006E-2</c:v>
                      </c:pt>
                      <c:pt idx="7465">
                        <c:v>1.9016000000000012E-2</c:v>
                      </c:pt>
                      <c:pt idx="7466">
                        <c:v>1.8917500000000007E-2</c:v>
                      </c:pt>
                      <c:pt idx="7467">
                        <c:v>1.8817000000000011E-2</c:v>
                      </c:pt>
                      <c:pt idx="7468">
                        <c:v>1.871550000000001E-2</c:v>
                      </c:pt>
                      <c:pt idx="7469">
                        <c:v>1.8606500000000008E-2</c:v>
                      </c:pt>
                      <c:pt idx="7470">
                        <c:v>1.850400000000001E-2</c:v>
                      </c:pt>
                      <c:pt idx="7471">
                        <c:v>1.8384500000000005E-2</c:v>
                      </c:pt>
                      <c:pt idx="7472">
                        <c:v>1.8282500000000007E-2</c:v>
                      </c:pt>
                      <c:pt idx="7473">
                        <c:v>1.8180000000000009E-2</c:v>
                      </c:pt>
                      <c:pt idx="7474">
                        <c:v>1.8076500000000006E-2</c:v>
                      </c:pt>
                      <c:pt idx="7475">
                        <c:v>1.7969500000000006E-2</c:v>
                      </c:pt>
                      <c:pt idx="7476">
                        <c:v>1.7864500000000009E-2</c:v>
                      </c:pt>
                      <c:pt idx="7477">
                        <c:v>1.775850000000001E-2</c:v>
                      </c:pt>
                      <c:pt idx="7478">
                        <c:v>1.7651500000000011E-2</c:v>
                      </c:pt>
                      <c:pt idx="7479">
                        <c:v>1.7480000000000009E-2</c:v>
                      </c:pt>
                      <c:pt idx="7480">
                        <c:v>1.7360500000000015E-2</c:v>
                      </c:pt>
                      <c:pt idx="7481">
                        <c:v>1.7245000000000014E-2</c:v>
                      </c:pt>
                      <c:pt idx="7482">
                        <c:v>1.7125000000000015E-2</c:v>
                      </c:pt>
                      <c:pt idx="7483">
                        <c:v>1.7004000000000016E-2</c:v>
                      </c:pt>
                      <c:pt idx="7484">
                        <c:v>1.6882000000000019E-2</c:v>
                      </c:pt>
                      <c:pt idx="7485">
                        <c:v>1.6760500000000015E-2</c:v>
                      </c:pt>
                      <c:pt idx="7486">
                        <c:v>1.6636000000000015E-2</c:v>
                      </c:pt>
                      <c:pt idx="7487">
                        <c:v>1.6512000000000016E-2</c:v>
                      </c:pt>
                      <c:pt idx="7488">
                        <c:v>1.6384500000000017E-2</c:v>
                      </c:pt>
                      <c:pt idx="7489">
                        <c:v>1.6258500000000019E-2</c:v>
                      </c:pt>
                      <c:pt idx="7490">
                        <c:v>1.6124500000000017E-2</c:v>
                      </c:pt>
                      <c:pt idx="7491">
                        <c:v>1.5992000000000017E-2</c:v>
                      </c:pt>
                      <c:pt idx="7492">
                        <c:v>1.5858000000000018E-2</c:v>
                      </c:pt>
                      <c:pt idx="7493">
                        <c:v>1.5723500000000019E-2</c:v>
                      </c:pt>
                      <c:pt idx="7494">
                        <c:v>1.5588500000000016E-2</c:v>
                      </c:pt>
                      <c:pt idx="7495">
                        <c:v>1.5449000000000017E-2</c:v>
                      </c:pt>
                      <c:pt idx="7496">
                        <c:v>1.5312000000000017E-2</c:v>
                      </c:pt>
                      <c:pt idx="7497">
                        <c:v>1.5174000000000016E-2</c:v>
                      </c:pt>
                      <c:pt idx="7498">
                        <c:v>1.5035000000000015E-2</c:v>
                      </c:pt>
                      <c:pt idx="7499">
                        <c:v>1.4896000000000013E-2</c:v>
                      </c:pt>
                      <c:pt idx="7500">
                        <c:v>1.4758000000000014E-2</c:v>
                      </c:pt>
                      <c:pt idx="7501">
                        <c:v>1.4617500000000011E-2</c:v>
                      </c:pt>
                      <c:pt idx="7502">
                        <c:v>1.4478500000000014E-2</c:v>
                      </c:pt>
                      <c:pt idx="7503">
                        <c:v>1.4323000000000009E-2</c:v>
                      </c:pt>
                      <c:pt idx="7504">
                        <c:v>1.4169000000000013E-2</c:v>
                      </c:pt>
                      <c:pt idx="7505">
                        <c:v>1.4015000000000014E-2</c:v>
                      </c:pt>
                      <c:pt idx="7506">
                        <c:v>1.3860000000000009E-2</c:v>
                      </c:pt>
                      <c:pt idx="7507">
                        <c:v>1.3695500000000011E-2</c:v>
                      </c:pt>
                      <c:pt idx="7508">
                        <c:v>1.3541500000000008E-2</c:v>
                      </c:pt>
                      <c:pt idx="7509">
                        <c:v>1.3387000000000013E-2</c:v>
                      </c:pt>
                      <c:pt idx="7510">
                        <c:v>1.3231500000000012E-2</c:v>
                      </c:pt>
                      <c:pt idx="7511">
                        <c:v>1.3076500000000013E-2</c:v>
                      </c:pt>
                      <c:pt idx="7512">
                        <c:v>1.2919000000000012E-2</c:v>
                      </c:pt>
                      <c:pt idx="7513">
                        <c:v>1.2760000000000011E-2</c:v>
                      </c:pt>
                      <c:pt idx="7514">
                        <c:v>1.2599000000000011E-2</c:v>
                      </c:pt>
                      <c:pt idx="7515">
                        <c:v>1.2445500000000012E-2</c:v>
                      </c:pt>
                      <c:pt idx="7516">
                        <c:v>1.2291000000000012E-2</c:v>
                      </c:pt>
                      <c:pt idx="7517">
                        <c:v>1.2135500000000011E-2</c:v>
                      </c:pt>
                      <c:pt idx="7518">
                        <c:v>1.1978500000000012E-2</c:v>
                      </c:pt>
                      <c:pt idx="7519">
                        <c:v>1.178600000000001E-2</c:v>
                      </c:pt>
                      <c:pt idx="7520">
                        <c:v>1.1621500000000009E-2</c:v>
                      </c:pt>
                      <c:pt idx="7521">
                        <c:v>1.1456000000000008E-2</c:v>
                      </c:pt>
                      <c:pt idx="7522">
                        <c:v>1.1289000000000007E-2</c:v>
                      </c:pt>
                      <c:pt idx="7523">
                        <c:v>1.1117000000000009E-2</c:v>
                      </c:pt>
                      <c:pt idx="7524">
                        <c:v>1.0947500000000009E-2</c:v>
                      </c:pt>
                      <c:pt idx="7525">
                        <c:v>1.0782500000000011E-2</c:v>
                      </c:pt>
                      <c:pt idx="7526">
                        <c:v>1.0614000000000011E-2</c:v>
                      </c:pt>
                      <c:pt idx="7527">
                        <c:v>1.0439000000000006E-2</c:v>
                      </c:pt>
                      <c:pt idx="7528">
                        <c:v>1.0269000000000006E-2</c:v>
                      </c:pt>
                      <c:pt idx="7529">
                        <c:v>1.0098500000000005E-2</c:v>
                      </c:pt>
                      <c:pt idx="7530">
                        <c:v>9.927500000000004E-3</c:v>
                      </c:pt>
                      <c:pt idx="7531">
                        <c:v>9.7924999999999991E-3</c:v>
                      </c:pt>
                      <c:pt idx="7532">
                        <c:v>9.6134999999999988E-3</c:v>
                      </c:pt>
                      <c:pt idx="7533">
                        <c:v>9.4304999999999979E-3</c:v>
                      </c:pt>
                      <c:pt idx="7534">
                        <c:v>9.2489999999999916E-3</c:v>
                      </c:pt>
                      <c:pt idx="7535">
                        <c:v>9.0654999999999937E-3</c:v>
                      </c:pt>
                      <c:pt idx="7536">
                        <c:v>8.8799999999999921E-3</c:v>
                      </c:pt>
                      <c:pt idx="7537">
                        <c:v>8.6944999999999956E-3</c:v>
                      </c:pt>
                      <c:pt idx="7538">
                        <c:v>8.5089999999999957E-3</c:v>
                      </c:pt>
                      <c:pt idx="7539">
                        <c:v>8.3214999999999938E-3</c:v>
                      </c:pt>
                      <c:pt idx="7540">
                        <c:v>8.1349999999999964E-3</c:v>
                      </c:pt>
                      <c:pt idx="7541">
                        <c:v>7.9474999999999928E-3</c:v>
                      </c:pt>
                      <c:pt idx="7542">
                        <c:v>7.7599999999999926E-3</c:v>
                      </c:pt>
                      <c:pt idx="7543">
                        <c:v>7.5679999999999923E-3</c:v>
                      </c:pt>
                      <c:pt idx="7544">
                        <c:v>7.3794999999999946E-3</c:v>
                      </c:pt>
                      <c:pt idx="7545">
                        <c:v>7.1879999999999947E-3</c:v>
                      </c:pt>
                      <c:pt idx="7546">
                        <c:v>6.9974999999999933E-3</c:v>
                      </c:pt>
                      <c:pt idx="7547">
                        <c:v>6.8059999999999952E-3</c:v>
                      </c:pt>
                      <c:pt idx="7548">
                        <c:v>6.614999999999995E-3</c:v>
                      </c:pt>
                      <c:pt idx="7549">
                        <c:v>6.4409999999999953E-3</c:v>
                      </c:pt>
                      <c:pt idx="7550">
                        <c:v>6.246499999999996E-3</c:v>
                      </c:pt>
                      <c:pt idx="7551">
                        <c:v>6.0509999999999956E-3</c:v>
                      </c:pt>
                      <c:pt idx="7552">
                        <c:v>5.8559999999999958E-3</c:v>
                      </c:pt>
                      <c:pt idx="7553">
                        <c:v>5.6614999999999973E-3</c:v>
                      </c:pt>
                      <c:pt idx="7554">
                        <c:v>5.4719999999999977E-3</c:v>
                      </c:pt>
                      <c:pt idx="7555">
                        <c:v>5.2904999999999992E-3</c:v>
                      </c:pt>
                      <c:pt idx="7556">
                        <c:v>5.1159999999999973E-3</c:v>
                      </c:pt>
                      <c:pt idx="7557">
                        <c:v>4.9434999999999982E-3</c:v>
                      </c:pt>
                      <c:pt idx="7558">
                        <c:v>4.7715000000000006E-3</c:v>
                      </c:pt>
                      <c:pt idx="7559">
                        <c:v>4.5969999999999995E-3</c:v>
                      </c:pt>
                      <c:pt idx="7560">
                        <c:v>4.4319999999999958E-3</c:v>
                      </c:pt>
                      <c:pt idx="7561">
                        <c:v>4.2659999999999955E-3</c:v>
                      </c:pt>
                      <c:pt idx="7562">
                        <c:v>4.1014999999999958E-3</c:v>
                      </c:pt>
                      <c:pt idx="7563">
                        <c:v>3.9434999999999982E-3</c:v>
                      </c:pt>
                      <c:pt idx="7564">
                        <c:v>3.7845000000000001E-3</c:v>
                      </c:pt>
                      <c:pt idx="7565">
                        <c:v>3.6260000000000008E-3</c:v>
                      </c:pt>
                      <c:pt idx="7566">
                        <c:v>3.4690000000000003E-3</c:v>
                      </c:pt>
                      <c:pt idx="7567">
                        <c:v>3.313E-3</c:v>
                      </c:pt>
                      <c:pt idx="7568">
                        <c:v>3.157000000000001E-3</c:v>
                      </c:pt>
                      <c:pt idx="7569">
                        <c:v>2.9995E-3</c:v>
                      </c:pt>
                      <c:pt idx="7570">
                        <c:v>2.843500000000001E-3</c:v>
                      </c:pt>
                      <c:pt idx="7571">
                        <c:v>2.6869999999999989E-3</c:v>
                      </c:pt>
                      <c:pt idx="7572">
                        <c:v>2.5340000000000007E-3</c:v>
                      </c:pt>
                      <c:pt idx="7573">
                        <c:v>2.3805000000000002E-3</c:v>
                      </c:pt>
                      <c:pt idx="7574">
                        <c:v>2.2260000000000001E-3</c:v>
                      </c:pt>
                      <c:pt idx="7575">
                        <c:v>2.0719999999999996E-3</c:v>
                      </c:pt>
                      <c:pt idx="7576">
                        <c:v>1.9190000000000012E-3</c:v>
                      </c:pt>
                      <c:pt idx="7577">
                        <c:v>1.7664999999999994E-3</c:v>
                      </c:pt>
                      <c:pt idx="7578">
                        <c:v>1.6154999999999976E-3</c:v>
                      </c:pt>
                      <c:pt idx="7579">
                        <c:v>1.4629999999999977E-3</c:v>
                      </c:pt>
                      <c:pt idx="7580">
                        <c:v>1.3114999999999982E-3</c:v>
                      </c:pt>
                      <c:pt idx="7581">
                        <c:v>1.1609999999999973E-3</c:v>
                      </c:pt>
                      <c:pt idx="7582">
                        <c:v>1.0104999999999982E-3</c:v>
                      </c:pt>
                      <c:pt idx="7583">
                        <c:v>8.6149999999999714E-4</c:v>
                      </c:pt>
                      <c:pt idx="7584">
                        <c:v>7.0999999999999785E-4</c:v>
                      </c:pt>
                      <c:pt idx="7585">
                        <c:v>5.5899999999999819E-4</c:v>
                      </c:pt>
                      <c:pt idx="7586">
                        <c:v>4.1449999999999793E-4</c:v>
                      </c:pt>
                      <c:pt idx="7587">
                        <c:v>2.734999999999977E-4</c:v>
                      </c:pt>
                      <c:pt idx="7588">
                        <c:v>1.3549999999999869E-4</c:v>
                      </c:pt>
                      <c:pt idx="7589">
                        <c:v>-3.4999999999999614E-6</c:v>
                      </c:pt>
                      <c:pt idx="7590">
                        <c:v>-1.4350000000000024E-4</c:v>
                      </c:pt>
                      <c:pt idx="7591">
                        <c:v>-3.050000000000014E-4</c:v>
                      </c:pt>
                      <c:pt idx="7592">
                        <c:v>-4.4600000000000179E-4</c:v>
                      </c:pt>
                      <c:pt idx="7593">
                        <c:v>-5.8600000000000123E-4</c:v>
                      </c:pt>
                      <c:pt idx="7594">
                        <c:v>-7.2500000000000093E-4</c:v>
                      </c:pt>
                      <c:pt idx="7595">
                        <c:v>-8.6350000000000109E-4</c:v>
                      </c:pt>
                      <c:pt idx="7596">
                        <c:v>-1.0025000000000021E-3</c:v>
                      </c:pt>
                      <c:pt idx="7597">
                        <c:v>-1.142000000000002E-3</c:v>
                      </c:pt>
                      <c:pt idx="7598">
                        <c:v>-1.2805000000000019E-3</c:v>
                      </c:pt>
                      <c:pt idx="7599">
                        <c:v>-1.4220000000000016E-3</c:v>
                      </c:pt>
                      <c:pt idx="7600">
                        <c:v>-1.5565000000000012E-3</c:v>
                      </c:pt>
                      <c:pt idx="7601">
                        <c:v>-1.6950000000000021E-3</c:v>
                      </c:pt>
                      <c:pt idx="7602">
                        <c:v>-1.8350000000000022E-3</c:v>
                      </c:pt>
                      <c:pt idx="7603">
                        <c:v>-1.9785000000000024E-3</c:v>
                      </c:pt>
                      <c:pt idx="7604">
                        <c:v>-2.1190000000000015E-3</c:v>
                      </c:pt>
                      <c:pt idx="7605">
                        <c:v>-2.2615000000000014E-3</c:v>
                      </c:pt>
                      <c:pt idx="7606">
                        <c:v>-2.3915000000000013E-3</c:v>
                      </c:pt>
                      <c:pt idx="7607">
                        <c:v>-2.5330000000000001E-3</c:v>
                      </c:pt>
                      <c:pt idx="7608">
                        <c:v>-2.674000000000001E-3</c:v>
                      </c:pt>
                      <c:pt idx="7609">
                        <c:v>-2.8175000000000023E-3</c:v>
                      </c:pt>
                      <c:pt idx="7610">
                        <c:v>-2.9605000000000009E-3</c:v>
                      </c:pt>
                      <c:pt idx="7611">
                        <c:v>-3.1470000000000005E-3</c:v>
                      </c:pt>
                      <c:pt idx="7612">
                        <c:v>-3.2925000000000003E-3</c:v>
                      </c:pt>
                      <c:pt idx="7613">
                        <c:v>-3.437E-3</c:v>
                      </c:pt>
                      <c:pt idx="7614">
                        <c:v>-3.5809999999999995E-3</c:v>
                      </c:pt>
                      <c:pt idx="7615">
                        <c:v>-3.7195000000000006E-3</c:v>
                      </c:pt>
                      <c:pt idx="7616">
                        <c:v>-3.8685000000000004E-3</c:v>
                      </c:pt>
                      <c:pt idx="7617">
                        <c:v>-4.0160000000000005E-3</c:v>
                      </c:pt>
                      <c:pt idx="7618">
                        <c:v>-4.1619999999999999E-3</c:v>
                      </c:pt>
                      <c:pt idx="7619">
                        <c:v>-4.3070000000000001E-3</c:v>
                      </c:pt>
                      <c:pt idx="7620">
                        <c:v>-4.4514999999999997E-3</c:v>
                      </c:pt>
                      <c:pt idx="7621">
                        <c:v>-4.5899999999999995E-3</c:v>
                      </c:pt>
                      <c:pt idx="7622">
                        <c:v>-4.7309999999999991E-3</c:v>
                      </c:pt>
                      <c:pt idx="7623">
                        <c:v>-4.8784999999999992E-3</c:v>
                      </c:pt>
                      <c:pt idx="7624">
                        <c:v>-5.0219999999999987E-3</c:v>
                      </c:pt>
                      <c:pt idx="7625">
                        <c:v>-5.1639999999999993E-3</c:v>
                      </c:pt>
                      <c:pt idx="7626">
                        <c:v>-5.3064999999999996E-3</c:v>
                      </c:pt>
                      <c:pt idx="7627">
                        <c:v>-5.4480000000000006E-3</c:v>
                      </c:pt>
                      <c:pt idx="7628">
                        <c:v>-5.581E-3</c:v>
                      </c:pt>
                      <c:pt idx="7629">
                        <c:v>-5.7140000000000003E-3</c:v>
                      </c:pt>
                      <c:pt idx="7630">
                        <c:v>-5.8280000000000007E-3</c:v>
                      </c:pt>
                      <c:pt idx="7631">
                        <c:v>-5.9620000000000003E-3</c:v>
                      </c:pt>
                      <c:pt idx="7632">
                        <c:v>-6.0965000000000004E-3</c:v>
                      </c:pt>
                      <c:pt idx="7633">
                        <c:v>-6.228E-3</c:v>
                      </c:pt>
                      <c:pt idx="7634">
                        <c:v>-6.3625000000000001E-3</c:v>
                      </c:pt>
                      <c:pt idx="7635">
                        <c:v>-6.4924999999999991E-3</c:v>
                      </c:pt>
                      <c:pt idx="7636">
                        <c:v>-6.6229999999999987E-3</c:v>
                      </c:pt>
                      <c:pt idx="7637">
                        <c:v>-6.7529999999999986E-3</c:v>
                      </c:pt>
                      <c:pt idx="7638">
                        <c:v>-6.8804999999999969E-3</c:v>
                      </c:pt>
                      <c:pt idx="7639">
                        <c:v>-7.0154999999999966E-3</c:v>
                      </c:pt>
                      <c:pt idx="7640">
                        <c:v>-7.146999999999998E-3</c:v>
                      </c:pt>
                      <c:pt idx="7641">
                        <c:v>-7.2764999999999965E-3</c:v>
                      </c:pt>
                      <c:pt idx="7642">
                        <c:v>-7.4079999999999971E-3</c:v>
                      </c:pt>
                      <c:pt idx="7643">
                        <c:v>-7.5399999999999981E-3</c:v>
                      </c:pt>
                      <c:pt idx="7644">
                        <c:v>-7.6714999999999978E-3</c:v>
                      </c:pt>
                      <c:pt idx="7645">
                        <c:v>-7.7824999999999978E-3</c:v>
                      </c:pt>
                      <c:pt idx="7646">
                        <c:v>-7.9174999999999975E-3</c:v>
                      </c:pt>
                      <c:pt idx="7647">
                        <c:v>-8.0334999999999972E-3</c:v>
                      </c:pt>
                      <c:pt idx="7648">
                        <c:v>-8.1684999999999969E-3</c:v>
                      </c:pt>
                      <c:pt idx="7649">
                        <c:v>-8.3029999999999979E-3</c:v>
                      </c:pt>
                      <c:pt idx="7650">
                        <c:v>-8.4394999999999956E-3</c:v>
                      </c:pt>
                      <c:pt idx="7651">
                        <c:v>-8.5799999999999974E-3</c:v>
                      </c:pt>
                      <c:pt idx="7652">
                        <c:v>-8.7194999999999964E-3</c:v>
                      </c:pt>
                      <c:pt idx="7653">
                        <c:v>-8.8589999999999954E-3</c:v>
                      </c:pt>
                      <c:pt idx="7654">
                        <c:v>-8.9969999999999946E-3</c:v>
                      </c:pt>
                      <c:pt idx="7655">
                        <c:v>-9.1339999999999963E-3</c:v>
                      </c:pt>
                      <c:pt idx="7656">
                        <c:v>-9.2719999999999955E-3</c:v>
                      </c:pt>
                      <c:pt idx="7657">
                        <c:v>-9.408499999999995E-3</c:v>
                      </c:pt>
                      <c:pt idx="7658">
                        <c:v>-9.5404999999999934E-3</c:v>
                      </c:pt>
                      <c:pt idx="7659">
                        <c:v>-9.6764999999999941E-3</c:v>
                      </c:pt>
                      <c:pt idx="7660">
                        <c:v>-9.8114999999999938E-3</c:v>
                      </c:pt>
                      <c:pt idx="7661">
                        <c:v>-9.9464999999999953E-3</c:v>
                      </c:pt>
                      <c:pt idx="7662">
                        <c:v>-1.0078499999999995E-2</c:v>
                      </c:pt>
                      <c:pt idx="7663">
                        <c:v>-1.0209499999999996E-2</c:v>
                      </c:pt>
                      <c:pt idx="7664">
                        <c:v>-1.0339999999999995E-2</c:v>
                      </c:pt>
                      <c:pt idx="7665">
                        <c:v>-1.0467999999999995E-2</c:v>
                      </c:pt>
                      <c:pt idx="7666">
                        <c:v>-1.0596999999999994E-2</c:v>
                      </c:pt>
                      <c:pt idx="7667">
                        <c:v>-1.0724999999999993E-2</c:v>
                      </c:pt>
                      <c:pt idx="7668">
                        <c:v>-1.0849999999999993E-2</c:v>
                      </c:pt>
                      <c:pt idx="7669">
                        <c:v>-1.0967999999999993E-2</c:v>
                      </c:pt>
                      <c:pt idx="7670">
                        <c:v>-1.1090999999999995E-2</c:v>
                      </c:pt>
                      <c:pt idx="7671">
                        <c:v>-1.1199499999999996E-2</c:v>
                      </c:pt>
                      <c:pt idx="7672">
                        <c:v>-1.1320999999999994E-2</c:v>
                      </c:pt>
                      <c:pt idx="7673">
                        <c:v>-1.1442999999999997E-2</c:v>
                      </c:pt>
                      <c:pt idx="7674">
                        <c:v>-1.1564999999999994E-2</c:v>
                      </c:pt>
                      <c:pt idx="7675">
                        <c:v>-1.1684499999999995E-2</c:v>
                      </c:pt>
                      <c:pt idx="7676">
                        <c:v>-1.1804499999999996E-2</c:v>
                      </c:pt>
                      <c:pt idx="7677">
                        <c:v>-1.1925999999999997E-2</c:v>
                      </c:pt>
                      <c:pt idx="7678">
                        <c:v>-1.2048999999999994E-2</c:v>
                      </c:pt>
                      <c:pt idx="7679">
                        <c:v>-1.2171999999999995E-2</c:v>
                      </c:pt>
                      <c:pt idx="7680">
                        <c:v>-1.2281999999999994E-2</c:v>
                      </c:pt>
                      <c:pt idx="7681">
                        <c:v>-1.2401499999999996E-2</c:v>
                      </c:pt>
                      <c:pt idx="7682">
                        <c:v>-1.2524499999999996E-2</c:v>
                      </c:pt>
                      <c:pt idx="7683">
                        <c:v>-1.2647999999999998E-2</c:v>
                      </c:pt>
                      <c:pt idx="7684">
                        <c:v>-1.2772499999999997E-2</c:v>
                      </c:pt>
                      <c:pt idx="7685">
                        <c:v>-1.2899999999999998E-2</c:v>
                      </c:pt>
                      <c:pt idx="7686">
                        <c:v>-1.3027E-2</c:v>
                      </c:pt>
                      <c:pt idx="7687">
                        <c:v>-1.3153999999999999E-2</c:v>
                      </c:pt>
                      <c:pt idx="7688">
                        <c:v>-1.3278999999999999E-2</c:v>
                      </c:pt>
                      <c:pt idx="7689">
                        <c:v>-1.3406E-2</c:v>
                      </c:pt>
                      <c:pt idx="7690">
                        <c:v>-1.35275E-2</c:v>
                      </c:pt>
                      <c:pt idx="7691">
                        <c:v>-1.3648499999999999E-2</c:v>
                      </c:pt>
                      <c:pt idx="7692">
                        <c:v>-1.3768499999999999E-2</c:v>
                      </c:pt>
                      <c:pt idx="7693">
                        <c:v>-1.3892E-2</c:v>
                      </c:pt>
                      <c:pt idx="7694">
                        <c:v>-1.4017E-2</c:v>
                      </c:pt>
                      <c:pt idx="7695">
                        <c:v>-1.4139499999999998E-2</c:v>
                      </c:pt>
                      <c:pt idx="7696">
                        <c:v>-1.4260500000000001E-2</c:v>
                      </c:pt>
                      <c:pt idx="7697">
                        <c:v>-1.4385500000000001E-2</c:v>
                      </c:pt>
                      <c:pt idx="7698">
                        <c:v>-1.4512000000000001E-2</c:v>
                      </c:pt>
                      <c:pt idx="7699">
                        <c:v>-1.4638000000000002E-2</c:v>
                      </c:pt>
                      <c:pt idx="7700">
                        <c:v>-1.4765000000000002E-2</c:v>
                      </c:pt>
                      <c:pt idx="7701">
                        <c:v>-1.4890500000000003E-2</c:v>
                      </c:pt>
                      <c:pt idx="7702">
                        <c:v>-1.5016500000000002E-2</c:v>
                      </c:pt>
                      <c:pt idx="7703">
                        <c:v>-1.5086000000000004E-2</c:v>
                      </c:pt>
                      <c:pt idx="7704">
                        <c:v>-1.5234500000000005E-2</c:v>
                      </c:pt>
                      <c:pt idx="7705">
                        <c:v>-1.5382000000000005E-2</c:v>
                      </c:pt>
                      <c:pt idx="7706">
                        <c:v>-1.5526500000000004E-2</c:v>
                      </c:pt>
                      <c:pt idx="7707">
                        <c:v>-1.5667000000000004E-2</c:v>
                      </c:pt>
                      <c:pt idx="7708">
                        <c:v>-1.5818500000000003E-2</c:v>
                      </c:pt>
                      <c:pt idx="7709">
                        <c:v>-1.5973000000000001E-2</c:v>
                      </c:pt>
                      <c:pt idx="7710">
                        <c:v>-1.6127000000000002E-2</c:v>
                      </c:pt>
                      <c:pt idx="7711">
                        <c:v>-1.6283000000000002E-2</c:v>
                      </c:pt>
                      <c:pt idx="7712">
                        <c:v>-1.6436000000000003E-2</c:v>
                      </c:pt>
                      <c:pt idx="7713">
                        <c:v>-1.6591500000000002E-2</c:v>
                      </c:pt>
                      <c:pt idx="7714">
                        <c:v>-1.6746000000000004E-2</c:v>
                      </c:pt>
                      <c:pt idx="7715">
                        <c:v>-1.6902500000000001E-2</c:v>
                      </c:pt>
                      <c:pt idx="7716">
                        <c:v>-1.7058500000000001E-2</c:v>
                      </c:pt>
                      <c:pt idx="7717">
                        <c:v>-1.7211500000000001E-2</c:v>
                      </c:pt>
                      <c:pt idx="7718">
                        <c:v>-1.7371000000000001E-2</c:v>
                      </c:pt>
                      <c:pt idx="7719">
                        <c:v>-1.7517500000000002E-2</c:v>
                      </c:pt>
                      <c:pt idx="7720">
                        <c:v>-1.7662500000000005E-2</c:v>
                      </c:pt>
                      <c:pt idx="7721">
                        <c:v>-1.7808500000000005E-2</c:v>
                      </c:pt>
                      <c:pt idx="7722">
                        <c:v>-1.7956500000000004E-2</c:v>
                      </c:pt>
                      <c:pt idx="7723">
                        <c:v>-1.8102500000000007E-2</c:v>
                      </c:pt>
                      <c:pt idx="7724">
                        <c:v>-1.8251000000000007E-2</c:v>
                      </c:pt>
                      <c:pt idx="7725">
                        <c:v>-1.8406000000000006E-2</c:v>
                      </c:pt>
                      <c:pt idx="7726">
                        <c:v>-1.8557000000000008E-2</c:v>
                      </c:pt>
                      <c:pt idx="7727">
                        <c:v>-1.8706500000000008E-2</c:v>
                      </c:pt>
                      <c:pt idx="7728">
                        <c:v>-1.8855500000000011E-2</c:v>
                      </c:pt>
                      <c:pt idx="7729">
                        <c:v>-1.900350000000001E-2</c:v>
                      </c:pt>
                      <c:pt idx="7730">
                        <c:v>-1.915300000000001E-2</c:v>
                      </c:pt>
                      <c:pt idx="7731">
                        <c:v>-1.9303500000000008E-2</c:v>
                      </c:pt>
                      <c:pt idx="7732">
                        <c:v>-1.944750000000001E-2</c:v>
                      </c:pt>
                      <c:pt idx="7733">
                        <c:v>-1.958650000000001E-2</c:v>
                      </c:pt>
                      <c:pt idx="7734">
                        <c:v>-1.9729500000000007E-2</c:v>
                      </c:pt>
                      <c:pt idx="7735">
                        <c:v>-1.9872500000000012E-2</c:v>
                      </c:pt>
                      <c:pt idx="7736">
                        <c:v>-2.0011000000000011E-2</c:v>
                      </c:pt>
                      <c:pt idx="7737">
                        <c:v>-2.015150000000001E-2</c:v>
                      </c:pt>
                      <c:pt idx="7738">
                        <c:v>-2.0295000000000011E-2</c:v>
                      </c:pt>
                      <c:pt idx="7739">
                        <c:v>-2.0438000000000008E-2</c:v>
                      </c:pt>
                      <c:pt idx="7740">
                        <c:v>-2.0584000000000012E-2</c:v>
                      </c:pt>
                      <c:pt idx="7741">
                        <c:v>-2.0732000000000014E-2</c:v>
                      </c:pt>
                      <c:pt idx="7742">
                        <c:v>-2.0881000000000018E-2</c:v>
                      </c:pt>
                      <c:pt idx="7743">
                        <c:v>-2.1025500000000013E-2</c:v>
                      </c:pt>
                      <c:pt idx="7744">
                        <c:v>-2.1175000000000013E-2</c:v>
                      </c:pt>
                      <c:pt idx="7745">
                        <c:v>-2.1327000000000013E-2</c:v>
                      </c:pt>
                      <c:pt idx="7746">
                        <c:v>-2.1550500000000014E-2</c:v>
                      </c:pt>
                      <c:pt idx="7747">
                        <c:v>-2.1699000000000013E-2</c:v>
                      </c:pt>
                      <c:pt idx="7748">
                        <c:v>-2.1846000000000015E-2</c:v>
                      </c:pt>
                      <c:pt idx="7749">
                        <c:v>-2.2017500000000013E-2</c:v>
                      </c:pt>
                      <c:pt idx="7750">
                        <c:v>-2.2170000000000013E-2</c:v>
                      </c:pt>
                      <c:pt idx="7751">
                        <c:v>-2.2322500000000012E-2</c:v>
                      </c:pt>
                      <c:pt idx="7752">
                        <c:v>-2.2474500000000015E-2</c:v>
                      </c:pt>
                      <c:pt idx="7753">
                        <c:v>-2.2629500000000014E-2</c:v>
                      </c:pt>
                      <c:pt idx="7754">
                        <c:v>-2.2785000000000014E-2</c:v>
                      </c:pt>
                      <c:pt idx="7755">
                        <c:v>-2.2943000000000015E-2</c:v>
                      </c:pt>
                      <c:pt idx="7756">
                        <c:v>-2.3113500000000013E-2</c:v>
                      </c:pt>
                      <c:pt idx="7757">
                        <c:v>-2.3285000000000014E-2</c:v>
                      </c:pt>
                      <c:pt idx="7758">
                        <c:v>-2.3457000000000013E-2</c:v>
                      </c:pt>
                      <c:pt idx="7759">
                        <c:v>-2.3632000000000018E-2</c:v>
                      </c:pt>
                      <c:pt idx="7760">
                        <c:v>-2.3802500000000015E-2</c:v>
                      </c:pt>
                      <c:pt idx="7761">
                        <c:v>-2.3971000000000017E-2</c:v>
                      </c:pt>
                      <c:pt idx="7762">
                        <c:v>-2.4121000000000017E-2</c:v>
                      </c:pt>
                      <c:pt idx="7763">
                        <c:v>-2.429050000000002E-2</c:v>
                      </c:pt>
                      <c:pt idx="7764">
                        <c:v>-2.4457500000000021E-2</c:v>
                      </c:pt>
                      <c:pt idx="7765">
                        <c:v>-2.462350000000002E-2</c:v>
                      </c:pt>
                      <c:pt idx="7766">
                        <c:v>-2.4788500000000022E-2</c:v>
                      </c:pt>
                      <c:pt idx="7767">
                        <c:v>-2.4955500000000023E-2</c:v>
                      </c:pt>
                      <c:pt idx="7768">
                        <c:v>-2.511950000000002E-2</c:v>
                      </c:pt>
                      <c:pt idx="7769">
                        <c:v>-2.5283000000000021E-2</c:v>
                      </c:pt>
                      <c:pt idx="7770">
                        <c:v>-2.5446500000000025E-2</c:v>
                      </c:pt>
                      <c:pt idx="7771">
                        <c:v>-2.5610500000000026E-2</c:v>
                      </c:pt>
                      <c:pt idx="7772">
                        <c:v>-2.5775500000000017E-2</c:v>
                      </c:pt>
                      <c:pt idx="7773">
                        <c:v>-2.5938500000000021E-2</c:v>
                      </c:pt>
                      <c:pt idx="7774">
                        <c:v>-2.610450000000002E-2</c:v>
                      </c:pt>
                      <c:pt idx="7775">
                        <c:v>-2.627050000000002E-2</c:v>
                      </c:pt>
                      <c:pt idx="7776">
                        <c:v>-2.6433500000000019E-2</c:v>
                      </c:pt>
                      <c:pt idx="7777">
                        <c:v>-2.6600000000000019E-2</c:v>
                      </c:pt>
                      <c:pt idx="7778">
                        <c:v>-2.6768000000000024E-2</c:v>
                      </c:pt>
                      <c:pt idx="7779">
                        <c:v>-2.6931000000000021E-2</c:v>
                      </c:pt>
                      <c:pt idx="7780">
                        <c:v>-2.709700000000002E-2</c:v>
                      </c:pt>
                      <c:pt idx="7781">
                        <c:v>-2.726300000000002E-2</c:v>
                      </c:pt>
                      <c:pt idx="7782">
                        <c:v>-2.7428500000000019E-2</c:v>
                      </c:pt>
                      <c:pt idx="7783">
                        <c:v>-2.7595500000000023E-2</c:v>
                      </c:pt>
                      <c:pt idx="7784">
                        <c:v>-2.775950000000002E-2</c:v>
                      </c:pt>
                      <c:pt idx="7785">
                        <c:v>-2.7925000000000023E-2</c:v>
                      </c:pt>
                      <c:pt idx="7786">
                        <c:v>-2.8096500000000021E-2</c:v>
                      </c:pt>
                      <c:pt idx="7787">
                        <c:v>-2.8260000000000021E-2</c:v>
                      </c:pt>
                      <c:pt idx="7788">
                        <c:v>-2.8425500000000024E-2</c:v>
                      </c:pt>
                      <c:pt idx="7789">
                        <c:v>-2.8575500000000021E-2</c:v>
                      </c:pt>
                      <c:pt idx="7790">
                        <c:v>-2.8752500000000018E-2</c:v>
                      </c:pt>
                      <c:pt idx="7791">
                        <c:v>-2.8923000000000015E-2</c:v>
                      </c:pt>
                      <c:pt idx="7792">
                        <c:v>-2.9098500000000017E-2</c:v>
                      </c:pt>
                      <c:pt idx="7793">
                        <c:v>-2.9270500000000019E-2</c:v>
                      </c:pt>
                      <c:pt idx="7794">
                        <c:v>-2.9446000000000017E-2</c:v>
                      </c:pt>
                      <c:pt idx="7795">
                        <c:v>-2.9621500000000016E-2</c:v>
                      </c:pt>
                      <c:pt idx="7796">
                        <c:v>-2.9798000000000019E-2</c:v>
                      </c:pt>
                      <c:pt idx="7797">
                        <c:v>-2.997250000000002E-2</c:v>
                      </c:pt>
                      <c:pt idx="7798">
                        <c:v>-3.0148000000000019E-2</c:v>
                      </c:pt>
                      <c:pt idx="7799">
                        <c:v>-3.0322500000000016E-2</c:v>
                      </c:pt>
                      <c:pt idx="7800">
                        <c:v>-3.0496500000000017E-2</c:v>
                      </c:pt>
                      <c:pt idx="7801">
                        <c:v>-3.0667500000000018E-2</c:v>
                      </c:pt>
                      <c:pt idx="7802">
                        <c:v>-3.0840500000000021E-2</c:v>
                      </c:pt>
                      <c:pt idx="7803">
                        <c:v>-3.1011500000000018E-2</c:v>
                      </c:pt>
                      <c:pt idx="7804">
                        <c:v>-3.1181000000000018E-2</c:v>
                      </c:pt>
                      <c:pt idx="7805">
                        <c:v>-3.1351500000000018E-2</c:v>
                      </c:pt>
                      <c:pt idx="7806">
                        <c:v>-3.152000000000002E-2</c:v>
                      </c:pt>
                      <c:pt idx="7807">
                        <c:v>-3.1690500000000017E-2</c:v>
                      </c:pt>
                      <c:pt idx="7808">
                        <c:v>-3.1863500000000017E-2</c:v>
                      </c:pt>
                      <c:pt idx="7809">
                        <c:v>-3.2033000000000013E-2</c:v>
                      </c:pt>
                      <c:pt idx="7810">
                        <c:v>-3.2201000000000014E-2</c:v>
                      </c:pt>
                      <c:pt idx="7811">
                        <c:v>-3.2369500000000023E-2</c:v>
                      </c:pt>
                      <c:pt idx="7812">
                        <c:v>-3.2536500000000017E-2</c:v>
                      </c:pt>
                      <c:pt idx="7813">
                        <c:v>-3.2704000000000011E-2</c:v>
                      </c:pt>
                      <c:pt idx="7814">
                        <c:v>-3.2874000000000014E-2</c:v>
                      </c:pt>
                      <c:pt idx="7815">
                        <c:v>-3.3042000000000009E-2</c:v>
                      </c:pt>
                      <c:pt idx="7816">
                        <c:v>-3.3210000000000003E-2</c:v>
                      </c:pt>
                      <c:pt idx="7817">
                        <c:v>-3.338350000000001E-2</c:v>
                      </c:pt>
                      <c:pt idx="7818">
                        <c:v>-3.3562500000000009E-2</c:v>
                      </c:pt>
                      <c:pt idx="7819">
                        <c:v>-3.374350000000001E-2</c:v>
                      </c:pt>
                      <c:pt idx="7820">
                        <c:v>-3.392450000000001E-2</c:v>
                      </c:pt>
                      <c:pt idx="7821">
                        <c:v>-3.4109500000000008E-2</c:v>
                      </c:pt>
                      <c:pt idx="7822">
                        <c:v>-3.4293500000000005E-2</c:v>
                      </c:pt>
                      <c:pt idx="7823">
                        <c:v>-3.4474500000000005E-2</c:v>
                      </c:pt>
                      <c:pt idx="7824">
                        <c:v>-3.4654999999999998E-2</c:v>
                      </c:pt>
                      <c:pt idx="7825">
                        <c:v>-3.4838500000000001E-2</c:v>
                      </c:pt>
                      <c:pt idx="7826">
                        <c:v>-3.5023499999999999E-2</c:v>
                      </c:pt>
                      <c:pt idx="7827">
                        <c:v>-3.5213500000000002E-2</c:v>
                      </c:pt>
                      <c:pt idx="7828">
                        <c:v>-3.54065E-2</c:v>
                      </c:pt>
                      <c:pt idx="7829">
                        <c:v>-3.5603999999999997E-2</c:v>
                      </c:pt>
                      <c:pt idx="7830">
                        <c:v>-3.5823999999999995E-2</c:v>
                      </c:pt>
                      <c:pt idx="7831">
                        <c:v>-3.6019499999999996E-2</c:v>
                      </c:pt>
                      <c:pt idx="7832">
                        <c:v>-3.6220499999999996E-2</c:v>
                      </c:pt>
                      <c:pt idx="7833">
                        <c:v>-3.6417999999999992E-2</c:v>
                      </c:pt>
                      <c:pt idx="7834">
                        <c:v>-3.6613999999999994E-2</c:v>
                      </c:pt>
                      <c:pt idx="7835">
                        <c:v>-3.6810999999999997E-2</c:v>
                      </c:pt>
                      <c:pt idx="7836">
                        <c:v>-3.7003499999999995E-2</c:v>
                      </c:pt>
                      <c:pt idx="7837">
                        <c:v>-3.7205999999999996E-2</c:v>
                      </c:pt>
                      <c:pt idx="7838">
                        <c:v>-3.740799999999999E-2</c:v>
                      </c:pt>
                      <c:pt idx="7839">
                        <c:v>-3.760899999999999E-2</c:v>
                      </c:pt>
                      <c:pt idx="7840">
                        <c:v>-3.7809999999999989E-2</c:v>
                      </c:pt>
                      <c:pt idx="7841">
                        <c:v>-3.8014999999999986E-2</c:v>
                      </c:pt>
                      <c:pt idx="7842">
                        <c:v>-3.8191999999999983E-2</c:v>
                      </c:pt>
                      <c:pt idx="7843">
                        <c:v>-3.8395499999999985E-2</c:v>
                      </c:pt>
                      <c:pt idx="7844">
                        <c:v>-3.8599999999999982E-2</c:v>
                      </c:pt>
                      <c:pt idx="7845">
                        <c:v>-3.8825999999999986E-2</c:v>
                      </c:pt>
                      <c:pt idx="7846">
                        <c:v>-3.9030999999999989E-2</c:v>
                      </c:pt>
                      <c:pt idx="7847">
                        <c:v>-3.9237999999999988E-2</c:v>
                      </c:pt>
                      <c:pt idx="7848">
                        <c:v>-3.9471499999999986E-2</c:v>
                      </c:pt>
                      <c:pt idx="7849">
                        <c:v>-3.9677499999999991E-2</c:v>
                      </c:pt>
                      <c:pt idx="7850">
                        <c:v>-3.9887499999999992E-2</c:v>
                      </c:pt>
                      <c:pt idx="7851">
                        <c:v>-4.0097999999999995E-2</c:v>
                      </c:pt>
                      <c:pt idx="7852">
                        <c:v>-4.0305499999999987E-2</c:v>
                      </c:pt>
                      <c:pt idx="7853">
                        <c:v>-4.0517999999999992E-2</c:v>
                      </c:pt>
                      <c:pt idx="7854">
                        <c:v>-4.0740999999999986E-2</c:v>
                      </c:pt>
                      <c:pt idx="7855">
                        <c:v>-4.0959999999999989E-2</c:v>
                      </c:pt>
                      <c:pt idx="7856">
                        <c:v>-4.1179499999999994E-2</c:v>
                      </c:pt>
                      <c:pt idx="7857">
                        <c:v>-4.1400499999999986E-2</c:v>
                      </c:pt>
                      <c:pt idx="7858">
                        <c:v>-4.1625499999999996E-2</c:v>
                      </c:pt>
                      <c:pt idx="7859">
                        <c:v>-4.1857999999999985E-2</c:v>
                      </c:pt>
                      <c:pt idx="7860">
                        <c:v>-4.2097499999999989E-2</c:v>
                      </c:pt>
                      <c:pt idx="7861">
                        <c:v>-4.2333499999999989E-2</c:v>
                      </c:pt>
                      <c:pt idx="7862">
                        <c:v>-4.2574499999999994E-2</c:v>
                      </c:pt>
                      <c:pt idx="7863">
                        <c:v>-4.2820499999999997E-2</c:v>
                      </c:pt>
                      <c:pt idx="7864">
                        <c:v>-4.3065999999999993E-2</c:v>
                      </c:pt>
                      <c:pt idx="7865">
                        <c:v>-4.3313499999999998E-2</c:v>
                      </c:pt>
                      <c:pt idx="7866">
                        <c:v>-4.3559500000000001E-2</c:v>
                      </c:pt>
                      <c:pt idx="7867">
                        <c:v>-4.3803500000000002E-2</c:v>
                      </c:pt>
                      <c:pt idx="7868">
                        <c:v>-4.4051000000000007E-2</c:v>
                      </c:pt>
                      <c:pt idx="7869">
                        <c:v>-4.4300000000000006E-2</c:v>
                      </c:pt>
                      <c:pt idx="7870">
                        <c:v>-4.4531000000000008E-2</c:v>
                      </c:pt>
                      <c:pt idx="7871">
                        <c:v>-4.4780500000000015E-2</c:v>
                      </c:pt>
                      <c:pt idx="7872">
                        <c:v>-4.5031500000000009E-2</c:v>
                      </c:pt>
                      <c:pt idx="7873">
                        <c:v>-4.5284500000000005E-2</c:v>
                      </c:pt>
                      <c:pt idx="7874">
                        <c:v>-4.5537000000000001E-2</c:v>
                      </c:pt>
                      <c:pt idx="7875">
                        <c:v>-4.5791500000000013E-2</c:v>
                      </c:pt>
                      <c:pt idx="7876">
                        <c:v>-4.6049500000000007E-2</c:v>
                      </c:pt>
                      <c:pt idx="7877">
                        <c:v>-4.6307500000000008E-2</c:v>
                      </c:pt>
                      <c:pt idx="7878">
                        <c:v>-4.6566500000000011E-2</c:v>
                      </c:pt>
                      <c:pt idx="7879">
                        <c:v>-4.6828500000000002E-2</c:v>
                      </c:pt>
                      <c:pt idx="7880">
                        <c:v>-4.7088999999999999E-2</c:v>
                      </c:pt>
                      <c:pt idx="7881">
                        <c:v>-4.7356000000000009E-2</c:v>
                      </c:pt>
                      <c:pt idx="7882">
                        <c:v>-4.7613000000000009E-2</c:v>
                      </c:pt>
                      <c:pt idx="7883">
                        <c:v>-4.7864000000000025E-2</c:v>
                      </c:pt>
                      <c:pt idx="7884">
                        <c:v>-4.8119500000000023E-2</c:v>
                      </c:pt>
                      <c:pt idx="7885">
                        <c:v>-4.8374500000000022E-2</c:v>
                      </c:pt>
                      <c:pt idx="7886">
                        <c:v>-4.8632500000000023E-2</c:v>
                      </c:pt>
                      <c:pt idx="7887">
                        <c:v>-4.8890000000000017E-2</c:v>
                      </c:pt>
                      <c:pt idx="7888">
                        <c:v>-4.9149500000000013E-2</c:v>
                      </c:pt>
                      <c:pt idx="7889">
                        <c:v>-4.9407000000000013E-2</c:v>
                      </c:pt>
                      <c:pt idx="7890">
                        <c:v>-4.9663000000000013E-2</c:v>
                      </c:pt>
                      <c:pt idx="7891">
                        <c:v>-4.9921000000000014E-2</c:v>
                      </c:pt>
                      <c:pt idx="7892">
                        <c:v>-5.0184000000000013E-2</c:v>
                      </c:pt>
                      <c:pt idx="7893">
                        <c:v>-5.0445500000000018E-2</c:v>
                      </c:pt>
                      <c:pt idx="7894">
                        <c:v>-5.0706000000000015E-2</c:v>
                      </c:pt>
                      <c:pt idx="7895">
                        <c:v>-5.0966500000000019E-2</c:v>
                      </c:pt>
                      <c:pt idx="7896">
                        <c:v>-5.1232000000000007E-2</c:v>
                      </c:pt>
                      <c:pt idx="7897">
                        <c:v>-5.1495500000000007E-2</c:v>
                      </c:pt>
                      <c:pt idx="7898">
                        <c:v>-5.1756000000000003E-2</c:v>
                      </c:pt>
                      <c:pt idx="7899">
                        <c:v>-5.2017499999999994E-2</c:v>
                      </c:pt>
                      <c:pt idx="7900">
                        <c:v>-5.228E-2</c:v>
                      </c:pt>
                      <c:pt idx="7901">
                        <c:v>-5.2542000000000005E-2</c:v>
                      </c:pt>
                      <c:pt idx="7902">
                        <c:v>-5.2808500000000008E-2</c:v>
                      </c:pt>
                      <c:pt idx="7903">
                        <c:v>-5.3132500000000006E-2</c:v>
                      </c:pt>
                      <c:pt idx="7904">
                        <c:v>-5.3379500000000003E-2</c:v>
                      </c:pt>
                      <c:pt idx="7905">
                        <c:v>-5.3627000000000008E-2</c:v>
                      </c:pt>
                      <c:pt idx="7906">
                        <c:v>-5.3873500000000012E-2</c:v>
                      </c:pt>
                      <c:pt idx="7907">
                        <c:v>-5.4121000000000002E-2</c:v>
                      </c:pt>
                      <c:pt idx="7908">
                        <c:v>-5.437100000000001E-2</c:v>
                      </c:pt>
                      <c:pt idx="7909">
                        <c:v>-5.4616500000000005E-2</c:v>
                      </c:pt>
                      <c:pt idx="7910">
                        <c:v>-5.4862000000000008E-2</c:v>
                      </c:pt>
                      <c:pt idx="7911">
                        <c:v>-5.5107500000000004E-2</c:v>
                      </c:pt>
                      <c:pt idx="7912">
                        <c:v>-5.5355500000000009E-2</c:v>
                      </c:pt>
                      <c:pt idx="7913">
                        <c:v>-5.560650000000001E-2</c:v>
                      </c:pt>
                      <c:pt idx="7914">
                        <c:v>-5.5858499999999998E-2</c:v>
                      </c:pt>
                      <c:pt idx="7915">
                        <c:v>-5.6098499999999996E-2</c:v>
                      </c:pt>
                      <c:pt idx="7916">
                        <c:v>-5.6354499999999995E-2</c:v>
                      </c:pt>
                      <c:pt idx="7917">
                        <c:v>-5.661299999999999E-2</c:v>
                      </c:pt>
                      <c:pt idx="7918">
                        <c:v>-5.6865999999999993E-2</c:v>
                      </c:pt>
                      <c:pt idx="7919">
                        <c:v>-5.7123E-2</c:v>
                      </c:pt>
                      <c:pt idx="7920">
                        <c:v>-5.7386E-2</c:v>
                      </c:pt>
                      <c:pt idx="7921">
                        <c:v>-5.7647500000000004E-2</c:v>
                      </c:pt>
                      <c:pt idx="7922">
                        <c:v>-5.7902500000000003E-2</c:v>
                      </c:pt>
                      <c:pt idx="7923">
                        <c:v>-5.8162500000000013E-2</c:v>
                      </c:pt>
                      <c:pt idx="7924">
                        <c:v>-5.8427500000000007E-2</c:v>
                      </c:pt>
                      <c:pt idx="7925">
                        <c:v>-5.8693500000000016E-2</c:v>
                      </c:pt>
                      <c:pt idx="7926">
                        <c:v>-5.8960000000000005E-2</c:v>
                      </c:pt>
                      <c:pt idx="7927">
                        <c:v>-5.9230000000000012E-2</c:v>
                      </c:pt>
                      <c:pt idx="7928">
                        <c:v>-5.9503000000000014E-2</c:v>
                      </c:pt>
                      <c:pt idx="7929">
                        <c:v>-5.9775000000000002E-2</c:v>
                      </c:pt>
                      <c:pt idx="7930">
                        <c:v>-6.0045000000000008E-2</c:v>
                      </c:pt>
                      <c:pt idx="7931">
                        <c:v>-6.0311500000000004E-2</c:v>
                      </c:pt>
                      <c:pt idx="7932">
                        <c:v>-6.0588499999999997E-2</c:v>
                      </c:pt>
                      <c:pt idx="7933">
                        <c:v>-6.0867999999999992E-2</c:v>
                      </c:pt>
                      <c:pt idx="7934">
                        <c:v>-6.1151499999999998E-2</c:v>
                      </c:pt>
                      <c:pt idx="7935">
                        <c:v>-6.1433500000000009E-2</c:v>
                      </c:pt>
                      <c:pt idx="7936">
                        <c:v>-6.1719999999999997E-2</c:v>
                      </c:pt>
                      <c:pt idx="7937">
                        <c:v>-6.2004999999999998E-2</c:v>
                      </c:pt>
                      <c:pt idx="7938">
                        <c:v>-6.2282999999999998E-2</c:v>
                      </c:pt>
                      <c:pt idx="7939">
                        <c:v>-6.2573500000000004E-2</c:v>
                      </c:pt>
                      <c:pt idx="7940">
                        <c:v>-6.2861499999999987E-2</c:v>
                      </c:pt>
                      <c:pt idx="7941">
                        <c:v>-6.3145499999999993E-2</c:v>
                      </c:pt>
                      <c:pt idx="7942">
                        <c:v>-6.3429499999999986E-2</c:v>
                      </c:pt>
                      <c:pt idx="7943">
                        <c:v>-6.3714999999999994E-2</c:v>
                      </c:pt>
                      <c:pt idx="7944">
                        <c:v>-6.4001999999999989E-2</c:v>
                      </c:pt>
                      <c:pt idx="7945">
                        <c:v>-6.4287999999999984E-2</c:v>
                      </c:pt>
                      <c:pt idx="7946">
                        <c:v>-6.4503999999999978E-2</c:v>
                      </c:pt>
                      <c:pt idx="7947">
                        <c:v>-6.4795999999999992E-2</c:v>
                      </c:pt>
                      <c:pt idx="7948">
                        <c:v>-6.5093499999999985E-2</c:v>
                      </c:pt>
                      <c:pt idx="7949">
                        <c:v>-6.5396499999999996E-2</c:v>
                      </c:pt>
                      <c:pt idx="7950">
                        <c:v>-6.5694999999999976E-2</c:v>
                      </c:pt>
                      <c:pt idx="7951">
                        <c:v>-6.6002499999999978E-2</c:v>
                      </c:pt>
                      <c:pt idx="7952">
                        <c:v>-6.6311999999999982E-2</c:v>
                      </c:pt>
                      <c:pt idx="7953">
                        <c:v>-6.6621999999999973E-2</c:v>
                      </c:pt>
                      <c:pt idx="7954">
                        <c:v>-6.6907499999999981E-2</c:v>
                      </c:pt>
                      <c:pt idx="7955">
                        <c:v>-6.722949999999997E-2</c:v>
                      </c:pt>
                      <c:pt idx="7956">
                        <c:v>-6.7553999999999975E-2</c:v>
                      </c:pt>
                      <c:pt idx="7957">
                        <c:v>-6.7879999999999982E-2</c:v>
                      </c:pt>
                      <c:pt idx="7958">
                        <c:v>-6.8203499999999986E-2</c:v>
                      </c:pt>
                      <c:pt idx="7959">
                        <c:v>-6.8522999999999973E-2</c:v>
                      </c:pt>
                      <c:pt idx="7960">
                        <c:v>-6.884949999999998E-2</c:v>
                      </c:pt>
                      <c:pt idx="7961">
                        <c:v>-6.9184999999999983E-2</c:v>
                      </c:pt>
                      <c:pt idx="7962">
                        <c:v>-6.9545499999999982E-2</c:v>
                      </c:pt>
                      <c:pt idx="7963">
                        <c:v>-6.9886499999999976E-2</c:v>
                      </c:pt>
                      <c:pt idx="7964">
                        <c:v>-7.0230999999999974E-2</c:v>
                      </c:pt>
                      <c:pt idx="7965">
                        <c:v>-7.0580999999999963E-2</c:v>
                      </c:pt>
                      <c:pt idx="7966">
                        <c:v>-7.0912499999999976E-2</c:v>
                      </c:pt>
                      <c:pt idx="7967">
                        <c:v>-7.1276499999999965E-2</c:v>
                      </c:pt>
                      <c:pt idx="7968">
                        <c:v>-7.164599999999996E-2</c:v>
                      </c:pt>
                      <c:pt idx="7969">
                        <c:v>-7.2029499999999955E-2</c:v>
                      </c:pt>
                      <c:pt idx="7970">
                        <c:v>-7.2406499999999957E-2</c:v>
                      </c:pt>
                      <c:pt idx="7971">
                        <c:v>-7.278399999999996E-2</c:v>
                      </c:pt>
                      <c:pt idx="7972">
                        <c:v>-7.316299999999995E-2</c:v>
                      </c:pt>
                      <c:pt idx="7973">
                        <c:v>-7.3636999999999966E-2</c:v>
                      </c:pt>
                      <c:pt idx="7974">
                        <c:v>-7.4117499999999961E-2</c:v>
                      </c:pt>
                      <c:pt idx="7975">
                        <c:v>-7.4609999999999954E-2</c:v>
                      </c:pt>
                      <c:pt idx="7976">
                        <c:v>-7.510549999999995E-2</c:v>
                      </c:pt>
                      <c:pt idx="7977">
                        <c:v>-7.5601999999999947E-2</c:v>
                      </c:pt>
                      <c:pt idx="7978">
                        <c:v>-7.6100999999999933E-2</c:v>
                      </c:pt>
                      <c:pt idx="7979">
                        <c:v>-7.6600499999999946E-2</c:v>
                      </c:pt>
                      <c:pt idx="7980">
                        <c:v>-7.7096999999999943E-2</c:v>
                      </c:pt>
                      <c:pt idx="7981">
                        <c:v>-7.7594499999999941E-2</c:v>
                      </c:pt>
                      <c:pt idx="7982">
                        <c:v>-7.809249999999994E-2</c:v>
                      </c:pt>
                      <c:pt idx="7983">
                        <c:v>-7.8587499999999949E-2</c:v>
                      </c:pt>
                      <c:pt idx="7984">
                        <c:v>-7.9083499999999946E-2</c:v>
                      </c:pt>
                      <c:pt idx="7985">
                        <c:v>-7.9580499999999943E-2</c:v>
                      </c:pt>
                      <c:pt idx="7986">
                        <c:v>-7.9984999999999959E-2</c:v>
                      </c:pt>
                      <c:pt idx="7987">
                        <c:v>-8.0490499999999965E-2</c:v>
                      </c:pt>
                      <c:pt idx="7988">
                        <c:v>-8.0994999999999956E-2</c:v>
                      </c:pt>
                      <c:pt idx="7989">
                        <c:v>-8.1519499999999953E-2</c:v>
                      </c:pt>
                      <c:pt idx="7990">
                        <c:v>-8.2015499999999963E-2</c:v>
                      </c:pt>
                      <c:pt idx="7991">
                        <c:v>-8.2516499999999965E-2</c:v>
                      </c:pt>
                      <c:pt idx="7992">
                        <c:v>-8.3013999999999977E-2</c:v>
                      </c:pt>
                      <c:pt idx="7993">
                        <c:v>-8.3517999999999967E-2</c:v>
                      </c:pt>
                      <c:pt idx="7994">
                        <c:v>-8.4031999999999968E-2</c:v>
                      </c:pt>
                      <c:pt idx="7995">
                        <c:v>-8.4538999999999961E-2</c:v>
                      </c:pt>
                      <c:pt idx="7996">
                        <c:v>-8.5047999999999957E-2</c:v>
                      </c:pt>
                      <c:pt idx="7997">
                        <c:v>-8.5558999999999955E-2</c:v>
                      </c:pt>
                      <c:pt idx="7998">
                        <c:v>-8.6073999999999942E-2</c:v>
                      </c:pt>
                      <c:pt idx="7999">
                        <c:v>-8.6587499999999942E-2</c:v>
                      </c:pt>
                      <c:pt idx="8000">
                        <c:v>-8.7102999999999944E-2</c:v>
                      </c:pt>
                      <c:pt idx="8001">
                        <c:v>-8.7619999999999948E-2</c:v>
                      </c:pt>
                      <c:pt idx="8002">
                        <c:v>-8.8133499999999948E-2</c:v>
                      </c:pt>
                      <c:pt idx="8003">
                        <c:v>-8.8653499999999927E-2</c:v>
                      </c:pt>
                      <c:pt idx="8004">
                        <c:v>-8.9178499999999938E-2</c:v>
                      </c:pt>
                      <c:pt idx="8005">
                        <c:v>-8.9712999999999959E-2</c:v>
                      </c:pt>
                      <c:pt idx="8006">
                        <c:v>-9.026499999999997E-2</c:v>
                      </c:pt>
                      <c:pt idx="8007">
                        <c:v>-9.0804999999999955E-2</c:v>
                      </c:pt>
                      <c:pt idx="8008">
                        <c:v>-9.1342499999999938E-2</c:v>
                      </c:pt>
                      <c:pt idx="8009">
                        <c:v>-9.188599999999994E-2</c:v>
                      </c:pt>
                      <c:pt idx="8010">
                        <c:v>-9.2452999999999938E-2</c:v>
                      </c:pt>
                      <c:pt idx="8011">
                        <c:v>-9.3000499999999958E-2</c:v>
                      </c:pt>
                      <c:pt idx="8012">
                        <c:v>-9.3551499999999954E-2</c:v>
                      </c:pt>
                      <c:pt idx="8013">
                        <c:v>-9.4103499999999951E-2</c:v>
                      </c:pt>
                      <c:pt idx="8014">
                        <c:v>-9.464699999999994E-2</c:v>
                      </c:pt>
                      <c:pt idx="8015">
                        <c:v>-9.5200499999999938E-2</c:v>
                      </c:pt>
                      <c:pt idx="8016">
                        <c:v>-9.574999999999996E-2</c:v>
                      </c:pt>
                      <c:pt idx="8017">
                        <c:v>-9.6300999999999956E-2</c:v>
                      </c:pt>
                      <c:pt idx="8018">
                        <c:v>-9.6848999999999949E-2</c:v>
                      </c:pt>
                      <c:pt idx="8019">
                        <c:v>-9.7397499999999956E-2</c:v>
                      </c:pt>
                      <c:pt idx="8020">
                        <c:v>-9.7947499999999965E-2</c:v>
                      </c:pt>
                      <c:pt idx="8021">
                        <c:v>-9.8494999999999971E-2</c:v>
                      </c:pt>
                      <c:pt idx="8022">
                        <c:v>-9.9051499999999973E-2</c:v>
                      </c:pt>
                      <c:pt idx="8023">
                        <c:v>-9.9604499999999985E-2</c:v>
                      </c:pt>
                      <c:pt idx="8024">
                        <c:v>-0.10015749999999998</c:v>
                      </c:pt>
                      <c:pt idx="8025">
                        <c:v>-0.10070899999999998</c:v>
                      </c:pt>
                      <c:pt idx="8026">
                        <c:v>-0.10125999999999998</c:v>
                      </c:pt>
                      <c:pt idx="8027">
                        <c:v>-0.10180799999999998</c:v>
                      </c:pt>
                      <c:pt idx="8028">
                        <c:v>-0.10235249999999996</c:v>
                      </c:pt>
                      <c:pt idx="8029">
                        <c:v>-0.10289149999999996</c:v>
                      </c:pt>
                      <c:pt idx="8030">
                        <c:v>-0.10342849999999995</c:v>
                      </c:pt>
                      <c:pt idx="8031">
                        <c:v>-0.10396849999999994</c:v>
                      </c:pt>
                      <c:pt idx="8032">
                        <c:v>-0.10450249999999993</c:v>
                      </c:pt>
                      <c:pt idx="8033">
                        <c:v>-0.10504599999999994</c:v>
                      </c:pt>
                      <c:pt idx="8034">
                        <c:v>-0.10558399999999996</c:v>
                      </c:pt>
                      <c:pt idx="8035">
                        <c:v>-0.10612149999999994</c:v>
                      </c:pt>
                      <c:pt idx="8036">
                        <c:v>-0.10666149999999995</c:v>
                      </c:pt>
                      <c:pt idx="8037">
                        <c:v>-0.10719299999999995</c:v>
                      </c:pt>
                      <c:pt idx="8038">
                        <c:v>-0.10772899999999992</c:v>
                      </c:pt>
                      <c:pt idx="8039">
                        <c:v>-0.10826349999999994</c:v>
                      </c:pt>
                      <c:pt idx="8040">
                        <c:v>-0.10880449999999994</c:v>
                      </c:pt>
                      <c:pt idx="8041">
                        <c:v>-0.10934499999999993</c:v>
                      </c:pt>
                      <c:pt idx="8042">
                        <c:v>-0.10991149999999993</c:v>
                      </c:pt>
                      <c:pt idx="8043">
                        <c:v>-0.11045049999999992</c:v>
                      </c:pt>
                      <c:pt idx="8044">
                        <c:v>-0.11098899999999993</c:v>
                      </c:pt>
                      <c:pt idx="8045">
                        <c:v>-0.11152599999999994</c:v>
                      </c:pt>
                      <c:pt idx="8046">
                        <c:v>-0.11206099999999994</c:v>
                      </c:pt>
                      <c:pt idx="8047">
                        <c:v>-0.11259399999999992</c:v>
                      </c:pt>
                      <c:pt idx="8048">
                        <c:v>-0.11310249999999994</c:v>
                      </c:pt>
                      <c:pt idx="8049">
                        <c:v>-0.1136364999999999</c:v>
                      </c:pt>
                      <c:pt idx="8050">
                        <c:v>-0.11413849999999993</c:v>
                      </c:pt>
                      <c:pt idx="8051">
                        <c:v>-0.11466449999999993</c:v>
                      </c:pt>
                      <c:pt idx="8052">
                        <c:v>-0.1152014999999999</c:v>
                      </c:pt>
                      <c:pt idx="8053">
                        <c:v>-0.11573149999999992</c:v>
                      </c:pt>
                      <c:pt idx="8054">
                        <c:v>-0.11625249999999991</c:v>
                      </c:pt>
                      <c:pt idx="8055">
                        <c:v>-0.11677649999999989</c:v>
                      </c:pt>
                      <c:pt idx="8056">
                        <c:v>-0.11730049999999989</c:v>
                      </c:pt>
                      <c:pt idx="8057">
                        <c:v>-0.11783699999999989</c:v>
                      </c:pt>
                      <c:pt idx="8058">
                        <c:v>-0.11836949999999993</c:v>
                      </c:pt>
                      <c:pt idx="8059">
                        <c:v>-0.11889299999999992</c:v>
                      </c:pt>
                      <c:pt idx="8060">
                        <c:v>-0.11940699999999993</c:v>
                      </c:pt>
                      <c:pt idx="8061">
                        <c:v>-0.11992649999999996</c:v>
                      </c:pt>
                      <c:pt idx="8062">
                        <c:v>-0.12044099999999995</c:v>
                      </c:pt>
                      <c:pt idx="8063">
                        <c:v>-0.12095399999999992</c:v>
                      </c:pt>
                      <c:pt idx="8064">
                        <c:v>-0.12146699999999994</c:v>
                      </c:pt>
                      <c:pt idx="8065">
                        <c:v>-0.12197649999999992</c:v>
                      </c:pt>
                      <c:pt idx="8066">
                        <c:v>-0.12248749999999992</c:v>
                      </c:pt>
                      <c:pt idx="8067">
                        <c:v>-0.12299899999999989</c:v>
                      </c:pt>
                      <c:pt idx="8068">
                        <c:v>-0.1235119999999999</c:v>
                      </c:pt>
                      <c:pt idx="8069">
                        <c:v>-0.12402449999999993</c:v>
                      </c:pt>
                      <c:pt idx="8070">
                        <c:v>-0.12455599999999992</c:v>
                      </c:pt>
                      <c:pt idx="8071">
                        <c:v>-0.12506849999999989</c:v>
                      </c:pt>
                      <c:pt idx="8072">
                        <c:v>-0.12557999999999991</c:v>
                      </c:pt>
                      <c:pt idx="8073">
                        <c:v>-0.12608999999999992</c:v>
                      </c:pt>
                      <c:pt idx="8074">
                        <c:v>-0.12660049999999992</c:v>
                      </c:pt>
                      <c:pt idx="8075">
                        <c:v>-0.12710949999999993</c:v>
                      </c:pt>
                      <c:pt idx="8076">
                        <c:v>-0.12761549999999991</c:v>
                      </c:pt>
                      <c:pt idx="8077">
                        <c:v>-0.12811949999999989</c:v>
                      </c:pt>
                      <c:pt idx="8078">
                        <c:v>-0.12861949999999989</c:v>
                      </c:pt>
                      <c:pt idx="8079">
                        <c:v>-0.12912549999999989</c:v>
                      </c:pt>
                      <c:pt idx="8080">
                        <c:v>-0.12962649999999989</c:v>
                      </c:pt>
                      <c:pt idx="8081">
                        <c:v>-0.13011849999999991</c:v>
                      </c:pt>
                      <c:pt idx="8082">
                        <c:v>-0.13060999999999987</c:v>
                      </c:pt>
                      <c:pt idx="8083">
                        <c:v>-0.13110549999999987</c:v>
                      </c:pt>
                      <c:pt idx="8084">
                        <c:v>-0.13159549999999987</c:v>
                      </c:pt>
                      <c:pt idx="8085">
                        <c:v>-0.1320849999999999</c:v>
                      </c:pt>
                      <c:pt idx="8086">
                        <c:v>-0.13257099999999988</c:v>
                      </c:pt>
                      <c:pt idx="8087">
                        <c:v>-0.13305549999999988</c:v>
                      </c:pt>
                      <c:pt idx="8088">
                        <c:v>-0.13353649999999986</c:v>
                      </c:pt>
                      <c:pt idx="8089">
                        <c:v>-0.1340174999999999</c:v>
                      </c:pt>
                      <c:pt idx="8090">
                        <c:v>-0.13449649999999985</c:v>
                      </c:pt>
                      <c:pt idx="8091">
                        <c:v>-0.13497449999999986</c:v>
                      </c:pt>
                      <c:pt idx="8092">
                        <c:v>-0.13544949999999989</c:v>
                      </c:pt>
                      <c:pt idx="8093">
                        <c:v>-0.13592099999999988</c:v>
                      </c:pt>
                      <c:pt idx="8094">
                        <c:v>-0.13640099999999986</c:v>
                      </c:pt>
                      <c:pt idx="8095">
                        <c:v>-0.13687299999999986</c:v>
                      </c:pt>
                      <c:pt idx="8096">
                        <c:v>-0.1373444999999999</c:v>
                      </c:pt>
                      <c:pt idx="8097">
                        <c:v>-0.13781349999999992</c:v>
                      </c:pt>
                      <c:pt idx="8098">
                        <c:v>-0.13828149999999989</c:v>
                      </c:pt>
                      <c:pt idx="8099">
                        <c:v>-0.13875249999999992</c:v>
                      </c:pt>
                      <c:pt idx="8100">
                        <c:v>-0.1392219999999999</c:v>
                      </c:pt>
                      <c:pt idx="8101">
                        <c:v>-0.13969149999999991</c:v>
                      </c:pt>
                      <c:pt idx="8102">
                        <c:v>-0.14015799999999992</c:v>
                      </c:pt>
                      <c:pt idx="8103">
                        <c:v>-0.14062399999999994</c:v>
                      </c:pt>
                      <c:pt idx="8104">
                        <c:v>-0.14108499999999993</c:v>
                      </c:pt>
                      <c:pt idx="8105">
                        <c:v>-0.14155599999999993</c:v>
                      </c:pt>
                      <c:pt idx="8106">
                        <c:v>-0.14202999999999993</c:v>
                      </c:pt>
                      <c:pt idx="8107">
                        <c:v>-0.14249849999999992</c:v>
                      </c:pt>
                      <c:pt idx="8108">
                        <c:v>-0.14296549999999991</c:v>
                      </c:pt>
                      <c:pt idx="8109">
                        <c:v>-0.14343249999999991</c:v>
                      </c:pt>
                      <c:pt idx="8110">
                        <c:v>-0.14390399999999992</c:v>
                      </c:pt>
                      <c:pt idx="8111">
                        <c:v>-0.14437749999999988</c:v>
                      </c:pt>
                      <c:pt idx="8112">
                        <c:v>-0.14484299999999992</c:v>
                      </c:pt>
                      <c:pt idx="8113">
                        <c:v>-0.14530599999999991</c:v>
                      </c:pt>
                      <c:pt idx="8114">
                        <c:v>-0.14576899999999993</c:v>
                      </c:pt>
                      <c:pt idx="8115">
                        <c:v>-0.14624149999999991</c:v>
                      </c:pt>
                      <c:pt idx="8116">
                        <c:v>-0.14669949999999993</c:v>
                      </c:pt>
                      <c:pt idx="8117">
                        <c:v>-0.14715749999999994</c:v>
                      </c:pt>
                      <c:pt idx="8118">
                        <c:v>-0.14761399999999994</c:v>
                      </c:pt>
                      <c:pt idx="8119">
                        <c:v>-0.14807149999999994</c:v>
                      </c:pt>
                      <c:pt idx="8120">
                        <c:v>-0.14852399999999996</c:v>
                      </c:pt>
                      <c:pt idx="8121">
                        <c:v>-0.14897699999999997</c:v>
                      </c:pt>
                      <c:pt idx="8122">
                        <c:v>-0.14943899999999999</c:v>
                      </c:pt>
                      <c:pt idx="8123">
                        <c:v>-0.14989349999999996</c:v>
                      </c:pt>
                      <c:pt idx="8124">
                        <c:v>-0.15034249999999996</c:v>
                      </c:pt>
                      <c:pt idx="8125">
                        <c:v>-0.15078999999999998</c:v>
                      </c:pt>
                      <c:pt idx="8126">
                        <c:v>-0.15123999999999996</c:v>
                      </c:pt>
                      <c:pt idx="8127">
                        <c:v>-0.15168749999999998</c:v>
                      </c:pt>
                      <c:pt idx="8128">
                        <c:v>-0.15213349999999998</c:v>
                      </c:pt>
                      <c:pt idx="8129">
                        <c:v>-0.15258199999999994</c:v>
                      </c:pt>
                      <c:pt idx="8130">
                        <c:v>-0.15302999999999997</c:v>
                      </c:pt>
                      <c:pt idx="8131">
                        <c:v>-0.15347849999999996</c:v>
                      </c:pt>
                      <c:pt idx="8132">
                        <c:v>-0.15391899999999997</c:v>
                      </c:pt>
                      <c:pt idx="8133">
                        <c:v>-0.15435749999999998</c:v>
                      </c:pt>
                      <c:pt idx="8134">
                        <c:v>-0.15478999999999998</c:v>
                      </c:pt>
                      <c:pt idx="8135">
                        <c:v>-0.155223</c:v>
                      </c:pt>
                      <c:pt idx="8136">
                        <c:v>-0.15565300000000001</c:v>
                      </c:pt>
                      <c:pt idx="8137">
                        <c:v>-0.15608350000000004</c:v>
                      </c:pt>
                      <c:pt idx="8138">
                        <c:v>-0.15651900000000005</c:v>
                      </c:pt>
                      <c:pt idx="8139">
                        <c:v>-0.15694050000000004</c:v>
                      </c:pt>
                      <c:pt idx="8140">
                        <c:v>-0.15736350000000007</c:v>
                      </c:pt>
                      <c:pt idx="8141">
                        <c:v>-0.15778650000000008</c:v>
                      </c:pt>
                      <c:pt idx="8142">
                        <c:v>-0.15820850000000009</c:v>
                      </c:pt>
                      <c:pt idx="8143">
                        <c:v>-0.15862700000000007</c:v>
                      </c:pt>
                      <c:pt idx="8144">
                        <c:v>-0.15904500000000008</c:v>
                      </c:pt>
                      <c:pt idx="8145">
                        <c:v>-0.15946150000000006</c:v>
                      </c:pt>
                      <c:pt idx="8146">
                        <c:v>-0.15987800000000008</c:v>
                      </c:pt>
                      <c:pt idx="8147">
                        <c:v>-0.16029100000000007</c:v>
                      </c:pt>
                      <c:pt idx="8148">
                        <c:v>-0.16070150000000008</c:v>
                      </c:pt>
                      <c:pt idx="8149">
                        <c:v>-0.16109750000000009</c:v>
                      </c:pt>
                      <c:pt idx="8150">
                        <c:v>-0.16149800000000006</c:v>
                      </c:pt>
                      <c:pt idx="8151">
                        <c:v>-0.16188950000000005</c:v>
                      </c:pt>
                      <c:pt idx="8152">
                        <c:v>-0.16228000000000006</c:v>
                      </c:pt>
                      <c:pt idx="8153">
                        <c:v>-0.16266650000000005</c:v>
                      </c:pt>
                      <c:pt idx="8154">
                        <c:v>-0.16307800000000008</c:v>
                      </c:pt>
                      <c:pt idx="8155">
                        <c:v>-0.1634510000000001</c:v>
                      </c:pt>
                      <c:pt idx="8156">
                        <c:v>-0.16381850000000012</c:v>
                      </c:pt>
                      <c:pt idx="8157">
                        <c:v>-0.16418400000000014</c:v>
                      </c:pt>
                      <c:pt idx="8158">
                        <c:v>-0.1645485000000001</c:v>
                      </c:pt>
                      <c:pt idx="8159">
                        <c:v>-0.16491500000000012</c:v>
                      </c:pt>
                      <c:pt idx="8160">
                        <c:v>-0.16528300000000015</c:v>
                      </c:pt>
                      <c:pt idx="8161">
                        <c:v>-0.16564450000000014</c:v>
                      </c:pt>
                      <c:pt idx="8162">
                        <c:v>-0.16599950000000019</c:v>
                      </c:pt>
                      <c:pt idx="8163">
                        <c:v>-0.16635250000000013</c:v>
                      </c:pt>
                      <c:pt idx="8164">
                        <c:v>-0.16670200000000016</c:v>
                      </c:pt>
                      <c:pt idx="8165">
                        <c:v>-0.16704700000000017</c:v>
                      </c:pt>
                      <c:pt idx="8166">
                        <c:v>-0.16741100000000014</c:v>
                      </c:pt>
                      <c:pt idx="8167">
                        <c:v>-0.16774100000000011</c:v>
                      </c:pt>
                      <c:pt idx="8168">
                        <c:v>-0.16806700000000011</c:v>
                      </c:pt>
                      <c:pt idx="8169">
                        <c:v>-0.16837800000000008</c:v>
                      </c:pt>
                      <c:pt idx="8170">
                        <c:v>-0.16869800000000013</c:v>
                      </c:pt>
                      <c:pt idx="8171">
                        <c:v>-0.16901800000000011</c:v>
                      </c:pt>
                      <c:pt idx="8172">
                        <c:v>-0.16933450000000011</c:v>
                      </c:pt>
                      <c:pt idx="8173">
                        <c:v>-0.16955700000000015</c:v>
                      </c:pt>
                      <c:pt idx="8174">
                        <c:v>-0.16977000000000012</c:v>
                      </c:pt>
                      <c:pt idx="8175">
                        <c:v>-0.16997050000000014</c:v>
                      </c:pt>
                      <c:pt idx="8176">
                        <c:v>-0.17017150000000014</c:v>
                      </c:pt>
                      <c:pt idx="8177">
                        <c:v>-0.17036700000000013</c:v>
                      </c:pt>
                      <c:pt idx="8178">
                        <c:v>-0.17057850000000016</c:v>
                      </c:pt>
                      <c:pt idx="8179">
                        <c:v>-0.1707710000000002</c:v>
                      </c:pt>
                      <c:pt idx="8180">
                        <c:v>-0.17096500000000017</c:v>
                      </c:pt>
                      <c:pt idx="8181">
                        <c:v>-0.17115700000000017</c:v>
                      </c:pt>
                      <c:pt idx="8182">
                        <c:v>-0.1713510000000002</c:v>
                      </c:pt>
                      <c:pt idx="8183">
                        <c:v>-0.17154350000000018</c:v>
                      </c:pt>
                      <c:pt idx="8184">
                        <c:v>-0.17173650000000015</c:v>
                      </c:pt>
                      <c:pt idx="8185">
                        <c:v>-0.17192900000000019</c:v>
                      </c:pt>
                      <c:pt idx="8186">
                        <c:v>-0.17220700000000019</c:v>
                      </c:pt>
                      <c:pt idx="8187">
                        <c:v>-0.17239300000000021</c:v>
                      </c:pt>
                      <c:pt idx="8188">
                        <c:v>-0.1725770000000002</c:v>
                      </c:pt>
                      <c:pt idx="8189">
                        <c:v>-0.17275600000000019</c:v>
                      </c:pt>
                      <c:pt idx="8190">
                        <c:v>-0.1729360000000002</c:v>
                      </c:pt>
                      <c:pt idx="8191">
                        <c:v>-0.17311700000000019</c:v>
                      </c:pt>
                      <c:pt idx="8192">
                        <c:v>-0.17329850000000019</c:v>
                      </c:pt>
                      <c:pt idx="8193">
                        <c:v>-0.17347600000000019</c:v>
                      </c:pt>
                      <c:pt idx="8194">
                        <c:v>-0.17363650000000017</c:v>
                      </c:pt>
                      <c:pt idx="8195">
                        <c:v>-0.17380650000000017</c:v>
                      </c:pt>
                      <c:pt idx="8196">
                        <c:v>-0.17397100000000015</c:v>
                      </c:pt>
                      <c:pt idx="8197">
                        <c:v>-0.17413600000000012</c:v>
                      </c:pt>
                      <c:pt idx="8198">
                        <c:v>-0.17429700000000015</c:v>
                      </c:pt>
                      <c:pt idx="8199">
                        <c:v>-0.17446000000000017</c:v>
                      </c:pt>
                      <c:pt idx="8200">
                        <c:v>-0.17461900000000014</c:v>
                      </c:pt>
                      <c:pt idx="8201">
                        <c:v>-0.17477850000000014</c:v>
                      </c:pt>
                      <c:pt idx="8202">
                        <c:v>-0.1749400000000001</c:v>
                      </c:pt>
                      <c:pt idx="8203">
                        <c:v>-0.1750975000000001</c:v>
                      </c:pt>
                      <c:pt idx="8204">
                        <c:v>-0.17525000000000013</c:v>
                      </c:pt>
                      <c:pt idx="8205">
                        <c:v>-0.17539000000000013</c:v>
                      </c:pt>
                      <c:pt idx="8206">
                        <c:v>-0.17552900000000013</c:v>
                      </c:pt>
                      <c:pt idx="8207">
                        <c:v>-0.17566300000000012</c:v>
                      </c:pt>
                      <c:pt idx="8208">
                        <c:v>-0.17579800000000009</c:v>
                      </c:pt>
                      <c:pt idx="8209">
                        <c:v>-0.1759275000000001</c:v>
                      </c:pt>
                      <c:pt idx="8210">
                        <c:v>-0.17603500000000011</c:v>
                      </c:pt>
                      <c:pt idx="8211">
                        <c:v>-0.1761610000000001</c:v>
                      </c:pt>
                      <c:pt idx="8212">
                        <c:v>-0.1762875000000001</c:v>
                      </c:pt>
                      <c:pt idx="8213">
                        <c:v>-0.17640950000000011</c:v>
                      </c:pt>
                      <c:pt idx="8214">
                        <c:v>-0.17653450000000009</c:v>
                      </c:pt>
                      <c:pt idx="8215">
                        <c:v>-0.17665250000000007</c:v>
                      </c:pt>
                      <c:pt idx="8216">
                        <c:v>-0.1767800000000001</c:v>
                      </c:pt>
                      <c:pt idx="8217">
                        <c:v>-0.17689500000000014</c:v>
                      </c:pt>
                      <c:pt idx="8218">
                        <c:v>-0.17700700000000011</c:v>
                      </c:pt>
                      <c:pt idx="8219">
                        <c:v>-0.17711950000000012</c:v>
                      </c:pt>
                      <c:pt idx="8220">
                        <c:v>-0.17723100000000014</c:v>
                      </c:pt>
                      <c:pt idx="8221">
                        <c:v>-0.1773435000000001</c:v>
                      </c:pt>
                      <c:pt idx="8222">
                        <c:v>-0.17744650000000012</c:v>
                      </c:pt>
                      <c:pt idx="8223">
                        <c:v>-0.17755150000000011</c:v>
                      </c:pt>
                      <c:pt idx="8224">
                        <c:v>-0.17765600000000009</c:v>
                      </c:pt>
                      <c:pt idx="8225">
                        <c:v>-0.17775800000000014</c:v>
                      </c:pt>
                      <c:pt idx="8226">
                        <c:v>-0.17785900000000013</c:v>
                      </c:pt>
                      <c:pt idx="8227">
                        <c:v>-0.17796000000000015</c:v>
                      </c:pt>
                      <c:pt idx="8228">
                        <c:v>-0.17806000000000016</c:v>
                      </c:pt>
                      <c:pt idx="8229">
                        <c:v>-0.17816150000000019</c:v>
                      </c:pt>
                      <c:pt idx="8230">
                        <c:v>-0.17826200000000017</c:v>
                      </c:pt>
                      <c:pt idx="8231">
                        <c:v>-0.17836250000000015</c:v>
                      </c:pt>
                      <c:pt idx="8232">
                        <c:v>-0.17846350000000016</c:v>
                      </c:pt>
                      <c:pt idx="8233">
                        <c:v>-0.17855800000000016</c:v>
                      </c:pt>
                      <c:pt idx="8234">
                        <c:v>-0.17865700000000018</c:v>
                      </c:pt>
                      <c:pt idx="8235">
                        <c:v>-0.17875650000000018</c:v>
                      </c:pt>
                      <c:pt idx="8236">
                        <c:v>-0.17885750000000017</c:v>
                      </c:pt>
                      <c:pt idx="8237">
                        <c:v>-0.17895700000000014</c:v>
                      </c:pt>
                      <c:pt idx="8238">
                        <c:v>-0.17904800000000012</c:v>
                      </c:pt>
                      <c:pt idx="8239">
                        <c:v>-0.17914500000000011</c:v>
                      </c:pt>
                      <c:pt idx="8240">
                        <c:v>-0.1792335000000001</c:v>
                      </c:pt>
                      <c:pt idx="8241">
                        <c:v>-0.17932050000000008</c:v>
                      </c:pt>
                      <c:pt idx="8242">
                        <c:v>-0.17940650000000005</c:v>
                      </c:pt>
                      <c:pt idx="8243">
                        <c:v>-0.17949250000000005</c:v>
                      </c:pt>
                      <c:pt idx="8244">
                        <c:v>-0.17957600000000004</c:v>
                      </c:pt>
                      <c:pt idx="8245">
                        <c:v>-0.17965950000000003</c:v>
                      </c:pt>
                      <c:pt idx="8246">
                        <c:v>-0.17974499999999999</c:v>
                      </c:pt>
                      <c:pt idx="8247">
                        <c:v>-0.17983150000000003</c:v>
                      </c:pt>
                      <c:pt idx="8248">
                        <c:v>-0.1799145</c:v>
                      </c:pt>
                      <c:pt idx="8249">
                        <c:v>-0.17999799999999999</c:v>
                      </c:pt>
                      <c:pt idx="8250">
                        <c:v>-0.18012099999999998</c:v>
                      </c:pt>
                      <c:pt idx="8251">
                        <c:v>-0.18020549999999996</c:v>
                      </c:pt>
                      <c:pt idx="8252">
                        <c:v>-0.18028399999999997</c:v>
                      </c:pt>
                      <c:pt idx="8253">
                        <c:v>-0.18036299999999997</c:v>
                      </c:pt>
                      <c:pt idx="8254">
                        <c:v>-0.18043899999999996</c:v>
                      </c:pt>
                      <c:pt idx="8255">
                        <c:v>-0.18051750000000003</c:v>
                      </c:pt>
                      <c:pt idx="8256">
                        <c:v>-0.180594</c:v>
                      </c:pt>
                      <c:pt idx="8257">
                        <c:v>-0.18065899999999999</c:v>
                      </c:pt>
                      <c:pt idx="8258">
                        <c:v>-0.18072749999999999</c:v>
                      </c:pt>
                      <c:pt idx="8259">
                        <c:v>-0.18079450000000002</c:v>
                      </c:pt>
                      <c:pt idx="8260">
                        <c:v>-0.18086250000000001</c:v>
                      </c:pt>
                      <c:pt idx="8261">
                        <c:v>-0.18092849999999999</c:v>
                      </c:pt>
                      <c:pt idx="8262">
                        <c:v>-0.18099449999999995</c:v>
                      </c:pt>
                      <c:pt idx="8263">
                        <c:v>-0.18105999999999997</c:v>
                      </c:pt>
                      <c:pt idx="8264">
                        <c:v>-0.18112399999999998</c:v>
                      </c:pt>
                      <c:pt idx="8265">
                        <c:v>-0.18118899999999996</c:v>
                      </c:pt>
                      <c:pt idx="8266">
                        <c:v>-0.18125299999999997</c:v>
                      </c:pt>
                      <c:pt idx="8267">
                        <c:v>-0.18131899999999998</c:v>
                      </c:pt>
                      <c:pt idx="8268">
                        <c:v>-0.18138149999999997</c:v>
                      </c:pt>
                      <c:pt idx="8269">
                        <c:v>-0.18144099999999999</c:v>
                      </c:pt>
                      <c:pt idx="8270">
                        <c:v>-0.18150149999999995</c:v>
                      </c:pt>
                      <c:pt idx="8271">
                        <c:v>-0.18156399999999998</c:v>
                      </c:pt>
                      <c:pt idx="8272">
                        <c:v>-0.1816255</c:v>
                      </c:pt>
                      <c:pt idx="8273">
                        <c:v>-0.18168699999999999</c:v>
                      </c:pt>
                      <c:pt idx="8274">
                        <c:v>-0.18174849999999995</c:v>
                      </c:pt>
                      <c:pt idx="8275">
                        <c:v>-0.18180899999999994</c:v>
                      </c:pt>
                      <c:pt idx="8276">
                        <c:v>-0.18186999999999998</c:v>
                      </c:pt>
                      <c:pt idx="8277">
                        <c:v>-0.18193049999999999</c:v>
                      </c:pt>
                      <c:pt idx="8278">
                        <c:v>-0.18199499999999996</c:v>
                      </c:pt>
                      <c:pt idx="8279">
                        <c:v>-0.18204699999999996</c:v>
                      </c:pt>
                      <c:pt idx="8280">
                        <c:v>-0.18210449999999995</c:v>
                      </c:pt>
                      <c:pt idx="8281">
                        <c:v>-0.18216149999999998</c:v>
                      </c:pt>
                      <c:pt idx="8282">
                        <c:v>-0.18221950000000001</c:v>
                      </c:pt>
                      <c:pt idx="8283">
                        <c:v>-0.18227750000000001</c:v>
                      </c:pt>
                      <c:pt idx="8284">
                        <c:v>-0.1823225</c:v>
                      </c:pt>
                      <c:pt idx="8285">
                        <c:v>-0.1823825</c:v>
                      </c:pt>
                      <c:pt idx="8286">
                        <c:v>-0.18244350000000001</c:v>
                      </c:pt>
                      <c:pt idx="8287">
                        <c:v>-0.18250250000000004</c:v>
                      </c:pt>
                      <c:pt idx="8288">
                        <c:v>-0.18256250000000007</c:v>
                      </c:pt>
                      <c:pt idx="8289">
                        <c:v>-0.18262300000000006</c:v>
                      </c:pt>
                      <c:pt idx="8290">
                        <c:v>-0.18268650000000008</c:v>
                      </c:pt>
                      <c:pt idx="8291">
                        <c:v>-0.18274750000000009</c:v>
                      </c:pt>
                      <c:pt idx="8292">
                        <c:v>-0.18280650000000009</c:v>
                      </c:pt>
                      <c:pt idx="8293">
                        <c:v>-0.18286600000000011</c:v>
                      </c:pt>
                      <c:pt idx="8294">
                        <c:v>-0.18291750000000012</c:v>
                      </c:pt>
                      <c:pt idx="8295">
                        <c:v>-0.18297650000000015</c:v>
                      </c:pt>
                      <c:pt idx="8296">
                        <c:v>-0.18303600000000014</c:v>
                      </c:pt>
                      <c:pt idx="8297">
                        <c:v>-0.18309100000000014</c:v>
                      </c:pt>
                      <c:pt idx="8298">
                        <c:v>-0.18314700000000012</c:v>
                      </c:pt>
                      <c:pt idx="8299">
                        <c:v>-0.18320300000000014</c:v>
                      </c:pt>
                      <c:pt idx="8300">
                        <c:v>-0.18325850000000013</c:v>
                      </c:pt>
                      <c:pt idx="8301">
                        <c:v>-0.18331350000000016</c:v>
                      </c:pt>
                      <c:pt idx="8302">
                        <c:v>-0.18336800000000014</c:v>
                      </c:pt>
                      <c:pt idx="8303">
                        <c:v>-0.18342100000000014</c:v>
                      </c:pt>
                      <c:pt idx="8304">
                        <c:v>-0.18347550000000012</c:v>
                      </c:pt>
                      <c:pt idx="8305">
                        <c:v>-0.18352050000000017</c:v>
                      </c:pt>
                      <c:pt idx="8306">
                        <c:v>-0.18356550000000016</c:v>
                      </c:pt>
                      <c:pt idx="8307">
                        <c:v>-0.18360950000000012</c:v>
                      </c:pt>
                      <c:pt idx="8308">
                        <c:v>-0.18365250000000011</c:v>
                      </c:pt>
                      <c:pt idx="8309">
                        <c:v>-0.18369600000000014</c:v>
                      </c:pt>
                      <c:pt idx="8310">
                        <c:v>-0.18373500000000006</c:v>
                      </c:pt>
                      <c:pt idx="8311">
                        <c:v>-0.18377150000000009</c:v>
                      </c:pt>
                      <c:pt idx="8312">
                        <c:v>-0.18381450000000008</c:v>
                      </c:pt>
                      <c:pt idx="8313">
                        <c:v>-0.18385600000000007</c:v>
                      </c:pt>
                      <c:pt idx="8314">
                        <c:v>-0.18389500000000006</c:v>
                      </c:pt>
                      <c:pt idx="8315">
                        <c:v>-0.18393650000000009</c:v>
                      </c:pt>
                      <c:pt idx="8316">
                        <c:v>-0.18397700000000003</c:v>
                      </c:pt>
                      <c:pt idx="8317">
                        <c:v>-0.18401600000000001</c:v>
                      </c:pt>
                      <c:pt idx="8318">
                        <c:v>-0.18405600000000003</c:v>
                      </c:pt>
                      <c:pt idx="8319">
                        <c:v>-0.18409550000000008</c:v>
                      </c:pt>
                      <c:pt idx="8320">
                        <c:v>-0.18413550000000009</c:v>
                      </c:pt>
                      <c:pt idx="8321">
                        <c:v>-0.1841755000000001</c:v>
                      </c:pt>
                      <c:pt idx="8322">
                        <c:v>-0.18420900000000009</c:v>
                      </c:pt>
                      <c:pt idx="8323">
                        <c:v>-0.1842440000000001</c:v>
                      </c:pt>
                      <c:pt idx="8324">
                        <c:v>-0.18427900000000011</c:v>
                      </c:pt>
                      <c:pt idx="8325">
                        <c:v>-0.18431250000000013</c:v>
                      </c:pt>
                      <c:pt idx="8326">
                        <c:v>-0.18429450000000014</c:v>
                      </c:pt>
                      <c:pt idx="8327">
                        <c:v>-0.18432500000000013</c:v>
                      </c:pt>
                      <c:pt idx="8328">
                        <c:v>-0.18435400000000013</c:v>
                      </c:pt>
                      <c:pt idx="8329">
                        <c:v>-0.18438250000000012</c:v>
                      </c:pt>
                      <c:pt idx="8330">
                        <c:v>-0.18441050000000014</c:v>
                      </c:pt>
                      <c:pt idx="8331">
                        <c:v>-0.1844400000000001</c:v>
                      </c:pt>
                      <c:pt idx="8332">
                        <c:v>-0.18446850000000012</c:v>
                      </c:pt>
                      <c:pt idx="8333">
                        <c:v>-0.18449650000000009</c:v>
                      </c:pt>
                      <c:pt idx="8334">
                        <c:v>-0.18452450000000009</c:v>
                      </c:pt>
                      <c:pt idx="8335">
                        <c:v>-0.18455350000000009</c:v>
                      </c:pt>
                      <c:pt idx="8336">
                        <c:v>-0.18458200000000013</c:v>
                      </c:pt>
                      <c:pt idx="8337">
                        <c:v>-0.18461100000000014</c:v>
                      </c:pt>
                      <c:pt idx="8338">
                        <c:v>-0.18464200000000017</c:v>
                      </c:pt>
                      <c:pt idx="8339">
                        <c:v>-0.18467100000000014</c:v>
                      </c:pt>
                      <c:pt idx="8340">
                        <c:v>-0.18469950000000013</c:v>
                      </c:pt>
                      <c:pt idx="8341">
                        <c:v>-0.18472900000000009</c:v>
                      </c:pt>
                      <c:pt idx="8342">
                        <c:v>-0.18475850000000008</c:v>
                      </c:pt>
                      <c:pt idx="8343">
                        <c:v>-0.18478800000000006</c:v>
                      </c:pt>
                      <c:pt idx="8344">
                        <c:v>-0.18481650000000008</c:v>
                      </c:pt>
                      <c:pt idx="8345">
                        <c:v>-0.18484600000000012</c:v>
                      </c:pt>
                      <c:pt idx="8346">
                        <c:v>-0.18489100000000008</c:v>
                      </c:pt>
                      <c:pt idx="8347">
                        <c:v>-0.18491850000000007</c:v>
                      </c:pt>
                      <c:pt idx="8348">
                        <c:v>-0.18494600000000005</c:v>
                      </c:pt>
                      <c:pt idx="8349">
                        <c:v>-0.18497400000000006</c:v>
                      </c:pt>
                      <c:pt idx="8350">
                        <c:v>-0.18500250000000004</c:v>
                      </c:pt>
                      <c:pt idx="8351">
                        <c:v>-0.18503050000000004</c:v>
                      </c:pt>
                      <c:pt idx="8352">
                        <c:v>-0.18505700000000005</c:v>
                      </c:pt>
                      <c:pt idx="8353">
                        <c:v>-0.18508450000000004</c:v>
                      </c:pt>
                      <c:pt idx="8354">
                        <c:v>-0.18511300000000003</c:v>
                      </c:pt>
                      <c:pt idx="8355">
                        <c:v>-0.18514150000000001</c:v>
                      </c:pt>
                      <c:pt idx="8356">
                        <c:v>-0.18516850000000001</c:v>
                      </c:pt>
                      <c:pt idx="8357">
                        <c:v>-0.18519750000000001</c:v>
                      </c:pt>
                      <c:pt idx="8358">
                        <c:v>-0.18523800000000001</c:v>
                      </c:pt>
                      <c:pt idx="8359">
                        <c:v>-0.1852665</c:v>
                      </c:pt>
                      <c:pt idx="8360">
                        <c:v>-0.18529049999999997</c:v>
                      </c:pt>
                      <c:pt idx="8361">
                        <c:v>-0.18531299999999998</c:v>
                      </c:pt>
                      <c:pt idx="8362">
                        <c:v>-0.18533599999999997</c:v>
                      </c:pt>
                      <c:pt idx="8363">
                        <c:v>-0.18535799999999994</c:v>
                      </c:pt>
                      <c:pt idx="8364">
                        <c:v>-0.18537949999999995</c:v>
                      </c:pt>
                      <c:pt idx="8365">
                        <c:v>-0.18539949999999994</c:v>
                      </c:pt>
                      <c:pt idx="8366">
                        <c:v>-0.18541999999999995</c:v>
                      </c:pt>
                      <c:pt idx="8367">
                        <c:v>-0.18544049999999995</c:v>
                      </c:pt>
                      <c:pt idx="8368">
                        <c:v>-0.18546149999999997</c:v>
                      </c:pt>
                      <c:pt idx="8369">
                        <c:v>-0.18548149999999994</c:v>
                      </c:pt>
                      <c:pt idx="8370">
                        <c:v>-0.18549899999999994</c:v>
                      </c:pt>
                      <c:pt idx="8371">
                        <c:v>-0.1855149999999999</c:v>
                      </c:pt>
                      <c:pt idx="8372">
                        <c:v>-0.18553149999999988</c:v>
                      </c:pt>
                      <c:pt idx="8373">
                        <c:v>-0.18554899999999985</c:v>
                      </c:pt>
                      <c:pt idx="8374">
                        <c:v>-0.18556699999999984</c:v>
                      </c:pt>
                      <c:pt idx="8375">
                        <c:v>-0.18558449999999987</c:v>
                      </c:pt>
                      <c:pt idx="8376">
                        <c:v>-0.18560049999999986</c:v>
                      </c:pt>
                      <c:pt idx="8377">
                        <c:v>-0.18561849999999983</c:v>
                      </c:pt>
                      <c:pt idx="8378">
                        <c:v>-0.18561599999999978</c:v>
                      </c:pt>
                      <c:pt idx="8379">
                        <c:v>-0.18563349999999976</c:v>
                      </c:pt>
                      <c:pt idx="8380">
                        <c:v>-0.18565099999999976</c:v>
                      </c:pt>
                      <c:pt idx="8381">
                        <c:v>-0.18566899999999975</c:v>
                      </c:pt>
                      <c:pt idx="8382">
                        <c:v>-0.18568749999999976</c:v>
                      </c:pt>
                      <c:pt idx="8383">
                        <c:v>-0.18570599999999973</c:v>
                      </c:pt>
                      <c:pt idx="8384">
                        <c:v>-0.18572299999999975</c:v>
                      </c:pt>
                      <c:pt idx="8385">
                        <c:v>-0.18573949999999967</c:v>
                      </c:pt>
                      <c:pt idx="8386">
                        <c:v>-0.1857569999999997</c:v>
                      </c:pt>
                      <c:pt idx="8387">
                        <c:v>-0.18577499999999969</c:v>
                      </c:pt>
                      <c:pt idx="8388">
                        <c:v>-0.1857944999999997</c:v>
                      </c:pt>
                      <c:pt idx="8389">
                        <c:v>-0.18581349999999969</c:v>
                      </c:pt>
                      <c:pt idx="8390">
                        <c:v>-0.18583449999999971</c:v>
                      </c:pt>
                      <c:pt idx="8391">
                        <c:v>-0.1858534999999997</c:v>
                      </c:pt>
                      <c:pt idx="8392">
                        <c:v>-0.18587199999999968</c:v>
                      </c:pt>
                      <c:pt idx="8393">
                        <c:v>-0.18589099999999967</c:v>
                      </c:pt>
                      <c:pt idx="8394">
                        <c:v>-0.18590699999999971</c:v>
                      </c:pt>
                      <c:pt idx="8395">
                        <c:v>-0.18592399999999962</c:v>
                      </c:pt>
                      <c:pt idx="8396">
                        <c:v>-0.18594199999999966</c:v>
                      </c:pt>
                      <c:pt idx="8397">
                        <c:v>-0.18595749999999966</c:v>
                      </c:pt>
                      <c:pt idx="8398">
                        <c:v>-0.18597699999999967</c:v>
                      </c:pt>
                      <c:pt idx="8399">
                        <c:v>-0.18599449999999965</c:v>
                      </c:pt>
                      <c:pt idx="8400">
                        <c:v>-0.18601349999999964</c:v>
                      </c:pt>
                      <c:pt idx="8401">
                        <c:v>-0.18603099999999967</c:v>
                      </c:pt>
                      <c:pt idx="8402">
                        <c:v>-0.18604949999999967</c:v>
                      </c:pt>
                      <c:pt idx="8403">
                        <c:v>-0.18606549999999963</c:v>
                      </c:pt>
                      <c:pt idx="8404">
                        <c:v>-0.18608049999999968</c:v>
                      </c:pt>
                      <c:pt idx="8405">
                        <c:v>-0.18609499999999965</c:v>
                      </c:pt>
                      <c:pt idx="8406">
                        <c:v>-0.18610849999999968</c:v>
                      </c:pt>
                      <c:pt idx="8407">
                        <c:v>-0.18612399999999965</c:v>
                      </c:pt>
                      <c:pt idx="8408">
                        <c:v>-0.18613699999999966</c:v>
                      </c:pt>
                      <c:pt idx="8409">
                        <c:v>-0.18615049999999964</c:v>
                      </c:pt>
                      <c:pt idx="8410">
                        <c:v>-0.1861609999999996</c:v>
                      </c:pt>
                      <c:pt idx="8411">
                        <c:v>-0.1861734999999996</c:v>
                      </c:pt>
                      <c:pt idx="8412">
                        <c:v>-0.18618199999999963</c:v>
                      </c:pt>
                      <c:pt idx="8413">
                        <c:v>-0.18619449999999962</c:v>
                      </c:pt>
                      <c:pt idx="8414">
                        <c:v>-0.18620999999999963</c:v>
                      </c:pt>
                      <c:pt idx="8415">
                        <c:v>-0.18621599999999966</c:v>
                      </c:pt>
                      <c:pt idx="8416">
                        <c:v>-0.18622249999999962</c:v>
                      </c:pt>
                      <c:pt idx="8417">
                        <c:v>-0.18623549999999964</c:v>
                      </c:pt>
                      <c:pt idx="8418">
                        <c:v>-0.18625049999999965</c:v>
                      </c:pt>
                      <c:pt idx="8419">
                        <c:v>-0.18625849999999963</c:v>
                      </c:pt>
                      <c:pt idx="8420">
                        <c:v>-0.18626949999999964</c:v>
                      </c:pt>
                      <c:pt idx="8421">
                        <c:v>-0.18627849999999968</c:v>
                      </c:pt>
                      <c:pt idx="8422">
                        <c:v>-0.1862744999999997</c:v>
                      </c:pt>
                      <c:pt idx="8423">
                        <c:v>-0.18628749999999972</c:v>
                      </c:pt>
                      <c:pt idx="8424">
                        <c:v>-0.1862964999999997</c:v>
                      </c:pt>
                      <c:pt idx="8425">
                        <c:v>-0.18630649999999968</c:v>
                      </c:pt>
                      <c:pt idx="8426">
                        <c:v>-0.18631699999999971</c:v>
                      </c:pt>
                      <c:pt idx="8427">
                        <c:v>-0.18632649999999967</c:v>
                      </c:pt>
                      <c:pt idx="8428">
                        <c:v>-0.18633849999999971</c:v>
                      </c:pt>
                      <c:pt idx="8429">
                        <c:v>-0.18634749999999969</c:v>
                      </c:pt>
                      <c:pt idx="8430">
                        <c:v>-0.18629899999999966</c:v>
                      </c:pt>
                      <c:pt idx="8431">
                        <c:v>-0.18630849999999965</c:v>
                      </c:pt>
                      <c:pt idx="8432">
                        <c:v>-0.18631849999999964</c:v>
                      </c:pt>
                      <c:pt idx="8433">
                        <c:v>-0.18632849999999965</c:v>
                      </c:pt>
                      <c:pt idx="8434">
                        <c:v>-0.18633749999999968</c:v>
                      </c:pt>
                      <c:pt idx="8435">
                        <c:v>-0.18634549999999969</c:v>
                      </c:pt>
                      <c:pt idx="8436">
                        <c:v>-0.18635199999999968</c:v>
                      </c:pt>
                      <c:pt idx="8437">
                        <c:v>-0.18635949999999973</c:v>
                      </c:pt>
                      <c:pt idx="8438">
                        <c:v>-0.18637099999999976</c:v>
                      </c:pt>
                      <c:pt idx="8439">
                        <c:v>-0.18637649999999975</c:v>
                      </c:pt>
                      <c:pt idx="8440">
                        <c:v>-0.18638449999999973</c:v>
                      </c:pt>
                      <c:pt idx="8441">
                        <c:v>-0.18639049999999979</c:v>
                      </c:pt>
                      <c:pt idx="8442">
                        <c:v>-0.18639799999999979</c:v>
                      </c:pt>
                      <c:pt idx="8443">
                        <c:v>-0.18640499999999982</c:v>
                      </c:pt>
                      <c:pt idx="8444">
                        <c:v>-0.18641249999999984</c:v>
                      </c:pt>
                      <c:pt idx="8445">
                        <c:v>-0.18641999999999986</c:v>
                      </c:pt>
                      <c:pt idx="8446">
                        <c:v>-0.18642899999999987</c:v>
                      </c:pt>
                      <c:pt idx="8447">
                        <c:v>-0.18643449999999986</c:v>
                      </c:pt>
                      <c:pt idx="8448">
                        <c:v>-0.18644149999999984</c:v>
                      </c:pt>
                      <c:pt idx="8449">
                        <c:v>-0.18644899999999986</c:v>
                      </c:pt>
                      <c:pt idx="8450">
                        <c:v>-0.1864424999999999</c:v>
                      </c:pt>
                      <c:pt idx="8451">
                        <c:v>-0.18644949999999988</c:v>
                      </c:pt>
                      <c:pt idx="8452">
                        <c:v>-0.18645399999999987</c:v>
                      </c:pt>
                      <c:pt idx="8453">
                        <c:v>-0.18645949999999989</c:v>
                      </c:pt>
                      <c:pt idx="8454">
                        <c:v>-0.18646749999999992</c:v>
                      </c:pt>
                      <c:pt idx="8455">
                        <c:v>-0.18647399999999995</c:v>
                      </c:pt>
                      <c:pt idx="8456">
                        <c:v>-0.18647899999999995</c:v>
                      </c:pt>
                      <c:pt idx="8457">
                        <c:v>-0.18648449999999997</c:v>
                      </c:pt>
                      <c:pt idx="8458">
                        <c:v>-0.18649099999999996</c:v>
                      </c:pt>
                      <c:pt idx="8459">
                        <c:v>-0.186496</c:v>
                      </c:pt>
                      <c:pt idx="8460">
                        <c:v>-0.18650000000000003</c:v>
                      </c:pt>
                      <c:pt idx="8461">
                        <c:v>-0.186503</c:v>
                      </c:pt>
                      <c:pt idx="8462">
                        <c:v>-0.18650750000000002</c:v>
                      </c:pt>
                      <c:pt idx="8463">
                        <c:v>-0.18651100000000004</c:v>
                      </c:pt>
                      <c:pt idx="8464">
                        <c:v>-0.1865150000000001</c:v>
                      </c:pt>
                      <c:pt idx="8465">
                        <c:v>-0.18651900000000013</c:v>
                      </c:pt>
                      <c:pt idx="8466">
                        <c:v>-0.1865220000000001</c:v>
                      </c:pt>
                      <c:pt idx="8467">
                        <c:v>-0.18652200000000016</c:v>
                      </c:pt>
                      <c:pt idx="8468">
                        <c:v>-0.18652250000000017</c:v>
                      </c:pt>
                      <c:pt idx="8469">
                        <c:v>-0.18652550000000021</c:v>
                      </c:pt>
                      <c:pt idx="8470">
                        <c:v>-0.18652900000000019</c:v>
                      </c:pt>
                      <c:pt idx="8471">
                        <c:v>-0.18652950000000021</c:v>
                      </c:pt>
                      <c:pt idx="8472">
                        <c:v>-0.18653150000000018</c:v>
                      </c:pt>
                      <c:pt idx="8473">
                        <c:v>-0.1865330000000002</c:v>
                      </c:pt>
                      <c:pt idx="8474">
                        <c:v>-0.18653300000000023</c:v>
                      </c:pt>
                      <c:pt idx="8475">
                        <c:v>-0.18653350000000024</c:v>
                      </c:pt>
                      <c:pt idx="8476">
                        <c:v>-0.18653300000000023</c:v>
                      </c:pt>
                      <c:pt idx="8477">
                        <c:v>-0.18653400000000026</c:v>
                      </c:pt>
                      <c:pt idx="8478">
                        <c:v>-0.18653450000000024</c:v>
                      </c:pt>
                      <c:pt idx="8479">
                        <c:v>-0.18653750000000024</c:v>
                      </c:pt>
                      <c:pt idx="8480">
                        <c:v>-0.18654050000000028</c:v>
                      </c:pt>
                      <c:pt idx="8481">
                        <c:v>-0.18654250000000025</c:v>
                      </c:pt>
                      <c:pt idx="8482">
                        <c:v>-0.18654800000000024</c:v>
                      </c:pt>
                      <c:pt idx="8483">
                        <c:v>-0.18654950000000026</c:v>
                      </c:pt>
                      <c:pt idx="8484">
                        <c:v>-0.18656750000000025</c:v>
                      </c:pt>
                      <c:pt idx="8485">
                        <c:v>-0.18656850000000025</c:v>
                      </c:pt>
                      <c:pt idx="8486">
                        <c:v>-0.18656700000000023</c:v>
                      </c:pt>
                      <c:pt idx="8487">
                        <c:v>-0.18656800000000021</c:v>
                      </c:pt>
                      <c:pt idx="8488">
                        <c:v>-0.18656900000000021</c:v>
                      </c:pt>
                      <c:pt idx="8489">
                        <c:v>-0.18657050000000022</c:v>
                      </c:pt>
                      <c:pt idx="8490">
                        <c:v>-0.18657000000000024</c:v>
                      </c:pt>
                      <c:pt idx="8491">
                        <c:v>-0.18657300000000024</c:v>
                      </c:pt>
                      <c:pt idx="8492">
                        <c:v>-0.18657400000000021</c:v>
                      </c:pt>
                      <c:pt idx="8493">
                        <c:v>-0.18657700000000019</c:v>
                      </c:pt>
                      <c:pt idx="8494">
                        <c:v>-0.18658150000000021</c:v>
                      </c:pt>
                      <c:pt idx="8495">
                        <c:v>-0.18658300000000019</c:v>
                      </c:pt>
                      <c:pt idx="8496">
                        <c:v>-0.18658400000000019</c:v>
                      </c:pt>
                      <c:pt idx="8497">
                        <c:v>-0.18658750000000016</c:v>
                      </c:pt>
                      <c:pt idx="8498">
                        <c:v>-0.18659150000000013</c:v>
                      </c:pt>
                      <c:pt idx="8499">
                        <c:v>-0.18659250000000011</c:v>
                      </c:pt>
                      <c:pt idx="8500">
                        <c:v>-0.18659450000000011</c:v>
                      </c:pt>
                      <c:pt idx="8501">
                        <c:v>-0.18659650000000011</c:v>
                      </c:pt>
                      <c:pt idx="8502">
                        <c:v>-0.18658850000000007</c:v>
                      </c:pt>
                      <c:pt idx="8503">
                        <c:v>-0.18659000000000009</c:v>
                      </c:pt>
                      <c:pt idx="8504">
                        <c:v>-0.18659250000000011</c:v>
                      </c:pt>
                      <c:pt idx="8505">
                        <c:v>-0.18659450000000008</c:v>
                      </c:pt>
                      <c:pt idx="8506">
                        <c:v>-0.18659400000000009</c:v>
                      </c:pt>
                      <c:pt idx="8507">
                        <c:v>-0.1865960000000001</c:v>
                      </c:pt>
                      <c:pt idx="8508">
                        <c:v>-0.18659950000000006</c:v>
                      </c:pt>
                      <c:pt idx="8509">
                        <c:v>-0.18660200000000007</c:v>
                      </c:pt>
                      <c:pt idx="8510">
                        <c:v>-0.18660450000000003</c:v>
                      </c:pt>
                      <c:pt idx="8511">
                        <c:v>-0.18660550000000001</c:v>
                      </c:pt>
                      <c:pt idx="8512">
                        <c:v>-0.18660700000000002</c:v>
                      </c:pt>
                      <c:pt idx="8513">
                        <c:v>-0.18660850000000004</c:v>
                      </c:pt>
                      <c:pt idx="8514">
                        <c:v>-0.186614</c:v>
                      </c:pt>
                      <c:pt idx="8515">
                        <c:v>-0.18661600000000003</c:v>
                      </c:pt>
                      <c:pt idx="8516">
                        <c:v>-0.18661800000000003</c:v>
                      </c:pt>
                      <c:pt idx="8517">
                        <c:v>-0.18662200000000001</c:v>
                      </c:pt>
                      <c:pt idx="8518">
                        <c:v>-0.18662499999999999</c:v>
                      </c:pt>
                      <c:pt idx="8519">
                        <c:v>-0.18662849999999997</c:v>
                      </c:pt>
                      <c:pt idx="8520">
                        <c:v>-0.18663099999999996</c:v>
                      </c:pt>
                      <c:pt idx="8521">
                        <c:v>-0.18663349999999995</c:v>
                      </c:pt>
                      <c:pt idx="8522">
                        <c:v>-0.18663599999999991</c:v>
                      </c:pt>
                      <c:pt idx="8523">
                        <c:v>-0.18663799999999989</c:v>
                      </c:pt>
                      <c:pt idx="8524">
                        <c:v>-0.18663949999999985</c:v>
                      </c:pt>
                      <c:pt idx="8525">
                        <c:v>-0.18664199999999986</c:v>
                      </c:pt>
                      <c:pt idx="8526">
                        <c:v>-0.18669299999999986</c:v>
                      </c:pt>
                      <c:pt idx="8527">
                        <c:v>-0.18669549999999988</c:v>
                      </c:pt>
                      <c:pt idx="8528">
                        <c:v>-0.18669899999999984</c:v>
                      </c:pt>
                      <c:pt idx="8529">
                        <c:v>-0.18670199999999984</c:v>
                      </c:pt>
                      <c:pt idx="8530">
                        <c:v>-0.1866659999999998</c:v>
                      </c:pt>
                      <c:pt idx="8531">
                        <c:v>-0.18666849999999982</c:v>
                      </c:pt>
                      <c:pt idx="8532">
                        <c:v>-0.18666949999999982</c:v>
                      </c:pt>
                      <c:pt idx="8533">
                        <c:v>-0.18667199999999981</c:v>
                      </c:pt>
                      <c:pt idx="8534">
                        <c:v>-0.18667499999999979</c:v>
                      </c:pt>
                      <c:pt idx="8535">
                        <c:v>-0.18667749999999977</c:v>
                      </c:pt>
                      <c:pt idx="8536">
                        <c:v>-0.18668099999999976</c:v>
                      </c:pt>
                      <c:pt idx="8537">
                        <c:v>-0.18668449999999975</c:v>
                      </c:pt>
                      <c:pt idx="8538">
                        <c:v>-0.18663599999999977</c:v>
                      </c:pt>
                      <c:pt idx="8539">
                        <c:v>-0.18664049999999974</c:v>
                      </c:pt>
                      <c:pt idx="8540">
                        <c:v>-0.18664599999999976</c:v>
                      </c:pt>
                      <c:pt idx="8541">
                        <c:v>-0.18665299999999974</c:v>
                      </c:pt>
                      <c:pt idx="8542">
                        <c:v>-0.18665999999999974</c:v>
                      </c:pt>
                      <c:pt idx="8543">
                        <c:v>-0.18666599999999978</c:v>
                      </c:pt>
                      <c:pt idx="8544">
                        <c:v>-0.18667349999999983</c:v>
                      </c:pt>
                      <c:pt idx="8545">
                        <c:v>-0.18667999999999979</c:v>
                      </c:pt>
                      <c:pt idx="8546">
                        <c:v>-0.18666999999999981</c:v>
                      </c:pt>
                      <c:pt idx="8547">
                        <c:v>-0.1866754999999998</c:v>
                      </c:pt>
                      <c:pt idx="8548">
                        <c:v>-0.18668299999999982</c:v>
                      </c:pt>
                      <c:pt idx="8549">
                        <c:v>-0.1866899999999998</c:v>
                      </c:pt>
                      <c:pt idx="8550">
                        <c:v>-0.18669649999999979</c:v>
                      </c:pt>
                      <c:pt idx="8551">
                        <c:v>-0.18670449999999977</c:v>
                      </c:pt>
                      <c:pt idx="8552">
                        <c:v>-0.18671249999999978</c:v>
                      </c:pt>
                      <c:pt idx="8553">
                        <c:v>-0.18672099999999975</c:v>
                      </c:pt>
                      <c:pt idx="8554">
                        <c:v>-0.1867274999999998</c:v>
                      </c:pt>
                      <c:pt idx="8555">
                        <c:v>-0.18673349999999977</c:v>
                      </c:pt>
                      <c:pt idx="8556">
                        <c:v>-0.18674199999999982</c:v>
                      </c:pt>
                      <c:pt idx="8557">
                        <c:v>-0.18674799999999983</c:v>
                      </c:pt>
                      <c:pt idx="8558">
                        <c:v>-0.18674449999999981</c:v>
                      </c:pt>
                      <c:pt idx="8559">
                        <c:v>-0.18674949999999985</c:v>
                      </c:pt>
                      <c:pt idx="8560">
                        <c:v>-0.18675349999999985</c:v>
                      </c:pt>
                      <c:pt idx="8561">
                        <c:v>-0.18675699999999984</c:v>
                      </c:pt>
                      <c:pt idx="8562">
                        <c:v>-0.18675899999999984</c:v>
                      </c:pt>
                      <c:pt idx="8563">
                        <c:v>-0.18676449999999989</c:v>
                      </c:pt>
                      <c:pt idx="8564">
                        <c:v>-0.18676799999999991</c:v>
                      </c:pt>
                      <c:pt idx="8565">
                        <c:v>-0.1867734999999999</c:v>
                      </c:pt>
                      <c:pt idx="8566">
                        <c:v>-0.18677699999999992</c:v>
                      </c:pt>
                      <c:pt idx="8567">
                        <c:v>-0.18677949999999993</c:v>
                      </c:pt>
                      <c:pt idx="8568">
                        <c:v>-0.18678099999999989</c:v>
                      </c:pt>
                      <c:pt idx="8569">
                        <c:v>-0.18678299999999989</c:v>
                      </c:pt>
                      <c:pt idx="8570">
                        <c:v>-0.18678449999999988</c:v>
                      </c:pt>
                      <c:pt idx="8571">
                        <c:v>-0.18678649999999986</c:v>
                      </c:pt>
                      <c:pt idx="8572">
                        <c:v>-0.18678849999999986</c:v>
                      </c:pt>
                      <c:pt idx="8573">
                        <c:v>-0.18678899999999982</c:v>
                      </c:pt>
                      <c:pt idx="8574">
                        <c:v>-0.18671799999999983</c:v>
                      </c:pt>
                      <c:pt idx="8575">
                        <c:v>-0.18671949999999982</c:v>
                      </c:pt>
                      <c:pt idx="8576">
                        <c:v>-0.18672049999999982</c:v>
                      </c:pt>
                      <c:pt idx="8577">
                        <c:v>-0.18671949999999982</c:v>
                      </c:pt>
                      <c:pt idx="8578">
                        <c:v>-0.18674249999999978</c:v>
                      </c:pt>
                      <c:pt idx="8579">
                        <c:v>-0.18674149999999978</c:v>
                      </c:pt>
                      <c:pt idx="8580">
                        <c:v>-0.18673949999999981</c:v>
                      </c:pt>
                      <c:pt idx="8581">
                        <c:v>-0.18673849999999981</c:v>
                      </c:pt>
                      <c:pt idx="8582">
                        <c:v>-0.18673499999999979</c:v>
                      </c:pt>
                      <c:pt idx="8583">
                        <c:v>-0.18673499999999979</c:v>
                      </c:pt>
                      <c:pt idx="8584">
                        <c:v>-0.18673549999999978</c:v>
                      </c:pt>
                      <c:pt idx="8585">
                        <c:v>-0.18673549999999978</c:v>
                      </c:pt>
                      <c:pt idx="8586">
                        <c:v>-0.18673599999999979</c:v>
                      </c:pt>
                      <c:pt idx="8587">
                        <c:v>-0.18673449999999978</c:v>
                      </c:pt>
                      <c:pt idx="8588">
                        <c:v>-0.18673199999999976</c:v>
                      </c:pt>
                      <c:pt idx="8589">
                        <c:v>-0.18673099999999973</c:v>
                      </c:pt>
                      <c:pt idx="8590">
                        <c:v>-0.18672849999999974</c:v>
                      </c:pt>
                      <c:pt idx="8591">
                        <c:v>-0.18672599999999978</c:v>
                      </c:pt>
                      <c:pt idx="8592">
                        <c:v>-0.18672249999999976</c:v>
                      </c:pt>
                      <c:pt idx="8593">
                        <c:v>-0.1867189999999998</c:v>
                      </c:pt>
                      <c:pt idx="8594">
                        <c:v>-0.18672299999999978</c:v>
                      </c:pt>
                      <c:pt idx="8595">
                        <c:v>-0.18672199999999978</c:v>
                      </c:pt>
                      <c:pt idx="8596">
                        <c:v>-0.18672199999999983</c:v>
                      </c:pt>
                      <c:pt idx="8597">
                        <c:v>-0.18672249999999979</c:v>
                      </c:pt>
                      <c:pt idx="8598">
                        <c:v>-0.1867179999999998</c:v>
                      </c:pt>
                      <c:pt idx="8599">
                        <c:v>-0.18671549999999978</c:v>
                      </c:pt>
                      <c:pt idx="8600">
                        <c:v>-0.18671249999999984</c:v>
                      </c:pt>
                      <c:pt idx="8601">
                        <c:v>-0.18671149999999984</c:v>
                      </c:pt>
                      <c:pt idx="8602">
                        <c:v>-0.18669599999999986</c:v>
                      </c:pt>
                      <c:pt idx="8603">
                        <c:v>-0.18669449999999985</c:v>
                      </c:pt>
                      <c:pt idx="8604">
                        <c:v>-0.18669549999999988</c:v>
                      </c:pt>
                      <c:pt idx="8605">
                        <c:v>-0.18669449999999987</c:v>
                      </c:pt>
                      <c:pt idx="8606">
                        <c:v>-0.18669249999999987</c:v>
                      </c:pt>
                      <c:pt idx="8607">
                        <c:v>-0.18669349999999987</c:v>
                      </c:pt>
                      <c:pt idx="8608">
                        <c:v>-0.18669449999999985</c:v>
                      </c:pt>
                      <c:pt idx="8609">
                        <c:v>-0.18669549999999979</c:v>
                      </c:pt>
                      <c:pt idx="8610">
                        <c:v>-0.18669799999999981</c:v>
                      </c:pt>
                      <c:pt idx="8611">
                        <c:v>-0.18669649999999979</c:v>
                      </c:pt>
                      <c:pt idx="8612">
                        <c:v>-0.18669349999999979</c:v>
                      </c:pt>
                      <c:pt idx="8613">
                        <c:v>-0.18669249999999984</c:v>
                      </c:pt>
                      <c:pt idx="8614">
                        <c:v>-0.18669249999999984</c:v>
                      </c:pt>
                      <c:pt idx="8615">
                        <c:v>-0.18669849999999985</c:v>
                      </c:pt>
                      <c:pt idx="8616">
                        <c:v>-0.18669249999999987</c:v>
                      </c:pt>
                      <c:pt idx="8617">
                        <c:v>-0.18668949999999987</c:v>
                      </c:pt>
                      <c:pt idx="8618">
                        <c:v>-0.18668599999999991</c:v>
                      </c:pt>
                      <c:pt idx="8619">
                        <c:v>-0.18668499999999991</c:v>
                      </c:pt>
                      <c:pt idx="8620">
                        <c:v>-0.18668149999999994</c:v>
                      </c:pt>
                      <c:pt idx="8621">
                        <c:v>-0.18667949999999994</c:v>
                      </c:pt>
                      <c:pt idx="8622">
                        <c:v>-0.18668999999999997</c:v>
                      </c:pt>
                      <c:pt idx="8623">
                        <c:v>-0.18668599999999999</c:v>
                      </c:pt>
                      <c:pt idx="8624">
                        <c:v>-0.1866855</c:v>
                      </c:pt>
                      <c:pt idx="8625">
                        <c:v>-0.18668500000000002</c:v>
                      </c:pt>
                      <c:pt idx="8626">
                        <c:v>-0.18668450000000006</c:v>
                      </c:pt>
                      <c:pt idx="8627">
                        <c:v>-0.18668200000000007</c:v>
                      </c:pt>
                      <c:pt idx="8628">
                        <c:v>-0.18667650000000008</c:v>
                      </c:pt>
                      <c:pt idx="8629">
                        <c:v>-0.18667400000000012</c:v>
                      </c:pt>
                      <c:pt idx="8630">
                        <c:v>-0.18672800000000017</c:v>
                      </c:pt>
                      <c:pt idx="8631">
                        <c:v>-0.18672500000000017</c:v>
                      </c:pt>
                      <c:pt idx="8632">
                        <c:v>-0.18672050000000021</c:v>
                      </c:pt>
                      <c:pt idx="8633">
                        <c:v>-0.18671750000000023</c:v>
                      </c:pt>
                      <c:pt idx="8634">
                        <c:v>-0.18671400000000027</c:v>
                      </c:pt>
                      <c:pt idx="8635">
                        <c:v>-0.1867140000000003</c:v>
                      </c:pt>
                      <c:pt idx="8636">
                        <c:v>-0.18671500000000033</c:v>
                      </c:pt>
                      <c:pt idx="8637">
                        <c:v>-0.18671550000000037</c:v>
                      </c:pt>
                      <c:pt idx="8638">
                        <c:v>-0.18671650000000031</c:v>
                      </c:pt>
                      <c:pt idx="8639">
                        <c:v>-0.18671500000000033</c:v>
                      </c:pt>
                      <c:pt idx="8640">
                        <c:v>-0.18671550000000031</c:v>
                      </c:pt>
                      <c:pt idx="8641">
                        <c:v>-0.18671650000000031</c:v>
                      </c:pt>
                      <c:pt idx="8642">
                        <c:v>-0.18671700000000033</c:v>
                      </c:pt>
                      <c:pt idx="8643">
                        <c:v>-0.18671900000000033</c:v>
                      </c:pt>
                      <c:pt idx="8644">
                        <c:v>-0.18672200000000033</c:v>
                      </c:pt>
                      <c:pt idx="8645">
                        <c:v>-0.18672750000000027</c:v>
                      </c:pt>
                      <c:pt idx="8646">
                        <c:v>-0.18670900000000024</c:v>
                      </c:pt>
                      <c:pt idx="8647">
                        <c:v>-0.18671650000000026</c:v>
                      </c:pt>
                      <c:pt idx="8648">
                        <c:v>-0.18672450000000024</c:v>
                      </c:pt>
                      <c:pt idx="8649">
                        <c:v>-0.18673300000000026</c:v>
                      </c:pt>
                      <c:pt idx="8650">
                        <c:v>-0.18674550000000026</c:v>
                      </c:pt>
                      <c:pt idx="8651">
                        <c:v>-0.18675400000000025</c:v>
                      </c:pt>
                      <c:pt idx="8652">
                        <c:v>-0.18676450000000025</c:v>
                      </c:pt>
                      <c:pt idx="8653">
                        <c:v>-0.18677600000000022</c:v>
                      </c:pt>
                      <c:pt idx="8654">
                        <c:v>-0.18678650000000022</c:v>
                      </c:pt>
                      <c:pt idx="8655">
                        <c:v>-0.18679700000000024</c:v>
                      </c:pt>
                      <c:pt idx="8656">
                        <c:v>-0.18680800000000025</c:v>
                      </c:pt>
                      <c:pt idx="8657">
                        <c:v>-0.18681900000000023</c:v>
                      </c:pt>
                      <c:pt idx="8658">
                        <c:v>-0.18682800000000022</c:v>
                      </c:pt>
                      <c:pt idx="8659">
                        <c:v>-0.18684150000000024</c:v>
                      </c:pt>
                      <c:pt idx="8660">
                        <c:v>-0.18685400000000021</c:v>
                      </c:pt>
                      <c:pt idx="8661">
                        <c:v>-0.18686750000000019</c:v>
                      </c:pt>
                      <c:pt idx="8662">
                        <c:v>-0.18688000000000013</c:v>
                      </c:pt>
                      <c:pt idx="8663">
                        <c:v>-0.18689200000000011</c:v>
                      </c:pt>
                      <c:pt idx="8664">
                        <c:v>-0.18690400000000015</c:v>
                      </c:pt>
                      <c:pt idx="8665">
                        <c:v>-0.18691650000000012</c:v>
                      </c:pt>
                      <c:pt idx="8666">
                        <c:v>-0.18692800000000012</c:v>
                      </c:pt>
                      <c:pt idx="8667">
                        <c:v>-0.18694050000000012</c:v>
                      </c:pt>
                      <c:pt idx="8668">
                        <c:v>-0.18695500000000009</c:v>
                      </c:pt>
                      <c:pt idx="8669">
                        <c:v>-0.18696750000000012</c:v>
                      </c:pt>
                      <c:pt idx="8670">
                        <c:v>-0.1869785000000001</c:v>
                      </c:pt>
                      <c:pt idx="8671">
                        <c:v>-0.18699250000000009</c:v>
                      </c:pt>
                      <c:pt idx="8672">
                        <c:v>-0.1870035000000001</c:v>
                      </c:pt>
                      <c:pt idx="8673">
                        <c:v>-0.18701650000000011</c:v>
                      </c:pt>
                      <c:pt idx="8674">
                        <c:v>-0.18701750000000011</c:v>
                      </c:pt>
                      <c:pt idx="8675">
                        <c:v>-0.18703000000000011</c:v>
                      </c:pt>
                      <c:pt idx="8676">
                        <c:v>-0.18704300000000007</c:v>
                      </c:pt>
                      <c:pt idx="8677">
                        <c:v>-0.18705500000000011</c:v>
                      </c:pt>
                      <c:pt idx="8678">
                        <c:v>-0.18706350000000008</c:v>
                      </c:pt>
                      <c:pt idx="8679">
                        <c:v>-0.18707350000000009</c:v>
                      </c:pt>
                      <c:pt idx="8680">
                        <c:v>-0.1870835000000001</c:v>
                      </c:pt>
                      <c:pt idx="8681">
                        <c:v>-0.18709450000000014</c:v>
                      </c:pt>
                      <c:pt idx="8682">
                        <c:v>-0.18708400000000014</c:v>
                      </c:pt>
                      <c:pt idx="8683">
                        <c:v>-0.18709650000000014</c:v>
                      </c:pt>
                      <c:pt idx="8684">
                        <c:v>-0.18710450000000015</c:v>
                      </c:pt>
                      <c:pt idx="8685">
                        <c:v>-0.18711350000000018</c:v>
                      </c:pt>
                      <c:pt idx="8686">
                        <c:v>-0.18712250000000016</c:v>
                      </c:pt>
                      <c:pt idx="8687">
                        <c:v>-0.18713350000000017</c:v>
                      </c:pt>
                      <c:pt idx="8688">
                        <c:v>-0.18714400000000012</c:v>
                      </c:pt>
                      <c:pt idx="8689">
                        <c:v>-0.18715400000000013</c:v>
                      </c:pt>
                      <c:pt idx="8690">
                        <c:v>-0.18716400000000011</c:v>
                      </c:pt>
                      <c:pt idx="8691">
                        <c:v>-0.18717350000000013</c:v>
                      </c:pt>
                      <c:pt idx="8692">
                        <c:v>-0.18718400000000013</c:v>
                      </c:pt>
                      <c:pt idx="8693">
                        <c:v>-0.18719400000000014</c:v>
                      </c:pt>
                      <c:pt idx="8694">
                        <c:v>-0.18719750000000018</c:v>
                      </c:pt>
                      <c:pt idx="8695">
                        <c:v>-0.18720750000000017</c:v>
                      </c:pt>
                      <c:pt idx="8696">
                        <c:v>-0.18721650000000017</c:v>
                      </c:pt>
                      <c:pt idx="8697">
                        <c:v>-0.18722700000000014</c:v>
                      </c:pt>
                      <c:pt idx="8698">
                        <c:v>-0.18723850000000014</c:v>
                      </c:pt>
                      <c:pt idx="8699">
                        <c:v>-0.18724900000000011</c:v>
                      </c:pt>
                      <c:pt idx="8700">
                        <c:v>-0.18725950000000008</c:v>
                      </c:pt>
                      <c:pt idx="8701">
                        <c:v>-0.1872700000000001</c:v>
                      </c:pt>
                      <c:pt idx="8702">
                        <c:v>-0.1872910000000001</c:v>
                      </c:pt>
                      <c:pt idx="8703">
                        <c:v>-0.18730350000000009</c:v>
                      </c:pt>
                      <c:pt idx="8704">
                        <c:v>-0.18731500000000006</c:v>
                      </c:pt>
                      <c:pt idx="8705">
                        <c:v>-0.18732750000000006</c:v>
                      </c:pt>
                      <c:pt idx="8706">
                        <c:v>-0.18734250000000002</c:v>
                      </c:pt>
                      <c:pt idx="8707">
                        <c:v>-0.18735500000000005</c:v>
                      </c:pt>
                      <c:pt idx="8708">
                        <c:v>-0.18736550000000005</c:v>
                      </c:pt>
                      <c:pt idx="8709">
                        <c:v>-0.18737850000000006</c:v>
                      </c:pt>
                      <c:pt idx="8710">
                        <c:v>-0.18740150000000008</c:v>
                      </c:pt>
                      <c:pt idx="8711">
                        <c:v>-0.18741550000000004</c:v>
                      </c:pt>
                      <c:pt idx="8712">
                        <c:v>-0.18742900000000001</c:v>
                      </c:pt>
                      <c:pt idx="8713">
                        <c:v>-0.187442</c:v>
                      </c:pt>
                      <c:pt idx="8714">
                        <c:v>-0.18745400000000001</c:v>
                      </c:pt>
                      <c:pt idx="8715">
                        <c:v>-0.18746699999999999</c:v>
                      </c:pt>
                      <c:pt idx="8716">
                        <c:v>-0.18748050000000002</c:v>
                      </c:pt>
                      <c:pt idx="8717">
                        <c:v>-0.18749250000000006</c:v>
                      </c:pt>
                      <c:pt idx="8718">
                        <c:v>-0.1874985000000001</c:v>
                      </c:pt>
                      <c:pt idx="8719">
                        <c:v>-0.1875075000000001</c:v>
                      </c:pt>
                      <c:pt idx="8720">
                        <c:v>-0.18751800000000007</c:v>
                      </c:pt>
                      <c:pt idx="8721">
                        <c:v>-0.18752850000000007</c:v>
                      </c:pt>
                      <c:pt idx="8722">
                        <c:v>-0.18754000000000004</c:v>
                      </c:pt>
                      <c:pt idx="8723">
                        <c:v>-0.18754900000000008</c:v>
                      </c:pt>
                      <c:pt idx="8724">
                        <c:v>-0.18755750000000007</c:v>
                      </c:pt>
                      <c:pt idx="8725">
                        <c:v>-0.18756550000000008</c:v>
                      </c:pt>
                      <c:pt idx="8726">
                        <c:v>-0.18757550000000009</c:v>
                      </c:pt>
                      <c:pt idx="8727">
                        <c:v>-0.1875835000000001</c:v>
                      </c:pt>
                      <c:pt idx="8728">
                        <c:v>-0.18759150000000013</c:v>
                      </c:pt>
                      <c:pt idx="8729">
                        <c:v>-0.18759900000000013</c:v>
                      </c:pt>
                      <c:pt idx="8730">
                        <c:v>-0.18764200000000014</c:v>
                      </c:pt>
                      <c:pt idx="8731">
                        <c:v>-0.18764800000000012</c:v>
                      </c:pt>
                      <c:pt idx="8732">
                        <c:v>-0.18765400000000013</c:v>
                      </c:pt>
                      <c:pt idx="8733">
                        <c:v>-0.18766000000000013</c:v>
                      </c:pt>
                      <c:pt idx="8734">
                        <c:v>-0.18766550000000012</c:v>
                      </c:pt>
                      <c:pt idx="8735">
                        <c:v>-0.18767100000000009</c:v>
                      </c:pt>
                      <c:pt idx="8736">
                        <c:v>-0.18767600000000009</c:v>
                      </c:pt>
                      <c:pt idx="8737">
                        <c:v>-0.1876820000000001</c:v>
                      </c:pt>
                      <c:pt idx="8738">
                        <c:v>-0.18773900000000013</c:v>
                      </c:pt>
                      <c:pt idx="8739">
                        <c:v>-0.18774500000000011</c:v>
                      </c:pt>
                      <c:pt idx="8740">
                        <c:v>-0.18775000000000006</c:v>
                      </c:pt>
                      <c:pt idx="8741">
                        <c:v>-0.18775250000000007</c:v>
                      </c:pt>
                      <c:pt idx="8742">
                        <c:v>-0.18775450000000007</c:v>
                      </c:pt>
                      <c:pt idx="8743">
                        <c:v>-0.18776150000000008</c:v>
                      </c:pt>
                      <c:pt idx="8744">
                        <c:v>-0.18776600000000004</c:v>
                      </c:pt>
                      <c:pt idx="8745">
                        <c:v>-0.18777150000000004</c:v>
                      </c:pt>
                      <c:pt idx="8746">
                        <c:v>-0.18777750000000001</c:v>
                      </c:pt>
                      <c:pt idx="8747">
                        <c:v>-0.18778400000000001</c:v>
                      </c:pt>
                      <c:pt idx="8748">
                        <c:v>-0.18778800000000001</c:v>
                      </c:pt>
                      <c:pt idx="8749">
                        <c:v>-0.18779400000000007</c:v>
                      </c:pt>
                      <c:pt idx="8750">
                        <c:v>-0.18779850000000003</c:v>
                      </c:pt>
                      <c:pt idx="8751">
                        <c:v>-0.18780350000000007</c:v>
                      </c:pt>
                      <c:pt idx="8752">
                        <c:v>-0.18781000000000006</c:v>
                      </c:pt>
                      <c:pt idx="8753">
                        <c:v>-0.18781600000000012</c:v>
                      </c:pt>
                      <c:pt idx="8754">
                        <c:v>-0.18782850000000009</c:v>
                      </c:pt>
                      <c:pt idx="8755">
                        <c:v>-0.18783700000000011</c:v>
                      </c:pt>
                      <c:pt idx="8756">
                        <c:v>-0.18784450000000014</c:v>
                      </c:pt>
                      <c:pt idx="8757">
                        <c:v>-0.18785200000000013</c:v>
                      </c:pt>
                      <c:pt idx="8758">
                        <c:v>-0.18786350000000013</c:v>
                      </c:pt>
                      <c:pt idx="8759">
                        <c:v>-0.18787400000000012</c:v>
                      </c:pt>
                      <c:pt idx="8760">
                        <c:v>-0.18788700000000014</c:v>
                      </c:pt>
                      <c:pt idx="8761">
                        <c:v>-0.18790100000000018</c:v>
                      </c:pt>
                      <c:pt idx="8762">
                        <c:v>-0.18791600000000017</c:v>
                      </c:pt>
                      <c:pt idx="8763">
                        <c:v>-0.18792950000000019</c:v>
                      </c:pt>
                      <c:pt idx="8764">
                        <c:v>-0.18794400000000022</c:v>
                      </c:pt>
                      <c:pt idx="8765">
                        <c:v>-0.1879595000000002</c:v>
                      </c:pt>
                      <c:pt idx="8766">
                        <c:v>-0.18797000000000019</c:v>
                      </c:pt>
                      <c:pt idx="8767">
                        <c:v>-0.18798700000000018</c:v>
                      </c:pt>
                      <c:pt idx="8768">
                        <c:v>-0.18800450000000019</c:v>
                      </c:pt>
                      <c:pt idx="8769">
                        <c:v>-0.18802350000000023</c:v>
                      </c:pt>
                      <c:pt idx="8770">
                        <c:v>-0.18804900000000022</c:v>
                      </c:pt>
                      <c:pt idx="8771">
                        <c:v>-0.18807100000000021</c:v>
                      </c:pt>
                      <c:pt idx="8772">
                        <c:v>-0.1880930000000002</c:v>
                      </c:pt>
                      <c:pt idx="8773">
                        <c:v>-0.18811500000000023</c:v>
                      </c:pt>
                      <c:pt idx="8774">
                        <c:v>-0.18820950000000025</c:v>
                      </c:pt>
                      <c:pt idx="8775">
                        <c:v>-0.18823200000000026</c:v>
                      </c:pt>
                      <c:pt idx="8776">
                        <c:v>-0.18825550000000024</c:v>
                      </c:pt>
                      <c:pt idx="8777">
                        <c:v>-0.18828050000000027</c:v>
                      </c:pt>
                      <c:pt idx="8778">
                        <c:v>-0.18825150000000027</c:v>
                      </c:pt>
                      <c:pt idx="8779">
                        <c:v>-0.18827700000000025</c:v>
                      </c:pt>
                      <c:pt idx="8780">
                        <c:v>-0.18830400000000025</c:v>
                      </c:pt>
                      <c:pt idx="8781">
                        <c:v>-0.18833100000000028</c:v>
                      </c:pt>
                      <c:pt idx="8782">
                        <c:v>-0.18835850000000026</c:v>
                      </c:pt>
                      <c:pt idx="8783">
                        <c:v>-0.18838600000000025</c:v>
                      </c:pt>
                      <c:pt idx="8784">
                        <c:v>-0.18841400000000025</c:v>
                      </c:pt>
                      <c:pt idx="8785">
                        <c:v>-0.18844200000000022</c:v>
                      </c:pt>
                      <c:pt idx="8786">
                        <c:v>-0.18846900000000022</c:v>
                      </c:pt>
                      <c:pt idx="8787">
                        <c:v>-0.18849900000000022</c:v>
                      </c:pt>
                      <c:pt idx="8788">
                        <c:v>-0.18852900000000022</c:v>
                      </c:pt>
                      <c:pt idx="8789">
                        <c:v>-0.18855900000000023</c:v>
                      </c:pt>
                      <c:pt idx="8790">
                        <c:v>-0.18859100000000023</c:v>
                      </c:pt>
                      <c:pt idx="8791">
                        <c:v>-0.18862350000000025</c:v>
                      </c:pt>
                      <c:pt idx="8792">
                        <c:v>-0.18865700000000024</c:v>
                      </c:pt>
                      <c:pt idx="8793">
                        <c:v>-0.18869150000000026</c:v>
                      </c:pt>
                      <c:pt idx="8794">
                        <c:v>-0.1887280000000002</c:v>
                      </c:pt>
                      <c:pt idx="8795">
                        <c:v>-0.18876600000000021</c:v>
                      </c:pt>
                      <c:pt idx="8796">
                        <c:v>-0.18880400000000019</c:v>
                      </c:pt>
                      <c:pt idx="8797">
                        <c:v>-0.18884350000000019</c:v>
                      </c:pt>
                      <c:pt idx="8798">
                        <c:v>-0.18888400000000022</c:v>
                      </c:pt>
                      <c:pt idx="8799">
                        <c:v>-0.18892550000000019</c:v>
                      </c:pt>
                      <c:pt idx="8800">
                        <c:v>-0.18896900000000014</c:v>
                      </c:pt>
                      <c:pt idx="8801">
                        <c:v>-0.18901000000000018</c:v>
                      </c:pt>
                      <c:pt idx="8802">
                        <c:v>-0.18901850000000009</c:v>
                      </c:pt>
                      <c:pt idx="8803">
                        <c:v>-0.18906250000000008</c:v>
                      </c:pt>
                      <c:pt idx="8804">
                        <c:v>-0.18910750000000007</c:v>
                      </c:pt>
                      <c:pt idx="8805">
                        <c:v>-0.18915850000000009</c:v>
                      </c:pt>
                      <c:pt idx="8806">
                        <c:v>-0.1892110000000001</c:v>
                      </c:pt>
                      <c:pt idx="8807">
                        <c:v>-0.18926100000000004</c:v>
                      </c:pt>
                      <c:pt idx="8808">
                        <c:v>-0.18931400000000009</c:v>
                      </c:pt>
                      <c:pt idx="8809">
                        <c:v>-0.1893665000000001</c:v>
                      </c:pt>
                      <c:pt idx="8810">
                        <c:v>-0.18942200000000006</c:v>
                      </c:pt>
                      <c:pt idx="8811">
                        <c:v>-0.18947650000000008</c:v>
                      </c:pt>
                      <c:pt idx="8812">
                        <c:v>-0.18953550000000008</c:v>
                      </c:pt>
                      <c:pt idx="8813">
                        <c:v>-0.18959200000000007</c:v>
                      </c:pt>
                      <c:pt idx="8814">
                        <c:v>-0.18965200000000004</c:v>
                      </c:pt>
                      <c:pt idx="8815">
                        <c:v>-0.18971000000000005</c:v>
                      </c:pt>
                      <c:pt idx="8816">
                        <c:v>-0.18976950000000004</c:v>
                      </c:pt>
                      <c:pt idx="8817">
                        <c:v>-0.18982849999999998</c:v>
                      </c:pt>
                      <c:pt idx="8818">
                        <c:v>-0.18989100000000003</c:v>
                      </c:pt>
                      <c:pt idx="8819">
                        <c:v>-0.1899535</c:v>
                      </c:pt>
                      <c:pt idx="8820">
                        <c:v>-0.19001800000000002</c:v>
                      </c:pt>
                      <c:pt idx="8821">
                        <c:v>-0.19008300000000003</c:v>
                      </c:pt>
                      <c:pt idx="8822">
                        <c:v>-0.19015000000000001</c:v>
                      </c:pt>
                      <c:pt idx="8823">
                        <c:v>-0.19022050000000004</c:v>
                      </c:pt>
                      <c:pt idx="8824">
                        <c:v>-0.19028750000000005</c:v>
                      </c:pt>
                      <c:pt idx="8825">
                        <c:v>-0.19035600000000005</c:v>
                      </c:pt>
                      <c:pt idx="8826">
                        <c:v>-0.19042250000000005</c:v>
                      </c:pt>
                      <c:pt idx="8827">
                        <c:v>-0.19049350000000012</c:v>
                      </c:pt>
                      <c:pt idx="8828">
                        <c:v>-0.1905690000000001</c:v>
                      </c:pt>
                      <c:pt idx="8829">
                        <c:v>-0.19064500000000012</c:v>
                      </c:pt>
                      <c:pt idx="8830">
                        <c:v>-0.19072200000000014</c:v>
                      </c:pt>
                      <c:pt idx="8831">
                        <c:v>-0.19079900000000014</c:v>
                      </c:pt>
                      <c:pt idx="8832">
                        <c:v>-0.19087650000000012</c:v>
                      </c:pt>
                      <c:pt idx="8833">
                        <c:v>-0.19095600000000007</c:v>
                      </c:pt>
                      <c:pt idx="8834">
                        <c:v>-0.19104050000000011</c:v>
                      </c:pt>
                      <c:pt idx="8835">
                        <c:v>-0.19112550000000009</c:v>
                      </c:pt>
                      <c:pt idx="8836">
                        <c:v>-0.19121250000000006</c:v>
                      </c:pt>
                      <c:pt idx="8837">
                        <c:v>-0.19130300000000008</c:v>
                      </c:pt>
                      <c:pt idx="8838">
                        <c:v>-0.1913760000000001</c:v>
                      </c:pt>
                      <c:pt idx="8839">
                        <c:v>-0.19147900000000007</c:v>
                      </c:pt>
                      <c:pt idx="8840">
                        <c:v>-0.19158050000000007</c:v>
                      </c:pt>
                      <c:pt idx="8841">
                        <c:v>-0.19168700000000008</c:v>
                      </c:pt>
                      <c:pt idx="8842">
                        <c:v>-0.19179150000000003</c:v>
                      </c:pt>
                      <c:pt idx="8843">
                        <c:v>-0.19189550000000005</c:v>
                      </c:pt>
                      <c:pt idx="8844">
                        <c:v>-0.19199750000000002</c:v>
                      </c:pt>
                      <c:pt idx="8845">
                        <c:v>-0.19210150000000004</c:v>
                      </c:pt>
                      <c:pt idx="8846">
                        <c:v>-0.192223</c:v>
                      </c:pt>
                      <c:pt idx="8847">
                        <c:v>-0.19232450000000004</c:v>
                      </c:pt>
                      <c:pt idx="8848">
                        <c:v>-0.19242550000000003</c:v>
                      </c:pt>
                      <c:pt idx="8849">
                        <c:v>-0.19252949999999999</c:v>
                      </c:pt>
                      <c:pt idx="8850">
                        <c:v>-0.19263700000000003</c:v>
                      </c:pt>
                      <c:pt idx="8851">
                        <c:v>-0.19274450000000004</c:v>
                      </c:pt>
                      <c:pt idx="8852">
                        <c:v>-0.19285000000000005</c:v>
                      </c:pt>
                      <c:pt idx="8853">
                        <c:v>-0.19295500000000004</c:v>
                      </c:pt>
                      <c:pt idx="8854">
                        <c:v>-0.19306250000000003</c:v>
                      </c:pt>
                      <c:pt idx="8855">
                        <c:v>-0.19317299999999998</c:v>
                      </c:pt>
                      <c:pt idx="8856">
                        <c:v>-0.19328450000000003</c:v>
                      </c:pt>
                      <c:pt idx="8857">
                        <c:v>-0.19339450000000002</c:v>
                      </c:pt>
                      <c:pt idx="8858">
                        <c:v>-0.19350600000000004</c:v>
                      </c:pt>
                      <c:pt idx="8859">
                        <c:v>-0.19361600000000004</c:v>
                      </c:pt>
                      <c:pt idx="8860">
                        <c:v>-0.19372800000000004</c:v>
                      </c:pt>
                      <c:pt idx="8861">
                        <c:v>-0.19383950000000003</c:v>
                      </c:pt>
                      <c:pt idx="8862">
                        <c:v>-0.19395500000000002</c:v>
                      </c:pt>
                      <c:pt idx="8863">
                        <c:v>-0.19407199999999999</c:v>
                      </c:pt>
                      <c:pt idx="8864">
                        <c:v>-0.19419</c:v>
                      </c:pt>
                      <c:pt idx="8865">
                        <c:v>-0.19431200000000001</c:v>
                      </c:pt>
                      <c:pt idx="8866">
                        <c:v>-0.19443800000000003</c:v>
                      </c:pt>
                      <c:pt idx="8867">
                        <c:v>-0.19457350000000001</c:v>
                      </c:pt>
                      <c:pt idx="8868">
                        <c:v>-0.1947015</c:v>
                      </c:pt>
                      <c:pt idx="8869">
                        <c:v>-0.19483250000000005</c:v>
                      </c:pt>
                      <c:pt idx="8870">
                        <c:v>-0.19496350000000007</c:v>
                      </c:pt>
                      <c:pt idx="8871">
                        <c:v>-0.19509500000000007</c:v>
                      </c:pt>
                      <c:pt idx="8872">
                        <c:v>-0.1952310000000001</c:v>
                      </c:pt>
                      <c:pt idx="8873">
                        <c:v>-0.19536400000000012</c:v>
                      </c:pt>
                      <c:pt idx="8874">
                        <c:v>-0.1955050000000001</c:v>
                      </c:pt>
                      <c:pt idx="8875">
                        <c:v>-0.19564500000000012</c:v>
                      </c:pt>
                      <c:pt idx="8876">
                        <c:v>-0.19578450000000014</c:v>
                      </c:pt>
                      <c:pt idx="8877">
                        <c:v>-0.19592400000000013</c:v>
                      </c:pt>
                      <c:pt idx="8878">
                        <c:v>-0.1960650000000001</c:v>
                      </c:pt>
                      <c:pt idx="8879">
                        <c:v>-0.19620700000000013</c:v>
                      </c:pt>
                      <c:pt idx="8880">
                        <c:v>-0.19634850000000012</c:v>
                      </c:pt>
                      <c:pt idx="8881">
                        <c:v>-0.19648900000000011</c:v>
                      </c:pt>
                      <c:pt idx="8882">
                        <c:v>-0.19665000000000013</c:v>
                      </c:pt>
                      <c:pt idx="8883">
                        <c:v>-0.19679200000000016</c:v>
                      </c:pt>
                      <c:pt idx="8884">
                        <c:v>-0.19693550000000015</c:v>
                      </c:pt>
                      <c:pt idx="8885">
                        <c:v>-0.19707800000000017</c:v>
                      </c:pt>
                      <c:pt idx="8886">
                        <c:v>-0.19722400000000015</c:v>
                      </c:pt>
                      <c:pt idx="8887">
                        <c:v>-0.19736800000000015</c:v>
                      </c:pt>
                      <c:pt idx="8888">
                        <c:v>-0.19751400000000022</c:v>
                      </c:pt>
                      <c:pt idx="8889">
                        <c:v>-0.19766250000000021</c:v>
                      </c:pt>
                      <c:pt idx="8890">
                        <c:v>-0.19781200000000024</c:v>
                      </c:pt>
                      <c:pt idx="8891">
                        <c:v>-0.19796050000000018</c:v>
                      </c:pt>
                      <c:pt idx="8892">
                        <c:v>-0.19811150000000016</c:v>
                      </c:pt>
                      <c:pt idx="8893">
                        <c:v>-0.19826550000000012</c:v>
                      </c:pt>
                      <c:pt idx="8894">
                        <c:v>-0.19842400000000013</c:v>
                      </c:pt>
                      <c:pt idx="8895">
                        <c:v>-0.1980880000000001</c:v>
                      </c:pt>
                      <c:pt idx="8896">
                        <c:v>-0.1977530000000001</c:v>
                      </c:pt>
                      <c:pt idx="8897">
                        <c:v>-0.19745150000000006</c:v>
                      </c:pt>
                      <c:pt idx="8898">
                        <c:v>-0.19714050000000008</c:v>
                      </c:pt>
                      <c:pt idx="8899">
                        <c:v>-0.19683400000000009</c:v>
                      </c:pt>
                      <c:pt idx="8900">
                        <c:v>-0.19652700000000009</c:v>
                      </c:pt>
                      <c:pt idx="8901">
                        <c:v>-0.1962195000000001</c:v>
                      </c:pt>
                      <c:pt idx="8902">
                        <c:v>-0.1959115000000001</c:v>
                      </c:pt>
                      <c:pt idx="8903">
                        <c:v>-0.19560450000000007</c:v>
                      </c:pt>
                      <c:pt idx="8904">
                        <c:v>-0.19529700000000005</c:v>
                      </c:pt>
                      <c:pt idx="8905">
                        <c:v>-0.19498950000000004</c:v>
                      </c:pt>
                      <c:pt idx="8906">
                        <c:v>-0.194685</c:v>
                      </c:pt>
                      <c:pt idx="8907">
                        <c:v>-0.19437849999999998</c:v>
                      </c:pt>
                      <c:pt idx="8908">
                        <c:v>-0.19407099999999999</c:v>
                      </c:pt>
                      <c:pt idx="8909">
                        <c:v>-0.19376549999999995</c:v>
                      </c:pt>
                      <c:pt idx="8910">
                        <c:v>-0.19343399999999997</c:v>
                      </c:pt>
                      <c:pt idx="8911">
                        <c:v>-0.19312849999999993</c:v>
                      </c:pt>
                      <c:pt idx="8912">
                        <c:v>-0.19282099999999994</c:v>
                      </c:pt>
                      <c:pt idx="8913">
                        <c:v>-0.19251699999999988</c:v>
                      </c:pt>
                      <c:pt idx="8914">
                        <c:v>-0.19221199999999988</c:v>
                      </c:pt>
                      <c:pt idx="8915">
                        <c:v>-0.19190999999999989</c:v>
                      </c:pt>
                      <c:pt idx="8916">
                        <c:v>-0.19160549999999987</c:v>
                      </c:pt>
                      <c:pt idx="8917">
                        <c:v>-0.1913014999999999</c:v>
                      </c:pt>
                      <c:pt idx="8918">
                        <c:v>-0.1910039999999999</c:v>
                      </c:pt>
                      <c:pt idx="8919">
                        <c:v>-0.19070599999999988</c:v>
                      </c:pt>
                      <c:pt idx="8920">
                        <c:v>-0.19040499999999988</c:v>
                      </c:pt>
                      <c:pt idx="8921">
                        <c:v>-0.19010599999999989</c:v>
                      </c:pt>
                      <c:pt idx="8922">
                        <c:v>-0.18980699999999989</c:v>
                      </c:pt>
                      <c:pt idx="8923">
                        <c:v>-0.18950699999999987</c:v>
                      </c:pt>
                      <c:pt idx="8924">
                        <c:v>-0.18920999999999985</c:v>
                      </c:pt>
                      <c:pt idx="8925">
                        <c:v>-0.18891999999999987</c:v>
                      </c:pt>
                      <c:pt idx="8926">
                        <c:v>-0.1886259999999999</c:v>
                      </c:pt>
                      <c:pt idx="8927">
                        <c:v>-0.18833199999999992</c:v>
                      </c:pt>
                      <c:pt idx="8928">
                        <c:v>-0.1880409999999999</c:v>
                      </c:pt>
                      <c:pt idx="8929">
                        <c:v>-0.18775099999999989</c:v>
                      </c:pt>
                      <c:pt idx="8930">
                        <c:v>-0.18746599999999985</c:v>
                      </c:pt>
                      <c:pt idx="8931">
                        <c:v>-0.18717749999999989</c:v>
                      </c:pt>
                      <c:pt idx="8932">
                        <c:v>-0.18689149999999988</c:v>
                      </c:pt>
                      <c:pt idx="8933">
                        <c:v>-0.18660149999999984</c:v>
                      </c:pt>
                      <c:pt idx="8934">
                        <c:v>-0.18631199999999989</c:v>
                      </c:pt>
                      <c:pt idx="8935">
                        <c:v>-0.18602799999999992</c:v>
                      </c:pt>
                      <c:pt idx="8936">
                        <c:v>-0.18574349999999998</c:v>
                      </c:pt>
                      <c:pt idx="8937">
                        <c:v>-0.18546149999999997</c:v>
                      </c:pt>
                      <c:pt idx="8938">
                        <c:v>-0.18517799999999998</c:v>
                      </c:pt>
                      <c:pt idx="8939">
                        <c:v>-0.18489449999999999</c:v>
                      </c:pt>
                      <c:pt idx="8940">
                        <c:v>-0.18461299999999997</c:v>
                      </c:pt>
                      <c:pt idx="8941">
                        <c:v>-0.18434049999999996</c:v>
                      </c:pt>
                      <c:pt idx="8942">
                        <c:v>-0.18406399999999995</c:v>
                      </c:pt>
                      <c:pt idx="8943">
                        <c:v>-0.18378099999999997</c:v>
                      </c:pt>
                      <c:pt idx="8944">
                        <c:v>-0.18350499999999997</c:v>
                      </c:pt>
                      <c:pt idx="8945">
                        <c:v>-0.18322699999999997</c:v>
                      </c:pt>
                      <c:pt idx="8946">
                        <c:v>-0.1829375</c:v>
                      </c:pt>
                      <c:pt idx="8947">
                        <c:v>-0.18265900000000002</c:v>
                      </c:pt>
                      <c:pt idx="8948">
                        <c:v>-0.18238500000000002</c:v>
                      </c:pt>
                      <c:pt idx="8949">
                        <c:v>-0.18210699999999999</c:v>
                      </c:pt>
                      <c:pt idx="8950">
                        <c:v>-0.18183199999999997</c:v>
                      </c:pt>
                      <c:pt idx="8951">
                        <c:v>-0.1815554999999999</c:v>
                      </c:pt>
                      <c:pt idx="8952">
                        <c:v>-0.18128099999999991</c:v>
                      </c:pt>
                      <c:pt idx="8953">
                        <c:v>-0.18100649999999996</c:v>
                      </c:pt>
                      <c:pt idx="8954">
                        <c:v>-0.18072999999999997</c:v>
                      </c:pt>
                      <c:pt idx="8955">
                        <c:v>-0.18045949999999994</c:v>
                      </c:pt>
                      <c:pt idx="8956">
                        <c:v>-0.1801889999999999</c:v>
                      </c:pt>
                      <c:pt idx="8957">
                        <c:v>-0.17991949999999993</c:v>
                      </c:pt>
                      <c:pt idx="8958">
                        <c:v>-0.17964399999999994</c:v>
                      </c:pt>
                      <c:pt idx="8959">
                        <c:v>-0.17937299999999992</c:v>
                      </c:pt>
                      <c:pt idx="8960">
                        <c:v>-0.17910199999999998</c:v>
                      </c:pt>
                      <c:pt idx="8961">
                        <c:v>-0.17883199999999999</c:v>
                      </c:pt>
                      <c:pt idx="8962">
                        <c:v>-0.178563</c:v>
                      </c:pt>
                      <c:pt idx="8963">
                        <c:v>-0.17829649999999997</c:v>
                      </c:pt>
                      <c:pt idx="8964">
                        <c:v>-0.17803299999999997</c:v>
                      </c:pt>
                      <c:pt idx="8965">
                        <c:v>-0.17776899999999998</c:v>
                      </c:pt>
                      <c:pt idx="8966">
                        <c:v>-0.17750900000000003</c:v>
                      </c:pt>
                      <c:pt idx="8967">
                        <c:v>-0.1772465</c:v>
                      </c:pt>
                      <c:pt idx="8968">
                        <c:v>-0.17698450000000002</c:v>
                      </c:pt>
                      <c:pt idx="8969">
                        <c:v>-0.17672300000000005</c:v>
                      </c:pt>
                      <c:pt idx="8970">
                        <c:v>-0.17645400000000003</c:v>
                      </c:pt>
                      <c:pt idx="8971">
                        <c:v>-0.17618999999999999</c:v>
                      </c:pt>
                      <c:pt idx="8972">
                        <c:v>-0.17592849999999999</c:v>
                      </c:pt>
                      <c:pt idx="8973">
                        <c:v>-0.17566700000000005</c:v>
                      </c:pt>
                      <c:pt idx="8974">
                        <c:v>-0.175404</c:v>
                      </c:pt>
                      <c:pt idx="8975">
                        <c:v>-0.17514000000000002</c:v>
                      </c:pt>
                      <c:pt idx="8976">
                        <c:v>-0.174874</c:v>
                      </c:pt>
                      <c:pt idx="8977">
                        <c:v>-0.1746115</c:v>
                      </c:pt>
                      <c:pt idx="8978">
                        <c:v>-0.17438300000000001</c:v>
                      </c:pt>
                      <c:pt idx="8979">
                        <c:v>-0.17412100000000003</c:v>
                      </c:pt>
                      <c:pt idx="8980">
                        <c:v>-0.17386200000000002</c:v>
                      </c:pt>
                      <c:pt idx="8981">
                        <c:v>-0.17360299999999998</c:v>
                      </c:pt>
                      <c:pt idx="8982">
                        <c:v>-0.17333999999999999</c:v>
                      </c:pt>
                      <c:pt idx="8983">
                        <c:v>-0.1730785</c:v>
                      </c:pt>
                      <c:pt idx="8984">
                        <c:v>-0.17281899999999997</c:v>
                      </c:pt>
                      <c:pt idx="8985">
                        <c:v>-0.17256199999999997</c:v>
                      </c:pt>
                      <c:pt idx="8986">
                        <c:v>-0.17230699999999999</c:v>
                      </c:pt>
                      <c:pt idx="8987">
                        <c:v>-0.17204849999999997</c:v>
                      </c:pt>
                      <c:pt idx="8988">
                        <c:v>-0.17179100000000003</c:v>
                      </c:pt>
                      <c:pt idx="8989">
                        <c:v>-0.17153550000000004</c:v>
                      </c:pt>
                      <c:pt idx="8990">
                        <c:v>-0.17128100000000004</c:v>
                      </c:pt>
                      <c:pt idx="8991">
                        <c:v>-0.17102750000000003</c:v>
                      </c:pt>
                      <c:pt idx="8992">
                        <c:v>-0.17077350000000002</c:v>
                      </c:pt>
                      <c:pt idx="8993">
                        <c:v>-0.17051950000000005</c:v>
                      </c:pt>
                      <c:pt idx="8994">
                        <c:v>-0.17026450000000004</c:v>
                      </c:pt>
                      <c:pt idx="8995">
                        <c:v>-0.17000950000000001</c:v>
                      </c:pt>
                      <c:pt idx="8996">
                        <c:v>-0.16975400000000002</c:v>
                      </c:pt>
                      <c:pt idx="8997">
                        <c:v>-0.16949750000000005</c:v>
                      </c:pt>
                      <c:pt idx="8998">
                        <c:v>-0.16924350000000005</c:v>
                      </c:pt>
                      <c:pt idx="8999">
                        <c:v>-0.16898750000000004</c:v>
                      </c:pt>
                      <c:pt idx="9000">
                        <c:v>-0.16873150000000003</c:v>
                      </c:pt>
                      <c:pt idx="9001">
                        <c:v>-0.16847599999999999</c:v>
                      </c:pt>
                      <c:pt idx="9002">
                        <c:v>-0.16826850000000007</c:v>
                      </c:pt>
                      <c:pt idx="9003">
                        <c:v>-0.16801150000000001</c:v>
                      </c:pt>
                      <c:pt idx="9004">
                        <c:v>-0.16775150000000003</c:v>
                      </c:pt>
                      <c:pt idx="9005">
                        <c:v>-0.16749250000000007</c:v>
                      </c:pt>
                      <c:pt idx="9006">
                        <c:v>-0.1672310000000001</c:v>
                      </c:pt>
                      <c:pt idx="9007">
                        <c:v>-0.16697050000000008</c:v>
                      </c:pt>
                      <c:pt idx="9008">
                        <c:v>-0.16670300000000007</c:v>
                      </c:pt>
                      <c:pt idx="9009">
                        <c:v>-0.16644950000000008</c:v>
                      </c:pt>
                      <c:pt idx="9010">
                        <c:v>-0.16619050000000007</c:v>
                      </c:pt>
                      <c:pt idx="9011">
                        <c:v>-0.16593200000000011</c:v>
                      </c:pt>
                      <c:pt idx="9012">
                        <c:v>-0.16567000000000009</c:v>
                      </c:pt>
                      <c:pt idx="9013">
                        <c:v>-0.16540950000000007</c:v>
                      </c:pt>
                      <c:pt idx="9014">
                        <c:v>-0.16514900000000005</c:v>
                      </c:pt>
                      <c:pt idx="9015">
                        <c:v>-0.16489300000000004</c:v>
                      </c:pt>
                      <c:pt idx="9016">
                        <c:v>-0.16463750000000008</c:v>
                      </c:pt>
                      <c:pt idx="9017">
                        <c:v>-0.16438200000000006</c:v>
                      </c:pt>
                      <c:pt idx="9018">
                        <c:v>-0.1641115000000001</c:v>
                      </c:pt>
                      <c:pt idx="9019">
                        <c:v>-0.16385150000000009</c:v>
                      </c:pt>
                      <c:pt idx="9020">
                        <c:v>-0.16359200000000004</c:v>
                      </c:pt>
                      <c:pt idx="9021">
                        <c:v>-0.16333100000000006</c:v>
                      </c:pt>
                      <c:pt idx="9022">
                        <c:v>-0.1630690000000001</c:v>
                      </c:pt>
                      <c:pt idx="9023">
                        <c:v>-0.16280250000000013</c:v>
                      </c:pt>
                      <c:pt idx="9024">
                        <c:v>-0.16254050000000014</c:v>
                      </c:pt>
                      <c:pt idx="9025">
                        <c:v>-0.1622785000000001</c:v>
                      </c:pt>
                      <c:pt idx="9026">
                        <c:v>-0.16201750000000012</c:v>
                      </c:pt>
                      <c:pt idx="9027">
                        <c:v>-0.1617580000000001</c:v>
                      </c:pt>
                      <c:pt idx="9028">
                        <c:v>-0.16149500000000006</c:v>
                      </c:pt>
                      <c:pt idx="9029">
                        <c:v>-0.16122950000000011</c:v>
                      </c:pt>
                      <c:pt idx="9030">
                        <c:v>-0.16096300000000011</c:v>
                      </c:pt>
                      <c:pt idx="9031">
                        <c:v>-0.16070000000000012</c:v>
                      </c:pt>
                      <c:pt idx="9032">
                        <c:v>-0.16043750000000012</c:v>
                      </c:pt>
                      <c:pt idx="9033">
                        <c:v>-0.16017450000000014</c:v>
                      </c:pt>
                      <c:pt idx="9034">
                        <c:v>-0.15990650000000012</c:v>
                      </c:pt>
                      <c:pt idx="9035">
                        <c:v>-0.15963700000000011</c:v>
                      </c:pt>
                      <c:pt idx="9036">
                        <c:v>-0.15936600000000012</c:v>
                      </c:pt>
                      <c:pt idx="9037">
                        <c:v>-0.15909050000000011</c:v>
                      </c:pt>
                      <c:pt idx="9038">
                        <c:v>-0.15882850000000009</c:v>
                      </c:pt>
                      <c:pt idx="9039">
                        <c:v>-0.15854450000000012</c:v>
                      </c:pt>
                      <c:pt idx="9040">
                        <c:v>-0.15825850000000014</c:v>
                      </c:pt>
                      <c:pt idx="9041">
                        <c:v>-0.15797050000000012</c:v>
                      </c:pt>
                      <c:pt idx="9042">
                        <c:v>-0.15768250000000011</c:v>
                      </c:pt>
                      <c:pt idx="9043">
                        <c:v>-0.1574010000000001</c:v>
                      </c:pt>
                      <c:pt idx="9044">
                        <c:v>-0.15711750000000013</c:v>
                      </c:pt>
                      <c:pt idx="9045">
                        <c:v>-0.1568315000000001</c:v>
                      </c:pt>
                      <c:pt idx="9046">
                        <c:v>-0.15655050000000009</c:v>
                      </c:pt>
                      <c:pt idx="9047">
                        <c:v>-0.15626700000000007</c:v>
                      </c:pt>
                      <c:pt idx="9048">
                        <c:v>-0.15598050000000011</c:v>
                      </c:pt>
                      <c:pt idx="9049">
                        <c:v>-0.15569400000000011</c:v>
                      </c:pt>
                      <c:pt idx="9050">
                        <c:v>-0.15539750000000008</c:v>
                      </c:pt>
                      <c:pt idx="9051">
                        <c:v>-0.15510700000000013</c:v>
                      </c:pt>
                      <c:pt idx="9052">
                        <c:v>-0.15481800000000012</c:v>
                      </c:pt>
                      <c:pt idx="9053">
                        <c:v>-0.1545275000000001</c:v>
                      </c:pt>
                      <c:pt idx="9054">
                        <c:v>-0.15424150000000009</c:v>
                      </c:pt>
                      <c:pt idx="9055">
                        <c:v>-0.15394800000000008</c:v>
                      </c:pt>
                      <c:pt idx="9056">
                        <c:v>-0.15365350000000008</c:v>
                      </c:pt>
                      <c:pt idx="9057">
                        <c:v>-0.15336500000000006</c:v>
                      </c:pt>
                      <c:pt idx="9058">
                        <c:v>-0.1530730000000001</c:v>
                      </c:pt>
                      <c:pt idx="9059">
                        <c:v>-0.15277900000000008</c:v>
                      </c:pt>
                      <c:pt idx="9060">
                        <c:v>-0.15248450000000008</c:v>
                      </c:pt>
                      <c:pt idx="9061">
                        <c:v>-0.1522100000000001</c:v>
                      </c:pt>
                      <c:pt idx="9062">
                        <c:v>-0.15192800000000012</c:v>
                      </c:pt>
                      <c:pt idx="9063">
                        <c:v>-0.15164150000000012</c:v>
                      </c:pt>
                      <c:pt idx="9064">
                        <c:v>-0.15135600000000016</c:v>
                      </c:pt>
                      <c:pt idx="9065">
                        <c:v>-0.15106800000000012</c:v>
                      </c:pt>
                      <c:pt idx="9066">
                        <c:v>-0.15077700000000011</c:v>
                      </c:pt>
                      <c:pt idx="9067">
                        <c:v>-0.15047700000000011</c:v>
                      </c:pt>
                      <c:pt idx="9068">
                        <c:v>-0.15018350000000011</c:v>
                      </c:pt>
                      <c:pt idx="9069">
                        <c:v>-0.14988750000000012</c:v>
                      </c:pt>
                      <c:pt idx="9070">
                        <c:v>-0.1495915000000001</c:v>
                      </c:pt>
                      <c:pt idx="9071">
                        <c:v>-0.14929500000000012</c:v>
                      </c:pt>
                      <c:pt idx="9072">
                        <c:v>-0.14899750000000009</c:v>
                      </c:pt>
                      <c:pt idx="9073">
                        <c:v>-0.14870000000000011</c:v>
                      </c:pt>
                      <c:pt idx="9074">
                        <c:v>-0.14840750000000008</c:v>
                      </c:pt>
                      <c:pt idx="9075">
                        <c:v>-0.14810600000000013</c:v>
                      </c:pt>
                      <c:pt idx="9076">
                        <c:v>-0.1478060000000001</c:v>
                      </c:pt>
                      <c:pt idx="9077">
                        <c:v>-0.14750700000000014</c:v>
                      </c:pt>
                      <c:pt idx="9078">
                        <c:v>-0.14721250000000011</c:v>
                      </c:pt>
                      <c:pt idx="9079">
                        <c:v>-0.14690850000000011</c:v>
                      </c:pt>
                      <c:pt idx="9080">
                        <c:v>-0.14660950000000009</c:v>
                      </c:pt>
                      <c:pt idx="9081">
                        <c:v>-0.14631100000000008</c:v>
                      </c:pt>
                      <c:pt idx="9082">
                        <c:v>-0.14601300000000006</c:v>
                      </c:pt>
                      <c:pt idx="9083">
                        <c:v>-0.14570800000000006</c:v>
                      </c:pt>
                      <c:pt idx="9084">
                        <c:v>-0.14541200000000004</c:v>
                      </c:pt>
                      <c:pt idx="9085">
                        <c:v>-0.14511550000000004</c:v>
                      </c:pt>
                      <c:pt idx="9086">
                        <c:v>-0.14481550000000001</c:v>
                      </c:pt>
                      <c:pt idx="9087">
                        <c:v>-0.14450249999999998</c:v>
                      </c:pt>
                      <c:pt idx="9088">
                        <c:v>-0.14418649999999997</c:v>
                      </c:pt>
                      <c:pt idx="9089">
                        <c:v>-0.14387150000000001</c:v>
                      </c:pt>
                      <c:pt idx="9090">
                        <c:v>-0.14355600000000002</c:v>
                      </c:pt>
                      <c:pt idx="9091">
                        <c:v>-0.14324100000000001</c:v>
                      </c:pt>
                      <c:pt idx="9092">
                        <c:v>-0.142925</c:v>
                      </c:pt>
                      <c:pt idx="9093">
                        <c:v>-0.14260599999999998</c:v>
                      </c:pt>
                      <c:pt idx="9094">
                        <c:v>-0.14228550000000001</c:v>
                      </c:pt>
                      <c:pt idx="9095">
                        <c:v>-0.14245749999999999</c:v>
                      </c:pt>
                      <c:pt idx="9096">
                        <c:v>-0.14262750000000002</c:v>
                      </c:pt>
                      <c:pt idx="9097">
                        <c:v>-0.14276449999999999</c:v>
                      </c:pt>
                      <c:pt idx="9098">
                        <c:v>-0.14290949999999999</c:v>
                      </c:pt>
                      <c:pt idx="9099">
                        <c:v>-0.1430555</c:v>
                      </c:pt>
                      <c:pt idx="9100">
                        <c:v>-0.14320099999999999</c:v>
                      </c:pt>
                      <c:pt idx="9101">
                        <c:v>-0.143346</c:v>
                      </c:pt>
                      <c:pt idx="9102">
                        <c:v>-0.14349399999999998</c:v>
                      </c:pt>
                      <c:pt idx="9103">
                        <c:v>-0.1436395</c:v>
                      </c:pt>
                      <c:pt idx="9104">
                        <c:v>-0.143786</c:v>
                      </c:pt>
                      <c:pt idx="9105">
                        <c:v>-0.14393500000000001</c:v>
                      </c:pt>
                      <c:pt idx="9106">
                        <c:v>-0.14409450000000001</c:v>
                      </c:pt>
                      <c:pt idx="9107">
                        <c:v>-0.14425500000000002</c:v>
                      </c:pt>
                      <c:pt idx="9108">
                        <c:v>-0.14442000000000002</c:v>
                      </c:pt>
                      <c:pt idx="9109">
                        <c:v>-0.14457800000000004</c:v>
                      </c:pt>
                      <c:pt idx="9110">
                        <c:v>-0.14475400000000005</c:v>
                      </c:pt>
                      <c:pt idx="9111">
                        <c:v>-0.14491250000000006</c:v>
                      </c:pt>
                      <c:pt idx="9112">
                        <c:v>-0.14507600000000004</c:v>
                      </c:pt>
                      <c:pt idx="9113">
                        <c:v>-0.145237</c:v>
                      </c:pt>
                      <c:pt idx="9114">
                        <c:v>-0.14539850000000001</c:v>
                      </c:pt>
                      <c:pt idx="9115">
                        <c:v>-0.14555950000000004</c:v>
                      </c:pt>
                      <c:pt idx="9116">
                        <c:v>-0.14572400000000005</c:v>
                      </c:pt>
                      <c:pt idx="9117">
                        <c:v>-0.14589050000000003</c:v>
                      </c:pt>
                      <c:pt idx="9118">
                        <c:v>-0.14605700000000005</c:v>
                      </c:pt>
                      <c:pt idx="9119">
                        <c:v>-0.14622100000000005</c:v>
                      </c:pt>
                      <c:pt idx="9120">
                        <c:v>-0.14638900000000002</c:v>
                      </c:pt>
                      <c:pt idx="9121">
                        <c:v>-0.14655499999999999</c:v>
                      </c:pt>
                      <c:pt idx="9122">
                        <c:v>-0.14672099999999999</c:v>
                      </c:pt>
                      <c:pt idx="9123">
                        <c:v>-0.14688799999999999</c:v>
                      </c:pt>
                      <c:pt idx="9124">
                        <c:v>-0.14705299999999999</c:v>
                      </c:pt>
                      <c:pt idx="9125">
                        <c:v>-0.14721299999999998</c:v>
                      </c:pt>
                      <c:pt idx="9126">
                        <c:v>-0.147374</c:v>
                      </c:pt>
                      <c:pt idx="9127">
                        <c:v>-0.14753899999999998</c:v>
                      </c:pt>
                      <c:pt idx="9128">
                        <c:v>-0.14770149999999999</c:v>
                      </c:pt>
                      <c:pt idx="9129">
                        <c:v>-0.14786649999999998</c:v>
                      </c:pt>
                      <c:pt idx="9130">
                        <c:v>-0.14802949999999998</c:v>
                      </c:pt>
                      <c:pt idx="9131">
                        <c:v>-0.15037600000000001</c:v>
                      </c:pt>
                      <c:pt idx="9132">
                        <c:v>-0.15113900000000002</c:v>
                      </c:pt>
                      <c:pt idx="9133">
                        <c:v>-0.15013750000000001</c:v>
                      </c:pt>
                      <c:pt idx="9134">
                        <c:v>-0.1435545</c:v>
                      </c:pt>
                      <c:pt idx="9135">
                        <c:v>-0.143619</c:v>
                      </c:pt>
                      <c:pt idx="9136">
                        <c:v>-0.14304499999999998</c:v>
                      </c:pt>
                      <c:pt idx="9137">
                        <c:v>-0.14281550000000001</c:v>
                      </c:pt>
                      <c:pt idx="9138">
                        <c:v>-0.14260500000000001</c:v>
                      </c:pt>
                      <c:pt idx="9139">
                        <c:v>-0.14216350000000003</c:v>
                      </c:pt>
                      <c:pt idx="9140">
                        <c:v>-0.14183500000000002</c:v>
                      </c:pt>
                      <c:pt idx="9141">
                        <c:v>-0.14142700000000002</c:v>
                      </c:pt>
                      <c:pt idx="9142">
                        <c:v>-0.14092900000000003</c:v>
                      </c:pt>
                      <c:pt idx="9143">
                        <c:v>-0.14048550000000001</c:v>
                      </c:pt>
                      <c:pt idx="9144">
                        <c:v>-0.13995700000000003</c:v>
                      </c:pt>
                      <c:pt idx="9145">
                        <c:v>-0.13952450000000002</c:v>
                      </c:pt>
                      <c:pt idx="9146">
                        <c:v>-0.13915200000000005</c:v>
                      </c:pt>
                      <c:pt idx="9147">
                        <c:v>-0.13883999999999999</c:v>
                      </c:pt>
                      <c:pt idx="9148">
                        <c:v>-0.138378</c:v>
                      </c:pt>
                      <c:pt idx="9149">
                        <c:v>-0.13788400000000003</c:v>
                      </c:pt>
                      <c:pt idx="9150">
                        <c:v>-0.1375565</c:v>
                      </c:pt>
                      <c:pt idx="9151">
                        <c:v>-0.137211</c:v>
                      </c:pt>
                      <c:pt idx="9152">
                        <c:v>-0.13673199999999999</c:v>
                      </c:pt>
                      <c:pt idx="9153">
                        <c:v>-0.13639099999999998</c:v>
                      </c:pt>
                      <c:pt idx="9154">
                        <c:v>-0.13611849999999998</c:v>
                      </c:pt>
                      <c:pt idx="9155">
                        <c:v>-0.13568</c:v>
                      </c:pt>
                      <c:pt idx="9156">
                        <c:v>-0.13544200000000001</c:v>
                      </c:pt>
                      <c:pt idx="9157">
                        <c:v>-0.13513</c:v>
                      </c:pt>
                      <c:pt idx="9158">
                        <c:v>-0.13494400000000001</c:v>
                      </c:pt>
                      <c:pt idx="9159">
                        <c:v>-0.13468149999999998</c:v>
                      </c:pt>
                      <c:pt idx="9160">
                        <c:v>-0.13436599999999999</c:v>
                      </c:pt>
                      <c:pt idx="9161">
                        <c:v>-0.13465499999999997</c:v>
                      </c:pt>
                      <c:pt idx="9162">
                        <c:v>-0.13308749999999997</c:v>
                      </c:pt>
                      <c:pt idx="9163">
                        <c:v>-0.13234599999999999</c:v>
                      </c:pt>
                      <c:pt idx="9164">
                        <c:v>-0.13189899999999999</c:v>
                      </c:pt>
                      <c:pt idx="9165">
                        <c:v>-0.1323365</c:v>
                      </c:pt>
                      <c:pt idx="9166">
                        <c:v>-0.13298949999999998</c:v>
                      </c:pt>
                      <c:pt idx="9167">
                        <c:v>-0.13298950000000001</c:v>
                      </c:pt>
                      <c:pt idx="9168">
                        <c:v>-0.13311299999999998</c:v>
                      </c:pt>
                      <c:pt idx="9169">
                        <c:v>-0.13235499999999997</c:v>
                      </c:pt>
                      <c:pt idx="9170">
                        <c:v>-0.13231799999999999</c:v>
                      </c:pt>
                      <c:pt idx="9171">
                        <c:v>-0.13175149999999999</c:v>
                      </c:pt>
                      <c:pt idx="9172">
                        <c:v>-0.13213399999999997</c:v>
                      </c:pt>
                      <c:pt idx="9173">
                        <c:v>-0.13202599999999998</c:v>
                      </c:pt>
                      <c:pt idx="9174">
                        <c:v>-0.131471</c:v>
                      </c:pt>
                      <c:pt idx="9175">
                        <c:v>-0.13162750000000001</c:v>
                      </c:pt>
                      <c:pt idx="9176">
                        <c:v>-0.131048</c:v>
                      </c:pt>
                      <c:pt idx="9177">
                        <c:v>-0.13106100000000001</c:v>
                      </c:pt>
                      <c:pt idx="9178">
                        <c:v>-0.13053300000000004</c:v>
                      </c:pt>
                      <c:pt idx="9179">
                        <c:v>-0.13064250000000005</c:v>
                      </c:pt>
                      <c:pt idx="9180">
                        <c:v>-0.13030300000000003</c:v>
                      </c:pt>
                      <c:pt idx="9181">
                        <c:v>-0.13040800000000005</c:v>
                      </c:pt>
                      <c:pt idx="9182">
                        <c:v>-0.13028750000000003</c:v>
                      </c:pt>
                      <c:pt idx="9183">
                        <c:v>-0.12990850000000004</c:v>
                      </c:pt>
                      <c:pt idx="9184">
                        <c:v>-0.12939800000000004</c:v>
                      </c:pt>
                      <c:pt idx="9185">
                        <c:v>-0.12907450000000004</c:v>
                      </c:pt>
                      <c:pt idx="9186">
                        <c:v>-0.12900200000000003</c:v>
                      </c:pt>
                      <c:pt idx="9187">
                        <c:v>-0.12900050000000002</c:v>
                      </c:pt>
                      <c:pt idx="9188">
                        <c:v>-0.12871100000000002</c:v>
                      </c:pt>
                      <c:pt idx="9189">
                        <c:v>-0.12845550000000003</c:v>
                      </c:pt>
                      <c:pt idx="9190">
                        <c:v>-0.12894650000000002</c:v>
                      </c:pt>
                      <c:pt idx="9191">
                        <c:v>-0.12842050000000005</c:v>
                      </c:pt>
                      <c:pt idx="9192">
                        <c:v>-0.12839150000000005</c:v>
                      </c:pt>
                      <c:pt idx="9193">
                        <c:v>-0.12877000000000005</c:v>
                      </c:pt>
                      <c:pt idx="9194">
                        <c:v>-0.12883600000000003</c:v>
                      </c:pt>
                      <c:pt idx="9195">
                        <c:v>-0.12892450000000003</c:v>
                      </c:pt>
                      <c:pt idx="9196">
                        <c:v>-0.12924450000000004</c:v>
                      </c:pt>
                      <c:pt idx="9197">
                        <c:v>-0.12876200000000002</c:v>
                      </c:pt>
                      <c:pt idx="9198">
                        <c:v>-0.12853550000000002</c:v>
                      </c:pt>
                      <c:pt idx="9199">
                        <c:v>-0.12893100000000002</c:v>
                      </c:pt>
                      <c:pt idx="9200">
                        <c:v>-0.12919200000000003</c:v>
                      </c:pt>
                      <c:pt idx="9201">
                        <c:v>-0.12867700000000001</c:v>
                      </c:pt>
                      <c:pt idx="9202">
                        <c:v>-0.12864350000000002</c:v>
                      </c:pt>
                      <c:pt idx="9203">
                        <c:v>-0.128472</c:v>
                      </c:pt>
                      <c:pt idx="9204">
                        <c:v>-0.12790399999999999</c:v>
                      </c:pt>
                      <c:pt idx="9205">
                        <c:v>-0.12818599999999999</c:v>
                      </c:pt>
                      <c:pt idx="9206">
                        <c:v>-0.12832949999999999</c:v>
                      </c:pt>
                      <c:pt idx="9207">
                        <c:v>-0.12808049999999999</c:v>
                      </c:pt>
                      <c:pt idx="9208">
                        <c:v>-0.12807750000000001</c:v>
                      </c:pt>
                      <c:pt idx="9209">
                        <c:v>-0.12742550000000002</c:v>
                      </c:pt>
                      <c:pt idx="9210">
                        <c:v>-0.1274275</c:v>
                      </c:pt>
                      <c:pt idx="9211">
                        <c:v>-0.12726049999999997</c:v>
                      </c:pt>
                      <c:pt idx="9212">
                        <c:v>-0.126666</c:v>
                      </c:pt>
                      <c:pt idx="9213">
                        <c:v>-0.1261495</c:v>
                      </c:pt>
                      <c:pt idx="9214">
                        <c:v>-0.12602999999999998</c:v>
                      </c:pt>
                      <c:pt idx="9215">
                        <c:v>-0.12563099999999999</c:v>
                      </c:pt>
                      <c:pt idx="9216">
                        <c:v>-0.12544049999999998</c:v>
                      </c:pt>
                      <c:pt idx="9217">
                        <c:v>-0.12520250000000002</c:v>
                      </c:pt>
                      <c:pt idx="9218">
                        <c:v>-0.1249345</c:v>
                      </c:pt>
                      <c:pt idx="9219">
                        <c:v>-0.12455550000000003</c:v>
                      </c:pt>
                      <c:pt idx="9220">
                        <c:v>-0.12429400000000003</c:v>
                      </c:pt>
                      <c:pt idx="9221">
                        <c:v>-0.12378600000000002</c:v>
                      </c:pt>
                      <c:pt idx="9222">
                        <c:v>-0.12318400000000002</c:v>
                      </c:pt>
                      <c:pt idx="9223">
                        <c:v>-0.12288750000000002</c:v>
                      </c:pt>
                      <c:pt idx="9224">
                        <c:v>-0.12261000000000002</c:v>
                      </c:pt>
                      <c:pt idx="9225">
                        <c:v>-0.12240200000000004</c:v>
                      </c:pt>
                      <c:pt idx="9226">
                        <c:v>-0.12213400000000001</c:v>
                      </c:pt>
                      <c:pt idx="9227">
                        <c:v>-0.12148600000000002</c:v>
                      </c:pt>
                      <c:pt idx="9228">
                        <c:v>-0.12130650000000001</c:v>
                      </c:pt>
                      <c:pt idx="9229">
                        <c:v>-0.1207435</c:v>
                      </c:pt>
                      <c:pt idx="9230">
                        <c:v>-0.12064300000000001</c:v>
                      </c:pt>
                      <c:pt idx="9231">
                        <c:v>-0.12066100000000002</c:v>
                      </c:pt>
                      <c:pt idx="9232">
                        <c:v>-0.12048550000000002</c:v>
                      </c:pt>
                      <c:pt idx="9233">
                        <c:v>-0.12044050000000001</c:v>
                      </c:pt>
                      <c:pt idx="9234">
                        <c:v>-0.1197725</c:v>
                      </c:pt>
                      <c:pt idx="9235">
                        <c:v>-0.120064</c:v>
                      </c:pt>
                      <c:pt idx="9236">
                        <c:v>-0.11923650000000001</c:v>
                      </c:pt>
                      <c:pt idx="9237">
                        <c:v>-0.11940000000000001</c:v>
                      </c:pt>
                      <c:pt idx="9238">
                        <c:v>-0.11966699999999998</c:v>
                      </c:pt>
                      <c:pt idx="9239">
                        <c:v>-0.118724</c:v>
                      </c:pt>
                      <c:pt idx="9240">
                        <c:v>-0.11905999999999999</c:v>
                      </c:pt>
                      <c:pt idx="9241">
                        <c:v>-0.11788549999999999</c:v>
                      </c:pt>
                      <c:pt idx="9242">
                        <c:v>-0.11718749999999999</c:v>
                      </c:pt>
                      <c:pt idx="9243">
                        <c:v>-0.11837549999999998</c:v>
                      </c:pt>
                      <c:pt idx="9244">
                        <c:v>-0.11788099999999999</c:v>
                      </c:pt>
                      <c:pt idx="9245">
                        <c:v>-0.11763050000000001</c:v>
                      </c:pt>
                      <c:pt idx="9246">
                        <c:v>-0.11807800000000002</c:v>
                      </c:pt>
                      <c:pt idx="9247">
                        <c:v>-0.118454</c:v>
                      </c:pt>
                      <c:pt idx="9248">
                        <c:v>-0.1171495</c:v>
                      </c:pt>
                      <c:pt idx="9249">
                        <c:v>-0.11649</c:v>
                      </c:pt>
                      <c:pt idx="9250">
                        <c:v>-0.11722149999999999</c:v>
                      </c:pt>
                      <c:pt idx="9251">
                        <c:v>-0.11705450000000001</c:v>
                      </c:pt>
                      <c:pt idx="9252">
                        <c:v>-0.11701100000000002</c:v>
                      </c:pt>
                      <c:pt idx="9253">
                        <c:v>-0.11677100000000004</c:v>
                      </c:pt>
                      <c:pt idx="9254">
                        <c:v>-0.11625100000000002</c:v>
                      </c:pt>
                      <c:pt idx="9255">
                        <c:v>-0.11539250000000001</c:v>
                      </c:pt>
                      <c:pt idx="9256">
                        <c:v>-0.11676450000000002</c:v>
                      </c:pt>
                      <c:pt idx="9257">
                        <c:v>-0.11725049999999999</c:v>
                      </c:pt>
                      <c:pt idx="9258">
                        <c:v>-0.11707350000000001</c:v>
                      </c:pt>
                      <c:pt idx="9259">
                        <c:v>-0.11703600000000002</c:v>
                      </c:pt>
                      <c:pt idx="9260">
                        <c:v>-0.11713749999999999</c:v>
                      </c:pt>
                      <c:pt idx="9261">
                        <c:v>-0.116591</c:v>
                      </c:pt>
                      <c:pt idx="9262">
                        <c:v>-0.11593000000000001</c:v>
                      </c:pt>
                      <c:pt idx="9263">
                        <c:v>-0.11517799999999999</c:v>
                      </c:pt>
                      <c:pt idx="9264">
                        <c:v>-0.114319</c:v>
                      </c:pt>
                      <c:pt idx="9265">
                        <c:v>-0.11424050000000001</c:v>
                      </c:pt>
                      <c:pt idx="9266">
                        <c:v>-0.11371900000000001</c:v>
                      </c:pt>
                      <c:pt idx="9267">
                        <c:v>-0.11380300000000002</c:v>
                      </c:pt>
                      <c:pt idx="9268">
                        <c:v>-0.11339850000000004</c:v>
                      </c:pt>
                      <c:pt idx="9269">
                        <c:v>-0.11369050000000003</c:v>
                      </c:pt>
                      <c:pt idx="9270">
                        <c:v>-0.11354100000000004</c:v>
                      </c:pt>
                      <c:pt idx="9271">
                        <c:v>-0.11440100000000003</c:v>
                      </c:pt>
                      <c:pt idx="9272">
                        <c:v>-0.11498250000000004</c:v>
                      </c:pt>
                      <c:pt idx="9273">
                        <c:v>-0.11559250000000004</c:v>
                      </c:pt>
                      <c:pt idx="9274">
                        <c:v>-0.11510200000000005</c:v>
                      </c:pt>
                      <c:pt idx="9275">
                        <c:v>-0.11536600000000004</c:v>
                      </c:pt>
                      <c:pt idx="9276">
                        <c:v>-0.11573950000000005</c:v>
                      </c:pt>
                      <c:pt idx="9277">
                        <c:v>-0.11624650000000004</c:v>
                      </c:pt>
                      <c:pt idx="9278">
                        <c:v>-0.11588100000000004</c:v>
                      </c:pt>
                      <c:pt idx="9279">
                        <c:v>-0.11558650000000005</c:v>
                      </c:pt>
                      <c:pt idx="9280">
                        <c:v>-0.11568100000000005</c:v>
                      </c:pt>
                      <c:pt idx="9281">
                        <c:v>-0.11563350000000007</c:v>
                      </c:pt>
                      <c:pt idx="9282">
                        <c:v>-0.11520400000000006</c:v>
                      </c:pt>
                      <c:pt idx="9283">
                        <c:v>-0.11526800000000005</c:v>
                      </c:pt>
                      <c:pt idx="9284">
                        <c:v>-0.11518250000000003</c:v>
                      </c:pt>
                      <c:pt idx="9285">
                        <c:v>-0.11498300000000004</c:v>
                      </c:pt>
                      <c:pt idx="9286">
                        <c:v>-0.11555600000000008</c:v>
                      </c:pt>
                      <c:pt idx="9287">
                        <c:v>-0.11587350000000006</c:v>
                      </c:pt>
                      <c:pt idx="9288">
                        <c:v>-0.11581850000000006</c:v>
                      </c:pt>
                      <c:pt idx="9289">
                        <c:v>-0.11605350000000009</c:v>
                      </c:pt>
                      <c:pt idx="9290">
                        <c:v>-0.11592200000000009</c:v>
                      </c:pt>
                      <c:pt idx="9291">
                        <c:v>-0.11542050000000006</c:v>
                      </c:pt>
                      <c:pt idx="9292">
                        <c:v>-0.11534500000000007</c:v>
                      </c:pt>
                      <c:pt idx="9293">
                        <c:v>-0.11472500000000008</c:v>
                      </c:pt>
                      <c:pt idx="9294">
                        <c:v>-0.11487950000000006</c:v>
                      </c:pt>
                      <c:pt idx="9295">
                        <c:v>-0.11472150000000005</c:v>
                      </c:pt>
                      <c:pt idx="9296">
                        <c:v>-0.11436000000000006</c:v>
                      </c:pt>
                      <c:pt idx="9297">
                        <c:v>-0.11459250000000006</c:v>
                      </c:pt>
                      <c:pt idx="9298">
                        <c:v>-0.11435000000000006</c:v>
                      </c:pt>
                      <c:pt idx="9299">
                        <c:v>-0.11463800000000003</c:v>
                      </c:pt>
                      <c:pt idx="9300">
                        <c:v>-0.11549200000000004</c:v>
                      </c:pt>
                      <c:pt idx="9301">
                        <c:v>-0.11503800000000003</c:v>
                      </c:pt>
                      <c:pt idx="9302">
                        <c:v>-0.11496000000000003</c:v>
                      </c:pt>
                      <c:pt idx="9303">
                        <c:v>-0.11542450000000005</c:v>
                      </c:pt>
                      <c:pt idx="9304">
                        <c:v>-0.11583700000000005</c:v>
                      </c:pt>
                      <c:pt idx="9305">
                        <c:v>-0.11555700000000003</c:v>
                      </c:pt>
                      <c:pt idx="9306">
                        <c:v>-0.11554850000000005</c:v>
                      </c:pt>
                      <c:pt idx="9307">
                        <c:v>-0.11544600000000005</c:v>
                      </c:pt>
                      <c:pt idx="9308">
                        <c:v>-0.11492250000000005</c:v>
                      </c:pt>
                      <c:pt idx="9309">
                        <c:v>-0.11509900000000005</c:v>
                      </c:pt>
                      <c:pt idx="9310">
                        <c:v>-0.11446350000000007</c:v>
                      </c:pt>
                      <c:pt idx="9311">
                        <c:v>-0.11446550000000005</c:v>
                      </c:pt>
                      <c:pt idx="9312">
                        <c:v>-0.11419300000000004</c:v>
                      </c:pt>
                      <c:pt idx="9313">
                        <c:v>-0.11422700000000006</c:v>
                      </c:pt>
                      <c:pt idx="9314">
                        <c:v>-0.11498700000000005</c:v>
                      </c:pt>
                      <c:pt idx="9315">
                        <c:v>-0.11471150000000004</c:v>
                      </c:pt>
                      <c:pt idx="9316">
                        <c:v>-0.11452450000000004</c:v>
                      </c:pt>
                      <c:pt idx="9317">
                        <c:v>-0.11429200000000005</c:v>
                      </c:pt>
                      <c:pt idx="9318">
                        <c:v>-0.11401450000000006</c:v>
                      </c:pt>
                      <c:pt idx="9319">
                        <c:v>-0.11385550000000005</c:v>
                      </c:pt>
                      <c:pt idx="9320">
                        <c:v>-0.11375800000000005</c:v>
                      </c:pt>
                      <c:pt idx="9321">
                        <c:v>-0.11382300000000005</c:v>
                      </c:pt>
                      <c:pt idx="9322">
                        <c:v>-0.11394450000000005</c:v>
                      </c:pt>
                      <c:pt idx="9323">
                        <c:v>-0.11376600000000003</c:v>
                      </c:pt>
                      <c:pt idx="9324">
                        <c:v>-0.11380500000000003</c:v>
                      </c:pt>
                      <c:pt idx="9325">
                        <c:v>-0.11395550000000002</c:v>
                      </c:pt>
                      <c:pt idx="9326">
                        <c:v>-0.11394650000000001</c:v>
                      </c:pt>
                      <c:pt idx="9327">
                        <c:v>-0.113897</c:v>
                      </c:pt>
                      <c:pt idx="9328">
                        <c:v>-0.11375449999999999</c:v>
                      </c:pt>
                      <c:pt idx="9329">
                        <c:v>-0.11342900000000002</c:v>
                      </c:pt>
                      <c:pt idx="9330">
                        <c:v>-0.1132755</c:v>
                      </c:pt>
                      <c:pt idx="9331">
                        <c:v>-0.11080800000000002</c:v>
                      </c:pt>
                      <c:pt idx="9332">
                        <c:v>-0.11027100000000001</c:v>
                      </c:pt>
                      <c:pt idx="9333">
                        <c:v>-0.11134550000000001</c:v>
                      </c:pt>
                      <c:pt idx="9334">
                        <c:v>-0.11791450000000001</c:v>
                      </c:pt>
                      <c:pt idx="9335">
                        <c:v>-0.11786900000000003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7-DF6A-410B-8E98-069278FFE6E4}"/>
                  </c:ext>
                </c:extLst>
              </c15:ser>
            </c15:filteredScatterSeries>
            <c15:filteredScatterSeries>
              <c15:ser>
                <c:idx val="6"/>
                <c:order val="6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344A'!$BD$1</c15:sqref>
                        </c15:formulaRef>
                      </c:ext>
                    </c:extLst>
                    <c:strCache>
                      <c:ptCount val="1"/>
                      <c:pt idx="0">
                        <c:v>Disk-1_Out, 344 A</c:v>
                      </c:pt>
                    </c:strCache>
                  </c:strRef>
                </c:tx>
                <c:spPr>
                  <a:ln w="19050" cap="rnd">
                    <a:solidFill>
                      <a:srgbClr val="FF000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344A'!$C$4:$C$3616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-3.5159999999999997E-2</c:v>
                      </c:pt>
                      <c:pt idx="1">
                        <c:v>-3.0880000000000001E-2</c:v>
                      </c:pt>
                      <c:pt idx="2">
                        <c:v>2.8670000000000001E-2</c:v>
                      </c:pt>
                      <c:pt idx="3">
                        <c:v>-3.0169999999999999E-2</c:v>
                      </c:pt>
                      <c:pt idx="4">
                        <c:v>-3.7200000000000002E-3</c:v>
                      </c:pt>
                      <c:pt idx="5">
                        <c:v>-4.4609999999999997E-2</c:v>
                      </c:pt>
                      <c:pt idx="6">
                        <c:v>6.1500000000000001E-3</c:v>
                      </c:pt>
                      <c:pt idx="7">
                        <c:v>-8.2199999999999999E-3</c:v>
                      </c:pt>
                      <c:pt idx="8">
                        <c:v>-8.9499999999999996E-3</c:v>
                      </c:pt>
                      <c:pt idx="9">
                        <c:v>-1.338E-2</c:v>
                      </c:pt>
                      <c:pt idx="10">
                        <c:v>2.7369999999999998E-2</c:v>
                      </c:pt>
                      <c:pt idx="11">
                        <c:v>-2.0300000000000001E-3</c:v>
                      </c:pt>
                      <c:pt idx="12">
                        <c:v>-2.2399999999999998E-3</c:v>
                      </c:pt>
                      <c:pt idx="13">
                        <c:v>-2.1900000000000001E-3</c:v>
                      </c:pt>
                      <c:pt idx="14" formatCode="0.00E+00">
                        <c:v>6.30081E-4</c:v>
                      </c:pt>
                      <c:pt idx="15">
                        <c:v>1.66E-2</c:v>
                      </c:pt>
                      <c:pt idx="16">
                        <c:v>-1.618E-2</c:v>
                      </c:pt>
                      <c:pt idx="17">
                        <c:v>-4.5700000000000003E-3</c:v>
                      </c:pt>
                      <c:pt idx="18">
                        <c:v>-1.9890000000000001E-2</c:v>
                      </c:pt>
                      <c:pt idx="19">
                        <c:v>2.5510000000000001E-2</c:v>
                      </c:pt>
                      <c:pt idx="20">
                        <c:v>3.5810000000000002E-2</c:v>
                      </c:pt>
                      <c:pt idx="21">
                        <c:v>0.24636</c:v>
                      </c:pt>
                      <c:pt idx="22">
                        <c:v>0.59943000000000002</c:v>
                      </c:pt>
                      <c:pt idx="23">
                        <c:v>0.89822999999999997</c:v>
                      </c:pt>
                      <c:pt idx="24">
                        <c:v>1.0985100000000001</c:v>
                      </c:pt>
                      <c:pt idx="25">
                        <c:v>1.3666499999999999</c:v>
                      </c:pt>
                      <c:pt idx="26">
                        <c:v>1.6165499999999999</c:v>
                      </c:pt>
                      <c:pt idx="27">
                        <c:v>1.90778</c:v>
                      </c:pt>
                      <c:pt idx="28">
                        <c:v>2.1311399999999998</c:v>
                      </c:pt>
                      <c:pt idx="29">
                        <c:v>2.38774</c:v>
                      </c:pt>
                      <c:pt idx="30">
                        <c:v>2.6627800000000001</c:v>
                      </c:pt>
                      <c:pt idx="31">
                        <c:v>2.9049399999999999</c:v>
                      </c:pt>
                      <c:pt idx="32">
                        <c:v>3.1744300000000001</c:v>
                      </c:pt>
                      <c:pt idx="33">
                        <c:v>3.37113</c:v>
                      </c:pt>
                      <c:pt idx="34">
                        <c:v>3.6148199999999999</c:v>
                      </c:pt>
                      <c:pt idx="35">
                        <c:v>3.8898299999999999</c:v>
                      </c:pt>
                      <c:pt idx="36">
                        <c:v>4.1555999999999997</c:v>
                      </c:pt>
                      <c:pt idx="37">
                        <c:v>4.4379400000000002</c:v>
                      </c:pt>
                      <c:pt idx="38">
                        <c:v>4.6747399999999999</c:v>
                      </c:pt>
                      <c:pt idx="39">
                        <c:v>4.8831899999999999</c:v>
                      </c:pt>
                      <c:pt idx="40">
                        <c:v>5.2885600000000004</c:v>
                      </c:pt>
                      <c:pt idx="41">
                        <c:v>5.3772799999999998</c:v>
                      </c:pt>
                      <c:pt idx="42">
                        <c:v>5.6045800000000003</c:v>
                      </c:pt>
                      <c:pt idx="43">
                        <c:v>5.8922400000000001</c:v>
                      </c:pt>
                      <c:pt idx="44">
                        <c:v>6.1825000000000001</c:v>
                      </c:pt>
                      <c:pt idx="45">
                        <c:v>6.3943399999999997</c:v>
                      </c:pt>
                      <c:pt idx="46">
                        <c:v>6.6378899999999996</c:v>
                      </c:pt>
                      <c:pt idx="47">
                        <c:v>6.8905599999999998</c:v>
                      </c:pt>
                      <c:pt idx="48">
                        <c:v>7.15252</c:v>
                      </c:pt>
                      <c:pt idx="49">
                        <c:v>7.3896199999999999</c:v>
                      </c:pt>
                      <c:pt idx="50">
                        <c:v>7.6230799999999999</c:v>
                      </c:pt>
                      <c:pt idx="51">
                        <c:v>7.83535</c:v>
                      </c:pt>
                      <c:pt idx="52">
                        <c:v>8.1307100000000005</c:v>
                      </c:pt>
                      <c:pt idx="53">
                        <c:v>8.4083299999999994</c:v>
                      </c:pt>
                      <c:pt idx="54">
                        <c:v>8.6501900000000003</c:v>
                      </c:pt>
                      <c:pt idx="55">
                        <c:v>8.9133899999999997</c:v>
                      </c:pt>
                      <c:pt idx="56">
                        <c:v>9.1709399999999999</c:v>
                      </c:pt>
                      <c:pt idx="57">
                        <c:v>9.4584299999999999</c:v>
                      </c:pt>
                      <c:pt idx="58">
                        <c:v>9.6511800000000001</c:v>
                      </c:pt>
                      <c:pt idx="59">
                        <c:v>9.8958600000000008</c:v>
                      </c:pt>
                      <c:pt idx="60">
                        <c:v>9.9817999999999998</c:v>
                      </c:pt>
                      <c:pt idx="61">
                        <c:v>10.00489</c:v>
                      </c:pt>
                      <c:pt idx="62">
                        <c:v>9.9523200000000003</c:v>
                      </c:pt>
                      <c:pt idx="63">
                        <c:v>9.9787599999999994</c:v>
                      </c:pt>
                      <c:pt idx="64">
                        <c:v>9.9808000000000003</c:v>
                      </c:pt>
                      <c:pt idx="65">
                        <c:v>10.00844</c:v>
                      </c:pt>
                      <c:pt idx="66">
                        <c:v>9.9558300000000006</c:v>
                      </c:pt>
                      <c:pt idx="67">
                        <c:v>9.9416200000000003</c:v>
                      </c:pt>
                      <c:pt idx="68">
                        <c:v>9.9723600000000001</c:v>
                      </c:pt>
                      <c:pt idx="69">
                        <c:v>9.9630899999999993</c:v>
                      </c:pt>
                      <c:pt idx="70">
                        <c:v>9.9787099999999995</c:v>
                      </c:pt>
                      <c:pt idx="71">
                        <c:v>9.9307400000000001</c:v>
                      </c:pt>
                      <c:pt idx="72">
                        <c:v>9.9558499999999999</c:v>
                      </c:pt>
                      <c:pt idx="73">
                        <c:v>9.9701400000000007</c:v>
                      </c:pt>
                      <c:pt idx="74">
                        <c:v>9.9783799999999996</c:v>
                      </c:pt>
                      <c:pt idx="75">
                        <c:v>9.9703400000000002</c:v>
                      </c:pt>
                      <c:pt idx="76">
                        <c:v>9.95641</c:v>
                      </c:pt>
                      <c:pt idx="77">
                        <c:v>9.9758999999999993</c:v>
                      </c:pt>
                      <c:pt idx="78">
                        <c:v>9.9907699999999995</c:v>
                      </c:pt>
                      <c:pt idx="79">
                        <c:v>9.9307200000000009</c:v>
                      </c:pt>
                      <c:pt idx="80">
                        <c:v>9.9390099999999997</c:v>
                      </c:pt>
                      <c:pt idx="81">
                        <c:v>9.9514600000000009</c:v>
                      </c:pt>
                      <c:pt idx="82">
                        <c:v>9.9752399999999994</c:v>
                      </c:pt>
                      <c:pt idx="83">
                        <c:v>9.9396100000000001</c:v>
                      </c:pt>
                      <c:pt idx="84">
                        <c:v>9.9419299999999993</c:v>
                      </c:pt>
                      <c:pt idx="85">
                        <c:v>9.9442900000000005</c:v>
                      </c:pt>
                      <c:pt idx="86">
                        <c:v>9.9412000000000003</c:v>
                      </c:pt>
                      <c:pt idx="87">
                        <c:v>9.9610599999999998</c:v>
                      </c:pt>
                      <c:pt idx="88">
                        <c:v>9.9204600000000003</c:v>
                      </c:pt>
                      <c:pt idx="89">
                        <c:v>9.9358599999999999</c:v>
                      </c:pt>
                      <c:pt idx="90">
                        <c:v>9.9436099999999996</c:v>
                      </c:pt>
                      <c:pt idx="91">
                        <c:v>9.9902599999999993</c:v>
                      </c:pt>
                      <c:pt idx="92">
                        <c:v>9.95425</c:v>
                      </c:pt>
                      <c:pt idx="93">
                        <c:v>9.9503599999999999</c:v>
                      </c:pt>
                      <c:pt idx="94">
                        <c:v>9.9395699999999998</c:v>
                      </c:pt>
                      <c:pt idx="95">
                        <c:v>9.9651599999999991</c:v>
                      </c:pt>
                      <c:pt idx="96">
                        <c:v>9.9706700000000001</c:v>
                      </c:pt>
                      <c:pt idx="97">
                        <c:v>9.9518599999999999</c:v>
                      </c:pt>
                      <c:pt idx="98">
                        <c:v>9.9624400000000009</c:v>
                      </c:pt>
                      <c:pt idx="99">
                        <c:v>9.9940599999999993</c:v>
                      </c:pt>
                      <c:pt idx="100">
                        <c:v>9.9387500000000006</c:v>
                      </c:pt>
                      <c:pt idx="101">
                        <c:v>10.07457</c:v>
                      </c:pt>
                      <c:pt idx="102">
                        <c:v>9.9299800000000005</c:v>
                      </c:pt>
                      <c:pt idx="103">
                        <c:v>9.9574999999999996</c:v>
                      </c:pt>
                      <c:pt idx="104">
                        <c:v>9.9489999999999998</c:v>
                      </c:pt>
                      <c:pt idx="105">
                        <c:v>9.9793400000000005</c:v>
                      </c:pt>
                      <c:pt idx="106">
                        <c:v>9.9550900000000002</c:v>
                      </c:pt>
                      <c:pt idx="107">
                        <c:v>9.9607299999999999</c:v>
                      </c:pt>
                      <c:pt idx="108">
                        <c:v>9.9919100000000007</c:v>
                      </c:pt>
                      <c:pt idx="109">
                        <c:v>9.9424399999999995</c:v>
                      </c:pt>
                      <c:pt idx="110">
                        <c:v>9.9449699999999996</c:v>
                      </c:pt>
                      <c:pt idx="111">
                        <c:v>9.9211200000000002</c:v>
                      </c:pt>
                      <c:pt idx="112">
                        <c:v>9.9526800000000009</c:v>
                      </c:pt>
                      <c:pt idx="113">
                        <c:v>9.9331800000000001</c:v>
                      </c:pt>
                      <c:pt idx="114">
                        <c:v>9.9395600000000002</c:v>
                      </c:pt>
                      <c:pt idx="115">
                        <c:v>9.9410600000000002</c:v>
                      </c:pt>
                      <c:pt idx="116">
                        <c:v>9.9762699999999995</c:v>
                      </c:pt>
                      <c:pt idx="117">
                        <c:v>9.9234500000000008</c:v>
                      </c:pt>
                      <c:pt idx="118">
                        <c:v>9.9334600000000002</c:v>
                      </c:pt>
                      <c:pt idx="119">
                        <c:v>9.9288900000000009</c:v>
                      </c:pt>
                      <c:pt idx="120">
                        <c:v>9.9471399999999992</c:v>
                      </c:pt>
                      <c:pt idx="121">
                        <c:v>9.9347100000000008</c:v>
                      </c:pt>
                      <c:pt idx="122">
                        <c:v>9.9302200000000003</c:v>
                      </c:pt>
                      <c:pt idx="123">
                        <c:v>9.9509600000000002</c:v>
                      </c:pt>
                      <c:pt idx="124">
                        <c:v>9.9592399999999994</c:v>
                      </c:pt>
                      <c:pt idx="125">
                        <c:v>9.9572500000000002</c:v>
                      </c:pt>
                      <c:pt idx="126">
                        <c:v>9.9470899999999993</c:v>
                      </c:pt>
                      <c:pt idx="127">
                        <c:v>9.9399200000000008</c:v>
                      </c:pt>
                      <c:pt idx="128">
                        <c:v>9.9001199999999994</c:v>
                      </c:pt>
                      <c:pt idx="129">
                        <c:v>9.9529399999999999</c:v>
                      </c:pt>
                      <c:pt idx="130">
                        <c:v>9.9416200000000003</c:v>
                      </c:pt>
                      <c:pt idx="131">
                        <c:v>9.9452099999999994</c:v>
                      </c:pt>
                      <c:pt idx="132">
                        <c:v>9.9509600000000002</c:v>
                      </c:pt>
                      <c:pt idx="133">
                        <c:v>9.9761299999999995</c:v>
                      </c:pt>
                      <c:pt idx="134">
                        <c:v>9.9545700000000004</c:v>
                      </c:pt>
                      <c:pt idx="135">
                        <c:v>9.9426299999999994</c:v>
                      </c:pt>
                      <c:pt idx="136">
                        <c:v>9.9269400000000001</c:v>
                      </c:pt>
                      <c:pt idx="137">
                        <c:v>9.9679800000000007</c:v>
                      </c:pt>
                      <c:pt idx="138">
                        <c:v>9.9548000000000005</c:v>
                      </c:pt>
                      <c:pt idx="139">
                        <c:v>9.9727300000000003</c:v>
                      </c:pt>
                      <c:pt idx="140">
                        <c:v>9.9594900000000006</c:v>
                      </c:pt>
                      <c:pt idx="141">
                        <c:v>9.9898600000000002</c:v>
                      </c:pt>
                      <c:pt idx="142">
                        <c:v>9.9868199999999998</c:v>
                      </c:pt>
                      <c:pt idx="143">
                        <c:v>9.9701000000000004</c:v>
                      </c:pt>
                      <c:pt idx="144">
                        <c:v>9.9589099999999995</c:v>
                      </c:pt>
                      <c:pt idx="145">
                        <c:v>9.9432600000000004</c:v>
                      </c:pt>
                      <c:pt idx="146">
                        <c:v>9.9699399999999994</c:v>
                      </c:pt>
                      <c:pt idx="147">
                        <c:v>9.9472299999999994</c:v>
                      </c:pt>
                      <c:pt idx="148">
                        <c:v>9.9472000000000005</c:v>
                      </c:pt>
                      <c:pt idx="149">
                        <c:v>9.95519</c:v>
                      </c:pt>
                      <c:pt idx="150">
                        <c:v>9.9755500000000001</c:v>
                      </c:pt>
                      <c:pt idx="151">
                        <c:v>9.9448799999999995</c:v>
                      </c:pt>
                      <c:pt idx="152">
                        <c:v>9.9413099999999996</c:v>
                      </c:pt>
                      <c:pt idx="153">
                        <c:v>9.9602299999999993</c:v>
                      </c:pt>
                      <c:pt idx="154">
                        <c:v>9.9902300000000004</c:v>
                      </c:pt>
                      <c:pt idx="155">
                        <c:v>9.9377700000000004</c:v>
                      </c:pt>
                      <c:pt idx="156">
                        <c:v>10.0502</c:v>
                      </c:pt>
                      <c:pt idx="157">
                        <c:v>10.066750000000001</c:v>
                      </c:pt>
                      <c:pt idx="158">
                        <c:v>9.9564000000000004</c:v>
                      </c:pt>
                      <c:pt idx="159">
                        <c:v>9.9960699999999996</c:v>
                      </c:pt>
                      <c:pt idx="160">
                        <c:v>9.9986800000000002</c:v>
                      </c:pt>
                      <c:pt idx="161">
                        <c:v>9.9879200000000008</c:v>
                      </c:pt>
                      <c:pt idx="162">
                        <c:v>10.02623</c:v>
                      </c:pt>
                      <c:pt idx="163">
                        <c:v>9.9947999999999997</c:v>
                      </c:pt>
                      <c:pt idx="164">
                        <c:v>9.9565800000000007</c:v>
                      </c:pt>
                      <c:pt idx="165">
                        <c:v>9.95383</c:v>
                      </c:pt>
                      <c:pt idx="166">
                        <c:v>9.9195899999999995</c:v>
                      </c:pt>
                      <c:pt idx="167">
                        <c:v>9.9671400000000006</c:v>
                      </c:pt>
                      <c:pt idx="168">
                        <c:v>9.9348799999999997</c:v>
                      </c:pt>
                      <c:pt idx="169">
                        <c:v>9.9613200000000006</c:v>
                      </c:pt>
                      <c:pt idx="170">
                        <c:v>9.9315700000000007</c:v>
                      </c:pt>
                      <c:pt idx="171">
                        <c:v>9.9598399999999998</c:v>
                      </c:pt>
                      <c:pt idx="172">
                        <c:v>9.9456500000000005</c:v>
                      </c:pt>
                      <c:pt idx="173">
                        <c:v>9.9112799999999996</c:v>
                      </c:pt>
                      <c:pt idx="174">
                        <c:v>9.9081200000000003</c:v>
                      </c:pt>
                      <c:pt idx="175">
                        <c:v>9.9501799999999996</c:v>
                      </c:pt>
                      <c:pt idx="176">
                        <c:v>9.9254999999999995</c:v>
                      </c:pt>
                      <c:pt idx="177">
                        <c:v>9.9268599999999996</c:v>
                      </c:pt>
                      <c:pt idx="178">
                        <c:v>9.9458400000000005</c:v>
                      </c:pt>
                      <c:pt idx="179">
                        <c:v>9.9552800000000001</c:v>
                      </c:pt>
                      <c:pt idx="180">
                        <c:v>9.9803300000000004</c:v>
                      </c:pt>
                      <c:pt idx="181">
                        <c:v>9.9514700000000005</c:v>
                      </c:pt>
                      <c:pt idx="182">
                        <c:v>9.93797</c:v>
                      </c:pt>
                      <c:pt idx="183">
                        <c:v>9.9239200000000007</c:v>
                      </c:pt>
                      <c:pt idx="184">
                        <c:v>9.9474199999999993</c:v>
                      </c:pt>
                      <c:pt idx="185">
                        <c:v>9.9169599999999996</c:v>
                      </c:pt>
                      <c:pt idx="186">
                        <c:v>9.9456199999999999</c:v>
                      </c:pt>
                      <c:pt idx="187">
                        <c:v>9.9454100000000007</c:v>
                      </c:pt>
                      <c:pt idx="188">
                        <c:v>9.9757599999999993</c:v>
                      </c:pt>
                      <c:pt idx="189">
                        <c:v>9.9365900000000007</c:v>
                      </c:pt>
                      <c:pt idx="190">
                        <c:v>9.9190500000000004</c:v>
                      </c:pt>
                      <c:pt idx="191">
                        <c:v>9.9267199999999995</c:v>
                      </c:pt>
                      <c:pt idx="192">
                        <c:v>9.9549000000000003</c:v>
                      </c:pt>
                      <c:pt idx="193">
                        <c:v>9.9382300000000008</c:v>
                      </c:pt>
                      <c:pt idx="194">
                        <c:v>9.9277700000000006</c:v>
                      </c:pt>
                      <c:pt idx="195">
                        <c:v>9.9448299999999996</c:v>
                      </c:pt>
                      <c:pt idx="196">
                        <c:v>9.9800599999999999</c:v>
                      </c:pt>
                      <c:pt idx="197">
                        <c:v>9.9696700000000007</c:v>
                      </c:pt>
                      <c:pt idx="198">
                        <c:v>9.9806799999999996</c:v>
                      </c:pt>
                      <c:pt idx="199">
                        <c:v>9.9629700000000003</c:v>
                      </c:pt>
                      <c:pt idx="200">
                        <c:v>9.9342799999999993</c:v>
                      </c:pt>
                      <c:pt idx="201">
                        <c:v>9.9814500000000006</c:v>
                      </c:pt>
                      <c:pt idx="202">
                        <c:v>9.9465400000000006</c:v>
                      </c:pt>
                      <c:pt idx="203">
                        <c:v>9.9558700000000009</c:v>
                      </c:pt>
                      <c:pt idx="204">
                        <c:v>9.9349000000000007</c:v>
                      </c:pt>
                      <c:pt idx="205">
                        <c:v>9.9713399999999996</c:v>
                      </c:pt>
                      <c:pt idx="206">
                        <c:v>9.94468</c:v>
                      </c:pt>
                      <c:pt idx="207">
                        <c:v>9.9472000000000005</c:v>
                      </c:pt>
                      <c:pt idx="208">
                        <c:v>9.9230999999999998</c:v>
                      </c:pt>
                      <c:pt idx="209">
                        <c:v>9.9620200000000008</c:v>
                      </c:pt>
                      <c:pt idx="210">
                        <c:v>9.9408300000000001</c:v>
                      </c:pt>
                      <c:pt idx="211">
                        <c:v>9.9358799999999992</c:v>
                      </c:pt>
                      <c:pt idx="212">
                        <c:v>9.93248</c:v>
                      </c:pt>
                      <c:pt idx="213">
                        <c:v>9.9492100000000008</c:v>
                      </c:pt>
                      <c:pt idx="214">
                        <c:v>9.9609000000000005</c:v>
                      </c:pt>
                      <c:pt idx="215">
                        <c:v>9.9343699999999995</c:v>
                      </c:pt>
                      <c:pt idx="216">
                        <c:v>9.9286499999999993</c:v>
                      </c:pt>
                      <c:pt idx="217">
                        <c:v>9.9467800000000004</c:v>
                      </c:pt>
                      <c:pt idx="218">
                        <c:v>9.9741700000000009</c:v>
                      </c:pt>
                      <c:pt idx="219">
                        <c:v>9.9415800000000001</c:v>
                      </c:pt>
                      <c:pt idx="220">
                        <c:v>9.93581</c:v>
                      </c:pt>
                      <c:pt idx="221">
                        <c:v>9.9414599999999993</c:v>
                      </c:pt>
                      <c:pt idx="222">
                        <c:v>10.036759999999999</c:v>
                      </c:pt>
                      <c:pt idx="223">
                        <c:v>10.001010000000001</c:v>
                      </c:pt>
                      <c:pt idx="224">
                        <c:v>9.9267900000000004</c:v>
                      </c:pt>
                      <c:pt idx="225">
                        <c:v>9.9119100000000007</c:v>
                      </c:pt>
                      <c:pt idx="226">
                        <c:v>9.9614200000000004</c:v>
                      </c:pt>
                      <c:pt idx="227">
                        <c:v>9.9539899999999992</c:v>
                      </c:pt>
                      <c:pt idx="228">
                        <c:v>9.9238199999999992</c:v>
                      </c:pt>
                      <c:pt idx="229">
                        <c:v>9.9376700000000007</c:v>
                      </c:pt>
                      <c:pt idx="230">
                        <c:v>9.9543800000000005</c:v>
                      </c:pt>
                      <c:pt idx="231">
                        <c:v>9.9111200000000004</c:v>
                      </c:pt>
                      <c:pt idx="232">
                        <c:v>9.9328000000000003</c:v>
                      </c:pt>
                      <c:pt idx="233">
                        <c:v>9.9248200000000004</c:v>
                      </c:pt>
                      <c:pt idx="234">
                        <c:v>9.9293200000000006</c:v>
                      </c:pt>
                      <c:pt idx="235">
                        <c:v>9.9483599999999992</c:v>
                      </c:pt>
                      <c:pt idx="236">
                        <c:v>9.93065</c:v>
                      </c:pt>
                      <c:pt idx="237">
                        <c:v>9.9208800000000004</c:v>
                      </c:pt>
                      <c:pt idx="238">
                        <c:v>9.9115599999999997</c:v>
                      </c:pt>
                      <c:pt idx="239">
                        <c:v>9.9826800000000002</c:v>
                      </c:pt>
                      <c:pt idx="240">
                        <c:v>9.9293600000000009</c:v>
                      </c:pt>
                      <c:pt idx="241">
                        <c:v>9.9468099999999993</c:v>
                      </c:pt>
                      <c:pt idx="242">
                        <c:v>9.9483200000000007</c:v>
                      </c:pt>
                      <c:pt idx="243">
                        <c:v>9.9530399999999997</c:v>
                      </c:pt>
                      <c:pt idx="244">
                        <c:v>9.96448</c:v>
                      </c:pt>
                      <c:pt idx="245">
                        <c:v>9.9962999999999997</c:v>
                      </c:pt>
                      <c:pt idx="246">
                        <c:v>9.9465900000000005</c:v>
                      </c:pt>
                      <c:pt idx="247">
                        <c:v>9.9601100000000002</c:v>
                      </c:pt>
                      <c:pt idx="248">
                        <c:v>9.9489300000000007</c:v>
                      </c:pt>
                      <c:pt idx="249">
                        <c:v>9.9348500000000008</c:v>
                      </c:pt>
                      <c:pt idx="250">
                        <c:v>9.9473800000000008</c:v>
                      </c:pt>
                      <c:pt idx="251">
                        <c:v>9.9566400000000002</c:v>
                      </c:pt>
                      <c:pt idx="252">
                        <c:v>9.9521499999999996</c:v>
                      </c:pt>
                      <c:pt idx="253">
                        <c:v>9.9468499999999995</c:v>
                      </c:pt>
                      <c:pt idx="254">
                        <c:v>9.9365199999999998</c:v>
                      </c:pt>
                      <c:pt idx="255">
                        <c:v>9.9328099999999999</c:v>
                      </c:pt>
                      <c:pt idx="256">
                        <c:v>9.9523899999999994</c:v>
                      </c:pt>
                      <c:pt idx="257">
                        <c:v>9.9387699999999999</c:v>
                      </c:pt>
                      <c:pt idx="258">
                        <c:v>9.9295899999999993</c:v>
                      </c:pt>
                      <c:pt idx="259">
                        <c:v>9.9284400000000002</c:v>
                      </c:pt>
                      <c:pt idx="260">
                        <c:v>9.9683600000000006</c:v>
                      </c:pt>
                      <c:pt idx="261">
                        <c:v>9.9108599999999996</c:v>
                      </c:pt>
                      <c:pt idx="262">
                        <c:v>9.9201700000000006</c:v>
                      </c:pt>
                      <c:pt idx="263">
                        <c:v>9.9417100000000005</c:v>
                      </c:pt>
                      <c:pt idx="264">
                        <c:v>9.9554299999999998</c:v>
                      </c:pt>
                      <c:pt idx="265">
                        <c:v>9.9419599999999999</c:v>
                      </c:pt>
                      <c:pt idx="266">
                        <c:v>9.9128699999999998</c:v>
                      </c:pt>
                      <c:pt idx="267">
                        <c:v>9.9090199999999999</c:v>
                      </c:pt>
                      <c:pt idx="268">
                        <c:v>9.95852</c:v>
                      </c:pt>
                      <c:pt idx="269">
                        <c:v>9.9148499999999995</c:v>
                      </c:pt>
                      <c:pt idx="270">
                        <c:v>9.9130500000000001</c:v>
                      </c:pt>
                      <c:pt idx="271">
                        <c:v>9.9325200000000002</c:v>
                      </c:pt>
                      <c:pt idx="272">
                        <c:v>9.9575200000000006</c:v>
                      </c:pt>
                      <c:pt idx="273">
                        <c:v>9.9553100000000008</c:v>
                      </c:pt>
                      <c:pt idx="274">
                        <c:v>9.9307200000000009</c:v>
                      </c:pt>
                      <c:pt idx="275">
                        <c:v>9.9171200000000006</c:v>
                      </c:pt>
                      <c:pt idx="276">
                        <c:v>9.9108800000000006</c:v>
                      </c:pt>
                      <c:pt idx="277">
                        <c:v>9.9634900000000002</c:v>
                      </c:pt>
                      <c:pt idx="278">
                        <c:v>9.9299700000000009</c:v>
                      </c:pt>
                      <c:pt idx="279">
                        <c:v>9.9487799999999993</c:v>
                      </c:pt>
                      <c:pt idx="280">
                        <c:v>9.9445099999999993</c:v>
                      </c:pt>
                      <c:pt idx="281">
                        <c:v>9.9603800000000007</c:v>
                      </c:pt>
                      <c:pt idx="282">
                        <c:v>9.9240399999999998</c:v>
                      </c:pt>
                      <c:pt idx="283">
                        <c:v>10.05575</c:v>
                      </c:pt>
                      <c:pt idx="284">
                        <c:v>9.9400300000000001</c:v>
                      </c:pt>
                      <c:pt idx="285">
                        <c:v>9.9649999999999999</c:v>
                      </c:pt>
                      <c:pt idx="286">
                        <c:v>9.9266900000000007</c:v>
                      </c:pt>
                      <c:pt idx="287">
                        <c:v>9.9667600000000007</c:v>
                      </c:pt>
                      <c:pt idx="288">
                        <c:v>9.9465199999999996</c:v>
                      </c:pt>
                      <c:pt idx="289">
                        <c:v>9.9703300000000006</c:v>
                      </c:pt>
                      <c:pt idx="290">
                        <c:v>9.9345099999999995</c:v>
                      </c:pt>
                      <c:pt idx="291">
                        <c:v>9.9193099999999994</c:v>
                      </c:pt>
                      <c:pt idx="292">
                        <c:v>9.9366800000000008</c:v>
                      </c:pt>
                      <c:pt idx="293">
                        <c:v>9.9243500000000004</c:v>
                      </c:pt>
                      <c:pt idx="294">
                        <c:v>9.9422300000000003</c:v>
                      </c:pt>
                      <c:pt idx="295">
                        <c:v>9.9321400000000004</c:v>
                      </c:pt>
                      <c:pt idx="296">
                        <c:v>9.9272600000000004</c:v>
                      </c:pt>
                      <c:pt idx="297">
                        <c:v>9.9438200000000005</c:v>
                      </c:pt>
                      <c:pt idx="298">
                        <c:v>9.9731699999999996</c:v>
                      </c:pt>
                      <c:pt idx="299">
                        <c:v>9.9604599999999994</c:v>
                      </c:pt>
                      <c:pt idx="300">
                        <c:v>9.9477700000000002</c:v>
                      </c:pt>
                      <c:pt idx="301">
                        <c:v>9.9512300000000007</c:v>
                      </c:pt>
                      <c:pt idx="302">
                        <c:v>9.9819600000000008</c:v>
                      </c:pt>
                      <c:pt idx="303">
                        <c:v>9.9434699999999996</c:v>
                      </c:pt>
                      <c:pt idx="304">
                        <c:v>9.9626300000000008</c:v>
                      </c:pt>
                      <c:pt idx="305">
                        <c:v>9.9611199999999993</c:v>
                      </c:pt>
                      <c:pt idx="306">
                        <c:v>9.98841</c:v>
                      </c:pt>
                      <c:pt idx="307">
                        <c:v>9.9419599999999999</c:v>
                      </c:pt>
                      <c:pt idx="308">
                        <c:v>9.9687900000000003</c:v>
                      </c:pt>
                      <c:pt idx="309">
                        <c:v>9.9289799999999993</c:v>
                      </c:pt>
                      <c:pt idx="310">
                        <c:v>10.00408</c:v>
                      </c:pt>
                      <c:pt idx="311">
                        <c:v>9.9597800000000003</c:v>
                      </c:pt>
                      <c:pt idx="312">
                        <c:v>9.9462600000000005</c:v>
                      </c:pt>
                      <c:pt idx="313">
                        <c:v>9.9822799999999994</c:v>
                      </c:pt>
                      <c:pt idx="314">
                        <c:v>9.9733999999999998</c:v>
                      </c:pt>
                      <c:pt idx="315">
                        <c:v>9.9832199999999993</c:v>
                      </c:pt>
                      <c:pt idx="316">
                        <c:v>9.9681099999999994</c:v>
                      </c:pt>
                      <c:pt idx="317">
                        <c:v>10.017379999999999</c:v>
                      </c:pt>
                      <c:pt idx="318">
                        <c:v>10.15574</c:v>
                      </c:pt>
                      <c:pt idx="319">
                        <c:v>10.31875</c:v>
                      </c:pt>
                      <c:pt idx="320">
                        <c:v>10.401400000000001</c:v>
                      </c:pt>
                      <c:pt idx="321">
                        <c:v>10.53627</c:v>
                      </c:pt>
                      <c:pt idx="322">
                        <c:v>10.68355</c:v>
                      </c:pt>
                      <c:pt idx="323">
                        <c:v>10.80897</c:v>
                      </c:pt>
                      <c:pt idx="324">
                        <c:v>10.877409999999999</c:v>
                      </c:pt>
                      <c:pt idx="325">
                        <c:v>11.002330000000001</c:v>
                      </c:pt>
                      <c:pt idx="326">
                        <c:v>11.126709999999999</c:v>
                      </c:pt>
                      <c:pt idx="327">
                        <c:v>11.26709</c:v>
                      </c:pt>
                      <c:pt idx="328">
                        <c:v>11.391719999999999</c:v>
                      </c:pt>
                      <c:pt idx="329">
                        <c:v>11.53702</c:v>
                      </c:pt>
                      <c:pt idx="330">
                        <c:v>11.629849999999999</c:v>
                      </c:pt>
                      <c:pt idx="331">
                        <c:v>11.774050000000001</c:v>
                      </c:pt>
                      <c:pt idx="332">
                        <c:v>11.94523</c:v>
                      </c:pt>
                      <c:pt idx="333">
                        <c:v>12.03087</c:v>
                      </c:pt>
                      <c:pt idx="334">
                        <c:v>12.149699999999999</c:v>
                      </c:pt>
                      <c:pt idx="335">
                        <c:v>12.2537</c:v>
                      </c:pt>
                      <c:pt idx="336">
                        <c:v>12.40864</c:v>
                      </c:pt>
                      <c:pt idx="337">
                        <c:v>12.520820000000001</c:v>
                      </c:pt>
                      <c:pt idx="338">
                        <c:v>12.640230000000001</c:v>
                      </c:pt>
                      <c:pt idx="339">
                        <c:v>12.786989999999999</c:v>
                      </c:pt>
                      <c:pt idx="340">
                        <c:v>12.893280000000001</c:v>
                      </c:pt>
                      <c:pt idx="341">
                        <c:v>13.03928</c:v>
                      </c:pt>
                      <c:pt idx="342">
                        <c:v>13.16621</c:v>
                      </c:pt>
                      <c:pt idx="343">
                        <c:v>13.293369999999999</c:v>
                      </c:pt>
                      <c:pt idx="344">
                        <c:v>13.511520000000001</c:v>
                      </c:pt>
                      <c:pt idx="345">
                        <c:v>13.53073</c:v>
                      </c:pt>
                      <c:pt idx="346">
                        <c:v>13.65718</c:v>
                      </c:pt>
                      <c:pt idx="347">
                        <c:v>13.79443</c:v>
                      </c:pt>
                      <c:pt idx="348">
                        <c:v>13.89415</c:v>
                      </c:pt>
                      <c:pt idx="349">
                        <c:v>14.07155</c:v>
                      </c:pt>
                      <c:pt idx="350">
                        <c:v>14.1648</c:v>
                      </c:pt>
                      <c:pt idx="351">
                        <c:v>14.314590000000001</c:v>
                      </c:pt>
                      <c:pt idx="352">
                        <c:v>14.39664</c:v>
                      </c:pt>
                      <c:pt idx="353">
                        <c:v>14.54439</c:v>
                      </c:pt>
                      <c:pt idx="354">
                        <c:v>14.64616</c:v>
                      </c:pt>
                      <c:pt idx="355">
                        <c:v>14.79067</c:v>
                      </c:pt>
                      <c:pt idx="356">
                        <c:v>14.90094</c:v>
                      </c:pt>
                      <c:pt idx="357">
                        <c:v>15.05213</c:v>
                      </c:pt>
                      <c:pt idx="358">
                        <c:v>15.14493</c:v>
                      </c:pt>
                      <c:pt idx="359">
                        <c:v>15.286300000000001</c:v>
                      </c:pt>
                      <c:pt idx="360">
                        <c:v>15.39442</c:v>
                      </c:pt>
                      <c:pt idx="361">
                        <c:v>15.54711</c:v>
                      </c:pt>
                      <c:pt idx="362">
                        <c:v>15.65164</c:v>
                      </c:pt>
                      <c:pt idx="363">
                        <c:v>15.77101</c:v>
                      </c:pt>
                      <c:pt idx="364">
                        <c:v>15.88237</c:v>
                      </c:pt>
                      <c:pt idx="365">
                        <c:v>15.98349</c:v>
                      </c:pt>
                      <c:pt idx="366">
                        <c:v>16.151479999999999</c:v>
                      </c:pt>
                      <c:pt idx="367">
                        <c:v>16.248339999999999</c:v>
                      </c:pt>
                      <c:pt idx="368">
                        <c:v>16.398129999999998</c:v>
                      </c:pt>
                      <c:pt idx="369">
                        <c:v>16.482869999999998</c:v>
                      </c:pt>
                      <c:pt idx="370">
                        <c:v>16.65362</c:v>
                      </c:pt>
                      <c:pt idx="371">
                        <c:v>16.756309999999999</c:v>
                      </c:pt>
                      <c:pt idx="372">
                        <c:v>16.88664</c:v>
                      </c:pt>
                      <c:pt idx="373">
                        <c:v>17.033770000000001</c:v>
                      </c:pt>
                      <c:pt idx="374">
                        <c:v>17.207380000000001</c:v>
                      </c:pt>
                      <c:pt idx="375">
                        <c:v>17.287279999999999</c:v>
                      </c:pt>
                      <c:pt idx="376">
                        <c:v>17.403490000000001</c:v>
                      </c:pt>
                      <c:pt idx="377">
                        <c:v>17.520119999999999</c:v>
                      </c:pt>
                      <c:pt idx="378">
                        <c:v>17.678789999999999</c:v>
                      </c:pt>
                      <c:pt idx="379">
                        <c:v>17.78511</c:v>
                      </c:pt>
                      <c:pt idx="380">
                        <c:v>17.901299999999999</c:v>
                      </c:pt>
                      <c:pt idx="381">
                        <c:v>18.046309999999998</c:v>
                      </c:pt>
                      <c:pt idx="382">
                        <c:v>18.188479999999998</c:v>
                      </c:pt>
                      <c:pt idx="383">
                        <c:v>18.283000000000001</c:v>
                      </c:pt>
                      <c:pt idx="384">
                        <c:v>18.39686</c:v>
                      </c:pt>
                      <c:pt idx="385">
                        <c:v>18.52638</c:v>
                      </c:pt>
                      <c:pt idx="386">
                        <c:v>18.668220000000002</c:v>
                      </c:pt>
                      <c:pt idx="387">
                        <c:v>18.784949999999998</c:v>
                      </c:pt>
                      <c:pt idx="388">
                        <c:v>18.920940000000002</c:v>
                      </c:pt>
                      <c:pt idx="389">
                        <c:v>19.034400000000002</c:v>
                      </c:pt>
                      <c:pt idx="390">
                        <c:v>19.145109999999999</c:v>
                      </c:pt>
                      <c:pt idx="391">
                        <c:v>19.315940000000001</c:v>
                      </c:pt>
                      <c:pt idx="392">
                        <c:v>19.39124</c:v>
                      </c:pt>
                      <c:pt idx="393">
                        <c:v>19.485050000000001</c:v>
                      </c:pt>
                      <c:pt idx="394">
                        <c:v>19.632079999999998</c:v>
                      </c:pt>
                      <c:pt idx="395">
                        <c:v>19.807230000000001</c:v>
                      </c:pt>
                      <c:pt idx="396">
                        <c:v>19.885529999999999</c:v>
                      </c:pt>
                      <c:pt idx="397">
                        <c:v>20.005240000000001</c:v>
                      </c:pt>
                      <c:pt idx="398">
                        <c:v>20.167369999999998</c:v>
                      </c:pt>
                      <c:pt idx="399">
                        <c:v>20.306619999999999</c:v>
                      </c:pt>
                      <c:pt idx="400">
                        <c:v>20.45757</c:v>
                      </c:pt>
                      <c:pt idx="401">
                        <c:v>20.535440000000001</c:v>
                      </c:pt>
                      <c:pt idx="402">
                        <c:v>20.660060000000001</c:v>
                      </c:pt>
                      <c:pt idx="403">
                        <c:v>20.776129999999998</c:v>
                      </c:pt>
                      <c:pt idx="404">
                        <c:v>20.923950000000001</c:v>
                      </c:pt>
                      <c:pt idx="405">
                        <c:v>21.164929999999998</c:v>
                      </c:pt>
                      <c:pt idx="406">
                        <c:v>21.186640000000001</c:v>
                      </c:pt>
                      <c:pt idx="407">
                        <c:v>21.287379999999999</c:v>
                      </c:pt>
                      <c:pt idx="408">
                        <c:v>21.40898</c:v>
                      </c:pt>
                      <c:pt idx="409">
                        <c:v>21.522849999999998</c:v>
                      </c:pt>
                      <c:pt idx="410">
                        <c:v>21.660129999999999</c:v>
                      </c:pt>
                      <c:pt idx="411">
                        <c:v>21.7852</c:v>
                      </c:pt>
                      <c:pt idx="412">
                        <c:v>21.935919999999999</c:v>
                      </c:pt>
                      <c:pt idx="413">
                        <c:v>22.043209999999998</c:v>
                      </c:pt>
                      <c:pt idx="414">
                        <c:v>22.14969</c:v>
                      </c:pt>
                      <c:pt idx="415">
                        <c:v>22.280149999999999</c:v>
                      </c:pt>
                      <c:pt idx="416">
                        <c:v>22.401450000000001</c:v>
                      </c:pt>
                      <c:pt idx="417">
                        <c:v>22.54317</c:v>
                      </c:pt>
                      <c:pt idx="418">
                        <c:v>22.663620000000002</c:v>
                      </c:pt>
                      <c:pt idx="419">
                        <c:v>22.772369999999999</c:v>
                      </c:pt>
                      <c:pt idx="420">
                        <c:v>22.886880000000001</c:v>
                      </c:pt>
                      <c:pt idx="421">
                        <c:v>23.052479999999999</c:v>
                      </c:pt>
                      <c:pt idx="422">
                        <c:v>23.1434</c:v>
                      </c:pt>
                      <c:pt idx="423">
                        <c:v>23.275379999999998</c:v>
                      </c:pt>
                      <c:pt idx="424">
                        <c:v>23.401050000000001</c:v>
                      </c:pt>
                      <c:pt idx="425">
                        <c:v>23.548500000000001</c:v>
                      </c:pt>
                      <c:pt idx="426">
                        <c:v>23.64716</c:v>
                      </c:pt>
                      <c:pt idx="427">
                        <c:v>23.802060000000001</c:v>
                      </c:pt>
                      <c:pt idx="428">
                        <c:v>23.9285</c:v>
                      </c:pt>
                      <c:pt idx="429">
                        <c:v>24.076650000000001</c:v>
                      </c:pt>
                      <c:pt idx="430">
                        <c:v>24.16947</c:v>
                      </c:pt>
                      <c:pt idx="431">
                        <c:v>24.27582</c:v>
                      </c:pt>
                      <c:pt idx="432">
                        <c:v>24.417310000000001</c:v>
                      </c:pt>
                      <c:pt idx="433">
                        <c:v>24.575189999999999</c:v>
                      </c:pt>
                      <c:pt idx="434">
                        <c:v>24.67428</c:v>
                      </c:pt>
                      <c:pt idx="435">
                        <c:v>24.776859999999999</c:v>
                      </c:pt>
                      <c:pt idx="436">
                        <c:v>24.920470000000002</c:v>
                      </c:pt>
                      <c:pt idx="437">
                        <c:v>25.04561</c:v>
                      </c:pt>
                      <c:pt idx="438">
                        <c:v>25.184349999999998</c:v>
                      </c:pt>
                      <c:pt idx="439">
                        <c:v>25.30376</c:v>
                      </c:pt>
                      <c:pt idx="440">
                        <c:v>25.409610000000001</c:v>
                      </c:pt>
                      <c:pt idx="441">
                        <c:v>25.557269999999999</c:v>
                      </c:pt>
                      <c:pt idx="442">
                        <c:v>25.69265</c:v>
                      </c:pt>
                      <c:pt idx="443">
                        <c:v>25.806470000000001</c:v>
                      </c:pt>
                      <c:pt idx="444">
                        <c:v>25.920629999999999</c:v>
                      </c:pt>
                      <c:pt idx="445">
                        <c:v>26.039850000000001</c:v>
                      </c:pt>
                      <c:pt idx="446">
                        <c:v>26.182829999999999</c:v>
                      </c:pt>
                      <c:pt idx="447">
                        <c:v>26.30706</c:v>
                      </c:pt>
                      <c:pt idx="448">
                        <c:v>26.419879999999999</c:v>
                      </c:pt>
                      <c:pt idx="449">
                        <c:v>26.562480000000001</c:v>
                      </c:pt>
                      <c:pt idx="450">
                        <c:v>26.694199999999999</c:v>
                      </c:pt>
                      <c:pt idx="451">
                        <c:v>26.776260000000001</c:v>
                      </c:pt>
                      <c:pt idx="452">
                        <c:v>26.927</c:v>
                      </c:pt>
                      <c:pt idx="453">
                        <c:v>27.04796</c:v>
                      </c:pt>
                      <c:pt idx="454">
                        <c:v>27.176259999999999</c:v>
                      </c:pt>
                      <c:pt idx="455">
                        <c:v>27.303820000000002</c:v>
                      </c:pt>
                      <c:pt idx="456">
                        <c:v>27.415649999999999</c:v>
                      </c:pt>
                      <c:pt idx="457">
                        <c:v>27.539090000000002</c:v>
                      </c:pt>
                      <c:pt idx="458">
                        <c:v>27.644410000000001</c:v>
                      </c:pt>
                      <c:pt idx="459">
                        <c:v>27.81429</c:v>
                      </c:pt>
                      <c:pt idx="460">
                        <c:v>27.903680000000001</c:v>
                      </c:pt>
                      <c:pt idx="461">
                        <c:v>28.014600000000002</c:v>
                      </c:pt>
                      <c:pt idx="462">
                        <c:v>28.200279999999999</c:v>
                      </c:pt>
                      <c:pt idx="463">
                        <c:v>28.30772</c:v>
                      </c:pt>
                      <c:pt idx="464">
                        <c:v>28.40842</c:v>
                      </c:pt>
                      <c:pt idx="465">
                        <c:v>28.537880000000001</c:v>
                      </c:pt>
                      <c:pt idx="466">
                        <c:v>28.77919</c:v>
                      </c:pt>
                      <c:pt idx="467">
                        <c:v>28.808979999999998</c:v>
                      </c:pt>
                      <c:pt idx="468">
                        <c:v>28.89789</c:v>
                      </c:pt>
                      <c:pt idx="469">
                        <c:v>29.053129999999999</c:v>
                      </c:pt>
                      <c:pt idx="470">
                        <c:v>29.173089999999998</c:v>
                      </c:pt>
                      <c:pt idx="471">
                        <c:v>29.32217</c:v>
                      </c:pt>
                      <c:pt idx="472">
                        <c:v>29.387280000000001</c:v>
                      </c:pt>
                      <c:pt idx="473">
                        <c:v>29.548850000000002</c:v>
                      </c:pt>
                      <c:pt idx="474">
                        <c:v>29.673159999999999</c:v>
                      </c:pt>
                      <c:pt idx="475">
                        <c:v>29.801559999999998</c:v>
                      </c:pt>
                      <c:pt idx="476">
                        <c:v>29.927569999999999</c:v>
                      </c:pt>
                      <c:pt idx="477">
                        <c:v>30.04017</c:v>
                      </c:pt>
                      <c:pt idx="478">
                        <c:v>30.135739999999998</c:v>
                      </c:pt>
                      <c:pt idx="479">
                        <c:v>30.272790000000001</c:v>
                      </c:pt>
                      <c:pt idx="480">
                        <c:v>30.444430000000001</c:v>
                      </c:pt>
                      <c:pt idx="481">
                        <c:v>30.548410000000001</c:v>
                      </c:pt>
                      <c:pt idx="482">
                        <c:v>30.6372</c:v>
                      </c:pt>
                      <c:pt idx="483">
                        <c:v>30.80003</c:v>
                      </c:pt>
                      <c:pt idx="484">
                        <c:v>30.932259999999999</c:v>
                      </c:pt>
                      <c:pt idx="485">
                        <c:v>31.017230000000001</c:v>
                      </c:pt>
                      <c:pt idx="486">
                        <c:v>31.17754</c:v>
                      </c:pt>
                      <c:pt idx="487">
                        <c:v>31.263020000000001</c:v>
                      </c:pt>
                      <c:pt idx="488">
                        <c:v>31.433209999999999</c:v>
                      </c:pt>
                      <c:pt idx="489">
                        <c:v>31.515540000000001</c:v>
                      </c:pt>
                      <c:pt idx="490">
                        <c:v>31.64451</c:v>
                      </c:pt>
                      <c:pt idx="491">
                        <c:v>31.756450000000001</c:v>
                      </c:pt>
                      <c:pt idx="492">
                        <c:v>31.89941</c:v>
                      </c:pt>
                      <c:pt idx="493">
                        <c:v>32.027909999999999</c:v>
                      </c:pt>
                      <c:pt idx="494">
                        <c:v>32.154020000000003</c:v>
                      </c:pt>
                      <c:pt idx="495">
                        <c:v>32.260530000000003</c:v>
                      </c:pt>
                      <c:pt idx="496">
                        <c:v>32.424819999999997</c:v>
                      </c:pt>
                      <c:pt idx="497">
                        <c:v>32.54562</c:v>
                      </c:pt>
                      <c:pt idx="498">
                        <c:v>32.660760000000003</c:v>
                      </c:pt>
                      <c:pt idx="499">
                        <c:v>32.753279999999997</c:v>
                      </c:pt>
                      <c:pt idx="500">
                        <c:v>32.890889999999999</c:v>
                      </c:pt>
                      <c:pt idx="501">
                        <c:v>33.063360000000003</c:v>
                      </c:pt>
                      <c:pt idx="502">
                        <c:v>33.163040000000002</c:v>
                      </c:pt>
                      <c:pt idx="503">
                        <c:v>33.282139999999998</c:v>
                      </c:pt>
                      <c:pt idx="504">
                        <c:v>33.37959</c:v>
                      </c:pt>
                      <c:pt idx="505">
                        <c:v>33.53293</c:v>
                      </c:pt>
                      <c:pt idx="506">
                        <c:v>33.645409999999998</c:v>
                      </c:pt>
                      <c:pt idx="507">
                        <c:v>33.77008</c:v>
                      </c:pt>
                      <c:pt idx="508">
                        <c:v>33.883270000000003</c:v>
                      </c:pt>
                      <c:pt idx="509">
                        <c:v>34.035539999999997</c:v>
                      </c:pt>
                      <c:pt idx="510">
                        <c:v>34.136920000000003</c:v>
                      </c:pt>
                      <c:pt idx="511">
                        <c:v>34.27646</c:v>
                      </c:pt>
                      <c:pt idx="512">
                        <c:v>34.412230000000001</c:v>
                      </c:pt>
                      <c:pt idx="513">
                        <c:v>34.49729</c:v>
                      </c:pt>
                      <c:pt idx="514">
                        <c:v>34.683109999999999</c:v>
                      </c:pt>
                      <c:pt idx="515">
                        <c:v>34.736150000000002</c:v>
                      </c:pt>
                      <c:pt idx="516">
                        <c:v>34.90625</c:v>
                      </c:pt>
                      <c:pt idx="517">
                        <c:v>35.018859999999997</c:v>
                      </c:pt>
                      <c:pt idx="518">
                        <c:v>35.146079999999998</c:v>
                      </c:pt>
                      <c:pt idx="519">
                        <c:v>35.246000000000002</c:v>
                      </c:pt>
                      <c:pt idx="520">
                        <c:v>35.36712</c:v>
                      </c:pt>
                      <c:pt idx="521">
                        <c:v>35.510530000000003</c:v>
                      </c:pt>
                      <c:pt idx="522">
                        <c:v>35.649169999999998</c:v>
                      </c:pt>
                      <c:pt idx="523">
                        <c:v>35.751849999999997</c:v>
                      </c:pt>
                      <c:pt idx="524">
                        <c:v>35.841920000000002</c:v>
                      </c:pt>
                      <c:pt idx="525">
                        <c:v>35.994280000000003</c:v>
                      </c:pt>
                      <c:pt idx="526">
                        <c:v>36.176220000000001</c:v>
                      </c:pt>
                      <c:pt idx="527">
                        <c:v>36.35718</c:v>
                      </c:pt>
                      <c:pt idx="528">
                        <c:v>36.367449999999998</c:v>
                      </c:pt>
                      <c:pt idx="529">
                        <c:v>36.498220000000003</c:v>
                      </c:pt>
                      <c:pt idx="530">
                        <c:v>36.618099999999998</c:v>
                      </c:pt>
                      <c:pt idx="531">
                        <c:v>36.77411</c:v>
                      </c:pt>
                      <c:pt idx="532">
                        <c:v>36.877029999999998</c:v>
                      </c:pt>
                      <c:pt idx="533">
                        <c:v>37.011450000000004</c:v>
                      </c:pt>
                      <c:pt idx="534">
                        <c:v>37.137079999999997</c:v>
                      </c:pt>
                      <c:pt idx="535">
                        <c:v>37.300460000000001</c:v>
                      </c:pt>
                      <c:pt idx="536">
                        <c:v>37.403080000000003</c:v>
                      </c:pt>
                      <c:pt idx="537">
                        <c:v>37.52619</c:v>
                      </c:pt>
                      <c:pt idx="538">
                        <c:v>37.667960000000001</c:v>
                      </c:pt>
                      <c:pt idx="539">
                        <c:v>37.769129999999997</c:v>
                      </c:pt>
                      <c:pt idx="540">
                        <c:v>37.909779999999998</c:v>
                      </c:pt>
                      <c:pt idx="541">
                        <c:v>38.036549999999998</c:v>
                      </c:pt>
                      <c:pt idx="542">
                        <c:v>38.13897</c:v>
                      </c:pt>
                      <c:pt idx="543">
                        <c:v>38.291379999999997</c:v>
                      </c:pt>
                      <c:pt idx="544">
                        <c:v>38.382759999999998</c:v>
                      </c:pt>
                      <c:pt idx="545">
                        <c:v>38.507750000000001</c:v>
                      </c:pt>
                      <c:pt idx="546">
                        <c:v>38.635750000000002</c:v>
                      </c:pt>
                      <c:pt idx="547">
                        <c:v>38.774450000000002</c:v>
                      </c:pt>
                      <c:pt idx="548">
                        <c:v>38.951160000000002</c:v>
                      </c:pt>
                      <c:pt idx="549">
                        <c:v>39.017589999999998</c:v>
                      </c:pt>
                      <c:pt idx="550">
                        <c:v>39.137270000000001</c:v>
                      </c:pt>
                      <c:pt idx="551">
                        <c:v>39.257559999999998</c:v>
                      </c:pt>
                      <c:pt idx="552">
                        <c:v>39.427340000000001</c:v>
                      </c:pt>
                      <c:pt idx="553">
                        <c:v>39.504089999999998</c:v>
                      </c:pt>
                      <c:pt idx="554">
                        <c:v>39.616689999999998</c:v>
                      </c:pt>
                      <c:pt idx="555">
                        <c:v>39.749090000000002</c:v>
                      </c:pt>
                      <c:pt idx="556">
                        <c:v>39.890329999999999</c:v>
                      </c:pt>
                      <c:pt idx="557">
                        <c:v>39.997019999999999</c:v>
                      </c:pt>
                      <c:pt idx="558">
                        <c:v>40.136200000000002</c:v>
                      </c:pt>
                      <c:pt idx="559">
                        <c:v>40.231720000000003</c:v>
                      </c:pt>
                      <c:pt idx="560">
                        <c:v>40.388809999999999</c:v>
                      </c:pt>
                      <c:pt idx="561">
                        <c:v>40.513930000000002</c:v>
                      </c:pt>
                      <c:pt idx="562">
                        <c:v>40.620350000000002</c:v>
                      </c:pt>
                      <c:pt idx="563">
                        <c:v>40.76332</c:v>
                      </c:pt>
                      <c:pt idx="564">
                        <c:v>40.891019999999997</c:v>
                      </c:pt>
                      <c:pt idx="565">
                        <c:v>41.020609999999998</c:v>
                      </c:pt>
                      <c:pt idx="566">
                        <c:v>41.143529999999998</c:v>
                      </c:pt>
                      <c:pt idx="567">
                        <c:v>41.243679999999998</c:v>
                      </c:pt>
                      <c:pt idx="568">
                        <c:v>41.378399999999999</c:v>
                      </c:pt>
                      <c:pt idx="569">
                        <c:v>41.518270000000001</c:v>
                      </c:pt>
                      <c:pt idx="570">
                        <c:v>41.603059999999999</c:v>
                      </c:pt>
                      <c:pt idx="571">
                        <c:v>41.750749999999996</c:v>
                      </c:pt>
                      <c:pt idx="572">
                        <c:v>41.866149999999998</c:v>
                      </c:pt>
                      <c:pt idx="573">
                        <c:v>41.99004</c:v>
                      </c:pt>
                      <c:pt idx="574">
                        <c:v>42.071420000000003</c:v>
                      </c:pt>
                      <c:pt idx="575">
                        <c:v>42.20411</c:v>
                      </c:pt>
                      <c:pt idx="576">
                        <c:v>42.342030000000001</c:v>
                      </c:pt>
                      <c:pt idx="577">
                        <c:v>42.511290000000002</c:v>
                      </c:pt>
                      <c:pt idx="578">
                        <c:v>42.578890000000001</c:v>
                      </c:pt>
                      <c:pt idx="579">
                        <c:v>42.707659999999997</c:v>
                      </c:pt>
                      <c:pt idx="580">
                        <c:v>42.84892</c:v>
                      </c:pt>
                      <c:pt idx="581">
                        <c:v>43.023319999999998</c:v>
                      </c:pt>
                      <c:pt idx="582">
                        <c:v>43.150539999999999</c:v>
                      </c:pt>
                      <c:pt idx="583">
                        <c:v>43.256489999999999</c:v>
                      </c:pt>
                      <c:pt idx="584">
                        <c:v>43.350830000000002</c:v>
                      </c:pt>
                      <c:pt idx="585">
                        <c:v>43.502560000000003</c:v>
                      </c:pt>
                      <c:pt idx="586">
                        <c:v>43.641669999999998</c:v>
                      </c:pt>
                      <c:pt idx="587">
                        <c:v>43.81485</c:v>
                      </c:pt>
                      <c:pt idx="588">
                        <c:v>43.920780000000001</c:v>
                      </c:pt>
                      <c:pt idx="589">
                        <c:v>44.00094</c:v>
                      </c:pt>
                      <c:pt idx="590">
                        <c:v>44.148679999999999</c:v>
                      </c:pt>
                      <c:pt idx="591">
                        <c:v>44.246220000000001</c:v>
                      </c:pt>
                      <c:pt idx="592">
                        <c:v>44.381140000000002</c:v>
                      </c:pt>
                      <c:pt idx="593">
                        <c:v>44.507350000000002</c:v>
                      </c:pt>
                      <c:pt idx="594">
                        <c:v>44.639229999999998</c:v>
                      </c:pt>
                      <c:pt idx="595">
                        <c:v>44.76314</c:v>
                      </c:pt>
                      <c:pt idx="596">
                        <c:v>44.87462</c:v>
                      </c:pt>
                      <c:pt idx="597">
                        <c:v>44.997869999999999</c:v>
                      </c:pt>
                      <c:pt idx="598">
                        <c:v>45.129260000000002</c:v>
                      </c:pt>
                      <c:pt idx="599">
                        <c:v>45.25085</c:v>
                      </c:pt>
                      <c:pt idx="600">
                        <c:v>45.38044</c:v>
                      </c:pt>
                      <c:pt idx="601">
                        <c:v>45.480809999999998</c:v>
                      </c:pt>
                      <c:pt idx="602">
                        <c:v>45.633589999999998</c:v>
                      </c:pt>
                      <c:pt idx="603">
                        <c:v>45.707740000000001</c:v>
                      </c:pt>
                      <c:pt idx="604">
                        <c:v>45.83522</c:v>
                      </c:pt>
                      <c:pt idx="605">
                        <c:v>45.9876</c:v>
                      </c:pt>
                      <c:pt idx="606">
                        <c:v>46.119680000000002</c:v>
                      </c:pt>
                      <c:pt idx="607">
                        <c:v>46.275449999999999</c:v>
                      </c:pt>
                      <c:pt idx="608">
                        <c:v>46.341099999999997</c:v>
                      </c:pt>
                      <c:pt idx="609">
                        <c:v>46.486429999999999</c:v>
                      </c:pt>
                      <c:pt idx="610">
                        <c:v>46.62856</c:v>
                      </c:pt>
                      <c:pt idx="611">
                        <c:v>46.777340000000002</c:v>
                      </c:pt>
                      <c:pt idx="612">
                        <c:v>46.869079999999997</c:v>
                      </c:pt>
                      <c:pt idx="613">
                        <c:v>46.993980000000001</c:v>
                      </c:pt>
                      <c:pt idx="614">
                        <c:v>47.124459999999999</c:v>
                      </c:pt>
                      <c:pt idx="615">
                        <c:v>47.276519999999998</c:v>
                      </c:pt>
                      <c:pt idx="616">
                        <c:v>47.374160000000003</c:v>
                      </c:pt>
                      <c:pt idx="617">
                        <c:v>47.499540000000003</c:v>
                      </c:pt>
                      <c:pt idx="618">
                        <c:v>47.636749999999999</c:v>
                      </c:pt>
                      <c:pt idx="619">
                        <c:v>47.782060000000001</c:v>
                      </c:pt>
                      <c:pt idx="620">
                        <c:v>47.887479999999996</c:v>
                      </c:pt>
                      <c:pt idx="621">
                        <c:v>48.01164</c:v>
                      </c:pt>
                      <c:pt idx="622">
                        <c:v>48.140790000000003</c:v>
                      </c:pt>
                      <c:pt idx="623">
                        <c:v>48.291890000000002</c:v>
                      </c:pt>
                      <c:pt idx="624">
                        <c:v>48.408990000000003</c:v>
                      </c:pt>
                      <c:pt idx="625">
                        <c:v>48.514789999999998</c:v>
                      </c:pt>
                      <c:pt idx="626">
                        <c:v>48.649709999999999</c:v>
                      </c:pt>
                      <c:pt idx="627">
                        <c:v>48.774819999999998</c:v>
                      </c:pt>
                      <c:pt idx="628">
                        <c:v>48.92624</c:v>
                      </c:pt>
                      <c:pt idx="629">
                        <c:v>49.019089999999998</c:v>
                      </c:pt>
                      <c:pt idx="630">
                        <c:v>49.139220000000002</c:v>
                      </c:pt>
                      <c:pt idx="631">
                        <c:v>49.253660000000004</c:v>
                      </c:pt>
                      <c:pt idx="632">
                        <c:v>49.444110000000002</c:v>
                      </c:pt>
                      <c:pt idx="633">
                        <c:v>49.509860000000003</c:v>
                      </c:pt>
                      <c:pt idx="634">
                        <c:v>49.634790000000002</c:v>
                      </c:pt>
                      <c:pt idx="635">
                        <c:v>49.76032</c:v>
                      </c:pt>
                      <c:pt idx="636">
                        <c:v>49.908259999999999</c:v>
                      </c:pt>
                      <c:pt idx="637">
                        <c:v>50.009810000000002</c:v>
                      </c:pt>
                      <c:pt idx="638">
                        <c:v>50.10295</c:v>
                      </c:pt>
                      <c:pt idx="639">
                        <c:v>50.276499999999999</c:v>
                      </c:pt>
                      <c:pt idx="640">
                        <c:v>50.419690000000003</c:v>
                      </c:pt>
                      <c:pt idx="641">
                        <c:v>50.513039999999997</c:v>
                      </c:pt>
                      <c:pt idx="642">
                        <c:v>50.638289999999998</c:v>
                      </c:pt>
                      <c:pt idx="643">
                        <c:v>50.759050000000002</c:v>
                      </c:pt>
                      <c:pt idx="644">
                        <c:v>50.920360000000002</c:v>
                      </c:pt>
                      <c:pt idx="645">
                        <c:v>51.033270000000002</c:v>
                      </c:pt>
                      <c:pt idx="646">
                        <c:v>51.157809999999998</c:v>
                      </c:pt>
                      <c:pt idx="647">
                        <c:v>51.284300000000002</c:v>
                      </c:pt>
                      <c:pt idx="648">
                        <c:v>51.523739999999997</c:v>
                      </c:pt>
                      <c:pt idx="649">
                        <c:v>51.560400000000001</c:v>
                      </c:pt>
                      <c:pt idx="650">
                        <c:v>51.623339999999999</c:v>
                      </c:pt>
                      <c:pt idx="651">
                        <c:v>51.730620000000002</c:v>
                      </c:pt>
                      <c:pt idx="652">
                        <c:v>51.876939999999998</c:v>
                      </c:pt>
                      <c:pt idx="653">
                        <c:v>52.053840000000001</c:v>
                      </c:pt>
                      <c:pt idx="654">
                        <c:v>52.124969999999998</c:v>
                      </c:pt>
                      <c:pt idx="655">
                        <c:v>52.273040000000002</c:v>
                      </c:pt>
                      <c:pt idx="656">
                        <c:v>52.385440000000003</c:v>
                      </c:pt>
                      <c:pt idx="657">
                        <c:v>52.545209999999997</c:v>
                      </c:pt>
                      <c:pt idx="658">
                        <c:v>52.651539999999997</c:v>
                      </c:pt>
                      <c:pt idx="659">
                        <c:v>52.793619999999997</c:v>
                      </c:pt>
                      <c:pt idx="660">
                        <c:v>52.891210000000001</c:v>
                      </c:pt>
                      <c:pt idx="661">
                        <c:v>53.045960000000001</c:v>
                      </c:pt>
                      <c:pt idx="662">
                        <c:v>53.165460000000003</c:v>
                      </c:pt>
                      <c:pt idx="663">
                        <c:v>53.267510000000001</c:v>
                      </c:pt>
                      <c:pt idx="664">
                        <c:v>53.378770000000003</c:v>
                      </c:pt>
                      <c:pt idx="665">
                        <c:v>53.479500000000002</c:v>
                      </c:pt>
                      <c:pt idx="666">
                        <c:v>53.662779999999998</c:v>
                      </c:pt>
                      <c:pt idx="667">
                        <c:v>53.759950000000003</c:v>
                      </c:pt>
                      <c:pt idx="668">
                        <c:v>53.890470000000001</c:v>
                      </c:pt>
                      <c:pt idx="669">
                        <c:v>53.983800000000002</c:v>
                      </c:pt>
                      <c:pt idx="670">
                        <c:v>54.19115</c:v>
                      </c:pt>
                      <c:pt idx="671">
                        <c:v>54.232320000000001</c:v>
                      </c:pt>
                      <c:pt idx="672">
                        <c:v>54.37303</c:v>
                      </c:pt>
                      <c:pt idx="673">
                        <c:v>54.510899999999999</c:v>
                      </c:pt>
                      <c:pt idx="674">
                        <c:v>54.665320000000001</c:v>
                      </c:pt>
                      <c:pt idx="675">
                        <c:v>54.764319999999998</c:v>
                      </c:pt>
                      <c:pt idx="676">
                        <c:v>54.833269999999999</c:v>
                      </c:pt>
                      <c:pt idx="677">
                        <c:v>54.975169999999999</c:v>
                      </c:pt>
                      <c:pt idx="678">
                        <c:v>55.131619999999998</c:v>
                      </c:pt>
                      <c:pt idx="679">
                        <c:v>55.206829999999997</c:v>
                      </c:pt>
                      <c:pt idx="680">
                        <c:v>55.349930000000001</c:v>
                      </c:pt>
                      <c:pt idx="681">
                        <c:v>55.505380000000002</c:v>
                      </c:pt>
                      <c:pt idx="682">
                        <c:v>55.619210000000002</c:v>
                      </c:pt>
                      <c:pt idx="683">
                        <c:v>55.777180000000001</c:v>
                      </c:pt>
                      <c:pt idx="684">
                        <c:v>55.856529999999999</c:v>
                      </c:pt>
                      <c:pt idx="685">
                        <c:v>55.988259999999997</c:v>
                      </c:pt>
                      <c:pt idx="686">
                        <c:v>56.096969999999999</c:v>
                      </c:pt>
                      <c:pt idx="687">
                        <c:v>56.279879999999999</c:v>
                      </c:pt>
                      <c:pt idx="688">
                        <c:v>56.344769999999997</c:v>
                      </c:pt>
                      <c:pt idx="689">
                        <c:v>56.446210000000001</c:v>
                      </c:pt>
                      <c:pt idx="690">
                        <c:v>56.582590000000003</c:v>
                      </c:pt>
                      <c:pt idx="691">
                        <c:v>56.744320000000002</c:v>
                      </c:pt>
                      <c:pt idx="692">
                        <c:v>56.852490000000003</c:v>
                      </c:pt>
                      <c:pt idx="693">
                        <c:v>56.971179999999997</c:v>
                      </c:pt>
                      <c:pt idx="694">
                        <c:v>57.131</c:v>
                      </c:pt>
                      <c:pt idx="695">
                        <c:v>57.264699999999998</c:v>
                      </c:pt>
                      <c:pt idx="696">
                        <c:v>57.360900000000001</c:v>
                      </c:pt>
                      <c:pt idx="697">
                        <c:v>57.473230000000001</c:v>
                      </c:pt>
                      <c:pt idx="698">
                        <c:v>57.568660000000001</c:v>
                      </c:pt>
                      <c:pt idx="699">
                        <c:v>57.755940000000002</c:v>
                      </c:pt>
                      <c:pt idx="700">
                        <c:v>57.850560000000002</c:v>
                      </c:pt>
                      <c:pt idx="701">
                        <c:v>58.003160000000001</c:v>
                      </c:pt>
                      <c:pt idx="702">
                        <c:v>58.118000000000002</c:v>
                      </c:pt>
                      <c:pt idx="703">
                        <c:v>58.232320000000001</c:v>
                      </c:pt>
                      <c:pt idx="704">
                        <c:v>58.409860000000002</c:v>
                      </c:pt>
                      <c:pt idx="705">
                        <c:v>58.498739999999998</c:v>
                      </c:pt>
                      <c:pt idx="706">
                        <c:v>58.602069999999998</c:v>
                      </c:pt>
                      <c:pt idx="707">
                        <c:v>58.695489999999999</c:v>
                      </c:pt>
                      <c:pt idx="708">
                        <c:v>58.866819999999997</c:v>
                      </c:pt>
                      <c:pt idx="709">
                        <c:v>59.143529999999998</c:v>
                      </c:pt>
                      <c:pt idx="710">
                        <c:v>59.100740000000002</c:v>
                      </c:pt>
                      <c:pt idx="711">
                        <c:v>59.244120000000002</c:v>
                      </c:pt>
                      <c:pt idx="712">
                        <c:v>59.379449999999999</c:v>
                      </c:pt>
                      <c:pt idx="713">
                        <c:v>59.492400000000004</c:v>
                      </c:pt>
                      <c:pt idx="714">
                        <c:v>59.62679</c:v>
                      </c:pt>
                      <c:pt idx="715">
                        <c:v>59.743180000000002</c:v>
                      </c:pt>
                      <c:pt idx="716">
                        <c:v>59.904530000000001</c:v>
                      </c:pt>
                      <c:pt idx="717">
                        <c:v>60.01858</c:v>
                      </c:pt>
                      <c:pt idx="718">
                        <c:v>60.099069999999998</c:v>
                      </c:pt>
                      <c:pt idx="719">
                        <c:v>60.244929999999997</c:v>
                      </c:pt>
                      <c:pt idx="720">
                        <c:v>60.359319999999997</c:v>
                      </c:pt>
                      <c:pt idx="721">
                        <c:v>60.520530000000001</c:v>
                      </c:pt>
                      <c:pt idx="722">
                        <c:v>60.597050000000003</c:v>
                      </c:pt>
                      <c:pt idx="723">
                        <c:v>60.736879999999999</c:v>
                      </c:pt>
                      <c:pt idx="724">
                        <c:v>60.850389999999997</c:v>
                      </c:pt>
                      <c:pt idx="725">
                        <c:v>61.006520000000002</c:v>
                      </c:pt>
                      <c:pt idx="726">
                        <c:v>61.078600000000002</c:v>
                      </c:pt>
                      <c:pt idx="727">
                        <c:v>61.20317</c:v>
                      </c:pt>
                      <c:pt idx="728">
                        <c:v>61.33663</c:v>
                      </c:pt>
                      <c:pt idx="729">
                        <c:v>61.504429999999999</c:v>
                      </c:pt>
                      <c:pt idx="730">
                        <c:v>61.574489999999997</c:v>
                      </c:pt>
                      <c:pt idx="731">
                        <c:v>61.716630000000002</c:v>
                      </c:pt>
                      <c:pt idx="732">
                        <c:v>61.829830000000001</c:v>
                      </c:pt>
                      <c:pt idx="733">
                        <c:v>61.98856</c:v>
                      </c:pt>
                      <c:pt idx="734">
                        <c:v>62.107430000000001</c:v>
                      </c:pt>
                      <c:pt idx="735">
                        <c:v>62.200580000000002</c:v>
                      </c:pt>
                      <c:pt idx="736">
                        <c:v>62.330889999999997</c:v>
                      </c:pt>
                      <c:pt idx="737">
                        <c:v>62.496980000000001</c:v>
                      </c:pt>
                      <c:pt idx="738">
                        <c:v>62.597880000000004</c:v>
                      </c:pt>
                      <c:pt idx="739">
                        <c:v>62.709569999999999</c:v>
                      </c:pt>
                      <c:pt idx="740">
                        <c:v>62.873530000000002</c:v>
                      </c:pt>
                      <c:pt idx="741">
                        <c:v>63.001899999999999</c:v>
                      </c:pt>
                      <c:pt idx="742">
                        <c:v>63.140140000000002</c:v>
                      </c:pt>
                      <c:pt idx="743">
                        <c:v>63.260669999999998</c:v>
                      </c:pt>
                      <c:pt idx="744">
                        <c:v>63.350720000000003</c:v>
                      </c:pt>
                      <c:pt idx="745">
                        <c:v>63.488840000000003</c:v>
                      </c:pt>
                      <c:pt idx="746">
                        <c:v>63.612819999999999</c:v>
                      </c:pt>
                      <c:pt idx="747">
                        <c:v>63.721879999999999</c:v>
                      </c:pt>
                      <c:pt idx="748">
                        <c:v>63.845300000000002</c:v>
                      </c:pt>
                      <c:pt idx="749">
                        <c:v>63.986559999999997</c:v>
                      </c:pt>
                      <c:pt idx="750">
                        <c:v>64.13449</c:v>
                      </c:pt>
                      <c:pt idx="751">
                        <c:v>64.228930000000005</c:v>
                      </c:pt>
                      <c:pt idx="752">
                        <c:v>64.377120000000005</c:v>
                      </c:pt>
                      <c:pt idx="753">
                        <c:v>64.464470000000006</c:v>
                      </c:pt>
                      <c:pt idx="754">
                        <c:v>64.644670000000005</c:v>
                      </c:pt>
                      <c:pt idx="755">
                        <c:v>64.711539999999999</c:v>
                      </c:pt>
                      <c:pt idx="756">
                        <c:v>64.859430000000003</c:v>
                      </c:pt>
                      <c:pt idx="757">
                        <c:v>64.989670000000004</c:v>
                      </c:pt>
                      <c:pt idx="758">
                        <c:v>65.12227</c:v>
                      </c:pt>
                      <c:pt idx="759">
                        <c:v>65.260409999999993</c:v>
                      </c:pt>
                      <c:pt idx="760">
                        <c:v>65.381720000000001</c:v>
                      </c:pt>
                      <c:pt idx="761">
                        <c:v>65.490390000000005</c:v>
                      </c:pt>
                      <c:pt idx="762">
                        <c:v>65.632469999999998</c:v>
                      </c:pt>
                      <c:pt idx="763">
                        <c:v>65.804339999999996</c:v>
                      </c:pt>
                      <c:pt idx="764">
                        <c:v>65.855779999999996</c:v>
                      </c:pt>
                      <c:pt idx="765">
                        <c:v>66.005650000000003</c:v>
                      </c:pt>
                      <c:pt idx="766">
                        <c:v>66.138760000000005</c:v>
                      </c:pt>
                      <c:pt idx="767">
                        <c:v>66.274429999999995</c:v>
                      </c:pt>
                      <c:pt idx="768">
                        <c:v>66.388159999999999</c:v>
                      </c:pt>
                      <c:pt idx="769">
                        <c:v>66.519459999999995</c:v>
                      </c:pt>
                      <c:pt idx="770">
                        <c:v>66.746790000000004</c:v>
                      </c:pt>
                      <c:pt idx="771">
                        <c:v>66.780249999999995</c:v>
                      </c:pt>
                      <c:pt idx="772">
                        <c:v>66.893140000000002</c:v>
                      </c:pt>
                      <c:pt idx="773">
                        <c:v>66.975189999999998</c:v>
                      </c:pt>
                      <c:pt idx="774">
                        <c:v>67.103039999999993</c:v>
                      </c:pt>
                      <c:pt idx="775">
                        <c:v>67.253770000000003</c:v>
                      </c:pt>
                      <c:pt idx="776">
                        <c:v>67.33963</c:v>
                      </c:pt>
                      <c:pt idx="777">
                        <c:v>67.495170000000002</c:v>
                      </c:pt>
                      <c:pt idx="778">
                        <c:v>67.615809999999996</c:v>
                      </c:pt>
                      <c:pt idx="779">
                        <c:v>67.747460000000004</c:v>
                      </c:pt>
                      <c:pt idx="780">
                        <c:v>67.890339999999995</c:v>
                      </c:pt>
                      <c:pt idx="781">
                        <c:v>67.988330000000005</c:v>
                      </c:pt>
                      <c:pt idx="782">
                        <c:v>68.115620000000007</c:v>
                      </c:pt>
                      <c:pt idx="783">
                        <c:v>68.228539999999995</c:v>
                      </c:pt>
                      <c:pt idx="784">
                        <c:v>68.393979999999999</c:v>
                      </c:pt>
                      <c:pt idx="785">
                        <c:v>68.458820000000003</c:v>
                      </c:pt>
                      <c:pt idx="786">
                        <c:v>68.574709999999996</c:v>
                      </c:pt>
                      <c:pt idx="787">
                        <c:v>68.689369999999997</c:v>
                      </c:pt>
                      <c:pt idx="788">
                        <c:v>68.865440000000007</c:v>
                      </c:pt>
                      <c:pt idx="789">
                        <c:v>68.974350000000001</c:v>
                      </c:pt>
                      <c:pt idx="790">
                        <c:v>69.084980000000002</c:v>
                      </c:pt>
                      <c:pt idx="791">
                        <c:v>69.221890000000002</c:v>
                      </c:pt>
                      <c:pt idx="792">
                        <c:v>69.361850000000004</c:v>
                      </c:pt>
                      <c:pt idx="793">
                        <c:v>69.510829999999999</c:v>
                      </c:pt>
                      <c:pt idx="794">
                        <c:v>69.605270000000004</c:v>
                      </c:pt>
                      <c:pt idx="795">
                        <c:v>69.755830000000003</c:v>
                      </c:pt>
                      <c:pt idx="796">
                        <c:v>69.867909999999995</c:v>
                      </c:pt>
                      <c:pt idx="797">
                        <c:v>69.994709999999998</c:v>
                      </c:pt>
                      <c:pt idx="798">
                        <c:v>70.079040000000006</c:v>
                      </c:pt>
                      <c:pt idx="799">
                        <c:v>70.223110000000005</c:v>
                      </c:pt>
                      <c:pt idx="800">
                        <c:v>70.370760000000004</c:v>
                      </c:pt>
                      <c:pt idx="801">
                        <c:v>70.521069999999995</c:v>
                      </c:pt>
                      <c:pt idx="802">
                        <c:v>70.634429999999995</c:v>
                      </c:pt>
                      <c:pt idx="803">
                        <c:v>70.746610000000004</c:v>
                      </c:pt>
                      <c:pt idx="804">
                        <c:v>70.875039999999998</c:v>
                      </c:pt>
                      <c:pt idx="805">
                        <c:v>71.007549999999995</c:v>
                      </c:pt>
                      <c:pt idx="806">
                        <c:v>71.096599999999995</c:v>
                      </c:pt>
                      <c:pt idx="807">
                        <c:v>71.213070000000002</c:v>
                      </c:pt>
                      <c:pt idx="808">
                        <c:v>71.356570000000005</c:v>
                      </c:pt>
                      <c:pt idx="809">
                        <c:v>71.486230000000006</c:v>
                      </c:pt>
                      <c:pt idx="810">
                        <c:v>71.63503</c:v>
                      </c:pt>
                      <c:pt idx="811">
                        <c:v>71.754109999999997</c:v>
                      </c:pt>
                      <c:pt idx="812">
                        <c:v>71.861009999999993</c:v>
                      </c:pt>
                      <c:pt idx="813">
                        <c:v>72.008189999999999</c:v>
                      </c:pt>
                      <c:pt idx="814">
                        <c:v>72.133250000000004</c:v>
                      </c:pt>
                      <c:pt idx="815">
                        <c:v>72.239779999999996</c:v>
                      </c:pt>
                      <c:pt idx="816">
                        <c:v>72.338480000000004</c:v>
                      </c:pt>
                      <c:pt idx="817">
                        <c:v>72.470119999999994</c:v>
                      </c:pt>
                      <c:pt idx="818">
                        <c:v>72.641480000000001</c:v>
                      </c:pt>
                      <c:pt idx="819">
                        <c:v>72.763090000000005</c:v>
                      </c:pt>
                      <c:pt idx="820">
                        <c:v>72.882540000000006</c:v>
                      </c:pt>
                      <c:pt idx="821">
                        <c:v>73.007199999999997</c:v>
                      </c:pt>
                      <c:pt idx="822">
                        <c:v>73.128690000000006</c:v>
                      </c:pt>
                      <c:pt idx="823">
                        <c:v>73.213480000000004</c:v>
                      </c:pt>
                      <c:pt idx="824">
                        <c:v>73.359620000000007</c:v>
                      </c:pt>
                      <c:pt idx="825">
                        <c:v>73.475229999999996</c:v>
                      </c:pt>
                      <c:pt idx="826">
                        <c:v>73.662430000000001</c:v>
                      </c:pt>
                      <c:pt idx="827">
                        <c:v>73.744690000000006</c:v>
                      </c:pt>
                      <c:pt idx="828">
                        <c:v>73.858949999999993</c:v>
                      </c:pt>
                      <c:pt idx="829">
                        <c:v>73.955870000000004</c:v>
                      </c:pt>
                      <c:pt idx="830">
                        <c:v>74.193209999999993</c:v>
                      </c:pt>
                      <c:pt idx="831">
                        <c:v>74.318929999999995</c:v>
                      </c:pt>
                      <c:pt idx="832">
                        <c:v>74.327870000000004</c:v>
                      </c:pt>
                      <c:pt idx="833">
                        <c:v>74.508189999999999</c:v>
                      </c:pt>
                      <c:pt idx="834">
                        <c:v>74.595609999999994</c:v>
                      </c:pt>
                      <c:pt idx="835">
                        <c:v>74.75967</c:v>
                      </c:pt>
                      <c:pt idx="836">
                        <c:v>74.892889999999994</c:v>
                      </c:pt>
                      <c:pt idx="837">
                        <c:v>74.975489999999994</c:v>
                      </c:pt>
                      <c:pt idx="838">
                        <c:v>75.089190000000002</c:v>
                      </c:pt>
                      <c:pt idx="839">
                        <c:v>75.25909</c:v>
                      </c:pt>
                      <c:pt idx="840">
                        <c:v>75.365530000000007</c:v>
                      </c:pt>
                      <c:pt idx="841">
                        <c:v>75.477249999999998</c:v>
                      </c:pt>
                      <c:pt idx="842">
                        <c:v>75.612020000000001</c:v>
                      </c:pt>
                      <c:pt idx="843">
                        <c:v>75.781450000000007</c:v>
                      </c:pt>
                      <c:pt idx="844">
                        <c:v>75.89658</c:v>
                      </c:pt>
                      <c:pt idx="845">
                        <c:v>75.976910000000004</c:v>
                      </c:pt>
                      <c:pt idx="846">
                        <c:v>76.115520000000004</c:v>
                      </c:pt>
                      <c:pt idx="847">
                        <c:v>76.213980000000006</c:v>
                      </c:pt>
                      <c:pt idx="848">
                        <c:v>76.405500000000004</c:v>
                      </c:pt>
                      <c:pt idx="849">
                        <c:v>76.476050000000001</c:v>
                      </c:pt>
                      <c:pt idx="850">
                        <c:v>76.645240000000001</c:v>
                      </c:pt>
                      <c:pt idx="851">
                        <c:v>76.755499999999998</c:v>
                      </c:pt>
                      <c:pt idx="852">
                        <c:v>76.884569999999997</c:v>
                      </c:pt>
                      <c:pt idx="853">
                        <c:v>77.007189999999994</c:v>
                      </c:pt>
                      <c:pt idx="854">
                        <c:v>77.104069999999993</c:v>
                      </c:pt>
                      <c:pt idx="855">
                        <c:v>77.248159999999999</c:v>
                      </c:pt>
                      <c:pt idx="856">
                        <c:v>77.386570000000006</c:v>
                      </c:pt>
                      <c:pt idx="857">
                        <c:v>77.507630000000006</c:v>
                      </c:pt>
                      <c:pt idx="858">
                        <c:v>77.60548</c:v>
                      </c:pt>
                      <c:pt idx="859">
                        <c:v>77.695869999999999</c:v>
                      </c:pt>
                      <c:pt idx="860">
                        <c:v>77.909790000000001</c:v>
                      </c:pt>
                      <c:pt idx="861">
                        <c:v>78.012230000000002</c:v>
                      </c:pt>
                      <c:pt idx="862">
                        <c:v>78.100530000000006</c:v>
                      </c:pt>
                      <c:pt idx="863">
                        <c:v>78.25658</c:v>
                      </c:pt>
                      <c:pt idx="864">
                        <c:v>78.355090000000004</c:v>
                      </c:pt>
                      <c:pt idx="865">
                        <c:v>78.516890000000004</c:v>
                      </c:pt>
                      <c:pt idx="866">
                        <c:v>78.648129999999995</c:v>
                      </c:pt>
                      <c:pt idx="867">
                        <c:v>78.741389999999996</c:v>
                      </c:pt>
                      <c:pt idx="868">
                        <c:v>78.858940000000004</c:v>
                      </c:pt>
                      <c:pt idx="869">
                        <c:v>79.019570000000002</c:v>
                      </c:pt>
                      <c:pt idx="870">
                        <c:v>79.085319999999996</c:v>
                      </c:pt>
                      <c:pt idx="871">
                        <c:v>79.204179999999994</c:v>
                      </c:pt>
                      <c:pt idx="872">
                        <c:v>79.373519999999999</c:v>
                      </c:pt>
                      <c:pt idx="873">
                        <c:v>79.490449999999996</c:v>
                      </c:pt>
                      <c:pt idx="874">
                        <c:v>79.578100000000006</c:v>
                      </c:pt>
                      <c:pt idx="875">
                        <c:v>79.714020000000005</c:v>
                      </c:pt>
                      <c:pt idx="876">
                        <c:v>79.844480000000004</c:v>
                      </c:pt>
                      <c:pt idx="877">
                        <c:v>79.997870000000006</c:v>
                      </c:pt>
                      <c:pt idx="878">
                        <c:v>80.106780000000001</c:v>
                      </c:pt>
                      <c:pt idx="879">
                        <c:v>80.220799999999997</c:v>
                      </c:pt>
                      <c:pt idx="880">
                        <c:v>80.384709999999998</c:v>
                      </c:pt>
                      <c:pt idx="881">
                        <c:v>80.527820000000006</c:v>
                      </c:pt>
                      <c:pt idx="882">
                        <c:v>80.603189999999998</c:v>
                      </c:pt>
                      <c:pt idx="883">
                        <c:v>80.74091</c:v>
                      </c:pt>
                      <c:pt idx="884">
                        <c:v>80.877560000000003</c:v>
                      </c:pt>
                      <c:pt idx="885">
                        <c:v>80.98142</c:v>
                      </c:pt>
                      <c:pt idx="886">
                        <c:v>81.159850000000006</c:v>
                      </c:pt>
                      <c:pt idx="887">
                        <c:v>81.224869999999996</c:v>
                      </c:pt>
                      <c:pt idx="888">
                        <c:v>81.362409999999997</c:v>
                      </c:pt>
                      <c:pt idx="889">
                        <c:v>81.491460000000004</c:v>
                      </c:pt>
                      <c:pt idx="890">
                        <c:v>81.651939999999996</c:v>
                      </c:pt>
                      <c:pt idx="891">
                        <c:v>81.807910000000007</c:v>
                      </c:pt>
                      <c:pt idx="892">
                        <c:v>81.904719999999998</c:v>
                      </c:pt>
                      <c:pt idx="893">
                        <c:v>81.979770000000002</c:v>
                      </c:pt>
                      <c:pt idx="894">
                        <c:v>82.129199999999997</c:v>
                      </c:pt>
                      <c:pt idx="895">
                        <c:v>82.221329999999995</c:v>
                      </c:pt>
                      <c:pt idx="896">
                        <c:v>82.383210000000005</c:v>
                      </c:pt>
                      <c:pt idx="897">
                        <c:v>82.482489999999999</c:v>
                      </c:pt>
                      <c:pt idx="898">
                        <c:v>82.666290000000004</c:v>
                      </c:pt>
                      <c:pt idx="899">
                        <c:v>82.760999999999996</c:v>
                      </c:pt>
                      <c:pt idx="900">
                        <c:v>82.861270000000005</c:v>
                      </c:pt>
                      <c:pt idx="901">
                        <c:v>82.979190000000003</c:v>
                      </c:pt>
                      <c:pt idx="902">
                        <c:v>83.118430000000004</c:v>
                      </c:pt>
                      <c:pt idx="903">
                        <c:v>83.247100000000003</c:v>
                      </c:pt>
                      <c:pt idx="904">
                        <c:v>83.374930000000006</c:v>
                      </c:pt>
                      <c:pt idx="905">
                        <c:v>83.515469999999993</c:v>
                      </c:pt>
                      <c:pt idx="906">
                        <c:v>83.633309999999994</c:v>
                      </c:pt>
                      <c:pt idx="907">
                        <c:v>83.751249999999999</c:v>
                      </c:pt>
                      <c:pt idx="908">
                        <c:v>83.845200000000006</c:v>
                      </c:pt>
                      <c:pt idx="909">
                        <c:v>83.997200000000007</c:v>
                      </c:pt>
                      <c:pt idx="910">
                        <c:v>84.119079999999997</c:v>
                      </c:pt>
                      <c:pt idx="911">
                        <c:v>84.23527</c:v>
                      </c:pt>
                      <c:pt idx="912">
                        <c:v>84.350999999999999</c:v>
                      </c:pt>
                      <c:pt idx="913">
                        <c:v>84.456919999999997</c:v>
                      </c:pt>
                      <c:pt idx="914">
                        <c:v>84.582359999999994</c:v>
                      </c:pt>
                      <c:pt idx="915">
                        <c:v>84.757729999999995</c:v>
                      </c:pt>
                      <c:pt idx="916">
                        <c:v>84.850650000000002</c:v>
                      </c:pt>
                      <c:pt idx="917">
                        <c:v>84.979789999999994</c:v>
                      </c:pt>
                      <c:pt idx="918">
                        <c:v>85.109880000000004</c:v>
                      </c:pt>
                      <c:pt idx="919">
                        <c:v>85.25067</c:v>
                      </c:pt>
                      <c:pt idx="920">
                        <c:v>85.406360000000006</c:v>
                      </c:pt>
                      <c:pt idx="921">
                        <c:v>85.488929999999996</c:v>
                      </c:pt>
                      <c:pt idx="922">
                        <c:v>85.642970000000005</c:v>
                      </c:pt>
                      <c:pt idx="923">
                        <c:v>85.728489999999994</c:v>
                      </c:pt>
                      <c:pt idx="924">
                        <c:v>85.895340000000004</c:v>
                      </c:pt>
                      <c:pt idx="925">
                        <c:v>86.007559999999998</c:v>
                      </c:pt>
                      <c:pt idx="926">
                        <c:v>86.119820000000004</c:v>
                      </c:pt>
                      <c:pt idx="927">
                        <c:v>86.226010000000002</c:v>
                      </c:pt>
                      <c:pt idx="928">
                        <c:v>86.366579999999999</c:v>
                      </c:pt>
                      <c:pt idx="929">
                        <c:v>86.461870000000005</c:v>
                      </c:pt>
                      <c:pt idx="930">
                        <c:v>86.590860000000006</c:v>
                      </c:pt>
                      <c:pt idx="931">
                        <c:v>86.748930000000001</c:v>
                      </c:pt>
                      <c:pt idx="932">
                        <c:v>86.895099999999999</c:v>
                      </c:pt>
                      <c:pt idx="933">
                        <c:v>86.975149999999999</c:v>
                      </c:pt>
                      <c:pt idx="934">
                        <c:v>87.083179999999999</c:v>
                      </c:pt>
                      <c:pt idx="935">
                        <c:v>87.232399999999998</c:v>
                      </c:pt>
                      <c:pt idx="936">
                        <c:v>87.425830000000005</c:v>
                      </c:pt>
                      <c:pt idx="937">
                        <c:v>87.521029999999996</c:v>
                      </c:pt>
                      <c:pt idx="938">
                        <c:v>87.619560000000007</c:v>
                      </c:pt>
                      <c:pt idx="939">
                        <c:v>87.75882</c:v>
                      </c:pt>
                      <c:pt idx="940">
                        <c:v>87.887709999999998</c:v>
                      </c:pt>
                      <c:pt idx="941">
                        <c:v>88.010769999999994</c:v>
                      </c:pt>
                      <c:pt idx="942">
                        <c:v>88.155889999999999</c:v>
                      </c:pt>
                      <c:pt idx="943">
                        <c:v>88.232399999999998</c:v>
                      </c:pt>
                      <c:pt idx="944">
                        <c:v>88.341309999999993</c:v>
                      </c:pt>
                      <c:pt idx="945">
                        <c:v>88.510739999999998</c:v>
                      </c:pt>
                      <c:pt idx="946">
                        <c:v>88.615189999999998</c:v>
                      </c:pt>
                      <c:pt idx="947">
                        <c:v>88.733980000000003</c:v>
                      </c:pt>
                      <c:pt idx="948">
                        <c:v>88.882819999999995</c:v>
                      </c:pt>
                      <c:pt idx="949">
                        <c:v>89.017359999999996</c:v>
                      </c:pt>
                      <c:pt idx="950">
                        <c:v>89.116069999999993</c:v>
                      </c:pt>
                      <c:pt idx="951">
                        <c:v>89.249650000000003</c:v>
                      </c:pt>
                      <c:pt idx="952">
                        <c:v>89.49888</c:v>
                      </c:pt>
                      <c:pt idx="953">
                        <c:v>89.550160000000005</c:v>
                      </c:pt>
                      <c:pt idx="954">
                        <c:v>89.643519999999995</c:v>
                      </c:pt>
                      <c:pt idx="955">
                        <c:v>89.751099999999994</c:v>
                      </c:pt>
                      <c:pt idx="956">
                        <c:v>89.858239999999995</c:v>
                      </c:pt>
                      <c:pt idx="957">
                        <c:v>90.008390000000006</c:v>
                      </c:pt>
                      <c:pt idx="958">
                        <c:v>90.137200000000007</c:v>
                      </c:pt>
                      <c:pt idx="959">
                        <c:v>90.28998</c:v>
                      </c:pt>
                      <c:pt idx="960">
                        <c:v>90.352239999999995</c:v>
                      </c:pt>
                      <c:pt idx="961">
                        <c:v>90.511300000000006</c:v>
                      </c:pt>
                      <c:pt idx="962">
                        <c:v>90.618319999999997</c:v>
                      </c:pt>
                      <c:pt idx="963">
                        <c:v>90.729789999999994</c:v>
                      </c:pt>
                      <c:pt idx="964">
                        <c:v>90.853489999999994</c:v>
                      </c:pt>
                      <c:pt idx="965">
                        <c:v>91.010869999999997</c:v>
                      </c:pt>
                      <c:pt idx="966">
                        <c:v>91.148920000000004</c:v>
                      </c:pt>
                      <c:pt idx="967">
                        <c:v>91.231660000000005</c:v>
                      </c:pt>
                      <c:pt idx="968">
                        <c:v>91.363159999999993</c:v>
                      </c:pt>
                      <c:pt idx="969">
                        <c:v>91.465299999999999</c:v>
                      </c:pt>
                      <c:pt idx="970">
                        <c:v>91.617230000000006</c:v>
                      </c:pt>
                      <c:pt idx="971">
                        <c:v>91.732699999999994</c:v>
                      </c:pt>
                      <c:pt idx="972">
                        <c:v>91.82208</c:v>
                      </c:pt>
                      <c:pt idx="973">
                        <c:v>91.967590000000001</c:v>
                      </c:pt>
                      <c:pt idx="974">
                        <c:v>92.136120000000005</c:v>
                      </c:pt>
                      <c:pt idx="975">
                        <c:v>92.255719999999997</c:v>
                      </c:pt>
                      <c:pt idx="976">
                        <c:v>92.395340000000004</c:v>
                      </c:pt>
                      <c:pt idx="977">
                        <c:v>92.567989999999995</c:v>
                      </c:pt>
                      <c:pt idx="978">
                        <c:v>92.671300000000002</c:v>
                      </c:pt>
                      <c:pt idx="979">
                        <c:v>92.810850000000002</c:v>
                      </c:pt>
                      <c:pt idx="980">
                        <c:v>92.892610000000005</c:v>
                      </c:pt>
                      <c:pt idx="981">
                        <c:v>93.001519999999999</c:v>
                      </c:pt>
                      <c:pt idx="982">
                        <c:v>93.099360000000004</c:v>
                      </c:pt>
                      <c:pt idx="983">
                        <c:v>93.26482</c:v>
                      </c:pt>
                      <c:pt idx="984">
                        <c:v>93.394300000000001</c:v>
                      </c:pt>
                      <c:pt idx="985">
                        <c:v>93.469340000000003</c:v>
                      </c:pt>
                      <c:pt idx="986">
                        <c:v>93.604060000000004</c:v>
                      </c:pt>
                      <c:pt idx="987">
                        <c:v>93.72475</c:v>
                      </c:pt>
                      <c:pt idx="988">
                        <c:v>93.823509999999999</c:v>
                      </c:pt>
                      <c:pt idx="989">
                        <c:v>93.963570000000004</c:v>
                      </c:pt>
                      <c:pt idx="990">
                        <c:v>94.102490000000003</c:v>
                      </c:pt>
                      <c:pt idx="991">
                        <c:v>94.240579999999994</c:v>
                      </c:pt>
                      <c:pt idx="992">
                        <c:v>94.384969999999996</c:v>
                      </c:pt>
                      <c:pt idx="993">
                        <c:v>94.512720000000002</c:v>
                      </c:pt>
                      <c:pt idx="994">
                        <c:v>94.579849999999993</c:v>
                      </c:pt>
                      <c:pt idx="995">
                        <c:v>94.739329999999995</c:v>
                      </c:pt>
                      <c:pt idx="996">
                        <c:v>94.872290000000007</c:v>
                      </c:pt>
                      <c:pt idx="997">
                        <c:v>95.002260000000007</c:v>
                      </c:pt>
                      <c:pt idx="998">
                        <c:v>95.10745</c:v>
                      </c:pt>
                      <c:pt idx="999">
                        <c:v>95.239199999999997</c:v>
                      </c:pt>
                      <c:pt idx="1000">
                        <c:v>95.386279999999999</c:v>
                      </c:pt>
                      <c:pt idx="1001">
                        <c:v>95.495090000000005</c:v>
                      </c:pt>
                      <c:pt idx="1002">
                        <c:v>95.590689999999995</c:v>
                      </c:pt>
                      <c:pt idx="1003">
                        <c:v>95.73545</c:v>
                      </c:pt>
                      <c:pt idx="1004">
                        <c:v>95.889769999999999</c:v>
                      </c:pt>
                      <c:pt idx="1005">
                        <c:v>95.977040000000002</c:v>
                      </c:pt>
                      <c:pt idx="1006">
                        <c:v>96.094809999999995</c:v>
                      </c:pt>
                      <c:pt idx="1007">
                        <c:v>96.264430000000004</c:v>
                      </c:pt>
                      <c:pt idx="1008">
                        <c:v>96.410330000000002</c:v>
                      </c:pt>
                      <c:pt idx="1009">
                        <c:v>96.499709999999993</c:v>
                      </c:pt>
                      <c:pt idx="1010">
                        <c:v>96.612290000000002</c:v>
                      </c:pt>
                      <c:pt idx="1011">
                        <c:v>96.712149999999994</c:v>
                      </c:pt>
                      <c:pt idx="1012">
                        <c:v>96.858890000000002</c:v>
                      </c:pt>
                      <c:pt idx="1013">
                        <c:v>97.126570000000001</c:v>
                      </c:pt>
                      <c:pt idx="1014">
                        <c:v>97.108969999999999</c:v>
                      </c:pt>
                      <c:pt idx="1015">
                        <c:v>97.240160000000003</c:v>
                      </c:pt>
                      <c:pt idx="1016">
                        <c:v>97.378540000000001</c:v>
                      </c:pt>
                      <c:pt idx="1017">
                        <c:v>97.482960000000006</c:v>
                      </c:pt>
                      <c:pt idx="1018">
                        <c:v>97.607990000000001</c:v>
                      </c:pt>
                      <c:pt idx="1019">
                        <c:v>97.741519999999994</c:v>
                      </c:pt>
                      <c:pt idx="1020">
                        <c:v>97.80395</c:v>
                      </c:pt>
                      <c:pt idx="1021">
                        <c:v>97.999499999999998</c:v>
                      </c:pt>
                      <c:pt idx="1022">
                        <c:v>98.074780000000004</c:v>
                      </c:pt>
                      <c:pt idx="1023">
                        <c:v>98.205870000000004</c:v>
                      </c:pt>
                      <c:pt idx="1024">
                        <c:v>98.338579999999993</c:v>
                      </c:pt>
                      <c:pt idx="1025">
                        <c:v>98.486180000000004</c:v>
                      </c:pt>
                      <c:pt idx="1026">
                        <c:v>98.592489999999998</c:v>
                      </c:pt>
                      <c:pt idx="1027">
                        <c:v>98.715429999999998</c:v>
                      </c:pt>
                      <c:pt idx="1028">
                        <c:v>98.858639999999994</c:v>
                      </c:pt>
                      <c:pt idx="1029">
                        <c:v>99.034520000000001</c:v>
                      </c:pt>
                      <c:pt idx="1030">
                        <c:v>99.111549999999994</c:v>
                      </c:pt>
                      <c:pt idx="1031">
                        <c:v>99.249899999999997</c:v>
                      </c:pt>
                      <c:pt idx="1032">
                        <c:v>99.340810000000005</c:v>
                      </c:pt>
                      <c:pt idx="1033">
                        <c:v>99.510689999999997</c:v>
                      </c:pt>
                      <c:pt idx="1034">
                        <c:v>99.628200000000007</c:v>
                      </c:pt>
                      <c:pt idx="1035">
                        <c:v>99.72551</c:v>
                      </c:pt>
                      <c:pt idx="1036">
                        <c:v>99.863889999999998</c:v>
                      </c:pt>
                      <c:pt idx="1037">
                        <c:v>99.988140000000001</c:v>
                      </c:pt>
                      <c:pt idx="1038">
                        <c:v>100.14098</c:v>
                      </c:pt>
                      <c:pt idx="1039">
                        <c:v>100.23005000000001</c:v>
                      </c:pt>
                      <c:pt idx="1040">
                        <c:v>100.35809999999999</c:v>
                      </c:pt>
                      <c:pt idx="1041">
                        <c:v>100.47311000000001</c:v>
                      </c:pt>
                      <c:pt idx="1042">
                        <c:v>100.64494999999999</c:v>
                      </c:pt>
                      <c:pt idx="1043">
                        <c:v>100.72302999999999</c:v>
                      </c:pt>
                      <c:pt idx="1044">
                        <c:v>100.83909</c:v>
                      </c:pt>
                      <c:pt idx="1045">
                        <c:v>100.97872</c:v>
                      </c:pt>
                      <c:pt idx="1046">
                        <c:v>101.15398</c:v>
                      </c:pt>
                      <c:pt idx="1047">
                        <c:v>101.23341000000001</c:v>
                      </c:pt>
                      <c:pt idx="1048">
                        <c:v>101.36660999999999</c:v>
                      </c:pt>
                      <c:pt idx="1049">
                        <c:v>101.47752</c:v>
                      </c:pt>
                      <c:pt idx="1050">
                        <c:v>101.62739000000001</c:v>
                      </c:pt>
                      <c:pt idx="1051">
                        <c:v>101.74809</c:v>
                      </c:pt>
                      <c:pt idx="1052">
                        <c:v>101.83732999999999</c:v>
                      </c:pt>
                      <c:pt idx="1053">
                        <c:v>101.98229000000001</c:v>
                      </c:pt>
                      <c:pt idx="1054">
                        <c:v>102.14227</c:v>
                      </c:pt>
                      <c:pt idx="1055">
                        <c:v>102.24816</c:v>
                      </c:pt>
                      <c:pt idx="1056">
                        <c:v>102.39044</c:v>
                      </c:pt>
                      <c:pt idx="1057">
                        <c:v>102.52658</c:v>
                      </c:pt>
                      <c:pt idx="1058">
                        <c:v>102.66182000000001</c:v>
                      </c:pt>
                      <c:pt idx="1059">
                        <c:v>102.76228999999999</c:v>
                      </c:pt>
                      <c:pt idx="1060">
                        <c:v>102.8927</c:v>
                      </c:pt>
                      <c:pt idx="1061">
                        <c:v>102.99753</c:v>
                      </c:pt>
                      <c:pt idx="1062">
                        <c:v>103.11109999999999</c:v>
                      </c:pt>
                      <c:pt idx="1063">
                        <c:v>103.25442</c:v>
                      </c:pt>
                      <c:pt idx="1064">
                        <c:v>103.36297</c:v>
                      </c:pt>
                      <c:pt idx="1065">
                        <c:v>103.52042</c:v>
                      </c:pt>
                      <c:pt idx="1066">
                        <c:v>103.63086</c:v>
                      </c:pt>
                      <c:pt idx="1067">
                        <c:v>103.77476</c:v>
                      </c:pt>
                      <c:pt idx="1068">
                        <c:v>103.87674</c:v>
                      </c:pt>
                      <c:pt idx="1069">
                        <c:v>104.02929</c:v>
                      </c:pt>
                      <c:pt idx="1070">
                        <c:v>104.14069000000001</c:v>
                      </c:pt>
                      <c:pt idx="1071">
                        <c:v>104.27213</c:v>
                      </c:pt>
                      <c:pt idx="1072">
                        <c:v>104.41319</c:v>
                      </c:pt>
                      <c:pt idx="1073">
                        <c:v>104.51888</c:v>
                      </c:pt>
                      <c:pt idx="1074">
                        <c:v>104.73881</c:v>
                      </c:pt>
                      <c:pt idx="1075">
                        <c:v>104.78145000000001</c:v>
                      </c:pt>
                      <c:pt idx="1076">
                        <c:v>104.88202</c:v>
                      </c:pt>
                      <c:pt idx="1077">
                        <c:v>105.02315</c:v>
                      </c:pt>
                      <c:pt idx="1078">
                        <c:v>105.1478</c:v>
                      </c:pt>
                      <c:pt idx="1079">
                        <c:v>105.30046</c:v>
                      </c:pt>
                      <c:pt idx="1080">
                        <c:v>105.40371</c:v>
                      </c:pt>
                      <c:pt idx="1081">
                        <c:v>105.52719</c:v>
                      </c:pt>
                      <c:pt idx="1082">
                        <c:v>105.64345</c:v>
                      </c:pt>
                      <c:pt idx="1083">
                        <c:v>105.76562</c:v>
                      </c:pt>
                      <c:pt idx="1084">
                        <c:v>105.90795</c:v>
                      </c:pt>
                      <c:pt idx="1085">
                        <c:v>106.00109</c:v>
                      </c:pt>
                      <c:pt idx="1086">
                        <c:v>106.13106000000001</c:v>
                      </c:pt>
                      <c:pt idx="1087">
                        <c:v>106.24594999999999</c:v>
                      </c:pt>
                      <c:pt idx="1088">
                        <c:v>106.38549999999999</c:v>
                      </c:pt>
                      <c:pt idx="1089">
                        <c:v>106.49229</c:v>
                      </c:pt>
                      <c:pt idx="1090">
                        <c:v>106.59945</c:v>
                      </c:pt>
                      <c:pt idx="1091">
                        <c:v>106.77849999999999</c:v>
                      </c:pt>
                      <c:pt idx="1092">
                        <c:v>106.87499</c:v>
                      </c:pt>
                      <c:pt idx="1093">
                        <c:v>107.01482</c:v>
                      </c:pt>
                      <c:pt idx="1094">
                        <c:v>107.05213000000001</c:v>
                      </c:pt>
                      <c:pt idx="1095">
                        <c:v>107.19255</c:v>
                      </c:pt>
                      <c:pt idx="1096">
                        <c:v>107.32525</c:v>
                      </c:pt>
                      <c:pt idx="1097">
                        <c:v>107.48481</c:v>
                      </c:pt>
                      <c:pt idx="1098">
                        <c:v>107.58076</c:v>
                      </c:pt>
                      <c:pt idx="1099">
                        <c:v>107.69606</c:v>
                      </c:pt>
                      <c:pt idx="1100">
                        <c:v>107.84939</c:v>
                      </c:pt>
                      <c:pt idx="1101">
                        <c:v>107.96099</c:v>
                      </c:pt>
                      <c:pt idx="1102">
                        <c:v>108.09148</c:v>
                      </c:pt>
                      <c:pt idx="1103">
                        <c:v>108.19677</c:v>
                      </c:pt>
                      <c:pt idx="1104">
                        <c:v>108.33953</c:v>
                      </c:pt>
                      <c:pt idx="1105">
                        <c:v>108.5166</c:v>
                      </c:pt>
                      <c:pt idx="1106">
                        <c:v>108.63916999999999</c:v>
                      </c:pt>
                      <c:pt idx="1107">
                        <c:v>108.72565</c:v>
                      </c:pt>
                      <c:pt idx="1108">
                        <c:v>108.86667</c:v>
                      </c:pt>
                      <c:pt idx="1109">
                        <c:v>108.99375000000001</c:v>
                      </c:pt>
                      <c:pt idx="1110">
                        <c:v>109.11174</c:v>
                      </c:pt>
                      <c:pt idx="1111">
                        <c:v>109.26421000000001</c:v>
                      </c:pt>
                      <c:pt idx="1112">
                        <c:v>109.34645</c:v>
                      </c:pt>
                      <c:pt idx="1113">
                        <c:v>109.46021</c:v>
                      </c:pt>
                      <c:pt idx="1114">
                        <c:v>109.62383</c:v>
                      </c:pt>
                      <c:pt idx="1115">
                        <c:v>109.71567</c:v>
                      </c:pt>
                      <c:pt idx="1116">
                        <c:v>109.84730999999999</c:v>
                      </c:pt>
                      <c:pt idx="1117">
                        <c:v>109.99209999999999</c:v>
                      </c:pt>
                      <c:pt idx="1118">
                        <c:v>110.15275</c:v>
                      </c:pt>
                      <c:pt idx="1119">
                        <c:v>110.22042999999999</c:v>
                      </c:pt>
                      <c:pt idx="1120">
                        <c:v>110.33605</c:v>
                      </c:pt>
                      <c:pt idx="1121">
                        <c:v>110.49899000000001</c:v>
                      </c:pt>
                      <c:pt idx="1122">
                        <c:v>110.634</c:v>
                      </c:pt>
                      <c:pt idx="1123">
                        <c:v>110.74133</c:v>
                      </c:pt>
                      <c:pt idx="1124">
                        <c:v>110.83893</c:v>
                      </c:pt>
                      <c:pt idx="1125">
                        <c:v>111.0076</c:v>
                      </c:pt>
                      <c:pt idx="1126">
                        <c:v>111.14676</c:v>
                      </c:pt>
                      <c:pt idx="1127">
                        <c:v>111.2298</c:v>
                      </c:pt>
                      <c:pt idx="1128">
                        <c:v>111.3652</c:v>
                      </c:pt>
                      <c:pt idx="1129">
                        <c:v>111.48260999999999</c:v>
                      </c:pt>
                      <c:pt idx="1130">
                        <c:v>111.64015999999999</c:v>
                      </c:pt>
                      <c:pt idx="1131">
                        <c:v>111.72469</c:v>
                      </c:pt>
                      <c:pt idx="1132">
                        <c:v>111.83477999999999</c:v>
                      </c:pt>
                      <c:pt idx="1133">
                        <c:v>111.98249</c:v>
                      </c:pt>
                      <c:pt idx="1134">
                        <c:v>112.17762999999999</c:v>
                      </c:pt>
                      <c:pt idx="1135">
                        <c:v>112.31415</c:v>
                      </c:pt>
                      <c:pt idx="1136">
                        <c:v>112.33468000000001</c:v>
                      </c:pt>
                      <c:pt idx="1137">
                        <c:v>112.48090999999999</c:v>
                      </c:pt>
                      <c:pt idx="1138">
                        <c:v>112.58790999999999</c:v>
                      </c:pt>
                      <c:pt idx="1139">
                        <c:v>112.75842</c:v>
                      </c:pt>
                      <c:pt idx="1140">
                        <c:v>112.85892</c:v>
                      </c:pt>
                      <c:pt idx="1141">
                        <c:v>113.00229</c:v>
                      </c:pt>
                      <c:pt idx="1142">
                        <c:v>113.11318</c:v>
                      </c:pt>
                      <c:pt idx="1143">
                        <c:v>113.2731</c:v>
                      </c:pt>
                      <c:pt idx="1144">
                        <c:v>113.34238999999999</c:v>
                      </c:pt>
                      <c:pt idx="1145">
                        <c:v>113.47711</c:v>
                      </c:pt>
                      <c:pt idx="1146">
                        <c:v>113.63006</c:v>
                      </c:pt>
                      <c:pt idx="1147">
                        <c:v>113.76697</c:v>
                      </c:pt>
                      <c:pt idx="1148">
                        <c:v>113.91413</c:v>
                      </c:pt>
                      <c:pt idx="1149">
                        <c:v>113.9935</c:v>
                      </c:pt>
                      <c:pt idx="1150">
                        <c:v>114.14995999999999</c:v>
                      </c:pt>
                      <c:pt idx="1151">
                        <c:v>114.27647</c:v>
                      </c:pt>
                      <c:pt idx="1152">
                        <c:v>114.39148</c:v>
                      </c:pt>
                      <c:pt idx="1153">
                        <c:v>114.50462</c:v>
                      </c:pt>
                      <c:pt idx="1154">
                        <c:v>114.60025</c:v>
                      </c:pt>
                      <c:pt idx="1155">
                        <c:v>114.74242</c:v>
                      </c:pt>
                      <c:pt idx="1156">
                        <c:v>114.84135000000001</c:v>
                      </c:pt>
                      <c:pt idx="1157">
                        <c:v>114.99842</c:v>
                      </c:pt>
                      <c:pt idx="1158">
                        <c:v>115.10525</c:v>
                      </c:pt>
                      <c:pt idx="1159">
                        <c:v>115.22609</c:v>
                      </c:pt>
                      <c:pt idx="1160">
                        <c:v>115.36763999999999</c:v>
                      </c:pt>
                      <c:pt idx="1161">
                        <c:v>115.47467</c:v>
                      </c:pt>
                      <c:pt idx="1162">
                        <c:v>115.56735</c:v>
                      </c:pt>
                      <c:pt idx="1163">
                        <c:v>115.72883</c:v>
                      </c:pt>
                      <c:pt idx="1164">
                        <c:v>115.86378000000001</c:v>
                      </c:pt>
                      <c:pt idx="1165">
                        <c:v>115.98459</c:v>
                      </c:pt>
                      <c:pt idx="1166">
                        <c:v>116.11954</c:v>
                      </c:pt>
                      <c:pt idx="1167">
                        <c:v>116.2092</c:v>
                      </c:pt>
                      <c:pt idx="1168">
                        <c:v>116.33848999999999</c:v>
                      </c:pt>
                      <c:pt idx="1169">
                        <c:v>116.5194</c:v>
                      </c:pt>
                      <c:pt idx="1170">
                        <c:v>116.63333</c:v>
                      </c:pt>
                      <c:pt idx="1171">
                        <c:v>116.73063999999999</c:v>
                      </c:pt>
                      <c:pt idx="1172">
                        <c:v>116.87837</c:v>
                      </c:pt>
                      <c:pt idx="1173">
                        <c:v>117.00783</c:v>
                      </c:pt>
                      <c:pt idx="1174">
                        <c:v>117.11959</c:v>
                      </c:pt>
                      <c:pt idx="1175">
                        <c:v>117.23451</c:v>
                      </c:pt>
                      <c:pt idx="1176">
                        <c:v>117.37284</c:v>
                      </c:pt>
                      <c:pt idx="1177">
                        <c:v>117.49704</c:v>
                      </c:pt>
                      <c:pt idx="1178">
                        <c:v>117.60448</c:v>
                      </c:pt>
                      <c:pt idx="1179">
                        <c:v>117.74117</c:v>
                      </c:pt>
                      <c:pt idx="1180">
                        <c:v>117.84802999999999</c:v>
                      </c:pt>
                      <c:pt idx="1181">
                        <c:v>117.99108</c:v>
                      </c:pt>
                      <c:pt idx="1182">
                        <c:v>118.11453</c:v>
                      </c:pt>
                      <c:pt idx="1183">
                        <c:v>118.20963999999999</c:v>
                      </c:pt>
                      <c:pt idx="1184">
                        <c:v>118.33683000000001</c:v>
                      </c:pt>
                      <c:pt idx="1185">
                        <c:v>118.47284999999999</c:v>
                      </c:pt>
                      <c:pt idx="1186">
                        <c:v>118.62828</c:v>
                      </c:pt>
                      <c:pt idx="1187">
                        <c:v>118.75754000000001</c:v>
                      </c:pt>
                      <c:pt idx="1188">
                        <c:v>118.85804</c:v>
                      </c:pt>
                      <c:pt idx="1189">
                        <c:v>118.99948999999999</c:v>
                      </c:pt>
                      <c:pt idx="1190">
                        <c:v>119.14884000000001</c:v>
                      </c:pt>
                      <c:pt idx="1191">
                        <c:v>119.2694</c:v>
                      </c:pt>
                      <c:pt idx="1192">
                        <c:v>119.37761999999999</c:v>
                      </c:pt>
                      <c:pt idx="1193">
                        <c:v>119.50472000000001</c:v>
                      </c:pt>
                      <c:pt idx="1194">
                        <c:v>119.64708</c:v>
                      </c:pt>
                      <c:pt idx="1195">
                        <c:v>119.81971</c:v>
                      </c:pt>
                      <c:pt idx="1196">
                        <c:v>119.91095</c:v>
                      </c:pt>
                      <c:pt idx="1197">
                        <c:v>119.97506</c:v>
                      </c:pt>
                      <c:pt idx="1198">
                        <c:v>120.12602</c:v>
                      </c:pt>
                      <c:pt idx="1199">
                        <c:v>120.22132999999999</c:v>
                      </c:pt>
                      <c:pt idx="1200">
                        <c:v>120.34911</c:v>
                      </c:pt>
                      <c:pt idx="1201">
                        <c:v>120.49034</c:v>
                      </c:pt>
                      <c:pt idx="1202">
                        <c:v>120.63436</c:v>
                      </c:pt>
                      <c:pt idx="1203">
                        <c:v>120.74771</c:v>
                      </c:pt>
                      <c:pt idx="1204">
                        <c:v>120.83132999999999</c:v>
                      </c:pt>
                      <c:pt idx="1205">
                        <c:v>121.00779</c:v>
                      </c:pt>
                      <c:pt idx="1206">
                        <c:v>121.10527</c:v>
                      </c:pt>
                      <c:pt idx="1207">
                        <c:v>121.24683</c:v>
                      </c:pt>
                      <c:pt idx="1208">
                        <c:v>121.35791999999999</c:v>
                      </c:pt>
                      <c:pt idx="1209">
                        <c:v>121.46341</c:v>
                      </c:pt>
                      <c:pt idx="1210">
                        <c:v>121.60012999999999</c:v>
                      </c:pt>
                      <c:pt idx="1211">
                        <c:v>121.74144</c:v>
                      </c:pt>
                      <c:pt idx="1212">
                        <c:v>121.86829</c:v>
                      </c:pt>
                      <c:pt idx="1213">
                        <c:v>121.98125</c:v>
                      </c:pt>
                      <c:pt idx="1214">
                        <c:v>122.1048</c:v>
                      </c:pt>
                      <c:pt idx="1215">
                        <c:v>122.2531</c:v>
                      </c:pt>
                      <c:pt idx="1216">
                        <c:v>122.37092</c:v>
                      </c:pt>
                      <c:pt idx="1217">
                        <c:v>122.46664</c:v>
                      </c:pt>
                      <c:pt idx="1218">
                        <c:v>122.60850000000001</c:v>
                      </c:pt>
                      <c:pt idx="1219">
                        <c:v>122.74717</c:v>
                      </c:pt>
                      <c:pt idx="1220">
                        <c:v>122.84156</c:v>
                      </c:pt>
                      <c:pt idx="1221">
                        <c:v>123.00834</c:v>
                      </c:pt>
                      <c:pt idx="1222">
                        <c:v>123.12551999999999</c:v>
                      </c:pt>
                      <c:pt idx="1223">
                        <c:v>123.22619</c:v>
                      </c:pt>
                      <c:pt idx="1224">
                        <c:v>123.38242</c:v>
                      </c:pt>
                      <c:pt idx="1225">
                        <c:v>123.46671000000001</c:v>
                      </c:pt>
                      <c:pt idx="1226">
                        <c:v>123.59862</c:v>
                      </c:pt>
                      <c:pt idx="1227">
                        <c:v>123.73096</c:v>
                      </c:pt>
                      <c:pt idx="1228">
                        <c:v>123.91395</c:v>
                      </c:pt>
                      <c:pt idx="1229">
                        <c:v>124.04430000000001</c:v>
                      </c:pt>
                      <c:pt idx="1230">
                        <c:v>124.11895</c:v>
                      </c:pt>
                      <c:pt idx="1231">
                        <c:v>124.24151999999999</c:v>
                      </c:pt>
                      <c:pt idx="1232">
                        <c:v>124.37079</c:v>
                      </c:pt>
                      <c:pt idx="1233">
                        <c:v>124.50996000000001</c:v>
                      </c:pt>
                      <c:pt idx="1234">
                        <c:v>124.60059</c:v>
                      </c:pt>
                      <c:pt idx="1235">
                        <c:v>124.72119000000001</c:v>
                      </c:pt>
                      <c:pt idx="1236">
                        <c:v>124.87331</c:v>
                      </c:pt>
                      <c:pt idx="1237">
                        <c:v>125.00037</c:v>
                      </c:pt>
                      <c:pt idx="1238">
                        <c:v>125.09335</c:v>
                      </c:pt>
                      <c:pt idx="1239">
                        <c:v>125.24377</c:v>
                      </c:pt>
                      <c:pt idx="1240">
                        <c:v>125.37286</c:v>
                      </c:pt>
                      <c:pt idx="1241">
                        <c:v>125.52704</c:v>
                      </c:pt>
                      <c:pt idx="1242">
                        <c:v>125.64008</c:v>
                      </c:pt>
                      <c:pt idx="1243">
                        <c:v>125.77533</c:v>
                      </c:pt>
                      <c:pt idx="1244">
                        <c:v>125.86287</c:v>
                      </c:pt>
                      <c:pt idx="1245">
                        <c:v>126.00564</c:v>
                      </c:pt>
                      <c:pt idx="1246">
                        <c:v>126.14176999999999</c:v>
                      </c:pt>
                      <c:pt idx="1247">
                        <c:v>126.21832000000001</c:v>
                      </c:pt>
                      <c:pt idx="1248">
                        <c:v>126.31395000000001</c:v>
                      </c:pt>
                      <c:pt idx="1249">
                        <c:v>126.51124</c:v>
                      </c:pt>
                      <c:pt idx="1250">
                        <c:v>126.60787000000001</c:v>
                      </c:pt>
                      <c:pt idx="1251">
                        <c:v>126.72866</c:v>
                      </c:pt>
                      <c:pt idx="1252">
                        <c:v>126.85957000000001</c:v>
                      </c:pt>
                      <c:pt idx="1253">
                        <c:v>127.03309</c:v>
                      </c:pt>
                      <c:pt idx="1254">
                        <c:v>127.11729</c:v>
                      </c:pt>
                      <c:pt idx="1255">
                        <c:v>127.26114</c:v>
                      </c:pt>
                      <c:pt idx="1256">
                        <c:v>127.48819</c:v>
                      </c:pt>
                      <c:pt idx="1257">
                        <c:v>127.49764999999999</c:v>
                      </c:pt>
                      <c:pt idx="1258">
                        <c:v>127.60484</c:v>
                      </c:pt>
                      <c:pt idx="1259">
                        <c:v>127.70715</c:v>
                      </c:pt>
                      <c:pt idx="1260">
                        <c:v>127.85926000000001</c:v>
                      </c:pt>
                      <c:pt idx="1261">
                        <c:v>127.96434000000001</c:v>
                      </c:pt>
                      <c:pt idx="1262">
                        <c:v>128.12305000000001</c:v>
                      </c:pt>
                      <c:pt idx="1263">
                        <c:v>128.25561999999999</c:v>
                      </c:pt>
                      <c:pt idx="1264">
                        <c:v>128.36575999999999</c:v>
                      </c:pt>
                      <c:pt idx="1265">
                        <c:v>128.47740999999999</c:v>
                      </c:pt>
                      <c:pt idx="1266">
                        <c:v>128.64877999999999</c:v>
                      </c:pt>
                      <c:pt idx="1267">
                        <c:v>128.73739</c:v>
                      </c:pt>
                      <c:pt idx="1268">
                        <c:v>128.8758</c:v>
                      </c:pt>
                      <c:pt idx="1269">
                        <c:v>128.98543000000001</c:v>
                      </c:pt>
                      <c:pt idx="1270">
                        <c:v>129.13140999999999</c:v>
                      </c:pt>
                      <c:pt idx="1271">
                        <c:v>129.20187000000001</c:v>
                      </c:pt>
                      <c:pt idx="1272">
                        <c:v>129.34934999999999</c:v>
                      </c:pt>
                      <c:pt idx="1273">
                        <c:v>129.45805999999999</c:v>
                      </c:pt>
                      <c:pt idx="1274">
                        <c:v>129.62371999999999</c:v>
                      </c:pt>
                      <c:pt idx="1275">
                        <c:v>129.72872000000001</c:v>
                      </c:pt>
                      <c:pt idx="1276">
                        <c:v>129.86008000000001</c:v>
                      </c:pt>
                      <c:pt idx="1277">
                        <c:v>129.96901</c:v>
                      </c:pt>
                      <c:pt idx="1278">
                        <c:v>130.10818</c:v>
                      </c:pt>
                      <c:pt idx="1279">
                        <c:v>130.26806999999999</c:v>
                      </c:pt>
                      <c:pt idx="1280">
                        <c:v>130.34585999999999</c:v>
                      </c:pt>
                      <c:pt idx="1281">
                        <c:v>130.44927000000001</c:v>
                      </c:pt>
                      <c:pt idx="1282">
                        <c:v>130.59491</c:v>
                      </c:pt>
                      <c:pt idx="1283">
                        <c:v>130.76704000000001</c:v>
                      </c:pt>
                      <c:pt idx="1284">
                        <c:v>130.86552</c:v>
                      </c:pt>
                      <c:pt idx="1285">
                        <c:v>130.98639</c:v>
                      </c:pt>
                      <c:pt idx="1286">
                        <c:v>131.11595</c:v>
                      </c:pt>
                      <c:pt idx="1287">
                        <c:v>131.26852</c:v>
                      </c:pt>
                      <c:pt idx="1288">
                        <c:v>131.39802</c:v>
                      </c:pt>
                      <c:pt idx="1289">
                        <c:v>131.51719</c:v>
                      </c:pt>
                      <c:pt idx="1290">
                        <c:v>131.61824999999999</c:v>
                      </c:pt>
                      <c:pt idx="1291">
                        <c:v>131.73528999999999</c:v>
                      </c:pt>
                      <c:pt idx="1292">
                        <c:v>131.86664999999999</c:v>
                      </c:pt>
                      <c:pt idx="1293">
                        <c:v>131.97555</c:v>
                      </c:pt>
                      <c:pt idx="1294">
                        <c:v>132.11946</c:v>
                      </c:pt>
                      <c:pt idx="1295">
                        <c:v>132.25733</c:v>
                      </c:pt>
                      <c:pt idx="1296">
                        <c:v>132.39408</c:v>
                      </c:pt>
                      <c:pt idx="1297">
                        <c:v>132.50039000000001</c:v>
                      </c:pt>
                      <c:pt idx="1298">
                        <c:v>132.64430999999999</c:v>
                      </c:pt>
                      <c:pt idx="1299">
                        <c:v>132.73401999999999</c:v>
                      </c:pt>
                      <c:pt idx="1300">
                        <c:v>132.88606999999999</c:v>
                      </c:pt>
                      <c:pt idx="1301">
                        <c:v>132.97798</c:v>
                      </c:pt>
                      <c:pt idx="1302">
                        <c:v>133.10777999999999</c:v>
                      </c:pt>
                      <c:pt idx="1303">
                        <c:v>133.22746000000001</c:v>
                      </c:pt>
                      <c:pt idx="1304">
                        <c:v>133.40181000000001</c:v>
                      </c:pt>
                      <c:pt idx="1305">
                        <c:v>133.48383999999999</c:v>
                      </c:pt>
                      <c:pt idx="1306">
                        <c:v>133.62513999999999</c:v>
                      </c:pt>
                      <c:pt idx="1307">
                        <c:v>133.74835999999999</c:v>
                      </c:pt>
                      <c:pt idx="1308">
                        <c:v>133.89305999999999</c:v>
                      </c:pt>
                      <c:pt idx="1309">
                        <c:v>133.98218</c:v>
                      </c:pt>
                      <c:pt idx="1310">
                        <c:v>134.11735999999999</c:v>
                      </c:pt>
                      <c:pt idx="1311">
                        <c:v>134.21845999999999</c:v>
                      </c:pt>
                      <c:pt idx="1312">
                        <c:v>134.36716000000001</c:v>
                      </c:pt>
                      <c:pt idx="1313">
                        <c:v>134.48276999999999</c:v>
                      </c:pt>
                      <c:pt idx="1314">
                        <c:v>134.61918</c:v>
                      </c:pt>
                      <c:pt idx="1315">
                        <c:v>134.73208</c:v>
                      </c:pt>
                      <c:pt idx="1316">
                        <c:v>134.84485000000001</c:v>
                      </c:pt>
                      <c:pt idx="1317">
                        <c:v>135.12171000000001</c:v>
                      </c:pt>
                      <c:pt idx="1318">
                        <c:v>135.09286</c:v>
                      </c:pt>
                      <c:pt idx="1319">
                        <c:v>135.19759999999999</c:v>
                      </c:pt>
                      <c:pt idx="1320">
                        <c:v>135.36175</c:v>
                      </c:pt>
                      <c:pt idx="1321">
                        <c:v>135.51415</c:v>
                      </c:pt>
                      <c:pt idx="1322">
                        <c:v>135.59533999999999</c:v>
                      </c:pt>
                      <c:pt idx="1323">
                        <c:v>135.73168000000001</c:v>
                      </c:pt>
                      <c:pt idx="1324">
                        <c:v>135.84268</c:v>
                      </c:pt>
                      <c:pt idx="1325">
                        <c:v>136.01167000000001</c:v>
                      </c:pt>
                      <c:pt idx="1326">
                        <c:v>136.10254</c:v>
                      </c:pt>
                      <c:pt idx="1327">
                        <c:v>136.20984999999999</c:v>
                      </c:pt>
                      <c:pt idx="1328">
                        <c:v>136.33493999999999</c:v>
                      </c:pt>
                      <c:pt idx="1329">
                        <c:v>136.49274</c:v>
                      </c:pt>
                      <c:pt idx="1330">
                        <c:v>136.63235</c:v>
                      </c:pt>
                      <c:pt idx="1331">
                        <c:v>136.7534</c:v>
                      </c:pt>
                      <c:pt idx="1332">
                        <c:v>136.88289</c:v>
                      </c:pt>
                      <c:pt idx="1333">
                        <c:v>136.98715999999999</c:v>
                      </c:pt>
                      <c:pt idx="1334">
                        <c:v>137.12585999999999</c:v>
                      </c:pt>
                      <c:pt idx="1335">
                        <c:v>137.20654999999999</c:v>
                      </c:pt>
                      <c:pt idx="1336">
                        <c:v>137.3329</c:v>
                      </c:pt>
                      <c:pt idx="1337">
                        <c:v>137.46744000000001</c:v>
                      </c:pt>
                      <c:pt idx="1338">
                        <c:v>137.63404</c:v>
                      </c:pt>
                      <c:pt idx="1339">
                        <c:v>137.73007000000001</c:v>
                      </c:pt>
                      <c:pt idx="1340">
                        <c:v>137.87585999999999</c:v>
                      </c:pt>
                      <c:pt idx="1341">
                        <c:v>137.99542</c:v>
                      </c:pt>
                      <c:pt idx="1342">
                        <c:v>138.13801000000001</c:v>
                      </c:pt>
                      <c:pt idx="1343">
                        <c:v>138.22031000000001</c:v>
                      </c:pt>
                      <c:pt idx="1344">
                        <c:v>138.34395000000001</c:v>
                      </c:pt>
                      <c:pt idx="1345">
                        <c:v>138.48327</c:v>
                      </c:pt>
                      <c:pt idx="1346">
                        <c:v>138.63486</c:v>
                      </c:pt>
                      <c:pt idx="1347">
                        <c:v>138.72588999999999</c:v>
                      </c:pt>
                      <c:pt idx="1348">
                        <c:v>138.84116</c:v>
                      </c:pt>
                      <c:pt idx="1349">
                        <c:v>138.97953999999999</c:v>
                      </c:pt>
                      <c:pt idx="1350">
                        <c:v>139.12110999999999</c:v>
                      </c:pt>
                      <c:pt idx="1351">
                        <c:v>139.25716</c:v>
                      </c:pt>
                      <c:pt idx="1352">
                        <c:v>139.37795</c:v>
                      </c:pt>
                      <c:pt idx="1353">
                        <c:v>139.48081999999999</c:v>
                      </c:pt>
                      <c:pt idx="1354">
                        <c:v>139.58875</c:v>
                      </c:pt>
                      <c:pt idx="1355">
                        <c:v>139.72861</c:v>
                      </c:pt>
                      <c:pt idx="1356">
                        <c:v>139.81563</c:v>
                      </c:pt>
                      <c:pt idx="1357">
                        <c:v>139.98456999999999</c:v>
                      </c:pt>
                      <c:pt idx="1358">
                        <c:v>140.12805</c:v>
                      </c:pt>
                      <c:pt idx="1359">
                        <c:v>140.25013000000001</c:v>
                      </c:pt>
                      <c:pt idx="1360">
                        <c:v>140.34245999999999</c:v>
                      </c:pt>
                      <c:pt idx="1361">
                        <c:v>140.46972</c:v>
                      </c:pt>
                      <c:pt idx="1362">
                        <c:v>140.59424000000001</c:v>
                      </c:pt>
                      <c:pt idx="1363">
                        <c:v>140.74627000000001</c:v>
                      </c:pt>
                      <c:pt idx="1364">
                        <c:v>140.82656</c:v>
                      </c:pt>
                      <c:pt idx="1365">
                        <c:v>140.95957999999999</c:v>
                      </c:pt>
                      <c:pt idx="1366">
                        <c:v>141.12036000000001</c:v>
                      </c:pt>
                      <c:pt idx="1367">
                        <c:v>141.26517999999999</c:v>
                      </c:pt>
                      <c:pt idx="1368">
                        <c:v>141.39496</c:v>
                      </c:pt>
                      <c:pt idx="1369">
                        <c:v>141.51181</c:v>
                      </c:pt>
                      <c:pt idx="1370">
                        <c:v>141.63045</c:v>
                      </c:pt>
                      <c:pt idx="1371">
                        <c:v>141.76828</c:v>
                      </c:pt>
                      <c:pt idx="1372">
                        <c:v>141.90841</c:v>
                      </c:pt>
                      <c:pt idx="1373">
                        <c:v>141.99485000000001</c:v>
                      </c:pt>
                      <c:pt idx="1374">
                        <c:v>142.10172</c:v>
                      </c:pt>
                      <c:pt idx="1375">
                        <c:v>142.2398</c:v>
                      </c:pt>
                      <c:pt idx="1376">
                        <c:v>142.38927000000001</c:v>
                      </c:pt>
                      <c:pt idx="1377">
                        <c:v>142.51485</c:v>
                      </c:pt>
                      <c:pt idx="1378">
                        <c:v>142.75612000000001</c:v>
                      </c:pt>
                      <c:pt idx="1379">
                        <c:v>142.73734999999999</c:v>
                      </c:pt>
                      <c:pt idx="1380">
                        <c:v>142.90289000000001</c:v>
                      </c:pt>
                      <c:pt idx="1381">
                        <c:v>143.01580000000001</c:v>
                      </c:pt>
                      <c:pt idx="1382">
                        <c:v>143.09909999999999</c:v>
                      </c:pt>
                      <c:pt idx="1383">
                        <c:v>143.21020999999999</c:v>
                      </c:pt>
                      <c:pt idx="1384">
                        <c:v>143.35884999999999</c:v>
                      </c:pt>
                      <c:pt idx="1385">
                        <c:v>143.46360000000001</c:v>
                      </c:pt>
                      <c:pt idx="1386">
                        <c:v>143.59954999999999</c:v>
                      </c:pt>
                      <c:pt idx="1387">
                        <c:v>143.73573999999999</c:v>
                      </c:pt>
                      <c:pt idx="1388">
                        <c:v>143.87734</c:v>
                      </c:pt>
                      <c:pt idx="1389">
                        <c:v>144.02253999999999</c:v>
                      </c:pt>
                      <c:pt idx="1390">
                        <c:v>144.12179</c:v>
                      </c:pt>
                      <c:pt idx="1391">
                        <c:v>144.22229999999999</c:v>
                      </c:pt>
                      <c:pt idx="1392">
                        <c:v>144.36994999999999</c:v>
                      </c:pt>
                      <c:pt idx="1393">
                        <c:v>144.49323000000001</c:v>
                      </c:pt>
                      <c:pt idx="1394">
                        <c:v>144.60095999999999</c:v>
                      </c:pt>
                      <c:pt idx="1395">
                        <c:v>144.72774000000001</c:v>
                      </c:pt>
                      <c:pt idx="1396">
                        <c:v>144.85085000000001</c:v>
                      </c:pt>
                      <c:pt idx="1397">
                        <c:v>144.99669</c:v>
                      </c:pt>
                      <c:pt idx="1398">
                        <c:v>145.1155</c:v>
                      </c:pt>
                      <c:pt idx="1399">
                        <c:v>145.21594999999999</c:v>
                      </c:pt>
                      <c:pt idx="1400">
                        <c:v>145.35198</c:v>
                      </c:pt>
                      <c:pt idx="1401">
                        <c:v>145.50074000000001</c:v>
                      </c:pt>
                      <c:pt idx="1402">
                        <c:v>145.62196</c:v>
                      </c:pt>
                      <c:pt idx="1403">
                        <c:v>145.72086999999999</c:v>
                      </c:pt>
                      <c:pt idx="1404">
                        <c:v>145.83833999999999</c:v>
                      </c:pt>
                      <c:pt idx="1405">
                        <c:v>145.99444</c:v>
                      </c:pt>
                      <c:pt idx="1406">
                        <c:v>146.12384</c:v>
                      </c:pt>
                      <c:pt idx="1407">
                        <c:v>146.22663</c:v>
                      </c:pt>
                      <c:pt idx="1408">
                        <c:v>146.34752</c:v>
                      </c:pt>
                      <c:pt idx="1409">
                        <c:v>146.46161000000001</c:v>
                      </c:pt>
                      <c:pt idx="1410">
                        <c:v>146.64283</c:v>
                      </c:pt>
                      <c:pt idx="1411">
                        <c:v>146.74141</c:v>
                      </c:pt>
                      <c:pt idx="1412">
                        <c:v>146.84278</c:v>
                      </c:pt>
                      <c:pt idx="1413">
                        <c:v>146.96128999999999</c:v>
                      </c:pt>
                      <c:pt idx="1414">
                        <c:v>147.12383</c:v>
                      </c:pt>
                      <c:pt idx="1415">
                        <c:v>147.19324</c:v>
                      </c:pt>
                      <c:pt idx="1416">
                        <c:v>147.33661000000001</c:v>
                      </c:pt>
                      <c:pt idx="1417">
                        <c:v>147.48058</c:v>
                      </c:pt>
                      <c:pt idx="1418">
                        <c:v>147.63556</c:v>
                      </c:pt>
                      <c:pt idx="1419">
                        <c:v>147.72902999999999</c:v>
                      </c:pt>
                      <c:pt idx="1420">
                        <c:v>147.84748999999999</c:v>
                      </c:pt>
                      <c:pt idx="1421">
                        <c:v>147.97162</c:v>
                      </c:pt>
                      <c:pt idx="1422">
                        <c:v>148.11086</c:v>
                      </c:pt>
                      <c:pt idx="1423">
                        <c:v>148.19197</c:v>
                      </c:pt>
                      <c:pt idx="1424">
                        <c:v>148.33655999999999</c:v>
                      </c:pt>
                      <c:pt idx="1425">
                        <c:v>148.44380000000001</c:v>
                      </c:pt>
                      <c:pt idx="1426">
                        <c:v>148.5856</c:v>
                      </c:pt>
                      <c:pt idx="1427">
                        <c:v>148.74404000000001</c:v>
                      </c:pt>
                      <c:pt idx="1428">
                        <c:v>148.82703000000001</c:v>
                      </c:pt>
                      <c:pt idx="1429">
                        <c:v>148.97702000000001</c:v>
                      </c:pt>
                      <c:pt idx="1430">
                        <c:v>149.09476000000001</c:v>
                      </c:pt>
                      <c:pt idx="1431">
                        <c:v>149.26487</c:v>
                      </c:pt>
                      <c:pt idx="1432">
                        <c:v>149.35798</c:v>
                      </c:pt>
                      <c:pt idx="1433">
                        <c:v>149.47783999999999</c:v>
                      </c:pt>
                      <c:pt idx="1434">
                        <c:v>149.59483</c:v>
                      </c:pt>
                      <c:pt idx="1435">
                        <c:v>149.74798000000001</c:v>
                      </c:pt>
                      <c:pt idx="1436">
                        <c:v>149.83756</c:v>
                      </c:pt>
                      <c:pt idx="1437">
                        <c:v>149.93889999999999</c:v>
                      </c:pt>
                      <c:pt idx="1438">
                        <c:v>150.09669</c:v>
                      </c:pt>
                      <c:pt idx="1439">
                        <c:v>150.35937000000001</c:v>
                      </c:pt>
                      <c:pt idx="1440">
                        <c:v>150.34599</c:v>
                      </c:pt>
                      <c:pt idx="1441">
                        <c:v>150.47695999999999</c:v>
                      </c:pt>
                      <c:pt idx="1442">
                        <c:v>150.58007000000001</c:v>
                      </c:pt>
                      <c:pt idx="1443">
                        <c:v>150.76059000000001</c:v>
                      </c:pt>
                      <c:pt idx="1444">
                        <c:v>150.84064000000001</c:v>
                      </c:pt>
                      <c:pt idx="1445">
                        <c:v>150.98667</c:v>
                      </c:pt>
                      <c:pt idx="1446">
                        <c:v>151.07993999999999</c:v>
                      </c:pt>
                      <c:pt idx="1447">
                        <c:v>151.22963999999999</c:v>
                      </c:pt>
                      <c:pt idx="1448">
                        <c:v>151.37096</c:v>
                      </c:pt>
                      <c:pt idx="1449">
                        <c:v>151.46663000000001</c:v>
                      </c:pt>
                      <c:pt idx="1450">
                        <c:v>151.57275000000001</c:v>
                      </c:pt>
                      <c:pt idx="1451">
                        <c:v>151.73821000000001</c:v>
                      </c:pt>
                      <c:pt idx="1452">
                        <c:v>151.84782999999999</c:v>
                      </c:pt>
                      <c:pt idx="1453">
                        <c:v>151.94986</c:v>
                      </c:pt>
                      <c:pt idx="1454">
                        <c:v>152.07625999999999</c:v>
                      </c:pt>
                      <c:pt idx="1455">
                        <c:v>152.21190000000001</c:v>
                      </c:pt>
                      <c:pt idx="1456">
                        <c:v>152.35732999999999</c:v>
                      </c:pt>
                      <c:pt idx="1457">
                        <c:v>152.45263</c:v>
                      </c:pt>
                      <c:pt idx="1458">
                        <c:v>152.5735</c:v>
                      </c:pt>
                      <c:pt idx="1459">
                        <c:v>152.69602</c:v>
                      </c:pt>
                      <c:pt idx="1460">
                        <c:v>152.8734</c:v>
                      </c:pt>
                      <c:pt idx="1461">
                        <c:v>152.95786000000001</c:v>
                      </c:pt>
                      <c:pt idx="1462">
                        <c:v>153.09317999999999</c:v>
                      </c:pt>
                      <c:pt idx="1463">
                        <c:v>153.20765</c:v>
                      </c:pt>
                      <c:pt idx="1464">
                        <c:v>153.34443999999999</c:v>
                      </c:pt>
                      <c:pt idx="1465">
                        <c:v>153.4659</c:v>
                      </c:pt>
                      <c:pt idx="1466">
                        <c:v>153.56607</c:v>
                      </c:pt>
                      <c:pt idx="1467">
                        <c:v>153.69567000000001</c:v>
                      </c:pt>
                      <c:pt idx="1468">
                        <c:v>153.82597999999999</c:v>
                      </c:pt>
                      <c:pt idx="1469">
                        <c:v>153.98327</c:v>
                      </c:pt>
                      <c:pt idx="1470">
                        <c:v>154.07966999999999</c:v>
                      </c:pt>
                      <c:pt idx="1471">
                        <c:v>154.20481000000001</c:v>
                      </c:pt>
                      <c:pt idx="1472">
                        <c:v>154.33704</c:v>
                      </c:pt>
                      <c:pt idx="1473">
                        <c:v>154.47521</c:v>
                      </c:pt>
                      <c:pt idx="1474">
                        <c:v>154.61608000000001</c:v>
                      </c:pt>
                      <c:pt idx="1475">
                        <c:v>154.71779000000001</c:v>
                      </c:pt>
                      <c:pt idx="1476">
                        <c:v>154.85415</c:v>
                      </c:pt>
                      <c:pt idx="1477">
                        <c:v>154.99164999999999</c:v>
                      </c:pt>
                      <c:pt idx="1478">
                        <c:v>155.10315</c:v>
                      </c:pt>
                      <c:pt idx="1479">
                        <c:v>155.2252</c:v>
                      </c:pt>
                      <c:pt idx="1480">
                        <c:v>155.34793999999999</c:v>
                      </c:pt>
                      <c:pt idx="1481">
                        <c:v>155.53364999999999</c:v>
                      </c:pt>
                      <c:pt idx="1482">
                        <c:v>155.59227000000001</c:v>
                      </c:pt>
                      <c:pt idx="1483">
                        <c:v>155.74009000000001</c:v>
                      </c:pt>
                      <c:pt idx="1484">
                        <c:v>155.87846999999999</c:v>
                      </c:pt>
                      <c:pt idx="1485">
                        <c:v>155.98406</c:v>
                      </c:pt>
                      <c:pt idx="1486">
                        <c:v>156.10425000000001</c:v>
                      </c:pt>
                      <c:pt idx="1487">
                        <c:v>156.2133</c:v>
                      </c:pt>
                      <c:pt idx="1488">
                        <c:v>156.33815000000001</c:v>
                      </c:pt>
                      <c:pt idx="1489">
                        <c:v>156.43113</c:v>
                      </c:pt>
                      <c:pt idx="1490">
                        <c:v>156.60686999999999</c:v>
                      </c:pt>
                      <c:pt idx="1491">
                        <c:v>156.73692</c:v>
                      </c:pt>
                      <c:pt idx="1492">
                        <c:v>156.84256999999999</c:v>
                      </c:pt>
                      <c:pt idx="1493">
                        <c:v>156.9639</c:v>
                      </c:pt>
                      <c:pt idx="1494">
                        <c:v>157.11700999999999</c:v>
                      </c:pt>
                      <c:pt idx="1495">
                        <c:v>157.19936000000001</c:v>
                      </c:pt>
                      <c:pt idx="1496">
                        <c:v>157.31089</c:v>
                      </c:pt>
                      <c:pt idx="1497">
                        <c:v>157.47183000000001</c:v>
                      </c:pt>
                      <c:pt idx="1498">
                        <c:v>157.5925</c:v>
                      </c:pt>
                      <c:pt idx="1499">
                        <c:v>157.75935999999999</c:v>
                      </c:pt>
                      <c:pt idx="1500">
                        <c:v>157.89054999999999</c:v>
                      </c:pt>
                      <c:pt idx="1501">
                        <c:v>157.93322000000001</c:v>
                      </c:pt>
                      <c:pt idx="1502">
                        <c:v>158.11983000000001</c:v>
                      </c:pt>
                      <c:pt idx="1503">
                        <c:v>158.22391999999999</c:v>
                      </c:pt>
                      <c:pt idx="1504">
                        <c:v>158.32283000000001</c:v>
                      </c:pt>
                      <c:pt idx="1505">
                        <c:v>158.44735</c:v>
                      </c:pt>
                      <c:pt idx="1506">
                        <c:v>158.57554999999999</c:v>
                      </c:pt>
                      <c:pt idx="1507">
                        <c:v>158.70305999999999</c:v>
                      </c:pt>
                      <c:pt idx="1508">
                        <c:v>158.81656000000001</c:v>
                      </c:pt>
                      <c:pt idx="1509">
                        <c:v>158.94718</c:v>
                      </c:pt>
                      <c:pt idx="1510">
                        <c:v>159.07612</c:v>
                      </c:pt>
                      <c:pt idx="1511">
                        <c:v>159.23940999999999</c:v>
                      </c:pt>
                      <c:pt idx="1512">
                        <c:v>159.31196</c:v>
                      </c:pt>
                      <c:pt idx="1513">
                        <c:v>159.45182</c:v>
                      </c:pt>
                      <c:pt idx="1514">
                        <c:v>159.57443000000001</c:v>
                      </c:pt>
                      <c:pt idx="1515">
                        <c:v>159.72852</c:v>
                      </c:pt>
                      <c:pt idx="1516">
                        <c:v>159.82587000000001</c:v>
                      </c:pt>
                      <c:pt idx="1517">
                        <c:v>159.95209</c:v>
                      </c:pt>
                      <c:pt idx="1518">
                        <c:v>160.08013</c:v>
                      </c:pt>
                      <c:pt idx="1519">
                        <c:v>160.22880000000001</c:v>
                      </c:pt>
                      <c:pt idx="1520">
                        <c:v>160.35801000000001</c:v>
                      </c:pt>
                      <c:pt idx="1521">
                        <c:v>160.47076999999999</c:v>
                      </c:pt>
                      <c:pt idx="1522">
                        <c:v>160.60863000000001</c:v>
                      </c:pt>
                      <c:pt idx="1523">
                        <c:v>160.72066000000001</c:v>
                      </c:pt>
                      <c:pt idx="1524">
                        <c:v>160.88276999999999</c:v>
                      </c:pt>
                      <c:pt idx="1525">
                        <c:v>160.96028000000001</c:v>
                      </c:pt>
                      <c:pt idx="1526">
                        <c:v>161.09111999999999</c:v>
                      </c:pt>
                      <c:pt idx="1527">
                        <c:v>161.2193</c:v>
                      </c:pt>
                      <c:pt idx="1528">
                        <c:v>161.36725000000001</c:v>
                      </c:pt>
                      <c:pt idx="1529">
                        <c:v>161.48106000000001</c:v>
                      </c:pt>
                      <c:pt idx="1530">
                        <c:v>161.58716999999999</c:v>
                      </c:pt>
                      <c:pt idx="1531">
                        <c:v>161.70079000000001</c:v>
                      </c:pt>
                      <c:pt idx="1532">
                        <c:v>161.84550999999999</c:v>
                      </c:pt>
                      <c:pt idx="1533">
                        <c:v>161.9426</c:v>
                      </c:pt>
                      <c:pt idx="1534">
                        <c:v>162.08296999999999</c:v>
                      </c:pt>
                      <c:pt idx="1535">
                        <c:v>162.20165</c:v>
                      </c:pt>
                      <c:pt idx="1536">
                        <c:v>162.34696</c:v>
                      </c:pt>
                      <c:pt idx="1537">
                        <c:v>162.42347000000001</c:v>
                      </c:pt>
                      <c:pt idx="1538">
                        <c:v>162.58976999999999</c:v>
                      </c:pt>
                      <c:pt idx="1539">
                        <c:v>162.69407000000001</c:v>
                      </c:pt>
                      <c:pt idx="1540">
                        <c:v>162.84806</c:v>
                      </c:pt>
                      <c:pt idx="1541">
                        <c:v>162.95421999999999</c:v>
                      </c:pt>
                      <c:pt idx="1542">
                        <c:v>163.08046999999999</c:v>
                      </c:pt>
                      <c:pt idx="1543">
                        <c:v>163.21688</c:v>
                      </c:pt>
                      <c:pt idx="1544">
                        <c:v>163.35246000000001</c:v>
                      </c:pt>
                      <c:pt idx="1545">
                        <c:v>163.4854</c:v>
                      </c:pt>
                      <c:pt idx="1546">
                        <c:v>163.61042</c:v>
                      </c:pt>
                      <c:pt idx="1547">
                        <c:v>163.71387999999999</c:v>
                      </c:pt>
                      <c:pt idx="1548">
                        <c:v>163.82612</c:v>
                      </c:pt>
                      <c:pt idx="1549">
                        <c:v>163.98920000000001</c:v>
                      </c:pt>
                      <c:pt idx="1550">
                        <c:v>164.04611</c:v>
                      </c:pt>
                      <c:pt idx="1551">
                        <c:v>164.19207</c:v>
                      </c:pt>
                      <c:pt idx="1552">
                        <c:v>164.34155999999999</c:v>
                      </c:pt>
                      <c:pt idx="1553">
                        <c:v>164.48489000000001</c:v>
                      </c:pt>
                      <c:pt idx="1554">
                        <c:v>164.58149</c:v>
                      </c:pt>
                      <c:pt idx="1555">
                        <c:v>164.71687</c:v>
                      </c:pt>
                      <c:pt idx="1556">
                        <c:v>164.86168000000001</c:v>
                      </c:pt>
                      <c:pt idx="1557">
                        <c:v>165.01594</c:v>
                      </c:pt>
                      <c:pt idx="1558">
                        <c:v>165.10441</c:v>
                      </c:pt>
                      <c:pt idx="1559">
                        <c:v>165.2303</c:v>
                      </c:pt>
                      <c:pt idx="1560">
                        <c:v>165.45264</c:v>
                      </c:pt>
                      <c:pt idx="1561">
                        <c:v>165.47744</c:v>
                      </c:pt>
                      <c:pt idx="1562">
                        <c:v>165.56593000000001</c:v>
                      </c:pt>
                      <c:pt idx="1563">
                        <c:v>165.70552000000001</c:v>
                      </c:pt>
                      <c:pt idx="1564">
                        <c:v>165.82732999999999</c:v>
                      </c:pt>
                      <c:pt idx="1565">
                        <c:v>165.95652000000001</c:v>
                      </c:pt>
                      <c:pt idx="1566">
                        <c:v>166.09270000000001</c:v>
                      </c:pt>
                      <c:pt idx="1567">
                        <c:v>166.20715000000001</c:v>
                      </c:pt>
                      <c:pt idx="1568">
                        <c:v>166.34605999999999</c:v>
                      </c:pt>
                      <c:pt idx="1569">
                        <c:v>166.47564</c:v>
                      </c:pt>
                      <c:pt idx="1570">
                        <c:v>166.56122999999999</c:v>
                      </c:pt>
                      <c:pt idx="1571">
                        <c:v>166.68973</c:v>
                      </c:pt>
                      <c:pt idx="1572">
                        <c:v>166.79603</c:v>
                      </c:pt>
                      <c:pt idx="1573">
                        <c:v>166.92399</c:v>
                      </c:pt>
                      <c:pt idx="1574">
                        <c:v>167.08237</c:v>
                      </c:pt>
                      <c:pt idx="1575">
                        <c:v>167.19499999999999</c:v>
                      </c:pt>
                      <c:pt idx="1576">
                        <c:v>167.33124000000001</c:v>
                      </c:pt>
                      <c:pt idx="1577">
                        <c:v>167.43554</c:v>
                      </c:pt>
                      <c:pt idx="1578">
                        <c:v>167.60166000000001</c:v>
                      </c:pt>
                      <c:pt idx="1579">
                        <c:v>167.67101</c:v>
                      </c:pt>
                      <c:pt idx="1580">
                        <c:v>167.82463999999999</c:v>
                      </c:pt>
                      <c:pt idx="1581">
                        <c:v>167.92372</c:v>
                      </c:pt>
                      <c:pt idx="1582">
                        <c:v>168.09867</c:v>
                      </c:pt>
                      <c:pt idx="1583">
                        <c:v>168.24153999999999</c:v>
                      </c:pt>
                      <c:pt idx="1584">
                        <c:v>168.34038000000001</c:v>
                      </c:pt>
                      <c:pt idx="1585">
                        <c:v>168.44396</c:v>
                      </c:pt>
                      <c:pt idx="1586">
                        <c:v>168.55718999999999</c:v>
                      </c:pt>
                      <c:pt idx="1587">
                        <c:v>168.72282999999999</c:v>
                      </c:pt>
                      <c:pt idx="1588">
                        <c:v>168.80214000000001</c:v>
                      </c:pt>
                      <c:pt idx="1589">
                        <c:v>168.95187999999999</c:v>
                      </c:pt>
                      <c:pt idx="1590">
                        <c:v>169.07194999999999</c:v>
                      </c:pt>
                      <c:pt idx="1591">
                        <c:v>169.23632000000001</c:v>
                      </c:pt>
                      <c:pt idx="1592">
                        <c:v>169.31371999999999</c:v>
                      </c:pt>
                      <c:pt idx="1593">
                        <c:v>169.45668000000001</c:v>
                      </c:pt>
                      <c:pt idx="1594">
                        <c:v>169.58955</c:v>
                      </c:pt>
                      <c:pt idx="1595">
                        <c:v>169.72809000000001</c:v>
                      </c:pt>
                      <c:pt idx="1596">
                        <c:v>169.82443000000001</c:v>
                      </c:pt>
                      <c:pt idx="1597">
                        <c:v>169.92293000000001</c:v>
                      </c:pt>
                      <c:pt idx="1598">
                        <c:v>170.0488</c:v>
                      </c:pt>
                      <c:pt idx="1599">
                        <c:v>170.18248</c:v>
                      </c:pt>
                      <c:pt idx="1600">
                        <c:v>170.29668000000001</c:v>
                      </c:pt>
                      <c:pt idx="1601">
                        <c:v>170.44490999999999</c:v>
                      </c:pt>
                      <c:pt idx="1602">
                        <c:v>170.54902000000001</c:v>
                      </c:pt>
                      <c:pt idx="1603">
                        <c:v>170.68616</c:v>
                      </c:pt>
                      <c:pt idx="1604">
                        <c:v>170.83321000000001</c:v>
                      </c:pt>
                      <c:pt idx="1605">
                        <c:v>170.91116</c:v>
                      </c:pt>
                      <c:pt idx="1606">
                        <c:v>171.04248999999999</c:v>
                      </c:pt>
                      <c:pt idx="1607">
                        <c:v>171.15263999999999</c:v>
                      </c:pt>
                      <c:pt idx="1608">
                        <c:v>171.28608</c:v>
                      </c:pt>
                      <c:pt idx="1609">
                        <c:v>171.39106000000001</c:v>
                      </c:pt>
                      <c:pt idx="1610">
                        <c:v>171.53061</c:v>
                      </c:pt>
                      <c:pt idx="1611">
                        <c:v>171.66247999999999</c:v>
                      </c:pt>
                      <c:pt idx="1612">
                        <c:v>171.83108999999999</c:v>
                      </c:pt>
                      <c:pt idx="1613">
                        <c:v>171.94287</c:v>
                      </c:pt>
                      <c:pt idx="1614">
                        <c:v>172.07881</c:v>
                      </c:pt>
                      <c:pt idx="1615">
                        <c:v>172.17225999999999</c:v>
                      </c:pt>
                      <c:pt idx="1616">
                        <c:v>172.34389999999999</c:v>
                      </c:pt>
                      <c:pt idx="1617">
                        <c:v>172.45441</c:v>
                      </c:pt>
                      <c:pt idx="1618">
                        <c:v>172.53469999999999</c:v>
                      </c:pt>
                      <c:pt idx="1619">
                        <c:v>172.65485000000001</c:v>
                      </c:pt>
                      <c:pt idx="1620">
                        <c:v>172.77776</c:v>
                      </c:pt>
                      <c:pt idx="1621">
                        <c:v>173.03380000000001</c:v>
                      </c:pt>
                      <c:pt idx="1622">
                        <c:v>173.02493000000001</c:v>
                      </c:pt>
                      <c:pt idx="1623">
                        <c:v>173.16077999999999</c:v>
                      </c:pt>
                      <c:pt idx="1624">
                        <c:v>173.26003</c:v>
                      </c:pt>
                      <c:pt idx="1625">
                        <c:v>173.41365999999999</c:v>
                      </c:pt>
                      <c:pt idx="1626">
                        <c:v>173.51974999999999</c:v>
                      </c:pt>
                      <c:pt idx="1627">
                        <c:v>173.6344</c:v>
                      </c:pt>
                      <c:pt idx="1628">
                        <c:v>173.77986000000001</c:v>
                      </c:pt>
                      <c:pt idx="1629">
                        <c:v>173.93155999999999</c:v>
                      </c:pt>
                      <c:pt idx="1630">
                        <c:v>174.04067000000001</c:v>
                      </c:pt>
                      <c:pt idx="1631">
                        <c:v>174.15602000000001</c:v>
                      </c:pt>
                      <c:pt idx="1632">
                        <c:v>174.26284999999999</c:v>
                      </c:pt>
                      <c:pt idx="1633">
                        <c:v>174.41490999999999</c:v>
                      </c:pt>
                      <c:pt idx="1634">
                        <c:v>174.51652000000001</c:v>
                      </c:pt>
                      <c:pt idx="1635">
                        <c:v>174.66354000000001</c:v>
                      </c:pt>
                      <c:pt idx="1636">
                        <c:v>174.77189999999999</c:v>
                      </c:pt>
                      <c:pt idx="1637">
                        <c:v>174.92177000000001</c:v>
                      </c:pt>
                      <c:pt idx="1638">
                        <c:v>175.03210999999999</c:v>
                      </c:pt>
                      <c:pt idx="1639">
                        <c:v>175.18450999999999</c:v>
                      </c:pt>
                      <c:pt idx="1640">
                        <c:v>175.29132999999999</c:v>
                      </c:pt>
                      <c:pt idx="1641">
                        <c:v>175.40475000000001</c:v>
                      </c:pt>
                      <c:pt idx="1642">
                        <c:v>175.54996</c:v>
                      </c:pt>
                      <c:pt idx="1643">
                        <c:v>175.63410999999999</c:v>
                      </c:pt>
                      <c:pt idx="1644">
                        <c:v>175.79961</c:v>
                      </c:pt>
                      <c:pt idx="1645">
                        <c:v>175.91319999999999</c:v>
                      </c:pt>
                      <c:pt idx="1646">
                        <c:v>176.06218999999999</c:v>
                      </c:pt>
                      <c:pt idx="1647">
                        <c:v>176.16630000000001</c:v>
                      </c:pt>
                      <c:pt idx="1648">
                        <c:v>176.29148000000001</c:v>
                      </c:pt>
                      <c:pt idx="1649">
                        <c:v>176.41144</c:v>
                      </c:pt>
                      <c:pt idx="1650">
                        <c:v>176.55953</c:v>
                      </c:pt>
                      <c:pt idx="1651">
                        <c:v>176.67696000000001</c:v>
                      </c:pt>
                      <c:pt idx="1652">
                        <c:v>176.81405000000001</c:v>
                      </c:pt>
                      <c:pt idx="1653">
                        <c:v>176.91459</c:v>
                      </c:pt>
                      <c:pt idx="1654">
                        <c:v>177.06458000000001</c:v>
                      </c:pt>
                      <c:pt idx="1655">
                        <c:v>177.19400999999999</c:v>
                      </c:pt>
                      <c:pt idx="1656">
                        <c:v>177.30620999999999</c:v>
                      </c:pt>
                      <c:pt idx="1657">
                        <c:v>177.43857</c:v>
                      </c:pt>
                      <c:pt idx="1658">
                        <c:v>177.53679</c:v>
                      </c:pt>
                      <c:pt idx="1659">
                        <c:v>177.66915</c:v>
                      </c:pt>
                      <c:pt idx="1660">
                        <c:v>177.7937</c:v>
                      </c:pt>
                      <c:pt idx="1661">
                        <c:v>177.92196000000001</c:v>
                      </c:pt>
                      <c:pt idx="1662">
                        <c:v>178.03944000000001</c:v>
                      </c:pt>
                      <c:pt idx="1663">
                        <c:v>178.15976000000001</c:v>
                      </c:pt>
                      <c:pt idx="1664">
                        <c:v>178.26002</c:v>
                      </c:pt>
                      <c:pt idx="1665">
                        <c:v>178.38767999999999</c:v>
                      </c:pt>
                      <c:pt idx="1666">
                        <c:v>178.52053000000001</c:v>
                      </c:pt>
                      <c:pt idx="1667">
                        <c:v>178.66779</c:v>
                      </c:pt>
                      <c:pt idx="1668">
                        <c:v>178.74617000000001</c:v>
                      </c:pt>
                      <c:pt idx="1669">
                        <c:v>178.88423</c:v>
                      </c:pt>
                      <c:pt idx="1670">
                        <c:v>178.99874</c:v>
                      </c:pt>
                      <c:pt idx="1671">
                        <c:v>179.17151000000001</c:v>
                      </c:pt>
                      <c:pt idx="1672">
                        <c:v>179.27536000000001</c:v>
                      </c:pt>
                      <c:pt idx="1673">
                        <c:v>179.39590000000001</c:v>
                      </c:pt>
                      <c:pt idx="1674">
                        <c:v>179.52759</c:v>
                      </c:pt>
                      <c:pt idx="1675">
                        <c:v>179.62977000000001</c:v>
                      </c:pt>
                      <c:pt idx="1676">
                        <c:v>179.77687</c:v>
                      </c:pt>
                      <c:pt idx="1677">
                        <c:v>179.89715000000001</c:v>
                      </c:pt>
                      <c:pt idx="1678">
                        <c:v>180.02309</c:v>
                      </c:pt>
                      <c:pt idx="1679">
                        <c:v>180.14687000000001</c:v>
                      </c:pt>
                      <c:pt idx="1680">
                        <c:v>180.30575999999999</c:v>
                      </c:pt>
                      <c:pt idx="1681">
                        <c:v>180.40329</c:v>
                      </c:pt>
                      <c:pt idx="1682">
                        <c:v>180.65799999999999</c:v>
                      </c:pt>
                      <c:pt idx="1683">
                        <c:v>180.66320999999999</c:v>
                      </c:pt>
                      <c:pt idx="1684">
                        <c:v>180.79336000000001</c:v>
                      </c:pt>
                      <c:pt idx="1685">
                        <c:v>180.90052</c:v>
                      </c:pt>
                      <c:pt idx="1686">
                        <c:v>181.04330999999999</c:v>
                      </c:pt>
                      <c:pt idx="1687">
                        <c:v>181.17407</c:v>
                      </c:pt>
                      <c:pt idx="1688">
                        <c:v>181.32974999999999</c:v>
                      </c:pt>
                      <c:pt idx="1689">
                        <c:v>181.43610000000001</c:v>
                      </c:pt>
                      <c:pt idx="1690">
                        <c:v>181.56345999999999</c:v>
                      </c:pt>
                      <c:pt idx="1691">
                        <c:v>181.66363999999999</c:v>
                      </c:pt>
                      <c:pt idx="1692">
                        <c:v>181.80668</c:v>
                      </c:pt>
                      <c:pt idx="1693">
                        <c:v>181.94246000000001</c:v>
                      </c:pt>
                      <c:pt idx="1694">
                        <c:v>182.00697</c:v>
                      </c:pt>
                      <c:pt idx="1695">
                        <c:v>182.14171999999999</c:v>
                      </c:pt>
                      <c:pt idx="1696">
                        <c:v>182.26859999999999</c:v>
                      </c:pt>
                      <c:pt idx="1697">
                        <c:v>182.43235000000001</c:v>
                      </c:pt>
                      <c:pt idx="1698">
                        <c:v>182.52337</c:v>
                      </c:pt>
                      <c:pt idx="1699">
                        <c:v>182.65823</c:v>
                      </c:pt>
                      <c:pt idx="1700">
                        <c:v>182.76999000000001</c:v>
                      </c:pt>
                      <c:pt idx="1701">
                        <c:v>182.93893</c:v>
                      </c:pt>
                      <c:pt idx="1702">
                        <c:v>183.03863999999999</c:v>
                      </c:pt>
                      <c:pt idx="1703">
                        <c:v>183.14940000000001</c:v>
                      </c:pt>
                      <c:pt idx="1704">
                        <c:v>183.25647000000001</c:v>
                      </c:pt>
                      <c:pt idx="1705">
                        <c:v>183.42782</c:v>
                      </c:pt>
                      <c:pt idx="1706">
                        <c:v>183.51821000000001</c:v>
                      </c:pt>
                      <c:pt idx="1707">
                        <c:v>183.65331</c:v>
                      </c:pt>
                      <c:pt idx="1708">
                        <c:v>183.76776000000001</c:v>
                      </c:pt>
                      <c:pt idx="1709">
                        <c:v>183.92993999999999</c:v>
                      </c:pt>
                      <c:pt idx="1710">
                        <c:v>184.05758</c:v>
                      </c:pt>
                      <c:pt idx="1711">
                        <c:v>184.16640000000001</c:v>
                      </c:pt>
                      <c:pt idx="1712">
                        <c:v>184.29957999999999</c:v>
                      </c:pt>
                      <c:pt idx="1713">
                        <c:v>184.41096999999999</c:v>
                      </c:pt>
                      <c:pt idx="1714">
                        <c:v>184.51678000000001</c:v>
                      </c:pt>
                      <c:pt idx="1715">
                        <c:v>184.64153999999999</c:v>
                      </c:pt>
                      <c:pt idx="1716">
                        <c:v>184.76402999999999</c:v>
                      </c:pt>
                      <c:pt idx="1717">
                        <c:v>184.90163000000001</c:v>
                      </c:pt>
                      <c:pt idx="1718">
                        <c:v>185.05717000000001</c:v>
                      </c:pt>
                      <c:pt idx="1719">
                        <c:v>185.15615</c:v>
                      </c:pt>
                      <c:pt idx="1720">
                        <c:v>185.28479999999999</c:v>
                      </c:pt>
                      <c:pt idx="1721">
                        <c:v>185.38938999999999</c:v>
                      </c:pt>
                      <c:pt idx="1722">
                        <c:v>185.51557</c:v>
                      </c:pt>
                      <c:pt idx="1723">
                        <c:v>185.62584000000001</c:v>
                      </c:pt>
                      <c:pt idx="1724">
                        <c:v>185.76302000000001</c:v>
                      </c:pt>
                      <c:pt idx="1725">
                        <c:v>185.90620999999999</c:v>
                      </c:pt>
                      <c:pt idx="1726">
                        <c:v>186.06968000000001</c:v>
                      </c:pt>
                      <c:pt idx="1727">
                        <c:v>186.15010000000001</c:v>
                      </c:pt>
                      <c:pt idx="1728">
                        <c:v>186.24309</c:v>
                      </c:pt>
                      <c:pt idx="1729">
                        <c:v>186.35085000000001</c:v>
                      </c:pt>
                      <c:pt idx="1730">
                        <c:v>186.52348000000001</c:v>
                      </c:pt>
                      <c:pt idx="1731">
                        <c:v>186.61985000000001</c:v>
                      </c:pt>
                      <c:pt idx="1732">
                        <c:v>186.73495</c:v>
                      </c:pt>
                      <c:pt idx="1733">
                        <c:v>186.90108000000001</c:v>
                      </c:pt>
                      <c:pt idx="1734">
                        <c:v>187.02529000000001</c:v>
                      </c:pt>
                      <c:pt idx="1735">
                        <c:v>187.15225000000001</c:v>
                      </c:pt>
                      <c:pt idx="1736">
                        <c:v>187.26045999999999</c:v>
                      </c:pt>
                      <c:pt idx="1737">
                        <c:v>187.38050999999999</c:v>
                      </c:pt>
                      <c:pt idx="1738">
                        <c:v>187.48913999999999</c:v>
                      </c:pt>
                      <c:pt idx="1739">
                        <c:v>187.65907000000001</c:v>
                      </c:pt>
                      <c:pt idx="1740">
                        <c:v>187.76593</c:v>
                      </c:pt>
                      <c:pt idx="1741">
                        <c:v>187.90305000000001</c:v>
                      </c:pt>
                      <c:pt idx="1742">
                        <c:v>188.08489</c:v>
                      </c:pt>
                      <c:pt idx="1743">
                        <c:v>188.23016999999999</c:v>
                      </c:pt>
                      <c:pt idx="1744">
                        <c:v>188.27302</c:v>
                      </c:pt>
                      <c:pt idx="1745">
                        <c:v>188.37778</c:v>
                      </c:pt>
                      <c:pt idx="1746">
                        <c:v>188.54261</c:v>
                      </c:pt>
                      <c:pt idx="1747">
                        <c:v>188.65314000000001</c:v>
                      </c:pt>
                      <c:pt idx="1748">
                        <c:v>188.78627</c:v>
                      </c:pt>
                      <c:pt idx="1749">
                        <c:v>188.91475</c:v>
                      </c:pt>
                      <c:pt idx="1750">
                        <c:v>189.01439999999999</c:v>
                      </c:pt>
                      <c:pt idx="1751">
                        <c:v>189.14357000000001</c:v>
                      </c:pt>
                      <c:pt idx="1752">
                        <c:v>189.29391000000001</c:v>
                      </c:pt>
                      <c:pt idx="1753">
                        <c:v>189.38865000000001</c:v>
                      </c:pt>
                      <c:pt idx="1754">
                        <c:v>189.52384000000001</c:v>
                      </c:pt>
                      <c:pt idx="1755">
                        <c:v>189.66288</c:v>
                      </c:pt>
                      <c:pt idx="1756">
                        <c:v>189.80654999999999</c:v>
                      </c:pt>
                      <c:pt idx="1757">
                        <c:v>189.89136999999999</c:v>
                      </c:pt>
                      <c:pt idx="1758">
                        <c:v>190.01877999999999</c:v>
                      </c:pt>
                      <c:pt idx="1759">
                        <c:v>190.12821</c:v>
                      </c:pt>
                      <c:pt idx="1760">
                        <c:v>190.26327000000001</c:v>
                      </c:pt>
                      <c:pt idx="1761">
                        <c:v>190.36018000000001</c:v>
                      </c:pt>
                      <c:pt idx="1762">
                        <c:v>190.50104999999999</c:v>
                      </c:pt>
                      <c:pt idx="1763">
                        <c:v>190.63127</c:v>
                      </c:pt>
                      <c:pt idx="1764">
                        <c:v>190.79232999999999</c:v>
                      </c:pt>
                      <c:pt idx="1765">
                        <c:v>190.88444000000001</c:v>
                      </c:pt>
                      <c:pt idx="1766">
                        <c:v>191.00856999999999</c:v>
                      </c:pt>
                      <c:pt idx="1767">
                        <c:v>191.11461</c:v>
                      </c:pt>
                      <c:pt idx="1768">
                        <c:v>191.28370000000001</c:v>
                      </c:pt>
                      <c:pt idx="1769">
                        <c:v>191.38237000000001</c:v>
                      </c:pt>
                      <c:pt idx="1770">
                        <c:v>191.48632000000001</c:v>
                      </c:pt>
                      <c:pt idx="1771">
                        <c:v>191.65932000000001</c:v>
                      </c:pt>
                      <c:pt idx="1772">
                        <c:v>191.78505999999999</c:v>
                      </c:pt>
                      <c:pt idx="1773">
                        <c:v>191.92587</c:v>
                      </c:pt>
                      <c:pt idx="1774">
                        <c:v>192.03963999999999</c:v>
                      </c:pt>
                      <c:pt idx="1775">
                        <c:v>192.14613</c:v>
                      </c:pt>
                      <c:pt idx="1776">
                        <c:v>192.28628</c:v>
                      </c:pt>
                      <c:pt idx="1777">
                        <c:v>192.40899999999999</c:v>
                      </c:pt>
                      <c:pt idx="1778">
                        <c:v>192.50863000000001</c:v>
                      </c:pt>
                      <c:pt idx="1779">
                        <c:v>192.65889999999999</c:v>
                      </c:pt>
                      <c:pt idx="1780">
                        <c:v>192.75962999999999</c:v>
                      </c:pt>
                      <c:pt idx="1781">
                        <c:v>192.89060000000001</c:v>
                      </c:pt>
                      <c:pt idx="1782">
                        <c:v>192.99767</c:v>
                      </c:pt>
                      <c:pt idx="1783">
                        <c:v>193.16104000000001</c:v>
                      </c:pt>
                      <c:pt idx="1784">
                        <c:v>193.26300000000001</c:v>
                      </c:pt>
                      <c:pt idx="1785">
                        <c:v>193.43024</c:v>
                      </c:pt>
                      <c:pt idx="1786">
                        <c:v>193.54687999999999</c:v>
                      </c:pt>
                      <c:pt idx="1787">
                        <c:v>193.64992000000001</c:v>
                      </c:pt>
                      <c:pt idx="1788">
                        <c:v>193.76240000000001</c:v>
                      </c:pt>
                      <c:pt idx="1789">
                        <c:v>193.88378</c:v>
                      </c:pt>
                      <c:pt idx="1790">
                        <c:v>194.02289999999999</c:v>
                      </c:pt>
                      <c:pt idx="1791">
                        <c:v>194.14783</c:v>
                      </c:pt>
                      <c:pt idx="1792">
                        <c:v>194.27663000000001</c:v>
                      </c:pt>
                      <c:pt idx="1793">
                        <c:v>194.40630999999999</c:v>
                      </c:pt>
                      <c:pt idx="1794">
                        <c:v>194.53646000000001</c:v>
                      </c:pt>
                      <c:pt idx="1795">
                        <c:v>194.61713</c:v>
                      </c:pt>
                      <c:pt idx="1796">
                        <c:v>194.72705999999999</c:v>
                      </c:pt>
                      <c:pt idx="1797">
                        <c:v>194.84401</c:v>
                      </c:pt>
                      <c:pt idx="1798">
                        <c:v>195.01397</c:v>
                      </c:pt>
                      <c:pt idx="1799">
                        <c:v>195.11939000000001</c:v>
                      </c:pt>
                      <c:pt idx="1800">
                        <c:v>195.23466999999999</c:v>
                      </c:pt>
                      <c:pt idx="1801">
                        <c:v>195.39469</c:v>
                      </c:pt>
                      <c:pt idx="1802">
                        <c:v>195.50861</c:v>
                      </c:pt>
                      <c:pt idx="1803">
                        <c:v>195.74209999999999</c:v>
                      </c:pt>
                      <c:pt idx="1804">
                        <c:v>195.78964999999999</c:v>
                      </c:pt>
                      <c:pt idx="1805">
                        <c:v>195.90422000000001</c:v>
                      </c:pt>
                      <c:pt idx="1806">
                        <c:v>196.02489</c:v>
                      </c:pt>
                      <c:pt idx="1807">
                        <c:v>196.11957000000001</c:v>
                      </c:pt>
                      <c:pt idx="1808">
                        <c:v>196.22381999999999</c:v>
                      </c:pt>
                      <c:pt idx="1809">
                        <c:v>196.38871</c:v>
                      </c:pt>
                      <c:pt idx="1810">
                        <c:v>196.47890000000001</c:v>
                      </c:pt>
                      <c:pt idx="1811">
                        <c:v>196.64758</c:v>
                      </c:pt>
                      <c:pt idx="1812">
                        <c:v>196.7765</c:v>
                      </c:pt>
                      <c:pt idx="1813">
                        <c:v>196.887</c:v>
                      </c:pt>
                      <c:pt idx="1814">
                        <c:v>197.03057000000001</c:v>
                      </c:pt>
                      <c:pt idx="1815">
                        <c:v>197.16687999999999</c:v>
                      </c:pt>
                      <c:pt idx="1816">
                        <c:v>197.25040999999999</c:v>
                      </c:pt>
                      <c:pt idx="1817">
                        <c:v>197.40212</c:v>
                      </c:pt>
                      <c:pt idx="1818">
                        <c:v>197.52760000000001</c:v>
                      </c:pt>
                      <c:pt idx="1819">
                        <c:v>197.68720999999999</c:v>
                      </c:pt>
                      <c:pt idx="1820">
                        <c:v>197.78927999999999</c:v>
                      </c:pt>
                      <c:pt idx="1821">
                        <c:v>197.89153999999999</c:v>
                      </c:pt>
                      <c:pt idx="1822">
                        <c:v>198.02148</c:v>
                      </c:pt>
                      <c:pt idx="1823">
                        <c:v>198.1611</c:v>
                      </c:pt>
                      <c:pt idx="1824">
                        <c:v>198.24024</c:v>
                      </c:pt>
                      <c:pt idx="1825">
                        <c:v>198.38953000000001</c:v>
                      </c:pt>
                      <c:pt idx="1826">
                        <c:v>198.50762</c:v>
                      </c:pt>
                      <c:pt idx="1827">
                        <c:v>198.64768000000001</c:v>
                      </c:pt>
                      <c:pt idx="1828">
                        <c:v>198.7594</c:v>
                      </c:pt>
                      <c:pt idx="1829">
                        <c:v>198.89738</c:v>
                      </c:pt>
                      <c:pt idx="1830">
                        <c:v>199.01127</c:v>
                      </c:pt>
                      <c:pt idx="1831">
                        <c:v>199.17708999999999</c:v>
                      </c:pt>
                      <c:pt idx="1832">
                        <c:v>199.27922000000001</c:v>
                      </c:pt>
                      <c:pt idx="1833">
                        <c:v>199.40316000000001</c:v>
                      </c:pt>
                      <c:pt idx="1834">
                        <c:v>199.52099999999999</c:v>
                      </c:pt>
                      <c:pt idx="1835">
                        <c:v>199.60507000000001</c:v>
                      </c:pt>
                      <c:pt idx="1836">
                        <c:v>199.76804000000001</c:v>
                      </c:pt>
                      <c:pt idx="1837">
                        <c:v>199.87209999999999</c:v>
                      </c:pt>
                      <c:pt idx="1838">
                        <c:v>199.99235999999999</c:v>
                      </c:pt>
                      <c:pt idx="1839">
                        <c:v>200.14372</c:v>
                      </c:pt>
                      <c:pt idx="1840">
                        <c:v>200.27495999999999</c:v>
                      </c:pt>
                      <c:pt idx="1841">
                        <c:v>200.3853</c:v>
                      </c:pt>
                      <c:pt idx="1842">
                        <c:v>200.51598000000001</c:v>
                      </c:pt>
                      <c:pt idx="1843">
                        <c:v>200.65628000000001</c:v>
                      </c:pt>
                      <c:pt idx="1844">
                        <c:v>200.78303</c:v>
                      </c:pt>
                      <c:pt idx="1845">
                        <c:v>200.87723</c:v>
                      </c:pt>
                      <c:pt idx="1846">
                        <c:v>201.01221000000001</c:v>
                      </c:pt>
                      <c:pt idx="1847">
                        <c:v>201.13328999999999</c:v>
                      </c:pt>
                      <c:pt idx="1848">
                        <c:v>201.25713999999999</c:v>
                      </c:pt>
                      <c:pt idx="1849">
                        <c:v>201.41759999999999</c:v>
                      </c:pt>
                      <c:pt idx="1850">
                        <c:v>201.49460999999999</c:v>
                      </c:pt>
                      <c:pt idx="1851">
                        <c:v>201.62764999999999</c:v>
                      </c:pt>
                      <c:pt idx="1852">
                        <c:v>201.73813999999999</c:v>
                      </c:pt>
                      <c:pt idx="1853">
                        <c:v>201.88238999999999</c:v>
                      </c:pt>
                      <c:pt idx="1854">
                        <c:v>201.98258000000001</c:v>
                      </c:pt>
                      <c:pt idx="1855">
                        <c:v>202.07379</c:v>
                      </c:pt>
                      <c:pt idx="1856">
                        <c:v>202.24534</c:v>
                      </c:pt>
                      <c:pt idx="1857">
                        <c:v>202.3947</c:v>
                      </c:pt>
                      <c:pt idx="1858">
                        <c:v>202.47990999999999</c:v>
                      </c:pt>
                      <c:pt idx="1859">
                        <c:v>202.60602</c:v>
                      </c:pt>
                      <c:pt idx="1860">
                        <c:v>202.73455999999999</c:v>
                      </c:pt>
                      <c:pt idx="1861">
                        <c:v>202.86895999999999</c:v>
                      </c:pt>
                      <c:pt idx="1862">
                        <c:v>202.95012</c:v>
                      </c:pt>
                      <c:pt idx="1863">
                        <c:v>203.11403000000001</c:v>
                      </c:pt>
                      <c:pt idx="1864">
                        <c:v>203.33912000000001</c:v>
                      </c:pt>
                      <c:pt idx="1865">
                        <c:v>203.32547</c:v>
                      </c:pt>
                      <c:pt idx="1866">
                        <c:v>203.43156999999999</c:v>
                      </c:pt>
                      <c:pt idx="1867">
                        <c:v>203.54580999999999</c:v>
                      </c:pt>
                      <c:pt idx="1868">
                        <c:v>203.74029999999999</c:v>
                      </c:pt>
                      <c:pt idx="1869">
                        <c:v>203.84376</c:v>
                      </c:pt>
                      <c:pt idx="1870">
                        <c:v>204.00843</c:v>
                      </c:pt>
                      <c:pt idx="1871">
                        <c:v>204.137</c:v>
                      </c:pt>
                      <c:pt idx="1872">
                        <c:v>204.26285999999999</c:v>
                      </c:pt>
                      <c:pt idx="1873">
                        <c:v>204.37071</c:v>
                      </c:pt>
                      <c:pt idx="1874">
                        <c:v>204.54961</c:v>
                      </c:pt>
                      <c:pt idx="1875">
                        <c:v>204.63306</c:v>
                      </c:pt>
                      <c:pt idx="1876">
                        <c:v>204.73758000000001</c:v>
                      </c:pt>
                      <c:pt idx="1877">
                        <c:v>204.85993999999999</c:v>
                      </c:pt>
                      <c:pt idx="1878">
                        <c:v>205.00996000000001</c:v>
                      </c:pt>
                      <c:pt idx="1879">
                        <c:v>205.12171000000001</c:v>
                      </c:pt>
                      <c:pt idx="1880">
                        <c:v>205.19388000000001</c:v>
                      </c:pt>
                      <c:pt idx="1881">
                        <c:v>205.20114000000001</c:v>
                      </c:pt>
                      <c:pt idx="1882">
                        <c:v>205.35003</c:v>
                      </c:pt>
                      <c:pt idx="1883">
                        <c:v>205.45158000000001</c:v>
                      </c:pt>
                      <c:pt idx="1884">
                        <c:v>205.63798</c:v>
                      </c:pt>
                      <c:pt idx="1885">
                        <c:v>205.76926</c:v>
                      </c:pt>
                      <c:pt idx="1886">
                        <c:v>205.86338000000001</c:v>
                      </c:pt>
                      <c:pt idx="1887">
                        <c:v>205.98731000000001</c:v>
                      </c:pt>
                      <c:pt idx="1888">
                        <c:v>206.11877000000001</c:v>
                      </c:pt>
                      <c:pt idx="1889">
                        <c:v>206.25066000000001</c:v>
                      </c:pt>
                      <c:pt idx="1890">
                        <c:v>206.34898999999999</c:v>
                      </c:pt>
                      <c:pt idx="1891">
                        <c:v>206.48412999999999</c:v>
                      </c:pt>
                      <c:pt idx="1892">
                        <c:v>206.59451000000001</c:v>
                      </c:pt>
                      <c:pt idx="1893">
                        <c:v>206.68373</c:v>
                      </c:pt>
                      <c:pt idx="1894">
                        <c:v>206.83221</c:v>
                      </c:pt>
                      <c:pt idx="1895">
                        <c:v>206.99454</c:v>
                      </c:pt>
                      <c:pt idx="1896">
                        <c:v>207.0848</c:v>
                      </c:pt>
                      <c:pt idx="1897">
                        <c:v>207.24261000000001</c:v>
                      </c:pt>
                      <c:pt idx="1898">
                        <c:v>207.36090999999999</c:v>
                      </c:pt>
                      <c:pt idx="1899">
                        <c:v>207.49128999999999</c:v>
                      </c:pt>
                      <c:pt idx="1900">
                        <c:v>207.63836000000001</c:v>
                      </c:pt>
                      <c:pt idx="1901">
                        <c:v>207.74800999999999</c:v>
                      </c:pt>
                      <c:pt idx="1902">
                        <c:v>207.82856000000001</c:v>
                      </c:pt>
                      <c:pt idx="1903">
                        <c:v>207.97416000000001</c:v>
                      </c:pt>
                      <c:pt idx="1904">
                        <c:v>208.06981999999999</c:v>
                      </c:pt>
                      <c:pt idx="1905">
                        <c:v>208.21913000000001</c:v>
                      </c:pt>
                      <c:pt idx="1906">
                        <c:v>208.32086000000001</c:v>
                      </c:pt>
                      <c:pt idx="1907">
                        <c:v>208.44387</c:v>
                      </c:pt>
                      <c:pt idx="1908">
                        <c:v>208.57427000000001</c:v>
                      </c:pt>
                      <c:pt idx="1909">
                        <c:v>208.6934</c:v>
                      </c:pt>
                      <c:pt idx="1910">
                        <c:v>208.83170999999999</c:v>
                      </c:pt>
                      <c:pt idx="1911">
                        <c:v>208.97049999999999</c:v>
                      </c:pt>
                      <c:pt idx="1912">
                        <c:v>209.11671999999999</c:v>
                      </c:pt>
                      <c:pt idx="1913">
                        <c:v>209.22559999999999</c:v>
                      </c:pt>
                      <c:pt idx="1914">
                        <c:v>209.35056</c:v>
                      </c:pt>
                      <c:pt idx="1915">
                        <c:v>209.46019999999999</c:v>
                      </c:pt>
                      <c:pt idx="1916">
                        <c:v>209.57793000000001</c:v>
                      </c:pt>
                      <c:pt idx="1917">
                        <c:v>209.73569000000001</c:v>
                      </c:pt>
                      <c:pt idx="1918">
                        <c:v>209.85064</c:v>
                      </c:pt>
                      <c:pt idx="1919">
                        <c:v>209.96832000000001</c:v>
                      </c:pt>
                      <c:pt idx="1920">
                        <c:v>210.11184</c:v>
                      </c:pt>
                      <c:pt idx="1921">
                        <c:v>210.20500000000001</c:v>
                      </c:pt>
                      <c:pt idx="1922">
                        <c:v>210.33917</c:v>
                      </c:pt>
                      <c:pt idx="1923">
                        <c:v>210.46958000000001</c:v>
                      </c:pt>
                      <c:pt idx="1924">
                        <c:v>210.58514</c:v>
                      </c:pt>
                      <c:pt idx="1925">
                        <c:v>210.74903</c:v>
                      </c:pt>
                      <c:pt idx="1926">
                        <c:v>210.87327999999999</c:v>
                      </c:pt>
                      <c:pt idx="1927">
                        <c:v>210.97494</c:v>
                      </c:pt>
                      <c:pt idx="1928">
                        <c:v>211.0573</c:v>
                      </c:pt>
                      <c:pt idx="1929">
                        <c:v>211.20065</c:v>
                      </c:pt>
                      <c:pt idx="1930">
                        <c:v>211.34470999999999</c:v>
                      </c:pt>
                      <c:pt idx="1931">
                        <c:v>211.44217</c:v>
                      </c:pt>
                      <c:pt idx="1932">
                        <c:v>211.58770000000001</c:v>
                      </c:pt>
                      <c:pt idx="1933">
                        <c:v>211.71953999999999</c:v>
                      </c:pt>
                      <c:pt idx="1934">
                        <c:v>211.83669</c:v>
                      </c:pt>
                      <c:pt idx="1935">
                        <c:v>211.94238000000001</c:v>
                      </c:pt>
                      <c:pt idx="1936">
                        <c:v>212.09154000000001</c:v>
                      </c:pt>
                      <c:pt idx="1937">
                        <c:v>212.22338999999999</c:v>
                      </c:pt>
                      <c:pt idx="1938">
                        <c:v>212.34771000000001</c:v>
                      </c:pt>
                      <c:pt idx="1939">
                        <c:v>212.46612999999999</c:v>
                      </c:pt>
                      <c:pt idx="1940">
                        <c:v>212.56217000000001</c:v>
                      </c:pt>
                      <c:pt idx="1941">
                        <c:v>212.72787</c:v>
                      </c:pt>
                      <c:pt idx="1942">
                        <c:v>212.83933999999999</c:v>
                      </c:pt>
                      <c:pt idx="1943">
                        <c:v>212.95923999999999</c:v>
                      </c:pt>
                      <c:pt idx="1944">
                        <c:v>213.09115</c:v>
                      </c:pt>
                      <c:pt idx="1945">
                        <c:v>213.19542000000001</c:v>
                      </c:pt>
                      <c:pt idx="1946">
                        <c:v>213.35342</c:v>
                      </c:pt>
                      <c:pt idx="1947">
                        <c:v>213.44737000000001</c:v>
                      </c:pt>
                      <c:pt idx="1948">
                        <c:v>213.54343</c:v>
                      </c:pt>
                      <c:pt idx="1949">
                        <c:v>213.67014</c:v>
                      </c:pt>
                      <c:pt idx="1950">
                        <c:v>213.82688999999999</c:v>
                      </c:pt>
                      <c:pt idx="1951">
                        <c:v>213.95872</c:v>
                      </c:pt>
                      <c:pt idx="1952">
                        <c:v>214.07339999999999</c:v>
                      </c:pt>
                      <c:pt idx="1953">
                        <c:v>214.21448000000001</c:v>
                      </c:pt>
                      <c:pt idx="1954">
                        <c:v>214.34665000000001</c:v>
                      </c:pt>
                      <c:pt idx="1955">
                        <c:v>214.45293000000001</c:v>
                      </c:pt>
                      <c:pt idx="1956">
                        <c:v>214.60927000000001</c:v>
                      </c:pt>
                      <c:pt idx="1957">
                        <c:v>214.69720000000001</c:v>
                      </c:pt>
                      <c:pt idx="1958">
                        <c:v>214.80587</c:v>
                      </c:pt>
                      <c:pt idx="1959">
                        <c:v>214.96231</c:v>
                      </c:pt>
                      <c:pt idx="1960">
                        <c:v>215.06288000000001</c:v>
                      </c:pt>
                      <c:pt idx="1961">
                        <c:v>215.18549999999999</c:v>
                      </c:pt>
                      <c:pt idx="1962">
                        <c:v>215.33833999999999</c:v>
                      </c:pt>
                      <c:pt idx="1963">
                        <c:v>215.46055000000001</c:v>
                      </c:pt>
                      <c:pt idx="1964">
                        <c:v>215.58150000000001</c:v>
                      </c:pt>
                      <c:pt idx="1965">
                        <c:v>215.72095999999999</c:v>
                      </c:pt>
                      <c:pt idx="1966">
                        <c:v>215.81339</c:v>
                      </c:pt>
                      <c:pt idx="1967">
                        <c:v>215.9393</c:v>
                      </c:pt>
                      <c:pt idx="1968">
                        <c:v>216.03104999999999</c:v>
                      </c:pt>
                      <c:pt idx="1969">
                        <c:v>216.18221</c:v>
                      </c:pt>
                      <c:pt idx="1970">
                        <c:v>216.30728999999999</c:v>
                      </c:pt>
                      <c:pt idx="1971">
                        <c:v>216.44692000000001</c:v>
                      </c:pt>
                      <c:pt idx="1972">
                        <c:v>216.56575000000001</c:v>
                      </c:pt>
                      <c:pt idx="1973">
                        <c:v>216.67188999999999</c:v>
                      </c:pt>
                      <c:pt idx="1974">
                        <c:v>216.79689999999999</c:v>
                      </c:pt>
                      <c:pt idx="1975">
                        <c:v>216.91540000000001</c:v>
                      </c:pt>
                      <c:pt idx="1976">
                        <c:v>217.03234</c:v>
                      </c:pt>
                      <c:pt idx="1977">
                        <c:v>217.17023</c:v>
                      </c:pt>
                      <c:pt idx="1978">
                        <c:v>217.3244</c:v>
                      </c:pt>
                      <c:pt idx="1979">
                        <c:v>217.42719</c:v>
                      </c:pt>
                      <c:pt idx="1980">
                        <c:v>217.59524999999999</c:v>
                      </c:pt>
                      <c:pt idx="1981">
                        <c:v>217.69286</c:v>
                      </c:pt>
                      <c:pt idx="1982">
                        <c:v>217.83448000000001</c:v>
                      </c:pt>
                      <c:pt idx="1983">
                        <c:v>217.97002000000001</c:v>
                      </c:pt>
                      <c:pt idx="1984">
                        <c:v>218.07982000000001</c:v>
                      </c:pt>
                      <c:pt idx="1985">
                        <c:v>218.16632999999999</c:v>
                      </c:pt>
                      <c:pt idx="1986">
                        <c:v>218.35674</c:v>
                      </c:pt>
                      <c:pt idx="1987">
                        <c:v>218.40298999999999</c:v>
                      </c:pt>
                      <c:pt idx="1988">
                        <c:v>218.57745</c:v>
                      </c:pt>
                      <c:pt idx="1989">
                        <c:v>218.68879999999999</c:v>
                      </c:pt>
                      <c:pt idx="1990">
                        <c:v>218.83312000000001</c:v>
                      </c:pt>
                      <c:pt idx="1991">
                        <c:v>218.91855000000001</c:v>
                      </c:pt>
                      <c:pt idx="1992">
                        <c:v>219.07194000000001</c:v>
                      </c:pt>
                      <c:pt idx="1993">
                        <c:v>219.20528999999999</c:v>
                      </c:pt>
                      <c:pt idx="1994">
                        <c:v>219.34014999999999</c:v>
                      </c:pt>
                      <c:pt idx="1995">
                        <c:v>219.44659999999999</c:v>
                      </c:pt>
                      <c:pt idx="1996">
                        <c:v>219.55374</c:v>
                      </c:pt>
                      <c:pt idx="1997">
                        <c:v>219.68965</c:v>
                      </c:pt>
                      <c:pt idx="1998">
                        <c:v>219.80726000000001</c:v>
                      </c:pt>
                      <c:pt idx="1999">
                        <c:v>219.93931000000001</c:v>
                      </c:pt>
                      <c:pt idx="2000">
                        <c:v>220.07562999999999</c:v>
                      </c:pt>
                      <c:pt idx="2001">
                        <c:v>220.20423</c:v>
                      </c:pt>
                      <c:pt idx="2002">
                        <c:v>220.31918999999999</c:v>
                      </c:pt>
                      <c:pt idx="2003">
                        <c:v>220.46002999999999</c:v>
                      </c:pt>
                      <c:pt idx="2004">
                        <c:v>220.60221999999999</c:v>
                      </c:pt>
                      <c:pt idx="2005">
                        <c:v>220.68713</c:v>
                      </c:pt>
                      <c:pt idx="2006">
                        <c:v>220.79253</c:v>
                      </c:pt>
                      <c:pt idx="2007">
                        <c:v>220.90733</c:v>
                      </c:pt>
                      <c:pt idx="2008">
                        <c:v>221.04615999999999</c:v>
                      </c:pt>
                      <c:pt idx="2009">
                        <c:v>221.19347999999999</c:v>
                      </c:pt>
                      <c:pt idx="2010">
                        <c:v>221.31585000000001</c:v>
                      </c:pt>
                      <c:pt idx="2011">
                        <c:v>221.48106000000001</c:v>
                      </c:pt>
                      <c:pt idx="2012">
                        <c:v>221.58441999999999</c:v>
                      </c:pt>
                      <c:pt idx="2013">
                        <c:v>221.68188000000001</c:v>
                      </c:pt>
                      <c:pt idx="2014">
                        <c:v>221.81838999999999</c:v>
                      </c:pt>
                      <c:pt idx="2015">
                        <c:v>221.94762</c:v>
                      </c:pt>
                      <c:pt idx="2016">
                        <c:v>222.07208</c:v>
                      </c:pt>
                      <c:pt idx="2017">
                        <c:v>222.19404</c:v>
                      </c:pt>
                      <c:pt idx="2018">
                        <c:v>222.31141</c:v>
                      </c:pt>
                      <c:pt idx="2019">
                        <c:v>222.42013</c:v>
                      </c:pt>
                      <c:pt idx="2020">
                        <c:v>222.54541</c:v>
                      </c:pt>
                      <c:pt idx="2021">
                        <c:v>222.69054</c:v>
                      </c:pt>
                      <c:pt idx="2022">
                        <c:v>222.81942000000001</c:v>
                      </c:pt>
                      <c:pt idx="2023">
                        <c:v>222.97653</c:v>
                      </c:pt>
                      <c:pt idx="2024">
                        <c:v>223.07594</c:v>
                      </c:pt>
                      <c:pt idx="2025">
                        <c:v>223.15488999999999</c:v>
                      </c:pt>
                      <c:pt idx="2026">
                        <c:v>223.30464000000001</c:v>
                      </c:pt>
                      <c:pt idx="2027">
                        <c:v>223.42925</c:v>
                      </c:pt>
                      <c:pt idx="2028">
                        <c:v>223.59460000000001</c:v>
                      </c:pt>
                      <c:pt idx="2029">
                        <c:v>223.69856999999999</c:v>
                      </c:pt>
                      <c:pt idx="2030">
                        <c:v>223.78595999999999</c:v>
                      </c:pt>
                      <c:pt idx="2031">
                        <c:v>223.93205</c:v>
                      </c:pt>
                      <c:pt idx="2032">
                        <c:v>224.07326</c:v>
                      </c:pt>
                      <c:pt idx="2033">
                        <c:v>224.19729000000001</c:v>
                      </c:pt>
                      <c:pt idx="2034">
                        <c:v>224.36159000000001</c:v>
                      </c:pt>
                      <c:pt idx="2035">
                        <c:v>224.45106999999999</c:v>
                      </c:pt>
                      <c:pt idx="2036">
                        <c:v>224.55912000000001</c:v>
                      </c:pt>
                      <c:pt idx="2037">
                        <c:v>224.68163000000001</c:v>
                      </c:pt>
                      <c:pt idx="2038">
                        <c:v>224.82138</c:v>
                      </c:pt>
                      <c:pt idx="2039">
                        <c:v>224.99519000000001</c:v>
                      </c:pt>
                      <c:pt idx="2040">
                        <c:v>225.10956999999999</c:v>
                      </c:pt>
                      <c:pt idx="2041">
                        <c:v>225.22611000000001</c:v>
                      </c:pt>
                      <c:pt idx="2042">
                        <c:v>225.31342000000001</c:v>
                      </c:pt>
                      <c:pt idx="2043">
                        <c:v>225.46567999999999</c:v>
                      </c:pt>
                      <c:pt idx="2044">
                        <c:v>225.57945000000001</c:v>
                      </c:pt>
                      <c:pt idx="2045">
                        <c:v>225.70716999999999</c:v>
                      </c:pt>
                      <c:pt idx="2046">
                        <c:v>225.84184999999999</c:v>
                      </c:pt>
                      <c:pt idx="2047">
                        <c:v>225.97618</c:v>
                      </c:pt>
                      <c:pt idx="2048">
                        <c:v>226.07608999999999</c:v>
                      </c:pt>
                      <c:pt idx="2049">
                        <c:v>226.18351999999999</c:v>
                      </c:pt>
                      <c:pt idx="2050">
                        <c:v>226.31458000000001</c:v>
                      </c:pt>
                      <c:pt idx="2051">
                        <c:v>226.44855000000001</c:v>
                      </c:pt>
                      <c:pt idx="2052">
                        <c:v>226.58636999999999</c:v>
                      </c:pt>
                      <c:pt idx="2053">
                        <c:v>226.68169</c:v>
                      </c:pt>
                      <c:pt idx="2054">
                        <c:v>226.87278000000001</c:v>
                      </c:pt>
                      <c:pt idx="2055">
                        <c:v>226.98187999999999</c:v>
                      </c:pt>
                      <c:pt idx="2056">
                        <c:v>227.06446</c:v>
                      </c:pt>
                      <c:pt idx="2057">
                        <c:v>227.16603000000001</c:v>
                      </c:pt>
                      <c:pt idx="2058">
                        <c:v>227.28793999999999</c:v>
                      </c:pt>
                      <c:pt idx="2059">
                        <c:v>227.44834</c:v>
                      </c:pt>
                      <c:pt idx="2060">
                        <c:v>227.56433999999999</c:v>
                      </c:pt>
                      <c:pt idx="2061">
                        <c:v>227.70751999999999</c:v>
                      </c:pt>
                      <c:pt idx="2062">
                        <c:v>227.84881999999999</c:v>
                      </c:pt>
                      <c:pt idx="2063">
                        <c:v>227.94746000000001</c:v>
                      </c:pt>
                      <c:pt idx="2064">
                        <c:v>228.09119999999999</c:v>
                      </c:pt>
                      <c:pt idx="2065">
                        <c:v>228.16409999999999</c:v>
                      </c:pt>
                      <c:pt idx="2066">
                        <c:v>228.27538999999999</c:v>
                      </c:pt>
                      <c:pt idx="2067">
                        <c:v>228.43204</c:v>
                      </c:pt>
                      <c:pt idx="2068">
                        <c:v>228.56370000000001</c:v>
                      </c:pt>
                      <c:pt idx="2069">
                        <c:v>228.71191999999999</c:v>
                      </c:pt>
                      <c:pt idx="2070">
                        <c:v>228.81578999999999</c:v>
                      </c:pt>
                      <c:pt idx="2071">
                        <c:v>228.96835999999999</c:v>
                      </c:pt>
                      <c:pt idx="2072">
                        <c:v>229.09012999999999</c:v>
                      </c:pt>
                      <c:pt idx="2073">
                        <c:v>229.19589999999999</c:v>
                      </c:pt>
                      <c:pt idx="2074">
                        <c:v>229.30270999999999</c:v>
                      </c:pt>
                      <c:pt idx="2075">
                        <c:v>229.43177</c:v>
                      </c:pt>
                      <c:pt idx="2076">
                        <c:v>229.59896000000001</c:v>
                      </c:pt>
                      <c:pt idx="2077">
                        <c:v>229.72327999999999</c:v>
                      </c:pt>
                      <c:pt idx="2078">
                        <c:v>229.85575</c:v>
                      </c:pt>
                      <c:pt idx="2079">
                        <c:v>229.96657999999999</c:v>
                      </c:pt>
                      <c:pt idx="2080">
                        <c:v>230.06253000000001</c:v>
                      </c:pt>
                      <c:pt idx="2081">
                        <c:v>230.17624000000001</c:v>
                      </c:pt>
                      <c:pt idx="2082">
                        <c:v>230.28755000000001</c:v>
                      </c:pt>
                      <c:pt idx="2083">
                        <c:v>230.42115000000001</c:v>
                      </c:pt>
                      <c:pt idx="2084">
                        <c:v>230.55905000000001</c:v>
                      </c:pt>
                      <c:pt idx="2085">
                        <c:v>230.73384999999999</c:v>
                      </c:pt>
                      <c:pt idx="2086">
                        <c:v>230.81559999999999</c:v>
                      </c:pt>
                      <c:pt idx="2087">
                        <c:v>230.97400999999999</c:v>
                      </c:pt>
                      <c:pt idx="2088">
                        <c:v>231.08443</c:v>
                      </c:pt>
                      <c:pt idx="2089">
                        <c:v>231.19532000000001</c:v>
                      </c:pt>
                      <c:pt idx="2090">
                        <c:v>231.31527</c:v>
                      </c:pt>
                      <c:pt idx="2091">
                        <c:v>231.43521000000001</c:v>
                      </c:pt>
                      <c:pt idx="2092">
                        <c:v>231.56518</c:v>
                      </c:pt>
                      <c:pt idx="2093">
                        <c:v>231.69263000000001</c:v>
                      </c:pt>
                      <c:pt idx="2094">
                        <c:v>231.83349000000001</c:v>
                      </c:pt>
                      <c:pt idx="2095">
                        <c:v>231.97573</c:v>
                      </c:pt>
                      <c:pt idx="2096">
                        <c:v>232.08228</c:v>
                      </c:pt>
                      <c:pt idx="2097">
                        <c:v>232.21884</c:v>
                      </c:pt>
                      <c:pt idx="2098">
                        <c:v>232.35193000000001</c:v>
                      </c:pt>
                      <c:pt idx="2099">
                        <c:v>232.46856</c:v>
                      </c:pt>
                      <c:pt idx="2100">
                        <c:v>232.53149999999999</c:v>
                      </c:pt>
                      <c:pt idx="2101">
                        <c:v>232.68607</c:v>
                      </c:pt>
                      <c:pt idx="2102">
                        <c:v>232.81407999999999</c:v>
                      </c:pt>
                      <c:pt idx="2103">
                        <c:v>232.90907999999999</c:v>
                      </c:pt>
                      <c:pt idx="2104">
                        <c:v>233.07625999999999</c:v>
                      </c:pt>
                      <c:pt idx="2105">
                        <c:v>233.23911000000001</c:v>
                      </c:pt>
                      <c:pt idx="2106">
                        <c:v>233.35502</c:v>
                      </c:pt>
                      <c:pt idx="2107">
                        <c:v>233.47343000000001</c:v>
                      </c:pt>
                      <c:pt idx="2108">
                        <c:v>233.58981</c:v>
                      </c:pt>
                      <c:pt idx="2109">
                        <c:v>233.68684999999999</c:v>
                      </c:pt>
                      <c:pt idx="2110">
                        <c:v>233.79014000000001</c:v>
                      </c:pt>
                      <c:pt idx="2111">
                        <c:v>233.95507000000001</c:v>
                      </c:pt>
                      <c:pt idx="2112">
                        <c:v>234.09662</c:v>
                      </c:pt>
                      <c:pt idx="2113">
                        <c:v>234.2251</c:v>
                      </c:pt>
                      <c:pt idx="2114">
                        <c:v>234.34837999999999</c:v>
                      </c:pt>
                      <c:pt idx="2115">
                        <c:v>234.46863999999999</c:v>
                      </c:pt>
                      <c:pt idx="2116">
                        <c:v>234.61685</c:v>
                      </c:pt>
                      <c:pt idx="2117">
                        <c:v>234.71571</c:v>
                      </c:pt>
                      <c:pt idx="2118">
                        <c:v>234.83950999999999</c:v>
                      </c:pt>
                      <c:pt idx="2119">
                        <c:v>234.95669000000001</c:v>
                      </c:pt>
                      <c:pt idx="2120">
                        <c:v>235.11542</c:v>
                      </c:pt>
                      <c:pt idx="2121">
                        <c:v>235.20204000000001</c:v>
                      </c:pt>
                      <c:pt idx="2122">
                        <c:v>235.33499</c:v>
                      </c:pt>
                      <c:pt idx="2123">
                        <c:v>235.47045</c:v>
                      </c:pt>
                      <c:pt idx="2124">
                        <c:v>235.56483</c:v>
                      </c:pt>
                      <c:pt idx="2125">
                        <c:v>235.70500999999999</c:v>
                      </c:pt>
                      <c:pt idx="2126">
                        <c:v>235.79226</c:v>
                      </c:pt>
                      <c:pt idx="2127">
                        <c:v>235.90288000000001</c:v>
                      </c:pt>
                      <c:pt idx="2128">
                        <c:v>236.07307</c:v>
                      </c:pt>
                      <c:pt idx="2129">
                        <c:v>236.20624000000001</c:v>
                      </c:pt>
                      <c:pt idx="2130">
                        <c:v>236.31659999999999</c:v>
                      </c:pt>
                      <c:pt idx="2131">
                        <c:v>236.47068999999999</c:v>
                      </c:pt>
                      <c:pt idx="2132">
                        <c:v>236.5686</c:v>
                      </c:pt>
                      <c:pt idx="2133">
                        <c:v>236.69037</c:v>
                      </c:pt>
                      <c:pt idx="2134">
                        <c:v>236.79107999999999</c:v>
                      </c:pt>
                      <c:pt idx="2135">
                        <c:v>236.91852</c:v>
                      </c:pt>
                      <c:pt idx="2136">
                        <c:v>237.04647</c:v>
                      </c:pt>
                      <c:pt idx="2137">
                        <c:v>237.17468</c:v>
                      </c:pt>
                      <c:pt idx="2138">
                        <c:v>237.31871000000001</c:v>
                      </c:pt>
                      <c:pt idx="2139">
                        <c:v>237.43369000000001</c:v>
                      </c:pt>
                      <c:pt idx="2140">
                        <c:v>237.58346</c:v>
                      </c:pt>
                      <c:pt idx="2141">
                        <c:v>237.72336000000001</c:v>
                      </c:pt>
                      <c:pt idx="2142">
                        <c:v>237.85766000000001</c:v>
                      </c:pt>
                      <c:pt idx="2143">
                        <c:v>237.97353000000001</c:v>
                      </c:pt>
                      <c:pt idx="2144">
                        <c:v>238.07366999999999</c:v>
                      </c:pt>
                      <c:pt idx="2145">
                        <c:v>238.17371</c:v>
                      </c:pt>
                      <c:pt idx="2146">
                        <c:v>238.29614000000001</c:v>
                      </c:pt>
                      <c:pt idx="2147">
                        <c:v>238.42815999999999</c:v>
                      </c:pt>
                      <c:pt idx="2148">
                        <c:v>238.54481999999999</c:v>
                      </c:pt>
                      <c:pt idx="2149">
                        <c:v>238.69826</c:v>
                      </c:pt>
                      <c:pt idx="2150">
                        <c:v>238.79845</c:v>
                      </c:pt>
                      <c:pt idx="2151">
                        <c:v>238.96021999999999</c:v>
                      </c:pt>
                      <c:pt idx="2152">
                        <c:v>239.06855999999999</c:v>
                      </c:pt>
                      <c:pt idx="2153">
                        <c:v>239.17035000000001</c:v>
                      </c:pt>
                      <c:pt idx="2154">
                        <c:v>239.27607</c:v>
                      </c:pt>
                      <c:pt idx="2155">
                        <c:v>239.46806000000001</c:v>
                      </c:pt>
                      <c:pt idx="2156">
                        <c:v>239.57576</c:v>
                      </c:pt>
                      <c:pt idx="2157">
                        <c:v>239.69837000000001</c:v>
                      </c:pt>
                      <c:pt idx="2158">
                        <c:v>239.82470000000001</c:v>
                      </c:pt>
                      <c:pt idx="2159">
                        <c:v>239.9367</c:v>
                      </c:pt>
                      <c:pt idx="2160">
                        <c:v>240.0488</c:v>
                      </c:pt>
                      <c:pt idx="2161">
                        <c:v>240.15416999999999</c:v>
                      </c:pt>
                      <c:pt idx="2162">
                        <c:v>240.27996999999999</c:v>
                      </c:pt>
                      <c:pt idx="2163">
                        <c:v>240.40468999999999</c:v>
                      </c:pt>
                      <c:pt idx="2164">
                        <c:v>240.52001000000001</c:v>
                      </c:pt>
                      <c:pt idx="2165">
                        <c:v>240.65458000000001</c:v>
                      </c:pt>
                      <c:pt idx="2166">
                        <c:v>240.80024</c:v>
                      </c:pt>
                      <c:pt idx="2167">
                        <c:v>240.89579000000001</c:v>
                      </c:pt>
                      <c:pt idx="2168">
                        <c:v>241.07148000000001</c:v>
                      </c:pt>
                      <c:pt idx="2169">
                        <c:v>241.16911999999999</c:v>
                      </c:pt>
                      <c:pt idx="2170">
                        <c:v>241.29167000000001</c:v>
                      </c:pt>
                      <c:pt idx="2171">
                        <c:v>241.4186</c:v>
                      </c:pt>
                      <c:pt idx="2172">
                        <c:v>241.52673999999999</c:v>
                      </c:pt>
                      <c:pt idx="2173">
                        <c:v>241.66693000000001</c:v>
                      </c:pt>
                      <c:pt idx="2174">
                        <c:v>241.80811</c:v>
                      </c:pt>
                      <c:pt idx="2175">
                        <c:v>241.92291</c:v>
                      </c:pt>
                      <c:pt idx="2176">
                        <c:v>242.0772</c:v>
                      </c:pt>
                      <c:pt idx="2177">
                        <c:v>242.17248000000001</c:v>
                      </c:pt>
                      <c:pt idx="2178">
                        <c:v>242.29535000000001</c:v>
                      </c:pt>
                      <c:pt idx="2179">
                        <c:v>242.42956000000001</c:v>
                      </c:pt>
                      <c:pt idx="2180">
                        <c:v>242.54214999999999</c:v>
                      </c:pt>
                      <c:pt idx="2181">
                        <c:v>242.66654</c:v>
                      </c:pt>
                      <c:pt idx="2182">
                        <c:v>242.80546000000001</c:v>
                      </c:pt>
                      <c:pt idx="2183">
                        <c:v>242.96605</c:v>
                      </c:pt>
                      <c:pt idx="2184">
                        <c:v>243.07254</c:v>
                      </c:pt>
                      <c:pt idx="2185">
                        <c:v>243.20577</c:v>
                      </c:pt>
                      <c:pt idx="2186">
                        <c:v>243.29046</c:v>
                      </c:pt>
                      <c:pt idx="2187">
                        <c:v>243.43114</c:v>
                      </c:pt>
                      <c:pt idx="2188">
                        <c:v>243.55238</c:v>
                      </c:pt>
                      <c:pt idx="2189">
                        <c:v>243.67876999999999</c:v>
                      </c:pt>
                      <c:pt idx="2190">
                        <c:v>243.79320999999999</c:v>
                      </c:pt>
                      <c:pt idx="2191">
                        <c:v>243.93066999999999</c:v>
                      </c:pt>
                      <c:pt idx="2192">
                        <c:v>244.03824</c:v>
                      </c:pt>
                      <c:pt idx="2193">
                        <c:v>244.16816</c:v>
                      </c:pt>
                      <c:pt idx="2194">
                        <c:v>244.27691999999999</c:v>
                      </c:pt>
                      <c:pt idx="2195">
                        <c:v>244.42766</c:v>
                      </c:pt>
                      <c:pt idx="2196">
                        <c:v>244.54465999999999</c:v>
                      </c:pt>
                      <c:pt idx="2197">
                        <c:v>244.67037999999999</c:v>
                      </c:pt>
                      <c:pt idx="2198">
                        <c:v>244.75593000000001</c:v>
                      </c:pt>
                      <c:pt idx="2199">
                        <c:v>244.90369999999999</c:v>
                      </c:pt>
                      <c:pt idx="2200">
                        <c:v>245.04765</c:v>
                      </c:pt>
                      <c:pt idx="2201">
                        <c:v>245.14505</c:v>
                      </c:pt>
                      <c:pt idx="2202">
                        <c:v>245.27869000000001</c:v>
                      </c:pt>
                      <c:pt idx="2203">
                        <c:v>245.40056999999999</c:v>
                      </c:pt>
                      <c:pt idx="2204">
                        <c:v>245.53973999999999</c:v>
                      </c:pt>
                      <c:pt idx="2205">
                        <c:v>245.65169</c:v>
                      </c:pt>
                      <c:pt idx="2206">
                        <c:v>245.78843000000001</c:v>
                      </c:pt>
                      <c:pt idx="2207">
                        <c:v>245.91317000000001</c:v>
                      </c:pt>
                      <c:pt idx="2208">
                        <c:v>246.03315000000001</c:v>
                      </c:pt>
                      <c:pt idx="2209">
                        <c:v>246.1739</c:v>
                      </c:pt>
                      <c:pt idx="2210">
                        <c:v>246.2817</c:v>
                      </c:pt>
                      <c:pt idx="2211">
                        <c:v>246.41120000000001</c:v>
                      </c:pt>
                      <c:pt idx="2212">
                        <c:v>246.51614000000001</c:v>
                      </c:pt>
                      <c:pt idx="2213">
                        <c:v>246.64956000000001</c:v>
                      </c:pt>
                      <c:pt idx="2214">
                        <c:v>246.79286999999999</c:v>
                      </c:pt>
                      <c:pt idx="2215">
                        <c:v>246.90751</c:v>
                      </c:pt>
                      <c:pt idx="2216">
                        <c:v>247.05322000000001</c:v>
                      </c:pt>
                      <c:pt idx="2217">
                        <c:v>247.15459999999999</c:v>
                      </c:pt>
                      <c:pt idx="2218">
                        <c:v>247.28529</c:v>
                      </c:pt>
                      <c:pt idx="2219">
                        <c:v>247.39410000000001</c:v>
                      </c:pt>
                      <c:pt idx="2220">
                        <c:v>247.52421000000001</c:v>
                      </c:pt>
                      <c:pt idx="2221">
                        <c:v>247.64909</c:v>
                      </c:pt>
                      <c:pt idx="2222">
                        <c:v>247.78790000000001</c:v>
                      </c:pt>
                      <c:pt idx="2223">
                        <c:v>247.90279000000001</c:v>
                      </c:pt>
                      <c:pt idx="2224">
                        <c:v>248.04147</c:v>
                      </c:pt>
                      <c:pt idx="2225">
                        <c:v>248.17705000000001</c:v>
                      </c:pt>
                      <c:pt idx="2226">
                        <c:v>248.28229999999999</c:v>
                      </c:pt>
                      <c:pt idx="2227">
                        <c:v>248.41338999999999</c:v>
                      </c:pt>
                      <c:pt idx="2228">
                        <c:v>248.54237000000001</c:v>
                      </c:pt>
                      <c:pt idx="2229">
                        <c:v>248.72649999999999</c:v>
                      </c:pt>
                      <c:pt idx="2230">
                        <c:v>248.77458999999999</c:v>
                      </c:pt>
                      <c:pt idx="2231">
                        <c:v>248.90803</c:v>
                      </c:pt>
                      <c:pt idx="2232">
                        <c:v>249.01701</c:v>
                      </c:pt>
                      <c:pt idx="2233">
                        <c:v>249.18194</c:v>
                      </c:pt>
                      <c:pt idx="2234">
                        <c:v>249.29534000000001</c:v>
                      </c:pt>
                      <c:pt idx="2235">
                        <c:v>249.42321000000001</c:v>
                      </c:pt>
                      <c:pt idx="2236">
                        <c:v>249.52248</c:v>
                      </c:pt>
                      <c:pt idx="2237">
                        <c:v>249.65878000000001</c:v>
                      </c:pt>
                      <c:pt idx="2238">
                        <c:v>249.78682000000001</c:v>
                      </c:pt>
                      <c:pt idx="2239">
                        <c:v>249.88301000000001</c:v>
                      </c:pt>
                      <c:pt idx="2240">
                        <c:v>250.02973</c:v>
                      </c:pt>
                      <c:pt idx="2241">
                        <c:v>250.15396000000001</c:v>
                      </c:pt>
                      <c:pt idx="2242">
                        <c:v>250.32320000000001</c:v>
                      </c:pt>
                      <c:pt idx="2243">
                        <c:v>250.44345999999999</c:v>
                      </c:pt>
                      <c:pt idx="2244">
                        <c:v>250.53764000000001</c:v>
                      </c:pt>
                      <c:pt idx="2245">
                        <c:v>250.69136</c:v>
                      </c:pt>
                      <c:pt idx="2246">
                        <c:v>250.81254999999999</c:v>
                      </c:pt>
                      <c:pt idx="2247">
                        <c:v>250.90672000000001</c:v>
                      </c:pt>
                      <c:pt idx="2248">
                        <c:v>251.05286000000001</c:v>
                      </c:pt>
                      <c:pt idx="2249">
                        <c:v>251.16612000000001</c:v>
                      </c:pt>
                      <c:pt idx="2250">
                        <c:v>251.28926000000001</c:v>
                      </c:pt>
                      <c:pt idx="2251">
                        <c:v>251.39106000000001</c:v>
                      </c:pt>
                      <c:pt idx="2252">
                        <c:v>251.5266</c:v>
                      </c:pt>
                      <c:pt idx="2253">
                        <c:v>251.68566999999999</c:v>
                      </c:pt>
                      <c:pt idx="2254">
                        <c:v>251.78613000000001</c:v>
                      </c:pt>
                      <c:pt idx="2255">
                        <c:v>251.90666999999999</c:v>
                      </c:pt>
                      <c:pt idx="2256">
                        <c:v>252.04232999999999</c:v>
                      </c:pt>
                      <c:pt idx="2257">
                        <c:v>252.18164999999999</c:v>
                      </c:pt>
                      <c:pt idx="2258">
                        <c:v>252.31219999999999</c:v>
                      </c:pt>
                      <c:pt idx="2259">
                        <c:v>252.41081</c:v>
                      </c:pt>
                      <c:pt idx="2260">
                        <c:v>252.53196</c:v>
                      </c:pt>
                      <c:pt idx="2261">
                        <c:v>252.62841</c:v>
                      </c:pt>
                      <c:pt idx="2262">
                        <c:v>252.77325999999999</c:v>
                      </c:pt>
                      <c:pt idx="2263">
                        <c:v>252.93527</c:v>
                      </c:pt>
                      <c:pt idx="2264">
                        <c:v>253.04447999999999</c:v>
                      </c:pt>
                      <c:pt idx="2265">
                        <c:v>253.15778</c:v>
                      </c:pt>
                      <c:pt idx="2266">
                        <c:v>253.28917000000001</c:v>
                      </c:pt>
                      <c:pt idx="2267">
                        <c:v>253.41547</c:v>
                      </c:pt>
                      <c:pt idx="2268">
                        <c:v>253.53774000000001</c:v>
                      </c:pt>
                      <c:pt idx="2269">
                        <c:v>253.66854000000001</c:v>
                      </c:pt>
                      <c:pt idx="2270">
                        <c:v>253.79364000000001</c:v>
                      </c:pt>
                      <c:pt idx="2271">
                        <c:v>253.88471999999999</c:v>
                      </c:pt>
                      <c:pt idx="2272">
                        <c:v>254.00568000000001</c:v>
                      </c:pt>
                      <c:pt idx="2273">
                        <c:v>254.14717999999999</c:v>
                      </c:pt>
                      <c:pt idx="2274">
                        <c:v>254.29077000000001</c:v>
                      </c:pt>
                      <c:pt idx="2275">
                        <c:v>254.39696000000001</c:v>
                      </c:pt>
                      <c:pt idx="2276">
                        <c:v>254.52919</c:v>
                      </c:pt>
                      <c:pt idx="2277">
                        <c:v>254.65449000000001</c:v>
                      </c:pt>
                      <c:pt idx="2278">
                        <c:v>254.77202</c:v>
                      </c:pt>
                      <c:pt idx="2279">
                        <c:v>254.8819</c:v>
                      </c:pt>
                      <c:pt idx="2280">
                        <c:v>255.02265</c:v>
                      </c:pt>
                      <c:pt idx="2281">
                        <c:v>255.14659</c:v>
                      </c:pt>
                      <c:pt idx="2282">
                        <c:v>255.26664</c:v>
                      </c:pt>
                      <c:pt idx="2283">
                        <c:v>255.4205</c:v>
                      </c:pt>
                      <c:pt idx="2284">
                        <c:v>255.54491999999999</c:v>
                      </c:pt>
                      <c:pt idx="2285">
                        <c:v>255.62153000000001</c:v>
                      </c:pt>
                      <c:pt idx="2286">
                        <c:v>255.73364000000001</c:v>
                      </c:pt>
                      <c:pt idx="2287">
                        <c:v>255.88276999999999</c:v>
                      </c:pt>
                      <c:pt idx="2288">
                        <c:v>256.03928999999999</c:v>
                      </c:pt>
                      <c:pt idx="2289">
                        <c:v>256.15749</c:v>
                      </c:pt>
                      <c:pt idx="2290">
                        <c:v>256.31085000000002</c:v>
                      </c:pt>
                      <c:pt idx="2291">
                        <c:v>256.41379000000001</c:v>
                      </c:pt>
                      <c:pt idx="2292">
                        <c:v>256.55137000000002</c:v>
                      </c:pt>
                      <c:pt idx="2293">
                        <c:v>256.65348999999998</c:v>
                      </c:pt>
                      <c:pt idx="2294">
                        <c:v>256.79996999999997</c:v>
                      </c:pt>
                      <c:pt idx="2295">
                        <c:v>256.94749000000002</c:v>
                      </c:pt>
                      <c:pt idx="2296">
                        <c:v>257.04502000000002</c:v>
                      </c:pt>
                      <c:pt idx="2297">
                        <c:v>257.15798999999998</c:v>
                      </c:pt>
                      <c:pt idx="2298">
                        <c:v>257.31043</c:v>
                      </c:pt>
                      <c:pt idx="2299">
                        <c:v>257.43743999999998</c:v>
                      </c:pt>
                      <c:pt idx="2300">
                        <c:v>257.5684</c:v>
                      </c:pt>
                      <c:pt idx="2301">
                        <c:v>257.67511999999999</c:v>
                      </c:pt>
                      <c:pt idx="2302">
                        <c:v>257.79439000000002</c:v>
                      </c:pt>
                      <c:pt idx="2303">
                        <c:v>257.92446999999999</c:v>
                      </c:pt>
                      <c:pt idx="2304">
                        <c:v>258.03041999999999</c:v>
                      </c:pt>
                      <c:pt idx="2305">
                        <c:v>258.14058999999997</c:v>
                      </c:pt>
                      <c:pt idx="2306">
                        <c:v>258.30685</c:v>
                      </c:pt>
                      <c:pt idx="2307">
                        <c:v>258.40039000000002</c:v>
                      </c:pt>
                      <c:pt idx="2308">
                        <c:v>258.53167000000002</c:v>
                      </c:pt>
                      <c:pt idx="2309">
                        <c:v>258.66129000000001</c:v>
                      </c:pt>
                      <c:pt idx="2310">
                        <c:v>258.76299999999998</c:v>
                      </c:pt>
                      <c:pt idx="2311">
                        <c:v>258.90883000000002</c:v>
                      </c:pt>
                      <c:pt idx="2312">
                        <c:v>259.01922000000002</c:v>
                      </c:pt>
                      <c:pt idx="2313">
                        <c:v>259.17847</c:v>
                      </c:pt>
                      <c:pt idx="2314">
                        <c:v>259.27834000000001</c:v>
                      </c:pt>
                      <c:pt idx="2315">
                        <c:v>259.38583999999997</c:v>
                      </c:pt>
                      <c:pt idx="2316">
                        <c:v>259.51794000000001</c:v>
                      </c:pt>
                      <c:pt idx="2317">
                        <c:v>259.64323000000002</c:v>
                      </c:pt>
                      <c:pt idx="2318">
                        <c:v>259.74797999999998</c:v>
                      </c:pt>
                      <c:pt idx="2319">
                        <c:v>259.85455999999999</c:v>
                      </c:pt>
                      <c:pt idx="2320">
                        <c:v>259.98327999999998</c:v>
                      </c:pt>
                      <c:pt idx="2321">
                        <c:v>260.09980000000002</c:v>
                      </c:pt>
                      <c:pt idx="2322">
                        <c:v>260.26796999999999</c:v>
                      </c:pt>
                      <c:pt idx="2323">
                        <c:v>260.41358000000002</c:v>
                      </c:pt>
                      <c:pt idx="2324">
                        <c:v>260.55023</c:v>
                      </c:pt>
                      <c:pt idx="2325">
                        <c:v>260.67775999999998</c:v>
                      </c:pt>
                      <c:pt idx="2326">
                        <c:v>260.79822000000001</c:v>
                      </c:pt>
                      <c:pt idx="2327">
                        <c:v>260.90651000000003</c:v>
                      </c:pt>
                      <c:pt idx="2328">
                        <c:v>261.05858000000001</c:v>
                      </c:pt>
                      <c:pt idx="2329">
                        <c:v>261.15735000000001</c:v>
                      </c:pt>
                      <c:pt idx="2330">
                        <c:v>261.30691999999999</c:v>
                      </c:pt>
                      <c:pt idx="2331">
                        <c:v>261.39476999999999</c:v>
                      </c:pt>
                      <c:pt idx="2332">
                        <c:v>261.51677000000001</c:v>
                      </c:pt>
                      <c:pt idx="2333">
                        <c:v>261.6497</c:v>
                      </c:pt>
                      <c:pt idx="2334">
                        <c:v>261.75236000000001</c:v>
                      </c:pt>
                      <c:pt idx="2335">
                        <c:v>261.89884999999998</c:v>
                      </c:pt>
                      <c:pt idx="2336">
                        <c:v>261.97435000000002</c:v>
                      </c:pt>
                      <c:pt idx="2337">
                        <c:v>262.13386000000003</c:v>
                      </c:pt>
                      <c:pt idx="2338">
                        <c:v>262.24855000000002</c:v>
                      </c:pt>
                      <c:pt idx="2339">
                        <c:v>262.37135999999998</c:v>
                      </c:pt>
                      <c:pt idx="2340">
                        <c:v>262.51490999999999</c:v>
                      </c:pt>
                      <c:pt idx="2341">
                        <c:v>262.61935999999997</c:v>
                      </c:pt>
                      <c:pt idx="2342">
                        <c:v>262.78077999999999</c:v>
                      </c:pt>
                      <c:pt idx="2343">
                        <c:v>262.91367000000002</c:v>
                      </c:pt>
                      <c:pt idx="2344">
                        <c:v>263.00546000000003</c:v>
                      </c:pt>
                      <c:pt idx="2345">
                        <c:v>263.14019999999999</c:v>
                      </c:pt>
                      <c:pt idx="2346">
                        <c:v>263.29304999999999</c:v>
                      </c:pt>
                      <c:pt idx="2347">
                        <c:v>263.41419999999999</c:v>
                      </c:pt>
                      <c:pt idx="2348">
                        <c:v>263.52442000000002</c:v>
                      </c:pt>
                      <c:pt idx="2349">
                        <c:v>263.62792000000002</c:v>
                      </c:pt>
                      <c:pt idx="2350">
                        <c:v>263.78214000000003</c:v>
                      </c:pt>
                      <c:pt idx="2351">
                        <c:v>263.92694999999998</c:v>
                      </c:pt>
                      <c:pt idx="2352">
                        <c:v>264.01981999999998</c:v>
                      </c:pt>
                      <c:pt idx="2353">
                        <c:v>264.12930999999998</c:v>
                      </c:pt>
                      <c:pt idx="2354">
                        <c:v>264.27899000000002</c:v>
                      </c:pt>
                      <c:pt idx="2355">
                        <c:v>264.37995999999998</c:v>
                      </c:pt>
                      <c:pt idx="2356">
                        <c:v>264.49952999999999</c:v>
                      </c:pt>
                      <c:pt idx="2357">
                        <c:v>264.62468999999999</c:v>
                      </c:pt>
                      <c:pt idx="2358">
                        <c:v>264.74209999999999</c:v>
                      </c:pt>
                      <c:pt idx="2359">
                        <c:v>264.86455999999998</c:v>
                      </c:pt>
                      <c:pt idx="2360">
                        <c:v>265.02222</c:v>
                      </c:pt>
                      <c:pt idx="2361">
                        <c:v>265.12497999999999</c:v>
                      </c:pt>
                      <c:pt idx="2362">
                        <c:v>265.26087999999999</c:v>
                      </c:pt>
                      <c:pt idx="2363">
                        <c:v>265.42239000000001</c:v>
                      </c:pt>
                      <c:pt idx="2364">
                        <c:v>265.52285999999998</c:v>
                      </c:pt>
                      <c:pt idx="2365">
                        <c:v>265.61842000000001</c:v>
                      </c:pt>
                      <c:pt idx="2366">
                        <c:v>265.78762999999998</c:v>
                      </c:pt>
                      <c:pt idx="2367">
                        <c:v>265.88587000000001</c:v>
                      </c:pt>
                      <c:pt idx="2368">
                        <c:v>265.99997999999999</c:v>
                      </c:pt>
                      <c:pt idx="2369">
                        <c:v>266.16834999999998</c:v>
                      </c:pt>
                      <c:pt idx="2370">
                        <c:v>266.28233999999998</c:v>
                      </c:pt>
                      <c:pt idx="2371">
                        <c:v>266.41131000000001</c:v>
                      </c:pt>
                      <c:pt idx="2372">
                        <c:v>266.53300000000002</c:v>
                      </c:pt>
                      <c:pt idx="2373">
                        <c:v>266.64567</c:v>
                      </c:pt>
                      <c:pt idx="2374">
                        <c:v>266.76391000000001</c:v>
                      </c:pt>
                      <c:pt idx="2375">
                        <c:v>266.91018000000003</c:v>
                      </c:pt>
                      <c:pt idx="2376">
                        <c:v>267.00252</c:v>
                      </c:pt>
                      <c:pt idx="2377">
                        <c:v>267.16534000000001</c:v>
                      </c:pt>
                      <c:pt idx="2378">
                        <c:v>267.25626</c:v>
                      </c:pt>
                      <c:pt idx="2379">
                        <c:v>267.40219999999999</c:v>
                      </c:pt>
                      <c:pt idx="2380">
                        <c:v>267.48971999999998</c:v>
                      </c:pt>
                      <c:pt idx="2381">
                        <c:v>267.63380000000001</c:v>
                      </c:pt>
                      <c:pt idx="2382">
                        <c:v>267.76783</c:v>
                      </c:pt>
                      <c:pt idx="2383">
                        <c:v>267.91458</c:v>
                      </c:pt>
                      <c:pt idx="2384">
                        <c:v>268.02814000000001</c:v>
                      </c:pt>
                      <c:pt idx="2385">
                        <c:v>268.15759000000003</c:v>
                      </c:pt>
                      <c:pt idx="2386">
                        <c:v>268.27211999999997</c:v>
                      </c:pt>
                      <c:pt idx="2387">
                        <c:v>268.41651000000002</c:v>
                      </c:pt>
                      <c:pt idx="2388">
                        <c:v>268.54486000000003</c:v>
                      </c:pt>
                      <c:pt idx="2389">
                        <c:v>268.70053000000001</c:v>
                      </c:pt>
                      <c:pt idx="2390">
                        <c:v>268.81952000000001</c:v>
                      </c:pt>
                      <c:pt idx="2391">
                        <c:v>268.92514999999997</c:v>
                      </c:pt>
                      <c:pt idx="2392">
                        <c:v>269.03073000000001</c:v>
                      </c:pt>
                      <c:pt idx="2393">
                        <c:v>269.12058999999999</c:v>
                      </c:pt>
                      <c:pt idx="2394">
                        <c:v>269.25466</c:v>
                      </c:pt>
                      <c:pt idx="2395">
                        <c:v>269.37103999999999</c:v>
                      </c:pt>
                      <c:pt idx="2396">
                        <c:v>269.52148999999997</c:v>
                      </c:pt>
                      <c:pt idx="2397">
                        <c:v>269.62643000000003</c:v>
                      </c:pt>
                      <c:pt idx="2398">
                        <c:v>269.74743000000001</c:v>
                      </c:pt>
                      <c:pt idx="2399">
                        <c:v>269.88220999999999</c:v>
                      </c:pt>
                      <c:pt idx="2400">
                        <c:v>269.99790000000002</c:v>
                      </c:pt>
                      <c:pt idx="2401">
                        <c:v>270.15383000000003</c:v>
                      </c:pt>
                      <c:pt idx="2402">
                        <c:v>270.28438</c:v>
                      </c:pt>
                      <c:pt idx="2403">
                        <c:v>270.46624000000003</c:v>
                      </c:pt>
                      <c:pt idx="2404">
                        <c:v>270.53224</c:v>
                      </c:pt>
                      <c:pt idx="2405">
                        <c:v>270.67626000000001</c:v>
                      </c:pt>
                      <c:pt idx="2406">
                        <c:v>270.74203999999997</c:v>
                      </c:pt>
                      <c:pt idx="2407">
                        <c:v>270.89891999999998</c:v>
                      </c:pt>
                      <c:pt idx="2408">
                        <c:v>271.02443</c:v>
                      </c:pt>
                      <c:pt idx="2409">
                        <c:v>271.15791000000002</c:v>
                      </c:pt>
                      <c:pt idx="2410">
                        <c:v>271.29077999999998</c:v>
                      </c:pt>
                      <c:pt idx="2411">
                        <c:v>271.44650000000001</c:v>
                      </c:pt>
                      <c:pt idx="2412">
                        <c:v>271.53757000000002</c:v>
                      </c:pt>
                      <c:pt idx="2413">
                        <c:v>271.65733999999998</c:v>
                      </c:pt>
                      <c:pt idx="2414">
                        <c:v>271.79771</c:v>
                      </c:pt>
                      <c:pt idx="2415">
                        <c:v>271.89568000000003</c:v>
                      </c:pt>
                      <c:pt idx="2416">
                        <c:v>272.02922999999998</c:v>
                      </c:pt>
                      <c:pt idx="2417">
                        <c:v>272.13528000000002</c:v>
                      </c:pt>
                      <c:pt idx="2418">
                        <c:v>272.26515999999998</c:v>
                      </c:pt>
                      <c:pt idx="2419">
                        <c:v>272.38454999999999</c:v>
                      </c:pt>
                      <c:pt idx="2420">
                        <c:v>272.49092999999999</c:v>
                      </c:pt>
                      <c:pt idx="2421">
                        <c:v>272.62209999999999</c:v>
                      </c:pt>
                      <c:pt idx="2422">
                        <c:v>272.75416999999999</c:v>
                      </c:pt>
                      <c:pt idx="2423">
                        <c:v>272.89296999999999</c:v>
                      </c:pt>
                      <c:pt idx="2424">
                        <c:v>273.02726999999999</c:v>
                      </c:pt>
                      <c:pt idx="2425">
                        <c:v>273.15156000000002</c:v>
                      </c:pt>
                      <c:pt idx="2426">
                        <c:v>273.25887999999998</c:v>
                      </c:pt>
                      <c:pt idx="2427">
                        <c:v>273.41642000000002</c:v>
                      </c:pt>
                      <c:pt idx="2428">
                        <c:v>273.53393</c:v>
                      </c:pt>
                      <c:pt idx="2429">
                        <c:v>273.60791999999998</c:v>
                      </c:pt>
                      <c:pt idx="2430">
                        <c:v>273.77035999999998</c:v>
                      </c:pt>
                      <c:pt idx="2431">
                        <c:v>273.87052999999997</c:v>
                      </c:pt>
                      <c:pt idx="2432">
                        <c:v>274.01602000000003</c:v>
                      </c:pt>
                      <c:pt idx="2433">
                        <c:v>274.11513000000002</c:v>
                      </c:pt>
                      <c:pt idx="2434">
                        <c:v>274.26366999999999</c:v>
                      </c:pt>
                      <c:pt idx="2435">
                        <c:v>274.38103999999998</c:v>
                      </c:pt>
                      <c:pt idx="2436">
                        <c:v>274.51621999999998</c:v>
                      </c:pt>
                      <c:pt idx="2437">
                        <c:v>274.64832000000001</c:v>
                      </c:pt>
                      <c:pt idx="2438">
                        <c:v>274.7869</c:v>
                      </c:pt>
                      <c:pt idx="2439">
                        <c:v>274.90722</c:v>
                      </c:pt>
                      <c:pt idx="2440">
                        <c:v>275.01064000000002</c:v>
                      </c:pt>
                      <c:pt idx="2441">
                        <c:v>275.13977999999997</c:v>
                      </c:pt>
                      <c:pt idx="2442">
                        <c:v>275.25470000000001</c:v>
                      </c:pt>
                      <c:pt idx="2443">
                        <c:v>275.36919999999998</c:v>
                      </c:pt>
                      <c:pt idx="2444">
                        <c:v>275.48667999999998</c:v>
                      </c:pt>
                      <c:pt idx="2445">
                        <c:v>275.58922000000001</c:v>
                      </c:pt>
                      <c:pt idx="2446">
                        <c:v>275.71973000000003</c:v>
                      </c:pt>
                      <c:pt idx="2447">
                        <c:v>275.87286</c:v>
                      </c:pt>
                      <c:pt idx="2448">
                        <c:v>275.98043999999999</c:v>
                      </c:pt>
                      <c:pt idx="2449">
                        <c:v>276.10941000000003</c:v>
                      </c:pt>
                      <c:pt idx="2450">
                        <c:v>276.24651999999998</c:v>
                      </c:pt>
                      <c:pt idx="2451">
                        <c:v>276.41613000000001</c:v>
                      </c:pt>
                      <c:pt idx="2452">
                        <c:v>276.48011000000002</c:v>
                      </c:pt>
                      <c:pt idx="2453">
                        <c:v>276.65348</c:v>
                      </c:pt>
                      <c:pt idx="2454">
                        <c:v>276.76623999999998</c:v>
                      </c:pt>
                      <c:pt idx="2455">
                        <c:v>276.88506999999998</c:v>
                      </c:pt>
                      <c:pt idx="2456">
                        <c:v>277.02467999999999</c:v>
                      </c:pt>
                      <c:pt idx="2457">
                        <c:v>277.16631000000001</c:v>
                      </c:pt>
                      <c:pt idx="2458">
                        <c:v>277.26319999999998</c:v>
                      </c:pt>
                      <c:pt idx="2459">
                        <c:v>277.39319999999998</c:v>
                      </c:pt>
                      <c:pt idx="2460">
                        <c:v>277.51519999999999</c:v>
                      </c:pt>
                      <c:pt idx="2461">
                        <c:v>277.65575999999999</c:v>
                      </c:pt>
                      <c:pt idx="2462">
                        <c:v>277.77024</c:v>
                      </c:pt>
                      <c:pt idx="2463">
                        <c:v>277.92615999999998</c:v>
                      </c:pt>
                      <c:pt idx="2464">
                        <c:v>278.05943000000002</c:v>
                      </c:pt>
                      <c:pt idx="2465">
                        <c:v>278.15472999999997</c:v>
                      </c:pt>
                      <c:pt idx="2466">
                        <c:v>278.29637000000002</c:v>
                      </c:pt>
                      <c:pt idx="2467">
                        <c:v>278.43527</c:v>
                      </c:pt>
                      <c:pt idx="2468">
                        <c:v>278.56261000000001</c:v>
                      </c:pt>
                      <c:pt idx="2469">
                        <c:v>278.67800999999997</c:v>
                      </c:pt>
                      <c:pt idx="2470">
                        <c:v>278.78451000000001</c:v>
                      </c:pt>
                      <c:pt idx="2471">
                        <c:v>278.95415000000003</c:v>
                      </c:pt>
                      <c:pt idx="2472">
                        <c:v>279.04325999999998</c:v>
                      </c:pt>
                      <c:pt idx="2473">
                        <c:v>279.18973</c:v>
                      </c:pt>
                      <c:pt idx="2474">
                        <c:v>279.30005</c:v>
                      </c:pt>
                      <c:pt idx="2475">
                        <c:v>279.4205</c:v>
                      </c:pt>
                      <c:pt idx="2476">
                        <c:v>279.54962999999998</c:v>
                      </c:pt>
                      <c:pt idx="2477">
                        <c:v>279.67111999999997</c:v>
                      </c:pt>
                      <c:pt idx="2478">
                        <c:v>279.78118000000001</c:v>
                      </c:pt>
                      <c:pt idx="2479">
                        <c:v>279.93547999999998</c:v>
                      </c:pt>
                      <c:pt idx="2480">
                        <c:v>280.00241</c:v>
                      </c:pt>
                      <c:pt idx="2481">
                        <c:v>280.15435000000002</c:v>
                      </c:pt>
                      <c:pt idx="2482">
                        <c:v>280.29187000000002</c:v>
                      </c:pt>
                      <c:pt idx="2483">
                        <c:v>280.38893999999999</c:v>
                      </c:pt>
                      <c:pt idx="2484">
                        <c:v>280.52958000000001</c:v>
                      </c:pt>
                      <c:pt idx="2485">
                        <c:v>280.65971000000002</c:v>
                      </c:pt>
                      <c:pt idx="2486">
                        <c:v>280.76074999999997</c:v>
                      </c:pt>
                      <c:pt idx="2487">
                        <c:v>280.87405000000001</c:v>
                      </c:pt>
                      <c:pt idx="2488">
                        <c:v>281.00088</c:v>
                      </c:pt>
                      <c:pt idx="2489">
                        <c:v>281.11428999999998</c:v>
                      </c:pt>
                      <c:pt idx="2490">
                        <c:v>281.25315000000001</c:v>
                      </c:pt>
                      <c:pt idx="2491">
                        <c:v>281.42338000000001</c:v>
                      </c:pt>
                      <c:pt idx="2492">
                        <c:v>281.47665000000001</c:v>
                      </c:pt>
                      <c:pt idx="2493">
                        <c:v>281.62157999999999</c:v>
                      </c:pt>
                      <c:pt idx="2494">
                        <c:v>281.74502999999999</c:v>
                      </c:pt>
                      <c:pt idx="2495">
                        <c:v>281.90084999999999</c:v>
                      </c:pt>
                      <c:pt idx="2496">
                        <c:v>282.02307000000002</c:v>
                      </c:pt>
                      <c:pt idx="2497">
                        <c:v>282.16645999999997</c:v>
                      </c:pt>
                      <c:pt idx="2498">
                        <c:v>282.28593000000001</c:v>
                      </c:pt>
                      <c:pt idx="2499">
                        <c:v>282.40244000000001</c:v>
                      </c:pt>
                      <c:pt idx="2500">
                        <c:v>282.49032999999997</c:v>
                      </c:pt>
                      <c:pt idx="2501">
                        <c:v>282.60012</c:v>
                      </c:pt>
                      <c:pt idx="2502">
                        <c:v>282.71861999999999</c:v>
                      </c:pt>
                      <c:pt idx="2503">
                        <c:v>282.86207000000002</c:v>
                      </c:pt>
                      <c:pt idx="2504">
                        <c:v>283.00803000000002</c:v>
                      </c:pt>
                      <c:pt idx="2505">
                        <c:v>283.10687999999999</c:v>
                      </c:pt>
                      <c:pt idx="2506">
                        <c:v>283.24588999999997</c:v>
                      </c:pt>
                      <c:pt idx="2507">
                        <c:v>283.40231</c:v>
                      </c:pt>
                      <c:pt idx="2508">
                        <c:v>283.52609000000001</c:v>
                      </c:pt>
                      <c:pt idx="2509">
                        <c:v>283.64339999999999</c:v>
                      </c:pt>
                      <c:pt idx="2510">
                        <c:v>283.79795000000001</c:v>
                      </c:pt>
                      <c:pt idx="2511">
                        <c:v>283.89882999999998</c:v>
                      </c:pt>
                      <c:pt idx="2512">
                        <c:v>284.01373999999998</c:v>
                      </c:pt>
                      <c:pt idx="2513">
                        <c:v>284.11993000000001</c:v>
                      </c:pt>
                      <c:pt idx="2514">
                        <c:v>284.24642999999998</c:v>
                      </c:pt>
                      <c:pt idx="2515">
                        <c:v>284.35651000000001</c:v>
                      </c:pt>
                      <c:pt idx="2516">
                        <c:v>284.48556000000002</c:v>
                      </c:pt>
                      <c:pt idx="2517">
                        <c:v>284.63681000000003</c:v>
                      </c:pt>
                      <c:pt idx="2518">
                        <c:v>284.75441000000001</c:v>
                      </c:pt>
                      <c:pt idx="2519">
                        <c:v>284.87682999999998</c:v>
                      </c:pt>
                      <c:pt idx="2520">
                        <c:v>285.01807000000002</c:v>
                      </c:pt>
                      <c:pt idx="2521">
                        <c:v>285.11851999999999</c:v>
                      </c:pt>
                      <c:pt idx="2522">
                        <c:v>285.23448000000002</c:v>
                      </c:pt>
                      <c:pt idx="2523">
                        <c:v>285.35514999999998</c:v>
                      </c:pt>
                      <c:pt idx="2524">
                        <c:v>285.42788000000002</c:v>
                      </c:pt>
                      <c:pt idx="2525">
                        <c:v>285.59516000000002</c:v>
                      </c:pt>
                      <c:pt idx="2526">
                        <c:v>285.69206000000003</c:v>
                      </c:pt>
                      <c:pt idx="2527">
                        <c:v>285.85050000000001</c:v>
                      </c:pt>
                      <c:pt idx="2528">
                        <c:v>285.97768000000002</c:v>
                      </c:pt>
                      <c:pt idx="2529">
                        <c:v>286.14485000000002</c:v>
                      </c:pt>
                      <c:pt idx="2530">
                        <c:v>286.26546999999999</c:v>
                      </c:pt>
                      <c:pt idx="2531">
                        <c:v>286.35523999999998</c:v>
                      </c:pt>
                      <c:pt idx="2532">
                        <c:v>286.51333</c:v>
                      </c:pt>
                      <c:pt idx="2533">
                        <c:v>286.65760999999998</c:v>
                      </c:pt>
                      <c:pt idx="2534">
                        <c:v>286.7253</c:v>
                      </c:pt>
                      <c:pt idx="2535">
                        <c:v>286.84314999999998</c:v>
                      </c:pt>
                      <c:pt idx="2536">
                        <c:v>286.98793000000001</c:v>
                      </c:pt>
                      <c:pt idx="2537">
                        <c:v>287.11297999999999</c:v>
                      </c:pt>
                      <c:pt idx="2538">
                        <c:v>287.25781999999998</c:v>
                      </c:pt>
                      <c:pt idx="2539">
                        <c:v>287.37482999999997</c:v>
                      </c:pt>
                      <c:pt idx="2540">
                        <c:v>287.52598</c:v>
                      </c:pt>
                      <c:pt idx="2541">
                        <c:v>287.65944000000002</c:v>
                      </c:pt>
                      <c:pt idx="2542">
                        <c:v>287.77852999999999</c:v>
                      </c:pt>
                      <c:pt idx="2543">
                        <c:v>287.88022000000001</c:v>
                      </c:pt>
                      <c:pt idx="2544">
                        <c:v>287.99097</c:v>
                      </c:pt>
                      <c:pt idx="2545">
                        <c:v>288.11275999999998</c:v>
                      </c:pt>
                      <c:pt idx="2546">
                        <c:v>288.27710999999999</c:v>
                      </c:pt>
                      <c:pt idx="2547">
                        <c:v>288.35696000000002</c:v>
                      </c:pt>
                      <c:pt idx="2548">
                        <c:v>288.52512000000002</c:v>
                      </c:pt>
                      <c:pt idx="2549">
                        <c:v>288.60950000000003</c:v>
                      </c:pt>
                      <c:pt idx="2550">
                        <c:v>288.76571000000001</c:v>
                      </c:pt>
                      <c:pt idx="2551">
                        <c:v>288.90816000000001</c:v>
                      </c:pt>
                      <c:pt idx="2552">
                        <c:v>289.02945</c:v>
                      </c:pt>
                      <c:pt idx="2553">
                        <c:v>289.15917000000002</c:v>
                      </c:pt>
                      <c:pt idx="2554">
                        <c:v>289.29692</c:v>
                      </c:pt>
                      <c:pt idx="2555">
                        <c:v>289.38778000000002</c:v>
                      </c:pt>
                      <c:pt idx="2556">
                        <c:v>289.46253999999999</c:v>
                      </c:pt>
                      <c:pt idx="2557">
                        <c:v>289.60435000000001</c:v>
                      </c:pt>
                      <c:pt idx="2558">
                        <c:v>289.76105000000001</c:v>
                      </c:pt>
                      <c:pt idx="2559">
                        <c:v>289.89931000000001</c:v>
                      </c:pt>
                      <c:pt idx="2560">
                        <c:v>289.98363000000001</c:v>
                      </c:pt>
                      <c:pt idx="2561">
                        <c:v>290.13589000000002</c:v>
                      </c:pt>
                      <c:pt idx="2562">
                        <c:v>290.25803000000002</c:v>
                      </c:pt>
                      <c:pt idx="2563">
                        <c:v>290.39352000000002</c:v>
                      </c:pt>
                      <c:pt idx="2564">
                        <c:v>290.50632000000002</c:v>
                      </c:pt>
                      <c:pt idx="2565">
                        <c:v>290.64017999999999</c:v>
                      </c:pt>
                      <c:pt idx="2566">
                        <c:v>290.79056000000003</c:v>
                      </c:pt>
                      <c:pt idx="2567">
                        <c:v>290.88754999999998</c:v>
                      </c:pt>
                      <c:pt idx="2568">
                        <c:v>291.00936999999999</c:v>
                      </c:pt>
                      <c:pt idx="2569">
                        <c:v>291.14010000000002</c:v>
                      </c:pt>
                      <c:pt idx="2570">
                        <c:v>291.27897999999999</c:v>
                      </c:pt>
                      <c:pt idx="2571">
                        <c:v>291.38281000000001</c:v>
                      </c:pt>
                      <c:pt idx="2572">
                        <c:v>291.50815</c:v>
                      </c:pt>
                      <c:pt idx="2573">
                        <c:v>291.64146</c:v>
                      </c:pt>
                      <c:pt idx="2574">
                        <c:v>291.75912</c:v>
                      </c:pt>
                      <c:pt idx="2575">
                        <c:v>291.85311999999999</c:v>
                      </c:pt>
                      <c:pt idx="2576">
                        <c:v>291.95681000000002</c:v>
                      </c:pt>
                      <c:pt idx="2577">
                        <c:v>292.12475000000001</c:v>
                      </c:pt>
                      <c:pt idx="2578">
                        <c:v>292.22523999999999</c:v>
                      </c:pt>
                      <c:pt idx="2579">
                        <c:v>292.37839000000002</c:v>
                      </c:pt>
                      <c:pt idx="2580">
                        <c:v>292.51646</c:v>
                      </c:pt>
                      <c:pt idx="2581">
                        <c:v>292.59762000000001</c:v>
                      </c:pt>
                      <c:pt idx="2582">
                        <c:v>292.71429000000001</c:v>
                      </c:pt>
                      <c:pt idx="2583">
                        <c:v>292.81601000000001</c:v>
                      </c:pt>
                      <c:pt idx="2584">
                        <c:v>292.97084999999998</c:v>
                      </c:pt>
                      <c:pt idx="2585">
                        <c:v>293.11799999999999</c:v>
                      </c:pt>
                      <c:pt idx="2586">
                        <c:v>293.21566000000001</c:v>
                      </c:pt>
                      <c:pt idx="2587">
                        <c:v>293.32914</c:v>
                      </c:pt>
                      <c:pt idx="2588">
                        <c:v>293.47251</c:v>
                      </c:pt>
                      <c:pt idx="2589">
                        <c:v>293.56049000000002</c:v>
                      </c:pt>
                      <c:pt idx="2590">
                        <c:v>293.72161</c:v>
                      </c:pt>
                      <c:pt idx="2591">
                        <c:v>293.83971000000003</c:v>
                      </c:pt>
                      <c:pt idx="2592">
                        <c:v>293.95720999999998</c:v>
                      </c:pt>
                      <c:pt idx="2593">
                        <c:v>294.09782000000001</c:v>
                      </c:pt>
                      <c:pt idx="2594">
                        <c:v>294.29599999999999</c:v>
                      </c:pt>
                      <c:pt idx="2595">
                        <c:v>294.33699000000001</c:v>
                      </c:pt>
                      <c:pt idx="2596">
                        <c:v>294.45690999999999</c:v>
                      </c:pt>
                      <c:pt idx="2597">
                        <c:v>294.62385</c:v>
                      </c:pt>
                      <c:pt idx="2598">
                        <c:v>294.70204999999999</c:v>
                      </c:pt>
                      <c:pt idx="2599">
                        <c:v>294.82952</c:v>
                      </c:pt>
                      <c:pt idx="2600">
                        <c:v>294.98468000000003</c:v>
                      </c:pt>
                      <c:pt idx="2601">
                        <c:v>295.13008000000002</c:v>
                      </c:pt>
                      <c:pt idx="2602">
                        <c:v>295.22012000000001</c:v>
                      </c:pt>
                      <c:pt idx="2603">
                        <c:v>295.35834</c:v>
                      </c:pt>
                      <c:pt idx="2604">
                        <c:v>295.4923</c:v>
                      </c:pt>
                      <c:pt idx="2605">
                        <c:v>295.59823999999998</c:v>
                      </c:pt>
                      <c:pt idx="2606">
                        <c:v>295.75457999999998</c:v>
                      </c:pt>
                      <c:pt idx="2607">
                        <c:v>295.85298999999998</c:v>
                      </c:pt>
                      <c:pt idx="2608">
                        <c:v>295.97068999999999</c:v>
                      </c:pt>
                      <c:pt idx="2609">
                        <c:v>296.10737999999998</c:v>
                      </c:pt>
                      <c:pt idx="2610">
                        <c:v>296.22082</c:v>
                      </c:pt>
                      <c:pt idx="2611">
                        <c:v>296.38645000000002</c:v>
                      </c:pt>
                      <c:pt idx="2612">
                        <c:v>296.49061999999998</c:v>
                      </c:pt>
                      <c:pt idx="2613">
                        <c:v>296.61507</c:v>
                      </c:pt>
                      <c:pt idx="2614">
                        <c:v>296.74380000000002</c:v>
                      </c:pt>
                      <c:pt idx="2615">
                        <c:v>296.91010999999997</c:v>
                      </c:pt>
                      <c:pt idx="2616">
                        <c:v>297.03453999999999</c:v>
                      </c:pt>
                      <c:pt idx="2617">
                        <c:v>297.1472</c:v>
                      </c:pt>
                      <c:pt idx="2618">
                        <c:v>297.26609000000002</c:v>
                      </c:pt>
                      <c:pt idx="2619">
                        <c:v>297.37846999999999</c:v>
                      </c:pt>
                      <c:pt idx="2620">
                        <c:v>297.48516000000001</c:v>
                      </c:pt>
                      <c:pt idx="2621">
                        <c:v>297.60424</c:v>
                      </c:pt>
                      <c:pt idx="2622">
                        <c:v>297.72890999999998</c:v>
                      </c:pt>
                      <c:pt idx="2623">
                        <c:v>297.82103999999998</c:v>
                      </c:pt>
                      <c:pt idx="2624">
                        <c:v>297.97399000000001</c:v>
                      </c:pt>
                      <c:pt idx="2625">
                        <c:v>298.11074000000002</c:v>
                      </c:pt>
                      <c:pt idx="2626">
                        <c:v>298.22597999999999</c:v>
                      </c:pt>
                      <c:pt idx="2627">
                        <c:v>298.3467</c:v>
                      </c:pt>
                      <c:pt idx="2628">
                        <c:v>298.46118000000001</c:v>
                      </c:pt>
                      <c:pt idx="2629">
                        <c:v>298.60728</c:v>
                      </c:pt>
                      <c:pt idx="2630">
                        <c:v>298.73696999999999</c:v>
                      </c:pt>
                      <c:pt idx="2631">
                        <c:v>298.87222000000003</c:v>
                      </c:pt>
                      <c:pt idx="2632">
                        <c:v>298.98513000000003</c:v>
                      </c:pt>
                      <c:pt idx="2633">
                        <c:v>299.10768999999999</c:v>
                      </c:pt>
                      <c:pt idx="2634">
                        <c:v>299.23477000000003</c:v>
                      </c:pt>
                      <c:pt idx="2635">
                        <c:v>299.39785999999998</c:v>
                      </c:pt>
                      <c:pt idx="2636">
                        <c:v>299.49419</c:v>
                      </c:pt>
                      <c:pt idx="2637">
                        <c:v>299.64632</c:v>
                      </c:pt>
                      <c:pt idx="2638">
                        <c:v>299.74588</c:v>
                      </c:pt>
                      <c:pt idx="2639">
                        <c:v>299.84339999999997</c:v>
                      </c:pt>
                      <c:pt idx="2640">
                        <c:v>299.93383999999998</c:v>
                      </c:pt>
                      <c:pt idx="2641">
                        <c:v>300.08177999999998</c:v>
                      </c:pt>
                      <c:pt idx="2642">
                        <c:v>300.23311999999999</c:v>
                      </c:pt>
                      <c:pt idx="2643">
                        <c:v>300.34041000000002</c:v>
                      </c:pt>
                      <c:pt idx="2644">
                        <c:v>300.47904</c:v>
                      </c:pt>
                      <c:pt idx="2645">
                        <c:v>300.60300000000001</c:v>
                      </c:pt>
                      <c:pt idx="2646">
                        <c:v>300.75308000000001</c:v>
                      </c:pt>
                      <c:pt idx="2647">
                        <c:v>300.85467</c:v>
                      </c:pt>
                      <c:pt idx="2648">
                        <c:v>301.00468000000001</c:v>
                      </c:pt>
                      <c:pt idx="2649">
                        <c:v>301.14738</c:v>
                      </c:pt>
                      <c:pt idx="2650">
                        <c:v>301.29181999999997</c:v>
                      </c:pt>
                      <c:pt idx="2651">
                        <c:v>301.36786000000001</c:v>
                      </c:pt>
                      <c:pt idx="2652">
                        <c:v>301.46321</c:v>
                      </c:pt>
                      <c:pt idx="2653">
                        <c:v>301.60086999999999</c:v>
                      </c:pt>
                      <c:pt idx="2654">
                        <c:v>301.74916999999999</c:v>
                      </c:pt>
                      <c:pt idx="2655">
                        <c:v>301.90231</c:v>
                      </c:pt>
                      <c:pt idx="2656">
                        <c:v>301.98248999999998</c:v>
                      </c:pt>
                      <c:pt idx="2657">
                        <c:v>302.12542999999999</c:v>
                      </c:pt>
                      <c:pt idx="2658">
                        <c:v>302.23610000000002</c:v>
                      </c:pt>
                      <c:pt idx="2659">
                        <c:v>302.38389999999998</c:v>
                      </c:pt>
                      <c:pt idx="2660">
                        <c:v>302.51789000000002</c:v>
                      </c:pt>
                      <c:pt idx="2661">
                        <c:v>302.62945000000002</c:v>
                      </c:pt>
                      <c:pt idx="2662">
                        <c:v>302.70863000000003</c:v>
                      </c:pt>
                      <c:pt idx="2663">
                        <c:v>302.84230000000002</c:v>
                      </c:pt>
                      <c:pt idx="2664">
                        <c:v>302.99121000000002</c:v>
                      </c:pt>
                      <c:pt idx="2665">
                        <c:v>303.10104000000001</c:v>
                      </c:pt>
                      <c:pt idx="2666">
                        <c:v>303.25259</c:v>
                      </c:pt>
                      <c:pt idx="2667">
                        <c:v>303.36234000000002</c:v>
                      </c:pt>
                      <c:pt idx="2668">
                        <c:v>303.52118999999999</c:v>
                      </c:pt>
                      <c:pt idx="2669">
                        <c:v>303.61174999999997</c:v>
                      </c:pt>
                      <c:pt idx="2670">
                        <c:v>303.75369000000001</c:v>
                      </c:pt>
                      <c:pt idx="2671">
                        <c:v>303.85370999999998</c:v>
                      </c:pt>
                      <c:pt idx="2672">
                        <c:v>303.98057999999997</c:v>
                      </c:pt>
                      <c:pt idx="2673">
                        <c:v>304.10930999999999</c:v>
                      </c:pt>
                      <c:pt idx="2674">
                        <c:v>304.22829999999999</c:v>
                      </c:pt>
                      <c:pt idx="2675">
                        <c:v>304.34863000000001</c:v>
                      </c:pt>
                      <c:pt idx="2676">
                        <c:v>304.49158999999997</c:v>
                      </c:pt>
                      <c:pt idx="2677">
                        <c:v>304.60284000000001</c:v>
                      </c:pt>
                      <c:pt idx="2678">
                        <c:v>304.74094000000002</c:v>
                      </c:pt>
                      <c:pt idx="2679">
                        <c:v>304.86074000000002</c:v>
                      </c:pt>
                      <c:pt idx="2680">
                        <c:v>304.96426000000002</c:v>
                      </c:pt>
                      <c:pt idx="2681">
                        <c:v>305.10469999999998</c:v>
                      </c:pt>
                      <c:pt idx="2682">
                        <c:v>305.21194000000003</c:v>
                      </c:pt>
                      <c:pt idx="2683">
                        <c:v>305.31646000000001</c:v>
                      </c:pt>
                      <c:pt idx="2684">
                        <c:v>305.44592</c:v>
                      </c:pt>
                      <c:pt idx="2685">
                        <c:v>305.58830999999998</c:v>
                      </c:pt>
                      <c:pt idx="2686">
                        <c:v>305.68547999999998</c:v>
                      </c:pt>
                      <c:pt idx="2687">
                        <c:v>305.84267999999997</c:v>
                      </c:pt>
                      <c:pt idx="2688">
                        <c:v>305.97199999999998</c:v>
                      </c:pt>
                      <c:pt idx="2689">
                        <c:v>306.11165</c:v>
                      </c:pt>
                      <c:pt idx="2690">
                        <c:v>306.21426000000002</c:v>
                      </c:pt>
                      <c:pt idx="2691">
                        <c:v>306.37616000000003</c:v>
                      </c:pt>
                      <c:pt idx="2692">
                        <c:v>306.49572000000001</c:v>
                      </c:pt>
                      <c:pt idx="2693">
                        <c:v>306.61986999999999</c:v>
                      </c:pt>
                      <c:pt idx="2694">
                        <c:v>306.7475</c:v>
                      </c:pt>
                      <c:pt idx="2695">
                        <c:v>306.83339999999998</c:v>
                      </c:pt>
                      <c:pt idx="2696">
                        <c:v>306.94103999999999</c:v>
                      </c:pt>
                      <c:pt idx="2697">
                        <c:v>307.08512999999999</c:v>
                      </c:pt>
                      <c:pt idx="2698">
                        <c:v>307.23435999999998</c:v>
                      </c:pt>
                      <c:pt idx="2699">
                        <c:v>307.34721000000002</c:v>
                      </c:pt>
                      <c:pt idx="2700">
                        <c:v>307.46877000000001</c:v>
                      </c:pt>
                      <c:pt idx="2701">
                        <c:v>307.59627999999998</c:v>
                      </c:pt>
                      <c:pt idx="2702">
                        <c:v>307.72856000000002</c:v>
                      </c:pt>
                      <c:pt idx="2703">
                        <c:v>307.87045999999998</c:v>
                      </c:pt>
                      <c:pt idx="2704">
                        <c:v>307.98806999999999</c:v>
                      </c:pt>
                      <c:pt idx="2705">
                        <c:v>308.11428000000001</c:v>
                      </c:pt>
                      <c:pt idx="2706">
                        <c:v>308.24615</c:v>
                      </c:pt>
                      <c:pt idx="2707">
                        <c:v>308.36901</c:v>
                      </c:pt>
                      <c:pt idx="2708">
                        <c:v>308.48917</c:v>
                      </c:pt>
                      <c:pt idx="2709">
                        <c:v>308.60707000000002</c:v>
                      </c:pt>
                      <c:pt idx="2710">
                        <c:v>308.70835</c:v>
                      </c:pt>
                      <c:pt idx="2711">
                        <c:v>308.85284999999999</c:v>
                      </c:pt>
                      <c:pt idx="2712">
                        <c:v>308.95961</c:v>
                      </c:pt>
                      <c:pt idx="2713">
                        <c:v>309.08859000000001</c:v>
                      </c:pt>
                      <c:pt idx="2714">
                        <c:v>309.19591000000003</c:v>
                      </c:pt>
                      <c:pt idx="2715">
                        <c:v>309.40098999999998</c:v>
                      </c:pt>
                      <c:pt idx="2716">
                        <c:v>309.46857</c:v>
                      </c:pt>
                      <c:pt idx="2717">
                        <c:v>309.55369999999999</c:v>
                      </c:pt>
                      <c:pt idx="2718">
                        <c:v>309.69781</c:v>
                      </c:pt>
                      <c:pt idx="2719">
                        <c:v>309.82751999999999</c:v>
                      </c:pt>
                      <c:pt idx="2720">
                        <c:v>309.93572</c:v>
                      </c:pt>
                      <c:pt idx="2721">
                        <c:v>310.08152999999999</c:v>
                      </c:pt>
                      <c:pt idx="2722">
                        <c:v>310.21181000000001</c:v>
                      </c:pt>
                      <c:pt idx="2723">
                        <c:v>310.35608999999999</c:v>
                      </c:pt>
                      <c:pt idx="2724">
                        <c:v>310.44828000000001</c:v>
                      </c:pt>
                      <c:pt idx="2725">
                        <c:v>310.57934999999998</c:v>
                      </c:pt>
                      <c:pt idx="2726">
                        <c:v>310.70612999999997</c:v>
                      </c:pt>
                      <c:pt idx="2727">
                        <c:v>310.84845000000001</c:v>
                      </c:pt>
                      <c:pt idx="2728">
                        <c:v>310.98075999999998</c:v>
                      </c:pt>
                      <c:pt idx="2729">
                        <c:v>311.10471000000001</c:v>
                      </c:pt>
                      <c:pt idx="2730">
                        <c:v>311.24734000000001</c:v>
                      </c:pt>
                      <c:pt idx="2731">
                        <c:v>311.36428999999998</c:v>
                      </c:pt>
                      <c:pt idx="2732">
                        <c:v>311.48611</c:v>
                      </c:pt>
                      <c:pt idx="2733">
                        <c:v>311.63303999999999</c:v>
                      </c:pt>
                      <c:pt idx="2734">
                        <c:v>311.75661000000002</c:v>
                      </c:pt>
                      <c:pt idx="2735">
                        <c:v>311.88182999999998</c:v>
                      </c:pt>
                      <c:pt idx="2736">
                        <c:v>312.01476000000002</c:v>
                      </c:pt>
                      <c:pt idx="2737">
                        <c:v>312.14756</c:v>
                      </c:pt>
                      <c:pt idx="2738">
                        <c:v>312.23430999999999</c:v>
                      </c:pt>
                      <c:pt idx="2739">
                        <c:v>312.36025000000001</c:v>
                      </c:pt>
                      <c:pt idx="2740">
                        <c:v>312.50080000000003</c:v>
                      </c:pt>
                      <c:pt idx="2741">
                        <c:v>312.60901999999999</c:v>
                      </c:pt>
                      <c:pt idx="2742">
                        <c:v>312.68696999999997</c:v>
                      </c:pt>
                      <c:pt idx="2743">
                        <c:v>312.82918999999998</c:v>
                      </c:pt>
                      <c:pt idx="2744">
                        <c:v>312.94479999999999</c:v>
                      </c:pt>
                      <c:pt idx="2745">
                        <c:v>313.08933000000002</c:v>
                      </c:pt>
                      <c:pt idx="2746">
                        <c:v>313.22949999999997</c:v>
                      </c:pt>
                      <c:pt idx="2747">
                        <c:v>313.32215000000002</c:v>
                      </c:pt>
                      <c:pt idx="2748">
                        <c:v>313.44943999999998</c:v>
                      </c:pt>
                      <c:pt idx="2749">
                        <c:v>313.59613999999999</c:v>
                      </c:pt>
                      <c:pt idx="2750">
                        <c:v>313.72982000000002</c:v>
                      </c:pt>
                      <c:pt idx="2751">
                        <c:v>313.83166999999997</c:v>
                      </c:pt>
                      <c:pt idx="2752">
                        <c:v>313.98056000000003</c:v>
                      </c:pt>
                      <c:pt idx="2753">
                        <c:v>314.08753000000002</c:v>
                      </c:pt>
                      <c:pt idx="2754">
                        <c:v>314.21715999999998</c:v>
                      </c:pt>
                      <c:pt idx="2755">
                        <c:v>314.33404999999999</c:v>
                      </c:pt>
                      <c:pt idx="2756">
                        <c:v>314.46981</c:v>
                      </c:pt>
                      <c:pt idx="2757">
                        <c:v>314.59564999999998</c:v>
                      </c:pt>
                      <c:pt idx="2758">
                        <c:v>314.69792000000001</c:v>
                      </c:pt>
                      <c:pt idx="2759">
                        <c:v>314.84903000000003</c:v>
                      </c:pt>
                      <c:pt idx="2760">
                        <c:v>314.95166999999998</c:v>
                      </c:pt>
                      <c:pt idx="2761">
                        <c:v>315.08028000000002</c:v>
                      </c:pt>
                      <c:pt idx="2762">
                        <c:v>315.19589000000002</c:v>
                      </c:pt>
                      <c:pt idx="2763">
                        <c:v>315.34597000000002</c:v>
                      </c:pt>
                      <c:pt idx="2764">
                        <c:v>315.49022000000002</c:v>
                      </c:pt>
                      <c:pt idx="2765">
                        <c:v>315.61239999999998</c:v>
                      </c:pt>
                      <c:pt idx="2766">
                        <c:v>315.73117999999999</c:v>
                      </c:pt>
                      <c:pt idx="2767">
                        <c:v>315.82987000000003</c:v>
                      </c:pt>
                      <c:pt idx="2768">
                        <c:v>315.96762999999999</c:v>
                      </c:pt>
                      <c:pt idx="2769">
                        <c:v>316.10075999999998</c:v>
                      </c:pt>
                      <c:pt idx="2770">
                        <c:v>316.22399999999999</c:v>
                      </c:pt>
                      <c:pt idx="2771">
                        <c:v>316.33623</c:v>
                      </c:pt>
                      <c:pt idx="2772">
                        <c:v>316.44891999999999</c:v>
                      </c:pt>
                      <c:pt idx="2773">
                        <c:v>316.55209000000002</c:v>
                      </c:pt>
                      <c:pt idx="2774">
                        <c:v>316.70015999999998</c:v>
                      </c:pt>
                      <c:pt idx="2775">
                        <c:v>316.80468000000002</c:v>
                      </c:pt>
                      <c:pt idx="2776">
                        <c:v>316.97636</c:v>
                      </c:pt>
                      <c:pt idx="2777">
                        <c:v>317.08418999999998</c:v>
                      </c:pt>
                      <c:pt idx="2778">
                        <c:v>317.21595000000002</c:v>
                      </c:pt>
                      <c:pt idx="2779">
                        <c:v>317.37049999999999</c:v>
                      </c:pt>
                      <c:pt idx="2780">
                        <c:v>317.45229</c:v>
                      </c:pt>
                      <c:pt idx="2781">
                        <c:v>317.58819</c:v>
                      </c:pt>
                      <c:pt idx="2782">
                        <c:v>317.71906000000001</c:v>
                      </c:pt>
                      <c:pt idx="2783">
                        <c:v>317.83416</c:v>
                      </c:pt>
                      <c:pt idx="2784">
                        <c:v>317.96337</c:v>
                      </c:pt>
                      <c:pt idx="2785">
                        <c:v>318.10777999999999</c:v>
                      </c:pt>
                      <c:pt idx="2786">
                        <c:v>318.19389000000001</c:v>
                      </c:pt>
                      <c:pt idx="2787">
                        <c:v>318.33010999999999</c:v>
                      </c:pt>
                      <c:pt idx="2788">
                        <c:v>318.43801999999999</c:v>
                      </c:pt>
                      <c:pt idx="2789">
                        <c:v>318.55326000000002</c:v>
                      </c:pt>
                      <c:pt idx="2790">
                        <c:v>318.69389000000001</c:v>
                      </c:pt>
                      <c:pt idx="2791">
                        <c:v>318.82209</c:v>
                      </c:pt>
                      <c:pt idx="2792">
                        <c:v>318.93437999999998</c:v>
                      </c:pt>
                      <c:pt idx="2793">
                        <c:v>319.08121</c:v>
                      </c:pt>
                      <c:pt idx="2794">
                        <c:v>319.20132000000001</c:v>
                      </c:pt>
                      <c:pt idx="2795">
                        <c:v>319.33204999999998</c:v>
                      </c:pt>
                      <c:pt idx="2796">
                        <c:v>319.48554000000001</c:v>
                      </c:pt>
                      <c:pt idx="2797">
                        <c:v>319.61410999999998</c:v>
                      </c:pt>
                      <c:pt idx="2798">
                        <c:v>319.74131</c:v>
                      </c:pt>
                      <c:pt idx="2799">
                        <c:v>319.87268999999998</c:v>
                      </c:pt>
                      <c:pt idx="2800">
                        <c:v>319.96890999999999</c:v>
                      </c:pt>
                      <c:pt idx="2801">
                        <c:v>320.12502000000001</c:v>
                      </c:pt>
                      <c:pt idx="2802">
                        <c:v>320.23041000000001</c:v>
                      </c:pt>
                      <c:pt idx="2803">
                        <c:v>320.34582999999998</c:v>
                      </c:pt>
                      <c:pt idx="2804">
                        <c:v>320.43732</c:v>
                      </c:pt>
                      <c:pt idx="2805">
                        <c:v>320.58591000000001</c:v>
                      </c:pt>
                      <c:pt idx="2806">
                        <c:v>320.68821000000003</c:v>
                      </c:pt>
                      <c:pt idx="2807">
                        <c:v>320.81058000000002</c:v>
                      </c:pt>
                      <c:pt idx="2808">
                        <c:v>320.92696000000001</c:v>
                      </c:pt>
                      <c:pt idx="2809">
                        <c:v>321.06657000000001</c:v>
                      </c:pt>
                      <c:pt idx="2810">
                        <c:v>321.16795000000002</c:v>
                      </c:pt>
                      <c:pt idx="2811">
                        <c:v>321.28219999999999</c:v>
                      </c:pt>
                      <c:pt idx="2812">
                        <c:v>321.45524</c:v>
                      </c:pt>
                      <c:pt idx="2813">
                        <c:v>321.57704999999999</c:v>
                      </c:pt>
                      <c:pt idx="2814">
                        <c:v>321.72739999999999</c:v>
                      </c:pt>
                      <c:pt idx="2815">
                        <c:v>321.83949000000001</c:v>
                      </c:pt>
                      <c:pt idx="2816">
                        <c:v>321.95609999999999</c:v>
                      </c:pt>
                      <c:pt idx="2817">
                        <c:v>322.09827000000001</c:v>
                      </c:pt>
                      <c:pt idx="2818">
                        <c:v>322.21724</c:v>
                      </c:pt>
                      <c:pt idx="2819">
                        <c:v>322.32637</c:v>
                      </c:pt>
                      <c:pt idx="2820">
                        <c:v>322.43475999999998</c:v>
                      </c:pt>
                      <c:pt idx="2821">
                        <c:v>322.60885000000002</c:v>
                      </c:pt>
                      <c:pt idx="2822">
                        <c:v>322.6961</c:v>
                      </c:pt>
                      <c:pt idx="2823">
                        <c:v>322.80241999999998</c:v>
                      </c:pt>
                      <c:pt idx="2824">
                        <c:v>322.91129999999998</c:v>
                      </c:pt>
                      <c:pt idx="2825">
                        <c:v>323.06846999999999</c:v>
                      </c:pt>
                      <c:pt idx="2826">
                        <c:v>323.15917999999999</c:v>
                      </c:pt>
                      <c:pt idx="2827">
                        <c:v>323.27379000000002</c:v>
                      </c:pt>
                      <c:pt idx="2828">
                        <c:v>323.41552999999999</c:v>
                      </c:pt>
                      <c:pt idx="2829">
                        <c:v>323.57328000000001</c:v>
                      </c:pt>
                      <c:pt idx="2830">
                        <c:v>323.69812999999999</c:v>
                      </c:pt>
                      <c:pt idx="2831">
                        <c:v>323.79642999999999</c:v>
                      </c:pt>
                      <c:pt idx="2832">
                        <c:v>323.96238</c:v>
                      </c:pt>
                      <c:pt idx="2833">
                        <c:v>324.05340000000001</c:v>
                      </c:pt>
                      <c:pt idx="2834">
                        <c:v>324.15741000000003</c:v>
                      </c:pt>
                      <c:pt idx="2835">
                        <c:v>324.29862000000003</c:v>
                      </c:pt>
                      <c:pt idx="2836">
                        <c:v>324.43531000000002</c:v>
                      </c:pt>
                      <c:pt idx="2837">
                        <c:v>324.54003999999998</c:v>
                      </c:pt>
                      <c:pt idx="2838">
                        <c:v>324.45717999999999</c:v>
                      </c:pt>
                      <c:pt idx="2839">
                        <c:v>324.45522999999997</c:v>
                      </c:pt>
                      <c:pt idx="2840">
                        <c:v>324.42275000000001</c:v>
                      </c:pt>
                      <c:pt idx="2841">
                        <c:v>324.42867999999999</c:v>
                      </c:pt>
                      <c:pt idx="2842">
                        <c:v>324.43828999999999</c:v>
                      </c:pt>
                      <c:pt idx="2843">
                        <c:v>324.42070999999999</c:v>
                      </c:pt>
                      <c:pt idx="2844">
                        <c:v>324.43135000000001</c:v>
                      </c:pt>
                      <c:pt idx="2845">
                        <c:v>324.43799000000001</c:v>
                      </c:pt>
                      <c:pt idx="2846">
                        <c:v>324.48764999999997</c:v>
                      </c:pt>
                      <c:pt idx="2847">
                        <c:v>324.47383000000002</c:v>
                      </c:pt>
                      <c:pt idx="2848">
                        <c:v>324.47591</c:v>
                      </c:pt>
                      <c:pt idx="2849">
                        <c:v>324.45661999999999</c:v>
                      </c:pt>
                      <c:pt idx="2850">
                        <c:v>324.45193</c:v>
                      </c:pt>
                      <c:pt idx="2851">
                        <c:v>324.48505999999998</c:v>
                      </c:pt>
                      <c:pt idx="2852">
                        <c:v>324.45319000000001</c:v>
                      </c:pt>
                      <c:pt idx="2853">
                        <c:v>324.44587000000001</c:v>
                      </c:pt>
                      <c:pt idx="2854">
                        <c:v>324.46003999999999</c:v>
                      </c:pt>
                      <c:pt idx="2855">
                        <c:v>324.41705999999999</c:v>
                      </c:pt>
                      <c:pt idx="2856">
                        <c:v>324.43821000000003</c:v>
                      </c:pt>
                      <c:pt idx="2857">
                        <c:v>324.45821999999998</c:v>
                      </c:pt>
                      <c:pt idx="2858">
                        <c:v>324.45918999999998</c:v>
                      </c:pt>
                      <c:pt idx="2859">
                        <c:v>324.43842000000001</c:v>
                      </c:pt>
                      <c:pt idx="2860">
                        <c:v>324.43763999999999</c:v>
                      </c:pt>
                      <c:pt idx="2861">
                        <c:v>324.42137000000002</c:v>
                      </c:pt>
                      <c:pt idx="2862">
                        <c:v>324.41879</c:v>
                      </c:pt>
                      <c:pt idx="2863">
                        <c:v>324.43936000000002</c:v>
                      </c:pt>
                      <c:pt idx="2864">
                        <c:v>324.42509000000001</c:v>
                      </c:pt>
                      <c:pt idx="2865">
                        <c:v>324.42822999999999</c:v>
                      </c:pt>
                      <c:pt idx="2866">
                        <c:v>324.41100999999998</c:v>
                      </c:pt>
                      <c:pt idx="2867">
                        <c:v>324.42379</c:v>
                      </c:pt>
                      <c:pt idx="2868">
                        <c:v>324.40138999999999</c:v>
                      </c:pt>
                      <c:pt idx="2869">
                        <c:v>324.4058</c:v>
                      </c:pt>
                      <c:pt idx="2870">
                        <c:v>324.39776000000001</c:v>
                      </c:pt>
                      <c:pt idx="2871">
                        <c:v>324.41627999999997</c:v>
                      </c:pt>
                      <c:pt idx="2872">
                        <c:v>324.43169</c:v>
                      </c:pt>
                      <c:pt idx="2873">
                        <c:v>324.41338000000002</c:v>
                      </c:pt>
                      <c:pt idx="2874">
                        <c:v>324.44236999999998</c:v>
                      </c:pt>
                      <c:pt idx="2875">
                        <c:v>324.46208999999999</c:v>
                      </c:pt>
                      <c:pt idx="2876">
                        <c:v>324.41922</c:v>
                      </c:pt>
                      <c:pt idx="2877">
                        <c:v>324.44063</c:v>
                      </c:pt>
                      <c:pt idx="2878">
                        <c:v>324.43338999999997</c:v>
                      </c:pt>
                      <c:pt idx="2879">
                        <c:v>324.44042999999999</c:v>
                      </c:pt>
                      <c:pt idx="2880">
                        <c:v>324.44765999999998</c:v>
                      </c:pt>
                      <c:pt idx="2881">
                        <c:v>324.45555000000002</c:v>
                      </c:pt>
                      <c:pt idx="2882">
                        <c:v>324.43972000000002</c:v>
                      </c:pt>
                      <c:pt idx="2883">
                        <c:v>324.45031999999998</c:v>
                      </c:pt>
                      <c:pt idx="2884">
                        <c:v>324.43991999999997</c:v>
                      </c:pt>
                      <c:pt idx="2885">
                        <c:v>324.43221</c:v>
                      </c:pt>
                      <c:pt idx="2886">
                        <c:v>324.42500000000001</c:v>
                      </c:pt>
                      <c:pt idx="2887">
                        <c:v>324.43662</c:v>
                      </c:pt>
                      <c:pt idx="2888">
                        <c:v>324.46024</c:v>
                      </c:pt>
                      <c:pt idx="2889">
                        <c:v>324.41674</c:v>
                      </c:pt>
                      <c:pt idx="2890">
                        <c:v>324.43392</c:v>
                      </c:pt>
                      <c:pt idx="2891">
                        <c:v>324.43024000000003</c:v>
                      </c:pt>
                      <c:pt idx="2892">
                        <c:v>324.42849999999999</c:v>
                      </c:pt>
                      <c:pt idx="2893">
                        <c:v>324.42763000000002</c:v>
                      </c:pt>
                      <c:pt idx="2894">
                        <c:v>324.41896000000003</c:v>
                      </c:pt>
                      <c:pt idx="2895">
                        <c:v>324.42331999999999</c:v>
                      </c:pt>
                      <c:pt idx="2896">
                        <c:v>324.39976999999999</c:v>
                      </c:pt>
                      <c:pt idx="2897">
                        <c:v>324.45296000000002</c:v>
                      </c:pt>
                      <c:pt idx="2898">
                        <c:v>324.46528000000001</c:v>
                      </c:pt>
                      <c:pt idx="2899">
                        <c:v>324.41696999999999</c:v>
                      </c:pt>
                      <c:pt idx="2900">
                        <c:v>324.41404</c:v>
                      </c:pt>
                      <c:pt idx="2901">
                        <c:v>324.41782999999998</c:v>
                      </c:pt>
                      <c:pt idx="2902">
                        <c:v>324.42894999999999</c:v>
                      </c:pt>
                      <c:pt idx="2903">
                        <c:v>324.41746999999998</c:v>
                      </c:pt>
                      <c:pt idx="2904">
                        <c:v>324.45837999999998</c:v>
                      </c:pt>
                      <c:pt idx="2905">
                        <c:v>324.45517000000001</c:v>
                      </c:pt>
                      <c:pt idx="2906">
                        <c:v>324.43063999999998</c:v>
                      </c:pt>
                      <c:pt idx="2907">
                        <c:v>324.42171999999999</c:v>
                      </c:pt>
                      <c:pt idx="2908">
                        <c:v>324.428</c:v>
                      </c:pt>
                      <c:pt idx="2909">
                        <c:v>324.43356</c:v>
                      </c:pt>
                      <c:pt idx="2910">
                        <c:v>324.45364999999998</c:v>
                      </c:pt>
                      <c:pt idx="2911">
                        <c:v>324.4332</c:v>
                      </c:pt>
                      <c:pt idx="2912">
                        <c:v>324.42408999999998</c:v>
                      </c:pt>
                      <c:pt idx="2913">
                        <c:v>324.41109999999998</c:v>
                      </c:pt>
                      <c:pt idx="2914">
                        <c:v>324.40393999999998</c:v>
                      </c:pt>
                      <c:pt idx="2915">
                        <c:v>324.36424</c:v>
                      </c:pt>
                      <c:pt idx="2916">
                        <c:v>324.37894</c:v>
                      </c:pt>
                      <c:pt idx="2917">
                        <c:v>324.37617</c:v>
                      </c:pt>
                      <c:pt idx="2918">
                        <c:v>324.38902999999999</c:v>
                      </c:pt>
                      <c:pt idx="2919">
                        <c:v>324.38231000000002</c:v>
                      </c:pt>
                      <c:pt idx="2920">
                        <c:v>324.39613000000003</c:v>
                      </c:pt>
                      <c:pt idx="2921">
                        <c:v>324.41246000000001</c:v>
                      </c:pt>
                      <c:pt idx="2922">
                        <c:v>324.41950000000003</c:v>
                      </c:pt>
                      <c:pt idx="2923">
                        <c:v>324.43257999999997</c:v>
                      </c:pt>
                      <c:pt idx="2924">
                        <c:v>324.45423</c:v>
                      </c:pt>
                      <c:pt idx="2925">
                        <c:v>324.45972999999998</c:v>
                      </c:pt>
                      <c:pt idx="2926">
                        <c:v>324.44290000000001</c:v>
                      </c:pt>
                      <c:pt idx="2927">
                        <c:v>324.42392999999998</c:v>
                      </c:pt>
                      <c:pt idx="2928">
                        <c:v>324.39873999999998</c:v>
                      </c:pt>
                      <c:pt idx="2929">
                        <c:v>324.3759</c:v>
                      </c:pt>
                      <c:pt idx="2930">
                        <c:v>324.39237000000003</c:v>
                      </c:pt>
                      <c:pt idx="2931">
                        <c:v>324.42153000000002</c:v>
                      </c:pt>
                      <c:pt idx="2932">
                        <c:v>324.43142999999998</c:v>
                      </c:pt>
                      <c:pt idx="2933">
                        <c:v>324.41908000000001</c:v>
                      </c:pt>
                      <c:pt idx="2934">
                        <c:v>324.42531000000002</c:v>
                      </c:pt>
                      <c:pt idx="2935">
                        <c:v>324.45405</c:v>
                      </c:pt>
                      <c:pt idx="2936">
                        <c:v>324.43889000000001</c:v>
                      </c:pt>
                      <c:pt idx="2937">
                        <c:v>324.44806999999997</c:v>
                      </c:pt>
                      <c:pt idx="2938">
                        <c:v>324.39951000000002</c:v>
                      </c:pt>
                      <c:pt idx="2939">
                        <c:v>324.43096000000003</c:v>
                      </c:pt>
                      <c:pt idx="2940">
                        <c:v>324.39103</c:v>
                      </c:pt>
                      <c:pt idx="2941">
                        <c:v>324.40435000000002</c:v>
                      </c:pt>
                      <c:pt idx="2942">
                        <c:v>324.41879999999998</c:v>
                      </c:pt>
                      <c:pt idx="2943">
                        <c:v>324.41768999999999</c:v>
                      </c:pt>
                      <c:pt idx="2944">
                        <c:v>324.41356999999999</c:v>
                      </c:pt>
                      <c:pt idx="2945">
                        <c:v>324.42469999999997</c:v>
                      </c:pt>
                      <c:pt idx="2946">
                        <c:v>324.42797999999999</c:v>
                      </c:pt>
                      <c:pt idx="2947">
                        <c:v>324.43961999999999</c:v>
                      </c:pt>
                      <c:pt idx="2948">
                        <c:v>324.38578999999999</c:v>
                      </c:pt>
                      <c:pt idx="2949">
                        <c:v>324.41917000000001</c:v>
                      </c:pt>
                      <c:pt idx="2950">
                        <c:v>324.35795999999999</c:v>
                      </c:pt>
                      <c:pt idx="2951">
                        <c:v>324.37702000000002</c:v>
                      </c:pt>
                      <c:pt idx="2952">
                        <c:v>324.40003999999999</c:v>
                      </c:pt>
                      <c:pt idx="2953">
                        <c:v>324.38853999999998</c:v>
                      </c:pt>
                      <c:pt idx="2954">
                        <c:v>324.40613000000002</c:v>
                      </c:pt>
                      <c:pt idx="2955">
                        <c:v>324.43254000000002</c:v>
                      </c:pt>
                      <c:pt idx="2956">
                        <c:v>324.41897</c:v>
                      </c:pt>
                      <c:pt idx="2957">
                        <c:v>324.42802</c:v>
                      </c:pt>
                      <c:pt idx="2958">
                        <c:v>324.43723999999997</c:v>
                      </c:pt>
                      <c:pt idx="2959">
                        <c:v>324.41467</c:v>
                      </c:pt>
                      <c:pt idx="2960">
                        <c:v>324.39704</c:v>
                      </c:pt>
                      <c:pt idx="2961">
                        <c:v>324.38677000000001</c:v>
                      </c:pt>
                      <c:pt idx="2962">
                        <c:v>324.36977000000002</c:v>
                      </c:pt>
                      <c:pt idx="2963">
                        <c:v>324.36372</c:v>
                      </c:pt>
                      <c:pt idx="2964">
                        <c:v>324.40053</c:v>
                      </c:pt>
                      <c:pt idx="2965">
                        <c:v>324.40645999999998</c:v>
                      </c:pt>
                      <c:pt idx="2966">
                        <c:v>324.42403000000002</c:v>
                      </c:pt>
                      <c:pt idx="2967">
                        <c:v>324.44204000000002</c:v>
                      </c:pt>
                      <c:pt idx="2968">
                        <c:v>324.43626999999998</c:v>
                      </c:pt>
                      <c:pt idx="2969">
                        <c:v>324.40231</c:v>
                      </c:pt>
                      <c:pt idx="2970">
                        <c:v>324.37842000000001</c:v>
                      </c:pt>
                      <c:pt idx="2971">
                        <c:v>324.36554000000001</c:v>
                      </c:pt>
                      <c:pt idx="2972">
                        <c:v>324.38224000000002</c:v>
                      </c:pt>
                      <c:pt idx="2973">
                        <c:v>324.3929</c:v>
                      </c:pt>
                      <c:pt idx="2974">
                        <c:v>324.38247000000001</c:v>
                      </c:pt>
                      <c:pt idx="2975">
                        <c:v>324.40546000000001</c:v>
                      </c:pt>
                      <c:pt idx="2976">
                        <c:v>324.41347999999999</c:v>
                      </c:pt>
                      <c:pt idx="2977">
                        <c:v>324.41705000000002</c:v>
                      </c:pt>
                      <c:pt idx="2978">
                        <c:v>324.41192999999998</c:v>
                      </c:pt>
                      <c:pt idx="2979">
                        <c:v>324.39269000000002</c:v>
                      </c:pt>
                      <c:pt idx="2980">
                        <c:v>324.37900000000002</c:v>
                      </c:pt>
                      <c:pt idx="2981">
                        <c:v>324.36867000000001</c:v>
                      </c:pt>
                      <c:pt idx="2982">
                        <c:v>324.38233000000002</c:v>
                      </c:pt>
                      <c:pt idx="2983">
                        <c:v>324.38243</c:v>
                      </c:pt>
                      <c:pt idx="2984">
                        <c:v>324.39564999999999</c:v>
                      </c:pt>
                      <c:pt idx="2985">
                        <c:v>324.40737000000001</c:v>
                      </c:pt>
                      <c:pt idx="2986">
                        <c:v>324.39675</c:v>
                      </c:pt>
                      <c:pt idx="2987">
                        <c:v>324.42191000000003</c:v>
                      </c:pt>
                      <c:pt idx="2988">
                        <c:v>324.43774999999999</c:v>
                      </c:pt>
                      <c:pt idx="2989">
                        <c:v>324.44553999999999</c:v>
                      </c:pt>
                      <c:pt idx="2990">
                        <c:v>324.41991999999999</c:v>
                      </c:pt>
                      <c:pt idx="2991">
                        <c:v>324.43919</c:v>
                      </c:pt>
                      <c:pt idx="2992">
                        <c:v>324.39810999999997</c:v>
                      </c:pt>
                      <c:pt idx="2993">
                        <c:v>324.39057000000003</c:v>
                      </c:pt>
                      <c:pt idx="2994">
                        <c:v>324.37087000000002</c:v>
                      </c:pt>
                      <c:pt idx="2995">
                        <c:v>324.37736000000001</c:v>
                      </c:pt>
                      <c:pt idx="2996">
                        <c:v>324.38159999999999</c:v>
                      </c:pt>
                      <c:pt idx="2997">
                        <c:v>324.40008</c:v>
                      </c:pt>
                      <c:pt idx="2998">
                        <c:v>324.36559</c:v>
                      </c:pt>
                      <c:pt idx="2999">
                        <c:v>324.39013999999997</c:v>
                      </c:pt>
                      <c:pt idx="3000">
                        <c:v>324.38580000000002</c:v>
                      </c:pt>
                      <c:pt idx="3001">
                        <c:v>324.41888</c:v>
                      </c:pt>
                      <c:pt idx="3002">
                        <c:v>324.41199999999998</c:v>
                      </c:pt>
                      <c:pt idx="3003">
                        <c:v>324.39321999999999</c:v>
                      </c:pt>
                      <c:pt idx="3004">
                        <c:v>324.43029999999999</c:v>
                      </c:pt>
                      <c:pt idx="3005">
                        <c:v>324.41609</c:v>
                      </c:pt>
                      <c:pt idx="3006">
                        <c:v>324.40802000000002</c:v>
                      </c:pt>
                      <c:pt idx="3007">
                        <c:v>324.42592999999999</c:v>
                      </c:pt>
                      <c:pt idx="3008">
                        <c:v>324.42338999999998</c:v>
                      </c:pt>
                      <c:pt idx="3009">
                        <c:v>324.43373000000003</c:v>
                      </c:pt>
                      <c:pt idx="3010">
                        <c:v>324.43704000000002</c:v>
                      </c:pt>
                      <c:pt idx="3011">
                        <c:v>324.42140999999998</c:v>
                      </c:pt>
                      <c:pt idx="3012">
                        <c:v>324.41269999999997</c:v>
                      </c:pt>
                      <c:pt idx="3013">
                        <c:v>324.41082</c:v>
                      </c:pt>
                      <c:pt idx="3014">
                        <c:v>324.41516999999999</c:v>
                      </c:pt>
                      <c:pt idx="3015">
                        <c:v>324.42428000000001</c:v>
                      </c:pt>
                      <c:pt idx="3016">
                        <c:v>324.37896000000001</c:v>
                      </c:pt>
                      <c:pt idx="3017">
                        <c:v>324.39249999999998</c:v>
                      </c:pt>
                      <c:pt idx="3018">
                        <c:v>324.38841000000002</c:v>
                      </c:pt>
                      <c:pt idx="3019">
                        <c:v>324.44009</c:v>
                      </c:pt>
                      <c:pt idx="3020">
                        <c:v>324.39346</c:v>
                      </c:pt>
                      <c:pt idx="3021">
                        <c:v>324.37615</c:v>
                      </c:pt>
                      <c:pt idx="3022">
                        <c:v>324.4101</c:v>
                      </c:pt>
                      <c:pt idx="3023">
                        <c:v>324.41933</c:v>
                      </c:pt>
                      <c:pt idx="3024">
                        <c:v>324.42320999999998</c:v>
                      </c:pt>
                      <c:pt idx="3025">
                        <c:v>324.45526000000001</c:v>
                      </c:pt>
                      <c:pt idx="3026">
                        <c:v>324.44864999999999</c:v>
                      </c:pt>
                      <c:pt idx="3027">
                        <c:v>324.45022999999998</c:v>
                      </c:pt>
                      <c:pt idx="3028">
                        <c:v>324.44008000000002</c:v>
                      </c:pt>
                      <c:pt idx="3029">
                        <c:v>324.46757000000002</c:v>
                      </c:pt>
                      <c:pt idx="3030">
                        <c:v>324.43878000000001</c:v>
                      </c:pt>
                      <c:pt idx="3031">
                        <c:v>324.42250999999999</c:v>
                      </c:pt>
                      <c:pt idx="3032">
                        <c:v>324.42313000000001</c:v>
                      </c:pt>
                      <c:pt idx="3033">
                        <c:v>324.40118999999999</c:v>
                      </c:pt>
                      <c:pt idx="3034">
                        <c:v>324.40843000000001</c:v>
                      </c:pt>
                      <c:pt idx="3035">
                        <c:v>324.38625999999999</c:v>
                      </c:pt>
                      <c:pt idx="3036">
                        <c:v>324.37718999999998</c:v>
                      </c:pt>
                      <c:pt idx="3037">
                        <c:v>324.40931</c:v>
                      </c:pt>
                      <c:pt idx="3038">
                        <c:v>324.41678999999999</c:v>
                      </c:pt>
                      <c:pt idx="3039">
                        <c:v>324.40902</c:v>
                      </c:pt>
                      <c:pt idx="3040">
                        <c:v>324.42336</c:v>
                      </c:pt>
                      <c:pt idx="3041">
                        <c:v>324.40672999999998</c:v>
                      </c:pt>
                      <c:pt idx="3042">
                        <c:v>324.40217000000001</c:v>
                      </c:pt>
                      <c:pt idx="3043">
                        <c:v>324.41867999999999</c:v>
                      </c:pt>
                      <c:pt idx="3044">
                        <c:v>324.41214000000002</c:v>
                      </c:pt>
                      <c:pt idx="3045">
                        <c:v>324.42484999999999</c:v>
                      </c:pt>
                      <c:pt idx="3046">
                        <c:v>324.39751000000001</c:v>
                      </c:pt>
                      <c:pt idx="3047">
                        <c:v>324.41019</c:v>
                      </c:pt>
                      <c:pt idx="3048">
                        <c:v>324.42550999999997</c:v>
                      </c:pt>
                      <c:pt idx="3049">
                        <c:v>324.41547000000003</c:v>
                      </c:pt>
                      <c:pt idx="3050">
                        <c:v>324.41892000000001</c:v>
                      </c:pt>
                      <c:pt idx="3051">
                        <c:v>324.42266000000001</c:v>
                      </c:pt>
                      <c:pt idx="3052">
                        <c:v>324.43428</c:v>
                      </c:pt>
                      <c:pt idx="3053">
                        <c:v>324.4271</c:v>
                      </c:pt>
                      <c:pt idx="3054">
                        <c:v>324.41262</c:v>
                      </c:pt>
                      <c:pt idx="3055">
                        <c:v>324.41345999999999</c:v>
                      </c:pt>
                      <c:pt idx="3056">
                        <c:v>324.41994999999997</c:v>
                      </c:pt>
                      <c:pt idx="3057">
                        <c:v>324.42257999999998</c:v>
                      </c:pt>
                      <c:pt idx="3058">
                        <c:v>324.41117000000003</c:v>
                      </c:pt>
                      <c:pt idx="3059">
                        <c:v>324.41604000000001</c:v>
                      </c:pt>
                      <c:pt idx="3060">
                        <c:v>324.42185000000001</c:v>
                      </c:pt>
                      <c:pt idx="3061">
                        <c:v>324.41122999999999</c:v>
                      </c:pt>
                      <c:pt idx="3062">
                        <c:v>324.43326999999999</c:v>
                      </c:pt>
                      <c:pt idx="3063">
                        <c:v>324.42881</c:v>
                      </c:pt>
                      <c:pt idx="3064">
                        <c:v>324.42277000000001</c:v>
                      </c:pt>
                      <c:pt idx="3065">
                        <c:v>324.43182000000002</c:v>
                      </c:pt>
                      <c:pt idx="3066">
                        <c:v>324.44353000000001</c:v>
                      </c:pt>
                      <c:pt idx="3067">
                        <c:v>324.44952000000001</c:v>
                      </c:pt>
                      <c:pt idx="3068">
                        <c:v>324.41888</c:v>
                      </c:pt>
                      <c:pt idx="3069">
                        <c:v>324.43608999999998</c:v>
                      </c:pt>
                      <c:pt idx="3070">
                        <c:v>324.41978</c:v>
                      </c:pt>
                      <c:pt idx="3071">
                        <c:v>324.42248000000001</c:v>
                      </c:pt>
                      <c:pt idx="3072">
                        <c:v>324.40348</c:v>
                      </c:pt>
                      <c:pt idx="3073">
                        <c:v>324.40683999999999</c:v>
                      </c:pt>
                      <c:pt idx="3074">
                        <c:v>324.40203000000002</c:v>
                      </c:pt>
                      <c:pt idx="3075">
                        <c:v>324.41505000000001</c:v>
                      </c:pt>
                      <c:pt idx="3076">
                        <c:v>324.41363999999999</c:v>
                      </c:pt>
                      <c:pt idx="3077">
                        <c:v>324.40879000000001</c:v>
                      </c:pt>
                      <c:pt idx="3078">
                        <c:v>324.41410000000002</c:v>
                      </c:pt>
                      <c:pt idx="3079">
                        <c:v>324.39472999999998</c:v>
                      </c:pt>
                      <c:pt idx="3080">
                        <c:v>324.44882999999999</c:v>
                      </c:pt>
                      <c:pt idx="3081">
                        <c:v>324.42065000000002</c:v>
                      </c:pt>
                      <c:pt idx="3082">
                        <c:v>324.42311000000001</c:v>
                      </c:pt>
                      <c:pt idx="3083">
                        <c:v>324.40174999999999</c:v>
                      </c:pt>
                      <c:pt idx="3084">
                        <c:v>324.38283000000001</c:v>
                      </c:pt>
                      <c:pt idx="3085">
                        <c:v>324.39726999999999</c:v>
                      </c:pt>
                      <c:pt idx="3086">
                        <c:v>324.40987000000001</c:v>
                      </c:pt>
                      <c:pt idx="3087">
                        <c:v>324.38562000000002</c:v>
                      </c:pt>
                      <c:pt idx="3088">
                        <c:v>324.36018999999999</c:v>
                      </c:pt>
                      <c:pt idx="3089">
                        <c:v>324.34557000000001</c:v>
                      </c:pt>
                      <c:pt idx="3090">
                        <c:v>324.37457999999998</c:v>
                      </c:pt>
                      <c:pt idx="3091">
                        <c:v>324.39</c:v>
                      </c:pt>
                      <c:pt idx="3092">
                        <c:v>324.38560000000001</c:v>
                      </c:pt>
                      <c:pt idx="3093">
                        <c:v>324.38171999999997</c:v>
                      </c:pt>
                      <c:pt idx="3094">
                        <c:v>324.39657999999997</c:v>
                      </c:pt>
                      <c:pt idx="3095">
                        <c:v>324.40368999999998</c:v>
                      </c:pt>
                      <c:pt idx="3096">
                        <c:v>324.38923999999997</c:v>
                      </c:pt>
                      <c:pt idx="3097">
                        <c:v>324.39021000000002</c:v>
                      </c:pt>
                      <c:pt idx="3098">
                        <c:v>324.42592999999999</c:v>
                      </c:pt>
                      <c:pt idx="3099">
                        <c:v>324.42216000000002</c:v>
                      </c:pt>
                      <c:pt idx="3100">
                        <c:v>324.42714999999998</c:v>
                      </c:pt>
                      <c:pt idx="3101">
                        <c:v>324.41104999999999</c:v>
                      </c:pt>
                      <c:pt idx="3102">
                        <c:v>324.42986000000002</c:v>
                      </c:pt>
                      <c:pt idx="3103">
                        <c:v>324.43324999999999</c:v>
                      </c:pt>
                      <c:pt idx="3104">
                        <c:v>324.42194999999998</c:v>
                      </c:pt>
                      <c:pt idx="3105">
                        <c:v>324.44411000000002</c:v>
                      </c:pt>
                      <c:pt idx="3106">
                        <c:v>324.42286000000001</c:v>
                      </c:pt>
                      <c:pt idx="3107">
                        <c:v>324.43418000000003</c:v>
                      </c:pt>
                      <c:pt idx="3108">
                        <c:v>324.43328000000002</c:v>
                      </c:pt>
                      <c:pt idx="3109">
                        <c:v>324.41309999999999</c:v>
                      </c:pt>
                      <c:pt idx="3110">
                        <c:v>324.43414000000001</c:v>
                      </c:pt>
                      <c:pt idx="3111">
                        <c:v>324.42468000000002</c:v>
                      </c:pt>
                      <c:pt idx="3112">
                        <c:v>324.40651000000003</c:v>
                      </c:pt>
                      <c:pt idx="3113">
                        <c:v>324.39134000000001</c:v>
                      </c:pt>
                      <c:pt idx="3114">
                        <c:v>324.38682</c:v>
                      </c:pt>
                      <c:pt idx="3115">
                        <c:v>324.39828999999997</c:v>
                      </c:pt>
                      <c:pt idx="3116">
                        <c:v>324.41262</c:v>
                      </c:pt>
                      <c:pt idx="3117">
                        <c:v>324.40472999999997</c:v>
                      </c:pt>
                      <c:pt idx="3118">
                        <c:v>324.37414000000001</c:v>
                      </c:pt>
                      <c:pt idx="3119">
                        <c:v>324.39749999999998</c:v>
                      </c:pt>
                      <c:pt idx="3120">
                        <c:v>324.36155000000002</c:v>
                      </c:pt>
                      <c:pt idx="3121">
                        <c:v>324.39999999999998</c:v>
                      </c:pt>
                      <c:pt idx="3122">
                        <c:v>324.39517000000001</c:v>
                      </c:pt>
                      <c:pt idx="3123">
                        <c:v>324.41386999999997</c:v>
                      </c:pt>
                      <c:pt idx="3124">
                        <c:v>324.37768</c:v>
                      </c:pt>
                      <c:pt idx="3125">
                        <c:v>324.39940999999999</c:v>
                      </c:pt>
                      <c:pt idx="3126">
                        <c:v>324.41811999999999</c:v>
                      </c:pt>
                      <c:pt idx="3127">
                        <c:v>324.42934000000002</c:v>
                      </c:pt>
                      <c:pt idx="3128">
                        <c:v>324.42761000000002</c:v>
                      </c:pt>
                      <c:pt idx="3129">
                        <c:v>324.42898000000002</c:v>
                      </c:pt>
                      <c:pt idx="3130">
                        <c:v>324.41027000000003</c:v>
                      </c:pt>
                      <c:pt idx="3131">
                        <c:v>324.42374000000001</c:v>
                      </c:pt>
                      <c:pt idx="3132">
                        <c:v>324.42282</c:v>
                      </c:pt>
                      <c:pt idx="3133">
                        <c:v>324.4051</c:v>
                      </c:pt>
                      <c:pt idx="3134">
                        <c:v>324.43624999999997</c:v>
                      </c:pt>
                      <c:pt idx="3135">
                        <c:v>324.43500999999998</c:v>
                      </c:pt>
                      <c:pt idx="3136">
                        <c:v>324.36745999999999</c:v>
                      </c:pt>
                      <c:pt idx="3137">
                        <c:v>324.42119000000002</c:v>
                      </c:pt>
                      <c:pt idx="3138">
                        <c:v>324.37214</c:v>
                      </c:pt>
                      <c:pt idx="3139">
                        <c:v>324.39938000000001</c:v>
                      </c:pt>
                      <c:pt idx="3140">
                        <c:v>324.38594000000001</c:v>
                      </c:pt>
                      <c:pt idx="3141">
                        <c:v>324.44261</c:v>
                      </c:pt>
                      <c:pt idx="3142">
                        <c:v>324.43184000000002</c:v>
                      </c:pt>
                      <c:pt idx="3143">
                        <c:v>324.44094999999999</c:v>
                      </c:pt>
                      <c:pt idx="3144">
                        <c:v>324.44317999999998</c:v>
                      </c:pt>
                      <c:pt idx="3145">
                        <c:v>324.44909999999999</c:v>
                      </c:pt>
                      <c:pt idx="3146">
                        <c:v>324.44339000000002</c:v>
                      </c:pt>
                      <c:pt idx="3147">
                        <c:v>324.43346000000003</c:v>
                      </c:pt>
                      <c:pt idx="3148">
                        <c:v>324.39729</c:v>
                      </c:pt>
                      <c:pt idx="3149">
                        <c:v>324.40037000000001</c:v>
                      </c:pt>
                      <c:pt idx="3150">
                        <c:v>324.41349000000002</c:v>
                      </c:pt>
                      <c:pt idx="3151">
                        <c:v>324.37495999999999</c:v>
                      </c:pt>
                      <c:pt idx="3152">
                        <c:v>324.37310000000002</c:v>
                      </c:pt>
                      <c:pt idx="3153">
                        <c:v>324.40881999999999</c:v>
                      </c:pt>
                      <c:pt idx="3154">
                        <c:v>324.43038000000001</c:v>
                      </c:pt>
                      <c:pt idx="3155">
                        <c:v>324.40902</c:v>
                      </c:pt>
                      <c:pt idx="3156">
                        <c:v>324.39735999999999</c:v>
                      </c:pt>
                      <c:pt idx="3157">
                        <c:v>324.38853</c:v>
                      </c:pt>
                      <c:pt idx="3158">
                        <c:v>324.40231999999997</c:v>
                      </c:pt>
                      <c:pt idx="3159">
                        <c:v>324.38272999999998</c:v>
                      </c:pt>
                      <c:pt idx="3160">
                        <c:v>324.38598999999999</c:v>
                      </c:pt>
                      <c:pt idx="3161">
                        <c:v>324.34404000000001</c:v>
                      </c:pt>
                      <c:pt idx="3162">
                        <c:v>324.37020000000001</c:v>
                      </c:pt>
                      <c:pt idx="3163">
                        <c:v>324.40616</c:v>
                      </c:pt>
                      <c:pt idx="3164">
                        <c:v>324.43579</c:v>
                      </c:pt>
                      <c:pt idx="3165">
                        <c:v>324.40631999999999</c:v>
                      </c:pt>
                      <c:pt idx="3166">
                        <c:v>324.39183000000003</c:v>
                      </c:pt>
                      <c:pt idx="3167">
                        <c:v>324.41127</c:v>
                      </c:pt>
                      <c:pt idx="3168">
                        <c:v>324.39474999999999</c:v>
                      </c:pt>
                      <c:pt idx="3169">
                        <c:v>324.36862000000002</c:v>
                      </c:pt>
                      <c:pt idx="3170">
                        <c:v>324.36290000000002</c:v>
                      </c:pt>
                      <c:pt idx="3171">
                        <c:v>324.39753999999999</c:v>
                      </c:pt>
                      <c:pt idx="3172">
                        <c:v>324.41566999999998</c:v>
                      </c:pt>
                      <c:pt idx="3173">
                        <c:v>324.41107</c:v>
                      </c:pt>
                      <c:pt idx="3174">
                        <c:v>324.41118</c:v>
                      </c:pt>
                      <c:pt idx="3175">
                        <c:v>324.40321999999998</c:v>
                      </c:pt>
                      <c:pt idx="3176">
                        <c:v>324.41257999999999</c:v>
                      </c:pt>
                      <c:pt idx="3177">
                        <c:v>324.39882</c:v>
                      </c:pt>
                      <c:pt idx="3178">
                        <c:v>324.42559</c:v>
                      </c:pt>
                      <c:pt idx="3179">
                        <c:v>324.39076</c:v>
                      </c:pt>
                      <c:pt idx="3180">
                        <c:v>324.37790999999999</c:v>
                      </c:pt>
                      <c:pt idx="3181">
                        <c:v>324.37659000000002</c:v>
                      </c:pt>
                      <c:pt idx="3182">
                        <c:v>324.38236999999998</c:v>
                      </c:pt>
                      <c:pt idx="3183">
                        <c:v>324.38628999999997</c:v>
                      </c:pt>
                      <c:pt idx="3184">
                        <c:v>324.40534000000002</c:v>
                      </c:pt>
                      <c:pt idx="3185">
                        <c:v>324.41131000000001</c:v>
                      </c:pt>
                      <c:pt idx="3186">
                        <c:v>324.42325</c:v>
                      </c:pt>
                      <c:pt idx="3187">
                        <c:v>324.42509000000001</c:v>
                      </c:pt>
                      <c:pt idx="3188">
                        <c:v>324.41172999999998</c:v>
                      </c:pt>
                      <c:pt idx="3189">
                        <c:v>324.43115</c:v>
                      </c:pt>
                      <c:pt idx="3190">
                        <c:v>324.41030000000001</c:v>
                      </c:pt>
                      <c:pt idx="3191">
                        <c:v>324.40186</c:v>
                      </c:pt>
                      <c:pt idx="3192">
                        <c:v>324.387</c:v>
                      </c:pt>
                      <c:pt idx="3193">
                        <c:v>324.39109999999999</c:v>
                      </c:pt>
                      <c:pt idx="3194">
                        <c:v>324.37867999999997</c:v>
                      </c:pt>
                      <c:pt idx="3195">
                        <c:v>324.41075000000001</c:v>
                      </c:pt>
                      <c:pt idx="3196">
                        <c:v>324.41928999999999</c:v>
                      </c:pt>
                      <c:pt idx="3197">
                        <c:v>324.43686000000002</c:v>
                      </c:pt>
                      <c:pt idx="3198">
                        <c:v>324.41444000000001</c:v>
                      </c:pt>
                      <c:pt idx="3199">
                        <c:v>324.39994999999999</c:v>
                      </c:pt>
                      <c:pt idx="3200">
                        <c:v>324.41584</c:v>
                      </c:pt>
                      <c:pt idx="3201">
                        <c:v>324.40145999999999</c:v>
                      </c:pt>
                      <c:pt idx="3202">
                        <c:v>324.41998999999998</c:v>
                      </c:pt>
                      <c:pt idx="3203">
                        <c:v>324.40089</c:v>
                      </c:pt>
                      <c:pt idx="3204">
                        <c:v>324.36378000000002</c:v>
                      </c:pt>
                      <c:pt idx="3205">
                        <c:v>324.38783000000001</c:v>
                      </c:pt>
                      <c:pt idx="3206">
                        <c:v>324.36953999999997</c:v>
                      </c:pt>
                      <c:pt idx="3207">
                        <c:v>324.39967999999999</c:v>
                      </c:pt>
                      <c:pt idx="3208">
                        <c:v>324.40681000000001</c:v>
                      </c:pt>
                      <c:pt idx="3209">
                        <c:v>324.39165000000003</c:v>
                      </c:pt>
                      <c:pt idx="3210">
                        <c:v>324.43241999999998</c:v>
                      </c:pt>
                      <c:pt idx="3211">
                        <c:v>324.39053000000001</c:v>
                      </c:pt>
                      <c:pt idx="3212">
                        <c:v>324.40746999999999</c:v>
                      </c:pt>
                      <c:pt idx="3213">
                        <c:v>324.41138000000001</c:v>
                      </c:pt>
                      <c:pt idx="3214">
                        <c:v>324.38184999999999</c:v>
                      </c:pt>
                      <c:pt idx="3215">
                        <c:v>324.37590999999998</c:v>
                      </c:pt>
                      <c:pt idx="3216">
                        <c:v>324.36669999999998</c:v>
                      </c:pt>
                      <c:pt idx="3217">
                        <c:v>324.37020000000001</c:v>
                      </c:pt>
                      <c:pt idx="3218">
                        <c:v>324.35897</c:v>
                      </c:pt>
                      <c:pt idx="3219">
                        <c:v>324.34190999999998</c:v>
                      </c:pt>
                      <c:pt idx="3220">
                        <c:v>324.34132</c:v>
                      </c:pt>
                      <c:pt idx="3221">
                        <c:v>324.39402000000001</c:v>
                      </c:pt>
                      <c:pt idx="3222">
                        <c:v>324.42732999999998</c:v>
                      </c:pt>
                      <c:pt idx="3223">
                        <c:v>324.42162000000002</c:v>
                      </c:pt>
                      <c:pt idx="3224">
                        <c:v>324.45004999999998</c:v>
                      </c:pt>
                      <c:pt idx="3225">
                        <c:v>324.41201000000001</c:v>
                      </c:pt>
                      <c:pt idx="3226">
                        <c:v>324.40548000000001</c:v>
                      </c:pt>
                      <c:pt idx="3227">
                        <c:v>324.39508000000001</c:v>
                      </c:pt>
                      <c:pt idx="3228">
                        <c:v>324.39129000000003</c:v>
                      </c:pt>
                      <c:pt idx="3229">
                        <c:v>324.40325000000001</c:v>
                      </c:pt>
                      <c:pt idx="3230">
                        <c:v>324.39598000000001</c:v>
                      </c:pt>
                      <c:pt idx="3231">
                        <c:v>324.36592999999999</c:v>
                      </c:pt>
                      <c:pt idx="3232">
                        <c:v>324.36883999999998</c:v>
                      </c:pt>
                      <c:pt idx="3233">
                        <c:v>324.35881000000001</c:v>
                      </c:pt>
                      <c:pt idx="3234">
                        <c:v>324.37920000000003</c:v>
                      </c:pt>
                      <c:pt idx="3235">
                        <c:v>324.36991</c:v>
                      </c:pt>
                      <c:pt idx="3236">
                        <c:v>324.37457000000001</c:v>
                      </c:pt>
                      <c:pt idx="3237">
                        <c:v>324.38265000000001</c:v>
                      </c:pt>
                      <c:pt idx="3238">
                        <c:v>324.38778000000002</c:v>
                      </c:pt>
                      <c:pt idx="3239">
                        <c:v>324.41493000000003</c:v>
                      </c:pt>
                      <c:pt idx="3240">
                        <c:v>324.42905999999999</c:v>
                      </c:pt>
                      <c:pt idx="3241">
                        <c:v>324.42246</c:v>
                      </c:pt>
                      <c:pt idx="3242">
                        <c:v>324.3886</c:v>
                      </c:pt>
                      <c:pt idx="3243">
                        <c:v>324.41514000000001</c:v>
                      </c:pt>
                      <c:pt idx="3244">
                        <c:v>324.43373000000003</c:v>
                      </c:pt>
                      <c:pt idx="3245">
                        <c:v>324.39209</c:v>
                      </c:pt>
                      <c:pt idx="3246">
                        <c:v>324.38929000000002</c:v>
                      </c:pt>
                      <c:pt idx="3247">
                        <c:v>324.38499000000002</c:v>
                      </c:pt>
                      <c:pt idx="3248">
                        <c:v>324.39702999999997</c:v>
                      </c:pt>
                      <c:pt idx="3249">
                        <c:v>324.38357000000002</c:v>
                      </c:pt>
                      <c:pt idx="3250">
                        <c:v>324.39143999999999</c:v>
                      </c:pt>
                      <c:pt idx="3251">
                        <c:v>324.41138999999998</c:v>
                      </c:pt>
                      <c:pt idx="3252">
                        <c:v>324.38092999999998</c:v>
                      </c:pt>
                      <c:pt idx="3253">
                        <c:v>324.3596</c:v>
                      </c:pt>
                      <c:pt idx="3254">
                        <c:v>324.36862000000002</c:v>
                      </c:pt>
                      <c:pt idx="3255">
                        <c:v>324.35687000000001</c:v>
                      </c:pt>
                      <c:pt idx="3256">
                        <c:v>324.38992000000002</c:v>
                      </c:pt>
                      <c:pt idx="3257">
                        <c:v>324.39290999999997</c:v>
                      </c:pt>
                      <c:pt idx="3258">
                        <c:v>324.38551999999999</c:v>
                      </c:pt>
                      <c:pt idx="3259">
                        <c:v>324.37326000000002</c:v>
                      </c:pt>
                      <c:pt idx="3260">
                        <c:v>324.40091000000001</c:v>
                      </c:pt>
                      <c:pt idx="3261">
                        <c:v>324.40125</c:v>
                      </c:pt>
                      <c:pt idx="3262">
                        <c:v>324.40613000000002</c:v>
                      </c:pt>
                      <c:pt idx="3263">
                        <c:v>324.41304000000002</c:v>
                      </c:pt>
                      <c:pt idx="3264">
                        <c:v>324.40203000000002</c:v>
                      </c:pt>
                      <c:pt idx="3265">
                        <c:v>324.40881999999999</c:v>
                      </c:pt>
                      <c:pt idx="3266">
                        <c:v>324.39366999999999</c:v>
                      </c:pt>
                      <c:pt idx="3267">
                        <c:v>324.43248</c:v>
                      </c:pt>
                      <c:pt idx="3268">
                        <c:v>324.42003</c:v>
                      </c:pt>
                      <c:pt idx="3269">
                        <c:v>324.42687999999998</c:v>
                      </c:pt>
                      <c:pt idx="3270">
                        <c:v>324.42739</c:v>
                      </c:pt>
                      <c:pt idx="3271">
                        <c:v>324.41910000000001</c:v>
                      </c:pt>
                      <c:pt idx="3272">
                        <c:v>324.40922</c:v>
                      </c:pt>
                      <c:pt idx="3273">
                        <c:v>324.43849999999998</c:v>
                      </c:pt>
                      <c:pt idx="3274">
                        <c:v>324.41579999999999</c:v>
                      </c:pt>
                      <c:pt idx="3275">
                        <c:v>324.41471999999999</c:v>
                      </c:pt>
                      <c:pt idx="3276">
                        <c:v>324.43601999999998</c:v>
                      </c:pt>
                      <c:pt idx="3277">
                        <c:v>324.42036000000002</c:v>
                      </c:pt>
                      <c:pt idx="3278">
                        <c:v>324.42029000000002</c:v>
                      </c:pt>
                      <c:pt idx="3279">
                        <c:v>324.42687000000001</c:v>
                      </c:pt>
                      <c:pt idx="3280">
                        <c:v>324.41025999999999</c:v>
                      </c:pt>
                      <c:pt idx="3281">
                        <c:v>324.44317000000001</c:v>
                      </c:pt>
                      <c:pt idx="3282">
                        <c:v>324.42516999999998</c:v>
                      </c:pt>
                      <c:pt idx="3283">
                        <c:v>324.43104</c:v>
                      </c:pt>
                      <c:pt idx="3284">
                        <c:v>324.42106999999999</c:v>
                      </c:pt>
                      <c:pt idx="3285">
                        <c:v>324.4282</c:v>
                      </c:pt>
                      <c:pt idx="3286">
                        <c:v>324.41527000000002</c:v>
                      </c:pt>
                      <c:pt idx="3287">
                        <c:v>324.42482999999999</c:v>
                      </c:pt>
                      <c:pt idx="3288">
                        <c:v>324.42428000000001</c:v>
                      </c:pt>
                      <c:pt idx="3289">
                        <c:v>324.42854999999997</c:v>
                      </c:pt>
                      <c:pt idx="3290">
                        <c:v>324.42561000000001</c:v>
                      </c:pt>
                      <c:pt idx="3291">
                        <c:v>324.42252000000002</c:v>
                      </c:pt>
                      <c:pt idx="3292">
                        <c:v>324.41068999999999</c:v>
                      </c:pt>
                      <c:pt idx="3293">
                        <c:v>324.38623999999999</c:v>
                      </c:pt>
                      <c:pt idx="3294">
                        <c:v>324.38272999999998</c:v>
                      </c:pt>
                      <c:pt idx="3295">
                        <c:v>324.39438000000001</c:v>
                      </c:pt>
                      <c:pt idx="3296">
                        <c:v>324.41318999999999</c:v>
                      </c:pt>
                      <c:pt idx="3297">
                        <c:v>324.40782000000002</c:v>
                      </c:pt>
                      <c:pt idx="3298">
                        <c:v>324.41183999999998</c:v>
                      </c:pt>
                      <c:pt idx="3299">
                        <c:v>324.39010000000002</c:v>
                      </c:pt>
                      <c:pt idx="3300">
                        <c:v>324.39089999999999</c:v>
                      </c:pt>
                      <c:pt idx="3301">
                        <c:v>324.38276999999999</c:v>
                      </c:pt>
                      <c:pt idx="3302">
                        <c:v>324.37952000000001</c:v>
                      </c:pt>
                      <c:pt idx="3303">
                        <c:v>324.39359999999999</c:v>
                      </c:pt>
                      <c:pt idx="3304">
                        <c:v>324.38385</c:v>
                      </c:pt>
                      <c:pt idx="3305">
                        <c:v>324.38664999999997</c:v>
                      </c:pt>
                      <c:pt idx="3306">
                        <c:v>324.38961</c:v>
                      </c:pt>
                      <c:pt idx="3307">
                        <c:v>324.37358</c:v>
                      </c:pt>
                      <c:pt idx="3308">
                        <c:v>324.39226000000002</c:v>
                      </c:pt>
                      <c:pt idx="3309">
                        <c:v>324.38549</c:v>
                      </c:pt>
                      <c:pt idx="3310">
                        <c:v>324.40584999999999</c:v>
                      </c:pt>
                      <c:pt idx="3311">
                        <c:v>324.39026000000001</c:v>
                      </c:pt>
                      <c:pt idx="3312">
                        <c:v>324.40042</c:v>
                      </c:pt>
                      <c:pt idx="3313">
                        <c:v>324.40469999999999</c:v>
                      </c:pt>
                      <c:pt idx="3314">
                        <c:v>324.39082000000002</c:v>
                      </c:pt>
                      <c:pt idx="3315">
                        <c:v>324.39082999999999</c:v>
                      </c:pt>
                      <c:pt idx="3316">
                        <c:v>324.40152</c:v>
                      </c:pt>
                      <c:pt idx="3317">
                        <c:v>324.38423999999998</c:v>
                      </c:pt>
                      <c:pt idx="3318">
                        <c:v>324.41259000000002</c:v>
                      </c:pt>
                      <c:pt idx="3319">
                        <c:v>324.42203000000001</c:v>
                      </c:pt>
                      <c:pt idx="3320">
                        <c:v>324.41135000000003</c:v>
                      </c:pt>
                      <c:pt idx="3321">
                        <c:v>324.41417000000001</c:v>
                      </c:pt>
                      <c:pt idx="3322">
                        <c:v>324.40350999999998</c:v>
                      </c:pt>
                      <c:pt idx="3323">
                        <c:v>324.45441</c:v>
                      </c:pt>
                      <c:pt idx="3324">
                        <c:v>324.39762000000002</c:v>
                      </c:pt>
                      <c:pt idx="3325">
                        <c:v>324.37734999999998</c:v>
                      </c:pt>
                      <c:pt idx="3326">
                        <c:v>324.41556000000003</c:v>
                      </c:pt>
                      <c:pt idx="3327">
                        <c:v>324.44125000000003</c:v>
                      </c:pt>
                      <c:pt idx="3328">
                        <c:v>324.42709000000002</c:v>
                      </c:pt>
                      <c:pt idx="3329">
                        <c:v>324.44245999999998</c:v>
                      </c:pt>
                      <c:pt idx="3330">
                        <c:v>324.44222000000002</c:v>
                      </c:pt>
                      <c:pt idx="3331">
                        <c:v>324.41994</c:v>
                      </c:pt>
                      <c:pt idx="3332">
                        <c:v>324.44754</c:v>
                      </c:pt>
                      <c:pt idx="3333">
                        <c:v>324.41649000000001</c:v>
                      </c:pt>
                      <c:pt idx="3334">
                        <c:v>324.42892000000001</c:v>
                      </c:pt>
                      <c:pt idx="3335">
                        <c:v>324.41198000000003</c:v>
                      </c:pt>
                      <c:pt idx="3336">
                        <c:v>324.41052999999999</c:v>
                      </c:pt>
                      <c:pt idx="3337">
                        <c:v>324.37329</c:v>
                      </c:pt>
                      <c:pt idx="3338">
                        <c:v>324.38265000000001</c:v>
                      </c:pt>
                      <c:pt idx="3339">
                        <c:v>324.38466</c:v>
                      </c:pt>
                      <c:pt idx="3340">
                        <c:v>324.39386999999999</c:v>
                      </c:pt>
                      <c:pt idx="3341">
                        <c:v>324.40089999999998</c:v>
                      </c:pt>
                      <c:pt idx="3342">
                        <c:v>324.38758000000001</c:v>
                      </c:pt>
                      <c:pt idx="3343">
                        <c:v>324.40021000000002</c:v>
                      </c:pt>
                      <c:pt idx="3344">
                        <c:v>324.42268000000001</c:v>
                      </c:pt>
                      <c:pt idx="3345">
                        <c:v>324.41966000000002</c:v>
                      </c:pt>
                      <c:pt idx="3346">
                        <c:v>324.36833999999999</c:v>
                      </c:pt>
                      <c:pt idx="3347">
                        <c:v>324.36523</c:v>
                      </c:pt>
                      <c:pt idx="3348">
                        <c:v>324.35518000000002</c:v>
                      </c:pt>
                      <c:pt idx="3349">
                        <c:v>324.35888999999997</c:v>
                      </c:pt>
                      <c:pt idx="3350">
                        <c:v>324.36266000000001</c:v>
                      </c:pt>
                      <c:pt idx="3351">
                        <c:v>324.37360999999999</c:v>
                      </c:pt>
                      <c:pt idx="3352">
                        <c:v>324.40143999999998</c:v>
                      </c:pt>
                      <c:pt idx="3353">
                        <c:v>324.39499000000001</c:v>
                      </c:pt>
                      <c:pt idx="3354">
                        <c:v>324.41685999999999</c:v>
                      </c:pt>
                      <c:pt idx="3355">
                        <c:v>324.41950000000003</c:v>
                      </c:pt>
                      <c:pt idx="3356">
                        <c:v>324.41948000000002</c:v>
                      </c:pt>
                      <c:pt idx="3357">
                        <c:v>324.40980999999999</c:v>
                      </c:pt>
                      <c:pt idx="3358">
                        <c:v>324.37959000000001</c:v>
                      </c:pt>
                      <c:pt idx="3359">
                        <c:v>324.38675999999998</c:v>
                      </c:pt>
                      <c:pt idx="3360">
                        <c:v>324.36322999999999</c:v>
                      </c:pt>
                      <c:pt idx="3361">
                        <c:v>324.37524000000002</c:v>
                      </c:pt>
                      <c:pt idx="3362">
                        <c:v>324.39251999999999</c:v>
                      </c:pt>
                      <c:pt idx="3363">
                        <c:v>324.39132999999998</c:v>
                      </c:pt>
                      <c:pt idx="3364">
                        <c:v>324.41924</c:v>
                      </c:pt>
                      <c:pt idx="3365">
                        <c:v>324.42187000000001</c:v>
                      </c:pt>
                      <c:pt idx="3366">
                        <c:v>324.39398</c:v>
                      </c:pt>
                      <c:pt idx="3367">
                        <c:v>324.38625999999999</c:v>
                      </c:pt>
                      <c:pt idx="3368">
                        <c:v>324.38220000000001</c:v>
                      </c:pt>
                      <c:pt idx="3369">
                        <c:v>324.37741999999997</c:v>
                      </c:pt>
                      <c:pt idx="3370">
                        <c:v>324.38722999999999</c:v>
                      </c:pt>
                      <c:pt idx="3371">
                        <c:v>324.40120999999999</c:v>
                      </c:pt>
                      <c:pt idx="3372">
                        <c:v>324.44263999999998</c:v>
                      </c:pt>
                      <c:pt idx="3373">
                        <c:v>324.40505999999999</c:v>
                      </c:pt>
                      <c:pt idx="3374">
                        <c:v>324.40089999999998</c:v>
                      </c:pt>
                      <c:pt idx="3375">
                        <c:v>324.37482</c:v>
                      </c:pt>
                      <c:pt idx="3376">
                        <c:v>324.38918000000001</c:v>
                      </c:pt>
                      <c:pt idx="3377">
                        <c:v>324.39103</c:v>
                      </c:pt>
                      <c:pt idx="3378">
                        <c:v>324.42892000000001</c:v>
                      </c:pt>
                      <c:pt idx="3379">
                        <c:v>324.41248000000002</c:v>
                      </c:pt>
                      <c:pt idx="3380">
                        <c:v>324.39636000000002</c:v>
                      </c:pt>
                      <c:pt idx="3381">
                        <c:v>324.40131000000002</c:v>
                      </c:pt>
                      <c:pt idx="3382">
                        <c:v>324.37439000000001</c:v>
                      </c:pt>
                      <c:pt idx="3383">
                        <c:v>324.38416000000001</c:v>
                      </c:pt>
                      <c:pt idx="3384">
                        <c:v>324.44378999999998</c:v>
                      </c:pt>
                      <c:pt idx="3385">
                        <c:v>324.41645</c:v>
                      </c:pt>
                      <c:pt idx="3386">
                        <c:v>324.40771999999998</c:v>
                      </c:pt>
                      <c:pt idx="3387">
                        <c:v>324.41514000000001</c:v>
                      </c:pt>
                      <c:pt idx="3388">
                        <c:v>324.37905000000001</c:v>
                      </c:pt>
                      <c:pt idx="3389">
                        <c:v>324.36613</c:v>
                      </c:pt>
                      <c:pt idx="3390">
                        <c:v>324.35512</c:v>
                      </c:pt>
                      <c:pt idx="3391">
                        <c:v>324.37056000000001</c:v>
                      </c:pt>
                      <c:pt idx="3392">
                        <c:v>324.39026000000001</c:v>
                      </c:pt>
                      <c:pt idx="3393">
                        <c:v>324.37781999999999</c:v>
                      </c:pt>
                      <c:pt idx="3394">
                        <c:v>324.40010999999998</c:v>
                      </c:pt>
                      <c:pt idx="3395">
                        <c:v>324.40355</c:v>
                      </c:pt>
                      <c:pt idx="3396">
                        <c:v>324.40118999999999</c:v>
                      </c:pt>
                      <c:pt idx="3397">
                        <c:v>324.38934999999998</c:v>
                      </c:pt>
                      <c:pt idx="3398">
                        <c:v>324.34782000000001</c:v>
                      </c:pt>
                      <c:pt idx="3399">
                        <c:v>324.37589000000003</c:v>
                      </c:pt>
                      <c:pt idx="3400">
                        <c:v>324.36973999999998</c:v>
                      </c:pt>
                      <c:pt idx="3401">
                        <c:v>324.39258999999998</c:v>
                      </c:pt>
                      <c:pt idx="3402">
                        <c:v>324.40167000000002</c:v>
                      </c:pt>
                      <c:pt idx="3403">
                        <c:v>324.40102000000002</c:v>
                      </c:pt>
                      <c:pt idx="3404">
                        <c:v>324.40654000000001</c:v>
                      </c:pt>
                      <c:pt idx="3405">
                        <c:v>324.43173000000002</c:v>
                      </c:pt>
                      <c:pt idx="3406">
                        <c:v>324.42763000000002</c:v>
                      </c:pt>
                      <c:pt idx="3407">
                        <c:v>324.44281000000001</c:v>
                      </c:pt>
                      <c:pt idx="3408">
                        <c:v>324.41991000000002</c:v>
                      </c:pt>
                      <c:pt idx="3409">
                        <c:v>324.41775999999999</c:v>
                      </c:pt>
                      <c:pt idx="3410">
                        <c:v>324.38682999999997</c:v>
                      </c:pt>
                      <c:pt idx="3411">
                        <c:v>324.3793</c:v>
                      </c:pt>
                      <c:pt idx="3412">
                        <c:v>324.36925000000002</c:v>
                      </c:pt>
                      <c:pt idx="3413">
                        <c:v>324.39141999999998</c:v>
                      </c:pt>
                      <c:pt idx="3414">
                        <c:v>324.39632999999998</c:v>
                      </c:pt>
                      <c:pt idx="3415">
                        <c:v>324.39010999999999</c:v>
                      </c:pt>
                      <c:pt idx="3416">
                        <c:v>324.37624</c:v>
                      </c:pt>
                      <c:pt idx="3417">
                        <c:v>324.38377000000003</c:v>
                      </c:pt>
                      <c:pt idx="3418">
                        <c:v>324.41059000000001</c:v>
                      </c:pt>
                      <c:pt idx="3419">
                        <c:v>324.37463000000002</c:v>
                      </c:pt>
                      <c:pt idx="3420">
                        <c:v>324.39576</c:v>
                      </c:pt>
                      <c:pt idx="3421">
                        <c:v>324.39569999999998</c:v>
                      </c:pt>
                      <c:pt idx="3422">
                        <c:v>324.41770000000002</c:v>
                      </c:pt>
                      <c:pt idx="3423">
                        <c:v>324.40877</c:v>
                      </c:pt>
                      <c:pt idx="3424">
                        <c:v>324.40726000000001</c:v>
                      </c:pt>
                      <c:pt idx="3425">
                        <c:v>324.39710000000002</c:v>
                      </c:pt>
                      <c:pt idx="3426">
                        <c:v>324.39465000000001</c:v>
                      </c:pt>
                      <c:pt idx="3427">
                        <c:v>324.40195999999997</c:v>
                      </c:pt>
                      <c:pt idx="3428">
                        <c:v>324.40694999999999</c:v>
                      </c:pt>
                      <c:pt idx="3429">
                        <c:v>324.43158</c:v>
                      </c:pt>
                      <c:pt idx="3430">
                        <c:v>324.43955999999997</c:v>
                      </c:pt>
                      <c:pt idx="3431">
                        <c:v>324.43308000000002</c:v>
                      </c:pt>
                      <c:pt idx="3432">
                        <c:v>324.43441999999999</c:v>
                      </c:pt>
                      <c:pt idx="3433">
                        <c:v>324.42480999999998</c:v>
                      </c:pt>
                      <c:pt idx="3434">
                        <c:v>324.42525999999998</c:v>
                      </c:pt>
                      <c:pt idx="3435">
                        <c:v>324.45549</c:v>
                      </c:pt>
                      <c:pt idx="3436">
                        <c:v>324.43313000000001</c:v>
                      </c:pt>
                      <c:pt idx="3437">
                        <c:v>324.43304000000001</c:v>
                      </c:pt>
                      <c:pt idx="3438">
                        <c:v>324.42687999999998</c:v>
                      </c:pt>
                      <c:pt idx="3439">
                        <c:v>324.43783000000002</c:v>
                      </c:pt>
                      <c:pt idx="3440">
                        <c:v>324.42991000000001</c:v>
                      </c:pt>
                      <c:pt idx="3441">
                        <c:v>324.44844000000001</c:v>
                      </c:pt>
                      <c:pt idx="3442">
                        <c:v>324.42885999999999</c:v>
                      </c:pt>
                      <c:pt idx="3443">
                        <c:v>324.4307</c:v>
                      </c:pt>
                      <c:pt idx="3444">
                        <c:v>324.43306999999999</c:v>
                      </c:pt>
                      <c:pt idx="3445">
                        <c:v>324.46147999999999</c:v>
                      </c:pt>
                      <c:pt idx="3446">
                        <c:v>324.43644</c:v>
                      </c:pt>
                      <c:pt idx="3447">
                        <c:v>324.44817</c:v>
                      </c:pt>
                      <c:pt idx="3448">
                        <c:v>324.41944999999998</c:v>
                      </c:pt>
                      <c:pt idx="3449">
                        <c:v>324.45866999999998</c:v>
                      </c:pt>
                      <c:pt idx="3450">
                        <c:v>324.58447000000001</c:v>
                      </c:pt>
                      <c:pt idx="3451">
                        <c:v>324.67932999999999</c:v>
                      </c:pt>
                      <c:pt idx="3452">
                        <c:v>324.83258999999998</c:v>
                      </c:pt>
                      <c:pt idx="3453">
                        <c:v>324.94117</c:v>
                      </c:pt>
                      <c:pt idx="3454">
                        <c:v>325.04599999999999</c:v>
                      </c:pt>
                      <c:pt idx="3455">
                        <c:v>325.18669</c:v>
                      </c:pt>
                      <c:pt idx="3456">
                        <c:v>325.31822</c:v>
                      </c:pt>
                      <c:pt idx="3457">
                        <c:v>325.46012000000002</c:v>
                      </c:pt>
                      <c:pt idx="3458">
                        <c:v>325.59228000000002</c:v>
                      </c:pt>
                      <c:pt idx="3459">
                        <c:v>325.69997000000001</c:v>
                      </c:pt>
                      <c:pt idx="3460">
                        <c:v>325.81504999999999</c:v>
                      </c:pt>
                      <c:pt idx="3461">
                        <c:v>325.94670000000002</c:v>
                      </c:pt>
                      <c:pt idx="3462">
                        <c:v>326.05146000000002</c:v>
                      </c:pt>
                      <c:pt idx="3463">
                        <c:v>326.20746000000003</c:v>
                      </c:pt>
                      <c:pt idx="3464">
                        <c:v>326.31374</c:v>
                      </c:pt>
                      <c:pt idx="3465">
                        <c:v>326.41129999999998</c:v>
                      </c:pt>
                      <c:pt idx="3466">
                        <c:v>326.56301999999999</c:v>
                      </c:pt>
                      <c:pt idx="3467">
                        <c:v>326.69772999999998</c:v>
                      </c:pt>
                      <c:pt idx="3468">
                        <c:v>326.85640000000001</c:v>
                      </c:pt>
                      <c:pt idx="3469">
                        <c:v>326.97460000000001</c:v>
                      </c:pt>
                      <c:pt idx="3470">
                        <c:v>327.11766</c:v>
                      </c:pt>
                      <c:pt idx="3471">
                        <c:v>327.21838000000002</c:v>
                      </c:pt>
                      <c:pt idx="3472">
                        <c:v>327.35061999999999</c:v>
                      </c:pt>
                      <c:pt idx="3473">
                        <c:v>327.51344999999998</c:v>
                      </c:pt>
                      <c:pt idx="3474">
                        <c:v>327.62727999999998</c:v>
                      </c:pt>
                      <c:pt idx="3475">
                        <c:v>327.72525000000002</c:v>
                      </c:pt>
                      <c:pt idx="3476">
                        <c:v>327.84649999999999</c:v>
                      </c:pt>
                      <c:pt idx="3477">
                        <c:v>327.95013</c:v>
                      </c:pt>
                      <c:pt idx="3478">
                        <c:v>328.07758000000001</c:v>
                      </c:pt>
                      <c:pt idx="3479">
                        <c:v>328.20332999999999</c:v>
                      </c:pt>
                      <c:pt idx="3480">
                        <c:v>328.33008000000001</c:v>
                      </c:pt>
                      <c:pt idx="3481">
                        <c:v>328.45373000000001</c:v>
                      </c:pt>
                      <c:pt idx="3482">
                        <c:v>328.56069000000002</c:v>
                      </c:pt>
                      <c:pt idx="3483">
                        <c:v>328.68425999999999</c:v>
                      </c:pt>
                      <c:pt idx="3484">
                        <c:v>328.85003</c:v>
                      </c:pt>
                      <c:pt idx="3485">
                        <c:v>328.96508</c:v>
                      </c:pt>
                      <c:pt idx="3486">
                        <c:v>329.09545000000003</c:v>
                      </c:pt>
                      <c:pt idx="3487">
                        <c:v>329.23822000000001</c:v>
                      </c:pt>
                      <c:pt idx="3488">
                        <c:v>329.35172999999998</c:v>
                      </c:pt>
                      <c:pt idx="3489">
                        <c:v>329.47944999999999</c:v>
                      </c:pt>
                      <c:pt idx="3490">
                        <c:v>329.60408999999999</c:v>
                      </c:pt>
                      <c:pt idx="3491">
                        <c:v>329.73079999999999</c:v>
                      </c:pt>
                      <c:pt idx="3492">
                        <c:v>329.83321999999998</c:v>
                      </c:pt>
                      <c:pt idx="3493">
                        <c:v>329.94533999999999</c:v>
                      </c:pt>
                      <c:pt idx="3494">
                        <c:v>330.06074999999998</c:v>
                      </c:pt>
                      <c:pt idx="3495">
                        <c:v>330.19349999999997</c:v>
                      </c:pt>
                      <c:pt idx="3496">
                        <c:v>330.33864999999997</c:v>
                      </c:pt>
                      <c:pt idx="3497">
                        <c:v>330.46584000000001</c:v>
                      </c:pt>
                      <c:pt idx="3498">
                        <c:v>330.57526999999999</c:v>
                      </c:pt>
                      <c:pt idx="3499">
                        <c:v>330.68673999999999</c:v>
                      </c:pt>
                      <c:pt idx="3500">
                        <c:v>330.82983000000002</c:v>
                      </c:pt>
                      <c:pt idx="3501">
                        <c:v>330.9778</c:v>
                      </c:pt>
                      <c:pt idx="3502">
                        <c:v>331.08737000000002</c:v>
                      </c:pt>
                      <c:pt idx="3503">
                        <c:v>331.22280000000001</c:v>
                      </c:pt>
                      <c:pt idx="3504">
                        <c:v>331.35984000000002</c:v>
                      </c:pt>
                      <c:pt idx="3505">
                        <c:v>331.46436999999997</c:v>
                      </c:pt>
                      <c:pt idx="3506">
                        <c:v>331.65258</c:v>
                      </c:pt>
                      <c:pt idx="3507">
                        <c:v>331.71787999999998</c:v>
                      </c:pt>
                      <c:pt idx="3508">
                        <c:v>331.86347000000001</c:v>
                      </c:pt>
                      <c:pt idx="3509">
                        <c:v>331.98804000000001</c:v>
                      </c:pt>
                      <c:pt idx="3510">
                        <c:v>332.12752999999998</c:v>
                      </c:pt>
                      <c:pt idx="3511">
                        <c:v>332.26900999999998</c:v>
                      </c:pt>
                      <c:pt idx="3512">
                        <c:v>332.37693000000002</c:v>
                      </c:pt>
                      <c:pt idx="3513">
                        <c:v>332.50855999999999</c:v>
                      </c:pt>
                      <c:pt idx="3514">
                        <c:v>332.63742999999999</c:v>
                      </c:pt>
                      <c:pt idx="3515">
                        <c:v>332.76859000000002</c:v>
                      </c:pt>
                      <c:pt idx="3516">
                        <c:v>332.86185999999998</c:v>
                      </c:pt>
                      <c:pt idx="3517">
                        <c:v>332.99835000000002</c:v>
                      </c:pt>
                      <c:pt idx="3518">
                        <c:v>333.10858999999999</c:v>
                      </c:pt>
                      <c:pt idx="3519">
                        <c:v>333.24020000000002</c:v>
                      </c:pt>
                      <c:pt idx="3520">
                        <c:v>333.36808000000002</c:v>
                      </c:pt>
                      <c:pt idx="3521">
                        <c:v>333.48054000000002</c:v>
                      </c:pt>
                      <c:pt idx="3522">
                        <c:v>333.61655999999999</c:v>
                      </c:pt>
                      <c:pt idx="3523">
                        <c:v>333.72021999999998</c:v>
                      </c:pt>
                      <c:pt idx="3524">
                        <c:v>333.86520000000002</c:v>
                      </c:pt>
                      <c:pt idx="3525">
                        <c:v>333.96127000000001</c:v>
                      </c:pt>
                      <c:pt idx="3526">
                        <c:v>334.12914999999998</c:v>
                      </c:pt>
                      <c:pt idx="3527">
                        <c:v>334.21154000000001</c:v>
                      </c:pt>
                      <c:pt idx="3528">
                        <c:v>334.33656000000002</c:v>
                      </c:pt>
                      <c:pt idx="3529">
                        <c:v>334.49982</c:v>
                      </c:pt>
                      <c:pt idx="3530">
                        <c:v>334.61158</c:v>
                      </c:pt>
                      <c:pt idx="3531">
                        <c:v>334.78825999999998</c:v>
                      </c:pt>
                      <c:pt idx="3532">
                        <c:v>334.91791000000001</c:v>
                      </c:pt>
                      <c:pt idx="3533">
                        <c:v>335.03651000000002</c:v>
                      </c:pt>
                      <c:pt idx="3534">
                        <c:v>335.12966</c:v>
                      </c:pt>
                      <c:pt idx="3535">
                        <c:v>335.27616</c:v>
                      </c:pt>
                      <c:pt idx="3536">
                        <c:v>335.39668</c:v>
                      </c:pt>
                      <c:pt idx="3537">
                        <c:v>335.51607000000001</c:v>
                      </c:pt>
                      <c:pt idx="3538">
                        <c:v>335.64449000000002</c:v>
                      </c:pt>
                      <c:pt idx="3539">
                        <c:v>335.76179000000002</c:v>
                      </c:pt>
                      <c:pt idx="3540">
                        <c:v>335.88666000000001</c:v>
                      </c:pt>
                      <c:pt idx="3541">
                        <c:v>336.00202999999999</c:v>
                      </c:pt>
                      <c:pt idx="3542">
                        <c:v>336.12385999999998</c:v>
                      </c:pt>
                      <c:pt idx="3543">
                        <c:v>336.26112999999998</c:v>
                      </c:pt>
                      <c:pt idx="3544">
                        <c:v>336.39648999999997</c:v>
                      </c:pt>
                      <c:pt idx="3545">
                        <c:v>336.50927999999999</c:v>
                      </c:pt>
                      <c:pt idx="3546">
                        <c:v>336.63058000000001</c:v>
                      </c:pt>
                      <c:pt idx="3547">
                        <c:v>336.78399000000002</c:v>
                      </c:pt>
                      <c:pt idx="3548">
                        <c:v>336.89765</c:v>
                      </c:pt>
                      <c:pt idx="3549">
                        <c:v>337.02494999999999</c:v>
                      </c:pt>
                      <c:pt idx="3550">
                        <c:v>337.15854999999999</c:v>
                      </c:pt>
                      <c:pt idx="3551">
                        <c:v>337.28732000000002</c:v>
                      </c:pt>
                      <c:pt idx="3552">
                        <c:v>337.40998999999999</c:v>
                      </c:pt>
                      <c:pt idx="3553">
                        <c:v>337.52095000000003</c:v>
                      </c:pt>
                      <c:pt idx="3554">
                        <c:v>337.66118999999998</c:v>
                      </c:pt>
                      <c:pt idx="3555">
                        <c:v>337.76994000000002</c:v>
                      </c:pt>
                      <c:pt idx="3556">
                        <c:v>337.89983999999998</c:v>
                      </c:pt>
                      <c:pt idx="3557">
                        <c:v>338.02701999999999</c:v>
                      </c:pt>
                      <c:pt idx="3558">
                        <c:v>338.15593999999999</c:v>
                      </c:pt>
                      <c:pt idx="3559">
                        <c:v>338.25434999999999</c:v>
                      </c:pt>
                      <c:pt idx="3560">
                        <c:v>338.34820999999999</c:v>
                      </c:pt>
                      <c:pt idx="3561">
                        <c:v>338.46418999999997</c:v>
                      </c:pt>
                      <c:pt idx="3562">
                        <c:v>338.60574000000003</c:v>
                      </c:pt>
                      <c:pt idx="3563">
                        <c:v>338.72197</c:v>
                      </c:pt>
                      <c:pt idx="3564">
                        <c:v>338.88650000000001</c:v>
                      </c:pt>
                      <c:pt idx="3565">
                        <c:v>339.00252</c:v>
                      </c:pt>
                      <c:pt idx="3566">
                        <c:v>339.15269999999998</c:v>
                      </c:pt>
                      <c:pt idx="3567">
                        <c:v>339.27967999999998</c:v>
                      </c:pt>
                      <c:pt idx="3568">
                        <c:v>339.36398000000003</c:v>
                      </c:pt>
                      <c:pt idx="3569">
                        <c:v>339.48851000000002</c:v>
                      </c:pt>
                      <c:pt idx="3570">
                        <c:v>339.62184999999999</c:v>
                      </c:pt>
                      <c:pt idx="3571">
                        <c:v>339.74072000000001</c:v>
                      </c:pt>
                      <c:pt idx="3572">
                        <c:v>339.86653999999999</c:v>
                      </c:pt>
                      <c:pt idx="3573">
                        <c:v>339.97521999999998</c:v>
                      </c:pt>
                      <c:pt idx="3574">
                        <c:v>340.12119000000001</c:v>
                      </c:pt>
                      <c:pt idx="3575">
                        <c:v>340.22667000000001</c:v>
                      </c:pt>
                      <c:pt idx="3576">
                        <c:v>340.39688000000001</c:v>
                      </c:pt>
                      <c:pt idx="3577">
                        <c:v>340.51623000000001</c:v>
                      </c:pt>
                      <c:pt idx="3578">
                        <c:v>340.68317999999999</c:v>
                      </c:pt>
                      <c:pt idx="3579">
                        <c:v>340.77453000000003</c:v>
                      </c:pt>
                      <c:pt idx="3580">
                        <c:v>340.84712999999999</c:v>
                      </c:pt>
                      <c:pt idx="3581">
                        <c:v>340.99432000000002</c:v>
                      </c:pt>
                      <c:pt idx="3582">
                        <c:v>341.11063999999999</c:v>
                      </c:pt>
                      <c:pt idx="3583">
                        <c:v>341.23358999999999</c:v>
                      </c:pt>
                      <c:pt idx="3584">
                        <c:v>341.35919999999999</c:v>
                      </c:pt>
                      <c:pt idx="3585">
                        <c:v>341.48912999999999</c:v>
                      </c:pt>
                      <c:pt idx="3586">
                        <c:v>341.64476999999999</c:v>
                      </c:pt>
                      <c:pt idx="3587">
                        <c:v>341.75864999999999</c:v>
                      </c:pt>
                      <c:pt idx="3588">
                        <c:v>341.88324</c:v>
                      </c:pt>
                      <c:pt idx="3589">
                        <c:v>342.00945999999999</c:v>
                      </c:pt>
                      <c:pt idx="3590">
                        <c:v>342.12975999999998</c:v>
                      </c:pt>
                      <c:pt idx="3591">
                        <c:v>342.23757999999998</c:v>
                      </c:pt>
                      <c:pt idx="3592">
                        <c:v>342.36275000000001</c:v>
                      </c:pt>
                      <c:pt idx="3593">
                        <c:v>342.53228999999999</c:v>
                      </c:pt>
                      <c:pt idx="3594">
                        <c:v>342.66878000000003</c:v>
                      </c:pt>
                      <c:pt idx="3595">
                        <c:v>342.76267000000001</c:v>
                      </c:pt>
                      <c:pt idx="3596">
                        <c:v>342.93398999999999</c:v>
                      </c:pt>
                      <c:pt idx="3597">
                        <c:v>343.01452999999998</c:v>
                      </c:pt>
                      <c:pt idx="3598">
                        <c:v>343.13898999999998</c:v>
                      </c:pt>
                      <c:pt idx="3599">
                        <c:v>343.26749000000001</c:v>
                      </c:pt>
                      <c:pt idx="3600">
                        <c:v>343.37448000000001</c:v>
                      </c:pt>
                      <c:pt idx="3601">
                        <c:v>343.48806999999999</c:v>
                      </c:pt>
                      <c:pt idx="3602">
                        <c:v>343.62286</c:v>
                      </c:pt>
                      <c:pt idx="3603">
                        <c:v>343.74387999999999</c:v>
                      </c:pt>
                      <c:pt idx="3604">
                        <c:v>343.88346999999999</c:v>
                      </c:pt>
                      <c:pt idx="3605">
                        <c:v>343.98563999999999</c:v>
                      </c:pt>
                      <c:pt idx="3606">
                        <c:v>344.11914999999999</c:v>
                      </c:pt>
                      <c:pt idx="3607">
                        <c:v>344.25477999999998</c:v>
                      </c:pt>
                      <c:pt idx="3608">
                        <c:v>344.40424999999999</c:v>
                      </c:pt>
                      <c:pt idx="3609">
                        <c:v>344.49358000000001</c:v>
                      </c:pt>
                      <c:pt idx="3610">
                        <c:v>344.64526000000001</c:v>
                      </c:pt>
                      <c:pt idx="3611">
                        <c:v>344.76688999999999</c:v>
                      </c:pt>
                      <c:pt idx="3612">
                        <c:v>344.86331000000001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344A'!$BD$4:$BD$3616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9.2510000000000162E-3</c:v>
                      </c:pt>
                      <c:pt idx="1">
                        <c:v>9.258000000000018E-3</c:v>
                      </c:pt>
                      <c:pt idx="2">
                        <c:v>9.265000000000018E-3</c:v>
                      </c:pt>
                      <c:pt idx="3">
                        <c:v>9.2705000000000166E-3</c:v>
                      </c:pt>
                      <c:pt idx="4">
                        <c:v>9.2745000000000171E-3</c:v>
                      </c:pt>
                      <c:pt idx="5">
                        <c:v>9.2800000000000174E-3</c:v>
                      </c:pt>
                      <c:pt idx="6">
                        <c:v>9.287500000000018E-3</c:v>
                      </c:pt>
                      <c:pt idx="7">
                        <c:v>9.294500000000018E-3</c:v>
                      </c:pt>
                      <c:pt idx="8">
                        <c:v>9.2990000000000191E-3</c:v>
                      </c:pt>
                      <c:pt idx="9">
                        <c:v>9.3040000000000171E-3</c:v>
                      </c:pt>
                      <c:pt idx="10">
                        <c:v>9.3110000000000172E-3</c:v>
                      </c:pt>
                      <c:pt idx="11">
                        <c:v>9.3165000000000157E-3</c:v>
                      </c:pt>
                      <c:pt idx="12">
                        <c:v>9.3220000000000178E-3</c:v>
                      </c:pt>
                      <c:pt idx="13">
                        <c:v>9.323000000000017E-3</c:v>
                      </c:pt>
                      <c:pt idx="14">
                        <c:v>9.3255000000000178E-3</c:v>
                      </c:pt>
                      <c:pt idx="15">
                        <c:v>9.3295000000000166E-3</c:v>
                      </c:pt>
                      <c:pt idx="16">
                        <c:v>9.3325000000000161E-3</c:v>
                      </c:pt>
                      <c:pt idx="17">
                        <c:v>9.3395000000000162E-3</c:v>
                      </c:pt>
                      <c:pt idx="18">
                        <c:v>9.3460000000000158E-3</c:v>
                      </c:pt>
                      <c:pt idx="19">
                        <c:v>9.3525000000000153E-3</c:v>
                      </c:pt>
                      <c:pt idx="20">
                        <c:v>9.3590000000000166E-3</c:v>
                      </c:pt>
                      <c:pt idx="21">
                        <c:v>9.3655000000000162E-3</c:v>
                      </c:pt>
                      <c:pt idx="22">
                        <c:v>9.3720000000000175E-3</c:v>
                      </c:pt>
                      <c:pt idx="23">
                        <c:v>9.3805000000000173E-3</c:v>
                      </c:pt>
                      <c:pt idx="24">
                        <c:v>9.3885000000000166E-3</c:v>
                      </c:pt>
                      <c:pt idx="25">
                        <c:v>9.3955000000000184E-3</c:v>
                      </c:pt>
                      <c:pt idx="26">
                        <c:v>9.4040000000000165E-3</c:v>
                      </c:pt>
                      <c:pt idx="27">
                        <c:v>9.4140000000000161E-3</c:v>
                      </c:pt>
                      <c:pt idx="28">
                        <c:v>9.4245000000000162E-3</c:v>
                      </c:pt>
                      <c:pt idx="29">
                        <c:v>9.4335000000000165E-3</c:v>
                      </c:pt>
                      <c:pt idx="30">
                        <c:v>9.4485000000000159E-3</c:v>
                      </c:pt>
                      <c:pt idx="31">
                        <c:v>9.4645000000000163E-3</c:v>
                      </c:pt>
                      <c:pt idx="32">
                        <c:v>9.4745000000000142E-3</c:v>
                      </c:pt>
                      <c:pt idx="33">
                        <c:v>9.4825000000000135E-3</c:v>
                      </c:pt>
                      <c:pt idx="34">
                        <c:v>9.4920000000000143E-3</c:v>
                      </c:pt>
                      <c:pt idx="35">
                        <c:v>9.510500000000012E-3</c:v>
                      </c:pt>
                      <c:pt idx="36">
                        <c:v>9.5250000000000126E-3</c:v>
                      </c:pt>
                      <c:pt idx="37">
                        <c:v>9.533000000000012E-3</c:v>
                      </c:pt>
                      <c:pt idx="38">
                        <c:v>9.5420000000000123E-3</c:v>
                      </c:pt>
                      <c:pt idx="39">
                        <c:v>9.5530000000000129E-3</c:v>
                      </c:pt>
                      <c:pt idx="40">
                        <c:v>9.5620000000000115E-3</c:v>
                      </c:pt>
                      <c:pt idx="41">
                        <c:v>9.5745000000000118E-3</c:v>
                      </c:pt>
                      <c:pt idx="42">
                        <c:v>9.5855000000000107E-3</c:v>
                      </c:pt>
                      <c:pt idx="43">
                        <c:v>9.5940000000000088E-3</c:v>
                      </c:pt>
                      <c:pt idx="44">
                        <c:v>9.6045000000000089E-3</c:v>
                      </c:pt>
                      <c:pt idx="45">
                        <c:v>9.6155000000000077E-3</c:v>
                      </c:pt>
                      <c:pt idx="46">
                        <c:v>9.6225000000000078E-3</c:v>
                      </c:pt>
                      <c:pt idx="47">
                        <c:v>9.6290000000000073E-3</c:v>
                      </c:pt>
                      <c:pt idx="48">
                        <c:v>9.6345000000000094E-3</c:v>
                      </c:pt>
                      <c:pt idx="49">
                        <c:v>9.6495000000000088E-3</c:v>
                      </c:pt>
                      <c:pt idx="50">
                        <c:v>9.6580000000000086E-3</c:v>
                      </c:pt>
                      <c:pt idx="51">
                        <c:v>9.6655000000000074E-3</c:v>
                      </c:pt>
                      <c:pt idx="52">
                        <c:v>9.6680000000000082E-3</c:v>
                      </c:pt>
                      <c:pt idx="53">
                        <c:v>9.6755000000000105E-3</c:v>
                      </c:pt>
                      <c:pt idx="54">
                        <c:v>9.6870000000000098E-3</c:v>
                      </c:pt>
                      <c:pt idx="55">
                        <c:v>9.6905000000000099E-3</c:v>
                      </c:pt>
                      <c:pt idx="56">
                        <c:v>9.6965000000000089E-3</c:v>
                      </c:pt>
                      <c:pt idx="57">
                        <c:v>9.6945000000000104E-3</c:v>
                      </c:pt>
                      <c:pt idx="58">
                        <c:v>9.6985000000000092E-3</c:v>
                      </c:pt>
                      <c:pt idx="59">
                        <c:v>9.6980000000000104E-3</c:v>
                      </c:pt>
                      <c:pt idx="60">
                        <c:v>9.7175000000000091E-3</c:v>
                      </c:pt>
                      <c:pt idx="61">
                        <c:v>9.7345000000000088E-3</c:v>
                      </c:pt>
                      <c:pt idx="62">
                        <c:v>9.7350000000000075E-3</c:v>
                      </c:pt>
                      <c:pt idx="63">
                        <c:v>9.7385000000000058E-3</c:v>
                      </c:pt>
                      <c:pt idx="64">
                        <c:v>9.7350000000000075E-3</c:v>
                      </c:pt>
                      <c:pt idx="65">
                        <c:v>9.7340000000000083E-3</c:v>
                      </c:pt>
                      <c:pt idx="66">
                        <c:v>9.7285000000000062E-3</c:v>
                      </c:pt>
                      <c:pt idx="67">
                        <c:v>9.7230000000000077E-3</c:v>
                      </c:pt>
                      <c:pt idx="68">
                        <c:v>9.7240000000000087E-3</c:v>
                      </c:pt>
                      <c:pt idx="69">
                        <c:v>9.7200000000000081E-3</c:v>
                      </c:pt>
                      <c:pt idx="70">
                        <c:v>9.7115000000000066E-3</c:v>
                      </c:pt>
                      <c:pt idx="71">
                        <c:v>9.7130000000000064E-3</c:v>
                      </c:pt>
                      <c:pt idx="72">
                        <c:v>9.7045000000000065E-3</c:v>
                      </c:pt>
                      <c:pt idx="73">
                        <c:v>9.7030000000000068E-3</c:v>
                      </c:pt>
                      <c:pt idx="74">
                        <c:v>9.6975000000000082E-3</c:v>
                      </c:pt>
                      <c:pt idx="75">
                        <c:v>9.6955000000000062E-3</c:v>
                      </c:pt>
                      <c:pt idx="76">
                        <c:v>9.6930000000000072E-3</c:v>
                      </c:pt>
                      <c:pt idx="77">
                        <c:v>9.6915000000000057E-3</c:v>
                      </c:pt>
                      <c:pt idx="78">
                        <c:v>9.6900000000000059E-3</c:v>
                      </c:pt>
                      <c:pt idx="79">
                        <c:v>9.6870000000000064E-3</c:v>
                      </c:pt>
                      <c:pt idx="80">
                        <c:v>9.6860000000000071E-3</c:v>
                      </c:pt>
                      <c:pt idx="81">
                        <c:v>9.6825000000000071E-3</c:v>
                      </c:pt>
                      <c:pt idx="82">
                        <c:v>9.6795000000000058E-3</c:v>
                      </c:pt>
                      <c:pt idx="83">
                        <c:v>9.6755000000000053E-3</c:v>
                      </c:pt>
                      <c:pt idx="84">
                        <c:v>9.673500000000005E-3</c:v>
                      </c:pt>
                      <c:pt idx="85">
                        <c:v>9.6805000000000068E-3</c:v>
                      </c:pt>
                      <c:pt idx="86">
                        <c:v>9.6750000000000048E-3</c:v>
                      </c:pt>
                      <c:pt idx="87">
                        <c:v>9.6745000000000043E-3</c:v>
                      </c:pt>
                      <c:pt idx="88">
                        <c:v>9.6740000000000055E-3</c:v>
                      </c:pt>
                      <c:pt idx="89">
                        <c:v>9.677000000000005E-3</c:v>
                      </c:pt>
                      <c:pt idx="90">
                        <c:v>9.6775000000000038E-3</c:v>
                      </c:pt>
                      <c:pt idx="91">
                        <c:v>9.6750000000000048E-3</c:v>
                      </c:pt>
                      <c:pt idx="92">
                        <c:v>9.6720000000000035E-3</c:v>
                      </c:pt>
                      <c:pt idx="93">
                        <c:v>9.671000000000006E-3</c:v>
                      </c:pt>
                      <c:pt idx="94">
                        <c:v>9.6705000000000037E-3</c:v>
                      </c:pt>
                      <c:pt idx="95">
                        <c:v>9.670000000000005E-3</c:v>
                      </c:pt>
                      <c:pt idx="96">
                        <c:v>9.6705000000000055E-3</c:v>
                      </c:pt>
                      <c:pt idx="97">
                        <c:v>9.671000000000006E-3</c:v>
                      </c:pt>
                      <c:pt idx="98">
                        <c:v>9.6715000000000065E-3</c:v>
                      </c:pt>
                      <c:pt idx="99">
                        <c:v>9.6745000000000077E-3</c:v>
                      </c:pt>
                      <c:pt idx="100">
                        <c:v>9.6760000000000058E-3</c:v>
                      </c:pt>
                      <c:pt idx="101">
                        <c:v>9.6760000000000058E-3</c:v>
                      </c:pt>
                      <c:pt idx="102">
                        <c:v>9.6800000000000063E-3</c:v>
                      </c:pt>
                      <c:pt idx="103">
                        <c:v>9.6810000000000073E-3</c:v>
                      </c:pt>
                      <c:pt idx="104">
                        <c:v>9.680000000000008E-3</c:v>
                      </c:pt>
                      <c:pt idx="105">
                        <c:v>9.6815000000000078E-3</c:v>
                      </c:pt>
                      <c:pt idx="106">
                        <c:v>9.6850000000000061E-3</c:v>
                      </c:pt>
                      <c:pt idx="107">
                        <c:v>9.6860000000000071E-3</c:v>
                      </c:pt>
                      <c:pt idx="108">
                        <c:v>9.6875000000000069E-3</c:v>
                      </c:pt>
                      <c:pt idx="109">
                        <c:v>9.6870000000000081E-3</c:v>
                      </c:pt>
                      <c:pt idx="110">
                        <c:v>9.6880000000000074E-3</c:v>
                      </c:pt>
                      <c:pt idx="111">
                        <c:v>9.6855000000000083E-3</c:v>
                      </c:pt>
                      <c:pt idx="112">
                        <c:v>9.6820000000000083E-3</c:v>
                      </c:pt>
                      <c:pt idx="113">
                        <c:v>9.6845000000000073E-3</c:v>
                      </c:pt>
                      <c:pt idx="114">
                        <c:v>9.6820000000000066E-3</c:v>
                      </c:pt>
                      <c:pt idx="115">
                        <c:v>9.680000000000008E-3</c:v>
                      </c:pt>
                      <c:pt idx="116">
                        <c:v>9.677500000000009E-3</c:v>
                      </c:pt>
                      <c:pt idx="117">
                        <c:v>9.6770000000000085E-3</c:v>
                      </c:pt>
                      <c:pt idx="118">
                        <c:v>9.6765000000000115E-3</c:v>
                      </c:pt>
                      <c:pt idx="119">
                        <c:v>9.678000000000013E-3</c:v>
                      </c:pt>
                      <c:pt idx="120">
                        <c:v>9.6800000000000115E-3</c:v>
                      </c:pt>
                      <c:pt idx="121">
                        <c:v>9.6740000000000125E-3</c:v>
                      </c:pt>
                      <c:pt idx="122">
                        <c:v>9.6740000000000107E-3</c:v>
                      </c:pt>
                      <c:pt idx="123">
                        <c:v>9.6685000000000139E-3</c:v>
                      </c:pt>
                      <c:pt idx="124">
                        <c:v>9.6640000000000129E-3</c:v>
                      </c:pt>
                      <c:pt idx="125">
                        <c:v>9.6630000000000136E-3</c:v>
                      </c:pt>
                      <c:pt idx="126">
                        <c:v>9.6560000000000118E-3</c:v>
                      </c:pt>
                      <c:pt idx="127">
                        <c:v>9.6495000000000122E-3</c:v>
                      </c:pt>
                      <c:pt idx="128">
                        <c:v>9.6465000000000127E-3</c:v>
                      </c:pt>
                      <c:pt idx="129">
                        <c:v>9.6395000000000126E-3</c:v>
                      </c:pt>
                      <c:pt idx="130">
                        <c:v>9.6360000000000161E-3</c:v>
                      </c:pt>
                      <c:pt idx="131">
                        <c:v>9.6300000000000135E-3</c:v>
                      </c:pt>
                      <c:pt idx="132">
                        <c:v>9.6300000000000135E-3</c:v>
                      </c:pt>
                      <c:pt idx="133">
                        <c:v>9.630500000000014E-3</c:v>
                      </c:pt>
                      <c:pt idx="134">
                        <c:v>9.6275000000000145E-3</c:v>
                      </c:pt>
                      <c:pt idx="135">
                        <c:v>9.6265000000000153E-3</c:v>
                      </c:pt>
                      <c:pt idx="136">
                        <c:v>9.625500000000016E-3</c:v>
                      </c:pt>
                      <c:pt idx="137">
                        <c:v>9.6235000000000175E-3</c:v>
                      </c:pt>
                      <c:pt idx="138">
                        <c:v>9.6260000000000182E-3</c:v>
                      </c:pt>
                      <c:pt idx="139">
                        <c:v>9.627500000000018E-3</c:v>
                      </c:pt>
                      <c:pt idx="140">
                        <c:v>9.6250000000000207E-3</c:v>
                      </c:pt>
                      <c:pt idx="141">
                        <c:v>9.6195000000000187E-3</c:v>
                      </c:pt>
                      <c:pt idx="142">
                        <c:v>9.6235000000000192E-3</c:v>
                      </c:pt>
                      <c:pt idx="143">
                        <c:v>9.6200000000000174E-3</c:v>
                      </c:pt>
                      <c:pt idx="144">
                        <c:v>9.625000000000019E-3</c:v>
                      </c:pt>
                      <c:pt idx="145">
                        <c:v>9.6235000000000192E-3</c:v>
                      </c:pt>
                      <c:pt idx="146">
                        <c:v>9.6280000000000185E-3</c:v>
                      </c:pt>
                      <c:pt idx="147">
                        <c:v>9.6270000000000192E-3</c:v>
                      </c:pt>
                      <c:pt idx="148">
                        <c:v>9.630000000000017E-3</c:v>
                      </c:pt>
                      <c:pt idx="149">
                        <c:v>9.635500000000019E-3</c:v>
                      </c:pt>
                      <c:pt idx="150">
                        <c:v>9.6365000000000183E-3</c:v>
                      </c:pt>
                      <c:pt idx="151">
                        <c:v>9.6405000000000188E-3</c:v>
                      </c:pt>
                      <c:pt idx="152">
                        <c:v>9.6335000000000188E-3</c:v>
                      </c:pt>
                      <c:pt idx="153">
                        <c:v>9.6300000000000188E-3</c:v>
                      </c:pt>
                      <c:pt idx="154">
                        <c:v>9.6350000000000185E-3</c:v>
                      </c:pt>
                      <c:pt idx="155">
                        <c:v>9.6390000000000191E-3</c:v>
                      </c:pt>
                      <c:pt idx="156">
                        <c:v>9.6430000000000196E-3</c:v>
                      </c:pt>
                      <c:pt idx="157">
                        <c:v>9.6485000000000199E-3</c:v>
                      </c:pt>
                      <c:pt idx="158">
                        <c:v>9.6530000000000209E-3</c:v>
                      </c:pt>
                      <c:pt idx="159">
                        <c:v>9.6560000000000205E-3</c:v>
                      </c:pt>
                      <c:pt idx="160">
                        <c:v>9.6595000000000205E-3</c:v>
                      </c:pt>
                      <c:pt idx="161">
                        <c:v>9.6580000000000207E-3</c:v>
                      </c:pt>
                      <c:pt idx="162">
                        <c:v>9.6650000000000191E-3</c:v>
                      </c:pt>
                      <c:pt idx="163">
                        <c:v>9.6675000000000198E-3</c:v>
                      </c:pt>
                      <c:pt idx="164">
                        <c:v>9.6725000000000196E-3</c:v>
                      </c:pt>
                      <c:pt idx="165">
                        <c:v>9.6735000000000189E-3</c:v>
                      </c:pt>
                      <c:pt idx="166">
                        <c:v>9.6825000000000175E-3</c:v>
                      </c:pt>
                      <c:pt idx="167">
                        <c:v>9.6910000000000156E-3</c:v>
                      </c:pt>
                      <c:pt idx="168">
                        <c:v>9.7015000000000157E-3</c:v>
                      </c:pt>
                      <c:pt idx="169">
                        <c:v>9.7060000000000167E-3</c:v>
                      </c:pt>
                      <c:pt idx="170">
                        <c:v>9.710500000000016E-3</c:v>
                      </c:pt>
                      <c:pt idx="171">
                        <c:v>9.7165000000000151E-3</c:v>
                      </c:pt>
                      <c:pt idx="172">
                        <c:v>9.7205000000000139E-3</c:v>
                      </c:pt>
                      <c:pt idx="173">
                        <c:v>9.7235000000000151E-3</c:v>
                      </c:pt>
                      <c:pt idx="174">
                        <c:v>9.7300000000000147E-3</c:v>
                      </c:pt>
                      <c:pt idx="175">
                        <c:v>9.735500000000015E-3</c:v>
                      </c:pt>
                      <c:pt idx="176">
                        <c:v>9.7440000000000148E-3</c:v>
                      </c:pt>
                      <c:pt idx="177">
                        <c:v>9.7430000000000155E-3</c:v>
                      </c:pt>
                      <c:pt idx="178">
                        <c:v>9.7450000000000175E-3</c:v>
                      </c:pt>
                      <c:pt idx="179">
                        <c:v>9.7520000000000159E-3</c:v>
                      </c:pt>
                      <c:pt idx="180">
                        <c:v>9.7515000000000171E-3</c:v>
                      </c:pt>
                      <c:pt idx="181">
                        <c:v>9.7530000000000134E-3</c:v>
                      </c:pt>
                      <c:pt idx="182">
                        <c:v>9.7460000000000133E-3</c:v>
                      </c:pt>
                      <c:pt idx="183">
                        <c:v>9.7460000000000133E-3</c:v>
                      </c:pt>
                      <c:pt idx="184">
                        <c:v>9.7475000000000148E-3</c:v>
                      </c:pt>
                      <c:pt idx="185">
                        <c:v>9.7510000000000149E-3</c:v>
                      </c:pt>
                      <c:pt idx="186">
                        <c:v>9.7560000000000147E-3</c:v>
                      </c:pt>
                      <c:pt idx="187">
                        <c:v>9.7610000000000145E-3</c:v>
                      </c:pt>
                      <c:pt idx="188">
                        <c:v>9.7620000000000155E-3</c:v>
                      </c:pt>
                      <c:pt idx="189">
                        <c:v>9.7605000000000157E-3</c:v>
                      </c:pt>
                      <c:pt idx="190">
                        <c:v>9.7660000000000143E-3</c:v>
                      </c:pt>
                      <c:pt idx="191">
                        <c:v>9.7740000000000136E-3</c:v>
                      </c:pt>
                      <c:pt idx="192">
                        <c:v>9.7750000000000111E-3</c:v>
                      </c:pt>
                      <c:pt idx="193">
                        <c:v>9.7780000000000106E-3</c:v>
                      </c:pt>
                      <c:pt idx="194">
                        <c:v>9.76700000000001E-3</c:v>
                      </c:pt>
                      <c:pt idx="195">
                        <c:v>9.7710000000000123E-3</c:v>
                      </c:pt>
                      <c:pt idx="196">
                        <c:v>9.7730000000000108E-3</c:v>
                      </c:pt>
                      <c:pt idx="197">
                        <c:v>9.7725000000000121E-3</c:v>
                      </c:pt>
                      <c:pt idx="198">
                        <c:v>9.768000000000011E-3</c:v>
                      </c:pt>
                      <c:pt idx="199">
                        <c:v>9.7680000000000093E-3</c:v>
                      </c:pt>
                      <c:pt idx="200">
                        <c:v>9.7640000000000105E-3</c:v>
                      </c:pt>
                      <c:pt idx="201">
                        <c:v>9.7590000000000107E-3</c:v>
                      </c:pt>
                      <c:pt idx="202">
                        <c:v>9.7600000000000083E-3</c:v>
                      </c:pt>
                      <c:pt idx="203">
                        <c:v>9.764000000000007E-3</c:v>
                      </c:pt>
                      <c:pt idx="204">
                        <c:v>9.766000000000009E-3</c:v>
                      </c:pt>
                      <c:pt idx="205">
                        <c:v>9.766000000000009E-3</c:v>
                      </c:pt>
                      <c:pt idx="206">
                        <c:v>9.7740000000000101E-3</c:v>
                      </c:pt>
                      <c:pt idx="207">
                        <c:v>9.7715000000000093E-3</c:v>
                      </c:pt>
                      <c:pt idx="208">
                        <c:v>9.7720000000000081E-3</c:v>
                      </c:pt>
                      <c:pt idx="209">
                        <c:v>9.7690000000000103E-3</c:v>
                      </c:pt>
                      <c:pt idx="210">
                        <c:v>9.7620000000000068E-3</c:v>
                      </c:pt>
                      <c:pt idx="211">
                        <c:v>9.7640000000000088E-3</c:v>
                      </c:pt>
                      <c:pt idx="212">
                        <c:v>9.764000000000007E-3</c:v>
                      </c:pt>
                      <c:pt idx="213">
                        <c:v>9.7660000000000056E-3</c:v>
                      </c:pt>
                      <c:pt idx="214">
                        <c:v>9.7675000000000053E-3</c:v>
                      </c:pt>
                      <c:pt idx="215">
                        <c:v>9.7670000000000066E-3</c:v>
                      </c:pt>
                      <c:pt idx="216">
                        <c:v>9.7670000000000048E-3</c:v>
                      </c:pt>
                      <c:pt idx="217">
                        <c:v>9.7620000000000068E-3</c:v>
                      </c:pt>
                      <c:pt idx="218">
                        <c:v>9.7650000000000028E-3</c:v>
                      </c:pt>
                      <c:pt idx="219">
                        <c:v>9.7695000000000073E-3</c:v>
                      </c:pt>
                      <c:pt idx="220">
                        <c:v>9.7680000000000058E-3</c:v>
                      </c:pt>
                      <c:pt idx="221">
                        <c:v>9.7700000000000061E-3</c:v>
                      </c:pt>
                      <c:pt idx="222">
                        <c:v>9.758000000000008E-3</c:v>
                      </c:pt>
                      <c:pt idx="223">
                        <c:v>9.7485000000000072E-3</c:v>
                      </c:pt>
                      <c:pt idx="224">
                        <c:v>9.7465000000000069E-3</c:v>
                      </c:pt>
                      <c:pt idx="225">
                        <c:v>9.7475000000000062E-3</c:v>
                      </c:pt>
                      <c:pt idx="226">
                        <c:v>9.7475000000000062E-3</c:v>
                      </c:pt>
                      <c:pt idx="227">
                        <c:v>9.7490000000000059E-3</c:v>
                      </c:pt>
                      <c:pt idx="228">
                        <c:v>9.7480000000000049E-3</c:v>
                      </c:pt>
                      <c:pt idx="229">
                        <c:v>9.7500000000000035E-3</c:v>
                      </c:pt>
                      <c:pt idx="230">
                        <c:v>9.7505000000000057E-3</c:v>
                      </c:pt>
                      <c:pt idx="231">
                        <c:v>9.7600000000000048E-3</c:v>
                      </c:pt>
                      <c:pt idx="232">
                        <c:v>9.757500000000004E-3</c:v>
                      </c:pt>
                      <c:pt idx="233">
                        <c:v>9.7520000000000037E-3</c:v>
                      </c:pt>
                      <c:pt idx="234">
                        <c:v>9.7535000000000035E-3</c:v>
                      </c:pt>
                      <c:pt idx="235">
                        <c:v>9.7580000000000028E-3</c:v>
                      </c:pt>
                      <c:pt idx="236">
                        <c:v>9.752000000000002E-3</c:v>
                      </c:pt>
                      <c:pt idx="237">
                        <c:v>9.7525000000000025E-3</c:v>
                      </c:pt>
                      <c:pt idx="238">
                        <c:v>9.7550000000000033E-3</c:v>
                      </c:pt>
                      <c:pt idx="239">
                        <c:v>9.7635000000000031E-3</c:v>
                      </c:pt>
                      <c:pt idx="240">
                        <c:v>9.7730000000000022E-3</c:v>
                      </c:pt>
                      <c:pt idx="241">
                        <c:v>9.7705000000000014E-3</c:v>
                      </c:pt>
                      <c:pt idx="242">
                        <c:v>9.7690000000000016E-3</c:v>
                      </c:pt>
                      <c:pt idx="243">
                        <c:v>9.7685000000000029E-3</c:v>
                      </c:pt>
                      <c:pt idx="244">
                        <c:v>9.7645000000000023E-3</c:v>
                      </c:pt>
                      <c:pt idx="245">
                        <c:v>9.7600000000000013E-3</c:v>
                      </c:pt>
                      <c:pt idx="246">
                        <c:v>9.7605000000000018E-3</c:v>
                      </c:pt>
                      <c:pt idx="247">
                        <c:v>9.755500000000002E-3</c:v>
                      </c:pt>
                      <c:pt idx="248">
                        <c:v>9.7590000000000003E-3</c:v>
                      </c:pt>
                      <c:pt idx="249">
                        <c:v>9.757E-3</c:v>
                      </c:pt>
                      <c:pt idx="250">
                        <c:v>9.7575000000000023E-3</c:v>
                      </c:pt>
                      <c:pt idx="251">
                        <c:v>9.7600000000000013E-3</c:v>
                      </c:pt>
                      <c:pt idx="252">
                        <c:v>9.759000000000002E-3</c:v>
                      </c:pt>
                      <c:pt idx="253">
                        <c:v>9.7645000000000023E-3</c:v>
                      </c:pt>
                      <c:pt idx="254">
                        <c:v>9.759000000000002E-3</c:v>
                      </c:pt>
                      <c:pt idx="255">
                        <c:v>9.7615000000000011E-3</c:v>
                      </c:pt>
                      <c:pt idx="256">
                        <c:v>9.7575000000000005E-3</c:v>
                      </c:pt>
                      <c:pt idx="257">
                        <c:v>9.7649999999999994E-3</c:v>
                      </c:pt>
                      <c:pt idx="258">
                        <c:v>9.7660000000000004E-3</c:v>
                      </c:pt>
                      <c:pt idx="259">
                        <c:v>9.8034999999999997E-3</c:v>
                      </c:pt>
                      <c:pt idx="260">
                        <c:v>9.8165000000000006E-3</c:v>
                      </c:pt>
                      <c:pt idx="261">
                        <c:v>9.8185000000000008E-3</c:v>
                      </c:pt>
                      <c:pt idx="262">
                        <c:v>9.833999999999999E-3</c:v>
                      </c:pt>
                      <c:pt idx="263">
                        <c:v>9.8489999999999984E-3</c:v>
                      </c:pt>
                      <c:pt idx="264">
                        <c:v>9.8554999999999997E-3</c:v>
                      </c:pt>
                      <c:pt idx="265">
                        <c:v>9.8534999999999994E-3</c:v>
                      </c:pt>
                      <c:pt idx="266">
                        <c:v>9.8565000000000007E-3</c:v>
                      </c:pt>
                      <c:pt idx="267">
                        <c:v>9.8600000000000007E-3</c:v>
                      </c:pt>
                      <c:pt idx="268">
                        <c:v>9.8694999999999998E-3</c:v>
                      </c:pt>
                      <c:pt idx="269">
                        <c:v>9.8789999999999989E-3</c:v>
                      </c:pt>
                      <c:pt idx="270">
                        <c:v>9.8860000000000007E-3</c:v>
                      </c:pt>
                      <c:pt idx="271">
                        <c:v>9.8899999999999978E-3</c:v>
                      </c:pt>
                      <c:pt idx="272">
                        <c:v>9.8949999999999975E-3</c:v>
                      </c:pt>
                      <c:pt idx="273">
                        <c:v>9.8974999999999983E-3</c:v>
                      </c:pt>
                      <c:pt idx="274">
                        <c:v>9.9039999999999979E-3</c:v>
                      </c:pt>
                      <c:pt idx="275">
                        <c:v>9.9019999999999993E-3</c:v>
                      </c:pt>
                      <c:pt idx="276">
                        <c:v>9.9034999999999974E-3</c:v>
                      </c:pt>
                      <c:pt idx="277">
                        <c:v>9.9114999999999984E-3</c:v>
                      </c:pt>
                      <c:pt idx="278">
                        <c:v>9.914499999999998E-3</c:v>
                      </c:pt>
                      <c:pt idx="279">
                        <c:v>9.9104999999999957E-3</c:v>
                      </c:pt>
                      <c:pt idx="280">
                        <c:v>9.9109999999999945E-3</c:v>
                      </c:pt>
                      <c:pt idx="281">
                        <c:v>9.9209999999999958E-3</c:v>
                      </c:pt>
                      <c:pt idx="282">
                        <c:v>9.9249999999999946E-3</c:v>
                      </c:pt>
                      <c:pt idx="283">
                        <c:v>9.9264999999999978E-3</c:v>
                      </c:pt>
                      <c:pt idx="284">
                        <c:v>9.9324999999999952E-3</c:v>
                      </c:pt>
                      <c:pt idx="285">
                        <c:v>9.9309999999999971E-3</c:v>
                      </c:pt>
                      <c:pt idx="286">
                        <c:v>9.9344999999999954E-3</c:v>
                      </c:pt>
                      <c:pt idx="287">
                        <c:v>9.9434999999999975E-3</c:v>
                      </c:pt>
                      <c:pt idx="288">
                        <c:v>9.9484999999999973E-3</c:v>
                      </c:pt>
                      <c:pt idx="289">
                        <c:v>9.9559999999999978E-3</c:v>
                      </c:pt>
                      <c:pt idx="290">
                        <c:v>9.9639999999999972E-3</c:v>
                      </c:pt>
                      <c:pt idx="291">
                        <c:v>9.9744999999999955E-3</c:v>
                      </c:pt>
                      <c:pt idx="292">
                        <c:v>9.9814999999999973E-3</c:v>
                      </c:pt>
                      <c:pt idx="293">
                        <c:v>9.9979999999999965E-3</c:v>
                      </c:pt>
                      <c:pt idx="294">
                        <c:v>1.0011499999999998E-2</c:v>
                      </c:pt>
                      <c:pt idx="295">
                        <c:v>1.0025499999999996E-2</c:v>
                      </c:pt>
                      <c:pt idx="296">
                        <c:v>1.0037499999999998E-2</c:v>
                      </c:pt>
                      <c:pt idx="297">
                        <c:v>1.0052999999999996E-2</c:v>
                      </c:pt>
                      <c:pt idx="298">
                        <c:v>1.0065499999999996E-2</c:v>
                      </c:pt>
                      <c:pt idx="299">
                        <c:v>1.0077999999999997E-2</c:v>
                      </c:pt>
                      <c:pt idx="300">
                        <c:v>1.0090499999999995E-2</c:v>
                      </c:pt>
                      <c:pt idx="301">
                        <c:v>1.0106499999999994E-2</c:v>
                      </c:pt>
                      <c:pt idx="302">
                        <c:v>1.0121999999999997E-2</c:v>
                      </c:pt>
                      <c:pt idx="303">
                        <c:v>1.0137999999999996E-2</c:v>
                      </c:pt>
                      <c:pt idx="304">
                        <c:v>1.0151999999999993E-2</c:v>
                      </c:pt>
                      <c:pt idx="305">
                        <c:v>1.0166499999999993E-2</c:v>
                      </c:pt>
                      <c:pt idx="306">
                        <c:v>1.0173999999999994E-2</c:v>
                      </c:pt>
                      <c:pt idx="307">
                        <c:v>1.0181499999999994E-2</c:v>
                      </c:pt>
                      <c:pt idx="308">
                        <c:v>1.0195499999999994E-2</c:v>
                      </c:pt>
                      <c:pt idx="309">
                        <c:v>1.0206499999999993E-2</c:v>
                      </c:pt>
                      <c:pt idx="310">
                        <c:v>1.0221999999999995E-2</c:v>
                      </c:pt>
                      <c:pt idx="311">
                        <c:v>1.0237999999999994E-2</c:v>
                      </c:pt>
                      <c:pt idx="312">
                        <c:v>1.0257499999999992E-2</c:v>
                      </c:pt>
                      <c:pt idx="313">
                        <c:v>1.0208999999999992E-2</c:v>
                      </c:pt>
                      <c:pt idx="314">
                        <c:v>1.0214499999999993E-2</c:v>
                      </c:pt>
                      <c:pt idx="315">
                        <c:v>1.0225999999999992E-2</c:v>
                      </c:pt>
                      <c:pt idx="316">
                        <c:v>1.0244499999999997E-2</c:v>
                      </c:pt>
                      <c:pt idx="317">
                        <c:v>1.0261499999999996E-2</c:v>
                      </c:pt>
                      <c:pt idx="318">
                        <c:v>1.0276499999999997E-2</c:v>
                      </c:pt>
                      <c:pt idx="319">
                        <c:v>1.0291499999999995E-2</c:v>
                      </c:pt>
                      <c:pt idx="320">
                        <c:v>1.0304999999999995E-2</c:v>
                      </c:pt>
                      <c:pt idx="321">
                        <c:v>1.0317999999999994E-2</c:v>
                      </c:pt>
                      <c:pt idx="322">
                        <c:v>1.0337999999999996E-2</c:v>
                      </c:pt>
                      <c:pt idx="323">
                        <c:v>1.0352999999999996E-2</c:v>
                      </c:pt>
                      <c:pt idx="324">
                        <c:v>1.0374499999999998E-2</c:v>
                      </c:pt>
                      <c:pt idx="325">
                        <c:v>1.0387999999999998E-2</c:v>
                      </c:pt>
                      <c:pt idx="326">
                        <c:v>1.0407499999999998E-2</c:v>
                      </c:pt>
                      <c:pt idx="327">
                        <c:v>1.0426999999999999E-2</c:v>
                      </c:pt>
                      <c:pt idx="328">
                        <c:v>1.0446E-2</c:v>
                      </c:pt>
                      <c:pt idx="329">
                        <c:v>1.04625E-2</c:v>
                      </c:pt>
                      <c:pt idx="330">
                        <c:v>1.0481499999999999E-2</c:v>
                      </c:pt>
                      <c:pt idx="331">
                        <c:v>1.0496999999999994E-2</c:v>
                      </c:pt>
                      <c:pt idx="332">
                        <c:v>1.0509499999999995E-2</c:v>
                      </c:pt>
                      <c:pt idx="333">
                        <c:v>1.0522999999999996E-2</c:v>
                      </c:pt>
                      <c:pt idx="334">
                        <c:v>1.0541499999999992E-2</c:v>
                      </c:pt>
                      <c:pt idx="335">
                        <c:v>1.0556999999999993E-2</c:v>
                      </c:pt>
                      <c:pt idx="336">
                        <c:v>1.0570999999999995E-2</c:v>
                      </c:pt>
                      <c:pt idx="337">
                        <c:v>1.0583499999999994E-2</c:v>
                      </c:pt>
                      <c:pt idx="338">
                        <c:v>1.0597499999999996E-2</c:v>
                      </c:pt>
                      <c:pt idx="339">
                        <c:v>1.0608999999999995E-2</c:v>
                      </c:pt>
                      <c:pt idx="340">
                        <c:v>1.0620499999999995E-2</c:v>
                      </c:pt>
                      <c:pt idx="341">
                        <c:v>1.0639999999999998E-2</c:v>
                      </c:pt>
                      <c:pt idx="342">
                        <c:v>1.0657499999999997E-2</c:v>
                      </c:pt>
                      <c:pt idx="343">
                        <c:v>1.0674499999999998E-2</c:v>
                      </c:pt>
                      <c:pt idx="344">
                        <c:v>1.0688499999999998E-2</c:v>
                      </c:pt>
                      <c:pt idx="345">
                        <c:v>1.0704999999999999E-2</c:v>
                      </c:pt>
                      <c:pt idx="346">
                        <c:v>1.0718499999999999E-2</c:v>
                      </c:pt>
                      <c:pt idx="347">
                        <c:v>1.0737999999999996E-2</c:v>
                      </c:pt>
                      <c:pt idx="348">
                        <c:v>1.0757999999999997E-2</c:v>
                      </c:pt>
                      <c:pt idx="349">
                        <c:v>1.0772999999999994E-2</c:v>
                      </c:pt>
                      <c:pt idx="350">
                        <c:v>1.0787999999999996E-2</c:v>
                      </c:pt>
                      <c:pt idx="351">
                        <c:v>1.0800499999999992E-2</c:v>
                      </c:pt>
                      <c:pt idx="352">
                        <c:v>1.0827999999999994E-2</c:v>
                      </c:pt>
                      <c:pt idx="353">
                        <c:v>1.0853999999999996E-2</c:v>
                      </c:pt>
                      <c:pt idx="354">
                        <c:v>1.0868499999999996E-2</c:v>
                      </c:pt>
                      <c:pt idx="355">
                        <c:v>1.0880999999999995E-2</c:v>
                      </c:pt>
                      <c:pt idx="356">
                        <c:v>1.0888999999999992E-2</c:v>
                      </c:pt>
                      <c:pt idx="357">
                        <c:v>1.0911499999999994E-2</c:v>
                      </c:pt>
                      <c:pt idx="358">
                        <c:v>1.0931499999999993E-2</c:v>
                      </c:pt>
                      <c:pt idx="359">
                        <c:v>1.1027499999999994E-2</c:v>
                      </c:pt>
                      <c:pt idx="360">
                        <c:v>1.1045499999999993E-2</c:v>
                      </c:pt>
                      <c:pt idx="361">
                        <c:v>1.1069999999999993E-2</c:v>
                      </c:pt>
                      <c:pt idx="362">
                        <c:v>1.1089499999999995E-2</c:v>
                      </c:pt>
                      <c:pt idx="363">
                        <c:v>1.1108499999999995E-2</c:v>
                      </c:pt>
                      <c:pt idx="364">
                        <c:v>1.1120499999999998E-2</c:v>
                      </c:pt>
                      <c:pt idx="365">
                        <c:v>1.1132999999999997E-2</c:v>
                      </c:pt>
                      <c:pt idx="366">
                        <c:v>1.1140999999999996E-2</c:v>
                      </c:pt>
                      <c:pt idx="367">
                        <c:v>1.1149499999999996E-2</c:v>
                      </c:pt>
                      <c:pt idx="368">
                        <c:v>1.1158999999999997E-2</c:v>
                      </c:pt>
                      <c:pt idx="369">
                        <c:v>1.1170999999999995E-2</c:v>
                      </c:pt>
                      <c:pt idx="370">
                        <c:v>1.1183499999999996E-2</c:v>
                      </c:pt>
                      <c:pt idx="371">
                        <c:v>1.1198E-2</c:v>
                      </c:pt>
                      <c:pt idx="372">
                        <c:v>1.1211E-2</c:v>
                      </c:pt>
                      <c:pt idx="373">
                        <c:v>1.123E-2</c:v>
                      </c:pt>
                      <c:pt idx="374">
                        <c:v>1.1245E-2</c:v>
                      </c:pt>
                      <c:pt idx="375">
                        <c:v>1.1254499999999999E-2</c:v>
                      </c:pt>
                      <c:pt idx="376">
                        <c:v>1.1260999999999998E-2</c:v>
                      </c:pt>
                      <c:pt idx="377">
                        <c:v>1.1266499999999999E-2</c:v>
                      </c:pt>
                      <c:pt idx="378">
                        <c:v>1.1273999999999999E-2</c:v>
                      </c:pt>
                      <c:pt idx="379">
                        <c:v>1.1287499999999999E-2</c:v>
                      </c:pt>
                      <c:pt idx="380">
                        <c:v>1.1306999999999998E-2</c:v>
                      </c:pt>
                      <c:pt idx="381">
                        <c:v>1.1325999999999998E-2</c:v>
                      </c:pt>
                      <c:pt idx="382">
                        <c:v>1.1343999999999998E-2</c:v>
                      </c:pt>
                      <c:pt idx="383">
                        <c:v>1.1355999999999998E-2</c:v>
                      </c:pt>
                      <c:pt idx="384">
                        <c:v>1.1371499999999996E-2</c:v>
                      </c:pt>
                      <c:pt idx="385">
                        <c:v>1.1388999999999996E-2</c:v>
                      </c:pt>
                      <c:pt idx="386">
                        <c:v>1.1397999999999997E-2</c:v>
                      </c:pt>
                      <c:pt idx="387">
                        <c:v>1.1410499999999997E-2</c:v>
                      </c:pt>
                      <c:pt idx="388">
                        <c:v>1.1433999999999998E-2</c:v>
                      </c:pt>
                      <c:pt idx="389">
                        <c:v>1.1453499999999997E-2</c:v>
                      </c:pt>
                      <c:pt idx="390">
                        <c:v>1.1464499999999997E-2</c:v>
                      </c:pt>
                      <c:pt idx="391">
                        <c:v>1.1473499999999999E-2</c:v>
                      </c:pt>
                      <c:pt idx="392">
                        <c:v>1.1495499999999999E-2</c:v>
                      </c:pt>
                      <c:pt idx="393">
                        <c:v>1.1504999999999996E-2</c:v>
                      </c:pt>
                      <c:pt idx="394">
                        <c:v>1.1534499999999996E-2</c:v>
                      </c:pt>
                      <c:pt idx="395">
                        <c:v>1.1546499999999998E-2</c:v>
                      </c:pt>
                      <c:pt idx="396">
                        <c:v>1.1560499999999998E-2</c:v>
                      </c:pt>
                      <c:pt idx="397">
                        <c:v>1.1578499999999997E-2</c:v>
                      </c:pt>
                      <c:pt idx="398">
                        <c:v>1.1603499999999996E-2</c:v>
                      </c:pt>
                      <c:pt idx="399">
                        <c:v>1.1613499999999997E-2</c:v>
                      </c:pt>
                      <c:pt idx="400">
                        <c:v>1.1633499999999996E-2</c:v>
                      </c:pt>
                      <c:pt idx="401">
                        <c:v>1.1653499999999997E-2</c:v>
                      </c:pt>
                      <c:pt idx="402">
                        <c:v>1.1681499999999997E-2</c:v>
                      </c:pt>
                      <c:pt idx="403">
                        <c:v>1.1699499999999996E-2</c:v>
                      </c:pt>
                      <c:pt idx="404">
                        <c:v>1.1718999999999995E-2</c:v>
                      </c:pt>
                      <c:pt idx="405">
                        <c:v>1.1746499999999995E-2</c:v>
                      </c:pt>
                      <c:pt idx="406">
                        <c:v>1.1755499999999995E-2</c:v>
                      </c:pt>
                      <c:pt idx="407">
                        <c:v>1.1773499999999999E-2</c:v>
                      </c:pt>
                      <c:pt idx="408">
                        <c:v>1.18005E-2</c:v>
                      </c:pt>
                      <c:pt idx="409">
                        <c:v>1.1810000000000001E-2</c:v>
                      </c:pt>
                      <c:pt idx="410">
                        <c:v>1.1828500000000002E-2</c:v>
                      </c:pt>
                      <c:pt idx="411">
                        <c:v>1.1847500000000002E-2</c:v>
                      </c:pt>
                      <c:pt idx="412">
                        <c:v>1.1867000000000001E-2</c:v>
                      </c:pt>
                      <c:pt idx="413">
                        <c:v>1.18905E-2</c:v>
                      </c:pt>
                      <c:pt idx="414">
                        <c:v>1.1911E-2</c:v>
                      </c:pt>
                      <c:pt idx="415">
                        <c:v>1.1957000000000001E-2</c:v>
                      </c:pt>
                      <c:pt idx="416">
                        <c:v>1.1979499999999997E-2</c:v>
                      </c:pt>
                      <c:pt idx="417">
                        <c:v>1.1986499999999997E-2</c:v>
                      </c:pt>
                      <c:pt idx="418">
                        <c:v>1.1993999999999998E-2</c:v>
                      </c:pt>
                      <c:pt idx="419">
                        <c:v>1.1996499999999998E-2</c:v>
                      </c:pt>
                      <c:pt idx="420">
                        <c:v>1.2005999999999999E-2</c:v>
                      </c:pt>
                      <c:pt idx="421">
                        <c:v>1.2019E-2</c:v>
                      </c:pt>
                      <c:pt idx="422">
                        <c:v>1.2040499999999996E-2</c:v>
                      </c:pt>
                      <c:pt idx="423">
                        <c:v>1.2058999999999997E-2</c:v>
                      </c:pt>
                      <c:pt idx="424">
                        <c:v>1.2064500000000001E-2</c:v>
                      </c:pt>
                      <c:pt idx="425">
                        <c:v>1.2068499999999998E-2</c:v>
                      </c:pt>
                      <c:pt idx="426">
                        <c:v>1.2078499999999997E-2</c:v>
                      </c:pt>
                      <c:pt idx="427">
                        <c:v>1.2083999999999998E-2</c:v>
                      </c:pt>
                      <c:pt idx="428">
                        <c:v>1.2089999999999997E-2</c:v>
                      </c:pt>
                      <c:pt idx="429">
                        <c:v>1.2081499999999997E-2</c:v>
                      </c:pt>
                      <c:pt idx="430">
                        <c:v>1.2090999999999998E-2</c:v>
                      </c:pt>
                      <c:pt idx="431">
                        <c:v>1.2088499999999997E-2</c:v>
                      </c:pt>
                      <c:pt idx="432">
                        <c:v>1.2101499999999998E-2</c:v>
                      </c:pt>
                      <c:pt idx="433">
                        <c:v>1.21E-2</c:v>
                      </c:pt>
                      <c:pt idx="434">
                        <c:v>1.2102999999999999E-2</c:v>
                      </c:pt>
                      <c:pt idx="435">
                        <c:v>1.2098999999999997E-2</c:v>
                      </c:pt>
                      <c:pt idx="436">
                        <c:v>1.21035E-2</c:v>
                      </c:pt>
                      <c:pt idx="437">
                        <c:v>1.2106499999999999E-2</c:v>
                      </c:pt>
                      <c:pt idx="438">
                        <c:v>1.2111999999999998E-2</c:v>
                      </c:pt>
                      <c:pt idx="439">
                        <c:v>1.2109499999999997E-2</c:v>
                      </c:pt>
                      <c:pt idx="440">
                        <c:v>1.2107E-2</c:v>
                      </c:pt>
                      <c:pt idx="441">
                        <c:v>1.2114499999999997E-2</c:v>
                      </c:pt>
                      <c:pt idx="442">
                        <c:v>1.2116999999999998E-2</c:v>
                      </c:pt>
                      <c:pt idx="443">
                        <c:v>1.2126999999999994E-2</c:v>
                      </c:pt>
                      <c:pt idx="444">
                        <c:v>1.2138999999999994E-2</c:v>
                      </c:pt>
                      <c:pt idx="445">
                        <c:v>1.2140999999999996E-2</c:v>
                      </c:pt>
                      <c:pt idx="446">
                        <c:v>1.2146999999999995E-2</c:v>
                      </c:pt>
                      <c:pt idx="447">
                        <c:v>1.2159999999999997E-2</c:v>
                      </c:pt>
                      <c:pt idx="448">
                        <c:v>1.2166999999999997E-2</c:v>
                      </c:pt>
                      <c:pt idx="449">
                        <c:v>1.2180499999999993E-2</c:v>
                      </c:pt>
                      <c:pt idx="450">
                        <c:v>1.2188499999999998E-2</c:v>
                      </c:pt>
                      <c:pt idx="451">
                        <c:v>1.2196999999999993E-2</c:v>
                      </c:pt>
                      <c:pt idx="452">
                        <c:v>1.2208499999999995E-2</c:v>
                      </c:pt>
                      <c:pt idx="453">
                        <c:v>1.22065E-2</c:v>
                      </c:pt>
                      <c:pt idx="454">
                        <c:v>1.2212000000000001E-2</c:v>
                      </c:pt>
                      <c:pt idx="455">
                        <c:v>1.2216500000000002E-2</c:v>
                      </c:pt>
                      <c:pt idx="456">
                        <c:v>1.2229999999999998E-2</c:v>
                      </c:pt>
                      <c:pt idx="457">
                        <c:v>1.2235999999999999E-2</c:v>
                      </c:pt>
                      <c:pt idx="458">
                        <c:v>1.2244499999999998E-2</c:v>
                      </c:pt>
                      <c:pt idx="459">
                        <c:v>1.2217499999999999E-2</c:v>
                      </c:pt>
                      <c:pt idx="460">
                        <c:v>1.2212999999999998E-2</c:v>
                      </c:pt>
                      <c:pt idx="461">
                        <c:v>1.2224500000000003E-2</c:v>
                      </c:pt>
                      <c:pt idx="462">
                        <c:v>1.2225000000000001E-2</c:v>
                      </c:pt>
                      <c:pt idx="463">
                        <c:v>1.2213500000000002E-2</c:v>
                      </c:pt>
                      <c:pt idx="464">
                        <c:v>1.22185E-2</c:v>
                      </c:pt>
                      <c:pt idx="465">
                        <c:v>1.2256500000000002E-2</c:v>
                      </c:pt>
                      <c:pt idx="466">
                        <c:v>1.2278500000000003E-2</c:v>
                      </c:pt>
                      <c:pt idx="467">
                        <c:v>1.2281500000000006E-2</c:v>
                      </c:pt>
                      <c:pt idx="468">
                        <c:v>1.2284500000000002E-2</c:v>
                      </c:pt>
                      <c:pt idx="469">
                        <c:v>1.2287500000000007E-2</c:v>
                      </c:pt>
                      <c:pt idx="470">
                        <c:v>1.2290000000000006E-2</c:v>
                      </c:pt>
                      <c:pt idx="471">
                        <c:v>1.2293000000000005E-2</c:v>
                      </c:pt>
                      <c:pt idx="472">
                        <c:v>1.2273500000000003E-2</c:v>
                      </c:pt>
                      <c:pt idx="473">
                        <c:v>1.2281500000000001E-2</c:v>
                      </c:pt>
                      <c:pt idx="474">
                        <c:v>1.2277499999999998E-2</c:v>
                      </c:pt>
                      <c:pt idx="475">
                        <c:v>1.2290500000000003E-2</c:v>
                      </c:pt>
                      <c:pt idx="476">
                        <c:v>1.2298499999999999E-2</c:v>
                      </c:pt>
                      <c:pt idx="477">
                        <c:v>1.2297500000000001E-2</c:v>
                      </c:pt>
                      <c:pt idx="478">
                        <c:v>1.23055E-2</c:v>
                      </c:pt>
                      <c:pt idx="479">
                        <c:v>1.2314500000000001E-2</c:v>
                      </c:pt>
                      <c:pt idx="480">
                        <c:v>1.2324E-2</c:v>
                      </c:pt>
                      <c:pt idx="481">
                        <c:v>1.2316499999999999E-2</c:v>
                      </c:pt>
                      <c:pt idx="482">
                        <c:v>1.2309999999999998E-2</c:v>
                      </c:pt>
                      <c:pt idx="483">
                        <c:v>1.2319E-2</c:v>
                      </c:pt>
                      <c:pt idx="484">
                        <c:v>1.2321E-2</c:v>
                      </c:pt>
                      <c:pt idx="485">
                        <c:v>1.23275E-2</c:v>
                      </c:pt>
                      <c:pt idx="486">
                        <c:v>1.2330000000000001E-2</c:v>
                      </c:pt>
                      <c:pt idx="487">
                        <c:v>1.2326000000000002E-2</c:v>
                      </c:pt>
                      <c:pt idx="488">
                        <c:v>1.2336000000000005E-2</c:v>
                      </c:pt>
                      <c:pt idx="489">
                        <c:v>1.2336000000000005E-2</c:v>
                      </c:pt>
                      <c:pt idx="490">
                        <c:v>1.2330000000000001E-2</c:v>
                      </c:pt>
                      <c:pt idx="491">
                        <c:v>1.23225E-2</c:v>
                      </c:pt>
                      <c:pt idx="492">
                        <c:v>1.2330000000000006E-2</c:v>
                      </c:pt>
                      <c:pt idx="493">
                        <c:v>1.2312000000000005E-2</c:v>
                      </c:pt>
                      <c:pt idx="494">
                        <c:v>1.2303000000000007E-2</c:v>
                      </c:pt>
                      <c:pt idx="495">
                        <c:v>1.2294500000000007E-2</c:v>
                      </c:pt>
                      <c:pt idx="496">
                        <c:v>1.2290000000000006E-2</c:v>
                      </c:pt>
                      <c:pt idx="497">
                        <c:v>1.2290500000000006E-2</c:v>
                      </c:pt>
                      <c:pt idx="498">
                        <c:v>1.2276500000000008E-2</c:v>
                      </c:pt>
                      <c:pt idx="499">
                        <c:v>1.2271500000000008E-2</c:v>
                      </c:pt>
                      <c:pt idx="500">
                        <c:v>1.2267000000000011E-2</c:v>
                      </c:pt>
                      <c:pt idx="501">
                        <c:v>1.2253000000000009E-2</c:v>
                      </c:pt>
                      <c:pt idx="502">
                        <c:v>1.2246500000000009E-2</c:v>
                      </c:pt>
                      <c:pt idx="503">
                        <c:v>1.2240000000000008E-2</c:v>
                      </c:pt>
                      <c:pt idx="504">
                        <c:v>1.2230500000000007E-2</c:v>
                      </c:pt>
                      <c:pt idx="505">
                        <c:v>1.2215000000000005E-2</c:v>
                      </c:pt>
                      <c:pt idx="506">
                        <c:v>1.2219000000000006E-2</c:v>
                      </c:pt>
                      <c:pt idx="507">
                        <c:v>1.2218000000000005E-2</c:v>
                      </c:pt>
                      <c:pt idx="508">
                        <c:v>1.2204500000000005E-2</c:v>
                      </c:pt>
                      <c:pt idx="509">
                        <c:v>1.2202000000000006E-2</c:v>
                      </c:pt>
                      <c:pt idx="510">
                        <c:v>1.2183000000000006E-2</c:v>
                      </c:pt>
                      <c:pt idx="511">
                        <c:v>1.2181000000000006E-2</c:v>
                      </c:pt>
                      <c:pt idx="512">
                        <c:v>1.2182500000000008E-2</c:v>
                      </c:pt>
                      <c:pt idx="513">
                        <c:v>1.2241500000000006E-2</c:v>
                      </c:pt>
                      <c:pt idx="514">
                        <c:v>1.2250500000000008E-2</c:v>
                      </c:pt>
                      <c:pt idx="515">
                        <c:v>1.2251000000000007E-2</c:v>
                      </c:pt>
                      <c:pt idx="516">
                        <c:v>1.2249500000000009E-2</c:v>
                      </c:pt>
                      <c:pt idx="517">
                        <c:v>1.2246000000000009E-2</c:v>
                      </c:pt>
                      <c:pt idx="518">
                        <c:v>1.2242000000000006E-2</c:v>
                      </c:pt>
                      <c:pt idx="519">
                        <c:v>1.2242000000000008E-2</c:v>
                      </c:pt>
                      <c:pt idx="520">
                        <c:v>1.2238000000000009E-2</c:v>
                      </c:pt>
                      <c:pt idx="521">
                        <c:v>1.2235000000000006E-2</c:v>
                      </c:pt>
                      <c:pt idx="522">
                        <c:v>1.2225000000000007E-2</c:v>
                      </c:pt>
                      <c:pt idx="523">
                        <c:v>1.2222000000000005E-2</c:v>
                      </c:pt>
                      <c:pt idx="524">
                        <c:v>1.2215000000000005E-2</c:v>
                      </c:pt>
                      <c:pt idx="525">
                        <c:v>1.2210000000000004E-2</c:v>
                      </c:pt>
                      <c:pt idx="526">
                        <c:v>1.2187000000000002E-2</c:v>
                      </c:pt>
                      <c:pt idx="527">
                        <c:v>1.2180000000000002E-2</c:v>
                      </c:pt>
                      <c:pt idx="528">
                        <c:v>1.2169999999999999E-2</c:v>
                      </c:pt>
                      <c:pt idx="529">
                        <c:v>1.2172000000000001E-2</c:v>
                      </c:pt>
                      <c:pt idx="530">
                        <c:v>1.2161499999999999E-2</c:v>
                      </c:pt>
                      <c:pt idx="531">
                        <c:v>1.2158999999999996E-2</c:v>
                      </c:pt>
                      <c:pt idx="532">
                        <c:v>1.2157999999999995E-2</c:v>
                      </c:pt>
                      <c:pt idx="533">
                        <c:v>1.2145999999999995E-2</c:v>
                      </c:pt>
                      <c:pt idx="534">
                        <c:v>1.2138999999999995E-2</c:v>
                      </c:pt>
                      <c:pt idx="535">
                        <c:v>1.2123499999999994E-2</c:v>
                      </c:pt>
                      <c:pt idx="536">
                        <c:v>1.2121499999999992E-2</c:v>
                      </c:pt>
                      <c:pt idx="537">
                        <c:v>1.2115499999999993E-2</c:v>
                      </c:pt>
                      <c:pt idx="538">
                        <c:v>1.2115499999999993E-2</c:v>
                      </c:pt>
                      <c:pt idx="539">
                        <c:v>1.2104999999999993E-2</c:v>
                      </c:pt>
                      <c:pt idx="540">
                        <c:v>1.2105999999999992E-2</c:v>
                      </c:pt>
                      <c:pt idx="541">
                        <c:v>1.2084499999999996E-2</c:v>
                      </c:pt>
                      <c:pt idx="542">
                        <c:v>1.2074999999999995E-2</c:v>
                      </c:pt>
                      <c:pt idx="543">
                        <c:v>1.2057999999999996E-2</c:v>
                      </c:pt>
                      <c:pt idx="544">
                        <c:v>1.2047999999999994E-2</c:v>
                      </c:pt>
                      <c:pt idx="545">
                        <c:v>1.2033499999999996E-2</c:v>
                      </c:pt>
                      <c:pt idx="546">
                        <c:v>1.2024999999999992E-2</c:v>
                      </c:pt>
                      <c:pt idx="547">
                        <c:v>1.2018499999999993E-2</c:v>
                      </c:pt>
                      <c:pt idx="548">
                        <c:v>1.2005499999999995E-2</c:v>
                      </c:pt>
                      <c:pt idx="549">
                        <c:v>1.1996499999999997E-2</c:v>
                      </c:pt>
                      <c:pt idx="550">
                        <c:v>1.1986499999999997E-2</c:v>
                      </c:pt>
                      <c:pt idx="551">
                        <c:v>1.1980499999999996E-2</c:v>
                      </c:pt>
                      <c:pt idx="552">
                        <c:v>1.1976499999999996E-2</c:v>
                      </c:pt>
                      <c:pt idx="553">
                        <c:v>1.1967499999999997E-2</c:v>
                      </c:pt>
                      <c:pt idx="554">
                        <c:v>1.1962499999999997E-2</c:v>
                      </c:pt>
                      <c:pt idx="555">
                        <c:v>1.1957499999999999E-2</c:v>
                      </c:pt>
                      <c:pt idx="556">
                        <c:v>1.1959999999999997E-2</c:v>
                      </c:pt>
                      <c:pt idx="557">
                        <c:v>1.1942999999999997E-2</c:v>
                      </c:pt>
                      <c:pt idx="558">
                        <c:v>1.1934499999999999E-2</c:v>
                      </c:pt>
                      <c:pt idx="559">
                        <c:v>1.1850000000000003E-2</c:v>
                      </c:pt>
                      <c:pt idx="560">
                        <c:v>1.1836500000000003E-2</c:v>
                      </c:pt>
                      <c:pt idx="561">
                        <c:v>1.1827500000000005E-2</c:v>
                      </c:pt>
                      <c:pt idx="562">
                        <c:v>1.1819500000000005E-2</c:v>
                      </c:pt>
                      <c:pt idx="563">
                        <c:v>1.1807500000000004E-2</c:v>
                      </c:pt>
                      <c:pt idx="564">
                        <c:v>1.1804500000000006E-2</c:v>
                      </c:pt>
                      <c:pt idx="565">
                        <c:v>1.180700000000001E-2</c:v>
                      </c:pt>
                      <c:pt idx="566">
                        <c:v>1.1805000000000008E-2</c:v>
                      </c:pt>
                      <c:pt idx="567">
                        <c:v>1.1805000000000008E-2</c:v>
                      </c:pt>
                      <c:pt idx="568">
                        <c:v>1.1761500000000006E-2</c:v>
                      </c:pt>
                      <c:pt idx="569">
                        <c:v>1.1769500000000004E-2</c:v>
                      </c:pt>
                      <c:pt idx="570">
                        <c:v>1.1759500000000004E-2</c:v>
                      </c:pt>
                      <c:pt idx="571">
                        <c:v>1.1759000000000004E-2</c:v>
                      </c:pt>
                      <c:pt idx="572">
                        <c:v>1.1763000000000001E-2</c:v>
                      </c:pt>
                      <c:pt idx="573">
                        <c:v>1.1752000000000002E-2</c:v>
                      </c:pt>
                      <c:pt idx="574">
                        <c:v>1.1740500000000003E-2</c:v>
                      </c:pt>
                      <c:pt idx="575">
                        <c:v>1.1738999999999999E-2</c:v>
                      </c:pt>
                      <c:pt idx="576">
                        <c:v>1.1737500000000001E-2</c:v>
                      </c:pt>
                      <c:pt idx="577">
                        <c:v>1.1738499999999999E-2</c:v>
                      </c:pt>
                      <c:pt idx="578">
                        <c:v>1.1728499999999998E-2</c:v>
                      </c:pt>
                      <c:pt idx="579">
                        <c:v>1.1713499999999998E-2</c:v>
                      </c:pt>
                      <c:pt idx="580">
                        <c:v>1.1696499999999999E-2</c:v>
                      </c:pt>
                      <c:pt idx="581">
                        <c:v>1.1693500000000001E-2</c:v>
                      </c:pt>
                      <c:pt idx="582">
                        <c:v>1.1686000000000004E-2</c:v>
                      </c:pt>
                      <c:pt idx="583">
                        <c:v>1.1685500000000005E-2</c:v>
                      </c:pt>
                      <c:pt idx="584">
                        <c:v>1.1727000000000003E-2</c:v>
                      </c:pt>
                      <c:pt idx="585">
                        <c:v>1.1709500000000001E-2</c:v>
                      </c:pt>
                      <c:pt idx="586">
                        <c:v>1.1692000000000006E-2</c:v>
                      </c:pt>
                      <c:pt idx="587">
                        <c:v>1.1676500000000003E-2</c:v>
                      </c:pt>
                      <c:pt idx="588">
                        <c:v>1.1669000000000006E-2</c:v>
                      </c:pt>
                      <c:pt idx="589">
                        <c:v>1.1652000000000004E-2</c:v>
                      </c:pt>
                      <c:pt idx="590">
                        <c:v>1.1634000000000004E-2</c:v>
                      </c:pt>
                      <c:pt idx="591">
                        <c:v>1.1622500000000004E-2</c:v>
                      </c:pt>
                      <c:pt idx="592">
                        <c:v>1.1600500000000007E-2</c:v>
                      </c:pt>
                      <c:pt idx="593">
                        <c:v>1.1619000000000001E-2</c:v>
                      </c:pt>
                      <c:pt idx="594">
                        <c:v>1.1622E-2</c:v>
                      </c:pt>
                      <c:pt idx="595">
                        <c:v>1.1607000000000001E-2</c:v>
                      </c:pt>
                      <c:pt idx="596">
                        <c:v>1.1583000000000003E-2</c:v>
                      </c:pt>
                      <c:pt idx="597">
                        <c:v>1.1565500000000005E-2</c:v>
                      </c:pt>
                      <c:pt idx="598">
                        <c:v>1.1543500000000002E-2</c:v>
                      </c:pt>
                      <c:pt idx="599">
                        <c:v>1.1529000000000005E-2</c:v>
                      </c:pt>
                      <c:pt idx="600">
                        <c:v>1.1516000000000002E-2</c:v>
                      </c:pt>
                      <c:pt idx="601">
                        <c:v>1.1506500000000005E-2</c:v>
                      </c:pt>
                      <c:pt idx="602">
                        <c:v>1.1478000000000006E-2</c:v>
                      </c:pt>
                      <c:pt idx="603">
                        <c:v>1.1457000000000005E-2</c:v>
                      </c:pt>
                      <c:pt idx="604">
                        <c:v>1.1445500000000006E-2</c:v>
                      </c:pt>
                      <c:pt idx="605">
                        <c:v>1.1422500000000007E-2</c:v>
                      </c:pt>
                      <c:pt idx="606">
                        <c:v>1.1412500000000006E-2</c:v>
                      </c:pt>
                      <c:pt idx="607">
                        <c:v>1.1393500000000003E-2</c:v>
                      </c:pt>
                      <c:pt idx="608">
                        <c:v>1.1365500000000004E-2</c:v>
                      </c:pt>
                      <c:pt idx="609">
                        <c:v>1.1367500000000004E-2</c:v>
                      </c:pt>
                      <c:pt idx="610">
                        <c:v>1.1356000000000007E-2</c:v>
                      </c:pt>
                      <c:pt idx="611">
                        <c:v>1.1338500000000005E-2</c:v>
                      </c:pt>
                      <c:pt idx="612">
                        <c:v>1.1325500000000004E-2</c:v>
                      </c:pt>
                      <c:pt idx="613">
                        <c:v>1.1307500000000005E-2</c:v>
                      </c:pt>
                      <c:pt idx="614">
                        <c:v>1.1292500000000006E-2</c:v>
                      </c:pt>
                      <c:pt idx="615">
                        <c:v>1.1251000000000004E-2</c:v>
                      </c:pt>
                      <c:pt idx="616">
                        <c:v>1.1236500000000003E-2</c:v>
                      </c:pt>
                      <c:pt idx="617">
                        <c:v>1.1238000000000005E-2</c:v>
                      </c:pt>
                      <c:pt idx="618">
                        <c:v>1.1230000000000007E-2</c:v>
                      </c:pt>
                      <c:pt idx="619">
                        <c:v>1.1244000000000002E-2</c:v>
                      </c:pt>
                      <c:pt idx="620">
                        <c:v>1.1244000000000002E-2</c:v>
                      </c:pt>
                      <c:pt idx="621">
                        <c:v>1.1240500000000004E-2</c:v>
                      </c:pt>
                      <c:pt idx="622">
                        <c:v>1.1243000000000003E-2</c:v>
                      </c:pt>
                      <c:pt idx="623">
                        <c:v>1.1242500000000004E-2</c:v>
                      </c:pt>
                      <c:pt idx="624">
                        <c:v>1.1248500000000002E-2</c:v>
                      </c:pt>
                      <c:pt idx="625">
                        <c:v>1.1255000000000005E-2</c:v>
                      </c:pt>
                      <c:pt idx="626">
                        <c:v>1.1251000000000002E-2</c:v>
                      </c:pt>
                      <c:pt idx="627">
                        <c:v>1.1252500000000004E-2</c:v>
                      </c:pt>
                      <c:pt idx="628">
                        <c:v>1.1256000000000004E-2</c:v>
                      </c:pt>
                      <c:pt idx="629">
                        <c:v>1.1274000000000001E-2</c:v>
                      </c:pt>
                      <c:pt idx="630">
                        <c:v>1.1271500000000005E-2</c:v>
                      </c:pt>
                      <c:pt idx="631">
                        <c:v>1.1268000000000002E-2</c:v>
                      </c:pt>
                      <c:pt idx="632">
                        <c:v>1.1266500000000004E-2</c:v>
                      </c:pt>
                      <c:pt idx="633">
                        <c:v>1.1285000000000005E-2</c:v>
                      </c:pt>
                      <c:pt idx="634">
                        <c:v>1.1277500000000003E-2</c:v>
                      </c:pt>
                      <c:pt idx="635">
                        <c:v>1.1282E-2</c:v>
                      </c:pt>
                      <c:pt idx="636">
                        <c:v>1.12955E-2</c:v>
                      </c:pt>
                      <c:pt idx="637">
                        <c:v>1.1287999999999996E-2</c:v>
                      </c:pt>
                      <c:pt idx="638">
                        <c:v>1.1288499999999996E-2</c:v>
                      </c:pt>
                      <c:pt idx="639">
                        <c:v>1.1289999999999993E-2</c:v>
                      </c:pt>
                      <c:pt idx="640">
                        <c:v>1.1284499999999998E-2</c:v>
                      </c:pt>
                      <c:pt idx="641">
                        <c:v>1.1282499999999996E-2</c:v>
                      </c:pt>
                      <c:pt idx="642">
                        <c:v>1.1277499999999994E-2</c:v>
                      </c:pt>
                      <c:pt idx="643">
                        <c:v>1.1276999999999995E-2</c:v>
                      </c:pt>
                      <c:pt idx="644">
                        <c:v>1.1271999999999994E-2</c:v>
                      </c:pt>
                      <c:pt idx="645">
                        <c:v>1.1277499999999996E-2</c:v>
                      </c:pt>
                      <c:pt idx="646">
                        <c:v>1.1280499999999995E-2</c:v>
                      </c:pt>
                      <c:pt idx="647">
                        <c:v>1.1274999999999995E-2</c:v>
                      </c:pt>
                      <c:pt idx="648">
                        <c:v>1.1269999999999997E-2</c:v>
                      </c:pt>
                      <c:pt idx="649">
                        <c:v>1.1261999999999994E-2</c:v>
                      </c:pt>
                      <c:pt idx="650">
                        <c:v>1.1263499999999997E-2</c:v>
                      </c:pt>
                      <c:pt idx="651">
                        <c:v>1.1253999999999995E-2</c:v>
                      </c:pt>
                      <c:pt idx="652">
                        <c:v>1.1247499999999997E-2</c:v>
                      </c:pt>
                      <c:pt idx="653">
                        <c:v>1.1249499999999997E-2</c:v>
                      </c:pt>
                      <c:pt idx="654">
                        <c:v>1.1252499999999997E-2</c:v>
                      </c:pt>
                      <c:pt idx="655">
                        <c:v>1.1242499999999997E-2</c:v>
                      </c:pt>
                      <c:pt idx="656">
                        <c:v>1.1238E-2</c:v>
                      </c:pt>
                      <c:pt idx="657">
                        <c:v>1.1227999999999998E-2</c:v>
                      </c:pt>
                      <c:pt idx="658">
                        <c:v>1.1226499999999997E-2</c:v>
                      </c:pt>
                      <c:pt idx="659">
                        <c:v>1.1221999999999996E-2</c:v>
                      </c:pt>
                      <c:pt idx="660">
                        <c:v>1.1219E-2</c:v>
                      </c:pt>
                      <c:pt idx="661">
                        <c:v>1.1212000000000001E-2</c:v>
                      </c:pt>
                      <c:pt idx="662">
                        <c:v>1.1204499999999997E-2</c:v>
                      </c:pt>
                      <c:pt idx="663">
                        <c:v>1.1210499999999997E-2</c:v>
                      </c:pt>
                      <c:pt idx="664">
                        <c:v>1.1208999999999998E-2</c:v>
                      </c:pt>
                      <c:pt idx="665">
                        <c:v>1.1185499999999999E-2</c:v>
                      </c:pt>
                      <c:pt idx="666">
                        <c:v>1.1173499999999998E-2</c:v>
                      </c:pt>
                      <c:pt idx="667">
                        <c:v>1.1178999999999996E-2</c:v>
                      </c:pt>
                      <c:pt idx="668">
                        <c:v>1.1173999999999996E-2</c:v>
                      </c:pt>
                      <c:pt idx="669">
                        <c:v>1.1157499999999997E-2</c:v>
                      </c:pt>
                      <c:pt idx="670">
                        <c:v>1.1155999999999998E-2</c:v>
                      </c:pt>
                      <c:pt idx="671">
                        <c:v>1.1150999999999996E-2</c:v>
                      </c:pt>
                      <c:pt idx="672">
                        <c:v>1.1174499999999999E-2</c:v>
                      </c:pt>
                      <c:pt idx="673">
                        <c:v>1.1159999999999996E-2</c:v>
                      </c:pt>
                      <c:pt idx="674">
                        <c:v>1.1167499999999997E-2</c:v>
                      </c:pt>
                      <c:pt idx="675">
                        <c:v>1.1157999999999996E-2</c:v>
                      </c:pt>
                      <c:pt idx="676">
                        <c:v>1.1149999999999995E-2</c:v>
                      </c:pt>
                      <c:pt idx="677">
                        <c:v>1.1114999999999995E-2</c:v>
                      </c:pt>
                      <c:pt idx="678">
                        <c:v>1.1116499999999996E-2</c:v>
                      </c:pt>
                      <c:pt idx="679">
                        <c:v>1.1118499999999996E-2</c:v>
                      </c:pt>
                      <c:pt idx="680">
                        <c:v>1.1116999999999995E-2</c:v>
                      </c:pt>
                      <c:pt idx="681">
                        <c:v>1.1118999999999995E-2</c:v>
                      </c:pt>
                      <c:pt idx="682">
                        <c:v>1.1130499999999996E-2</c:v>
                      </c:pt>
                      <c:pt idx="683">
                        <c:v>1.1124999999999996E-2</c:v>
                      </c:pt>
                      <c:pt idx="684">
                        <c:v>1.1122499999999995E-2</c:v>
                      </c:pt>
                      <c:pt idx="685">
                        <c:v>1.1124499999999997E-2</c:v>
                      </c:pt>
                      <c:pt idx="686">
                        <c:v>1.1121499999999996E-2</c:v>
                      </c:pt>
                      <c:pt idx="687">
                        <c:v>1.1127499999999995E-2</c:v>
                      </c:pt>
                      <c:pt idx="688">
                        <c:v>1.1118499999999998E-2</c:v>
                      </c:pt>
                      <c:pt idx="689">
                        <c:v>1.1116999999999997E-2</c:v>
                      </c:pt>
                      <c:pt idx="690">
                        <c:v>1.1125499999999997E-2</c:v>
                      </c:pt>
                      <c:pt idx="691">
                        <c:v>1.1122499999999995E-2</c:v>
                      </c:pt>
                      <c:pt idx="692">
                        <c:v>1.1111499999999995E-2</c:v>
                      </c:pt>
                      <c:pt idx="693">
                        <c:v>1.1120999999999997E-2</c:v>
                      </c:pt>
                      <c:pt idx="694">
                        <c:v>1.1119499999999994E-2</c:v>
                      </c:pt>
                      <c:pt idx="695">
                        <c:v>1.1119999999999994E-2</c:v>
                      </c:pt>
                      <c:pt idx="696">
                        <c:v>1.1119499999999996E-2</c:v>
                      </c:pt>
                      <c:pt idx="697">
                        <c:v>1.1107499999999994E-2</c:v>
                      </c:pt>
                      <c:pt idx="698">
                        <c:v>1.1115999999999997E-2</c:v>
                      </c:pt>
                      <c:pt idx="699">
                        <c:v>1.1110999999999998E-2</c:v>
                      </c:pt>
                      <c:pt idx="700">
                        <c:v>1.1110499999999997E-2</c:v>
                      </c:pt>
                      <c:pt idx="701">
                        <c:v>1.1110999999999996E-2</c:v>
                      </c:pt>
                      <c:pt idx="702">
                        <c:v>1.1106999999999999E-2</c:v>
                      </c:pt>
                      <c:pt idx="703">
                        <c:v>1.1107000000000001E-2</c:v>
                      </c:pt>
                      <c:pt idx="704">
                        <c:v>1.1101999999999999E-2</c:v>
                      </c:pt>
                      <c:pt idx="705">
                        <c:v>1.1109999999999998E-2</c:v>
                      </c:pt>
                      <c:pt idx="706">
                        <c:v>1.1093499999999999E-2</c:v>
                      </c:pt>
                      <c:pt idx="707">
                        <c:v>1.1090499999999998E-2</c:v>
                      </c:pt>
                      <c:pt idx="708">
                        <c:v>1.1092999999999997E-2</c:v>
                      </c:pt>
                      <c:pt idx="709">
                        <c:v>1.1092999999999997E-2</c:v>
                      </c:pt>
                      <c:pt idx="710">
                        <c:v>1.1099999999999997E-2</c:v>
                      </c:pt>
                      <c:pt idx="711">
                        <c:v>1.1083999999999998E-2</c:v>
                      </c:pt>
                      <c:pt idx="712">
                        <c:v>1.1072E-2</c:v>
                      </c:pt>
                      <c:pt idx="713">
                        <c:v>1.1066499999999996E-2</c:v>
                      </c:pt>
                      <c:pt idx="714">
                        <c:v>1.1061499999999997E-2</c:v>
                      </c:pt>
                      <c:pt idx="715">
                        <c:v>1.1056499999999999E-2</c:v>
                      </c:pt>
                      <c:pt idx="716">
                        <c:v>1.1034499999999996E-2</c:v>
                      </c:pt>
                      <c:pt idx="717">
                        <c:v>1.1021999999999997E-2</c:v>
                      </c:pt>
                      <c:pt idx="718">
                        <c:v>1.1012999999999993E-2</c:v>
                      </c:pt>
                      <c:pt idx="719">
                        <c:v>1.0993499999999995E-2</c:v>
                      </c:pt>
                      <c:pt idx="720">
                        <c:v>1.0982999999999995E-2</c:v>
                      </c:pt>
                      <c:pt idx="721">
                        <c:v>1.0973999999999994E-2</c:v>
                      </c:pt>
                      <c:pt idx="722">
                        <c:v>1.0964499999999993E-2</c:v>
                      </c:pt>
                      <c:pt idx="723">
                        <c:v>1.0958499999999993E-2</c:v>
                      </c:pt>
                      <c:pt idx="724">
                        <c:v>1.0946999999999993E-2</c:v>
                      </c:pt>
                      <c:pt idx="725">
                        <c:v>1.0937999999999995E-2</c:v>
                      </c:pt>
                      <c:pt idx="726">
                        <c:v>1.0945999999999994E-2</c:v>
                      </c:pt>
                      <c:pt idx="727">
                        <c:v>1.0933999999999994E-2</c:v>
                      </c:pt>
                      <c:pt idx="728">
                        <c:v>1.0926499999999995E-2</c:v>
                      </c:pt>
                      <c:pt idx="729">
                        <c:v>1.0884999999999994E-2</c:v>
                      </c:pt>
                      <c:pt idx="730">
                        <c:v>1.0880499999999994E-2</c:v>
                      </c:pt>
                      <c:pt idx="731">
                        <c:v>1.0865999999999997E-2</c:v>
                      </c:pt>
                      <c:pt idx="732">
                        <c:v>1.0854999999999997E-2</c:v>
                      </c:pt>
                      <c:pt idx="733">
                        <c:v>1.0856499999999998E-2</c:v>
                      </c:pt>
                      <c:pt idx="734">
                        <c:v>1.0846499999999997E-2</c:v>
                      </c:pt>
                      <c:pt idx="735">
                        <c:v>1.0849999999999997E-2</c:v>
                      </c:pt>
                      <c:pt idx="736">
                        <c:v>1.0834999999999997E-2</c:v>
                      </c:pt>
                      <c:pt idx="737">
                        <c:v>1.0823499999999996E-2</c:v>
                      </c:pt>
                      <c:pt idx="738">
                        <c:v>1.0807999999999995E-2</c:v>
                      </c:pt>
                      <c:pt idx="739">
                        <c:v>1.0810999999999994E-2</c:v>
                      </c:pt>
                      <c:pt idx="740">
                        <c:v>1.0799999999999994E-2</c:v>
                      </c:pt>
                      <c:pt idx="741">
                        <c:v>1.0805999999999996E-2</c:v>
                      </c:pt>
                      <c:pt idx="742">
                        <c:v>1.0798999999999996E-2</c:v>
                      </c:pt>
                      <c:pt idx="743">
                        <c:v>1.0800499999999996E-2</c:v>
                      </c:pt>
                      <c:pt idx="744">
                        <c:v>1.0794499999999999E-2</c:v>
                      </c:pt>
                      <c:pt idx="745">
                        <c:v>1.0790499999999996E-2</c:v>
                      </c:pt>
                      <c:pt idx="746">
                        <c:v>1.0781499999999994E-2</c:v>
                      </c:pt>
                      <c:pt idx="747">
                        <c:v>1.0772499999999994E-2</c:v>
                      </c:pt>
                      <c:pt idx="748">
                        <c:v>1.0761999999999996E-2</c:v>
                      </c:pt>
                      <c:pt idx="749">
                        <c:v>1.0754499999999995E-2</c:v>
                      </c:pt>
                      <c:pt idx="750">
                        <c:v>1.0750999999999995E-2</c:v>
                      </c:pt>
                      <c:pt idx="751">
                        <c:v>1.0737999999999996E-2</c:v>
                      </c:pt>
                      <c:pt idx="752">
                        <c:v>1.0721499999999997E-2</c:v>
                      </c:pt>
                      <c:pt idx="753">
                        <c:v>1.0705999999999999E-2</c:v>
                      </c:pt>
                      <c:pt idx="754">
                        <c:v>1.0702E-2</c:v>
                      </c:pt>
                      <c:pt idx="755">
                        <c:v>1.0690499999999999E-2</c:v>
                      </c:pt>
                      <c:pt idx="756">
                        <c:v>1.0678499999999997E-2</c:v>
                      </c:pt>
                      <c:pt idx="757">
                        <c:v>1.0669999999999999E-2</c:v>
                      </c:pt>
                      <c:pt idx="758">
                        <c:v>1.0652E-2</c:v>
                      </c:pt>
                      <c:pt idx="759">
                        <c:v>1.0652999999999999E-2</c:v>
                      </c:pt>
                      <c:pt idx="760">
                        <c:v>1.0662499999999998E-2</c:v>
                      </c:pt>
                      <c:pt idx="761">
                        <c:v>1.0626999999999999E-2</c:v>
                      </c:pt>
                      <c:pt idx="762">
                        <c:v>1.0607499999999999E-2</c:v>
                      </c:pt>
                      <c:pt idx="763">
                        <c:v>1.0607E-2</c:v>
                      </c:pt>
                      <c:pt idx="764">
                        <c:v>1.0648999999999999E-2</c:v>
                      </c:pt>
                      <c:pt idx="765">
                        <c:v>1.0643999999999997E-2</c:v>
                      </c:pt>
                      <c:pt idx="766">
                        <c:v>1.0642499999999997E-2</c:v>
                      </c:pt>
                      <c:pt idx="767">
                        <c:v>1.0616999999999994E-2</c:v>
                      </c:pt>
                      <c:pt idx="768">
                        <c:v>1.0637999999999995E-2</c:v>
                      </c:pt>
                      <c:pt idx="769">
                        <c:v>1.0629499999999993E-2</c:v>
                      </c:pt>
                      <c:pt idx="770">
                        <c:v>1.0629999999999995E-2</c:v>
                      </c:pt>
                      <c:pt idx="771">
                        <c:v>1.0614999999999994E-2</c:v>
                      </c:pt>
                      <c:pt idx="772">
                        <c:v>1.0599999999999997E-2</c:v>
                      </c:pt>
                      <c:pt idx="773">
                        <c:v>1.0592999999999995E-2</c:v>
                      </c:pt>
                      <c:pt idx="774">
                        <c:v>1.0586499999999992E-2</c:v>
                      </c:pt>
                      <c:pt idx="775">
                        <c:v>1.0584499999999991E-2</c:v>
                      </c:pt>
                      <c:pt idx="776">
                        <c:v>1.057299999999999E-2</c:v>
                      </c:pt>
                      <c:pt idx="777">
                        <c:v>1.0565999999999989E-2</c:v>
                      </c:pt>
                      <c:pt idx="778">
                        <c:v>1.0572499999999993E-2</c:v>
                      </c:pt>
                      <c:pt idx="779">
                        <c:v>1.0566499999999994E-2</c:v>
                      </c:pt>
                      <c:pt idx="780">
                        <c:v>1.0548499999999994E-2</c:v>
                      </c:pt>
                      <c:pt idx="781">
                        <c:v>1.0536499999999996E-2</c:v>
                      </c:pt>
                      <c:pt idx="782">
                        <c:v>1.0542499999999995E-2</c:v>
                      </c:pt>
                      <c:pt idx="783">
                        <c:v>1.0536999999999996E-2</c:v>
                      </c:pt>
                      <c:pt idx="784">
                        <c:v>1.0475999999999996E-2</c:v>
                      </c:pt>
                      <c:pt idx="785">
                        <c:v>1.0473999999999997E-2</c:v>
                      </c:pt>
                      <c:pt idx="786">
                        <c:v>1.0477999999999998E-2</c:v>
                      </c:pt>
                      <c:pt idx="787">
                        <c:v>1.0473999999999999E-2</c:v>
                      </c:pt>
                      <c:pt idx="788">
                        <c:v>1.0449499999999999E-2</c:v>
                      </c:pt>
                      <c:pt idx="789">
                        <c:v>1.0444999999999996E-2</c:v>
                      </c:pt>
                      <c:pt idx="790">
                        <c:v>1.0449499999999995E-2</c:v>
                      </c:pt>
                      <c:pt idx="791">
                        <c:v>1.0448999999999993E-2</c:v>
                      </c:pt>
                      <c:pt idx="792">
                        <c:v>1.0454999999999997E-2</c:v>
                      </c:pt>
                      <c:pt idx="793">
                        <c:v>1.0425499999999992E-2</c:v>
                      </c:pt>
                      <c:pt idx="794">
                        <c:v>1.0403499999999993E-2</c:v>
                      </c:pt>
                      <c:pt idx="795">
                        <c:v>1.0405999999999995E-2</c:v>
                      </c:pt>
                      <c:pt idx="796">
                        <c:v>1.0417499999999994E-2</c:v>
                      </c:pt>
                      <c:pt idx="797">
                        <c:v>1.0415499999999996E-2</c:v>
                      </c:pt>
                      <c:pt idx="798">
                        <c:v>1.0418499999999997E-2</c:v>
                      </c:pt>
                      <c:pt idx="799">
                        <c:v>1.0426499999999997E-2</c:v>
                      </c:pt>
                      <c:pt idx="800">
                        <c:v>1.0425499999999997E-2</c:v>
                      </c:pt>
                      <c:pt idx="801">
                        <c:v>1.0426999999999995E-2</c:v>
                      </c:pt>
                      <c:pt idx="802">
                        <c:v>1.0428999999999999E-2</c:v>
                      </c:pt>
                      <c:pt idx="803">
                        <c:v>1.0434999999999998E-2</c:v>
                      </c:pt>
                      <c:pt idx="804">
                        <c:v>1.0430500000000001E-2</c:v>
                      </c:pt>
                      <c:pt idx="805">
                        <c:v>1.0423999999999998E-2</c:v>
                      </c:pt>
                      <c:pt idx="806">
                        <c:v>1.0416499999999997E-2</c:v>
                      </c:pt>
                      <c:pt idx="807">
                        <c:v>1.0424999999999997E-2</c:v>
                      </c:pt>
                      <c:pt idx="808">
                        <c:v>1.0427499999999999E-2</c:v>
                      </c:pt>
                      <c:pt idx="809">
                        <c:v>1.0419999999999999E-2</c:v>
                      </c:pt>
                      <c:pt idx="810">
                        <c:v>1.0417999999999998E-2</c:v>
                      </c:pt>
                      <c:pt idx="811">
                        <c:v>1.0417999999999998E-2</c:v>
                      </c:pt>
                      <c:pt idx="812">
                        <c:v>1.0409999999999997E-2</c:v>
                      </c:pt>
                      <c:pt idx="813">
                        <c:v>1.0408999999999995E-2</c:v>
                      </c:pt>
                      <c:pt idx="814">
                        <c:v>1.0386499999999996E-2</c:v>
                      </c:pt>
                      <c:pt idx="815">
                        <c:v>1.0379999999999995E-2</c:v>
                      </c:pt>
                      <c:pt idx="816">
                        <c:v>1.0376499999999997E-2</c:v>
                      </c:pt>
                      <c:pt idx="817">
                        <c:v>1.0372499999999998E-2</c:v>
                      </c:pt>
                      <c:pt idx="818">
                        <c:v>1.0370999999999997E-2</c:v>
                      </c:pt>
                      <c:pt idx="819">
                        <c:v>1.0462000000000001E-2</c:v>
                      </c:pt>
                      <c:pt idx="820">
                        <c:v>1.0451499999999997E-2</c:v>
                      </c:pt>
                      <c:pt idx="821">
                        <c:v>1.0441999999999998E-2</c:v>
                      </c:pt>
                      <c:pt idx="822">
                        <c:v>1.0441499999999998E-2</c:v>
                      </c:pt>
                      <c:pt idx="823">
                        <c:v>1.0429499999999996E-2</c:v>
                      </c:pt>
                      <c:pt idx="824">
                        <c:v>1.0420499999999997E-2</c:v>
                      </c:pt>
                      <c:pt idx="825">
                        <c:v>1.0403999999999995E-2</c:v>
                      </c:pt>
                      <c:pt idx="826">
                        <c:v>1.0400999999999999E-2</c:v>
                      </c:pt>
                      <c:pt idx="827">
                        <c:v>1.0394999999999998E-2</c:v>
                      </c:pt>
                      <c:pt idx="828">
                        <c:v>1.0379999999999999E-2</c:v>
                      </c:pt>
                      <c:pt idx="829">
                        <c:v>1.0368999999999996E-2</c:v>
                      </c:pt>
                      <c:pt idx="830">
                        <c:v>1.0356499999999998E-2</c:v>
                      </c:pt>
                      <c:pt idx="831">
                        <c:v>1.0353499999999995E-2</c:v>
                      </c:pt>
                      <c:pt idx="832">
                        <c:v>1.0342999999999993E-2</c:v>
                      </c:pt>
                      <c:pt idx="833">
                        <c:v>1.0333999999999992E-2</c:v>
                      </c:pt>
                      <c:pt idx="834">
                        <c:v>1.0339499999999993E-2</c:v>
                      </c:pt>
                      <c:pt idx="835">
                        <c:v>1.0335999999999994E-2</c:v>
                      </c:pt>
                      <c:pt idx="836">
                        <c:v>1.0326499999999995E-2</c:v>
                      </c:pt>
                      <c:pt idx="837">
                        <c:v>1.0330499999999998E-2</c:v>
                      </c:pt>
                      <c:pt idx="838">
                        <c:v>1.0308499999999993E-2</c:v>
                      </c:pt>
                      <c:pt idx="839">
                        <c:v>1.0298499999999995E-2</c:v>
                      </c:pt>
                      <c:pt idx="840">
                        <c:v>1.0292999999999995E-2</c:v>
                      </c:pt>
                      <c:pt idx="841">
                        <c:v>1.0282999999999994E-2</c:v>
                      </c:pt>
                      <c:pt idx="842">
                        <c:v>1.0275499999999993E-2</c:v>
                      </c:pt>
                      <c:pt idx="843">
                        <c:v>1.0252999999999991E-2</c:v>
                      </c:pt>
                      <c:pt idx="844">
                        <c:v>1.0237999999999992E-2</c:v>
                      </c:pt>
                      <c:pt idx="845">
                        <c:v>1.0223999999999994E-2</c:v>
                      </c:pt>
                      <c:pt idx="846">
                        <c:v>1.0201999999999991E-2</c:v>
                      </c:pt>
                      <c:pt idx="847">
                        <c:v>1.019449999999999E-2</c:v>
                      </c:pt>
                      <c:pt idx="848">
                        <c:v>1.0182499999999992E-2</c:v>
                      </c:pt>
                      <c:pt idx="849">
                        <c:v>1.0164499999999991E-2</c:v>
                      </c:pt>
                      <c:pt idx="850">
                        <c:v>1.0145999999999994E-2</c:v>
                      </c:pt>
                      <c:pt idx="851">
                        <c:v>1.0148499999999994E-2</c:v>
                      </c:pt>
                      <c:pt idx="852">
                        <c:v>1.0138499999999995E-2</c:v>
                      </c:pt>
                      <c:pt idx="853">
                        <c:v>1.0130499999999995E-2</c:v>
                      </c:pt>
                      <c:pt idx="854">
                        <c:v>1.0119999999999995E-2</c:v>
                      </c:pt>
                      <c:pt idx="855">
                        <c:v>1.0117499999999996E-2</c:v>
                      </c:pt>
                      <c:pt idx="856">
                        <c:v>1.0101999999999998E-2</c:v>
                      </c:pt>
                      <c:pt idx="857">
                        <c:v>1.0098999999999999E-2</c:v>
                      </c:pt>
                      <c:pt idx="858">
                        <c:v>1.0095999999999996E-2</c:v>
                      </c:pt>
                      <c:pt idx="859">
                        <c:v>1.0093999999999997E-2</c:v>
                      </c:pt>
                      <c:pt idx="860">
                        <c:v>1.0089499999999996E-2</c:v>
                      </c:pt>
                      <c:pt idx="861">
                        <c:v>1.0080999999999996E-2</c:v>
                      </c:pt>
                      <c:pt idx="862">
                        <c:v>1.0067999999999997E-2</c:v>
                      </c:pt>
                      <c:pt idx="863">
                        <c:v>1.0050999999999997E-2</c:v>
                      </c:pt>
                      <c:pt idx="864">
                        <c:v>1.0041499999999997E-2</c:v>
                      </c:pt>
                      <c:pt idx="865">
                        <c:v>1.0027499999999998E-2</c:v>
                      </c:pt>
                      <c:pt idx="866">
                        <c:v>1.0017999999999997E-2</c:v>
                      </c:pt>
                      <c:pt idx="867">
                        <c:v>1.0002999999999998E-2</c:v>
                      </c:pt>
                      <c:pt idx="868">
                        <c:v>9.9989999999999975E-3</c:v>
                      </c:pt>
                      <c:pt idx="869">
                        <c:v>9.9974999999999994E-3</c:v>
                      </c:pt>
                      <c:pt idx="870">
                        <c:v>9.9389999999999982E-3</c:v>
                      </c:pt>
                      <c:pt idx="871">
                        <c:v>9.9324999999999969E-3</c:v>
                      </c:pt>
                      <c:pt idx="872">
                        <c:v>9.9174999999999975E-3</c:v>
                      </c:pt>
                      <c:pt idx="873">
                        <c:v>9.9234999999999983E-3</c:v>
                      </c:pt>
                      <c:pt idx="874">
                        <c:v>9.9139999999999992E-3</c:v>
                      </c:pt>
                      <c:pt idx="875">
                        <c:v>9.9059999999999981E-3</c:v>
                      </c:pt>
                      <c:pt idx="876">
                        <c:v>9.9014999999999971E-3</c:v>
                      </c:pt>
                      <c:pt idx="877">
                        <c:v>9.9299999999999979E-3</c:v>
                      </c:pt>
                      <c:pt idx="878">
                        <c:v>9.913499999999997E-3</c:v>
                      </c:pt>
                      <c:pt idx="879">
                        <c:v>9.9054999999999976E-3</c:v>
                      </c:pt>
                      <c:pt idx="880">
                        <c:v>9.8969999999999995E-3</c:v>
                      </c:pt>
                      <c:pt idx="881">
                        <c:v>9.8899999999999995E-3</c:v>
                      </c:pt>
                      <c:pt idx="882">
                        <c:v>9.8729999999999981E-3</c:v>
                      </c:pt>
                      <c:pt idx="883">
                        <c:v>9.8689999999999993E-3</c:v>
                      </c:pt>
                      <c:pt idx="884">
                        <c:v>9.8624999999999997E-3</c:v>
                      </c:pt>
                      <c:pt idx="885">
                        <c:v>9.8635000000000007E-3</c:v>
                      </c:pt>
                      <c:pt idx="886">
                        <c:v>9.8620000000000027E-3</c:v>
                      </c:pt>
                      <c:pt idx="887">
                        <c:v>9.8540000000000016E-3</c:v>
                      </c:pt>
                      <c:pt idx="888">
                        <c:v>9.8510000000000021E-3</c:v>
                      </c:pt>
                      <c:pt idx="889">
                        <c:v>9.8435000000000033E-3</c:v>
                      </c:pt>
                      <c:pt idx="890">
                        <c:v>9.8240000000000029E-3</c:v>
                      </c:pt>
                      <c:pt idx="891">
                        <c:v>9.8260000000000014E-3</c:v>
                      </c:pt>
                      <c:pt idx="892">
                        <c:v>9.8295000000000014E-3</c:v>
                      </c:pt>
                      <c:pt idx="893">
                        <c:v>9.8255000000000026E-3</c:v>
                      </c:pt>
                      <c:pt idx="894">
                        <c:v>9.8070000000000032E-3</c:v>
                      </c:pt>
                      <c:pt idx="895">
                        <c:v>9.8070000000000032E-3</c:v>
                      </c:pt>
                      <c:pt idx="896">
                        <c:v>9.7945000000000029E-3</c:v>
                      </c:pt>
                      <c:pt idx="897">
                        <c:v>9.7880000000000033E-3</c:v>
                      </c:pt>
                      <c:pt idx="898">
                        <c:v>9.7840000000000028E-3</c:v>
                      </c:pt>
                      <c:pt idx="899">
                        <c:v>9.7900000000000018E-3</c:v>
                      </c:pt>
                      <c:pt idx="900">
                        <c:v>9.7910000000000028E-3</c:v>
                      </c:pt>
                      <c:pt idx="901">
                        <c:v>9.7885000000000038E-3</c:v>
                      </c:pt>
                      <c:pt idx="902">
                        <c:v>9.7775000000000049E-3</c:v>
                      </c:pt>
                      <c:pt idx="903">
                        <c:v>9.7670000000000048E-3</c:v>
                      </c:pt>
                      <c:pt idx="904">
                        <c:v>9.7700000000000026E-3</c:v>
                      </c:pt>
                      <c:pt idx="905">
                        <c:v>9.7690000000000034E-3</c:v>
                      </c:pt>
                      <c:pt idx="906">
                        <c:v>9.754000000000004E-3</c:v>
                      </c:pt>
                      <c:pt idx="907">
                        <c:v>9.7635000000000048E-3</c:v>
                      </c:pt>
                      <c:pt idx="908">
                        <c:v>9.7605000000000035E-3</c:v>
                      </c:pt>
                      <c:pt idx="909">
                        <c:v>9.7525000000000042E-3</c:v>
                      </c:pt>
                      <c:pt idx="910">
                        <c:v>9.7250000000000045E-3</c:v>
                      </c:pt>
                      <c:pt idx="911">
                        <c:v>9.7460000000000047E-3</c:v>
                      </c:pt>
                      <c:pt idx="912">
                        <c:v>9.7240000000000052E-3</c:v>
                      </c:pt>
                      <c:pt idx="913">
                        <c:v>9.7185000000000032E-3</c:v>
                      </c:pt>
                      <c:pt idx="914">
                        <c:v>9.7055000000000023E-3</c:v>
                      </c:pt>
                      <c:pt idx="915">
                        <c:v>9.6980000000000035E-3</c:v>
                      </c:pt>
                      <c:pt idx="916">
                        <c:v>9.6990000000000028E-3</c:v>
                      </c:pt>
                      <c:pt idx="917">
                        <c:v>9.6930000000000037E-3</c:v>
                      </c:pt>
                      <c:pt idx="918">
                        <c:v>9.6920000000000044E-3</c:v>
                      </c:pt>
                      <c:pt idx="919">
                        <c:v>9.6905000000000029E-3</c:v>
                      </c:pt>
                      <c:pt idx="920">
                        <c:v>9.676000000000004E-3</c:v>
                      </c:pt>
                      <c:pt idx="921">
                        <c:v>9.6705000000000037E-3</c:v>
                      </c:pt>
                      <c:pt idx="922">
                        <c:v>9.6790000000000018E-3</c:v>
                      </c:pt>
                      <c:pt idx="923">
                        <c:v>9.7060000000000028E-3</c:v>
                      </c:pt>
                      <c:pt idx="924">
                        <c:v>9.7260000000000037E-3</c:v>
                      </c:pt>
                      <c:pt idx="925">
                        <c:v>9.7310000000000035E-3</c:v>
                      </c:pt>
                      <c:pt idx="926">
                        <c:v>9.7285000000000028E-3</c:v>
                      </c:pt>
                      <c:pt idx="927">
                        <c:v>9.7380000000000019E-3</c:v>
                      </c:pt>
                      <c:pt idx="928">
                        <c:v>9.7325000000000033E-3</c:v>
                      </c:pt>
                      <c:pt idx="929">
                        <c:v>9.7560000000000008E-3</c:v>
                      </c:pt>
                      <c:pt idx="930">
                        <c:v>9.7515000000000032E-3</c:v>
                      </c:pt>
                      <c:pt idx="931">
                        <c:v>9.7560000000000025E-3</c:v>
                      </c:pt>
                      <c:pt idx="932">
                        <c:v>9.7530000000000047E-3</c:v>
                      </c:pt>
                      <c:pt idx="933">
                        <c:v>9.7515000000000032E-3</c:v>
                      </c:pt>
                      <c:pt idx="934">
                        <c:v>9.750500000000004E-3</c:v>
                      </c:pt>
                      <c:pt idx="935">
                        <c:v>9.7385000000000024E-3</c:v>
                      </c:pt>
                      <c:pt idx="936">
                        <c:v>9.7385000000000041E-3</c:v>
                      </c:pt>
                      <c:pt idx="937">
                        <c:v>9.7445000000000032E-3</c:v>
                      </c:pt>
                      <c:pt idx="938">
                        <c:v>9.7385000000000006E-3</c:v>
                      </c:pt>
                      <c:pt idx="939">
                        <c:v>9.7345000000000018E-3</c:v>
                      </c:pt>
                      <c:pt idx="940">
                        <c:v>9.7365000000000021E-3</c:v>
                      </c:pt>
                      <c:pt idx="941">
                        <c:v>9.7340000000000031E-3</c:v>
                      </c:pt>
                      <c:pt idx="942">
                        <c:v>9.7240000000000017E-3</c:v>
                      </c:pt>
                      <c:pt idx="943">
                        <c:v>9.7300000000000025E-3</c:v>
                      </c:pt>
                      <c:pt idx="944">
                        <c:v>9.721500000000001E-3</c:v>
                      </c:pt>
                      <c:pt idx="945">
                        <c:v>9.7055000000000006E-3</c:v>
                      </c:pt>
                      <c:pt idx="946">
                        <c:v>9.693000000000002E-3</c:v>
                      </c:pt>
                      <c:pt idx="947">
                        <c:v>9.694000000000003E-3</c:v>
                      </c:pt>
                      <c:pt idx="948">
                        <c:v>9.6805000000000016E-3</c:v>
                      </c:pt>
                      <c:pt idx="949">
                        <c:v>9.666000000000001E-3</c:v>
                      </c:pt>
                      <c:pt idx="950">
                        <c:v>9.6645000000000012E-3</c:v>
                      </c:pt>
                      <c:pt idx="951">
                        <c:v>9.6655000000000005E-3</c:v>
                      </c:pt>
                      <c:pt idx="952">
                        <c:v>9.6594999999999997E-3</c:v>
                      </c:pt>
                      <c:pt idx="953">
                        <c:v>9.6545000000000034E-3</c:v>
                      </c:pt>
                      <c:pt idx="954">
                        <c:v>9.6390000000000017E-3</c:v>
                      </c:pt>
                      <c:pt idx="955">
                        <c:v>9.642000000000003E-3</c:v>
                      </c:pt>
                      <c:pt idx="956">
                        <c:v>9.6350000000000029E-3</c:v>
                      </c:pt>
                      <c:pt idx="957">
                        <c:v>9.6255000000000021E-3</c:v>
                      </c:pt>
                      <c:pt idx="958">
                        <c:v>9.6165000000000018E-3</c:v>
                      </c:pt>
                      <c:pt idx="959">
                        <c:v>9.5965000000000026E-3</c:v>
                      </c:pt>
                      <c:pt idx="960">
                        <c:v>9.5705000000000026E-3</c:v>
                      </c:pt>
                      <c:pt idx="961">
                        <c:v>9.5800000000000052E-3</c:v>
                      </c:pt>
                      <c:pt idx="962">
                        <c:v>9.4500000000000035E-3</c:v>
                      </c:pt>
                      <c:pt idx="963">
                        <c:v>9.4360000000000034E-3</c:v>
                      </c:pt>
                      <c:pt idx="964">
                        <c:v>9.3635000000000038E-3</c:v>
                      </c:pt>
                      <c:pt idx="965">
                        <c:v>9.3420000000000031E-3</c:v>
                      </c:pt>
                      <c:pt idx="966">
                        <c:v>9.3215000000000051E-3</c:v>
                      </c:pt>
                      <c:pt idx="967">
                        <c:v>9.3250000000000034E-3</c:v>
                      </c:pt>
                      <c:pt idx="968">
                        <c:v>9.3235000000000037E-3</c:v>
                      </c:pt>
                      <c:pt idx="969">
                        <c:v>9.2980000000000042E-3</c:v>
                      </c:pt>
                      <c:pt idx="970">
                        <c:v>9.2810000000000045E-3</c:v>
                      </c:pt>
                      <c:pt idx="971">
                        <c:v>9.2675000000000049E-3</c:v>
                      </c:pt>
                      <c:pt idx="972">
                        <c:v>9.253000000000006E-3</c:v>
                      </c:pt>
                      <c:pt idx="973">
                        <c:v>9.2450000000000067E-3</c:v>
                      </c:pt>
                      <c:pt idx="974">
                        <c:v>9.2395000000000064E-3</c:v>
                      </c:pt>
                      <c:pt idx="975">
                        <c:v>9.2250000000000058E-3</c:v>
                      </c:pt>
                      <c:pt idx="976">
                        <c:v>9.2205000000000047E-3</c:v>
                      </c:pt>
                      <c:pt idx="977">
                        <c:v>9.2165000000000025E-3</c:v>
                      </c:pt>
                      <c:pt idx="978">
                        <c:v>9.2090000000000036E-3</c:v>
                      </c:pt>
                      <c:pt idx="979">
                        <c:v>9.2130000000000042E-3</c:v>
                      </c:pt>
                      <c:pt idx="980">
                        <c:v>9.2275000000000048E-3</c:v>
                      </c:pt>
                      <c:pt idx="981">
                        <c:v>9.225000000000004E-3</c:v>
                      </c:pt>
                      <c:pt idx="982">
                        <c:v>9.2035000000000051E-3</c:v>
                      </c:pt>
                      <c:pt idx="983">
                        <c:v>9.1890000000000045E-3</c:v>
                      </c:pt>
                      <c:pt idx="984">
                        <c:v>9.1840000000000047E-3</c:v>
                      </c:pt>
                      <c:pt idx="985">
                        <c:v>9.1780000000000056E-3</c:v>
                      </c:pt>
                      <c:pt idx="986">
                        <c:v>9.1675000000000055E-3</c:v>
                      </c:pt>
                      <c:pt idx="987">
                        <c:v>9.163500000000005E-3</c:v>
                      </c:pt>
                      <c:pt idx="988">
                        <c:v>9.1640000000000037E-3</c:v>
                      </c:pt>
                      <c:pt idx="989">
                        <c:v>9.1570000000000037E-3</c:v>
                      </c:pt>
                      <c:pt idx="990">
                        <c:v>9.1470000000000041E-3</c:v>
                      </c:pt>
                      <c:pt idx="991">
                        <c:v>9.142000000000006E-3</c:v>
                      </c:pt>
                      <c:pt idx="992">
                        <c:v>9.1320000000000047E-3</c:v>
                      </c:pt>
                      <c:pt idx="993">
                        <c:v>9.1270000000000049E-3</c:v>
                      </c:pt>
                      <c:pt idx="994">
                        <c:v>9.113000000000003E-3</c:v>
                      </c:pt>
                      <c:pt idx="995">
                        <c:v>9.1100000000000052E-3</c:v>
                      </c:pt>
                      <c:pt idx="996">
                        <c:v>9.1030000000000052E-3</c:v>
                      </c:pt>
                      <c:pt idx="997">
                        <c:v>9.107000000000004E-3</c:v>
                      </c:pt>
                      <c:pt idx="998">
                        <c:v>9.1070000000000057E-3</c:v>
                      </c:pt>
                      <c:pt idx="999">
                        <c:v>9.1000000000000057E-3</c:v>
                      </c:pt>
                      <c:pt idx="1000">
                        <c:v>9.0945000000000036E-3</c:v>
                      </c:pt>
                      <c:pt idx="1001">
                        <c:v>9.0875000000000053E-3</c:v>
                      </c:pt>
                      <c:pt idx="1002">
                        <c:v>9.0860000000000055E-3</c:v>
                      </c:pt>
                      <c:pt idx="1003">
                        <c:v>9.0805000000000052E-3</c:v>
                      </c:pt>
                      <c:pt idx="1004">
                        <c:v>9.0790000000000037E-3</c:v>
                      </c:pt>
                      <c:pt idx="1005">
                        <c:v>9.0930000000000056E-3</c:v>
                      </c:pt>
                      <c:pt idx="1006">
                        <c:v>9.0900000000000061E-3</c:v>
                      </c:pt>
                      <c:pt idx="1007">
                        <c:v>9.0870000000000065E-3</c:v>
                      </c:pt>
                      <c:pt idx="1008">
                        <c:v>9.0860000000000055E-3</c:v>
                      </c:pt>
                      <c:pt idx="1009">
                        <c:v>9.0885000000000063E-3</c:v>
                      </c:pt>
                      <c:pt idx="1010">
                        <c:v>9.1165000000000065E-3</c:v>
                      </c:pt>
                      <c:pt idx="1011">
                        <c:v>9.117000000000007E-3</c:v>
                      </c:pt>
                      <c:pt idx="1012">
                        <c:v>9.1115000000000067E-3</c:v>
                      </c:pt>
                      <c:pt idx="1013">
                        <c:v>9.1190000000000073E-3</c:v>
                      </c:pt>
                      <c:pt idx="1014">
                        <c:v>9.136000000000007E-3</c:v>
                      </c:pt>
                      <c:pt idx="1015">
                        <c:v>9.1425000000000065E-3</c:v>
                      </c:pt>
                      <c:pt idx="1016">
                        <c:v>9.1390000000000065E-3</c:v>
                      </c:pt>
                      <c:pt idx="1017">
                        <c:v>9.136000000000007E-3</c:v>
                      </c:pt>
                      <c:pt idx="1018">
                        <c:v>9.1395000000000053E-3</c:v>
                      </c:pt>
                      <c:pt idx="1019">
                        <c:v>9.0290000000000058E-3</c:v>
                      </c:pt>
                      <c:pt idx="1020">
                        <c:v>9.027000000000009E-3</c:v>
                      </c:pt>
                      <c:pt idx="1021">
                        <c:v>9.0240000000000094E-3</c:v>
                      </c:pt>
                      <c:pt idx="1022">
                        <c:v>9.0075000000000086E-3</c:v>
                      </c:pt>
                      <c:pt idx="1023">
                        <c:v>9.0125000000000084E-3</c:v>
                      </c:pt>
                      <c:pt idx="1024">
                        <c:v>9.0585000000000075E-3</c:v>
                      </c:pt>
                      <c:pt idx="1025">
                        <c:v>9.062500000000008E-3</c:v>
                      </c:pt>
                      <c:pt idx="1026">
                        <c:v>9.052000000000008E-3</c:v>
                      </c:pt>
                      <c:pt idx="1027">
                        <c:v>9.0335000000000068E-3</c:v>
                      </c:pt>
                      <c:pt idx="1028">
                        <c:v>9.0220000000000074E-3</c:v>
                      </c:pt>
                      <c:pt idx="1029">
                        <c:v>9.0315000000000048E-3</c:v>
                      </c:pt>
                      <c:pt idx="1030">
                        <c:v>9.0360000000000058E-3</c:v>
                      </c:pt>
                      <c:pt idx="1031">
                        <c:v>9.025500000000004E-3</c:v>
                      </c:pt>
                      <c:pt idx="1032">
                        <c:v>9.0175000000000047E-3</c:v>
                      </c:pt>
                      <c:pt idx="1033">
                        <c:v>9.0020000000000048E-3</c:v>
                      </c:pt>
                      <c:pt idx="1034">
                        <c:v>8.9875000000000042E-3</c:v>
                      </c:pt>
                      <c:pt idx="1035">
                        <c:v>8.9780000000000033E-3</c:v>
                      </c:pt>
                      <c:pt idx="1036">
                        <c:v>8.969000000000003E-3</c:v>
                      </c:pt>
                      <c:pt idx="1037">
                        <c:v>8.9540000000000036E-3</c:v>
                      </c:pt>
                      <c:pt idx="1038">
                        <c:v>8.9595000000000039E-3</c:v>
                      </c:pt>
                      <c:pt idx="1039">
                        <c:v>8.9015000000000049E-3</c:v>
                      </c:pt>
                      <c:pt idx="1040">
                        <c:v>8.9030000000000047E-3</c:v>
                      </c:pt>
                      <c:pt idx="1041">
                        <c:v>8.9010000000000061E-3</c:v>
                      </c:pt>
                      <c:pt idx="1042">
                        <c:v>8.9015000000000049E-3</c:v>
                      </c:pt>
                      <c:pt idx="1043">
                        <c:v>8.9050000000000032E-3</c:v>
                      </c:pt>
                      <c:pt idx="1044">
                        <c:v>8.9085000000000032E-3</c:v>
                      </c:pt>
                      <c:pt idx="1045">
                        <c:v>8.9130000000000025E-3</c:v>
                      </c:pt>
                      <c:pt idx="1046">
                        <c:v>8.9120000000000033E-3</c:v>
                      </c:pt>
                      <c:pt idx="1047">
                        <c:v>8.9095000000000042E-3</c:v>
                      </c:pt>
                      <c:pt idx="1048">
                        <c:v>8.9105000000000035E-3</c:v>
                      </c:pt>
                      <c:pt idx="1049">
                        <c:v>8.9165000000000025E-3</c:v>
                      </c:pt>
                      <c:pt idx="1050">
                        <c:v>8.9210000000000018E-3</c:v>
                      </c:pt>
                      <c:pt idx="1051">
                        <c:v>8.9110000000000005E-3</c:v>
                      </c:pt>
                      <c:pt idx="1052">
                        <c:v>8.9125000000000003E-3</c:v>
                      </c:pt>
                      <c:pt idx="1053">
                        <c:v>8.9100000000000013E-3</c:v>
                      </c:pt>
                      <c:pt idx="1054">
                        <c:v>8.9065000000000012E-3</c:v>
                      </c:pt>
                      <c:pt idx="1055">
                        <c:v>8.9090000000000003E-3</c:v>
                      </c:pt>
                      <c:pt idx="1056">
                        <c:v>8.9175000000000001E-3</c:v>
                      </c:pt>
                      <c:pt idx="1057">
                        <c:v>8.9169999999999996E-3</c:v>
                      </c:pt>
                      <c:pt idx="1058">
                        <c:v>8.9099999999999995E-3</c:v>
                      </c:pt>
                      <c:pt idx="1059">
                        <c:v>8.9050000000000015E-3</c:v>
                      </c:pt>
                      <c:pt idx="1060">
                        <c:v>8.9025000000000024E-3</c:v>
                      </c:pt>
                      <c:pt idx="1061">
                        <c:v>8.9030000000000029E-3</c:v>
                      </c:pt>
                      <c:pt idx="1062">
                        <c:v>8.9065000000000047E-3</c:v>
                      </c:pt>
                      <c:pt idx="1063">
                        <c:v>8.912000000000005E-3</c:v>
                      </c:pt>
                      <c:pt idx="1064">
                        <c:v>8.9075000000000057E-3</c:v>
                      </c:pt>
                      <c:pt idx="1065">
                        <c:v>8.9060000000000025E-3</c:v>
                      </c:pt>
                      <c:pt idx="1066">
                        <c:v>8.9005000000000022E-3</c:v>
                      </c:pt>
                      <c:pt idx="1067">
                        <c:v>8.9020000000000002E-3</c:v>
                      </c:pt>
                      <c:pt idx="1068">
                        <c:v>8.9005000000000022E-3</c:v>
                      </c:pt>
                      <c:pt idx="1069">
                        <c:v>8.9105000000000018E-3</c:v>
                      </c:pt>
                      <c:pt idx="1070">
                        <c:v>8.9605000000000032E-3</c:v>
                      </c:pt>
                      <c:pt idx="1071">
                        <c:v>8.9620000000000012E-3</c:v>
                      </c:pt>
                      <c:pt idx="1072">
                        <c:v>8.9560000000000022E-3</c:v>
                      </c:pt>
                      <c:pt idx="1073">
                        <c:v>8.9435000000000035E-3</c:v>
                      </c:pt>
                      <c:pt idx="1074">
                        <c:v>8.9375000000000045E-3</c:v>
                      </c:pt>
                      <c:pt idx="1075">
                        <c:v>8.9305000000000027E-3</c:v>
                      </c:pt>
                      <c:pt idx="1076">
                        <c:v>8.9205000000000031E-3</c:v>
                      </c:pt>
                      <c:pt idx="1077">
                        <c:v>8.9080000000000027E-3</c:v>
                      </c:pt>
                      <c:pt idx="1078">
                        <c:v>8.9015000000000032E-3</c:v>
                      </c:pt>
                      <c:pt idx="1079">
                        <c:v>8.8910000000000031E-3</c:v>
                      </c:pt>
                      <c:pt idx="1080">
                        <c:v>8.8710000000000039E-3</c:v>
                      </c:pt>
                      <c:pt idx="1081">
                        <c:v>8.8600000000000033E-3</c:v>
                      </c:pt>
                      <c:pt idx="1082">
                        <c:v>8.855500000000004E-3</c:v>
                      </c:pt>
                      <c:pt idx="1083">
                        <c:v>8.8410000000000016E-3</c:v>
                      </c:pt>
                      <c:pt idx="1084">
                        <c:v>8.8260000000000022E-3</c:v>
                      </c:pt>
                      <c:pt idx="1085">
                        <c:v>8.8044999999999998E-3</c:v>
                      </c:pt>
                      <c:pt idx="1086">
                        <c:v>8.7925E-3</c:v>
                      </c:pt>
                      <c:pt idx="1087">
                        <c:v>8.7719999999999985E-3</c:v>
                      </c:pt>
                      <c:pt idx="1088">
                        <c:v>8.7549999999999989E-3</c:v>
                      </c:pt>
                      <c:pt idx="1089">
                        <c:v>8.7405E-3</c:v>
                      </c:pt>
                      <c:pt idx="1090">
                        <c:v>8.7314999999999979E-3</c:v>
                      </c:pt>
                      <c:pt idx="1091">
                        <c:v>8.7180000000000001E-3</c:v>
                      </c:pt>
                      <c:pt idx="1092">
                        <c:v>8.6969999999999999E-3</c:v>
                      </c:pt>
                      <c:pt idx="1093">
                        <c:v>8.7185000000000006E-3</c:v>
                      </c:pt>
                      <c:pt idx="1094">
                        <c:v>8.7199999999999986E-3</c:v>
                      </c:pt>
                      <c:pt idx="1095">
                        <c:v>8.7039999999999999E-3</c:v>
                      </c:pt>
                      <c:pt idx="1096">
                        <c:v>8.6940000000000003E-3</c:v>
                      </c:pt>
                      <c:pt idx="1097">
                        <c:v>8.6830000000000015E-3</c:v>
                      </c:pt>
                      <c:pt idx="1098">
                        <c:v>8.6674999999999999E-3</c:v>
                      </c:pt>
                      <c:pt idx="1099">
                        <c:v>8.6434999999999984E-3</c:v>
                      </c:pt>
                      <c:pt idx="1100">
                        <c:v>8.6229999999999987E-3</c:v>
                      </c:pt>
                      <c:pt idx="1101">
                        <c:v>8.6079999999999976E-3</c:v>
                      </c:pt>
                      <c:pt idx="1102">
                        <c:v>8.6024999999999973E-3</c:v>
                      </c:pt>
                      <c:pt idx="1103">
                        <c:v>8.5959999999999977E-3</c:v>
                      </c:pt>
                      <c:pt idx="1104">
                        <c:v>8.5829999999999986E-3</c:v>
                      </c:pt>
                      <c:pt idx="1105">
                        <c:v>8.5649999999999997E-3</c:v>
                      </c:pt>
                      <c:pt idx="1106">
                        <c:v>8.5699999999999978E-3</c:v>
                      </c:pt>
                      <c:pt idx="1107">
                        <c:v>8.5479999999999966E-3</c:v>
                      </c:pt>
                      <c:pt idx="1108">
                        <c:v>8.5374999999999982E-3</c:v>
                      </c:pt>
                      <c:pt idx="1109">
                        <c:v>8.5309999999999969E-3</c:v>
                      </c:pt>
                      <c:pt idx="1110">
                        <c:v>8.5324999999999984E-3</c:v>
                      </c:pt>
                      <c:pt idx="1111">
                        <c:v>8.4999999999999971E-3</c:v>
                      </c:pt>
                      <c:pt idx="1112">
                        <c:v>8.5024999999999979E-3</c:v>
                      </c:pt>
                      <c:pt idx="1113">
                        <c:v>8.4879999999999973E-3</c:v>
                      </c:pt>
                      <c:pt idx="1114">
                        <c:v>8.4819999999999982E-3</c:v>
                      </c:pt>
                      <c:pt idx="1115">
                        <c:v>8.4720000000000004E-3</c:v>
                      </c:pt>
                      <c:pt idx="1116">
                        <c:v>8.4665000000000001E-3</c:v>
                      </c:pt>
                      <c:pt idx="1117">
                        <c:v>8.463E-3</c:v>
                      </c:pt>
                      <c:pt idx="1118">
                        <c:v>8.4554999999999995E-3</c:v>
                      </c:pt>
                      <c:pt idx="1119">
                        <c:v>8.4880000000000008E-3</c:v>
                      </c:pt>
                      <c:pt idx="1120">
                        <c:v>8.4795000000000027E-3</c:v>
                      </c:pt>
                      <c:pt idx="1121">
                        <c:v>8.4700000000000018E-3</c:v>
                      </c:pt>
                      <c:pt idx="1122">
                        <c:v>8.4525000000000034E-3</c:v>
                      </c:pt>
                      <c:pt idx="1123">
                        <c:v>8.4145000000000018E-3</c:v>
                      </c:pt>
                      <c:pt idx="1124">
                        <c:v>8.3885000000000019E-3</c:v>
                      </c:pt>
                      <c:pt idx="1125">
                        <c:v>8.3805000000000025E-3</c:v>
                      </c:pt>
                      <c:pt idx="1126">
                        <c:v>8.3760000000000015E-3</c:v>
                      </c:pt>
                      <c:pt idx="1127">
                        <c:v>8.3595000000000023E-3</c:v>
                      </c:pt>
                      <c:pt idx="1128">
                        <c:v>8.3545000000000025E-3</c:v>
                      </c:pt>
                      <c:pt idx="1129">
                        <c:v>8.3495000000000028E-3</c:v>
                      </c:pt>
                      <c:pt idx="1130">
                        <c:v>8.3400000000000037E-3</c:v>
                      </c:pt>
                      <c:pt idx="1131">
                        <c:v>8.3225000000000035E-3</c:v>
                      </c:pt>
                      <c:pt idx="1132">
                        <c:v>8.3210000000000037E-3</c:v>
                      </c:pt>
                      <c:pt idx="1133">
                        <c:v>8.3110000000000041E-3</c:v>
                      </c:pt>
                      <c:pt idx="1134">
                        <c:v>8.3015000000000051E-3</c:v>
                      </c:pt>
                      <c:pt idx="1135">
                        <c:v>8.3070000000000054E-3</c:v>
                      </c:pt>
                      <c:pt idx="1136">
                        <c:v>8.297000000000004E-3</c:v>
                      </c:pt>
                      <c:pt idx="1137">
                        <c:v>8.2880000000000072E-3</c:v>
                      </c:pt>
                      <c:pt idx="1138">
                        <c:v>8.2780000000000041E-3</c:v>
                      </c:pt>
                      <c:pt idx="1139">
                        <c:v>8.2720000000000033E-3</c:v>
                      </c:pt>
                      <c:pt idx="1140">
                        <c:v>8.2575000000000027E-3</c:v>
                      </c:pt>
                      <c:pt idx="1141">
                        <c:v>8.2465000000000038E-3</c:v>
                      </c:pt>
                      <c:pt idx="1142">
                        <c:v>8.2475000000000031E-3</c:v>
                      </c:pt>
                      <c:pt idx="1143">
                        <c:v>8.236000000000002E-3</c:v>
                      </c:pt>
                      <c:pt idx="1144">
                        <c:v>8.2305000000000034E-3</c:v>
                      </c:pt>
                      <c:pt idx="1145">
                        <c:v>8.2400000000000025E-3</c:v>
                      </c:pt>
                      <c:pt idx="1146">
                        <c:v>8.2470000000000026E-3</c:v>
                      </c:pt>
                      <c:pt idx="1147">
                        <c:v>8.2340000000000017E-3</c:v>
                      </c:pt>
                      <c:pt idx="1148">
                        <c:v>8.2385000000000028E-3</c:v>
                      </c:pt>
                      <c:pt idx="1149">
                        <c:v>8.2450000000000041E-3</c:v>
                      </c:pt>
                      <c:pt idx="1150">
                        <c:v>8.2295000000000024E-3</c:v>
                      </c:pt>
                      <c:pt idx="1151">
                        <c:v>8.2170000000000038E-3</c:v>
                      </c:pt>
                      <c:pt idx="1152">
                        <c:v>8.2100000000000038E-3</c:v>
                      </c:pt>
                      <c:pt idx="1153">
                        <c:v>8.2055000000000027E-3</c:v>
                      </c:pt>
                      <c:pt idx="1154">
                        <c:v>8.1980000000000039E-3</c:v>
                      </c:pt>
                      <c:pt idx="1155">
                        <c:v>8.178000000000003E-3</c:v>
                      </c:pt>
                      <c:pt idx="1156">
                        <c:v>8.1670000000000041E-3</c:v>
                      </c:pt>
                      <c:pt idx="1157">
                        <c:v>8.1585000000000043E-3</c:v>
                      </c:pt>
                      <c:pt idx="1158">
                        <c:v>8.155500000000003E-3</c:v>
                      </c:pt>
                      <c:pt idx="1159">
                        <c:v>8.1465000000000027E-3</c:v>
                      </c:pt>
                      <c:pt idx="1160">
                        <c:v>8.1370000000000036E-3</c:v>
                      </c:pt>
                      <c:pt idx="1161">
                        <c:v>8.1290000000000025E-3</c:v>
                      </c:pt>
                      <c:pt idx="1162">
                        <c:v>8.2540000000000044E-3</c:v>
                      </c:pt>
                      <c:pt idx="1163">
                        <c:v>8.2345000000000022E-3</c:v>
                      </c:pt>
                      <c:pt idx="1164">
                        <c:v>8.2340000000000035E-3</c:v>
                      </c:pt>
                      <c:pt idx="1165">
                        <c:v>8.2740000000000036E-3</c:v>
                      </c:pt>
                      <c:pt idx="1166">
                        <c:v>8.2730000000000043E-3</c:v>
                      </c:pt>
                      <c:pt idx="1167">
                        <c:v>8.2620000000000037E-3</c:v>
                      </c:pt>
                      <c:pt idx="1168">
                        <c:v>8.2520000000000024E-3</c:v>
                      </c:pt>
                      <c:pt idx="1169">
                        <c:v>8.2460000000000016E-3</c:v>
                      </c:pt>
                      <c:pt idx="1170">
                        <c:v>8.2350000000000027E-3</c:v>
                      </c:pt>
                      <c:pt idx="1171">
                        <c:v>8.2260000000000041E-3</c:v>
                      </c:pt>
                      <c:pt idx="1172">
                        <c:v>8.2215000000000031E-3</c:v>
                      </c:pt>
                      <c:pt idx="1173">
                        <c:v>8.212000000000004E-3</c:v>
                      </c:pt>
                      <c:pt idx="1174">
                        <c:v>8.1975000000000034E-3</c:v>
                      </c:pt>
                      <c:pt idx="1175">
                        <c:v>8.1850000000000048E-3</c:v>
                      </c:pt>
                      <c:pt idx="1176">
                        <c:v>8.4555000000000029E-3</c:v>
                      </c:pt>
                      <c:pt idx="1177">
                        <c:v>8.4695000000000048E-3</c:v>
                      </c:pt>
                      <c:pt idx="1178">
                        <c:v>8.4475000000000036E-3</c:v>
                      </c:pt>
                      <c:pt idx="1179">
                        <c:v>8.4345000000000062E-3</c:v>
                      </c:pt>
                      <c:pt idx="1180">
                        <c:v>8.4165000000000056E-3</c:v>
                      </c:pt>
                      <c:pt idx="1181">
                        <c:v>8.4000000000000047E-3</c:v>
                      </c:pt>
                      <c:pt idx="1182">
                        <c:v>8.3935000000000051E-3</c:v>
                      </c:pt>
                      <c:pt idx="1183">
                        <c:v>8.3870000000000056E-3</c:v>
                      </c:pt>
                      <c:pt idx="1184">
                        <c:v>8.3800000000000055E-3</c:v>
                      </c:pt>
                      <c:pt idx="1185">
                        <c:v>8.3710000000000069E-3</c:v>
                      </c:pt>
                      <c:pt idx="1186">
                        <c:v>8.3605000000000068E-3</c:v>
                      </c:pt>
                      <c:pt idx="1187">
                        <c:v>8.348500000000007E-3</c:v>
                      </c:pt>
                      <c:pt idx="1188">
                        <c:v>8.3360000000000049E-3</c:v>
                      </c:pt>
                      <c:pt idx="1189">
                        <c:v>8.324000000000005E-3</c:v>
                      </c:pt>
                      <c:pt idx="1190">
                        <c:v>8.3140000000000054E-3</c:v>
                      </c:pt>
                      <c:pt idx="1191">
                        <c:v>8.297000000000004E-3</c:v>
                      </c:pt>
                      <c:pt idx="1192">
                        <c:v>8.2835000000000061E-3</c:v>
                      </c:pt>
                      <c:pt idx="1193">
                        <c:v>8.2665000000000065E-3</c:v>
                      </c:pt>
                      <c:pt idx="1194">
                        <c:v>8.2575000000000062E-3</c:v>
                      </c:pt>
                      <c:pt idx="1195">
                        <c:v>8.2405000000000048E-3</c:v>
                      </c:pt>
                      <c:pt idx="1196">
                        <c:v>8.2235000000000051E-3</c:v>
                      </c:pt>
                      <c:pt idx="1197">
                        <c:v>8.1980000000000039E-3</c:v>
                      </c:pt>
                      <c:pt idx="1198">
                        <c:v>8.1775000000000042E-3</c:v>
                      </c:pt>
                      <c:pt idx="1199">
                        <c:v>8.1650000000000021E-3</c:v>
                      </c:pt>
                      <c:pt idx="1200">
                        <c:v>8.1485000000000012E-3</c:v>
                      </c:pt>
                      <c:pt idx="1201">
                        <c:v>8.1285000000000038E-3</c:v>
                      </c:pt>
                      <c:pt idx="1202">
                        <c:v>8.1125000000000017E-3</c:v>
                      </c:pt>
                      <c:pt idx="1203">
                        <c:v>8.1000000000000013E-3</c:v>
                      </c:pt>
                      <c:pt idx="1204">
                        <c:v>8.0845000000000014E-3</c:v>
                      </c:pt>
                      <c:pt idx="1205">
                        <c:v>8.0590000000000019E-3</c:v>
                      </c:pt>
                      <c:pt idx="1206">
                        <c:v>8.0470000000000003E-3</c:v>
                      </c:pt>
                      <c:pt idx="1207">
                        <c:v>8.0305000000000029E-3</c:v>
                      </c:pt>
                      <c:pt idx="1208">
                        <c:v>7.9950000000000021E-3</c:v>
                      </c:pt>
                      <c:pt idx="1209">
                        <c:v>7.9780000000000007E-3</c:v>
                      </c:pt>
                      <c:pt idx="1210">
                        <c:v>7.9370000000000013E-3</c:v>
                      </c:pt>
                      <c:pt idx="1211">
                        <c:v>7.9150000000000002E-3</c:v>
                      </c:pt>
                      <c:pt idx="1212">
                        <c:v>7.9050000000000006E-3</c:v>
                      </c:pt>
                      <c:pt idx="1213">
                        <c:v>7.8820000000000019E-3</c:v>
                      </c:pt>
                      <c:pt idx="1214">
                        <c:v>7.8750000000000001E-3</c:v>
                      </c:pt>
                      <c:pt idx="1215">
                        <c:v>7.8505000000000016E-3</c:v>
                      </c:pt>
                      <c:pt idx="1216">
                        <c:v>7.8355000000000005E-3</c:v>
                      </c:pt>
                      <c:pt idx="1217">
                        <c:v>7.8244999999999981E-3</c:v>
                      </c:pt>
                      <c:pt idx="1218">
                        <c:v>7.8070000000000006E-3</c:v>
                      </c:pt>
                      <c:pt idx="1219">
                        <c:v>7.7920000000000038E-3</c:v>
                      </c:pt>
                      <c:pt idx="1220">
                        <c:v>7.8015000000000003E-3</c:v>
                      </c:pt>
                      <c:pt idx="1221">
                        <c:v>7.7739999999999997E-3</c:v>
                      </c:pt>
                      <c:pt idx="1222">
                        <c:v>7.7575000000000014E-3</c:v>
                      </c:pt>
                      <c:pt idx="1223">
                        <c:v>7.7384999999999989E-3</c:v>
                      </c:pt>
                      <c:pt idx="1224">
                        <c:v>7.6719999999999991E-3</c:v>
                      </c:pt>
                      <c:pt idx="1225">
                        <c:v>7.6534999999999988E-3</c:v>
                      </c:pt>
                      <c:pt idx="1226">
                        <c:v>7.6404999999999997E-3</c:v>
                      </c:pt>
                      <c:pt idx="1227">
                        <c:v>7.6359999999999987E-3</c:v>
                      </c:pt>
                      <c:pt idx="1228">
                        <c:v>7.6309999999999989E-3</c:v>
                      </c:pt>
                      <c:pt idx="1229">
                        <c:v>7.5959999999999995E-3</c:v>
                      </c:pt>
                      <c:pt idx="1230">
                        <c:v>7.5799999999999965E-3</c:v>
                      </c:pt>
                      <c:pt idx="1231">
                        <c:v>7.5669999999999973E-3</c:v>
                      </c:pt>
                      <c:pt idx="1232">
                        <c:v>7.5544999999999987E-3</c:v>
                      </c:pt>
                      <c:pt idx="1233">
                        <c:v>7.5454999999999993E-3</c:v>
                      </c:pt>
                      <c:pt idx="1234">
                        <c:v>7.530499999999999E-3</c:v>
                      </c:pt>
                      <c:pt idx="1235">
                        <c:v>7.5144999999999986E-3</c:v>
                      </c:pt>
                      <c:pt idx="1236">
                        <c:v>7.4944999999999986E-3</c:v>
                      </c:pt>
                      <c:pt idx="1237">
                        <c:v>7.4854999999999982E-3</c:v>
                      </c:pt>
                      <c:pt idx="1238">
                        <c:v>7.4714999999999972E-3</c:v>
                      </c:pt>
                      <c:pt idx="1239">
                        <c:v>7.506999999999998E-3</c:v>
                      </c:pt>
                      <c:pt idx="1240">
                        <c:v>7.485999999999997E-3</c:v>
                      </c:pt>
                      <c:pt idx="1241">
                        <c:v>7.4729999999999987E-3</c:v>
                      </c:pt>
                      <c:pt idx="1242">
                        <c:v>7.4614999999999994E-3</c:v>
                      </c:pt>
                      <c:pt idx="1243">
                        <c:v>7.4434999999999987E-3</c:v>
                      </c:pt>
                      <c:pt idx="1244">
                        <c:v>7.4244999999999979E-3</c:v>
                      </c:pt>
                      <c:pt idx="1245">
                        <c:v>7.4014999999999975E-3</c:v>
                      </c:pt>
                      <c:pt idx="1246">
                        <c:v>7.3914999999999979E-3</c:v>
                      </c:pt>
                      <c:pt idx="1247">
                        <c:v>7.3834999999999977E-3</c:v>
                      </c:pt>
                      <c:pt idx="1248">
                        <c:v>7.3704999999999986E-3</c:v>
                      </c:pt>
                      <c:pt idx="1249">
                        <c:v>7.3529999999999984E-3</c:v>
                      </c:pt>
                      <c:pt idx="1250">
                        <c:v>7.3349999999999978E-3</c:v>
                      </c:pt>
                      <c:pt idx="1251">
                        <c:v>7.316999999999998E-3</c:v>
                      </c:pt>
                      <c:pt idx="1252">
                        <c:v>7.2969999999999979E-3</c:v>
                      </c:pt>
                      <c:pt idx="1253">
                        <c:v>7.2809999999999975E-3</c:v>
                      </c:pt>
                      <c:pt idx="1254">
                        <c:v>7.2644999999999984E-3</c:v>
                      </c:pt>
                      <c:pt idx="1255">
                        <c:v>7.2504999999999983E-3</c:v>
                      </c:pt>
                      <c:pt idx="1256">
                        <c:v>7.2279999999999992E-3</c:v>
                      </c:pt>
                      <c:pt idx="1257">
                        <c:v>7.2099999999999994E-3</c:v>
                      </c:pt>
                      <c:pt idx="1258">
                        <c:v>7.1920000000000005E-3</c:v>
                      </c:pt>
                      <c:pt idx="1259">
                        <c:v>7.1940000000000007E-3</c:v>
                      </c:pt>
                      <c:pt idx="1260">
                        <c:v>7.1720000000000013E-3</c:v>
                      </c:pt>
                      <c:pt idx="1261">
                        <c:v>7.1520000000000021E-3</c:v>
                      </c:pt>
                      <c:pt idx="1262">
                        <c:v>7.1020000000000007E-3</c:v>
                      </c:pt>
                      <c:pt idx="1263">
                        <c:v>7.0845000000000023E-3</c:v>
                      </c:pt>
                      <c:pt idx="1264">
                        <c:v>7.0675000000000017E-3</c:v>
                      </c:pt>
                      <c:pt idx="1265">
                        <c:v>7.0495000000000019E-3</c:v>
                      </c:pt>
                      <c:pt idx="1266">
                        <c:v>7.0330000000000028E-3</c:v>
                      </c:pt>
                      <c:pt idx="1267">
                        <c:v>7.0150000000000039E-3</c:v>
                      </c:pt>
                      <c:pt idx="1268">
                        <c:v>6.9945000000000033E-3</c:v>
                      </c:pt>
                      <c:pt idx="1269">
                        <c:v>6.9755000000000043E-3</c:v>
                      </c:pt>
                      <c:pt idx="1270">
                        <c:v>6.9580000000000032E-3</c:v>
                      </c:pt>
                      <c:pt idx="1271">
                        <c:v>6.9400000000000052E-3</c:v>
                      </c:pt>
                      <c:pt idx="1272">
                        <c:v>6.9350000000000054E-3</c:v>
                      </c:pt>
                      <c:pt idx="1273">
                        <c:v>6.9280000000000045E-3</c:v>
                      </c:pt>
                      <c:pt idx="1274">
                        <c:v>6.9210000000000061E-3</c:v>
                      </c:pt>
                      <c:pt idx="1275">
                        <c:v>6.9130000000000051E-3</c:v>
                      </c:pt>
                      <c:pt idx="1276">
                        <c:v>6.9065000000000064E-3</c:v>
                      </c:pt>
                      <c:pt idx="1277">
                        <c:v>6.8960000000000046E-3</c:v>
                      </c:pt>
                      <c:pt idx="1278">
                        <c:v>6.8880000000000052E-3</c:v>
                      </c:pt>
                      <c:pt idx="1279">
                        <c:v>6.8770000000000055E-3</c:v>
                      </c:pt>
                      <c:pt idx="1280">
                        <c:v>6.8675000000000073E-3</c:v>
                      </c:pt>
                      <c:pt idx="1281">
                        <c:v>6.8585000000000061E-3</c:v>
                      </c:pt>
                      <c:pt idx="1282">
                        <c:v>6.8530000000000058E-3</c:v>
                      </c:pt>
                      <c:pt idx="1283">
                        <c:v>6.8480000000000077E-3</c:v>
                      </c:pt>
                      <c:pt idx="1284">
                        <c:v>6.8420000000000069E-3</c:v>
                      </c:pt>
                      <c:pt idx="1285">
                        <c:v>6.7425000000000089E-3</c:v>
                      </c:pt>
                      <c:pt idx="1286">
                        <c:v>6.7290000000000075E-3</c:v>
                      </c:pt>
                      <c:pt idx="1287">
                        <c:v>6.7290000000000075E-3</c:v>
                      </c:pt>
                      <c:pt idx="1288">
                        <c:v>6.7270000000000073E-3</c:v>
                      </c:pt>
                      <c:pt idx="1289">
                        <c:v>6.7195000000000085E-3</c:v>
                      </c:pt>
                      <c:pt idx="1290">
                        <c:v>6.7135000000000085E-3</c:v>
                      </c:pt>
                      <c:pt idx="1291">
                        <c:v>6.6990000000000096E-3</c:v>
                      </c:pt>
                      <c:pt idx="1292">
                        <c:v>6.6930000000000071E-3</c:v>
                      </c:pt>
                      <c:pt idx="1293">
                        <c:v>6.6505000000000071E-3</c:v>
                      </c:pt>
                      <c:pt idx="1294">
                        <c:v>6.6450000000000094E-3</c:v>
                      </c:pt>
                      <c:pt idx="1295">
                        <c:v>6.6380000000000085E-3</c:v>
                      </c:pt>
                      <c:pt idx="1296">
                        <c:v>6.6345000000000076E-3</c:v>
                      </c:pt>
                      <c:pt idx="1297">
                        <c:v>6.6300000000000074E-3</c:v>
                      </c:pt>
                      <c:pt idx="1298">
                        <c:v>6.6260000000000078E-3</c:v>
                      </c:pt>
                      <c:pt idx="1299">
                        <c:v>6.620000000000007E-3</c:v>
                      </c:pt>
                      <c:pt idx="1300">
                        <c:v>6.6145000000000067E-3</c:v>
                      </c:pt>
                      <c:pt idx="1301">
                        <c:v>6.6075000000000083E-3</c:v>
                      </c:pt>
                      <c:pt idx="1302">
                        <c:v>6.6105000000000087E-3</c:v>
                      </c:pt>
                      <c:pt idx="1303">
                        <c:v>6.5935000000000073E-3</c:v>
                      </c:pt>
                      <c:pt idx="1304">
                        <c:v>6.582000000000008E-3</c:v>
                      </c:pt>
                      <c:pt idx="1305">
                        <c:v>6.5695000000000085E-3</c:v>
                      </c:pt>
                      <c:pt idx="1306">
                        <c:v>6.5640000000000073E-3</c:v>
                      </c:pt>
                      <c:pt idx="1307">
                        <c:v>6.5485000000000083E-3</c:v>
                      </c:pt>
                      <c:pt idx="1308">
                        <c:v>6.5320000000000057E-3</c:v>
                      </c:pt>
                      <c:pt idx="1309">
                        <c:v>6.5135000000000063E-3</c:v>
                      </c:pt>
                      <c:pt idx="1310">
                        <c:v>6.5110000000000038E-3</c:v>
                      </c:pt>
                      <c:pt idx="1311">
                        <c:v>6.507000000000005E-3</c:v>
                      </c:pt>
                      <c:pt idx="1312">
                        <c:v>6.4930000000000066E-3</c:v>
                      </c:pt>
                      <c:pt idx="1313">
                        <c:v>6.4805000000000045E-3</c:v>
                      </c:pt>
                      <c:pt idx="1314">
                        <c:v>6.4640000000000045E-3</c:v>
                      </c:pt>
                      <c:pt idx="1315">
                        <c:v>6.4525000000000034E-3</c:v>
                      </c:pt>
                      <c:pt idx="1316">
                        <c:v>6.4410000000000049E-3</c:v>
                      </c:pt>
                      <c:pt idx="1317">
                        <c:v>6.4280000000000049E-3</c:v>
                      </c:pt>
                      <c:pt idx="1318">
                        <c:v>6.4090000000000024E-3</c:v>
                      </c:pt>
                      <c:pt idx="1319">
                        <c:v>6.3595000000000006E-3</c:v>
                      </c:pt>
                      <c:pt idx="1320">
                        <c:v>6.3555000000000018E-3</c:v>
                      </c:pt>
                      <c:pt idx="1321">
                        <c:v>6.347499999999999E-3</c:v>
                      </c:pt>
                      <c:pt idx="1322">
                        <c:v>6.3310000000000007E-3</c:v>
                      </c:pt>
                      <c:pt idx="1323">
                        <c:v>6.3134999999999997E-3</c:v>
                      </c:pt>
                      <c:pt idx="1324">
                        <c:v>6.2949999999999994E-3</c:v>
                      </c:pt>
                      <c:pt idx="1325">
                        <c:v>6.2744999999999988E-3</c:v>
                      </c:pt>
                      <c:pt idx="1326">
                        <c:v>6.2554999999999972E-3</c:v>
                      </c:pt>
                      <c:pt idx="1327">
                        <c:v>6.2384999999999967E-3</c:v>
                      </c:pt>
                      <c:pt idx="1328">
                        <c:v>6.2239999999999995E-3</c:v>
                      </c:pt>
                      <c:pt idx="1329">
                        <c:v>6.2079999999999991E-3</c:v>
                      </c:pt>
                      <c:pt idx="1330">
                        <c:v>6.1949999999999956E-3</c:v>
                      </c:pt>
                      <c:pt idx="1331">
                        <c:v>6.1894999999999954E-3</c:v>
                      </c:pt>
                      <c:pt idx="1332">
                        <c:v>6.1594999999999966E-3</c:v>
                      </c:pt>
                      <c:pt idx="1333">
                        <c:v>6.1409999999999972E-3</c:v>
                      </c:pt>
                      <c:pt idx="1334">
                        <c:v>6.125999999999996E-3</c:v>
                      </c:pt>
                      <c:pt idx="1335">
                        <c:v>6.1074999999999966E-3</c:v>
                      </c:pt>
                      <c:pt idx="1336">
                        <c:v>6.0914999999999945E-3</c:v>
                      </c:pt>
                      <c:pt idx="1337">
                        <c:v>6.0774999999999944E-3</c:v>
                      </c:pt>
                      <c:pt idx="1338">
                        <c:v>6.0734999999999964E-3</c:v>
                      </c:pt>
                      <c:pt idx="1339">
                        <c:v>6.0524999999999954E-3</c:v>
                      </c:pt>
                      <c:pt idx="1340">
                        <c:v>6.0514999999999961E-3</c:v>
                      </c:pt>
                      <c:pt idx="1341">
                        <c:v>6.0319999999999966E-3</c:v>
                      </c:pt>
                      <c:pt idx="1342">
                        <c:v>6.0109999999999964E-3</c:v>
                      </c:pt>
                      <c:pt idx="1343">
                        <c:v>5.9964999999999958E-3</c:v>
                      </c:pt>
                      <c:pt idx="1344">
                        <c:v>5.986499999999997E-3</c:v>
                      </c:pt>
                      <c:pt idx="1345">
                        <c:v>5.9649999999999955E-3</c:v>
                      </c:pt>
                      <c:pt idx="1346">
                        <c:v>5.9464999999999969E-3</c:v>
                      </c:pt>
                      <c:pt idx="1347">
                        <c:v>5.9324999999999951E-3</c:v>
                      </c:pt>
                      <c:pt idx="1348">
                        <c:v>5.9214999999999971E-3</c:v>
                      </c:pt>
                      <c:pt idx="1349">
                        <c:v>5.9044999999999957E-3</c:v>
                      </c:pt>
                      <c:pt idx="1350">
                        <c:v>5.8999999999999964E-3</c:v>
                      </c:pt>
                      <c:pt idx="1351">
                        <c:v>5.8919999999999953E-3</c:v>
                      </c:pt>
                      <c:pt idx="1352">
                        <c:v>5.8854999999999966E-3</c:v>
                      </c:pt>
                      <c:pt idx="1353">
                        <c:v>5.8804999999999977E-3</c:v>
                      </c:pt>
                      <c:pt idx="1354">
                        <c:v>5.8714999999999965E-3</c:v>
                      </c:pt>
                      <c:pt idx="1355">
                        <c:v>5.8739999999999973E-3</c:v>
                      </c:pt>
                      <c:pt idx="1356">
                        <c:v>5.8614999999999969E-3</c:v>
                      </c:pt>
                      <c:pt idx="1357">
                        <c:v>5.8549999999999991E-3</c:v>
                      </c:pt>
                      <c:pt idx="1358">
                        <c:v>5.8489999999999974E-3</c:v>
                      </c:pt>
                      <c:pt idx="1359">
                        <c:v>5.843499999999998E-3</c:v>
                      </c:pt>
                      <c:pt idx="1360">
                        <c:v>5.8379999999999977E-3</c:v>
                      </c:pt>
                      <c:pt idx="1361">
                        <c:v>5.8384999999999991E-3</c:v>
                      </c:pt>
                      <c:pt idx="1362">
                        <c:v>5.8239999999999984E-3</c:v>
                      </c:pt>
                      <c:pt idx="1363">
                        <c:v>5.8304999999999997E-3</c:v>
                      </c:pt>
                      <c:pt idx="1364">
                        <c:v>5.8244999999999989E-3</c:v>
                      </c:pt>
                      <c:pt idx="1365">
                        <c:v>5.7720000000000002E-3</c:v>
                      </c:pt>
                      <c:pt idx="1366">
                        <c:v>5.7479999999999996E-3</c:v>
                      </c:pt>
                      <c:pt idx="1367">
                        <c:v>5.745000000000001E-3</c:v>
                      </c:pt>
                      <c:pt idx="1368">
                        <c:v>5.7350000000000014E-3</c:v>
                      </c:pt>
                      <c:pt idx="1369">
                        <c:v>5.7300000000000016E-3</c:v>
                      </c:pt>
                      <c:pt idx="1370">
                        <c:v>5.7275E-3</c:v>
                      </c:pt>
                      <c:pt idx="1371">
                        <c:v>5.7214999999999992E-3</c:v>
                      </c:pt>
                      <c:pt idx="1372">
                        <c:v>5.7099999999999972E-3</c:v>
                      </c:pt>
                      <c:pt idx="1373">
                        <c:v>5.6989999999999975E-3</c:v>
                      </c:pt>
                      <c:pt idx="1374">
                        <c:v>5.6829999999999945E-3</c:v>
                      </c:pt>
                      <c:pt idx="1375">
                        <c:v>5.6684999999999956E-3</c:v>
                      </c:pt>
                      <c:pt idx="1376">
                        <c:v>5.3735000000000007E-3</c:v>
                      </c:pt>
                      <c:pt idx="1377">
                        <c:v>5.3360000000000005E-3</c:v>
                      </c:pt>
                      <c:pt idx="1378">
                        <c:v>5.3309999999999998E-3</c:v>
                      </c:pt>
                      <c:pt idx="1379">
                        <c:v>5.3135000000000014E-3</c:v>
                      </c:pt>
                      <c:pt idx="1380">
                        <c:v>5.307000000000001E-3</c:v>
                      </c:pt>
                      <c:pt idx="1381">
                        <c:v>5.2935000000000013E-3</c:v>
                      </c:pt>
                      <c:pt idx="1382">
                        <c:v>5.2840000000000005E-3</c:v>
                      </c:pt>
                      <c:pt idx="1383">
                        <c:v>5.2730000000000008E-3</c:v>
                      </c:pt>
                      <c:pt idx="1384">
                        <c:v>5.2620000000000011E-3</c:v>
                      </c:pt>
                      <c:pt idx="1385">
                        <c:v>5.2470000000000008E-3</c:v>
                      </c:pt>
                      <c:pt idx="1386">
                        <c:v>5.2495000000000007E-3</c:v>
                      </c:pt>
                      <c:pt idx="1387">
                        <c:v>5.2440000000000013E-3</c:v>
                      </c:pt>
                      <c:pt idx="1388">
                        <c:v>5.2380000000000005E-3</c:v>
                      </c:pt>
                      <c:pt idx="1389">
                        <c:v>5.2324999999999984E-3</c:v>
                      </c:pt>
                      <c:pt idx="1390">
                        <c:v>5.2214999999999987E-3</c:v>
                      </c:pt>
                      <c:pt idx="1391">
                        <c:v>5.2150000000000009E-3</c:v>
                      </c:pt>
                      <c:pt idx="1392">
                        <c:v>5.2059999999999997E-3</c:v>
                      </c:pt>
                      <c:pt idx="1393">
                        <c:v>5.2034999999999989E-3</c:v>
                      </c:pt>
                      <c:pt idx="1394">
                        <c:v>5.1965000000000006E-3</c:v>
                      </c:pt>
                      <c:pt idx="1395">
                        <c:v>5.1935000000000019E-3</c:v>
                      </c:pt>
                      <c:pt idx="1396">
                        <c:v>5.1860000000000005E-3</c:v>
                      </c:pt>
                      <c:pt idx="1397">
                        <c:v>5.1809999999999998E-3</c:v>
                      </c:pt>
                      <c:pt idx="1398">
                        <c:v>5.1710000000000011E-3</c:v>
                      </c:pt>
                      <c:pt idx="1399">
                        <c:v>5.1590000000000013E-3</c:v>
                      </c:pt>
                      <c:pt idx="1400">
                        <c:v>5.1505000000000014E-3</c:v>
                      </c:pt>
                      <c:pt idx="1401">
                        <c:v>5.1400000000000005E-3</c:v>
                      </c:pt>
                      <c:pt idx="1402">
                        <c:v>5.1315000000000006E-3</c:v>
                      </c:pt>
                      <c:pt idx="1403">
                        <c:v>5.1140000000000005E-3</c:v>
                      </c:pt>
                      <c:pt idx="1404">
                        <c:v>5.1029999999999999E-3</c:v>
                      </c:pt>
                      <c:pt idx="1405">
                        <c:v>5.0914999999999997E-3</c:v>
                      </c:pt>
                      <c:pt idx="1406">
                        <c:v>5.0754999999999993E-3</c:v>
                      </c:pt>
                      <c:pt idx="1407">
                        <c:v>5.0595000000000015E-3</c:v>
                      </c:pt>
                      <c:pt idx="1408">
                        <c:v>5.0670000000000012E-3</c:v>
                      </c:pt>
                      <c:pt idx="1409">
                        <c:v>5.0510000000000008E-3</c:v>
                      </c:pt>
                      <c:pt idx="1410">
                        <c:v>5.0325000000000022E-3</c:v>
                      </c:pt>
                      <c:pt idx="1411">
                        <c:v>5.0255000000000005E-3</c:v>
                      </c:pt>
                      <c:pt idx="1412">
                        <c:v>5.0125000000000005E-3</c:v>
                      </c:pt>
                      <c:pt idx="1413">
                        <c:v>4.9965000000000018E-3</c:v>
                      </c:pt>
                      <c:pt idx="1414">
                        <c:v>4.9720000000000016E-3</c:v>
                      </c:pt>
                      <c:pt idx="1415">
                        <c:v>4.9630000000000013E-3</c:v>
                      </c:pt>
                      <c:pt idx="1416">
                        <c:v>4.9480000000000001E-3</c:v>
                      </c:pt>
                      <c:pt idx="1417">
                        <c:v>4.9310000000000014E-3</c:v>
                      </c:pt>
                      <c:pt idx="1418">
                        <c:v>4.9025000000000006E-3</c:v>
                      </c:pt>
                      <c:pt idx="1419">
                        <c:v>4.8875000000000012E-3</c:v>
                      </c:pt>
                      <c:pt idx="1420">
                        <c:v>4.8540000000000007E-3</c:v>
                      </c:pt>
                      <c:pt idx="1421">
                        <c:v>4.8535000000000002E-3</c:v>
                      </c:pt>
                      <c:pt idx="1422">
                        <c:v>4.8514999999999999E-3</c:v>
                      </c:pt>
                      <c:pt idx="1423">
                        <c:v>4.8420000000000008E-3</c:v>
                      </c:pt>
                      <c:pt idx="1424">
                        <c:v>4.8290000000000008E-3</c:v>
                      </c:pt>
                      <c:pt idx="1425">
                        <c:v>4.8215000000000011E-3</c:v>
                      </c:pt>
                      <c:pt idx="1426">
                        <c:v>4.8145000000000011E-3</c:v>
                      </c:pt>
                      <c:pt idx="1427">
                        <c:v>4.8035000000000013E-3</c:v>
                      </c:pt>
                      <c:pt idx="1428">
                        <c:v>4.7955000000000012E-3</c:v>
                      </c:pt>
                      <c:pt idx="1429">
                        <c:v>4.787500000000001E-3</c:v>
                      </c:pt>
                      <c:pt idx="1430">
                        <c:v>4.7730000000000003E-3</c:v>
                      </c:pt>
                      <c:pt idx="1431">
                        <c:v>4.7629999999999999E-3</c:v>
                      </c:pt>
                      <c:pt idx="1432">
                        <c:v>4.7534999999999999E-3</c:v>
                      </c:pt>
                      <c:pt idx="1433">
                        <c:v>4.7415000000000001E-3</c:v>
                      </c:pt>
                      <c:pt idx="1434">
                        <c:v>4.7324999999999997E-3</c:v>
                      </c:pt>
                      <c:pt idx="1435">
                        <c:v>4.7264999999999998E-3</c:v>
                      </c:pt>
                      <c:pt idx="1436">
                        <c:v>4.7254999999999997E-3</c:v>
                      </c:pt>
                      <c:pt idx="1437">
                        <c:v>4.7134999999999989E-3</c:v>
                      </c:pt>
                      <c:pt idx="1438">
                        <c:v>4.705E-3</c:v>
                      </c:pt>
                      <c:pt idx="1439">
                        <c:v>4.6999999999999993E-3</c:v>
                      </c:pt>
                      <c:pt idx="1440">
                        <c:v>4.6940000000000003E-3</c:v>
                      </c:pt>
                      <c:pt idx="1441">
                        <c:v>4.6855000000000004E-3</c:v>
                      </c:pt>
                      <c:pt idx="1442">
                        <c:v>4.6780000000000007E-3</c:v>
                      </c:pt>
                      <c:pt idx="1443">
                        <c:v>4.6745000000000007E-3</c:v>
                      </c:pt>
                      <c:pt idx="1444">
                        <c:v>4.6715000000000003E-3</c:v>
                      </c:pt>
                      <c:pt idx="1445">
                        <c:v>4.668000000000002E-3</c:v>
                      </c:pt>
                      <c:pt idx="1446">
                        <c:v>4.6614999999999998E-3</c:v>
                      </c:pt>
                      <c:pt idx="1447">
                        <c:v>4.6480000000000002E-3</c:v>
                      </c:pt>
                      <c:pt idx="1448">
                        <c:v>4.6420000000000003E-3</c:v>
                      </c:pt>
                      <c:pt idx="1449">
                        <c:v>4.6300000000000004E-3</c:v>
                      </c:pt>
                      <c:pt idx="1450">
                        <c:v>4.6239999999999996E-3</c:v>
                      </c:pt>
                      <c:pt idx="1451">
                        <c:v>4.6220000000000002E-3</c:v>
                      </c:pt>
                      <c:pt idx="1452">
                        <c:v>4.622499999999999E-3</c:v>
                      </c:pt>
                      <c:pt idx="1453">
                        <c:v>4.6154999999999989E-3</c:v>
                      </c:pt>
                      <c:pt idx="1454">
                        <c:v>4.6144999999999997E-3</c:v>
                      </c:pt>
                      <c:pt idx="1455">
                        <c:v>4.6049999999999989E-3</c:v>
                      </c:pt>
                      <c:pt idx="1456">
                        <c:v>4.5999999999999982E-3</c:v>
                      </c:pt>
                      <c:pt idx="1457">
                        <c:v>4.591999999999998E-3</c:v>
                      </c:pt>
                      <c:pt idx="1458">
                        <c:v>4.5794999999999976E-3</c:v>
                      </c:pt>
                      <c:pt idx="1459">
                        <c:v>4.549499999999998E-3</c:v>
                      </c:pt>
                      <c:pt idx="1460">
                        <c:v>4.545999999999998E-3</c:v>
                      </c:pt>
                      <c:pt idx="1461">
                        <c:v>4.5454999999999975E-3</c:v>
                      </c:pt>
                      <c:pt idx="1462">
                        <c:v>4.5714999999999974E-3</c:v>
                      </c:pt>
                      <c:pt idx="1463">
                        <c:v>4.5674999999999986E-3</c:v>
                      </c:pt>
                      <c:pt idx="1464">
                        <c:v>4.5569999999999986E-3</c:v>
                      </c:pt>
                      <c:pt idx="1465">
                        <c:v>4.5499999999999994E-3</c:v>
                      </c:pt>
                      <c:pt idx="1466">
                        <c:v>4.5379999999999986E-3</c:v>
                      </c:pt>
                      <c:pt idx="1467">
                        <c:v>4.5369999999999985E-3</c:v>
                      </c:pt>
                      <c:pt idx="1468">
                        <c:v>4.5339999999999981E-3</c:v>
                      </c:pt>
                      <c:pt idx="1469">
                        <c:v>4.5169999999999984E-3</c:v>
                      </c:pt>
                      <c:pt idx="1470">
                        <c:v>4.5004999999999993E-3</c:v>
                      </c:pt>
                      <c:pt idx="1471">
                        <c:v>4.4859999999999995E-3</c:v>
                      </c:pt>
                      <c:pt idx="1472">
                        <c:v>4.4679999999999989E-3</c:v>
                      </c:pt>
                      <c:pt idx="1473">
                        <c:v>4.455999999999999E-3</c:v>
                      </c:pt>
                      <c:pt idx="1474">
                        <c:v>4.4449999999999984E-3</c:v>
                      </c:pt>
                      <c:pt idx="1475">
                        <c:v>4.4279999999999988E-3</c:v>
                      </c:pt>
                      <c:pt idx="1476">
                        <c:v>4.4144999999999983E-3</c:v>
                      </c:pt>
                      <c:pt idx="1477">
                        <c:v>4.4049999999999992E-3</c:v>
                      </c:pt>
                      <c:pt idx="1478">
                        <c:v>4.3919999999999983E-3</c:v>
                      </c:pt>
                      <c:pt idx="1479">
                        <c:v>4.382999999999998E-3</c:v>
                      </c:pt>
                      <c:pt idx="1480">
                        <c:v>4.3834999999999994E-3</c:v>
                      </c:pt>
                      <c:pt idx="1481">
                        <c:v>4.374499999999999E-3</c:v>
                      </c:pt>
                      <c:pt idx="1482">
                        <c:v>4.3634999999999993E-3</c:v>
                      </c:pt>
                      <c:pt idx="1483">
                        <c:v>4.3529999999999992E-3</c:v>
                      </c:pt>
                      <c:pt idx="1484">
                        <c:v>4.3459999999999992E-3</c:v>
                      </c:pt>
                      <c:pt idx="1485">
                        <c:v>4.426499999999999E-3</c:v>
                      </c:pt>
                      <c:pt idx="1486">
                        <c:v>4.4224999999999985E-3</c:v>
                      </c:pt>
                      <c:pt idx="1487">
                        <c:v>4.4074999999999982E-3</c:v>
                      </c:pt>
                      <c:pt idx="1488">
                        <c:v>4.3929999999999993E-3</c:v>
                      </c:pt>
                      <c:pt idx="1489">
                        <c:v>4.3859999999999984E-3</c:v>
                      </c:pt>
                      <c:pt idx="1490">
                        <c:v>4.3789999999999992E-3</c:v>
                      </c:pt>
                      <c:pt idx="1491">
                        <c:v>4.3724999999999997E-3</c:v>
                      </c:pt>
                      <c:pt idx="1492">
                        <c:v>4.3664999999999989E-3</c:v>
                      </c:pt>
                      <c:pt idx="1493">
                        <c:v>4.3579999999999999E-3</c:v>
                      </c:pt>
                      <c:pt idx="1494">
                        <c:v>4.3469999999999984E-3</c:v>
                      </c:pt>
                      <c:pt idx="1495">
                        <c:v>4.3359999999999987E-3</c:v>
                      </c:pt>
                      <c:pt idx="1496">
                        <c:v>4.3270000000000001E-3</c:v>
                      </c:pt>
                      <c:pt idx="1497">
                        <c:v>4.3184999999999994E-3</c:v>
                      </c:pt>
                      <c:pt idx="1498">
                        <c:v>4.3079999999999985E-3</c:v>
                      </c:pt>
                      <c:pt idx="1499">
                        <c:v>4.302499999999999E-3</c:v>
                      </c:pt>
                      <c:pt idx="1500">
                        <c:v>4.2929999999999991E-3</c:v>
                      </c:pt>
                      <c:pt idx="1501">
                        <c:v>4.288499999999998E-3</c:v>
                      </c:pt>
                      <c:pt idx="1502">
                        <c:v>4.2689999999999985E-3</c:v>
                      </c:pt>
                      <c:pt idx="1503">
                        <c:v>4.2644999999999983E-3</c:v>
                      </c:pt>
                      <c:pt idx="1504">
                        <c:v>4.2634999999999991E-3</c:v>
                      </c:pt>
                      <c:pt idx="1505">
                        <c:v>4.2529999999999981E-3</c:v>
                      </c:pt>
                      <c:pt idx="1506">
                        <c:v>4.2474999999999987E-3</c:v>
                      </c:pt>
                      <c:pt idx="1507">
                        <c:v>4.2439999999999986E-3</c:v>
                      </c:pt>
                      <c:pt idx="1508">
                        <c:v>4.246999999999999E-3</c:v>
                      </c:pt>
                      <c:pt idx="1509">
                        <c:v>4.2499999999999994E-3</c:v>
                      </c:pt>
                      <c:pt idx="1510">
                        <c:v>4.2504999999999991E-3</c:v>
                      </c:pt>
                      <c:pt idx="1511">
                        <c:v>4.2459999999999989E-3</c:v>
                      </c:pt>
                      <c:pt idx="1512">
                        <c:v>4.2439999999999995E-3</c:v>
                      </c:pt>
                      <c:pt idx="1513">
                        <c:v>4.2459999999999998E-3</c:v>
                      </c:pt>
                      <c:pt idx="1514">
                        <c:v>4.2494999999999998E-3</c:v>
                      </c:pt>
                      <c:pt idx="1515">
                        <c:v>4.2494999999999998E-3</c:v>
                      </c:pt>
                      <c:pt idx="1516">
                        <c:v>4.2445E-3</c:v>
                      </c:pt>
                      <c:pt idx="1517">
                        <c:v>4.2439999999999995E-3</c:v>
                      </c:pt>
                      <c:pt idx="1518">
                        <c:v>4.2434999999999999E-3</c:v>
                      </c:pt>
                      <c:pt idx="1519">
                        <c:v>4.2385000000000001E-3</c:v>
                      </c:pt>
                      <c:pt idx="1520">
                        <c:v>4.2374999999999991E-3</c:v>
                      </c:pt>
                      <c:pt idx="1521">
                        <c:v>4.2329999999999989E-3</c:v>
                      </c:pt>
                      <c:pt idx="1522">
                        <c:v>4.1844999999999999E-3</c:v>
                      </c:pt>
                      <c:pt idx="1523">
                        <c:v>4.1734999999999993E-3</c:v>
                      </c:pt>
                      <c:pt idx="1524">
                        <c:v>4.1684999999999995E-3</c:v>
                      </c:pt>
                      <c:pt idx="1525">
                        <c:v>4.1614999999999994E-3</c:v>
                      </c:pt>
                      <c:pt idx="1526">
                        <c:v>4.163E-3</c:v>
                      </c:pt>
                      <c:pt idx="1527">
                        <c:v>4.1589999999999986E-3</c:v>
                      </c:pt>
                      <c:pt idx="1528">
                        <c:v>4.1504999999999988E-3</c:v>
                      </c:pt>
                      <c:pt idx="1529">
                        <c:v>4.1484999999999985E-3</c:v>
                      </c:pt>
                      <c:pt idx="1530">
                        <c:v>4.1439999999999984E-3</c:v>
                      </c:pt>
                      <c:pt idx="1531">
                        <c:v>4.1284999999999994E-3</c:v>
                      </c:pt>
                      <c:pt idx="1532">
                        <c:v>4.1335E-3</c:v>
                      </c:pt>
                      <c:pt idx="1533">
                        <c:v>4.1314999999999989E-3</c:v>
                      </c:pt>
                      <c:pt idx="1534">
                        <c:v>4.1279999999999997E-3</c:v>
                      </c:pt>
                      <c:pt idx="1535">
                        <c:v>4.1215000000000002E-3</c:v>
                      </c:pt>
                      <c:pt idx="1536">
                        <c:v>4.1210000000000005E-3</c:v>
                      </c:pt>
                      <c:pt idx="1537">
                        <c:v>4.1155000000000011E-3</c:v>
                      </c:pt>
                      <c:pt idx="1538">
                        <c:v>4.1090000000000007E-3</c:v>
                      </c:pt>
                      <c:pt idx="1539">
                        <c:v>4.1060000000000011E-3</c:v>
                      </c:pt>
                      <c:pt idx="1540">
                        <c:v>4.0915000000000005E-3</c:v>
                      </c:pt>
                      <c:pt idx="1541">
                        <c:v>4.1019999999999997E-3</c:v>
                      </c:pt>
                      <c:pt idx="1542">
                        <c:v>4.0994999999999998E-3</c:v>
                      </c:pt>
                      <c:pt idx="1543">
                        <c:v>4.0985000000000006E-3</c:v>
                      </c:pt>
                      <c:pt idx="1544">
                        <c:v>4.0945000000000009E-3</c:v>
                      </c:pt>
                      <c:pt idx="1545">
                        <c:v>4.0605000000000007E-3</c:v>
                      </c:pt>
                      <c:pt idx="1546">
                        <c:v>4.0845000000000013E-3</c:v>
                      </c:pt>
                      <c:pt idx="1547">
                        <c:v>4.0890000000000015E-3</c:v>
                      </c:pt>
                      <c:pt idx="1548">
                        <c:v>4.0825000000000011E-3</c:v>
                      </c:pt>
                      <c:pt idx="1549">
                        <c:v>4.0820000000000006E-3</c:v>
                      </c:pt>
                      <c:pt idx="1550">
                        <c:v>4.0735000000000016E-3</c:v>
                      </c:pt>
                      <c:pt idx="1551">
                        <c:v>4.0665000000000015E-3</c:v>
                      </c:pt>
                      <c:pt idx="1552">
                        <c:v>4.0600000000000011E-3</c:v>
                      </c:pt>
                      <c:pt idx="1553">
                        <c:v>4.0509999999999999E-3</c:v>
                      </c:pt>
                      <c:pt idx="1554">
                        <c:v>4.0485E-3</c:v>
                      </c:pt>
                      <c:pt idx="1555">
                        <c:v>4.0395000000000006E-3</c:v>
                      </c:pt>
                      <c:pt idx="1556">
                        <c:v>4.0440000000000007E-3</c:v>
                      </c:pt>
                      <c:pt idx="1557">
                        <c:v>4.0379999999999999E-3</c:v>
                      </c:pt>
                      <c:pt idx="1558">
                        <c:v>4.0310000000000007E-3</c:v>
                      </c:pt>
                      <c:pt idx="1559">
                        <c:v>4.0285E-3</c:v>
                      </c:pt>
                      <c:pt idx="1560">
                        <c:v>4.0200000000000001E-3</c:v>
                      </c:pt>
                      <c:pt idx="1561">
                        <c:v>4.0154999999999991E-3</c:v>
                      </c:pt>
                      <c:pt idx="1562">
                        <c:v>4.0049999999999999E-3</c:v>
                      </c:pt>
                      <c:pt idx="1563">
                        <c:v>3.9929999999999992E-3</c:v>
                      </c:pt>
                      <c:pt idx="1564">
                        <c:v>3.9870000000000001E-3</c:v>
                      </c:pt>
                      <c:pt idx="1565">
                        <c:v>3.9780000000000006E-3</c:v>
                      </c:pt>
                      <c:pt idx="1566">
                        <c:v>3.9789999999999999E-3</c:v>
                      </c:pt>
                      <c:pt idx="1567">
                        <c:v>3.9689999999999994E-3</c:v>
                      </c:pt>
                      <c:pt idx="1568">
                        <c:v>3.958999999999999E-3</c:v>
                      </c:pt>
                      <c:pt idx="1569">
                        <c:v>3.9529999999999999E-3</c:v>
                      </c:pt>
                      <c:pt idx="1570">
                        <c:v>3.9445000000000001E-3</c:v>
                      </c:pt>
                      <c:pt idx="1571">
                        <c:v>3.9410000000000009E-3</c:v>
                      </c:pt>
                      <c:pt idx="1572">
                        <c:v>3.9389999999999998E-3</c:v>
                      </c:pt>
                      <c:pt idx="1573">
                        <c:v>3.9360000000000003E-3</c:v>
                      </c:pt>
                      <c:pt idx="1574">
                        <c:v>3.9395000000000012E-3</c:v>
                      </c:pt>
                      <c:pt idx="1575">
                        <c:v>3.9459999999999999E-3</c:v>
                      </c:pt>
                      <c:pt idx="1576">
                        <c:v>3.9460000000000016E-3</c:v>
                      </c:pt>
                      <c:pt idx="1577">
                        <c:v>3.9450000000000015E-3</c:v>
                      </c:pt>
                      <c:pt idx="1578">
                        <c:v>3.9425000000000016E-3</c:v>
                      </c:pt>
                      <c:pt idx="1579">
                        <c:v>3.9425000000000016E-3</c:v>
                      </c:pt>
                      <c:pt idx="1580">
                        <c:v>3.9415000000000014E-3</c:v>
                      </c:pt>
                      <c:pt idx="1581">
                        <c:v>3.938500000000001E-3</c:v>
                      </c:pt>
                      <c:pt idx="1582">
                        <c:v>3.9400000000000017E-3</c:v>
                      </c:pt>
                      <c:pt idx="1583">
                        <c:v>3.9340000000000017E-3</c:v>
                      </c:pt>
                      <c:pt idx="1584">
                        <c:v>3.9305000000000017E-3</c:v>
                      </c:pt>
                      <c:pt idx="1585">
                        <c:v>3.9235000000000016E-3</c:v>
                      </c:pt>
                      <c:pt idx="1586">
                        <c:v>3.9050000000000018E-3</c:v>
                      </c:pt>
                      <c:pt idx="1587">
                        <c:v>3.8975000000000008E-3</c:v>
                      </c:pt>
                      <c:pt idx="1588">
                        <c:v>3.8800000000000011E-3</c:v>
                      </c:pt>
                      <c:pt idx="1589">
                        <c:v>3.8970000000000016E-3</c:v>
                      </c:pt>
                      <c:pt idx="1590">
                        <c:v>3.8835000000000015E-3</c:v>
                      </c:pt>
                      <c:pt idx="1591">
                        <c:v>3.8750000000000008E-3</c:v>
                      </c:pt>
                      <c:pt idx="1592">
                        <c:v>3.8645000000000007E-3</c:v>
                      </c:pt>
                      <c:pt idx="1593">
                        <c:v>3.8485000000000012E-3</c:v>
                      </c:pt>
                      <c:pt idx="1594">
                        <c:v>3.8425000000000013E-3</c:v>
                      </c:pt>
                      <c:pt idx="1595">
                        <c:v>3.827000000000001E-3</c:v>
                      </c:pt>
                      <c:pt idx="1596">
                        <c:v>3.8200000000000022E-3</c:v>
                      </c:pt>
                      <c:pt idx="1597">
                        <c:v>3.8125000000000025E-3</c:v>
                      </c:pt>
                      <c:pt idx="1598">
                        <c:v>3.8030000000000026E-3</c:v>
                      </c:pt>
                      <c:pt idx="1599">
                        <c:v>3.7875000000000027E-3</c:v>
                      </c:pt>
                      <c:pt idx="1600">
                        <c:v>3.7915000000000028E-3</c:v>
                      </c:pt>
                      <c:pt idx="1601">
                        <c:v>3.7920000000000024E-3</c:v>
                      </c:pt>
                      <c:pt idx="1602">
                        <c:v>3.782500000000002E-3</c:v>
                      </c:pt>
                      <c:pt idx="1603">
                        <c:v>3.7815000000000019E-3</c:v>
                      </c:pt>
                      <c:pt idx="1604">
                        <c:v>3.7690000000000024E-3</c:v>
                      </c:pt>
                      <c:pt idx="1605">
                        <c:v>3.7620000000000028E-3</c:v>
                      </c:pt>
                      <c:pt idx="1606">
                        <c:v>3.7595000000000024E-3</c:v>
                      </c:pt>
                      <c:pt idx="1607">
                        <c:v>3.7490000000000023E-3</c:v>
                      </c:pt>
                      <c:pt idx="1608">
                        <c:v>3.7420000000000027E-3</c:v>
                      </c:pt>
                      <c:pt idx="1609">
                        <c:v>3.7405000000000021E-3</c:v>
                      </c:pt>
                      <c:pt idx="1610">
                        <c:v>3.733500000000002E-3</c:v>
                      </c:pt>
                      <c:pt idx="1611">
                        <c:v>3.7420000000000018E-3</c:v>
                      </c:pt>
                      <c:pt idx="1612">
                        <c:v>3.727000000000002E-3</c:v>
                      </c:pt>
                      <c:pt idx="1613">
                        <c:v>3.7245000000000017E-3</c:v>
                      </c:pt>
                      <c:pt idx="1614">
                        <c:v>3.729500000000001E-3</c:v>
                      </c:pt>
                      <c:pt idx="1615">
                        <c:v>3.7285000000000022E-3</c:v>
                      </c:pt>
                      <c:pt idx="1616">
                        <c:v>3.7270000000000007E-3</c:v>
                      </c:pt>
                      <c:pt idx="1617">
                        <c:v>3.7230000000000006E-3</c:v>
                      </c:pt>
                      <c:pt idx="1618">
                        <c:v>3.7335000000000007E-3</c:v>
                      </c:pt>
                      <c:pt idx="1619">
                        <c:v>3.7305000000000012E-3</c:v>
                      </c:pt>
                      <c:pt idx="1620">
                        <c:v>3.7265000000000015E-3</c:v>
                      </c:pt>
                      <c:pt idx="1621">
                        <c:v>3.7185000000000013E-3</c:v>
                      </c:pt>
                      <c:pt idx="1622">
                        <c:v>3.7130000000000019E-3</c:v>
                      </c:pt>
                      <c:pt idx="1623">
                        <c:v>3.7040000000000011E-3</c:v>
                      </c:pt>
                      <c:pt idx="1624">
                        <c:v>3.6985000000000017E-3</c:v>
                      </c:pt>
                      <c:pt idx="1625">
                        <c:v>3.6950000000000021E-3</c:v>
                      </c:pt>
                      <c:pt idx="1626">
                        <c:v>3.6870000000000015E-3</c:v>
                      </c:pt>
                      <c:pt idx="1627">
                        <c:v>3.6840000000000015E-3</c:v>
                      </c:pt>
                      <c:pt idx="1628">
                        <c:v>3.6745000000000015E-3</c:v>
                      </c:pt>
                      <c:pt idx="1629">
                        <c:v>3.6745000000000029E-3</c:v>
                      </c:pt>
                      <c:pt idx="1630">
                        <c:v>3.6705000000000015E-3</c:v>
                      </c:pt>
                      <c:pt idx="1631">
                        <c:v>3.6610000000000028E-3</c:v>
                      </c:pt>
                      <c:pt idx="1632">
                        <c:v>3.6560000000000026E-3</c:v>
                      </c:pt>
                      <c:pt idx="1633">
                        <c:v>3.6620000000000012E-3</c:v>
                      </c:pt>
                      <c:pt idx="1634">
                        <c:v>3.6625000000000026E-3</c:v>
                      </c:pt>
                      <c:pt idx="1635">
                        <c:v>3.6585000000000016E-3</c:v>
                      </c:pt>
                      <c:pt idx="1636">
                        <c:v>3.6485000000000024E-3</c:v>
                      </c:pt>
                      <c:pt idx="1637">
                        <c:v>3.651500000000002E-3</c:v>
                      </c:pt>
                      <c:pt idx="1638">
                        <c:v>3.675000000000002E-3</c:v>
                      </c:pt>
                      <c:pt idx="1639">
                        <c:v>3.6615000000000024E-3</c:v>
                      </c:pt>
                      <c:pt idx="1640">
                        <c:v>3.658000000000002E-3</c:v>
                      </c:pt>
                      <c:pt idx="1641">
                        <c:v>3.6645000000000011E-3</c:v>
                      </c:pt>
                      <c:pt idx="1642">
                        <c:v>3.6630000000000013E-3</c:v>
                      </c:pt>
                      <c:pt idx="1643">
                        <c:v>3.6595000000000013E-3</c:v>
                      </c:pt>
                      <c:pt idx="1644">
                        <c:v>3.6535000000000014E-3</c:v>
                      </c:pt>
                      <c:pt idx="1645">
                        <c:v>3.6555000000000008E-3</c:v>
                      </c:pt>
                      <c:pt idx="1646">
                        <c:v>3.6555000000000008E-3</c:v>
                      </c:pt>
                      <c:pt idx="1647">
                        <c:v>3.6470000000000001E-3</c:v>
                      </c:pt>
                      <c:pt idx="1648">
                        <c:v>3.6445000000000006E-3</c:v>
                      </c:pt>
                      <c:pt idx="1649">
                        <c:v>3.6470000000000009E-3</c:v>
                      </c:pt>
                      <c:pt idx="1650">
                        <c:v>3.6485000000000007E-3</c:v>
                      </c:pt>
                      <c:pt idx="1651">
                        <c:v>3.6460000000000008E-3</c:v>
                      </c:pt>
                      <c:pt idx="1652">
                        <c:v>3.6410000000000001E-3</c:v>
                      </c:pt>
                      <c:pt idx="1653">
                        <c:v>3.6380000000000006E-3</c:v>
                      </c:pt>
                      <c:pt idx="1654">
                        <c:v>3.6345000000000001E-3</c:v>
                      </c:pt>
                      <c:pt idx="1655">
                        <c:v>3.6315000000000002E-3</c:v>
                      </c:pt>
                      <c:pt idx="1656">
                        <c:v>3.6305000000000005E-3</c:v>
                      </c:pt>
                      <c:pt idx="1657">
                        <c:v>3.6295000000000003E-3</c:v>
                      </c:pt>
                      <c:pt idx="1658">
                        <c:v>3.6320000000000002E-3</c:v>
                      </c:pt>
                      <c:pt idx="1659">
                        <c:v>3.6305000000000005E-3</c:v>
                      </c:pt>
                      <c:pt idx="1660">
                        <c:v>3.6270000000000009E-3</c:v>
                      </c:pt>
                      <c:pt idx="1661">
                        <c:v>3.6170000000000004E-3</c:v>
                      </c:pt>
                      <c:pt idx="1662">
                        <c:v>3.6100000000000004E-3</c:v>
                      </c:pt>
                      <c:pt idx="1663">
                        <c:v>3.5995000000000011E-3</c:v>
                      </c:pt>
                      <c:pt idx="1664">
                        <c:v>3.6000000000000008E-3</c:v>
                      </c:pt>
                      <c:pt idx="1665">
                        <c:v>3.5979999999999996E-3</c:v>
                      </c:pt>
                      <c:pt idx="1666">
                        <c:v>3.5950000000000005E-3</c:v>
                      </c:pt>
                      <c:pt idx="1667">
                        <c:v>3.5870000000000003E-3</c:v>
                      </c:pt>
                      <c:pt idx="1668">
                        <c:v>3.5789999999999993E-3</c:v>
                      </c:pt>
                      <c:pt idx="1669">
                        <c:v>3.5819999999999997E-3</c:v>
                      </c:pt>
                      <c:pt idx="1670">
                        <c:v>3.5859999999999998E-3</c:v>
                      </c:pt>
                      <c:pt idx="1671">
                        <c:v>3.5875E-3</c:v>
                      </c:pt>
                      <c:pt idx="1672">
                        <c:v>3.5934999999999999E-3</c:v>
                      </c:pt>
                      <c:pt idx="1673">
                        <c:v>3.5914999999999996E-3</c:v>
                      </c:pt>
                      <c:pt idx="1674">
                        <c:v>3.5909999999999996E-3</c:v>
                      </c:pt>
                      <c:pt idx="1675">
                        <c:v>3.5945E-3</c:v>
                      </c:pt>
                      <c:pt idx="1676">
                        <c:v>3.5934999999999995E-3</c:v>
                      </c:pt>
                      <c:pt idx="1677">
                        <c:v>3.5965000000000003E-3</c:v>
                      </c:pt>
                      <c:pt idx="1678">
                        <c:v>3.5969999999999995E-3</c:v>
                      </c:pt>
                      <c:pt idx="1679">
                        <c:v>3.5949999999999992E-3</c:v>
                      </c:pt>
                      <c:pt idx="1680">
                        <c:v>3.5919999999999993E-3</c:v>
                      </c:pt>
                      <c:pt idx="1681">
                        <c:v>3.5914999999999988E-3</c:v>
                      </c:pt>
                      <c:pt idx="1682">
                        <c:v>3.5529999999999984E-3</c:v>
                      </c:pt>
                      <c:pt idx="1683">
                        <c:v>3.5549999999999983E-3</c:v>
                      </c:pt>
                      <c:pt idx="1684">
                        <c:v>3.5474999999999977E-3</c:v>
                      </c:pt>
                      <c:pt idx="1685">
                        <c:v>3.5454999999999987E-3</c:v>
                      </c:pt>
                      <c:pt idx="1686">
                        <c:v>3.5404999999999985E-3</c:v>
                      </c:pt>
                      <c:pt idx="1687">
                        <c:v>3.5379999999999982E-3</c:v>
                      </c:pt>
                      <c:pt idx="1688">
                        <c:v>3.5334999999999984E-3</c:v>
                      </c:pt>
                      <c:pt idx="1689">
                        <c:v>3.5239999999999981E-3</c:v>
                      </c:pt>
                      <c:pt idx="1690">
                        <c:v>3.5189999999999983E-3</c:v>
                      </c:pt>
                      <c:pt idx="1691">
                        <c:v>3.5129999999999988E-3</c:v>
                      </c:pt>
                      <c:pt idx="1692">
                        <c:v>3.5029999999999979E-3</c:v>
                      </c:pt>
                      <c:pt idx="1693">
                        <c:v>3.4964999999999979E-3</c:v>
                      </c:pt>
                      <c:pt idx="1694">
                        <c:v>3.4919999999999986E-3</c:v>
                      </c:pt>
                      <c:pt idx="1695">
                        <c:v>3.4854999999999968E-3</c:v>
                      </c:pt>
                      <c:pt idx="1696">
                        <c:v>3.4804999999999971E-3</c:v>
                      </c:pt>
                      <c:pt idx="1697">
                        <c:v>3.4754999999999968E-3</c:v>
                      </c:pt>
                      <c:pt idx="1698">
                        <c:v>3.4684999999999968E-3</c:v>
                      </c:pt>
                      <c:pt idx="1699">
                        <c:v>3.4589999999999972E-3</c:v>
                      </c:pt>
                      <c:pt idx="1700">
                        <c:v>3.450999999999997E-3</c:v>
                      </c:pt>
                      <c:pt idx="1701">
                        <c:v>3.4434999999999969E-3</c:v>
                      </c:pt>
                      <c:pt idx="1702">
                        <c:v>3.3914999999999974E-3</c:v>
                      </c:pt>
                      <c:pt idx="1703">
                        <c:v>3.3889999999999979E-3</c:v>
                      </c:pt>
                      <c:pt idx="1704">
                        <c:v>3.3719999999999983E-3</c:v>
                      </c:pt>
                      <c:pt idx="1705">
                        <c:v>3.3709999999999977E-3</c:v>
                      </c:pt>
                      <c:pt idx="1706">
                        <c:v>3.3569999999999984E-3</c:v>
                      </c:pt>
                      <c:pt idx="1707">
                        <c:v>3.3514999999999973E-3</c:v>
                      </c:pt>
                      <c:pt idx="1708">
                        <c:v>3.3384999999999977E-3</c:v>
                      </c:pt>
                      <c:pt idx="1709">
                        <c:v>3.3259999999999978E-3</c:v>
                      </c:pt>
                      <c:pt idx="1710">
                        <c:v>3.3269999999999984E-3</c:v>
                      </c:pt>
                      <c:pt idx="1711">
                        <c:v>3.3194999999999987E-3</c:v>
                      </c:pt>
                      <c:pt idx="1712">
                        <c:v>3.3089999999999977E-3</c:v>
                      </c:pt>
                      <c:pt idx="1713">
                        <c:v>3.2954999999999981E-3</c:v>
                      </c:pt>
                      <c:pt idx="1714">
                        <c:v>3.2849999999999976E-3</c:v>
                      </c:pt>
                      <c:pt idx="1715">
                        <c:v>3.2724999999999976E-3</c:v>
                      </c:pt>
                      <c:pt idx="1716">
                        <c:v>3.2639999999999974E-3</c:v>
                      </c:pt>
                      <c:pt idx="1717">
                        <c:v>3.2509999999999978E-3</c:v>
                      </c:pt>
                      <c:pt idx="1718">
                        <c:v>3.2429999999999981E-3</c:v>
                      </c:pt>
                      <c:pt idx="1719">
                        <c:v>3.2359999999999976E-3</c:v>
                      </c:pt>
                      <c:pt idx="1720">
                        <c:v>3.2274999999999977E-3</c:v>
                      </c:pt>
                      <c:pt idx="1721">
                        <c:v>3.2194999999999975E-3</c:v>
                      </c:pt>
                      <c:pt idx="1722">
                        <c:v>3.2564999999999977E-3</c:v>
                      </c:pt>
                      <c:pt idx="1723">
                        <c:v>3.2584999999999979E-3</c:v>
                      </c:pt>
                      <c:pt idx="1724">
                        <c:v>3.2534999999999977E-3</c:v>
                      </c:pt>
                      <c:pt idx="1725">
                        <c:v>3.2489999999999975E-3</c:v>
                      </c:pt>
                      <c:pt idx="1726">
                        <c:v>3.2379999999999965E-3</c:v>
                      </c:pt>
                      <c:pt idx="1727">
                        <c:v>3.2349999999999974E-3</c:v>
                      </c:pt>
                      <c:pt idx="1728">
                        <c:v>3.2279999999999982E-3</c:v>
                      </c:pt>
                      <c:pt idx="1729">
                        <c:v>3.2194999999999984E-3</c:v>
                      </c:pt>
                      <c:pt idx="1730">
                        <c:v>3.2139999999999985E-3</c:v>
                      </c:pt>
                      <c:pt idx="1731">
                        <c:v>3.2154999999999983E-3</c:v>
                      </c:pt>
                      <c:pt idx="1732">
                        <c:v>3.2094999999999997E-3</c:v>
                      </c:pt>
                      <c:pt idx="1733">
                        <c:v>3.1984999999999995E-3</c:v>
                      </c:pt>
                      <c:pt idx="1734">
                        <c:v>3.1919999999999991E-3</c:v>
                      </c:pt>
                      <c:pt idx="1735">
                        <c:v>3.184499999999999E-3</c:v>
                      </c:pt>
                      <c:pt idx="1736">
                        <c:v>3.174999999999999E-3</c:v>
                      </c:pt>
                      <c:pt idx="1737">
                        <c:v>3.1689999999999991E-3</c:v>
                      </c:pt>
                      <c:pt idx="1738">
                        <c:v>3.1575000000000002E-3</c:v>
                      </c:pt>
                      <c:pt idx="1739">
                        <c:v>3.150500000000001E-3</c:v>
                      </c:pt>
                      <c:pt idx="1740">
                        <c:v>3.1450000000000011E-3</c:v>
                      </c:pt>
                      <c:pt idx="1741">
                        <c:v>3.1330000000000008E-3</c:v>
                      </c:pt>
                      <c:pt idx="1742">
                        <c:v>3.1365000000000004E-3</c:v>
                      </c:pt>
                      <c:pt idx="1743">
                        <c:v>3.125000000000001E-3</c:v>
                      </c:pt>
                      <c:pt idx="1744">
                        <c:v>3.1185000000000015E-3</c:v>
                      </c:pt>
                      <c:pt idx="1745">
                        <c:v>3.1460000000000017E-3</c:v>
                      </c:pt>
                      <c:pt idx="1746">
                        <c:v>3.1125000000000007E-3</c:v>
                      </c:pt>
                      <c:pt idx="1747">
                        <c:v>3.0965000000000016E-3</c:v>
                      </c:pt>
                      <c:pt idx="1748">
                        <c:v>3.089000000000001E-3</c:v>
                      </c:pt>
                      <c:pt idx="1749">
                        <c:v>3.0485000000000009E-3</c:v>
                      </c:pt>
                      <c:pt idx="1750">
                        <c:v>3.0370000000000019E-3</c:v>
                      </c:pt>
                      <c:pt idx="1751">
                        <c:v>3.0350000000000004E-3</c:v>
                      </c:pt>
                      <c:pt idx="1752">
                        <c:v>3.0305000000000015E-3</c:v>
                      </c:pt>
                      <c:pt idx="1753">
                        <c:v>3.0250000000000021E-3</c:v>
                      </c:pt>
                      <c:pt idx="1754">
                        <c:v>3.0185000000000017E-3</c:v>
                      </c:pt>
                      <c:pt idx="1755">
                        <c:v>3.0135000000000019E-3</c:v>
                      </c:pt>
                      <c:pt idx="1756">
                        <c:v>3.046000000000001E-3</c:v>
                      </c:pt>
                      <c:pt idx="1757">
                        <c:v>3.0445000000000016E-3</c:v>
                      </c:pt>
                      <c:pt idx="1758">
                        <c:v>3.0375000000000024E-3</c:v>
                      </c:pt>
                      <c:pt idx="1759">
                        <c:v>3.028500000000003E-3</c:v>
                      </c:pt>
                      <c:pt idx="1760">
                        <c:v>3.024500000000002E-3</c:v>
                      </c:pt>
                      <c:pt idx="1761">
                        <c:v>3.0135000000000019E-3</c:v>
                      </c:pt>
                      <c:pt idx="1762">
                        <c:v>3.0115000000000025E-3</c:v>
                      </c:pt>
                      <c:pt idx="1763">
                        <c:v>3.0095000000000022E-3</c:v>
                      </c:pt>
                      <c:pt idx="1764">
                        <c:v>3.0035000000000023E-3</c:v>
                      </c:pt>
                      <c:pt idx="1765">
                        <c:v>2.9995000000000026E-3</c:v>
                      </c:pt>
                      <c:pt idx="1766">
                        <c:v>2.9945000000000024E-3</c:v>
                      </c:pt>
                      <c:pt idx="1767">
                        <c:v>2.9895000000000017E-3</c:v>
                      </c:pt>
                      <c:pt idx="1768">
                        <c:v>2.9870000000000018E-3</c:v>
                      </c:pt>
                      <c:pt idx="1769">
                        <c:v>2.9835000000000018E-3</c:v>
                      </c:pt>
                      <c:pt idx="1770">
                        <c:v>2.9810000000000014E-3</c:v>
                      </c:pt>
                      <c:pt idx="1771">
                        <c:v>2.9735000000000013E-3</c:v>
                      </c:pt>
                      <c:pt idx="1772">
                        <c:v>2.9665000000000013E-3</c:v>
                      </c:pt>
                      <c:pt idx="1773">
                        <c:v>2.9590000000000011E-3</c:v>
                      </c:pt>
                      <c:pt idx="1774">
                        <c:v>2.9545000000000023E-3</c:v>
                      </c:pt>
                      <c:pt idx="1775">
                        <c:v>2.9435000000000012E-3</c:v>
                      </c:pt>
                      <c:pt idx="1776">
                        <c:v>2.9345000000000009E-3</c:v>
                      </c:pt>
                      <c:pt idx="1777">
                        <c:v>2.9260000000000006E-3</c:v>
                      </c:pt>
                      <c:pt idx="1778">
                        <c:v>2.9185000000000005E-3</c:v>
                      </c:pt>
                      <c:pt idx="1779">
                        <c:v>2.9120000000000014E-3</c:v>
                      </c:pt>
                      <c:pt idx="1780">
                        <c:v>2.8965000000000002E-3</c:v>
                      </c:pt>
                      <c:pt idx="1781">
                        <c:v>2.8920000000000005E-3</c:v>
                      </c:pt>
                      <c:pt idx="1782">
                        <c:v>2.8820000000000009E-3</c:v>
                      </c:pt>
                      <c:pt idx="1783">
                        <c:v>2.8795000000000005E-3</c:v>
                      </c:pt>
                      <c:pt idx="1784">
                        <c:v>2.8725000000000001E-3</c:v>
                      </c:pt>
                      <c:pt idx="1785">
                        <c:v>2.8725000000000001E-3</c:v>
                      </c:pt>
                      <c:pt idx="1786">
                        <c:v>2.8715000000000004E-3</c:v>
                      </c:pt>
                      <c:pt idx="1787">
                        <c:v>2.8709999999999999E-3</c:v>
                      </c:pt>
                      <c:pt idx="1788">
                        <c:v>2.8769999999999993E-3</c:v>
                      </c:pt>
                      <c:pt idx="1789">
                        <c:v>2.8459999999999996E-3</c:v>
                      </c:pt>
                      <c:pt idx="1790">
                        <c:v>2.8500000000000001E-3</c:v>
                      </c:pt>
                      <c:pt idx="1791">
                        <c:v>2.8444999999999998E-3</c:v>
                      </c:pt>
                      <c:pt idx="1792">
                        <c:v>2.8415000000000003E-3</c:v>
                      </c:pt>
                      <c:pt idx="1793">
                        <c:v>2.846E-3</c:v>
                      </c:pt>
                      <c:pt idx="1794">
                        <c:v>2.8409999999999998E-3</c:v>
                      </c:pt>
                      <c:pt idx="1795">
                        <c:v>2.8364999999999996E-3</c:v>
                      </c:pt>
                      <c:pt idx="1796">
                        <c:v>2.823E-3</c:v>
                      </c:pt>
                      <c:pt idx="1797">
                        <c:v>2.8225000000000004E-3</c:v>
                      </c:pt>
                      <c:pt idx="1798">
                        <c:v>2.8265000000000009E-3</c:v>
                      </c:pt>
                      <c:pt idx="1799">
                        <c:v>2.8300000000000005E-3</c:v>
                      </c:pt>
                      <c:pt idx="1800">
                        <c:v>2.8224999999999999E-3</c:v>
                      </c:pt>
                      <c:pt idx="1801">
                        <c:v>2.8124999999999999E-3</c:v>
                      </c:pt>
                      <c:pt idx="1802">
                        <c:v>2.8080000000000006E-3</c:v>
                      </c:pt>
                      <c:pt idx="1803">
                        <c:v>2.8050000000000002E-3</c:v>
                      </c:pt>
                      <c:pt idx="1804">
                        <c:v>2.8105000000000001E-3</c:v>
                      </c:pt>
                      <c:pt idx="1805">
                        <c:v>2.8084999999999998E-3</c:v>
                      </c:pt>
                      <c:pt idx="1806">
                        <c:v>2.8065000000000008E-3</c:v>
                      </c:pt>
                      <c:pt idx="1807">
                        <c:v>2.8090000000000003E-3</c:v>
                      </c:pt>
                      <c:pt idx="1808">
                        <c:v>2.8080000000000006E-3</c:v>
                      </c:pt>
                      <c:pt idx="1809">
                        <c:v>2.8079999999999997E-3</c:v>
                      </c:pt>
                      <c:pt idx="1810">
                        <c:v>2.8175000000000001E-3</c:v>
                      </c:pt>
                      <c:pt idx="1811">
                        <c:v>2.7990000000000016E-3</c:v>
                      </c:pt>
                      <c:pt idx="1812">
                        <c:v>2.8060000000000008E-3</c:v>
                      </c:pt>
                      <c:pt idx="1813">
                        <c:v>2.8055000000000003E-3</c:v>
                      </c:pt>
                      <c:pt idx="1814">
                        <c:v>2.7945000000000001E-3</c:v>
                      </c:pt>
                      <c:pt idx="1815">
                        <c:v>2.7895000000000003E-3</c:v>
                      </c:pt>
                      <c:pt idx="1816">
                        <c:v>2.787E-3</c:v>
                      </c:pt>
                      <c:pt idx="1817">
                        <c:v>2.784500000000001E-3</c:v>
                      </c:pt>
                      <c:pt idx="1818">
                        <c:v>2.7830000000000003E-3</c:v>
                      </c:pt>
                      <c:pt idx="1819">
                        <c:v>2.7780000000000005E-3</c:v>
                      </c:pt>
                      <c:pt idx="1820">
                        <c:v>2.7735000000000004E-3</c:v>
                      </c:pt>
                      <c:pt idx="1821">
                        <c:v>2.7745000000000009E-3</c:v>
                      </c:pt>
                      <c:pt idx="1822">
                        <c:v>2.7690000000000011E-3</c:v>
                      </c:pt>
                      <c:pt idx="1823">
                        <c:v>2.771E-3</c:v>
                      </c:pt>
                      <c:pt idx="1824">
                        <c:v>2.7764999999999999E-3</c:v>
                      </c:pt>
                      <c:pt idx="1825">
                        <c:v>2.7734999999999999E-3</c:v>
                      </c:pt>
                      <c:pt idx="1826">
                        <c:v>2.7729999999999994E-3</c:v>
                      </c:pt>
                      <c:pt idx="1827">
                        <c:v>2.7705000000000004E-3</c:v>
                      </c:pt>
                      <c:pt idx="1828">
                        <c:v>2.7705000000000004E-3</c:v>
                      </c:pt>
                      <c:pt idx="1829">
                        <c:v>2.7705000000000004E-3</c:v>
                      </c:pt>
                      <c:pt idx="1830">
                        <c:v>2.7684999999999997E-3</c:v>
                      </c:pt>
                      <c:pt idx="1831">
                        <c:v>2.7734999999999999E-3</c:v>
                      </c:pt>
                      <c:pt idx="1832">
                        <c:v>2.7755000000000006E-3</c:v>
                      </c:pt>
                      <c:pt idx="1833">
                        <c:v>2.7655000000000002E-3</c:v>
                      </c:pt>
                      <c:pt idx="1834">
                        <c:v>2.7624999999999998E-3</c:v>
                      </c:pt>
                      <c:pt idx="1835">
                        <c:v>2.7575E-3</c:v>
                      </c:pt>
                      <c:pt idx="1836">
                        <c:v>2.7464999999999994E-3</c:v>
                      </c:pt>
                      <c:pt idx="1837">
                        <c:v>2.7404999999999994E-3</c:v>
                      </c:pt>
                      <c:pt idx="1838">
                        <c:v>2.7105000000000002E-3</c:v>
                      </c:pt>
                      <c:pt idx="1839">
                        <c:v>2.7209999999999999E-3</c:v>
                      </c:pt>
                      <c:pt idx="1840">
                        <c:v>2.7205000000000003E-3</c:v>
                      </c:pt>
                      <c:pt idx="1841">
                        <c:v>2.7029999999999997E-3</c:v>
                      </c:pt>
                      <c:pt idx="1842">
                        <c:v>2.6950000000000003E-3</c:v>
                      </c:pt>
                      <c:pt idx="1843">
                        <c:v>2.6970000000000006E-3</c:v>
                      </c:pt>
                      <c:pt idx="1844">
                        <c:v>2.6974999999999998E-3</c:v>
                      </c:pt>
                      <c:pt idx="1845">
                        <c:v>2.6914999999999999E-3</c:v>
                      </c:pt>
                      <c:pt idx="1846">
                        <c:v>2.6884999999999991E-3</c:v>
                      </c:pt>
                      <c:pt idx="1847">
                        <c:v>2.6924999999999991E-3</c:v>
                      </c:pt>
                      <c:pt idx="1848">
                        <c:v>2.6919999999999995E-3</c:v>
                      </c:pt>
                      <c:pt idx="1849">
                        <c:v>2.6929999999999988E-3</c:v>
                      </c:pt>
                      <c:pt idx="1850">
                        <c:v>2.6879999999999981E-3</c:v>
                      </c:pt>
                      <c:pt idx="1851">
                        <c:v>2.6864999999999984E-3</c:v>
                      </c:pt>
                      <c:pt idx="1852">
                        <c:v>2.6814999999999981E-3</c:v>
                      </c:pt>
                      <c:pt idx="1853">
                        <c:v>2.680499999999998E-3</c:v>
                      </c:pt>
                      <c:pt idx="1854">
                        <c:v>2.673999999999998E-3</c:v>
                      </c:pt>
                      <c:pt idx="1855">
                        <c:v>2.6694999999999978E-3</c:v>
                      </c:pt>
                      <c:pt idx="1856">
                        <c:v>2.6644999999999985E-3</c:v>
                      </c:pt>
                      <c:pt idx="1857">
                        <c:v>2.6624999999999986E-3</c:v>
                      </c:pt>
                      <c:pt idx="1858">
                        <c:v>2.6689999999999986E-3</c:v>
                      </c:pt>
                      <c:pt idx="1859">
                        <c:v>2.6749999999999986E-3</c:v>
                      </c:pt>
                      <c:pt idx="1860">
                        <c:v>2.6794999999999987E-3</c:v>
                      </c:pt>
                      <c:pt idx="1861">
                        <c:v>2.6804999999999989E-3</c:v>
                      </c:pt>
                      <c:pt idx="1862">
                        <c:v>2.684499999999999E-3</c:v>
                      </c:pt>
                      <c:pt idx="1863">
                        <c:v>2.6924999999999991E-3</c:v>
                      </c:pt>
                      <c:pt idx="1864">
                        <c:v>2.6984999999999986E-3</c:v>
                      </c:pt>
                      <c:pt idx="1865">
                        <c:v>2.7004999999999989E-3</c:v>
                      </c:pt>
                      <c:pt idx="1866">
                        <c:v>2.7069999999999989E-3</c:v>
                      </c:pt>
                      <c:pt idx="1867">
                        <c:v>2.7114999999999982E-3</c:v>
                      </c:pt>
                      <c:pt idx="1868">
                        <c:v>2.7169999999999985E-3</c:v>
                      </c:pt>
                      <c:pt idx="1869">
                        <c:v>2.7169999999999985E-3</c:v>
                      </c:pt>
                      <c:pt idx="1870">
                        <c:v>2.7174999999999981E-3</c:v>
                      </c:pt>
                      <c:pt idx="1871">
                        <c:v>2.7189999999999975E-3</c:v>
                      </c:pt>
                      <c:pt idx="1872">
                        <c:v>2.7209999999999973E-3</c:v>
                      </c:pt>
                      <c:pt idx="1873">
                        <c:v>2.7209999999999973E-3</c:v>
                      </c:pt>
                      <c:pt idx="1874">
                        <c:v>2.7194999999999975E-3</c:v>
                      </c:pt>
                      <c:pt idx="1875">
                        <c:v>2.7234999999999976E-3</c:v>
                      </c:pt>
                      <c:pt idx="1876">
                        <c:v>2.7299999999999981E-3</c:v>
                      </c:pt>
                      <c:pt idx="1877">
                        <c:v>2.7349999999999974E-3</c:v>
                      </c:pt>
                      <c:pt idx="1878">
                        <c:v>2.7364999999999976E-3</c:v>
                      </c:pt>
                      <c:pt idx="1879">
                        <c:v>2.7399999999999981E-3</c:v>
                      </c:pt>
                      <c:pt idx="1880">
                        <c:v>2.7424999999999984E-3</c:v>
                      </c:pt>
                      <c:pt idx="1881">
                        <c:v>2.7499999999999985E-3</c:v>
                      </c:pt>
                      <c:pt idx="1882">
                        <c:v>2.7884999999999989E-3</c:v>
                      </c:pt>
                      <c:pt idx="1883">
                        <c:v>2.7809999999999983E-3</c:v>
                      </c:pt>
                      <c:pt idx="1884">
                        <c:v>2.786499999999999E-3</c:v>
                      </c:pt>
                      <c:pt idx="1885">
                        <c:v>2.7914999999999997E-3</c:v>
                      </c:pt>
                      <c:pt idx="1886">
                        <c:v>2.7950000000000002E-3</c:v>
                      </c:pt>
                      <c:pt idx="1887">
                        <c:v>2.7980000000000001E-3</c:v>
                      </c:pt>
                      <c:pt idx="1888">
                        <c:v>2.7985000000000006E-3</c:v>
                      </c:pt>
                      <c:pt idx="1889">
                        <c:v>2.8010000000000001E-3</c:v>
                      </c:pt>
                      <c:pt idx="1890">
                        <c:v>2.8079999999999993E-3</c:v>
                      </c:pt>
                      <c:pt idx="1891">
                        <c:v>2.8215000000000002E-3</c:v>
                      </c:pt>
                      <c:pt idx="1892">
                        <c:v>2.8295E-3</c:v>
                      </c:pt>
                      <c:pt idx="1893">
                        <c:v>2.8324999999999995E-3</c:v>
                      </c:pt>
                      <c:pt idx="1894">
                        <c:v>2.8374999999999993E-3</c:v>
                      </c:pt>
                      <c:pt idx="1895">
                        <c:v>2.8439999999999997E-3</c:v>
                      </c:pt>
                      <c:pt idx="1896">
                        <c:v>2.8454999999999995E-3</c:v>
                      </c:pt>
                      <c:pt idx="1897">
                        <c:v>2.8829999999999993E-3</c:v>
                      </c:pt>
                      <c:pt idx="1898">
                        <c:v>2.8544999999999998E-3</c:v>
                      </c:pt>
                      <c:pt idx="1899">
                        <c:v>2.8574999999999994E-3</c:v>
                      </c:pt>
                      <c:pt idx="1900">
                        <c:v>2.8624999999999987E-3</c:v>
                      </c:pt>
                      <c:pt idx="1901">
                        <c:v>2.8594999999999992E-3</c:v>
                      </c:pt>
                      <c:pt idx="1902">
                        <c:v>2.9079999999999991E-3</c:v>
                      </c:pt>
                      <c:pt idx="1903">
                        <c:v>2.9129999999999989E-3</c:v>
                      </c:pt>
                      <c:pt idx="1904">
                        <c:v>2.9259999999999993E-3</c:v>
                      </c:pt>
                      <c:pt idx="1905">
                        <c:v>2.9314999999999992E-3</c:v>
                      </c:pt>
                      <c:pt idx="1906">
                        <c:v>2.9399999999999995E-3</c:v>
                      </c:pt>
                      <c:pt idx="1907">
                        <c:v>2.9419999999999989E-3</c:v>
                      </c:pt>
                      <c:pt idx="1908">
                        <c:v>2.9549999999999989E-3</c:v>
                      </c:pt>
                      <c:pt idx="1909">
                        <c:v>2.9604999999999983E-3</c:v>
                      </c:pt>
                      <c:pt idx="1910">
                        <c:v>2.9509999999999975E-3</c:v>
                      </c:pt>
                      <c:pt idx="1911">
                        <c:v>2.9559999999999981E-3</c:v>
                      </c:pt>
                      <c:pt idx="1912">
                        <c:v>2.9649999999999976E-3</c:v>
                      </c:pt>
                      <c:pt idx="1913">
                        <c:v>2.9699999999999978E-3</c:v>
                      </c:pt>
                      <c:pt idx="1914">
                        <c:v>2.9769999999999974E-3</c:v>
                      </c:pt>
                      <c:pt idx="1915">
                        <c:v>2.9859999999999973E-3</c:v>
                      </c:pt>
                      <c:pt idx="1916">
                        <c:v>2.9899999999999983E-3</c:v>
                      </c:pt>
                      <c:pt idx="1917">
                        <c:v>2.9989999999999978E-3</c:v>
                      </c:pt>
                      <c:pt idx="1918">
                        <c:v>3.0044999999999985E-3</c:v>
                      </c:pt>
                      <c:pt idx="1919">
                        <c:v>3.0099999999999984E-3</c:v>
                      </c:pt>
                      <c:pt idx="1920">
                        <c:v>3.0099999999999984E-3</c:v>
                      </c:pt>
                      <c:pt idx="1921">
                        <c:v>3.0154999999999982E-3</c:v>
                      </c:pt>
                      <c:pt idx="1922">
                        <c:v>3.0249999999999982E-3</c:v>
                      </c:pt>
                      <c:pt idx="1923">
                        <c:v>3.0289999999999987E-3</c:v>
                      </c:pt>
                      <c:pt idx="1924">
                        <c:v>3.0389999999999979E-3</c:v>
                      </c:pt>
                      <c:pt idx="1925">
                        <c:v>3.0454999999999983E-3</c:v>
                      </c:pt>
                      <c:pt idx="1926">
                        <c:v>3.0504999999999981E-3</c:v>
                      </c:pt>
                      <c:pt idx="1927">
                        <c:v>3.0549999999999983E-3</c:v>
                      </c:pt>
                      <c:pt idx="1928">
                        <c:v>3.0634999999999981E-3</c:v>
                      </c:pt>
                      <c:pt idx="1929">
                        <c:v>3.0719999999999979E-3</c:v>
                      </c:pt>
                      <c:pt idx="1930">
                        <c:v>3.0754999999999971E-3</c:v>
                      </c:pt>
                      <c:pt idx="1931">
                        <c:v>3.0839999999999973E-3</c:v>
                      </c:pt>
                      <c:pt idx="1932">
                        <c:v>3.0929999999999972E-3</c:v>
                      </c:pt>
                      <c:pt idx="1933">
                        <c:v>3.1019999999999989E-3</c:v>
                      </c:pt>
                      <c:pt idx="1934">
                        <c:v>3.1114999999999975E-3</c:v>
                      </c:pt>
                      <c:pt idx="1935">
                        <c:v>3.1159999999999977E-3</c:v>
                      </c:pt>
                      <c:pt idx="1936">
                        <c:v>3.1244999999999979E-3</c:v>
                      </c:pt>
                      <c:pt idx="1937">
                        <c:v>3.1354999999999981E-3</c:v>
                      </c:pt>
                      <c:pt idx="1938">
                        <c:v>3.147499999999998E-3</c:v>
                      </c:pt>
                      <c:pt idx="1939">
                        <c:v>3.157999999999998E-3</c:v>
                      </c:pt>
                      <c:pt idx="1940">
                        <c:v>3.1604999999999979E-3</c:v>
                      </c:pt>
                      <c:pt idx="1941">
                        <c:v>3.1699999999999983E-3</c:v>
                      </c:pt>
                      <c:pt idx="1942">
                        <c:v>3.1674999999999984E-3</c:v>
                      </c:pt>
                      <c:pt idx="1943">
                        <c:v>3.1709999999999976E-3</c:v>
                      </c:pt>
                      <c:pt idx="1944">
                        <c:v>3.1764999999999983E-3</c:v>
                      </c:pt>
                      <c:pt idx="1945">
                        <c:v>3.1879999999999981E-3</c:v>
                      </c:pt>
                      <c:pt idx="1946">
                        <c:v>3.183499999999998E-3</c:v>
                      </c:pt>
                      <c:pt idx="1947">
                        <c:v>3.1844999999999972E-3</c:v>
                      </c:pt>
                      <c:pt idx="1948">
                        <c:v>3.1919999999999978E-3</c:v>
                      </c:pt>
                      <c:pt idx="1949">
                        <c:v>3.2274999999999982E-3</c:v>
                      </c:pt>
                      <c:pt idx="1950">
                        <c:v>3.2429999999999981E-3</c:v>
                      </c:pt>
                      <c:pt idx="1951">
                        <c:v>3.2479999999999987E-3</c:v>
                      </c:pt>
                      <c:pt idx="1952">
                        <c:v>3.2544999999999991E-3</c:v>
                      </c:pt>
                      <c:pt idx="1953">
                        <c:v>3.2639999999999978E-3</c:v>
                      </c:pt>
                      <c:pt idx="1954">
                        <c:v>3.2734999999999982E-3</c:v>
                      </c:pt>
                      <c:pt idx="1955">
                        <c:v>3.282499999999999E-3</c:v>
                      </c:pt>
                      <c:pt idx="1956">
                        <c:v>3.2514999999999983E-3</c:v>
                      </c:pt>
                      <c:pt idx="1957">
                        <c:v>3.2559999999999989E-3</c:v>
                      </c:pt>
                      <c:pt idx="1958">
                        <c:v>3.2669999999999982E-3</c:v>
                      </c:pt>
                      <c:pt idx="1959">
                        <c:v>3.2739999999999978E-3</c:v>
                      </c:pt>
                      <c:pt idx="1960">
                        <c:v>3.2839999999999979E-3</c:v>
                      </c:pt>
                      <c:pt idx="1961">
                        <c:v>3.2964999999999982E-3</c:v>
                      </c:pt>
                      <c:pt idx="1962">
                        <c:v>3.3019999999999981E-3</c:v>
                      </c:pt>
                      <c:pt idx="1963">
                        <c:v>3.3109999999999984E-3</c:v>
                      </c:pt>
                      <c:pt idx="1964">
                        <c:v>3.3209999999999984E-3</c:v>
                      </c:pt>
                      <c:pt idx="1965">
                        <c:v>3.3324999999999982E-3</c:v>
                      </c:pt>
                      <c:pt idx="1966">
                        <c:v>3.3424999999999983E-3</c:v>
                      </c:pt>
                      <c:pt idx="1967">
                        <c:v>3.3519999999999982E-3</c:v>
                      </c:pt>
                      <c:pt idx="1968">
                        <c:v>3.3629999999999984E-3</c:v>
                      </c:pt>
                      <c:pt idx="1969">
                        <c:v>3.3714999999999991E-3</c:v>
                      </c:pt>
                      <c:pt idx="1970">
                        <c:v>3.3834999999999994E-3</c:v>
                      </c:pt>
                      <c:pt idx="1971">
                        <c:v>3.3954999999999992E-3</c:v>
                      </c:pt>
                      <c:pt idx="1972">
                        <c:v>3.4044999999999991E-3</c:v>
                      </c:pt>
                      <c:pt idx="1973">
                        <c:v>3.4144999999999991E-3</c:v>
                      </c:pt>
                      <c:pt idx="1974">
                        <c:v>3.4254999999999993E-3</c:v>
                      </c:pt>
                      <c:pt idx="1975">
                        <c:v>3.4409999999999992E-3</c:v>
                      </c:pt>
                      <c:pt idx="1976">
                        <c:v>3.4034999999999994E-3</c:v>
                      </c:pt>
                      <c:pt idx="1977">
                        <c:v>3.4154999999999993E-3</c:v>
                      </c:pt>
                      <c:pt idx="1978">
                        <c:v>3.4294999999999994E-3</c:v>
                      </c:pt>
                      <c:pt idx="1979">
                        <c:v>3.4439999999999991E-3</c:v>
                      </c:pt>
                      <c:pt idx="1980">
                        <c:v>3.4614999999999997E-3</c:v>
                      </c:pt>
                      <c:pt idx="1981">
                        <c:v>3.4744999999999997E-3</c:v>
                      </c:pt>
                      <c:pt idx="1982">
                        <c:v>3.4884999999999994E-3</c:v>
                      </c:pt>
                      <c:pt idx="1983">
                        <c:v>3.503E-3</c:v>
                      </c:pt>
                      <c:pt idx="1984">
                        <c:v>3.5195000000000001E-3</c:v>
                      </c:pt>
                      <c:pt idx="1985">
                        <c:v>3.5354999999999991E-3</c:v>
                      </c:pt>
                      <c:pt idx="1986">
                        <c:v>3.5489999999999992E-3</c:v>
                      </c:pt>
                      <c:pt idx="1987">
                        <c:v>3.5609999999999991E-3</c:v>
                      </c:pt>
                      <c:pt idx="1988">
                        <c:v>3.5759999999999993E-3</c:v>
                      </c:pt>
                      <c:pt idx="1989">
                        <c:v>3.5914999999999992E-3</c:v>
                      </c:pt>
                      <c:pt idx="1990">
                        <c:v>3.6204999999999987E-3</c:v>
                      </c:pt>
                      <c:pt idx="1991">
                        <c:v>3.6494999999999987E-3</c:v>
                      </c:pt>
                      <c:pt idx="1992">
                        <c:v>3.6609999999999998E-3</c:v>
                      </c:pt>
                      <c:pt idx="1993">
                        <c:v>3.6749999999999994E-3</c:v>
                      </c:pt>
                      <c:pt idx="1994">
                        <c:v>3.6919999999999991E-3</c:v>
                      </c:pt>
                      <c:pt idx="1995">
                        <c:v>3.7095000000000001E-3</c:v>
                      </c:pt>
                      <c:pt idx="1996">
                        <c:v>3.7375000000000004E-3</c:v>
                      </c:pt>
                      <c:pt idx="1997">
                        <c:v>3.7509999999999991E-3</c:v>
                      </c:pt>
                      <c:pt idx="1998">
                        <c:v>3.7664999999999999E-3</c:v>
                      </c:pt>
                      <c:pt idx="1999">
                        <c:v>3.7839999999999996E-3</c:v>
                      </c:pt>
                      <c:pt idx="2000">
                        <c:v>3.7954999999999994E-3</c:v>
                      </c:pt>
                      <c:pt idx="2001">
                        <c:v>3.8154999999999994E-3</c:v>
                      </c:pt>
                      <c:pt idx="2002">
                        <c:v>3.8309999999999993E-3</c:v>
                      </c:pt>
                      <c:pt idx="2003">
                        <c:v>3.8440000000000015E-3</c:v>
                      </c:pt>
                      <c:pt idx="2004">
                        <c:v>3.8579999999999999E-3</c:v>
                      </c:pt>
                      <c:pt idx="2005">
                        <c:v>3.875E-3</c:v>
                      </c:pt>
                      <c:pt idx="2006">
                        <c:v>3.8900000000000007E-3</c:v>
                      </c:pt>
                      <c:pt idx="2007">
                        <c:v>3.9075000000000013E-3</c:v>
                      </c:pt>
                      <c:pt idx="2008">
                        <c:v>3.9265000000000003E-3</c:v>
                      </c:pt>
                      <c:pt idx="2009">
                        <c:v>3.9395000000000012E-3</c:v>
                      </c:pt>
                      <c:pt idx="2010">
                        <c:v>3.9500000000000004E-3</c:v>
                      </c:pt>
                      <c:pt idx="2011">
                        <c:v>3.9635000000000009E-3</c:v>
                      </c:pt>
                      <c:pt idx="2012">
                        <c:v>3.981000000000001E-3</c:v>
                      </c:pt>
                      <c:pt idx="2013">
                        <c:v>3.9935000000000005E-3</c:v>
                      </c:pt>
                      <c:pt idx="2014">
                        <c:v>4.0145000000000007E-3</c:v>
                      </c:pt>
                      <c:pt idx="2015">
                        <c:v>4.033000000000001E-3</c:v>
                      </c:pt>
                      <c:pt idx="2016">
                        <c:v>4.052E-3</c:v>
                      </c:pt>
                      <c:pt idx="2017">
                        <c:v>4.0675000000000008E-3</c:v>
                      </c:pt>
                      <c:pt idx="2018">
                        <c:v>4.0835000000000003E-3</c:v>
                      </c:pt>
                      <c:pt idx="2019">
                        <c:v>4.1020000000000006E-3</c:v>
                      </c:pt>
                      <c:pt idx="2020">
                        <c:v>4.1240000000000001E-3</c:v>
                      </c:pt>
                      <c:pt idx="2021">
                        <c:v>4.1419999999999998E-3</c:v>
                      </c:pt>
                      <c:pt idx="2022">
                        <c:v>4.1580000000000002E-3</c:v>
                      </c:pt>
                      <c:pt idx="2023">
                        <c:v>4.1740000000000015E-3</c:v>
                      </c:pt>
                      <c:pt idx="2024">
                        <c:v>4.1870000000000015E-3</c:v>
                      </c:pt>
                      <c:pt idx="2025">
                        <c:v>4.2035000000000006E-3</c:v>
                      </c:pt>
                      <c:pt idx="2026">
                        <c:v>4.2120000000000013E-3</c:v>
                      </c:pt>
                      <c:pt idx="2027">
                        <c:v>4.2290000000000001E-3</c:v>
                      </c:pt>
                      <c:pt idx="2028">
                        <c:v>4.2524999999999993E-3</c:v>
                      </c:pt>
                      <c:pt idx="2029">
                        <c:v>4.2714999999999993E-3</c:v>
                      </c:pt>
                      <c:pt idx="2030">
                        <c:v>4.289499999999999E-3</c:v>
                      </c:pt>
                      <c:pt idx="2031">
                        <c:v>4.3079999999999993E-3</c:v>
                      </c:pt>
                      <c:pt idx="2032">
                        <c:v>4.3219999999999995E-3</c:v>
                      </c:pt>
                      <c:pt idx="2033">
                        <c:v>4.3394999999999996E-3</c:v>
                      </c:pt>
                      <c:pt idx="2034">
                        <c:v>4.3564999999999984E-3</c:v>
                      </c:pt>
                      <c:pt idx="2035">
                        <c:v>4.3784999999999987E-3</c:v>
                      </c:pt>
                      <c:pt idx="2036">
                        <c:v>4.4059999999999993E-3</c:v>
                      </c:pt>
                      <c:pt idx="2037">
                        <c:v>4.4224999999999985E-3</c:v>
                      </c:pt>
                      <c:pt idx="2038">
                        <c:v>4.4439999999999992E-3</c:v>
                      </c:pt>
                      <c:pt idx="2039">
                        <c:v>4.4599999999999987E-3</c:v>
                      </c:pt>
                      <c:pt idx="2040">
                        <c:v>4.4739999999999988E-3</c:v>
                      </c:pt>
                      <c:pt idx="2041">
                        <c:v>4.4944999999999994E-3</c:v>
                      </c:pt>
                      <c:pt idx="2042">
                        <c:v>4.5449999999999996E-3</c:v>
                      </c:pt>
                      <c:pt idx="2043">
                        <c:v>4.5609999999999991E-3</c:v>
                      </c:pt>
                      <c:pt idx="2044">
                        <c:v>4.5769999999999986E-3</c:v>
                      </c:pt>
                      <c:pt idx="2045">
                        <c:v>4.594E-3</c:v>
                      </c:pt>
                      <c:pt idx="2046">
                        <c:v>4.6164999999999991E-3</c:v>
                      </c:pt>
                      <c:pt idx="2047">
                        <c:v>4.6345000000000006E-3</c:v>
                      </c:pt>
                      <c:pt idx="2048">
                        <c:v>4.6519999999999999E-3</c:v>
                      </c:pt>
                      <c:pt idx="2049">
                        <c:v>4.6695E-3</c:v>
                      </c:pt>
                      <c:pt idx="2050">
                        <c:v>4.6884999999999991E-3</c:v>
                      </c:pt>
                      <c:pt idx="2051">
                        <c:v>4.7055000000000005E-3</c:v>
                      </c:pt>
                      <c:pt idx="2052">
                        <c:v>4.7209999999999995E-3</c:v>
                      </c:pt>
                      <c:pt idx="2053">
                        <c:v>4.7384999999999997E-3</c:v>
                      </c:pt>
                      <c:pt idx="2054">
                        <c:v>4.7549999999999997E-3</c:v>
                      </c:pt>
                      <c:pt idx="2055">
                        <c:v>4.775999999999999E-3</c:v>
                      </c:pt>
                      <c:pt idx="2056">
                        <c:v>4.8005000000000001E-3</c:v>
                      </c:pt>
                      <c:pt idx="2057">
                        <c:v>4.816E-3</c:v>
                      </c:pt>
                      <c:pt idx="2058">
                        <c:v>4.8254999999999991E-3</c:v>
                      </c:pt>
                      <c:pt idx="2059">
                        <c:v>4.8399999999999997E-3</c:v>
                      </c:pt>
                      <c:pt idx="2060">
                        <c:v>4.8514999999999999E-3</c:v>
                      </c:pt>
                      <c:pt idx="2061">
                        <c:v>4.8634999999999998E-3</c:v>
                      </c:pt>
                      <c:pt idx="2062">
                        <c:v>4.8785E-3</c:v>
                      </c:pt>
                      <c:pt idx="2063">
                        <c:v>4.8874999999999995E-3</c:v>
                      </c:pt>
                      <c:pt idx="2064">
                        <c:v>4.9009999999999991E-3</c:v>
                      </c:pt>
                      <c:pt idx="2065">
                        <c:v>4.9189999999999989E-3</c:v>
                      </c:pt>
                      <c:pt idx="2066">
                        <c:v>4.9359999999999985E-3</c:v>
                      </c:pt>
                      <c:pt idx="2067">
                        <c:v>4.9529999999999991E-3</c:v>
                      </c:pt>
                      <c:pt idx="2068">
                        <c:v>4.968499999999999E-3</c:v>
                      </c:pt>
                      <c:pt idx="2069">
                        <c:v>4.9899999999999988E-3</c:v>
                      </c:pt>
                      <c:pt idx="2070">
                        <c:v>5.0090000000000004E-3</c:v>
                      </c:pt>
                      <c:pt idx="2071">
                        <c:v>5.0334999999999998E-3</c:v>
                      </c:pt>
                      <c:pt idx="2072">
                        <c:v>5.0524999999999997E-3</c:v>
                      </c:pt>
                      <c:pt idx="2073">
                        <c:v>5.0764999999999994E-3</c:v>
                      </c:pt>
                      <c:pt idx="2074">
                        <c:v>5.0989999999999994E-3</c:v>
                      </c:pt>
                      <c:pt idx="2075">
                        <c:v>5.1169999999999992E-3</c:v>
                      </c:pt>
                      <c:pt idx="2076">
                        <c:v>5.1329999999999995E-3</c:v>
                      </c:pt>
                      <c:pt idx="2077">
                        <c:v>5.1455000000000008E-3</c:v>
                      </c:pt>
                      <c:pt idx="2078">
                        <c:v>5.1644999999999998E-3</c:v>
                      </c:pt>
                      <c:pt idx="2079">
                        <c:v>5.1870000000000006E-3</c:v>
                      </c:pt>
                      <c:pt idx="2080">
                        <c:v>5.2055000000000009E-3</c:v>
                      </c:pt>
                      <c:pt idx="2081">
                        <c:v>5.2175000000000008E-3</c:v>
                      </c:pt>
                      <c:pt idx="2082">
                        <c:v>5.2369999999999995E-3</c:v>
                      </c:pt>
                      <c:pt idx="2083">
                        <c:v>5.2599999999999999E-3</c:v>
                      </c:pt>
                      <c:pt idx="2084">
                        <c:v>5.2790000000000007E-3</c:v>
                      </c:pt>
                      <c:pt idx="2085">
                        <c:v>5.2995000000000004E-3</c:v>
                      </c:pt>
                      <c:pt idx="2086">
                        <c:v>5.3210000000000002E-3</c:v>
                      </c:pt>
                      <c:pt idx="2087">
                        <c:v>5.3405000000000015E-3</c:v>
                      </c:pt>
                      <c:pt idx="2088">
                        <c:v>5.3640000000000007E-3</c:v>
                      </c:pt>
                      <c:pt idx="2089">
                        <c:v>5.3920000000000001E-3</c:v>
                      </c:pt>
                      <c:pt idx="2090">
                        <c:v>5.4059999999999993E-3</c:v>
                      </c:pt>
                      <c:pt idx="2091">
                        <c:v>5.4254999999999998E-3</c:v>
                      </c:pt>
                      <c:pt idx="2092">
                        <c:v>5.4415000000000002E-3</c:v>
                      </c:pt>
                      <c:pt idx="2093">
                        <c:v>5.4659999999999995E-3</c:v>
                      </c:pt>
                      <c:pt idx="2094">
                        <c:v>5.4874999999999993E-3</c:v>
                      </c:pt>
                      <c:pt idx="2095">
                        <c:v>5.5104999999999989E-3</c:v>
                      </c:pt>
                      <c:pt idx="2096">
                        <c:v>5.5359999999999984E-3</c:v>
                      </c:pt>
                      <c:pt idx="2097">
                        <c:v>5.5064999999999984E-3</c:v>
                      </c:pt>
                      <c:pt idx="2098">
                        <c:v>5.5574999999999973E-3</c:v>
                      </c:pt>
                      <c:pt idx="2099">
                        <c:v>5.5909999999999979E-3</c:v>
                      </c:pt>
                      <c:pt idx="2100">
                        <c:v>5.6199999999999974E-3</c:v>
                      </c:pt>
                      <c:pt idx="2101">
                        <c:v>5.6539999999999967E-3</c:v>
                      </c:pt>
                      <c:pt idx="2102">
                        <c:v>5.6844999999999968E-3</c:v>
                      </c:pt>
                      <c:pt idx="2103">
                        <c:v>5.7094999999999958E-3</c:v>
                      </c:pt>
                      <c:pt idx="2104">
                        <c:v>5.735999999999998E-3</c:v>
                      </c:pt>
                      <c:pt idx="2105">
                        <c:v>5.7579999999999975E-3</c:v>
                      </c:pt>
                      <c:pt idx="2106">
                        <c:v>5.783499999999997E-3</c:v>
                      </c:pt>
                      <c:pt idx="2107">
                        <c:v>5.8139999999999971E-3</c:v>
                      </c:pt>
                      <c:pt idx="2108">
                        <c:v>5.8374999999999963E-3</c:v>
                      </c:pt>
                      <c:pt idx="2109">
                        <c:v>5.8679999999999974E-3</c:v>
                      </c:pt>
                      <c:pt idx="2110">
                        <c:v>5.8984999999999975E-3</c:v>
                      </c:pt>
                      <c:pt idx="2111">
                        <c:v>5.9324999999999968E-3</c:v>
                      </c:pt>
                      <c:pt idx="2112">
                        <c:v>5.9604999999999971E-3</c:v>
                      </c:pt>
                      <c:pt idx="2113">
                        <c:v>5.9929999999999983E-3</c:v>
                      </c:pt>
                      <c:pt idx="2114">
                        <c:v>6.0244999999999986E-3</c:v>
                      </c:pt>
                      <c:pt idx="2115">
                        <c:v>6.0469999999999968E-3</c:v>
                      </c:pt>
                      <c:pt idx="2116">
                        <c:v>6.077499999999997E-3</c:v>
                      </c:pt>
                      <c:pt idx="2117">
                        <c:v>6.1019999999999963E-3</c:v>
                      </c:pt>
                      <c:pt idx="2118">
                        <c:v>6.1334999999999966E-3</c:v>
                      </c:pt>
                      <c:pt idx="2119">
                        <c:v>6.1639999999999959E-3</c:v>
                      </c:pt>
                      <c:pt idx="2120">
                        <c:v>6.1964999999999963E-3</c:v>
                      </c:pt>
                      <c:pt idx="2121">
                        <c:v>6.2284999999999971E-3</c:v>
                      </c:pt>
                      <c:pt idx="2122">
                        <c:v>6.2599999999999965E-3</c:v>
                      </c:pt>
                      <c:pt idx="2123">
                        <c:v>6.2904999999999966E-3</c:v>
                      </c:pt>
                      <c:pt idx="2124">
                        <c:v>6.3119999999999964E-3</c:v>
                      </c:pt>
                      <c:pt idx="2125">
                        <c:v>6.3449999999999965E-3</c:v>
                      </c:pt>
                      <c:pt idx="2126">
                        <c:v>6.3759999999999971E-3</c:v>
                      </c:pt>
                      <c:pt idx="2127">
                        <c:v>6.4164999999999969E-3</c:v>
                      </c:pt>
                      <c:pt idx="2128">
                        <c:v>6.4424999999999986E-3</c:v>
                      </c:pt>
                      <c:pt idx="2129">
                        <c:v>6.4679999999999981E-3</c:v>
                      </c:pt>
                      <c:pt idx="2130">
                        <c:v>6.4964999999999997E-3</c:v>
                      </c:pt>
                      <c:pt idx="2131">
                        <c:v>6.5214999999999987E-3</c:v>
                      </c:pt>
                      <c:pt idx="2132">
                        <c:v>6.5419999999999992E-3</c:v>
                      </c:pt>
                      <c:pt idx="2133">
                        <c:v>6.5749999999999984E-3</c:v>
                      </c:pt>
                      <c:pt idx="2134">
                        <c:v>6.6034999999999991E-3</c:v>
                      </c:pt>
                      <c:pt idx="2135">
                        <c:v>6.635499999999999E-3</c:v>
                      </c:pt>
                      <c:pt idx="2136">
                        <c:v>6.6654999999999987E-3</c:v>
                      </c:pt>
                      <c:pt idx="2137">
                        <c:v>6.6879999999999995E-3</c:v>
                      </c:pt>
                      <c:pt idx="2138">
                        <c:v>6.7145E-3</c:v>
                      </c:pt>
                      <c:pt idx="2139">
                        <c:v>6.7324999999999998E-3</c:v>
                      </c:pt>
                      <c:pt idx="2140">
                        <c:v>6.7564999999999995E-3</c:v>
                      </c:pt>
                      <c:pt idx="2141">
                        <c:v>6.7790000000000003E-3</c:v>
                      </c:pt>
                      <c:pt idx="2142">
                        <c:v>6.8035000000000005E-3</c:v>
                      </c:pt>
                      <c:pt idx="2143">
                        <c:v>6.8299999999999993E-3</c:v>
                      </c:pt>
                      <c:pt idx="2144">
                        <c:v>6.855E-3</c:v>
                      </c:pt>
                      <c:pt idx="2145">
                        <c:v>6.8769999999999994E-3</c:v>
                      </c:pt>
                      <c:pt idx="2146">
                        <c:v>6.9169999999999987E-3</c:v>
                      </c:pt>
                      <c:pt idx="2147">
                        <c:v>6.9515000000000002E-3</c:v>
                      </c:pt>
                      <c:pt idx="2148">
                        <c:v>6.980000000000001E-3</c:v>
                      </c:pt>
                      <c:pt idx="2149">
                        <c:v>7.0125000000000005E-3</c:v>
                      </c:pt>
                      <c:pt idx="2150">
                        <c:v>7.0394999999999998E-3</c:v>
                      </c:pt>
                      <c:pt idx="2151">
                        <c:v>7.0780000000000001E-3</c:v>
                      </c:pt>
                      <c:pt idx="2152">
                        <c:v>7.1109999999999984E-3</c:v>
                      </c:pt>
                      <c:pt idx="2153">
                        <c:v>7.1399999999999996E-3</c:v>
                      </c:pt>
                      <c:pt idx="2154">
                        <c:v>7.1689999999999983E-3</c:v>
                      </c:pt>
                      <c:pt idx="2155">
                        <c:v>7.1934999999999985E-3</c:v>
                      </c:pt>
                      <c:pt idx="2156">
                        <c:v>7.2149999999999983E-3</c:v>
                      </c:pt>
                      <c:pt idx="2157">
                        <c:v>7.2424999999999981E-3</c:v>
                      </c:pt>
                      <c:pt idx="2158">
                        <c:v>7.2684999999999989E-3</c:v>
                      </c:pt>
                      <c:pt idx="2159">
                        <c:v>7.2964999999999992E-3</c:v>
                      </c:pt>
                      <c:pt idx="2160">
                        <c:v>7.3255000000000004E-3</c:v>
                      </c:pt>
                      <c:pt idx="2161">
                        <c:v>7.3544999999999991E-3</c:v>
                      </c:pt>
                      <c:pt idx="2162">
                        <c:v>7.3859999999999985E-3</c:v>
                      </c:pt>
                      <c:pt idx="2163">
                        <c:v>7.4099999999999991E-3</c:v>
                      </c:pt>
                      <c:pt idx="2164">
                        <c:v>7.4365000000000004E-3</c:v>
                      </c:pt>
                      <c:pt idx="2165">
                        <c:v>7.4600000000000014E-3</c:v>
                      </c:pt>
                      <c:pt idx="2166">
                        <c:v>7.4869999999999989E-3</c:v>
                      </c:pt>
                      <c:pt idx="2167">
                        <c:v>7.5140000000000007E-3</c:v>
                      </c:pt>
                      <c:pt idx="2168">
                        <c:v>7.5425000000000006E-3</c:v>
                      </c:pt>
                      <c:pt idx="2169">
                        <c:v>7.5690000000000002E-3</c:v>
                      </c:pt>
                      <c:pt idx="2170">
                        <c:v>7.5905E-3</c:v>
                      </c:pt>
                      <c:pt idx="2171">
                        <c:v>7.6200000000000009E-3</c:v>
                      </c:pt>
                      <c:pt idx="2172">
                        <c:v>7.6460000000000018E-3</c:v>
                      </c:pt>
                      <c:pt idx="2173">
                        <c:v>7.6715000000000021E-3</c:v>
                      </c:pt>
                      <c:pt idx="2174">
                        <c:v>7.6975000000000012E-3</c:v>
                      </c:pt>
                      <c:pt idx="2175">
                        <c:v>7.7225000000000019E-3</c:v>
                      </c:pt>
                      <c:pt idx="2176">
                        <c:v>7.7714999999999998E-3</c:v>
                      </c:pt>
                      <c:pt idx="2177">
                        <c:v>7.7980000000000002E-3</c:v>
                      </c:pt>
                      <c:pt idx="2178">
                        <c:v>7.8235000000000006E-3</c:v>
                      </c:pt>
                      <c:pt idx="2179">
                        <c:v>7.8495000000000023E-3</c:v>
                      </c:pt>
                      <c:pt idx="2180">
                        <c:v>7.8739999999999991E-3</c:v>
                      </c:pt>
                      <c:pt idx="2181">
                        <c:v>7.901E-3</c:v>
                      </c:pt>
                      <c:pt idx="2182">
                        <c:v>7.921000000000001E-3</c:v>
                      </c:pt>
                      <c:pt idx="2183">
                        <c:v>7.9565E-3</c:v>
                      </c:pt>
                      <c:pt idx="2184">
                        <c:v>7.8890000000000019E-3</c:v>
                      </c:pt>
                      <c:pt idx="2185">
                        <c:v>7.9145000000000014E-3</c:v>
                      </c:pt>
                      <c:pt idx="2186">
                        <c:v>7.9364999999999991E-3</c:v>
                      </c:pt>
                      <c:pt idx="2187">
                        <c:v>7.9570000000000023E-3</c:v>
                      </c:pt>
                      <c:pt idx="2188">
                        <c:v>7.9735000000000014E-3</c:v>
                      </c:pt>
                      <c:pt idx="2189">
                        <c:v>7.9860000000000018E-3</c:v>
                      </c:pt>
                      <c:pt idx="2190">
                        <c:v>7.9909999999999998E-3</c:v>
                      </c:pt>
                      <c:pt idx="2191">
                        <c:v>7.9960000000000014E-3</c:v>
                      </c:pt>
                      <c:pt idx="2192">
                        <c:v>8.0204999999999999E-3</c:v>
                      </c:pt>
                      <c:pt idx="2193">
                        <c:v>8.0350000000000005E-3</c:v>
                      </c:pt>
                      <c:pt idx="2194">
                        <c:v>8.0495000000000011E-3</c:v>
                      </c:pt>
                      <c:pt idx="2195">
                        <c:v>8.0684999999999993E-3</c:v>
                      </c:pt>
                      <c:pt idx="2196">
                        <c:v>8.0840000000000009E-3</c:v>
                      </c:pt>
                      <c:pt idx="2197">
                        <c:v>8.1054999999999999E-3</c:v>
                      </c:pt>
                      <c:pt idx="2198">
                        <c:v>8.120500000000001E-3</c:v>
                      </c:pt>
                      <c:pt idx="2199">
                        <c:v>8.1410000000000007E-3</c:v>
                      </c:pt>
                      <c:pt idx="2200">
                        <c:v>8.1560000000000018E-3</c:v>
                      </c:pt>
                      <c:pt idx="2201">
                        <c:v>8.1690000000000009E-3</c:v>
                      </c:pt>
                      <c:pt idx="2202">
                        <c:v>8.1869999999999981E-3</c:v>
                      </c:pt>
                      <c:pt idx="2203">
                        <c:v>8.2029999999999985E-3</c:v>
                      </c:pt>
                      <c:pt idx="2204">
                        <c:v>8.2220000000000001E-3</c:v>
                      </c:pt>
                      <c:pt idx="2205">
                        <c:v>8.2419999999999993E-3</c:v>
                      </c:pt>
                      <c:pt idx="2206">
                        <c:v>8.2549999999999985E-3</c:v>
                      </c:pt>
                      <c:pt idx="2207">
                        <c:v>8.2715000000000011E-3</c:v>
                      </c:pt>
                      <c:pt idx="2208">
                        <c:v>8.2845000000000002E-3</c:v>
                      </c:pt>
                      <c:pt idx="2209">
                        <c:v>8.3009999999999976E-3</c:v>
                      </c:pt>
                      <c:pt idx="2210">
                        <c:v>8.3079999999999994E-3</c:v>
                      </c:pt>
                      <c:pt idx="2211">
                        <c:v>8.3229999999999988E-3</c:v>
                      </c:pt>
                      <c:pt idx="2212">
                        <c:v>8.3374999999999977E-3</c:v>
                      </c:pt>
                      <c:pt idx="2213">
                        <c:v>8.3554999999999983E-3</c:v>
                      </c:pt>
                      <c:pt idx="2214">
                        <c:v>8.3649999999999992E-3</c:v>
                      </c:pt>
                      <c:pt idx="2215">
                        <c:v>8.3829999999999981E-3</c:v>
                      </c:pt>
                      <c:pt idx="2216">
                        <c:v>8.3934999999999982E-3</c:v>
                      </c:pt>
                      <c:pt idx="2217">
                        <c:v>8.4089999999999981E-3</c:v>
                      </c:pt>
                      <c:pt idx="2218">
                        <c:v>8.4179999999999984E-3</c:v>
                      </c:pt>
                      <c:pt idx="2219">
                        <c:v>8.4294999999999978E-3</c:v>
                      </c:pt>
                      <c:pt idx="2220">
                        <c:v>8.4359999999999973E-3</c:v>
                      </c:pt>
                      <c:pt idx="2221">
                        <c:v>8.4489999999999964E-3</c:v>
                      </c:pt>
                      <c:pt idx="2222">
                        <c:v>8.4734999999999967E-3</c:v>
                      </c:pt>
                      <c:pt idx="2223">
                        <c:v>8.4854999999999983E-3</c:v>
                      </c:pt>
                      <c:pt idx="2224">
                        <c:v>8.5024999999999962E-3</c:v>
                      </c:pt>
                      <c:pt idx="2225">
                        <c:v>8.514499999999996E-3</c:v>
                      </c:pt>
                      <c:pt idx="2226">
                        <c:v>8.5364999999999955E-3</c:v>
                      </c:pt>
                      <c:pt idx="2227">
                        <c:v>8.5504999999999956E-3</c:v>
                      </c:pt>
                      <c:pt idx="2228">
                        <c:v>8.5599999999999964E-3</c:v>
                      </c:pt>
                      <c:pt idx="2229">
                        <c:v>8.5669999999999965E-3</c:v>
                      </c:pt>
                      <c:pt idx="2230">
                        <c:v>8.5774999999999949E-3</c:v>
                      </c:pt>
                      <c:pt idx="2231">
                        <c:v>8.5884999999999954E-3</c:v>
                      </c:pt>
                      <c:pt idx="2232">
                        <c:v>8.6029999999999961E-3</c:v>
                      </c:pt>
                      <c:pt idx="2233">
                        <c:v>8.6114999999999959E-3</c:v>
                      </c:pt>
                      <c:pt idx="2234">
                        <c:v>8.6264999999999953E-3</c:v>
                      </c:pt>
                      <c:pt idx="2235">
                        <c:v>8.6354999999999956E-3</c:v>
                      </c:pt>
                      <c:pt idx="2236">
                        <c:v>8.646999999999995E-3</c:v>
                      </c:pt>
                      <c:pt idx="2237">
                        <c:v>8.6654999999999961E-3</c:v>
                      </c:pt>
                      <c:pt idx="2238">
                        <c:v>8.6779999999999947E-3</c:v>
                      </c:pt>
                      <c:pt idx="2239">
                        <c:v>8.6864999999999946E-3</c:v>
                      </c:pt>
                      <c:pt idx="2240">
                        <c:v>8.6949999999999944E-3</c:v>
                      </c:pt>
                      <c:pt idx="2241">
                        <c:v>8.7069999999999943E-3</c:v>
                      </c:pt>
                      <c:pt idx="2242">
                        <c:v>8.6874999999999938E-3</c:v>
                      </c:pt>
                      <c:pt idx="2243">
                        <c:v>8.6994999999999937E-3</c:v>
                      </c:pt>
                      <c:pt idx="2244">
                        <c:v>8.7119999999999941E-3</c:v>
                      </c:pt>
                      <c:pt idx="2245">
                        <c:v>8.7239999999999939E-3</c:v>
                      </c:pt>
                      <c:pt idx="2246">
                        <c:v>8.730999999999994E-3</c:v>
                      </c:pt>
                      <c:pt idx="2247">
                        <c:v>8.731999999999995E-3</c:v>
                      </c:pt>
                      <c:pt idx="2248">
                        <c:v>8.7539999999999944E-3</c:v>
                      </c:pt>
                      <c:pt idx="2249">
                        <c:v>8.767499999999994E-3</c:v>
                      </c:pt>
                      <c:pt idx="2250">
                        <c:v>8.7814999999999942E-3</c:v>
                      </c:pt>
                      <c:pt idx="2251">
                        <c:v>8.7954999999999943E-3</c:v>
                      </c:pt>
                      <c:pt idx="2252">
                        <c:v>8.8179999999999942E-3</c:v>
                      </c:pt>
                      <c:pt idx="2253">
                        <c:v>8.8319999999999926E-3</c:v>
                      </c:pt>
                      <c:pt idx="2254">
                        <c:v>8.849999999999995E-3</c:v>
                      </c:pt>
                      <c:pt idx="2255">
                        <c:v>8.8629999999999941E-3</c:v>
                      </c:pt>
                      <c:pt idx="2256">
                        <c:v>8.8739999999999947E-3</c:v>
                      </c:pt>
                      <c:pt idx="2257">
                        <c:v>8.8904999999999939E-3</c:v>
                      </c:pt>
                      <c:pt idx="2258">
                        <c:v>8.9024999999999955E-3</c:v>
                      </c:pt>
                      <c:pt idx="2259">
                        <c:v>8.9119999999999963E-3</c:v>
                      </c:pt>
                      <c:pt idx="2260">
                        <c:v>8.9269999999999957E-3</c:v>
                      </c:pt>
                      <c:pt idx="2261">
                        <c:v>8.9494999999999939E-3</c:v>
                      </c:pt>
                      <c:pt idx="2262">
                        <c:v>8.961999999999996E-3</c:v>
                      </c:pt>
                      <c:pt idx="2263">
                        <c:v>8.9839999999999955E-3</c:v>
                      </c:pt>
                      <c:pt idx="2264">
                        <c:v>8.9949999999999961E-3</c:v>
                      </c:pt>
                      <c:pt idx="2265">
                        <c:v>9.0084999999999939E-3</c:v>
                      </c:pt>
                      <c:pt idx="2266">
                        <c:v>9.0214999999999948E-3</c:v>
                      </c:pt>
                      <c:pt idx="2267">
                        <c:v>9.0309999999999939E-3</c:v>
                      </c:pt>
                      <c:pt idx="2268">
                        <c:v>9.0319999999999949E-3</c:v>
                      </c:pt>
                      <c:pt idx="2269">
                        <c:v>9.0469999999999943E-3</c:v>
                      </c:pt>
                      <c:pt idx="2270">
                        <c:v>9.0594999999999946E-3</c:v>
                      </c:pt>
                      <c:pt idx="2271">
                        <c:v>9.0644999999999944E-3</c:v>
                      </c:pt>
                      <c:pt idx="2272">
                        <c:v>9.0819999999999929E-3</c:v>
                      </c:pt>
                      <c:pt idx="2273">
                        <c:v>9.0929999999999934E-3</c:v>
                      </c:pt>
                      <c:pt idx="2274">
                        <c:v>9.1064999999999931E-3</c:v>
                      </c:pt>
                      <c:pt idx="2275">
                        <c:v>9.1204999999999915E-3</c:v>
                      </c:pt>
                      <c:pt idx="2276">
                        <c:v>9.1339999999999928E-3</c:v>
                      </c:pt>
                      <c:pt idx="2277">
                        <c:v>9.1499999999999915E-3</c:v>
                      </c:pt>
                      <c:pt idx="2278">
                        <c:v>9.1634999999999911E-3</c:v>
                      </c:pt>
                      <c:pt idx="2279">
                        <c:v>9.1739999999999929E-3</c:v>
                      </c:pt>
                      <c:pt idx="2280">
                        <c:v>9.1899999999999916E-3</c:v>
                      </c:pt>
                      <c:pt idx="2281">
                        <c:v>9.2039999999999934E-3</c:v>
                      </c:pt>
                      <c:pt idx="2282">
                        <c:v>9.2184999999999923E-3</c:v>
                      </c:pt>
                      <c:pt idx="2283">
                        <c:v>9.235499999999992E-3</c:v>
                      </c:pt>
                      <c:pt idx="2284">
                        <c:v>9.2534999999999926E-3</c:v>
                      </c:pt>
                      <c:pt idx="2285">
                        <c:v>9.2764999999999913E-3</c:v>
                      </c:pt>
                      <c:pt idx="2286">
                        <c:v>9.2974999999999933E-3</c:v>
                      </c:pt>
                      <c:pt idx="2287">
                        <c:v>9.3149999999999917E-3</c:v>
                      </c:pt>
                      <c:pt idx="2288">
                        <c:v>9.3354999999999914E-3</c:v>
                      </c:pt>
                      <c:pt idx="2289">
                        <c:v>9.3539999999999908E-3</c:v>
                      </c:pt>
                      <c:pt idx="2290">
                        <c:v>9.3644999999999909E-3</c:v>
                      </c:pt>
                      <c:pt idx="2291">
                        <c:v>9.3779999999999922E-3</c:v>
                      </c:pt>
                      <c:pt idx="2292">
                        <c:v>9.3939999999999926E-3</c:v>
                      </c:pt>
                      <c:pt idx="2293">
                        <c:v>9.4049999999999932E-3</c:v>
                      </c:pt>
                      <c:pt idx="2294">
                        <c:v>9.4189999999999933E-3</c:v>
                      </c:pt>
                      <c:pt idx="2295">
                        <c:v>9.4249999999999941E-3</c:v>
                      </c:pt>
                      <c:pt idx="2296">
                        <c:v>9.4329999999999952E-3</c:v>
                      </c:pt>
                      <c:pt idx="2297">
                        <c:v>9.4614999999999942E-3</c:v>
                      </c:pt>
                      <c:pt idx="2298">
                        <c:v>9.4804999999999941E-3</c:v>
                      </c:pt>
                      <c:pt idx="2299">
                        <c:v>9.4869999999999937E-3</c:v>
                      </c:pt>
                      <c:pt idx="2300">
                        <c:v>9.4964999999999945E-3</c:v>
                      </c:pt>
                      <c:pt idx="2301">
                        <c:v>9.5059999999999936E-3</c:v>
                      </c:pt>
                      <c:pt idx="2302">
                        <c:v>9.5099999999999924E-3</c:v>
                      </c:pt>
                      <c:pt idx="2303">
                        <c:v>9.5159999999999949E-3</c:v>
                      </c:pt>
                      <c:pt idx="2304">
                        <c:v>9.521999999999994E-3</c:v>
                      </c:pt>
                      <c:pt idx="2305">
                        <c:v>9.5359999999999941E-3</c:v>
                      </c:pt>
                      <c:pt idx="2306">
                        <c:v>9.547999999999994E-3</c:v>
                      </c:pt>
                      <c:pt idx="2307">
                        <c:v>9.544499999999994E-3</c:v>
                      </c:pt>
                      <c:pt idx="2308">
                        <c:v>9.5519999999999911E-3</c:v>
                      </c:pt>
                      <c:pt idx="2309">
                        <c:v>9.5569999999999926E-3</c:v>
                      </c:pt>
                      <c:pt idx="2310">
                        <c:v>9.5669999999999939E-3</c:v>
                      </c:pt>
                      <c:pt idx="2311">
                        <c:v>9.5694999999999947E-3</c:v>
                      </c:pt>
                      <c:pt idx="2312">
                        <c:v>9.573999999999994E-3</c:v>
                      </c:pt>
                      <c:pt idx="2313">
                        <c:v>9.5794999999999925E-3</c:v>
                      </c:pt>
                      <c:pt idx="2314">
                        <c:v>9.5799999999999948E-3</c:v>
                      </c:pt>
                      <c:pt idx="2315">
                        <c:v>9.5889999999999934E-3</c:v>
                      </c:pt>
                      <c:pt idx="2316">
                        <c:v>9.5964999999999939E-3</c:v>
                      </c:pt>
                      <c:pt idx="2317">
                        <c:v>9.6074999999999963E-3</c:v>
                      </c:pt>
                      <c:pt idx="2318">
                        <c:v>9.6139999999999941E-3</c:v>
                      </c:pt>
                      <c:pt idx="2319">
                        <c:v>9.6204999999999936E-3</c:v>
                      </c:pt>
                      <c:pt idx="2320">
                        <c:v>9.6324999999999952E-3</c:v>
                      </c:pt>
                      <c:pt idx="2321">
                        <c:v>9.6409999999999951E-3</c:v>
                      </c:pt>
                      <c:pt idx="2322">
                        <c:v>9.6479999999999951E-3</c:v>
                      </c:pt>
                      <c:pt idx="2323">
                        <c:v>9.6549999999999952E-3</c:v>
                      </c:pt>
                      <c:pt idx="2324">
                        <c:v>9.6649999999999965E-3</c:v>
                      </c:pt>
                      <c:pt idx="2325">
                        <c:v>9.6644999999999943E-3</c:v>
                      </c:pt>
                      <c:pt idx="2326">
                        <c:v>9.6739999999999951E-3</c:v>
                      </c:pt>
                      <c:pt idx="2327">
                        <c:v>9.6624999999999957E-3</c:v>
                      </c:pt>
                      <c:pt idx="2328">
                        <c:v>9.6894999999999967E-3</c:v>
                      </c:pt>
                      <c:pt idx="2329">
                        <c:v>9.6899999999999972E-3</c:v>
                      </c:pt>
                      <c:pt idx="2330">
                        <c:v>9.6939999999999978E-3</c:v>
                      </c:pt>
                      <c:pt idx="2331">
                        <c:v>9.7049999999999966E-3</c:v>
                      </c:pt>
                      <c:pt idx="2332">
                        <c:v>9.7169999999999982E-3</c:v>
                      </c:pt>
                      <c:pt idx="2333">
                        <c:v>9.722999999999999E-3</c:v>
                      </c:pt>
                      <c:pt idx="2334">
                        <c:v>9.7274999999999983E-3</c:v>
                      </c:pt>
                      <c:pt idx="2335">
                        <c:v>9.7359999999999999E-3</c:v>
                      </c:pt>
                      <c:pt idx="2336">
                        <c:v>9.7434999999999987E-3</c:v>
                      </c:pt>
                      <c:pt idx="2337">
                        <c:v>9.7474999999999975E-3</c:v>
                      </c:pt>
                      <c:pt idx="2338">
                        <c:v>9.7574999999999971E-3</c:v>
                      </c:pt>
                      <c:pt idx="2339">
                        <c:v>9.7724999999999982E-3</c:v>
                      </c:pt>
                      <c:pt idx="2340">
                        <c:v>9.7834999999999988E-3</c:v>
                      </c:pt>
                      <c:pt idx="2341">
                        <c:v>9.7969999999999967E-3</c:v>
                      </c:pt>
                      <c:pt idx="2342">
                        <c:v>9.8089999999999983E-3</c:v>
                      </c:pt>
                      <c:pt idx="2343">
                        <c:v>9.8224999999999996E-3</c:v>
                      </c:pt>
                      <c:pt idx="2344">
                        <c:v>9.8329999999999997E-3</c:v>
                      </c:pt>
                      <c:pt idx="2345">
                        <c:v>9.8484999999999979E-3</c:v>
                      </c:pt>
                      <c:pt idx="2346">
                        <c:v>9.859999999999999E-3</c:v>
                      </c:pt>
                      <c:pt idx="2347">
                        <c:v>9.8714999999999983E-3</c:v>
                      </c:pt>
                      <c:pt idx="2348">
                        <c:v>9.884999999999998E-3</c:v>
                      </c:pt>
                      <c:pt idx="2349">
                        <c:v>9.8939999999999983E-3</c:v>
                      </c:pt>
                      <c:pt idx="2350">
                        <c:v>9.9024999999999964E-3</c:v>
                      </c:pt>
                      <c:pt idx="2351">
                        <c:v>9.9119999999999972E-3</c:v>
                      </c:pt>
                      <c:pt idx="2352">
                        <c:v>9.9209999999999975E-3</c:v>
                      </c:pt>
                      <c:pt idx="2353">
                        <c:v>9.9319999999999981E-3</c:v>
                      </c:pt>
                      <c:pt idx="2354">
                        <c:v>9.9399999999999974E-3</c:v>
                      </c:pt>
                      <c:pt idx="2355">
                        <c:v>9.951999999999999E-3</c:v>
                      </c:pt>
                      <c:pt idx="2356">
                        <c:v>9.9669999999999984E-3</c:v>
                      </c:pt>
                      <c:pt idx="2357">
                        <c:v>9.9859999999999983E-3</c:v>
                      </c:pt>
                      <c:pt idx="2358">
                        <c:v>9.9949999999999987E-3</c:v>
                      </c:pt>
                      <c:pt idx="2359">
                        <c:v>1.0010999999999999E-2</c:v>
                      </c:pt>
                      <c:pt idx="2360">
                        <c:v>1.0024499999999999E-2</c:v>
                      </c:pt>
                      <c:pt idx="2361">
                        <c:v>1.0031499999999997E-2</c:v>
                      </c:pt>
                      <c:pt idx="2362">
                        <c:v>1.0049499999999998E-2</c:v>
                      </c:pt>
                      <c:pt idx="2363">
                        <c:v>1.0066499999999999E-2</c:v>
                      </c:pt>
                      <c:pt idx="2364">
                        <c:v>1.0081000000000001E-2</c:v>
                      </c:pt>
                      <c:pt idx="2365">
                        <c:v>1.0099999999999998E-2</c:v>
                      </c:pt>
                      <c:pt idx="2366">
                        <c:v>1.0116499999999999E-2</c:v>
                      </c:pt>
                      <c:pt idx="2367">
                        <c:v>1.0130999999999999E-2</c:v>
                      </c:pt>
                      <c:pt idx="2368">
                        <c:v>1.0139499999999999E-2</c:v>
                      </c:pt>
                      <c:pt idx="2369">
                        <c:v>1.0157000000000001E-2</c:v>
                      </c:pt>
                      <c:pt idx="2370">
                        <c:v>1.0174999999999998E-2</c:v>
                      </c:pt>
                      <c:pt idx="2371">
                        <c:v>1.0155999999999998E-2</c:v>
                      </c:pt>
                      <c:pt idx="2372">
                        <c:v>1.0193499999999999E-2</c:v>
                      </c:pt>
                      <c:pt idx="2373">
                        <c:v>1.0204000000000005E-2</c:v>
                      </c:pt>
                      <c:pt idx="2374">
                        <c:v>1.0223500000000002E-2</c:v>
                      </c:pt>
                      <c:pt idx="2375">
                        <c:v>1.0230999999999999E-2</c:v>
                      </c:pt>
                      <c:pt idx="2376">
                        <c:v>1.0272000000000002E-2</c:v>
                      </c:pt>
                      <c:pt idx="2377">
                        <c:v>1.0284499999999999E-2</c:v>
                      </c:pt>
                      <c:pt idx="2378">
                        <c:v>1.0302E-2</c:v>
                      </c:pt>
                      <c:pt idx="2379">
                        <c:v>1.0314999999999998E-2</c:v>
                      </c:pt>
                      <c:pt idx="2380">
                        <c:v>1.0334999999999999E-2</c:v>
                      </c:pt>
                      <c:pt idx="2381">
                        <c:v>1.0343999999999999E-2</c:v>
                      </c:pt>
                      <c:pt idx="2382">
                        <c:v>1.0365999999999997E-2</c:v>
                      </c:pt>
                      <c:pt idx="2383">
                        <c:v>1.0370499999999998E-2</c:v>
                      </c:pt>
                      <c:pt idx="2384">
                        <c:v>1.0479499999999999E-2</c:v>
                      </c:pt>
                      <c:pt idx="2385">
                        <c:v>1.0489999999999999E-2</c:v>
                      </c:pt>
                      <c:pt idx="2386">
                        <c:v>1.0506E-2</c:v>
                      </c:pt>
                      <c:pt idx="2387">
                        <c:v>1.0523499999999998E-2</c:v>
                      </c:pt>
                      <c:pt idx="2388">
                        <c:v>1.0545000000000001E-2</c:v>
                      </c:pt>
                      <c:pt idx="2389">
                        <c:v>1.0576999999999998E-2</c:v>
                      </c:pt>
                      <c:pt idx="2390">
                        <c:v>1.0601999999999999E-2</c:v>
                      </c:pt>
                      <c:pt idx="2391">
                        <c:v>1.0626E-2</c:v>
                      </c:pt>
                      <c:pt idx="2392">
                        <c:v>1.0647000000000002E-2</c:v>
                      </c:pt>
                      <c:pt idx="2393">
                        <c:v>1.06725E-2</c:v>
                      </c:pt>
                      <c:pt idx="2394">
                        <c:v>1.0693000000000001E-2</c:v>
                      </c:pt>
                      <c:pt idx="2395">
                        <c:v>1.0711000000000002E-2</c:v>
                      </c:pt>
                      <c:pt idx="2396">
                        <c:v>1.07355E-2</c:v>
                      </c:pt>
                      <c:pt idx="2397">
                        <c:v>1.0760500000000004E-2</c:v>
                      </c:pt>
                      <c:pt idx="2398">
                        <c:v>1.0782500000000002E-2</c:v>
                      </c:pt>
                      <c:pt idx="2399">
                        <c:v>1.0801499999999999E-2</c:v>
                      </c:pt>
                      <c:pt idx="2400">
                        <c:v>1.08305E-2</c:v>
                      </c:pt>
                      <c:pt idx="2401">
                        <c:v>1.0854500000000003E-2</c:v>
                      </c:pt>
                      <c:pt idx="2402">
                        <c:v>1.0876000000000002E-2</c:v>
                      </c:pt>
                      <c:pt idx="2403">
                        <c:v>1.0896500000000002E-2</c:v>
                      </c:pt>
                      <c:pt idx="2404">
                        <c:v>1.0914500000000002E-2</c:v>
                      </c:pt>
                      <c:pt idx="2405">
                        <c:v>1.0930000000000002E-2</c:v>
                      </c:pt>
                      <c:pt idx="2406">
                        <c:v>1.0958500000000003E-2</c:v>
                      </c:pt>
                      <c:pt idx="2407">
                        <c:v>1.0976500000000002E-2</c:v>
                      </c:pt>
                      <c:pt idx="2408">
                        <c:v>1.0989500000000001E-2</c:v>
                      </c:pt>
                      <c:pt idx="2409">
                        <c:v>1.1013500000000001E-2</c:v>
                      </c:pt>
                      <c:pt idx="2410">
                        <c:v>1.1039499999999997E-2</c:v>
                      </c:pt>
                      <c:pt idx="2411">
                        <c:v>1.1063499999999997E-2</c:v>
                      </c:pt>
                      <c:pt idx="2412">
                        <c:v>1.1086999999999998E-2</c:v>
                      </c:pt>
                      <c:pt idx="2413">
                        <c:v>1.1107499999999999E-2</c:v>
                      </c:pt>
                      <c:pt idx="2414">
                        <c:v>1.11395E-2</c:v>
                      </c:pt>
                      <c:pt idx="2415">
                        <c:v>1.1160500000000002E-2</c:v>
                      </c:pt>
                      <c:pt idx="2416">
                        <c:v>1.1184000000000001E-2</c:v>
                      </c:pt>
                      <c:pt idx="2417">
                        <c:v>1.1207E-2</c:v>
                      </c:pt>
                      <c:pt idx="2418">
                        <c:v>1.1229500000000002E-2</c:v>
                      </c:pt>
                      <c:pt idx="2419">
                        <c:v>1.1241000000000001E-2</c:v>
                      </c:pt>
                      <c:pt idx="2420">
                        <c:v>1.1260000000000003E-2</c:v>
                      </c:pt>
                      <c:pt idx="2421">
                        <c:v>1.1276500000000002E-2</c:v>
                      </c:pt>
                      <c:pt idx="2422">
                        <c:v>1.12925E-2</c:v>
                      </c:pt>
                      <c:pt idx="2423">
                        <c:v>1.1314500000000003E-2</c:v>
                      </c:pt>
                      <c:pt idx="2424">
                        <c:v>1.1333500000000003E-2</c:v>
                      </c:pt>
                      <c:pt idx="2425">
                        <c:v>1.1355500000000004E-2</c:v>
                      </c:pt>
                      <c:pt idx="2426">
                        <c:v>1.1379000000000005E-2</c:v>
                      </c:pt>
                      <c:pt idx="2427">
                        <c:v>1.1392500000000003E-2</c:v>
                      </c:pt>
                      <c:pt idx="2428">
                        <c:v>1.1417500000000001E-2</c:v>
                      </c:pt>
                      <c:pt idx="2429">
                        <c:v>1.1439000000000001E-2</c:v>
                      </c:pt>
                      <c:pt idx="2430">
                        <c:v>1.1463000000000003E-2</c:v>
                      </c:pt>
                      <c:pt idx="2431">
                        <c:v>1.1474000000000007E-2</c:v>
                      </c:pt>
                      <c:pt idx="2432">
                        <c:v>1.1495000000000003E-2</c:v>
                      </c:pt>
                      <c:pt idx="2433">
                        <c:v>1.1519500000000002E-2</c:v>
                      </c:pt>
                      <c:pt idx="2434">
                        <c:v>1.1537000000000002E-2</c:v>
                      </c:pt>
                      <c:pt idx="2435">
                        <c:v>1.1559000000000003E-2</c:v>
                      </c:pt>
                      <c:pt idx="2436">
                        <c:v>1.1580000000000003E-2</c:v>
                      </c:pt>
                      <c:pt idx="2437">
                        <c:v>1.1601500000000004E-2</c:v>
                      </c:pt>
                      <c:pt idx="2438">
                        <c:v>1.1620500000000008E-2</c:v>
                      </c:pt>
                      <c:pt idx="2439">
                        <c:v>1.1646000000000005E-2</c:v>
                      </c:pt>
                      <c:pt idx="2440">
                        <c:v>1.1667000000000004E-2</c:v>
                      </c:pt>
                      <c:pt idx="2441">
                        <c:v>1.1693E-2</c:v>
                      </c:pt>
                      <c:pt idx="2442">
                        <c:v>1.1708500000000002E-2</c:v>
                      </c:pt>
                      <c:pt idx="2443">
                        <c:v>1.1733E-2</c:v>
                      </c:pt>
                      <c:pt idx="2444">
                        <c:v>1.1756000000000003E-2</c:v>
                      </c:pt>
                      <c:pt idx="2445">
                        <c:v>1.1776E-2</c:v>
                      </c:pt>
                      <c:pt idx="2446">
                        <c:v>1.1799000000000002E-2</c:v>
                      </c:pt>
                      <c:pt idx="2447">
                        <c:v>1.1832500000000001E-2</c:v>
                      </c:pt>
                      <c:pt idx="2448">
                        <c:v>1.1845E-2</c:v>
                      </c:pt>
                      <c:pt idx="2449">
                        <c:v>1.1846000000000001E-2</c:v>
                      </c:pt>
                      <c:pt idx="2450">
                        <c:v>1.1866999999999999E-2</c:v>
                      </c:pt>
                      <c:pt idx="2451">
                        <c:v>1.1885E-2</c:v>
                      </c:pt>
                      <c:pt idx="2452">
                        <c:v>1.1891999999999998E-2</c:v>
                      </c:pt>
                      <c:pt idx="2453">
                        <c:v>1.1900499999999996E-2</c:v>
                      </c:pt>
                      <c:pt idx="2454">
                        <c:v>1.1920500000000001E-2</c:v>
                      </c:pt>
                      <c:pt idx="2455">
                        <c:v>1.1939000000000003E-2</c:v>
                      </c:pt>
                      <c:pt idx="2456">
                        <c:v>1.1939500000000002E-2</c:v>
                      </c:pt>
                      <c:pt idx="2457">
                        <c:v>1.1951E-2</c:v>
                      </c:pt>
                      <c:pt idx="2458">
                        <c:v>1.1989500000000004E-2</c:v>
                      </c:pt>
                      <c:pt idx="2459">
                        <c:v>1.2002500000000004E-2</c:v>
                      </c:pt>
                      <c:pt idx="2460">
                        <c:v>1.2019500000000001E-2</c:v>
                      </c:pt>
                      <c:pt idx="2461">
                        <c:v>1.2038500000000002E-2</c:v>
                      </c:pt>
                      <c:pt idx="2462">
                        <c:v>1.2055500000000002E-2</c:v>
                      </c:pt>
                      <c:pt idx="2463">
                        <c:v>1.2076000000000005E-2</c:v>
                      </c:pt>
                      <c:pt idx="2464">
                        <c:v>1.2097500000000006E-2</c:v>
                      </c:pt>
                      <c:pt idx="2465">
                        <c:v>1.2115000000000009E-2</c:v>
                      </c:pt>
                      <c:pt idx="2466">
                        <c:v>1.2131500000000007E-2</c:v>
                      </c:pt>
                      <c:pt idx="2467">
                        <c:v>1.2148000000000006E-2</c:v>
                      </c:pt>
                      <c:pt idx="2468">
                        <c:v>1.2181000000000004E-2</c:v>
                      </c:pt>
                      <c:pt idx="2469">
                        <c:v>1.2196000000000009E-2</c:v>
                      </c:pt>
                      <c:pt idx="2470">
                        <c:v>1.2217000000000007E-2</c:v>
                      </c:pt>
                      <c:pt idx="2471">
                        <c:v>1.2241000000000004E-2</c:v>
                      </c:pt>
                      <c:pt idx="2472">
                        <c:v>1.2253500000000007E-2</c:v>
                      </c:pt>
                      <c:pt idx="2473">
                        <c:v>1.2274000000000009E-2</c:v>
                      </c:pt>
                      <c:pt idx="2474">
                        <c:v>1.2290000000000009E-2</c:v>
                      </c:pt>
                      <c:pt idx="2475">
                        <c:v>1.2307500000000011E-2</c:v>
                      </c:pt>
                      <c:pt idx="2476">
                        <c:v>1.233200000000001E-2</c:v>
                      </c:pt>
                      <c:pt idx="2477">
                        <c:v>1.2352000000000009E-2</c:v>
                      </c:pt>
                      <c:pt idx="2478">
                        <c:v>1.2371500000000009E-2</c:v>
                      </c:pt>
                      <c:pt idx="2479">
                        <c:v>1.2392500000000008E-2</c:v>
                      </c:pt>
                      <c:pt idx="2480">
                        <c:v>1.2411000000000012E-2</c:v>
                      </c:pt>
                      <c:pt idx="2481">
                        <c:v>1.2432500000000013E-2</c:v>
                      </c:pt>
                      <c:pt idx="2482">
                        <c:v>1.2459000000000015E-2</c:v>
                      </c:pt>
                      <c:pt idx="2483">
                        <c:v>1.2474000000000015E-2</c:v>
                      </c:pt>
                      <c:pt idx="2484">
                        <c:v>1.2491000000000014E-2</c:v>
                      </c:pt>
                      <c:pt idx="2485">
                        <c:v>1.2503000000000016E-2</c:v>
                      </c:pt>
                      <c:pt idx="2486">
                        <c:v>1.2508500000000016E-2</c:v>
                      </c:pt>
                      <c:pt idx="2487">
                        <c:v>1.2837000000000017E-2</c:v>
                      </c:pt>
                      <c:pt idx="2488">
                        <c:v>1.2848500000000018E-2</c:v>
                      </c:pt>
                      <c:pt idx="2489">
                        <c:v>1.2864500000000017E-2</c:v>
                      </c:pt>
                      <c:pt idx="2490">
                        <c:v>1.2895000000000014E-2</c:v>
                      </c:pt>
                      <c:pt idx="2491">
                        <c:v>1.2905500000000016E-2</c:v>
                      </c:pt>
                      <c:pt idx="2492">
                        <c:v>1.2962500000000014E-2</c:v>
                      </c:pt>
                      <c:pt idx="2493">
                        <c:v>1.2983500000000014E-2</c:v>
                      </c:pt>
                      <c:pt idx="2494">
                        <c:v>1.3000500000000012E-2</c:v>
                      </c:pt>
                      <c:pt idx="2495">
                        <c:v>1.3026500000000012E-2</c:v>
                      </c:pt>
                      <c:pt idx="2496">
                        <c:v>1.3053500000000011E-2</c:v>
                      </c:pt>
                      <c:pt idx="2497">
                        <c:v>1.3074000000000013E-2</c:v>
                      </c:pt>
                      <c:pt idx="2498">
                        <c:v>1.309050000000001E-2</c:v>
                      </c:pt>
                      <c:pt idx="2499">
                        <c:v>1.3106500000000014E-2</c:v>
                      </c:pt>
                      <c:pt idx="2500">
                        <c:v>1.312000000000001E-2</c:v>
                      </c:pt>
                      <c:pt idx="2501">
                        <c:v>1.3138000000000009E-2</c:v>
                      </c:pt>
                      <c:pt idx="2502">
                        <c:v>1.3159000000000009E-2</c:v>
                      </c:pt>
                      <c:pt idx="2503">
                        <c:v>1.3177500000000007E-2</c:v>
                      </c:pt>
                      <c:pt idx="2504">
                        <c:v>1.3190000000000006E-2</c:v>
                      </c:pt>
                      <c:pt idx="2505">
                        <c:v>1.3211000000000007E-2</c:v>
                      </c:pt>
                      <c:pt idx="2506">
                        <c:v>1.3235000000000007E-2</c:v>
                      </c:pt>
                      <c:pt idx="2507">
                        <c:v>1.3264000000000007E-2</c:v>
                      </c:pt>
                      <c:pt idx="2508">
                        <c:v>1.3282000000000007E-2</c:v>
                      </c:pt>
                      <c:pt idx="2509">
                        <c:v>1.3299500000000006E-2</c:v>
                      </c:pt>
                      <c:pt idx="2510">
                        <c:v>1.3317000000000006E-2</c:v>
                      </c:pt>
                      <c:pt idx="2511">
                        <c:v>1.3332500000000008E-2</c:v>
                      </c:pt>
                      <c:pt idx="2512">
                        <c:v>1.3349000000000008E-2</c:v>
                      </c:pt>
                      <c:pt idx="2513">
                        <c:v>1.336600000000001E-2</c:v>
                      </c:pt>
                      <c:pt idx="2514">
                        <c:v>1.338650000000001E-2</c:v>
                      </c:pt>
                      <c:pt idx="2515">
                        <c:v>1.3495500000000011E-2</c:v>
                      </c:pt>
                      <c:pt idx="2516">
                        <c:v>1.3511500000000004E-2</c:v>
                      </c:pt>
                      <c:pt idx="2517">
                        <c:v>1.3531500000000005E-2</c:v>
                      </c:pt>
                      <c:pt idx="2518">
                        <c:v>1.3547000000000007E-2</c:v>
                      </c:pt>
                      <c:pt idx="2519">
                        <c:v>1.3562500000000003E-2</c:v>
                      </c:pt>
                      <c:pt idx="2520">
                        <c:v>1.3584000000000002E-2</c:v>
                      </c:pt>
                      <c:pt idx="2521">
                        <c:v>1.3600000000000003E-2</c:v>
                      </c:pt>
                      <c:pt idx="2522">
                        <c:v>1.3620000000000004E-2</c:v>
                      </c:pt>
                      <c:pt idx="2523">
                        <c:v>1.3637500000000004E-2</c:v>
                      </c:pt>
                      <c:pt idx="2524">
                        <c:v>1.3662000000000001E-2</c:v>
                      </c:pt>
                      <c:pt idx="2525">
                        <c:v>1.3683500000000001E-2</c:v>
                      </c:pt>
                      <c:pt idx="2526">
                        <c:v>1.3701999999999999E-2</c:v>
                      </c:pt>
                      <c:pt idx="2527">
                        <c:v>1.3735500000000001E-2</c:v>
                      </c:pt>
                      <c:pt idx="2528">
                        <c:v>1.3737500000000005E-2</c:v>
                      </c:pt>
                      <c:pt idx="2529">
                        <c:v>1.3756000000000004E-2</c:v>
                      </c:pt>
                      <c:pt idx="2530">
                        <c:v>1.3774000000000003E-2</c:v>
                      </c:pt>
                      <c:pt idx="2531">
                        <c:v>1.3797500000000004E-2</c:v>
                      </c:pt>
                      <c:pt idx="2532">
                        <c:v>1.3816000000000004E-2</c:v>
                      </c:pt>
                      <c:pt idx="2533">
                        <c:v>1.3834000000000004E-2</c:v>
                      </c:pt>
                      <c:pt idx="2534">
                        <c:v>1.3850500000000003E-2</c:v>
                      </c:pt>
                      <c:pt idx="2535">
                        <c:v>1.3867000000000003E-2</c:v>
                      </c:pt>
                      <c:pt idx="2536">
                        <c:v>1.3864000000000005E-2</c:v>
                      </c:pt>
                      <c:pt idx="2537">
                        <c:v>1.3898000000000004E-2</c:v>
                      </c:pt>
                      <c:pt idx="2538">
                        <c:v>1.3916000000000005E-2</c:v>
                      </c:pt>
                      <c:pt idx="2539">
                        <c:v>1.3941000000000004E-2</c:v>
                      </c:pt>
                      <c:pt idx="2540">
                        <c:v>1.3954500000000003E-2</c:v>
                      </c:pt>
                      <c:pt idx="2541">
                        <c:v>1.3962500000000004E-2</c:v>
                      </c:pt>
                      <c:pt idx="2542">
                        <c:v>1.3975500000000005E-2</c:v>
                      </c:pt>
                      <c:pt idx="2543">
                        <c:v>1.3990500000000006E-2</c:v>
                      </c:pt>
                      <c:pt idx="2544">
                        <c:v>1.4004000000000008E-2</c:v>
                      </c:pt>
                      <c:pt idx="2545">
                        <c:v>1.4014500000000008E-2</c:v>
                      </c:pt>
                      <c:pt idx="2546">
                        <c:v>1.4026500000000006E-2</c:v>
                      </c:pt>
                      <c:pt idx="2547">
                        <c:v>1.4037000000000006E-2</c:v>
                      </c:pt>
                      <c:pt idx="2548">
                        <c:v>1.4050500000000006E-2</c:v>
                      </c:pt>
                      <c:pt idx="2549">
                        <c:v>1.4061500000000005E-2</c:v>
                      </c:pt>
                      <c:pt idx="2550">
                        <c:v>1.4077500000000005E-2</c:v>
                      </c:pt>
                      <c:pt idx="2551">
                        <c:v>1.4081500000000009E-2</c:v>
                      </c:pt>
                      <c:pt idx="2552">
                        <c:v>1.409650000000001E-2</c:v>
                      </c:pt>
                      <c:pt idx="2553">
                        <c:v>1.4110000000000006E-2</c:v>
                      </c:pt>
                      <c:pt idx="2554">
                        <c:v>1.4123000000000011E-2</c:v>
                      </c:pt>
                      <c:pt idx="2555">
                        <c:v>1.4137000000000009E-2</c:v>
                      </c:pt>
                      <c:pt idx="2556">
                        <c:v>1.4144500000000006E-2</c:v>
                      </c:pt>
                      <c:pt idx="2557">
                        <c:v>1.4149500000000006E-2</c:v>
                      </c:pt>
                      <c:pt idx="2558">
                        <c:v>1.4168000000000005E-2</c:v>
                      </c:pt>
                      <c:pt idx="2559">
                        <c:v>1.4174500000000008E-2</c:v>
                      </c:pt>
                      <c:pt idx="2560">
                        <c:v>1.4180000000000005E-2</c:v>
                      </c:pt>
                      <c:pt idx="2561">
                        <c:v>1.4183000000000008E-2</c:v>
                      </c:pt>
                      <c:pt idx="2562">
                        <c:v>1.4191500000000006E-2</c:v>
                      </c:pt>
                      <c:pt idx="2563">
                        <c:v>1.4170000000000009E-2</c:v>
                      </c:pt>
                      <c:pt idx="2564">
                        <c:v>1.4171500000000005E-2</c:v>
                      </c:pt>
                      <c:pt idx="2565">
                        <c:v>1.4181500000000007E-2</c:v>
                      </c:pt>
                      <c:pt idx="2566">
                        <c:v>1.4188500000000007E-2</c:v>
                      </c:pt>
                      <c:pt idx="2567">
                        <c:v>1.4198500000000008E-2</c:v>
                      </c:pt>
                      <c:pt idx="2568">
                        <c:v>1.4214500000000005E-2</c:v>
                      </c:pt>
                      <c:pt idx="2569">
                        <c:v>1.4207000000000004E-2</c:v>
                      </c:pt>
                      <c:pt idx="2570">
                        <c:v>1.4203000000000006E-2</c:v>
                      </c:pt>
                      <c:pt idx="2571">
                        <c:v>1.4239000000000007E-2</c:v>
                      </c:pt>
                      <c:pt idx="2572">
                        <c:v>1.4227000000000004E-2</c:v>
                      </c:pt>
                      <c:pt idx="2573">
                        <c:v>1.4246000000000003E-2</c:v>
                      </c:pt>
                      <c:pt idx="2574">
                        <c:v>1.4256000000000005E-2</c:v>
                      </c:pt>
                      <c:pt idx="2575">
                        <c:v>1.4275500000000005E-2</c:v>
                      </c:pt>
                      <c:pt idx="2576">
                        <c:v>1.4285000000000006E-2</c:v>
                      </c:pt>
                      <c:pt idx="2577">
                        <c:v>1.4301000000000006E-2</c:v>
                      </c:pt>
                      <c:pt idx="2578">
                        <c:v>1.4314500000000006E-2</c:v>
                      </c:pt>
                      <c:pt idx="2579">
                        <c:v>1.4329000000000005E-2</c:v>
                      </c:pt>
                      <c:pt idx="2580">
                        <c:v>1.4330000000000004E-2</c:v>
                      </c:pt>
                      <c:pt idx="2581">
                        <c:v>1.4346500000000005E-2</c:v>
                      </c:pt>
                      <c:pt idx="2582">
                        <c:v>1.4353500000000003E-2</c:v>
                      </c:pt>
                      <c:pt idx="2583">
                        <c:v>1.4366000000000004E-2</c:v>
                      </c:pt>
                      <c:pt idx="2584">
                        <c:v>1.4374500000000004E-2</c:v>
                      </c:pt>
                      <c:pt idx="2585">
                        <c:v>1.4391000000000004E-2</c:v>
                      </c:pt>
                      <c:pt idx="2586">
                        <c:v>1.4396000000000003E-2</c:v>
                      </c:pt>
                      <c:pt idx="2587">
                        <c:v>1.4406500000000003E-2</c:v>
                      </c:pt>
                      <c:pt idx="2588">
                        <c:v>1.4417000000000003E-2</c:v>
                      </c:pt>
                      <c:pt idx="2589">
                        <c:v>1.4427000000000002E-2</c:v>
                      </c:pt>
                      <c:pt idx="2590">
                        <c:v>1.4434500000000001E-2</c:v>
                      </c:pt>
                      <c:pt idx="2591">
                        <c:v>1.4443500000000005E-2</c:v>
                      </c:pt>
                      <c:pt idx="2592">
                        <c:v>1.4458500000000003E-2</c:v>
                      </c:pt>
                      <c:pt idx="2593">
                        <c:v>1.4467500000000006E-2</c:v>
                      </c:pt>
                      <c:pt idx="2594">
                        <c:v>1.4484000000000002E-2</c:v>
                      </c:pt>
                      <c:pt idx="2595">
                        <c:v>1.4506000000000003E-2</c:v>
                      </c:pt>
                      <c:pt idx="2596">
                        <c:v>1.4513500000000004E-2</c:v>
                      </c:pt>
                      <c:pt idx="2597">
                        <c:v>1.4518E-2</c:v>
                      </c:pt>
                      <c:pt idx="2598">
                        <c:v>1.4532000000000003E-2</c:v>
                      </c:pt>
                      <c:pt idx="2599">
                        <c:v>1.4541999999999999E-2</c:v>
                      </c:pt>
                      <c:pt idx="2600">
                        <c:v>1.4553E-2</c:v>
                      </c:pt>
                      <c:pt idx="2601">
                        <c:v>1.4577000000000001E-2</c:v>
                      </c:pt>
                      <c:pt idx="2602">
                        <c:v>1.4501E-2</c:v>
                      </c:pt>
                      <c:pt idx="2603">
                        <c:v>1.4534999999999999E-2</c:v>
                      </c:pt>
                      <c:pt idx="2604">
                        <c:v>1.4539000000000002E-2</c:v>
                      </c:pt>
                      <c:pt idx="2605">
                        <c:v>1.45585E-2</c:v>
                      </c:pt>
                      <c:pt idx="2606">
                        <c:v>1.4578000000000004E-2</c:v>
                      </c:pt>
                      <c:pt idx="2607">
                        <c:v>1.46015E-2</c:v>
                      </c:pt>
                      <c:pt idx="2608">
                        <c:v>1.4627000000000006E-2</c:v>
                      </c:pt>
                      <c:pt idx="2609">
                        <c:v>1.4645000000000002E-2</c:v>
                      </c:pt>
                      <c:pt idx="2610">
                        <c:v>1.4665000000000004E-2</c:v>
                      </c:pt>
                      <c:pt idx="2611">
                        <c:v>1.46845E-2</c:v>
                      </c:pt>
                      <c:pt idx="2612">
                        <c:v>1.4702500000000002E-2</c:v>
                      </c:pt>
                      <c:pt idx="2613">
                        <c:v>1.4720500000000003E-2</c:v>
                      </c:pt>
                      <c:pt idx="2614">
                        <c:v>1.4731500000000003E-2</c:v>
                      </c:pt>
                      <c:pt idx="2615">
                        <c:v>1.4749000000000002E-2</c:v>
                      </c:pt>
                      <c:pt idx="2616">
                        <c:v>1.4767500000000005E-2</c:v>
                      </c:pt>
                      <c:pt idx="2617">
                        <c:v>1.4786000000000001E-2</c:v>
                      </c:pt>
                      <c:pt idx="2618">
                        <c:v>1.4807000000000001E-2</c:v>
                      </c:pt>
                      <c:pt idx="2619">
                        <c:v>1.4840500000000003E-2</c:v>
                      </c:pt>
                      <c:pt idx="2620">
                        <c:v>1.4875000000000003E-2</c:v>
                      </c:pt>
                      <c:pt idx="2621">
                        <c:v>1.4896500000000005E-2</c:v>
                      </c:pt>
                      <c:pt idx="2622">
                        <c:v>1.4912000000000005E-2</c:v>
                      </c:pt>
                      <c:pt idx="2623">
                        <c:v>1.4929000000000005E-2</c:v>
                      </c:pt>
                      <c:pt idx="2624">
                        <c:v>1.4951500000000005E-2</c:v>
                      </c:pt>
                      <c:pt idx="2625">
                        <c:v>1.4964500000000002E-2</c:v>
                      </c:pt>
                      <c:pt idx="2626">
                        <c:v>1.4981500000000002E-2</c:v>
                      </c:pt>
                      <c:pt idx="2627">
                        <c:v>1.5009000000000003E-2</c:v>
                      </c:pt>
                      <c:pt idx="2628">
                        <c:v>1.5029500000000003E-2</c:v>
                      </c:pt>
                      <c:pt idx="2629">
                        <c:v>1.5065000000000004E-2</c:v>
                      </c:pt>
                      <c:pt idx="2630">
                        <c:v>1.50895E-2</c:v>
                      </c:pt>
                      <c:pt idx="2631">
                        <c:v>1.5122000000000002E-2</c:v>
                      </c:pt>
                      <c:pt idx="2632">
                        <c:v>1.5148000000000002E-2</c:v>
                      </c:pt>
                      <c:pt idx="2633">
                        <c:v>1.5176500000000004E-2</c:v>
                      </c:pt>
                      <c:pt idx="2634">
                        <c:v>1.5207500000000002E-2</c:v>
                      </c:pt>
                      <c:pt idx="2635">
                        <c:v>1.5242000000000002E-2</c:v>
                      </c:pt>
                      <c:pt idx="2636">
                        <c:v>1.5272500000000001E-2</c:v>
                      </c:pt>
                      <c:pt idx="2637">
                        <c:v>1.5294000000000006E-2</c:v>
                      </c:pt>
                      <c:pt idx="2638">
                        <c:v>1.5326000000000001E-2</c:v>
                      </c:pt>
                      <c:pt idx="2639">
                        <c:v>1.5348500000000003E-2</c:v>
                      </c:pt>
                      <c:pt idx="2640">
                        <c:v>1.5379500000000004E-2</c:v>
                      </c:pt>
                      <c:pt idx="2641">
                        <c:v>1.53995E-2</c:v>
                      </c:pt>
                      <c:pt idx="2642">
                        <c:v>1.5433499999999998E-2</c:v>
                      </c:pt>
                      <c:pt idx="2643">
                        <c:v>1.5463500000000003E-2</c:v>
                      </c:pt>
                      <c:pt idx="2644">
                        <c:v>1.5485000000000002E-2</c:v>
                      </c:pt>
                      <c:pt idx="2645">
                        <c:v>1.5510000000000001E-2</c:v>
                      </c:pt>
                      <c:pt idx="2646">
                        <c:v>1.5529500000000005E-2</c:v>
                      </c:pt>
                      <c:pt idx="2647">
                        <c:v>1.5550000000000001E-2</c:v>
                      </c:pt>
                      <c:pt idx="2648">
                        <c:v>1.5576500000000002E-2</c:v>
                      </c:pt>
                      <c:pt idx="2649">
                        <c:v>1.5622000000000002E-2</c:v>
                      </c:pt>
                      <c:pt idx="2650">
                        <c:v>1.5644000000000002E-2</c:v>
                      </c:pt>
                      <c:pt idx="2651">
                        <c:v>1.5673500000000003E-2</c:v>
                      </c:pt>
                      <c:pt idx="2652">
                        <c:v>1.5706000000000005E-2</c:v>
                      </c:pt>
                      <c:pt idx="2653">
                        <c:v>1.57365E-2</c:v>
                      </c:pt>
                      <c:pt idx="2654">
                        <c:v>1.5764499999999997E-2</c:v>
                      </c:pt>
                      <c:pt idx="2655">
                        <c:v>1.57915E-2</c:v>
                      </c:pt>
                      <c:pt idx="2656">
                        <c:v>1.5834499999999998E-2</c:v>
                      </c:pt>
                      <c:pt idx="2657">
                        <c:v>1.5871E-2</c:v>
                      </c:pt>
                      <c:pt idx="2658">
                        <c:v>1.5880999999999999E-2</c:v>
                      </c:pt>
                      <c:pt idx="2659">
                        <c:v>1.5914999999999999E-2</c:v>
                      </c:pt>
                      <c:pt idx="2660">
                        <c:v>1.5942999999999999E-2</c:v>
                      </c:pt>
                      <c:pt idx="2661">
                        <c:v>1.5968E-2</c:v>
                      </c:pt>
                      <c:pt idx="2662">
                        <c:v>1.59965E-2</c:v>
                      </c:pt>
                      <c:pt idx="2663">
                        <c:v>1.6018999999999995E-2</c:v>
                      </c:pt>
                      <c:pt idx="2664">
                        <c:v>1.6045500000000001E-2</c:v>
                      </c:pt>
                      <c:pt idx="2665">
                        <c:v>1.6071000000000002E-2</c:v>
                      </c:pt>
                      <c:pt idx="2666">
                        <c:v>1.6090000000000004E-2</c:v>
                      </c:pt>
                      <c:pt idx="2667">
                        <c:v>1.6116499999999999E-2</c:v>
                      </c:pt>
                      <c:pt idx="2668">
                        <c:v>1.6142E-2</c:v>
                      </c:pt>
                      <c:pt idx="2669">
                        <c:v>1.6167500000000001E-2</c:v>
                      </c:pt>
                      <c:pt idx="2670">
                        <c:v>1.6193000000000003E-2</c:v>
                      </c:pt>
                      <c:pt idx="2671">
                        <c:v>1.6218500000000004E-2</c:v>
                      </c:pt>
                      <c:pt idx="2672">
                        <c:v>1.6247000000000001E-2</c:v>
                      </c:pt>
                      <c:pt idx="2673">
                        <c:v>1.6270000000000003E-2</c:v>
                      </c:pt>
                      <c:pt idx="2674">
                        <c:v>1.6293500000000002E-2</c:v>
                      </c:pt>
                      <c:pt idx="2675">
                        <c:v>1.6319000000000004E-2</c:v>
                      </c:pt>
                      <c:pt idx="2676">
                        <c:v>1.6336000000000003E-2</c:v>
                      </c:pt>
                      <c:pt idx="2677">
                        <c:v>1.6362000000000002E-2</c:v>
                      </c:pt>
                      <c:pt idx="2678">
                        <c:v>1.6391500000000003E-2</c:v>
                      </c:pt>
                      <c:pt idx="2679">
                        <c:v>1.6415500000000003E-2</c:v>
                      </c:pt>
                      <c:pt idx="2680">
                        <c:v>1.6439500000000006E-2</c:v>
                      </c:pt>
                      <c:pt idx="2681">
                        <c:v>1.6466500000000002E-2</c:v>
                      </c:pt>
                      <c:pt idx="2682">
                        <c:v>1.6487500000000002E-2</c:v>
                      </c:pt>
                      <c:pt idx="2683">
                        <c:v>1.6516500000000003E-2</c:v>
                      </c:pt>
                      <c:pt idx="2684">
                        <c:v>1.6534500000000001E-2</c:v>
                      </c:pt>
                      <c:pt idx="2685">
                        <c:v>1.6557499999999999E-2</c:v>
                      </c:pt>
                      <c:pt idx="2686">
                        <c:v>1.6584000000000002E-2</c:v>
                      </c:pt>
                      <c:pt idx="2687">
                        <c:v>1.6296000000000001E-2</c:v>
                      </c:pt>
                      <c:pt idx="2688">
                        <c:v>1.6320500000000002E-2</c:v>
                      </c:pt>
                      <c:pt idx="2689">
                        <c:v>1.6342000000000002E-2</c:v>
                      </c:pt>
                      <c:pt idx="2690">
                        <c:v>1.6360500000000004E-2</c:v>
                      </c:pt>
                      <c:pt idx="2691">
                        <c:v>1.6390500000000002E-2</c:v>
                      </c:pt>
                      <c:pt idx="2692">
                        <c:v>1.6377000000000003E-2</c:v>
                      </c:pt>
                      <c:pt idx="2693">
                        <c:v>1.6398500000000003E-2</c:v>
                      </c:pt>
                      <c:pt idx="2694">
                        <c:v>1.6432000000000006E-2</c:v>
                      </c:pt>
                      <c:pt idx="2695">
                        <c:v>1.6453000000000006E-2</c:v>
                      </c:pt>
                      <c:pt idx="2696">
                        <c:v>1.6469500000000008E-2</c:v>
                      </c:pt>
                      <c:pt idx="2697">
                        <c:v>1.6491000000000006E-2</c:v>
                      </c:pt>
                      <c:pt idx="2698">
                        <c:v>1.6517500000000008E-2</c:v>
                      </c:pt>
                      <c:pt idx="2699">
                        <c:v>1.6541500000000004E-2</c:v>
                      </c:pt>
                      <c:pt idx="2700">
                        <c:v>1.6569000000000004E-2</c:v>
                      </c:pt>
                      <c:pt idx="2701">
                        <c:v>1.6589500000000007E-2</c:v>
                      </c:pt>
                      <c:pt idx="2702">
                        <c:v>1.6611500000000005E-2</c:v>
                      </c:pt>
                      <c:pt idx="2703">
                        <c:v>1.6638500000000007E-2</c:v>
                      </c:pt>
                      <c:pt idx="2704">
                        <c:v>1.6668000000000006E-2</c:v>
                      </c:pt>
                      <c:pt idx="2705">
                        <c:v>1.6687500000000004E-2</c:v>
                      </c:pt>
                      <c:pt idx="2706">
                        <c:v>1.6703500000000003E-2</c:v>
                      </c:pt>
                      <c:pt idx="2707">
                        <c:v>1.6726500000000005E-2</c:v>
                      </c:pt>
                      <c:pt idx="2708">
                        <c:v>1.6763500000000004E-2</c:v>
                      </c:pt>
                      <c:pt idx="2709">
                        <c:v>1.6791500000000004E-2</c:v>
                      </c:pt>
                      <c:pt idx="2710">
                        <c:v>1.6812000000000007E-2</c:v>
                      </c:pt>
                      <c:pt idx="2711">
                        <c:v>1.6833500000000005E-2</c:v>
                      </c:pt>
                      <c:pt idx="2712">
                        <c:v>1.6861000000000004E-2</c:v>
                      </c:pt>
                      <c:pt idx="2713">
                        <c:v>1.6884000000000003E-2</c:v>
                      </c:pt>
                      <c:pt idx="2714">
                        <c:v>1.6907000000000005E-2</c:v>
                      </c:pt>
                      <c:pt idx="2715">
                        <c:v>1.6840500000000001E-2</c:v>
                      </c:pt>
                      <c:pt idx="2716">
                        <c:v>1.6862500000000002E-2</c:v>
                      </c:pt>
                      <c:pt idx="2717">
                        <c:v>1.6880500000000007E-2</c:v>
                      </c:pt>
                      <c:pt idx="2718">
                        <c:v>1.6903500000000005E-2</c:v>
                      </c:pt>
                      <c:pt idx="2719">
                        <c:v>1.6927000000000005E-2</c:v>
                      </c:pt>
                      <c:pt idx="2720">
                        <c:v>1.6943000000000007E-2</c:v>
                      </c:pt>
                      <c:pt idx="2721">
                        <c:v>1.6968500000000004E-2</c:v>
                      </c:pt>
                      <c:pt idx="2722">
                        <c:v>1.6984500000000003E-2</c:v>
                      </c:pt>
                      <c:pt idx="2723">
                        <c:v>1.7010000000000004E-2</c:v>
                      </c:pt>
                      <c:pt idx="2724">
                        <c:v>1.7027000000000004E-2</c:v>
                      </c:pt>
                      <c:pt idx="2725">
                        <c:v>1.7046000000000002E-2</c:v>
                      </c:pt>
                      <c:pt idx="2726">
                        <c:v>1.7065500000000001E-2</c:v>
                      </c:pt>
                      <c:pt idx="2727">
                        <c:v>1.7093500000000001E-2</c:v>
                      </c:pt>
                      <c:pt idx="2728">
                        <c:v>1.7108500000000002E-2</c:v>
                      </c:pt>
                      <c:pt idx="2729">
                        <c:v>1.7134500000000004E-2</c:v>
                      </c:pt>
                      <c:pt idx="2730">
                        <c:v>1.7159500000000001E-2</c:v>
                      </c:pt>
                      <c:pt idx="2731">
                        <c:v>1.7174999999999999E-2</c:v>
                      </c:pt>
                      <c:pt idx="2732">
                        <c:v>1.7194000000000001E-2</c:v>
                      </c:pt>
                      <c:pt idx="2733">
                        <c:v>1.7212500000000002E-2</c:v>
                      </c:pt>
                      <c:pt idx="2734">
                        <c:v>1.7236500000000002E-2</c:v>
                      </c:pt>
                      <c:pt idx="2735">
                        <c:v>1.7257999999999999E-2</c:v>
                      </c:pt>
                      <c:pt idx="2736">
                        <c:v>1.7300999999999997E-2</c:v>
                      </c:pt>
                      <c:pt idx="2737">
                        <c:v>1.7310999999999997E-2</c:v>
                      </c:pt>
                      <c:pt idx="2738">
                        <c:v>1.7329499999999998E-2</c:v>
                      </c:pt>
                      <c:pt idx="2739">
                        <c:v>1.7342999999999997E-2</c:v>
                      </c:pt>
                      <c:pt idx="2740">
                        <c:v>1.7382499999999999E-2</c:v>
                      </c:pt>
                      <c:pt idx="2741">
                        <c:v>1.7402499999999998E-2</c:v>
                      </c:pt>
                      <c:pt idx="2742">
                        <c:v>1.7422499999999997E-2</c:v>
                      </c:pt>
                      <c:pt idx="2743">
                        <c:v>1.7441999999999999E-2</c:v>
                      </c:pt>
                      <c:pt idx="2744">
                        <c:v>1.7465499999999995E-2</c:v>
                      </c:pt>
                      <c:pt idx="2745">
                        <c:v>1.7492499999999998E-2</c:v>
                      </c:pt>
                      <c:pt idx="2746">
                        <c:v>1.7514999999999999E-2</c:v>
                      </c:pt>
                      <c:pt idx="2747">
                        <c:v>1.7537999999999998E-2</c:v>
                      </c:pt>
                      <c:pt idx="2748">
                        <c:v>1.7559999999999999E-2</c:v>
                      </c:pt>
                      <c:pt idx="2749">
                        <c:v>1.7580499999999999E-2</c:v>
                      </c:pt>
                      <c:pt idx="2750">
                        <c:v>1.7601999999999996E-2</c:v>
                      </c:pt>
                      <c:pt idx="2751">
                        <c:v>1.7623E-2</c:v>
                      </c:pt>
                      <c:pt idx="2752">
                        <c:v>1.7639999999999999E-2</c:v>
                      </c:pt>
                      <c:pt idx="2753">
                        <c:v>1.7659000000000001E-2</c:v>
                      </c:pt>
                      <c:pt idx="2754">
                        <c:v>1.7679E-2</c:v>
                      </c:pt>
                      <c:pt idx="2755">
                        <c:v>1.7698999999999999E-2</c:v>
                      </c:pt>
                      <c:pt idx="2756">
                        <c:v>1.7724499999999997E-2</c:v>
                      </c:pt>
                      <c:pt idx="2757">
                        <c:v>1.7747499999999999E-2</c:v>
                      </c:pt>
                      <c:pt idx="2758">
                        <c:v>1.7764999999999996E-2</c:v>
                      </c:pt>
                      <c:pt idx="2759">
                        <c:v>1.7787500000000001E-2</c:v>
                      </c:pt>
                      <c:pt idx="2760">
                        <c:v>1.7813000000000002E-2</c:v>
                      </c:pt>
                      <c:pt idx="2761">
                        <c:v>1.7844499999999999E-2</c:v>
                      </c:pt>
                      <c:pt idx="2762">
                        <c:v>1.7864000000000001E-2</c:v>
                      </c:pt>
                      <c:pt idx="2763">
                        <c:v>1.7917500000000003E-2</c:v>
                      </c:pt>
                      <c:pt idx="2764">
                        <c:v>1.7946500000000001E-2</c:v>
                      </c:pt>
                      <c:pt idx="2765">
                        <c:v>1.7967500000000001E-2</c:v>
                      </c:pt>
                      <c:pt idx="2766">
                        <c:v>1.7992000000000001E-2</c:v>
                      </c:pt>
                      <c:pt idx="2767">
                        <c:v>1.8015000000000003E-2</c:v>
                      </c:pt>
                      <c:pt idx="2768">
                        <c:v>1.8023000000000004E-2</c:v>
                      </c:pt>
                      <c:pt idx="2769">
                        <c:v>1.8058000000000005E-2</c:v>
                      </c:pt>
                      <c:pt idx="2770">
                        <c:v>1.8099500000000004E-2</c:v>
                      </c:pt>
                      <c:pt idx="2771">
                        <c:v>1.8121000000000005E-2</c:v>
                      </c:pt>
                      <c:pt idx="2772">
                        <c:v>1.8141500000000005E-2</c:v>
                      </c:pt>
                      <c:pt idx="2773">
                        <c:v>1.8157500000000007E-2</c:v>
                      </c:pt>
                      <c:pt idx="2774">
                        <c:v>1.8172000000000008E-2</c:v>
                      </c:pt>
                      <c:pt idx="2775">
                        <c:v>1.8187500000000006E-2</c:v>
                      </c:pt>
                      <c:pt idx="2776">
                        <c:v>1.8210500000000008E-2</c:v>
                      </c:pt>
                      <c:pt idx="2777">
                        <c:v>1.8227000000000004E-2</c:v>
                      </c:pt>
                      <c:pt idx="2778">
                        <c:v>1.8241500000000008E-2</c:v>
                      </c:pt>
                      <c:pt idx="2779">
                        <c:v>1.8253000000000009E-2</c:v>
                      </c:pt>
                      <c:pt idx="2780">
                        <c:v>1.8277500000000009E-2</c:v>
                      </c:pt>
                      <c:pt idx="2781">
                        <c:v>1.8295000000000009E-2</c:v>
                      </c:pt>
                      <c:pt idx="2782">
                        <c:v>1.8315000000000012E-2</c:v>
                      </c:pt>
                      <c:pt idx="2783">
                        <c:v>1.8330000000000009E-2</c:v>
                      </c:pt>
                      <c:pt idx="2784">
                        <c:v>1.8344500000000007E-2</c:v>
                      </c:pt>
                      <c:pt idx="2785">
                        <c:v>1.8358000000000006E-2</c:v>
                      </c:pt>
                      <c:pt idx="2786">
                        <c:v>1.838300000000001E-2</c:v>
                      </c:pt>
                      <c:pt idx="2787">
                        <c:v>1.8402000000000009E-2</c:v>
                      </c:pt>
                      <c:pt idx="2788">
                        <c:v>1.8418000000000011E-2</c:v>
                      </c:pt>
                      <c:pt idx="2789">
                        <c:v>1.8429000000000015E-2</c:v>
                      </c:pt>
                      <c:pt idx="2790">
                        <c:v>1.8445500000000014E-2</c:v>
                      </c:pt>
                      <c:pt idx="2791">
                        <c:v>1.8460500000000012E-2</c:v>
                      </c:pt>
                      <c:pt idx="2792">
                        <c:v>1.8474000000000011E-2</c:v>
                      </c:pt>
                      <c:pt idx="2793">
                        <c:v>1.849050000000001E-2</c:v>
                      </c:pt>
                      <c:pt idx="2794">
                        <c:v>1.850400000000001E-2</c:v>
                      </c:pt>
                      <c:pt idx="2795">
                        <c:v>1.851050000000001E-2</c:v>
                      </c:pt>
                      <c:pt idx="2796">
                        <c:v>1.8525500000000011E-2</c:v>
                      </c:pt>
                      <c:pt idx="2797">
                        <c:v>1.853850000000001E-2</c:v>
                      </c:pt>
                      <c:pt idx="2798">
                        <c:v>1.8564000000000011E-2</c:v>
                      </c:pt>
                      <c:pt idx="2799">
                        <c:v>1.857650000000001E-2</c:v>
                      </c:pt>
                      <c:pt idx="2800">
                        <c:v>1.8584500000000014E-2</c:v>
                      </c:pt>
                      <c:pt idx="2801">
                        <c:v>1.8587000000000013E-2</c:v>
                      </c:pt>
                      <c:pt idx="2802">
                        <c:v>1.8690000000000012E-2</c:v>
                      </c:pt>
                      <c:pt idx="2803">
                        <c:v>1.8684500000000014E-2</c:v>
                      </c:pt>
                      <c:pt idx="2804">
                        <c:v>1.8703500000000012E-2</c:v>
                      </c:pt>
                      <c:pt idx="2805">
                        <c:v>1.8710000000000015E-2</c:v>
                      </c:pt>
                      <c:pt idx="2806">
                        <c:v>1.8710000000000015E-2</c:v>
                      </c:pt>
                      <c:pt idx="2807">
                        <c:v>1.8712500000000014E-2</c:v>
                      </c:pt>
                      <c:pt idx="2808">
                        <c:v>1.8718500000000013E-2</c:v>
                      </c:pt>
                      <c:pt idx="2809">
                        <c:v>1.8720000000000014E-2</c:v>
                      </c:pt>
                      <c:pt idx="2810">
                        <c:v>1.8726000000000013E-2</c:v>
                      </c:pt>
                      <c:pt idx="2811">
                        <c:v>1.8730500000000014E-2</c:v>
                      </c:pt>
                      <c:pt idx="2812">
                        <c:v>1.8733500000000014E-2</c:v>
                      </c:pt>
                      <c:pt idx="2813">
                        <c:v>1.8737500000000011E-2</c:v>
                      </c:pt>
                      <c:pt idx="2814">
                        <c:v>1.8742000000000012E-2</c:v>
                      </c:pt>
                      <c:pt idx="2815">
                        <c:v>1.8743500000000014E-2</c:v>
                      </c:pt>
                      <c:pt idx="2816">
                        <c:v>1.874700000000001E-2</c:v>
                      </c:pt>
                      <c:pt idx="2817">
                        <c:v>1.8751500000000015E-2</c:v>
                      </c:pt>
                      <c:pt idx="2818">
                        <c:v>1.8756000000000009E-2</c:v>
                      </c:pt>
                      <c:pt idx="2819">
                        <c:v>1.8758000000000011E-2</c:v>
                      </c:pt>
                      <c:pt idx="2820">
                        <c:v>1.8753000000000009E-2</c:v>
                      </c:pt>
                      <c:pt idx="2821">
                        <c:v>1.8742500000000009E-2</c:v>
                      </c:pt>
                      <c:pt idx="2822">
                        <c:v>1.8749500000000016E-2</c:v>
                      </c:pt>
                      <c:pt idx="2823">
                        <c:v>1.8752000000000015E-2</c:v>
                      </c:pt>
                      <c:pt idx="2824">
                        <c:v>1.8752000000000015E-2</c:v>
                      </c:pt>
                      <c:pt idx="2825">
                        <c:v>1.8762000000000015E-2</c:v>
                      </c:pt>
                      <c:pt idx="2826">
                        <c:v>1.8760000000000013E-2</c:v>
                      </c:pt>
                      <c:pt idx="2827">
                        <c:v>1.8763500000000013E-2</c:v>
                      </c:pt>
                      <c:pt idx="2828">
                        <c:v>1.8761500000000014E-2</c:v>
                      </c:pt>
                      <c:pt idx="2829">
                        <c:v>1.8752000000000012E-2</c:v>
                      </c:pt>
                      <c:pt idx="2830">
                        <c:v>1.8751500000000011E-2</c:v>
                      </c:pt>
                      <c:pt idx="2831">
                        <c:v>1.8752500000000012E-2</c:v>
                      </c:pt>
                      <c:pt idx="2832">
                        <c:v>1.8748500000000012E-2</c:v>
                      </c:pt>
                      <c:pt idx="2833">
                        <c:v>1.8745500000000012E-2</c:v>
                      </c:pt>
                      <c:pt idx="2834">
                        <c:v>1.8741500000000008E-2</c:v>
                      </c:pt>
                      <c:pt idx="2835">
                        <c:v>1.8730000000000011E-2</c:v>
                      </c:pt>
                      <c:pt idx="2836">
                        <c:v>1.872600000000001E-2</c:v>
                      </c:pt>
                      <c:pt idx="2837">
                        <c:v>1.8727000000000014E-2</c:v>
                      </c:pt>
                      <c:pt idx="2838">
                        <c:v>1.8718000000000012E-2</c:v>
                      </c:pt>
                      <c:pt idx="2839">
                        <c:v>1.8717500000000012E-2</c:v>
                      </c:pt>
                      <c:pt idx="2840">
                        <c:v>1.8712500000000014E-2</c:v>
                      </c:pt>
                      <c:pt idx="2841">
                        <c:v>1.8713000000000014E-2</c:v>
                      </c:pt>
                      <c:pt idx="2842">
                        <c:v>1.8710500000000015E-2</c:v>
                      </c:pt>
                      <c:pt idx="2843">
                        <c:v>1.8701000000000016E-2</c:v>
                      </c:pt>
                      <c:pt idx="2844">
                        <c:v>1.870100000000002E-2</c:v>
                      </c:pt>
                      <c:pt idx="2845">
                        <c:v>1.8700500000000019E-2</c:v>
                      </c:pt>
                      <c:pt idx="2846">
                        <c:v>1.8700500000000019E-2</c:v>
                      </c:pt>
                      <c:pt idx="2847">
                        <c:v>1.8701500000000017E-2</c:v>
                      </c:pt>
                      <c:pt idx="2848">
                        <c:v>1.8693500000000016E-2</c:v>
                      </c:pt>
                      <c:pt idx="2849">
                        <c:v>1.8687000000000016E-2</c:v>
                      </c:pt>
                      <c:pt idx="2850">
                        <c:v>1.8669500000000016E-2</c:v>
                      </c:pt>
                      <c:pt idx="2851">
                        <c:v>1.8654000000000014E-2</c:v>
                      </c:pt>
                      <c:pt idx="2852">
                        <c:v>1.8648500000000012E-2</c:v>
                      </c:pt>
                      <c:pt idx="2853">
                        <c:v>1.8650000000000014E-2</c:v>
                      </c:pt>
                      <c:pt idx="2854">
                        <c:v>1.864250000000001E-2</c:v>
                      </c:pt>
                      <c:pt idx="2855">
                        <c:v>1.8636000000000007E-2</c:v>
                      </c:pt>
                      <c:pt idx="2856">
                        <c:v>1.8628500000000006E-2</c:v>
                      </c:pt>
                      <c:pt idx="2857">
                        <c:v>1.861800000000001E-2</c:v>
                      </c:pt>
                      <c:pt idx="2858">
                        <c:v>1.8611000000000009E-2</c:v>
                      </c:pt>
                      <c:pt idx="2859">
                        <c:v>1.8604000000000006E-2</c:v>
                      </c:pt>
                      <c:pt idx="2860">
                        <c:v>1.8597500000000006E-2</c:v>
                      </c:pt>
                      <c:pt idx="2861">
                        <c:v>1.8587000000000006E-2</c:v>
                      </c:pt>
                      <c:pt idx="2862">
                        <c:v>1.8580000000000006E-2</c:v>
                      </c:pt>
                      <c:pt idx="2863">
                        <c:v>1.8571500000000005E-2</c:v>
                      </c:pt>
                      <c:pt idx="2864">
                        <c:v>1.8562000000000009E-2</c:v>
                      </c:pt>
                      <c:pt idx="2865">
                        <c:v>1.8555000000000002E-2</c:v>
                      </c:pt>
                      <c:pt idx="2866">
                        <c:v>1.8555500000000006E-2</c:v>
                      </c:pt>
                      <c:pt idx="2867">
                        <c:v>1.8549500000000003E-2</c:v>
                      </c:pt>
                      <c:pt idx="2868">
                        <c:v>1.8541500000000002E-2</c:v>
                      </c:pt>
                      <c:pt idx="2869">
                        <c:v>1.8533000000000004E-2</c:v>
                      </c:pt>
                      <c:pt idx="2870">
                        <c:v>1.8525000000000003E-2</c:v>
                      </c:pt>
                      <c:pt idx="2871">
                        <c:v>1.8515000000000004E-2</c:v>
                      </c:pt>
                      <c:pt idx="2872">
                        <c:v>1.8506000000000002E-2</c:v>
                      </c:pt>
                      <c:pt idx="2873">
                        <c:v>1.8498000000000001E-2</c:v>
                      </c:pt>
                      <c:pt idx="2874">
                        <c:v>1.8490000000000003E-2</c:v>
                      </c:pt>
                      <c:pt idx="2875">
                        <c:v>1.8482999999999999E-2</c:v>
                      </c:pt>
                      <c:pt idx="2876">
                        <c:v>1.8478999999999995E-2</c:v>
                      </c:pt>
                      <c:pt idx="2877">
                        <c:v>1.8471499999999995E-2</c:v>
                      </c:pt>
                      <c:pt idx="2878">
                        <c:v>1.8463999999999994E-2</c:v>
                      </c:pt>
                      <c:pt idx="2879">
                        <c:v>1.8454999999999996E-2</c:v>
                      </c:pt>
                      <c:pt idx="2880">
                        <c:v>1.8446999999999995E-2</c:v>
                      </c:pt>
                      <c:pt idx="2881">
                        <c:v>1.8436999999999992E-2</c:v>
                      </c:pt>
                      <c:pt idx="2882">
                        <c:v>1.8427499999999996E-2</c:v>
                      </c:pt>
                      <c:pt idx="2883">
                        <c:v>1.8420499999999996E-2</c:v>
                      </c:pt>
                      <c:pt idx="2884">
                        <c:v>1.8420499999999992E-2</c:v>
                      </c:pt>
                      <c:pt idx="2885">
                        <c:v>1.8413499999999992E-2</c:v>
                      </c:pt>
                      <c:pt idx="2886">
                        <c:v>1.8408999999999991E-2</c:v>
                      </c:pt>
                      <c:pt idx="2887">
                        <c:v>1.8416499999999992E-2</c:v>
                      </c:pt>
                      <c:pt idx="2888">
                        <c:v>1.841849999999999E-2</c:v>
                      </c:pt>
                      <c:pt idx="2889">
                        <c:v>1.841099999999999E-2</c:v>
                      </c:pt>
                      <c:pt idx="2890">
                        <c:v>1.8405499999999995E-2</c:v>
                      </c:pt>
                      <c:pt idx="2891">
                        <c:v>1.8400999999999994E-2</c:v>
                      </c:pt>
                      <c:pt idx="2892">
                        <c:v>1.8394999999999995E-2</c:v>
                      </c:pt>
                      <c:pt idx="2893">
                        <c:v>1.8389499999999993E-2</c:v>
                      </c:pt>
                      <c:pt idx="2894">
                        <c:v>1.8377999999999995E-2</c:v>
                      </c:pt>
                      <c:pt idx="2895">
                        <c:v>1.8375499999999993E-2</c:v>
                      </c:pt>
                      <c:pt idx="2896">
                        <c:v>1.8372499999999993E-2</c:v>
                      </c:pt>
                      <c:pt idx="2897">
                        <c:v>1.8368999999999996E-2</c:v>
                      </c:pt>
                      <c:pt idx="2898">
                        <c:v>1.8360999999999995E-2</c:v>
                      </c:pt>
                      <c:pt idx="2899">
                        <c:v>1.8355999999999997E-2</c:v>
                      </c:pt>
                      <c:pt idx="2900">
                        <c:v>1.8349499999999998E-2</c:v>
                      </c:pt>
                      <c:pt idx="2901">
                        <c:v>1.83485E-2</c:v>
                      </c:pt>
                      <c:pt idx="2902">
                        <c:v>1.8342499999999998E-2</c:v>
                      </c:pt>
                      <c:pt idx="2903">
                        <c:v>1.8340500000000003E-2</c:v>
                      </c:pt>
                      <c:pt idx="2904">
                        <c:v>1.83375E-2</c:v>
                      </c:pt>
                      <c:pt idx="2905">
                        <c:v>1.8333500000000003E-2</c:v>
                      </c:pt>
                      <c:pt idx="2906">
                        <c:v>1.8330000000000003E-2</c:v>
                      </c:pt>
                      <c:pt idx="2907">
                        <c:v>1.8326500000000003E-2</c:v>
                      </c:pt>
                      <c:pt idx="2908">
                        <c:v>1.8308000000000001E-2</c:v>
                      </c:pt>
                      <c:pt idx="2909">
                        <c:v>1.8301500000000005E-2</c:v>
                      </c:pt>
                      <c:pt idx="2910">
                        <c:v>1.8296000000000003E-2</c:v>
                      </c:pt>
                      <c:pt idx="2911">
                        <c:v>1.8294000000000005E-2</c:v>
                      </c:pt>
                      <c:pt idx="2912">
                        <c:v>1.8288500000000006E-2</c:v>
                      </c:pt>
                      <c:pt idx="2913">
                        <c:v>1.8283500000000005E-2</c:v>
                      </c:pt>
                      <c:pt idx="2914">
                        <c:v>1.8276000000000004E-2</c:v>
                      </c:pt>
                      <c:pt idx="2915">
                        <c:v>1.8269999999999998E-2</c:v>
                      </c:pt>
                      <c:pt idx="2916">
                        <c:v>1.82655E-2</c:v>
                      </c:pt>
                      <c:pt idx="2917">
                        <c:v>1.8260500000000002E-2</c:v>
                      </c:pt>
                      <c:pt idx="2918">
                        <c:v>1.8253500000000002E-2</c:v>
                      </c:pt>
                      <c:pt idx="2919">
                        <c:v>1.8248E-2</c:v>
                      </c:pt>
                      <c:pt idx="2920">
                        <c:v>1.8242999999999999E-2</c:v>
                      </c:pt>
                      <c:pt idx="2921">
                        <c:v>1.8235000000000001E-2</c:v>
                      </c:pt>
                      <c:pt idx="2922">
                        <c:v>1.823E-2</c:v>
                      </c:pt>
                      <c:pt idx="2923">
                        <c:v>1.8213E-2</c:v>
                      </c:pt>
                      <c:pt idx="2924">
                        <c:v>1.82025E-2</c:v>
                      </c:pt>
                      <c:pt idx="2925">
                        <c:v>1.8201500000000002E-2</c:v>
                      </c:pt>
                      <c:pt idx="2926">
                        <c:v>1.8191000000000002E-2</c:v>
                      </c:pt>
                      <c:pt idx="2927">
                        <c:v>1.8170499999999999E-2</c:v>
                      </c:pt>
                      <c:pt idx="2928">
                        <c:v>1.8171000000000003E-2</c:v>
                      </c:pt>
                      <c:pt idx="2929">
                        <c:v>1.8165499999999998E-2</c:v>
                      </c:pt>
                      <c:pt idx="2930">
                        <c:v>1.8161E-2</c:v>
                      </c:pt>
                      <c:pt idx="2931">
                        <c:v>1.8154E-2</c:v>
                      </c:pt>
                      <c:pt idx="2932">
                        <c:v>1.8147499999999997E-2</c:v>
                      </c:pt>
                      <c:pt idx="2933">
                        <c:v>1.8141499999999998E-2</c:v>
                      </c:pt>
                      <c:pt idx="2934">
                        <c:v>1.8132499999999999E-2</c:v>
                      </c:pt>
                      <c:pt idx="2935">
                        <c:v>1.8124499999999998E-2</c:v>
                      </c:pt>
                      <c:pt idx="2936">
                        <c:v>1.8116E-2</c:v>
                      </c:pt>
                      <c:pt idx="2937">
                        <c:v>1.8107000000000002E-2</c:v>
                      </c:pt>
                      <c:pt idx="2938">
                        <c:v>1.8100000000000002E-2</c:v>
                      </c:pt>
                      <c:pt idx="2939">
                        <c:v>1.8094000000000002E-2</c:v>
                      </c:pt>
                      <c:pt idx="2940">
                        <c:v>1.8076000000000002E-2</c:v>
                      </c:pt>
                      <c:pt idx="2941">
                        <c:v>1.8075500000000001E-2</c:v>
                      </c:pt>
                      <c:pt idx="2942">
                        <c:v>1.8072500000000002E-2</c:v>
                      </c:pt>
                      <c:pt idx="2943">
                        <c:v>1.8068999999999998E-2</c:v>
                      </c:pt>
                      <c:pt idx="2944">
                        <c:v>1.8062000000000002E-2</c:v>
                      </c:pt>
                      <c:pt idx="2945">
                        <c:v>1.8051999999999999E-2</c:v>
                      </c:pt>
                      <c:pt idx="2946">
                        <c:v>1.8044500000000002E-2</c:v>
                      </c:pt>
                      <c:pt idx="2947">
                        <c:v>1.8038999999999999E-2</c:v>
                      </c:pt>
                      <c:pt idx="2948">
                        <c:v>1.8028499999999999E-2</c:v>
                      </c:pt>
                      <c:pt idx="2949">
                        <c:v>1.8024000000000002E-2</c:v>
                      </c:pt>
                      <c:pt idx="2950">
                        <c:v>1.8015E-2</c:v>
                      </c:pt>
                      <c:pt idx="2951">
                        <c:v>1.8011000000000003E-2</c:v>
                      </c:pt>
                      <c:pt idx="2952">
                        <c:v>1.8003500000000002E-2</c:v>
                      </c:pt>
                      <c:pt idx="2953">
                        <c:v>1.7995000000000004E-2</c:v>
                      </c:pt>
                      <c:pt idx="2954">
                        <c:v>1.7991000000000004E-2</c:v>
                      </c:pt>
                      <c:pt idx="2955">
                        <c:v>1.7980500000000007E-2</c:v>
                      </c:pt>
                      <c:pt idx="2956">
                        <c:v>1.796950000000001E-2</c:v>
                      </c:pt>
                      <c:pt idx="2957">
                        <c:v>1.795900000000001E-2</c:v>
                      </c:pt>
                      <c:pt idx="2958">
                        <c:v>1.795200000000001E-2</c:v>
                      </c:pt>
                      <c:pt idx="2959">
                        <c:v>1.7947000000000005E-2</c:v>
                      </c:pt>
                      <c:pt idx="2960">
                        <c:v>1.793850000000001E-2</c:v>
                      </c:pt>
                      <c:pt idx="2961">
                        <c:v>1.7929500000000008E-2</c:v>
                      </c:pt>
                      <c:pt idx="2962">
                        <c:v>1.7921500000000007E-2</c:v>
                      </c:pt>
                      <c:pt idx="2963">
                        <c:v>1.7912500000000008E-2</c:v>
                      </c:pt>
                      <c:pt idx="2964">
                        <c:v>1.7904500000000011E-2</c:v>
                      </c:pt>
                      <c:pt idx="2965">
                        <c:v>1.7895000000000008E-2</c:v>
                      </c:pt>
                      <c:pt idx="2966">
                        <c:v>1.7884000000000008E-2</c:v>
                      </c:pt>
                      <c:pt idx="2967">
                        <c:v>1.7875500000000009E-2</c:v>
                      </c:pt>
                      <c:pt idx="2968">
                        <c:v>1.7878000000000008E-2</c:v>
                      </c:pt>
                      <c:pt idx="2969">
                        <c:v>1.786950000000001E-2</c:v>
                      </c:pt>
                      <c:pt idx="2970">
                        <c:v>1.7853000000000011E-2</c:v>
                      </c:pt>
                      <c:pt idx="2971">
                        <c:v>1.7848000000000013E-2</c:v>
                      </c:pt>
                      <c:pt idx="2972">
                        <c:v>1.7840000000000012E-2</c:v>
                      </c:pt>
                      <c:pt idx="2973">
                        <c:v>1.7833500000000013E-2</c:v>
                      </c:pt>
                      <c:pt idx="2974">
                        <c:v>1.7824000000000013E-2</c:v>
                      </c:pt>
                      <c:pt idx="2975">
                        <c:v>1.7815500000000012E-2</c:v>
                      </c:pt>
                      <c:pt idx="2976">
                        <c:v>1.7806000000000013E-2</c:v>
                      </c:pt>
                      <c:pt idx="2977">
                        <c:v>1.7796000000000013E-2</c:v>
                      </c:pt>
                      <c:pt idx="2978">
                        <c:v>1.7787000000000011E-2</c:v>
                      </c:pt>
                      <c:pt idx="2979">
                        <c:v>1.7781500000000013E-2</c:v>
                      </c:pt>
                      <c:pt idx="2980">
                        <c:v>1.7774500000000013E-2</c:v>
                      </c:pt>
                      <c:pt idx="2981">
                        <c:v>1.7767000000000012E-2</c:v>
                      </c:pt>
                      <c:pt idx="2982">
                        <c:v>1.7750500000000009E-2</c:v>
                      </c:pt>
                      <c:pt idx="2983">
                        <c:v>1.7745000000000007E-2</c:v>
                      </c:pt>
                      <c:pt idx="2984">
                        <c:v>1.7738000000000007E-2</c:v>
                      </c:pt>
                      <c:pt idx="2985">
                        <c:v>1.7731000000000007E-2</c:v>
                      </c:pt>
                      <c:pt idx="2986">
                        <c:v>1.7747000000000002E-2</c:v>
                      </c:pt>
                      <c:pt idx="2987">
                        <c:v>1.7730500000000003E-2</c:v>
                      </c:pt>
                      <c:pt idx="2988">
                        <c:v>1.7719500000000003E-2</c:v>
                      </c:pt>
                      <c:pt idx="2989">
                        <c:v>1.7705499999999999E-2</c:v>
                      </c:pt>
                      <c:pt idx="2990">
                        <c:v>1.7693E-2</c:v>
                      </c:pt>
                      <c:pt idx="2991">
                        <c:v>1.7684000000000002E-2</c:v>
                      </c:pt>
                      <c:pt idx="2992">
                        <c:v>1.7679500000000001E-2</c:v>
                      </c:pt>
                      <c:pt idx="2993">
                        <c:v>1.7673999999999999E-2</c:v>
                      </c:pt>
                      <c:pt idx="2994">
                        <c:v>1.7666499999999998E-2</c:v>
                      </c:pt>
                      <c:pt idx="2995">
                        <c:v>1.7663499999999999E-2</c:v>
                      </c:pt>
                      <c:pt idx="2996">
                        <c:v>1.7660499999999999E-2</c:v>
                      </c:pt>
                      <c:pt idx="2997">
                        <c:v>1.7655500000000001E-2</c:v>
                      </c:pt>
                      <c:pt idx="2998">
                        <c:v>1.7635499999999998E-2</c:v>
                      </c:pt>
                      <c:pt idx="2999">
                        <c:v>1.7631999999999995E-2</c:v>
                      </c:pt>
                      <c:pt idx="3000">
                        <c:v>1.7625999999999996E-2</c:v>
                      </c:pt>
                      <c:pt idx="3001">
                        <c:v>1.7619999999999993E-2</c:v>
                      </c:pt>
                      <c:pt idx="3002">
                        <c:v>1.7614499999999991E-2</c:v>
                      </c:pt>
                      <c:pt idx="3003">
                        <c:v>1.7608499999999992E-2</c:v>
                      </c:pt>
                      <c:pt idx="3004">
                        <c:v>1.7605499999999993E-2</c:v>
                      </c:pt>
                      <c:pt idx="3005">
                        <c:v>1.7599499999999994E-2</c:v>
                      </c:pt>
                      <c:pt idx="3006">
                        <c:v>1.7596999999999991E-2</c:v>
                      </c:pt>
                      <c:pt idx="3007">
                        <c:v>1.7594999999999993E-2</c:v>
                      </c:pt>
                      <c:pt idx="3008">
                        <c:v>1.7592499999999994E-2</c:v>
                      </c:pt>
                      <c:pt idx="3009">
                        <c:v>1.7591999999999993E-2</c:v>
                      </c:pt>
                      <c:pt idx="3010">
                        <c:v>1.7589499999999994E-2</c:v>
                      </c:pt>
                      <c:pt idx="3011">
                        <c:v>1.7587499999999992E-2</c:v>
                      </c:pt>
                      <c:pt idx="3012">
                        <c:v>1.7586999999999992E-2</c:v>
                      </c:pt>
                      <c:pt idx="3013">
                        <c:v>1.7586499999999991E-2</c:v>
                      </c:pt>
                      <c:pt idx="3014">
                        <c:v>1.7586999999999988E-2</c:v>
                      </c:pt>
                      <c:pt idx="3015">
                        <c:v>1.7584499999999989E-2</c:v>
                      </c:pt>
                      <c:pt idx="3016">
                        <c:v>1.7582999999999988E-2</c:v>
                      </c:pt>
                      <c:pt idx="3017">
                        <c:v>1.7579999999999988E-2</c:v>
                      </c:pt>
                      <c:pt idx="3018">
                        <c:v>1.7577499999999985E-2</c:v>
                      </c:pt>
                      <c:pt idx="3019">
                        <c:v>1.7575499999999987E-2</c:v>
                      </c:pt>
                      <c:pt idx="3020">
                        <c:v>1.7574499999999986E-2</c:v>
                      </c:pt>
                      <c:pt idx="3021">
                        <c:v>1.7590999999999985E-2</c:v>
                      </c:pt>
                      <c:pt idx="3022">
                        <c:v>1.7585999999999984E-2</c:v>
                      </c:pt>
                      <c:pt idx="3023">
                        <c:v>1.7588999999999983E-2</c:v>
                      </c:pt>
                      <c:pt idx="3024">
                        <c:v>1.7587499999999985E-2</c:v>
                      </c:pt>
                      <c:pt idx="3025">
                        <c:v>1.7585999999999984E-2</c:v>
                      </c:pt>
                      <c:pt idx="3026">
                        <c:v>1.7588499999999986E-2</c:v>
                      </c:pt>
                      <c:pt idx="3027">
                        <c:v>1.7585999999999987E-2</c:v>
                      </c:pt>
                      <c:pt idx="3028">
                        <c:v>1.7585999999999987E-2</c:v>
                      </c:pt>
                      <c:pt idx="3029">
                        <c:v>1.758199999999999E-2</c:v>
                      </c:pt>
                      <c:pt idx="3030">
                        <c:v>1.7580499999999988E-2</c:v>
                      </c:pt>
                      <c:pt idx="3031">
                        <c:v>1.7580999999999989E-2</c:v>
                      </c:pt>
                      <c:pt idx="3032">
                        <c:v>1.7580999999999986E-2</c:v>
                      </c:pt>
                      <c:pt idx="3033">
                        <c:v>1.7577999999999986E-2</c:v>
                      </c:pt>
                      <c:pt idx="3034">
                        <c:v>1.7572999999999991E-2</c:v>
                      </c:pt>
                      <c:pt idx="3035">
                        <c:v>1.757149999999999E-2</c:v>
                      </c:pt>
                      <c:pt idx="3036">
                        <c:v>1.7569999999999988E-2</c:v>
                      </c:pt>
                      <c:pt idx="3037">
                        <c:v>1.756849999999999E-2</c:v>
                      </c:pt>
                      <c:pt idx="3038">
                        <c:v>1.7566999999999989E-2</c:v>
                      </c:pt>
                      <c:pt idx="3039">
                        <c:v>1.756499999999999E-2</c:v>
                      </c:pt>
                      <c:pt idx="3040">
                        <c:v>1.7564999999999994E-2</c:v>
                      </c:pt>
                      <c:pt idx="3041">
                        <c:v>1.7563999999999989E-2</c:v>
                      </c:pt>
                      <c:pt idx="3042">
                        <c:v>1.756149999999999E-2</c:v>
                      </c:pt>
                      <c:pt idx="3043">
                        <c:v>1.7558499999999987E-2</c:v>
                      </c:pt>
                      <c:pt idx="3044">
                        <c:v>1.7559499999999992E-2</c:v>
                      </c:pt>
                      <c:pt idx="3045">
                        <c:v>1.7558999999999988E-2</c:v>
                      </c:pt>
                      <c:pt idx="3046">
                        <c:v>1.7559499999999988E-2</c:v>
                      </c:pt>
                      <c:pt idx="3047">
                        <c:v>1.7558999999999991E-2</c:v>
                      </c:pt>
                      <c:pt idx="3048">
                        <c:v>1.7559499999999992E-2</c:v>
                      </c:pt>
                      <c:pt idx="3049">
                        <c:v>1.756099999999999E-2</c:v>
                      </c:pt>
                      <c:pt idx="3050">
                        <c:v>1.7574999999999993E-2</c:v>
                      </c:pt>
                      <c:pt idx="3051">
                        <c:v>1.7584999999999996E-2</c:v>
                      </c:pt>
                      <c:pt idx="3052">
                        <c:v>1.7586999999999995E-2</c:v>
                      </c:pt>
                      <c:pt idx="3053">
                        <c:v>1.7587499999999992E-2</c:v>
                      </c:pt>
                      <c:pt idx="3054">
                        <c:v>1.7590999999999996E-2</c:v>
                      </c:pt>
                      <c:pt idx="3055">
                        <c:v>1.759549999999999E-2</c:v>
                      </c:pt>
                      <c:pt idx="3056">
                        <c:v>1.7600999999999995E-2</c:v>
                      </c:pt>
                      <c:pt idx="3057">
                        <c:v>1.7604999999999996E-2</c:v>
                      </c:pt>
                      <c:pt idx="3058">
                        <c:v>1.7606499999999994E-2</c:v>
                      </c:pt>
                      <c:pt idx="3059">
                        <c:v>1.7614999999999992E-2</c:v>
                      </c:pt>
                      <c:pt idx="3060">
                        <c:v>1.761999999999999E-2</c:v>
                      </c:pt>
                      <c:pt idx="3061">
                        <c:v>1.7629499999999992E-2</c:v>
                      </c:pt>
                      <c:pt idx="3062">
                        <c:v>1.7634499999999994E-2</c:v>
                      </c:pt>
                      <c:pt idx="3063">
                        <c:v>1.7638999999999991E-2</c:v>
                      </c:pt>
                      <c:pt idx="3064">
                        <c:v>1.7646499999999992E-2</c:v>
                      </c:pt>
                      <c:pt idx="3065">
                        <c:v>1.7651499999999994E-2</c:v>
                      </c:pt>
                      <c:pt idx="3066">
                        <c:v>1.7660499999999996E-2</c:v>
                      </c:pt>
                      <c:pt idx="3067">
                        <c:v>1.7667999999999996E-2</c:v>
                      </c:pt>
                      <c:pt idx="3068">
                        <c:v>1.7672999999999998E-2</c:v>
                      </c:pt>
                      <c:pt idx="3069">
                        <c:v>1.7681999999999996E-2</c:v>
                      </c:pt>
                      <c:pt idx="3070">
                        <c:v>1.7689499999999997E-2</c:v>
                      </c:pt>
                      <c:pt idx="3071">
                        <c:v>1.7698499999999995E-2</c:v>
                      </c:pt>
                      <c:pt idx="3072">
                        <c:v>1.7705999999999996E-2</c:v>
                      </c:pt>
                      <c:pt idx="3073">
                        <c:v>1.7714499999999994E-2</c:v>
                      </c:pt>
                      <c:pt idx="3074">
                        <c:v>1.7722999999999999E-2</c:v>
                      </c:pt>
                      <c:pt idx="3075">
                        <c:v>1.7728999999999998E-2</c:v>
                      </c:pt>
                      <c:pt idx="3076">
                        <c:v>1.7735999999999995E-2</c:v>
                      </c:pt>
                      <c:pt idx="3077">
                        <c:v>1.7742499999999998E-2</c:v>
                      </c:pt>
                      <c:pt idx="3078">
                        <c:v>1.7743999999999996E-2</c:v>
                      </c:pt>
                      <c:pt idx="3079">
                        <c:v>1.7754499999999999E-2</c:v>
                      </c:pt>
                      <c:pt idx="3080">
                        <c:v>1.7761999999999997E-2</c:v>
                      </c:pt>
                      <c:pt idx="3081">
                        <c:v>1.7770499999999998E-2</c:v>
                      </c:pt>
                      <c:pt idx="3082">
                        <c:v>1.7776E-2</c:v>
                      </c:pt>
                      <c:pt idx="3083">
                        <c:v>1.7780999999999998E-2</c:v>
                      </c:pt>
                      <c:pt idx="3084">
                        <c:v>1.7790499999999997E-2</c:v>
                      </c:pt>
                      <c:pt idx="3085">
                        <c:v>1.7794499999999998E-2</c:v>
                      </c:pt>
                      <c:pt idx="3086">
                        <c:v>1.7804999999999998E-2</c:v>
                      </c:pt>
                      <c:pt idx="3087">
                        <c:v>1.7798999999999999E-2</c:v>
                      </c:pt>
                      <c:pt idx="3088">
                        <c:v>1.7798499999999998E-2</c:v>
                      </c:pt>
                      <c:pt idx="3089">
                        <c:v>1.7805999999999999E-2</c:v>
                      </c:pt>
                      <c:pt idx="3090">
                        <c:v>1.7811999999999998E-2</c:v>
                      </c:pt>
                      <c:pt idx="3091">
                        <c:v>1.7817E-2</c:v>
                      </c:pt>
                      <c:pt idx="3092">
                        <c:v>1.7825000000000001E-2</c:v>
                      </c:pt>
                      <c:pt idx="3093">
                        <c:v>1.7833499999999999E-2</c:v>
                      </c:pt>
                      <c:pt idx="3094">
                        <c:v>1.7795499999999999E-2</c:v>
                      </c:pt>
                      <c:pt idx="3095">
                        <c:v>1.7790999999999998E-2</c:v>
                      </c:pt>
                      <c:pt idx="3096">
                        <c:v>1.7787999999999998E-2</c:v>
                      </c:pt>
                      <c:pt idx="3097">
                        <c:v>1.7798999999999999E-2</c:v>
                      </c:pt>
                      <c:pt idx="3098">
                        <c:v>1.7807E-2</c:v>
                      </c:pt>
                      <c:pt idx="3099">
                        <c:v>1.7813000000000002E-2</c:v>
                      </c:pt>
                      <c:pt idx="3100">
                        <c:v>1.7820500000000003E-2</c:v>
                      </c:pt>
                      <c:pt idx="3101">
                        <c:v>1.7826500000000002E-2</c:v>
                      </c:pt>
                      <c:pt idx="3102">
                        <c:v>1.7835500000000008E-2</c:v>
                      </c:pt>
                      <c:pt idx="3103">
                        <c:v>1.7841000000000006E-2</c:v>
                      </c:pt>
                      <c:pt idx="3104">
                        <c:v>1.7846500000000005E-2</c:v>
                      </c:pt>
                      <c:pt idx="3105">
                        <c:v>1.7853000000000004E-2</c:v>
                      </c:pt>
                      <c:pt idx="3106">
                        <c:v>1.7856000000000004E-2</c:v>
                      </c:pt>
                      <c:pt idx="3107">
                        <c:v>1.7861500000000006E-2</c:v>
                      </c:pt>
                      <c:pt idx="3108">
                        <c:v>1.7869000000000003E-2</c:v>
                      </c:pt>
                      <c:pt idx="3109">
                        <c:v>1.7876500000000003E-2</c:v>
                      </c:pt>
                      <c:pt idx="3110">
                        <c:v>1.7886000000000003E-2</c:v>
                      </c:pt>
                      <c:pt idx="3111">
                        <c:v>1.7892500000000006E-2</c:v>
                      </c:pt>
                      <c:pt idx="3112">
                        <c:v>1.7900500000000003E-2</c:v>
                      </c:pt>
                      <c:pt idx="3113">
                        <c:v>1.7909000000000005E-2</c:v>
                      </c:pt>
                      <c:pt idx="3114">
                        <c:v>1.7917500000000006E-2</c:v>
                      </c:pt>
                      <c:pt idx="3115">
                        <c:v>1.7927500000000006E-2</c:v>
                      </c:pt>
                      <c:pt idx="3116">
                        <c:v>1.7935000000000006E-2</c:v>
                      </c:pt>
                      <c:pt idx="3117">
                        <c:v>1.7946000000000007E-2</c:v>
                      </c:pt>
                      <c:pt idx="3118">
                        <c:v>1.7956000000000007E-2</c:v>
                      </c:pt>
                      <c:pt idx="3119">
                        <c:v>1.7963500000000007E-2</c:v>
                      </c:pt>
                      <c:pt idx="3120">
                        <c:v>1.7972500000000006E-2</c:v>
                      </c:pt>
                      <c:pt idx="3121">
                        <c:v>1.7980000000000006E-2</c:v>
                      </c:pt>
                      <c:pt idx="3122">
                        <c:v>1.7988000000000011E-2</c:v>
                      </c:pt>
                      <c:pt idx="3123">
                        <c:v>1.8003000000000009E-2</c:v>
                      </c:pt>
                      <c:pt idx="3124">
                        <c:v>1.8014000000000009E-2</c:v>
                      </c:pt>
                      <c:pt idx="3125">
                        <c:v>1.802150000000001E-2</c:v>
                      </c:pt>
                      <c:pt idx="3126">
                        <c:v>1.803200000000001E-2</c:v>
                      </c:pt>
                      <c:pt idx="3127">
                        <c:v>1.8042000000000009E-2</c:v>
                      </c:pt>
                      <c:pt idx="3128">
                        <c:v>1.8050000000000007E-2</c:v>
                      </c:pt>
                      <c:pt idx="3129">
                        <c:v>1.8062000000000009E-2</c:v>
                      </c:pt>
                      <c:pt idx="3130">
                        <c:v>1.807050000000001E-2</c:v>
                      </c:pt>
                      <c:pt idx="3131">
                        <c:v>1.8078500000000008E-2</c:v>
                      </c:pt>
                      <c:pt idx="3132">
                        <c:v>1.8089500000000008E-2</c:v>
                      </c:pt>
                      <c:pt idx="3133">
                        <c:v>1.809800000000001E-2</c:v>
                      </c:pt>
                      <c:pt idx="3134">
                        <c:v>1.8109000000000011E-2</c:v>
                      </c:pt>
                      <c:pt idx="3135">
                        <c:v>1.8117000000000008E-2</c:v>
                      </c:pt>
                      <c:pt idx="3136">
                        <c:v>1.8124500000000009E-2</c:v>
                      </c:pt>
                      <c:pt idx="3137">
                        <c:v>1.8135000000000009E-2</c:v>
                      </c:pt>
                      <c:pt idx="3138">
                        <c:v>1.8142500000000009E-2</c:v>
                      </c:pt>
                      <c:pt idx="3139">
                        <c:v>1.8151500000000008E-2</c:v>
                      </c:pt>
                      <c:pt idx="3140">
                        <c:v>1.8158500000000011E-2</c:v>
                      </c:pt>
                      <c:pt idx="3141">
                        <c:v>1.8166500000000009E-2</c:v>
                      </c:pt>
                      <c:pt idx="3142">
                        <c:v>1.8173500000000009E-2</c:v>
                      </c:pt>
                      <c:pt idx="3143">
                        <c:v>1.8180500000000009E-2</c:v>
                      </c:pt>
                      <c:pt idx="3144">
                        <c:v>1.8187500000000013E-2</c:v>
                      </c:pt>
                      <c:pt idx="3145">
                        <c:v>1.8194000000000012E-2</c:v>
                      </c:pt>
                      <c:pt idx="3146">
                        <c:v>1.820200000000001E-2</c:v>
                      </c:pt>
                      <c:pt idx="3147">
                        <c:v>1.820900000000001E-2</c:v>
                      </c:pt>
                      <c:pt idx="3148">
                        <c:v>1.821600000000001E-2</c:v>
                      </c:pt>
                      <c:pt idx="3149">
                        <c:v>1.8222000000000009E-2</c:v>
                      </c:pt>
                      <c:pt idx="3150">
                        <c:v>1.8225500000000009E-2</c:v>
                      </c:pt>
                      <c:pt idx="3151">
                        <c:v>1.8227000000000007E-2</c:v>
                      </c:pt>
                      <c:pt idx="3152">
                        <c:v>1.8233000000000006E-2</c:v>
                      </c:pt>
                      <c:pt idx="3153">
                        <c:v>1.8236500000000003E-2</c:v>
                      </c:pt>
                      <c:pt idx="3154">
                        <c:v>1.8240500000000003E-2</c:v>
                      </c:pt>
                      <c:pt idx="3155">
                        <c:v>1.8244500000000004E-2</c:v>
                      </c:pt>
                      <c:pt idx="3156">
                        <c:v>1.8251500000000004E-2</c:v>
                      </c:pt>
                      <c:pt idx="3157">
                        <c:v>1.8254000000000003E-2</c:v>
                      </c:pt>
                      <c:pt idx="3158">
                        <c:v>1.8255500000000001E-2</c:v>
                      </c:pt>
                      <c:pt idx="3159">
                        <c:v>1.8256000000000001E-2</c:v>
                      </c:pt>
                      <c:pt idx="3160">
                        <c:v>1.8256499999999998E-2</c:v>
                      </c:pt>
                      <c:pt idx="3161">
                        <c:v>1.8258E-2</c:v>
                      </c:pt>
                      <c:pt idx="3162">
                        <c:v>1.8254499999999996E-2</c:v>
                      </c:pt>
                      <c:pt idx="3163">
                        <c:v>1.8252999999999998E-2</c:v>
                      </c:pt>
                      <c:pt idx="3164">
                        <c:v>1.8252499999999998E-2</c:v>
                      </c:pt>
                      <c:pt idx="3165">
                        <c:v>1.8253499999999999E-2</c:v>
                      </c:pt>
                      <c:pt idx="3166">
                        <c:v>1.8255999999999994E-2</c:v>
                      </c:pt>
                      <c:pt idx="3167">
                        <c:v>1.8252499999999998E-2</c:v>
                      </c:pt>
                      <c:pt idx="3168">
                        <c:v>1.8253499999999999E-2</c:v>
                      </c:pt>
                      <c:pt idx="3169">
                        <c:v>1.8249499999999995E-2</c:v>
                      </c:pt>
                      <c:pt idx="3170">
                        <c:v>1.8248499999999997E-2</c:v>
                      </c:pt>
                      <c:pt idx="3171">
                        <c:v>1.82475E-2</c:v>
                      </c:pt>
                      <c:pt idx="3172">
                        <c:v>1.8244E-2</c:v>
                      </c:pt>
                      <c:pt idx="3173">
                        <c:v>1.82405E-2</c:v>
                      </c:pt>
                      <c:pt idx="3174">
                        <c:v>1.8238500000000001E-2</c:v>
                      </c:pt>
                      <c:pt idx="3175">
                        <c:v>1.8237E-2</c:v>
                      </c:pt>
                      <c:pt idx="3176">
                        <c:v>1.82335E-2</c:v>
                      </c:pt>
                      <c:pt idx="3177">
                        <c:v>1.8231500000000001E-2</c:v>
                      </c:pt>
                      <c:pt idx="3178">
                        <c:v>1.8227000000000004E-2</c:v>
                      </c:pt>
                      <c:pt idx="3179">
                        <c:v>1.8223500000000004E-2</c:v>
                      </c:pt>
                      <c:pt idx="3180">
                        <c:v>1.8218500000000006E-2</c:v>
                      </c:pt>
                      <c:pt idx="3181">
                        <c:v>1.8212500000000006E-2</c:v>
                      </c:pt>
                      <c:pt idx="3182">
                        <c:v>1.8216000000000006E-2</c:v>
                      </c:pt>
                      <c:pt idx="3183">
                        <c:v>1.8208500000000006E-2</c:v>
                      </c:pt>
                      <c:pt idx="3184">
                        <c:v>1.8203000000000004E-2</c:v>
                      </c:pt>
                      <c:pt idx="3185">
                        <c:v>1.8198000000000006E-2</c:v>
                      </c:pt>
                      <c:pt idx="3186">
                        <c:v>1.8169000000000008E-2</c:v>
                      </c:pt>
                      <c:pt idx="3187">
                        <c:v>1.817400000000001E-2</c:v>
                      </c:pt>
                      <c:pt idx="3188">
                        <c:v>1.8172500000000008E-2</c:v>
                      </c:pt>
                      <c:pt idx="3189">
                        <c:v>1.8173000000000009E-2</c:v>
                      </c:pt>
                      <c:pt idx="3190">
                        <c:v>1.8173000000000009E-2</c:v>
                      </c:pt>
                      <c:pt idx="3191">
                        <c:v>1.8167000000000006E-2</c:v>
                      </c:pt>
                      <c:pt idx="3192">
                        <c:v>1.8159500000000012E-2</c:v>
                      </c:pt>
                      <c:pt idx="3193">
                        <c:v>1.8149000000000009E-2</c:v>
                      </c:pt>
                      <c:pt idx="3194">
                        <c:v>1.814000000000001E-2</c:v>
                      </c:pt>
                      <c:pt idx="3195">
                        <c:v>1.8130500000000008E-2</c:v>
                      </c:pt>
                      <c:pt idx="3196">
                        <c:v>1.8119500000000011E-2</c:v>
                      </c:pt>
                      <c:pt idx="3197">
                        <c:v>1.8110000000000012E-2</c:v>
                      </c:pt>
                      <c:pt idx="3198">
                        <c:v>1.8096500000000008E-2</c:v>
                      </c:pt>
                      <c:pt idx="3199">
                        <c:v>1.808450000000001E-2</c:v>
                      </c:pt>
                      <c:pt idx="3200">
                        <c:v>1.8071500000000011E-2</c:v>
                      </c:pt>
                      <c:pt idx="3201">
                        <c:v>1.8059000000000013E-2</c:v>
                      </c:pt>
                      <c:pt idx="3202">
                        <c:v>1.8047000000000014E-2</c:v>
                      </c:pt>
                      <c:pt idx="3203">
                        <c:v>1.8030500000000015E-2</c:v>
                      </c:pt>
                      <c:pt idx="3204">
                        <c:v>1.8013500000000012E-2</c:v>
                      </c:pt>
                      <c:pt idx="3205">
                        <c:v>1.7999000000000015E-2</c:v>
                      </c:pt>
                      <c:pt idx="3206">
                        <c:v>1.7981500000000011E-2</c:v>
                      </c:pt>
                      <c:pt idx="3207">
                        <c:v>1.7963500000000018E-2</c:v>
                      </c:pt>
                      <c:pt idx="3208">
                        <c:v>1.7944000000000019E-2</c:v>
                      </c:pt>
                      <c:pt idx="3209">
                        <c:v>1.7924500000000013E-2</c:v>
                      </c:pt>
                      <c:pt idx="3210">
                        <c:v>1.7906000000000012E-2</c:v>
                      </c:pt>
                      <c:pt idx="3211">
                        <c:v>1.7885500000000016E-2</c:v>
                      </c:pt>
                      <c:pt idx="3212">
                        <c:v>1.7864500000000016E-2</c:v>
                      </c:pt>
                      <c:pt idx="3213">
                        <c:v>1.7841000000000013E-2</c:v>
                      </c:pt>
                      <c:pt idx="3214">
                        <c:v>1.7817000000000017E-2</c:v>
                      </c:pt>
                      <c:pt idx="3215">
                        <c:v>1.7795000000000016E-2</c:v>
                      </c:pt>
                      <c:pt idx="3216">
                        <c:v>1.7772000000000013E-2</c:v>
                      </c:pt>
                      <c:pt idx="3217">
                        <c:v>1.7746000000000019E-2</c:v>
                      </c:pt>
                      <c:pt idx="3218">
                        <c:v>1.7718000000000022E-2</c:v>
                      </c:pt>
                      <c:pt idx="3219">
                        <c:v>1.7691000000000023E-2</c:v>
                      </c:pt>
                      <c:pt idx="3220">
                        <c:v>1.7662000000000021E-2</c:v>
                      </c:pt>
                      <c:pt idx="3221">
                        <c:v>1.7634500000000018E-2</c:v>
                      </c:pt>
                      <c:pt idx="3222">
                        <c:v>1.7608000000000023E-2</c:v>
                      </c:pt>
                      <c:pt idx="3223">
                        <c:v>1.7578000000000021E-2</c:v>
                      </c:pt>
                      <c:pt idx="3224">
                        <c:v>1.754600000000002E-2</c:v>
                      </c:pt>
                      <c:pt idx="3225">
                        <c:v>1.751450000000002E-2</c:v>
                      </c:pt>
                      <c:pt idx="3226">
                        <c:v>1.7482500000000019E-2</c:v>
                      </c:pt>
                      <c:pt idx="3227">
                        <c:v>1.7450000000000018E-2</c:v>
                      </c:pt>
                      <c:pt idx="3228">
                        <c:v>1.7418000000000017E-2</c:v>
                      </c:pt>
                      <c:pt idx="3229">
                        <c:v>1.7387000000000017E-2</c:v>
                      </c:pt>
                      <c:pt idx="3230">
                        <c:v>1.7353000000000018E-2</c:v>
                      </c:pt>
                      <c:pt idx="3231">
                        <c:v>1.7318000000000017E-2</c:v>
                      </c:pt>
                      <c:pt idx="3232">
                        <c:v>1.7281000000000019E-2</c:v>
                      </c:pt>
                      <c:pt idx="3233">
                        <c:v>1.7244500000000017E-2</c:v>
                      </c:pt>
                      <c:pt idx="3234">
                        <c:v>1.7212500000000019E-2</c:v>
                      </c:pt>
                      <c:pt idx="3235">
                        <c:v>1.7176000000000014E-2</c:v>
                      </c:pt>
                      <c:pt idx="3236">
                        <c:v>1.7142000000000015E-2</c:v>
                      </c:pt>
                      <c:pt idx="3237">
                        <c:v>1.7103500000000015E-2</c:v>
                      </c:pt>
                      <c:pt idx="3238">
                        <c:v>1.7068000000000014E-2</c:v>
                      </c:pt>
                      <c:pt idx="3239">
                        <c:v>1.7031000000000011E-2</c:v>
                      </c:pt>
                      <c:pt idx="3240">
                        <c:v>1.6995500000000011E-2</c:v>
                      </c:pt>
                      <c:pt idx="3241">
                        <c:v>1.6957500000000014E-2</c:v>
                      </c:pt>
                      <c:pt idx="3242">
                        <c:v>1.6921000000000009E-2</c:v>
                      </c:pt>
                      <c:pt idx="3243">
                        <c:v>1.6887500000000014E-2</c:v>
                      </c:pt>
                      <c:pt idx="3244">
                        <c:v>1.6847500000000012E-2</c:v>
                      </c:pt>
                      <c:pt idx="3245">
                        <c:v>1.6810000000000009E-2</c:v>
                      </c:pt>
                      <c:pt idx="3246">
                        <c:v>1.6770000000000004E-2</c:v>
                      </c:pt>
                      <c:pt idx="3247">
                        <c:v>1.6731000000000006E-2</c:v>
                      </c:pt>
                      <c:pt idx="3248">
                        <c:v>1.6689500000000006E-2</c:v>
                      </c:pt>
                      <c:pt idx="3249">
                        <c:v>1.6649000000000004E-2</c:v>
                      </c:pt>
                      <c:pt idx="3250">
                        <c:v>1.6607500000000001E-2</c:v>
                      </c:pt>
                      <c:pt idx="3251">
                        <c:v>1.6565000000000003E-2</c:v>
                      </c:pt>
                      <c:pt idx="3252">
                        <c:v>1.6522000000000002E-2</c:v>
                      </c:pt>
                      <c:pt idx="3253">
                        <c:v>1.6479000000000001E-2</c:v>
                      </c:pt>
                      <c:pt idx="3254">
                        <c:v>1.64335E-2</c:v>
                      </c:pt>
                      <c:pt idx="3255">
                        <c:v>1.6388500000000004E-2</c:v>
                      </c:pt>
                      <c:pt idx="3256">
                        <c:v>1.6343000000000007E-2</c:v>
                      </c:pt>
                      <c:pt idx="3257">
                        <c:v>1.6299500000000001E-2</c:v>
                      </c:pt>
                      <c:pt idx="3258">
                        <c:v>1.6256000000000003E-2</c:v>
                      </c:pt>
                      <c:pt idx="3259">
                        <c:v>1.6208E-2</c:v>
                      </c:pt>
                      <c:pt idx="3260">
                        <c:v>1.6161000000000002E-2</c:v>
                      </c:pt>
                      <c:pt idx="3261">
                        <c:v>1.6108999999999998E-2</c:v>
                      </c:pt>
                      <c:pt idx="3262">
                        <c:v>1.6064499999999995E-2</c:v>
                      </c:pt>
                      <c:pt idx="3263">
                        <c:v>1.6016499999999999E-2</c:v>
                      </c:pt>
                      <c:pt idx="3264">
                        <c:v>1.5967499999999996E-2</c:v>
                      </c:pt>
                      <c:pt idx="3265">
                        <c:v>1.592E-2</c:v>
                      </c:pt>
                      <c:pt idx="3266">
                        <c:v>1.5864E-2</c:v>
                      </c:pt>
                      <c:pt idx="3267">
                        <c:v>1.5816499999999997E-2</c:v>
                      </c:pt>
                      <c:pt idx="3268">
                        <c:v>1.5766499999999996E-2</c:v>
                      </c:pt>
                      <c:pt idx="3269">
                        <c:v>1.5719999999999994E-2</c:v>
                      </c:pt>
                      <c:pt idx="3270">
                        <c:v>1.5669499999999992E-2</c:v>
                      </c:pt>
                      <c:pt idx="3271">
                        <c:v>1.5618999999999994E-2</c:v>
                      </c:pt>
                      <c:pt idx="3272">
                        <c:v>1.5568999999999998E-2</c:v>
                      </c:pt>
                      <c:pt idx="3273">
                        <c:v>1.5518999999999995E-2</c:v>
                      </c:pt>
                      <c:pt idx="3274">
                        <c:v>1.5476999999999998E-2</c:v>
                      </c:pt>
                      <c:pt idx="3275">
                        <c:v>1.5422999999999996E-2</c:v>
                      </c:pt>
                      <c:pt idx="3276">
                        <c:v>1.5370499999999995E-2</c:v>
                      </c:pt>
                      <c:pt idx="3277">
                        <c:v>1.5317499999999993E-2</c:v>
                      </c:pt>
                      <c:pt idx="3278">
                        <c:v>1.5256499999999996E-2</c:v>
                      </c:pt>
                      <c:pt idx="3279">
                        <c:v>1.5214499999999997E-2</c:v>
                      </c:pt>
                      <c:pt idx="3280">
                        <c:v>1.5165999999999992E-2</c:v>
                      </c:pt>
                      <c:pt idx="3281">
                        <c:v>1.5114999999999995E-2</c:v>
                      </c:pt>
                      <c:pt idx="3282">
                        <c:v>1.5063499999999997E-2</c:v>
                      </c:pt>
                      <c:pt idx="3283">
                        <c:v>1.5011999999999999E-2</c:v>
                      </c:pt>
                      <c:pt idx="3284">
                        <c:v>1.4958999999999995E-2</c:v>
                      </c:pt>
                      <c:pt idx="3285">
                        <c:v>1.49135E-2</c:v>
                      </c:pt>
                      <c:pt idx="3286">
                        <c:v>1.4862999999999999E-2</c:v>
                      </c:pt>
                      <c:pt idx="3287">
                        <c:v>1.4813999999999999E-2</c:v>
                      </c:pt>
                      <c:pt idx="3288">
                        <c:v>1.4765999999999996E-2</c:v>
                      </c:pt>
                      <c:pt idx="3289">
                        <c:v>1.4717999999999998E-2</c:v>
                      </c:pt>
                      <c:pt idx="3290">
                        <c:v>1.4669999999999996E-2</c:v>
                      </c:pt>
                      <c:pt idx="3291">
                        <c:v>1.4621999999999994E-2</c:v>
                      </c:pt>
                      <c:pt idx="3292">
                        <c:v>1.4593499999999995E-2</c:v>
                      </c:pt>
                      <c:pt idx="3293">
                        <c:v>1.4541999999999998E-2</c:v>
                      </c:pt>
                      <c:pt idx="3294">
                        <c:v>1.4546499999999997E-2</c:v>
                      </c:pt>
                      <c:pt idx="3295">
                        <c:v>1.4495999999999998E-2</c:v>
                      </c:pt>
                      <c:pt idx="3296">
                        <c:v>1.4459499999999998E-2</c:v>
                      </c:pt>
                      <c:pt idx="3297">
                        <c:v>1.4411499999999999E-2</c:v>
                      </c:pt>
                      <c:pt idx="3298">
                        <c:v>1.4361500000000003E-2</c:v>
                      </c:pt>
                      <c:pt idx="3299">
                        <c:v>1.4316500000000003E-2</c:v>
                      </c:pt>
                      <c:pt idx="3300">
                        <c:v>1.4268000000000003E-2</c:v>
                      </c:pt>
                      <c:pt idx="3301">
                        <c:v>1.4220500000000004E-2</c:v>
                      </c:pt>
                      <c:pt idx="3302">
                        <c:v>1.4155500000000003E-2</c:v>
                      </c:pt>
                      <c:pt idx="3303">
                        <c:v>1.4107000000000005E-2</c:v>
                      </c:pt>
                      <c:pt idx="3304">
                        <c:v>1.4060000000000003E-2</c:v>
                      </c:pt>
                      <c:pt idx="3305">
                        <c:v>1.4012500000000004E-2</c:v>
                      </c:pt>
                      <c:pt idx="3306">
                        <c:v>1.3976500000000005E-2</c:v>
                      </c:pt>
                      <c:pt idx="3307">
                        <c:v>1.3936500000000004E-2</c:v>
                      </c:pt>
                      <c:pt idx="3308">
                        <c:v>1.3895000000000006E-2</c:v>
                      </c:pt>
                      <c:pt idx="3309">
                        <c:v>1.3845000000000003E-2</c:v>
                      </c:pt>
                      <c:pt idx="3310">
                        <c:v>1.3799000000000004E-2</c:v>
                      </c:pt>
                      <c:pt idx="3311">
                        <c:v>1.3757500000000002E-2</c:v>
                      </c:pt>
                      <c:pt idx="3312">
                        <c:v>1.3713000000000001E-2</c:v>
                      </c:pt>
                      <c:pt idx="3313">
                        <c:v>1.3672000000000002E-2</c:v>
                      </c:pt>
                      <c:pt idx="3314">
                        <c:v>1.3634500000000001E-2</c:v>
                      </c:pt>
                      <c:pt idx="3315">
                        <c:v>1.3602499999999997E-2</c:v>
                      </c:pt>
                      <c:pt idx="3316">
                        <c:v>1.3569499999999996E-2</c:v>
                      </c:pt>
                      <c:pt idx="3317">
                        <c:v>1.3537999999999996E-2</c:v>
                      </c:pt>
                      <c:pt idx="3318">
                        <c:v>1.3503499999999996E-2</c:v>
                      </c:pt>
                      <c:pt idx="3319">
                        <c:v>1.3465499999999997E-2</c:v>
                      </c:pt>
                      <c:pt idx="3320">
                        <c:v>1.3420499999999997E-2</c:v>
                      </c:pt>
                      <c:pt idx="3321">
                        <c:v>1.3385500000000002E-2</c:v>
                      </c:pt>
                      <c:pt idx="3322">
                        <c:v>1.3351000000000003E-2</c:v>
                      </c:pt>
                      <c:pt idx="3323">
                        <c:v>1.3312000000000001E-2</c:v>
                      </c:pt>
                      <c:pt idx="3324">
                        <c:v>1.3277500000000003E-2</c:v>
                      </c:pt>
                      <c:pt idx="3325">
                        <c:v>1.3193500000000002E-2</c:v>
                      </c:pt>
                      <c:pt idx="3326">
                        <c:v>1.3167500000000004E-2</c:v>
                      </c:pt>
                      <c:pt idx="3327">
                        <c:v>1.3121500000000001E-2</c:v>
                      </c:pt>
                      <c:pt idx="3328">
                        <c:v>1.3093500000000001E-2</c:v>
                      </c:pt>
                      <c:pt idx="3329">
                        <c:v>1.3065E-2</c:v>
                      </c:pt>
                      <c:pt idx="3330">
                        <c:v>1.30315E-2</c:v>
                      </c:pt>
                      <c:pt idx="3331">
                        <c:v>1.2999999999999998E-2</c:v>
                      </c:pt>
                      <c:pt idx="3332">
                        <c:v>1.2972499999999998E-2</c:v>
                      </c:pt>
                      <c:pt idx="3333">
                        <c:v>1.2942499999999994E-2</c:v>
                      </c:pt>
                      <c:pt idx="3334">
                        <c:v>1.2914499999999995E-2</c:v>
                      </c:pt>
                      <c:pt idx="3335">
                        <c:v>1.2889499999999993E-2</c:v>
                      </c:pt>
                      <c:pt idx="3336">
                        <c:v>1.2862499999999992E-2</c:v>
                      </c:pt>
                      <c:pt idx="3337">
                        <c:v>1.2835499999999991E-2</c:v>
                      </c:pt>
                      <c:pt idx="3338">
                        <c:v>1.2794999999999994E-2</c:v>
                      </c:pt>
                      <c:pt idx="3339">
                        <c:v>1.2771999999999992E-2</c:v>
                      </c:pt>
                      <c:pt idx="3340">
                        <c:v>1.2748999999999996E-2</c:v>
                      </c:pt>
                      <c:pt idx="3341">
                        <c:v>1.2721999999999995E-2</c:v>
                      </c:pt>
                      <c:pt idx="3342">
                        <c:v>1.2697499999999997E-2</c:v>
                      </c:pt>
                      <c:pt idx="3343">
                        <c:v>1.2664999999999999E-2</c:v>
                      </c:pt>
                      <c:pt idx="3344">
                        <c:v>1.2641999999999997E-2</c:v>
                      </c:pt>
                      <c:pt idx="3345">
                        <c:v>1.2622999999999997E-2</c:v>
                      </c:pt>
                      <c:pt idx="3346">
                        <c:v>1.2603499999999997E-2</c:v>
                      </c:pt>
                      <c:pt idx="3347">
                        <c:v>1.25805E-2</c:v>
                      </c:pt>
                      <c:pt idx="3348">
                        <c:v>1.2558999999999997E-2</c:v>
                      </c:pt>
                      <c:pt idx="3349">
                        <c:v>1.2551999999999999E-2</c:v>
                      </c:pt>
                      <c:pt idx="3350">
                        <c:v>1.2543000000000002E-2</c:v>
                      </c:pt>
                      <c:pt idx="3351">
                        <c:v>1.25275E-2</c:v>
                      </c:pt>
                      <c:pt idx="3352">
                        <c:v>1.2511500000000004E-2</c:v>
                      </c:pt>
                      <c:pt idx="3353">
                        <c:v>1.2503000000000007E-2</c:v>
                      </c:pt>
                      <c:pt idx="3354">
                        <c:v>1.2484000000000006E-2</c:v>
                      </c:pt>
                      <c:pt idx="3355">
                        <c:v>1.2475500000000006E-2</c:v>
                      </c:pt>
                      <c:pt idx="3356">
                        <c:v>1.2465500000000004E-2</c:v>
                      </c:pt>
                      <c:pt idx="3357">
                        <c:v>1.2458500000000001E-2</c:v>
                      </c:pt>
                      <c:pt idx="3358">
                        <c:v>1.2451499999999999E-2</c:v>
                      </c:pt>
                      <c:pt idx="3359">
                        <c:v>1.2467000000000001E-2</c:v>
                      </c:pt>
                      <c:pt idx="3360">
                        <c:v>1.24645E-2</c:v>
                      </c:pt>
                      <c:pt idx="3361">
                        <c:v>1.2458000000000002E-2</c:v>
                      </c:pt>
                      <c:pt idx="3362">
                        <c:v>1.2457000000000001E-2</c:v>
                      </c:pt>
                      <c:pt idx="3363">
                        <c:v>1.2454500000000004E-2</c:v>
                      </c:pt>
                      <c:pt idx="3364">
                        <c:v>1.2454000000000003E-2</c:v>
                      </c:pt>
                      <c:pt idx="3365">
                        <c:v>1.2449500000000004E-2</c:v>
                      </c:pt>
                      <c:pt idx="3366">
                        <c:v>1.2444000000000004E-2</c:v>
                      </c:pt>
                      <c:pt idx="3367">
                        <c:v>1.2441500000000005E-2</c:v>
                      </c:pt>
                      <c:pt idx="3368">
                        <c:v>1.244900000000001E-2</c:v>
                      </c:pt>
                      <c:pt idx="3369">
                        <c:v>1.2447500000000009E-2</c:v>
                      </c:pt>
                      <c:pt idx="3370">
                        <c:v>1.2453500000000006E-2</c:v>
                      </c:pt>
                      <c:pt idx="3371">
                        <c:v>1.2454000000000007E-2</c:v>
                      </c:pt>
                      <c:pt idx="3372">
                        <c:v>1.2461000000000005E-2</c:v>
                      </c:pt>
                      <c:pt idx="3373">
                        <c:v>1.2468000000000002E-2</c:v>
                      </c:pt>
                      <c:pt idx="3374">
                        <c:v>1.2471500000000003E-2</c:v>
                      </c:pt>
                      <c:pt idx="3375">
                        <c:v>1.2475500000000006E-2</c:v>
                      </c:pt>
                      <c:pt idx="3376">
                        <c:v>1.2481000000000004E-2</c:v>
                      </c:pt>
                      <c:pt idx="3377">
                        <c:v>1.2496500000000001E-2</c:v>
                      </c:pt>
                      <c:pt idx="3378">
                        <c:v>1.2502999999999997E-2</c:v>
                      </c:pt>
                      <c:pt idx="3379">
                        <c:v>1.2508000000000002E-2</c:v>
                      </c:pt>
                      <c:pt idx="3380">
                        <c:v>1.2523999999999997E-2</c:v>
                      </c:pt>
                      <c:pt idx="3381">
                        <c:v>1.2532999999999999E-2</c:v>
                      </c:pt>
                      <c:pt idx="3382">
                        <c:v>1.2546999999999999E-2</c:v>
                      </c:pt>
                      <c:pt idx="3383">
                        <c:v>1.2559000000000001E-2</c:v>
                      </c:pt>
                      <c:pt idx="3384">
                        <c:v>1.2572000000000002E-2</c:v>
                      </c:pt>
                      <c:pt idx="3385">
                        <c:v>1.2580000000000004E-2</c:v>
                      </c:pt>
                      <c:pt idx="3386">
                        <c:v>1.2595500000000004E-2</c:v>
                      </c:pt>
                      <c:pt idx="3387">
                        <c:v>1.2609500000000004E-2</c:v>
                      </c:pt>
                      <c:pt idx="3388">
                        <c:v>1.2625000000000006E-2</c:v>
                      </c:pt>
                      <c:pt idx="3389">
                        <c:v>1.2645000000000007E-2</c:v>
                      </c:pt>
                      <c:pt idx="3390">
                        <c:v>1.2660000000000005E-2</c:v>
                      </c:pt>
                      <c:pt idx="3391">
                        <c:v>1.2687000000000002E-2</c:v>
                      </c:pt>
                      <c:pt idx="3392">
                        <c:v>1.2716000000000003E-2</c:v>
                      </c:pt>
                      <c:pt idx="3393">
                        <c:v>1.2740500000000002E-2</c:v>
                      </c:pt>
                      <c:pt idx="3394">
                        <c:v>1.2756500000000002E-2</c:v>
                      </c:pt>
                      <c:pt idx="3395">
                        <c:v>1.2773000000000001E-2</c:v>
                      </c:pt>
                      <c:pt idx="3396">
                        <c:v>1.2792000000000003E-2</c:v>
                      </c:pt>
                      <c:pt idx="3397">
                        <c:v>1.2814499999999998E-2</c:v>
                      </c:pt>
                      <c:pt idx="3398">
                        <c:v>1.28285E-2</c:v>
                      </c:pt>
                      <c:pt idx="3399">
                        <c:v>1.2862999999999999E-2</c:v>
                      </c:pt>
                      <c:pt idx="3400">
                        <c:v>1.2884999999999997E-2</c:v>
                      </c:pt>
                      <c:pt idx="3401">
                        <c:v>1.2913999999999998E-2</c:v>
                      </c:pt>
                      <c:pt idx="3402">
                        <c:v>1.2942999999999998E-2</c:v>
                      </c:pt>
                      <c:pt idx="3403">
                        <c:v>1.2974999999999999E-2</c:v>
                      </c:pt>
                      <c:pt idx="3404">
                        <c:v>1.30075E-2</c:v>
                      </c:pt>
                      <c:pt idx="3405">
                        <c:v>1.3037999999999999E-2</c:v>
                      </c:pt>
                      <c:pt idx="3406">
                        <c:v>1.3072499999999997E-2</c:v>
                      </c:pt>
                      <c:pt idx="3407">
                        <c:v>1.3104999999999999E-2</c:v>
                      </c:pt>
                      <c:pt idx="3408">
                        <c:v>1.3143499999999999E-2</c:v>
                      </c:pt>
                      <c:pt idx="3409">
                        <c:v>1.31795E-2</c:v>
                      </c:pt>
                      <c:pt idx="3410">
                        <c:v>1.3221500000000002E-2</c:v>
                      </c:pt>
                      <c:pt idx="3411">
                        <c:v>1.3255500000000002E-2</c:v>
                      </c:pt>
                      <c:pt idx="3412">
                        <c:v>1.3293000000000004E-2</c:v>
                      </c:pt>
                      <c:pt idx="3413">
                        <c:v>1.3333000000000005E-2</c:v>
                      </c:pt>
                      <c:pt idx="3414">
                        <c:v>1.3259500000000004E-2</c:v>
                      </c:pt>
                      <c:pt idx="3415">
                        <c:v>1.3536500000000005E-2</c:v>
                      </c:pt>
                      <c:pt idx="3416">
                        <c:v>1.3449500000000003E-2</c:v>
                      </c:pt>
                      <c:pt idx="3417">
                        <c:v>1.3388000000000002E-2</c:v>
                      </c:pt>
                      <c:pt idx="3418">
                        <c:v>1.3214000000000004E-2</c:v>
                      </c:pt>
                      <c:pt idx="3419">
                        <c:v>1.3185000000000002E-2</c:v>
                      </c:pt>
                      <c:pt idx="3420">
                        <c:v>1.333E-2</c:v>
                      </c:pt>
                      <c:pt idx="3421">
                        <c:v>1.3527999999999998E-2</c:v>
                      </c:pt>
                      <c:pt idx="3422">
                        <c:v>1.3597999999999999E-2</c:v>
                      </c:pt>
                      <c:pt idx="3423">
                        <c:v>1.3665E-2</c:v>
                      </c:pt>
                      <c:pt idx="3424">
                        <c:v>1.36145E-2</c:v>
                      </c:pt>
                      <c:pt idx="3425">
                        <c:v>1.3601499999999999E-2</c:v>
                      </c:pt>
                      <c:pt idx="3426">
                        <c:v>1.3634500000000001E-2</c:v>
                      </c:pt>
                      <c:pt idx="3427">
                        <c:v>1.3684500000000002E-2</c:v>
                      </c:pt>
                      <c:pt idx="3428">
                        <c:v>1.3637999999999999E-2</c:v>
                      </c:pt>
                      <c:pt idx="3429">
                        <c:v>1.3793500000000004E-2</c:v>
                      </c:pt>
                      <c:pt idx="3430">
                        <c:v>1.3758500000000002E-2</c:v>
                      </c:pt>
                      <c:pt idx="3431">
                        <c:v>1.3691500000000001E-2</c:v>
                      </c:pt>
                      <c:pt idx="3432">
                        <c:v>1.36055E-2</c:v>
                      </c:pt>
                      <c:pt idx="3433">
                        <c:v>1.3580000000000002E-2</c:v>
                      </c:pt>
                      <c:pt idx="3434">
                        <c:v>1.3648000000000004E-2</c:v>
                      </c:pt>
                      <c:pt idx="3435">
                        <c:v>1.3694000000000005E-2</c:v>
                      </c:pt>
                      <c:pt idx="3436">
                        <c:v>1.3662000000000001E-2</c:v>
                      </c:pt>
                      <c:pt idx="3437">
                        <c:v>1.3586000000000003E-2</c:v>
                      </c:pt>
                      <c:pt idx="3438">
                        <c:v>1.3590499999999998E-2</c:v>
                      </c:pt>
                      <c:pt idx="3439">
                        <c:v>1.3602000000000001E-2</c:v>
                      </c:pt>
                      <c:pt idx="3440">
                        <c:v>1.3619500000000001E-2</c:v>
                      </c:pt>
                      <c:pt idx="3441">
                        <c:v>1.3624000000000002E-2</c:v>
                      </c:pt>
                      <c:pt idx="3442">
                        <c:v>1.3583000000000003E-2</c:v>
                      </c:pt>
                      <c:pt idx="3443">
                        <c:v>1.3656000000000001E-2</c:v>
                      </c:pt>
                      <c:pt idx="3444">
                        <c:v>1.3614500000000003E-2</c:v>
                      </c:pt>
                      <c:pt idx="3445">
                        <c:v>1.3560000000000003E-2</c:v>
                      </c:pt>
                      <c:pt idx="3446">
                        <c:v>1.35835E-2</c:v>
                      </c:pt>
                      <c:pt idx="3447">
                        <c:v>1.36475E-2</c:v>
                      </c:pt>
                      <c:pt idx="3448">
                        <c:v>1.3646E-2</c:v>
                      </c:pt>
                      <c:pt idx="3449">
                        <c:v>1.3571E-2</c:v>
                      </c:pt>
                      <c:pt idx="3450">
                        <c:v>1.35315E-2</c:v>
                      </c:pt>
                      <c:pt idx="3451">
                        <c:v>1.3450500000000001E-2</c:v>
                      </c:pt>
                      <c:pt idx="3452">
                        <c:v>1.34485E-2</c:v>
                      </c:pt>
                      <c:pt idx="3453">
                        <c:v>1.3427499999999998E-2</c:v>
                      </c:pt>
                      <c:pt idx="3454">
                        <c:v>1.33545E-2</c:v>
                      </c:pt>
                      <c:pt idx="3455">
                        <c:v>1.33645E-2</c:v>
                      </c:pt>
                      <c:pt idx="3456">
                        <c:v>1.3367499999999997E-2</c:v>
                      </c:pt>
                      <c:pt idx="3457">
                        <c:v>1.3368999999999997E-2</c:v>
                      </c:pt>
                      <c:pt idx="3458">
                        <c:v>1.3369999999999995E-2</c:v>
                      </c:pt>
                      <c:pt idx="3459">
                        <c:v>1.3373499999999998E-2</c:v>
                      </c:pt>
                      <c:pt idx="3460">
                        <c:v>1.3302499999999995E-2</c:v>
                      </c:pt>
                      <c:pt idx="3461">
                        <c:v>1.3316999999999999E-2</c:v>
                      </c:pt>
                      <c:pt idx="3462">
                        <c:v>1.3309999999999999E-2</c:v>
                      </c:pt>
                      <c:pt idx="3463">
                        <c:v>1.3308E-2</c:v>
                      </c:pt>
                      <c:pt idx="3464">
                        <c:v>1.3347999999999997E-2</c:v>
                      </c:pt>
                      <c:pt idx="3465">
                        <c:v>1.3332E-2</c:v>
                      </c:pt>
                      <c:pt idx="3466">
                        <c:v>1.3320500000000002E-2</c:v>
                      </c:pt>
                      <c:pt idx="3467">
                        <c:v>1.3269499999999998E-2</c:v>
                      </c:pt>
                      <c:pt idx="3468">
                        <c:v>1.32335E-2</c:v>
                      </c:pt>
                      <c:pt idx="3469">
                        <c:v>1.3235999999999996E-2</c:v>
                      </c:pt>
                      <c:pt idx="3470">
                        <c:v>1.3176499999999997E-2</c:v>
                      </c:pt>
                      <c:pt idx="3471">
                        <c:v>1.3127E-2</c:v>
                      </c:pt>
                      <c:pt idx="3472">
                        <c:v>1.3083500000000001E-2</c:v>
                      </c:pt>
                      <c:pt idx="3473">
                        <c:v>1.3103500000000001E-2</c:v>
                      </c:pt>
                      <c:pt idx="3474">
                        <c:v>1.3107000000000001E-2</c:v>
                      </c:pt>
                      <c:pt idx="3475">
                        <c:v>1.3065999999999999E-2</c:v>
                      </c:pt>
                      <c:pt idx="3476">
                        <c:v>1.3015499999999998E-2</c:v>
                      </c:pt>
                      <c:pt idx="3477">
                        <c:v>1.29935E-2</c:v>
                      </c:pt>
                      <c:pt idx="3478">
                        <c:v>1.2969000000000001E-2</c:v>
                      </c:pt>
                      <c:pt idx="3479">
                        <c:v>1.2941999999999999E-2</c:v>
                      </c:pt>
                      <c:pt idx="3480">
                        <c:v>1.29125E-2</c:v>
                      </c:pt>
                      <c:pt idx="3481">
                        <c:v>1.2903499999999997E-2</c:v>
                      </c:pt>
                      <c:pt idx="3482">
                        <c:v>1.2872E-2</c:v>
                      </c:pt>
                      <c:pt idx="3483">
                        <c:v>1.2860500000000002E-2</c:v>
                      </c:pt>
                      <c:pt idx="3484">
                        <c:v>1.2826499999999998E-2</c:v>
                      </c:pt>
                      <c:pt idx="3485">
                        <c:v>1.2824499999999999E-2</c:v>
                      </c:pt>
                      <c:pt idx="3486">
                        <c:v>1.27945E-2</c:v>
                      </c:pt>
                      <c:pt idx="3487">
                        <c:v>1.2756E-2</c:v>
                      </c:pt>
                      <c:pt idx="3488">
                        <c:v>1.2725499999999999E-2</c:v>
                      </c:pt>
                      <c:pt idx="3489">
                        <c:v>1.27195E-2</c:v>
                      </c:pt>
                      <c:pt idx="3490">
                        <c:v>1.2688999999999997E-2</c:v>
                      </c:pt>
                      <c:pt idx="3491">
                        <c:v>1.2663500000000001E-2</c:v>
                      </c:pt>
                      <c:pt idx="3492">
                        <c:v>1.2617499999999997E-2</c:v>
                      </c:pt>
                      <c:pt idx="3493">
                        <c:v>1.2574000000000004E-2</c:v>
                      </c:pt>
                      <c:pt idx="3494">
                        <c:v>1.2528500000000003E-2</c:v>
                      </c:pt>
                      <c:pt idx="3495">
                        <c:v>1.2524E-2</c:v>
                      </c:pt>
                      <c:pt idx="3496">
                        <c:v>1.2493000000000001E-2</c:v>
                      </c:pt>
                      <c:pt idx="3497">
                        <c:v>1.2478E-2</c:v>
                      </c:pt>
                      <c:pt idx="3498">
                        <c:v>1.2447000000000001E-2</c:v>
                      </c:pt>
                      <c:pt idx="3499">
                        <c:v>1.2407499999999998E-2</c:v>
                      </c:pt>
                      <c:pt idx="3500">
                        <c:v>1.2299500000000001E-2</c:v>
                      </c:pt>
                      <c:pt idx="3501">
                        <c:v>1.2268500000000002E-2</c:v>
                      </c:pt>
                      <c:pt idx="3502">
                        <c:v>1.2237000000000003E-2</c:v>
                      </c:pt>
                      <c:pt idx="3503">
                        <c:v>1.2209999999999999E-2</c:v>
                      </c:pt>
                      <c:pt idx="3504">
                        <c:v>1.21805E-2</c:v>
                      </c:pt>
                      <c:pt idx="3505">
                        <c:v>1.2172500000000001E-2</c:v>
                      </c:pt>
                      <c:pt idx="3506">
                        <c:v>1.2151000000000002E-2</c:v>
                      </c:pt>
                      <c:pt idx="3507">
                        <c:v>1.2125500000000004E-2</c:v>
                      </c:pt>
                      <c:pt idx="3508">
                        <c:v>1.2092500000000001E-2</c:v>
                      </c:pt>
                      <c:pt idx="3509">
                        <c:v>1.2048500000000002E-2</c:v>
                      </c:pt>
                      <c:pt idx="3510">
                        <c:v>1.2028000000000004E-2</c:v>
                      </c:pt>
                      <c:pt idx="3511">
                        <c:v>1.1992000000000001E-2</c:v>
                      </c:pt>
                      <c:pt idx="3512">
                        <c:v>1.1971000000000001E-2</c:v>
                      </c:pt>
                      <c:pt idx="3513">
                        <c:v>1.1936499999999999E-2</c:v>
                      </c:pt>
                      <c:pt idx="3514">
                        <c:v>1.1910499999999999E-2</c:v>
                      </c:pt>
                      <c:pt idx="3515">
                        <c:v>1.18545E-2</c:v>
                      </c:pt>
                      <c:pt idx="3516">
                        <c:v>1.1835999999999999E-2</c:v>
                      </c:pt>
                      <c:pt idx="3517">
                        <c:v>1.1778500000000001E-2</c:v>
                      </c:pt>
                      <c:pt idx="3518">
                        <c:v>1.1742000000000004E-2</c:v>
                      </c:pt>
                      <c:pt idx="3519">
                        <c:v>1.1711000000000004E-2</c:v>
                      </c:pt>
                      <c:pt idx="3520">
                        <c:v>1.1673500000000003E-2</c:v>
                      </c:pt>
                      <c:pt idx="3521">
                        <c:v>1.1622500000000003E-2</c:v>
                      </c:pt>
                      <c:pt idx="3522">
                        <c:v>1.1579500000000003E-2</c:v>
                      </c:pt>
                      <c:pt idx="3523">
                        <c:v>1.1547000000000003E-2</c:v>
                      </c:pt>
                      <c:pt idx="3524">
                        <c:v>1.1503000000000003E-2</c:v>
                      </c:pt>
                      <c:pt idx="3525">
                        <c:v>1.1501500000000003E-2</c:v>
                      </c:pt>
                      <c:pt idx="3526">
                        <c:v>1.1438500000000004E-2</c:v>
                      </c:pt>
                      <c:pt idx="3527">
                        <c:v>1.1408500000000005E-2</c:v>
                      </c:pt>
                      <c:pt idx="3528">
                        <c:v>1.1407500000000004E-2</c:v>
                      </c:pt>
                      <c:pt idx="3529">
                        <c:v>1.1364500000000007E-2</c:v>
                      </c:pt>
                      <c:pt idx="3530">
                        <c:v>1.1311000000000005E-2</c:v>
                      </c:pt>
                      <c:pt idx="3531">
                        <c:v>1.1267500000000008E-2</c:v>
                      </c:pt>
                      <c:pt idx="3532">
                        <c:v>1.1204000000000006E-2</c:v>
                      </c:pt>
                      <c:pt idx="3533">
                        <c:v>1.1152000000000009E-2</c:v>
                      </c:pt>
                      <c:pt idx="3534">
                        <c:v>1.109700000000001E-2</c:v>
                      </c:pt>
                      <c:pt idx="3535">
                        <c:v>1.1034500000000008E-2</c:v>
                      </c:pt>
                      <c:pt idx="3536">
                        <c:v>1.078900000000001E-2</c:v>
                      </c:pt>
                      <c:pt idx="3537">
                        <c:v>1.074400000000001E-2</c:v>
                      </c:pt>
                      <c:pt idx="3538">
                        <c:v>1.0703500000000008E-2</c:v>
                      </c:pt>
                      <c:pt idx="3539">
                        <c:v>1.0640000000000005E-2</c:v>
                      </c:pt>
                      <c:pt idx="3540">
                        <c:v>1.0566500000000008E-2</c:v>
                      </c:pt>
                      <c:pt idx="3541">
                        <c:v>1.0499500000000002E-2</c:v>
                      </c:pt>
                      <c:pt idx="3542">
                        <c:v>1.0446500000000001E-2</c:v>
                      </c:pt>
                      <c:pt idx="3543">
                        <c:v>1.0386500000000005E-2</c:v>
                      </c:pt>
                      <c:pt idx="3544">
                        <c:v>1.03345E-2</c:v>
                      </c:pt>
                      <c:pt idx="3545">
                        <c:v>1.0280500000000001E-2</c:v>
                      </c:pt>
                      <c:pt idx="3546">
                        <c:v>1.0217E-2</c:v>
                      </c:pt>
                      <c:pt idx="3547">
                        <c:v>1.0150000000000001E-2</c:v>
                      </c:pt>
                      <c:pt idx="3548">
                        <c:v>1.00775E-2</c:v>
                      </c:pt>
                      <c:pt idx="3549">
                        <c:v>1.0026000000000002E-2</c:v>
                      </c:pt>
                      <c:pt idx="3550">
                        <c:v>9.9515000000000003E-3</c:v>
                      </c:pt>
                      <c:pt idx="3551">
                        <c:v>1.00375E-2</c:v>
                      </c:pt>
                      <c:pt idx="3552">
                        <c:v>9.949000000000003E-3</c:v>
                      </c:pt>
                      <c:pt idx="3553">
                        <c:v>9.8845000000000009E-3</c:v>
                      </c:pt>
                      <c:pt idx="3554">
                        <c:v>9.8190000000000013E-3</c:v>
                      </c:pt>
                      <c:pt idx="3555">
                        <c:v>9.748500000000002E-3</c:v>
                      </c:pt>
                      <c:pt idx="3556">
                        <c:v>9.6725000000000023E-3</c:v>
                      </c:pt>
                      <c:pt idx="3557">
                        <c:v>9.6045000000000019E-3</c:v>
                      </c:pt>
                      <c:pt idx="3558">
                        <c:v>9.526500000000002E-3</c:v>
                      </c:pt>
                      <c:pt idx="3559">
                        <c:v>9.4260000000000021E-3</c:v>
                      </c:pt>
                      <c:pt idx="3560">
                        <c:v>9.3460000000000036E-3</c:v>
                      </c:pt>
                      <c:pt idx="3561">
                        <c:v>9.3095000000000018E-3</c:v>
                      </c:pt>
                      <c:pt idx="3562">
                        <c:v>9.2705000000000027E-3</c:v>
                      </c:pt>
                      <c:pt idx="3563">
                        <c:v>9.1750000000000026E-3</c:v>
                      </c:pt>
                      <c:pt idx="3564">
                        <c:v>9.1255000000000017E-3</c:v>
                      </c:pt>
                      <c:pt idx="3565">
                        <c:v>9.0460000000000037E-3</c:v>
                      </c:pt>
                      <c:pt idx="3566">
                        <c:v>8.963500000000001E-3</c:v>
                      </c:pt>
                      <c:pt idx="3567">
                        <c:v>8.8790000000000032E-3</c:v>
                      </c:pt>
                      <c:pt idx="3568">
                        <c:v>8.7825000000000021E-3</c:v>
                      </c:pt>
                      <c:pt idx="3569">
                        <c:v>8.6980000000000026E-3</c:v>
                      </c:pt>
                      <c:pt idx="3570">
                        <c:v>8.6105000000000036E-3</c:v>
                      </c:pt>
                      <c:pt idx="3571">
                        <c:v>8.5235000000000016E-3</c:v>
                      </c:pt>
                      <c:pt idx="3572">
                        <c:v>8.4435000000000014E-3</c:v>
                      </c:pt>
                      <c:pt idx="3573">
                        <c:v>8.3630000000000024E-3</c:v>
                      </c:pt>
                      <c:pt idx="3574">
                        <c:v>8.2790000000000016E-3</c:v>
                      </c:pt>
                      <c:pt idx="3575">
                        <c:v>8.2145000000000013E-3</c:v>
                      </c:pt>
                      <c:pt idx="3576">
                        <c:v>8.1355000000000004E-3</c:v>
                      </c:pt>
                      <c:pt idx="3577">
                        <c:v>8.0195000000000006E-3</c:v>
                      </c:pt>
                      <c:pt idx="3578">
                        <c:v>7.9145000000000014E-3</c:v>
                      </c:pt>
                      <c:pt idx="3579">
                        <c:v>7.8189999999999996E-3</c:v>
                      </c:pt>
                      <c:pt idx="3580">
                        <c:v>7.7239999999999982E-3</c:v>
                      </c:pt>
                      <c:pt idx="3581">
                        <c:v>7.6184999999999977E-3</c:v>
                      </c:pt>
                      <c:pt idx="3582">
                        <c:v>7.5104999999999981E-3</c:v>
                      </c:pt>
                      <c:pt idx="3583">
                        <c:v>7.4039999999999974E-3</c:v>
                      </c:pt>
                      <c:pt idx="3584">
                        <c:v>7.3089999999999969E-3</c:v>
                      </c:pt>
                      <c:pt idx="3585">
                        <c:v>7.154999999999999E-3</c:v>
                      </c:pt>
                      <c:pt idx="3586">
                        <c:v>7.0884999999999976E-3</c:v>
                      </c:pt>
                      <c:pt idx="3587">
                        <c:v>6.9954999999999982E-3</c:v>
                      </c:pt>
                      <c:pt idx="3588">
                        <c:v>6.9009999999999974E-3</c:v>
                      </c:pt>
                      <c:pt idx="3589">
                        <c:v>6.7809999999999971E-3</c:v>
                      </c:pt>
                      <c:pt idx="3590">
                        <c:v>6.6749999999999952E-3</c:v>
                      </c:pt>
                      <c:pt idx="3591">
                        <c:v>6.6634999999999958E-3</c:v>
                      </c:pt>
                      <c:pt idx="3592">
                        <c:v>6.5519999999999971E-3</c:v>
                      </c:pt>
                      <c:pt idx="3593">
                        <c:v>6.4539999999999962E-3</c:v>
                      </c:pt>
                      <c:pt idx="3594">
                        <c:v>6.3609999999999977E-3</c:v>
                      </c:pt>
                      <c:pt idx="3595">
                        <c:v>6.2984999999999968E-3</c:v>
                      </c:pt>
                      <c:pt idx="3596">
                        <c:v>6.2179999999999978E-3</c:v>
                      </c:pt>
                      <c:pt idx="3597">
                        <c:v>6.1185000000000015E-3</c:v>
                      </c:pt>
                      <c:pt idx="3598">
                        <c:v>6.0380000000000008E-3</c:v>
                      </c:pt>
                      <c:pt idx="3599">
                        <c:v>5.914E-3</c:v>
                      </c:pt>
                      <c:pt idx="3600">
                        <c:v>5.816E-3</c:v>
                      </c:pt>
                      <c:pt idx="3601">
                        <c:v>5.710500000000002E-3</c:v>
                      </c:pt>
                      <c:pt idx="3602">
                        <c:v>5.6045000000000001E-3</c:v>
                      </c:pt>
                      <c:pt idx="3603">
                        <c:v>5.4535000000000026E-3</c:v>
                      </c:pt>
                      <c:pt idx="3604">
                        <c:v>5.3550000000000013E-3</c:v>
                      </c:pt>
                      <c:pt idx="3605">
                        <c:v>5.2570000000000004E-3</c:v>
                      </c:pt>
                      <c:pt idx="3606">
                        <c:v>5.1544999999999985E-3</c:v>
                      </c:pt>
                      <c:pt idx="3607">
                        <c:v>5.0420000000000013E-3</c:v>
                      </c:pt>
                      <c:pt idx="3608">
                        <c:v>4.9330000000000034E-3</c:v>
                      </c:pt>
                      <c:pt idx="3609">
                        <c:v>4.8250000000000038E-3</c:v>
                      </c:pt>
                      <c:pt idx="3610">
                        <c:v>4.6875000000000042E-3</c:v>
                      </c:pt>
                      <c:pt idx="3611">
                        <c:v>4.5720000000000031E-3</c:v>
                      </c:pt>
                      <c:pt idx="3612">
                        <c:v>4.4155000000000036E-3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8-DF6A-410B-8E98-069278FFE6E4}"/>
                  </c:ext>
                </c:extLst>
              </c15:ser>
            </c15:filteredScatterSeries>
            <c15:filteredScatterSeries>
              <c15:ser>
                <c:idx val="7"/>
                <c:order val="7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344A'!$BE$1</c15:sqref>
                        </c15:formulaRef>
                      </c:ext>
                    </c:extLst>
                    <c:strCache>
                      <c:ptCount val="1"/>
                      <c:pt idx="0">
                        <c:v>Disk-1_In, 344 A</c:v>
                      </c:pt>
                    </c:strCache>
                  </c:strRef>
                </c:tx>
                <c:spPr>
                  <a:ln w="19050" cap="rnd">
                    <a:solidFill>
                      <a:srgbClr val="FF7C80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344A'!$C$4:$C$3616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-3.5159999999999997E-2</c:v>
                      </c:pt>
                      <c:pt idx="1">
                        <c:v>-3.0880000000000001E-2</c:v>
                      </c:pt>
                      <c:pt idx="2">
                        <c:v>2.8670000000000001E-2</c:v>
                      </c:pt>
                      <c:pt idx="3">
                        <c:v>-3.0169999999999999E-2</c:v>
                      </c:pt>
                      <c:pt idx="4">
                        <c:v>-3.7200000000000002E-3</c:v>
                      </c:pt>
                      <c:pt idx="5">
                        <c:v>-4.4609999999999997E-2</c:v>
                      </c:pt>
                      <c:pt idx="6">
                        <c:v>6.1500000000000001E-3</c:v>
                      </c:pt>
                      <c:pt idx="7">
                        <c:v>-8.2199999999999999E-3</c:v>
                      </c:pt>
                      <c:pt idx="8">
                        <c:v>-8.9499999999999996E-3</c:v>
                      </c:pt>
                      <c:pt idx="9">
                        <c:v>-1.338E-2</c:v>
                      </c:pt>
                      <c:pt idx="10">
                        <c:v>2.7369999999999998E-2</c:v>
                      </c:pt>
                      <c:pt idx="11">
                        <c:v>-2.0300000000000001E-3</c:v>
                      </c:pt>
                      <c:pt idx="12">
                        <c:v>-2.2399999999999998E-3</c:v>
                      </c:pt>
                      <c:pt idx="13">
                        <c:v>-2.1900000000000001E-3</c:v>
                      </c:pt>
                      <c:pt idx="14" formatCode="0.00E+00">
                        <c:v>6.30081E-4</c:v>
                      </c:pt>
                      <c:pt idx="15">
                        <c:v>1.66E-2</c:v>
                      </c:pt>
                      <c:pt idx="16">
                        <c:v>-1.618E-2</c:v>
                      </c:pt>
                      <c:pt idx="17">
                        <c:v>-4.5700000000000003E-3</c:v>
                      </c:pt>
                      <c:pt idx="18">
                        <c:v>-1.9890000000000001E-2</c:v>
                      </c:pt>
                      <c:pt idx="19">
                        <c:v>2.5510000000000001E-2</c:v>
                      </c:pt>
                      <c:pt idx="20">
                        <c:v>3.5810000000000002E-2</c:v>
                      </c:pt>
                      <c:pt idx="21">
                        <c:v>0.24636</c:v>
                      </c:pt>
                      <c:pt idx="22">
                        <c:v>0.59943000000000002</c:v>
                      </c:pt>
                      <c:pt idx="23">
                        <c:v>0.89822999999999997</c:v>
                      </c:pt>
                      <c:pt idx="24">
                        <c:v>1.0985100000000001</c:v>
                      </c:pt>
                      <c:pt idx="25">
                        <c:v>1.3666499999999999</c:v>
                      </c:pt>
                      <c:pt idx="26">
                        <c:v>1.6165499999999999</c:v>
                      </c:pt>
                      <c:pt idx="27">
                        <c:v>1.90778</c:v>
                      </c:pt>
                      <c:pt idx="28">
                        <c:v>2.1311399999999998</c:v>
                      </c:pt>
                      <c:pt idx="29">
                        <c:v>2.38774</c:v>
                      </c:pt>
                      <c:pt idx="30">
                        <c:v>2.6627800000000001</c:v>
                      </c:pt>
                      <c:pt idx="31">
                        <c:v>2.9049399999999999</c:v>
                      </c:pt>
                      <c:pt idx="32">
                        <c:v>3.1744300000000001</c:v>
                      </c:pt>
                      <c:pt idx="33">
                        <c:v>3.37113</c:v>
                      </c:pt>
                      <c:pt idx="34">
                        <c:v>3.6148199999999999</c:v>
                      </c:pt>
                      <c:pt idx="35">
                        <c:v>3.8898299999999999</c:v>
                      </c:pt>
                      <c:pt idx="36">
                        <c:v>4.1555999999999997</c:v>
                      </c:pt>
                      <c:pt idx="37">
                        <c:v>4.4379400000000002</c:v>
                      </c:pt>
                      <c:pt idx="38">
                        <c:v>4.6747399999999999</c:v>
                      </c:pt>
                      <c:pt idx="39">
                        <c:v>4.8831899999999999</c:v>
                      </c:pt>
                      <c:pt idx="40">
                        <c:v>5.2885600000000004</c:v>
                      </c:pt>
                      <c:pt idx="41">
                        <c:v>5.3772799999999998</c:v>
                      </c:pt>
                      <c:pt idx="42">
                        <c:v>5.6045800000000003</c:v>
                      </c:pt>
                      <c:pt idx="43">
                        <c:v>5.8922400000000001</c:v>
                      </c:pt>
                      <c:pt idx="44">
                        <c:v>6.1825000000000001</c:v>
                      </c:pt>
                      <c:pt idx="45">
                        <c:v>6.3943399999999997</c:v>
                      </c:pt>
                      <c:pt idx="46">
                        <c:v>6.6378899999999996</c:v>
                      </c:pt>
                      <c:pt idx="47">
                        <c:v>6.8905599999999998</c:v>
                      </c:pt>
                      <c:pt idx="48">
                        <c:v>7.15252</c:v>
                      </c:pt>
                      <c:pt idx="49">
                        <c:v>7.3896199999999999</c:v>
                      </c:pt>
                      <c:pt idx="50">
                        <c:v>7.6230799999999999</c:v>
                      </c:pt>
                      <c:pt idx="51">
                        <c:v>7.83535</c:v>
                      </c:pt>
                      <c:pt idx="52">
                        <c:v>8.1307100000000005</c:v>
                      </c:pt>
                      <c:pt idx="53">
                        <c:v>8.4083299999999994</c:v>
                      </c:pt>
                      <c:pt idx="54">
                        <c:v>8.6501900000000003</c:v>
                      </c:pt>
                      <c:pt idx="55">
                        <c:v>8.9133899999999997</c:v>
                      </c:pt>
                      <c:pt idx="56">
                        <c:v>9.1709399999999999</c:v>
                      </c:pt>
                      <c:pt idx="57">
                        <c:v>9.4584299999999999</c:v>
                      </c:pt>
                      <c:pt idx="58">
                        <c:v>9.6511800000000001</c:v>
                      </c:pt>
                      <c:pt idx="59">
                        <c:v>9.8958600000000008</c:v>
                      </c:pt>
                      <c:pt idx="60">
                        <c:v>9.9817999999999998</c:v>
                      </c:pt>
                      <c:pt idx="61">
                        <c:v>10.00489</c:v>
                      </c:pt>
                      <c:pt idx="62">
                        <c:v>9.9523200000000003</c:v>
                      </c:pt>
                      <c:pt idx="63">
                        <c:v>9.9787599999999994</c:v>
                      </c:pt>
                      <c:pt idx="64">
                        <c:v>9.9808000000000003</c:v>
                      </c:pt>
                      <c:pt idx="65">
                        <c:v>10.00844</c:v>
                      </c:pt>
                      <c:pt idx="66">
                        <c:v>9.9558300000000006</c:v>
                      </c:pt>
                      <c:pt idx="67">
                        <c:v>9.9416200000000003</c:v>
                      </c:pt>
                      <c:pt idx="68">
                        <c:v>9.9723600000000001</c:v>
                      </c:pt>
                      <c:pt idx="69">
                        <c:v>9.9630899999999993</c:v>
                      </c:pt>
                      <c:pt idx="70">
                        <c:v>9.9787099999999995</c:v>
                      </c:pt>
                      <c:pt idx="71">
                        <c:v>9.9307400000000001</c:v>
                      </c:pt>
                      <c:pt idx="72">
                        <c:v>9.9558499999999999</c:v>
                      </c:pt>
                      <c:pt idx="73">
                        <c:v>9.9701400000000007</c:v>
                      </c:pt>
                      <c:pt idx="74">
                        <c:v>9.9783799999999996</c:v>
                      </c:pt>
                      <c:pt idx="75">
                        <c:v>9.9703400000000002</c:v>
                      </c:pt>
                      <c:pt idx="76">
                        <c:v>9.95641</c:v>
                      </c:pt>
                      <c:pt idx="77">
                        <c:v>9.9758999999999993</c:v>
                      </c:pt>
                      <c:pt idx="78">
                        <c:v>9.9907699999999995</c:v>
                      </c:pt>
                      <c:pt idx="79">
                        <c:v>9.9307200000000009</c:v>
                      </c:pt>
                      <c:pt idx="80">
                        <c:v>9.9390099999999997</c:v>
                      </c:pt>
                      <c:pt idx="81">
                        <c:v>9.9514600000000009</c:v>
                      </c:pt>
                      <c:pt idx="82">
                        <c:v>9.9752399999999994</c:v>
                      </c:pt>
                      <c:pt idx="83">
                        <c:v>9.9396100000000001</c:v>
                      </c:pt>
                      <c:pt idx="84">
                        <c:v>9.9419299999999993</c:v>
                      </c:pt>
                      <c:pt idx="85">
                        <c:v>9.9442900000000005</c:v>
                      </c:pt>
                      <c:pt idx="86">
                        <c:v>9.9412000000000003</c:v>
                      </c:pt>
                      <c:pt idx="87">
                        <c:v>9.9610599999999998</c:v>
                      </c:pt>
                      <c:pt idx="88">
                        <c:v>9.9204600000000003</c:v>
                      </c:pt>
                      <c:pt idx="89">
                        <c:v>9.9358599999999999</c:v>
                      </c:pt>
                      <c:pt idx="90">
                        <c:v>9.9436099999999996</c:v>
                      </c:pt>
                      <c:pt idx="91">
                        <c:v>9.9902599999999993</c:v>
                      </c:pt>
                      <c:pt idx="92">
                        <c:v>9.95425</c:v>
                      </c:pt>
                      <c:pt idx="93">
                        <c:v>9.9503599999999999</c:v>
                      </c:pt>
                      <c:pt idx="94">
                        <c:v>9.9395699999999998</c:v>
                      </c:pt>
                      <c:pt idx="95">
                        <c:v>9.9651599999999991</c:v>
                      </c:pt>
                      <c:pt idx="96">
                        <c:v>9.9706700000000001</c:v>
                      </c:pt>
                      <c:pt idx="97">
                        <c:v>9.9518599999999999</c:v>
                      </c:pt>
                      <c:pt idx="98">
                        <c:v>9.9624400000000009</c:v>
                      </c:pt>
                      <c:pt idx="99">
                        <c:v>9.9940599999999993</c:v>
                      </c:pt>
                      <c:pt idx="100">
                        <c:v>9.9387500000000006</c:v>
                      </c:pt>
                      <c:pt idx="101">
                        <c:v>10.07457</c:v>
                      </c:pt>
                      <c:pt idx="102">
                        <c:v>9.9299800000000005</c:v>
                      </c:pt>
                      <c:pt idx="103">
                        <c:v>9.9574999999999996</c:v>
                      </c:pt>
                      <c:pt idx="104">
                        <c:v>9.9489999999999998</c:v>
                      </c:pt>
                      <c:pt idx="105">
                        <c:v>9.9793400000000005</c:v>
                      </c:pt>
                      <c:pt idx="106">
                        <c:v>9.9550900000000002</c:v>
                      </c:pt>
                      <c:pt idx="107">
                        <c:v>9.9607299999999999</c:v>
                      </c:pt>
                      <c:pt idx="108">
                        <c:v>9.9919100000000007</c:v>
                      </c:pt>
                      <c:pt idx="109">
                        <c:v>9.9424399999999995</c:v>
                      </c:pt>
                      <c:pt idx="110">
                        <c:v>9.9449699999999996</c:v>
                      </c:pt>
                      <c:pt idx="111">
                        <c:v>9.9211200000000002</c:v>
                      </c:pt>
                      <c:pt idx="112">
                        <c:v>9.9526800000000009</c:v>
                      </c:pt>
                      <c:pt idx="113">
                        <c:v>9.9331800000000001</c:v>
                      </c:pt>
                      <c:pt idx="114">
                        <c:v>9.9395600000000002</c:v>
                      </c:pt>
                      <c:pt idx="115">
                        <c:v>9.9410600000000002</c:v>
                      </c:pt>
                      <c:pt idx="116">
                        <c:v>9.9762699999999995</c:v>
                      </c:pt>
                      <c:pt idx="117">
                        <c:v>9.9234500000000008</c:v>
                      </c:pt>
                      <c:pt idx="118">
                        <c:v>9.9334600000000002</c:v>
                      </c:pt>
                      <c:pt idx="119">
                        <c:v>9.9288900000000009</c:v>
                      </c:pt>
                      <c:pt idx="120">
                        <c:v>9.9471399999999992</c:v>
                      </c:pt>
                      <c:pt idx="121">
                        <c:v>9.9347100000000008</c:v>
                      </c:pt>
                      <c:pt idx="122">
                        <c:v>9.9302200000000003</c:v>
                      </c:pt>
                      <c:pt idx="123">
                        <c:v>9.9509600000000002</c:v>
                      </c:pt>
                      <c:pt idx="124">
                        <c:v>9.9592399999999994</c:v>
                      </c:pt>
                      <c:pt idx="125">
                        <c:v>9.9572500000000002</c:v>
                      </c:pt>
                      <c:pt idx="126">
                        <c:v>9.9470899999999993</c:v>
                      </c:pt>
                      <c:pt idx="127">
                        <c:v>9.9399200000000008</c:v>
                      </c:pt>
                      <c:pt idx="128">
                        <c:v>9.9001199999999994</c:v>
                      </c:pt>
                      <c:pt idx="129">
                        <c:v>9.9529399999999999</c:v>
                      </c:pt>
                      <c:pt idx="130">
                        <c:v>9.9416200000000003</c:v>
                      </c:pt>
                      <c:pt idx="131">
                        <c:v>9.9452099999999994</c:v>
                      </c:pt>
                      <c:pt idx="132">
                        <c:v>9.9509600000000002</c:v>
                      </c:pt>
                      <c:pt idx="133">
                        <c:v>9.9761299999999995</c:v>
                      </c:pt>
                      <c:pt idx="134">
                        <c:v>9.9545700000000004</c:v>
                      </c:pt>
                      <c:pt idx="135">
                        <c:v>9.9426299999999994</c:v>
                      </c:pt>
                      <c:pt idx="136">
                        <c:v>9.9269400000000001</c:v>
                      </c:pt>
                      <c:pt idx="137">
                        <c:v>9.9679800000000007</c:v>
                      </c:pt>
                      <c:pt idx="138">
                        <c:v>9.9548000000000005</c:v>
                      </c:pt>
                      <c:pt idx="139">
                        <c:v>9.9727300000000003</c:v>
                      </c:pt>
                      <c:pt idx="140">
                        <c:v>9.9594900000000006</c:v>
                      </c:pt>
                      <c:pt idx="141">
                        <c:v>9.9898600000000002</c:v>
                      </c:pt>
                      <c:pt idx="142">
                        <c:v>9.9868199999999998</c:v>
                      </c:pt>
                      <c:pt idx="143">
                        <c:v>9.9701000000000004</c:v>
                      </c:pt>
                      <c:pt idx="144">
                        <c:v>9.9589099999999995</c:v>
                      </c:pt>
                      <c:pt idx="145">
                        <c:v>9.9432600000000004</c:v>
                      </c:pt>
                      <c:pt idx="146">
                        <c:v>9.9699399999999994</c:v>
                      </c:pt>
                      <c:pt idx="147">
                        <c:v>9.9472299999999994</c:v>
                      </c:pt>
                      <c:pt idx="148">
                        <c:v>9.9472000000000005</c:v>
                      </c:pt>
                      <c:pt idx="149">
                        <c:v>9.95519</c:v>
                      </c:pt>
                      <c:pt idx="150">
                        <c:v>9.9755500000000001</c:v>
                      </c:pt>
                      <c:pt idx="151">
                        <c:v>9.9448799999999995</c:v>
                      </c:pt>
                      <c:pt idx="152">
                        <c:v>9.9413099999999996</c:v>
                      </c:pt>
                      <c:pt idx="153">
                        <c:v>9.9602299999999993</c:v>
                      </c:pt>
                      <c:pt idx="154">
                        <c:v>9.9902300000000004</c:v>
                      </c:pt>
                      <c:pt idx="155">
                        <c:v>9.9377700000000004</c:v>
                      </c:pt>
                      <c:pt idx="156">
                        <c:v>10.0502</c:v>
                      </c:pt>
                      <c:pt idx="157">
                        <c:v>10.066750000000001</c:v>
                      </c:pt>
                      <c:pt idx="158">
                        <c:v>9.9564000000000004</c:v>
                      </c:pt>
                      <c:pt idx="159">
                        <c:v>9.9960699999999996</c:v>
                      </c:pt>
                      <c:pt idx="160">
                        <c:v>9.9986800000000002</c:v>
                      </c:pt>
                      <c:pt idx="161">
                        <c:v>9.9879200000000008</c:v>
                      </c:pt>
                      <c:pt idx="162">
                        <c:v>10.02623</c:v>
                      </c:pt>
                      <c:pt idx="163">
                        <c:v>9.9947999999999997</c:v>
                      </c:pt>
                      <c:pt idx="164">
                        <c:v>9.9565800000000007</c:v>
                      </c:pt>
                      <c:pt idx="165">
                        <c:v>9.95383</c:v>
                      </c:pt>
                      <c:pt idx="166">
                        <c:v>9.9195899999999995</c:v>
                      </c:pt>
                      <c:pt idx="167">
                        <c:v>9.9671400000000006</c:v>
                      </c:pt>
                      <c:pt idx="168">
                        <c:v>9.9348799999999997</c:v>
                      </c:pt>
                      <c:pt idx="169">
                        <c:v>9.9613200000000006</c:v>
                      </c:pt>
                      <c:pt idx="170">
                        <c:v>9.9315700000000007</c:v>
                      </c:pt>
                      <c:pt idx="171">
                        <c:v>9.9598399999999998</c:v>
                      </c:pt>
                      <c:pt idx="172">
                        <c:v>9.9456500000000005</c:v>
                      </c:pt>
                      <c:pt idx="173">
                        <c:v>9.9112799999999996</c:v>
                      </c:pt>
                      <c:pt idx="174">
                        <c:v>9.9081200000000003</c:v>
                      </c:pt>
                      <c:pt idx="175">
                        <c:v>9.9501799999999996</c:v>
                      </c:pt>
                      <c:pt idx="176">
                        <c:v>9.9254999999999995</c:v>
                      </c:pt>
                      <c:pt idx="177">
                        <c:v>9.9268599999999996</c:v>
                      </c:pt>
                      <c:pt idx="178">
                        <c:v>9.9458400000000005</c:v>
                      </c:pt>
                      <c:pt idx="179">
                        <c:v>9.9552800000000001</c:v>
                      </c:pt>
                      <c:pt idx="180">
                        <c:v>9.9803300000000004</c:v>
                      </c:pt>
                      <c:pt idx="181">
                        <c:v>9.9514700000000005</c:v>
                      </c:pt>
                      <c:pt idx="182">
                        <c:v>9.93797</c:v>
                      </c:pt>
                      <c:pt idx="183">
                        <c:v>9.9239200000000007</c:v>
                      </c:pt>
                      <c:pt idx="184">
                        <c:v>9.9474199999999993</c:v>
                      </c:pt>
                      <c:pt idx="185">
                        <c:v>9.9169599999999996</c:v>
                      </c:pt>
                      <c:pt idx="186">
                        <c:v>9.9456199999999999</c:v>
                      </c:pt>
                      <c:pt idx="187">
                        <c:v>9.9454100000000007</c:v>
                      </c:pt>
                      <c:pt idx="188">
                        <c:v>9.9757599999999993</c:v>
                      </c:pt>
                      <c:pt idx="189">
                        <c:v>9.9365900000000007</c:v>
                      </c:pt>
                      <c:pt idx="190">
                        <c:v>9.9190500000000004</c:v>
                      </c:pt>
                      <c:pt idx="191">
                        <c:v>9.9267199999999995</c:v>
                      </c:pt>
                      <c:pt idx="192">
                        <c:v>9.9549000000000003</c:v>
                      </c:pt>
                      <c:pt idx="193">
                        <c:v>9.9382300000000008</c:v>
                      </c:pt>
                      <c:pt idx="194">
                        <c:v>9.9277700000000006</c:v>
                      </c:pt>
                      <c:pt idx="195">
                        <c:v>9.9448299999999996</c:v>
                      </c:pt>
                      <c:pt idx="196">
                        <c:v>9.9800599999999999</c:v>
                      </c:pt>
                      <c:pt idx="197">
                        <c:v>9.9696700000000007</c:v>
                      </c:pt>
                      <c:pt idx="198">
                        <c:v>9.9806799999999996</c:v>
                      </c:pt>
                      <c:pt idx="199">
                        <c:v>9.9629700000000003</c:v>
                      </c:pt>
                      <c:pt idx="200">
                        <c:v>9.9342799999999993</c:v>
                      </c:pt>
                      <c:pt idx="201">
                        <c:v>9.9814500000000006</c:v>
                      </c:pt>
                      <c:pt idx="202">
                        <c:v>9.9465400000000006</c:v>
                      </c:pt>
                      <c:pt idx="203">
                        <c:v>9.9558700000000009</c:v>
                      </c:pt>
                      <c:pt idx="204">
                        <c:v>9.9349000000000007</c:v>
                      </c:pt>
                      <c:pt idx="205">
                        <c:v>9.9713399999999996</c:v>
                      </c:pt>
                      <c:pt idx="206">
                        <c:v>9.94468</c:v>
                      </c:pt>
                      <c:pt idx="207">
                        <c:v>9.9472000000000005</c:v>
                      </c:pt>
                      <c:pt idx="208">
                        <c:v>9.9230999999999998</c:v>
                      </c:pt>
                      <c:pt idx="209">
                        <c:v>9.9620200000000008</c:v>
                      </c:pt>
                      <c:pt idx="210">
                        <c:v>9.9408300000000001</c:v>
                      </c:pt>
                      <c:pt idx="211">
                        <c:v>9.9358799999999992</c:v>
                      </c:pt>
                      <c:pt idx="212">
                        <c:v>9.93248</c:v>
                      </c:pt>
                      <c:pt idx="213">
                        <c:v>9.9492100000000008</c:v>
                      </c:pt>
                      <c:pt idx="214">
                        <c:v>9.9609000000000005</c:v>
                      </c:pt>
                      <c:pt idx="215">
                        <c:v>9.9343699999999995</c:v>
                      </c:pt>
                      <c:pt idx="216">
                        <c:v>9.9286499999999993</c:v>
                      </c:pt>
                      <c:pt idx="217">
                        <c:v>9.9467800000000004</c:v>
                      </c:pt>
                      <c:pt idx="218">
                        <c:v>9.9741700000000009</c:v>
                      </c:pt>
                      <c:pt idx="219">
                        <c:v>9.9415800000000001</c:v>
                      </c:pt>
                      <c:pt idx="220">
                        <c:v>9.93581</c:v>
                      </c:pt>
                      <c:pt idx="221">
                        <c:v>9.9414599999999993</c:v>
                      </c:pt>
                      <c:pt idx="222">
                        <c:v>10.036759999999999</c:v>
                      </c:pt>
                      <c:pt idx="223">
                        <c:v>10.001010000000001</c:v>
                      </c:pt>
                      <c:pt idx="224">
                        <c:v>9.9267900000000004</c:v>
                      </c:pt>
                      <c:pt idx="225">
                        <c:v>9.9119100000000007</c:v>
                      </c:pt>
                      <c:pt idx="226">
                        <c:v>9.9614200000000004</c:v>
                      </c:pt>
                      <c:pt idx="227">
                        <c:v>9.9539899999999992</c:v>
                      </c:pt>
                      <c:pt idx="228">
                        <c:v>9.9238199999999992</c:v>
                      </c:pt>
                      <c:pt idx="229">
                        <c:v>9.9376700000000007</c:v>
                      </c:pt>
                      <c:pt idx="230">
                        <c:v>9.9543800000000005</c:v>
                      </c:pt>
                      <c:pt idx="231">
                        <c:v>9.9111200000000004</c:v>
                      </c:pt>
                      <c:pt idx="232">
                        <c:v>9.9328000000000003</c:v>
                      </c:pt>
                      <c:pt idx="233">
                        <c:v>9.9248200000000004</c:v>
                      </c:pt>
                      <c:pt idx="234">
                        <c:v>9.9293200000000006</c:v>
                      </c:pt>
                      <c:pt idx="235">
                        <c:v>9.9483599999999992</c:v>
                      </c:pt>
                      <c:pt idx="236">
                        <c:v>9.93065</c:v>
                      </c:pt>
                      <c:pt idx="237">
                        <c:v>9.9208800000000004</c:v>
                      </c:pt>
                      <c:pt idx="238">
                        <c:v>9.9115599999999997</c:v>
                      </c:pt>
                      <c:pt idx="239">
                        <c:v>9.9826800000000002</c:v>
                      </c:pt>
                      <c:pt idx="240">
                        <c:v>9.9293600000000009</c:v>
                      </c:pt>
                      <c:pt idx="241">
                        <c:v>9.9468099999999993</c:v>
                      </c:pt>
                      <c:pt idx="242">
                        <c:v>9.9483200000000007</c:v>
                      </c:pt>
                      <c:pt idx="243">
                        <c:v>9.9530399999999997</c:v>
                      </c:pt>
                      <c:pt idx="244">
                        <c:v>9.96448</c:v>
                      </c:pt>
                      <c:pt idx="245">
                        <c:v>9.9962999999999997</c:v>
                      </c:pt>
                      <c:pt idx="246">
                        <c:v>9.9465900000000005</c:v>
                      </c:pt>
                      <c:pt idx="247">
                        <c:v>9.9601100000000002</c:v>
                      </c:pt>
                      <c:pt idx="248">
                        <c:v>9.9489300000000007</c:v>
                      </c:pt>
                      <c:pt idx="249">
                        <c:v>9.9348500000000008</c:v>
                      </c:pt>
                      <c:pt idx="250">
                        <c:v>9.9473800000000008</c:v>
                      </c:pt>
                      <c:pt idx="251">
                        <c:v>9.9566400000000002</c:v>
                      </c:pt>
                      <c:pt idx="252">
                        <c:v>9.9521499999999996</c:v>
                      </c:pt>
                      <c:pt idx="253">
                        <c:v>9.9468499999999995</c:v>
                      </c:pt>
                      <c:pt idx="254">
                        <c:v>9.9365199999999998</c:v>
                      </c:pt>
                      <c:pt idx="255">
                        <c:v>9.9328099999999999</c:v>
                      </c:pt>
                      <c:pt idx="256">
                        <c:v>9.9523899999999994</c:v>
                      </c:pt>
                      <c:pt idx="257">
                        <c:v>9.9387699999999999</c:v>
                      </c:pt>
                      <c:pt idx="258">
                        <c:v>9.9295899999999993</c:v>
                      </c:pt>
                      <c:pt idx="259">
                        <c:v>9.9284400000000002</c:v>
                      </c:pt>
                      <c:pt idx="260">
                        <c:v>9.9683600000000006</c:v>
                      </c:pt>
                      <c:pt idx="261">
                        <c:v>9.9108599999999996</c:v>
                      </c:pt>
                      <c:pt idx="262">
                        <c:v>9.9201700000000006</c:v>
                      </c:pt>
                      <c:pt idx="263">
                        <c:v>9.9417100000000005</c:v>
                      </c:pt>
                      <c:pt idx="264">
                        <c:v>9.9554299999999998</c:v>
                      </c:pt>
                      <c:pt idx="265">
                        <c:v>9.9419599999999999</c:v>
                      </c:pt>
                      <c:pt idx="266">
                        <c:v>9.9128699999999998</c:v>
                      </c:pt>
                      <c:pt idx="267">
                        <c:v>9.9090199999999999</c:v>
                      </c:pt>
                      <c:pt idx="268">
                        <c:v>9.95852</c:v>
                      </c:pt>
                      <c:pt idx="269">
                        <c:v>9.9148499999999995</c:v>
                      </c:pt>
                      <c:pt idx="270">
                        <c:v>9.9130500000000001</c:v>
                      </c:pt>
                      <c:pt idx="271">
                        <c:v>9.9325200000000002</c:v>
                      </c:pt>
                      <c:pt idx="272">
                        <c:v>9.9575200000000006</c:v>
                      </c:pt>
                      <c:pt idx="273">
                        <c:v>9.9553100000000008</c:v>
                      </c:pt>
                      <c:pt idx="274">
                        <c:v>9.9307200000000009</c:v>
                      </c:pt>
                      <c:pt idx="275">
                        <c:v>9.9171200000000006</c:v>
                      </c:pt>
                      <c:pt idx="276">
                        <c:v>9.9108800000000006</c:v>
                      </c:pt>
                      <c:pt idx="277">
                        <c:v>9.9634900000000002</c:v>
                      </c:pt>
                      <c:pt idx="278">
                        <c:v>9.9299700000000009</c:v>
                      </c:pt>
                      <c:pt idx="279">
                        <c:v>9.9487799999999993</c:v>
                      </c:pt>
                      <c:pt idx="280">
                        <c:v>9.9445099999999993</c:v>
                      </c:pt>
                      <c:pt idx="281">
                        <c:v>9.9603800000000007</c:v>
                      </c:pt>
                      <c:pt idx="282">
                        <c:v>9.9240399999999998</c:v>
                      </c:pt>
                      <c:pt idx="283">
                        <c:v>10.05575</c:v>
                      </c:pt>
                      <c:pt idx="284">
                        <c:v>9.9400300000000001</c:v>
                      </c:pt>
                      <c:pt idx="285">
                        <c:v>9.9649999999999999</c:v>
                      </c:pt>
                      <c:pt idx="286">
                        <c:v>9.9266900000000007</c:v>
                      </c:pt>
                      <c:pt idx="287">
                        <c:v>9.9667600000000007</c:v>
                      </c:pt>
                      <c:pt idx="288">
                        <c:v>9.9465199999999996</c:v>
                      </c:pt>
                      <c:pt idx="289">
                        <c:v>9.9703300000000006</c:v>
                      </c:pt>
                      <c:pt idx="290">
                        <c:v>9.9345099999999995</c:v>
                      </c:pt>
                      <c:pt idx="291">
                        <c:v>9.9193099999999994</c:v>
                      </c:pt>
                      <c:pt idx="292">
                        <c:v>9.9366800000000008</c:v>
                      </c:pt>
                      <c:pt idx="293">
                        <c:v>9.9243500000000004</c:v>
                      </c:pt>
                      <c:pt idx="294">
                        <c:v>9.9422300000000003</c:v>
                      </c:pt>
                      <c:pt idx="295">
                        <c:v>9.9321400000000004</c:v>
                      </c:pt>
                      <c:pt idx="296">
                        <c:v>9.9272600000000004</c:v>
                      </c:pt>
                      <c:pt idx="297">
                        <c:v>9.9438200000000005</c:v>
                      </c:pt>
                      <c:pt idx="298">
                        <c:v>9.9731699999999996</c:v>
                      </c:pt>
                      <c:pt idx="299">
                        <c:v>9.9604599999999994</c:v>
                      </c:pt>
                      <c:pt idx="300">
                        <c:v>9.9477700000000002</c:v>
                      </c:pt>
                      <c:pt idx="301">
                        <c:v>9.9512300000000007</c:v>
                      </c:pt>
                      <c:pt idx="302">
                        <c:v>9.9819600000000008</c:v>
                      </c:pt>
                      <c:pt idx="303">
                        <c:v>9.9434699999999996</c:v>
                      </c:pt>
                      <c:pt idx="304">
                        <c:v>9.9626300000000008</c:v>
                      </c:pt>
                      <c:pt idx="305">
                        <c:v>9.9611199999999993</c:v>
                      </c:pt>
                      <c:pt idx="306">
                        <c:v>9.98841</c:v>
                      </c:pt>
                      <c:pt idx="307">
                        <c:v>9.9419599999999999</c:v>
                      </c:pt>
                      <c:pt idx="308">
                        <c:v>9.9687900000000003</c:v>
                      </c:pt>
                      <c:pt idx="309">
                        <c:v>9.9289799999999993</c:v>
                      </c:pt>
                      <c:pt idx="310">
                        <c:v>10.00408</c:v>
                      </c:pt>
                      <c:pt idx="311">
                        <c:v>9.9597800000000003</c:v>
                      </c:pt>
                      <c:pt idx="312">
                        <c:v>9.9462600000000005</c:v>
                      </c:pt>
                      <c:pt idx="313">
                        <c:v>9.9822799999999994</c:v>
                      </c:pt>
                      <c:pt idx="314">
                        <c:v>9.9733999999999998</c:v>
                      </c:pt>
                      <c:pt idx="315">
                        <c:v>9.9832199999999993</c:v>
                      </c:pt>
                      <c:pt idx="316">
                        <c:v>9.9681099999999994</c:v>
                      </c:pt>
                      <c:pt idx="317">
                        <c:v>10.017379999999999</c:v>
                      </c:pt>
                      <c:pt idx="318">
                        <c:v>10.15574</c:v>
                      </c:pt>
                      <c:pt idx="319">
                        <c:v>10.31875</c:v>
                      </c:pt>
                      <c:pt idx="320">
                        <c:v>10.401400000000001</c:v>
                      </c:pt>
                      <c:pt idx="321">
                        <c:v>10.53627</c:v>
                      </c:pt>
                      <c:pt idx="322">
                        <c:v>10.68355</c:v>
                      </c:pt>
                      <c:pt idx="323">
                        <c:v>10.80897</c:v>
                      </c:pt>
                      <c:pt idx="324">
                        <c:v>10.877409999999999</c:v>
                      </c:pt>
                      <c:pt idx="325">
                        <c:v>11.002330000000001</c:v>
                      </c:pt>
                      <c:pt idx="326">
                        <c:v>11.126709999999999</c:v>
                      </c:pt>
                      <c:pt idx="327">
                        <c:v>11.26709</c:v>
                      </c:pt>
                      <c:pt idx="328">
                        <c:v>11.391719999999999</c:v>
                      </c:pt>
                      <c:pt idx="329">
                        <c:v>11.53702</c:v>
                      </c:pt>
                      <c:pt idx="330">
                        <c:v>11.629849999999999</c:v>
                      </c:pt>
                      <c:pt idx="331">
                        <c:v>11.774050000000001</c:v>
                      </c:pt>
                      <c:pt idx="332">
                        <c:v>11.94523</c:v>
                      </c:pt>
                      <c:pt idx="333">
                        <c:v>12.03087</c:v>
                      </c:pt>
                      <c:pt idx="334">
                        <c:v>12.149699999999999</c:v>
                      </c:pt>
                      <c:pt idx="335">
                        <c:v>12.2537</c:v>
                      </c:pt>
                      <c:pt idx="336">
                        <c:v>12.40864</c:v>
                      </c:pt>
                      <c:pt idx="337">
                        <c:v>12.520820000000001</c:v>
                      </c:pt>
                      <c:pt idx="338">
                        <c:v>12.640230000000001</c:v>
                      </c:pt>
                      <c:pt idx="339">
                        <c:v>12.786989999999999</c:v>
                      </c:pt>
                      <c:pt idx="340">
                        <c:v>12.893280000000001</c:v>
                      </c:pt>
                      <c:pt idx="341">
                        <c:v>13.03928</c:v>
                      </c:pt>
                      <c:pt idx="342">
                        <c:v>13.16621</c:v>
                      </c:pt>
                      <c:pt idx="343">
                        <c:v>13.293369999999999</c:v>
                      </c:pt>
                      <c:pt idx="344">
                        <c:v>13.511520000000001</c:v>
                      </c:pt>
                      <c:pt idx="345">
                        <c:v>13.53073</c:v>
                      </c:pt>
                      <c:pt idx="346">
                        <c:v>13.65718</c:v>
                      </c:pt>
                      <c:pt idx="347">
                        <c:v>13.79443</c:v>
                      </c:pt>
                      <c:pt idx="348">
                        <c:v>13.89415</c:v>
                      </c:pt>
                      <c:pt idx="349">
                        <c:v>14.07155</c:v>
                      </c:pt>
                      <c:pt idx="350">
                        <c:v>14.1648</c:v>
                      </c:pt>
                      <c:pt idx="351">
                        <c:v>14.314590000000001</c:v>
                      </c:pt>
                      <c:pt idx="352">
                        <c:v>14.39664</c:v>
                      </c:pt>
                      <c:pt idx="353">
                        <c:v>14.54439</c:v>
                      </c:pt>
                      <c:pt idx="354">
                        <c:v>14.64616</c:v>
                      </c:pt>
                      <c:pt idx="355">
                        <c:v>14.79067</c:v>
                      </c:pt>
                      <c:pt idx="356">
                        <c:v>14.90094</c:v>
                      </c:pt>
                      <c:pt idx="357">
                        <c:v>15.05213</c:v>
                      </c:pt>
                      <c:pt idx="358">
                        <c:v>15.14493</c:v>
                      </c:pt>
                      <c:pt idx="359">
                        <c:v>15.286300000000001</c:v>
                      </c:pt>
                      <c:pt idx="360">
                        <c:v>15.39442</c:v>
                      </c:pt>
                      <c:pt idx="361">
                        <c:v>15.54711</c:v>
                      </c:pt>
                      <c:pt idx="362">
                        <c:v>15.65164</c:v>
                      </c:pt>
                      <c:pt idx="363">
                        <c:v>15.77101</c:v>
                      </c:pt>
                      <c:pt idx="364">
                        <c:v>15.88237</c:v>
                      </c:pt>
                      <c:pt idx="365">
                        <c:v>15.98349</c:v>
                      </c:pt>
                      <c:pt idx="366">
                        <c:v>16.151479999999999</c:v>
                      </c:pt>
                      <c:pt idx="367">
                        <c:v>16.248339999999999</c:v>
                      </c:pt>
                      <c:pt idx="368">
                        <c:v>16.398129999999998</c:v>
                      </c:pt>
                      <c:pt idx="369">
                        <c:v>16.482869999999998</c:v>
                      </c:pt>
                      <c:pt idx="370">
                        <c:v>16.65362</c:v>
                      </c:pt>
                      <c:pt idx="371">
                        <c:v>16.756309999999999</c:v>
                      </c:pt>
                      <c:pt idx="372">
                        <c:v>16.88664</c:v>
                      </c:pt>
                      <c:pt idx="373">
                        <c:v>17.033770000000001</c:v>
                      </c:pt>
                      <c:pt idx="374">
                        <c:v>17.207380000000001</c:v>
                      </c:pt>
                      <c:pt idx="375">
                        <c:v>17.287279999999999</c:v>
                      </c:pt>
                      <c:pt idx="376">
                        <c:v>17.403490000000001</c:v>
                      </c:pt>
                      <c:pt idx="377">
                        <c:v>17.520119999999999</c:v>
                      </c:pt>
                      <c:pt idx="378">
                        <c:v>17.678789999999999</c:v>
                      </c:pt>
                      <c:pt idx="379">
                        <c:v>17.78511</c:v>
                      </c:pt>
                      <c:pt idx="380">
                        <c:v>17.901299999999999</c:v>
                      </c:pt>
                      <c:pt idx="381">
                        <c:v>18.046309999999998</c:v>
                      </c:pt>
                      <c:pt idx="382">
                        <c:v>18.188479999999998</c:v>
                      </c:pt>
                      <c:pt idx="383">
                        <c:v>18.283000000000001</c:v>
                      </c:pt>
                      <c:pt idx="384">
                        <c:v>18.39686</c:v>
                      </c:pt>
                      <c:pt idx="385">
                        <c:v>18.52638</c:v>
                      </c:pt>
                      <c:pt idx="386">
                        <c:v>18.668220000000002</c:v>
                      </c:pt>
                      <c:pt idx="387">
                        <c:v>18.784949999999998</c:v>
                      </c:pt>
                      <c:pt idx="388">
                        <c:v>18.920940000000002</c:v>
                      </c:pt>
                      <c:pt idx="389">
                        <c:v>19.034400000000002</c:v>
                      </c:pt>
                      <c:pt idx="390">
                        <c:v>19.145109999999999</c:v>
                      </c:pt>
                      <c:pt idx="391">
                        <c:v>19.315940000000001</c:v>
                      </c:pt>
                      <c:pt idx="392">
                        <c:v>19.39124</c:v>
                      </c:pt>
                      <c:pt idx="393">
                        <c:v>19.485050000000001</c:v>
                      </c:pt>
                      <c:pt idx="394">
                        <c:v>19.632079999999998</c:v>
                      </c:pt>
                      <c:pt idx="395">
                        <c:v>19.807230000000001</c:v>
                      </c:pt>
                      <c:pt idx="396">
                        <c:v>19.885529999999999</c:v>
                      </c:pt>
                      <c:pt idx="397">
                        <c:v>20.005240000000001</c:v>
                      </c:pt>
                      <c:pt idx="398">
                        <c:v>20.167369999999998</c:v>
                      </c:pt>
                      <c:pt idx="399">
                        <c:v>20.306619999999999</c:v>
                      </c:pt>
                      <c:pt idx="400">
                        <c:v>20.45757</c:v>
                      </c:pt>
                      <c:pt idx="401">
                        <c:v>20.535440000000001</c:v>
                      </c:pt>
                      <c:pt idx="402">
                        <c:v>20.660060000000001</c:v>
                      </c:pt>
                      <c:pt idx="403">
                        <c:v>20.776129999999998</c:v>
                      </c:pt>
                      <c:pt idx="404">
                        <c:v>20.923950000000001</c:v>
                      </c:pt>
                      <c:pt idx="405">
                        <c:v>21.164929999999998</c:v>
                      </c:pt>
                      <c:pt idx="406">
                        <c:v>21.186640000000001</c:v>
                      </c:pt>
                      <c:pt idx="407">
                        <c:v>21.287379999999999</c:v>
                      </c:pt>
                      <c:pt idx="408">
                        <c:v>21.40898</c:v>
                      </c:pt>
                      <c:pt idx="409">
                        <c:v>21.522849999999998</c:v>
                      </c:pt>
                      <c:pt idx="410">
                        <c:v>21.660129999999999</c:v>
                      </c:pt>
                      <c:pt idx="411">
                        <c:v>21.7852</c:v>
                      </c:pt>
                      <c:pt idx="412">
                        <c:v>21.935919999999999</c:v>
                      </c:pt>
                      <c:pt idx="413">
                        <c:v>22.043209999999998</c:v>
                      </c:pt>
                      <c:pt idx="414">
                        <c:v>22.14969</c:v>
                      </c:pt>
                      <c:pt idx="415">
                        <c:v>22.280149999999999</c:v>
                      </c:pt>
                      <c:pt idx="416">
                        <c:v>22.401450000000001</c:v>
                      </c:pt>
                      <c:pt idx="417">
                        <c:v>22.54317</c:v>
                      </c:pt>
                      <c:pt idx="418">
                        <c:v>22.663620000000002</c:v>
                      </c:pt>
                      <c:pt idx="419">
                        <c:v>22.772369999999999</c:v>
                      </c:pt>
                      <c:pt idx="420">
                        <c:v>22.886880000000001</c:v>
                      </c:pt>
                      <c:pt idx="421">
                        <c:v>23.052479999999999</c:v>
                      </c:pt>
                      <c:pt idx="422">
                        <c:v>23.1434</c:v>
                      </c:pt>
                      <c:pt idx="423">
                        <c:v>23.275379999999998</c:v>
                      </c:pt>
                      <c:pt idx="424">
                        <c:v>23.401050000000001</c:v>
                      </c:pt>
                      <c:pt idx="425">
                        <c:v>23.548500000000001</c:v>
                      </c:pt>
                      <c:pt idx="426">
                        <c:v>23.64716</c:v>
                      </c:pt>
                      <c:pt idx="427">
                        <c:v>23.802060000000001</c:v>
                      </c:pt>
                      <c:pt idx="428">
                        <c:v>23.9285</c:v>
                      </c:pt>
                      <c:pt idx="429">
                        <c:v>24.076650000000001</c:v>
                      </c:pt>
                      <c:pt idx="430">
                        <c:v>24.16947</c:v>
                      </c:pt>
                      <c:pt idx="431">
                        <c:v>24.27582</c:v>
                      </c:pt>
                      <c:pt idx="432">
                        <c:v>24.417310000000001</c:v>
                      </c:pt>
                      <c:pt idx="433">
                        <c:v>24.575189999999999</c:v>
                      </c:pt>
                      <c:pt idx="434">
                        <c:v>24.67428</c:v>
                      </c:pt>
                      <c:pt idx="435">
                        <c:v>24.776859999999999</c:v>
                      </c:pt>
                      <c:pt idx="436">
                        <c:v>24.920470000000002</c:v>
                      </c:pt>
                      <c:pt idx="437">
                        <c:v>25.04561</c:v>
                      </c:pt>
                      <c:pt idx="438">
                        <c:v>25.184349999999998</c:v>
                      </c:pt>
                      <c:pt idx="439">
                        <c:v>25.30376</c:v>
                      </c:pt>
                      <c:pt idx="440">
                        <c:v>25.409610000000001</c:v>
                      </c:pt>
                      <c:pt idx="441">
                        <c:v>25.557269999999999</c:v>
                      </c:pt>
                      <c:pt idx="442">
                        <c:v>25.69265</c:v>
                      </c:pt>
                      <c:pt idx="443">
                        <c:v>25.806470000000001</c:v>
                      </c:pt>
                      <c:pt idx="444">
                        <c:v>25.920629999999999</c:v>
                      </c:pt>
                      <c:pt idx="445">
                        <c:v>26.039850000000001</c:v>
                      </c:pt>
                      <c:pt idx="446">
                        <c:v>26.182829999999999</c:v>
                      </c:pt>
                      <c:pt idx="447">
                        <c:v>26.30706</c:v>
                      </c:pt>
                      <c:pt idx="448">
                        <c:v>26.419879999999999</c:v>
                      </c:pt>
                      <c:pt idx="449">
                        <c:v>26.562480000000001</c:v>
                      </c:pt>
                      <c:pt idx="450">
                        <c:v>26.694199999999999</c:v>
                      </c:pt>
                      <c:pt idx="451">
                        <c:v>26.776260000000001</c:v>
                      </c:pt>
                      <c:pt idx="452">
                        <c:v>26.927</c:v>
                      </c:pt>
                      <c:pt idx="453">
                        <c:v>27.04796</c:v>
                      </c:pt>
                      <c:pt idx="454">
                        <c:v>27.176259999999999</c:v>
                      </c:pt>
                      <c:pt idx="455">
                        <c:v>27.303820000000002</c:v>
                      </c:pt>
                      <c:pt idx="456">
                        <c:v>27.415649999999999</c:v>
                      </c:pt>
                      <c:pt idx="457">
                        <c:v>27.539090000000002</c:v>
                      </c:pt>
                      <c:pt idx="458">
                        <c:v>27.644410000000001</c:v>
                      </c:pt>
                      <c:pt idx="459">
                        <c:v>27.81429</c:v>
                      </c:pt>
                      <c:pt idx="460">
                        <c:v>27.903680000000001</c:v>
                      </c:pt>
                      <c:pt idx="461">
                        <c:v>28.014600000000002</c:v>
                      </c:pt>
                      <c:pt idx="462">
                        <c:v>28.200279999999999</c:v>
                      </c:pt>
                      <c:pt idx="463">
                        <c:v>28.30772</c:v>
                      </c:pt>
                      <c:pt idx="464">
                        <c:v>28.40842</c:v>
                      </c:pt>
                      <c:pt idx="465">
                        <c:v>28.537880000000001</c:v>
                      </c:pt>
                      <c:pt idx="466">
                        <c:v>28.77919</c:v>
                      </c:pt>
                      <c:pt idx="467">
                        <c:v>28.808979999999998</c:v>
                      </c:pt>
                      <c:pt idx="468">
                        <c:v>28.89789</c:v>
                      </c:pt>
                      <c:pt idx="469">
                        <c:v>29.053129999999999</c:v>
                      </c:pt>
                      <c:pt idx="470">
                        <c:v>29.173089999999998</c:v>
                      </c:pt>
                      <c:pt idx="471">
                        <c:v>29.32217</c:v>
                      </c:pt>
                      <c:pt idx="472">
                        <c:v>29.387280000000001</c:v>
                      </c:pt>
                      <c:pt idx="473">
                        <c:v>29.548850000000002</c:v>
                      </c:pt>
                      <c:pt idx="474">
                        <c:v>29.673159999999999</c:v>
                      </c:pt>
                      <c:pt idx="475">
                        <c:v>29.801559999999998</c:v>
                      </c:pt>
                      <c:pt idx="476">
                        <c:v>29.927569999999999</c:v>
                      </c:pt>
                      <c:pt idx="477">
                        <c:v>30.04017</c:v>
                      </c:pt>
                      <c:pt idx="478">
                        <c:v>30.135739999999998</c:v>
                      </c:pt>
                      <c:pt idx="479">
                        <c:v>30.272790000000001</c:v>
                      </c:pt>
                      <c:pt idx="480">
                        <c:v>30.444430000000001</c:v>
                      </c:pt>
                      <c:pt idx="481">
                        <c:v>30.548410000000001</c:v>
                      </c:pt>
                      <c:pt idx="482">
                        <c:v>30.6372</c:v>
                      </c:pt>
                      <c:pt idx="483">
                        <c:v>30.80003</c:v>
                      </c:pt>
                      <c:pt idx="484">
                        <c:v>30.932259999999999</c:v>
                      </c:pt>
                      <c:pt idx="485">
                        <c:v>31.017230000000001</c:v>
                      </c:pt>
                      <c:pt idx="486">
                        <c:v>31.17754</c:v>
                      </c:pt>
                      <c:pt idx="487">
                        <c:v>31.263020000000001</c:v>
                      </c:pt>
                      <c:pt idx="488">
                        <c:v>31.433209999999999</c:v>
                      </c:pt>
                      <c:pt idx="489">
                        <c:v>31.515540000000001</c:v>
                      </c:pt>
                      <c:pt idx="490">
                        <c:v>31.64451</c:v>
                      </c:pt>
                      <c:pt idx="491">
                        <c:v>31.756450000000001</c:v>
                      </c:pt>
                      <c:pt idx="492">
                        <c:v>31.89941</c:v>
                      </c:pt>
                      <c:pt idx="493">
                        <c:v>32.027909999999999</c:v>
                      </c:pt>
                      <c:pt idx="494">
                        <c:v>32.154020000000003</c:v>
                      </c:pt>
                      <c:pt idx="495">
                        <c:v>32.260530000000003</c:v>
                      </c:pt>
                      <c:pt idx="496">
                        <c:v>32.424819999999997</c:v>
                      </c:pt>
                      <c:pt idx="497">
                        <c:v>32.54562</c:v>
                      </c:pt>
                      <c:pt idx="498">
                        <c:v>32.660760000000003</c:v>
                      </c:pt>
                      <c:pt idx="499">
                        <c:v>32.753279999999997</c:v>
                      </c:pt>
                      <c:pt idx="500">
                        <c:v>32.890889999999999</c:v>
                      </c:pt>
                      <c:pt idx="501">
                        <c:v>33.063360000000003</c:v>
                      </c:pt>
                      <c:pt idx="502">
                        <c:v>33.163040000000002</c:v>
                      </c:pt>
                      <c:pt idx="503">
                        <c:v>33.282139999999998</c:v>
                      </c:pt>
                      <c:pt idx="504">
                        <c:v>33.37959</c:v>
                      </c:pt>
                      <c:pt idx="505">
                        <c:v>33.53293</c:v>
                      </c:pt>
                      <c:pt idx="506">
                        <c:v>33.645409999999998</c:v>
                      </c:pt>
                      <c:pt idx="507">
                        <c:v>33.77008</c:v>
                      </c:pt>
                      <c:pt idx="508">
                        <c:v>33.883270000000003</c:v>
                      </c:pt>
                      <c:pt idx="509">
                        <c:v>34.035539999999997</c:v>
                      </c:pt>
                      <c:pt idx="510">
                        <c:v>34.136920000000003</c:v>
                      </c:pt>
                      <c:pt idx="511">
                        <c:v>34.27646</c:v>
                      </c:pt>
                      <c:pt idx="512">
                        <c:v>34.412230000000001</c:v>
                      </c:pt>
                      <c:pt idx="513">
                        <c:v>34.49729</c:v>
                      </c:pt>
                      <c:pt idx="514">
                        <c:v>34.683109999999999</c:v>
                      </c:pt>
                      <c:pt idx="515">
                        <c:v>34.736150000000002</c:v>
                      </c:pt>
                      <c:pt idx="516">
                        <c:v>34.90625</c:v>
                      </c:pt>
                      <c:pt idx="517">
                        <c:v>35.018859999999997</c:v>
                      </c:pt>
                      <c:pt idx="518">
                        <c:v>35.146079999999998</c:v>
                      </c:pt>
                      <c:pt idx="519">
                        <c:v>35.246000000000002</c:v>
                      </c:pt>
                      <c:pt idx="520">
                        <c:v>35.36712</c:v>
                      </c:pt>
                      <c:pt idx="521">
                        <c:v>35.510530000000003</c:v>
                      </c:pt>
                      <c:pt idx="522">
                        <c:v>35.649169999999998</c:v>
                      </c:pt>
                      <c:pt idx="523">
                        <c:v>35.751849999999997</c:v>
                      </c:pt>
                      <c:pt idx="524">
                        <c:v>35.841920000000002</c:v>
                      </c:pt>
                      <c:pt idx="525">
                        <c:v>35.994280000000003</c:v>
                      </c:pt>
                      <c:pt idx="526">
                        <c:v>36.176220000000001</c:v>
                      </c:pt>
                      <c:pt idx="527">
                        <c:v>36.35718</c:v>
                      </c:pt>
                      <c:pt idx="528">
                        <c:v>36.367449999999998</c:v>
                      </c:pt>
                      <c:pt idx="529">
                        <c:v>36.498220000000003</c:v>
                      </c:pt>
                      <c:pt idx="530">
                        <c:v>36.618099999999998</c:v>
                      </c:pt>
                      <c:pt idx="531">
                        <c:v>36.77411</c:v>
                      </c:pt>
                      <c:pt idx="532">
                        <c:v>36.877029999999998</c:v>
                      </c:pt>
                      <c:pt idx="533">
                        <c:v>37.011450000000004</c:v>
                      </c:pt>
                      <c:pt idx="534">
                        <c:v>37.137079999999997</c:v>
                      </c:pt>
                      <c:pt idx="535">
                        <c:v>37.300460000000001</c:v>
                      </c:pt>
                      <c:pt idx="536">
                        <c:v>37.403080000000003</c:v>
                      </c:pt>
                      <c:pt idx="537">
                        <c:v>37.52619</c:v>
                      </c:pt>
                      <c:pt idx="538">
                        <c:v>37.667960000000001</c:v>
                      </c:pt>
                      <c:pt idx="539">
                        <c:v>37.769129999999997</c:v>
                      </c:pt>
                      <c:pt idx="540">
                        <c:v>37.909779999999998</c:v>
                      </c:pt>
                      <c:pt idx="541">
                        <c:v>38.036549999999998</c:v>
                      </c:pt>
                      <c:pt idx="542">
                        <c:v>38.13897</c:v>
                      </c:pt>
                      <c:pt idx="543">
                        <c:v>38.291379999999997</c:v>
                      </c:pt>
                      <c:pt idx="544">
                        <c:v>38.382759999999998</c:v>
                      </c:pt>
                      <c:pt idx="545">
                        <c:v>38.507750000000001</c:v>
                      </c:pt>
                      <c:pt idx="546">
                        <c:v>38.635750000000002</c:v>
                      </c:pt>
                      <c:pt idx="547">
                        <c:v>38.774450000000002</c:v>
                      </c:pt>
                      <c:pt idx="548">
                        <c:v>38.951160000000002</c:v>
                      </c:pt>
                      <c:pt idx="549">
                        <c:v>39.017589999999998</c:v>
                      </c:pt>
                      <c:pt idx="550">
                        <c:v>39.137270000000001</c:v>
                      </c:pt>
                      <c:pt idx="551">
                        <c:v>39.257559999999998</c:v>
                      </c:pt>
                      <c:pt idx="552">
                        <c:v>39.427340000000001</c:v>
                      </c:pt>
                      <c:pt idx="553">
                        <c:v>39.504089999999998</c:v>
                      </c:pt>
                      <c:pt idx="554">
                        <c:v>39.616689999999998</c:v>
                      </c:pt>
                      <c:pt idx="555">
                        <c:v>39.749090000000002</c:v>
                      </c:pt>
                      <c:pt idx="556">
                        <c:v>39.890329999999999</c:v>
                      </c:pt>
                      <c:pt idx="557">
                        <c:v>39.997019999999999</c:v>
                      </c:pt>
                      <c:pt idx="558">
                        <c:v>40.136200000000002</c:v>
                      </c:pt>
                      <c:pt idx="559">
                        <c:v>40.231720000000003</c:v>
                      </c:pt>
                      <c:pt idx="560">
                        <c:v>40.388809999999999</c:v>
                      </c:pt>
                      <c:pt idx="561">
                        <c:v>40.513930000000002</c:v>
                      </c:pt>
                      <c:pt idx="562">
                        <c:v>40.620350000000002</c:v>
                      </c:pt>
                      <c:pt idx="563">
                        <c:v>40.76332</c:v>
                      </c:pt>
                      <c:pt idx="564">
                        <c:v>40.891019999999997</c:v>
                      </c:pt>
                      <c:pt idx="565">
                        <c:v>41.020609999999998</c:v>
                      </c:pt>
                      <c:pt idx="566">
                        <c:v>41.143529999999998</c:v>
                      </c:pt>
                      <c:pt idx="567">
                        <c:v>41.243679999999998</c:v>
                      </c:pt>
                      <c:pt idx="568">
                        <c:v>41.378399999999999</c:v>
                      </c:pt>
                      <c:pt idx="569">
                        <c:v>41.518270000000001</c:v>
                      </c:pt>
                      <c:pt idx="570">
                        <c:v>41.603059999999999</c:v>
                      </c:pt>
                      <c:pt idx="571">
                        <c:v>41.750749999999996</c:v>
                      </c:pt>
                      <c:pt idx="572">
                        <c:v>41.866149999999998</c:v>
                      </c:pt>
                      <c:pt idx="573">
                        <c:v>41.99004</c:v>
                      </c:pt>
                      <c:pt idx="574">
                        <c:v>42.071420000000003</c:v>
                      </c:pt>
                      <c:pt idx="575">
                        <c:v>42.20411</c:v>
                      </c:pt>
                      <c:pt idx="576">
                        <c:v>42.342030000000001</c:v>
                      </c:pt>
                      <c:pt idx="577">
                        <c:v>42.511290000000002</c:v>
                      </c:pt>
                      <c:pt idx="578">
                        <c:v>42.578890000000001</c:v>
                      </c:pt>
                      <c:pt idx="579">
                        <c:v>42.707659999999997</c:v>
                      </c:pt>
                      <c:pt idx="580">
                        <c:v>42.84892</c:v>
                      </c:pt>
                      <c:pt idx="581">
                        <c:v>43.023319999999998</c:v>
                      </c:pt>
                      <c:pt idx="582">
                        <c:v>43.150539999999999</c:v>
                      </c:pt>
                      <c:pt idx="583">
                        <c:v>43.256489999999999</c:v>
                      </c:pt>
                      <c:pt idx="584">
                        <c:v>43.350830000000002</c:v>
                      </c:pt>
                      <c:pt idx="585">
                        <c:v>43.502560000000003</c:v>
                      </c:pt>
                      <c:pt idx="586">
                        <c:v>43.641669999999998</c:v>
                      </c:pt>
                      <c:pt idx="587">
                        <c:v>43.81485</c:v>
                      </c:pt>
                      <c:pt idx="588">
                        <c:v>43.920780000000001</c:v>
                      </c:pt>
                      <c:pt idx="589">
                        <c:v>44.00094</c:v>
                      </c:pt>
                      <c:pt idx="590">
                        <c:v>44.148679999999999</c:v>
                      </c:pt>
                      <c:pt idx="591">
                        <c:v>44.246220000000001</c:v>
                      </c:pt>
                      <c:pt idx="592">
                        <c:v>44.381140000000002</c:v>
                      </c:pt>
                      <c:pt idx="593">
                        <c:v>44.507350000000002</c:v>
                      </c:pt>
                      <c:pt idx="594">
                        <c:v>44.639229999999998</c:v>
                      </c:pt>
                      <c:pt idx="595">
                        <c:v>44.76314</c:v>
                      </c:pt>
                      <c:pt idx="596">
                        <c:v>44.87462</c:v>
                      </c:pt>
                      <c:pt idx="597">
                        <c:v>44.997869999999999</c:v>
                      </c:pt>
                      <c:pt idx="598">
                        <c:v>45.129260000000002</c:v>
                      </c:pt>
                      <c:pt idx="599">
                        <c:v>45.25085</c:v>
                      </c:pt>
                      <c:pt idx="600">
                        <c:v>45.38044</c:v>
                      </c:pt>
                      <c:pt idx="601">
                        <c:v>45.480809999999998</c:v>
                      </c:pt>
                      <c:pt idx="602">
                        <c:v>45.633589999999998</c:v>
                      </c:pt>
                      <c:pt idx="603">
                        <c:v>45.707740000000001</c:v>
                      </c:pt>
                      <c:pt idx="604">
                        <c:v>45.83522</c:v>
                      </c:pt>
                      <c:pt idx="605">
                        <c:v>45.9876</c:v>
                      </c:pt>
                      <c:pt idx="606">
                        <c:v>46.119680000000002</c:v>
                      </c:pt>
                      <c:pt idx="607">
                        <c:v>46.275449999999999</c:v>
                      </c:pt>
                      <c:pt idx="608">
                        <c:v>46.341099999999997</c:v>
                      </c:pt>
                      <c:pt idx="609">
                        <c:v>46.486429999999999</c:v>
                      </c:pt>
                      <c:pt idx="610">
                        <c:v>46.62856</c:v>
                      </c:pt>
                      <c:pt idx="611">
                        <c:v>46.777340000000002</c:v>
                      </c:pt>
                      <c:pt idx="612">
                        <c:v>46.869079999999997</c:v>
                      </c:pt>
                      <c:pt idx="613">
                        <c:v>46.993980000000001</c:v>
                      </c:pt>
                      <c:pt idx="614">
                        <c:v>47.124459999999999</c:v>
                      </c:pt>
                      <c:pt idx="615">
                        <c:v>47.276519999999998</c:v>
                      </c:pt>
                      <c:pt idx="616">
                        <c:v>47.374160000000003</c:v>
                      </c:pt>
                      <c:pt idx="617">
                        <c:v>47.499540000000003</c:v>
                      </c:pt>
                      <c:pt idx="618">
                        <c:v>47.636749999999999</c:v>
                      </c:pt>
                      <c:pt idx="619">
                        <c:v>47.782060000000001</c:v>
                      </c:pt>
                      <c:pt idx="620">
                        <c:v>47.887479999999996</c:v>
                      </c:pt>
                      <c:pt idx="621">
                        <c:v>48.01164</c:v>
                      </c:pt>
                      <c:pt idx="622">
                        <c:v>48.140790000000003</c:v>
                      </c:pt>
                      <c:pt idx="623">
                        <c:v>48.291890000000002</c:v>
                      </c:pt>
                      <c:pt idx="624">
                        <c:v>48.408990000000003</c:v>
                      </c:pt>
                      <c:pt idx="625">
                        <c:v>48.514789999999998</c:v>
                      </c:pt>
                      <c:pt idx="626">
                        <c:v>48.649709999999999</c:v>
                      </c:pt>
                      <c:pt idx="627">
                        <c:v>48.774819999999998</c:v>
                      </c:pt>
                      <c:pt idx="628">
                        <c:v>48.92624</c:v>
                      </c:pt>
                      <c:pt idx="629">
                        <c:v>49.019089999999998</c:v>
                      </c:pt>
                      <c:pt idx="630">
                        <c:v>49.139220000000002</c:v>
                      </c:pt>
                      <c:pt idx="631">
                        <c:v>49.253660000000004</c:v>
                      </c:pt>
                      <c:pt idx="632">
                        <c:v>49.444110000000002</c:v>
                      </c:pt>
                      <c:pt idx="633">
                        <c:v>49.509860000000003</c:v>
                      </c:pt>
                      <c:pt idx="634">
                        <c:v>49.634790000000002</c:v>
                      </c:pt>
                      <c:pt idx="635">
                        <c:v>49.76032</c:v>
                      </c:pt>
                      <c:pt idx="636">
                        <c:v>49.908259999999999</c:v>
                      </c:pt>
                      <c:pt idx="637">
                        <c:v>50.009810000000002</c:v>
                      </c:pt>
                      <c:pt idx="638">
                        <c:v>50.10295</c:v>
                      </c:pt>
                      <c:pt idx="639">
                        <c:v>50.276499999999999</c:v>
                      </c:pt>
                      <c:pt idx="640">
                        <c:v>50.419690000000003</c:v>
                      </c:pt>
                      <c:pt idx="641">
                        <c:v>50.513039999999997</c:v>
                      </c:pt>
                      <c:pt idx="642">
                        <c:v>50.638289999999998</c:v>
                      </c:pt>
                      <c:pt idx="643">
                        <c:v>50.759050000000002</c:v>
                      </c:pt>
                      <c:pt idx="644">
                        <c:v>50.920360000000002</c:v>
                      </c:pt>
                      <c:pt idx="645">
                        <c:v>51.033270000000002</c:v>
                      </c:pt>
                      <c:pt idx="646">
                        <c:v>51.157809999999998</c:v>
                      </c:pt>
                      <c:pt idx="647">
                        <c:v>51.284300000000002</c:v>
                      </c:pt>
                      <c:pt idx="648">
                        <c:v>51.523739999999997</c:v>
                      </c:pt>
                      <c:pt idx="649">
                        <c:v>51.560400000000001</c:v>
                      </c:pt>
                      <c:pt idx="650">
                        <c:v>51.623339999999999</c:v>
                      </c:pt>
                      <c:pt idx="651">
                        <c:v>51.730620000000002</c:v>
                      </c:pt>
                      <c:pt idx="652">
                        <c:v>51.876939999999998</c:v>
                      </c:pt>
                      <c:pt idx="653">
                        <c:v>52.053840000000001</c:v>
                      </c:pt>
                      <c:pt idx="654">
                        <c:v>52.124969999999998</c:v>
                      </c:pt>
                      <c:pt idx="655">
                        <c:v>52.273040000000002</c:v>
                      </c:pt>
                      <c:pt idx="656">
                        <c:v>52.385440000000003</c:v>
                      </c:pt>
                      <c:pt idx="657">
                        <c:v>52.545209999999997</c:v>
                      </c:pt>
                      <c:pt idx="658">
                        <c:v>52.651539999999997</c:v>
                      </c:pt>
                      <c:pt idx="659">
                        <c:v>52.793619999999997</c:v>
                      </c:pt>
                      <c:pt idx="660">
                        <c:v>52.891210000000001</c:v>
                      </c:pt>
                      <c:pt idx="661">
                        <c:v>53.045960000000001</c:v>
                      </c:pt>
                      <c:pt idx="662">
                        <c:v>53.165460000000003</c:v>
                      </c:pt>
                      <c:pt idx="663">
                        <c:v>53.267510000000001</c:v>
                      </c:pt>
                      <c:pt idx="664">
                        <c:v>53.378770000000003</c:v>
                      </c:pt>
                      <c:pt idx="665">
                        <c:v>53.479500000000002</c:v>
                      </c:pt>
                      <c:pt idx="666">
                        <c:v>53.662779999999998</c:v>
                      </c:pt>
                      <c:pt idx="667">
                        <c:v>53.759950000000003</c:v>
                      </c:pt>
                      <c:pt idx="668">
                        <c:v>53.890470000000001</c:v>
                      </c:pt>
                      <c:pt idx="669">
                        <c:v>53.983800000000002</c:v>
                      </c:pt>
                      <c:pt idx="670">
                        <c:v>54.19115</c:v>
                      </c:pt>
                      <c:pt idx="671">
                        <c:v>54.232320000000001</c:v>
                      </c:pt>
                      <c:pt idx="672">
                        <c:v>54.37303</c:v>
                      </c:pt>
                      <c:pt idx="673">
                        <c:v>54.510899999999999</c:v>
                      </c:pt>
                      <c:pt idx="674">
                        <c:v>54.665320000000001</c:v>
                      </c:pt>
                      <c:pt idx="675">
                        <c:v>54.764319999999998</c:v>
                      </c:pt>
                      <c:pt idx="676">
                        <c:v>54.833269999999999</c:v>
                      </c:pt>
                      <c:pt idx="677">
                        <c:v>54.975169999999999</c:v>
                      </c:pt>
                      <c:pt idx="678">
                        <c:v>55.131619999999998</c:v>
                      </c:pt>
                      <c:pt idx="679">
                        <c:v>55.206829999999997</c:v>
                      </c:pt>
                      <c:pt idx="680">
                        <c:v>55.349930000000001</c:v>
                      </c:pt>
                      <c:pt idx="681">
                        <c:v>55.505380000000002</c:v>
                      </c:pt>
                      <c:pt idx="682">
                        <c:v>55.619210000000002</c:v>
                      </c:pt>
                      <c:pt idx="683">
                        <c:v>55.777180000000001</c:v>
                      </c:pt>
                      <c:pt idx="684">
                        <c:v>55.856529999999999</c:v>
                      </c:pt>
                      <c:pt idx="685">
                        <c:v>55.988259999999997</c:v>
                      </c:pt>
                      <c:pt idx="686">
                        <c:v>56.096969999999999</c:v>
                      </c:pt>
                      <c:pt idx="687">
                        <c:v>56.279879999999999</c:v>
                      </c:pt>
                      <c:pt idx="688">
                        <c:v>56.344769999999997</c:v>
                      </c:pt>
                      <c:pt idx="689">
                        <c:v>56.446210000000001</c:v>
                      </c:pt>
                      <c:pt idx="690">
                        <c:v>56.582590000000003</c:v>
                      </c:pt>
                      <c:pt idx="691">
                        <c:v>56.744320000000002</c:v>
                      </c:pt>
                      <c:pt idx="692">
                        <c:v>56.852490000000003</c:v>
                      </c:pt>
                      <c:pt idx="693">
                        <c:v>56.971179999999997</c:v>
                      </c:pt>
                      <c:pt idx="694">
                        <c:v>57.131</c:v>
                      </c:pt>
                      <c:pt idx="695">
                        <c:v>57.264699999999998</c:v>
                      </c:pt>
                      <c:pt idx="696">
                        <c:v>57.360900000000001</c:v>
                      </c:pt>
                      <c:pt idx="697">
                        <c:v>57.473230000000001</c:v>
                      </c:pt>
                      <c:pt idx="698">
                        <c:v>57.568660000000001</c:v>
                      </c:pt>
                      <c:pt idx="699">
                        <c:v>57.755940000000002</c:v>
                      </c:pt>
                      <c:pt idx="700">
                        <c:v>57.850560000000002</c:v>
                      </c:pt>
                      <c:pt idx="701">
                        <c:v>58.003160000000001</c:v>
                      </c:pt>
                      <c:pt idx="702">
                        <c:v>58.118000000000002</c:v>
                      </c:pt>
                      <c:pt idx="703">
                        <c:v>58.232320000000001</c:v>
                      </c:pt>
                      <c:pt idx="704">
                        <c:v>58.409860000000002</c:v>
                      </c:pt>
                      <c:pt idx="705">
                        <c:v>58.498739999999998</c:v>
                      </c:pt>
                      <c:pt idx="706">
                        <c:v>58.602069999999998</c:v>
                      </c:pt>
                      <c:pt idx="707">
                        <c:v>58.695489999999999</c:v>
                      </c:pt>
                      <c:pt idx="708">
                        <c:v>58.866819999999997</c:v>
                      </c:pt>
                      <c:pt idx="709">
                        <c:v>59.143529999999998</c:v>
                      </c:pt>
                      <c:pt idx="710">
                        <c:v>59.100740000000002</c:v>
                      </c:pt>
                      <c:pt idx="711">
                        <c:v>59.244120000000002</c:v>
                      </c:pt>
                      <c:pt idx="712">
                        <c:v>59.379449999999999</c:v>
                      </c:pt>
                      <c:pt idx="713">
                        <c:v>59.492400000000004</c:v>
                      </c:pt>
                      <c:pt idx="714">
                        <c:v>59.62679</c:v>
                      </c:pt>
                      <c:pt idx="715">
                        <c:v>59.743180000000002</c:v>
                      </c:pt>
                      <c:pt idx="716">
                        <c:v>59.904530000000001</c:v>
                      </c:pt>
                      <c:pt idx="717">
                        <c:v>60.01858</c:v>
                      </c:pt>
                      <c:pt idx="718">
                        <c:v>60.099069999999998</c:v>
                      </c:pt>
                      <c:pt idx="719">
                        <c:v>60.244929999999997</c:v>
                      </c:pt>
                      <c:pt idx="720">
                        <c:v>60.359319999999997</c:v>
                      </c:pt>
                      <c:pt idx="721">
                        <c:v>60.520530000000001</c:v>
                      </c:pt>
                      <c:pt idx="722">
                        <c:v>60.597050000000003</c:v>
                      </c:pt>
                      <c:pt idx="723">
                        <c:v>60.736879999999999</c:v>
                      </c:pt>
                      <c:pt idx="724">
                        <c:v>60.850389999999997</c:v>
                      </c:pt>
                      <c:pt idx="725">
                        <c:v>61.006520000000002</c:v>
                      </c:pt>
                      <c:pt idx="726">
                        <c:v>61.078600000000002</c:v>
                      </c:pt>
                      <c:pt idx="727">
                        <c:v>61.20317</c:v>
                      </c:pt>
                      <c:pt idx="728">
                        <c:v>61.33663</c:v>
                      </c:pt>
                      <c:pt idx="729">
                        <c:v>61.504429999999999</c:v>
                      </c:pt>
                      <c:pt idx="730">
                        <c:v>61.574489999999997</c:v>
                      </c:pt>
                      <c:pt idx="731">
                        <c:v>61.716630000000002</c:v>
                      </c:pt>
                      <c:pt idx="732">
                        <c:v>61.829830000000001</c:v>
                      </c:pt>
                      <c:pt idx="733">
                        <c:v>61.98856</c:v>
                      </c:pt>
                      <c:pt idx="734">
                        <c:v>62.107430000000001</c:v>
                      </c:pt>
                      <c:pt idx="735">
                        <c:v>62.200580000000002</c:v>
                      </c:pt>
                      <c:pt idx="736">
                        <c:v>62.330889999999997</c:v>
                      </c:pt>
                      <c:pt idx="737">
                        <c:v>62.496980000000001</c:v>
                      </c:pt>
                      <c:pt idx="738">
                        <c:v>62.597880000000004</c:v>
                      </c:pt>
                      <c:pt idx="739">
                        <c:v>62.709569999999999</c:v>
                      </c:pt>
                      <c:pt idx="740">
                        <c:v>62.873530000000002</c:v>
                      </c:pt>
                      <c:pt idx="741">
                        <c:v>63.001899999999999</c:v>
                      </c:pt>
                      <c:pt idx="742">
                        <c:v>63.140140000000002</c:v>
                      </c:pt>
                      <c:pt idx="743">
                        <c:v>63.260669999999998</c:v>
                      </c:pt>
                      <c:pt idx="744">
                        <c:v>63.350720000000003</c:v>
                      </c:pt>
                      <c:pt idx="745">
                        <c:v>63.488840000000003</c:v>
                      </c:pt>
                      <c:pt idx="746">
                        <c:v>63.612819999999999</c:v>
                      </c:pt>
                      <c:pt idx="747">
                        <c:v>63.721879999999999</c:v>
                      </c:pt>
                      <c:pt idx="748">
                        <c:v>63.845300000000002</c:v>
                      </c:pt>
                      <c:pt idx="749">
                        <c:v>63.986559999999997</c:v>
                      </c:pt>
                      <c:pt idx="750">
                        <c:v>64.13449</c:v>
                      </c:pt>
                      <c:pt idx="751">
                        <c:v>64.228930000000005</c:v>
                      </c:pt>
                      <c:pt idx="752">
                        <c:v>64.377120000000005</c:v>
                      </c:pt>
                      <c:pt idx="753">
                        <c:v>64.464470000000006</c:v>
                      </c:pt>
                      <c:pt idx="754">
                        <c:v>64.644670000000005</c:v>
                      </c:pt>
                      <c:pt idx="755">
                        <c:v>64.711539999999999</c:v>
                      </c:pt>
                      <c:pt idx="756">
                        <c:v>64.859430000000003</c:v>
                      </c:pt>
                      <c:pt idx="757">
                        <c:v>64.989670000000004</c:v>
                      </c:pt>
                      <c:pt idx="758">
                        <c:v>65.12227</c:v>
                      </c:pt>
                      <c:pt idx="759">
                        <c:v>65.260409999999993</c:v>
                      </c:pt>
                      <c:pt idx="760">
                        <c:v>65.381720000000001</c:v>
                      </c:pt>
                      <c:pt idx="761">
                        <c:v>65.490390000000005</c:v>
                      </c:pt>
                      <c:pt idx="762">
                        <c:v>65.632469999999998</c:v>
                      </c:pt>
                      <c:pt idx="763">
                        <c:v>65.804339999999996</c:v>
                      </c:pt>
                      <c:pt idx="764">
                        <c:v>65.855779999999996</c:v>
                      </c:pt>
                      <c:pt idx="765">
                        <c:v>66.005650000000003</c:v>
                      </c:pt>
                      <c:pt idx="766">
                        <c:v>66.138760000000005</c:v>
                      </c:pt>
                      <c:pt idx="767">
                        <c:v>66.274429999999995</c:v>
                      </c:pt>
                      <c:pt idx="768">
                        <c:v>66.388159999999999</c:v>
                      </c:pt>
                      <c:pt idx="769">
                        <c:v>66.519459999999995</c:v>
                      </c:pt>
                      <c:pt idx="770">
                        <c:v>66.746790000000004</c:v>
                      </c:pt>
                      <c:pt idx="771">
                        <c:v>66.780249999999995</c:v>
                      </c:pt>
                      <c:pt idx="772">
                        <c:v>66.893140000000002</c:v>
                      </c:pt>
                      <c:pt idx="773">
                        <c:v>66.975189999999998</c:v>
                      </c:pt>
                      <c:pt idx="774">
                        <c:v>67.103039999999993</c:v>
                      </c:pt>
                      <c:pt idx="775">
                        <c:v>67.253770000000003</c:v>
                      </c:pt>
                      <c:pt idx="776">
                        <c:v>67.33963</c:v>
                      </c:pt>
                      <c:pt idx="777">
                        <c:v>67.495170000000002</c:v>
                      </c:pt>
                      <c:pt idx="778">
                        <c:v>67.615809999999996</c:v>
                      </c:pt>
                      <c:pt idx="779">
                        <c:v>67.747460000000004</c:v>
                      </c:pt>
                      <c:pt idx="780">
                        <c:v>67.890339999999995</c:v>
                      </c:pt>
                      <c:pt idx="781">
                        <c:v>67.988330000000005</c:v>
                      </c:pt>
                      <c:pt idx="782">
                        <c:v>68.115620000000007</c:v>
                      </c:pt>
                      <c:pt idx="783">
                        <c:v>68.228539999999995</c:v>
                      </c:pt>
                      <c:pt idx="784">
                        <c:v>68.393979999999999</c:v>
                      </c:pt>
                      <c:pt idx="785">
                        <c:v>68.458820000000003</c:v>
                      </c:pt>
                      <c:pt idx="786">
                        <c:v>68.574709999999996</c:v>
                      </c:pt>
                      <c:pt idx="787">
                        <c:v>68.689369999999997</c:v>
                      </c:pt>
                      <c:pt idx="788">
                        <c:v>68.865440000000007</c:v>
                      </c:pt>
                      <c:pt idx="789">
                        <c:v>68.974350000000001</c:v>
                      </c:pt>
                      <c:pt idx="790">
                        <c:v>69.084980000000002</c:v>
                      </c:pt>
                      <c:pt idx="791">
                        <c:v>69.221890000000002</c:v>
                      </c:pt>
                      <c:pt idx="792">
                        <c:v>69.361850000000004</c:v>
                      </c:pt>
                      <c:pt idx="793">
                        <c:v>69.510829999999999</c:v>
                      </c:pt>
                      <c:pt idx="794">
                        <c:v>69.605270000000004</c:v>
                      </c:pt>
                      <c:pt idx="795">
                        <c:v>69.755830000000003</c:v>
                      </c:pt>
                      <c:pt idx="796">
                        <c:v>69.867909999999995</c:v>
                      </c:pt>
                      <c:pt idx="797">
                        <c:v>69.994709999999998</c:v>
                      </c:pt>
                      <c:pt idx="798">
                        <c:v>70.079040000000006</c:v>
                      </c:pt>
                      <c:pt idx="799">
                        <c:v>70.223110000000005</c:v>
                      </c:pt>
                      <c:pt idx="800">
                        <c:v>70.370760000000004</c:v>
                      </c:pt>
                      <c:pt idx="801">
                        <c:v>70.521069999999995</c:v>
                      </c:pt>
                      <c:pt idx="802">
                        <c:v>70.634429999999995</c:v>
                      </c:pt>
                      <c:pt idx="803">
                        <c:v>70.746610000000004</c:v>
                      </c:pt>
                      <c:pt idx="804">
                        <c:v>70.875039999999998</c:v>
                      </c:pt>
                      <c:pt idx="805">
                        <c:v>71.007549999999995</c:v>
                      </c:pt>
                      <c:pt idx="806">
                        <c:v>71.096599999999995</c:v>
                      </c:pt>
                      <c:pt idx="807">
                        <c:v>71.213070000000002</c:v>
                      </c:pt>
                      <c:pt idx="808">
                        <c:v>71.356570000000005</c:v>
                      </c:pt>
                      <c:pt idx="809">
                        <c:v>71.486230000000006</c:v>
                      </c:pt>
                      <c:pt idx="810">
                        <c:v>71.63503</c:v>
                      </c:pt>
                      <c:pt idx="811">
                        <c:v>71.754109999999997</c:v>
                      </c:pt>
                      <c:pt idx="812">
                        <c:v>71.861009999999993</c:v>
                      </c:pt>
                      <c:pt idx="813">
                        <c:v>72.008189999999999</c:v>
                      </c:pt>
                      <c:pt idx="814">
                        <c:v>72.133250000000004</c:v>
                      </c:pt>
                      <c:pt idx="815">
                        <c:v>72.239779999999996</c:v>
                      </c:pt>
                      <c:pt idx="816">
                        <c:v>72.338480000000004</c:v>
                      </c:pt>
                      <c:pt idx="817">
                        <c:v>72.470119999999994</c:v>
                      </c:pt>
                      <c:pt idx="818">
                        <c:v>72.641480000000001</c:v>
                      </c:pt>
                      <c:pt idx="819">
                        <c:v>72.763090000000005</c:v>
                      </c:pt>
                      <c:pt idx="820">
                        <c:v>72.882540000000006</c:v>
                      </c:pt>
                      <c:pt idx="821">
                        <c:v>73.007199999999997</c:v>
                      </c:pt>
                      <c:pt idx="822">
                        <c:v>73.128690000000006</c:v>
                      </c:pt>
                      <c:pt idx="823">
                        <c:v>73.213480000000004</c:v>
                      </c:pt>
                      <c:pt idx="824">
                        <c:v>73.359620000000007</c:v>
                      </c:pt>
                      <c:pt idx="825">
                        <c:v>73.475229999999996</c:v>
                      </c:pt>
                      <c:pt idx="826">
                        <c:v>73.662430000000001</c:v>
                      </c:pt>
                      <c:pt idx="827">
                        <c:v>73.744690000000006</c:v>
                      </c:pt>
                      <c:pt idx="828">
                        <c:v>73.858949999999993</c:v>
                      </c:pt>
                      <c:pt idx="829">
                        <c:v>73.955870000000004</c:v>
                      </c:pt>
                      <c:pt idx="830">
                        <c:v>74.193209999999993</c:v>
                      </c:pt>
                      <c:pt idx="831">
                        <c:v>74.318929999999995</c:v>
                      </c:pt>
                      <c:pt idx="832">
                        <c:v>74.327870000000004</c:v>
                      </c:pt>
                      <c:pt idx="833">
                        <c:v>74.508189999999999</c:v>
                      </c:pt>
                      <c:pt idx="834">
                        <c:v>74.595609999999994</c:v>
                      </c:pt>
                      <c:pt idx="835">
                        <c:v>74.75967</c:v>
                      </c:pt>
                      <c:pt idx="836">
                        <c:v>74.892889999999994</c:v>
                      </c:pt>
                      <c:pt idx="837">
                        <c:v>74.975489999999994</c:v>
                      </c:pt>
                      <c:pt idx="838">
                        <c:v>75.089190000000002</c:v>
                      </c:pt>
                      <c:pt idx="839">
                        <c:v>75.25909</c:v>
                      </c:pt>
                      <c:pt idx="840">
                        <c:v>75.365530000000007</c:v>
                      </c:pt>
                      <c:pt idx="841">
                        <c:v>75.477249999999998</c:v>
                      </c:pt>
                      <c:pt idx="842">
                        <c:v>75.612020000000001</c:v>
                      </c:pt>
                      <c:pt idx="843">
                        <c:v>75.781450000000007</c:v>
                      </c:pt>
                      <c:pt idx="844">
                        <c:v>75.89658</c:v>
                      </c:pt>
                      <c:pt idx="845">
                        <c:v>75.976910000000004</c:v>
                      </c:pt>
                      <c:pt idx="846">
                        <c:v>76.115520000000004</c:v>
                      </c:pt>
                      <c:pt idx="847">
                        <c:v>76.213980000000006</c:v>
                      </c:pt>
                      <c:pt idx="848">
                        <c:v>76.405500000000004</c:v>
                      </c:pt>
                      <c:pt idx="849">
                        <c:v>76.476050000000001</c:v>
                      </c:pt>
                      <c:pt idx="850">
                        <c:v>76.645240000000001</c:v>
                      </c:pt>
                      <c:pt idx="851">
                        <c:v>76.755499999999998</c:v>
                      </c:pt>
                      <c:pt idx="852">
                        <c:v>76.884569999999997</c:v>
                      </c:pt>
                      <c:pt idx="853">
                        <c:v>77.007189999999994</c:v>
                      </c:pt>
                      <c:pt idx="854">
                        <c:v>77.104069999999993</c:v>
                      </c:pt>
                      <c:pt idx="855">
                        <c:v>77.248159999999999</c:v>
                      </c:pt>
                      <c:pt idx="856">
                        <c:v>77.386570000000006</c:v>
                      </c:pt>
                      <c:pt idx="857">
                        <c:v>77.507630000000006</c:v>
                      </c:pt>
                      <c:pt idx="858">
                        <c:v>77.60548</c:v>
                      </c:pt>
                      <c:pt idx="859">
                        <c:v>77.695869999999999</c:v>
                      </c:pt>
                      <c:pt idx="860">
                        <c:v>77.909790000000001</c:v>
                      </c:pt>
                      <c:pt idx="861">
                        <c:v>78.012230000000002</c:v>
                      </c:pt>
                      <c:pt idx="862">
                        <c:v>78.100530000000006</c:v>
                      </c:pt>
                      <c:pt idx="863">
                        <c:v>78.25658</c:v>
                      </c:pt>
                      <c:pt idx="864">
                        <c:v>78.355090000000004</c:v>
                      </c:pt>
                      <c:pt idx="865">
                        <c:v>78.516890000000004</c:v>
                      </c:pt>
                      <c:pt idx="866">
                        <c:v>78.648129999999995</c:v>
                      </c:pt>
                      <c:pt idx="867">
                        <c:v>78.741389999999996</c:v>
                      </c:pt>
                      <c:pt idx="868">
                        <c:v>78.858940000000004</c:v>
                      </c:pt>
                      <c:pt idx="869">
                        <c:v>79.019570000000002</c:v>
                      </c:pt>
                      <c:pt idx="870">
                        <c:v>79.085319999999996</c:v>
                      </c:pt>
                      <c:pt idx="871">
                        <c:v>79.204179999999994</c:v>
                      </c:pt>
                      <c:pt idx="872">
                        <c:v>79.373519999999999</c:v>
                      </c:pt>
                      <c:pt idx="873">
                        <c:v>79.490449999999996</c:v>
                      </c:pt>
                      <c:pt idx="874">
                        <c:v>79.578100000000006</c:v>
                      </c:pt>
                      <c:pt idx="875">
                        <c:v>79.714020000000005</c:v>
                      </c:pt>
                      <c:pt idx="876">
                        <c:v>79.844480000000004</c:v>
                      </c:pt>
                      <c:pt idx="877">
                        <c:v>79.997870000000006</c:v>
                      </c:pt>
                      <c:pt idx="878">
                        <c:v>80.106780000000001</c:v>
                      </c:pt>
                      <c:pt idx="879">
                        <c:v>80.220799999999997</c:v>
                      </c:pt>
                      <c:pt idx="880">
                        <c:v>80.384709999999998</c:v>
                      </c:pt>
                      <c:pt idx="881">
                        <c:v>80.527820000000006</c:v>
                      </c:pt>
                      <c:pt idx="882">
                        <c:v>80.603189999999998</c:v>
                      </c:pt>
                      <c:pt idx="883">
                        <c:v>80.74091</c:v>
                      </c:pt>
                      <c:pt idx="884">
                        <c:v>80.877560000000003</c:v>
                      </c:pt>
                      <c:pt idx="885">
                        <c:v>80.98142</c:v>
                      </c:pt>
                      <c:pt idx="886">
                        <c:v>81.159850000000006</c:v>
                      </c:pt>
                      <c:pt idx="887">
                        <c:v>81.224869999999996</c:v>
                      </c:pt>
                      <c:pt idx="888">
                        <c:v>81.362409999999997</c:v>
                      </c:pt>
                      <c:pt idx="889">
                        <c:v>81.491460000000004</c:v>
                      </c:pt>
                      <c:pt idx="890">
                        <c:v>81.651939999999996</c:v>
                      </c:pt>
                      <c:pt idx="891">
                        <c:v>81.807910000000007</c:v>
                      </c:pt>
                      <c:pt idx="892">
                        <c:v>81.904719999999998</c:v>
                      </c:pt>
                      <c:pt idx="893">
                        <c:v>81.979770000000002</c:v>
                      </c:pt>
                      <c:pt idx="894">
                        <c:v>82.129199999999997</c:v>
                      </c:pt>
                      <c:pt idx="895">
                        <c:v>82.221329999999995</c:v>
                      </c:pt>
                      <c:pt idx="896">
                        <c:v>82.383210000000005</c:v>
                      </c:pt>
                      <c:pt idx="897">
                        <c:v>82.482489999999999</c:v>
                      </c:pt>
                      <c:pt idx="898">
                        <c:v>82.666290000000004</c:v>
                      </c:pt>
                      <c:pt idx="899">
                        <c:v>82.760999999999996</c:v>
                      </c:pt>
                      <c:pt idx="900">
                        <c:v>82.861270000000005</c:v>
                      </c:pt>
                      <c:pt idx="901">
                        <c:v>82.979190000000003</c:v>
                      </c:pt>
                      <c:pt idx="902">
                        <c:v>83.118430000000004</c:v>
                      </c:pt>
                      <c:pt idx="903">
                        <c:v>83.247100000000003</c:v>
                      </c:pt>
                      <c:pt idx="904">
                        <c:v>83.374930000000006</c:v>
                      </c:pt>
                      <c:pt idx="905">
                        <c:v>83.515469999999993</c:v>
                      </c:pt>
                      <c:pt idx="906">
                        <c:v>83.633309999999994</c:v>
                      </c:pt>
                      <c:pt idx="907">
                        <c:v>83.751249999999999</c:v>
                      </c:pt>
                      <c:pt idx="908">
                        <c:v>83.845200000000006</c:v>
                      </c:pt>
                      <c:pt idx="909">
                        <c:v>83.997200000000007</c:v>
                      </c:pt>
                      <c:pt idx="910">
                        <c:v>84.119079999999997</c:v>
                      </c:pt>
                      <c:pt idx="911">
                        <c:v>84.23527</c:v>
                      </c:pt>
                      <c:pt idx="912">
                        <c:v>84.350999999999999</c:v>
                      </c:pt>
                      <c:pt idx="913">
                        <c:v>84.456919999999997</c:v>
                      </c:pt>
                      <c:pt idx="914">
                        <c:v>84.582359999999994</c:v>
                      </c:pt>
                      <c:pt idx="915">
                        <c:v>84.757729999999995</c:v>
                      </c:pt>
                      <c:pt idx="916">
                        <c:v>84.850650000000002</c:v>
                      </c:pt>
                      <c:pt idx="917">
                        <c:v>84.979789999999994</c:v>
                      </c:pt>
                      <c:pt idx="918">
                        <c:v>85.109880000000004</c:v>
                      </c:pt>
                      <c:pt idx="919">
                        <c:v>85.25067</c:v>
                      </c:pt>
                      <c:pt idx="920">
                        <c:v>85.406360000000006</c:v>
                      </c:pt>
                      <c:pt idx="921">
                        <c:v>85.488929999999996</c:v>
                      </c:pt>
                      <c:pt idx="922">
                        <c:v>85.642970000000005</c:v>
                      </c:pt>
                      <c:pt idx="923">
                        <c:v>85.728489999999994</c:v>
                      </c:pt>
                      <c:pt idx="924">
                        <c:v>85.895340000000004</c:v>
                      </c:pt>
                      <c:pt idx="925">
                        <c:v>86.007559999999998</c:v>
                      </c:pt>
                      <c:pt idx="926">
                        <c:v>86.119820000000004</c:v>
                      </c:pt>
                      <c:pt idx="927">
                        <c:v>86.226010000000002</c:v>
                      </c:pt>
                      <c:pt idx="928">
                        <c:v>86.366579999999999</c:v>
                      </c:pt>
                      <c:pt idx="929">
                        <c:v>86.461870000000005</c:v>
                      </c:pt>
                      <c:pt idx="930">
                        <c:v>86.590860000000006</c:v>
                      </c:pt>
                      <c:pt idx="931">
                        <c:v>86.748930000000001</c:v>
                      </c:pt>
                      <c:pt idx="932">
                        <c:v>86.895099999999999</c:v>
                      </c:pt>
                      <c:pt idx="933">
                        <c:v>86.975149999999999</c:v>
                      </c:pt>
                      <c:pt idx="934">
                        <c:v>87.083179999999999</c:v>
                      </c:pt>
                      <c:pt idx="935">
                        <c:v>87.232399999999998</c:v>
                      </c:pt>
                      <c:pt idx="936">
                        <c:v>87.425830000000005</c:v>
                      </c:pt>
                      <c:pt idx="937">
                        <c:v>87.521029999999996</c:v>
                      </c:pt>
                      <c:pt idx="938">
                        <c:v>87.619560000000007</c:v>
                      </c:pt>
                      <c:pt idx="939">
                        <c:v>87.75882</c:v>
                      </c:pt>
                      <c:pt idx="940">
                        <c:v>87.887709999999998</c:v>
                      </c:pt>
                      <c:pt idx="941">
                        <c:v>88.010769999999994</c:v>
                      </c:pt>
                      <c:pt idx="942">
                        <c:v>88.155889999999999</c:v>
                      </c:pt>
                      <c:pt idx="943">
                        <c:v>88.232399999999998</c:v>
                      </c:pt>
                      <c:pt idx="944">
                        <c:v>88.341309999999993</c:v>
                      </c:pt>
                      <c:pt idx="945">
                        <c:v>88.510739999999998</c:v>
                      </c:pt>
                      <c:pt idx="946">
                        <c:v>88.615189999999998</c:v>
                      </c:pt>
                      <c:pt idx="947">
                        <c:v>88.733980000000003</c:v>
                      </c:pt>
                      <c:pt idx="948">
                        <c:v>88.882819999999995</c:v>
                      </c:pt>
                      <c:pt idx="949">
                        <c:v>89.017359999999996</c:v>
                      </c:pt>
                      <c:pt idx="950">
                        <c:v>89.116069999999993</c:v>
                      </c:pt>
                      <c:pt idx="951">
                        <c:v>89.249650000000003</c:v>
                      </c:pt>
                      <c:pt idx="952">
                        <c:v>89.49888</c:v>
                      </c:pt>
                      <c:pt idx="953">
                        <c:v>89.550160000000005</c:v>
                      </c:pt>
                      <c:pt idx="954">
                        <c:v>89.643519999999995</c:v>
                      </c:pt>
                      <c:pt idx="955">
                        <c:v>89.751099999999994</c:v>
                      </c:pt>
                      <c:pt idx="956">
                        <c:v>89.858239999999995</c:v>
                      </c:pt>
                      <c:pt idx="957">
                        <c:v>90.008390000000006</c:v>
                      </c:pt>
                      <c:pt idx="958">
                        <c:v>90.137200000000007</c:v>
                      </c:pt>
                      <c:pt idx="959">
                        <c:v>90.28998</c:v>
                      </c:pt>
                      <c:pt idx="960">
                        <c:v>90.352239999999995</c:v>
                      </c:pt>
                      <c:pt idx="961">
                        <c:v>90.511300000000006</c:v>
                      </c:pt>
                      <c:pt idx="962">
                        <c:v>90.618319999999997</c:v>
                      </c:pt>
                      <c:pt idx="963">
                        <c:v>90.729789999999994</c:v>
                      </c:pt>
                      <c:pt idx="964">
                        <c:v>90.853489999999994</c:v>
                      </c:pt>
                      <c:pt idx="965">
                        <c:v>91.010869999999997</c:v>
                      </c:pt>
                      <c:pt idx="966">
                        <c:v>91.148920000000004</c:v>
                      </c:pt>
                      <c:pt idx="967">
                        <c:v>91.231660000000005</c:v>
                      </c:pt>
                      <c:pt idx="968">
                        <c:v>91.363159999999993</c:v>
                      </c:pt>
                      <c:pt idx="969">
                        <c:v>91.465299999999999</c:v>
                      </c:pt>
                      <c:pt idx="970">
                        <c:v>91.617230000000006</c:v>
                      </c:pt>
                      <c:pt idx="971">
                        <c:v>91.732699999999994</c:v>
                      </c:pt>
                      <c:pt idx="972">
                        <c:v>91.82208</c:v>
                      </c:pt>
                      <c:pt idx="973">
                        <c:v>91.967590000000001</c:v>
                      </c:pt>
                      <c:pt idx="974">
                        <c:v>92.136120000000005</c:v>
                      </c:pt>
                      <c:pt idx="975">
                        <c:v>92.255719999999997</c:v>
                      </c:pt>
                      <c:pt idx="976">
                        <c:v>92.395340000000004</c:v>
                      </c:pt>
                      <c:pt idx="977">
                        <c:v>92.567989999999995</c:v>
                      </c:pt>
                      <c:pt idx="978">
                        <c:v>92.671300000000002</c:v>
                      </c:pt>
                      <c:pt idx="979">
                        <c:v>92.810850000000002</c:v>
                      </c:pt>
                      <c:pt idx="980">
                        <c:v>92.892610000000005</c:v>
                      </c:pt>
                      <c:pt idx="981">
                        <c:v>93.001519999999999</c:v>
                      </c:pt>
                      <c:pt idx="982">
                        <c:v>93.099360000000004</c:v>
                      </c:pt>
                      <c:pt idx="983">
                        <c:v>93.26482</c:v>
                      </c:pt>
                      <c:pt idx="984">
                        <c:v>93.394300000000001</c:v>
                      </c:pt>
                      <c:pt idx="985">
                        <c:v>93.469340000000003</c:v>
                      </c:pt>
                      <c:pt idx="986">
                        <c:v>93.604060000000004</c:v>
                      </c:pt>
                      <c:pt idx="987">
                        <c:v>93.72475</c:v>
                      </c:pt>
                      <c:pt idx="988">
                        <c:v>93.823509999999999</c:v>
                      </c:pt>
                      <c:pt idx="989">
                        <c:v>93.963570000000004</c:v>
                      </c:pt>
                      <c:pt idx="990">
                        <c:v>94.102490000000003</c:v>
                      </c:pt>
                      <c:pt idx="991">
                        <c:v>94.240579999999994</c:v>
                      </c:pt>
                      <c:pt idx="992">
                        <c:v>94.384969999999996</c:v>
                      </c:pt>
                      <c:pt idx="993">
                        <c:v>94.512720000000002</c:v>
                      </c:pt>
                      <c:pt idx="994">
                        <c:v>94.579849999999993</c:v>
                      </c:pt>
                      <c:pt idx="995">
                        <c:v>94.739329999999995</c:v>
                      </c:pt>
                      <c:pt idx="996">
                        <c:v>94.872290000000007</c:v>
                      </c:pt>
                      <c:pt idx="997">
                        <c:v>95.002260000000007</c:v>
                      </c:pt>
                      <c:pt idx="998">
                        <c:v>95.10745</c:v>
                      </c:pt>
                      <c:pt idx="999">
                        <c:v>95.239199999999997</c:v>
                      </c:pt>
                      <c:pt idx="1000">
                        <c:v>95.386279999999999</c:v>
                      </c:pt>
                      <c:pt idx="1001">
                        <c:v>95.495090000000005</c:v>
                      </c:pt>
                      <c:pt idx="1002">
                        <c:v>95.590689999999995</c:v>
                      </c:pt>
                      <c:pt idx="1003">
                        <c:v>95.73545</c:v>
                      </c:pt>
                      <c:pt idx="1004">
                        <c:v>95.889769999999999</c:v>
                      </c:pt>
                      <c:pt idx="1005">
                        <c:v>95.977040000000002</c:v>
                      </c:pt>
                      <c:pt idx="1006">
                        <c:v>96.094809999999995</c:v>
                      </c:pt>
                      <c:pt idx="1007">
                        <c:v>96.264430000000004</c:v>
                      </c:pt>
                      <c:pt idx="1008">
                        <c:v>96.410330000000002</c:v>
                      </c:pt>
                      <c:pt idx="1009">
                        <c:v>96.499709999999993</c:v>
                      </c:pt>
                      <c:pt idx="1010">
                        <c:v>96.612290000000002</c:v>
                      </c:pt>
                      <c:pt idx="1011">
                        <c:v>96.712149999999994</c:v>
                      </c:pt>
                      <c:pt idx="1012">
                        <c:v>96.858890000000002</c:v>
                      </c:pt>
                      <c:pt idx="1013">
                        <c:v>97.126570000000001</c:v>
                      </c:pt>
                      <c:pt idx="1014">
                        <c:v>97.108969999999999</c:v>
                      </c:pt>
                      <c:pt idx="1015">
                        <c:v>97.240160000000003</c:v>
                      </c:pt>
                      <c:pt idx="1016">
                        <c:v>97.378540000000001</c:v>
                      </c:pt>
                      <c:pt idx="1017">
                        <c:v>97.482960000000006</c:v>
                      </c:pt>
                      <c:pt idx="1018">
                        <c:v>97.607990000000001</c:v>
                      </c:pt>
                      <c:pt idx="1019">
                        <c:v>97.741519999999994</c:v>
                      </c:pt>
                      <c:pt idx="1020">
                        <c:v>97.80395</c:v>
                      </c:pt>
                      <c:pt idx="1021">
                        <c:v>97.999499999999998</c:v>
                      </c:pt>
                      <c:pt idx="1022">
                        <c:v>98.074780000000004</c:v>
                      </c:pt>
                      <c:pt idx="1023">
                        <c:v>98.205870000000004</c:v>
                      </c:pt>
                      <c:pt idx="1024">
                        <c:v>98.338579999999993</c:v>
                      </c:pt>
                      <c:pt idx="1025">
                        <c:v>98.486180000000004</c:v>
                      </c:pt>
                      <c:pt idx="1026">
                        <c:v>98.592489999999998</c:v>
                      </c:pt>
                      <c:pt idx="1027">
                        <c:v>98.715429999999998</c:v>
                      </c:pt>
                      <c:pt idx="1028">
                        <c:v>98.858639999999994</c:v>
                      </c:pt>
                      <c:pt idx="1029">
                        <c:v>99.034520000000001</c:v>
                      </c:pt>
                      <c:pt idx="1030">
                        <c:v>99.111549999999994</c:v>
                      </c:pt>
                      <c:pt idx="1031">
                        <c:v>99.249899999999997</c:v>
                      </c:pt>
                      <c:pt idx="1032">
                        <c:v>99.340810000000005</c:v>
                      </c:pt>
                      <c:pt idx="1033">
                        <c:v>99.510689999999997</c:v>
                      </c:pt>
                      <c:pt idx="1034">
                        <c:v>99.628200000000007</c:v>
                      </c:pt>
                      <c:pt idx="1035">
                        <c:v>99.72551</c:v>
                      </c:pt>
                      <c:pt idx="1036">
                        <c:v>99.863889999999998</c:v>
                      </c:pt>
                      <c:pt idx="1037">
                        <c:v>99.988140000000001</c:v>
                      </c:pt>
                      <c:pt idx="1038">
                        <c:v>100.14098</c:v>
                      </c:pt>
                      <c:pt idx="1039">
                        <c:v>100.23005000000001</c:v>
                      </c:pt>
                      <c:pt idx="1040">
                        <c:v>100.35809999999999</c:v>
                      </c:pt>
                      <c:pt idx="1041">
                        <c:v>100.47311000000001</c:v>
                      </c:pt>
                      <c:pt idx="1042">
                        <c:v>100.64494999999999</c:v>
                      </c:pt>
                      <c:pt idx="1043">
                        <c:v>100.72302999999999</c:v>
                      </c:pt>
                      <c:pt idx="1044">
                        <c:v>100.83909</c:v>
                      </c:pt>
                      <c:pt idx="1045">
                        <c:v>100.97872</c:v>
                      </c:pt>
                      <c:pt idx="1046">
                        <c:v>101.15398</c:v>
                      </c:pt>
                      <c:pt idx="1047">
                        <c:v>101.23341000000001</c:v>
                      </c:pt>
                      <c:pt idx="1048">
                        <c:v>101.36660999999999</c:v>
                      </c:pt>
                      <c:pt idx="1049">
                        <c:v>101.47752</c:v>
                      </c:pt>
                      <c:pt idx="1050">
                        <c:v>101.62739000000001</c:v>
                      </c:pt>
                      <c:pt idx="1051">
                        <c:v>101.74809</c:v>
                      </c:pt>
                      <c:pt idx="1052">
                        <c:v>101.83732999999999</c:v>
                      </c:pt>
                      <c:pt idx="1053">
                        <c:v>101.98229000000001</c:v>
                      </c:pt>
                      <c:pt idx="1054">
                        <c:v>102.14227</c:v>
                      </c:pt>
                      <c:pt idx="1055">
                        <c:v>102.24816</c:v>
                      </c:pt>
                      <c:pt idx="1056">
                        <c:v>102.39044</c:v>
                      </c:pt>
                      <c:pt idx="1057">
                        <c:v>102.52658</c:v>
                      </c:pt>
                      <c:pt idx="1058">
                        <c:v>102.66182000000001</c:v>
                      </c:pt>
                      <c:pt idx="1059">
                        <c:v>102.76228999999999</c:v>
                      </c:pt>
                      <c:pt idx="1060">
                        <c:v>102.8927</c:v>
                      </c:pt>
                      <c:pt idx="1061">
                        <c:v>102.99753</c:v>
                      </c:pt>
                      <c:pt idx="1062">
                        <c:v>103.11109999999999</c:v>
                      </c:pt>
                      <c:pt idx="1063">
                        <c:v>103.25442</c:v>
                      </c:pt>
                      <c:pt idx="1064">
                        <c:v>103.36297</c:v>
                      </c:pt>
                      <c:pt idx="1065">
                        <c:v>103.52042</c:v>
                      </c:pt>
                      <c:pt idx="1066">
                        <c:v>103.63086</c:v>
                      </c:pt>
                      <c:pt idx="1067">
                        <c:v>103.77476</c:v>
                      </c:pt>
                      <c:pt idx="1068">
                        <c:v>103.87674</c:v>
                      </c:pt>
                      <c:pt idx="1069">
                        <c:v>104.02929</c:v>
                      </c:pt>
                      <c:pt idx="1070">
                        <c:v>104.14069000000001</c:v>
                      </c:pt>
                      <c:pt idx="1071">
                        <c:v>104.27213</c:v>
                      </c:pt>
                      <c:pt idx="1072">
                        <c:v>104.41319</c:v>
                      </c:pt>
                      <c:pt idx="1073">
                        <c:v>104.51888</c:v>
                      </c:pt>
                      <c:pt idx="1074">
                        <c:v>104.73881</c:v>
                      </c:pt>
                      <c:pt idx="1075">
                        <c:v>104.78145000000001</c:v>
                      </c:pt>
                      <c:pt idx="1076">
                        <c:v>104.88202</c:v>
                      </c:pt>
                      <c:pt idx="1077">
                        <c:v>105.02315</c:v>
                      </c:pt>
                      <c:pt idx="1078">
                        <c:v>105.1478</c:v>
                      </c:pt>
                      <c:pt idx="1079">
                        <c:v>105.30046</c:v>
                      </c:pt>
                      <c:pt idx="1080">
                        <c:v>105.40371</c:v>
                      </c:pt>
                      <c:pt idx="1081">
                        <c:v>105.52719</c:v>
                      </c:pt>
                      <c:pt idx="1082">
                        <c:v>105.64345</c:v>
                      </c:pt>
                      <c:pt idx="1083">
                        <c:v>105.76562</c:v>
                      </c:pt>
                      <c:pt idx="1084">
                        <c:v>105.90795</c:v>
                      </c:pt>
                      <c:pt idx="1085">
                        <c:v>106.00109</c:v>
                      </c:pt>
                      <c:pt idx="1086">
                        <c:v>106.13106000000001</c:v>
                      </c:pt>
                      <c:pt idx="1087">
                        <c:v>106.24594999999999</c:v>
                      </c:pt>
                      <c:pt idx="1088">
                        <c:v>106.38549999999999</c:v>
                      </c:pt>
                      <c:pt idx="1089">
                        <c:v>106.49229</c:v>
                      </c:pt>
                      <c:pt idx="1090">
                        <c:v>106.59945</c:v>
                      </c:pt>
                      <c:pt idx="1091">
                        <c:v>106.77849999999999</c:v>
                      </c:pt>
                      <c:pt idx="1092">
                        <c:v>106.87499</c:v>
                      </c:pt>
                      <c:pt idx="1093">
                        <c:v>107.01482</c:v>
                      </c:pt>
                      <c:pt idx="1094">
                        <c:v>107.05213000000001</c:v>
                      </c:pt>
                      <c:pt idx="1095">
                        <c:v>107.19255</c:v>
                      </c:pt>
                      <c:pt idx="1096">
                        <c:v>107.32525</c:v>
                      </c:pt>
                      <c:pt idx="1097">
                        <c:v>107.48481</c:v>
                      </c:pt>
                      <c:pt idx="1098">
                        <c:v>107.58076</c:v>
                      </c:pt>
                      <c:pt idx="1099">
                        <c:v>107.69606</c:v>
                      </c:pt>
                      <c:pt idx="1100">
                        <c:v>107.84939</c:v>
                      </c:pt>
                      <c:pt idx="1101">
                        <c:v>107.96099</c:v>
                      </c:pt>
                      <c:pt idx="1102">
                        <c:v>108.09148</c:v>
                      </c:pt>
                      <c:pt idx="1103">
                        <c:v>108.19677</c:v>
                      </c:pt>
                      <c:pt idx="1104">
                        <c:v>108.33953</c:v>
                      </c:pt>
                      <c:pt idx="1105">
                        <c:v>108.5166</c:v>
                      </c:pt>
                      <c:pt idx="1106">
                        <c:v>108.63916999999999</c:v>
                      </c:pt>
                      <c:pt idx="1107">
                        <c:v>108.72565</c:v>
                      </c:pt>
                      <c:pt idx="1108">
                        <c:v>108.86667</c:v>
                      </c:pt>
                      <c:pt idx="1109">
                        <c:v>108.99375000000001</c:v>
                      </c:pt>
                      <c:pt idx="1110">
                        <c:v>109.11174</c:v>
                      </c:pt>
                      <c:pt idx="1111">
                        <c:v>109.26421000000001</c:v>
                      </c:pt>
                      <c:pt idx="1112">
                        <c:v>109.34645</c:v>
                      </c:pt>
                      <c:pt idx="1113">
                        <c:v>109.46021</c:v>
                      </c:pt>
                      <c:pt idx="1114">
                        <c:v>109.62383</c:v>
                      </c:pt>
                      <c:pt idx="1115">
                        <c:v>109.71567</c:v>
                      </c:pt>
                      <c:pt idx="1116">
                        <c:v>109.84730999999999</c:v>
                      </c:pt>
                      <c:pt idx="1117">
                        <c:v>109.99209999999999</c:v>
                      </c:pt>
                      <c:pt idx="1118">
                        <c:v>110.15275</c:v>
                      </c:pt>
                      <c:pt idx="1119">
                        <c:v>110.22042999999999</c:v>
                      </c:pt>
                      <c:pt idx="1120">
                        <c:v>110.33605</c:v>
                      </c:pt>
                      <c:pt idx="1121">
                        <c:v>110.49899000000001</c:v>
                      </c:pt>
                      <c:pt idx="1122">
                        <c:v>110.634</c:v>
                      </c:pt>
                      <c:pt idx="1123">
                        <c:v>110.74133</c:v>
                      </c:pt>
                      <c:pt idx="1124">
                        <c:v>110.83893</c:v>
                      </c:pt>
                      <c:pt idx="1125">
                        <c:v>111.0076</c:v>
                      </c:pt>
                      <c:pt idx="1126">
                        <c:v>111.14676</c:v>
                      </c:pt>
                      <c:pt idx="1127">
                        <c:v>111.2298</c:v>
                      </c:pt>
                      <c:pt idx="1128">
                        <c:v>111.3652</c:v>
                      </c:pt>
                      <c:pt idx="1129">
                        <c:v>111.48260999999999</c:v>
                      </c:pt>
                      <c:pt idx="1130">
                        <c:v>111.64015999999999</c:v>
                      </c:pt>
                      <c:pt idx="1131">
                        <c:v>111.72469</c:v>
                      </c:pt>
                      <c:pt idx="1132">
                        <c:v>111.83477999999999</c:v>
                      </c:pt>
                      <c:pt idx="1133">
                        <c:v>111.98249</c:v>
                      </c:pt>
                      <c:pt idx="1134">
                        <c:v>112.17762999999999</c:v>
                      </c:pt>
                      <c:pt idx="1135">
                        <c:v>112.31415</c:v>
                      </c:pt>
                      <c:pt idx="1136">
                        <c:v>112.33468000000001</c:v>
                      </c:pt>
                      <c:pt idx="1137">
                        <c:v>112.48090999999999</c:v>
                      </c:pt>
                      <c:pt idx="1138">
                        <c:v>112.58790999999999</c:v>
                      </c:pt>
                      <c:pt idx="1139">
                        <c:v>112.75842</c:v>
                      </c:pt>
                      <c:pt idx="1140">
                        <c:v>112.85892</c:v>
                      </c:pt>
                      <c:pt idx="1141">
                        <c:v>113.00229</c:v>
                      </c:pt>
                      <c:pt idx="1142">
                        <c:v>113.11318</c:v>
                      </c:pt>
                      <c:pt idx="1143">
                        <c:v>113.2731</c:v>
                      </c:pt>
                      <c:pt idx="1144">
                        <c:v>113.34238999999999</c:v>
                      </c:pt>
                      <c:pt idx="1145">
                        <c:v>113.47711</c:v>
                      </c:pt>
                      <c:pt idx="1146">
                        <c:v>113.63006</c:v>
                      </c:pt>
                      <c:pt idx="1147">
                        <c:v>113.76697</c:v>
                      </c:pt>
                      <c:pt idx="1148">
                        <c:v>113.91413</c:v>
                      </c:pt>
                      <c:pt idx="1149">
                        <c:v>113.9935</c:v>
                      </c:pt>
                      <c:pt idx="1150">
                        <c:v>114.14995999999999</c:v>
                      </c:pt>
                      <c:pt idx="1151">
                        <c:v>114.27647</c:v>
                      </c:pt>
                      <c:pt idx="1152">
                        <c:v>114.39148</c:v>
                      </c:pt>
                      <c:pt idx="1153">
                        <c:v>114.50462</c:v>
                      </c:pt>
                      <c:pt idx="1154">
                        <c:v>114.60025</c:v>
                      </c:pt>
                      <c:pt idx="1155">
                        <c:v>114.74242</c:v>
                      </c:pt>
                      <c:pt idx="1156">
                        <c:v>114.84135000000001</c:v>
                      </c:pt>
                      <c:pt idx="1157">
                        <c:v>114.99842</c:v>
                      </c:pt>
                      <c:pt idx="1158">
                        <c:v>115.10525</c:v>
                      </c:pt>
                      <c:pt idx="1159">
                        <c:v>115.22609</c:v>
                      </c:pt>
                      <c:pt idx="1160">
                        <c:v>115.36763999999999</c:v>
                      </c:pt>
                      <c:pt idx="1161">
                        <c:v>115.47467</c:v>
                      </c:pt>
                      <c:pt idx="1162">
                        <c:v>115.56735</c:v>
                      </c:pt>
                      <c:pt idx="1163">
                        <c:v>115.72883</c:v>
                      </c:pt>
                      <c:pt idx="1164">
                        <c:v>115.86378000000001</c:v>
                      </c:pt>
                      <c:pt idx="1165">
                        <c:v>115.98459</c:v>
                      </c:pt>
                      <c:pt idx="1166">
                        <c:v>116.11954</c:v>
                      </c:pt>
                      <c:pt idx="1167">
                        <c:v>116.2092</c:v>
                      </c:pt>
                      <c:pt idx="1168">
                        <c:v>116.33848999999999</c:v>
                      </c:pt>
                      <c:pt idx="1169">
                        <c:v>116.5194</c:v>
                      </c:pt>
                      <c:pt idx="1170">
                        <c:v>116.63333</c:v>
                      </c:pt>
                      <c:pt idx="1171">
                        <c:v>116.73063999999999</c:v>
                      </c:pt>
                      <c:pt idx="1172">
                        <c:v>116.87837</c:v>
                      </c:pt>
                      <c:pt idx="1173">
                        <c:v>117.00783</c:v>
                      </c:pt>
                      <c:pt idx="1174">
                        <c:v>117.11959</c:v>
                      </c:pt>
                      <c:pt idx="1175">
                        <c:v>117.23451</c:v>
                      </c:pt>
                      <c:pt idx="1176">
                        <c:v>117.37284</c:v>
                      </c:pt>
                      <c:pt idx="1177">
                        <c:v>117.49704</c:v>
                      </c:pt>
                      <c:pt idx="1178">
                        <c:v>117.60448</c:v>
                      </c:pt>
                      <c:pt idx="1179">
                        <c:v>117.74117</c:v>
                      </c:pt>
                      <c:pt idx="1180">
                        <c:v>117.84802999999999</c:v>
                      </c:pt>
                      <c:pt idx="1181">
                        <c:v>117.99108</c:v>
                      </c:pt>
                      <c:pt idx="1182">
                        <c:v>118.11453</c:v>
                      </c:pt>
                      <c:pt idx="1183">
                        <c:v>118.20963999999999</c:v>
                      </c:pt>
                      <c:pt idx="1184">
                        <c:v>118.33683000000001</c:v>
                      </c:pt>
                      <c:pt idx="1185">
                        <c:v>118.47284999999999</c:v>
                      </c:pt>
                      <c:pt idx="1186">
                        <c:v>118.62828</c:v>
                      </c:pt>
                      <c:pt idx="1187">
                        <c:v>118.75754000000001</c:v>
                      </c:pt>
                      <c:pt idx="1188">
                        <c:v>118.85804</c:v>
                      </c:pt>
                      <c:pt idx="1189">
                        <c:v>118.99948999999999</c:v>
                      </c:pt>
                      <c:pt idx="1190">
                        <c:v>119.14884000000001</c:v>
                      </c:pt>
                      <c:pt idx="1191">
                        <c:v>119.2694</c:v>
                      </c:pt>
                      <c:pt idx="1192">
                        <c:v>119.37761999999999</c:v>
                      </c:pt>
                      <c:pt idx="1193">
                        <c:v>119.50472000000001</c:v>
                      </c:pt>
                      <c:pt idx="1194">
                        <c:v>119.64708</c:v>
                      </c:pt>
                      <c:pt idx="1195">
                        <c:v>119.81971</c:v>
                      </c:pt>
                      <c:pt idx="1196">
                        <c:v>119.91095</c:v>
                      </c:pt>
                      <c:pt idx="1197">
                        <c:v>119.97506</c:v>
                      </c:pt>
                      <c:pt idx="1198">
                        <c:v>120.12602</c:v>
                      </c:pt>
                      <c:pt idx="1199">
                        <c:v>120.22132999999999</c:v>
                      </c:pt>
                      <c:pt idx="1200">
                        <c:v>120.34911</c:v>
                      </c:pt>
                      <c:pt idx="1201">
                        <c:v>120.49034</c:v>
                      </c:pt>
                      <c:pt idx="1202">
                        <c:v>120.63436</c:v>
                      </c:pt>
                      <c:pt idx="1203">
                        <c:v>120.74771</c:v>
                      </c:pt>
                      <c:pt idx="1204">
                        <c:v>120.83132999999999</c:v>
                      </c:pt>
                      <c:pt idx="1205">
                        <c:v>121.00779</c:v>
                      </c:pt>
                      <c:pt idx="1206">
                        <c:v>121.10527</c:v>
                      </c:pt>
                      <c:pt idx="1207">
                        <c:v>121.24683</c:v>
                      </c:pt>
                      <c:pt idx="1208">
                        <c:v>121.35791999999999</c:v>
                      </c:pt>
                      <c:pt idx="1209">
                        <c:v>121.46341</c:v>
                      </c:pt>
                      <c:pt idx="1210">
                        <c:v>121.60012999999999</c:v>
                      </c:pt>
                      <c:pt idx="1211">
                        <c:v>121.74144</c:v>
                      </c:pt>
                      <c:pt idx="1212">
                        <c:v>121.86829</c:v>
                      </c:pt>
                      <c:pt idx="1213">
                        <c:v>121.98125</c:v>
                      </c:pt>
                      <c:pt idx="1214">
                        <c:v>122.1048</c:v>
                      </c:pt>
                      <c:pt idx="1215">
                        <c:v>122.2531</c:v>
                      </c:pt>
                      <c:pt idx="1216">
                        <c:v>122.37092</c:v>
                      </c:pt>
                      <c:pt idx="1217">
                        <c:v>122.46664</c:v>
                      </c:pt>
                      <c:pt idx="1218">
                        <c:v>122.60850000000001</c:v>
                      </c:pt>
                      <c:pt idx="1219">
                        <c:v>122.74717</c:v>
                      </c:pt>
                      <c:pt idx="1220">
                        <c:v>122.84156</c:v>
                      </c:pt>
                      <c:pt idx="1221">
                        <c:v>123.00834</c:v>
                      </c:pt>
                      <c:pt idx="1222">
                        <c:v>123.12551999999999</c:v>
                      </c:pt>
                      <c:pt idx="1223">
                        <c:v>123.22619</c:v>
                      </c:pt>
                      <c:pt idx="1224">
                        <c:v>123.38242</c:v>
                      </c:pt>
                      <c:pt idx="1225">
                        <c:v>123.46671000000001</c:v>
                      </c:pt>
                      <c:pt idx="1226">
                        <c:v>123.59862</c:v>
                      </c:pt>
                      <c:pt idx="1227">
                        <c:v>123.73096</c:v>
                      </c:pt>
                      <c:pt idx="1228">
                        <c:v>123.91395</c:v>
                      </c:pt>
                      <c:pt idx="1229">
                        <c:v>124.04430000000001</c:v>
                      </c:pt>
                      <c:pt idx="1230">
                        <c:v>124.11895</c:v>
                      </c:pt>
                      <c:pt idx="1231">
                        <c:v>124.24151999999999</c:v>
                      </c:pt>
                      <c:pt idx="1232">
                        <c:v>124.37079</c:v>
                      </c:pt>
                      <c:pt idx="1233">
                        <c:v>124.50996000000001</c:v>
                      </c:pt>
                      <c:pt idx="1234">
                        <c:v>124.60059</c:v>
                      </c:pt>
                      <c:pt idx="1235">
                        <c:v>124.72119000000001</c:v>
                      </c:pt>
                      <c:pt idx="1236">
                        <c:v>124.87331</c:v>
                      </c:pt>
                      <c:pt idx="1237">
                        <c:v>125.00037</c:v>
                      </c:pt>
                      <c:pt idx="1238">
                        <c:v>125.09335</c:v>
                      </c:pt>
                      <c:pt idx="1239">
                        <c:v>125.24377</c:v>
                      </c:pt>
                      <c:pt idx="1240">
                        <c:v>125.37286</c:v>
                      </c:pt>
                      <c:pt idx="1241">
                        <c:v>125.52704</c:v>
                      </c:pt>
                      <c:pt idx="1242">
                        <c:v>125.64008</c:v>
                      </c:pt>
                      <c:pt idx="1243">
                        <c:v>125.77533</c:v>
                      </c:pt>
                      <c:pt idx="1244">
                        <c:v>125.86287</c:v>
                      </c:pt>
                      <c:pt idx="1245">
                        <c:v>126.00564</c:v>
                      </c:pt>
                      <c:pt idx="1246">
                        <c:v>126.14176999999999</c:v>
                      </c:pt>
                      <c:pt idx="1247">
                        <c:v>126.21832000000001</c:v>
                      </c:pt>
                      <c:pt idx="1248">
                        <c:v>126.31395000000001</c:v>
                      </c:pt>
                      <c:pt idx="1249">
                        <c:v>126.51124</c:v>
                      </c:pt>
                      <c:pt idx="1250">
                        <c:v>126.60787000000001</c:v>
                      </c:pt>
                      <c:pt idx="1251">
                        <c:v>126.72866</c:v>
                      </c:pt>
                      <c:pt idx="1252">
                        <c:v>126.85957000000001</c:v>
                      </c:pt>
                      <c:pt idx="1253">
                        <c:v>127.03309</c:v>
                      </c:pt>
                      <c:pt idx="1254">
                        <c:v>127.11729</c:v>
                      </c:pt>
                      <c:pt idx="1255">
                        <c:v>127.26114</c:v>
                      </c:pt>
                      <c:pt idx="1256">
                        <c:v>127.48819</c:v>
                      </c:pt>
                      <c:pt idx="1257">
                        <c:v>127.49764999999999</c:v>
                      </c:pt>
                      <c:pt idx="1258">
                        <c:v>127.60484</c:v>
                      </c:pt>
                      <c:pt idx="1259">
                        <c:v>127.70715</c:v>
                      </c:pt>
                      <c:pt idx="1260">
                        <c:v>127.85926000000001</c:v>
                      </c:pt>
                      <c:pt idx="1261">
                        <c:v>127.96434000000001</c:v>
                      </c:pt>
                      <c:pt idx="1262">
                        <c:v>128.12305000000001</c:v>
                      </c:pt>
                      <c:pt idx="1263">
                        <c:v>128.25561999999999</c:v>
                      </c:pt>
                      <c:pt idx="1264">
                        <c:v>128.36575999999999</c:v>
                      </c:pt>
                      <c:pt idx="1265">
                        <c:v>128.47740999999999</c:v>
                      </c:pt>
                      <c:pt idx="1266">
                        <c:v>128.64877999999999</c:v>
                      </c:pt>
                      <c:pt idx="1267">
                        <c:v>128.73739</c:v>
                      </c:pt>
                      <c:pt idx="1268">
                        <c:v>128.8758</c:v>
                      </c:pt>
                      <c:pt idx="1269">
                        <c:v>128.98543000000001</c:v>
                      </c:pt>
                      <c:pt idx="1270">
                        <c:v>129.13140999999999</c:v>
                      </c:pt>
                      <c:pt idx="1271">
                        <c:v>129.20187000000001</c:v>
                      </c:pt>
                      <c:pt idx="1272">
                        <c:v>129.34934999999999</c:v>
                      </c:pt>
                      <c:pt idx="1273">
                        <c:v>129.45805999999999</c:v>
                      </c:pt>
                      <c:pt idx="1274">
                        <c:v>129.62371999999999</c:v>
                      </c:pt>
                      <c:pt idx="1275">
                        <c:v>129.72872000000001</c:v>
                      </c:pt>
                      <c:pt idx="1276">
                        <c:v>129.86008000000001</c:v>
                      </c:pt>
                      <c:pt idx="1277">
                        <c:v>129.96901</c:v>
                      </c:pt>
                      <c:pt idx="1278">
                        <c:v>130.10818</c:v>
                      </c:pt>
                      <c:pt idx="1279">
                        <c:v>130.26806999999999</c:v>
                      </c:pt>
                      <c:pt idx="1280">
                        <c:v>130.34585999999999</c:v>
                      </c:pt>
                      <c:pt idx="1281">
                        <c:v>130.44927000000001</c:v>
                      </c:pt>
                      <c:pt idx="1282">
                        <c:v>130.59491</c:v>
                      </c:pt>
                      <c:pt idx="1283">
                        <c:v>130.76704000000001</c:v>
                      </c:pt>
                      <c:pt idx="1284">
                        <c:v>130.86552</c:v>
                      </c:pt>
                      <c:pt idx="1285">
                        <c:v>130.98639</c:v>
                      </c:pt>
                      <c:pt idx="1286">
                        <c:v>131.11595</c:v>
                      </c:pt>
                      <c:pt idx="1287">
                        <c:v>131.26852</c:v>
                      </c:pt>
                      <c:pt idx="1288">
                        <c:v>131.39802</c:v>
                      </c:pt>
                      <c:pt idx="1289">
                        <c:v>131.51719</c:v>
                      </c:pt>
                      <c:pt idx="1290">
                        <c:v>131.61824999999999</c:v>
                      </c:pt>
                      <c:pt idx="1291">
                        <c:v>131.73528999999999</c:v>
                      </c:pt>
                      <c:pt idx="1292">
                        <c:v>131.86664999999999</c:v>
                      </c:pt>
                      <c:pt idx="1293">
                        <c:v>131.97555</c:v>
                      </c:pt>
                      <c:pt idx="1294">
                        <c:v>132.11946</c:v>
                      </c:pt>
                      <c:pt idx="1295">
                        <c:v>132.25733</c:v>
                      </c:pt>
                      <c:pt idx="1296">
                        <c:v>132.39408</c:v>
                      </c:pt>
                      <c:pt idx="1297">
                        <c:v>132.50039000000001</c:v>
                      </c:pt>
                      <c:pt idx="1298">
                        <c:v>132.64430999999999</c:v>
                      </c:pt>
                      <c:pt idx="1299">
                        <c:v>132.73401999999999</c:v>
                      </c:pt>
                      <c:pt idx="1300">
                        <c:v>132.88606999999999</c:v>
                      </c:pt>
                      <c:pt idx="1301">
                        <c:v>132.97798</c:v>
                      </c:pt>
                      <c:pt idx="1302">
                        <c:v>133.10777999999999</c:v>
                      </c:pt>
                      <c:pt idx="1303">
                        <c:v>133.22746000000001</c:v>
                      </c:pt>
                      <c:pt idx="1304">
                        <c:v>133.40181000000001</c:v>
                      </c:pt>
                      <c:pt idx="1305">
                        <c:v>133.48383999999999</c:v>
                      </c:pt>
                      <c:pt idx="1306">
                        <c:v>133.62513999999999</c:v>
                      </c:pt>
                      <c:pt idx="1307">
                        <c:v>133.74835999999999</c:v>
                      </c:pt>
                      <c:pt idx="1308">
                        <c:v>133.89305999999999</c:v>
                      </c:pt>
                      <c:pt idx="1309">
                        <c:v>133.98218</c:v>
                      </c:pt>
                      <c:pt idx="1310">
                        <c:v>134.11735999999999</c:v>
                      </c:pt>
                      <c:pt idx="1311">
                        <c:v>134.21845999999999</c:v>
                      </c:pt>
                      <c:pt idx="1312">
                        <c:v>134.36716000000001</c:v>
                      </c:pt>
                      <c:pt idx="1313">
                        <c:v>134.48276999999999</c:v>
                      </c:pt>
                      <c:pt idx="1314">
                        <c:v>134.61918</c:v>
                      </c:pt>
                      <c:pt idx="1315">
                        <c:v>134.73208</c:v>
                      </c:pt>
                      <c:pt idx="1316">
                        <c:v>134.84485000000001</c:v>
                      </c:pt>
                      <c:pt idx="1317">
                        <c:v>135.12171000000001</c:v>
                      </c:pt>
                      <c:pt idx="1318">
                        <c:v>135.09286</c:v>
                      </c:pt>
                      <c:pt idx="1319">
                        <c:v>135.19759999999999</c:v>
                      </c:pt>
                      <c:pt idx="1320">
                        <c:v>135.36175</c:v>
                      </c:pt>
                      <c:pt idx="1321">
                        <c:v>135.51415</c:v>
                      </c:pt>
                      <c:pt idx="1322">
                        <c:v>135.59533999999999</c:v>
                      </c:pt>
                      <c:pt idx="1323">
                        <c:v>135.73168000000001</c:v>
                      </c:pt>
                      <c:pt idx="1324">
                        <c:v>135.84268</c:v>
                      </c:pt>
                      <c:pt idx="1325">
                        <c:v>136.01167000000001</c:v>
                      </c:pt>
                      <c:pt idx="1326">
                        <c:v>136.10254</c:v>
                      </c:pt>
                      <c:pt idx="1327">
                        <c:v>136.20984999999999</c:v>
                      </c:pt>
                      <c:pt idx="1328">
                        <c:v>136.33493999999999</c:v>
                      </c:pt>
                      <c:pt idx="1329">
                        <c:v>136.49274</c:v>
                      </c:pt>
                      <c:pt idx="1330">
                        <c:v>136.63235</c:v>
                      </c:pt>
                      <c:pt idx="1331">
                        <c:v>136.7534</c:v>
                      </c:pt>
                      <c:pt idx="1332">
                        <c:v>136.88289</c:v>
                      </c:pt>
                      <c:pt idx="1333">
                        <c:v>136.98715999999999</c:v>
                      </c:pt>
                      <c:pt idx="1334">
                        <c:v>137.12585999999999</c:v>
                      </c:pt>
                      <c:pt idx="1335">
                        <c:v>137.20654999999999</c:v>
                      </c:pt>
                      <c:pt idx="1336">
                        <c:v>137.3329</c:v>
                      </c:pt>
                      <c:pt idx="1337">
                        <c:v>137.46744000000001</c:v>
                      </c:pt>
                      <c:pt idx="1338">
                        <c:v>137.63404</c:v>
                      </c:pt>
                      <c:pt idx="1339">
                        <c:v>137.73007000000001</c:v>
                      </c:pt>
                      <c:pt idx="1340">
                        <c:v>137.87585999999999</c:v>
                      </c:pt>
                      <c:pt idx="1341">
                        <c:v>137.99542</c:v>
                      </c:pt>
                      <c:pt idx="1342">
                        <c:v>138.13801000000001</c:v>
                      </c:pt>
                      <c:pt idx="1343">
                        <c:v>138.22031000000001</c:v>
                      </c:pt>
                      <c:pt idx="1344">
                        <c:v>138.34395000000001</c:v>
                      </c:pt>
                      <c:pt idx="1345">
                        <c:v>138.48327</c:v>
                      </c:pt>
                      <c:pt idx="1346">
                        <c:v>138.63486</c:v>
                      </c:pt>
                      <c:pt idx="1347">
                        <c:v>138.72588999999999</c:v>
                      </c:pt>
                      <c:pt idx="1348">
                        <c:v>138.84116</c:v>
                      </c:pt>
                      <c:pt idx="1349">
                        <c:v>138.97953999999999</c:v>
                      </c:pt>
                      <c:pt idx="1350">
                        <c:v>139.12110999999999</c:v>
                      </c:pt>
                      <c:pt idx="1351">
                        <c:v>139.25716</c:v>
                      </c:pt>
                      <c:pt idx="1352">
                        <c:v>139.37795</c:v>
                      </c:pt>
                      <c:pt idx="1353">
                        <c:v>139.48081999999999</c:v>
                      </c:pt>
                      <c:pt idx="1354">
                        <c:v>139.58875</c:v>
                      </c:pt>
                      <c:pt idx="1355">
                        <c:v>139.72861</c:v>
                      </c:pt>
                      <c:pt idx="1356">
                        <c:v>139.81563</c:v>
                      </c:pt>
                      <c:pt idx="1357">
                        <c:v>139.98456999999999</c:v>
                      </c:pt>
                      <c:pt idx="1358">
                        <c:v>140.12805</c:v>
                      </c:pt>
                      <c:pt idx="1359">
                        <c:v>140.25013000000001</c:v>
                      </c:pt>
                      <c:pt idx="1360">
                        <c:v>140.34245999999999</c:v>
                      </c:pt>
                      <c:pt idx="1361">
                        <c:v>140.46972</c:v>
                      </c:pt>
                      <c:pt idx="1362">
                        <c:v>140.59424000000001</c:v>
                      </c:pt>
                      <c:pt idx="1363">
                        <c:v>140.74627000000001</c:v>
                      </c:pt>
                      <c:pt idx="1364">
                        <c:v>140.82656</c:v>
                      </c:pt>
                      <c:pt idx="1365">
                        <c:v>140.95957999999999</c:v>
                      </c:pt>
                      <c:pt idx="1366">
                        <c:v>141.12036000000001</c:v>
                      </c:pt>
                      <c:pt idx="1367">
                        <c:v>141.26517999999999</c:v>
                      </c:pt>
                      <c:pt idx="1368">
                        <c:v>141.39496</c:v>
                      </c:pt>
                      <c:pt idx="1369">
                        <c:v>141.51181</c:v>
                      </c:pt>
                      <c:pt idx="1370">
                        <c:v>141.63045</c:v>
                      </c:pt>
                      <c:pt idx="1371">
                        <c:v>141.76828</c:v>
                      </c:pt>
                      <c:pt idx="1372">
                        <c:v>141.90841</c:v>
                      </c:pt>
                      <c:pt idx="1373">
                        <c:v>141.99485000000001</c:v>
                      </c:pt>
                      <c:pt idx="1374">
                        <c:v>142.10172</c:v>
                      </c:pt>
                      <c:pt idx="1375">
                        <c:v>142.2398</c:v>
                      </c:pt>
                      <c:pt idx="1376">
                        <c:v>142.38927000000001</c:v>
                      </c:pt>
                      <c:pt idx="1377">
                        <c:v>142.51485</c:v>
                      </c:pt>
                      <c:pt idx="1378">
                        <c:v>142.75612000000001</c:v>
                      </c:pt>
                      <c:pt idx="1379">
                        <c:v>142.73734999999999</c:v>
                      </c:pt>
                      <c:pt idx="1380">
                        <c:v>142.90289000000001</c:v>
                      </c:pt>
                      <c:pt idx="1381">
                        <c:v>143.01580000000001</c:v>
                      </c:pt>
                      <c:pt idx="1382">
                        <c:v>143.09909999999999</c:v>
                      </c:pt>
                      <c:pt idx="1383">
                        <c:v>143.21020999999999</c:v>
                      </c:pt>
                      <c:pt idx="1384">
                        <c:v>143.35884999999999</c:v>
                      </c:pt>
                      <c:pt idx="1385">
                        <c:v>143.46360000000001</c:v>
                      </c:pt>
                      <c:pt idx="1386">
                        <c:v>143.59954999999999</c:v>
                      </c:pt>
                      <c:pt idx="1387">
                        <c:v>143.73573999999999</c:v>
                      </c:pt>
                      <c:pt idx="1388">
                        <c:v>143.87734</c:v>
                      </c:pt>
                      <c:pt idx="1389">
                        <c:v>144.02253999999999</c:v>
                      </c:pt>
                      <c:pt idx="1390">
                        <c:v>144.12179</c:v>
                      </c:pt>
                      <c:pt idx="1391">
                        <c:v>144.22229999999999</c:v>
                      </c:pt>
                      <c:pt idx="1392">
                        <c:v>144.36994999999999</c:v>
                      </c:pt>
                      <c:pt idx="1393">
                        <c:v>144.49323000000001</c:v>
                      </c:pt>
                      <c:pt idx="1394">
                        <c:v>144.60095999999999</c:v>
                      </c:pt>
                      <c:pt idx="1395">
                        <c:v>144.72774000000001</c:v>
                      </c:pt>
                      <c:pt idx="1396">
                        <c:v>144.85085000000001</c:v>
                      </c:pt>
                      <c:pt idx="1397">
                        <c:v>144.99669</c:v>
                      </c:pt>
                      <c:pt idx="1398">
                        <c:v>145.1155</c:v>
                      </c:pt>
                      <c:pt idx="1399">
                        <c:v>145.21594999999999</c:v>
                      </c:pt>
                      <c:pt idx="1400">
                        <c:v>145.35198</c:v>
                      </c:pt>
                      <c:pt idx="1401">
                        <c:v>145.50074000000001</c:v>
                      </c:pt>
                      <c:pt idx="1402">
                        <c:v>145.62196</c:v>
                      </c:pt>
                      <c:pt idx="1403">
                        <c:v>145.72086999999999</c:v>
                      </c:pt>
                      <c:pt idx="1404">
                        <c:v>145.83833999999999</c:v>
                      </c:pt>
                      <c:pt idx="1405">
                        <c:v>145.99444</c:v>
                      </c:pt>
                      <c:pt idx="1406">
                        <c:v>146.12384</c:v>
                      </c:pt>
                      <c:pt idx="1407">
                        <c:v>146.22663</c:v>
                      </c:pt>
                      <c:pt idx="1408">
                        <c:v>146.34752</c:v>
                      </c:pt>
                      <c:pt idx="1409">
                        <c:v>146.46161000000001</c:v>
                      </c:pt>
                      <c:pt idx="1410">
                        <c:v>146.64283</c:v>
                      </c:pt>
                      <c:pt idx="1411">
                        <c:v>146.74141</c:v>
                      </c:pt>
                      <c:pt idx="1412">
                        <c:v>146.84278</c:v>
                      </c:pt>
                      <c:pt idx="1413">
                        <c:v>146.96128999999999</c:v>
                      </c:pt>
                      <c:pt idx="1414">
                        <c:v>147.12383</c:v>
                      </c:pt>
                      <c:pt idx="1415">
                        <c:v>147.19324</c:v>
                      </c:pt>
                      <c:pt idx="1416">
                        <c:v>147.33661000000001</c:v>
                      </c:pt>
                      <c:pt idx="1417">
                        <c:v>147.48058</c:v>
                      </c:pt>
                      <c:pt idx="1418">
                        <c:v>147.63556</c:v>
                      </c:pt>
                      <c:pt idx="1419">
                        <c:v>147.72902999999999</c:v>
                      </c:pt>
                      <c:pt idx="1420">
                        <c:v>147.84748999999999</c:v>
                      </c:pt>
                      <c:pt idx="1421">
                        <c:v>147.97162</c:v>
                      </c:pt>
                      <c:pt idx="1422">
                        <c:v>148.11086</c:v>
                      </c:pt>
                      <c:pt idx="1423">
                        <c:v>148.19197</c:v>
                      </c:pt>
                      <c:pt idx="1424">
                        <c:v>148.33655999999999</c:v>
                      </c:pt>
                      <c:pt idx="1425">
                        <c:v>148.44380000000001</c:v>
                      </c:pt>
                      <c:pt idx="1426">
                        <c:v>148.5856</c:v>
                      </c:pt>
                      <c:pt idx="1427">
                        <c:v>148.74404000000001</c:v>
                      </c:pt>
                      <c:pt idx="1428">
                        <c:v>148.82703000000001</c:v>
                      </c:pt>
                      <c:pt idx="1429">
                        <c:v>148.97702000000001</c:v>
                      </c:pt>
                      <c:pt idx="1430">
                        <c:v>149.09476000000001</c:v>
                      </c:pt>
                      <c:pt idx="1431">
                        <c:v>149.26487</c:v>
                      </c:pt>
                      <c:pt idx="1432">
                        <c:v>149.35798</c:v>
                      </c:pt>
                      <c:pt idx="1433">
                        <c:v>149.47783999999999</c:v>
                      </c:pt>
                      <c:pt idx="1434">
                        <c:v>149.59483</c:v>
                      </c:pt>
                      <c:pt idx="1435">
                        <c:v>149.74798000000001</c:v>
                      </c:pt>
                      <c:pt idx="1436">
                        <c:v>149.83756</c:v>
                      </c:pt>
                      <c:pt idx="1437">
                        <c:v>149.93889999999999</c:v>
                      </c:pt>
                      <c:pt idx="1438">
                        <c:v>150.09669</c:v>
                      </c:pt>
                      <c:pt idx="1439">
                        <c:v>150.35937000000001</c:v>
                      </c:pt>
                      <c:pt idx="1440">
                        <c:v>150.34599</c:v>
                      </c:pt>
                      <c:pt idx="1441">
                        <c:v>150.47695999999999</c:v>
                      </c:pt>
                      <c:pt idx="1442">
                        <c:v>150.58007000000001</c:v>
                      </c:pt>
                      <c:pt idx="1443">
                        <c:v>150.76059000000001</c:v>
                      </c:pt>
                      <c:pt idx="1444">
                        <c:v>150.84064000000001</c:v>
                      </c:pt>
                      <c:pt idx="1445">
                        <c:v>150.98667</c:v>
                      </c:pt>
                      <c:pt idx="1446">
                        <c:v>151.07993999999999</c:v>
                      </c:pt>
                      <c:pt idx="1447">
                        <c:v>151.22963999999999</c:v>
                      </c:pt>
                      <c:pt idx="1448">
                        <c:v>151.37096</c:v>
                      </c:pt>
                      <c:pt idx="1449">
                        <c:v>151.46663000000001</c:v>
                      </c:pt>
                      <c:pt idx="1450">
                        <c:v>151.57275000000001</c:v>
                      </c:pt>
                      <c:pt idx="1451">
                        <c:v>151.73821000000001</c:v>
                      </c:pt>
                      <c:pt idx="1452">
                        <c:v>151.84782999999999</c:v>
                      </c:pt>
                      <c:pt idx="1453">
                        <c:v>151.94986</c:v>
                      </c:pt>
                      <c:pt idx="1454">
                        <c:v>152.07625999999999</c:v>
                      </c:pt>
                      <c:pt idx="1455">
                        <c:v>152.21190000000001</c:v>
                      </c:pt>
                      <c:pt idx="1456">
                        <c:v>152.35732999999999</c:v>
                      </c:pt>
                      <c:pt idx="1457">
                        <c:v>152.45263</c:v>
                      </c:pt>
                      <c:pt idx="1458">
                        <c:v>152.5735</c:v>
                      </c:pt>
                      <c:pt idx="1459">
                        <c:v>152.69602</c:v>
                      </c:pt>
                      <c:pt idx="1460">
                        <c:v>152.8734</c:v>
                      </c:pt>
                      <c:pt idx="1461">
                        <c:v>152.95786000000001</c:v>
                      </c:pt>
                      <c:pt idx="1462">
                        <c:v>153.09317999999999</c:v>
                      </c:pt>
                      <c:pt idx="1463">
                        <c:v>153.20765</c:v>
                      </c:pt>
                      <c:pt idx="1464">
                        <c:v>153.34443999999999</c:v>
                      </c:pt>
                      <c:pt idx="1465">
                        <c:v>153.4659</c:v>
                      </c:pt>
                      <c:pt idx="1466">
                        <c:v>153.56607</c:v>
                      </c:pt>
                      <c:pt idx="1467">
                        <c:v>153.69567000000001</c:v>
                      </c:pt>
                      <c:pt idx="1468">
                        <c:v>153.82597999999999</c:v>
                      </c:pt>
                      <c:pt idx="1469">
                        <c:v>153.98327</c:v>
                      </c:pt>
                      <c:pt idx="1470">
                        <c:v>154.07966999999999</c:v>
                      </c:pt>
                      <c:pt idx="1471">
                        <c:v>154.20481000000001</c:v>
                      </c:pt>
                      <c:pt idx="1472">
                        <c:v>154.33704</c:v>
                      </c:pt>
                      <c:pt idx="1473">
                        <c:v>154.47521</c:v>
                      </c:pt>
                      <c:pt idx="1474">
                        <c:v>154.61608000000001</c:v>
                      </c:pt>
                      <c:pt idx="1475">
                        <c:v>154.71779000000001</c:v>
                      </c:pt>
                      <c:pt idx="1476">
                        <c:v>154.85415</c:v>
                      </c:pt>
                      <c:pt idx="1477">
                        <c:v>154.99164999999999</c:v>
                      </c:pt>
                      <c:pt idx="1478">
                        <c:v>155.10315</c:v>
                      </c:pt>
                      <c:pt idx="1479">
                        <c:v>155.2252</c:v>
                      </c:pt>
                      <c:pt idx="1480">
                        <c:v>155.34793999999999</c:v>
                      </c:pt>
                      <c:pt idx="1481">
                        <c:v>155.53364999999999</c:v>
                      </c:pt>
                      <c:pt idx="1482">
                        <c:v>155.59227000000001</c:v>
                      </c:pt>
                      <c:pt idx="1483">
                        <c:v>155.74009000000001</c:v>
                      </c:pt>
                      <c:pt idx="1484">
                        <c:v>155.87846999999999</c:v>
                      </c:pt>
                      <c:pt idx="1485">
                        <c:v>155.98406</c:v>
                      </c:pt>
                      <c:pt idx="1486">
                        <c:v>156.10425000000001</c:v>
                      </c:pt>
                      <c:pt idx="1487">
                        <c:v>156.2133</c:v>
                      </c:pt>
                      <c:pt idx="1488">
                        <c:v>156.33815000000001</c:v>
                      </c:pt>
                      <c:pt idx="1489">
                        <c:v>156.43113</c:v>
                      </c:pt>
                      <c:pt idx="1490">
                        <c:v>156.60686999999999</c:v>
                      </c:pt>
                      <c:pt idx="1491">
                        <c:v>156.73692</c:v>
                      </c:pt>
                      <c:pt idx="1492">
                        <c:v>156.84256999999999</c:v>
                      </c:pt>
                      <c:pt idx="1493">
                        <c:v>156.9639</c:v>
                      </c:pt>
                      <c:pt idx="1494">
                        <c:v>157.11700999999999</c:v>
                      </c:pt>
                      <c:pt idx="1495">
                        <c:v>157.19936000000001</c:v>
                      </c:pt>
                      <c:pt idx="1496">
                        <c:v>157.31089</c:v>
                      </c:pt>
                      <c:pt idx="1497">
                        <c:v>157.47183000000001</c:v>
                      </c:pt>
                      <c:pt idx="1498">
                        <c:v>157.5925</c:v>
                      </c:pt>
                      <c:pt idx="1499">
                        <c:v>157.75935999999999</c:v>
                      </c:pt>
                      <c:pt idx="1500">
                        <c:v>157.89054999999999</c:v>
                      </c:pt>
                      <c:pt idx="1501">
                        <c:v>157.93322000000001</c:v>
                      </c:pt>
                      <c:pt idx="1502">
                        <c:v>158.11983000000001</c:v>
                      </c:pt>
                      <c:pt idx="1503">
                        <c:v>158.22391999999999</c:v>
                      </c:pt>
                      <c:pt idx="1504">
                        <c:v>158.32283000000001</c:v>
                      </c:pt>
                      <c:pt idx="1505">
                        <c:v>158.44735</c:v>
                      </c:pt>
                      <c:pt idx="1506">
                        <c:v>158.57554999999999</c:v>
                      </c:pt>
                      <c:pt idx="1507">
                        <c:v>158.70305999999999</c:v>
                      </c:pt>
                      <c:pt idx="1508">
                        <c:v>158.81656000000001</c:v>
                      </c:pt>
                      <c:pt idx="1509">
                        <c:v>158.94718</c:v>
                      </c:pt>
                      <c:pt idx="1510">
                        <c:v>159.07612</c:v>
                      </c:pt>
                      <c:pt idx="1511">
                        <c:v>159.23940999999999</c:v>
                      </c:pt>
                      <c:pt idx="1512">
                        <c:v>159.31196</c:v>
                      </c:pt>
                      <c:pt idx="1513">
                        <c:v>159.45182</c:v>
                      </c:pt>
                      <c:pt idx="1514">
                        <c:v>159.57443000000001</c:v>
                      </c:pt>
                      <c:pt idx="1515">
                        <c:v>159.72852</c:v>
                      </c:pt>
                      <c:pt idx="1516">
                        <c:v>159.82587000000001</c:v>
                      </c:pt>
                      <c:pt idx="1517">
                        <c:v>159.95209</c:v>
                      </c:pt>
                      <c:pt idx="1518">
                        <c:v>160.08013</c:v>
                      </c:pt>
                      <c:pt idx="1519">
                        <c:v>160.22880000000001</c:v>
                      </c:pt>
                      <c:pt idx="1520">
                        <c:v>160.35801000000001</c:v>
                      </c:pt>
                      <c:pt idx="1521">
                        <c:v>160.47076999999999</c:v>
                      </c:pt>
                      <c:pt idx="1522">
                        <c:v>160.60863000000001</c:v>
                      </c:pt>
                      <c:pt idx="1523">
                        <c:v>160.72066000000001</c:v>
                      </c:pt>
                      <c:pt idx="1524">
                        <c:v>160.88276999999999</c:v>
                      </c:pt>
                      <c:pt idx="1525">
                        <c:v>160.96028000000001</c:v>
                      </c:pt>
                      <c:pt idx="1526">
                        <c:v>161.09111999999999</c:v>
                      </c:pt>
                      <c:pt idx="1527">
                        <c:v>161.2193</c:v>
                      </c:pt>
                      <c:pt idx="1528">
                        <c:v>161.36725000000001</c:v>
                      </c:pt>
                      <c:pt idx="1529">
                        <c:v>161.48106000000001</c:v>
                      </c:pt>
                      <c:pt idx="1530">
                        <c:v>161.58716999999999</c:v>
                      </c:pt>
                      <c:pt idx="1531">
                        <c:v>161.70079000000001</c:v>
                      </c:pt>
                      <c:pt idx="1532">
                        <c:v>161.84550999999999</c:v>
                      </c:pt>
                      <c:pt idx="1533">
                        <c:v>161.9426</c:v>
                      </c:pt>
                      <c:pt idx="1534">
                        <c:v>162.08296999999999</c:v>
                      </c:pt>
                      <c:pt idx="1535">
                        <c:v>162.20165</c:v>
                      </c:pt>
                      <c:pt idx="1536">
                        <c:v>162.34696</c:v>
                      </c:pt>
                      <c:pt idx="1537">
                        <c:v>162.42347000000001</c:v>
                      </c:pt>
                      <c:pt idx="1538">
                        <c:v>162.58976999999999</c:v>
                      </c:pt>
                      <c:pt idx="1539">
                        <c:v>162.69407000000001</c:v>
                      </c:pt>
                      <c:pt idx="1540">
                        <c:v>162.84806</c:v>
                      </c:pt>
                      <c:pt idx="1541">
                        <c:v>162.95421999999999</c:v>
                      </c:pt>
                      <c:pt idx="1542">
                        <c:v>163.08046999999999</c:v>
                      </c:pt>
                      <c:pt idx="1543">
                        <c:v>163.21688</c:v>
                      </c:pt>
                      <c:pt idx="1544">
                        <c:v>163.35246000000001</c:v>
                      </c:pt>
                      <c:pt idx="1545">
                        <c:v>163.4854</c:v>
                      </c:pt>
                      <c:pt idx="1546">
                        <c:v>163.61042</c:v>
                      </c:pt>
                      <c:pt idx="1547">
                        <c:v>163.71387999999999</c:v>
                      </c:pt>
                      <c:pt idx="1548">
                        <c:v>163.82612</c:v>
                      </c:pt>
                      <c:pt idx="1549">
                        <c:v>163.98920000000001</c:v>
                      </c:pt>
                      <c:pt idx="1550">
                        <c:v>164.04611</c:v>
                      </c:pt>
                      <c:pt idx="1551">
                        <c:v>164.19207</c:v>
                      </c:pt>
                      <c:pt idx="1552">
                        <c:v>164.34155999999999</c:v>
                      </c:pt>
                      <c:pt idx="1553">
                        <c:v>164.48489000000001</c:v>
                      </c:pt>
                      <c:pt idx="1554">
                        <c:v>164.58149</c:v>
                      </c:pt>
                      <c:pt idx="1555">
                        <c:v>164.71687</c:v>
                      </c:pt>
                      <c:pt idx="1556">
                        <c:v>164.86168000000001</c:v>
                      </c:pt>
                      <c:pt idx="1557">
                        <c:v>165.01594</c:v>
                      </c:pt>
                      <c:pt idx="1558">
                        <c:v>165.10441</c:v>
                      </c:pt>
                      <c:pt idx="1559">
                        <c:v>165.2303</c:v>
                      </c:pt>
                      <c:pt idx="1560">
                        <c:v>165.45264</c:v>
                      </c:pt>
                      <c:pt idx="1561">
                        <c:v>165.47744</c:v>
                      </c:pt>
                      <c:pt idx="1562">
                        <c:v>165.56593000000001</c:v>
                      </c:pt>
                      <c:pt idx="1563">
                        <c:v>165.70552000000001</c:v>
                      </c:pt>
                      <c:pt idx="1564">
                        <c:v>165.82732999999999</c:v>
                      </c:pt>
                      <c:pt idx="1565">
                        <c:v>165.95652000000001</c:v>
                      </c:pt>
                      <c:pt idx="1566">
                        <c:v>166.09270000000001</c:v>
                      </c:pt>
                      <c:pt idx="1567">
                        <c:v>166.20715000000001</c:v>
                      </c:pt>
                      <c:pt idx="1568">
                        <c:v>166.34605999999999</c:v>
                      </c:pt>
                      <c:pt idx="1569">
                        <c:v>166.47564</c:v>
                      </c:pt>
                      <c:pt idx="1570">
                        <c:v>166.56122999999999</c:v>
                      </c:pt>
                      <c:pt idx="1571">
                        <c:v>166.68973</c:v>
                      </c:pt>
                      <c:pt idx="1572">
                        <c:v>166.79603</c:v>
                      </c:pt>
                      <c:pt idx="1573">
                        <c:v>166.92399</c:v>
                      </c:pt>
                      <c:pt idx="1574">
                        <c:v>167.08237</c:v>
                      </c:pt>
                      <c:pt idx="1575">
                        <c:v>167.19499999999999</c:v>
                      </c:pt>
                      <c:pt idx="1576">
                        <c:v>167.33124000000001</c:v>
                      </c:pt>
                      <c:pt idx="1577">
                        <c:v>167.43554</c:v>
                      </c:pt>
                      <c:pt idx="1578">
                        <c:v>167.60166000000001</c:v>
                      </c:pt>
                      <c:pt idx="1579">
                        <c:v>167.67101</c:v>
                      </c:pt>
                      <c:pt idx="1580">
                        <c:v>167.82463999999999</c:v>
                      </c:pt>
                      <c:pt idx="1581">
                        <c:v>167.92372</c:v>
                      </c:pt>
                      <c:pt idx="1582">
                        <c:v>168.09867</c:v>
                      </c:pt>
                      <c:pt idx="1583">
                        <c:v>168.24153999999999</c:v>
                      </c:pt>
                      <c:pt idx="1584">
                        <c:v>168.34038000000001</c:v>
                      </c:pt>
                      <c:pt idx="1585">
                        <c:v>168.44396</c:v>
                      </c:pt>
                      <c:pt idx="1586">
                        <c:v>168.55718999999999</c:v>
                      </c:pt>
                      <c:pt idx="1587">
                        <c:v>168.72282999999999</c:v>
                      </c:pt>
                      <c:pt idx="1588">
                        <c:v>168.80214000000001</c:v>
                      </c:pt>
                      <c:pt idx="1589">
                        <c:v>168.95187999999999</c:v>
                      </c:pt>
                      <c:pt idx="1590">
                        <c:v>169.07194999999999</c:v>
                      </c:pt>
                      <c:pt idx="1591">
                        <c:v>169.23632000000001</c:v>
                      </c:pt>
                      <c:pt idx="1592">
                        <c:v>169.31371999999999</c:v>
                      </c:pt>
                      <c:pt idx="1593">
                        <c:v>169.45668000000001</c:v>
                      </c:pt>
                      <c:pt idx="1594">
                        <c:v>169.58955</c:v>
                      </c:pt>
                      <c:pt idx="1595">
                        <c:v>169.72809000000001</c:v>
                      </c:pt>
                      <c:pt idx="1596">
                        <c:v>169.82443000000001</c:v>
                      </c:pt>
                      <c:pt idx="1597">
                        <c:v>169.92293000000001</c:v>
                      </c:pt>
                      <c:pt idx="1598">
                        <c:v>170.0488</c:v>
                      </c:pt>
                      <c:pt idx="1599">
                        <c:v>170.18248</c:v>
                      </c:pt>
                      <c:pt idx="1600">
                        <c:v>170.29668000000001</c:v>
                      </c:pt>
                      <c:pt idx="1601">
                        <c:v>170.44490999999999</c:v>
                      </c:pt>
                      <c:pt idx="1602">
                        <c:v>170.54902000000001</c:v>
                      </c:pt>
                      <c:pt idx="1603">
                        <c:v>170.68616</c:v>
                      </c:pt>
                      <c:pt idx="1604">
                        <c:v>170.83321000000001</c:v>
                      </c:pt>
                      <c:pt idx="1605">
                        <c:v>170.91116</c:v>
                      </c:pt>
                      <c:pt idx="1606">
                        <c:v>171.04248999999999</c:v>
                      </c:pt>
                      <c:pt idx="1607">
                        <c:v>171.15263999999999</c:v>
                      </c:pt>
                      <c:pt idx="1608">
                        <c:v>171.28608</c:v>
                      </c:pt>
                      <c:pt idx="1609">
                        <c:v>171.39106000000001</c:v>
                      </c:pt>
                      <c:pt idx="1610">
                        <c:v>171.53061</c:v>
                      </c:pt>
                      <c:pt idx="1611">
                        <c:v>171.66247999999999</c:v>
                      </c:pt>
                      <c:pt idx="1612">
                        <c:v>171.83108999999999</c:v>
                      </c:pt>
                      <c:pt idx="1613">
                        <c:v>171.94287</c:v>
                      </c:pt>
                      <c:pt idx="1614">
                        <c:v>172.07881</c:v>
                      </c:pt>
                      <c:pt idx="1615">
                        <c:v>172.17225999999999</c:v>
                      </c:pt>
                      <c:pt idx="1616">
                        <c:v>172.34389999999999</c:v>
                      </c:pt>
                      <c:pt idx="1617">
                        <c:v>172.45441</c:v>
                      </c:pt>
                      <c:pt idx="1618">
                        <c:v>172.53469999999999</c:v>
                      </c:pt>
                      <c:pt idx="1619">
                        <c:v>172.65485000000001</c:v>
                      </c:pt>
                      <c:pt idx="1620">
                        <c:v>172.77776</c:v>
                      </c:pt>
                      <c:pt idx="1621">
                        <c:v>173.03380000000001</c:v>
                      </c:pt>
                      <c:pt idx="1622">
                        <c:v>173.02493000000001</c:v>
                      </c:pt>
                      <c:pt idx="1623">
                        <c:v>173.16077999999999</c:v>
                      </c:pt>
                      <c:pt idx="1624">
                        <c:v>173.26003</c:v>
                      </c:pt>
                      <c:pt idx="1625">
                        <c:v>173.41365999999999</c:v>
                      </c:pt>
                      <c:pt idx="1626">
                        <c:v>173.51974999999999</c:v>
                      </c:pt>
                      <c:pt idx="1627">
                        <c:v>173.6344</c:v>
                      </c:pt>
                      <c:pt idx="1628">
                        <c:v>173.77986000000001</c:v>
                      </c:pt>
                      <c:pt idx="1629">
                        <c:v>173.93155999999999</c:v>
                      </c:pt>
                      <c:pt idx="1630">
                        <c:v>174.04067000000001</c:v>
                      </c:pt>
                      <c:pt idx="1631">
                        <c:v>174.15602000000001</c:v>
                      </c:pt>
                      <c:pt idx="1632">
                        <c:v>174.26284999999999</c:v>
                      </c:pt>
                      <c:pt idx="1633">
                        <c:v>174.41490999999999</c:v>
                      </c:pt>
                      <c:pt idx="1634">
                        <c:v>174.51652000000001</c:v>
                      </c:pt>
                      <c:pt idx="1635">
                        <c:v>174.66354000000001</c:v>
                      </c:pt>
                      <c:pt idx="1636">
                        <c:v>174.77189999999999</c:v>
                      </c:pt>
                      <c:pt idx="1637">
                        <c:v>174.92177000000001</c:v>
                      </c:pt>
                      <c:pt idx="1638">
                        <c:v>175.03210999999999</c:v>
                      </c:pt>
                      <c:pt idx="1639">
                        <c:v>175.18450999999999</c:v>
                      </c:pt>
                      <c:pt idx="1640">
                        <c:v>175.29132999999999</c:v>
                      </c:pt>
                      <c:pt idx="1641">
                        <c:v>175.40475000000001</c:v>
                      </c:pt>
                      <c:pt idx="1642">
                        <c:v>175.54996</c:v>
                      </c:pt>
                      <c:pt idx="1643">
                        <c:v>175.63410999999999</c:v>
                      </c:pt>
                      <c:pt idx="1644">
                        <c:v>175.79961</c:v>
                      </c:pt>
                      <c:pt idx="1645">
                        <c:v>175.91319999999999</c:v>
                      </c:pt>
                      <c:pt idx="1646">
                        <c:v>176.06218999999999</c:v>
                      </c:pt>
                      <c:pt idx="1647">
                        <c:v>176.16630000000001</c:v>
                      </c:pt>
                      <c:pt idx="1648">
                        <c:v>176.29148000000001</c:v>
                      </c:pt>
                      <c:pt idx="1649">
                        <c:v>176.41144</c:v>
                      </c:pt>
                      <c:pt idx="1650">
                        <c:v>176.55953</c:v>
                      </c:pt>
                      <c:pt idx="1651">
                        <c:v>176.67696000000001</c:v>
                      </c:pt>
                      <c:pt idx="1652">
                        <c:v>176.81405000000001</c:v>
                      </c:pt>
                      <c:pt idx="1653">
                        <c:v>176.91459</c:v>
                      </c:pt>
                      <c:pt idx="1654">
                        <c:v>177.06458000000001</c:v>
                      </c:pt>
                      <c:pt idx="1655">
                        <c:v>177.19400999999999</c:v>
                      </c:pt>
                      <c:pt idx="1656">
                        <c:v>177.30620999999999</c:v>
                      </c:pt>
                      <c:pt idx="1657">
                        <c:v>177.43857</c:v>
                      </c:pt>
                      <c:pt idx="1658">
                        <c:v>177.53679</c:v>
                      </c:pt>
                      <c:pt idx="1659">
                        <c:v>177.66915</c:v>
                      </c:pt>
                      <c:pt idx="1660">
                        <c:v>177.7937</c:v>
                      </c:pt>
                      <c:pt idx="1661">
                        <c:v>177.92196000000001</c:v>
                      </c:pt>
                      <c:pt idx="1662">
                        <c:v>178.03944000000001</c:v>
                      </c:pt>
                      <c:pt idx="1663">
                        <c:v>178.15976000000001</c:v>
                      </c:pt>
                      <c:pt idx="1664">
                        <c:v>178.26002</c:v>
                      </c:pt>
                      <c:pt idx="1665">
                        <c:v>178.38767999999999</c:v>
                      </c:pt>
                      <c:pt idx="1666">
                        <c:v>178.52053000000001</c:v>
                      </c:pt>
                      <c:pt idx="1667">
                        <c:v>178.66779</c:v>
                      </c:pt>
                      <c:pt idx="1668">
                        <c:v>178.74617000000001</c:v>
                      </c:pt>
                      <c:pt idx="1669">
                        <c:v>178.88423</c:v>
                      </c:pt>
                      <c:pt idx="1670">
                        <c:v>178.99874</c:v>
                      </c:pt>
                      <c:pt idx="1671">
                        <c:v>179.17151000000001</c:v>
                      </c:pt>
                      <c:pt idx="1672">
                        <c:v>179.27536000000001</c:v>
                      </c:pt>
                      <c:pt idx="1673">
                        <c:v>179.39590000000001</c:v>
                      </c:pt>
                      <c:pt idx="1674">
                        <c:v>179.52759</c:v>
                      </c:pt>
                      <c:pt idx="1675">
                        <c:v>179.62977000000001</c:v>
                      </c:pt>
                      <c:pt idx="1676">
                        <c:v>179.77687</c:v>
                      </c:pt>
                      <c:pt idx="1677">
                        <c:v>179.89715000000001</c:v>
                      </c:pt>
                      <c:pt idx="1678">
                        <c:v>180.02309</c:v>
                      </c:pt>
                      <c:pt idx="1679">
                        <c:v>180.14687000000001</c:v>
                      </c:pt>
                      <c:pt idx="1680">
                        <c:v>180.30575999999999</c:v>
                      </c:pt>
                      <c:pt idx="1681">
                        <c:v>180.40329</c:v>
                      </c:pt>
                      <c:pt idx="1682">
                        <c:v>180.65799999999999</c:v>
                      </c:pt>
                      <c:pt idx="1683">
                        <c:v>180.66320999999999</c:v>
                      </c:pt>
                      <c:pt idx="1684">
                        <c:v>180.79336000000001</c:v>
                      </c:pt>
                      <c:pt idx="1685">
                        <c:v>180.90052</c:v>
                      </c:pt>
                      <c:pt idx="1686">
                        <c:v>181.04330999999999</c:v>
                      </c:pt>
                      <c:pt idx="1687">
                        <c:v>181.17407</c:v>
                      </c:pt>
                      <c:pt idx="1688">
                        <c:v>181.32974999999999</c:v>
                      </c:pt>
                      <c:pt idx="1689">
                        <c:v>181.43610000000001</c:v>
                      </c:pt>
                      <c:pt idx="1690">
                        <c:v>181.56345999999999</c:v>
                      </c:pt>
                      <c:pt idx="1691">
                        <c:v>181.66363999999999</c:v>
                      </c:pt>
                      <c:pt idx="1692">
                        <c:v>181.80668</c:v>
                      </c:pt>
                      <c:pt idx="1693">
                        <c:v>181.94246000000001</c:v>
                      </c:pt>
                      <c:pt idx="1694">
                        <c:v>182.00697</c:v>
                      </c:pt>
                      <c:pt idx="1695">
                        <c:v>182.14171999999999</c:v>
                      </c:pt>
                      <c:pt idx="1696">
                        <c:v>182.26859999999999</c:v>
                      </c:pt>
                      <c:pt idx="1697">
                        <c:v>182.43235000000001</c:v>
                      </c:pt>
                      <c:pt idx="1698">
                        <c:v>182.52337</c:v>
                      </c:pt>
                      <c:pt idx="1699">
                        <c:v>182.65823</c:v>
                      </c:pt>
                      <c:pt idx="1700">
                        <c:v>182.76999000000001</c:v>
                      </c:pt>
                      <c:pt idx="1701">
                        <c:v>182.93893</c:v>
                      </c:pt>
                      <c:pt idx="1702">
                        <c:v>183.03863999999999</c:v>
                      </c:pt>
                      <c:pt idx="1703">
                        <c:v>183.14940000000001</c:v>
                      </c:pt>
                      <c:pt idx="1704">
                        <c:v>183.25647000000001</c:v>
                      </c:pt>
                      <c:pt idx="1705">
                        <c:v>183.42782</c:v>
                      </c:pt>
                      <c:pt idx="1706">
                        <c:v>183.51821000000001</c:v>
                      </c:pt>
                      <c:pt idx="1707">
                        <c:v>183.65331</c:v>
                      </c:pt>
                      <c:pt idx="1708">
                        <c:v>183.76776000000001</c:v>
                      </c:pt>
                      <c:pt idx="1709">
                        <c:v>183.92993999999999</c:v>
                      </c:pt>
                      <c:pt idx="1710">
                        <c:v>184.05758</c:v>
                      </c:pt>
                      <c:pt idx="1711">
                        <c:v>184.16640000000001</c:v>
                      </c:pt>
                      <c:pt idx="1712">
                        <c:v>184.29957999999999</c:v>
                      </c:pt>
                      <c:pt idx="1713">
                        <c:v>184.41096999999999</c:v>
                      </c:pt>
                      <c:pt idx="1714">
                        <c:v>184.51678000000001</c:v>
                      </c:pt>
                      <c:pt idx="1715">
                        <c:v>184.64153999999999</c:v>
                      </c:pt>
                      <c:pt idx="1716">
                        <c:v>184.76402999999999</c:v>
                      </c:pt>
                      <c:pt idx="1717">
                        <c:v>184.90163000000001</c:v>
                      </c:pt>
                      <c:pt idx="1718">
                        <c:v>185.05717000000001</c:v>
                      </c:pt>
                      <c:pt idx="1719">
                        <c:v>185.15615</c:v>
                      </c:pt>
                      <c:pt idx="1720">
                        <c:v>185.28479999999999</c:v>
                      </c:pt>
                      <c:pt idx="1721">
                        <c:v>185.38938999999999</c:v>
                      </c:pt>
                      <c:pt idx="1722">
                        <c:v>185.51557</c:v>
                      </c:pt>
                      <c:pt idx="1723">
                        <c:v>185.62584000000001</c:v>
                      </c:pt>
                      <c:pt idx="1724">
                        <c:v>185.76302000000001</c:v>
                      </c:pt>
                      <c:pt idx="1725">
                        <c:v>185.90620999999999</c:v>
                      </c:pt>
                      <c:pt idx="1726">
                        <c:v>186.06968000000001</c:v>
                      </c:pt>
                      <c:pt idx="1727">
                        <c:v>186.15010000000001</c:v>
                      </c:pt>
                      <c:pt idx="1728">
                        <c:v>186.24309</c:v>
                      </c:pt>
                      <c:pt idx="1729">
                        <c:v>186.35085000000001</c:v>
                      </c:pt>
                      <c:pt idx="1730">
                        <c:v>186.52348000000001</c:v>
                      </c:pt>
                      <c:pt idx="1731">
                        <c:v>186.61985000000001</c:v>
                      </c:pt>
                      <c:pt idx="1732">
                        <c:v>186.73495</c:v>
                      </c:pt>
                      <c:pt idx="1733">
                        <c:v>186.90108000000001</c:v>
                      </c:pt>
                      <c:pt idx="1734">
                        <c:v>187.02529000000001</c:v>
                      </c:pt>
                      <c:pt idx="1735">
                        <c:v>187.15225000000001</c:v>
                      </c:pt>
                      <c:pt idx="1736">
                        <c:v>187.26045999999999</c:v>
                      </c:pt>
                      <c:pt idx="1737">
                        <c:v>187.38050999999999</c:v>
                      </c:pt>
                      <c:pt idx="1738">
                        <c:v>187.48913999999999</c:v>
                      </c:pt>
                      <c:pt idx="1739">
                        <c:v>187.65907000000001</c:v>
                      </c:pt>
                      <c:pt idx="1740">
                        <c:v>187.76593</c:v>
                      </c:pt>
                      <c:pt idx="1741">
                        <c:v>187.90305000000001</c:v>
                      </c:pt>
                      <c:pt idx="1742">
                        <c:v>188.08489</c:v>
                      </c:pt>
                      <c:pt idx="1743">
                        <c:v>188.23016999999999</c:v>
                      </c:pt>
                      <c:pt idx="1744">
                        <c:v>188.27302</c:v>
                      </c:pt>
                      <c:pt idx="1745">
                        <c:v>188.37778</c:v>
                      </c:pt>
                      <c:pt idx="1746">
                        <c:v>188.54261</c:v>
                      </c:pt>
                      <c:pt idx="1747">
                        <c:v>188.65314000000001</c:v>
                      </c:pt>
                      <c:pt idx="1748">
                        <c:v>188.78627</c:v>
                      </c:pt>
                      <c:pt idx="1749">
                        <c:v>188.91475</c:v>
                      </c:pt>
                      <c:pt idx="1750">
                        <c:v>189.01439999999999</c:v>
                      </c:pt>
                      <c:pt idx="1751">
                        <c:v>189.14357000000001</c:v>
                      </c:pt>
                      <c:pt idx="1752">
                        <c:v>189.29391000000001</c:v>
                      </c:pt>
                      <c:pt idx="1753">
                        <c:v>189.38865000000001</c:v>
                      </c:pt>
                      <c:pt idx="1754">
                        <c:v>189.52384000000001</c:v>
                      </c:pt>
                      <c:pt idx="1755">
                        <c:v>189.66288</c:v>
                      </c:pt>
                      <c:pt idx="1756">
                        <c:v>189.80654999999999</c:v>
                      </c:pt>
                      <c:pt idx="1757">
                        <c:v>189.89136999999999</c:v>
                      </c:pt>
                      <c:pt idx="1758">
                        <c:v>190.01877999999999</c:v>
                      </c:pt>
                      <c:pt idx="1759">
                        <c:v>190.12821</c:v>
                      </c:pt>
                      <c:pt idx="1760">
                        <c:v>190.26327000000001</c:v>
                      </c:pt>
                      <c:pt idx="1761">
                        <c:v>190.36018000000001</c:v>
                      </c:pt>
                      <c:pt idx="1762">
                        <c:v>190.50104999999999</c:v>
                      </c:pt>
                      <c:pt idx="1763">
                        <c:v>190.63127</c:v>
                      </c:pt>
                      <c:pt idx="1764">
                        <c:v>190.79232999999999</c:v>
                      </c:pt>
                      <c:pt idx="1765">
                        <c:v>190.88444000000001</c:v>
                      </c:pt>
                      <c:pt idx="1766">
                        <c:v>191.00856999999999</c:v>
                      </c:pt>
                      <c:pt idx="1767">
                        <c:v>191.11461</c:v>
                      </c:pt>
                      <c:pt idx="1768">
                        <c:v>191.28370000000001</c:v>
                      </c:pt>
                      <c:pt idx="1769">
                        <c:v>191.38237000000001</c:v>
                      </c:pt>
                      <c:pt idx="1770">
                        <c:v>191.48632000000001</c:v>
                      </c:pt>
                      <c:pt idx="1771">
                        <c:v>191.65932000000001</c:v>
                      </c:pt>
                      <c:pt idx="1772">
                        <c:v>191.78505999999999</c:v>
                      </c:pt>
                      <c:pt idx="1773">
                        <c:v>191.92587</c:v>
                      </c:pt>
                      <c:pt idx="1774">
                        <c:v>192.03963999999999</c:v>
                      </c:pt>
                      <c:pt idx="1775">
                        <c:v>192.14613</c:v>
                      </c:pt>
                      <c:pt idx="1776">
                        <c:v>192.28628</c:v>
                      </c:pt>
                      <c:pt idx="1777">
                        <c:v>192.40899999999999</c:v>
                      </c:pt>
                      <c:pt idx="1778">
                        <c:v>192.50863000000001</c:v>
                      </c:pt>
                      <c:pt idx="1779">
                        <c:v>192.65889999999999</c:v>
                      </c:pt>
                      <c:pt idx="1780">
                        <c:v>192.75962999999999</c:v>
                      </c:pt>
                      <c:pt idx="1781">
                        <c:v>192.89060000000001</c:v>
                      </c:pt>
                      <c:pt idx="1782">
                        <c:v>192.99767</c:v>
                      </c:pt>
                      <c:pt idx="1783">
                        <c:v>193.16104000000001</c:v>
                      </c:pt>
                      <c:pt idx="1784">
                        <c:v>193.26300000000001</c:v>
                      </c:pt>
                      <c:pt idx="1785">
                        <c:v>193.43024</c:v>
                      </c:pt>
                      <c:pt idx="1786">
                        <c:v>193.54687999999999</c:v>
                      </c:pt>
                      <c:pt idx="1787">
                        <c:v>193.64992000000001</c:v>
                      </c:pt>
                      <c:pt idx="1788">
                        <c:v>193.76240000000001</c:v>
                      </c:pt>
                      <c:pt idx="1789">
                        <c:v>193.88378</c:v>
                      </c:pt>
                      <c:pt idx="1790">
                        <c:v>194.02289999999999</c:v>
                      </c:pt>
                      <c:pt idx="1791">
                        <c:v>194.14783</c:v>
                      </c:pt>
                      <c:pt idx="1792">
                        <c:v>194.27663000000001</c:v>
                      </c:pt>
                      <c:pt idx="1793">
                        <c:v>194.40630999999999</c:v>
                      </c:pt>
                      <c:pt idx="1794">
                        <c:v>194.53646000000001</c:v>
                      </c:pt>
                      <c:pt idx="1795">
                        <c:v>194.61713</c:v>
                      </c:pt>
                      <c:pt idx="1796">
                        <c:v>194.72705999999999</c:v>
                      </c:pt>
                      <c:pt idx="1797">
                        <c:v>194.84401</c:v>
                      </c:pt>
                      <c:pt idx="1798">
                        <c:v>195.01397</c:v>
                      </c:pt>
                      <c:pt idx="1799">
                        <c:v>195.11939000000001</c:v>
                      </c:pt>
                      <c:pt idx="1800">
                        <c:v>195.23466999999999</c:v>
                      </c:pt>
                      <c:pt idx="1801">
                        <c:v>195.39469</c:v>
                      </c:pt>
                      <c:pt idx="1802">
                        <c:v>195.50861</c:v>
                      </c:pt>
                      <c:pt idx="1803">
                        <c:v>195.74209999999999</c:v>
                      </c:pt>
                      <c:pt idx="1804">
                        <c:v>195.78964999999999</c:v>
                      </c:pt>
                      <c:pt idx="1805">
                        <c:v>195.90422000000001</c:v>
                      </c:pt>
                      <c:pt idx="1806">
                        <c:v>196.02489</c:v>
                      </c:pt>
                      <c:pt idx="1807">
                        <c:v>196.11957000000001</c:v>
                      </c:pt>
                      <c:pt idx="1808">
                        <c:v>196.22381999999999</c:v>
                      </c:pt>
                      <c:pt idx="1809">
                        <c:v>196.38871</c:v>
                      </c:pt>
                      <c:pt idx="1810">
                        <c:v>196.47890000000001</c:v>
                      </c:pt>
                      <c:pt idx="1811">
                        <c:v>196.64758</c:v>
                      </c:pt>
                      <c:pt idx="1812">
                        <c:v>196.7765</c:v>
                      </c:pt>
                      <c:pt idx="1813">
                        <c:v>196.887</c:v>
                      </c:pt>
                      <c:pt idx="1814">
                        <c:v>197.03057000000001</c:v>
                      </c:pt>
                      <c:pt idx="1815">
                        <c:v>197.16687999999999</c:v>
                      </c:pt>
                      <c:pt idx="1816">
                        <c:v>197.25040999999999</c:v>
                      </c:pt>
                      <c:pt idx="1817">
                        <c:v>197.40212</c:v>
                      </c:pt>
                      <c:pt idx="1818">
                        <c:v>197.52760000000001</c:v>
                      </c:pt>
                      <c:pt idx="1819">
                        <c:v>197.68720999999999</c:v>
                      </c:pt>
                      <c:pt idx="1820">
                        <c:v>197.78927999999999</c:v>
                      </c:pt>
                      <c:pt idx="1821">
                        <c:v>197.89153999999999</c:v>
                      </c:pt>
                      <c:pt idx="1822">
                        <c:v>198.02148</c:v>
                      </c:pt>
                      <c:pt idx="1823">
                        <c:v>198.1611</c:v>
                      </c:pt>
                      <c:pt idx="1824">
                        <c:v>198.24024</c:v>
                      </c:pt>
                      <c:pt idx="1825">
                        <c:v>198.38953000000001</c:v>
                      </c:pt>
                      <c:pt idx="1826">
                        <c:v>198.50762</c:v>
                      </c:pt>
                      <c:pt idx="1827">
                        <c:v>198.64768000000001</c:v>
                      </c:pt>
                      <c:pt idx="1828">
                        <c:v>198.7594</c:v>
                      </c:pt>
                      <c:pt idx="1829">
                        <c:v>198.89738</c:v>
                      </c:pt>
                      <c:pt idx="1830">
                        <c:v>199.01127</c:v>
                      </c:pt>
                      <c:pt idx="1831">
                        <c:v>199.17708999999999</c:v>
                      </c:pt>
                      <c:pt idx="1832">
                        <c:v>199.27922000000001</c:v>
                      </c:pt>
                      <c:pt idx="1833">
                        <c:v>199.40316000000001</c:v>
                      </c:pt>
                      <c:pt idx="1834">
                        <c:v>199.52099999999999</c:v>
                      </c:pt>
                      <c:pt idx="1835">
                        <c:v>199.60507000000001</c:v>
                      </c:pt>
                      <c:pt idx="1836">
                        <c:v>199.76804000000001</c:v>
                      </c:pt>
                      <c:pt idx="1837">
                        <c:v>199.87209999999999</c:v>
                      </c:pt>
                      <c:pt idx="1838">
                        <c:v>199.99235999999999</c:v>
                      </c:pt>
                      <c:pt idx="1839">
                        <c:v>200.14372</c:v>
                      </c:pt>
                      <c:pt idx="1840">
                        <c:v>200.27495999999999</c:v>
                      </c:pt>
                      <c:pt idx="1841">
                        <c:v>200.3853</c:v>
                      </c:pt>
                      <c:pt idx="1842">
                        <c:v>200.51598000000001</c:v>
                      </c:pt>
                      <c:pt idx="1843">
                        <c:v>200.65628000000001</c:v>
                      </c:pt>
                      <c:pt idx="1844">
                        <c:v>200.78303</c:v>
                      </c:pt>
                      <c:pt idx="1845">
                        <c:v>200.87723</c:v>
                      </c:pt>
                      <c:pt idx="1846">
                        <c:v>201.01221000000001</c:v>
                      </c:pt>
                      <c:pt idx="1847">
                        <c:v>201.13328999999999</c:v>
                      </c:pt>
                      <c:pt idx="1848">
                        <c:v>201.25713999999999</c:v>
                      </c:pt>
                      <c:pt idx="1849">
                        <c:v>201.41759999999999</c:v>
                      </c:pt>
                      <c:pt idx="1850">
                        <c:v>201.49460999999999</c:v>
                      </c:pt>
                      <c:pt idx="1851">
                        <c:v>201.62764999999999</c:v>
                      </c:pt>
                      <c:pt idx="1852">
                        <c:v>201.73813999999999</c:v>
                      </c:pt>
                      <c:pt idx="1853">
                        <c:v>201.88238999999999</c:v>
                      </c:pt>
                      <c:pt idx="1854">
                        <c:v>201.98258000000001</c:v>
                      </c:pt>
                      <c:pt idx="1855">
                        <c:v>202.07379</c:v>
                      </c:pt>
                      <c:pt idx="1856">
                        <c:v>202.24534</c:v>
                      </c:pt>
                      <c:pt idx="1857">
                        <c:v>202.3947</c:v>
                      </c:pt>
                      <c:pt idx="1858">
                        <c:v>202.47990999999999</c:v>
                      </c:pt>
                      <c:pt idx="1859">
                        <c:v>202.60602</c:v>
                      </c:pt>
                      <c:pt idx="1860">
                        <c:v>202.73455999999999</c:v>
                      </c:pt>
                      <c:pt idx="1861">
                        <c:v>202.86895999999999</c:v>
                      </c:pt>
                      <c:pt idx="1862">
                        <c:v>202.95012</c:v>
                      </c:pt>
                      <c:pt idx="1863">
                        <c:v>203.11403000000001</c:v>
                      </c:pt>
                      <c:pt idx="1864">
                        <c:v>203.33912000000001</c:v>
                      </c:pt>
                      <c:pt idx="1865">
                        <c:v>203.32547</c:v>
                      </c:pt>
                      <c:pt idx="1866">
                        <c:v>203.43156999999999</c:v>
                      </c:pt>
                      <c:pt idx="1867">
                        <c:v>203.54580999999999</c:v>
                      </c:pt>
                      <c:pt idx="1868">
                        <c:v>203.74029999999999</c:v>
                      </c:pt>
                      <c:pt idx="1869">
                        <c:v>203.84376</c:v>
                      </c:pt>
                      <c:pt idx="1870">
                        <c:v>204.00843</c:v>
                      </c:pt>
                      <c:pt idx="1871">
                        <c:v>204.137</c:v>
                      </c:pt>
                      <c:pt idx="1872">
                        <c:v>204.26285999999999</c:v>
                      </c:pt>
                      <c:pt idx="1873">
                        <c:v>204.37071</c:v>
                      </c:pt>
                      <c:pt idx="1874">
                        <c:v>204.54961</c:v>
                      </c:pt>
                      <c:pt idx="1875">
                        <c:v>204.63306</c:v>
                      </c:pt>
                      <c:pt idx="1876">
                        <c:v>204.73758000000001</c:v>
                      </c:pt>
                      <c:pt idx="1877">
                        <c:v>204.85993999999999</c:v>
                      </c:pt>
                      <c:pt idx="1878">
                        <c:v>205.00996000000001</c:v>
                      </c:pt>
                      <c:pt idx="1879">
                        <c:v>205.12171000000001</c:v>
                      </c:pt>
                      <c:pt idx="1880">
                        <c:v>205.19388000000001</c:v>
                      </c:pt>
                      <c:pt idx="1881">
                        <c:v>205.20114000000001</c:v>
                      </c:pt>
                      <c:pt idx="1882">
                        <c:v>205.35003</c:v>
                      </c:pt>
                      <c:pt idx="1883">
                        <c:v>205.45158000000001</c:v>
                      </c:pt>
                      <c:pt idx="1884">
                        <c:v>205.63798</c:v>
                      </c:pt>
                      <c:pt idx="1885">
                        <c:v>205.76926</c:v>
                      </c:pt>
                      <c:pt idx="1886">
                        <c:v>205.86338000000001</c:v>
                      </c:pt>
                      <c:pt idx="1887">
                        <c:v>205.98731000000001</c:v>
                      </c:pt>
                      <c:pt idx="1888">
                        <c:v>206.11877000000001</c:v>
                      </c:pt>
                      <c:pt idx="1889">
                        <c:v>206.25066000000001</c:v>
                      </c:pt>
                      <c:pt idx="1890">
                        <c:v>206.34898999999999</c:v>
                      </c:pt>
                      <c:pt idx="1891">
                        <c:v>206.48412999999999</c:v>
                      </c:pt>
                      <c:pt idx="1892">
                        <c:v>206.59451000000001</c:v>
                      </c:pt>
                      <c:pt idx="1893">
                        <c:v>206.68373</c:v>
                      </c:pt>
                      <c:pt idx="1894">
                        <c:v>206.83221</c:v>
                      </c:pt>
                      <c:pt idx="1895">
                        <c:v>206.99454</c:v>
                      </c:pt>
                      <c:pt idx="1896">
                        <c:v>207.0848</c:v>
                      </c:pt>
                      <c:pt idx="1897">
                        <c:v>207.24261000000001</c:v>
                      </c:pt>
                      <c:pt idx="1898">
                        <c:v>207.36090999999999</c:v>
                      </c:pt>
                      <c:pt idx="1899">
                        <c:v>207.49128999999999</c:v>
                      </c:pt>
                      <c:pt idx="1900">
                        <c:v>207.63836000000001</c:v>
                      </c:pt>
                      <c:pt idx="1901">
                        <c:v>207.74800999999999</c:v>
                      </c:pt>
                      <c:pt idx="1902">
                        <c:v>207.82856000000001</c:v>
                      </c:pt>
                      <c:pt idx="1903">
                        <c:v>207.97416000000001</c:v>
                      </c:pt>
                      <c:pt idx="1904">
                        <c:v>208.06981999999999</c:v>
                      </c:pt>
                      <c:pt idx="1905">
                        <c:v>208.21913000000001</c:v>
                      </c:pt>
                      <c:pt idx="1906">
                        <c:v>208.32086000000001</c:v>
                      </c:pt>
                      <c:pt idx="1907">
                        <c:v>208.44387</c:v>
                      </c:pt>
                      <c:pt idx="1908">
                        <c:v>208.57427000000001</c:v>
                      </c:pt>
                      <c:pt idx="1909">
                        <c:v>208.6934</c:v>
                      </c:pt>
                      <c:pt idx="1910">
                        <c:v>208.83170999999999</c:v>
                      </c:pt>
                      <c:pt idx="1911">
                        <c:v>208.97049999999999</c:v>
                      </c:pt>
                      <c:pt idx="1912">
                        <c:v>209.11671999999999</c:v>
                      </c:pt>
                      <c:pt idx="1913">
                        <c:v>209.22559999999999</c:v>
                      </c:pt>
                      <c:pt idx="1914">
                        <c:v>209.35056</c:v>
                      </c:pt>
                      <c:pt idx="1915">
                        <c:v>209.46019999999999</c:v>
                      </c:pt>
                      <c:pt idx="1916">
                        <c:v>209.57793000000001</c:v>
                      </c:pt>
                      <c:pt idx="1917">
                        <c:v>209.73569000000001</c:v>
                      </c:pt>
                      <c:pt idx="1918">
                        <c:v>209.85064</c:v>
                      </c:pt>
                      <c:pt idx="1919">
                        <c:v>209.96832000000001</c:v>
                      </c:pt>
                      <c:pt idx="1920">
                        <c:v>210.11184</c:v>
                      </c:pt>
                      <c:pt idx="1921">
                        <c:v>210.20500000000001</c:v>
                      </c:pt>
                      <c:pt idx="1922">
                        <c:v>210.33917</c:v>
                      </c:pt>
                      <c:pt idx="1923">
                        <c:v>210.46958000000001</c:v>
                      </c:pt>
                      <c:pt idx="1924">
                        <c:v>210.58514</c:v>
                      </c:pt>
                      <c:pt idx="1925">
                        <c:v>210.74903</c:v>
                      </c:pt>
                      <c:pt idx="1926">
                        <c:v>210.87327999999999</c:v>
                      </c:pt>
                      <c:pt idx="1927">
                        <c:v>210.97494</c:v>
                      </c:pt>
                      <c:pt idx="1928">
                        <c:v>211.0573</c:v>
                      </c:pt>
                      <c:pt idx="1929">
                        <c:v>211.20065</c:v>
                      </c:pt>
                      <c:pt idx="1930">
                        <c:v>211.34470999999999</c:v>
                      </c:pt>
                      <c:pt idx="1931">
                        <c:v>211.44217</c:v>
                      </c:pt>
                      <c:pt idx="1932">
                        <c:v>211.58770000000001</c:v>
                      </c:pt>
                      <c:pt idx="1933">
                        <c:v>211.71953999999999</c:v>
                      </c:pt>
                      <c:pt idx="1934">
                        <c:v>211.83669</c:v>
                      </c:pt>
                      <c:pt idx="1935">
                        <c:v>211.94238000000001</c:v>
                      </c:pt>
                      <c:pt idx="1936">
                        <c:v>212.09154000000001</c:v>
                      </c:pt>
                      <c:pt idx="1937">
                        <c:v>212.22338999999999</c:v>
                      </c:pt>
                      <c:pt idx="1938">
                        <c:v>212.34771000000001</c:v>
                      </c:pt>
                      <c:pt idx="1939">
                        <c:v>212.46612999999999</c:v>
                      </c:pt>
                      <c:pt idx="1940">
                        <c:v>212.56217000000001</c:v>
                      </c:pt>
                      <c:pt idx="1941">
                        <c:v>212.72787</c:v>
                      </c:pt>
                      <c:pt idx="1942">
                        <c:v>212.83933999999999</c:v>
                      </c:pt>
                      <c:pt idx="1943">
                        <c:v>212.95923999999999</c:v>
                      </c:pt>
                      <c:pt idx="1944">
                        <c:v>213.09115</c:v>
                      </c:pt>
                      <c:pt idx="1945">
                        <c:v>213.19542000000001</c:v>
                      </c:pt>
                      <c:pt idx="1946">
                        <c:v>213.35342</c:v>
                      </c:pt>
                      <c:pt idx="1947">
                        <c:v>213.44737000000001</c:v>
                      </c:pt>
                      <c:pt idx="1948">
                        <c:v>213.54343</c:v>
                      </c:pt>
                      <c:pt idx="1949">
                        <c:v>213.67014</c:v>
                      </c:pt>
                      <c:pt idx="1950">
                        <c:v>213.82688999999999</c:v>
                      </c:pt>
                      <c:pt idx="1951">
                        <c:v>213.95872</c:v>
                      </c:pt>
                      <c:pt idx="1952">
                        <c:v>214.07339999999999</c:v>
                      </c:pt>
                      <c:pt idx="1953">
                        <c:v>214.21448000000001</c:v>
                      </c:pt>
                      <c:pt idx="1954">
                        <c:v>214.34665000000001</c:v>
                      </c:pt>
                      <c:pt idx="1955">
                        <c:v>214.45293000000001</c:v>
                      </c:pt>
                      <c:pt idx="1956">
                        <c:v>214.60927000000001</c:v>
                      </c:pt>
                      <c:pt idx="1957">
                        <c:v>214.69720000000001</c:v>
                      </c:pt>
                      <c:pt idx="1958">
                        <c:v>214.80587</c:v>
                      </c:pt>
                      <c:pt idx="1959">
                        <c:v>214.96231</c:v>
                      </c:pt>
                      <c:pt idx="1960">
                        <c:v>215.06288000000001</c:v>
                      </c:pt>
                      <c:pt idx="1961">
                        <c:v>215.18549999999999</c:v>
                      </c:pt>
                      <c:pt idx="1962">
                        <c:v>215.33833999999999</c:v>
                      </c:pt>
                      <c:pt idx="1963">
                        <c:v>215.46055000000001</c:v>
                      </c:pt>
                      <c:pt idx="1964">
                        <c:v>215.58150000000001</c:v>
                      </c:pt>
                      <c:pt idx="1965">
                        <c:v>215.72095999999999</c:v>
                      </c:pt>
                      <c:pt idx="1966">
                        <c:v>215.81339</c:v>
                      </c:pt>
                      <c:pt idx="1967">
                        <c:v>215.9393</c:v>
                      </c:pt>
                      <c:pt idx="1968">
                        <c:v>216.03104999999999</c:v>
                      </c:pt>
                      <c:pt idx="1969">
                        <c:v>216.18221</c:v>
                      </c:pt>
                      <c:pt idx="1970">
                        <c:v>216.30728999999999</c:v>
                      </c:pt>
                      <c:pt idx="1971">
                        <c:v>216.44692000000001</c:v>
                      </c:pt>
                      <c:pt idx="1972">
                        <c:v>216.56575000000001</c:v>
                      </c:pt>
                      <c:pt idx="1973">
                        <c:v>216.67188999999999</c:v>
                      </c:pt>
                      <c:pt idx="1974">
                        <c:v>216.79689999999999</c:v>
                      </c:pt>
                      <c:pt idx="1975">
                        <c:v>216.91540000000001</c:v>
                      </c:pt>
                      <c:pt idx="1976">
                        <c:v>217.03234</c:v>
                      </c:pt>
                      <c:pt idx="1977">
                        <c:v>217.17023</c:v>
                      </c:pt>
                      <c:pt idx="1978">
                        <c:v>217.3244</c:v>
                      </c:pt>
                      <c:pt idx="1979">
                        <c:v>217.42719</c:v>
                      </c:pt>
                      <c:pt idx="1980">
                        <c:v>217.59524999999999</c:v>
                      </c:pt>
                      <c:pt idx="1981">
                        <c:v>217.69286</c:v>
                      </c:pt>
                      <c:pt idx="1982">
                        <c:v>217.83448000000001</c:v>
                      </c:pt>
                      <c:pt idx="1983">
                        <c:v>217.97002000000001</c:v>
                      </c:pt>
                      <c:pt idx="1984">
                        <c:v>218.07982000000001</c:v>
                      </c:pt>
                      <c:pt idx="1985">
                        <c:v>218.16632999999999</c:v>
                      </c:pt>
                      <c:pt idx="1986">
                        <c:v>218.35674</c:v>
                      </c:pt>
                      <c:pt idx="1987">
                        <c:v>218.40298999999999</c:v>
                      </c:pt>
                      <c:pt idx="1988">
                        <c:v>218.57745</c:v>
                      </c:pt>
                      <c:pt idx="1989">
                        <c:v>218.68879999999999</c:v>
                      </c:pt>
                      <c:pt idx="1990">
                        <c:v>218.83312000000001</c:v>
                      </c:pt>
                      <c:pt idx="1991">
                        <c:v>218.91855000000001</c:v>
                      </c:pt>
                      <c:pt idx="1992">
                        <c:v>219.07194000000001</c:v>
                      </c:pt>
                      <c:pt idx="1993">
                        <c:v>219.20528999999999</c:v>
                      </c:pt>
                      <c:pt idx="1994">
                        <c:v>219.34014999999999</c:v>
                      </c:pt>
                      <c:pt idx="1995">
                        <c:v>219.44659999999999</c:v>
                      </c:pt>
                      <c:pt idx="1996">
                        <c:v>219.55374</c:v>
                      </c:pt>
                      <c:pt idx="1997">
                        <c:v>219.68965</c:v>
                      </c:pt>
                      <c:pt idx="1998">
                        <c:v>219.80726000000001</c:v>
                      </c:pt>
                      <c:pt idx="1999">
                        <c:v>219.93931000000001</c:v>
                      </c:pt>
                      <c:pt idx="2000">
                        <c:v>220.07562999999999</c:v>
                      </c:pt>
                      <c:pt idx="2001">
                        <c:v>220.20423</c:v>
                      </c:pt>
                      <c:pt idx="2002">
                        <c:v>220.31918999999999</c:v>
                      </c:pt>
                      <c:pt idx="2003">
                        <c:v>220.46002999999999</c:v>
                      </c:pt>
                      <c:pt idx="2004">
                        <c:v>220.60221999999999</c:v>
                      </c:pt>
                      <c:pt idx="2005">
                        <c:v>220.68713</c:v>
                      </c:pt>
                      <c:pt idx="2006">
                        <c:v>220.79253</c:v>
                      </c:pt>
                      <c:pt idx="2007">
                        <c:v>220.90733</c:v>
                      </c:pt>
                      <c:pt idx="2008">
                        <c:v>221.04615999999999</c:v>
                      </c:pt>
                      <c:pt idx="2009">
                        <c:v>221.19347999999999</c:v>
                      </c:pt>
                      <c:pt idx="2010">
                        <c:v>221.31585000000001</c:v>
                      </c:pt>
                      <c:pt idx="2011">
                        <c:v>221.48106000000001</c:v>
                      </c:pt>
                      <c:pt idx="2012">
                        <c:v>221.58441999999999</c:v>
                      </c:pt>
                      <c:pt idx="2013">
                        <c:v>221.68188000000001</c:v>
                      </c:pt>
                      <c:pt idx="2014">
                        <c:v>221.81838999999999</c:v>
                      </c:pt>
                      <c:pt idx="2015">
                        <c:v>221.94762</c:v>
                      </c:pt>
                      <c:pt idx="2016">
                        <c:v>222.07208</c:v>
                      </c:pt>
                      <c:pt idx="2017">
                        <c:v>222.19404</c:v>
                      </c:pt>
                      <c:pt idx="2018">
                        <c:v>222.31141</c:v>
                      </c:pt>
                      <c:pt idx="2019">
                        <c:v>222.42013</c:v>
                      </c:pt>
                      <c:pt idx="2020">
                        <c:v>222.54541</c:v>
                      </c:pt>
                      <c:pt idx="2021">
                        <c:v>222.69054</c:v>
                      </c:pt>
                      <c:pt idx="2022">
                        <c:v>222.81942000000001</c:v>
                      </c:pt>
                      <c:pt idx="2023">
                        <c:v>222.97653</c:v>
                      </c:pt>
                      <c:pt idx="2024">
                        <c:v>223.07594</c:v>
                      </c:pt>
                      <c:pt idx="2025">
                        <c:v>223.15488999999999</c:v>
                      </c:pt>
                      <c:pt idx="2026">
                        <c:v>223.30464000000001</c:v>
                      </c:pt>
                      <c:pt idx="2027">
                        <c:v>223.42925</c:v>
                      </c:pt>
                      <c:pt idx="2028">
                        <c:v>223.59460000000001</c:v>
                      </c:pt>
                      <c:pt idx="2029">
                        <c:v>223.69856999999999</c:v>
                      </c:pt>
                      <c:pt idx="2030">
                        <c:v>223.78595999999999</c:v>
                      </c:pt>
                      <c:pt idx="2031">
                        <c:v>223.93205</c:v>
                      </c:pt>
                      <c:pt idx="2032">
                        <c:v>224.07326</c:v>
                      </c:pt>
                      <c:pt idx="2033">
                        <c:v>224.19729000000001</c:v>
                      </c:pt>
                      <c:pt idx="2034">
                        <c:v>224.36159000000001</c:v>
                      </c:pt>
                      <c:pt idx="2035">
                        <c:v>224.45106999999999</c:v>
                      </c:pt>
                      <c:pt idx="2036">
                        <c:v>224.55912000000001</c:v>
                      </c:pt>
                      <c:pt idx="2037">
                        <c:v>224.68163000000001</c:v>
                      </c:pt>
                      <c:pt idx="2038">
                        <c:v>224.82138</c:v>
                      </c:pt>
                      <c:pt idx="2039">
                        <c:v>224.99519000000001</c:v>
                      </c:pt>
                      <c:pt idx="2040">
                        <c:v>225.10956999999999</c:v>
                      </c:pt>
                      <c:pt idx="2041">
                        <c:v>225.22611000000001</c:v>
                      </c:pt>
                      <c:pt idx="2042">
                        <c:v>225.31342000000001</c:v>
                      </c:pt>
                      <c:pt idx="2043">
                        <c:v>225.46567999999999</c:v>
                      </c:pt>
                      <c:pt idx="2044">
                        <c:v>225.57945000000001</c:v>
                      </c:pt>
                      <c:pt idx="2045">
                        <c:v>225.70716999999999</c:v>
                      </c:pt>
                      <c:pt idx="2046">
                        <c:v>225.84184999999999</c:v>
                      </c:pt>
                      <c:pt idx="2047">
                        <c:v>225.97618</c:v>
                      </c:pt>
                      <c:pt idx="2048">
                        <c:v>226.07608999999999</c:v>
                      </c:pt>
                      <c:pt idx="2049">
                        <c:v>226.18351999999999</c:v>
                      </c:pt>
                      <c:pt idx="2050">
                        <c:v>226.31458000000001</c:v>
                      </c:pt>
                      <c:pt idx="2051">
                        <c:v>226.44855000000001</c:v>
                      </c:pt>
                      <c:pt idx="2052">
                        <c:v>226.58636999999999</c:v>
                      </c:pt>
                      <c:pt idx="2053">
                        <c:v>226.68169</c:v>
                      </c:pt>
                      <c:pt idx="2054">
                        <c:v>226.87278000000001</c:v>
                      </c:pt>
                      <c:pt idx="2055">
                        <c:v>226.98187999999999</c:v>
                      </c:pt>
                      <c:pt idx="2056">
                        <c:v>227.06446</c:v>
                      </c:pt>
                      <c:pt idx="2057">
                        <c:v>227.16603000000001</c:v>
                      </c:pt>
                      <c:pt idx="2058">
                        <c:v>227.28793999999999</c:v>
                      </c:pt>
                      <c:pt idx="2059">
                        <c:v>227.44834</c:v>
                      </c:pt>
                      <c:pt idx="2060">
                        <c:v>227.56433999999999</c:v>
                      </c:pt>
                      <c:pt idx="2061">
                        <c:v>227.70751999999999</c:v>
                      </c:pt>
                      <c:pt idx="2062">
                        <c:v>227.84881999999999</c:v>
                      </c:pt>
                      <c:pt idx="2063">
                        <c:v>227.94746000000001</c:v>
                      </c:pt>
                      <c:pt idx="2064">
                        <c:v>228.09119999999999</c:v>
                      </c:pt>
                      <c:pt idx="2065">
                        <c:v>228.16409999999999</c:v>
                      </c:pt>
                      <c:pt idx="2066">
                        <c:v>228.27538999999999</c:v>
                      </c:pt>
                      <c:pt idx="2067">
                        <c:v>228.43204</c:v>
                      </c:pt>
                      <c:pt idx="2068">
                        <c:v>228.56370000000001</c:v>
                      </c:pt>
                      <c:pt idx="2069">
                        <c:v>228.71191999999999</c:v>
                      </c:pt>
                      <c:pt idx="2070">
                        <c:v>228.81578999999999</c:v>
                      </c:pt>
                      <c:pt idx="2071">
                        <c:v>228.96835999999999</c:v>
                      </c:pt>
                      <c:pt idx="2072">
                        <c:v>229.09012999999999</c:v>
                      </c:pt>
                      <c:pt idx="2073">
                        <c:v>229.19589999999999</c:v>
                      </c:pt>
                      <c:pt idx="2074">
                        <c:v>229.30270999999999</c:v>
                      </c:pt>
                      <c:pt idx="2075">
                        <c:v>229.43177</c:v>
                      </c:pt>
                      <c:pt idx="2076">
                        <c:v>229.59896000000001</c:v>
                      </c:pt>
                      <c:pt idx="2077">
                        <c:v>229.72327999999999</c:v>
                      </c:pt>
                      <c:pt idx="2078">
                        <c:v>229.85575</c:v>
                      </c:pt>
                      <c:pt idx="2079">
                        <c:v>229.96657999999999</c:v>
                      </c:pt>
                      <c:pt idx="2080">
                        <c:v>230.06253000000001</c:v>
                      </c:pt>
                      <c:pt idx="2081">
                        <c:v>230.17624000000001</c:v>
                      </c:pt>
                      <c:pt idx="2082">
                        <c:v>230.28755000000001</c:v>
                      </c:pt>
                      <c:pt idx="2083">
                        <c:v>230.42115000000001</c:v>
                      </c:pt>
                      <c:pt idx="2084">
                        <c:v>230.55905000000001</c:v>
                      </c:pt>
                      <c:pt idx="2085">
                        <c:v>230.73384999999999</c:v>
                      </c:pt>
                      <c:pt idx="2086">
                        <c:v>230.81559999999999</c:v>
                      </c:pt>
                      <c:pt idx="2087">
                        <c:v>230.97400999999999</c:v>
                      </c:pt>
                      <c:pt idx="2088">
                        <c:v>231.08443</c:v>
                      </c:pt>
                      <c:pt idx="2089">
                        <c:v>231.19532000000001</c:v>
                      </c:pt>
                      <c:pt idx="2090">
                        <c:v>231.31527</c:v>
                      </c:pt>
                      <c:pt idx="2091">
                        <c:v>231.43521000000001</c:v>
                      </c:pt>
                      <c:pt idx="2092">
                        <c:v>231.56518</c:v>
                      </c:pt>
                      <c:pt idx="2093">
                        <c:v>231.69263000000001</c:v>
                      </c:pt>
                      <c:pt idx="2094">
                        <c:v>231.83349000000001</c:v>
                      </c:pt>
                      <c:pt idx="2095">
                        <c:v>231.97573</c:v>
                      </c:pt>
                      <c:pt idx="2096">
                        <c:v>232.08228</c:v>
                      </c:pt>
                      <c:pt idx="2097">
                        <c:v>232.21884</c:v>
                      </c:pt>
                      <c:pt idx="2098">
                        <c:v>232.35193000000001</c:v>
                      </c:pt>
                      <c:pt idx="2099">
                        <c:v>232.46856</c:v>
                      </c:pt>
                      <c:pt idx="2100">
                        <c:v>232.53149999999999</c:v>
                      </c:pt>
                      <c:pt idx="2101">
                        <c:v>232.68607</c:v>
                      </c:pt>
                      <c:pt idx="2102">
                        <c:v>232.81407999999999</c:v>
                      </c:pt>
                      <c:pt idx="2103">
                        <c:v>232.90907999999999</c:v>
                      </c:pt>
                      <c:pt idx="2104">
                        <c:v>233.07625999999999</c:v>
                      </c:pt>
                      <c:pt idx="2105">
                        <c:v>233.23911000000001</c:v>
                      </c:pt>
                      <c:pt idx="2106">
                        <c:v>233.35502</c:v>
                      </c:pt>
                      <c:pt idx="2107">
                        <c:v>233.47343000000001</c:v>
                      </c:pt>
                      <c:pt idx="2108">
                        <c:v>233.58981</c:v>
                      </c:pt>
                      <c:pt idx="2109">
                        <c:v>233.68684999999999</c:v>
                      </c:pt>
                      <c:pt idx="2110">
                        <c:v>233.79014000000001</c:v>
                      </c:pt>
                      <c:pt idx="2111">
                        <c:v>233.95507000000001</c:v>
                      </c:pt>
                      <c:pt idx="2112">
                        <c:v>234.09662</c:v>
                      </c:pt>
                      <c:pt idx="2113">
                        <c:v>234.2251</c:v>
                      </c:pt>
                      <c:pt idx="2114">
                        <c:v>234.34837999999999</c:v>
                      </c:pt>
                      <c:pt idx="2115">
                        <c:v>234.46863999999999</c:v>
                      </c:pt>
                      <c:pt idx="2116">
                        <c:v>234.61685</c:v>
                      </c:pt>
                      <c:pt idx="2117">
                        <c:v>234.71571</c:v>
                      </c:pt>
                      <c:pt idx="2118">
                        <c:v>234.83950999999999</c:v>
                      </c:pt>
                      <c:pt idx="2119">
                        <c:v>234.95669000000001</c:v>
                      </c:pt>
                      <c:pt idx="2120">
                        <c:v>235.11542</c:v>
                      </c:pt>
                      <c:pt idx="2121">
                        <c:v>235.20204000000001</c:v>
                      </c:pt>
                      <c:pt idx="2122">
                        <c:v>235.33499</c:v>
                      </c:pt>
                      <c:pt idx="2123">
                        <c:v>235.47045</c:v>
                      </c:pt>
                      <c:pt idx="2124">
                        <c:v>235.56483</c:v>
                      </c:pt>
                      <c:pt idx="2125">
                        <c:v>235.70500999999999</c:v>
                      </c:pt>
                      <c:pt idx="2126">
                        <c:v>235.79226</c:v>
                      </c:pt>
                      <c:pt idx="2127">
                        <c:v>235.90288000000001</c:v>
                      </c:pt>
                      <c:pt idx="2128">
                        <c:v>236.07307</c:v>
                      </c:pt>
                      <c:pt idx="2129">
                        <c:v>236.20624000000001</c:v>
                      </c:pt>
                      <c:pt idx="2130">
                        <c:v>236.31659999999999</c:v>
                      </c:pt>
                      <c:pt idx="2131">
                        <c:v>236.47068999999999</c:v>
                      </c:pt>
                      <c:pt idx="2132">
                        <c:v>236.5686</c:v>
                      </c:pt>
                      <c:pt idx="2133">
                        <c:v>236.69037</c:v>
                      </c:pt>
                      <c:pt idx="2134">
                        <c:v>236.79107999999999</c:v>
                      </c:pt>
                      <c:pt idx="2135">
                        <c:v>236.91852</c:v>
                      </c:pt>
                      <c:pt idx="2136">
                        <c:v>237.04647</c:v>
                      </c:pt>
                      <c:pt idx="2137">
                        <c:v>237.17468</c:v>
                      </c:pt>
                      <c:pt idx="2138">
                        <c:v>237.31871000000001</c:v>
                      </c:pt>
                      <c:pt idx="2139">
                        <c:v>237.43369000000001</c:v>
                      </c:pt>
                      <c:pt idx="2140">
                        <c:v>237.58346</c:v>
                      </c:pt>
                      <c:pt idx="2141">
                        <c:v>237.72336000000001</c:v>
                      </c:pt>
                      <c:pt idx="2142">
                        <c:v>237.85766000000001</c:v>
                      </c:pt>
                      <c:pt idx="2143">
                        <c:v>237.97353000000001</c:v>
                      </c:pt>
                      <c:pt idx="2144">
                        <c:v>238.07366999999999</c:v>
                      </c:pt>
                      <c:pt idx="2145">
                        <c:v>238.17371</c:v>
                      </c:pt>
                      <c:pt idx="2146">
                        <c:v>238.29614000000001</c:v>
                      </c:pt>
                      <c:pt idx="2147">
                        <c:v>238.42815999999999</c:v>
                      </c:pt>
                      <c:pt idx="2148">
                        <c:v>238.54481999999999</c:v>
                      </c:pt>
                      <c:pt idx="2149">
                        <c:v>238.69826</c:v>
                      </c:pt>
                      <c:pt idx="2150">
                        <c:v>238.79845</c:v>
                      </c:pt>
                      <c:pt idx="2151">
                        <c:v>238.96021999999999</c:v>
                      </c:pt>
                      <c:pt idx="2152">
                        <c:v>239.06855999999999</c:v>
                      </c:pt>
                      <c:pt idx="2153">
                        <c:v>239.17035000000001</c:v>
                      </c:pt>
                      <c:pt idx="2154">
                        <c:v>239.27607</c:v>
                      </c:pt>
                      <c:pt idx="2155">
                        <c:v>239.46806000000001</c:v>
                      </c:pt>
                      <c:pt idx="2156">
                        <c:v>239.57576</c:v>
                      </c:pt>
                      <c:pt idx="2157">
                        <c:v>239.69837000000001</c:v>
                      </c:pt>
                      <c:pt idx="2158">
                        <c:v>239.82470000000001</c:v>
                      </c:pt>
                      <c:pt idx="2159">
                        <c:v>239.9367</c:v>
                      </c:pt>
                      <c:pt idx="2160">
                        <c:v>240.0488</c:v>
                      </c:pt>
                      <c:pt idx="2161">
                        <c:v>240.15416999999999</c:v>
                      </c:pt>
                      <c:pt idx="2162">
                        <c:v>240.27996999999999</c:v>
                      </c:pt>
                      <c:pt idx="2163">
                        <c:v>240.40468999999999</c:v>
                      </c:pt>
                      <c:pt idx="2164">
                        <c:v>240.52001000000001</c:v>
                      </c:pt>
                      <c:pt idx="2165">
                        <c:v>240.65458000000001</c:v>
                      </c:pt>
                      <c:pt idx="2166">
                        <c:v>240.80024</c:v>
                      </c:pt>
                      <c:pt idx="2167">
                        <c:v>240.89579000000001</c:v>
                      </c:pt>
                      <c:pt idx="2168">
                        <c:v>241.07148000000001</c:v>
                      </c:pt>
                      <c:pt idx="2169">
                        <c:v>241.16911999999999</c:v>
                      </c:pt>
                      <c:pt idx="2170">
                        <c:v>241.29167000000001</c:v>
                      </c:pt>
                      <c:pt idx="2171">
                        <c:v>241.4186</c:v>
                      </c:pt>
                      <c:pt idx="2172">
                        <c:v>241.52673999999999</c:v>
                      </c:pt>
                      <c:pt idx="2173">
                        <c:v>241.66693000000001</c:v>
                      </c:pt>
                      <c:pt idx="2174">
                        <c:v>241.80811</c:v>
                      </c:pt>
                      <c:pt idx="2175">
                        <c:v>241.92291</c:v>
                      </c:pt>
                      <c:pt idx="2176">
                        <c:v>242.0772</c:v>
                      </c:pt>
                      <c:pt idx="2177">
                        <c:v>242.17248000000001</c:v>
                      </c:pt>
                      <c:pt idx="2178">
                        <c:v>242.29535000000001</c:v>
                      </c:pt>
                      <c:pt idx="2179">
                        <c:v>242.42956000000001</c:v>
                      </c:pt>
                      <c:pt idx="2180">
                        <c:v>242.54214999999999</c:v>
                      </c:pt>
                      <c:pt idx="2181">
                        <c:v>242.66654</c:v>
                      </c:pt>
                      <c:pt idx="2182">
                        <c:v>242.80546000000001</c:v>
                      </c:pt>
                      <c:pt idx="2183">
                        <c:v>242.96605</c:v>
                      </c:pt>
                      <c:pt idx="2184">
                        <c:v>243.07254</c:v>
                      </c:pt>
                      <c:pt idx="2185">
                        <c:v>243.20577</c:v>
                      </c:pt>
                      <c:pt idx="2186">
                        <c:v>243.29046</c:v>
                      </c:pt>
                      <c:pt idx="2187">
                        <c:v>243.43114</c:v>
                      </c:pt>
                      <c:pt idx="2188">
                        <c:v>243.55238</c:v>
                      </c:pt>
                      <c:pt idx="2189">
                        <c:v>243.67876999999999</c:v>
                      </c:pt>
                      <c:pt idx="2190">
                        <c:v>243.79320999999999</c:v>
                      </c:pt>
                      <c:pt idx="2191">
                        <c:v>243.93066999999999</c:v>
                      </c:pt>
                      <c:pt idx="2192">
                        <c:v>244.03824</c:v>
                      </c:pt>
                      <c:pt idx="2193">
                        <c:v>244.16816</c:v>
                      </c:pt>
                      <c:pt idx="2194">
                        <c:v>244.27691999999999</c:v>
                      </c:pt>
                      <c:pt idx="2195">
                        <c:v>244.42766</c:v>
                      </c:pt>
                      <c:pt idx="2196">
                        <c:v>244.54465999999999</c:v>
                      </c:pt>
                      <c:pt idx="2197">
                        <c:v>244.67037999999999</c:v>
                      </c:pt>
                      <c:pt idx="2198">
                        <c:v>244.75593000000001</c:v>
                      </c:pt>
                      <c:pt idx="2199">
                        <c:v>244.90369999999999</c:v>
                      </c:pt>
                      <c:pt idx="2200">
                        <c:v>245.04765</c:v>
                      </c:pt>
                      <c:pt idx="2201">
                        <c:v>245.14505</c:v>
                      </c:pt>
                      <c:pt idx="2202">
                        <c:v>245.27869000000001</c:v>
                      </c:pt>
                      <c:pt idx="2203">
                        <c:v>245.40056999999999</c:v>
                      </c:pt>
                      <c:pt idx="2204">
                        <c:v>245.53973999999999</c:v>
                      </c:pt>
                      <c:pt idx="2205">
                        <c:v>245.65169</c:v>
                      </c:pt>
                      <c:pt idx="2206">
                        <c:v>245.78843000000001</c:v>
                      </c:pt>
                      <c:pt idx="2207">
                        <c:v>245.91317000000001</c:v>
                      </c:pt>
                      <c:pt idx="2208">
                        <c:v>246.03315000000001</c:v>
                      </c:pt>
                      <c:pt idx="2209">
                        <c:v>246.1739</c:v>
                      </c:pt>
                      <c:pt idx="2210">
                        <c:v>246.2817</c:v>
                      </c:pt>
                      <c:pt idx="2211">
                        <c:v>246.41120000000001</c:v>
                      </c:pt>
                      <c:pt idx="2212">
                        <c:v>246.51614000000001</c:v>
                      </c:pt>
                      <c:pt idx="2213">
                        <c:v>246.64956000000001</c:v>
                      </c:pt>
                      <c:pt idx="2214">
                        <c:v>246.79286999999999</c:v>
                      </c:pt>
                      <c:pt idx="2215">
                        <c:v>246.90751</c:v>
                      </c:pt>
                      <c:pt idx="2216">
                        <c:v>247.05322000000001</c:v>
                      </c:pt>
                      <c:pt idx="2217">
                        <c:v>247.15459999999999</c:v>
                      </c:pt>
                      <c:pt idx="2218">
                        <c:v>247.28529</c:v>
                      </c:pt>
                      <c:pt idx="2219">
                        <c:v>247.39410000000001</c:v>
                      </c:pt>
                      <c:pt idx="2220">
                        <c:v>247.52421000000001</c:v>
                      </c:pt>
                      <c:pt idx="2221">
                        <c:v>247.64909</c:v>
                      </c:pt>
                      <c:pt idx="2222">
                        <c:v>247.78790000000001</c:v>
                      </c:pt>
                      <c:pt idx="2223">
                        <c:v>247.90279000000001</c:v>
                      </c:pt>
                      <c:pt idx="2224">
                        <c:v>248.04147</c:v>
                      </c:pt>
                      <c:pt idx="2225">
                        <c:v>248.17705000000001</c:v>
                      </c:pt>
                      <c:pt idx="2226">
                        <c:v>248.28229999999999</c:v>
                      </c:pt>
                      <c:pt idx="2227">
                        <c:v>248.41338999999999</c:v>
                      </c:pt>
                      <c:pt idx="2228">
                        <c:v>248.54237000000001</c:v>
                      </c:pt>
                      <c:pt idx="2229">
                        <c:v>248.72649999999999</c:v>
                      </c:pt>
                      <c:pt idx="2230">
                        <c:v>248.77458999999999</c:v>
                      </c:pt>
                      <c:pt idx="2231">
                        <c:v>248.90803</c:v>
                      </c:pt>
                      <c:pt idx="2232">
                        <c:v>249.01701</c:v>
                      </c:pt>
                      <c:pt idx="2233">
                        <c:v>249.18194</c:v>
                      </c:pt>
                      <c:pt idx="2234">
                        <c:v>249.29534000000001</c:v>
                      </c:pt>
                      <c:pt idx="2235">
                        <c:v>249.42321000000001</c:v>
                      </c:pt>
                      <c:pt idx="2236">
                        <c:v>249.52248</c:v>
                      </c:pt>
                      <c:pt idx="2237">
                        <c:v>249.65878000000001</c:v>
                      </c:pt>
                      <c:pt idx="2238">
                        <c:v>249.78682000000001</c:v>
                      </c:pt>
                      <c:pt idx="2239">
                        <c:v>249.88301000000001</c:v>
                      </c:pt>
                      <c:pt idx="2240">
                        <c:v>250.02973</c:v>
                      </c:pt>
                      <c:pt idx="2241">
                        <c:v>250.15396000000001</c:v>
                      </c:pt>
                      <c:pt idx="2242">
                        <c:v>250.32320000000001</c:v>
                      </c:pt>
                      <c:pt idx="2243">
                        <c:v>250.44345999999999</c:v>
                      </c:pt>
                      <c:pt idx="2244">
                        <c:v>250.53764000000001</c:v>
                      </c:pt>
                      <c:pt idx="2245">
                        <c:v>250.69136</c:v>
                      </c:pt>
                      <c:pt idx="2246">
                        <c:v>250.81254999999999</c:v>
                      </c:pt>
                      <c:pt idx="2247">
                        <c:v>250.90672000000001</c:v>
                      </c:pt>
                      <c:pt idx="2248">
                        <c:v>251.05286000000001</c:v>
                      </c:pt>
                      <c:pt idx="2249">
                        <c:v>251.16612000000001</c:v>
                      </c:pt>
                      <c:pt idx="2250">
                        <c:v>251.28926000000001</c:v>
                      </c:pt>
                      <c:pt idx="2251">
                        <c:v>251.39106000000001</c:v>
                      </c:pt>
                      <c:pt idx="2252">
                        <c:v>251.5266</c:v>
                      </c:pt>
                      <c:pt idx="2253">
                        <c:v>251.68566999999999</c:v>
                      </c:pt>
                      <c:pt idx="2254">
                        <c:v>251.78613000000001</c:v>
                      </c:pt>
                      <c:pt idx="2255">
                        <c:v>251.90666999999999</c:v>
                      </c:pt>
                      <c:pt idx="2256">
                        <c:v>252.04232999999999</c:v>
                      </c:pt>
                      <c:pt idx="2257">
                        <c:v>252.18164999999999</c:v>
                      </c:pt>
                      <c:pt idx="2258">
                        <c:v>252.31219999999999</c:v>
                      </c:pt>
                      <c:pt idx="2259">
                        <c:v>252.41081</c:v>
                      </c:pt>
                      <c:pt idx="2260">
                        <c:v>252.53196</c:v>
                      </c:pt>
                      <c:pt idx="2261">
                        <c:v>252.62841</c:v>
                      </c:pt>
                      <c:pt idx="2262">
                        <c:v>252.77325999999999</c:v>
                      </c:pt>
                      <c:pt idx="2263">
                        <c:v>252.93527</c:v>
                      </c:pt>
                      <c:pt idx="2264">
                        <c:v>253.04447999999999</c:v>
                      </c:pt>
                      <c:pt idx="2265">
                        <c:v>253.15778</c:v>
                      </c:pt>
                      <c:pt idx="2266">
                        <c:v>253.28917000000001</c:v>
                      </c:pt>
                      <c:pt idx="2267">
                        <c:v>253.41547</c:v>
                      </c:pt>
                      <c:pt idx="2268">
                        <c:v>253.53774000000001</c:v>
                      </c:pt>
                      <c:pt idx="2269">
                        <c:v>253.66854000000001</c:v>
                      </c:pt>
                      <c:pt idx="2270">
                        <c:v>253.79364000000001</c:v>
                      </c:pt>
                      <c:pt idx="2271">
                        <c:v>253.88471999999999</c:v>
                      </c:pt>
                      <c:pt idx="2272">
                        <c:v>254.00568000000001</c:v>
                      </c:pt>
                      <c:pt idx="2273">
                        <c:v>254.14717999999999</c:v>
                      </c:pt>
                      <c:pt idx="2274">
                        <c:v>254.29077000000001</c:v>
                      </c:pt>
                      <c:pt idx="2275">
                        <c:v>254.39696000000001</c:v>
                      </c:pt>
                      <c:pt idx="2276">
                        <c:v>254.52919</c:v>
                      </c:pt>
                      <c:pt idx="2277">
                        <c:v>254.65449000000001</c:v>
                      </c:pt>
                      <c:pt idx="2278">
                        <c:v>254.77202</c:v>
                      </c:pt>
                      <c:pt idx="2279">
                        <c:v>254.8819</c:v>
                      </c:pt>
                      <c:pt idx="2280">
                        <c:v>255.02265</c:v>
                      </c:pt>
                      <c:pt idx="2281">
                        <c:v>255.14659</c:v>
                      </c:pt>
                      <c:pt idx="2282">
                        <c:v>255.26664</c:v>
                      </c:pt>
                      <c:pt idx="2283">
                        <c:v>255.4205</c:v>
                      </c:pt>
                      <c:pt idx="2284">
                        <c:v>255.54491999999999</c:v>
                      </c:pt>
                      <c:pt idx="2285">
                        <c:v>255.62153000000001</c:v>
                      </c:pt>
                      <c:pt idx="2286">
                        <c:v>255.73364000000001</c:v>
                      </c:pt>
                      <c:pt idx="2287">
                        <c:v>255.88276999999999</c:v>
                      </c:pt>
                      <c:pt idx="2288">
                        <c:v>256.03928999999999</c:v>
                      </c:pt>
                      <c:pt idx="2289">
                        <c:v>256.15749</c:v>
                      </c:pt>
                      <c:pt idx="2290">
                        <c:v>256.31085000000002</c:v>
                      </c:pt>
                      <c:pt idx="2291">
                        <c:v>256.41379000000001</c:v>
                      </c:pt>
                      <c:pt idx="2292">
                        <c:v>256.55137000000002</c:v>
                      </c:pt>
                      <c:pt idx="2293">
                        <c:v>256.65348999999998</c:v>
                      </c:pt>
                      <c:pt idx="2294">
                        <c:v>256.79996999999997</c:v>
                      </c:pt>
                      <c:pt idx="2295">
                        <c:v>256.94749000000002</c:v>
                      </c:pt>
                      <c:pt idx="2296">
                        <c:v>257.04502000000002</c:v>
                      </c:pt>
                      <c:pt idx="2297">
                        <c:v>257.15798999999998</c:v>
                      </c:pt>
                      <c:pt idx="2298">
                        <c:v>257.31043</c:v>
                      </c:pt>
                      <c:pt idx="2299">
                        <c:v>257.43743999999998</c:v>
                      </c:pt>
                      <c:pt idx="2300">
                        <c:v>257.5684</c:v>
                      </c:pt>
                      <c:pt idx="2301">
                        <c:v>257.67511999999999</c:v>
                      </c:pt>
                      <c:pt idx="2302">
                        <c:v>257.79439000000002</c:v>
                      </c:pt>
                      <c:pt idx="2303">
                        <c:v>257.92446999999999</c:v>
                      </c:pt>
                      <c:pt idx="2304">
                        <c:v>258.03041999999999</c:v>
                      </c:pt>
                      <c:pt idx="2305">
                        <c:v>258.14058999999997</c:v>
                      </c:pt>
                      <c:pt idx="2306">
                        <c:v>258.30685</c:v>
                      </c:pt>
                      <c:pt idx="2307">
                        <c:v>258.40039000000002</c:v>
                      </c:pt>
                      <c:pt idx="2308">
                        <c:v>258.53167000000002</c:v>
                      </c:pt>
                      <c:pt idx="2309">
                        <c:v>258.66129000000001</c:v>
                      </c:pt>
                      <c:pt idx="2310">
                        <c:v>258.76299999999998</c:v>
                      </c:pt>
                      <c:pt idx="2311">
                        <c:v>258.90883000000002</c:v>
                      </c:pt>
                      <c:pt idx="2312">
                        <c:v>259.01922000000002</c:v>
                      </c:pt>
                      <c:pt idx="2313">
                        <c:v>259.17847</c:v>
                      </c:pt>
                      <c:pt idx="2314">
                        <c:v>259.27834000000001</c:v>
                      </c:pt>
                      <c:pt idx="2315">
                        <c:v>259.38583999999997</c:v>
                      </c:pt>
                      <c:pt idx="2316">
                        <c:v>259.51794000000001</c:v>
                      </c:pt>
                      <c:pt idx="2317">
                        <c:v>259.64323000000002</c:v>
                      </c:pt>
                      <c:pt idx="2318">
                        <c:v>259.74797999999998</c:v>
                      </c:pt>
                      <c:pt idx="2319">
                        <c:v>259.85455999999999</c:v>
                      </c:pt>
                      <c:pt idx="2320">
                        <c:v>259.98327999999998</c:v>
                      </c:pt>
                      <c:pt idx="2321">
                        <c:v>260.09980000000002</c:v>
                      </c:pt>
                      <c:pt idx="2322">
                        <c:v>260.26796999999999</c:v>
                      </c:pt>
                      <c:pt idx="2323">
                        <c:v>260.41358000000002</c:v>
                      </c:pt>
                      <c:pt idx="2324">
                        <c:v>260.55023</c:v>
                      </c:pt>
                      <c:pt idx="2325">
                        <c:v>260.67775999999998</c:v>
                      </c:pt>
                      <c:pt idx="2326">
                        <c:v>260.79822000000001</c:v>
                      </c:pt>
                      <c:pt idx="2327">
                        <c:v>260.90651000000003</c:v>
                      </c:pt>
                      <c:pt idx="2328">
                        <c:v>261.05858000000001</c:v>
                      </c:pt>
                      <c:pt idx="2329">
                        <c:v>261.15735000000001</c:v>
                      </c:pt>
                      <c:pt idx="2330">
                        <c:v>261.30691999999999</c:v>
                      </c:pt>
                      <c:pt idx="2331">
                        <c:v>261.39476999999999</c:v>
                      </c:pt>
                      <c:pt idx="2332">
                        <c:v>261.51677000000001</c:v>
                      </c:pt>
                      <c:pt idx="2333">
                        <c:v>261.6497</c:v>
                      </c:pt>
                      <c:pt idx="2334">
                        <c:v>261.75236000000001</c:v>
                      </c:pt>
                      <c:pt idx="2335">
                        <c:v>261.89884999999998</c:v>
                      </c:pt>
                      <c:pt idx="2336">
                        <c:v>261.97435000000002</c:v>
                      </c:pt>
                      <c:pt idx="2337">
                        <c:v>262.13386000000003</c:v>
                      </c:pt>
                      <c:pt idx="2338">
                        <c:v>262.24855000000002</c:v>
                      </c:pt>
                      <c:pt idx="2339">
                        <c:v>262.37135999999998</c:v>
                      </c:pt>
                      <c:pt idx="2340">
                        <c:v>262.51490999999999</c:v>
                      </c:pt>
                      <c:pt idx="2341">
                        <c:v>262.61935999999997</c:v>
                      </c:pt>
                      <c:pt idx="2342">
                        <c:v>262.78077999999999</c:v>
                      </c:pt>
                      <c:pt idx="2343">
                        <c:v>262.91367000000002</c:v>
                      </c:pt>
                      <c:pt idx="2344">
                        <c:v>263.00546000000003</c:v>
                      </c:pt>
                      <c:pt idx="2345">
                        <c:v>263.14019999999999</c:v>
                      </c:pt>
                      <c:pt idx="2346">
                        <c:v>263.29304999999999</c:v>
                      </c:pt>
                      <c:pt idx="2347">
                        <c:v>263.41419999999999</c:v>
                      </c:pt>
                      <c:pt idx="2348">
                        <c:v>263.52442000000002</c:v>
                      </c:pt>
                      <c:pt idx="2349">
                        <c:v>263.62792000000002</c:v>
                      </c:pt>
                      <c:pt idx="2350">
                        <c:v>263.78214000000003</c:v>
                      </c:pt>
                      <c:pt idx="2351">
                        <c:v>263.92694999999998</c:v>
                      </c:pt>
                      <c:pt idx="2352">
                        <c:v>264.01981999999998</c:v>
                      </c:pt>
                      <c:pt idx="2353">
                        <c:v>264.12930999999998</c:v>
                      </c:pt>
                      <c:pt idx="2354">
                        <c:v>264.27899000000002</c:v>
                      </c:pt>
                      <c:pt idx="2355">
                        <c:v>264.37995999999998</c:v>
                      </c:pt>
                      <c:pt idx="2356">
                        <c:v>264.49952999999999</c:v>
                      </c:pt>
                      <c:pt idx="2357">
                        <c:v>264.62468999999999</c:v>
                      </c:pt>
                      <c:pt idx="2358">
                        <c:v>264.74209999999999</c:v>
                      </c:pt>
                      <c:pt idx="2359">
                        <c:v>264.86455999999998</c:v>
                      </c:pt>
                      <c:pt idx="2360">
                        <c:v>265.02222</c:v>
                      </c:pt>
                      <c:pt idx="2361">
                        <c:v>265.12497999999999</c:v>
                      </c:pt>
                      <c:pt idx="2362">
                        <c:v>265.26087999999999</c:v>
                      </c:pt>
                      <c:pt idx="2363">
                        <c:v>265.42239000000001</c:v>
                      </c:pt>
                      <c:pt idx="2364">
                        <c:v>265.52285999999998</c:v>
                      </c:pt>
                      <c:pt idx="2365">
                        <c:v>265.61842000000001</c:v>
                      </c:pt>
                      <c:pt idx="2366">
                        <c:v>265.78762999999998</c:v>
                      </c:pt>
                      <c:pt idx="2367">
                        <c:v>265.88587000000001</c:v>
                      </c:pt>
                      <c:pt idx="2368">
                        <c:v>265.99997999999999</c:v>
                      </c:pt>
                      <c:pt idx="2369">
                        <c:v>266.16834999999998</c:v>
                      </c:pt>
                      <c:pt idx="2370">
                        <c:v>266.28233999999998</c:v>
                      </c:pt>
                      <c:pt idx="2371">
                        <c:v>266.41131000000001</c:v>
                      </c:pt>
                      <c:pt idx="2372">
                        <c:v>266.53300000000002</c:v>
                      </c:pt>
                      <c:pt idx="2373">
                        <c:v>266.64567</c:v>
                      </c:pt>
                      <c:pt idx="2374">
                        <c:v>266.76391000000001</c:v>
                      </c:pt>
                      <c:pt idx="2375">
                        <c:v>266.91018000000003</c:v>
                      </c:pt>
                      <c:pt idx="2376">
                        <c:v>267.00252</c:v>
                      </c:pt>
                      <c:pt idx="2377">
                        <c:v>267.16534000000001</c:v>
                      </c:pt>
                      <c:pt idx="2378">
                        <c:v>267.25626</c:v>
                      </c:pt>
                      <c:pt idx="2379">
                        <c:v>267.40219999999999</c:v>
                      </c:pt>
                      <c:pt idx="2380">
                        <c:v>267.48971999999998</c:v>
                      </c:pt>
                      <c:pt idx="2381">
                        <c:v>267.63380000000001</c:v>
                      </c:pt>
                      <c:pt idx="2382">
                        <c:v>267.76783</c:v>
                      </c:pt>
                      <c:pt idx="2383">
                        <c:v>267.91458</c:v>
                      </c:pt>
                      <c:pt idx="2384">
                        <c:v>268.02814000000001</c:v>
                      </c:pt>
                      <c:pt idx="2385">
                        <c:v>268.15759000000003</c:v>
                      </c:pt>
                      <c:pt idx="2386">
                        <c:v>268.27211999999997</c:v>
                      </c:pt>
                      <c:pt idx="2387">
                        <c:v>268.41651000000002</c:v>
                      </c:pt>
                      <c:pt idx="2388">
                        <c:v>268.54486000000003</c:v>
                      </c:pt>
                      <c:pt idx="2389">
                        <c:v>268.70053000000001</c:v>
                      </c:pt>
                      <c:pt idx="2390">
                        <c:v>268.81952000000001</c:v>
                      </c:pt>
                      <c:pt idx="2391">
                        <c:v>268.92514999999997</c:v>
                      </c:pt>
                      <c:pt idx="2392">
                        <c:v>269.03073000000001</c:v>
                      </c:pt>
                      <c:pt idx="2393">
                        <c:v>269.12058999999999</c:v>
                      </c:pt>
                      <c:pt idx="2394">
                        <c:v>269.25466</c:v>
                      </c:pt>
                      <c:pt idx="2395">
                        <c:v>269.37103999999999</c:v>
                      </c:pt>
                      <c:pt idx="2396">
                        <c:v>269.52148999999997</c:v>
                      </c:pt>
                      <c:pt idx="2397">
                        <c:v>269.62643000000003</c:v>
                      </c:pt>
                      <c:pt idx="2398">
                        <c:v>269.74743000000001</c:v>
                      </c:pt>
                      <c:pt idx="2399">
                        <c:v>269.88220999999999</c:v>
                      </c:pt>
                      <c:pt idx="2400">
                        <c:v>269.99790000000002</c:v>
                      </c:pt>
                      <c:pt idx="2401">
                        <c:v>270.15383000000003</c:v>
                      </c:pt>
                      <c:pt idx="2402">
                        <c:v>270.28438</c:v>
                      </c:pt>
                      <c:pt idx="2403">
                        <c:v>270.46624000000003</c:v>
                      </c:pt>
                      <c:pt idx="2404">
                        <c:v>270.53224</c:v>
                      </c:pt>
                      <c:pt idx="2405">
                        <c:v>270.67626000000001</c:v>
                      </c:pt>
                      <c:pt idx="2406">
                        <c:v>270.74203999999997</c:v>
                      </c:pt>
                      <c:pt idx="2407">
                        <c:v>270.89891999999998</c:v>
                      </c:pt>
                      <c:pt idx="2408">
                        <c:v>271.02443</c:v>
                      </c:pt>
                      <c:pt idx="2409">
                        <c:v>271.15791000000002</c:v>
                      </c:pt>
                      <c:pt idx="2410">
                        <c:v>271.29077999999998</c:v>
                      </c:pt>
                      <c:pt idx="2411">
                        <c:v>271.44650000000001</c:v>
                      </c:pt>
                      <c:pt idx="2412">
                        <c:v>271.53757000000002</c:v>
                      </c:pt>
                      <c:pt idx="2413">
                        <c:v>271.65733999999998</c:v>
                      </c:pt>
                      <c:pt idx="2414">
                        <c:v>271.79771</c:v>
                      </c:pt>
                      <c:pt idx="2415">
                        <c:v>271.89568000000003</c:v>
                      </c:pt>
                      <c:pt idx="2416">
                        <c:v>272.02922999999998</c:v>
                      </c:pt>
                      <c:pt idx="2417">
                        <c:v>272.13528000000002</c:v>
                      </c:pt>
                      <c:pt idx="2418">
                        <c:v>272.26515999999998</c:v>
                      </c:pt>
                      <c:pt idx="2419">
                        <c:v>272.38454999999999</c:v>
                      </c:pt>
                      <c:pt idx="2420">
                        <c:v>272.49092999999999</c:v>
                      </c:pt>
                      <c:pt idx="2421">
                        <c:v>272.62209999999999</c:v>
                      </c:pt>
                      <c:pt idx="2422">
                        <c:v>272.75416999999999</c:v>
                      </c:pt>
                      <c:pt idx="2423">
                        <c:v>272.89296999999999</c:v>
                      </c:pt>
                      <c:pt idx="2424">
                        <c:v>273.02726999999999</c:v>
                      </c:pt>
                      <c:pt idx="2425">
                        <c:v>273.15156000000002</c:v>
                      </c:pt>
                      <c:pt idx="2426">
                        <c:v>273.25887999999998</c:v>
                      </c:pt>
                      <c:pt idx="2427">
                        <c:v>273.41642000000002</c:v>
                      </c:pt>
                      <c:pt idx="2428">
                        <c:v>273.53393</c:v>
                      </c:pt>
                      <c:pt idx="2429">
                        <c:v>273.60791999999998</c:v>
                      </c:pt>
                      <c:pt idx="2430">
                        <c:v>273.77035999999998</c:v>
                      </c:pt>
                      <c:pt idx="2431">
                        <c:v>273.87052999999997</c:v>
                      </c:pt>
                      <c:pt idx="2432">
                        <c:v>274.01602000000003</c:v>
                      </c:pt>
                      <c:pt idx="2433">
                        <c:v>274.11513000000002</c:v>
                      </c:pt>
                      <c:pt idx="2434">
                        <c:v>274.26366999999999</c:v>
                      </c:pt>
                      <c:pt idx="2435">
                        <c:v>274.38103999999998</c:v>
                      </c:pt>
                      <c:pt idx="2436">
                        <c:v>274.51621999999998</c:v>
                      </c:pt>
                      <c:pt idx="2437">
                        <c:v>274.64832000000001</c:v>
                      </c:pt>
                      <c:pt idx="2438">
                        <c:v>274.7869</c:v>
                      </c:pt>
                      <c:pt idx="2439">
                        <c:v>274.90722</c:v>
                      </c:pt>
                      <c:pt idx="2440">
                        <c:v>275.01064000000002</c:v>
                      </c:pt>
                      <c:pt idx="2441">
                        <c:v>275.13977999999997</c:v>
                      </c:pt>
                      <c:pt idx="2442">
                        <c:v>275.25470000000001</c:v>
                      </c:pt>
                      <c:pt idx="2443">
                        <c:v>275.36919999999998</c:v>
                      </c:pt>
                      <c:pt idx="2444">
                        <c:v>275.48667999999998</c:v>
                      </c:pt>
                      <c:pt idx="2445">
                        <c:v>275.58922000000001</c:v>
                      </c:pt>
                      <c:pt idx="2446">
                        <c:v>275.71973000000003</c:v>
                      </c:pt>
                      <c:pt idx="2447">
                        <c:v>275.87286</c:v>
                      </c:pt>
                      <c:pt idx="2448">
                        <c:v>275.98043999999999</c:v>
                      </c:pt>
                      <c:pt idx="2449">
                        <c:v>276.10941000000003</c:v>
                      </c:pt>
                      <c:pt idx="2450">
                        <c:v>276.24651999999998</c:v>
                      </c:pt>
                      <c:pt idx="2451">
                        <c:v>276.41613000000001</c:v>
                      </c:pt>
                      <c:pt idx="2452">
                        <c:v>276.48011000000002</c:v>
                      </c:pt>
                      <c:pt idx="2453">
                        <c:v>276.65348</c:v>
                      </c:pt>
                      <c:pt idx="2454">
                        <c:v>276.76623999999998</c:v>
                      </c:pt>
                      <c:pt idx="2455">
                        <c:v>276.88506999999998</c:v>
                      </c:pt>
                      <c:pt idx="2456">
                        <c:v>277.02467999999999</c:v>
                      </c:pt>
                      <c:pt idx="2457">
                        <c:v>277.16631000000001</c:v>
                      </c:pt>
                      <c:pt idx="2458">
                        <c:v>277.26319999999998</c:v>
                      </c:pt>
                      <c:pt idx="2459">
                        <c:v>277.39319999999998</c:v>
                      </c:pt>
                      <c:pt idx="2460">
                        <c:v>277.51519999999999</c:v>
                      </c:pt>
                      <c:pt idx="2461">
                        <c:v>277.65575999999999</c:v>
                      </c:pt>
                      <c:pt idx="2462">
                        <c:v>277.77024</c:v>
                      </c:pt>
                      <c:pt idx="2463">
                        <c:v>277.92615999999998</c:v>
                      </c:pt>
                      <c:pt idx="2464">
                        <c:v>278.05943000000002</c:v>
                      </c:pt>
                      <c:pt idx="2465">
                        <c:v>278.15472999999997</c:v>
                      </c:pt>
                      <c:pt idx="2466">
                        <c:v>278.29637000000002</c:v>
                      </c:pt>
                      <c:pt idx="2467">
                        <c:v>278.43527</c:v>
                      </c:pt>
                      <c:pt idx="2468">
                        <c:v>278.56261000000001</c:v>
                      </c:pt>
                      <c:pt idx="2469">
                        <c:v>278.67800999999997</c:v>
                      </c:pt>
                      <c:pt idx="2470">
                        <c:v>278.78451000000001</c:v>
                      </c:pt>
                      <c:pt idx="2471">
                        <c:v>278.95415000000003</c:v>
                      </c:pt>
                      <c:pt idx="2472">
                        <c:v>279.04325999999998</c:v>
                      </c:pt>
                      <c:pt idx="2473">
                        <c:v>279.18973</c:v>
                      </c:pt>
                      <c:pt idx="2474">
                        <c:v>279.30005</c:v>
                      </c:pt>
                      <c:pt idx="2475">
                        <c:v>279.4205</c:v>
                      </c:pt>
                      <c:pt idx="2476">
                        <c:v>279.54962999999998</c:v>
                      </c:pt>
                      <c:pt idx="2477">
                        <c:v>279.67111999999997</c:v>
                      </c:pt>
                      <c:pt idx="2478">
                        <c:v>279.78118000000001</c:v>
                      </c:pt>
                      <c:pt idx="2479">
                        <c:v>279.93547999999998</c:v>
                      </c:pt>
                      <c:pt idx="2480">
                        <c:v>280.00241</c:v>
                      </c:pt>
                      <c:pt idx="2481">
                        <c:v>280.15435000000002</c:v>
                      </c:pt>
                      <c:pt idx="2482">
                        <c:v>280.29187000000002</c:v>
                      </c:pt>
                      <c:pt idx="2483">
                        <c:v>280.38893999999999</c:v>
                      </c:pt>
                      <c:pt idx="2484">
                        <c:v>280.52958000000001</c:v>
                      </c:pt>
                      <c:pt idx="2485">
                        <c:v>280.65971000000002</c:v>
                      </c:pt>
                      <c:pt idx="2486">
                        <c:v>280.76074999999997</c:v>
                      </c:pt>
                      <c:pt idx="2487">
                        <c:v>280.87405000000001</c:v>
                      </c:pt>
                      <c:pt idx="2488">
                        <c:v>281.00088</c:v>
                      </c:pt>
                      <c:pt idx="2489">
                        <c:v>281.11428999999998</c:v>
                      </c:pt>
                      <c:pt idx="2490">
                        <c:v>281.25315000000001</c:v>
                      </c:pt>
                      <c:pt idx="2491">
                        <c:v>281.42338000000001</c:v>
                      </c:pt>
                      <c:pt idx="2492">
                        <c:v>281.47665000000001</c:v>
                      </c:pt>
                      <c:pt idx="2493">
                        <c:v>281.62157999999999</c:v>
                      </c:pt>
                      <c:pt idx="2494">
                        <c:v>281.74502999999999</c:v>
                      </c:pt>
                      <c:pt idx="2495">
                        <c:v>281.90084999999999</c:v>
                      </c:pt>
                      <c:pt idx="2496">
                        <c:v>282.02307000000002</c:v>
                      </c:pt>
                      <c:pt idx="2497">
                        <c:v>282.16645999999997</c:v>
                      </c:pt>
                      <c:pt idx="2498">
                        <c:v>282.28593000000001</c:v>
                      </c:pt>
                      <c:pt idx="2499">
                        <c:v>282.40244000000001</c:v>
                      </c:pt>
                      <c:pt idx="2500">
                        <c:v>282.49032999999997</c:v>
                      </c:pt>
                      <c:pt idx="2501">
                        <c:v>282.60012</c:v>
                      </c:pt>
                      <c:pt idx="2502">
                        <c:v>282.71861999999999</c:v>
                      </c:pt>
                      <c:pt idx="2503">
                        <c:v>282.86207000000002</c:v>
                      </c:pt>
                      <c:pt idx="2504">
                        <c:v>283.00803000000002</c:v>
                      </c:pt>
                      <c:pt idx="2505">
                        <c:v>283.10687999999999</c:v>
                      </c:pt>
                      <c:pt idx="2506">
                        <c:v>283.24588999999997</c:v>
                      </c:pt>
                      <c:pt idx="2507">
                        <c:v>283.40231</c:v>
                      </c:pt>
                      <c:pt idx="2508">
                        <c:v>283.52609000000001</c:v>
                      </c:pt>
                      <c:pt idx="2509">
                        <c:v>283.64339999999999</c:v>
                      </c:pt>
                      <c:pt idx="2510">
                        <c:v>283.79795000000001</c:v>
                      </c:pt>
                      <c:pt idx="2511">
                        <c:v>283.89882999999998</c:v>
                      </c:pt>
                      <c:pt idx="2512">
                        <c:v>284.01373999999998</c:v>
                      </c:pt>
                      <c:pt idx="2513">
                        <c:v>284.11993000000001</c:v>
                      </c:pt>
                      <c:pt idx="2514">
                        <c:v>284.24642999999998</c:v>
                      </c:pt>
                      <c:pt idx="2515">
                        <c:v>284.35651000000001</c:v>
                      </c:pt>
                      <c:pt idx="2516">
                        <c:v>284.48556000000002</c:v>
                      </c:pt>
                      <c:pt idx="2517">
                        <c:v>284.63681000000003</c:v>
                      </c:pt>
                      <c:pt idx="2518">
                        <c:v>284.75441000000001</c:v>
                      </c:pt>
                      <c:pt idx="2519">
                        <c:v>284.87682999999998</c:v>
                      </c:pt>
                      <c:pt idx="2520">
                        <c:v>285.01807000000002</c:v>
                      </c:pt>
                      <c:pt idx="2521">
                        <c:v>285.11851999999999</c:v>
                      </c:pt>
                      <c:pt idx="2522">
                        <c:v>285.23448000000002</c:v>
                      </c:pt>
                      <c:pt idx="2523">
                        <c:v>285.35514999999998</c:v>
                      </c:pt>
                      <c:pt idx="2524">
                        <c:v>285.42788000000002</c:v>
                      </c:pt>
                      <c:pt idx="2525">
                        <c:v>285.59516000000002</c:v>
                      </c:pt>
                      <c:pt idx="2526">
                        <c:v>285.69206000000003</c:v>
                      </c:pt>
                      <c:pt idx="2527">
                        <c:v>285.85050000000001</c:v>
                      </c:pt>
                      <c:pt idx="2528">
                        <c:v>285.97768000000002</c:v>
                      </c:pt>
                      <c:pt idx="2529">
                        <c:v>286.14485000000002</c:v>
                      </c:pt>
                      <c:pt idx="2530">
                        <c:v>286.26546999999999</c:v>
                      </c:pt>
                      <c:pt idx="2531">
                        <c:v>286.35523999999998</c:v>
                      </c:pt>
                      <c:pt idx="2532">
                        <c:v>286.51333</c:v>
                      </c:pt>
                      <c:pt idx="2533">
                        <c:v>286.65760999999998</c:v>
                      </c:pt>
                      <c:pt idx="2534">
                        <c:v>286.7253</c:v>
                      </c:pt>
                      <c:pt idx="2535">
                        <c:v>286.84314999999998</c:v>
                      </c:pt>
                      <c:pt idx="2536">
                        <c:v>286.98793000000001</c:v>
                      </c:pt>
                      <c:pt idx="2537">
                        <c:v>287.11297999999999</c:v>
                      </c:pt>
                      <c:pt idx="2538">
                        <c:v>287.25781999999998</c:v>
                      </c:pt>
                      <c:pt idx="2539">
                        <c:v>287.37482999999997</c:v>
                      </c:pt>
                      <c:pt idx="2540">
                        <c:v>287.52598</c:v>
                      </c:pt>
                      <c:pt idx="2541">
                        <c:v>287.65944000000002</c:v>
                      </c:pt>
                      <c:pt idx="2542">
                        <c:v>287.77852999999999</c:v>
                      </c:pt>
                      <c:pt idx="2543">
                        <c:v>287.88022000000001</c:v>
                      </c:pt>
                      <c:pt idx="2544">
                        <c:v>287.99097</c:v>
                      </c:pt>
                      <c:pt idx="2545">
                        <c:v>288.11275999999998</c:v>
                      </c:pt>
                      <c:pt idx="2546">
                        <c:v>288.27710999999999</c:v>
                      </c:pt>
                      <c:pt idx="2547">
                        <c:v>288.35696000000002</c:v>
                      </c:pt>
                      <c:pt idx="2548">
                        <c:v>288.52512000000002</c:v>
                      </c:pt>
                      <c:pt idx="2549">
                        <c:v>288.60950000000003</c:v>
                      </c:pt>
                      <c:pt idx="2550">
                        <c:v>288.76571000000001</c:v>
                      </c:pt>
                      <c:pt idx="2551">
                        <c:v>288.90816000000001</c:v>
                      </c:pt>
                      <c:pt idx="2552">
                        <c:v>289.02945</c:v>
                      </c:pt>
                      <c:pt idx="2553">
                        <c:v>289.15917000000002</c:v>
                      </c:pt>
                      <c:pt idx="2554">
                        <c:v>289.29692</c:v>
                      </c:pt>
                      <c:pt idx="2555">
                        <c:v>289.38778000000002</c:v>
                      </c:pt>
                      <c:pt idx="2556">
                        <c:v>289.46253999999999</c:v>
                      </c:pt>
                      <c:pt idx="2557">
                        <c:v>289.60435000000001</c:v>
                      </c:pt>
                      <c:pt idx="2558">
                        <c:v>289.76105000000001</c:v>
                      </c:pt>
                      <c:pt idx="2559">
                        <c:v>289.89931000000001</c:v>
                      </c:pt>
                      <c:pt idx="2560">
                        <c:v>289.98363000000001</c:v>
                      </c:pt>
                      <c:pt idx="2561">
                        <c:v>290.13589000000002</c:v>
                      </c:pt>
                      <c:pt idx="2562">
                        <c:v>290.25803000000002</c:v>
                      </c:pt>
                      <c:pt idx="2563">
                        <c:v>290.39352000000002</c:v>
                      </c:pt>
                      <c:pt idx="2564">
                        <c:v>290.50632000000002</c:v>
                      </c:pt>
                      <c:pt idx="2565">
                        <c:v>290.64017999999999</c:v>
                      </c:pt>
                      <c:pt idx="2566">
                        <c:v>290.79056000000003</c:v>
                      </c:pt>
                      <c:pt idx="2567">
                        <c:v>290.88754999999998</c:v>
                      </c:pt>
                      <c:pt idx="2568">
                        <c:v>291.00936999999999</c:v>
                      </c:pt>
                      <c:pt idx="2569">
                        <c:v>291.14010000000002</c:v>
                      </c:pt>
                      <c:pt idx="2570">
                        <c:v>291.27897999999999</c:v>
                      </c:pt>
                      <c:pt idx="2571">
                        <c:v>291.38281000000001</c:v>
                      </c:pt>
                      <c:pt idx="2572">
                        <c:v>291.50815</c:v>
                      </c:pt>
                      <c:pt idx="2573">
                        <c:v>291.64146</c:v>
                      </c:pt>
                      <c:pt idx="2574">
                        <c:v>291.75912</c:v>
                      </c:pt>
                      <c:pt idx="2575">
                        <c:v>291.85311999999999</c:v>
                      </c:pt>
                      <c:pt idx="2576">
                        <c:v>291.95681000000002</c:v>
                      </c:pt>
                      <c:pt idx="2577">
                        <c:v>292.12475000000001</c:v>
                      </c:pt>
                      <c:pt idx="2578">
                        <c:v>292.22523999999999</c:v>
                      </c:pt>
                      <c:pt idx="2579">
                        <c:v>292.37839000000002</c:v>
                      </c:pt>
                      <c:pt idx="2580">
                        <c:v>292.51646</c:v>
                      </c:pt>
                      <c:pt idx="2581">
                        <c:v>292.59762000000001</c:v>
                      </c:pt>
                      <c:pt idx="2582">
                        <c:v>292.71429000000001</c:v>
                      </c:pt>
                      <c:pt idx="2583">
                        <c:v>292.81601000000001</c:v>
                      </c:pt>
                      <c:pt idx="2584">
                        <c:v>292.97084999999998</c:v>
                      </c:pt>
                      <c:pt idx="2585">
                        <c:v>293.11799999999999</c:v>
                      </c:pt>
                      <c:pt idx="2586">
                        <c:v>293.21566000000001</c:v>
                      </c:pt>
                      <c:pt idx="2587">
                        <c:v>293.32914</c:v>
                      </c:pt>
                      <c:pt idx="2588">
                        <c:v>293.47251</c:v>
                      </c:pt>
                      <c:pt idx="2589">
                        <c:v>293.56049000000002</c:v>
                      </c:pt>
                      <c:pt idx="2590">
                        <c:v>293.72161</c:v>
                      </c:pt>
                      <c:pt idx="2591">
                        <c:v>293.83971000000003</c:v>
                      </c:pt>
                      <c:pt idx="2592">
                        <c:v>293.95720999999998</c:v>
                      </c:pt>
                      <c:pt idx="2593">
                        <c:v>294.09782000000001</c:v>
                      </c:pt>
                      <c:pt idx="2594">
                        <c:v>294.29599999999999</c:v>
                      </c:pt>
                      <c:pt idx="2595">
                        <c:v>294.33699000000001</c:v>
                      </c:pt>
                      <c:pt idx="2596">
                        <c:v>294.45690999999999</c:v>
                      </c:pt>
                      <c:pt idx="2597">
                        <c:v>294.62385</c:v>
                      </c:pt>
                      <c:pt idx="2598">
                        <c:v>294.70204999999999</c:v>
                      </c:pt>
                      <c:pt idx="2599">
                        <c:v>294.82952</c:v>
                      </c:pt>
                      <c:pt idx="2600">
                        <c:v>294.98468000000003</c:v>
                      </c:pt>
                      <c:pt idx="2601">
                        <c:v>295.13008000000002</c:v>
                      </c:pt>
                      <c:pt idx="2602">
                        <c:v>295.22012000000001</c:v>
                      </c:pt>
                      <c:pt idx="2603">
                        <c:v>295.35834</c:v>
                      </c:pt>
                      <c:pt idx="2604">
                        <c:v>295.4923</c:v>
                      </c:pt>
                      <c:pt idx="2605">
                        <c:v>295.59823999999998</c:v>
                      </c:pt>
                      <c:pt idx="2606">
                        <c:v>295.75457999999998</c:v>
                      </c:pt>
                      <c:pt idx="2607">
                        <c:v>295.85298999999998</c:v>
                      </c:pt>
                      <c:pt idx="2608">
                        <c:v>295.97068999999999</c:v>
                      </c:pt>
                      <c:pt idx="2609">
                        <c:v>296.10737999999998</c:v>
                      </c:pt>
                      <c:pt idx="2610">
                        <c:v>296.22082</c:v>
                      </c:pt>
                      <c:pt idx="2611">
                        <c:v>296.38645000000002</c:v>
                      </c:pt>
                      <c:pt idx="2612">
                        <c:v>296.49061999999998</c:v>
                      </c:pt>
                      <c:pt idx="2613">
                        <c:v>296.61507</c:v>
                      </c:pt>
                      <c:pt idx="2614">
                        <c:v>296.74380000000002</c:v>
                      </c:pt>
                      <c:pt idx="2615">
                        <c:v>296.91010999999997</c:v>
                      </c:pt>
                      <c:pt idx="2616">
                        <c:v>297.03453999999999</c:v>
                      </c:pt>
                      <c:pt idx="2617">
                        <c:v>297.1472</c:v>
                      </c:pt>
                      <c:pt idx="2618">
                        <c:v>297.26609000000002</c:v>
                      </c:pt>
                      <c:pt idx="2619">
                        <c:v>297.37846999999999</c:v>
                      </c:pt>
                      <c:pt idx="2620">
                        <c:v>297.48516000000001</c:v>
                      </c:pt>
                      <c:pt idx="2621">
                        <c:v>297.60424</c:v>
                      </c:pt>
                      <c:pt idx="2622">
                        <c:v>297.72890999999998</c:v>
                      </c:pt>
                      <c:pt idx="2623">
                        <c:v>297.82103999999998</c:v>
                      </c:pt>
                      <c:pt idx="2624">
                        <c:v>297.97399000000001</c:v>
                      </c:pt>
                      <c:pt idx="2625">
                        <c:v>298.11074000000002</c:v>
                      </c:pt>
                      <c:pt idx="2626">
                        <c:v>298.22597999999999</c:v>
                      </c:pt>
                      <c:pt idx="2627">
                        <c:v>298.3467</c:v>
                      </c:pt>
                      <c:pt idx="2628">
                        <c:v>298.46118000000001</c:v>
                      </c:pt>
                      <c:pt idx="2629">
                        <c:v>298.60728</c:v>
                      </c:pt>
                      <c:pt idx="2630">
                        <c:v>298.73696999999999</c:v>
                      </c:pt>
                      <c:pt idx="2631">
                        <c:v>298.87222000000003</c:v>
                      </c:pt>
                      <c:pt idx="2632">
                        <c:v>298.98513000000003</c:v>
                      </c:pt>
                      <c:pt idx="2633">
                        <c:v>299.10768999999999</c:v>
                      </c:pt>
                      <c:pt idx="2634">
                        <c:v>299.23477000000003</c:v>
                      </c:pt>
                      <c:pt idx="2635">
                        <c:v>299.39785999999998</c:v>
                      </c:pt>
                      <c:pt idx="2636">
                        <c:v>299.49419</c:v>
                      </c:pt>
                      <c:pt idx="2637">
                        <c:v>299.64632</c:v>
                      </c:pt>
                      <c:pt idx="2638">
                        <c:v>299.74588</c:v>
                      </c:pt>
                      <c:pt idx="2639">
                        <c:v>299.84339999999997</c:v>
                      </c:pt>
                      <c:pt idx="2640">
                        <c:v>299.93383999999998</c:v>
                      </c:pt>
                      <c:pt idx="2641">
                        <c:v>300.08177999999998</c:v>
                      </c:pt>
                      <c:pt idx="2642">
                        <c:v>300.23311999999999</c:v>
                      </c:pt>
                      <c:pt idx="2643">
                        <c:v>300.34041000000002</c:v>
                      </c:pt>
                      <c:pt idx="2644">
                        <c:v>300.47904</c:v>
                      </c:pt>
                      <c:pt idx="2645">
                        <c:v>300.60300000000001</c:v>
                      </c:pt>
                      <c:pt idx="2646">
                        <c:v>300.75308000000001</c:v>
                      </c:pt>
                      <c:pt idx="2647">
                        <c:v>300.85467</c:v>
                      </c:pt>
                      <c:pt idx="2648">
                        <c:v>301.00468000000001</c:v>
                      </c:pt>
                      <c:pt idx="2649">
                        <c:v>301.14738</c:v>
                      </c:pt>
                      <c:pt idx="2650">
                        <c:v>301.29181999999997</c:v>
                      </c:pt>
                      <c:pt idx="2651">
                        <c:v>301.36786000000001</c:v>
                      </c:pt>
                      <c:pt idx="2652">
                        <c:v>301.46321</c:v>
                      </c:pt>
                      <c:pt idx="2653">
                        <c:v>301.60086999999999</c:v>
                      </c:pt>
                      <c:pt idx="2654">
                        <c:v>301.74916999999999</c:v>
                      </c:pt>
                      <c:pt idx="2655">
                        <c:v>301.90231</c:v>
                      </c:pt>
                      <c:pt idx="2656">
                        <c:v>301.98248999999998</c:v>
                      </c:pt>
                      <c:pt idx="2657">
                        <c:v>302.12542999999999</c:v>
                      </c:pt>
                      <c:pt idx="2658">
                        <c:v>302.23610000000002</c:v>
                      </c:pt>
                      <c:pt idx="2659">
                        <c:v>302.38389999999998</c:v>
                      </c:pt>
                      <c:pt idx="2660">
                        <c:v>302.51789000000002</c:v>
                      </c:pt>
                      <c:pt idx="2661">
                        <c:v>302.62945000000002</c:v>
                      </c:pt>
                      <c:pt idx="2662">
                        <c:v>302.70863000000003</c:v>
                      </c:pt>
                      <c:pt idx="2663">
                        <c:v>302.84230000000002</c:v>
                      </c:pt>
                      <c:pt idx="2664">
                        <c:v>302.99121000000002</c:v>
                      </c:pt>
                      <c:pt idx="2665">
                        <c:v>303.10104000000001</c:v>
                      </c:pt>
                      <c:pt idx="2666">
                        <c:v>303.25259</c:v>
                      </c:pt>
                      <c:pt idx="2667">
                        <c:v>303.36234000000002</c:v>
                      </c:pt>
                      <c:pt idx="2668">
                        <c:v>303.52118999999999</c:v>
                      </c:pt>
                      <c:pt idx="2669">
                        <c:v>303.61174999999997</c:v>
                      </c:pt>
                      <c:pt idx="2670">
                        <c:v>303.75369000000001</c:v>
                      </c:pt>
                      <c:pt idx="2671">
                        <c:v>303.85370999999998</c:v>
                      </c:pt>
                      <c:pt idx="2672">
                        <c:v>303.98057999999997</c:v>
                      </c:pt>
                      <c:pt idx="2673">
                        <c:v>304.10930999999999</c:v>
                      </c:pt>
                      <c:pt idx="2674">
                        <c:v>304.22829999999999</c:v>
                      </c:pt>
                      <c:pt idx="2675">
                        <c:v>304.34863000000001</c:v>
                      </c:pt>
                      <c:pt idx="2676">
                        <c:v>304.49158999999997</c:v>
                      </c:pt>
                      <c:pt idx="2677">
                        <c:v>304.60284000000001</c:v>
                      </c:pt>
                      <c:pt idx="2678">
                        <c:v>304.74094000000002</c:v>
                      </c:pt>
                      <c:pt idx="2679">
                        <c:v>304.86074000000002</c:v>
                      </c:pt>
                      <c:pt idx="2680">
                        <c:v>304.96426000000002</c:v>
                      </c:pt>
                      <c:pt idx="2681">
                        <c:v>305.10469999999998</c:v>
                      </c:pt>
                      <c:pt idx="2682">
                        <c:v>305.21194000000003</c:v>
                      </c:pt>
                      <c:pt idx="2683">
                        <c:v>305.31646000000001</c:v>
                      </c:pt>
                      <c:pt idx="2684">
                        <c:v>305.44592</c:v>
                      </c:pt>
                      <c:pt idx="2685">
                        <c:v>305.58830999999998</c:v>
                      </c:pt>
                      <c:pt idx="2686">
                        <c:v>305.68547999999998</c:v>
                      </c:pt>
                      <c:pt idx="2687">
                        <c:v>305.84267999999997</c:v>
                      </c:pt>
                      <c:pt idx="2688">
                        <c:v>305.97199999999998</c:v>
                      </c:pt>
                      <c:pt idx="2689">
                        <c:v>306.11165</c:v>
                      </c:pt>
                      <c:pt idx="2690">
                        <c:v>306.21426000000002</c:v>
                      </c:pt>
                      <c:pt idx="2691">
                        <c:v>306.37616000000003</c:v>
                      </c:pt>
                      <c:pt idx="2692">
                        <c:v>306.49572000000001</c:v>
                      </c:pt>
                      <c:pt idx="2693">
                        <c:v>306.61986999999999</c:v>
                      </c:pt>
                      <c:pt idx="2694">
                        <c:v>306.7475</c:v>
                      </c:pt>
                      <c:pt idx="2695">
                        <c:v>306.83339999999998</c:v>
                      </c:pt>
                      <c:pt idx="2696">
                        <c:v>306.94103999999999</c:v>
                      </c:pt>
                      <c:pt idx="2697">
                        <c:v>307.08512999999999</c:v>
                      </c:pt>
                      <c:pt idx="2698">
                        <c:v>307.23435999999998</c:v>
                      </c:pt>
                      <c:pt idx="2699">
                        <c:v>307.34721000000002</c:v>
                      </c:pt>
                      <c:pt idx="2700">
                        <c:v>307.46877000000001</c:v>
                      </c:pt>
                      <c:pt idx="2701">
                        <c:v>307.59627999999998</c:v>
                      </c:pt>
                      <c:pt idx="2702">
                        <c:v>307.72856000000002</c:v>
                      </c:pt>
                      <c:pt idx="2703">
                        <c:v>307.87045999999998</c:v>
                      </c:pt>
                      <c:pt idx="2704">
                        <c:v>307.98806999999999</c:v>
                      </c:pt>
                      <c:pt idx="2705">
                        <c:v>308.11428000000001</c:v>
                      </c:pt>
                      <c:pt idx="2706">
                        <c:v>308.24615</c:v>
                      </c:pt>
                      <c:pt idx="2707">
                        <c:v>308.36901</c:v>
                      </c:pt>
                      <c:pt idx="2708">
                        <c:v>308.48917</c:v>
                      </c:pt>
                      <c:pt idx="2709">
                        <c:v>308.60707000000002</c:v>
                      </c:pt>
                      <c:pt idx="2710">
                        <c:v>308.70835</c:v>
                      </c:pt>
                      <c:pt idx="2711">
                        <c:v>308.85284999999999</c:v>
                      </c:pt>
                      <c:pt idx="2712">
                        <c:v>308.95961</c:v>
                      </c:pt>
                      <c:pt idx="2713">
                        <c:v>309.08859000000001</c:v>
                      </c:pt>
                      <c:pt idx="2714">
                        <c:v>309.19591000000003</c:v>
                      </c:pt>
                      <c:pt idx="2715">
                        <c:v>309.40098999999998</c:v>
                      </c:pt>
                      <c:pt idx="2716">
                        <c:v>309.46857</c:v>
                      </c:pt>
                      <c:pt idx="2717">
                        <c:v>309.55369999999999</c:v>
                      </c:pt>
                      <c:pt idx="2718">
                        <c:v>309.69781</c:v>
                      </c:pt>
                      <c:pt idx="2719">
                        <c:v>309.82751999999999</c:v>
                      </c:pt>
                      <c:pt idx="2720">
                        <c:v>309.93572</c:v>
                      </c:pt>
                      <c:pt idx="2721">
                        <c:v>310.08152999999999</c:v>
                      </c:pt>
                      <c:pt idx="2722">
                        <c:v>310.21181000000001</c:v>
                      </c:pt>
                      <c:pt idx="2723">
                        <c:v>310.35608999999999</c:v>
                      </c:pt>
                      <c:pt idx="2724">
                        <c:v>310.44828000000001</c:v>
                      </c:pt>
                      <c:pt idx="2725">
                        <c:v>310.57934999999998</c:v>
                      </c:pt>
                      <c:pt idx="2726">
                        <c:v>310.70612999999997</c:v>
                      </c:pt>
                      <c:pt idx="2727">
                        <c:v>310.84845000000001</c:v>
                      </c:pt>
                      <c:pt idx="2728">
                        <c:v>310.98075999999998</c:v>
                      </c:pt>
                      <c:pt idx="2729">
                        <c:v>311.10471000000001</c:v>
                      </c:pt>
                      <c:pt idx="2730">
                        <c:v>311.24734000000001</c:v>
                      </c:pt>
                      <c:pt idx="2731">
                        <c:v>311.36428999999998</c:v>
                      </c:pt>
                      <c:pt idx="2732">
                        <c:v>311.48611</c:v>
                      </c:pt>
                      <c:pt idx="2733">
                        <c:v>311.63303999999999</c:v>
                      </c:pt>
                      <c:pt idx="2734">
                        <c:v>311.75661000000002</c:v>
                      </c:pt>
                      <c:pt idx="2735">
                        <c:v>311.88182999999998</c:v>
                      </c:pt>
                      <c:pt idx="2736">
                        <c:v>312.01476000000002</c:v>
                      </c:pt>
                      <c:pt idx="2737">
                        <c:v>312.14756</c:v>
                      </c:pt>
                      <c:pt idx="2738">
                        <c:v>312.23430999999999</c:v>
                      </c:pt>
                      <c:pt idx="2739">
                        <c:v>312.36025000000001</c:v>
                      </c:pt>
                      <c:pt idx="2740">
                        <c:v>312.50080000000003</c:v>
                      </c:pt>
                      <c:pt idx="2741">
                        <c:v>312.60901999999999</c:v>
                      </c:pt>
                      <c:pt idx="2742">
                        <c:v>312.68696999999997</c:v>
                      </c:pt>
                      <c:pt idx="2743">
                        <c:v>312.82918999999998</c:v>
                      </c:pt>
                      <c:pt idx="2744">
                        <c:v>312.94479999999999</c:v>
                      </c:pt>
                      <c:pt idx="2745">
                        <c:v>313.08933000000002</c:v>
                      </c:pt>
                      <c:pt idx="2746">
                        <c:v>313.22949999999997</c:v>
                      </c:pt>
                      <c:pt idx="2747">
                        <c:v>313.32215000000002</c:v>
                      </c:pt>
                      <c:pt idx="2748">
                        <c:v>313.44943999999998</c:v>
                      </c:pt>
                      <c:pt idx="2749">
                        <c:v>313.59613999999999</c:v>
                      </c:pt>
                      <c:pt idx="2750">
                        <c:v>313.72982000000002</c:v>
                      </c:pt>
                      <c:pt idx="2751">
                        <c:v>313.83166999999997</c:v>
                      </c:pt>
                      <c:pt idx="2752">
                        <c:v>313.98056000000003</c:v>
                      </c:pt>
                      <c:pt idx="2753">
                        <c:v>314.08753000000002</c:v>
                      </c:pt>
                      <c:pt idx="2754">
                        <c:v>314.21715999999998</c:v>
                      </c:pt>
                      <c:pt idx="2755">
                        <c:v>314.33404999999999</c:v>
                      </c:pt>
                      <c:pt idx="2756">
                        <c:v>314.46981</c:v>
                      </c:pt>
                      <c:pt idx="2757">
                        <c:v>314.59564999999998</c:v>
                      </c:pt>
                      <c:pt idx="2758">
                        <c:v>314.69792000000001</c:v>
                      </c:pt>
                      <c:pt idx="2759">
                        <c:v>314.84903000000003</c:v>
                      </c:pt>
                      <c:pt idx="2760">
                        <c:v>314.95166999999998</c:v>
                      </c:pt>
                      <c:pt idx="2761">
                        <c:v>315.08028000000002</c:v>
                      </c:pt>
                      <c:pt idx="2762">
                        <c:v>315.19589000000002</c:v>
                      </c:pt>
                      <c:pt idx="2763">
                        <c:v>315.34597000000002</c:v>
                      </c:pt>
                      <c:pt idx="2764">
                        <c:v>315.49022000000002</c:v>
                      </c:pt>
                      <c:pt idx="2765">
                        <c:v>315.61239999999998</c:v>
                      </c:pt>
                      <c:pt idx="2766">
                        <c:v>315.73117999999999</c:v>
                      </c:pt>
                      <c:pt idx="2767">
                        <c:v>315.82987000000003</c:v>
                      </c:pt>
                      <c:pt idx="2768">
                        <c:v>315.96762999999999</c:v>
                      </c:pt>
                      <c:pt idx="2769">
                        <c:v>316.10075999999998</c:v>
                      </c:pt>
                      <c:pt idx="2770">
                        <c:v>316.22399999999999</c:v>
                      </c:pt>
                      <c:pt idx="2771">
                        <c:v>316.33623</c:v>
                      </c:pt>
                      <c:pt idx="2772">
                        <c:v>316.44891999999999</c:v>
                      </c:pt>
                      <c:pt idx="2773">
                        <c:v>316.55209000000002</c:v>
                      </c:pt>
                      <c:pt idx="2774">
                        <c:v>316.70015999999998</c:v>
                      </c:pt>
                      <c:pt idx="2775">
                        <c:v>316.80468000000002</c:v>
                      </c:pt>
                      <c:pt idx="2776">
                        <c:v>316.97636</c:v>
                      </c:pt>
                      <c:pt idx="2777">
                        <c:v>317.08418999999998</c:v>
                      </c:pt>
                      <c:pt idx="2778">
                        <c:v>317.21595000000002</c:v>
                      </c:pt>
                      <c:pt idx="2779">
                        <c:v>317.37049999999999</c:v>
                      </c:pt>
                      <c:pt idx="2780">
                        <c:v>317.45229</c:v>
                      </c:pt>
                      <c:pt idx="2781">
                        <c:v>317.58819</c:v>
                      </c:pt>
                      <c:pt idx="2782">
                        <c:v>317.71906000000001</c:v>
                      </c:pt>
                      <c:pt idx="2783">
                        <c:v>317.83416</c:v>
                      </c:pt>
                      <c:pt idx="2784">
                        <c:v>317.96337</c:v>
                      </c:pt>
                      <c:pt idx="2785">
                        <c:v>318.10777999999999</c:v>
                      </c:pt>
                      <c:pt idx="2786">
                        <c:v>318.19389000000001</c:v>
                      </c:pt>
                      <c:pt idx="2787">
                        <c:v>318.33010999999999</c:v>
                      </c:pt>
                      <c:pt idx="2788">
                        <c:v>318.43801999999999</c:v>
                      </c:pt>
                      <c:pt idx="2789">
                        <c:v>318.55326000000002</c:v>
                      </c:pt>
                      <c:pt idx="2790">
                        <c:v>318.69389000000001</c:v>
                      </c:pt>
                      <c:pt idx="2791">
                        <c:v>318.82209</c:v>
                      </c:pt>
                      <c:pt idx="2792">
                        <c:v>318.93437999999998</c:v>
                      </c:pt>
                      <c:pt idx="2793">
                        <c:v>319.08121</c:v>
                      </c:pt>
                      <c:pt idx="2794">
                        <c:v>319.20132000000001</c:v>
                      </c:pt>
                      <c:pt idx="2795">
                        <c:v>319.33204999999998</c:v>
                      </c:pt>
                      <c:pt idx="2796">
                        <c:v>319.48554000000001</c:v>
                      </c:pt>
                      <c:pt idx="2797">
                        <c:v>319.61410999999998</c:v>
                      </c:pt>
                      <c:pt idx="2798">
                        <c:v>319.74131</c:v>
                      </c:pt>
                      <c:pt idx="2799">
                        <c:v>319.87268999999998</c:v>
                      </c:pt>
                      <c:pt idx="2800">
                        <c:v>319.96890999999999</c:v>
                      </c:pt>
                      <c:pt idx="2801">
                        <c:v>320.12502000000001</c:v>
                      </c:pt>
                      <c:pt idx="2802">
                        <c:v>320.23041000000001</c:v>
                      </c:pt>
                      <c:pt idx="2803">
                        <c:v>320.34582999999998</c:v>
                      </c:pt>
                      <c:pt idx="2804">
                        <c:v>320.43732</c:v>
                      </c:pt>
                      <c:pt idx="2805">
                        <c:v>320.58591000000001</c:v>
                      </c:pt>
                      <c:pt idx="2806">
                        <c:v>320.68821000000003</c:v>
                      </c:pt>
                      <c:pt idx="2807">
                        <c:v>320.81058000000002</c:v>
                      </c:pt>
                      <c:pt idx="2808">
                        <c:v>320.92696000000001</c:v>
                      </c:pt>
                      <c:pt idx="2809">
                        <c:v>321.06657000000001</c:v>
                      </c:pt>
                      <c:pt idx="2810">
                        <c:v>321.16795000000002</c:v>
                      </c:pt>
                      <c:pt idx="2811">
                        <c:v>321.28219999999999</c:v>
                      </c:pt>
                      <c:pt idx="2812">
                        <c:v>321.45524</c:v>
                      </c:pt>
                      <c:pt idx="2813">
                        <c:v>321.57704999999999</c:v>
                      </c:pt>
                      <c:pt idx="2814">
                        <c:v>321.72739999999999</c:v>
                      </c:pt>
                      <c:pt idx="2815">
                        <c:v>321.83949000000001</c:v>
                      </c:pt>
                      <c:pt idx="2816">
                        <c:v>321.95609999999999</c:v>
                      </c:pt>
                      <c:pt idx="2817">
                        <c:v>322.09827000000001</c:v>
                      </c:pt>
                      <c:pt idx="2818">
                        <c:v>322.21724</c:v>
                      </c:pt>
                      <c:pt idx="2819">
                        <c:v>322.32637</c:v>
                      </c:pt>
                      <c:pt idx="2820">
                        <c:v>322.43475999999998</c:v>
                      </c:pt>
                      <c:pt idx="2821">
                        <c:v>322.60885000000002</c:v>
                      </c:pt>
                      <c:pt idx="2822">
                        <c:v>322.6961</c:v>
                      </c:pt>
                      <c:pt idx="2823">
                        <c:v>322.80241999999998</c:v>
                      </c:pt>
                      <c:pt idx="2824">
                        <c:v>322.91129999999998</c:v>
                      </c:pt>
                      <c:pt idx="2825">
                        <c:v>323.06846999999999</c:v>
                      </c:pt>
                      <c:pt idx="2826">
                        <c:v>323.15917999999999</c:v>
                      </c:pt>
                      <c:pt idx="2827">
                        <c:v>323.27379000000002</c:v>
                      </c:pt>
                      <c:pt idx="2828">
                        <c:v>323.41552999999999</c:v>
                      </c:pt>
                      <c:pt idx="2829">
                        <c:v>323.57328000000001</c:v>
                      </c:pt>
                      <c:pt idx="2830">
                        <c:v>323.69812999999999</c:v>
                      </c:pt>
                      <c:pt idx="2831">
                        <c:v>323.79642999999999</c:v>
                      </c:pt>
                      <c:pt idx="2832">
                        <c:v>323.96238</c:v>
                      </c:pt>
                      <c:pt idx="2833">
                        <c:v>324.05340000000001</c:v>
                      </c:pt>
                      <c:pt idx="2834">
                        <c:v>324.15741000000003</c:v>
                      </c:pt>
                      <c:pt idx="2835">
                        <c:v>324.29862000000003</c:v>
                      </c:pt>
                      <c:pt idx="2836">
                        <c:v>324.43531000000002</c:v>
                      </c:pt>
                      <c:pt idx="2837">
                        <c:v>324.54003999999998</c:v>
                      </c:pt>
                      <c:pt idx="2838">
                        <c:v>324.45717999999999</c:v>
                      </c:pt>
                      <c:pt idx="2839">
                        <c:v>324.45522999999997</c:v>
                      </c:pt>
                      <c:pt idx="2840">
                        <c:v>324.42275000000001</c:v>
                      </c:pt>
                      <c:pt idx="2841">
                        <c:v>324.42867999999999</c:v>
                      </c:pt>
                      <c:pt idx="2842">
                        <c:v>324.43828999999999</c:v>
                      </c:pt>
                      <c:pt idx="2843">
                        <c:v>324.42070999999999</c:v>
                      </c:pt>
                      <c:pt idx="2844">
                        <c:v>324.43135000000001</c:v>
                      </c:pt>
                      <c:pt idx="2845">
                        <c:v>324.43799000000001</c:v>
                      </c:pt>
                      <c:pt idx="2846">
                        <c:v>324.48764999999997</c:v>
                      </c:pt>
                      <c:pt idx="2847">
                        <c:v>324.47383000000002</c:v>
                      </c:pt>
                      <c:pt idx="2848">
                        <c:v>324.47591</c:v>
                      </c:pt>
                      <c:pt idx="2849">
                        <c:v>324.45661999999999</c:v>
                      </c:pt>
                      <c:pt idx="2850">
                        <c:v>324.45193</c:v>
                      </c:pt>
                      <c:pt idx="2851">
                        <c:v>324.48505999999998</c:v>
                      </c:pt>
                      <c:pt idx="2852">
                        <c:v>324.45319000000001</c:v>
                      </c:pt>
                      <c:pt idx="2853">
                        <c:v>324.44587000000001</c:v>
                      </c:pt>
                      <c:pt idx="2854">
                        <c:v>324.46003999999999</c:v>
                      </c:pt>
                      <c:pt idx="2855">
                        <c:v>324.41705999999999</c:v>
                      </c:pt>
                      <c:pt idx="2856">
                        <c:v>324.43821000000003</c:v>
                      </c:pt>
                      <c:pt idx="2857">
                        <c:v>324.45821999999998</c:v>
                      </c:pt>
                      <c:pt idx="2858">
                        <c:v>324.45918999999998</c:v>
                      </c:pt>
                      <c:pt idx="2859">
                        <c:v>324.43842000000001</c:v>
                      </c:pt>
                      <c:pt idx="2860">
                        <c:v>324.43763999999999</c:v>
                      </c:pt>
                      <c:pt idx="2861">
                        <c:v>324.42137000000002</c:v>
                      </c:pt>
                      <c:pt idx="2862">
                        <c:v>324.41879</c:v>
                      </c:pt>
                      <c:pt idx="2863">
                        <c:v>324.43936000000002</c:v>
                      </c:pt>
                      <c:pt idx="2864">
                        <c:v>324.42509000000001</c:v>
                      </c:pt>
                      <c:pt idx="2865">
                        <c:v>324.42822999999999</c:v>
                      </c:pt>
                      <c:pt idx="2866">
                        <c:v>324.41100999999998</c:v>
                      </c:pt>
                      <c:pt idx="2867">
                        <c:v>324.42379</c:v>
                      </c:pt>
                      <c:pt idx="2868">
                        <c:v>324.40138999999999</c:v>
                      </c:pt>
                      <c:pt idx="2869">
                        <c:v>324.4058</c:v>
                      </c:pt>
                      <c:pt idx="2870">
                        <c:v>324.39776000000001</c:v>
                      </c:pt>
                      <c:pt idx="2871">
                        <c:v>324.41627999999997</c:v>
                      </c:pt>
                      <c:pt idx="2872">
                        <c:v>324.43169</c:v>
                      </c:pt>
                      <c:pt idx="2873">
                        <c:v>324.41338000000002</c:v>
                      </c:pt>
                      <c:pt idx="2874">
                        <c:v>324.44236999999998</c:v>
                      </c:pt>
                      <c:pt idx="2875">
                        <c:v>324.46208999999999</c:v>
                      </c:pt>
                      <c:pt idx="2876">
                        <c:v>324.41922</c:v>
                      </c:pt>
                      <c:pt idx="2877">
                        <c:v>324.44063</c:v>
                      </c:pt>
                      <c:pt idx="2878">
                        <c:v>324.43338999999997</c:v>
                      </c:pt>
                      <c:pt idx="2879">
                        <c:v>324.44042999999999</c:v>
                      </c:pt>
                      <c:pt idx="2880">
                        <c:v>324.44765999999998</c:v>
                      </c:pt>
                      <c:pt idx="2881">
                        <c:v>324.45555000000002</c:v>
                      </c:pt>
                      <c:pt idx="2882">
                        <c:v>324.43972000000002</c:v>
                      </c:pt>
                      <c:pt idx="2883">
                        <c:v>324.45031999999998</c:v>
                      </c:pt>
                      <c:pt idx="2884">
                        <c:v>324.43991999999997</c:v>
                      </c:pt>
                      <c:pt idx="2885">
                        <c:v>324.43221</c:v>
                      </c:pt>
                      <c:pt idx="2886">
                        <c:v>324.42500000000001</c:v>
                      </c:pt>
                      <c:pt idx="2887">
                        <c:v>324.43662</c:v>
                      </c:pt>
                      <c:pt idx="2888">
                        <c:v>324.46024</c:v>
                      </c:pt>
                      <c:pt idx="2889">
                        <c:v>324.41674</c:v>
                      </c:pt>
                      <c:pt idx="2890">
                        <c:v>324.43392</c:v>
                      </c:pt>
                      <c:pt idx="2891">
                        <c:v>324.43024000000003</c:v>
                      </c:pt>
                      <c:pt idx="2892">
                        <c:v>324.42849999999999</c:v>
                      </c:pt>
                      <c:pt idx="2893">
                        <c:v>324.42763000000002</c:v>
                      </c:pt>
                      <c:pt idx="2894">
                        <c:v>324.41896000000003</c:v>
                      </c:pt>
                      <c:pt idx="2895">
                        <c:v>324.42331999999999</c:v>
                      </c:pt>
                      <c:pt idx="2896">
                        <c:v>324.39976999999999</c:v>
                      </c:pt>
                      <c:pt idx="2897">
                        <c:v>324.45296000000002</c:v>
                      </c:pt>
                      <c:pt idx="2898">
                        <c:v>324.46528000000001</c:v>
                      </c:pt>
                      <c:pt idx="2899">
                        <c:v>324.41696999999999</c:v>
                      </c:pt>
                      <c:pt idx="2900">
                        <c:v>324.41404</c:v>
                      </c:pt>
                      <c:pt idx="2901">
                        <c:v>324.41782999999998</c:v>
                      </c:pt>
                      <c:pt idx="2902">
                        <c:v>324.42894999999999</c:v>
                      </c:pt>
                      <c:pt idx="2903">
                        <c:v>324.41746999999998</c:v>
                      </c:pt>
                      <c:pt idx="2904">
                        <c:v>324.45837999999998</c:v>
                      </c:pt>
                      <c:pt idx="2905">
                        <c:v>324.45517000000001</c:v>
                      </c:pt>
                      <c:pt idx="2906">
                        <c:v>324.43063999999998</c:v>
                      </c:pt>
                      <c:pt idx="2907">
                        <c:v>324.42171999999999</c:v>
                      </c:pt>
                      <c:pt idx="2908">
                        <c:v>324.428</c:v>
                      </c:pt>
                      <c:pt idx="2909">
                        <c:v>324.43356</c:v>
                      </c:pt>
                      <c:pt idx="2910">
                        <c:v>324.45364999999998</c:v>
                      </c:pt>
                      <c:pt idx="2911">
                        <c:v>324.4332</c:v>
                      </c:pt>
                      <c:pt idx="2912">
                        <c:v>324.42408999999998</c:v>
                      </c:pt>
                      <c:pt idx="2913">
                        <c:v>324.41109999999998</c:v>
                      </c:pt>
                      <c:pt idx="2914">
                        <c:v>324.40393999999998</c:v>
                      </c:pt>
                      <c:pt idx="2915">
                        <c:v>324.36424</c:v>
                      </c:pt>
                      <c:pt idx="2916">
                        <c:v>324.37894</c:v>
                      </c:pt>
                      <c:pt idx="2917">
                        <c:v>324.37617</c:v>
                      </c:pt>
                      <c:pt idx="2918">
                        <c:v>324.38902999999999</c:v>
                      </c:pt>
                      <c:pt idx="2919">
                        <c:v>324.38231000000002</c:v>
                      </c:pt>
                      <c:pt idx="2920">
                        <c:v>324.39613000000003</c:v>
                      </c:pt>
                      <c:pt idx="2921">
                        <c:v>324.41246000000001</c:v>
                      </c:pt>
                      <c:pt idx="2922">
                        <c:v>324.41950000000003</c:v>
                      </c:pt>
                      <c:pt idx="2923">
                        <c:v>324.43257999999997</c:v>
                      </c:pt>
                      <c:pt idx="2924">
                        <c:v>324.45423</c:v>
                      </c:pt>
                      <c:pt idx="2925">
                        <c:v>324.45972999999998</c:v>
                      </c:pt>
                      <c:pt idx="2926">
                        <c:v>324.44290000000001</c:v>
                      </c:pt>
                      <c:pt idx="2927">
                        <c:v>324.42392999999998</c:v>
                      </c:pt>
                      <c:pt idx="2928">
                        <c:v>324.39873999999998</c:v>
                      </c:pt>
                      <c:pt idx="2929">
                        <c:v>324.3759</c:v>
                      </c:pt>
                      <c:pt idx="2930">
                        <c:v>324.39237000000003</c:v>
                      </c:pt>
                      <c:pt idx="2931">
                        <c:v>324.42153000000002</c:v>
                      </c:pt>
                      <c:pt idx="2932">
                        <c:v>324.43142999999998</c:v>
                      </c:pt>
                      <c:pt idx="2933">
                        <c:v>324.41908000000001</c:v>
                      </c:pt>
                      <c:pt idx="2934">
                        <c:v>324.42531000000002</c:v>
                      </c:pt>
                      <c:pt idx="2935">
                        <c:v>324.45405</c:v>
                      </c:pt>
                      <c:pt idx="2936">
                        <c:v>324.43889000000001</c:v>
                      </c:pt>
                      <c:pt idx="2937">
                        <c:v>324.44806999999997</c:v>
                      </c:pt>
                      <c:pt idx="2938">
                        <c:v>324.39951000000002</c:v>
                      </c:pt>
                      <c:pt idx="2939">
                        <c:v>324.43096000000003</c:v>
                      </c:pt>
                      <c:pt idx="2940">
                        <c:v>324.39103</c:v>
                      </c:pt>
                      <c:pt idx="2941">
                        <c:v>324.40435000000002</c:v>
                      </c:pt>
                      <c:pt idx="2942">
                        <c:v>324.41879999999998</c:v>
                      </c:pt>
                      <c:pt idx="2943">
                        <c:v>324.41768999999999</c:v>
                      </c:pt>
                      <c:pt idx="2944">
                        <c:v>324.41356999999999</c:v>
                      </c:pt>
                      <c:pt idx="2945">
                        <c:v>324.42469999999997</c:v>
                      </c:pt>
                      <c:pt idx="2946">
                        <c:v>324.42797999999999</c:v>
                      </c:pt>
                      <c:pt idx="2947">
                        <c:v>324.43961999999999</c:v>
                      </c:pt>
                      <c:pt idx="2948">
                        <c:v>324.38578999999999</c:v>
                      </c:pt>
                      <c:pt idx="2949">
                        <c:v>324.41917000000001</c:v>
                      </c:pt>
                      <c:pt idx="2950">
                        <c:v>324.35795999999999</c:v>
                      </c:pt>
                      <c:pt idx="2951">
                        <c:v>324.37702000000002</c:v>
                      </c:pt>
                      <c:pt idx="2952">
                        <c:v>324.40003999999999</c:v>
                      </c:pt>
                      <c:pt idx="2953">
                        <c:v>324.38853999999998</c:v>
                      </c:pt>
                      <c:pt idx="2954">
                        <c:v>324.40613000000002</c:v>
                      </c:pt>
                      <c:pt idx="2955">
                        <c:v>324.43254000000002</c:v>
                      </c:pt>
                      <c:pt idx="2956">
                        <c:v>324.41897</c:v>
                      </c:pt>
                      <c:pt idx="2957">
                        <c:v>324.42802</c:v>
                      </c:pt>
                      <c:pt idx="2958">
                        <c:v>324.43723999999997</c:v>
                      </c:pt>
                      <c:pt idx="2959">
                        <c:v>324.41467</c:v>
                      </c:pt>
                      <c:pt idx="2960">
                        <c:v>324.39704</c:v>
                      </c:pt>
                      <c:pt idx="2961">
                        <c:v>324.38677000000001</c:v>
                      </c:pt>
                      <c:pt idx="2962">
                        <c:v>324.36977000000002</c:v>
                      </c:pt>
                      <c:pt idx="2963">
                        <c:v>324.36372</c:v>
                      </c:pt>
                      <c:pt idx="2964">
                        <c:v>324.40053</c:v>
                      </c:pt>
                      <c:pt idx="2965">
                        <c:v>324.40645999999998</c:v>
                      </c:pt>
                      <c:pt idx="2966">
                        <c:v>324.42403000000002</c:v>
                      </c:pt>
                      <c:pt idx="2967">
                        <c:v>324.44204000000002</c:v>
                      </c:pt>
                      <c:pt idx="2968">
                        <c:v>324.43626999999998</c:v>
                      </c:pt>
                      <c:pt idx="2969">
                        <c:v>324.40231</c:v>
                      </c:pt>
                      <c:pt idx="2970">
                        <c:v>324.37842000000001</c:v>
                      </c:pt>
                      <c:pt idx="2971">
                        <c:v>324.36554000000001</c:v>
                      </c:pt>
                      <c:pt idx="2972">
                        <c:v>324.38224000000002</c:v>
                      </c:pt>
                      <c:pt idx="2973">
                        <c:v>324.3929</c:v>
                      </c:pt>
                      <c:pt idx="2974">
                        <c:v>324.38247000000001</c:v>
                      </c:pt>
                      <c:pt idx="2975">
                        <c:v>324.40546000000001</c:v>
                      </c:pt>
                      <c:pt idx="2976">
                        <c:v>324.41347999999999</c:v>
                      </c:pt>
                      <c:pt idx="2977">
                        <c:v>324.41705000000002</c:v>
                      </c:pt>
                      <c:pt idx="2978">
                        <c:v>324.41192999999998</c:v>
                      </c:pt>
                      <c:pt idx="2979">
                        <c:v>324.39269000000002</c:v>
                      </c:pt>
                      <c:pt idx="2980">
                        <c:v>324.37900000000002</c:v>
                      </c:pt>
                      <c:pt idx="2981">
                        <c:v>324.36867000000001</c:v>
                      </c:pt>
                      <c:pt idx="2982">
                        <c:v>324.38233000000002</c:v>
                      </c:pt>
                      <c:pt idx="2983">
                        <c:v>324.38243</c:v>
                      </c:pt>
                      <c:pt idx="2984">
                        <c:v>324.39564999999999</c:v>
                      </c:pt>
                      <c:pt idx="2985">
                        <c:v>324.40737000000001</c:v>
                      </c:pt>
                      <c:pt idx="2986">
                        <c:v>324.39675</c:v>
                      </c:pt>
                      <c:pt idx="2987">
                        <c:v>324.42191000000003</c:v>
                      </c:pt>
                      <c:pt idx="2988">
                        <c:v>324.43774999999999</c:v>
                      </c:pt>
                      <c:pt idx="2989">
                        <c:v>324.44553999999999</c:v>
                      </c:pt>
                      <c:pt idx="2990">
                        <c:v>324.41991999999999</c:v>
                      </c:pt>
                      <c:pt idx="2991">
                        <c:v>324.43919</c:v>
                      </c:pt>
                      <c:pt idx="2992">
                        <c:v>324.39810999999997</c:v>
                      </c:pt>
                      <c:pt idx="2993">
                        <c:v>324.39057000000003</c:v>
                      </c:pt>
                      <c:pt idx="2994">
                        <c:v>324.37087000000002</c:v>
                      </c:pt>
                      <c:pt idx="2995">
                        <c:v>324.37736000000001</c:v>
                      </c:pt>
                      <c:pt idx="2996">
                        <c:v>324.38159999999999</c:v>
                      </c:pt>
                      <c:pt idx="2997">
                        <c:v>324.40008</c:v>
                      </c:pt>
                      <c:pt idx="2998">
                        <c:v>324.36559</c:v>
                      </c:pt>
                      <c:pt idx="2999">
                        <c:v>324.39013999999997</c:v>
                      </c:pt>
                      <c:pt idx="3000">
                        <c:v>324.38580000000002</c:v>
                      </c:pt>
                      <c:pt idx="3001">
                        <c:v>324.41888</c:v>
                      </c:pt>
                      <c:pt idx="3002">
                        <c:v>324.41199999999998</c:v>
                      </c:pt>
                      <c:pt idx="3003">
                        <c:v>324.39321999999999</c:v>
                      </c:pt>
                      <c:pt idx="3004">
                        <c:v>324.43029999999999</c:v>
                      </c:pt>
                      <c:pt idx="3005">
                        <c:v>324.41609</c:v>
                      </c:pt>
                      <c:pt idx="3006">
                        <c:v>324.40802000000002</c:v>
                      </c:pt>
                      <c:pt idx="3007">
                        <c:v>324.42592999999999</c:v>
                      </c:pt>
                      <c:pt idx="3008">
                        <c:v>324.42338999999998</c:v>
                      </c:pt>
                      <c:pt idx="3009">
                        <c:v>324.43373000000003</c:v>
                      </c:pt>
                      <c:pt idx="3010">
                        <c:v>324.43704000000002</c:v>
                      </c:pt>
                      <c:pt idx="3011">
                        <c:v>324.42140999999998</c:v>
                      </c:pt>
                      <c:pt idx="3012">
                        <c:v>324.41269999999997</c:v>
                      </c:pt>
                      <c:pt idx="3013">
                        <c:v>324.41082</c:v>
                      </c:pt>
                      <c:pt idx="3014">
                        <c:v>324.41516999999999</c:v>
                      </c:pt>
                      <c:pt idx="3015">
                        <c:v>324.42428000000001</c:v>
                      </c:pt>
                      <c:pt idx="3016">
                        <c:v>324.37896000000001</c:v>
                      </c:pt>
                      <c:pt idx="3017">
                        <c:v>324.39249999999998</c:v>
                      </c:pt>
                      <c:pt idx="3018">
                        <c:v>324.38841000000002</c:v>
                      </c:pt>
                      <c:pt idx="3019">
                        <c:v>324.44009</c:v>
                      </c:pt>
                      <c:pt idx="3020">
                        <c:v>324.39346</c:v>
                      </c:pt>
                      <c:pt idx="3021">
                        <c:v>324.37615</c:v>
                      </c:pt>
                      <c:pt idx="3022">
                        <c:v>324.4101</c:v>
                      </c:pt>
                      <c:pt idx="3023">
                        <c:v>324.41933</c:v>
                      </c:pt>
                      <c:pt idx="3024">
                        <c:v>324.42320999999998</c:v>
                      </c:pt>
                      <c:pt idx="3025">
                        <c:v>324.45526000000001</c:v>
                      </c:pt>
                      <c:pt idx="3026">
                        <c:v>324.44864999999999</c:v>
                      </c:pt>
                      <c:pt idx="3027">
                        <c:v>324.45022999999998</c:v>
                      </c:pt>
                      <c:pt idx="3028">
                        <c:v>324.44008000000002</c:v>
                      </c:pt>
                      <c:pt idx="3029">
                        <c:v>324.46757000000002</c:v>
                      </c:pt>
                      <c:pt idx="3030">
                        <c:v>324.43878000000001</c:v>
                      </c:pt>
                      <c:pt idx="3031">
                        <c:v>324.42250999999999</c:v>
                      </c:pt>
                      <c:pt idx="3032">
                        <c:v>324.42313000000001</c:v>
                      </c:pt>
                      <c:pt idx="3033">
                        <c:v>324.40118999999999</c:v>
                      </c:pt>
                      <c:pt idx="3034">
                        <c:v>324.40843000000001</c:v>
                      </c:pt>
                      <c:pt idx="3035">
                        <c:v>324.38625999999999</c:v>
                      </c:pt>
                      <c:pt idx="3036">
                        <c:v>324.37718999999998</c:v>
                      </c:pt>
                      <c:pt idx="3037">
                        <c:v>324.40931</c:v>
                      </c:pt>
                      <c:pt idx="3038">
                        <c:v>324.41678999999999</c:v>
                      </c:pt>
                      <c:pt idx="3039">
                        <c:v>324.40902</c:v>
                      </c:pt>
                      <c:pt idx="3040">
                        <c:v>324.42336</c:v>
                      </c:pt>
                      <c:pt idx="3041">
                        <c:v>324.40672999999998</c:v>
                      </c:pt>
                      <c:pt idx="3042">
                        <c:v>324.40217000000001</c:v>
                      </c:pt>
                      <c:pt idx="3043">
                        <c:v>324.41867999999999</c:v>
                      </c:pt>
                      <c:pt idx="3044">
                        <c:v>324.41214000000002</c:v>
                      </c:pt>
                      <c:pt idx="3045">
                        <c:v>324.42484999999999</c:v>
                      </c:pt>
                      <c:pt idx="3046">
                        <c:v>324.39751000000001</c:v>
                      </c:pt>
                      <c:pt idx="3047">
                        <c:v>324.41019</c:v>
                      </c:pt>
                      <c:pt idx="3048">
                        <c:v>324.42550999999997</c:v>
                      </c:pt>
                      <c:pt idx="3049">
                        <c:v>324.41547000000003</c:v>
                      </c:pt>
                      <c:pt idx="3050">
                        <c:v>324.41892000000001</c:v>
                      </c:pt>
                      <c:pt idx="3051">
                        <c:v>324.42266000000001</c:v>
                      </c:pt>
                      <c:pt idx="3052">
                        <c:v>324.43428</c:v>
                      </c:pt>
                      <c:pt idx="3053">
                        <c:v>324.4271</c:v>
                      </c:pt>
                      <c:pt idx="3054">
                        <c:v>324.41262</c:v>
                      </c:pt>
                      <c:pt idx="3055">
                        <c:v>324.41345999999999</c:v>
                      </c:pt>
                      <c:pt idx="3056">
                        <c:v>324.41994999999997</c:v>
                      </c:pt>
                      <c:pt idx="3057">
                        <c:v>324.42257999999998</c:v>
                      </c:pt>
                      <c:pt idx="3058">
                        <c:v>324.41117000000003</c:v>
                      </c:pt>
                      <c:pt idx="3059">
                        <c:v>324.41604000000001</c:v>
                      </c:pt>
                      <c:pt idx="3060">
                        <c:v>324.42185000000001</c:v>
                      </c:pt>
                      <c:pt idx="3061">
                        <c:v>324.41122999999999</c:v>
                      </c:pt>
                      <c:pt idx="3062">
                        <c:v>324.43326999999999</c:v>
                      </c:pt>
                      <c:pt idx="3063">
                        <c:v>324.42881</c:v>
                      </c:pt>
                      <c:pt idx="3064">
                        <c:v>324.42277000000001</c:v>
                      </c:pt>
                      <c:pt idx="3065">
                        <c:v>324.43182000000002</c:v>
                      </c:pt>
                      <c:pt idx="3066">
                        <c:v>324.44353000000001</c:v>
                      </c:pt>
                      <c:pt idx="3067">
                        <c:v>324.44952000000001</c:v>
                      </c:pt>
                      <c:pt idx="3068">
                        <c:v>324.41888</c:v>
                      </c:pt>
                      <c:pt idx="3069">
                        <c:v>324.43608999999998</c:v>
                      </c:pt>
                      <c:pt idx="3070">
                        <c:v>324.41978</c:v>
                      </c:pt>
                      <c:pt idx="3071">
                        <c:v>324.42248000000001</c:v>
                      </c:pt>
                      <c:pt idx="3072">
                        <c:v>324.40348</c:v>
                      </c:pt>
                      <c:pt idx="3073">
                        <c:v>324.40683999999999</c:v>
                      </c:pt>
                      <c:pt idx="3074">
                        <c:v>324.40203000000002</c:v>
                      </c:pt>
                      <c:pt idx="3075">
                        <c:v>324.41505000000001</c:v>
                      </c:pt>
                      <c:pt idx="3076">
                        <c:v>324.41363999999999</c:v>
                      </c:pt>
                      <c:pt idx="3077">
                        <c:v>324.40879000000001</c:v>
                      </c:pt>
                      <c:pt idx="3078">
                        <c:v>324.41410000000002</c:v>
                      </c:pt>
                      <c:pt idx="3079">
                        <c:v>324.39472999999998</c:v>
                      </c:pt>
                      <c:pt idx="3080">
                        <c:v>324.44882999999999</c:v>
                      </c:pt>
                      <c:pt idx="3081">
                        <c:v>324.42065000000002</c:v>
                      </c:pt>
                      <c:pt idx="3082">
                        <c:v>324.42311000000001</c:v>
                      </c:pt>
                      <c:pt idx="3083">
                        <c:v>324.40174999999999</c:v>
                      </c:pt>
                      <c:pt idx="3084">
                        <c:v>324.38283000000001</c:v>
                      </c:pt>
                      <c:pt idx="3085">
                        <c:v>324.39726999999999</c:v>
                      </c:pt>
                      <c:pt idx="3086">
                        <c:v>324.40987000000001</c:v>
                      </c:pt>
                      <c:pt idx="3087">
                        <c:v>324.38562000000002</c:v>
                      </c:pt>
                      <c:pt idx="3088">
                        <c:v>324.36018999999999</c:v>
                      </c:pt>
                      <c:pt idx="3089">
                        <c:v>324.34557000000001</c:v>
                      </c:pt>
                      <c:pt idx="3090">
                        <c:v>324.37457999999998</c:v>
                      </c:pt>
                      <c:pt idx="3091">
                        <c:v>324.39</c:v>
                      </c:pt>
                      <c:pt idx="3092">
                        <c:v>324.38560000000001</c:v>
                      </c:pt>
                      <c:pt idx="3093">
                        <c:v>324.38171999999997</c:v>
                      </c:pt>
                      <c:pt idx="3094">
                        <c:v>324.39657999999997</c:v>
                      </c:pt>
                      <c:pt idx="3095">
                        <c:v>324.40368999999998</c:v>
                      </c:pt>
                      <c:pt idx="3096">
                        <c:v>324.38923999999997</c:v>
                      </c:pt>
                      <c:pt idx="3097">
                        <c:v>324.39021000000002</c:v>
                      </c:pt>
                      <c:pt idx="3098">
                        <c:v>324.42592999999999</c:v>
                      </c:pt>
                      <c:pt idx="3099">
                        <c:v>324.42216000000002</c:v>
                      </c:pt>
                      <c:pt idx="3100">
                        <c:v>324.42714999999998</c:v>
                      </c:pt>
                      <c:pt idx="3101">
                        <c:v>324.41104999999999</c:v>
                      </c:pt>
                      <c:pt idx="3102">
                        <c:v>324.42986000000002</c:v>
                      </c:pt>
                      <c:pt idx="3103">
                        <c:v>324.43324999999999</c:v>
                      </c:pt>
                      <c:pt idx="3104">
                        <c:v>324.42194999999998</c:v>
                      </c:pt>
                      <c:pt idx="3105">
                        <c:v>324.44411000000002</c:v>
                      </c:pt>
                      <c:pt idx="3106">
                        <c:v>324.42286000000001</c:v>
                      </c:pt>
                      <c:pt idx="3107">
                        <c:v>324.43418000000003</c:v>
                      </c:pt>
                      <c:pt idx="3108">
                        <c:v>324.43328000000002</c:v>
                      </c:pt>
                      <c:pt idx="3109">
                        <c:v>324.41309999999999</c:v>
                      </c:pt>
                      <c:pt idx="3110">
                        <c:v>324.43414000000001</c:v>
                      </c:pt>
                      <c:pt idx="3111">
                        <c:v>324.42468000000002</c:v>
                      </c:pt>
                      <c:pt idx="3112">
                        <c:v>324.40651000000003</c:v>
                      </c:pt>
                      <c:pt idx="3113">
                        <c:v>324.39134000000001</c:v>
                      </c:pt>
                      <c:pt idx="3114">
                        <c:v>324.38682</c:v>
                      </c:pt>
                      <c:pt idx="3115">
                        <c:v>324.39828999999997</c:v>
                      </c:pt>
                      <c:pt idx="3116">
                        <c:v>324.41262</c:v>
                      </c:pt>
                      <c:pt idx="3117">
                        <c:v>324.40472999999997</c:v>
                      </c:pt>
                      <c:pt idx="3118">
                        <c:v>324.37414000000001</c:v>
                      </c:pt>
                      <c:pt idx="3119">
                        <c:v>324.39749999999998</c:v>
                      </c:pt>
                      <c:pt idx="3120">
                        <c:v>324.36155000000002</c:v>
                      </c:pt>
                      <c:pt idx="3121">
                        <c:v>324.39999999999998</c:v>
                      </c:pt>
                      <c:pt idx="3122">
                        <c:v>324.39517000000001</c:v>
                      </c:pt>
                      <c:pt idx="3123">
                        <c:v>324.41386999999997</c:v>
                      </c:pt>
                      <c:pt idx="3124">
                        <c:v>324.37768</c:v>
                      </c:pt>
                      <c:pt idx="3125">
                        <c:v>324.39940999999999</c:v>
                      </c:pt>
                      <c:pt idx="3126">
                        <c:v>324.41811999999999</c:v>
                      </c:pt>
                      <c:pt idx="3127">
                        <c:v>324.42934000000002</c:v>
                      </c:pt>
                      <c:pt idx="3128">
                        <c:v>324.42761000000002</c:v>
                      </c:pt>
                      <c:pt idx="3129">
                        <c:v>324.42898000000002</c:v>
                      </c:pt>
                      <c:pt idx="3130">
                        <c:v>324.41027000000003</c:v>
                      </c:pt>
                      <c:pt idx="3131">
                        <c:v>324.42374000000001</c:v>
                      </c:pt>
                      <c:pt idx="3132">
                        <c:v>324.42282</c:v>
                      </c:pt>
                      <c:pt idx="3133">
                        <c:v>324.4051</c:v>
                      </c:pt>
                      <c:pt idx="3134">
                        <c:v>324.43624999999997</c:v>
                      </c:pt>
                      <c:pt idx="3135">
                        <c:v>324.43500999999998</c:v>
                      </c:pt>
                      <c:pt idx="3136">
                        <c:v>324.36745999999999</c:v>
                      </c:pt>
                      <c:pt idx="3137">
                        <c:v>324.42119000000002</c:v>
                      </c:pt>
                      <c:pt idx="3138">
                        <c:v>324.37214</c:v>
                      </c:pt>
                      <c:pt idx="3139">
                        <c:v>324.39938000000001</c:v>
                      </c:pt>
                      <c:pt idx="3140">
                        <c:v>324.38594000000001</c:v>
                      </c:pt>
                      <c:pt idx="3141">
                        <c:v>324.44261</c:v>
                      </c:pt>
                      <c:pt idx="3142">
                        <c:v>324.43184000000002</c:v>
                      </c:pt>
                      <c:pt idx="3143">
                        <c:v>324.44094999999999</c:v>
                      </c:pt>
                      <c:pt idx="3144">
                        <c:v>324.44317999999998</c:v>
                      </c:pt>
                      <c:pt idx="3145">
                        <c:v>324.44909999999999</c:v>
                      </c:pt>
                      <c:pt idx="3146">
                        <c:v>324.44339000000002</c:v>
                      </c:pt>
                      <c:pt idx="3147">
                        <c:v>324.43346000000003</c:v>
                      </c:pt>
                      <c:pt idx="3148">
                        <c:v>324.39729</c:v>
                      </c:pt>
                      <c:pt idx="3149">
                        <c:v>324.40037000000001</c:v>
                      </c:pt>
                      <c:pt idx="3150">
                        <c:v>324.41349000000002</c:v>
                      </c:pt>
                      <c:pt idx="3151">
                        <c:v>324.37495999999999</c:v>
                      </c:pt>
                      <c:pt idx="3152">
                        <c:v>324.37310000000002</c:v>
                      </c:pt>
                      <c:pt idx="3153">
                        <c:v>324.40881999999999</c:v>
                      </c:pt>
                      <c:pt idx="3154">
                        <c:v>324.43038000000001</c:v>
                      </c:pt>
                      <c:pt idx="3155">
                        <c:v>324.40902</c:v>
                      </c:pt>
                      <c:pt idx="3156">
                        <c:v>324.39735999999999</c:v>
                      </c:pt>
                      <c:pt idx="3157">
                        <c:v>324.38853</c:v>
                      </c:pt>
                      <c:pt idx="3158">
                        <c:v>324.40231999999997</c:v>
                      </c:pt>
                      <c:pt idx="3159">
                        <c:v>324.38272999999998</c:v>
                      </c:pt>
                      <c:pt idx="3160">
                        <c:v>324.38598999999999</c:v>
                      </c:pt>
                      <c:pt idx="3161">
                        <c:v>324.34404000000001</c:v>
                      </c:pt>
                      <c:pt idx="3162">
                        <c:v>324.37020000000001</c:v>
                      </c:pt>
                      <c:pt idx="3163">
                        <c:v>324.40616</c:v>
                      </c:pt>
                      <c:pt idx="3164">
                        <c:v>324.43579</c:v>
                      </c:pt>
                      <c:pt idx="3165">
                        <c:v>324.40631999999999</c:v>
                      </c:pt>
                      <c:pt idx="3166">
                        <c:v>324.39183000000003</c:v>
                      </c:pt>
                      <c:pt idx="3167">
                        <c:v>324.41127</c:v>
                      </c:pt>
                      <c:pt idx="3168">
                        <c:v>324.39474999999999</c:v>
                      </c:pt>
                      <c:pt idx="3169">
                        <c:v>324.36862000000002</c:v>
                      </c:pt>
                      <c:pt idx="3170">
                        <c:v>324.36290000000002</c:v>
                      </c:pt>
                      <c:pt idx="3171">
                        <c:v>324.39753999999999</c:v>
                      </c:pt>
                      <c:pt idx="3172">
                        <c:v>324.41566999999998</c:v>
                      </c:pt>
                      <c:pt idx="3173">
                        <c:v>324.41107</c:v>
                      </c:pt>
                      <c:pt idx="3174">
                        <c:v>324.41118</c:v>
                      </c:pt>
                      <c:pt idx="3175">
                        <c:v>324.40321999999998</c:v>
                      </c:pt>
                      <c:pt idx="3176">
                        <c:v>324.41257999999999</c:v>
                      </c:pt>
                      <c:pt idx="3177">
                        <c:v>324.39882</c:v>
                      </c:pt>
                      <c:pt idx="3178">
                        <c:v>324.42559</c:v>
                      </c:pt>
                      <c:pt idx="3179">
                        <c:v>324.39076</c:v>
                      </c:pt>
                      <c:pt idx="3180">
                        <c:v>324.37790999999999</c:v>
                      </c:pt>
                      <c:pt idx="3181">
                        <c:v>324.37659000000002</c:v>
                      </c:pt>
                      <c:pt idx="3182">
                        <c:v>324.38236999999998</c:v>
                      </c:pt>
                      <c:pt idx="3183">
                        <c:v>324.38628999999997</c:v>
                      </c:pt>
                      <c:pt idx="3184">
                        <c:v>324.40534000000002</c:v>
                      </c:pt>
                      <c:pt idx="3185">
                        <c:v>324.41131000000001</c:v>
                      </c:pt>
                      <c:pt idx="3186">
                        <c:v>324.42325</c:v>
                      </c:pt>
                      <c:pt idx="3187">
                        <c:v>324.42509000000001</c:v>
                      </c:pt>
                      <c:pt idx="3188">
                        <c:v>324.41172999999998</c:v>
                      </c:pt>
                      <c:pt idx="3189">
                        <c:v>324.43115</c:v>
                      </c:pt>
                      <c:pt idx="3190">
                        <c:v>324.41030000000001</c:v>
                      </c:pt>
                      <c:pt idx="3191">
                        <c:v>324.40186</c:v>
                      </c:pt>
                      <c:pt idx="3192">
                        <c:v>324.387</c:v>
                      </c:pt>
                      <c:pt idx="3193">
                        <c:v>324.39109999999999</c:v>
                      </c:pt>
                      <c:pt idx="3194">
                        <c:v>324.37867999999997</c:v>
                      </c:pt>
                      <c:pt idx="3195">
                        <c:v>324.41075000000001</c:v>
                      </c:pt>
                      <c:pt idx="3196">
                        <c:v>324.41928999999999</c:v>
                      </c:pt>
                      <c:pt idx="3197">
                        <c:v>324.43686000000002</c:v>
                      </c:pt>
                      <c:pt idx="3198">
                        <c:v>324.41444000000001</c:v>
                      </c:pt>
                      <c:pt idx="3199">
                        <c:v>324.39994999999999</c:v>
                      </c:pt>
                      <c:pt idx="3200">
                        <c:v>324.41584</c:v>
                      </c:pt>
                      <c:pt idx="3201">
                        <c:v>324.40145999999999</c:v>
                      </c:pt>
                      <c:pt idx="3202">
                        <c:v>324.41998999999998</c:v>
                      </c:pt>
                      <c:pt idx="3203">
                        <c:v>324.40089</c:v>
                      </c:pt>
                      <c:pt idx="3204">
                        <c:v>324.36378000000002</c:v>
                      </c:pt>
                      <c:pt idx="3205">
                        <c:v>324.38783000000001</c:v>
                      </c:pt>
                      <c:pt idx="3206">
                        <c:v>324.36953999999997</c:v>
                      </c:pt>
                      <c:pt idx="3207">
                        <c:v>324.39967999999999</c:v>
                      </c:pt>
                      <c:pt idx="3208">
                        <c:v>324.40681000000001</c:v>
                      </c:pt>
                      <c:pt idx="3209">
                        <c:v>324.39165000000003</c:v>
                      </c:pt>
                      <c:pt idx="3210">
                        <c:v>324.43241999999998</c:v>
                      </c:pt>
                      <c:pt idx="3211">
                        <c:v>324.39053000000001</c:v>
                      </c:pt>
                      <c:pt idx="3212">
                        <c:v>324.40746999999999</c:v>
                      </c:pt>
                      <c:pt idx="3213">
                        <c:v>324.41138000000001</c:v>
                      </c:pt>
                      <c:pt idx="3214">
                        <c:v>324.38184999999999</c:v>
                      </c:pt>
                      <c:pt idx="3215">
                        <c:v>324.37590999999998</c:v>
                      </c:pt>
                      <c:pt idx="3216">
                        <c:v>324.36669999999998</c:v>
                      </c:pt>
                      <c:pt idx="3217">
                        <c:v>324.37020000000001</c:v>
                      </c:pt>
                      <c:pt idx="3218">
                        <c:v>324.35897</c:v>
                      </c:pt>
                      <c:pt idx="3219">
                        <c:v>324.34190999999998</c:v>
                      </c:pt>
                      <c:pt idx="3220">
                        <c:v>324.34132</c:v>
                      </c:pt>
                      <c:pt idx="3221">
                        <c:v>324.39402000000001</c:v>
                      </c:pt>
                      <c:pt idx="3222">
                        <c:v>324.42732999999998</c:v>
                      </c:pt>
                      <c:pt idx="3223">
                        <c:v>324.42162000000002</c:v>
                      </c:pt>
                      <c:pt idx="3224">
                        <c:v>324.45004999999998</c:v>
                      </c:pt>
                      <c:pt idx="3225">
                        <c:v>324.41201000000001</c:v>
                      </c:pt>
                      <c:pt idx="3226">
                        <c:v>324.40548000000001</c:v>
                      </c:pt>
                      <c:pt idx="3227">
                        <c:v>324.39508000000001</c:v>
                      </c:pt>
                      <c:pt idx="3228">
                        <c:v>324.39129000000003</c:v>
                      </c:pt>
                      <c:pt idx="3229">
                        <c:v>324.40325000000001</c:v>
                      </c:pt>
                      <c:pt idx="3230">
                        <c:v>324.39598000000001</c:v>
                      </c:pt>
                      <c:pt idx="3231">
                        <c:v>324.36592999999999</c:v>
                      </c:pt>
                      <c:pt idx="3232">
                        <c:v>324.36883999999998</c:v>
                      </c:pt>
                      <c:pt idx="3233">
                        <c:v>324.35881000000001</c:v>
                      </c:pt>
                      <c:pt idx="3234">
                        <c:v>324.37920000000003</c:v>
                      </c:pt>
                      <c:pt idx="3235">
                        <c:v>324.36991</c:v>
                      </c:pt>
                      <c:pt idx="3236">
                        <c:v>324.37457000000001</c:v>
                      </c:pt>
                      <c:pt idx="3237">
                        <c:v>324.38265000000001</c:v>
                      </c:pt>
                      <c:pt idx="3238">
                        <c:v>324.38778000000002</c:v>
                      </c:pt>
                      <c:pt idx="3239">
                        <c:v>324.41493000000003</c:v>
                      </c:pt>
                      <c:pt idx="3240">
                        <c:v>324.42905999999999</c:v>
                      </c:pt>
                      <c:pt idx="3241">
                        <c:v>324.42246</c:v>
                      </c:pt>
                      <c:pt idx="3242">
                        <c:v>324.3886</c:v>
                      </c:pt>
                      <c:pt idx="3243">
                        <c:v>324.41514000000001</c:v>
                      </c:pt>
                      <c:pt idx="3244">
                        <c:v>324.43373000000003</c:v>
                      </c:pt>
                      <c:pt idx="3245">
                        <c:v>324.39209</c:v>
                      </c:pt>
                      <c:pt idx="3246">
                        <c:v>324.38929000000002</c:v>
                      </c:pt>
                      <c:pt idx="3247">
                        <c:v>324.38499000000002</c:v>
                      </c:pt>
                      <c:pt idx="3248">
                        <c:v>324.39702999999997</c:v>
                      </c:pt>
                      <c:pt idx="3249">
                        <c:v>324.38357000000002</c:v>
                      </c:pt>
                      <c:pt idx="3250">
                        <c:v>324.39143999999999</c:v>
                      </c:pt>
                      <c:pt idx="3251">
                        <c:v>324.41138999999998</c:v>
                      </c:pt>
                      <c:pt idx="3252">
                        <c:v>324.38092999999998</c:v>
                      </c:pt>
                      <c:pt idx="3253">
                        <c:v>324.3596</c:v>
                      </c:pt>
                      <c:pt idx="3254">
                        <c:v>324.36862000000002</c:v>
                      </c:pt>
                      <c:pt idx="3255">
                        <c:v>324.35687000000001</c:v>
                      </c:pt>
                      <c:pt idx="3256">
                        <c:v>324.38992000000002</c:v>
                      </c:pt>
                      <c:pt idx="3257">
                        <c:v>324.39290999999997</c:v>
                      </c:pt>
                      <c:pt idx="3258">
                        <c:v>324.38551999999999</c:v>
                      </c:pt>
                      <c:pt idx="3259">
                        <c:v>324.37326000000002</c:v>
                      </c:pt>
                      <c:pt idx="3260">
                        <c:v>324.40091000000001</c:v>
                      </c:pt>
                      <c:pt idx="3261">
                        <c:v>324.40125</c:v>
                      </c:pt>
                      <c:pt idx="3262">
                        <c:v>324.40613000000002</c:v>
                      </c:pt>
                      <c:pt idx="3263">
                        <c:v>324.41304000000002</c:v>
                      </c:pt>
                      <c:pt idx="3264">
                        <c:v>324.40203000000002</c:v>
                      </c:pt>
                      <c:pt idx="3265">
                        <c:v>324.40881999999999</c:v>
                      </c:pt>
                      <c:pt idx="3266">
                        <c:v>324.39366999999999</c:v>
                      </c:pt>
                      <c:pt idx="3267">
                        <c:v>324.43248</c:v>
                      </c:pt>
                      <c:pt idx="3268">
                        <c:v>324.42003</c:v>
                      </c:pt>
                      <c:pt idx="3269">
                        <c:v>324.42687999999998</c:v>
                      </c:pt>
                      <c:pt idx="3270">
                        <c:v>324.42739</c:v>
                      </c:pt>
                      <c:pt idx="3271">
                        <c:v>324.41910000000001</c:v>
                      </c:pt>
                      <c:pt idx="3272">
                        <c:v>324.40922</c:v>
                      </c:pt>
                      <c:pt idx="3273">
                        <c:v>324.43849999999998</c:v>
                      </c:pt>
                      <c:pt idx="3274">
                        <c:v>324.41579999999999</c:v>
                      </c:pt>
                      <c:pt idx="3275">
                        <c:v>324.41471999999999</c:v>
                      </c:pt>
                      <c:pt idx="3276">
                        <c:v>324.43601999999998</c:v>
                      </c:pt>
                      <c:pt idx="3277">
                        <c:v>324.42036000000002</c:v>
                      </c:pt>
                      <c:pt idx="3278">
                        <c:v>324.42029000000002</c:v>
                      </c:pt>
                      <c:pt idx="3279">
                        <c:v>324.42687000000001</c:v>
                      </c:pt>
                      <c:pt idx="3280">
                        <c:v>324.41025999999999</c:v>
                      </c:pt>
                      <c:pt idx="3281">
                        <c:v>324.44317000000001</c:v>
                      </c:pt>
                      <c:pt idx="3282">
                        <c:v>324.42516999999998</c:v>
                      </c:pt>
                      <c:pt idx="3283">
                        <c:v>324.43104</c:v>
                      </c:pt>
                      <c:pt idx="3284">
                        <c:v>324.42106999999999</c:v>
                      </c:pt>
                      <c:pt idx="3285">
                        <c:v>324.4282</c:v>
                      </c:pt>
                      <c:pt idx="3286">
                        <c:v>324.41527000000002</c:v>
                      </c:pt>
                      <c:pt idx="3287">
                        <c:v>324.42482999999999</c:v>
                      </c:pt>
                      <c:pt idx="3288">
                        <c:v>324.42428000000001</c:v>
                      </c:pt>
                      <c:pt idx="3289">
                        <c:v>324.42854999999997</c:v>
                      </c:pt>
                      <c:pt idx="3290">
                        <c:v>324.42561000000001</c:v>
                      </c:pt>
                      <c:pt idx="3291">
                        <c:v>324.42252000000002</c:v>
                      </c:pt>
                      <c:pt idx="3292">
                        <c:v>324.41068999999999</c:v>
                      </c:pt>
                      <c:pt idx="3293">
                        <c:v>324.38623999999999</c:v>
                      </c:pt>
                      <c:pt idx="3294">
                        <c:v>324.38272999999998</c:v>
                      </c:pt>
                      <c:pt idx="3295">
                        <c:v>324.39438000000001</c:v>
                      </c:pt>
                      <c:pt idx="3296">
                        <c:v>324.41318999999999</c:v>
                      </c:pt>
                      <c:pt idx="3297">
                        <c:v>324.40782000000002</c:v>
                      </c:pt>
                      <c:pt idx="3298">
                        <c:v>324.41183999999998</c:v>
                      </c:pt>
                      <c:pt idx="3299">
                        <c:v>324.39010000000002</c:v>
                      </c:pt>
                      <c:pt idx="3300">
                        <c:v>324.39089999999999</c:v>
                      </c:pt>
                      <c:pt idx="3301">
                        <c:v>324.38276999999999</c:v>
                      </c:pt>
                      <c:pt idx="3302">
                        <c:v>324.37952000000001</c:v>
                      </c:pt>
                      <c:pt idx="3303">
                        <c:v>324.39359999999999</c:v>
                      </c:pt>
                      <c:pt idx="3304">
                        <c:v>324.38385</c:v>
                      </c:pt>
                      <c:pt idx="3305">
                        <c:v>324.38664999999997</c:v>
                      </c:pt>
                      <c:pt idx="3306">
                        <c:v>324.38961</c:v>
                      </c:pt>
                      <c:pt idx="3307">
                        <c:v>324.37358</c:v>
                      </c:pt>
                      <c:pt idx="3308">
                        <c:v>324.39226000000002</c:v>
                      </c:pt>
                      <c:pt idx="3309">
                        <c:v>324.38549</c:v>
                      </c:pt>
                      <c:pt idx="3310">
                        <c:v>324.40584999999999</c:v>
                      </c:pt>
                      <c:pt idx="3311">
                        <c:v>324.39026000000001</c:v>
                      </c:pt>
                      <c:pt idx="3312">
                        <c:v>324.40042</c:v>
                      </c:pt>
                      <c:pt idx="3313">
                        <c:v>324.40469999999999</c:v>
                      </c:pt>
                      <c:pt idx="3314">
                        <c:v>324.39082000000002</c:v>
                      </c:pt>
                      <c:pt idx="3315">
                        <c:v>324.39082999999999</c:v>
                      </c:pt>
                      <c:pt idx="3316">
                        <c:v>324.40152</c:v>
                      </c:pt>
                      <c:pt idx="3317">
                        <c:v>324.38423999999998</c:v>
                      </c:pt>
                      <c:pt idx="3318">
                        <c:v>324.41259000000002</c:v>
                      </c:pt>
                      <c:pt idx="3319">
                        <c:v>324.42203000000001</c:v>
                      </c:pt>
                      <c:pt idx="3320">
                        <c:v>324.41135000000003</c:v>
                      </c:pt>
                      <c:pt idx="3321">
                        <c:v>324.41417000000001</c:v>
                      </c:pt>
                      <c:pt idx="3322">
                        <c:v>324.40350999999998</c:v>
                      </c:pt>
                      <c:pt idx="3323">
                        <c:v>324.45441</c:v>
                      </c:pt>
                      <c:pt idx="3324">
                        <c:v>324.39762000000002</c:v>
                      </c:pt>
                      <c:pt idx="3325">
                        <c:v>324.37734999999998</c:v>
                      </c:pt>
                      <c:pt idx="3326">
                        <c:v>324.41556000000003</c:v>
                      </c:pt>
                      <c:pt idx="3327">
                        <c:v>324.44125000000003</c:v>
                      </c:pt>
                      <c:pt idx="3328">
                        <c:v>324.42709000000002</c:v>
                      </c:pt>
                      <c:pt idx="3329">
                        <c:v>324.44245999999998</c:v>
                      </c:pt>
                      <c:pt idx="3330">
                        <c:v>324.44222000000002</c:v>
                      </c:pt>
                      <c:pt idx="3331">
                        <c:v>324.41994</c:v>
                      </c:pt>
                      <c:pt idx="3332">
                        <c:v>324.44754</c:v>
                      </c:pt>
                      <c:pt idx="3333">
                        <c:v>324.41649000000001</c:v>
                      </c:pt>
                      <c:pt idx="3334">
                        <c:v>324.42892000000001</c:v>
                      </c:pt>
                      <c:pt idx="3335">
                        <c:v>324.41198000000003</c:v>
                      </c:pt>
                      <c:pt idx="3336">
                        <c:v>324.41052999999999</c:v>
                      </c:pt>
                      <c:pt idx="3337">
                        <c:v>324.37329</c:v>
                      </c:pt>
                      <c:pt idx="3338">
                        <c:v>324.38265000000001</c:v>
                      </c:pt>
                      <c:pt idx="3339">
                        <c:v>324.38466</c:v>
                      </c:pt>
                      <c:pt idx="3340">
                        <c:v>324.39386999999999</c:v>
                      </c:pt>
                      <c:pt idx="3341">
                        <c:v>324.40089999999998</c:v>
                      </c:pt>
                      <c:pt idx="3342">
                        <c:v>324.38758000000001</c:v>
                      </c:pt>
                      <c:pt idx="3343">
                        <c:v>324.40021000000002</c:v>
                      </c:pt>
                      <c:pt idx="3344">
                        <c:v>324.42268000000001</c:v>
                      </c:pt>
                      <c:pt idx="3345">
                        <c:v>324.41966000000002</c:v>
                      </c:pt>
                      <c:pt idx="3346">
                        <c:v>324.36833999999999</c:v>
                      </c:pt>
                      <c:pt idx="3347">
                        <c:v>324.36523</c:v>
                      </c:pt>
                      <c:pt idx="3348">
                        <c:v>324.35518000000002</c:v>
                      </c:pt>
                      <c:pt idx="3349">
                        <c:v>324.35888999999997</c:v>
                      </c:pt>
                      <c:pt idx="3350">
                        <c:v>324.36266000000001</c:v>
                      </c:pt>
                      <c:pt idx="3351">
                        <c:v>324.37360999999999</c:v>
                      </c:pt>
                      <c:pt idx="3352">
                        <c:v>324.40143999999998</c:v>
                      </c:pt>
                      <c:pt idx="3353">
                        <c:v>324.39499000000001</c:v>
                      </c:pt>
                      <c:pt idx="3354">
                        <c:v>324.41685999999999</c:v>
                      </c:pt>
                      <c:pt idx="3355">
                        <c:v>324.41950000000003</c:v>
                      </c:pt>
                      <c:pt idx="3356">
                        <c:v>324.41948000000002</c:v>
                      </c:pt>
                      <c:pt idx="3357">
                        <c:v>324.40980999999999</c:v>
                      </c:pt>
                      <c:pt idx="3358">
                        <c:v>324.37959000000001</c:v>
                      </c:pt>
                      <c:pt idx="3359">
                        <c:v>324.38675999999998</c:v>
                      </c:pt>
                      <c:pt idx="3360">
                        <c:v>324.36322999999999</c:v>
                      </c:pt>
                      <c:pt idx="3361">
                        <c:v>324.37524000000002</c:v>
                      </c:pt>
                      <c:pt idx="3362">
                        <c:v>324.39251999999999</c:v>
                      </c:pt>
                      <c:pt idx="3363">
                        <c:v>324.39132999999998</c:v>
                      </c:pt>
                      <c:pt idx="3364">
                        <c:v>324.41924</c:v>
                      </c:pt>
                      <c:pt idx="3365">
                        <c:v>324.42187000000001</c:v>
                      </c:pt>
                      <c:pt idx="3366">
                        <c:v>324.39398</c:v>
                      </c:pt>
                      <c:pt idx="3367">
                        <c:v>324.38625999999999</c:v>
                      </c:pt>
                      <c:pt idx="3368">
                        <c:v>324.38220000000001</c:v>
                      </c:pt>
                      <c:pt idx="3369">
                        <c:v>324.37741999999997</c:v>
                      </c:pt>
                      <c:pt idx="3370">
                        <c:v>324.38722999999999</c:v>
                      </c:pt>
                      <c:pt idx="3371">
                        <c:v>324.40120999999999</c:v>
                      </c:pt>
                      <c:pt idx="3372">
                        <c:v>324.44263999999998</c:v>
                      </c:pt>
                      <c:pt idx="3373">
                        <c:v>324.40505999999999</c:v>
                      </c:pt>
                      <c:pt idx="3374">
                        <c:v>324.40089999999998</c:v>
                      </c:pt>
                      <c:pt idx="3375">
                        <c:v>324.37482</c:v>
                      </c:pt>
                      <c:pt idx="3376">
                        <c:v>324.38918000000001</c:v>
                      </c:pt>
                      <c:pt idx="3377">
                        <c:v>324.39103</c:v>
                      </c:pt>
                      <c:pt idx="3378">
                        <c:v>324.42892000000001</c:v>
                      </c:pt>
                      <c:pt idx="3379">
                        <c:v>324.41248000000002</c:v>
                      </c:pt>
                      <c:pt idx="3380">
                        <c:v>324.39636000000002</c:v>
                      </c:pt>
                      <c:pt idx="3381">
                        <c:v>324.40131000000002</c:v>
                      </c:pt>
                      <c:pt idx="3382">
                        <c:v>324.37439000000001</c:v>
                      </c:pt>
                      <c:pt idx="3383">
                        <c:v>324.38416000000001</c:v>
                      </c:pt>
                      <c:pt idx="3384">
                        <c:v>324.44378999999998</c:v>
                      </c:pt>
                      <c:pt idx="3385">
                        <c:v>324.41645</c:v>
                      </c:pt>
                      <c:pt idx="3386">
                        <c:v>324.40771999999998</c:v>
                      </c:pt>
                      <c:pt idx="3387">
                        <c:v>324.41514000000001</c:v>
                      </c:pt>
                      <c:pt idx="3388">
                        <c:v>324.37905000000001</c:v>
                      </c:pt>
                      <c:pt idx="3389">
                        <c:v>324.36613</c:v>
                      </c:pt>
                      <c:pt idx="3390">
                        <c:v>324.35512</c:v>
                      </c:pt>
                      <c:pt idx="3391">
                        <c:v>324.37056000000001</c:v>
                      </c:pt>
                      <c:pt idx="3392">
                        <c:v>324.39026000000001</c:v>
                      </c:pt>
                      <c:pt idx="3393">
                        <c:v>324.37781999999999</c:v>
                      </c:pt>
                      <c:pt idx="3394">
                        <c:v>324.40010999999998</c:v>
                      </c:pt>
                      <c:pt idx="3395">
                        <c:v>324.40355</c:v>
                      </c:pt>
                      <c:pt idx="3396">
                        <c:v>324.40118999999999</c:v>
                      </c:pt>
                      <c:pt idx="3397">
                        <c:v>324.38934999999998</c:v>
                      </c:pt>
                      <c:pt idx="3398">
                        <c:v>324.34782000000001</c:v>
                      </c:pt>
                      <c:pt idx="3399">
                        <c:v>324.37589000000003</c:v>
                      </c:pt>
                      <c:pt idx="3400">
                        <c:v>324.36973999999998</c:v>
                      </c:pt>
                      <c:pt idx="3401">
                        <c:v>324.39258999999998</c:v>
                      </c:pt>
                      <c:pt idx="3402">
                        <c:v>324.40167000000002</c:v>
                      </c:pt>
                      <c:pt idx="3403">
                        <c:v>324.40102000000002</c:v>
                      </c:pt>
                      <c:pt idx="3404">
                        <c:v>324.40654000000001</c:v>
                      </c:pt>
                      <c:pt idx="3405">
                        <c:v>324.43173000000002</c:v>
                      </c:pt>
                      <c:pt idx="3406">
                        <c:v>324.42763000000002</c:v>
                      </c:pt>
                      <c:pt idx="3407">
                        <c:v>324.44281000000001</c:v>
                      </c:pt>
                      <c:pt idx="3408">
                        <c:v>324.41991000000002</c:v>
                      </c:pt>
                      <c:pt idx="3409">
                        <c:v>324.41775999999999</c:v>
                      </c:pt>
                      <c:pt idx="3410">
                        <c:v>324.38682999999997</c:v>
                      </c:pt>
                      <c:pt idx="3411">
                        <c:v>324.3793</c:v>
                      </c:pt>
                      <c:pt idx="3412">
                        <c:v>324.36925000000002</c:v>
                      </c:pt>
                      <c:pt idx="3413">
                        <c:v>324.39141999999998</c:v>
                      </c:pt>
                      <c:pt idx="3414">
                        <c:v>324.39632999999998</c:v>
                      </c:pt>
                      <c:pt idx="3415">
                        <c:v>324.39010999999999</c:v>
                      </c:pt>
                      <c:pt idx="3416">
                        <c:v>324.37624</c:v>
                      </c:pt>
                      <c:pt idx="3417">
                        <c:v>324.38377000000003</c:v>
                      </c:pt>
                      <c:pt idx="3418">
                        <c:v>324.41059000000001</c:v>
                      </c:pt>
                      <c:pt idx="3419">
                        <c:v>324.37463000000002</c:v>
                      </c:pt>
                      <c:pt idx="3420">
                        <c:v>324.39576</c:v>
                      </c:pt>
                      <c:pt idx="3421">
                        <c:v>324.39569999999998</c:v>
                      </c:pt>
                      <c:pt idx="3422">
                        <c:v>324.41770000000002</c:v>
                      </c:pt>
                      <c:pt idx="3423">
                        <c:v>324.40877</c:v>
                      </c:pt>
                      <c:pt idx="3424">
                        <c:v>324.40726000000001</c:v>
                      </c:pt>
                      <c:pt idx="3425">
                        <c:v>324.39710000000002</c:v>
                      </c:pt>
                      <c:pt idx="3426">
                        <c:v>324.39465000000001</c:v>
                      </c:pt>
                      <c:pt idx="3427">
                        <c:v>324.40195999999997</c:v>
                      </c:pt>
                      <c:pt idx="3428">
                        <c:v>324.40694999999999</c:v>
                      </c:pt>
                      <c:pt idx="3429">
                        <c:v>324.43158</c:v>
                      </c:pt>
                      <c:pt idx="3430">
                        <c:v>324.43955999999997</c:v>
                      </c:pt>
                      <c:pt idx="3431">
                        <c:v>324.43308000000002</c:v>
                      </c:pt>
                      <c:pt idx="3432">
                        <c:v>324.43441999999999</c:v>
                      </c:pt>
                      <c:pt idx="3433">
                        <c:v>324.42480999999998</c:v>
                      </c:pt>
                      <c:pt idx="3434">
                        <c:v>324.42525999999998</c:v>
                      </c:pt>
                      <c:pt idx="3435">
                        <c:v>324.45549</c:v>
                      </c:pt>
                      <c:pt idx="3436">
                        <c:v>324.43313000000001</c:v>
                      </c:pt>
                      <c:pt idx="3437">
                        <c:v>324.43304000000001</c:v>
                      </c:pt>
                      <c:pt idx="3438">
                        <c:v>324.42687999999998</c:v>
                      </c:pt>
                      <c:pt idx="3439">
                        <c:v>324.43783000000002</c:v>
                      </c:pt>
                      <c:pt idx="3440">
                        <c:v>324.42991000000001</c:v>
                      </c:pt>
                      <c:pt idx="3441">
                        <c:v>324.44844000000001</c:v>
                      </c:pt>
                      <c:pt idx="3442">
                        <c:v>324.42885999999999</c:v>
                      </c:pt>
                      <c:pt idx="3443">
                        <c:v>324.4307</c:v>
                      </c:pt>
                      <c:pt idx="3444">
                        <c:v>324.43306999999999</c:v>
                      </c:pt>
                      <c:pt idx="3445">
                        <c:v>324.46147999999999</c:v>
                      </c:pt>
                      <c:pt idx="3446">
                        <c:v>324.43644</c:v>
                      </c:pt>
                      <c:pt idx="3447">
                        <c:v>324.44817</c:v>
                      </c:pt>
                      <c:pt idx="3448">
                        <c:v>324.41944999999998</c:v>
                      </c:pt>
                      <c:pt idx="3449">
                        <c:v>324.45866999999998</c:v>
                      </c:pt>
                      <c:pt idx="3450">
                        <c:v>324.58447000000001</c:v>
                      </c:pt>
                      <c:pt idx="3451">
                        <c:v>324.67932999999999</c:v>
                      </c:pt>
                      <c:pt idx="3452">
                        <c:v>324.83258999999998</c:v>
                      </c:pt>
                      <c:pt idx="3453">
                        <c:v>324.94117</c:v>
                      </c:pt>
                      <c:pt idx="3454">
                        <c:v>325.04599999999999</c:v>
                      </c:pt>
                      <c:pt idx="3455">
                        <c:v>325.18669</c:v>
                      </c:pt>
                      <c:pt idx="3456">
                        <c:v>325.31822</c:v>
                      </c:pt>
                      <c:pt idx="3457">
                        <c:v>325.46012000000002</c:v>
                      </c:pt>
                      <c:pt idx="3458">
                        <c:v>325.59228000000002</c:v>
                      </c:pt>
                      <c:pt idx="3459">
                        <c:v>325.69997000000001</c:v>
                      </c:pt>
                      <c:pt idx="3460">
                        <c:v>325.81504999999999</c:v>
                      </c:pt>
                      <c:pt idx="3461">
                        <c:v>325.94670000000002</c:v>
                      </c:pt>
                      <c:pt idx="3462">
                        <c:v>326.05146000000002</c:v>
                      </c:pt>
                      <c:pt idx="3463">
                        <c:v>326.20746000000003</c:v>
                      </c:pt>
                      <c:pt idx="3464">
                        <c:v>326.31374</c:v>
                      </c:pt>
                      <c:pt idx="3465">
                        <c:v>326.41129999999998</c:v>
                      </c:pt>
                      <c:pt idx="3466">
                        <c:v>326.56301999999999</c:v>
                      </c:pt>
                      <c:pt idx="3467">
                        <c:v>326.69772999999998</c:v>
                      </c:pt>
                      <c:pt idx="3468">
                        <c:v>326.85640000000001</c:v>
                      </c:pt>
                      <c:pt idx="3469">
                        <c:v>326.97460000000001</c:v>
                      </c:pt>
                      <c:pt idx="3470">
                        <c:v>327.11766</c:v>
                      </c:pt>
                      <c:pt idx="3471">
                        <c:v>327.21838000000002</c:v>
                      </c:pt>
                      <c:pt idx="3472">
                        <c:v>327.35061999999999</c:v>
                      </c:pt>
                      <c:pt idx="3473">
                        <c:v>327.51344999999998</c:v>
                      </c:pt>
                      <c:pt idx="3474">
                        <c:v>327.62727999999998</c:v>
                      </c:pt>
                      <c:pt idx="3475">
                        <c:v>327.72525000000002</c:v>
                      </c:pt>
                      <c:pt idx="3476">
                        <c:v>327.84649999999999</c:v>
                      </c:pt>
                      <c:pt idx="3477">
                        <c:v>327.95013</c:v>
                      </c:pt>
                      <c:pt idx="3478">
                        <c:v>328.07758000000001</c:v>
                      </c:pt>
                      <c:pt idx="3479">
                        <c:v>328.20332999999999</c:v>
                      </c:pt>
                      <c:pt idx="3480">
                        <c:v>328.33008000000001</c:v>
                      </c:pt>
                      <c:pt idx="3481">
                        <c:v>328.45373000000001</c:v>
                      </c:pt>
                      <c:pt idx="3482">
                        <c:v>328.56069000000002</c:v>
                      </c:pt>
                      <c:pt idx="3483">
                        <c:v>328.68425999999999</c:v>
                      </c:pt>
                      <c:pt idx="3484">
                        <c:v>328.85003</c:v>
                      </c:pt>
                      <c:pt idx="3485">
                        <c:v>328.96508</c:v>
                      </c:pt>
                      <c:pt idx="3486">
                        <c:v>329.09545000000003</c:v>
                      </c:pt>
                      <c:pt idx="3487">
                        <c:v>329.23822000000001</c:v>
                      </c:pt>
                      <c:pt idx="3488">
                        <c:v>329.35172999999998</c:v>
                      </c:pt>
                      <c:pt idx="3489">
                        <c:v>329.47944999999999</c:v>
                      </c:pt>
                      <c:pt idx="3490">
                        <c:v>329.60408999999999</c:v>
                      </c:pt>
                      <c:pt idx="3491">
                        <c:v>329.73079999999999</c:v>
                      </c:pt>
                      <c:pt idx="3492">
                        <c:v>329.83321999999998</c:v>
                      </c:pt>
                      <c:pt idx="3493">
                        <c:v>329.94533999999999</c:v>
                      </c:pt>
                      <c:pt idx="3494">
                        <c:v>330.06074999999998</c:v>
                      </c:pt>
                      <c:pt idx="3495">
                        <c:v>330.19349999999997</c:v>
                      </c:pt>
                      <c:pt idx="3496">
                        <c:v>330.33864999999997</c:v>
                      </c:pt>
                      <c:pt idx="3497">
                        <c:v>330.46584000000001</c:v>
                      </c:pt>
                      <c:pt idx="3498">
                        <c:v>330.57526999999999</c:v>
                      </c:pt>
                      <c:pt idx="3499">
                        <c:v>330.68673999999999</c:v>
                      </c:pt>
                      <c:pt idx="3500">
                        <c:v>330.82983000000002</c:v>
                      </c:pt>
                      <c:pt idx="3501">
                        <c:v>330.9778</c:v>
                      </c:pt>
                      <c:pt idx="3502">
                        <c:v>331.08737000000002</c:v>
                      </c:pt>
                      <c:pt idx="3503">
                        <c:v>331.22280000000001</c:v>
                      </c:pt>
                      <c:pt idx="3504">
                        <c:v>331.35984000000002</c:v>
                      </c:pt>
                      <c:pt idx="3505">
                        <c:v>331.46436999999997</c:v>
                      </c:pt>
                      <c:pt idx="3506">
                        <c:v>331.65258</c:v>
                      </c:pt>
                      <c:pt idx="3507">
                        <c:v>331.71787999999998</c:v>
                      </c:pt>
                      <c:pt idx="3508">
                        <c:v>331.86347000000001</c:v>
                      </c:pt>
                      <c:pt idx="3509">
                        <c:v>331.98804000000001</c:v>
                      </c:pt>
                      <c:pt idx="3510">
                        <c:v>332.12752999999998</c:v>
                      </c:pt>
                      <c:pt idx="3511">
                        <c:v>332.26900999999998</c:v>
                      </c:pt>
                      <c:pt idx="3512">
                        <c:v>332.37693000000002</c:v>
                      </c:pt>
                      <c:pt idx="3513">
                        <c:v>332.50855999999999</c:v>
                      </c:pt>
                      <c:pt idx="3514">
                        <c:v>332.63742999999999</c:v>
                      </c:pt>
                      <c:pt idx="3515">
                        <c:v>332.76859000000002</c:v>
                      </c:pt>
                      <c:pt idx="3516">
                        <c:v>332.86185999999998</c:v>
                      </c:pt>
                      <c:pt idx="3517">
                        <c:v>332.99835000000002</c:v>
                      </c:pt>
                      <c:pt idx="3518">
                        <c:v>333.10858999999999</c:v>
                      </c:pt>
                      <c:pt idx="3519">
                        <c:v>333.24020000000002</c:v>
                      </c:pt>
                      <c:pt idx="3520">
                        <c:v>333.36808000000002</c:v>
                      </c:pt>
                      <c:pt idx="3521">
                        <c:v>333.48054000000002</c:v>
                      </c:pt>
                      <c:pt idx="3522">
                        <c:v>333.61655999999999</c:v>
                      </c:pt>
                      <c:pt idx="3523">
                        <c:v>333.72021999999998</c:v>
                      </c:pt>
                      <c:pt idx="3524">
                        <c:v>333.86520000000002</c:v>
                      </c:pt>
                      <c:pt idx="3525">
                        <c:v>333.96127000000001</c:v>
                      </c:pt>
                      <c:pt idx="3526">
                        <c:v>334.12914999999998</c:v>
                      </c:pt>
                      <c:pt idx="3527">
                        <c:v>334.21154000000001</c:v>
                      </c:pt>
                      <c:pt idx="3528">
                        <c:v>334.33656000000002</c:v>
                      </c:pt>
                      <c:pt idx="3529">
                        <c:v>334.49982</c:v>
                      </c:pt>
                      <c:pt idx="3530">
                        <c:v>334.61158</c:v>
                      </c:pt>
                      <c:pt idx="3531">
                        <c:v>334.78825999999998</c:v>
                      </c:pt>
                      <c:pt idx="3532">
                        <c:v>334.91791000000001</c:v>
                      </c:pt>
                      <c:pt idx="3533">
                        <c:v>335.03651000000002</c:v>
                      </c:pt>
                      <c:pt idx="3534">
                        <c:v>335.12966</c:v>
                      </c:pt>
                      <c:pt idx="3535">
                        <c:v>335.27616</c:v>
                      </c:pt>
                      <c:pt idx="3536">
                        <c:v>335.39668</c:v>
                      </c:pt>
                      <c:pt idx="3537">
                        <c:v>335.51607000000001</c:v>
                      </c:pt>
                      <c:pt idx="3538">
                        <c:v>335.64449000000002</c:v>
                      </c:pt>
                      <c:pt idx="3539">
                        <c:v>335.76179000000002</c:v>
                      </c:pt>
                      <c:pt idx="3540">
                        <c:v>335.88666000000001</c:v>
                      </c:pt>
                      <c:pt idx="3541">
                        <c:v>336.00202999999999</c:v>
                      </c:pt>
                      <c:pt idx="3542">
                        <c:v>336.12385999999998</c:v>
                      </c:pt>
                      <c:pt idx="3543">
                        <c:v>336.26112999999998</c:v>
                      </c:pt>
                      <c:pt idx="3544">
                        <c:v>336.39648999999997</c:v>
                      </c:pt>
                      <c:pt idx="3545">
                        <c:v>336.50927999999999</c:v>
                      </c:pt>
                      <c:pt idx="3546">
                        <c:v>336.63058000000001</c:v>
                      </c:pt>
                      <c:pt idx="3547">
                        <c:v>336.78399000000002</c:v>
                      </c:pt>
                      <c:pt idx="3548">
                        <c:v>336.89765</c:v>
                      </c:pt>
                      <c:pt idx="3549">
                        <c:v>337.02494999999999</c:v>
                      </c:pt>
                      <c:pt idx="3550">
                        <c:v>337.15854999999999</c:v>
                      </c:pt>
                      <c:pt idx="3551">
                        <c:v>337.28732000000002</c:v>
                      </c:pt>
                      <c:pt idx="3552">
                        <c:v>337.40998999999999</c:v>
                      </c:pt>
                      <c:pt idx="3553">
                        <c:v>337.52095000000003</c:v>
                      </c:pt>
                      <c:pt idx="3554">
                        <c:v>337.66118999999998</c:v>
                      </c:pt>
                      <c:pt idx="3555">
                        <c:v>337.76994000000002</c:v>
                      </c:pt>
                      <c:pt idx="3556">
                        <c:v>337.89983999999998</c:v>
                      </c:pt>
                      <c:pt idx="3557">
                        <c:v>338.02701999999999</c:v>
                      </c:pt>
                      <c:pt idx="3558">
                        <c:v>338.15593999999999</c:v>
                      </c:pt>
                      <c:pt idx="3559">
                        <c:v>338.25434999999999</c:v>
                      </c:pt>
                      <c:pt idx="3560">
                        <c:v>338.34820999999999</c:v>
                      </c:pt>
                      <c:pt idx="3561">
                        <c:v>338.46418999999997</c:v>
                      </c:pt>
                      <c:pt idx="3562">
                        <c:v>338.60574000000003</c:v>
                      </c:pt>
                      <c:pt idx="3563">
                        <c:v>338.72197</c:v>
                      </c:pt>
                      <c:pt idx="3564">
                        <c:v>338.88650000000001</c:v>
                      </c:pt>
                      <c:pt idx="3565">
                        <c:v>339.00252</c:v>
                      </c:pt>
                      <c:pt idx="3566">
                        <c:v>339.15269999999998</c:v>
                      </c:pt>
                      <c:pt idx="3567">
                        <c:v>339.27967999999998</c:v>
                      </c:pt>
                      <c:pt idx="3568">
                        <c:v>339.36398000000003</c:v>
                      </c:pt>
                      <c:pt idx="3569">
                        <c:v>339.48851000000002</c:v>
                      </c:pt>
                      <c:pt idx="3570">
                        <c:v>339.62184999999999</c:v>
                      </c:pt>
                      <c:pt idx="3571">
                        <c:v>339.74072000000001</c:v>
                      </c:pt>
                      <c:pt idx="3572">
                        <c:v>339.86653999999999</c:v>
                      </c:pt>
                      <c:pt idx="3573">
                        <c:v>339.97521999999998</c:v>
                      </c:pt>
                      <c:pt idx="3574">
                        <c:v>340.12119000000001</c:v>
                      </c:pt>
                      <c:pt idx="3575">
                        <c:v>340.22667000000001</c:v>
                      </c:pt>
                      <c:pt idx="3576">
                        <c:v>340.39688000000001</c:v>
                      </c:pt>
                      <c:pt idx="3577">
                        <c:v>340.51623000000001</c:v>
                      </c:pt>
                      <c:pt idx="3578">
                        <c:v>340.68317999999999</c:v>
                      </c:pt>
                      <c:pt idx="3579">
                        <c:v>340.77453000000003</c:v>
                      </c:pt>
                      <c:pt idx="3580">
                        <c:v>340.84712999999999</c:v>
                      </c:pt>
                      <c:pt idx="3581">
                        <c:v>340.99432000000002</c:v>
                      </c:pt>
                      <c:pt idx="3582">
                        <c:v>341.11063999999999</c:v>
                      </c:pt>
                      <c:pt idx="3583">
                        <c:v>341.23358999999999</c:v>
                      </c:pt>
                      <c:pt idx="3584">
                        <c:v>341.35919999999999</c:v>
                      </c:pt>
                      <c:pt idx="3585">
                        <c:v>341.48912999999999</c:v>
                      </c:pt>
                      <c:pt idx="3586">
                        <c:v>341.64476999999999</c:v>
                      </c:pt>
                      <c:pt idx="3587">
                        <c:v>341.75864999999999</c:v>
                      </c:pt>
                      <c:pt idx="3588">
                        <c:v>341.88324</c:v>
                      </c:pt>
                      <c:pt idx="3589">
                        <c:v>342.00945999999999</c:v>
                      </c:pt>
                      <c:pt idx="3590">
                        <c:v>342.12975999999998</c:v>
                      </c:pt>
                      <c:pt idx="3591">
                        <c:v>342.23757999999998</c:v>
                      </c:pt>
                      <c:pt idx="3592">
                        <c:v>342.36275000000001</c:v>
                      </c:pt>
                      <c:pt idx="3593">
                        <c:v>342.53228999999999</c:v>
                      </c:pt>
                      <c:pt idx="3594">
                        <c:v>342.66878000000003</c:v>
                      </c:pt>
                      <c:pt idx="3595">
                        <c:v>342.76267000000001</c:v>
                      </c:pt>
                      <c:pt idx="3596">
                        <c:v>342.93398999999999</c:v>
                      </c:pt>
                      <c:pt idx="3597">
                        <c:v>343.01452999999998</c:v>
                      </c:pt>
                      <c:pt idx="3598">
                        <c:v>343.13898999999998</c:v>
                      </c:pt>
                      <c:pt idx="3599">
                        <c:v>343.26749000000001</c:v>
                      </c:pt>
                      <c:pt idx="3600">
                        <c:v>343.37448000000001</c:v>
                      </c:pt>
                      <c:pt idx="3601">
                        <c:v>343.48806999999999</c:v>
                      </c:pt>
                      <c:pt idx="3602">
                        <c:v>343.62286</c:v>
                      </c:pt>
                      <c:pt idx="3603">
                        <c:v>343.74387999999999</c:v>
                      </c:pt>
                      <c:pt idx="3604">
                        <c:v>343.88346999999999</c:v>
                      </c:pt>
                      <c:pt idx="3605">
                        <c:v>343.98563999999999</c:v>
                      </c:pt>
                      <c:pt idx="3606">
                        <c:v>344.11914999999999</c:v>
                      </c:pt>
                      <c:pt idx="3607">
                        <c:v>344.25477999999998</c:v>
                      </c:pt>
                      <c:pt idx="3608">
                        <c:v>344.40424999999999</c:v>
                      </c:pt>
                      <c:pt idx="3609">
                        <c:v>344.49358000000001</c:v>
                      </c:pt>
                      <c:pt idx="3610">
                        <c:v>344.64526000000001</c:v>
                      </c:pt>
                      <c:pt idx="3611">
                        <c:v>344.76688999999999</c:v>
                      </c:pt>
                      <c:pt idx="3612">
                        <c:v>344.86331000000001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'DO to 344A'!$BE$4:$BE$3616</c15:sqref>
                        </c15:formulaRef>
                      </c:ext>
                    </c:extLst>
                    <c:numCache>
                      <c:formatCode>General</c:formatCode>
                      <c:ptCount val="3613"/>
                      <c:pt idx="0">
                        <c:v>1.2494499999999997E-2</c:v>
                      </c:pt>
                      <c:pt idx="1">
                        <c:v>1.2503499999999996E-2</c:v>
                      </c:pt>
                      <c:pt idx="2">
                        <c:v>1.2512499999999998E-2</c:v>
                      </c:pt>
                      <c:pt idx="3">
                        <c:v>1.2520999999999997E-2</c:v>
                      </c:pt>
                      <c:pt idx="4">
                        <c:v>1.2527999999999997E-2</c:v>
                      </c:pt>
                      <c:pt idx="5">
                        <c:v>1.2537499999999997E-2</c:v>
                      </c:pt>
                      <c:pt idx="6">
                        <c:v>1.2547999999999997E-2</c:v>
                      </c:pt>
                      <c:pt idx="7">
                        <c:v>1.2558499999999995E-2</c:v>
                      </c:pt>
                      <c:pt idx="8">
                        <c:v>1.2566999999999995E-2</c:v>
                      </c:pt>
                      <c:pt idx="9">
                        <c:v>1.2575499999999995E-2</c:v>
                      </c:pt>
                      <c:pt idx="10">
                        <c:v>1.2585499999999994E-2</c:v>
                      </c:pt>
                      <c:pt idx="11">
                        <c:v>1.2593999999999992E-2</c:v>
                      </c:pt>
                      <c:pt idx="12">
                        <c:v>1.2602499999999992E-2</c:v>
                      </c:pt>
                      <c:pt idx="13">
                        <c:v>1.260699999999999E-2</c:v>
                      </c:pt>
                      <c:pt idx="14">
                        <c:v>1.2612499999999992E-2</c:v>
                      </c:pt>
                      <c:pt idx="15">
                        <c:v>1.2619999999999994E-2</c:v>
                      </c:pt>
                      <c:pt idx="16">
                        <c:v>1.2625999999999993E-2</c:v>
                      </c:pt>
                      <c:pt idx="17">
                        <c:v>1.2635999999999991E-2</c:v>
                      </c:pt>
                      <c:pt idx="18">
                        <c:v>1.2644499999999993E-2</c:v>
                      </c:pt>
                      <c:pt idx="19">
                        <c:v>1.2653499999999993E-2</c:v>
                      </c:pt>
                      <c:pt idx="20">
                        <c:v>1.266299999999999E-2</c:v>
                      </c:pt>
                      <c:pt idx="21">
                        <c:v>1.2671499999999992E-2</c:v>
                      </c:pt>
                      <c:pt idx="22">
                        <c:v>1.2679999999999992E-2</c:v>
                      </c:pt>
                      <c:pt idx="23">
                        <c:v>1.268899999999999E-2</c:v>
                      </c:pt>
                      <c:pt idx="24">
                        <c:v>1.2697999999999989E-2</c:v>
                      </c:pt>
                      <c:pt idx="25">
                        <c:v>1.2705499999999989E-2</c:v>
                      </c:pt>
                      <c:pt idx="26">
                        <c:v>1.271349999999999E-2</c:v>
                      </c:pt>
                      <c:pt idx="27">
                        <c:v>1.272349999999999E-2</c:v>
                      </c:pt>
                      <c:pt idx="28">
                        <c:v>1.2733499999999988E-2</c:v>
                      </c:pt>
                      <c:pt idx="29">
                        <c:v>1.2742499999999988E-2</c:v>
                      </c:pt>
                      <c:pt idx="30">
                        <c:v>1.2760499999999991E-2</c:v>
                      </c:pt>
                      <c:pt idx="31">
                        <c:v>1.2774499999999991E-2</c:v>
                      </c:pt>
                      <c:pt idx="32">
                        <c:v>1.2782999999999991E-2</c:v>
                      </c:pt>
                      <c:pt idx="33">
                        <c:v>1.2789499999999987E-2</c:v>
                      </c:pt>
                      <c:pt idx="34">
                        <c:v>1.2796499999999987E-2</c:v>
                      </c:pt>
                      <c:pt idx="35">
                        <c:v>1.2812499999999989E-2</c:v>
                      </c:pt>
                      <c:pt idx="36">
                        <c:v>1.2824999999999986E-2</c:v>
                      </c:pt>
                      <c:pt idx="37">
                        <c:v>1.2830499999999988E-2</c:v>
                      </c:pt>
                      <c:pt idx="38">
                        <c:v>1.2836999999999982E-2</c:v>
                      </c:pt>
                      <c:pt idx="39">
                        <c:v>1.2844499999999986E-2</c:v>
                      </c:pt>
                      <c:pt idx="40">
                        <c:v>1.2848999999999985E-2</c:v>
                      </c:pt>
                      <c:pt idx="41">
                        <c:v>1.2857999999999987E-2</c:v>
                      </c:pt>
                      <c:pt idx="42">
                        <c:v>1.2865499999999988E-2</c:v>
                      </c:pt>
                      <c:pt idx="43">
                        <c:v>1.2870499999999991E-2</c:v>
                      </c:pt>
                      <c:pt idx="44">
                        <c:v>1.287649999999999E-2</c:v>
                      </c:pt>
                      <c:pt idx="45">
                        <c:v>1.2885499999999989E-2</c:v>
                      </c:pt>
                      <c:pt idx="46">
                        <c:v>1.2889499999999984E-2</c:v>
                      </c:pt>
                      <c:pt idx="47">
                        <c:v>1.2892499999999987E-2</c:v>
                      </c:pt>
                      <c:pt idx="48">
                        <c:v>1.2896999999999987E-2</c:v>
                      </c:pt>
                      <c:pt idx="49">
                        <c:v>1.2910999999999985E-2</c:v>
                      </c:pt>
                      <c:pt idx="50">
                        <c:v>1.2918999999999988E-2</c:v>
                      </c:pt>
                      <c:pt idx="51">
                        <c:v>1.2925999999999988E-2</c:v>
                      </c:pt>
                      <c:pt idx="52">
                        <c:v>1.2928499999999989E-2</c:v>
                      </c:pt>
                      <c:pt idx="53">
                        <c:v>1.2937499999999985E-2</c:v>
                      </c:pt>
                      <c:pt idx="54">
                        <c:v>1.2946499999999988E-2</c:v>
                      </c:pt>
                      <c:pt idx="55">
                        <c:v>1.2948999999999988E-2</c:v>
                      </c:pt>
                      <c:pt idx="56">
                        <c:v>1.2953499999999986E-2</c:v>
                      </c:pt>
                      <c:pt idx="57">
                        <c:v>1.295049999999999E-2</c:v>
                      </c:pt>
                      <c:pt idx="58">
                        <c:v>1.295399999999999E-2</c:v>
                      </c:pt>
                      <c:pt idx="59">
                        <c:v>1.2954999999999989E-2</c:v>
                      </c:pt>
                      <c:pt idx="60">
                        <c:v>1.2973999999999991E-2</c:v>
                      </c:pt>
                      <c:pt idx="61">
                        <c:v>1.2991499999999989E-2</c:v>
                      </c:pt>
                      <c:pt idx="62">
                        <c:v>1.2993499999999989E-2</c:v>
                      </c:pt>
                      <c:pt idx="63">
                        <c:v>1.2999499999999988E-2</c:v>
                      </c:pt>
                      <c:pt idx="64">
                        <c:v>1.2998999999999993E-2</c:v>
                      </c:pt>
                      <c:pt idx="65">
                        <c:v>1.3000999999999993E-2</c:v>
                      </c:pt>
                      <c:pt idx="66">
                        <c:v>1.2997499999999993E-2</c:v>
                      </c:pt>
                      <c:pt idx="67">
                        <c:v>1.2994499999999996E-2</c:v>
                      </c:pt>
                      <c:pt idx="68">
                        <c:v>1.2997999999999994E-2</c:v>
                      </c:pt>
                      <c:pt idx="69">
                        <c:v>1.2996499999999996E-2</c:v>
                      </c:pt>
                      <c:pt idx="70">
                        <c:v>1.2990999999999996E-2</c:v>
                      </c:pt>
                      <c:pt idx="71">
                        <c:v>1.2994499999999994E-2</c:v>
                      </c:pt>
                      <c:pt idx="72">
                        <c:v>1.2988999999999995E-2</c:v>
                      </c:pt>
                      <c:pt idx="73">
                        <c:v>1.2989499999999996E-2</c:v>
                      </c:pt>
                      <c:pt idx="74">
                        <c:v>1.2984999999999995E-2</c:v>
                      </c:pt>
                      <c:pt idx="75">
                        <c:v>1.2985999999999996E-2</c:v>
                      </c:pt>
                      <c:pt idx="76">
                        <c:v>1.2985999999999998E-2</c:v>
                      </c:pt>
                      <c:pt idx="77">
                        <c:v>1.2986999999999995E-2</c:v>
                      </c:pt>
                      <c:pt idx="78">
                        <c:v>1.2987499999999996E-2</c:v>
                      </c:pt>
                      <c:pt idx="79">
                        <c:v>1.2985999999999996E-2</c:v>
                      </c:pt>
                      <c:pt idx="80">
                        <c:v>1.2987999999999998E-2</c:v>
                      </c:pt>
                      <c:pt idx="81">
                        <c:v>1.2986999999999997E-2</c:v>
                      </c:pt>
                      <c:pt idx="82">
                        <c:v>1.2985999999999999E-2</c:v>
                      </c:pt>
                      <c:pt idx="83">
                        <c:v>1.2982499999999999E-2</c:v>
                      </c:pt>
                      <c:pt idx="84">
                        <c:v>1.2982499999999999E-2</c:v>
                      </c:pt>
                      <c:pt idx="85">
                        <c:v>1.2990999999999999E-2</c:v>
                      </c:pt>
                      <c:pt idx="86">
                        <c:v>1.2987E-2</c:v>
                      </c:pt>
                      <c:pt idx="87">
                        <c:v>1.2987E-2</c:v>
                      </c:pt>
                      <c:pt idx="88">
                        <c:v>1.2988499999999998E-2</c:v>
                      </c:pt>
                      <c:pt idx="89">
                        <c:v>1.2992500000000002E-2</c:v>
                      </c:pt>
                      <c:pt idx="90">
                        <c:v>1.2993500000000002E-2</c:v>
                      </c:pt>
                      <c:pt idx="91">
                        <c:v>1.2992500000000004E-2</c:v>
                      </c:pt>
                      <c:pt idx="92">
                        <c:v>1.2991500000000005E-2</c:v>
                      </c:pt>
                      <c:pt idx="93">
                        <c:v>1.2992500000000002E-2</c:v>
                      </c:pt>
                      <c:pt idx="94">
                        <c:v>1.2993000000000003E-2</c:v>
                      </c:pt>
                      <c:pt idx="95">
                        <c:v>1.2995000000000005E-2</c:v>
                      </c:pt>
                      <c:pt idx="96">
                        <c:v>1.2997000000000005E-2</c:v>
                      </c:pt>
                      <c:pt idx="97">
                        <c:v>1.2999000000000005E-2</c:v>
                      </c:pt>
                      <c:pt idx="98">
                        <c:v>1.3001000000000006E-2</c:v>
                      </c:pt>
                      <c:pt idx="99">
                        <c:v>1.3006000000000004E-2</c:v>
                      </c:pt>
                      <c:pt idx="100">
                        <c:v>1.3009000000000003E-2</c:v>
                      </c:pt>
                      <c:pt idx="101">
                        <c:v>1.3011000000000002E-2</c:v>
                      </c:pt>
                      <c:pt idx="102">
                        <c:v>1.3016500000000002E-2</c:v>
                      </c:pt>
                      <c:pt idx="103">
                        <c:v>1.3017500000000001E-2</c:v>
                      </c:pt>
                      <c:pt idx="104">
                        <c:v>1.3016500000000002E-2</c:v>
                      </c:pt>
                      <c:pt idx="105">
                        <c:v>1.3018500000000002E-2</c:v>
                      </c:pt>
                      <c:pt idx="106">
                        <c:v>1.3023E-2</c:v>
                      </c:pt>
                      <c:pt idx="107">
                        <c:v>1.3025E-2</c:v>
                      </c:pt>
                      <c:pt idx="108">
                        <c:v>1.3027500000000003E-2</c:v>
                      </c:pt>
                      <c:pt idx="109">
                        <c:v>1.3027499999999999E-2</c:v>
                      </c:pt>
                      <c:pt idx="110">
                        <c:v>1.3029500000000001E-2</c:v>
                      </c:pt>
                      <c:pt idx="111">
                        <c:v>1.3028500000000004E-2</c:v>
                      </c:pt>
                      <c:pt idx="112">
                        <c:v>1.3025500000000002E-2</c:v>
                      </c:pt>
                      <c:pt idx="113">
                        <c:v>1.3029500000000001E-2</c:v>
                      </c:pt>
                      <c:pt idx="114">
                        <c:v>1.3028999999999999E-2</c:v>
                      </c:pt>
                      <c:pt idx="115">
                        <c:v>1.3028499999999997E-2</c:v>
                      </c:pt>
                      <c:pt idx="116">
                        <c:v>1.3026499999999998E-2</c:v>
                      </c:pt>
                      <c:pt idx="117">
                        <c:v>1.3027499999999999E-2</c:v>
                      </c:pt>
                      <c:pt idx="118">
                        <c:v>1.3027999999999998E-2</c:v>
                      </c:pt>
                      <c:pt idx="119">
                        <c:v>1.3030499999999999E-2</c:v>
                      </c:pt>
                      <c:pt idx="120">
                        <c:v>1.3034999999999996E-2</c:v>
                      </c:pt>
                      <c:pt idx="121">
                        <c:v>1.3031999999999997E-2</c:v>
                      </c:pt>
                      <c:pt idx="122">
                        <c:v>1.30355E-2</c:v>
                      </c:pt>
                      <c:pt idx="123">
                        <c:v>1.3032000000000002E-2</c:v>
                      </c:pt>
                      <c:pt idx="124">
                        <c:v>1.3031500000000003E-2</c:v>
                      </c:pt>
                      <c:pt idx="125">
                        <c:v>1.3034000000000004E-2</c:v>
                      </c:pt>
                      <c:pt idx="126">
                        <c:v>1.3031000000000006E-2</c:v>
                      </c:pt>
                      <c:pt idx="127">
                        <c:v>1.3028500000000005E-2</c:v>
                      </c:pt>
                      <c:pt idx="128">
                        <c:v>1.3029500000000005E-2</c:v>
                      </c:pt>
                      <c:pt idx="129">
                        <c:v>1.3027500000000004E-2</c:v>
                      </c:pt>
                      <c:pt idx="130">
                        <c:v>1.3027500000000004E-2</c:v>
                      </c:pt>
                      <c:pt idx="131">
                        <c:v>1.3027000000000009E-2</c:v>
                      </c:pt>
                      <c:pt idx="132">
                        <c:v>1.3031000000000006E-2</c:v>
                      </c:pt>
                      <c:pt idx="133">
                        <c:v>1.3035000000000008E-2</c:v>
                      </c:pt>
                      <c:pt idx="134">
                        <c:v>1.3036500000000006E-2</c:v>
                      </c:pt>
                      <c:pt idx="135">
                        <c:v>1.3041000000000007E-2</c:v>
                      </c:pt>
                      <c:pt idx="136">
                        <c:v>1.3044500000000007E-2</c:v>
                      </c:pt>
                      <c:pt idx="137">
                        <c:v>1.3047500000000007E-2</c:v>
                      </c:pt>
                      <c:pt idx="138">
                        <c:v>1.3054000000000008E-2</c:v>
                      </c:pt>
                      <c:pt idx="139">
                        <c:v>1.3061500000000009E-2</c:v>
                      </c:pt>
                      <c:pt idx="140">
                        <c:v>1.3063500000000011E-2</c:v>
                      </c:pt>
                      <c:pt idx="141">
                        <c:v>1.3063000000000009E-2</c:v>
                      </c:pt>
                      <c:pt idx="142">
                        <c:v>1.3072000000000007E-2</c:v>
                      </c:pt>
                      <c:pt idx="143">
                        <c:v>1.3073500000000009E-2</c:v>
                      </c:pt>
                      <c:pt idx="144">
                        <c:v>1.3082000000000009E-2</c:v>
                      </c:pt>
                      <c:pt idx="145">
                        <c:v>1.3084000000000007E-2</c:v>
                      </c:pt>
                      <c:pt idx="146">
                        <c:v>1.3093000000000007E-2</c:v>
                      </c:pt>
                      <c:pt idx="147">
                        <c:v>1.309600000000001E-2</c:v>
                      </c:pt>
                      <c:pt idx="148">
                        <c:v>1.310300000000001E-2</c:v>
                      </c:pt>
                      <c:pt idx="149">
                        <c:v>1.311250000000001E-2</c:v>
                      </c:pt>
                      <c:pt idx="150">
                        <c:v>1.3116000000000011E-2</c:v>
                      </c:pt>
                      <c:pt idx="151">
                        <c:v>1.3122500000000013E-2</c:v>
                      </c:pt>
                      <c:pt idx="152">
                        <c:v>1.3117000000000012E-2</c:v>
                      </c:pt>
                      <c:pt idx="153">
                        <c:v>1.3115500000000011E-2</c:v>
                      </c:pt>
                      <c:pt idx="154">
                        <c:v>1.3122000000000014E-2</c:v>
                      </c:pt>
                      <c:pt idx="155">
                        <c:v>1.3127500000000014E-2</c:v>
                      </c:pt>
                      <c:pt idx="156">
                        <c:v>1.3133000000000014E-2</c:v>
                      </c:pt>
                      <c:pt idx="157">
                        <c:v>1.3139500000000016E-2</c:v>
                      </c:pt>
                      <c:pt idx="158">
                        <c:v>1.3144000000000015E-2</c:v>
                      </c:pt>
                      <c:pt idx="159">
                        <c:v>1.3148500000000016E-2</c:v>
                      </c:pt>
                      <c:pt idx="160">
                        <c:v>1.3154500000000015E-2</c:v>
                      </c:pt>
                      <c:pt idx="161">
                        <c:v>1.3154500000000013E-2</c:v>
                      </c:pt>
                      <c:pt idx="162">
                        <c:v>1.3162500000000014E-2</c:v>
                      </c:pt>
                      <c:pt idx="163">
                        <c:v>1.3165500000000012E-2</c:v>
                      </c:pt>
                      <c:pt idx="164">
                        <c:v>1.3171000000000013E-2</c:v>
                      </c:pt>
                      <c:pt idx="165">
                        <c:v>1.3171000000000013E-2</c:v>
                      </c:pt>
                      <c:pt idx="166">
                        <c:v>1.3179000000000014E-2</c:v>
                      </c:pt>
                      <c:pt idx="167">
                        <c:v>1.318600000000001E-2</c:v>
                      </c:pt>
                      <c:pt idx="168">
                        <c:v>1.3195000000000012E-2</c:v>
                      </c:pt>
                      <c:pt idx="169">
                        <c:v>1.3199000000000011E-2</c:v>
                      </c:pt>
                      <c:pt idx="170">
                        <c:v>1.3201500000000012E-2</c:v>
                      </c:pt>
                      <c:pt idx="171">
                        <c:v>1.3205000000000008E-2</c:v>
                      </c:pt>
                      <c:pt idx="172">
                        <c:v>1.3207000000000009E-2</c:v>
                      </c:pt>
                      <c:pt idx="173">
                        <c:v>1.3208000000000008E-2</c:v>
                      </c:pt>
                      <c:pt idx="174">
                        <c:v>1.3211500000000011E-2</c:v>
                      </c:pt>
                      <c:pt idx="175">
                        <c:v>1.321500000000001E-2</c:v>
                      </c:pt>
                      <c:pt idx="176">
                        <c:v>1.3221500000000008E-2</c:v>
                      </c:pt>
                      <c:pt idx="177">
                        <c:v>1.3218500000000011E-2</c:v>
                      </c:pt>
                      <c:pt idx="178">
                        <c:v>1.321750000000001E-2</c:v>
                      </c:pt>
                      <c:pt idx="179">
                        <c:v>1.322250000000001E-2</c:v>
                      </c:pt>
                      <c:pt idx="180">
                        <c:v>1.321900000000001E-2</c:v>
                      </c:pt>
                      <c:pt idx="181">
                        <c:v>1.3218500000000011E-2</c:v>
                      </c:pt>
                      <c:pt idx="182">
                        <c:v>1.3209000000000011E-2</c:v>
                      </c:pt>
                      <c:pt idx="183">
                        <c:v>1.3207500000000007E-2</c:v>
                      </c:pt>
                      <c:pt idx="184">
                        <c:v>1.3205500000000007E-2</c:v>
                      </c:pt>
                      <c:pt idx="185">
                        <c:v>1.3206000000000011E-2</c:v>
                      </c:pt>
                      <c:pt idx="186">
                        <c:v>1.320850000000001E-2</c:v>
                      </c:pt>
                      <c:pt idx="187">
                        <c:v>1.3211000000000007E-2</c:v>
                      </c:pt>
                      <c:pt idx="188">
                        <c:v>1.3210500000000009E-2</c:v>
                      </c:pt>
                      <c:pt idx="189">
                        <c:v>1.320650000000001E-2</c:v>
                      </c:pt>
                      <c:pt idx="190">
                        <c:v>1.3209500000000009E-2</c:v>
                      </c:pt>
                      <c:pt idx="191">
                        <c:v>1.3216500000000011E-2</c:v>
                      </c:pt>
                      <c:pt idx="192">
                        <c:v>1.3217000000000012E-2</c:v>
                      </c:pt>
                      <c:pt idx="193">
                        <c:v>1.3220000000000011E-2</c:v>
                      </c:pt>
                      <c:pt idx="194">
                        <c:v>1.3208500000000012E-2</c:v>
                      </c:pt>
                      <c:pt idx="195">
                        <c:v>1.3211000000000007E-2</c:v>
                      </c:pt>
                      <c:pt idx="196">
                        <c:v>1.321200000000001E-2</c:v>
                      </c:pt>
                      <c:pt idx="197">
                        <c:v>1.321150000000001E-2</c:v>
                      </c:pt>
                      <c:pt idx="198">
                        <c:v>1.3208000000000011E-2</c:v>
                      </c:pt>
                      <c:pt idx="199">
                        <c:v>1.3208000000000008E-2</c:v>
                      </c:pt>
                      <c:pt idx="200">
                        <c:v>1.320450000000001E-2</c:v>
                      </c:pt>
                      <c:pt idx="201">
                        <c:v>1.319800000000001E-2</c:v>
                      </c:pt>
                      <c:pt idx="202">
                        <c:v>1.3199500000000008E-2</c:v>
                      </c:pt>
                      <c:pt idx="203">
                        <c:v>1.3203000000000005E-2</c:v>
                      </c:pt>
                      <c:pt idx="204">
                        <c:v>1.3204500000000003E-2</c:v>
                      </c:pt>
                      <c:pt idx="205">
                        <c:v>1.3204000000000002E-2</c:v>
                      </c:pt>
                      <c:pt idx="206">
                        <c:v>1.3210000000000005E-2</c:v>
                      </c:pt>
                      <c:pt idx="207">
                        <c:v>1.3205500000000002E-2</c:v>
                      </c:pt>
                      <c:pt idx="208">
                        <c:v>1.3203000000000003E-2</c:v>
                      </c:pt>
                      <c:pt idx="209">
                        <c:v>1.3198000000000001E-2</c:v>
                      </c:pt>
                      <c:pt idx="210">
                        <c:v>1.3190500000000001E-2</c:v>
                      </c:pt>
                      <c:pt idx="211">
                        <c:v>1.3191E-2</c:v>
                      </c:pt>
                      <c:pt idx="212">
                        <c:v>1.3188999999999999E-2</c:v>
                      </c:pt>
                      <c:pt idx="213">
                        <c:v>1.31895E-2</c:v>
                      </c:pt>
                      <c:pt idx="214">
                        <c:v>1.3190000000000004E-2</c:v>
                      </c:pt>
                      <c:pt idx="215">
                        <c:v>1.31865E-2</c:v>
                      </c:pt>
                      <c:pt idx="216">
                        <c:v>1.3183499999999999E-2</c:v>
                      </c:pt>
                      <c:pt idx="217">
                        <c:v>1.3176500000000002E-2</c:v>
                      </c:pt>
                      <c:pt idx="218">
                        <c:v>1.31775E-2</c:v>
                      </c:pt>
                      <c:pt idx="219">
                        <c:v>1.3178499999999999E-2</c:v>
                      </c:pt>
                      <c:pt idx="220">
                        <c:v>1.31725E-2</c:v>
                      </c:pt>
                      <c:pt idx="221">
                        <c:v>1.3170999999999999E-2</c:v>
                      </c:pt>
                      <c:pt idx="222">
                        <c:v>1.3154499999999998E-2</c:v>
                      </c:pt>
                      <c:pt idx="223">
                        <c:v>1.3143499999999997E-2</c:v>
                      </c:pt>
                      <c:pt idx="224">
                        <c:v>1.3136999999999999E-2</c:v>
                      </c:pt>
                      <c:pt idx="225">
                        <c:v>1.3133499999999996E-2</c:v>
                      </c:pt>
                      <c:pt idx="226">
                        <c:v>1.3128499999999998E-2</c:v>
                      </c:pt>
                      <c:pt idx="227">
                        <c:v>1.3124999999999996E-2</c:v>
                      </c:pt>
                      <c:pt idx="228">
                        <c:v>1.3118999999999994E-2</c:v>
                      </c:pt>
                      <c:pt idx="229">
                        <c:v>1.3114999999999998E-2</c:v>
                      </c:pt>
                      <c:pt idx="230">
                        <c:v>1.3109499999999994E-2</c:v>
                      </c:pt>
                      <c:pt idx="231">
                        <c:v>1.3112499999999997E-2</c:v>
                      </c:pt>
                      <c:pt idx="232">
                        <c:v>1.3102999999999998E-2</c:v>
                      </c:pt>
                      <c:pt idx="233">
                        <c:v>1.3090499999999996E-2</c:v>
                      </c:pt>
                      <c:pt idx="234">
                        <c:v>1.3085499999999993E-2</c:v>
                      </c:pt>
                      <c:pt idx="235">
                        <c:v>1.3082999999999996E-2</c:v>
                      </c:pt>
                      <c:pt idx="236">
                        <c:v>1.3066999999999994E-2</c:v>
                      </c:pt>
                      <c:pt idx="237">
                        <c:v>1.3057499999999993E-2</c:v>
                      </c:pt>
                      <c:pt idx="238">
                        <c:v>1.3051999999999994E-2</c:v>
                      </c:pt>
                      <c:pt idx="239">
                        <c:v>1.3051499999999994E-2</c:v>
                      </c:pt>
                      <c:pt idx="240">
                        <c:v>1.3054E-2</c:v>
                      </c:pt>
                      <c:pt idx="241">
                        <c:v>1.3045499999999998E-2</c:v>
                      </c:pt>
                      <c:pt idx="242">
                        <c:v>1.3038500000000001E-2</c:v>
                      </c:pt>
                      <c:pt idx="243">
                        <c:v>1.3031500000000003E-2</c:v>
                      </c:pt>
                      <c:pt idx="244">
                        <c:v>1.3021500000000004E-2</c:v>
                      </c:pt>
                      <c:pt idx="245">
                        <c:v>1.3009500000000007E-2</c:v>
                      </c:pt>
                      <c:pt idx="246">
                        <c:v>1.3003500000000003E-2</c:v>
                      </c:pt>
                      <c:pt idx="247">
                        <c:v>1.2993500000000005E-2</c:v>
                      </c:pt>
                      <c:pt idx="248">
                        <c:v>1.2990000000000007E-2</c:v>
                      </c:pt>
                      <c:pt idx="249">
                        <c:v>1.2980000000000007E-2</c:v>
                      </c:pt>
                      <c:pt idx="250">
                        <c:v>1.2973000000000005E-2</c:v>
                      </c:pt>
                      <c:pt idx="251">
                        <c:v>1.2968000000000006E-2</c:v>
                      </c:pt>
                      <c:pt idx="252">
                        <c:v>1.2959500000000006E-2</c:v>
                      </c:pt>
                      <c:pt idx="253">
                        <c:v>1.2955000000000008E-2</c:v>
                      </c:pt>
                      <c:pt idx="254">
                        <c:v>1.2941000000000005E-2</c:v>
                      </c:pt>
                      <c:pt idx="255">
                        <c:v>1.2935500000000009E-2</c:v>
                      </c:pt>
                      <c:pt idx="256">
                        <c:v>1.2922500000000005E-2</c:v>
                      </c:pt>
                      <c:pt idx="257">
                        <c:v>1.2920000000000004E-2</c:v>
                      </c:pt>
                      <c:pt idx="258">
                        <c:v>1.2912000000000009E-2</c:v>
                      </c:pt>
                      <c:pt idx="259">
                        <c:v>1.2938000000000005E-2</c:v>
                      </c:pt>
                      <c:pt idx="260">
                        <c:v>1.2940500000000004E-2</c:v>
                      </c:pt>
                      <c:pt idx="261">
                        <c:v>1.2936000000000003E-2</c:v>
                      </c:pt>
                      <c:pt idx="262">
                        <c:v>1.2938500000000002E-2</c:v>
                      </c:pt>
                      <c:pt idx="263">
                        <c:v>1.2940000000000002E-2</c:v>
                      </c:pt>
                      <c:pt idx="264">
                        <c:v>1.2933000000000002E-2</c:v>
                      </c:pt>
                      <c:pt idx="265">
                        <c:v>1.2916499999999997E-2</c:v>
                      </c:pt>
                      <c:pt idx="266">
                        <c:v>1.2905000000000002E-2</c:v>
                      </c:pt>
                      <c:pt idx="267">
                        <c:v>1.2893500000000004E-2</c:v>
                      </c:pt>
                      <c:pt idx="268">
                        <c:v>1.2886000000000002E-2</c:v>
                      </c:pt>
                      <c:pt idx="269">
                        <c:v>1.2877500000000002E-2</c:v>
                      </c:pt>
                      <c:pt idx="270">
                        <c:v>1.2867000000000002E-2</c:v>
                      </c:pt>
                      <c:pt idx="271">
                        <c:v>1.2854000000000003E-2</c:v>
                      </c:pt>
                      <c:pt idx="272">
                        <c:v>1.2840000000000001E-2</c:v>
                      </c:pt>
                      <c:pt idx="273">
                        <c:v>1.2824E-2</c:v>
                      </c:pt>
                      <c:pt idx="274">
                        <c:v>1.2811999999999999E-2</c:v>
                      </c:pt>
                      <c:pt idx="275">
                        <c:v>1.2790499999999998E-2</c:v>
                      </c:pt>
                      <c:pt idx="276">
                        <c:v>1.2771499999999998E-2</c:v>
                      </c:pt>
                      <c:pt idx="277">
                        <c:v>1.2756999999999998E-2</c:v>
                      </c:pt>
                      <c:pt idx="278">
                        <c:v>1.2736999999999997E-2</c:v>
                      </c:pt>
                      <c:pt idx="279">
                        <c:v>1.2708999999999996E-2</c:v>
                      </c:pt>
                      <c:pt idx="280">
                        <c:v>1.2683999999999997E-2</c:v>
                      </c:pt>
                      <c:pt idx="281">
                        <c:v>1.2668499999999996E-2</c:v>
                      </c:pt>
                      <c:pt idx="282">
                        <c:v>1.2647999999999994E-2</c:v>
                      </c:pt>
                      <c:pt idx="283">
                        <c:v>1.2623999999999995E-2</c:v>
                      </c:pt>
                      <c:pt idx="284">
                        <c:v>1.2602999999999996E-2</c:v>
                      </c:pt>
                      <c:pt idx="285">
                        <c:v>1.2573999999999995E-2</c:v>
                      </c:pt>
                      <c:pt idx="286">
                        <c:v>1.2548999999999994E-2</c:v>
                      </c:pt>
                      <c:pt idx="287">
                        <c:v>1.2529999999999993E-2</c:v>
                      </c:pt>
                      <c:pt idx="288">
                        <c:v>1.2504999999999994E-2</c:v>
                      </c:pt>
                      <c:pt idx="289">
                        <c:v>1.2482999999999992E-2</c:v>
                      </c:pt>
                      <c:pt idx="290">
                        <c:v>1.2459999999999992E-2</c:v>
                      </c:pt>
                      <c:pt idx="291">
                        <c:v>1.2438999999999993E-2</c:v>
                      </c:pt>
                      <c:pt idx="292">
                        <c:v>1.2413999999999994E-2</c:v>
                      </c:pt>
                      <c:pt idx="293">
                        <c:v>1.2397999999999991E-2</c:v>
                      </c:pt>
                      <c:pt idx="294">
                        <c:v>1.238049999999999E-2</c:v>
                      </c:pt>
                      <c:pt idx="295">
                        <c:v>1.236249999999999E-2</c:v>
                      </c:pt>
                      <c:pt idx="296">
                        <c:v>1.234399999999999E-2</c:v>
                      </c:pt>
                      <c:pt idx="297">
                        <c:v>1.2315499999999988E-2</c:v>
                      </c:pt>
                      <c:pt idx="298">
                        <c:v>1.2286499999999987E-2</c:v>
                      </c:pt>
                      <c:pt idx="299">
                        <c:v>1.2254999999999986E-2</c:v>
                      </c:pt>
                      <c:pt idx="300">
                        <c:v>1.2223999999999988E-2</c:v>
                      </c:pt>
                      <c:pt idx="301">
                        <c:v>1.2196499999999989E-2</c:v>
                      </c:pt>
                      <c:pt idx="302">
                        <c:v>1.2166999999999989E-2</c:v>
                      </c:pt>
                      <c:pt idx="303">
                        <c:v>1.2140499999999985E-2</c:v>
                      </c:pt>
                      <c:pt idx="304">
                        <c:v>1.2112499999999986E-2</c:v>
                      </c:pt>
                      <c:pt idx="305">
                        <c:v>1.2082999999999984E-2</c:v>
                      </c:pt>
                      <c:pt idx="306">
                        <c:v>1.2046499999999983E-2</c:v>
                      </c:pt>
                      <c:pt idx="307">
                        <c:v>1.2009999999999982E-2</c:v>
                      </c:pt>
                      <c:pt idx="308">
                        <c:v>1.1939499999999985E-2</c:v>
                      </c:pt>
                      <c:pt idx="309">
                        <c:v>1.1865499999999987E-2</c:v>
                      </c:pt>
                      <c:pt idx="310">
                        <c:v>1.1796499999999986E-2</c:v>
                      </c:pt>
                      <c:pt idx="311">
                        <c:v>1.1725499999999984E-2</c:v>
                      </c:pt>
                      <c:pt idx="312">
                        <c:v>1.1657999999999984E-2</c:v>
                      </c:pt>
                      <c:pt idx="313">
                        <c:v>1.1514999999999982E-2</c:v>
                      </c:pt>
                      <c:pt idx="314">
                        <c:v>1.1429499999999981E-2</c:v>
                      </c:pt>
                      <c:pt idx="315">
                        <c:v>1.1350999999999983E-2</c:v>
                      </c:pt>
                      <c:pt idx="316">
                        <c:v>1.1278499999999983E-2</c:v>
                      </c:pt>
                      <c:pt idx="317">
                        <c:v>1.1012999999999985E-2</c:v>
                      </c:pt>
                      <c:pt idx="318">
                        <c:v>1.0746499999999985E-2</c:v>
                      </c:pt>
                      <c:pt idx="319">
                        <c:v>1.0485499999999981E-2</c:v>
                      </c:pt>
                      <c:pt idx="320">
                        <c:v>1.0222499999999983E-2</c:v>
                      </c:pt>
                      <c:pt idx="321">
                        <c:v>9.960499999999985E-3</c:v>
                      </c:pt>
                      <c:pt idx="322">
                        <c:v>9.7039999999999835E-3</c:v>
                      </c:pt>
                      <c:pt idx="323">
                        <c:v>9.4444999999999824E-3</c:v>
                      </c:pt>
                      <c:pt idx="324">
                        <c:v>9.1904999999999869E-3</c:v>
                      </c:pt>
                      <c:pt idx="325">
                        <c:v>8.9284999999999868E-3</c:v>
                      </c:pt>
                      <c:pt idx="326">
                        <c:v>8.673499999999985E-3</c:v>
                      </c:pt>
                      <c:pt idx="327">
                        <c:v>8.4184999999999885E-3</c:v>
                      </c:pt>
                      <c:pt idx="328">
                        <c:v>8.1629999999999897E-3</c:v>
                      </c:pt>
                      <c:pt idx="329">
                        <c:v>7.9039999999999874E-3</c:v>
                      </c:pt>
                      <c:pt idx="330">
                        <c:v>7.6469999999999915E-3</c:v>
                      </c:pt>
                      <c:pt idx="331">
                        <c:v>7.3864999999999912E-3</c:v>
                      </c:pt>
                      <c:pt idx="332">
                        <c:v>7.1239999999999967E-3</c:v>
                      </c:pt>
                      <c:pt idx="333">
                        <c:v>6.8619999999999966E-3</c:v>
                      </c:pt>
                      <c:pt idx="334">
                        <c:v>6.6044999999999984E-3</c:v>
                      </c:pt>
                      <c:pt idx="335">
                        <c:v>6.3434999999999984E-3</c:v>
                      </c:pt>
                      <c:pt idx="336">
                        <c:v>6.0824999999999959E-3</c:v>
                      </c:pt>
                      <c:pt idx="337">
                        <c:v>5.8195000000000009E-3</c:v>
                      </c:pt>
                      <c:pt idx="338">
                        <c:v>5.5590000000000049E-3</c:v>
                      </c:pt>
                      <c:pt idx="339">
                        <c:v>5.2945000000000075E-3</c:v>
                      </c:pt>
                      <c:pt idx="340">
                        <c:v>5.0300000000000067E-3</c:v>
                      </c:pt>
                      <c:pt idx="341">
                        <c:v>4.7730000000000064E-3</c:v>
                      </c:pt>
                      <c:pt idx="342">
                        <c:v>4.5165000000000066E-3</c:v>
                      </c:pt>
                      <c:pt idx="343">
                        <c:v>4.2570000000000073E-3</c:v>
                      </c:pt>
                      <c:pt idx="344">
                        <c:v>3.994500000000005E-3</c:v>
                      </c:pt>
                      <c:pt idx="345">
                        <c:v>3.7350000000000048E-3</c:v>
                      </c:pt>
                      <c:pt idx="346">
                        <c:v>3.4715000000000045E-3</c:v>
                      </c:pt>
                      <c:pt idx="347">
                        <c:v>3.2155000000000061E-3</c:v>
                      </c:pt>
                      <c:pt idx="348">
                        <c:v>2.960000000000006E-3</c:v>
                      </c:pt>
                      <c:pt idx="349">
                        <c:v>2.699500000000007E-3</c:v>
                      </c:pt>
                      <c:pt idx="350">
                        <c:v>2.4385000000000066E-3</c:v>
                      </c:pt>
                      <c:pt idx="351">
                        <c:v>2.1755000000000082E-3</c:v>
                      </c:pt>
                      <c:pt idx="352">
                        <c:v>1.9300000000000074E-3</c:v>
                      </c:pt>
                      <c:pt idx="353">
                        <c:v>1.6820000000000071E-3</c:v>
                      </c:pt>
                      <c:pt idx="354">
                        <c:v>1.4230000000000065E-3</c:v>
                      </c:pt>
                      <c:pt idx="355">
                        <c:v>1.1615000000000069E-3</c:v>
                      </c:pt>
                      <c:pt idx="356">
                        <c:v>8.9850000000000639E-4</c:v>
                      </c:pt>
                      <c:pt idx="357">
                        <c:v>6.480000000000061E-4</c:v>
                      </c:pt>
                      <c:pt idx="358">
                        <c:v>3.9550000000000571E-4</c:v>
                      </c:pt>
                      <c:pt idx="359">
                        <c:v>2.2350000000000717E-4</c:v>
                      </c:pt>
                      <c:pt idx="360">
                        <c:v>-2.9499999999994269E-5</c:v>
                      </c:pt>
                      <c:pt idx="361">
                        <c:v>-2.7649999999999398E-4</c:v>
                      </c:pt>
                      <c:pt idx="362">
                        <c:v>-5.2699999999999514E-4</c:v>
                      </c:pt>
                      <c:pt idx="363">
                        <c:v>-7.769999999999946E-4</c:v>
                      </c:pt>
                      <c:pt idx="364">
                        <c:v>-1.0324999999999946E-3</c:v>
                      </c:pt>
                      <c:pt idx="365">
                        <c:v>-1.2864999999999949E-3</c:v>
                      </c:pt>
                      <c:pt idx="366">
                        <c:v>-1.5459999999999957E-3</c:v>
                      </c:pt>
                      <c:pt idx="367">
                        <c:v>-1.8029999999999949E-3</c:v>
                      </c:pt>
                      <c:pt idx="368">
                        <c:v>-2.0594999999999954E-3</c:v>
                      </c:pt>
                      <c:pt idx="369">
                        <c:v>-2.3134999999999961E-3</c:v>
                      </c:pt>
                      <c:pt idx="370">
                        <c:v>-2.5639999999999951E-3</c:v>
                      </c:pt>
                      <c:pt idx="371">
                        <c:v>-2.8129999999999965E-3</c:v>
                      </c:pt>
                      <c:pt idx="372">
                        <c:v>-3.0619999999999953E-3</c:v>
                      </c:pt>
                      <c:pt idx="373">
                        <c:v>-3.3049999999999967E-3</c:v>
                      </c:pt>
                      <c:pt idx="374">
                        <c:v>-3.5519999999999974E-3</c:v>
                      </c:pt>
                      <c:pt idx="375">
                        <c:v>-3.8054999999999947E-3</c:v>
                      </c:pt>
                      <c:pt idx="376">
                        <c:v>-4.0604999999999973E-3</c:v>
                      </c:pt>
                      <c:pt idx="377">
                        <c:v>-4.312499999999996E-3</c:v>
                      </c:pt>
                      <c:pt idx="378">
                        <c:v>-4.5674999999999969E-3</c:v>
                      </c:pt>
                      <c:pt idx="379">
                        <c:v>-4.818999999999996E-3</c:v>
                      </c:pt>
                      <c:pt idx="380">
                        <c:v>-5.0624999999999967E-3</c:v>
                      </c:pt>
                      <c:pt idx="381">
                        <c:v>-5.3074999999999954E-3</c:v>
                      </c:pt>
                      <c:pt idx="382">
                        <c:v>-5.5524999999999958E-3</c:v>
                      </c:pt>
                      <c:pt idx="383">
                        <c:v>-5.8039999999999958E-3</c:v>
                      </c:pt>
                      <c:pt idx="384">
                        <c:v>-6.0509999999999974E-3</c:v>
                      </c:pt>
                      <c:pt idx="385">
                        <c:v>-6.2959999999999969E-3</c:v>
                      </c:pt>
                      <c:pt idx="386">
                        <c:v>-6.5494999999999963E-3</c:v>
                      </c:pt>
                      <c:pt idx="387">
                        <c:v>-6.8004999999999949E-3</c:v>
                      </c:pt>
                      <c:pt idx="388">
                        <c:v>-7.039999999999995E-3</c:v>
                      </c:pt>
                      <c:pt idx="389">
                        <c:v>-7.2824999999999973E-3</c:v>
                      </c:pt>
                      <c:pt idx="390">
                        <c:v>-7.5344999999999952E-3</c:v>
                      </c:pt>
                      <c:pt idx="391">
                        <c:v>-7.7894999999999935E-3</c:v>
                      </c:pt>
                      <c:pt idx="392">
                        <c:v>-8.0314999999999935E-3</c:v>
                      </c:pt>
                      <c:pt idx="393">
                        <c:v>-8.286999999999994E-3</c:v>
                      </c:pt>
                      <c:pt idx="394">
                        <c:v>-8.5214999999999961E-3</c:v>
                      </c:pt>
                      <c:pt idx="395">
                        <c:v>-8.7734999999999948E-3</c:v>
                      </c:pt>
                      <c:pt idx="396">
                        <c:v>-9.0244999999999961E-3</c:v>
                      </c:pt>
                      <c:pt idx="397">
                        <c:v>-9.2709999999999963E-3</c:v>
                      </c:pt>
                      <c:pt idx="398">
                        <c:v>-9.5109999999999952E-3</c:v>
                      </c:pt>
                      <c:pt idx="399">
                        <c:v>-9.7654999999999964E-3</c:v>
                      </c:pt>
                      <c:pt idx="400">
                        <c:v>-1.0011499999999996E-2</c:v>
                      </c:pt>
                      <c:pt idx="401">
                        <c:v>-1.0254499999999995E-2</c:v>
                      </c:pt>
                      <c:pt idx="402">
                        <c:v>-1.0494499999999997E-2</c:v>
                      </c:pt>
                      <c:pt idx="403">
                        <c:v>-1.0741499999999998E-2</c:v>
                      </c:pt>
                      <c:pt idx="404">
                        <c:v>-1.0985999999999998E-2</c:v>
                      </c:pt>
                      <c:pt idx="405">
                        <c:v>-1.1223E-2</c:v>
                      </c:pt>
                      <c:pt idx="406">
                        <c:v>-1.1477999999999999E-2</c:v>
                      </c:pt>
                      <c:pt idx="407">
                        <c:v>-1.1722999999999999E-2</c:v>
                      </c:pt>
                      <c:pt idx="408">
                        <c:v>-1.1958499999999999E-2</c:v>
                      </c:pt>
                      <c:pt idx="409">
                        <c:v>-1.2210499999999999E-2</c:v>
                      </c:pt>
                      <c:pt idx="410">
                        <c:v>-1.2455000000000001E-2</c:v>
                      </c:pt>
                      <c:pt idx="411">
                        <c:v>-1.2699499999999999E-2</c:v>
                      </c:pt>
                      <c:pt idx="412">
                        <c:v>-1.2943000000000003E-2</c:v>
                      </c:pt>
                      <c:pt idx="413">
                        <c:v>-1.3182000000000003E-2</c:v>
                      </c:pt>
                      <c:pt idx="414">
                        <c:v>-1.3425500000000002E-2</c:v>
                      </c:pt>
                      <c:pt idx="415">
                        <c:v>-1.3635000000000006E-2</c:v>
                      </c:pt>
                      <c:pt idx="416">
                        <c:v>-1.3869000000000005E-2</c:v>
                      </c:pt>
                      <c:pt idx="417">
                        <c:v>-1.4119000000000003E-2</c:v>
                      </c:pt>
                      <c:pt idx="418">
                        <c:v>-1.4368000000000002E-2</c:v>
                      </c:pt>
                      <c:pt idx="419">
                        <c:v>-1.4620500000000003E-2</c:v>
                      </c:pt>
                      <c:pt idx="420">
                        <c:v>-1.4866500000000005E-2</c:v>
                      </c:pt>
                      <c:pt idx="421">
                        <c:v>-1.5107500000000003E-2</c:v>
                      </c:pt>
                      <c:pt idx="422">
                        <c:v>-1.5340500000000003E-2</c:v>
                      </c:pt>
                      <c:pt idx="423">
                        <c:v>-1.5577500000000005E-2</c:v>
                      </c:pt>
                      <c:pt idx="424">
                        <c:v>-1.5826000000000003E-2</c:v>
                      </c:pt>
                      <c:pt idx="425">
                        <c:v>-1.6075500000000003E-2</c:v>
                      </c:pt>
                      <c:pt idx="426">
                        <c:v>-1.6318500000000003E-2</c:v>
                      </c:pt>
                      <c:pt idx="427">
                        <c:v>-1.6565500000000004E-2</c:v>
                      </c:pt>
                      <c:pt idx="428">
                        <c:v>-1.6812000000000004E-2</c:v>
                      </c:pt>
                      <c:pt idx="429">
                        <c:v>-1.7073000000000008E-2</c:v>
                      </c:pt>
                      <c:pt idx="430">
                        <c:v>-1.7316500000000009E-2</c:v>
                      </c:pt>
                      <c:pt idx="431">
                        <c:v>-1.7572000000000004E-2</c:v>
                      </c:pt>
                      <c:pt idx="432">
                        <c:v>-1.7811500000000004E-2</c:v>
                      </c:pt>
                      <c:pt idx="433">
                        <c:v>-1.8064500000000004E-2</c:v>
                      </c:pt>
                      <c:pt idx="434">
                        <c:v>-1.8315500000000005E-2</c:v>
                      </c:pt>
                      <c:pt idx="435">
                        <c:v>-1.857350000000001E-2</c:v>
                      </c:pt>
                      <c:pt idx="436">
                        <c:v>-1.881950000000001E-2</c:v>
                      </c:pt>
                      <c:pt idx="437">
                        <c:v>-1.9068000000000009E-2</c:v>
                      </c:pt>
                      <c:pt idx="438">
                        <c:v>-1.9315500000000006E-2</c:v>
                      </c:pt>
                      <c:pt idx="439">
                        <c:v>-1.9571500000000009E-2</c:v>
                      </c:pt>
                      <c:pt idx="440">
                        <c:v>-1.9826500000000007E-2</c:v>
                      </c:pt>
                      <c:pt idx="441">
                        <c:v>-2.0074000000000005E-2</c:v>
                      </c:pt>
                      <c:pt idx="442">
                        <c:v>-2.0327500000000005E-2</c:v>
                      </c:pt>
                      <c:pt idx="443">
                        <c:v>-2.0574000000000009E-2</c:v>
                      </c:pt>
                      <c:pt idx="444">
                        <c:v>-2.0816000000000008E-2</c:v>
                      </c:pt>
                      <c:pt idx="445">
                        <c:v>-2.1069000000000008E-2</c:v>
                      </c:pt>
                      <c:pt idx="446">
                        <c:v>-2.1319500000000005E-2</c:v>
                      </c:pt>
                      <c:pt idx="447">
                        <c:v>-2.1563000000000009E-2</c:v>
                      </c:pt>
                      <c:pt idx="448">
                        <c:v>-2.1811000000000007E-2</c:v>
                      </c:pt>
                      <c:pt idx="449">
                        <c:v>-2.2051500000000005E-2</c:v>
                      </c:pt>
                      <c:pt idx="450">
                        <c:v>-2.229950000000001E-2</c:v>
                      </c:pt>
                      <c:pt idx="451">
                        <c:v>-2.2547500000000009E-2</c:v>
                      </c:pt>
                      <c:pt idx="452">
                        <c:v>-2.2792500000000011E-2</c:v>
                      </c:pt>
                      <c:pt idx="453">
                        <c:v>-2.3047000000000012E-2</c:v>
                      </c:pt>
                      <c:pt idx="454">
                        <c:v>-2.3296000000000011E-2</c:v>
                      </c:pt>
                      <c:pt idx="455">
                        <c:v>-2.3547000000000012E-2</c:v>
                      </c:pt>
                      <c:pt idx="456">
                        <c:v>-2.378750000000001E-2</c:v>
                      </c:pt>
                      <c:pt idx="457">
                        <c:v>-2.4034500000000007E-2</c:v>
                      </c:pt>
                      <c:pt idx="458">
                        <c:v>-2.4279000000000016E-2</c:v>
                      </c:pt>
                      <c:pt idx="459">
                        <c:v>-2.4555500000000004E-2</c:v>
                      </c:pt>
                      <c:pt idx="460">
                        <c:v>-2.4813000000000005E-2</c:v>
                      </c:pt>
                      <c:pt idx="461">
                        <c:v>-2.5058000000000011E-2</c:v>
                      </c:pt>
                      <c:pt idx="462">
                        <c:v>-2.5308000000000011E-2</c:v>
                      </c:pt>
                      <c:pt idx="463">
                        <c:v>-2.5571000000000014E-2</c:v>
                      </c:pt>
                      <c:pt idx="464">
                        <c:v>-2.5815500000000009E-2</c:v>
                      </c:pt>
                      <c:pt idx="465">
                        <c:v>-2.6024500000000009E-2</c:v>
                      </c:pt>
                      <c:pt idx="466">
                        <c:v>-2.6252000000000008E-2</c:v>
                      </c:pt>
                      <c:pt idx="467">
                        <c:v>-2.6498000000000004E-2</c:v>
                      </c:pt>
                      <c:pt idx="468">
                        <c:v>-2.6742000000000002E-2</c:v>
                      </c:pt>
                      <c:pt idx="469">
                        <c:v>-2.6984500000000002E-2</c:v>
                      </c:pt>
                      <c:pt idx="470">
                        <c:v>-2.7227500000000009E-2</c:v>
                      </c:pt>
                      <c:pt idx="471">
                        <c:v>-2.7468000000000006E-2</c:v>
                      </c:pt>
                      <c:pt idx="472">
                        <c:v>-2.7730000000000012E-2</c:v>
                      </c:pt>
                      <c:pt idx="473">
                        <c:v>-2.7964000000000003E-2</c:v>
                      </c:pt>
                      <c:pt idx="474">
                        <c:v>-2.8211500000000004E-2</c:v>
                      </c:pt>
                      <c:pt idx="475">
                        <c:v>-2.8440500000000001E-2</c:v>
                      </c:pt>
                      <c:pt idx="476">
                        <c:v>-2.8675500000000007E-2</c:v>
                      </c:pt>
                      <c:pt idx="477">
                        <c:v>-2.8917500000000006E-2</c:v>
                      </c:pt>
                      <c:pt idx="478">
                        <c:v>-2.9150000000000006E-2</c:v>
                      </c:pt>
                      <c:pt idx="479">
                        <c:v>-2.9381500000000012E-2</c:v>
                      </c:pt>
                      <c:pt idx="480">
                        <c:v>-2.9610500000000012E-2</c:v>
                      </c:pt>
                      <c:pt idx="481">
                        <c:v>-2.9858000000000003E-2</c:v>
                      </c:pt>
                      <c:pt idx="482">
                        <c:v>-3.0103500000000002E-2</c:v>
                      </c:pt>
                      <c:pt idx="483">
                        <c:v>-3.0333000000000009E-2</c:v>
                      </c:pt>
                      <c:pt idx="484">
                        <c:v>-3.0567999999999998E-2</c:v>
                      </c:pt>
                      <c:pt idx="485">
                        <c:v>-3.0796999999999998E-2</c:v>
                      </c:pt>
                      <c:pt idx="486">
                        <c:v>-3.10315E-2</c:v>
                      </c:pt>
                      <c:pt idx="487">
                        <c:v>-3.1271500000000001E-2</c:v>
                      </c:pt>
                      <c:pt idx="488">
                        <c:v>-3.1498000000000012E-2</c:v>
                      </c:pt>
                      <c:pt idx="489">
                        <c:v>-3.1732500000000011E-2</c:v>
                      </c:pt>
                      <c:pt idx="490">
                        <c:v>-3.1972000000000007E-2</c:v>
                      </c:pt>
                      <c:pt idx="491">
                        <c:v>-3.2212000000000011E-2</c:v>
                      </c:pt>
                      <c:pt idx="492">
                        <c:v>-3.2438500000000009E-2</c:v>
                      </c:pt>
                      <c:pt idx="493">
                        <c:v>-3.2690500000000011E-2</c:v>
                      </c:pt>
                      <c:pt idx="494">
                        <c:v>-3.2934500000000005E-2</c:v>
                      </c:pt>
                      <c:pt idx="495">
                        <c:v>-3.3176500000000012E-2</c:v>
                      </c:pt>
                      <c:pt idx="496">
                        <c:v>-3.3415E-2</c:v>
                      </c:pt>
                      <c:pt idx="497">
                        <c:v>-3.3635500000000013E-2</c:v>
                      </c:pt>
                      <c:pt idx="498">
                        <c:v>-3.38725E-2</c:v>
                      </c:pt>
                      <c:pt idx="499">
                        <c:v>-3.4097500000000003E-2</c:v>
                      </c:pt>
                      <c:pt idx="500">
                        <c:v>-3.4321999999999998E-2</c:v>
                      </c:pt>
                      <c:pt idx="501">
                        <c:v>-3.4556500000000004E-2</c:v>
                      </c:pt>
                      <c:pt idx="502">
                        <c:v>-3.4780000000000005E-2</c:v>
                      </c:pt>
                      <c:pt idx="503">
                        <c:v>-3.5006000000000002E-2</c:v>
                      </c:pt>
                      <c:pt idx="504">
                        <c:v>-3.5234499999999995E-2</c:v>
                      </c:pt>
                      <c:pt idx="505">
                        <c:v>-3.5469000000000001E-2</c:v>
                      </c:pt>
                      <c:pt idx="506">
                        <c:v>-3.5682500000000006E-2</c:v>
                      </c:pt>
                      <c:pt idx="507">
                        <c:v>-3.5901000000000002E-2</c:v>
                      </c:pt>
                      <c:pt idx="508">
                        <c:v>-3.6091000000000005E-2</c:v>
                      </c:pt>
                      <c:pt idx="509">
                        <c:v>-3.6271000000000005E-2</c:v>
                      </c:pt>
                      <c:pt idx="510">
                        <c:v>-3.6466499999999999E-2</c:v>
                      </c:pt>
                      <c:pt idx="511">
                        <c:v>-3.6645000000000011E-2</c:v>
                      </c:pt>
                      <c:pt idx="512">
                        <c:v>-3.6820000000000006E-2</c:v>
                      </c:pt>
                      <c:pt idx="513">
                        <c:v>-3.6931500000000006E-2</c:v>
                      </c:pt>
                      <c:pt idx="514">
                        <c:v>-3.7095999999999997E-2</c:v>
                      </c:pt>
                      <c:pt idx="515">
                        <c:v>-3.7267500000000002E-2</c:v>
                      </c:pt>
                      <c:pt idx="516">
                        <c:v>-3.7442500000000004E-2</c:v>
                      </c:pt>
                      <c:pt idx="517">
                        <c:v>-3.7427500000000002E-2</c:v>
                      </c:pt>
                      <c:pt idx="518">
                        <c:v>-3.7414000000000003E-2</c:v>
                      </c:pt>
                      <c:pt idx="519">
                        <c:v>-3.7401000000000004E-2</c:v>
                      </c:pt>
                      <c:pt idx="520">
                        <c:v>-3.7392499999999995E-2</c:v>
                      </c:pt>
                      <c:pt idx="521">
                        <c:v>-3.7381499999999998E-2</c:v>
                      </c:pt>
                      <c:pt idx="522">
                        <c:v>-3.7374999999999992E-2</c:v>
                      </c:pt>
                      <c:pt idx="523">
                        <c:v>-3.7361499999999992E-2</c:v>
                      </c:pt>
                      <c:pt idx="524">
                        <c:v>-3.7354499999999992E-2</c:v>
                      </c:pt>
                      <c:pt idx="525">
                        <c:v>-3.7344499999999996E-2</c:v>
                      </c:pt>
                      <c:pt idx="526">
                        <c:v>-3.7354499999999999E-2</c:v>
                      </c:pt>
                      <c:pt idx="527">
                        <c:v>-3.7348999999999986E-2</c:v>
                      </c:pt>
                      <c:pt idx="528">
                        <c:v>-3.7346999999999991E-2</c:v>
                      </c:pt>
                      <c:pt idx="529">
                        <c:v>-3.7331499999999997E-2</c:v>
                      </c:pt>
                      <c:pt idx="530">
                        <c:v>-3.7327999999999993E-2</c:v>
                      </c:pt>
                      <c:pt idx="531">
                        <c:v>-3.7318999999999998E-2</c:v>
                      </c:pt>
                      <c:pt idx="532">
                        <c:v>-3.7308499999999988E-2</c:v>
                      </c:pt>
                      <c:pt idx="533">
                        <c:v>-3.7309499999999989E-2</c:v>
                      </c:pt>
                      <c:pt idx="534">
                        <c:v>-3.7304999999999984E-2</c:v>
                      </c:pt>
                      <c:pt idx="535">
                        <c:v>-3.7308499999999988E-2</c:v>
                      </c:pt>
                      <c:pt idx="536">
                        <c:v>-3.7299999999999993E-2</c:v>
                      </c:pt>
                      <c:pt idx="537">
                        <c:v>-3.7294499999999987E-2</c:v>
                      </c:pt>
                      <c:pt idx="538">
                        <c:v>-3.7286999999999994E-2</c:v>
                      </c:pt>
                      <c:pt idx="539">
                        <c:v>-3.7287499999999987E-2</c:v>
                      </c:pt>
                      <c:pt idx="540">
                        <c:v>-3.727649999999999E-2</c:v>
                      </c:pt>
                      <c:pt idx="541">
                        <c:v>-3.7285499999999985E-2</c:v>
                      </c:pt>
                      <c:pt idx="542">
                        <c:v>-3.7286999999999987E-2</c:v>
                      </c:pt>
                      <c:pt idx="543">
                        <c:v>-3.7294999999999981E-2</c:v>
                      </c:pt>
                      <c:pt idx="544">
                        <c:v>-3.7295999999999989E-2</c:v>
                      </c:pt>
                      <c:pt idx="545">
                        <c:v>-3.7303499999999989E-2</c:v>
                      </c:pt>
                      <c:pt idx="546">
                        <c:v>-3.7302499999999988E-2</c:v>
                      </c:pt>
                      <c:pt idx="547">
                        <c:v>-3.7300999999999987E-2</c:v>
                      </c:pt>
                      <c:pt idx="548">
                        <c:v>-3.7305999999999985E-2</c:v>
                      </c:pt>
                      <c:pt idx="549">
                        <c:v>-3.7308999999999981E-2</c:v>
                      </c:pt>
                      <c:pt idx="550">
                        <c:v>-3.7309499999999989E-2</c:v>
                      </c:pt>
                      <c:pt idx="551">
                        <c:v>-3.730749999999998E-2</c:v>
                      </c:pt>
                      <c:pt idx="552">
                        <c:v>-3.7313499999999986E-2</c:v>
                      </c:pt>
                      <c:pt idx="553">
                        <c:v>-3.732449999999999E-2</c:v>
                      </c:pt>
                      <c:pt idx="554">
                        <c:v>-3.7331999999999983E-2</c:v>
                      </c:pt>
                      <c:pt idx="555">
                        <c:v>-3.733899999999999E-2</c:v>
                      </c:pt>
                      <c:pt idx="556">
                        <c:v>-3.7339499999999984E-2</c:v>
                      </c:pt>
                      <c:pt idx="557">
                        <c:v>-3.735999999999999E-2</c:v>
                      </c:pt>
                      <c:pt idx="558">
                        <c:v>-3.7371499999999988E-2</c:v>
                      </c:pt>
                      <c:pt idx="559">
                        <c:v>-3.746349999999999E-2</c:v>
                      </c:pt>
                      <c:pt idx="560">
                        <c:v>-3.7481500000000001E-2</c:v>
                      </c:pt>
                      <c:pt idx="561">
                        <c:v>-3.7493499999999992E-2</c:v>
                      </c:pt>
                      <c:pt idx="562">
                        <c:v>-3.7504499999999996E-2</c:v>
                      </c:pt>
                      <c:pt idx="563">
                        <c:v>-3.7519999999999991E-2</c:v>
                      </c:pt>
                      <c:pt idx="564">
                        <c:v>-3.7527499999999991E-2</c:v>
                      </c:pt>
                      <c:pt idx="565">
                        <c:v>-3.7529499999999993E-2</c:v>
                      </c:pt>
                      <c:pt idx="566">
                        <c:v>-3.7533999999999984E-2</c:v>
                      </c:pt>
                      <c:pt idx="567">
                        <c:v>-3.7538499999999989E-2</c:v>
                      </c:pt>
                      <c:pt idx="568">
                        <c:v>-3.7588999999999997E-2</c:v>
                      </c:pt>
                      <c:pt idx="569">
                        <c:v>-3.7584499999999993E-2</c:v>
                      </c:pt>
                      <c:pt idx="570">
                        <c:v>-3.7598999999999994E-2</c:v>
                      </c:pt>
                      <c:pt idx="571">
                        <c:v>-3.7602999999999998E-2</c:v>
                      </c:pt>
                      <c:pt idx="572">
                        <c:v>-3.7604500000000006E-2</c:v>
                      </c:pt>
                      <c:pt idx="573">
                        <c:v>-3.7621500000000002E-2</c:v>
                      </c:pt>
                      <c:pt idx="574">
                        <c:v>-3.763650000000001E-2</c:v>
                      </c:pt>
                      <c:pt idx="575">
                        <c:v>-3.7642000000000002E-2</c:v>
                      </c:pt>
                      <c:pt idx="576">
                        <c:v>-3.7650000000000003E-2</c:v>
                      </c:pt>
                      <c:pt idx="577">
                        <c:v>-3.7652500000000005E-2</c:v>
                      </c:pt>
                      <c:pt idx="578">
                        <c:v>-3.7659499999999999E-2</c:v>
                      </c:pt>
                      <c:pt idx="579">
                        <c:v>-3.7670000000000009E-2</c:v>
                      </c:pt>
                      <c:pt idx="580">
                        <c:v>-3.7683999999999995E-2</c:v>
                      </c:pt>
                      <c:pt idx="581">
                        <c:v>-3.7682500000000001E-2</c:v>
                      </c:pt>
                      <c:pt idx="582">
                        <c:v>-3.7687500000000006E-2</c:v>
                      </c:pt>
                      <c:pt idx="583">
                        <c:v>-3.7685000000000003E-2</c:v>
                      </c:pt>
                      <c:pt idx="584">
                        <c:v>-3.763600000000001E-2</c:v>
                      </c:pt>
                      <c:pt idx="585">
                        <c:v>-3.7651500000000011E-2</c:v>
                      </c:pt>
                      <c:pt idx="586">
                        <c:v>-3.7666500000000006E-2</c:v>
                      </c:pt>
                      <c:pt idx="587">
                        <c:v>-3.7680500000000013E-2</c:v>
                      </c:pt>
                      <c:pt idx="588">
                        <c:v>-3.7685000000000003E-2</c:v>
                      </c:pt>
                      <c:pt idx="589">
                        <c:v>-3.7700000000000011E-2</c:v>
                      </c:pt>
                      <c:pt idx="590">
                        <c:v>-3.7714000000000004E-2</c:v>
                      </c:pt>
                      <c:pt idx="591">
                        <c:v>-3.7722500000000013E-2</c:v>
                      </c:pt>
                      <c:pt idx="592">
                        <c:v>-3.7741500000000011E-2</c:v>
                      </c:pt>
                      <c:pt idx="593">
                        <c:v>-3.7563500000000014E-2</c:v>
                      </c:pt>
                      <c:pt idx="594">
                        <c:v>-3.7561500000000018E-2</c:v>
                      </c:pt>
                      <c:pt idx="595">
                        <c:v>-3.7578000000000021E-2</c:v>
                      </c:pt>
                      <c:pt idx="596">
                        <c:v>-3.7605500000000021E-2</c:v>
                      </c:pt>
                      <c:pt idx="597">
                        <c:v>-3.7625000000000013E-2</c:v>
                      </c:pt>
                      <c:pt idx="598">
                        <c:v>-3.765050000000001E-2</c:v>
                      </c:pt>
                      <c:pt idx="599">
                        <c:v>-3.7668500000000014E-2</c:v>
                      </c:pt>
                      <c:pt idx="600">
                        <c:v>-3.7685500000000018E-2</c:v>
                      </c:pt>
                      <c:pt idx="601">
                        <c:v>-3.7700500000000005E-2</c:v>
                      </c:pt>
                      <c:pt idx="602">
                        <c:v>-3.7731500000000008E-2</c:v>
                      </c:pt>
                      <c:pt idx="603">
                        <c:v>-3.7758000000000007E-2</c:v>
                      </c:pt>
                      <c:pt idx="604">
                        <c:v>-3.7777000000000005E-2</c:v>
                      </c:pt>
                      <c:pt idx="605">
                        <c:v>-3.7808000000000008E-2</c:v>
                      </c:pt>
                      <c:pt idx="606">
                        <c:v>-3.7825000000000004E-2</c:v>
                      </c:pt>
                      <c:pt idx="607">
                        <c:v>-3.7852500000000004E-2</c:v>
                      </c:pt>
                      <c:pt idx="608">
                        <c:v>-3.7888000000000005E-2</c:v>
                      </c:pt>
                      <c:pt idx="609">
                        <c:v>-3.7894500000000005E-2</c:v>
                      </c:pt>
                      <c:pt idx="610">
                        <c:v>-3.7916500000000006E-2</c:v>
                      </c:pt>
                      <c:pt idx="611">
                        <c:v>-3.7943500000000005E-2</c:v>
                      </c:pt>
                      <c:pt idx="612">
                        <c:v>-3.7967500000000001E-2</c:v>
                      </c:pt>
                      <c:pt idx="613">
                        <c:v>-3.7996000000000009E-2</c:v>
                      </c:pt>
                      <c:pt idx="614">
                        <c:v>-3.8021500000000007E-2</c:v>
                      </c:pt>
                      <c:pt idx="615">
                        <c:v>-3.8078500000000008E-2</c:v>
                      </c:pt>
                      <c:pt idx="616">
                        <c:v>-3.8107500000000016E-2</c:v>
                      </c:pt>
                      <c:pt idx="617">
                        <c:v>-3.812150000000001E-2</c:v>
                      </c:pt>
                      <c:pt idx="618">
                        <c:v>-3.8143500000000018E-2</c:v>
                      </c:pt>
                      <c:pt idx="619">
                        <c:v>-3.8149500000000017E-2</c:v>
                      </c:pt>
                      <c:pt idx="620">
                        <c:v>-3.816700000000002E-2</c:v>
                      </c:pt>
                      <c:pt idx="621">
                        <c:v>-3.8190500000000009E-2</c:v>
                      </c:pt>
                      <c:pt idx="622">
                        <c:v>-3.8206500000000011E-2</c:v>
                      </c:pt>
                      <c:pt idx="623">
                        <c:v>-3.822600000000001E-2</c:v>
                      </c:pt>
                      <c:pt idx="624">
                        <c:v>-3.823950000000001E-2</c:v>
                      </c:pt>
                      <c:pt idx="625">
                        <c:v>-3.8251500000000015E-2</c:v>
                      </c:pt>
                      <c:pt idx="626">
                        <c:v>-3.8272500000000015E-2</c:v>
                      </c:pt>
                      <c:pt idx="627">
                        <c:v>-3.828850000000001E-2</c:v>
                      </c:pt>
                      <c:pt idx="628">
                        <c:v>-3.830250000000001E-2</c:v>
                      </c:pt>
                      <c:pt idx="629">
                        <c:v>-3.8301000000000009E-2</c:v>
                      </c:pt>
                      <c:pt idx="630">
                        <c:v>-3.8319500000000006E-2</c:v>
                      </c:pt>
                      <c:pt idx="631">
                        <c:v>-3.8338500000000011E-2</c:v>
                      </c:pt>
                      <c:pt idx="632">
                        <c:v>-3.8355000000000014E-2</c:v>
                      </c:pt>
                      <c:pt idx="633">
                        <c:v>-3.835400000000002E-2</c:v>
                      </c:pt>
                      <c:pt idx="634">
                        <c:v>-3.8375500000000007E-2</c:v>
                      </c:pt>
                      <c:pt idx="635">
                        <c:v>-3.8384500000000009E-2</c:v>
                      </c:pt>
                      <c:pt idx="636">
                        <c:v>-3.8384500000000016E-2</c:v>
                      </c:pt>
                      <c:pt idx="637">
                        <c:v>-3.8398500000000009E-2</c:v>
                      </c:pt>
                      <c:pt idx="638">
                        <c:v>-3.8411000000000008E-2</c:v>
                      </c:pt>
                      <c:pt idx="639">
                        <c:v>-3.8419500000000002E-2</c:v>
                      </c:pt>
                      <c:pt idx="640">
                        <c:v>-3.8436500000000005E-2</c:v>
                      </c:pt>
                      <c:pt idx="641">
                        <c:v>-3.8449499999999998E-2</c:v>
                      </c:pt>
                      <c:pt idx="642">
                        <c:v>-3.8464499999999999E-2</c:v>
                      </c:pt>
                      <c:pt idx="643">
                        <c:v>-3.8473999999999994E-2</c:v>
                      </c:pt>
                      <c:pt idx="644">
                        <c:v>-3.8490999999999997E-2</c:v>
                      </c:pt>
                      <c:pt idx="645">
                        <c:v>-3.8496499999999996E-2</c:v>
                      </c:pt>
                      <c:pt idx="646">
                        <c:v>-3.8503000000000003E-2</c:v>
                      </c:pt>
                      <c:pt idx="647">
                        <c:v>-3.8518999999999998E-2</c:v>
                      </c:pt>
                      <c:pt idx="648">
                        <c:v>-3.85355E-2</c:v>
                      </c:pt>
                      <c:pt idx="649">
                        <c:v>-3.8553999999999998E-2</c:v>
                      </c:pt>
                      <c:pt idx="650">
                        <c:v>-3.8564499999999995E-2</c:v>
                      </c:pt>
                      <c:pt idx="651">
                        <c:v>-3.8583999999999993E-2</c:v>
                      </c:pt>
                      <c:pt idx="652">
                        <c:v>-3.8600999999999996E-2</c:v>
                      </c:pt>
                      <c:pt idx="653">
                        <c:v>-3.86115E-2</c:v>
                      </c:pt>
                      <c:pt idx="654">
                        <c:v>-3.8621499999999996E-2</c:v>
                      </c:pt>
                      <c:pt idx="655">
                        <c:v>-3.8641499999999988E-2</c:v>
                      </c:pt>
                      <c:pt idx="656">
                        <c:v>-3.8656999999999997E-2</c:v>
                      </c:pt>
                      <c:pt idx="657">
                        <c:v>-3.8679499999999992E-2</c:v>
                      </c:pt>
                      <c:pt idx="658">
                        <c:v>-3.8695E-2</c:v>
                      </c:pt>
                      <c:pt idx="659">
                        <c:v>-3.8713999999999998E-2</c:v>
                      </c:pt>
                      <c:pt idx="660">
                        <c:v>-3.8728499999999999E-2</c:v>
                      </c:pt>
                      <c:pt idx="661">
                        <c:v>-3.8748000000000005E-2</c:v>
                      </c:pt>
                      <c:pt idx="662">
                        <c:v>-3.8768500000000011E-2</c:v>
                      </c:pt>
                      <c:pt idx="663">
                        <c:v>-3.8774000000000003E-2</c:v>
                      </c:pt>
                      <c:pt idx="664">
                        <c:v>-3.8789000000000004E-2</c:v>
                      </c:pt>
                      <c:pt idx="665">
                        <c:v>-3.8828500000000002E-2</c:v>
                      </c:pt>
                      <c:pt idx="666">
                        <c:v>-3.8854E-2</c:v>
                      </c:pt>
                      <c:pt idx="667">
                        <c:v>-3.8859500000000005E-2</c:v>
                      </c:pt>
                      <c:pt idx="668">
                        <c:v>-3.8875000000000007E-2</c:v>
                      </c:pt>
                      <c:pt idx="669">
                        <c:v>-3.8901999999999999E-2</c:v>
                      </c:pt>
                      <c:pt idx="670">
                        <c:v>-3.8912999999999996E-2</c:v>
                      </c:pt>
                      <c:pt idx="671">
                        <c:v>-3.8928999999999998E-2</c:v>
                      </c:pt>
                      <c:pt idx="672">
                        <c:v>-3.8917E-2</c:v>
                      </c:pt>
                      <c:pt idx="673">
                        <c:v>-3.8942999999999992E-2</c:v>
                      </c:pt>
                      <c:pt idx="674">
                        <c:v>-3.8946999999999996E-2</c:v>
                      </c:pt>
                      <c:pt idx="675">
                        <c:v>-3.8968499999999989E-2</c:v>
                      </c:pt>
                      <c:pt idx="676">
                        <c:v>-3.8987499999999994E-2</c:v>
                      </c:pt>
                      <c:pt idx="677">
                        <c:v>-3.9032999999999991E-2</c:v>
                      </c:pt>
                      <c:pt idx="678">
                        <c:v>-3.9043499999999995E-2</c:v>
                      </c:pt>
                      <c:pt idx="679">
                        <c:v>-3.9051499999999982E-2</c:v>
                      </c:pt>
                      <c:pt idx="680">
                        <c:v>-3.9065499999999982E-2</c:v>
                      </c:pt>
                      <c:pt idx="681">
                        <c:v>-3.9075999999999993E-2</c:v>
                      </c:pt>
                      <c:pt idx="682">
                        <c:v>-3.9078499999999988E-2</c:v>
                      </c:pt>
                      <c:pt idx="683">
                        <c:v>-3.9097999999999987E-2</c:v>
                      </c:pt>
                      <c:pt idx="684">
                        <c:v>-3.9113999999999989E-2</c:v>
                      </c:pt>
                      <c:pt idx="685">
                        <c:v>-3.9127999999999996E-2</c:v>
                      </c:pt>
                      <c:pt idx="686">
                        <c:v>-3.9142499999999983E-2</c:v>
                      </c:pt>
                      <c:pt idx="687">
                        <c:v>-3.9153499999999987E-2</c:v>
                      </c:pt>
                      <c:pt idx="688">
                        <c:v>-3.9176499999999989E-2</c:v>
                      </c:pt>
                      <c:pt idx="689">
                        <c:v>-3.9193499999999992E-2</c:v>
                      </c:pt>
                      <c:pt idx="690">
                        <c:v>-3.9200999999999993E-2</c:v>
                      </c:pt>
                      <c:pt idx="691">
                        <c:v>-3.921899999999999E-2</c:v>
                      </c:pt>
                      <c:pt idx="692">
                        <c:v>-3.9244999999999995E-2</c:v>
                      </c:pt>
                      <c:pt idx="693">
                        <c:v>-3.9247999999999991E-2</c:v>
                      </c:pt>
                      <c:pt idx="694">
                        <c:v>-3.9262999999999985E-2</c:v>
                      </c:pt>
                      <c:pt idx="695">
                        <c:v>-3.9277499999999993E-2</c:v>
                      </c:pt>
                      <c:pt idx="696">
                        <c:v>-3.9293499999999988E-2</c:v>
                      </c:pt>
                      <c:pt idx="697">
                        <c:v>-3.9321999999999989E-2</c:v>
                      </c:pt>
                      <c:pt idx="698">
                        <c:v>-3.9328499999999995E-2</c:v>
                      </c:pt>
                      <c:pt idx="699">
                        <c:v>-3.9350499999999997E-2</c:v>
                      </c:pt>
                      <c:pt idx="700">
                        <c:v>-3.9366999999999992E-2</c:v>
                      </c:pt>
                      <c:pt idx="701">
                        <c:v>-3.9383999999999995E-2</c:v>
                      </c:pt>
                      <c:pt idx="702">
                        <c:v>-3.9406999999999991E-2</c:v>
                      </c:pt>
                      <c:pt idx="703">
                        <c:v>-3.9425499999999995E-2</c:v>
                      </c:pt>
                      <c:pt idx="704">
                        <c:v>-3.9448499999999991E-2</c:v>
                      </c:pt>
                      <c:pt idx="705">
                        <c:v>-3.9457499999999993E-2</c:v>
                      </c:pt>
                      <c:pt idx="706">
                        <c:v>-3.9490999999999991E-2</c:v>
                      </c:pt>
                      <c:pt idx="707">
                        <c:v>-3.9513999999999994E-2</c:v>
                      </c:pt>
                      <c:pt idx="708">
                        <c:v>-3.9528999999999995E-2</c:v>
                      </c:pt>
                      <c:pt idx="709">
                        <c:v>-3.9544999999999997E-2</c:v>
                      </c:pt>
                      <c:pt idx="710">
                        <c:v>-3.9556999999999995E-2</c:v>
                      </c:pt>
                      <c:pt idx="711">
                        <c:v>-3.9588499999999999E-2</c:v>
                      </c:pt>
                      <c:pt idx="712">
                        <c:v>-3.9616499999999992E-2</c:v>
                      </c:pt>
                      <c:pt idx="713">
                        <c:v>-3.9637499999999999E-2</c:v>
                      </c:pt>
                      <c:pt idx="714">
                        <c:v>-3.9658499999999992E-2</c:v>
                      </c:pt>
                      <c:pt idx="715">
                        <c:v>-3.9680999999999987E-2</c:v>
                      </c:pt>
                      <c:pt idx="716">
                        <c:v>-3.9715999999999987E-2</c:v>
                      </c:pt>
                      <c:pt idx="717">
                        <c:v>-3.9736999999999995E-2</c:v>
                      </c:pt>
                      <c:pt idx="718">
                        <c:v>-3.975349999999999E-2</c:v>
                      </c:pt>
                      <c:pt idx="719">
                        <c:v>-3.9781999999999991E-2</c:v>
                      </c:pt>
                      <c:pt idx="720">
                        <c:v>-3.980199999999999E-2</c:v>
                      </c:pt>
                      <c:pt idx="721">
                        <c:v>-3.9821999999999996E-2</c:v>
                      </c:pt>
                      <c:pt idx="722">
                        <c:v>-3.9845499999999992E-2</c:v>
                      </c:pt>
                      <c:pt idx="723">
                        <c:v>-3.9865499999999991E-2</c:v>
                      </c:pt>
                      <c:pt idx="724">
                        <c:v>-3.9888999999999994E-2</c:v>
                      </c:pt>
                      <c:pt idx="725">
                        <c:v>-3.9910499999999995E-2</c:v>
                      </c:pt>
                      <c:pt idx="726">
                        <c:v>-3.9916999999999994E-2</c:v>
                      </c:pt>
                      <c:pt idx="727">
                        <c:v>-3.9940999999999997E-2</c:v>
                      </c:pt>
                      <c:pt idx="728">
                        <c:v>-3.9963499999999999E-2</c:v>
                      </c:pt>
                      <c:pt idx="729">
                        <c:v>-4.0017499999999998E-2</c:v>
                      </c:pt>
                      <c:pt idx="730">
                        <c:v>-4.0033999999999993E-2</c:v>
                      </c:pt>
                      <c:pt idx="731">
                        <c:v>-4.0058500000000004E-2</c:v>
                      </c:pt>
                      <c:pt idx="732">
                        <c:v>-4.0078500000000003E-2</c:v>
                      </c:pt>
                      <c:pt idx="733">
                        <c:v>-4.0086000000000004E-2</c:v>
                      </c:pt>
                      <c:pt idx="734">
                        <c:v>-4.0104000000000008E-2</c:v>
                      </c:pt>
                      <c:pt idx="735">
                        <c:v>-4.0110500000000007E-2</c:v>
                      </c:pt>
                      <c:pt idx="736">
                        <c:v>-4.0136500000000012E-2</c:v>
                      </c:pt>
                      <c:pt idx="737">
                        <c:v>-4.0158000000000006E-2</c:v>
                      </c:pt>
                      <c:pt idx="738">
                        <c:v>-4.0181500000000002E-2</c:v>
                      </c:pt>
                      <c:pt idx="739">
                        <c:v>-4.018600000000002E-2</c:v>
                      </c:pt>
                      <c:pt idx="740">
                        <c:v>-4.0205500000000012E-2</c:v>
                      </c:pt>
                      <c:pt idx="741">
                        <c:v>-4.0209000000000009E-2</c:v>
                      </c:pt>
                      <c:pt idx="742">
                        <c:v>-4.0226000000000012E-2</c:v>
                      </c:pt>
                      <c:pt idx="743">
                        <c:v>-4.0232499999999997E-2</c:v>
                      </c:pt>
                      <c:pt idx="744">
                        <c:v>-4.0244000000000016E-2</c:v>
                      </c:pt>
                      <c:pt idx="745">
                        <c:v>-4.0252500000000017E-2</c:v>
                      </c:pt>
                      <c:pt idx="746">
                        <c:v>-4.0268000000000012E-2</c:v>
                      </c:pt>
                      <c:pt idx="747">
                        <c:v>-4.0285500000000009E-2</c:v>
                      </c:pt>
                      <c:pt idx="748">
                        <c:v>-4.0302000000000018E-2</c:v>
                      </c:pt>
                      <c:pt idx="749">
                        <c:v>-4.031450000000001E-2</c:v>
                      </c:pt>
                      <c:pt idx="750">
                        <c:v>-4.0324500000000013E-2</c:v>
                      </c:pt>
                      <c:pt idx="751">
                        <c:v>-4.0343000000000018E-2</c:v>
                      </c:pt>
                      <c:pt idx="752">
                        <c:v>-4.035650000000001E-2</c:v>
                      </c:pt>
                      <c:pt idx="753">
                        <c:v>-4.0368000000000015E-2</c:v>
                      </c:pt>
                      <c:pt idx="754">
                        <c:v>-4.0368000000000015E-2</c:v>
                      </c:pt>
                      <c:pt idx="755">
                        <c:v>-4.0375500000000016E-2</c:v>
                      </c:pt>
                      <c:pt idx="756">
                        <c:v>-4.0386000000000005E-2</c:v>
                      </c:pt>
                      <c:pt idx="757">
                        <c:v>-4.0390500000000003E-2</c:v>
                      </c:pt>
                      <c:pt idx="758">
                        <c:v>-4.0405500000000011E-2</c:v>
                      </c:pt>
                      <c:pt idx="759">
                        <c:v>-4.0403500000000002E-2</c:v>
                      </c:pt>
                      <c:pt idx="760">
                        <c:v>-4.0392000000000004E-2</c:v>
                      </c:pt>
                      <c:pt idx="761">
                        <c:v>-4.0425000000000003E-2</c:v>
                      </c:pt>
                      <c:pt idx="762">
                        <c:v>-4.0442000000000006E-2</c:v>
                      </c:pt>
                      <c:pt idx="763">
                        <c:v>-4.0442000000000006E-2</c:v>
                      </c:pt>
                      <c:pt idx="764">
                        <c:v>-4.0400499999999999E-2</c:v>
                      </c:pt>
                      <c:pt idx="765">
                        <c:v>-4.0405000000000003E-2</c:v>
                      </c:pt>
                      <c:pt idx="766">
                        <c:v>-4.0405499999999997E-2</c:v>
                      </c:pt>
                      <c:pt idx="767">
                        <c:v>-4.0430499999999994E-2</c:v>
                      </c:pt>
                      <c:pt idx="768">
                        <c:v>-4.0405999999999997E-2</c:v>
                      </c:pt>
                      <c:pt idx="769">
                        <c:v>-4.0415499999999993E-2</c:v>
                      </c:pt>
                      <c:pt idx="770">
                        <c:v>-4.0415999999999987E-2</c:v>
                      </c:pt>
                      <c:pt idx="771">
                        <c:v>-4.0432999999999997E-2</c:v>
                      </c:pt>
                      <c:pt idx="772">
                        <c:v>-4.0449499999999992E-2</c:v>
                      </c:pt>
                      <c:pt idx="773">
                        <c:v>-4.04575E-2</c:v>
                      </c:pt>
                      <c:pt idx="774">
                        <c:v>-4.0466000000000009E-2</c:v>
                      </c:pt>
                      <c:pt idx="775">
                        <c:v>-4.0471500000000001E-2</c:v>
                      </c:pt>
                      <c:pt idx="776">
                        <c:v>-4.0484000000000006E-2</c:v>
                      </c:pt>
                      <c:pt idx="777">
                        <c:v>-4.0498000000000013E-2</c:v>
                      </c:pt>
                      <c:pt idx="778">
                        <c:v>-4.0499500000000008E-2</c:v>
                      </c:pt>
                      <c:pt idx="779">
                        <c:v>-4.0514500000000009E-2</c:v>
                      </c:pt>
                      <c:pt idx="780">
                        <c:v>-4.0542000000000016E-2</c:v>
                      </c:pt>
                      <c:pt idx="781">
                        <c:v>-4.0563500000000009E-2</c:v>
                      </c:pt>
                      <c:pt idx="782">
                        <c:v>-4.0568999999999994E-2</c:v>
                      </c:pt>
                      <c:pt idx="783">
                        <c:v>-4.0581500000000006E-2</c:v>
                      </c:pt>
                      <c:pt idx="784">
                        <c:v>-4.0653999999999996E-2</c:v>
                      </c:pt>
                      <c:pt idx="785">
                        <c:v>-4.0662999999999991E-2</c:v>
                      </c:pt>
                      <c:pt idx="786">
                        <c:v>-4.06655E-2</c:v>
                      </c:pt>
                      <c:pt idx="787">
                        <c:v>-4.0676000000000004E-2</c:v>
                      </c:pt>
                      <c:pt idx="788">
                        <c:v>-4.0708500000000002E-2</c:v>
                      </c:pt>
                      <c:pt idx="789">
                        <c:v>-4.0720500000000021E-2</c:v>
                      </c:pt>
                      <c:pt idx="790">
                        <c:v>-4.0723500000000017E-2</c:v>
                      </c:pt>
                      <c:pt idx="791">
                        <c:v>-4.0733500000000013E-2</c:v>
                      </c:pt>
                      <c:pt idx="792">
                        <c:v>-4.0736000000000022E-2</c:v>
                      </c:pt>
                      <c:pt idx="793">
                        <c:v>-4.0932000000000024E-2</c:v>
                      </c:pt>
                      <c:pt idx="794">
                        <c:v>-4.0959000000000023E-2</c:v>
                      </c:pt>
                      <c:pt idx="795">
                        <c:v>-4.0960000000000017E-2</c:v>
                      </c:pt>
                      <c:pt idx="796">
                        <c:v>-4.0950500000000015E-2</c:v>
                      </c:pt>
                      <c:pt idx="797">
                        <c:v>-4.0958500000000002E-2</c:v>
                      </c:pt>
                      <c:pt idx="798">
                        <c:v>-4.0958000000000008E-2</c:v>
                      </c:pt>
                      <c:pt idx="799">
                        <c:v>-4.0962000000000005E-2</c:v>
                      </c:pt>
                      <c:pt idx="800">
                        <c:v>-4.0976000000000005E-2</c:v>
                      </c:pt>
                      <c:pt idx="801">
                        <c:v>-4.0985500000000015E-2</c:v>
                      </c:pt>
                      <c:pt idx="802">
                        <c:v>-4.0995000000000011E-2</c:v>
                      </c:pt>
                      <c:pt idx="803">
                        <c:v>-4.1000000000000016E-2</c:v>
                      </c:pt>
                      <c:pt idx="804">
                        <c:v>-4.101550000000001E-2</c:v>
                      </c:pt>
                      <c:pt idx="805">
                        <c:v>-4.1031999999999999E-2</c:v>
                      </c:pt>
                      <c:pt idx="806">
                        <c:v>-4.1050000000000003E-2</c:v>
                      </c:pt>
                      <c:pt idx="807">
                        <c:v>-4.1051000000000004E-2</c:v>
                      </c:pt>
                      <c:pt idx="808">
                        <c:v>-4.1058999999999991E-2</c:v>
                      </c:pt>
                      <c:pt idx="809">
                        <c:v>-4.1076999999999995E-2</c:v>
                      </c:pt>
                      <c:pt idx="810">
                        <c:v>-4.1088999999999994E-2</c:v>
                      </c:pt>
                      <c:pt idx="811">
                        <c:v>-4.1097500000000002E-2</c:v>
                      </c:pt>
                      <c:pt idx="812">
                        <c:v>-4.1111000000000002E-2</c:v>
                      </c:pt>
                      <c:pt idx="813">
                        <c:v>-4.1121499999999998E-2</c:v>
                      </c:pt>
                      <c:pt idx="814">
                        <c:v>-4.1142999999999999E-2</c:v>
                      </c:pt>
                      <c:pt idx="815">
                        <c:v>-4.1160500000000003E-2</c:v>
                      </c:pt>
                      <c:pt idx="816">
                        <c:v>-4.1173500000000009E-2</c:v>
                      </c:pt>
                      <c:pt idx="817">
                        <c:v>-4.1187500000000002E-2</c:v>
                      </c:pt>
                      <c:pt idx="818">
                        <c:v>-4.1200000000000001E-2</c:v>
                      </c:pt>
                      <c:pt idx="819">
                        <c:v>-4.1113500000000004E-2</c:v>
                      </c:pt>
                      <c:pt idx="820">
                        <c:v>-4.1131500000000008E-2</c:v>
                      </c:pt>
                      <c:pt idx="821">
                        <c:v>-4.114700000000001E-2</c:v>
                      </c:pt>
                      <c:pt idx="822">
                        <c:v>-4.115350000000001E-2</c:v>
                      </c:pt>
                      <c:pt idx="823">
                        <c:v>-4.1172000000000014E-2</c:v>
                      </c:pt>
                      <c:pt idx="824">
                        <c:v>-4.1185500000000007E-2</c:v>
                      </c:pt>
                      <c:pt idx="825">
                        <c:v>-4.1207500000000001E-2</c:v>
                      </c:pt>
                      <c:pt idx="826">
                        <c:v>-4.1217500000000004E-2</c:v>
                      </c:pt>
                      <c:pt idx="827">
                        <c:v>-4.1231500000000004E-2</c:v>
                      </c:pt>
                      <c:pt idx="828">
                        <c:v>-4.1255000000000007E-2</c:v>
                      </c:pt>
                      <c:pt idx="829">
                        <c:v>-4.12755E-2</c:v>
                      </c:pt>
                      <c:pt idx="830">
                        <c:v>-4.1295500000000013E-2</c:v>
                      </c:pt>
                      <c:pt idx="831">
                        <c:v>-4.1309500000000006E-2</c:v>
                      </c:pt>
                      <c:pt idx="832">
                        <c:v>-4.1329000000000005E-2</c:v>
                      </c:pt>
                      <c:pt idx="833">
                        <c:v>-4.1347500000000002E-2</c:v>
                      </c:pt>
                      <c:pt idx="834">
                        <c:v>-4.1354500000000016E-2</c:v>
                      </c:pt>
                      <c:pt idx="835">
                        <c:v>-4.1370000000000011E-2</c:v>
                      </c:pt>
                      <c:pt idx="836">
                        <c:v>-4.1393000000000013E-2</c:v>
                      </c:pt>
                      <c:pt idx="837">
                        <c:v>-4.1408500000000001E-2</c:v>
                      </c:pt>
                      <c:pt idx="838">
                        <c:v>-4.143200000000001E-2</c:v>
                      </c:pt>
                      <c:pt idx="839">
                        <c:v>-4.1448000000000013E-2</c:v>
                      </c:pt>
                      <c:pt idx="840">
                        <c:v>-4.1459500000000003E-2</c:v>
                      </c:pt>
                      <c:pt idx="841">
                        <c:v>-4.1474499999999997E-2</c:v>
                      </c:pt>
                      <c:pt idx="842">
                        <c:v>-4.1487499999999997E-2</c:v>
                      </c:pt>
                      <c:pt idx="843">
                        <c:v>-4.1514499999999996E-2</c:v>
                      </c:pt>
                      <c:pt idx="844">
                        <c:v>-4.1534000000000001E-2</c:v>
                      </c:pt>
                      <c:pt idx="845">
                        <c:v>-4.1550999999999998E-2</c:v>
                      </c:pt>
                      <c:pt idx="846">
                        <c:v>-4.1575500000000008E-2</c:v>
                      </c:pt>
                      <c:pt idx="847">
                        <c:v>-4.1584500000000003E-2</c:v>
                      </c:pt>
                      <c:pt idx="848">
                        <c:v>-4.1600000000000012E-2</c:v>
                      </c:pt>
                      <c:pt idx="849">
                        <c:v>-4.1621000000000005E-2</c:v>
                      </c:pt>
                      <c:pt idx="850">
                        <c:v>-4.1641000000000018E-2</c:v>
                      </c:pt>
                      <c:pt idx="851">
                        <c:v>-4.1642500000000006E-2</c:v>
                      </c:pt>
                      <c:pt idx="852">
                        <c:v>-4.1655000000000005E-2</c:v>
                      </c:pt>
                      <c:pt idx="853">
                        <c:v>-4.1666500000000009E-2</c:v>
                      </c:pt>
                      <c:pt idx="854">
                        <c:v>-4.1679000000000001E-2</c:v>
                      </c:pt>
                      <c:pt idx="855">
                        <c:v>-4.168850000000001E-2</c:v>
                      </c:pt>
                      <c:pt idx="856">
                        <c:v>-4.1707500000000002E-2</c:v>
                      </c:pt>
                      <c:pt idx="857">
                        <c:v>-4.1718000000000005E-2</c:v>
                      </c:pt>
                      <c:pt idx="858">
                        <c:v>-4.1724000000000004E-2</c:v>
                      </c:pt>
                      <c:pt idx="859">
                        <c:v>-4.1730500000000011E-2</c:v>
                      </c:pt>
                      <c:pt idx="860">
                        <c:v>-4.1739500000000013E-2</c:v>
                      </c:pt>
                      <c:pt idx="861">
                        <c:v>-4.1753000000000019E-2</c:v>
                      </c:pt>
                      <c:pt idx="862">
                        <c:v>-4.1771500000000017E-2</c:v>
                      </c:pt>
                      <c:pt idx="863">
                        <c:v>-4.1793000000000025E-2</c:v>
                      </c:pt>
                      <c:pt idx="864">
                        <c:v>-4.1808000000000012E-2</c:v>
                      </c:pt>
                      <c:pt idx="865">
                        <c:v>-4.1829500000000019E-2</c:v>
                      </c:pt>
                      <c:pt idx="866">
                        <c:v>-4.1846000000000015E-2</c:v>
                      </c:pt>
                      <c:pt idx="867">
                        <c:v>-4.1867000000000015E-2</c:v>
                      </c:pt>
                      <c:pt idx="868">
                        <c:v>-4.1880000000000014E-2</c:v>
                      </c:pt>
                      <c:pt idx="869">
                        <c:v>-4.1891000000000005E-2</c:v>
                      </c:pt>
                      <c:pt idx="870">
                        <c:v>-4.1964500000000002E-2</c:v>
                      </c:pt>
                      <c:pt idx="871">
                        <c:v>-4.1979999999999996E-2</c:v>
                      </c:pt>
                      <c:pt idx="872">
                        <c:v>-4.2003999999999993E-2</c:v>
                      </c:pt>
                      <c:pt idx="873">
                        <c:v>-4.2006499999999995E-2</c:v>
                      </c:pt>
                      <c:pt idx="874">
                        <c:v>-4.2024499999999992E-2</c:v>
                      </c:pt>
                      <c:pt idx="875">
                        <c:v>-4.2041499999999996E-2</c:v>
                      </c:pt>
                      <c:pt idx="876">
                        <c:v>-4.2055499999999989E-2</c:v>
                      </c:pt>
                      <c:pt idx="877">
                        <c:v>-4.2036999999999998E-2</c:v>
                      </c:pt>
                      <c:pt idx="878">
                        <c:v>-4.2061999999999988E-2</c:v>
                      </c:pt>
                      <c:pt idx="879">
                        <c:v>-4.2081499999999987E-2</c:v>
                      </c:pt>
                      <c:pt idx="880">
                        <c:v>-4.2099000000000004E-2</c:v>
                      </c:pt>
                      <c:pt idx="881">
                        <c:v>-4.2114499999999999E-2</c:v>
                      </c:pt>
                      <c:pt idx="882">
                        <c:v>-4.2136999999999994E-2</c:v>
                      </c:pt>
                      <c:pt idx="883">
                        <c:v>-4.2147999999999991E-2</c:v>
                      </c:pt>
                      <c:pt idx="884">
                        <c:v>-4.2162499999999999E-2</c:v>
                      </c:pt>
                      <c:pt idx="885">
                        <c:v>-4.2171999999999994E-2</c:v>
                      </c:pt>
                      <c:pt idx="886">
                        <c:v>-4.2185999999999974E-2</c:v>
                      </c:pt>
                      <c:pt idx="887">
                        <c:v>-4.2200499999999981E-2</c:v>
                      </c:pt>
                      <c:pt idx="888">
                        <c:v>-4.2213999999999974E-2</c:v>
                      </c:pt>
                      <c:pt idx="889">
                        <c:v>-4.2225499999999971E-2</c:v>
                      </c:pt>
                      <c:pt idx="890">
                        <c:v>-4.2247499999999986E-2</c:v>
                      </c:pt>
                      <c:pt idx="891">
                        <c:v>-4.2248999999999988E-2</c:v>
                      </c:pt>
                      <c:pt idx="892">
                        <c:v>-4.2245499999999978E-2</c:v>
                      </c:pt>
                      <c:pt idx="893">
                        <c:v>-4.2252999999999992E-2</c:v>
                      </c:pt>
                      <c:pt idx="894">
                        <c:v>-4.2272999999999984E-2</c:v>
                      </c:pt>
                      <c:pt idx="895">
                        <c:v>-4.2283999999999988E-2</c:v>
                      </c:pt>
                      <c:pt idx="896">
                        <c:v>-4.229949999999999E-2</c:v>
                      </c:pt>
                      <c:pt idx="897">
                        <c:v>-4.2307999999999985E-2</c:v>
                      </c:pt>
                      <c:pt idx="898">
                        <c:v>-4.2314499999999991E-2</c:v>
                      </c:pt>
                      <c:pt idx="899">
                        <c:v>-4.2315499999999985E-2</c:v>
                      </c:pt>
                      <c:pt idx="900">
                        <c:v>-4.2318999999999989E-2</c:v>
                      </c:pt>
                      <c:pt idx="901">
                        <c:v>-4.2322499999999999E-2</c:v>
                      </c:pt>
                      <c:pt idx="902">
                        <c:v>-4.2335999999999992E-2</c:v>
                      </c:pt>
                      <c:pt idx="903">
                        <c:v>-4.2348499999999997E-2</c:v>
                      </c:pt>
                      <c:pt idx="904">
                        <c:v>-4.2350000000000006E-2</c:v>
                      </c:pt>
                      <c:pt idx="905">
                        <c:v>-4.2359000000000008E-2</c:v>
                      </c:pt>
                      <c:pt idx="906">
                        <c:v>-4.2376500000000004E-2</c:v>
                      </c:pt>
                      <c:pt idx="907">
                        <c:v>-4.2373000000000001E-2</c:v>
                      </c:pt>
                      <c:pt idx="908">
                        <c:v>-4.2379500000000007E-2</c:v>
                      </c:pt>
                      <c:pt idx="909">
                        <c:v>-4.238900000000001E-2</c:v>
                      </c:pt>
                      <c:pt idx="910">
                        <c:v>-4.241700000000001E-2</c:v>
                      </c:pt>
                      <c:pt idx="911">
                        <c:v>-4.2398000000000019E-2</c:v>
                      </c:pt>
                      <c:pt idx="912">
                        <c:v>-4.2418500000000012E-2</c:v>
                      </c:pt>
                      <c:pt idx="913">
                        <c:v>-4.2422500000000023E-2</c:v>
                      </c:pt>
                      <c:pt idx="914">
                        <c:v>-4.243350000000002E-2</c:v>
                      </c:pt>
                      <c:pt idx="915">
                        <c:v>-4.2442000000000007E-2</c:v>
                      </c:pt>
                      <c:pt idx="916">
                        <c:v>-4.2443000000000008E-2</c:v>
                      </c:pt>
                      <c:pt idx="917">
                        <c:v>-4.2455000000000007E-2</c:v>
                      </c:pt>
                      <c:pt idx="918">
                        <c:v>-4.2467500000000005E-2</c:v>
                      </c:pt>
                      <c:pt idx="919">
                        <c:v>-4.2477500000000008E-2</c:v>
                      </c:pt>
                      <c:pt idx="920">
                        <c:v>-4.2497500000000007E-2</c:v>
                      </c:pt>
                      <c:pt idx="921">
                        <c:v>-4.2511500000000008E-2</c:v>
                      </c:pt>
                      <c:pt idx="922">
                        <c:v>-4.2520000000000009E-2</c:v>
                      </c:pt>
                      <c:pt idx="923">
                        <c:v>-4.2515999999999998E-2</c:v>
                      </c:pt>
                      <c:pt idx="924">
                        <c:v>-4.251499999999999E-2</c:v>
                      </c:pt>
                      <c:pt idx="925">
                        <c:v>-4.2530999999999999E-2</c:v>
                      </c:pt>
                      <c:pt idx="926">
                        <c:v>-4.2542499999999997E-2</c:v>
                      </c:pt>
                      <c:pt idx="927">
                        <c:v>-4.255649999999999E-2</c:v>
                      </c:pt>
                      <c:pt idx="928">
                        <c:v>-4.2570500000000004E-2</c:v>
                      </c:pt>
                      <c:pt idx="929">
                        <c:v>-4.25595E-2</c:v>
                      </c:pt>
                      <c:pt idx="930">
                        <c:v>-4.25735E-2</c:v>
                      </c:pt>
                      <c:pt idx="931">
                        <c:v>-4.258E-2</c:v>
                      </c:pt>
                      <c:pt idx="932">
                        <c:v>-4.2597499999999996E-2</c:v>
                      </c:pt>
                      <c:pt idx="933">
                        <c:v>-4.2610500000000003E-2</c:v>
                      </c:pt>
                      <c:pt idx="934">
                        <c:v>-4.2626999999999998E-2</c:v>
                      </c:pt>
                      <c:pt idx="935">
                        <c:v>-4.2651999999999995E-2</c:v>
                      </c:pt>
                      <c:pt idx="936">
                        <c:v>-4.2662000000000005E-2</c:v>
                      </c:pt>
                      <c:pt idx="937">
                        <c:v>-4.2669000000000006E-2</c:v>
                      </c:pt>
                      <c:pt idx="938">
                        <c:v>-4.2686499999999988E-2</c:v>
                      </c:pt>
                      <c:pt idx="939">
                        <c:v>-4.2706000000000001E-2</c:v>
                      </c:pt>
                      <c:pt idx="940">
                        <c:v>-4.2716999999999998E-2</c:v>
                      </c:pt>
                      <c:pt idx="941">
                        <c:v>-4.2730500000000005E-2</c:v>
                      </c:pt>
                      <c:pt idx="942">
                        <c:v>-4.2751499999999991E-2</c:v>
                      </c:pt>
                      <c:pt idx="943">
                        <c:v>-4.2758499999999991E-2</c:v>
                      </c:pt>
                      <c:pt idx="944">
                        <c:v>-4.2782000000000001E-2</c:v>
                      </c:pt>
                      <c:pt idx="945">
                        <c:v>-4.2799499999999997E-2</c:v>
                      </c:pt>
                      <c:pt idx="946">
                        <c:v>-4.2813499999999997E-2</c:v>
                      </c:pt>
                      <c:pt idx="947">
                        <c:v>-4.2811500000000002E-2</c:v>
                      </c:pt>
                      <c:pt idx="948">
                        <c:v>-4.2825500000000002E-2</c:v>
                      </c:pt>
                      <c:pt idx="949">
                        <c:v>-4.2841499999999998E-2</c:v>
                      </c:pt>
                      <c:pt idx="950">
                        <c:v>-4.2846499999999989E-2</c:v>
                      </c:pt>
                      <c:pt idx="951">
                        <c:v>-4.2856499999999985E-2</c:v>
                      </c:pt>
                      <c:pt idx="952">
                        <c:v>-4.2864499999999986E-2</c:v>
                      </c:pt>
                      <c:pt idx="953">
                        <c:v>-4.2872999999999994E-2</c:v>
                      </c:pt>
                      <c:pt idx="954">
                        <c:v>-4.2889499999999983E-2</c:v>
                      </c:pt>
                      <c:pt idx="955">
                        <c:v>-4.2884499999999985E-2</c:v>
                      </c:pt>
                      <c:pt idx="956">
                        <c:v>-4.2893499999999987E-2</c:v>
                      </c:pt>
                      <c:pt idx="957">
                        <c:v>-4.2905499999999978E-2</c:v>
                      </c:pt>
                      <c:pt idx="958">
                        <c:v>-4.2915499999999975E-2</c:v>
                      </c:pt>
                      <c:pt idx="959">
                        <c:v>-4.2934499999999973E-2</c:v>
                      </c:pt>
                      <c:pt idx="960">
                        <c:v>-4.295949999999997E-2</c:v>
                      </c:pt>
                      <c:pt idx="961">
                        <c:v>-4.2949499999999974E-2</c:v>
                      </c:pt>
                      <c:pt idx="962">
                        <c:v>-4.3068999999999968E-2</c:v>
                      </c:pt>
                      <c:pt idx="963">
                        <c:v>-4.3078999999999965E-2</c:v>
                      </c:pt>
                      <c:pt idx="964">
                        <c:v>-4.3147499999999964E-2</c:v>
                      </c:pt>
                      <c:pt idx="965">
                        <c:v>-4.3165999999999975E-2</c:v>
                      </c:pt>
                      <c:pt idx="966">
                        <c:v>-4.3187499999999976E-2</c:v>
                      </c:pt>
                      <c:pt idx="967">
                        <c:v>-4.3182999999999978E-2</c:v>
                      </c:pt>
                      <c:pt idx="968">
                        <c:v>-4.3183499999999972E-2</c:v>
                      </c:pt>
                      <c:pt idx="969">
                        <c:v>-4.3206999999999975E-2</c:v>
                      </c:pt>
                      <c:pt idx="970">
                        <c:v>-4.3222999999999977E-2</c:v>
                      </c:pt>
                      <c:pt idx="971">
                        <c:v>-4.3235499999999982E-2</c:v>
                      </c:pt>
                      <c:pt idx="972">
                        <c:v>-4.324699999999998E-2</c:v>
                      </c:pt>
                      <c:pt idx="973">
                        <c:v>-4.3257999999999991E-2</c:v>
                      </c:pt>
                      <c:pt idx="974">
                        <c:v>-4.326799999999998E-2</c:v>
                      </c:pt>
                      <c:pt idx="975">
                        <c:v>-4.3285999999999977E-2</c:v>
                      </c:pt>
                      <c:pt idx="976">
                        <c:v>-4.3293499999999978E-2</c:v>
                      </c:pt>
                      <c:pt idx="977">
                        <c:v>-4.3305999999999976E-2</c:v>
                      </c:pt>
                      <c:pt idx="978">
                        <c:v>-4.3317499999999981E-2</c:v>
                      </c:pt>
                      <c:pt idx="979">
                        <c:v>-4.3317999999999975E-2</c:v>
                      </c:pt>
                      <c:pt idx="980">
                        <c:v>-4.3311999999999976E-2</c:v>
                      </c:pt>
                      <c:pt idx="981">
                        <c:v>-4.3320999999999971E-2</c:v>
                      </c:pt>
                      <c:pt idx="982">
                        <c:v>-4.3340499999999969E-2</c:v>
                      </c:pt>
                      <c:pt idx="983">
                        <c:v>-4.3357499999999972E-2</c:v>
                      </c:pt>
                      <c:pt idx="984">
                        <c:v>-4.3363999999999979E-2</c:v>
                      </c:pt>
                      <c:pt idx="985">
                        <c:v>-4.3372499999999967E-2</c:v>
                      </c:pt>
                      <c:pt idx="986">
                        <c:v>-4.3384499999999965E-2</c:v>
                      </c:pt>
                      <c:pt idx="987">
                        <c:v>-4.3389999999999956E-2</c:v>
                      </c:pt>
                      <c:pt idx="988">
                        <c:v>-4.339399999999996E-2</c:v>
                      </c:pt>
                      <c:pt idx="989">
                        <c:v>-4.3405999999999972E-2</c:v>
                      </c:pt>
                      <c:pt idx="990">
                        <c:v>-4.3421499999999967E-2</c:v>
                      </c:pt>
                      <c:pt idx="991">
                        <c:v>-4.3428999999999968E-2</c:v>
                      </c:pt>
                      <c:pt idx="992">
                        <c:v>-4.3442999999999961E-2</c:v>
                      </c:pt>
                      <c:pt idx="993">
                        <c:v>-4.3452999999999964E-2</c:v>
                      </c:pt>
                      <c:pt idx="994">
                        <c:v>-4.3465999999999963E-2</c:v>
                      </c:pt>
                      <c:pt idx="995">
                        <c:v>-4.3473999999999957E-2</c:v>
                      </c:pt>
                      <c:pt idx="996">
                        <c:v>-4.3485999999999955E-2</c:v>
                      </c:pt>
                      <c:pt idx="997">
                        <c:v>-4.349049999999996E-2</c:v>
                      </c:pt>
                      <c:pt idx="998">
                        <c:v>-4.3499499999999962E-2</c:v>
                      </c:pt>
                      <c:pt idx="999">
                        <c:v>-4.3502999999999965E-2</c:v>
                      </c:pt>
                      <c:pt idx="1000">
                        <c:v>-4.350449999999996E-2</c:v>
                      </c:pt>
                      <c:pt idx="1001">
                        <c:v>-4.3510499999999952E-2</c:v>
                      </c:pt>
                      <c:pt idx="1002">
                        <c:v>-4.3510499999999952E-2</c:v>
                      </c:pt>
                      <c:pt idx="1003">
                        <c:v>-4.3514499999999963E-2</c:v>
                      </c:pt>
                      <c:pt idx="1004">
                        <c:v>-4.3513499999999962E-2</c:v>
                      </c:pt>
                      <c:pt idx="1005">
                        <c:v>-4.3498499999999975E-2</c:v>
                      </c:pt>
                      <c:pt idx="1006">
                        <c:v>-4.3498999999999975E-2</c:v>
                      </c:pt>
                      <c:pt idx="1007">
                        <c:v>-4.3498999999999961E-2</c:v>
                      </c:pt>
                      <c:pt idx="1008">
                        <c:v>-4.3496999999999966E-2</c:v>
                      </c:pt>
                      <c:pt idx="1009">
                        <c:v>-4.3491999999999968E-2</c:v>
                      </c:pt>
                      <c:pt idx="1010">
                        <c:v>-4.3460999999999972E-2</c:v>
                      </c:pt>
                      <c:pt idx="1011">
                        <c:v>-4.3456999999999975E-2</c:v>
                      </c:pt>
                      <c:pt idx="1012">
                        <c:v>-4.3460499999999971E-2</c:v>
                      </c:pt>
                      <c:pt idx="1013">
                        <c:v>-4.3448999999999974E-2</c:v>
                      </c:pt>
                      <c:pt idx="1014">
                        <c:v>-4.3437999999999984E-2</c:v>
                      </c:pt>
                      <c:pt idx="1015">
                        <c:v>-4.3426499999999979E-2</c:v>
                      </c:pt>
                      <c:pt idx="1016">
                        <c:v>-4.342699999999998E-2</c:v>
                      </c:pt>
                      <c:pt idx="1017">
                        <c:v>-4.3426499999999993E-2</c:v>
                      </c:pt>
                      <c:pt idx="1018">
                        <c:v>-4.3422500000000003E-2</c:v>
                      </c:pt>
                      <c:pt idx="1019">
                        <c:v>-4.35305E-2</c:v>
                      </c:pt>
                      <c:pt idx="1020">
                        <c:v>-4.3524999999999994E-2</c:v>
                      </c:pt>
                      <c:pt idx="1021">
                        <c:v>-4.3521999999999977E-2</c:v>
                      </c:pt>
                      <c:pt idx="1022">
                        <c:v>-4.3533499999999982E-2</c:v>
                      </c:pt>
                      <c:pt idx="1023">
                        <c:v>-4.3522999999999978E-2</c:v>
                      </c:pt>
                      <c:pt idx="1024">
                        <c:v>-4.3471999999999983E-2</c:v>
                      </c:pt>
                      <c:pt idx="1025">
                        <c:v>-4.3463999999999982E-2</c:v>
                      </c:pt>
                      <c:pt idx="1026">
                        <c:v>-4.3470999999999975E-2</c:v>
                      </c:pt>
                      <c:pt idx="1027">
                        <c:v>-4.3483999999999974E-2</c:v>
                      </c:pt>
                      <c:pt idx="1028">
                        <c:v>-4.3490499999999974E-2</c:v>
                      </c:pt>
                      <c:pt idx="1029">
                        <c:v>-4.3474999999999972E-2</c:v>
                      </c:pt>
                      <c:pt idx="1030">
                        <c:v>-4.3466499999999984E-2</c:v>
                      </c:pt>
                      <c:pt idx="1031">
                        <c:v>-4.3468499999999979E-2</c:v>
                      </c:pt>
                      <c:pt idx="1032">
                        <c:v>-4.3471499999999975E-2</c:v>
                      </c:pt>
                      <c:pt idx="1033">
                        <c:v>-4.3480999999999971E-2</c:v>
                      </c:pt>
                      <c:pt idx="1034">
                        <c:v>-4.3486499999999977E-2</c:v>
                      </c:pt>
                      <c:pt idx="1035">
                        <c:v>-4.3488499999999972E-2</c:v>
                      </c:pt>
                      <c:pt idx="1036">
                        <c:v>-4.3486499999999977E-2</c:v>
                      </c:pt>
                      <c:pt idx="1037">
                        <c:v>-4.3493499999999977E-2</c:v>
                      </c:pt>
                      <c:pt idx="1038">
                        <c:v>-4.3490499999999974E-2</c:v>
                      </c:pt>
                      <c:pt idx="1039">
                        <c:v>-4.3548499999999969E-2</c:v>
                      </c:pt>
                      <c:pt idx="1040">
                        <c:v>-4.3550499999999985E-2</c:v>
                      </c:pt>
                      <c:pt idx="1041">
                        <c:v>-4.3554999999999983E-2</c:v>
                      </c:pt>
                      <c:pt idx="1042">
                        <c:v>-4.3556499999999991E-2</c:v>
                      </c:pt>
                      <c:pt idx="1043">
                        <c:v>-4.3557499999999985E-2</c:v>
                      </c:pt>
                      <c:pt idx="1044">
                        <c:v>-4.3556999999999985E-2</c:v>
                      </c:pt>
                      <c:pt idx="1045">
                        <c:v>-4.3556999999999998E-2</c:v>
                      </c:pt>
                      <c:pt idx="1046">
                        <c:v>-4.3563499999999998E-2</c:v>
                      </c:pt>
                      <c:pt idx="1047">
                        <c:v>-4.3572E-2</c:v>
                      </c:pt>
                      <c:pt idx="1048">
                        <c:v>-4.3575000000000003E-2</c:v>
                      </c:pt>
                      <c:pt idx="1049">
                        <c:v>-4.3574500000000002E-2</c:v>
                      </c:pt>
                      <c:pt idx="1050">
                        <c:v>-4.357500000000001E-2</c:v>
                      </c:pt>
                      <c:pt idx="1051">
                        <c:v>-4.3588500000000002E-2</c:v>
                      </c:pt>
                      <c:pt idx="1052">
                        <c:v>-4.3589500000000017E-2</c:v>
                      </c:pt>
                      <c:pt idx="1053">
                        <c:v>-4.3595500000000023E-2</c:v>
                      </c:pt>
                      <c:pt idx="1054">
                        <c:v>-4.3603000000000024E-2</c:v>
                      </c:pt>
                      <c:pt idx="1055">
                        <c:v>-4.3602000000000023E-2</c:v>
                      </c:pt>
                      <c:pt idx="1056">
                        <c:v>-4.3598500000000026E-2</c:v>
                      </c:pt>
                      <c:pt idx="1057">
                        <c:v>-4.3599000000000034E-2</c:v>
                      </c:pt>
                      <c:pt idx="1058">
                        <c:v>-4.3611000000000032E-2</c:v>
                      </c:pt>
                      <c:pt idx="1059">
                        <c:v>-4.3619500000000026E-2</c:v>
                      </c:pt>
                      <c:pt idx="1060">
                        <c:v>-4.3626000000000033E-2</c:v>
                      </c:pt>
                      <c:pt idx="1061">
                        <c:v>-4.3628500000000028E-2</c:v>
                      </c:pt>
                      <c:pt idx="1062">
                        <c:v>-4.362700000000002E-2</c:v>
                      </c:pt>
                      <c:pt idx="1063">
                        <c:v>-4.3623000000000023E-2</c:v>
                      </c:pt>
                      <c:pt idx="1064">
                        <c:v>-4.3630000000000016E-2</c:v>
                      </c:pt>
                      <c:pt idx="1065">
                        <c:v>-4.3630000000000016E-2</c:v>
                      </c:pt>
                      <c:pt idx="1066">
                        <c:v>-4.3634500000000014E-2</c:v>
                      </c:pt>
                      <c:pt idx="1067">
                        <c:v>-4.3635500000000008E-2</c:v>
                      </c:pt>
                      <c:pt idx="1068">
                        <c:v>-4.3637000000000009E-2</c:v>
                      </c:pt>
                      <c:pt idx="1069">
                        <c:v>-4.3626999999999999E-2</c:v>
                      </c:pt>
                      <c:pt idx="1070">
                        <c:v>-4.3572499999999993E-2</c:v>
                      </c:pt>
                      <c:pt idx="1071">
                        <c:v>-4.3574500000000002E-2</c:v>
                      </c:pt>
                      <c:pt idx="1072">
                        <c:v>-4.3573000000000001E-2</c:v>
                      </c:pt>
                      <c:pt idx="1073">
                        <c:v>-4.3580500000000015E-2</c:v>
                      </c:pt>
                      <c:pt idx="1074">
                        <c:v>-4.358200000000001E-2</c:v>
                      </c:pt>
                      <c:pt idx="1075">
                        <c:v>-4.3583000000000011E-2</c:v>
                      </c:pt>
                      <c:pt idx="1076">
                        <c:v>-4.3586500000000014E-2</c:v>
                      </c:pt>
                      <c:pt idx="1077">
                        <c:v>-4.3592000000000013E-2</c:v>
                      </c:pt>
                      <c:pt idx="1078">
                        <c:v>-4.359200000000002E-2</c:v>
                      </c:pt>
                      <c:pt idx="1079">
                        <c:v>-4.3597000000000018E-2</c:v>
                      </c:pt>
                      <c:pt idx="1080">
                        <c:v>-4.3609500000000023E-2</c:v>
                      </c:pt>
                      <c:pt idx="1081">
                        <c:v>-4.3613000000000027E-2</c:v>
                      </c:pt>
                      <c:pt idx="1082">
                        <c:v>-4.3611500000000032E-2</c:v>
                      </c:pt>
                      <c:pt idx="1083">
                        <c:v>-4.3619500000000026E-2</c:v>
                      </c:pt>
                      <c:pt idx="1084">
                        <c:v>-4.3629000000000036E-2</c:v>
                      </c:pt>
                      <c:pt idx="1085">
                        <c:v>-4.3639000000000025E-2</c:v>
                      </c:pt>
                      <c:pt idx="1086">
                        <c:v>-4.3642000000000028E-2</c:v>
                      </c:pt>
                      <c:pt idx="1087">
                        <c:v>-4.3652500000000025E-2</c:v>
                      </c:pt>
                      <c:pt idx="1088">
                        <c:v>-4.3660000000000025E-2</c:v>
                      </c:pt>
                      <c:pt idx="1089">
                        <c:v>-4.3671000000000022E-2</c:v>
                      </c:pt>
                      <c:pt idx="1090">
                        <c:v>-4.3677500000000029E-2</c:v>
                      </c:pt>
                      <c:pt idx="1091">
                        <c:v>-4.3689000000000026E-2</c:v>
                      </c:pt>
                      <c:pt idx="1092">
                        <c:v>-4.3708000000000025E-2</c:v>
                      </c:pt>
                      <c:pt idx="1093">
                        <c:v>-4.3682000000000026E-2</c:v>
                      </c:pt>
                      <c:pt idx="1094">
                        <c:v>-4.3677500000000029E-2</c:v>
                      </c:pt>
                      <c:pt idx="1095">
                        <c:v>-4.3682000000000033E-2</c:v>
                      </c:pt>
                      <c:pt idx="1096">
                        <c:v>-4.3686500000000031E-2</c:v>
                      </c:pt>
                      <c:pt idx="1097">
                        <c:v>-4.3693500000000031E-2</c:v>
                      </c:pt>
                      <c:pt idx="1098">
                        <c:v>-4.3705500000000036E-2</c:v>
                      </c:pt>
                      <c:pt idx="1099">
                        <c:v>-4.3721500000000031E-2</c:v>
                      </c:pt>
                      <c:pt idx="1100">
                        <c:v>-4.3737500000000019E-2</c:v>
                      </c:pt>
                      <c:pt idx="1101">
                        <c:v>-4.3750000000000025E-2</c:v>
                      </c:pt>
                      <c:pt idx="1102">
                        <c:v>-4.3751500000000026E-2</c:v>
                      </c:pt>
                      <c:pt idx="1103">
                        <c:v>-4.3755000000000023E-2</c:v>
                      </c:pt>
                      <c:pt idx="1104">
                        <c:v>-4.3763000000000038E-2</c:v>
                      </c:pt>
                      <c:pt idx="1105">
                        <c:v>-4.3772500000000047E-2</c:v>
                      </c:pt>
                      <c:pt idx="1106">
                        <c:v>-4.3766500000000035E-2</c:v>
                      </c:pt>
                      <c:pt idx="1107">
                        <c:v>-4.3780500000000035E-2</c:v>
                      </c:pt>
                      <c:pt idx="1108">
                        <c:v>-4.3787500000000049E-2</c:v>
                      </c:pt>
                      <c:pt idx="1109">
                        <c:v>-4.379250000000004E-2</c:v>
                      </c:pt>
                      <c:pt idx="1110">
                        <c:v>-4.3790000000000051E-2</c:v>
                      </c:pt>
                      <c:pt idx="1111">
                        <c:v>-4.3819500000000039E-2</c:v>
                      </c:pt>
                      <c:pt idx="1112">
                        <c:v>-4.3817500000000044E-2</c:v>
                      </c:pt>
                      <c:pt idx="1113">
                        <c:v>-4.3831500000000051E-2</c:v>
                      </c:pt>
                      <c:pt idx="1114">
                        <c:v>-4.3839500000000052E-2</c:v>
                      </c:pt>
                      <c:pt idx="1115">
                        <c:v>-4.3846500000000052E-2</c:v>
                      </c:pt>
                      <c:pt idx="1116">
                        <c:v>-4.3851000000000057E-2</c:v>
                      </c:pt>
                      <c:pt idx="1117">
                        <c:v>-4.3855500000000054E-2</c:v>
                      </c:pt>
                      <c:pt idx="1118">
                        <c:v>-4.3858500000000057E-2</c:v>
                      </c:pt>
                      <c:pt idx="1119">
                        <c:v>-4.3836000000000055E-2</c:v>
                      </c:pt>
                      <c:pt idx="1120">
                        <c:v>-4.3842000000000055E-2</c:v>
                      </c:pt>
                      <c:pt idx="1121">
                        <c:v>-4.384850000000004E-2</c:v>
                      </c:pt>
                      <c:pt idx="1122">
                        <c:v>-4.3853500000000031E-2</c:v>
                      </c:pt>
                      <c:pt idx="1123">
                        <c:v>-4.3874500000000032E-2</c:v>
                      </c:pt>
                      <c:pt idx="1124">
                        <c:v>-4.388650000000003E-2</c:v>
                      </c:pt>
                      <c:pt idx="1125">
                        <c:v>-4.3880500000000024E-2</c:v>
                      </c:pt>
                      <c:pt idx="1126">
                        <c:v>-4.3879500000000016E-2</c:v>
                      </c:pt>
                      <c:pt idx="1127">
                        <c:v>-4.3875500000000019E-2</c:v>
                      </c:pt>
                      <c:pt idx="1128">
                        <c:v>-4.3871000000000028E-2</c:v>
                      </c:pt>
                      <c:pt idx="1129">
                        <c:v>-4.3866500000000024E-2</c:v>
                      </c:pt>
                      <c:pt idx="1130">
                        <c:v>-4.3868500000000026E-2</c:v>
                      </c:pt>
                      <c:pt idx="1131">
                        <c:v>-4.3871500000000022E-2</c:v>
                      </c:pt>
                      <c:pt idx="1132">
                        <c:v>-4.386250000000002E-2</c:v>
                      </c:pt>
                      <c:pt idx="1133">
                        <c:v>-4.3864000000000021E-2</c:v>
                      </c:pt>
                      <c:pt idx="1134">
                        <c:v>-4.3863000000000013E-2</c:v>
                      </c:pt>
                      <c:pt idx="1135">
                        <c:v>-4.3849000000000006E-2</c:v>
                      </c:pt>
                      <c:pt idx="1136">
                        <c:v>-4.385200000000003E-2</c:v>
                      </c:pt>
                      <c:pt idx="1137">
                        <c:v>-4.3851500000000029E-2</c:v>
                      </c:pt>
                      <c:pt idx="1138">
                        <c:v>-4.3853000000000024E-2</c:v>
                      </c:pt>
                      <c:pt idx="1139">
                        <c:v>-4.3849000000000034E-2</c:v>
                      </c:pt>
                      <c:pt idx="1140">
                        <c:v>-4.3852500000000037E-2</c:v>
                      </c:pt>
                      <c:pt idx="1141">
                        <c:v>-4.3855500000000026E-2</c:v>
                      </c:pt>
                      <c:pt idx="1142">
                        <c:v>-4.3844500000000036E-2</c:v>
                      </c:pt>
                      <c:pt idx="1143">
                        <c:v>-4.3846000000000031E-2</c:v>
                      </c:pt>
                      <c:pt idx="1144">
                        <c:v>-4.3840000000000032E-2</c:v>
                      </c:pt>
                      <c:pt idx="1145">
                        <c:v>-4.3831500000000023E-2</c:v>
                      </c:pt>
                      <c:pt idx="1146">
                        <c:v>-4.3825500000000017E-2</c:v>
                      </c:pt>
                      <c:pt idx="1147">
                        <c:v>-4.3840500000000018E-2</c:v>
                      </c:pt>
                      <c:pt idx="1148">
                        <c:v>-4.3838500000000016E-2</c:v>
                      </c:pt>
                      <c:pt idx="1149">
                        <c:v>-4.3833500000000018E-2</c:v>
                      </c:pt>
                      <c:pt idx="1150">
                        <c:v>-4.3849500000000013E-2</c:v>
                      </c:pt>
                      <c:pt idx="1151">
                        <c:v>-4.3854500000000012E-2</c:v>
                      </c:pt>
                      <c:pt idx="1152">
                        <c:v>-4.3858500000000022E-2</c:v>
                      </c:pt>
                      <c:pt idx="1153">
                        <c:v>-4.3859500000000023E-2</c:v>
                      </c:pt>
                      <c:pt idx="1154">
                        <c:v>-4.386650000000001E-2</c:v>
                      </c:pt>
                      <c:pt idx="1155">
                        <c:v>-4.3889500000000005E-2</c:v>
                      </c:pt>
                      <c:pt idx="1156">
                        <c:v>-4.3897500000000013E-2</c:v>
                      </c:pt>
                      <c:pt idx="1157">
                        <c:v>-4.3904000000000006E-2</c:v>
                      </c:pt>
                      <c:pt idx="1158">
                        <c:v>-4.3906000000000021E-2</c:v>
                      </c:pt>
                      <c:pt idx="1159">
                        <c:v>-4.3914500000000016E-2</c:v>
                      </c:pt>
                      <c:pt idx="1160">
                        <c:v>-4.3924500000000012E-2</c:v>
                      </c:pt>
                      <c:pt idx="1161">
                        <c:v>-4.3931999999999999E-2</c:v>
                      </c:pt>
                      <c:pt idx="1162">
                        <c:v>-4.3819000000000018E-2</c:v>
                      </c:pt>
                      <c:pt idx="1163">
                        <c:v>-4.3841500000000005E-2</c:v>
                      </c:pt>
                      <c:pt idx="1164">
                        <c:v>-4.384600000000001E-2</c:v>
                      </c:pt>
                      <c:pt idx="1165">
                        <c:v>-4.3806000000000012E-2</c:v>
                      </c:pt>
                      <c:pt idx="1166">
                        <c:v>-4.3808000000000007E-2</c:v>
                      </c:pt>
                      <c:pt idx="1167">
                        <c:v>-4.3822500000000014E-2</c:v>
                      </c:pt>
                      <c:pt idx="1168">
                        <c:v>-4.3837000000000008E-2</c:v>
                      </c:pt>
                      <c:pt idx="1169">
                        <c:v>-4.3846499999999997E-2</c:v>
                      </c:pt>
                      <c:pt idx="1170">
                        <c:v>-4.3860499999999997E-2</c:v>
                      </c:pt>
                      <c:pt idx="1171">
                        <c:v>-4.3872999999999988E-2</c:v>
                      </c:pt>
                      <c:pt idx="1172">
                        <c:v>-4.3881999999999997E-2</c:v>
                      </c:pt>
                      <c:pt idx="1173">
                        <c:v>-4.3893499999999988E-2</c:v>
                      </c:pt>
                      <c:pt idx="1174">
                        <c:v>-4.3906499999999987E-2</c:v>
                      </c:pt>
                      <c:pt idx="1175">
                        <c:v>-4.3917499999999991E-2</c:v>
                      </c:pt>
                      <c:pt idx="1176">
                        <c:v>-4.3649499999999994E-2</c:v>
                      </c:pt>
                      <c:pt idx="1177">
                        <c:v>-4.3631500000000011E-2</c:v>
                      </c:pt>
                      <c:pt idx="1178">
                        <c:v>-4.3653000000000011E-2</c:v>
                      </c:pt>
                      <c:pt idx="1179">
                        <c:v>-4.3664000000000015E-2</c:v>
                      </c:pt>
                      <c:pt idx="1180">
                        <c:v>-4.3674500000000019E-2</c:v>
                      </c:pt>
                      <c:pt idx="1181">
                        <c:v>-4.3688000000000012E-2</c:v>
                      </c:pt>
                      <c:pt idx="1182">
                        <c:v>-4.3691500000000015E-2</c:v>
                      </c:pt>
                      <c:pt idx="1183">
                        <c:v>-4.36975E-2</c:v>
                      </c:pt>
                      <c:pt idx="1184">
                        <c:v>-4.3706000000000002E-2</c:v>
                      </c:pt>
                      <c:pt idx="1185">
                        <c:v>-4.3714499999999996E-2</c:v>
                      </c:pt>
                      <c:pt idx="1186">
                        <c:v>-4.3725999999999994E-2</c:v>
                      </c:pt>
                      <c:pt idx="1187">
                        <c:v>-4.3736500000000005E-2</c:v>
                      </c:pt>
                      <c:pt idx="1188">
                        <c:v>-4.3746500000000001E-2</c:v>
                      </c:pt>
                      <c:pt idx="1189">
                        <c:v>-4.3753500000000008E-2</c:v>
                      </c:pt>
                      <c:pt idx="1190">
                        <c:v>-4.3759500000000007E-2</c:v>
                      </c:pt>
                      <c:pt idx="1191">
                        <c:v>-4.3774000000000007E-2</c:v>
                      </c:pt>
                      <c:pt idx="1192">
                        <c:v>-4.3783000000000009E-2</c:v>
                      </c:pt>
                      <c:pt idx="1193">
                        <c:v>-4.3794000000000013E-2</c:v>
                      </c:pt>
                      <c:pt idx="1194">
                        <c:v>-4.3804499999999989E-2</c:v>
                      </c:pt>
                      <c:pt idx="1195">
                        <c:v>-4.3817499999999995E-2</c:v>
                      </c:pt>
                      <c:pt idx="1196">
                        <c:v>-4.3828999999999993E-2</c:v>
                      </c:pt>
                      <c:pt idx="1197">
                        <c:v>-4.3844999999999995E-2</c:v>
                      </c:pt>
                      <c:pt idx="1198">
                        <c:v>-4.38565E-2</c:v>
                      </c:pt>
                      <c:pt idx="1199">
                        <c:v>-4.3864500000000001E-2</c:v>
                      </c:pt>
                      <c:pt idx="1200">
                        <c:v>-4.3875000000000004E-2</c:v>
                      </c:pt>
                      <c:pt idx="1201">
                        <c:v>-4.3888000000000017E-2</c:v>
                      </c:pt>
                      <c:pt idx="1202">
                        <c:v>-4.389800000000002E-2</c:v>
                      </c:pt>
                      <c:pt idx="1203">
                        <c:v>-4.3904500000000034E-2</c:v>
                      </c:pt>
                      <c:pt idx="1204">
                        <c:v>-4.3913500000000036E-2</c:v>
                      </c:pt>
                      <c:pt idx="1205">
                        <c:v>-4.3933000000000035E-2</c:v>
                      </c:pt>
                      <c:pt idx="1206">
                        <c:v>-4.3938000000000033E-2</c:v>
                      </c:pt>
                      <c:pt idx="1207">
                        <c:v>-4.3949500000000023E-2</c:v>
                      </c:pt>
                      <c:pt idx="1208">
                        <c:v>-4.3979000000000025E-2</c:v>
                      </c:pt>
                      <c:pt idx="1209">
                        <c:v>-4.3988500000000021E-2</c:v>
                      </c:pt>
                      <c:pt idx="1210">
                        <c:v>-4.4021500000000026E-2</c:v>
                      </c:pt>
                      <c:pt idx="1211">
                        <c:v>-4.4037500000000021E-2</c:v>
                      </c:pt>
                      <c:pt idx="1212">
                        <c:v>-4.4041500000000032E-2</c:v>
                      </c:pt>
                      <c:pt idx="1213">
                        <c:v>-4.4057500000000027E-2</c:v>
                      </c:pt>
                      <c:pt idx="1214">
                        <c:v>-4.4056000000000033E-2</c:v>
                      </c:pt>
                      <c:pt idx="1215">
                        <c:v>-4.4072500000000042E-2</c:v>
                      </c:pt>
                      <c:pt idx="1216">
                        <c:v>-4.4079000000000035E-2</c:v>
                      </c:pt>
                      <c:pt idx="1217">
                        <c:v>-4.408100000000003E-2</c:v>
                      </c:pt>
                      <c:pt idx="1218">
                        <c:v>-4.4086000000000028E-2</c:v>
                      </c:pt>
                      <c:pt idx="1219">
                        <c:v>-4.4092500000000028E-2</c:v>
                      </c:pt>
                      <c:pt idx="1220">
                        <c:v>-4.4073500000000015E-2</c:v>
                      </c:pt>
                      <c:pt idx="1221">
                        <c:v>-4.4094500000000016E-2</c:v>
                      </c:pt>
                      <c:pt idx="1222">
                        <c:v>-4.4102000000000016E-2</c:v>
                      </c:pt>
                      <c:pt idx="1223">
                        <c:v>-4.4113000000000013E-2</c:v>
                      </c:pt>
                      <c:pt idx="1224">
                        <c:v>-4.4170000000000015E-2</c:v>
                      </c:pt>
                      <c:pt idx="1225">
                        <c:v>-4.4179500000000031E-2</c:v>
                      </c:pt>
                      <c:pt idx="1226">
                        <c:v>-4.4182000000000027E-2</c:v>
                      </c:pt>
                      <c:pt idx="1227">
                        <c:v>-4.4176000000000028E-2</c:v>
                      </c:pt>
                      <c:pt idx="1228">
                        <c:v>-4.4169500000000028E-2</c:v>
                      </c:pt>
                      <c:pt idx="1229">
                        <c:v>-4.4194000000000025E-2</c:v>
                      </c:pt>
                      <c:pt idx="1230">
                        <c:v>-4.4199500000000017E-2</c:v>
                      </c:pt>
                      <c:pt idx="1231">
                        <c:v>-4.4202500000000013E-2</c:v>
                      </c:pt>
                      <c:pt idx="1232">
                        <c:v>-4.4203500000000007E-2</c:v>
                      </c:pt>
                      <c:pt idx="1233">
                        <c:v>-4.4200000000000017E-2</c:v>
                      </c:pt>
                      <c:pt idx="1234">
                        <c:v>-4.4203500000000021E-2</c:v>
                      </c:pt>
                      <c:pt idx="1235">
                        <c:v>-4.4207500000000018E-2</c:v>
                      </c:pt>
                      <c:pt idx="1236">
                        <c:v>-4.421700000000002E-2</c:v>
                      </c:pt>
                      <c:pt idx="1237">
                        <c:v>-4.4215000000000032E-2</c:v>
                      </c:pt>
                      <c:pt idx="1238">
                        <c:v>-4.4218500000000029E-2</c:v>
                      </c:pt>
                      <c:pt idx="1239">
                        <c:v>-4.4172500000000017E-2</c:v>
                      </c:pt>
                      <c:pt idx="1240">
                        <c:v>-4.4181500000000026E-2</c:v>
                      </c:pt>
                      <c:pt idx="1241">
                        <c:v>-4.4184000000000029E-2</c:v>
                      </c:pt>
                      <c:pt idx="1242">
                        <c:v>-4.4186500000000031E-2</c:v>
                      </c:pt>
                      <c:pt idx="1243">
                        <c:v>-4.4190500000000021E-2</c:v>
                      </c:pt>
                      <c:pt idx="1244">
                        <c:v>-4.4196500000000014E-2</c:v>
                      </c:pt>
                      <c:pt idx="1245">
                        <c:v>-4.4204000000000014E-2</c:v>
                      </c:pt>
                      <c:pt idx="1246">
                        <c:v>-4.4201500000000025E-2</c:v>
                      </c:pt>
                      <c:pt idx="1247">
                        <c:v>-4.4196000000000027E-2</c:v>
                      </c:pt>
                      <c:pt idx="1248">
                        <c:v>-4.4195500000000019E-2</c:v>
                      </c:pt>
                      <c:pt idx="1249">
                        <c:v>-4.4199000000000016E-2</c:v>
                      </c:pt>
                      <c:pt idx="1250">
                        <c:v>-4.420250000000002E-2</c:v>
                      </c:pt>
                      <c:pt idx="1251">
                        <c:v>-4.420650000000003E-2</c:v>
                      </c:pt>
                      <c:pt idx="1252">
                        <c:v>-4.4215000000000011E-2</c:v>
                      </c:pt>
                      <c:pt idx="1253">
                        <c:v>-4.4219000000000029E-2</c:v>
                      </c:pt>
                      <c:pt idx="1254">
                        <c:v>-4.4223500000000027E-2</c:v>
                      </c:pt>
                      <c:pt idx="1255">
                        <c:v>-4.4225500000000008E-2</c:v>
                      </c:pt>
                      <c:pt idx="1256">
                        <c:v>-4.4233000000000008E-2</c:v>
                      </c:pt>
                      <c:pt idx="1257">
                        <c:v>-4.4236500000000012E-2</c:v>
                      </c:pt>
                      <c:pt idx="1258">
                        <c:v>-4.4238500000000007E-2</c:v>
                      </c:pt>
                      <c:pt idx="1259">
                        <c:v>-4.4219499999999995E-2</c:v>
                      </c:pt>
                      <c:pt idx="1260">
                        <c:v>-4.4225E-2</c:v>
                      </c:pt>
                      <c:pt idx="1261">
                        <c:v>-4.4229500000000012E-2</c:v>
                      </c:pt>
                      <c:pt idx="1262">
                        <c:v>-4.4264500000000012E-2</c:v>
                      </c:pt>
                      <c:pt idx="1263">
                        <c:v>-4.4266500000000014E-2</c:v>
                      </c:pt>
                      <c:pt idx="1264">
                        <c:v>-4.4266500000000007E-2</c:v>
                      </c:pt>
                      <c:pt idx="1265">
                        <c:v>-4.4269000000000017E-2</c:v>
                      </c:pt>
                      <c:pt idx="1266">
                        <c:v>-4.4266000000000014E-2</c:v>
                      </c:pt>
                      <c:pt idx="1267">
                        <c:v>-4.426500000000002E-2</c:v>
                      </c:pt>
                      <c:pt idx="1268">
                        <c:v>-4.4266500000000014E-2</c:v>
                      </c:pt>
                      <c:pt idx="1269">
                        <c:v>-4.4269500000000003E-2</c:v>
                      </c:pt>
                      <c:pt idx="1270">
                        <c:v>-4.4269500000000003E-2</c:v>
                      </c:pt>
                      <c:pt idx="1271">
                        <c:v>-4.4267999999999995E-2</c:v>
                      </c:pt>
                      <c:pt idx="1272">
                        <c:v>-4.4264499999999991E-2</c:v>
                      </c:pt>
                      <c:pt idx="1273">
                        <c:v>-4.4260499999999994E-2</c:v>
                      </c:pt>
                      <c:pt idx="1274">
                        <c:v>-4.4254499999999995E-2</c:v>
                      </c:pt>
                      <c:pt idx="1275">
                        <c:v>-4.42525E-2</c:v>
                      </c:pt>
                      <c:pt idx="1276">
                        <c:v>-4.4246499999999994E-2</c:v>
                      </c:pt>
                      <c:pt idx="1277">
                        <c:v>-4.424500000000002E-2</c:v>
                      </c:pt>
                      <c:pt idx="1278">
                        <c:v>-4.4240000000000015E-2</c:v>
                      </c:pt>
                      <c:pt idx="1279">
                        <c:v>-4.423800000000002E-2</c:v>
                      </c:pt>
                      <c:pt idx="1280">
                        <c:v>-4.4234000000000023E-2</c:v>
                      </c:pt>
                      <c:pt idx="1281">
                        <c:v>-4.4231500000000021E-2</c:v>
                      </c:pt>
                      <c:pt idx="1282">
                        <c:v>-4.4227000000000023E-2</c:v>
                      </c:pt>
                      <c:pt idx="1283">
                        <c:v>-4.4221000000000024E-2</c:v>
                      </c:pt>
                      <c:pt idx="1284">
                        <c:v>-4.4213000000000023E-2</c:v>
                      </c:pt>
                      <c:pt idx="1285">
                        <c:v>-4.4310500000000023E-2</c:v>
                      </c:pt>
                      <c:pt idx="1286">
                        <c:v>-4.4308500000000015E-2</c:v>
                      </c:pt>
                      <c:pt idx="1287">
                        <c:v>-4.4296500000000023E-2</c:v>
                      </c:pt>
                      <c:pt idx="1288">
                        <c:v>-4.4284500000000025E-2</c:v>
                      </c:pt>
                      <c:pt idx="1289">
                        <c:v>-4.4274000000000029E-2</c:v>
                      </c:pt>
                      <c:pt idx="1290">
                        <c:v>-4.4267000000000035E-2</c:v>
                      </c:pt>
                      <c:pt idx="1291">
                        <c:v>-4.4268000000000036E-2</c:v>
                      </c:pt>
                      <c:pt idx="1292">
                        <c:v>-4.4262500000000038E-2</c:v>
                      </c:pt>
                      <c:pt idx="1293">
                        <c:v>-4.4295000000000036E-2</c:v>
                      </c:pt>
                      <c:pt idx="1294">
                        <c:v>-4.428950000000003E-2</c:v>
                      </c:pt>
                      <c:pt idx="1295">
                        <c:v>-4.4285000000000026E-2</c:v>
                      </c:pt>
                      <c:pt idx="1296">
                        <c:v>-4.427900000000002E-2</c:v>
                      </c:pt>
                      <c:pt idx="1297">
                        <c:v>-4.427250000000002E-2</c:v>
                      </c:pt>
                      <c:pt idx="1298">
                        <c:v>-4.4266000000000014E-2</c:v>
                      </c:pt>
                      <c:pt idx="1299">
                        <c:v>-4.4261000000000009E-2</c:v>
                      </c:pt>
                      <c:pt idx="1300">
                        <c:v>-4.4256500000000011E-2</c:v>
                      </c:pt>
                      <c:pt idx="1301">
                        <c:v>-4.4250500000000005E-2</c:v>
                      </c:pt>
                      <c:pt idx="1302">
                        <c:v>-4.4246000000000008E-2</c:v>
                      </c:pt>
                      <c:pt idx="1303">
                        <c:v>-4.4245499999999993E-2</c:v>
                      </c:pt>
                      <c:pt idx="1304">
                        <c:v>-4.424199999999999E-2</c:v>
                      </c:pt>
                      <c:pt idx="1305">
                        <c:v>-4.4238E-2</c:v>
                      </c:pt>
                      <c:pt idx="1306">
                        <c:v>-4.4227000000000009E-2</c:v>
                      </c:pt>
                      <c:pt idx="1307">
                        <c:v>-4.4228000000000003E-2</c:v>
                      </c:pt>
                      <c:pt idx="1308">
                        <c:v>-4.4229499999999991E-2</c:v>
                      </c:pt>
                      <c:pt idx="1309">
                        <c:v>-4.4233499999999995E-2</c:v>
                      </c:pt>
                      <c:pt idx="1310">
                        <c:v>-4.4219000000000008E-2</c:v>
                      </c:pt>
                      <c:pt idx="1311">
                        <c:v>-4.4209000000000005E-2</c:v>
                      </c:pt>
                      <c:pt idx="1312">
                        <c:v>-4.4207499999999997E-2</c:v>
                      </c:pt>
                      <c:pt idx="1313">
                        <c:v>-4.4205499999999995E-2</c:v>
                      </c:pt>
                      <c:pt idx="1314">
                        <c:v>-4.4204499999999987E-2</c:v>
                      </c:pt>
                      <c:pt idx="1315">
                        <c:v>-4.4201999999999984E-2</c:v>
                      </c:pt>
                      <c:pt idx="1316">
                        <c:v>-4.4195000000000005E-2</c:v>
                      </c:pt>
                      <c:pt idx="1317">
                        <c:v>-4.4191500000000002E-2</c:v>
                      </c:pt>
                      <c:pt idx="1318">
                        <c:v>-4.4195000000000005E-2</c:v>
                      </c:pt>
                      <c:pt idx="1319">
                        <c:v>-4.4215999999999998E-2</c:v>
                      </c:pt>
                      <c:pt idx="1320">
                        <c:v>-4.4207000000000003E-2</c:v>
                      </c:pt>
                      <c:pt idx="1321">
                        <c:v>-4.4201000000000004E-2</c:v>
                      </c:pt>
                      <c:pt idx="1322">
                        <c:v>-4.4203500000000007E-2</c:v>
                      </c:pt>
                      <c:pt idx="1323">
                        <c:v>-4.4204500000000008E-2</c:v>
                      </c:pt>
                      <c:pt idx="1324">
                        <c:v>-4.4211999999999987E-2</c:v>
                      </c:pt>
                      <c:pt idx="1325">
                        <c:v>-4.4218999999999987E-2</c:v>
                      </c:pt>
                      <c:pt idx="1326">
                        <c:v>-4.4223499999999999E-2</c:v>
                      </c:pt>
                      <c:pt idx="1327">
                        <c:v>-4.4227500000000003E-2</c:v>
                      </c:pt>
                      <c:pt idx="1328">
                        <c:v>-4.4228999999999991E-2</c:v>
                      </c:pt>
                      <c:pt idx="1329">
                        <c:v>-4.4231999999999994E-2</c:v>
                      </c:pt>
                      <c:pt idx="1330">
                        <c:v>-4.4231999999999994E-2</c:v>
                      </c:pt>
                      <c:pt idx="1331">
                        <c:v>-4.4232999999999995E-2</c:v>
                      </c:pt>
                      <c:pt idx="1332">
                        <c:v>-4.4250500000000005E-2</c:v>
                      </c:pt>
                      <c:pt idx="1333">
                        <c:v>-4.4256000000000011E-2</c:v>
                      </c:pt>
                      <c:pt idx="1334">
                        <c:v>-4.4257500000000005E-2</c:v>
                      </c:pt>
                      <c:pt idx="1335">
                        <c:v>-4.4262500000000003E-2</c:v>
                      </c:pt>
                      <c:pt idx="1336">
                        <c:v>-4.4266000000000007E-2</c:v>
                      </c:pt>
                      <c:pt idx="1337">
                        <c:v>-4.4268500000000002E-2</c:v>
                      </c:pt>
                      <c:pt idx="1338">
                        <c:v>-4.4259499999999993E-2</c:v>
                      </c:pt>
                      <c:pt idx="1339">
                        <c:v>-4.4266E-2</c:v>
                      </c:pt>
                      <c:pt idx="1340">
                        <c:v>-4.4282499999999982E-2</c:v>
                      </c:pt>
                      <c:pt idx="1341">
                        <c:v>-4.4288499999999995E-2</c:v>
                      </c:pt>
                      <c:pt idx="1342">
                        <c:v>-4.4295999999999995E-2</c:v>
                      </c:pt>
                      <c:pt idx="1343">
                        <c:v>-4.4295999999999995E-2</c:v>
                      </c:pt>
                      <c:pt idx="1344">
                        <c:v>-4.4291499999999998E-2</c:v>
                      </c:pt>
                      <c:pt idx="1345">
                        <c:v>-4.4300499999999993E-2</c:v>
                      </c:pt>
                      <c:pt idx="1346">
                        <c:v>-4.4305500000000005E-2</c:v>
                      </c:pt>
                      <c:pt idx="1347">
                        <c:v>-4.4305500000000005E-2</c:v>
                      </c:pt>
                      <c:pt idx="1348">
                        <c:v>-4.430350000000001E-2</c:v>
                      </c:pt>
                      <c:pt idx="1349">
                        <c:v>-4.4306000000000012E-2</c:v>
                      </c:pt>
                      <c:pt idx="1350">
                        <c:v>-4.4295500000000022E-2</c:v>
                      </c:pt>
                      <c:pt idx="1351">
                        <c:v>-4.4288500000000036E-2</c:v>
                      </c:pt>
                      <c:pt idx="1352">
                        <c:v>-4.428650000000002E-2</c:v>
                      </c:pt>
                      <c:pt idx="1353">
                        <c:v>-4.4280000000000028E-2</c:v>
                      </c:pt>
                      <c:pt idx="1354">
                        <c:v>-4.4278000000000019E-2</c:v>
                      </c:pt>
                      <c:pt idx="1355">
                        <c:v>-4.4266000000000021E-2</c:v>
                      </c:pt>
                      <c:pt idx="1356">
                        <c:v>-4.4267000000000029E-2</c:v>
                      </c:pt>
                      <c:pt idx="1357">
                        <c:v>-4.4262500000000038E-2</c:v>
                      </c:pt>
                      <c:pt idx="1358">
                        <c:v>-4.425800000000004E-2</c:v>
                      </c:pt>
                      <c:pt idx="1359">
                        <c:v>-4.4252500000000049E-2</c:v>
                      </c:pt>
                      <c:pt idx="1360">
                        <c:v>-4.424400000000004E-2</c:v>
                      </c:pt>
                      <c:pt idx="1361">
                        <c:v>-4.4233000000000036E-2</c:v>
                      </c:pt>
                      <c:pt idx="1362">
                        <c:v>-4.423650000000004E-2</c:v>
                      </c:pt>
                      <c:pt idx="1363">
                        <c:v>-4.4220000000000044E-2</c:v>
                      </c:pt>
                      <c:pt idx="1364">
                        <c:v>-4.4215000000000032E-2</c:v>
                      </c:pt>
                      <c:pt idx="1365">
                        <c:v>-4.4259500000000035E-2</c:v>
                      </c:pt>
                      <c:pt idx="1366">
                        <c:v>-4.4272000000000027E-2</c:v>
                      </c:pt>
                      <c:pt idx="1367">
                        <c:v>-4.4262000000000024E-2</c:v>
                      </c:pt>
                      <c:pt idx="1368">
                        <c:v>-4.425850000000002E-2</c:v>
                      </c:pt>
                      <c:pt idx="1369">
                        <c:v>-4.4251000000000013E-2</c:v>
                      </c:pt>
                      <c:pt idx="1370">
                        <c:v>-4.4241000000000009E-2</c:v>
                      </c:pt>
                      <c:pt idx="1371">
                        <c:v>-4.4233000000000001E-2</c:v>
                      </c:pt>
                      <c:pt idx="1372">
                        <c:v>-4.4233500000000009E-2</c:v>
                      </c:pt>
                      <c:pt idx="1373">
                        <c:v>-4.4229000000000011E-2</c:v>
                      </c:pt>
                      <c:pt idx="1374">
                        <c:v>-4.4227000000000016E-2</c:v>
                      </c:pt>
                      <c:pt idx="1375">
                        <c:v>-4.4225500000000008E-2</c:v>
                      </c:pt>
                      <c:pt idx="1376">
                        <c:v>-4.4500500000000019E-2</c:v>
                      </c:pt>
                      <c:pt idx="1377">
                        <c:v>-4.4520000000000018E-2</c:v>
                      </c:pt>
                      <c:pt idx="1378">
                        <c:v>-4.4507500000000019E-2</c:v>
                      </c:pt>
                      <c:pt idx="1379">
                        <c:v>-4.4508000000000013E-2</c:v>
                      </c:pt>
                      <c:pt idx="1380">
                        <c:v>-4.4498000000000024E-2</c:v>
                      </c:pt>
                      <c:pt idx="1381">
                        <c:v>-4.4492000000000011E-2</c:v>
                      </c:pt>
                      <c:pt idx="1382">
                        <c:v>-4.4490000000000016E-2</c:v>
                      </c:pt>
                      <c:pt idx="1383">
                        <c:v>-4.4487000000000027E-2</c:v>
                      </c:pt>
                      <c:pt idx="1384">
                        <c:v>-4.4483500000000023E-2</c:v>
                      </c:pt>
                      <c:pt idx="1385">
                        <c:v>-4.4483000000000023E-2</c:v>
                      </c:pt>
                      <c:pt idx="1386">
                        <c:v>-4.4468000000000035E-2</c:v>
                      </c:pt>
                      <c:pt idx="1387">
                        <c:v>-4.4461000000000021E-2</c:v>
                      </c:pt>
                      <c:pt idx="1388">
                        <c:v>-4.4453000000000034E-2</c:v>
                      </c:pt>
                      <c:pt idx="1389">
                        <c:v>-4.4446000000000041E-2</c:v>
                      </c:pt>
                      <c:pt idx="1390">
                        <c:v>-4.4445000000000047E-2</c:v>
                      </c:pt>
                      <c:pt idx="1391">
                        <c:v>-4.4437500000000039E-2</c:v>
                      </c:pt>
                      <c:pt idx="1392">
                        <c:v>-4.443400000000005E-2</c:v>
                      </c:pt>
                      <c:pt idx="1393">
                        <c:v>-4.4423500000000039E-2</c:v>
                      </c:pt>
                      <c:pt idx="1394">
                        <c:v>-4.4416500000000025E-2</c:v>
                      </c:pt>
                      <c:pt idx="1395">
                        <c:v>-4.4407500000000037E-2</c:v>
                      </c:pt>
                      <c:pt idx="1396">
                        <c:v>-4.4403500000000033E-2</c:v>
                      </c:pt>
                      <c:pt idx="1397">
                        <c:v>-4.4395000000000032E-2</c:v>
                      </c:pt>
                      <c:pt idx="1398">
                        <c:v>-4.4394000000000038E-2</c:v>
                      </c:pt>
                      <c:pt idx="1399">
                        <c:v>-4.4399000000000022E-2</c:v>
                      </c:pt>
                      <c:pt idx="1400">
                        <c:v>-4.4395500000000032E-2</c:v>
                      </c:pt>
                      <c:pt idx="1401">
                        <c:v>-4.4394000000000024E-2</c:v>
                      </c:pt>
                      <c:pt idx="1402">
                        <c:v>-4.4389000000000012E-2</c:v>
                      </c:pt>
                      <c:pt idx="1403">
                        <c:v>-4.4393500000000009E-2</c:v>
                      </c:pt>
                      <c:pt idx="1404">
                        <c:v>-4.4392000000000029E-2</c:v>
                      </c:pt>
                      <c:pt idx="1405">
                        <c:v>-4.439000000000002E-2</c:v>
                      </c:pt>
                      <c:pt idx="1406">
                        <c:v>-4.4393000000000023E-2</c:v>
                      </c:pt>
                      <c:pt idx="1407">
                        <c:v>-4.4396000000000012E-2</c:v>
                      </c:pt>
                      <c:pt idx="1408">
                        <c:v>-4.4376000000000013E-2</c:v>
                      </c:pt>
                      <c:pt idx="1409">
                        <c:v>-4.4381000000000011E-2</c:v>
                      </c:pt>
                      <c:pt idx="1410">
                        <c:v>-4.4385000000000015E-2</c:v>
                      </c:pt>
                      <c:pt idx="1411">
                        <c:v>-4.4378500000000008E-2</c:v>
                      </c:pt>
                      <c:pt idx="1412">
                        <c:v>-4.4378000000000008E-2</c:v>
                      </c:pt>
                      <c:pt idx="1413">
                        <c:v>-4.4381500000000011E-2</c:v>
                      </c:pt>
                      <c:pt idx="1414">
                        <c:v>-4.4393500000000009E-2</c:v>
                      </c:pt>
                      <c:pt idx="1415">
                        <c:v>-4.4391500000000014E-2</c:v>
                      </c:pt>
                      <c:pt idx="1416">
                        <c:v>-4.439450000000001E-2</c:v>
                      </c:pt>
                      <c:pt idx="1417">
                        <c:v>-4.4398500000000007E-2</c:v>
                      </c:pt>
                      <c:pt idx="1418">
                        <c:v>-4.4414500000000003E-2</c:v>
                      </c:pt>
                      <c:pt idx="1419">
                        <c:v>-4.4416500000000012E-2</c:v>
                      </c:pt>
                      <c:pt idx="1420">
                        <c:v>-4.4442500000000003E-2</c:v>
                      </c:pt>
                      <c:pt idx="1421">
                        <c:v>-4.4431000000000012E-2</c:v>
                      </c:pt>
                      <c:pt idx="1422">
                        <c:v>-4.4423999999999998E-2</c:v>
                      </c:pt>
                      <c:pt idx="1423">
                        <c:v>-4.4427000000000015E-2</c:v>
                      </c:pt>
                      <c:pt idx="1424">
                        <c:v>-4.4433500000000022E-2</c:v>
                      </c:pt>
                      <c:pt idx="1425">
                        <c:v>-4.443150000000002E-2</c:v>
                      </c:pt>
                      <c:pt idx="1426">
                        <c:v>-4.4430500000000032E-2</c:v>
                      </c:pt>
                      <c:pt idx="1427">
                        <c:v>-4.4434000000000022E-2</c:v>
                      </c:pt>
                      <c:pt idx="1428">
                        <c:v>-4.4435500000000017E-2</c:v>
                      </c:pt>
                      <c:pt idx="1429">
                        <c:v>-4.4435000000000023E-2</c:v>
                      </c:pt>
                      <c:pt idx="1430">
                        <c:v>-4.4443000000000003E-2</c:v>
                      </c:pt>
                      <c:pt idx="1431">
                        <c:v>-4.4447E-2</c:v>
                      </c:pt>
                      <c:pt idx="1432">
                        <c:v>-4.4450999999999997E-2</c:v>
                      </c:pt>
                      <c:pt idx="1433">
                        <c:v>-4.4457500000000011E-2</c:v>
                      </c:pt>
                      <c:pt idx="1434">
                        <c:v>-4.446E-2</c:v>
                      </c:pt>
                      <c:pt idx="1435">
                        <c:v>-4.4460500000000014E-2</c:v>
                      </c:pt>
                      <c:pt idx="1436">
                        <c:v>-4.4457500000000011E-2</c:v>
                      </c:pt>
                      <c:pt idx="1437">
                        <c:v>-4.4464500000000011E-2</c:v>
                      </c:pt>
                      <c:pt idx="1438">
                        <c:v>-4.4467500000000021E-2</c:v>
                      </c:pt>
                      <c:pt idx="1439">
                        <c:v>-4.4467000000000027E-2</c:v>
                      </c:pt>
                      <c:pt idx="1440">
                        <c:v>-4.4465000000000018E-2</c:v>
                      </c:pt>
                      <c:pt idx="1441">
                        <c:v>-4.4467000000000027E-2</c:v>
                      </c:pt>
                      <c:pt idx="1442">
                        <c:v>-4.4467000000000034E-2</c:v>
                      </c:pt>
                      <c:pt idx="1443">
                        <c:v>-4.4466000000000019E-2</c:v>
                      </c:pt>
                      <c:pt idx="1444">
                        <c:v>-4.4466000000000012E-2</c:v>
                      </c:pt>
                      <c:pt idx="1445">
                        <c:v>-4.4467500000000007E-2</c:v>
                      </c:pt>
                      <c:pt idx="1446">
                        <c:v>-4.4468999999999995E-2</c:v>
                      </c:pt>
                      <c:pt idx="1447">
                        <c:v>-4.4478999999999991E-2</c:v>
                      </c:pt>
                      <c:pt idx="1448">
                        <c:v>-4.448249999999998E-2</c:v>
                      </c:pt>
                      <c:pt idx="1449">
                        <c:v>-4.4484999999999983E-2</c:v>
                      </c:pt>
                      <c:pt idx="1450">
                        <c:v>-4.4487499999999985E-2</c:v>
                      </c:pt>
                      <c:pt idx="1451">
                        <c:v>-4.4487499999999985E-2</c:v>
                      </c:pt>
                      <c:pt idx="1452">
                        <c:v>-4.4480499999999992E-2</c:v>
                      </c:pt>
                      <c:pt idx="1453">
                        <c:v>-4.4481499999999993E-2</c:v>
                      </c:pt>
                      <c:pt idx="1454">
                        <c:v>-4.4476499999999995E-2</c:v>
                      </c:pt>
                      <c:pt idx="1455">
                        <c:v>-4.4479999999999985E-2</c:v>
                      </c:pt>
                      <c:pt idx="1456">
                        <c:v>-4.4481499999999993E-2</c:v>
                      </c:pt>
                      <c:pt idx="1457">
                        <c:v>-4.448549999999999E-2</c:v>
                      </c:pt>
                      <c:pt idx="1458">
                        <c:v>-4.4493999999999992E-2</c:v>
                      </c:pt>
                      <c:pt idx="1459">
                        <c:v>-4.4521999999999985E-2</c:v>
                      </c:pt>
                      <c:pt idx="1460">
                        <c:v>-4.4521999999999992E-2</c:v>
                      </c:pt>
                      <c:pt idx="1461">
                        <c:v>-4.451949999999999E-2</c:v>
                      </c:pt>
                      <c:pt idx="1462">
                        <c:v>-4.448899999999998E-2</c:v>
                      </c:pt>
                      <c:pt idx="1463">
                        <c:v>-4.4491499999999989E-2</c:v>
                      </c:pt>
                      <c:pt idx="1464">
                        <c:v>-4.4498499999999976E-2</c:v>
                      </c:pt>
                      <c:pt idx="1465">
                        <c:v>-4.4502E-2</c:v>
                      </c:pt>
                      <c:pt idx="1466">
                        <c:v>-4.4512000000000003E-2</c:v>
                      </c:pt>
                      <c:pt idx="1467">
                        <c:v>-4.4512499999999997E-2</c:v>
                      </c:pt>
                      <c:pt idx="1468">
                        <c:v>-4.4514500000000012E-2</c:v>
                      </c:pt>
                      <c:pt idx="1469">
                        <c:v>-4.4524000000000008E-2</c:v>
                      </c:pt>
                      <c:pt idx="1470">
                        <c:v>-4.4533000000000024E-2</c:v>
                      </c:pt>
                      <c:pt idx="1471">
                        <c:v>-4.4541000000000025E-2</c:v>
                      </c:pt>
                      <c:pt idx="1472">
                        <c:v>-4.4551500000000015E-2</c:v>
                      </c:pt>
                      <c:pt idx="1473">
                        <c:v>-4.4557500000000021E-2</c:v>
                      </c:pt>
                      <c:pt idx="1474">
                        <c:v>-4.4563000000000012E-2</c:v>
                      </c:pt>
                      <c:pt idx="1475">
                        <c:v>-4.4572000000000001E-2</c:v>
                      </c:pt>
                      <c:pt idx="1476">
                        <c:v>-4.4580000000000009E-2</c:v>
                      </c:pt>
                      <c:pt idx="1477">
                        <c:v>-4.4583000000000012E-2</c:v>
                      </c:pt>
                      <c:pt idx="1478">
                        <c:v>-4.459100000000002E-2</c:v>
                      </c:pt>
                      <c:pt idx="1479">
                        <c:v>-4.4592000000000021E-2</c:v>
                      </c:pt>
                      <c:pt idx="1480">
                        <c:v>-4.4589000000000024E-2</c:v>
                      </c:pt>
                      <c:pt idx="1481">
                        <c:v>-4.4590500000000019E-2</c:v>
                      </c:pt>
                      <c:pt idx="1482">
                        <c:v>-4.4594000000000029E-2</c:v>
                      </c:pt>
                      <c:pt idx="1483">
                        <c:v>-4.4603500000000018E-2</c:v>
                      </c:pt>
                      <c:pt idx="1484">
                        <c:v>-4.4604500000000033E-2</c:v>
                      </c:pt>
                      <c:pt idx="1485">
                        <c:v>-4.450800000000002E-2</c:v>
                      </c:pt>
                      <c:pt idx="1486">
                        <c:v>-4.4508000000000013E-2</c:v>
                      </c:pt>
                      <c:pt idx="1487">
                        <c:v>-4.4518000000000016E-2</c:v>
                      </c:pt>
                      <c:pt idx="1488">
                        <c:v>-4.4525500000000003E-2</c:v>
                      </c:pt>
                      <c:pt idx="1489">
                        <c:v>-4.4531000000000008E-2</c:v>
                      </c:pt>
                      <c:pt idx="1490">
                        <c:v>-4.4530500000000008E-2</c:v>
                      </c:pt>
                      <c:pt idx="1491">
                        <c:v>-4.4529000000000013E-2</c:v>
                      </c:pt>
                      <c:pt idx="1492">
                        <c:v>-4.4528000000000005E-2</c:v>
                      </c:pt>
                      <c:pt idx="1493">
                        <c:v>-4.453E-2</c:v>
                      </c:pt>
                      <c:pt idx="1494">
                        <c:v>-4.4534500000000012E-2</c:v>
                      </c:pt>
                      <c:pt idx="1495">
                        <c:v>-4.4538500000000009E-2</c:v>
                      </c:pt>
                      <c:pt idx="1496">
                        <c:v>-4.4540000000000003E-2</c:v>
                      </c:pt>
                      <c:pt idx="1497">
                        <c:v>-4.4541500000000012E-2</c:v>
                      </c:pt>
                      <c:pt idx="1498">
                        <c:v>-4.454550000000003E-2</c:v>
                      </c:pt>
                      <c:pt idx="1499">
                        <c:v>-4.4544000000000021E-2</c:v>
                      </c:pt>
                      <c:pt idx="1500">
                        <c:v>-4.4547500000000025E-2</c:v>
                      </c:pt>
                      <c:pt idx="1501">
                        <c:v>-4.4544500000000022E-2</c:v>
                      </c:pt>
                      <c:pt idx="1502">
                        <c:v>-4.4546500000000017E-2</c:v>
                      </c:pt>
                      <c:pt idx="1503">
                        <c:v>-4.4547500000000018E-2</c:v>
                      </c:pt>
                      <c:pt idx="1504">
                        <c:v>-4.4543000000000027E-2</c:v>
                      </c:pt>
                      <c:pt idx="1505">
                        <c:v>-4.4549500000000027E-2</c:v>
                      </c:pt>
                      <c:pt idx="1506">
                        <c:v>-4.4552000000000022E-2</c:v>
                      </c:pt>
                      <c:pt idx="1507">
                        <c:v>-4.4550000000000027E-2</c:v>
                      </c:pt>
                      <c:pt idx="1508">
                        <c:v>-4.4543000000000034E-2</c:v>
                      </c:pt>
                      <c:pt idx="1509">
                        <c:v>-4.4534500000000025E-2</c:v>
                      </c:pt>
                      <c:pt idx="1510">
                        <c:v>-4.4530000000000028E-2</c:v>
                      </c:pt>
                      <c:pt idx="1511">
                        <c:v>-4.4530500000000028E-2</c:v>
                      </c:pt>
                      <c:pt idx="1512">
                        <c:v>-4.4527500000000032E-2</c:v>
                      </c:pt>
                      <c:pt idx="1513">
                        <c:v>-4.4522500000000027E-2</c:v>
                      </c:pt>
                      <c:pt idx="1514">
                        <c:v>-4.4515500000000034E-2</c:v>
                      </c:pt>
                      <c:pt idx="1515">
                        <c:v>-4.4511500000000037E-2</c:v>
                      </c:pt>
                      <c:pt idx="1516">
                        <c:v>-4.4515500000000034E-2</c:v>
                      </c:pt>
                      <c:pt idx="1517">
                        <c:v>-4.4512000000000038E-2</c:v>
                      </c:pt>
                      <c:pt idx="1518">
                        <c:v>-4.450750000000004E-2</c:v>
                      </c:pt>
                      <c:pt idx="1519">
                        <c:v>-4.4508000000000027E-2</c:v>
                      </c:pt>
                      <c:pt idx="1520">
                        <c:v>-4.4504500000000037E-2</c:v>
                      </c:pt>
                      <c:pt idx="1521">
                        <c:v>-4.4504000000000037E-2</c:v>
                      </c:pt>
                      <c:pt idx="1522">
                        <c:v>-4.4537500000000035E-2</c:v>
                      </c:pt>
                      <c:pt idx="1523">
                        <c:v>-4.4543500000000041E-2</c:v>
                      </c:pt>
                      <c:pt idx="1524">
                        <c:v>-4.4541000000000039E-2</c:v>
                      </c:pt>
                      <c:pt idx="1525">
                        <c:v>-4.4541500000000039E-2</c:v>
                      </c:pt>
                      <c:pt idx="1526">
                        <c:v>-4.4536500000000048E-2</c:v>
                      </c:pt>
                      <c:pt idx="1527">
                        <c:v>-4.4536500000000048E-2</c:v>
                      </c:pt>
                      <c:pt idx="1528">
                        <c:v>-4.4540500000000059E-2</c:v>
                      </c:pt>
                      <c:pt idx="1529">
                        <c:v>-4.4539000000000051E-2</c:v>
                      </c:pt>
                      <c:pt idx="1530">
                        <c:v>-4.4538500000000057E-2</c:v>
                      </c:pt>
                      <c:pt idx="1531">
                        <c:v>-4.4539000000000044E-2</c:v>
                      </c:pt>
                      <c:pt idx="1532">
                        <c:v>-4.4528000000000054E-2</c:v>
                      </c:pt>
                      <c:pt idx="1533">
                        <c:v>-4.4526000000000059E-2</c:v>
                      </c:pt>
                      <c:pt idx="1534">
                        <c:v>-4.4525000000000051E-2</c:v>
                      </c:pt>
                      <c:pt idx="1535">
                        <c:v>-4.4526000000000059E-2</c:v>
                      </c:pt>
                      <c:pt idx="1536">
                        <c:v>-4.4521000000000054E-2</c:v>
                      </c:pt>
                      <c:pt idx="1537">
                        <c:v>-4.4521000000000054E-2</c:v>
                      </c:pt>
                      <c:pt idx="1538">
                        <c:v>-4.4523000000000056E-2</c:v>
                      </c:pt>
                      <c:pt idx="1539">
                        <c:v>-4.4523000000000056E-2</c:v>
                      </c:pt>
                      <c:pt idx="1540">
                        <c:v>-4.4506000000000052E-2</c:v>
                      </c:pt>
                      <c:pt idx="1541">
                        <c:v>-4.4493000000000046E-2</c:v>
                      </c:pt>
                      <c:pt idx="1542">
                        <c:v>-4.449400000000004E-2</c:v>
                      </c:pt>
                      <c:pt idx="1543">
                        <c:v>-4.449400000000004E-2</c:v>
                      </c:pt>
                      <c:pt idx="1544">
                        <c:v>-4.4495000000000035E-2</c:v>
                      </c:pt>
                      <c:pt idx="1545">
                        <c:v>-4.4527000000000025E-2</c:v>
                      </c:pt>
                      <c:pt idx="1546">
                        <c:v>-4.4501000000000027E-2</c:v>
                      </c:pt>
                      <c:pt idx="1547">
                        <c:v>-4.4493000000000026E-2</c:v>
                      </c:pt>
                      <c:pt idx="1548">
                        <c:v>-4.4496500000000036E-2</c:v>
                      </c:pt>
                      <c:pt idx="1549">
                        <c:v>-4.4494000000000034E-2</c:v>
                      </c:pt>
                      <c:pt idx="1550">
                        <c:v>-4.4501500000000034E-2</c:v>
                      </c:pt>
                      <c:pt idx="1551">
                        <c:v>-4.4506000000000039E-2</c:v>
                      </c:pt>
                      <c:pt idx="1552">
                        <c:v>-4.4509500000000042E-2</c:v>
                      </c:pt>
                      <c:pt idx="1553">
                        <c:v>-4.4516500000000042E-2</c:v>
                      </c:pt>
                      <c:pt idx="1554">
                        <c:v>-4.4516500000000042E-2</c:v>
                      </c:pt>
                      <c:pt idx="1555">
                        <c:v>-4.452150000000004E-2</c:v>
                      </c:pt>
                      <c:pt idx="1556">
                        <c:v>-4.4516000000000035E-2</c:v>
                      </c:pt>
                      <c:pt idx="1557">
                        <c:v>-4.4519000000000031E-2</c:v>
                      </c:pt>
                      <c:pt idx="1558">
                        <c:v>-4.4522000000000034E-2</c:v>
                      </c:pt>
                      <c:pt idx="1559">
                        <c:v>-4.4522000000000034E-2</c:v>
                      </c:pt>
                      <c:pt idx="1560">
                        <c:v>-4.4531000000000036E-2</c:v>
                      </c:pt>
                      <c:pt idx="1561">
                        <c:v>-4.4533500000000031E-2</c:v>
                      </c:pt>
                      <c:pt idx="1562">
                        <c:v>-4.4542000000000026E-2</c:v>
                      </c:pt>
                      <c:pt idx="1563">
                        <c:v>-4.4551500000000022E-2</c:v>
                      </c:pt>
                      <c:pt idx="1564">
                        <c:v>-4.4554000000000038E-2</c:v>
                      </c:pt>
                      <c:pt idx="1565">
                        <c:v>-4.4559000000000043E-2</c:v>
                      </c:pt>
                      <c:pt idx="1566">
                        <c:v>-4.4556000000000033E-2</c:v>
                      </c:pt>
                      <c:pt idx="1567">
                        <c:v>-4.456400000000002E-2</c:v>
                      </c:pt>
                      <c:pt idx="1568">
                        <c:v>-4.4571500000000014E-2</c:v>
                      </c:pt>
                      <c:pt idx="1569">
                        <c:v>-4.4575500000000011E-2</c:v>
                      </c:pt>
                      <c:pt idx="1570">
                        <c:v>-4.4582500000000011E-2</c:v>
                      </c:pt>
                      <c:pt idx="1571">
                        <c:v>-4.4584499999999999E-2</c:v>
                      </c:pt>
                      <c:pt idx="1572">
                        <c:v>-4.4583500000000005E-2</c:v>
                      </c:pt>
                      <c:pt idx="1573">
                        <c:v>-4.4586000000000008E-2</c:v>
                      </c:pt>
                      <c:pt idx="1574">
                        <c:v>-4.4586500000000001E-2</c:v>
                      </c:pt>
                      <c:pt idx="1575">
                        <c:v>-4.4582000000000004E-2</c:v>
                      </c:pt>
                      <c:pt idx="1576">
                        <c:v>-4.4583999999999999E-2</c:v>
                      </c:pt>
                      <c:pt idx="1577">
                        <c:v>-4.4587500000000009E-2</c:v>
                      </c:pt>
                      <c:pt idx="1578">
                        <c:v>-4.4592500000000007E-2</c:v>
                      </c:pt>
                      <c:pt idx="1579">
                        <c:v>-4.4595000000000003E-2</c:v>
                      </c:pt>
                      <c:pt idx="1580">
                        <c:v>-4.4598500000000006E-2</c:v>
                      </c:pt>
                      <c:pt idx="1581">
                        <c:v>-4.4607500000000001E-2</c:v>
                      </c:pt>
                      <c:pt idx="1582">
                        <c:v>-4.4608000000000002E-2</c:v>
                      </c:pt>
                      <c:pt idx="1583">
                        <c:v>-4.4615999999999996E-2</c:v>
                      </c:pt>
                      <c:pt idx="1584">
                        <c:v>-4.4621000000000001E-2</c:v>
                      </c:pt>
                      <c:pt idx="1585">
                        <c:v>-4.4629000000000002E-2</c:v>
                      </c:pt>
                      <c:pt idx="1586">
                        <c:v>-4.4647499999999993E-2</c:v>
                      </c:pt>
                      <c:pt idx="1587">
                        <c:v>-4.4656500000000009E-2</c:v>
                      </c:pt>
                      <c:pt idx="1588">
                        <c:v>-4.4666000000000004E-2</c:v>
                      </c:pt>
                      <c:pt idx="1589">
                        <c:v>-4.4648500000000001E-2</c:v>
                      </c:pt>
                      <c:pt idx="1590">
                        <c:v>-4.4662000000000007E-2</c:v>
                      </c:pt>
                      <c:pt idx="1591">
                        <c:v>-4.4672500000000011E-2</c:v>
                      </c:pt>
                      <c:pt idx="1592">
                        <c:v>-4.4685500000000017E-2</c:v>
                      </c:pt>
                      <c:pt idx="1593">
                        <c:v>-4.4703500000000007E-2</c:v>
                      </c:pt>
                      <c:pt idx="1594">
                        <c:v>-4.4711500000000015E-2</c:v>
                      </c:pt>
                      <c:pt idx="1595">
                        <c:v>-4.4727000000000024E-2</c:v>
                      </c:pt>
                      <c:pt idx="1596">
                        <c:v>-4.4733500000000023E-2</c:v>
                      </c:pt>
                      <c:pt idx="1597">
                        <c:v>-4.474000000000003E-2</c:v>
                      </c:pt>
                      <c:pt idx="1598">
                        <c:v>-4.4747500000000023E-2</c:v>
                      </c:pt>
                      <c:pt idx="1599">
                        <c:v>-4.4752000000000021E-2</c:v>
                      </c:pt>
                      <c:pt idx="1600">
                        <c:v>-4.4746500000000022E-2</c:v>
                      </c:pt>
                      <c:pt idx="1601">
                        <c:v>-4.4742500000000025E-2</c:v>
                      </c:pt>
                      <c:pt idx="1602">
                        <c:v>-4.4747500000000023E-2</c:v>
                      </c:pt>
                      <c:pt idx="1603">
                        <c:v>-4.474400000000002E-2</c:v>
                      </c:pt>
                      <c:pt idx="1604">
                        <c:v>-4.4747500000000009E-2</c:v>
                      </c:pt>
                      <c:pt idx="1605">
                        <c:v>-4.4749500000000018E-2</c:v>
                      </c:pt>
                      <c:pt idx="1606">
                        <c:v>-4.4747500000000023E-2</c:v>
                      </c:pt>
                      <c:pt idx="1607">
                        <c:v>-4.4753500000000022E-2</c:v>
                      </c:pt>
                      <c:pt idx="1608">
                        <c:v>-4.4755500000000031E-2</c:v>
                      </c:pt>
                      <c:pt idx="1609">
                        <c:v>-4.4752000000000028E-2</c:v>
                      </c:pt>
                      <c:pt idx="1610">
                        <c:v>-4.4746500000000022E-2</c:v>
                      </c:pt>
                      <c:pt idx="1611">
                        <c:v>-4.4735500000000032E-2</c:v>
                      </c:pt>
                      <c:pt idx="1612">
                        <c:v>-4.474750000000003E-2</c:v>
                      </c:pt>
                      <c:pt idx="1613">
                        <c:v>-4.4746500000000029E-2</c:v>
                      </c:pt>
                      <c:pt idx="1614">
                        <c:v>-4.4746500000000029E-2</c:v>
                      </c:pt>
                      <c:pt idx="1615">
                        <c:v>-4.4744000000000027E-2</c:v>
                      </c:pt>
                      <c:pt idx="1616">
                        <c:v>-4.4741500000000024E-2</c:v>
                      </c:pt>
                      <c:pt idx="1617">
                        <c:v>-4.4743000000000019E-2</c:v>
                      </c:pt>
                      <c:pt idx="1618">
                        <c:v>-4.4730000000000027E-2</c:v>
                      </c:pt>
                      <c:pt idx="1619">
                        <c:v>-4.4729500000000019E-2</c:v>
                      </c:pt>
                      <c:pt idx="1620">
                        <c:v>-4.4730000000000006E-2</c:v>
                      </c:pt>
                      <c:pt idx="1621">
                        <c:v>-4.4735500000000004E-2</c:v>
                      </c:pt>
                      <c:pt idx="1622">
                        <c:v>-4.4737500000000006E-2</c:v>
                      </c:pt>
                      <c:pt idx="1623">
                        <c:v>-4.4738500000000007E-2</c:v>
                      </c:pt>
                      <c:pt idx="1624">
                        <c:v>-4.4737499999999999E-2</c:v>
                      </c:pt>
                      <c:pt idx="1625">
                        <c:v>-4.4736999999999999E-2</c:v>
                      </c:pt>
                      <c:pt idx="1626">
                        <c:v>-4.4740500000000002E-2</c:v>
                      </c:pt>
                      <c:pt idx="1627">
                        <c:v>-4.4738000000000007E-2</c:v>
                      </c:pt>
                      <c:pt idx="1628">
                        <c:v>-4.474150000000001E-2</c:v>
                      </c:pt>
                      <c:pt idx="1629">
                        <c:v>-4.4736000000000012E-2</c:v>
                      </c:pt>
                      <c:pt idx="1630">
                        <c:v>-4.4733000000000009E-2</c:v>
                      </c:pt>
                      <c:pt idx="1631">
                        <c:v>-4.4735000000000025E-2</c:v>
                      </c:pt>
                      <c:pt idx="1632">
                        <c:v>-4.4732500000000008E-2</c:v>
                      </c:pt>
                      <c:pt idx="1633">
                        <c:v>-4.4718000000000001E-2</c:v>
                      </c:pt>
                      <c:pt idx="1634">
                        <c:v>-4.47105E-2</c:v>
                      </c:pt>
                      <c:pt idx="1635">
                        <c:v>-4.4706500000000003E-2</c:v>
                      </c:pt>
                      <c:pt idx="1636">
                        <c:v>-4.4708499999999998E-2</c:v>
                      </c:pt>
                      <c:pt idx="1637">
                        <c:v>-4.4696E-2</c:v>
                      </c:pt>
                      <c:pt idx="1638">
                        <c:v>-4.4666999999999991E-2</c:v>
                      </c:pt>
                      <c:pt idx="1639">
                        <c:v>-4.4672499999999983E-2</c:v>
                      </c:pt>
                      <c:pt idx="1640">
                        <c:v>-4.4667999999999985E-2</c:v>
                      </c:pt>
                      <c:pt idx="1641">
                        <c:v>-4.4652999999999991E-2</c:v>
                      </c:pt>
                      <c:pt idx="1642">
                        <c:v>-4.4644499999999997E-2</c:v>
                      </c:pt>
                      <c:pt idx="1643">
                        <c:v>-4.4639499999999985E-2</c:v>
                      </c:pt>
                      <c:pt idx="1644">
                        <c:v>-4.4634500000000001E-2</c:v>
                      </c:pt>
                      <c:pt idx="1645">
                        <c:v>-4.4622999999999989E-2</c:v>
                      </c:pt>
                      <c:pt idx="1646">
                        <c:v>-4.4611999999999999E-2</c:v>
                      </c:pt>
                      <c:pt idx="1647">
                        <c:v>-4.4607499999999994E-2</c:v>
                      </c:pt>
                      <c:pt idx="1648">
                        <c:v>-4.4597999999999985E-2</c:v>
                      </c:pt>
                      <c:pt idx="1649">
                        <c:v>-4.4587999999999982E-2</c:v>
                      </c:pt>
                      <c:pt idx="1650">
                        <c:v>-4.4575999999999977E-2</c:v>
                      </c:pt>
                      <c:pt idx="1651">
                        <c:v>-4.4566499999999988E-2</c:v>
                      </c:pt>
                      <c:pt idx="1652">
                        <c:v>-4.4563999999999979E-2</c:v>
                      </c:pt>
                      <c:pt idx="1653">
                        <c:v>-4.4556999999999986E-2</c:v>
                      </c:pt>
                      <c:pt idx="1654">
                        <c:v>-4.4549999999999972E-2</c:v>
                      </c:pt>
                      <c:pt idx="1655">
                        <c:v>-4.4541999999999977E-2</c:v>
                      </c:pt>
                      <c:pt idx="1656">
                        <c:v>-4.4532499999999982E-2</c:v>
                      </c:pt>
                      <c:pt idx="1657">
                        <c:v>-4.4521999999999985E-2</c:v>
                      </c:pt>
                      <c:pt idx="1658">
                        <c:v>-4.4510499999999981E-2</c:v>
                      </c:pt>
                      <c:pt idx="1659">
                        <c:v>-4.4500999999999971E-2</c:v>
                      </c:pt>
                      <c:pt idx="1660">
                        <c:v>-4.4495499999999966E-2</c:v>
                      </c:pt>
                      <c:pt idx="1661">
                        <c:v>-4.4494999999999972E-2</c:v>
                      </c:pt>
                      <c:pt idx="1662">
                        <c:v>-4.4491499999999976E-2</c:v>
                      </c:pt>
                      <c:pt idx="1663">
                        <c:v>-4.4490999999999975E-2</c:v>
                      </c:pt>
                      <c:pt idx="1664">
                        <c:v>-4.4479999999999978E-2</c:v>
                      </c:pt>
                      <c:pt idx="1665">
                        <c:v>-4.4473499999999985E-2</c:v>
                      </c:pt>
                      <c:pt idx="1666">
                        <c:v>-4.4467499999999979E-2</c:v>
                      </c:pt>
                      <c:pt idx="1667">
                        <c:v>-4.4465999999999992E-2</c:v>
                      </c:pt>
                      <c:pt idx="1668">
                        <c:v>-4.446449999999999E-2</c:v>
                      </c:pt>
                      <c:pt idx="1669">
                        <c:v>-4.4455499999999988E-2</c:v>
                      </c:pt>
                      <c:pt idx="1670">
                        <c:v>-4.4447500000000001E-2</c:v>
                      </c:pt>
                      <c:pt idx="1671">
                        <c:v>-4.4441999999999995E-2</c:v>
                      </c:pt>
                      <c:pt idx="1672">
                        <c:v>-4.4433E-2</c:v>
                      </c:pt>
                      <c:pt idx="1673">
                        <c:v>-4.4430500000000005E-2</c:v>
                      </c:pt>
                      <c:pt idx="1674">
                        <c:v>-4.4426499999999994E-2</c:v>
                      </c:pt>
                      <c:pt idx="1675">
                        <c:v>-4.4417499999999999E-2</c:v>
                      </c:pt>
                      <c:pt idx="1676">
                        <c:v>-4.4414499999999996E-2</c:v>
                      </c:pt>
                      <c:pt idx="1677">
                        <c:v>-4.4406000000000001E-2</c:v>
                      </c:pt>
                      <c:pt idx="1678">
                        <c:v>-4.4401000000000003E-2</c:v>
                      </c:pt>
                      <c:pt idx="1679">
                        <c:v>-4.4399500000000008E-2</c:v>
                      </c:pt>
                      <c:pt idx="1680">
                        <c:v>-4.4396500000000012E-2</c:v>
                      </c:pt>
                      <c:pt idx="1681">
                        <c:v>-4.4393500000000009E-2</c:v>
                      </c:pt>
                      <c:pt idx="1682">
                        <c:v>-4.4428000000000009E-2</c:v>
                      </c:pt>
                      <c:pt idx="1683">
                        <c:v>-4.4416000000000011E-2</c:v>
                      </c:pt>
                      <c:pt idx="1684">
                        <c:v>-4.4417000000000012E-2</c:v>
                      </c:pt>
                      <c:pt idx="1685">
                        <c:v>-4.4412500000000008E-2</c:v>
                      </c:pt>
                      <c:pt idx="1686">
                        <c:v>-4.4410500000000006E-2</c:v>
                      </c:pt>
                      <c:pt idx="1687">
                        <c:v>-4.4406500000000008E-2</c:v>
                      </c:pt>
                      <c:pt idx="1688">
                        <c:v>-4.4405500000000001E-2</c:v>
                      </c:pt>
                      <c:pt idx="1689">
                        <c:v>-4.4408000000000003E-2</c:v>
                      </c:pt>
                      <c:pt idx="1690">
                        <c:v>-4.4407500000000003E-2</c:v>
                      </c:pt>
                      <c:pt idx="1691">
                        <c:v>-4.440850000000001E-2</c:v>
                      </c:pt>
                      <c:pt idx="1692">
                        <c:v>-4.4412499999999994E-2</c:v>
                      </c:pt>
                      <c:pt idx="1693">
                        <c:v>-4.4412500000000001E-2</c:v>
                      </c:pt>
                      <c:pt idx="1694">
                        <c:v>-4.4409000000000004E-2</c:v>
                      </c:pt>
                      <c:pt idx="1695">
                        <c:v>-4.4407499999999996E-2</c:v>
                      </c:pt>
                      <c:pt idx="1696">
                        <c:v>-4.44045E-2</c:v>
                      </c:pt>
                      <c:pt idx="1697">
                        <c:v>-4.4401000000000003E-2</c:v>
                      </c:pt>
                      <c:pt idx="1698">
                        <c:v>-4.4398E-2</c:v>
                      </c:pt>
                      <c:pt idx="1699">
                        <c:v>-4.43985E-2</c:v>
                      </c:pt>
                      <c:pt idx="1700">
                        <c:v>-4.4394000000000003E-2</c:v>
                      </c:pt>
                      <c:pt idx="1701">
                        <c:v>-4.4393500000000002E-2</c:v>
                      </c:pt>
                      <c:pt idx="1702">
                        <c:v>-4.4448499999999988E-2</c:v>
                      </c:pt>
                      <c:pt idx="1703">
                        <c:v>-4.4441999999999995E-2</c:v>
                      </c:pt>
                      <c:pt idx="1704">
                        <c:v>-4.4450500000000004E-2</c:v>
                      </c:pt>
                      <c:pt idx="1705">
                        <c:v>-4.4442499999999996E-2</c:v>
                      </c:pt>
                      <c:pt idx="1706">
                        <c:v>-4.4445999999999986E-2</c:v>
                      </c:pt>
                      <c:pt idx="1707">
                        <c:v>-4.4441499999999988E-2</c:v>
                      </c:pt>
                      <c:pt idx="1708">
                        <c:v>-4.4442999999999983E-2</c:v>
                      </c:pt>
                      <c:pt idx="1709">
                        <c:v>-4.4444999999999978E-2</c:v>
                      </c:pt>
                      <c:pt idx="1710">
                        <c:v>-4.4432999999999979E-2</c:v>
                      </c:pt>
                      <c:pt idx="1711">
                        <c:v>-4.4427999999999981E-2</c:v>
                      </c:pt>
                      <c:pt idx="1712">
                        <c:v>-4.4427499999999981E-2</c:v>
                      </c:pt>
                      <c:pt idx="1713">
                        <c:v>-4.4428499999999982E-2</c:v>
                      </c:pt>
                      <c:pt idx="1714">
                        <c:v>-4.4427499999999981E-2</c:v>
                      </c:pt>
                      <c:pt idx="1715">
                        <c:v>-4.4427499999999981E-2</c:v>
                      </c:pt>
                      <c:pt idx="1716">
                        <c:v>-4.4422499999999997E-2</c:v>
                      </c:pt>
                      <c:pt idx="1717">
                        <c:v>-4.4424499999999985E-2</c:v>
                      </c:pt>
                      <c:pt idx="1718">
                        <c:v>-4.4420499999999995E-2</c:v>
                      </c:pt>
                      <c:pt idx="1719">
                        <c:v>-4.4415999999999983E-2</c:v>
                      </c:pt>
                      <c:pt idx="1720">
                        <c:v>-4.441299999999998E-2</c:v>
                      </c:pt>
                      <c:pt idx="1721">
                        <c:v>-4.4409499999999991E-2</c:v>
                      </c:pt>
                      <c:pt idx="1722">
                        <c:v>-4.4371499999999987E-2</c:v>
                      </c:pt>
                      <c:pt idx="1723">
                        <c:v>-4.4358499999999995E-2</c:v>
                      </c:pt>
                      <c:pt idx="1724">
                        <c:v>-4.4350999999999995E-2</c:v>
                      </c:pt>
                      <c:pt idx="1725">
                        <c:v>-4.4343E-2</c:v>
                      </c:pt>
                      <c:pt idx="1726">
                        <c:v>-4.4342499999999993E-2</c:v>
                      </c:pt>
                      <c:pt idx="1727">
                        <c:v>-4.4332999999999997E-2</c:v>
                      </c:pt>
                      <c:pt idx="1728">
                        <c:v>-4.4327500000000006E-2</c:v>
                      </c:pt>
                      <c:pt idx="1729">
                        <c:v>-4.4324000000000002E-2</c:v>
                      </c:pt>
                      <c:pt idx="1730">
                        <c:v>-4.4319000000000004E-2</c:v>
                      </c:pt>
                      <c:pt idx="1731">
                        <c:v>-4.43145E-2</c:v>
                      </c:pt>
                      <c:pt idx="1732">
                        <c:v>-4.4310000000000009E-2</c:v>
                      </c:pt>
                      <c:pt idx="1733">
                        <c:v>-4.4310000000000009E-2</c:v>
                      </c:pt>
                      <c:pt idx="1734">
                        <c:v>-4.4305999999999998E-2</c:v>
                      </c:pt>
                      <c:pt idx="1735">
                        <c:v>-4.4300499999999993E-2</c:v>
                      </c:pt>
                      <c:pt idx="1736">
                        <c:v>-4.4299500000000006E-2</c:v>
                      </c:pt>
                      <c:pt idx="1737">
                        <c:v>-4.4295500000000002E-2</c:v>
                      </c:pt>
                      <c:pt idx="1738">
                        <c:v>-4.4296499999999996E-2</c:v>
                      </c:pt>
                      <c:pt idx="1739">
                        <c:v>-4.4292999999999999E-2</c:v>
                      </c:pt>
                      <c:pt idx="1740">
                        <c:v>-4.4288999999999995E-2</c:v>
                      </c:pt>
                      <c:pt idx="1741">
                        <c:v>-4.429099999999999E-2</c:v>
                      </c:pt>
                      <c:pt idx="1742">
                        <c:v>-4.4276000000000003E-2</c:v>
                      </c:pt>
                      <c:pt idx="1743">
                        <c:v>-4.4275499999999995E-2</c:v>
                      </c:pt>
                      <c:pt idx="1744">
                        <c:v>-4.4272499999999999E-2</c:v>
                      </c:pt>
                      <c:pt idx="1745">
                        <c:v>-4.4234000000000002E-2</c:v>
                      </c:pt>
                      <c:pt idx="1746">
                        <c:v>-4.4253500000000008E-2</c:v>
                      </c:pt>
                      <c:pt idx="1747">
                        <c:v>-4.4260500000000008E-2</c:v>
                      </c:pt>
                      <c:pt idx="1748">
                        <c:v>-4.4258000000000006E-2</c:v>
                      </c:pt>
                      <c:pt idx="1749">
                        <c:v>-4.4264500000000012E-2</c:v>
                      </c:pt>
                      <c:pt idx="1750">
                        <c:v>-4.4263500000000004E-2</c:v>
                      </c:pt>
                      <c:pt idx="1751">
                        <c:v>-4.4255000000000003E-2</c:v>
                      </c:pt>
                      <c:pt idx="1752">
                        <c:v>-4.4248500000000003E-2</c:v>
                      </c:pt>
                      <c:pt idx="1753">
                        <c:v>-4.4243500000000005E-2</c:v>
                      </c:pt>
                      <c:pt idx="1754">
                        <c:v>-4.4239999999999995E-2</c:v>
                      </c:pt>
                      <c:pt idx="1755">
                        <c:v>-4.423499999999999E-2</c:v>
                      </c:pt>
                      <c:pt idx="1756">
                        <c:v>-4.4196999999999986E-2</c:v>
                      </c:pt>
                      <c:pt idx="1757">
                        <c:v>-4.4190499999999994E-2</c:v>
                      </c:pt>
                      <c:pt idx="1758">
                        <c:v>-4.4186999999999997E-2</c:v>
                      </c:pt>
                      <c:pt idx="1759">
                        <c:v>-4.4184499999999981E-2</c:v>
                      </c:pt>
                      <c:pt idx="1760">
                        <c:v>-4.4176999999999994E-2</c:v>
                      </c:pt>
                      <c:pt idx="1761">
                        <c:v>-4.4178999999999989E-2</c:v>
                      </c:pt>
                      <c:pt idx="1762">
                        <c:v>-4.4169999999999987E-2</c:v>
                      </c:pt>
                      <c:pt idx="1763">
                        <c:v>-4.4160999999999985E-2</c:v>
                      </c:pt>
                      <c:pt idx="1764">
                        <c:v>-4.4156499999999974E-2</c:v>
                      </c:pt>
                      <c:pt idx="1765">
                        <c:v>-4.4149999999999967E-2</c:v>
                      </c:pt>
                      <c:pt idx="1766">
                        <c:v>-4.4143999999999968E-2</c:v>
                      </c:pt>
                      <c:pt idx="1767">
                        <c:v>-4.4137499999999961E-2</c:v>
                      </c:pt>
                      <c:pt idx="1768">
                        <c:v>-4.412949999999996E-2</c:v>
                      </c:pt>
                      <c:pt idx="1769">
                        <c:v>-4.412199999999996E-2</c:v>
                      </c:pt>
                      <c:pt idx="1770">
                        <c:v>-4.4113999999999952E-2</c:v>
                      </c:pt>
                      <c:pt idx="1771">
                        <c:v>-4.4111499999999949E-2</c:v>
                      </c:pt>
                      <c:pt idx="1772">
                        <c:v>-4.4109499999999954E-2</c:v>
                      </c:pt>
                      <c:pt idx="1773">
                        <c:v>-4.410549999999995E-2</c:v>
                      </c:pt>
                      <c:pt idx="1774">
                        <c:v>-4.4098999999999958E-2</c:v>
                      </c:pt>
                      <c:pt idx="1775">
                        <c:v>-4.4096999999999963E-2</c:v>
                      </c:pt>
                      <c:pt idx="1776">
                        <c:v>-4.4095499999999961E-2</c:v>
                      </c:pt>
                      <c:pt idx="1777">
                        <c:v>-4.4093499999999966E-2</c:v>
                      </c:pt>
                      <c:pt idx="1778">
                        <c:v>-4.4090499999999949E-2</c:v>
                      </c:pt>
                      <c:pt idx="1779">
                        <c:v>-4.4085499999999958E-2</c:v>
                      </c:pt>
                      <c:pt idx="1780">
                        <c:v>-4.4089999999999956E-2</c:v>
                      </c:pt>
                      <c:pt idx="1781">
                        <c:v>-4.4082499999999955E-2</c:v>
                      </c:pt>
                      <c:pt idx="1782">
                        <c:v>-4.4082499999999955E-2</c:v>
                      </c:pt>
                      <c:pt idx="1783">
                        <c:v>-4.4074999999999968E-2</c:v>
                      </c:pt>
                      <c:pt idx="1784">
                        <c:v>-4.4072999999999966E-2</c:v>
                      </c:pt>
                      <c:pt idx="1785">
                        <c:v>-4.4064499999999972E-2</c:v>
                      </c:pt>
                      <c:pt idx="1786">
                        <c:v>-4.4056499999999978E-2</c:v>
                      </c:pt>
                      <c:pt idx="1787">
                        <c:v>-4.4047999999999969E-2</c:v>
                      </c:pt>
                      <c:pt idx="1788">
                        <c:v>-4.4042999999999971E-2</c:v>
                      </c:pt>
                      <c:pt idx="1789">
                        <c:v>-4.4067499999999982E-2</c:v>
                      </c:pt>
                      <c:pt idx="1790">
                        <c:v>-4.4055499999999984E-2</c:v>
                      </c:pt>
                      <c:pt idx="1791">
                        <c:v>-4.4052499999999988E-2</c:v>
                      </c:pt>
                      <c:pt idx="1792">
                        <c:v>-4.4045499999999981E-2</c:v>
                      </c:pt>
                      <c:pt idx="1793">
                        <c:v>-4.4033499999999975E-2</c:v>
                      </c:pt>
                      <c:pt idx="1794">
                        <c:v>-4.4030499999999979E-2</c:v>
                      </c:pt>
                      <c:pt idx="1795">
                        <c:v>-4.4026499999999989E-2</c:v>
                      </c:pt>
                      <c:pt idx="1796">
                        <c:v>-4.4032999999999989E-2</c:v>
                      </c:pt>
                      <c:pt idx="1797">
                        <c:v>-4.4028999999999978E-2</c:v>
                      </c:pt>
                      <c:pt idx="1798">
                        <c:v>-4.4020999999999991E-2</c:v>
                      </c:pt>
                      <c:pt idx="1799">
                        <c:v>-4.4015499999999978E-2</c:v>
                      </c:pt>
                      <c:pt idx="1800">
                        <c:v>-4.4018999999999975E-2</c:v>
                      </c:pt>
                      <c:pt idx="1801">
                        <c:v>-4.4026499999999975E-2</c:v>
                      </c:pt>
                      <c:pt idx="1802">
                        <c:v>-4.4028499999999984E-2</c:v>
                      </c:pt>
                      <c:pt idx="1803">
                        <c:v>-4.4029999999999986E-2</c:v>
                      </c:pt>
                      <c:pt idx="1804">
                        <c:v>-4.4027499999999983E-2</c:v>
                      </c:pt>
                      <c:pt idx="1805">
                        <c:v>-4.4026999999999983E-2</c:v>
                      </c:pt>
                      <c:pt idx="1806">
                        <c:v>-4.4027499999999983E-2</c:v>
                      </c:pt>
                      <c:pt idx="1807">
                        <c:v>-4.4022499999999985E-2</c:v>
                      </c:pt>
                      <c:pt idx="1808">
                        <c:v>-4.4023999999999994E-2</c:v>
                      </c:pt>
                      <c:pt idx="1809">
                        <c:v>-4.4022499999999985E-2</c:v>
                      </c:pt>
                      <c:pt idx="1810">
                        <c:v>-4.4024999999999988E-2</c:v>
                      </c:pt>
                      <c:pt idx="1811">
                        <c:v>-4.4041499999999983E-2</c:v>
                      </c:pt>
                      <c:pt idx="1812">
                        <c:v>-4.4033499999999975E-2</c:v>
                      </c:pt>
                      <c:pt idx="1813">
                        <c:v>-4.4032499999999981E-2</c:v>
                      </c:pt>
                      <c:pt idx="1814">
                        <c:v>-4.4034999999999984E-2</c:v>
                      </c:pt>
                      <c:pt idx="1815">
                        <c:v>-4.4035499999999977E-2</c:v>
                      </c:pt>
                      <c:pt idx="1816">
                        <c:v>-4.4038999999999974E-2</c:v>
                      </c:pt>
                      <c:pt idx="1817">
                        <c:v>-4.4040999999999969E-2</c:v>
                      </c:pt>
                      <c:pt idx="1818">
                        <c:v>-4.4042499999999964E-2</c:v>
                      </c:pt>
                      <c:pt idx="1819">
                        <c:v>-4.4047999999999962E-2</c:v>
                      </c:pt>
                      <c:pt idx="1820">
                        <c:v>-4.4051499999999966E-2</c:v>
                      </c:pt>
                      <c:pt idx="1821">
                        <c:v>-4.4049999999999964E-2</c:v>
                      </c:pt>
                      <c:pt idx="1822">
                        <c:v>-4.4054499999999976E-2</c:v>
                      </c:pt>
                      <c:pt idx="1823">
                        <c:v>-4.4053499999999989E-2</c:v>
                      </c:pt>
                      <c:pt idx="1824">
                        <c:v>-4.4048999999999977E-2</c:v>
                      </c:pt>
                      <c:pt idx="1825">
                        <c:v>-4.4052499999999988E-2</c:v>
                      </c:pt>
                      <c:pt idx="1826">
                        <c:v>-4.4052499999999988E-2</c:v>
                      </c:pt>
                      <c:pt idx="1827">
                        <c:v>-4.405499999999999E-2</c:v>
                      </c:pt>
                      <c:pt idx="1828">
                        <c:v>-4.4054999999999997E-2</c:v>
                      </c:pt>
                      <c:pt idx="1829">
                        <c:v>-4.4054999999999997E-2</c:v>
                      </c:pt>
                      <c:pt idx="1830">
                        <c:v>-4.4057499999999999E-2</c:v>
                      </c:pt>
                      <c:pt idx="1831">
                        <c:v>-4.4053500000000009E-2</c:v>
                      </c:pt>
                      <c:pt idx="1832">
                        <c:v>-4.4049500000000005E-2</c:v>
                      </c:pt>
                      <c:pt idx="1833">
                        <c:v>-4.4061000000000003E-2</c:v>
                      </c:pt>
                      <c:pt idx="1834">
                        <c:v>-4.4063500000000005E-2</c:v>
                      </c:pt>
                      <c:pt idx="1835">
                        <c:v>-4.4069500000000011E-2</c:v>
                      </c:pt>
                      <c:pt idx="1836">
                        <c:v>-4.4081000000000009E-2</c:v>
                      </c:pt>
                      <c:pt idx="1837">
                        <c:v>-4.4089500000000018E-2</c:v>
                      </c:pt>
                      <c:pt idx="1838">
                        <c:v>-4.4117000000000017E-2</c:v>
                      </c:pt>
                      <c:pt idx="1839">
                        <c:v>-4.4106500000000014E-2</c:v>
                      </c:pt>
                      <c:pt idx="1840">
                        <c:v>-4.4108000000000015E-2</c:v>
                      </c:pt>
                      <c:pt idx="1841">
                        <c:v>-4.4125500000000012E-2</c:v>
                      </c:pt>
                      <c:pt idx="1842">
                        <c:v>-4.4136000000000015E-2</c:v>
                      </c:pt>
                      <c:pt idx="1843">
                        <c:v>-4.4136500000000016E-2</c:v>
                      </c:pt>
                      <c:pt idx="1844">
                        <c:v>-4.4138500000000011E-2</c:v>
                      </c:pt>
                      <c:pt idx="1845">
                        <c:v>-4.4145500000000004E-2</c:v>
                      </c:pt>
                      <c:pt idx="1846">
                        <c:v>-4.4152499999999997E-2</c:v>
                      </c:pt>
                      <c:pt idx="1847">
                        <c:v>-4.415199999999999E-2</c:v>
                      </c:pt>
                      <c:pt idx="1848">
                        <c:v>-4.4155499999999993E-2</c:v>
                      </c:pt>
                      <c:pt idx="1849">
                        <c:v>-4.4158999999999997E-2</c:v>
                      </c:pt>
                      <c:pt idx="1850">
                        <c:v>-4.4166999999999998E-2</c:v>
                      </c:pt>
                      <c:pt idx="1851">
                        <c:v>-4.4170499999999988E-2</c:v>
                      </c:pt>
                      <c:pt idx="1852">
                        <c:v>-4.4177499999999981E-2</c:v>
                      </c:pt>
                      <c:pt idx="1853">
                        <c:v>-4.4180999999999998E-2</c:v>
                      </c:pt>
                      <c:pt idx="1854">
                        <c:v>-4.41895E-2</c:v>
                      </c:pt>
                      <c:pt idx="1855">
                        <c:v>-4.4197E-2</c:v>
                      </c:pt>
                      <c:pt idx="1856">
                        <c:v>-4.4204000000000007E-2</c:v>
                      </c:pt>
                      <c:pt idx="1857">
                        <c:v>-4.4207500000000011E-2</c:v>
                      </c:pt>
                      <c:pt idx="1858">
                        <c:v>-4.4201500000000005E-2</c:v>
                      </c:pt>
                      <c:pt idx="1859">
                        <c:v>-4.4200500000000018E-2</c:v>
                      </c:pt>
                      <c:pt idx="1860">
                        <c:v>-4.4196500000000007E-2</c:v>
                      </c:pt>
                      <c:pt idx="1861">
                        <c:v>-4.4197500000000015E-2</c:v>
                      </c:pt>
                      <c:pt idx="1862">
                        <c:v>-4.4195999999999999E-2</c:v>
                      </c:pt>
                      <c:pt idx="1863">
                        <c:v>-4.4191000000000001E-2</c:v>
                      </c:pt>
                      <c:pt idx="1864">
                        <c:v>-4.4189500000000007E-2</c:v>
                      </c:pt>
                      <c:pt idx="1865">
                        <c:v>-4.4186500000000004E-2</c:v>
                      </c:pt>
                      <c:pt idx="1866">
                        <c:v>-4.4184500000000008E-2</c:v>
                      </c:pt>
                      <c:pt idx="1867">
                        <c:v>-4.4180000000000011E-2</c:v>
                      </c:pt>
                      <c:pt idx="1868">
                        <c:v>-4.4179000000000003E-2</c:v>
                      </c:pt>
                      <c:pt idx="1869">
                        <c:v>-4.4181000000000005E-2</c:v>
                      </c:pt>
                      <c:pt idx="1870">
                        <c:v>-4.4181500000000005E-2</c:v>
                      </c:pt>
                      <c:pt idx="1871">
                        <c:v>-4.4181000000000019E-2</c:v>
                      </c:pt>
                      <c:pt idx="1872">
                        <c:v>-4.4179000000000003E-2</c:v>
                      </c:pt>
                      <c:pt idx="1873">
                        <c:v>-4.4178500000000016E-2</c:v>
                      </c:pt>
                      <c:pt idx="1874">
                        <c:v>-4.4180000000000004E-2</c:v>
                      </c:pt>
                      <c:pt idx="1875">
                        <c:v>-4.4177999999999995E-2</c:v>
                      </c:pt>
                      <c:pt idx="1876">
                        <c:v>-4.4171500000000002E-2</c:v>
                      </c:pt>
                      <c:pt idx="1877">
                        <c:v>-4.4168499999999999E-2</c:v>
                      </c:pt>
                      <c:pt idx="1878">
                        <c:v>-4.4168499999999999E-2</c:v>
                      </c:pt>
                      <c:pt idx="1879">
                        <c:v>-4.4164499999999995E-2</c:v>
                      </c:pt>
                      <c:pt idx="1880">
                        <c:v>-4.4163000000000008E-2</c:v>
                      </c:pt>
                      <c:pt idx="1881">
                        <c:v>-4.4155500000000007E-2</c:v>
                      </c:pt>
                      <c:pt idx="1882">
                        <c:v>-4.4116000000000009E-2</c:v>
                      </c:pt>
                      <c:pt idx="1883">
                        <c:v>-4.412350000000001E-2</c:v>
                      </c:pt>
                      <c:pt idx="1884">
                        <c:v>-4.4121000000000014E-2</c:v>
                      </c:pt>
                      <c:pt idx="1885">
                        <c:v>-4.4119000000000019E-2</c:v>
                      </c:pt>
                      <c:pt idx="1886">
                        <c:v>-4.4117000000000017E-2</c:v>
                      </c:pt>
                      <c:pt idx="1887">
                        <c:v>-4.4116500000000024E-2</c:v>
                      </c:pt>
                      <c:pt idx="1888">
                        <c:v>-4.4118500000000019E-2</c:v>
                      </c:pt>
                      <c:pt idx="1889">
                        <c:v>-4.4119000000000012E-2</c:v>
                      </c:pt>
                      <c:pt idx="1890">
                        <c:v>-4.4115000000000022E-2</c:v>
                      </c:pt>
                      <c:pt idx="1891">
                        <c:v>-4.4104500000000019E-2</c:v>
                      </c:pt>
                      <c:pt idx="1892">
                        <c:v>-4.409900000000002E-2</c:v>
                      </c:pt>
                      <c:pt idx="1893">
                        <c:v>-4.4099500000000028E-2</c:v>
                      </c:pt>
                      <c:pt idx="1894">
                        <c:v>-4.409900000000002E-2</c:v>
                      </c:pt>
                      <c:pt idx="1895">
                        <c:v>-4.4097000000000018E-2</c:v>
                      </c:pt>
                      <c:pt idx="1896">
                        <c:v>-4.409850000000002E-2</c:v>
                      </c:pt>
                      <c:pt idx="1897">
                        <c:v>-4.4069000000000018E-2</c:v>
                      </c:pt>
                      <c:pt idx="1898">
                        <c:v>-4.4103000000000031E-2</c:v>
                      </c:pt>
                      <c:pt idx="1899">
                        <c:v>-4.4107000000000028E-2</c:v>
                      </c:pt>
                      <c:pt idx="1900">
                        <c:v>-4.4107500000000029E-2</c:v>
                      </c:pt>
                      <c:pt idx="1901">
                        <c:v>-4.4114000000000021E-2</c:v>
                      </c:pt>
                      <c:pt idx="1902">
                        <c:v>-4.4059000000000015E-2</c:v>
                      </c:pt>
                      <c:pt idx="1903">
                        <c:v>-4.4060500000000016E-2</c:v>
                      </c:pt>
                      <c:pt idx="1904">
                        <c:v>-4.405450000000001E-2</c:v>
                      </c:pt>
                      <c:pt idx="1905">
                        <c:v>-4.4056000000000005E-2</c:v>
                      </c:pt>
                      <c:pt idx="1906">
                        <c:v>-4.405450000000001E-2</c:v>
                      </c:pt>
                      <c:pt idx="1907">
                        <c:v>-4.4059500000000008E-2</c:v>
                      </c:pt>
                      <c:pt idx="1908">
                        <c:v>-4.4055499999999997E-2</c:v>
                      </c:pt>
                      <c:pt idx="1909">
                        <c:v>-4.4059000000000001E-2</c:v>
                      </c:pt>
                      <c:pt idx="1910">
                        <c:v>-4.4074499999999996E-2</c:v>
                      </c:pt>
                      <c:pt idx="1911">
                        <c:v>-4.4079500000000015E-2</c:v>
                      </c:pt>
                      <c:pt idx="1912">
                        <c:v>-4.4080000000000015E-2</c:v>
                      </c:pt>
                      <c:pt idx="1913">
                        <c:v>-4.4083500000000012E-2</c:v>
                      </c:pt>
                      <c:pt idx="1914">
                        <c:v>-4.4085500000000007E-2</c:v>
                      </c:pt>
                      <c:pt idx="1915">
                        <c:v>-4.4086500000000008E-2</c:v>
                      </c:pt>
                      <c:pt idx="1916">
                        <c:v>-4.4093499999999987E-2</c:v>
                      </c:pt>
                      <c:pt idx="1917">
                        <c:v>-4.4092999999999993E-2</c:v>
                      </c:pt>
                      <c:pt idx="1918">
                        <c:v>-4.409649999999999E-2</c:v>
                      </c:pt>
                      <c:pt idx="1919">
                        <c:v>-4.4100499999999994E-2</c:v>
                      </c:pt>
                      <c:pt idx="1920">
                        <c:v>-4.4102999999999996E-2</c:v>
                      </c:pt>
                      <c:pt idx="1921">
                        <c:v>-4.4105499999999992E-2</c:v>
                      </c:pt>
                      <c:pt idx="1922">
                        <c:v>-4.4105999999999999E-2</c:v>
                      </c:pt>
                      <c:pt idx="1923">
                        <c:v>-4.4110499999999997E-2</c:v>
                      </c:pt>
                      <c:pt idx="1924">
                        <c:v>-4.4110999999999984E-2</c:v>
                      </c:pt>
                      <c:pt idx="1925">
                        <c:v>-4.4112499999999978E-2</c:v>
                      </c:pt>
                      <c:pt idx="1926">
                        <c:v>-4.4113999999999993E-2</c:v>
                      </c:pt>
                      <c:pt idx="1927">
                        <c:v>-4.4117999999999997E-2</c:v>
                      </c:pt>
                      <c:pt idx="1928">
                        <c:v>-4.4119499999999992E-2</c:v>
                      </c:pt>
                      <c:pt idx="1929">
                        <c:v>-4.4119499999999992E-2</c:v>
                      </c:pt>
                      <c:pt idx="1930">
                        <c:v>-4.412399999999999E-2</c:v>
                      </c:pt>
                      <c:pt idx="1931">
                        <c:v>-4.4122499999999995E-2</c:v>
                      </c:pt>
                      <c:pt idx="1932">
                        <c:v>-4.4123999999999997E-2</c:v>
                      </c:pt>
                      <c:pt idx="1933">
                        <c:v>-4.4122000000000001E-2</c:v>
                      </c:pt>
                      <c:pt idx="1934">
                        <c:v>-4.4121499999999994E-2</c:v>
                      </c:pt>
                      <c:pt idx="1935">
                        <c:v>-4.41275E-2</c:v>
                      </c:pt>
                      <c:pt idx="1936">
                        <c:v>-4.4126000000000005E-2</c:v>
                      </c:pt>
                      <c:pt idx="1937">
                        <c:v>-4.4122499999999995E-2</c:v>
                      </c:pt>
                      <c:pt idx="1938">
                        <c:v>-4.411699999999999E-2</c:v>
                      </c:pt>
                      <c:pt idx="1939">
                        <c:v>-4.4112999999999986E-2</c:v>
                      </c:pt>
                      <c:pt idx="1940">
                        <c:v>-4.4114999999999994E-2</c:v>
                      </c:pt>
                      <c:pt idx="1941">
                        <c:v>-4.4111999999999998E-2</c:v>
                      </c:pt>
                      <c:pt idx="1942">
                        <c:v>-4.4120999999999994E-2</c:v>
                      </c:pt>
                      <c:pt idx="1943">
                        <c:v>-4.4122999999999996E-2</c:v>
                      </c:pt>
                      <c:pt idx="1944">
                        <c:v>-4.4124499999999997E-2</c:v>
                      </c:pt>
                      <c:pt idx="1945">
                        <c:v>-4.4119499999999992E-2</c:v>
                      </c:pt>
                      <c:pt idx="1946">
                        <c:v>-4.4125499999999984E-2</c:v>
                      </c:pt>
                      <c:pt idx="1947">
                        <c:v>-4.4131499999999983E-2</c:v>
                      </c:pt>
                      <c:pt idx="1948">
                        <c:v>-4.4130499999999982E-2</c:v>
                      </c:pt>
                      <c:pt idx="1949">
                        <c:v>-4.4125499999999984E-2</c:v>
                      </c:pt>
                      <c:pt idx="1950">
                        <c:v>-4.411749999999999E-2</c:v>
                      </c:pt>
                      <c:pt idx="1951">
                        <c:v>-4.4118499999999984E-2</c:v>
                      </c:pt>
                      <c:pt idx="1952">
                        <c:v>-4.411749999999999E-2</c:v>
                      </c:pt>
                      <c:pt idx="1953">
                        <c:v>-4.4112999999999999E-2</c:v>
                      </c:pt>
                      <c:pt idx="1954">
                        <c:v>-4.4108999999999988E-2</c:v>
                      </c:pt>
                      <c:pt idx="1955">
                        <c:v>-4.4105999999999999E-2</c:v>
                      </c:pt>
                      <c:pt idx="1956">
                        <c:v>-4.4138999999999998E-2</c:v>
                      </c:pt>
                      <c:pt idx="1957">
                        <c:v>-4.4137499999999996E-2</c:v>
                      </c:pt>
                      <c:pt idx="1958">
                        <c:v>-4.4132999999999999E-2</c:v>
                      </c:pt>
                      <c:pt idx="1959">
                        <c:v>-4.4129499999999995E-2</c:v>
                      </c:pt>
                      <c:pt idx="1960">
                        <c:v>-4.412449999999999E-2</c:v>
                      </c:pt>
                      <c:pt idx="1961">
                        <c:v>-4.4115499999999995E-2</c:v>
                      </c:pt>
                      <c:pt idx="1962">
                        <c:v>-4.4110499999999997E-2</c:v>
                      </c:pt>
                      <c:pt idx="1963">
                        <c:v>-4.4105999999999999E-2</c:v>
                      </c:pt>
                      <c:pt idx="1964">
                        <c:v>-4.4100999999999987E-2</c:v>
                      </c:pt>
                      <c:pt idx="1965">
                        <c:v>-4.4094999999999995E-2</c:v>
                      </c:pt>
                      <c:pt idx="1966">
                        <c:v>-4.4088999999999989E-2</c:v>
                      </c:pt>
                      <c:pt idx="1967">
                        <c:v>-4.4083499999999984E-2</c:v>
                      </c:pt>
                      <c:pt idx="1968">
                        <c:v>-4.4075499999999976E-2</c:v>
                      </c:pt>
                      <c:pt idx="1969">
                        <c:v>-4.4071999999999993E-2</c:v>
                      </c:pt>
                      <c:pt idx="1970">
                        <c:v>-4.406199999999999E-2</c:v>
                      </c:pt>
                      <c:pt idx="1971">
                        <c:v>-4.4053500000000002E-2</c:v>
                      </c:pt>
                      <c:pt idx="1972">
                        <c:v>-4.4046500000000002E-2</c:v>
                      </c:pt>
                      <c:pt idx="1973">
                        <c:v>-4.4040999999999997E-2</c:v>
                      </c:pt>
                      <c:pt idx="1974">
                        <c:v>-4.4032499999999988E-2</c:v>
                      </c:pt>
                      <c:pt idx="1975">
                        <c:v>-4.4022499999999985E-2</c:v>
                      </c:pt>
                      <c:pt idx="1976">
                        <c:v>-4.4063499999999992E-2</c:v>
                      </c:pt>
                      <c:pt idx="1977">
                        <c:v>-4.4056499999999985E-2</c:v>
                      </c:pt>
                      <c:pt idx="1978">
                        <c:v>-4.4047000000000003E-2</c:v>
                      </c:pt>
                      <c:pt idx="1979">
                        <c:v>-4.4037499999999993E-2</c:v>
                      </c:pt>
                      <c:pt idx="1980">
                        <c:v>-4.4025000000000002E-2</c:v>
                      </c:pt>
                      <c:pt idx="1981">
                        <c:v>-4.4015999999999993E-2</c:v>
                      </c:pt>
                      <c:pt idx="1982">
                        <c:v>-4.4005999999999997E-2</c:v>
                      </c:pt>
                      <c:pt idx="1983">
                        <c:v>-4.3995499999999986E-2</c:v>
                      </c:pt>
                      <c:pt idx="1984">
                        <c:v>-4.3983000000000001E-2</c:v>
                      </c:pt>
                      <c:pt idx="1985">
                        <c:v>-4.3971499999999997E-2</c:v>
                      </c:pt>
                      <c:pt idx="1986">
                        <c:v>-4.3961500000000008E-2</c:v>
                      </c:pt>
                      <c:pt idx="1987">
                        <c:v>-4.3954000000000007E-2</c:v>
                      </c:pt>
                      <c:pt idx="1988">
                        <c:v>-4.3942500000000002E-2</c:v>
                      </c:pt>
                      <c:pt idx="1989">
                        <c:v>-4.3931500000000012E-2</c:v>
                      </c:pt>
                      <c:pt idx="1990">
                        <c:v>-4.3906000000000001E-2</c:v>
                      </c:pt>
                      <c:pt idx="1991">
                        <c:v>-4.3880000000000009E-2</c:v>
                      </c:pt>
                      <c:pt idx="1992">
                        <c:v>-4.3872500000000016E-2</c:v>
                      </c:pt>
                      <c:pt idx="1993">
                        <c:v>-4.3860499999999997E-2</c:v>
                      </c:pt>
                      <c:pt idx="1994">
                        <c:v>-4.3847000000000004E-2</c:v>
                      </c:pt>
                      <c:pt idx="1995">
                        <c:v>-4.3833000000000004E-2</c:v>
                      </c:pt>
                      <c:pt idx="1996">
                        <c:v>-4.380700000000002E-2</c:v>
                      </c:pt>
                      <c:pt idx="1997">
                        <c:v>-4.3795000000000001E-2</c:v>
                      </c:pt>
                      <c:pt idx="1998">
                        <c:v>-4.3784000000000003E-2</c:v>
                      </c:pt>
                      <c:pt idx="1999">
                        <c:v>-4.3769000000000009E-2</c:v>
                      </c:pt>
                      <c:pt idx="2000">
                        <c:v>-4.3758500000000006E-2</c:v>
                      </c:pt>
                      <c:pt idx="2001">
                        <c:v>-4.3738500000000007E-2</c:v>
                      </c:pt>
                      <c:pt idx="2002">
                        <c:v>-4.3724000000000013E-2</c:v>
                      </c:pt>
                      <c:pt idx="2003">
                        <c:v>-4.3710500000000006E-2</c:v>
                      </c:pt>
                      <c:pt idx="2004">
                        <c:v>-4.3696500000000006E-2</c:v>
                      </c:pt>
                      <c:pt idx="2005">
                        <c:v>-4.3680500000000004E-2</c:v>
                      </c:pt>
                      <c:pt idx="2006">
                        <c:v>-4.3664500000000002E-2</c:v>
                      </c:pt>
                      <c:pt idx="2007">
                        <c:v>-4.3646500000000012E-2</c:v>
                      </c:pt>
                      <c:pt idx="2008">
                        <c:v>-4.3626000000000005E-2</c:v>
                      </c:pt>
                      <c:pt idx="2009">
                        <c:v>-4.3612000000000019E-2</c:v>
                      </c:pt>
                      <c:pt idx="2010">
                        <c:v>-4.3598500000000005E-2</c:v>
                      </c:pt>
                      <c:pt idx="2011">
                        <c:v>-4.3584000000000005E-2</c:v>
                      </c:pt>
                      <c:pt idx="2012">
                        <c:v>-4.3565500000000014E-2</c:v>
                      </c:pt>
                      <c:pt idx="2013">
                        <c:v>-4.3551500000000007E-2</c:v>
                      </c:pt>
                      <c:pt idx="2014">
                        <c:v>-4.3530000000000006E-2</c:v>
                      </c:pt>
                      <c:pt idx="2015">
                        <c:v>-4.3514500000000005E-2</c:v>
                      </c:pt>
                      <c:pt idx="2016">
                        <c:v>-4.3493500000000004E-2</c:v>
                      </c:pt>
                      <c:pt idx="2017">
                        <c:v>-4.3477500000000002E-2</c:v>
                      </c:pt>
                      <c:pt idx="2018">
                        <c:v>-4.3462000000000015E-2</c:v>
                      </c:pt>
                      <c:pt idx="2019">
                        <c:v>-4.344350000000001E-2</c:v>
                      </c:pt>
                      <c:pt idx="2020">
                        <c:v>-4.3423000000000017E-2</c:v>
                      </c:pt>
                      <c:pt idx="2021">
                        <c:v>-4.340550000000002E-2</c:v>
                      </c:pt>
                      <c:pt idx="2022">
                        <c:v>-4.339150000000002E-2</c:v>
                      </c:pt>
                      <c:pt idx="2023">
                        <c:v>-4.3376500000000012E-2</c:v>
                      </c:pt>
                      <c:pt idx="2024">
                        <c:v>-4.3365000000000008E-2</c:v>
                      </c:pt>
                      <c:pt idx="2025">
                        <c:v>-4.3350500000000014E-2</c:v>
                      </c:pt>
                      <c:pt idx="2026">
                        <c:v>-4.3343500000000007E-2</c:v>
                      </c:pt>
                      <c:pt idx="2027">
                        <c:v>-4.3328500000000013E-2</c:v>
                      </c:pt>
                      <c:pt idx="2028">
                        <c:v>-4.3309000000000007E-2</c:v>
                      </c:pt>
                      <c:pt idx="2029">
                        <c:v>-4.3296000000000001E-2</c:v>
                      </c:pt>
                      <c:pt idx="2030">
                        <c:v>-4.3280499999999993E-2</c:v>
                      </c:pt>
                      <c:pt idx="2031">
                        <c:v>-4.3266499999999999E-2</c:v>
                      </c:pt>
                      <c:pt idx="2032">
                        <c:v>-4.3259999999999986E-2</c:v>
                      </c:pt>
                      <c:pt idx="2033">
                        <c:v>-4.3246999999999994E-2</c:v>
                      </c:pt>
                      <c:pt idx="2034">
                        <c:v>-4.3235499999999989E-2</c:v>
                      </c:pt>
                      <c:pt idx="2035">
                        <c:v>-4.3218499999999986E-2</c:v>
                      </c:pt>
                      <c:pt idx="2036">
                        <c:v>-4.3195499999999977E-2</c:v>
                      </c:pt>
                      <c:pt idx="2037">
                        <c:v>-4.3183999999999986E-2</c:v>
                      </c:pt>
                      <c:pt idx="2038">
                        <c:v>-4.3168499999999978E-2</c:v>
                      </c:pt>
                      <c:pt idx="2039">
                        <c:v>-4.3159499999999983E-2</c:v>
                      </c:pt>
                      <c:pt idx="2040">
                        <c:v>-4.3151499999999975E-2</c:v>
                      </c:pt>
                      <c:pt idx="2041">
                        <c:v>-4.313299999999997E-2</c:v>
                      </c:pt>
                      <c:pt idx="2042">
                        <c:v>-4.3093999999999973E-2</c:v>
                      </c:pt>
                      <c:pt idx="2043">
                        <c:v>-4.3083499999999969E-2</c:v>
                      </c:pt>
                      <c:pt idx="2044">
                        <c:v>-4.3076499999999983E-2</c:v>
                      </c:pt>
                      <c:pt idx="2045">
                        <c:v>-4.3068999999999982E-2</c:v>
                      </c:pt>
                      <c:pt idx="2046">
                        <c:v>-4.3054999999999975E-2</c:v>
                      </c:pt>
                      <c:pt idx="2047">
                        <c:v>-4.3047499999999975E-2</c:v>
                      </c:pt>
                      <c:pt idx="2048">
                        <c:v>-4.3038999999999987E-2</c:v>
                      </c:pt>
                      <c:pt idx="2049">
                        <c:v>-4.3030999999999986E-2</c:v>
                      </c:pt>
                      <c:pt idx="2050">
                        <c:v>-4.3022499999999991E-2</c:v>
                      </c:pt>
                      <c:pt idx="2051">
                        <c:v>-4.301799999999998E-2</c:v>
                      </c:pt>
                      <c:pt idx="2052">
                        <c:v>-4.3012499999999988E-2</c:v>
                      </c:pt>
                      <c:pt idx="2053">
                        <c:v>-4.3006499999999982E-2</c:v>
                      </c:pt>
                      <c:pt idx="2054">
                        <c:v>-4.2999499999999975E-2</c:v>
                      </c:pt>
                      <c:pt idx="2055">
                        <c:v>-4.2991499999999981E-2</c:v>
                      </c:pt>
                      <c:pt idx="2056">
                        <c:v>-4.2980499999999991E-2</c:v>
                      </c:pt>
                      <c:pt idx="2057">
                        <c:v>-4.2977999999999988E-2</c:v>
                      </c:pt>
                      <c:pt idx="2058">
                        <c:v>-4.2981500000000006E-2</c:v>
                      </c:pt>
                      <c:pt idx="2059">
                        <c:v>-4.2977499999999995E-2</c:v>
                      </c:pt>
                      <c:pt idx="2060">
                        <c:v>-4.2979999999999997E-2</c:v>
                      </c:pt>
                      <c:pt idx="2061">
                        <c:v>-4.2972999999999997E-2</c:v>
                      </c:pt>
                      <c:pt idx="2062">
                        <c:v>-4.2969499999999987E-2</c:v>
                      </c:pt>
                      <c:pt idx="2063">
                        <c:v>-4.2966499999999998E-2</c:v>
                      </c:pt>
                      <c:pt idx="2064">
                        <c:v>-4.2965999999999997E-2</c:v>
                      </c:pt>
                      <c:pt idx="2065">
                        <c:v>-4.2962500000000008E-2</c:v>
                      </c:pt>
                      <c:pt idx="2066">
                        <c:v>-4.29545E-2</c:v>
                      </c:pt>
                      <c:pt idx="2067">
                        <c:v>-4.2952000000000011E-2</c:v>
                      </c:pt>
                      <c:pt idx="2068">
                        <c:v>-4.2946999999999999E-2</c:v>
                      </c:pt>
                      <c:pt idx="2069">
                        <c:v>-4.2936999999999996E-2</c:v>
                      </c:pt>
                      <c:pt idx="2070">
                        <c:v>-4.293099999999999E-2</c:v>
                      </c:pt>
                      <c:pt idx="2071">
                        <c:v>-4.2920999999999987E-2</c:v>
                      </c:pt>
                      <c:pt idx="2072">
                        <c:v>-4.2915999999999996E-2</c:v>
                      </c:pt>
                      <c:pt idx="2073">
                        <c:v>-4.2906999999999994E-2</c:v>
                      </c:pt>
                      <c:pt idx="2074">
                        <c:v>-4.2898999999999986E-2</c:v>
                      </c:pt>
                      <c:pt idx="2075">
                        <c:v>-4.2894499999999995E-2</c:v>
                      </c:pt>
                      <c:pt idx="2076">
                        <c:v>-4.2891000000000006E-2</c:v>
                      </c:pt>
                      <c:pt idx="2077">
                        <c:v>-4.2890499999999984E-2</c:v>
                      </c:pt>
                      <c:pt idx="2078">
                        <c:v>-4.2882999999999984E-2</c:v>
                      </c:pt>
                      <c:pt idx="2079">
                        <c:v>-4.2873500000000002E-2</c:v>
                      </c:pt>
                      <c:pt idx="2080">
                        <c:v>-4.2866999999999995E-2</c:v>
                      </c:pt>
                      <c:pt idx="2081">
                        <c:v>-4.2867499999999996E-2</c:v>
                      </c:pt>
                      <c:pt idx="2082">
                        <c:v>-4.286100000000001E-2</c:v>
                      </c:pt>
                      <c:pt idx="2083">
                        <c:v>-4.2851999999999994E-2</c:v>
                      </c:pt>
                      <c:pt idx="2084">
                        <c:v>-4.2846000000000009E-2</c:v>
                      </c:pt>
                      <c:pt idx="2085">
                        <c:v>-4.2837000000000007E-2</c:v>
                      </c:pt>
                      <c:pt idx="2086">
                        <c:v>-4.2829000000000013E-2</c:v>
                      </c:pt>
                      <c:pt idx="2087">
                        <c:v>-4.2822000000000013E-2</c:v>
                      </c:pt>
                      <c:pt idx="2088">
                        <c:v>-4.2811500000000023E-2</c:v>
                      </c:pt>
                      <c:pt idx="2089">
                        <c:v>-4.2796500000000008E-2</c:v>
                      </c:pt>
                      <c:pt idx="2090">
                        <c:v>-4.2795000000000014E-2</c:v>
                      </c:pt>
                      <c:pt idx="2091">
                        <c:v>-4.2790000000000016E-2</c:v>
                      </c:pt>
                      <c:pt idx="2092">
                        <c:v>-4.2786500000000005E-2</c:v>
                      </c:pt>
                      <c:pt idx="2093">
                        <c:v>-4.2776500000000016E-2</c:v>
                      </c:pt>
                      <c:pt idx="2094">
                        <c:v>-4.2767500000000028E-2</c:v>
                      </c:pt>
                      <c:pt idx="2095">
                        <c:v>-4.2760500000000021E-2</c:v>
                      </c:pt>
                      <c:pt idx="2096">
                        <c:v>-4.2752500000000013E-2</c:v>
                      </c:pt>
                      <c:pt idx="2097">
                        <c:v>-4.2786500000000005E-2</c:v>
                      </c:pt>
                      <c:pt idx="2098">
                        <c:v>-4.2752500000000013E-2</c:v>
                      </c:pt>
                      <c:pt idx="2099">
                        <c:v>-4.2732000000000027E-2</c:v>
                      </c:pt>
                      <c:pt idx="2100">
                        <c:v>-4.2721500000000023E-2</c:v>
                      </c:pt>
                      <c:pt idx="2101">
                        <c:v>-4.2708500000000017E-2</c:v>
                      </c:pt>
                      <c:pt idx="2102">
                        <c:v>-4.269700000000002E-2</c:v>
                      </c:pt>
                      <c:pt idx="2103">
                        <c:v>-4.2688000000000018E-2</c:v>
                      </c:pt>
                      <c:pt idx="2104">
                        <c:v>-4.2679500000000023E-2</c:v>
                      </c:pt>
                      <c:pt idx="2105">
                        <c:v>-4.2674000000000017E-2</c:v>
                      </c:pt>
                      <c:pt idx="2106">
                        <c:v>-4.2666000000000023E-2</c:v>
                      </c:pt>
                      <c:pt idx="2107">
                        <c:v>-4.2654000000000025E-2</c:v>
                      </c:pt>
                      <c:pt idx="2108">
                        <c:v>-4.2649000000000027E-2</c:v>
                      </c:pt>
                      <c:pt idx="2109">
                        <c:v>-4.2637500000000016E-2</c:v>
                      </c:pt>
                      <c:pt idx="2110">
                        <c:v>-4.26285E-2</c:v>
                      </c:pt>
                      <c:pt idx="2111">
                        <c:v>-4.2609000000000001E-2</c:v>
                      </c:pt>
                      <c:pt idx="2112">
                        <c:v>-4.2598500000000004E-2</c:v>
                      </c:pt>
                      <c:pt idx="2113">
                        <c:v>-4.2584999999999998E-2</c:v>
                      </c:pt>
                      <c:pt idx="2114">
                        <c:v>-4.2575000000000002E-2</c:v>
                      </c:pt>
                      <c:pt idx="2115">
                        <c:v>-4.256900000000001E-2</c:v>
                      </c:pt>
                      <c:pt idx="2116">
                        <c:v>-4.2557500000000005E-2</c:v>
                      </c:pt>
                      <c:pt idx="2117">
                        <c:v>-4.2552000000000013E-2</c:v>
                      </c:pt>
                      <c:pt idx="2118">
                        <c:v>-4.2541000000000009E-2</c:v>
                      </c:pt>
                      <c:pt idx="2119">
                        <c:v>-4.2530500000000006E-2</c:v>
                      </c:pt>
                      <c:pt idx="2120">
                        <c:v>-4.2524500000000014E-2</c:v>
                      </c:pt>
                      <c:pt idx="2121">
                        <c:v>-4.2513500000000003E-2</c:v>
                      </c:pt>
                      <c:pt idx="2122">
                        <c:v>-4.2502000000000005E-2</c:v>
                      </c:pt>
                      <c:pt idx="2123">
                        <c:v>-4.249300000000001E-2</c:v>
                      </c:pt>
                      <c:pt idx="2124">
                        <c:v>-4.2489499999999999E-2</c:v>
                      </c:pt>
                      <c:pt idx="2125">
                        <c:v>-4.2480000000000004E-2</c:v>
                      </c:pt>
                      <c:pt idx="2126">
                        <c:v>-4.247349999999999E-2</c:v>
                      </c:pt>
                      <c:pt idx="2127">
                        <c:v>-4.2455E-2</c:v>
                      </c:pt>
                      <c:pt idx="2128">
                        <c:v>-4.2448E-2</c:v>
                      </c:pt>
                      <c:pt idx="2129">
                        <c:v>-4.2443499999999995E-2</c:v>
                      </c:pt>
                      <c:pt idx="2130">
                        <c:v>-4.2436999999999996E-2</c:v>
                      </c:pt>
                      <c:pt idx="2131">
                        <c:v>-4.2434999999999994E-2</c:v>
                      </c:pt>
                      <c:pt idx="2132">
                        <c:v>-4.2431499999999997E-2</c:v>
                      </c:pt>
                      <c:pt idx="2133">
                        <c:v>-4.2419999999999992E-2</c:v>
                      </c:pt>
                      <c:pt idx="2134">
                        <c:v>-4.2411000000000004E-2</c:v>
                      </c:pt>
                      <c:pt idx="2135">
                        <c:v>-4.2398500000000006E-2</c:v>
                      </c:pt>
                      <c:pt idx="2136">
                        <c:v>-4.2389000000000003E-2</c:v>
                      </c:pt>
                      <c:pt idx="2137">
                        <c:v>-4.2385499999999993E-2</c:v>
                      </c:pt>
                      <c:pt idx="2138">
                        <c:v>-4.2379999999999987E-2</c:v>
                      </c:pt>
                      <c:pt idx="2139">
                        <c:v>-4.2380499999999995E-2</c:v>
                      </c:pt>
                      <c:pt idx="2140">
                        <c:v>-4.2376999999999984E-2</c:v>
                      </c:pt>
                      <c:pt idx="2141">
                        <c:v>-4.2377499999999985E-2</c:v>
                      </c:pt>
                      <c:pt idx="2142">
                        <c:v>-4.2372499999999987E-2</c:v>
                      </c:pt>
                      <c:pt idx="2143">
                        <c:v>-4.2366499999999994E-2</c:v>
                      </c:pt>
                      <c:pt idx="2144">
                        <c:v>-4.2359999999999988E-2</c:v>
                      </c:pt>
                      <c:pt idx="2145">
                        <c:v>-4.2357999999999986E-2</c:v>
                      </c:pt>
                      <c:pt idx="2146">
                        <c:v>-4.2346999999999982E-2</c:v>
                      </c:pt>
                      <c:pt idx="2147">
                        <c:v>-4.2333499999999996E-2</c:v>
                      </c:pt>
                      <c:pt idx="2148">
                        <c:v>-4.2325499999999988E-2</c:v>
                      </c:pt>
                      <c:pt idx="2149">
                        <c:v>-4.2317499999999987E-2</c:v>
                      </c:pt>
                      <c:pt idx="2150">
                        <c:v>-4.231299999999999E-2</c:v>
                      </c:pt>
                      <c:pt idx="2151">
                        <c:v>-4.2297000000000001E-2</c:v>
                      </c:pt>
                      <c:pt idx="2152">
                        <c:v>-4.2289E-2</c:v>
                      </c:pt>
                      <c:pt idx="2153">
                        <c:v>-4.2284500000000003E-2</c:v>
                      </c:pt>
                      <c:pt idx="2154">
                        <c:v>-4.2280000000000005E-2</c:v>
                      </c:pt>
                      <c:pt idx="2155">
                        <c:v>-4.2278500000000017E-2</c:v>
                      </c:pt>
                      <c:pt idx="2156">
                        <c:v>-4.2276000000000022E-2</c:v>
                      </c:pt>
                      <c:pt idx="2157">
                        <c:v>-4.2269500000000015E-2</c:v>
                      </c:pt>
                      <c:pt idx="2158">
                        <c:v>-4.226750000000002E-2</c:v>
                      </c:pt>
                      <c:pt idx="2159">
                        <c:v>-4.2265500000000025E-2</c:v>
                      </c:pt>
                      <c:pt idx="2160">
                        <c:v>-4.2261000000000021E-2</c:v>
                      </c:pt>
                      <c:pt idx="2161">
                        <c:v>-4.226000000000002E-2</c:v>
                      </c:pt>
                      <c:pt idx="2162">
                        <c:v>-4.2256500000000016E-2</c:v>
                      </c:pt>
                      <c:pt idx="2163">
                        <c:v>-4.2256500000000016E-2</c:v>
                      </c:pt>
                      <c:pt idx="2164">
                        <c:v>-4.2253000000000013E-2</c:v>
                      </c:pt>
                      <c:pt idx="2165">
                        <c:v>-4.2254000000000014E-2</c:v>
                      </c:pt>
                      <c:pt idx="2166">
                        <c:v>-4.2251500000000011E-2</c:v>
                      </c:pt>
                      <c:pt idx="2167">
                        <c:v>-4.2250000000000017E-2</c:v>
                      </c:pt>
                      <c:pt idx="2168">
                        <c:v>-4.2248000000000008E-2</c:v>
                      </c:pt>
                      <c:pt idx="2169">
                        <c:v>-4.2246500000000013E-2</c:v>
                      </c:pt>
                      <c:pt idx="2170">
                        <c:v>-4.2253000000000013E-2</c:v>
                      </c:pt>
                      <c:pt idx="2171">
                        <c:v>-4.225050000000001E-2</c:v>
                      </c:pt>
                      <c:pt idx="2172">
                        <c:v>-4.2252500000000019E-2</c:v>
                      </c:pt>
                      <c:pt idx="2173">
                        <c:v>-4.2253500000000013E-2</c:v>
                      </c:pt>
                      <c:pt idx="2174">
                        <c:v>-4.2255500000000022E-2</c:v>
                      </c:pt>
                      <c:pt idx="2175">
                        <c:v>-4.2256500000000016E-2</c:v>
                      </c:pt>
                      <c:pt idx="2176">
                        <c:v>-4.2234000000000015E-2</c:v>
                      </c:pt>
                      <c:pt idx="2177">
                        <c:v>-4.2237500000000011E-2</c:v>
                      </c:pt>
                      <c:pt idx="2178">
                        <c:v>-4.2238999999999999E-2</c:v>
                      </c:pt>
                      <c:pt idx="2179">
                        <c:v>-4.2237999999999998E-2</c:v>
                      </c:pt>
                      <c:pt idx="2180">
                        <c:v>-4.2239999999999993E-2</c:v>
                      </c:pt>
                      <c:pt idx="2181">
                        <c:v>-4.2238499999999984E-2</c:v>
                      </c:pt>
                      <c:pt idx="2182">
                        <c:v>-4.2244499999999983E-2</c:v>
                      </c:pt>
                      <c:pt idx="2183">
                        <c:v>-4.2234999999999981E-2</c:v>
                      </c:pt>
                      <c:pt idx="2184">
                        <c:v>-4.232849999999997E-2</c:v>
                      </c:pt>
                      <c:pt idx="2185">
                        <c:v>-4.2329499999999971E-2</c:v>
                      </c:pt>
                      <c:pt idx="2186">
                        <c:v>-4.233099999999998E-2</c:v>
                      </c:pt>
                      <c:pt idx="2187">
                        <c:v>-4.2333999999999969E-2</c:v>
                      </c:pt>
                      <c:pt idx="2188">
                        <c:v>-4.2340499999999982E-2</c:v>
                      </c:pt>
                      <c:pt idx="2189">
                        <c:v>-4.234499999999998E-2</c:v>
                      </c:pt>
                      <c:pt idx="2190">
                        <c:v>-4.2362499999999977E-2</c:v>
                      </c:pt>
                      <c:pt idx="2191">
                        <c:v>-4.2381499999999982E-2</c:v>
                      </c:pt>
                      <c:pt idx="2192">
                        <c:v>-4.2379499999999987E-2</c:v>
                      </c:pt>
                      <c:pt idx="2193">
                        <c:v>-4.2387499999999995E-2</c:v>
                      </c:pt>
                      <c:pt idx="2194">
                        <c:v>-4.2394999999999995E-2</c:v>
                      </c:pt>
                      <c:pt idx="2195">
                        <c:v>-4.239649999999999E-2</c:v>
                      </c:pt>
                      <c:pt idx="2196">
                        <c:v>-4.2404499999999991E-2</c:v>
                      </c:pt>
                      <c:pt idx="2197">
                        <c:v>-4.2406499999999993E-2</c:v>
                      </c:pt>
                      <c:pt idx="2198">
                        <c:v>-4.2410499999999997E-2</c:v>
                      </c:pt>
                      <c:pt idx="2199">
                        <c:v>-4.2413999999999986E-2</c:v>
                      </c:pt>
                      <c:pt idx="2200">
                        <c:v>-4.2421499999999987E-2</c:v>
                      </c:pt>
                      <c:pt idx="2201">
                        <c:v>-4.2430999999999983E-2</c:v>
                      </c:pt>
                      <c:pt idx="2202">
                        <c:v>-4.2435499999999987E-2</c:v>
                      </c:pt>
                      <c:pt idx="2203">
                        <c:v>-4.2440999999999986E-2</c:v>
                      </c:pt>
                      <c:pt idx="2204">
                        <c:v>-4.244249999999998E-2</c:v>
                      </c:pt>
                      <c:pt idx="2205">
                        <c:v>-4.2442999999999988E-2</c:v>
                      </c:pt>
                      <c:pt idx="2206">
                        <c:v>-4.2451499999999996E-2</c:v>
                      </c:pt>
                      <c:pt idx="2207">
                        <c:v>-4.2459499999999997E-2</c:v>
                      </c:pt>
                      <c:pt idx="2208">
                        <c:v>-4.246599999999999E-2</c:v>
                      </c:pt>
                      <c:pt idx="2209">
                        <c:v>-4.2470999999999995E-2</c:v>
                      </c:pt>
                      <c:pt idx="2210">
                        <c:v>-4.2482500000000006E-2</c:v>
                      </c:pt>
                      <c:pt idx="2211">
                        <c:v>-4.2487999999999998E-2</c:v>
                      </c:pt>
                      <c:pt idx="2212">
                        <c:v>-4.2492000000000009E-2</c:v>
                      </c:pt>
                      <c:pt idx="2213">
                        <c:v>-4.2494000000000004E-2</c:v>
                      </c:pt>
                      <c:pt idx="2214">
                        <c:v>-4.2503500000000007E-2</c:v>
                      </c:pt>
                      <c:pt idx="2215">
                        <c:v>-4.2504000000000007E-2</c:v>
                      </c:pt>
                      <c:pt idx="2216">
                        <c:v>-4.2512000000000008E-2</c:v>
                      </c:pt>
                      <c:pt idx="2217">
                        <c:v>-4.2514000000000003E-2</c:v>
                      </c:pt>
                      <c:pt idx="2218">
                        <c:v>-4.2519500000000009E-2</c:v>
                      </c:pt>
                      <c:pt idx="2219">
                        <c:v>-4.2527000000000009E-2</c:v>
                      </c:pt>
                      <c:pt idx="2220">
                        <c:v>-4.2536500000000005E-2</c:v>
                      </c:pt>
                      <c:pt idx="2221">
                        <c:v>-4.2539500000000008E-2</c:v>
                      </c:pt>
                      <c:pt idx="2222">
                        <c:v>-4.2529999999999998E-2</c:v>
                      </c:pt>
                      <c:pt idx="2223">
                        <c:v>-4.2534000000000002E-2</c:v>
                      </c:pt>
                      <c:pt idx="2224">
                        <c:v>-4.2533000000000015E-2</c:v>
                      </c:pt>
                      <c:pt idx="2225">
                        <c:v>-4.2537000000000005E-2</c:v>
                      </c:pt>
                      <c:pt idx="2226">
                        <c:v>-4.2530999999999999E-2</c:v>
                      </c:pt>
                      <c:pt idx="2227">
                        <c:v>-4.2533000000000001E-2</c:v>
                      </c:pt>
                      <c:pt idx="2228">
                        <c:v>-4.2537999999999999E-2</c:v>
                      </c:pt>
                      <c:pt idx="2229">
                        <c:v>-4.2543500000000005E-2</c:v>
                      </c:pt>
                      <c:pt idx="2230">
                        <c:v>-4.2548499999999996E-2</c:v>
                      </c:pt>
                      <c:pt idx="2231">
                        <c:v>-4.2549999999999991E-2</c:v>
                      </c:pt>
                      <c:pt idx="2232">
                        <c:v>-4.2549000000000003E-2</c:v>
                      </c:pt>
                      <c:pt idx="2233">
                        <c:v>-4.2554499999999995E-2</c:v>
                      </c:pt>
                      <c:pt idx="2234">
                        <c:v>-4.2554000000000008E-2</c:v>
                      </c:pt>
                      <c:pt idx="2235">
                        <c:v>-4.2557499999999991E-2</c:v>
                      </c:pt>
                      <c:pt idx="2236">
                        <c:v>-4.2559499999999986E-2</c:v>
                      </c:pt>
                      <c:pt idx="2237">
                        <c:v>-4.2552499999999993E-2</c:v>
                      </c:pt>
                      <c:pt idx="2238">
                        <c:v>-4.2552000000000006E-2</c:v>
                      </c:pt>
                      <c:pt idx="2239">
                        <c:v>-4.2554500000000016E-2</c:v>
                      </c:pt>
                      <c:pt idx="2240">
                        <c:v>-4.2557000000000011E-2</c:v>
                      </c:pt>
                      <c:pt idx="2241">
                        <c:v>-4.2562499999999996E-2</c:v>
                      </c:pt>
                      <c:pt idx="2242">
                        <c:v>-4.25875E-2</c:v>
                      </c:pt>
                      <c:pt idx="2243">
                        <c:v>-4.2586500000000013E-2</c:v>
                      </c:pt>
                      <c:pt idx="2244">
                        <c:v>-4.2583500000000017E-2</c:v>
                      </c:pt>
                      <c:pt idx="2245">
                        <c:v>-4.25805E-2</c:v>
                      </c:pt>
                      <c:pt idx="2246">
                        <c:v>-4.2583500000000003E-2</c:v>
                      </c:pt>
                      <c:pt idx="2247">
                        <c:v>-4.2588000000000001E-2</c:v>
                      </c:pt>
                      <c:pt idx="2248">
                        <c:v>-4.2576499999999989E-2</c:v>
                      </c:pt>
                      <c:pt idx="2249">
                        <c:v>-4.2574499999999994E-2</c:v>
                      </c:pt>
                      <c:pt idx="2250">
                        <c:v>-4.2568999999999989E-2</c:v>
                      </c:pt>
                      <c:pt idx="2251">
                        <c:v>-4.2562499999999989E-2</c:v>
                      </c:pt>
                      <c:pt idx="2252">
                        <c:v>-4.2548499999999996E-2</c:v>
                      </c:pt>
                      <c:pt idx="2253">
                        <c:v>-4.254249999999999E-2</c:v>
                      </c:pt>
                      <c:pt idx="2254">
                        <c:v>-4.2534000000000002E-2</c:v>
                      </c:pt>
                      <c:pt idx="2255">
                        <c:v>-4.252750000000001E-2</c:v>
                      </c:pt>
                      <c:pt idx="2256">
                        <c:v>-4.2522000000000004E-2</c:v>
                      </c:pt>
                      <c:pt idx="2257">
                        <c:v>-4.2511500000000001E-2</c:v>
                      </c:pt>
                      <c:pt idx="2258">
                        <c:v>-4.250700000000001E-2</c:v>
                      </c:pt>
                      <c:pt idx="2259">
                        <c:v>-4.2502000000000012E-2</c:v>
                      </c:pt>
                      <c:pt idx="2260">
                        <c:v>-4.2493000000000024E-2</c:v>
                      </c:pt>
                      <c:pt idx="2261">
                        <c:v>-4.2483000000000021E-2</c:v>
                      </c:pt>
                      <c:pt idx="2262">
                        <c:v>-4.2477000000000015E-2</c:v>
                      </c:pt>
                      <c:pt idx="2263">
                        <c:v>-4.2467000000000026E-2</c:v>
                      </c:pt>
                      <c:pt idx="2264">
                        <c:v>-4.246150000000002E-2</c:v>
                      </c:pt>
                      <c:pt idx="2265">
                        <c:v>-4.2455000000000014E-2</c:v>
                      </c:pt>
                      <c:pt idx="2266">
                        <c:v>-4.2451500000000017E-2</c:v>
                      </c:pt>
                      <c:pt idx="2267">
                        <c:v>-4.2449000000000021E-2</c:v>
                      </c:pt>
                      <c:pt idx="2268">
                        <c:v>-4.2450000000000015E-2</c:v>
                      </c:pt>
                      <c:pt idx="2269">
                        <c:v>-4.2444000000000016E-2</c:v>
                      </c:pt>
                      <c:pt idx="2270">
                        <c:v>-4.2440000000000012E-2</c:v>
                      </c:pt>
                      <c:pt idx="2271">
                        <c:v>-4.2442000000000007E-2</c:v>
                      </c:pt>
                      <c:pt idx="2272">
                        <c:v>-4.2432500000000012E-2</c:v>
                      </c:pt>
                      <c:pt idx="2273">
                        <c:v>-4.2429000000000015E-2</c:v>
                      </c:pt>
                      <c:pt idx="2274">
                        <c:v>-4.242350000000001E-2</c:v>
                      </c:pt>
                      <c:pt idx="2275">
                        <c:v>-4.2418000000000025E-2</c:v>
                      </c:pt>
                      <c:pt idx="2276">
                        <c:v>-4.2415000000000022E-2</c:v>
                      </c:pt>
                      <c:pt idx="2277">
                        <c:v>-4.2410500000000032E-2</c:v>
                      </c:pt>
                      <c:pt idx="2278">
                        <c:v>-4.2407500000000029E-2</c:v>
                      </c:pt>
                      <c:pt idx="2279">
                        <c:v>-4.2407000000000021E-2</c:v>
                      </c:pt>
                      <c:pt idx="2280">
                        <c:v>-4.2401000000000015E-2</c:v>
                      </c:pt>
                      <c:pt idx="2281">
                        <c:v>-4.2397000000000025E-2</c:v>
                      </c:pt>
                      <c:pt idx="2282">
                        <c:v>-4.239200000000002E-2</c:v>
                      </c:pt>
                      <c:pt idx="2283">
                        <c:v>-4.238500000000002E-2</c:v>
                      </c:pt>
                      <c:pt idx="2284">
                        <c:v>-4.2377000000000019E-2</c:v>
                      </c:pt>
                      <c:pt idx="2285">
                        <c:v>-4.2366500000000008E-2</c:v>
                      </c:pt>
                      <c:pt idx="2286">
                        <c:v>-4.2356000000000005E-2</c:v>
                      </c:pt>
                      <c:pt idx="2287">
                        <c:v>-4.2348999999999998E-2</c:v>
                      </c:pt>
                      <c:pt idx="2288">
                        <c:v>-4.2339500000000002E-2</c:v>
                      </c:pt>
                      <c:pt idx="2289">
                        <c:v>-4.2331500000000001E-2</c:v>
                      </c:pt>
                      <c:pt idx="2290">
                        <c:v>-4.2331999999999995E-2</c:v>
                      </c:pt>
                      <c:pt idx="2291">
                        <c:v>-4.2327500000000004E-2</c:v>
                      </c:pt>
                      <c:pt idx="2292">
                        <c:v>-4.23235E-2</c:v>
                      </c:pt>
                      <c:pt idx="2293">
                        <c:v>-4.2321000000000011E-2</c:v>
                      </c:pt>
                      <c:pt idx="2294">
                        <c:v>-4.2318500000000009E-2</c:v>
                      </c:pt>
                      <c:pt idx="2295">
                        <c:v>-4.2319500000000003E-2</c:v>
                      </c:pt>
                      <c:pt idx="2296">
                        <c:v>-4.232000000000001E-2</c:v>
                      </c:pt>
                      <c:pt idx="2297">
                        <c:v>-4.2307500000000012E-2</c:v>
                      </c:pt>
                      <c:pt idx="2298">
                        <c:v>-4.2296000000000014E-2</c:v>
                      </c:pt>
                      <c:pt idx="2299">
                        <c:v>-4.2298000000000016E-2</c:v>
                      </c:pt>
                      <c:pt idx="2300">
                        <c:v>-4.2294000000000019E-2</c:v>
                      </c:pt>
                      <c:pt idx="2301">
                        <c:v>-4.2289000000000014E-2</c:v>
                      </c:pt>
                      <c:pt idx="2302">
                        <c:v>-4.2291000000000009E-2</c:v>
                      </c:pt>
                      <c:pt idx="2303">
                        <c:v>-4.2292500000000004E-2</c:v>
                      </c:pt>
                      <c:pt idx="2304">
                        <c:v>-4.2292000000000003E-2</c:v>
                      </c:pt>
                      <c:pt idx="2305">
                        <c:v>-4.2285500000000004E-2</c:v>
                      </c:pt>
                      <c:pt idx="2306">
                        <c:v>-4.2278999999999997E-2</c:v>
                      </c:pt>
                      <c:pt idx="2307">
                        <c:v>-4.2285500000000004E-2</c:v>
                      </c:pt>
                      <c:pt idx="2308">
                        <c:v>-4.2281499999999993E-2</c:v>
                      </c:pt>
                      <c:pt idx="2309">
                        <c:v>-4.2280499999999985E-2</c:v>
                      </c:pt>
                      <c:pt idx="2310">
                        <c:v>-4.2273499999999992E-2</c:v>
                      </c:pt>
                      <c:pt idx="2311">
                        <c:v>-4.227899999999999E-2</c:v>
                      </c:pt>
                      <c:pt idx="2312">
                        <c:v>-4.227849999999999E-2</c:v>
                      </c:pt>
                      <c:pt idx="2313">
                        <c:v>-4.2277499999999996E-2</c:v>
                      </c:pt>
                      <c:pt idx="2314">
                        <c:v>-4.2278999999999997E-2</c:v>
                      </c:pt>
                      <c:pt idx="2315">
                        <c:v>-4.2277000000000002E-2</c:v>
                      </c:pt>
                      <c:pt idx="2316">
                        <c:v>-4.2274000000000013E-2</c:v>
                      </c:pt>
                      <c:pt idx="2317">
                        <c:v>-4.2266500000000012E-2</c:v>
                      </c:pt>
                      <c:pt idx="2318">
                        <c:v>-4.226400000000001E-2</c:v>
                      </c:pt>
                      <c:pt idx="2319">
                        <c:v>-4.2261000000000007E-2</c:v>
                      </c:pt>
                      <c:pt idx="2320">
                        <c:v>-4.2253000000000006E-2</c:v>
                      </c:pt>
                      <c:pt idx="2321">
                        <c:v>-4.2247000000000007E-2</c:v>
                      </c:pt>
                      <c:pt idx="2322">
                        <c:v>-4.2242500000000002E-2</c:v>
                      </c:pt>
                      <c:pt idx="2323">
                        <c:v>-4.2237500000000011E-2</c:v>
                      </c:pt>
                      <c:pt idx="2324">
                        <c:v>-4.2231500000000005E-2</c:v>
                      </c:pt>
                      <c:pt idx="2325">
                        <c:v>-4.2233E-2</c:v>
                      </c:pt>
                      <c:pt idx="2326">
                        <c:v>-4.2223499999999997E-2</c:v>
                      </c:pt>
                      <c:pt idx="2327">
                        <c:v>-4.2232999999999993E-2</c:v>
                      </c:pt>
                      <c:pt idx="2328">
                        <c:v>-4.2211499999999999E-2</c:v>
                      </c:pt>
                      <c:pt idx="2329">
                        <c:v>-4.2214000000000002E-2</c:v>
                      </c:pt>
                      <c:pt idx="2330">
                        <c:v>-4.2213000000000001E-2</c:v>
                      </c:pt>
                      <c:pt idx="2331">
                        <c:v>-4.22055E-2</c:v>
                      </c:pt>
                      <c:pt idx="2332">
                        <c:v>-4.2199E-2</c:v>
                      </c:pt>
                      <c:pt idx="2333">
                        <c:v>-4.2197499999999992E-2</c:v>
                      </c:pt>
                      <c:pt idx="2334">
                        <c:v>-4.2195499999999997E-2</c:v>
                      </c:pt>
                      <c:pt idx="2335">
                        <c:v>-4.2192000000000007E-2</c:v>
                      </c:pt>
                      <c:pt idx="2336">
                        <c:v>-4.2187999999999996E-2</c:v>
                      </c:pt>
                      <c:pt idx="2337">
                        <c:v>-4.2183499999999999E-2</c:v>
                      </c:pt>
                      <c:pt idx="2338">
                        <c:v>-4.2178000000000007E-2</c:v>
                      </c:pt>
                      <c:pt idx="2339">
                        <c:v>-4.2169499999999999E-2</c:v>
                      </c:pt>
                      <c:pt idx="2340">
                        <c:v>-4.2165000000000001E-2</c:v>
                      </c:pt>
                      <c:pt idx="2341">
                        <c:v>-4.2154500000000004E-2</c:v>
                      </c:pt>
                      <c:pt idx="2342">
                        <c:v>-4.2148500000000005E-2</c:v>
                      </c:pt>
                      <c:pt idx="2343">
                        <c:v>-4.2142000000000006E-2</c:v>
                      </c:pt>
                      <c:pt idx="2344">
                        <c:v>-4.2139500000000003E-2</c:v>
                      </c:pt>
                      <c:pt idx="2345">
                        <c:v>-4.2132500000000003E-2</c:v>
                      </c:pt>
                      <c:pt idx="2346">
                        <c:v>-4.2127499999999991E-2</c:v>
                      </c:pt>
                      <c:pt idx="2347">
                        <c:v>-4.2121999999999993E-2</c:v>
                      </c:pt>
                      <c:pt idx="2348">
                        <c:v>-4.2116499999999987E-2</c:v>
                      </c:pt>
                      <c:pt idx="2349">
                        <c:v>-4.2113499999999984E-2</c:v>
                      </c:pt>
                      <c:pt idx="2350">
                        <c:v>-4.2110999999999989E-2</c:v>
                      </c:pt>
                      <c:pt idx="2351">
                        <c:v>-4.2107999999999979E-2</c:v>
                      </c:pt>
                      <c:pt idx="2352">
                        <c:v>-4.2103999999999989E-2</c:v>
                      </c:pt>
                      <c:pt idx="2353">
                        <c:v>-4.2099499999999991E-2</c:v>
                      </c:pt>
                      <c:pt idx="2354">
                        <c:v>-4.2096999999999996E-2</c:v>
                      </c:pt>
                      <c:pt idx="2355">
                        <c:v>-4.2091999999999997E-2</c:v>
                      </c:pt>
                      <c:pt idx="2356">
                        <c:v>-4.2086500000000006E-2</c:v>
                      </c:pt>
                      <c:pt idx="2357">
                        <c:v>-4.2078000000000004E-2</c:v>
                      </c:pt>
                      <c:pt idx="2358">
                        <c:v>-4.2077500000000011E-2</c:v>
                      </c:pt>
                      <c:pt idx="2359">
                        <c:v>-4.207000000000001E-2</c:v>
                      </c:pt>
                      <c:pt idx="2360">
                        <c:v>-4.2065500000000006E-2</c:v>
                      </c:pt>
                      <c:pt idx="2361">
                        <c:v>-4.2061500000000009E-2</c:v>
                      </c:pt>
                      <c:pt idx="2362">
                        <c:v>-4.2053500000000008E-2</c:v>
                      </c:pt>
                      <c:pt idx="2363">
                        <c:v>-4.2048000000000002E-2</c:v>
                      </c:pt>
                      <c:pt idx="2364">
                        <c:v>-4.2043500000000004E-2</c:v>
                      </c:pt>
                      <c:pt idx="2365">
                        <c:v>-4.2034000000000009E-2</c:v>
                      </c:pt>
                      <c:pt idx="2366">
                        <c:v>-4.2026500000000008E-2</c:v>
                      </c:pt>
                      <c:pt idx="2367">
                        <c:v>-4.2019500000000008E-2</c:v>
                      </c:pt>
                      <c:pt idx="2368">
                        <c:v>-4.2017000000000013E-2</c:v>
                      </c:pt>
                      <c:pt idx="2369">
                        <c:v>-4.200700000000001E-2</c:v>
                      </c:pt>
                      <c:pt idx="2370">
                        <c:v>-4.1995000000000025E-2</c:v>
                      </c:pt>
                      <c:pt idx="2371">
                        <c:v>-4.2007500000000031E-2</c:v>
                      </c:pt>
                      <c:pt idx="2372">
                        <c:v>-4.1976500000000021E-2</c:v>
                      </c:pt>
                      <c:pt idx="2373">
                        <c:v>-4.1972500000000024E-2</c:v>
                      </c:pt>
                      <c:pt idx="2374">
                        <c:v>-4.1958500000000017E-2</c:v>
                      </c:pt>
                      <c:pt idx="2375">
                        <c:v>-4.1958000000000009E-2</c:v>
                      </c:pt>
                      <c:pt idx="2376">
                        <c:v>-4.1924500000000003E-2</c:v>
                      </c:pt>
                      <c:pt idx="2377">
                        <c:v>-4.1914500000000014E-2</c:v>
                      </c:pt>
                      <c:pt idx="2378">
                        <c:v>-4.1902500000000016E-2</c:v>
                      </c:pt>
                      <c:pt idx="2379">
                        <c:v>-4.1898000000000012E-2</c:v>
                      </c:pt>
                      <c:pt idx="2380">
                        <c:v>-4.1884500000000012E-2</c:v>
                      </c:pt>
                      <c:pt idx="2381">
                        <c:v>-4.188250000000001E-2</c:v>
                      </c:pt>
                      <c:pt idx="2382">
                        <c:v>-4.1865000000000013E-2</c:v>
                      </c:pt>
                      <c:pt idx="2383">
                        <c:v>-4.1867000000000008E-2</c:v>
                      </c:pt>
                      <c:pt idx="2384">
                        <c:v>-4.1764000000000009E-2</c:v>
                      </c:pt>
                      <c:pt idx="2385">
                        <c:v>-4.1761E-2</c:v>
                      </c:pt>
                      <c:pt idx="2386">
                        <c:v>-4.1752999999999992E-2</c:v>
                      </c:pt>
                      <c:pt idx="2387">
                        <c:v>-4.1743999999999996E-2</c:v>
                      </c:pt>
                      <c:pt idx="2388">
                        <c:v>-4.1731499999999998E-2</c:v>
                      </c:pt>
                      <c:pt idx="2389">
                        <c:v>-4.1711999999999999E-2</c:v>
                      </c:pt>
                      <c:pt idx="2390">
                        <c:v>-4.1697000000000005E-2</c:v>
                      </c:pt>
                      <c:pt idx="2391">
                        <c:v>-4.1682500000000004E-2</c:v>
                      </c:pt>
                      <c:pt idx="2392">
                        <c:v>-4.1670500000000006E-2</c:v>
                      </c:pt>
                      <c:pt idx="2393">
                        <c:v>-4.1655500000000012E-2</c:v>
                      </c:pt>
                      <c:pt idx="2394">
                        <c:v>-4.1645500000000023E-2</c:v>
                      </c:pt>
                      <c:pt idx="2395">
                        <c:v>-4.1638500000000016E-2</c:v>
                      </c:pt>
                      <c:pt idx="2396">
                        <c:v>-4.162550000000001E-2</c:v>
                      </c:pt>
                      <c:pt idx="2397">
                        <c:v>-4.1615500000000007E-2</c:v>
                      </c:pt>
                      <c:pt idx="2398">
                        <c:v>-4.1606000000000011E-2</c:v>
                      </c:pt>
                      <c:pt idx="2399">
                        <c:v>-4.1596000000000008E-2</c:v>
                      </c:pt>
                      <c:pt idx="2400">
                        <c:v>-4.157750000000001E-2</c:v>
                      </c:pt>
                      <c:pt idx="2401">
                        <c:v>-4.1566000000000013E-2</c:v>
                      </c:pt>
                      <c:pt idx="2402">
                        <c:v>-4.1557000000000011E-2</c:v>
                      </c:pt>
                      <c:pt idx="2403">
                        <c:v>-4.154950000000001E-2</c:v>
                      </c:pt>
                      <c:pt idx="2404">
                        <c:v>-4.1546500000000021E-2</c:v>
                      </c:pt>
                      <c:pt idx="2405">
                        <c:v>-4.1545500000000013E-2</c:v>
                      </c:pt>
                      <c:pt idx="2406">
                        <c:v>-4.153550000000001E-2</c:v>
                      </c:pt>
                      <c:pt idx="2407">
                        <c:v>-4.1529500000000004E-2</c:v>
                      </c:pt>
                      <c:pt idx="2408">
                        <c:v>-4.152850000000001E-2</c:v>
                      </c:pt>
                      <c:pt idx="2409">
                        <c:v>-4.1520500000000016E-2</c:v>
                      </c:pt>
                      <c:pt idx="2410">
                        <c:v>-4.1513000000000015E-2</c:v>
                      </c:pt>
                      <c:pt idx="2411">
                        <c:v>-4.1506000000000022E-2</c:v>
                      </c:pt>
                      <c:pt idx="2412">
                        <c:v>-4.1502000000000025E-2</c:v>
                      </c:pt>
                      <c:pt idx="2413">
                        <c:v>-4.150050000000003E-2</c:v>
                      </c:pt>
                      <c:pt idx="2414">
                        <c:v>-4.1498000000000028E-2</c:v>
                      </c:pt>
                      <c:pt idx="2415">
                        <c:v>-4.1496000000000033E-2</c:v>
                      </c:pt>
                      <c:pt idx="2416">
                        <c:v>-4.1491000000000028E-2</c:v>
                      </c:pt>
                      <c:pt idx="2417">
                        <c:v>-4.1488000000000032E-2</c:v>
                      </c:pt>
                      <c:pt idx="2418">
                        <c:v>-4.1487000000000024E-2</c:v>
                      </c:pt>
                      <c:pt idx="2419">
                        <c:v>-4.1490500000000027E-2</c:v>
                      </c:pt>
                      <c:pt idx="2420">
                        <c:v>-4.1490500000000027E-2</c:v>
                      </c:pt>
                      <c:pt idx="2421">
                        <c:v>-4.1493000000000023E-2</c:v>
                      </c:pt>
                      <c:pt idx="2422">
                        <c:v>-4.1493500000000016E-2</c:v>
                      </c:pt>
                      <c:pt idx="2423">
                        <c:v>-4.1490500000000013E-2</c:v>
                      </c:pt>
                      <c:pt idx="2424">
                        <c:v>-4.1489500000000012E-2</c:v>
                      </c:pt>
                      <c:pt idx="2425">
                        <c:v>-4.1486000000000009E-2</c:v>
                      </c:pt>
                      <c:pt idx="2426">
                        <c:v>-4.1483500000000027E-2</c:v>
                      </c:pt>
                      <c:pt idx="2427">
                        <c:v>-4.1487000000000024E-2</c:v>
                      </c:pt>
                      <c:pt idx="2428">
                        <c:v>-4.1481500000000018E-2</c:v>
                      </c:pt>
                      <c:pt idx="2429">
                        <c:v>-4.1479500000000023E-2</c:v>
                      </c:pt>
                      <c:pt idx="2430">
                        <c:v>-4.1475000000000019E-2</c:v>
                      </c:pt>
                      <c:pt idx="2431">
                        <c:v>-4.1484000000000021E-2</c:v>
                      </c:pt>
                      <c:pt idx="2432">
                        <c:v>-4.1483500000000013E-2</c:v>
                      </c:pt>
                      <c:pt idx="2433">
                        <c:v>-4.1478000000000008E-2</c:v>
                      </c:pt>
                      <c:pt idx="2434">
                        <c:v>-4.1476500000000013E-2</c:v>
                      </c:pt>
                      <c:pt idx="2435">
                        <c:v>-4.1475000000000019E-2</c:v>
                      </c:pt>
                      <c:pt idx="2436">
                        <c:v>-4.1472000000000016E-2</c:v>
                      </c:pt>
                      <c:pt idx="2437">
                        <c:v>-4.1471000000000008E-2</c:v>
                      </c:pt>
                      <c:pt idx="2438">
                        <c:v>-4.1472500000000016E-2</c:v>
                      </c:pt>
                      <c:pt idx="2439">
                        <c:v>-4.1469500000000006E-2</c:v>
                      </c:pt>
                      <c:pt idx="2440">
                        <c:v>-4.1469000000000013E-2</c:v>
                      </c:pt>
                      <c:pt idx="2441">
                        <c:v>-4.1462000000000013E-2</c:v>
                      </c:pt>
                      <c:pt idx="2442">
                        <c:v>-4.1465500000000016E-2</c:v>
                      </c:pt>
                      <c:pt idx="2443">
                        <c:v>-4.145950000000001E-2</c:v>
                      </c:pt>
                      <c:pt idx="2444">
                        <c:v>-4.1454500000000012E-2</c:v>
                      </c:pt>
                      <c:pt idx="2445">
                        <c:v>-4.1453500000000004E-2</c:v>
                      </c:pt>
                      <c:pt idx="2446">
                        <c:v>-4.1448000000000013E-2</c:v>
                      </c:pt>
                      <c:pt idx="2447">
                        <c:v>-4.1435000000000013E-2</c:v>
                      </c:pt>
                      <c:pt idx="2448">
                        <c:v>-4.1439500000000018E-2</c:v>
                      </c:pt>
                      <c:pt idx="2449">
                        <c:v>-4.1447500000000019E-2</c:v>
                      </c:pt>
                      <c:pt idx="2450">
                        <c:v>-4.1442500000000021E-2</c:v>
                      </c:pt>
                      <c:pt idx="2451">
                        <c:v>-4.1440000000000025E-2</c:v>
                      </c:pt>
                      <c:pt idx="2452">
                        <c:v>-4.144800000000002E-2</c:v>
                      </c:pt>
                      <c:pt idx="2453">
                        <c:v>-4.1449000000000014E-2</c:v>
                      </c:pt>
                      <c:pt idx="2454">
                        <c:v>-4.1445500000000017E-2</c:v>
                      </c:pt>
                      <c:pt idx="2455">
                        <c:v>-4.144200000000002E-2</c:v>
                      </c:pt>
                      <c:pt idx="2456">
                        <c:v>-4.1467500000000018E-2</c:v>
                      </c:pt>
                      <c:pt idx="2457">
                        <c:v>-4.1472000000000016E-2</c:v>
                      </c:pt>
                      <c:pt idx="2458">
                        <c:v>-4.145500000000002E-2</c:v>
                      </c:pt>
                      <c:pt idx="2459">
                        <c:v>-4.1456500000000014E-2</c:v>
                      </c:pt>
                      <c:pt idx="2460">
                        <c:v>-4.1454000000000012E-2</c:v>
                      </c:pt>
                      <c:pt idx="2461">
                        <c:v>-4.1450000000000015E-2</c:v>
                      </c:pt>
                      <c:pt idx="2462">
                        <c:v>-4.1447000000000019E-2</c:v>
                      </c:pt>
                      <c:pt idx="2463">
                        <c:v>-4.1438000000000023E-2</c:v>
                      </c:pt>
                      <c:pt idx="2464">
                        <c:v>-4.1429500000000029E-2</c:v>
                      </c:pt>
                      <c:pt idx="2465">
                        <c:v>-4.1424500000000017E-2</c:v>
                      </c:pt>
                      <c:pt idx="2466">
                        <c:v>-4.142100000000002E-2</c:v>
                      </c:pt>
                      <c:pt idx="2467">
                        <c:v>-4.1416500000000023E-2</c:v>
                      </c:pt>
                      <c:pt idx="2468">
                        <c:v>-4.1402000000000008E-2</c:v>
                      </c:pt>
                      <c:pt idx="2469">
                        <c:v>-4.1400500000000014E-2</c:v>
                      </c:pt>
                      <c:pt idx="2470">
                        <c:v>-4.1391000000000018E-2</c:v>
                      </c:pt>
                      <c:pt idx="2471">
                        <c:v>-4.137950000000002E-2</c:v>
                      </c:pt>
                      <c:pt idx="2472">
                        <c:v>-4.1378500000000019E-2</c:v>
                      </c:pt>
                      <c:pt idx="2473">
                        <c:v>-4.1370500000000004E-2</c:v>
                      </c:pt>
                      <c:pt idx="2474">
                        <c:v>-4.1368500000000009E-2</c:v>
                      </c:pt>
                      <c:pt idx="2475">
                        <c:v>-4.1363999999999998E-2</c:v>
                      </c:pt>
                      <c:pt idx="2476">
                        <c:v>-4.1351500000000006E-2</c:v>
                      </c:pt>
                      <c:pt idx="2477">
                        <c:v>-4.1343999999999992E-2</c:v>
                      </c:pt>
                      <c:pt idx="2478">
                        <c:v>-4.1336999999999992E-2</c:v>
                      </c:pt>
                      <c:pt idx="2479">
                        <c:v>-4.1333999999999989E-2</c:v>
                      </c:pt>
                      <c:pt idx="2480">
                        <c:v>-4.1332500000000001E-2</c:v>
                      </c:pt>
                      <c:pt idx="2481">
                        <c:v>-4.1328000000000004E-2</c:v>
                      </c:pt>
                      <c:pt idx="2482">
                        <c:v>-4.1322000000000011E-2</c:v>
                      </c:pt>
                      <c:pt idx="2483">
                        <c:v>-4.1323000000000006E-2</c:v>
                      </c:pt>
                      <c:pt idx="2484">
                        <c:v>-4.1324500000000014E-2</c:v>
                      </c:pt>
                      <c:pt idx="2485">
                        <c:v>-4.1329500000000012E-2</c:v>
                      </c:pt>
                      <c:pt idx="2486">
                        <c:v>-4.1342000000000011E-2</c:v>
                      </c:pt>
                      <c:pt idx="2487">
                        <c:v>-4.1026000000000007E-2</c:v>
                      </c:pt>
                      <c:pt idx="2488">
                        <c:v>-4.1031000000000005E-2</c:v>
                      </c:pt>
                      <c:pt idx="2489">
                        <c:v>-4.1033E-2</c:v>
                      </c:pt>
                      <c:pt idx="2490">
                        <c:v>-4.1020499999999994E-2</c:v>
                      </c:pt>
                      <c:pt idx="2491">
                        <c:v>-4.1028999999999989E-2</c:v>
                      </c:pt>
                      <c:pt idx="2492">
                        <c:v>-4.0984E-2</c:v>
                      </c:pt>
                      <c:pt idx="2493">
                        <c:v>-4.0982499999999991E-2</c:v>
                      </c:pt>
                      <c:pt idx="2494">
                        <c:v>-4.0983999999999993E-2</c:v>
                      </c:pt>
                      <c:pt idx="2495">
                        <c:v>-4.0977999999999987E-2</c:v>
                      </c:pt>
                      <c:pt idx="2496">
                        <c:v>-4.0970499999999993E-2</c:v>
                      </c:pt>
                      <c:pt idx="2497">
                        <c:v>-4.0968999999999992E-2</c:v>
                      </c:pt>
                      <c:pt idx="2498">
                        <c:v>-4.0971999999999988E-2</c:v>
                      </c:pt>
                      <c:pt idx="2499">
                        <c:v>-4.0973999999999997E-2</c:v>
                      </c:pt>
                      <c:pt idx="2500">
                        <c:v>-4.0979499999999988E-2</c:v>
                      </c:pt>
                      <c:pt idx="2501">
                        <c:v>-4.0980999999999997E-2</c:v>
                      </c:pt>
                      <c:pt idx="2502">
                        <c:v>-4.0978499999999994E-2</c:v>
                      </c:pt>
                      <c:pt idx="2503">
                        <c:v>-4.0978499999999987E-2</c:v>
                      </c:pt>
                      <c:pt idx="2504">
                        <c:v>-4.0978499999999994E-2</c:v>
                      </c:pt>
                      <c:pt idx="2505">
                        <c:v>-4.0976499999999992E-2</c:v>
                      </c:pt>
                      <c:pt idx="2506">
                        <c:v>-4.0972999999999982E-2</c:v>
                      </c:pt>
                      <c:pt idx="2507">
                        <c:v>-4.0966499999999996E-2</c:v>
                      </c:pt>
                      <c:pt idx="2508">
                        <c:v>-4.0968999999999992E-2</c:v>
                      </c:pt>
                      <c:pt idx="2509">
                        <c:v>-4.0971500000000001E-2</c:v>
                      </c:pt>
                      <c:pt idx="2510">
                        <c:v>-4.0975000000000004E-2</c:v>
                      </c:pt>
                      <c:pt idx="2511">
                        <c:v>-4.0979999999999989E-2</c:v>
                      </c:pt>
                      <c:pt idx="2512">
                        <c:v>-4.0984999999999994E-2</c:v>
                      </c:pt>
                      <c:pt idx="2513">
                        <c:v>-4.0987499999999982E-2</c:v>
                      </c:pt>
                      <c:pt idx="2514">
                        <c:v>-4.0985999999999995E-2</c:v>
                      </c:pt>
                      <c:pt idx="2515">
                        <c:v>-4.0894999999999994E-2</c:v>
                      </c:pt>
                      <c:pt idx="2516">
                        <c:v>-4.0897999999999983E-2</c:v>
                      </c:pt>
                      <c:pt idx="2517">
                        <c:v>-4.0898499999999983E-2</c:v>
                      </c:pt>
                      <c:pt idx="2518">
                        <c:v>-4.0903999999999968E-2</c:v>
                      </c:pt>
                      <c:pt idx="2519">
                        <c:v>-4.090899999999998E-2</c:v>
                      </c:pt>
                      <c:pt idx="2520">
                        <c:v>-4.0907999999999979E-2</c:v>
                      </c:pt>
                      <c:pt idx="2521">
                        <c:v>-4.0915E-2</c:v>
                      </c:pt>
                      <c:pt idx="2522">
                        <c:v>-4.0917499999999996E-2</c:v>
                      </c:pt>
                      <c:pt idx="2523">
                        <c:v>-4.092249999999998E-2</c:v>
                      </c:pt>
                      <c:pt idx="2524">
                        <c:v>-4.0911999999999976E-2</c:v>
                      </c:pt>
                      <c:pt idx="2525">
                        <c:v>-4.0912499999999977E-2</c:v>
                      </c:pt>
                      <c:pt idx="2526">
                        <c:v>-4.091549999999998E-2</c:v>
                      </c:pt>
                      <c:pt idx="2527">
                        <c:v>-4.0905499999999984E-2</c:v>
                      </c:pt>
                      <c:pt idx="2528">
                        <c:v>-4.0923999999999981E-2</c:v>
                      </c:pt>
                      <c:pt idx="2529">
                        <c:v>-4.0921999999999986E-2</c:v>
                      </c:pt>
                      <c:pt idx="2530">
                        <c:v>-4.0924999999999982E-2</c:v>
                      </c:pt>
                      <c:pt idx="2531">
                        <c:v>-4.0923499999999988E-2</c:v>
                      </c:pt>
                      <c:pt idx="2532">
                        <c:v>-4.0928499999999986E-2</c:v>
                      </c:pt>
                      <c:pt idx="2533">
                        <c:v>-4.0931999999999989E-2</c:v>
                      </c:pt>
                      <c:pt idx="2534">
                        <c:v>-4.0938999999999989E-2</c:v>
                      </c:pt>
                      <c:pt idx="2535">
                        <c:v>-4.0944999999999981E-2</c:v>
                      </c:pt>
                      <c:pt idx="2536">
                        <c:v>-4.0972499999999988E-2</c:v>
                      </c:pt>
                      <c:pt idx="2537">
                        <c:v>-4.0966499999999989E-2</c:v>
                      </c:pt>
                      <c:pt idx="2538">
                        <c:v>-4.097149999999998E-2</c:v>
                      </c:pt>
                      <c:pt idx="2539">
                        <c:v>-4.0969999999999986E-2</c:v>
                      </c:pt>
                      <c:pt idx="2540">
                        <c:v>-4.0975999999999985E-2</c:v>
                      </c:pt>
                      <c:pt idx="2541">
                        <c:v>-4.0987499999999982E-2</c:v>
                      </c:pt>
                      <c:pt idx="2542">
                        <c:v>-4.0998499999999979E-2</c:v>
                      </c:pt>
                      <c:pt idx="2543">
                        <c:v>-4.1005499999999973E-2</c:v>
                      </c:pt>
                      <c:pt idx="2544">
                        <c:v>-4.1013499999999974E-2</c:v>
                      </c:pt>
                      <c:pt idx="2545">
                        <c:v>-4.102349999999997E-2</c:v>
                      </c:pt>
                      <c:pt idx="2546">
                        <c:v>-4.1033499999999973E-2</c:v>
                      </c:pt>
                      <c:pt idx="2547">
                        <c:v>-4.104499999999997E-2</c:v>
                      </c:pt>
                      <c:pt idx="2548">
                        <c:v>-4.1052499999999971E-2</c:v>
                      </c:pt>
                      <c:pt idx="2549">
                        <c:v>-4.1061999999999974E-2</c:v>
                      </c:pt>
                      <c:pt idx="2550">
                        <c:v>-4.1067999999999973E-2</c:v>
                      </c:pt>
                      <c:pt idx="2551">
                        <c:v>-4.108649999999997E-2</c:v>
                      </c:pt>
                      <c:pt idx="2552">
                        <c:v>-4.1092999999999977E-2</c:v>
                      </c:pt>
                      <c:pt idx="2553">
                        <c:v>-4.110349999999998E-2</c:v>
                      </c:pt>
                      <c:pt idx="2554">
                        <c:v>-4.1111999999999982E-2</c:v>
                      </c:pt>
                      <c:pt idx="2555">
                        <c:v>-4.1119499999999969E-2</c:v>
                      </c:pt>
                      <c:pt idx="2556">
                        <c:v>-4.1134999999999963E-2</c:v>
                      </c:pt>
                      <c:pt idx="2557">
                        <c:v>-4.1151999999999973E-2</c:v>
                      </c:pt>
                      <c:pt idx="2558">
                        <c:v>-4.1158499999999966E-2</c:v>
                      </c:pt>
                      <c:pt idx="2559">
                        <c:v>-4.1171999999999959E-2</c:v>
                      </c:pt>
                      <c:pt idx="2560">
                        <c:v>-4.1185499999999965E-2</c:v>
                      </c:pt>
                      <c:pt idx="2561">
                        <c:v>-4.1205999999999958E-2</c:v>
                      </c:pt>
                      <c:pt idx="2562">
                        <c:v>-4.1215999999999975E-2</c:v>
                      </c:pt>
                      <c:pt idx="2563">
                        <c:v>-4.1254499999999965E-2</c:v>
                      </c:pt>
                      <c:pt idx="2564">
                        <c:v>-4.1270499999999967E-2</c:v>
                      </c:pt>
                      <c:pt idx="2565">
                        <c:v>-4.1278999999999975E-2</c:v>
                      </c:pt>
                      <c:pt idx="2566">
                        <c:v>-4.1291999999999981E-2</c:v>
                      </c:pt>
                      <c:pt idx="2567">
                        <c:v>-4.1303499999999979E-2</c:v>
                      </c:pt>
                      <c:pt idx="2568">
                        <c:v>-4.1307499999999983E-2</c:v>
                      </c:pt>
                      <c:pt idx="2569">
                        <c:v>-4.1333999999999989E-2</c:v>
                      </c:pt>
                      <c:pt idx="2570">
                        <c:v>-4.1357999999999999E-2</c:v>
                      </c:pt>
                      <c:pt idx="2571">
                        <c:v>-4.1355000000000003E-2</c:v>
                      </c:pt>
                      <c:pt idx="2572">
                        <c:v>-4.1386000000000013E-2</c:v>
                      </c:pt>
                      <c:pt idx="2573">
                        <c:v>-4.138250000000001E-2</c:v>
                      </c:pt>
                      <c:pt idx="2574">
                        <c:v>-4.1392500000000013E-2</c:v>
                      </c:pt>
                      <c:pt idx="2575">
                        <c:v>-4.1392500000000006E-2</c:v>
                      </c:pt>
                      <c:pt idx="2576">
                        <c:v>-4.1402000000000008E-2</c:v>
                      </c:pt>
                      <c:pt idx="2577">
                        <c:v>-4.1406000000000012E-2</c:v>
                      </c:pt>
                      <c:pt idx="2578">
                        <c:v>-4.1410000000000002E-2</c:v>
                      </c:pt>
                      <c:pt idx="2579">
                        <c:v>-4.1413999999999999E-2</c:v>
                      </c:pt>
                      <c:pt idx="2580">
                        <c:v>-4.1426999999999999E-2</c:v>
                      </c:pt>
                      <c:pt idx="2581">
                        <c:v>-4.1429999999999995E-2</c:v>
                      </c:pt>
                      <c:pt idx="2582">
                        <c:v>-4.1444000000000002E-2</c:v>
                      </c:pt>
                      <c:pt idx="2583">
                        <c:v>-4.1450999999999995E-2</c:v>
                      </c:pt>
                      <c:pt idx="2584">
                        <c:v>-4.1462999999999993E-2</c:v>
                      </c:pt>
                      <c:pt idx="2585">
                        <c:v>-4.14635E-2</c:v>
                      </c:pt>
                      <c:pt idx="2586">
                        <c:v>-4.1477000000000007E-2</c:v>
                      </c:pt>
                      <c:pt idx="2587">
                        <c:v>-4.1484500000000007E-2</c:v>
                      </c:pt>
                      <c:pt idx="2588">
                        <c:v>-4.1491999999999994E-2</c:v>
                      </c:pt>
                      <c:pt idx="2589">
                        <c:v>-4.1504000000000006E-2</c:v>
                      </c:pt>
                      <c:pt idx="2590">
                        <c:v>-4.1514000000000009E-2</c:v>
                      </c:pt>
                      <c:pt idx="2591">
                        <c:v>-4.1519500000000001E-2</c:v>
                      </c:pt>
                      <c:pt idx="2592">
                        <c:v>-4.1523500000000005E-2</c:v>
                      </c:pt>
                      <c:pt idx="2593">
                        <c:v>-4.1531999999999993E-2</c:v>
                      </c:pt>
                      <c:pt idx="2594">
                        <c:v>-4.1535999999999997E-2</c:v>
                      </c:pt>
                      <c:pt idx="2595">
                        <c:v>-4.1533500000000008E-2</c:v>
                      </c:pt>
                      <c:pt idx="2596">
                        <c:v>-4.1542500000000003E-2</c:v>
                      </c:pt>
                      <c:pt idx="2597">
                        <c:v>-4.1551000000000012E-2</c:v>
                      </c:pt>
                      <c:pt idx="2598">
                        <c:v>-4.1554000000000008E-2</c:v>
                      </c:pt>
                      <c:pt idx="2599">
                        <c:v>-4.1560500000000007E-2</c:v>
                      </c:pt>
                      <c:pt idx="2600">
                        <c:v>-4.1547500000000008E-2</c:v>
                      </c:pt>
                      <c:pt idx="2601">
                        <c:v>-4.1540999999999995E-2</c:v>
                      </c:pt>
                      <c:pt idx="2602">
                        <c:v>-4.1636999999999993E-2</c:v>
                      </c:pt>
                      <c:pt idx="2603">
                        <c:v>-4.1621499999999999E-2</c:v>
                      </c:pt>
                      <c:pt idx="2604">
                        <c:v>-4.1634499999999998E-2</c:v>
                      </c:pt>
                      <c:pt idx="2605">
                        <c:v>-4.1631999999999995E-2</c:v>
                      </c:pt>
                      <c:pt idx="2606">
                        <c:v>-4.1627999999999998E-2</c:v>
                      </c:pt>
                      <c:pt idx="2607">
                        <c:v>-4.1623E-2</c:v>
                      </c:pt>
                      <c:pt idx="2608">
                        <c:v>-4.1620499999999998E-2</c:v>
                      </c:pt>
                      <c:pt idx="2609">
                        <c:v>-4.161999999999999E-2</c:v>
                      </c:pt>
                      <c:pt idx="2610">
                        <c:v>-4.1617000000000008E-2</c:v>
                      </c:pt>
                      <c:pt idx="2611">
                        <c:v>-4.1614000000000005E-2</c:v>
                      </c:pt>
                      <c:pt idx="2612">
                        <c:v>-4.1613999999999998E-2</c:v>
                      </c:pt>
                      <c:pt idx="2613">
                        <c:v>-4.1612499999999997E-2</c:v>
                      </c:pt>
                      <c:pt idx="2614">
                        <c:v>-4.160549999999999E-2</c:v>
                      </c:pt>
                      <c:pt idx="2615">
                        <c:v>-4.1604500000000003E-2</c:v>
                      </c:pt>
                      <c:pt idx="2616">
                        <c:v>-4.1602E-2</c:v>
                      </c:pt>
                      <c:pt idx="2617">
                        <c:v>-4.1598999999999997E-2</c:v>
                      </c:pt>
                      <c:pt idx="2618">
                        <c:v>-4.1597499999999989E-2</c:v>
                      </c:pt>
                      <c:pt idx="2619">
                        <c:v>-4.1583999999999975E-2</c:v>
                      </c:pt>
                      <c:pt idx="2620">
                        <c:v>-4.1566999999999979E-2</c:v>
                      </c:pt>
                      <c:pt idx="2621">
                        <c:v>-4.1562999999999989E-2</c:v>
                      </c:pt>
                      <c:pt idx="2622">
                        <c:v>-4.1566499999999978E-2</c:v>
                      </c:pt>
                      <c:pt idx="2623">
                        <c:v>-4.1565999999999985E-2</c:v>
                      </c:pt>
                      <c:pt idx="2624">
                        <c:v>-4.1559499999999978E-2</c:v>
                      </c:pt>
                      <c:pt idx="2625">
                        <c:v>-4.1560499999999979E-2</c:v>
                      </c:pt>
                      <c:pt idx="2626">
                        <c:v>-4.1557499999999983E-2</c:v>
                      </c:pt>
                      <c:pt idx="2627">
                        <c:v>-4.154749999999998E-2</c:v>
                      </c:pt>
                      <c:pt idx="2628">
                        <c:v>-4.1536499999999983E-2</c:v>
                      </c:pt>
                      <c:pt idx="2629">
                        <c:v>-4.1516499999999991E-2</c:v>
                      </c:pt>
                      <c:pt idx="2630">
                        <c:v>-4.1507999999999975E-2</c:v>
                      </c:pt>
                      <c:pt idx="2631">
                        <c:v>-4.1494999999999976E-2</c:v>
                      </c:pt>
                      <c:pt idx="2632">
                        <c:v>-4.1485999999999974E-2</c:v>
                      </c:pt>
                      <c:pt idx="2633">
                        <c:v>-4.1475999999999978E-2</c:v>
                      </c:pt>
                      <c:pt idx="2634">
                        <c:v>-4.1466499999999976E-2</c:v>
                      </c:pt>
                      <c:pt idx="2635">
                        <c:v>-4.1456499999999973E-2</c:v>
                      </c:pt>
                      <c:pt idx="2636">
                        <c:v>-4.1444999999999982E-2</c:v>
                      </c:pt>
                      <c:pt idx="2637">
                        <c:v>-4.1441999999999986E-2</c:v>
                      </c:pt>
                      <c:pt idx="2638">
                        <c:v>-4.1429499999999987E-2</c:v>
                      </c:pt>
                      <c:pt idx="2639">
                        <c:v>-4.1423499999999988E-2</c:v>
                      </c:pt>
                      <c:pt idx="2640">
                        <c:v>-4.1412499999999991E-2</c:v>
                      </c:pt>
                      <c:pt idx="2641">
                        <c:v>-4.1412499999999991E-2</c:v>
                      </c:pt>
                      <c:pt idx="2642">
                        <c:v>-4.1399499999999999E-2</c:v>
                      </c:pt>
                      <c:pt idx="2643">
                        <c:v>-4.139099999999999E-2</c:v>
                      </c:pt>
                      <c:pt idx="2644">
                        <c:v>-4.1386499999999993E-2</c:v>
                      </c:pt>
                      <c:pt idx="2645">
                        <c:v>-4.1378999999999985E-2</c:v>
                      </c:pt>
                      <c:pt idx="2646">
                        <c:v>-4.1377999999999984E-2</c:v>
                      </c:pt>
                      <c:pt idx="2647">
                        <c:v>-4.1378499999999992E-2</c:v>
                      </c:pt>
                      <c:pt idx="2648">
                        <c:v>-4.1371999999999992E-2</c:v>
                      </c:pt>
                      <c:pt idx="2649">
                        <c:v>-4.1354499999999995E-2</c:v>
                      </c:pt>
                      <c:pt idx="2650">
                        <c:v>-4.1353500000000001E-2</c:v>
                      </c:pt>
                      <c:pt idx="2651">
                        <c:v>-4.1346999999999995E-2</c:v>
                      </c:pt>
                      <c:pt idx="2652">
                        <c:v>-4.1341000000000003E-2</c:v>
                      </c:pt>
                      <c:pt idx="2653">
                        <c:v>-4.1339000000000008E-2</c:v>
                      </c:pt>
                      <c:pt idx="2654">
                        <c:v>-4.133450000000001E-2</c:v>
                      </c:pt>
                      <c:pt idx="2655">
                        <c:v>-4.1331E-2</c:v>
                      </c:pt>
                      <c:pt idx="2656">
                        <c:v>-4.1299999999999996E-2</c:v>
                      </c:pt>
                      <c:pt idx="2657">
                        <c:v>-4.1282000000000006E-2</c:v>
                      </c:pt>
                      <c:pt idx="2658">
                        <c:v>-4.128699999999999E-2</c:v>
                      </c:pt>
                      <c:pt idx="2659">
                        <c:v>-4.1277999999999995E-2</c:v>
                      </c:pt>
                      <c:pt idx="2660">
                        <c:v>-4.1273999999999991E-2</c:v>
                      </c:pt>
                      <c:pt idx="2661">
                        <c:v>-4.1272999999999997E-2</c:v>
                      </c:pt>
                      <c:pt idx="2662">
                        <c:v>-4.126949999999998E-2</c:v>
                      </c:pt>
                      <c:pt idx="2663">
                        <c:v>-4.1273499999999991E-2</c:v>
                      </c:pt>
                      <c:pt idx="2664">
                        <c:v>-4.1270999999999988E-2</c:v>
                      </c:pt>
                      <c:pt idx="2665">
                        <c:v>-4.1269999999999987E-2</c:v>
                      </c:pt>
                      <c:pt idx="2666">
                        <c:v>-4.127999999999999E-2</c:v>
                      </c:pt>
                      <c:pt idx="2667">
                        <c:v>-4.127699999999998E-2</c:v>
                      </c:pt>
                      <c:pt idx="2668">
                        <c:v>-4.1275499999999993E-2</c:v>
                      </c:pt>
                      <c:pt idx="2669">
                        <c:v>-4.1273499999999984E-2</c:v>
                      </c:pt>
                      <c:pt idx="2670">
                        <c:v>-4.1272499999999976E-2</c:v>
                      </c:pt>
                      <c:pt idx="2671">
                        <c:v>-4.1270999999999967E-2</c:v>
                      </c:pt>
                      <c:pt idx="2672">
                        <c:v>-4.1267499999999985E-2</c:v>
                      </c:pt>
                      <c:pt idx="2673">
                        <c:v>-4.1268999999999979E-2</c:v>
                      </c:pt>
                      <c:pt idx="2674">
                        <c:v>-4.1266999999999984E-2</c:v>
                      </c:pt>
                      <c:pt idx="2675">
                        <c:v>-4.1264999999999989E-2</c:v>
                      </c:pt>
                      <c:pt idx="2676">
                        <c:v>-4.1270999999999988E-2</c:v>
                      </c:pt>
                      <c:pt idx="2677">
                        <c:v>-4.1267999999999992E-2</c:v>
                      </c:pt>
                      <c:pt idx="2678">
                        <c:v>-4.1260999999999992E-2</c:v>
                      </c:pt>
                      <c:pt idx="2679">
                        <c:v>-4.1253999999999985E-2</c:v>
                      </c:pt>
                      <c:pt idx="2680">
                        <c:v>-4.1247499999999979E-2</c:v>
                      </c:pt>
                      <c:pt idx="2681">
                        <c:v>-4.1238499999999977E-2</c:v>
                      </c:pt>
                      <c:pt idx="2682">
                        <c:v>-4.1237999999999976E-2</c:v>
                      </c:pt>
                      <c:pt idx="2683">
                        <c:v>-4.122499999999997E-2</c:v>
                      </c:pt>
                      <c:pt idx="2684">
                        <c:v>-4.122099999999998E-2</c:v>
                      </c:pt>
                      <c:pt idx="2685">
                        <c:v>-4.1212499999999992E-2</c:v>
                      </c:pt>
                      <c:pt idx="2686">
                        <c:v>-4.1196499999999976E-2</c:v>
                      </c:pt>
                      <c:pt idx="2687">
                        <c:v>-4.150549999999998E-2</c:v>
                      </c:pt>
                      <c:pt idx="2688">
                        <c:v>-4.1496999999999978E-2</c:v>
                      </c:pt>
                      <c:pt idx="2689">
                        <c:v>-4.149199999999998E-2</c:v>
                      </c:pt>
                      <c:pt idx="2690">
                        <c:v>-4.1489499999999985E-2</c:v>
                      </c:pt>
                      <c:pt idx="2691">
                        <c:v>-4.1474999999999984E-2</c:v>
                      </c:pt>
                      <c:pt idx="2692">
                        <c:v>-4.1510499999999978E-2</c:v>
                      </c:pt>
                      <c:pt idx="2693">
                        <c:v>-4.1502499999999977E-2</c:v>
                      </c:pt>
                      <c:pt idx="2694">
                        <c:v>-4.1476499999999979E-2</c:v>
                      </c:pt>
                      <c:pt idx="2695">
                        <c:v>-4.1468999999999971E-2</c:v>
                      </c:pt>
                      <c:pt idx="2696">
                        <c:v>-4.1463999999999973E-2</c:v>
                      </c:pt>
                      <c:pt idx="2697">
                        <c:v>-4.1455499999999985E-2</c:v>
                      </c:pt>
                      <c:pt idx="2698">
                        <c:v>-4.1440999999999978E-2</c:v>
                      </c:pt>
                      <c:pt idx="2699">
                        <c:v>-4.1430499999999988E-2</c:v>
                      </c:pt>
                      <c:pt idx="2700">
                        <c:v>-4.1416000000000001E-2</c:v>
                      </c:pt>
                      <c:pt idx="2701">
                        <c:v>-4.14075E-2</c:v>
                      </c:pt>
                      <c:pt idx="2702">
                        <c:v>-4.1398499999999998E-2</c:v>
                      </c:pt>
                      <c:pt idx="2703">
                        <c:v>-4.1385500000000013E-2</c:v>
                      </c:pt>
                      <c:pt idx="2704">
                        <c:v>-4.1375999999999996E-2</c:v>
                      </c:pt>
                      <c:pt idx="2705">
                        <c:v>-4.1369499999999997E-2</c:v>
                      </c:pt>
                      <c:pt idx="2706">
                        <c:v>-4.1364999999999999E-2</c:v>
                      </c:pt>
                      <c:pt idx="2707">
                        <c:v>-4.1353500000000001E-2</c:v>
                      </c:pt>
                      <c:pt idx="2708">
                        <c:v>-4.1337499999999999E-2</c:v>
                      </c:pt>
                      <c:pt idx="2709">
                        <c:v>-4.1321000000000004E-2</c:v>
                      </c:pt>
                      <c:pt idx="2710">
                        <c:v>-4.1311500000000008E-2</c:v>
                      </c:pt>
                      <c:pt idx="2711">
                        <c:v>-4.1301000000000011E-2</c:v>
                      </c:pt>
                      <c:pt idx="2712">
                        <c:v>-4.1284000000000008E-2</c:v>
                      </c:pt>
                      <c:pt idx="2713">
                        <c:v>-4.127200000000001E-2</c:v>
                      </c:pt>
                      <c:pt idx="2714">
                        <c:v>-4.126100000000002E-2</c:v>
                      </c:pt>
                      <c:pt idx="2715">
                        <c:v>-4.1339500000000015E-2</c:v>
                      </c:pt>
                      <c:pt idx="2716">
                        <c:v>-4.1328000000000011E-2</c:v>
                      </c:pt>
                      <c:pt idx="2717">
                        <c:v>-4.1321500000000011E-2</c:v>
                      </c:pt>
                      <c:pt idx="2718">
                        <c:v>-4.1309000000000005E-2</c:v>
                      </c:pt>
                      <c:pt idx="2719">
                        <c:v>-4.1296999999999986E-2</c:v>
                      </c:pt>
                      <c:pt idx="2720">
                        <c:v>-4.1291499999999995E-2</c:v>
                      </c:pt>
                      <c:pt idx="2721">
                        <c:v>-4.1275999999999993E-2</c:v>
                      </c:pt>
                      <c:pt idx="2722">
                        <c:v>-4.1267999999999992E-2</c:v>
                      </c:pt>
                      <c:pt idx="2723">
                        <c:v>-4.1251999999999997E-2</c:v>
                      </c:pt>
                      <c:pt idx="2724">
                        <c:v>-4.1250999999999996E-2</c:v>
                      </c:pt>
                      <c:pt idx="2725">
                        <c:v>-4.1241E-2</c:v>
                      </c:pt>
                      <c:pt idx="2726">
                        <c:v>-4.123000000000001E-2</c:v>
                      </c:pt>
                      <c:pt idx="2727">
                        <c:v>-4.1213499999999993E-2</c:v>
                      </c:pt>
                      <c:pt idx="2728">
                        <c:v>-4.1205999999999993E-2</c:v>
                      </c:pt>
                      <c:pt idx="2729">
                        <c:v>-4.1193500000000001E-2</c:v>
                      </c:pt>
                      <c:pt idx="2730">
                        <c:v>-4.1176500000000005E-2</c:v>
                      </c:pt>
                      <c:pt idx="2731">
                        <c:v>-4.1167500000000003E-2</c:v>
                      </c:pt>
                      <c:pt idx="2732">
                        <c:v>-4.1154500000000004E-2</c:v>
                      </c:pt>
                      <c:pt idx="2733">
                        <c:v>-4.1142499999999999E-2</c:v>
                      </c:pt>
                      <c:pt idx="2734">
                        <c:v>-4.1125499999999995E-2</c:v>
                      </c:pt>
                      <c:pt idx="2735">
                        <c:v>-4.1109E-2</c:v>
                      </c:pt>
                      <c:pt idx="2736">
                        <c:v>-4.107149999999999E-2</c:v>
                      </c:pt>
                      <c:pt idx="2737">
                        <c:v>-4.1066999999999985E-2</c:v>
                      </c:pt>
                      <c:pt idx="2738">
                        <c:v>-4.1053499999999986E-2</c:v>
                      </c:pt>
                      <c:pt idx="2739">
                        <c:v>-4.1042999999999982E-2</c:v>
                      </c:pt>
                      <c:pt idx="2740">
                        <c:v>-4.1011499999999999E-2</c:v>
                      </c:pt>
                      <c:pt idx="2741">
                        <c:v>-4.1000000000000009E-2</c:v>
                      </c:pt>
                      <c:pt idx="2742">
                        <c:v>-4.0984000000000007E-2</c:v>
                      </c:pt>
                      <c:pt idx="2743">
                        <c:v>-4.0969000000000005E-2</c:v>
                      </c:pt>
                      <c:pt idx="2744">
                        <c:v>-4.0952000000000002E-2</c:v>
                      </c:pt>
                      <c:pt idx="2745">
                        <c:v>-4.0929500000000001E-2</c:v>
                      </c:pt>
                      <c:pt idx="2746">
                        <c:v>-4.0911999999999997E-2</c:v>
                      </c:pt>
                      <c:pt idx="2747">
                        <c:v>-4.0893999999999993E-2</c:v>
                      </c:pt>
                      <c:pt idx="2748">
                        <c:v>-4.0876500000000003E-2</c:v>
                      </c:pt>
                      <c:pt idx="2749">
                        <c:v>-4.0857999999999998E-2</c:v>
                      </c:pt>
                      <c:pt idx="2750">
                        <c:v>-4.0840499999999995E-2</c:v>
                      </c:pt>
                      <c:pt idx="2751">
                        <c:v>-4.0822999999999998E-2</c:v>
                      </c:pt>
                      <c:pt idx="2752">
                        <c:v>-4.0810000000000006E-2</c:v>
                      </c:pt>
                      <c:pt idx="2753">
                        <c:v>-4.079350000000001E-2</c:v>
                      </c:pt>
                      <c:pt idx="2754">
                        <c:v>-4.0779000000000017E-2</c:v>
                      </c:pt>
                      <c:pt idx="2755">
                        <c:v>-4.0764000000000002E-2</c:v>
                      </c:pt>
                      <c:pt idx="2756">
                        <c:v>-4.0743500000000016E-2</c:v>
                      </c:pt>
                      <c:pt idx="2757">
                        <c:v>-4.0724500000000018E-2</c:v>
                      </c:pt>
                      <c:pt idx="2758">
                        <c:v>-4.0706000000000013E-2</c:v>
                      </c:pt>
                      <c:pt idx="2759">
                        <c:v>-4.0687000000000008E-2</c:v>
                      </c:pt>
                      <c:pt idx="2760">
                        <c:v>-4.0666500000000008E-2</c:v>
                      </c:pt>
                      <c:pt idx="2761">
                        <c:v>-4.0638000000000007E-2</c:v>
                      </c:pt>
                      <c:pt idx="2762">
                        <c:v>-4.0624E-2</c:v>
                      </c:pt>
                      <c:pt idx="2763">
                        <c:v>-4.0576000000000008E-2</c:v>
                      </c:pt>
                      <c:pt idx="2764">
                        <c:v>-4.0553000000000006E-2</c:v>
                      </c:pt>
                      <c:pt idx="2765">
                        <c:v>-4.0539000000000006E-2</c:v>
                      </c:pt>
                      <c:pt idx="2766">
                        <c:v>-4.0521500000000002E-2</c:v>
                      </c:pt>
                      <c:pt idx="2767">
                        <c:v>-4.0503999999999998E-2</c:v>
                      </c:pt>
                      <c:pt idx="2768">
                        <c:v>-4.0501999999999996E-2</c:v>
                      </c:pt>
                      <c:pt idx="2769">
                        <c:v>-4.0472499999999995E-2</c:v>
                      </c:pt>
                      <c:pt idx="2770">
                        <c:v>-4.0436999999999994E-2</c:v>
                      </c:pt>
                      <c:pt idx="2771">
                        <c:v>-4.041949999999999E-2</c:v>
                      </c:pt>
                      <c:pt idx="2772">
                        <c:v>-4.0403999999999989E-2</c:v>
                      </c:pt>
                      <c:pt idx="2773">
                        <c:v>-4.0397499999999996E-2</c:v>
                      </c:pt>
                      <c:pt idx="2774">
                        <c:v>-4.0389499999999995E-2</c:v>
                      </c:pt>
                      <c:pt idx="2775">
                        <c:v>-4.03805E-2</c:v>
                      </c:pt>
                      <c:pt idx="2776">
                        <c:v>-4.0364499999999998E-2</c:v>
                      </c:pt>
                      <c:pt idx="2777">
                        <c:v>-4.0353499999999994E-2</c:v>
                      </c:pt>
                      <c:pt idx="2778">
                        <c:v>-4.0347999999999988E-2</c:v>
                      </c:pt>
                      <c:pt idx="2779">
                        <c:v>-4.0342499999999989E-2</c:v>
                      </c:pt>
                      <c:pt idx="2780">
                        <c:v>-4.0330499999999984E-2</c:v>
                      </c:pt>
                      <c:pt idx="2781">
                        <c:v>-4.0321499999999989E-2</c:v>
                      </c:pt>
                      <c:pt idx="2782">
                        <c:v>-4.030849999999999E-2</c:v>
                      </c:pt>
                      <c:pt idx="2783">
                        <c:v>-4.030099999999999E-2</c:v>
                      </c:pt>
                      <c:pt idx="2784">
                        <c:v>-4.0292999999999995E-2</c:v>
                      </c:pt>
                      <c:pt idx="2785">
                        <c:v>-4.028749999999999E-2</c:v>
                      </c:pt>
                      <c:pt idx="2786">
                        <c:v>-4.0271999999999981E-2</c:v>
                      </c:pt>
                      <c:pt idx="2787">
                        <c:v>-4.0261499999999985E-2</c:v>
                      </c:pt>
                      <c:pt idx="2788">
                        <c:v>-4.0254499999999985E-2</c:v>
                      </c:pt>
                      <c:pt idx="2789">
                        <c:v>-4.0249499999999987E-2</c:v>
                      </c:pt>
                      <c:pt idx="2790">
                        <c:v>-4.0242499999999994E-2</c:v>
                      </c:pt>
                      <c:pt idx="2791">
                        <c:v>-4.0238999999999983E-2</c:v>
                      </c:pt>
                      <c:pt idx="2792">
                        <c:v>-4.0232999999999984E-2</c:v>
                      </c:pt>
                      <c:pt idx="2793">
                        <c:v>-4.0225499999999983E-2</c:v>
                      </c:pt>
                      <c:pt idx="2794">
                        <c:v>-4.0216999999999982E-2</c:v>
                      </c:pt>
                      <c:pt idx="2795">
                        <c:v>-4.0217499999999975E-2</c:v>
                      </c:pt>
                      <c:pt idx="2796">
                        <c:v>-4.0209499999999974E-2</c:v>
                      </c:pt>
                      <c:pt idx="2797">
                        <c:v>-4.0203499999999975E-2</c:v>
                      </c:pt>
                      <c:pt idx="2798">
                        <c:v>-4.0195999999999982E-2</c:v>
                      </c:pt>
                      <c:pt idx="2799">
                        <c:v>-4.0191999999999978E-2</c:v>
                      </c:pt>
                      <c:pt idx="2800">
                        <c:v>-4.0209999999999975E-2</c:v>
                      </c:pt>
                      <c:pt idx="2801">
                        <c:v>-4.0213499999999985E-2</c:v>
                      </c:pt>
                      <c:pt idx="2802">
                        <c:v>-4.0113999999999976E-2</c:v>
                      </c:pt>
                      <c:pt idx="2803">
                        <c:v>-4.0124499999999987E-2</c:v>
                      </c:pt>
                      <c:pt idx="2804">
                        <c:v>-4.0110499999999973E-2</c:v>
                      </c:pt>
                      <c:pt idx="2805">
                        <c:v>-4.0109499999999985E-2</c:v>
                      </c:pt>
                      <c:pt idx="2806">
                        <c:v>-4.0112999999999982E-2</c:v>
                      </c:pt>
                      <c:pt idx="2807">
                        <c:v>-4.0113499999999983E-2</c:v>
                      </c:pt>
                      <c:pt idx="2808">
                        <c:v>-4.0109999999999986E-2</c:v>
                      </c:pt>
                      <c:pt idx="2809">
                        <c:v>-4.0111499999999981E-2</c:v>
                      </c:pt>
                      <c:pt idx="2810">
                        <c:v>-4.0107499999999983E-2</c:v>
                      </c:pt>
                      <c:pt idx="2811">
                        <c:v>-4.0106499999999976E-2</c:v>
                      </c:pt>
                      <c:pt idx="2812">
                        <c:v>-4.0103999999999987E-2</c:v>
                      </c:pt>
                      <c:pt idx="2813">
                        <c:v>-4.0101999999999978E-2</c:v>
                      </c:pt>
                      <c:pt idx="2814">
                        <c:v>-4.010049999999999E-2</c:v>
                      </c:pt>
                      <c:pt idx="2815">
                        <c:v>-4.009999999999999E-2</c:v>
                      </c:pt>
                      <c:pt idx="2816">
                        <c:v>-4.0098500000000002E-2</c:v>
                      </c:pt>
                      <c:pt idx="2817">
                        <c:v>-4.0095499999999992E-2</c:v>
                      </c:pt>
                      <c:pt idx="2818">
                        <c:v>-4.0088999999999986E-2</c:v>
                      </c:pt>
                      <c:pt idx="2819">
                        <c:v>-4.0086999999999991E-2</c:v>
                      </c:pt>
                      <c:pt idx="2820">
                        <c:v>-4.0092499999999989E-2</c:v>
                      </c:pt>
                      <c:pt idx="2821">
                        <c:v>-4.0105999999999996E-2</c:v>
                      </c:pt>
                      <c:pt idx="2822">
                        <c:v>-4.0100999999999998E-2</c:v>
                      </c:pt>
                      <c:pt idx="2823">
                        <c:v>-4.0099999999999997E-2</c:v>
                      </c:pt>
                      <c:pt idx="2824">
                        <c:v>-4.0103E-2</c:v>
                      </c:pt>
                      <c:pt idx="2825">
                        <c:v>-4.0095500000000006E-2</c:v>
                      </c:pt>
                      <c:pt idx="2826">
                        <c:v>-4.0100000000000004E-2</c:v>
                      </c:pt>
                      <c:pt idx="2827">
                        <c:v>-4.0099000000000003E-2</c:v>
                      </c:pt>
                      <c:pt idx="2828">
                        <c:v>-4.0109000000000013E-2</c:v>
                      </c:pt>
                      <c:pt idx="2829">
                        <c:v>-4.0121500000000011E-2</c:v>
                      </c:pt>
                      <c:pt idx="2830">
                        <c:v>-4.0124500000000014E-2</c:v>
                      </c:pt>
                      <c:pt idx="2831">
                        <c:v>-4.0123000000000006E-2</c:v>
                      </c:pt>
                      <c:pt idx="2832">
                        <c:v>-4.012750000000001E-2</c:v>
                      </c:pt>
                      <c:pt idx="2833">
                        <c:v>-4.0131500000000014E-2</c:v>
                      </c:pt>
                      <c:pt idx="2834">
                        <c:v>-4.0137000000000006E-2</c:v>
                      </c:pt>
                      <c:pt idx="2835">
                        <c:v>-4.0143500000000006E-2</c:v>
                      </c:pt>
                      <c:pt idx="2836">
                        <c:v>-4.0151000000000006E-2</c:v>
                      </c:pt>
                      <c:pt idx="2837">
                        <c:v>-4.0151000000000006E-2</c:v>
                      </c:pt>
                      <c:pt idx="2838">
                        <c:v>-4.0160000000000008E-2</c:v>
                      </c:pt>
                      <c:pt idx="2839">
                        <c:v>-4.0161999999999996E-2</c:v>
                      </c:pt>
                      <c:pt idx="2840">
                        <c:v>-4.0167000000000008E-2</c:v>
                      </c:pt>
                      <c:pt idx="2841">
                        <c:v>-4.0167500000000009E-2</c:v>
                      </c:pt>
                      <c:pt idx="2842">
                        <c:v>-4.0170999999999998E-2</c:v>
                      </c:pt>
                      <c:pt idx="2843">
                        <c:v>-4.0182000000000002E-2</c:v>
                      </c:pt>
                      <c:pt idx="2844">
                        <c:v>-4.0187E-2</c:v>
                      </c:pt>
                      <c:pt idx="2845">
                        <c:v>-4.0192000000000005E-2</c:v>
                      </c:pt>
                      <c:pt idx="2846">
                        <c:v>-4.0195499999999995E-2</c:v>
                      </c:pt>
                      <c:pt idx="2847">
                        <c:v>-4.0196999999999997E-2</c:v>
                      </c:pt>
                      <c:pt idx="2848">
                        <c:v>-4.0207000000000007E-2</c:v>
                      </c:pt>
                      <c:pt idx="2849">
                        <c:v>-4.0216000000000002E-2</c:v>
                      </c:pt>
                      <c:pt idx="2850">
                        <c:v>-4.0215500000000001E-2</c:v>
                      </c:pt>
                      <c:pt idx="2851">
                        <c:v>-4.0232500000000011E-2</c:v>
                      </c:pt>
                      <c:pt idx="2852">
                        <c:v>-4.0237000000000009E-2</c:v>
                      </c:pt>
                      <c:pt idx="2853">
                        <c:v>-4.0237000000000009E-2</c:v>
                      </c:pt>
                      <c:pt idx="2854">
                        <c:v>-4.0246000000000004E-2</c:v>
                      </c:pt>
                      <c:pt idx="2855">
                        <c:v>-4.0254000000000005E-2</c:v>
                      </c:pt>
                      <c:pt idx="2856">
                        <c:v>-4.0264500000000016E-2</c:v>
                      </c:pt>
                      <c:pt idx="2857">
                        <c:v>-4.0282999999999999E-2</c:v>
                      </c:pt>
                      <c:pt idx="2858">
                        <c:v>-4.0292500000000002E-2</c:v>
                      </c:pt>
                      <c:pt idx="2859">
                        <c:v>-4.0301999999999998E-2</c:v>
                      </c:pt>
                      <c:pt idx="2860">
                        <c:v>-4.0310500000000006E-2</c:v>
                      </c:pt>
                      <c:pt idx="2861">
                        <c:v>-4.0323000000000012E-2</c:v>
                      </c:pt>
                      <c:pt idx="2862">
                        <c:v>-4.03325E-2</c:v>
                      </c:pt>
                      <c:pt idx="2863">
                        <c:v>-4.034299999999999E-2</c:v>
                      </c:pt>
                      <c:pt idx="2864">
                        <c:v>-4.0354500000000001E-2</c:v>
                      </c:pt>
                      <c:pt idx="2865">
                        <c:v>-4.0363499999999997E-2</c:v>
                      </c:pt>
                      <c:pt idx="2866">
                        <c:v>-4.0360500000000001E-2</c:v>
                      </c:pt>
                      <c:pt idx="2867">
                        <c:v>-4.037000000000001E-2</c:v>
                      </c:pt>
                      <c:pt idx="2868">
                        <c:v>-4.0380000000000013E-2</c:v>
                      </c:pt>
                      <c:pt idx="2869">
                        <c:v>-4.0390500000000003E-2</c:v>
                      </c:pt>
                      <c:pt idx="2870">
                        <c:v>-4.0401999999999993E-2</c:v>
                      </c:pt>
                      <c:pt idx="2871">
                        <c:v>-4.0413499999999998E-2</c:v>
                      </c:pt>
                      <c:pt idx="2872">
                        <c:v>-4.0424499999999995E-2</c:v>
                      </c:pt>
                      <c:pt idx="2873">
                        <c:v>-4.0434499999999991E-2</c:v>
                      </c:pt>
                      <c:pt idx="2874">
                        <c:v>-4.0445000000000002E-2</c:v>
                      </c:pt>
                      <c:pt idx="2875">
                        <c:v>-4.0454499999999997E-2</c:v>
                      </c:pt>
                      <c:pt idx="2876">
                        <c:v>-4.0463000000000006E-2</c:v>
                      </c:pt>
                      <c:pt idx="2877">
                        <c:v>-4.0473999999999989E-2</c:v>
                      </c:pt>
                      <c:pt idx="2878">
                        <c:v>-4.0485999999999994E-2</c:v>
                      </c:pt>
                      <c:pt idx="2879">
                        <c:v>-4.0499500000000001E-2</c:v>
                      </c:pt>
                      <c:pt idx="2880">
                        <c:v>-4.0512500000000007E-2</c:v>
                      </c:pt>
                      <c:pt idx="2881">
                        <c:v>-4.0527999999999995E-2</c:v>
                      </c:pt>
                      <c:pt idx="2882">
                        <c:v>-4.0537499999999997E-2</c:v>
                      </c:pt>
                      <c:pt idx="2883">
                        <c:v>-4.055149999999999E-2</c:v>
                      </c:pt>
                      <c:pt idx="2884">
                        <c:v>-4.0559499999999991E-2</c:v>
                      </c:pt>
                      <c:pt idx="2885">
                        <c:v>-4.0574499999999993E-2</c:v>
                      </c:pt>
                      <c:pt idx="2886">
                        <c:v>-4.059150000000001E-2</c:v>
                      </c:pt>
                      <c:pt idx="2887">
                        <c:v>-4.0604000000000001E-2</c:v>
                      </c:pt>
                      <c:pt idx="2888">
                        <c:v>-4.061E-2</c:v>
                      </c:pt>
                      <c:pt idx="2889">
                        <c:v>-4.0623500000000007E-2</c:v>
                      </c:pt>
                      <c:pt idx="2890">
                        <c:v>-4.0635500000000005E-2</c:v>
                      </c:pt>
                      <c:pt idx="2891">
                        <c:v>-4.0646500000000002E-2</c:v>
                      </c:pt>
                      <c:pt idx="2892">
                        <c:v>-4.0659000000000001E-2</c:v>
                      </c:pt>
                      <c:pt idx="2893">
                        <c:v>-4.0672500000000014E-2</c:v>
                      </c:pt>
                      <c:pt idx="2894">
                        <c:v>-4.0699000000000013E-2</c:v>
                      </c:pt>
                      <c:pt idx="2895">
                        <c:v>-4.0710000000000003E-2</c:v>
                      </c:pt>
                      <c:pt idx="2896">
                        <c:v>-4.0722500000000016E-2</c:v>
                      </c:pt>
                      <c:pt idx="2897">
                        <c:v>-4.0735500000000008E-2</c:v>
                      </c:pt>
                      <c:pt idx="2898">
                        <c:v>-4.0752500000000011E-2</c:v>
                      </c:pt>
                      <c:pt idx="2899">
                        <c:v>-4.0767000000000019E-2</c:v>
                      </c:pt>
                      <c:pt idx="2900">
                        <c:v>-4.0783000000000014E-2</c:v>
                      </c:pt>
                      <c:pt idx="2901">
                        <c:v>-4.0795000000000019E-2</c:v>
                      </c:pt>
                      <c:pt idx="2902">
                        <c:v>-4.0811000000000021E-2</c:v>
                      </c:pt>
                      <c:pt idx="2903">
                        <c:v>-4.0823000000000019E-2</c:v>
                      </c:pt>
                      <c:pt idx="2904">
                        <c:v>-4.0835000000000017E-2</c:v>
                      </c:pt>
                      <c:pt idx="2905">
                        <c:v>-4.084900000000001E-2</c:v>
                      </c:pt>
                      <c:pt idx="2906">
                        <c:v>-4.0862500000000003E-2</c:v>
                      </c:pt>
                      <c:pt idx="2907">
                        <c:v>-4.0877000000000017E-2</c:v>
                      </c:pt>
                      <c:pt idx="2908">
                        <c:v>-4.0897000000000017E-2</c:v>
                      </c:pt>
                      <c:pt idx="2909">
                        <c:v>-4.0915000000000007E-2</c:v>
                      </c:pt>
                      <c:pt idx="2910">
                        <c:v>-4.093200000000001E-2</c:v>
                      </c:pt>
                      <c:pt idx="2911">
                        <c:v>-4.0945000000000009E-2</c:v>
                      </c:pt>
                      <c:pt idx="2912">
                        <c:v>-4.0962000000000005E-2</c:v>
                      </c:pt>
                      <c:pt idx="2913">
                        <c:v>-4.0978000000000014E-2</c:v>
                      </c:pt>
                      <c:pt idx="2914">
                        <c:v>-4.0996000000000005E-2</c:v>
                      </c:pt>
                      <c:pt idx="2915">
                        <c:v>-4.1012000000000007E-2</c:v>
                      </c:pt>
                      <c:pt idx="2916">
                        <c:v>-4.1027500000000001E-2</c:v>
                      </c:pt>
                      <c:pt idx="2917">
                        <c:v>-4.1042500000000003E-2</c:v>
                      </c:pt>
                      <c:pt idx="2918">
                        <c:v>-4.1057499999999997E-2</c:v>
                      </c:pt>
                      <c:pt idx="2919">
                        <c:v>-4.1070999999999996E-2</c:v>
                      </c:pt>
                      <c:pt idx="2920">
                        <c:v>-4.1084500000000003E-2</c:v>
                      </c:pt>
                      <c:pt idx="2921">
                        <c:v>-4.1100500000000005E-2</c:v>
                      </c:pt>
                      <c:pt idx="2922">
                        <c:v>-4.1114500000000012E-2</c:v>
                      </c:pt>
                      <c:pt idx="2923">
                        <c:v>-4.1138000000000022E-2</c:v>
                      </c:pt>
                      <c:pt idx="2924">
                        <c:v>-4.1158000000000028E-2</c:v>
                      </c:pt>
                      <c:pt idx="2925">
                        <c:v>-4.1167000000000016E-2</c:v>
                      </c:pt>
                      <c:pt idx="2926">
                        <c:v>-4.1185500000000007E-2</c:v>
                      </c:pt>
                      <c:pt idx="2927">
                        <c:v>-4.1213000000000014E-2</c:v>
                      </c:pt>
                      <c:pt idx="2928">
                        <c:v>-4.1221000000000015E-2</c:v>
                      </c:pt>
                      <c:pt idx="2929">
                        <c:v>-4.1233000000000013E-2</c:v>
                      </c:pt>
                      <c:pt idx="2930">
                        <c:v>-4.1244500000000003E-2</c:v>
                      </c:pt>
                      <c:pt idx="2931">
                        <c:v>-4.1259000000000004E-2</c:v>
                      </c:pt>
                      <c:pt idx="2932">
                        <c:v>-4.1272000000000003E-2</c:v>
                      </c:pt>
                      <c:pt idx="2933">
                        <c:v>-4.1285000000000009E-2</c:v>
                      </c:pt>
                      <c:pt idx="2934">
                        <c:v>-4.1301000000000004E-2</c:v>
                      </c:pt>
                      <c:pt idx="2935">
                        <c:v>-4.1317000000000006E-2</c:v>
                      </c:pt>
                      <c:pt idx="2936">
                        <c:v>-4.1332000000000015E-2</c:v>
                      </c:pt>
                      <c:pt idx="2937">
                        <c:v>-4.1347500000000002E-2</c:v>
                      </c:pt>
                      <c:pt idx="2938">
                        <c:v>-4.1361999999999996E-2</c:v>
                      </c:pt>
                      <c:pt idx="2939">
                        <c:v>-4.137650000000001E-2</c:v>
                      </c:pt>
                      <c:pt idx="2940">
                        <c:v>-4.1400999999999993E-2</c:v>
                      </c:pt>
                      <c:pt idx="2941">
                        <c:v>-4.1406499999999992E-2</c:v>
                      </c:pt>
                      <c:pt idx="2942">
                        <c:v>-4.1415499999999987E-2</c:v>
                      </c:pt>
                      <c:pt idx="2943">
                        <c:v>-4.142549999999999E-2</c:v>
                      </c:pt>
                      <c:pt idx="2944">
                        <c:v>-4.1436999999999988E-2</c:v>
                      </c:pt>
                      <c:pt idx="2945">
                        <c:v>-4.1452499999999989E-2</c:v>
                      </c:pt>
                      <c:pt idx="2946">
                        <c:v>-4.1464499999999981E-2</c:v>
                      </c:pt>
                      <c:pt idx="2947">
                        <c:v>-4.147499999999997E-2</c:v>
                      </c:pt>
                      <c:pt idx="2948">
                        <c:v>-4.1490499999999972E-2</c:v>
                      </c:pt>
                      <c:pt idx="2949">
                        <c:v>-4.150299999999997E-2</c:v>
                      </c:pt>
                      <c:pt idx="2950">
                        <c:v>-4.1517999999999972E-2</c:v>
                      </c:pt>
                      <c:pt idx="2951">
                        <c:v>-4.1527999999999975E-2</c:v>
                      </c:pt>
                      <c:pt idx="2952">
                        <c:v>-4.1541499999999981E-2</c:v>
                      </c:pt>
                      <c:pt idx="2953">
                        <c:v>-4.1554999999999981E-2</c:v>
                      </c:pt>
                      <c:pt idx="2954">
                        <c:v>-4.1563499999999989E-2</c:v>
                      </c:pt>
                      <c:pt idx="2955">
                        <c:v>-4.157149999999999E-2</c:v>
                      </c:pt>
                      <c:pt idx="2956">
                        <c:v>-4.1585499999999991E-2</c:v>
                      </c:pt>
                      <c:pt idx="2957">
                        <c:v>-4.1599999999999998E-2</c:v>
                      </c:pt>
                      <c:pt idx="2958">
                        <c:v>-4.1611499999999996E-2</c:v>
                      </c:pt>
                      <c:pt idx="2959">
                        <c:v>-4.1621499999999999E-2</c:v>
                      </c:pt>
                      <c:pt idx="2960">
                        <c:v>-4.1633499999999983E-2</c:v>
                      </c:pt>
                      <c:pt idx="2961">
                        <c:v>-4.1646499999999989E-2</c:v>
                      </c:pt>
                      <c:pt idx="2962">
                        <c:v>-4.1657499999999993E-2</c:v>
                      </c:pt>
                      <c:pt idx="2963">
                        <c:v>-4.1670499999999985E-2</c:v>
                      </c:pt>
                      <c:pt idx="2964">
                        <c:v>-4.1682499999999983E-2</c:v>
                      </c:pt>
                      <c:pt idx="2965">
                        <c:v>-4.1693499999999988E-2</c:v>
                      </c:pt>
                      <c:pt idx="2966">
                        <c:v>-4.1705499999999979E-2</c:v>
                      </c:pt>
                      <c:pt idx="2967">
                        <c:v>-4.1715999999999982E-2</c:v>
                      </c:pt>
                      <c:pt idx="2968">
                        <c:v>-4.171649999999999E-2</c:v>
                      </c:pt>
                      <c:pt idx="2969">
                        <c:v>-4.1728999999999988E-2</c:v>
                      </c:pt>
                      <c:pt idx="2970">
                        <c:v>-4.1748499999999987E-2</c:v>
                      </c:pt>
                      <c:pt idx="2971">
                        <c:v>-4.1757499999999989E-2</c:v>
                      </c:pt>
                      <c:pt idx="2972">
                        <c:v>-4.1767999999999972E-2</c:v>
                      </c:pt>
                      <c:pt idx="2973">
                        <c:v>-4.177649999999998E-2</c:v>
                      </c:pt>
                      <c:pt idx="2974">
                        <c:v>-4.1788499999999985E-2</c:v>
                      </c:pt>
                      <c:pt idx="2975">
                        <c:v>-4.1797999999999974E-2</c:v>
                      </c:pt>
                      <c:pt idx="2976">
                        <c:v>-4.1809499999999972E-2</c:v>
                      </c:pt>
                      <c:pt idx="2977">
                        <c:v>-4.1820499999999983E-2</c:v>
                      </c:pt>
                      <c:pt idx="2978">
                        <c:v>-4.1830999999999972E-2</c:v>
                      </c:pt>
                      <c:pt idx="2979">
                        <c:v>-4.183849999999998E-2</c:v>
                      </c:pt>
                      <c:pt idx="2980">
                        <c:v>-4.1846499999999967E-2</c:v>
                      </c:pt>
                      <c:pt idx="2981">
                        <c:v>-4.1853999999999975E-2</c:v>
                      </c:pt>
                      <c:pt idx="2982">
                        <c:v>-4.1871999999999965E-2</c:v>
                      </c:pt>
                      <c:pt idx="2983">
                        <c:v>-4.1878499999999971E-2</c:v>
                      </c:pt>
                      <c:pt idx="2984">
                        <c:v>-4.1885499999999964E-2</c:v>
                      </c:pt>
                      <c:pt idx="2985">
                        <c:v>-4.1893499999999972E-2</c:v>
                      </c:pt>
                      <c:pt idx="2986">
                        <c:v>-4.1878999999999972E-2</c:v>
                      </c:pt>
                      <c:pt idx="2987">
                        <c:v>-4.1897999999999984E-2</c:v>
                      </c:pt>
                      <c:pt idx="2988">
                        <c:v>-4.1910499999999982E-2</c:v>
                      </c:pt>
                      <c:pt idx="2989">
                        <c:v>-4.1927499999999979E-2</c:v>
                      </c:pt>
                      <c:pt idx="2990">
                        <c:v>-4.1941499999999972E-2</c:v>
                      </c:pt>
                      <c:pt idx="2991">
                        <c:v>-4.1951499999999961E-2</c:v>
                      </c:pt>
                      <c:pt idx="2992">
                        <c:v>-4.1958499999999968E-2</c:v>
                      </c:pt>
                      <c:pt idx="2993">
                        <c:v>-4.1966499999999962E-2</c:v>
                      </c:pt>
                      <c:pt idx="2994">
                        <c:v>-4.1976999999999966E-2</c:v>
                      </c:pt>
                      <c:pt idx="2995">
                        <c:v>-4.1982999999999965E-2</c:v>
                      </c:pt>
                      <c:pt idx="2996">
                        <c:v>-4.1989499999999957E-2</c:v>
                      </c:pt>
                      <c:pt idx="2997">
                        <c:v>-4.1997499999999952E-2</c:v>
                      </c:pt>
                      <c:pt idx="2998">
                        <c:v>-4.2008999999999942E-2</c:v>
                      </c:pt>
                      <c:pt idx="2999">
                        <c:v>-4.2014499999999948E-2</c:v>
                      </c:pt>
                      <c:pt idx="3000">
                        <c:v>-4.2023999999999964E-2</c:v>
                      </c:pt>
                      <c:pt idx="3001">
                        <c:v>-4.203349999999996E-2</c:v>
                      </c:pt>
                      <c:pt idx="3002">
                        <c:v>-4.204349999999997E-2</c:v>
                      </c:pt>
                      <c:pt idx="3003">
                        <c:v>-4.2053499999999987E-2</c:v>
                      </c:pt>
                      <c:pt idx="3004">
                        <c:v>-4.2060499999999987E-2</c:v>
                      </c:pt>
                      <c:pt idx="3005">
                        <c:v>-4.207049999999999E-2</c:v>
                      </c:pt>
                      <c:pt idx="3006">
                        <c:v>-4.2076999999999989E-2</c:v>
                      </c:pt>
                      <c:pt idx="3007">
                        <c:v>-4.2083999999999989E-2</c:v>
                      </c:pt>
                      <c:pt idx="3008">
                        <c:v>-4.2091999999999991E-2</c:v>
                      </c:pt>
                      <c:pt idx="3009">
                        <c:v>-4.2098499999999997E-2</c:v>
                      </c:pt>
                      <c:pt idx="3010">
                        <c:v>-4.2107499999999999E-2</c:v>
                      </c:pt>
                      <c:pt idx="3011">
                        <c:v>-4.2116000000000001E-2</c:v>
                      </c:pt>
                      <c:pt idx="3012">
                        <c:v>-4.2123000000000001E-2</c:v>
                      </c:pt>
                      <c:pt idx="3013">
                        <c:v>-4.2130500000000001E-2</c:v>
                      </c:pt>
                      <c:pt idx="3014">
                        <c:v>-4.2138000000000002E-2</c:v>
                      </c:pt>
                      <c:pt idx="3015">
                        <c:v>-4.2147000000000004E-2</c:v>
                      </c:pt>
                      <c:pt idx="3016">
                        <c:v>-4.2155999999999999E-2</c:v>
                      </c:pt>
                      <c:pt idx="3017">
                        <c:v>-4.2165500000000009E-2</c:v>
                      </c:pt>
                      <c:pt idx="3018">
                        <c:v>-4.2174500000000011E-2</c:v>
                      </c:pt>
                      <c:pt idx="3019">
                        <c:v>-4.2183500000000013E-2</c:v>
                      </c:pt>
                      <c:pt idx="3020">
                        <c:v>-4.2191500000000007E-2</c:v>
                      </c:pt>
                      <c:pt idx="3021">
                        <c:v>-4.2179000000000008E-2</c:v>
                      </c:pt>
                      <c:pt idx="3022">
                        <c:v>-4.2189500000000005E-2</c:v>
                      </c:pt>
                      <c:pt idx="3023">
                        <c:v>-4.2192000000000007E-2</c:v>
                      </c:pt>
                      <c:pt idx="3024">
                        <c:v>-4.2199000000000007E-2</c:v>
                      </c:pt>
                      <c:pt idx="3025">
                        <c:v>-4.2206500000000001E-2</c:v>
                      </c:pt>
                      <c:pt idx="3026">
                        <c:v>-4.220900000000001E-2</c:v>
                      </c:pt>
                      <c:pt idx="3027">
                        <c:v>-4.2217000000000005E-2</c:v>
                      </c:pt>
                      <c:pt idx="3028">
                        <c:v>-4.2222499999999996E-2</c:v>
                      </c:pt>
                      <c:pt idx="3029">
                        <c:v>-4.2231499999999998E-2</c:v>
                      </c:pt>
                      <c:pt idx="3030">
                        <c:v>-4.2236999999999997E-2</c:v>
                      </c:pt>
                      <c:pt idx="3031">
                        <c:v>-4.2241500000000001E-2</c:v>
                      </c:pt>
                      <c:pt idx="3032">
                        <c:v>-4.2246500000000006E-2</c:v>
                      </c:pt>
                      <c:pt idx="3033">
                        <c:v>-4.2254000000000007E-2</c:v>
                      </c:pt>
                      <c:pt idx="3034">
                        <c:v>-4.2261500000000007E-2</c:v>
                      </c:pt>
                      <c:pt idx="3035">
                        <c:v>-4.2266500000000005E-2</c:v>
                      </c:pt>
                      <c:pt idx="3036">
                        <c:v>-4.2270500000000003E-2</c:v>
                      </c:pt>
                      <c:pt idx="3037">
                        <c:v>-4.2275E-2</c:v>
                      </c:pt>
                      <c:pt idx="3038">
                        <c:v>-4.2278999999999997E-2</c:v>
                      </c:pt>
                      <c:pt idx="3039">
                        <c:v>-4.2283500000000002E-2</c:v>
                      </c:pt>
                      <c:pt idx="3040">
                        <c:v>-4.2287000000000019E-2</c:v>
                      </c:pt>
                      <c:pt idx="3041">
                        <c:v>-4.2290500000000016E-2</c:v>
                      </c:pt>
                      <c:pt idx="3042">
                        <c:v>-4.2295500000000014E-2</c:v>
                      </c:pt>
                      <c:pt idx="3043">
                        <c:v>-4.2301000000000019E-2</c:v>
                      </c:pt>
                      <c:pt idx="3044">
                        <c:v>-4.2303000000000007E-2</c:v>
                      </c:pt>
                      <c:pt idx="3045">
                        <c:v>-4.230550000000001E-2</c:v>
                      </c:pt>
                      <c:pt idx="3046">
                        <c:v>-4.2307000000000011E-2</c:v>
                      </c:pt>
                      <c:pt idx="3047">
                        <c:v>-4.2310000000000014E-2</c:v>
                      </c:pt>
                      <c:pt idx="3048">
                        <c:v>-4.2312000000000002E-2</c:v>
                      </c:pt>
                      <c:pt idx="3049">
                        <c:v>-4.2311999999999995E-2</c:v>
                      </c:pt>
                      <c:pt idx="3050">
                        <c:v>-4.2320500000000004E-2</c:v>
                      </c:pt>
                      <c:pt idx="3051">
                        <c:v>-4.231299999999999E-2</c:v>
                      </c:pt>
                      <c:pt idx="3052">
                        <c:v>-4.2313999999999997E-2</c:v>
                      </c:pt>
                      <c:pt idx="3053">
                        <c:v>-4.2315999999999999E-2</c:v>
                      </c:pt>
                      <c:pt idx="3054">
                        <c:v>-4.2314499999999998E-2</c:v>
                      </c:pt>
                      <c:pt idx="3055">
                        <c:v>-4.2313000000000003E-2</c:v>
                      </c:pt>
                      <c:pt idx="3056">
                        <c:v>-4.2310500000000008E-2</c:v>
                      </c:pt>
                      <c:pt idx="3057">
                        <c:v>-4.23095E-2</c:v>
                      </c:pt>
                      <c:pt idx="3058">
                        <c:v>-4.2311499999999995E-2</c:v>
                      </c:pt>
                      <c:pt idx="3059">
                        <c:v>-4.2306500000000004E-2</c:v>
                      </c:pt>
                      <c:pt idx="3060">
                        <c:v>-4.2305000000000002E-2</c:v>
                      </c:pt>
                      <c:pt idx="3061">
                        <c:v>-4.2299499999999997E-2</c:v>
                      </c:pt>
                      <c:pt idx="3062">
                        <c:v>-4.2297499999999995E-2</c:v>
                      </c:pt>
                      <c:pt idx="3063">
                        <c:v>-4.2297500000000002E-2</c:v>
                      </c:pt>
                      <c:pt idx="3064">
                        <c:v>-4.22955E-2</c:v>
                      </c:pt>
                      <c:pt idx="3065">
                        <c:v>-4.2295999999999986E-2</c:v>
                      </c:pt>
                      <c:pt idx="3066">
                        <c:v>-4.2292499999999983E-2</c:v>
                      </c:pt>
                      <c:pt idx="3067">
                        <c:v>-4.2290499999999981E-2</c:v>
                      </c:pt>
                      <c:pt idx="3068">
                        <c:v>-4.2290499999999988E-2</c:v>
                      </c:pt>
                      <c:pt idx="3069">
                        <c:v>-4.2286999999999991E-2</c:v>
                      </c:pt>
                      <c:pt idx="3070">
                        <c:v>-4.2283999999999988E-2</c:v>
                      </c:pt>
                      <c:pt idx="3071">
                        <c:v>-4.2280999999999985E-2</c:v>
                      </c:pt>
                      <c:pt idx="3072">
                        <c:v>-4.2278499999999983E-2</c:v>
                      </c:pt>
                      <c:pt idx="3073">
                        <c:v>-4.2274999999999993E-2</c:v>
                      </c:pt>
                      <c:pt idx="3074">
                        <c:v>-4.2271499999999997E-2</c:v>
                      </c:pt>
                      <c:pt idx="3075">
                        <c:v>-4.2269500000000002E-2</c:v>
                      </c:pt>
                      <c:pt idx="3076">
                        <c:v>-4.2266500000000005E-2</c:v>
                      </c:pt>
                      <c:pt idx="3077">
                        <c:v>-4.2263500000000002E-2</c:v>
                      </c:pt>
                      <c:pt idx="3078">
                        <c:v>-4.2264499999999997E-2</c:v>
                      </c:pt>
                      <c:pt idx="3079">
                        <c:v>-4.2257999999999997E-2</c:v>
                      </c:pt>
                      <c:pt idx="3080">
                        <c:v>-4.2253999999999993E-2</c:v>
                      </c:pt>
                      <c:pt idx="3081">
                        <c:v>-4.2248999999999988E-2</c:v>
                      </c:pt>
                      <c:pt idx="3082">
                        <c:v>-4.2246999999999986E-2</c:v>
                      </c:pt>
                      <c:pt idx="3083">
                        <c:v>-4.2245999999999985E-2</c:v>
                      </c:pt>
                      <c:pt idx="3084">
                        <c:v>-4.2238999999999985E-2</c:v>
                      </c:pt>
                      <c:pt idx="3085">
                        <c:v>-4.2237499999999983E-2</c:v>
                      </c:pt>
                      <c:pt idx="3086">
                        <c:v>-4.2228999999999989E-2</c:v>
                      </c:pt>
                      <c:pt idx="3087">
                        <c:v>-4.2225499999999992E-2</c:v>
                      </c:pt>
                      <c:pt idx="3088">
                        <c:v>-4.2227499999999987E-2</c:v>
                      </c:pt>
                      <c:pt idx="3089">
                        <c:v>-4.2222499999999982E-2</c:v>
                      </c:pt>
                      <c:pt idx="3090">
                        <c:v>-4.2218499999999971E-2</c:v>
                      </c:pt>
                      <c:pt idx="3091">
                        <c:v>-4.2214999999999982E-2</c:v>
                      </c:pt>
                      <c:pt idx="3092">
                        <c:v>-4.2209499999999976E-2</c:v>
                      </c:pt>
                      <c:pt idx="3093">
                        <c:v>-4.220299999999997E-2</c:v>
                      </c:pt>
                      <c:pt idx="3094">
                        <c:v>-4.2242999999999975E-2</c:v>
                      </c:pt>
                      <c:pt idx="3095">
                        <c:v>-4.2248499999999974E-2</c:v>
                      </c:pt>
                      <c:pt idx="3096">
                        <c:v>-4.2252499999999971E-2</c:v>
                      </c:pt>
                      <c:pt idx="3097">
                        <c:v>-4.2241999999999974E-2</c:v>
                      </c:pt>
                      <c:pt idx="3098">
                        <c:v>-4.2235999999999982E-2</c:v>
                      </c:pt>
                      <c:pt idx="3099">
                        <c:v>-4.2232499999999985E-2</c:v>
                      </c:pt>
                      <c:pt idx="3100">
                        <c:v>-4.2227499999999987E-2</c:v>
                      </c:pt>
                      <c:pt idx="3101">
                        <c:v>-4.2221999999999989E-2</c:v>
                      </c:pt>
                      <c:pt idx="3102">
                        <c:v>-4.2214000000000002E-2</c:v>
                      </c:pt>
                      <c:pt idx="3103">
                        <c:v>-4.2209500000000011E-2</c:v>
                      </c:pt>
                      <c:pt idx="3104">
                        <c:v>-4.2207000000000001E-2</c:v>
                      </c:pt>
                      <c:pt idx="3105">
                        <c:v>-4.2201499999999996E-2</c:v>
                      </c:pt>
                      <c:pt idx="3106">
                        <c:v>-4.2200499999999995E-2</c:v>
                      </c:pt>
                      <c:pt idx="3107">
                        <c:v>-4.2197499999999992E-2</c:v>
                      </c:pt>
                      <c:pt idx="3108">
                        <c:v>-4.2192499999999987E-2</c:v>
                      </c:pt>
                      <c:pt idx="3109">
                        <c:v>-4.2187999999999982E-2</c:v>
                      </c:pt>
                      <c:pt idx="3110">
                        <c:v>-4.2181999999999976E-2</c:v>
                      </c:pt>
                      <c:pt idx="3111">
                        <c:v>-4.2177499999999979E-2</c:v>
                      </c:pt>
                      <c:pt idx="3112">
                        <c:v>-4.2172999999999974E-2</c:v>
                      </c:pt>
                      <c:pt idx="3113">
                        <c:v>-4.2167999999999962E-2</c:v>
                      </c:pt>
                      <c:pt idx="3114">
                        <c:v>-4.2162999999999971E-2</c:v>
                      </c:pt>
                      <c:pt idx="3115">
                        <c:v>-4.2157499999999973E-2</c:v>
                      </c:pt>
                      <c:pt idx="3116">
                        <c:v>-4.2154499999999991E-2</c:v>
                      </c:pt>
                      <c:pt idx="3117">
                        <c:v>-4.2147999999999984E-2</c:v>
                      </c:pt>
                      <c:pt idx="3118">
                        <c:v>-4.2144499999999988E-2</c:v>
                      </c:pt>
                      <c:pt idx="3119">
                        <c:v>-4.2142999999999986E-2</c:v>
                      </c:pt>
                      <c:pt idx="3120">
                        <c:v>-4.2140999999999984E-2</c:v>
                      </c:pt>
                      <c:pt idx="3121">
                        <c:v>-4.2139999999999983E-2</c:v>
                      </c:pt>
                      <c:pt idx="3122">
                        <c:v>-4.2137999999999981E-2</c:v>
                      </c:pt>
                      <c:pt idx="3123">
                        <c:v>-4.2132499999999989E-2</c:v>
                      </c:pt>
                      <c:pt idx="3124">
                        <c:v>-4.2128499999999985E-2</c:v>
                      </c:pt>
                      <c:pt idx="3125">
                        <c:v>-4.2128999999999979E-2</c:v>
                      </c:pt>
                      <c:pt idx="3126">
                        <c:v>-4.2126999999999984E-2</c:v>
                      </c:pt>
                      <c:pt idx="3127">
                        <c:v>-4.2125499999999975E-2</c:v>
                      </c:pt>
                      <c:pt idx="3128">
                        <c:v>-4.2125999999999976E-2</c:v>
                      </c:pt>
                      <c:pt idx="3129">
                        <c:v>-4.2122499999999972E-2</c:v>
                      </c:pt>
                      <c:pt idx="3130">
                        <c:v>-4.2122999999999973E-2</c:v>
                      </c:pt>
                      <c:pt idx="3131">
                        <c:v>-4.2123999999999967E-2</c:v>
                      </c:pt>
                      <c:pt idx="3132">
                        <c:v>-4.2122499999999966E-2</c:v>
                      </c:pt>
                      <c:pt idx="3133">
                        <c:v>-4.212349999999996E-2</c:v>
                      </c:pt>
                      <c:pt idx="3134">
                        <c:v>-4.2122499999999959E-2</c:v>
                      </c:pt>
                      <c:pt idx="3135">
                        <c:v>-4.212349999999996E-2</c:v>
                      </c:pt>
                      <c:pt idx="3136">
                        <c:v>-4.2124999999999961E-2</c:v>
                      </c:pt>
                      <c:pt idx="3137">
                        <c:v>-4.2124499999999961E-2</c:v>
                      </c:pt>
                      <c:pt idx="3138">
                        <c:v>-4.2124999999999961E-2</c:v>
                      </c:pt>
                      <c:pt idx="3139">
                        <c:v>-4.2124999999999961E-2</c:v>
                      </c:pt>
                      <c:pt idx="3140">
                        <c:v>-4.2127999999999964E-2</c:v>
                      </c:pt>
                      <c:pt idx="3141">
                        <c:v>-4.2129499999999959E-2</c:v>
                      </c:pt>
                      <c:pt idx="3142">
                        <c:v>-4.2130999999999974E-2</c:v>
                      </c:pt>
                      <c:pt idx="3143">
                        <c:v>-4.2132999999999969E-2</c:v>
                      </c:pt>
                      <c:pt idx="3144">
                        <c:v>-4.2134499999999984E-2</c:v>
                      </c:pt>
                      <c:pt idx="3145">
                        <c:v>-4.2134999999999971E-2</c:v>
                      </c:pt>
                      <c:pt idx="3146">
                        <c:v>-4.2135499999999972E-2</c:v>
                      </c:pt>
                      <c:pt idx="3147">
                        <c:v>-4.213649999999998E-2</c:v>
                      </c:pt>
                      <c:pt idx="3148">
                        <c:v>-4.2137499999999974E-2</c:v>
                      </c:pt>
                      <c:pt idx="3149">
                        <c:v>-4.2137999999999974E-2</c:v>
                      </c:pt>
                      <c:pt idx="3150">
                        <c:v>-4.2140999999999984E-2</c:v>
                      </c:pt>
                      <c:pt idx="3151">
                        <c:v>-4.2145499999999975E-2</c:v>
                      </c:pt>
                      <c:pt idx="3152">
                        <c:v>-4.2145499999999975E-2</c:v>
                      </c:pt>
                      <c:pt idx="3153">
                        <c:v>-4.214799999999997E-2</c:v>
                      </c:pt>
                      <c:pt idx="3154">
                        <c:v>-4.215049999999998E-2</c:v>
                      </c:pt>
                      <c:pt idx="3155">
                        <c:v>-4.2157999999999987E-2</c:v>
                      </c:pt>
                      <c:pt idx="3156">
                        <c:v>-4.2156499999999972E-2</c:v>
                      </c:pt>
                      <c:pt idx="3157">
                        <c:v>-4.2158499999999981E-2</c:v>
                      </c:pt>
                      <c:pt idx="3158">
                        <c:v>-4.2160999999999976E-2</c:v>
                      </c:pt>
                      <c:pt idx="3159">
                        <c:v>-4.2165499999999981E-2</c:v>
                      </c:pt>
                      <c:pt idx="3160">
                        <c:v>-4.2169999999999971E-2</c:v>
                      </c:pt>
                      <c:pt idx="3161">
                        <c:v>-4.2171499999999973E-2</c:v>
                      </c:pt>
                      <c:pt idx="3162">
                        <c:v>-4.217849999999998E-2</c:v>
                      </c:pt>
                      <c:pt idx="3163">
                        <c:v>-4.218249999999997E-2</c:v>
                      </c:pt>
                      <c:pt idx="3164">
                        <c:v>-4.2186499999999967E-2</c:v>
                      </c:pt>
                      <c:pt idx="3165">
                        <c:v>-4.2187999999999962E-2</c:v>
                      </c:pt>
                      <c:pt idx="3166">
                        <c:v>-4.2187999999999962E-2</c:v>
                      </c:pt>
                      <c:pt idx="3167">
                        <c:v>-4.219349999999996E-2</c:v>
                      </c:pt>
                      <c:pt idx="3168">
                        <c:v>-4.2194499999999954E-2</c:v>
                      </c:pt>
                      <c:pt idx="3169">
                        <c:v>-4.2198999999999959E-2</c:v>
                      </c:pt>
                      <c:pt idx="3170">
                        <c:v>-4.220049999999996E-2</c:v>
                      </c:pt>
                      <c:pt idx="3171">
                        <c:v>-4.2202499999999955E-2</c:v>
                      </c:pt>
                      <c:pt idx="3172">
                        <c:v>-4.2205499999999958E-2</c:v>
                      </c:pt>
                      <c:pt idx="3173">
                        <c:v>-4.2209499999999955E-2</c:v>
                      </c:pt>
                      <c:pt idx="3174">
                        <c:v>-4.2209499999999969E-2</c:v>
                      </c:pt>
                      <c:pt idx="3175">
                        <c:v>-4.2209999999999963E-2</c:v>
                      </c:pt>
                      <c:pt idx="3176">
                        <c:v>-4.2211499999999971E-2</c:v>
                      </c:pt>
                      <c:pt idx="3177">
                        <c:v>-4.2211999999999972E-2</c:v>
                      </c:pt>
                      <c:pt idx="3178">
                        <c:v>-4.2212999999999966E-2</c:v>
                      </c:pt>
                      <c:pt idx="3179">
                        <c:v>-4.2213999999999974E-2</c:v>
                      </c:pt>
                      <c:pt idx="3180">
                        <c:v>-4.2216499999999976E-2</c:v>
                      </c:pt>
                      <c:pt idx="3181">
                        <c:v>-4.2218999999999979E-2</c:v>
                      </c:pt>
                      <c:pt idx="3182">
                        <c:v>-4.2211999999999979E-2</c:v>
                      </c:pt>
                      <c:pt idx="3183">
                        <c:v>-4.2214999999999975E-2</c:v>
                      </c:pt>
                      <c:pt idx="3184">
                        <c:v>-4.2217499999999977E-2</c:v>
                      </c:pt>
                      <c:pt idx="3185">
                        <c:v>-4.2217999999999971E-2</c:v>
                      </c:pt>
                      <c:pt idx="3186">
                        <c:v>-4.2241999999999974E-2</c:v>
                      </c:pt>
                      <c:pt idx="3187">
                        <c:v>-4.223099999999997E-2</c:v>
                      </c:pt>
                      <c:pt idx="3188">
                        <c:v>-4.222749999999998E-2</c:v>
                      </c:pt>
                      <c:pt idx="3189">
                        <c:v>-4.2220499999999987E-2</c:v>
                      </c:pt>
                      <c:pt idx="3190">
                        <c:v>-4.2214999999999982E-2</c:v>
                      </c:pt>
                      <c:pt idx="3191">
                        <c:v>-4.2215499999999982E-2</c:v>
                      </c:pt>
                      <c:pt idx="3192">
                        <c:v>-4.2216999999999984E-2</c:v>
                      </c:pt>
                      <c:pt idx="3193">
                        <c:v>-4.2218999999999986E-2</c:v>
                      </c:pt>
                      <c:pt idx="3194">
                        <c:v>-4.2219999999999987E-2</c:v>
                      </c:pt>
                      <c:pt idx="3195">
                        <c:v>-4.2221499999999995E-2</c:v>
                      </c:pt>
                      <c:pt idx="3196">
                        <c:v>-4.2224999999999992E-2</c:v>
                      </c:pt>
                      <c:pt idx="3197">
                        <c:v>-4.2225499999999992E-2</c:v>
                      </c:pt>
                      <c:pt idx="3198">
                        <c:v>-4.2229499999999989E-2</c:v>
                      </c:pt>
                      <c:pt idx="3199">
                        <c:v>-4.2232499999999999E-2</c:v>
                      </c:pt>
                      <c:pt idx="3200">
                        <c:v>-4.2235500000000002E-2</c:v>
                      </c:pt>
                      <c:pt idx="3201">
                        <c:v>-4.2236999999999997E-2</c:v>
                      </c:pt>
                      <c:pt idx="3202">
                        <c:v>-4.2237000000000011E-2</c:v>
                      </c:pt>
                      <c:pt idx="3203">
                        <c:v>-4.2241000000000015E-2</c:v>
                      </c:pt>
                      <c:pt idx="3204">
                        <c:v>-4.2245500000000026E-2</c:v>
                      </c:pt>
                      <c:pt idx="3205">
                        <c:v>-4.2247500000000028E-2</c:v>
                      </c:pt>
                      <c:pt idx="3206">
                        <c:v>-4.225200000000004E-2</c:v>
                      </c:pt>
                      <c:pt idx="3207">
                        <c:v>-4.2255500000000036E-2</c:v>
                      </c:pt>
                      <c:pt idx="3208">
                        <c:v>-4.2259000000000026E-2</c:v>
                      </c:pt>
                      <c:pt idx="3209">
                        <c:v>-4.2262000000000029E-2</c:v>
                      </c:pt>
                      <c:pt idx="3210">
                        <c:v>-4.2264500000000031E-2</c:v>
                      </c:pt>
                      <c:pt idx="3211">
                        <c:v>-4.2267500000000034E-2</c:v>
                      </c:pt>
                      <c:pt idx="3212">
                        <c:v>-4.2272000000000032E-2</c:v>
                      </c:pt>
                      <c:pt idx="3213">
                        <c:v>-4.227750000000003E-2</c:v>
                      </c:pt>
                      <c:pt idx="3214">
                        <c:v>-4.2282000000000021E-2</c:v>
                      </c:pt>
                      <c:pt idx="3215">
                        <c:v>-4.2286500000000019E-2</c:v>
                      </c:pt>
                      <c:pt idx="3216">
                        <c:v>-4.2289500000000022E-2</c:v>
                      </c:pt>
                      <c:pt idx="3217">
                        <c:v>-4.2297000000000022E-2</c:v>
                      </c:pt>
                      <c:pt idx="3218">
                        <c:v>-4.2305000000000016E-2</c:v>
                      </c:pt>
                      <c:pt idx="3219">
                        <c:v>-4.2313000000000017E-2</c:v>
                      </c:pt>
                      <c:pt idx="3220">
                        <c:v>-4.2321000000000018E-2</c:v>
                      </c:pt>
                      <c:pt idx="3221">
                        <c:v>-4.2328500000000026E-2</c:v>
                      </c:pt>
                      <c:pt idx="3222">
                        <c:v>-4.2334500000000025E-2</c:v>
                      </c:pt>
                      <c:pt idx="3223">
                        <c:v>-4.2343500000000027E-2</c:v>
                      </c:pt>
                      <c:pt idx="3224">
                        <c:v>-4.235350000000003E-2</c:v>
                      </c:pt>
                      <c:pt idx="3225">
                        <c:v>-4.2363500000000033E-2</c:v>
                      </c:pt>
                      <c:pt idx="3226">
                        <c:v>-4.2373000000000029E-2</c:v>
                      </c:pt>
                      <c:pt idx="3227">
                        <c:v>-4.2383000000000032E-2</c:v>
                      </c:pt>
                      <c:pt idx="3228">
                        <c:v>-4.2392000000000027E-2</c:v>
                      </c:pt>
                      <c:pt idx="3229">
                        <c:v>-4.2399000000000034E-2</c:v>
                      </c:pt>
                      <c:pt idx="3230">
                        <c:v>-4.2409500000000031E-2</c:v>
                      </c:pt>
                      <c:pt idx="3231">
                        <c:v>-4.241900000000004E-2</c:v>
                      </c:pt>
                      <c:pt idx="3232">
                        <c:v>-4.2431000000000038E-2</c:v>
                      </c:pt>
                      <c:pt idx="3233">
                        <c:v>-4.2441500000000028E-2</c:v>
                      </c:pt>
                      <c:pt idx="3234">
                        <c:v>-4.2448500000000028E-2</c:v>
                      </c:pt>
                      <c:pt idx="3235">
                        <c:v>-4.2459500000000032E-2</c:v>
                      </c:pt>
                      <c:pt idx="3236">
                        <c:v>-4.2468000000000034E-2</c:v>
                      </c:pt>
                      <c:pt idx="3237">
                        <c:v>-4.2481000000000026E-2</c:v>
                      </c:pt>
                      <c:pt idx="3238">
                        <c:v>-4.2491000000000029E-2</c:v>
                      </c:pt>
                      <c:pt idx="3239">
                        <c:v>-4.2502500000000026E-2</c:v>
                      </c:pt>
                      <c:pt idx="3240">
                        <c:v>-4.2512000000000036E-2</c:v>
                      </c:pt>
                      <c:pt idx="3241">
                        <c:v>-4.2523500000000027E-2</c:v>
                      </c:pt>
                      <c:pt idx="3242">
                        <c:v>-4.2533000000000029E-2</c:v>
                      </c:pt>
                      <c:pt idx="3243">
                        <c:v>-4.2539000000000021E-2</c:v>
                      </c:pt>
                      <c:pt idx="3244">
                        <c:v>-4.2551000000000026E-2</c:v>
                      </c:pt>
                      <c:pt idx="3245">
                        <c:v>-4.2560500000000029E-2</c:v>
                      </c:pt>
                      <c:pt idx="3246">
                        <c:v>-4.2572000000000033E-2</c:v>
                      </c:pt>
                      <c:pt idx="3247">
                        <c:v>-4.258200000000003E-2</c:v>
                      </c:pt>
                      <c:pt idx="3248">
                        <c:v>-4.2593000000000041E-2</c:v>
                      </c:pt>
                      <c:pt idx="3249">
                        <c:v>-4.2604000000000031E-2</c:v>
                      </c:pt>
                      <c:pt idx="3250">
                        <c:v>-4.2614000000000034E-2</c:v>
                      </c:pt>
                      <c:pt idx="3251">
                        <c:v>-4.2625500000000038E-2</c:v>
                      </c:pt>
                      <c:pt idx="3252">
                        <c:v>-4.2636500000000029E-2</c:v>
                      </c:pt>
                      <c:pt idx="3253">
                        <c:v>-4.2648500000000027E-2</c:v>
                      </c:pt>
                      <c:pt idx="3254">
                        <c:v>-4.2661500000000026E-2</c:v>
                      </c:pt>
                      <c:pt idx="3255">
                        <c:v>-4.2673500000000024E-2</c:v>
                      </c:pt>
                      <c:pt idx="3256">
                        <c:v>-4.2686000000000023E-2</c:v>
                      </c:pt>
                      <c:pt idx="3257">
                        <c:v>-4.269750000000002E-2</c:v>
                      </c:pt>
                      <c:pt idx="3258">
                        <c:v>-4.2708000000000003E-2</c:v>
                      </c:pt>
                      <c:pt idx="3259">
                        <c:v>-4.2723000000000004E-2</c:v>
                      </c:pt>
                      <c:pt idx="3260">
                        <c:v>-4.2736500000000011E-2</c:v>
                      </c:pt>
                      <c:pt idx="3261">
                        <c:v>-4.2754500000000008E-2</c:v>
                      </c:pt>
                      <c:pt idx="3262">
                        <c:v>-4.2765000000000011E-2</c:v>
                      </c:pt>
                      <c:pt idx="3263">
                        <c:v>-4.2779000000000005E-2</c:v>
                      </c:pt>
                      <c:pt idx="3264">
                        <c:v>-4.2792000000000004E-2</c:v>
                      </c:pt>
                      <c:pt idx="3265">
                        <c:v>-4.2797000000000009E-2</c:v>
                      </c:pt>
                      <c:pt idx="3266">
                        <c:v>-4.2814000000000012E-2</c:v>
                      </c:pt>
                      <c:pt idx="3267">
                        <c:v>-4.2824500000000015E-2</c:v>
                      </c:pt>
                      <c:pt idx="3268">
                        <c:v>-4.2838500000000009E-2</c:v>
                      </c:pt>
                      <c:pt idx="3269">
                        <c:v>-4.284950000000002E-2</c:v>
                      </c:pt>
                      <c:pt idx="3270">
                        <c:v>-4.2863000000000012E-2</c:v>
                      </c:pt>
                      <c:pt idx="3271">
                        <c:v>-4.2877500000000027E-2</c:v>
                      </c:pt>
                      <c:pt idx="3272">
                        <c:v>-4.2890500000000026E-2</c:v>
                      </c:pt>
                      <c:pt idx="3273">
                        <c:v>-4.2903500000000025E-2</c:v>
                      </c:pt>
                      <c:pt idx="3274">
                        <c:v>-4.2907500000000029E-2</c:v>
                      </c:pt>
                      <c:pt idx="3275">
                        <c:v>-4.2925500000000019E-2</c:v>
                      </c:pt>
                      <c:pt idx="3276">
                        <c:v>-4.2939500000000012E-2</c:v>
                      </c:pt>
                      <c:pt idx="3277">
                        <c:v>-4.2956500000000022E-2</c:v>
                      </c:pt>
                      <c:pt idx="3278">
                        <c:v>-4.2982500000000021E-2</c:v>
                      </c:pt>
                      <c:pt idx="3279">
                        <c:v>-4.2988000000000019E-2</c:v>
                      </c:pt>
                      <c:pt idx="3280">
                        <c:v>-4.2999000000000002E-2</c:v>
                      </c:pt>
                      <c:pt idx="3281">
                        <c:v>-4.3010500000000007E-2</c:v>
                      </c:pt>
                      <c:pt idx="3282">
                        <c:v>-4.3023500000000006E-2</c:v>
                      </c:pt>
                      <c:pt idx="3283">
                        <c:v>-4.3036999999999999E-2</c:v>
                      </c:pt>
                      <c:pt idx="3284">
                        <c:v>-4.30525E-2</c:v>
                      </c:pt>
                      <c:pt idx="3285">
                        <c:v>-4.3060999999999995E-2</c:v>
                      </c:pt>
                      <c:pt idx="3286">
                        <c:v>-4.3075000000000002E-2</c:v>
                      </c:pt>
                      <c:pt idx="3287">
                        <c:v>-4.3085999999999992E-2</c:v>
                      </c:pt>
                      <c:pt idx="3288">
                        <c:v>-4.3096999999999996E-2</c:v>
                      </c:pt>
                      <c:pt idx="3289">
                        <c:v>-4.3108499999999994E-2</c:v>
                      </c:pt>
                      <c:pt idx="3290">
                        <c:v>-4.3120499999999992E-2</c:v>
                      </c:pt>
                      <c:pt idx="3291">
                        <c:v>-4.313249999999999E-2</c:v>
                      </c:pt>
                      <c:pt idx="3292">
                        <c:v>-4.312499999999999E-2</c:v>
                      </c:pt>
                      <c:pt idx="3293">
                        <c:v>-4.3140999999999992E-2</c:v>
                      </c:pt>
                      <c:pt idx="3294">
                        <c:v>-4.3099499999999985E-2</c:v>
                      </c:pt>
                      <c:pt idx="3295">
                        <c:v>-4.3112499999999991E-2</c:v>
                      </c:pt>
                      <c:pt idx="3296">
                        <c:v>-4.3113999999999979E-2</c:v>
                      </c:pt>
                      <c:pt idx="3297">
                        <c:v>-4.3127499999999992E-2</c:v>
                      </c:pt>
                      <c:pt idx="3298">
                        <c:v>-4.3135499999999993E-2</c:v>
                      </c:pt>
                      <c:pt idx="3299">
                        <c:v>-4.3144999999999989E-2</c:v>
                      </c:pt>
                      <c:pt idx="3300">
                        <c:v>-4.3156999999999994E-2</c:v>
                      </c:pt>
                      <c:pt idx="3301">
                        <c:v>-4.3164999999999995E-2</c:v>
                      </c:pt>
                      <c:pt idx="3302">
                        <c:v>-4.3179499999999996E-2</c:v>
                      </c:pt>
                      <c:pt idx="3303">
                        <c:v>-4.3191999999999994E-2</c:v>
                      </c:pt>
                      <c:pt idx="3304">
                        <c:v>-4.3202499999999998E-2</c:v>
                      </c:pt>
                      <c:pt idx="3305">
                        <c:v>-4.3213999999999989E-2</c:v>
                      </c:pt>
                      <c:pt idx="3306">
                        <c:v>-4.3213499999999995E-2</c:v>
                      </c:pt>
                      <c:pt idx="3307">
                        <c:v>-4.3216499999999998E-2</c:v>
                      </c:pt>
                      <c:pt idx="3308">
                        <c:v>-4.3221500000000003E-2</c:v>
                      </c:pt>
                      <c:pt idx="3309">
                        <c:v>-4.3232500000000014E-2</c:v>
                      </c:pt>
                      <c:pt idx="3310">
                        <c:v>-4.3241500000000016E-2</c:v>
                      </c:pt>
                      <c:pt idx="3311">
                        <c:v>-4.3248000000000016E-2</c:v>
                      </c:pt>
                      <c:pt idx="3312">
                        <c:v>-4.325650000000001E-2</c:v>
                      </c:pt>
                      <c:pt idx="3313">
                        <c:v>-4.3261500000000022E-2</c:v>
                      </c:pt>
                      <c:pt idx="3314">
                        <c:v>-4.3264000000000025E-2</c:v>
                      </c:pt>
                      <c:pt idx="3315">
                        <c:v>-4.3261000000000015E-2</c:v>
                      </c:pt>
                      <c:pt idx="3316">
                        <c:v>-4.3260000000000007E-2</c:v>
                      </c:pt>
                      <c:pt idx="3317">
                        <c:v>-4.3258500000000005E-2</c:v>
                      </c:pt>
                      <c:pt idx="3318">
                        <c:v>-4.3259000000000006E-2</c:v>
                      </c:pt>
                      <c:pt idx="3319">
                        <c:v>-4.326300000000001E-2</c:v>
                      </c:pt>
                      <c:pt idx="3320">
                        <c:v>-4.327050000000001E-2</c:v>
                      </c:pt>
                      <c:pt idx="3321">
                        <c:v>-4.3272000000000005E-2</c:v>
                      </c:pt>
                      <c:pt idx="3322">
                        <c:v>-4.32745E-2</c:v>
                      </c:pt>
                      <c:pt idx="3323">
                        <c:v>-4.3279499999999999E-2</c:v>
                      </c:pt>
                      <c:pt idx="3324">
                        <c:v>-4.3282499999999988E-2</c:v>
                      </c:pt>
                      <c:pt idx="3325">
                        <c:v>-4.3333999999999991E-2</c:v>
                      </c:pt>
                      <c:pt idx="3326">
                        <c:v>-4.3327499999999991E-2</c:v>
                      </c:pt>
                      <c:pt idx="3327">
                        <c:v>-4.3342999999999993E-2</c:v>
                      </c:pt>
                      <c:pt idx="3328">
                        <c:v>-4.3340499999999983E-2</c:v>
                      </c:pt>
                      <c:pt idx="3329">
                        <c:v>-4.3338499999999974E-2</c:v>
                      </c:pt>
                      <c:pt idx="3330">
                        <c:v>-4.3343499999999979E-2</c:v>
                      </c:pt>
                      <c:pt idx="3331">
                        <c:v>-4.3346499999999982E-2</c:v>
                      </c:pt>
                      <c:pt idx="3332">
                        <c:v>-4.3345499999999981E-2</c:v>
                      </c:pt>
                      <c:pt idx="3333">
                        <c:v>-4.334699999999999E-2</c:v>
                      </c:pt>
                      <c:pt idx="3334">
                        <c:v>-4.3345499999999981E-2</c:v>
                      </c:pt>
                      <c:pt idx="3335">
                        <c:v>-4.3342999999999979E-2</c:v>
                      </c:pt>
                      <c:pt idx="3336">
                        <c:v>-4.3343499999999986E-2</c:v>
                      </c:pt>
                      <c:pt idx="3337">
                        <c:v>-4.3344499999999994E-2</c:v>
                      </c:pt>
                      <c:pt idx="3338">
                        <c:v>-4.3357499999999993E-2</c:v>
                      </c:pt>
                      <c:pt idx="3339">
                        <c:v>-4.3356499999999992E-2</c:v>
                      </c:pt>
                      <c:pt idx="3340">
                        <c:v>-4.335399999999999E-2</c:v>
                      </c:pt>
                      <c:pt idx="3341">
                        <c:v>-4.3356499999999992E-2</c:v>
                      </c:pt>
                      <c:pt idx="3342">
                        <c:v>-4.3358999999999988E-2</c:v>
                      </c:pt>
                      <c:pt idx="3343">
                        <c:v>-4.3367999999999983E-2</c:v>
                      </c:pt>
                      <c:pt idx="3344">
                        <c:v>-4.3368999999999998E-2</c:v>
                      </c:pt>
                      <c:pt idx="3345">
                        <c:v>-4.3368999999999991E-2</c:v>
                      </c:pt>
                      <c:pt idx="3346">
                        <c:v>-4.3366999999999996E-2</c:v>
                      </c:pt>
                      <c:pt idx="3347">
                        <c:v>-4.3369499999999991E-2</c:v>
                      </c:pt>
                      <c:pt idx="3348">
                        <c:v>-4.3373499999999988E-2</c:v>
                      </c:pt>
                      <c:pt idx="3349">
                        <c:v>-4.336849999999999E-2</c:v>
                      </c:pt>
                      <c:pt idx="3350">
                        <c:v>-4.336149999999999E-2</c:v>
                      </c:pt>
                      <c:pt idx="3351">
                        <c:v>-4.3360999999999983E-2</c:v>
                      </c:pt>
                      <c:pt idx="3352">
                        <c:v>-4.336099999999999E-2</c:v>
                      </c:pt>
                      <c:pt idx="3353">
                        <c:v>-4.335449999999999E-2</c:v>
                      </c:pt>
                      <c:pt idx="3354">
                        <c:v>-4.3352499999999988E-2</c:v>
                      </c:pt>
                      <c:pt idx="3355">
                        <c:v>-4.3348499999999991E-2</c:v>
                      </c:pt>
                      <c:pt idx="3356">
                        <c:v>-4.3345999999999989E-2</c:v>
                      </c:pt>
                      <c:pt idx="3357">
                        <c:v>-4.3341999999999971E-2</c:v>
                      </c:pt>
                      <c:pt idx="3358">
                        <c:v>-4.3337999999999974E-2</c:v>
                      </c:pt>
                      <c:pt idx="3359">
                        <c:v>-4.3323999999999974E-2</c:v>
                      </c:pt>
                      <c:pt idx="3360">
                        <c:v>-4.3316499999999973E-2</c:v>
                      </c:pt>
                      <c:pt idx="3361">
                        <c:v>-4.3314499999999985E-2</c:v>
                      </c:pt>
                      <c:pt idx="3362">
                        <c:v>-4.3312499999999969E-2</c:v>
                      </c:pt>
                      <c:pt idx="3363">
                        <c:v>-4.3307499999999957E-2</c:v>
                      </c:pt>
                      <c:pt idx="3364">
                        <c:v>-4.330249999999998E-2</c:v>
                      </c:pt>
                      <c:pt idx="3365">
                        <c:v>-4.3301999999999972E-2</c:v>
                      </c:pt>
                      <c:pt idx="3366">
                        <c:v>-4.3301999999999952E-2</c:v>
                      </c:pt>
                      <c:pt idx="3367">
                        <c:v>-4.3299999999999957E-2</c:v>
                      </c:pt>
                      <c:pt idx="3368">
                        <c:v>-4.3298999999999956E-2</c:v>
                      </c:pt>
                      <c:pt idx="3369">
                        <c:v>-4.3297499999999961E-2</c:v>
                      </c:pt>
                      <c:pt idx="3370">
                        <c:v>-4.328999999999996E-2</c:v>
                      </c:pt>
                      <c:pt idx="3371">
                        <c:v>-4.328599999999997E-2</c:v>
                      </c:pt>
                      <c:pt idx="3372">
                        <c:v>-4.3279999999999964E-2</c:v>
                      </c:pt>
                      <c:pt idx="3373">
                        <c:v>-4.3272499999999978E-2</c:v>
                      </c:pt>
                      <c:pt idx="3374">
                        <c:v>-4.3269499999999975E-2</c:v>
                      </c:pt>
                      <c:pt idx="3375">
                        <c:v>-4.3266499999999992E-2</c:v>
                      </c:pt>
                      <c:pt idx="3376">
                        <c:v>-4.3260999999999987E-2</c:v>
                      </c:pt>
                      <c:pt idx="3377">
                        <c:v>-4.3247999999999988E-2</c:v>
                      </c:pt>
                      <c:pt idx="3378">
                        <c:v>-4.3245999999999986E-2</c:v>
                      </c:pt>
                      <c:pt idx="3379">
                        <c:v>-4.324299999999999E-2</c:v>
                      </c:pt>
                      <c:pt idx="3380">
                        <c:v>-4.3236499999999983E-2</c:v>
                      </c:pt>
                      <c:pt idx="3381">
                        <c:v>-4.3234499999999981E-2</c:v>
                      </c:pt>
                      <c:pt idx="3382">
                        <c:v>-4.3227499999999981E-2</c:v>
                      </c:pt>
                      <c:pt idx="3383">
                        <c:v>-4.3224499999999978E-2</c:v>
                      </c:pt>
                      <c:pt idx="3384">
                        <c:v>-4.3219999999999974E-2</c:v>
                      </c:pt>
                      <c:pt idx="3385">
                        <c:v>-4.3222999999999977E-2</c:v>
                      </c:pt>
                      <c:pt idx="3386">
                        <c:v>-4.3216999999999978E-2</c:v>
                      </c:pt>
                      <c:pt idx="3387">
                        <c:v>-4.321249999999998E-2</c:v>
                      </c:pt>
                      <c:pt idx="3388">
                        <c:v>-4.321249999999998E-2</c:v>
                      </c:pt>
                      <c:pt idx="3389">
                        <c:v>-4.3202999999999984E-2</c:v>
                      </c:pt>
                      <c:pt idx="3390">
                        <c:v>-4.3197499999999979E-2</c:v>
                      </c:pt>
                      <c:pt idx="3391">
                        <c:v>-4.3179999999999975E-2</c:v>
                      </c:pt>
                      <c:pt idx="3392">
                        <c:v>-4.3161999999999992E-2</c:v>
                      </c:pt>
                      <c:pt idx="3393">
                        <c:v>-4.3150999999999995E-2</c:v>
                      </c:pt>
                      <c:pt idx="3394">
                        <c:v>-4.3149499999999986E-2</c:v>
                      </c:pt>
                      <c:pt idx="3395">
                        <c:v>-4.3144999999999989E-2</c:v>
                      </c:pt>
                      <c:pt idx="3396">
                        <c:v>-4.313949999999999E-2</c:v>
                      </c:pt>
                      <c:pt idx="3397">
                        <c:v>-4.3133499999999998E-2</c:v>
                      </c:pt>
                      <c:pt idx="3398">
                        <c:v>-4.3142499999999993E-2</c:v>
                      </c:pt>
                      <c:pt idx="3399">
                        <c:v>-4.3125999999999991E-2</c:v>
                      </c:pt>
                      <c:pt idx="3400">
                        <c:v>-4.3127499999999992E-2</c:v>
                      </c:pt>
                      <c:pt idx="3401">
                        <c:v>-4.3117499999999989E-2</c:v>
                      </c:pt>
                      <c:pt idx="3402">
                        <c:v>-4.3109500000000002E-2</c:v>
                      </c:pt>
                      <c:pt idx="3403">
                        <c:v>-4.3098499999999998E-2</c:v>
                      </c:pt>
                      <c:pt idx="3404">
                        <c:v>-4.3087E-2</c:v>
                      </c:pt>
                      <c:pt idx="3405">
                        <c:v>-4.3078499999999992E-2</c:v>
                      </c:pt>
                      <c:pt idx="3406">
                        <c:v>-4.3066999999999994E-2</c:v>
                      </c:pt>
                      <c:pt idx="3407">
                        <c:v>-4.3058499999999993E-2</c:v>
                      </c:pt>
                      <c:pt idx="3408">
                        <c:v>-4.3044499999999992E-2</c:v>
                      </c:pt>
                      <c:pt idx="3409">
                        <c:v>-4.3033499999999988E-2</c:v>
                      </c:pt>
                      <c:pt idx="3410">
                        <c:v>-4.3017499999999986E-2</c:v>
                      </c:pt>
                      <c:pt idx="3411">
                        <c:v>-4.301099999999998E-2</c:v>
                      </c:pt>
                      <c:pt idx="3412">
                        <c:v>-4.3000499999999976E-2</c:v>
                      </c:pt>
                      <c:pt idx="3413">
                        <c:v>-4.2988999999999979E-2</c:v>
                      </c:pt>
                      <c:pt idx="3414">
                        <c:v>-4.3092999999999979E-2</c:v>
                      </c:pt>
                      <c:pt idx="3415">
                        <c:v>-4.2813999999999977E-2</c:v>
                      </c:pt>
                      <c:pt idx="3416">
                        <c:v>-4.287899999999998E-2</c:v>
                      </c:pt>
                      <c:pt idx="3417">
                        <c:v>-4.2951499999999976E-2</c:v>
                      </c:pt>
                      <c:pt idx="3418">
                        <c:v>-4.3130999999999975E-2</c:v>
                      </c:pt>
                      <c:pt idx="3419">
                        <c:v>-4.3164999999999988E-2</c:v>
                      </c:pt>
                      <c:pt idx="3420">
                        <c:v>-4.3019499999999988E-2</c:v>
                      </c:pt>
                      <c:pt idx="3421">
                        <c:v>-4.2817499999999994E-2</c:v>
                      </c:pt>
                      <c:pt idx="3422">
                        <c:v>-4.2740500000000001E-2</c:v>
                      </c:pt>
                      <c:pt idx="3423">
                        <c:v>-4.2672000000000002E-2</c:v>
                      </c:pt>
                      <c:pt idx="3424">
                        <c:v>-4.2716000000000004E-2</c:v>
                      </c:pt>
                      <c:pt idx="3425">
                        <c:v>-4.2718500000000006E-2</c:v>
                      </c:pt>
                      <c:pt idx="3426">
                        <c:v>-4.2674500000000011E-2</c:v>
                      </c:pt>
                      <c:pt idx="3427">
                        <c:v>-4.2611500000000004E-2</c:v>
                      </c:pt>
                      <c:pt idx="3428">
                        <c:v>-4.2643500000000001E-2</c:v>
                      </c:pt>
                      <c:pt idx="3429">
                        <c:v>-4.2477500000000008E-2</c:v>
                      </c:pt>
                      <c:pt idx="3430">
                        <c:v>-4.250050000000001E-2</c:v>
                      </c:pt>
                      <c:pt idx="3431">
                        <c:v>-4.2556500000000004E-2</c:v>
                      </c:pt>
                      <c:pt idx="3432">
                        <c:v>-4.2629499999999994E-2</c:v>
                      </c:pt>
                      <c:pt idx="3433">
                        <c:v>-4.2648999999999992E-2</c:v>
                      </c:pt>
                      <c:pt idx="3434">
                        <c:v>-4.2568499999999988E-2</c:v>
                      </c:pt>
                      <c:pt idx="3435">
                        <c:v>-4.2509999999999992E-2</c:v>
                      </c:pt>
                      <c:pt idx="3436">
                        <c:v>-4.2526499999999995E-2</c:v>
                      </c:pt>
                      <c:pt idx="3437">
                        <c:v>-4.2588499999999987E-2</c:v>
                      </c:pt>
                      <c:pt idx="3438">
                        <c:v>-4.2569499999999989E-2</c:v>
                      </c:pt>
                      <c:pt idx="3439">
                        <c:v>-4.2534999999999989E-2</c:v>
                      </c:pt>
                      <c:pt idx="3440">
                        <c:v>-4.2502000000000005E-2</c:v>
                      </c:pt>
                      <c:pt idx="3441">
                        <c:v>-4.2479500000000003E-2</c:v>
                      </c:pt>
                      <c:pt idx="3442">
                        <c:v>-4.2497499999999994E-2</c:v>
                      </c:pt>
                      <c:pt idx="3443">
                        <c:v>-4.2408500000000009E-2</c:v>
                      </c:pt>
                      <c:pt idx="3444">
                        <c:v>-4.2436000000000008E-2</c:v>
                      </c:pt>
                      <c:pt idx="3445">
                        <c:v>-4.2470500000000015E-2</c:v>
                      </c:pt>
                      <c:pt idx="3446">
                        <c:v>-4.2424500000000025E-2</c:v>
                      </c:pt>
                      <c:pt idx="3447">
                        <c:v>-4.234350000000002E-2</c:v>
                      </c:pt>
                      <c:pt idx="3448">
                        <c:v>-4.2330000000000013E-2</c:v>
                      </c:pt>
                      <c:pt idx="3449">
                        <c:v>-4.2386500000000014E-2</c:v>
                      </c:pt>
                      <c:pt idx="3450">
                        <c:v>-4.2409000000000016E-2</c:v>
                      </c:pt>
                      <c:pt idx="3451">
                        <c:v>-4.2474500000000012E-2</c:v>
                      </c:pt>
                      <c:pt idx="3452">
                        <c:v>-4.2460000000000012E-2</c:v>
                      </c:pt>
                      <c:pt idx="3453">
                        <c:v>-4.2463500000000015E-2</c:v>
                      </c:pt>
                      <c:pt idx="3454">
                        <c:v>-4.2521000000000003E-2</c:v>
                      </c:pt>
                      <c:pt idx="3455">
                        <c:v>-4.2494500000000011E-2</c:v>
                      </c:pt>
                      <c:pt idx="3456">
                        <c:v>-4.2474500000000005E-2</c:v>
                      </c:pt>
                      <c:pt idx="3457">
                        <c:v>-4.2452500000000011E-2</c:v>
                      </c:pt>
                      <c:pt idx="3458">
                        <c:v>-4.2437000000000016E-2</c:v>
                      </c:pt>
                      <c:pt idx="3459">
                        <c:v>-4.2412000000000012E-2</c:v>
                      </c:pt>
                      <c:pt idx="3460">
                        <c:v>-4.2460000000000012E-2</c:v>
                      </c:pt>
                      <c:pt idx="3461">
                        <c:v>-4.2430000000000002E-2</c:v>
                      </c:pt>
                      <c:pt idx="3462">
                        <c:v>-4.2420500000000007E-2</c:v>
                      </c:pt>
                      <c:pt idx="3463">
                        <c:v>-4.2403000000000003E-2</c:v>
                      </c:pt>
                      <c:pt idx="3464">
                        <c:v>-4.2348499999999997E-2</c:v>
                      </c:pt>
                      <c:pt idx="3465">
                        <c:v>-4.2357500000000006E-2</c:v>
                      </c:pt>
                      <c:pt idx="3466">
                        <c:v>-4.2359000000000001E-2</c:v>
                      </c:pt>
                      <c:pt idx="3467">
                        <c:v>-4.2394000000000001E-2</c:v>
                      </c:pt>
                      <c:pt idx="3468">
                        <c:v>-4.2413500000000007E-2</c:v>
                      </c:pt>
                      <c:pt idx="3469">
                        <c:v>-4.2398000000000019E-2</c:v>
                      </c:pt>
                      <c:pt idx="3470">
                        <c:v>-4.2444500000000017E-2</c:v>
                      </c:pt>
                      <c:pt idx="3471">
                        <c:v>-4.247950000000001E-2</c:v>
                      </c:pt>
                      <c:pt idx="3472">
                        <c:v>-4.2507500000000024E-2</c:v>
                      </c:pt>
                      <c:pt idx="3473">
                        <c:v>-4.2476000000000028E-2</c:v>
                      </c:pt>
                      <c:pt idx="3474">
                        <c:v>-4.2467000000000026E-2</c:v>
                      </c:pt>
                      <c:pt idx="3475">
                        <c:v>-4.2493500000000031E-2</c:v>
                      </c:pt>
                      <c:pt idx="3476">
                        <c:v>-4.2520000000000023E-2</c:v>
                      </c:pt>
                      <c:pt idx="3477">
                        <c:v>-4.2519000000000036E-2</c:v>
                      </c:pt>
                      <c:pt idx="3478">
                        <c:v>-4.2524000000000034E-2</c:v>
                      </c:pt>
                      <c:pt idx="3479">
                        <c:v>-4.2530000000000026E-2</c:v>
                      </c:pt>
                      <c:pt idx="3480">
                        <c:v>-4.2536500000000019E-2</c:v>
                      </c:pt>
                      <c:pt idx="3481">
                        <c:v>-4.2532000000000021E-2</c:v>
                      </c:pt>
                      <c:pt idx="3482">
                        <c:v>-4.2549500000000018E-2</c:v>
                      </c:pt>
                      <c:pt idx="3483">
                        <c:v>-4.2540500000000023E-2</c:v>
                      </c:pt>
                      <c:pt idx="3484">
                        <c:v>-4.2550500000000005E-2</c:v>
                      </c:pt>
                      <c:pt idx="3485">
                        <c:v>-4.2533000000000001E-2</c:v>
                      </c:pt>
                      <c:pt idx="3486">
                        <c:v>-4.2536000000000004E-2</c:v>
                      </c:pt>
                      <c:pt idx="3487">
                        <c:v>-4.2555500000000003E-2</c:v>
                      </c:pt>
                      <c:pt idx="3488">
                        <c:v>-4.2563500000000004E-2</c:v>
                      </c:pt>
                      <c:pt idx="3489">
                        <c:v>-4.2562999999999997E-2</c:v>
                      </c:pt>
                      <c:pt idx="3490">
                        <c:v>-4.2568500000000002E-2</c:v>
                      </c:pt>
                      <c:pt idx="3491">
                        <c:v>-4.2580499999999993E-2</c:v>
                      </c:pt>
                      <c:pt idx="3492">
                        <c:v>-4.2606999999999992E-2</c:v>
                      </c:pt>
                      <c:pt idx="3493">
                        <c:v>-4.2630499999999988E-2</c:v>
                      </c:pt>
                      <c:pt idx="3494">
                        <c:v>-4.2659499999999989E-2</c:v>
                      </c:pt>
                      <c:pt idx="3495">
                        <c:v>-4.2644499999999995E-2</c:v>
                      </c:pt>
                      <c:pt idx="3496">
                        <c:v>-4.2654499999999998E-2</c:v>
                      </c:pt>
                      <c:pt idx="3497">
                        <c:v>-4.2645999999999996E-2</c:v>
                      </c:pt>
                      <c:pt idx="3498">
                        <c:v>-4.2658999999999996E-2</c:v>
                      </c:pt>
                      <c:pt idx="3499">
                        <c:v>-4.2664000000000007E-2</c:v>
                      </c:pt>
                      <c:pt idx="3500">
                        <c:v>-4.2743500000000018E-2</c:v>
                      </c:pt>
                      <c:pt idx="3501">
                        <c:v>-4.2745000000000026E-2</c:v>
                      </c:pt>
                      <c:pt idx="3502">
                        <c:v>-4.275550000000003E-2</c:v>
                      </c:pt>
                      <c:pt idx="3503">
                        <c:v>-4.2746500000000028E-2</c:v>
                      </c:pt>
                      <c:pt idx="3504">
                        <c:v>-4.2744000000000032E-2</c:v>
                      </c:pt>
                      <c:pt idx="3505">
                        <c:v>-4.2709500000000025E-2</c:v>
                      </c:pt>
                      <c:pt idx="3506">
                        <c:v>-4.2693000000000023E-2</c:v>
                      </c:pt>
                      <c:pt idx="3507">
                        <c:v>-4.2670500000000021E-2</c:v>
                      </c:pt>
                      <c:pt idx="3508">
                        <c:v>-4.2665500000000023E-2</c:v>
                      </c:pt>
                      <c:pt idx="3509">
                        <c:v>-4.2668000000000018E-2</c:v>
                      </c:pt>
                      <c:pt idx="3510">
                        <c:v>-4.2650500000000022E-2</c:v>
                      </c:pt>
                      <c:pt idx="3511">
                        <c:v>-4.2645000000000009E-2</c:v>
                      </c:pt>
                      <c:pt idx="3512">
                        <c:v>-4.2621500000000007E-2</c:v>
                      </c:pt>
                      <c:pt idx="3513">
                        <c:v>-4.2618499999999997E-2</c:v>
                      </c:pt>
                      <c:pt idx="3514">
                        <c:v>-4.2574999999999995E-2</c:v>
                      </c:pt>
                      <c:pt idx="3515">
                        <c:v>-4.258749999999998E-2</c:v>
                      </c:pt>
                      <c:pt idx="3516">
                        <c:v>-4.256299999999999E-2</c:v>
                      </c:pt>
                      <c:pt idx="3517">
                        <c:v>-4.2575999999999989E-2</c:v>
                      </c:pt>
                      <c:pt idx="3518">
                        <c:v>-4.2565499999999999E-2</c:v>
                      </c:pt>
                      <c:pt idx="3519">
                        <c:v>-4.2561999999999996E-2</c:v>
                      </c:pt>
                      <c:pt idx="3520">
                        <c:v>-4.2557999999999999E-2</c:v>
                      </c:pt>
                      <c:pt idx="3521">
                        <c:v>-4.2562999999999997E-2</c:v>
                      </c:pt>
                      <c:pt idx="3522">
                        <c:v>-4.2558499999999999E-2</c:v>
                      </c:pt>
                      <c:pt idx="3523">
                        <c:v>-4.2550999999999999E-2</c:v>
                      </c:pt>
                      <c:pt idx="3524">
                        <c:v>-4.254949999999999E-2</c:v>
                      </c:pt>
                      <c:pt idx="3525">
                        <c:v>-4.2504999999999994E-2</c:v>
                      </c:pt>
                      <c:pt idx="3526">
                        <c:v>-4.2519500000000002E-2</c:v>
                      </c:pt>
                      <c:pt idx="3527">
                        <c:v>-4.2501499999999998E-2</c:v>
                      </c:pt>
                      <c:pt idx="3528">
                        <c:v>-4.2448500000000007E-2</c:v>
                      </c:pt>
                      <c:pt idx="3529">
                        <c:v>-4.2445500000000004E-2</c:v>
                      </c:pt>
                      <c:pt idx="3530">
                        <c:v>-4.2446499999999998E-2</c:v>
                      </c:pt>
                      <c:pt idx="3531">
                        <c:v>-4.2436500000000009E-2</c:v>
                      </c:pt>
                      <c:pt idx="3532">
                        <c:v>-4.2451500000000003E-2</c:v>
                      </c:pt>
                      <c:pt idx="3533">
                        <c:v>-4.2450500000000009E-2</c:v>
                      </c:pt>
                      <c:pt idx="3534">
                        <c:v>-4.2452500000000004E-2</c:v>
                      </c:pt>
                      <c:pt idx="3535">
                        <c:v>-4.2457500000000002E-2</c:v>
                      </c:pt>
                      <c:pt idx="3536">
                        <c:v>-4.2644000000000001E-2</c:v>
                      </c:pt>
                      <c:pt idx="3537">
                        <c:v>-4.2639499999999997E-2</c:v>
                      </c:pt>
                      <c:pt idx="3538">
                        <c:v>-4.2628499999999993E-2</c:v>
                      </c:pt>
                      <c:pt idx="3539">
                        <c:v>-4.2635499999999993E-2</c:v>
                      </c:pt>
                      <c:pt idx="3540">
                        <c:v>-4.2654999999999992E-2</c:v>
                      </c:pt>
                      <c:pt idx="3541">
                        <c:v>-4.2660999999999991E-2</c:v>
                      </c:pt>
                      <c:pt idx="3542">
                        <c:v>-4.265349999999999E-2</c:v>
                      </c:pt>
                      <c:pt idx="3543">
                        <c:v>-4.2655499999999985E-2</c:v>
                      </c:pt>
                      <c:pt idx="3544">
                        <c:v>-4.2647999999999985E-2</c:v>
                      </c:pt>
                      <c:pt idx="3545">
                        <c:v>-4.2641999999999985E-2</c:v>
                      </c:pt>
                      <c:pt idx="3546">
                        <c:v>-4.2649499999999986E-2</c:v>
                      </c:pt>
                      <c:pt idx="3547">
                        <c:v>-4.2655999999999993E-2</c:v>
                      </c:pt>
                      <c:pt idx="3548">
                        <c:v>-4.2661499999999991E-2</c:v>
                      </c:pt>
                      <c:pt idx="3549">
                        <c:v>-4.2643999999999987E-2</c:v>
                      </c:pt>
                      <c:pt idx="3550">
                        <c:v>-4.2653999999999997E-2</c:v>
                      </c:pt>
                      <c:pt idx="3551">
                        <c:v>-4.2501999999999984E-2</c:v>
                      </c:pt>
                      <c:pt idx="3552">
                        <c:v>-4.2529499999999991E-2</c:v>
                      </c:pt>
                      <c:pt idx="3553">
                        <c:v>-4.2533499999999995E-2</c:v>
                      </c:pt>
                      <c:pt idx="3554">
                        <c:v>-4.2539999999999988E-2</c:v>
                      </c:pt>
                      <c:pt idx="3555">
                        <c:v>-4.2542499999999997E-2</c:v>
                      </c:pt>
                      <c:pt idx="3556">
                        <c:v>-4.25525E-2</c:v>
                      </c:pt>
                      <c:pt idx="3557">
                        <c:v>-4.25525E-2</c:v>
                      </c:pt>
                      <c:pt idx="3558">
                        <c:v>-4.2558999999999993E-2</c:v>
                      </c:pt>
                      <c:pt idx="3559">
                        <c:v>-4.2577499999999997E-2</c:v>
                      </c:pt>
                      <c:pt idx="3560">
                        <c:v>-4.2583000000000003E-2</c:v>
                      </c:pt>
                      <c:pt idx="3561">
                        <c:v>-4.2548499999999996E-2</c:v>
                      </c:pt>
                      <c:pt idx="3562">
                        <c:v>-4.2508499999999977E-2</c:v>
                      </c:pt>
                      <c:pt idx="3563">
                        <c:v>-4.2532999999999987E-2</c:v>
                      </c:pt>
                      <c:pt idx="3564">
                        <c:v>-4.2507999999999983E-2</c:v>
                      </c:pt>
                      <c:pt idx="3565">
                        <c:v>-4.2513499999999996E-2</c:v>
                      </c:pt>
                      <c:pt idx="3566">
                        <c:v>-4.252199999999999E-2</c:v>
                      </c:pt>
                      <c:pt idx="3567">
                        <c:v>-4.2536999999999991E-2</c:v>
                      </c:pt>
                      <c:pt idx="3568">
                        <c:v>-4.2546999999999988E-2</c:v>
                      </c:pt>
                      <c:pt idx="3569">
                        <c:v>-4.2554000000000002E-2</c:v>
                      </c:pt>
                      <c:pt idx="3570">
                        <c:v>-4.2564499999999998E-2</c:v>
                      </c:pt>
                      <c:pt idx="3571">
                        <c:v>-4.25735E-2</c:v>
                      </c:pt>
                      <c:pt idx="3572">
                        <c:v>-4.2569499999999996E-2</c:v>
                      </c:pt>
                      <c:pt idx="3573">
                        <c:v>-4.2573500000000007E-2</c:v>
                      </c:pt>
                      <c:pt idx="3574">
                        <c:v>-4.2576999999999997E-2</c:v>
                      </c:pt>
                      <c:pt idx="3575">
                        <c:v>-4.2563999999999991E-2</c:v>
                      </c:pt>
                      <c:pt idx="3576">
                        <c:v>-4.2564999999999999E-2</c:v>
                      </c:pt>
                      <c:pt idx="3577">
                        <c:v>-4.2600500000000006E-2</c:v>
                      </c:pt>
                      <c:pt idx="3578">
                        <c:v>-4.2623000000000008E-2</c:v>
                      </c:pt>
                      <c:pt idx="3579">
                        <c:v>-4.2635500000000007E-2</c:v>
                      </c:pt>
                      <c:pt idx="3580">
                        <c:v>-4.2641000000000012E-2</c:v>
                      </c:pt>
                      <c:pt idx="3581">
                        <c:v>-4.2663E-2</c:v>
                      </c:pt>
                      <c:pt idx="3582">
                        <c:v>-4.2683500000000006E-2</c:v>
                      </c:pt>
                      <c:pt idx="3583">
                        <c:v>-4.2702500000000004E-2</c:v>
                      </c:pt>
                      <c:pt idx="3584">
                        <c:v>-4.2711500000000006E-2</c:v>
                      </c:pt>
                      <c:pt idx="3585">
                        <c:v>-4.2780500000000013E-2</c:v>
                      </c:pt>
                      <c:pt idx="3586">
                        <c:v>-4.2757500000000004E-2</c:v>
                      </c:pt>
                      <c:pt idx="3587">
                        <c:v>-4.2763000000000009E-2</c:v>
                      </c:pt>
                      <c:pt idx="3588">
                        <c:v>-4.2762500000000002E-2</c:v>
                      </c:pt>
                      <c:pt idx="3589">
                        <c:v>-4.2794500000000006E-2</c:v>
                      </c:pt>
                      <c:pt idx="3590">
                        <c:v>-4.2810499999999994E-2</c:v>
                      </c:pt>
                      <c:pt idx="3591">
                        <c:v>-4.2740500000000008E-2</c:v>
                      </c:pt>
                      <c:pt idx="3592">
                        <c:v>-4.2762000000000001E-2</c:v>
                      </c:pt>
                      <c:pt idx="3593">
                        <c:v>-4.2773499999999999E-2</c:v>
                      </c:pt>
                      <c:pt idx="3594">
                        <c:v>-4.2775000000000001E-2</c:v>
                      </c:pt>
                      <c:pt idx="3595">
                        <c:v>-4.2747499999999994E-2</c:v>
                      </c:pt>
                      <c:pt idx="3596">
                        <c:v>-4.2738999999999985E-2</c:v>
                      </c:pt>
                      <c:pt idx="3597">
                        <c:v>-4.2745999999999978E-2</c:v>
                      </c:pt>
                      <c:pt idx="3598">
                        <c:v>-4.2727999999999974E-2</c:v>
                      </c:pt>
                      <c:pt idx="3599">
                        <c:v>-4.2759499999999978E-2</c:v>
                      </c:pt>
                      <c:pt idx="3600">
                        <c:v>-4.2755999999999975E-2</c:v>
                      </c:pt>
                      <c:pt idx="3601">
                        <c:v>-4.2769999999999968E-2</c:v>
                      </c:pt>
                      <c:pt idx="3602">
                        <c:v>-4.2781499999999965E-2</c:v>
                      </c:pt>
                      <c:pt idx="3603">
                        <c:v>-4.2842499999999978E-2</c:v>
                      </c:pt>
                      <c:pt idx="3604">
                        <c:v>-4.2856499999999978E-2</c:v>
                      </c:pt>
                      <c:pt idx="3605">
                        <c:v>-4.2856499999999971E-2</c:v>
                      </c:pt>
                      <c:pt idx="3606">
                        <c:v>-4.2867499999999989E-2</c:v>
                      </c:pt>
                      <c:pt idx="3607">
                        <c:v>-4.2881999999999983E-2</c:v>
                      </c:pt>
                      <c:pt idx="3608">
                        <c:v>-4.2891999999999986E-2</c:v>
                      </c:pt>
                      <c:pt idx="3609">
                        <c:v>-4.2898499999999985E-2</c:v>
                      </c:pt>
                      <c:pt idx="3610">
                        <c:v>-4.2941499999999994E-2</c:v>
                      </c:pt>
                      <c:pt idx="3611">
                        <c:v>-4.2956500000000002E-2</c:v>
                      </c:pt>
                      <c:pt idx="3612">
                        <c:v>-4.3008499999999998E-2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9-DF6A-410B-8E98-069278FFE6E4}"/>
                  </c:ext>
                </c:extLst>
              </c15:ser>
            </c15:filteredScatterSeries>
          </c:ext>
        </c:extLst>
      </c:scatterChart>
      <c:valAx>
        <c:axId val="590726463"/>
        <c:scaling>
          <c:orientation val="minMax"/>
          <c:max val="612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0742303"/>
        <c:crossesAt val="-0.5"/>
        <c:crossBetween val="midCat"/>
      </c:valAx>
      <c:valAx>
        <c:axId val="590742303"/>
        <c:scaling>
          <c:orientation val="minMax"/>
          <c:max val="0.5"/>
          <c:min val="-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dirty="0"/>
                  <a:t>D1 inboard/outboard strain [%]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90726463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en-US"/>
    </a:p>
  </c:txPr>
  <c:externalData r:id="rId3">
    <c:autoUpdate val="0"/>
  </c:externalData>
  <c:userShapes r:id="rId4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r>
              <a:rPr lang="en-US" dirty="0"/>
              <a:t>Measured</a:t>
            </a:r>
            <a:r>
              <a:rPr lang="en-US" baseline="0" dirty="0"/>
              <a:t> tape profile, disk 1 (</a:t>
            </a:r>
            <a:r>
              <a:rPr lang="en-US" dirty="0"/>
              <a:t>SP 1129)</a:t>
            </a:r>
          </a:p>
        </c:rich>
      </c:tx>
      <c:layout>
        <c:manualLayout>
          <c:xMode val="edge"/>
          <c:yMode val="edge"/>
          <c:x val="0.13166502607621716"/>
          <c:y val="2.124911322598348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Sheet1!$B$36</c:f>
              <c:strCache>
                <c:ptCount val="1"/>
                <c:pt idx="0">
                  <c:v>Top (above REBCO)</c:v>
                </c:pt>
              </c:strCache>
            </c:strRef>
          </c:tx>
          <c:spPr>
            <a:ln w="317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val>
            <c:numRef>
              <c:f>Sheet1!$C$36:$AP$36</c:f>
              <c:numCache>
                <c:formatCode>General</c:formatCode>
                <c:ptCount val="40"/>
                <c:pt idx="0">
                  <c:v>17.042000000000002</c:v>
                </c:pt>
                <c:pt idx="1">
                  <c:v>15.528</c:v>
                </c:pt>
                <c:pt idx="2">
                  <c:v>15.528</c:v>
                </c:pt>
                <c:pt idx="3">
                  <c:v>15.528</c:v>
                </c:pt>
                <c:pt idx="4">
                  <c:v>14.77</c:v>
                </c:pt>
                <c:pt idx="5">
                  <c:v>15.337999999999999</c:v>
                </c:pt>
                <c:pt idx="6">
                  <c:v>18.178999999999998</c:v>
                </c:pt>
                <c:pt idx="7">
                  <c:v>18.936</c:v>
                </c:pt>
                <c:pt idx="8">
                  <c:v>19.882999999999999</c:v>
                </c:pt>
                <c:pt idx="9">
                  <c:v>21.018999999999998</c:v>
                </c:pt>
                <c:pt idx="10">
                  <c:v>21.207999999999998</c:v>
                </c:pt>
                <c:pt idx="11">
                  <c:v>22.913</c:v>
                </c:pt>
                <c:pt idx="12">
                  <c:v>24.617000000000001</c:v>
                </c:pt>
                <c:pt idx="13">
                  <c:v>26.321000000000002</c:v>
                </c:pt>
                <c:pt idx="14">
                  <c:v>26.888999999999999</c:v>
                </c:pt>
                <c:pt idx="15">
                  <c:v>26.134</c:v>
                </c:pt>
                <c:pt idx="16">
                  <c:v>28.783000000000001</c:v>
                </c:pt>
                <c:pt idx="17">
                  <c:v>28.024999999999999</c:v>
                </c:pt>
                <c:pt idx="18">
                  <c:v>26.51</c:v>
                </c:pt>
                <c:pt idx="19">
                  <c:v>27.457000000000001</c:v>
                </c:pt>
                <c:pt idx="20">
                  <c:v>28.972000000000001</c:v>
                </c:pt>
                <c:pt idx="21">
                  <c:v>28.024999999999999</c:v>
                </c:pt>
                <c:pt idx="22">
                  <c:v>29.161000000000001</c:v>
                </c:pt>
                <c:pt idx="23">
                  <c:v>26.7</c:v>
                </c:pt>
                <c:pt idx="24">
                  <c:v>26.51</c:v>
                </c:pt>
                <c:pt idx="25">
                  <c:v>28.404</c:v>
                </c:pt>
                <c:pt idx="26">
                  <c:v>24.806000000000001</c:v>
                </c:pt>
                <c:pt idx="27">
                  <c:v>24.995999999999999</c:v>
                </c:pt>
                <c:pt idx="28">
                  <c:v>22.722999999999999</c:v>
                </c:pt>
                <c:pt idx="29">
                  <c:v>21.207999999999998</c:v>
                </c:pt>
                <c:pt idx="30">
                  <c:v>21.018999999999998</c:v>
                </c:pt>
                <c:pt idx="31">
                  <c:v>19.882999999999999</c:v>
                </c:pt>
                <c:pt idx="32">
                  <c:v>18.178999999999998</c:v>
                </c:pt>
                <c:pt idx="33">
                  <c:v>16.664000000000001</c:v>
                </c:pt>
                <c:pt idx="34">
                  <c:v>16.474</c:v>
                </c:pt>
                <c:pt idx="35">
                  <c:v>14.013</c:v>
                </c:pt>
                <c:pt idx="36">
                  <c:v>15.148999999999999</c:v>
                </c:pt>
                <c:pt idx="37">
                  <c:v>15.148999999999999</c:v>
                </c:pt>
                <c:pt idx="38">
                  <c:v>15.717000000000001</c:v>
                </c:pt>
                <c:pt idx="39">
                  <c:v>17.042000000000002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1EE8-41B2-814F-1D634E318F56}"/>
            </c:ext>
          </c:extLst>
        </c:ser>
        <c:ser>
          <c:idx val="1"/>
          <c:order val="1"/>
          <c:tx>
            <c:strRef>
              <c:f>Sheet1!$B$37</c:f>
              <c:strCache>
                <c:ptCount val="1"/>
                <c:pt idx="0">
                  <c:v>Bottom (below REBCO)</c:v>
                </c:pt>
              </c:strCache>
            </c:strRef>
          </c:tx>
          <c:spPr>
            <a:ln w="317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val>
            <c:numRef>
              <c:f>Sheet1!$C$37:$AP$37</c:f>
              <c:numCache>
                <c:formatCode>General</c:formatCode>
                <c:ptCount val="40"/>
                <c:pt idx="0">
                  <c:v>17.989000000000001</c:v>
                </c:pt>
                <c:pt idx="1">
                  <c:v>15.906599999999999</c:v>
                </c:pt>
                <c:pt idx="2">
                  <c:v>16.664000000000001</c:v>
                </c:pt>
                <c:pt idx="3">
                  <c:v>17.042000000000002</c:v>
                </c:pt>
                <c:pt idx="4">
                  <c:v>18.367999999999999</c:v>
                </c:pt>
                <c:pt idx="5">
                  <c:v>16.853000000000002</c:v>
                </c:pt>
                <c:pt idx="6">
                  <c:v>17.989000000000001</c:v>
                </c:pt>
                <c:pt idx="7">
                  <c:v>20.262</c:v>
                </c:pt>
                <c:pt idx="8">
                  <c:v>20.451000000000001</c:v>
                </c:pt>
                <c:pt idx="9">
                  <c:v>21.207999999999998</c:v>
                </c:pt>
                <c:pt idx="10">
                  <c:v>21.207999999999998</c:v>
                </c:pt>
                <c:pt idx="11">
                  <c:v>22.722999999999999</c:v>
                </c:pt>
                <c:pt idx="12">
                  <c:v>23.102</c:v>
                </c:pt>
                <c:pt idx="13">
                  <c:v>24.995999999999999</c:v>
                </c:pt>
                <c:pt idx="14">
                  <c:v>24.238</c:v>
                </c:pt>
                <c:pt idx="15">
                  <c:v>24.427</c:v>
                </c:pt>
                <c:pt idx="16">
                  <c:v>25.753</c:v>
                </c:pt>
                <c:pt idx="17">
                  <c:v>27.457000000000001</c:v>
                </c:pt>
                <c:pt idx="18">
                  <c:v>26.510999999999999</c:v>
                </c:pt>
                <c:pt idx="19">
                  <c:v>28.404</c:v>
                </c:pt>
                <c:pt idx="20">
                  <c:v>27.077999999999999</c:v>
                </c:pt>
                <c:pt idx="21">
                  <c:v>26.7</c:v>
                </c:pt>
                <c:pt idx="22">
                  <c:v>27.835999999999999</c:v>
                </c:pt>
                <c:pt idx="23">
                  <c:v>27.457000000000001</c:v>
                </c:pt>
                <c:pt idx="24">
                  <c:v>25.373999999999999</c:v>
                </c:pt>
                <c:pt idx="25">
                  <c:v>24.617000000000001</c:v>
                </c:pt>
                <c:pt idx="26">
                  <c:v>24.238</c:v>
                </c:pt>
                <c:pt idx="27">
                  <c:v>23.291</c:v>
                </c:pt>
                <c:pt idx="28">
                  <c:v>22.344000000000001</c:v>
                </c:pt>
                <c:pt idx="29">
                  <c:v>21.587</c:v>
                </c:pt>
                <c:pt idx="30">
                  <c:v>21.966000000000001</c:v>
                </c:pt>
                <c:pt idx="31">
                  <c:v>20.071999999999999</c:v>
                </c:pt>
                <c:pt idx="32">
                  <c:v>18.367999999999999</c:v>
                </c:pt>
                <c:pt idx="33">
                  <c:v>17.61</c:v>
                </c:pt>
                <c:pt idx="34">
                  <c:v>16.664000000000001</c:v>
                </c:pt>
                <c:pt idx="35">
                  <c:v>15.528</c:v>
                </c:pt>
                <c:pt idx="36">
                  <c:v>15.528</c:v>
                </c:pt>
                <c:pt idx="37">
                  <c:v>15.906000000000001</c:v>
                </c:pt>
                <c:pt idx="38">
                  <c:v>16.285</c:v>
                </c:pt>
                <c:pt idx="39">
                  <c:v>17.61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EE8-41B2-814F-1D634E318F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37977071"/>
        <c:axId val="237972079"/>
        <c:extLst>
          <c:ext xmlns:c15="http://schemas.microsoft.com/office/drawing/2012/chart" uri="{02D57815-91ED-43cb-92C2-25804820EDAC}">
            <c15:filteredLineSeries>
              <c15:ser>
                <c:idx val="2"/>
                <c:order val="2"/>
                <c:tx>
                  <c:strRef>
                    <c:extLst>
                      <c:ext uri="{02D57815-91ED-43cb-92C2-25804820EDAC}">
                        <c15:formulaRef>
                          <c15:sqref>Sheet1!$B$38</c15:sqref>
                        </c15:formulaRef>
                      </c:ext>
                    </c:extLst>
                    <c:strCache>
                      <c:ptCount val="1"/>
                      <c:pt idx="0">
                        <c:v>Substrate</c:v>
                      </c:pt>
                    </c:strCache>
                  </c:strRef>
                </c:tx>
                <c:spPr>
                  <a:ln w="317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val>
                  <c:numRef>
                    <c:extLst>
                      <c:ext uri="{02D57815-91ED-43cb-92C2-25804820EDAC}">
                        <c15:formulaRef>
                          <c15:sqref>Sheet1!$C$38:$AP$38</c15:sqref>
                        </c15:formulaRef>
                      </c:ext>
                    </c:extLst>
                    <c:numCache>
                      <c:formatCode>General</c:formatCode>
                      <c:ptCount val="40"/>
                      <c:pt idx="0">
                        <c:v>53.4</c:v>
                      </c:pt>
                      <c:pt idx="1">
                        <c:v>53.021000000000001</c:v>
                      </c:pt>
                      <c:pt idx="2">
                        <c:v>53.4</c:v>
                      </c:pt>
                      <c:pt idx="3">
                        <c:v>53.777999999999999</c:v>
                      </c:pt>
                      <c:pt idx="4">
                        <c:v>53.021000000000001</c:v>
                      </c:pt>
                      <c:pt idx="5">
                        <c:v>53.4</c:v>
                      </c:pt>
                      <c:pt idx="6">
                        <c:v>53.021000000000001</c:v>
                      </c:pt>
                      <c:pt idx="7">
                        <c:v>53.588999999999999</c:v>
                      </c:pt>
                      <c:pt idx="8">
                        <c:v>53.21</c:v>
                      </c:pt>
                      <c:pt idx="9">
                        <c:v>53.588999999999999</c:v>
                      </c:pt>
                      <c:pt idx="10">
                        <c:v>53.588999999999999</c:v>
                      </c:pt>
                      <c:pt idx="11">
                        <c:v>53.4</c:v>
                      </c:pt>
                      <c:pt idx="12">
                        <c:v>53.588999999999999</c:v>
                      </c:pt>
                      <c:pt idx="13">
                        <c:v>53.021000000000001</c:v>
                      </c:pt>
                      <c:pt idx="14">
                        <c:v>53.588999999999999</c:v>
                      </c:pt>
                      <c:pt idx="15">
                        <c:v>53.21</c:v>
                      </c:pt>
                      <c:pt idx="16">
                        <c:v>53.588999999999999</c:v>
                      </c:pt>
                      <c:pt idx="17">
                        <c:v>53.4</c:v>
                      </c:pt>
                      <c:pt idx="18">
                        <c:v>52.831000000000003</c:v>
                      </c:pt>
                      <c:pt idx="19">
                        <c:v>53.021000000000001</c:v>
                      </c:pt>
                      <c:pt idx="20">
                        <c:v>52.831000000000003</c:v>
                      </c:pt>
                      <c:pt idx="21">
                        <c:v>53.588999999999999</c:v>
                      </c:pt>
                      <c:pt idx="22">
                        <c:v>52.831000000000003</c:v>
                      </c:pt>
                      <c:pt idx="23">
                        <c:v>53.021000000000001</c:v>
                      </c:pt>
                      <c:pt idx="24">
                        <c:v>53.777999999999999</c:v>
                      </c:pt>
                      <c:pt idx="25">
                        <c:v>53.21</c:v>
                      </c:pt>
                      <c:pt idx="26">
                        <c:v>53.4</c:v>
                      </c:pt>
                      <c:pt idx="27">
                        <c:v>53.021000000000001</c:v>
                      </c:pt>
                      <c:pt idx="28">
                        <c:v>53.588999999999999</c:v>
                      </c:pt>
                      <c:pt idx="29">
                        <c:v>53.021000000000001</c:v>
                      </c:pt>
                      <c:pt idx="30">
                        <c:v>53.021000000000001</c:v>
                      </c:pt>
                      <c:pt idx="31">
                        <c:v>53.021000000000001</c:v>
                      </c:pt>
                      <c:pt idx="32">
                        <c:v>53.777999999999999</c:v>
                      </c:pt>
                      <c:pt idx="33">
                        <c:v>53.21</c:v>
                      </c:pt>
                      <c:pt idx="34">
                        <c:v>53.021000000000001</c:v>
                      </c:pt>
                      <c:pt idx="35">
                        <c:v>53.777999999999999</c:v>
                      </c:pt>
                      <c:pt idx="36">
                        <c:v>53.4</c:v>
                      </c:pt>
                      <c:pt idx="37">
                        <c:v>52.642000000000003</c:v>
                      </c:pt>
                      <c:pt idx="38">
                        <c:v>53.21</c:v>
                      </c:pt>
                      <c:pt idx="39">
                        <c:v>53.969000000000001</c:v>
                      </c:pt>
                    </c:numCache>
                  </c:numRef>
                </c:val>
                <c:smooth val="0"/>
                <c:extLst>
                  <c:ext xmlns:c16="http://schemas.microsoft.com/office/drawing/2014/chart" uri="{C3380CC4-5D6E-409C-BE32-E72D297353CC}">
                    <c16:uniqueId val="{00000002-1EE8-41B2-814F-1D634E318F56}"/>
                  </c:ext>
                </c:extLst>
              </c15:ser>
            </c15:filteredLineSeries>
          </c:ext>
        </c:extLst>
      </c:lineChart>
      <c:catAx>
        <c:axId val="237977071"/>
        <c:scaling>
          <c:orientation val="minMax"/>
        </c:scaling>
        <c:delete val="0"/>
        <c:axPos val="b"/>
        <c:majorTickMark val="out"/>
        <c:minorTickMark val="none"/>
        <c:tickLblPos val="nextTo"/>
        <c:spPr>
          <a:noFill/>
          <a:ln w="9525" cap="flat" cmpd="sng" algn="ctr">
            <a:solidFill>
              <a:schemeClr val="tx2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72079"/>
        <c:crosses val="autoZero"/>
        <c:auto val="1"/>
        <c:lblAlgn val="ctr"/>
        <c:lblOffset val="100"/>
        <c:noMultiLvlLbl val="0"/>
      </c:catAx>
      <c:valAx>
        <c:axId val="237972079"/>
        <c:scaling>
          <c:orientation val="minMax"/>
          <c:max val="30"/>
          <c:min val="10"/>
        </c:scaling>
        <c:delete val="0"/>
        <c:axPos val="l"/>
        <c:majorGridlines>
          <c:spPr>
            <a:ln w="9525" cap="flat" cmpd="sng" algn="ctr">
              <a:solidFill>
                <a:schemeClr val="tx2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7707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2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b="1" dirty="0"/>
              <a:t>Measured</a:t>
            </a:r>
            <a:r>
              <a:rPr lang="en-US" b="1" baseline="0" dirty="0"/>
              <a:t> tape profile, disk 33 (</a:t>
            </a:r>
            <a:r>
              <a:rPr lang="en-US" b="1" dirty="0"/>
              <a:t>SP1142</a:t>
            </a:r>
            <a:r>
              <a:rPr lang="en-US" dirty="0"/>
              <a:t>)</a:t>
            </a: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scatterChart>
        <c:scatterStyle val="lineMarker"/>
        <c:varyColors val="0"/>
        <c:ser>
          <c:idx val="1"/>
          <c:order val="0"/>
          <c:tx>
            <c:v>Top</c:v>
          </c:tx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yVal>
            <c:numRef>
              <c:f>Sheet1!$C$58:$AR$58</c:f>
              <c:numCache>
                <c:formatCode>General</c:formatCode>
                <c:ptCount val="42"/>
                <c:pt idx="0">
                  <c:v>17.334</c:v>
                </c:pt>
                <c:pt idx="1">
                  <c:v>16.670000000000002</c:v>
                </c:pt>
                <c:pt idx="2">
                  <c:v>23.672000000000001</c:v>
                </c:pt>
                <c:pt idx="3">
                  <c:v>14.500999999999999</c:v>
                </c:pt>
                <c:pt idx="4">
                  <c:v>15.847</c:v>
                </c:pt>
                <c:pt idx="5">
                  <c:v>15.004</c:v>
                </c:pt>
                <c:pt idx="6">
                  <c:v>15.17</c:v>
                </c:pt>
                <c:pt idx="7">
                  <c:v>14.337</c:v>
                </c:pt>
                <c:pt idx="8">
                  <c:v>17.02</c:v>
                </c:pt>
                <c:pt idx="9">
                  <c:v>15.333</c:v>
                </c:pt>
                <c:pt idx="10">
                  <c:v>17.013000000000002</c:v>
                </c:pt>
                <c:pt idx="11">
                  <c:v>16.167999999999999</c:v>
                </c:pt>
                <c:pt idx="12">
                  <c:v>17.667000000000002</c:v>
                </c:pt>
                <c:pt idx="13">
                  <c:v>17.334</c:v>
                </c:pt>
                <c:pt idx="14">
                  <c:v>18.007000000000001</c:v>
                </c:pt>
                <c:pt idx="15">
                  <c:v>18.678999999999998</c:v>
                </c:pt>
                <c:pt idx="16">
                  <c:v>17.513000000000002</c:v>
                </c:pt>
                <c:pt idx="17">
                  <c:v>16.847000000000001</c:v>
                </c:pt>
                <c:pt idx="18">
                  <c:v>17.341000000000001</c:v>
                </c:pt>
                <c:pt idx="19">
                  <c:v>18.012</c:v>
                </c:pt>
                <c:pt idx="20">
                  <c:v>18.018999999999998</c:v>
                </c:pt>
                <c:pt idx="21">
                  <c:v>18.501000000000001</c:v>
                </c:pt>
                <c:pt idx="22">
                  <c:v>18.007000000000001</c:v>
                </c:pt>
                <c:pt idx="23">
                  <c:v>18.012</c:v>
                </c:pt>
                <c:pt idx="24">
                  <c:v>17.704999999999998</c:v>
                </c:pt>
                <c:pt idx="25">
                  <c:v>17.334</c:v>
                </c:pt>
                <c:pt idx="26">
                  <c:v>17.170000000000002</c:v>
                </c:pt>
                <c:pt idx="27">
                  <c:v>18.170000000000002</c:v>
                </c:pt>
                <c:pt idx="28">
                  <c:v>17.170000000000002</c:v>
                </c:pt>
                <c:pt idx="29">
                  <c:v>18.216000000000001</c:v>
                </c:pt>
                <c:pt idx="30">
                  <c:v>17.882999999999999</c:v>
                </c:pt>
                <c:pt idx="31">
                  <c:v>16.568000000000001</c:v>
                </c:pt>
                <c:pt idx="32">
                  <c:v>16.18</c:v>
                </c:pt>
                <c:pt idx="33">
                  <c:v>17.513000000000002</c:v>
                </c:pt>
                <c:pt idx="34">
                  <c:v>17.529</c:v>
                </c:pt>
                <c:pt idx="35">
                  <c:v>16.696999999999999</c:v>
                </c:pt>
                <c:pt idx="36">
                  <c:v>17.173999999999999</c:v>
                </c:pt>
                <c:pt idx="37">
                  <c:v>19.518000000000001</c:v>
                </c:pt>
                <c:pt idx="38">
                  <c:v>16.863</c:v>
                </c:pt>
                <c:pt idx="39">
                  <c:v>18.86</c:v>
                </c:pt>
                <c:pt idx="40">
                  <c:v>17.846</c:v>
                </c:pt>
                <c:pt idx="41">
                  <c:v>18.027999999999999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3E3-4666-8B94-D02DBBD3B993}"/>
            </c:ext>
          </c:extLst>
        </c:ser>
        <c:ser>
          <c:idx val="0"/>
          <c:order val="1"/>
          <c:tx>
            <c:v>Bottom</c:v>
          </c:tx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yVal>
            <c:numRef>
              <c:f>Sheet1!$C$60:$AR$60</c:f>
              <c:numCache>
                <c:formatCode>General</c:formatCode>
                <c:ptCount val="42"/>
                <c:pt idx="0">
                  <c:v>18.003</c:v>
                </c:pt>
                <c:pt idx="1">
                  <c:v>17.341000000000001</c:v>
                </c:pt>
                <c:pt idx="2">
                  <c:v>15.847</c:v>
                </c:pt>
                <c:pt idx="3">
                  <c:v>15.840999999999999</c:v>
                </c:pt>
                <c:pt idx="4">
                  <c:v>16.337</c:v>
                </c:pt>
                <c:pt idx="5">
                  <c:v>15.167999999999999</c:v>
                </c:pt>
                <c:pt idx="6">
                  <c:v>17.001000000000001</c:v>
                </c:pt>
                <c:pt idx="7">
                  <c:v>15.167999999999999</c:v>
                </c:pt>
                <c:pt idx="8">
                  <c:v>17.5</c:v>
                </c:pt>
                <c:pt idx="9">
                  <c:v>15.167</c:v>
                </c:pt>
                <c:pt idx="10">
                  <c:v>17.003</c:v>
                </c:pt>
                <c:pt idx="11">
                  <c:v>16.332999999999998</c:v>
                </c:pt>
                <c:pt idx="12">
                  <c:v>16.667000000000002</c:v>
                </c:pt>
                <c:pt idx="13">
                  <c:v>17.334</c:v>
                </c:pt>
                <c:pt idx="14">
                  <c:v>17.667000000000002</c:v>
                </c:pt>
                <c:pt idx="15">
                  <c:v>20.167000000000002</c:v>
                </c:pt>
                <c:pt idx="16">
                  <c:v>16.670000000000002</c:v>
                </c:pt>
                <c:pt idx="17">
                  <c:v>17.167000000000002</c:v>
                </c:pt>
                <c:pt idx="18">
                  <c:v>18.832999999999998</c:v>
                </c:pt>
                <c:pt idx="19">
                  <c:v>20.501000000000001</c:v>
                </c:pt>
                <c:pt idx="20">
                  <c:v>19.167000000000002</c:v>
                </c:pt>
                <c:pt idx="21">
                  <c:v>17.337</c:v>
                </c:pt>
                <c:pt idx="22">
                  <c:v>18.335999999999999</c:v>
                </c:pt>
                <c:pt idx="23">
                  <c:v>18.186</c:v>
                </c:pt>
                <c:pt idx="24">
                  <c:v>18.332999999999998</c:v>
                </c:pt>
                <c:pt idx="25">
                  <c:v>22.167000000000002</c:v>
                </c:pt>
                <c:pt idx="26">
                  <c:v>18.667000000000002</c:v>
                </c:pt>
                <c:pt idx="27">
                  <c:v>16.837</c:v>
                </c:pt>
                <c:pt idx="28">
                  <c:v>19.34</c:v>
                </c:pt>
                <c:pt idx="29">
                  <c:v>18.007000000000001</c:v>
                </c:pt>
                <c:pt idx="30">
                  <c:v>17.170000000000002</c:v>
                </c:pt>
                <c:pt idx="31">
                  <c:v>18.012</c:v>
                </c:pt>
                <c:pt idx="32">
                  <c:v>18.003</c:v>
                </c:pt>
                <c:pt idx="33">
                  <c:v>17.334</c:v>
                </c:pt>
                <c:pt idx="34">
                  <c:v>18.018999999999998</c:v>
                </c:pt>
                <c:pt idx="35">
                  <c:v>15.847</c:v>
                </c:pt>
                <c:pt idx="36">
                  <c:v>15.333</c:v>
                </c:pt>
                <c:pt idx="37">
                  <c:v>16.187999999999999</c:v>
                </c:pt>
                <c:pt idx="38">
                  <c:v>17.84</c:v>
                </c:pt>
                <c:pt idx="39">
                  <c:v>18.012</c:v>
                </c:pt>
                <c:pt idx="40">
                  <c:v>17.5</c:v>
                </c:pt>
                <c:pt idx="41">
                  <c:v>17.832999999999998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33E3-4666-8B94-D02DBBD3B9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0007888"/>
        <c:axId val="2121486976"/>
      </c:scatterChart>
      <c:valAx>
        <c:axId val="1500078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21486976"/>
        <c:crosses val="autoZero"/>
        <c:crossBetween val="midCat"/>
      </c:valAx>
      <c:valAx>
        <c:axId val="2121486976"/>
        <c:scaling>
          <c:orientation val="minMax"/>
          <c:max val="30"/>
          <c:min val="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50007888"/>
        <c:crosses val="autoZero"/>
        <c:crossBetween val="midCat"/>
      </c:valAx>
    </c:plotArea>
    <c:legend>
      <c:legendPos val="b"/>
      <c:overlay val="0"/>
    </c:legend>
    <c:plotVisOnly val="1"/>
    <c:dispBlanksAs val="gap"/>
    <c:showDLblsOverMax val="0"/>
    <c:extLst/>
  </c:chart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109916957636307"/>
          <c:y val="5.0925925925925923E-2"/>
          <c:w val="0.80285425995868853"/>
          <c:h val="0.89814814814814814"/>
        </c:manualLayout>
      </c:layout>
      <c:scatterChart>
        <c:scatterStyle val="smoothMarker"/>
        <c:varyColors val="0"/>
        <c:ser>
          <c:idx val="1"/>
          <c:order val="1"/>
          <c:tx>
            <c:strRef>
              <c:f>Simulated!$F$3</c:f>
              <c:strCache>
                <c:ptCount val="1"/>
                <c:pt idx="0">
                  <c:v>D1 In, OG</c:v>
                </c:pt>
              </c:strCache>
            </c:strRef>
          </c:tx>
          <c:spPr>
            <a:ln w="19050" cap="rnd">
              <a:solidFill>
                <a:srgbClr val="00B05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Simulated!$F$6:$F$186</c:f>
              <c:numCache>
                <c:formatCode>General</c:formatCode>
                <c:ptCount val="181"/>
                <c:pt idx="0">
                  <c:v>0</c:v>
                </c:pt>
                <c:pt idx="1">
                  <c:v>-2.7887781001156853E-8</c:v>
                </c:pt>
                <c:pt idx="2">
                  <c:v>-2.3640966999999291E-8</c:v>
                </c:pt>
                <c:pt idx="3">
                  <c:v>1.805386950007315E-8</c:v>
                </c:pt>
                <c:pt idx="4">
                  <c:v>2.1822740280119657E-7</c:v>
                </c:pt>
                <c:pt idx="5">
                  <c:v>8.5771638680051665E-7</c:v>
                </c:pt>
                <c:pt idx="6">
                  <c:v>2.4607844983995375E-6</c:v>
                </c:pt>
                <c:pt idx="7">
                  <c:v>5.8738556906988426E-6</c:v>
                </c:pt>
                <c:pt idx="8">
                  <c:v>1.2331467547099101E-5</c:v>
                </c:pt>
                <c:pt idx="9">
                  <c:v>2.3524173675699284E-5</c:v>
                </c:pt>
                <c:pt idx="10">
                  <c:v>4.1519182525401321E-5</c:v>
                </c:pt>
                <c:pt idx="11">
                  <c:v>6.8404255582098228E-5</c:v>
                </c:pt>
                <c:pt idx="12">
                  <c:v>1.0687399168980011E-4</c:v>
                </c:pt>
                <c:pt idx="13">
                  <c:v>1.5923174574439952E-4</c:v>
                </c:pt>
                <c:pt idx="14">
                  <c:v>2.268861071796982E-4</c:v>
                </c:pt>
                <c:pt idx="15">
                  <c:v>3.0421623745669965E-4</c:v>
                </c:pt>
                <c:pt idx="16">
                  <c:v>3.9110197624920087E-4</c:v>
                </c:pt>
                <c:pt idx="17">
                  <c:v>4.8849279385980091E-4</c:v>
                </c:pt>
                <c:pt idx="18">
                  <c:v>6.0118518098169899E-4</c:v>
                </c:pt>
                <c:pt idx="19">
                  <c:v>8.1371772118200153E-4</c:v>
                </c:pt>
                <c:pt idx="20">
                  <c:v>1.1646874712444993E-3</c:v>
                </c:pt>
                <c:pt idx="21">
                  <c:v>1.7181230153374E-3</c:v>
                </c:pt>
                <c:pt idx="22">
                  <c:v>2.3713111354627982E-3</c:v>
                </c:pt>
                <c:pt idx="23">
                  <c:v>3.1099175599958E-3</c:v>
                </c:pt>
                <c:pt idx="24">
                  <c:v>3.8539235768908012E-3</c:v>
                </c:pt>
                <c:pt idx="25">
                  <c:v>4.6245179397552995E-3</c:v>
                </c:pt>
                <c:pt idx="26">
                  <c:v>5.395027539301097E-3</c:v>
                </c:pt>
                <c:pt idx="27">
                  <c:v>6.1631599880262976E-3</c:v>
                </c:pt>
                <c:pt idx="28">
                  <c:v>6.9223725709721996E-3</c:v>
                </c:pt>
                <c:pt idx="29">
                  <c:v>7.6501126371586008E-3</c:v>
                </c:pt>
                <c:pt idx="30">
                  <c:v>8.3679750858989023E-3</c:v>
                </c:pt>
                <c:pt idx="31">
                  <c:v>9.0858426842754976E-3</c:v>
                </c:pt>
                <c:pt idx="32">
                  <c:v>9.7587492114081971E-3</c:v>
                </c:pt>
                <c:pt idx="33">
                  <c:v>1.0424849366474902E-2</c:v>
                </c:pt>
                <c:pt idx="34">
                  <c:v>1.1090953955117399E-2</c:v>
                </c:pt>
                <c:pt idx="35">
                  <c:v>1.1695153719149001E-2</c:v>
                </c:pt>
                <c:pt idx="36">
                  <c:v>1.2297825444140802E-2</c:v>
                </c:pt>
                <c:pt idx="37">
                  <c:v>1.2894566509569199E-2</c:v>
                </c:pt>
                <c:pt idx="38">
                  <c:v>1.3425966692515199E-2</c:v>
                </c:pt>
                <c:pt idx="39">
                  <c:v>1.3957369697048503E-2</c:v>
                </c:pt>
                <c:pt idx="40">
                  <c:v>1.44740800651522E-2</c:v>
                </c:pt>
                <c:pt idx="41">
                  <c:v>1.4928408904202297E-2</c:v>
                </c:pt>
                <c:pt idx="42">
                  <c:v>1.5382739805669402E-2</c:v>
                </c:pt>
                <c:pt idx="43">
                  <c:v>1.5813373119344398E-2</c:v>
                </c:pt>
                <c:pt idx="44">
                  <c:v>1.6188192594579497E-2</c:v>
                </c:pt>
                <c:pt idx="45">
                  <c:v>1.6563013473480697E-2</c:v>
                </c:pt>
                <c:pt idx="46">
                  <c:v>1.6904345319990199E-2</c:v>
                </c:pt>
                <c:pt idx="47">
                  <c:v>1.71965680855868E-2</c:v>
                </c:pt>
                <c:pt idx="48">
                  <c:v>1.7488791704356497E-2</c:v>
                </c:pt>
                <c:pt idx="49">
                  <c:v>1.7747596287531798E-2</c:v>
                </c:pt>
                <c:pt idx="50">
                  <c:v>1.79746562056327E-2</c:v>
                </c:pt>
                <c:pt idx="51">
                  <c:v>1.8201716638843696E-2</c:v>
                </c:pt>
                <c:pt idx="52">
                  <c:v>1.8376300761491198E-2</c:v>
                </c:pt>
                <c:pt idx="53">
                  <c:v>1.8545663953684097E-2</c:v>
                </c:pt>
                <c:pt idx="54">
                  <c:v>1.8699479640482703E-2</c:v>
                </c:pt>
                <c:pt idx="55">
                  <c:v>1.8818061144443298E-2</c:v>
                </c:pt>
                <c:pt idx="56">
                  <c:v>1.8936642788891501E-2</c:v>
                </c:pt>
                <c:pt idx="57">
                  <c:v>1.9025191944166398E-2</c:v>
                </c:pt>
                <c:pt idx="58">
                  <c:v>1.9101042495095501E-2</c:v>
                </c:pt>
                <c:pt idx="59">
                  <c:v>1.9175574968854896E-2</c:v>
                </c:pt>
                <c:pt idx="60">
                  <c:v>1.9232351932652002E-2</c:v>
                </c:pt>
                <c:pt idx="61">
                  <c:v>1.9277500035808099E-2</c:v>
                </c:pt>
                <c:pt idx="62">
                  <c:v>1.9310900610491902E-2</c:v>
                </c:pt>
                <c:pt idx="63">
                  <c:v>1.9332583085684998E-2</c:v>
                </c:pt>
                <c:pt idx="64">
                  <c:v>1.9344622030459401E-2</c:v>
                </c:pt>
                <c:pt idx="65">
                  <c:v>1.9348556255205398E-2</c:v>
                </c:pt>
                <c:pt idx="66">
                  <c:v>1.9343197623322702E-2</c:v>
                </c:pt>
                <c:pt idx="67">
                  <c:v>1.9329813074242499E-2</c:v>
                </c:pt>
                <c:pt idx="68">
                  <c:v>1.9307953870040199E-2</c:v>
                </c:pt>
                <c:pt idx="69">
                  <c:v>1.9278078284390401E-2</c:v>
                </c:pt>
                <c:pt idx="70">
                  <c:v>1.9241382034562698E-2</c:v>
                </c:pt>
                <c:pt idx="71">
                  <c:v>1.9197195073128403E-2</c:v>
                </c:pt>
                <c:pt idx="72">
                  <c:v>1.9150159425573899E-2</c:v>
                </c:pt>
                <c:pt idx="73">
                  <c:v>1.9100605998234602E-2</c:v>
                </c:pt>
                <c:pt idx="74">
                  <c:v>1.9048428537682401E-2</c:v>
                </c:pt>
                <c:pt idx="75">
                  <c:v>1.9003134068407101E-2</c:v>
                </c:pt>
                <c:pt idx="76">
                  <c:v>1.89601743714518E-2</c:v>
                </c:pt>
                <c:pt idx="77">
                  <c:v>1.8921642344793498E-2</c:v>
                </c:pt>
                <c:pt idx="78">
                  <c:v>1.8890657195169702E-2</c:v>
                </c:pt>
                <c:pt idx="79">
                  <c:v>1.8867491032204E-2</c:v>
                </c:pt>
                <c:pt idx="80">
                  <c:v>1.8850582911256197E-2</c:v>
                </c:pt>
                <c:pt idx="81">
                  <c:v>1.8840944809717101E-2</c:v>
                </c:pt>
                <c:pt idx="82">
                  <c:v>1.8838640667351299E-2</c:v>
                </c:pt>
                <c:pt idx="83">
                  <c:v>1.8842224931114902E-2</c:v>
                </c:pt>
                <c:pt idx="84">
                  <c:v>1.8852149027004401E-2</c:v>
                </c:pt>
                <c:pt idx="85">
                  <c:v>1.8867403018818497E-2</c:v>
                </c:pt>
                <c:pt idx="86">
                  <c:v>1.8887279125268098E-2</c:v>
                </c:pt>
                <c:pt idx="87">
                  <c:v>1.8911378839991898E-2</c:v>
                </c:pt>
                <c:pt idx="88">
                  <c:v>1.8938304551741097E-2</c:v>
                </c:pt>
                <c:pt idx="89">
                  <c:v>1.8967555147875199E-2</c:v>
                </c:pt>
                <c:pt idx="90">
                  <c:v>1.8997993202818402E-2</c:v>
                </c:pt>
                <c:pt idx="91">
                  <c:v>1.9028263631193403E-2</c:v>
                </c:pt>
                <c:pt idx="92">
                  <c:v>1.90575500218171E-2</c:v>
                </c:pt>
                <c:pt idx="93">
                  <c:v>1.9086249321509399E-2</c:v>
                </c:pt>
                <c:pt idx="94">
                  <c:v>1.91135508369689E-2</c:v>
                </c:pt>
                <c:pt idx="95">
                  <c:v>1.91387894963868E-2</c:v>
                </c:pt>
                <c:pt idx="96">
                  <c:v>1.9161386836097399E-2</c:v>
                </c:pt>
                <c:pt idx="97">
                  <c:v>1.9180764392090498E-2</c:v>
                </c:pt>
                <c:pt idx="98">
                  <c:v>1.9173498002189596E-2</c:v>
                </c:pt>
                <c:pt idx="99">
                  <c:v>1.9143814030830899E-2</c:v>
                </c:pt>
                <c:pt idx="100">
                  <c:v>1.9099980079695402E-2</c:v>
                </c:pt>
                <c:pt idx="101">
                  <c:v>1.9041996167390402E-2</c:v>
                </c:pt>
                <c:pt idx="102">
                  <c:v>1.8969862318485301E-2</c:v>
                </c:pt>
                <c:pt idx="103">
                  <c:v>1.8621727802570199E-2</c:v>
                </c:pt>
                <c:pt idx="104">
                  <c:v>1.7851697586757097E-2</c:v>
                </c:pt>
                <c:pt idx="105">
                  <c:v>1.6640522211652801E-2</c:v>
                </c:pt>
                <c:pt idx="106">
                  <c:v>1.4962634455617501E-2</c:v>
                </c:pt>
                <c:pt idx="107">
                  <c:v>1.2896689656749501E-2</c:v>
                </c:pt>
                <c:pt idx="108">
                  <c:v>1.06304404734914E-2</c:v>
                </c:pt>
                <c:pt idx="109">
                  <c:v>8.4520572993907021E-3</c:v>
                </c:pt>
                <c:pt idx="110">
                  <c:v>6.7614824294847976E-3</c:v>
                </c:pt>
                <c:pt idx="111">
                  <c:v>5.4574074090262999E-3</c:v>
                </c:pt>
                <c:pt idx="112">
                  <c:v>4.4404521017061029E-3</c:v>
                </c:pt>
                <c:pt idx="113">
                  <c:v>6.4159700557509004E-3</c:v>
                </c:pt>
                <c:pt idx="114">
                  <c:v>1.1249370586119401E-2</c:v>
                </c:pt>
                <c:pt idx="115">
                  <c:v>1.4475318305640101E-2</c:v>
                </c:pt>
                <c:pt idx="116">
                  <c:v>1.7575351187193399E-2</c:v>
                </c:pt>
                <c:pt idx="117">
                  <c:v>1.93889561799554E-2</c:v>
                </c:pt>
                <c:pt idx="118">
                  <c:v>1.9380892997466998E-2</c:v>
                </c:pt>
                <c:pt idx="119">
                  <c:v>1.9620895375926897E-2</c:v>
                </c:pt>
                <c:pt idx="120">
                  <c:v>2.1398141359274498E-2</c:v>
                </c:pt>
                <c:pt idx="121">
                  <c:v>2.4151247558357198E-2</c:v>
                </c:pt>
                <c:pt idx="122">
                  <c:v>2.70726079856787E-2</c:v>
                </c:pt>
                <c:pt idx="123">
                  <c:v>3.00643443302606E-2</c:v>
                </c:pt>
                <c:pt idx="124">
                  <c:v>3.3952453841934502E-2</c:v>
                </c:pt>
                <c:pt idx="125">
                  <c:v>3.8398319219268298E-2</c:v>
                </c:pt>
                <c:pt idx="126">
                  <c:v>4.1825718672527892E-2</c:v>
                </c:pt>
                <c:pt idx="127">
                  <c:v>4.5091160425658791E-2</c:v>
                </c:pt>
                <c:pt idx="128">
                  <c:v>4.915848822718559E-2</c:v>
                </c:pt>
                <c:pt idx="129">
                  <c:v>5.33352975293888E-2</c:v>
                </c:pt>
                <c:pt idx="130">
                  <c:v>5.7351957172069298E-2</c:v>
                </c:pt>
                <c:pt idx="131">
                  <c:v>6.3904680801163391E-2</c:v>
                </c:pt>
                <c:pt idx="132">
                  <c:v>6.8236615719863294E-2</c:v>
                </c:pt>
                <c:pt idx="133">
                  <c:v>7.15813173086777E-2</c:v>
                </c:pt>
                <c:pt idx="134">
                  <c:v>7.6724954562623099E-2</c:v>
                </c:pt>
                <c:pt idx="135">
                  <c:v>7.86988170063391E-2</c:v>
                </c:pt>
                <c:pt idx="136">
                  <c:v>8.4442607250934096E-2</c:v>
                </c:pt>
                <c:pt idx="137">
                  <c:v>9.1338573305488099E-2</c:v>
                </c:pt>
                <c:pt idx="138">
                  <c:v>9.6543855458119096E-2</c:v>
                </c:pt>
                <c:pt idx="139">
                  <c:v>0.1021912275801611</c:v>
                </c:pt>
                <c:pt idx="140">
                  <c:v>0.10663677559339309</c:v>
                </c:pt>
                <c:pt idx="141">
                  <c:v>0.1099981156161051</c:v>
                </c:pt>
                <c:pt idx="142">
                  <c:v>0.11561733733683709</c:v>
                </c:pt>
                <c:pt idx="143">
                  <c:v>0.1205510243826861</c:v>
                </c:pt>
                <c:pt idx="144">
                  <c:v>0.12503406726331812</c:v>
                </c:pt>
                <c:pt idx="145">
                  <c:v>0.12982190106015612</c:v>
                </c:pt>
                <c:pt idx="146">
                  <c:v>0.13474128781967212</c:v>
                </c:pt>
                <c:pt idx="147">
                  <c:v>0.13900209589545712</c:v>
                </c:pt>
                <c:pt idx="148">
                  <c:v>0.1446998015298121</c:v>
                </c:pt>
                <c:pt idx="149">
                  <c:v>0.14970994061115311</c:v>
                </c:pt>
                <c:pt idx="150">
                  <c:v>0.15359719041478911</c:v>
                </c:pt>
                <c:pt idx="151">
                  <c:v>0.1588740973613941</c:v>
                </c:pt>
                <c:pt idx="152">
                  <c:v>0.1613675820263171</c:v>
                </c:pt>
                <c:pt idx="153">
                  <c:v>0.16712008506587411</c:v>
                </c:pt>
                <c:pt idx="154">
                  <c:v>0.16952216587741112</c:v>
                </c:pt>
                <c:pt idx="155">
                  <c:v>0.1745468105405541</c:v>
                </c:pt>
                <c:pt idx="156">
                  <c:v>0.1795085679802241</c:v>
                </c:pt>
                <c:pt idx="157">
                  <c:v>0.18344812607206112</c:v>
                </c:pt>
                <c:pt idx="158">
                  <c:v>0.18694902771499911</c:v>
                </c:pt>
                <c:pt idx="159">
                  <c:v>0.19056311671166112</c:v>
                </c:pt>
                <c:pt idx="160">
                  <c:v>0.19335455473887811</c:v>
                </c:pt>
                <c:pt idx="161">
                  <c:v>0.19571021598205812</c:v>
                </c:pt>
                <c:pt idx="162">
                  <c:v>0.19896161180592511</c:v>
                </c:pt>
                <c:pt idx="163">
                  <c:v>0.2027662513385701</c:v>
                </c:pt>
                <c:pt idx="164">
                  <c:v>0.2022943361017821</c:v>
                </c:pt>
                <c:pt idx="165">
                  <c:v>0.2019519761690341</c:v>
                </c:pt>
                <c:pt idx="166">
                  <c:v>0.2030036328053981</c:v>
                </c:pt>
                <c:pt idx="167">
                  <c:v>0.20386071495204211</c:v>
                </c:pt>
                <c:pt idx="168">
                  <c:v>0.20515333129247312</c:v>
                </c:pt>
                <c:pt idx="169">
                  <c:v>0.2057089954618721</c:v>
                </c:pt>
                <c:pt idx="170">
                  <c:v>0.20519096498542411</c:v>
                </c:pt>
                <c:pt idx="171">
                  <c:v>0.2053536310487101</c:v>
                </c:pt>
                <c:pt idx="172">
                  <c:v>0.2045598119711271</c:v>
                </c:pt>
                <c:pt idx="173">
                  <c:v>0.20330907388083011</c:v>
                </c:pt>
                <c:pt idx="174">
                  <c:v>0.2028204442774181</c:v>
                </c:pt>
                <c:pt idx="175">
                  <c:v>0.2027211642778301</c:v>
                </c:pt>
                <c:pt idx="176">
                  <c:v>0.2024030010117861</c:v>
                </c:pt>
                <c:pt idx="177">
                  <c:v>0.2016593905629131</c:v>
                </c:pt>
                <c:pt idx="178">
                  <c:v>0.20085841066768112</c:v>
                </c:pt>
                <c:pt idx="179">
                  <c:v>0.20034977242449012</c:v>
                </c:pt>
                <c:pt idx="180">
                  <c:v>0.20029488824686512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497F-41CE-9975-15F86A3F3B89}"/>
            </c:ext>
          </c:extLst>
        </c:ser>
        <c:ser>
          <c:idx val="2"/>
          <c:order val="2"/>
          <c:tx>
            <c:strRef>
              <c:f>Measured!$F$2</c:f>
              <c:strCache>
                <c:ptCount val="1"/>
                <c:pt idx="0">
                  <c:v>Disk-1_In, 612 A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Measured!$C$5:$C$10723</c:f>
              <c:numCache>
                <c:formatCode>General</c:formatCode>
                <c:ptCount val="10719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</c:numCache>
            </c:numRef>
          </c:xVal>
          <c:yVal>
            <c:numRef>
              <c:f>Measured!$F$5:$F$10723</c:f>
              <c:numCache>
                <c:formatCode>General</c:formatCode>
                <c:ptCount val="10719"/>
                <c:pt idx="0">
                  <c:v>-5.8275500000000015E-2</c:v>
                </c:pt>
                <c:pt idx="1">
                  <c:v>-5.8280000000000012E-2</c:v>
                </c:pt>
                <c:pt idx="2">
                  <c:v>-5.8297500000000016E-2</c:v>
                </c:pt>
                <c:pt idx="3">
                  <c:v>-5.8314000000000019E-2</c:v>
                </c:pt>
                <c:pt idx="4">
                  <c:v>-5.8310500000000015E-2</c:v>
                </c:pt>
                <c:pt idx="5">
                  <c:v>-5.8351000000000014E-2</c:v>
                </c:pt>
                <c:pt idx="6">
                  <c:v>-5.8377500000000006E-2</c:v>
                </c:pt>
                <c:pt idx="7">
                  <c:v>-5.839900000000002E-2</c:v>
                </c:pt>
                <c:pt idx="8">
                  <c:v>-5.8431500000000011E-2</c:v>
                </c:pt>
                <c:pt idx="9">
                  <c:v>-5.8438500000000018E-2</c:v>
                </c:pt>
                <c:pt idx="10">
                  <c:v>-5.8467500000000013E-2</c:v>
                </c:pt>
                <c:pt idx="11">
                  <c:v>-5.8469500000000015E-2</c:v>
                </c:pt>
                <c:pt idx="12">
                  <c:v>-5.847450000000002E-2</c:v>
                </c:pt>
                <c:pt idx="13">
                  <c:v>-5.8493000000000024E-2</c:v>
                </c:pt>
                <c:pt idx="14">
                  <c:v>-5.8495500000000013E-2</c:v>
                </c:pt>
                <c:pt idx="15">
                  <c:v>-5.8519500000000016E-2</c:v>
                </c:pt>
                <c:pt idx="16">
                  <c:v>-5.8514500000000018E-2</c:v>
                </c:pt>
                <c:pt idx="17">
                  <c:v>-5.850250000000002E-2</c:v>
                </c:pt>
                <c:pt idx="18">
                  <c:v>-5.8491000000000015E-2</c:v>
                </c:pt>
                <c:pt idx="19">
                  <c:v>-5.8528500000000004E-2</c:v>
                </c:pt>
                <c:pt idx="20">
                  <c:v>-5.8495000000000005E-2</c:v>
                </c:pt>
                <c:pt idx="21">
                  <c:v>-5.8570500000000011E-2</c:v>
                </c:pt>
                <c:pt idx="22">
                  <c:v>-5.8538000000000014E-2</c:v>
                </c:pt>
                <c:pt idx="23">
                  <c:v>-5.8555000000000017E-2</c:v>
                </c:pt>
                <c:pt idx="24">
                  <c:v>-5.8532000000000022E-2</c:v>
                </c:pt>
                <c:pt idx="25">
                  <c:v>-5.8584000000000011E-2</c:v>
                </c:pt>
                <c:pt idx="26">
                  <c:v>-5.8593500000000007E-2</c:v>
                </c:pt>
                <c:pt idx="27">
                  <c:v>-5.8596000000000009E-2</c:v>
                </c:pt>
                <c:pt idx="28">
                  <c:v>-5.8628000000000006E-2</c:v>
                </c:pt>
                <c:pt idx="29">
                  <c:v>-5.8622500000000001E-2</c:v>
                </c:pt>
                <c:pt idx="30">
                  <c:v>-5.8627000000000012E-2</c:v>
                </c:pt>
                <c:pt idx="31">
                  <c:v>-5.8650500000000022E-2</c:v>
                </c:pt>
                <c:pt idx="32">
                  <c:v>-5.8713500000000016E-2</c:v>
                </c:pt>
                <c:pt idx="33">
                  <c:v>-5.8767500000000014E-2</c:v>
                </c:pt>
                <c:pt idx="34">
                  <c:v>-5.8796500000000008E-2</c:v>
                </c:pt>
                <c:pt idx="35">
                  <c:v>-5.8799000000000011E-2</c:v>
                </c:pt>
                <c:pt idx="36">
                  <c:v>-5.886050000000001E-2</c:v>
                </c:pt>
                <c:pt idx="37">
                  <c:v>-5.879100000000001E-2</c:v>
                </c:pt>
                <c:pt idx="38">
                  <c:v>-5.8890499999999998E-2</c:v>
                </c:pt>
                <c:pt idx="39">
                  <c:v>-5.8927000000000007E-2</c:v>
                </c:pt>
                <c:pt idx="40">
                  <c:v>-5.8925500000000006E-2</c:v>
                </c:pt>
                <c:pt idx="41">
                  <c:v>-5.8882500000000004E-2</c:v>
                </c:pt>
                <c:pt idx="42">
                  <c:v>-5.89335E-2</c:v>
                </c:pt>
                <c:pt idx="43">
                  <c:v>-5.8949500000000009E-2</c:v>
                </c:pt>
                <c:pt idx="44">
                  <c:v>-5.895149999999999E-2</c:v>
                </c:pt>
                <c:pt idx="45">
                  <c:v>-5.8983999999999988E-2</c:v>
                </c:pt>
                <c:pt idx="46">
                  <c:v>-5.8988999999999986E-2</c:v>
                </c:pt>
                <c:pt idx="47">
                  <c:v>-5.8983999999999995E-2</c:v>
                </c:pt>
                <c:pt idx="48">
                  <c:v>-5.8997499999999994E-2</c:v>
                </c:pt>
                <c:pt idx="49">
                  <c:v>-5.9009499999999993E-2</c:v>
                </c:pt>
                <c:pt idx="50">
                  <c:v>-5.8982999999999987E-2</c:v>
                </c:pt>
                <c:pt idx="51">
                  <c:v>-5.8967999999999993E-2</c:v>
                </c:pt>
                <c:pt idx="52">
                  <c:v>-5.892349999999999E-2</c:v>
                </c:pt>
                <c:pt idx="53">
                  <c:v>-5.8910499999999991E-2</c:v>
                </c:pt>
                <c:pt idx="54">
                  <c:v>-5.8869499999999991E-2</c:v>
                </c:pt>
                <c:pt idx="55">
                  <c:v>-5.881999999999999E-2</c:v>
                </c:pt>
                <c:pt idx="56">
                  <c:v>-5.8793499999999985E-2</c:v>
                </c:pt>
                <c:pt idx="57">
                  <c:v>-5.8807499999999992E-2</c:v>
                </c:pt>
                <c:pt idx="58">
                  <c:v>-5.8796999999999988E-2</c:v>
                </c:pt>
                <c:pt idx="59">
                  <c:v>-5.882649999999999E-2</c:v>
                </c:pt>
                <c:pt idx="60">
                  <c:v>-5.8849999999999986E-2</c:v>
                </c:pt>
                <c:pt idx="61">
                  <c:v>-5.8816999999999987E-2</c:v>
                </c:pt>
                <c:pt idx="62">
                  <c:v>-5.8805499999999983E-2</c:v>
                </c:pt>
                <c:pt idx="63">
                  <c:v>-5.8822999999999979E-2</c:v>
                </c:pt>
                <c:pt idx="64">
                  <c:v>-5.8809999999999987E-2</c:v>
                </c:pt>
                <c:pt idx="65">
                  <c:v>-5.8885499999999986E-2</c:v>
                </c:pt>
                <c:pt idx="66">
                  <c:v>-5.8901999999999975E-2</c:v>
                </c:pt>
                <c:pt idx="67">
                  <c:v>-5.891099999999997E-2</c:v>
                </c:pt>
                <c:pt idx="68">
                  <c:v>-5.8907499999999981E-2</c:v>
                </c:pt>
                <c:pt idx="69">
                  <c:v>-5.894099999999998E-2</c:v>
                </c:pt>
                <c:pt idx="70">
                  <c:v>-5.8983999999999981E-2</c:v>
                </c:pt>
                <c:pt idx="71">
                  <c:v>-5.8981499999999985E-2</c:v>
                </c:pt>
                <c:pt idx="72">
                  <c:v>-5.9016999999999972E-2</c:v>
                </c:pt>
                <c:pt idx="73">
                  <c:v>-5.9027499999999983E-2</c:v>
                </c:pt>
                <c:pt idx="74">
                  <c:v>-5.9051999999999973E-2</c:v>
                </c:pt>
                <c:pt idx="75">
                  <c:v>-5.9129999999999967E-2</c:v>
                </c:pt>
                <c:pt idx="76">
                  <c:v>-5.9139999999999977E-2</c:v>
                </c:pt>
                <c:pt idx="77">
                  <c:v>-5.9130499999999982E-2</c:v>
                </c:pt>
                <c:pt idx="78">
                  <c:v>-5.911749999999999E-2</c:v>
                </c:pt>
                <c:pt idx="79">
                  <c:v>-5.9134999999999993E-2</c:v>
                </c:pt>
                <c:pt idx="80">
                  <c:v>-5.9216499999999998E-2</c:v>
                </c:pt>
                <c:pt idx="81">
                  <c:v>-5.9233999999999988E-2</c:v>
                </c:pt>
                <c:pt idx="82">
                  <c:v>-5.9215999999999991E-2</c:v>
                </c:pt>
                <c:pt idx="83">
                  <c:v>-5.9188499999999991E-2</c:v>
                </c:pt>
                <c:pt idx="84">
                  <c:v>-5.9246500000000001E-2</c:v>
                </c:pt>
                <c:pt idx="85">
                  <c:v>-5.92805E-2</c:v>
                </c:pt>
                <c:pt idx="86">
                  <c:v>-5.9324000000000016E-2</c:v>
                </c:pt>
                <c:pt idx="87">
                  <c:v>-5.9369000000000012E-2</c:v>
                </c:pt>
                <c:pt idx="88">
                  <c:v>-5.9372000000000008E-2</c:v>
                </c:pt>
                <c:pt idx="89">
                  <c:v>-5.9371500000000008E-2</c:v>
                </c:pt>
                <c:pt idx="90">
                  <c:v>-5.9387000000000016E-2</c:v>
                </c:pt>
                <c:pt idx="91">
                  <c:v>-5.9375000000000018E-2</c:v>
                </c:pt>
                <c:pt idx="92">
                  <c:v>-5.9369500000000033E-2</c:v>
                </c:pt>
                <c:pt idx="93">
                  <c:v>-5.9360000000000024E-2</c:v>
                </c:pt>
                <c:pt idx="94">
                  <c:v>-5.9364000000000014E-2</c:v>
                </c:pt>
                <c:pt idx="95">
                  <c:v>-5.9352500000000016E-2</c:v>
                </c:pt>
                <c:pt idx="96">
                  <c:v>-5.9331500000000009E-2</c:v>
                </c:pt>
                <c:pt idx="97">
                  <c:v>-5.9353000000000017E-2</c:v>
                </c:pt>
                <c:pt idx="98">
                  <c:v>-5.9379500000000016E-2</c:v>
                </c:pt>
                <c:pt idx="99">
                  <c:v>-5.9389000000000011E-2</c:v>
                </c:pt>
                <c:pt idx="100">
                  <c:v>-5.9349000000000006E-2</c:v>
                </c:pt>
                <c:pt idx="101">
                  <c:v>-5.9381500000000004E-2</c:v>
                </c:pt>
                <c:pt idx="102">
                  <c:v>-5.9343500000000014E-2</c:v>
                </c:pt>
                <c:pt idx="103">
                  <c:v>-5.9334000000000005E-2</c:v>
                </c:pt>
                <c:pt idx="104">
                  <c:v>-5.9290500000000017E-2</c:v>
                </c:pt>
                <c:pt idx="105">
                  <c:v>-5.9336500000000021E-2</c:v>
                </c:pt>
                <c:pt idx="106">
                  <c:v>-5.9314500000000034E-2</c:v>
                </c:pt>
                <c:pt idx="107">
                  <c:v>-5.9265500000000033E-2</c:v>
                </c:pt>
                <c:pt idx="108">
                  <c:v>-5.921350000000003E-2</c:v>
                </c:pt>
                <c:pt idx="109">
                  <c:v>-5.9205000000000035E-2</c:v>
                </c:pt>
                <c:pt idx="110">
                  <c:v>-5.9143500000000022E-2</c:v>
                </c:pt>
                <c:pt idx="111">
                  <c:v>-5.9086000000000027E-2</c:v>
                </c:pt>
                <c:pt idx="112">
                  <c:v>-5.9045500000000029E-2</c:v>
                </c:pt>
                <c:pt idx="113">
                  <c:v>-5.9009500000000034E-2</c:v>
                </c:pt>
                <c:pt idx="114">
                  <c:v>-5.8964500000000031E-2</c:v>
                </c:pt>
                <c:pt idx="115">
                  <c:v>-5.8947000000000027E-2</c:v>
                </c:pt>
                <c:pt idx="116">
                  <c:v>-5.8971000000000044E-2</c:v>
                </c:pt>
                <c:pt idx="117">
                  <c:v>-5.8936000000000037E-2</c:v>
                </c:pt>
                <c:pt idx="118">
                  <c:v>-5.8926000000000034E-2</c:v>
                </c:pt>
                <c:pt idx="119">
                  <c:v>-5.886700000000003E-2</c:v>
                </c:pt>
                <c:pt idx="120">
                  <c:v>-5.8849500000000027E-2</c:v>
                </c:pt>
                <c:pt idx="121">
                  <c:v>-5.8722000000000031E-2</c:v>
                </c:pt>
                <c:pt idx="122">
                  <c:v>-5.8673000000000031E-2</c:v>
                </c:pt>
                <c:pt idx="123">
                  <c:v>-5.8643500000000029E-2</c:v>
                </c:pt>
                <c:pt idx="124">
                  <c:v>-5.8612000000000025E-2</c:v>
                </c:pt>
                <c:pt idx="125">
                  <c:v>-5.8629500000000029E-2</c:v>
                </c:pt>
                <c:pt idx="126">
                  <c:v>-5.864200000000002E-2</c:v>
                </c:pt>
                <c:pt idx="127">
                  <c:v>-5.8597500000000025E-2</c:v>
                </c:pt>
                <c:pt idx="128">
                  <c:v>-5.8574500000000029E-2</c:v>
                </c:pt>
                <c:pt idx="129">
                  <c:v>-5.8556000000000025E-2</c:v>
                </c:pt>
                <c:pt idx="130">
                  <c:v>-5.8537000000000027E-2</c:v>
                </c:pt>
                <c:pt idx="131">
                  <c:v>-5.8521500000000025E-2</c:v>
                </c:pt>
                <c:pt idx="132">
                  <c:v>-5.8531500000000028E-2</c:v>
                </c:pt>
                <c:pt idx="133">
                  <c:v>-5.8507000000000024E-2</c:v>
                </c:pt>
                <c:pt idx="134">
                  <c:v>-5.8489500000000021E-2</c:v>
                </c:pt>
                <c:pt idx="135">
                  <c:v>-5.8453500000000026E-2</c:v>
                </c:pt>
                <c:pt idx="136">
                  <c:v>-5.8426000000000027E-2</c:v>
                </c:pt>
                <c:pt idx="137">
                  <c:v>-5.8346500000000023E-2</c:v>
                </c:pt>
                <c:pt idx="138">
                  <c:v>-5.8284500000000017E-2</c:v>
                </c:pt>
                <c:pt idx="139">
                  <c:v>-5.8225000000000027E-2</c:v>
                </c:pt>
                <c:pt idx="140">
                  <c:v>-5.813850000000001E-2</c:v>
                </c:pt>
                <c:pt idx="141">
                  <c:v>-5.8040000000000022E-2</c:v>
                </c:pt>
                <c:pt idx="142">
                  <c:v>-5.7986000000000024E-2</c:v>
                </c:pt>
                <c:pt idx="143">
                  <c:v>-5.7935500000000022E-2</c:v>
                </c:pt>
                <c:pt idx="144">
                  <c:v>-5.7906000000000013E-2</c:v>
                </c:pt>
                <c:pt idx="145">
                  <c:v>-5.7848000000000004E-2</c:v>
                </c:pt>
                <c:pt idx="146">
                  <c:v>-5.7817500000000015E-2</c:v>
                </c:pt>
                <c:pt idx="147">
                  <c:v>-5.7737500000000018E-2</c:v>
                </c:pt>
                <c:pt idx="148">
                  <c:v>-5.7665000000000022E-2</c:v>
                </c:pt>
                <c:pt idx="149">
                  <c:v>-5.7586500000000027E-2</c:v>
                </c:pt>
                <c:pt idx="150">
                  <c:v>-5.7570000000000024E-2</c:v>
                </c:pt>
                <c:pt idx="151">
                  <c:v>-5.7532000000000021E-2</c:v>
                </c:pt>
                <c:pt idx="152">
                  <c:v>-5.7477000000000007E-2</c:v>
                </c:pt>
                <c:pt idx="153">
                  <c:v>-5.7474000000000004E-2</c:v>
                </c:pt>
                <c:pt idx="154">
                  <c:v>-5.7412500000000019E-2</c:v>
                </c:pt>
                <c:pt idx="155">
                  <c:v>-5.7344500000000014E-2</c:v>
                </c:pt>
                <c:pt idx="156">
                  <c:v>-5.732700000000001E-2</c:v>
                </c:pt>
                <c:pt idx="157">
                  <c:v>-5.7277500000000002E-2</c:v>
                </c:pt>
                <c:pt idx="158">
                  <c:v>-5.7204500000000005E-2</c:v>
                </c:pt>
                <c:pt idx="159">
                  <c:v>-5.7180500000000016E-2</c:v>
                </c:pt>
                <c:pt idx="160">
                  <c:v>-5.716750000000001E-2</c:v>
                </c:pt>
                <c:pt idx="161">
                  <c:v>-5.7102500000000014E-2</c:v>
                </c:pt>
                <c:pt idx="162">
                  <c:v>-5.7097500000000016E-2</c:v>
                </c:pt>
                <c:pt idx="163">
                  <c:v>-5.7024000000000005E-2</c:v>
                </c:pt>
                <c:pt idx="164">
                  <c:v>-5.6954000000000012E-2</c:v>
                </c:pt>
                <c:pt idx="165">
                  <c:v>-5.694500000000003E-2</c:v>
                </c:pt>
                <c:pt idx="166">
                  <c:v>-5.6895500000000022E-2</c:v>
                </c:pt>
                <c:pt idx="167">
                  <c:v>-5.6845000000000014E-2</c:v>
                </c:pt>
                <c:pt idx="168">
                  <c:v>-5.6746500000000012E-2</c:v>
                </c:pt>
                <c:pt idx="169">
                  <c:v>-5.668150000000001E-2</c:v>
                </c:pt>
                <c:pt idx="170">
                  <c:v>-5.6634000000000018E-2</c:v>
                </c:pt>
                <c:pt idx="171">
                  <c:v>-5.6564000000000024E-2</c:v>
                </c:pt>
                <c:pt idx="172">
                  <c:v>-5.6560000000000013E-2</c:v>
                </c:pt>
                <c:pt idx="173">
                  <c:v>-5.6465000000000022E-2</c:v>
                </c:pt>
                <c:pt idx="174">
                  <c:v>-5.6344500000000027E-2</c:v>
                </c:pt>
                <c:pt idx="175">
                  <c:v>-5.6252000000000024E-2</c:v>
                </c:pt>
                <c:pt idx="176">
                  <c:v>-5.6211500000000018E-2</c:v>
                </c:pt>
                <c:pt idx="177">
                  <c:v>-5.6211000000000018E-2</c:v>
                </c:pt>
                <c:pt idx="178">
                  <c:v>-5.6173000000000035E-2</c:v>
                </c:pt>
                <c:pt idx="179">
                  <c:v>-5.6135500000000026E-2</c:v>
                </c:pt>
                <c:pt idx="180">
                  <c:v>-5.6110000000000035E-2</c:v>
                </c:pt>
                <c:pt idx="181">
                  <c:v>-5.608400000000003E-2</c:v>
                </c:pt>
                <c:pt idx="182">
                  <c:v>-5.6031500000000033E-2</c:v>
                </c:pt>
                <c:pt idx="183">
                  <c:v>-5.5983000000000033E-2</c:v>
                </c:pt>
                <c:pt idx="184">
                  <c:v>-5.5921000000000026E-2</c:v>
                </c:pt>
                <c:pt idx="185">
                  <c:v>-5.5872500000000033E-2</c:v>
                </c:pt>
                <c:pt idx="186">
                  <c:v>-5.5802000000000039E-2</c:v>
                </c:pt>
                <c:pt idx="187">
                  <c:v>-5.5783500000000041E-2</c:v>
                </c:pt>
                <c:pt idx="188">
                  <c:v>-5.5736500000000043E-2</c:v>
                </c:pt>
                <c:pt idx="189">
                  <c:v>-5.5665000000000048E-2</c:v>
                </c:pt>
                <c:pt idx="190">
                  <c:v>-5.559750000000005E-2</c:v>
                </c:pt>
                <c:pt idx="191">
                  <c:v>-5.5553000000000033E-2</c:v>
                </c:pt>
                <c:pt idx="192">
                  <c:v>-5.5495500000000045E-2</c:v>
                </c:pt>
                <c:pt idx="193">
                  <c:v>-5.5442000000000047E-2</c:v>
                </c:pt>
                <c:pt idx="194">
                  <c:v>-5.5422000000000041E-2</c:v>
                </c:pt>
                <c:pt idx="195">
                  <c:v>-5.5398500000000045E-2</c:v>
                </c:pt>
                <c:pt idx="196">
                  <c:v>-5.5351500000000053E-2</c:v>
                </c:pt>
                <c:pt idx="197">
                  <c:v>-5.5316500000000053E-2</c:v>
                </c:pt>
                <c:pt idx="198">
                  <c:v>-5.5245500000000038E-2</c:v>
                </c:pt>
                <c:pt idx="199">
                  <c:v>-5.5197000000000045E-2</c:v>
                </c:pt>
                <c:pt idx="200">
                  <c:v>-5.5115500000000067E-2</c:v>
                </c:pt>
                <c:pt idx="201">
                  <c:v>-5.5040000000000068E-2</c:v>
                </c:pt>
                <c:pt idx="202">
                  <c:v>-5.4961500000000073E-2</c:v>
                </c:pt>
                <c:pt idx="203">
                  <c:v>-5.4909500000000069E-2</c:v>
                </c:pt>
                <c:pt idx="204">
                  <c:v>-5.4894500000000061E-2</c:v>
                </c:pt>
                <c:pt idx="205">
                  <c:v>-5.4787500000000051E-2</c:v>
                </c:pt>
                <c:pt idx="206">
                  <c:v>-5.4677000000000052E-2</c:v>
                </c:pt>
                <c:pt idx="207">
                  <c:v>-5.460600000000005E-2</c:v>
                </c:pt>
                <c:pt idx="208">
                  <c:v>-5.4549500000000029E-2</c:v>
                </c:pt>
                <c:pt idx="209">
                  <c:v>-5.4487000000000049E-2</c:v>
                </c:pt>
                <c:pt idx="210">
                  <c:v>-5.4441000000000052E-2</c:v>
                </c:pt>
                <c:pt idx="211">
                  <c:v>-5.4403500000000056E-2</c:v>
                </c:pt>
                <c:pt idx="212">
                  <c:v>-5.4371500000000052E-2</c:v>
                </c:pt>
                <c:pt idx="213">
                  <c:v>-5.4301500000000058E-2</c:v>
                </c:pt>
                <c:pt idx="214">
                  <c:v>-5.4270500000000055E-2</c:v>
                </c:pt>
                <c:pt idx="215">
                  <c:v>-5.423800000000005E-2</c:v>
                </c:pt>
                <c:pt idx="216">
                  <c:v>-5.416500000000006E-2</c:v>
                </c:pt>
                <c:pt idx="217">
                  <c:v>-5.4124500000000068E-2</c:v>
                </c:pt>
                <c:pt idx="218">
                  <c:v>-5.4099500000000057E-2</c:v>
                </c:pt>
                <c:pt idx="219">
                  <c:v>-5.3989000000000058E-2</c:v>
                </c:pt>
                <c:pt idx="220">
                  <c:v>-5.3989500000000051E-2</c:v>
                </c:pt>
                <c:pt idx="221">
                  <c:v>-5.3883500000000036E-2</c:v>
                </c:pt>
                <c:pt idx="222">
                  <c:v>-5.3866000000000039E-2</c:v>
                </c:pt>
                <c:pt idx="223">
                  <c:v>-5.382850000000005E-2</c:v>
                </c:pt>
                <c:pt idx="224">
                  <c:v>-5.3798000000000047E-2</c:v>
                </c:pt>
                <c:pt idx="225">
                  <c:v>-5.3712000000000044E-2</c:v>
                </c:pt>
                <c:pt idx="226">
                  <c:v>-5.3682500000000057E-2</c:v>
                </c:pt>
                <c:pt idx="227">
                  <c:v>-5.3637000000000039E-2</c:v>
                </c:pt>
                <c:pt idx="228">
                  <c:v>-5.3538000000000051E-2</c:v>
                </c:pt>
                <c:pt idx="229">
                  <c:v>-5.3504000000000052E-2</c:v>
                </c:pt>
                <c:pt idx="230">
                  <c:v>-5.3439000000000042E-2</c:v>
                </c:pt>
                <c:pt idx="231">
                  <c:v>-5.3372500000000045E-2</c:v>
                </c:pt>
                <c:pt idx="232">
                  <c:v>-5.3296500000000052E-2</c:v>
                </c:pt>
                <c:pt idx="233">
                  <c:v>-5.3216500000000062E-2</c:v>
                </c:pt>
                <c:pt idx="234">
                  <c:v>-5.3165000000000046E-2</c:v>
                </c:pt>
                <c:pt idx="235">
                  <c:v>-5.3089500000000046E-2</c:v>
                </c:pt>
                <c:pt idx="236">
                  <c:v>-5.2999500000000054E-2</c:v>
                </c:pt>
                <c:pt idx="237">
                  <c:v>-5.3010500000000044E-2</c:v>
                </c:pt>
                <c:pt idx="238">
                  <c:v>-5.2921000000000051E-2</c:v>
                </c:pt>
                <c:pt idx="239">
                  <c:v>-5.2854500000000054E-2</c:v>
                </c:pt>
                <c:pt idx="240">
                  <c:v>-5.2808500000000043E-2</c:v>
                </c:pt>
                <c:pt idx="241">
                  <c:v>-5.2846000000000039E-2</c:v>
                </c:pt>
                <c:pt idx="242">
                  <c:v>-5.2781000000000036E-2</c:v>
                </c:pt>
                <c:pt idx="243">
                  <c:v>-5.2710000000000035E-2</c:v>
                </c:pt>
                <c:pt idx="244">
                  <c:v>-5.2652000000000025E-2</c:v>
                </c:pt>
                <c:pt idx="245">
                  <c:v>-5.2564000000000027E-2</c:v>
                </c:pt>
                <c:pt idx="246">
                  <c:v>-5.2533000000000031E-2</c:v>
                </c:pt>
                <c:pt idx="247">
                  <c:v>-5.2527500000000026E-2</c:v>
                </c:pt>
                <c:pt idx="248">
                  <c:v>-5.2496500000000015E-2</c:v>
                </c:pt>
                <c:pt idx="249">
                  <c:v>-5.2483000000000023E-2</c:v>
                </c:pt>
                <c:pt idx="250">
                  <c:v>-5.2530000000000021E-2</c:v>
                </c:pt>
                <c:pt idx="251">
                  <c:v>-5.2495500000000007E-2</c:v>
                </c:pt>
                <c:pt idx="252">
                  <c:v>-5.2494000000000006E-2</c:v>
                </c:pt>
                <c:pt idx="253">
                  <c:v>-5.2492000000000011E-2</c:v>
                </c:pt>
                <c:pt idx="254">
                  <c:v>-5.2493499999999998E-2</c:v>
                </c:pt>
                <c:pt idx="255">
                  <c:v>-5.2517500000000002E-2</c:v>
                </c:pt>
                <c:pt idx="256">
                  <c:v>-5.252600000000001E-2</c:v>
                </c:pt>
                <c:pt idx="257">
                  <c:v>-5.2506500000000018E-2</c:v>
                </c:pt>
                <c:pt idx="258">
                  <c:v>-5.2514500000000013E-2</c:v>
                </c:pt>
                <c:pt idx="259">
                  <c:v>-5.2506500000000011E-2</c:v>
                </c:pt>
                <c:pt idx="260">
                  <c:v>-5.2442000000000009E-2</c:v>
                </c:pt>
                <c:pt idx="261">
                  <c:v>-5.247700000000001E-2</c:v>
                </c:pt>
                <c:pt idx="262">
                  <c:v>-5.2464000000000011E-2</c:v>
                </c:pt>
                <c:pt idx="263">
                  <c:v>-5.2399500000000016E-2</c:v>
                </c:pt>
                <c:pt idx="264">
                  <c:v>-5.2378000000000008E-2</c:v>
                </c:pt>
                <c:pt idx="265">
                  <c:v>-5.2265000000000013E-2</c:v>
                </c:pt>
                <c:pt idx="266">
                  <c:v>-5.2245000000000014E-2</c:v>
                </c:pt>
                <c:pt idx="267">
                  <c:v>-5.2231000000000014E-2</c:v>
                </c:pt>
                <c:pt idx="268">
                  <c:v>-5.2225000000000008E-2</c:v>
                </c:pt>
                <c:pt idx="269">
                  <c:v>-5.2189500000000021E-2</c:v>
                </c:pt>
                <c:pt idx="270">
                  <c:v>-5.2129500000000023E-2</c:v>
                </c:pt>
                <c:pt idx="271">
                  <c:v>-5.2118000000000025E-2</c:v>
                </c:pt>
                <c:pt idx="272">
                  <c:v>-5.2049500000000019E-2</c:v>
                </c:pt>
                <c:pt idx="273">
                  <c:v>-5.1993500000000019E-2</c:v>
                </c:pt>
                <c:pt idx="274">
                  <c:v>-5.1936500000000017E-2</c:v>
                </c:pt>
                <c:pt idx="275">
                  <c:v>-5.187000000000002E-2</c:v>
                </c:pt>
                <c:pt idx="276">
                  <c:v>-5.1812500000000018E-2</c:v>
                </c:pt>
                <c:pt idx="277">
                  <c:v>-5.1758000000000026E-2</c:v>
                </c:pt>
                <c:pt idx="278">
                  <c:v>-5.1759000000000013E-2</c:v>
                </c:pt>
                <c:pt idx="279">
                  <c:v>-5.1714500000000017E-2</c:v>
                </c:pt>
                <c:pt idx="280">
                  <c:v>-5.1629500000000023E-2</c:v>
                </c:pt>
                <c:pt idx="281">
                  <c:v>-5.1595000000000023E-2</c:v>
                </c:pt>
                <c:pt idx="282">
                  <c:v>-5.1577500000000026E-2</c:v>
                </c:pt>
                <c:pt idx="283">
                  <c:v>-5.1561000000000023E-2</c:v>
                </c:pt>
                <c:pt idx="284">
                  <c:v>-5.1442500000000023E-2</c:v>
                </c:pt>
                <c:pt idx="285">
                  <c:v>-5.1361500000000018E-2</c:v>
                </c:pt>
                <c:pt idx="286">
                  <c:v>-5.1306000000000011E-2</c:v>
                </c:pt>
                <c:pt idx="287">
                  <c:v>-5.1261000000000022E-2</c:v>
                </c:pt>
                <c:pt idx="288">
                  <c:v>-5.1210000000000012E-2</c:v>
                </c:pt>
                <c:pt idx="289">
                  <c:v>-5.1185500000000009E-2</c:v>
                </c:pt>
                <c:pt idx="290">
                  <c:v>-5.1134500000000013E-2</c:v>
                </c:pt>
                <c:pt idx="291">
                  <c:v>-5.1085500000000013E-2</c:v>
                </c:pt>
                <c:pt idx="292">
                  <c:v>-5.1070000000000018E-2</c:v>
                </c:pt>
                <c:pt idx="293">
                  <c:v>-5.105450000000001E-2</c:v>
                </c:pt>
                <c:pt idx="294">
                  <c:v>-5.102750000000001E-2</c:v>
                </c:pt>
                <c:pt idx="295">
                  <c:v>-5.099900000000001E-2</c:v>
                </c:pt>
                <c:pt idx="296">
                  <c:v>-5.0992000000000023E-2</c:v>
                </c:pt>
                <c:pt idx="297">
                  <c:v>-5.0916000000000024E-2</c:v>
                </c:pt>
                <c:pt idx="298">
                  <c:v>-5.0853500000000017E-2</c:v>
                </c:pt>
                <c:pt idx="299">
                  <c:v>-5.0824500000000015E-2</c:v>
                </c:pt>
                <c:pt idx="300">
                  <c:v>-5.0845500000000009E-2</c:v>
                </c:pt>
                <c:pt idx="301">
                  <c:v>-5.0752500000000013E-2</c:v>
                </c:pt>
                <c:pt idx="302">
                  <c:v>-5.0731000000000012E-2</c:v>
                </c:pt>
                <c:pt idx="303">
                  <c:v>-5.0671000000000015E-2</c:v>
                </c:pt>
                <c:pt idx="304">
                  <c:v>-5.0654000000000012E-2</c:v>
                </c:pt>
                <c:pt idx="305">
                  <c:v>-5.0564000000000019E-2</c:v>
                </c:pt>
                <c:pt idx="306">
                  <c:v>-5.0543500000000005E-2</c:v>
                </c:pt>
                <c:pt idx="307">
                  <c:v>-5.0508500000000005E-2</c:v>
                </c:pt>
                <c:pt idx="308">
                  <c:v>-5.0530499999999999E-2</c:v>
                </c:pt>
                <c:pt idx="309">
                  <c:v>-5.0504500000000008E-2</c:v>
                </c:pt>
                <c:pt idx="310">
                  <c:v>-5.0505500000000002E-2</c:v>
                </c:pt>
                <c:pt idx="311">
                  <c:v>-5.0532000000000001E-2</c:v>
                </c:pt>
                <c:pt idx="312">
                  <c:v>-5.0531500000000007E-2</c:v>
                </c:pt>
                <c:pt idx="313">
                  <c:v>-5.0531500000000007E-2</c:v>
                </c:pt>
                <c:pt idx="314">
                  <c:v>-5.0551499999999999E-2</c:v>
                </c:pt>
                <c:pt idx="315">
                  <c:v>-5.0536500000000012E-2</c:v>
                </c:pt>
                <c:pt idx="316">
                  <c:v>-5.0501000000000004E-2</c:v>
                </c:pt>
                <c:pt idx="317">
                  <c:v>-5.0515000000000004E-2</c:v>
                </c:pt>
                <c:pt idx="318">
                  <c:v>-5.0497500000000001E-2</c:v>
                </c:pt>
                <c:pt idx="319">
                  <c:v>-5.0500500000000004E-2</c:v>
                </c:pt>
                <c:pt idx="320">
                  <c:v>-5.0523999999999993E-2</c:v>
                </c:pt>
                <c:pt idx="321">
                  <c:v>-5.0573E-2</c:v>
                </c:pt>
                <c:pt idx="322">
                  <c:v>-5.0561999999999996E-2</c:v>
                </c:pt>
                <c:pt idx="323">
                  <c:v>-5.0561999999999975E-2</c:v>
                </c:pt>
                <c:pt idx="324">
                  <c:v>-5.057649999999999E-2</c:v>
                </c:pt>
                <c:pt idx="325">
                  <c:v>-5.0540499999999995E-2</c:v>
                </c:pt>
                <c:pt idx="326">
                  <c:v>-5.0492999999999989E-2</c:v>
                </c:pt>
                <c:pt idx="327">
                  <c:v>-5.0474999999999985E-2</c:v>
                </c:pt>
                <c:pt idx="328">
                  <c:v>-5.0486499999999976E-2</c:v>
                </c:pt>
                <c:pt idx="329">
                  <c:v>-5.0518999999999981E-2</c:v>
                </c:pt>
                <c:pt idx="330">
                  <c:v>-5.0506499999999982E-2</c:v>
                </c:pt>
                <c:pt idx="331">
                  <c:v>-5.0536999999999985E-2</c:v>
                </c:pt>
                <c:pt idx="332">
                  <c:v>-5.051549999999997E-2</c:v>
                </c:pt>
                <c:pt idx="333">
                  <c:v>-5.047749999999996E-2</c:v>
                </c:pt>
                <c:pt idx="334">
                  <c:v>-5.0472499999999955E-2</c:v>
                </c:pt>
                <c:pt idx="335">
                  <c:v>-5.0461499999999965E-2</c:v>
                </c:pt>
                <c:pt idx="336">
                  <c:v>-5.0469499999999966E-2</c:v>
                </c:pt>
                <c:pt idx="337">
                  <c:v>-5.046699999999997E-2</c:v>
                </c:pt>
                <c:pt idx="338">
                  <c:v>-5.0477499999999974E-2</c:v>
                </c:pt>
                <c:pt idx="339">
                  <c:v>-5.049749999999998E-2</c:v>
                </c:pt>
                <c:pt idx="340">
                  <c:v>-5.0508999999999971E-2</c:v>
                </c:pt>
                <c:pt idx="341">
                  <c:v>-5.0539499999999966E-2</c:v>
                </c:pt>
                <c:pt idx="342">
                  <c:v>-5.0536499999999963E-2</c:v>
                </c:pt>
                <c:pt idx="343">
                  <c:v>-5.0548499999999975E-2</c:v>
                </c:pt>
                <c:pt idx="344">
                  <c:v>-5.0555999999999976E-2</c:v>
                </c:pt>
                <c:pt idx="345">
                  <c:v>-5.0569499999999969E-2</c:v>
                </c:pt>
                <c:pt idx="346">
                  <c:v>-5.0586499999999972E-2</c:v>
                </c:pt>
                <c:pt idx="347">
                  <c:v>-5.0619499999999984E-2</c:v>
                </c:pt>
                <c:pt idx="348">
                  <c:v>-5.0638499999999975E-2</c:v>
                </c:pt>
                <c:pt idx="349">
                  <c:v>-5.0660499999999976E-2</c:v>
                </c:pt>
                <c:pt idx="350">
                  <c:v>-5.0681499999999977E-2</c:v>
                </c:pt>
                <c:pt idx="351">
                  <c:v>-5.067149999999998E-2</c:v>
                </c:pt>
                <c:pt idx="352">
                  <c:v>-5.0650499999999973E-2</c:v>
                </c:pt>
                <c:pt idx="353">
                  <c:v>-5.0619499999999977E-2</c:v>
                </c:pt>
                <c:pt idx="354">
                  <c:v>-5.0588499999999967E-2</c:v>
                </c:pt>
                <c:pt idx="355">
                  <c:v>-5.0625499999999969E-2</c:v>
                </c:pt>
                <c:pt idx="356">
                  <c:v>-5.0599499999999971E-2</c:v>
                </c:pt>
                <c:pt idx="357">
                  <c:v>-5.0582999999999975E-2</c:v>
                </c:pt>
                <c:pt idx="358">
                  <c:v>-5.0613499999999971E-2</c:v>
                </c:pt>
                <c:pt idx="359">
                  <c:v>-5.0546499999999966E-2</c:v>
                </c:pt>
                <c:pt idx="360">
                  <c:v>-5.053899999999998E-2</c:v>
                </c:pt>
                <c:pt idx="361">
                  <c:v>-5.0533999999999982E-2</c:v>
                </c:pt>
                <c:pt idx="362">
                  <c:v>-5.0525999999999988E-2</c:v>
                </c:pt>
                <c:pt idx="363">
                  <c:v>-5.055649999999999E-2</c:v>
                </c:pt>
                <c:pt idx="364">
                  <c:v>-5.0579499999999999E-2</c:v>
                </c:pt>
                <c:pt idx="365">
                  <c:v>-5.0547500000000002E-2</c:v>
                </c:pt>
                <c:pt idx="366">
                  <c:v>-5.0538500000000007E-2</c:v>
                </c:pt>
                <c:pt idx="367">
                  <c:v>-5.0513000000000009E-2</c:v>
                </c:pt>
                <c:pt idx="368">
                  <c:v>-5.046500000000001E-2</c:v>
                </c:pt>
                <c:pt idx="369">
                  <c:v>-5.0439000000000019E-2</c:v>
                </c:pt>
                <c:pt idx="370">
                  <c:v>-5.0452500000000011E-2</c:v>
                </c:pt>
                <c:pt idx="371">
                  <c:v>-5.0470500000000015E-2</c:v>
                </c:pt>
                <c:pt idx="372">
                  <c:v>-5.0444000000000017E-2</c:v>
                </c:pt>
                <c:pt idx="373">
                  <c:v>-5.0450000000000016E-2</c:v>
                </c:pt>
                <c:pt idx="374">
                  <c:v>-5.048250000000002E-2</c:v>
                </c:pt>
                <c:pt idx="375">
                  <c:v>-5.0482500000000013E-2</c:v>
                </c:pt>
                <c:pt idx="376">
                  <c:v>-5.0489000000000027E-2</c:v>
                </c:pt>
                <c:pt idx="377">
                  <c:v>-5.0450000000000023E-2</c:v>
                </c:pt>
                <c:pt idx="378">
                  <c:v>-5.0441000000000021E-2</c:v>
                </c:pt>
                <c:pt idx="379">
                  <c:v>-5.0452000000000025E-2</c:v>
                </c:pt>
                <c:pt idx="380">
                  <c:v>-5.046800000000002E-2</c:v>
                </c:pt>
                <c:pt idx="381">
                  <c:v>-5.0492500000000017E-2</c:v>
                </c:pt>
                <c:pt idx="382">
                  <c:v>-5.0468500000000006E-2</c:v>
                </c:pt>
                <c:pt idx="383">
                  <c:v>-5.0473500000000004E-2</c:v>
                </c:pt>
                <c:pt idx="384">
                  <c:v>-5.047250000000001E-2</c:v>
                </c:pt>
                <c:pt idx="385">
                  <c:v>-5.046550000000001E-2</c:v>
                </c:pt>
                <c:pt idx="386">
                  <c:v>-5.0519000000000008E-2</c:v>
                </c:pt>
                <c:pt idx="387">
                  <c:v>-5.0505000000000015E-2</c:v>
                </c:pt>
                <c:pt idx="388">
                  <c:v>-5.0524500000000014E-2</c:v>
                </c:pt>
                <c:pt idx="389">
                  <c:v>-5.0516500000000013E-2</c:v>
                </c:pt>
                <c:pt idx="390">
                  <c:v>-5.0526000000000015E-2</c:v>
                </c:pt>
                <c:pt idx="391">
                  <c:v>-5.0536500000000019E-2</c:v>
                </c:pt>
                <c:pt idx="392">
                  <c:v>-5.0542000000000017E-2</c:v>
                </c:pt>
                <c:pt idx="393">
                  <c:v>-5.0559500000000007E-2</c:v>
                </c:pt>
                <c:pt idx="394">
                  <c:v>-5.0556500000000018E-2</c:v>
                </c:pt>
                <c:pt idx="395">
                  <c:v>-5.055500000000001E-2</c:v>
                </c:pt>
                <c:pt idx="396">
                  <c:v>-5.0586500000000006E-2</c:v>
                </c:pt>
                <c:pt idx="397">
                  <c:v>-5.0612500000000012E-2</c:v>
                </c:pt>
                <c:pt idx="398">
                  <c:v>-5.0626000000000004E-2</c:v>
                </c:pt>
                <c:pt idx="399">
                  <c:v>-5.0617000000000002E-2</c:v>
                </c:pt>
                <c:pt idx="400">
                  <c:v>-5.0614000000000006E-2</c:v>
                </c:pt>
                <c:pt idx="401">
                  <c:v>-5.0662500000000013E-2</c:v>
                </c:pt>
                <c:pt idx="402">
                  <c:v>-5.0691000000000007E-2</c:v>
                </c:pt>
                <c:pt idx="403">
                  <c:v>-5.0692000000000001E-2</c:v>
                </c:pt>
                <c:pt idx="404">
                  <c:v>-5.0651000000000002E-2</c:v>
                </c:pt>
                <c:pt idx="405">
                  <c:v>-5.0647000000000005E-2</c:v>
                </c:pt>
                <c:pt idx="406">
                  <c:v>-5.0709500000000005E-2</c:v>
                </c:pt>
                <c:pt idx="407">
                  <c:v>-5.0719E-2</c:v>
                </c:pt>
                <c:pt idx="408">
                  <c:v>-5.0678000000000008E-2</c:v>
                </c:pt>
                <c:pt idx="409">
                  <c:v>-5.070100000000001E-2</c:v>
                </c:pt>
                <c:pt idx="410">
                  <c:v>-5.0699000000000015E-2</c:v>
                </c:pt>
                <c:pt idx="411">
                  <c:v>-5.0687500000000017E-2</c:v>
                </c:pt>
                <c:pt idx="412">
                  <c:v>-5.0698500000000021E-2</c:v>
                </c:pt>
                <c:pt idx="413">
                  <c:v>-5.0707000000000023E-2</c:v>
                </c:pt>
                <c:pt idx="414">
                  <c:v>-5.0701000000000017E-2</c:v>
                </c:pt>
                <c:pt idx="415">
                  <c:v>-5.0703500000000019E-2</c:v>
                </c:pt>
                <c:pt idx="416">
                  <c:v>-5.0729500000000011E-2</c:v>
                </c:pt>
                <c:pt idx="417">
                  <c:v>-5.0745000000000012E-2</c:v>
                </c:pt>
                <c:pt idx="418">
                  <c:v>-5.0748500000000002E-2</c:v>
                </c:pt>
                <c:pt idx="419">
                  <c:v>-5.0786000000000005E-2</c:v>
                </c:pt>
                <c:pt idx="420">
                  <c:v>-5.0784000000000003E-2</c:v>
                </c:pt>
                <c:pt idx="421">
                  <c:v>-5.0761000000000001E-2</c:v>
                </c:pt>
                <c:pt idx="422">
                  <c:v>-5.0778000000000011E-2</c:v>
                </c:pt>
                <c:pt idx="423">
                  <c:v>-5.0761500000000001E-2</c:v>
                </c:pt>
                <c:pt idx="424">
                  <c:v>-5.0767500000000007E-2</c:v>
                </c:pt>
                <c:pt idx="425">
                  <c:v>-5.077750000000001E-2</c:v>
                </c:pt>
                <c:pt idx="426">
                  <c:v>-5.0762500000000009E-2</c:v>
                </c:pt>
                <c:pt idx="427">
                  <c:v>-5.0772500000000012E-2</c:v>
                </c:pt>
                <c:pt idx="428">
                  <c:v>-5.0813500000000025E-2</c:v>
                </c:pt>
                <c:pt idx="429">
                  <c:v>-5.083300000000001E-2</c:v>
                </c:pt>
                <c:pt idx="430">
                  <c:v>-5.0825500000000023E-2</c:v>
                </c:pt>
                <c:pt idx="431">
                  <c:v>-5.0816000000000014E-2</c:v>
                </c:pt>
                <c:pt idx="432">
                  <c:v>-5.0656500000000014E-2</c:v>
                </c:pt>
                <c:pt idx="433">
                  <c:v>-5.0654500000000012E-2</c:v>
                </c:pt>
                <c:pt idx="434">
                  <c:v>-5.0679500000000023E-2</c:v>
                </c:pt>
                <c:pt idx="435">
                  <c:v>-5.0727000000000022E-2</c:v>
                </c:pt>
                <c:pt idx="436">
                  <c:v>-5.0738000000000019E-2</c:v>
                </c:pt>
                <c:pt idx="437">
                  <c:v>-5.0725500000000021E-2</c:v>
                </c:pt>
                <c:pt idx="438">
                  <c:v>-5.0716500000000019E-2</c:v>
                </c:pt>
                <c:pt idx="439">
                  <c:v>-5.0725500000000014E-2</c:v>
                </c:pt>
                <c:pt idx="440">
                  <c:v>-5.0739000000000006E-2</c:v>
                </c:pt>
                <c:pt idx="441">
                  <c:v>-5.070800000000001E-2</c:v>
                </c:pt>
                <c:pt idx="442">
                  <c:v>-5.0704500000000013E-2</c:v>
                </c:pt>
                <c:pt idx="443">
                  <c:v>-5.0729000000000003E-2</c:v>
                </c:pt>
                <c:pt idx="444">
                  <c:v>-5.0762000000000009E-2</c:v>
                </c:pt>
                <c:pt idx="445">
                  <c:v>-5.0793000000000005E-2</c:v>
                </c:pt>
                <c:pt idx="446">
                  <c:v>-5.0801500000000006E-2</c:v>
                </c:pt>
                <c:pt idx="447">
                  <c:v>-5.0799000000000011E-2</c:v>
                </c:pt>
                <c:pt idx="448">
                  <c:v>-5.0794500000000006E-2</c:v>
                </c:pt>
                <c:pt idx="449">
                  <c:v>-5.0794500000000006E-2</c:v>
                </c:pt>
                <c:pt idx="450">
                  <c:v>-5.0735499999999989E-2</c:v>
                </c:pt>
                <c:pt idx="451">
                  <c:v>-5.0736499999999997E-2</c:v>
                </c:pt>
                <c:pt idx="452">
                  <c:v>-5.0762500000000002E-2</c:v>
                </c:pt>
                <c:pt idx="453">
                  <c:v>-5.0758499999999998E-2</c:v>
                </c:pt>
                <c:pt idx="454">
                  <c:v>-5.0762500000000002E-2</c:v>
                </c:pt>
                <c:pt idx="455">
                  <c:v>-5.0763500000000003E-2</c:v>
                </c:pt>
                <c:pt idx="456">
                  <c:v>-5.0765499999999998E-2</c:v>
                </c:pt>
                <c:pt idx="457">
                  <c:v>-5.0757500000000011E-2</c:v>
                </c:pt>
                <c:pt idx="458">
                  <c:v>-5.0724000000000012E-2</c:v>
                </c:pt>
                <c:pt idx="459">
                  <c:v>-5.0696500000000012E-2</c:v>
                </c:pt>
                <c:pt idx="460">
                  <c:v>-5.0705500000000001E-2</c:v>
                </c:pt>
                <c:pt idx="461">
                  <c:v>-5.068700000000001E-2</c:v>
                </c:pt>
                <c:pt idx="462">
                  <c:v>-5.0682500000000005E-2</c:v>
                </c:pt>
                <c:pt idx="463">
                  <c:v>-5.0700000000000002E-2</c:v>
                </c:pt>
                <c:pt idx="464">
                  <c:v>-5.0703000000000005E-2</c:v>
                </c:pt>
                <c:pt idx="465">
                  <c:v>-5.0714500000000017E-2</c:v>
                </c:pt>
                <c:pt idx="466">
                  <c:v>-5.0705500000000014E-2</c:v>
                </c:pt>
                <c:pt idx="467">
                  <c:v>-5.0711000000000013E-2</c:v>
                </c:pt>
                <c:pt idx="468">
                  <c:v>-5.070100000000001E-2</c:v>
                </c:pt>
                <c:pt idx="469">
                  <c:v>-5.0688000000000004E-2</c:v>
                </c:pt>
                <c:pt idx="470">
                  <c:v>-5.0701499999999997E-2</c:v>
                </c:pt>
                <c:pt idx="471">
                  <c:v>-5.0697499999999993E-2</c:v>
                </c:pt>
                <c:pt idx="472">
                  <c:v>-5.0696999999999992E-2</c:v>
                </c:pt>
                <c:pt idx="473">
                  <c:v>-5.0720499999999988E-2</c:v>
                </c:pt>
                <c:pt idx="474">
                  <c:v>-5.0735499999999989E-2</c:v>
                </c:pt>
                <c:pt idx="475">
                  <c:v>-5.0734999999999995E-2</c:v>
                </c:pt>
                <c:pt idx="476">
                  <c:v>-5.0737999999999985E-2</c:v>
                </c:pt>
                <c:pt idx="477">
                  <c:v>-5.0769999999999989E-2</c:v>
                </c:pt>
                <c:pt idx="478">
                  <c:v>-5.0764999999999984E-2</c:v>
                </c:pt>
                <c:pt idx="479">
                  <c:v>-5.0786499999999984E-2</c:v>
                </c:pt>
                <c:pt idx="480">
                  <c:v>-5.0784499999999982E-2</c:v>
                </c:pt>
                <c:pt idx="481">
                  <c:v>-5.0773999999999979E-2</c:v>
                </c:pt>
                <c:pt idx="482">
                  <c:v>-5.0772999999999985E-2</c:v>
                </c:pt>
                <c:pt idx="483">
                  <c:v>-5.0761999999999974E-2</c:v>
                </c:pt>
                <c:pt idx="484">
                  <c:v>-5.0792999999999984E-2</c:v>
                </c:pt>
                <c:pt idx="485">
                  <c:v>-5.0815499999999972E-2</c:v>
                </c:pt>
                <c:pt idx="486">
                  <c:v>-5.0808999999999986E-2</c:v>
                </c:pt>
                <c:pt idx="487">
                  <c:v>-5.0804999999999989E-2</c:v>
                </c:pt>
                <c:pt idx="488">
                  <c:v>-5.0824999999999995E-2</c:v>
                </c:pt>
                <c:pt idx="489">
                  <c:v>-5.0823999999999987E-2</c:v>
                </c:pt>
                <c:pt idx="490">
                  <c:v>-5.0839999999999996E-2</c:v>
                </c:pt>
                <c:pt idx="491">
                  <c:v>-5.0867999999999997E-2</c:v>
                </c:pt>
                <c:pt idx="492">
                  <c:v>-5.0865999999999995E-2</c:v>
                </c:pt>
                <c:pt idx="493">
                  <c:v>-5.0859499999999995E-2</c:v>
                </c:pt>
                <c:pt idx="494">
                  <c:v>-5.0845999999999988E-2</c:v>
                </c:pt>
                <c:pt idx="495">
                  <c:v>-5.0848499999999991E-2</c:v>
                </c:pt>
                <c:pt idx="496">
                  <c:v>-5.0830999999999987E-2</c:v>
                </c:pt>
                <c:pt idx="497">
                  <c:v>-5.0851499999999994E-2</c:v>
                </c:pt>
                <c:pt idx="498">
                  <c:v>-5.0858499999999987E-2</c:v>
                </c:pt>
                <c:pt idx="499">
                  <c:v>-5.0851499999999987E-2</c:v>
                </c:pt>
                <c:pt idx="500">
                  <c:v>-5.0821999999999985E-2</c:v>
                </c:pt>
                <c:pt idx="501">
                  <c:v>-5.0829999999999993E-2</c:v>
                </c:pt>
                <c:pt idx="502">
                  <c:v>-5.0846499999999996E-2</c:v>
                </c:pt>
                <c:pt idx="503">
                  <c:v>-5.0863500000000006E-2</c:v>
                </c:pt>
                <c:pt idx="504">
                  <c:v>-5.0879500000000001E-2</c:v>
                </c:pt>
                <c:pt idx="505">
                  <c:v>-5.0898499999999992E-2</c:v>
                </c:pt>
                <c:pt idx="506">
                  <c:v>-5.0898499999999985E-2</c:v>
                </c:pt>
                <c:pt idx="507">
                  <c:v>-5.0915499999999982E-2</c:v>
                </c:pt>
                <c:pt idx="508">
                  <c:v>-5.0930499999999969E-2</c:v>
                </c:pt>
                <c:pt idx="509">
                  <c:v>-5.0910499999999977E-2</c:v>
                </c:pt>
                <c:pt idx="510">
                  <c:v>-5.0931499999999991E-2</c:v>
                </c:pt>
                <c:pt idx="511">
                  <c:v>-5.093049999999999E-2</c:v>
                </c:pt>
                <c:pt idx="512">
                  <c:v>-5.0915999999999996E-2</c:v>
                </c:pt>
                <c:pt idx="513">
                  <c:v>-5.0908000000000009E-2</c:v>
                </c:pt>
                <c:pt idx="514">
                  <c:v>-5.0890500000000005E-2</c:v>
                </c:pt>
                <c:pt idx="515">
                  <c:v>-5.0904000000000005E-2</c:v>
                </c:pt>
                <c:pt idx="516">
                  <c:v>-5.0900000000000001E-2</c:v>
                </c:pt>
                <c:pt idx="517">
                  <c:v>-5.0904000000000019E-2</c:v>
                </c:pt>
                <c:pt idx="518">
                  <c:v>-5.0881500000000017E-2</c:v>
                </c:pt>
                <c:pt idx="519">
                  <c:v>-5.0890500000000019E-2</c:v>
                </c:pt>
                <c:pt idx="520">
                  <c:v>-5.0888000000000017E-2</c:v>
                </c:pt>
                <c:pt idx="521">
                  <c:v>-5.0901000000000016E-2</c:v>
                </c:pt>
                <c:pt idx="522">
                  <c:v>-5.0920000000000007E-2</c:v>
                </c:pt>
                <c:pt idx="523">
                  <c:v>-5.0920000000000007E-2</c:v>
                </c:pt>
                <c:pt idx="524">
                  <c:v>-5.0898499999999999E-2</c:v>
                </c:pt>
                <c:pt idx="525">
                  <c:v>-5.0877000000000006E-2</c:v>
                </c:pt>
                <c:pt idx="526">
                  <c:v>-5.0889500000000011E-2</c:v>
                </c:pt>
                <c:pt idx="527">
                  <c:v>-5.0904000000000019E-2</c:v>
                </c:pt>
                <c:pt idx="528">
                  <c:v>-5.0904500000000026E-2</c:v>
                </c:pt>
                <c:pt idx="529">
                  <c:v>-5.0877000000000026E-2</c:v>
                </c:pt>
                <c:pt idx="530">
                  <c:v>-5.0880000000000029E-2</c:v>
                </c:pt>
                <c:pt idx="531">
                  <c:v>-5.0869500000000019E-2</c:v>
                </c:pt>
                <c:pt idx="532">
                  <c:v>-5.0867500000000024E-2</c:v>
                </c:pt>
                <c:pt idx="533">
                  <c:v>-5.0881500000000024E-2</c:v>
                </c:pt>
                <c:pt idx="534">
                  <c:v>-5.0873000000000015E-2</c:v>
                </c:pt>
                <c:pt idx="535">
                  <c:v>-5.0860000000000023E-2</c:v>
                </c:pt>
                <c:pt idx="536">
                  <c:v>-5.0851500000000022E-2</c:v>
                </c:pt>
                <c:pt idx="537">
                  <c:v>-5.0859000000000043E-2</c:v>
                </c:pt>
                <c:pt idx="538">
                  <c:v>-5.0876000000000039E-2</c:v>
                </c:pt>
                <c:pt idx="539">
                  <c:v>-5.0881500000000031E-2</c:v>
                </c:pt>
                <c:pt idx="540">
                  <c:v>-5.0889000000000045E-2</c:v>
                </c:pt>
                <c:pt idx="541">
                  <c:v>-5.0882500000000039E-2</c:v>
                </c:pt>
                <c:pt idx="542">
                  <c:v>-5.0899000000000034E-2</c:v>
                </c:pt>
                <c:pt idx="543">
                  <c:v>-5.0892000000000034E-2</c:v>
                </c:pt>
                <c:pt idx="544">
                  <c:v>-5.0858500000000036E-2</c:v>
                </c:pt>
                <c:pt idx="545">
                  <c:v>-5.0845000000000029E-2</c:v>
                </c:pt>
                <c:pt idx="546">
                  <c:v>-5.0841500000000026E-2</c:v>
                </c:pt>
                <c:pt idx="547">
                  <c:v>-5.0830500000000028E-2</c:v>
                </c:pt>
                <c:pt idx="548">
                  <c:v>-5.0853500000000038E-2</c:v>
                </c:pt>
                <c:pt idx="549">
                  <c:v>-5.0858000000000042E-2</c:v>
                </c:pt>
                <c:pt idx="550">
                  <c:v>-5.0842000000000047E-2</c:v>
                </c:pt>
                <c:pt idx="551">
                  <c:v>-5.0852000000000036E-2</c:v>
                </c:pt>
                <c:pt idx="552">
                  <c:v>-5.0856500000000041E-2</c:v>
                </c:pt>
                <c:pt idx="553">
                  <c:v>-5.084850000000004E-2</c:v>
                </c:pt>
                <c:pt idx="554">
                  <c:v>-5.0887000000000029E-2</c:v>
                </c:pt>
                <c:pt idx="555">
                  <c:v>-5.0862500000000033E-2</c:v>
                </c:pt>
                <c:pt idx="556">
                  <c:v>-5.0877500000000034E-2</c:v>
                </c:pt>
                <c:pt idx="557">
                  <c:v>-5.0871500000000042E-2</c:v>
                </c:pt>
                <c:pt idx="558">
                  <c:v>-5.0858000000000042E-2</c:v>
                </c:pt>
                <c:pt idx="559">
                  <c:v>-5.0903000000000052E-2</c:v>
                </c:pt>
                <c:pt idx="560">
                  <c:v>-5.0895500000000045E-2</c:v>
                </c:pt>
                <c:pt idx="561">
                  <c:v>-5.0891000000000047E-2</c:v>
                </c:pt>
                <c:pt idx="562">
                  <c:v>-5.0879000000000056E-2</c:v>
                </c:pt>
                <c:pt idx="563">
                  <c:v>-5.0873500000000051E-2</c:v>
                </c:pt>
                <c:pt idx="564">
                  <c:v>-5.0868000000000045E-2</c:v>
                </c:pt>
                <c:pt idx="565">
                  <c:v>-5.0888000000000044E-2</c:v>
                </c:pt>
                <c:pt idx="566">
                  <c:v>-5.0873500000000051E-2</c:v>
                </c:pt>
                <c:pt idx="567">
                  <c:v>-5.0901500000000051E-2</c:v>
                </c:pt>
                <c:pt idx="568">
                  <c:v>-5.094600000000004E-2</c:v>
                </c:pt>
                <c:pt idx="569">
                  <c:v>-5.0966000000000046E-2</c:v>
                </c:pt>
                <c:pt idx="570">
                  <c:v>-5.0964000000000044E-2</c:v>
                </c:pt>
                <c:pt idx="571">
                  <c:v>-5.0973000000000032E-2</c:v>
                </c:pt>
                <c:pt idx="572">
                  <c:v>-5.0954000000000041E-2</c:v>
                </c:pt>
                <c:pt idx="573">
                  <c:v>-5.096300000000005E-2</c:v>
                </c:pt>
                <c:pt idx="574">
                  <c:v>-5.0957500000000051E-2</c:v>
                </c:pt>
                <c:pt idx="575">
                  <c:v>-5.0957500000000051E-2</c:v>
                </c:pt>
                <c:pt idx="576">
                  <c:v>-5.094950000000005E-2</c:v>
                </c:pt>
                <c:pt idx="577">
                  <c:v>-5.0971000000000044E-2</c:v>
                </c:pt>
                <c:pt idx="578">
                  <c:v>-5.0988000000000054E-2</c:v>
                </c:pt>
                <c:pt idx="579">
                  <c:v>-5.1001500000000047E-2</c:v>
                </c:pt>
                <c:pt idx="580">
                  <c:v>-5.1018000000000036E-2</c:v>
                </c:pt>
                <c:pt idx="581">
                  <c:v>-5.098450000000003E-2</c:v>
                </c:pt>
                <c:pt idx="582">
                  <c:v>-5.1004500000000036E-2</c:v>
                </c:pt>
                <c:pt idx="583">
                  <c:v>-5.0990000000000035E-2</c:v>
                </c:pt>
                <c:pt idx="584">
                  <c:v>-5.1026000000000044E-2</c:v>
                </c:pt>
                <c:pt idx="585">
                  <c:v>-5.1027000000000038E-2</c:v>
                </c:pt>
                <c:pt idx="586">
                  <c:v>-5.1003500000000042E-2</c:v>
                </c:pt>
                <c:pt idx="587">
                  <c:v>-5.1002000000000047E-2</c:v>
                </c:pt>
                <c:pt idx="588">
                  <c:v>-5.0986000000000045E-2</c:v>
                </c:pt>
                <c:pt idx="589">
                  <c:v>-5.0993000000000038E-2</c:v>
                </c:pt>
                <c:pt idx="590">
                  <c:v>-5.1016500000000048E-2</c:v>
                </c:pt>
                <c:pt idx="591">
                  <c:v>-5.1020500000000031E-2</c:v>
                </c:pt>
                <c:pt idx="592">
                  <c:v>-5.1023000000000034E-2</c:v>
                </c:pt>
                <c:pt idx="593">
                  <c:v>-5.1020500000000038E-2</c:v>
                </c:pt>
                <c:pt idx="594">
                  <c:v>-5.1023000000000041E-2</c:v>
                </c:pt>
                <c:pt idx="595">
                  <c:v>-5.1016000000000034E-2</c:v>
                </c:pt>
                <c:pt idx="596">
                  <c:v>-5.1003000000000041E-2</c:v>
                </c:pt>
                <c:pt idx="597">
                  <c:v>-5.0990500000000029E-2</c:v>
                </c:pt>
                <c:pt idx="598">
                  <c:v>-5.0997500000000029E-2</c:v>
                </c:pt>
                <c:pt idx="599">
                  <c:v>-5.0991000000000036E-2</c:v>
                </c:pt>
                <c:pt idx="600">
                  <c:v>-5.1002500000000034E-2</c:v>
                </c:pt>
                <c:pt idx="601">
                  <c:v>-5.098850000000002E-2</c:v>
                </c:pt>
                <c:pt idx="602">
                  <c:v>-5.1002500000000027E-2</c:v>
                </c:pt>
                <c:pt idx="603">
                  <c:v>-5.1006000000000024E-2</c:v>
                </c:pt>
                <c:pt idx="604">
                  <c:v>-5.1043000000000033E-2</c:v>
                </c:pt>
                <c:pt idx="605">
                  <c:v>-5.1090500000000025E-2</c:v>
                </c:pt>
                <c:pt idx="606">
                  <c:v>-5.1087500000000022E-2</c:v>
                </c:pt>
                <c:pt idx="607">
                  <c:v>-5.1105000000000018E-2</c:v>
                </c:pt>
                <c:pt idx="608">
                  <c:v>-5.1143500000000015E-2</c:v>
                </c:pt>
                <c:pt idx="609">
                  <c:v>-5.1157500000000022E-2</c:v>
                </c:pt>
                <c:pt idx="610">
                  <c:v>-5.1152500000000031E-2</c:v>
                </c:pt>
                <c:pt idx="611">
                  <c:v>-5.1165500000000017E-2</c:v>
                </c:pt>
                <c:pt idx="612">
                  <c:v>-5.1162500000000027E-2</c:v>
                </c:pt>
                <c:pt idx="613">
                  <c:v>-5.1182000000000019E-2</c:v>
                </c:pt>
                <c:pt idx="614">
                  <c:v>-5.1181500000000019E-2</c:v>
                </c:pt>
                <c:pt idx="615">
                  <c:v>-5.1160000000000004E-2</c:v>
                </c:pt>
                <c:pt idx="616">
                  <c:v>-5.1184E-2</c:v>
                </c:pt>
                <c:pt idx="617">
                  <c:v>-5.1197999999999994E-2</c:v>
                </c:pt>
                <c:pt idx="618">
                  <c:v>-5.1199500000000002E-2</c:v>
                </c:pt>
                <c:pt idx="619">
                  <c:v>-5.1201500000000018E-2</c:v>
                </c:pt>
                <c:pt idx="620">
                  <c:v>-5.121400000000001E-2</c:v>
                </c:pt>
                <c:pt idx="621">
                  <c:v>-5.1254000000000008E-2</c:v>
                </c:pt>
                <c:pt idx="622">
                  <c:v>-5.1255000000000016E-2</c:v>
                </c:pt>
                <c:pt idx="623">
                  <c:v>-5.1275500000000002E-2</c:v>
                </c:pt>
                <c:pt idx="624">
                  <c:v>-5.1298500000000004E-2</c:v>
                </c:pt>
                <c:pt idx="625">
                  <c:v>-5.1284500000000011E-2</c:v>
                </c:pt>
                <c:pt idx="626">
                  <c:v>-5.1293000000000005E-2</c:v>
                </c:pt>
                <c:pt idx="627">
                  <c:v>-5.1289500000000009E-2</c:v>
                </c:pt>
                <c:pt idx="628">
                  <c:v>-5.1264500000000011E-2</c:v>
                </c:pt>
                <c:pt idx="629">
                  <c:v>-5.1253500000000007E-2</c:v>
                </c:pt>
                <c:pt idx="630">
                  <c:v>-5.1290000000000016E-2</c:v>
                </c:pt>
                <c:pt idx="631">
                  <c:v>-5.1302000000000014E-2</c:v>
                </c:pt>
                <c:pt idx="632">
                  <c:v>-5.1447000000000014E-2</c:v>
                </c:pt>
                <c:pt idx="633">
                  <c:v>-5.1442000000000015E-2</c:v>
                </c:pt>
                <c:pt idx="634">
                  <c:v>-5.1433500000000007E-2</c:v>
                </c:pt>
                <c:pt idx="635">
                  <c:v>-5.1437500000000004E-2</c:v>
                </c:pt>
                <c:pt idx="636">
                  <c:v>-5.1457500000000003E-2</c:v>
                </c:pt>
                <c:pt idx="637">
                  <c:v>-5.1471999999999997E-2</c:v>
                </c:pt>
                <c:pt idx="638">
                  <c:v>-5.1481999999999993E-2</c:v>
                </c:pt>
                <c:pt idx="639">
                  <c:v>-5.1487999999999999E-2</c:v>
                </c:pt>
                <c:pt idx="640">
                  <c:v>-5.1487499999999999E-2</c:v>
                </c:pt>
                <c:pt idx="641">
                  <c:v>-5.1486999999999998E-2</c:v>
                </c:pt>
                <c:pt idx="642">
                  <c:v>-5.1499500000000004E-2</c:v>
                </c:pt>
                <c:pt idx="643">
                  <c:v>-5.1509999999999986E-2</c:v>
                </c:pt>
                <c:pt idx="644">
                  <c:v>-5.1510499999999987E-2</c:v>
                </c:pt>
                <c:pt idx="645">
                  <c:v>-5.1508999999999999E-2</c:v>
                </c:pt>
                <c:pt idx="646">
                  <c:v>-5.1523999999999993E-2</c:v>
                </c:pt>
                <c:pt idx="647">
                  <c:v>-5.1522999999999992E-2</c:v>
                </c:pt>
                <c:pt idx="648">
                  <c:v>-5.1526999999999996E-2</c:v>
                </c:pt>
                <c:pt idx="649">
                  <c:v>-5.1531000000000014E-2</c:v>
                </c:pt>
                <c:pt idx="650">
                  <c:v>-5.1545500000000001E-2</c:v>
                </c:pt>
                <c:pt idx="651">
                  <c:v>-5.1558500000000007E-2</c:v>
                </c:pt>
                <c:pt idx="652">
                  <c:v>-5.1560000000000009E-2</c:v>
                </c:pt>
                <c:pt idx="653">
                  <c:v>-5.1567500000000009E-2</c:v>
                </c:pt>
                <c:pt idx="654">
                  <c:v>-5.1571500000000006E-2</c:v>
                </c:pt>
                <c:pt idx="655">
                  <c:v>-5.1587000000000015E-2</c:v>
                </c:pt>
                <c:pt idx="656">
                  <c:v>-5.1587000000000008E-2</c:v>
                </c:pt>
                <c:pt idx="657">
                  <c:v>-5.1590000000000004E-2</c:v>
                </c:pt>
                <c:pt idx="658">
                  <c:v>-5.159650000000001E-2</c:v>
                </c:pt>
                <c:pt idx="659">
                  <c:v>-5.1597500000000004E-2</c:v>
                </c:pt>
                <c:pt idx="660">
                  <c:v>-5.1602500000000016E-2</c:v>
                </c:pt>
                <c:pt idx="661">
                  <c:v>-5.160350000000001E-2</c:v>
                </c:pt>
                <c:pt idx="662">
                  <c:v>-5.1608000000000008E-2</c:v>
                </c:pt>
                <c:pt idx="663">
                  <c:v>-5.1614500000000015E-2</c:v>
                </c:pt>
                <c:pt idx="664">
                  <c:v>-5.1628500000000008E-2</c:v>
                </c:pt>
                <c:pt idx="665">
                  <c:v>-5.1640500000000006E-2</c:v>
                </c:pt>
                <c:pt idx="666">
                  <c:v>-5.1653499999999998E-2</c:v>
                </c:pt>
                <c:pt idx="667">
                  <c:v>-5.1655000000000006E-2</c:v>
                </c:pt>
                <c:pt idx="668">
                  <c:v>-5.1645500000000004E-2</c:v>
                </c:pt>
                <c:pt idx="669">
                  <c:v>-5.1659000000000004E-2</c:v>
                </c:pt>
                <c:pt idx="670">
                  <c:v>-5.1664500000000002E-2</c:v>
                </c:pt>
                <c:pt idx="671">
                  <c:v>-5.1673000000000011E-2</c:v>
                </c:pt>
                <c:pt idx="672">
                  <c:v>-5.1678500000000002E-2</c:v>
                </c:pt>
                <c:pt idx="673">
                  <c:v>-5.1684500000000008E-2</c:v>
                </c:pt>
                <c:pt idx="674">
                  <c:v>-5.1689000000000006E-2</c:v>
                </c:pt>
                <c:pt idx="675">
                  <c:v>-5.1702500000000012E-2</c:v>
                </c:pt>
                <c:pt idx="676">
                  <c:v>-5.1720000000000009E-2</c:v>
                </c:pt>
                <c:pt idx="677">
                  <c:v>-5.1728000000000017E-2</c:v>
                </c:pt>
                <c:pt idx="678">
                  <c:v>-5.1736000000000011E-2</c:v>
                </c:pt>
                <c:pt idx="679">
                  <c:v>-5.1744000000000033E-2</c:v>
                </c:pt>
                <c:pt idx="680">
                  <c:v>-5.175450000000003E-2</c:v>
                </c:pt>
                <c:pt idx="681">
                  <c:v>-5.1763000000000031E-2</c:v>
                </c:pt>
                <c:pt idx="682">
                  <c:v>-5.1781500000000029E-2</c:v>
                </c:pt>
                <c:pt idx="683">
                  <c:v>-5.1799500000000026E-2</c:v>
                </c:pt>
                <c:pt idx="684">
                  <c:v>-5.1812000000000025E-2</c:v>
                </c:pt>
                <c:pt idx="685">
                  <c:v>-5.1820000000000019E-2</c:v>
                </c:pt>
                <c:pt idx="686">
                  <c:v>-5.1825000000000017E-2</c:v>
                </c:pt>
                <c:pt idx="687">
                  <c:v>-5.1831000000000002E-2</c:v>
                </c:pt>
                <c:pt idx="688">
                  <c:v>-5.1834500000000006E-2</c:v>
                </c:pt>
                <c:pt idx="689">
                  <c:v>-5.1846500000000004E-2</c:v>
                </c:pt>
                <c:pt idx="690">
                  <c:v>-5.1854500000000005E-2</c:v>
                </c:pt>
                <c:pt idx="691">
                  <c:v>-5.1860500000000004E-2</c:v>
                </c:pt>
                <c:pt idx="692">
                  <c:v>-5.186700000000001E-2</c:v>
                </c:pt>
                <c:pt idx="693">
                  <c:v>-5.1876500000000013E-2</c:v>
                </c:pt>
                <c:pt idx="694">
                  <c:v>-5.1891000000000007E-2</c:v>
                </c:pt>
                <c:pt idx="695">
                  <c:v>-5.190150000000001E-2</c:v>
                </c:pt>
                <c:pt idx="696">
                  <c:v>-5.1906500000000022E-2</c:v>
                </c:pt>
                <c:pt idx="697">
                  <c:v>-5.1915000000000017E-2</c:v>
                </c:pt>
                <c:pt idx="698">
                  <c:v>-5.1929500000000003E-2</c:v>
                </c:pt>
                <c:pt idx="699">
                  <c:v>-5.1942500000000009E-2</c:v>
                </c:pt>
                <c:pt idx="700">
                  <c:v>-5.1957000000000003E-2</c:v>
                </c:pt>
                <c:pt idx="701">
                  <c:v>-5.1970500000000003E-2</c:v>
                </c:pt>
                <c:pt idx="702">
                  <c:v>-5.1983499999999995E-2</c:v>
                </c:pt>
                <c:pt idx="703">
                  <c:v>-5.2000000000000011E-2</c:v>
                </c:pt>
                <c:pt idx="704">
                  <c:v>-5.2013500000000004E-2</c:v>
                </c:pt>
                <c:pt idx="705">
                  <c:v>-5.20235E-2</c:v>
                </c:pt>
                <c:pt idx="706">
                  <c:v>-5.2041000000000004E-2</c:v>
                </c:pt>
                <c:pt idx="707">
                  <c:v>-5.2063000000000005E-2</c:v>
                </c:pt>
                <c:pt idx="708">
                  <c:v>-5.2077500000000006E-2</c:v>
                </c:pt>
                <c:pt idx="709">
                  <c:v>-5.2088000000000009E-2</c:v>
                </c:pt>
                <c:pt idx="710">
                  <c:v>-5.209600000000001E-2</c:v>
                </c:pt>
                <c:pt idx="711">
                  <c:v>-5.2111000000000018E-2</c:v>
                </c:pt>
                <c:pt idx="712">
                  <c:v>-5.2125500000000026E-2</c:v>
                </c:pt>
                <c:pt idx="713">
                  <c:v>-5.2145500000000011E-2</c:v>
                </c:pt>
                <c:pt idx="714">
                  <c:v>-5.2171000000000009E-2</c:v>
                </c:pt>
                <c:pt idx="715">
                  <c:v>-5.2191500000000009E-2</c:v>
                </c:pt>
                <c:pt idx="716">
                  <c:v>-5.2205500000000009E-2</c:v>
                </c:pt>
                <c:pt idx="717">
                  <c:v>-5.22105E-2</c:v>
                </c:pt>
                <c:pt idx="718">
                  <c:v>-5.22245E-2</c:v>
                </c:pt>
                <c:pt idx="719">
                  <c:v>-5.2239000000000008E-2</c:v>
                </c:pt>
                <c:pt idx="720">
                  <c:v>-5.2262500000000003E-2</c:v>
                </c:pt>
                <c:pt idx="721">
                  <c:v>-5.2263000000000004E-2</c:v>
                </c:pt>
                <c:pt idx="722">
                  <c:v>-5.2273000000000007E-2</c:v>
                </c:pt>
                <c:pt idx="723">
                  <c:v>-5.2290500000000011E-2</c:v>
                </c:pt>
                <c:pt idx="724">
                  <c:v>-5.2409500000000005E-2</c:v>
                </c:pt>
                <c:pt idx="725">
                  <c:v>-5.2420000000000008E-2</c:v>
                </c:pt>
                <c:pt idx="726">
                  <c:v>-5.2439000000000006E-2</c:v>
                </c:pt>
                <c:pt idx="727">
                  <c:v>-5.2467000000000014E-2</c:v>
                </c:pt>
                <c:pt idx="728">
                  <c:v>-5.2480000000000013E-2</c:v>
                </c:pt>
                <c:pt idx="729">
                  <c:v>-5.2502000000000021E-2</c:v>
                </c:pt>
                <c:pt idx="730">
                  <c:v>-5.2513500000000018E-2</c:v>
                </c:pt>
                <c:pt idx="731">
                  <c:v>-5.2532500000000031E-2</c:v>
                </c:pt>
                <c:pt idx="732">
                  <c:v>-5.2547000000000031E-2</c:v>
                </c:pt>
                <c:pt idx="733">
                  <c:v>-5.2570500000000034E-2</c:v>
                </c:pt>
                <c:pt idx="734">
                  <c:v>-5.2583000000000046E-2</c:v>
                </c:pt>
                <c:pt idx="735">
                  <c:v>-5.2600000000000049E-2</c:v>
                </c:pt>
                <c:pt idx="736">
                  <c:v>-5.2627500000000042E-2</c:v>
                </c:pt>
                <c:pt idx="737">
                  <c:v>-5.264200000000005E-2</c:v>
                </c:pt>
                <c:pt idx="738">
                  <c:v>-5.2655000000000035E-2</c:v>
                </c:pt>
                <c:pt idx="739">
                  <c:v>-5.2666000000000039E-2</c:v>
                </c:pt>
                <c:pt idx="740">
                  <c:v>-5.2679500000000032E-2</c:v>
                </c:pt>
                <c:pt idx="741">
                  <c:v>-5.2688500000000034E-2</c:v>
                </c:pt>
                <c:pt idx="742">
                  <c:v>-5.2697500000000036E-2</c:v>
                </c:pt>
                <c:pt idx="743">
                  <c:v>-5.2711500000000043E-2</c:v>
                </c:pt>
                <c:pt idx="744">
                  <c:v>-5.2724500000000042E-2</c:v>
                </c:pt>
                <c:pt idx="745">
                  <c:v>-5.2744500000000041E-2</c:v>
                </c:pt>
                <c:pt idx="746">
                  <c:v>-5.2751000000000048E-2</c:v>
                </c:pt>
                <c:pt idx="747">
                  <c:v>-5.2760000000000043E-2</c:v>
                </c:pt>
                <c:pt idx="748">
                  <c:v>-5.2763500000000053E-2</c:v>
                </c:pt>
                <c:pt idx="749">
                  <c:v>-5.2774500000000051E-2</c:v>
                </c:pt>
                <c:pt idx="750">
                  <c:v>-5.2782000000000044E-2</c:v>
                </c:pt>
                <c:pt idx="751">
                  <c:v>-5.2794500000000043E-2</c:v>
                </c:pt>
                <c:pt idx="752">
                  <c:v>-5.280300000000003E-2</c:v>
                </c:pt>
                <c:pt idx="753">
                  <c:v>-5.2812500000000026E-2</c:v>
                </c:pt>
                <c:pt idx="754">
                  <c:v>-5.2823500000000037E-2</c:v>
                </c:pt>
                <c:pt idx="755">
                  <c:v>-5.2831500000000038E-2</c:v>
                </c:pt>
                <c:pt idx="756">
                  <c:v>-5.2820500000000041E-2</c:v>
                </c:pt>
                <c:pt idx="757">
                  <c:v>-5.2835500000000042E-2</c:v>
                </c:pt>
                <c:pt idx="758">
                  <c:v>-5.2841500000000041E-2</c:v>
                </c:pt>
                <c:pt idx="759">
                  <c:v>-5.2848000000000034E-2</c:v>
                </c:pt>
                <c:pt idx="760">
                  <c:v>-5.2860500000000019E-2</c:v>
                </c:pt>
                <c:pt idx="761">
                  <c:v>-5.2861000000000026E-2</c:v>
                </c:pt>
                <c:pt idx="762">
                  <c:v>-5.2885000000000029E-2</c:v>
                </c:pt>
                <c:pt idx="763">
                  <c:v>-5.2902000000000032E-2</c:v>
                </c:pt>
                <c:pt idx="764">
                  <c:v>-5.2927500000000037E-2</c:v>
                </c:pt>
                <c:pt idx="765">
                  <c:v>-5.2918000000000028E-2</c:v>
                </c:pt>
                <c:pt idx="766">
                  <c:v>-5.294100000000003E-2</c:v>
                </c:pt>
                <c:pt idx="767">
                  <c:v>-5.2950500000000018E-2</c:v>
                </c:pt>
                <c:pt idx="768">
                  <c:v>-5.2962500000000017E-2</c:v>
                </c:pt>
                <c:pt idx="769">
                  <c:v>-5.2953500000000008E-2</c:v>
                </c:pt>
                <c:pt idx="770">
                  <c:v>-5.2955500000000016E-2</c:v>
                </c:pt>
                <c:pt idx="771">
                  <c:v>-5.2962500000000017E-2</c:v>
                </c:pt>
                <c:pt idx="772">
                  <c:v>-5.2972500000000006E-2</c:v>
                </c:pt>
                <c:pt idx="773">
                  <c:v>-5.2983000000000002E-2</c:v>
                </c:pt>
                <c:pt idx="774">
                  <c:v>-5.3003999999999989E-2</c:v>
                </c:pt>
                <c:pt idx="775">
                  <c:v>-5.3014999999999993E-2</c:v>
                </c:pt>
                <c:pt idx="776">
                  <c:v>-5.3012999999999977E-2</c:v>
                </c:pt>
                <c:pt idx="777">
                  <c:v>-5.3021499999999985E-2</c:v>
                </c:pt>
                <c:pt idx="778">
                  <c:v>-5.304049999999999E-2</c:v>
                </c:pt>
                <c:pt idx="779">
                  <c:v>-5.3046499999999989E-2</c:v>
                </c:pt>
                <c:pt idx="780">
                  <c:v>-5.3032499999999975E-2</c:v>
                </c:pt>
                <c:pt idx="781">
                  <c:v>-5.3057999999999987E-2</c:v>
                </c:pt>
                <c:pt idx="782">
                  <c:v>-5.3063999999999979E-2</c:v>
                </c:pt>
                <c:pt idx="783">
                  <c:v>-5.3082499999999984E-2</c:v>
                </c:pt>
                <c:pt idx="784">
                  <c:v>-5.3060999999999969E-2</c:v>
                </c:pt>
                <c:pt idx="785">
                  <c:v>-5.3051999999999974E-2</c:v>
                </c:pt>
                <c:pt idx="786">
                  <c:v>-5.3059999999999975E-2</c:v>
                </c:pt>
                <c:pt idx="787">
                  <c:v>-5.3069999999999971E-2</c:v>
                </c:pt>
                <c:pt idx="788">
                  <c:v>-5.3044999999999967E-2</c:v>
                </c:pt>
                <c:pt idx="789">
                  <c:v>-5.3057499999999973E-2</c:v>
                </c:pt>
                <c:pt idx="790">
                  <c:v>-5.3062999999999978E-2</c:v>
                </c:pt>
                <c:pt idx="791">
                  <c:v>-5.3069499999999971E-2</c:v>
                </c:pt>
                <c:pt idx="792">
                  <c:v>-5.3069999999999957E-2</c:v>
                </c:pt>
                <c:pt idx="793">
                  <c:v>-5.306549999999996E-2</c:v>
                </c:pt>
                <c:pt idx="794">
                  <c:v>-5.3050999999999966E-2</c:v>
                </c:pt>
                <c:pt idx="795">
                  <c:v>-5.3043999999999966E-2</c:v>
                </c:pt>
                <c:pt idx="796">
                  <c:v>-5.3039999999999976E-2</c:v>
                </c:pt>
                <c:pt idx="797">
                  <c:v>-5.3031999999999968E-2</c:v>
                </c:pt>
                <c:pt idx="798">
                  <c:v>-5.3028499999999965E-2</c:v>
                </c:pt>
                <c:pt idx="799">
                  <c:v>-5.3032999999999976E-2</c:v>
                </c:pt>
                <c:pt idx="800">
                  <c:v>-5.3032499999999969E-2</c:v>
                </c:pt>
                <c:pt idx="801">
                  <c:v>-5.3038999999999968E-2</c:v>
                </c:pt>
                <c:pt idx="802">
                  <c:v>-5.3024999999999968E-2</c:v>
                </c:pt>
                <c:pt idx="803">
                  <c:v>-5.3031499999999968E-2</c:v>
                </c:pt>
                <c:pt idx="804">
                  <c:v>-5.3014999999999972E-2</c:v>
                </c:pt>
                <c:pt idx="805">
                  <c:v>-5.3013999999999978E-2</c:v>
                </c:pt>
                <c:pt idx="806">
                  <c:v>-5.3006499999999977E-2</c:v>
                </c:pt>
                <c:pt idx="807">
                  <c:v>-5.2999499999999963E-2</c:v>
                </c:pt>
                <c:pt idx="808">
                  <c:v>-5.3001999999999959E-2</c:v>
                </c:pt>
                <c:pt idx="809">
                  <c:v>-5.2986499999999964E-2</c:v>
                </c:pt>
                <c:pt idx="810">
                  <c:v>-5.2986999999999965E-2</c:v>
                </c:pt>
                <c:pt idx="811">
                  <c:v>-5.299199999999997E-2</c:v>
                </c:pt>
                <c:pt idx="812">
                  <c:v>-5.2986499999999957E-2</c:v>
                </c:pt>
                <c:pt idx="813">
                  <c:v>-5.2983499999999954E-2</c:v>
                </c:pt>
                <c:pt idx="814">
                  <c:v>-5.2981499999999959E-2</c:v>
                </c:pt>
                <c:pt idx="815">
                  <c:v>-5.298899999999996E-2</c:v>
                </c:pt>
                <c:pt idx="816">
                  <c:v>-5.297799999999997E-2</c:v>
                </c:pt>
                <c:pt idx="817">
                  <c:v>-5.2985999999999984E-2</c:v>
                </c:pt>
                <c:pt idx="818">
                  <c:v>-5.298849999999998E-2</c:v>
                </c:pt>
                <c:pt idx="819">
                  <c:v>-5.3001499999999986E-2</c:v>
                </c:pt>
                <c:pt idx="820">
                  <c:v>-5.2990999999999983E-2</c:v>
                </c:pt>
                <c:pt idx="821">
                  <c:v>-5.2983499999999982E-2</c:v>
                </c:pt>
                <c:pt idx="822">
                  <c:v>-5.2977999999999976E-2</c:v>
                </c:pt>
                <c:pt idx="823">
                  <c:v>-5.2974999999999973E-2</c:v>
                </c:pt>
                <c:pt idx="824">
                  <c:v>-5.2977999999999976E-2</c:v>
                </c:pt>
                <c:pt idx="825">
                  <c:v>-5.2971499999999984E-2</c:v>
                </c:pt>
                <c:pt idx="826">
                  <c:v>-5.298849999999998E-2</c:v>
                </c:pt>
                <c:pt idx="827">
                  <c:v>-5.2993999999999979E-2</c:v>
                </c:pt>
                <c:pt idx="828">
                  <c:v>-5.3000999999999979E-2</c:v>
                </c:pt>
                <c:pt idx="829">
                  <c:v>-5.3004999999999976E-2</c:v>
                </c:pt>
                <c:pt idx="830">
                  <c:v>-5.3011999999999976E-2</c:v>
                </c:pt>
                <c:pt idx="831">
                  <c:v>-5.3005499999999983E-2</c:v>
                </c:pt>
                <c:pt idx="832">
                  <c:v>-5.3028499999999985E-2</c:v>
                </c:pt>
                <c:pt idx="833">
                  <c:v>-5.3044499999999981E-2</c:v>
                </c:pt>
                <c:pt idx="834">
                  <c:v>-5.3055499999999985E-2</c:v>
                </c:pt>
                <c:pt idx="835">
                  <c:v>-5.3079999999999988E-2</c:v>
                </c:pt>
                <c:pt idx="836">
                  <c:v>-5.3087999999999996E-2</c:v>
                </c:pt>
                <c:pt idx="837">
                  <c:v>-5.3101500000000003E-2</c:v>
                </c:pt>
                <c:pt idx="838">
                  <c:v>-5.3103500000000005E-2</c:v>
                </c:pt>
                <c:pt idx="839">
                  <c:v>-5.3114500000000009E-2</c:v>
                </c:pt>
                <c:pt idx="840">
                  <c:v>-5.3133000000000007E-2</c:v>
                </c:pt>
                <c:pt idx="841">
                  <c:v>-5.3149499999999995E-2</c:v>
                </c:pt>
                <c:pt idx="842">
                  <c:v>-5.3149500000000002E-2</c:v>
                </c:pt>
                <c:pt idx="843">
                  <c:v>-5.3153500000000006E-2</c:v>
                </c:pt>
                <c:pt idx="844">
                  <c:v>-5.3165000000000004E-2</c:v>
                </c:pt>
                <c:pt idx="845">
                  <c:v>-5.3180500000000006E-2</c:v>
                </c:pt>
                <c:pt idx="846">
                  <c:v>-5.3179000000000004E-2</c:v>
                </c:pt>
                <c:pt idx="847">
                  <c:v>-5.3180000000000005E-2</c:v>
                </c:pt>
                <c:pt idx="848">
                  <c:v>-5.3189500000000008E-2</c:v>
                </c:pt>
                <c:pt idx="849">
                  <c:v>-5.3188000000000013E-2</c:v>
                </c:pt>
                <c:pt idx="850">
                  <c:v>-5.3187500000000006E-2</c:v>
                </c:pt>
                <c:pt idx="851">
                  <c:v>-5.3204000000000001E-2</c:v>
                </c:pt>
                <c:pt idx="852">
                  <c:v>-5.3216500000000007E-2</c:v>
                </c:pt>
                <c:pt idx="853">
                  <c:v>-5.3215499999999999E-2</c:v>
                </c:pt>
                <c:pt idx="854">
                  <c:v>-5.3224E-2</c:v>
                </c:pt>
                <c:pt idx="855">
                  <c:v>-5.3214500000000005E-2</c:v>
                </c:pt>
                <c:pt idx="856">
                  <c:v>-5.3226500000000003E-2</c:v>
                </c:pt>
                <c:pt idx="857">
                  <c:v>-5.3115000000000002E-2</c:v>
                </c:pt>
                <c:pt idx="858">
                  <c:v>-5.3120000000000001E-2</c:v>
                </c:pt>
                <c:pt idx="859">
                  <c:v>-5.3121000000000008E-2</c:v>
                </c:pt>
                <c:pt idx="860">
                  <c:v>-5.3135500000000009E-2</c:v>
                </c:pt>
                <c:pt idx="861">
                  <c:v>-5.3139000000000013E-2</c:v>
                </c:pt>
                <c:pt idx="862">
                  <c:v>-5.3146500000000013E-2</c:v>
                </c:pt>
                <c:pt idx="863">
                  <c:v>-5.3149500000000016E-2</c:v>
                </c:pt>
                <c:pt idx="864">
                  <c:v>-5.3151500000000011E-2</c:v>
                </c:pt>
                <c:pt idx="865">
                  <c:v>-5.3151000000000004E-2</c:v>
                </c:pt>
                <c:pt idx="866">
                  <c:v>-5.3148000000000001E-2</c:v>
                </c:pt>
                <c:pt idx="867">
                  <c:v>-5.3149500000000002E-2</c:v>
                </c:pt>
                <c:pt idx="868">
                  <c:v>-5.3167500000000006E-2</c:v>
                </c:pt>
                <c:pt idx="869">
                  <c:v>-5.3160499999999999E-2</c:v>
                </c:pt>
                <c:pt idx="870">
                  <c:v>-5.3164499999999996E-2</c:v>
                </c:pt>
                <c:pt idx="871">
                  <c:v>-5.3167500000000006E-2</c:v>
                </c:pt>
                <c:pt idx="872">
                  <c:v>-5.3168500000000014E-2</c:v>
                </c:pt>
                <c:pt idx="873">
                  <c:v>-5.3172500000000004E-2</c:v>
                </c:pt>
                <c:pt idx="874">
                  <c:v>-5.3183000000000015E-2</c:v>
                </c:pt>
                <c:pt idx="875">
                  <c:v>-5.3180000000000012E-2</c:v>
                </c:pt>
                <c:pt idx="876">
                  <c:v>-5.3173000000000019E-2</c:v>
                </c:pt>
                <c:pt idx="877">
                  <c:v>-5.3165000000000011E-2</c:v>
                </c:pt>
                <c:pt idx="878">
                  <c:v>-5.3172000000000025E-2</c:v>
                </c:pt>
                <c:pt idx="879">
                  <c:v>-5.3171500000000031E-2</c:v>
                </c:pt>
                <c:pt idx="880">
                  <c:v>-5.3179000000000032E-2</c:v>
                </c:pt>
                <c:pt idx="881">
                  <c:v>-5.3183500000000043E-2</c:v>
                </c:pt>
                <c:pt idx="882">
                  <c:v>-5.3182000000000042E-2</c:v>
                </c:pt>
                <c:pt idx="883">
                  <c:v>-5.3185500000000045E-2</c:v>
                </c:pt>
                <c:pt idx="884">
                  <c:v>-5.318750000000004E-2</c:v>
                </c:pt>
                <c:pt idx="885">
                  <c:v>-5.3199500000000045E-2</c:v>
                </c:pt>
                <c:pt idx="886">
                  <c:v>-5.3202500000000041E-2</c:v>
                </c:pt>
                <c:pt idx="887">
                  <c:v>-5.3208500000000034E-2</c:v>
                </c:pt>
                <c:pt idx="888">
                  <c:v>-5.3223500000000035E-2</c:v>
                </c:pt>
                <c:pt idx="889">
                  <c:v>-5.3234000000000038E-2</c:v>
                </c:pt>
                <c:pt idx="890">
                  <c:v>-5.3245500000000029E-2</c:v>
                </c:pt>
                <c:pt idx="891">
                  <c:v>-5.3262000000000025E-2</c:v>
                </c:pt>
                <c:pt idx="892">
                  <c:v>-5.3277000000000026E-2</c:v>
                </c:pt>
                <c:pt idx="893">
                  <c:v>-5.3287000000000022E-2</c:v>
                </c:pt>
                <c:pt idx="894">
                  <c:v>-5.3295500000000023E-2</c:v>
                </c:pt>
                <c:pt idx="895">
                  <c:v>-5.3308500000000023E-2</c:v>
                </c:pt>
                <c:pt idx="896">
                  <c:v>-5.3313500000000034E-2</c:v>
                </c:pt>
                <c:pt idx="897">
                  <c:v>-5.3332000000000032E-2</c:v>
                </c:pt>
                <c:pt idx="898">
                  <c:v>-5.3335000000000028E-2</c:v>
                </c:pt>
                <c:pt idx="899">
                  <c:v>-5.3342500000000029E-2</c:v>
                </c:pt>
                <c:pt idx="900">
                  <c:v>-5.3367500000000033E-2</c:v>
                </c:pt>
                <c:pt idx="901">
                  <c:v>-5.3379000000000024E-2</c:v>
                </c:pt>
                <c:pt idx="902">
                  <c:v>-5.3405500000000022E-2</c:v>
                </c:pt>
                <c:pt idx="903">
                  <c:v>-5.3416000000000026E-2</c:v>
                </c:pt>
                <c:pt idx="904">
                  <c:v>-5.3425000000000014E-2</c:v>
                </c:pt>
                <c:pt idx="905">
                  <c:v>-5.343750000000002E-2</c:v>
                </c:pt>
                <c:pt idx="906">
                  <c:v>-5.3446500000000022E-2</c:v>
                </c:pt>
                <c:pt idx="907">
                  <c:v>-5.3453000000000014E-2</c:v>
                </c:pt>
                <c:pt idx="908">
                  <c:v>-5.3467000000000015E-2</c:v>
                </c:pt>
                <c:pt idx="909">
                  <c:v>-5.3478000000000012E-2</c:v>
                </c:pt>
                <c:pt idx="910">
                  <c:v>-5.3489000000000016E-2</c:v>
                </c:pt>
                <c:pt idx="911">
                  <c:v>-5.3499500000000005E-2</c:v>
                </c:pt>
                <c:pt idx="912">
                  <c:v>-5.3505500000000011E-2</c:v>
                </c:pt>
                <c:pt idx="913">
                  <c:v>-5.3516500000000022E-2</c:v>
                </c:pt>
                <c:pt idx="914">
                  <c:v>-5.3520000000000019E-2</c:v>
                </c:pt>
                <c:pt idx="915">
                  <c:v>-5.3522500000000021E-2</c:v>
                </c:pt>
                <c:pt idx="916">
                  <c:v>-5.3544500000000016E-2</c:v>
                </c:pt>
                <c:pt idx="917">
                  <c:v>-5.3541000000000005E-2</c:v>
                </c:pt>
                <c:pt idx="918">
                  <c:v>-5.3553500000000011E-2</c:v>
                </c:pt>
                <c:pt idx="919">
                  <c:v>-5.3561000000000004E-2</c:v>
                </c:pt>
                <c:pt idx="920">
                  <c:v>-5.3569499999999992E-2</c:v>
                </c:pt>
                <c:pt idx="921">
                  <c:v>-5.3589999999999992E-2</c:v>
                </c:pt>
                <c:pt idx="922">
                  <c:v>-5.3605E-2</c:v>
                </c:pt>
                <c:pt idx="923">
                  <c:v>-5.3607499999999995E-2</c:v>
                </c:pt>
                <c:pt idx="924">
                  <c:v>-5.3513000000000012E-2</c:v>
                </c:pt>
                <c:pt idx="925">
                  <c:v>-5.3514500000000007E-2</c:v>
                </c:pt>
                <c:pt idx="926">
                  <c:v>-5.3517999999999989E-2</c:v>
                </c:pt>
                <c:pt idx="927">
                  <c:v>-5.3511999999999976E-2</c:v>
                </c:pt>
                <c:pt idx="928">
                  <c:v>-5.3521499999999979E-2</c:v>
                </c:pt>
                <c:pt idx="929">
                  <c:v>-5.3516999999999974E-2</c:v>
                </c:pt>
                <c:pt idx="930">
                  <c:v>-5.3540999999999964E-2</c:v>
                </c:pt>
                <c:pt idx="931">
                  <c:v>-5.3543499999999966E-2</c:v>
                </c:pt>
                <c:pt idx="932">
                  <c:v>-5.356149999999997E-2</c:v>
                </c:pt>
                <c:pt idx="933">
                  <c:v>-5.356099999999997E-2</c:v>
                </c:pt>
                <c:pt idx="934">
                  <c:v>-5.3576499999999971E-2</c:v>
                </c:pt>
                <c:pt idx="935">
                  <c:v>-5.3575999999999971E-2</c:v>
                </c:pt>
                <c:pt idx="936">
                  <c:v>-5.3575499999999977E-2</c:v>
                </c:pt>
                <c:pt idx="937">
                  <c:v>-5.3585999999999967E-2</c:v>
                </c:pt>
                <c:pt idx="938">
                  <c:v>-5.3594999999999955E-2</c:v>
                </c:pt>
                <c:pt idx="939">
                  <c:v>-5.3614499999999968E-2</c:v>
                </c:pt>
                <c:pt idx="940">
                  <c:v>-5.3626499999999987E-2</c:v>
                </c:pt>
                <c:pt idx="941">
                  <c:v>-5.3644999999999984E-2</c:v>
                </c:pt>
                <c:pt idx="942">
                  <c:v>-5.3661999999999974E-2</c:v>
                </c:pt>
                <c:pt idx="943">
                  <c:v>-5.3675499999999987E-2</c:v>
                </c:pt>
                <c:pt idx="944">
                  <c:v>-5.3690499999999988E-2</c:v>
                </c:pt>
                <c:pt idx="945">
                  <c:v>-5.3692999999999984E-2</c:v>
                </c:pt>
                <c:pt idx="946">
                  <c:v>-5.3715499999999992E-2</c:v>
                </c:pt>
                <c:pt idx="947">
                  <c:v>-5.3737499999999994E-2</c:v>
                </c:pt>
                <c:pt idx="948">
                  <c:v>-5.3759499999999988E-2</c:v>
                </c:pt>
                <c:pt idx="949">
                  <c:v>-5.3777499999999978E-2</c:v>
                </c:pt>
                <c:pt idx="950">
                  <c:v>-5.3796499999999997E-2</c:v>
                </c:pt>
                <c:pt idx="951">
                  <c:v>-5.3800999999999988E-2</c:v>
                </c:pt>
                <c:pt idx="952">
                  <c:v>-5.381049999999999E-2</c:v>
                </c:pt>
                <c:pt idx="953">
                  <c:v>-5.3826499999999992E-2</c:v>
                </c:pt>
                <c:pt idx="954">
                  <c:v>-5.3841999999999987E-2</c:v>
                </c:pt>
                <c:pt idx="955">
                  <c:v>-5.3864500000000003E-2</c:v>
                </c:pt>
                <c:pt idx="956">
                  <c:v>-5.3894000000000004E-2</c:v>
                </c:pt>
                <c:pt idx="957">
                  <c:v>-5.3910500000000007E-2</c:v>
                </c:pt>
                <c:pt idx="958">
                  <c:v>-5.3930000000000013E-2</c:v>
                </c:pt>
                <c:pt idx="959">
                  <c:v>-5.3944500000000006E-2</c:v>
                </c:pt>
                <c:pt idx="960">
                  <c:v>-5.3952000000000007E-2</c:v>
                </c:pt>
                <c:pt idx="961">
                  <c:v>-5.3971500000000019E-2</c:v>
                </c:pt>
                <c:pt idx="962">
                  <c:v>-5.3975000000000009E-2</c:v>
                </c:pt>
                <c:pt idx="963">
                  <c:v>-5.3994000000000014E-2</c:v>
                </c:pt>
                <c:pt idx="964">
                  <c:v>-5.4005000000000018E-2</c:v>
                </c:pt>
                <c:pt idx="965">
                  <c:v>-5.4027500000000013E-2</c:v>
                </c:pt>
                <c:pt idx="966">
                  <c:v>-5.4039500000000018E-2</c:v>
                </c:pt>
                <c:pt idx="967">
                  <c:v>-5.4054000000000012E-2</c:v>
                </c:pt>
                <c:pt idx="968">
                  <c:v>-5.4078500000000022E-2</c:v>
                </c:pt>
                <c:pt idx="969">
                  <c:v>-5.409300000000003E-2</c:v>
                </c:pt>
                <c:pt idx="970">
                  <c:v>-5.4113500000000023E-2</c:v>
                </c:pt>
                <c:pt idx="971">
                  <c:v>-5.4131000000000019E-2</c:v>
                </c:pt>
                <c:pt idx="972">
                  <c:v>-5.414900000000001E-2</c:v>
                </c:pt>
                <c:pt idx="973">
                  <c:v>-5.415600000000001E-2</c:v>
                </c:pt>
                <c:pt idx="974">
                  <c:v>-5.4170500000000003E-2</c:v>
                </c:pt>
                <c:pt idx="975">
                  <c:v>-5.4196500000000015E-2</c:v>
                </c:pt>
                <c:pt idx="976">
                  <c:v>-5.422200000000002E-2</c:v>
                </c:pt>
                <c:pt idx="977">
                  <c:v>-5.4210000000000022E-2</c:v>
                </c:pt>
                <c:pt idx="978">
                  <c:v>-5.4225000000000023E-2</c:v>
                </c:pt>
                <c:pt idx="979">
                  <c:v>-5.4239000000000023E-2</c:v>
                </c:pt>
                <c:pt idx="980">
                  <c:v>-5.4251000000000021E-2</c:v>
                </c:pt>
                <c:pt idx="981">
                  <c:v>-5.4274000000000031E-2</c:v>
                </c:pt>
                <c:pt idx="982">
                  <c:v>-5.427750000000002E-2</c:v>
                </c:pt>
                <c:pt idx="983">
                  <c:v>-5.4291500000000027E-2</c:v>
                </c:pt>
                <c:pt idx="984">
                  <c:v>-5.4302000000000031E-2</c:v>
                </c:pt>
                <c:pt idx="985">
                  <c:v>-5.4325000000000019E-2</c:v>
                </c:pt>
                <c:pt idx="986">
                  <c:v>-5.4333500000000028E-2</c:v>
                </c:pt>
                <c:pt idx="987">
                  <c:v>-5.4349500000000016E-2</c:v>
                </c:pt>
                <c:pt idx="988">
                  <c:v>-5.4401500000000019E-2</c:v>
                </c:pt>
                <c:pt idx="989">
                  <c:v>-5.4411000000000015E-2</c:v>
                </c:pt>
                <c:pt idx="990">
                  <c:v>-5.4428000000000025E-2</c:v>
                </c:pt>
                <c:pt idx="991">
                  <c:v>-5.4441000000000024E-2</c:v>
                </c:pt>
                <c:pt idx="992">
                  <c:v>-5.4461000000000023E-2</c:v>
                </c:pt>
                <c:pt idx="993">
                  <c:v>-5.4489500000000024E-2</c:v>
                </c:pt>
                <c:pt idx="994">
                  <c:v>-5.4512500000000026E-2</c:v>
                </c:pt>
                <c:pt idx="995">
                  <c:v>-5.4534500000000027E-2</c:v>
                </c:pt>
                <c:pt idx="996">
                  <c:v>-5.4553500000000019E-2</c:v>
                </c:pt>
                <c:pt idx="997">
                  <c:v>-5.4571500000000023E-2</c:v>
                </c:pt>
                <c:pt idx="998">
                  <c:v>-5.4580500000000018E-2</c:v>
                </c:pt>
                <c:pt idx="999">
                  <c:v>-5.4593000000000023E-2</c:v>
                </c:pt>
                <c:pt idx="1000">
                  <c:v>-5.4605500000000022E-2</c:v>
                </c:pt>
                <c:pt idx="1001">
                  <c:v>-5.462050000000003E-2</c:v>
                </c:pt>
                <c:pt idx="1002">
                  <c:v>-5.4637500000000033E-2</c:v>
                </c:pt>
                <c:pt idx="1003">
                  <c:v>-5.4646500000000042E-2</c:v>
                </c:pt>
                <c:pt idx="1004">
                  <c:v>-5.4669000000000051E-2</c:v>
                </c:pt>
                <c:pt idx="1005">
                  <c:v>-5.4674500000000049E-2</c:v>
                </c:pt>
                <c:pt idx="1006">
                  <c:v>-5.4687000000000034E-2</c:v>
                </c:pt>
                <c:pt idx="1007">
                  <c:v>-5.4686500000000027E-2</c:v>
                </c:pt>
                <c:pt idx="1008">
                  <c:v>-5.4694500000000035E-2</c:v>
                </c:pt>
                <c:pt idx="1009">
                  <c:v>-5.4708500000000028E-2</c:v>
                </c:pt>
                <c:pt idx="1010">
                  <c:v>-5.4720500000000033E-2</c:v>
                </c:pt>
                <c:pt idx="1011">
                  <c:v>-5.4725000000000038E-2</c:v>
                </c:pt>
                <c:pt idx="1012">
                  <c:v>-5.4742500000000041E-2</c:v>
                </c:pt>
                <c:pt idx="1013">
                  <c:v>-5.4747000000000039E-2</c:v>
                </c:pt>
                <c:pt idx="1014">
                  <c:v>-5.4753000000000052E-2</c:v>
                </c:pt>
                <c:pt idx="1015">
                  <c:v>-5.4756000000000048E-2</c:v>
                </c:pt>
                <c:pt idx="1016">
                  <c:v>-5.4773500000000051E-2</c:v>
                </c:pt>
                <c:pt idx="1017">
                  <c:v>-5.4773000000000051E-2</c:v>
                </c:pt>
                <c:pt idx="1018">
                  <c:v>-5.4779500000000043E-2</c:v>
                </c:pt>
                <c:pt idx="1019">
                  <c:v>-5.4785500000000049E-2</c:v>
                </c:pt>
                <c:pt idx="1020">
                  <c:v>-5.4794000000000051E-2</c:v>
                </c:pt>
                <c:pt idx="1021">
                  <c:v>-5.4861500000000056E-2</c:v>
                </c:pt>
                <c:pt idx="1022">
                  <c:v>-5.483450000000005E-2</c:v>
                </c:pt>
                <c:pt idx="1023">
                  <c:v>-5.4833500000000042E-2</c:v>
                </c:pt>
                <c:pt idx="1024">
                  <c:v>-5.4834000000000049E-2</c:v>
                </c:pt>
                <c:pt idx="1025">
                  <c:v>-5.4856500000000051E-2</c:v>
                </c:pt>
                <c:pt idx="1026">
                  <c:v>-5.4844000000000052E-2</c:v>
                </c:pt>
                <c:pt idx="1027">
                  <c:v>-5.4844000000000052E-2</c:v>
                </c:pt>
                <c:pt idx="1028">
                  <c:v>-5.4854000000000055E-2</c:v>
                </c:pt>
                <c:pt idx="1029">
                  <c:v>-5.4858500000000053E-2</c:v>
                </c:pt>
                <c:pt idx="1030">
                  <c:v>-5.4863000000000051E-2</c:v>
                </c:pt>
                <c:pt idx="1031">
                  <c:v>-5.4883500000000057E-2</c:v>
                </c:pt>
                <c:pt idx="1032">
                  <c:v>-5.4866000000000054E-2</c:v>
                </c:pt>
                <c:pt idx="1033">
                  <c:v>-5.4870000000000058E-2</c:v>
                </c:pt>
                <c:pt idx="1034">
                  <c:v>-5.4861000000000049E-2</c:v>
                </c:pt>
                <c:pt idx="1035">
                  <c:v>-5.4843500000000045E-2</c:v>
                </c:pt>
                <c:pt idx="1036">
                  <c:v>-5.4847000000000048E-2</c:v>
                </c:pt>
                <c:pt idx="1037">
                  <c:v>-5.485200000000004E-2</c:v>
                </c:pt>
                <c:pt idx="1038">
                  <c:v>-5.4863000000000044E-2</c:v>
                </c:pt>
                <c:pt idx="1039">
                  <c:v>-5.4861500000000035E-2</c:v>
                </c:pt>
                <c:pt idx="1040">
                  <c:v>-5.4857000000000038E-2</c:v>
                </c:pt>
                <c:pt idx="1041">
                  <c:v>-5.4861000000000042E-2</c:v>
                </c:pt>
                <c:pt idx="1042">
                  <c:v>-5.4860000000000034E-2</c:v>
                </c:pt>
                <c:pt idx="1043">
                  <c:v>-5.4866500000000033E-2</c:v>
                </c:pt>
                <c:pt idx="1044">
                  <c:v>-5.4868000000000035E-2</c:v>
                </c:pt>
                <c:pt idx="1045">
                  <c:v>-5.4862000000000029E-2</c:v>
                </c:pt>
                <c:pt idx="1046">
                  <c:v>-5.4857500000000024E-2</c:v>
                </c:pt>
                <c:pt idx="1047">
                  <c:v>-5.4868500000000021E-2</c:v>
                </c:pt>
                <c:pt idx="1048">
                  <c:v>-5.4869000000000022E-2</c:v>
                </c:pt>
                <c:pt idx="1049">
                  <c:v>-5.4875000000000028E-2</c:v>
                </c:pt>
                <c:pt idx="1050">
                  <c:v>-5.4871500000000017E-2</c:v>
                </c:pt>
                <c:pt idx="1051">
                  <c:v>-5.4867500000000013E-2</c:v>
                </c:pt>
                <c:pt idx="1052">
                  <c:v>-5.4866000000000012E-2</c:v>
                </c:pt>
                <c:pt idx="1053">
                  <c:v>-5.487100000000001E-2</c:v>
                </c:pt>
                <c:pt idx="1054">
                  <c:v>-5.4876500000000016E-2</c:v>
                </c:pt>
                <c:pt idx="1055">
                  <c:v>-5.4872500000000005E-2</c:v>
                </c:pt>
                <c:pt idx="1056">
                  <c:v>-5.4867000000000006E-2</c:v>
                </c:pt>
                <c:pt idx="1057">
                  <c:v>-5.4982499999999997E-2</c:v>
                </c:pt>
                <c:pt idx="1058">
                  <c:v>-5.4975499999999997E-2</c:v>
                </c:pt>
                <c:pt idx="1059">
                  <c:v>-5.4976999999999991E-2</c:v>
                </c:pt>
                <c:pt idx="1060">
                  <c:v>-5.5066999999999998E-2</c:v>
                </c:pt>
                <c:pt idx="1061">
                  <c:v>-5.5055499999999986E-2</c:v>
                </c:pt>
                <c:pt idx="1062">
                  <c:v>-5.5044499999999996E-2</c:v>
                </c:pt>
                <c:pt idx="1063">
                  <c:v>-5.503799999999999E-2</c:v>
                </c:pt>
                <c:pt idx="1064">
                  <c:v>-5.5019499999999992E-2</c:v>
                </c:pt>
                <c:pt idx="1065">
                  <c:v>-5.5001999999999988E-2</c:v>
                </c:pt>
                <c:pt idx="1066">
                  <c:v>-5.4988999999999989E-2</c:v>
                </c:pt>
                <c:pt idx="1067">
                  <c:v>-5.4970999999999985E-2</c:v>
                </c:pt>
                <c:pt idx="1068">
                  <c:v>-5.4973499999999981E-2</c:v>
                </c:pt>
                <c:pt idx="1069">
                  <c:v>-5.4967499999999975E-2</c:v>
                </c:pt>
                <c:pt idx="1070">
                  <c:v>-5.4947499999999969E-2</c:v>
                </c:pt>
                <c:pt idx="1071">
                  <c:v>-5.4934999999999977E-2</c:v>
                </c:pt>
                <c:pt idx="1072">
                  <c:v>-5.4926499999999975E-2</c:v>
                </c:pt>
                <c:pt idx="1073">
                  <c:v>-5.4919999999999976E-2</c:v>
                </c:pt>
                <c:pt idx="1074">
                  <c:v>-5.4904499999999974E-2</c:v>
                </c:pt>
                <c:pt idx="1075">
                  <c:v>-5.4899999999999977E-2</c:v>
                </c:pt>
                <c:pt idx="1076">
                  <c:v>-5.4886499999999977E-2</c:v>
                </c:pt>
                <c:pt idx="1077">
                  <c:v>-5.4887999999999978E-2</c:v>
                </c:pt>
                <c:pt idx="1078">
                  <c:v>-5.4873499999999978E-2</c:v>
                </c:pt>
                <c:pt idx="1079">
                  <c:v>-5.4871999999999969E-2</c:v>
                </c:pt>
                <c:pt idx="1080">
                  <c:v>-5.4862499999999974E-2</c:v>
                </c:pt>
                <c:pt idx="1081">
                  <c:v>-5.4861999999999966E-2</c:v>
                </c:pt>
                <c:pt idx="1082">
                  <c:v>-5.4847999999999973E-2</c:v>
                </c:pt>
                <c:pt idx="1083">
                  <c:v>-5.4834999999999967E-2</c:v>
                </c:pt>
                <c:pt idx="1084">
                  <c:v>-5.4825499999999951E-2</c:v>
                </c:pt>
                <c:pt idx="1085">
                  <c:v>-5.4816999999999956E-2</c:v>
                </c:pt>
                <c:pt idx="1086">
                  <c:v>-5.4822999999999948E-2</c:v>
                </c:pt>
                <c:pt idx="1087">
                  <c:v>-5.4824999999999957E-2</c:v>
                </c:pt>
                <c:pt idx="1088">
                  <c:v>-5.4825499999999951E-2</c:v>
                </c:pt>
                <c:pt idx="1089">
                  <c:v>-5.4817999999999943E-2</c:v>
                </c:pt>
                <c:pt idx="1090">
                  <c:v>-5.481799999999995E-2</c:v>
                </c:pt>
                <c:pt idx="1091">
                  <c:v>-5.4813499999999946E-2</c:v>
                </c:pt>
                <c:pt idx="1092">
                  <c:v>-5.480449999999995E-2</c:v>
                </c:pt>
                <c:pt idx="1093">
                  <c:v>-5.480749999999994E-2</c:v>
                </c:pt>
                <c:pt idx="1094">
                  <c:v>-5.480799999999994E-2</c:v>
                </c:pt>
                <c:pt idx="1095">
                  <c:v>-5.480099999999994E-2</c:v>
                </c:pt>
                <c:pt idx="1096">
                  <c:v>-5.4798999999999938E-2</c:v>
                </c:pt>
                <c:pt idx="1097">
                  <c:v>-5.4802999999999935E-2</c:v>
                </c:pt>
                <c:pt idx="1098">
                  <c:v>-5.4806499999999946E-2</c:v>
                </c:pt>
                <c:pt idx="1099">
                  <c:v>-5.4803999999999943E-2</c:v>
                </c:pt>
                <c:pt idx="1100">
                  <c:v>-5.4684999999999942E-2</c:v>
                </c:pt>
                <c:pt idx="1101">
                  <c:v>-5.4674499999999952E-2</c:v>
                </c:pt>
                <c:pt idx="1102">
                  <c:v>-5.4673999999999952E-2</c:v>
                </c:pt>
                <c:pt idx="1103">
                  <c:v>-5.467899999999995E-2</c:v>
                </c:pt>
                <c:pt idx="1104">
                  <c:v>-5.4687499999999944E-2</c:v>
                </c:pt>
                <c:pt idx="1105">
                  <c:v>-5.4700999999999958E-2</c:v>
                </c:pt>
                <c:pt idx="1106">
                  <c:v>-5.4698499999999955E-2</c:v>
                </c:pt>
                <c:pt idx="1107">
                  <c:v>-5.4700499999999951E-2</c:v>
                </c:pt>
                <c:pt idx="1108">
                  <c:v>-5.4695499999999952E-2</c:v>
                </c:pt>
                <c:pt idx="1109">
                  <c:v>-5.4697999999999948E-2</c:v>
                </c:pt>
                <c:pt idx="1110">
                  <c:v>-5.4694499999999958E-2</c:v>
                </c:pt>
                <c:pt idx="1111">
                  <c:v>-5.4684999999999956E-2</c:v>
                </c:pt>
                <c:pt idx="1112">
                  <c:v>-5.4677499999999955E-2</c:v>
                </c:pt>
                <c:pt idx="1113">
                  <c:v>-5.4672499999999957E-2</c:v>
                </c:pt>
                <c:pt idx="1114">
                  <c:v>-5.4663499999999955E-2</c:v>
                </c:pt>
                <c:pt idx="1115">
                  <c:v>-5.4646499999999952E-2</c:v>
                </c:pt>
                <c:pt idx="1116">
                  <c:v>-5.4629999999999949E-2</c:v>
                </c:pt>
                <c:pt idx="1117">
                  <c:v>-5.4625999999999945E-2</c:v>
                </c:pt>
                <c:pt idx="1118">
                  <c:v>-5.4607999999999955E-2</c:v>
                </c:pt>
                <c:pt idx="1119">
                  <c:v>-5.4596999999999965E-2</c:v>
                </c:pt>
                <c:pt idx="1120">
                  <c:v>-5.4583499999999958E-2</c:v>
                </c:pt>
                <c:pt idx="1121">
                  <c:v>-5.4560999999999957E-2</c:v>
                </c:pt>
                <c:pt idx="1122">
                  <c:v>-5.4543499999999953E-2</c:v>
                </c:pt>
                <c:pt idx="1123">
                  <c:v>-5.4510999999999955E-2</c:v>
                </c:pt>
                <c:pt idx="1124">
                  <c:v>-5.4496999999999962E-2</c:v>
                </c:pt>
                <c:pt idx="1125">
                  <c:v>-5.4485999999999972E-2</c:v>
                </c:pt>
                <c:pt idx="1126">
                  <c:v>-5.4470999999999964E-2</c:v>
                </c:pt>
                <c:pt idx="1127">
                  <c:v>-5.4469499999999976E-2</c:v>
                </c:pt>
                <c:pt idx="1128">
                  <c:v>-5.4443499999999985E-2</c:v>
                </c:pt>
                <c:pt idx="1129">
                  <c:v>-5.4430999999999979E-2</c:v>
                </c:pt>
                <c:pt idx="1130">
                  <c:v>-5.4402999999999979E-2</c:v>
                </c:pt>
                <c:pt idx="1131">
                  <c:v>-5.4391499999999968E-2</c:v>
                </c:pt>
                <c:pt idx="1132">
                  <c:v>-5.4369999999999988E-2</c:v>
                </c:pt>
                <c:pt idx="1133">
                  <c:v>-5.4363999999999982E-2</c:v>
                </c:pt>
                <c:pt idx="1134">
                  <c:v>-5.4351999999999984E-2</c:v>
                </c:pt>
                <c:pt idx="1135">
                  <c:v>-5.4344999999999991E-2</c:v>
                </c:pt>
                <c:pt idx="1136">
                  <c:v>-5.4340999999999993E-2</c:v>
                </c:pt>
                <c:pt idx="1137">
                  <c:v>-5.4337499999999997E-2</c:v>
                </c:pt>
                <c:pt idx="1138">
                  <c:v>-5.4281499999999996E-2</c:v>
                </c:pt>
                <c:pt idx="1139">
                  <c:v>-5.4262500000000005E-2</c:v>
                </c:pt>
                <c:pt idx="1140">
                  <c:v>-5.4246999999999997E-2</c:v>
                </c:pt>
                <c:pt idx="1141">
                  <c:v>-5.4235500000000006E-2</c:v>
                </c:pt>
                <c:pt idx="1142">
                  <c:v>-5.4220999999999991E-2</c:v>
                </c:pt>
                <c:pt idx="1143">
                  <c:v>-5.4218000000000002E-2</c:v>
                </c:pt>
                <c:pt idx="1144">
                  <c:v>-5.4222500000000007E-2</c:v>
                </c:pt>
                <c:pt idx="1145">
                  <c:v>-5.4231500000000009E-2</c:v>
                </c:pt>
                <c:pt idx="1146">
                  <c:v>-5.4222500000000007E-2</c:v>
                </c:pt>
                <c:pt idx="1147">
                  <c:v>-5.4230500000000008E-2</c:v>
                </c:pt>
                <c:pt idx="1148">
                  <c:v>-5.4220000000000004E-2</c:v>
                </c:pt>
                <c:pt idx="1149">
                  <c:v>-5.4216500000000008E-2</c:v>
                </c:pt>
                <c:pt idx="1150">
                  <c:v>-5.4213500000000012E-2</c:v>
                </c:pt>
                <c:pt idx="1151">
                  <c:v>-5.4212500000000004E-2</c:v>
                </c:pt>
                <c:pt idx="1152">
                  <c:v>-5.4208000000000006E-2</c:v>
                </c:pt>
                <c:pt idx="1153">
                  <c:v>-5.4208500000000007E-2</c:v>
                </c:pt>
                <c:pt idx="1154">
                  <c:v>-5.4198000000000003E-2</c:v>
                </c:pt>
                <c:pt idx="1155">
                  <c:v>-5.4185999999999998E-2</c:v>
                </c:pt>
                <c:pt idx="1156">
                  <c:v>-5.4175999999999995E-2</c:v>
                </c:pt>
                <c:pt idx="1157">
                  <c:v>-5.4170499999999996E-2</c:v>
                </c:pt>
                <c:pt idx="1158">
                  <c:v>-5.4168499999999981E-2</c:v>
                </c:pt>
                <c:pt idx="1159">
                  <c:v>-5.4190499999999996E-2</c:v>
                </c:pt>
                <c:pt idx="1160">
                  <c:v>-5.4183500000000002E-2</c:v>
                </c:pt>
                <c:pt idx="1161">
                  <c:v>-5.4177999999999997E-2</c:v>
                </c:pt>
                <c:pt idx="1162">
                  <c:v>-5.4167999999999994E-2</c:v>
                </c:pt>
                <c:pt idx="1163">
                  <c:v>-5.4158999999999985E-2</c:v>
                </c:pt>
                <c:pt idx="1164">
                  <c:v>-5.4163999999999997E-2</c:v>
                </c:pt>
                <c:pt idx="1165">
                  <c:v>-5.4152999999999993E-2</c:v>
                </c:pt>
                <c:pt idx="1166">
                  <c:v>-5.4151999999999985E-2</c:v>
                </c:pt>
                <c:pt idx="1167">
                  <c:v>-5.4141999999999996E-2</c:v>
                </c:pt>
                <c:pt idx="1168">
                  <c:v>-5.4118499999999993E-2</c:v>
                </c:pt>
                <c:pt idx="1169">
                  <c:v>-5.4123999999999992E-2</c:v>
                </c:pt>
                <c:pt idx="1170">
                  <c:v>-5.4107999999999982E-2</c:v>
                </c:pt>
                <c:pt idx="1171">
                  <c:v>-5.4091999999999987E-2</c:v>
                </c:pt>
                <c:pt idx="1172">
                  <c:v>-5.4077999999999973E-2</c:v>
                </c:pt>
                <c:pt idx="1173">
                  <c:v>-5.4075499999999985E-2</c:v>
                </c:pt>
                <c:pt idx="1174">
                  <c:v>-5.4060499999999984E-2</c:v>
                </c:pt>
                <c:pt idx="1175">
                  <c:v>-5.4027499999999985E-2</c:v>
                </c:pt>
                <c:pt idx="1176">
                  <c:v>-5.4006499999999978E-2</c:v>
                </c:pt>
                <c:pt idx="1177">
                  <c:v>-5.4021999999999973E-2</c:v>
                </c:pt>
                <c:pt idx="1178">
                  <c:v>-5.4004999999999963E-2</c:v>
                </c:pt>
                <c:pt idx="1179">
                  <c:v>-5.3994499999999966E-2</c:v>
                </c:pt>
                <c:pt idx="1180">
                  <c:v>-5.3973499999999959E-2</c:v>
                </c:pt>
                <c:pt idx="1181">
                  <c:v>-5.396449999999995E-2</c:v>
                </c:pt>
                <c:pt idx="1182">
                  <c:v>-5.394699999999996E-2</c:v>
                </c:pt>
                <c:pt idx="1183">
                  <c:v>-5.3920499999999955E-2</c:v>
                </c:pt>
                <c:pt idx="1184">
                  <c:v>-5.3891499999999953E-2</c:v>
                </c:pt>
                <c:pt idx="1185">
                  <c:v>-5.3866499999999956E-2</c:v>
                </c:pt>
                <c:pt idx="1186">
                  <c:v>-5.3830999999999969E-2</c:v>
                </c:pt>
                <c:pt idx="1187">
                  <c:v>-5.3798999999999958E-2</c:v>
                </c:pt>
                <c:pt idx="1188">
                  <c:v>-5.3763499999999957E-2</c:v>
                </c:pt>
                <c:pt idx="1189">
                  <c:v>-5.3742499999999971E-2</c:v>
                </c:pt>
                <c:pt idx="1190">
                  <c:v>-5.3709499999999973E-2</c:v>
                </c:pt>
                <c:pt idx="1191">
                  <c:v>-5.3684999999999962E-2</c:v>
                </c:pt>
                <c:pt idx="1192">
                  <c:v>-5.3658999999999964E-2</c:v>
                </c:pt>
                <c:pt idx="1193">
                  <c:v>-5.3625999999999958E-2</c:v>
                </c:pt>
                <c:pt idx="1194">
                  <c:v>-5.361399999999996E-2</c:v>
                </c:pt>
                <c:pt idx="1195">
                  <c:v>-5.3589499999999964E-2</c:v>
                </c:pt>
                <c:pt idx="1196">
                  <c:v>-5.3575999999999971E-2</c:v>
                </c:pt>
                <c:pt idx="1197">
                  <c:v>-5.3542499999999965E-2</c:v>
                </c:pt>
                <c:pt idx="1198">
                  <c:v>-5.3530499999999981E-2</c:v>
                </c:pt>
                <c:pt idx="1199">
                  <c:v>-5.3506999999999978E-2</c:v>
                </c:pt>
                <c:pt idx="1200">
                  <c:v>-5.3490999999999983E-2</c:v>
                </c:pt>
                <c:pt idx="1201">
                  <c:v>-5.3458499999999985E-2</c:v>
                </c:pt>
                <c:pt idx="1202">
                  <c:v>-5.3440499999999981E-2</c:v>
                </c:pt>
                <c:pt idx="1203">
                  <c:v>-5.3411499999999973E-2</c:v>
                </c:pt>
                <c:pt idx="1204">
                  <c:v>-5.3397999999999973E-2</c:v>
                </c:pt>
                <c:pt idx="1205">
                  <c:v>-5.3319999999999972E-2</c:v>
                </c:pt>
                <c:pt idx="1206">
                  <c:v>-5.3311999999999984E-2</c:v>
                </c:pt>
                <c:pt idx="1207">
                  <c:v>-5.3314499999999973E-2</c:v>
                </c:pt>
                <c:pt idx="1208">
                  <c:v>-5.3293999999999973E-2</c:v>
                </c:pt>
                <c:pt idx="1209">
                  <c:v>-5.3270499999999964E-2</c:v>
                </c:pt>
                <c:pt idx="1210">
                  <c:v>-5.3262999999999956E-2</c:v>
                </c:pt>
                <c:pt idx="1211">
                  <c:v>-5.3250499999999958E-2</c:v>
                </c:pt>
                <c:pt idx="1212">
                  <c:v>-5.3206499999999955E-2</c:v>
                </c:pt>
                <c:pt idx="1213">
                  <c:v>-5.3202999999999952E-2</c:v>
                </c:pt>
                <c:pt idx="1214">
                  <c:v>-5.3195999999999959E-2</c:v>
                </c:pt>
                <c:pt idx="1215">
                  <c:v>-5.3178999999999955E-2</c:v>
                </c:pt>
                <c:pt idx="1216">
                  <c:v>-5.3159499999999957E-2</c:v>
                </c:pt>
                <c:pt idx="1217">
                  <c:v>-5.3139499999999951E-2</c:v>
                </c:pt>
                <c:pt idx="1218">
                  <c:v>-5.3129999999999941E-2</c:v>
                </c:pt>
                <c:pt idx="1219">
                  <c:v>-5.3105499999999944E-2</c:v>
                </c:pt>
                <c:pt idx="1220">
                  <c:v>-5.3089499999999949E-2</c:v>
                </c:pt>
                <c:pt idx="1221">
                  <c:v>-5.3020499999999943E-2</c:v>
                </c:pt>
                <c:pt idx="1222">
                  <c:v>-5.3041499999999943E-2</c:v>
                </c:pt>
                <c:pt idx="1223">
                  <c:v>-5.3030499999999939E-2</c:v>
                </c:pt>
                <c:pt idx="1224">
                  <c:v>-5.3013499999999943E-2</c:v>
                </c:pt>
                <c:pt idx="1225">
                  <c:v>-5.2988499999999938E-2</c:v>
                </c:pt>
                <c:pt idx="1226">
                  <c:v>-5.2970999999999935E-2</c:v>
                </c:pt>
                <c:pt idx="1227">
                  <c:v>-5.2953999999999946E-2</c:v>
                </c:pt>
                <c:pt idx="1228">
                  <c:v>-5.2938499999999937E-2</c:v>
                </c:pt>
                <c:pt idx="1229">
                  <c:v>-5.2923499999999943E-2</c:v>
                </c:pt>
                <c:pt idx="1230">
                  <c:v>-5.2894999999999949E-2</c:v>
                </c:pt>
                <c:pt idx="1231">
                  <c:v>-5.2878999999999954E-2</c:v>
                </c:pt>
                <c:pt idx="1232">
                  <c:v>-5.2851999999999962E-2</c:v>
                </c:pt>
                <c:pt idx="1233">
                  <c:v>-5.2817999999999948E-2</c:v>
                </c:pt>
                <c:pt idx="1234">
                  <c:v>-5.2806999999999951E-2</c:v>
                </c:pt>
                <c:pt idx="1235">
                  <c:v>-5.2791499999999943E-2</c:v>
                </c:pt>
                <c:pt idx="1236">
                  <c:v>-5.2769999999999949E-2</c:v>
                </c:pt>
                <c:pt idx="1237">
                  <c:v>-5.2743999999999958E-2</c:v>
                </c:pt>
                <c:pt idx="1238">
                  <c:v>-5.2729499999999957E-2</c:v>
                </c:pt>
                <c:pt idx="1239">
                  <c:v>-5.2706999999999941E-2</c:v>
                </c:pt>
                <c:pt idx="1240">
                  <c:v>-5.2688499999999944E-2</c:v>
                </c:pt>
                <c:pt idx="1241">
                  <c:v>-5.2650999999999941E-2</c:v>
                </c:pt>
                <c:pt idx="1242">
                  <c:v>-5.2640499999999958E-2</c:v>
                </c:pt>
                <c:pt idx="1243">
                  <c:v>-5.2615499999999954E-2</c:v>
                </c:pt>
                <c:pt idx="1244">
                  <c:v>-5.2591999999999951E-2</c:v>
                </c:pt>
                <c:pt idx="1245">
                  <c:v>-5.2576499999999943E-2</c:v>
                </c:pt>
                <c:pt idx="1246">
                  <c:v>-5.2565999999999953E-2</c:v>
                </c:pt>
                <c:pt idx="1247">
                  <c:v>-5.2544499999999959E-2</c:v>
                </c:pt>
                <c:pt idx="1248">
                  <c:v>-5.2525499999999947E-2</c:v>
                </c:pt>
                <c:pt idx="1249">
                  <c:v>-5.2509999999999966E-2</c:v>
                </c:pt>
                <c:pt idx="1250">
                  <c:v>-5.2498999999999969E-2</c:v>
                </c:pt>
                <c:pt idx="1251">
                  <c:v>-5.2470999999999969E-2</c:v>
                </c:pt>
                <c:pt idx="1252">
                  <c:v>-5.2453499999999958E-2</c:v>
                </c:pt>
                <c:pt idx="1253">
                  <c:v>-5.2436499999999969E-2</c:v>
                </c:pt>
                <c:pt idx="1254">
                  <c:v>-5.2411999999999966E-2</c:v>
                </c:pt>
                <c:pt idx="1255">
                  <c:v>-5.2403999999999978E-2</c:v>
                </c:pt>
                <c:pt idx="1256">
                  <c:v>-5.2391499999999959E-2</c:v>
                </c:pt>
                <c:pt idx="1257">
                  <c:v>-5.2378499999999974E-2</c:v>
                </c:pt>
                <c:pt idx="1258">
                  <c:v>-5.2369499999999958E-2</c:v>
                </c:pt>
                <c:pt idx="1259">
                  <c:v>-5.2363499999999973E-2</c:v>
                </c:pt>
                <c:pt idx="1260">
                  <c:v>-5.2247499999999975E-2</c:v>
                </c:pt>
                <c:pt idx="1261">
                  <c:v>-5.2239499999999973E-2</c:v>
                </c:pt>
                <c:pt idx="1262">
                  <c:v>-5.2240499999999974E-2</c:v>
                </c:pt>
                <c:pt idx="1263">
                  <c:v>-5.2227999999999962E-2</c:v>
                </c:pt>
                <c:pt idx="1264">
                  <c:v>-5.2227999999999962E-2</c:v>
                </c:pt>
                <c:pt idx="1265">
                  <c:v>-5.2216999999999979E-2</c:v>
                </c:pt>
                <c:pt idx="1266">
                  <c:v>-5.2210999999999952E-2</c:v>
                </c:pt>
                <c:pt idx="1267">
                  <c:v>-5.221199999999996E-2</c:v>
                </c:pt>
                <c:pt idx="1268">
                  <c:v>-5.2194499999999963E-2</c:v>
                </c:pt>
                <c:pt idx="1269">
                  <c:v>-5.2184999999999981E-2</c:v>
                </c:pt>
                <c:pt idx="1270">
                  <c:v>-5.2186999999999976E-2</c:v>
                </c:pt>
                <c:pt idx="1271">
                  <c:v>-5.2181999999999978E-2</c:v>
                </c:pt>
                <c:pt idx="1272">
                  <c:v>-5.217649999999998E-2</c:v>
                </c:pt>
                <c:pt idx="1273">
                  <c:v>-5.2116999999999976E-2</c:v>
                </c:pt>
                <c:pt idx="1274">
                  <c:v>-5.2078499999999986E-2</c:v>
                </c:pt>
                <c:pt idx="1275">
                  <c:v>-5.2053499999999982E-2</c:v>
                </c:pt>
                <c:pt idx="1276">
                  <c:v>-5.2052999999999995E-2</c:v>
                </c:pt>
                <c:pt idx="1277">
                  <c:v>-5.2042999999999992E-2</c:v>
                </c:pt>
                <c:pt idx="1278">
                  <c:v>-5.2031500000000008E-2</c:v>
                </c:pt>
                <c:pt idx="1279">
                  <c:v>-5.2024999999999995E-2</c:v>
                </c:pt>
                <c:pt idx="1280">
                  <c:v>-5.2011500000000002E-2</c:v>
                </c:pt>
                <c:pt idx="1281">
                  <c:v>-5.1992000000000003E-2</c:v>
                </c:pt>
                <c:pt idx="1282">
                  <c:v>-5.1984000000000002E-2</c:v>
                </c:pt>
                <c:pt idx="1283">
                  <c:v>-5.1974000000000006E-2</c:v>
                </c:pt>
                <c:pt idx="1284">
                  <c:v>-5.1891000000000007E-2</c:v>
                </c:pt>
                <c:pt idx="1285">
                  <c:v>-5.1862500000000013E-2</c:v>
                </c:pt>
                <c:pt idx="1286">
                  <c:v>-5.1850000000000014E-2</c:v>
                </c:pt>
                <c:pt idx="1287">
                  <c:v>-5.1826500000000018E-2</c:v>
                </c:pt>
                <c:pt idx="1288">
                  <c:v>-5.1798500000000018E-2</c:v>
                </c:pt>
                <c:pt idx="1289">
                  <c:v>-5.1781000000000015E-2</c:v>
                </c:pt>
                <c:pt idx="1290">
                  <c:v>-5.1757000000000011E-2</c:v>
                </c:pt>
                <c:pt idx="1291">
                  <c:v>-5.1731000000000006E-2</c:v>
                </c:pt>
                <c:pt idx="1292">
                  <c:v>-5.1711000000000007E-2</c:v>
                </c:pt>
                <c:pt idx="1293">
                  <c:v>-5.1686000000000017E-2</c:v>
                </c:pt>
                <c:pt idx="1294">
                  <c:v>-5.1660000000000011E-2</c:v>
                </c:pt>
                <c:pt idx="1295">
                  <c:v>-5.1635500000000015E-2</c:v>
                </c:pt>
                <c:pt idx="1296">
                  <c:v>-5.160350000000001E-2</c:v>
                </c:pt>
                <c:pt idx="1297">
                  <c:v>-5.1567500000000016E-2</c:v>
                </c:pt>
                <c:pt idx="1298">
                  <c:v>-5.1534500000000011E-2</c:v>
                </c:pt>
                <c:pt idx="1299">
                  <c:v>-5.1508500000000013E-2</c:v>
                </c:pt>
                <c:pt idx="1300">
                  <c:v>-5.1575500000000017E-2</c:v>
                </c:pt>
                <c:pt idx="1301">
                  <c:v>-5.1553500000000009E-2</c:v>
                </c:pt>
                <c:pt idx="1302">
                  <c:v>-5.1505500000000017E-2</c:v>
                </c:pt>
                <c:pt idx="1303">
                  <c:v>-5.1459500000000019E-2</c:v>
                </c:pt>
                <c:pt idx="1304">
                  <c:v>-5.1414500000000023E-2</c:v>
                </c:pt>
                <c:pt idx="1305">
                  <c:v>-5.1362500000000019E-2</c:v>
                </c:pt>
                <c:pt idx="1306">
                  <c:v>-5.1327000000000018E-2</c:v>
                </c:pt>
                <c:pt idx="1307">
                  <c:v>-5.1289000000000015E-2</c:v>
                </c:pt>
                <c:pt idx="1308">
                  <c:v>-5.1249500000000017E-2</c:v>
                </c:pt>
                <c:pt idx="1309">
                  <c:v>-5.1218500000000021E-2</c:v>
                </c:pt>
                <c:pt idx="1310">
                  <c:v>-5.1185000000000015E-2</c:v>
                </c:pt>
                <c:pt idx="1311">
                  <c:v>-5.1158500000000016E-2</c:v>
                </c:pt>
                <c:pt idx="1312">
                  <c:v>-5.1125000000000032E-2</c:v>
                </c:pt>
                <c:pt idx="1313">
                  <c:v>-5.1092000000000019E-2</c:v>
                </c:pt>
                <c:pt idx="1314">
                  <c:v>-5.1062500000000011E-2</c:v>
                </c:pt>
                <c:pt idx="1315">
                  <c:v>-5.1042500000000011E-2</c:v>
                </c:pt>
                <c:pt idx="1316">
                  <c:v>-5.1018000000000015E-2</c:v>
                </c:pt>
                <c:pt idx="1317">
                  <c:v>-5.1007000000000025E-2</c:v>
                </c:pt>
                <c:pt idx="1318">
                  <c:v>-5.0986500000000018E-2</c:v>
                </c:pt>
                <c:pt idx="1319">
                  <c:v>-5.0955500000000015E-2</c:v>
                </c:pt>
                <c:pt idx="1320">
                  <c:v>-5.093050000000001E-2</c:v>
                </c:pt>
                <c:pt idx="1321">
                  <c:v>-5.0917500000000004E-2</c:v>
                </c:pt>
                <c:pt idx="1322">
                  <c:v>-5.0901000000000002E-2</c:v>
                </c:pt>
                <c:pt idx="1323">
                  <c:v>-5.0898500000000013E-2</c:v>
                </c:pt>
                <c:pt idx="1324">
                  <c:v>-5.0874000000000003E-2</c:v>
                </c:pt>
                <c:pt idx="1325">
                  <c:v>-5.0727000000000001E-2</c:v>
                </c:pt>
                <c:pt idx="1326">
                  <c:v>-5.073150000000002E-2</c:v>
                </c:pt>
                <c:pt idx="1327">
                  <c:v>-5.0699000000000022E-2</c:v>
                </c:pt>
                <c:pt idx="1328">
                  <c:v>-5.0683500000000013E-2</c:v>
                </c:pt>
                <c:pt idx="1329">
                  <c:v>-5.0670500000000021E-2</c:v>
                </c:pt>
                <c:pt idx="1330">
                  <c:v>-5.0656000000000014E-2</c:v>
                </c:pt>
                <c:pt idx="1331">
                  <c:v>-5.0634000000000012E-2</c:v>
                </c:pt>
                <c:pt idx="1332">
                  <c:v>-5.0615000000000014E-2</c:v>
                </c:pt>
                <c:pt idx="1333">
                  <c:v>-5.0587500000000035E-2</c:v>
                </c:pt>
                <c:pt idx="1334">
                  <c:v>-5.0559500000000021E-2</c:v>
                </c:pt>
                <c:pt idx="1335">
                  <c:v>-5.0530000000000033E-2</c:v>
                </c:pt>
                <c:pt idx="1336">
                  <c:v>-5.0496500000000014E-2</c:v>
                </c:pt>
                <c:pt idx="1337">
                  <c:v>-5.0460000000000019E-2</c:v>
                </c:pt>
                <c:pt idx="1338">
                  <c:v>-5.0477000000000022E-2</c:v>
                </c:pt>
                <c:pt idx="1339">
                  <c:v>-5.0450000000000023E-2</c:v>
                </c:pt>
                <c:pt idx="1340">
                  <c:v>-5.0429000000000015E-2</c:v>
                </c:pt>
                <c:pt idx="1341">
                  <c:v>-5.0399500000000028E-2</c:v>
                </c:pt>
                <c:pt idx="1342">
                  <c:v>-5.0371000000000027E-2</c:v>
                </c:pt>
                <c:pt idx="1343">
                  <c:v>-5.0340000000000024E-2</c:v>
                </c:pt>
                <c:pt idx="1344">
                  <c:v>-5.029900000000001E-2</c:v>
                </c:pt>
                <c:pt idx="1345">
                  <c:v>-5.0261000000000014E-2</c:v>
                </c:pt>
                <c:pt idx="1346">
                  <c:v>-5.0230000000000018E-2</c:v>
                </c:pt>
                <c:pt idx="1347">
                  <c:v>-5.0187999999999997E-2</c:v>
                </c:pt>
                <c:pt idx="1348">
                  <c:v>-5.0168499999999998E-2</c:v>
                </c:pt>
                <c:pt idx="1349">
                  <c:v>-5.0138000000000009E-2</c:v>
                </c:pt>
                <c:pt idx="1350">
                  <c:v>-5.0107000000000006E-2</c:v>
                </c:pt>
                <c:pt idx="1351">
                  <c:v>-5.0076000000000009E-2</c:v>
                </c:pt>
                <c:pt idx="1352">
                  <c:v>-5.0052000000000006E-2</c:v>
                </c:pt>
                <c:pt idx="1353">
                  <c:v>-5.0009500000000005E-2</c:v>
                </c:pt>
                <c:pt idx="1354">
                  <c:v>-4.9986999999999997E-2</c:v>
                </c:pt>
                <c:pt idx="1355">
                  <c:v>-4.9958999999999996E-2</c:v>
                </c:pt>
                <c:pt idx="1356">
                  <c:v>-4.9921999999999994E-2</c:v>
                </c:pt>
                <c:pt idx="1357">
                  <c:v>-4.9887499999999994E-2</c:v>
                </c:pt>
                <c:pt idx="1358">
                  <c:v>-4.9852499999999987E-2</c:v>
                </c:pt>
                <c:pt idx="1359">
                  <c:v>-4.9794499999999998E-2</c:v>
                </c:pt>
                <c:pt idx="1360">
                  <c:v>-4.97755E-2</c:v>
                </c:pt>
                <c:pt idx="1361">
                  <c:v>-4.9752499999999998E-2</c:v>
                </c:pt>
                <c:pt idx="1362">
                  <c:v>-4.9739000000000005E-2</c:v>
                </c:pt>
                <c:pt idx="1363">
                  <c:v>-4.9707999999999995E-2</c:v>
                </c:pt>
                <c:pt idx="1364">
                  <c:v>-4.9670499999999985E-2</c:v>
                </c:pt>
                <c:pt idx="1365">
                  <c:v>-4.9643499999999993E-2</c:v>
                </c:pt>
                <c:pt idx="1366">
                  <c:v>-4.9614999999999986E-2</c:v>
                </c:pt>
                <c:pt idx="1367">
                  <c:v>-4.9588499999999994E-2</c:v>
                </c:pt>
                <c:pt idx="1368">
                  <c:v>-4.9565999999999978E-2</c:v>
                </c:pt>
                <c:pt idx="1369">
                  <c:v>-4.9530999999999992E-2</c:v>
                </c:pt>
                <c:pt idx="1370">
                  <c:v>-4.9503499999999985E-2</c:v>
                </c:pt>
                <c:pt idx="1371">
                  <c:v>-4.9473999999999976E-2</c:v>
                </c:pt>
                <c:pt idx="1372">
                  <c:v>-4.9445499999999969E-2</c:v>
                </c:pt>
                <c:pt idx="1373">
                  <c:v>-4.9413999999999979E-2</c:v>
                </c:pt>
                <c:pt idx="1374">
                  <c:v>-4.9385999999999972E-2</c:v>
                </c:pt>
                <c:pt idx="1375">
                  <c:v>-4.9376499999999976E-2</c:v>
                </c:pt>
                <c:pt idx="1376">
                  <c:v>-4.9357999999999971E-2</c:v>
                </c:pt>
                <c:pt idx="1377">
                  <c:v>-4.9329499999999971E-2</c:v>
                </c:pt>
                <c:pt idx="1378">
                  <c:v>-4.9303499999999972E-2</c:v>
                </c:pt>
                <c:pt idx="1379">
                  <c:v>-4.9281999999999979E-2</c:v>
                </c:pt>
                <c:pt idx="1380">
                  <c:v>-4.9260499999999971E-2</c:v>
                </c:pt>
                <c:pt idx="1381">
                  <c:v>-4.9232999999999964E-2</c:v>
                </c:pt>
                <c:pt idx="1382">
                  <c:v>-4.9214999999999974E-2</c:v>
                </c:pt>
                <c:pt idx="1383">
                  <c:v>-4.920049999999998E-2</c:v>
                </c:pt>
                <c:pt idx="1384">
                  <c:v>-4.9192499999999972E-2</c:v>
                </c:pt>
                <c:pt idx="1385">
                  <c:v>-4.9183499999999984E-2</c:v>
                </c:pt>
                <c:pt idx="1386">
                  <c:v>-4.9190999999999978E-2</c:v>
                </c:pt>
                <c:pt idx="1387">
                  <c:v>-4.9185499999999986E-2</c:v>
                </c:pt>
                <c:pt idx="1388">
                  <c:v>-4.9174999999999996E-2</c:v>
                </c:pt>
                <c:pt idx="1389">
                  <c:v>-4.916199999999999E-2</c:v>
                </c:pt>
                <c:pt idx="1390">
                  <c:v>-4.914799999999999E-2</c:v>
                </c:pt>
                <c:pt idx="1391">
                  <c:v>-4.9132999999999975E-2</c:v>
                </c:pt>
                <c:pt idx="1392">
                  <c:v>-4.913099999999998E-2</c:v>
                </c:pt>
                <c:pt idx="1393">
                  <c:v>-4.912649999999999E-2</c:v>
                </c:pt>
                <c:pt idx="1394">
                  <c:v>-4.9111999999999989E-2</c:v>
                </c:pt>
                <c:pt idx="1395">
                  <c:v>-4.9110499999999987E-2</c:v>
                </c:pt>
                <c:pt idx="1396">
                  <c:v>-4.9095999999999987E-2</c:v>
                </c:pt>
                <c:pt idx="1397">
                  <c:v>-4.9102499999999979E-2</c:v>
                </c:pt>
                <c:pt idx="1398">
                  <c:v>-4.9086499999999963E-2</c:v>
                </c:pt>
                <c:pt idx="1399">
                  <c:v>-4.9088999999999973E-2</c:v>
                </c:pt>
                <c:pt idx="1400">
                  <c:v>-4.9080499999999985E-2</c:v>
                </c:pt>
                <c:pt idx="1401">
                  <c:v>-4.9083999999999989E-2</c:v>
                </c:pt>
                <c:pt idx="1402">
                  <c:v>-4.907099999999999E-2</c:v>
                </c:pt>
                <c:pt idx="1403">
                  <c:v>-4.9070499999999982E-2</c:v>
                </c:pt>
                <c:pt idx="1404">
                  <c:v>-4.9055999999999982E-2</c:v>
                </c:pt>
                <c:pt idx="1405">
                  <c:v>-4.9103999999999974E-2</c:v>
                </c:pt>
                <c:pt idx="1406">
                  <c:v>-4.9089999999999974E-2</c:v>
                </c:pt>
                <c:pt idx="1407">
                  <c:v>-4.9070499999999982E-2</c:v>
                </c:pt>
                <c:pt idx="1408">
                  <c:v>-4.9060499999999986E-2</c:v>
                </c:pt>
                <c:pt idx="1409">
                  <c:v>-4.9055000000000001E-2</c:v>
                </c:pt>
                <c:pt idx="1410">
                  <c:v>-4.90675E-2</c:v>
                </c:pt>
                <c:pt idx="1411">
                  <c:v>-4.9052499999999999E-2</c:v>
                </c:pt>
                <c:pt idx="1412">
                  <c:v>-4.9069500000000002E-2</c:v>
                </c:pt>
                <c:pt idx="1413">
                  <c:v>-4.9054999999999988E-2</c:v>
                </c:pt>
                <c:pt idx="1414">
                  <c:v>-4.9040500000000008E-2</c:v>
                </c:pt>
                <c:pt idx="1415">
                  <c:v>-4.9031000000000005E-2</c:v>
                </c:pt>
                <c:pt idx="1416">
                  <c:v>-4.9024499999999999E-2</c:v>
                </c:pt>
                <c:pt idx="1417">
                  <c:v>-4.9021499999999996E-2</c:v>
                </c:pt>
                <c:pt idx="1418">
                  <c:v>-4.9006499999999988E-2</c:v>
                </c:pt>
                <c:pt idx="1419">
                  <c:v>-4.8998999999999987E-2</c:v>
                </c:pt>
                <c:pt idx="1420">
                  <c:v>-4.8992499999999987E-2</c:v>
                </c:pt>
                <c:pt idx="1421">
                  <c:v>-4.8976499999999985E-2</c:v>
                </c:pt>
                <c:pt idx="1422">
                  <c:v>-4.8972499999999988E-2</c:v>
                </c:pt>
                <c:pt idx="1423">
                  <c:v>-4.8965999999999996E-2</c:v>
                </c:pt>
                <c:pt idx="1424">
                  <c:v>-4.8957999999999974E-2</c:v>
                </c:pt>
                <c:pt idx="1425">
                  <c:v>-4.8949499999999986E-2</c:v>
                </c:pt>
                <c:pt idx="1426">
                  <c:v>-4.8951999999999989E-2</c:v>
                </c:pt>
                <c:pt idx="1427">
                  <c:v>-4.895049999999998E-2</c:v>
                </c:pt>
                <c:pt idx="1428">
                  <c:v>-4.8938999999999969E-2</c:v>
                </c:pt>
                <c:pt idx="1429">
                  <c:v>-4.8935499999999979E-2</c:v>
                </c:pt>
                <c:pt idx="1430">
                  <c:v>-4.8932499999999962E-2</c:v>
                </c:pt>
                <c:pt idx="1431">
                  <c:v>-4.8931499999999975E-2</c:v>
                </c:pt>
                <c:pt idx="1432">
                  <c:v>-4.8932999999999977E-2</c:v>
                </c:pt>
                <c:pt idx="1433">
                  <c:v>-4.8931999999999976E-2</c:v>
                </c:pt>
                <c:pt idx="1434">
                  <c:v>-4.8923999999999988E-2</c:v>
                </c:pt>
                <c:pt idx="1435">
                  <c:v>-4.8915499999999994E-2</c:v>
                </c:pt>
                <c:pt idx="1436">
                  <c:v>-4.8901999999999994E-2</c:v>
                </c:pt>
                <c:pt idx="1437">
                  <c:v>-4.8902999999999981E-2</c:v>
                </c:pt>
                <c:pt idx="1438">
                  <c:v>-4.8897999999999983E-2</c:v>
                </c:pt>
                <c:pt idx="1439">
                  <c:v>-4.8895999999999995E-2</c:v>
                </c:pt>
                <c:pt idx="1440">
                  <c:v>-4.8888999999999988E-2</c:v>
                </c:pt>
                <c:pt idx="1441">
                  <c:v>-4.8891499999999991E-2</c:v>
                </c:pt>
                <c:pt idx="1442">
                  <c:v>-4.8888000000000001E-2</c:v>
                </c:pt>
                <c:pt idx="1443">
                  <c:v>-4.8887500000000007E-2</c:v>
                </c:pt>
                <c:pt idx="1444">
                  <c:v>-4.889050000000001E-2</c:v>
                </c:pt>
                <c:pt idx="1445">
                  <c:v>-4.8893000000000006E-2</c:v>
                </c:pt>
                <c:pt idx="1446">
                  <c:v>-4.8888000000000008E-2</c:v>
                </c:pt>
                <c:pt idx="1447">
                  <c:v>-4.8883499999999996E-2</c:v>
                </c:pt>
                <c:pt idx="1448">
                  <c:v>-4.8886000000000013E-2</c:v>
                </c:pt>
                <c:pt idx="1449">
                  <c:v>-4.8885000000000005E-2</c:v>
                </c:pt>
                <c:pt idx="1450">
                  <c:v>-4.88875E-2</c:v>
                </c:pt>
                <c:pt idx="1451">
                  <c:v>-4.8892500000000005E-2</c:v>
                </c:pt>
                <c:pt idx="1452">
                  <c:v>-4.888600000000002E-2</c:v>
                </c:pt>
                <c:pt idx="1453">
                  <c:v>-4.8889000000000016E-2</c:v>
                </c:pt>
                <c:pt idx="1454">
                  <c:v>-4.8886500000000013E-2</c:v>
                </c:pt>
                <c:pt idx="1455">
                  <c:v>-4.8890000000000017E-2</c:v>
                </c:pt>
                <c:pt idx="1456">
                  <c:v>-4.888600000000002E-2</c:v>
                </c:pt>
                <c:pt idx="1457">
                  <c:v>-4.8888000000000022E-2</c:v>
                </c:pt>
                <c:pt idx="1458">
                  <c:v>-4.8888000000000022E-2</c:v>
                </c:pt>
                <c:pt idx="1459">
                  <c:v>-4.8887000000000021E-2</c:v>
                </c:pt>
                <c:pt idx="1460">
                  <c:v>-4.8888500000000022E-2</c:v>
                </c:pt>
                <c:pt idx="1461">
                  <c:v>-4.8898500000000025E-2</c:v>
                </c:pt>
                <c:pt idx="1462">
                  <c:v>-4.8782000000000034E-2</c:v>
                </c:pt>
                <c:pt idx="1463">
                  <c:v>-4.8789000000000027E-2</c:v>
                </c:pt>
                <c:pt idx="1464">
                  <c:v>-4.8773000000000039E-2</c:v>
                </c:pt>
                <c:pt idx="1465">
                  <c:v>-4.8778500000000037E-2</c:v>
                </c:pt>
                <c:pt idx="1466">
                  <c:v>-4.8786000000000031E-2</c:v>
                </c:pt>
                <c:pt idx="1467">
                  <c:v>-4.8786500000000024E-2</c:v>
                </c:pt>
                <c:pt idx="1468">
                  <c:v>-4.8788500000000026E-2</c:v>
                </c:pt>
                <c:pt idx="1469">
                  <c:v>-4.8793000000000024E-2</c:v>
                </c:pt>
                <c:pt idx="1470">
                  <c:v>-4.8790000000000021E-2</c:v>
                </c:pt>
                <c:pt idx="1471">
                  <c:v>-4.8788500000000026E-2</c:v>
                </c:pt>
                <c:pt idx="1472">
                  <c:v>-4.8787500000000018E-2</c:v>
                </c:pt>
                <c:pt idx="1473">
                  <c:v>-4.8823500000000013E-2</c:v>
                </c:pt>
                <c:pt idx="1474">
                  <c:v>-4.8851500000000013E-2</c:v>
                </c:pt>
                <c:pt idx="1475">
                  <c:v>-4.8864500000000019E-2</c:v>
                </c:pt>
                <c:pt idx="1476">
                  <c:v>-4.885850000000002E-2</c:v>
                </c:pt>
                <c:pt idx="1477">
                  <c:v>-4.8848500000000017E-2</c:v>
                </c:pt>
                <c:pt idx="1478">
                  <c:v>-4.8847000000000015E-2</c:v>
                </c:pt>
                <c:pt idx="1479">
                  <c:v>-4.8838000000000006E-2</c:v>
                </c:pt>
                <c:pt idx="1480">
                  <c:v>-4.88385E-2</c:v>
                </c:pt>
                <c:pt idx="1481">
                  <c:v>-4.8816500000000006E-2</c:v>
                </c:pt>
                <c:pt idx="1482">
                  <c:v>-4.8820000000000002E-2</c:v>
                </c:pt>
                <c:pt idx="1483">
                  <c:v>-4.8816500000000006E-2</c:v>
                </c:pt>
                <c:pt idx="1484">
                  <c:v>-4.8891500000000004E-2</c:v>
                </c:pt>
                <c:pt idx="1485">
                  <c:v>-4.8906500000000019E-2</c:v>
                </c:pt>
                <c:pt idx="1486">
                  <c:v>-4.8899000000000019E-2</c:v>
                </c:pt>
                <c:pt idx="1487">
                  <c:v>-4.8903000000000016E-2</c:v>
                </c:pt>
                <c:pt idx="1488">
                  <c:v>-4.8909500000000029E-2</c:v>
                </c:pt>
                <c:pt idx="1489">
                  <c:v>-4.8917500000000017E-2</c:v>
                </c:pt>
                <c:pt idx="1490">
                  <c:v>-4.8933500000000026E-2</c:v>
                </c:pt>
                <c:pt idx="1491">
                  <c:v>-4.894850000000002E-2</c:v>
                </c:pt>
                <c:pt idx="1492">
                  <c:v>-4.8954500000000033E-2</c:v>
                </c:pt>
                <c:pt idx="1493">
                  <c:v>-4.8968500000000026E-2</c:v>
                </c:pt>
                <c:pt idx="1494">
                  <c:v>-4.897650000000002E-2</c:v>
                </c:pt>
                <c:pt idx="1495">
                  <c:v>-4.8986000000000009E-2</c:v>
                </c:pt>
                <c:pt idx="1496">
                  <c:v>-4.9007000000000016E-2</c:v>
                </c:pt>
                <c:pt idx="1497">
                  <c:v>-4.9014000000000009E-2</c:v>
                </c:pt>
                <c:pt idx="1498">
                  <c:v>-4.902900000000001E-2</c:v>
                </c:pt>
                <c:pt idx="1499">
                  <c:v>-4.904300000000001E-2</c:v>
                </c:pt>
                <c:pt idx="1500">
                  <c:v>-4.9060999999999994E-2</c:v>
                </c:pt>
                <c:pt idx="1501">
                  <c:v>-4.9074E-2</c:v>
                </c:pt>
                <c:pt idx="1502">
                  <c:v>-4.9086499999999998E-2</c:v>
                </c:pt>
                <c:pt idx="1503">
                  <c:v>-4.9110500000000001E-2</c:v>
                </c:pt>
                <c:pt idx="1504">
                  <c:v>-4.9129000000000006E-2</c:v>
                </c:pt>
                <c:pt idx="1505">
                  <c:v>-4.9152500000000002E-2</c:v>
                </c:pt>
                <c:pt idx="1506">
                  <c:v>-4.9165000000000007E-2</c:v>
                </c:pt>
                <c:pt idx="1507">
                  <c:v>-4.918150000000001E-2</c:v>
                </c:pt>
                <c:pt idx="1508">
                  <c:v>-4.9204000000000019E-2</c:v>
                </c:pt>
                <c:pt idx="1509">
                  <c:v>-4.9214500000000022E-2</c:v>
                </c:pt>
                <c:pt idx="1510">
                  <c:v>-4.9234000000000007E-2</c:v>
                </c:pt>
                <c:pt idx="1511">
                  <c:v>-4.9249500000000009E-2</c:v>
                </c:pt>
                <c:pt idx="1512">
                  <c:v>-4.9268000000000006E-2</c:v>
                </c:pt>
                <c:pt idx="1513">
                  <c:v>-4.9280500000000005E-2</c:v>
                </c:pt>
                <c:pt idx="1514">
                  <c:v>-4.9286500000000011E-2</c:v>
                </c:pt>
                <c:pt idx="1515">
                  <c:v>-4.9292000000000016E-2</c:v>
                </c:pt>
                <c:pt idx="1516">
                  <c:v>-4.9306500000000017E-2</c:v>
                </c:pt>
                <c:pt idx="1517">
                  <c:v>-4.930950000000002E-2</c:v>
                </c:pt>
                <c:pt idx="1518">
                  <c:v>-4.9317500000000007E-2</c:v>
                </c:pt>
                <c:pt idx="1519">
                  <c:v>-4.9325500000000008E-2</c:v>
                </c:pt>
                <c:pt idx="1520">
                  <c:v>-4.9329500000000019E-2</c:v>
                </c:pt>
                <c:pt idx="1521">
                  <c:v>-4.9331500000000021E-2</c:v>
                </c:pt>
                <c:pt idx="1522">
                  <c:v>-4.933700000000002E-2</c:v>
                </c:pt>
                <c:pt idx="1523">
                  <c:v>-4.9352500000000028E-2</c:v>
                </c:pt>
                <c:pt idx="1524">
                  <c:v>-4.9367000000000036E-2</c:v>
                </c:pt>
                <c:pt idx="1525">
                  <c:v>-4.9503500000000027E-2</c:v>
                </c:pt>
                <c:pt idx="1526">
                  <c:v>-4.9479000000000023E-2</c:v>
                </c:pt>
                <c:pt idx="1527">
                  <c:v>-4.9486500000000024E-2</c:v>
                </c:pt>
                <c:pt idx="1528">
                  <c:v>-4.9499000000000029E-2</c:v>
                </c:pt>
                <c:pt idx="1529">
                  <c:v>-4.9501500000000025E-2</c:v>
                </c:pt>
                <c:pt idx="1530">
                  <c:v>-4.9484500000000028E-2</c:v>
                </c:pt>
                <c:pt idx="1531">
                  <c:v>-4.949950000000003E-2</c:v>
                </c:pt>
                <c:pt idx="1532">
                  <c:v>-4.9503500000000041E-2</c:v>
                </c:pt>
                <c:pt idx="1533">
                  <c:v>-4.9516500000000054E-2</c:v>
                </c:pt>
                <c:pt idx="1534">
                  <c:v>-4.9526000000000056E-2</c:v>
                </c:pt>
                <c:pt idx="1535">
                  <c:v>-4.9545000000000054E-2</c:v>
                </c:pt>
                <c:pt idx="1536">
                  <c:v>-4.9556500000000045E-2</c:v>
                </c:pt>
                <c:pt idx="1537">
                  <c:v>-4.9568000000000056E-2</c:v>
                </c:pt>
                <c:pt idx="1538">
                  <c:v>-4.9576000000000058E-2</c:v>
                </c:pt>
                <c:pt idx="1539">
                  <c:v>-4.9593000000000054E-2</c:v>
                </c:pt>
                <c:pt idx="1540">
                  <c:v>-4.9592500000000053E-2</c:v>
                </c:pt>
                <c:pt idx="1541">
                  <c:v>-4.9602500000000035E-2</c:v>
                </c:pt>
                <c:pt idx="1542">
                  <c:v>-4.9609000000000042E-2</c:v>
                </c:pt>
                <c:pt idx="1543">
                  <c:v>-4.9611500000000044E-2</c:v>
                </c:pt>
                <c:pt idx="1544">
                  <c:v>-4.961700000000005E-2</c:v>
                </c:pt>
                <c:pt idx="1545">
                  <c:v>-4.9623500000000043E-2</c:v>
                </c:pt>
                <c:pt idx="1546">
                  <c:v>-4.9630500000000043E-2</c:v>
                </c:pt>
                <c:pt idx="1547">
                  <c:v>-4.9633500000000039E-2</c:v>
                </c:pt>
                <c:pt idx="1548">
                  <c:v>-4.9635500000000041E-2</c:v>
                </c:pt>
                <c:pt idx="1549">
                  <c:v>-4.9640000000000045E-2</c:v>
                </c:pt>
                <c:pt idx="1550">
                  <c:v>-4.9647000000000038E-2</c:v>
                </c:pt>
                <c:pt idx="1551">
                  <c:v>-4.965850000000005E-2</c:v>
                </c:pt>
                <c:pt idx="1552">
                  <c:v>-4.9662000000000039E-2</c:v>
                </c:pt>
                <c:pt idx="1553">
                  <c:v>-4.9678000000000042E-2</c:v>
                </c:pt>
                <c:pt idx="1554">
                  <c:v>-4.9680000000000037E-2</c:v>
                </c:pt>
                <c:pt idx="1555">
                  <c:v>-4.9688500000000031E-2</c:v>
                </c:pt>
                <c:pt idx="1556">
                  <c:v>-4.9709500000000038E-2</c:v>
                </c:pt>
                <c:pt idx="1557">
                  <c:v>-4.9723000000000031E-2</c:v>
                </c:pt>
                <c:pt idx="1558">
                  <c:v>-4.972500000000004E-2</c:v>
                </c:pt>
                <c:pt idx="1559">
                  <c:v>-4.9733500000000035E-2</c:v>
                </c:pt>
                <c:pt idx="1560">
                  <c:v>-4.973200000000004E-2</c:v>
                </c:pt>
                <c:pt idx="1561">
                  <c:v>-4.9727500000000043E-2</c:v>
                </c:pt>
                <c:pt idx="1562">
                  <c:v>-4.9726000000000034E-2</c:v>
                </c:pt>
                <c:pt idx="1563">
                  <c:v>-4.9738000000000032E-2</c:v>
                </c:pt>
                <c:pt idx="1564">
                  <c:v>-4.9735500000000051E-2</c:v>
                </c:pt>
                <c:pt idx="1565">
                  <c:v>-4.9740500000000035E-2</c:v>
                </c:pt>
                <c:pt idx="1566">
                  <c:v>-4.9741500000000043E-2</c:v>
                </c:pt>
                <c:pt idx="1567">
                  <c:v>-4.9749500000000051E-2</c:v>
                </c:pt>
                <c:pt idx="1568">
                  <c:v>-4.9749500000000051E-2</c:v>
                </c:pt>
                <c:pt idx="1569">
                  <c:v>-4.9751500000000053E-2</c:v>
                </c:pt>
                <c:pt idx="1570">
                  <c:v>-4.9756000000000043E-2</c:v>
                </c:pt>
                <c:pt idx="1571">
                  <c:v>-4.9764000000000037E-2</c:v>
                </c:pt>
                <c:pt idx="1572">
                  <c:v>-4.977400000000004E-2</c:v>
                </c:pt>
                <c:pt idx="1573">
                  <c:v>-4.9779000000000045E-2</c:v>
                </c:pt>
                <c:pt idx="1574">
                  <c:v>-4.978050000000004E-2</c:v>
                </c:pt>
                <c:pt idx="1575">
                  <c:v>-4.9776500000000043E-2</c:v>
                </c:pt>
                <c:pt idx="1576">
                  <c:v>-4.9779000000000045E-2</c:v>
                </c:pt>
                <c:pt idx="1577">
                  <c:v>-4.9790000000000043E-2</c:v>
                </c:pt>
                <c:pt idx="1578">
                  <c:v>-4.9803500000000049E-2</c:v>
                </c:pt>
                <c:pt idx="1579">
                  <c:v>-4.9778000000000044E-2</c:v>
                </c:pt>
                <c:pt idx="1580">
                  <c:v>-4.9788000000000047E-2</c:v>
                </c:pt>
                <c:pt idx="1581">
                  <c:v>-4.9792000000000058E-2</c:v>
                </c:pt>
                <c:pt idx="1582">
                  <c:v>-4.9800500000000053E-2</c:v>
                </c:pt>
                <c:pt idx="1583">
                  <c:v>-4.981150000000005E-2</c:v>
                </c:pt>
                <c:pt idx="1584">
                  <c:v>-4.9818500000000043E-2</c:v>
                </c:pt>
                <c:pt idx="1585">
                  <c:v>-4.9818000000000043E-2</c:v>
                </c:pt>
                <c:pt idx="1586">
                  <c:v>-4.9820500000000045E-2</c:v>
                </c:pt>
                <c:pt idx="1587">
                  <c:v>-4.9827500000000045E-2</c:v>
                </c:pt>
                <c:pt idx="1588">
                  <c:v>-4.9830000000000041E-2</c:v>
                </c:pt>
                <c:pt idx="1589">
                  <c:v>-4.9836000000000054E-2</c:v>
                </c:pt>
                <c:pt idx="1590">
                  <c:v>-4.9728500000000057E-2</c:v>
                </c:pt>
                <c:pt idx="1591">
                  <c:v>-4.9751000000000059E-2</c:v>
                </c:pt>
                <c:pt idx="1592">
                  <c:v>-4.975300000000004E-2</c:v>
                </c:pt>
                <c:pt idx="1593">
                  <c:v>-4.9767500000000048E-2</c:v>
                </c:pt>
                <c:pt idx="1594">
                  <c:v>-4.9767500000000048E-2</c:v>
                </c:pt>
                <c:pt idx="1595">
                  <c:v>-4.9766500000000047E-2</c:v>
                </c:pt>
                <c:pt idx="1596">
                  <c:v>-4.9772000000000052E-2</c:v>
                </c:pt>
                <c:pt idx="1597">
                  <c:v>-4.9774500000000055E-2</c:v>
                </c:pt>
                <c:pt idx="1598">
                  <c:v>-4.9786000000000045E-2</c:v>
                </c:pt>
                <c:pt idx="1599">
                  <c:v>-4.9780500000000047E-2</c:v>
                </c:pt>
                <c:pt idx="1600">
                  <c:v>-4.978750000000004E-2</c:v>
                </c:pt>
                <c:pt idx="1601">
                  <c:v>-4.979050000000005E-2</c:v>
                </c:pt>
                <c:pt idx="1602">
                  <c:v>-4.9802000000000055E-2</c:v>
                </c:pt>
                <c:pt idx="1603">
                  <c:v>-4.9807500000000046E-2</c:v>
                </c:pt>
                <c:pt idx="1604">
                  <c:v>-4.9813500000000045E-2</c:v>
                </c:pt>
                <c:pt idx="1605">
                  <c:v>-4.9823500000000041E-2</c:v>
                </c:pt>
                <c:pt idx="1606">
                  <c:v>-4.9835500000000046E-2</c:v>
                </c:pt>
                <c:pt idx="1607">
                  <c:v>-4.985000000000004E-2</c:v>
                </c:pt>
                <c:pt idx="1608">
                  <c:v>-4.9865000000000027E-2</c:v>
                </c:pt>
                <c:pt idx="1609">
                  <c:v>-4.9874000000000036E-2</c:v>
                </c:pt>
                <c:pt idx="1610">
                  <c:v>-4.9852000000000035E-2</c:v>
                </c:pt>
                <c:pt idx="1611">
                  <c:v>-4.9866500000000036E-2</c:v>
                </c:pt>
                <c:pt idx="1612">
                  <c:v>-4.9876000000000024E-2</c:v>
                </c:pt>
                <c:pt idx="1613">
                  <c:v>-4.9889500000000017E-2</c:v>
                </c:pt>
                <c:pt idx="1614">
                  <c:v>-4.9905000000000005E-2</c:v>
                </c:pt>
                <c:pt idx="1615">
                  <c:v>-4.9920500000000013E-2</c:v>
                </c:pt>
                <c:pt idx="1616">
                  <c:v>-4.9932000000000018E-2</c:v>
                </c:pt>
                <c:pt idx="1617">
                  <c:v>-4.9939000000000011E-2</c:v>
                </c:pt>
                <c:pt idx="1618">
                  <c:v>-4.9953500000000005E-2</c:v>
                </c:pt>
                <c:pt idx="1619">
                  <c:v>-4.9960500000000012E-2</c:v>
                </c:pt>
                <c:pt idx="1620">
                  <c:v>-4.997300000000001E-2</c:v>
                </c:pt>
                <c:pt idx="1621">
                  <c:v>-4.9987000000000011E-2</c:v>
                </c:pt>
                <c:pt idx="1622">
                  <c:v>-5.0003500000000006E-2</c:v>
                </c:pt>
                <c:pt idx="1623">
                  <c:v>-5.0015000000000011E-2</c:v>
                </c:pt>
                <c:pt idx="1624">
                  <c:v>-5.0026000000000001E-2</c:v>
                </c:pt>
                <c:pt idx="1625">
                  <c:v>-5.0044500000000013E-2</c:v>
                </c:pt>
                <c:pt idx="1626">
                  <c:v>-5.005550000000001E-2</c:v>
                </c:pt>
                <c:pt idx="1627">
                  <c:v>-5.0077000000000017E-2</c:v>
                </c:pt>
                <c:pt idx="1628">
                  <c:v>-5.009000000000001E-2</c:v>
                </c:pt>
                <c:pt idx="1629">
                  <c:v>-5.0104000000000017E-2</c:v>
                </c:pt>
                <c:pt idx="1630">
                  <c:v>-5.0118500000000017E-2</c:v>
                </c:pt>
                <c:pt idx="1631">
                  <c:v>-5.0130500000000015E-2</c:v>
                </c:pt>
                <c:pt idx="1632">
                  <c:v>-5.0144000000000022E-2</c:v>
                </c:pt>
                <c:pt idx="1633">
                  <c:v>-5.0161500000000026E-2</c:v>
                </c:pt>
                <c:pt idx="1634">
                  <c:v>-5.017700000000002E-2</c:v>
                </c:pt>
                <c:pt idx="1635">
                  <c:v>-5.0182500000000019E-2</c:v>
                </c:pt>
                <c:pt idx="1636">
                  <c:v>-5.0196000000000011E-2</c:v>
                </c:pt>
                <c:pt idx="1637">
                  <c:v>-5.0203000000000018E-2</c:v>
                </c:pt>
                <c:pt idx="1638">
                  <c:v>-5.0207500000000016E-2</c:v>
                </c:pt>
                <c:pt idx="1639">
                  <c:v>-5.0211000000000026E-2</c:v>
                </c:pt>
                <c:pt idx="1640">
                  <c:v>-5.0219500000000021E-2</c:v>
                </c:pt>
                <c:pt idx="1641">
                  <c:v>-5.0245500000000012E-2</c:v>
                </c:pt>
                <c:pt idx="1642">
                  <c:v>-5.0261500000000014E-2</c:v>
                </c:pt>
                <c:pt idx="1643">
                  <c:v>-5.0278000000000017E-2</c:v>
                </c:pt>
                <c:pt idx="1644">
                  <c:v>-5.0291000000000016E-2</c:v>
                </c:pt>
                <c:pt idx="1645">
                  <c:v>-5.0302500000000007E-2</c:v>
                </c:pt>
                <c:pt idx="1646">
                  <c:v>-5.0323500000000007E-2</c:v>
                </c:pt>
                <c:pt idx="1647">
                  <c:v>-5.0367000000000009E-2</c:v>
                </c:pt>
                <c:pt idx="1648">
                  <c:v>-5.0379000000000007E-2</c:v>
                </c:pt>
                <c:pt idx="1649">
                  <c:v>-5.0398500000000006E-2</c:v>
                </c:pt>
                <c:pt idx="1650">
                  <c:v>-5.041950000000002E-2</c:v>
                </c:pt>
                <c:pt idx="1651">
                  <c:v>-5.0435000000000015E-2</c:v>
                </c:pt>
                <c:pt idx="1652">
                  <c:v>-5.046100000000002E-2</c:v>
                </c:pt>
                <c:pt idx="1653">
                  <c:v>-5.0480500000000018E-2</c:v>
                </c:pt>
                <c:pt idx="1654">
                  <c:v>-5.050250000000002E-2</c:v>
                </c:pt>
                <c:pt idx="1655">
                  <c:v>-5.0516000000000012E-2</c:v>
                </c:pt>
                <c:pt idx="1656">
                  <c:v>-5.0544000000000019E-2</c:v>
                </c:pt>
                <c:pt idx="1657">
                  <c:v>-5.0560000000000029E-2</c:v>
                </c:pt>
                <c:pt idx="1658">
                  <c:v>-5.057950000000002E-2</c:v>
                </c:pt>
                <c:pt idx="1659">
                  <c:v>-5.0598000000000018E-2</c:v>
                </c:pt>
                <c:pt idx="1660">
                  <c:v>-5.0612000000000018E-2</c:v>
                </c:pt>
                <c:pt idx="1661">
                  <c:v>-5.0624000000000023E-2</c:v>
                </c:pt>
                <c:pt idx="1662">
                  <c:v>-5.0744000000000025E-2</c:v>
                </c:pt>
                <c:pt idx="1663">
                  <c:v>-5.0757500000000018E-2</c:v>
                </c:pt>
                <c:pt idx="1664">
                  <c:v>-5.078700000000002E-2</c:v>
                </c:pt>
                <c:pt idx="1665">
                  <c:v>-5.0811000000000023E-2</c:v>
                </c:pt>
                <c:pt idx="1666">
                  <c:v>-5.0825000000000023E-2</c:v>
                </c:pt>
                <c:pt idx="1667">
                  <c:v>-5.0842000000000026E-2</c:v>
                </c:pt>
                <c:pt idx="1668">
                  <c:v>-5.085700000000002E-2</c:v>
                </c:pt>
                <c:pt idx="1669">
                  <c:v>-5.0871500000000028E-2</c:v>
                </c:pt>
                <c:pt idx="1670">
                  <c:v>-5.0890000000000019E-2</c:v>
                </c:pt>
                <c:pt idx="1671">
                  <c:v>-5.0898000000000027E-2</c:v>
                </c:pt>
                <c:pt idx="1672">
                  <c:v>-5.0916000000000031E-2</c:v>
                </c:pt>
                <c:pt idx="1673">
                  <c:v>-5.0937500000000024E-2</c:v>
                </c:pt>
                <c:pt idx="1674">
                  <c:v>-5.0961500000000021E-2</c:v>
                </c:pt>
                <c:pt idx="1675">
                  <c:v>-5.0984000000000022E-2</c:v>
                </c:pt>
                <c:pt idx="1676">
                  <c:v>-5.1003500000000014E-2</c:v>
                </c:pt>
                <c:pt idx="1677">
                  <c:v>-5.1027000000000031E-2</c:v>
                </c:pt>
                <c:pt idx="1678">
                  <c:v>-5.1044000000000034E-2</c:v>
                </c:pt>
                <c:pt idx="1679">
                  <c:v>-5.1058500000000027E-2</c:v>
                </c:pt>
                <c:pt idx="1680">
                  <c:v>-5.1071000000000026E-2</c:v>
                </c:pt>
                <c:pt idx="1681">
                  <c:v>-5.1111500000000032E-2</c:v>
                </c:pt>
                <c:pt idx="1682">
                  <c:v>-5.1113500000000013E-2</c:v>
                </c:pt>
                <c:pt idx="1683">
                  <c:v>-5.1125500000000025E-2</c:v>
                </c:pt>
                <c:pt idx="1684">
                  <c:v>-5.1136500000000022E-2</c:v>
                </c:pt>
                <c:pt idx="1685">
                  <c:v>-5.1144500000000023E-2</c:v>
                </c:pt>
                <c:pt idx="1686">
                  <c:v>-5.1153500000000018E-2</c:v>
                </c:pt>
                <c:pt idx="1687">
                  <c:v>-5.1164000000000015E-2</c:v>
                </c:pt>
                <c:pt idx="1688">
                  <c:v>-5.1158500000000016E-2</c:v>
                </c:pt>
                <c:pt idx="1689">
                  <c:v>-5.1152500000000017E-2</c:v>
                </c:pt>
                <c:pt idx="1690">
                  <c:v>-5.1153000000000011E-2</c:v>
                </c:pt>
                <c:pt idx="1691">
                  <c:v>-5.115500000000002E-2</c:v>
                </c:pt>
                <c:pt idx="1692">
                  <c:v>-5.1160500000000005E-2</c:v>
                </c:pt>
                <c:pt idx="1693">
                  <c:v>-5.1161500000000013E-2</c:v>
                </c:pt>
                <c:pt idx="1694">
                  <c:v>-5.1163000000000028E-2</c:v>
                </c:pt>
                <c:pt idx="1695">
                  <c:v>-5.1167000000000018E-2</c:v>
                </c:pt>
                <c:pt idx="1696">
                  <c:v>-5.1174500000000019E-2</c:v>
                </c:pt>
                <c:pt idx="1697">
                  <c:v>-5.1184000000000021E-2</c:v>
                </c:pt>
                <c:pt idx="1698">
                  <c:v>-5.1198000000000021E-2</c:v>
                </c:pt>
                <c:pt idx="1699">
                  <c:v>-5.1199000000000022E-2</c:v>
                </c:pt>
                <c:pt idx="1700">
                  <c:v>-5.1208500000000025E-2</c:v>
                </c:pt>
                <c:pt idx="1701">
                  <c:v>-5.1215500000000018E-2</c:v>
                </c:pt>
                <c:pt idx="1702">
                  <c:v>-5.122400000000002E-2</c:v>
                </c:pt>
                <c:pt idx="1703">
                  <c:v>-5.1230000000000012E-2</c:v>
                </c:pt>
                <c:pt idx="1704">
                  <c:v>-5.1239000000000014E-2</c:v>
                </c:pt>
                <c:pt idx="1705">
                  <c:v>-5.124500000000002E-2</c:v>
                </c:pt>
                <c:pt idx="1706">
                  <c:v>-5.1255500000000002E-2</c:v>
                </c:pt>
                <c:pt idx="1707">
                  <c:v>-5.1266000000000006E-2</c:v>
                </c:pt>
                <c:pt idx="1708">
                  <c:v>-5.1275000000000001E-2</c:v>
                </c:pt>
                <c:pt idx="1709">
                  <c:v>-5.1190000000000006E-2</c:v>
                </c:pt>
                <c:pt idx="1710">
                  <c:v>-5.1209999999999999E-2</c:v>
                </c:pt>
                <c:pt idx="1711">
                  <c:v>-5.1224499999999999E-2</c:v>
                </c:pt>
                <c:pt idx="1712">
                  <c:v>-5.1239999999999994E-2</c:v>
                </c:pt>
                <c:pt idx="1713">
                  <c:v>-5.1250999999999998E-2</c:v>
                </c:pt>
                <c:pt idx="1714">
                  <c:v>-5.1271999999999991E-2</c:v>
                </c:pt>
                <c:pt idx="1715">
                  <c:v>-5.1293999999999985E-2</c:v>
                </c:pt>
                <c:pt idx="1716">
                  <c:v>-5.1303499999999981E-2</c:v>
                </c:pt>
                <c:pt idx="1717">
                  <c:v>-5.1327999999999985E-2</c:v>
                </c:pt>
                <c:pt idx="1718">
                  <c:v>-5.1345999999999982E-2</c:v>
                </c:pt>
                <c:pt idx="1719">
                  <c:v>-5.1365499999999981E-2</c:v>
                </c:pt>
                <c:pt idx="1720">
                  <c:v>-5.1385999999999987E-2</c:v>
                </c:pt>
                <c:pt idx="1721">
                  <c:v>-5.1408999999999996E-2</c:v>
                </c:pt>
                <c:pt idx="1722">
                  <c:v>-5.1426999999999987E-2</c:v>
                </c:pt>
                <c:pt idx="1723">
                  <c:v>-5.1436500000000003E-2</c:v>
                </c:pt>
                <c:pt idx="1724">
                  <c:v>-5.1453999999999993E-2</c:v>
                </c:pt>
                <c:pt idx="1725">
                  <c:v>-5.147249999999999E-2</c:v>
                </c:pt>
                <c:pt idx="1726">
                  <c:v>-5.1493999999999998E-2</c:v>
                </c:pt>
                <c:pt idx="1727">
                  <c:v>-5.1507499999999998E-2</c:v>
                </c:pt>
                <c:pt idx="1728">
                  <c:v>-5.1523499999999993E-2</c:v>
                </c:pt>
                <c:pt idx="1729">
                  <c:v>-5.1542499999999991E-2</c:v>
                </c:pt>
                <c:pt idx="1730">
                  <c:v>-5.1583999999999991E-2</c:v>
                </c:pt>
                <c:pt idx="1731">
                  <c:v>-5.1587999999999995E-2</c:v>
                </c:pt>
                <c:pt idx="1732">
                  <c:v>-5.1602499999999996E-2</c:v>
                </c:pt>
                <c:pt idx="1733">
                  <c:v>-5.1615999999999988E-2</c:v>
                </c:pt>
                <c:pt idx="1734">
                  <c:v>-5.1625499999999984E-2</c:v>
                </c:pt>
                <c:pt idx="1735">
                  <c:v>-5.1637499999999982E-2</c:v>
                </c:pt>
                <c:pt idx="1736">
                  <c:v>-5.1656999999999981E-2</c:v>
                </c:pt>
                <c:pt idx="1737">
                  <c:v>-5.1667499999999977E-2</c:v>
                </c:pt>
                <c:pt idx="1738">
                  <c:v>-5.1679499999999975E-2</c:v>
                </c:pt>
                <c:pt idx="1739">
                  <c:v>-5.1690999999999966E-2</c:v>
                </c:pt>
                <c:pt idx="1740">
                  <c:v>-5.1704999999999973E-2</c:v>
                </c:pt>
                <c:pt idx="1741">
                  <c:v>-5.1714999999999976E-2</c:v>
                </c:pt>
                <c:pt idx="1742">
                  <c:v>-5.173599999999997E-2</c:v>
                </c:pt>
                <c:pt idx="1743">
                  <c:v>-5.1755499999999968E-2</c:v>
                </c:pt>
                <c:pt idx="1744">
                  <c:v>-5.1768499999999967E-2</c:v>
                </c:pt>
                <c:pt idx="1745">
                  <c:v>-5.1790499999999975E-2</c:v>
                </c:pt>
                <c:pt idx="1746">
                  <c:v>-5.1810499999999961E-2</c:v>
                </c:pt>
                <c:pt idx="1747">
                  <c:v>-5.182399999999996E-2</c:v>
                </c:pt>
                <c:pt idx="1748">
                  <c:v>-5.1839499999999955E-2</c:v>
                </c:pt>
                <c:pt idx="1749">
                  <c:v>-5.1866499999999954E-2</c:v>
                </c:pt>
                <c:pt idx="1750">
                  <c:v>-5.1883999999999958E-2</c:v>
                </c:pt>
                <c:pt idx="1751">
                  <c:v>-5.1900499999999961E-2</c:v>
                </c:pt>
                <c:pt idx="1752">
                  <c:v>-5.1923999999999956E-2</c:v>
                </c:pt>
                <c:pt idx="1753">
                  <c:v>-5.194199999999996E-2</c:v>
                </c:pt>
                <c:pt idx="1754">
                  <c:v>-5.195549999999996E-2</c:v>
                </c:pt>
                <c:pt idx="1755">
                  <c:v>-5.1973999999999958E-2</c:v>
                </c:pt>
                <c:pt idx="1756">
                  <c:v>-5.2043499999999951E-2</c:v>
                </c:pt>
                <c:pt idx="1757">
                  <c:v>-5.206349999999995E-2</c:v>
                </c:pt>
                <c:pt idx="1758">
                  <c:v>-5.2071499999999958E-2</c:v>
                </c:pt>
                <c:pt idx="1759">
                  <c:v>-5.2101999999999961E-2</c:v>
                </c:pt>
                <c:pt idx="1760">
                  <c:v>-5.2120499999999952E-2</c:v>
                </c:pt>
                <c:pt idx="1761">
                  <c:v>-5.2143499999999954E-2</c:v>
                </c:pt>
                <c:pt idx="1762">
                  <c:v>-5.2168999999999952E-2</c:v>
                </c:pt>
                <c:pt idx="1763">
                  <c:v>-5.2196499999999958E-2</c:v>
                </c:pt>
                <c:pt idx="1764">
                  <c:v>-5.2227999999999948E-2</c:v>
                </c:pt>
                <c:pt idx="1765">
                  <c:v>-5.2253999999999953E-2</c:v>
                </c:pt>
                <c:pt idx="1766">
                  <c:v>-5.228249999999994E-2</c:v>
                </c:pt>
                <c:pt idx="1767">
                  <c:v>-5.2299999999999944E-2</c:v>
                </c:pt>
                <c:pt idx="1768">
                  <c:v>-5.2336999999999939E-2</c:v>
                </c:pt>
                <c:pt idx="1769">
                  <c:v>-5.235899999999994E-2</c:v>
                </c:pt>
                <c:pt idx="1770">
                  <c:v>-5.2388499999999942E-2</c:v>
                </c:pt>
                <c:pt idx="1771">
                  <c:v>-5.2410499999999936E-2</c:v>
                </c:pt>
                <c:pt idx="1772">
                  <c:v>-5.2436999999999928E-2</c:v>
                </c:pt>
                <c:pt idx="1773">
                  <c:v>-5.2457999999999928E-2</c:v>
                </c:pt>
                <c:pt idx="1774">
                  <c:v>-5.2488999999999925E-2</c:v>
                </c:pt>
                <c:pt idx="1775">
                  <c:v>-5.2516499999999924E-2</c:v>
                </c:pt>
                <c:pt idx="1776">
                  <c:v>-5.2539999999999927E-2</c:v>
                </c:pt>
                <c:pt idx="1777">
                  <c:v>-5.256349999999993E-2</c:v>
                </c:pt>
                <c:pt idx="1778">
                  <c:v>-5.2584499999999916E-2</c:v>
                </c:pt>
                <c:pt idx="1779">
                  <c:v>-5.263699999999992E-2</c:v>
                </c:pt>
                <c:pt idx="1780">
                  <c:v>-5.2663999999999919E-2</c:v>
                </c:pt>
                <c:pt idx="1781">
                  <c:v>-5.2694999999999929E-2</c:v>
                </c:pt>
                <c:pt idx="1782">
                  <c:v>-5.2713499999999941E-2</c:v>
                </c:pt>
                <c:pt idx="1783">
                  <c:v>-5.2728999999999936E-2</c:v>
                </c:pt>
                <c:pt idx="1784">
                  <c:v>-5.2745999999999932E-2</c:v>
                </c:pt>
                <c:pt idx="1785">
                  <c:v>-5.2763999999999943E-2</c:v>
                </c:pt>
                <c:pt idx="1786">
                  <c:v>-5.2785499999999957E-2</c:v>
                </c:pt>
                <c:pt idx="1787">
                  <c:v>-5.2803999999999955E-2</c:v>
                </c:pt>
                <c:pt idx="1788">
                  <c:v>-5.2828999999999959E-2</c:v>
                </c:pt>
                <c:pt idx="1789">
                  <c:v>-5.2840999999999957E-2</c:v>
                </c:pt>
                <c:pt idx="1790">
                  <c:v>-5.2979499999999957E-2</c:v>
                </c:pt>
                <c:pt idx="1791">
                  <c:v>-5.2983999999999955E-2</c:v>
                </c:pt>
                <c:pt idx="1792">
                  <c:v>-5.3016499999999939E-2</c:v>
                </c:pt>
                <c:pt idx="1793">
                  <c:v>-5.3024499999999947E-2</c:v>
                </c:pt>
                <c:pt idx="1794">
                  <c:v>-5.3038999999999961E-2</c:v>
                </c:pt>
                <c:pt idx="1795">
                  <c:v>-5.3050999999999959E-2</c:v>
                </c:pt>
                <c:pt idx="1796">
                  <c:v>-5.3069499999999964E-2</c:v>
                </c:pt>
                <c:pt idx="1797">
                  <c:v>-5.3086999999999954E-2</c:v>
                </c:pt>
                <c:pt idx="1798">
                  <c:v>-5.3105999999999959E-2</c:v>
                </c:pt>
                <c:pt idx="1799">
                  <c:v>-5.3129999999999962E-2</c:v>
                </c:pt>
                <c:pt idx="1800">
                  <c:v>-5.3135999999999954E-2</c:v>
                </c:pt>
                <c:pt idx="1801">
                  <c:v>-5.3155499999999953E-2</c:v>
                </c:pt>
                <c:pt idx="1802">
                  <c:v>-5.3172999999999956E-2</c:v>
                </c:pt>
                <c:pt idx="1803">
                  <c:v>-5.3191499999999968E-2</c:v>
                </c:pt>
                <c:pt idx="1804">
                  <c:v>-5.3207999999999978E-2</c:v>
                </c:pt>
                <c:pt idx="1805">
                  <c:v>-5.3227499999999962E-2</c:v>
                </c:pt>
                <c:pt idx="1806">
                  <c:v>-5.3249999999999964E-2</c:v>
                </c:pt>
                <c:pt idx="1807">
                  <c:v>-5.3265499999999959E-2</c:v>
                </c:pt>
                <c:pt idx="1808">
                  <c:v>-5.3285999999999965E-2</c:v>
                </c:pt>
                <c:pt idx="1809">
                  <c:v>-5.3299999999999965E-2</c:v>
                </c:pt>
                <c:pt idx="1810">
                  <c:v>-5.332149999999998E-2</c:v>
                </c:pt>
                <c:pt idx="1811">
                  <c:v>-5.3347499999999978E-2</c:v>
                </c:pt>
                <c:pt idx="1812">
                  <c:v>-5.3364499999999974E-2</c:v>
                </c:pt>
                <c:pt idx="1813">
                  <c:v>-5.3384999999999981E-2</c:v>
                </c:pt>
                <c:pt idx="1814">
                  <c:v>-5.3400499999999969E-2</c:v>
                </c:pt>
                <c:pt idx="1815">
                  <c:v>-5.3419999999999981E-2</c:v>
                </c:pt>
                <c:pt idx="1816">
                  <c:v>-5.3442499999999976E-2</c:v>
                </c:pt>
                <c:pt idx="1817">
                  <c:v>-5.3461499999999988E-2</c:v>
                </c:pt>
                <c:pt idx="1818">
                  <c:v>-5.3474999999999981E-2</c:v>
                </c:pt>
                <c:pt idx="1819">
                  <c:v>-5.3557999999999988E-2</c:v>
                </c:pt>
                <c:pt idx="1820">
                  <c:v>-5.3599999999999988E-2</c:v>
                </c:pt>
                <c:pt idx="1821">
                  <c:v>-5.3621999999999996E-2</c:v>
                </c:pt>
                <c:pt idx="1822">
                  <c:v>-5.3639000000000013E-2</c:v>
                </c:pt>
                <c:pt idx="1823">
                  <c:v>-5.3659500000000006E-2</c:v>
                </c:pt>
                <c:pt idx="1824">
                  <c:v>-5.3687500000000013E-2</c:v>
                </c:pt>
                <c:pt idx="1825">
                  <c:v>-5.3709000000000007E-2</c:v>
                </c:pt>
                <c:pt idx="1826">
                  <c:v>-5.3729000000000006E-2</c:v>
                </c:pt>
                <c:pt idx="1827">
                  <c:v>-5.3737000000000014E-2</c:v>
                </c:pt>
                <c:pt idx="1828">
                  <c:v>-5.3760000000000009E-2</c:v>
                </c:pt>
                <c:pt idx="1829">
                  <c:v>-5.377500000000001E-2</c:v>
                </c:pt>
                <c:pt idx="1830">
                  <c:v>-5.3796500000000018E-2</c:v>
                </c:pt>
                <c:pt idx="1831">
                  <c:v>-5.3804500000000026E-2</c:v>
                </c:pt>
                <c:pt idx="1832">
                  <c:v>-5.3822500000000016E-2</c:v>
                </c:pt>
                <c:pt idx="1833">
                  <c:v>-5.3833500000000027E-2</c:v>
                </c:pt>
                <c:pt idx="1834">
                  <c:v>-5.3848000000000028E-2</c:v>
                </c:pt>
                <c:pt idx="1835">
                  <c:v>-5.3864500000000023E-2</c:v>
                </c:pt>
                <c:pt idx="1836">
                  <c:v>-5.388150000000002E-2</c:v>
                </c:pt>
                <c:pt idx="1837">
                  <c:v>-5.3896000000000027E-2</c:v>
                </c:pt>
                <c:pt idx="1838">
                  <c:v>-5.391250000000003E-2</c:v>
                </c:pt>
                <c:pt idx="1839">
                  <c:v>-5.3935000000000032E-2</c:v>
                </c:pt>
                <c:pt idx="1840">
                  <c:v>-5.3949500000000025E-2</c:v>
                </c:pt>
                <c:pt idx="1841">
                  <c:v>-5.3951500000000027E-2</c:v>
                </c:pt>
                <c:pt idx="1842">
                  <c:v>-5.3951000000000027E-2</c:v>
                </c:pt>
                <c:pt idx="1843">
                  <c:v>-5.3955500000000038E-2</c:v>
                </c:pt>
                <c:pt idx="1844">
                  <c:v>-5.3957000000000026E-2</c:v>
                </c:pt>
                <c:pt idx="1845">
                  <c:v>-5.3969500000000024E-2</c:v>
                </c:pt>
                <c:pt idx="1846">
                  <c:v>-5.3967500000000015E-2</c:v>
                </c:pt>
                <c:pt idx="1847">
                  <c:v>-5.3955000000000017E-2</c:v>
                </c:pt>
                <c:pt idx="1848">
                  <c:v>-5.3969500000000011E-2</c:v>
                </c:pt>
                <c:pt idx="1849">
                  <c:v>-5.3973000000000021E-2</c:v>
                </c:pt>
                <c:pt idx="1850">
                  <c:v>-5.3977500000000032E-2</c:v>
                </c:pt>
                <c:pt idx="1851">
                  <c:v>-5.3983500000000031E-2</c:v>
                </c:pt>
                <c:pt idx="1852">
                  <c:v>-5.3986000000000034E-2</c:v>
                </c:pt>
                <c:pt idx="1853">
                  <c:v>-5.3992500000000027E-2</c:v>
                </c:pt>
                <c:pt idx="1854">
                  <c:v>-5.4001000000000028E-2</c:v>
                </c:pt>
                <c:pt idx="1855">
                  <c:v>-5.4006500000000034E-2</c:v>
                </c:pt>
                <c:pt idx="1856">
                  <c:v>-5.4008000000000035E-2</c:v>
                </c:pt>
                <c:pt idx="1857">
                  <c:v>-5.4008500000000043E-2</c:v>
                </c:pt>
                <c:pt idx="1858">
                  <c:v>-5.4011500000000039E-2</c:v>
                </c:pt>
                <c:pt idx="1859">
                  <c:v>-5.4014500000000042E-2</c:v>
                </c:pt>
                <c:pt idx="1860">
                  <c:v>-5.4024500000000038E-2</c:v>
                </c:pt>
                <c:pt idx="1861">
                  <c:v>-5.4033500000000033E-2</c:v>
                </c:pt>
                <c:pt idx="1862">
                  <c:v>-5.4047500000000026E-2</c:v>
                </c:pt>
                <c:pt idx="1863">
                  <c:v>-5.4062500000000027E-2</c:v>
                </c:pt>
                <c:pt idx="1864">
                  <c:v>-5.4073000000000017E-2</c:v>
                </c:pt>
                <c:pt idx="1865">
                  <c:v>-5.4073500000000017E-2</c:v>
                </c:pt>
                <c:pt idx="1866">
                  <c:v>-5.4082000000000019E-2</c:v>
                </c:pt>
                <c:pt idx="1867">
                  <c:v>-5.4098000000000014E-2</c:v>
                </c:pt>
                <c:pt idx="1868">
                  <c:v>-5.4108500000000018E-2</c:v>
                </c:pt>
                <c:pt idx="1869">
                  <c:v>-5.4127000000000015E-2</c:v>
                </c:pt>
                <c:pt idx="1870">
                  <c:v>-5.4147000000000015E-2</c:v>
                </c:pt>
                <c:pt idx="1871">
                  <c:v>-5.4167000000000014E-2</c:v>
                </c:pt>
                <c:pt idx="1872">
                  <c:v>-5.417700000000001E-2</c:v>
                </c:pt>
                <c:pt idx="1873">
                  <c:v>-5.4197000000000009E-2</c:v>
                </c:pt>
                <c:pt idx="1874">
                  <c:v>-5.4204499999999996E-2</c:v>
                </c:pt>
                <c:pt idx="1875">
                  <c:v>-5.42155E-2</c:v>
                </c:pt>
                <c:pt idx="1876">
                  <c:v>-5.4233000000000003E-2</c:v>
                </c:pt>
                <c:pt idx="1877">
                  <c:v>-5.4234499999999998E-2</c:v>
                </c:pt>
                <c:pt idx="1878">
                  <c:v>-5.4260999999999997E-2</c:v>
                </c:pt>
                <c:pt idx="1879">
                  <c:v>-5.4275500000000004E-2</c:v>
                </c:pt>
                <c:pt idx="1880">
                  <c:v>-5.4289000000000011E-2</c:v>
                </c:pt>
                <c:pt idx="1881">
                  <c:v>-5.430250000000001E-2</c:v>
                </c:pt>
                <c:pt idx="1882">
                  <c:v>-5.4318000000000005E-2</c:v>
                </c:pt>
                <c:pt idx="1883">
                  <c:v>-5.4335500000000009E-2</c:v>
                </c:pt>
                <c:pt idx="1884">
                  <c:v>-5.4350000000000023E-2</c:v>
                </c:pt>
                <c:pt idx="1885">
                  <c:v>-5.4366000000000012E-2</c:v>
                </c:pt>
                <c:pt idx="1886">
                  <c:v>-5.4384500000000002E-2</c:v>
                </c:pt>
                <c:pt idx="1887">
                  <c:v>-5.4402500000000006E-2</c:v>
                </c:pt>
                <c:pt idx="1888">
                  <c:v>-5.4430500000000007E-2</c:v>
                </c:pt>
                <c:pt idx="1889">
                  <c:v>-5.4453500000000016E-2</c:v>
                </c:pt>
                <c:pt idx="1890">
                  <c:v>-5.4582000000000012E-2</c:v>
                </c:pt>
                <c:pt idx="1891">
                  <c:v>-5.4590000000000014E-2</c:v>
                </c:pt>
                <c:pt idx="1892">
                  <c:v>-5.4602500000000012E-2</c:v>
                </c:pt>
                <c:pt idx="1893">
                  <c:v>-5.4603500000000006E-2</c:v>
                </c:pt>
                <c:pt idx="1894">
                  <c:v>-5.4613500000000002E-2</c:v>
                </c:pt>
                <c:pt idx="1895">
                  <c:v>-5.4610000000000006E-2</c:v>
                </c:pt>
                <c:pt idx="1896">
                  <c:v>-5.4611500000000007E-2</c:v>
                </c:pt>
                <c:pt idx="1897">
                  <c:v>-5.4613000000000016E-2</c:v>
                </c:pt>
                <c:pt idx="1898">
                  <c:v>-5.460300000000002E-2</c:v>
                </c:pt>
                <c:pt idx="1899">
                  <c:v>-5.4605000000000015E-2</c:v>
                </c:pt>
                <c:pt idx="1900">
                  <c:v>-5.4605000000000015E-2</c:v>
                </c:pt>
                <c:pt idx="1901">
                  <c:v>-5.4606500000000023E-2</c:v>
                </c:pt>
                <c:pt idx="1902">
                  <c:v>-5.461400000000001E-2</c:v>
                </c:pt>
                <c:pt idx="1903">
                  <c:v>-5.4612000000000008E-2</c:v>
                </c:pt>
                <c:pt idx="1904">
                  <c:v>-5.4611500000000007E-2</c:v>
                </c:pt>
                <c:pt idx="1905">
                  <c:v>-5.460750000000001E-2</c:v>
                </c:pt>
                <c:pt idx="1906">
                  <c:v>-5.4605500000000022E-2</c:v>
                </c:pt>
                <c:pt idx="1907">
                  <c:v>-5.4603000000000013E-2</c:v>
                </c:pt>
                <c:pt idx="1908">
                  <c:v>-5.4607500000000017E-2</c:v>
                </c:pt>
                <c:pt idx="1909">
                  <c:v>-5.4689000000000022E-2</c:v>
                </c:pt>
                <c:pt idx="1910">
                  <c:v>-5.4667000000000014E-2</c:v>
                </c:pt>
                <c:pt idx="1911">
                  <c:v>-5.4655500000000024E-2</c:v>
                </c:pt>
                <c:pt idx="1912">
                  <c:v>-5.4650500000000019E-2</c:v>
                </c:pt>
                <c:pt idx="1913">
                  <c:v>-5.464500000000002E-2</c:v>
                </c:pt>
                <c:pt idx="1914">
                  <c:v>-5.4638500000000027E-2</c:v>
                </c:pt>
                <c:pt idx="1915">
                  <c:v>-5.4634500000000016E-2</c:v>
                </c:pt>
                <c:pt idx="1916">
                  <c:v>-5.4635000000000017E-2</c:v>
                </c:pt>
                <c:pt idx="1917">
                  <c:v>-5.4633500000000008E-2</c:v>
                </c:pt>
                <c:pt idx="1918">
                  <c:v>-5.4630500000000005E-2</c:v>
                </c:pt>
                <c:pt idx="1919">
                  <c:v>-5.4630000000000019E-2</c:v>
                </c:pt>
                <c:pt idx="1920">
                  <c:v>-5.4624500000000013E-2</c:v>
                </c:pt>
                <c:pt idx="1921">
                  <c:v>-5.462150000000001E-2</c:v>
                </c:pt>
                <c:pt idx="1922">
                  <c:v>-5.4609000000000026E-2</c:v>
                </c:pt>
                <c:pt idx="1923">
                  <c:v>-5.4611500000000028E-2</c:v>
                </c:pt>
                <c:pt idx="1924">
                  <c:v>-5.4607500000000024E-2</c:v>
                </c:pt>
                <c:pt idx="1925">
                  <c:v>-5.4598000000000028E-2</c:v>
                </c:pt>
                <c:pt idx="1926">
                  <c:v>-5.4595000000000039E-2</c:v>
                </c:pt>
                <c:pt idx="1927">
                  <c:v>-5.4600000000000037E-2</c:v>
                </c:pt>
                <c:pt idx="1928">
                  <c:v>-5.4595500000000026E-2</c:v>
                </c:pt>
                <c:pt idx="1929">
                  <c:v>-5.4592000000000036E-2</c:v>
                </c:pt>
                <c:pt idx="1930">
                  <c:v>-5.4584500000000029E-2</c:v>
                </c:pt>
                <c:pt idx="1931">
                  <c:v>-5.4581500000000026E-2</c:v>
                </c:pt>
                <c:pt idx="1932">
                  <c:v>-5.4572000000000023E-2</c:v>
                </c:pt>
                <c:pt idx="1933">
                  <c:v>-5.456500000000003E-2</c:v>
                </c:pt>
                <c:pt idx="1934">
                  <c:v>-5.4573500000000018E-2</c:v>
                </c:pt>
                <c:pt idx="1935">
                  <c:v>-5.4566500000000018E-2</c:v>
                </c:pt>
                <c:pt idx="1936">
                  <c:v>-5.4560000000000025E-2</c:v>
                </c:pt>
                <c:pt idx="1937">
                  <c:v>-5.4568000000000012E-2</c:v>
                </c:pt>
                <c:pt idx="1938">
                  <c:v>-5.4565999999999996E-2</c:v>
                </c:pt>
                <c:pt idx="1939">
                  <c:v>-5.4570500000000015E-2</c:v>
                </c:pt>
                <c:pt idx="1940">
                  <c:v>-5.4565000000000009E-2</c:v>
                </c:pt>
                <c:pt idx="1941">
                  <c:v>-5.4567500000000012E-2</c:v>
                </c:pt>
                <c:pt idx="1942">
                  <c:v>-5.4555000000000027E-2</c:v>
                </c:pt>
                <c:pt idx="1943">
                  <c:v>-5.4548500000000014E-2</c:v>
                </c:pt>
                <c:pt idx="1944">
                  <c:v>-5.4544500000000003E-2</c:v>
                </c:pt>
                <c:pt idx="1945">
                  <c:v>-5.4532000000000004E-2</c:v>
                </c:pt>
                <c:pt idx="1946">
                  <c:v>-5.4497999999999998E-2</c:v>
                </c:pt>
                <c:pt idx="1947">
                  <c:v>-5.4481500000000002E-2</c:v>
                </c:pt>
                <c:pt idx="1948">
                  <c:v>-5.4476500000000004E-2</c:v>
                </c:pt>
                <c:pt idx="1949">
                  <c:v>-5.4454500000000017E-2</c:v>
                </c:pt>
                <c:pt idx="1950">
                  <c:v>-5.4440000000000009E-2</c:v>
                </c:pt>
                <c:pt idx="1951">
                  <c:v>-5.4420500000000011E-2</c:v>
                </c:pt>
                <c:pt idx="1952">
                  <c:v>-5.4407000000000011E-2</c:v>
                </c:pt>
                <c:pt idx="1953">
                  <c:v>-5.4395000000000013E-2</c:v>
                </c:pt>
                <c:pt idx="1954">
                  <c:v>-5.4396000000000014E-2</c:v>
                </c:pt>
                <c:pt idx="1955">
                  <c:v>-5.437800000000001E-2</c:v>
                </c:pt>
                <c:pt idx="1956">
                  <c:v>-5.4300500000000002E-2</c:v>
                </c:pt>
                <c:pt idx="1957">
                  <c:v>-5.4287500000000009E-2</c:v>
                </c:pt>
                <c:pt idx="1958">
                  <c:v>-5.4290000000000012E-2</c:v>
                </c:pt>
                <c:pt idx="1959">
                  <c:v>-5.4287000000000002E-2</c:v>
                </c:pt>
                <c:pt idx="1960">
                  <c:v>-5.4274000000000003E-2</c:v>
                </c:pt>
                <c:pt idx="1961">
                  <c:v>-5.4268000000000004E-2</c:v>
                </c:pt>
                <c:pt idx="1962">
                  <c:v>-5.425E-2</c:v>
                </c:pt>
                <c:pt idx="1963">
                  <c:v>-5.4221999999999992E-2</c:v>
                </c:pt>
                <c:pt idx="1964">
                  <c:v>-5.4202499999999994E-2</c:v>
                </c:pt>
                <c:pt idx="1965">
                  <c:v>-5.4186500000000005E-2</c:v>
                </c:pt>
                <c:pt idx="1966">
                  <c:v>-5.4171000000000004E-2</c:v>
                </c:pt>
                <c:pt idx="1967">
                  <c:v>-5.4164999999999998E-2</c:v>
                </c:pt>
                <c:pt idx="1968">
                  <c:v>-5.4138499999999999E-2</c:v>
                </c:pt>
                <c:pt idx="1969">
                  <c:v>-5.4130999999999999E-2</c:v>
                </c:pt>
                <c:pt idx="1970">
                  <c:v>-5.4108500000000011E-2</c:v>
                </c:pt>
                <c:pt idx="1971">
                  <c:v>-5.410100000000001E-2</c:v>
                </c:pt>
                <c:pt idx="1972">
                  <c:v>-5.4075000000000005E-2</c:v>
                </c:pt>
                <c:pt idx="1973">
                  <c:v>-5.4069000000000006E-2</c:v>
                </c:pt>
                <c:pt idx="1974">
                  <c:v>-5.4053000000000004E-2</c:v>
                </c:pt>
                <c:pt idx="1975">
                  <c:v>-5.4040500000000005E-2</c:v>
                </c:pt>
                <c:pt idx="1976">
                  <c:v>-5.4025999999999998E-2</c:v>
                </c:pt>
                <c:pt idx="1977">
                  <c:v>-5.4004000000000003E-2</c:v>
                </c:pt>
                <c:pt idx="1978">
                  <c:v>-5.399749999999999E-2</c:v>
                </c:pt>
                <c:pt idx="1979">
                  <c:v>-5.3989499999999996E-2</c:v>
                </c:pt>
                <c:pt idx="1980">
                  <c:v>-5.398E-2</c:v>
                </c:pt>
                <c:pt idx="1981">
                  <c:v>-5.3963499999999998E-2</c:v>
                </c:pt>
                <c:pt idx="1982">
                  <c:v>-5.3955500000000003E-2</c:v>
                </c:pt>
                <c:pt idx="1983">
                  <c:v>-5.3958000000000006E-2</c:v>
                </c:pt>
                <c:pt idx="1984">
                  <c:v>-5.3952500000000007E-2</c:v>
                </c:pt>
                <c:pt idx="1985">
                  <c:v>-5.3961500000000016E-2</c:v>
                </c:pt>
                <c:pt idx="1986">
                  <c:v>-5.3949500000000011E-2</c:v>
                </c:pt>
                <c:pt idx="1987">
                  <c:v>-5.394100000000001E-2</c:v>
                </c:pt>
                <c:pt idx="1988">
                  <c:v>-5.3928000000000004E-2</c:v>
                </c:pt>
                <c:pt idx="1989">
                  <c:v>-5.3927999999999997E-2</c:v>
                </c:pt>
                <c:pt idx="1990">
                  <c:v>-5.3927999999999997E-2</c:v>
                </c:pt>
                <c:pt idx="1991">
                  <c:v>-5.3934499999999996E-2</c:v>
                </c:pt>
                <c:pt idx="1992">
                  <c:v>-5.3918999999999995E-2</c:v>
                </c:pt>
                <c:pt idx="1993">
                  <c:v>-5.3912999999999982E-2</c:v>
                </c:pt>
                <c:pt idx="1994">
                  <c:v>-5.3919999999999989E-2</c:v>
                </c:pt>
                <c:pt idx="1995">
                  <c:v>-5.3920999999999969E-2</c:v>
                </c:pt>
                <c:pt idx="1996">
                  <c:v>-5.3913499999999975E-2</c:v>
                </c:pt>
                <c:pt idx="1997">
                  <c:v>-5.390399999999998E-2</c:v>
                </c:pt>
                <c:pt idx="1998">
                  <c:v>-5.3898999999999975E-2</c:v>
                </c:pt>
                <c:pt idx="1999">
                  <c:v>-5.3882499999999972E-2</c:v>
                </c:pt>
                <c:pt idx="2000">
                  <c:v>-5.3879499999999983E-2</c:v>
                </c:pt>
                <c:pt idx="2001">
                  <c:v>-5.3848999999999973E-2</c:v>
                </c:pt>
                <c:pt idx="2002">
                  <c:v>-5.3835499999999981E-2</c:v>
                </c:pt>
                <c:pt idx="2003">
                  <c:v>-5.3822999999999975E-2</c:v>
                </c:pt>
                <c:pt idx="2004">
                  <c:v>-5.3817999999999977E-2</c:v>
                </c:pt>
                <c:pt idx="2005">
                  <c:v>-5.380749999999998E-2</c:v>
                </c:pt>
                <c:pt idx="2006">
                  <c:v>-5.3789999999999984E-2</c:v>
                </c:pt>
                <c:pt idx="2007">
                  <c:v>-5.3785499999999979E-2</c:v>
                </c:pt>
                <c:pt idx="2008">
                  <c:v>-5.3785499999999986E-2</c:v>
                </c:pt>
                <c:pt idx="2009">
                  <c:v>-5.3786499999999994E-2</c:v>
                </c:pt>
                <c:pt idx="2010">
                  <c:v>-5.3773500000000002E-2</c:v>
                </c:pt>
                <c:pt idx="2011">
                  <c:v>-5.3765E-2</c:v>
                </c:pt>
                <c:pt idx="2012">
                  <c:v>-5.3753000000000002E-2</c:v>
                </c:pt>
                <c:pt idx="2013">
                  <c:v>-5.3734000000000011E-2</c:v>
                </c:pt>
                <c:pt idx="2014">
                  <c:v>-5.3701500000000006E-2</c:v>
                </c:pt>
                <c:pt idx="2015">
                  <c:v>-5.368500000000001E-2</c:v>
                </c:pt>
                <c:pt idx="2016">
                  <c:v>-5.3670000000000002E-2</c:v>
                </c:pt>
                <c:pt idx="2017">
                  <c:v>-5.3645500000000006E-2</c:v>
                </c:pt>
                <c:pt idx="2018">
                  <c:v>-5.3643500000000011E-2</c:v>
                </c:pt>
                <c:pt idx="2019">
                  <c:v>-5.3570499999999993E-2</c:v>
                </c:pt>
                <c:pt idx="2020">
                  <c:v>-5.3532500000000004E-2</c:v>
                </c:pt>
                <c:pt idx="2021">
                  <c:v>-5.3515499999999994E-2</c:v>
                </c:pt>
                <c:pt idx="2022">
                  <c:v>-5.3507000000000006E-2</c:v>
                </c:pt>
                <c:pt idx="2023">
                  <c:v>-5.3491499999999997E-2</c:v>
                </c:pt>
                <c:pt idx="2024">
                  <c:v>-5.3478999999999999E-2</c:v>
                </c:pt>
                <c:pt idx="2025">
                  <c:v>-5.3469999999999997E-2</c:v>
                </c:pt>
                <c:pt idx="2026">
                  <c:v>-5.3458000000000006E-2</c:v>
                </c:pt>
                <c:pt idx="2027">
                  <c:v>-5.3450000000000004E-2</c:v>
                </c:pt>
                <c:pt idx="2028">
                  <c:v>-5.3434000000000009E-2</c:v>
                </c:pt>
                <c:pt idx="2029">
                  <c:v>-5.3426500000000009E-2</c:v>
                </c:pt>
                <c:pt idx="2030">
                  <c:v>-5.3419500000000009E-2</c:v>
                </c:pt>
                <c:pt idx="2031">
                  <c:v>-5.3409000000000005E-2</c:v>
                </c:pt>
                <c:pt idx="2032">
                  <c:v>-5.3401500000000005E-2</c:v>
                </c:pt>
                <c:pt idx="2033">
                  <c:v>-5.3387500000000004E-2</c:v>
                </c:pt>
                <c:pt idx="2034">
                  <c:v>-5.3375000000000013E-2</c:v>
                </c:pt>
                <c:pt idx="2035">
                  <c:v>-5.3374000000000012E-2</c:v>
                </c:pt>
                <c:pt idx="2036">
                  <c:v>-5.3364000000000009E-2</c:v>
                </c:pt>
                <c:pt idx="2037">
                  <c:v>-5.3352500000000011E-2</c:v>
                </c:pt>
                <c:pt idx="2038">
                  <c:v>-5.3339000000000004E-2</c:v>
                </c:pt>
                <c:pt idx="2039">
                  <c:v>-5.3315000000000001E-2</c:v>
                </c:pt>
                <c:pt idx="2040">
                  <c:v>-5.3299000000000013E-2</c:v>
                </c:pt>
                <c:pt idx="2041">
                  <c:v>-5.3283499999999998E-2</c:v>
                </c:pt>
                <c:pt idx="2042">
                  <c:v>-5.3279500000000014E-2</c:v>
                </c:pt>
                <c:pt idx="2043">
                  <c:v>-5.3274000000000002E-2</c:v>
                </c:pt>
                <c:pt idx="2044">
                  <c:v>-5.3262499999999997E-2</c:v>
                </c:pt>
                <c:pt idx="2045">
                  <c:v>-5.3242499999999998E-2</c:v>
                </c:pt>
                <c:pt idx="2046">
                  <c:v>-5.3228499999999998E-2</c:v>
                </c:pt>
                <c:pt idx="2047">
                  <c:v>-5.32095E-2</c:v>
                </c:pt>
                <c:pt idx="2048">
                  <c:v>-5.3173499999999992E-2</c:v>
                </c:pt>
                <c:pt idx="2049">
                  <c:v>-5.3140500000000007E-2</c:v>
                </c:pt>
                <c:pt idx="2050">
                  <c:v>-5.3125000000000019E-2</c:v>
                </c:pt>
                <c:pt idx="2051">
                  <c:v>-5.3097000000000019E-2</c:v>
                </c:pt>
                <c:pt idx="2052">
                  <c:v>-5.3073500000000023E-2</c:v>
                </c:pt>
                <c:pt idx="2053">
                  <c:v>-5.3040500000000018E-2</c:v>
                </c:pt>
                <c:pt idx="2054">
                  <c:v>-5.3007000000000019E-2</c:v>
                </c:pt>
                <c:pt idx="2055">
                  <c:v>-5.2985000000000004E-2</c:v>
                </c:pt>
                <c:pt idx="2056">
                  <c:v>-5.294900000000001E-2</c:v>
                </c:pt>
                <c:pt idx="2057">
                  <c:v>-5.2925500000000021E-2</c:v>
                </c:pt>
                <c:pt idx="2058">
                  <c:v>-5.2891000000000021E-2</c:v>
                </c:pt>
                <c:pt idx="2059">
                  <c:v>-5.285450000000002E-2</c:v>
                </c:pt>
                <c:pt idx="2060">
                  <c:v>-5.2817500000000024E-2</c:v>
                </c:pt>
                <c:pt idx="2061">
                  <c:v>-5.2786500000000028E-2</c:v>
                </c:pt>
                <c:pt idx="2062">
                  <c:v>-5.2752000000000014E-2</c:v>
                </c:pt>
                <c:pt idx="2063">
                  <c:v>-5.2715500000000005E-2</c:v>
                </c:pt>
                <c:pt idx="2064">
                  <c:v>-5.2685500000000024E-2</c:v>
                </c:pt>
                <c:pt idx="2065">
                  <c:v>-5.266800000000002E-2</c:v>
                </c:pt>
                <c:pt idx="2066">
                  <c:v>-5.2636000000000023E-2</c:v>
                </c:pt>
                <c:pt idx="2067">
                  <c:v>-5.2595000000000017E-2</c:v>
                </c:pt>
                <c:pt idx="2068">
                  <c:v>-5.2575500000000025E-2</c:v>
                </c:pt>
                <c:pt idx="2069">
                  <c:v>-5.2545000000000022E-2</c:v>
                </c:pt>
                <c:pt idx="2070">
                  <c:v>-5.2507500000000026E-2</c:v>
                </c:pt>
                <c:pt idx="2071">
                  <c:v>-5.2480500000000027E-2</c:v>
                </c:pt>
                <c:pt idx="2072">
                  <c:v>-5.2456500000000031E-2</c:v>
                </c:pt>
                <c:pt idx="2073">
                  <c:v>-5.2438500000000027E-2</c:v>
                </c:pt>
                <c:pt idx="2074">
                  <c:v>-5.2419500000000029E-2</c:v>
                </c:pt>
                <c:pt idx="2075">
                  <c:v>-5.2399000000000022E-2</c:v>
                </c:pt>
                <c:pt idx="2076">
                  <c:v>-5.2365000000000016E-2</c:v>
                </c:pt>
                <c:pt idx="2077">
                  <c:v>-5.235500000000002E-2</c:v>
                </c:pt>
                <c:pt idx="2078">
                  <c:v>-5.2318000000000017E-2</c:v>
                </c:pt>
                <c:pt idx="2079">
                  <c:v>-5.2291000000000025E-2</c:v>
                </c:pt>
                <c:pt idx="2080">
                  <c:v>-5.2266500000000014E-2</c:v>
                </c:pt>
                <c:pt idx="2081">
                  <c:v>-5.2235000000000004E-2</c:v>
                </c:pt>
                <c:pt idx="2082">
                  <c:v>-5.2225000000000021E-2</c:v>
                </c:pt>
                <c:pt idx="2083">
                  <c:v>-5.2199500000000024E-2</c:v>
                </c:pt>
                <c:pt idx="2084">
                  <c:v>-5.2178000000000016E-2</c:v>
                </c:pt>
                <c:pt idx="2085">
                  <c:v>-5.2155000000000007E-2</c:v>
                </c:pt>
                <c:pt idx="2086">
                  <c:v>-5.2131000000000018E-2</c:v>
                </c:pt>
                <c:pt idx="2087">
                  <c:v>-5.2096000000000017E-2</c:v>
                </c:pt>
                <c:pt idx="2088">
                  <c:v>-5.2068000000000024E-2</c:v>
                </c:pt>
                <c:pt idx="2089">
                  <c:v>-5.2038500000000015E-2</c:v>
                </c:pt>
                <c:pt idx="2090">
                  <c:v>-5.1892500000000015E-2</c:v>
                </c:pt>
                <c:pt idx="2091">
                  <c:v>-5.1864500000000008E-2</c:v>
                </c:pt>
                <c:pt idx="2092">
                  <c:v>-5.1834500000000026E-2</c:v>
                </c:pt>
                <c:pt idx="2093">
                  <c:v>-5.1812500000000032E-2</c:v>
                </c:pt>
                <c:pt idx="2094">
                  <c:v>-5.1787000000000021E-2</c:v>
                </c:pt>
                <c:pt idx="2095">
                  <c:v>-5.1768500000000037E-2</c:v>
                </c:pt>
                <c:pt idx="2096">
                  <c:v>-5.1742000000000038E-2</c:v>
                </c:pt>
                <c:pt idx="2097">
                  <c:v>-5.1722500000000025E-2</c:v>
                </c:pt>
                <c:pt idx="2098">
                  <c:v>-5.1700000000000024E-2</c:v>
                </c:pt>
                <c:pt idx="2099">
                  <c:v>-5.1684000000000008E-2</c:v>
                </c:pt>
                <c:pt idx="2100">
                  <c:v>-5.1671000000000016E-2</c:v>
                </c:pt>
                <c:pt idx="2101">
                  <c:v>-5.1649500000000029E-2</c:v>
                </c:pt>
                <c:pt idx="2102">
                  <c:v>-5.1626000000000019E-2</c:v>
                </c:pt>
                <c:pt idx="2103">
                  <c:v>-5.1604500000000011E-2</c:v>
                </c:pt>
                <c:pt idx="2104">
                  <c:v>-5.1590999999999998E-2</c:v>
                </c:pt>
                <c:pt idx="2105">
                  <c:v>-5.15725E-2</c:v>
                </c:pt>
                <c:pt idx="2106">
                  <c:v>-5.1550000000000012E-2</c:v>
                </c:pt>
                <c:pt idx="2107">
                  <c:v>-5.1533500000000017E-2</c:v>
                </c:pt>
                <c:pt idx="2108">
                  <c:v>-5.1504000000000015E-2</c:v>
                </c:pt>
                <c:pt idx="2109">
                  <c:v>-5.1500000000000011E-2</c:v>
                </c:pt>
                <c:pt idx="2110">
                  <c:v>-5.1490000000000029E-2</c:v>
                </c:pt>
                <c:pt idx="2111">
                  <c:v>-5.1485000000000031E-2</c:v>
                </c:pt>
                <c:pt idx="2112">
                  <c:v>-5.1466000000000019E-2</c:v>
                </c:pt>
                <c:pt idx="2113">
                  <c:v>-5.1450000000000023E-2</c:v>
                </c:pt>
                <c:pt idx="2114">
                  <c:v>-5.1420500000000008E-2</c:v>
                </c:pt>
                <c:pt idx="2115">
                  <c:v>-5.1400000000000022E-2</c:v>
                </c:pt>
                <c:pt idx="2116">
                  <c:v>-5.138150000000001E-2</c:v>
                </c:pt>
                <c:pt idx="2117">
                  <c:v>-5.1362500000000019E-2</c:v>
                </c:pt>
                <c:pt idx="2118">
                  <c:v>-5.1350000000000028E-2</c:v>
                </c:pt>
                <c:pt idx="2119">
                  <c:v>-5.132500000000003E-2</c:v>
                </c:pt>
                <c:pt idx="2120">
                  <c:v>-5.1312500000000032E-2</c:v>
                </c:pt>
                <c:pt idx="2121">
                  <c:v>-5.1296500000000037E-2</c:v>
                </c:pt>
                <c:pt idx="2122">
                  <c:v>-5.1292500000000026E-2</c:v>
                </c:pt>
                <c:pt idx="2123">
                  <c:v>-5.1274500000000021E-2</c:v>
                </c:pt>
                <c:pt idx="2124">
                  <c:v>-5.1251500000000026E-2</c:v>
                </c:pt>
                <c:pt idx="2125">
                  <c:v>-5.1230000000000026E-2</c:v>
                </c:pt>
                <c:pt idx="2126">
                  <c:v>-5.1208500000000025E-2</c:v>
                </c:pt>
                <c:pt idx="2127">
                  <c:v>-5.1187500000000032E-2</c:v>
                </c:pt>
                <c:pt idx="2128">
                  <c:v>-5.1172000000000037E-2</c:v>
                </c:pt>
                <c:pt idx="2129">
                  <c:v>-5.1158500000000037E-2</c:v>
                </c:pt>
                <c:pt idx="2130">
                  <c:v>-5.114750000000004E-2</c:v>
                </c:pt>
                <c:pt idx="2131">
                  <c:v>-5.1133500000000047E-2</c:v>
                </c:pt>
                <c:pt idx="2132">
                  <c:v>-5.1122500000000043E-2</c:v>
                </c:pt>
                <c:pt idx="2133">
                  <c:v>-5.1109500000000044E-2</c:v>
                </c:pt>
                <c:pt idx="2134">
                  <c:v>-5.1094500000000043E-2</c:v>
                </c:pt>
                <c:pt idx="2135">
                  <c:v>-5.1080000000000049E-2</c:v>
                </c:pt>
                <c:pt idx="2136">
                  <c:v>-5.105700000000004E-2</c:v>
                </c:pt>
                <c:pt idx="2137">
                  <c:v>-5.1120500000000027E-2</c:v>
                </c:pt>
                <c:pt idx="2138">
                  <c:v>-5.1110500000000024E-2</c:v>
                </c:pt>
                <c:pt idx="2139">
                  <c:v>-5.1080000000000021E-2</c:v>
                </c:pt>
                <c:pt idx="2140">
                  <c:v>-5.1066500000000022E-2</c:v>
                </c:pt>
                <c:pt idx="2141">
                  <c:v>-5.1051500000000034E-2</c:v>
                </c:pt>
                <c:pt idx="2142">
                  <c:v>-5.1031000000000014E-2</c:v>
                </c:pt>
                <c:pt idx="2143">
                  <c:v>-5.1025500000000015E-2</c:v>
                </c:pt>
                <c:pt idx="2144">
                  <c:v>-5.1004000000000015E-2</c:v>
                </c:pt>
                <c:pt idx="2145">
                  <c:v>-5.0985999999999997E-2</c:v>
                </c:pt>
                <c:pt idx="2146">
                  <c:v>-5.1003E-2</c:v>
                </c:pt>
                <c:pt idx="2147">
                  <c:v>-5.1004499999999987E-2</c:v>
                </c:pt>
                <c:pt idx="2148">
                  <c:v>-5.0983000000000007E-2</c:v>
                </c:pt>
                <c:pt idx="2149">
                  <c:v>-5.0971000000000009E-2</c:v>
                </c:pt>
                <c:pt idx="2150">
                  <c:v>-5.0964999999999996E-2</c:v>
                </c:pt>
                <c:pt idx="2151">
                  <c:v>-5.0957999999999996E-2</c:v>
                </c:pt>
                <c:pt idx="2152">
                  <c:v>-5.0940000000000006E-2</c:v>
                </c:pt>
                <c:pt idx="2153">
                  <c:v>-5.0927499999999987E-2</c:v>
                </c:pt>
                <c:pt idx="2154">
                  <c:v>-5.0909499999999983E-2</c:v>
                </c:pt>
                <c:pt idx="2155">
                  <c:v>-5.0894999999999982E-2</c:v>
                </c:pt>
                <c:pt idx="2156">
                  <c:v>-5.0884499999999978E-2</c:v>
                </c:pt>
                <c:pt idx="2157">
                  <c:v>-5.0864499999999993E-2</c:v>
                </c:pt>
                <c:pt idx="2158">
                  <c:v>-5.0846999999999989E-2</c:v>
                </c:pt>
                <c:pt idx="2159">
                  <c:v>-5.0810499999999995E-2</c:v>
                </c:pt>
                <c:pt idx="2160">
                  <c:v>-5.0789499999999987E-2</c:v>
                </c:pt>
                <c:pt idx="2161">
                  <c:v>-5.0770499999999982E-2</c:v>
                </c:pt>
                <c:pt idx="2162">
                  <c:v>-5.0758999999999978E-2</c:v>
                </c:pt>
                <c:pt idx="2163">
                  <c:v>-5.0745499999999985E-2</c:v>
                </c:pt>
                <c:pt idx="2164">
                  <c:v>-5.0731999999999979E-2</c:v>
                </c:pt>
                <c:pt idx="2165">
                  <c:v>-5.0716499999999984E-2</c:v>
                </c:pt>
                <c:pt idx="2166">
                  <c:v>-5.0695999999999977E-2</c:v>
                </c:pt>
                <c:pt idx="2167">
                  <c:v>-5.0675999999999985E-2</c:v>
                </c:pt>
                <c:pt idx="2168">
                  <c:v>-5.0666999999999983E-2</c:v>
                </c:pt>
                <c:pt idx="2169">
                  <c:v>-5.0646999999999984E-2</c:v>
                </c:pt>
                <c:pt idx="2170">
                  <c:v>-5.0633999999999978E-2</c:v>
                </c:pt>
                <c:pt idx="2171">
                  <c:v>-5.0615499999999966E-2</c:v>
                </c:pt>
                <c:pt idx="2172">
                  <c:v>-5.0614499999999972E-2</c:v>
                </c:pt>
                <c:pt idx="2173">
                  <c:v>-5.0593999999999972E-2</c:v>
                </c:pt>
                <c:pt idx="2174">
                  <c:v>-5.0577999999999977E-2</c:v>
                </c:pt>
                <c:pt idx="2175">
                  <c:v>-5.0555499999999969E-2</c:v>
                </c:pt>
                <c:pt idx="2176">
                  <c:v>-5.053949999999998E-2</c:v>
                </c:pt>
                <c:pt idx="2177">
                  <c:v>-5.0518499999999966E-2</c:v>
                </c:pt>
                <c:pt idx="2178">
                  <c:v>-5.0491999999999974E-2</c:v>
                </c:pt>
                <c:pt idx="2179">
                  <c:v>-5.0465999999999969E-2</c:v>
                </c:pt>
                <c:pt idx="2180">
                  <c:v>-5.0440999999999986E-2</c:v>
                </c:pt>
                <c:pt idx="2181">
                  <c:v>-5.0425999999999978E-2</c:v>
                </c:pt>
                <c:pt idx="2182">
                  <c:v>-5.0410999999999984E-2</c:v>
                </c:pt>
                <c:pt idx="2183">
                  <c:v>-5.0383999999999977E-2</c:v>
                </c:pt>
                <c:pt idx="2184">
                  <c:v>-5.03785E-2</c:v>
                </c:pt>
                <c:pt idx="2185">
                  <c:v>-5.0356499999999998E-2</c:v>
                </c:pt>
                <c:pt idx="2186">
                  <c:v>-5.0339999999999996E-2</c:v>
                </c:pt>
                <c:pt idx="2187">
                  <c:v>-5.0328999999999999E-2</c:v>
                </c:pt>
                <c:pt idx="2188">
                  <c:v>-5.0323499999999993E-2</c:v>
                </c:pt>
                <c:pt idx="2189">
                  <c:v>-5.0312999999999997E-2</c:v>
                </c:pt>
                <c:pt idx="2190">
                  <c:v>-5.0295500000000007E-2</c:v>
                </c:pt>
                <c:pt idx="2191">
                  <c:v>-5.0268500000000008E-2</c:v>
                </c:pt>
                <c:pt idx="2192">
                  <c:v>-5.0252499999999999E-2</c:v>
                </c:pt>
                <c:pt idx="2193">
                  <c:v>-5.0242500000000002E-2</c:v>
                </c:pt>
                <c:pt idx="2194">
                  <c:v>-5.0226000000000007E-2</c:v>
                </c:pt>
                <c:pt idx="2195">
                  <c:v>-5.0209000000000004E-2</c:v>
                </c:pt>
                <c:pt idx="2196">
                  <c:v>-5.0192999999999995E-2</c:v>
                </c:pt>
                <c:pt idx="2197">
                  <c:v>-5.0182999999999998E-2</c:v>
                </c:pt>
                <c:pt idx="2198">
                  <c:v>-5.0164999999999994E-2</c:v>
                </c:pt>
                <c:pt idx="2199">
                  <c:v>-5.0154499999999984E-2</c:v>
                </c:pt>
                <c:pt idx="2200">
                  <c:v>-5.0148499999999992E-2</c:v>
                </c:pt>
                <c:pt idx="2201">
                  <c:v>-5.0153999999999976E-2</c:v>
                </c:pt>
                <c:pt idx="2202">
                  <c:v>-5.0143999999999973E-2</c:v>
                </c:pt>
                <c:pt idx="2203">
                  <c:v>-5.0132999999999976E-2</c:v>
                </c:pt>
                <c:pt idx="2204">
                  <c:v>-5.0119499999999977E-2</c:v>
                </c:pt>
                <c:pt idx="2205">
                  <c:v>-5.0109499999999967E-2</c:v>
                </c:pt>
                <c:pt idx="2206">
                  <c:v>-5.0090999999999976E-2</c:v>
                </c:pt>
                <c:pt idx="2207">
                  <c:v>-5.0060999999999974E-2</c:v>
                </c:pt>
                <c:pt idx="2208">
                  <c:v>-5.0021999999999976E-2</c:v>
                </c:pt>
                <c:pt idx="2209">
                  <c:v>-5.0001999999999984E-2</c:v>
                </c:pt>
                <c:pt idx="2210">
                  <c:v>-4.9979999999999997E-2</c:v>
                </c:pt>
                <c:pt idx="2211">
                  <c:v>-4.9950499999999988E-2</c:v>
                </c:pt>
                <c:pt idx="2212">
                  <c:v>-4.9931999999999997E-2</c:v>
                </c:pt>
                <c:pt idx="2213">
                  <c:v>-4.9915000000000001E-2</c:v>
                </c:pt>
                <c:pt idx="2214">
                  <c:v>-4.9910999999999997E-2</c:v>
                </c:pt>
                <c:pt idx="2215">
                  <c:v>-4.9887999999999995E-2</c:v>
                </c:pt>
                <c:pt idx="2216">
                  <c:v>-4.9867499999999995E-2</c:v>
                </c:pt>
                <c:pt idx="2217">
                  <c:v>-4.9862999999999998E-2</c:v>
                </c:pt>
                <c:pt idx="2218">
                  <c:v>-4.98375E-2</c:v>
                </c:pt>
                <c:pt idx="2219">
                  <c:v>-4.98165E-2</c:v>
                </c:pt>
                <c:pt idx="2220">
                  <c:v>-4.9795999999999993E-2</c:v>
                </c:pt>
                <c:pt idx="2221">
                  <c:v>-4.977249999999999E-2</c:v>
                </c:pt>
                <c:pt idx="2222">
                  <c:v>-4.9744999999999991E-2</c:v>
                </c:pt>
                <c:pt idx="2223">
                  <c:v>-4.9724499999999984E-2</c:v>
                </c:pt>
                <c:pt idx="2224">
                  <c:v>-4.9695499999999983E-2</c:v>
                </c:pt>
                <c:pt idx="2225">
                  <c:v>-4.9663499999999992E-2</c:v>
                </c:pt>
                <c:pt idx="2226">
                  <c:v>-4.9640999999999991E-2</c:v>
                </c:pt>
                <c:pt idx="2227">
                  <c:v>-4.9617999999999995E-2</c:v>
                </c:pt>
                <c:pt idx="2228">
                  <c:v>-4.9593000000000005E-2</c:v>
                </c:pt>
                <c:pt idx="2229">
                  <c:v>-4.9572500000000012E-2</c:v>
                </c:pt>
                <c:pt idx="2230">
                  <c:v>-4.9538999999999993E-2</c:v>
                </c:pt>
                <c:pt idx="2231">
                  <c:v>-4.9512500000000001E-2</c:v>
                </c:pt>
                <c:pt idx="2232">
                  <c:v>-4.9485000000000001E-2</c:v>
                </c:pt>
                <c:pt idx="2233">
                  <c:v>-4.9469000000000006E-2</c:v>
                </c:pt>
                <c:pt idx="2234">
                  <c:v>-4.9447999999999999E-2</c:v>
                </c:pt>
                <c:pt idx="2235">
                  <c:v>-4.9423000000000002E-2</c:v>
                </c:pt>
                <c:pt idx="2236">
                  <c:v>-4.9407499999999993E-2</c:v>
                </c:pt>
                <c:pt idx="2237">
                  <c:v>-4.9385499999999999E-2</c:v>
                </c:pt>
                <c:pt idx="2238">
                  <c:v>-4.9370500000000012E-2</c:v>
                </c:pt>
                <c:pt idx="2239">
                  <c:v>-4.9367000000000008E-2</c:v>
                </c:pt>
                <c:pt idx="2240">
                  <c:v>-4.9353500000000015E-2</c:v>
                </c:pt>
                <c:pt idx="2241">
                  <c:v>-4.9342500000000011E-2</c:v>
                </c:pt>
                <c:pt idx="2242">
                  <c:v>-4.9323000000000027E-2</c:v>
                </c:pt>
                <c:pt idx="2243">
                  <c:v>-4.9310000000000007E-2</c:v>
                </c:pt>
                <c:pt idx="2244">
                  <c:v>-4.9294000000000018E-2</c:v>
                </c:pt>
                <c:pt idx="2245">
                  <c:v>-4.9282500000000014E-2</c:v>
                </c:pt>
                <c:pt idx="2246">
                  <c:v>-4.9278999999999989E-2</c:v>
                </c:pt>
                <c:pt idx="2247">
                  <c:v>-4.9268499999999979E-2</c:v>
                </c:pt>
                <c:pt idx="2248">
                  <c:v>-4.9264499999999982E-2</c:v>
                </c:pt>
                <c:pt idx="2249">
                  <c:v>-4.9268499999999993E-2</c:v>
                </c:pt>
                <c:pt idx="2250">
                  <c:v>-4.9243999999999996E-2</c:v>
                </c:pt>
                <c:pt idx="2251">
                  <c:v>-4.92405E-2</c:v>
                </c:pt>
                <c:pt idx="2252">
                  <c:v>-4.9223499999999996E-2</c:v>
                </c:pt>
                <c:pt idx="2253">
                  <c:v>-4.9226500000000006E-2</c:v>
                </c:pt>
                <c:pt idx="2254">
                  <c:v>-4.92345E-2</c:v>
                </c:pt>
                <c:pt idx="2255">
                  <c:v>-4.9235499999999988E-2</c:v>
                </c:pt>
                <c:pt idx="2256">
                  <c:v>-4.9248999999999994E-2</c:v>
                </c:pt>
                <c:pt idx="2257">
                  <c:v>-4.9252499999999984E-2</c:v>
                </c:pt>
                <c:pt idx="2258">
                  <c:v>-4.9261499999999986E-2</c:v>
                </c:pt>
                <c:pt idx="2259">
                  <c:v>-4.9291999999999989E-2</c:v>
                </c:pt>
                <c:pt idx="2260">
                  <c:v>-4.9293999999999991E-2</c:v>
                </c:pt>
                <c:pt idx="2261">
                  <c:v>-4.9304999999999988E-2</c:v>
                </c:pt>
                <c:pt idx="2262">
                  <c:v>-4.9316999999999986E-2</c:v>
                </c:pt>
                <c:pt idx="2263">
                  <c:v>-4.9327999999999976E-2</c:v>
                </c:pt>
                <c:pt idx="2264">
                  <c:v>-4.9336499999999985E-2</c:v>
                </c:pt>
                <c:pt idx="2265">
                  <c:v>-4.9336499999999985E-2</c:v>
                </c:pt>
                <c:pt idx="2266">
                  <c:v>-4.9347999999999982E-2</c:v>
                </c:pt>
                <c:pt idx="2267">
                  <c:v>-4.9363499999999984E-2</c:v>
                </c:pt>
                <c:pt idx="2268">
                  <c:v>-4.9356499999999984E-2</c:v>
                </c:pt>
                <c:pt idx="2269">
                  <c:v>-4.9355499999999983E-2</c:v>
                </c:pt>
                <c:pt idx="2270">
                  <c:v>-4.9361499999999989E-2</c:v>
                </c:pt>
                <c:pt idx="2271">
                  <c:v>-4.9361499999999989E-2</c:v>
                </c:pt>
                <c:pt idx="2272">
                  <c:v>-4.9371999999999978E-2</c:v>
                </c:pt>
                <c:pt idx="2273">
                  <c:v>-4.9365999999999986E-2</c:v>
                </c:pt>
                <c:pt idx="2274">
                  <c:v>-4.9362499999999983E-2</c:v>
                </c:pt>
                <c:pt idx="2275">
                  <c:v>-4.9351999999999979E-2</c:v>
                </c:pt>
                <c:pt idx="2276">
                  <c:v>-4.9362999999999983E-2</c:v>
                </c:pt>
                <c:pt idx="2277">
                  <c:v>-4.9385999999999992E-2</c:v>
                </c:pt>
                <c:pt idx="2278">
                  <c:v>-4.9385999999999992E-2</c:v>
                </c:pt>
                <c:pt idx="2279">
                  <c:v>-4.9397500000000004E-2</c:v>
                </c:pt>
                <c:pt idx="2280">
                  <c:v>-4.9397999999999991E-2</c:v>
                </c:pt>
                <c:pt idx="2281">
                  <c:v>-4.9399499999999999E-2</c:v>
                </c:pt>
                <c:pt idx="2282">
                  <c:v>-4.9387500000000001E-2</c:v>
                </c:pt>
                <c:pt idx="2283">
                  <c:v>-4.9391499999999998E-2</c:v>
                </c:pt>
                <c:pt idx="2284">
                  <c:v>-4.9390499999999997E-2</c:v>
                </c:pt>
                <c:pt idx="2285">
                  <c:v>-4.9385999999999999E-2</c:v>
                </c:pt>
                <c:pt idx="2286">
                  <c:v>-4.9382000000000002E-2</c:v>
                </c:pt>
                <c:pt idx="2287">
                  <c:v>-4.9388000000000008E-2</c:v>
                </c:pt>
                <c:pt idx="2288">
                  <c:v>-4.938950000000001E-2</c:v>
                </c:pt>
                <c:pt idx="2289">
                  <c:v>-4.9390499999999997E-2</c:v>
                </c:pt>
                <c:pt idx="2290">
                  <c:v>-4.9387E-2</c:v>
                </c:pt>
                <c:pt idx="2291">
                  <c:v>-4.9386500000000021E-2</c:v>
                </c:pt>
                <c:pt idx="2292">
                  <c:v>-4.9389000000000009E-2</c:v>
                </c:pt>
                <c:pt idx="2293">
                  <c:v>-4.9395000000000015E-2</c:v>
                </c:pt>
                <c:pt idx="2294">
                  <c:v>-4.9395500000000023E-2</c:v>
                </c:pt>
                <c:pt idx="2295">
                  <c:v>-4.9394500000000015E-2</c:v>
                </c:pt>
                <c:pt idx="2296">
                  <c:v>-4.9398000000000018E-2</c:v>
                </c:pt>
                <c:pt idx="2297">
                  <c:v>-4.9414500000000021E-2</c:v>
                </c:pt>
                <c:pt idx="2298">
                  <c:v>-4.942700000000002E-2</c:v>
                </c:pt>
                <c:pt idx="2299">
                  <c:v>-4.9429000000000015E-2</c:v>
                </c:pt>
                <c:pt idx="2300">
                  <c:v>-4.942450000000001E-2</c:v>
                </c:pt>
                <c:pt idx="2301">
                  <c:v>-4.9426000000000005E-2</c:v>
                </c:pt>
                <c:pt idx="2302">
                  <c:v>-4.942450000000001E-2</c:v>
                </c:pt>
                <c:pt idx="2303">
                  <c:v>-4.94285E-2</c:v>
                </c:pt>
                <c:pt idx="2304">
                  <c:v>-4.9418500000000004E-2</c:v>
                </c:pt>
                <c:pt idx="2305">
                  <c:v>-4.9423499999999995E-2</c:v>
                </c:pt>
                <c:pt idx="2306">
                  <c:v>-4.9428499999999993E-2</c:v>
                </c:pt>
                <c:pt idx="2307">
                  <c:v>-4.9420499999999985E-2</c:v>
                </c:pt>
                <c:pt idx="2308">
                  <c:v>-4.9422999999999974E-2</c:v>
                </c:pt>
                <c:pt idx="2309">
                  <c:v>-4.9424999999999983E-2</c:v>
                </c:pt>
                <c:pt idx="2310">
                  <c:v>-4.9428999999999987E-2</c:v>
                </c:pt>
                <c:pt idx="2311">
                  <c:v>-4.9423999999999996E-2</c:v>
                </c:pt>
                <c:pt idx="2312">
                  <c:v>-4.9429999999999995E-2</c:v>
                </c:pt>
                <c:pt idx="2313">
                  <c:v>-4.94355E-2</c:v>
                </c:pt>
                <c:pt idx="2314">
                  <c:v>-4.9453499999999984E-2</c:v>
                </c:pt>
                <c:pt idx="2315">
                  <c:v>-4.945299999999999E-2</c:v>
                </c:pt>
                <c:pt idx="2316">
                  <c:v>-4.9453500000000004E-2</c:v>
                </c:pt>
                <c:pt idx="2317">
                  <c:v>-4.9449000000000007E-2</c:v>
                </c:pt>
                <c:pt idx="2318">
                  <c:v>-4.9450499999999994E-2</c:v>
                </c:pt>
                <c:pt idx="2319">
                  <c:v>-4.9452499999999996E-2</c:v>
                </c:pt>
                <c:pt idx="2320">
                  <c:v>-4.9438999999999983E-2</c:v>
                </c:pt>
                <c:pt idx="2321">
                  <c:v>-4.9439499999999997E-2</c:v>
                </c:pt>
                <c:pt idx="2322">
                  <c:v>-4.9439000000000004E-2</c:v>
                </c:pt>
                <c:pt idx="2323">
                  <c:v>-4.9441499999999999E-2</c:v>
                </c:pt>
                <c:pt idx="2324">
                  <c:v>-4.9445499999999996E-2</c:v>
                </c:pt>
                <c:pt idx="2325">
                  <c:v>-4.9454499999999998E-2</c:v>
                </c:pt>
                <c:pt idx="2326">
                  <c:v>-4.9458500000000002E-2</c:v>
                </c:pt>
                <c:pt idx="2327">
                  <c:v>-4.9458999999999989E-2</c:v>
                </c:pt>
                <c:pt idx="2328">
                  <c:v>-4.9458500000000002E-2</c:v>
                </c:pt>
                <c:pt idx="2329">
                  <c:v>-4.9454999999999999E-2</c:v>
                </c:pt>
                <c:pt idx="2330">
                  <c:v>-4.9450499999999994E-2</c:v>
                </c:pt>
                <c:pt idx="2331">
                  <c:v>-4.9444499999999995E-2</c:v>
                </c:pt>
                <c:pt idx="2332">
                  <c:v>-4.9442999999999987E-2</c:v>
                </c:pt>
                <c:pt idx="2333">
                  <c:v>-4.9442999999999994E-2</c:v>
                </c:pt>
                <c:pt idx="2334">
                  <c:v>-4.9432499999999997E-2</c:v>
                </c:pt>
                <c:pt idx="2335">
                  <c:v>-4.9427499999999999E-2</c:v>
                </c:pt>
                <c:pt idx="2336">
                  <c:v>-4.9428E-2</c:v>
                </c:pt>
                <c:pt idx="2337">
                  <c:v>-4.9343000000000012E-2</c:v>
                </c:pt>
                <c:pt idx="2338">
                  <c:v>-4.9329000000000012E-2</c:v>
                </c:pt>
                <c:pt idx="2339">
                  <c:v>-4.9331500000000021E-2</c:v>
                </c:pt>
                <c:pt idx="2340">
                  <c:v>-4.9328000000000018E-2</c:v>
                </c:pt>
                <c:pt idx="2341">
                  <c:v>-4.9322000000000032E-2</c:v>
                </c:pt>
                <c:pt idx="2342">
                  <c:v>-4.9328000000000038E-2</c:v>
                </c:pt>
                <c:pt idx="2343">
                  <c:v>-4.931250000000003E-2</c:v>
                </c:pt>
                <c:pt idx="2344">
                  <c:v>-4.9318000000000035E-2</c:v>
                </c:pt>
                <c:pt idx="2345">
                  <c:v>-4.931850000000005E-2</c:v>
                </c:pt>
                <c:pt idx="2346">
                  <c:v>-4.9306500000000045E-2</c:v>
                </c:pt>
                <c:pt idx="2347">
                  <c:v>-4.9308000000000039E-2</c:v>
                </c:pt>
                <c:pt idx="2348">
                  <c:v>-4.9308500000000047E-2</c:v>
                </c:pt>
                <c:pt idx="2349">
                  <c:v>-4.930800000000006E-2</c:v>
                </c:pt>
                <c:pt idx="2350">
                  <c:v>-4.9297500000000036E-2</c:v>
                </c:pt>
                <c:pt idx="2351">
                  <c:v>-4.9289000000000055E-2</c:v>
                </c:pt>
                <c:pt idx="2352">
                  <c:v>-4.9291000000000064E-2</c:v>
                </c:pt>
                <c:pt idx="2353">
                  <c:v>-4.9295000000000054E-2</c:v>
                </c:pt>
                <c:pt idx="2354">
                  <c:v>-4.9297000000000056E-2</c:v>
                </c:pt>
                <c:pt idx="2355">
                  <c:v>-4.9297000000000042E-2</c:v>
                </c:pt>
                <c:pt idx="2356">
                  <c:v>-4.9298000000000043E-2</c:v>
                </c:pt>
                <c:pt idx="2357">
                  <c:v>-4.9303000000000041E-2</c:v>
                </c:pt>
                <c:pt idx="2358">
                  <c:v>-4.9303000000000055E-2</c:v>
                </c:pt>
                <c:pt idx="2359">
                  <c:v>-4.9303000000000055E-2</c:v>
                </c:pt>
                <c:pt idx="2360">
                  <c:v>-4.9311500000000036E-2</c:v>
                </c:pt>
                <c:pt idx="2361">
                  <c:v>-4.9309500000000034E-2</c:v>
                </c:pt>
                <c:pt idx="2362">
                  <c:v>-4.9303000000000034E-2</c:v>
                </c:pt>
                <c:pt idx="2363">
                  <c:v>-4.9307500000000039E-2</c:v>
                </c:pt>
                <c:pt idx="2364">
                  <c:v>-4.930600000000003E-2</c:v>
                </c:pt>
                <c:pt idx="2365">
                  <c:v>-4.9302500000000048E-2</c:v>
                </c:pt>
                <c:pt idx="2366">
                  <c:v>-4.9302500000000048E-2</c:v>
                </c:pt>
                <c:pt idx="2367">
                  <c:v>-4.9309500000000034E-2</c:v>
                </c:pt>
                <c:pt idx="2368">
                  <c:v>-4.9300500000000053E-2</c:v>
                </c:pt>
                <c:pt idx="2369">
                  <c:v>-4.929750000000005E-2</c:v>
                </c:pt>
                <c:pt idx="2370">
                  <c:v>-4.9293000000000052E-2</c:v>
                </c:pt>
                <c:pt idx="2371">
                  <c:v>-4.9287500000000053E-2</c:v>
                </c:pt>
                <c:pt idx="2372">
                  <c:v>-4.9276000000000056E-2</c:v>
                </c:pt>
                <c:pt idx="2373">
                  <c:v>-4.927000000000005E-2</c:v>
                </c:pt>
                <c:pt idx="2374">
                  <c:v>-4.9259500000000039E-2</c:v>
                </c:pt>
                <c:pt idx="2375">
                  <c:v>-4.9263000000000036E-2</c:v>
                </c:pt>
                <c:pt idx="2376">
                  <c:v>-4.9261500000000041E-2</c:v>
                </c:pt>
                <c:pt idx="2377">
                  <c:v>-4.9260500000000033E-2</c:v>
                </c:pt>
                <c:pt idx="2378">
                  <c:v>-4.9248500000000028E-2</c:v>
                </c:pt>
                <c:pt idx="2379">
                  <c:v>-4.9241000000000028E-2</c:v>
                </c:pt>
                <c:pt idx="2380">
                  <c:v>-4.923650000000003E-2</c:v>
                </c:pt>
                <c:pt idx="2381">
                  <c:v>-4.9223500000000031E-2</c:v>
                </c:pt>
                <c:pt idx="2382">
                  <c:v>-4.9212000000000033E-2</c:v>
                </c:pt>
                <c:pt idx="2383">
                  <c:v>-4.9286500000000032E-2</c:v>
                </c:pt>
                <c:pt idx="2384">
                  <c:v>-4.9275500000000028E-2</c:v>
                </c:pt>
                <c:pt idx="2385">
                  <c:v>-4.9254500000000034E-2</c:v>
                </c:pt>
                <c:pt idx="2386">
                  <c:v>-4.9246000000000033E-2</c:v>
                </c:pt>
                <c:pt idx="2387">
                  <c:v>-4.9234500000000035E-2</c:v>
                </c:pt>
                <c:pt idx="2388">
                  <c:v>-4.9217000000000032E-2</c:v>
                </c:pt>
                <c:pt idx="2389">
                  <c:v>-4.9197000000000025E-2</c:v>
                </c:pt>
                <c:pt idx="2390">
                  <c:v>-4.9181500000000024E-2</c:v>
                </c:pt>
                <c:pt idx="2391">
                  <c:v>-4.9171500000000021E-2</c:v>
                </c:pt>
                <c:pt idx="2392">
                  <c:v>-4.9152000000000022E-2</c:v>
                </c:pt>
                <c:pt idx="2393">
                  <c:v>-4.9139000000000016E-2</c:v>
                </c:pt>
                <c:pt idx="2394">
                  <c:v>-4.9125000000000016E-2</c:v>
                </c:pt>
                <c:pt idx="2395">
                  <c:v>-4.911950000000001E-2</c:v>
                </c:pt>
                <c:pt idx="2396">
                  <c:v>-4.911200000000001E-2</c:v>
                </c:pt>
                <c:pt idx="2397">
                  <c:v>-4.9100500000000012E-2</c:v>
                </c:pt>
                <c:pt idx="2398">
                  <c:v>-4.9092500000000018E-2</c:v>
                </c:pt>
                <c:pt idx="2399">
                  <c:v>-4.9092000000000004E-2</c:v>
                </c:pt>
                <c:pt idx="2400">
                  <c:v>-4.9081000000000014E-2</c:v>
                </c:pt>
                <c:pt idx="2401">
                  <c:v>-4.9066500000000006E-2</c:v>
                </c:pt>
                <c:pt idx="2402">
                  <c:v>-4.9050000000000003E-2</c:v>
                </c:pt>
                <c:pt idx="2403">
                  <c:v>-4.9041000000000015E-2</c:v>
                </c:pt>
                <c:pt idx="2404">
                  <c:v>-4.9029500000000004E-2</c:v>
                </c:pt>
                <c:pt idx="2405">
                  <c:v>-4.9023000000000004E-2</c:v>
                </c:pt>
                <c:pt idx="2406">
                  <c:v>-4.9014000000000009E-2</c:v>
                </c:pt>
                <c:pt idx="2407">
                  <c:v>-4.9011999999999993E-2</c:v>
                </c:pt>
                <c:pt idx="2408">
                  <c:v>-4.9013999999999981E-2</c:v>
                </c:pt>
                <c:pt idx="2409">
                  <c:v>-4.9001999999999983E-2</c:v>
                </c:pt>
                <c:pt idx="2410">
                  <c:v>-4.8994499999999989E-2</c:v>
                </c:pt>
                <c:pt idx="2411">
                  <c:v>-4.899199999999998E-2</c:v>
                </c:pt>
                <c:pt idx="2412">
                  <c:v>-4.8985499999999974E-2</c:v>
                </c:pt>
                <c:pt idx="2413">
                  <c:v>-4.8978999999999981E-2</c:v>
                </c:pt>
                <c:pt idx="2414">
                  <c:v>-4.8959999999999983E-2</c:v>
                </c:pt>
                <c:pt idx="2415">
                  <c:v>-4.8958499999999988E-2</c:v>
                </c:pt>
                <c:pt idx="2416">
                  <c:v>-4.8957499999999987E-2</c:v>
                </c:pt>
                <c:pt idx="2417">
                  <c:v>-4.8992999999999995E-2</c:v>
                </c:pt>
                <c:pt idx="2418">
                  <c:v>-4.8991499999999986E-2</c:v>
                </c:pt>
                <c:pt idx="2419">
                  <c:v>-4.8986499999999981E-2</c:v>
                </c:pt>
                <c:pt idx="2420">
                  <c:v>-4.8985999999999995E-2</c:v>
                </c:pt>
                <c:pt idx="2421">
                  <c:v>-4.8977499999999986E-2</c:v>
                </c:pt>
                <c:pt idx="2422">
                  <c:v>-4.8983999999999986E-2</c:v>
                </c:pt>
                <c:pt idx="2423">
                  <c:v>-4.8976999999999986E-2</c:v>
                </c:pt>
                <c:pt idx="2424">
                  <c:v>-4.897149999999998E-2</c:v>
                </c:pt>
                <c:pt idx="2425">
                  <c:v>-4.8967499999999969E-2</c:v>
                </c:pt>
                <c:pt idx="2426">
                  <c:v>-4.8961999999999978E-2</c:v>
                </c:pt>
                <c:pt idx="2427">
                  <c:v>-4.8955999999999972E-2</c:v>
                </c:pt>
                <c:pt idx="2428">
                  <c:v>-4.8957999999999988E-2</c:v>
                </c:pt>
                <c:pt idx="2429">
                  <c:v>-4.8943499999999973E-2</c:v>
                </c:pt>
                <c:pt idx="2430">
                  <c:v>-4.8939999999999984E-2</c:v>
                </c:pt>
                <c:pt idx="2431">
                  <c:v>-4.8943999999999981E-2</c:v>
                </c:pt>
                <c:pt idx="2432">
                  <c:v>-4.8941999999999986E-2</c:v>
                </c:pt>
                <c:pt idx="2433">
                  <c:v>-4.8939999999999984E-2</c:v>
                </c:pt>
                <c:pt idx="2434">
                  <c:v>-4.8935499999999979E-2</c:v>
                </c:pt>
                <c:pt idx="2435">
                  <c:v>-4.8932999999999983E-2</c:v>
                </c:pt>
                <c:pt idx="2436">
                  <c:v>-4.8925999999999983E-2</c:v>
                </c:pt>
                <c:pt idx="2437">
                  <c:v>-4.8929499999999973E-2</c:v>
                </c:pt>
                <c:pt idx="2438">
                  <c:v>-4.8921999999999979E-2</c:v>
                </c:pt>
                <c:pt idx="2439">
                  <c:v>-4.8917499999999982E-2</c:v>
                </c:pt>
                <c:pt idx="2440">
                  <c:v>-4.8916499999999988E-2</c:v>
                </c:pt>
                <c:pt idx="2441">
                  <c:v>-4.891149999999999E-2</c:v>
                </c:pt>
                <c:pt idx="2442">
                  <c:v>-4.8912499999999998E-2</c:v>
                </c:pt>
                <c:pt idx="2443">
                  <c:v>-4.8902500000000002E-2</c:v>
                </c:pt>
                <c:pt idx="2444">
                  <c:v>-4.8905999999999991E-2</c:v>
                </c:pt>
                <c:pt idx="2445">
                  <c:v>-4.8907999999999993E-2</c:v>
                </c:pt>
                <c:pt idx="2446">
                  <c:v>-4.8901500000000001E-2</c:v>
                </c:pt>
                <c:pt idx="2447">
                  <c:v>-4.8899000000000019E-2</c:v>
                </c:pt>
                <c:pt idx="2448">
                  <c:v>-4.8907000000000013E-2</c:v>
                </c:pt>
                <c:pt idx="2449">
                  <c:v>-4.890750000000002E-2</c:v>
                </c:pt>
                <c:pt idx="2450">
                  <c:v>-4.8914500000000014E-2</c:v>
                </c:pt>
                <c:pt idx="2451">
                  <c:v>-4.8913000000000019E-2</c:v>
                </c:pt>
                <c:pt idx="2452">
                  <c:v>-4.891750000000001E-2</c:v>
                </c:pt>
                <c:pt idx="2453">
                  <c:v>-4.8918500000000004E-2</c:v>
                </c:pt>
                <c:pt idx="2454">
                  <c:v>-4.8914000000000006E-2</c:v>
                </c:pt>
                <c:pt idx="2455">
                  <c:v>-4.8901000000000014E-2</c:v>
                </c:pt>
                <c:pt idx="2456">
                  <c:v>-4.8892500000000012E-2</c:v>
                </c:pt>
                <c:pt idx="2457">
                  <c:v>-4.8879499999999999E-2</c:v>
                </c:pt>
                <c:pt idx="2458">
                  <c:v>-4.8863999999999998E-2</c:v>
                </c:pt>
                <c:pt idx="2459">
                  <c:v>-4.8835499999999997E-2</c:v>
                </c:pt>
                <c:pt idx="2460">
                  <c:v>-4.8838999999999994E-2</c:v>
                </c:pt>
                <c:pt idx="2461">
                  <c:v>-4.8824999999999993E-2</c:v>
                </c:pt>
                <c:pt idx="2462">
                  <c:v>-4.8810999999999979E-2</c:v>
                </c:pt>
                <c:pt idx="2463">
                  <c:v>-4.8795999999999978E-2</c:v>
                </c:pt>
                <c:pt idx="2464">
                  <c:v>-4.8781499999999978E-2</c:v>
                </c:pt>
                <c:pt idx="2465">
                  <c:v>-4.8768999999999972E-2</c:v>
                </c:pt>
                <c:pt idx="2466">
                  <c:v>-4.8754499999999971E-2</c:v>
                </c:pt>
                <c:pt idx="2467">
                  <c:v>-4.8734999999999973E-2</c:v>
                </c:pt>
                <c:pt idx="2468">
                  <c:v>-4.8720999999999973E-2</c:v>
                </c:pt>
                <c:pt idx="2469">
                  <c:v>-4.8701499999999974E-2</c:v>
                </c:pt>
                <c:pt idx="2470">
                  <c:v>-4.8684499999999978E-2</c:v>
                </c:pt>
                <c:pt idx="2471">
                  <c:v>-4.8667999999999975E-2</c:v>
                </c:pt>
                <c:pt idx="2472">
                  <c:v>-4.8643499999999978E-2</c:v>
                </c:pt>
                <c:pt idx="2473">
                  <c:v>-4.8618999999999975E-2</c:v>
                </c:pt>
                <c:pt idx="2474">
                  <c:v>-4.8598499999999982E-2</c:v>
                </c:pt>
                <c:pt idx="2475">
                  <c:v>-4.8577999999999975E-2</c:v>
                </c:pt>
                <c:pt idx="2476">
                  <c:v>-4.8557499999999976E-2</c:v>
                </c:pt>
                <c:pt idx="2477">
                  <c:v>-4.8514499999999981E-2</c:v>
                </c:pt>
                <c:pt idx="2478">
                  <c:v>-4.8501999999999976E-2</c:v>
                </c:pt>
                <c:pt idx="2479">
                  <c:v>-4.8474999999999976E-2</c:v>
                </c:pt>
                <c:pt idx="2480">
                  <c:v>-4.8460999999999983E-2</c:v>
                </c:pt>
                <c:pt idx="2481">
                  <c:v>-4.8450499999999973E-2</c:v>
                </c:pt>
                <c:pt idx="2482">
                  <c:v>-4.8437499999999974E-2</c:v>
                </c:pt>
                <c:pt idx="2483">
                  <c:v>-4.8422499999999966E-2</c:v>
                </c:pt>
                <c:pt idx="2484">
                  <c:v>-4.842399999999996E-2</c:v>
                </c:pt>
                <c:pt idx="2485">
                  <c:v>-4.8412499999999969E-2</c:v>
                </c:pt>
                <c:pt idx="2486">
                  <c:v>-4.8394999999999966E-2</c:v>
                </c:pt>
                <c:pt idx="2487">
                  <c:v>-4.8389999999999961E-2</c:v>
                </c:pt>
                <c:pt idx="2488">
                  <c:v>-4.8381999999999967E-2</c:v>
                </c:pt>
                <c:pt idx="2489">
                  <c:v>-4.8374499999999952E-2</c:v>
                </c:pt>
                <c:pt idx="2490">
                  <c:v>-4.837549999999996E-2</c:v>
                </c:pt>
                <c:pt idx="2491">
                  <c:v>-4.8372499999999957E-2</c:v>
                </c:pt>
                <c:pt idx="2492">
                  <c:v>-4.8370499999999962E-2</c:v>
                </c:pt>
                <c:pt idx="2493">
                  <c:v>-4.837149999999997E-2</c:v>
                </c:pt>
                <c:pt idx="2494">
                  <c:v>-4.8360499999999987E-2</c:v>
                </c:pt>
                <c:pt idx="2495">
                  <c:v>-4.8356499999999969E-2</c:v>
                </c:pt>
                <c:pt idx="2496">
                  <c:v>-4.8351499999999978E-2</c:v>
                </c:pt>
                <c:pt idx="2497">
                  <c:v>-4.8323499999999964E-2</c:v>
                </c:pt>
                <c:pt idx="2498">
                  <c:v>-4.8313499999999961E-2</c:v>
                </c:pt>
                <c:pt idx="2499">
                  <c:v>-4.8305999999999967E-2</c:v>
                </c:pt>
                <c:pt idx="2500">
                  <c:v>-4.8308499999999983E-2</c:v>
                </c:pt>
                <c:pt idx="2501">
                  <c:v>-4.8305499999999987E-2</c:v>
                </c:pt>
                <c:pt idx="2502">
                  <c:v>-4.8298499999999966E-2</c:v>
                </c:pt>
                <c:pt idx="2503">
                  <c:v>-4.8290499999999972E-2</c:v>
                </c:pt>
                <c:pt idx="2504">
                  <c:v>-4.8266999999999977E-2</c:v>
                </c:pt>
                <c:pt idx="2505">
                  <c:v>-4.8257499999999974E-2</c:v>
                </c:pt>
                <c:pt idx="2506">
                  <c:v>-4.8251499999999982E-2</c:v>
                </c:pt>
                <c:pt idx="2507">
                  <c:v>-4.82485E-2</c:v>
                </c:pt>
                <c:pt idx="2508">
                  <c:v>-4.8243000000000001E-2</c:v>
                </c:pt>
                <c:pt idx="2509">
                  <c:v>-4.8233999999999992E-2</c:v>
                </c:pt>
                <c:pt idx="2510">
                  <c:v>-4.8217499999999996E-2</c:v>
                </c:pt>
                <c:pt idx="2511">
                  <c:v>-4.8207999999999994E-2</c:v>
                </c:pt>
                <c:pt idx="2512">
                  <c:v>-4.8198999999999985E-2</c:v>
                </c:pt>
                <c:pt idx="2513">
                  <c:v>-4.8183500000000004E-2</c:v>
                </c:pt>
                <c:pt idx="2514">
                  <c:v>-4.8174999999999996E-2</c:v>
                </c:pt>
                <c:pt idx="2515">
                  <c:v>-4.8172E-2</c:v>
                </c:pt>
                <c:pt idx="2516">
                  <c:v>-4.8154499999999996E-2</c:v>
                </c:pt>
                <c:pt idx="2517">
                  <c:v>-4.8145499999999994E-2</c:v>
                </c:pt>
                <c:pt idx="2518">
                  <c:v>-4.814849999999999E-2</c:v>
                </c:pt>
                <c:pt idx="2519">
                  <c:v>-4.81375E-2</c:v>
                </c:pt>
                <c:pt idx="2520">
                  <c:v>-4.8136500000000006E-2</c:v>
                </c:pt>
                <c:pt idx="2521">
                  <c:v>-4.8119500000000003E-2</c:v>
                </c:pt>
                <c:pt idx="2522">
                  <c:v>-4.8112500000000002E-2</c:v>
                </c:pt>
                <c:pt idx="2523">
                  <c:v>-4.8103000000000007E-2</c:v>
                </c:pt>
                <c:pt idx="2524">
                  <c:v>-4.8088500000000006E-2</c:v>
                </c:pt>
                <c:pt idx="2525">
                  <c:v>-4.80755E-2</c:v>
                </c:pt>
                <c:pt idx="2526">
                  <c:v>-4.8062999999999988E-2</c:v>
                </c:pt>
                <c:pt idx="2527">
                  <c:v>-4.8051499999999983E-2</c:v>
                </c:pt>
                <c:pt idx="2528">
                  <c:v>-4.8045499999999991E-2</c:v>
                </c:pt>
                <c:pt idx="2529">
                  <c:v>-4.8037499999999997E-2</c:v>
                </c:pt>
                <c:pt idx="2530">
                  <c:v>-4.8032999999999999E-2</c:v>
                </c:pt>
                <c:pt idx="2531">
                  <c:v>-4.8034E-2</c:v>
                </c:pt>
                <c:pt idx="2532">
                  <c:v>-4.8030999999999997E-2</c:v>
                </c:pt>
                <c:pt idx="2533">
                  <c:v>-4.8024499999999984E-2</c:v>
                </c:pt>
                <c:pt idx="2534">
                  <c:v>-4.8017999999999991E-2</c:v>
                </c:pt>
                <c:pt idx="2535">
                  <c:v>-4.8019999999999986E-2</c:v>
                </c:pt>
                <c:pt idx="2536">
                  <c:v>-4.8020999999999994E-2</c:v>
                </c:pt>
                <c:pt idx="2537">
                  <c:v>-4.8016499999999997E-2</c:v>
                </c:pt>
                <c:pt idx="2538">
                  <c:v>-4.8016499999999997E-2</c:v>
                </c:pt>
                <c:pt idx="2539">
                  <c:v>-4.8017499999999991E-2</c:v>
                </c:pt>
                <c:pt idx="2540">
                  <c:v>-4.801649999999999E-2</c:v>
                </c:pt>
                <c:pt idx="2541">
                  <c:v>-4.8010999999999991E-2</c:v>
                </c:pt>
                <c:pt idx="2542">
                  <c:v>-4.8007499999999981E-2</c:v>
                </c:pt>
                <c:pt idx="2543">
                  <c:v>-4.8003999999999991E-2</c:v>
                </c:pt>
                <c:pt idx="2544">
                  <c:v>-4.7994499999999982E-2</c:v>
                </c:pt>
                <c:pt idx="2545">
                  <c:v>-4.7982499999999977E-2</c:v>
                </c:pt>
                <c:pt idx="2546">
                  <c:v>-4.7970499999999978E-2</c:v>
                </c:pt>
                <c:pt idx="2547">
                  <c:v>-4.7958999999999988E-2</c:v>
                </c:pt>
                <c:pt idx="2548">
                  <c:v>-4.7954999999999977E-2</c:v>
                </c:pt>
                <c:pt idx="2549">
                  <c:v>-4.7953499999999982E-2</c:v>
                </c:pt>
                <c:pt idx="2550">
                  <c:v>-4.7948999999999985E-2</c:v>
                </c:pt>
                <c:pt idx="2551">
                  <c:v>-4.7953499999999982E-2</c:v>
                </c:pt>
                <c:pt idx="2552">
                  <c:v>-4.7940999999999977E-2</c:v>
                </c:pt>
                <c:pt idx="2553">
                  <c:v>-4.7923999999999974E-2</c:v>
                </c:pt>
                <c:pt idx="2554">
                  <c:v>-4.7911999999999975E-2</c:v>
                </c:pt>
                <c:pt idx="2555">
                  <c:v>-4.7901499999999979E-2</c:v>
                </c:pt>
                <c:pt idx="2556">
                  <c:v>-4.7897999999999975E-2</c:v>
                </c:pt>
                <c:pt idx="2557">
                  <c:v>-4.7882999999999981E-2</c:v>
                </c:pt>
                <c:pt idx="2558">
                  <c:v>-4.7873999999999972E-2</c:v>
                </c:pt>
                <c:pt idx="2559">
                  <c:v>-4.7856999999999976E-2</c:v>
                </c:pt>
                <c:pt idx="2560">
                  <c:v>-4.7846999999999994E-2</c:v>
                </c:pt>
                <c:pt idx="2561">
                  <c:v>-4.7839499999999993E-2</c:v>
                </c:pt>
                <c:pt idx="2562">
                  <c:v>-4.7833999999999974E-2</c:v>
                </c:pt>
                <c:pt idx="2563">
                  <c:v>-4.782899999999999E-2</c:v>
                </c:pt>
                <c:pt idx="2564">
                  <c:v>-4.7838499999999985E-2</c:v>
                </c:pt>
                <c:pt idx="2565">
                  <c:v>-4.7839499999999993E-2</c:v>
                </c:pt>
                <c:pt idx="2566">
                  <c:v>-4.7835999999999997E-2</c:v>
                </c:pt>
                <c:pt idx="2567">
                  <c:v>-4.7827499999999995E-2</c:v>
                </c:pt>
                <c:pt idx="2568">
                  <c:v>-4.7824999999999986E-2</c:v>
                </c:pt>
                <c:pt idx="2569">
                  <c:v>-4.7822999999999991E-2</c:v>
                </c:pt>
                <c:pt idx="2570">
                  <c:v>-4.7817999999999986E-2</c:v>
                </c:pt>
                <c:pt idx="2571">
                  <c:v>-4.7821999999999976E-2</c:v>
                </c:pt>
                <c:pt idx="2572">
                  <c:v>-4.7813499999999981E-2</c:v>
                </c:pt>
                <c:pt idx="2573">
                  <c:v>-4.7819499999999973E-2</c:v>
                </c:pt>
                <c:pt idx="2574">
                  <c:v>-4.7818999999999973E-2</c:v>
                </c:pt>
                <c:pt idx="2575">
                  <c:v>-4.7815499999999976E-2</c:v>
                </c:pt>
                <c:pt idx="2576">
                  <c:v>-4.7817999999999979E-2</c:v>
                </c:pt>
                <c:pt idx="2577">
                  <c:v>-4.7822999999999977E-2</c:v>
                </c:pt>
                <c:pt idx="2578">
                  <c:v>-4.7837999999999978E-2</c:v>
                </c:pt>
                <c:pt idx="2579">
                  <c:v>-4.7840999999999981E-2</c:v>
                </c:pt>
                <c:pt idx="2580">
                  <c:v>-4.7841499999999974E-2</c:v>
                </c:pt>
                <c:pt idx="2581">
                  <c:v>-4.7849499999999982E-2</c:v>
                </c:pt>
                <c:pt idx="2582">
                  <c:v>-4.7857499999999983E-2</c:v>
                </c:pt>
                <c:pt idx="2583">
                  <c:v>-4.7778999999999981E-2</c:v>
                </c:pt>
                <c:pt idx="2584">
                  <c:v>-4.777049999999998E-2</c:v>
                </c:pt>
                <c:pt idx="2585">
                  <c:v>-4.7785499999999981E-2</c:v>
                </c:pt>
                <c:pt idx="2586">
                  <c:v>-4.7790499999999986E-2</c:v>
                </c:pt>
                <c:pt idx="2587">
                  <c:v>-4.7792999999999981E-2</c:v>
                </c:pt>
                <c:pt idx="2588">
                  <c:v>-4.7859499999999985E-2</c:v>
                </c:pt>
                <c:pt idx="2589">
                  <c:v>-4.78745E-2</c:v>
                </c:pt>
                <c:pt idx="2590">
                  <c:v>-4.7874E-2</c:v>
                </c:pt>
                <c:pt idx="2591">
                  <c:v>-4.7880000000000006E-2</c:v>
                </c:pt>
                <c:pt idx="2592">
                  <c:v>-4.7890499999999996E-2</c:v>
                </c:pt>
                <c:pt idx="2593">
                  <c:v>-4.7895E-2</c:v>
                </c:pt>
                <c:pt idx="2594">
                  <c:v>-4.7894999999999993E-2</c:v>
                </c:pt>
                <c:pt idx="2595">
                  <c:v>-4.7888499999999994E-2</c:v>
                </c:pt>
                <c:pt idx="2596">
                  <c:v>-4.788449999999999E-2</c:v>
                </c:pt>
                <c:pt idx="2597">
                  <c:v>-4.7881E-2</c:v>
                </c:pt>
                <c:pt idx="2598">
                  <c:v>-4.787799999999999E-2</c:v>
                </c:pt>
                <c:pt idx="2599">
                  <c:v>-4.7873499999999992E-2</c:v>
                </c:pt>
                <c:pt idx="2600">
                  <c:v>-4.7871499999999984E-2</c:v>
                </c:pt>
                <c:pt idx="2601">
                  <c:v>-4.7880999999999993E-2</c:v>
                </c:pt>
                <c:pt idx="2602">
                  <c:v>-4.7885499999999984E-2</c:v>
                </c:pt>
                <c:pt idx="2603">
                  <c:v>-4.7877499999999983E-2</c:v>
                </c:pt>
                <c:pt idx="2604">
                  <c:v>-4.7872999999999985E-2</c:v>
                </c:pt>
                <c:pt idx="2605">
                  <c:v>-4.7863499999999976E-2</c:v>
                </c:pt>
                <c:pt idx="2606">
                  <c:v>-4.786149999999998E-2</c:v>
                </c:pt>
                <c:pt idx="2607">
                  <c:v>-4.7855999999999989E-2</c:v>
                </c:pt>
                <c:pt idx="2608">
                  <c:v>-4.7852499999999985E-2</c:v>
                </c:pt>
                <c:pt idx="2609">
                  <c:v>-4.7844999999999985E-2</c:v>
                </c:pt>
                <c:pt idx="2610">
                  <c:v>-4.784999999999999E-2</c:v>
                </c:pt>
                <c:pt idx="2611">
                  <c:v>-4.7844999999999985E-2</c:v>
                </c:pt>
                <c:pt idx="2612">
                  <c:v>-4.7843999999999991E-2</c:v>
                </c:pt>
                <c:pt idx="2613">
                  <c:v>-4.7840499999999987E-2</c:v>
                </c:pt>
                <c:pt idx="2614">
                  <c:v>-4.7858499999999991E-2</c:v>
                </c:pt>
                <c:pt idx="2615">
                  <c:v>-4.7857999999999984E-2</c:v>
                </c:pt>
                <c:pt idx="2616">
                  <c:v>-4.7849499999999975E-2</c:v>
                </c:pt>
                <c:pt idx="2617">
                  <c:v>-4.7808499999999983E-2</c:v>
                </c:pt>
                <c:pt idx="2618">
                  <c:v>-4.7802499999999977E-2</c:v>
                </c:pt>
                <c:pt idx="2619">
                  <c:v>-4.7803999999999978E-2</c:v>
                </c:pt>
                <c:pt idx="2620">
                  <c:v>-4.7797499999999972E-2</c:v>
                </c:pt>
                <c:pt idx="2621">
                  <c:v>-4.7802999999999971E-2</c:v>
                </c:pt>
                <c:pt idx="2622">
                  <c:v>-4.7784999999999973E-2</c:v>
                </c:pt>
                <c:pt idx="2623">
                  <c:v>-4.7786999999999961E-2</c:v>
                </c:pt>
                <c:pt idx="2624">
                  <c:v>-4.7796999999999971E-2</c:v>
                </c:pt>
                <c:pt idx="2625">
                  <c:v>-4.7799499999999974E-2</c:v>
                </c:pt>
                <c:pt idx="2626">
                  <c:v>-4.7800999999999975E-2</c:v>
                </c:pt>
                <c:pt idx="2627">
                  <c:v>-4.7788499999999977E-2</c:v>
                </c:pt>
                <c:pt idx="2628">
                  <c:v>-4.7779499999999982E-2</c:v>
                </c:pt>
                <c:pt idx="2629">
                  <c:v>-4.7790999999999979E-2</c:v>
                </c:pt>
                <c:pt idx="2630">
                  <c:v>-4.7788999999999984E-2</c:v>
                </c:pt>
                <c:pt idx="2631">
                  <c:v>-4.7780999999999983E-2</c:v>
                </c:pt>
                <c:pt idx="2632">
                  <c:v>-4.7783999999999986E-2</c:v>
                </c:pt>
                <c:pt idx="2633">
                  <c:v>-4.7780499999999983E-2</c:v>
                </c:pt>
                <c:pt idx="2634">
                  <c:v>-4.7776999999999986E-2</c:v>
                </c:pt>
                <c:pt idx="2635">
                  <c:v>-4.7779499999999989E-2</c:v>
                </c:pt>
                <c:pt idx="2636">
                  <c:v>-4.7776999999999993E-2</c:v>
                </c:pt>
                <c:pt idx="2637">
                  <c:v>-4.7778000000000001E-2</c:v>
                </c:pt>
                <c:pt idx="2638">
                  <c:v>-4.7787999999999997E-2</c:v>
                </c:pt>
                <c:pt idx="2639">
                  <c:v>-4.77835E-2</c:v>
                </c:pt>
                <c:pt idx="2640">
                  <c:v>-4.7781999999999991E-2</c:v>
                </c:pt>
                <c:pt idx="2641">
                  <c:v>-4.7779999999999996E-2</c:v>
                </c:pt>
                <c:pt idx="2642">
                  <c:v>-4.7777499999999994E-2</c:v>
                </c:pt>
                <c:pt idx="2643">
                  <c:v>-4.7772999999999996E-2</c:v>
                </c:pt>
                <c:pt idx="2644">
                  <c:v>-4.776699999999999E-2</c:v>
                </c:pt>
                <c:pt idx="2645">
                  <c:v>-4.7762499999999986E-2</c:v>
                </c:pt>
                <c:pt idx="2646">
                  <c:v>-4.775999999999999E-2</c:v>
                </c:pt>
                <c:pt idx="2647">
                  <c:v>-4.7765499999999989E-2</c:v>
                </c:pt>
                <c:pt idx="2648">
                  <c:v>-4.7755999999999979E-2</c:v>
                </c:pt>
                <c:pt idx="2649">
                  <c:v>-4.7747999999999992E-2</c:v>
                </c:pt>
                <c:pt idx="2650">
                  <c:v>-4.7739499999999983E-2</c:v>
                </c:pt>
                <c:pt idx="2651">
                  <c:v>-4.7736999999999988E-2</c:v>
                </c:pt>
                <c:pt idx="2652">
                  <c:v>-4.7750499999999994E-2</c:v>
                </c:pt>
                <c:pt idx="2653">
                  <c:v>-4.7742499999999993E-2</c:v>
                </c:pt>
                <c:pt idx="2654">
                  <c:v>-4.7730999999999996E-2</c:v>
                </c:pt>
                <c:pt idx="2655">
                  <c:v>-4.7728999999999994E-2</c:v>
                </c:pt>
                <c:pt idx="2656">
                  <c:v>-4.7713999999999979E-2</c:v>
                </c:pt>
                <c:pt idx="2657">
                  <c:v>-4.7720499999999992E-2</c:v>
                </c:pt>
                <c:pt idx="2658">
                  <c:v>-4.7719999999999992E-2</c:v>
                </c:pt>
                <c:pt idx="2659">
                  <c:v>-4.7724499999999989E-2</c:v>
                </c:pt>
                <c:pt idx="2660">
                  <c:v>-4.7720499999999992E-2</c:v>
                </c:pt>
                <c:pt idx="2661">
                  <c:v>-4.7717999999999997E-2</c:v>
                </c:pt>
                <c:pt idx="2662">
                  <c:v>-4.7719500000000005E-2</c:v>
                </c:pt>
                <c:pt idx="2663">
                  <c:v>-4.7715500000000001E-2</c:v>
                </c:pt>
                <c:pt idx="2664">
                  <c:v>-4.77215E-2</c:v>
                </c:pt>
                <c:pt idx="2665">
                  <c:v>-4.7728E-2</c:v>
                </c:pt>
                <c:pt idx="2666">
                  <c:v>-4.7732999999999991E-2</c:v>
                </c:pt>
                <c:pt idx="2667">
                  <c:v>-4.7733999999999985E-2</c:v>
                </c:pt>
                <c:pt idx="2668">
                  <c:v>-4.7737999999999989E-2</c:v>
                </c:pt>
                <c:pt idx="2669">
                  <c:v>-4.7739999999999984E-2</c:v>
                </c:pt>
                <c:pt idx="2670">
                  <c:v>-4.7746499999999976E-2</c:v>
                </c:pt>
                <c:pt idx="2671">
                  <c:v>-4.7757999999999967E-2</c:v>
                </c:pt>
                <c:pt idx="2672">
                  <c:v>-4.7761999999999978E-2</c:v>
                </c:pt>
                <c:pt idx="2673">
                  <c:v>-4.7766499999999976E-2</c:v>
                </c:pt>
                <c:pt idx="2674">
                  <c:v>-4.7780499999999976E-2</c:v>
                </c:pt>
                <c:pt idx="2675">
                  <c:v>-4.7794999999999969E-2</c:v>
                </c:pt>
                <c:pt idx="2676">
                  <c:v>-4.7798499999999973E-2</c:v>
                </c:pt>
                <c:pt idx="2677">
                  <c:v>-4.780199999999997E-2</c:v>
                </c:pt>
                <c:pt idx="2678">
                  <c:v>-4.7803999999999978E-2</c:v>
                </c:pt>
                <c:pt idx="2679">
                  <c:v>-4.7806499999999967E-2</c:v>
                </c:pt>
                <c:pt idx="2680">
                  <c:v>-4.7807499999999975E-2</c:v>
                </c:pt>
                <c:pt idx="2681">
                  <c:v>-4.7799499999999967E-2</c:v>
                </c:pt>
                <c:pt idx="2682">
                  <c:v>-4.7799499999999967E-2</c:v>
                </c:pt>
                <c:pt idx="2683">
                  <c:v>-4.7806999999999975E-2</c:v>
                </c:pt>
                <c:pt idx="2684">
                  <c:v>-4.7788499999999977E-2</c:v>
                </c:pt>
                <c:pt idx="2685">
                  <c:v>-4.7781499999999984E-2</c:v>
                </c:pt>
                <c:pt idx="2686">
                  <c:v>-4.7790499999999979E-2</c:v>
                </c:pt>
                <c:pt idx="2687">
                  <c:v>-4.7781999999999991E-2</c:v>
                </c:pt>
                <c:pt idx="2688">
                  <c:v>-4.7783000000000006E-2</c:v>
                </c:pt>
                <c:pt idx="2689">
                  <c:v>-4.7782999999999992E-2</c:v>
                </c:pt>
                <c:pt idx="2690">
                  <c:v>-4.77835E-2</c:v>
                </c:pt>
                <c:pt idx="2691">
                  <c:v>-4.7776499999999986E-2</c:v>
                </c:pt>
                <c:pt idx="2692">
                  <c:v>-4.7797499999999979E-2</c:v>
                </c:pt>
                <c:pt idx="2693">
                  <c:v>-4.7826499999999994E-2</c:v>
                </c:pt>
                <c:pt idx="2694">
                  <c:v>-4.7857999999999984E-2</c:v>
                </c:pt>
                <c:pt idx="2695">
                  <c:v>-4.7884999999999976E-2</c:v>
                </c:pt>
                <c:pt idx="2696">
                  <c:v>-4.7908499999999979E-2</c:v>
                </c:pt>
                <c:pt idx="2697">
                  <c:v>-4.7935499999999971E-2</c:v>
                </c:pt>
                <c:pt idx="2698">
                  <c:v>-4.7953999999999983E-2</c:v>
                </c:pt>
                <c:pt idx="2699">
                  <c:v>-4.798199999999999E-2</c:v>
                </c:pt>
                <c:pt idx="2700">
                  <c:v>-4.7987500000000002E-2</c:v>
                </c:pt>
                <c:pt idx="2701">
                  <c:v>-4.8011999999999999E-2</c:v>
                </c:pt>
                <c:pt idx="2702">
                  <c:v>-4.8036000000000002E-2</c:v>
                </c:pt>
                <c:pt idx="2703">
                  <c:v>-4.8062500000000001E-2</c:v>
                </c:pt>
                <c:pt idx="2704">
                  <c:v>-4.8116000000000013E-2</c:v>
                </c:pt>
                <c:pt idx="2705">
                  <c:v>-4.8125000000000001E-2</c:v>
                </c:pt>
                <c:pt idx="2706">
                  <c:v>-4.8153500000000002E-2</c:v>
                </c:pt>
                <c:pt idx="2707">
                  <c:v>-4.8173999999999995E-2</c:v>
                </c:pt>
                <c:pt idx="2708">
                  <c:v>-4.8197999999999998E-2</c:v>
                </c:pt>
                <c:pt idx="2709">
                  <c:v>-4.8221999999999987E-2</c:v>
                </c:pt>
                <c:pt idx="2710">
                  <c:v>-4.8250999999999988E-2</c:v>
                </c:pt>
                <c:pt idx="2711">
                  <c:v>-4.8271499999999995E-2</c:v>
                </c:pt>
                <c:pt idx="2712">
                  <c:v>-4.8283499999999986E-2</c:v>
                </c:pt>
                <c:pt idx="2713">
                  <c:v>-4.8311499999999993E-2</c:v>
                </c:pt>
                <c:pt idx="2714">
                  <c:v>-4.8339999999999994E-2</c:v>
                </c:pt>
                <c:pt idx="2715">
                  <c:v>-4.8369000000000002E-2</c:v>
                </c:pt>
                <c:pt idx="2716">
                  <c:v>-4.8404499999999996E-2</c:v>
                </c:pt>
                <c:pt idx="2717">
                  <c:v>-4.8432500000000003E-2</c:v>
                </c:pt>
                <c:pt idx="2718">
                  <c:v>-4.8443499999999994E-2</c:v>
                </c:pt>
                <c:pt idx="2719">
                  <c:v>-4.8474499999999997E-2</c:v>
                </c:pt>
                <c:pt idx="2720">
                  <c:v>-4.8499499999999987E-2</c:v>
                </c:pt>
                <c:pt idx="2721">
                  <c:v>-4.853749999999999E-2</c:v>
                </c:pt>
                <c:pt idx="2722">
                  <c:v>-4.8565499999999984E-2</c:v>
                </c:pt>
                <c:pt idx="2723">
                  <c:v>-4.8594999999999985E-2</c:v>
                </c:pt>
                <c:pt idx="2724">
                  <c:v>-4.8639999999999996E-2</c:v>
                </c:pt>
                <c:pt idx="2725">
                  <c:v>-4.8674499999999989E-2</c:v>
                </c:pt>
                <c:pt idx="2726">
                  <c:v>-4.8708000000000001E-2</c:v>
                </c:pt>
                <c:pt idx="2727">
                  <c:v>-4.873099999999999E-2</c:v>
                </c:pt>
                <c:pt idx="2728">
                  <c:v>-4.8756999999999995E-2</c:v>
                </c:pt>
                <c:pt idx="2729">
                  <c:v>-4.877999999999999E-2</c:v>
                </c:pt>
                <c:pt idx="2730">
                  <c:v>-4.8811500000000001E-2</c:v>
                </c:pt>
                <c:pt idx="2731">
                  <c:v>-4.8840500000000002E-2</c:v>
                </c:pt>
                <c:pt idx="2732">
                  <c:v>-4.8868499999999988E-2</c:v>
                </c:pt>
                <c:pt idx="2733">
                  <c:v>-4.8891999999999998E-2</c:v>
                </c:pt>
                <c:pt idx="2734">
                  <c:v>-4.8927499999999992E-2</c:v>
                </c:pt>
                <c:pt idx="2735">
                  <c:v>-4.8953999999999984E-2</c:v>
                </c:pt>
                <c:pt idx="2736">
                  <c:v>-4.8974999999999991E-2</c:v>
                </c:pt>
                <c:pt idx="2737">
                  <c:v>-4.8999999999999988E-2</c:v>
                </c:pt>
                <c:pt idx="2738">
                  <c:v>-4.9036999999999976E-2</c:v>
                </c:pt>
                <c:pt idx="2739">
                  <c:v>-4.9056499999999989E-2</c:v>
                </c:pt>
                <c:pt idx="2740">
                  <c:v>-4.9085999999999984E-2</c:v>
                </c:pt>
                <c:pt idx="2741">
                  <c:v>-4.9115999999999979E-2</c:v>
                </c:pt>
                <c:pt idx="2742">
                  <c:v>-4.9124999999999981E-2</c:v>
                </c:pt>
                <c:pt idx="2743">
                  <c:v>-4.9159999999999975E-2</c:v>
                </c:pt>
                <c:pt idx="2744">
                  <c:v>-4.9195499999999982E-2</c:v>
                </c:pt>
                <c:pt idx="2745">
                  <c:v>-4.9240999999999972E-2</c:v>
                </c:pt>
                <c:pt idx="2746">
                  <c:v>-4.9280499999999977E-2</c:v>
                </c:pt>
                <c:pt idx="2747">
                  <c:v>-4.9311999999999988E-2</c:v>
                </c:pt>
                <c:pt idx="2748">
                  <c:v>-4.9346499999999981E-2</c:v>
                </c:pt>
                <c:pt idx="2749">
                  <c:v>-4.9369999999999976E-2</c:v>
                </c:pt>
                <c:pt idx="2750">
                  <c:v>-4.9407499999999965E-2</c:v>
                </c:pt>
                <c:pt idx="2751">
                  <c:v>-4.9426999999999957E-2</c:v>
                </c:pt>
                <c:pt idx="2752">
                  <c:v>-4.9473999999999962E-2</c:v>
                </c:pt>
                <c:pt idx="2753">
                  <c:v>-4.951649999999997E-2</c:v>
                </c:pt>
                <c:pt idx="2754">
                  <c:v>-4.9551499999999971E-2</c:v>
                </c:pt>
                <c:pt idx="2755">
                  <c:v>-4.959249999999997E-2</c:v>
                </c:pt>
                <c:pt idx="2756">
                  <c:v>-4.9630499999999973E-2</c:v>
                </c:pt>
                <c:pt idx="2757">
                  <c:v>-4.9682499999999977E-2</c:v>
                </c:pt>
                <c:pt idx="2758">
                  <c:v>-4.9719499999999979E-2</c:v>
                </c:pt>
                <c:pt idx="2759">
                  <c:v>-4.9768499999999972E-2</c:v>
                </c:pt>
                <c:pt idx="2760">
                  <c:v>-4.9830499999999979E-2</c:v>
                </c:pt>
                <c:pt idx="2761">
                  <c:v>-4.9871999999999979E-2</c:v>
                </c:pt>
                <c:pt idx="2762">
                  <c:v>-4.9915499999999981E-2</c:v>
                </c:pt>
                <c:pt idx="2763">
                  <c:v>-4.9950999999999982E-2</c:v>
                </c:pt>
                <c:pt idx="2764">
                  <c:v>-4.9982499999999985E-2</c:v>
                </c:pt>
                <c:pt idx="2765">
                  <c:v>-5.0019499999999988E-2</c:v>
                </c:pt>
                <c:pt idx="2766">
                  <c:v>-5.0063999999999984E-2</c:v>
                </c:pt>
                <c:pt idx="2767">
                  <c:v>-5.0110499999999981E-2</c:v>
                </c:pt>
                <c:pt idx="2768">
                  <c:v>-5.015449999999997E-2</c:v>
                </c:pt>
                <c:pt idx="2769">
                  <c:v>-5.019599999999997E-2</c:v>
                </c:pt>
                <c:pt idx="2770">
                  <c:v>-5.0240999999999973E-2</c:v>
                </c:pt>
                <c:pt idx="2771">
                  <c:v>-5.0275499999999973E-2</c:v>
                </c:pt>
                <c:pt idx="2772">
                  <c:v>-5.0318999999999975E-2</c:v>
                </c:pt>
                <c:pt idx="2773">
                  <c:v>-5.0364499999999979E-2</c:v>
                </c:pt>
                <c:pt idx="2774">
                  <c:v>-5.0419999999999993E-2</c:v>
                </c:pt>
                <c:pt idx="2775">
                  <c:v>-5.0463499999999988E-2</c:v>
                </c:pt>
                <c:pt idx="2776">
                  <c:v>-5.0498999999999988E-2</c:v>
                </c:pt>
                <c:pt idx="2777">
                  <c:v>-5.0541499999999989E-2</c:v>
                </c:pt>
                <c:pt idx="2778">
                  <c:v>-5.0574999999999995E-2</c:v>
                </c:pt>
                <c:pt idx="2779">
                  <c:v>-5.0622999999999987E-2</c:v>
                </c:pt>
                <c:pt idx="2780">
                  <c:v>-5.0670499999999993E-2</c:v>
                </c:pt>
                <c:pt idx="2781">
                  <c:v>-5.0706999999999988E-2</c:v>
                </c:pt>
                <c:pt idx="2782">
                  <c:v>-5.0744999999999985E-2</c:v>
                </c:pt>
                <c:pt idx="2783">
                  <c:v>-5.0784999999999983E-2</c:v>
                </c:pt>
                <c:pt idx="2784">
                  <c:v>-5.084749999999999E-2</c:v>
                </c:pt>
                <c:pt idx="2785">
                  <c:v>-5.0878E-2</c:v>
                </c:pt>
                <c:pt idx="2786">
                  <c:v>-5.0917999999999998E-2</c:v>
                </c:pt>
                <c:pt idx="2787">
                  <c:v>-5.0958499999999997E-2</c:v>
                </c:pt>
                <c:pt idx="2788">
                  <c:v>-5.0934999999999994E-2</c:v>
                </c:pt>
                <c:pt idx="2789">
                  <c:v>-5.0960999999999999E-2</c:v>
                </c:pt>
                <c:pt idx="2790">
                  <c:v>-5.1003500000000007E-2</c:v>
                </c:pt>
                <c:pt idx="2791">
                  <c:v>-5.1038000000000007E-2</c:v>
                </c:pt>
                <c:pt idx="2792">
                  <c:v>-5.1069500000000004E-2</c:v>
                </c:pt>
                <c:pt idx="2793">
                  <c:v>-5.1103000000000003E-2</c:v>
                </c:pt>
                <c:pt idx="2794">
                  <c:v>-5.1150500000000002E-2</c:v>
                </c:pt>
                <c:pt idx="2795">
                  <c:v>-5.1194999999999997E-2</c:v>
                </c:pt>
                <c:pt idx="2796">
                  <c:v>-5.1219499999999994E-2</c:v>
                </c:pt>
                <c:pt idx="2797">
                  <c:v>-5.1262499999999996E-2</c:v>
                </c:pt>
                <c:pt idx="2798">
                  <c:v>-5.1297999999999996E-2</c:v>
                </c:pt>
                <c:pt idx="2799">
                  <c:v>-5.1335499999999985E-2</c:v>
                </c:pt>
                <c:pt idx="2800">
                  <c:v>-5.1369499999999985E-2</c:v>
                </c:pt>
                <c:pt idx="2801">
                  <c:v>-5.1409499999999983E-2</c:v>
                </c:pt>
                <c:pt idx="2802">
                  <c:v>-5.1450499999999982E-2</c:v>
                </c:pt>
                <c:pt idx="2803">
                  <c:v>-5.1495999999999986E-2</c:v>
                </c:pt>
                <c:pt idx="2804">
                  <c:v>-5.1537499999999986E-2</c:v>
                </c:pt>
                <c:pt idx="2805">
                  <c:v>-5.1579499999999986E-2</c:v>
                </c:pt>
                <c:pt idx="2806">
                  <c:v>-5.1622499999999974E-2</c:v>
                </c:pt>
                <c:pt idx="2807">
                  <c:v>-5.1666999999999977E-2</c:v>
                </c:pt>
                <c:pt idx="2808">
                  <c:v>-5.1702999999999985E-2</c:v>
                </c:pt>
                <c:pt idx="2809">
                  <c:v>-5.1753999999999988E-2</c:v>
                </c:pt>
                <c:pt idx="2810">
                  <c:v>-5.1794499999999993E-2</c:v>
                </c:pt>
                <c:pt idx="2811">
                  <c:v>-5.1837999999999995E-2</c:v>
                </c:pt>
                <c:pt idx="2812">
                  <c:v>-5.1880500000000003E-2</c:v>
                </c:pt>
                <c:pt idx="2813">
                  <c:v>-5.1918000000000006E-2</c:v>
                </c:pt>
                <c:pt idx="2814">
                  <c:v>-5.1955500000000009E-2</c:v>
                </c:pt>
                <c:pt idx="2815">
                  <c:v>-5.2000500000000012E-2</c:v>
                </c:pt>
                <c:pt idx="2816">
                  <c:v>-5.2056000000000012E-2</c:v>
                </c:pt>
                <c:pt idx="2817">
                  <c:v>-5.2091499999999999E-2</c:v>
                </c:pt>
                <c:pt idx="2818">
                  <c:v>-5.2110500000000004E-2</c:v>
                </c:pt>
                <c:pt idx="2819">
                  <c:v>-5.2145500000000011E-2</c:v>
                </c:pt>
                <c:pt idx="2820">
                  <c:v>-5.2187499999999998E-2</c:v>
                </c:pt>
                <c:pt idx="2821">
                  <c:v>-5.2227500000000003E-2</c:v>
                </c:pt>
                <c:pt idx="2822">
                  <c:v>-5.2283500000000011E-2</c:v>
                </c:pt>
                <c:pt idx="2823">
                  <c:v>-5.2319000000000011E-2</c:v>
                </c:pt>
                <c:pt idx="2824">
                  <c:v>-5.2348000000000006E-2</c:v>
                </c:pt>
                <c:pt idx="2825">
                  <c:v>-5.2384500000000014E-2</c:v>
                </c:pt>
                <c:pt idx="2826">
                  <c:v>-5.2418500000000014E-2</c:v>
                </c:pt>
                <c:pt idx="2827">
                  <c:v>-5.2468000000000001E-2</c:v>
                </c:pt>
                <c:pt idx="2828">
                  <c:v>-5.250800000000002E-2</c:v>
                </c:pt>
                <c:pt idx="2829">
                  <c:v>-5.2544500000000015E-2</c:v>
                </c:pt>
                <c:pt idx="2830">
                  <c:v>-5.2575500000000011E-2</c:v>
                </c:pt>
                <c:pt idx="2831">
                  <c:v>-5.2615500000000016E-2</c:v>
                </c:pt>
                <c:pt idx="2832">
                  <c:v>-5.2646000000000005E-2</c:v>
                </c:pt>
                <c:pt idx="2833">
                  <c:v>-5.2687000000000019E-2</c:v>
                </c:pt>
                <c:pt idx="2834">
                  <c:v>-5.2726500000000016E-2</c:v>
                </c:pt>
                <c:pt idx="2835">
                  <c:v>-5.2743000000000005E-2</c:v>
                </c:pt>
                <c:pt idx="2836">
                  <c:v>-5.2788000000000002E-2</c:v>
                </c:pt>
                <c:pt idx="2837">
                  <c:v>-5.2808500000000001E-2</c:v>
                </c:pt>
                <c:pt idx="2838">
                  <c:v>-5.2831000000000003E-2</c:v>
                </c:pt>
                <c:pt idx="2839">
                  <c:v>-5.2868999999999999E-2</c:v>
                </c:pt>
                <c:pt idx="2840">
                  <c:v>-5.2899500000000002E-2</c:v>
                </c:pt>
                <c:pt idx="2841">
                  <c:v>-5.2938500000000006E-2</c:v>
                </c:pt>
                <c:pt idx="2842">
                  <c:v>-5.2970000000000003E-2</c:v>
                </c:pt>
                <c:pt idx="2843">
                  <c:v>-5.300500000000001E-2</c:v>
                </c:pt>
                <c:pt idx="2844">
                  <c:v>-5.3034000000000019E-2</c:v>
                </c:pt>
                <c:pt idx="2845">
                  <c:v>-5.3076000000000005E-2</c:v>
                </c:pt>
                <c:pt idx="2846">
                  <c:v>-5.3103000000000004E-2</c:v>
                </c:pt>
                <c:pt idx="2847">
                  <c:v>-5.3125500000000006E-2</c:v>
                </c:pt>
                <c:pt idx="2848">
                  <c:v>-5.3162000000000015E-2</c:v>
                </c:pt>
                <c:pt idx="2849">
                  <c:v>-5.3199500000000011E-2</c:v>
                </c:pt>
                <c:pt idx="2850">
                  <c:v>-5.3233500000000017E-2</c:v>
                </c:pt>
                <c:pt idx="2851">
                  <c:v>-5.326400000000002E-2</c:v>
                </c:pt>
                <c:pt idx="2852">
                  <c:v>-5.3286500000000021E-2</c:v>
                </c:pt>
                <c:pt idx="2853">
                  <c:v>-5.3321500000000022E-2</c:v>
                </c:pt>
                <c:pt idx="2854">
                  <c:v>-5.3369000000000028E-2</c:v>
                </c:pt>
                <c:pt idx="2855">
                  <c:v>-5.3408000000000032E-2</c:v>
                </c:pt>
                <c:pt idx="2856">
                  <c:v>-5.3446000000000035E-2</c:v>
                </c:pt>
                <c:pt idx="2857">
                  <c:v>-5.3479500000000034E-2</c:v>
                </c:pt>
                <c:pt idx="2858">
                  <c:v>-5.3522500000000035E-2</c:v>
                </c:pt>
                <c:pt idx="2859">
                  <c:v>-5.3555500000000034E-2</c:v>
                </c:pt>
                <c:pt idx="2860">
                  <c:v>-5.3590000000000033E-2</c:v>
                </c:pt>
                <c:pt idx="2861">
                  <c:v>-5.362150000000003E-2</c:v>
                </c:pt>
                <c:pt idx="2862">
                  <c:v>-5.3651500000000032E-2</c:v>
                </c:pt>
                <c:pt idx="2863">
                  <c:v>-5.3682500000000036E-2</c:v>
                </c:pt>
                <c:pt idx="2864">
                  <c:v>-5.3710500000000029E-2</c:v>
                </c:pt>
                <c:pt idx="2865">
                  <c:v>-5.3733000000000031E-2</c:v>
                </c:pt>
                <c:pt idx="2866">
                  <c:v>-5.3758000000000035E-2</c:v>
                </c:pt>
                <c:pt idx="2867">
                  <c:v>-5.3792000000000034E-2</c:v>
                </c:pt>
                <c:pt idx="2868">
                  <c:v>-5.3806000000000027E-2</c:v>
                </c:pt>
                <c:pt idx="2869">
                  <c:v>-5.3842000000000029E-2</c:v>
                </c:pt>
                <c:pt idx="2870">
                  <c:v>-5.3870000000000022E-2</c:v>
                </c:pt>
                <c:pt idx="2871">
                  <c:v>-5.3891500000000023E-2</c:v>
                </c:pt>
                <c:pt idx="2872">
                  <c:v>-5.3942000000000025E-2</c:v>
                </c:pt>
                <c:pt idx="2873">
                  <c:v>-5.397850000000002E-2</c:v>
                </c:pt>
                <c:pt idx="2874">
                  <c:v>-5.4009000000000029E-2</c:v>
                </c:pt>
                <c:pt idx="2875">
                  <c:v>-5.4039500000000025E-2</c:v>
                </c:pt>
                <c:pt idx="2876">
                  <c:v>-5.4061500000000026E-2</c:v>
                </c:pt>
                <c:pt idx="2877">
                  <c:v>-5.4092000000000036E-2</c:v>
                </c:pt>
                <c:pt idx="2878">
                  <c:v>-5.4126000000000028E-2</c:v>
                </c:pt>
                <c:pt idx="2879">
                  <c:v>-5.4165000000000026E-2</c:v>
                </c:pt>
                <c:pt idx="2880">
                  <c:v>-5.4189000000000022E-2</c:v>
                </c:pt>
                <c:pt idx="2881">
                  <c:v>-5.4226000000000024E-2</c:v>
                </c:pt>
                <c:pt idx="2882">
                  <c:v>-5.4261000000000031E-2</c:v>
                </c:pt>
                <c:pt idx="2883">
                  <c:v>-5.4284000000000027E-2</c:v>
                </c:pt>
                <c:pt idx="2884">
                  <c:v>-5.4317500000000025E-2</c:v>
                </c:pt>
                <c:pt idx="2885">
                  <c:v>-5.4362000000000042E-2</c:v>
                </c:pt>
                <c:pt idx="2886">
                  <c:v>-5.4389000000000041E-2</c:v>
                </c:pt>
                <c:pt idx="2887">
                  <c:v>-5.4420000000000045E-2</c:v>
                </c:pt>
                <c:pt idx="2888">
                  <c:v>-5.4444500000000041E-2</c:v>
                </c:pt>
                <c:pt idx="2889">
                  <c:v>-5.4478500000000041E-2</c:v>
                </c:pt>
                <c:pt idx="2890">
                  <c:v>-5.4504500000000039E-2</c:v>
                </c:pt>
                <c:pt idx="2891">
                  <c:v>-5.4535500000000042E-2</c:v>
                </c:pt>
                <c:pt idx="2892">
                  <c:v>-5.4546000000000039E-2</c:v>
                </c:pt>
                <c:pt idx="2893">
                  <c:v>-5.454050000000004E-2</c:v>
                </c:pt>
                <c:pt idx="2894">
                  <c:v>-5.4548500000000028E-2</c:v>
                </c:pt>
                <c:pt idx="2895">
                  <c:v>-5.4562500000000035E-2</c:v>
                </c:pt>
                <c:pt idx="2896">
                  <c:v>-5.4578000000000043E-2</c:v>
                </c:pt>
                <c:pt idx="2897">
                  <c:v>-5.4582500000000041E-2</c:v>
                </c:pt>
                <c:pt idx="2898">
                  <c:v>-5.4592000000000036E-2</c:v>
                </c:pt>
                <c:pt idx="2899">
                  <c:v>-5.4600000000000037E-2</c:v>
                </c:pt>
                <c:pt idx="2900">
                  <c:v>-5.4616000000000033E-2</c:v>
                </c:pt>
                <c:pt idx="2901">
                  <c:v>-5.4624000000000034E-2</c:v>
                </c:pt>
                <c:pt idx="2902">
                  <c:v>-5.4637500000000033E-2</c:v>
                </c:pt>
                <c:pt idx="2903">
                  <c:v>-5.4650500000000032E-2</c:v>
                </c:pt>
                <c:pt idx="2904">
                  <c:v>-5.4652500000000034E-2</c:v>
                </c:pt>
                <c:pt idx="2905">
                  <c:v>-5.4678000000000032E-2</c:v>
                </c:pt>
                <c:pt idx="2906">
                  <c:v>-5.4686000000000033E-2</c:v>
                </c:pt>
                <c:pt idx="2907">
                  <c:v>-5.4702000000000008E-2</c:v>
                </c:pt>
                <c:pt idx="2908">
                  <c:v>-5.4747000000000018E-2</c:v>
                </c:pt>
                <c:pt idx="2909">
                  <c:v>-5.4763000000000013E-2</c:v>
                </c:pt>
                <c:pt idx="2910">
                  <c:v>-5.4751000000000022E-2</c:v>
                </c:pt>
                <c:pt idx="2911">
                  <c:v>-5.476950000000002E-2</c:v>
                </c:pt>
                <c:pt idx="2912">
                  <c:v>-5.479450000000001E-2</c:v>
                </c:pt>
                <c:pt idx="2913">
                  <c:v>-5.4807500000000023E-2</c:v>
                </c:pt>
                <c:pt idx="2914">
                  <c:v>-5.4810500000000026E-2</c:v>
                </c:pt>
                <c:pt idx="2915">
                  <c:v>-5.4817500000000019E-2</c:v>
                </c:pt>
                <c:pt idx="2916">
                  <c:v>-5.4820500000000022E-2</c:v>
                </c:pt>
                <c:pt idx="2917">
                  <c:v>-5.4824000000000019E-2</c:v>
                </c:pt>
                <c:pt idx="2918">
                  <c:v>-5.4822000000000017E-2</c:v>
                </c:pt>
                <c:pt idx="2919">
                  <c:v>-5.4826000000000034E-2</c:v>
                </c:pt>
                <c:pt idx="2920">
                  <c:v>-5.482850000000003E-2</c:v>
                </c:pt>
                <c:pt idx="2921">
                  <c:v>-5.4830500000000025E-2</c:v>
                </c:pt>
                <c:pt idx="2922">
                  <c:v>-5.4821000000000016E-2</c:v>
                </c:pt>
                <c:pt idx="2923">
                  <c:v>-5.481850000000002E-2</c:v>
                </c:pt>
                <c:pt idx="2924">
                  <c:v>-5.4809000000000038E-2</c:v>
                </c:pt>
                <c:pt idx="2925">
                  <c:v>-5.4804000000000033E-2</c:v>
                </c:pt>
                <c:pt idx="2926">
                  <c:v>-5.4806000000000035E-2</c:v>
                </c:pt>
                <c:pt idx="2927">
                  <c:v>-5.4814000000000043E-2</c:v>
                </c:pt>
                <c:pt idx="2928">
                  <c:v>-5.4828000000000043E-2</c:v>
                </c:pt>
                <c:pt idx="2929">
                  <c:v>-5.4831000000000039E-2</c:v>
                </c:pt>
                <c:pt idx="2930">
                  <c:v>-5.4821000000000036E-2</c:v>
                </c:pt>
                <c:pt idx="2931">
                  <c:v>-5.4820000000000028E-2</c:v>
                </c:pt>
                <c:pt idx="2932">
                  <c:v>-5.4817500000000033E-2</c:v>
                </c:pt>
                <c:pt idx="2933">
                  <c:v>-5.4817000000000046E-2</c:v>
                </c:pt>
                <c:pt idx="2934">
                  <c:v>-5.4804500000000041E-2</c:v>
                </c:pt>
                <c:pt idx="2935">
                  <c:v>-5.4792000000000049E-2</c:v>
                </c:pt>
                <c:pt idx="2936">
                  <c:v>-5.4792000000000042E-2</c:v>
                </c:pt>
                <c:pt idx="2937">
                  <c:v>-5.4800000000000043E-2</c:v>
                </c:pt>
                <c:pt idx="2938">
                  <c:v>-5.4792000000000042E-2</c:v>
                </c:pt>
                <c:pt idx="2939">
                  <c:v>-5.4784000000000041E-2</c:v>
                </c:pt>
                <c:pt idx="2940">
                  <c:v>-5.4788500000000032E-2</c:v>
                </c:pt>
                <c:pt idx="2941">
                  <c:v>-5.4781000000000031E-2</c:v>
                </c:pt>
                <c:pt idx="2942">
                  <c:v>-5.4798500000000035E-2</c:v>
                </c:pt>
                <c:pt idx="2943">
                  <c:v>-5.4793000000000029E-2</c:v>
                </c:pt>
                <c:pt idx="2944">
                  <c:v>-5.4784500000000035E-2</c:v>
                </c:pt>
                <c:pt idx="2945">
                  <c:v>-5.4772500000000023E-2</c:v>
                </c:pt>
                <c:pt idx="2946">
                  <c:v>-5.4767000000000031E-2</c:v>
                </c:pt>
                <c:pt idx="2947">
                  <c:v>-5.4758000000000029E-2</c:v>
                </c:pt>
                <c:pt idx="2948">
                  <c:v>-5.4749000000000034E-2</c:v>
                </c:pt>
                <c:pt idx="2949">
                  <c:v>-5.4744500000000036E-2</c:v>
                </c:pt>
                <c:pt idx="2950">
                  <c:v>-5.4739500000000031E-2</c:v>
                </c:pt>
                <c:pt idx="2951">
                  <c:v>-5.4745000000000037E-2</c:v>
                </c:pt>
                <c:pt idx="2952">
                  <c:v>-5.473100000000003E-2</c:v>
                </c:pt>
                <c:pt idx="2953">
                  <c:v>-5.4722500000000035E-2</c:v>
                </c:pt>
                <c:pt idx="2954">
                  <c:v>-5.4730500000000043E-2</c:v>
                </c:pt>
                <c:pt idx="2955">
                  <c:v>-5.4728000000000041E-2</c:v>
                </c:pt>
                <c:pt idx="2956">
                  <c:v>-5.4742500000000041E-2</c:v>
                </c:pt>
                <c:pt idx="2957">
                  <c:v>-5.4725000000000031E-2</c:v>
                </c:pt>
                <c:pt idx="2958">
                  <c:v>-5.472800000000002E-2</c:v>
                </c:pt>
                <c:pt idx="2959">
                  <c:v>-5.4716000000000029E-2</c:v>
                </c:pt>
                <c:pt idx="2960">
                  <c:v>-5.4681500000000029E-2</c:v>
                </c:pt>
                <c:pt idx="2961">
                  <c:v>-5.4674500000000043E-2</c:v>
                </c:pt>
                <c:pt idx="2962">
                  <c:v>-5.466200000000003E-2</c:v>
                </c:pt>
                <c:pt idx="2963">
                  <c:v>-5.4661500000000036E-2</c:v>
                </c:pt>
                <c:pt idx="2964">
                  <c:v>-5.4653000000000028E-2</c:v>
                </c:pt>
                <c:pt idx="2965">
                  <c:v>-5.4645000000000034E-2</c:v>
                </c:pt>
                <c:pt idx="2966">
                  <c:v>-5.4629000000000032E-2</c:v>
                </c:pt>
                <c:pt idx="2967">
                  <c:v>-5.4604500000000035E-2</c:v>
                </c:pt>
                <c:pt idx="2968">
                  <c:v>-5.4589500000000041E-2</c:v>
                </c:pt>
                <c:pt idx="2969">
                  <c:v>-5.4570500000000043E-2</c:v>
                </c:pt>
                <c:pt idx="2970">
                  <c:v>-5.4552000000000031E-2</c:v>
                </c:pt>
                <c:pt idx="2971">
                  <c:v>-5.4529500000000036E-2</c:v>
                </c:pt>
                <c:pt idx="2972">
                  <c:v>-5.4518000000000032E-2</c:v>
                </c:pt>
                <c:pt idx="2973">
                  <c:v>-5.4496000000000031E-2</c:v>
                </c:pt>
                <c:pt idx="2974">
                  <c:v>-5.4478000000000033E-2</c:v>
                </c:pt>
                <c:pt idx="2975">
                  <c:v>-5.4459500000000036E-2</c:v>
                </c:pt>
                <c:pt idx="2976">
                  <c:v>-5.4441000000000031E-2</c:v>
                </c:pt>
                <c:pt idx="2977">
                  <c:v>-5.4420000000000031E-2</c:v>
                </c:pt>
                <c:pt idx="2978">
                  <c:v>-5.4401500000000019E-2</c:v>
                </c:pt>
                <c:pt idx="2979">
                  <c:v>-5.4378500000000017E-2</c:v>
                </c:pt>
                <c:pt idx="2980">
                  <c:v>-5.4356500000000009E-2</c:v>
                </c:pt>
                <c:pt idx="2981">
                  <c:v>-5.4349000000000008E-2</c:v>
                </c:pt>
                <c:pt idx="2982">
                  <c:v>-5.4329500000000003E-2</c:v>
                </c:pt>
                <c:pt idx="2983">
                  <c:v>-5.4315500000000003E-2</c:v>
                </c:pt>
                <c:pt idx="2984">
                  <c:v>-5.4284500000000006E-2</c:v>
                </c:pt>
                <c:pt idx="2985">
                  <c:v>-5.4276000000000012E-2</c:v>
                </c:pt>
                <c:pt idx="2986">
                  <c:v>-5.4262500000000005E-2</c:v>
                </c:pt>
                <c:pt idx="2987">
                  <c:v>-5.4244999999999995E-2</c:v>
                </c:pt>
                <c:pt idx="2988">
                  <c:v>-5.4225999999999989E-2</c:v>
                </c:pt>
                <c:pt idx="2989">
                  <c:v>-5.4214499999999999E-2</c:v>
                </c:pt>
                <c:pt idx="2990">
                  <c:v>-5.4197000000000009E-2</c:v>
                </c:pt>
                <c:pt idx="2991">
                  <c:v>-5.418400000000001E-2</c:v>
                </c:pt>
                <c:pt idx="2992">
                  <c:v>-5.4174000000000007E-2</c:v>
                </c:pt>
                <c:pt idx="2993">
                  <c:v>-5.4161500000000001E-2</c:v>
                </c:pt>
                <c:pt idx="2994">
                  <c:v>-5.4139999999999994E-2</c:v>
                </c:pt>
                <c:pt idx="2995">
                  <c:v>-5.4125500000000007E-2</c:v>
                </c:pt>
                <c:pt idx="2996">
                  <c:v>-5.4132E-2</c:v>
                </c:pt>
                <c:pt idx="2997">
                  <c:v>-5.4114000000000016E-2</c:v>
                </c:pt>
                <c:pt idx="2998">
                  <c:v>-5.4074500000000005E-2</c:v>
                </c:pt>
                <c:pt idx="2999">
                  <c:v>-5.4056000000000007E-2</c:v>
                </c:pt>
                <c:pt idx="3000">
                  <c:v>-5.4044500000000009E-2</c:v>
                </c:pt>
                <c:pt idx="3001">
                  <c:v>-5.4026500000000005E-2</c:v>
                </c:pt>
                <c:pt idx="3002">
                  <c:v>-5.4012999999999999E-2</c:v>
                </c:pt>
                <c:pt idx="3003">
                  <c:v>-5.3990500000000011E-2</c:v>
                </c:pt>
                <c:pt idx="3004">
                  <c:v>-5.398250000000001E-2</c:v>
                </c:pt>
                <c:pt idx="3005">
                  <c:v>-5.3967000000000008E-2</c:v>
                </c:pt>
                <c:pt idx="3006">
                  <c:v>-5.39525E-2</c:v>
                </c:pt>
                <c:pt idx="3007">
                  <c:v>-5.3959E-2</c:v>
                </c:pt>
                <c:pt idx="3008">
                  <c:v>-5.3949500000000004E-2</c:v>
                </c:pt>
                <c:pt idx="3009">
                  <c:v>-5.3937500000000006E-2</c:v>
                </c:pt>
                <c:pt idx="3010">
                  <c:v>-5.3917E-2</c:v>
                </c:pt>
                <c:pt idx="3011">
                  <c:v>-5.3904000000000007E-2</c:v>
                </c:pt>
                <c:pt idx="3012">
                  <c:v>-5.3889500000000007E-2</c:v>
                </c:pt>
                <c:pt idx="3013">
                  <c:v>-5.3884500000000009E-2</c:v>
                </c:pt>
                <c:pt idx="3014">
                  <c:v>-5.3879500000000011E-2</c:v>
                </c:pt>
                <c:pt idx="3015">
                  <c:v>-5.3866000000000004E-2</c:v>
                </c:pt>
                <c:pt idx="3016">
                  <c:v>-5.3846500000000012E-2</c:v>
                </c:pt>
                <c:pt idx="3017">
                  <c:v>-5.3839500000000019E-2</c:v>
                </c:pt>
                <c:pt idx="3018">
                  <c:v>-5.3854000000000013E-2</c:v>
                </c:pt>
                <c:pt idx="3019">
                  <c:v>-5.3849500000000008E-2</c:v>
                </c:pt>
                <c:pt idx="3020">
                  <c:v>-5.3846500000000005E-2</c:v>
                </c:pt>
                <c:pt idx="3021">
                  <c:v>-5.383700000000001E-2</c:v>
                </c:pt>
                <c:pt idx="3022">
                  <c:v>-5.3817500000000011E-2</c:v>
                </c:pt>
                <c:pt idx="3023">
                  <c:v>-5.3821500000000022E-2</c:v>
                </c:pt>
                <c:pt idx="3024">
                  <c:v>-5.3818500000000019E-2</c:v>
                </c:pt>
                <c:pt idx="3025">
                  <c:v>-5.3818000000000019E-2</c:v>
                </c:pt>
                <c:pt idx="3026">
                  <c:v>-5.3817500000000018E-2</c:v>
                </c:pt>
                <c:pt idx="3027">
                  <c:v>-5.3821000000000035E-2</c:v>
                </c:pt>
                <c:pt idx="3028">
                  <c:v>-5.3814000000000035E-2</c:v>
                </c:pt>
                <c:pt idx="3029">
                  <c:v>-5.3811000000000053E-2</c:v>
                </c:pt>
                <c:pt idx="3030">
                  <c:v>-5.3826500000000062E-2</c:v>
                </c:pt>
                <c:pt idx="3031">
                  <c:v>-5.3831000000000059E-2</c:v>
                </c:pt>
                <c:pt idx="3032">
                  <c:v>-5.3838000000000052E-2</c:v>
                </c:pt>
                <c:pt idx="3033">
                  <c:v>-5.3856500000000057E-2</c:v>
                </c:pt>
                <c:pt idx="3034">
                  <c:v>-5.3861500000000048E-2</c:v>
                </c:pt>
                <c:pt idx="3035">
                  <c:v>-5.3888500000000041E-2</c:v>
                </c:pt>
                <c:pt idx="3036">
                  <c:v>-5.3883000000000035E-2</c:v>
                </c:pt>
                <c:pt idx="3037">
                  <c:v>-5.3896500000000042E-2</c:v>
                </c:pt>
                <c:pt idx="3038">
                  <c:v>-5.3901000000000032E-2</c:v>
                </c:pt>
                <c:pt idx="3039">
                  <c:v>-5.3899000000000044E-2</c:v>
                </c:pt>
                <c:pt idx="3040">
                  <c:v>-5.3903500000000035E-2</c:v>
                </c:pt>
                <c:pt idx="3041">
                  <c:v>-5.3905500000000037E-2</c:v>
                </c:pt>
                <c:pt idx="3042">
                  <c:v>-5.3902500000000034E-2</c:v>
                </c:pt>
                <c:pt idx="3043">
                  <c:v>-5.3911000000000035E-2</c:v>
                </c:pt>
                <c:pt idx="3044">
                  <c:v>-5.3917500000000042E-2</c:v>
                </c:pt>
                <c:pt idx="3045">
                  <c:v>-5.3906500000000045E-2</c:v>
                </c:pt>
                <c:pt idx="3046">
                  <c:v>-5.3916500000000048E-2</c:v>
                </c:pt>
                <c:pt idx="3047">
                  <c:v>-5.3918000000000035E-2</c:v>
                </c:pt>
                <c:pt idx="3048">
                  <c:v>-5.3915500000000033E-2</c:v>
                </c:pt>
                <c:pt idx="3049">
                  <c:v>-5.3910000000000027E-2</c:v>
                </c:pt>
                <c:pt idx="3050">
                  <c:v>-5.388450000000003E-2</c:v>
                </c:pt>
                <c:pt idx="3051">
                  <c:v>-5.3885000000000044E-2</c:v>
                </c:pt>
                <c:pt idx="3052">
                  <c:v>-5.3879000000000031E-2</c:v>
                </c:pt>
                <c:pt idx="3053">
                  <c:v>-5.3873500000000032E-2</c:v>
                </c:pt>
                <c:pt idx="3054">
                  <c:v>-5.3860000000000026E-2</c:v>
                </c:pt>
                <c:pt idx="3055">
                  <c:v>-5.3848500000000028E-2</c:v>
                </c:pt>
                <c:pt idx="3056">
                  <c:v>-5.3848000000000028E-2</c:v>
                </c:pt>
                <c:pt idx="3057">
                  <c:v>-5.3832000000000012E-2</c:v>
                </c:pt>
                <c:pt idx="3058">
                  <c:v>-5.3817500000000032E-2</c:v>
                </c:pt>
                <c:pt idx="3059">
                  <c:v>-5.3803000000000017E-2</c:v>
                </c:pt>
                <c:pt idx="3060">
                  <c:v>-5.3792500000000014E-2</c:v>
                </c:pt>
                <c:pt idx="3061">
                  <c:v>-5.3779500000000022E-2</c:v>
                </c:pt>
                <c:pt idx="3062">
                  <c:v>-5.3716500000000028E-2</c:v>
                </c:pt>
                <c:pt idx="3063">
                  <c:v>-5.3704500000000023E-2</c:v>
                </c:pt>
                <c:pt idx="3064">
                  <c:v>-5.3692000000000017E-2</c:v>
                </c:pt>
                <c:pt idx="3065">
                  <c:v>-5.3686000000000018E-2</c:v>
                </c:pt>
                <c:pt idx="3066">
                  <c:v>-5.3678500000000018E-2</c:v>
                </c:pt>
                <c:pt idx="3067">
                  <c:v>-5.3667000000000006E-2</c:v>
                </c:pt>
                <c:pt idx="3068">
                  <c:v>-5.3675000000000007E-2</c:v>
                </c:pt>
                <c:pt idx="3069">
                  <c:v>-5.3666000000000012E-2</c:v>
                </c:pt>
                <c:pt idx="3070">
                  <c:v>-5.3651500000000005E-2</c:v>
                </c:pt>
                <c:pt idx="3071">
                  <c:v>-5.3640500000000008E-2</c:v>
                </c:pt>
                <c:pt idx="3072">
                  <c:v>-5.3608000000000003E-2</c:v>
                </c:pt>
                <c:pt idx="3073">
                  <c:v>-5.3593499999999988E-2</c:v>
                </c:pt>
                <c:pt idx="3074">
                  <c:v>-5.3578999999999988E-2</c:v>
                </c:pt>
                <c:pt idx="3075">
                  <c:v>-5.3569999999999993E-2</c:v>
                </c:pt>
                <c:pt idx="3076">
                  <c:v>-5.3565499999999995E-2</c:v>
                </c:pt>
                <c:pt idx="3077">
                  <c:v>-5.355999999999999E-2</c:v>
                </c:pt>
                <c:pt idx="3078">
                  <c:v>-5.3545499999999996E-2</c:v>
                </c:pt>
                <c:pt idx="3079">
                  <c:v>-5.3543499999999994E-2</c:v>
                </c:pt>
                <c:pt idx="3080">
                  <c:v>-5.3540499999999984E-2</c:v>
                </c:pt>
                <c:pt idx="3081">
                  <c:v>-5.353649999999998E-2</c:v>
                </c:pt>
                <c:pt idx="3082">
                  <c:v>-5.3528999999999993E-2</c:v>
                </c:pt>
                <c:pt idx="3083">
                  <c:v>-5.3523499999999995E-2</c:v>
                </c:pt>
                <c:pt idx="3084">
                  <c:v>-5.3517999999999989E-2</c:v>
                </c:pt>
                <c:pt idx="3085">
                  <c:v>-5.3507499999999986E-2</c:v>
                </c:pt>
                <c:pt idx="3086">
                  <c:v>-5.3504499999999983E-2</c:v>
                </c:pt>
                <c:pt idx="3087">
                  <c:v>-5.3502999999999988E-2</c:v>
                </c:pt>
                <c:pt idx="3088">
                  <c:v>-5.3500999999999986E-2</c:v>
                </c:pt>
                <c:pt idx="3089">
                  <c:v>-5.3494499999999993E-2</c:v>
                </c:pt>
                <c:pt idx="3090">
                  <c:v>-5.34875E-2</c:v>
                </c:pt>
                <c:pt idx="3091">
                  <c:v>-5.3491999999999998E-2</c:v>
                </c:pt>
                <c:pt idx="3092">
                  <c:v>-5.3484999999999998E-2</c:v>
                </c:pt>
                <c:pt idx="3093">
                  <c:v>-5.3477999999999998E-2</c:v>
                </c:pt>
                <c:pt idx="3094">
                  <c:v>-5.3471999999999992E-2</c:v>
                </c:pt>
                <c:pt idx="3095">
                  <c:v>-5.3462499999999996E-2</c:v>
                </c:pt>
                <c:pt idx="3096">
                  <c:v>-5.3453000000000001E-2</c:v>
                </c:pt>
                <c:pt idx="3097">
                  <c:v>-5.3454999999999989E-2</c:v>
                </c:pt>
                <c:pt idx="3098">
                  <c:v>-5.3450499999999998E-2</c:v>
                </c:pt>
                <c:pt idx="3099">
                  <c:v>-5.3434499999999996E-2</c:v>
                </c:pt>
                <c:pt idx="3100">
                  <c:v>-5.3428000000000003E-2</c:v>
                </c:pt>
                <c:pt idx="3101">
                  <c:v>-5.3419500000000009E-2</c:v>
                </c:pt>
                <c:pt idx="3102">
                  <c:v>-5.3407499999999997E-2</c:v>
                </c:pt>
                <c:pt idx="3103">
                  <c:v>-5.3392000000000009E-2</c:v>
                </c:pt>
                <c:pt idx="3104">
                  <c:v>-5.3383500000000007E-2</c:v>
                </c:pt>
                <c:pt idx="3105">
                  <c:v>-5.33695E-2</c:v>
                </c:pt>
                <c:pt idx="3106">
                  <c:v>-5.3355999999999994E-2</c:v>
                </c:pt>
                <c:pt idx="3107">
                  <c:v>-5.3340999999999993E-2</c:v>
                </c:pt>
                <c:pt idx="3108">
                  <c:v>-5.3291000000000005E-2</c:v>
                </c:pt>
                <c:pt idx="3109">
                  <c:v>-5.3269999999999998E-2</c:v>
                </c:pt>
                <c:pt idx="3110">
                  <c:v>-5.3277500000000019E-2</c:v>
                </c:pt>
                <c:pt idx="3111">
                  <c:v>-5.3259500000000008E-2</c:v>
                </c:pt>
                <c:pt idx="3112">
                  <c:v>-5.3240999999999997E-2</c:v>
                </c:pt>
                <c:pt idx="3113">
                  <c:v>-5.3219500000000003E-2</c:v>
                </c:pt>
                <c:pt idx="3114">
                  <c:v>-5.3206500000000018E-2</c:v>
                </c:pt>
                <c:pt idx="3115">
                  <c:v>-5.3193000000000011E-2</c:v>
                </c:pt>
                <c:pt idx="3116">
                  <c:v>-5.3187000000000026E-2</c:v>
                </c:pt>
                <c:pt idx="3117">
                  <c:v>-5.3154500000000021E-2</c:v>
                </c:pt>
                <c:pt idx="3118">
                  <c:v>-5.3152000000000026E-2</c:v>
                </c:pt>
                <c:pt idx="3119">
                  <c:v>-5.3129500000000024E-2</c:v>
                </c:pt>
                <c:pt idx="3120">
                  <c:v>-5.3128000000000029E-2</c:v>
                </c:pt>
                <c:pt idx="3121">
                  <c:v>-5.3122000000000023E-2</c:v>
                </c:pt>
                <c:pt idx="3122">
                  <c:v>-5.3133000000000034E-2</c:v>
                </c:pt>
                <c:pt idx="3123">
                  <c:v>-5.3134000000000021E-2</c:v>
                </c:pt>
                <c:pt idx="3124">
                  <c:v>-5.3141500000000022E-2</c:v>
                </c:pt>
                <c:pt idx="3125">
                  <c:v>-5.3145500000000033E-2</c:v>
                </c:pt>
                <c:pt idx="3126">
                  <c:v>-5.3144500000000025E-2</c:v>
                </c:pt>
                <c:pt idx="3127">
                  <c:v>-5.3186000000000018E-2</c:v>
                </c:pt>
                <c:pt idx="3128">
                  <c:v>-5.3186500000000025E-2</c:v>
                </c:pt>
                <c:pt idx="3129">
                  <c:v>-5.3196500000000028E-2</c:v>
                </c:pt>
                <c:pt idx="3130">
                  <c:v>-5.3214500000000033E-2</c:v>
                </c:pt>
                <c:pt idx="3131">
                  <c:v>-5.3224500000000015E-2</c:v>
                </c:pt>
                <c:pt idx="3132">
                  <c:v>-5.3241000000000011E-2</c:v>
                </c:pt>
                <c:pt idx="3133">
                  <c:v>-5.3259500000000015E-2</c:v>
                </c:pt>
                <c:pt idx="3134">
                  <c:v>-5.3275000000000017E-2</c:v>
                </c:pt>
                <c:pt idx="3135">
                  <c:v>-5.329550000000001E-2</c:v>
                </c:pt>
                <c:pt idx="3136">
                  <c:v>-5.3307500000000028E-2</c:v>
                </c:pt>
                <c:pt idx="3137">
                  <c:v>-5.3311000000000018E-2</c:v>
                </c:pt>
                <c:pt idx="3138">
                  <c:v>-5.3324500000000018E-2</c:v>
                </c:pt>
                <c:pt idx="3139">
                  <c:v>-5.3349500000000022E-2</c:v>
                </c:pt>
                <c:pt idx="3140">
                  <c:v>-5.3356000000000015E-2</c:v>
                </c:pt>
                <c:pt idx="3141">
                  <c:v>-5.3377500000000015E-2</c:v>
                </c:pt>
                <c:pt idx="3142">
                  <c:v>-5.3391000000000022E-2</c:v>
                </c:pt>
                <c:pt idx="3143">
                  <c:v>-5.3405500000000022E-2</c:v>
                </c:pt>
                <c:pt idx="3144">
                  <c:v>-5.3427000000000016E-2</c:v>
                </c:pt>
                <c:pt idx="3145">
                  <c:v>-5.3447500000000023E-2</c:v>
                </c:pt>
                <c:pt idx="3146">
                  <c:v>-5.3463500000000011E-2</c:v>
                </c:pt>
                <c:pt idx="3147">
                  <c:v>-5.3481000000000022E-2</c:v>
                </c:pt>
                <c:pt idx="3148">
                  <c:v>-5.3506500000000005E-2</c:v>
                </c:pt>
                <c:pt idx="3149">
                  <c:v>-5.352500000000001E-2</c:v>
                </c:pt>
                <c:pt idx="3150">
                  <c:v>-5.353900000000001E-2</c:v>
                </c:pt>
                <c:pt idx="3151">
                  <c:v>-5.3554000000000018E-2</c:v>
                </c:pt>
                <c:pt idx="3152">
                  <c:v>-5.3567500000000011E-2</c:v>
                </c:pt>
                <c:pt idx="3153">
                  <c:v>-5.3578000000000001E-2</c:v>
                </c:pt>
                <c:pt idx="3154">
                  <c:v>-5.3578500000000008E-2</c:v>
                </c:pt>
                <c:pt idx="3155">
                  <c:v>-5.3589500000000012E-2</c:v>
                </c:pt>
                <c:pt idx="3156">
                  <c:v>-5.3580000000000017E-2</c:v>
                </c:pt>
                <c:pt idx="3157">
                  <c:v>-5.3595500000000004E-2</c:v>
                </c:pt>
                <c:pt idx="3158">
                  <c:v>-5.3607500000000002E-2</c:v>
                </c:pt>
                <c:pt idx="3159">
                  <c:v>-5.3624000000000012E-2</c:v>
                </c:pt>
                <c:pt idx="3160">
                  <c:v>-5.3643500000000011E-2</c:v>
                </c:pt>
                <c:pt idx="3161">
                  <c:v>-5.3657000000000003E-2</c:v>
                </c:pt>
                <c:pt idx="3162">
                  <c:v>-5.3671500000000004E-2</c:v>
                </c:pt>
                <c:pt idx="3163">
                  <c:v>-5.3682000000000007E-2</c:v>
                </c:pt>
                <c:pt idx="3164">
                  <c:v>-5.3689500000000001E-2</c:v>
                </c:pt>
                <c:pt idx="3165">
                  <c:v>-5.3699000000000004E-2</c:v>
                </c:pt>
                <c:pt idx="3166">
                  <c:v>-5.3712999999999997E-2</c:v>
                </c:pt>
                <c:pt idx="3167">
                  <c:v>-5.3731500000000001E-2</c:v>
                </c:pt>
                <c:pt idx="3168">
                  <c:v>-5.3748999999999991E-2</c:v>
                </c:pt>
                <c:pt idx="3169">
                  <c:v>-5.3772499999999994E-2</c:v>
                </c:pt>
                <c:pt idx="3170">
                  <c:v>-5.3792E-2</c:v>
                </c:pt>
                <c:pt idx="3171">
                  <c:v>-5.3819499999999992E-2</c:v>
                </c:pt>
                <c:pt idx="3172">
                  <c:v>-5.3832999999999985E-2</c:v>
                </c:pt>
                <c:pt idx="3173">
                  <c:v>-5.3851499999999983E-2</c:v>
                </c:pt>
                <c:pt idx="3174">
                  <c:v>-5.3860999999999978E-2</c:v>
                </c:pt>
                <c:pt idx="3175">
                  <c:v>-5.3877499999999981E-2</c:v>
                </c:pt>
                <c:pt idx="3176">
                  <c:v>-5.3897999999999981E-2</c:v>
                </c:pt>
                <c:pt idx="3177">
                  <c:v>-5.3917499999999993E-2</c:v>
                </c:pt>
                <c:pt idx="3178">
                  <c:v>-5.3938E-2</c:v>
                </c:pt>
                <c:pt idx="3179">
                  <c:v>-5.3962500000000004E-2</c:v>
                </c:pt>
                <c:pt idx="3180">
                  <c:v>-5.3982000000000009E-2</c:v>
                </c:pt>
                <c:pt idx="3181">
                  <c:v>-5.3992500000000006E-2</c:v>
                </c:pt>
                <c:pt idx="3182">
                  <c:v>-5.4007000000000006E-2</c:v>
                </c:pt>
                <c:pt idx="3183">
                  <c:v>-5.4022500000000015E-2</c:v>
                </c:pt>
                <c:pt idx="3184">
                  <c:v>-5.4036500000000008E-2</c:v>
                </c:pt>
                <c:pt idx="3185">
                  <c:v>-5.4049000000000014E-2</c:v>
                </c:pt>
                <c:pt idx="3186">
                  <c:v>-5.4065000000000009E-2</c:v>
                </c:pt>
                <c:pt idx="3187">
                  <c:v>-5.4088000000000011E-2</c:v>
                </c:pt>
                <c:pt idx="3188">
                  <c:v>-5.4109500000000005E-2</c:v>
                </c:pt>
                <c:pt idx="3189">
                  <c:v>-5.4135500000000017E-2</c:v>
                </c:pt>
                <c:pt idx="3190">
                  <c:v>-5.4153500000000007E-2</c:v>
                </c:pt>
                <c:pt idx="3191">
                  <c:v>-5.4172000000000012E-2</c:v>
                </c:pt>
                <c:pt idx="3192">
                  <c:v>-5.4188500000000007E-2</c:v>
                </c:pt>
                <c:pt idx="3193">
                  <c:v>-5.4211499999999996E-2</c:v>
                </c:pt>
                <c:pt idx="3194">
                  <c:v>-5.4233999999999997E-2</c:v>
                </c:pt>
                <c:pt idx="3195">
                  <c:v>-5.42505E-2</c:v>
                </c:pt>
                <c:pt idx="3196">
                  <c:v>-5.4264999999999987E-2</c:v>
                </c:pt>
                <c:pt idx="3197">
                  <c:v>-5.4285999999999987E-2</c:v>
                </c:pt>
                <c:pt idx="3198">
                  <c:v>-5.4335499999999988E-2</c:v>
                </c:pt>
                <c:pt idx="3199">
                  <c:v>-5.4363499999999981E-2</c:v>
                </c:pt>
                <c:pt idx="3200">
                  <c:v>-5.4382999999999987E-2</c:v>
                </c:pt>
                <c:pt idx="3201">
                  <c:v>-5.4403999999999987E-2</c:v>
                </c:pt>
                <c:pt idx="3202">
                  <c:v>-5.4422499999999971E-2</c:v>
                </c:pt>
                <c:pt idx="3203">
                  <c:v>-5.4453999999999975E-2</c:v>
                </c:pt>
                <c:pt idx="3204">
                  <c:v>-5.4467499999999974E-2</c:v>
                </c:pt>
                <c:pt idx="3205">
                  <c:v>-5.4484499999999977E-2</c:v>
                </c:pt>
                <c:pt idx="3206">
                  <c:v>-5.4505999999999971E-2</c:v>
                </c:pt>
                <c:pt idx="3207">
                  <c:v>-5.4506999999999979E-2</c:v>
                </c:pt>
                <c:pt idx="3208">
                  <c:v>-5.4522999999999967E-2</c:v>
                </c:pt>
                <c:pt idx="3209">
                  <c:v>-5.4541499999999965E-2</c:v>
                </c:pt>
                <c:pt idx="3210">
                  <c:v>-5.4563999999999974E-2</c:v>
                </c:pt>
                <c:pt idx="3211">
                  <c:v>-5.4583999999999966E-2</c:v>
                </c:pt>
                <c:pt idx="3212">
                  <c:v>-5.4600999999999969E-2</c:v>
                </c:pt>
                <c:pt idx="3213">
                  <c:v>-5.4616999999999978E-2</c:v>
                </c:pt>
                <c:pt idx="3214">
                  <c:v>-5.4628999999999976E-2</c:v>
                </c:pt>
                <c:pt idx="3215">
                  <c:v>-5.4650499999999977E-2</c:v>
                </c:pt>
                <c:pt idx="3216">
                  <c:v>-5.4661999999999981E-2</c:v>
                </c:pt>
                <c:pt idx="3217">
                  <c:v>-5.4679999999999979E-2</c:v>
                </c:pt>
                <c:pt idx="3218">
                  <c:v>-5.4690499999999975E-2</c:v>
                </c:pt>
                <c:pt idx="3219">
                  <c:v>-5.4704999999999976E-2</c:v>
                </c:pt>
                <c:pt idx="3220">
                  <c:v>-5.4719499999999976E-2</c:v>
                </c:pt>
                <c:pt idx="3221">
                  <c:v>-5.4741499999999978E-2</c:v>
                </c:pt>
                <c:pt idx="3222">
                  <c:v>-5.4732999999999962E-2</c:v>
                </c:pt>
                <c:pt idx="3223">
                  <c:v>-5.4741499999999971E-2</c:v>
                </c:pt>
                <c:pt idx="3224">
                  <c:v>-5.4753499999999983E-2</c:v>
                </c:pt>
                <c:pt idx="3225">
                  <c:v>-5.4763499999999972E-2</c:v>
                </c:pt>
                <c:pt idx="3226">
                  <c:v>-5.4773999999999975E-2</c:v>
                </c:pt>
                <c:pt idx="3227">
                  <c:v>-5.4776999999999978E-2</c:v>
                </c:pt>
                <c:pt idx="3228">
                  <c:v>-5.4794499999999982E-2</c:v>
                </c:pt>
                <c:pt idx="3229">
                  <c:v>-5.4801999999999976E-2</c:v>
                </c:pt>
                <c:pt idx="3230">
                  <c:v>-5.4800999999999975E-2</c:v>
                </c:pt>
                <c:pt idx="3231">
                  <c:v>-5.4805499999999972E-2</c:v>
                </c:pt>
                <c:pt idx="3232">
                  <c:v>-5.4809499999999962E-2</c:v>
                </c:pt>
                <c:pt idx="3233">
                  <c:v>-5.4794499999999961E-2</c:v>
                </c:pt>
                <c:pt idx="3234">
                  <c:v>-5.4795499999999962E-2</c:v>
                </c:pt>
                <c:pt idx="3235">
                  <c:v>-5.4791499999999965E-2</c:v>
                </c:pt>
                <c:pt idx="3236">
                  <c:v>-5.4792499999999959E-2</c:v>
                </c:pt>
                <c:pt idx="3237">
                  <c:v>-5.4793499999999967E-2</c:v>
                </c:pt>
                <c:pt idx="3238">
                  <c:v>-5.4798999999999959E-2</c:v>
                </c:pt>
                <c:pt idx="3239">
                  <c:v>-5.4805999999999966E-2</c:v>
                </c:pt>
                <c:pt idx="3240">
                  <c:v>-5.4813499999999966E-2</c:v>
                </c:pt>
                <c:pt idx="3241">
                  <c:v>-5.4814499999999967E-2</c:v>
                </c:pt>
                <c:pt idx="3242">
                  <c:v>-5.4822999999999962E-2</c:v>
                </c:pt>
                <c:pt idx="3243">
                  <c:v>-5.4825999999999972E-2</c:v>
                </c:pt>
                <c:pt idx="3244">
                  <c:v>-5.4834499999999967E-2</c:v>
                </c:pt>
                <c:pt idx="3245">
                  <c:v>-5.484449999999997E-2</c:v>
                </c:pt>
                <c:pt idx="3246">
                  <c:v>-5.4850999999999976E-2</c:v>
                </c:pt>
                <c:pt idx="3247">
                  <c:v>-5.4856999999999968E-2</c:v>
                </c:pt>
                <c:pt idx="3248">
                  <c:v>-5.4864999999999969E-2</c:v>
                </c:pt>
                <c:pt idx="3249">
                  <c:v>-5.4875999999999966E-2</c:v>
                </c:pt>
                <c:pt idx="3250">
                  <c:v>-5.4902499999999972E-2</c:v>
                </c:pt>
                <c:pt idx="3251">
                  <c:v>-5.4914999999999978E-2</c:v>
                </c:pt>
                <c:pt idx="3252">
                  <c:v>-5.4927499999999976E-2</c:v>
                </c:pt>
                <c:pt idx="3253">
                  <c:v>-5.4934499999999976E-2</c:v>
                </c:pt>
                <c:pt idx="3254">
                  <c:v>-5.4944499999999986E-2</c:v>
                </c:pt>
                <c:pt idx="3255">
                  <c:v>-5.4960499999999989E-2</c:v>
                </c:pt>
                <c:pt idx="3256">
                  <c:v>-5.4971999999999986E-2</c:v>
                </c:pt>
                <c:pt idx="3257">
                  <c:v>-5.4990999999999984E-2</c:v>
                </c:pt>
                <c:pt idx="3258">
                  <c:v>-5.501099999999999E-2</c:v>
                </c:pt>
                <c:pt idx="3259">
                  <c:v>-5.503099999999999E-2</c:v>
                </c:pt>
                <c:pt idx="3260">
                  <c:v>-5.5049999999999988E-2</c:v>
                </c:pt>
                <c:pt idx="3261">
                  <c:v>-5.5068499999999992E-2</c:v>
                </c:pt>
                <c:pt idx="3262">
                  <c:v>-5.5139999999999995E-2</c:v>
                </c:pt>
                <c:pt idx="3263">
                  <c:v>-5.516349999999999E-2</c:v>
                </c:pt>
                <c:pt idx="3264">
                  <c:v>-5.5185499999999985E-2</c:v>
                </c:pt>
                <c:pt idx="3265">
                  <c:v>-5.5202999999999995E-2</c:v>
                </c:pt>
                <c:pt idx="3266">
                  <c:v>-5.5220499999999999E-2</c:v>
                </c:pt>
                <c:pt idx="3267">
                  <c:v>-5.52425E-2</c:v>
                </c:pt>
                <c:pt idx="3268">
                  <c:v>-5.5263500000000007E-2</c:v>
                </c:pt>
                <c:pt idx="3269">
                  <c:v>-5.5282000000000012E-2</c:v>
                </c:pt>
                <c:pt idx="3270">
                  <c:v>-5.5304000000000013E-2</c:v>
                </c:pt>
                <c:pt idx="3271">
                  <c:v>-5.5321000000000016E-2</c:v>
                </c:pt>
                <c:pt idx="3272">
                  <c:v>-5.534150000000003E-2</c:v>
                </c:pt>
                <c:pt idx="3273">
                  <c:v>-5.5360500000000021E-2</c:v>
                </c:pt>
                <c:pt idx="3274">
                  <c:v>-5.5379500000000033E-2</c:v>
                </c:pt>
                <c:pt idx="3275">
                  <c:v>-5.539750000000003E-2</c:v>
                </c:pt>
                <c:pt idx="3276">
                  <c:v>-5.5413500000000032E-2</c:v>
                </c:pt>
                <c:pt idx="3277">
                  <c:v>-5.5422500000000027E-2</c:v>
                </c:pt>
                <c:pt idx="3278">
                  <c:v>-5.5443000000000027E-2</c:v>
                </c:pt>
                <c:pt idx="3279">
                  <c:v>-5.5445000000000022E-2</c:v>
                </c:pt>
                <c:pt idx="3280">
                  <c:v>-5.5461500000000025E-2</c:v>
                </c:pt>
                <c:pt idx="3281">
                  <c:v>-5.547800000000002E-2</c:v>
                </c:pt>
                <c:pt idx="3282">
                  <c:v>-5.549850000000002E-2</c:v>
                </c:pt>
                <c:pt idx="3283">
                  <c:v>-5.5512500000000013E-2</c:v>
                </c:pt>
                <c:pt idx="3284">
                  <c:v>-5.5526500000000013E-2</c:v>
                </c:pt>
                <c:pt idx="3285">
                  <c:v>-5.5536500000000016E-2</c:v>
                </c:pt>
                <c:pt idx="3286">
                  <c:v>-5.554400000000001E-2</c:v>
                </c:pt>
                <c:pt idx="3287">
                  <c:v>-5.5552000000000018E-2</c:v>
                </c:pt>
                <c:pt idx="3288">
                  <c:v>-5.5563500000000016E-2</c:v>
                </c:pt>
                <c:pt idx="3289">
                  <c:v>-5.5575000000000027E-2</c:v>
                </c:pt>
                <c:pt idx="3290">
                  <c:v>-5.5590500000000029E-2</c:v>
                </c:pt>
                <c:pt idx="3291">
                  <c:v>-5.5597500000000029E-2</c:v>
                </c:pt>
                <c:pt idx="3292">
                  <c:v>-5.560550000000003E-2</c:v>
                </c:pt>
                <c:pt idx="3293">
                  <c:v>-5.5603000000000027E-2</c:v>
                </c:pt>
                <c:pt idx="3294">
                  <c:v>-5.5616000000000027E-2</c:v>
                </c:pt>
                <c:pt idx="3295">
                  <c:v>-5.5623000000000034E-2</c:v>
                </c:pt>
                <c:pt idx="3296">
                  <c:v>-5.5628500000000039E-2</c:v>
                </c:pt>
                <c:pt idx="3297">
                  <c:v>-5.5633000000000037E-2</c:v>
                </c:pt>
                <c:pt idx="3298">
                  <c:v>-5.5638000000000035E-2</c:v>
                </c:pt>
                <c:pt idx="3299">
                  <c:v>-5.5648500000000031E-2</c:v>
                </c:pt>
                <c:pt idx="3300">
                  <c:v>-5.5651500000000034E-2</c:v>
                </c:pt>
                <c:pt idx="3301">
                  <c:v>-5.5654000000000037E-2</c:v>
                </c:pt>
                <c:pt idx="3302">
                  <c:v>-5.5660500000000029E-2</c:v>
                </c:pt>
                <c:pt idx="3303">
                  <c:v>-5.5667000000000029E-2</c:v>
                </c:pt>
                <c:pt idx="3304">
                  <c:v>-5.5672000000000034E-2</c:v>
                </c:pt>
                <c:pt idx="3305">
                  <c:v>-5.5686000000000034E-2</c:v>
                </c:pt>
                <c:pt idx="3306">
                  <c:v>-5.5695000000000029E-2</c:v>
                </c:pt>
                <c:pt idx="3307">
                  <c:v>-5.5707000000000041E-2</c:v>
                </c:pt>
                <c:pt idx="3308">
                  <c:v>-5.5721000000000041E-2</c:v>
                </c:pt>
                <c:pt idx="3309">
                  <c:v>-5.5732500000000046E-2</c:v>
                </c:pt>
                <c:pt idx="3310">
                  <c:v>-5.5744000000000044E-2</c:v>
                </c:pt>
                <c:pt idx="3311">
                  <c:v>-5.5756000000000042E-2</c:v>
                </c:pt>
                <c:pt idx="3312">
                  <c:v>-5.5769500000000048E-2</c:v>
                </c:pt>
                <c:pt idx="3313">
                  <c:v>-5.5790500000000041E-2</c:v>
                </c:pt>
                <c:pt idx="3314">
                  <c:v>-5.5804000000000048E-2</c:v>
                </c:pt>
                <c:pt idx="3315">
                  <c:v>-5.5811000000000048E-2</c:v>
                </c:pt>
                <c:pt idx="3316">
                  <c:v>-5.5816000000000053E-2</c:v>
                </c:pt>
                <c:pt idx="3317">
                  <c:v>-5.5846000000000055E-2</c:v>
                </c:pt>
                <c:pt idx="3318">
                  <c:v>-5.5846000000000055E-2</c:v>
                </c:pt>
                <c:pt idx="3319">
                  <c:v>-5.5872500000000054E-2</c:v>
                </c:pt>
                <c:pt idx="3320">
                  <c:v>-5.5874500000000049E-2</c:v>
                </c:pt>
                <c:pt idx="3321">
                  <c:v>-5.588250000000005E-2</c:v>
                </c:pt>
                <c:pt idx="3322">
                  <c:v>-5.5878000000000053E-2</c:v>
                </c:pt>
                <c:pt idx="3323">
                  <c:v>-5.5883000000000044E-2</c:v>
                </c:pt>
                <c:pt idx="3324">
                  <c:v>-5.5880000000000048E-2</c:v>
                </c:pt>
                <c:pt idx="3325">
                  <c:v>-5.5881000000000042E-2</c:v>
                </c:pt>
                <c:pt idx="3326">
                  <c:v>-5.5885500000000039E-2</c:v>
                </c:pt>
                <c:pt idx="3327">
                  <c:v>-5.5846000000000035E-2</c:v>
                </c:pt>
                <c:pt idx="3328">
                  <c:v>-5.5836500000000032E-2</c:v>
                </c:pt>
                <c:pt idx="3329">
                  <c:v>-5.5831500000000027E-2</c:v>
                </c:pt>
                <c:pt idx="3330">
                  <c:v>-5.5825500000000021E-2</c:v>
                </c:pt>
                <c:pt idx="3331">
                  <c:v>-5.5815000000000031E-2</c:v>
                </c:pt>
                <c:pt idx="3332">
                  <c:v>-5.5802500000000033E-2</c:v>
                </c:pt>
                <c:pt idx="3333">
                  <c:v>-5.5788500000000026E-2</c:v>
                </c:pt>
                <c:pt idx="3334">
                  <c:v>-5.5786500000000031E-2</c:v>
                </c:pt>
                <c:pt idx="3335">
                  <c:v>-5.5777500000000035E-2</c:v>
                </c:pt>
                <c:pt idx="3336">
                  <c:v>-5.5766000000000045E-2</c:v>
                </c:pt>
                <c:pt idx="3337">
                  <c:v>-5.5753000000000039E-2</c:v>
                </c:pt>
                <c:pt idx="3338">
                  <c:v>-5.5738000000000044E-2</c:v>
                </c:pt>
                <c:pt idx="3339">
                  <c:v>-5.5717000000000044E-2</c:v>
                </c:pt>
                <c:pt idx="3340">
                  <c:v>-5.570150000000005E-2</c:v>
                </c:pt>
                <c:pt idx="3341">
                  <c:v>-5.5685500000000054E-2</c:v>
                </c:pt>
                <c:pt idx="3342">
                  <c:v>-5.5671000000000047E-2</c:v>
                </c:pt>
                <c:pt idx="3343">
                  <c:v>-5.5652500000000042E-2</c:v>
                </c:pt>
                <c:pt idx="3344">
                  <c:v>-5.5639000000000036E-2</c:v>
                </c:pt>
                <c:pt idx="3345">
                  <c:v>-5.5614000000000031E-2</c:v>
                </c:pt>
                <c:pt idx="3346">
                  <c:v>-5.5597500000000029E-2</c:v>
                </c:pt>
                <c:pt idx="3347">
                  <c:v>-5.5586000000000017E-2</c:v>
                </c:pt>
                <c:pt idx="3348">
                  <c:v>-5.5567500000000027E-2</c:v>
                </c:pt>
                <c:pt idx="3349">
                  <c:v>-5.5556500000000029E-2</c:v>
                </c:pt>
                <c:pt idx="3350">
                  <c:v>-5.5544500000000024E-2</c:v>
                </c:pt>
                <c:pt idx="3351">
                  <c:v>-5.5528500000000029E-2</c:v>
                </c:pt>
                <c:pt idx="3352">
                  <c:v>-5.551250000000002E-2</c:v>
                </c:pt>
                <c:pt idx="3353">
                  <c:v>-5.5504000000000019E-2</c:v>
                </c:pt>
                <c:pt idx="3354">
                  <c:v>-5.5489500000000011E-2</c:v>
                </c:pt>
                <c:pt idx="3355">
                  <c:v>-5.5470500000000013E-2</c:v>
                </c:pt>
                <c:pt idx="3356">
                  <c:v>-5.5456000000000019E-2</c:v>
                </c:pt>
                <c:pt idx="3357">
                  <c:v>-5.5441000000000011E-2</c:v>
                </c:pt>
                <c:pt idx="3358">
                  <c:v>-5.542650000000001E-2</c:v>
                </c:pt>
                <c:pt idx="3359">
                  <c:v>-5.5414000000000012E-2</c:v>
                </c:pt>
                <c:pt idx="3360">
                  <c:v>-5.5399500000000011E-2</c:v>
                </c:pt>
                <c:pt idx="3361">
                  <c:v>-5.5386000000000019E-2</c:v>
                </c:pt>
                <c:pt idx="3362">
                  <c:v>-5.5372000000000011E-2</c:v>
                </c:pt>
                <c:pt idx="3363">
                  <c:v>-5.5359000000000005E-2</c:v>
                </c:pt>
                <c:pt idx="3364">
                  <c:v>-5.5348000000000008E-2</c:v>
                </c:pt>
                <c:pt idx="3365">
                  <c:v>-5.5331499999999999E-2</c:v>
                </c:pt>
                <c:pt idx="3366">
                  <c:v>-5.5320500000000009E-2</c:v>
                </c:pt>
                <c:pt idx="3367">
                  <c:v>-5.5305500000000007E-2</c:v>
                </c:pt>
                <c:pt idx="3368">
                  <c:v>-5.5290000000000006E-2</c:v>
                </c:pt>
                <c:pt idx="3369">
                  <c:v>-5.5275000000000005E-2</c:v>
                </c:pt>
                <c:pt idx="3370">
                  <c:v>-5.5259500000000017E-2</c:v>
                </c:pt>
                <c:pt idx="3371">
                  <c:v>-5.5242500000000014E-2</c:v>
                </c:pt>
                <c:pt idx="3372">
                  <c:v>-5.5230500000000016E-2</c:v>
                </c:pt>
                <c:pt idx="3373">
                  <c:v>-5.5212000000000011E-2</c:v>
                </c:pt>
                <c:pt idx="3374">
                  <c:v>-5.5196500000000003E-2</c:v>
                </c:pt>
                <c:pt idx="3375">
                  <c:v>-5.5180500000000014E-2</c:v>
                </c:pt>
                <c:pt idx="3376">
                  <c:v>-5.517200000000002E-2</c:v>
                </c:pt>
                <c:pt idx="3377">
                  <c:v>-5.5155000000000023E-2</c:v>
                </c:pt>
                <c:pt idx="3378">
                  <c:v>-5.5141000000000023E-2</c:v>
                </c:pt>
                <c:pt idx="3379">
                  <c:v>-5.512400000000002E-2</c:v>
                </c:pt>
                <c:pt idx="3380">
                  <c:v>-5.5107500000000031E-2</c:v>
                </c:pt>
                <c:pt idx="3381">
                  <c:v>-5.5091000000000036E-2</c:v>
                </c:pt>
                <c:pt idx="3382">
                  <c:v>-5.507800000000003E-2</c:v>
                </c:pt>
                <c:pt idx="3383">
                  <c:v>-5.506750000000004E-2</c:v>
                </c:pt>
                <c:pt idx="3384">
                  <c:v>-5.5058000000000031E-2</c:v>
                </c:pt>
                <c:pt idx="3385">
                  <c:v>-5.5046000000000025E-2</c:v>
                </c:pt>
                <c:pt idx="3386">
                  <c:v>-5.5029000000000029E-2</c:v>
                </c:pt>
                <c:pt idx="3387">
                  <c:v>-5.5004000000000025E-2</c:v>
                </c:pt>
                <c:pt idx="3388">
                  <c:v>-5.4988500000000023E-2</c:v>
                </c:pt>
                <c:pt idx="3389">
                  <c:v>-5.4964000000000013E-2</c:v>
                </c:pt>
                <c:pt idx="3390">
                  <c:v>-5.4951000000000014E-2</c:v>
                </c:pt>
                <c:pt idx="3391">
                  <c:v>-5.4931500000000008E-2</c:v>
                </c:pt>
                <c:pt idx="3392">
                  <c:v>-5.4916E-2</c:v>
                </c:pt>
                <c:pt idx="3393">
                  <c:v>-5.4890999999999995E-2</c:v>
                </c:pt>
                <c:pt idx="3394">
                  <c:v>-5.4871499999999997E-2</c:v>
                </c:pt>
                <c:pt idx="3395">
                  <c:v>-5.4853999999999986E-2</c:v>
                </c:pt>
                <c:pt idx="3396">
                  <c:v>-5.4836499999999996E-2</c:v>
                </c:pt>
                <c:pt idx="3397">
                  <c:v>-5.4823999999999991E-2</c:v>
                </c:pt>
                <c:pt idx="3398">
                  <c:v>-5.4806999999999988E-2</c:v>
                </c:pt>
                <c:pt idx="3399">
                  <c:v>-5.4786499999999988E-2</c:v>
                </c:pt>
                <c:pt idx="3400">
                  <c:v>-5.4771E-2</c:v>
                </c:pt>
                <c:pt idx="3401">
                  <c:v>-5.4751000000000001E-2</c:v>
                </c:pt>
                <c:pt idx="3402">
                  <c:v>-5.4738500000000002E-2</c:v>
                </c:pt>
                <c:pt idx="3403">
                  <c:v>-5.4718999999999997E-2</c:v>
                </c:pt>
                <c:pt idx="3404">
                  <c:v>-5.4703999999999996E-2</c:v>
                </c:pt>
                <c:pt idx="3405">
                  <c:v>-5.4695999999999995E-2</c:v>
                </c:pt>
                <c:pt idx="3406">
                  <c:v>-5.468399999999999E-2</c:v>
                </c:pt>
                <c:pt idx="3407">
                  <c:v>-5.4667999999999994E-2</c:v>
                </c:pt>
                <c:pt idx="3408">
                  <c:v>-5.4657999999999991E-2</c:v>
                </c:pt>
                <c:pt idx="3409">
                  <c:v>-5.464299999999999E-2</c:v>
                </c:pt>
                <c:pt idx="3410">
                  <c:v>-5.462599999999998E-2</c:v>
                </c:pt>
                <c:pt idx="3411">
                  <c:v>-5.4607999999999997E-2</c:v>
                </c:pt>
                <c:pt idx="3412">
                  <c:v>-5.4594499999999997E-2</c:v>
                </c:pt>
                <c:pt idx="3413">
                  <c:v>-5.4582999999999979E-2</c:v>
                </c:pt>
                <c:pt idx="3414">
                  <c:v>-5.4564499999999995E-2</c:v>
                </c:pt>
                <c:pt idx="3415">
                  <c:v>-5.4544499999999975E-2</c:v>
                </c:pt>
                <c:pt idx="3416">
                  <c:v>-5.4532499999999991E-2</c:v>
                </c:pt>
                <c:pt idx="3417">
                  <c:v>-5.4511999999999991E-2</c:v>
                </c:pt>
                <c:pt idx="3418">
                  <c:v>-5.4498999999999992E-2</c:v>
                </c:pt>
                <c:pt idx="3419">
                  <c:v>-5.4479999999999994E-2</c:v>
                </c:pt>
                <c:pt idx="3420">
                  <c:v>-5.4452499999999987E-2</c:v>
                </c:pt>
                <c:pt idx="3421">
                  <c:v>-5.4424999999999987E-2</c:v>
                </c:pt>
                <c:pt idx="3422">
                  <c:v>-5.4429000000000005E-2</c:v>
                </c:pt>
                <c:pt idx="3423">
                  <c:v>-5.4410500000000007E-2</c:v>
                </c:pt>
                <c:pt idx="3424">
                  <c:v>-5.4389E-2</c:v>
                </c:pt>
                <c:pt idx="3425">
                  <c:v>-5.4373000000000005E-2</c:v>
                </c:pt>
                <c:pt idx="3426">
                  <c:v>-5.4353999999999993E-2</c:v>
                </c:pt>
                <c:pt idx="3427">
                  <c:v>-5.433650000000001E-2</c:v>
                </c:pt>
                <c:pt idx="3428">
                  <c:v>-5.4313500000000001E-2</c:v>
                </c:pt>
                <c:pt idx="3429">
                  <c:v>-5.4291499999999999E-2</c:v>
                </c:pt>
                <c:pt idx="3430">
                  <c:v>-5.4276000000000019E-2</c:v>
                </c:pt>
                <c:pt idx="3431">
                  <c:v>-5.4258000000000015E-2</c:v>
                </c:pt>
                <c:pt idx="3432">
                  <c:v>-5.42365E-2</c:v>
                </c:pt>
                <c:pt idx="3433">
                  <c:v>-5.4222499999999993E-2</c:v>
                </c:pt>
                <c:pt idx="3434">
                  <c:v>-5.4203499999999988E-2</c:v>
                </c:pt>
                <c:pt idx="3435">
                  <c:v>-5.4182999999999995E-2</c:v>
                </c:pt>
                <c:pt idx="3436">
                  <c:v>-5.4167499999999993E-2</c:v>
                </c:pt>
                <c:pt idx="3437">
                  <c:v>-5.4147999999999995E-2</c:v>
                </c:pt>
                <c:pt idx="3438">
                  <c:v>-5.4132999999999994E-2</c:v>
                </c:pt>
                <c:pt idx="3439">
                  <c:v>-5.4110999999999992E-2</c:v>
                </c:pt>
                <c:pt idx="3440">
                  <c:v>-5.4097500000000007E-2</c:v>
                </c:pt>
                <c:pt idx="3441">
                  <c:v>-5.408650000000001E-2</c:v>
                </c:pt>
                <c:pt idx="3442">
                  <c:v>-5.4074000000000011E-2</c:v>
                </c:pt>
                <c:pt idx="3443">
                  <c:v>-5.4055000000000006E-2</c:v>
                </c:pt>
                <c:pt idx="3444">
                  <c:v>-5.4032000000000018E-2</c:v>
                </c:pt>
                <c:pt idx="3445">
                  <c:v>-5.4014500000000014E-2</c:v>
                </c:pt>
                <c:pt idx="3446">
                  <c:v>-5.3963000000000018E-2</c:v>
                </c:pt>
                <c:pt idx="3447">
                  <c:v>-5.3948000000000017E-2</c:v>
                </c:pt>
                <c:pt idx="3448">
                  <c:v>-5.3930000000000013E-2</c:v>
                </c:pt>
                <c:pt idx="3449">
                  <c:v>-5.3915000000000018E-2</c:v>
                </c:pt>
                <c:pt idx="3450">
                  <c:v>-5.3905000000000002E-2</c:v>
                </c:pt>
                <c:pt idx="3451">
                  <c:v>-5.3883500000000001E-2</c:v>
                </c:pt>
                <c:pt idx="3452">
                  <c:v>-5.3865500000000018E-2</c:v>
                </c:pt>
                <c:pt idx="3453">
                  <c:v>-5.3854500000000007E-2</c:v>
                </c:pt>
                <c:pt idx="3454">
                  <c:v>-5.3839499999999998E-2</c:v>
                </c:pt>
                <c:pt idx="3455">
                  <c:v>-5.3825500000000012E-2</c:v>
                </c:pt>
                <c:pt idx="3456">
                  <c:v>-5.3804000000000005E-2</c:v>
                </c:pt>
                <c:pt idx="3457">
                  <c:v>-5.3783000000000004E-2</c:v>
                </c:pt>
                <c:pt idx="3458">
                  <c:v>-5.3761500000000011E-2</c:v>
                </c:pt>
                <c:pt idx="3459">
                  <c:v>-5.3742500000000006E-2</c:v>
                </c:pt>
                <c:pt idx="3460">
                  <c:v>-5.3718500000000009E-2</c:v>
                </c:pt>
                <c:pt idx="3461">
                  <c:v>-5.369949999999999E-2</c:v>
                </c:pt>
                <c:pt idx="3462">
                  <c:v>-5.3675499999999994E-2</c:v>
                </c:pt>
                <c:pt idx="3463">
                  <c:v>-5.3652499999999999E-2</c:v>
                </c:pt>
                <c:pt idx="3464">
                  <c:v>-5.3628999999999989E-2</c:v>
                </c:pt>
                <c:pt idx="3465">
                  <c:v>-5.3609000000000011E-2</c:v>
                </c:pt>
                <c:pt idx="3466">
                  <c:v>-5.3583000000000006E-2</c:v>
                </c:pt>
                <c:pt idx="3467">
                  <c:v>-5.3558500000000009E-2</c:v>
                </c:pt>
                <c:pt idx="3468">
                  <c:v>-5.3530500000000009E-2</c:v>
                </c:pt>
                <c:pt idx="3469">
                  <c:v>-5.3514500000000007E-2</c:v>
                </c:pt>
                <c:pt idx="3470">
                  <c:v>-5.3492000000000012E-2</c:v>
                </c:pt>
                <c:pt idx="3471">
                  <c:v>-5.3471500000000012E-2</c:v>
                </c:pt>
                <c:pt idx="3472">
                  <c:v>-5.3452E-2</c:v>
                </c:pt>
                <c:pt idx="3473">
                  <c:v>-5.3436999999999998E-2</c:v>
                </c:pt>
                <c:pt idx="3474">
                  <c:v>-5.3416499999999999E-2</c:v>
                </c:pt>
                <c:pt idx="3475">
                  <c:v>-5.3395999999999999E-2</c:v>
                </c:pt>
                <c:pt idx="3476">
                  <c:v>-5.3381499999999998E-2</c:v>
                </c:pt>
                <c:pt idx="3477">
                  <c:v>-5.3365499999999989E-2</c:v>
                </c:pt>
                <c:pt idx="3478">
                  <c:v>-5.3341499999999993E-2</c:v>
                </c:pt>
                <c:pt idx="3479">
                  <c:v>-5.3324999999999997E-2</c:v>
                </c:pt>
                <c:pt idx="3480">
                  <c:v>-5.330399999999999E-2</c:v>
                </c:pt>
                <c:pt idx="3481">
                  <c:v>-5.3282499999999983E-2</c:v>
                </c:pt>
                <c:pt idx="3482">
                  <c:v>-5.3260999999999982E-2</c:v>
                </c:pt>
                <c:pt idx="3483">
                  <c:v>-5.324099999999999E-2</c:v>
                </c:pt>
                <c:pt idx="3484">
                  <c:v>-5.3216499999999979E-2</c:v>
                </c:pt>
                <c:pt idx="3485">
                  <c:v>-5.3197499999999981E-2</c:v>
                </c:pt>
                <c:pt idx="3486">
                  <c:v>-5.3187999999999978E-2</c:v>
                </c:pt>
                <c:pt idx="3487">
                  <c:v>-5.3176999999999988E-2</c:v>
                </c:pt>
                <c:pt idx="3488">
                  <c:v>-5.3160499999999972E-2</c:v>
                </c:pt>
                <c:pt idx="3489">
                  <c:v>-5.3145999999999978E-2</c:v>
                </c:pt>
                <c:pt idx="3490">
                  <c:v>-5.3129499999999982E-2</c:v>
                </c:pt>
                <c:pt idx="3491">
                  <c:v>-5.3117999999999978E-2</c:v>
                </c:pt>
                <c:pt idx="3492">
                  <c:v>-5.3106499999999973E-2</c:v>
                </c:pt>
                <c:pt idx="3493">
                  <c:v>-5.3103999999999971E-2</c:v>
                </c:pt>
                <c:pt idx="3494">
                  <c:v>-5.3085999999999967E-2</c:v>
                </c:pt>
                <c:pt idx="3495">
                  <c:v>-5.307599999999997E-2</c:v>
                </c:pt>
                <c:pt idx="3496">
                  <c:v>-5.3066499999999968E-2</c:v>
                </c:pt>
                <c:pt idx="3497">
                  <c:v>-5.3062499999999971E-2</c:v>
                </c:pt>
                <c:pt idx="3498">
                  <c:v>-5.3059499999999968E-2</c:v>
                </c:pt>
                <c:pt idx="3499">
                  <c:v>-5.3049999999999958E-2</c:v>
                </c:pt>
                <c:pt idx="3500">
                  <c:v>-5.3044499999999967E-2</c:v>
                </c:pt>
                <c:pt idx="3501">
                  <c:v>-5.3035999999999958E-2</c:v>
                </c:pt>
                <c:pt idx="3502">
                  <c:v>-5.3031499999999968E-2</c:v>
                </c:pt>
                <c:pt idx="3503">
                  <c:v>-5.3029499999999972E-2</c:v>
                </c:pt>
                <c:pt idx="3504">
                  <c:v>-5.302749999999997E-2</c:v>
                </c:pt>
                <c:pt idx="3505">
                  <c:v>-5.3017499999999974E-2</c:v>
                </c:pt>
                <c:pt idx="3506">
                  <c:v>-5.3013499999999977E-2</c:v>
                </c:pt>
                <c:pt idx="3507">
                  <c:v>-5.3004499999999982E-2</c:v>
                </c:pt>
                <c:pt idx="3508">
                  <c:v>-5.299649999999996E-2</c:v>
                </c:pt>
                <c:pt idx="3509">
                  <c:v>-5.298899999999996E-2</c:v>
                </c:pt>
                <c:pt idx="3510">
                  <c:v>-5.2976499999999961E-2</c:v>
                </c:pt>
                <c:pt idx="3511">
                  <c:v>-5.2965999999999978E-2</c:v>
                </c:pt>
                <c:pt idx="3512">
                  <c:v>-5.2953999999999973E-2</c:v>
                </c:pt>
                <c:pt idx="3513">
                  <c:v>-5.2938499999999972E-2</c:v>
                </c:pt>
                <c:pt idx="3514">
                  <c:v>-5.2930499999999971E-2</c:v>
                </c:pt>
                <c:pt idx="3515">
                  <c:v>-5.2927499999999961E-2</c:v>
                </c:pt>
                <c:pt idx="3516">
                  <c:v>-5.2917499999999958E-2</c:v>
                </c:pt>
                <c:pt idx="3517">
                  <c:v>-5.2914499999999955E-2</c:v>
                </c:pt>
                <c:pt idx="3518">
                  <c:v>-5.2908499999999956E-2</c:v>
                </c:pt>
                <c:pt idx="3519">
                  <c:v>-5.2895499999999943E-2</c:v>
                </c:pt>
                <c:pt idx="3520">
                  <c:v>-5.2890499999999931E-2</c:v>
                </c:pt>
                <c:pt idx="3521">
                  <c:v>-5.2872999999999948E-2</c:v>
                </c:pt>
                <c:pt idx="3522">
                  <c:v>-5.2863499999999945E-2</c:v>
                </c:pt>
                <c:pt idx="3523">
                  <c:v>-5.2852499999999962E-2</c:v>
                </c:pt>
                <c:pt idx="3524">
                  <c:v>-5.2837499999999961E-2</c:v>
                </c:pt>
                <c:pt idx="3525">
                  <c:v>-5.2827499999999958E-2</c:v>
                </c:pt>
                <c:pt idx="3526">
                  <c:v>-5.281549999999996E-2</c:v>
                </c:pt>
                <c:pt idx="3527">
                  <c:v>-5.2805499999999957E-2</c:v>
                </c:pt>
                <c:pt idx="3528">
                  <c:v>-5.2796999999999948E-2</c:v>
                </c:pt>
                <c:pt idx="3529">
                  <c:v>-5.2789999999999948E-2</c:v>
                </c:pt>
                <c:pt idx="3530">
                  <c:v>-5.2776999999999956E-2</c:v>
                </c:pt>
                <c:pt idx="3531">
                  <c:v>-5.2771499999999964E-2</c:v>
                </c:pt>
                <c:pt idx="3532">
                  <c:v>-5.2764999999999958E-2</c:v>
                </c:pt>
                <c:pt idx="3533">
                  <c:v>-5.2755499999999962E-2</c:v>
                </c:pt>
                <c:pt idx="3534">
                  <c:v>-5.2741999999999963E-2</c:v>
                </c:pt>
                <c:pt idx="3535">
                  <c:v>-5.2729499999999957E-2</c:v>
                </c:pt>
                <c:pt idx="3536">
                  <c:v>-5.2729999999999964E-2</c:v>
                </c:pt>
                <c:pt idx="3537">
                  <c:v>-5.2722499999999964E-2</c:v>
                </c:pt>
                <c:pt idx="3538">
                  <c:v>-5.2721499999999963E-2</c:v>
                </c:pt>
                <c:pt idx="3539">
                  <c:v>-5.2722499999999971E-2</c:v>
                </c:pt>
                <c:pt idx="3540">
                  <c:v>-5.272149999999997E-2</c:v>
                </c:pt>
                <c:pt idx="3541">
                  <c:v>-5.271899999999996E-2</c:v>
                </c:pt>
                <c:pt idx="3542">
                  <c:v>-5.2708499999999964E-2</c:v>
                </c:pt>
                <c:pt idx="3543">
                  <c:v>-5.2711499999999967E-2</c:v>
                </c:pt>
                <c:pt idx="3544">
                  <c:v>-5.2704499999999974E-2</c:v>
                </c:pt>
                <c:pt idx="3545">
                  <c:v>-5.2704499999999974E-2</c:v>
                </c:pt>
                <c:pt idx="3546">
                  <c:v>-5.2704499999999974E-2</c:v>
                </c:pt>
                <c:pt idx="3547">
                  <c:v>-5.2702499999999972E-2</c:v>
                </c:pt>
                <c:pt idx="3548">
                  <c:v>-5.2696499999999979E-2</c:v>
                </c:pt>
                <c:pt idx="3549">
                  <c:v>-5.2689499999999972E-2</c:v>
                </c:pt>
                <c:pt idx="3550">
                  <c:v>-5.2687999999999978E-2</c:v>
                </c:pt>
                <c:pt idx="3551">
                  <c:v>-5.2684999999999968E-2</c:v>
                </c:pt>
                <c:pt idx="3552">
                  <c:v>-5.2681999999999965E-2</c:v>
                </c:pt>
                <c:pt idx="3553">
                  <c:v>-5.266949999999998E-2</c:v>
                </c:pt>
                <c:pt idx="3554">
                  <c:v>-5.2660999999999979E-2</c:v>
                </c:pt>
                <c:pt idx="3555">
                  <c:v>-5.2660999999999979E-2</c:v>
                </c:pt>
                <c:pt idx="3556">
                  <c:v>-5.2653499999999978E-2</c:v>
                </c:pt>
                <c:pt idx="3557">
                  <c:v>-5.2646999999999979E-2</c:v>
                </c:pt>
                <c:pt idx="3558">
                  <c:v>-5.2645499999999984E-2</c:v>
                </c:pt>
                <c:pt idx="3559">
                  <c:v>-5.2638999999999977E-2</c:v>
                </c:pt>
                <c:pt idx="3560">
                  <c:v>-5.263449999999998E-2</c:v>
                </c:pt>
                <c:pt idx="3561">
                  <c:v>-5.2626999999999986E-2</c:v>
                </c:pt>
                <c:pt idx="3562">
                  <c:v>-5.2617999999999984E-2</c:v>
                </c:pt>
                <c:pt idx="3563">
                  <c:v>-5.2605999999999993E-2</c:v>
                </c:pt>
                <c:pt idx="3564">
                  <c:v>-5.2592999999999994E-2</c:v>
                </c:pt>
                <c:pt idx="3565">
                  <c:v>-5.2588999999999997E-2</c:v>
                </c:pt>
                <c:pt idx="3566">
                  <c:v>-5.2580000000000002E-2</c:v>
                </c:pt>
                <c:pt idx="3567">
                  <c:v>-5.2572500000000008E-2</c:v>
                </c:pt>
                <c:pt idx="3568">
                  <c:v>-5.2566000000000009E-2</c:v>
                </c:pt>
                <c:pt idx="3569">
                  <c:v>-5.2552000000000022E-2</c:v>
                </c:pt>
                <c:pt idx="3570">
                  <c:v>-5.2543000000000006E-2</c:v>
                </c:pt>
                <c:pt idx="3571">
                  <c:v>-5.2532500000000003E-2</c:v>
                </c:pt>
                <c:pt idx="3572">
                  <c:v>-5.2524500000000016E-2</c:v>
                </c:pt>
                <c:pt idx="3573">
                  <c:v>-5.2520000000000018E-2</c:v>
                </c:pt>
                <c:pt idx="3574">
                  <c:v>-5.2510000000000022E-2</c:v>
                </c:pt>
                <c:pt idx="3575">
                  <c:v>-5.250150000000002E-2</c:v>
                </c:pt>
                <c:pt idx="3576">
                  <c:v>-5.2491500000000017E-2</c:v>
                </c:pt>
                <c:pt idx="3577">
                  <c:v>-5.2475000000000022E-2</c:v>
                </c:pt>
                <c:pt idx="3578">
                  <c:v>-5.2467500000000021E-2</c:v>
                </c:pt>
                <c:pt idx="3579">
                  <c:v>-5.2457000000000018E-2</c:v>
                </c:pt>
                <c:pt idx="3580">
                  <c:v>-5.2454500000000015E-2</c:v>
                </c:pt>
                <c:pt idx="3581">
                  <c:v>-5.2447000000000014E-2</c:v>
                </c:pt>
                <c:pt idx="3582">
                  <c:v>-5.2447000000000014E-2</c:v>
                </c:pt>
                <c:pt idx="3583">
                  <c:v>-5.2441000000000022E-2</c:v>
                </c:pt>
                <c:pt idx="3584">
                  <c:v>-5.2427500000000009E-2</c:v>
                </c:pt>
                <c:pt idx="3585">
                  <c:v>-5.2423000000000011E-2</c:v>
                </c:pt>
                <c:pt idx="3586">
                  <c:v>-5.2420999999999995E-2</c:v>
                </c:pt>
                <c:pt idx="3587">
                  <c:v>-5.2413499999999995E-2</c:v>
                </c:pt>
                <c:pt idx="3588">
                  <c:v>-5.2414499999999996E-2</c:v>
                </c:pt>
                <c:pt idx="3589">
                  <c:v>-5.2413500000000009E-2</c:v>
                </c:pt>
                <c:pt idx="3590">
                  <c:v>-5.2409999999999984E-2</c:v>
                </c:pt>
                <c:pt idx="3591">
                  <c:v>-5.2421999999999989E-2</c:v>
                </c:pt>
                <c:pt idx="3592">
                  <c:v>-5.2409999999999977E-2</c:v>
                </c:pt>
                <c:pt idx="3593">
                  <c:v>-5.2407499999999982E-2</c:v>
                </c:pt>
                <c:pt idx="3594">
                  <c:v>-5.2405499999999987E-2</c:v>
                </c:pt>
                <c:pt idx="3595">
                  <c:v>-5.2397499999999993E-2</c:v>
                </c:pt>
                <c:pt idx="3596">
                  <c:v>-5.2390499999999986E-2</c:v>
                </c:pt>
                <c:pt idx="3597">
                  <c:v>-5.2377999999999994E-2</c:v>
                </c:pt>
                <c:pt idx="3598">
                  <c:v>-5.2369499999999992E-2</c:v>
                </c:pt>
                <c:pt idx="3599">
                  <c:v>-5.2362999999999993E-2</c:v>
                </c:pt>
                <c:pt idx="3600">
                  <c:v>-5.2351500000000002E-2</c:v>
                </c:pt>
                <c:pt idx="3601">
                  <c:v>-5.2343000000000001E-2</c:v>
                </c:pt>
                <c:pt idx="3602">
                  <c:v>-5.2352499999999996E-2</c:v>
                </c:pt>
                <c:pt idx="3603">
                  <c:v>-5.2354999999999992E-2</c:v>
                </c:pt>
                <c:pt idx="3604">
                  <c:v>-5.2354499999999991E-2</c:v>
                </c:pt>
                <c:pt idx="3605">
                  <c:v>-5.2347499999999991E-2</c:v>
                </c:pt>
                <c:pt idx="3606">
                  <c:v>-5.2342499999999993E-2</c:v>
                </c:pt>
                <c:pt idx="3607">
                  <c:v>-5.2343499999999994E-2</c:v>
                </c:pt>
                <c:pt idx="3608">
                  <c:v>-5.2336999999999988E-2</c:v>
                </c:pt>
                <c:pt idx="3609">
                  <c:v>-5.2331499999999996E-2</c:v>
                </c:pt>
                <c:pt idx="3610">
                  <c:v>-5.2332000000000004E-2</c:v>
                </c:pt>
                <c:pt idx="3611">
                  <c:v>-5.2337999999999996E-2</c:v>
                </c:pt>
                <c:pt idx="3612">
                  <c:v>-5.2334999999999986E-2</c:v>
                </c:pt>
                <c:pt idx="3613">
                  <c:v>-5.2330499999999988E-2</c:v>
                </c:pt>
                <c:pt idx="3614">
                  <c:v>-5.2341499999999985E-2</c:v>
                </c:pt>
                <c:pt idx="3615">
                  <c:v>-5.2341499999999985E-2</c:v>
                </c:pt>
                <c:pt idx="3616">
                  <c:v>-5.2337999999999989E-2</c:v>
                </c:pt>
                <c:pt idx="3617">
                  <c:v>-5.2333999999999985E-2</c:v>
                </c:pt>
                <c:pt idx="3618">
                  <c:v>-5.2331999999999976E-2</c:v>
                </c:pt>
                <c:pt idx="3619">
                  <c:v>-5.2358999999999982E-2</c:v>
                </c:pt>
                <c:pt idx="3620">
                  <c:v>-5.235699999999998E-2</c:v>
                </c:pt>
                <c:pt idx="3621">
                  <c:v>-5.2361499999999978E-2</c:v>
                </c:pt>
                <c:pt idx="3622">
                  <c:v>-5.2362999999999979E-2</c:v>
                </c:pt>
                <c:pt idx="3623">
                  <c:v>-5.2360999999999977E-2</c:v>
                </c:pt>
                <c:pt idx="3624">
                  <c:v>-5.2362999999999979E-2</c:v>
                </c:pt>
                <c:pt idx="3625">
                  <c:v>-5.2369999999999986E-2</c:v>
                </c:pt>
                <c:pt idx="3626">
                  <c:v>-5.2371999999999981E-2</c:v>
                </c:pt>
                <c:pt idx="3627">
                  <c:v>-5.2373499999999976E-2</c:v>
                </c:pt>
                <c:pt idx="3628">
                  <c:v>-5.236349999999998E-2</c:v>
                </c:pt>
                <c:pt idx="3629">
                  <c:v>-5.2368999999999985E-2</c:v>
                </c:pt>
                <c:pt idx="3630">
                  <c:v>-5.2365999999999982E-2</c:v>
                </c:pt>
                <c:pt idx="3631">
                  <c:v>-5.2365999999999996E-2</c:v>
                </c:pt>
                <c:pt idx="3632">
                  <c:v>-5.2371999999999988E-2</c:v>
                </c:pt>
                <c:pt idx="3633">
                  <c:v>-5.2371499999999994E-2</c:v>
                </c:pt>
                <c:pt idx="3634">
                  <c:v>-5.2378000000000001E-2</c:v>
                </c:pt>
                <c:pt idx="3635">
                  <c:v>-5.2389500000000006E-2</c:v>
                </c:pt>
                <c:pt idx="3636">
                  <c:v>-5.2399000000000015E-2</c:v>
                </c:pt>
                <c:pt idx="3637">
                  <c:v>-5.2413500000000009E-2</c:v>
                </c:pt>
                <c:pt idx="3638">
                  <c:v>-5.241450000000001E-2</c:v>
                </c:pt>
                <c:pt idx="3639">
                  <c:v>-5.2423500000000012E-2</c:v>
                </c:pt>
                <c:pt idx="3640">
                  <c:v>-5.2424500000000013E-2</c:v>
                </c:pt>
                <c:pt idx="3641">
                  <c:v>-5.2442000000000009E-2</c:v>
                </c:pt>
                <c:pt idx="3642">
                  <c:v>-5.2445000000000006E-2</c:v>
                </c:pt>
                <c:pt idx="3643">
                  <c:v>-5.2459000000000006E-2</c:v>
                </c:pt>
                <c:pt idx="3644">
                  <c:v>-5.2465499999999998E-2</c:v>
                </c:pt>
                <c:pt idx="3645">
                  <c:v>-5.2470500000000003E-2</c:v>
                </c:pt>
                <c:pt idx="3646">
                  <c:v>-5.2500999999999999E-2</c:v>
                </c:pt>
                <c:pt idx="3647">
                  <c:v>-5.2502499999999994E-2</c:v>
                </c:pt>
                <c:pt idx="3648">
                  <c:v>-5.2508499999999986E-2</c:v>
                </c:pt>
                <c:pt idx="3649">
                  <c:v>-5.2507499999999992E-2</c:v>
                </c:pt>
                <c:pt idx="3650">
                  <c:v>-5.2507999999999978E-2</c:v>
                </c:pt>
                <c:pt idx="3651">
                  <c:v>-5.2524999999999995E-2</c:v>
                </c:pt>
                <c:pt idx="3652">
                  <c:v>-5.252699999999999E-2</c:v>
                </c:pt>
                <c:pt idx="3653">
                  <c:v>-5.2524499999999988E-2</c:v>
                </c:pt>
                <c:pt idx="3654">
                  <c:v>-5.2531000000000001E-2</c:v>
                </c:pt>
                <c:pt idx="3655">
                  <c:v>-5.2506500000000005E-2</c:v>
                </c:pt>
                <c:pt idx="3656">
                  <c:v>-5.2514999999999999E-2</c:v>
                </c:pt>
                <c:pt idx="3657">
                  <c:v>-5.2521000000000005E-2</c:v>
                </c:pt>
                <c:pt idx="3658">
                  <c:v>-5.2528499999999999E-2</c:v>
                </c:pt>
                <c:pt idx="3659">
                  <c:v>-5.2509500000000008E-2</c:v>
                </c:pt>
                <c:pt idx="3660">
                  <c:v>-5.251200000000001E-2</c:v>
                </c:pt>
                <c:pt idx="3661">
                  <c:v>-5.2528000000000005E-2</c:v>
                </c:pt>
                <c:pt idx="3662">
                  <c:v>-5.2516000000000007E-2</c:v>
                </c:pt>
                <c:pt idx="3663">
                  <c:v>-5.2509000000000007E-2</c:v>
                </c:pt>
                <c:pt idx="3664">
                  <c:v>-5.2515000000000006E-2</c:v>
                </c:pt>
                <c:pt idx="3665">
                  <c:v>-5.2524500000000016E-2</c:v>
                </c:pt>
                <c:pt idx="3666">
                  <c:v>-5.2530500000000015E-2</c:v>
                </c:pt>
                <c:pt idx="3667">
                  <c:v>-5.2532000000000016E-2</c:v>
                </c:pt>
                <c:pt idx="3668">
                  <c:v>-5.2539000000000009E-2</c:v>
                </c:pt>
                <c:pt idx="3669">
                  <c:v>-5.2537500000000001E-2</c:v>
                </c:pt>
                <c:pt idx="3670">
                  <c:v>-5.2539000000000009E-2</c:v>
                </c:pt>
                <c:pt idx="3671">
                  <c:v>-5.2536000000000006E-2</c:v>
                </c:pt>
                <c:pt idx="3672">
                  <c:v>-5.2541500000000012E-2</c:v>
                </c:pt>
                <c:pt idx="3673">
                  <c:v>-5.2537500000000001E-2</c:v>
                </c:pt>
                <c:pt idx="3674">
                  <c:v>-5.2541499999999998E-2</c:v>
                </c:pt>
                <c:pt idx="3675">
                  <c:v>-5.2570499999999992E-2</c:v>
                </c:pt>
                <c:pt idx="3676">
                  <c:v>-5.2555000000000004E-2</c:v>
                </c:pt>
                <c:pt idx="3677">
                  <c:v>-5.25575E-2</c:v>
                </c:pt>
                <c:pt idx="3678">
                  <c:v>-5.2568000000000004E-2</c:v>
                </c:pt>
                <c:pt idx="3679">
                  <c:v>-5.2572000000000001E-2</c:v>
                </c:pt>
                <c:pt idx="3680">
                  <c:v>-5.2578999999999994E-2</c:v>
                </c:pt>
                <c:pt idx="3681">
                  <c:v>-5.2592999999999994E-2</c:v>
                </c:pt>
                <c:pt idx="3682">
                  <c:v>-5.2592999999999987E-2</c:v>
                </c:pt>
                <c:pt idx="3683">
                  <c:v>-5.2604999999999985E-2</c:v>
                </c:pt>
                <c:pt idx="3684">
                  <c:v>-5.2618999999999992E-2</c:v>
                </c:pt>
                <c:pt idx="3685">
                  <c:v>-5.2619999999999993E-2</c:v>
                </c:pt>
                <c:pt idx="3686">
                  <c:v>-5.2617500000000005E-2</c:v>
                </c:pt>
                <c:pt idx="3687">
                  <c:v>-5.2640999999999993E-2</c:v>
                </c:pt>
                <c:pt idx="3688">
                  <c:v>-5.264449999999999E-2</c:v>
                </c:pt>
                <c:pt idx="3689">
                  <c:v>-5.2645499999999998E-2</c:v>
                </c:pt>
                <c:pt idx="3690">
                  <c:v>-5.264499999999999E-2</c:v>
                </c:pt>
                <c:pt idx="3691">
                  <c:v>-5.2646999999999992E-2</c:v>
                </c:pt>
                <c:pt idx="3692">
                  <c:v>-5.2649499999999995E-2</c:v>
                </c:pt>
                <c:pt idx="3693">
                  <c:v>-5.2648500000000001E-2</c:v>
                </c:pt>
                <c:pt idx="3694">
                  <c:v>-5.26475E-2</c:v>
                </c:pt>
                <c:pt idx="3695">
                  <c:v>-5.2646000000000005E-2</c:v>
                </c:pt>
                <c:pt idx="3696">
                  <c:v>-5.2648000000000007E-2</c:v>
                </c:pt>
                <c:pt idx="3697">
                  <c:v>-5.2634500000000015E-2</c:v>
                </c:pt>
                <c:pt idx="3698">
                  <c:v>-5.2642000000000015E-2</c:v>
                </c:pt>
                <c:pt idx="3699">
                  <c:v>-5.2623500000000017E-2</c:v>
                </c:pt>
                <c:pt idx="3700">
                  <c:v>-5.2634500000000022E-2</c:v>
                </c:pt>
                <c:pt idx="3701">
                  <c:v>-5.264700000000002E-2</c:v>
                </c:pt>
                <c:pt idx="3702">
                  <c:v>-5.2657500000000024E-2</c:v>
                </c:pt>
                <c:pt idx="3703">
                  <c:v>-5.2664500000000017E-2</c:v>
                </c:pt>
                <c:pt idx="3704">
                  <c:v>-5.266750000000002E-2</c:v>
                </c:pt>
                <c:pt idx="3705">
                  <c:v>-5.2687000000000019E-2</c:v>
                </c:pt>
                <c:pt idx="3706">
                  <c:v>-5.2699500000000003E-2</c:v>
                </c:pt>
                <c:pt idx="3707">
                  <c:v>-5.2714500000000004E-2</c:v>
                </c:pt>
                <c:pt idx="3708">
                  <c:v>-5.2725000000000001E-2</c:v>
                </c:pt>
                <c:pt idx="3709">
                  <c:v>-5.2740000000000002E-2</c:v>
                </c:pt>
                <c:pt idx="3710">
                  <c:v>-5.2802999999999996E-2</c:v>
                </c:pt>
                <c:pt idx="3711">
                  <c:v>-5.2817999999999997E-2</c:v>
                </c:pt>
                <c:pt idx="3712">
                  <c:v>-5.2845500000000004E-2</c:v>
                </c:pt>
                <c:pt idx="3713">
                  <c:v>-5.28555E-2</c:v>
                </c:pt>
                <c:pt idx="3714">
                  <c:v>-5.2875500000000006E-2</c:v>
                </c:pt>
                <c:pt idx="3715">
                  <c:v>-5.2892000000000008E-2</c:v>
                </c:pt>
                <c:pt idx="3716">
                  <c:v>-5.2915000000000004E-2</c:v>
                </c:pt>
                <c:pt idx="3717">
                  <c:v>-5.2943500000000004E-2</c:v>
                </c:pt>
                <c:pt idx="3718">
                  <c:v>-5.2981000000000007E-2</c:v>
                </c:pt>
                <c:pt idx="3719">
                  <c:v>-5.3007499999999992E-2</c:v>
                </c:pt>
                <c:pt idx="3720">
                  <c:v>-5.3042999999999993E-2</c:v>
                </c:pt>
                <c:pt idx="3721">
                  <c:v>-5.3062000000000005E-2</c:v>
                </c:pt>
                <c:pt idx="3722">
                  <c:v>-5.3087000000000016E-2</c:v>
                </c:pt>
                <c:pt idx="3723">
                  <c:v>-5.3113500000000015E-2</c:v>
                </c:pt>
                <c:pt idx="3724">
                  <c:v>-5.3146000000000013E-2</c:v>
                </c:pt>
                <c:pt idx="3725">
                  <c:v>-5.3172500000000011E-2</c:v>
                </c:pt>
                <c:pt idx="3726">
                  <c:v>-5.3194000000000019E-2</c:v>
                </c:pt>
                <c:pt idx="3727">
                  <c:v>-5.3216500000000021E-2</c:v>
                </c:pt>
                <c:pt idx="3728">
                  <c:v>-5.3238000000000021E-2</c:v>
                </c:pt>
                <c:pt idx="3729">
                  <c:v>-5.3256000000000026E-2</c:v>
                </c:pt>
                <c:pt idx="3730">
                  <c:v>-5.3270000000000019E-2</c:v>
                </c:pt>
                <c:pt idx="3731">
                  <c:v>-5.333050000000001E-2</c:v>
                </c:pt>
                <c:pt idx="3732">
                  <c:v>-5.3355500000000014E-2</c:v>
                </c:pt>
                <c:pt idx="3733">
                  <c:v>-5.3390000000000021E-2</c:v>
                </c:pt>
                <c:pt idx="3734">
                  <c:v>-5.3412000000000022E-2</c:v>
                </c:pt>
                <c:pt idx="3735">
                  <c:v>-5.3435000000000017E-2</c:v>
                </c:pt>
                <c:pt idx="3736">
                  <c:v>-5.3449500000000018E-2</c:v>
                </c:pt>
                <c:pt idx="3737">
                  <c:v>-5.3468500000000023E-2</c:v>
                </c:pt>
                <c:pt idx="3738">
                  <c:v>-5.3491000000000025E-2</c:v>
                </c:pt>
                <c:pt idx="3739">
                  <c:v>-5.3506500000000033E-2</c:v>
                </c:pt>
                <c:pt idx="3740">
                  <c:v>-5.352800000000002E-2</c:v>
                </c:pt>
                <c:pt idx="3741">
                  <c:v>-5.3544000000000015E-2</c:v>
                </c:pt>
                <c:pt idx="3742">
                  <c:v>-5.3537000000000015E-2</c:v>
                </c:pt>
                <c:pt idx="3743">
                  <c:v>-5.3555000000000019E-2</c:v>
                </c:pt>
                <c:pt idx="3744">
                  <c:v>-5.3568000000000025E-2</c:v>
                </c:pt>
                <c:pt idx="3745">
                  <c:v>-5.3584000000000014E-2</c:v>
                </c:pt>
                <c:pt idx="3746">
                  <c:v>-5.3586000000000009E-2</c:v>
                </c:pt>
                <c:pt idx="3747">
                  <c:v>-5.3598500000000007E-2</c:v>
                </c:pt>
                <c:pt idx="3748">
                  <c:v>-5.3615000000000003E-2</c:v>
                </c:pt>
                <c:pt idx="3749">
                  <c:v>-5.3630000000000004E-2</c:v>
                </c:pt>
                <c:pt idx="3750">
                  <c:v>-5.364300000000001E-2</c:v>
                </c:pt>
                <c:pt idx="3751">
                  <c:v>-5.3658000000000011E-2</c:v>
                </c:pt>
                <c:pt idx="3752">
                  <c:v>-5.3677999999999997E-2</c:v>
                </c:pt>
                <c:pt idx="3753">
                  <c:v>-5.3697499999999995E-2</c:v>
                </c:pt>
                <c:pt idx="3754">
                  <c:v>-5.3717500000000001E-2</c:v>
                </c:pt>
                <c:pt idx="3755">
                  <c:v>-5.3732000000000009E-2</c:v>
                </c:pt>
                <c:pt idx="3756">
                  <c:v>-5.375700000000002E-2</c:v>
                </c:pt>
                <c:pt idx="3757">
                  <c:v>-5.3790500000000012E-2</c:v>
                </c:pt>
                <c:pt idx="3758">
                  <c:v>-5.3811000000000012E-2</c:v>
                </c:pt>
                <c:pt idx="3759">
                  <c:v>-5.3842000000000008E-2</c:v>
                </c:pt>
                <c:pt idx="3760">
                  <c:v>-5.3860499999999999E-2</c:v>
                </c:pt>
                <c:pt idx="3761">
                  <c:v>-5.3878500000000003E-2</c:v>
                </c:pt>
                <c:pt idx="3762">
                  <c:v>-5.3921000000000004E-2</c:v>
                </c:pt>
                <c:pt idx="3763">
                  <c:v>-5.3954000000000002E-2</c:v>
                </c:pt>
                <c:pt idx="3764">
                  <c:v>-5.3987000000000007E-2</c:v>
                </c:pt>
                <c:pt idx="3765">
                  <c:v>-5.4022000000000008E-2</c:v>
                </c:pt>
                <c:pt idx="3766">
                  <c:v>-5.40425E-2</c:v>
                </c:pt>
                <c:pt idx="3767">
                  <c:v>-5.4080500000000004E-2</c:v>
                </c:pt>
                <c:pt idx="3768">
                  <c:v>-5.4097000000000006E-2</c:v>
                </c:pt>
                <c:pt idx="3769">
                  <c:v>-5.4123000000000018E-2</c:v>
                </c:pt>
                <c:pt idx="3770">
                  <c:v>-5.4153500000000007E-2</c:v>
                </c:pt>
                <c:pt idx="3771">
                  <c:v>-5.4194500000000013E-2</c:v>
                </c:pt>
                <c:pt idx="3772">
                  <c:v>-5.4221000000000012E-2</c:v>
                </c:pt>
                <c:pt idx="3773">
                  <c:v>-5.4243000000000013E-2</c:v>
                </c:pt>
                <c:pt idx="3774">
                  <c:v>-5.4277500000000013E-2</c:v>
                </c:pt>
                <c:pt idx="3775">
                  <c:v>-5.4302000000000031E-2</c:v>
                </c:pt>
                <c:pt idx="3776">
                  <c:v>-5.430500000000002E-2</c:v>
                </c:pt>
                <c:pt idx="3777">
                  <c:v>-5.4335000000000022E-2</c:v>
                </c:pt>
                <c:pt idx="3778">
                  <c:v>-5.4359500000000026E-2</c:v>
                </c:pt>
                <c:pt idx="3779">
                  <c:v>-5.4397500000000029E-2</c:v>
                </c:pt>
                <c:pt idx="3780">
                  <c:v>-5.441250000000003E-2</c:v>
                </c:pt>
                <c:pt idx="3781">
                  <c:v>-5.4461500000000038E-2</c:v>
                </c:pt>
                <c:pt idx="3782">
                  <c:v>-5.4467500000000044E-2</c:v>
                </c:pt>
                <c:pt idx="3783">
                  <c:v>-5.4484000000000039E-2</c:v>
                </c:pt>
                <c:pt idx="3784">
                  <c:v>-5.4511000000000039E-2</c:v>
                </c:pt>
                <c:pt idx="3785">
                  <c:v>-5.4534500000000027E-2</c:v>
                </c:pt>
                <c:pt idx="3786">
                  <c:v>-5.454400000000003E-2</c:v>
                </c:pt>
                <c:pt idx="3787">
                  <c:v>-5.455750000000003E-2</c:v>
                </c:pt>
                <c:pt idx="3788">
                  <c:v>-5.4564000000000029E-2</c:v>
                </c:pt>
                <c:pt idx="3789">
                  <c:v>-5.457200000000003E-2</c:v>
                </c:pt>
                <c:pt idx="3790">
                  <c:v>-5.4555500000000021E-2</c:v>
                </c:pt>
                <c:pt idx="3791">
                  <c:v>-5.4553000000000032E-2</c:v>
                </c:pt>
                <c:pt idx="3792">
                  <c:v>-5.4581000000000025E-2</c:v>
                </c:pt>
                <c:pt idx="3793">
                  <c:v>-5.4590500000000021E-2</c:v>
                </c:pt>
                <c:pt idx="3794">
                  <c:v>-5.4597000000000027E-2</c:v>
                </c:pt>
                <c:pt idx="3795">
                  <c:v>-5.4614500000000017E-2</c:v>
                </c:pt>
                <c:pt idx="3796">
                  <c:v>-5.4622500000000025E-2</c:v>
                </c:pt>
                <c:pt idx="3797">
                  <c:v>-5.463400000000003E-2</c:v>
                </c:pt>
                <c:pt idx="3798">
                  <c:v>-5.4649000000000031E-2</c:v>
                </c:pt>
                <c:pt idx="3799">
                  <c:v>-5.4659500000000028E-2</c:v>
                </c:pt>
                <c:pt idx="3800">
                  <c:v>-5.4676000000000037E-2</c:v>
                </c:pt>
                <c:pt idx="3801">
                  <c:v>-5.4702500000000043E-2</c:v>
                </c:pt>
                <c:pt idx="3802">
                  <c:v>-5.4667000000000042E-2</c:v>
                </c:pt>
                <c:pt idx="3803">
                  <c:v>-5.467150000000004E-2</c:v>
                </c:pt>
                <c:pt idx="3804">
                  <c:v>-5.4661000000000043E-2</c:v>
                </c:pt>
                <c:pt idx="3805">
                  <c:v>-5.4665500000000034E-2</c:v>
                </c:pt>
                <c:pt idx="3806">
                  <c:v>-5.4674500000000029E-2</c:v>
                </c:pt>
                <c:pt idx="3807">
                  <c:v>-5.4705000000000031E-2</c:v>
                </c:pt>
                <c:pt idx="3808">
                  <c:v>-5.4713500000000026E-2</c:v>
                </c:pt>
                <c:pt idx="3809">
                  <c:v>-5.4729000000000021E-2</c:v>
                </c:pt>
                <c:pt idx="3810">
                  <c:v>-5.4740500000000025E-2</c:v>
                </c:pt>
                <c:pt idx="3811">
                  <c:v>-5.475950000000003E-2</c:v>
                </c:pt>
                <c:pt idx="3812">
                  <c:v>-5.477700000000002E-2</c:v>
                </c:pt>
                <c:pt idx="3813">
                  <c:v>-5.478100000000001E-2</c:v>
                </c:pt>
                <c:pt idx="3814">
                  <c:v>-5.4776000000000019E-2</c:v>
                </c:pt>
                <c:pt idx="3815">
                  <c:v>-5.4783000000000019E-2</c:v>
                </c:pt>
                <c:pt idx="3816">
                  <c:v>-5.4799500000000015E-2</c:v>
                </c:pt>
                <c:pt idx="3817">
                  <c:v>-5.4806500000000015E-2</c:v>
                </c:pt>
                <c:pt idx="3818">
                  <c:v>-5.4849500000000023E-2</c:v>
                </c:pt>
                <c:pt idx="3819">
                  <c:v>-5.4836000000000024E-2</c:v>
                </c:pt>
                <c:pt idx="3820">
                  <c:v>-5.4853000000000013E-2</c:v>
                </c:pt>
                <c:pt idx="3821">
                  <c:v>-5.486450000000001E-2</c:v>
                </c:pt>
                <c:pt idx="3822">
                  <c:v>-5.4866000000000012E-2</c:v>
                </c:pt>
                <c:pt idx="3823">
                  <c:v>-5.4878000000000024E-2</c:v>
                </c:pt>
                <c:pt idx="3824">
                  <c:v>-5.487750000000003E-2</c:v>
                </c:pt>
                <c:pt idx="3825">
                  <c:v>-5.4881500000000027E-2</c:v>
                </c:pt>
                <c:pt idx="3826">
                  <c:v>-5.489500000000002E-2</c:v>
                </c:pt>
                <c:pt idx="3827">
                  <c:v>-5.4906500000000025E-2</c:v>
                </c:pt>
                <c:pt idx="3828">
                  <c:v>-5.4931500000000015E-2</c:v>
                </c:pt>
                <c:pt idx="3829">
                  <c:v>-5.4940000000000024E-2</c:v>
                </c:pt>
                <c:pt idx="3830">
                  <c:v>-5.4952500000000022E-2</c:v>
                </c:pt>
                <c:pt idx="3831">
                  <c:v>-5.4965000000000014E-2</c:v>
                </c:pt>
                <c:pt idx="3832">
                  <c:v>-5.497550000000001E-2</c:v>
                </c:pt>
                <c:pt idx="3833">
                  <c:v>-5.4985500000000014E-2</c:v>
                </c:pt>
                <c:pt idx="3834">
                  <c:v>-5.4929500000000013E-2</c:v>
                </c:pt>
                <c:pt idx="3835">
                  <c:v>-5.493350000000001E-2</c:v>
                </c:pt>
                <c:pt idx="3836">
                  <c:v>-5.4900999999999998E-2</c:v>
                </c:pt>
                <c:pt idx="3837">
                  <c:v>-5.4904500000000002E-2</c:v>
                </c:pt>
                <c:pt idx="3838">
                  <c:v>-5.4912999999999997E-2</c:v>
                </c:pt>
                <c:pt idx="3839">
                  <c:v>-5.4935500000000005E-2</c:v>
                </c:pt>
                <c:pt idx="3840">
                  <c:v>-5.4935000000000012E-2</c:v>
                </c:pt>
                <c:pt idx="3841">
                  <c:v>-5.4930000000000007E-2</c:v>
                </c:pt>
                <c:pt idx="3842">
                  <c:v>-5.49375E-2</c:v>
                </c:pt>
                <c:pt idx="3843">
                  <c:v>-5.4939000000000002E-2</c:v>
                </c:pt>
                <c:pt idx="3844">
                  <c:v>-5.4949000000000005E-2</c:v>
                </c:pt>
                <c:pt idx="3845">
                  <c:v>-5.4957999999999993E-2</c:v>
                </c:pt>
                <c:pt idx="3846">
                  <c:v>-5.4964000000000006E-2</c:v>
                </c:pt>
                <c:pt idx="3847">
                  <c:v>-5.4973000000000008E-2</c:v>
                </c:pt>
                <c:pt idx="3848">
                  <c:v>-5.4981500000000023E-2</c:v>
                </c:pt>
                <c:pt idx="3849">
                  <c:v>-5.4994500000000016E-2</c:v>
                </c:pt>
                <c:pt idx="3850">
                  <c:v>-5.5015000000000015E-2</c:v>
                </c:pt>
                <c:pt idx="3851">
                  <c:v>-5.5020000000000006E-2</c:v>
                </c:pt>
                <c:pt idx="3852">
                  <c:v>-5.5029000000000015E-2</c:v>
                </c:pt>
                <c:pt idx="3853">
                  <c:v>-5.5042000000000001E-2</c:v>
                </c:pt>
                <c:pt idx="3854">
                  <c:v>-5.5044500000000003E-2</c:v>
                </c:pt>
                <c:pt idx="3855">
                  <c:v>-5.5079000000000003E-2</c:v>
                </c:pt>
                <c:pt idx="3856">
                  <c:v>-5.508650000000001E-2</c:v>
                </c:pt>
                <c:pt idx="3857">
                  <c:v>-5.5098000000000001E-2</c:v>
                </c:pt>
                <c:pt idx="3858">
                  <c:v>-5.5104500000000008E-2</c:v>
                </c:pt>
                <c:pt idx="3859">
                  <c:v>-5.5136999999999999E-2</c:v>
                </c:pt>
                <c:pt idx="3860">
                  <c:v>-5.5120999999999996E-2</c:v>
                </c:pt>
                <c:pt idx="3861">
                  <c:v>-5.5123500000000006E-2</c:v>
                </c:pt>
                <c:pt idx="3862">
                  <c:v>-5.5153999999999995E-2</c:v>
                </c:pt>
                <c:pt idx="3863">
                  <c:v>-5.5176999999999997E-2</c:v>
                </c:pt>
                <c:pt idx="3864">
                  <c:v>-5.5179499999999992E-2</c:v>
                </c:pt>
                <c:pt idx="3865">
                  <c:v>-5.5182999999999989E-2</c:v>
                </c:pt>
                <c:pt idx="3866">
                  <c:v>-5.5195999999999995E-2</c:v>
                </c:pt>
                <c:pt idx="3867">
                  <c:v>-5.5213999999999992E-2</c:v>
                </c:pt>
                <c:pt idx="3868">
                  <c:v>-5.5225499999999997E-2</c:v>
                </c:pt>
                <c:pt idx="3869">
                  <c:v>-5.5233999999999998E-2</c:v>
                </c:pt>
                <c:pt idx="3870">
                  <c:v>-5.5227499999999992E-2</c:v>
                </c:pt>
                <c:pt idx="3871">
                  <c:v>-5.5247000000000004E-2</c:v>
                </c:pt>
                <c:pt idx="3872">
                  <c:v>-5.5250999999999995E-2</c:v>
                </c:pt>
                <c:pt idx="3873">
                  <c:v>-5.5271500000000001E-2</c:v>
                </c:pt>
                <c:pt idx="3874">
                  <c:v>-5.5293999999999989E-2</c:v>
                </c:pt>
                <c:pt idx="3875">
                  <c:v>-5.5270499999999972E-2</c:v>
                </c:pt>
                <c:pt idx="3876">
                  <c:v>-5.5293999999999975E-2</c:v>
                </c:pt>
                <c:pt idx="3877">
                  <c:v>-5.5309499999999984E-2</c:v>
                </c:pt>
                <c:pt idx="3878">
                  <c:v>-5.5310999999999978E-2</c:v>
                </c:pt>
                <c:pt idx="3879">
                  <c:v>-5.5330499999999977E-2</c:v>
                </c:pt>
                <c:pt idx="3880">
                  <c:v>-5.5343499999999983E-2</c:v>
                </c:pt>
                <c:pt idx="3881">
                  <c:v>-5.5342499999999982E-2</c:v>
                </c:pt>
                <c:pt idx="3882">
                  <c:v>-5.5352499999999978E-2</c:v>
                </c:pt>
                <c:pt idx="3883">
                  <c:v>-5.5348999999999975E-2</c:v>
                </c:pt>
                <c:pt idx="3884">
                  <c:v>-5.5321999999999989E-2</c:v>
                </c:pt>
                <c:pt idx="3885">
                  <c:v>-5.5355499999999988E-2</c:v>
                </c:pt>
                <c:pt idx="3886">
                  <c:v>-5.5366499999999992E-2</c:v>
                </c:pt>
                <c:pt idx="3887">
                  <c:v>-5.5349499999999982E-2</c:v>
                </c:pt>
                <c:pt idx="3888">
                  <c:v>-5.5356999999999983E-2</c:v>
                </c:pt>
                <c:pt idx="3889">
                  <c:v>-5.5359499999999985E-2</c:v>
                </c:pt>
                <c:pt idx="3890">
                  <c:v>-5.5372499999999984E-2</c:v>
                </c:pt>
                <c:pt idx="3891">
                  <c:v>-5.5381499999999979E-2</c:v>
                </c:pt>
                <c:pt idx="3892">
                  <c:v>-5.5386499999999984E-2</c:v>
                </c:pt>
                <c:pt idx="3893">
                  <c:v>-5.5402499999999986E-2</c:v>
                </c:pt>
                <c:pt idx="3894">
                  <c:v>-5.5419499999999997E-2</c:v>
                </c:pt>
                <c:pt idx="3895">
                  <c:v>-5.543399999999999E-2</c:v>
                </c:pt>
                <c:pt idx="3896">
                  <c:v>-5.5466999999999995E-2</c:v>
                </c:pt>
                <c:pt idx="3897">
                  <c:v>-5.5489999999999998E-2</c:v>
                </c:pt>
                <c:pt idx="3898">
                  <c:v>-5.5500499999999994E-2</c:v>
                </c:pt>
                <c:pt idx="3899">
                  <c:v>-5.5522999999999996E-2</c:v>
                </c:pt>
                <c:pt idx="3900">
                  <c:v>-5.5523999999999997E-2</c:v>
                </c:pt>
                <c:pt idx="3901">
                  <c:v>-5.5528000000000001E-2</c:v>
                </c:pt>
                <c:pt idx="3902">
                  <c:v>-5.5528499999999995E-2</c:v>
                </c:pt>
                <c:pt idx="3903">
                  <c:v>-5.5532999999999992E-2</c:v>
                </c:pt>
                <c:pt idx="3904">
                  <c:v>-5.5538999999999998E-2</c:v>
                </c:pt>
                <c:pt idx="3905">
                  <c:v>-5.5479500000000001E-2</c:v>
                </c:pt>
                <c:pt idx="3906">
                  <c:v>-5.5474000000000002E-2</c:v>
                </c:pt>
                <c:pt idx="3907">
                  <c:v>-5.5470000000000005E-2</c:v>
                </c:pt>
                <c:pt idx="3908">
                  <c:v>-5.5477000000000005E-2</c:v>
                </c:pt>
                <c:pt idx="3909">
                  <c:v>-5.5461499999999997E-2</c:v>
                </c:pt>
                <c:pt idx="3910">
                  <c:v>-5.5417500000000015E-2</c:v>
                </c:pt>
                <c:pt idx="3911">
                  <c:v>-5.5419499999999997E-2</c:v>
                </c:pt>
                <c:pt idx="3912">
                  <c:v>-5.5408000000000006E-2</c:v>
                </c:pt>
                <c:pt idx="3913">
                  <c:v>-5.5412499999999996E-2</c:v>
                </c:pt>
                <c:pt idx="3914">
                  <c:v>-5.5408499999999999E-2</c:v>
                </c:pt>
                <c:pt idx="3915">
                  <c:v>-5.5394500000000006E-2</c:v>
                </c:pt>
                <c:pt idx="3916">
                  <c:v>-5.5392500000000011E-2</c:v>
                </c:pt>
                <c:pt idx="3917">
                  <c:v>-5.5386000000000019E-2</c:v>
                </c:pt>
                <c:pt idx="3918">
                  <c:v>-5.5342000000000023E-2</c:v>
                </c:pt>
                <c:pt idx="3919">
                  <c:v>-5.5332500000000034E-2</c:v>
                </c:pt>
                <c:pt idx="3920">
                  <c:v>-5.5330000000000039E-2</c:v>
                </c:pt>
                <c:pt idx="3921">
                  <c:v>-5.5323500000000039E-2</c:v>
                </c:pt>
                <c:pt idx="3922">
                  <c:v>-5.5321000000000037E-2</c:v>
                </c:pt>
                <c:pt idx="3923">
                  <c:v>-5.5309000000000046E-2</c:v>
                </c:pt>
                <c:pt idx="3924">
                  <c:v>-5.5295000000000039E-2</c:v>
                </c:pt>
                <c:pt idx="3925">
                  <c:v>-5.5281000000000045E-2</c:v>
                </c:pt>
                <c:pt idx="3926">
                  <c:v>-5.5271000000000042E-2</c:v>
                </c:pt>
                <c:pt idx="3927">
                  <c:v>-5.5267000000000038E-2</c:v>
                </c:pt>
                <c:pt idx="3928">
                  <c:v>-5.5259000000000044E-2</c:v>
                </c:pt>
                <c:pt idx="3929">
                  <c:v>-5.5253500000000046E-2</c:v>
                </c:pt>
                <c:pt idx="3930">
                  <c:v>-5.5252000000000051E-2</c:v>
                </c:pt>
                <c:pt idx="3931">
                  <c:v>-5.5205000000000067E-2</c:v>
                </c:pt>
                <c:pt idx="3932">
                  <c:v>-5.5197000000000059E-2</c:v>
                </c:pt>
                <c:pt idx="3933">
                  <c:v>-5.5186500000000048E-2</c:v>
                </c:pt>
                <c:pt idx="3934">
                  <c:v>-5.5183500000000052E-2</c:v>
                </c:pt>
                <c:pt idx="3935">
                  <c:v>-5.5173500000000049E-2</c:v>
                </c:pt>
                <c:pt idx="3936">
                  <c:v>-5.5162000000000037E-2</c:v>
                </c:pt>
                <c:pt idx="3937">
                  <c:v>-5.5162000000000051E-2</c:v>
                </c:pt>
                <c:pt idx="3938">
                  <c:v>-5.5156000000000052E-2</c:v>
                </c:pt>
                <c:pt idx="3939">
                  <c:v>-5.5153000000000049E-2</c:v>
                </c:pt>
                <c:pt idx="3940">
                  <c:v>-5.5146000000000049E-2</c:v>
                </c:pt>
                <c:pt idx="3941">
                  <c:v>-5.5145000000000041E-2</c:v>
                </c:pt>
                <c:pt idx="3942">
                  <c:v>-5.5160500000000043E-2</c:v>
                </c:pt>
                <c:pt idx="3943">
                  <c:v>-5.5163000000000045E-2</c:v>
                </c:pt>
                <c:pt idx="3944">
                  <c:v>-5.5167500000000043E-2</c:v>
                </c:pt>
                <c:pt idx="3945">
                  <c:v>-5.5161000000000043E-2</c:v>
                </c:pt>
                <c:pt idx="3946">
                  <c:v>-5.5176000000000051E-2</c:v>
                </c:pt>
                <c:pt idx="3947">
                  <c:v>-5.5172000000000061E-2</c:v>
                </c:pt>
                <c:pt idx="3948">
                  <c:v>-5.5171000000000053E-2</c:v>
                </c:pt>
                <c:pt idx="3949">
                  <c:v>-5.519150000000006E-2</c:v>
                </c:pt>
                <c:pt idx="3950">
                  <c:v>-5.5183500000000059E-2</c:v>
                </c:pt>
                <c:pt idx="3951">
                  <c:v>-5.5183500000000073E-2</c:v>
                </c:pt>
                <c:pt idx="3952">
                  <c:v>-5.5181500000000064E-2</c:v>
                </c:pt>
                <c:pt idx="3953">
                  <c:v>-5.5180000000000069E-2</c:v>
                </c:pt>
                <c:pt idx="3954">
                  <c:v>-5.517350000000007E-2</c:v>
                </c:pt>
                <c:pt idx="3955">
                  <c:v>-5.5169000000000079E-2</c:v>
                </c:pt>
                <c:pt idx="3956">
                  <c:v>-5.5162000000000072E-2</c:v>
                </c:pt>
                <c:pt idx="3957">
                  <c:v>-5.5138000000000076E-2</c:v>
                </c:pt>
                <c:pt idx="3958">
                  <c:v>-5.5127500000000079E-2</c:v>
                </c:pt>
                <c:pt idx="3959">
                  <c:v>-5.5106500000000072E-2</c:v>
                </c:pt>
                <c:pt idx="3960">
                  <c:v>-5.5074500000000068E-2</c:v>
                </c:pt>
                <c:pt idx="3961">
                  <c:v>-5.5074500000000068E-2</c:v>
                </c:pt>
                <c:pt idx="3962">
                  <c:v>-5.504900000000007E-2</c:v>
                </c:pt>
                <c:pt idx="3963">
                  <c:v>-5.5032500000000067E-2</c:v>
                </c:pt>
                <c:pt idx="3964">
                  <c:v>-5.5010500000000066E-2</c:v>
                </c:pt>
                <c:pt idx="3965">
                  <c:v>-5.498600000000007E-2</c:v>
                </c:pt>
                <c:pt idx="3966">
                  <c:v>-5.5002500000000058E-2</c:v>
                </c:pt>
                <c:pt idx="3967">
                  <c:v>-5.4981000000000051E-2</c:v>
                </c:pt>
                <c:pt idx="3968">
                  <c:v>-5.4979000000000049E-2</c:v>
                </c:pt>
                <c:pt idx="3969">
                  <c:v>-5.4971500000000041E-2</c:v>
                </c:pt>
                <c:pt idx="3970">
                  <c:v>-5.4954500000000038E-2</c:v>
                </c:pt>
                <c:pt idx="3971">
                  <c:v>-5.4938000000000035E-2</c:v>
                </c:pt>
                <c:pt idx="3972">
                  <c:v>-5.4933500000000038E-2</c:v>
                </c:pt>
                <c:pt idx="3973">
                  <c:v>-5.4917500000000043E-2</c:v>
                </c:pt>
                <c:pt idx="3974">
                  <c:v>-5.4909500000000042E-2</c:v>
                </c:pt>
                <c:pt idx="3975">
                  <c:v>-5.4909500000000042E-2</c:v>
                </c:pt>
                <c:pt idx="3976">
                  <c:v>-5.4921000000000032E-2</c:v>
                </c:pt>
                <c:pt idx="3977">
                  <c:v>-5.4915500000000027E-2</c:v>
                </c:pt>
                <c:pt idx="3978">
                  <c:v>-5.4912000000000037E-2</c:v>
                </c:pt>
                <c:pt idx="3979">
                  <c:v>-5.4897500000000043E-2</c:v>
                </c:pt>
                <c:pt idx="3980">
                  <c:v>-5.4897500000000037E-2</c:v>
                </c:pt>
                <c:pt idx="3981">
                  <c:v>-5.487350000000004E-2</c:v>
                </c:pt>
                <c:pt idx="3982">
                  <c:v>-5.4883000000000036E-2</c:v>
                </c:pt>
                <c:pt idx="3983">
                  <c:v>-5.4882500000000028E-2</c:v>
                </c:pt>
                <c:pt idx="3984">
                  <c:v>-5.488750000000002E-2</c:v>
                </c:pt>
                <c:pt idx="3985">
                  <c:v>-5.4886000000000025E-2</c:v>
                </c:pt>
                <c:pt idx="3986">
                  <c:v>-5.4897500000000037E-2</c:v>
                </c:pt>
                <c:pt idx="3987">
                  <c:v>-5.491900000000003E-2</c:v>
                </c:pt>
                <c:pt idx="3988">
                  <c:v>-5.4934500000000025E-2</c:v>
                </c:pt>
                <c:pt idx="3989">
                  <c:v>-5.4947000000000037E-2</c:v>
                </c:pt>
                <c:pt idx="3990">
                  <c:v>-5.4994000000000022E-2</c:v>
                </c:pt>
                <c:pt idx="3991">
                  <c:v>-5.5007000000000021E-2</c:v>
                </c:pt>
                <c:pt idx="3992">
                  <c:v>-5.5005000000000026E-2</c:v>
                </c:pt>
                <c:pt idx="3993">
                  <c:v>-5.5021500000000022E-2</c:v>
                </c:pt>
                <c:pt idx="3994">
                  <c:v>-5.5038000000000024E-2</c:v>
                </c:pt>
                <c:pt idx="3995">
                  <c:v>-5.5044500000000038E-2</c:v>
                </c:pt>
                <c:pt idx="3996">
                  <c:v>-5.5058000000000044E-2</c:v>
                </c:pt>
                <c:pt idx="3997">
                  <c:v>-5.5075500000000048E-2</c:v>
                </c:pt>
                <c:pt idx="3998">
                  <c:v>-5.5086000000000052E-2</c:v>
                </c:pt>
                <c:pt idx="3999">
                  <c:v>-5.5107000000000038E-2</c:v>
                </c:pt>
                <c:pt idx="4000">
                  <c:v>-5.5115000000000046E-2</c:v>
                </c:pt>
                <c:pt idx="4001">
                  <c:v>-5.5113500000000037E-2</c:v>
                </c:pt>
                <c:pt idx="4002">
                  <c:v>-5.5156000000000038E-2</c:v>
                </c:pt>
                <c:pt idx="4003">
                  <c:v>-5.5167500000000036E-2</c:v>
                </c:pt>
                <c:pt idx="4004">
                  <c:v>-5.5200000000000034E-2</c:v>
                </c:pt>
                <c:pt idx="4005">
                  <c:v>-5.5219500000000039E-2</c:v>
                </c:pt>
                <c:pt idx="4006">
                  <c:v>-5.5227000000000033E-2</c:v>
                </c:pt>
                <c:pt idx="4007">
                  <c:v>-5.5207500000000034E-2</c:v>
                </c:pt>
                <c:pt idx="4008">
                  <c:v>-5.5218500000000025E-2</c:v>
                </c:pt>
                <c:pt idx="4009">
                  <c:v>-5.5218500000000018E-2</c:v>
                </c:pt>
                <c:pt idx="4010">
                  <c:v>-5.5219500000000019E-2</c:v>
                </c:pt>
                <c:pt idx="4011">
                  <c:v>-5.5202500000000009E-2</c:v>
                </c:pt>
                <c:pt idx="4012">
                  <c:v>-5.517900000000002E-2</c:v>
                </c:pt>
                <c:pt idx="4013">
                  <c:v>-5.5172500000000027E-2</c:v>
                </c:pt>
                <c:pt idx="4014">
                  <c:v>-5.5180500000000021E-2</c:v>
                </c:pt>
                <c:pt idx="4015">
                  <c:v>-5.5176500000000024E-2</c:v>
                </c:pt>
                <c:pt idx="4016">
                  <c:v>-5.5174000000000001E-2</c:v>
                </c:pt>
                <c:pt idx="4017">
                  <c:v>-5.5178499999999998E-2</c:v>
                </c:pt>
                <c:pt idx="4018">
                  <c:v>-5.514850000000001E-2</c:v>
                </c:pt>
                <c:pt idx="4019">
                  <c:v>-5.5145000000000007E-2</c:v>
                </c:pt>
                <c:pt idx="4020">
                  <c:v>-5.5140000000000008E-2</c:v>
                </c:pt>
                <c:pt idx="4021">
                  <c:v>-5.5133000000000015E-2</c:v>
                </c:pt>
                <c:pt idx="4022">
                  <c:v>-5.5139500000000015E-2</c:v>
                </c:pt>
                <c:pt idx="4023">
                  <c:v>-5.5138000000000006E-2</c:v>
                </c:pt>
                <c:pt idx="4024">
                  <c:v>-5.5152000000000007E-2</c:v>
                </c:pt>
                <c:pt idx="4025">
                  <c:v>-5.5147000000000002E-2</c:v>
                </c:pt>
                <c:pt idx="4026">
                  <c:v>-5.5143999999999999E-2</c:v>
                </c:pt>
                <c:pt idx="4027">
                  <c:v>-5.5141499999999996E-2</c:v>
                </c:pt>
                <c:pt idx="4028">
                  <c:v>-5.5142499999999997E-2</c:v>
                </c:pt>
                <c:pt idx="4029">
                  <c:v>-5.5147499999999995E-2</c:v>
                </c:pt>
                <c:pt idx="4030">
                  <c:v>-5.5152999999999987E-2</c:v>
                </c:pt>
                <c:pt idx="4031">
                  <c:v>-5.5157999999999985E-2</c:v>
                </c:pt>
                <c:pt idx="4032">
                  <c:v>-5.5158999999999993E-2</c:v>
                </c:pt>
                <c:pt idx="4033">
                  <c:v>-5.512549999999998E-2</c:v>
                </c:pt>
                <c:pt idx="4034">
                  <c:v>-5.5190499999999983E-2</c:v>
                </c:pt>
                <c:pt idx="4035">
                  <c:v>-5.5198499999999984E-2</c:v>
                </c:pt>
                <c:pt idx="4036">
                  <c:v>-5.5242999999999993E-2</c:v>
                </c:pt>
                <c:pt idx="4037">
                  <c:v>-5.5242499999999993E-2</c:v>
                </c:pt>
                <c:pt idx="4038">
                  <c:v>-5.5251500000000002E-2</c:v>
                </c:pt>
                <c:pt idx="4039">
                  <c:v>-5.5237999999999995E-2</c:v>
                </c:pt>
                <c:pt idx="4040">
                  <c:v>-5.5245999999999996E-2</c:v>
                </c:pt>
                <c:pt idx="4041">
                  <c:v>-5.5253500000000004E-2</c:v>
                </c:pt>
                <c:pt idx="4042">
                  <c:v>-5.5256E-2</c:v>
                </c:pt>
                <c:pt idx="4043">
                  <c:v>-5.5257999999999995E-2</c:v>
                </c:pt>
                <c:pt idx="4044">
                  <c:v>-5.5262000000000006E-2</c:v>
                </c:pt>
                <c:pt idx="4045">
                  <c:v>-5.5265500000000002E-2</c:v>
                </c:pt>
                <c:pt idx="4046">
                  <c:v>-5.5278500000000001E-2</c:v>
                </c:pt>
                <c:pt idx="4047">
                  <c:v>-5.5287499999999996E-2</c:v>
                </c:pt>
                <c:pt idx="4048">
                  <c:v>-5.5293999999999996E-2</c:v>
                </c:pt>
                <c:pt idx="4049">
                  <c:v>-5.5296999999999992E-2</c:v>
                </c:pt>
                <c:pt idx="4050">
                  <c:v>-5.5295499999999984E-2</c:v>
                </c:pt>
                <c:pt idx="4051">
                  <c:v>-5.5299999999999988E-2</c:v>
                </c:pt>
                <c:pt idx="4052">
                  <c:v>-5.531599999999999E-2</c:v>
                </c:pt>
                <c:pt idx="4053">
                  <c:v>-5.5280499999999996E-2</c:v>
                </c:pt>
                <c:pt idx="4054">
                  <c:v>-5.5273499999999996E-2</c:v>
                </c:pt>
                <c:pt idx="4055">
                  <c:v>-5.528149999999999E-2</c:v>
                </c:pt>
                <c:pt idx="4056">
                  <c:v>-5.5285499999999994E-2</c:v>
                </c:pt>
                <c:pt idx="4057">
                  <c:v>-5.5293999999999996E-2</c:v>
                </c:pt>
                <c:pt idx="4058">
                  <c:v>-5.5302499999999997E-2</c:v>
                </c:pt>
                <c:pt idx="4059">
                  <c:v>-5.5304499999999999E-2</c:v>
                </c:pt>
                <c:pt idx="4060">
                  <c:v>-5.533550000000001E-2</c:v>
                </c:pt>
                <c:pt idx="4061">
                  <c:v>-5.5344000000000004E-2</c:v>
                </c:pt>
                <c:pt idx="4062">
                  <c:v>-5.5352000000000005E-2</c:v>
                </c:pt>
                <c:pt idx="4063">
                  <c:v>-5.5357500000000004E-2</c:v>
                </c:pt>
                <c:pt idx="4064">
                  <c:v>-5.5375500000000001E-2</c:v>
                </c:pt>
                <c:pt idx="4065">
                  <c:v>-5.5386499999999998E-2</c:v>
                </c:pt>
                <c:pt idx="4066">
                  <c:v>-5.5395999999999994E-2</c:v>
                </c:pt>
                <c:pt idx="4067">
                  <c:v>-5.5404999999999996E-2</c:v>
                </c:pt>
                <c:pt idx="4068">
                  <c:v>-5.5418500000000002E-2</c:v>
                </c:pt>
                <c:pt idx="4069">
                  <c:v>-5.5431999999999988E-2</c:v>
                </c:pt>
                <c:pt idx="4070">
                  <c:v>-5.5463999999999992E-2</c:v>
                </c:pt>
                <c:pt idx="4071">
                  <c:v>-5.5471999999999994E-2</c:v>
                </c:pt>
                <c:pt idx="4072">
                  <c:v>-5.5482500000000004E-2</c:v>
                </c:pt>
                <c:pt idx="4073">
                  <c:v>-5.5483499999999998E-2</c:v>
                </c:pt>
                <c:pt idx="4074">
                  <c:v>-5.5476499999999991E-2</c:v>
                </c:pt>
                <c:pt idx="4075">
                  <c:v>-5.5489999999999998E-2</c:v>
                </c:pt>
                <c:pt idx="4076">
                  <c:v>-5.5501999999999996E-2</c:v>
                </c:pt>
                <c:pt idx="4077">
                  <c:v>-5.5506499999999993E-2</c:v>
                </c:pt>
                <c:pt idx="4078">
                  <c:v>-5.5515499999999988E-2</c:v>
                </c:pt>
                <c:pt idx="4079">
                  <c:v>-5.5514999999999988E-2</c:v>
                </c:pt>
                <c:pt idx="4080">
                  <c:v>-5.5528999999999981E-2</c:v>
                </c:pt>
                <c:pt idx="4081">
                  <c:v>-5.553449999999998E-2</c:v>
                </c:pt>
                <c:pt idx="4082">
                  <c:v>-5.5537999999999983E-2</c:v>
                </c:pt>
                <c:pt idx="4083">
                  <c:v>-5.5551499999999983E-2</c:v>
                </c:pt>
                <c:pt idx="4084">
                  <c:v>-5.5589499999999986E-2</c:v>
                </c:pt>
                <c:pt idx="4085">
                  <c:v>-5.5587999999999992E-2</c:v>
                </c:pt>
                <c:pt idx="4086">
                  <c:v>-5.5602999999999986E-2</c:v>
                </c:pt>
                <c:pt idx="4087">
                  <c:v>-5.561399999999999E-2</c:v>
                </c:pt>
                <c:pt idx="4088">
                  <c:v>-5.5628499999999984E-2</c:v>
                </c:pt>
                <c:pt idx="4089">
                  <c:v>-5.5648999999999976E-2</c:v>
                </c:pt>
                <c:pt idx="4090">
                  <c:v>-5.565549999999999E-2</c:v>
                </c:pt>
                <c:pt idx="4091">
                  <c:v>-5.5664999999999985E-2</c:v>
                </c:pt>
                <c:pt idx="4092">
                  <c:v>-5.568349999999999E-2</c:v>
                </c:pt>
                <c:pt idx="4093">
                  <c:v>-5.5689999999999983E-2</c:v>
                </c:pt>
                <c:pt idx="4094">
                  <c:v>-5.5696999999999983E-2</c:v>
                </c:pt>
                <c:pt idx="4095">
                  <c:v>-5.5703999999999983E-2</c:v>
                </c:pt>
                <c:pt idx="4096">
                  <c:v>-5.5690999999999977E-2</c:v>
                </c:pt>
                <c:pt idx="4097">
                  <c:v>-5.5695999999999975E-2</c:v>
                </c:pt>
                <c:pt idx="4098">
                  <c:v>-5.5689499999999989E-2</c:v>
                </c:pt>
                <c:pt idx="4099">
                  <c:v>-5.5708500000000001E-2</c:v>
                </c:pt>
                <c:pt idx="4100">
                  <c:v>-5.571000000000001E-2</c:v>
                </c:pt>
                <c:pt idx="4101">
                  <c:v>-5.5718500000000004E-2</c:v>
                </c:pt>
                <c:pt idx="4102">
                  <c:v>-5.5725500000000004E-2</c:v>
                </c:pt>
                <c:pt idx="4103">
                  <c:v>-5.5735E-2</c:v>
                </c:pt>
                <c:pt idx="4104">
                  <c:v>-5.5745000000000017E-2</c:v>
                </c:pt>
                <c:pt idx="4105">
                  <c:v>-5.5795000000000018E-2</c:v>
                </c:pt>
                <c:pt idx="4106">
                  <c:v>-5.5796000000000019E-2</c:v>
                </c:pt>
                <c:pt idx="4107">
                  <c:v>-5.5798000000000014E-2</c:v>
                </c:pt>
                <c:pt idx="4108">
                  <c:v>-5.579650000000002E-2</c:v>
                </c:pt>
                <c:pt idx="4109">
                  <c:v>-5.5816000000000018E-2</c:v>
                </c:pt>
                <c:pt idx="4110">
                  <c:v>-5.5817500000000013E-2</c:v>
                </c:pt>
                <c:pt idx="4111">
                  <c:v>-5.5823500000000019E-2</c:v>
                </c:pt>
                <c:pt idx="4112">
                  <c:v>-5.5829000000000024E-2</c:v>
                </c:pt>
                <c:pt idx="4113">
                  <c:v>-5.5830500000000019E-2</c:v>
                </c:pt>
                <c:pt idx="4114">
                  <c:v>-5.5829000000000024E-2</c:v>
                </c:pt>
                <c:pt idx="4115">
                  <c:v>-5.5840000000000022E-2</c:v>
                </c:pt>
                <c:pt idx="4116">
                  <c:v>-5.5839000000000028E-2</c:v>
                </c:pt>
                <c:pt idx="4117">
                  <c:v>-5.583850000000002E-2</c:v>
                </c:pt>
                <c:pt idx="4118">
                  <c:v>-5.5867000000000021E-2</c:v>
                </c:pt>
                <c:pt idx="4119">
                  <c:v>-5.5871500000000011E-2</c:v>
                </c:pt>
                <c:pt idx="4120">
                  <c:v>-5.5857500000000018E-2</c:v>
                </c:pt>
                <c:pt idx="4121">
                  <c:v>-5.5873500000000006E-2</c:v>
                </c:pt>
                <c:pt idx="4122">
                  <c:v>-5.588050000000002E-2</c:v>
                </c:pt>
                <c:pt idx="4123">
                  <c:v>-5.5886500000000019E-2</c:v>
                </c:pt>
                <c:pt idx="4124">
                  <c:v>-5.5888500000000015E-2</c:v>
                </c:pt>
                <c:pt idx="4125">
                  <c:v>-5.5901000000000013E-2</c:v>
                </c:pt>
                <c:pt idx="4126">
                  <c:v>-5.5915000000000006E-2</c:v>
                </c:pt>
                <c:pt idx="4127">
                  <c:v>-5.5924000000000001E-2</c:v>
                </c:pt>
                <c:pt idx="4128">
                  <c:v>-5.5934499999999998E-2</c:v>
                </c:pt>
                <c:pt idx="4129">
                  <c:v>-5.5945999999999996E-2</c:v>
                </c:pt>
                <c:pt idx="4130">
                  <c:v>-5.5952000000000002E-2</c:v>
                </c:pt>
                <c:pt idx="4131">
                  <c:v>-5.5965000000000001E-2</c:v>
                </c:pt>
                <c:pt idx="4132">
                  <c:v>-5.5966500000000002E-2</c:v>
                </c:pt>
                <c:pt idx="4133">
                  <c:v>-5.5966000000000002E-2</c:v>
                </c:pt>
                <c:pt idx="4134">
                  <c:v>-5.596750000000001E-2</c:v>
                </c:pt>
                <c:pt idx="4135">
                  <c:v>-5.5980500000000009E-2</c:v>
                </c:pt>
                <c:pt idx="4136">
                  <c:v>-5.5989500000000011E-2</c:v>
                </c:pt>
                <c:pt idx="4137">
                  <c:v>-5.5987500000000009E-2</c:v>
                </c:pt>
                <c:pt idx="4138">
                  <c:v>-5.599500000000001E-2</c:v>
                </c:pt>
                <c:pt idx="4139">
                  <c:v>-5.6008000000000016E-2</c:v>
                </c:pt>
                <c:pt idx="4140">
                  <c:v>-5.6009500000000004E-2</c:v>
                </c:pt>
                <c:pt idx="4141">
                  <c:v>-5.6008000000000002E-2</c:v>
                </c:pt>
                <c:pt idx="4142">
                  <c:v>-5.6027000000000007E-2</c:v>
                </c:pt>
                <c:pt idx="4143">
                  <c:v>-5.6018500000000006E-2</c:v>
                </c:pt>
                <c:pt idx="4144">
                  <c:v>-5.6022500000000017E-2</c:v>
                </c:pt>
                <c:pt idx="4145">
                  <c:v>-5.6041000000000007E-2</c:v>
                </c:pt>
                <c:pt idx="4146">
                  <c:v>-5.6034500000000008E-2</c:v>
                </c:pt>
                <c:pt idx="4147">
                  <c:v>-5.6042500000000002E-2</c:v>
                </c:pt>
                <c:pt idx="4148">
                  <c:v>-5.6042000000000008E-2</c:v>
                </c:pt>
                <c:pt idx="4149">
                  <c:v>-5.6023000000000003E-2</c:v>
                </c:pt>
                <c:pt idx="4150">
                  <c:v>-5.6027000000000014E-2</c:v>
                </c:pt>
                <c:pt idx="4151">
                  <c:v>-5.602950000000001E-2</c:v>
                </c:pt>
                <c:pt idx="4152">
                  <c:v>-5.6020500000000008E-2</c:v>
                </c:pt>
                <c:pt idx="4153">
                  <c:v>-5.6018500000000006E-2</c:v>
                </c:pt>
                <c:pt idx="4154">
                  <c:v>-5.6021500000000009E-2</c:v>
                </c:pt>
                <c:pt idx="4155">
                  <c:v>-5.6027000000000007E-2</c:v>
                </c:pt>
                <c:pt idx="4156">
                  <c:v>-5.6026000000000006E-2</c:v>
                </c:pt>
                <c:pt idx="4157">
                  <c:v>-5.6027499999999994E-2</c:v>
                </c:pt>
                <c:pt idx="4158">
                  <c:v>-5.6019999999999993E-2</c:v>
                </c:pt>
                <c:pt idx="4159">
                  <c:v>-5.60265E-2</c:v>
                </c:pt>
                <c:pt idx="4160">
                  <c:v>-5.6051000000000004E-2</c:v>
                </c:pt>
                <c:pt idx="4161">
                  <c:v>-5.6044000000000004E-2</c:v>
                </c:pt>
                <c:pt idx="4162">
                  <c:v>-5.6047E-2</c:v>
                </c:pt>
                <c:pt idx="4163">
                  <c:v>-5.6049500000000002E-2</c:v>
                </c:pt>
                <c:pt idx="4164">
                  <c:v>-5.6056999999999996E-2</c:v>
                </c:pt>
                <c:pt idx="4165">
                  <c:v>-5.6061500000000007E-2</c:v>
                </c:pt>
                <c:pt idx="4166">
                  <c:v>-5.6037500000000004E-2</c:v>
                </c:pt>
                <c:pt idx="4167">
                  <c:v>-5.604400000000001E-2</c:v>
                </c:pt>
                <c:pt idx="4168">
                  <c:v>-5.6039000000000012E-2</c:v>
                </c:pt>
                <c:pt idx="4169">
                  <c:v>-5.6039500000000013E-2</c:v>
                </c:pt>
                <c:pt idx="4170">
                  <c:v>-5.6047000000000013E-2</c:v>
                </c:pt>
                <c:pt idx="4171">
                  <c:v>-5.6042500000000002E-2</c:v>
                </c:pt>
                <c:pt idx="4172">
                  <c:v>-5.6027500000000001E-2</c:v>
                </c:pt>
                <c:pt idx="4173">
                  <c:v>-5.6039499999999999E-2</c:v>
                </c:pt>
                <c:pt idx="4174">
                  <c:v>-5.60265E-2</c:v>
                </c:pt>
                <c:pt idx="4175">
                  <c:v>-5.6021500000000002E-2</c:v>
                </c:pt>
                <c:pt idx="4176">
                  <c:v>-5.6018499999999999E-2</c:v>
                </c:pt>
                <c:pt idx="4177">
                  <c:v>-5.6013499999999994E-2</c:v>
                </c:pt>
                <c:pt idx="4178">
                  <c:v>-5.6010499999999998E-2</c:v>
                </c:pt>
                <c:pt idx="4179">
                  <c:v>-5.6003499999999998E-2</c:v>
                </c:pt>
                <c:pt idx="4180">
                  <c:v>-5.6001499999999996E-2</c:v>
                </c:pt>
                <c:pt idx="4181">
                  <c:v>-5.59915E-2</c:v>
                </c:pt>
                <c:pt idx="4182">
                  <c:v>-5.5982499999999991E-2</c:v>
                </c:pt>
                <c:pt idx="4183">
                  <c:v>-5.5979000000000001E-2</c:v>
                </c:pt>
                <c:pt idx="4184">
                  <c:v>-5.5962999999999992E-2</c:v>
                </c:pt>
                <c:pt idx="4185">
                  <c:v>-5.595E-2</c:v>
                </c:pt>
                <c:pt idx="4186">
                  <c:v>-5.5941499999999998E-2</c:v>
                </c:pt>
                <c:pt idx="4187">
                  <c:v>-5.5906000000000004E-2</c:v>
                </c:pt>
                <c:pt idx="4188">
                  <c:v>-5.5883500000000003E-2</c:v>
                </c:pt>
                <c:pt idx="4189">
                  <c:v>-5.5870000000000003E-2</c:v>
                </c:pt>
                <c:pt idx="4190">
                  <c:v>-5.5849500000000003E-2</c:v>
                </c:pt>
                <c:pt idx="4191">
                  <c:v>-5.5830000000000012E-2</c:v>
                </c:pt>
                <c:pt idx="4192">
                  <c:v>-5.5816500000000005E-2</c:v>
                </c:pt>
                <c:pt idx="4193">
                  <c:v>-5.5795500000000005E-2</c:v>
                </c:pt>
                <c:pt idx="4194">
                  <c:v>-5.5767500000000005E-2</c:v>
                </c:pt>
                <c:pt idx="4195">
                  <c:v>-5.5745500000000003E-2</c:v>
                </c:pt>
                <c:pt idx="4196">
                  <c:v>-5.5732500000000004E-2</c:v>
                </c:pt>
                <c:pt idx="4197">
                  <c:v>-5.5709999999999996E-2</c:v>
                </c:pt>
                <c:pt idx="4198">
                  <c:v>-5.5687999999999994E-2</c:v>
                </c:pt>
                <c:pt idx="4199">
                  <c:v>-5.5660000000000001E-2</c:v>
                </c:pt>
                <c:pt idx="4200">
                  <c:v>-5.5645000000000007E-2</c:v>
                </c:pt>
                <c:pt idx="4201">
                  <c:v>-5.5633000000000009E-2</c:v>
                </c:pt>
                <c:pt idx="4202">
                  <c:v>-5.5611000000000008E-2</c:v>
                </c:pt>
                <c:pt idx="4203">
                  <c:v>-5.5590500000000015E-2</c:v>
                </c:pt>
                <c:pt idx="4204">
                  <c:v>-5.5572500000000004E-2</c:v>
                </c:pt>
                <c:pt idx="4205">
                  <c:v>-5.5549000000000001E-2</c:v>
                </c:pt>
                <c:pt idx="4206">
                  <c:v>-5.5530999999999997E-2</c:v>
                </c:pt>
                <c:pt idx="4207">
                  <c:v>-5.55135E-2</c:v>
                </c:pt>
                <c:pt idx="4208">
                  <c:v>-5.5495000000000003E-2</c:v>
                </c:pt>
                <c:pt idx="4209">
                  <c:v>-5.5480500000000002E-2</c:v>
                </c:pt>
                <c:pt idx="4210">
                  <c:v>-5.5466500000000002E-2</c:v>
                </c:pt>
                <c:pt idx="4211">
                  <c:v>-5.5462999999999998E-2</c:v>
                </c:pt>
                <c:pt idx="4212">
                  <c:v>-5.5463499999999992E-2</c:v>
                </c:pt>
                <c:pt idx="4213">
                  <c:v>-5.5452500000000002E-2</c:v>
                </c:pt>
                <c:pt idx="4214">
                  <c:v>-5.5437500000000008E-2</c:v>
                </c:pt>
                <c:pt idx="4215">
                  <c:v>-5.5432500000000016E-2</c:v>
                </c:pt>
                <c:pt idx="4216">
                  <c:v>-5.5411500000000016E-2</c:v>
                </c:pt>
                <c:pt idx="4217">
                  <c:v>-5.5410500000000029E-2</c:v>
                </c:pt>
                <c:pt idx="4218">
                  <c:v>-5.5403000000000029E-2</c:v>
                </c:pt>
                <c:pt idx="4219">
                  <c:v>-5.5395000000000041E-2</c:v>
                </c:pt>
                <c:pt idx="4220">
                  <c:v>-5.5393000000000046E-2</c:v>
                </c:pt>
                <c:pt idx="4221">
                  <c:v>-5.5389000000000035E-2</c:v>
                </c:pt>
                <c:pt idx="4222">
                  <c:v>-5.5374500000000035E-2</c:v>
                </c:pt>
                <c:pt idx="4223">
                  <c:v>-5.536550000000004E-2</c:v>
                </c:pt>
                <c:pt idx="4224">
                  <c:v>-5.5356500000000038E-2</c:v>
                </c:pt>
                <c:pt idx="4225">
                  <c:v>-5.5358000000000039E-2</c:v>
                </c:pt>
                <c:pt idx="4226">
                  <c:v>-5.535600000000003E-2</c:v>
                </c:pt>
                <c:pt idx="4227">
                  <c:v>-5.5350500000000018E-2</c:v>
                </c:pt>
                <c:pt idx="4228">
                  <c:v>-5.5338000000000019E-2</c:v>
                </c:pt>
                <c:pt idx="4229">
                  <c:v>-5.5320000000000008E-2</c:v>
                </c:pt>
                <c:pt idx="4230">
                  <c:v>-5.5306000000000008E-2</c:v>
                </c:pt>
                <c:pt idx="4231">
                  <c:v>-5.5292000000000015E-2</c:v>
                </c:pt>
                <c:pt idx="4232">
                  <c:v>-5.5276000000000006E-2</c:v>
                </c:pt>
                <c:pt idx="4233">
                  <c:v>-5.5299000000000015E-2</c:v>
                </c:pt>
                <c:pt idx="4234">
                  <c:v>-5.5284500000000014E-2</c:v>
                </c:pt>
                <c:pt idx="4235">
                  <c:v>-5.5260000000000004E-2</c:v>
                </c:pt>
                <c:pt idx="4236">
                  <c:v>-5.5240000000000011E-2</c:v>
                </c:pt>
                <c:pt idx="4237">
                  <c:v>-5.522500000000001E-2</c:v>
                </c:pt>
                <c:pt idx="4238">
                  <c:v>-5.5205000000000011E-2</c:v>
                </c:pt>
                <c:pt idx="4239">
                  <c:v>-5.5194000000000007E-2</c:v>
                </c:pt>
                <c:pt idx="4240">
                  <c:v>-5.5182500000000016E-2</c:v>
                </c:pt>
                <c:pt idx="4241">
                  <c:v>-5.5163000000000011E-2</c:v>
                </c:pt>
                <c:pt idx="4242">
                  <c:v>-5.5150500000000012E-2</c:v>
                </c:pt>
                <c:pt idx="4243">
                  <c:v>-5.5132000000000014E-2</c:v>
                </c:pt>
                <c:pt idx="4244">
                  <c:v>-5.5111000000000007E-2</c:v>
                </c:pt>
                <c:pt idx="4245">
                  <c:v>-5.5096999999999993E-2</c:v>
                </c:pt>
                <c:pt idx="4246">
                  <c:v>-5.5089000000000006E-2</c:v>
                </c:pt>
                <c:pt idx="4247">
                  <c:v>-5.5058500000000003E-2</c:v>
                </c:pt>
                <c:pt idx="4248">
                  <c:v>-5.5046500000000005E-2</c:v>
                </c:pt>
                <c:pt idx="4249">
                  <c:v>-5.5034500000000007E-2</c:v>
                </c:pt>
                <c:pt idx="4250">
                  <c:v>-5.5025000000000018E-2</c:v>
                </c:pt>
                <c:pt idx="4251">
                  <c:v>-5.5038500000000018E-2</c:v>
                </c:pt>
                <c:pt idx="4252">
                  <c:v>-5.5017500000000025E-2</c:v>
                </c:pt>
                <c:pt idx="4253">
                  <c:v>-5.5052500000000018E-2</c:v>
                </c:pt>
                <c:pt idx="4254">
                  <c:v>-5.5060500000000026E-2</c:v>
                </c:pt>
                <c:pt idx="4255">
                  <c:v>-5.5048000000000027E-2</c:v>
                </c:pt>
                <c:pt idx="4256">
                  <c:v>-5.5039500000000026E-2</c:v>
                </c:pt>
                <c:pt idx="4257">
                  <c:v>-5.5021000000000021E-2</c:v>
                </c:pt>
                <c:pt idx="4258">
                  <c:v>-5.5009000000000023E-2</c:v>
                </c:pt>
                <c:pt idx="4259">
                  <c:v>-5.5000000000000007E-2</c:v>
                </c:pt>
                <c:pt idx="4260">
                  <c:v>-5.4992500000000021E-2</c:v>
                </c:pt>
                <c:pt idx="4261">
                  <c:v>-5.4979500000000021E-2</c:v>
                </c:pt>
                <c:pt idx="4262">
                  <c:v>-5.497100000000002E-2</c:v>
                </c:pt>
                <c:pt idx="4263">
                  <c:v>-5.4961500000000017E-2</c:v>
                </c:pt>
                <c:pt idx="4264">
                  <c:v>-5.4946500000000016E-2</c:v>
                </c:pt>
                <c:pt idx="4265">
                  <c:v>-5.4937500000000028E-2</c:v>
                </c:pt>
                <c:pt idx="4266">
                  <c:v>-5.4922000000000012E-2</c:v>
                </c:pt>
                <c:pt idx="4267">
                  <c:v>-5.4903000000000014E-2</c:v>
                </c:pt>
                <c:pt idx="4268">
                  <c:v>-5.4885500000000018E-2</c:v>
                </c:pt>
                <c:pt idx="4269">
                  <c:v>-5.4869500000000009E-2</c:v>
                </c:pt>
                <c:pt idx="4270">
                  <c:v>-5.4856000000000009E-2</c:v>
                </c:pt>
                <c:pt idx="4271">
                  <c:v>-5.4846499999999999E-2</c:v>
                </c:pt>
                <c:pt idx="4272">
                  <c:v>-5.4829999999999997E-2</c:v>
                </c:pt>
                <c:pt idx="4273">
                  <c:v>-5.4817999999999992E-2</c:v>
                </c:pt>
                <c:pt idx="4274">
                  <c:v>-5.4805999999999994E-2</c:v>
                </c:pt>
                <c:pt idx="4275">
                  <c:v>-5.4793999999999989E-2</c:v>
                </c:pt>
                <c:pt idx="4276">
                  <c:v>-5.4779999999999995E-2</c:v>
                </c:pt>
                <c:pt idx="4277">
                  <c:v>-5.4764E-2</c:v>
                </c:pt>
                <c:pt idx="4278">
                  <c:v>-5.4748999999999999E-2</c:v>
                </c:pt>
                <c:pt idx="4279">
                  <c:v>-5.4739000000000003E-2</c:v>
                </c:pt>
                <c:pt idx="4280">
                  <c:v>-5.4717500000000009E-2</c:v>
                </c:pt>
                <c:pt idx="4281">
                  <c:v>-5.4705500000000018E-2</c:v>
                </c:pt>
                <c:pt idx="4282">
                  <c:v>-5.4699000000000018E-2</c:v>
                </c:pt>
                <c:pt idx="4283">
                  <c:v>-5.4685500000000026E-2</c:v>
                </c:pt>
                <c:pt idx="4284">
                  <c:v>-5.4666500000000014E-2</c:v>
                </c:pt>
                <c:pt idx="4285">
                  <c:v>-5.4642500000000017E-2</c:v>
                </c:pt>
                <c:pt idx="4286">
                  <c:v>-5.4623000000000005E-2</c:v>
                </c:pt>
                <c:pt idx="4287">
                  <c:v>-5.4606000000000016E-2</c:v>
                </c:pt>
                <c:pt idx="4288">
                  <c:v>-5.4591000000000021E-2</c:v>
                </c:pt>
                <c:pt idx="4289">
                  <c:v>-5.4577000000000028E-2</c:v>
                </c:pt>
                <c:pt idx="4290">
                  <c:v>-5.4567000000000025E-2</c:v>
                </c:pt>
                <c:pt idx="4291">
                  <c:v>-5.4559500000000011E-2</c:v>
                </c:pt>
                <c:pt idx="4292">
                  <c:v>-5.4536500000000016E-2</c:v>
                </c:pt>
                <c:pt idx="4293">
                  <c:v>-5.4522500000000008E-2</c:v>
                </c:pt>
                <c:pt idx="4294">
                  <c:v>-5.45075E-2</c:v>
                </c:pt>
                <c:pt idx="4295">
                  <c:v>-5.4498000000000005E-2</c:v>
                </c:pt>
                <c:pt idx="4296">
                  <c:v>-5.4486999999999994E-2</c:v>
                </c:pt>
                <c:pt idx="4297">
                  <c:v>-5.4475999999999997E-2</c:v>
                </c:pt>
                <c:pt idx="4298">
                  <c:v>-5.4474000000000009E-2</c:v>
                </c:pt>
                <c:pt idx="4299">
                  <c:v>-5.4463000000000011E-2</c:v>
                </c:pt>
                <c:pt idx="4300">
                  <c:v>-5.4461000000000009E-2</c:v>
                </c:pt>
                <c:pt idx="4301">
                  <c:v>-5.4453500000000016E-2</c:v>
                </c:pt>
                <c:pt idx="4302">
                  <c:v>-5.4449000000000011E-2</c:v>
                </c:pt>
                <c:pt idx="4303">
                  <c:v>-5.443650000000002E-2</c:v>
                </c:pt>
                <c:pt idx="4304">
                  <c:v>-5.4426500000000017E-2</c:v>
                </c:pt>
                <c:pt idx="4305">
                  <c:v>-5.4430000000000013E-2</c:v>
                </c:pt>
                <c:pt idx="4306">
                  <c:v>-5.4432000000000008E-2</c:v>
                </c:pt>
                <c:pt idx="4307">
                  <c:v>-5.4429000000000005E-2</c:v>
                </c:pt>
                <c:pt idx="4308">
                  <c:v>-5.4428000000000011E-2</c:v>
                </c:pt>
                <c:pt idx="4309">
                  <c:v>-5.4416500000000007E-2</c:v>
                </c:pt>
                <c:pt idx="4310">
                  <c:v>-5.4410000000000007E-2</c:v>
                </c:pt>
                <c:pt idx="4311">
                  <c:v>-5.4398500000000009E-2</c:v>
                </c:pt>
                <c:pt idx="4312">
                  <c:v>-5.4386500000000011E-2</c:v>
                </c:pt>
                <c:pt idx="4313">
                  <c:v>-5.4388500000000006E-2</c:v>
                </c:pt>
                <c:pt idx="4314">
                  <c:v>-5.4382500000000021E-2</c:v>
                </c:pt>
                <c:pt idx="4315">
                  <c:v>-5.437100000000001E-2</c:v>
                </c:pt>
                <c:pt idx="4316">
                  <c:v>-5.4362500000000008E-2</c:v>
                </c:pt>
                <c:pt idx="4317">
                  <c:v>-5.4353500000000006E-2</c:v>
                </c:pt>
                <c:pt idx="4318">
                  <c:v>-5.4340000000000013E-2</c:v>
                </c:pt>
                <c:pt idx="4319">
                  <c:v>-5.4329000000000009E-2</c:v>
                </c:pt>
                <c:pt idx="4320">
                  <c:v>-5.4317999999999991E-2</c:v>
                </c:pt>
                <c:pt idx="4321">
                  <c:v>-5.4303499999999991E-2</c:v>
                </c:pt>
                <c:pt idx="4322">
                  <c:v>-5.4292000000000007E-2</c:v>
                </c:pt>
                <c:pt idx="4323">
                  <c:v>-5.4275999999999998E-2</c:v>
                </c:pt>
                <c:pt idx="4324">
                  <c:v>-5.4261499999999997E-2</c:v>
                </c:pt>
                <c:pt idx="4325">
                  <c:v>-5.4231999999999995E-2</c:v>
                </c:pt>
                <c:pt idx="4326">
                  <c:v>-5.4212999999999997E-2</c:v>
                </c:pt>
                <c:pt idx="4327">
                  <c:v>-5.4191000000000003E-2</c:v>
                </c:pt>
                <c:pt idx="4328">
                  <c:v>-5.4168500000000001E-2</c:v>
                </c:pt>
                <c:pt idx="4329">
                  <c:v>-5.4143999999999991E-2</c:v>
                </c:pt>
                <c:pt idx="4330">
                  <c:v>-5.4131499999999999E-2</c:v>
                </c:pt>
                <c:pt idx="4331">
                  <c:v>-5.4110999999999985E-2</c:v>
                </c:pt>
                <c:pt idx="4332">
                  <c:v>-5.4094999999999997E-2</c:v>
                </c:pt>
                <c:pt idx="4333">
                  <c:v>-5.407399999999999E-2</c:v>
                </c:pt>
                <c:pt idx="4334">
                  <c:v>-5.4057499999999988E-2</c:v>
                </c:pt>
                <c:pt idx="4335">
                  <c:v>-5.4035499999999986E-2</c:v>
                </c:pt>
                <c:pt idx="4336">
                  <c:v>-5.4025999999999977E-2</c:v>
                </c:pt>
                <c:pt idx="4337">
                  <c:v>-5.4016999999999982E-2</c:v>
                </c:pt>
                <c:pt idx="4338">
                  <c:v>-5.3989999999999982E-2</c:v>
                </c:pt>
                <c:pt idx="4339">
                  <c:v>-5.3964999999999985E-2</c:v>
                </c:pt>
                <c:pt idx="4340">
                  <c:v>-5.3950499999999985E-2</c:v>
                </c:pt>
                <c:pt idx="4341">
                  <c:v>-5.3935499999999983E-2</c:v>
                </c:pt>
                <c:pt idx="4342">
                  <c:v>-5.3913999999999983E-2</c:v>
                </c:pt>
                <c:pt idx="4343">
                  <c:v>-5.3901499999999984E-2</c:v>
                </c:pt>
                <c:pt idx="4344">
                  <c:v>-5.3881999999999985E-2</c:v>
                </c:pt>
                <c:pt idx="4345">
                  <c:v>-5.3860999999999992E-2</c:v>
                </c:pt>
                <c:pt idx="4346">
                  <c:v>-5.3854999999999993E-2</c:v>
                </c:pt>
                <c:pt idx="4347">
                  <c:v>-5.3831500000000004E-2</c:v>
                </c:pt>
                <c:pt idx="4348">
                  <c:v>-5.3817999999999984E-2</c:v>
                </c:pt>
                <c:pt idx="4349">
                  <c:v>-5.3803999999999998E-2</c:v>
                </c:pt>
                <c:pt idx="4350">
                  <c:v>-5.3790499999999991E-2</c:v>
                </c:pt>
                <c:pt idx="4351">
                  <c:v>-5.3773500000000002E-2</c:v>
                </c:pt>
                <c:pt idx="4352">
                  <c:v>-5.3766000000000001E-2</c:v>
                </c:pt>
                <c:pt idx="4353">
                  <c:v>-5.3756500000000006E-2</c:v>
                </c:pt>
                <c:pt idx="4354">
                  <c:v>-5.3741500000000005E-2</c:v>
                </c:pt>
                <c:pt idx="4355">
                  <c:v>-5.3734000000000004E-2</c:v>
                </c:pt>
                <c:pt idx="4356">
                  <c:v>-5.3723000000000007E-2</c:v>
                </c:pt>
                <c:pt idx="4357">
                  <c:v>-5.3713999999999998E-2</c:v>
                </c:pt>
                <c:pt idx="4358">
                  <c:v>-5.3709999999999994E-2</c:v>
                </c:pt>
                <c:pt idx="4359">
                  <c:v>-5.36955E-2</c:v>
                </c:pt>
                <c:pt idx="4360">
                  <c:v>-5.3692000000000004E-2</c:v>
                </c:pt>
                <c:pt idx="4361">
                  <c:v>-5.3684000000000003E-2</c:v>
                </c:pt>
                <c:pt idx="4362">
                  <c:v>-5.3668500000000001E-2</c:v>
                </c:pt>
                <c:pt idx="4363">
                  <c:v>-5.3659999999999999E-2</c:v>
                </c:pt>
                <c:pt idx="4364">
                  <c:v>-5.365049999999999E-2</c:v>
                </c:pt>
                <c:pt idx="4365">
                  <c:v>-5.3638500000000006E-2</c:v>
                </c:pt>
                <c:pt idx="4366">
                  <c:v>-5.3630999999999984E-2</c:v>
                </c:pt>
                <c:pt idx="4367">
                  <c:v>-5.3610999999999992E-2</c:v>
                </c:pt>
                <c:pt idx="4368">
                  <c:v>-5.3603500000000005E-2</c:v>
                </c:pt>
                <c:pt idx="4369">
                  <c:v>-5.3595499999999997E-2</c:v>
                </c:pt>
                <c:pt idx="4370">
                  <c:v>-5.3580999999999997E-2</c:v>
                </c:pt>
                <c:pt idx="4371">
                  <c:v>-5.3567999999999998E-2</c:v>
                </c:pt>
                <c:pt idx="4372">
                  <c:v>-5.3564999999999995E-2</c:v>
                </c:pt>
                <c:pt idx="4373">
                  <c:v>-5.3542999999999993E-2</c:v>
                </c:pt>
                <c:pt idx="4374">
                  <c:v>-5.3534499999999999E-2</c:v>
                </c:pt>
                <c:pt idx="4375">
                  <c:v>-5.3515499999999994E-2</c:v>
                </c:pt>
                <c:pt idx="4376">
                  <c:v>-5.3501499999999994E-2</c:v>
                </c:pt>
                <c:pt idx="4377">
                  <c:v>-5.3498499999999997E-2</c:v>
                </c:pt>
                <c:pt idx="4378">
                  <c:v>-5.3483499999999989E-2</c:v>
                </c:pt>
                <c:pt idx="4379">
                  <c:v>-5.3475999999999996E-2</c:v>
                </c:pt>
                <c:pt idx="4380">
                  <c:v>-5.3470499999999997E-2</c:v>
                </c:pt>
                <c:pt idx="4381">
                  <c:v>-5.3461499999999988E-2</c:v>
                </c:pt>
                <c:pt idx="4382">
                  <c:v>-5.3455499999999982E-2</c:v>
                </c:pt>
                <c:pt idx="4383">
                  <c:v>-5.3435999999999977E-2</c:v>
                </c:pt>
                <c:pt idx="4384">
                  <c:v>-5.3422499999999984E-2</c:v>
                </c:pt>
                <c:pt idx="4385">
                  <c:v>-5.3406999999999989E-2</c:v>
                </c:pt>
                <c:pt idx="4386">
                  <c:v>-5.3397999999999987E-2</c:v>
                </c:pt>
                <c:pt idx="4387">
                  <c:v>-5.3414999999999997E-2</c:v>
                </c:pt>
                <c:pt idx="4388">
                  <c:v>-5.3414000000000003E-2</c:v>
                </c:pt>
                <c:pt idx="4389">
                  <c:v>-5.3414500000000011E-2</c:v>
                </c:pt>
                <c:pt idx="4390">
                  <c:v>-5.3368500000000013E-2</c:v>
                </c:pt>
                <c:pt idx="4391">
                  <c:v>-5.3361500000000006E-2</c:v>
                </c:pt>
                <c:pt idx="4392">
                  <c:v>-5.3358999999999997E-2</c:v>
                </c:pt>
                <c:pt idx="4393">
                  <c:v>-5.3362E-2</c:v>
                </c:pt>
                <c:pt idx="4394">
                  <c:v>-5.3377500000000008E-2</c:v>
                </c:pt>
                <c:pt idx="4395">
                  <c:v>-5.3398999999999995E-2</c:v>
                </c:pt>
                <c:pt idx="4396">
                  <c:v>-5.3402999999999992E-2</c:v>
                </c:pt>
                <c:pt idx="4397">
                  <c:v>-5.3406999999999989E-2</c:v>
                </c:pt>
                <c:pt idx="4398">
                  <c:v>-5.3411999999999987E-2</c:v>
                </c:pt>
                <c:pt idx="4399">
                  <c:v>-5.345299999999998E-2</c:v>
                </c:pt>
                <c:pt idx="4400">
                  <c:v>-5.346349999999999E-2</c:v>
                </c:pt>
                <c:pt idx="4401">
                  <c:v>-5.3467499999999994E-2</c:v>
                </c:pt>
                <c:pt idx="4402">
                  <c:v>-5.3471999999999985E-2</c:v>
                </c:pt>
                <c:pt idx="4403">
                  <c:v>-5.347699999999999E-2</c:v>
                </c:pt>
                <c:pt idx="4404">
                  <c:v>-5.3481499999999994E-2</c:v>
                </c:pt>
                <c:pt idx="4405">
                  <c:v>-5.3514999999999986E-2</c:v>
                </c:pt>
                <c:pt idx="4406">
                  <c:v>-5.3520499999999992E-2</c:v>
                </c:pt>
                <c:pt idx="4407">
                  <c:v>-5.3526999999999998E-2</c:v>
                </c:pt>
                <c:pt idx="4408">
                  <c:v>-5.3534499999999985E-2</c:v>
                </c:pt>
                <c:pt idx="4409">
                  <c:v>-5.354399999999998E-2</c:v>
                </c:pt>
                <c:pt idx="4410">
                  <c:v>-5.3547999999999971E-2</c:v>
                </c:pt>
                <c:pt idx="4411">
                  <c:v>-5.3548999999999979E-2</c:v>
                </c:pt>
                <c:pt idx="4412">
                  <c:v>-5.3558999999999982E-2</c:v>
                </c:pt>
                <c:pt idx="4413">
                  <c:v>-5.3569999999999986E-2</c:v>
                </c:pt>
                <c:pt idx="4414">
                  <c:v>-5.3575999999999985E-2</c:v>
                </c:pt>
                <c:pt idx="4415">
                  <c:v>-5.3577499999999986E-2</c:v>
                </c:pt>
                <c:pt idx="4416">
                  <c:v>-5.3589999999999985E-2</c:v>
                </c:pt>
                <c:pt idx="4417">
                  <c:v>-5.3584999999999973E-2</c:v>
                </c:pt>
                <c:pt idx="4418">
                  <c:v>-5.3583499999999971E-2</c:v>
                </c:pt>
                <c:pt idx="4419">
                  <c:v>-5.3568499999999977E-2</c:v>
                </c:pt>
                <c:pt idx="4420">
                  <c:v>-5.3568499999999977E-2</c:v>
                </c:pt>
                <c:pt idx="4421">
                  <c:v>-5.3570499999999986E-2</c:v>
                </c:pt>
                <c:pt idx="4422">
                  <c:v>-5.3582999999999992E-2</c:v>
                </c:pt>
                <c:pt idx="4423">
                  <c:v>-5.3583499999999999E-2</c:v>
                </c:pt>
                <c:pt idx="4424">
                  <c:v>-5.3583499999999985E-2</c:v>
                </c:pt>
                <c:pt idx="4425">
                  <c:v>-5.3567000000000004E-2</c:v>
                </c:pt>
                <c:pt idx="4426">
                  <c:v>-5.3565999999999996E-2</c:v>
                </c:pt>
                <c:pt idx="4427">
                  <c:v>-5.3565999999999996E-2</c:v>
                </c:pt>
                <c:pt idx="4428">
                  <c:v>-5.3571499999999987E-2</c:v>
                </c:pt>
                <c:pt idx="4429">
                  <c:v>-5.3567999999999991E-2</c:v>
                </c:pt>
                <c:pt idx="4430">
                  <c:v>-5.357449999999999E-2</c:v>
                </c:pt>
                <c:pt idx="4431">
                  <c:v>-5.3581000000000004E-2</c:v>
                </c:pt>
                <c:pt idx="4432">
                  <c:v>-5.3586999999999996E-2</c:v>
                </c:pt>
                <c:pt idx="4433">
                  <c:v>-5.3589000000000005E-2</c:v>
                </c:pt>
                <c:pt idx="4434">
                  <c:v>-5.3600000000000002E-2</c:v>
                </c:pt>
                <c:pt idx="4435">
                  <c:v>-5.3613500000000001E-2</c:v>
                </c:pt>
                <c:pt idx="4436">
                  <c:v>-5.3596999999999999E-2</c:v>
                </c:pt>
                <c:pt idx="4437">
                  <c:v>-5.3604999999999993E-2</c:v>
                </c:pt>
                <c:pt idx="4438">
                  <c:v>-5.3614499999999989E-2</c:v>
                </c:pt>
                <c:pt idx="4439">
                  <c:v>-5.3622999999999983E-2</c:v>
                </c:pt>
                <c:pt idx="4440">
                  <c:v>-5.3633999999999987E-2</c:v>
                </c:pt>
                <c:pt idx="4441">
                  <c:v>-5.3641999999999988E-2</c:v>
                </c:pt>
                <c:pt idx="4442">
                  <c:v>-5.3651999999999977E-2</c:v>
                </c:pt>
                <c:pt idx="4443">
                  <c:v>-5.3670999999999983E-2</c:v>
                </c:pt>
                <c:pt idx="4444">
                  <c:v>-5.3686499999999977E-2</c:v>
                </c:pt>
                <c:pt idx="4445">
                  <c:v>-5.3676499999999988E-2</c:v>
                </c:pt>
                <c:pt idx="4446">
                  <c:v>-5.3683999999999996E-2</c:v>
                </c:pt>
                <c:pt idx="4447">
                  <c:v>-5.3707499999999991E-2</c:v>
                </c:pt>
                <c:pt idx="4448">
                  <c:v>-5.3717499999999987E-2</c:v>
                </c:pt>
                <c:pt idx="4449">
                  <c:v>-5.3731999999999988E-2</c:v>
                </c:pt>
                <c:pt idx="4450">
                  <c:v>-5.3746999999999996E-2</c:v>
                </c:pt>
                <c:pt idx="4451">
                  <c:v>-5.3731500000000001E-2</c:v>
                </c:pt>
                <c:pt idx="4452">
                  <c:v>-5.3741999999999998E-2</c:v>
                </c:pt>
                <c:pt idx="4453">
                  <c:v>-5.3746499999999989E-2</c:v>
                </c:pt>
                <c:pt idx="4454">
                  <c:v>-5.3732499999999989E-2</c:v>
                </c:pt>
                <c:pt idx="4455">
                  <c:v>-5.3742499999999992E-2</c:v>
                </c:pt>
                <c:pt idx="4456">
                  <c:v>-5.374799999999999E-2</c:v>
                </c:pt>
                <c:pt idx="4457">
                  <c:v>-5.3759999999999995E-2</c:v>
                </c:pt>
                <c:pt idx="4458">
                  <c:v>-5.3774499999999996E-2</c:v>
                </c:pt>
                <c:pt idx="4459">
                  <c:v>-5.3783999999999992E-2</c:v>
                </c:pt>
                <c:pt idx="4460">
                  <c:v>-5.3799500000000007E-2</c:v>
                </c:pt>
                <c:pt idx="4461">
                  <c:v>-5.3821000000000001E-2</c:v>
                </c:pt>
                <c:pt idx="4462">
                  <c:v>-5.3828500000000001E-2</c:v>
                </c:pt>
                <c:pt idx="4463">
                  <c:v>-5.3833499999999999E-2</c:v>
                </c:pt>
                <c:pt idx="4464">
                  <c:v>-5.3835000000000008E-2</c:v>
                </c:pt>
                <c:pt idx="4465">
                  <c:v>-5.3854000000000013E-2</c:v>
                </c:pt>
                <c:pt idx="4466">
                  <c:v>-5.3863000000000022E-2</c:v>
                </c:pt>
                <c:pt idx="4467">
                  <c:v>-5.3873000000000025E-2</c:v>
                </c:pt>
                <c:pt idx="4468">
                  <c:v>-5.3877500000000023E-2</c:v>
                </c:pt>
                <c:pt idx="4469">
                  <c:v>-5.3839500000000019E-2</c:v>
                </c:pt>
                <c:pt idx="4470">
                  <c:v>-5.3842500000000022E-2</c:v>
                </c:pt>
                <c:pt idx="4471">
                  <c:v>-5.3842500000000022E-2</c:v>
                </c:pt>
                <c:pt idx="4472">
                  <c:v>-5.384750000000002E-2</c:v>
                </c:pt>
                <c:pt idx="4473">
                  <c:v>-5.3828500000000022E-2</c:v>
                </c:pt>
                <c:pt idx="4474">
                  <c:v>-5.3841000000000028E-2</c:v>
                </c:pt>
                <c:pt idx="4475">
                  <c:v>-5.3850000000000023E-2</c:v>
                </c:pt>
                <c:pt idx="4476">
                  <c:v>-5.3855000000000028E-2</c:v>
                </c:pt>
                <c:pt idx="4477">
                  <c:v>-5.3865500000000031E-2</c:v>
                </c:pt>
                <c:pt idx="4478">
                  <c:v>-5.3876000000000035E-2</c:v>
                </c:pt>
                <c:pt idx="4479">
                  <c:v>-5.3882000000000041E-2</c:v>
                </c:pt>
                <c:pt idx="4480">
                  <c:v>-5.3885500000000031E-2</c:v>
                </c:pt>
                <c:pt idx="4481">
                  <c:v>-5.3863500000000029E-2</c:v>
                </c:pt>
                <c:pt idx="4482">
                  <c:v>-5.3862500000000028E-2</c:v>
                </c:pt>
                <c:pt idx="4483">
                  <c:v>-5.3876000000000042E-2</c:v>
                </c:pt>
                <c:pt idx="4484">
                  <c:v>-5.3890000000000049E-2</c:v>
                </c:pt>
                <c:pt idx="4485">
                  <c:v>-5.3906000000000044E-2</c:v>
                </c:pt>
                <c:pt idx="4486">
                  <c:v>-5.3917000000000048E-2</c:v>
                </c:pt>
                <c:pt idx="4487">
                  <c:v>-5.3938500000000042E-2</c:v>
                </c:pt>
                <c:pt idx="4488">
                  <c:v>-5.3946000000000029E-2</c:v>
                </c:pt>
                <c:pt idx="4489">
                  <c:v>-5.3956500000000025E-2</c:v>
                </c:pt>
                <c:pt idx="4490">
                  <c:v>-5.3915000000000032E-2</c:v>
                </c:pt>
                <c:pt idx="4491">
                  <c:v>-5.3919000000000022E-2</c:v>
                </c:pt>
                <c:pt idx="4492">
                  <c:v>-5.3887000000000039E-2</c:v>
                </c:pt>
                <c:pt idx="4493">
                  <c:v>-5.3894000000000039E-2</c:v>
                </c:pt>
                <c:pt idx="4494">
                  <c:v>-5.3917500000000042E-2</c:v>
                </c:pt>
                <c:pt idx="4495">
                  <c:v>-5.3921000000000045E-2</c:v>
                </c:pt>
                <c:pt idx="4496">
                  <c:v>-5.391900000000005E-2</c:v>
                </c:pt>
                <c:pt idx="4497">
                  <c:v>-5.392550000000005E-2</c:v>
                </c:pt>
                <c:pt idx="4498">
                  <c:v>-5.3924000000000055E-2</c:v>
                </c:pt>
                <c:pt idx="4499">
                  <c:v>-5.3947500000000058E-2</c:v>
                </c:pt>
                <c:pt idx="4500">
                  <c:v>-5.3949500000000053E-2</c:v>
                </c:pt>
                <c:pt idx="4501">
                  <c:v>-5.3954500000000058E-2</c:v>
                </c:pt>
                <c:pt idx="4502">
                  <c:v>-5.3959000000000056E-2</c:v>
                </c:pt>
                <c:pt idx="4503">
                  <c:v>-5.3965000000000062E-2</c:v>
                </c:pt>
                <c:pt idx="4504">
                  <c:v>-5.3968000000000051E-2</c:v>
                </c:pt>
                <c:pt idx="4505">
                  <c:v>-5.3973500000000056E-2</c:v>
                </c:pt>
                <c:pt idx="4506">
                  <c:v>-5.3994000000000042E-2</c:v>
                </c:pt>
                <c:pt idx="4507">
                  <c:v>-5.3998000000000053E-2</c:v>
                </c:pt>
                <c:pt idx="4508">
                  <c:v>-5.3999500000000047E-2</c:v>
                </c:pt>
                <c:pt idx="4509">
                  <c:v>-5.4007000000000055E-2</c:v>
                </c:pt>
                <c:pt idx="4510">
                  <c:v>-5.4011000000000059E-2</c:v>
                </c:pt>
                <c:pt idx="4511">
                  <c:v>-5.3994500000000042E-2</c:v>
                </c:pt>
                <c:pt idx="4512">
                  <c:v>-5.3994500000000049E-2</c:v>
                </c:pt>
                <c:pt idx="4513">
                  <c:v>-5.3993000000000048E-2</c:v>
                </c:pt>
                <c:pt idx="4514">
                  <c:v>-5.3996500000000058E-2</c:v>
                </c:pt>
                <c:pt idx="4515">
                  <c:v>-5.4010000000000044E-2</c:v>
                </c:pt>
                <c:pt idx="4516">
                  <c:v>-5.4014000000000041E-2</c:v>
                </c:pt>
                <c:pt idx="4517">
                  <c:v>-5.4010500000000045E-2</c:v>
                </c:pt>
                <c:pt idx="4518">
                  <c:v>-5.4012000000000039E-2</c:v>
                </c:pt>
                <c:pt idx="4519">
                  <c:v>-5.4013500000000041E-2</c:v>
                </c:pt>
                <c:pt idx="4520">
                  <c:v>-5.4049500000000042E-2</c:v>
                </c:pt>
                <c:pt idx="4521">
                  <c:v>-5.4050000000000049E-2</c:v>
                </c:pt>
                <c:pt idx="4522">
                  <c:v>-5.4046000000000059E-2</c:v>
                </c:pt>
                <c:pt idx="4523">
                  <c:v>-5.4054500000000047E-2</c:v>
                </c:pt>
                <c:pt idx="4524">
                  <c:v>-5.4063500000000042E-2</c:v>
                </c:pt>
                <c:pt idx="4525">
                  <c:v>-5.4078000000000043E-2</c:v>
                </c:pt>
                <c:pt idx="4526">
                  <c:v>-5.4065500000000044E-2</c:v>
                </c:pt>
                <c:pt idx="4527">
                  <c:v>-5.4074500000000046E-2</c:v>
                </c:pt>
                <c:pt idx="4528">
                  <c:v>-5.408250000000004E-2</c:v>
                </c:pt>
                <c:pt idx="4529">
                  <c:v>-5.4097000000000041E-2</c:v>
                </c:pt>
                <c:pt idx="4530">
                  <c:v>-5.409950000000005E-2</c:v>
                </c:pt>
                <c:pt idx="4531">
                  <c:v>-5.411650000000004E-2</c:v>
                </c:pt>
                <c:pt idx="4532">
                  <c:v>-5.4123000000000039E-2</c:v>
                </c:pt>
                <c:pt idx="4533">
                  <c:v>-5.4139500000000042E-2</c:v>
                </c:pt>
                <c:pt idx="4534">
                  <c:v>-5.4151000000000039E-2</c:v>
                </c:pt>
                <c:pt idx="4535">
                  <c:v>-5.4163500000000052E-2</c:v>
                </c:pt>
                <c:pt idx="4536">
                  <c:v>-5.4169500000000051E-2</c:v>
                </c:pt>
                <c:pt idx="4537">
                  <c:v>-5.418250000000005E-2</c:v>
                </c:pt>
                <c:pt idx="4538">
                  <c:v>-5.4202500000000049E-2</c:v>
                </c:pt>
                <c:pt idx="4539">
                  <c:v>-5.421300000000006E-2</c:v>
                </c:pt>
                <c:pt idx="4540">
                  <c:v>-5.4218000000000058E-2</c:v>
                </c:pt>
                <c:pt idx="4541">
                  <c:v>-5.4236000000000055E-2</c:v>
                </c:pt>
                <c:pt idx="4542">
                  <c:v>-5.4250000000000048E-2</c:v>
                </c:pt>
                <c:pt idx="4543">
                  <c:v>-5.4235500000000061E-2</c:v>
                </c:pt>
                <c:pt idx="4544">
                  <c:v>-5.425200000000005E-2</c:v>
                </c:pt>
                <c:pt idx="4545">
                  <c:v>-5.4257000000000041E-2</c:v>
                </c:pt>
                <c:pt idx="4546">
                  <c:v>-5.4233000000000038E-2</c:v>
                </c:pt>
                <c:pt idx="4547">
                  <c:v>-5.4247500000000039E-2</c:v>
                </c:pt>
                <c:pt idx="4548">
                  <c:v>-5.4264000000000027E-2</c:v>
                </c:pt>
                <c:pt idx="4549">
                  <c:v>-5.4279500000000029E-2</c:v>
                </c:pt>
                <c:pt idx="4550">
                  <c:v>-5.4297000000000033E-2</c:v>
                </c:pt>
                <c:pt idx="4551">
                  <c:v>-5.4304500000000033E-2</c:v>
                </c:pt>
                <c:pt idx="4552">
                  <c:v>-5.4314000000000029E-2</c:v>
                </c:pt>
                <c:pt idx="4553">
                  <c:v>-5.4334500000000036E-2</c:v>
                </c:pt>
                <c:pt idx="4554">
                  <c:v>-5.4343500000000031E-2</c:v>
                </c:pt>
                <c:pt idx="4555">
                  <c:v>-5.4343500000000031E-2</c:v>
                </c:pt>
                <c:pt idx="4556">
                  <c:v>-5.4349000000000022E-2</c:v>
                </c:pt>
                <c:pt idx="4557">
                  <c:v>-5.436100000000002E-2</c:v>
                </c:pt>
                <c:pt idx="4558">
                  <c:v>-5.4364500000000017E-2</c:v>
                </c:pt>
                <c:pt idx="4559">
                  <c:v>-5.4376500000000022E-2</c:v>
                </c:pt>
                <c:pt idx="4560">
                  <c:v>-5.4376000000000022E-2</c:v>
                </c:pt>
                <c:pt idx="4561">
                  <c:v>-5.4382500000000007E-2</c:v>
                </c:pt>
                <c:pt idx="4562">
                  <c:v>-5.4389500000000021E-2</c:v>
                </c:pt>
                <c:pt idx="4563">
                  <c:v>-5.4392000000000024E-2</c:v>
                </c:pt>
                <c:pt idx="4564">
                  <c:v>-5.4377000000000023E-2</c:v>
                </c:pt>
                <c:pt idx="4565">
                  <c:v>-5.4389000000000021E-2</c:v>
                </c:pt>
                <c:pt idx="4566">
                  <c:v>-5.4389500000000021E-2</c:v>
                </c:pt>
                <c:pt idx="4567">
                  <c:v>-5.4399000000000017E-2</c:v>
                </c:pt>
                <c:pt idx="4568">
                  <c:v>-5.440900000000002E-2</c:v>
                </c:pt>
                <c:pt idx="4569">
                  <c:v>-5.4421500000000025E-2</c:v>
                </c:pt>
                <c:pt idx="4570">
                  <c:v>-5.4401500000000019E-2</c:v>
                </c:pt>
                <c:pt idx="4571">
                  <c:v>-5.4414500000000005E-2</c:v>
                </c:pt>
                <c:pt idx="4572">
                  <c:v>-5.442000000000001E-2</c:v>
                </c:pt>
                <c:pt idx="4573">
                  <c:v>-5.4443500000000006E-2</c:v>
                </c:pt>
                <c:pt idx="4574">
                  <c:v>-5.4461500000000003E-2</c:v>
                </c:pt>
                <c:pt idx="4575">
                  <c:v>-5.4479E-2</c:v>
                </c:pt>
                <c:pt idx="4576">
                  <c:v>-5.4494000000000001E-2</c:v>
                </c:pt>
                <c:pt idx="4577">
                  <c:v>-5.4497999999999998E-2</c:v>
                </c:pt>
                <c:pt idx="4578">
                  <c:v>-5.4512000000000012E-2</c:v>
                </c:pt>
                <c:pt idx="4579">
                  <c:v>-5.451700000000001E-2</c:v>
                </c:pt>
                <c:pt idx="4580">
                  <c:v>-5.4519000000000005E-2</c:v>
                </c:pt>
                <c:pt idx="4581">
                  <c:v>-5.4531000000000003E-2</c:v>
                </c:pt>
                <c:pt idx="4582">
                  <c:v>-5.4539500000000005E-2</c:v>
                </c:pt>
                <c:pt idx="4583">
                  <c:v>-5.4571500000000002E-2</c:v>
                </c:pt>
                <c:pt idx="4584">
                  <c:v>-5.4581500000000005E-2</c:v>
                </c:pt>
                <c:pt idx="4585">
                  <c:v>-5.4603499999999999E-2</c:v>
                </c:pt>
                <c:pt idx="4586">
                  <c:v>-5.4619000000000001E-2</c:v>
                </c:pt>
                <c:pt idx="4587">
                  <c:v>-5.4622000000000011E-2</c:v>
                </c:pt>
                <c:pt idx="4588">
                  <c:v>-5.4631500000000006E-2</c:v>
                </c:pt>
                <c:pt idx="4589">
                  <c:v>-5.4634000000000016E-2</c:v>
                </c:pt>
                <c:pt idx="4590">
                  <c:v>-5.468000000000002E-2</c:v>
                </c:pt>
                <c:pt idx="4591">
                  <c:v>-5.4685000000000032E-2</c:v>
                </c:pt>
                <c:pt idx="4592">
                  <c:v>-5.4688000000000014E-2</c:v>
                </c:pt>
                <c:pt idx="4593">
                  <c:v>-5.4696000000000015E-2</c:v>
                </c:pt>
                <c:pt idx="4594">
                  <c:v>-5.4695000000000028E-2</c:v>
                </c:pt>
                <c:pt idx="4595">
                  <c:v>-5.4675000000000022E-2</c:v>
                </c:pt>
                <c:pt idx="4596">
                  <c:v>-5.467600000000003E-2</c:v>
                </c:pt>
                <c:pt idx="4597">
                  <c:v>-5.4680000000000034E-2</c:v>
                </c:pt>
                <c:pt idx="4598">
                  <c:v>-5.4685500000000033E-2</c:v>
                </c:pt>
                <c:pt idx="4599">
                  <c:v>-5.4651500000000033E-2</c:v>
                </c:pt>
                <c:pt idx="4600">
                  <c:v>-5.4644000000000033E-2</c:v>
                </c:pt>
                <c:pt idx="4601">
                  <c:v>-5.4640500000000029E-2</c:v>
                </c:pt>
                <c:pt idx="4602">
                  <c:v>-5.4637500000000019E-2</c:v>
                </c:pt>
                <c:pt idx="4603">
                  <c:v>-5.4630500000000019E-2</c:v>
                </c:pt>
                <c:pt idx="4604">
                  <c:v>-5.4646000000000014E-2</c:v>
                </c:pt>
                <c:pt idx="4605">
                  <c:v>-5.4611500000000028E-2</c:v>
                </c:pt>
                <c:pt idx="4606">
                  <c:v>-5.4604500000000028E-2</c:v>
                </c:pt>
                <c:pt idx="4607">
                  <c:v>-5.4603000000000027E-2</c:v>
                </c:pt>
                <c:pt idx="4608">
                  <c:v>-5.4588000000000025E-2</c:v>
                </c:pt>
                <c:pt idx="4609">
                  <c:v>-5.4583500000000021E-2</c:v>
                </c:pt>
                <c:pt idx="4610">
                  <c:v>-5.4580000000000017E-2</c:v>
                </c:pt>
                <c:pt idx="4611">
                  <c:v>-5.4570000000000028E-2</c:v>
                </c:pt>
                <c:pt idx="4612">
                  <c:v>-5.456150000000002E-2</c:v>
                </c:pt>
                <c:pt idx="4613">
                  <c:v>-5.4559500000000011E-2</c:v>
                </c:pt>
                <c:pt idx="4614">
                  <c:v>-5.4556500000000029E-2</c:v>
                </c:pt>
                <c:pt idx="4615">
                  <c:v>-5.4545500000000018E-2</c:v>
                </c:pt>
                <c:pt idx="4616">
                  <c:v>-5.4539500000000025E-2</c:v>
                </c:pt>
                <c:pt idx="4617">
                  <c:v>-5.4537000000000023E-2</c:v>
                </c:pt>
                <c:pt idx="4618">
                  <c:v>-5.4540000000000026E-2</c:v>
                </c:pt>
                <c:pt idx="4619">
                  <c:v>-5.4558000000000023E-2</c:v>
                </c:pt>
                <c:pt idx="4620">
                  <c:v>-5.4556000000000028E-2</c:v>
                </c:pt>
                <c:pt idx="4621">
                  <c:v>-5.4556000000000028E-2</c:v>
                </c:pt>
                <c:pt idx="4622">
                  <c:v>-5.4550500000000016E-2</c:v>
                </c:pt>
                <c:pt idx="4623">
                  <c:v>-5.4553500000000019E-2</c:v>
                </c:pt>
                <c:pt idx="4624">
                  <c:v>-5.4558000000000016E-2</c:v>
                </c:pt>
                <c:pt idx="4625">
                  <c:v>-5.4570500000000022E-2</c:v>
                </c:pt>
                <c:pt idx="4626">
                  <c:v>-5.4573500000000025E-2</c:v>
                </c:pt>
                <c:pt idx="4627">
                  <c:v>-5.4581500000000019E-2</c:v>
                </c:pt>
                <c:pt idx="4628">
                  <c:v>-5.4581500000000019E-2</c:v>
                </c:pt>
                <c:pt idx="4629">
                  <c:v>-5.4591500000000022E-2</c:v>
                </c:pt>
                <c:pt idx="4630">
                  <c:v>-5.4594500000000011E-2</c:v>
                </c:pt>
                <c:pt idx="4631">
                  <c:v>-5.4598500000000015E-2</c:v>
                </c:pt>
                <c:pt idx="4632">
                  <c:v>-5.4605500000000001E-2</c:v>
                </c:pt>
                <c:pt idx="4633">
                  <c:v>-5.4608500000000004E-2</c:v>
                </c:pt>
                <c:pt idx="4634">
                  <c:v>-5.461450000000001E-2</c:v>
                </c:pt>
                <c:pt idx="4635">
                  <c:v>-5.4624000000000013E-2</c:v>
                </c:pt>
                <c:pt idx="4636">
                  <c:v>-5.4654500000000016E-2</c:v>
                </c:pt>
                <c:pt idx="4637">
                  <c:v>-5.4658000000000005E-2</c:v>
                </c:pt>
                <c:pt idx="4638">
                  <c:v>-5.4657500000000005E-2</c:v>
                </c:pt>
                <c:pt idx="4639">
                  <c:v>-5.4669000000000009E-2</c:v>
                </c:pt>
                <c:pt idx="4640">
                  <c:v>-5.4673500000000014E-2</c:v>
                </c:pt>
                <c:pt idx="4641">
                  <c:v>-5.4686000000000012E-2</c:v>
                </c:pt>
                <c:pt idx="4642">
                  <c:v>-5.4688500000000015E-2</c:v>
                </c:pt>
                <c:pt idx="4643">
                  <c:v>-5.4685500000000012E-2</c:v>
                </c:pt>
                <c:pt idx="4644">
                  <c:v>-5.469050000000001E-2</c:v>
                </c:pt>
                <c:pt idx="4645">
                  <c:v>-5.4704000000000003E-2</c:v>
                </c:pt>
                <c:pt idx="4646">
                  <c:v>-5.4696500000000009E-2</c:v>
                </c:pt>
                <c:pt idx="4647">
                  <c:v>-5.469400000000002E-2</c:v>
                </c:pt>
                <c:pt idx="4648">
                  <c:v>-5.4686000000000019E-2</c:v>
                </c:pt>
                <c:pt idx="4649">
                  <c:v>-5.4693500000000034E-2</c:v>
                </c:pt>
                <c:pt idx="4650">
                  <c:v>-5.4687500000000021E-2</c:v>
                </c:pt>
                <c:pt idx="4651">
                  <c:v>-5.4674000000000014E-2</c:v>
                </c:pt>
                <c:pt idx="4652">
                  <c:v>-5.4665000000000019E-2</c:v>
                </c:pt>
                <c:pt idx="4653">
                  <c:v>-5.4660000000000021E-2</c:v>
                </c:pt>
                <c:pt idx="4654">
                  <c:v>-5.4678000000000025E-2</c:v>
                </c:pt>
                <c:pt idx="4655">
                  <c:v>-5.4674500000000022E-2</c:v>
                </c:pt>
                <c:pt idx="4656">
                  <c:v>-5.4677500000000032E-2</c:v>
                </c:pt>
                <c:pt idx="4657">
                  <c:v>-5.4670500000000025E-2</c:v>
                </c:pt>
                <c:pt idx="4658">
                  <c:v>-5.4657000000000018E-2</c:v>
                </c:pt>
                <c:pt idx="4659">
                  <c:v>-5.4658000000000012E-2</c:v>
                </c:pt>
                <c:pt idx="4660">
                  <c:v>-5.4653000000000007E-2</c:v>
                </c:pt>
                <c:pt idx="4661">
                  <c:v>-5.4633500000000022E-2</c:v>
                </c:pt>
                <c:pt idx="4662">
                  <c:v>-5.4626000000000008E-2</c:v>
                </c:pt>
                <c:pt idx="4663">
                  <c:v>-5.4630500000000005E-2</c:v>
                </c:pt>
                <c:pt idx="4664">
                  <c:v>-5.4635000000000017E-2</c:v>
                </c:pt>
                <c:pt idx="4665">
                  <c:v>-5.4620500000000023E-2</c:v>
                </c:pt>
                <c:pt idx="4666">
                  <c:v>-5.4614000000000031E-2</c:v>
                </c:pt>
                <c:pt idx="4667">
                  <c:v>-5.4606500000000023E-2</c:v>
                </c:pt>
                <c:pt idx="4668">
                  <c:v>-5.4606500000000023E-2</c:v>
                </c:pt>
                <c:pt idx="4669">
                  <c:v>-5.4648000000000023E-2</c:v>
                </c:pt>
                <c:pt idx="4670">
                  <c:v>-5.464550000000002E-2</c:v>
                </c:pt>
                <c:pt idx="4671">
                  <c:v>-5.4647000000000015E-2</c:v>
                </c:pt>
                <c:pt idx="4672">
                  <c:v>-5.4655500000000024E-2</c:v>
                </c:pt>
                <c:pt idx="4673">
                  <c:v>-5.4678500000000019E-2</c:v>
                </c:pt>
                <c:pt idx="4674">
                  <c:v>-5.4673500000000014E-2</c:v>
                </c:pt>
                <c:pt idx="4675">
                  <c:v>-5.4668500000000016E-2</c:v>
                </c:pt>
                <c:pt idx="4676">
                  <c:v>-5.4680500000000007E-2</c:v>
                </c:pt>
                <c:pt idx="4677">
                  <c:v>-5.4686500000000013E-2</c:v>
                </c:pt>
                <c:pt idx="4678">
                  <c:v>-5.4694500000000007E-2</c:v>
                </c:pt>
                <c:pt idx="4679">
                  <c:v>-5.4704500000000003E-2</c:v>
                </c:pt>
                <c:pt idx="4680">
                  <c:v>-5.4707500000000006E-2</c:v>
                </c:pt>
                <c:pt idx="4681">
                  <c:v>-5.4744500000000008E-2</c:v>
                </c:pt>
                <c:pt idx="4682">
                  <c:v>-5.4757500000000008E-2</c:v>
                </c:pt>
                <c:pt idx="4683">
                  <c:v>-5.475950000000001E-2</c:v>
                </c:pt>
                <c:pt idx="4684">
                  <c:v>-5.4772000000000008E-2</c:v>
                </c:pt>
                <c:pt idx="4685">
                  <c:v>-5.4778000000000021E-2</c:v>
                </c:pt>
                <c:pt idx="4686">
                  <c:v>-5.4783000000000026E-2</c:v>
                </c:pt>
                <c:pt idx="4687">
                  <c:v>-5.4775500000000005E-2</c:v>
                </c:pt>
                <c:pt idx="4688">
                  <c:v>-5.4770500000000014E-2</c:v>
                </c:pt>
                <c:pt idx="4689">
                  <c:v>-5.4765500000000002E-2</c:v>
                </c:pt>
                <c:pt idx="4690">
                  <c:v>-5.4818000000000006E-2</c:v>
                </c:pt>
                <c:pt idx="4691">
                  <c:v>-5.4811500000000013E-2</c:v>
                </c:pt>
                <c:pt idx="4692">
                  <c:v>-5.4852500000000005E-2</c:v>
                </c:pt>
                <c:pt idx="4693">
                  <c:v>-5.4856500000000002E-2</c:v>
                </c:pt>
                <c:pt idx="4694">
                  <c:v>-5.4842500000000009E-2</c:v>
                </c:pt>
                <c:pt idx="4695">
                  <c:v>-5.4844000000000011E-2</c:v>
                </c:pt>
                <c:pt idx="4696">
                  <c:v>-5.4855500000000015E-2</c:v>
                </c:pt>
                <c:pt idx="4697">
                  <c:v>-5.4849500000000016E-2</c:v>
                </c:pt>
                <c:pt idx="4698">
                  <c:v>-5.4845500000000019E-2</c:v>
                </c:pt>
                <c:pt idx="4699">
                  <c:v>-5.4822500000000017E-2</c:v>
                </c:pt>
                <c:pt idx="4700">
                  <c:v>-5.4817000000000018E-2</c:v>
                </c:pt>
                <c:pt idx="4701">
                  <c:v>-5.4805000000000013E-2</c:v>
                </c:pt>
                <c:pt idx="4702">
                  <c:v>-5.4853500000000013E-2</c:v>
                </c:pt>
                <c:pt idx="4703">
                  <c:v>-5.4852000000000019E-2</c:v>
                </c:pt>
                <c:pt idx="4704">
                  <c:v>-5.4845000000000026E-2</c:v>
                </c:pt>
                <c:pt idx="4705">
                  <c:v>-5.4837500000000011E-2</c:v>
                </c:pt>
                <c:pt idx="4706">
                  <c:v>-5.4812E-2</c:v>
                </c:pt>
                <c:pt idx="4707">
                  <c:v>-5.4814000000000002E-2</c:v>
                </c:pt>
                <c:pt idx="4708">
                  <c:v>-5.4809999999999998E-2</c:v>
                </c:pt>
                <c:pt idx="4709">
                  <c:v>-5.4809500000000011E-2</c:v>
                </c:pt>
                <c:pt idx="4710">
                  <c:v>-5.4812E-2</c:v>
                </c:pt>
                <c:pt idx="4711">
                  <c:v>-5.4831000000000005E-2</c:v>
                </c:pt>
                <c:pt idx="4712">
                  <c:v>-5.4835499999999995E-2</c:v>
                </c:pt>
                <c:pt idx="4713">
                  <c:v>-5.4838499999999991E-2</c:v>
                </c:pt>
                <c:pt idx="4714">
                  <c:v>-5.4837999999999984E-2</c:v>
                </c:pt>
                <c:pt idx="4715">
                  <c:v>-5.4823499999999983E-2</c:v>
                </c:pt>
                <c:pt idx="4716">
                  <c:v>-5.4818499999999978E-2</c:v>
                </c:pt>
                <c:pt idx="4717">
                  <c:v>-5.4818499999999978E-2</c:v>
                </c:pt>
                <c:pt idx="4718">
                  <c:v>-5.4825499999999978E-2</c:v>
                </c:pt>
                <c:pt idx="4719">
                  <c:v>-5.4832999999999972E-2</c:v>
                </c:pt>
                <c:pt idx="4720">
                  <c:v>-5.4803999999999978E-2</c:v>
                </c:pt>
                <c:pt idx="4721">
                  <c:v>-5.4810999999999978E-2</c:v>
                </c:pt>
                <c:pt idx="4722">
                  <c:v>-5.4816999999999977E-2</c:v>
                </c:pt>
                <c:pt idx="4723">
                  <c:v>-5.4820499999999973E-2</c:v>
                </c:pt>
                <c:pt idx="4724">
                  <c:v>-5.4817999999999978E-2</c:v>
                </c:pt>
                <c:pt idx="4725">
                  <c:v>-5.4819499999999979E-2</c:v>
                </c:pt>
                <c:pt idx="4726">
                  <c:v>-5.4834999999999974E-2</c:v>
                </c:pt>
                <c:pt idx="4727">
                  <c:v>-5.4835499999999975E-2</c:v>
                </c:pt>
                <c:pt idx="4728">
                  <c:v>-5.4836499999999982E-2</c:v>
                </c:pt>
                <c:pt idx="4729">
                  <c:v>-5.4830999999999984E-2</c:v>
                </c:pt>
                <c:pt idx="4730">
                  <c:v>-5.4829499999999982E-2</c:v>
                </c:pt>
                <c:pt idx="4731">
                  <c:v>-5.4813999999999981E-2</c:v>
                </c:pt>
                <c:pt idx="4732">
                  <c:v>-5.4826499999999986E-2</c:v>
                </c:pt>
                <c:pt idx="4733">
                  <c:v>-5.479549999999999E-2</c:v>
                </c:pt>
                <c:pt idx="4734">
                  <c:v>-5.4799499999999987E-2</c:v>
                </c:pt>
                <c:pt idx="4735">
                  <c:v>-5.4802999999999991E-2</c:v>
                </c:pt>
                <c:pt idx="4736">
                  <c:v>-5.4801999999999997E-2</c:v>
                </c:pt>
                <c:pt idx="4737">
                  <c:v>-5.4791999999999993E-2</c:v>
                </c:pt>
                <c:pt idx="4738">
                  <c:v>-5.4786500000000002E-2</c:v>
                </c:pt>
                <c:pt idx="4739">
                  <c:v>-5.4786999999999988E-2</c:v>
                </c:pt>
                <c:pt idx="4740">
                  <c:v>-5.4793499999999995E-2</c:v>
                </c:pt>
                <c:pt idx="4741">
                  <c:v>-5.4780499999999989E-2</c:v>
                </c:pt>
                <c:pt idx="4742">
                  <c:v>-5.4779499999999988E-2</c:v>
                </c:pt>
                <c:pt idx="4743">
                  <c:v>-5.4821499999999995E-2</c:v>
                </c:pt>
                <c:pt idx="4744">
                  <c:v>-5.4820000000000001E-2</c:v>
                </c:pt>
                <c:pt idx="4745">
                  <c:v>-5.4823499999999997E-2</c:v>
                </c:pt>
                <c:pt idx="4746">
                  <c:v>-5.4855999999999995E-2</c:v>
                </c:pt>
                <c:pt idx="4747">
                  <c:v>-5.4863499999999996E-2</c:v>
                </c:pt>
                <c:pt idx="4748">
                  <c:v>-5.4862000000000001E-2</c:v>
                </c:pt>
                <c:pt idx="4749">
                  <c:v>-5.4849500000000002E-2</c:v>
                </c:pt>
                <c:pt idx="4750">
                  <c:v>-5.4849500000000016E-2</c:v>
                </c:pt>
                <c:pt idx="4751">
                  <c:v>-5.4856000000000009E-2</c:v>
                </c:pt>
                <c:pt idx="4752">
                  <c:v>-5.4866500000000012E-2</c:v>
                </c:pt>
                <c:pt idx="4753">
                  <c:v>-5.4861500000000014E-2</c:v>
                </c:pt>
                <c:pt idx="4754">
                  <c:v>-5.4876000000000015E-2</c:v>
                </c:pt>
                <c:pt idx="4755">
                  <c:v>-5.4887000000000005E-2</c:v>
                </c:pt>
                <c:pt idx="4756">
                  <c:v>-5.4896E-2</c:v>
                </c:pt>
                <c:pt idx="4757">
                  <c:v>-5.4905000000000009E-2</c:v>
                </c:pt>
                <c:pt idx="4758">
                  <c:v>-5.4909000000000006E-2</c:v>
                </c:pt>
                <c:pt idx="4759">
                  <c:v>-5.4916500000000007E-2</c:v>
                </c:pt>
                <c:pt idx="4760">
                  <c:v>-5.4929500000000006E-2</c:v>
                </c:pt>
                <c:pt idx="4761">
                  <c:v>-5.496450000000002E-2</c:v>
                </c:pt>
                <c:pt idx="4762">
                  <c:v>-5.4970500000000026E-2</c:v>
                </c:pt>
                <c:pt idx="4763">
                  <c:v>-5.4981500000000016E-2</c:v>
                </c:pt>
                <c:pt idx="4764">
                  <c:v>-5.5011500000000012E-2</c:v>
                </c:pt>
                <c:pt idx="4765">
                  <c:v>-5.5021500000000001E-2</c:v>
                </c:pt>
                <c:pt idx="4766">
                  <c:v>-5.5027500000000007E-2</c:v>
                </c:pt>
                <c:pt idx="4767">
                  <c:v>-5.5033500000000013E-2</c:v>
                </c:pt>
                <c:pt idx="4768">
                  <c:v>-5.5035000000000014E-2</c:v>
                </c:pt>
                <c:pt idx="4769">
                  <c:v>-5.5032000000000025E-2</c:v>
                </c:pt>
                <c:pt idx="4770">
                  <c:v>-5.5062500000000035E-2</c:v>
                </c:pt>
                <c:pt idx="4771">
                  <c:v>-5.5056000000000029E-2</c:v>
                </c:pt>
                <c:pt idx="4772">
                  <c:v>-5.5060000000000019E-2</c:v>
                </c:pt>
                <c:pt idx="4773">
                  <c:v>-5.5052500000000018E-2</c:v>
                </c:pt>
                <c:pt idx="4774">
                  <c:v>-5.5043500000000023E-2</c:v>
                </c:pt>
                <c:pt idx="4775">
                  <c:v>-5.5037000000000023E-2</c:v>
                </c:pt>
                <c:pt idx="4776">
                  <c:v>-5.502950000000003E-2</c:v>
                </c:pt>
                <c:pt idx="4777">
                  <c:v>-5.502950000000003E-2</c:v>
                </c:pt>
                <c:pt idx="4778">
                  <c:v>-5.5010500000000032E-2</c:v>
                </c:pt>
                <c:pt idx="4779">
                  <c:v>-5.5007500000000029E-2</c:v>
                </c:pt>
                <c:pt idx="4780">
                  <c:v>-5.5001500000000023E-2</c:v>
                </c:pt>
                <c:pt idx="4781">
                  <c:v>-5.4985500000000027E-2</c:v>
                </c:pt>
                <c:pt idx="4782">
                  <c:v>-5.4982500000000024E-2</c:v>
                </c:pt>
                <c:pt idx="4783">
                  <c:v>-5.4958000000000021E-2</c:v>
                </c:pt>
                <c:pt idx="4784">
                  <c:v>-5.4956000000000026E-2</c:v>
                </c:pt>
                <c:pt idx="4785">
                  <c:v>-5.4942000000000039E-2</c:v>
                </c:pt>
                <c:pt idx="4786">
                  <c:v>-5.4927500000000025E-2</c:v>
                </c:pt>
                <c:pt idx="4787">
                  <c:v>-5.4918500000000023E-2</c:v>
                </c:pt>
                <c:pt idx="4788">
                  <c:v>-5.4907500000000019E-2</c:v>
                </c:pt>
                <c:pt idx="4789">
                  <c:v>-5.4896500000000022E-2</c:v>
                </c:pt>
                <c:pt idx="4790">
                  <c:v>-5.4888500000000021E-2</c:v>
                </c:pt>
                <c:pt idx="4791">
                  <c:v>-5.4884000000000016E-2</c:v>
                </c:pt>
                <c:pt idx="4792">
                  <c:v>-5.487750000000001E-2</c:v>
                </c:pt>
                <c:pt idx="4793">
                  <c:v>-5.4869000000000015E-2</c:v>
                </c:pt>
                <c:pt idx="4794">
                  <c:v>-5.4848000000000029E-2</c:v>
                </c:pt>
                <c:pt idx="4795">
                  <c:v>-5.4847500000000028E-2</c:v>
                </c:pt>
                <c:pt idx="4796">
                  <c:v>-5.483900000000002E-2</c:v>
                </c:pt>
                <c:pt idx="4797">
                  <c:v>-5.4824500000000019E-2</c:v>
                </c:pt>
                <c:pt idx="4798">
                  <c:v>-5.4814500000000023E-2</c:v>
                </c:pt>
                <c:pt idx="4799">
                  <c:v>-5.4806500000000022E-2</c:v>
                </c:pt>
                <c:pt idx="4800">
                  <c:v>-5.480450000000002E-2</c:v>
                </c:pt>
                <c:pt idx="4801">
                  <c:v>-5.4798500000000028E-2</c:v>
                </c:pt>
                <c:pt idx="4802">
                  <c:v>-5.4796000000000025E-2</c:v>
                </c:pt>
                <c:pt idx="4803">
                  <c:v>-5.4802000000000024E-2</c:v>
                </c:pt>
                <c:pt idx="4804">
                  <c:v>-5.4774500000000011E-2</c:v>
                </c:pt>
                <c:pt idx="4805">
                  <c:v>-5.4774500000000011E-2</c:v>
                </c:pt>
                <c:pt idx="4806">
                  <c:v>-5.4775000000000011E-2</c:v>
                </c:pt>
                <c:pt idx="4807">
                  <c:v>-5.4772000000000001E-2</c:v>
                </c:pt>
                <c:pt idx="4808">
                  <c:v>-5.4781500000000004E-2</c:v>
                </c:pt>
                <c:pt idx="4809">
                  <c:v>-5.4772499999999995E-2</c:v>
                </c:pt>
                <c:pt idx="4810">
                  <c:v>-5.4775499999999998E-2</c:v>
                </c:pt>
                <c:pt idx="4811">
                  <c:v>-5.4779500000000009E-2</c:v>
                </c:pt>
                <c:pt idx="4812">
                  <c:v>-5.4782500000000012E-2</c:v>
                </c:pt>
                <c:pt idx="4813">
                  <c:v>-5.4775000000000011E-2</c:v>
                </c:pt>
                <c:pt idx="4814">
                  <c:v>-5.4767500000000011E-2</c:v>
                </c:pt>
                <c:pt idx="4815">
                  <c:v>-5.4765500000000016E-2</c:v>
                </c:pt>
                <c:pt idx="4816">
                  <c:v>-5.4765000000000015E-2</c:v>
                </c:pt>
                <c:pt idx="4817">
                  <c:v>-5.476700000000001E-2</c:v>
                </c:pt>
                <c:pt idx="4818">
                  <c:v>-5.4760499999999997E-2</c:v>
                </c:pt>
                <c:pt idx="4819">
                  <c:v>-5.4751500000000008E-2</c:v>
                </c:pt>
                <c:pt idx="4820">
                  <c:v>-5.4748500000000005E-2</c:v>
                </c:pt>
                <c:pt idx="4821">
                  <c:v>-5.4737500000000008E-2</c:v>
                </c:pt>
                <c:pt idx="4822">
                  <c:v>-5.473250000000001E-2</c:v>
                </c:pt>
                <c:pt idx="4823">
                  <c:v>-5.4726000000000011E-2</c:v>
                </c:pt>
                <c:pt idx="4824">
                  <c:v>-5.4706500000000012E-2</c:v>
                </c:pt>
                <c:pt idx="4825">
                  <c:v>-5.4675500000000002E-2</c:v>
                </c:pt>
                <c:pt idx="4826">
                  <c:v>-5.4658499999999999E-2</c:v>
                </c:pt>
                <c:pt idx="4827">
                  <c:v>-5.4637499999999992E-2</c:v>
                </c:pt>
                <c:pt idx="4828">
                  <c:v>-5.4622999999999998E-2</c:v>
                </c:pt>
                <c:pt idx="4829">
                  <c:v>-5.4610499999999999E-2</c:v>
                </c:pt>
                <c:pt idx="4830">
                  <c:v>-5.4594000000000004E-2</c:v>
                </c:pt>
                <c:pt idx="4831">
                  <c:v>-5.4576E-2</c:v>
                </c:pt>
                <c:pt idx="4832">
                  <c:v>-5.4552500000000004E-2</c:v>
                </c:pt>
                <c:pt idx="4833">
                  <c:v>-5.4541499999999993E-2</c:v>
                </c:pt>
                <c:pt idx="4834">
                  <c:v>-5.4516000000000002E-2</c:v>
                </c:pt>
                <c:pt idx="4835">
                  <c:v>-5.4505499999999998E-2</c:v>
                </c:pt>
                <c:pt idx="4836">
                  <c:v>-5.4477499999999998E-2</c:v>
                </c:pt>
                <c:pt idx="4837">
                  <c:v>-5.4450999999999999E-2</c:v>
                </c:pt>
                <c:pt idx="4838">
                  <c:v>-5.4430500000000007E-2</c:v>
                </c:pt>
                <c:pt idx="4839">
                  <c:v>-5.4403000000000007E-2</c:v>
                </c:pt>
                <c:pt idx="4840">
                  <c:v>-5.4376000000000008E-2</c:v>
                </c:pt>
                <c:pt idx="4841">
                  <c:v>-5.4337999999999997E-2</c:v>
                </c:pt>
                <c:pt idx="4842">
                  <c:v>-5.4316500000000004E-2</c:v>
                </c:pt>
                <c:pt idx="4843">
                  <c:v>-5.4299E-2</c:v>
                </c:pt>
                <c:pt idx="4844">
                  <c:v>-5.4272500000000001E-2</c:v>
                </c:pt>
                <c:pt idx="4845">
                  <c:v>-5.4248999999999992E-2</c:v>
                </c:pt>
                <c:pt idx="4846">
                  <c:v>-5.4229999999999993E-2</c:v>
                </c:pt>
                <c:pt idx="4847">
                  <c:v>-5.420949999999998E-2</c:v>
                </c:pt>
                <c:pt idx="4848">
                  <c:v>-5.419549999999998E-2</c:v>
                </c:pt>
                <c:pt idx="4849">
                  <c:v>-5.4165999999999978E-2</c:v>
                </c:pt>
                <c:pt idx="4850">
                  <c:v>-5.4143499999999983E-2</c:v>
                </c:pt>
                <c:pt idx="4851">
                  <c:v>-5.4129999999999984E-2</c:v>
                </c:pt>
                <c:pt idx="4852">
                  <c:v>-5.4117999999999986E-2</c:v>
                </c:pt>
                <c:pt idx="4853">
                  <c:v>-5.4100999999999975E-2</c:v>
                </c:pt>
                <c:pt idx="4854">
                  <c:v>-5.4076499999999979E-2</c:v>
                </c:pt>
                <c:pt idx="4855">
                  <c:v>-5.4051499999999982E-2</c:v>
                </c:pt>
                <c:pt idx="4856">
                  <c:v>-5.4025499999999976E-2</c:v>
                </c:pt>
                <c:pt idx="4857">
                  <c:v>-5.4010999999999969E-2</c:v>
                </c:pt>
                <c:pt idx="4858">
                  <c:v>-5.3989499999999982E-2</c:v>
                </c:pt>
                <c:pt idx="4859">
                  <c:v>-5.3961999999999982E-2</c:v>
                </c:pt>
                <c:pt idx="4860">
                  <c:v>-5.3937999999999979E-2</c:v>
                </c:pt>
                <c:pt idx="4861">
                  <c:v>-5.3921999999999984E-2</c:v>
                </c:pt>
                <c:pt idx="4862">
                  <c:v>-5.3897499999999987E-2</c:v>
                </c:pt>
                <c:pt idx="4863">
                  <c:v>-5.3868499999999993E-2</c:v>
                </c:pt>
                <c:pt idx="4864">
                  <c:v>-5.3841499999999994E-2</c:v>
                </c:pt>
                <c:pt idx="4865">
                  <c:v>-5.3815999999999996E-2</c:v>
                </c:pt>
                <c:pt idx="4866">
                  <c:v>-5.3798499999999992E-2</c:v>
                </c:pt>
                <c:pt idx="4867">
                  <c:v>-5.3784499999999992E-2</c:v>
                </c:pt>
                <c:pt idx="4868">
                  <c:v>-5.3760999999999982E-2</c:v>
                </c:pt>
                <c:pt idx="4869">
                  <c:v>-5.3742499999999985E-2</c:v>
                </c:pt>
                <c:pt idx="4870">
                  <c:v>-5.3728999999999985E-2</c:v>
                </c:pt>
                <c:pt idx="4871">
                  <c:v>-5.3704999999999982E-2</c:v>
                </c:pt>
                <c:pt idx="4872">
                  <c:v>-5.3677499999999989E-2</c:v>
                </c:pt>
                <c:pt idx="4873">
                  <c:v>-5.3652999999999992E-2</c:v>
                </c:pt>
                <c:pt idx="4874">
                  <c:v>-5.3634999999999981E-2</c:v>
                </c:pt>
                <c:pt idx="4875">
                  <c:v>-5.3614499999999989E-2</c:v>
                </c:pt>
                <c:pt idx="4876">
                  <c:v>-5.3561499999999977E-2</c:v>
                </c:pt>
                <c:pt idx="4877">
                  <c:v>-5.3533999999999977E-2</c:v>
                </c:pt>
                <c:pt idx="4878">
                  <c:v>-5.3506499999999985E-2</c:v>
                </c:pt>
                <c:pt idx="4879">
                  <c:v>-5.3467999999999988E-2</c:v>
                </c:pt>
                <c:pt idx="4880">
                  <c:v>-5.3441500000000003E-2</c:v>
                </c:pt>
                <c:pt idx="4881">
                  <c:v>-5.3417499999999993E-2</c:v>
                </c:pt>
                <c:pt idx="4882">
                  <c:v>-5.3387499999999984E-2</c:v>
                </c:pt>
                <c:pt idx="4883">
                  <c:v>-5.3350499999999988E-2</c:v>
                </c:pt>
                <c:pt idx="4884">
                  <c:v>-5.3309999999999989E-2</c:v>
                </c:pt>
                <c:pt idx="4885">
                  <c:v>-5.3270999999999978E-2</c:v>
                </c:pt>
                <c:pt idx="4886">
                  <c:v>-5.3236499999999978E-2</c:v>
                </c:pt>
                <c:pt idx="4887">
                  <c:v>-5.3201499999999985E-2</c:v>
                </c:pt>
                <c:pt idx="4888">
                  <c:v>-5.3183999999999981E-2</c:v>
                </c:pt>
                <c:pt idx="4889">
                  <c:v>-5.3153999999999993E-2</c:v>
                </c:pt>
                <c:pt idx="4890">
                  <c:v>-5.3121999999999989E-2</c:v>
                </c:pt>
                <c:pt idx="4891">
                  <c:v>-5.3098999999999986E-2</c:v>
                </c:pt>
                <c:pt idx="4892">
                  <c:v>-5.3062499999999992E-2</c:v>
                </c:pt>
                <c:pt idx="4893">
                  <c:v>-5.3030999999999995E-2</c:v>
                </c:pt>
                <c:pt idx="4894">
                  <c:v>-5.2999999999999999E-2</c:v>
                </c:pt>
                <c:pt idx="4895">
                  <c:v>-5.2969000000000002E-2</c:v>
                </c:pt>
                <c:pt idx="4896">
                  <c:v>-5.2936500000000004E-2</c:v>
                </c:pt>
                <c:pt idx="4897">
                  <c:v>-5.2914499999999996E-2</c:v>
                </c:pt>
                <c:pt idx="4898">
                  <c:v>-5.2894000000000004E-2</c:v>
                </c:pt>
                <c:pt idx="4899">
                  <c:v>-5.2878000000000008E-2</c:v>
                </c:pt>
                <c:pt idx="4900">
                  <c:v>-5.2860000000000004E-2</c:v>
                </c:pt>
                <c:pt idx="4901">
                  <c:v>-5.2840000000000005E-2</c:v>
                </c:pt>
                <c:pt idx="4902">
                  <c:v>-5.2756000000000004E-2</c:v>
                </c:pt>
                <c:pt idx="4903">
                  <c:v>-5.2715500000000012E-2</c:v>
                </c:pt>
                <c:pt idx="4904">
                  <c:v>-5.2687000000000012E-2</c:v>
                </c:pt>
                <c:pt idx="4905">
                  <c:v>-5.2653499999999999E-2</c:v>
                </c:pt>
                <c:pt idx="4906">
                  <c:v>-5.2627500000000008E-2</c:v>
                </c:pt>
                <c:pt idx="4907">
                  <c:v>-5.2596499999999997E-2</c:v>
                </c:pt>
                <c:pt idx="4908">
                  <c:v>-5.2568000000000004E-2</c:v>
                </c:pt>
                <c:pt idx="4909">
                  <c:v>-5.2532499999999989E-2</c:v>
                </c:pt>
                <c:pt idx="4910">
                  <c:v>-5.2499499999999991E-2</c:v>
                </c:pt>
                <c:pt idx="4911">
                  <c:v>-5.2472999999999992E-2</c:v>
                </c:pt>
                <c:pt idx="4912">
                  <c:v>-5.2429999999999997E-2</c:v>
                </c:pt>
                <c:pt idx="4913">
                  <c:v>-5.2394999999999976E-2</c:v>
                </c:pt>
                <c:pt idx="4914">
                  <c:v>-5.2355499999999978E-2</c:v>
                </c:pt>
                <c:pt idx="4915">
                  <c:v>-5.2330499999999988E-2</c:v>
                </c:pt>
                <c:pt idx="4916">
                  <c:v>-5.2301500000000001E-2</c:v>
                </c:pt>
                <c:pt idx="4917">
                  <c:v>-5.22725E-2</c:v>
                </c:pt>
                <c:pt idx="4918">
                  <c:v>-5.2235499999999983E-2</c:v>
                </c:pt>
                <c:pt idx="4919">
                  <c:v>-5.2193499999999983E-2</c:v>
                </c:pt>
                <c:pt idx="4920">
                  <c:v>-5.2155500000000014E-2</c:v>
                </c:pt>
                <c:pt idx="4921">
                  <c:v>-5.2111500000000005E-2</c:v>
                </c:pt>
                <c:pt idx="4922">
                  <c:v>-5.2071500000000007E-2</c:v>
                </c:pt>
                <c:pt idx="4923">
                  <c:v>-5.2034500000000018E-2</c:v>
                </c:pt>
                <c:pt idx="4924">
                  <c:v>-5.2003000000000014E-2</c:v>
                </c:pt>
                <c:pt idx="4925">
                  <c:v>-5.1970500000000024E-2</c:v>
                </c:pt>
                <c:pt idx="4926">
                  <c:v>-5.1944000000000018E-2</c:v>
                </c:pt>
                <c:pt idx="4927">
                  <c:v>-5.1910500000000026E-2</c:v>
                </c:pt>
                <c:pt idx="4928">
                  <c:v>-5.1879000000000029E-2</c:v>
                </c:pt>
                <c:pt idx="4929">
                  <c:v>-5.1848500000000027E-2</c:v>
                </c:pt>
                <c:pt idx="4930">
                  <c:v>-5.1821500000000027E-2</c:v>
                </c:pt>
                <c:pt idx="4931">
                  <c:v>-5.1796000000000016E-2</c:v>
                </c:pt>
                <c:pt idx="4932">
                  <c:v>-5.1756000000000017E-2</c:v>
                </c:pt>
                <c:pt idx="4933">
                  <c:v>-5.175900000000002E-2</c:v>
                </c:pt>
                <c:pt idx="4934">
                  <c:v>-5.1728500000000011E-2</c:v>
                </c:pt>
                <c:pt idx="4935">
                  <c:v>-5.1704500000000014E-2</c:v>
                </c:pt>
                <c:pt idx="4936">
                  <c:v>-5.1678000000000016E-2</c:v>
                </c:pt>
                <c:pt idx="4937">
                  <c:v>-5.1657000000000022E-2</c:v>
                </c:pt>
                <c:pt idx="4938">
                  <c:v>-5.1643000000000015E-2</c:v>
                </c:pt>
                <c:pt idx="4939">
                  <c:v>-5.1624500000000018E-2</c:v>
                </c:pt>
                <c:pt idx="4940">
                  <c:v>-5.1605000000000019E-2</c:v>
                </c:pt>
                <c:pt idx="4941">
                  <c:v>-5.15865E-2</c:v>
                </c:pt>
                <c:pt idx="4942">
                  <c:v>-5.1575499999999996E-2</c:v>
                </c:pt>
                <c:pt idx="4943">
                  <c:v>-5.154350000000002E-2</c:v>
                </c:pt>
                <c:pt idx="4944">
                  <c:v>-5.1529500000000006E-2</c:v>
                </c:pt>
                <c:pt idx="4945">
                  <c:v>-5.1509500000000007E-2</c:v>
                </c:pt>
                <c:pt idx="4946">
                  <c:v>-5.1486499999999998E-2</c:v>
                </c:pt>
                <c:pt idx="4947">
                  <c:v>-5.1459499999999998E-2</c:v>
                </c:pt>
                <c:pt idx="4948">
                  <c:v>-5.1434999999999995E-2</c:v>
                </c:pt>
                <c:pt idx="4949">
                  <c:v>-5.1421999999999995E-2</c:v>
                </c:pt>
                <c:pt idx="4950">
                  <c:v>-5.1392499999999994E-2</c:v>
                </c:pt>
                <c:pt idx="4951">
                  <c:v>-5.1372999999999988E-2</c:v>
                </c:pt>
                <c:pt idx="4952">
                  <c:v>-5.134699999999999E-2</c:v>
                </c:pt>
                <c:pt idx="4953">
                  <c:v>-5.1328500000000006E-2</c:v>
                </c:pt>
                <c:pt idx="4954">
                  <c:v>-5.130499999999999E-2</c:v>
                </c:pt>
                <c:pt idx="4955">
                  <c:v>-5.1279000000000005E-2</c:v>
                </c:pt>
                <c:pt idx="4956">
                  <c:v>-5.12535E-2</c:v>
                </c:pt>
                <c:pt idx="4957">
                  <c:v>-5.1226500000000001E-2</c:v>
                </c:pt>
                <c:pt idx="4958">
                  <c:v>-5.1209000000000018E-2</c:v>
                </c:pt>
                <c:pt idx="4959">
                  <c:v>-5.1182000000000019E-2</c:v>
                </c:pt>
                <c:pt idx="4960">
                  <c:v>-5.1157500000000002E-2</c:v>
                </c:pt>
                <c:pt idx="4961">
                  <c:v>-5.1105500000000005E-2</c:v>
                </c:pt>
                <c:pt idx="4962">
                  <c:v>-5.1084999999999992E-2</c:v>
                </c:pt>
                <c:pt idx="4963">
                  <c:v>-5.1059E-2</c:v>
                </c:pt>
                <c:pt idx="4964">
                  <c:v>-5.10315E-2</c:v>
                </c:pt>
                <c:pt idx="4965">
                  <c:v>-5.1002499999999992E-2</c:v>
                </c:pt>
                <c:pt idx="4966">
                  <c:v>-5.0980999999999985E-2</c:v>
                </c:pt>
                <c:pt idx="4967">
                  <c:v>-5.0960499999999992E-2</c:v>
                </c:pt>
                <c:pt idx="4968">
                  <c:v>-5.0942999999999988E-2</c:v>
                </c:pt>
                <c:pt idx="4969">
                  <c:v>-5.0938499999999991E-2</c:v>
                </c:pt>
                <c:pt idx="4970">
                  <c:v>-5.0925999999999985E-2</c:v>
                </c:pt>
                <c:pt idx="4971">
                  <c:v>-5.0902999999999976E-2</c:v>
                </c:pt>
                <c:pt idx="4972">
                  <c:v>-5.0875499999999976E-2</c:v>
                </c:pt>
                <c:pt idx="4973">
                  <c:v>-5.0864999999999973E-2</c:v>
                </c:pt>
                <c:pt idx="4974">
                  <c:v>-5.0857499999999979E-2</c:v>
                </c:pt>
                <c:pt idx="4975">
                  <c:v>-5.085099999999998E-2</c:v>
                </c:pt>
                <c:pt idx="4976">
                  <c:v>-5.0841999999999984E-2</c:v>
                </c:pt>
                <c:pt idx="4977">
                  <c:v>-5.0828999999999992E-2</c:v>
                </c:pt>
                <c:pt idx="4978">
                  <c:v>-5.0832499999999989E-2</c:v>
                </c:pt>
                <c:pt idx="4979">
                  <c:v>-5.0827999999999991E-2</c:v>
                </c:pt>
                <c:pt idx="4980">
                  <c:v>-5.0824499999999988E-2</c:v>
                </c:pt>
                <c:pt idx="4981">
                  <c:v>-5.082649999999999E-2</c:v>
                </c:pt>
                <c:pt idx="4982">
                  <c:v>-5.0816499999999987E-2</c:v>
                </c:pt>
                <c:pt idx="4983">
                  <c:v>-5.0810499999999995E-2</c:v>
                </c:pt>
                <c:pt idx="4984">
                  <c:v>-5.0813999999999998E-2</c:v>
                </c:pt>
                <c:pt idx="4985">
                  <c:v>-5.0812499999999997E-2</c:v>
                </c:pt>
                <c:pt idx="4986">
                  <c:v>-5.0807000000000005E-2</c:v>
                </c:pt>
                <c:pt idx="4987">
                  <c:v>-5.0808500000000006E-2</c:v>
                </c:pt>
                <c:pt idx="4988">
                  <c:v>-5.0809E-2</c:v>
                </c:pt>
                <c:pt idx="4989">
                  <c:v>-5.0814999999999992E-2</c:v>
                </c:pt>
                <c:pt idx="4990">
                  <c:v>-5.0818499999999996E-2</c:v>
                </c:pt>
                <c:pt idx="4991">
                  <c:v>-5.0824499999999995E-2</c:v>
                </c:pt>
                <c:pt idx="4992">
                  <c:v>-5.0832999999999996E-2</c:v>
                </c:pt>
                <c:pt idx="4993">
                  <c:v>-5.0838499999999988E-2</c:v>
                </c:pt>
                <c:pt idx="4994">
                  <c:v>-5.0863499999999992E-2</c:v>
                </c:pt>
                <c:pt idx="4995">
                  <c:v>-5.0873999999999996E-2</c:v>
                </c:pt>
                <c:pt idx="4996">
                  <c:v>-5.0880000000000002E-2</c:v>
                </c:pt>
                <c:pt idx="4997">
                  <c:v>-5.088949999999999E-2</c:v>
                </c:pt>
                <c:pt idx="4998">
                  <c:v>-5.0898999999999993E-2</c:v>
                </c:pt>
                <c:pt idx="4999">
                  <c:v>-5.0904999999999985E-2</c:v>
                </c:pt>
                <c:pt idx="5000">
                  <c:v>-5.0907999999999981E-2</c:v>
                </c:pt>
                <c:pt idx="5001">
                  <c:v>-5.0915499999999982E-2</c:v>
                </c:pt>
                <c:pt idx="5002">
                  <c:v>-5.0922499999999982E-2</c:v>
                </c:pt>
                <c:pt idx="5003">
                  <c:v>-5.0924999999999984E-2</c:v>
                </c:pt>
                <c:pt idx="5004">
                  <c:v>-5.0935499999999988E-2</c:v>
                </c:pt>
                <c:pt idx="5005">
                  <c:v>-5.0943499999999989E-2</c:v>
                </c:pt>
                <c:pt idx="5006">
                  <c:v>-5.0949999999999981E-2</c:v>
                </c:pt>
                <c:pt idx="5007">
                  <c:v>-5.0963499999999995E-2</c:v>
                </c:pt>
                <c:pt idx="5008">
                  <c:v>-5.0966999999999991E-2</c:v>
                </c:pt>
                <c:pt idx="5009">
                  <c:v>-5.0974999999999993E-2</c:v>
                </c:pt>
                <c:pt idx="5010">
                  <c:v>-5.0978499999999996E-2</c:v>
                </c:pt>
                <c:pt idx="5011">
                  <c:v>-5.0978499999999996E-2</c:v>
                </c:pt>
                <c:pt idx="5012">
                  <c:v>-5.0985499999999996E-2</c:v>
                </c:pt>
                <c:pt idx="5013">
                  <c:v>-5.0997999999999995E-2</c:v>
                </c:pt>
                <c:pt idx="5014">
                  <c:v>-5.1011499999999994E-2</c:v>
                </c:pt>
                <c:pt idx="5015">
                  <c:v>-5.1027500000000003E-2</c:v>
                </c:pt>
                <c:pt idx="5016">
                  <c:v>-5.1032000000000001E-2</c:v>
                </c:pt>
                <c:pt idx="5017">
                  <c:v>-5.1034499999999997E-2</c:v>
                </c:pt>
                <c:pt idx="5018">
                  <c:v>-5.104149999999999E-2</c:v>
                </c:pt>
                <c:pt idx="5019">
                  <c:v>-5.1050999999999992E-2</c:v>
                </c:pt>
                <c:pt idx="5020">
                  <c:v>-5.1055500000000011E-2</c:v>
                </c:pt>
                <c:pt idx="5021">
                  <c:v>-5.1065499999999993E-2</c:v>
                </c:pt>
                <c:pt idx="5022">
                  <c:v>-5.1072500000000007E-2</c:v>
                </c:pt>
                <c:pt idx="5023">
                  <c:v>-5.1079000000000006E-2</c:v>
                </c:pt>
                <c:pt idx="5024">
                  <c:v>-5.1093000000000013E-2</c:v>
                </c:pt>
                <c:pt idx="5025">
                  <c:v>-5.1121500000000007E-2</c:v>
                </c:pt>
                <c:pt idx="5026">
                  <c:v>-5.1130000000000002E-2</c:v>
                </c:pt>
                <c:pt idx="5027">
                  <c:v>-5.1146000000000018E-2</c:v>
                </c:pt>
                <c:pt idx="5028">
                  <c:v>-5.1161500000000013E-2</c:v>
                </c:pt>
                <c:pt idx="5029">
                  <c:v>-5.1173500000000011E-2</c:v>
                </c:pt>
                <c:pt idx="5030">
                  <c:v>-5.1184500000000022E-2</c:v>
                </c:pt>
                <c:pt idx="5031">
                  <c:v>-5.1196000000000012E-2</c:v>
                </c:pt>
                <c:pt idx="5032">
                  <c:v>-5.1209000000000005E-2</c:v>
                </c:pt>
                <c:pt idx="5033">
                  <c:v>-5.1222000000000011E-2</c:v>
                </c:pt>
                <c:pt idx="5034">
                  <c:v>-5.1237500000000019E-2</c:v>
                </c:pt>
                <c:pt idx="5035">
                  <c:v>-5.1235000000000017E-2</c:v>
                </c:pt>
                <c:pt idx="5036">
                  <c:v>-5.1253500000000021E-2</c:v>
                </c:pt>
                <c:pt idx="5037">
                  <c:v>-5.1274500000000021E-2</c:v>
                </c:pt>
                <c:pt idx="5038">
                  <c:v>-5.1291500000000025E-2</c:v>
                </c:pt>
                <c:pt idx="5039">
                  <c:v>-5.1307000000000026E-2</c:v>
                </c:pt>
                <c:pt idx="5040">
                  <c:v>-5.1322500000000028E-2</c:v>
                </c:pt>
                <c:pt idx="5041">
                  <c:v>-5.1342000000000027E-2</c:v>
                </c:pt>
                <c:pt idx="5042">
                  <c:v>-5.1353500000000024E-2</c:v>
                </c:pt>
                <c:pt idx="5043">
                  <c:v>-5.1361500000000025E-2</c:v>
                </c:pt>
                <c:pt idx="5044">
                  <c:v>-5.1377000000000006E-2</c:v>
                </c:pt>
                <c:pt idx="5045">
                  <c:v>-5.1396000000000018E-2</c:v>
                </c:pt>
                <c:pt idx="5046">
                  <c:v>-5.140850000000001E-2</c:v>
                </c:pt>
                <c:pt idx="5047">
                  <c:v>-5.1423000000000017E-2</c:v>
                </c:pt>
                <c:pt idx="5048">
                  <c:v>-5.1430000000000003E-2</c:v>
                </c:pt>
                <c:pt idx="5049">
                  <c:v>-5.1438500000000005E-2</c:v>
                </c:pt>
                <c:pt idx="5050">
                  <c:v>-5.14475E-2</c:v>
                </c:pt>
                <c:pt idx="5051">
                  <c:v>-5.1458000000000004E-2</c:v>
                </c:pt>
                <c:pt idx="5052">
                  <c:v>-5.1468E-2</c:v>
                </c:pt>
                <c:pt idx="5053">
                  <c:v>-5.1479999999999998E-2</c:v>
                </c:pt>
                <c:pt idx="5054">
                  <c:v>-5.1492499999999983E-2</c:v>
                </c:pt>
                <c:pt idx="5055">
                  <c:v>-5.1509999999999986E-2</c:v>
                </c:pt>
                <c:pt idx="5056">
                  <c:v>-5.1526999999999996E-2</c:v>
                </c:pt>
                <c:pt idx="5057">
                  <c:v>-5.1537999999999994E-2</c:v>
                </c:pt>
                <c:pt idx="5058">
                  <c:v>-5.1556499999999984E-2</c:v>
                </c:pt>
                <c:pt idx="5059">
                  <c:v>-5.1573999999999988E-2</c:v>
                </c:pt>
                <c:pt idx="5060">
                  <c:v>-5.1588499999999982E-2</c:v>
                </c:pt>
                <c:pt idx="5061">
                  <c:v>-5.1602499999999989E-2</c:v>
                </c:pt>
                <c:pt idx="5062">
                  <c:v>-5.1622499999999988E-2</c:v>
                </c:pt>
                <c:pt idx="5063">
                  <c:v>-5.1640499999999985E-2</c:v>
                </c:pt>
                <c:pt idx="5064">
                  <c:v>-5.1660499999999984E-2</c:v>
                </c:pt>
                <c:pt idx="5065">
                  <c:v>-5.1676499999999986E-2</c:v>
                </c:pt>
                <c:pt idx="5066">
                  <c:v>-5.1695499999999985E-2</c:v>
                </c:pt>
                <c:pt idx="5067">
                  <c:v>-5.1712499999999981E-2</c:v>
                </c:pt>
                <c:pt idx="5068">
                  <c:v>-5.1733499999999981E-2</c:v>
                </c:pt>
                <c:pt idx="5069">
                  <c:v>-5.1750999999999985E-2</c:v>
                </c:pt>
                <c:pt idx="5070">
                  <c:v>-5.1765999999999986E-2</c:v>
                </c:pt>
                <c:pt idx="5071">
                  <c:v>-5.1789999999999996E-2</c:v>
                </c:pt>
                <c:pt idx="5072">
                  <c:v>-5.1810999999999989E-2</c:v>
                </c:pt>
                <c:pt idx="5073">
                  <c:v>-5.1832999999999983E-2</c:v>
                </c:pt>
                <c:pt idx="5074">
                  <c:v>-5.1847999999999991E-2</c:v>
                </c:pt>
                <c:pt idx="5075">
                  <c:v>-5.1867499999999997E-2</c:v>
                </c:pt>
                <c:pt idx="5076">
                  <c:v>-5.1906499999999987E-2</c:v>
                </c:pt>
                <c:pt idx="5077">
                  <c:v>-5.192349999999999E-2</c:v>
                </c:pt>
                <c:pt idx="5078">
                  <c:v>-5.1942000000000002E-2</c:v>
                </c:pt>
                <c:pt idx="5079">
                  <c:v>-5.1965500000000005E-2</c:v>
                </c:pt>
                <c:pt idx="5080">
                  <c:v>-5.1989000000000007E-2</c:v>
                </c:pt>
                <c:pt idx="5081">
                  <c:v>-5.2003500000000001E-2</c:v>
                </c:pt>
                <c:pt idx="5082">
                  <c:v>-5.20235E-2</c:v>
                </c:pt>
                <c:pt idx="5083">
                  <c:v>-5.2045500000000001E-2</c:v>
                </c:pt>
                <c:pt idx="5084">
                  <c:v>-5.2070499999999999E-2</c:v>
                </c:pt>
                <c:pt idx="5085">
                  <c:v>-5.2091499999999999E-2</c:v>
                </c:pt>
                <c:pt idx="5086">
                  <c:v>-5.2113499999999993E-2</c:v>
                </c:pt>
                <c:pt idx="5087">
                  <c:v>-5.2139499999999998E-2</c:v>
                </c:pt>
                <c:pt idx="5088">
                  <c:v>-5.2154999999999993E-2</c:v>
                </c:pt>
                <c:pt idx="5089">
                  <c:v>-5.2177999999999995E-2</c:v>
                </c:pt>
                <c:pt idx="5090">
                  <c:v>-5.2195499999999999E-2</c:v>
                </c:pt>
                <c:pt idx="5091">
                  <c:v>-5.2215999999999999E-2</c:v>
                </c:pt>
                <c:pt idx="5092">
                  <c:v>-5.2246000000000008E-2</c:v>
                </c:pt>
                <c:pt idx="5093">
                  <c:v>-5.2269500000000003E-2</c:v>
                </c:pt>
                <c:pt idx="5094">
                  <c:v>-5.2291500000000019E-2</c:v>
                </c:pt>
                <c:pt idx="5095">
                  <c:v>-5.2314000000000013E-2</c:v>
                </c:pt>
                <c:pt idx="5096">
                  <c:v>-5.2331500000000017E-2</c:v>
                </c:pt>
                <c:pt idx="5097">
                  <c:v>-5.2351500000000023E-2</c:v>
                </c:pt>
                <c:pt idx="5098">
                  <c:v>-5.237200000000003E-2</c:v>
                </c:pt>
                <c:pt idx="5099">
                  <c:v>-5.2385000000000043E-2</c:v>
                </c:pt>
                <c:pt idx="5100">
                  <c:v>-5.2400500000000044E-2</c:v>
                </c:pt>
                <c:pt idx="5101">
                  <c:v>-5.242000000000005E-2</c:v>
                </c:pt>
                <c:pt idx="5102">
                  <c:v>-5.2442500000000052E-2</c:v>
                </c:pt>
                <c:pt idx="5103">
                  <c:v>-5.2475000000000049E-2</c:v>
                </c:pt>
                <c:pt idx="5104">
                  <c:v>-5.2504000000000051E-2</c:v>
                </c:pt>
                <c:pt idx="5105">
                  <c:v>-5.2534000000000046E-2</c:v>
                </c:pt>
                <c:pt idx="5106">
                  <c:v>-5.2559000000000043E-2</c:v>
                </c:pt>
                <c:pt idx="5107">
                  <c:v>-5.2582500000000039E-2</c:v>
                </c:pt>
                <c:pt idx="5108">
                  <c:v>-5.2607000000000043E-2</c:v>
                </c:pt>
                <c:pt idx="5109">
                  <c:v>-5.2638500000000039E-2</c:v>
                </c:pt>
                <c:pt idx="5110">
                  <c:v>-5.2667000000000047E-2</c:v>
                </c:pt>
                <c:pt idx="5111">
                  <c:v>-5.2692500000000059E-2</c:v>
                </c:pt>
                <c:pt idx="5112">
                  <c:v>-5.2734500000000059E-2</c:v>
                </c:pt>
                <c:pt idx="5113">
                  <c:v>-5.2763000000000053E-2</c:v>
                </c:pt>
                <c:pt idx="5114">
                  <c:v>-5.2800500000000056E-2</c:v>
                </c:pt>
                <c:pt idx="5115">
                  <c:v>-5.2832000000000053E-2</c:v>
                </c:pt>
                <c:pt idx="5116">
                  <c:v>-5.2864000000000043E-2</c:v>
                </c:pt>
                <c:pt idx="5117">
                  <c:v>-5.2894500000000032E-2</c:v>
                </c:pt>
                <c:pt idx="5118">
                  <c:v>-5.2928500000000031E-2</c:v>
                </c:pt>
                <c:pt idx="5119">
                  <c:v>-5.2963000000000038E-2</c:v>
                </c:pt>
                <c:pt idx="5120">
                  <c:v>-5.2998000000000038E-2</c:v>
                </c:pt>
                <c:pt idx="5121">
                  <c:v>-5.3035500000000034E-2</c:v>
                </c:pt>
                <c:pt idx="5122">
                  <c:v>-5.3070000000000041E-2</c:v>
                </c:pt>
                <c:pt idx="5123">
                  <c:v>-5.3098500000000035E-2</c:v>
                </c:pt>
                <c:pt idx="5124">
                  <c:v>-5.3129000000000037E-2</c:v>
                </c:pt>
                <c:pt idx="5125">
                  <c:v>-5.3158500000000039E-2</c:v>
                </c:pt>
                <c:pt idx="5126">
                  <c:v>-5.3185000000000038E-2</c:v>
                </c:pt>
                <c:pt idx="5127">
                  <c:v>-5.3212000000000037E-2</c:v>
                </c:pt>
                <c:pt idx="5128">
                  <c:v>-5.3239500000000037E-2</c:v>
                </c:pt>
                <c:pt idx="5129">
                  <c:v>-5.3265500000000028E-2</c:v>
                </c:pt>
                <c:pt idx="5130">
                  <c:v>-5.3298000000000033E-2</c:v>
                </c:pt>
                <c:pt idx="5131">
                  <c:v>-5.3325500000000033E-2</c:v>
                </c:pt>
                <c:pt idx="5132">
                  <c:v>-5.3354500000000034E-2</c:v>
                </c:pt>
                <c:pt idx="5133">
                  <c:v>-5.3377500000000043E-2</c:v>
                </c:pt>
                <c:pt idx="5134">
                  <c:v>-5.3400500000000031E-2</c:v>
                </c:pt>
                <c:pt idx="5135">
                  <c:v>-5.3419000000000036E-2</c:v>
                </c:pt>
                <c:pt idx="5136">
                  <c:v>-5.3443000000000039E-2</c:v>
                </c:pt>
                <c:pt idx="5137">
                  <c:v>-5.346500000000004E-2</c:v>
                </c:pt>
                <c:pt idx="5138">
                  <c:v>-5.3476500000000045E-2</c:v>
                </c:pt>
                <c:pt idx="5139">
                  <c:v>-5.3490500000000038E-2</c:v>
                </c:pt>
                <c:pt idx="5140">
                  <c:v>-5.3505500000000046E-2</c:v>
                </c:pt>
                <c:pt idx="5141">
                  <c:v>-5.3526000000000046E-2</c:v>
                </c:pt>
                <c:pt idx="5142">
                  <c:v>-5.3531500000000044E-2</c:v>
                </c:pt>
                <c:pt idx="5143">
                  <c:v>-5.354100000000004E-2</c:v>
                </c:pt>
                <c:pt idx="5144">
                  <c:v>-5.3545500000000044E-2</c:v>
                </c:pt>
                <c:pt idx="5145">
                  <c:v>-5.3560500000000039E-2</c:v>
                </c:pt>
                <c:pt idx="5146">
                  <c:v>-5.3575000000000046E-2</c:v>
                </c:pt>
                <c:pt idx="5147">
                  <c:v>-5.358950000000004E-2</c:v>
                </c:pt>
                <c:pt idx="5148">
                  <c:v>-5.3604500000000034E-2</c:v>
                </c:pt>
                <c:pt idx="5149">
                  <c:v>-5.3617000000000033E-2</c:v>
                </c:pt>
                <c:pt idx="5150">
                  <c:v>-5.3636500000000031E-2</c:v>
                </c:pt>
                <c:pt idx="5151">
                  <c:v>-5.364900000000003E-2</c:v>
                </c:pt>
                <c:pt idx="5152">
                  <c:v>-5.3664500000000032E-2</c:v>
                </c:pt>
                <c:pt idx="5153">
                  <c:v>-5.3674000000000027E-2</c:v>
                </c:pt>
                <c:pt idx="5154">
                  <c:v>-5.3687000000000033E-2</c:v>
                </c:pt>
                <c:pt idx="5155">
                  <c:v>-5.3703500000000029E-2</c:v>
                </c:pt>
                <c:pt idx="5156">
                  <c:v>-5.3722000000000041E-2</c:v>
                </c:pt>
                <c:pt idx="5157">
                  <c:v>-5.3738000000000036E-2</c:v>
                </c:pt>
                <c:pt idx="5158">
                  <c:v>-5.375650000000004E-2</c:v>
                </c:pt>
                <c:pt idx="5159">
                  <c:v>-5.3777500000000034E-2</c:v>
                </c:pt>
                <c:pt idx="5160">
                  <c:v>-5.3794000000000029E-2</c:v>
                </c:pt>
                <c:pt idx="5161">
                  <c:v>-5.3814000000000035E-2</c:v>
                </c:pt>
                <c:pt idx="5162">
                  <c:v>-5.3831500000000025E-2</c:v>
                </c:pt>
                <c:pt idx="5163">
                  <c:v>-5.3848500000000028E-2</c:v>
                </c:pt>
                <c:pt idx="5164">
                  <c:v>-5.3868500000000027E-2</c:v>
                </c:pt>
                <c:pt idx="5165">
                  <c:v>-5.388900000000002E-2</c:v>
                </c:pt>
                <c:pt idx="5166">
                  <c:v>-5.3913500000000038E-2</c:v>
                </c:pt>
                <c:pt idx="5167">
                  <c:v>-5.3932000000000022E-2</c:v>
                </c:pt>
                <c:pt idx="5168">
                  <c:v>-5.395100000000002E-2</c:v>
                </c:pt>
                <c:pt idx="5169">
                  <c:v>-5.3958000000000034E-2</c:v>
                </c:pt>
                <c:pt idx="5170">
                  <c:v>-5.397250000000002E-2</c:v>
                </c:pt>
                <c:pt idx="5171">
                  <c:v>-5.4001500000000029E-2</c:v>
                </c:pt>
                <c:pt idx="5172">
                  <c:v>-5.4031500000000017E-2</c:v>
                </c:pt>
                <c:pt idx="5173">
                  <c:v>-5.404550000000001E-2</c:v>
                </c:pt>
                <c:pt idx="5174">
                  <c:v>-5.4058500000000009E-2</c:v>
                </c:pt>
                <c:pt idx="5175">
                  <c:v>-5.4072000000000002E-2</c:v>
                </c:pt>
                <c:pt idx="5176">
                  <c:v>-5.4089500000000006E-2</c:v>
                </c:pt>
                <c:pt idx="5177">
                  <c:v>-5.4106000000000008E-2</c:v>
                </c:pt>
                <c:pt idx="5178">
                  <c:v>-5.4120000000000001E-2</c:v>
                </c:pt>
                <c:pt idx="5179">
                  <c:v>-5.4130999999999999E-2</c:v>
                </c:pt>
                <c:pt idx="5180">
                  <c:v>-5.4140499999999994E-2</c:v>
                </c:pt>
                <c:pt idx="5181">
                  <c:v>-5.4152999999999993E-2</c:v>
                </c:pt>
                <c:pt idx="5182">
                  <c:v>-5.4168499999999994E-2</c:v>
                </c:pt>
                <c:pt idx="5183">
                  <c:v>-5.418449999999999E-2</c:v>
                </c:pt>
                <c:pt idx="5184">
                  <c:v>-5.4187499999999993E-2</c:v>
                </c:pt>
                <c:pt idx="5185">
                  <c:v>-5.4197499999999989E-2</c:v>
                </c:pt>
                <c:pt idx="5186">
                  <c:v>-5.4208499999999986E-2</c:v>
                </c:pt>
                <c:pt idx="5187">
                  <c:v>-5.4217999999999981E-2</c:v>
                </c:pt>
                <c:pt idx="5188">
                  <c:v>-5.4227499999999991E-2</c:v>
                </c:pt>
                <c:pt idx="5189">
                  <c:v>-5.4234999999999978E-2</c:v>
                </c:pt>
                <c:pt idx="5190">
                  <c:v>-5.424399999999998E-2</c:v>
                </c:pt>
                <c:pt idx="5191">
                  <c:v>-5.4252499999999981E-2</c:v>
                </c:pt>
                <c:pt idx="5192">
                  <c:v>-5.4256999999999979E-2</c:v>
                </c:pt>
                <c:pt idx="5193">
                  <c:v>-5.4258999999999974E-2</c:v>
                </c:pt>
                <c:pt idx="5194">
                  <c:v>-5.4255499999999977E-2</c:v>
                </c:pt>
                <c:pt idx="5195">
                  <c:v>-5.4260499999999975E-2</c:v>
                </c:pt>
                <c:pt idx="5196">
                  <c:v>-5.4264999999999966E-2</c:v>
                </c:pt>
                <c:pt idx="5197">
                  <c:v>-5.4272499999999967E-2</c:v>
                </c:pt>
                <c:pt idx="5198">
                  <c:v>-5.4275499999999963E-2</c:v>
                </c:pt>
                <c:pt idx="5199">
                  <c:v>-5.4280999999999968E-2</c:v>
                </c:pt>
                <c:pt idx="5200">
                  <c:v>-5.4286499999999967E-2</c:v>
                </c:pt>
                <c:pt idx="5201">
                  <c:v>-5.4292499999999959E-2</c:v>
                </c:pt>
                <c:pt idx="5202">
                  <c:v>-5.4297999999999957E-2</c:v>
                </c:pt>
                <c:pt idx="5203">
                  <c:v>-5.4301999999999954E-2</c:v>
                </c:pt>
                <c:pt idx="5204">
                  <c:v>-5.4306499999999952E-2</c:v>
                </c:pt>
                <c:pt idx="5205">
                  <c:v>-5.4310499999999956E-2</c:v>
                </c:pt>
                <c:pt idx="5206">
                  <c:v>-5.4315499999999954E-2</c:v>
                </c:pt>
                <c:pt idx="5207">
                  <c:v>-5.4313499999999945E-2</c:v>
                </c:pt>
                <c:pt idx="5208">
                  <c:v>-5.432099999999996E-2</c:v>
                </c:pt>
                <c:pt idx="5209">
                  <c:v>-5.4332999999999958E-2</c:v>
                </c:pt>
                <c:pt idx="5210">
                  <c:v>-5.4339499999999957E-2</c:v>
                </c:pt>
                <c:pt idx="5211">
                  <c:v>-5.4351499999999955E-2</c:v>
                </c:pt>
                <c:pt idx="5212">
                  <c:v>-5.4355999999999953E-2</c:v>
                </c:pt>
                <c:pt idx="5213">
                  <c:v>-5.4362499999999959E-2</c:v>
                </c:pt>
                <c:pt idx="5214">
                  <c:v>-5.436699999999995E-2</c:v>
                </c:pt>
                <c:pt idx="5215">
                  <c:v>-5.4370499999999961E-2</c:v>
                </c:pt>
                <c:pt idx="5216">
                  <c:v>-5.4375999999999952E-2</c:v>
                </c:pt>
                <c:pt idx="5217">
                  <c:v>-5.4381499999999958E-2</c:v>
                </c:pt>
                <c:pt idx="5218">
                  <c:v>-5.4385499999999948E-2</c:v>
                </c:pt>
                <c:pt idx="5219">
                  <c:v>-5.4390499999999953E-2</c:v>
                </c:pt>
                <c:pt idx="5220">
                  <c:v>-5.4395999999999958E-2</c:v>
                </c:pt>
                <c:pt idx="5221">
                  <c:v>-5.440049999999997E-2</c:v>
                </c:pt>
                <c:pt idx="5222">
                  <c:v>-5.4403499999999959E-2</c:v>
                </c:pt>
                <c:pt idx="5223">
                  <c:v>-5.4406999999999962E-2</c:v>
                </c:pt>
                <c:pt idx="5224">
                  <c:v>-5.4409999999999965E-2</c:v>
                </c:pt>
                <c:pt idx="5225">
                  <c:v>-5.4413999999999969E-2</c:v>
                </c:pt>
                <c:pt idx="5226">
                  <c:v>-5.4416999999999972E-2</c:v>
                </c:pt>
                <c:pt idx="5227">
                  <c:v>-5.4418999999999974E-2</c:v>
                </c:pt>
                <c:pt idx="5228">
                  <c:v>-5.4420999999999969E-2</c:v>
                </c:pt>
                <c:pt idx="5229">
                  <c:v>-5.4423999999999986E-2</c:v>
                </c:pt>
                <c:pt idx="5230">
                  <c:v>-5.4428499999999984E-2</c:v>
                </c:pt>
                <c:pt idx="5231">
                  <c:v>-5.4431499999999994E-2</c:v>
                </c:pt>
                <c:pt idx="5232">
                  <c:v>-5.4440499999999989E-2</c:v>
                </c:pt>
                <c:pt idx="5233">
                  <c:v>-5.4440499999999989E-2</c:v>
                </c:pt>
                <c:pt idx="5234">
                  <c:v>-5.4444499999999986E-2</c:v>
                </c:pt>
                <c:pt idx="5235">
                  <c:v>-5.4447999999999996E-2</c:v>
                </c:pt>
                <c:pt idx="5236">
                  <c:v>-5.4452E-2</c:v>
                </c:pt>
                <c:pt idx="5237">
                  <c:v>-5.4455499999999997E-2</c:v>
                </c:pt>
                <c:pt idx="5238">
                  <c:v>-5.4459E-2</c:v>
                </c:pt>
                <c:pt idx="5239">
                  <c:v>-5.446199999999999E-2</c:v>
                </c:pt>
                <c:pt idx="5240">
                  <c:v>-5.4469999999999991E-2</c:v>
                </c:pt>
                <c:pt idx="5241">
                  <c:v>-5.4479499999999993E-2</c:v>
                </c:pt>
                <c:pt idx="5242">
                  <c:v>-5.4489000000000003E-2</c:v>
                </c:pt>
                <c:pt idx="5243">
                  <c:v>-5.45E-2</c:v>
                </c:pt>
                <c:pt idx="5244">
                  <c:v>-5.4510500000000003E-2</c:v>
                </c:pt>
                <c:pt idx="5245">
                  <c:v>-5.4519499999999999E-2</c:v>
                </c:pt>
                <c:pt idx="5246">
                  <c:v>-5.4530000000000009E-2</c:v>
                </c:pt>
                <c:pt idx="5247">
                  <c:v>-5.4540500000000013E-2</c:v>
                </c:pt>
                <c:pt idx="5248">
                  <c:v>-5.4552500000000011E-2</c:v>
                </c:pt>
                <c:pt idx="5249">
                  <c:v>-5.4562500000000014E-2</c:v>
                </c:pt>
                <c:pt idx="5250">
                  <c:v>-5.4575000000000019E-2</c:v>
                </c:pt>
                <c:pt idx="5251">
                  <c:v>-5.4585000000000015E-2</c:v>
                </c:pt>
                <c:pt idx="5252">
                  <c:v>-5.4594500000000018E-2</c:v>
                </c:pt>
                <c:pt idx="5253">
                  <c:v>-5.4604500000000028E-2</c:v>
                </c:pt>
                <c:pt idx="5254">
                  <c:v>-5.461700000000002E-2</c:v>
                </c:pt>
                <c:pt idx="5255">
                  <c:v>-5.4625500000000035E-2</c:v>
                </c:pt>
                <c:pt idx="5256">
                  <c:v>-5.4634500000000044E-2</c:v>
                </c:pt>
                <c:pt idx="5257">
                  <c:v>-5.4642500000000045E-2</c:v>
                </c:pt>
                <c:pt idx="5258">
                  <c:v>-5.4649000000000045E-2</c:v>
                </c:pt>
                <c:pt idx="5259">
                  <c:v>-5.4655000000000051E-2</c:v>
                </c:pt>
                <c:pt idx="5260">
                  <c:v>-5.4659000000000055E-2</c:v>
                </c:pt>
                <c:pt idx="5261">
                  <c:v>-5.466150000000005E-2</c:v>
                </c:pt>
                <c:pt idx="5262">
                  <c:v>-5.4665500000000054E-2</c:v>
                </c:pt>
                <c:pt idx="5263">
                  <c:v>-5.4669000000000044E-2</c:v>
                </c:pt>
                <c:pt idx="5264">
                  <c:v>-5.4672500000000041E-2</c:v>
                </c:pt>
                <c:pt idx="5265">
                  <c:v>-5.4676000000000051E-2</c:v>
                </c:pt>
                <c:pt idx="5266">
                  <c:v>-5.4678000000000046E-2</c:v>
                </c:pt>
                <c:pt idx="5267">
                  <c:v>-5.4679000000000047E-2</c:v>
                </c:pt>
                <c:pt idx="5268">
                  <c:v>-5.4680000000000055E-2</c:v>
                </c:pt>
                <c:pt idx="5269">
                  <c:v>-5.4680500000000062E-2</c:v>
                </c:pt>
                <c:pt idx="5270">
                  <c:v>-5.468150000000007E-2</c:v>
                </c:pt>
                <c:pt idx="5271">
                  <c:v>-5.4683000000000065E-2</c:v>
                </c:pt>
                <c:pt idx="5272">
                  <c:v>-5.4686500000000061E-2</c:v>
                </c:pt>
                <c:pt idx="5273">
                  <c:v>-5.4689500000000058E-2</c:v>
                </c:pt>
                <c:pt idx="5274">
                  <c:v>-5.4692500000000054E-2</c:v>
                </c:pt>
                <c:pt idx="5275">
                  <c:v>-5.4696500000000058E-2</c:v>
                </c:pt>
                <c:pt idx="5276">
                  <c:v>-5.4699500000000054E-2</c:v>
                </c:pt>
                <c:pt idx="5277">
                  <c:v>-5.4702000000000049E-2</c:v>
                </c:pt>
                <c:pt idx="5278">
                  <c:v>-5.4706000000000046E-2</c:v>
                </c:pt>
                <c:pt idx="5279">
                  <c:v>-5.4709000000000049E-2</c:v>
                </c:pt>
                <c:pt idx="5280">
                  <c:v>-5.4715000000000041E-2</c:v>
                </c:pt>
                <c:pt idx="5281">
                  <c:v>-5.4719500000000032E-2</c:v>
                </c:pt>
                <c:pt idx="5282">
                  <c:v>-5.4726000000000025E-2</c:v>
                </c:pt>
                <c:pt idx="5283">
                  <c:v>-5.4736500000000028E-2</c:v>
                </c:pt>
                <c:pt idx="5284">
                  <c:v>-5.4743000000000021E-2</c:v>
                </c:pt>
                <c:pt idx="5285">
                  <c:v>-5.4752500000000016E-2</c:v>
                </c:pt>
                <c:pt idx="5286">
                  <c:v>-5.4761000000000025E-2</c:v>
                </c:pt>
                <c:pt idx="5287">
                  <c:v>-5.4770500000000027E-2</c:v>
                </c:pt>
                <c:pt idx="5288">
                  <c:v>-5.478000000000003E-2</c:v>
                </c:pt>
                <c:pt idx="5289">
                  <c:v>-5.478950000000004E-2</c:v>
                </c:pt>
                <c:pt idx="5290">
                  <c:v>-5.4799500000000043E-2</c:v>
                </c:pt>
                <c:pt idx="5291">
                  <c:v>-5.4809000000000045E-2</c:v>
                </c:pt>
                <c:pt idx="5292">
                  <c:v>-5.482100000000005E-2</c:v>
                </c:pt>
                <c:pt idx="5293">
                  <c:v>-5.4832000000000054E-2</c:v>
                </c:pt>
                <c:pt idx="5294">
                  <c:v>-5.4845500000000047E-2</c:v>
                </c:pt>
                <c:pt idx="5295">
                  <c:v>-5.4860500000000048E-2</c:v>
                </c:pt>
                <c:pt idx="5296">
                  <c:v>-5.4874500000000055E-2</c:v>
                </c:pt>
                <c:pt idx="5297">
                  <c:v>-5.4891000000000058E-2</c:v>
                </c:pt>
                <c:pt idx="5298">
                  <c:v>-5.4907000000000046E-2</c:v>
                </c:pt>
                <c:pt idx="5299">
                  <c:v>-5.4923000000000048E-2</c:v>
                </c:pt>
                <c:pt idx="5300">
                  <c:v>-5.494150000000006E-2</c:v>
                </c:pt>
                <c:pt idx="5301">
                  <c:v>-5.4959500000000057E-2</c:v>
                </c:pt>
                <c:pt idx="5302">
                  <c:v>-5.4977000000000054E-2</c:v>
                </c:pt>
                <c:pt idx="5303">
                  <c:v>-5.4992500000000062E-2</c:v>
                </c:pt>
                <c:pt idx="5304">
                  <c:v>-5.5008000000000064E-2</c:v>
                </c:pt>
                <c:pt idx="5305">
                  <c:v>-5.5023500000000052E-2</c:v>
                </c:pt>
                <c:pt idx="5306">
                  <c:v>-5.5039000000000053E-2</c:v>
                </c:pt>
                <c:pt idx="5307">
                  <c:v>-5.505400000000004E-2</c:v>
                </c:pt>
                <c:pt idx="5308">
                  <c:v>-5.5069000000000035E-2</c:v>
                </c:pt>
                <c:pt idx="5309">
                  <c:v>-5.5084500000000036E-2</c:v>
                </c:pt>
                <c:pt idx="5310">
                  <c:v>-5.5098000000000029E-2</c:v>
                </c:pt>
                <c:pt idx="5311">
                  <c:v>-5.5111000000000035E-2</c:v>
                </c:pt>
                <c:pt idx="5312">
                  <c:v>-5.5123500000000034E-2</c:v>
                </c:pt>
                <c:pt idx="5313">
                  <c:v>-5.5135000000000031E-2</c:v>
                </c:pt>
                <c:pt idx="5314">
                  <c:v>-5.5145500000000035E-2</c:v>
                </c:pt>
                <c:pt idx="5315">
                  <c:v>-5.5154000000000029E-2</c:v>
                </c:pt>
                <c:pt idx="5316">
                  <c:v>-5.5163000000000031E-2</c:v>
                </c:pt>
                <c:pt idx="5317">
                  <c:v>-5.5172000000000027E-2</c:v>
                </c:pt>
                <c:pt idx="5318">
                  <c:v>-5.5181000000000022E-2</c:v>
                </c:pt>
                <c:pt idx="5319">
                  <c:v>-5.5190000000000031E-2</c:v>
                </c:pt>
                <c:pt idx="5320">
                  <c:v>-5.5197500000000031E-2</c:v>
                </c:pt>
                <c:pt idx="5321">
                  <c:v>-5.5208000000000021E-2</c:v>
                </c:pt>
                <c:pt idx="5322">
                  <c:v>-5.5218000000000024E-2</c:v>
                </c:pt>
                <c:pt idx="5323">
                  <c:v>-5.5230500000000023E-2</c:v>
                </c:pt>
                <c:pt idx="5324">
                  <c:v>-5.5244000000000015E-2</c:v>
                </c:pt>
                <c:pt idx="5325">
                  <c:v>-5.5258000000000009E-2</c:v>
                </c:pt>
                <c:pt idx="5326">
                  <c:v>-5.5271500000000008E-2</c:v>
                </c:pt>
                <c:pt idx="5327">
                  <c:v>-5.5286000000000009E-2</c:v>
                </c:pt>
                <c:pt idx="5328">
                  <c:v>-5.530100000000001E-2</c:v>
                </c:pt>
                <c:pt idx="5329">
                  <c:v>-5.5317000000000019E-2</c:v>
                </c:pt>
                <c:pt idx="5330">
                  <c:v>-5.5328000000000009E-2</c:v>
                </c:pt>
                <c:pt idx="5331">
                  <c:v>-5.5340500000000015E-2</c:v>
                </c:pt>
                <c:pt idx="5332">
                  <c:v>-5.5353000000000013E-2</c:v>
                </c:pt>
                <c:pt idx="5333">
                  <c:v>-5.5366500000000006E-2</c:v>
                </c:pt>
                <c:pt idx="5334">
                  <c:v>-5.5382000000000008E-2</c:v>
                </c:pt>
                <c:pt idx="5335">
                  <c:v>-5.5397000000000002E-2</c:v>
                </c:pt>
                <c:pt idx="5336">
                  <c:v>-5.5413999999999991E-2</c:v>
                </c:pt>
                <c:pt idx="5337">
                  <c:v>-5.5431000000000001E-2</c:v>
                </c:pt>
                <c:pt idx="5338">
                  <c:v>-5.5447999999999997E-2</c:v>
                </c:pt>
                <c:pt idx="5339">
                  <c:v>-5.5466500000000002E-2</c:v>
                </c:pt>
                <c:pt idx="5340">
                  <c:v>-5.5485000000000007E-2</c:v>
                </c:pt>
                <c:pt idx="5341">
                  <c:v>-5.5502999999999997E-2</c:v>
                </c:pt>
                <c:pt idx="5342">
                  <c:v>-5.5522500000000002E-2</c:v>
                </c:pt>
                <c:pt idx="5343">
                  <c:v>-5.5541E-2</c:v>
                </c:pt>
                <c:pt idx="5344">
                  <c:v>-5.5560499999999999E-2</c:v>
                </c:pt>
                <c:pt idx="5345">
                  <c:v>-5.5579499999999997E-2</c:v>
                </c:pt>
                <c:pt idx="5346">
                  <c:v>-5.5598999999999989E-2</c:v>
                </c:pt>
                <c:pt idx="5347">
                  <c:v>-5.5618499999999994E-2</c:v>
                </c:pt>
                <c:pt idx="5348">
                  <c:v>-5.5635999999999991E-2</c:v>
                </c:pt>
                <c:pt idx="5349">
                  <c:v>-5.5654999999999989E-2</c:v>
                </c:pt>
                <c:pt idx="5350">
                  <c:v>-5.5672999999999993E-2</c:v>
                </c:pt>
                <c:pt idx="5351">
                  <c:v>-5.5692499999999992E-2</c:v>
                </c:pt>
                <c:pt idx="5352">
                  <c:v>-5.5708500000000001E-2</c:v>
                </c:pt>
                <c:pt idx="5353">
                  <c:v>-5.5725000000000004E-2</c:v>
                </c:pt>
                <c:pt idx="5354">
                  <c:v>-5.5739000000000004E-2</c:v>
                </c:pt>
                <c:pt idx="5355">
                  <c:v>-5.5753500000000004E-2</c:v>
                </c:pt>
                <c:pt idx="5356">
                  <c:v>-5.5767499999999998E-2</c:v>
                </c:pt>
                <c:pt idx="5357">
                  <c:v>-5.5782499999999999E-2</c:v>
                </c:pt>
                <c:pt idx="5358">
                  <c:v>-5.5796999999999999E-2</c:v>
                </c:pt>
                <c:pt idx="5359">
                  <c:v>-5.5810000000000005E-2</c:v>
                </c:pt>
                <c:pt idx="5360">
                  <c:v>-5.5822000000000004E-2</c:v>
                </c:pt>
                <c:pt idx="5361">
                  <c:v>-5.583550000000001E-2</c:v>
                </c:pt>
                <c:pt idx="5362">
                  <c:v>-5.5849000000000003E-2</c:v>
                </c:pt>
                <c:pt idx="5363">
                  <c:v>-5.5862500000000009E-2</c:v>
                </c:pt>
                <c:pt idx="5364">
                  <c:v>-5.5876000000000009E-2</c:v>
                </c:pt>
                <c:pt idx="5365">
                  <c:v>-5.5890500000000003E-2</c:v>
                </c:pt>
                <c:pt idx="5366">
                  <c:v>-5.5904500000000003E-2</c:v>
                </c:pt>
                <c:pt idx="5367">
                  <c:v>-5.5920500000000005E-2</c:v>
                </c:pt>
                <c:pt idx="5368">
                  <c:v>-5.59365E-2</c:v>
                </c:pt>
                <c:pt idx="5369">
                  <c:v>-5.5952000000000002E-2</c:v>
                </c:pt>
                <c:pt idx="5370">
                  <c:v>-5.5969500000000005E-2</c:v>
                </c:pt>
                <c:pt idx="5371">
                  <c:v>-5.5986500000000008E-2</c:v>
                </c:pt>
                <c:pt idx="5372">
                  <c:v>-5.6004000000000012E-2</c:v>
                </c:pt>
                <c:pt idx="5373">
                  <c:v>-5.6023000000000017E-2</c:v>
                </c:pt>
                <c:pt idx="5374">
                  <c:v>-5.6037000000000017E-2</c:v>
                </c:pt>
                <c:pt idx="5375">
                  <c:v>-5.6053500000000013E-2</c:v>
                </c:pt>
                <c:pt idx="5376">
                  <c:v>-5.6075500000000014E-2</c:v>
                </c:pt>
                <c:pt idx="5377">
                  <c:v>-5.6096000000000014E-2</c:v>
                </c:pt>
                <c:pt idx="5378">
                  <c:v>-5.611600000000002E-2</c:v>
                </c:pt>
                <c:pt idx="5379">
                  <c:v>-5.6135500000000019E-2</c:v>
                </c:pt>
                <c:pt idx="5380">
                  <c:v>-5.615750000000002E-2</c:v>
                </c:pt>
                <c:pt idx="5381">
                  <c:v>-5.6178000000000027E-2</c:v>
                </c:pt>
                <c:pt idx="5382">
                  <c:v>-5.6197000000000025E-2</c:v>
                </c:pt>
                <c:pt idx="5383">
                  <c:v>-5.6221500000000021E-2</c:v>
                </c:pt>
                <c:pt idx="5384">
                  <c:v>-5.6242000000000007E-2</c:v>
                </c:pt>
                <c:pt idx="5385">
                  <c:v>-5.6262000000000006E-2</c:v>
                </c:pt>
                <c:pt idx="5386">
                  <c:v>-5.6281500000000005E-2</c:v>
                </c:pt>
                <c:pt idx="5387">
                  <c:v>-5.6316000000000005E-2</c:v>
                </c:pt>
                <c:pt idx="5388">
                  <c:v>-5.6335500000000011E-2</c:v>
                </c:pt>
                <c:pt idx="5389">
                  <c:v>-5.6353500000000015E-2</c:v>
                </c:pt>
                <c:pt idx="5390">
                  <c:v>-5.6369500000000003E-2</c:v>
                </c:pt>
                <c:pt idx="5391">
                  <c:v>-5.638400000000001E-2</c:v>
                </c:pt>
                <c:pt idx="5392">
                  <c:v>-5.6403000000000009E-2</c:v>
                </c:pt>
                <c:pt idx="5393">
                  <c:v>-5.6420500000000005E-2</c:v>
                </c:pt>
                <c:pt idx="5394">
                  <c:v>-5.6435000000000006E-2</c:v>
                </c:pt>
                <c:pt idx="5395">
                  <c:v>-5.6449500000000007E-2</c:v>
                </c:pt>
                <c:pt idx="5396">
                  <c:v>-5.6462499999999992E-2</c:v>
                </c:pt>
                <c:pt idx="5397">
                  <c:v>-5.6475499999999998E-2</c:v>
                </c:pt>
                <c:pt idx="5398">
                  <c:v>-5.6489499999999991E-2</c:v>
                </c:pt>
                <c:pt idx="5399">
                  <c:v>-5.6508499999999989E-2</c:v>
                </c:pt>
                <c:pt idx="5400">
                  <c:v>-5.6520999999999988E-2</c:v>
                </c:pt>
                <c:pt idx="5401">
                  <c:v>-5.6533499999999987E-2</c:v>
                </c:pt>
                <c:pt idx="5402">
                  <c:v>-5.654799999999998E-2</c:v>
                </c:pt>
                <c:pt idx="5403">
                  <c:v>-5.6580499999999978E-2</c:v>
                </c:pt>
                <c:pt idx="5404">
                  <c:v>-5.6598499999999975E-2</c:v>
                </c:pt>
                <c:pt idx="5405">
                  <c:v>-5.6613499999999976E-2</c:v>
                </c:pt>
                <c:pt idx="5406">
                  <c:v>-5.663149999999998E-2</c:v>
                </c:pt>
                <c:pt idx="5407">
                  <c:v>-5.6647999999999969E-2</c:v>
                </c:pt>
                <c:pt idx="5408">
                  <c:v>-5.6662499999999963E-2</c:v>
                </c:pt>
                <c:pt idx="5409">
                  <c:v>-5.6677499999999971E-2</c:v>
                </c:pt>
                <c:pt idx="5410">
                  <c:v>-5.6692999999999966E-2</c:v>
                </c:pt>
                <c:pt idx="5411">
                  <c:v>-5.6708999999999968E-2</c:v>
                </c:pt>
                <c:pt idx="5412">
                  <c:v>-5.6726999999999965E-2</c:v>
                </c:pt>
                <c:pt idx="5413">
                  <c:v>-5.6743499999999968E-2</c:v>
                </c:pt>
                <c:pt idx="5414">
                  <c:v>-5.6766499999999963E-2</c:v>
                </c:pt>
                <c:pt idx="5415">
                  <c:v>-5.6781999999999958E-2</c:v>
                </c:pt>
                <c:pt idx="5416">
                  <c:v>-5.6799999999999962E-2</c:v>
                </c:pt>
                <c:pt idx="5417">
                  <c:v>-5.6815999999999957E-2</c:v>
                </c:pt>
                <c:pt idx="5418">
                  <c:v>-5.6836999999999964E-2</c:v>
                </c:pt>
                <c:pt idx="5419">
                  <c:v>-5.6856499999999963E-2</c:v>
                </c:pt>
                <c:pt idx="5420">
                  <c:v>-5.6878499999999957E-2</c:v>
                </c:pt>
                <c:pt idx="5421">
                  <c:v>-5.689899999999995E-2</c:v>
                </c:pt>
                <c:pt idx="5422">
                  <c:v>-5.6923999999999954E-2</c:v>
                </c:pt>
                <c:pt idx="5423">
                  <c:v>-5.6946999999999956E-2</c:v>
                </c:pt>
                <c:pt idx="5424">
                  <c:v>-5.6967999999999963E-2</c:v>
                </c:pt>
                <c:pt idx="5425">
                  <c:v>-5.6993999999999961E-2</c:v>
                </c:pt>
                <c:pt idx="5426">
                  <c:v>-5.7015999999999956E-2</c:v>
                </c:pt>
                <c:pt idx="5427">
                  <c:v>-5.7037499999999949E-2</c:v>
                </c:pt>
                <c:pt idx="5428">
                  <c:v>-5.7057499999999949E-2</c:v>
                </c:pt>
                <c:pt idx="5429">
                  <c:v>-5.708399999999994E-2</c:v>
                </c:pt>
                <c:pt idx="5430">
                  <c:v>-5.7106499999999942E-2</c:v>
                </c:pt>
                <c:pt idx="5431">
                  <c:v>-5.7128499999999943E-2</c:v>
                </c:pt>
                <c:pt idx="5432">
                  <c:v>-5.7149999999999944E-2</c:v>
                </c:pt>
                <c:pt idx="5433">
                  <c:v>-5.7172999999999946E-2</c:v>
                </c:pt>
                <c:pt idx="5434">
                  <c:v>-5.7192999999999945E-2</c:v>
                </c:pt>
                <c:pt idx="5435">
                  <c:v>-5.7213999999999945E-2</c:v>
                </c:pt>
                <c:pt idx="5436">
                  <c:v>-5.7234999999999953E-2</c:v>
                </c:pt>
                <c:pt idx="5437">
                  <c:v>-5.7263499999999953E-2</c:v>
                </c:pt>
                <c:pt idx="5438">
                  <c:v>-5.7288499999999951E-2</c:v>
                </c:pt>
                <c:pt idx="5439">
                  <c:v>-5.7305499999999954E-2</c:v>
                </c:pt>
                <c:pt idx="5440">
                  <c:v>-5.7322499999999964E-2</c:v>
                </c:pt>
                <c:pt idx="5441">
                  <c:v>-5.7342999999999957E-2</c:v>
                </c:pt>
                <c:pt idx="5442">
                  <c:v>-5.7354499999999954E-2</c:v>
                </c:pt>
                <c:pt idx="5443">
                  <c:v>-5.7360999999999968E-2</c:v>
                </c:pt>
                <c:pt idx="5444">
                  <c:v>-5.7373499999999966E-2</c:v>
                </c:pt>
                <c:pt idx="5445">
                  <c:v>-5.7386999999999959E-2</c:v>
                </c:pt>
                <c:pt idx="5446">
                  <c:v>-5.7389999999999962E-2</c:v>
                </c:pt>
                <c:pt idx="5447">
                  <c:v>-5.7405499999999964E-2</c:v>
                </c:pt>
                <c:pt idx="5448">
                  <c:v>-5.7417499999999962E-2</c:v>
                </c:pt>
                <c:pt idx="5449">
                  <c:v>-5.7427999999999972E-2</c:v>
                </c:pt>
                <c:pt idx="5450">
                  <c:v>-5.7443999999999967E-2</c:v>
                </c:pt>
                <c:pt idx="5451">
                  <c:v>-5.7456499999999966E-2</c:v>
                </c:pt>
                <c:pt idx="5452">
                  <c:v>-5.7473499999999962E-2</c:v>
                </c:pt>
                <c:pt idx="5453">
                  <c:v>-5.7488999999999964E-2</c:v>
                </c:pt>
                <c:pt idx="5454">
                  <c:v>-5.7501499999999969E-2</c:v>
                </c:pt>
                <c:pt idx="5455">
                  <c:v>-5.7514999999999976E-2</c:v>
                </c:pt>
                <c:pt idx="5456">
                  <c:v>-5.7534499999999981E-2</c:v>
                </c:pt>
                <c:pt idx="5457">
                  <c:v>-5.7550999999999977E-2</c:v>
                </c:pt>
                <c:pt idx="5458">
                  <c:v>-5.7568499999999974E-2</c:v>
                </c:pt>
                <c:pt idx="5459">
                  <c:v>-5.7586499999999978E-2</c:v>
                </c:pt>
                <c:pt idx="5460">
                  <c:v>-5.760899999999998E-2</c:v>
                </c:pt>
                <c:pt idx="5461">
                  <c:v>-5.7627499999999977E-2</c:v>
                </c:pt>
                <c:pt idx="5462">
                  <c:v>-5.7654999999999977E-2</c:v>
                </c:pt>
                <c:pt idx="5463">
                  <c:v>-5.7686999999999981E-2</c:v>
                </c:pt>
                <c:pt idx="5464">
                  <c:v>-5.7707499999999981E-2</c:v>
                </c:pt>
                <c:pt idx="5465">
                  <c:v>-5.7723999999999977E-2</c:v>
                </c:pt>
                <c:pt idx="5466">
                  <c:v>-5.7743999999999976E-2</c:v>
                </c:pt>
                <c:pt idx="5467">
                  <c:v>-5.7762999999999974E-2</c:v>
                </c:pt>
                <c:pt idx="5468">
                  <c:v>-5.7784499999999989E-2</c:v>
                </c:pt>
                <c:pt idx="5469">
                  <c:v>-5.7804499999999981E-2</c:v>
                </c:pt>
                <c:pt idx="5470">
                  <c:v>-5.7824499999999973E-2</c:v>
                </c:pt>
                <c:pt idx="5471">
                  <c:v>-5.7843999999999972E-2</c:v>
                </c:pt>
                <c:pt idx="5472">
                  <c:v>-5.7861499999999975E-2</c:v>
                </c:pt>
                <c:pt idx="5473">
                  <c:v>-5.7877499999999971E-2</c:v>
                </c:pt>
                <c:pt idx="5474">
                  <c:v>-5.7891499999999985E-2</c:v>
                </c:pt>
                <c:pt idx="5475">
                  <c:v>-5.7909499999999975E-2</c:v>
                </c:pt>
                <c:pt idx="5476">
                  <c:v>-5.7926999999999992E-2</c:v>
                </c:pt>
                <c:pt idx="5477">
                  <c:v>-5.7944499999999982E-2</c:v>
                </c:pt>
                <c:pt idx="5478">
                  <c:v>-5.7955499999999986E-2</c:v>
                </c:pt>
                <c:pt idx="5479">
                  <c:v>-5.7968499999999992E-2</c:v>
                </c:pt>
                <c:pt idx="5480">
                  <c:v>-5.7969999999999994E-2</c:v>
                </c:pt>
                <c:pt idx="5481">
                  <c:v>-5.797999999999999E-2</c:v>
                </c:pt>
                <c:pt idx="5482">
                  <c:v>-5.7986499999999996E-2</c:v>
                </c:pt>
                <c:pt idx="5483">
                  <c:v>-5.7994499999999984E-2</c:v>
                </c:pt>
                <c:pt idx="5484">
                  <c:v>-5.800049999999999E-2</c:v>
                </c:pt>
                <c:pt idx="5485">
                  <c:v>-5.8005499999999988E-2</c:v>
                </c:pt>
                <c:pt idx="5486">
                  <c:v>-5.8011E-2</c:v>
                </c:pt>
                <c:pt idx="5487">
                  <c:v>-5.8005999999999995E-2</c:v>
                </c:pt>
                <c:pt idx="5488">
                  <c:v>-5.80105E-2</c:v>
                </c:pt>
                <c:pt idx="5489">
                  <c:v>-5.8010500000000007E-2</c:v>
                </c:pt>
                <c:pt idx="5490">
                  <c:v>-5.8015500000000005E-2</c:v>
                </c:pt>
                <c:pt idx="5491">
                  <c:v>-5.8013500000000003E-2</c:v>
                </c:pt>
                <c:pt idx="5492">
                  <c:v>-5.80175E-2</c:v>
                </c:pt>
                <c:pt idx="5493">
                  <c:v>-5.8015000000000011E-2</c:v>
                </c:pt>
                <c:pt idx="5494">
                  <c:v>-5.8009999999999992E-2</c:v>
                </c:pt>
                <c:pt idx="5495">
                  <c:v>-5.8003999999999986E-2</c:v>
                </c:pt>
                <c:pt idx="5496">
                  <c:v>-5.7996499999999999E-2</c:v>
                </c:pt>
                <c:pt idx="5497">
                  <c:v>-5.7991000000000001E-2</c:v>
                </c:pt>
                <c:pt idx="5498">
                  <c:v>-5.7983499999999993E-2</c:v>
                </c:pt>
                <c:pt idx="5499">
                  <c:v>-5.8011E-2</c:v>
                </c:pt>
                <c:pt idx="5500">
                  <c:v>-5.7995499999999998E-2</c:v>
                </c:pt>
                <c:pt idx="5501">
                  <c:v>-5.7980000000000004E-2</c:v>
                </c:pt>
                <c:pt idx="5502">
                  <c:v>-5.7964500000000009E-2</c:v>
                </c:pt>
                <c:pt idx="5503">
                  <c:v>-5.7953500000000012E-2</c:v>
                </c:pt>
                <c:pt idx="5504">
                  <c:v>-5.7940500000000006E-2</c:v>
                </c:pt>
                <c:pt idx="5505">
                  <c:v>-5.7930500000000003E-2</c:v>
                </c:pt>
                <c:pt idx="5506">
                  <c:v>-5.791950000000002E-2</c:v>
                </c:pt>
                <c:pt idx="5507">
                  <c:v>-5.7905500000000013E-2</c:v>
                </c:pt>
                <c:pt idx="5508">
                  <c:v>-5.7891500000000019E-2</c:v>
                </c:pt>
                <c:pt idx="5509">
                  <c:v>-5.7884500000000019E-2</c:v>
                </c:pt>
                <c:pt idx="5510">
                  <c:v>-5.7872500000000021E-2</c:v>
                </c:pt>
                <c:pt idx="5511">
                  <c:v>-5.7860500000000009E-2</c:v>
                </c:pt>
                <c:pt idx="5512">
                  <c:v>-5.7853000000000016E-2</c:v>
                </c:pt>
                <c:pt idx="5513">
                  <c:v>-5.7840000000000016E-2</c:v>
                </c:pt>
                <c:pt idx="5514">
                  <c:v>-5.782950000000002E-2</c:v>
                </c:pt>
                <c:pt idx="5515">
                  <c:v>-5.7817000000000028E-2</c:v>
                </c:pt>
                <c:pt idx="5516">
                  <c:v>-5.7808000000000026E-2</c:v>
                </c:pt>
                <c:pt idx="5517">
                  <c:v>-5.7799000000000031E-2</c:v>
                </c:pt>
                <c:pt idx="5518">
                  <c:v>-5.7787000000000026E-2</c:v>
                </c:pt>
                <c:pt idx="5519">
                  <c:v>-5.7775500000000014E-2</c:v>
                </c:pt>
                <c:pt idx="5520">
                  <c:v>-5.7762500000000022E-2</c:v>
                </c:pt>
                <c:pt idx="5521">
                  <c:v>-5.7751000000000011E-2</c:v>
                </c:pt>
                <c:pt idx="5522">
                  <c:v>-5.7739000000000013E-2</c:v>
                </c:pt>
                <c:pt idx="5523">
                  <c:v>-5.7725000000000019E-2</c:v>
                </c:pt>
                <c:pt idx="5524">
                  <c:v>-5.7718000000000026E-2</c:v>
                </c:pt>
                <c:pt idx="5525">
                  <c:v>-5.7696500000000019E-2</c:v>
                </c:pt>
                <c:pt idx="5526">
                  <c:v>-5.7675500000000025E-2</c:v>
                </c:pt>
                <c:pt idx="5527">
                  <c:v>-5.7654500000000025E-2</c:v>
                </c:pt>
                <c:pt idx="5528">
                  <c:v>-5.7632500000000031E-2</c:v>
                </c:pt>
                <c:pt idx="5529">
                  <c:v>-5.7611500000000024E-2</c:v>
                </c:pt>
                <c:pt idx="5530">
                  <c:v>-5.759000000000003E-2</c:v>
                </c:pt>
                <c:pt idx="5531">
                  <c:v>-5.7560500000000028E-2</c:v>
                </c:pt>
                <c:pt idx="5532">
                  <c:v>-5.7532500000000028E-2</c:v>
                </c:pt>
                <c:pt idx="5533">
                  <c:v>-5.750300000000004E-2</c:v>
                </c:pt>
                <c:pt idx="5534">
                  <c:v>-5.7472500000000037E-2</c:v>
                </c:pt>
                <c:pt idx="5535">
                  <c:v>-5.7446000000000025E-2</c:v>
                </c:pt>
                <c:pt idx="5536">
                  <c:v>-5.741000000000003E-2</c:v>
                </c:pt>
                <c:pt idx="5537">
                  <c:v>-5.7381500000000037E-2</c:v>
                </c:pt>
                <c:pt idx="5538">
                  <c:v>-5.7356500000000032E-2</c:v>
                </c:pt>
                <c:pt idx="5539">
                  <c:v>-5.7324500000000035E-2</c:v>
                </c:pt>
                <c:pt idx="5540">
                  <c:v>-5.7296000000000034E-2</c:v>
                </c:pt>
                <c:pt idx="5541">
                  <c:v>-5.7271500000000038E-2</c:v>
                </c:pt>
                <c:pt idx="5542">
                  <c:v>-5.7243000000000023E-2</c:v>
                </c:pt>
                <c:pt idx="5543">
                  <c:v>-5.7221000000000029E-2</c:v>
                </c:pt>
                <c:pt idx="5544">
                  <c:v>-5.7196000000000025E-2</c:v>
                </c:pt>
                <c:pt idx="5545">
                  <c:v>-5.7175000000000031E-2</c:v>
                </c:pt>
                <c:pt idx="5546">
                  <c:v>-5.7154000000000024E-2</c:v>
                </c:pt>
                <c:pt idx="5547">
                  <c:v>-5.7134500000000019E-2</c:v>
                </c:pt>
                <c:pt idx="5548">
                  <c:v>-5.7121500000000019E-2</c:v>
                </c:pt>
                <c:pt idx="5549">
                  <c:v>-5.7106500000000018E-2</c:v>
                </c:pt>
                <c:pt idx="5550">
                  <c:v>-5.7085500000000018E-2</c:v>
                </c:pt>
                <c:pt idx="5551">
                  <c:v>-5.7068500000000022E-2</c:v>
                </c:pt>
                <c:pt idx="5552">
                  <c:v>-5.7052000000000019E-2</c:v>
                </c:pt>
                <c:pt idx="5553">
                  <c:v>-5.7034000000000022E-2</c:v>
                </c:pt>
                <c:pt idx="5554">
                  <c:v>-5.7021000000000023E-2</c:v>
                </c:pt>
                <c:pt idx="5555">
                  <c:v>-5.7003000000000012E-2</c:v>
                </c:pt>
                <c:pt idx="5556">
                  <c:v>-5.6985000000000008E-2</c:v>
                </c:pt>
                <c:pt idx="5557">
                  <c:v>-5.6970000000000007E-2</c:v>
                </c:pt>
                <c:pt idx="5558">
                  <c:v>-5.6948000000000019E-2</c:v>
                </c:pt>
                <c:pt idx="5559">
                  <c:v>-5.6926500000000019E-2</c:v>
                </c:pt>
                <c:pt idx="5560">
                  <c:v>-5.690700000000002E-2</c:v>
                </c:pt>
                <c:pt idx="5561">
                  <c:v>-5.6881000000000022E-2</c:v>
                </c:pt>
                <c:pt idx="5562">
                  <c:v>-5.6861500000000023E-2</c:v>
                </c:pt>
                <c:pt idx="5563">
                  <c:v>-5.6841000000000017E-2</c:v>
                </c:pt>
                <c:pt idx="5564">
                  <c:v>-5.6817500000000021E-2</c:v>
                </c:pt>
                <c:pt idx="5565">
                  <c:v>-5.6792500000000017E-2</c:v>
                </c:pt>
                <c:pt idx="5566">
                  <c:v>-5.676850000000002E-2</c:v>
                </c:pt>
                <c:pt idx="5567">
                  <c:v>-5.6745000000000011E-2</c:v>
                </c:pt>
                <c:pt idx="5568">
                  <c:v>-5.6720000000000013E-2</c:v>
                </c:pt>
                <c:pt idx="5569">
                  <c:v>-5.669600000000001E-2</c:v>
                </c:pt>
                <c:pt idx="5570">
                  <c:v>-5.6666000000000001E-2</c:v>
                </c:pt>
                <c:pt idx="5571">
                  <c:v>-5.6640500000000003E-2</c:v>
                </c:pt>
                <c:pt idx="5572">
                  <c:v>-5.6615000000000013E-2</c:v>
                </c:pt>
                <c:pt idx="5573">
                  <c:v>-5.6587500000000013E-2</c:v>
                </c:pt>
                <c:pt idx="5574">
                  <c:v>-5.657000000000003E-2</c:v>
                </c:pt>
                <c:pt idx="5575">
                  <c:v>-5.6548000000000022E-2</c:v>
                </c:pt>
                <c:pt idx="5576">
                  <c:v>-5.6522000000000024E-2</c:v>
                </c:pt>
                <c:pt idx="5577">
                  <c:v>-5.6496500000000033E-2</c:v>
                </c:pt>
                <c:pt idx="5578">
                  <c:v>-5.646950000000002E-2</c:v>
                </c:pt>
                <c:pt idx="5579">
                  <c:v>-5.6444500000000029E-2</c:v>
                </c:pt>
                <c:pt idx="5580">
                  <c:v>-5.6423000000000029E-2</c:v>
                </c:pt>
                <c:pt idx="5581">
                  <c:v>-5.6396000000000029E-2</c:v>
                </c:pt>
                <c:pt idx="5582">
                  <c:v>-5.6369000000000023E-2</c:v>
                </c:pt>
                <c:pt idx="5583">
                  <c:v>-5.6340500000000029E-2</c:v>
                </c:pt>
                <c:pt idx="5584">
                  <c:v>-5.6317000000000034E-2</c:v>
                </c:pt>
                <c:pt idx="5585">
                  <c:v>-5.6292500000000016E-2</c:v>
                </c:pt>
                <c:pt idx="5586">
                  <c:v>-5.6271000000000015E-2</c:v>
                </c:pt>
                <c:pt idx="5587">
                  <c:v>-5.6235000000000014E-2</c:v>
                </c:pt>
                <c:pt idx="5588">
                  <c:v>-5.6214000000000014E-2</c:v>
                </c:pt>
                <c:pt idx="5589">
                  <c:v>-5.6190500000000011E-2</c:v>
                </c:pt>
                <c:pt idx="5590">
                  <c:v>-5.616850000000001E-2</c:v>
                </c:pt>
                <c:pt idx="5591">
                  <c:v>-5.614750000000001E-2</c:v>
                </c:pt>
                <c:pt idx="5592">
                  <c:v>-5.6121500000000005E-2</c:v>
                </c:pt>
                <c:pt idx="5593">
                  <c:v>-5.6100500000000011E-2</c:v>
                </c:pt>
                <c:pt idx="5594">
                  <c:v>-5.6082000000000007E-2</c:v>
                </c:pt>
                <c:pt idx="5595">
                  <c:v>-5.6064500000000003E-2</c:v>
                </c:pt>
                <c:pt idx="5596">
                  <c:v>-5.6046000000000012E-2</c:v>
                </c:pt>
                <c:pt idx="5597">
                  <c:v>-5.6030000000000003E-2</c:v>
                </c:pt>
                <c:pt idx="5598">
                  <c:v>-5.60125E-2</c:v>
                </c:pt>
                <c:pt idx="5599">
                  <c:v>-5.59915E-2</c:v>
                </c:pt>
                <c:pt idx="5600">
                  <c:v>-5.5978E-2</c:v>
                </c:pt>
                <c:pt idx="5601">
                  <c:v>-5.5962500000000005E-2</c:v>
                </c:pt>
                <c:pt idx="5602">
                  <c:v>-5.5942500000000006E-2</c:v>
                </c:pt>
                <c:pt idx="5603">
                  <c:v>-5.5903000000000001E-2</c:v>
                </c:pt>
                <c:pt idx="5604">
                  <c:v>-5.5879000000000019E-2</c:v>
                </c:pt>
                <c:pt idx="5605">
                  <c:v>-5.5833500000000008E-2</c:v>
                </c:pt>
                <c:pt idx="5606">
                  <c:v>-5.5813500000000023E-2</c:v>
                </c:pt>
                <c:pt idx="5607">
                  <c:v>-5.5791000000000021E-2</c:v>
                </c:pt>
                <c:pt idx="5608">
                  <c:v>-5.5767500000000012E-2</c:v>
                </c:pt>
                <c:pt idx="5609">
                  <c:v>-5.5741000000000013E-2</c:v>
                </c:pt>
                <c:pt idx="5610">
                  <c:v>-5.5716500000000009E-2</c:v>
                </c:pt>
                <c:pt idx="5611">
                  <c:v>-5.568950000000001E-2</c:v>
                </c:pt>
                <c:pt idx="5612">
                  <c:v>-5.5660500000000009E-2</c:v>
                </c:pt>
                <c:pt idx="5613">
                  <c:v>-5.5631000000000014E-2</c:v>
                </c:pt>
                <c:pt idx="5614">
                  <c:v>-5.5591000000000015E-2</c:v>
                </c:pt>
                <c:pt idx="5615">
                  <c:v>-5.5566000000000025E-2</c:v>
                </c:pt>
                <c:pt idx="5616">
                  <c:v>-5.5540000000000013E-2</c:v>
                </c:pt>
                <c:pt idx="5617">
                  <c:v>-5.5511000000000019E-2</c:v>
                </c:pt>
                <c:pt idx="5618">
                  <c:v>-5.5478500000000014E-2</c:v>
                </c:pt>
                <c:pt idx="5619">
                  <c:v>-5.5452000000000015E-2</c:v>
                </c:pt>
                <c:pt idx="5620">
                  <c:v>-5.5428500000000012E-2</c:v>
                </c:pt>
                <c:pt idx="5621">
                  <c:v>-5.5398500000000003E-2</c:v>
                </c:pt>
                <c:pt idx="5622">
                  <c:v>-5.5365499999999998E-2</c:v>
                </c:pt>
                <c:pt idx="5623">
                  <c:v>-5.5333999999999994E-2</c:v>
                </c:pt>
                <c:pt idx="5624">
                  <c:v>-5.5303999999999999E-2</c:v>
                </c:pt>
                <c:pt idx="5625">
                  <c:v>-5.5265999999999996E-2</c:v>
                </c:pt>
                <c:pt idx="5626">
                  <c:v>-5.52355E-2</c:v>
                </c:pt>
                <c:pt idx="5627">
                  <c:v>-5.5205999999999998E-2</c:v>
                </c:pt>
                <c:pt idx="5628">
                  <c:v>-5.5176999999999997E-2</c:v>
                </c:pt>
                <c:pt idx="5629">
                  <c:v>-5.5140999999999989E-2</c:v>
                </c:pt>
                <c:pt idx="5630">
                  <c:v>-5.510799999999999E-2</c:v>
                </c:pt>
                <c:pt idx="5631">
                  <c:v>-5.5076499999999994E-2</c:v>
                </c:pt>
                <c:pt idx="5632">
                  <c:v>-5.5045499999999976E-2</c:v>
                </c:pt>
                <c:pt idx="5633">
                  <c:v>-5.5014499999999973E-2</c:v>
                </c:pt>
                <c:pt idx="5634">
                  <c:v>-5.4985499999999972E-2</c:v>
                </c:pt>
                <c:pt idx="5635">
                  <c:v>-5.4966999999999981E-2</c:v>
                </c:pt>
                <c:pt idx="5636">
                  <c:v>-5.4941499999999976E-2</c:v>
                </c:pt>
                <c:pt idx="5637">
                  <c:v>-5.4906499999999976E-2</c:v>
                </c:pt>
                <c:pt idx="5638">
                  <c:v>-5.4872999999999984E-2</c:v>
                </c:pt>
                <c:pt idx="5639">
                  <c:v>-5.4848499999999981E-2</c:v>
                </c:pt>
                <c:pt idx="5640">
                  <c:v>-5.482449999999997E-2</c:v>
                </c:pt>
                <c:pt idx="5641">
                  <c:v>-5.4793499999999974E-2</c:v>
                </c:pt>
                <c:pt idx="5642">
                  <c:v>-5.4771999999999973E-2</c:v>
                </c:pt>
                <c:pt idx="5643">
                  <c:v>-5.4756499999999972E-2</c:v>
                </c:pt>
                <c:pt idx="5644">
                  <c:v>-5.4736499999999973E-2</c:v>
                </c:pt>
                <c:pt idx="5645">
                  <c:v>-5.4716499999999967E-2</c:v>
                </c:pt>
                <c:pt idx="5646">
                  <c:v>-5.4705499999999969E-2</c:v>
                </c:pt>
                <c:pt idx="5647">
                  <c:v>-5.4682499999999974E-2</c:v>
                </c:pt>
                <c:pt idx="5648">
                  <c:v>-5.4662999999999975E-2</c:v>
                </c:pt>
                <c:pt idx="5649">
                  <c:v>-5.4642999999999976E-2</c:v>
                </c:pt>
                <c:pt idx="5650">
                  <c:v>-5.4616999999999971E-2</c:v>
                </c:pt>
                <c:pt idx="5651">
                  <c:v>-5.4593499999999968E-2</c:v>
                </c:pt>
                <c:pt idx="5652">
                  <c:v>-5.4566999999999977E-2</c:v>
                </c:pt>
                <c:pt idx="5653">
                  <c:v>-5.4540999999999978E-2</c:v>
                </c:pt>
                <c:pt idx="5654">
                  <c:v>-5.4518499999999977E-2</c:v>
                </c:pt>
                <c:pt idx="5655">
                  <c:v>-5.4493499999999973E-2</c:v>
                </c:pt>
                <c:pt idx="5656">
                  <c:v>-5.446299999999997E-2</c:v>
                </c:pt>
                <c:pt idx="5657">
                  <c:v>-5.4438999999999974E-2</c:v>
                </c:pt>
                <c:pt idx="5658">
                  <c:v>-5.4410499999999973E-2</c:v>
                </c:pt>
                <c:pt idx="5659">
                  <c:v>-5.4378999999999983E-2</c:v>
                </c:pt>
                <c:pt idx="5660">
                  <c:v>-5.4345499999999977E-2</c:v>
                </c:pt>
                <c:pt idx="5661">
                  <c:v>-5.4315499999999989E-2</c:v>
                </c:pt>
                <c:pt idx="5662">
                  <c:v>-5.4275499999999983E-2</c:v>
                </c:pt>
                <c:pt idx="5663">
                  <c:v>-5.4232999999999983E-2</c:v>
                </c:pt>
                <c:pt idx="5664">
                  <c:v>-5.4201499999999986E-2</c:v>
                </c:pt>
                <c:pt idx="5665">
                  <c:v>-5.4173999999999986E-2</c:v>
                </c:pt>
                <c:pt idx="5666">
                  <c:v>-5.4142999999999997E-2</c:v>
                </c:pt>
                <c:pt idx="5667">
                  <c:v>-5.4115500000000004E-2</c:v>
                </c:pt>
                <c:pt idx="5668">
                  <c:v>-5.4082500000000006E-2</c:v>
                </c:pt>
                <c:pt idx="5669">
                  <c:v>-5.4055499999999999E-2</c:v>
                </c:pt>
                <c:pt idx="5670">
                  <c:v>-5.4026500000000012E-2</c:v>
                </c:pt>
                <c:pt idx="5671">
                  <c:v>-5.3998000000000018E-2</c:v>
                </c:pt>
                <c:pt idx="5672">
                  <c:v>-5.3971000000000019E-2</c:v>
                </c:pt>
                <c:pt idx="5673">
                  <c:v>-5.3947000000000023E-2</c:v>
                </c:pt>
                <c:pt idx="5674">
                  <c:v>-5.3924000000000021E-2</c:v>
                </c:pt>
                <c:pt idx="5675">
                  <c:v>-5.3897500000000029E-2</c:v>
                </c:pt>
                <c:pt idx="5676">
                  <c:v>-5.3873000000000025E-2</c:v>
                </c:pt>
                <c:pt idx="5677">
                  <c:v>-5.3850000000000037E-2</c:v>
                </c:pt>
                <c:pt idx="5678">
                  <c:v>-5.3831000000000045E-2</c:v>
                </c:pt>
                <c:pt idx="5679">
                  <c:v>-5.3809000000000037E-2</c:v>
                </c:pt>
                <c:pt idx="5680">
                  <c:v>-5.3796000000000038E-2</c:v>
                </c:pt>
                <c:pt idx="5681">
                  <c:v>-5.3777000000000033E-2</c:v>
                </c:pt>
                <c:pt idx="5682">
                  <c:v>-5.3753500000000037E-2</c:v>
                </c:pt>
                <c:pt idx="5683">
                  <c:v>-5.373550000000004E-2</c:v>
                </c:pt>
                <c:pt idx="5684">
                  <c:v>-5.371800000000005E-2</c:v>
                </c:pt>
                <c:pt idx="5685">
                  <c:v>-5.3701500000000041E-2</c:v>
                </c:pt>
                <c:pt idx="5686">
                  <c:v>-5.368350000000003E-2</c:v>
                </c:pt>
                <c:pt idx="5687">
                  <c:v>-5.367650000000003E-2</c:v>
                </c:pt>
                <c:pt idx="5688">
                  <c:v>-5.3658500000000026E-2</c:v>
                </c:pt>
                <c:pt idx="5689">
                  <c:v>-5.3640000000000028E-2</c:v>
                </c:pt>
                <c:pt idx="5690">
                  <c:v>-5.3622500000000024E-2</c:v>
                </c:pt>
                <c:pt idx="5691">
                  <c:v>-5.3612000000000021E-2</c:v>
                </c:pt>
                <c:pt idx="5692">
                  <c:v>-5.3595000000000025E-2</c:v>
                </c:pt>
                <c:pt idx="5693">
                  <c:v>-5.3584000000000014E-2</c:v>
                </c:pt>
                <c:pt idx="5694">
                  <c:v>-5.357350000000001E-2</c:v>
                </c:pt>
                <c:pt idx="5695">
                  <c:v>-5.3561500000000005E-2</c:v>
                </c:pt>
                <c:pt idx="5696">
                  <c:v>-5.355250000000001E-2</c:v>
                </c:pt>
                <c:pt idx="5697">
                  <c:v>-5.3541500000000013E-2</c:v>
                </c:pt>
                <c:pt idx="5698">
                  <c:v>-5.353150000000001E-2</c:v>
                </c:pt>
                <c:pt idx="5699">
                  <c:v>-5.3486500000000013E-2</c:v>
                </c:pt>
                <c:pt idx="5700">
                  <c:v>-5.347950000000002E-2</c:v>
                </c:pt>
                <c:pt idx="5701">
                  <c:v>-5.3473000000000021E-2</c:v>
                </c:pt>
                <c:pt idx="5702">
                  <c:v>-5.3468500000000016E-2</c:v>
                </c:pt>
                <c:pt idx="5703">
                  <c:v>-5.345850000000002E-2</c:v>
                </c:pt>
                <c:pt idx="5704">
                  <c:v>-5.3451000000000019E-2</c:v>
                </c:pt>
                <c:pt idx="5705">
                  <c:v>-5.3440000000000022E-2</c:v>
                </c:pt>
                <c:pt idx="5706">
                  <c:v>-5.3430000000000019E-2</c:v>
                </c:pt>
                <c:pt idx="5707">
                  <c:v>-5.3422500000000019E-2</c:v>
                </c:pt>
                <c:pt idx="5708">
                  <c:v>-5.3415500000000025E-2</c:v>
                </c:pt>
                <c:pt idx="5709">
                  <c:v>-5.339900000000003E-2</c:v>
                </c:pt>
                <c:pt idx="5710">
                  <c:v>-5.3389500000000034E-2</c:v>
                </c:pt>
                <c:pt idx="5711">
                  <c:v>-5.3381000000000026E-2</c:v>
                </c:pt>
                <c:pt idx="5712">
                  <c:v>-5.3368500000000027E-2</c:v>
                </c:pt>
                <c:pt idx="5713">
                  <c:v>-5.3362500000000035E-2</c:v>
                </c:pt>
                <c:pt idx="5714">
                  <c:v>-5.3355500000000028E-2</c:v>
                </c:pt>
                <c:pt idx="5715">
                  <c:v>-5.3351500000000038E-2</c:v>
                </c:pt>
                <c:pt idx="5716">
                  <c:v>-5.334700000000004E-2</c:v>
                </c:pt>
                <c:pt idx="5717">
                  <c:v>-5.3341000000000041E-2</c:v>
                </c:pt>
                <c:pt idx="5718">
                  <c:v>-5.333700000000003E-2</c:v>
                </c:pt>
                <c:pt idx="5719">
                  <c:v>-5.3341000000000041E-2</c:v>
                </c:pt>
                <c:pt idx="5720">
                  <c:v>-5.3343500000000016E-2</c:v>
                </c:pt>
                <c:pt idx="5721">
                  <c:v>-5.3344000000000023E-2</c:v>
                </c:pt>
                <c:pt idx="5722">
                  <c:v>-5.3345500000000011E-2</c:v>
                </c:pt>
                <c:pt idx="5723">
                  <c:v>-5.3349000000000021E-2</c:v>
                </c:pt>
                <c:pt idx="5724">
                  <c:v>-5.3345000000000031E-2</c:v>
                </c:pt>
                <c:pt idx="5725">
                  <c:v>-5.3355500000000028E-2</c:v>
                </c:pt>
                <c:pt idx="5726">
                  <c:v>-5.3366000000000031E-2</c:v>
                </c:pt>
                <c:pt idx="5727">
                  <c:v>-5.3376000000000035E-2</c:v>
                </c:pt>
                <c:pt idx="5728">
                  <c:v>-5.3386500000000038E-2</c:v>
                </c:pt>
                <c:pt idx="5729">
                  <c:v>-5.3396500000000041E-2</c:v>
                </c:pt>
                <c:pt idx="5730">
                  <c:v>-5.340550000000005E-2</c:v>
                </c:pt>
                <c:pt idx="5731">
                  <c:v>-5.3421000000000045E-2</c:v>
                </c:pt>
                <c:pt idx="5732">
                  <c:v>-5.3434000000000044E-2</c:v>
                </c:pt>
                <c:pt idx="5733">
                  <c:v>-5.3449000000000038E-2</c:v>
                </c:pt>
                <c:pt idx="5734">
                  <c:v>-5.3464000000000039E-2</c:v>
                </c:pt>
                <c:pt idx="5735">
                  <c:v>-5.3474500000000036E-2</c:v>
                </c:pt>
                <c:pt idx="5736">
                  <c:v>-5.3493500000000041E-2</c:v>
                </c:pt>
                <c:pt idx="5737">
                  <c:v>-5.3504500000000038E-2</c:v>
                </c:pt>
                <c:pt idx="5738">
                  <c:v>-5.3511500000000059E-2</c:v>
                </c:pt>
                <c:pt idx="5739">
                  <c:v>-5.3525000000000045E-2</c:v>
                </c:pt>
                <c:pt idx="5740">
                  <c:v>-5.3534500000000047E-2</c:v>
                </c:pt>
                <c:pt idx="5741">
                  <c:v>-5.3538000000000058E-2</c:v>
                </c:pt>
                <c:pt idx="5742">
                  <c:v>-5.3541000000000061E-2</c:v>
                </c:pt>
                <c:pt idx="5743">
                  <c:v>-5.3543000000000063E-2</c:v>
                </c:pt>
                <c:pt idx="5744">
                  <c:v>-5.3548500000000068E-2</c:v>
                </c:pt>
                <c:pt idx="5745">
                  <c:v>-5.3548500000000054E-2</c:v>
                </c:pt>
                <c:pt idx="5746">
                  <c:v>-5.3549000000000048E-2</c:v>
                </c:pt>
                <c:pt idx="5747">
                  <c:v>-5.3547500000000053E-2</c:v>
                </c:pt>
                <c:pt idx="5748">
                  <c:v>-5.3540000000000053E-2</c:v>
                </c:pt>
                <c:pt idx="5749">
                  <c:v>-5.3534000000000054E-2</c:v>
                </c:pt>
                <c:pt idx="5750">
                  <c:v>-5.3533500000000053E-2</c:v>
                </c:pt>
                <c:pt idx="5751">
                  <c:v>-5.352700000000004E-2</c:v>
                </c:pt>
                <c:pt idx="5752">
                  <c:v>-5.351600000000005E-2</c:v>
                </c:pt>
                <c:pt idx="5753">
                  <c:v>-5.3512000000000039E-2</c:v>
                </c:pt>
                <c:pt idx="5754">
                  <c:v>-5.3505000000000039E-2</c:v>
                </c:pt>
                <c:pt idx="5755">
                  <c:v>-5.3504000000000031E-2</c:v>
                </c:pt>
                <c:pt idx="5756">
                  <c:v>-5.3502000000000036E-2</c:v>
                </c:pt>
                <c:pt idx="5757">
                  <c:v>-5.3496000000000023E-2</c:v>
                </c:pt>
                <c:pt idx="5758">
                  <c:v>-5.3498000000000025E-2</c:v>
                </c:pt>
                <c:pt idx="5759">
                  <c:v>-5.3498500000000025E-2</c:v>
                </c:pt>
                <c:pt idx="5760">
                  <c:v>-5.3500000000000034E-2</c:v>
                </c:pt>
                <c:pt idx="5761">
                  <c:v>-5.3506000000000033E-2</c:v>
                </c:pt>
                <c:pt idx="5762">
                  <c:v>-5.3505000000000032E-2</c:v>
                </c:pt>
                <c:pt idx="5763">
                  <c:v>-5.3504500000000024E-2</c:v>
                </c:pt>
                <c:pt idx="5764">
                  <c:v>-5.350750000000002E-2</c:v>
                </c:pt>
                <c:pt idx="5765">
                  <c:v>-5.3511000000000017E-2</c:v>
                </c:pt>
                <c:pt idx="5766">
                  <c:v>-5.3512500000000011E-2</c:v>
                </c:pt>
                <c:pt idx="5767">
                  <c:v>-5.3513000000000012E-2</c:v>
                </c:pt>
                <c:pt idx="5768">
                  <c:v>-5.3516500000000022E-2</c:v>
                </c:pt>
                <c:pt idx="5769">
                  <c:v>-5.3518000000000024E-2</c:v>
                </c:pt>
                <c:pt idx="5770">
                  <c:v>-5.3525000000000024E-2</c:v>
                </c:pt>
                <c:pt idx="5771">
                  <c:v>-5.3527500000000033E-2</c:v>
                </c:pt>
                <c:pt idx="5772">
                  <c:v>-5.3530000000000022E-2</c:v>
                </c:pt>
                <c:pt idx="5773">
                  <c:v>-5.3532500000000025E-2</c:v>
                </c:pt>
                <c:pt idx="5774">
                  <c:v>-5.3531500000000024E-2</c:v>
                </c:pt>
                <c:pt idx="5775">
                  <c:v>-5.3531500000000024E-2</c:v>
                </c:pt>
                <c:pt idx="5776">
                  <c:v>-5.3530500000000016E-2</c:v>
                </c:pt>
                <c:pt idx="5777">
                  <c:v>-5.3530500000000023E-2</c:v>
                </c:pt>
                <c:pt idx="5778">
                  <c:v>-5.3532500000000018E-2</c:v>
                </c:pt>
                <c:pt idx="5779">
                  <c:v>-5.3533000000000018E-2</c:v>
                </c:pt>
                <c:pt idx="5780">
                  <c:v>-5.3529500000000015E-2</c:v>
                </c:pt>
                <c:pt idx="5781">
                  <c:v>-5.3530500000000023E-2</c:v>
                </c:pt>
                <c:pt idx="5782">
                  <c:v>-5.3533000000000018E-2</c:v>
                </c:pt>
                <c:pt idx="5783">
                  <c:v>-5.3530500000000016E-2</c:v>
                </c:pt>
                <c:pt idx="5784">
                  <c:v>-5.3528500000000007E-2</c:v>
                </c:pt>
                <c:pt idx="5785">
                  <c:v>-5.3527000000000005E-2</c:v>
                </c:pt>
                <c:pt idx="5786">
                  <c:v>-5.3523500000000002E-2</c:v>
                </c:pt>
                <c:pt idx="5787">
                  <c:v>-5.3518499999999997E-2</c:v>
                </c:pt>
                <c:pt idx="5788">
                  <c:v>-5.3515E-2</c:v>
                </c:pt>
                <c:pt idx="5789">
                  <c:v>-5.3512499999999984E-2</c:v>
                </c:pt>
                <c:pt idx="5790">
                  <c:v>-5.3511999999999983E-2</c:v>
                </c:pt>
                <c:pt idx="5791">
                  <c:v>-5.3513499999999985E-2</c:v>
                </c:pt>
                <c:pt idx="5792">
                  <c:v>-5.3514499999999993E-2</c:v>
                </c:pt>
                <c:pt idx="5793">
                  <c:v>-5.3513499999999992E-2</c:v>
                </c:pt>
                <c:pt idx="5794">
                  <c:v>-5.3512499999999991E-2</c:v>
                </c:pt>
                <c:pt idx="5795">
                  <c:v>-5.3510000000000002E-2</c:v>
                </c:pt>
                <c:pt idx="5796">
                  <c:v>-5.3511999999999997E-2</c:v>
                </c:pt>
                <c:pt idx="5797">
                  <c:v>-5.3511000000000003E-2</c:v>
                </c:pt>
                <c:pt idx="5798">
                  <c:v>-5.3510000000000009E-2</c:v>
                </c:pt>
                <c:pt idx="5799">
                  <c:v>-5.3507500000000006E-2</c:v>
                </c:pt>
                <c:pt idx="5800">
                  <c:v>-5.3503000000000009E-2</c:v>
                </c:pt>
                <c:pt idx="5801">
                  <c:v>-5.3500000000000006E-2</c:v>
                </c:pt>
                <c:pt idx="5802">
                  <c:v>-5.3509500000000008E-2</c:v>
                </c:pt>
                <c:pt idx="5803">
                  <c:v>-5.3513500000000019E-2</c:v>
                </c:pt>
                <c:pt idx="5804">
                  <c:v>-5.3515500000000014E-2</c:v>
                </c:pt>
                <c:pt idx="5805">
                  <c:v>-5.3543500000000022E-2</c:v>
                </c:pt>
                <c:pt idx="5806">
                  <c:v>-5.3543000000000021E-2</c:v>
                </c:pt>
                <c:pt idx="5807">
                  <c:v>-5.3547500000000026E-2</c:v>
                </c:pt>
                <c:pt idx="5808">
                  <c:v>-5.3552000000000037E-2</c:v>
                </c:pt>
                <c:pt idx="5809">
                  <c:v>-5.3557000000000035E-2</c:v>
                </c:pt>
                <c:pt idx="5810">
                  <c:v>-5.3563000000000027E-2</c:v>
                </c:pt>
                <c:pt idx="5811">
                  <c:v>-5.3571000000000028E-2</c:v>
                </c:pt>
                <c:pt idx="5812">
                  <c:v>-5.3580500000000031E-2</c:v>
                </c:pt>
                <c:pt idx="5813">
                  <c:v>-5.3592500000000036E-2</c:v>
                </c:pt>
                <c:pt idx="5814">
                  <c:v>-5.3606000000000036E-2</c:v>
                </c:pt>
                <c:pt idx="5815">
                  <c:v>-5.3614500000000037E-2</c:v>
                </c:pt>
                <c:pt idx="5816">
                  <c:v>-5.3619500000000049E-2</c:v>
                </c:pt>
                <c:pt idx="5817">
                  <c:v>-5.3629000000000045E-2</c:v>
                </c:pt>
                <c:pt idx="5818">
                  <c:v>-5.363450000000005E-2</c:v>
                </c:pt>
                <c:pt idx="5819">
                  <c:v>-5.3637500000000039E-2</c:v>
                </c:pt>
                <c:pt idx="5820">
                  <c:v>-5.3634000000000043E-2</c:v>
                </c:pt>
                <c:pt idx="5821">
                  <c:v>-5.3639500000000034E-2</c:v>
                </c:pt>
                <c:pt idx="5822">
                  <c:v>-5.3643000000000038E-2</c:v>
                </c:pt>
                <c:pt idx="5823">
                  <c:v>-5.3645500000000033E-2</c:v>
                </c:pt>
                <c:pt idx="5824">
                  <c:v>-5.3654500000000029E-2</c:v>
                </c:pt>
                <c:pt idx="5825">
                  <c:v>-5.3659000000000026E-2</c:v>
                </c:pt>
                <c:pt idx="5826">
                  <c:v>-5.366000000000002E-2</c:v>
                </c:pt>
                <c:pt idx="5827">
                  <c:v>-5.3659000000000019E-2</c:v>
                </c:pt>
                <c:pt idx="5828">
                  <c:v>-5.365700000000001E-2</c:v>
                </c:pt>
                <c:pt idx="5829">
                  <c:v>-5.3656500000000017E-2</c:v>
                </c:pt>
                <c:pt idx="5830">
                  <c:v>-5.3653500000000014E-2</c:v>
                </c:pt>
                <c:pt idx="5831">
                  <c:v>-5.3648999999999995E-2</c:v>
                </c:pt>
                <c:pt idx="5832">
                  <c:v>-5.3643999999999997E-2</c:v>
                </c:pt>
                <c:pt idx="5833">
                  <c:v>-5.3634499999999995E-2</c:v>
                </c:pt>
                <c:pt idx="5834">
                  <c:v>-5.3624499999999999E-2</c:v>
                </c:pt>
                <c:pt idx="5835">
                  <c:v>-5.3603500000000005E-2</c:v>
                </c:pt>
                <c:pt idx="5836">
                  <c:v>-5.3590499999999999E-2</c:v>
                </c:pt>
                <c:pt idx="5837">
                  <c:v>-5.3580000000000003E-2</c:v>
                </c:pt>
                <c:pt idx="5838">
                  <c:v>-5.3572000000000009E-2</c:v>
                </c:pt>
                <c:pt idx="5839">
                  <c:v>-5.3560499999999997E-2</c:v>
                </c:pt>
                <c:pt idx="5840">
                  <c:v>-5.3548499999999999E-2</c:v>
                </c:pt>
                <c:pt idx="5841">
                  <c:v>-5.3541499999999999E-2</c:v>
                </c:pt>
                <c:pt idx="5842">
                  <c:v>-5.3534499999999999E-2</c:v>
                </c:pt>
                <c:pt idx="5843">
                  <c:v>-5.3527499999999992E-2</c:v>
                </c:pt>
                <c:pt idx="5844">
                  <c:v>-5.3519499999999984E-2</c:v>
                </c:pt>
                <c:pt idx="5845">
                  <c:v>-5.3512499999999984E-2</c:v>
                </c:pt>
                <c:pt idx="5846">
                  <c:v>-5.3506999999999978E-2</c:v>
                </c:pt>
                <c:pt idx="5847">
                  <c:v>-5.3500999999999986E-2</c:v>
                </c:pt>
                <c:pt idx="5848">
                  <c:v>-5.3495999999999981E-2</c:v>
                </c:pt>
                <c:pt idx="5849">
                  <c:v>-5.3492999999999985E-2</c:v>
                </c:pt>
                <c:pt idx="5850">
                  <c:v>-5.3489999999999982E-2</c:v>
                </c:pt>
                <c:pt idx="5851">
                  <c:v>-5.3488499999999981E-2</c:v>
                </c:pt>
                <c:pt idx="5852">
                  <c:v>-5.3487499999999993E-2</c:v>
                </c:pt>
                <c:pt idx="5853">
                  <c:v>-5.3486499999999992E-2</c:v>
                </c:pt>
                <c:pt idx="5854">
                  <c:v>-5.3486999999999993E-2</c:v>
                </c:pt>
                <c:pt idx="5855">
                  <c:v>-5.3488499999999994E-2</c:v>
                </c:pt>
                <c:pt idx="5856">
                  <c:v>-5.3489999999999982E-2</c:v>
                </c:pt>
                <c:pt idx="5857">
                  <c:v>-5.3489499999999988E-2</c:v>
                </c:pt>
                <c:pt idx="5858">
                  <c:v>-5.3491999999999977E-2</c:v>
                </c:pt>
                <c:pt idx="5859">
                  <c:v>-5.3496999999999975E-2</c:v>
                </c:pt>
                <c:pt idx="5860">
                  <c:v>-5.3500499999999979E-2</c:v>
                </c:pt>
                <c:pt idx="5861">
                  <c:v>-5.3505499999999977E-2</c:v>
                </c:pt>
                <c:pt idx="5862">
                  <c:v>-5.3510999999999968E-2</c:v>
                </c:pt>
                <c:pt idx="5863">
                  <c:v>-5.3513499999999971E-2</c:v>
                </c:pt>
                <c:pt idx="5864">
                  <c:v>-5.3516499999999974E-2</c:v>
                </c:pt>
                <c:pt idx="5865">
                  <c:v>-5.351849999999999E-2</c:v>
                </c:pt>
                <c:pt idx="5866">
                  <c:v>-5.3521499999999993E-2</c:v>
                </c:pt>
                <c:pt idx="5867">
                  <c:v>-5.3522E-2</c:v>
                </c:pt>
                <c:pt idx="5868">
                  <c:v>-5.352500000000001E-2</c:v>
                </c:pt>
                <c:pt idx="5869">
                  <c:v>-5.3524500000000003E-2</c:v>
                </c:pt>
                <c:pt idx="5870">
                  <c:v>-5.3525000000000003E-2</c:v>
                </c:pt>
                <c:pt idx="5871">
                  <c:v>-5.3526500000000005E-2</c:v>
                </c:pt>
                <c:pt idx="5872">
                  <c:v>-5.3527999999999999E-2</c:v>
                </c:pt>
                <c:pt idx="5873">
                  <c:v>-5.35285E-2</c:v>
                </c:pt>
                <c:pt idx="5874">
                  <c:v>-5.3527999999999999E-2</c:v>
                </c:pt>
                <c:pt idx="5875">
                  <c:v>-5.3527000000000005E-2</c:v>
                </c:pt>
                <c:pt idx="5876">
                  <c:v>-5.3523500000000002E-2</c:v>
                </c:pt>
                <c:pt idx="5877">
                  <c:v>-5.3520000000000005E-2</c:v>
                </c:pt>
                <c:pt idx="5878">
                  <c:v>-5.3517499999999989E-2</c:v>
                </c:pt>
                <c:pt idx="5879">
                  <c:v>-5.3516499999999995E-2</c:v>
                </c:pt>
                <c:pt idx="5880">
                  <c:v>-5.3518999999999997E-2</c:v>
                </c:pt>
                <c:pt idx="5881">
                  <c:v>-5.3519499999999998E-2</c:v>
                </c:pt>
                <c:pt idx="5882">
                  <c:v>-5.3527000000000012E-2</c:v>
                </c:pt>
                <c:pt idx="5883">
                  <c:v>-5.3528000000000013E-2</c:v>
                </c:pt>
                <c:pt idx="5884">
                  <c:v>-5.3530500000000016E-2</c:v>
                </c:pt>
                <c:pt idx="5885">
                  <c:v>-5.3534000000000005E-2</c:v>
                </c:pt>
                <c:pt idx="5886">
                  <c:v>-5.3538000000000002E-2</c:v>
                </c:pt>
                <c:pt idx="5887">
                  <c:v>-5.3542500000000014E-2</c:v>
                </c:pt>
                <c:pt idx="5888">
                  <c:v>-5.3546500000000011E-2</c:v>
                </c:pt>
                <c:pt idx="5889">
                  <c:v>-5.3558000000000022E-2</c:v>
                </c:pt>
                <c:pt idx="5890">
                  <c:v>-5.3562000000000012E-2</c:v>
                </c:pt>
                <c:pt idx="5891">
                  <c:v>-5.356700000000001E-2</c:v>
                </c:pt>
                <c:pt idx="5892">
                  <c:v>-5.357300000000001E-2</c:v>
                </c:pt>
                <c:pt idx="5893">
                  <c:v>-5.3580000000000003E-2</c:v>
                </c:pt>
                <c:pt idx="5894">
                  <c:v>-5.3587500000000003E-2</c:v>
                </c:pt>
                <c:pt idx="5895">
                  <c:v>-5.3595500000000011E-2</c:v>
                </c:pt>
                <c:pt idx="5896">
                  <c:v>-5.3605000000000007E-2</c:v>
                </c:pt>
                <c:pt idx="5897">
                  <c:v>-5.3613000000000029E-2</c:v>
                </c:pt>
                <c:pt idx="5898">
                  <c:v>-5.3622500000000031E-2</c:v>
                </c:pt>
                <c:pt idx="5899">
                  <c:v>-5.3631500000000026E-2</c:v>
                </c:pt>
                <c:pt idx="5900">
                  <c:v>-5.3643500000000024E-2</c:v>
                </c:pt>
                <c:pt idx="5901">
                  <c:v>-5.3656000000000016E-2</c:v>
                </c:pt>
                <c:pt idx="5902">
                  <c:v>-5.3667500000000014E-2</c:v>
                </c:pt>
                <c:pt idx="5903">
                  <c:v>-5.3680000000000019E-2</c:v>
                </c:pt>
                <c:pt idx="5904">
                  <c:v>-5.3691500000000031E-2</c:v>
                </c:pt>
                <c:pt idx="5905">
                  <c:v>-5.3703000000000022E-2</c:v>
                </c:pt>
                <c:pt idx="5906">
                  <c:v>-5.3715500000000034E-2</c:v>
                </c:pt>
                <c:pt idx="5907">
                  <c:v>-5.3727500000000032E-2</c:v>
                </c:pt>
                <c:pt idx="5908">
                  <c:v>-5.373950000000003E-2</c:v>
                </c:pt>
                <c:pt idx="5909">
                  <c:v>-5.3752500000000029E-2</c:v>
                </c:pt>
                <c:pt idx="5910">
                  <c:v>-5.3766000000000022E-2</c:v>
                </c:pt>
                <c:pt idx="5911">
                  <c:v>-5.3777500000000027E-2</c:v>
                </c:pt>
                <c:pt idx="5912">
                  <c:v>-5.3790500000000019E-2</c:v>
                </c:pt>
                <c:pt idx="5913">
                  <c:v>-5.3803000000000017E-2</c:v>
                </c:pt>
                <c:pt idx="5914">
                  <c:v>-5.3813500000000014E-2</c:v>
                </c:pt>
                <c:pt idx="5915">
                  <c:v>-5.382300000000001E-2</c:v>
                </c:pt>
                <c:pt idx="5916">
                  <c:v>-5.3829500000000002E-2</c:v>
                </c:pt>
                <c:pt idx="5917">
                  <c:v>-5.3836499999999995E-2</c:v>
                </c:pt>
                <c:pt idx="5918">
                  <c:v>-5.384499999999999E-2</c:v>
                </c:pt>
                <c:pt idx="5919">
                  <c:v>-5.3845499999999984E-2</c:v>
                </c:pt>
                <c:pt idx="5920">
                  <c:v>-5.3848999999999973E-2</c:v>
                </c:pt>
                <c:pt idx="5921">
                  <c:v>-5.3851499999999976E-2</c:v>
                </c:pt>
                <c:pt idx="5922">
                  <c:v>-5.3854499999999972E-2</c:v>
                </c:pt>
                <c:pt idx="5923">
                  <c:v>-5.3857499999999975E-2</c:v>
                </c:pt>
                <c:pt idx="5924">
                  <c:v>-5.3859999999999963E-2</c:v>
                </c:pt>
                <c:pt idx="5925">
                  <c:v>-5.3863499999999967E-2</c:v>
                </c:pt>
                <c:pt idx="5926">
                  <c:v>-5.386699999999997E-2</c:v>
                </c:pt>
                <c:pt idx="5927">
                  <c:v>-5.386999999999996E-2</c:v>
                </c:pt>
                <c:pt idx="5928">
                  <c:v>-5.3872999999999956E-2</c:v>
                </c:pt>
                <c:pt idx="5929">
                  <c:v>-5.3875999999999952E-2</c:v>
                </c:pt>
                <c:pt idx="5930">
                  <c:v>-5.3879499999999955E-2</c:v>
                </c:pt>
                <c:pt idx="5931">
                  <c:v>-5.3883999999999953E-2</c:v>
                </c:pt>
                <c:pt idx="5932">
                  <c:v>-5.3888999999999951E-2</c:v>
                </c:pt>
                <c:pt idx="5933">
                  <c:v>-5.3894999999999957E-2</c:v>
                </c:pt>
                <c:pt idx="5934">
                  <c:v>-5.3899999999999941E-2</c:v>
                </c:pt>
                <c:pt idx="5935">
                  <c:v>-5.3906499999999961E-2</c:v>
                </c:pt>
                <c:pt idx="5936">
                  <c:v>-5.3911499999999959E-2</c:v>
                </c:pt>
                <c:pt idx="5937">
                  <c:v>-5.3919499999999961E-2</c:v>
                </c:pt>
                <c:pt idx="5938">
                  <c:v>-5.3925499999999953E-2</c:v>
                </c:pt>
                <c:pt idx="5939">
                  <c:v>-5.3932999999999953E-2</c:v>
                </c:pt>
                <c:pt idx="5940">
                  <c:v>-5.3937999999999958E-2</c:v>
                </c:pt>
                <c:pt idx="5941">
                  <c:v>-5.3945999999999952E-2</c:v>
                </c:pt>
                <c:pt idx="5942">
                  <c:v>-5.3958499999999951E-2</c:v>
                </c:pt>
                <c:pt idx="5943">
                  <c:v>-5.3963999999999956E-2</c:v>
                </c:pt>
                <c:pt idx="5944">
                  <c:v>-5.3969999999999949E-2</c:v>
                </c:pt>
                <c:pt idx="5945">
                  <c:v>-5.3975499999999954E-2</c:v>
                </c:pt>
                <c:pt idx="5946">
                  <c:v>-5.3979999999999952E-2</c:v>
                </c:pt>
                <c:pt idx="5947">
                  <c:v>-5.3983999999999949E-2</c:v>
                </c:pt>
                <c:pt idx="5948">
                  <c:v>-5.3987499999999959E-2</c:v>
                </c:pt>
                <c:pt idx="5949">
                  <c:v>-5.3991499999999942E-2</c:v>
                </c:pt>
                <c:pt idx="5950">
                  <c:v>-5.3994499999999945E-2</c:v>
                </c:pt>
                <c:pt idx="5951">
                  <c:v>-5.3997999999999949E-2</c:v>
                </c:pt>
                <c:pt idx="5952">
                  <c:v>-5.4006999999999951E-2</c:v>
                </c:pt>
                <c:pt idx="5953">
                  <c:v>-5.4009999999999954E-2</c:v>
                </c:pt>
                <c:pt idx="5954">
                  <c:v>-5.4011999999999949E-2</c:v>
                </c:pt>
                <c:pt idx="5955">
                  <c:v>-5.4011999999999949E-2</c:v>
                </c:pt>
                <c:pt idx="5956">
                  <c:v>-5.4013499999999944E-2</c:v>
                </c:pt>
                <c:pt idx="5957">
                  <c:v>-5.4013999999999944E-2</c:v>
                </c:pt>
                <c:pt idx="5958">
                  <c:v>-5.4014499999999945E-2</c:v>
                </c:pt>
                <c:pt idx="5959">
                  <c:v>-5.4016499999999953E-2</c:v>
                </c:pt>
                <c:pt idx="5960">
                  <c:v>-5.4015999999999946E-2</c:v>
                </c:pt>
                <c:pt idx="5961">
                  <c:v>-5.4016499999999953E-2</c:v>
                </c:pt>
                <c:pt idx="5962">
                  <c:v>-5.401899999999997E-2</c:v>
                </c:pt>
                <c:pt idx="5963">
                  <c:v>-5.4021499999999965E-2</c:v>
                </c:pt>
                <c:pt idx="5964">
                  <c:v>-5.4022499999999966E-2</c:v>
                </c:pt>
                <c:pt idx="5965">
                  <c:v>-5.4024499999999975E-2</c:v>
                </c:pt>
                <c:pt idx="5966">
                  <c:v>-5.4026999999999978E-2</c:v>
                </c:pt>
                <c:pt idx="5967">
                  <c:v>-5.4030999999999975E-2</c:v>
                </c:pt>
                <c:pt idx="5968">
                  <c:v>-5.4032999999999977E-2</c:v>
                </c:pt>
                <c:pt idx="5969">
                  <c:v>-5.4034999999999972E-2</c:v>
                </c:pt>
                <c:pt idx="5970">
                  <c:v>-5.4037499999999981E-2</c:v>
                </c:pt>
                <c:pt idx="5971">
                  <c:v>-5.4040499999999977E-2</c:v>
                </c:pt>
                <c:pt idx="5972">
                  <c:v>-5.4044999999999982E-2</c:v>
                </c:pt>
                <c:pt idx="5973">
                  <c:v>-5.4049999999999987E-2</c:v>
                </c:pt>
                <c:pt idx="5974">
                  <c:v>-5.4052499999999989E-2</c:v>
                </c:pt>
                <c:pt idx="5975">
                  <c:v>-5.4056499999999993E-2</c:v>
                </c:pt>
                <c:pt idx="5976">
                  <c:v>-5.4061499999999992E-2</c:v>
                </c:pt>
                <c:pt idx="5977">
                  <c:v>-5.4065499999999996E-2</c:v>
                </c:pt>
                <c:pt idx="5978">
                  <c:v>-5.4068999999999992E-2</c:v>
                </c:pt>
                <c:pt idx="5979">
                  <c:v>-5.4073000000000003E-2</c:v>
                </c:pt>
                <c:pt idx="5980">
                  <c:v>-5.4077500000000008E-2</c:v>
                </c:pt>
                <c:pt idx="5981">
                  <c:v>-5.4082500000000026E-2</c:v>
                </c:pt>
                <c:pt idx="5982">
                  <c:v>-5.4086500000000023E-2</c:v>
                </c:pt>
                <c:pt idx="5983">
                  <c:v>-5.4091500000000028E-2</c:v>
                </c:pt>
                <c:pt idx="5984">
                  <c:v>-5.4096500000000033E-2</c:v>
                </c:pt>
                <c:pt idx="5985">
                  <c:v>-5.4101000000000045E-2</c:v>
                </c:pt>
                <c:pt idx="5986">
                  <c:v>-5.410650000000005E-2</c:v>
                </c:pt>
                <c:pt idx="5987">
                  <c:v>-5.4111000000000055E-2</c:v>
                </c:pt>
                <c:pt idx="5988">
                  <c:v>-5.4115500000000066E-2</c:v>
                </c:pt>
                <c:pt idx="5989">
                  <c:v>-5.4122000000000066E-2</c:v>
                </c:pt>
                <c:pt idx="5990">
                  <c:v>-5.4125500000000076E-2</c:v>
                </c:pt>
                <c:pt idx="5991">
                  <c:v>-5.4127500000000071E-2</c:v>
                </c:pt>
                <c:pt idx="5992">
                  <c:v>-5.4130500000000061E-2</c:v>
                </c:pt>
                <c:pt idx="5993">
                  <c:v>-5.4132000000000069E-2</c:v>
                </c:pt>
                <c:pt idx="5994">
                  <c:v>-5.4133500000000064E-2</c:v>
                </c:pt>
                <c:pt idx="5995">
                  <c:v>-5.4135000000000065E-2</c:v>
                </c:pt>
                <c:pt idx="5996">
                  <c:v>-5.4135000000000072E-2</c:v>
                </c:pt>
                <c:pt idx="5997">
                  <c:v>-5.4135000000000065E-2</c:v>
                </c:pt>
                <c:pt idx="5998">
                  <c:v>-5.4135500000000059E-2</c:v>
                </c:pt>
                <c:pt idx="5999">
                  <c:v>-5.4135500000000059E-2</c:v>
                </c:pt>
                <c:pt idx="6000">
                  <c:v>-5.413700000000006E-2</c:v>
                </c:pt>
                <c:pt idx="6001">
                  <c:v>-5.4138000000000054E-2</c:v>
                </c:pt>
                <c:pt idx="6002">
                  <c:v>-5.4128500000000052E-2</c:v>
                </c:pt>
                <c:pt idx="6003">
                  <c:v>-5.4125500000000049E-2</c:v>
                </c:pt>
                <c:pt idx="6004">
                  <c:v>-5.4128500000000052E-2</c:v>
                </c:pt>
                <c:pt idx="6005">
                  <c:v>-5.4125500000000049E-2</c:v>
                </c:pt>
                <c:pt idx="6006">
                  <c:v>-5.4123000000000046E-2</c:v>
                </c:pt>
                <c:pt idx="6007">
                  <c:v>-5.4119000000000056E-2</c:v>
                </c:pt>
                <c:pt idx="6008">
                  <c:v>-5.4117500000000061E-2</c:v>
                </c:pt>
                <c:pt idx="6009">
                  <c:v>-5.4113500000000057E-2</c:v>
                </c:pt>
                <c:pt idx="6010">
                  <c:v>-5.410950000000006E-2</c:v>
                </c:pt>
                <c:pt idx="6011">
                  <c:v>-5.4106000000000057E-2</c:v>
                </c:pt>
                <c:pt idx="6012">
                  <c:v>-5.4103000000000054E-2</c:v>
                </c:pt>
                <c:pt idx="6013">
                  <c:v>-5.4099500000000057E-2</c:v>
                </c:pt>
                <c:pt idx="6014">
                  <c:v>-5.4097500000000041E-2</c:v>
                </c:pt>
                <c:pt idx="6015">
                  <c:v>-5.4095000000000039E-2</c:v>
                </c:pt>
                <c:pt idx="6016">
                  <c:v>-5.4093500000000037E-2</c:v>
                </c:pt>
                <c:pt idx="6017">
                  <c:v>-5.4092500000000036E-2</c:v>
                </c:pt>
                <c:pt idx="6018">
                  <c:v>-5.4094500000000038E-2</c:v>
                </c:pt>
                <c:pt idx="6019">
                  <c:v>-5.4096000000000047E-2</c:v>
                </c:pt>
                <c:pt idx="6020">
                  <c:v>-5.4099000000000036E-2</c:v>
                </c:pt>
                <c:pt idx="6021">
                  <c:v>-5.4101500000000045E-2</c:v>
                </c:pt>
                <c:pt idx="6022">
                  <c:v>-5.4105500000000042E-2</c:v>
                </c:pt>
                <c:pt idx="6023">
                  <c:v>-5.4110500000000041E-2</c:v>
                </c:pt>
                <c:pt idx="6024">
                  <c:v>-5.4111000000000041E-2</c:v>
                </c:pt>
                <c:pt idx="6025">
                  <c:v>-5.4118000000000041E-2</c:v>
                </c:pt>
                <c:pt idx="6026">
                  <c:v>-5.4124500000000034E-2</c:v>
                </c:pt>
                <c:pt idx="6027">
                  <c:v>-5.4132500000000021E-2</c:v>
                </c:pt>
                <c:pt idx="6028">
                  <c:v>-5.4142500000000017E-2</c:v>
                </c:pt>
                <c:pt idx="6029">
                  <c:v>-5.4150000000000018E-2</c:v>
                </c:pt>
                <c:pt idx="6030">
                  <c:v>-5.4163500000000024E-2</c:v>
                </c:pt>
                <c:pt idx="6031">
                  <c:v>-5.4175000000000022E-2</c:v>
                </c:pt>
                <c:pt idx="6032">
                  <c:v>-5.4185500000000025E-2</c:v>
                </c:pt>
                <c:pt idx="6033">
                  <c:v>-5.4200000000000026E-2</c:v>
                </c:pt>
                <c:pt idx="6034">
                  <c:v>-5.421450000000002E-2</c:v>
                </c:pt>
                <c:pt idx="6035">
                  <c:v>-5.422850000000002E-2</c:v>
                </c:pt>
                <c:pt idx="6036">
                  <c:v>-5.4241000000000011E-2</c:v>
                </c:pt>
                <c:pt idx="6037">
                  <c:v>-5.425300000000001E-2</c:v>
                </c:pt>
                <c:pt idx="6038">
                  <c:v>-5.42645E-2</c:v>
                </c:pt>
                <c:pt idx="6039">
                  <c:v>-5.427499999999999E-2</c:v>
                </c:pt>
                <c:pt idx="6040">
                  <c:v>-5.4284999999999986E-2</c:v>
                </c:pt>
                <c:pt idx="6041">
                  <c:v>-5.4291499999999979E-2</c:v>
                </c:pt>
                <c:pt idx="6042">
                  <c:v>-5.4297499999999985E-2</c:v>
                </c:pt>
                <c:pt idx="6043">
                  <c:v>-5.4301999999999982E-2</c:v>
                </c:pt>
                <c:pt idx="6044">
                  <c:v>-5.4305999999999986E-2</c:v>
                </c:pt>
                <c:pt idx="6045">
                  <c:v>-5.4308500000000003E-2</c:v>
                </c:pt>
                <c:pt idx="6046">
                  <c:v>-5.4309500000000004E-2</c:v>
                </c:pt>
                <c:pt idx="6047">
                  <c:v>-5.4310500000000012E-2</c:v>
                </c:pt>
                <c:pt idx="6048">
                  <c:v>-5.4311000000000005E-2</c:v>
                </c:pt>
                <c:pt idx="6049">
                  <c:v>-5.4311000000000005E-2</c:v>
                </c:pt>
                <c:pt idx="6050">
                  <c:v>-5.4312500000000007E-2</c:v>
                </c:pt>
                <c:pt idx="6051">
                  <c:v>-5.4313E-2</c:v>
                </c:pt>
                <c:pt idx="6052">
                  <c:v>-5.4327000000000014E-2</c:v>
                </c:pt>
                <c:pt idx="6053">
                  <c:v>-5.4332000000000012E-2</c:v>
                </c:pt>
                <c:pt idx="6054">
                  <c:v>-5.4336000000000002E-2</c:v>
                </c:pt>
                <c:pt idx="6055">
                  <c:v>-5.4339500000000006E-2</c:v>
                </c:pt>
                <c:pt idx="6056">
                  <c:v>-5.4341500000000008E-2</c:v>
                </c:pt>
                <c:pt idx="6057">
                  <c:v>-5.4344999999999997E-2</c:v>
                </c:pt>
                <c:pt idx="6058">
                  <c:v>-5.4350499999999996E-2</c:v>
                </c:pt>
                <c:pt idx="6059">
                  <c:v>-5.4352999999999999E-2</c:v>
                </c:pt>
                <c:pt idx="6060">
                  <c:v>-5.4356500000000002E-2</c:v>
                </c:pt>
                <c:pt idx="6061">
                  <c:v>-5.4359000000000005E-2</c:v>
                </c:pt>
                <c:pt idx="6062">
                  <c:v>-5.4362499999999994E-2</c:v>
                </c:pt>
                <c:pt idx="6063">
                  <c:v>-5.4367499999999992E-2</c:v>
                </c:pt>
                <c:pt idx="6064">
                  <c:v>-5.4373499999999991E-2</c:v>
                </c:pt>
                <c:pt idx="6065">
                  <c:v>-5.437899999999999E-2</c:v>
                </c:pt>
                <c:pt idx="6066">
                  <c:v>-5.4384999999999996E-2</c:v>
                </c:pt>
                <c:pt idx="6067">
                  <c:v>-5.438649999999999E-2</c:v>
                </c:pt>
                <c:pt idx="6068">
                  <c:v>-5.4387499999999998E-2</c:v>
                </c:pt>
                <c:pt idx="6069">
                  <c:v>-5.4385499999999996E-2</c:v>
                </c:pt>
                <c:pt idx="6070">
                  <c:v>-5.438649999999999E-2</c:v>
                </c:pt>
                <c:pt idx="6071">
                  <c:v>-5.4384999999999996E-2</c:v>
                </c:pt>
                <c:pt idx="6072">
                  <c:v>-5.439349999999999E-2</c:v>
                </c:pt>
                <c:pt idx="6073">
                  <c:v>-5.4395499999999999E-2</c:v>
                </c:pt>
                <c:pt idx="6074">
                  <c:v>-5.4400500000000004E-2</c:v>
                </c:pt>
                <c:pt idx="6075">
                  <c:v>-5.4396999999999994E-2</c:v>
                </c:pt>
                <c:pt idx="6076">
                  <c:v>-5.4399999999999997E-2</c:v>
                </c:pt>
                <c:pt idx="6077">
                  <c:v>-5.4400499999999991E-2</c:v>
                </c:pt>
                <c:pt idx="6078">
                  <c:v>-5.4401000000000005E-2</c:v>
                </c:pt>
                <c:pt idx="6079">
                  <c:v>-5.4399500000000003E-2</c:v>
                </c:pt>
                <c:pt idx="6080">
                  <c:v>-5.4397500000000008E-2</c:v>
                </c:pt>
                <c:pt idx="6081">
                  <c:v>-5.4396000000000007E-2</c:v>
                </c:pt>
                <c:pt idx="6082">
                  <c:v>-5.4391000000000016E-2</c:v>
                </c:pt>
                <c:pt idx="6083">
                  <c:v>-5.438550000000001E-2</c:v>
                </c:pt>
                <c:pt idx="6084">
                  <c:v>-5.4380500000000012E-2</c:v>
                </c:pt>
                <c:pt idx="6085">
                  <c:v>-5.4361000000000007E-2</c:v>
                </c:pt>
                <c:pt idx="6086">
                  <c:v>-5.4356500000000009E-2</c:v>
                </c:pt>
                <c:pt idx="6087">
                  <c:v>-5.4350500000000003E-2</c:v>
                </c:pt>
                <c:pt idx="6088">
                  <c:v>-5.4346999999999993E-2</c:v>
                </c:pt>
                <c:pt idx="6089">
                  <c:v>-5.4337499999999997E-2</c:v>
                </c:pt>
                <c:pt idx="6090">
                  <c:v>-5.4331500000000005E-2</c:v>
                </c:pt>
                <c:pt idx="6091">
                  <c:v>-5.433000000000001E-2</c:v>
                </c:pt>
                <c:pt idx="6092">
                  <c:v>-5.4324500000000012E-2</c:v>
                </c:pt>
                <c:pt idx="6093">
                  <c:v>-5.4316500000000004E-2</c:v>
                </c:pt>
                <c:pt idx="6094">
                  <c:v>-5.4310499999999998E-2</c:v>
                </c:pt>
                <c:pt idx="6095">
                  <c:v>-5.4300499999999995E-2</c:v>
                </c:pt>
                <c:pt idx="6096">
                  <c:v>-5.4292E-2</c:v>
                </c:pt>
                <c:pt idx="6097">
                  <c:v>-5.428249999999999E-2</c:v>
                </c:pt>
                <c:pt idx="6098">
                  <c:v>-5.427549999999999E-2</c:v>
                </c:pt>
                <c:pt idx="6099">
                  <c:v>-5.4266499999999988E-2</c:v>
                </c:pt>
                <c:pt idx="6100">
                  <c:v>-5.4263999999999972E-2</c:v>
                </c:pt>
                <c:pt idx="6101">
                  <c:v>-5.4255499999999977E-2</c:v>
                </c:pt>
                <c:pt idx="6102">
                  <c:v>-5.424399999999998E-2</c:v>
                </c:pt>
                <c:pt idx="6103">
                  <c:v>-5.4232499999999975E-2</c:v>
                </c:pt>
                <c:pt idx="6104">
                  <c:v>-5.4220999999999971E-2</c:v>
                </c:pt>
                <c:pt idx="6105">
                  <c:v>-5.4209999999999967E-2</c:v>
                </c:pt>
                <c:pt idx="6106">
                  <c:v>-5.4195499999999966E-2</c:v>
                </c:pt>
                <c:pt idx="6107">
                  <c:v>-5.4212999999999949E-2</c:v>
                </c:pt>
                <c:pt idx="6108">
                  <c:v>-5.4203499999999953E-2</c:v>
                </c:pt>
                <c:pt idx="6109">
                  <c:v>-5.4194999999999958E-2</c:v>
                </c:pt>
                <c:pt idx="6110">
                  <c:v>-5.4185499999999963E-2</c:v>
                </c:pt>
                <c:pt idx="6111">
                  <c:v>-5.4178999999999956E-2</c:v>
                </c:pt>
                <c:pt idx="6112">
                  <c:v>-5.416849999999996E-2</c:v>
                </c:pt>
                <c:pt idx="6113">
                  <c:v>-5.4156999999999969E-2</c:v>
                </c:pt>
                <c:pt idx="6114">
                  <c:v>-5.4145499999999964E-2</c:v>
                </c:pt>
                <c:pt idx="6115">
                  <c:v>-5.4130999999999964E-2</c:v>
                </c:pt>
                <c:pt idx="6116">
                  <c:v>-5.4122499999999969E-2</c:v>
                </c:pt>
                <c:pt idx="6117">
                  <c:v>-5.4113999999999968E-2</c:v>
                </c:pt>
                <c:pt idx="6118">
                  <c:v>-5.4100499999999968E-2</c:v>
                </c:pt>
                <c:pt idx="6119">
                  <c:v>-5.4089499999999964E-2</c:v>
                </c:pt>
                <c:pt idx="6120">
                  <c:v>-5.4074999999999963E-2</c:v>
                </c:pt>
                <c:pt idx="6121">
                  <c:v>-5.406099999999997E-2</c:v>
                </c:pt>
                <c:pt idx="6122">
                  <c:v>-5.4044999999999961E-2</c:v>
                </c:pt>
                <c:pt idx="6123">
                  <c:v>-5.4027499999999964E-2</c:v>
                </c:pt>
                <c:pt idx="6124">
                  <c:v>-5.4014999999999959E-2</c:v>
                </c:pt>
                <c:pt idx="6125">
                  <c:v>-5.3997999999999963E-2</c:v>
                </c:pt>
                <c:pt idx="6126">
                  <c:v>-5.3981999999999968E-2</c:v>
                </c:pt>
                <c:pt idx="6127">
                  <c:v>-5.3962999999999955E-2</c:v>
                </c:pt>
                <c:pt idx="6128">
                  <c:v>-5.3943499999999957E-2</c:v>
                </c:pt>
                <c:pt idx="6129">
                  <c:v>-5.3925999999999953E-2</c:v>
                </c:pt>
                <c:pt idx="6130">
                  <c:v>-5.3907499999999969E-2</c:v>
                </c:pt>
                <c:pt idx="6131">
                  <c:v>-5.3890499999999966E-2</c:v>
                </c:pt>
                <c:pt idx="6132">
                  <c:v>-5.3872499999999962E-2</c:v>
                </c:pt>
                <c:pt idx="6133">
                  <c:v>-5.3847499999999958E-2</c:v>
                </c:pt>
                <c:pt idx="6134">
                  <c:v>-5.3831499999999963E-2</c:v>
                </c:pt>
                <c:pt idx="6135">
                  <c:v>-5.381449999999996E-2</c:v>
                </c:pt>
                <c:pt idx="6136">
                  <c:v>-5.3798999999999951E-2</c:v>
                </c:pt>
                <c:pt idx="6137">
                  <c:v>-5.3779499999999952E-2</c:v>
                </c:pt>
                <c:pt idx="6138">
                  <c:v>-5.3761999999999956E-2</c:v>
                </c:pt>
                <c:pt idx="6139">
                  <c:v>-5.3743999999999952E-2</c:v>
                </c:pt>
                <c:pt idx="6140">
                  <c:v>-5.3729999999999951E-2</c:v>
                </c:pt>
                <c:pt idx="6141">
                  <c:v>-5.3717499999999953E-2</c:v>
                </c:pt>
                <c:pt idx="6142">
                  <c:v>-5.3708499999999958E-2</c:v>
                </c:pt>
                <c:pt idx="6143">
                  <c:v>-5.3709499999999952E-2</c:v>
                </c:pt>
                <c:pt idx="6144">
                  <c:v>-5.3700499999999957E-2</c:v>
                </c:pt>
                <c:pt idx="6145">
                  <c:v>-5.3689499999999966E-2</c:v>
                </c:pt>
                <c:pt idx="6146">
                  <c:v>-5.3681999999999973E-2</c:v>
                </c:pt>
                <c:pt idx="6147">
                  <c:v>-5.3663999999999969E-2</c:v>
                </c:pt>
                <c:pt idx="6148">
                  <c:v>-5.3661999999999974E-2</c:v>
                </c:pt>
                <c:pt idx="6149">
                  <c:v>-5.3655999999999968E-2</c:v>
                </c:pt>
                <c:pt idx="6150">
                  <c:v>-5.3648999999999974E-2</c:v>
                </c:pt>
                <c:pt idx="6151">
                  <c:v>-5.363799999999997E-2</c:v>
                </c:pt>
                <c:pt idx="6152">
                  <c:v>-5.3632999999999958E-2</c:v>
                </c:pt>
                <c:pt idx="6153">
                  <c:v>-5.3620499999999967E-2</c:v>
                </c:pt>
                <c:pt idx="6154">
                  <c:v>-5.3619499999999959E-2</c:v>
                </c:pt>
                <c:pt idx="6155">
                  <c:v>-5.3619499999999952E-2</c:v>
                </c:pt>
                <c:pt idx="6156">
                  <c:v>-5.361799999999995E-2</c:v>
                </c:pt>
                <c:pt idx="6157">
                  <c:v>-5.3616499999999956E-2</c:v>
                </c:pt>
                <c:pt idx="6158">
                  <c:v>-5.361399999999996E-2</c:v>
                </c:pt>
                <c:pt idx="6159">
                  <c:v>-5.3608499999999969E-2</c:v>
                </c:pt>
                <c:pt idx="6160">
                  <c:v>-5.3603999999999957E-2</c:v>
                </c:pt>
                <c:pt idx="6161">
                  <c:v>-5.3599999999999953E-2</c:v>
                </c:pt>
                <c:pt idx="6162">
                  <c:v>-5.3587999999999962E-2</c:v>
                </c:pt>
                <c:pt idx="6163">
                  <c:v>-5.3583499999999971E-2</c:v>
                </c:pt>
                <c:pt idx="6164">
                  <c:v>-5.3574499999999962E-2</c:v>
                </c:pt>
                <c:pt idx="6165">
                  <c:v>-5.3570999999999966E-2</c:v>
                </c:pt>
                <c:pt idx="6166">
                  <c:v>-5.3566499999999968E-2</c:v>
                </c:pt>
                <c:pt idx="6167">
                  <c:v>-5.3558999999999954E-2</c:v>
                </c:pt>
                <c:pt idx="6168">
                  <c:v>-5.3551499999999946E-2</c:v>
                </c:pt>
                <c:pt idx="6169">
                  <c:v>-5.3545999999999955E-2</c:v>
                </c:pt>
                <c:pt idx="6170">
                  <c:v>-5.3537999999999961E-2</c:v>
                </c:pt>
                <c:pt idx="6171">
                  <c:v>-5.3530499999999967E-2</c:v>
                </c:pt>
                <c:pt idx="6172">
                  <c:v>-5.3534999999999978E-2</c:v>
                </c:pt>
                <c:pt idx="6173">
                  <c:v>-5.3525499999999983E-2</c:v>
                </c:pt>
                <c:pt idx="6174">
                  <c:v>-5.3514999999999972E-2</c:v>
                </c:pt>
                <c:pt idx="6175">
                  <c:v>-5.3505499999999963E-2</c:v>
                </c:pt>
                <c:pt idx="6176">
                  <c:v>-5.349599999999996E-2</c:v>
                </c:pt>
                <c:pt idx="6177">
                  <c:v>-5.3492999999999971E-2</c:v>
                </c:pt>
                <c:pt idx="6178">
                  <c:v>-5.3487999999999973E-2</c:v>
                </c:pt>
                <c:pt idx="6179">
                  <c:v>-5.3481499999999967E-2</c:v>
                </c:pt>
                <c:pt idx="6180">
                  <c:v>-5.3470999999999977E-2</c:v>
                </c:pt>
                <c:pt idx="6181">
                  <c:v>-5.3461999999999982E-2</c:v>
                </c:pt>
                <c:pt idx="6182">
                  <c:v>-5.3453999999999981E-2</c:v>
                </c:pt>
                <c:pt idx="6183">
                  <c:v>-5.3447499999999974E-2</c:v>
                </c:pt>
                <c:pt idx="6184">
                  <c:v>-5.3438999999999987E-2</c:v>
                </c:pt>
                <c:pt idx="6185">
                  <c:v>-5.3433499999999995E-2</c:v>
                </c:pt>
                <c:pt idx="6186">
                  <c:v>-5.3422499999999984E-2</c:v>
                </c:pt>
                <c:pt idx="6187">
                  <c:v>-5.341499999999999E-2</c:v>
                </c:pt>
                <c:pt idx="6188">
                  <c:v>-5.3408499999999991E-2</c:v>
                </c:pt>
                <c:pt idx="6189">
                  <c:v>-5.3403499999999979E-2</c:v>
                </c:pt>
                <c:pt idx="6190">
                  <c:v>-5.3398999999999981E-2</c:v>
                </c:pt>
                <c:pt idx="6191">
                  <c:v>-5.3399999999999989E-2</c:v>
                </c:pt>
                <c:pt idx="6192">
                  <c:v>-5.3393499999999997E-2</c:v>
                </c:pt>
                <c:pt idx="6193">
                  <c:v>-5.3387999999999998E-2</c:v>
                </c:pt>
                <c:pt idx="6194">
                  <c:v>-5.336599999999999E-2</c:v>
                </c:pt>
                <c:pt idx="6195">
                  <c:v>-5.3365499999999996E-2</c:v>
                </c:pt>
                <c:pt idx="6196">
                  <c:v>-5.3361499999999999E-2</c:v>
                </c:pt>
                <c:pt idx="6197">
                  <c:v>-5.3359500000000004E-2</c:v>
                </c:pt>
                <c:pt idx="6198">
                  <c:v>-5.3359500000000004E-2</c:v>
                </c:pt>
                <c:pt idx="6199">
                  <c:v>-5.3356500000000001E-2</c:v>
                </c:pt>
                <c:pt idx="6200">
                  <c:v>-5.3354500000000006E-2</c:v>
                </c:pt>
                <c:pt idx="6201">
                  <c:v>-5.3352000000000004E-2</c:v>
                </c:pt>
                <c:pt idx="6202">
                  <c:v>-5.3352000000000004E-2</c:v>
                </c:pt>
                <c:pt idx="6203">
                  <c:v>-5.3349000000000008E-2</c:v>
                </c:pt>
                <c:pt idx="6204">
                  <c:v>-5.3354500000000013E-2</c:v>
                </c:pt>
                <c:pt idx="6205">
                  <c:v>-5.3352000000000011E-2</c:v>
                </c:pt>
                <c:pt idx="6206">
                  <c:v>-5.3352000000000011E-2</c:v>
                </c:pt>
                <c:pt idx="6207">
                  <c:v>-5.3350500000000009E-2</c:v>
                </c:pt>
                <c:pt idx="6208">
                  <c:v>-5.3350499999999995E-2</c:v>
                </c:pt>
                <c:pt idx="6209">
                  <c:v>-5.3360500000000005E-2</c:v>
                </c:pt>
                <c:pt idx="6210">
                  <c:v>-5.3367500000000005E-2</c:v>
                </c:pt>
                <c:pt idx="6211">
                  <c:v>-5.3367000000000005E-2</c:v>
                </c:pt>
                <c:pt idx="6212">
                  <c:v>-5.3369E-2</c:v>
                </c:pt>
                <c:pt idx="6213">
                  <c:v>-5.3372999999999997E-2</c:v>
                </c:pt>
                <c:pt idx="6214">
                  <c:v>-5.3373499999999997E-2</c:v>
                </c:pt>
                <c:pt idx="6215">
                  <c:v>-5.3370000000000001E-2</c:v>
                </c:pt>
                <c:pt idx="6216">
                  <c:v>-5.3362E-2</c:v>
                </c:pt>
                <c:pt idx="6217">
                  <c:v>-5.3362E-2</c:v>
                </c:pt>
                <c:pt idx="6218">
                  <c:v>-5.3358499999999996E-2</c:v>
                </c:pt>
                <c:pt idx="6219">
                  <c:v>-5.3353499999999998E-2</c:v>
                </c:pt>
                <c:pt idx="6220">
                  <c:v>-5.3349500000000001E-2</c:v>
                </c:pt>
                <c:pt idx="6221">
                  <c:v>-5.33415E-2</c:v>
                </c:pt>
                <c:pt idx="6222">
                  <c:v>-5.3335000000000007E-2</c:v>
                </c:pt>
                <c:pt idx="6223">
                  <c:v>-5.3327500000000007E-2</c:v>
                </c:pt>
                <c:pt idx="6224">
                  <c:v>-5.3319000000000019E-2</c:v>
                </c:pt>
                <c:pt idx="6225">
                  <c:v>-5.3310500000000018E-2</c:v>
                </c:pt>
                <c:pt idx="6226">
                  <c:v>-5.3304000000000025E-2</c:v>
                </c:pt>
                <c:pt idx="6227">
                  <c:v>-5.3300000000000028E-2</c:v>
                </c:pt>
                <c:pt idx="6228">
                  <c:v>-5.3293500000000035E-2</c:v>
                </c:pt>
                <c:pt idx="6229">
                  <c:v>-5.3289500000000031E-2</c:v>
                </c:pt>
                <c:pt idx="6230">
                  <c:v>-5.3300500000000035E-2</c:v>
                </c:pt>
                <c:pt idx="6231">
                  <c:v>-5.3292000000000034E-2</c:v>
                </c:pt>
                <c:pt idx="6232">
                  <c:v>-5.3289500000000031E-2</c:v>
                </c:pt>
                <c:pt idx="6233">
                  <c:v>-5.3288000000000037E-2</c:v>
                </c:pt>
                <c:pt idx="6234">
                  <c:v>-5.3288500000000037E-2</c:v>
                </c:pt>
                <c:pt idx="6235">
                  <c:v>-5.3289500000000031E-2</c:v>
                </c:pt>
                <c:pt idx="6236">
                  <c:v>-5.3294500000000029E-2</c:v>
                </c:pt>
                <c:pt idx="6237">
                  <c:v>-5.3298000000000026E-2</c:v>
                </c:pt>
                <c:pt idx="6238">
                  <c:v>-5.3301500000000022E-2</c:v>
                </c:pt>
                <c:pt idx="6239">
                  <c:v>-5.3294500000000022E-2</c:v>
                </c:pt>
                <c:pt idx="6240">
                  <c:v>-5.3300000000000028E-2</c:v>
                </c:pt>
                <c:pt idx="6241">
                  <c:v>-5.330600000000002E-2</c:v>
                </c:pt>
                <c:pt idx="6242">
                  <c:v>-5.3313500000000021E-2</c:v>
                </c:pt>
                <c:pt idx="6243">
                  <c:v>-5.3319000000000026E-2</c:v>
                </c:pt>
                <c:pt idx="6244">
                  <c:v>-5.3323500000000024E-2</c:v>
                </c:pt>
                <c:pt idx="6245">
                  <c:v>-5.3328000000000021E-2</c:v>
                </c:pt>
                <c:pt idx="6246">
                  <c:v>-5.3333000000000019E-2</c:v>
                </c:pt>
                <c:pt idx="6247">
                  <c:v>-5.3332000000000018E-2</c:v>
                </c:pt>
                <c:pt idx="6248">
                  <c:v>-5.3333000000000012E-2</c:v>
                </c:pt>
                <c:pt idx="6249">
                  <c:v>-5.3332000000000004E-2</c:v>
                </c:pt>
                <c:pt idx="6250">
                  <c:v>-5.3325500000000005E-2</c:v>
                </c:pt>
                <c:pt idx="6251">
                  <c:v>-5.3322500000000002E-2</c:v>
                </c:pt>
                <c:pt idx="6252">
                  <c:v>-5.3302999999999996E-2</c:v>
                </c:pt>
                <c:pt idx="6253">
                  <c:v>-5.3293500000000008E-2</c:v>
                </c:pt>
                <c:pt idx="6254">
                  <c:v>-5.3284999999999999E-2</c:v>
                </c:pt>
                <c:pt idx="6255">
                  <c:v>-5.3273500000000008E-2</c:v>
                </c:pt>
                <c:pt idx="6256">
                  <c:v>-5.326800000000001E-2</c:v>
                </c:pt>
                <c:pt idx="6257">
                  <c:v>-5.3265500000000007E-2</c:v>
                </c:pt>
                <c:pt idx="6258">
                  <c:v>-5.3256000000000026E-2</c:v>
                </c:pt>
                <c:pt idx="6259">
                  <c:v>-5.3357500000000009E-2</c:v>
                </c:pt>
                <c:pt idx="6260">
                  <c:v>-5.3352000000000011E-2</c:v>
                </c:pt>
                <c:pt idx="6261">
                  <c:v>-5.3339499999999998E-2</c:v>
                </c:pt>
                <c:pt idx="6262">
                  <c:v>-5.3329500000000002E-2</c:v>
                </c:pt>
                <c:pt idx="6263">
                  <c:v>-5.3322499999999995E-2</c:v>
                </c:pt>
                <c:pt idx="6264">
                  <c:v>-5.3314E-2</c:v>
                </c:pt>
                <c:pt idx="6265">
                  <c:v>-5.3304999999999998E-2</c:v>
                </c:pt>
                <c:pt idx="6266">
                  <c:v>-5.3294500000000002E-2</c:v>
                </c:pt>
                <c:pt idx="6267">
                  <c:v>-5.3287499999999988E-2</c:v>
                </c:pt>
                <c:pt idx="6268">
                  <c:v>-5.3287999999999981E-2</c:v>
                </c:pt>
                <c:pt idx="6269">
                  <c:v>-5.3290499999999998E-2</c:v>
                </c:pt>
                <c:pt idx="6270">
                  <c:v>-5.3289000000000003E-2</c:v>
                </c:pt>
                <c:pt idx="6271">
                  <c:v>-5.3290999999999998E-2</c:v>
                </c:pt>
                <c:pt idx="6272">
                  <c:v>-5.3284999999999999E-2</c:v>
                </c:pt>
                <c:pt idx="6273">
                  <c:v>-5.3283500000000004E-2</c:v>
                </c:pt>
                <c:pt idx="6274">
                  <c:v>-5.3282500000000017E-2</c:v>
                </c:pt>
                <c:pt idx="6275">
                  <c:v>-5.3286500000000007E-2</c:v>
                </c:pt>
                <c:pt idx="6276">
                  <c:v>-5.3286499999999987E-2</c:v>
                </c:pt>
                <c:pt idx="6277">
                  <c:v>-5.3294999999999988E-2</c:v>
                </c:pt>
                <c:pt idx="6278">
                  <c:v>-5.3293999999999987E-2</c:v>
                </c:pt>
                <c:pt idx="6279">
                  <c:v>-5.3298999999999985E-2</c:v>
                </c:pt>
                <c:pt idx="6280">
                  <c:v>-5.3297000000000011E-2</c:v>
                </c:pt>
                <c:pt idx="6281">
                  <c:v>-5.3297999999999984E-2</c:v>
                </c:pt>
                <c:pt idx="6282">
                  <c:v>-5.3298499999999985E-2</c:v>
                </c:pt>
                <c:pt idx="6283">
                  <c:v>-5.3299000000000006E-2</c:v>
                </c:pt>
                <c:pt idx="6284">
                  <c:v>-5.3299000000000006E-2</c:v>
                </c:pt>
                <c:pt idx="6285">
                  <c:v>-5.3312500000000006E-2</c:v>
                </c:pt>
                <c:pt idx="6286">
                  <c:v>-5.3307500000000008E-2</c:v>
                </c:pt>
                <c:pt idx="6287">
                  <c:v>-5.3306500000000014E-2</c:v>
                </c:pt>
                <c:pt idx="6288">
                  <c:v>-5.330300000000001E-2</c:v>
                </c:pt>
                <c:pt idx="6289">
                  <c:v>-5.3303500000000004E-2</c:v>
                </c:pt>
                <c:pt idx="6290">
                  <c:v>-5.3301000000000008E-2</c:v>
                </c:pt>
                <c:pt idx="6291">
                  <c:v>-5.3293500000000001E-2</c:v>
                </c:pt>
                <c:pt idx="6292">
                  <c:v>-5.3281500000000002E-2</c:v>
                </c:pt>
                <c:pt idx="6293">
                  <c:v>-5.3273500000000001E-2</c:v>
                </c:pt>
                <c:pt idx="6294">
                  <c:v>-5.3266500000000001E-2</c:v>
                </c:pt>
                <c:pt idx="6295">
                  <c:v>-5.3262999999999998E-2</c:v>
                </c:pt>
                <c:pt idx="6296">
                  <c:v>-5.3255499999999997E-2</c:v>
                </c:pt>
                <c:pt idx="6297">
                  <c:v>-5.3248499999999997E-2</c:v>
                </c:pt>
                <c:pt idx="6298">
                  <c:v>-5.3238499999999994E-2</c:v>
                </c:pt>
                <c:pt idx="6299">
                  <c:v>-5.32305E-2</c:v>
                </c:pt>
                <c:pt idx="6300">
                  <c:v>-5.3214000000000004E-2</c:v>
                </c:pt>
                <c:pt idx="6301">
                  <c:v>-5.3204500000000002E-2</c:v>
                </c:pt>
                <c:pt idx="6302">
                  <c:v>-5.3197999999999995E-2</c:v>
                </c:pt>
                <c:pt idx="6303">
                  <c:v>-5.3192499999999997E-2</c:v>
                </c:pt>
                <c:pt idx="6304">
                  <c:v>-5.3185499999999983E-2</c:v>
                </c:pt>
                <c:pt idx="6305">
                  <c:v>-5.3179499999999991E-2</c:v>
                </c:pt>
                <c:pt idx="6306">
                  <c:v>-5.3174999999999979E-2</c:v>
                </c:pt>
                <c:pt idx="6307">
                  <c:v>-5.3139499999999978E-2</c:v>
                </c:pt>
                <c:pt idx="6308">
                  <c:v>-5.3130999999999977E-2</c:v>
                </c:pt>
                <c:pt idx="6309">
                  <c:v>-5.3121999999999975E-2</c:v>
                </c:pt>
                <c:pt idx="6310">
                  <c:v>-5.3112499999999979E-2</c:v>
                </c:pt>
                <c:pt idx="6311">
                  <c:v>-5.3099999999999981E-2</c:v>
                </c:pt>
                <c:pt idx="6312">
                  <c:v>-5.3090499999999971E-2</c:v>
                </c:pt>
                <c:pt idx="6313">
                  <c:v>-5.3084999999999979E-2</c:v>
                </c:pt>
                <c:pt idx="6314">
                  <c:v>-5.3078499999999973E-2</c:v>
                </c:pt>
                <c:pt idx="6315">
                  <c:v>-5.3077499999999979E-2</c:v>
                </c:pt>
                <c:pt idx="6316">
                  <c:v>-5.3081999999999976E-2</c:v>
                </c:pt>
                <c:pt idx="6317">
                  <c:v>-5.307549999999997E-2</c:v>
                </c:pt>
                <c:pt idx="6318">
                  <c:v>-5.3069499999999971E-2</c:v>
                </c:pt>
                <c:pt idx="6319">
                  <c:v>-5.3064999999999973E-2</c:v>
                </c:pt>
                <c:pt idx="6320">
                  <c:v>-5.3056999999999965E-2</c:v>
                </c:pt>
                <c:pt idx="6321">
                  <c:v>-5.3054999999999956E-2</c:v>
                </c:pt>
                <c:pt idx="6322">
                  <c:v>-5.3054999999999956E-2</c:v>
                </c:pt>
                <c:pt idx="6323">
                  <c:v>-5.3054999999999956E-2</c:v>
                </c:pt>
                <c:pt idx="6324">
                  <c:v>-5.3043999999999966E-2</c:v>
                </c:pt>
                <c:pt idx="6325">
                  <c:v>-5.3048499999999964E-2</c:v>
                </c:pt>
                <c:pt idx="6326">
                  <c:v>-5.3044999999999967E-2</c:v>
                </c:pt>
                <c:pt idx="6327">
                  <c:v>-5.3044999999999953E-2</c:v>
                </c:pt>
                <c:pt idx="6328">
                  <c:v>-5.3044999999999946E-2</c:v>
                </c:pt>
                <c:pt idx="6329">
                  <c:v>-5.3043499999999952E-2</c:v>
                </c:pt>
                <c:pt idx="6330">
                  <c:v>-5.3042999999999944E-2</c:v>
                </c:pt>
                <c:pt idx="6331">
                  <c:v>-5.3038499999999947E-2</c:v>
                </c:pt>
                <c:pt idx="6332">
                  <c:v>-5.3037499999999939E-2</c:v>
                </c:pt>
                <c:pt idx="6333">
                  <c:v>-5.3041499999999929E-2</c:v>
                </c:pt>
                <c:pt idx="6334">
                  <c:v>-5.3036499999999931E-2</c:v>
                </c:pt>
                <c:pt idx="6335">
                  <c:v>-5.3031999999999926E-2</c:v>
                </c:pt>
                <c:pt idx="6336">
                  <c:v>-5.302899999999991E-2</c:v>
                </c:pt>
                <c:pt idx="6337">
                  <c:v>-5.3027499999999908E-2</c:v>
                </c:pt>
                <c:pt idx="6338">
                  <c:v>-5.3024499999999912E-2</c:v>
                </c:pt>
                <c:pt idx="6339">
                  <c:v>-5.3020999999999922E-2</c:v>
                </c:pt>
                <c:pt idx="6340">
                  <c:v>-5.3016499999999925E-2</c:v>
                </c:pt>
                <c:pt idx="6341">
                  <c:v>-5.3007499999999937E-2</c:v>
                </c:pt>
                <c:pt idx="6342">
                  <c:v>-5.2996999999999933E-2</c:v>
                </c:pt>
                <c:pt idx="6343">
                  <c:v>-5.2979999999999937E-2</c:v>
                </c:pt>
                <c:pt idx="6344">
                  <c:v>-5.2970499999999934E-2</c:v>
                </c:pt>
                <c:pt idx="6345">
                  <c:v>-5.2962999999999934E-2</c:v>
                </c:pt>
                <c:pt idx="6346">
                  <c:v>-5.2956499999999941E-2</c:v>
                </c:pt>
                <c:pt idx="6347">
                  <c:v>-5.2960499999999938E-2</c:v>
                </c:pt>
                <c:pt idx="6348">
                  <c:v>-5.2948499999999933E-2</c:v>
                </c:pt>
                <c:pt idx="6349">
                  <c:v>-5.2940499999999932E-2</c:v>
                </c:pt>
                <c:pt idx="6350">
                  <c:v>-5.2934499999999919E-2</c:v>
                </c:pt>
                <c:pt idx="6351">
                  <c:v>-5.2933999999999932E-2</c:v>
                </c:pt>
                <c:pt idx="6352">
                  <c:v>-5.2926999999999939E-2</c:v>
                </c:pt>
                <c:pt idx="6353">
                  <c:v>-5.2927999999999947E-2</c:v>
                </c:pt>
                <c:pt idx="6354">
                  <c:v>-5.2918499999999952E-2</c:v>
                </c:pt>
                <c:pt idx="6355">
                  <c:v>-5.290949999999995E-2</c:v>
                </c:pt>
                <c:pt idx="6356">
                  <c:v>-5.290299999999995E-2</c:v>
                </c:pt>
                <c:pt idx="6357">
                  <c:v>-5.2894999999999956E-2</c:v>
                </c:pt>
                <c:pt idx="6358">
                  <c:v>-5.2889499999999964E-2</c:v>
                </c:pt>
                <c:pt idx="6359">
                  <c:v>-5.288549999999996E-2</c:v>
                </c:pt>
                <c:pt idx="6360">
                  <c:v>-5.2880499999999976E-2</c:v>
                </c:pt>
                <c:pt idx="6361">
                  <c:v>-5.287449999999997E-2</c:v>
                </c:pt>
                <c:pt idx="6362">
                  <c:v>-5.2876999999999966E-2</c:v>
                </c:pt>
                <c:pt idx="6363">
                  <c:v>-5.2875999999999958E-2</c:v>
                </c:pt>
                <c:pt idx="6364">
                  <c:v>-5.287549999999995E-2</c:v>
                </c:pt>
                <c:pt idx="6365">
                  <c:v>-5.2868499999999957E-2</c:v>
                </c:pt>
                <c:pt idx="6366">
                  <c:v>-5.2862499999999951E-2</c:v>
                </c:pt>
                <c:pt idx="6367">
                  <c:v>-5.2858499999999954E-2</c:v>
                </c:pt>
                <c:pt idx="6368">
                  <c:v>-5.2853499999999956E-2</c:v>
                </c:pt>
                <c:pt idx="6369">
                  <c:v>-5.2847999999999964E-2</c:v>
                </c:pt>
                <c:pt idx="6370">
                  <c:v>-5.2844499999999961E-2</c:v>
                </c:pt>
                <c:pt idx="6371">
                  <c:v>-5.284049999999995E-2</c:v>
                </c:pt>
                <c:pt idx="6372">
                  <c:v>-5.2821999999999952E-2</c:v>
                </c:pt>
                <c:pt idx="6373">
                  <c:v>-5.2817499999999941E-2</c:v>
                </c:pt>
                <c:pt idx="6374">
                  <c:v>-5.2814499999999952E-2</c:v>
                </c:pt>
                <c:pt idx="6375">
                  <c:v>-5.2810999999999941E-2</c:v>
                </c:pt>
                <c:pt idx="6376">
                  <c:v>-5.2804999999999949E-2</c:v>
                </c:pt>
                <c:pt idx="6377">
                  <c:v>-5.2793499999999959E-2</c:v>
                </c:pt>
                <c:pt idx="6378">
                  <c:v>-5.2782999999999962E-2</c:v>
                </c:pt>
                <c:pt idx="6379">
                  <c:v>-5.2775999999999969E-2</c:v>
                </c:pt>
                <c:pt idx="6380">
                  <c:v>-5.2772999999999966E-2</c:v>
                </c:pt>
                <c:pt idx="6381">
                  <c:v>-5.2766999999999974E-2</c:v>
                </c:pt>
                <c:pt idx="6382">
                  <c:v>-5.275899999999998E-2</c:v>
                </c:pt>
                <c:pt idx="6383">
                  <c:v>-5.2751499999999972E-2</c:v>
                </c:pt>
                <c:pt idx="6384">
                  <c:v>-5.2744999999999979E-2</c:v>
                </c:pt>
                <c:pt idx="6385">
                  <c:v>-5.2737999999999979E-2</c:v>
                </c:pt>
                <c:pt idx="6386">
                  <c:v>-5.2733999999999989E-2</c:v>
                </c:pt>
                <c:pt idx="6387">
                  <c:v>-5.2729499999999978E-2</c:v>
                </c:pt>
                <c:pt idx="6388">
                  <c:v>-5.2722999999999985E-2</c:v>
                </c:pt>
                <c:pt idx="6389">
                  <c:v>-5.2714999999999977E-2</c:v>
                </c:pt>
                <c:pt idx="6390">
                  <c:v>-5.270749999999997E-2</c:v>
                </c:pt>
                <c:pt idx="6391">
                  <c:v>-5.2696499999999979E-2</c:v>
                </c:pt>
                <c:pt idx="6392">
                  <c:v>-5.2691499999999974E-2</c:v>
                </c:pt>
                <c:pt idx="6393">
                  <c:v>-5.2687999999999971E-2</c:v>
                </c:pt>
                <c:pt idx="6394">
                  <c:v>-5.2699999999999976E-2</c:v>
                </c:pt>
                <c:pt idx="6395">
                  <c:v>-5.2690999999999981E-2</c:v>
                </c:pt>
                <c:pt idx="6396">
                  <c:v>-5.268599999999999E-2</c:v>
                </c:pt>
                <c:pt idx="6397">
                  <c:v>-5.2679000000000004E-2</c:v>
                </c:pt>
                <c:pt idx="6398">
                  <c:v>-5.2671000000000009E-2</c:v>
                </c:pt>
                <c:pt idx="6399">
                  <c:v>-5.2675500000000007E-2</c:v>
                </c:pt>
                <c:pt idx="6400">
                  <c:v>-5.2667499999999999E-2</c:v>
                </c:pt>
                <c:pt idx="6401">
                  <c:v>-5.2660499999999992E-2</c:v>
                </c:pt>
                <c:pt idx="6402">
                  <c:v>-5.2649999999999988E-2</c:v>
                </c:pt>
                <c:pt idx="6403">
                  <c:v>-5.2643999999999982E-2</c:v>
                </c:pt>
                <c:pt idx="6404">
                  <c:v>-5.2625999999999978E-2</c:v>
                </c:pt>
                <c:pt idx="6405">
                  <c:v>-5.2620499999999987E-2</c:v>
                </c:pt>
                <c:pt idx="6406">
                  <c:v>-5.2611499999999978E-2</c:v>
                </c:pt>
                <c:pt idx="6407">
                  <c:v>-5.2603999999999977E-2</c:v>
                </c:pt>
                <c:pt idx="6408">
                  <c:v>-5.2594999999999975E-2</c:v>
                </c:pt>
                <c:pt idx="6409">
                  <c:v>-5.2575499999999976E-2</c:v>
                </c:pt>
                <c:pt idx="6410">
                  <c:v>-5.255849999999998E-2</c:v>
                </c:pt>
                <c:pt idx="6411">
                  <c:v>-5.2548499999999977E-2</c:v>
                </c:pt>
                <c:pt idx="6412">
                  <c:v>-5.2534999999999978E-2</c:v>
                </c:pt>
                <c:pt idx="6413">
                  <c:v>-5.2518499999999975E-2</c:v>
                </c:pt>
                <c:pt idx="6414">
                  <c:v>-5.2506999999999977E-2</c:v>
                </c:pt>
                <c:pt idx="6415">
                  <c:v>-5.2496999999999988E-2</c:v>
                </c:pt>
                <c:pt idx="6416">
                  <c:v>-5.2491499999999983E-2</c:v>
                </c:pt>
                <c:pt idx="6417">
                  <c:v>-5.2475499999999987E-2</c:v>
                </c:pt>
                <c:pt idx="6418">
                  <c:v>-5.2462499999999988E-2</c:v>
                </c:pt>
                <c:pt idx="6419">
                  <c:v>-5.2450499999999997E-2</c:v>
                </c:pt>
                <c:pt idx="6420">
                  <c:v>-5.2439E-2</c:v>
                </c:pt>
                <c:pt idx="6421">
                  <c:v>-5.2427999999999989E-2</c:v>
                </c:pt>
                <c:pt idx="6422">
                  <c:v>-5.2416499999999998E-2</c:v>
                </c:pt>
                <c:pt idx="6423">
                  <c:v>-5.2403999999999992E-2</c:v>
                </c:pt>
                <c:pt idx="6424">
                  <c:v>-5.2392999999999995E-2</c:v>
                </c:pt>
                <c:pt idx="6425">
                  <c:v>-5.2379999999999996E-2</c:v>
                </c:pt>
                <c:pt idx="6426">
                  <c:v>-5.2363499999999986E-2</c:v>
                </c:pt>
                <c:pt idx="6427">
                  <c:v>-5.2346999999999984E-2</c:v>
                </c:pt>
                <c:pt idx="6428">
                  <c:v>-5.2332499999999983E-2</c:v>
                </c:pt>
                <c:pt idx="6429">
                  <c:v>-5.2319499999999977E-2</c:v>
                </c:pt>
                <c:pt idx="6430">
                  <c:v>-5.2286999999999972E-2</c:v>
                </c:pt>
                <c:pt idx="6431">
                  <c:v>-5.2276999999999969E-2</c:v>
                </c:pt>
                <c:pt idx="6432">
                  <c:v>-5.2260999999999974E-2</c:v>
                </c:pt>
                <c:pt idx="6433">
                  <c:v>-5.2244499999999958E-2</c:v>
                </c:pt>
                <c:pt idx="6434">
                  <c:v>-5.222649999999996E-2</c:v>
                </c:pt>
                <c:pt idx="6435">
                  <c:v>-5.2210499999999965E-2</c:v>
                </c:pt>
                <c:pt idx="6436">
                  <c:v>-5.2190999999999967E-2</c:v>
                </c:pt>
                <c:pt idx="6437">
                  <c:v>-5.2174499999999971E-2</c:v>
                </c:pt>
                <c:pt idx="6438">
                  <c:v>-5.2158499999999969E-2</c:v>
                </c:pt>
                <c:pt idx="6439">
                  <c:v>-5.2154999999999972E-2</c:v>
                </c:pt>
                <c:pt idx="6440">
                  <c:v>-5.2137999999999955E-2</c:v>
                </c:pt>
                <c:pt idx="6441">
                  <c:v>-5.2122499999999954E-2</c:v>
                </c:pt>
                <c:pt idx="6442">
                  <c:v>-5.2105499999999944E-2</c:v>
                </c:pt>
                <c:pt idx="6443">
                  <c:v>-5.2089999999999935E-2</c:v>
                </c:pt>
                <c:pt idx="6444">
                  <c:v>-5.2075499999999934E-2</c:v>
                </c:pt>
                <c:pt idx="6445">
                  <c:v>-5.2062999999999936E-2</c:v>
                </c:pt>
                <c:pt idx="6446">
                  <c:v>-5.2049999999999937E-2</c:v>
                </c:pt>
                <c:pt idx="6447">
                  <c:v>-5.2043999999999944E-2</c:v>
                </c:pt>
                <c:pt idx="6448">
                  <c:v>-5.2034499999999956E-2</c:v>
                </c:pt>
                <c:pt idx="6449">
                  <c:v>-5.2026499999999955E-2</c:v>
                </c:pt>
                <c:pt idx="6450">
                  <c:v>-5.2022499999999951E-2</c:v>
                </c:pt>
                <c:pt idx="6451">
                  <c:v>-5.2016999999999952E-2</c:v>
                </c:pt>
                <c:pt idx="6452">
                  <c:v>-5.2012499999999955E-2</c:v>
                </c:pt>
                <c:pt idx="6453">
                  <c:v>-5.2007499999999957E-2</c:v>
                </c:pt>
                <c:pt idx="6454">
                  <c:v>-5.1999999999999956E-2</c:v>
                </c:pt>
                <c:pt idx="6455">
                  <c:v>-5.1998499999999954E-2</c:v>
                </c:pt>
                <c:pt idx="6456">
                  <c:v>-5.1990999999999954E-2</c:v>
                </c:pt>
                <c:pt idx="6457">
                  <c:v>-5.1978499999999955E-2</c:v>
                </c:pt>
                <c:pt idx="6458">
                  <c:v>-5.1971499999999934E-2</c:v>
                </c:pt>
                <c:pt idx="6459">
                  <c:v>-5.1855999999999937E-2</c:v>
                </c:pt>
                <c:pt idx="6460">
                  <c:v>-5.1846999999999942E-2</c:v>
                </c:pt>
                <c:pt idx="6461">
                  <c:v>-5.1845999999999941E-2</c:v>
                </c:pt>
                <c:pt idx="6462">
                  <c:v>-5.1839999999999949E-2</c:v>
                </c:pt>
                <c:pt idx="6463">
                  <c:v>-5.1832999999999949E-2</c:v>
                </c:pt>
                <c:pt idx="6464">
                  <c:v>-5.1824999999999947E-2</c:v>
                </c:pt>
                <c:pt idx="6465">
                  <c:v>-5.1818999999999941E-2</c:v>
                </c:pt>
                <c:pt idx="6466">
                  <c:v>-5.1812499999999949E-2</c:v>
                </c:pt>
                <c:pt idx="6467">
                  <c:v>-5.1810999999999954E-2</c:v>
                </c:pt>
                <c:pt idx="6468">
                  <c:v>-5.1801999999999945E-2</c:v>
                </c:pt>
                <c:pt idx="6469">
                  <c:v>-5.179299999999995E-2</c:v>
                </c:pt>
                <c:pt idx="6470">
                  <c:v>-5.1784999999999949E-2</c:v>
                </c:pt>
                <c:pt idx="6471">
                  <c:v>-5.1775499999999954E-2</c:v>
                </c:pt>
                <c:pt idx="6472">
                  <c:v>-5.1763999999999956E-2</c:v>
                </c:pt>
                <c:pt idx="6473">
                  <c:v>-5.175399999999996E-2</c:v>
                </c:pt>
                <c:pt idx="6474">
                  <c:v>-5.1740999999999968E-2</c:v>
                </c:pt>
                <c:pt idx="6475">
                  <c:v>-5.1733499999999974E-2</c:v>
                </c:pt>
                <c:pt idx="6476">
                  <c:v>-5.1724499999999979E-2</c:v>
                </c:pt>
                <c:pt idx="6477">
                  <c:v>-5.1707999999999983E-2</c:v>
                </c:pt>
                <c:pt idx="6478">
                  <c:v>-5.170099999999999E-2</c:v>
                </c:pt>
                <c:pt idx="6479">
                  <c:v>-5.1689999999999986E-2</c:v>
                </c:pt>
                <c:pt idx="6480">
                  <c:v>-5.1685499999999988E-2</c:v>
                </c:pt>
                <c:pt idx="6481">
                  <c:v>-5.1679499999999996E-2</c:v>
                </c:pt>
                <c:pt idx="6482">
                  <c:v>-5.1674999999999985E-2</c:v>
                </c:pt>
                <c:pt idx="6483">
                  <c:v>-5.167049999999998E-2</c:v>
                </c:pt>
                <c:pt idx="6484">
                  <c:v>-5.1667499999999984E-2</c:v>
                </c:pt>
                <c:pt idx="6485">
                  <c:v>-5.1663999999999995E-2</c:v>
                </c:pt>
                <c:pt idx="6486">
                  <c:v>-5.1662499999999986E-2</c:v>
                </c:pt>
                <c:pt idx="6487">
                  <c:v>-5.1658499999999996E-2</c:v>
                </c:pt>
                <c:pt idx="6488">
                  <c:v>-5.1656500000000001E-2</c:v>
                </c:pt>
                <c:pt idx="6489">
                  <c:v>-5.1655000000000006E-2</c:v>
                </c:pt>
                <c:pt idx="6490">
                  <c:v>-5.1655500000000007E-2</c:v>
                </c:pt>
                <c:pt idx="6491">
                  <c:v>-5.1655499999999993E-2</c:v>
                </c:pt>
                <c:pt idx="6492">
                  <c:v>-5.1662999999999987E-2</c:v>
                </c:pt>
                <c:pt idx="6493">
                  <c:v>-5.1668499999999978E-2</c:v>
                </c:pt>
                <c:pt idx="6494">
                  <c:v>-5.167049999999998E-2</c:v>
                </c:pt>
                <c:pt idx="6495">
                  <c:v>-5.1673999999999977E-2</c:v>
                </c:pt>
                <c:pt idx="6496">
                  <c:v>-5.1678999999999989E-2</c:v>
                </c:pt>
                <c:pt idx="6497">
                  <c:v>-5.1682999999999986E-2</c:v>
                </c:pt>
                <c:pt idx="6498">
                  <c:v>-5.1687499999999977E-2</c:v>
                </c:pt>
                <c:pt idx="6499">
                  <c:v>-5.1691999999999981E-2</c:v>
                </c:pt>
                <c:pt idx="6500">
                  <c:v>-5.169749999999998E-2</c:v>
                </c:pt>
                <c:pt idx="6501">
                  <c:v>-5.1700999999999976E-2</c:v>
                </c:pt>
                <c:pt idx="6502">
                  <c:v>-5.1703499999999993E-2</c:v>
                </c:pt>
                <c:pt idx="6503">
                  <c:v>-5.1706999999999975E-2</c:v>
                </c:pt>
                <c:pt idx="6504">
                  <c:v>-5.1710499999999986E-2</c:v>
                </c:pt>
                <c:pt idx="6505">
                  <c:v>-5.1712999999999988E-2</c:v>
                </c:pt>
                <c:pt idx="6506">
                  <c:v>-5.1717499999999979E-2</c:v>
                </c:pt>
                <c:pt idx="6507">
                  <c:v>-5.1721499999999983E-2</c:v>
                </c:pt>
                <c:pt idx="6508">
                  <c:v>-5.1724499999999979E-2</c:v>
                </c:pt>
                <c:pt idx="6509">
                  <c:v>-5.1726499999999981E-2</c:v>
                </c:pt>
                <c:pt idx="6510">
                  <c:v>-5.1726499999999981E-2</c:v>
                </c:pt>
                <c:pt idx="6511">
                  <c:v>-5.1726999999999981E-2</c:v>
                </c:pt>
                <c:pt idx="6512">
                  <c:v>-5.1729499999999977E-2</c:v>
                </c:pt>
                <c:pt idx="6513">
                  <c:v>-5.1728499999999976E-2</c:v>
                </c:pt>
                <c:pt idx="6514">
                  <c:v>-5.1730999999999978E-2</c:v>
                </c:pt>
                <c:pt idx="6515">
                  <c:v>-5.1737999999999972E-2</c:v>
                </c:pt>
                <c:pt idx="6516">
                  <c:v>-5.1728999999999969E-2</c:v>
                </c:pt>
                <c:pt idx="6517">
                  <c:v>-5.1728999999999969E-2</c:v>
                </c:pt>
                <c:pt idx="6518">
                  <c:v>-5.173349999999996E-2</c:v>
                </c:pt>
                <c:pt idx="6519">
                  <c:v>-5.1733999999999954E-2</c:v>
                </c:pt>
                <c:pt idx="6520">
                  <c:v>-5.1741499999999954E-2</c:v>
                </c:pt>
                <c:pt idx="6521">
                  <c:v>-5.1742499999999955E-2</c:v>
                </c:pt>
                <c:pt idx="6522">
                  <c:v>-5.1743499999999949E-2</c:v>
                </c:pt>
                <c:pt idx="6523">
                  <c:v>-5.1747499999999953E-2</c:v>
                </c:pt>
                <c:pt idx="6524">
                  <c:v>-5.1756499999999948E-2</c:v>
                </c:pt>
                <c:pt idx="6525">
                  <c:v>-5.1754499999999953E-2</c:v>
                </c:pt>
                <c:pt idx="6526">
                  <c:v>-5.1757499999999956E-2</c:v>
                </c:pt>
                <c:pt idx="6527">
                  <c:v>-5.1760999999999953E-2</c:v>
                </c:pt>
                <c:pt idx="6528">
                  <c:v>-5.1764999999999957E-2</c:v>
                </c:pt>
                <c:pt idx="6529">
                  <c:v>-5.1769499999999954E-2</c:v>
                </c:pt>
                <c:pt idx="6530">
                  <c:v>-5.1772499999999957E-2</c:v>
                </c:pt>
                <c:pt idx="6531">
                  <c:v>-5.1779499999999958E-2</c:v>
                </c:pt>
                <c:pt idx="6532">
                  <c:v>-5.1782499999999961E-2</c:v>
                </c:pt>
                <c:pt idx="6533">
                  <c:v>-5.1785999999999957E-2</c:v>
                </c:pt>
                <c:pt idx="6534">
                  <c:v>-5.1791499999999956E-2</c:v>
                </c:pt>
                <c:pt idx="6535">
                  <c:v>-5.1797499999999969E-2</c:v>
                </c:pt>
                <c:pt idx="6536">
                  <c:v>-5.1799499999999964E-2</c:v>
                </c:pt>
                <c:pt idx="6537">
                  <c:v>-5.1802499999999967E-2</c:v>
                </c:pt>
                <c:pt idx="6538">
                  <c:v>-5.1805999999999977E-2</c:v>
                </c:pt>
                <c:pt idx="6539">
                  <c:v>-5.180849999999998E-2</c:v>
                </c:pt>
                <c:pt idx="6540">
                  <c:v>-5.1809999999999981E-2</c:v>
                </c:pt>
                <c:pt idx="6541">
                  <c:v>-5.1813499999999978E-2</c:v>
                </c:pt>
                <c:pt idx="6542">
                  <c:v>-5.181549999999998E-2</c:v>
                </c:pt>
                <c:pt idx="6543">
                  <c:v>-5.1814499999999972E-2</c:v>
                </c:pt>
                <c:pt idx="6544">
                  <c:v>-5.181149999999999E-2</c:v>
                </c:pt>
                <c:pt idx="6545">
                  <c:v>-5.181199999999999E-2</c:v>
                </c:pt>
                <c:pt idx="6546">
                  <c:v>-5.1808999999999994E-2</c:v>
                </c:pt>
                <c:pt idx="6547">
                  <c:v>-5.1808499999999993E-2</c:v>
                </c:pt>
                <c:pt idx="6548">
                  <c:v>-5.1808999999999994E-2</c:v>
                </c:pt>
                <c:pt idx="6549">
                  <c:v>-5.1808000000000007E-2</c:v>
                </c:pt>
                <c:pt idx="6550">
                  <c:v>-5.1806999999999999E-2</c:v>
                </c:pt>
                <c:pt idx="6551">
                  <c:v>-5.1804999999999997E-2</c:v>
                </c:pt>
                <c:pt idx="6552">
                  <c:v>-5.1804499999999996E-2</c:v>
                </c:pt>
                <c:pt idx="6553">
                  <c:v>-5.1803499999999988E-2</c:v>
                </c:pt>
                <c:pt idx="6554">
                  <c:v>-5.1803999999999989E-2</c:v>
                </c:pt>
                <c:pt idx="6555">
                  <c:v>-5.1803000000000002E-2</c:v>
                </c:pt>
                <c:pt idx="6556">
                  <c:v>-5.18015E-2</c:v>
                </c:pt>
                <c:pt idx="6557">
                  <c:v>-5.1801499999999993E-2</c:v>
                </c:pt>
                <c:pt idx="6558">
                  <c:v>-5.1802000000000001E-2</c:v>
                </c:pt>
                <c:pt idx="6559">
                  <c:v>-5.1802999999999988E-2</c:v>
                </c:pt>
                <c:pt idx="6560">
                  <c:v>-5.1804499999999989E-2</c:v>
                </c:pt>
                <c:pt idx="6561">
                  <c:v>-5.1807999999999986E-2</c:v>
                </c:pt>
                <c:pt idx="6562">
                  <c:v>-5.1810499999999989E-2</c:v>
                </c:pt>
                <c:pt idx="6563">
                  <c:v>-5.1808499999999993E-2</c:v>
                </c:pt>
                <c:pt idx="6564">
                  <c:v>-5.1810999999999996E-2</c:v>
                </c:pt>
                <c:pt idx="6565">
                  <c:v>-5.1815499999999987E-2</c:v>
                </c:pt>
                <c:pt idx="6566">
                  <c:v>-5.1818000000000003E-2</c:v>
                </c:pt>
                <c:pt idx="6567">
                  <c:v>-5.1822E-2</c:v>
                </c:pt>
                <c:pt idx="6568">
                  <c:v>-5.1825000000000003E-2</c:v>
                </c:pt>
                <c:pt idx="6569">
                  <c:v>-5.1829500000000008E-2</c:v>
                </c:pt>
                <c:pt idx="6570">
                  <c:v>-5.1832500000000011E-2</c:v>
                </c:pt>
                <c:pt idx="6571">
                  <c:v>-5.1834500000000006E-2</c:v>
                </c:pt>
                <c:pt idx="6572">
                  <c:v>-5.1838500000000003E-2</c:v>
                </c:pt>
                <c:pt idx="6573">
                  <c:v>-5.1842000000000006E-2</c:v>
                </c:pt>
                <c:pt idx="6574">
                  <c:v>-5.1849500000000014E-2</c:v>
                </c:pt>
                <c:pt idx="6575">
                  <c:v>-5.185250000000001E-2</c:v>
                </c:pt>
                <c:pt idx="6576">
                  <c:v>-5.1858000000000001E-2</c:v>
                </c:pt>
                <c:pt idx="6577">
                  <c:v>-5.1861499999999998E-2</c:v>
                </c:pt>
                <c:pt idx="6578">
                  <c:v>-5.1867999999999997E-2</c:v>
                </c:pt>
                <c:pt idx="6579">
                  <c:v>-5.1869999999999999E-2</c:v>
                </c:pt>
                <c:pt idx="6580">
                  <c:v>-5.1873499999999996E-2</c:v>
                </c:pt>
                <c:pt idx="6581">
                  <c:v>-5.1875999999999999E-2</c:v>
                </c:pt>
                <c:pt idx="6582">
                  <c:v>-5.1880500000000003E-2</c:v>
                </c:pt>
                <c:pt idx="6583">
                  <c:v>-5.1883500000000006E-2</c:v>
                </c:pt>
                <c:pt idx="6584">
                  <c:v>-5.1885500000000001E-2</c:v>
                </c:pt>
                <c:pt idx="6585">
                  <c:v>-5.1886999999999996E-2</c:v>
                </c:pt>
                <c:pt idx="6586">
                  <c:v>-5.188799999999999E-2</c:v>
                </c:pt>
                <c:pt idx="6587">
                  <c:v>-5.1865499999999988E-2</c:v>
                </c:pt>
                <c:pt idx="6588">
                  <c:v>-5.186449999999998E-2</c:v>
                </c:pt>
                <c:pt idx="6589">
                  <c:v>-5.186399999999998E-2</c:v>
                </c:pt>
                <c:pt idx="6590">
                  <c:v>-5.1860999999999977E-2</c:v>
                </c:pt>
                <c:pt idx="6591">
                  <c:v>-5.1857999999999987E-2</c:v>
                </c:pt>
                <c:pt idx="6592">
                  <c:v>-5.1855499999999985E-2</c:v>
                </c:pt>
                <c:pt idx="6593">
                  <c:v>-5.1852499999999989E-2</c:v>
                </c:pt>
                <c:pt idx="6594">
                  <c:v>-5.1847999999999991E-2</c:v>
                </c:pt>
                <c:pt idx="6595">
                  <c:v>-5.1843499999999987E-2</c:v>
                </c:pt>
                <c:pt idx="6596">
                  <c:v>-5.1839499999999983E-2</c:v>
                </c:pt>
                <c:pt idx="6597">
                  <c:v>-5.1834999999999992E-2</c:v>
                </c:pt>
                <c:pt idx="6598">
                  <c:v>-5.1830500000000009E-2</c:v>
                </c:pt>
                <c:pt idx="6599">
                  <c:v>-5.1817000000000002E-2</c:v>
                </c:pt>
                <c:pt idx="6600">
                  <c:v>-5.1815000000000007E-2</c:v>
                </c:pt>
                <c:pt idx="6601">
                  <c:v>-5.1811499999999996E-2</c:v>
                </c:pt>
                <c:pt idx="6602">
                  <c:v>-5.1811499999999996E-2</c:v>
                </c:pt>
                <c:pt idx="6603">
                  <c:v>-5.1810500000000002E-2</c:v>
                </c:pt>
                <c:pt idx="6604">
                  <c:v>-5.1810000000000009E-2</c:v>
                </c:pt>
                <c:pt idx="6605">
                  <c:v>-5.180700000000002E-2</c:v>
                </c:pt>
                <c:pt idx="6606">
                  <c:v>-5.1806500000000005E-2</c:v>
                </c:pt>
                <c:pt idx="6607">
                  <c:v>-5.1807500000000013E-2</c:v>
                </c:pt>
                <c:pt idx="6608">
                  <c:v>-5.1807500000000013E-2</c:v>
                </c:pt>
                <c:pt idx="6609">
                  <c:v>-5.1808000000000014E-2</c:v>
                </c:pt>
                <c:pt idx="6610">
                  <c:v>-5.181100000000001E-2</c:v>
                </c:pt>
                <c:pt idx="6611">
                  <c:v>-5.1814500000000006E-2</c:v>
                </c:pt>
                <c:pt idx="6612">
                  <c:v>-5.1818500000000017E-2</c:v>
                </c:pt>
                <c:pt idx="6613">
                  <c:v>-5.182550000000001E-2</c:v>
                </c:pt>
                <c:pt idx="6614">
                  <c:v>-5.1831000000000002E-2</c:v>
                </c:pt>
                <c:pt idx="6615">
                  <c:v>-5.1839000000000003E-2</c:v>
                </c:pt>
                <c:pt idx="6616">
                  <c:v>-5.1846500000000004E-2</c:v>
                </c:pt>
                <c:pt idx="6617">
                  <c:v>-5.1857500000000008E-2</c:v>
                </c:pt>
                <c:pt idx="6618">
                  <c:v>-5.1868000000000018E-2</c:v>
                </c:pt>
                <c:pt idx="6619">
                  <c:v>-5.1879999999999996E-2</c:v>
                </c:pt>
                <c:pt idx="6620">
                  <c:v>-5.1891E-2</c:v>
                </c:pt>
                <c:pt idx="6621">
                  <c:v>-5.1903500000000005E-2</c:v>
                </c:pt>
                <c:pt idx="6622">
                  <c:v>-5.1914499999999995E-2</c:v>
                </c:pt>
                <c:pt idx="6623">
                  <c:v>-5.1928000000000009E-2</c:v>
                </c:pt>
                <c:pt idx="6624">
                  <c:v>-5.1940500000000007E-2</c:v>
                </c:pt>
                <c:pt idx="6625">
                  <c:v>-5.1954E-2</c:v>
                </c:pt>
                <c:pt idx="6626">
                  <c:v>-5.1969499999999995E-2</c:v>
                </c:pt>
                <c:pt idx="6627">
                  <c:v>-5.1981499999999993E-2</c:v>
                </c:pt>
                <c:pt idx="6628">
                  <c:v>-5.199249999999999E-2</c:v>
                </c:pt>
                <c:pt idx="6629">
                  <c:v>-5.2002E-2</c:v>
                </c:pt>
                <c:pt idx="6630">
                  <c:v>-5.2009E-2</c:v>
                </c:pt>
                <c:pt idx="6631">
                  <c:v>-5.2017500000000008E-2</c:v>
                </c:pt>
                <c:pt idx="6632">
                  <c:v>-5.2026500000000003E-2</c:v>
                </c:pt>
                <c:pt idx="6633">
                  <c:v>-5.2032500000000009E-2</c:v>
                </c:pt>
                <c:pt idx="6634">
                  <c:v>-5.2040500000000003E-2</c:v>
                </c:pt>
                <c:pt idx="6635">
                  <c:v>-5.2043500000000013E-2</c:v>
                </c:pt>
                <c:pt idx="6636">
                  <c:v>-5.2049000000000005E-2</c:v>
                </c:pt>
                <c:pt idx="6637">
                  <c:v>-5.2051500000000014E-2</c:v>
                </c:pt>
                <c:pt idx="6638">
                  <c:v>-5.2055000000000018E-2</c:v>
                </c:pt>
                <c:pt idx="6639">
                  <c:v>-5.2054999999999997E-2</c:v>
                </c:pt>
                <c:pt idx="6640">
                  <c:v>-5.2057000000000013E-2</c:v>
                </c:pt>
                <c:pt idx="6641">
                  <c:v>-5.2055500000000011E-2</c:v>
                </c:pt>
                <c:pt idx="6642">
                  <c:v>-5.2056000000000019E-2</c:v>
                </c:pt>
                <c:pt idx="6643">
                  <c:v>-5.2055500000000011E-2</c:v>
                </c:pt>
                <c:pt idx="6644">
                  <c:v>-5.205450000000001E-2</c:v>
                </c:pt>
                <c:pt idx="6645">
                  <c:v>-5.205400000000001E-2</c:v>
                </c:pt>
                <c:pt idx="6646">
                  <c:v>-5.2054499999999997E-2</c:v>
                </c:pt>
                <c:pt idx="6647">
                  <c:v>-5.2054499999999997E-2</c:v>
                </c:pt>
                <c:pt idx="6648">
                  <c:v>-5.2054999999999997E-2</c:v>
                </c:pt>
                <c:pt idx="6649">
                  <c:v>-5.20575E-2</c:v>
                </c:pt>
                <c:pt idx="6650">
                  <c:v>-5.2060000000000002E-2</c:v>
                </c:pt>
                <c:pt idx="6651">
                  <c:v>-5.206199999999999E-2</c:v>
                </c:pt>
                <c:pt idx="6652">
                  <c:v>-5.2063999999999992E-2</c:v>
                </c:pt>
                <c:pt idx="6653">
                  <c:v>-5.2066499999999995E-2</c:v>
                </c:pt>
                <c:pt idx="6654">
                  <c:v>-5.2070999999999985E-2</c:v>
                </c:pt>
                <c:pt idx="6655">
                  <c:v>-5.2073999999999981E-2</c:v>
                </c:pt>
                <c:pt idx="6656">
                  <c:v>-5.2077999999999985E-2</c:v>
                </c:pt>
                <c:pt idx="6657">
                  <c:v>-5.2080999999999988E-2</c:v>
                </c:pt>
                <c:pt idx="6658">
                  <c:v>-5.2085999999999986E-2</c:v>
                </c:pt>
                <c:pt idx="6659">
                  <c:v>-5.2091499999999978E-2</c:v>
                </c:pt>
                <c:pt idx="6660">
                  <c:v>-5.2095999999999976E-2</c:v>
                </c:pt>
                <c:pt idx="6661">
                  <c:v>-5.2100499999999973E-2</c:v>
                </c:pt>
                <c:pt idx="6662">
                  <c:v>-5.2105499999999971E-2</c:v>
                </c:pt>
                <c:pt idx="6663">
                  <c:v>-5.2108499999999974E-2</c:v>
                </c:pt>
                <c:pt idx="6664">
                  <c:v>-5.2112499999999971E-2</c:v>
                </c:pt>
                <c:pt idx="6665">
                  <c:v>-5.2114999999999974E-2</c:v>
                </c:pt>
                <c:pt idx="6666">
                  <c:v>-5.2119499999999971E-2</c:v>
                </c:pt>
                <c:pt idx="6667">
                  <c:v>-5.2119999999999972E-2</c:v>
                </c:pt>
                <c:pt idx="6668">
                  <c:v>-5.2121999999999967E-2</c:v>
                </c:pt>
                <c:pt idx="6669">
                  <c:v>-5.2124499999999969E-2</c:v>
                </c:pt>
                <c:pt idx="6670">
                  <c:v>-5.2125999999999957E-2</c:v>
                </c:pt>
                <c:pt idx="6671">
                  <c:v>-5.2127499999999952E-2</c:v>
                </c:pt>
                <c:pt idx="6672">
                  <c:v>-5.2128999999999967E-2</c:v>
                </c:pt>
                <c:pt idx="6673">
                  <c:v>-5.2130499999999962E-2</c:v>
                </c:pt>
                <c:pt idx="6674">
                  <c:v>-5.2132499999999971E-2</c:v>
                </c:pt>
                <c:pt idx="6675">
                  <c:v>-5.2130999999999969E-2</c:v>
                </c:pt>
                <c:pt idx="6676">
                  <c:v>-5.2130999999999969E-2</c:v>
                </c:pt>
                <c:pt idx="6677">
                  <c:v>-5.213199999999997E-2</c:v>
                </c:pt>
                <c:pt idx="6678">
                  <c:v>-5.2132499999999971E-2</c:v>
                </c:pt>
                <c:pt idx="6679">
                  <c:v>-5.213199999999997E-2</c:v>
                </c:pt>
                <c:pt idx="6680">
                  <c:v>-5.2129999999999968E-2</c:v>
                </c:pt>
                <c:pt idx="6681">
                  <c:v>-5.2126999999999972E-2</c:v>
                </c:pt>
                <c:pt idx="6682">
                  <c:v>-5.2125999999999964E-2</c:v>
                </c:pt>
                <c:pt idx="6683">
                  <c:v>-5.212499999999997E-2</c:v>
                </c:pt>
                <c:pt idx="6684">
                  <c:v>-5.2122499999999967E-2</c:v>
                </c:pt>
                <c:pt idx="6685">
                  <c:v>-5.2120999999999959E-2</c:v>
                </c:pt>
                <c:pt idx="6686">
                  <c:v>-5.2122499999999954E-2</c:v>
                </c:pt>
                <c:pt idx="6687">
                  <c:v>-5.212199999999996E-2</c:v>
                </c:pt>
                <c:pt idx="6688">
                  <c:v>-5.2119499999999964E-2</c:v>
                </c:pt>
                <c:pt idx="6689">
                  <c:v>-5.2117499999999949E-2</c:v>
                </c:pt>
                <c:pt idx="6690">
                  <c:v>-5.2114499999999946E-2</c:v>
                </c:pt>
                <c:pt idx="6691">
                  <c:v>-5.2110999999999949E-2</c:v>
                </c:pt>
                <c:pt idx="6692">
                  <c:v>-5.2108499999999953E-2</c:v>
                </c:pt>
                <c:pt idx="6693">
                  <c:v>-5.2105999999999951E-2</c:v>
                </c:pt>
                <c:pt idx="6694">
                  <c:v>-5.2102999999999941E-2</c:v>
                </c:pt>
                <c:pt idx="6695">
                  <c:v>-5.2099499999999938E-2</c:v>
                </c:pt>
                <c:pt idx="6696">
                  <c:v>-5.2096499999999948E-2</c:v>
                </c:pt>
                <c:pt idx="6697">
                  <c:v>-5.2093499999999952E-2</c:v>
                </c:pt>
                <c:pt idx="6698">
                  <c:v>-5.209149999999995E-2</c:v>
                </c:pt>
                <c:pt idx="6699">
                  <c:v>-5.2088999999999955E-2</c:v>
                </c:pt>
                <c:pt idx="6700">
                  <c:v>-5.208699999999996E-2</c:v>
                </c:pt>
                <c:pt idx="6701">
                  <c:v>-5.2083999999999957E-2</c:v>
                </c:pt>
                <c:pt idx="6702">
                  <c:v>-5.2080499999999953E-2</c:v>
                </c:pt>
                <c:pt idx="6703">
                  <c:v>-5.2076499999999956E-2</c:v>
                </c:pt>
                <c:pt idx="6704">
                  <c:v>-5.2073499999999953E-2</c:v>
                </c:pt>
                <c:pt idx="6705">
                  <c:v>-5.207049999999995E-2</c:v>
                </c:pt>
                <c:pt idx="6706">
                  <c:v>-5.2068499999999969E-2</c:v>
                </c:pt>
                <c:pt idx="6707">
                  <c:v>-5.2063999999999958E-2</c:v>
                </c:pt>
                <c:pt idx="6708">
                  <c:v>-5.2059499999999967E-2</c:v>
                </c:pt>
                <c:pt idx="6709">
                  <c:v>-5.205599999999997E-2</c:v>
                </c:pt>
                <c:pt idx="6710">
                  <c:v>-5.2053999999999961E-2</c:v>
                </c:pt>
                <c:pt idx="6711">
                  <c:v>-5.205249999999996E-2</c:v>
                </c:pt>
                <c:pt idx="6712">
                  <c:v>-5.2047999999999969E-2</c:v>
                </c:pt>
                <c:pt idx="6713">
                  <c:v>-5.2045499999999974E-2</c:v>
                </c:pt>
                <c:pt idx="6714">
                  <c:v>-5.2040999999999983E-2</c:v>
                </c:pt>
                <c:pt idx="6715">
                  <c:v>-5.2028999999999985E-2</c:v>
                </c:pt>
                <c:pt idx="6716">
                  <c:v>-5.2021999999999978E-2</c:v>
                </c:pt>
                <c:pt idx="6717">
                  <c:v>-5.2018499999999988E-2</c:v>
                </c:pt>
                <c:pt idx="6718">
                  <c:v>-5.2012999999999983E-2</c:v>
                </c:pt>
                <c:pt idx="6719">
                  <c:v>-5.2007999999999971E-2</c:v>
                </c:pt>
                <c:pt idx="6720">
                  <c:v>-5.2000499999999977E-2</c:v>
                </c:pt>
                <c:pt idx="6721">
                  <c:v>-5.1994999999999979E-2</c:v>
                </c:pt>
                <c:pt idx="6722">
                  <c:v>-5.1984999999999983E-2</c:v>
                </c:pt>
                <c:pt idx="6723">
                  <c:v>-5.1974999999999986E-2</c:v>
                </c:pt>
                <c:pt idx="6724">
                  <c:v>-5.1967499999999979E-2</c:v>
                </c:pt>
                <c:pt idx="6725">
                  <c:v>-5.1961499999999973E-2</c:v>
                </c:pt>
                <c:pt idx="6726">
                  <c:v>-5.1958499999999977E-2</c:v>
                </c:pt>
                <c:pt idx="6727">
                  <c:v>-5.1952499999999971E-2</c:v>
                </c:pt>
                <c:pt idx="6728">
                  <c:v>-5.1946999999999986E-2</c:v>
                </c:pt>
                <c:pt idx="6729">
                  <c:v>-5.194099999999998E-2</c:v>
                </c:pt>
                <c:pt idx="6730">
                  <c:v>-5.1937499999999977E-2</c:v>
                </c:pt>
                <c:pt idx="6731">
                  <c:v>-5.1930999999999977E-2</c:v>
                </c:pt>
                <c:pt idx="6732">
                  <c:v>-5.1927999999999974E-2</c:v>
                </c:pt>
                <c:pt idx="6733">
                  <c:v>-5.1922999999999976E-2</c:v>
                </c:pt>
                <c:pt idx="6734">
                  <c:v>-5.1920499999999974E-2</c:v>
                </c:pt>
                <c:pt idx="6735">
                  <c:v>-5.1919999999999966E-2</c:v>
                </c:pt>
                <c:pt idx="6736">
                  <c:v>-5.1924999999999964E-2</c:v>
                </c:pt>
                <c:pt idx="6737">
                  <c:v>-5.1925499999999972E-2</c:v>
                </c:pt>
                <c:pt idx="6738">
                  <c:v>-5.1928499999999975E-2</c:v>
                </c:pt>
                <c:pt idx="6739">
                  <c:v>-5.1931499999999964E-2</c:v>
                </c:pt>
                <c:pt idx="6740">
                  <c:v>-5.1935499999999968E-2</c:v>
                </c:pt>
                <c:pt idx="6741">
                  <c:v>-5.1939499999999972E-2</c:v>
                </c:pt>
                <c:pt idx="6742">
                  <c:v>-5.1941999999999967E-2</c:v>
                </c:pt>
                <c:pt idx="6743">
                  <c:v>-5.1964499999999969E-2</c:v>
                </c:pt>
                <c:pt idx="6744">
                  <c:v>-5.1970999999999962E-2</c:v>
                </c:pt>
                <c:pt idx="6745">
                  <c:v>-5.197649999999996E-2</c:v>
                </c:pt>
                <c:pt idx="6746">
                  <c:v>-5.1980999999999958E-2</c:v>
                </c:pt>
                <c:pt idx="6747">
                  <c:v>-5.1984999999999955E-2</c:v>
                </c:pt>
                <c:pt idx="6748">
                  <c:v>-5.1987499999999957E-2</c:v>
                </c:pt>
                <c:pt idx="6749">
                  <c:v>-5.198999999999996E-2</c:v>
                </c:pt>
                <c:pt idx="6750">
                  <c:v>-5.1994499999999964E-2</c:v>
                </c:pt>
                <c:pt idx="6751">
                  <c:v>-5.1998499999999961E-2</c:v>
                </c:pt>
                <c:pt idx="6752">
                  <c:v>-5.2045999999999953E-2</c:v>
                </c:pt>
                <c:pt idx="6753">
                  <c:v>-5.2046999999999954E-2</c:v>
                </c:pt>
                <c:pt idx="6754">
                  <c:v>-5.204549999999996E-2</c:v>
                </c:pt>
                <c:pt idx="6755">
                  <c:v>-5.2043999999999951E-2</c:v>
                </c:pt>
                <c:pt idx="6756">
                  <c:v>-5.2041999999999949E-2</c:v>
                </c:pt>
                <c:pt idx="6757">
                  <c:v>-5.2038499999999939E-2</c:v>
                </c:pt>
                <c:pt idx="6758">
                  <c:v>-5.2031499999999946E-2</c:v>
                </c:pt>
                <c:pt idx="6759">
                  <c:v>-5.2024999999999953E-2</c:v>
                </c:pt>
                <c:pt idx="6760">
                  <c:v>-5.2019499999999948E-2</c:v>
                </c:pt>
                <c:pt idx="6761">
                  <c:v>-5.2009499999999945E-2</c:v>
                </c:pt>
                <c:pt idx="6762">
                  <c:v>-5.2002499999999945E-2</c:v>
                </c:pt>
                <c:pt idx="6763">
                  <c:v>-5.1993999999999957E-2</c:v>
                </c:pt>
                <c:pt idx="6764">
                  <c:v>-5.1985999999999963E-2</c:v>
                </c:pt>
                <c:pt idx="6765">
                  <c:v>-5.1969999999999954E-2</c:v>
                </c:pt>
                <c:pt idx="6766">
                  <c:v>-5.1965999999999964E-2</c:v>
                </c:pt>
                <c:pt idx="6767">
                  <c:v>-5.195549999999996E-2</c:v>
                </c:pt>
                <c:pt idx="6768">
                  <c:v>-5.1950499999999969E-2</c:v>
                </c:pt>
                <c:pt idx="6769">
                  <c:v>-5.1941999999999967E-2</c:v>
                </c:pt>
                <c:pt idx="6770">
                  <c:v>-5.1934499999999967E-2</c:v>
                </c:pt>
                <c:pt idx="6771">
                  <c:v>-5.1931499999999978E-2</c:v>
                </c:pt>
                <c:pt idx="6772">
                  <c:v>-5.1923999999999963E-2</c:v>
                </c:pt>
                <c:pt idx="6773">
                  <c:v>-5.1914999999999968E-2</c:v>
                </c:pt>
                <c:pt idx="6774">
                  <c:v>-5.1905499999999972E-2</c:v>
                </c:pt>
                <c:pt idx="6775">
                  <c:v>-5.1897499999999971E-2</c:v>
                </c:pt>
                <c:pt idx="6776">
                  <c:v>-5.1888499999999976E-2</c:v>
                </c:pt>
                <c:pt idx="6777">
                  <c:v>-5.1885499999999973E-2</c:v>
                </c:pt>
                <c:pt idx="6778">
                  <c:v>-5.1878999999999974E-2</c:v>
                </c:pt>
                <c:pt idx="6779">
                  <c:v>-5.1875499999999984E-2</c:v>
                </c:pt>
                <c:pt idx="6780">
                  <c:v>-5.187099999999998E-2</c:v>
                </c:pt>
                <c:pt idx="6781">
                  <c:v>-5.1867999999999991E-2</c:v>
                </c:pt>
                <c:pt idx="6782">
                  <c:v>-5.1863999999999993E-2</c:v>
                </c:pt>
                <c:pt idx="6783">
                  <c:v>-5.1834999999999985E-2</c:v>
                </c:pt>
                <c:pt idx="6784">
                  <c:v>-5.183699999999998E-2</c:v>
                </c:pt>
                <c:pt idx="6785">
                  <c:v>-5.1834999999999978E-2</c:v>
                </c:pt>
                <c:pt idx="6786">
                  <c:v>-5.183649999999998E-2</c:v>
                </c:pt>
                <c:pt idx="6787">
                  <c:v>-5.1858999999999995E-2</c:v>
                </c:pt>
                <c:pt idx="6788">
                  <c:v>-5.1862499999999992E-2</c:v>
                </c:pt>
                <c:pt idx="6789">
                  <c:v>-5.1863999999999993E-2</c:v>
                </c:pt>
                <c:pt idx="6790">
                  <c:v>-5.1867999999999997E-2</c:v>
                </c:pt>
                <c:pt idx="6791">
                  <c:v>-5.1871E-2</c:v>
                </c:pt>
                <c:pt idx="6792">
                  <c:v>-5.1876000000000005E-2</c:v>
                </c:pt>
                <c:pt idx="6793">
                  <c:v>-5.1878500000000008E-2</c:v>
                </c:pt>
                <c:pt idx="6794">
                  <c:v>-5.1882500000000012E-2</c:v>
                </c:pt>
                <c:pt idx="6795">
                  <c:v>-5.1886000000000009E-2</c:v>
                </c:pt>
                <c:pt idx="6796">
                  <c:v>-5.1886500000000009E-2</c:v>
                </c:pt>
                <c:pt idx="6797">
                  <c:v>-5.1889500000000019E-2</c:v>
                </c:pt>
                <c:pt idx="6798">
                  <c:v>-5.1892000000000008E-2</c:v>
                </c:pt>
                <c:pt idx="6799">
                  <c:v>-5.1894499999999996E-2</c:v>
                </c:pt>
                <c:pt idx="6800">
                  <c:v>-5.1895000000000004E-2</c:v>
                </c:pt>
                <c:pt idx="6801">
                  <c:v>-5.1898000000000007E-2</c:v>
                </c:pt>
                <c:pt idx="6802">
                  <c:v>-5.1903500000000012E-2</c:v>
                </c:pt>
                <c:pt idx="6803">
                  <c:v>-5.1904500000000013E-2</c:v>
                </c:pt>
                <c:pt idx="6804">
                  <c:v>-5.1903000000000005E-2</c:v>
                </c:pt>
                <c:pt idx="6805">
                  <c:v>-5.1903000000000005E-2</c:v>
                </c:pt>
                <c:pt idx="6806">
                  <c:v>-5.1901000000000003E-2</c:v>
                </c:pt>
                <c:pt idx="6807">
                  <c:v>-5.1897500000000013E-2</c:v>
                </c:pt>
                <c:pt idx="6808">
                  <c:v>-5.1893500000000016E-2</c:v>
                </c:pt>
                <c:pt idx="6809">
                  <c:v>-5.1888000000000004E-2</c:v>
                </c:pt>
                <c:pt idx="6810">
                  <c:v>-5.1882000000000005E-2</c:v>
                </c:pt>
                <c:pt idx="6811">
                  <c:v>-5.1874999999999998E-2</c:v>
                </c:pt>
                <c:pt idx="6812">
                  <c:v>-5.1868499999999998E-2</c:v>
                </c:pt>
                <c:pt idx="6813">
                  <c:v>-5.1862999999999992E-2</c:v>
                </c:pt>
                <c:pt idx="6814">
                  <c:v>-5.18565E-2</c:v>
                </c:pt>
                <c:pt idx="6815">
                  <c:v>-5.1849000000000006E-2</c:v>
                </c:pt>
                <c:pt idx="6816">
                  <c:v>-5.1847000000000004E-2</c:v>
                </c:pt>
                <c:pt idx="6817">
                  <c:v>-5.1838500000000017E-2</c:v>
                </c:pt>
                <c:pt idx="6818">
                  <c:v>-5.1830999999999995E-2</c:v>
                </c:pt>
                <c:pt idx="6819">
                  <c:v>-5.1822500000000014E-2</c:v>
                </c:pt>
                <c:pt idx="6820">
                  <c:v>-5.1812500000000011E-2</c:v>
                </c:pt>
                <c:pt idx="6821">
                  <c:v>-5.1805999999999998E-2</c:v>
                </c:pt>
                <c:pt idx="6822">
                  <c:v>-5.1800500000000013E-2</c:v>
                </c:pt>
                <c:pt idx="6823">
                  <c:v>-5.1794E-2</c:v>
                </c:pt>
                <c:pt idx="6824">
                  <c:v>-5.1788000000000001E-2</c:v>
                </c:pt>
                <c:pt idx="6825">
                  <c:v>-5.1782000000000002E-2</c:v>
                </c:pt>
                <c:pt idx="6826">
                  <c:v>-5.1778000000000005E-2</c:v>
                </c:pt>
                <c:pt idx="6827">
                  <c:v>-5.1781000000000008E-2</c:v>
                </c:pt>
                <c:pt idx="6828">
                  <c:v>-5.1778500000000012E-2</c:v>
                </c:pt>
                <c:pt idx="6829">
                  <c:v>-5.1773500000000014E-2</c:v>
                </c:pt>
                <c:pt idx="6830">
                  <c:v>-5.1773000000000013E-2</c:v>
                </c:pt>
                <c:pt idx="6831">
                  <c:v>-5.1769500000000017E-2</c:v>
                </c:pt>
                <c:pt idx="6832">
                  <c:v>-5.1771000000000018E-2</c:v>
                </c:pt>
                <c:pt idx="6833">
                  <c:v>-5.177000000000001E-2</c:v>
                </c:pt>
                <c:pt idx="6834">
                  <c:v>-5.1766500000000014E-2</c:v>
                </c:pt>
                <c:pt idx="6835">
                  <c:v>-5.1766500000000014E-2</c:v>
                </c:pt>
                <c:pt idx="6836">
                  <c:v>-5.1768000000000008E-2</c:v>
                </c:pt>
                <c:pt idx="6837">
                  <c:v>-5.1765000000000005E-2</c:v>
                </c:pt>
                <c:pt idx="6838">
                  <c:v>-5.1759500000000014E-2</c:v>
                </c:pt>
                <c:pt idx="6839">
                  <c:v>-5.1758500000000013E-2</c:v>
                </c:pt>
                <c:pt idx="6840">
                  <c:v>-5.1755000000000016E-2</c:v>
                </c:pt>
                <c:pt idx="6841">
                  <c:v>-5.1751000000000012E-2</c:v>
                </c:pt>
                <c:pt idx="6842">
                  <c:v>-5.1747000000000022E-2</c:v>
                </c:pt>
                <c:pt idx="6843">
                  <c:v>-5.1745500000000028E-2</c:v>
                </c:pt>
                <c:pt idx="6844">
                  <c:v>-5.1743500000000039E-2</c:v>
                </c:pt>
                <c:pt idx="6845">
                  <c:v>-5.1740500000000036E-2</c:v>
                </c:pt>
                <c:pt idx="6846">
                  <c:v>-5.1736500000000046E-2</c:v>
                </c:pt>
                <c:pt idx="6847">
                  <c:v>-5.1732500000000049E-2</c:v>
                </c:pt>
                <c:pt idx="6848">
                  <c:v>-5.1728000000000052E-2</c:v>
                </c:pt>
                <c:pt idx="6849">
                  <c:v>-5.173300000000005E-2</c:v>
                </c:pt>
                <c:pt idx="6850">
                  <c:v>-5.1729500000000046E-2</c:v>
                </c:pt>
                <c:pt idx="6851">
                  <c:v>-5.1723000000000054E-2</c:v>
                </c:pt>
                <c:pt idx="6852">
                  <c:v>-5.1718500000000042E-2</c:v>
                </c:pt>
                <c:pt idx="6853">
                  <c:v>-5.171250000000005E-2</c:v>
                </c:pt>
                <c:pt idx="6854">
                  <c:v>-5.1707500000000045E-2</c:v>
                </c:pt>
                <c:pt idx="6855">
                  <c:v>-5.1701500000000046E-2</c:v>
                </c:pt>
                <c:pt idx="6856">
                  <c:v>-5.1696000000000061E-2</c:v>
                </c:pt>
                <c:pt idx="6857">
                  <c:v>-5.1691000000000063E-2</c:v>
                </c:pt>
                <c:pt idx="6858">
                  <c:v>-5.1687000000000066E-2</c:v>
                </c:pt>
                <c:pt idx="6859">
                  <c:v>-5.1683000000000055E-2</c:v>
                </c:pt>
                <c:pt idx="6860">
                  <c:v>-5.1680000000000052E-2</c:v>
                </c:pt>
                <c:pt idx="6861">
                  <c:v>-5.1676000000000034E-2</c:v>
                </c:pt>
                <c:pt idx="6862">
                  <c:v>-5.1679500000000038E-2</c:v>
                </c:pt>
                <c:pt idx="6863">
                  <c:v>-5.1677000000000035E-2</c:v>
                </c:pt>
                <c:pt idx="6864">
                  <c:v>-5.1673500000000025E-2</c:v>
                </c:pt>
                <c:pt idx="6865">
                  <c:v>-5.167200000000003E-2</c:v>
                </c:pt>
                <c:pt idx="6866">
                  <c:v>-5.166500000000003E-2</c:v>
                </c:pt>
                <c:pt idx="6867">
                  <c:v>-5.1664500000000037E-2</c:v>
                </c:pt>
                <c:pt idx="6868">
                  <c:v>-5.1661000000000026E-2</c:v>
                </c:pt>
                <c:pt idx="6869">
                  <c:v>-5.1658500000000031E-2</c:v>
                </c:pt>
                <c:pt idx="6870">
                  <c:v>-5.1656000000000028E-2</c:v>
                </c:pt>
                <c:pt idx="6871">
                  <c:v>-5.1648000000000034E-2</c:v>
                </c:pt>
                <c:pt idx="6872">
                  <c:v>-5.1641500000000021E-2</c:v>
                </c:pt>
                <c:pt idx="6873">
                  <c:v>-5.1639000000000018E-2</c:v>
                </c:pt>
                <c:pt idx="6874">
                  <c:v>-5.1635000000000014E-2</c:v>
                </c:pt>
                <c:pt idx="6875">
                  <c:v>-5.1631000000000017E-2</c:v>
                </c:pt>
                <c:pt idx="6876">
                  <c:v>-5.1626000000000019E-2</c:v>
                </c:pt>
                <c:pt idx="6877">
                  <c:v>-5.1624500000000025E-2</c:v>
                </c:pt>
                <c:pt idx="6878">
                  <c:v>-5.1618500000000032E-2</c:v>
                </c:pt>
                <c:pt idx="6879">
                  <c:v>-5.1612500000000019E-2</c:v>
                </c:pt>
                <c:pt idx="6880">
                  <c:v>-5.1605500000000012E-2</c:v>
                </c:pt>
                <c:pt idx="6881">
                  <c:v>-5.1597000000000018E-2</c:v>
                </c:pt>
                <c:pt idx="6882">
                  <c:v>-5.1590500000000025E-2</c:v>
                </c:pt>
                <c:pt idx="6883">
                  <c:v>-5.1583500000000025E-2</c:v>
                </c:pt>
                <c:pt idx="6884">
                  <c:v>-5.1575000000000024E-2</c:v>
                </c:pt>
                <c:pt idx="6885">
                  <c:v>-5.1566500000000008E-2</c:v>
                </c:pt>
                <c:pt idx="6886">
                  <c:v>-5.155450000000001E-2</c:v>
                </c:pt>
                <c:pt idx="6887">
                  <c:v>-5.1545000000000007E-2</c:v>
                </c:pt>
                <c:pt idx="6888">
                  <c:v>-5.1536500000000006E-2</c:v>
                </c:pt>
                <c:pt idx="6889">
                  <c:v>-5.1527000000000003E-2</c:v>
                </c:pt>
                <c:pt idx="6890">
                  <c:v>-5.1517E-2</c:v>
                </c:pt>
                <c:pt idx="6891">
                  <c:v>-5.1507499999999998E-2</c:v>
                </c:pt>
                <c:pt idx="6892">
                  <c:v>-5.1496999999999987E-2</c:v>
                </c:pt>
                <c:pt idx="6893">
                  <c:v>-5.1487499999999992E-2</c:v>
                </c:pt>
                <c:pt idx="6894">
                  <c:v>-5.1477999999999996E-2</c:v>
                </c:pt>
                <c:pt idx="6895">
                  <c:v>-5.149949999999999E-2</c:v>
                </c:pt>
                <c:pt idx="6896">
                  <c:v>-5.1486999999999977E-2</c:v>
                </c:pt>
                <c:pt idx="6897">
                  <c:v>-5.1479499999999984E-2</c:v>
                </c:pt>
                <c:pt idx="6898">
                  <c:v>-5.146849999999998E-2</c:v>
                </c:pt>
                <c:pt idx="6899">
                  <c:v>-5.1459999999999971E-2</c:v>
                </c:pt>
                <c:pt idx="6900">
                  <c:v>-5.1450499999999968E-2</c:v>
                </c:pt>
                <c:pt idx="6901">
                  <c:v>-5.1456999999999968E-2</c:v>
                </c:pt>
                <c:pt idx="6902">
                  <c:v>-5.1449999999999968E-2</c:v>
                </c:pt>
                <c:pt idx="6903">
                  <c:v>-5.1444499999999976E-2</c:v>
                </c:pt>
                <c:pt idx="6904">
                  <c:v>-5.1438499999999977E-2</c:v>
                </c:pt>
                <c:pt idx="6905">
                  <c:v>-5.1433999999999987E-2</c:v>
                </c:pt>
                <c:pt idx="6906">
                  <c:v>-5.1427999999999988E-2</c:v>
                </c:pt>
                <c:pt idx="6907">
                  <c:v>-5.1421999999999982E-2</c:v>
                </c:pt>
                <c:pt idx="6908">
                  <c:v>-5.141699999999999E-2</c:v>
                </c:pt>
                <c:pt idx="6909">
                  <c:v>-5.1412999999999986E-2</c:v>
                </c:pt>
                <c:pt idx="6910">
                  <c:v>-5.140999999999999E-2</c:v>
                </c:pt>
                <c:pt idx="6911">
                  <c:v>-5.1405499999999993E-2</c:v>
                </c:pt>
                <c:pt idx="6912">
                  <c:v>-5.1401499999999996E-2</c:v>
                </c:pt>
                <c:pt idx="6913">
                  <c:v>-5.1397000000000005E-2</c:v>
                </c:pt>
                <c:pt idx="6914">
                  <c:v>-5.1393000000000015E-2</c:v>
                </c:pt>
                <c:pt idx="6915">
                  <c:v>-5.1390000000000012E-2</c:v>
                </c:pt>
                <c:pt idx="6916">
                  <c:v>-5.1388000000000017E-2</c:v>
                </c:pt>
                <c:pt idx="6917">
                  <c:v>-5.1383500000000019E-2</c:v>
                </c:pt>
                <c:pt idx="6918">
                  <c:v>-5.1379000000000022E-2</c:v>
                </c:pt>
                <c:pt idx="6919">
                  <c:v>-5.1373000000000016E-2</c:v>
                </c:pt>
                <c:pt idx="6920">
                  <c:v>-5.1370500000000013E-2</c:v>
                </c:pt>
                <c:pt idx="6921">
                  <c:v>-5.1365499999999994E-2</c:v>
                </c:pt>
                <c:pt idx="6922">
                  <c:v>-5.1363499999999999E-2</c:v>
                </c:pt>
                <c:pt idx="6923">
                  <c:v>-5.1359999999999989E-2</c:v>
                </c:pt>
                <c:pt idx="6924">
                  <c:v>-5.1353999999999997E-2</c:v>
                </c:pt>
                <c:pt idx="6925">
                  <c:v>-5.1345000000000002E-2</c:v>
                </c:pt>
                <c:pt idx="6926">
                  <c:v>-5.1333499999999983E-2</c:v>
                </c:pt>
                <c:pt idx="6927">
                  <c:v>-5.1325999999999983E-2</c:v>
                </c:pt>
                <c:pt idx="6928">
                  <c:v>-5.1318499999999989E-2</c:v>
                </c:pt>
                <c:pt idx="6929">
                  <c:v>-5.1310499999999995E-2</c:v>
                </c:pt>
                <c:pt idx="6930">
                  <c:v>-5.1302500000000001E-2</c:v>
                </c:pt>
                <c:pt idx="6931">
                  <c:v>-5.1295E-2</c:v>
                </c:pt>
                <c:pt idx="6932">
                  <c:v>-5.1283499999999982E-2</c:v>
                </c:pt>
                <c:pt idx="6933">
                  <c:v>-5.1273499999999979E-2</c:v>
                </c:pt>
                <c:pt idx="6934">
                  <c:v>-5.1267999999999973E-2</c:v>
                </c:pt>
                <c:pt idx="6935">
                  <c:v>-5.1251499999999971E-2</c:v>
                </c:pt>
                <c:pt idx="6936">
                  <c:v>-5.1232499999999973E-2</c:v>
                </c:pt>
                <c:pt idx="6937">
                  <c:v>-5.1215499999999976E-2</c:v>
                </c:pt>
                <c:pt idx="6938">
                  <c:v>-5.1196999999999972E-2</c:v>
                </c:pt>
                <c:pt idx="6939">
                  <c:v>-5.1177999999999987E-2</c:v>
                </c:pt>
                <c:pt idx="6940">
                  <c:v>-5.1160999999999991E-2</c:v>
                </c:pt>
                <c:pt idx="6941">
                  <c:v>-5.1143999999999981E-2</c:v>
                </c:pt>
                <c:pt idx="6942">
                  <c:v>-5.1129999999999988E-2</c:v>
                </c:pt>
                <c:pt idx="6943">
                  <c:v>-5.1096499999999996E-2</c:v>
                </c:pt>
                <c:pt idx="6944">
                  <c:v>-5.1081499999999974E-2</c:v>
                </c:pt>
                <c:pt idx="6945">
                  <c:v>-5.1089500000000003E-2</c:v>
                </c:pt>
                <c:pt idx="6946">
                  <c:v>-5.1077000000000004E-2</c:v>
                </c:pt>
                <c:pt idx="6947">
                  <c:v>-5.1063000000000011E-2</c:v>
                </c:pt>
                <c:pt idx="6948">
                  <c:v>-5.1050000000000012E-2</c:v>
                </c:pt>
                <c:pt idx="6949">
                  <c:v>-5.1038000000000014E-2</c:v>
                </c:pt>
                <c:pt idx="6950">
                  <c:v>-5.1025000000000015E-2</c:v>
                </c:pt>
                <c:pt idx="6951">
                  <c:v>-5.1012500000000023E-2</c:v>
                </c:pt>
                <c:pt idx="6952">
                  <c:v>-5.0955500000000022E-2</c:v>
                </c:pt>
                <c:pt idx="6953">
                  <c:v>-5.0945500000000019E-2</c:v>
                </c:pt>
                <c:pt idx="6954">
                  <c:v>-5.093700000000001E-2</c:v>
                </c:pt>
                <c:pt idx="6955">
                  <c:v>-5.0923500000000024E-2</c:v>
                </c:pt>
                <c:pt idx="6956">
                  <c:v>-5.0913000000000021E-2</c:v>
                </c:pt>
                <c:pt idx="6957">
                  <c:v>-5.0906000000000014E-2</c:v>
                </c:pt>
                <c:pt idx="6958">
                  <c:v>-5.0900000000000015E-2</c:v>
                </c:pt>
                <c:pt idx="6959">
                  <c:v>-5.0894000000000002E-2</c:v>
                </c:pt>
                <c:pt idx="6960">
                  <c:v>-5.0884500000000006E-2</c:v>
                </c:pt>
                <c:pt idx="6961">
                  <c:v>-5.0878000000000013E-2</c:v>
                </c:pt>
                <c:pt idx="6962">
                  <c:v>-5.0868500000000025E-2</c:v>
                </c:pt>
                <c:pt idx="6963">
                  <c:v>-5.0864500000000007E-2</c:v>
                </c:pt>
                <c:pt idx="6964">
                  <c:v>-5.085700000000002E-2</c:v>
                </c:pt>
                <c:pt idx="6965">
                  <c:v>-5.085300000000003E-2</c:v>
                </c:pt>
                <c:pt idx="6966">
                  <c:v>-5.0831500000000022E-2</c:v>
                </c:pt>
                <c:pt idx="6967">
                  <c:v>-5.0824500000000015E-2</c:v>
                </c:pt>
                <c:pt idx="6968">
                  <c:v>-5.081100000000003E-2</c:v>
                </c:pt>
                <c:pt idx="6969">
                  <c:v>-5.0797500000000023E-2</c:v>
                </c:pt>
                <c:pt idx="6970">
                  <c:v>-5.0784000000000037E-2</c:v>
                </c:pt>
                <c:pt idx="6971">
                  <c:v>-5.0764500000000039E-2</c:v>
                </c:pt>
                <c:pt idx="6972">
                  <c:v>-5.0752500000000034E-2</c:v>
                </c:pt>
                <c:pt idx="6973">
                  <c:v>-5.0738500000000041E-2</c:v>
                </c:pt>
                <c:pt idx="6974">
                  <c:v>-5.0725000000000034E-2</c:v>
                </c:pt>
                <c:pt idx="6975">
                  <c:v>-5.071000000000004E-2</c:v>
                </c:pt>
                <c:pt idx="6976">
                  <c:v>-5.0680500000000045E-2</c:v>
                </c:pt>
                <c:pt idx="6977">
                  <c:v>-5.0662500000000048E-2</c:v>
                </c:pt>
                <c:pt idx="6978">
                  <c:v>-5.0645500000000038E-2</c:v>
                </c:pt>
                <c:pt idx="6979">
                  <c:v>-5.0628000000000034E-2</c:v>
                </c:pt>
                <c:pt idx="6980">
                  <c:v>-5.0611500000000038E-2</c:v>
                </c:pt>
                <c:pt idx="6981">
                  <c:v>-5.059250000000004E-2</c:v>
                </c:pt>
                <c:pt idx="6982">
                  <c:v>-5.0574000000000036E-2</c:v>
                </c:pt>
                <c:pt idx="6983">
                  <c:v>-5.0580000000000042E-2</c:v>
                </c:pt>
                <c:pt idx="6984">
                  <c:v>-5.055750000000004E-2</c:v>
                </c:pt>
                <c:pt idx="6985">
                  <c:v>-5.0538500000000042E-2</c:v>
                </c:pt>
                <c:pt idx="6986">
                  <c:v>-5.051900000000005E-2</c:v>
                </c:pt>
                <c:pt idx="6987">
                  <c:v>-5.0499000000000051E-2</c:v>
                </c:pt>
                <c:pt idx="6988">
                  <c:v>-5.0480500000000053E-2</c:v>
                </c:pt>
                <c:pt idx="6989">
                  <c:v>-5.0460000000000046E-2</c:v>
                </c:pt>
                <c:pt idx="6990">
                  <c:v>-5.043950000000004E-2</c:v>
                </c:pt>
                <c:pt idx="6991">
                  <c:v>-5.0420000000000034E-2</c:v>
                </c:pt>
                <c:pt idx="6992">
                  <c:v>-5.0397500000000033E-2</c:v>
                </c:pt>
                <c:pt idx="6993">
                  <c:v>-5.0372000000000028E-2</c:v>
                </c:pt>
                <c:pt idx="6994">
                  <c:v>-5.0350000000000027E-2</c:v>
                </c:pt>
                <c:pt idx="6995">
                  <c:v>-5.0327000000000031E-2</c:v>
                </c:pt>
                <c:pt idx="6996">
                  <c:v>-5.0304500000000037E-2</c:v>
                </c:pt>
                <c:pt idx="6997">
                  <c:v>-5.0282000000000028E-2</c:v>
                </c:pt>
                <c:pt idx="6998">
                  <c:v>-5.0258000000000018E-2</c:v>
                </c:pt>
                <c:pt idx="6999">
                  <c:v>-5.0235000000000009E-2</c:v>
                </c:pt>
                <c:pt idx="7000">
                  <c:v>-5.0212500000000014E-2</c:v>
                </c:pt>
                <c:pt idx="7001">
                  <c:v>-5.016650000000001E-2</c:v>
                </c:pt>
                <c:pt idx="7002">
                  <c:v>-5.0136000000000014E-2</c:v>
                </c:pt>
                <c:pt idx="7003">
                  <c:v>-5.011100000000001E-2</c:v>
                </c:pt>
                <c:pt idx="7004">
                  <c:v>-5.008400000000001E-2</c:v>
                </c:pt>
                <c:pt idx="7005">
                  <c:v>-5.0057500000000005E-2</c:v>
                </c:pt>
                <c:pt idx="7006">
                  <c:v>-5.0029999999999998E-2</c:v>
                </c:pt>
                <c:pt idx="7007">
                  <c:v>-5.0004000000000007E-2</c:v>
                </c:pt>
                <c:pt idx="7008">
                  <c:v>-4.99765E-2</c:v>
                </c:pt>
                <c:pt idx="7009">
                  <c:v>-4.9950000000000001E-2</c:v>
                </c:pt>
                <c:pt idx="7010">
                  <c:v>-4.9926499999999992E-2</c:v>
                </c:pt>
                <c:pt idx="7011">
                  <c:v>-4.9894999999999995E-2</c:v>
                </c:pt>
                <c:pt idx="7012">
                  <c:v>-4.9865499999999993E-2</c:v>
                </c:pt>
                <c:pt idx="7013">
                  <c:v>-4.9833999999999996E-2</c:v>
                </c:pt>
                <c:pt idx="7014">
                  <c:v>-4.9805499999999989E-2</c:v>
                </c:pt>
                <c:pt idx="7015">
                  <c:v>-4.9776499999999987E-2</c:v>
                </c:pt>
                <c:pt idx="7016">
                  <c:v>-4.9743999999999983E-2</c:v>
                </c:pt>
                <c:pt idx="7017">
                  <c:v>-4.9715999999999975E-2</c:v>
                </c:pt>
                <c:pt idx="7018">
                  <c:v>-4.968549999999998E-2</c:v>
                </c:pt>
                <c:pt idx="7019">
                  <c:v>-4.965799999999998E-2</c:v>
                </c:pt>
                <c:pt idx="7020">
                  <c:v>-4.9635999999999986E-2</c:v>
                </c:pt>
                <c:pt idx="7021">
                  <c:v>-4.960949999999998E-2</c:v>
                </c:pt>
                <c:pt idx="7022">
                  <c:v>-4.9568999999999974E-2</c:v>
                </c:pt>
                <c:pt idx="7023">
                  <c:v>-4.9542499999999975E-2</c:v>
                </c:pt>
                <c:pt idx="7024">
                  <c:v>-4.9516999999999964E-2</c:v>
                </c:pt>
                <c:pt idx="7025">
                  <c:v>-4.9492499999999974E-2</c:v>
                </c:pt>
                <c:pt idx="7026">
                  <c:v>-4.9465999999999968E-2</c:v>
                </c:pt>
                <c:pt idx="7027">
                  <c:v>-4.9433499999999964E-2</c:v>
                </c:pt>
                <c:pt idx="7028">
                  <c:v>-4.9408999999999967E-2</c:v>
                </c:pt>
                <c:pt idx="7029">
                  <c:v>-4.9387499999999973E-2</c:v>
                </c:pt>
                <c:pt idx="7030">
                  <c:v>-4.9362499999999969E-2</c:v>
                </c:pt>
                <c:pt idx="7031">
                  <c:v>-4.934249999999997E-2</c:v>
                </c:pt>
                <c:pt idx="7032">
                  <c:v>-4.931499999999997E-2</c:v>
                </c:pt>
                <c:pt idx="7033">
                  <c:v>-4.9294499999999963E-2</c:v>
                </c:pt>
                <c:pt idx="7034">
                  <c:v>-4.9273499999999963E-2</c:v>
                </c:pt>
                <c:pt idx="7035">
                  <c:v>-4.9254499999999972E-2</c:v>
                </c:pt>
                <c:pt idx="7036">
                  <c:v>-4.9229999999999975E-2</c:v>
                </c:pt>
                <c:pt idx="7037">
                  <c:v>-4.9211499999999971E-2</c:v>
                </c:pt>
                <c:pt idx="7038">
                  <c:v>-4.919349999999998E-2</c:v>
                </c:pt>
                <c:pt idx="7039">
                  <c:v>-4.917249999999998E-2</c:v>
                </c:pt>
                <c:pt idx="7040">
                  <c:v>-4.915199999999998E-2</c:v>
                </c:pt>
                <c:pt idx="7041">
                  <c:v>-4.9135499999999978E-2</c:v>
                </c:pt>
                <c:pt idx="7042">
                  <c:v>-4.911699999999998E-2</c:v>
                </c:pt>
                <c:pt idx="7043">
                  <c:v>-4.9097000000000002E-2</c:v>
                </c:pt>
                <c:pt idx="7044">
                  <c:v>-4.9085499999999997E-2</c:v>
                </c:pt>
                <c:pt idx="7045">
                  <c:v>-4.9067499999999986E-2</c:v>
                </c:pt>
                <c:pt idx="7046">
                  <c:v>-4.9048499999999995E-2</c:v>
                </c:pt>
                <c:pt idx="7047">
                  <c:v>-4.9031499999999999E-2</c:v>
                </c:pt>
                <c:pt idx="7048">
                  <c:v>-4.9014999999999996E-2</c:v>
                </c:pt>
                <c:pt idx="7049">
                  <c:v>-4.8986000000000009E-2</c:v>
                </c:pt>
                <c:pt idx="7050">
                  <c:v>-4.8967999999999998E-2</c:v>
                </c:pt>
                <c:pt idx="7051">
                  <c:v>-4.8950499999999994E-2</c:v>
                </c:pt>
                <c:pt idx="7052">
                  <c:v>-4.8932999999999997E-2</c:v>
                </c:pt>
                <c:pt idx="7053">
                  <c:v>-4.8916999999999995E-2</c:v>
                </c:pt>
                <c:pt idx="7054">
                  <c:v>-4.8915E-2</c:v>
                </c:pt>
                <c:pt idx="7055">
                  <c:v>-4.8895999999999995E-2</c:v>
                </c:pt>
                <c:pt idx="7056">
                  <c:v>-4.8878999999999992E-2</c:v>
                </c:pt>
                <c:pt idx="7057">
                  <c:v>-4.8862499999999989E-2</c:v>
                </c:pt>
                <c:pt idx="7058">
                  <c:v>-4.8842999999999977E-2</c:v>
                </c:pt>
                <c:pt idx="7059">
                  <c:v>-4.8823999999999979E-2</c:v>
                </c:pt>
                <c:pt idx="7060">
                  <c:v>-4.8805999999999988E-2</c:v>
                </c:pt>
                <c:pt idx="7061">
                  <c:v>-4.8789499999999986E-2</c:v>
                </c:pt>
                <c:pt idx="7062">
                  <c:v>-4.8765000000000003E-2</c:v>
                </c:pt>
                <c:pt idx="7063">
                  <c:v>-4.87485E-2</c:v>
                </c:pt>
                <c:pt idx="7064">
                  <c:v>-4.8732500000000005E-2</c:v>
                </c:pt>
                <c:pt idx="7065">
                  <c:v>-4.8716499999999996E-2</c:v>
                </c:pt>
                <c:pt idx="7066">
                  <c:v>-4.8707999999999994E-2</c:v>
                </c:pt>
                <c:pt idx="7067">
                  <c:v>-4.8693999999999994E-2</c:v>
                </c:pt>
                <c:pt idx="7068">
                  <c:v>-4.8680500000000002E-2</c:v>
                </c:pt>
                <c:pt idx="7069">
                  <c:v>-4.8668500000000003E-2</c:v>
                </c:pt>
                <c:pt idx="7070">
                  <c:v>-4.8655999999999998E-2</c:v>
                </c:pt>
                <c:pt idx="7071">
                  <c:v>-4.86515E-2</c:v>
                </c:pt>
                <c:pt idx="7072">
                  <c:v>-4.8645999999999995E-2</c:v>
                </c:pt>
                <c:pt idx="7073">
                  <c:v>-4.8634499999999997E-2</c:v>
                </c:pt>
                <c:pt idx="7074">
                  <c:v>-4.8624999999999988E-2</c:v>
                </c:pt>
                <c:pt idx="7075">
                  <c:v>-4.8611999999999982E-2</c:v>
                </c:pt>
                <c:pt idx="7076">
                  <c:v>-4.8604999999999975E-2</c:v>
                </c:pt>
                <c:pt idx="7077">
                  <c:v>-4.8594499999999971E-2</c:v>
                </c:pt>
                <c:pt idx="7078">
                  <c:v>-4.8591499999999968E-2</c:v>
                </c:pt>
                <c:pt idx="7079">
                  <c:v>-4.8588999999999972E-2</c:v>
                </c:pt>
                <c:pt idx="7080">
                  <c:v>-4.8587999999999971E-2</c:v>
                </c:pt>
                <c:pt idx="7081">
                  <c:v>-4.8588999999999966E-2</c:v>
                </c:pt>
                <c:pt idx="7082">
                  <c:v>-4.858699999999997E-2</c:v>
                </c:pt>
                <c:pt idx="7083">
                  <c:v>-4.8585499999999969E-2</c:v>
                </c:pt>
                <c:pt idx="7084">
                  <c:v>-4.8584499999999968E-2</c:v>
                </c:pt>
                <c:pt idx="7085">
                  <c:v>-4.8581999999999972E-2</c:v>
                </c:pt>
                <c:pt idx="7086">
                  <c:v>-4.8582999999999973E-2</c:v>
                </c:pt>
                <c:pt idx="7087">
                  <c:v>-4.8580499999999971E-2</c:v>
                </c:pt>
                <c:pt idx="7088">
                  <c:v>-4.8581499999999965E-2</c:v>
                </c:pt>
                <c:pt idx="7089">
                  <c:v>-4.8580499999999978E-2</c:v>
                </c:pt>
                <c:pt idx="7090">
                  <c:v>-4.8582499999999973E-2</c:v>
                </c:pt>
                <c:pt idx="7091">
                  <c:v>-4.8581999999999986E-2</c:v>
                </c:pt>
                <c:pt idx="7092">
                  <c:v>-4.8581999999999986E-2</c:v>
                </c:pt>
                <c:pt idx="7093">
                  <c:v>-4.8580499999999985E-2</c:v>
                </c:pt>
                <c:pt idx="7094">
                  <c:v>-4.8579999999999998E-2</c:v>
                </c:pt>
                <c:pt idx="7095">
                  <c:v>-4.8546999999999986E-2</c:v>
                </c:pt>
                <c:pt idx="7096">
                  <c:v>-4.8545999999999978E-2</c:v>
                </c:pt>
                <c:pt idx="7097">
                  <c:v>-4.854099999999998E-2</c:v>
                </c:pt>
                <c:pt idx="7098">
                  <c:v>-4.8536999999999969E-2</c:v>
                </c:pt>
                <c:pt idx="7099">
                  <c:v>-4.8533499999999979E-2</c:v>
                </c:pt>
                <c:pt idx="7100">
                  <c:v>-4.8527499999999973E-2</c:v>
                </c:pt>
                <c:pt idx="7101">
                  <c:v>-4.8512499999999979E-2</c:v>
                </c:pt>
                <c:pt idx="7102">
                  <c:v>-4.8510999999999971E-2</c:v>
                </c:pt>
                <c:pt idx="7103">
                  <c:v>-4.8503499999999977E-2</c:v>
                </c:pt>
                <c:pt idx="7104">
                  <c:v>-4.849899999999998E-2</c:v>
                </c:pt>
                <c:pt idx="7105">
                  <c:v>-4.8491499999999972E-2</c:v>
                </c:pt>
                <c:pt idx="7106">
                  <c:v>-4.8484499999999972E-2</c:v>
                </c:pt>
                <c:pt idx="7107">
                  <c:v>-4.8481499999999983E-2</c:v>
                </c:pt>
                <c:pt idx="7108">
                  <c:v>-4.8475999999999991E-2</c:v>
                </c:pt>
                <c:pt idx="7109">
                  <c:v>-4.8470499999999986E-2</c:v>
                </c:pt>
                <c:pt idx="7110">
                  <c:v>-4.846449999999998E-2</c:v>
                </c:pt>
                <c:pt idx="7111">
                  <c:v>-4.8460499999999983E-2</c:v>
                </c:pt>
                <c:pt idx="7112">
                  <c:v>-4.845749999999998E-2</c:v>
                </c:pt>
                <c:pt idx="7113">
                  <c:v>-4.8453499999999969E-2</c:v>
                </c:pt>
                <c:pt idx="7114">
                  <c:v>-4.8452499999999975E-2</c:v>
                </c:pt>
                <c:pt idx="7115">
                  <c:v>-4.8452499999999968E-2</c:v>
                </c:pt>
                <c:pt idx="7116">
                  <c:v>-4.8449999999999972E-2</c:v>
                </c:pt>
                <c:pt idx="7117">
                  <c:v>-4.8449999999999972E-2</c:v>
                </c:pt>
                <c:pt idx="7118">
                  <c:v>-4.8450999999999966E-2</c:v>
                </c:pt>
                <c:pt idx="7119">
                  <c:v>-4.8454999999999956E-2</c:v>
                </c:pt>
                <c:pt idx="7120">
                  <c:v>-4.8455499999999964E-2</c:v>
                </c:pt>
                <c:pt idx="7121">
                  <c:v>-4.8457999999999973E-2</c:v>
                </c:pt>
                <c:pt idx="7122">
                  <c:v>-4.8460499999999976E-2</c:v>
                </c:pt>
                <c:pt idx="7123">
                  <c:v>-4.8466499999999975E-2</c:v>
                </c:pt>
                <c:pt idx="7124">
                  <c:v>-4.8470499999999979E-2</c:v>
                </c:pt>
                <c:pt idx="7125">
                  <c:v>-4.8475999999999964E-2</c:v>
                </c:pt>
                <c:pt idx="7126">
                  <c:v>-4.8484999999999973E-2</c:v>
                </c:pt>
                <c:pt idx="7127">
                  <c:v>-4.8487999999999969E-2</c:v>
                </c:pt>
                <c:pt idx="7128">
                  <c:v>-4.849599999999997E-2</c:v>
                </c:pt>
                <c:pt idx="7129">
                  <c:v>-4.8497999999999965E-2</c:v>
                </c:pt>
                <c:pt idx="7130">
                  <c:v>-4.8499499999999973E-2</c:v>
                </c:pt>
                <c:pt idx="7131">
                  <c:v>-4.8499999999999967E-2</c:v>
                </c:pt>
                <c:pt idx="7132">
                  <c:v>-4.850299999999997E-2</c:v>
                </c:pt>
                <c:pt idx="7133">
                  <c:v>-4.8505499999999972E-2</c:v>
                </c:pt>
                <c:pt idx="7134">
                  <c:v>-4.8500499999999974E-2</c:v>
                </c:pt>
                <c:pt idx="7135">
                  <c:v>-4.850599999999998E-2</c:v>
                </c:pt>
                <c:pt idx="7136">
                  <c:v>-4.850649999999998E-2</c:v>
                </c:pt>
                <c:pt idx="7137">
                  <c:v>-4.8508999999999983E-2</c:v>
                </c:pt>
                <c:pt idx="7138">
                  <c:v>-4.8512499999999986E-2</c:v>
                </c:pt>
                <c:pt idx="7139">
                  <c:v>-4.8519499999999986E-2</c:v>
                </c:pt>
                <c:pt idx="7140">
                  <c:v>-4.8522499999999989E-2</c:v>
                </c:pt>
                <c:pt idx="7141">
                  <c:v>-4.853049999999999E-2</c:v>
                </c:pt>
                <c:pt idx="7142">
                  <c:v>-4.8531999999999985E-2</c:v>
                </c:pt>
                <c:pt idx="7143">
                  <c:v>-4.8536999999999983E-2</c:v>
                </c:pt>
                <c:pt idx="7144">
                  <c:v>-4.8540499999999993E-2</c:v>
                </c:pt>
                <c:pt idx="7145">
                  <c:v>-4.852299999999999E-2</c:v>
                </c:pt>
                <c:pt idx="7146">
                  <c:v>-4.8525999999999986E-2</c:v>
                </c:pt>
                <c:pt idx="7147">
                  <c:v>-4.852999999999999E-2</c:v>
                </c:pt>
                <c:pt idx="7148">
                  <c:v>-4.8533999999999994E-2</c:v>
                </c:pt>
                <c:pt idx="7149">
                  <c:v>-4.8543500000000003E-2</c:v>
                </c:pt>
                <c:pt idx="7150">
                  <c:v>-4.8549500000000002E-2</c:v>
                </c:pt>
                <c:pt idx="7151">
                  <c:v>-4.8555000000000008E-2</c:v>
                </c:pt>
                <c:pt idx="7152">
                  <c:v>-4.8555500000000008E-2</c:v>
                </c:pt>
                <c:pt idx="7153">
                  <c:v>-4.8562000000000015E-2</c:v>
                </c:pt>
                <c:pt idx="7154">
                  <c:v>-4.8566500000000012E-2</c:v>
                </c:pt>
                <c:pt idx="7155">
                  <c:v>-4.8578000000000017E-2</c:v>
                </c:pt>
                <c:pt idx="7156">
                  <c:v>-4.858450000000001E-2</c:v>
                </c:pt>
                <c:pt idx="7157">
                  <c:v>-4.8590000000000008E-2</c:v>
                </c:pt>
                <c:pt idx="7158">
                  <c:v>-4.8596500000000022E-2</c:v>
                </c:pt>
                <c:pt idx="7159">
                  <c:v>-4.860150000000002E-2</c:v>
                </c:pt>
                <c:pt idx="7160">
                  <c:v>-4.8607500000000012E-2</c:v>
                </c:pt>
                <c:pt idx="7161">
                  <c:v>-4.8613500000000018E-2</c:v>
                </c:pt>
                <c:pt idx="7162">
                  <c:v>-4.8617500000000015E-2</c:v>
                </c:pt>
                <c:pt idx="7163">
                  <c:v>-4.862250000000002E-2</c:v>
                </c:pt>
                <c:pt idx="7164">
                  <c:v>-4.8626500000000031E-2</c:v>
                </c:pt>
                <c:pt idx="7165">
                  <c:v>-4.8634500000000032E-2</c:v>
                </c:pt>
                <c:pt idx="7166">
                  <c:v>-4.8649000000000026E-2</c:v>
                </c:pt>
                <c:pt idx="7167">
                  <c:v>-4.8653000000000023E-2</c:v>
                </c:pt>
                <c:pt idx="7168">
                  <c:v>-4.8660500000000023E-2</c:v>
                </c:pt>
                <c:pt idx="7169">
                  <c:v>-4.8673500000000015E-2</c:v>
                </c:pt>
                <c:pt idx="7170">
                  <c:v>-4.8683500000000018E-2</c:v>
                </c:pt>
                <c:pt idx="7171">
                  <c:v>-4.869550000000001E-2</c:v>
                </c:pt>
                <c:pt idx="7172">
                  <c:v>-4.8712500000000006E-2</c:v>
                </c:pt>
                <c:pt idx="7173">
                  <c:v>-4.8720500000000007E-2</c:v>
                </c:pt>
                <c:pt idx="7174">
                  <c:v>-4.8730999999999997E-2</c:v>
                </c:pt>
                <c:pt idx="7175">
                  <c:v>-4.8745500000000011E-2</c:v>
                </c:pt>
                <c:pt idx="7176">
                  <c:v>-4.8770000000000015E-2</c:v>
                </c:pt>
                <c:pt idx="7177">
                  <c:v>-4.8776500000000007E-2</c:v>
                </c:pt>
                <c:pt idx="7178">
                  <c:v>-4.8787000000000011E-2</c:v>
                </c:pt>
                <c:pt idx="7179">
                  <c:v>-4.8795499999999999E-2</c:v>
                </c:pt>
                <c:pt idx="7180">
                  <c:v>-4.8809499999999992E-2</c:v>
                </c:pt>
                <c:pt idx="7181">
                  <c:v>-4.882199999999999E-2</c:v>
                </c:pt>
                <c:pt idx="7182">
                  <c:v>-4.8833499999999981E-2</c:v>
                </c:pt>
                <c:pt idx="7183">
                  <c:v>-4.8847499999999988E-2</c:v>
                </c:pt>
                <c:pt idx="7184">
                  <c:v>-4.8857499999999991E-2</c:v>
                </c:pt>
                <c:pt idx="7185">
                  <c:v>-4.8870499999999983E-2</c:v>
                </c:pt>
                <c:pt idx="7186">
                  <c:v>-4.8884999999999977E-2</c:v>
                </c:pt>
                <c:pt idx="7187">
                  <c:v>-4.8901499999999973E-2</c:v>
                </c:pt>
                <c:pt idx="7188">
                  <c:v>-4.891599999999998E-2</c:v>
                </c:pt>
                <c:pt idx="7189">
                  <c:v>-4.8930499999999967E-2</c:v>
                </c:pt>
                <c:pt idx="7190">
                  <c:v>-4.8940999999999971E-2</c:v>
                </c:pt>
                <c:pt idx="7191">
                  <c:v>-4.8960499999999969E-2</c:v>
                </c:pt>
                <c:pt idx="7192">
                  <c:v>-4.8973999999999976E-2</c:v>
                </c:pt>
                <c:pt idx="7193">
                  <c:v>-4.8993999999999975E-2</c:v>
                </c:pt>
                <c:pt idx="7194">
                  <c:v>-4.9008499999999983E-2</c:v>
                </c:pt>
                <c:pt idx="7195">
                  <c:v>-4.9029499999999976E-2</c:v>
                </c:pt>
                <c:pt idx="7196">
                  <c:v>-4.9050999999999984E-2</c:v>
                </c:pt>
                <c:pt idx="7197">
                  <c:v>-4.9071499999999976E-2</c:v>
                </c:pt>
                <c:pt idx="7198">
                  <c:v>-4.9095499999999979E-2</c:v>
                </c:pt>
                <c:pt idx="7199">
                  <c:v>-4.9118499999999968E-2</c:v>
                </c:pt>
                <c:pt idx="7200">
                  <c:v>-4.9138999999999981E-2</c:v>
                </c:pt>
                <c:pt idx="7201">
                  <c:v>-4.9184499999999971E-2</c:v>
                </c:pt>
                <c:pt idx="7202">
                  <c:v>-4.9209999999999969E-2</c:v>
                </c:pt>
                <c:pt idx="7203">
                  <c:v>-4.9234499999999966E-2</c:v>
                </c:pt>
                <c:pt idx="7204">
                  <c:v>-4.9260999999999965E-2</c:v>
                </c:pt>
                <c:pt idx="7205">
                  <c:v>-4.9285499999999961E-2</c:v>
                </c:pt>
                <c:pt idx="7206">
                  <c:v>-4.9310999999999952E-2</c:v>
                </c:pt>
                <c:pt idx="7207">
                  <c:v>-4.9357499999999964E-2</c:v>
                </c:pt>
                <c:pt idx="7208">
                  <c:v>-4.9382499999999968E-2</c:v>
                </c:pt>
                <c:pt idx="7209">
                  <c:v>-4.9425499999999969E-2</c:v>
                </c:pt>
                <c:pt idx="7210">
                  <c:v>-4.9452499999999969E-2</c:v>
                </c:pt>
                <c:pt idx="7211">
                  <c:v>-4.9489499999999971E-2</c:v>
                </c:pt>
                <c:pt idx="7212">
                  <c:v>-4.9519499999999966E-2</c:v>
                </c:pt>
                <c:pt idx="7213">
                  <c:v>-4.9548499999999961E-2</c:v>
                </c:pt>
                <c:pt idx="7214">
                  <c:v>-4.9577999999999962E-2</c:v>
                </c:pt>
                <c:pt idx="7215">
                  <c:v>-4.9603999999999954E-2</c:v>
                </c:pt>
                <c:pt idx="7216">
                  <c:v>-4.9629999999999966E-2</c:v>
                </c:pt>
                <c:pt idx="7217">
                  <c:v>-4.9655999999999964E-2</c:v>
                </c:pt>
                <c:pt idx="7218">
                  <c:v>-4.9683499999999971E-2</c:v>
                </c:pt>
                <c:pt idx="7219">
                  <c:v>-4.9708999999999968E-2</c:v>
                </c:pt>
                <c:pt idx="7220">
                  <c:v>-4.9738999999999971E-2</c:v>
                </c:pt>
                <c:pt idx="7221">
                  <c:v>-4.9763999999999961E-2</c:v>
                </c:pt>
                <c:pt idx="7222">
                  <c:v>-4.9867999999999968E-2</c:v>
                </c:pt>
                <c:pt idx="7223">
                  <c:v>-4.9969499999999972E-2</c:v>
                </c:pt>
                <c:pt idx="7224">
                  <c:v>-5.0054999999999981E-2</c:v>
                </c:pt>
                <c:pt idx="7225">
                  <c:v>-5.0141999999999978E-2</c:v>
                </c:pt>
                <c:pt idx="7226">
                  <c:v>-5.0229499999999982E-2</c:v>
                </c:pt>
                <c:pt idx="7227">
                  <c:v>-5.0316499999999979E-2</c:v>
                </c:pt>
                <c:pt idx="7228">
                  <c:v>-5.0394999999999975E-2</c:v>
                </c:pt>
                <c:pt idx="7229">
                  <c:v>-5.0481999999999978E-2</c:v>
                </c:pt>
                <c:pt idx="7230">
                  <c:v>-5.0571499999999985E-2</c:v>
                </c:pt>
                <c:pt idx="7231">
                  <c:v>-5.065749999999998E-2</c:v>
                </c:pt>
                <c:pt idx="7232">
                  <c:v>-5.0751499999999963E-2</c:v>
                </c:pt>
                <c:pt idx="7233">
                  <c:v>-5.0842499999999964E-2</c:v>
                </c:pt>
                <c:pt idx="7234">
                  <c:v>-5.0933499999999965E-2</c:v>
                </c:pt>
                <c:pt idx="7235">
                  <c:v>-5.1072999999999952E-2</c:v>
                </c:pt>
                <c:pt idx="7236">
                  <c:v>-5.1162499999999958E-2</c:v>
                </c:pt>
                <c:pt idx="7237">
                  <c:v>-5.1251499999999964E-2</c:v>
                </c:pt>
                <c:pt idx="7238">
                  <c:v>-5.1340499999999956E-2</c:v>
                </c:pt>
                <c:pt idx="7239">
                  <c:v>-5.1431999999999964E-2</c:v>
                </c:pt>
                <c:pt idx="7240">
                  <c:v>-5.1522499999999957E-2</c:v>
                </c:pt>
                <c:pt idx="7241">
                  <c:v>-5.161499999999996E-2</c:v>
                </c:pt>
                <c:pt idx="7242">
                  <c:v>-5.1707499999999955E-2</c:v>
                </c:pt>
                <c:pt idx="7243">
                  <c:v>-5.1801999999999959E-2</c:v>
                </c:pt>
                <c:pt idx="7244">
                  <c:v>-5.1891499999999952E-2</c:v>
                </c:pt>
                <c:pt idx="7245">
                  <c:v>-5.1988499999999958E-2</c:v>
                </c:pt>
                <c:pt idx="7246">
                  <c:v>-5.2086499999999959E-2</c:v>
                </c:pt>
                <c:pt idx="7247">
                  <c:v>-5.2172499999999955E-2</c:v>
                </c:pt>
                <c:pt idx="7248">
                  <c:v>-5.2265999999999958E-2</c:v>
                </c:pt>
                <c:pt idx="7249">
                  <c:v>-5.2359999999999962E-2</c:v>
                </c:pt>
                <c:pt idx="7250">
                  <c:v>-5.2450499999999962E-2</c:v>
                </c:pt>
                <c:pt idx="7251">
                  <c:v>-5.2542499999999964E-2</c:v>
                </c:pt>
                <c:pt idx="7252">
                  <c:v>-5.2636499999999968E-2</c:v>
                </c:pt>
                <c:pt idx="7253">
                  <c:v>-5.272499999999998E-2</c:v>
                </c:pt>
                <c:pt idx="7254">
                  <c:v>-5.2798999999999985E-2</c:v>
                </c:pt>
                <c:pt idx="7255">
                  <c:v>-5.2891999999999981E-2</c:v>
                </c:pt>
                <c:pt idx="7256">
                  <c:v>-5.2987499999999986E-2</c:v>
                </c:pt>
                <c:pt idx="7257">
                  <c:v>-5.3079499999999981E-2</c:v>
                </c:pt>
                <c:pt idx="7258">
                  <c:v>-5.3172999999999984E-2</c:v>
                </c:pt>
                <c:pt idx="7259">
                  <c:v>-5.3248999999999984E-2</c:v>
                </c:pt>
                <c:pt idx="7260">
                  <c:v>-5.3340499999999985E-2</c:v>
                </c:pt>
                <c:pt idx="7261">
                  <c:v>-5.3427499999999989E-2</c:v>
                </c:pt>
                <c:pt idx="7262">
                  <c:v>-5.3515E-2</c:v>
                </c:pt>
                <c:pt idx="7263">
                  <c:v>-5.3600000000000002E-2</c:v>
                </c:pt>
                <c:pt idx="7264">
                  <c:v>-5.3685999999999991E-2</c:v>
                </c:pt>
                <c:pt idx="7265">
                  <c:v>-5.376849999999999E-2</c:v>
                </c:pt>
                <c:pt idx="7266">
                  <c:v>-5.3851499999999997E-2</c:v>
                </c:pt>
                <c:pt idx="7267">
                  <c:v>-5.3931499999999993E-2</c:v>
                </c:pt>
                <c:pt idx="7268">
                  <c:v>-5.4014499999999993E-2</c:v>
                </c:pt>
                <c:pt idx="7269">
                  <c:v>-5.4096999999999999E-2</c:v>
                </c:pt>
                <c:pt idx="7270">
                  <c:v>-5.4174999999999994E-2</c:v>
                </c:pt>
                <c:pt idx="7271">
                  <c:v>-5.4256499999999992E-2</c:v>
                </c:pt>
                <c:pt idx="7272">
                  <c:v>-5.4338999999999998E-2</c:v>
                </c:pt>
                <c:pt idx="7273">
                  <c:v>-5.4422499999999999E-2</c:v>
                </c:pt>
                <c:pt idx="7274">
                  <c:v>-5.450449999999999E-2</c:v>
                </c:pt>
                <c:pt idx="7275">
                  <c:v>-5.4591000000000001E-2</c:v>
                </c:pt>
                <c:pt idx="7276">
                  <c:v>-5.4669499999999996E-2</c:v>
                </c:pt>
                <c:pt idx="7277">
                  <c:v>-5.4749499999999986E-2</c:v>
                </c:pt>
                <c:pt idx="7278">
                  <c:v>-5.4825499999999999E-2</c:v>
                </c:pt>
                <c:pt idx="7279">
                  <c:v>-5.4920499999999997E-2</c:v>
                </c:pt>
                <c:pt idx="7280">
                  <c:v>-5.4998499999999992E-2</c:v>
                </c:pt>
                <c:pt idx="7281">
                  <c:v>-5.5077499999999995E-2</c:v>
                </c:pt>
                <c:pt idx="7282">
                  <c:v>-5.5152E-2</c:v>
                </c:pt>
                <c:pt idx="7283">
                  <c:v>-5.5231000000000002E-2</c:v>
                </c:pt>
                <c:pt idx="7284">
                  <c:v>-5.530800000000001E-2</c:v>
                </c:pt>
                <c:pt idx="7285">
                  <c:v>-5.5387500000000013E-2</c:v>
                </c:pt>
                <c:pt idx="7286">
                  <c:v>-5.5462500000000012E-2</c:v>
                </c:pt>
                <c:pt idx="7287">
                  <c:v>-5.5542000000000008E-2</c:v>
                </c:pt>
                <c:pt idx="7288">
                  <c:v>-5.5621000000000011E-2</c:v>
                </c:pt>
                <c:pt idx="7289">
                  <c:v>-5.5699500000000006E-2</c:v>
                </c:pt>
                <c:pt idx="7290">
                  <c:v>-5.5776000000000006E-2</c:v>
                </c:pt>
                <c:pt idx="7291">
                  <c:v>-5.5817500000000006E-2</c:v>
                </c:pt>
                <c:pt idx="7292">
                  <c:v>-5.5895500000000008E-2</c:v>
                </c:pt>
                <c:pt idx="7293">
                  <c:v>-5.5973500000000002E-2</c:v>
                </c:pt>
                <c:pt idx="7294">
                  <c:v>-5.6052500000000005E-2</c:v>
                </c:pt>
                <c:pt idx="7295">
                  <c:v>-5.6131E-2</c:v>
                </c:pt>
                <c:pt idx="7296">
                  <c:v>-5.6208500000000015E-2</c:v>
                </c:pt>
                <c:pt idx="7297">
                  <c:v>-5.6288000000000012E-2</c:v>
                </c:pt>
                <c:pt idx="7298">
                  <c:v>-5.6368000000000008E-2</c:v>
                </c:pt>
                <c:pt idx="7299">
                  <c:v>-5.6443500000000001E-2</c:v>
                </c:pt>
                <c:pt idx="7300">
                  <c:v>-5.6522499999999996E-2</c:v>
                </c:pt>
                <c:pt idx="7301">
                  <c:v>-5.6598499999999996E-2</c:v>
                </c:pt>
                <c:pt idx="7302">
                  <c:v>-5.6671999999999993E-2</c:v>
                </c:pt>
                <c:pt idx="7303">
                  <c:v>-5.6747499999999992E-2</c:v>
                </c:pt>
                <c:pt idx="7304">
                  <c:v>-5.682149999999999E-2</c:v>
                </c:pt>
                <c:pt idx="7305">
                  <c:v>-5.6898999999999991E-2</c:v>
                </c:pt>
                <c:pt idx="7306">
                  <c:v>-5.6974999999999991E-2</c:v>
                </c:pt>
                <c:pt idx="7307">
                  <c:v>-5.7121999999999985E-2</c:v>
                </c:pt>
                <c:pt idx="7308">
                  <c:v>-5.7191499999999972E-2</c:v>
                </c:pt>
                <c:pt idx="7309">
                  <c:v>-5.7255999999999974E-2</c:v>
                </c:pt>
                <c:pt idx="7310">
                  <c:v>-5.7326499999999975E-2</c:v>
                </c:pt>
                <c:pt idx="7311">
                  <c:v>-5.7396999999999976E-2</c:v>
                </c:pt>
                <c:pt idx="7312">
                  <c:v>-5.746799999999997E-2</c:v>
                </c:pt>
                <c:pt idx="7313">
                  <c:v>-5.7515999999999963E-2</c:v>
                </c:pt>
                <c:pt idx="7314">
                  <c:v>-5.7590999999999955E-2</c:v>
                </c:pt>
                <c:pt idx="7315">
                  <c:v>-5.7662999999999957E-2</c:v>
                </c:pt>
                <c:pt idx="7316">
                  <c:v>-5.7736499999999955E-2</c:v>
                </c:pt>
                <c:pt idx="7317">
                  <c:v>-5.7809499999999951E-2</c:v>
                </c:pt>
                <c:pt idx="7318">
                  <c:v>-5.7884499999999957E-2</c:v>
                </c:pt>
                <c:pt idx="7319">
                  <c:v>-5.7958999999999955E-2</c:v>
                </c:pt>
                <c:pt idx="7320">
                  <c:v>-5.8031499999999958E-2</c:v>
                </c:pt>
                <c:pt idx="7321">
                  <c:v>-5.8107499999999958E-2</c:v>
                </c:pt>
                <c:pt idx="7322">
                  <c:v>-5.8184999999999959E-2</c:v>
                </c:pt>
                <c:pt idx="7323">
                  <c:v>-5.8258999999999957E-2</c:v>
                </c:pt>
                <c:pt idx="7324">
                  <c:v>-5.8339999999999954E-2</c:v>
                </c:pt>
                <c:pt idx="7325">
                  <c:v>-5.8419499999999951E-2</c:v>
                </c:pt>
                <c:pt idx="7326">
                  <c:v>-5.8496499999999951E-2</c:v>
                </c:pt>
                <c:pt idx="7327">
                  <c:v>-5.857749999999997E-2</c:v>
                </c:pt>
                <c:pt idx="7328">
                  <c:v>-5.8650999999999953E-2</c:v>
                </c:pt>
                <c:pt idx="7329">
                  <c:v>-5.8735999999999962E-2</c:v>
                </c:pt>
                <c:pt idx="7330">
                  <c:v>-5.8818499999999947E-2</c:v>
                </c:pt>
                <c:pt idx="7331">
                  <c:v>-5.8913999999999946E-2</c:v>
                </c:pt>
                <c:pt idx="7332">
                  <c:v>-5.8992999999999948E-2</c:v>
                </c:pt>
                <c:pt idx="7333">
                  <c:v>-5.9076499999999948E-2</c:v>
                </c:pt>
                <c:pt idx="7334">
                  <c:v>-5.9158999999999955E-2</c:v>
                </c:pt>
                <c:pt idx="7335">
                  <c:v>-5.923749999999995E-2</c:v>
                </c:pt>
                <c:pt idx="7336">
                  <c:v>-5.9321499999999937E-2</c:v>
                </c:pt>
                <c:pt idx="7337">
                  <c:v>-5.9403499999999949E-2</c:v>
                </c:pt>
                <c:pt idx="7338">
                  <c:v>-5.9484499999999947E-2</c:v>
                </c:pt>
                <c:pt idx="7339">
                  <c:v>-5.9561999999999948E-2</c:v>
                </c:pt>
                <c:pt idx="7340">
                  <c:v>-5.964699999999995E-2</c:v>
                </c:pt>
                <c:pt idx="7341">
                  <c:v>-5.9724999999999959E-2</c:v>
                </c:pt>
                <c:pt idx="7342">
                  <c:v>-5.9806999999999944E-2</c:v>
                </c:pt>
                <c:pt idx="7343">
                  <c:v>-5.9887499999999955E-2</c:v>
                </c:pt>
                <c:pt idx="7344">
                  <c:v>-5.9962499999999946E-2</c:v>
                </c:pt>
                <c:pt idx="7345">
                  <c:v>-6.0037499999999945E-2</c:v>
                </c:pt>
                <c:pt idx="7346">
                  <c:v>-6.0110499999999963E-2</c:v>
                </c:pt>
                <c:pt idx="7347">
                  <c:v>-6.0186499999999962E-2</c:v>
                </c:pt>
                <c:pt idx="7348">
                  <c:v>-6.0262499999999969E-2</c:v>
                </c:pt>
                <c:pt idx="7349">
                  <c:v>-6.0321999999999966E-2</c:v>
                </c:pt>
                <c:pt idx="7350">
                  <c:v>-6.0396999999999972E-2</c:v>
                </c:pt>
                <c:pt idx="7351">
                  <c:v>-6.0470999999999976E-2</c:v>
                </c:pt>
                <c:pt idx="7352">
                  <c:v>-6.0552999999999982E-2</c:v>
                </c:pt>
                <c:pt idx="7353">
                  <c:v>-6.0628499999999981E-2</c:v>
                </c:pt>
                <c:pt idx="7354">
                  <c:v>-6.0706499999999976E-2</c:v>
                </c:pt>
                <c:pt idx="7355">
                  <c:v>-6.0857999999999982E-2</c:v>
                </c:pt>
                <c:pt idx="7356">
                  <c:v>-6.0938499999999972E-2</c:v>
                </c:pt>
                <c:pt idx="7357">
                  <c:v>-6.1013499999999984E-2</c:v>
                </c:pt>
                <c:pt idx="7358">
                  <c:v>-6.1085999999999981E-2</c:v>
                </c:pt>
                <c:pt idx="7359">
                  <c:v>-6.1159499999999992E-2</c:v>
                </c:pt>
                <c:pt idx="7360">
                  <c:v>-6.1249499999999985E-2</c:v>
                </c:pt>
                <c:pt idx="7361">
                  <c:v>-6.1323499999999989E-2</c:v>
                </c:pt>
                <c:pt idx="7362">
                  <c:v>-6.1399999999999996E-2</c:v>
                </c:pt>
                <c:pt idx="7363">
                  <c:v>-6.1472999999999986E-2</c:v>
                </c:pt>
                <c:pt idx="7364">
                  <c:v>-6.1547999999999999E-2</c:v>
                </c:pt>
                <c:pt idx="7365">
                  <c:v>-6.1625500000000007E-2</c:v>
                </c:pt>
                <c:pt idx="7366">
                  <c:v>-6.1705500000000003E-2</c:v>
                </c:pt>
                <c:pt idx="7367">
                  <c:v>-6.1790499999999998E-2</c:v>
                </c:pt>
                <c:pt idx="7368">
                  <c:v>-6.1866000000000004E-2</c:v>
                </c:pt>
                <c:pt idx="7369">
                  <c:v>-6.1937500000000006E-2</c:v>
                </c:pt>
                <c:pt idx="7370">
                  <c:v>-6.2015000000000001E-2</c:v>
                </c:pt>
                <c:pt idx="7371">
                  <c:v>-6.2092000000000001E-2</c:v>
                </c:pt>
                <c:pt idx="7372">
                  <c:v>-6.216E-2</c:v>
                </c:pt>
                <c:pt idx="7373">
                  <c:v>-6.2244500000000001E-2</c:v>
                </c:pt>
                <c:pt idx="7374">
                  <c:v>-6.2324000000000004E-2</c:v>
                </c:pt>
                <c:pt idx="7375">
                  <c:v>-6.2401499999999999E-2</c:v>
                </c:pt>
                <c:pt idx="7376">
                  <c:v>-6.2483999999999991E-2</c:v>
                </c:pt>
                <c:pt idx="7377">
                  <c:v>-6.2571000000000002E-2</c:v>
                </c:pt>
                <c:pt idx="7378">
                  <c:v>-6.2655500000000003E-2</c:v>
                </c:pt>
                <c:pt idx="7379">
                  <c:v>-6.2748000000000012E-2</c:v>
                </c:pt>
                <c:pt idx="7380">
                  <c:v>-6.2823000000000018E-2</c:v>
                </c:pt>
                <c:pt idx="7381">
                  <c:v>-6.2901499999999999E-2</c:v>
                </c:pt>
                <c:pt idx="7382">
                  <c:v>-6.2986500000000001E-2</c:v>
                </c:pt>
                <c:pt idx="7383">
                  <c:v>-6.3061500000000006E-2</c:v>
                </c:pt>
                <c:pt idx="7384">
                  <c:v>-6.3140500000000002E-2</c:v>
                </c:pt>
                <c:pt idx="7385">
                  <c:v>-6.3214499999999993E-2</c:v>
                </c:pt>
                <c:pt idx="7386">
                  <c:v>-6.3285999999999995E-2</c:v>
                </c:pt>
                <c:pt idx="7387">
                  <c:v>-6.3357500000000011E-2</c:v>
                </c:pt>
                <c:pt idx="7388">
                  <c:v>-6.3430500000000001E-2</c:v>
                </c:pt>
                <c:pt idx="7389">
                  <c:v>-6.3507000000000008E-2</c:v>
                </c:pt>
                <c:pt idx="7390">
                  <c:v>-6.3586500000000004E-2</c:v>
                </c:pt>
                <c:pt idx="7391">
                  <c:v>-6.3661000000000009E-2</c:v>
                </c:pt>
                <c:pt idx="7392">
                  <c:v>-6.3733499999999998E-2</c:v>
                </c:pt>
                <c:pt idx="7393">
                  <c:v>-6.3804000000000013E-2</c:v>
                </c:pt>
                <c:pt idx="7394">
                  <c:v>-6.3875000000000015E-2</c:v>
                </c:pt>
                <c:pt idx="7395">
                  <c:v>-6.393950000000001E-2</c:v>
                </c:pt>
                <c:pt idx="7396">
                  <c:v>-6.4006000000000007E-2</c:v>
                </c:pt>
                <c:pt idx="7397">
                  <c:v>-6.4070500000000002E-2</c:v>
                </c:pt>
                <c:pt idx="7398">
                  <c:v>-6.4130500000000007E-2</c:v>
                </c:pt>
                <c:pt idx="7399">
                  <c:v>-6.4194000000000029E-2</c:v>
                </c:pt>
                <c:pt idx="7400">
                  <c:v>-6.425850000000001E-2</c:v>
                </c:pt>
                <c:pt idx="7401">
                  <c:v>-6.4331500000000014E-2</c:v>
                </c:pt>
                <c:pt idx="7402">
                  <c:v>-6.4399999999999999E-2</c:v>
                </c:pt>
                <c:pt idx="7403">
                  <c:v>-6.4474000000000004E-2</c:v>
                </c:pt>
                <c:pt idx="7404">
                  <c:v>-6.4539000000000013E-2</c:v>
                </c:pt>
                <c:pt idx="7405">
                  <c:v>-6.4606000000000011E-2</c:v>
                </c:pt>
                <c:pt idx="7406">
                  <c:v>-6.4676000000000025E-2</c:v>
                </c:pt>
                <c:pt idx="7407">
                  <c:v>-6.4724000000000018E-2</c:v>
                </c:pt>
                <c:pt idx="7408">
                  <c:v>-6.4807500000000018E-2</c:v>
                </c:pt>
                <c:pt idx="7409">
                  <c:v>-6.4860500000000029E-2</c:v>
                </c:pt>
                <c:pt idx="7410">
                  <c:v>-6.4925500000000025E-2</c:v>
                </c:pt>
                <c:pt idx="7411">
                  <c:v>-6.4994000000000024E-2</c:v>
                </c:pt>
                <c:pt idx="7412">
                  <c:v>-6.5062500000000009E-2</c:v>
                </c:pt>
                <c:pt idx="7413">
                  <c:v>-6.5133500000000011E-2</c:v>
                </c:pt>
                <c:pt idx="7414">
                  <c:v>-6.5203000000000011E-2</c:v>
                </c:pt>
                <c:pt idx="7415">
                  <c:v>-6.5278500000000031E-2</c:v>
                </c:pt>
                <c:pt idx="7416">
                  <c:v>-6.5358000000000027E-2</c:v>
                </c:pt>
                <c:pt idx="7417">
                  <c:v>-6.5426500000000026E-2</c:v>
                </c:pt>
                <c:pt idx="7418">
                  <c:v>-6.5495000000000025E-2</c:v>
                </c:pt>
                <c:pt idx="7419">
                  <c:v>-6.5563000000000024E-2</c:v>
                </c:pt>
                <c:pt idx="7420">
                  <c:v>-6.5623500000000015E-2</c:v>
                </c:pt>
                <c:pt idx="7421">
                  <c:v>-6.5685500000000022E-2</c:v>
                </c:pt>
                <c:pt idx="7422">
                  <c:v>-6.5685500000000022E-2</c:v>
                </c:pt>
                <c:pt idx="7423">
                  <c:v>-6.5674500000000025E-2</c:v>
                </c:pt>
                <c:pt idx="7424">
                  <c:v>-6.5681500000000018E-2</c:v>
                </c:pt>
                <c:pt idx="7425">
                  <c:v>-6.5688500000000025E-2</c:v>
                </c:pt>
                <c:pt idx="7426">
                  <c:v>-6.5693000000000015E-2</c:v>
                </c:pt>
                <c:pt idx="7427">
                  <c:v>-6.5699000000000021E-2</c:v>
                </c:pt>
                <c:pt idx="7428">
                  <c:v>-6.5710000000000018E-2</c:v>
                </c:pt>
                <c:pt idx="7429">
                  <c:v>-6.5695500000000004E-2</c:v>
                </c:pt>
                <c:pt idx="7430">
                  <c:v>-6.5695000000000017E-2</c:v>
                </c:pt>
                <c:pt idx="7431">
                  <c:v>-6.5693000000000001E-2</c:v>
                </c:pt>
                <c:pt idx="7432">
                  <c:v>-6.5685999999999994E-2</c:v>
                </c:pt>
                <c:pt idx="7433">
                  <c:v>-6.5679000000000001E-2</c:v>
                </c:pt>
                <c:pt idx="7434">
                  <c:v>-6.5673499999999996E-2</c:v>
                </c:pt>
                <c:pt idx="7435">
                  <c:v>-6.5616999999999995E-2</c:v>
                </c:pt>
                <c:pt idx="7436">
                  <c:v>-6.5616999999999995E-2</c:v>
                </c:pt>
                <c:pt idx="7437">
                  <c:v>-6.5616999999999995E-2</c:v>
                </c:pt>
                <c:pt idx="7438">
                  <c:v>-6.5616999999999981E-2</c:v>
                </c:pt>
                <c:pt idx="7439">
                  <c:v>-6.561649999999998E-2</c:v>
                </c:pt>
                <c:pt idx="7440">
                  <c:v>-6.5615499999999979E-2</c:v>
                </c:pt>
                <c:pt idx="7441">
                  <c:v>-6.5612499999999976E-2</c:v>
                </c:pt>
                <c:pt idx="7442">
                  <c:v>-6.5608499999999972E-2</c:v>
                </c:pt>
                <c:pt idx="7443">
                  <c:v>-6.5603499999999967E-2</c:v>
                </c:pt>
                <c:pt idx="7444">
                  <c:v>-6.5598499999999976E-2</c:v>
                </c:pt>
                <c:pt idx="7445">
                  <c:v>-6.5589999999999982E-2</c:v>
                </c:pt>
                <c:pt idx="7446">
                  <c:v>-6.5582499999999974E-2</c:v>
                </c:pt>
                <c:pt idx="7447">
                  <c:v>-6.5595499999999973E-2</c:v>
                </c:pt>
                <c:pt idx="7448">
                  <c:v>-6.5598499999999976E-2</c:v>
                </c:pt>
                <c:pt idx="7449">
                  <c:v>-6.5598999999999977E-2</c:v>
                </c:pt>
                <c:pt idx="7450">
                  <c:v>-6.5598999999999977E-2</c:v>
                </c:pt>
                <c:pt idx="7451">
                  <c:v>-6.5600999999999979E-2</c:v>
                </c:pt>
                <c:pt idx="7452">
                  <c:v>-6.5598499999999976E-2</c:v>
                </c:pt>
                <c:pt idx="7453">
                  <c:v>-6.560199999999998E-2</c:v>
                </c:pt>
                <c:pt idx="7454">
                  <c:v>-6.5605499999999983E-2</c:v>
                </c:pt>
                <c:pt idx="7455">
                  <c:v>-6.5608499999999986E-2</c:v>
                </c:pt>
                <c:pt idx="7456">
                  <c:v>-6.5603499999999981E-2</c:v>
                </c:pt>
                <c:pt idx="7457">
                  <c:v>-6.560199999999998E-2</c:v>
                </c:pt>
                <c:pt idx="7458">
                  <c:v>-6.5599499999999963E-2</c:v>
                </c:pt>
                <c:pt idx="7459">
                  <c:v>-6.5615499999999966E-2</c:v>
                </c:pt>
                <c:pt idx="7460">
                  <c:v>-6.5614499999999965E-2</c:v>
                </c:pt>
                <c:pt idx="7461">
                  <c:v>-6.5617499999999968E-2</c:v>
                </c:pt>
                <c:pt idx="7462">
                  <c:v>-6.5614499999999978E-2</c:v>
                </c:pt>
                <c:pt idx="7463">
                  <c:v>-6.5619499999999983E-2</c:v>
                </c:pt>
                <c:pt idx="7464">
                  <c:v>-6.5623499999999974E-2</c:v>
                </c:pt>
                <c:pt idx="7465">
                  <c:v>-6.5626499999999977E-2</c:v>
                </c:pt>
                <c:pt idx="7466">
                  <c:v>-6.5632499999999969E-2</c:v>
                </c:pt>
                <c:pt idx="7467">
                  <c:v>-6.5634499999999985E-2</c:v>
                </c:pt>
                <c:pt idx="7468">
                  <c:v>-6.5634999999999971E-2</c:v>
                </c:pt>
                <c:pt idx="7469">
                  <c:v>-6.5633499999999984E-2</c:v>
                </c:pt>
                <c:pt idx="7470">
                  <c:v>-6.5636999999999973E-2</c:v>
                </c:pt>
                <c:pt idx="7471">
                  <c:v>-6.563399999999997E-2</c:v>
                </c:pt>
                <c:pt idx="7472">
                  <c:v>-6.5632499999999969E-2</c:v>
                </c:pt>
                <c:pt idx="7473">
                  <c:v>-6.5632499999999955E-2</c:v>
                </c:pt>
                <c:pt idx="7474">
                  <c:v>-6.5633499999999956E-2</c:v>
                </c:pt>
                <c:pt idx="7475">
                  <c:v>-6.5697999999999951E-2</c:v>
                </c:pt>
                <c:pt idx="7476">
                  <c:v>-6.5699499999999952E-2</c:v>
                </c:pt>
                <c:pt idx="7477">
                  <c:v>-6.5693499999999946E-2</c:v>
                </c:pt>
                <c:pt idx="7478">
                  <c:v>-6.5690499999999957E-2</c:v>
                </c:pt>
                <c:pt idx="7479">
                  <c:v>-6.5668499999999963E-2</c:v>
                </c:pt>
                <c:pt idx="7480">
                  <c:v>-6.5663499999999958E-2</c:v>
                </c:pt>
                <c:pt idx="7481">
                  <c:v>-6.5660999999999969E-2</c:v>
                </c:pt>
                <c:pt idx="7482">
                  <c:v>-6.5659499999999968E-2</c:v>
                </c:pt>
                <c:pt idx="7483">
                  <c:v>-6.5657999999999966E-2</c:v>
                </c:pt>
                <c:pt idx="7484">
                  <c:v>-6.5654999999999963E-2</c:v>
                </c:pt>
                <c:pt idx="7485">
                  <c:v>-6.5653499999999948E-2</c:v>
                </c:pt>
                <c:pt idx="7486">
                  <c:v>-6.565549999999995E-2</c:v>
                </c:pt>
                <c:pt idx="7487">
                  <c:v>-6.5653499999999962E-2</c:v>
                </c:pt>
                <c:pt idx="7488">
                  <c:v>-6.565149999999996E-2</c:v>
                </c:pt>
                <c:pt idx="7489">
                  <c:v>-6.5649999999999958E-2</c:v>
                </c:pt>
                <c:pt idx="7490">
                  <c:v>-6.5645499999999968E-2</c:v>
                </c:pt>
                <c:pt idx="7491">
                  <c:v>-6.567949999999996E-2</c:v>
                </c:pt>
                <c:pt idx="7492">
                  <c:v>-6.5677499999999958E-2</c:v>
                </c:pt>
                <c:pt idx="7493">
                  <c:v>-6.5674999999999956E-2</c:v>
                </c:pt>
                <c:pt idx="7494">
                  <c:v>-6.5671999999999967E-2</c:v>
                </c:pt>
                <c:pt idx="7495">
                  <c:v>-6.5669499999999964E-2</c:v>
                </c:pt>
                <c:pt idx="7496">
                  <c:v>-6.5670499999999951E-2</c:v>
                </c:pt>
                <c:pt idx="7497">
                  <c:v>-6.5672999999999954E-2</c:v>
                </c:pt>
                <c:pt idx="7498">
                  <c:v>-6.5674499999999969E-2</c:v>
                </c:pt>
                <c:pt idx="7499">
                  <c:v>-6.567899999999996E-2</c:v>
                </c:pt>
                <c:pt idx="7500">
                  <c:v>-6.5679499999999946E-2</c:v>
                </c:pt>
                <c:pt idx="7501">
                  <c:v>-6.5679999999999947E-2</c:v>
                </c:pt>
                <c:pt idx="7502">
                  <c:v>-6.5683999999999951E-2</c:v>
                </c:pt>
                <c:pt idx="7503">
                  <c:v>-6.5689999999999943E-2</c:v>
                </c:pt>
                <c:pt idx="7504">
                  <c:v>-6.5694999999999948E-2</c:v>
                </c:pt>
                <c:pt idx="7505">
                  <c:v>-6.5696499999999949E-2</c:v>
                </c:pt>
                <c:pt idx="7506">
                  <c:v>-6.5700999999999954E-2</c:v>
                </c:pt>
                <c:pt idx="7507">
                  <c:v>-6.5630499999999953E-2</c:v>
                </c:pt>
                <c:pt idx="7508">
                  <c:v>-6.5658999999999954E-2</c:v>
                </c:pt>
                <c:pt idx="7509">
                  <c:v>-6.5674499999999941E-2</c:v>
                </c:pt>
                <c:pt idx="7510">
                  <c:v>-6.568349999999995E-2</c:v>
                </c:pt>
                <c:pt idx="7511">
                  <c:v>-6.5679999999999947E-2</c:v>
                </c:pt>
                <c:pt idx="7512">
                  <c:v>-6.5686499999999939E-2</c:v>
                </c:pt>
                <c:pt idx="7513">
                  <c:v>-6.5714999999999954E-2</c:v>
                </c:pt>
                <c:pt idx="7514">
                  <c:v>-6.5714499999999967E-2</c:v>
                </c:pt>
                <c:pt idx="7515">
                  <c:v>-6.5719499999999959E-2</c:v>
                </c:pt>
                <c:pt idx="7516">
                  <c:v>-6.5724999999999964E-2</c:v>
                </c:pt>
                <c:pt idx="7517">
                  <c:v>-6.5729999999999969E-2</c:v>
                </c:pt>
                <c:pt idx="7518">
                  <c:v>-6.5732499999999958E-2</c:v>
                </c:pt>
                <c:pt idx="7519">
                  <c:v>-6.5738499999999964E-2</c:v>
                </c:pt>
                <c:pt idx="7520">
                  <c:v>-6.5747999999999973E-2</c:v>
                </c:pt>
                <c:pt idx="7521">
                  <c:v>-6.5748499999999974E-2</c:v>
                </c:pt>
                <c:pt idx="7522">
                  <c:v>-6.5747499999999959E-2</c:v>
                </c:pt>
                <c:pt idx="7523">
                  <c:v>-6.5747499999999959E-2</c:v>
                </c:pt>
                <c:pt idx="7524">
                  <c:v>-6.5743499999999969E-2</c:v>
                </c:pt>
                <c:pt idx="7525">
                  <c:v>-6.5737499999999963E-2</c:v>
                </c:pt>
                <c:pt idx="7526">
                  <c:v>-6.5732999999999958E-2</c:v>
                </c:pt>
                <c:pt idx="7527">
                  <c:v>-6.5726999999999952E-2</c:v>
                </c:pt>
                <c:pt idx="7528">
                  <c:v>-6.5725999999999965E-2</c:v>
                </c:pt>
                <c:pt idx="7529">
                  <c:v>-6.5719499999999959E-2</c:v>
                </c:pt>
                <c:pt idx="7530">
                  <c:v>-6.5714499999999954E-2</c:v>
                </c:pt>
                <c:pt idx="7531">
                  <c:v>-6.5698499999999951E-2</c:v>
                </c:pt>
                <c:pt idx="7532">
                  <c:v>-6.5703499999999956E-2</c:v>
                </c:pt>
                <c:pt idx="7533">
                  <c:v>-6.5704499999999957E-2</c:v>
                </c:pt>
                <c:pt idx="7534">
                  <c:v>-6.5705499999999958E-2</c:v>
                </c:pt>
                <c:pt idx="7535">
                  <c:v>-6.5708999999999962E-2</c:v>
                </c:pt>
                <c:pt idx="7536">
                  <c:v>-6.5708499999999961E-2</c:v>
                </c:pt>
                <c:pt idx="7537">
                  <c:v>-6.5695499999999962E-2</c:v>
                </c:pt>
                <c:pt idx="7538">
                  <c:v>-6.569349999999996E-2</c:v>
                </c:pt>
                <c:pt idx="7539">
                  <c:v>-6.569349999999996E-2</c:v>
                </c:pt>
                <c:pt idx="7540">
                  <c:v>-6.5688999999999956E-2</c:v>
                </c:pt>
                <c:pt idx="7541">
                  <c:v>-6.568299999999995E-2</c:v>
                </c:pt>
                <c:pt idx="7542">
                  <c:v>-6.5680999999999962E-2</c:v>
                </c:pt>
                <c:pt idx="7543">
                  <c:v>-6.5680499999999947E-2</c:v>
                </c:pt>
                <c:pt idx="7544">
                  <c:v>-6.5689999999999971E-2</c:v>
                </c:pt>
                <c:pt idx="7545">
                  <c:v>-6.5694499999999961E-2</c:v>
                </c:pt>
                <c:pt idx="7546">
                  <c:v>-6.5701999999999955E-2</c:v>
                </c:pt>
                <c:pt idx="7547">
                  <c:v>-6.5705999999999959E-2</c:v>
                </c:pt>
                <c:pt idx="7548">
                  <c:v>-6.5706499999999959E-2</c:v>
                </c:pt>
                <c:pt idx="7549">
                  <c:v>-6.5718999999999958E-2</c:v>
                </c:pt>
                <c:pt idx="7550">
                  <c:v>-6.571699999999997E-2</c:v>
                </c:pt>
                <c:pt idx="7551">
                  <c:v>-6.5719499999999972E-2</c:v>
                </c:pt>
                <c:pt idx="7552">
                  <c:v>-6.571699999999997E-2</c:v>
                </c:pt>
                <c:pt idx="7553">
                  <c:v>-6.5713499999999966E-2</c:v>
                </c:pt>
                <c:pt idx="7554">
                  <c:v>-6.5707999999999961E-2</c:v>
                </c:pt>
                <c:pt idx="7555">
                  <c:v>-6.5627999999999978E-2</c:v>
                </c:pt>
                <c:pt idx="7556">
                  <c:v>-6.5622499999999973E-2</c:v>
                </c:pt>
                <c:pt idx="7557">
                  <c:v>-6.562399999999996E-2</c:v>
                </c:pt>
                <c:pt idx="7558">
                  <c:v>-6.5628499999999979E-2</c:v>
                </c:pt>
                <c:pt idx="7559">
                  <c:v>-6.5632499999999969E-2</c:v>
                </c:pt>
                <c:pt idx="7560">
                  <c:v>-6.562399999999996E-2</c:v>
                </c:pt>
                <c:pt idx="7561">
                  <c:v>-6.5624999999999975E-2</c:v>
                </c:pt>
                <c:pt idx="7562">
                  <c:v>-6.5626999999999963E-2</c:v>
                </c:pt>
                <c:pt idx="7563">
                  <c:v>-6.5628999999999965E-2</c:v>
                </c:pt>
                <c:pt idx="7564">
                  <c:v>-6.5630499999999967E-2</c:v>
                </c:pt>
                <c:pt idx="7565">
                  <c:v>-6.5629999999999966E-2</c:v>
                </c:pt>
                <c:pt idx="7566">
                  <c:v>-6.5628499999999965E-2</c:v>
                </c:pt>
                <c:pt idx="7567">
                  <c:v>-6.5621999999999958E-2</c:v>
                </c:pt>
                <c:pt idx="7568">
                  <c:v>-6.5628499999999979E-2</c:v>
                </c:pt>
                <c:pt idx="7569">
                  <c:v>-6.5635999999999972E-2</c:v>
                </c:pt>
                <c:pt idx="7570">
                  <c:v>-6.5638499999999975E-2</c:v>
                </c:pt>
                <c:pt idx="7571">
                  <c:v>-6.5641999999999964E-2</c:v>
                </c:pt>
                <c:pt idx="7572">
                  <c:v>-6.564799999999997E-2</c:v>
                </c:pt>
                <c:pt idx="7573">
                  <c:v>-6.5648999999999971E-2</c:v>
                </c:pt>
                <c:pt idx="7574">
                  <c:v>-6.5649499999999972E-2</c:v>
                </c:pt>
                <c:pt idx="7575">
                  <c:v>-6.5666999999999962E-2</c:v>
                </c:pt>
                <c:pt idx="7576">
                  <c:v>-6.5669499999999978E-2</c:v>
                </c:pt>
                <c:pt idx="7577">
                  <c:v>-6.5669999999999978E-2</c:v>
                </c:pt>
                <c:pt idx="7578">
                  <c:v>-6.5669499999999978E-2</c:v>
                </c:pt>
                <c:pt idx="7579">
                  <c:v>-6.5663999999999972E-2</c:v>
                </c:pt>
                <c:pt idx="7580">
                  <c:v>-6.5668499999999977E-2</c:v>
                </c:pt>
                <c:pt idx="7581">
                  <c:v>-6.5674999999999983E-2</c:v>
                </c:pt>
                <c:pt idx="7582">
                  <c:v>-6.567549999999997E-2</c:v>
                </c:pt>
                <c:pt idx="7583">
                  <c:v>-6.5637999999999974E-2</c:v>
                </c:pt>
                <c:pt idx="7584">
                  <c:v>-6.564399999999998E-2</c:v>
                </c:pt>
                <c:pt idx="7585">
                  <c:v>-6.5653499999999976E-2</c:v>
                </c:pt>
                <c:pt idx="7586">
                  <c:v>-6.566199999999997E-2</c:v>
                </c:pt>
                <c:pt idx="7587">
                  <c:v>-6.5668499999999977E-2</c:v>
                </c:pt>
                <c:pt idx="7588">
                  <c:v>-6.5672999999999981E-2</c:v>
                </c:pt>
                <c:pt idx="7589">
                  <c:v>-6.5675499999999984E-2</c:v>
                </c:pt>
                <c:pt idx="7590">
                  <c:v>-6.5678999999999987E-2</c:v>
                </c:pt>
                <c:pt idx="7591">
                  <c:v>-6.564799999999997E-2</c:v>
                </c:pt>
                <c:pt idx="7592">
                  <c:v>-6.5653499999999976E-2</c:v>
                </c:pt>
                <c:pt idx="7593">
                  <c:v>-6.5663999999999972E-2</c:v>
                </c:pt>
                <c:pt idx="7594">
                  <c:v>-6.5675499999999956E-2</c:v>
                </c:pt>
                <c:pt idx="7595">
                  <c:v>-6.5695999999999963E-2</c:v>
                </c:pt>
                <c:pt idx="7596">
                  <c:v>-6.5703499999999956E-2</c:v>
                </c:pt>
                <c:pt idx="7597">
                  <c:v>-6.5713999999999967E-2</c:v>
                </c:pt>
                <c:pt idx="7598">
                  <c:v>-6.5725999999999965E-2</c:v>
                </c:pt>
                <c:pt idx="7599">
                  <c:v>-6.5732999999999958E-2</c:v>
                </c:pt>
                <c:pt idx="7600">
                  <c:v>-6.5742499999999968E-2</c:v>
                </c:pt>
                <c:pt idx="7601">
                  <c:v>-6.5739999999999979E-2</c:v>
                </c:pt>
                <c:pt idx="7602">
                  <c:v>-6.574099999999998E-2</c:v>
                </c:pt>
                <c:pt idx="7603">
                  <c:v>-6.573749999999999E-2</c:v>
                </c:pt>
                <c:pt idx="7604">
                  <c:v>-6.5737999999999977E-2</c:v>
                </c:pt>
                <c:pt idx="7605">
                  <c:v>-6.573749999999999E-2</c:v>
                </c:pt>
                <c:pt idx="7606">
                  <c:v>-6.5734999999999988E-2</c:v>
                </c:pt>
                <c:pt idx="7607">
                  <c:v>-6.5733499999999973E-2</c:v>
                </c:pt>
                <c:pt idx="7608">
                  <c:v>-6.5721999999999975E-2</c:v>
                </c:pt>
                <c:pt idx="7609">
                  <c:v>-6.5725499999999992E-2</c:v>
                </c:pt>
                <c:pt idx="7610">
                  <c:v>-6.5728499999999981E-2</c:v>
                </c:pt>
                <c:pt idx="7611">
                  <c:v>-6.5728999999999982E-2</c:v>
                </c:pt>
                <c:pt idx="7612">
                  <c:v>-6.5731499999999998E-2</c:v>
                </c:pt>
                <c:pt idx="7613">
                  <c:v>-6.5734499999999987E-2</c:v>
                </c:pt>
                <c:pt idx="7614">
                  <c:v>-6.5728999999999982E-2</c:v>
                </c:pt>
                <c:pt idx="7615">
                  <c:v>-6.5730499999999983E-2</c:v>
                </c:pt>
                <c:pt idx="7616">
                  <c:v>-6.5728999999999982E-2</c:v>
                </c:pt>
                <c:pt idx="7617">
                  <c:v>-6.5749999999999989E-2</c:v>
                </c:pt>
                <c:pt idx="7618">
                  <c:v>-6.5761499999999987E-2</c:v>
                </c:pt>
                <c:pt idx="7619">
                  <c:v>-6.5847500000000003E-2</c:v>
                </c:pt>
                <c:pt idx="7620">
                  <c:v>-6.5860500000000002E-2</c:v>
                </c:pt>
                <c:pt idx="7621">
                  <c:v>-6.5880000000000008E-2</c:v>
                </c:pt>
                <c:pt idx="7622">
                  <c:v>-6.5894500000000009E-2</c:v>
                </c:pt>
                <c:pt idx="7623">
                  <c:v>-6.5912499999999999E-2</c:v>
                </c:pt>
                <c:pt idx="7624">
                  <c:v>-6.592350000000001E-2</c:v>
                </c:pt>
                <c:pt idx="7625">
                  <c:v>-6.5932500000000005E-2</c:v>
                </c:pt>
                <c:pt idx="7626">
                  <c:v>-6.5946999999999992E-2</c:v>
                </c:pt>
                <c:pt idx="7627">
                  <c:v>-6.5959000000000004E-2</c:v>
                </c:pt>
                <c:pt idx="7628">
                  <c:v>-6.598649999999999E-2</c:v>
                </c:pt>
                <c:pt idx="7629">
                  <c:v>-6.6021999999999983E-2</c:v>
                </c:pt>
                <c:pt idx="7630">
                  <c:v>-6.6034999999999983E-2</c:v>
                </c:pt>
                <c:pt idx="7631">
                  <c:v>-6.6134999999999999E-2</c:v>
                </c:pt>
                <c:pt idx="7632">
                  <c:v>-6.6156499999999993E-2</c:v>
                </c:pt>
                <c:pt idx="7633">
                  <c:v>-6.6179999999999989E-2</c:v>
                </c:pt>
                <c:pt idx="7634">
                  <c:v>-6.6200999999999996E-2</c:v>
                </c:pt>
                <c:pt idx="7635">
                  <c:v>-6.6224000000000005E-2</c:v>
                </c:pt>
                <c:pt idx="7636">
                  <c:v>-6.6238999999999992E-2</c:v>
                </c:pt>
                <c:pt idx="7637">
                  <c:v>-6.6261499999999987E-2</c:v>
                </c:pt>
                <c:pt idx="7638">
                  <c:v>-6.6280999999999979E-2</c:v>
                </c:pt>
                <c:pt idx="7639">
                  <c:v>-6.6296999999999981E-2</c:v>
                </c:pt>
                <c:pt idx="7640">
                  <c:v>-6.6314999999999985E-2</c:v>
                </c:pt>
                <c:pt idx="7641">
                  <c:v>-6.6333999999999976E-2</c:v>
                </c:pt>
                <c:pt idx="7642">
                  <c:v>-6.6348499999999977E-2</c:v>
                </c:pt>
                <c:pt idx="7643">
                  <c:v>-6.6365499999999994E-2</c:v>
                </c:pt>
                <c:pt idx="7644">
                  <c:v>-6.6377499999999992E-2</c:v>
                </c:pt>
                <c:pt idx="7645">
                  <c:v>-6.6390499999999991E-2</c:v>
                </c:pt>
                <c:pt idx="7646">
                  <c:v>-6.6402499999999989E-2</c:v>
                </c:pt>
                <c:pt idx="7647">
                  <c:v>-6.6404999999999992E-2</c:v>
                </c:pt>
                <c:pt idx="7648">
                  <c:v>-6.6408499999999995E-2</c:v>
                </c:pt>
                <c:pt idx="7649">
                  <c:v>-6.641699999999999E-2</c:v>
                </c:pt>
                <c:pt idx="7650">
                  <c:v>-6.6429499999999989E-2</c:v>
                </c:pt>
                <c:pt idx="7651">
                  <c:v>-6.6436999999999996E-2</c:v>
                </c:pt>
                <c:pt idx="7652">
                  <c:v>-6.6448999999999994E-2</c:v>
                </c:pt>
                <c:pt idx="7653">
                  <c:v>-6.6459999999999991E-2</c:v>
                </c:pt>
                <c:pt idx="7654">
                  <c:v>-6.6469499999999987E-2</c:v>
                </c:pt>
                <c:pt idx="7655">
                  <c:v>-6.6477000000000008E-2</c:v>
                </c:pt>
                <c:pt idx="7656">
                  <c:v>-6.6487500000000005E-2</c:v>
                </c:pt>
                <c:pt idx="7657">
                  <c:v>-6.6497500000000001E-2</c:v>
                </c:pt>
                <c:pt idx="7658">
                  <c:v>-6.651E-2</c:v>
                </c:pt>
                <c:pt idx="7659">
                  <c:v>-6.6519999999999996E-2</c:v>
                </c:pt>
                <c:pt idx="7660">
                  <c:v>-6.6528500000000004E-2</c:v>
                </c:pt>
                <c:pt idx="7661">
                  <c:v>-6.6537500000000013E-2</c:v>
                </c:pt>
                <c:pt idx="7662">
                  <c:v>-6.6553000000000015E-2</c:v>
                </c:pt>
                <c:pt idx="7663">
                  <c:v>-6.6563000000000011E-2</c:v>
                </c:pt>
                <c:pt idx="7664">
                  <c:v>-6.6574000000000022E-2</c:v>
                </c:pt>
                <c:pt idx="7665">
                  <c:v>-6.6587500000000008E-2</c:v>
                </c:pt>
                <c:pt idx="7666">
                  <c:v>-6.6597500000000004E-2</c:v>
                </c:pt>
                <c:pt idx="7667">
                  <c:v>-6.6614500000000007E-2</c:v>
                </c:pt>
                <c:pt idx="7668">
                  <c:v>-6.6641000000000006E-2</c:v>
                </c:pt>
                <c:pt idx="7669">
                  <c:v>-6.6657000000000008E-2</c:v>
                </c:pt>
                <c:pt idx="7670">
                  <c:v>-6.6673500000000011E-2</c:v>
                </c:pt>
                <c:pt idx="7671">
                  <c:v>-6.6690500000000028E-2</c:v>
                </c:pt>
                <c:pt idx="7672">
                  <c:v>-6.6703000000000012E-2</c:v>
                </c:pt>
                <c:pt idx="7673">
                  <c:v>-6.6718000000000013E-2</c:v>
                </c:pt>
                <c:pt idx="7674">
                  <c:v>-6.6733500000000001E-2</c:v>
                </c:pt>
                <c:pt idx="7675">
                  <c:v>-6.668650000000001E-2</c:v>
                </c:pt>
                <c:pt idx="7676">
                  <c:v>-6.6703000000000012E-2</c:v>
                </c:pt>
                <c:pt idx="7677">
                  <c:v>-6.6729500000000011E-2</c:v>
                </c:pt>
                <c:pt idx="7678">
                  <c:v>-6.6753999999999994E-2</c:v>
                </c:pt>
                <c:pt idx="7679">
                  <c:v>-6.6774500000000001E-2</c:v>
                </c:pt>
                <c:pt idx="7680">
                  <c:v>-6.6796499999999995E-2</c:v>
                </c:pt>
                <c:pt idx="7681">
                  <c:v>-6.6813999999999998E-2</c:v>
                </c:pt>
                <c:pt idx="7682">
                  <c:v>-6.6835999999999993E-2</c:v>
                </c:pt>
                <c:pt idx="7683">
                  <c:v>-6.6852499999999995E-2</c:v>
                </c:pt>
                <c:pt idx="7684">
                  <c:v>-6.6873500000000016E-2</c:v>
                </c:pt>
                <c:pt idx="7685">
                  <c:v>-6.689150000000002E-2</c:v>
                </c:pt>
                <c:pt idx="7686">
                  <c:v>-6.6911500000000013E-2</c:v>
                </c:pt>
                <c:pt idx="7687">
                  <c:v>-6.6930000000000017E-2</c:v>
                </c:pt>
                <c:pt idx="7688">
                  <c:v>-6.6947500000000021E-2</c:v>
                </c:pt>
                <c:pt idx="7689">
                  <c:v>-6.6967500000000013E-2</c:v>
                </c:pt>
                <c:pt idx="7690">
                  <c:v>-6.6989500000000007E-2</c:v>
                </c:pt>
                <c:pt idx="7691">
                  <c:v>-6.7013000000000003E-2</c:v>
                </c:pt>
                <c:pt idx="7692">
                  <c:v>-6.7036499999999999E-2</c:v>
                </c:pt>
                <c:pt idx="7693">
                  <c:v>-6.7057000000000005E-2</c:v>
                </c:pt>
                <c:pt idx="7694">
                  <c:v>-6.7075999999999997E-2</c:v>
                </c:pt>
                <c:pt idx="7695">
                  <c:v>-6.7095500000000002E-2</c:v>
                </c:pt>
                <c:pt idx="7696">
                  <c:v>-6.7112499999999992E-2</c:v>
                </c:pt>
                <c:pt idx="7697">
                  <c:v>-6.7117999999999997E-2</c:v>
                </c:pt>
                <c:pt idx="7698">
                  <c:v>-6.7132999999999998E-2</c:v>
                </c:pt>
                <c:pt idx="7699">
                  <c:v>-6.7145499999999997E-2</c:v>
                </c:pt>
                <c:pt idx="7700">
                  <c:v>-6.7162499999999986E-2</c:v>
                </c:pt>
                <c:pt idx="7701">
                  <c:v>-6.7176499999999986E-2</c:v>
                </c:pt>
                <c:pt idx="7702">
                  <c:v>-6.7189499999999999E-2</c:v>
                </c:pt>
                <c:pt idx="7703">
                  <c:v>-6.7203499999999999E-2</c:v>
                </c:pt>
                <c:pt idx="7704">
                  <c:v>-6.7220500000000002E-2</c:v>
                </c:pt>
                <c:pt idx="7705">
                  <c:v>-6.7233500000000002E-2</c:v>
                </c:pt>
                <c:pt idx="7706">
                  <c:v>-6.7241499999999996E-2</c:v>
                </c:pt>
                <c:pt idx="7707">
                  <c:v>-6.7254499999999995E-2</c:v>
                </c:pt>
                <c:pt idx="7708">
                  <c:v>-6.7247000000000001E-2</c:v>
                </c:pt>
                <c:pt idx="7709">
                  <c:v>-6.7257000000000011E-2</c:v>
                </c:pt>
                <c:pt idx="7710">
                  <c:v>-6.7267500000000008E-2</c:v>
                </c:pt>
                <c:pt idx="7711">
                  <c:v>-6.7227500000000009E-2</c:v>
                </c:pt>
                <c:pt idx="7712">
                  <c:v>-6.724200000000001E-2</c:v>
                </c:pt>
                <c:pt idx="7713">
                  <c:v>-6.7259000000000013E-2</c:v>
                </c:pt>
                <c:pt idx="7714">
                  <c:v>-6.7274000000000014E-2</c:v>
                </c:pt>
                <c:pt idx="7715">
                  <c:v>-6.7288500000000001E-2</c:v>
                </c:pt>
                <c:pt idx="7716">
                  <c:v>-6.7299000000000025E-2</c:v>
                </c:pt>
                <c:pt idx="7717">
                  <c:v>-6.731100000000001E-2</c:v>
                </c:pt>
                <c:pt idx="7718">
                  <c:v>-6.7324000000000023E-2</c:v>
                </c:pt>
                <c:pt idx="7719">
                  <c:v>-6.7334000000000019E-2</c:v>
                </c:pt>
                <c:pt idx="7720">
                  <c:v>-6.7343500000000014E-2</c:v>
                </c:pt>
                <c:pt idx="7721">
                  <c:v>-6.7357000000000014E-2</c:v>
                </c:pt>
                <c:pt idx="7722">
                  <c:v>-6.7372500000000016E-2</c:v>
                </c:pt>
                <c:pt idx="7723">
                  <c:v>-6.7386500000000016E-2</c:v>
                </c:pt>
                <c:pt idx="7724">
                  <c:v>-6.7401500000000003E-2</c:v>
                </c:pt>
                <c:pt idx="7725">
                  <c:v>-6.7419000000000007E-2</c:v>
                </c:pt>
                <c:pt idx="7726">
                  <c:v>-6.7435499999999995E-2</c:v>
                </c:pt>
                <c:pt idx="7727">
                  <c:v>-6.7452999999999999E-2</c:v>
                </c:pt>
                <c:pt idx="7728">
                  <c:v>-6.746350000000001E-2</c:v>
                </c:pt>
                <c:pt idx="7729">
                  <c:v>-6.7475000000000007E-2</c:v>
                </c:pt>
                <c:pt idx="7730">
                  <c:v>-6.7486500000000005E-2</c:v>
                </c:pt>
                <c:pt idx="7731">
                  <c:v>-6.7497000000000001E-2</c:v>
                </c:pt>
                <c:pt idx="7732">
                  <c:v>-6.7502500000000007E-2</c:v>
                </c:pt>
                <c:pt idx="7733">
                  <c:v>-6.7509000000000013E-2</c:v>
                </c:pt>
                <c:pt idx="7734">
                  <c:v>-6.7517500000000008E-2</c:v>
                </c:pt>
                <c:pt idx="7735">
                  <c:v>-6.7510000000000014E-2</c:v>
                </c:pt>
                <c:pt idx="7736">
                  <c:v>-6.7522500000000013E-2</c:v>
                </c:pt>
                <c:pt idx="7737">
                  <c:v>-6.7549500000000026E-2</c:v>
                </c:pt>
                <c:pt idx="7738">
                  <c:v>-6.7565000000000014E-2</c:v>
                </c:pt>
                <c:pt idx="7739">
                  <c:v>-6.7584000000000033E-2</c:v>
                </c:pt>
                <c:pt idx="7740">
                  <c:v>-6.7588000000000023E-2</c:v>
                </c:pt>
                <c:pt idx="7741">
                  <c:v>-6.7602000000000023E-2</c:v>
                </c:pt>
                <c:pt idx="7742">
                  <c:v>-6.7611500000000033E-2</c:v>
                </c:pt>
                <c:pt idx="7743">
                  <c:v>-6.7618500000000026E-2</c:v>
                </c:pt>
                <c:pt idx="7744">
                  <c:v>-6.7625000000000032E-2</c:v>
                </c:pt>
                <c:pt idx="7745">
                  <c:v>-6.763250000000004E-2</c:v>
                </c:pt>
                <c:pt idx="7746">
                  <c:v>-6.7639500000000033E-2</c:v>
                </c:pt>
                <c:pt idx="7747">
                  <c:v>-6.7647500000000041E-2</c:v>
                </c:pt>
                <c:pt idx="7748">
                  <c:v>-6.7662500000000042E-2</c:v>
                </c:pt>
                <c:pt idx="7749">
                  <c:v>-6.7676500000000056E-2</c:v>
                </c:pt>
                <c:pt idx="7750">
                  <c:v>-6.7692500000000044E-2</c:v>
                </c:pt>
                <c:pt idx="7751">
                  <c:v>-6.7706500000000044E-2</c:v>
                </c:pt>
                <c:pt idx="7752">
                  <c:v>-6.7719500000000044E-2</c:v>
                </c:pt>
                <c:pt idx="7753">
                  <c:v>-6.7735000000000045E-2</c:v>
                </c:pt>
                <c:pt idx="7754">
                  <c:v>-6.7751500000000048E-2</c:v>
                </c:pt>
                <c:pt idx="7755">
                  <c:v>-6.776750000000005E-2</c:v>
                </c:pt>
                <c:pt idx="7756">
                  <c:v>-6.7795500000000064E-2</c:v>
                </c:pt>
                <c:pt idx="7757">
                  <c:v>-6.7807000000000048E-2</c:v>
                </c:pt>
                <c:pt idx="7758">
                  <c:v>-6.7820000000000047E-2</c:v>
                </c:pt>
                <c:pt idx="7759">
                  <c:v>-6.7832000000000059E-2</c:v>
                </c:pt>
                <c:pt idx="7760">
                  <c:v>-6.7844000000000057E-2</c:v>
                </c:pt>
                <c:pt idx="7761">
                  <c:v>-6.7862000000000047E-2</c:v>
                </c:pt>
                <c:pt idx="7762">
                  <c:v>-6.7878500000000064E-2</c:v>
                </c:pt>
                <c:pt idx="7763">
                  <c:v>-6.7893000000000051E-2</c:v>
                </c:pt>
                <c:pt idx="7764">
                  <c:v>-6.790650000000005E-2</c:v>
                </c:pt>
                <c:pt idx="7765">
                  <c:v>-6.7919000000000049E-2</c:v>
                </c:pt>
                <c:pt idx="7766">
                  <c:v>-6.7930500000000046E-2</c:v>
                </c:pt>
                <c:pt idx="7767">
                  <c:v>-6.7942500000000058E-2</c:v>
                </c:pt>
                <c:pt idx="7768">
                  <c:v>-6.7951000000000053E-2</c:v>
                </c:pt>
                <c:pt idx="7769">
                  <c:v>-6.7957000000000059E-2</c:v>
                </c:pt>
                <c:pt idx="7770">
                  <c:v>-6.7965000000000039E-2</c:v>
                </c:pt>
                <c:pt idx="7771">
                  <c:v>-6.7971000000000045E-2</c:v>
                </c:pt>
                <c:pt idx="7772">
                  <c:v>-6.7981000000000055E-2</c:v>
                </c:pt>
                <c:pt idx="7773">
                  <c:v>-6.7988000000000048E-2</c:v>
                </c:pt>
                <c:pt idx="7774">
                  <c:v>-6.7995500000000042E-2</c:v>
                </c:pt>
                <c:pt idx="7775">
                  <c:v>-6.798350000000003E-2</c:v>
                </c:pt>
                <c:pt idx="7776">
                  <c:v>-6.7992000000000039E-2</c:v>
                </c:pt>
                <c:pt idx="7777">
                  <c:v>-6.7993000000000026E-2</c:v>
                </c:pt>
                <c:pt idx="7778">
                  <c:v>-6.7992500000000025E-2</c:v>
                </c:pt>
                <c:pt idx="7779">
                  <c:v>-6.7991500000000038E-2</c:v>
                </c:pt>
                <c:pt idx="7780">
                  <c:v>-6.7991500000000038E-2</c:v>
                </c:pt>
                <c:pt idx="7781">
                  <c:v>-6.798950000000005E-2</c:v>
                </c:pt>
                <c:pt idx="7782">
                  <c:v>-6.7987500000000048E-2</c:v>
                </c:pt>
                <c:pt idx="7783">
                  <c:v>-6.8032000000000051E-2</c:v>
                </c:pt>
                <c:pt idx="7784">
                  <c:v>-6.8032500000000051E-2</c:v>
                </c:pt>
                <c:pt idx="7785">
                  <c:v>-6.8030500000000049E-2</c:v>
                </c:pt>
                <c:pt idx="7786">
                  <c:v>-6.8029000000000048E-2</c:v>
                </c:pt>
                <c:pt idx="7787">
                  <c:v>-6.8025000000000044E-2</c:v>
                </c:pt>
                <c:pt idx="7788">
                  <c:v>-6.8022000000000041E-2</c:v>
                </c:pt>
                <c:pt idx="7789">
                  <c:v>-6.8020000000000039E-2</c:v>
                </c:pt>
                <c:pt idx="7790">
                  <c:v>-6.8019000000000038E-2</c:v>
                </c:pt>
                <c:pt idx="7791">
                  <c:v>-6.8046000000000037E-2</c:v>
                </c:pt>
                <c:pt idx="7792">
                  <c:v>-6.8047000000000038E-2</c:v>
                </c:pt>
                <c:pt idx="7793">
                  <c:v>-6.8043500000000035E-2</c:v>
                </c:pt>
                <c:pt idx="7794">
                  <c:v>-6.8042000000000033E-2</c:v>
                </c:pt>
                <c:pt idx="7795">
                  <c:v>-6.8032500000000037E-2</c:v>
                </c:pt>
                <c:pt idx="7796">
                  <c:v>-6.803550000000004E-2</c:v>
                </c:pt>
                <c:pt idx="7797">
                  <c:v>-6.8036000000000041E-2</c:v>
                </c:pt>
                <c:pt idx="7798">
                  <c:v>-6.8037500000000042E-2</c:v>
                </c:pt>
                <c:pt idx="7799">
                  <c:v>-6.8076000000000053E-2</c:v>
                </c:pt>
                <c:pt idx="7800">
                  <c:v>-6.8079000000000042E-2</c:v>
                </c:pt>
                <c:pt idx="7801">
                  <c:v>-6.8084000000000047E-2</c:v>
                </c:pt>
                <c:pt idx="7802">
                  <c:v>-6.809050000000004E-2</c:v>
                </c:pt>
                <c:pt idx="7803">
                  <c:v>-6.8096500000000046E-2</c:v>
                </c:pt>
                <c:pt idx="7804">
                  <c:v>-6.8108000000000044E-2</c:v>
                </c:pt>
                <c:pt idx="7805">
                  <c:v>-6.8120500000000028E-2</c:v>
                </c:pt>
                <c:pt idx="7806">
                  <c:v>-6.8134500000000028E-2</c:v>
                </c:pt>
                <c:pt idx="7807">
                  <c:v>-6.8147000000000041E-2</c:v>
                </c:pt>
                <c:pt idx="7808">
                  <c:v>-6.8155500000000035E-2</c:v>
                </c:pt>
                <c:pt idx="7809">
                  <c:v>-6.8164500000000031E-2</c:v>
                </c:pt>
                <c:pt idx="7810">
                  <c:v>-6.8172500000000025E-2</c:v>
                </c:pt>
                <c:pt idx="7811">
                  <c:v>-6.8189000000000027E-2</c:v>
                </c:pt>
                <c:pt idx="7812">
                  <c:v>-6.8198000000000036E-2</c:v>
                </c:pt>
                <c:pt idx="7813">
                  <c:v>-6.8204000000000028E-2</c:v>
                </c:pt>
                <c:pt idx="7814">
                  <c:v>-6.8217000000000028E-2</c:v>
                </c:pt>
                <c:pt idx="7815">
                  <c:v>-6.8219500000000016E-2</c:v>
                </c:pt>
                <c:pt idx="7816">
                  <c:v>-6.8222000000000019E-2</c:v>
                </c:pt>
                <c:pt idx="7817">
                  <c:v>-6.8213000000000024E-2</c:v>
                </c:pt>
                <c:pt idx="7818">
                  <c:v>-6.8208500000000033E-2</c:v>
                </c:pt>
                <c:pt idx="7819">
                  <c:v>-6.8133000000000013E-2</c:v>
                </c:pt>
                <c:pt idx="7820">
                  <c:v>-6.812600000000002E-2</c:v>
                </c:pt>
                <c:pt idx="7821">
                  <c:v>-6.8118500000000026E-2</c:v>
                </c:pt>
                <c:pt idx="7822">
                  <c:v>-6.811250000000002E-2</c:v>
                </c:pt>
                <c:pt idx="7823">
                  <c:v>-6.8102500000000024E-2</c:v>
                </c:pt>
                <c:pt idx="7824">
                  <c:v>-6.8091500000000027E-2</c:v>
                </c:pt>
                <c:pt idx="7825">
                  <c:v>-6.8080500000000016E-2</c:v>
                </c:pt>
                <c:pt idx="7826">
                  <c:v>-6.8069500000000019E-2</c:v>
                </c:pt>
                <c:pt idx="7827">
                  <c:v>-6.8059000000000008E-2</c:v>
                </c:pt>
                <c:pt idx="7828">
                  <c:v>-6.8035499999999999E-2</c:v>
                </c:pt>
                <c:pt idx="7829">
                  <c:v>-6.801850000000001E-2</c:v>
                </c:pt>
                <c:pt idx="7830">
                  <c:v>-6.80085E-2</c:v>
                </c:pt>
                <c:pt idx="7831">
                  <c:v>-6.7914000000000016E-2</c:v>
                </c:pt>
                <c:pt idx="7832">
                  <c:v>-6.7900000000000002E-2</c:v>
                </c:pt>
                <c:pt idx="7833">
                  <c:v>-6.7885000000000001E-2</c:v>
                </c:pt>
                <c:pt idx="7834">
                  <c:v>-6.7871000000000001E-2</c:v>
                </c:pt>
                <c:pt idx="7835">
                  <c:v>-6.7853999999999998E-2</c:v>
                </c:pt>
                <c:pt idx="7836">
                  <c:v>-6.7839999999999998E-2</c:v>
                </c:pt>
                <c:pt idx="7837">
                  <c:v>-6.7819999999999991E-2</c:v>
                </c:pt>
                <c:pt idx="7838">
                  <c:v>-6.7803999999999989E-2</c:v>
                </c:pt>
                <c:pt idx="7839">
                  <c:v>-6.7789499999999989E-2</c:v>
                </c:pt>
                <c:pt idx="7840">
                  <c:v>-6.7775500000000002E-2</c:v>
                </c:pt>
                <c:pt idx="7841">
                  <c:v>-6.7760500000000001E-2</c:v>
                </c:pt>
                <c:pt idx="7842">
                  <c:v>-6.7751999999999993E-2</c:v>
                </c:pt>
                <c:pt idx="7843">
                  <c:v>-6.7681499999999992E-2</c:v>
                </c:pt>
                <c:pt idx="7844">
                  <c:v>-6.7677999999999974E-2</c:v>
                </c:pt>
                <c:pt idx="7845">
                  <c:v>-6.7670499999999981E-2</c:v>
                </c:pt>
                <c:pt idx="7846">
                  <c:v>-6.7662999999999987E-2</c:v>
                </c:pt>
                <c:pt idx="7847">
                  <c:v>-6.7641999999999994E-2</c:v>
                </c:pt>
                <c:pt idx="7848">
                  <c:v>-6.7634999999999987E-2</c:v>
                </c:pt>
                <c:pt idx="7849">
                  <c:v>-6.7625499999999977E-2</c:v>
                </c:pt>
                <c:pt idx="7850">
                  <c:v>-6.7614999999999981E-2</c:v>
                </c:pt>
                <c:pt idx="7851">
                  <c:v>-6.7607499999999987E-2</c:v>
                </c:pt>
                <c:pt idx="7852">
                  <c:v>-6.7597499999999991E-2</c:v>
                </c:pt>
                <c:pt idx="7853">
                  <c:v>-6.7587999999999995E-2</c:v>
                </c:pt>
                <c:pt idx="7854">
                  <c:v>-6.7577499999999985E-2</c:v>
                </c:pt>
                <c:pt idx="7855">
                  <c:v>-6.756899999999999E-2</c:v>
                </c:pt>
                <c:pt idx="7856">
                  <c:v>-6.7562499999999998E-2</c:v>
                </c:pt>
                <c:pt idx="7857">
                  <c:v>-6.7556999999999992E-2</c:v>
                </c:pt>
                <c:pt idx="7858">
                  <c:v>-6.7546999999999982E-2</c:v>
                </c:pt>
                <c:pt idx="7859">
                  <c:v>-6.7537499999999986E-2</c:v>
                </c:pt>
                <c:pt idx="7860">
                  <c:v>-6.7528499999999991E-2</c:v>
                </c:pt>
                <c:pt idx="7861">
                  <c:v>-6.7516499999999993E-2</c:v>
                </c:pt>
                <c:pt idx="7862">
                  <c:v>-6.7505499999999996E-2</c:v>
                </c:pt>
                <c:pt idx="7863">
                  <c:v>-6.7493499999999984E-2</c:v>
                </c:pt>
                <c:pt idx="7864">
                  <c:v>-6.7481499999999986E-2</c:v>
                </c:pt>
                <c:pt idx="7865">
                  <c:v>-6.7470499999999989E-2</c:v>
                </c:pt>
                <c:pt idx="7866">
                  <c:v>-6.7454499999999987E-2</c:v>
                </c:pt>
                <c:pt idx="7867">
                  <c:v>-6.7438499999999998E-2</c:v>
                </c:pt>
                <c:pt idx="7868">
                  <c:v>-6.741649999999999E-2</c:v>
                </c:pt>
                <c:pt idx="7869">
                  <c:v>-6.740249999999999E-2</c:v>
                </c:pt>
                <c:pt idx="7870">
                  <c:v>-6.7389499999999991E-2</c:v>
                </c:pt>
                <c:pt idx="7871">
                  <c:v>-6.737449999999999E-2</c:v>
                </c:pt>
                <c:pt idx="7872">
                  <c:v>-6.7358499999999988E-2</c:v>
                </c:pt>
                <c:pt idx="7873">
                  <c:v>-6.7339499999999997E-2</c:v>
                </c:pt>
                <c:pt idx="7874">
                  <c:v>-6.7319999999999991E-2</c:v>
                </c:pt>
                <c:pt idx="7875">
                  <c:v>-6.7297499999999996E-2</c:v>
                </c:pt>
                <c:pt idx="7876">
                  <c:v>-6.7278999999999992E-2</c:v>
                </c:pt>
                <c:pt idx="7877">
                  <c:v>-6.7253999999999994E-2</c:v>
                </c:pt>
                <c:pt idx="7878">
                  <c:v>-6.7229499999999998E-2</c:v>
                </c:pt>
                <c:pt idx="7879">
                  <c:v>-6.7208999999999991E-2</c:v>
                </c:pt>
                <c:pt idx="7880">
                  <c:v>-6.719E-2</c:v>
                </c:pt>
                <c:pt idx="7881">
                  <c:v>-6.7151499999999989E-2</c:v>
                </c:pt>
                <c:pt idx="7882">
                  <c:v>-6.7131499999999997E-2</c:v>
                </c:pt>
                <c:pt idx="7883">
                  <c:v>-6.7111000000000004E-2</c:v>
                </c:pt>
                <c:pt idx="7884">
                  <c:v>-6.7086500000000007E-2</c:v>
                </c:pt>
                <c:pt idx="7885">
                  <c:v>-6.7061999999999997E-2</c:v>
                </c:pt>
                <c:pt idx="7886">
                  <c:v>-6.7033000000000009E-2</c:v>
                </c:pt>
                <c:pt idx="7887">
                  <c:v>-6.7008000000000012E-2</c:v>
                </c:pt>
                <c:pt idx="7888">
                  <c:v>-6.6980500000000012E-2</c:v>
                </c:pt>
                <c:pt idx="7889">
                  <c:v>-6.6953499999999999E-2</c:v>
                </c:pt>
                <c:pt idx="7890">
                  <c:v>-6.6927500000000001E-2</c:v>
                </c:pt>
                <c:pt idx="7891">
                  <c:v>-6.6900500000000002E-2</c:v>
                </c:pt>
                <c:pt idx="7892">
                  <c:v>-6.6874500000000003E-2</c:v>
                </c:pt>
                <c:pt idx="7893">
                  <c:v>-6.6854500000000011E-2</c:v>
                </c:pt>
                <c:pt idx="7894">
                  <c:v>-6.6836500000000007E-2</c:v>
                </c:pt>
                <c:pt idx="7895">
                  <c:v>-6.6809000000000007E-2</c:v>
                </c:pt>
                <c:pt idx="7896">
                  <c:v>-6.6789000000000029E-2</c:v>
                </c:pt>
                <c:pt idx="7897">
                  <c:v>-6.6775000000000015E-2</c:v>
                </c:pt>
                <c:pt idx="7898">
                  <c:v>-6.6754000000000022E-2</c:v>
                </c:pt>
                <c:pt idx="7899">
                  <c:v>-6.673500000000003E-2</c:v>
                </c:pt>
                <c:pt idx="7900">
                  <c:v>-6.6714500000000024E-2</c:v>
                </c:pt>
                <c:pt idx="7901">
                  <c:v>-6.669300000000003E-2</c:v>
                </c:pt>
                <c:pt idx="7902">
                  <c:v>-6.6673500000000024E-2</c:v>
                </c:pt>
                <c:pt idx="7903">
                  <c:v>-6.6652500000000017E-2</c:v>
                </c:pt>
                <c:pt idx="7904">
                  <c:v>-6.6630000000000023E-2</c:v>
                </c:pt>
                <c:pt idx="7905">
                  <c:v>-6.661400000000002E-2</c:v>
                </c:pt>
                <c:pt idx="7906">
                  <c:v>-6.6601500000000022E-2</c:v>
                </c:pt>
                <c:pt idx="7907">
                  <c:v>-6.658600000000002E-2</c:v>
                </c:pt>
                <c:pt idx="7908">
                  <c:v>-6.6567500000000029E-2</c:v>
                </c:pt>
                <c:pt idx="7909">
                  <c:v>-6.6548000000000038E-2</c:v>
                </c:pt>
                <c:pt idx="7910">
                  <c:v>-6.6528000000000032E-2</c:v>
                </c:pt>
                <c:pt idx="7911">
                  <c:v>-6.6570000000000032E-2</c:v>
                </c:pt>
                <c:pt idx="7912">
                  <c:v>-6.6545000000000021E-2</c:v>
                </c:pt>
                <c:pt idx="7913">
                  <c:v>-6.6521000000000025E-2</c:v>
                </c:pt>
                <c:pt idx="7914">
                  <c:v>-6.6496500000000028E-2</c:v>
                </c:pt>
                <c:pt idx="7915">
                  <c:v>-6.6468000000000027E-2</c:v>
                </c:pt>
                <c:pt idx="7916">
                  <c:v>-6.6444500000000031E-2</c:v>
                </c:pt>
                <c:pt idx="7917">
                  <c:v>-6.6421500000000036E-2</c:v>
                </c:pt>
                <c:pt idx="7918">
                  <c:v>-6.639750000000004E-2</c:v>
                </c:pt>
                <c:pt idx="7919">
                  <c:v>-6.6447000000000034E-2</c:v>
                </c:pt>
                <c:pt idx="7920">
                  <c:v>-6.6420500000000035E-2</c:v>
                </c:pt>
                <c:pt idx="7921">
                  <c:v>-6.6394000000000036E-2</c:v>
                </c:pt>
                <c:pt idx="7922">
                  <c:v>-6.6366500000000037E-2</c:v>
                </c:pt>
                <c:pt idx="7923">
                  <c:v>-6.6341000000000039E-2</c:v>
                </c:pt>
                <c:pt idx="7924">
                  <c:v>-6.631400000000004E-2</c:v>
                </c:pt>
                <c:pt idx="7925">
                  <c:v>-6.6288000000000041E-2</c:v>
                </c:pt>
                <c:pt idx="7926">
                  <c:v>-6.6260500000000042E-2</c:v>
                </c:pt>
                <c:pt idx="7927">
                  <c:v>-6.6235000000000044E-2</c:v>
                </c:pt>
                <c:pt idx="7928">
                  <c:v>-6.6214500000000037E-2</c:v>
                </c:pt>
                <c:pt idx="7929">
                  <c:v>-6.6195500000000032E-2</c:v>
                </c:pt>
                <c:pt idx="7930">
                  <c:v>-6.6177000000000027E-2</c:v>
                </c:pt>
                <c:pt idx="7931">
                  <c:v>-6.6253000000000034E-2</c:v>
                </c:pt>
                <c:pt idx="7932">
                  <c:v>-6.6234500000000016E-2</c:v>
                </c:pt>
                <c:pt idx="7933">
                  <c:v>-6.6217000000000012E-2</c:v>
                </c:pt>
                <c:pt idx="7934">
                  <c:v>-6.6199500000000008E-2</c:v>
                </c:pt>
                <c:pt idx="7935">
                  <c:v>-6.6198000000000021E-2</c:v>
                </c:pt>
                <c:pt idx="7936">
                  <c:v>-6.6181000000000018E-2</c:v>
                </c:pt>
                <c:pt idx="7937">
                  <c:v>-6.617000000000002E-2</c:v>
                </c:pt>
                <c:pt idx="7938">
                  <c:v>-6.6153500000000018E-2</c:v>
                </c:pt>
                <c:pt idx="7939">
                  <c:v>-6.6133000000000011E-2</c:v>
                </c:pt>
                <c:pt idx="7940">
                  <c:v>-6.6127000000000019E-2</c:v>
                </c:pt>
                <c:pt idx="7941">
                  <c:v>-6.6117000000000023E-2</c:v>
                </c:pt>
                <c:pt idx="7942">
                  <c:v>-6.6107500000000027E-2</c:v>
                </c:pt>
                <c:pt idx="7943">
                  <c:v>-6.6097500000000017E-2</c:v>
                </c:pt>
                <c:pt idx="7944">
                  <c:v>-6.6081000000000015E-2</c:v>
                </c:pt>
                <c:pt idx="7945">
                  <c:v>-6.6069000000000017E-2</c:v>
                </c:pt>
                <c:pt idx="7946">
                  <c:v>-6.6057000000000018E-2</c:v>
                </c:pt>
                <c:pt idx="7947">
                  <c:v>-6.6043000000000018E-2</c:v>
                </c:pt>
                <c:pt idx="7948">
                  <c:v>-6.6025000000000014E-2</c:v>
                </c:pt>
                <c:pt idx="7949">
                  <c:v>-6.600700000000001E-2</c:v>
                </c:pt>
                <c:pt idx="7950">
                  <c:v>-6.5988500000000019E-2</c:v>
                </c:pt>
                <c:pt idx="7951">
                  <c:v>-6.5969000000000014E-2</c:v>
                </c:pt>
                <c:pt idx="7952">
                  <c:v>-6.5956500000000015E-2</c:v>
                </c:pt>
                <c:pt idx="7953">
                  <c:v>-6.5941500000000028E-2</c:v>
                </c:pt>
                <c:pt idx="7954">
                  <c:v>-6.5926000000000026E-2</c:v>
                </c:pt>
                <c:pt idx="7955">
                  <c:v>-6.5914500000000029E-2</c:v>
                </c:pt>
                <c:pt idx="7956">
                  <c:v>-6.5882500000000024E-2</c:v>
                </c:pt>
                <c:pt idx="7957">
                  <c:v>-6.5864500000000034E-2</c:v>
                </c:pt>
                <c:pt idx="7958">
                  <c:v>-6.5842500000000026E-2</c:v>
                </c:pt>
                <c:pt idx="7959">
                  <c:v>-6.582300000000002E-2</c:v>
                </c:pt>
                <c:pt idx="7960">
                  <c:v>-6.5801000000000026E-2</c:v>
                </c:pt>
                <c:pt idx="7961">
                  <c:v>-6.5780000000000019E-2</c:v>
                </c:pt>
                <c:pt idx="7962">
                  <c:v>-6.5759500000000012E-2</c:v>
                </c:pt>
                <c:pt idx="7963">
                  <c:v>-6.5740000000000007E-2</c:v>
                </c:pt>
                <c:pt idx="7964">
                  <c:v>-6.5726500000000007E-2</c:v>
                </c:pt>
                <c:pt idx="7965">
                  <c:v>-6.5713500000000008E-2</c:v>
                </c:pt>
                <c:pt idx="7966">
                  <c:v>-6.5700500000000023E-2</c:v>
                </c:pt>
                <c:pt idx="7967">
                  <c:v>-6.568800000000001E-2</c:v>
                </c:pt>
                <c:pt idx="7968">
                  <c:v>-6.567400000000001E-2</c:v>
                </c:pt>
                <c:pt idx="7969">
                  <c:v>-6.5661000000000011E-2</c:v>
                </c:pt>
                <c:pt idx="7970">
                  <c:v>-6.5647500000000011E-2</c:v>
                </c:pt>
                <c:pt idx="7971">
                  <c:v>-6.5636500000000014E-2</c:v>
                </c:pt>
                <c:pt idx="7972">
                  <c:v>-6.5618999999999997E-2</c:v>
                </c:pt>
                <c:pt idx="7973">
                  <c:v>-6.5605999999999998E-2</c:v>
                </c:pt>
                <c:pt idx="7974">
                  <c:v>-6.5593499999999999E-2</c:v>
                </c:pt>
                <c:pt idx="7975">
                  <c:v>-6.5584500000000004E-2</c:v>
                </c:pt>
                <c:pt idx="7976">
                  <c:v>-6.5571499999999991E-2</c:v>
                </c:pt>
                <c:pt idx="7977">
                  <c:v>-6.5565999999999999E-2</c:v>
                </c:pt>
                <c:pt idx="7978">
                  <c:v>-6.5561499999999995E-2</c:v>
                </c:pt>
                <c:pt idx="7979">
                  <c:v>-6.5557000000000004E-2</c:v>
                </c:pt>
                <c:pt idx="7980">
                  <c:v>-6.5549999999999997E-2</c:v>
                </c:pt>
                <c:pt idx="7981">
                  <c:v>-6.5542500000000004E-2</c:v>
                </c:pt>
                <c:pt idx="7982">
                  <c:v>-6.553550000000001E-2</c:v>
                </c:pt>
                <c:pt idx="7983">
                  <c:v>-6.5526500000000001E-2</c:v>
                </c:pt>
                <c:pt idx="7984">
                  <c:v>-6.5517000000000006E-2</c:v>
                </c:pt>
                <c:pt idx="7985">
                  <c:v>-6.550700000000001E-2</c:v>
                </c:pt>
                <c:pt idx="7986">
                  <c:v>-6.5498500000000001E-2</c:v>
                </c:pt>
                <c:pt idx="7987">
                  <c:v>-6.5495000000000012E-2</c:v>
                </c:pt>
                <c:pt idx="7988">
                  <c:v>-6.5474000000000004E-2</c:v>
                </c:pt>
                <c:pt idx="7989">
                  <c:v>-6.547E-2</c:v>
                </c:pt>
                <c:pt idx="7990">
                  <c:v>-6.5465000000000009E-2</c:v>
                </c:pt>
                <c:pt idx="7991">
                  <c:v>-6.5456500000000015E-2</c:v>
                </c:pt>
                <c:pt idx="7992">
                  <c:v>-6.5450000000000008E-2</c:v>
                </c:pt>
                <c:pt idx="7993">
                  <c:v>-6.5443000000000015E-2</c:v>
                </c:pt>
                <c:pt idx="7994">
                  <c:v>-6.5435500000000021E-2</c:v>
                </c:pt>
                <c:pt idx="7995">
                  <c:v>-6.5429500000000015E-2</c:v>
                </c:pt>
                <c:pt idx="7996">
                  <c:v>-6.5420500000000006E-2</c:v>
                </c:pt>
                <c:pt idx="7997">
                  <c:v>-6.5412500000000012E-2</c:v>
                </c:pt>
                <c:pt idx="7998">
                  <c:v>-6.5405500000000019E-2</c:v>
                </c:pt>
                <c:pt idx="7999">
                  <c:v>-6.5363000000000004E-2</c:v>
                </c:pt>
                <c:pt idx="8000">
                  <c:v>-6.5354000000000023E-2</c:v>
                </c:pt>
                <c:pt idx="8001">
                  <c:v>-6.5346500000000002E-2</c:v>
                </c:pt>
                <c:pt idx="8002">
                  <c:v>-6.5339000000000008E-2</c:v>
                </c:pt>
                <c:pt idx="8003">
                  <c:v>-6.5332500000000002E-2</c:v>
                </c:pt>
                <c:pt idx="8004">
                  <c:v>-6.5322500000000019E-2</c:v>
                </c:pt>
                <c:pt idx="8005">
                  <c:v>-6.5313000000000024E-2</c:v>
                </c:pt>
                <c:pt idx="8006">
                  <c:v>-6.5300000000000025E-2</c:v>
                </c:pt>
                <c:pt idx="8007">
                  <c:v>-6.5287500000000026E-2</c:v>
                </c:pt>
                <c:pt idx="8008">
                  <c:v>-6.5276000000000028E-2</c:v>
                </c:pt>
                <c:pt idx="8009">
                  <c:v>-6.5261000000000013E-2</c:v>
                </c:pt>
                <c:pt idx="8010">
                  <c:v>-6.5248500000000029E-2</c:v>
                </c:pt>
                <c:pt idx="8011">
                  <c:v>-6.5223500000000031E-2</c:v>
                </c:pt>
                <c:pt idx="8012">
                  <c:v>-6.5210500000000018E-2</c:v>
                </c:pt>
                <c:pt idx="8013">
                  <c:v>-6.5200000000000036E-2</c:v>
                </c:pt>
                <c:pt idx="8014">
                  <c:v>-6.5189500000000025E-2</c:v>
                </c:pt>
                <c:pt idx="8015">
                  <c:v>-6.5176000000000026E-2</c:v>
                </c:pt>
                <c:pt idx="8016">
                  <c:v>-6.5161500000000025E-2</c:v>
                </c:pt>
                <c:pt idx="8017">
                  <c:v>-6.5150000000000013E-2</c:v>
                </c:pt>
                <c:pt idx="8018">
                  <c:v>-6.514300000000002E-2</c:v>
                </c:pt>
                <c:pt idx="8019">
                  <c:v>-6.5131000000000022E-2</c:v>
                </c:pt>
                <c:pt idx="8020">
                  <c:v>-6.5124000000000015E-2</c:v>
                </c:pt>
                <c:pt idx="8021">
                  <c:v>-6.5116000000000035E-2</c:v>
                </c:pt>
                <c:pt idx="8022">
                  <c:v>-6.5110000000000029E-2</c:v>
                </c:pt>
                <c:pt idx="8023">
                  <c:v>-6.5103500000000022E-2</c:v>
                </c:pt>
                <c:pt idx="8024">
                  <c:v>-6.5106000000000025E-2</c:v>
                </c:pt>
                <c:pt idx="8025">
                  <c:v>-6.5110500000000016E-2</c:v>
                </c:pt>
                <c:pt idx="8026">
                  <c:v>-6.5112500000000018E-2</c:v>
                </c:pt>
                <c:pt idx="8027">
                  <c:v>-6.5113000000000018E-2</c:v>
                </c:pt>
                <c:pt idx="8028">
                  <c:v>-6.5112500000000018E-2</c:v>
                </c:pt>
                <c:pt idx="8029">
                  <c:v>-6.511450000000002E-2</c:v>
                </c:pt>
                <c:pt idx="8030">
                  <c:v>-6.5116000000000007E-2</c:v>
                </c:pt>
                <c:pt idx="8031">
                  <c:v>-6.5114000000000005E-2</c:v>
                </c:pt>
                <c:pt idx="8032">
                  <c:v>-6.5111500000000003E-2</c:v>
                </c:pt>
                <c:pt idx="8033">
                  <c:v>-6.5106999999999998E-2</c:v>
                </c:pt>
                <c:pt idx="8034">
                  <c:v>-6.5102999999999994E-2</c:v>
                </c:pt>
                <c:pt idx="8035">
                  <c:v>-6.509899999999999E-2</c:v>
                </c:pt>
                <c:pt idx="8036">
                  <c:v>-6.5092999999999984E-2</c:v>
                </c:pt>
                <c:pt idx="8037">
                  <c:v>-6.5088999999999994E-2</c:v>
                </c:pt>
                <c:pt idx="8038">
                  <c:v>-6.508499999999999E-2</c:v>
                </c:pt>
                <c:pt idx="8039">
                  <c:v>-6.5078499999999984E-2</c:v>
                </c:pt>
                <c:pt idx="8040">
                  <c:v>-6.5072999999999992E-2</c:v>
                </c:pt>
                <c:pt idx="8041">
                  <c:v>-6.5067499999999986E-2</c:v>
                </c:pt>
                <c:pt idx="8042">
                  <c:v>-6.5059999999999979E-2</c:v>
                </c:pt>
                <c:pt idx="8043">
                  <c:v>-6.5109999999999987E-2</c:v>
                </c:pt>
                <c:pt idx="8044">
                  <c:v>-6.5095499999999987E-2</c:v>
                </c:pt>
                <c:pt idx="8045">
                  <c:v>-6.5085999999999991E-2</c:v>
                </c:pt>
                <c:pt idx="8046">
                  <c:v>-6.5076499999999968E-2</c:v>
                </c:pt>
                <c:pt idx="8047">
                  <c:v>-6.5080499999999972E-2</c:v>
                </c:pt>
                <c:pt idx="8048">
                  <c:v>-6.5069499999999975E-2</c:v>
                </c:pt>
                <c:pt idx="8049">
                  <c:v>-6.5062999999999968E-2</c:v>
                </c:pt>
                <c:pt idx="8050">
                  <c:v>-6.5055499999999974E-2</c:v>
                </c:pt>
                <c:pt idx="8051">
                  <c:v>-6.5046499999999979E-2</c:v>
                </c:pt>
                <c:pt idx="8052">
                  <c:v>-6.503699999999997E-2</c:v>
                </c:pt>
                <c:pt idx="8053">
                  <c:v>-6.5025499999999972E-2</c:v>
                </c:pt>
                <c:pt idx="8054">
                  <c:v>-6.5015999999999963E-2</c:v>
                </c:pt>
                <c:pt idx="8055">
                  <c:v>-6.5005999999999967E-2</c:v>
                </c:pt>
                <c:pt idx="8056">
                  <c:v>-6.4994499999999969E-2</c:v>
                </c:pt>
                <c:pt idx="8057">
                  <c:v>-6.4982499999999957E-2</c:v>
                </c:pt>
                <c:pt idx="8058">
                  <c:v>-6.4971999999999974E-2</c:v>
                </c:pt>
                <c:pt idx="8059">
                  <c:v>-6.4962499999999965E-2</c:v>
                </c:pt>
                <c:pt idx="8060">
                  <c:v>-6.4955499999999958E-2</c:v>
                </c:pt>
                <c:pt idx="8061">
                  <c:v>-6.4951999999999954E-2</c:v>
                </c:pt>
                <c:pt idx="8062">
                  <c:v>-6.4946999999999963E-2</c:v>
                </c:pt>
                <c:pt idx="8063">
                  <c:v>-6.4941499999999958E-2</c:v>
                </c:pt>
                <c:pt idx="8064">
                  <c:v>-6.493049999999996E-2</c:v>
                </c:pt>
                <c:pt idx="8065">
                  <c:v>-6.4921999999999966E-2</c:v>
                </c:pt>
                <c:pt idx="8066">
                  <c:v>-6.4917499999999961E-2</c:v>
                </c:pt>
                <c:pt idx="8067">
                  <c:v>-6.4912999999999971E-2</c:v>
                </c:pt>
                <c:pt idx="8068">
                  <c:v>-6.4906999999999965E-2</c:v>
                </c:pt>
                <c:pt idx="8069">
                  <c:v>-6.4901499999999959E-2</c:v>
                </c:pt>
                <c:pt idx="8070">
                  <c:v>-6.4896499999999954E-2</c:v>
                </c:pt>
                <c:pt idx="8071">
                  <c:v>-6.4892999999999965E-2</c:v>
                </c:pt>
                <c:pt idx="8072">
                  <c:v>-6.4887499999999959E-2</c:v>
                </c:pt>
                <c:pt idx="8073">
                  <c:v>-6.488849999999996E-2</c:v>
                </c:pt>
                <c:pt idx="8074">
                  <c:v>-6.4887999999999946E-2</c:v>
                </c:pt>
                <c:pt idx="8075">
                  <c:v>-6.4890499999999948E-2</c:v>
                </c:pt>
                <c:pt idx="8076">
                  <c:v>-6.4883499999999941E-2</c:v>
                </c:pt>
                <c:pt idx="8077">
                  <c:v>-6.4883999999999956E-2</c:v>
                </c:pt>
                <c:pt idx="8078">
                  <c:v>-6.4882999999999955E-2</c:v>
                </c:pt>
                <c:pt idx="8079">
                  <c:v>-6.4882999999999968E-2</c:v>
                </c:pt>
                <c:pt idx="8080">
                  <c:v>-6.487799999999995E-2</c:v>
                </c:pt>
                <c:pt idx="8081">
                  <c:v>-6.4893999999999952E-2</c:v>
                </c:pt>
                <c:pt idx="8082">
                  <c:v>-6.4887999999999946E-2</c:v>
                </c:pt>
                <c:pt idx="8083">
                  <c:v>-6.4885499999999943E-2</c:v>
                </c:pt>
                <c:pt idx="8084">
                  <c:v>-6.4886999999999959E-2</c:v>
                </c:pt>
                <c:pt idx="8085">
                  <c:v>-6.4887499999999945E-2</c:v>
                </c:pt>
                <c:pt idx="8086">
                  <c:v>-6.4890999999999949E-2</c:v>
                </c:pt>
                <c:pt idx="8087">
                  <c:v>-6.4894499999999952E-2</c:v>
                </c:pt>
                <c:pt idx="8088">
                  <c:v>-6.4897999999999956E-2</c:v>
                </c:pt>
                <c:pt idx="8089">
                  <c:v>-6.4898999999999957E-2</c:v>
                </c:pt>
                <c:pt idx="8090">
                  <c:v>-6.4899499999999943E-2</c:v>
                </c:pt>
                <c:pt idx="8091">
                  <c:v>-6.4897499999999941E-2</c:v>
                </c:pt>
                <c:pt idx="8092">
                  <c:v>-6.4892999999999951E-2</c:v>
                </c:pt>
                <c:pt idx="8093">
                  <c:v>-6.4891499999999935E-2</c:v>
                </c:pt>
                <c:pt idx="8094">
                  <c:v>-6.4884499999999942E-2</c:v>
                </c:pt>
                <c:pt idx="8095">
                  <c:v>-6.4887499999999945E-2</c:v>
                </c:pt>
                <c:pt idx="8096">
                  <c:v>-6.4884999999999943E-2</c:v>
                </c:pt>
                <c:pt idx="8097">
                  <c:v>-6.4884999999999943E-2</c:v>
                </c:pt>
                <c:pt idx="8098">
                  <c:v>-6.4883499999999927E-2</c:v>
                </c:pt>
                <c:pt idx="8099">
                  <c:v>-6.4881499999999925E-2</c:v>
                </c:pt>
                <c:pt idx="8100">
                  <c:v>-6.4875499999999947E-2</c:v>
                </c:pt>
                <c:pt idx="8101">
                  <c:v>-6.4872999999999945E-2</c:v>
                </c:pt>
                <c:pt idx="8102">
                  <c:v>-6.4868999999999954E-2</c:v>
                </c:pt>
                <c:pt idx="8103">
                  <c:v>-6.4866999999999939E-2</c:v>
                </c:pt>
                <c:pt idx="8104">
                  <c:v>-6.4862999999999948E-2</c:v>
                </c:pt>
                <c:pt idx="8105">
                  <c:v>-6.4859499999999959E-2</c:v>
                </c:pt>
                <c:pt idx="8106">
                  <c:v>-6.4855499999999955E-2</c:v>
                </c:pt>
                <c:pt idx="8107">
                  <c:v>-6.4852999999999966E-2</c:v>
                </c:pt>
                <c:pt idx="8108">
                  <c:v>-6.4850999999999964E-2</c:v>
                </c:pt>
                <c:pt idx="8109">
                  <c:v>-6.4852999999999966E-2</c:v>
                </c:pt>
                <c:pt idx="8110">
                  <c:v>-6.4855499999999955E-2</c:v>
                </c:pt>
                <c:pt idx="8111">
                  <c:v>-6.4857999999999943E-2</c:v>
                </c:pt>
                <c:pt idx="8112">
                  <c:v>-6.4859999999999959E-2</c:v>
                </c:pt>
                <c:pt idx="8113">
                  <c:v>-6.4860499999999946E-2</c:v>
                </c:pt>
                <c:pt idx="8114">
                  <c:v>-6.4862499999999962E-2</c:v>
                </c:pt>
                <c:pt idx="8115">
                  <c:v>-6.4866499999999952E-2</c:v>
                </c:pt>
                <c:pt idx="8116">
                  <c:v>-6.4869999999999942E-2</c:v>
                </c:pt>
                <c:pt idx="8117">
                  <c:v>-6.4871499999999943E-2</c:v>
                </c:pt>
                <c:pt idx="8118">
                  <c:v>-6.4874499999999932E-2</c:v>
                </c:pt>
                <c:pt idx="8119">
                  <c:v>-6.4801499999999929E-2</c:v>
                </c:pt>
                <c:pt idx="8120">
                  <c:v>-6.4807999999999949E-2</c:v>
                </c:pt>
                <c:pt idx="8121">
                  <c:v>-6.4813499999999941E-2</c:v>
                </c:pt>
                <c:pt idx="8122">
                  <c:v>-6.4817499999999945E-2</c:v>
                </c:pt>
                <c:pt idx="8123">
                  <c:v>-6.4821999999999935E-2</c:v>
                </c:pt>
                <c:pt idx="8124">
                  <c:v>-6.4825499999999939E-2</c:v>
                </c:pt>
                <c:pt idx="8125">
                  <c:v>-6.4828499999999942E-2</c:v>
                </c:pt>
                <c:pt idx="8126">
                  <c:v>-6.4832499999999932E-2</c:v>
                </c:pt>
                <c:pt idx="8127">
                  <c:v>-6.4834999999999934E-2</c:v>
                </c:pt>
                <c:pt idx="8128">
                  <c:v>-6.483649999999995E-2</c:v>
                </c:pt>
                <c:pt idx="8129">
                  <c:v>-6.4835999999999949E-2</c:v>
                </c:pt>
                <c:pt idx="8130">
                  <c:v>-6.4836499999999936E-2</c:v>
                </c:pt>
                <c:pt idx="8131">
                  <c:v>-6.4742499999999939E-2</c:v>
                </c:pt>
                <c:pt idx="8132">
                  <c:v>-6.4740999999999937E-2</c:v>
                </c:pt>
                <c:pt idx="8133">
                  <c:v>-6.4736999999999947E-2</c:v>
                </c:pt>
                <c:pt idx="8134">
                  <c:v>-6.4732999999999943E-2</c:v>
                </c:pt>
                <c:pt idx="8135">
                  <c:v>-6.4797499999999925E-2</c:v>
                </c:pt>
                <c:pt idx="8136">
                  <c:v>-6.4788999999999944E-2</c:v>
                </c:pt>
                <c:pt idx="8137">
                  <c:v>-6.4776999999999946E-2</c:v>
                </c:pt>
                <c:pt idx="8138">
                  <c:v>-6.4771999999999941E-2</c:v>
                </c:pt>
                <c:pt idx="8139">
                  <c:v>-6.476699999999995E-2</c:v>
                </c:pt>
                <c:pt idx="8140">
                  <c:v>-6.4761499999999958E-2</c:v>
                </c:pt>
                <c:pt idx="8141">
                  <c:v>-6.4752499999999963E-2</c:v>
                </c:pt>
                <c:pt idx="8142">
                  <c:v>-6.4742499999999967E-2</c:v>
                </c:pt>
                <c:pt idx="8143">
                  <c:v>-6.4734999999999959E-2</c:v>
                </c:pt>
                <c:pt idx="8144">
                  <c:v>-6.4724499999999963E-2</c:v>
                </c:pt>
                <c:pt idx="8145">
                  <c:v>-6.4717999999999956E-2</c:v>
                </c:pt>
                <c:pt idx="8146">
                  <c:v>-6.4710999999999963E-2</c:v>
                </c:pt>
                <c:pt idx="8147">
                  <c:v>-6.4753499999999964E-2</c:v>
                </c:pt>
                <c:pt idx="8148">
                  <c:v>-6.4747999999999958E-2</c:v>
                </c:pt>
                <c:pt idx="8149">
                  <c:v>-6.4741999999999966E-2</c:v>
                </c:pt>
                <c:pt idx="8150">
                  <c:v>-6.4738999999999963E-2</c:v>
                </c:pt>
                <c:pt idx="8151">
                  <c:v>-6.473549999999996E-2</c:v>
                </c:pt>
                <c:pt idx="8152">
                  <c:v>-6.4727499999999966E-2</c:v>
                </c:pt>
                <c:pt idx="8153">
                  <c:v>-6.4719999999999972E-2</c:v>
                </c:pt>
                <c:pt idx="8154">
                  <c:v>-6.4712499999999978E-2</c:v>
                </c:pt>
                <c:pt idx="8155">
                  <c:v>-6.4701999999999968E-2</c:v>
                </c:pt>
                <c:pt idx="8156">
                  <c:v>-6.4699499999999979E-2</c:v>
                </c:pt>
                <c:pt idx="8157">
                  <c:v>-6.4696999999999977E-2</c:v>
                </c:pt>
                <c:pt idx="8158">
                  <c:v>-6.4695999999999976E-2</c:v>
                </c:pt>
                <c:pt idx="8159">
                  <c:v>-6.4693999999999974E-2</c:v>
                </c:pt>
                <c:pt idx="8160">
                  <c:v>-6.468999999999997E-2</c:v>
                </c:pt>
                <c:pt idx="8161">
                  <c:v>-6.468649999999998E-2</c:v>
                </c:pt>
                <c:pt idx="8162">
                  <c:v>-6.4682999999999977E-2</c:v>
                </c:pt>
                <c:pt idx="8163">
                  <c:v>-6.4678499999999972E-2</c:v>
                </c:pt>
                <c:pt idx="8164">
                  <c:v>-6.4669999999999978E-2</c:v>
                </c:pt>
                <c:pt idx="8165">
                  <c:v>-6.4661499999999969E-2</c:v>
                </c:pt>
                <c:pt idx="8166">
                  <c:v>-6.4654499999999976E-2</c:v>
                </c:pt>
                <c:pt idx="8167">
                  <c:v>-6.4645999999999967E-2</c:v>
                </c:pt>
                <c:pt idx="8168">
                  <c:v>-6.4639499999999975E-2</c:v>
                </c:pt>
                <c:pt idx="8169">
                  <c:v>-6.4633499999999955E-2</c:v>
                </c:pt>
                <c:pt idx="8170">
                  <c:v>-6.4627499999999963E-2</c:v>
                </c:pt>
                <c:pt idx="8171">
                  <c:v>-6.4619499999999969E-2</c:v>
                </c:pt>
                <c:pt idx="8172">
                  <c:v>-6.4612499999999962E-2</c:v>
                </c:pt>
                <c:pt idx="8173">
                  <c:v>-6.4604999999999968E-2</c:v>
                </c:pt>
                <c:pt idx="8174">
                  <c:v>-6.4594999999999958E-2</c:v>
                </c:pt>
                <c:pt idx="8175">
                  <c:v>-6.4584999999999976E-2</c:v>
                </c:pt>
                <c:pt idx="8176">
                  <c:v>-6.4573499999999978E-2</c:v>
                </c:pt>
                <c:pt idx="8177">
                  <c:v>-6.4561499999999966E-2</c:v>
                </c:pt>
                <c:pt idx="8178">
                  <c:v>-6.4549999999999969E-2</c:v>
                </c:pt>
                <c:pt idx="8179">
                  <c:v>-6.4551999999999957E-2</c:v>
                </c:pt>
                <c:pt idx="8180">
                  <c:v>-6.4543999999999963E-2</c:v>
                </c:pt>
                <c:pt idx="8181">
                  <c:v>-6.4537999999999957E-2</c:v>
                </c:pt>
                <c:pt idx="8182">
                  <c:v>-6.453099999999995E-2</c:v>
                </c:pt>
                <c:pt idx="8183">
                  <c:v>-6.4524999999999957E-2</c:v>
                </c:pt>
                <c:pt idx="8184">
                  <c:v>-6.4518499999999965E-2</c:v>
                </c:pt>
                <c:pt idx="8185">
                  <c:v>-6.4512499999999959E-2</c:v>
                </c:pt>
                <c:pt idx="8186">
                  <c:v>-6.4504499999999979E-2</c:v>
                </c:pt>
                <c:pt idx="8187">
                  <c:v>-6.449599999999997E-2</c:v>
                </c:pt>
                <c:pt idx="8188">
                  <c:v>-6.4503999999999978E-2</c:v>
                </c:pt>
                <c:pt idx="8189">
                  <c:v>-6.449599999999997E-2</c:v>
                </c:pt>
                <c:pt idx="8190">
                  <c:v>-6.4487499999999989E-2</c:v>
                </c:pt>
                <c:pt idx="8191">
                  <c:v>-6.4482999999999985E-2</c:v>
                </c:pt>
                <c:pt idx="8192">
                  <c:v>-6.4476499999999992E-2</c:v>
                </c:pt>
                <c:pt idx="8193">
                  <c:v>-6.4471999999999988E-2</c:v>
                </c:pt>
                <c:pt idx="8194">
                  <c:v>-6.4467499999999983E-2</c:v>
                </c:pt>
                <c:pt idx="8195">
                  <c:v>-6.4459499999999989E-2</c:v>
                </c:pt>
                <c:pt idx="8196">
                  <c:v>-6.4455999999999986E-2</c:v>
                </c:pt>
                <c:pt idx="8197">
                  <c:v>-6.4451499999999995E-2</c:v>
                </c:pt>
                <c:pt idx="8198">
                  <c:v>-6.4445999999999976E-2</c:v>
                </c:pt>
                <c:pt idx="8199">
                  <c:v>-6.4440499999999984E-2</c:v>
                </c:pt>
                <c:pt idx="8200">
                  <c:v>-6.4435499999999979E-2</c:v>
                </c:pt>
                <c:pt idx="8201">
                  <c:v>-6.4427499999999985E-2</c:v>
                </c:pt>
                <c:pt idx="8202">
                  <c:v>-6.4417999999999975E-2</c:v>
                </c:pt>
                <c:pt idx="8203">
                  <c:v>-6.4407499999999993E-2</c:v>
                </c:pt>
                <c:pt idx="8204">
                  <c:v>-6.440499999999999E-2</c:v>
                </c:pt>
                <c:pt idx="8205">
                  <c:v>-6.4399999999999971E-2</c:v>
                </c:pt>
                <c:pt idx="8206">
                  <c:v>-6.4398499999999984E-2</c:v>
                </c:pt>
                <c:pt idx="8207">
                  <c:v>-6.4395499999999981E-2</c:v>
                </c:pt>
                <c:pt idx="8208">
                  <c:v>-6.439099999999999E-2</c:v>
                </c:pt>
                <c:pt idx="8209">
                  <c:v>-6.4385499999999984E-2</c:v>
                </c:pt>
                <c:pt idx="8210">
                  <c:v>-6.4378999999999978E-2</c:v>
                </c:pt>
                <c:pt idx="8211">
                  <c:v>-6.4373999999999973E-2</c:v>
                </c:pt>
                <c:pt idx="8212">
                  <c:v>-6.4367499999999966E-2</c:v>
                </c:pt>
                <c:pt idx="8213">
                  <c:v>-6.4357999999999957E-2</c:v>
                </c:pt>
                <c:pt idx="8214">
                  <c:v>-6.4348499999999961E-2</c:v>
                </c:pt>
                <c:pt idx="8215">
                  <c:v>-6.4348499999999961E-2</c:v>
                </c:pt>
                <c:pt idx="8216">
                  <c:v>-6.4344999999999972E-2</c:v>
                </c:pt>
                <c:pt idx="8217">
                  <c:v>-6.4337499999999978E-2</c:v>
                </c:pt>
                <c:pt idx="8218">
                  <c:v>-6.4332499999999973E-2</c:v>
                </c:pt>
                <c:pt idx="8219">
                  <c:v>-6.4299999999999968E-2</c:v>
                </c:pt>
                <c:pt idx="8220">
                  <c:v>-6.4289999999999972E-2</c:v>
                </c:pt>
                <c:pt idx="8221">
                  <c:v>-6.4278999999999961E-2</c:v>
                </c:pt>
                <c:pt idx="8222">
                  <c:v>-6.4265999999999976E-2</c:v>
                </c:pt>
                <c:pt idx="8223">
                  <c:v>-6.4251999999999962E-2</c:v>
                </c:pt>
                <c:pt idx="8224">
                  <c:v>-6.4233999999999958E-2</c:v>
                </c:pt>
                <c:pt idx="8225">
                  <c:v>-6.4215499999999967E-2</c:v>
                </c:pt>
                <c:pt idx="8226">
                  <c:v>-6.419499999999996E-2</c:v>
                </c:pt>
                <c:pt idx="8227">
                  <c:v>-6.4177499999999957E-2</c:v>
                </c:pt>
                <c:pt idx="8228">
                  <c:v>-6.4161999999999969E-2</c:v>
                </c:pt>
                <c:pt idx="8229">
                  <c:v>-6.4145499999999953E-2</c:v>
                </c:pt>
                <c:pt idx="8230">
                  <c:v>-6.4128499999999963E-2</c:v>
                </c:pt>
                <c:pt idx="8231">
                  <c:v>-6.4110999999999974E-2</c:v>
                </c:pt>
                <c:pt idx="8232">
                  <c:v>-6.4094999999999958E-2</c:v>
                </c:pt>
                <c:pt idx="8233">
                  <c:v>-6.4080999999999971E-2</c:v>
                </c:pt>
                <c:pt idx="8234">
                  <c:v>-6.4066999999999957E-2</c:v>
                </c:pt>
                <c:pt idx="8235">
                  <c:v>-6.4055999999999946E-2</c:v>
                </c:pt>
                <c:pt idx="8236">
                  <c:v>-6.4048999999999953E-2</c:v>
                </c:pt>
                <c:pt idx="8237">
                  <c:v>-6.4039999999999944E-2</c:v>
                </c:pt>
                <c:pt idx="8238">
                  <c:v>-6.403149999999995E-2</c:v>
                </c:pt>
                <c:pt idx="8239">
                  <c:v>-6.4025999999999958E-2</c:v>
                </c:pt>
                <c:pt idx="8240">
                  <c:v>-6.4022499999999941E-2</c:v>
                </c:pt>
                <c:pt idx="8241">
                  <c:v>-6.4019499999999951E-2</c:v>
                </c:pt>
                <c:pt idx="8242">
                  <c:v>-6.4018499999999964E-2</c:v>
                </c:pt>
                <c:pt idx="8243">
                  <c:v>-6.4014999999999947E-2</c:v>
                </c:pt>
                <c:pt idx="8244">
                  <c:v>-6.4013499999999959E-2</c:v>
                </c:pt>
                <c:pt idx="8245">
                  <c:v>-6.401449999999996E-2</c:v>
                </c:pt>
                <c:pt idx="8246">
                  <c:v>-6.4015999999999948E-2</c:v>
                </c:pt>
                <c:pt idx="8247">
                  <c:v>-6.4015499999999947E-2</c:v>
                </c:pt>
                <c:pt idx="8248">
                  <c:v>-6.4018999999999951E-2</c:v>
                </c:pt>
                <c:pt idx="8249">
                  <c:v>-6.4019499999999951E-2</c:v>
                </c:pt>
                <c:pt idx="8250">
                  <c:v>-6.4020499999999952E-2</c:v>
                </c:pt>
                <c:pt idx="8251">
                  <c:v>-6.4018999999999951E-2</c:v>
                </c:pt>
                <c:pt idx="8252">
                  <c:v>-6.4022499999999941E-2</c:v>
                </c:pt>
                <c:pt idx="8253">
                  <c:v>-6.4026499999999931E-2</c:v>
                </c:pt>
                <c:pt idx="8254">
                  <c:v>-6.4029499999999948E-2</c:v>
                </c:pt>
                <c:pt idx="8255">
                  <c:v>-6.403199999999995E-2</c:v>
                </c:pt>
                <c:pt idx="8256">
                  <c:v>-6.4035499999999954E-2</c:v>
                </c:pt>
                <c:pt idx="8257">
                  <c:v>-6.4035499999999954E-2</c:v>
                </c:pt>
                <c:pt idx="8258">
                  <c:v>-6.4037499999999942E-2</c:v>
                </c:pt>
                <c:pt idx="8259">
                  <c:v>-6.4036999999999941E-2</c:v>
                </c:pt>
                <c:pt idx="8260">
                  <c:v>-6.4034999999999939E-2</c:v>
                </c:pt>
                <c:pt idx="8261">
                  <c:v>-6.4031999999999936E-2</c:v>
                </c:pt>
                <c:pt idx="8262">
                  <c:v>-6.4030499999999921E-2</c:v>
                </c:pt>
                <c:pt idx="8263">
                  <c:v>-6.4010999999999929E-2</c:v>
                </c:pt>
                <c:pt idx="8264">
                  <c:v>-6.4013499999999932E-2</c:v>
                </c:pt>
                <c:pt idx="8265">
                  <c:v>-6.4010999999999929E-2</c:v>
                </c:pt>
                <c:pt idx="8266">
                  <c:v>-6.4007999999999926E-2</c:v>
                </c:pt>
                <c:pt idx="8267">
                  <c:v>-6.4000499999999932E-2</c:v>
                </c:pt>
                <c:pt idx="8268">
                  <c:v>-6.399049999999995E-2</c:v>
                </c:pt>
                <c:pt idx="8269">
                  <c:v>-6.3984499999999944E-2</c:v>
                </c:pt>
                <c:pt idx="8270">
                  <c:v>-6.397599999999995E-2</c:v>
                </c:pt>
                <c:pt idx="8271">
                  <c:v>-6.3967999999999955E-2</c:v>
                </c:pt>
                <c:pt idx="8272">
                  <c:v>-6.3963999999999951E-2</c:v>
                </c:pt>
                <c:pt idx="8273">
                  <c:v>-6.3953999999999969E-2</c:v>
                </c:pt>
                <c:pt idx="8274">
                  <c:v>-6.3945499999999975E-2</c:v>
                </c:pt>
                <c:pt idx="8275">
                  <c:v>-6.3946999999999976E-2</c:v>
                </c:pt>
                <c:pt idx="8276">
                  <c:v>-6.3956999999999972E-2</c:v>
                </c:pt>
                <c:pt idx="8277">
                  <c:v>-6.395449999999997E-2</c:v>
                </c:pt>
                <c:pt idx="8278">
                  <c:v>-6.395099999999998E-2</c:v>
                </c:pt>
                <c:pt idx="8279">
                  <c:v>-6.3943999999999987E-2</c:v>
                </c:pt>
                <c:pt idx="8280">
                  <c:v>-6.3941499999999984E-2</c:v>
                </c:pt>
                <c:pt idx="8281">
                  <c:v>-6.3937999999999995E-2</c:v>
                </c:pt>
                <c:pt idx="8282">
                  <c:v>-6.3937499999999994E-2</c:v>
                </c:pt>
                <c:pt idx="8283">
                  <c:v>-6.3935999999999993E-2</c:v>
                </c:pt>
                <c:pt idx="8284">
                  <c:v>-6.3934499999999991E-2</c:v>
                </c:pt>
                <c:pt idx="8285">
                  <c:v>-6.3932499999999989E-2</c:v>
                </c:pt>
                <c:pt idx="8286">
                  <c:v>-6.3931499999999988E-2</c:v>
                </c:pt>
                <c:pt idx="8287">
                  <c:v>-6.3929E-2</c:v>
                </c:pt>
                <c:pt idx="8288">
                  <c:v>-6.3931000000000002E-2</c:v>
                </c:pt>
                <c:pt idx="8289">
                  <c:v>-6.3936000000000007E-2</c:v>
                </c:pt>
                <c:pt idx="8290">
                  <c:v>-6.3941500000000012E-2</c:v>
                </c:pt>
                <c:pt idx="8291">
                  <c:v>-6.3950500000000007E-2</c:v>
                </c:pt>
                <c:pt idx="8292">
                  <c:v>-6.3955499999999998E-2</c:v>
                </c:pt>
                <c:pt idx="8293">
                  <c:v>-6.3958999999999988E-2</c:v>
                </c:pt>
                <c:pt idx="8294">
                  <c:v>-6.3966999999999996E-2</c:v>
                </c:pt>
                <c:pt idx="8295">
                  <c:v>-6.397449999999999E-2</c:v>
                </c:pt>
                <c:pt idx="8296">
                  <c:v>-6.3980999999999996E-2</c:v>
                </c:pt>
                <c:pt idx="8297">
                  <c:v>-6.3987000000000002E-2</c:v>
                </c:pt>
                <c:pt idx="8298">
                  <c:v>-6.3995500000000011E-2</c:v>
                </c:pt>
                <c:pt idx="8299">
                  <c:v>-6.402250000000001E-2</c:v>
                </c:pt>
                <c:pt idx="8300">
                  <c:v>-6.4036499999999996E-2</c:v>
                </c:pt>
                <c:pt idx="8301">
                  <c:v>-6.4048500000000008E-2</c:v>
                </c:pt>
                <c:pt idx="8302">
                  <c:v>-6.4060500000000006E-2</c:v>
                </c:pt>
                <c:pt idx="8303">
                  <c:v>-6.4071500000000003E-2</c:v>
                </c:pt>
                <c:pt idx="8304">
                  <c:v>-6.4082000000000014E-2</c:v>
                </c:pt>
                <c:pt idx="8305">
                  <c:v>-6.4092499999999997E-2</c:v>
                </c:pt>
                <c:pt idx="8306">
                  <c:v>-6.4101499999999992E-2</c:v>
                </c:pt>
                <c:pt idx="8307">
                  <c:v>-6.4110500000000001E-2</c:v>
                </c:pt>
                <c:pt idx="8308">
                  <c:v>-6.4122499999999999E-2</c:v>
                </c:pt>
                <c:pt idx="8309">
                  <c:v>-6.4130000000000006E-2</c:v>
                </c:pt>
                <c:pt idx="8310">
                  <c:v>-6.4135499999999998E-2</c:v>
                </c:pt>
                <c:pt idx="8311">
                  <c:v>-6.4170500000000005E-2</c:v>
                </c:pt>
                <c:pt idx="8312">
                  <c:v>-6.41795E-2</c:v>
                </c:pt>
                <c:pt idx="8313">
                  <c:v>-6.4188499999999996E-2</c:v>
                </c:pt>
                <c:pt idx="8314">
                  <c:v>-6.4197000000000004E-2</c:v>
                </c:pt>
                <c:pt idx="8315">
                  <c:v>-6.4202499999999996E-2</c:v>
                </c:pt>
                <c:pt idx="8316">
                  <c:v>-6.4207500000000015E-2</c:v>
                </c:pt>
                <c:pt idx="8317">
                  <c:v>-6.421300000000002E-2</c:v>
                </c:pt>
                <c:pt idx="8318">
                  <c:v>-6.421650000000001E-2</c:v>
                </c:pt>
                <c:pt idx="8319">
                  <c:v>-6.4215500000000023E-2</c:v>
                </c:pt>
                <c:pt idx="8320">
                  <c:v>-6.4216000000000023E-2</c:v>
                </c:pt>
                <c:pt idx="8321">
                  <c:v>-6.4217500000000025E-2</c:v>
                </c:pt>
                <c:pt idx="8322">
                  <c:v>-6.4220000000000027E-2</c:v>
                </c:pt>
                <c:pt idx="8323">
                  <c:v>-6.4218000000000025E-2</c:v>
                </c:pt>
                <c:pt idx="8324">
                  <c:v>-6.4220000000000013E-2</c:v>
                </c:pt>
                <c:pt idx="8325">
                  <c:v>-6.4222000000000015E-2</c:v>
                </c:pt>
                <c:pt idx="8326">
                  <c:v>-6.4223500000000003E-2</c:v>
                </c:pt>
                <c:pt idx="8327">
                  <c:v>-6.4223500000000003E-2</c:v>
                </c:pt>
                <c:pt idx="8328">
                  <c:v>-6.4223000000000002E-2</c:v>
                </c:pt>
                <c:pt idx="8329">
                  <c:v>-6.4222500000000016E-2</c:v>
                </c:pt>
                <c:pt idx="8330">
                  <c:v>-6.4222000000000015E-2</c:v>
                </c:pt>
                <c:pt idx="8331">
                  <c:v>-6.4221500000000015E-2</c:v>
                </c:pt>
                <c:pt idx="8332">
                  <c:v>-6.4223500000000017E-2</c:v>
                </c:pt>
                <c:pt idx="8333">
                  <c:v>-6.4226000000000019E-2</c:v>
                </c:pt>
                <c:pt idx="8334">
                  <c:v>-6.422700000000002E-2</c:v>
                </c:pt>
                <c:pt idx="8335">
                  <c:v>-6.4128500000000019E-2</c:v>
                </c:pt>
                <c:pt idx="8336">
                  <c:v>-6.4134500000000011E-2</c:v>
                </c:pt>
                <c:pt idx="8337">
                  <c:v>-6.4138500000000015E-2</c:v>
                </c:pt>
                <c:pt idx="8338">
                  <c:v>-6.4142000000000018E-2</c:v>
                </c:pt>
                <c:pt idx="8339">
                  <c:v>-6.4121500000000026E-2</c:v>
                </c:pt>
                <c:pt idx="8340">
                  <c:v>-6.4123500000000014E-2</c:v>
                </c:pt>
                <c:pt idx="8341">
                  <c:v>-6.4128000000000018E-2</c:v>
                </c:pt>
                <c:pt idx="8342">
                  <c:v>-6.4132500000000009E-2</c:v>
                </c:pt>
                <c:pt idx="8343">
                  <c:v>-6.4135000000000011E-2</c:v>
                </c:pt>
                <c:pt idx="8344">
                  <c:v>-6.4144500000000007E-2</c:v>
                </c:pt>
                <c:pt idx="8345">
                  <c:v>-6.414750000000001E-2</c:v>
                </c:pt>
                <c:pt idx="8346">
                  <c:v>-6.41515E-2</c:v>
                </c:pt>
                <c:pt idx="8347">
                  <c:v>-6.4077500000000009E-2</c:v>
                </c:pt>
                <c:pt idx="8348">
                  <c:v>-6.4082500000000001E-2</c:v>
                </c:pt>
                <c:pt idx="8349">
                  <c:v>-6.4088500000000007E-2</c:v>
                </c:pt>
                <c:pt idx="8350">
                  <c:v>-6.4090500000000009E-2</c:v>
                </c:pt>
                <c:pt idx="8351">
                  <c:v>-6.409200000000001E-2</c:v>
                </c:pt>
                <c:pt idx="8352">
                  <c:v>-6.4093499999999998E-2</c:v>
                </c:pt>
                <c:pt idx="8353">
                  <c:v>-6.4094499999999999E-2</c:v>
                </c:pt>
                <c:pt idx="8354">
                  <c:v>-6.4096500000000001E-2</c:v>
                </c:pt>
                <c:pt idx="8355">
                  <c:v>-6.4096000000000014E-2</c:v>
                </c:pt>
                <c:pt idx="8356">
                  <c:v>-6.40955E-2</c:v>
                </c:pt>
                <c:pt idx="8357">
                  <c:v>-6.4094499999999999E-2</c:v>
                </c:pt>
                <c:pt idx="8358">
                  <c:v>-6.409200000000001E-2</c:v>
                </c:pt>
                <c:pt idx="8359">
                  <c:v>-6.4090000000000008E-2</c:v>
                </c:pt>
                <c:pt idx="8360">
                  <c:v>-6.409150000000001E-2</c:v>
                </c:pt>
                <c:pt idx="8361">
                  <c:v>-6.4089000000000007E-2</c:v>
                </c:pt>
                <c:pt idx="8362">
                  <c:v>-6.4087000000000019E-2</c:v>
                </c:pt>
                <c:pt idx="8363">
                  <c:v>-6.4082000000000014E-2</c:v>
                </c:pt>
                <c:pt idx="8364">
                  <c:v>-6.4081500000000027E-2</c:v>
                </c:pt>
                <c:pt idx="8365">
                  <c:v>-6.4080500000000026E-2</c:v>
                </c:pt>
                <c:pt idx="8366">
                  <c:v>-6.4077000000000037E-2</c:v>
                </c:pt>
                <c:pt idx="8367">
                  <c:v>-6.4075000000000049E-2</c:v>
                </c:pt>
                <c:pt idx="8368">
                  <c:v>-6.4072000000000046E-2</c:v>
                </c:pt>
                <c:pt idx="8369">
                  <c:v>-6.407000000000003E-2</c:v>
                </c:pt>
                <c:pt idx="8370">
                  <c:v>-6.4068000000000055E-2</c:v>
                </c:pt>
                <c:pt idx="8371">
                  <c:v>-6.401050000000004E-2</c:v>
                </c:pt>
                <c:pt idx="8372">
                  <c:v>-6.4011500000000054E-2</c:v>
                </c:pt>
                <c:pt idx="8373">
                  <c:v>-6.4014000000000057E-2</c:v>
                </c:pt>
                <c:pt idx="8374">
                  <c:v>-6.4018000000000047E-2</c:v>
                </c:pt>
                <c:pt idx="8375">
                  <c:v>-6.4034500000000036E-2</c:v>
                </c:pt>
                <c:pt idx="8376">
                  <c:v>-6.4036500000000038E-2</c:v>
                </c:pt>
                <c:pt idx="8377">
                  <c:v>-6.4035500000000023E-2</c:v>
                </c:pt>
                <c:pt idx="8378">
                  <c:v>-6.4038000000000025E-2</c:v>
                </c:pt>
                <c:pt idx="8379">
                  <c:v>-6.4028000000000029E-2</c:v>
                </c:pt>
                <c:pt idx="8380">
                  <c:v>-6.4029500000000045E-2</c:v>
                </c:pt>
                <c:pt idx="8381">
                  <c:v>-6.4030000000000031E-2</c:v>
                </c:pt>
                <c:pt idx="8382">
                  <c:v>-6.4031000000000018E-2</c:v>
                </c:pt>
                <c:pt idx="8383">
                  <c:v>-6.4023500000000025E-2</c:v>
                </c:pt>
                <c:pt idx="8384">
                  <c:v>-6.4030000000000017E-2</c:v>
                </c:pt>
                <c:pt idx="8385">
                  <c:v>-6.4036500000000024E-2</c:v>
                </c:pt>
                <c:pt idx="8386">
                  <c:v>-6.4043000000000017E-2</c:v>
                </c:pt>
                <c:pt idx="8387">
                  <c:v>-6.404650000000002E-2</c:v>
                </c:pt>
                <c:pt idx="8388">
                  <c:v>-6.4049500000000023E-2</c:v>
                </c:pt>
                <c:pt idx="8389">
                  <c:v>-6.4050000000000024E-2</c:v>
                </c:pt>
                <c:pt idx="8390">
                  <c:v>-6.4052000000000012E-2</c:v>
                </c:pt>
                <c:pt idx="8391">
                  <c:v>-6.4054000000000014E-2</c:v>
                </c:pt>
                <c:pt idx="8392">
                  <c:v>-6.4054500000000014E-2</c:v>
                </c:pt>
                <c:pt idx="8393">
                  <c:v>-6.4054500000000014E-2</c:v>
                </c:pt>
                <c:pt idx="8394">
                  <c:v>-6.4052999999999999E-2</c:v>
                </c:pt>
                <c:pt idx="8395">
                  <c:v>-6.4055500000000001E-2</c:v>
                </c:pt>
                <c:pt idx="8396">
                  <c:v>-6.4056500000000002E-2</c:v>
                </c:pt>
                <c:pt idx="8397">
                  <c:v>-6.4057500000000017E-2</c:v>
                </c:pt>
                <c:pt idx="8398">
                  <c:v>-6.4058500000000018E-2</c:v>
                </c:pt>
                <c:pt idx="8399">
                  <c:v>-6.4055500000000015E-2</c:v>
                </c:pt>
                <c:pt idx="8400">
                  <c:v>-6.4054000000000028E-2</c:v>
                </c:pt>
                <c:pt idx="8401">
                  <c:v>-6.4052000000000039E-2</c:v>
                </c:pt>
                <c:pt idx="8402">
                  <c:v>-6.4051500000000039E-2</c:v>
                </c:pt>
                <c:pt idx="8403">
                  <c:v>-6.4051000000000038E-2</c:v>
                </c:pt>
                <c:pt idx="8404">
                  <c:v>-6.4045500000000033E-2</c:v>
                </c:pt>
                <c:pt idx="8405">
                  <c:v>-6.4041500000000029E-2</c:v>
                </c:pt>
                <c:pt idx="8406">
                  <c:v>-6.4035000000000022E-2</c:v>
                </c:pt>
                <c:pt idx="8407">
                  <c:v>-6.4002500000000018E-2</c:v>
                </c:pt>
                <c:pt idx="8408">
                  <c:v>-6.4003500000000019E-2</c:v>
                </c:pt>
                <c:pt idx="8409">
                  <c:v>-6.4007000000000008E-2</c:v>
                </c:pt>
                <c:pt idx="8410">
                  <c:v>-6.4010500000000012E-2</c:v>
                </c:pt>
                <c:pt idx="8411">
                  <c:v>-6.4011500000000013E-2</c:v>
                </c:pt>
                <c:pt idx="8412">
                  <c:v>-6.4015500000000017E-2</c:v>
                </c:pt>
                <c:pt idx="8413">
                  <c:v>-6.4018000000000019E-2</c:v>
                </c:pt>
                <c:pt idx="8414">
                  <c:v>-6.402250000000001E-2</c:v>
                </c:pt>
                <c:pt idx="8415">
                  <c:v>-6.4022000000000009E-2</c:v>
                </c:pt>
                <c:pt idx="8416">
                  <c:v>-6.4023999999999998E-2</c:v>
                </c:pt>
                <c:pt idx="8417">
                  <c:v>-6.4029000000000003E-2</c:v>
                </c:pt>
                <c:pt idx="8418">
                  <c:v>-6.4031499999999991E-2</c:v>
                </c:pt>
                <c:pt idx="8419">
                  <c:v>-6.4079999999999984E-2</c:v>
                </c:pt>
                <c:pt idx="8420">
                  <c:v>-6.4088999999999993E-2</c:v>
                </c:pt>
                <c:pt idx="8421">
                  <c:v>-6.4100999999999991E-2</c:v>
                </c:pt>
                <c:pt idx="8422">
                  <c:v>-6.4112999999999989E-2</c:v>
                </c:pt>
                <c:pt idx="8423">
                  <c:v>-6.4125999999999989E-2</c:v>
                </c:pt>
                <c:pt idx="8424">
                  <c:v>-6.4137E-2</c:v>
                </c:pt>
                <c:pt idx="8425">
                  <c:v>-6.4148499999999983E-2</c:v>
                </c:pt>
                <c:pt idx="8426">
                  <c:v>-6.4161499999999996E-2</c:v>
                </c:pt>
                <c:pt idx="8427">
                  <c:v>-6.4171499999999992E-2</c:v>
                </c:pt>
                <c:pt idx="8428">
                  <c:v>-6.418299999999999E-2</c:v>
                </c:pt>
                <c:pt idx="8429">
                  <c:v>-6.4194000000000001E-2</c:v>
                </c:pt>
                <c:pt idx="8430">
                  <c:v>-6.4204999999999984E-2</c:v>
                </c:pt>
                <c:pt idx="8431">
                  <c:v>-6.4217999999999983E-2</c:v>
                </c:pt>
                <c:pt idx="8432">
                  <c:v>-6.4231999999999984E-2</c:v>
                </c:pt>
                <c:pt idx="8433">
                  <c:v>-6.4245499999999997E-2</c:v>
                </c:pt>
                <c:pt idx="8434">
                  <c:v>-6.4258999999999983E-2</c:v>
                </c:pt>
                <c:pt idx="8435">
                  <c:v>-6.4277499999999974E-2</c:v>
                </c:pt>
                <c:pt idx="8436">
                  <c:v>-6.4285499999999982E-2</c:v>
                </c:pt>
                <c:pt idx="8437">
                  <c:v>-6.4295999999999964E-2</c:v>
                </c:pt>
                <c:pt idx="8438">
                  <c:v>-6.4304999999999973E-2</c:v>
                </c:pt>
                <c:pt idx="8439">
                  <c:v>-6.4310499999999951E-2</c:v>
                </c:pt>
                <c:pt idx="8440">
                  <c:v>-6.4314999999999956E-2</c:v>
                </c:pt>
                <c:pt idx="8441">
                  <c:v>-6.4317999999999959E-2</c:v>
                </c:pt>
                <c:pt idx="8442">
                  <c:v>-6.4319999999999961E-2</c:v>
                </c:pt>
                <c:pt idx="8443">
                  <c:v>-6.4252999999999949E-2</c:v>
                </c:pt>
                <c:pt idx="8444">
                  <c:v>-6.425399999999995E-2</c:v>
                </c:pt>
                <c:pt idx="8445">
                  <c:v>-6.4252999999999949E-2</c:v>
                </c:pt>
                <c:pt idx="8446">
                  <c:v>-6.4250999999999947E-2</c:v>
                </c:pt>
                <c:pt idx="8447">
                  <c:v>-6.4248499999999958E-2</c:v>
                </c:pt>
                <c:pt idx="8448">
                  <c:v>-6.4247499999999957E-2</c:v>
                </c:pt>
                <c:pt idx="8449">
                  <c:v>-6.4243499999999953E-2</c:v>
                </c:pt>
                <c:pt idx="8450">
                  <c:v>-6.4239499999999963E-2</c:v>
                </c:pt>
                <c:pt idx="8451">
                  <c:v>-6.4238999999999977E-2</c:v>
                </c:pt>
                <c:pt idx="8452">
                  <c:v>-6.4234499999999986E-2</c:v>
                </c:pt>
                <c:pt idx="8453">
                  <c:v>-6.4227499999999979E-2</c:v>
                </c:pt>
                <c:pt idx="8454">
                  <c:v>-6.4220499999999972E-2</c:v>
                </c:pt>
                <c:pt idx="8455">
                  <c:v>-6.4222999999999975E-2</c:v>
                </c:pt>
                <c:pt idx="8456">
                  <c:v>-6.4215499999999981E-2</c:v>
                </c:pt>
                <c:pt idx="8457">
                  <c:v>-6.4209999999999975E-2</c:v>
                </c:pt>
                <c:pt idx="8458">
                  <c:v>-6.4204499999999984E-2</c:v>
                </c:pt>
                <c:pt idx="8459">
                  <c:v>-6.4204999999999984E-2</c:v>
                </c:pt>
                <c:pt idx="8460">
                  <c:v>-6.420049999999998E-2</c:v>
                </c:pt>
                <c:pt idx="8461">
                  <c:v>-6.419699999999999E-2</c:v>
                </c:pt>
                <c:pt idx="8462">
                  <c:v>-6.4194499999999988E-2</c:v>
                </c:pt>
                <c:pt idx="8463">
                  <c:v>-6.4209999999999975E-2</c:v>
                </c:pt>
                <c:pt idx="8464">
                  <c:v>-6.421049999999999E-2</c:v>
                </c:pt>
                <c:pt idx="8465">
                  <c:v>-6.4211999999999977E-2</c:v>
                </c:pt>
                <c:pt idx="8466">
                  <c:v>-6.4213999999999979E-2</c:v>
                </c:pt>
                <c:pt idx="8467">
                  <c:v>-6.4216999999999996E-2</c:v>
                </c:pt>
                <c:pt idx="8468">
                  <c:v>-6.4221499999999987E-2</c:v>
                </c:pt>
                <c:pt idx="8469">
                  <c:v>-6.4225499999999991E-2</c:v>
                </c:pt>
                <c:pt idx="8470">
                  <c:v>-6.4228999999999994E-2</c:v>
                </c:pt>
                <c:pt idx="8471">
                  <c:v>-6.4312999999999981E-2</c:v>
                </c:pt>
                <c:pt idx="8472">
                  <c:v>-6.4327999999999982E-2</c:v>
                </c:pt>
                <c:pt idx="8473">
                  <c:v>-6.4343999999999998E-2</c:v>
                </c:pt>
                <c:pt idx="8474">
                  <c:v>-6.4359E-2</c:v>
                </c:pt>
                <c:pt idx="8475">
                  <c:v>-6.4361999999999989E-2</c:v>
                </c:pt>
                <c:pt idx="8476">
                  <c:v>-6.4364999999999992E-2</c:v>
                </c:pt>
                <c:pt idx="8477">
                  <c:v>-6.4376499999999989E-2</c:v>
                </c:pt>
                <c:pt idx="8478">
                  <c:v>-6.4389999999999989E-2</c:v>
                </c:pt>
                <c:pt idx="8479">
                  <c:v>-6.4402999999999974E-2</c:v>
                </c:pt>
                <c:pt idx="8480">
                  <c:v>-6.441299999999997E-2</c:v>
                </c:pt>
                <c:pt idx="8481">
                  <c:v>-6.4421499999999965E-2</c:v>
                </c:pt>
                <c:pt idx="8482">
                  <c:v>-6.4431499999999975E-2</c:v>
                </c:pt>
                <c:pt idx="8483">
                  <c:v>-6.444049999999997E-2</c:v>
                </c:pt>
                <c:pt idx="8484">
                  <c:v>-6.4453499999999969E-2</c:v>
                </c:pt>
                <c:pt idx="8485">
                  <c:v>-6.4466999999999969E-2</c:v>
                </c:pt>
                <c:pt idx="8486">
                  <c:v>-6.4479499999999981E-2</c:v>
                </c:pt>
                <c:pt idx="8487">
                  <c:v>-6.4499499999999987E-2</c:v>
                </c:pt>
                <c:pt idx="8488">
                  <c:v>-6.4504999999999979E-2</c:v>
                </c:pt>
                <c:pt idx="8489">
                  <c:v>-6.4508999999999983E-2</c:v>
                </c:pt>
                <c:pt idx="8490">
                  <c:v>-6.4509999999999984E-2</c:v>
                </c:pt>
                <c:pt idx="8491">
                  <c:v>-6.4506499999999981E-2</c:v>
                </c:pt>
                <c:pt idx="8492">
                  <c:v>-6.4511499999999986E-2</c:v>
                </c:pt>
                <c:pt idx="8493">
                  <c:v>-6.4514000000000002E-2</c:v>
                </c:pt>
                <c:pt idx="8494">
                  <c:v>-6.4515500000000003E-2</c:v>
                </c:pt>
                <c:pt idx="8495">
                  <c:v>-6.4489500000000005E-2</c:v>
                </c:pt>
                <c:pt idx="8496">
                  <c:v>-6.4490499999999992E-2</c:v>
                </c:pt>
                <c:pt idx="8497">
                  <c:v>-6.4490499999999992E-2</c:v>
                </c:pt>
                <c:pt idx="8498">
                  <c:v>-6.4489499999999991E-2</c:v>
                </c:pt>
                <c:pt idx="8499">
                  <c:v>-6.4470499999999986E-2</c:v>
                </c:pt>
                <c:pt idx="8500">
                  <c:v>-6.4471000000000001E-2</c:v>
                </c:pt>
                <c:pt idx="8501">
                  <c:v>-6.4467999999999998E-2</c:v>
                </c:pt>
                <c:pt idx="8502">
                  <c:v>-6.4468000000000011E-2</c:v>
                </c:pt>
                <c:pt idx="8503">
                  <c:v>-6.4470000000000013E-2</c:v>
                </c:pt>
                <c:pt idx="8504">
                  <c:v>-6.4474000000000017E-2</c:v>
                </c:pt>
                <c:pt idx="8505">
                  <c:v>-6.4475000000000018E-2</c:v>
                </c:pt>
                <c:pt idx="8506">
                  <c:v>-6.4480000000000023E-2</c:v>
                </c:pt>
                <c:pt idx="8507">
                  <c:v>-6.4468500000000026E-2</c:v>
                </c:pt>
                <c:pt idx="8508">
                  <c:v>-6.4471500000000029E-2</c:v>
                </c:pt>
                <c:pt idx="8509">
                  <c:v>-6.4476000000000033E-2</c:v>
                </c:pt>
                <c:pt idx="8510">
                  <c:v>-6.4483000000000026E-2</c:v>
                </c:pt>
                <c:pt idx="8511">
                  <c:v>-6.4463500000000035E-2</c:v>
                </c:pt>
                <c:pt idx="8512">
                  <c:v>-6.4471000000000028E-2</c:v>
                </c:pt>
                <c:pt idx="8513">
                  <c:v>-6.4479000000000036E-2</c:v>
                </c:pt>
                <c:pt idx="8514">
                  <c:v>-6.4486500000000044E-2</c:v>
                </c:pt>
                <c:pt idx="8515">
                  <c:v>-6.4436000000000035E-2</c:v>
                </c:pt>
                <c:pt idx="8516">
                  <c:v>-6.4451500000000037E-2</c:v>
                </c:pt>
                <c:pt idx="8517">
                  <c:v>-6.4462500000000034E-2</c:v>
                </c:pt>
                <c:pt idx="8518">
                  <c:v>-6.4475000000000046E-2</c:v>
                </c:pt>
                <c:pt idx="8519">
                  <c:v>-6.4468000000000039E-2</c:v>
                </c:pt>
                <c:pt idx="8520">
                  <c:v>-6.448250000000004E-2</c:v>
                </c:pt>
                <c:pt idx="8521">
                  <c:v>-6.4498500000000028E-2</c:v>
                </c:pt>
                <c:pt idx="8522">
                  <c:v>-6.4516500000000032E-2</c:v>
                </c:pt>
                <c:pt idx="8523">
                  <c:v>-6.4536000000000038E-2</c:v>
                </c:pt>
                <c:pt idx="8524">
                  <c:v>-6.4554000000000042E-2</c:v>
                </c:pt>
                <c:pt idx="8525">
                  <c:v>-6.4571000000000031E-2</c:v>
                </c:pt>
                <c:pt idx="8526">
                  <c:v>-6.4589500000000022E-2</c:v>
                </c:pt>
                <c:pt idx="8527">
                  <c:v>-6.4558000000000032E-2</c:v>
                </c:pt>
                <c:pt idx="8528">
                  <c:v>-6.4577000000000037E-2</c:v>
                </c:pt>
                <c:pt idx="8529">
                  <c:v>-6.459400000000004E-2</c:v>
                </c:pt>
                <c:pt idx="8530">
                  <c:v>-6.4611500000000044E-2</c:v>
                </c:pt>
                <c:pt idx="8531">
                  <c:v>-6.4627000000000046E-2</c:v>
                </c:pt>
                <c:pt idx="8532">
                  <c:v>-6.4641500000000046E-2</c:v>
                </c:pt>
                <c:pt idx="8533">
                  <c:v>-6.4656000000000047E-2</c:v>
                </c:pt>
                <c:pt idx="8534">
                  <c:v>-6.4671000000000062E-2</c:v>
                </c:pt>
                <c:pt idx="8535">
                  <c:v>-6.4714000000000049E-2</c:v>
                </c:pt>
                <c:pt idx="8536">
                  <c:v>-6.4733000000000041E-2</c:v>
                </c:pt>
                <c:pt idx="8537">
                  <c:v>-6.4739000000000047E-2</c:v>
                </c:pt>
                <c:pt idx="8538">
                  <c:v>-6.4744500000000038E-2</c:v>
                </c:pt>
                <c:pt idx="8539">
                  <c:v>-6.4794000000000046E-2</c:v>
                </c:pt>
                <c:pt idx="8540">
                  <c:v>-6.4798500000000037E-2</c:v>
                </c:pt>
                <c:pt idx="8541">
                  <c:v>-6.4802500000000055E-2</c:v>
                </c:pt>
                <c:pt idx="8542">
                  <c:v>-6.4809500000000034E-2</c:v>
                </c:pt>
                <c:pt idx="8543">
                  <c:v>-6.4810000000000034E-2</c:v>
                </c:pt>
                <c:pt idx="8544">
                  <c:v>-6.4811000000000035E-2</c:v>
                </c:pt>
                <c:pt idx="8545">
                  <c:v>-6.4811500000000036E-2</c:v>
                </c:pt>
                <c:pt idx="8546">
                  <c:v>-6.4812000000000036E-2</c:v>
                </c:pt>
                <c:pt idx="8547">
                  <c:v>-6.4843500000000026E-2</c:v>
                </c:pt>
                <c:pt idx="8548">
                  <c:v>-6.4842500000000039E-2</c:v>
                </c:pt>
                <c:pt idx="8549">
                  <c:v>-6.4843500000000026E-2</c:v>
                </c:pt>
                <c:pt idx="8550">
                  <c:v>-6.4844000000000027E-2</c:v>
                </c:pt>
                <c:pt idx="8551">
                  <c:v>-6.4852500000000035E-2</c:v>
                </c:pt>
                <c:pt idx="8552">
                  <c:v>-6.4853500000000036E-2</c:v>
                </c:pt>
                <c:pt idx="8553">
                  <c:v>-6.4864000000000033E-2</c:v>
                </c:pt>
                <c:pt idx="8554">
                  <c:v>-6.4871500000000026E-2</c:v>
                </c:pt>
                <c:pt idx="8555">
                  <c:v>-6.4879500000000034E-2</c:v>
                </c:pt>
                <c:pt idx="8556">
                  <c:v>-6.4887500000000042E-2</c:v>
                </c:pt>
                <c:pt idx="8557">
                  <c:v>-6.4900000000000041E-2</c:v>
                </c:pt>
                <c:pt idx="8558">
                  <c:v>-6.4914000000000027E-2</c:v>
                </c:pt>
                <c:pt idx="8559">
                  <c:v>-6.492650000000004E-2</c:v>
                </c:pt>
                <c:pt idx="8560">
                  <c:v>-6.4939500000000039E-2</c:v>
                </c:pt>
                <c:pt idx="8561">
                  <c:v>-6.495500000000004E-2</c:v>
                </c:pt>
                <c:pt idx="8562">
                  <c:v>-6.4969000000000027E-2</c:v>
                </c:pt>
                <c:pt idx="8563">
                  <c:v>-6.500400000000002E-2</c:v>
                </c:pt>
                <c:pt idx="8564">
                  <c:v>-6.5022500000000025E-2</c:v>
                </c:pt>
                <c:pt idx="8565">
                  <c:v>-6.5043000000000017E-2</c:v>
                </c:pt>
                <c:pt idx="8566">
                  <c:v>-6.5064500000000011E-2</c:v>
                </c:pt>
                <c:pt idx="8567">
                  <c:v>-6.506300000000001E-2</c:v>
                </c:pt>
                <c:pt idx="8568">
                  <c:v>-6.5083000000000002E-2</c:v>
                </c:pt>
                <c:pt idx="8569">
                  <c:v>-6.5102999999999994E-2</c:v>
                </c:pt>
                <c:pt idx="8570">
                  <c:v>-6.5124000000000001E-2</c:v>
                </c:pt>
                <c:pt idx="8571">
                  <c:v>-6.5201000000000009E-2</c:v>
                </c:pt>
                <c:pt idx="8572">
                  <c:v>-6.5217999999999998E-2</c:v>
                </c:pt>
                <c:pt idx="8573">
                  <c:v>-6.5395999999999996E-2</c:v>
                </c:pt>
                <c:pt idx="8574">
                  <c:v>-6.5403499999999989E-2</c:v>
                </c:pt>
                <c:pt idx="8575">
                  <c:v>-6.541000000000001E-2</c:v>
                </c:pt>
                <c:pt idx="8576">
                  <c:v>-6.5419000000000005E-2</c:v>
                </c:pt>
                <c:pt idx="8577">
                  <c:v>-6.5431000000000017E-2</c:v>
                </c:pt>
                <c:pt idx="8578">
                  <c:v>-6.5437000000000009E-2</c:v>
                </c:pt>
                <c:pt idx="8579">
                  <c:v>-6.5449500000000008E-2</c:v>
                </c:pt>
                <c:pt idx="8580">
                  <c:v>-6.5453500000000012E-2</c:v>
                </c:pt>
                <c:pt idx="8581">
                  <c:v>-6.5460000000000018E-2</c:v>
                </c:pt>
                <c:pt idx="8582">
                  <c:v>-6.546550000000001E-2</c:v>
                </c:pt>
                <c:pt idx="8583">
                  <c:v>-6.5480500000000011E-2</c:v>
                </c:pt>
                <c:pt idx="8584">
                  <c:v>-6.5485000000000015E-2</c:v>
                </c:pt>
                <c:pt idx="8585">
                  <c:v>-6.5488500000000005E-2</c:v>
                </c:pt>
                <c:pt idx="8586">
                  <c:v>-6.5490500000000007E-2</c:v>
                </c:pt>
                <c:pt idx="8587">
                  <c:v>-6.5494999999999998E-2</c:v>
                </c:pt>
                <c:pt idx="8588">
                  <c:v>-6.5500000000000017E-2</c:v>
                </c:pt>
                <c:pt idx="8589">
                  <c:v>-6.5508500000000011E-2</c:v>
                </c:pt>
                <c:pt idx="8590">
                  <c:v>-6.5516000000000005E-2</c:v>
                </c:pt>
                <c:pt idx="8591">
                  <c:v>-6.5591999999999998E-2</c:v>
                </c:pt>
                <c:pt idx="8592">
                  <c:v>-6.5601500000000007E-2</c:v>
                </c:pt>
                <c:pt idx="8593">
                  <c:v>-6.5608999999999987E-2</c:v>
                </c:pt>
                <c:pt idx="8594">
                  <c:v>-6.5616999999999995E-2</c:v>
                </c:pt>
                <c:pt idx="8595">
                  <c:v>-6.5624499999999988E-2</c:v>
                </c:pt>
                <c:pt idx="8596">
                  <c:v>-6.5630999999999981E-2</c:v>
                </c:pt>
                <c:pt idx="8597">
                  <c:v>-6.5638499999999975E-2</c:v>
                </c:pt>
                <c:pt idx="8598">
                  <c:v>-6.5644499999999981E-2</c:v>
                </c:pt>
                <c:pt idx="8599">
                  <c:v>-6.5621999999999986E-2</c:v>
                </c:pt>
                <c:pt idx="8600">
                  <c:v>-6.5633499999999984E-2</c:v>
                </c:pt>
                <c:pt idx="8601">
                  <c:v>-6.5645499999999996E-2</c:v>
                </c:pt>
                <c:pt idx="8602">
                  <c:v>-6.5656999999999993E-2</c:v>
                </c:pt>
                <c:pt idx="8603">
                  <c:v>-6.5665999999999988E-2</c:v>
                </c:pt>
                <c:pt idx="8604">
                  <c:v>-6.5678499999999987E-2</c:v>
                </c:pt>
                <c:pt idx="8605">
                  <c:v>-6.5693499999999988E-2</c:v>
                </c:pt>
                <c:pt idx="8606">
                  <c:v>-6.5708499999999989E-2</c:v>
                </c:pt>
                <c:pt idx="8607">
                  <c:v>-6.5751999999999991E-2</c:v>
                </c:pt>
                <c:pt idx="8608">
                  <c:v>-6.5763999999999975E-2</c:v>
                </c:pt>
                <c:pt idx="8609">
                  <c:v>-6.5777499999999989E-2</c:v>
                </c:pt>
                <c:pt idx="8610">
                  <c:v>-6.5788999999999986E-2</c:v>
                </c:pt>
                <c:pt idx="8611">
                  <c:v>-6.5778499999999976E-2</c:v>
                </c:pt>
                <c:pt idx="8612">
                  <c:v>-6.5792499999999976E-2</c:v>
                </c:pt>
                <c:pt idx="8613">
                  <c:v>-6.5808499999999978E-2</c:v>
                </c:pt>
                <c:pt idx="8614">
                  <c:v>-6.5825499999999995E-2</c:v>
                </c:pt>
                <c:pt idx="8615">
                  <c:v>-6.5837999999999994E-2</c:v>
                </c:pt>
                <c:pt idx="8616">
                  <c:v>-6.5855999999999998E-2</c:v>
                </c:pt>
                <c:pt idx="8617">
                  <c:v>-6.5873499999999988E-2</c:v>
                </c:pt>
                <c:pt idx="8618">
                  <c:v>-6.5888999999999975E-2</c:v>
                </c:pt>
                <c:pt idx="8619">
                  <c:v>-6.5887999999999988E-2</c:v>
                </c:pt>
                <c:pt idx="8620">
                  <c:v>-6.5904499999999991E-2</c:v>
                </c:pt>
                <c:pt idx="8621">
                  <c:v>-6.5918000000000004E-2</c:v>
                </c:pt>
                <c:pt idx="8622">
                  <c:v>-6.5933999999999993E-2</c:v>
                </c:pt>
                <c:pt idx="8623">
                  <c:v>-6.5948500000000007E-2</c:v>
                </c:pt>
                <c:pt idx="8624">
                  <c:v>-6.5966999999999998E-2</c:v>
                </c:pt>
                <c:pt idx="8625">
                  <c:v>-6.5985500000000002E-2</c:v>
                </c:pt>
                <c:pt idx="8626">
                  <c:v>-6.6003500000000007E-2</c:v>
                </c:pt>
                <c:pt idx="8627">
                  <c:v>-6.6024500000000014E-2</c:v>
                </c:pt>
                <c:pt idx="8628">
                  <c:v>-6.6043000000000018E-2</c:v>
                </c:pt>
                <c:pt idx="8629">
                  <c:v>-6.6060499999999994E-2</c:v>
                </c:pt>
                <c:pt idx="8630">
                  <c:v>-6.6081499999999987E-2</c:v>
                </c:pt>
                <c:pt idx="8631">
                  <c:v>-6.6108E-2</c:v>
                </c:pt>
                <c:pt idx="8632">
                  <c:v>-6.6124999999999989E-2</c:v>
                </c:pt>
                <c:pt idx="8633">
                  <c:v>-6.6143999999999994E-2</c:v>
                </c:pt>
                <c:pt idx="8634">
                  <c:v>-6.6159999999999997E-2</c:v>
                </c:pt>
                <c:pt idx="8635">
                  <c:v>-6.6137500000000002E-2</c:v>
                </c:pt>
                <c:pt idx="8636">
                  <c:v>-6.6150500000000001E-2</c:v>
                </c:pt>
                <c:pt idx="8637">
                  <c:v>-6.6168999999999992E-2</c:v>
                </c:pt>
                <c:pt idx="8638">
                  <c:v>-6.6183499999999978E-2</c:v>
                </c:pt>
                <c:pt idx="8639">
                  <c:v>-6.6206999999999974E-2</c:v>
                </c:pt>
                <c:pt idx="8640">
                  <c:v>-6.6220999999999974E-2</c:v>
                </c:pt>
                <c:pt idx="8641">
                  <c:v>-6.6239499999999993E-2</c:v>
                </c:pt>
                <c:pt idx="8642">
                  <c:v>-6.6256499999999996E-2</c:v>
                </c:pt>
                <c:pt idx="8643">
                  <c:v>-6.6345499999999988E-2</c:v>
                </c:pt>
                <c:pt idx="8644">
                  <c:v>-6.6363000000000005E-2</c:v>
                </c:pt>
                <c:pt idx="8645">
                  <c:v>-6.6380500000000009E-2</c:v>
                </c:pt>
                <c:pt idx="8646">
                  <c:v>-6.6400000000000001E-2</c:v>
                </c:pt>
                <c:pt idx="8647">
                  <c:v>-6.6428500000000001E-2</c:v>
                </c:pt>
                <c:pt idx="8648">
                  <c:v>-6.6449500000000009E-2</c:v>
                </c:pt>
                <c:pt idx="8649">
                  <c:v>-6.646500000000001E-2</c:v>
                </c:pt>
                <c:pt idx="8650">
                  <c:v>-6.6483000000000014E-2</c:v>
                </c:pt>
                <c:pt idx="8651">
                  <c:v>-6.6494500000000012E-2</c:v>
                </c:pt>
                <c:pt idx="8652">
                  <c:v>-6.6508500000000026E-2</c:v>
                </c:pt>
                <c:pt idx="8653">
                  <c:v>-6.6525500000000029E-2</c:v>
                </c:pt>
                <c:pt idx="8654">
                  <c:v>-6.6542500000000032E-2</c:v>
                </c:pt>
                <c:pt idx="8655">
                  <c:v>-6.6552500000000014E-2</c:v>
                </c:pt>
                <c:pt idx="8656">
                  <c:v>-6.657150000000002E-2</c:v>
                </c:pt>
                <c:pt idx="8657">
                  <c:v>-6.6592999999999999E-2</c:v>
                </c:pt>
                <c:pt idx="8658">
                  <c:v>-6.6610500000000017E-2</c:v>
                </c:pt>
                <c:pt idx="8659">
                  <c:v>-6.6626500000000005E-2</c:v>
                </c:pt>
                <c:pt idx="8660">
                  <c:v>-6.6645499999999996E-2</c:v>
                </c:pt>
                <c:pt idx="8661">
                  <c:v>-6.6664500000000002E-2</c:v>
                </c:pt>
                <c:pt idx="8662">
                  <c:v>-6.6681999999999991E-2</c:v>
                </c:pt>
                <c:pt idx="8663">
                  <c:v>-6.6699499999999995E-2</c:v>
                </c:pt>
                <c:pt idx="8664">
                  <c:v>-6.6711000000000006E-2</c:v>
                </c:pt>
                <c:pt idx="8665">
                  <c:v>-6.6723999999999992E-2</c:v>
                </c:pt>
                <c:pt idx="8666">
                  <c:v>-6.6737500000000005E-2</c:v>
                </c:pt>
                <c:pt idx="8667">
                  <c:v>-6.6751999999999992E-2</c:v>
                </c:pt>
                <c:pt idx="8668">
                  <c:v>-6.6766500000000006E-2</c:v>
                </c:pt>
                <c:pt idx="8669">
                  <c:v>-6.6779000000000005E-2</c:v>
                </c:pt>
                <c:pt idx="8670">
                  <c:v>-6.6796000000000008E-2</c:v>
                </c:pt>
                <c:pt idx="8671">
                  <c:v>-6.6702499999999998E-2</c:v>
                </c:pt>
                <c:pt idx="8672">
                  <c:v>-6.67045E-2</c:v>
                </c:pt>
                <c:pt idx="8673">
                  <c:v>-6.6705500000000015E-2</c:v>
                </c:pt>
                <c:pt idx="8674">
                  <c:v>-6.6707500000000003E-2</c:v>
                </c:pt>
                <c:pt idx="8675">
                  <c:v>-6.6709500000000019E-2</c:v>
                </c:pt>
                <c:pt idx="8676">
                  <c:v>-6.6710000000000005E-2</c:v>
                </c:pt>
                <c:pt idx="8677">
                  <c:v>-6.6709000000000018E-2</c:v>
                </c:pt>
                <c:pt idx="8678">
                  <c:v>-6.6711000000000006E-2</c:v>
                </c:pt>
                <c:pt idx="8679">
                  <c:v>-6.6713999999999996E-2</c:v>
                </c:pt>
                <c:pt idx="8680">
                  <c:v>-6.6715499999999983E-2</c:v>
                </c:pt>
                <c:pt idx="8681">
                  <c:v>-6.6718E-2</c:v>
                </c:pt>
                <c:pt idx="8682">
                  <c:v>-6.6720499999999988E-2</c:v>
                </c:pt>
                <c:pt idx="8683">
                  <c:v>-6.6748999999999989E-2</c:v>
                </c:pt>
                <c:pt idx="8684">
                  <c:v>-6.6746999999999987E-2</c:v>
                </c:pt>
                <c:pt idx="8685">
                  <c:v>-6.6741999999999982E-2</c:v>
                </c:pt>
                <c:pt idx="8686">
                  <c:v>-6.674049999999998E-2</c:v>
                </c:pt>
                <c:pt idx="8687">
                  <c:v>-6.6732999999999987E-2</c:v>
                </c:pt>
                <c:pt idx="8688">
                  <c:v>-6.6734499999999988E-2</c:v>
                </c:pt>
                <c:pt idx="8689">
                  <c:v>-6.6735499999999989E-2</c:v>
                </c:pt>
                <c:pt idx="8690">
                  <c:v>-6.6740999999999995E-2</c:v>
                </c:pt>
                <c:pt idx="8691">
                  <c:v>-6.6749000000000003E-2</c:v>
                </c:pt>
                <c:pt idx="8692">
                  <c:v>-6.6753000000000007E-2</c:v>
                </c:pt>
                <c:pt idx="8693">
                  <c:v>-6.6759000000000013E-2</c:v>
                </c:pt>
                <c:pt idx="8694">
                  <c:v>-6.6762000000000002E-2</c:v>
                </c:pt>
                <c:pt idx="8695">
                  <c:v>-6.6796500000000009E-2</c:v>
                </c:pt>
                <c:pt idx="8696">
                  <c:v>-6.6805000000000017E-2</c:v>
                </c:pt>
                <c:pt idx="8697">
                  <c:v>-6.681200000000001E-2</c:v>
                </c:pt>
                <c:pt idx="8698">
                  <c:v>-6.6820000000000004E-2</c:v>
                </c:pt>
                <c:pt idx="8699">
                  <c:v>-6.6824500000000009E-2</c:v>
                </c:pt>
                <c:pt idx="8700">
                  <c:v>-6.6831500000000016E-2</c:v>
                </c:pt>
                <c:pt idx="8701">
                  <c:v>-6.6840500000000011E-2</c:v>
                </c:pt>
                <c:pt idx="8702">
                  <c:v>-6.6846000000000003E-2</c:v>
                </c:pt>
                <c:pt idx="8703">
                  <c:v>-6.6849999999999993E-2</c:v>
                </c:pt>
                <c:pt idx="8704">
                  <c:v>-6.6853999999999997E-2</c:v>
                </c:pt>
                <c:pt idx="8705">
                  <c:v>-6.6858999999999988E-2</c:v>
                </c:pt>
                <c:pt idx="8706">
                  <c:v>-6.686099999999999E-2</c:v>
                </c:pt>
                <c:pt idx="8707">
                  <c:v>-6.6815999999999973E-2</c:v>
                </c:pt>
                <c:pt idx="8708">
                  <c:v>-6.6818499999999975E-2</c:v>
                </c:pt>
                <c:pt idx="8709">
                  <c:v>-6.68295E-2</c:v>
                </c:pt>
                <c:pt idx="8710">
                  <c:v>-6.68295E-2</c:v>
                </c:pt>
                <c:pt idx="8711">
                  <c:v>-6.6812999999999997E-2</c:v>
                </c:pt>
                <c:pt idx="8712">
                  <c:v>-6.6809999999999981E-2</c:v>
                </c:pt>
                <c:pt idx="8713">
                  <c:v>-6.6807999999999992E-2</c:v>
                </c:pt>
                <c:pt idx="8714">
                  <c:v>-6.680549999999999E-2</c:v>
                </c:pt>
                <c:pt idx="8715">
                  <c:v>-6.6865499999999981E-2</c:v>
                </c:pt>
                <c:pt idx="8716">
                  <c:v>-6.6857499999999986E-2</c:v>
                </c:pt>
                <c:pt idx="8717">
                  <c:v>-6.6854499999999997E-2</c:v>
                </c:pt>
                <c:pt idx="8718">
                  <c:v>-6.6851000000000008E-2</c:v>
                </c:pt>
                <c:pt idx="8719">
                  <c:v>-6.6908499999999996E-2</c:v>
                </c:pt>
                <c:pt idx="8720">
                  <c:v>-6.6905999999999993E-2</c:v>
                </c:pt>
                <c:pt idx="8721">
                  <c:v>-6.6903000000000004E-2</c:v>
                </c:pt>
                <c:pt idx="8722">
                  <c:v>-6.6897499999999999E-2</c:v>
                </c:pt>
                <c:pt idx="8723">
                  <c:v>-6.6890000000000005E-2</c:v>
                </c:pt>
                <c:pt idx="8724">
                  <c:v>-6.6883499999999999E-2</c:v>
                </c:pt>
                <c:pt idx="8725">
                  <c:v>-6.6878000000000007E-2</c:v>
                </c:pt>
                <c:pt idx="8726">
                  <c:v>-6.6870999999999986E-2</c:v>
                </c:pt>
                <c:pt idx="8727">
                  <c:v>-6.6914000000000001E-2</c:v>
                </c:pt>
                <c:pt idx="8728">
                  <c:v>-6.6906499999999994E-2</c:v>
                </c:pt>
                <c:pt idx="8729">
                  <c:v>-6.6903499999999991E-2</c:v>
                </c:pt>
                <c:pt idx="8730">
                  <c:v>-6.6901499999999989E-2</c:v>
                </c:pt>
                <c:pt idx="8731">
                  <c:v>-6.6900999999999988E-2</c:v>
                </c:pt>
                <c:pt idx="8732">
                  <c:v>-6.6900499999999988E-2</c:v>
                </c:pt>
                <c:pt idx="8733">
                  <c:v>-6.6899499999999973E-2</c:v>
                </c:pt>
                <c:pt idx="8734">
                  <c:v>-6.6895499999999969E-2</c:v>
                </c:pt>
                <c:pt idx="8735">
                  <c:v>-6.6892499999999966E-2</c:v>
                </c:pt>
                <c:pt idx="8736">
                  <c:v>-6.6882999999999984E-2</c:v>
                </c:pt>
                <c:pt idx="8737">
                  <c:v>-6.6883499999999985E-2</c:v>
                </c:pt>
                <c:pt idx="8738">
                  <c:v>-6.6887999999999975E-2</c:v>
                </c:pt>
                <c:pt idx="8739">
                  <c:v>-6.6872499999999974E-2</c:v>
                </c:pt>
                <c:pt idx="8740">
                  <c:v>-6.6880499999999982E-2</c:v>
                </c:pt>
                <c:pt idx="8741">
                  <c:v>-6.6885999999999987E-2</c:v>
                </c:pt>
                <c:pt idx="8742">
                  <c:v>-6.6790999999999989E-2</c:v>
                </c:pt>
                <c:pt idx="8743">
                  <c:v>-6.6701499999999997E-2</c:v>
                </c:pt>
                <c:pt idx="8744">
                  <c:v>-6.6713999999999996E-2</c:v>
                </c:pt>
                <c:pt idx="8745">
                  <c:v>-6.6732E-2</c:v>
                </c:pt>
                <c:pt idx="8746">
                  <c:v>-6.6742999999999997E-2</c:v>
                </c:pt>
                <c:pt idx="8747">
                  <c:v>-6.6755000000000009E-2</c:v>
                </c:pt>
                <c:pt idx="8748">
                  <c:v>-6.677000000000001E-2</c:v>
                </c:pt>
                <c:pt idx="8749">
                  <c:v>-6.6782500000000009E-2</c:v>
                </c:pt>
                <c:pt idx="8750">
                  <c:v>-6.6795000000000007E-2</c:v>
                </c:pt>
                <c:pt idx="8751">
                  <c:v>-6.6799000000000011E-2</c:v>
                </c:pt>
                <c:pt idx="8752">
                  <c:v>-6.6808500000000007E-2</c:v>
                </c:pt>
                <c:pt idx="8753">
                  <c:v>-6.681200000000001E-2</c:v>
                </c:pt>
                <c:pt idx="8754">
                  <c:v>-6.6819000000000017E-2</c:v>
                </c:pt>
                <c:pt idx="8755">
                  <c:v>-6.6829000000000013E-2</c:v>
                </c:pt>
                <c:pt idx="8756">
                  <c:v>-6.6837500000000008E-2</c:v>
                </c:pt>
                <c:pt idx="8757">
                  <c:v>-6.6840500000000011E-2</c:v>
                </c:pt>
                <c:pt idx="8758">
                  <c:v>-6.6844000000000001E-2</c:v>
                </c:pt>
                <c:pt idx="8759">
                  <c:v>-6.6850500000000007E-2</c:v>
                </c:pt>
                <c:pt idx="8760">
                  <c:v>-6.6860000000000003E-2</c:v>
                </c:pt>
                <c:pt idx="8761">
                  <c:v>-6.6864000000000007E-2</c:v>
                </c:pt>
                <c:pt idx="8762">
                  <c:v>-6.6866999999999996E-2</c:v>
                </c:pt>
                <c:pt idx="8763">
                  <c:v>-6.6851000000000008E-2</c:v>
                </c:pt>
                <c:pt idx="8764">
                  <c:v>-6.6848000000000019E-2</c:v>
                </c:pt>
                <c:pt idx="8765">
                  <c:v>-6.6841500000000012E-2</c:v>
                </c:pt>
                <c:pt idx="8766">
                  <c:v>-6.6834500000000019E-2</c:v>
                </c:pt>
                <c:pt idx="8767">
                  <c:v>-6.6855000000000012E-2</c:v>
                </c:pt>
                <c:pt idx="8768">
                  <c:v>-6.6851000000000022E-2</c:v>
                </c:pt>
                <c:pt idx="8769">
                  <c:v>-6.6846500000000017E-2</c:v>
                </c:pt>
                <c:pt idx="8770">
                  <c:v>-6.6840000000000024E-2</c:v>
                </c:pt>
                <c:pt idx="8771">
                  <c:v>-6.6830500000000015E-2</c:v>
                </c:pt>
                <c:pt idx="8772">
                  <c:v>-6.6824000000000022E-2</c:v>
                </c:pt>
                <c:pt idx="8773">
                  <c:v>-6.665550000000002E-2</c:v>
                </c:pt>
                <c:pt idx="8774">
                  <c:v>-6.665900000000001E-2</c:v>
                </c:pt>
                <c:pt idx="8775">
                  <c:v>-6.6650000000000029E-2</c:v>
                </c:pt>
                <c:pt idx="8776">
                  <c:v>-6.665150000000003E-2</c:v>
                </c:pt>
                <c:pt idx="8777">
                  <c:v>-6.6651000000000016E-2</c:v>
                </c:pt>
                <c:pt idx="8778">
                  <c:v>-6.6654000000000019E-2</c:v>
                </c:pt>
                <c:pt idx="8779">
                  <c:v>-6.6609500000000016E-2</c:v>
                </c:pt>
                <c:pt idx="8780">
                  <c:v>-6.6629000000000008E-2</c:v>
                </c:pt>
                <c:pt idx="8781">
                  <c:v>-6.6637000000000002E-2</c:v>
                </c:pt>
                <c:pt idx="8782">
                  <c:v>-6.6641500000000006E-2</c:v>
                </c:pt>
                <c:pt idx="8783">
                  <c:v>-6.6652000000000017E-2</c:v>
                </c:pt>
                <c:pt idx="8784">
                  <c:v>-6.6653500000000018E-2</c:v>
                </c:pt>
                <c:pt idx="8785">
                  <c:v>-6.6656000000000021E-2</c:v>
                </c:pt>
                <c:pt idx="8786">
                  <c:v>-6.6663000000000028E-2</c:v>
                </c:pt>
                <c:pt idx="8787">
                  <c:v>-6.6668500000000033E-2</c:v>
                </c:pt>
                <c:pt idx="8788">
                  <c:v>-6.6674500000000025E-2</c:v>
                </c:pt>
                <c:pt idx="8789">
                  <c:v>-6.6678500000000029E-2</c:v>
                </c:pt>
                <c:pt idx="8790">
                  <c:v>-6.6679500000000044E-2</c:v>
                </c:pt>
                <c:pt idx="8791">
                  <c:v>-6.6674500000000039E-2</c:v>
                </c:pt>
                <c:pt idx="8792">
                  <c:v>-6.6674000000000039E-2</c:v>
                </c:pt>
                <c:pt idx="8793">
                  <c:v>-6.6677500000000028E-2</c:v>
                </c:pt>
                <c:pt idx="8794">
                  <c:v>-6.6681500000000046E-2</c:v>
                </c:pt>
                <c:pt idx="8795">
                  <c:v>-6.6722500000000032E-2</c:v>
                </c:pt>
                <c:pt idx="8796">
                  <c:v>-6.6725500000000035E-2</c:v>
                </c:pt>
                <c:pt idx="8797">
                  <c:v>-6.6732500000000028E-2</c:v>
                </c:pt>
                <c:pt idx="8798">
                  <c:v>-6.6731000000000026E-2</c:v>
                </c:pt>
                <c:pt idx="8799">
                  <c:v>-6.677000000000001E-2</c:v>
                </c:pt>
                <c:pt idx="8800">
                  <c:v>-6.6776000000000016E-2</c:v>
                </c:pt>
                <c:pt idx="8801">
                  <c:v>-6.6781500000000021E-2</c:v>
                </c:pt>
                <c:pt idx="8802">
                  <c:v>-6.6787000000000013E-2</c:v>
                </c:pt>
                <c:pt idx="8803">
                  <c:v>-6.6790500000000017E-2</c:v>
                </c:pt>
                <c:pt idx="8804">
                  <c:v>-6.6793000000000019E-2</c:v>
                </c:pt>
                <c:pt idx="8805">
                  <c:v>-6.6794500000000021E-2</c:v>
                </c:pt>
                <c:pt idx="8806">
                  <c:v>-6.6796500000000023E-2</c:v>
                </c:pt>
                <c:pt idx="8807">
                  <c:v>-6.6796000000000022E-2</c:v>
                </c:pt>
                <c:pt idx="8808">
                  <c:v>-6.6800500000000027E-2</c:v>
                </c:pt>
                <c:pt idx="8809">
                  <c:v>-6.6801500000000014E-2</c:v>
                </c:pt>
                <c:pt idx="8810">
                  <c:v>-6.6805000000000017E-2</c:v>
                </c:pt>
                <c:pt idx="8811">
                  <c:v>-6.6832000000000016E-2</c:v>
                </c:pt>
                <c:pt idx="8812">
                  <c:v>-6.6825000000000023E-2</c:v>
                </c:pt>
                <c:pt idx="8813">
                  <c:v>-6.6813500000000026E-2</c:v>
                </c:pt>
                <c:pt idx="8814">
                  <c:v>-6.6803000000000029E-2</c:v>
                </c:pt>
                <c:pt idx="8815">
                  <c:v>-6.6778000000000018E-2</c:v>
                </c:pt>
                <c:pt idx="8816">
                  <c:v>-6.6765000000000019E-2</c:v>
                </c:pt>
                <c:pt idx="8817">
                  <c:v>-6.6752000000000034E-2</c:v>
                </c:pt>
                <c:pt idx="8818">
                  <c:v>-6.6740500000000036E-2</c:v>
                </c:pt>
                <c:pt idx="8819">
                  <c:v>-6.673850000000002E-2</c:v>
                </c:pt>
                <c:pt idx="8820">
                  <c:v>-6.672500000000002E-2</c:v>
                </c:pt>
                <c:pt idx="8821">
                  <c:v>-6.6715000000000024E-2</c:v>
                </c:pt>
                <c:pt idx="8822">
                  <c:v>-6.6702500000000026E-2</c:v>
                </c:pt>
                <c:pt idx="8823">
                  <c:v>-6.6692000000000029E-2</c:v>
                </c:pt>
                <c:pt idx="8824">
                  <c:v>-6.667900000000003E-2</c:v>
                </c:pt>
                <c:pt idx="8825">
                  <c:v>-6.6667000000000018E-2</c:v>
                </c:pt>
                <c:pt idx="8826">
                  <c:v>-6.6653000000000032E-2</c:v>
                </c:pt>
                <c:pt idx="8827">
                  <c:v>-6.666500000000003E-2</c:v>
                </c:pt>
                <c:pt idx="8828">
                  <c:v>-6.6645500000000024E-2</c:v>
                </c:pt>
                <c:pt idx="8829">
                  <c:v>-6.6628500000000021E-2</c:v>
                </c:pt>
                <c:pt idx="8830">
                  <c:v>-6.6612500000000019E-2</c:v>
                </c:pt>
                <c:pt idx="8831">
                  <c:v>-6.658550000000002E-2</c:v>
                </c:pt>
                <c:pt idx="8832">
                  <c:v>-6.6570500000000032E-2</c:v>
                </c:pt>
                <c:pt idx="8833">
                  <c:v>-6.655450000000003E-2</c:v>
                </c:pt>
                <c:pt idx="8834">
                  <c:v>-6.6540000000000016E-2</c:v>
                </c:pt>
                <c:pt idx="8835">
                  <c:v>-6.6556500000000018E-2</c:v>
                </c:pt>
                <c:pt idx="8836">
                  <c:v>-6.6550000000000026E-2</c:v>
                </c:pt>
                <c:pt idx="8837">
                  <c:v>-6.6535500000000025E-2</c:v>
                </c:pt>
                <c:pt idx="8838">
                  <c:v>-6.6524000000000014E-2</c:v>
                </c:pt>
                <c:pt idx="8839">
                  <c:v>-6.6508000000000012E-2</c:v>
                </c:pt>
                <c:pt idx="8840">
                  <c:v>-6.6497000000000014E-2</c:v>
                </c:pt>
                <c:pt idx="8841">
                  <c:v>-6.6484000000000001E-2</c:v>
                </c:pt>
                <c:pt idx="8842">
                  <c:v>-6.647299999999999E-2</c:v>
                </c:pt>
                <c:pt idx="8843">
                  <c:v>-6.6456500000000002E-2</c:v>
                </c:pt>
                <c:pt idx="8844">
                  <c:v>-6.6446000000000005E-2</c:v>
                </c:pt>
                <c:pt idx="8845">
                  <c:v>-6.6438000000000011E-2</c:v>
                </c:pt>
                <c:pt idx="8846">
                  <c:v>-6.6423999999999997E-2</c:v>
                </c:pt>
                <c:pt idx="8847">
                  <c:v>-6.6404999999999992E-2</c:v>
                </c:pt>
                <c:pt idx="8848">
                  <c:v>-6.6390500000000005E-2</c:v>
                </c:pt>
                <c:pt idx="8849">
                  <c:v>-6.6385E-2</c:v>
                </c:pt>
                <c:pt idx="8850">
                  <c:v>-6.6372999999999988E-2</c:v>
                </c:pt>
                <c:pt idx="8851">
                  <c:v>-6.637549999999999E-2</c:v>
                </c:pt>
                <c:pt idx="8852">
                  <c:v>-6.6369499999999984E-2</c:v>
                </c:pt>
                <c:pt idx="8853">
                  <c:v>-6.6359999999999988E-2</c:v>
                </c:pt>
                <c:pt idx="8854">
                  <c:v>-6.6351499999999994E-2</c:v>
                </c:pt>
                <c:pt idx="8855">
                  <c:v>-6.6345499999999988E-2</c:v>
                </c:pt>
                <c:pt idx="8856">
                  <c:v>-6.6325499999999996E-2</c:v>
                </c:pt>
                <c:pt idx="8857">
                  <c:v>-6.630649999999999E-2</c:v>
                </c:pt>
                <c:pt idx="8858">
                  <c:v>-6.6292999999999991E-2</c:v>
                </c:pt>
                <c:pt idx="8859">
                  <c:v>-6.6275499999999987E-2</c:v>
                </c:pt>
                <c:pt idx="8860">
                  <c:v>-6.6259499999999999E-2</c:v>
                </c:pt>
                <c:pt idx="8861">
                  <c:v>-6.6242000000000009E-2</c:v>
                </c:pt>
                <c:pt idx="8862">
                  <c:v>-6.6212500000000021E-2</c:v>
                </c:pt>
                <c:pt idx="8863">
                  <c:v>-6.6216500000000011E-2</c:v>
                </c:pt>
                <c:pt idx="8864">
                  <c:v>-6.6202999999999998E-2</c:v>
                </c:pt>
                <c:pt idx="8865">
                  <c:v>-6.6189500000000012E-2</c:v>
                </c:pt>
                <c:pt idx="8866">
                  <c:v>-6.6171000000000008E-2</c:v>
                </c:pt>
                <c:pt idx="8867">
                  <c:v>-6.6155000000000005E-2</c:v>
                </c:pt>
                <c:pt idx="8868">
                  <c:v>-6.6141499999999992E-2</c:v>
                </c:pt>
                <c:pt idx="8869">
                  <c:v>-6.6127999999999992E-2</c:v>
                </c:pt>
                <c:pt idx="8870">
                  <c:v>-6.611199999999999E-2</c:v>
                </c:pt>
                <c:pt idx="8871">
                  <c:v>-6.612599999999999E-2</c:v>
                </c:pt>
                <c:pt idx="8872">
                  <c:v>-6.6113499999999992E-2</c:v>
                </c:pt>
                <c:pt idx="8873">
                  <c:v>-6.6101000000000007E-2</c:v>
                </c:pt>
                <c:pt idx="8874">
                  <c:v>-6.6089999999999996E-2</c:v>
                </c:pt>
                <c:pt idx="8875">
                  <c:v>-6.6080500000000014E-2</c:v>
                </c:pt>
                <c:pt idx="8876">
                  <c:v>-6.6073000000000007E-2</c:v>
                </c:pt>
                <c:pt idx="8877">
                  <c:v>-6.6068000000000002E-2</c:v>
                </c:pt>
                <c:pt idx="8878">
                  <c:v>-6.6061000000000009E-2</c:v>
                </c:pt>
                <c:pt idx="8879">
                  <c:v>-6.604850000000001E-2</c:v>
                </c:pt>
                <c:pt idx="8880">
                  <c:v>-6.6041000000000016E-2</c:v>
                </c:pt>
                <c:pt idx="8881">
                  <c:v>-6.6022000000000025E-2</c:v>
                </c:pt>
                <c:pt idx="8882">
                  <c:v>-6.6012000000000015E-2</c:v>
                </c:pt>
                <c:pt idx="8883">
                  <c:v>-6.5977000000000022E-2</c:v>
                </c:pt>
                <c:pt idx="8884">
                  <c:v>-6.5970500000000015E-2</c:v>
                </c:pt>
                <c:pt idx="8885">
                  <c:v>-6.5966500000000011E-2</c:v>
                </c:pt>
                <c:pt idx="8886">
                  <c:v>-6.5960000000000005E-2</c:v>
                </c:pt>
                <c:pt idx="8887">
                  <c:v>-6.5926000000000012E-2</c:v>
                </c:pt>
                <c:pt idx="8888">
                  <c:v>-6.5921999999999994E-2</c:v>
                </c:pt>
                <c:pt idx="8889">
                  <c:v>-6.5922500000000009E-2</c:v>
                </c:pt>
                <c:pt idx="8890">
                  <c:v>-6.5919000000000005E-2</c:v>
                </c:pt>
                <c:pt idx="8891">
                  <c:v>-6.5897000000000011E-2</c:v>
                </c:pt>
                <c:pt idx="8892">
                  <c:v>-6.5886500000000014E-2</c:v>
                </c:pt>
                <c:pt idx="8893">
                  <c:v>-6.5876500000000004E-2</c:v>
                </c:pt>
                <c:pt idx="8894">
                  <c:v>-6.5864500000000006E-2</c:v>
                </c:pt>
                <c:pt idx="8895">
                  <c:v>-6.5854500000000024E-2</c:v>
                </c:pt>
                <c:pt idx="8896">
                  <c:v>-6.5842500000000012E-2</c:v>
                </c:pt>
                <c:pt idx="8897">
                  <c:v>-6.5834000000000018E-2</c:v>
                </c:pt>
                <c:pt idx="8898">
                  <c:v>-6.5823500000000021E-2</c:v>
                </c:pt>
                <c:pt idx="8899">
                  <c:v>-6.5803500000000029E-2</c:v>
                </c:pt>
                <c:pt idx="8900">
                  <c:v>-6.5791500000000017E-2</c:v>
                </c:pt>
                <c:pt idx="8901">
                  <c:v>-6.5779000000000018E-2</c:v>
                </c:pt>
                <c:pt idx="8902">
                  <c:v>-6.5770000000000023E-2</c:v>
                </c:pt>
                <c:pt idx="8903">
                  <c:v>-6.5755500000000022E-2</c:v>
                </c:pt>
                <c:pt idx="8904">
                  <c:v>-6.5743500000000038E-2</c:v>
                </c:pt>
                <c:pt idx="8905">
                  <c:v>-6.5732000000000027E-2</c:v>
                </c:pt>
                <c:pt idx="8906">
                  <c:v>-6.5720000000000028E-2</c:v>
                </c:pt>
                <c:pt idx="8907">
                  <c:v>-6.5773000000000026E-2</c:v>
                </c:pt>
                <c:pt idx="8908">
                  <c:v>-6.5764500000000031E-2</c:v>
                </c:pt>
                <c:pt idx="8909">
                  <c:v>-6.5737000000000018E-2</c:v>
                </c:pt>
                <c:pt idx="8910">
                  <c:v>-6.5731500000000012E-2</c:v>
                </c:pt>
                <c:pt idx="8911">
                  <c:v>-6.5756500000000023E-2</c:v>
                </c:pt>
                <c:pt idx="8912">
                  <c:v>-6.5750000000000017E-2</c:v>
                </c:pt>
                <c:pt idx="8913">
                  <c:v>-6.5745500000000026E-2</c:v>
                </c:pt>
                <c:pt idx="8914">
                  <c:v>-6.5742000000000023E-2</c:v>
                </c:pt>
                <c:pt idx="8915">
                  <c:v>-6.5701000000000037E-2</c:v>
                </c:pt>
                <c:pt idx="8916">
                  <c:v>-6.5696500000000033E-2</c:v>
                </c:pt>
                <c:pt idx="8917">
                  <c:v>-6.569000000000004E-2</c:v>
                </c:pt>
                <c:pt idx="8918">
                  <c:v>-6.568000000000003E-2</c:v>
                </c:pt>
                <c:pt idx="8919">
                  <c:v>-6.5637500000000029E-2</c:v>
                </c:pt>
                <c:pt idx="8920">
                  <c:v>-6.5633500000000039E-2</c:v>
                </c:pt>
                <c:pt idx="8921">
                  <c:v>-6.5629000000000035E-2</c:v>
                </c:pt>
                <c:pt idx="8922">
                  <c:v>-6.5626500000000032E-2</c:v>
                </c:pt>
                <c:pt idx="8923">
                  <c:v>-6.5623500000000029E-2</c:v>
                </c:pt>
                <c:pt idx="8924">
                  <c:v>-6.562400000000003E-2</c:v>
                </c:pt>
                <c:pt idx="8925">
                  <c:v>-6.562450000000003E-2</c:v>
                </c:pt>
                <c:pt idx="8926">
                  <c:v>-6.5623500000000043E-2</c:v>
                </c:pt>
                <c:pt idx="8927">
                  <c:v>-6.5696000000000032E-2</c:v>
                </c:pt>
                <c:pt idx="8928">
                  <c:v>-6.5699500000000036E-2</c:v>
                </c:pt>
                <c:pt idx="8929">
                  <c:v>-6.5699000000000035E-2</c:v>
                </c:pt>
                <c:pt idx="8930">
                  <c:v>-6.5697500000000048E-2</c:v>
                </c:pt>
                <c:pt idx="8931">
                  <c:v>-6.5697500000000048E-2</c:v>
                </c:pt>
                <c:pt idx="8932">
                  <c:v>-6.5699000000000049E-2</c:v>
                </c:pt>
                <c:pt idx="8933">
                  <c:v>-6.5700500000000051E-2</c:v>
                </c:pt>
                <c:pt idx="8934">
                  <c:v>-6.5704500000000055E-2</c:v>
                </c:pt>
                <c:pt idx="8935">
                  <c:v>-6.5625000000000058E-2</c:v>
                </c:pt>
                <c:pt idx="8936">
                  <c:v>-6.5628500000000048E-2</c:v>
                </c:pt>
                <c:pt idx="8937">
                  <c:v>-6.5632500000000066E-2</c:v>
                </c:pt>
                <c:pt idx="8938">
                  <c:v>-6.5634500000000054E-2</c:v>
                </c:pt>
                <c:pt idx="8939">
                  <c:v>-6.5645500000000037E-2</c:v>
                </c:pt>
                <c:pt idx="8940">
                  <c:v>-6.5645500000000037E-2</c:v>
                </c:pt>
                <c:pt idx="8941">
                  <c:v>-6.5647500000000039E-2</c:v>
                </c:pt>
                <c:pt idx="8942">
                  <c:v>-6.5748500000000043E-2</c:v>
                </c:pt>
                <c:pt idx="8943">
                  <c:v>-6.5852000000000036E-2</c:v>
                </c:pt>
                <c:pt idx="8944">
                  <c:v>-6.5853000000000037E-2</c:v>
                </c:pt>
                <c:pt idx="8945">
                  <c:v>-6.5848000000000032E-2</c:v>
                </c:pt>
                <c:pt idx="8946">
                  <c:v>-6.5850500000000034E-2</c:v>
                </c:pt>
                <c:pt idx="8947">
                  <c:v>-6.5837500000000035E-2</c:v>
                </c:pt>
                <c:pt idx="8948">
                  <c:v>-6.5837000000000034E-2</c:v>
                </c:pt>
                <c:pt idx="8949">
                  <c:v>-6.5835500000000019E-2</c:v>
                </c:pt>
                <c:pt idx="8950">
                  <c:v>-6.583600000000002E-2</c:v>
                </c:pt>
                <c:pt idx="8951">
                  <c:v>-6.5839000000000036E-2</c:v>
                </c:pt>
                <c:pt idx="8952">
                  <c:v>-6.5844000000000028E-2</c:v>
                </c:pt>
                <c:pt idx="8953">
                  <c:v>-6.584600000000003E-2</c:v>
                </c:pt>
                <c:pt idx="8954">
                  <c:v>-6.584650000000003E-2</c:v>
                </c:pt>
                <c:pt idx="8955">
                  <c:v>-6.5845000000000015E-2</c:v>
                </c:pt>
                <c:pt idx="8956">
                  <c:v>-6.5835500000000019E-2</c:v>
                </c:pt>
                <c:pt idx="8957">
                  <c:v>-6.5834000000000018E-2</c:v>
                </c:pt>
                <c:pt idx="8958">
                  <c:v>-6.5831500000000029E-2</c:v>
                </c:pt>
                <c:pt idx="8959">
                  <c:v>-6.5829500000000027E-2</c:v>
                </c:pt>
                <c:pt idx="8960">
                  <c:v>-6.5819000000000016E-2</c:v>
                </c:pt>
                <c:pt idx="8961">
                  <c:v>-6.5814499999999998E-2</c:v>
                </c:pt>
                <c:pt idx="8962">
                  <c:v>-6.581300000000001E-2</c:v>
                </c:pt>
                <c:pt idx="8963">
                  <c:v>-6.5829000000000013E-2</c:v>
                </c:pt>
                <c:pt idx="8964">
                  <c:v>-6.5828500000000012E-2</c:v>
                </c:pt>
                <c:pt idx="8965">
                  <c:v>-6.5827000000000011E-2</c:v>
                </c:pt>
                <c:pt idx="8966">
                  <c:v>-6.5827000000000011E-2</c:v>
                </c:pt>
                <c:pt idx="8967">
                  <c:v>-6.5822500000000006E-2</c:v>
                </c:pt>
                <c:pt idx="8968">
                  <c:v>-6.5821500000000019E-2</c:v>
                </c:pt>
                <c:pt idx="8969">
                  <c:v>-6.5820500000000004E-2</c:v>
                </c:pt>
                <c:pt idx="8970">
                  <c:v>-6.5819000000000003E-2</c:v>
                </c:pt>
                <c:pt idx="8971">
                  <c:v>-6.5773999999999999E-2</c:v>
                </c:pt>
                <c:pt idx="8972">
                  <c:v>-6.5778000000000003E-2</c:v>
                </c:pt>
                <c:pt idx="8973">
                  <c:v>-6.5781000000000006E-2</c:v>
                </c:pt>
                <c:pt idx="8974">
                  <c:v>-6.5782999999999994E-2</c:v>
                </c:pt>
                <c:pt idx="8975">
                  <c:v>-6.5782499999999994E-2</c:v>
                </c:pt>
                <c:pt idx="8976">
                  <c:v>-6.5784999999999996E-2</c:v>
                </c:pt>
                <c:pt idx="8977">
                  <c:v>-6.5786500000000012E-2</c:v>
                </c:pt>
                <c:pt idx="8978">
                  <c:v>-6.5789500000000001E-2</c:v>
                </c:pt>
                <c:pt idx="8979">
                  <c:v>-6.583E-2</c:v>
                </c:pt>
                <c:pt idx="8980">
                  <c:v>-6.5817000000000001E-2</c:v>
                </c:pt>
                <c:pt idx="8981">
                  <c:v>-6.5812999999999997E-2</c:v>
                </c:pt>
                <c:pt idx="8982">
                  <c:v>-6.5812999999999997E-2</c:v>
                </c:pt>
                <c:pt idx="8983">
                  <c:v>-6.5823499999999993E-2</c:v>
                </c:pt>
                <c:pt idx="8984">
                  <c:v>-6.5823000000000007E-2</c:v>
                </c:pt>
                <c:pt idx="8985">
                  <c:v>-6.5822999999999993E-2</c:v>
                </c:pt>
                <c:pt idx="8986">
                  <c:v>-6.5819000000000016E-2</c:v>
                </c:pt>
                <c:pt idx="8987">
                  <c:v>-6.5813500000000011E-2</c:v>
                </c:pt>
                <c:pt idx="8988">
                  <c:v>-6.5810000000000007E-2</c:v>
                </c:pt>
                <c:pt idx="8989">
                  <c:v>-6.5809000000000006E-2</c:v>
                </c:pt>
                <c:pt idx="8990">
                  <c:v>-6.5809500000000007E-2</c:v>
                </c:pt>
                <c:pt idx="8991">
                  <c:v>-6.5749000000000002E-2</c:v>
                </c:pt>
                <c:pt idx="8992">
                  <c:v>-6.5747500000000014E-2</c:v>
                </c:pt>
                <c:pt idx="8993">
                  <c:v>-6.5744500000000011E-2</c:v>
                </c:pt>
                <c:pt idx="8994">
                  <c:v>-6.5741500000000008E-2</c:v>
                </c:pt>
                <c:pt idx="8995">
                  <c:v>-6.5693500000000016E-2</c:v>
                </c:pt>
                <c:pt idx="8996">
                  <c:v>-6.5687000000000009E-2</c:v>
                </c:pt>
                <c:pt idx="8997">
                  <c:v>-6.5677000000000027E-2</c:v>
                </c:pt>
                <c:pt idx="8998">
                  <c:v>-6.5677000000000027E-2</c:v>
                </c:pt>
                <c:pt idx="8999">
                  <c:v>-6.5670000000000034E-2</c:v>
                </c:pt>
                <c:pt idx="9000">
                  <c:v>-6.5658500000000022E-2</c:v>
                </c:pt>
                <c:pt idx="9001">
                  <c:v>-6.5651500000000015E-2</c:v>
                </c:pt>
                <c:pt idx="9002">
                  <c:v>-6.5644000000000022E-2</c:v>
                </c:pt>
                <c:pt idx="9003">
                  <c:v>-6.5639000000000017E-2</c:v>
                </c:pt>
                <c:pt idx="9004">
                  <c:v>-6.5633500000000011E-2</c:v>
                </c:pt>
                <c:pt idx="9005">
                  <c:v>-6.5628500000000006E-2</c:v>
                </c:pt>
                <c:pt idx="9006">
                  <c:v>-6.5623000000000001E-2</c:v>
                </c:pt>
                <c:pt idx="9007">
                  <c:v>-6.5614499999999992E-2</c:v>
                </c:pt>
                <c:pt idx="9008">
                  <c:v>-6.5605999999999998E-2</c:v>
                </c:pt>
                <c:pt idx="9009">
                  <c:v>-6.5599000000000005E-2</c:v>
                </c:pt>
                <c:pt idx="9010">
                  <c:v>-6.5590999999999997E-2</c:v>
                </c:pt>
                <c:pt idx="9011">
                  <c:v>-6.5584000000000003E-2</c:v>
                </c:pt>
                <c:pt idx="9012">
                  <c:v>-6.5585999999999992E-2</c:v>
                </c:pt>
                <c:pt idx="9013">
                  <c:v>-6.5592499999999998E-2</c:v>
                </c:pt>
                <c:pt idx="9014">
                  <c:v>-6.5595500000000001E-2</c:v>
                </c:pt>
                <c:pt idx="9015">
                  <c:v>-6.5618499999999996E-2</c:v>
                </c:pt>
                <c:pt idx="9016">
                  <c:v>-6.5614500000000006E-2</c:v>
                </c:pt>
                <c:pt idx="9017">
                  <c:v>-6.5619000000000011E-2</c:v>
                </c:pt>
                <c:pt idx="9018">
                  <c:v>-6.5625500000000003E-2</c:v>
                </c:pt>
                <c:pt idx="9019">
                  <c:v>-6.5633000000000011E-2</c:v>
                </c:pt>
                <c:pt idx="9020">
                  <c:v>-6.5639000000000017E-2</c:v>
                </c:pt>
                <c:pt idx="9021">
                  <c:v>-6.5644000000000022E-2</c:v>
                </c:pt>
                <c:pt idx="9022">
                  <c:v>-6.5648000000000012E-2</c:v>
                </c:pt>
                <c:pt idx="9023">
                  <c:v>-6.5647000000000025E-2</c:v>
                </c:pt>
                <c:pt idx="9024">
                  <c:v>-6.565250000000003E-2</c:v>
                </c:pt>
                <c:pt idx="9025">
                  <c:v>-6.5654500000000032E-2</c:v>
                </c:pt>
                <c:pt idx="9026">
                  <c:v>-6.5654000000000046E-2</c:v>
                </c:pt>
                <c:pt idx="9027">
                  <c:v>-6.5631500000000023E-2</c:v>
                </c:pt>
                <c:pt idx="9028">
                  <c:v>-6.5640500000000032E-2</c:v>
                </c:pt>
                <c:pt idx="9029">
                  <c:v>-6.564800000000004E-2</c:v>
                </c:pt>
                <c:pt idx="9030">
                  <c:v>-6.565250000000003E-2</c:v>
                </c:pt>
                <c:pt idx="9031">
                  <c:v>-6.5663500000000041E-2</c:v>
                </c:pt>
                <c:pt idx="9032">
                  <c:v>-6.5670000000000034E-2</c:v>
                </c:pt>
                <c:pt idx="9033">
                  <c:v>-6.5674500000000038E-2</c:v>
                </c:pt>
                <c:pt idx="9034">
                  <c:v>-6.5681500000000032E-2</c:v>
                </c:pt>
                <c:pt idx="9035">
                  <c:v>-6.5690500000000041E-2</c:v>
                </c:pt>
                <c:pt idx="9036">
                  <c:v>-6.5690500000000041E-2</c:v>
                </c:pt>
                <c:pt idx="9037">
                  <c:v>-6.5688500000000025E-2</c:v>
                </c:pt>
                <c:pt idx="9038">
                  <c:v>-6.5687500000000038E-2</c:v>
                </c:pt>
                <c:pt idx="9039">
                  <c:v>-6.5687500000000038E-2</c:v>
                </c:pt>
                <c:pt idx="9040">
                  <c:v>-6.569000000000004E-2</c:v>
                </c:pt>
                <c:pt idx="9041">
                  <c:v>-6.5690000000000026E-2</c:v>
                </c:pt>
                <c:pt idx="9042">
                  <c:v>-6.5688500000000025E-2</c:v>
                </c:pt>
                <c:pt idx="9043">
                  <c:v>-6.5668000000000018E-2</c:v>
                </c:pt>
                <c:pt idx="9044">
                  <c:v>-6.5668000000000018E-2</c:v>
                </c:pt>
                <c:pt idx="9045">
                  <c:v>-6.5665500000000029E-2</c:v>
                </c:pt>
                <c:pt idx="9046">
                  <c:v>-6.5669000000000019E-2</c:v>
                </c:pt>
                <c:pt idx="9047">
                  <c:v>-6.5651500000000015E-2</c:v>
                </c:pt>
                <c:pt idx="9048">
                  <c:v>-6.5651500000000015E-2</c:v>
                </c:pt>
                <c:pt idx="9049">
                  <c:v>-6.5651000000000015E-2</c:v>
                </c:pt>
                <c:pt idx="9050">
                  <c:v>-6.5653500000000017E-2</c:v>
                </c:pt>
                <c:pt idx="9051">
                  <c:v>-6.5649000000000013E-2</c:v>
                </c:pt>
                <c:pt idx="9052">
                  <c:v>-6.5653500000000017E-2</c:v>
                </c:pt>
                <c:pt idx="9053">
                  <c:v>-6.5658500000000009E-2</c:v>
                </c:pt>
                <c:pt idx="9054">
                  <c:v>-6.5663499999999986E-2</c:v>
                </c:pt>
                <c:pt idx="9055">
                  <c:v>-6.5676999999999999E-2</c:v>
                </c:pt>
                <c:pt idx="9056">
                  <c:v>-6.5692E-2</c:v>
                </c:pt>
                <c:pt idx="9057">
                  <c:v>-6.5704999999999986E-2</c:v>
                </c:pt>
                <c:pt idx="9058">
                  <c:v>-6.5715499999999996E-2</c:v>
                </c:pt>
                <c:pt idx="9059">
                  <c:v>-6.5730000000000011E-2</c:v>
                </c:pt>
                <c:pt idx="9060">
                  <c:v>-6.5742500000000009E-2</c:v>
                </c:pt>
                <c:pt idx="9061">
                  <c:v>-6.5754000000000007E-2</c:v>
                </c:pt>
                <c:pt idx="9062">
                  <c:v>-6.5778500000000018E-2</c:v>
                </c:pt>
                <c:pt idx="9063">
                  <c:v>-6.577050000000001E-2</c:v>
                </c:pt>
                <c:pt idx="9064">
                  <c:v>-6.5784000000000009E-2</c:v>
                </c:pt>
                <c:pt idx="9065">
                  <c:v>-6.5797000000000008E-2</c:v>
                </c:pt>
                <c:pt idx="9066">
                  <c:v>-6.581300000000001E-2</c:v>
                </c:pt>
                <c:pt idx="9067">
                  <c:v>-6.5827500000000011E-2</c:v>
                </c:pt>
                <c:pt idx="9068">
                  <c:v>-6.5841000000000011E-2</c:v>
                </c:pt>
                <c:pt idx="9069">
                  <c:v>-6.5855999999999998E-2</c:v>
                </c:pt>
                <c:pt idx="9070">
                  <c:v>-6.5868999999999997E-2</c:v>
                </c:pt>
                <c:pt idx="9071">
                  <c:v>-6.5879500000000007E-2</c:v>
                </c:pt>
                <c:pt idx="9072">
                  <c:v>-6.5891499999999992E-2</c:v>
                </c:pt>
                <c:pt idx="9073">
                  <c:v>-6.590399999999999E-2</c:v>
                </c:pt>
                <c:pt idx="9074">
                  <c:v>-6.5915499999999974E-2</c:v>
                </c:pt>
                <c:pt idx="9075">
                  <c:v>-6.592499999999997E-2</c:v>
                </c:pt>
                <c:pt idx="9076">
                  <c:v>-6.5933999999999979E-2</c:v>
                </c:pt>
                <c:pt idx="9077">
                  <c:v>-6.5941999999999973E-2</c:v>
                </c:pt>
                <c:pt idx="9078">
                  <c:v>-6.5946999999999978E-2</c:v>
                </c:pt>
                <c:pt idx="9079">
                  <c:v>-6.5936999999999968E-2</c:v>
                </c:pt>
                <c:pt idx="9080">
                  <c:v>-6.5943499999999974E-2</c:v>
                </c:pt>
                <c:pt idx="9081">
                  <c:v>-6.5961999999999993E-2</c:v>
                </c:pt>
                <c:pt idx="9082">
                  <c:v>-6.5968999999999986E-2</c:v>
                </c:pt>
                <c:pt idx="9083">
                  <c:v>-6.597649999999998E-2</c:v>
                </c:pt>
                <c:pt idx="9084">
                  <c:v>-6.5978499999999982E-2</c:v>
                </c:pt>
                <c:pt idx="9085">
                  <c:v>-6.5984499999999988E-2</c:v>
                </c:pt>
                <c:pt idx="9086">
                  <c:v>-6.5987499999999977E-2</c:v>
                </c:pt>
                <c:pt idx="9087">
                  <c:v>-6.6016499999999978E-2</c:v>
                </c:pt>
                <c:pt idx="9088">
                  <c:v>-6.6016999999999978E-2</c:v>
                </c:pt>
                <c:pt idx="9089">
                  <c:v>-6.6012999999999988E-2</c:v>
                </c:pt>
                <c:pt idx="9090">
                  <c:v>-6.6011499999999973E-2</c:v>
                </c:pt>
                <c:pt idx="9091">
                  <c:v>-6.6022999999999984E-2</c:v>
                </c:pt>
                <c:pt idx="9092">
                  <c:v>-6.6027999999999962E-2</c:v>
                </c:pt>
                <c:pt idx="9093">
                  <c:v>-6.6031499999999979E-2</c:v>
                </c:pt>
                <c:pt idx="9094">
                  <c:v>-6.6041499999999975E-2</c:v>
                </c:pt>
                <c:pt idx="9095">
                  <c:v>-6.6051499999999971E-2</c:v>
                </c:pt>
                <c:pt idx="9096">
                  <c:v>-6.6054499999999974E-2</c:v>
                </c:pt>
                <c:pt idx="9097">
                  <c:v>-6.6056999999999977E-2</c:v>
                </c:pt>
                <c:pt idx="9098">
                  <c:v>-6.6060999999999981E-2</c:v>
                </c:pt>
                <c:pt idx="9099">
                  <c:v>-6.6077499999999983E-2</c:v>
                </c:pt>
                <c:pt idx="9100">
                  <c:v>-6.6082999999999989E-2</c:v>
                </c:pt>
                <c:pt idx="9101">
                  <c:v>-6.6089499999999995E-2</c:v>
                </c:pt>
                <c:pt idx="9102">
                  <c:v>-6.6093499999999986E-2</c:v>
                </c:pt>
                <c:pt idx="9103">
                  <c:v>-6.6098999999999991E-2</c:v>
                </c:pt>
                <c:pt idx="9104">
                  <c:v>-6.6104499999999983E-2</c:v>
                </c:pt>
                <c:pt idx="9105">
                  <c:v>-6.6108999999999987E-2</c:v>
                </c:pt>
                <c:pt idx="9106">
                  <c:v>-6.611549999999998E-2</c:v>
                </c:pt>
                <c:pt idx="9107">
                  <c:v>-6.6119999999999998E-2</c:v>
                </c:pt>
                <c:pt idx="9108">
                  <c:v>-6.612549999999999E-2</c:v>
                </c:pt>
                <c:pt idx="9109">
                  <c:v>-6.6139999999999977E-2</c:v>
                </c:pt>
                <c:pt idx="9110">
                  <c:v>-6.614349999999998E-2</c:v>
                </c:pt>
                <c:pt idx="9111">
                  <c:v>-6.6131499999999982E-2</c:v>
                </c:pt>
                <c:pt idx="9112">
                  <c:v>-6.613949999999999E-2</c:v>
                </c:pt>
                <c:pt idx="9113">
                  <c:v>-6.6143499999999994E-2</c:v>
                </c:pt>
                <c:pt idx="9114">
                  <c:v>-6.6148499999999999E-2</c:v>
                </c:pt>
                <c:pt idx="9115">
                  <c:v>-6.6157999999999995E-2</c:v>
                </c:pt>
                <c:pt idx="9116">
                  <c:v>-6.6160999999999998E-2</c:v>
                </c:pt>
                <c:pt idx="9117">
                  <c:v>-6.6164500000000001E-2</c:v>
                </c:pt>
                <c:pt idx="9118">
                  <c:v>-6.6172499999999995E-2</c:v>
                </c:pt>
                <c:pt idx="9119">
                  <c:v>-6.6174499999999983E-2</c:v>
                </c:pt>
                <c:pt idx="9120">
                  <c:v>-6.6173999999999997E-2</c:v>
                </c:pt>
                <c:pt idx="9121">
                  <c:v>-6.6172499999999981E-2</c:v>
                </c:pt>
                <c:pt idx="9122">
                  <c:v>-6.6171499999999994E-2</c:v>
                </c:pt>
                <c:pt idx="9123">
                  <c:v>-6.6174499999999983E-2</c:v>
                </c:pt>
                <c:pt idx="9124">
                  <c:v>-6.6169999999999993E-2</c:v>
                </c:pt>
                <c:pt idx="9125">
                  <c:v>-6.616749999999999E-2</c:v>
                </c:pt>
                <c:pt idx="9126">
                  <c:v>-6.6165500000000002E-2</c:v>
                </c:pt>
                <c:pt idx="9127">
                  <c:v>-6.6101000000000007E-2</c:v>
                </c:pt>
                <c:pt idx="9128">
                  <c:v>-6.60945E-2</c:v>
                </c:pt>
                <c:pt idx="9129">
                  <c:v>-6.6091500000000011E-2</c:v>
                </c:pt>
                <c:pt idx="9130">
                  <c:v>-6.6085000000000005E-2</c:v>
                </c:pt>
                <c:pt idx="9131">
                  <c:v>-6.6079500000000013E-2</c:v>
                </c:pt>
                <c:pt idx="9132">
                  <c:v>-6.6074500000000022E-2</c:v>
                </c:pt>
                <c:pt idx="9133">
                  <c:v>-6.6069000000000017E-2</c:v>
                </c:pt>
                <c:pt idx="9134">
                  <c:v>-6.6065500000000013E-2</c:v>
                </c:pt>
                <c:pt idx="9135">
                  <c:v>-6.6147000000000011E-2</c:v>
                </c:pt>
                <c:pt idx="9136">
                  <c:v>-6.6141500000000006E-2</c:v>
                </c:pt>
                <c:pt idx="9137">
                  <c:v>-6.6139500000000004E-2</c:v>
                </c:pt>
                <c:pt idx="9138">
                  <c:v>-6.6136500000000001E-2</c:v>
                </c:pt>
                <c:pt idx="9139">
                  <c:v>-6.6122500000000001E-2</c:v>
                </c:pt>
                <c:pt idx="9140">
                  <c:v>-6.6116999999999995E-2</c:v>
                </c:pt>
                <c:pt idx="9141">
                  <c:v>-6.6113499999999992E-2</c:v>
                </c:pt>
                <c:pt idx="9142">
                  <c:v>-6.6108500000000001E-2</c:v>
                </c:pt>
                <c:pt idx="9143">
                  <c:v>-6.6105000000000011E-2</c:v>
                </c:pt>
                <c:pt idx="9144">
                  <c:v>-6.6102000000000008E-2</c:v>
                </c:pt>
                <c:pt idx="9145">
                  <c:v>-6.6101000000000007E-2</c:v>
                </c:pt>
                <c:pt idx="9146">
                  <c:v>-6.6098000000000018E-2</c:v>
                </c:pt>
                <c:pt idx="9147">
                  <c:v>-6.6108500000000014E-2</c:v>
                </c:pt>
                <c:pt idx="9148">
                  <c:v>-6.6106500000000012E-2</c:v>
                </c:pt>
                <c:pt idx="9149">
                  <c:v>-6.6104500000000024E-2</c:v>
                </c:pt>
                <c:pt idx="9150">
                  <c:v>-6.6103500000000023E-2</c:v>
                </c:pt>
                <c:pt idx="9151">
                  <c:v>-6.6089000000000023E-2</c:v>
                </c:pt>
                <c:pt idx="9152">
                  <c:v>-6.6083000000000031E-2</c:v>
                </c:pt>
                <c:pt idx="9153">
                  <c:v>-6.6088500000000036E-2</c:v>
                </c:pt>
                <c:pt idx="9154">
                  <c:v>-6.6088500000000036E-2</c:v>
                </c:pt>
                <c:pt idx="9155">
                  <c:v>-6.6085500000000033E-2</c:v>
                </c:pt>
                <c:pt idx="9156">
                  <c:v>-6.6092000000000026E-2</c:v>
                </c:pt>
                <c:pt idx="9157">
                  <c:v>-6.6090500000000038E-2</c:v>
                </c:pt>
                <c:pt idx="9158">
                  <c:v>-6.6090000000000024E-2</c:v>
                </c:pt>
                <c:pt idx="9159">
                  <c:v>-6.6087500000000021E-2</c:v>
                </c:pt>
                <c:pt idx="9160">
                  <c:v>-6.6086000000000034E-2</c:v>
                </c:pt>
                <c:pt idx="9161">
                  <c:v>-6.6084500000000018E-2</c:v>
                </c:pt>
                <c:pt idx="9162">
                  <c:v>-6.6080500000000028E-2</c:v>
                </c:pt>
                <c:pt idx="9163">
                  <c:v>-6.606850000000003E-2</c:v>
                </c:pt>
                <c:pt idx="9164">
                  <c:v>-6.6065500000000041E-2</c:v>
                </c:pt>
                <c:pt idx="9165">
                  <c:v>-6.6061000000000036E-2</c:v>
                </c:pt>
                <c:pt idx="9166">
                  <c:v>-6.6060000000000049E-2</c:v>
                </c:pt>
                <c:pt idx="9167">
                  <c:v>-6.6055500000000045E-2</c:v>
                </c:pt>
                <c:pt idx="9168">
                  <c:v>-6.605100000000004E-2</c:v>
                </c:pt>
                <c:pt idx="9169">
                  <c:v>-6.6046000000000021E-2</c:v>
                </c:pt>
                <c:pt idx="9170">
                  <c:v>-6.6043500000000033E-2</c:v>
                </c:pt>
                <c:pt idx="9171">
                  <c:v>-6.6085500000000019E-2</c:v>
                </c:pt>
                <c:pt idx="9172">
                  <c:v>-6.6075000000000023E-2</c:v>
                </c:pt>
                <c:pt idx="9173">
                  <c:v>-6.6065500000000027E-2</c:v>
                </c:pt>
                <c:pt idx="9174">
                  <c:v>-6.6053000000000028E-2</c:v>
                </c:pt>
                <c:pt idx="9175">
                  <c:v>-6.6039000000000028E-2</c:v>
                </c:pt>
                <c:pt idx="9176">
                  <c:v>-6.6025000000000042E-2</c:v>
                </c:pt>
                <c:pt idx="9177">
                  <c:v>-6.6015500000000019E-2</c:v>
                </c:pt>
                <c:pt idx="9178">
                  <c:v>-6.6002500000000019E-2</c:v>
                </c:pt>
                <c:pt idx="9179">
                  <c:v>-6.5984000000000029E-2</c:v>
                </c:pt>
                <c:pt idx="9180">
                  <c:v>-6.5969500000000028E-2</c:v>
                </c:pt>
                <c:pt idx="9181">
                  <c:v>-6.5954000000000026E-2</c:v>
                </c:pt>
                <c:pt idx="9182">
                  <c:v>-6.5939000000000025E-2</c:v>
                </c:pt>
                <c:pt idx="9183">
                  <c:v>-6.5909000000000037E-2</c:v>
                </c:pt>
                <c:pt idx="9184">
                  <c:v>-6.5897000000000025E-2</c:v>
                </c:pt>
                <c:pt idx="9185">
                  <c:v>-6.5883000000000025E-2</c:v>
                </c:pt>
                <c:pt idx="9186">
                  <c:v>-6.5873000000000029E-2</c:v>
                </c:pt>
                <c:pt idx="9187">
                  <c:v>-6.588800000000003E-2</c:v>
                </c:pt>
                <c:pt idx="9188">
                  <c:v>-6.5879000000000035E-2</c:v>
                </c:pt>
                <c:pt idx="9189">
                  <c:v>-6.5868500000000024E-2</c:v>
                </c:pt>
                <c:pt idx="9190">
                  <c:v>-6.5858500000000014E-2</c:v>
                </c:pt>
                <c:pt idx="9191">
                  <c:v>-6.5847500000000017E-2</c:v>
                </c:pt>
                <c:pt idx="9192">
                  <c:v>-6.5842500000000012E-2</c:v>
                </c:pt>
                <c:pt idx="9193">
                  <c:v>-6.5835500000000019E-2</c:v>
                </c:pt>
                <c:pt idx="9194">
                  <c:v>-6.5830000000000014E-2</c:v>
                </c:pt>
                <c:pt idx="9195">
                  <c:v>-6.5834000000000004E-2</c:v>
                </c:pt>
                <c:pt idx="9196">
                  <c:v>-6.5835000000000019E-2</c:v>
                </c:pt>
                <c:pt idx="9197">
                  <c:v>-6.583600000000002E-2</c:v>
                </c:pt>
                <c:pt idx="9198">
                  <c:v>-6.5839000000000023E-2</c:v>
                </c:pt>
                <c:pt idx="9199">
                  <c:v>-6.5855000000000011E-2</c:v>
                </c:pt>
                <c:pt idx="9200">
                  <c:v>-6.5861000000000017E-2</c:v>
                </c:pt>
                <c:pt idx="9201">
                  <c:v>-6.586400000000002E-2</c:v>
                </c:pt>
                <c:pt idx="9202">
                  <c:v>-6.5869500000000025E-2</c:v>
                </c:pt>
                <c:pt idx="9203">
                  <c:v>-6.5875000000000031E-2</c:v>
                </c:pt>
                <c:pt idx="9204">
                  <c:v>-6.5877000000000019E-2</c:v>
                </c:pt>
                <c:pt idx="9205">
                  <c:v>-6.5877000000000019E-2</c:v>
                </c:pt>
                <c:pt idx="9206">
                  <c:v>-6.5878500000000034E-2</c:v>
                </c:pt>
                <c:pt idx="9207">
                  <c:v>-6.5883000000000025E-2</c:v>
                </c:pt>
                <c:pt idx="9208">
                  <c:v>-6.5883500000000025E-2</c:v>
                </c:pt>
                <c:pt idx="9209">
                  <c:v>-6.5883000000000025E-2</c:v>
                </c:pt>
                <c:pt idx="9210">
                  <c:v>-6.5883500000000025E-2</c:v>
                </c:pt>
                <c:pt idx="9211">
                  <c:v>-6.5885500000000027E-2</c:v>
                </c:pt>
                <c:pt idx="9212">
                  <c:v>-6.5884000000000012E-2</c:v>
                </c:pt>
                <c:pt idx="9213">
                  <c:v>-6.588250000000001E-2</c:v>
                </c:pt>
                <c:pt idx="9214">
                  <c:v>-6.5883000000000025E-2</c:v>
                </c:pt>
                <c:pt idx="9215">
                  <c:v>-6.5858500000000014E-2</c:v>
                </c:pt>
                <c:pt idx="9216">
                  <c:v>-6.5861000000000017E-2</c:v>
                </c:pt>
                <c:pt idx="9217">
                  <c:v>-6.5855000000000011E-2</c:v>
                </c:pt>
                <c:pt idx="9218">
                  <c:v>-6.5848500000000018E-2</c:v>
                </c:pt>
                <c:pt idx="9219">
                  <c:v>-6.5830000000000014E-2</c:v>
                </c:pt>
                <c:pt idx="9220">
                  <c:v>-6.5822000000000006E-2</c:v>
                </c:pt>
                <c:pt idx="9221">
                  <c:v>-6.5811499999999995E-2</c:v>
                </c:pt>
                <c:pt idx="9222">
                  <c:v>-6.5801999999999999E-2</c:v>
                </c:pt>
                <c:pt idx="9223">
                  <c:v>-6.5805500000000003E-2</c:v>
                </c:pt>
                <c:pt idx="9224">
                  <c:v>-6.5797999999999982E-2</c:v>
                </c:pt>
                <c:pt idx="9225">
                  <c:v>-6.579299999999999E-2</c:v>
                </c:pt>
                <c:pt idx="9226">
                  <c:v>-6.5794999999999992E-2</c:v>
                </c:pt>
                <c:pt idx="9227">
                  <c:v>-6.5781499999999993E-2</c:v>
                </c:pt>
                <c:pt idx="9228">
                  <c:v>-6.5771499999999983E-2</c:v>
                </c:pt>
                <c:pt idx="9229">
                  <c:v>-6.5762999999999988E-2</c:v>
                </c:pt>
                <c:pt idx="9230">
                  <c:v>-6.5752999999999992E-2</c:v>
                </c:pt>
                <c:pt idx="9231">
                  <c:v>-6.5746999999999986E-2</c:v>
                </c:pt>
                <c:pt idx="9232">
                  <c:v>-6.573699999999999E-2</c:v>
                </c:pt>
                <c:pt idx="9233">
                  <c:v>-6.5729499999999982E-2</c:v>
                </c:pt>
                <c:pt idx="9234">
                  <c:v>-6.5719999999999987E-2</c:v>
                </c:pt>
                <c:pt idx="9235">
                  <c:v>-6.5702499999999983E-2</c:v>
                </c:pt>
                <c:pt idx="9236">
                  <c:v>-6.5702999999999984E-2</c:v>
                </c:pt>
                <c:pt idx="9237">
                  <c:v>-6.5704499999999985E-2</c:v>
                </c:pt>
                <c:pt idx="9238">
                  <c:v>-6.5708499999999989E-2</c:v>
                </c:pt>
                <c:pt idx="9239">
                  <c:v>-6.5707499999999974E-2</c:v>
                </c:pt>
                <c:pt idx="9240">
                  <c:v>-6.5708499999999975E-2</c:v>
                </c:pt>
                <c:pt idx="9241">
                  <c:v>-6.5711999999999979E-2</c:v>
                </c:pt>
                <c:pt idx="9242">
                  <c:v>-6.571699999999997E-2</c:v>
                </c:pt>
                <c:pt idx="9243">
                  <c:v>-6.5746499999999958E-2</c:v>
                </c:pt>
                <c:pt idx="9244">
                  <c:v>-6.5752499999999964E-2</c:v>
                </c:pt>
                <c:pt idx="9245">
                  <c:v>-6.575849999999997E-2</c:v>
                </c:pt>
                <c:pt idx="9246">
                  <c:v>-6.5761499999999973E-2</c:v>
                </c:pt>
                <c:pt idx="9247">
                  <c:v>-6.5799499999999955E-2</c:v>
                </c:pt>
                <c:pt idx="9248">
                  <c:v>-6.5807499999999977E-2</c:v>
                </c:pt>
                <c:pt idx="9249">
                  <c:v>-6.5815499999999971E-2</c:v>
                </c:pt>
                <c:pt idx="9250">
                  <c:v>-6.5823499999999965E-2</c:v>
                </c:pt>
                <c:pt idx="9251">
                  <c:v>-6.5828999999999971E-2</c:v>
                </c:pt>
                <c:pt idx="9252">
                  <c:v>-6.5833999999999976E-2</c:v>
                </c:pt>
                <c:pt idx="9253">
                  <c:v>-6.584249999999997E-2</c:v>
                </c:pt>
                <c:pt idx="9254">
                  <c:v>-6.5846499999999974E-2</c:v>
                </c:pt>
                <c:pt idx="9255">
                  <c:v>-6.5840499999999968E-2</c:v>
                </c:pt>
                <c:pt idx="9256">
                  <c:v>-6.5846999999999961E-2</c:v>
                </c:pt>
                <c:pt idx="9257">
                  <c:v>-6.5851499999999966E-2</c:v>
                </c:pt>
                <c:pt idx="9258">
                  <c:v>-6.585599999999997E-2</c:v>
                </c:pt>
                <c:pt idx="9259">
                  <c:v>-6.5858499999999959E-2</c:v>
                </c:pt>
                <c:pt idx="9260">
                  <c:v>-6.5866499999999967E-2</c:v>
                </c:pt>
                <c:pt idx="9261">
                  <c:v>-6.5875999999999948E-2</c:v>
                </c:pt>
                <c:pt idx="9262">
                  <c:v>-6.5882499999999955E-2</c:v>
                </c:pt>
                <c:pt idx="9263">
                  <c:v>-6.5883499999999956E-2</c:v>
                </c:pt>
                <c:pt idx="9264">
                  <c:v>-6.5886999999999959E-2</c:v>
                </c:pt>
                <c:pt idx="9265">
                  <c:v>-6.5889999999999962E-2</c:v>
                </c:pt>
                <c:pt idx="9266">
                  <c:v>-6.5894499999999953E-2</c:v>
                </c:pt>
                <c:pt idx="9267">
                  <c:v>-6.5899999999999959E-2</c:v>
                </c:pt>
                <c:pt idx="9268">
                  <c:v>-6.5902499999999961E-2</c:v>
                </c:pt>
                <c:pt idx="9269">
                  <c:v>-6.5903999999999949E-2</c:v>
                </c:pt>
                <c:pt idx="9270">
                  <c:v>-6.5904999999999964E-2</c:v>
                </c:pt>
                <c:pt idx="9271">
                  <c:v>-6.5892999999999965E-2</c:v>
                </c:pt>
                <c:pt idx="9272">
                  <c:v>-6.5894999999999967E-2</c:v>
                </c:pt>
                <c:pt idx="9273">
                  <c:v>-6.5895999999999968E-2</c:v>
                </c:pt>
                <c:pt idx="9274">
                  <c:v>-6.5895499999999968E-2</c:v>
                </c:pt>
                <c:pt idx="9275">
                  <c:v>-6.587349999999996E-2</c:v>
                </c:pt>
                <c:pt idx="9276">
                  <c:v>-6.5870999999999971E-2</c:v>
                </c:pt>
                <c:pt idx="9277">
                  <c:v>-6.5863999999999964E-2</c:v>
                </c:pt>
                <c:pt idx="9278">
                  <c:v>-6.5861499999999962E-2</c:v>
                </c:pt>
                <c:pt idx="9279">
                  <c:v>-6.5880999999999967E-2</c:v>
                </c:pt>
                <c:pt idx="9280">
                  <c:v>-6.5880999999999967E-2</c:v>
                </c:pt>
                <c:pt idx="9281">
                  <c:v>-6.5877999999999964E-2</c:v>
                </c:pt>
                <c:pt idx="9282">
                  <c:v>-6.5876999999999963E-2</c:v>
                </c:pt>
                <c:pt idx="9283">
                  <c:v>-6.5874999999999961E-2</c:v>
                </c:pt>
                <c:pt idx="9284">
                  <c:v>-6.5863999999999964E-2</c:v>
                </c:pt>
                <c:pt idx="9285">
                  <c:v>-6.5859499999999974E-2</c:v>
                </c:pt>
                <c:pt idx="9286">
                  <c:v>-6.5860499999999975E-2</c:v>
                </c:pt>
                <c:pt idx="9287">
                  <c:v>-6.5859999999999974E-2</c:v>
                </c:pt>
                <c:pt idx="9288">
                  <c:v>-6.5868499999999969E-2</c:v>
                </c:pt>
                <c:pt idx="9289">
                  <c:v>-6.5872499999999973E-2</c:v>
                </c:pt>
                <c:pt idx="9290">
                  <c:v>-6.5874999999999975E-2</c:v>
                </c:pt>
                <c:pt idx="9291">
                  <c:v>-6.5884999999999985E-2</c:v>
                </c:pt>
                <c:pt idx="9292">
                  <c:v>-6.5888499999999975E-2</c:v>
                </c:pt>
                <c:pt idx="9293">
                  <c:v>-6.5891999999999978E-2</c:v>
                </c:pt>
                <c:pt idx="9294">
                  <c:v>-6.5895499999999982E-2</c:v>
                </c:pt>
                <c:pt idx="9295">
                  <c:v>-6.5883999999999984E-2</c:v>
                </c:pt>
                <c:pt idx="9296">
                  <c:v>-6.5893499999999994E-2</c:v>
                </c:pt>
                <c:pt idx="9297">
                  <c:v>-6.5902999999999989E-2</c:v>
                </c:pt>
                <c:pt idx="9298">
                  <c:v>-6.5870999999999999E-2</c:v>
                </c:pt>
                <c:pt idx="9299">
                  <c:v>-6.5876999999999991E-2</c:v>
                </c:pt>
                <c:pt idx="9300">
                  <c:v>-6.5881499999999996E-2</c:v>
                </c:pt>
                <c:pt idx="9301">
                  <c:v>-6.5886E-2</c:v>
                </c:pt>
                <c:pt idx="9302">
                  <c:v>-6.5890500000000005E-2</c:v>
                </c:pt>
                <c:pt idx="9303">
                  <c:v>-6.5898499999999999E-2</c:v>
                </c:pt>
                <c:pt idx="9304">
                  <c:v>-6.5902500000000003E-2</c:v>
                </c:pt>
                <c:pt idx="9305">
                  <c:v>-6.5907499999999994E-2</c:v>
                </c:pt>
                <c:pt idx="9306">
                  <c:v>-6.5910500000000011E-2</c:v>
                </c:pt>
                <c:pt idx="9307">
                  <c:v>-6.5933000000000005E-2</c:v>
                </c:pt>
                <c:pt idx="9308">
                  <c:v>-6.5935500000000008E-2</c:v>
                </c:pt>
                <c:pt idx="9309">
                  <c:v>-6.5937500000000024E-2</c:v>
                </c:pt>
                <c:pt idx="9310">
                  <c:v>-6.5939500000000026E-2</c:v>
                </c:pt>
                <c:pt idx="9311">
                  <c:v>-6.5934500000000021E-2</c:v>
                </c:pt>
                <c:pt idx="9312">
                  <c:v>-6.5929500000000016E-2</c:v>
                </c:pt>
                <c:pt idx="9313">
                  <c:v>-6.5927000000000013E-2</c:v>
                </c:pt>
                <c:pt idx="9314">
                  <c:v>-6.5921500000000022E-2</c:v>
                </c:pt>
                <c:pt idx="9315">
                  <c:v>-6.5948000000000007E-2</c:v>
                </c:pt>
                <c:pt idx="9316">
                  <c:v>-6.5944000000000016E-2</c:v>
                </c:pt>
                <c:pt idx="9317">
                  <c:v>-6.5942000000000001E-2</c:v>
                </c:pt>
                <c:pt idx="9318">
                  <c:v>-6.5938500000000011E-2</c:v>
                </c:pt>
                <c:pt idx="9319">
                  <c:v>-6.5930000000000002E-2</c:v>
                </c:pt>
                <c:pt idx="9320">
                  <c:v>-6.59275E-2</c:v>
                </c:pt>
                <c:pt idx="9321">
                  <c:v>-6.5928000000000014E-2</c:v>
                </c:pt>
                <c:pt idx="9322">
                  <c:v>-6.5926000000000012E-2</c:v>
                </c:pt>
                <c:pt idx="9323">
                  <c:v>-6.5923499999999996E-2</c:v>
                </c:pt>
                <c:pt idx="9324">
                  <c:v>-6.5921999999999994E-2</c:v>
                </c:pt>
                <c:pt idx="9325">
                  <c:v>-6.591799999999999E-2</c:v>
                </c:pt>
                <c:pt idx="9326">
                  <c:v>-6.5916499999999989E-2</c:v>
                </c:pt>
                <c:pt idx="9327">
                  <c:v>-6.5905499999999992E-2</c:v>
                </c:pt>
                <c:pt idx="9328">
                  <c:v>-6.5906999999999993E-2</c:v>
                </c:pt>
                <c:pt idx="9329">
                  <c:v>-6.5906999999999993E-2</c:v>
                </c:pt>
                <c:pt idx="9330">
                  <c:v>-6.5908499999999981E-2</c:v>
                </c:pt>
                <c:pt idx="9331">
                  <c:v>-6.5908499999999981E-2</c:v>
                </c:pt>
                <c:pt idx="9332">
                  <c:v>-6.5909499999999982E-2</c:v>
                </c:pt>
                <c:pt idx="9333">
                  <c:v>-6.5913999999999986E-2</c:v>
                </c:pt>
                <c:pt idx="9334">
                  <c:v>-6.5916499999999989E-2</c:v>
                </c:pt>
                <c:pt idx="9335">
                  <c:v>-6.5920499999999993E-2</c:v>
                </c:pt>
                <c:pt idx="9336">
                  <c:v>-6.5923499999999982E-2</c:v>
                </c:pt>
                <c:pt idx="9337">
                  <c:v>-6.5922999999999995E-2</c:v>
                </c:pt>
                <c:pt idx="9338">
                  <c:v>-6.5922499999999981E-2</c:v>
                </c:pt>
                <c:pt idx="9339">
                  <c:v>-6.5923999999999996E-2</c:v>
                </c:pt>
                <c:pt idx="9340">
                  <c:v>-6.5925999999999985E-2</c:v>
                </c:pt>
                <c:pt idx="9341">
                  <c:v>-6.5924499999999983E-2</c:v>
                </c:pt>
                <c:pt idx="9342">
                  <c:v>-6.5926999999999986E-2</c:v>
                </c:pt>
                <c:pt idx="9343">
                  <c:v>-6.593099999999999E-2</c:v>
                </c:pt>
                <c:pt idx="9344">
                  <c:v>-6.5933499999999992E-2</c:v>
                </c:pt>
                <c:pt idx="9345">
                  <c:v>-6.5931999999999991E-2</c:v>
                </c:pt>
                <c:pt idx="9346">
                  <c:v>-6.5931000000000003E-2</c:v>
                </c:pt>
                <c:pt idx="9347">
                  <c:v>-6.5932500000000005E-2</c:v>
                </c:pt>
                <c:pt idx="9348">
                  <c:v>-6.5928500000000001E-2</c:v>
                </c:pt>
                <c:pt idx="9349">
                  <c:v>-6.5926999999999986E-2</c:v>
                </c:pt>
                <c:pt idx="9350">
                  <c:v>-6.5922999999999982E-2</c:v>
                </c:pt>
                <c:pt idx="9351">
                  <c:v>-6.5931999999999977E-2</c:v>
                </c:pt>
                <c:pt idx="9352">
                  <c:v>-6.5933499999999978E-2</c:v>
                </c:pt>
                <c:pt idx="9353">
                  <c:v>-6.5922499999999981E-2</c:v>
                </c:pt>
                <c:pt idx="9354">
                  <c:v>-6.591749999999999E-2</c:v>
                </c:pt>
                <c:pt idx="9355">
                  <c:v>-6.5928499999999987E-2</c:v>
                </c:pt>
                <c:pt idx="9356">
                  <c:v>-6.5925999999999985E-2</c:v>
                </c:pt>
                <c:pt idx="9357">
                  <c:v>-6.5925999999999985E-2</c:v>
                </c:pt>
                <c:pt idx="9358">
                  <c:v>-6.5981999999999985E-2</c:v>
                </c:pt>
                <c:pt idx="9359">
                  <c:v>-6.5977499999999967E-2</c:v>
                </c:pt>
                <c:pt idx="9360">
                  <c:v>-6.5977999999999981E-2</c:v>
                </c:pt>
                <c:pt idx="9361">
                  <c:v>-6.597699999999998E-2</c:v>
                </c:pt>
                <c:pt idx="9362">
                  <c:v>-6.597649999999998E-2</c:v>
                </c:pt>
                <c:pt idx="9363">
                  <c:v>-6.5967999999999971E-2</c:v>
                </c:pt>
                <c:pt idx="9364">
                  <c:v>-6.5967999999999971E-2</c:v>
                </c:pt>
                <c:pt idx="9365">
                  <c:v>-6.5969999999999973E-2</c:v>
                </c:pt>
                <c:pt idx="9366">
                  <c:v>-6.5968499999999972E-2</c:v>
                </c:pt>
                <c:pt idx="9367">
                  <c:v>-6.5969499999999973E-2</c:v>
                </c:pt>
                <c:pt idx="9368">
                  <c:v>-6.5970499999999974E-2</c:v>
                </c:pt>
                <c:pt idx="9369">
                  <c:v>-6.5973499999999963E-2</c:v>
                </c:pt>
                <c:pt idx="9370">
                  <c:v>-6.5975999999999965E-2</c:v>
                </c:pt>
                <c:pt idx="9371">
                  <c:v>-6.5965499999999955E-2</c:v>
                </c:pt>
                <c:pt idx="9372">
                  <c:v>-6.5968999999999958E-2</c:v>
                </c:pt>
                <c:pt idx="9373">
                  <c:v>-6.5973999999999963E-2</c:v>
                </c:pt>
                <c:pt idx="9374">
                  <c:v>-6.5982999999999958E-2</c:v>
                </c:pt>
                <c:pt idx="9375">
                  <c:v>-6.5994999999999956E-2</c:v>
                </c:pt>
                <c:pt idx="9376">
                  <c:v>-6.6005499999999953E-2</c:v>
                </c:pt>
                <c:pt idx="9377">
                  <c:v>-6.6014499999999976E-2</c:v>
                </c:pt>
                <c:pt idx="9378">
                  <c:v>-6.6024499999999972E-2</c:v>
                </c:pt>
                <c:pt idx="9379">
                  <c:v>-6.6076999999999983E-2</c:v>
                </c:pt>
                <c:pt idx="9380">
                  <c:v>-6.6093499999999972E-2</c:v>
                </c:pt>
                <c:pt idx="9381">
                  <c:v>-6.6110999999999975E-2</c:v>
                </c:pt>
                <c:pt idx="9382">
                  <c:v>-6.6129999999999967E-2</c:v>
                </c:pt>
                <c:pt idx="9383">
                  <c:v>-6.6138499999999961E-2</c:v>
                </c:pt>
                <c:pt idx="9384">
                  <c:v>-6.615099999999996E-2</c:v>
                </c:pt>
                <c:pt idx="9385">
                  <c:v>-6.6163999999999973E-2</c:v>
                </c:pt>
                <c:pt idx="9386">
                  <c:v>-6.617549999999997E-2</c:v>
                </c:pt>
                <c:pt idx="9387">
                  <c:v>-6.6164999999999974E-2</c:v>
                </c:pt>
                <c:pt idx="9388">
                  <c:v>-6.6176499999999958E-2</c:v>
                </c:pt>
                <c:pt idx="9389">
                  <c:v>-6.6186999999999968E-2</c:v>
                </c:pt>
                <c:pt idx="9390">
                  <c:v>-6.6199999999999967E-2</c:v>
                </c:pt>
                <c:pt idx="9391">
                  <c:v>-6.6224999999999964E-2</c:v>
                </c:pt>
                <c:pt idx="9392">
                  <c:v>-6.6236499999999976E-2</c:v>
                </c:pt>
                <c:pt idx="9393">
                  <c:v>-6.6246999999999986E-2</c:v>
                </c:pt>
                <c:pt idx="9394">
                  <c:v>-6.6213999999999981E-2</c:v>
                </c:pt>
                <c:pt idx="9395">
                  <c:v>-6.6219499999999973E-2</c:v>
                </c:pt>
                <c:pt idx="9396">
                  <c:v>-6.6218999999999986E-2</c:v>
                </c:pt>
                <c:pt idx="9397">
                  <c:v>-6.6224499999999992E-2</c:v>
                </c:pt>
                <c:pt idx="9398">
                  <c:v>-6.6227499999999995E-2</c:v>
                </c:pt>
                <c:pt idx="9399">
                  <c:v>-6.6215999999999983E-2</c:v>
                </c:pt>
                <c:pt idx="9400">
                  <c:v>-6.6215499999999997E-2</c:v>
                </c:pt>
                <c:pt idx="9401">
                  <c:v>-6.6211999999999993E-2</c:v>
                </c:pt>
                <c:pt idx="9402">
                  <c:v>-6.6208000000000003E-2</c:v>
                </c:pt>
                <c:pt idx="9403">
                  <c:v>-6.6211000000000006E-2</c:v>
                </c:pt>
                <c:pt idx="9404">
                  <c:v>-6.6211999999999993E-2</c:v>
                </c:pt>
                <c:pt idx="9405">
                  <c:v>-6.6213500000000008E-2</c:v>
                </c:pt>
                <c:pt idx="9406">
                  <c:v>-6.6214500000000009E-2</c:v>
                </c:pt>
                <c:pt idx="9407">
                  <c:v>-6.6223000000000004E-2</c:v>
                </c:pt>
                <c:pt idx="9408">
                  <c:v>-6.6225000000000006E-2</c:v>
                </c:pt>
                <c:pt idx="9409">
                  <c:v>-6.6223500000000018E-2</c:v>
                </c:pt>
                <c:pt idx="9410">
                  <c:v>-6.6222500000000017E-2</c:v>
                </c:pt>
                <c:pt idx="9411">
                  <c:v>-6.6221500000000016E-2</c:v>
                </c:pt>
                <c:pt idx="9412">
                  <c:v>-6.622100000000003E-2</c:v>
                </c:pt>
                <c:pt idx="9413">
                  <c:v>-6.6221500000000016E-2</c:v>
                </c:pt>
                <c:pt idx="9414">
                  <c:v>-6.6220500000000015E-2</c:v>
                </c:pt>
                <c:pt idx="9415">
                  <c:v>-6.6265500000000019E-2</c:v>
                </c:pt>
                <c:pt idx="9416">
                  <c:v>-6.6271500000000025E-2</c:v>
                </c:pt>
                <c:pt idx="9417">
                  <c:v>-6.6277500000000031E-2</c:v>
                </c:pt>
                <c:pt idx="9418">
                  <c:v>-6.6284000000000023E-2</c:v>
                </c:pt>
                <c:pt idx="9419">
                  <c:v>-6.6291500000000017E-2</c:v>
                </c:pt>
                <c:pt idx="9420">
                  <c:v>-6.6299000000000025E-2</c:v>
                </c:pt>
                <c:pt idx="9421">
                  <c:v>-6.6306500000000004E-2</c:v>
                </c:pt>
                <c:pt idx="9422">
                  <c:v>-6.6315000000000013E-2</c:v>
                </c:pt>
                <c:pt idx="9423">
                  <c:v>-6.6316500000000014E-2</c:v>
                </c:pt>
                <c:pt idx="9424">
                  <c:v>-6.6322500000000006E-2</c:v>
                </c:pt>
                <c:pt idx="9425">
                  <c:v>-6.6327000000000011E-2</c:v>
                </c:pt>
                <c:pt idx="9426">
                  <c:v>-6.6327500000000011E-2</c:v>
                </c:pt>
                <c:pt idx="9427">
                  <c:v>-6.6349500000000006E-2</c:v>
                </c:pt>
                <c:pt idx="9428">
                  <c:v>-6.6375500000000004E-2</c:v>
                </c:pt>
                <c:pt idx="9429">
                  <c:v>-6.6387500000000002E-2</c:v>
                </c:pt>
                <c:pt idx="9430">
                  <c:v>-6.639500000000001E-2</c:v>
                </c:pt>
                <c:pt idx="9431">
                  <c:v>-6.6393500000000008E-2</c:v>
                </c:pt>
                <c:pt idx="9432">
                  <c:v>-6.6402500000000003E-2</c:v>
                </c:pt>
                <c:pt idx="9433">
                  <c:v>-6.6410999999999984E-2</c:v>
                </c:pt>
                <c:pt idx="9434">
                  <c:v>-6.6418999999999992E-2</c:v>
                </c:pt>
                <c:pt idx="9435">
                  <c:v>-6.643049999999999E-2</c:v>
                </c:pt>
                <c:pt idx="9436">
                  <c:v>-6.6433000000000006E-2</c:v>
                </c:pt>
                <c:pt idx="9437">
                  <c:v>-6.6434499999999994E-2</c:v>
                </c:pt>
                <c:pt idx="9438">
                  <c:v>-6.6433999999999993E-2</c:v>
                </c:pt>
                <c:pt idx="9439">
                  <c:v>-6.6435000000000008E-2</c:v>
                </c:pt>
                <c:pt idx="9440">
                  <c:v>-6.6435999999999995E-2</c:v>
                </c:pt>
                <c:pt idx="9441">
                  <c:v>-6.6434499999999994E-2</c:v>
                </c:pt>
                <c:pt idx="9442">
                  <c:v>-6.6432000000000005E-2</c:v>
                </c:pt>
                <c:pt idx="9443">
                  <c:v>-6.6432500000000005E-2</c:v>
                </c:pt>
                <c:pt idx="9444">
                  <c:v>-6.6426499999999999E-2</c:v>
                </c:pt>
                <c:pt idx="9445">
                  <c:v>-6.6419500000000006E-2</c:v>
                </c:pt>
                <c:pt idx="9446">
                  <c:v>-6.6415000000000002E-2</c:v>
                </c:pt>
                <c:pt idx="9447">
                  <c:v>-6.639550000000001E-2</c:v>
                </c:pt>
                <c:pt idx="9448">
                  <c:v>-6.6387000000000002E-2</c:v>
                </c:pt>
                <c:pt idx="9449">
                  <c:v>-6.6379000000000007E-2</c:v>
                </c:pt>
                <c:pt idx="9450">
                  <c:v>-6.6370500000000013E-2</c:v>
                </c:pt>
                <c:pt idx="9451">
                  <c:v>-6.6348000000000018E-2</c:v>
                </c:pt>
                <c:pt idx="9452">
                  <c:v>-6.634000000000001E-2</c:v>
                </c:pt>
                <c:pt idx="9453">
                  <c:v>-6.6331000000000001E-2</c:v>
                </c:pt>
                <c:pt idx="9454">
                  <c:v>-6.6325999999999996E-2</c:v>
                </c:pt>
                <c:pt idx="9455">
                  <c:v>-6.6313999999999998E-2</c:v>
                </c:pt>
                <c:pt idx="9456">
                  <c:v>-6.630649999999999E-2</c:v>
                </c:pt>
                <c:pt idx="9457">
                  <c:v>-6.6300499999999984E-2</c:v>
                </c:pt>
                <c:pt idx="9458">
                  <c:v>-6.6293999999999978E-2</c:v>
                </c:pt>
                <c:pt idx="9459">
                  <c:v>-6.6274999999999973E-2</c:v>
                </c:pt>
                <c:pt idx="9460">
                  <c:v>-6.6266999999999979E-2</c:v>
                </c:pt>
                <c:pt idx="9461">
                  <c:v>-6.6256999999999969E-2</c:v>
                </c:pt>
                <c:pt idx="9462">
                  <c:v>-6.6249999999999976E-2</c:v>
                </c:pt>
                <c:pt idx="9463">
                  <c:v>-6.6233999999999973E-2</c:v>
                </c:pt>
                <c:pt idx="9464">
                  <c:v>-6.6225999999999965E-2</c:v>
                </c:pt>
                <c:pt idx="9465">
                  <c:v>-6.6218999999999972E-2</c:v>
                </c:pt>
                <c:pt idx="9466">
                  <c:v>-6.6210499999999964E-2</c:v>
                </c:pt>
                <c:pt idx="9467">
                  <c:v>-6.6209499999999963E-2</c:v>
                </c:pt>
                <c:pt idx="9468">
                  <c:v>-6.6201499999999969E-2</c:v>
                </c:pt>
                <c:pt idx="9469">
                  <c:v>-6.6196999999999978E-2</c:v>
                </c:pt>
                <c:pt idx="9470">
                  <c:v>-6.6193499999999961E-2</c:v>
                </c:pt>
                <c:pt idx="9471">
                  <c:v>-6.6205499999999959E-2</c:v>
                </c:pt>
                <c:pt idx="9472">
                  <c:v>-6.6195499999999963E-2</c:v>
                </c:pt>
                <c:pt idx="9473">
                  <c:v>-6.6194499999999962E-2</c:v>
                </c:pt>
                <c:pt idx="9474">
                  <c:v>-6.6181999999999963E-2</c:v>
                </c:pt>
                <c:pt idx="9475">
                  <c:v>-6.620699999999996E-2</c:v>
                </c:pt>
                <c:pt idx="9476">
                  <c:v>-6.6205499999999959E-2</c:v>
                </c:pt>
                <c:pt idx="9477">
                  <c:v>-6.6209499999999949E-2</c:v>
                </c:pt>
                <c:pt idx="9478">
                  <c:v>-6.6211999999999951E-2</c:v>
                </c:pt>
                <c:pt idx="9479">
                  <c:v>-6.6204499999999944E-2</c:v>
                </c:pt>
                <c:pt idx="9480">
                  <c:v>-6.6205999999999945E-2</c:v>
                </c:pt>
                <c:pt idx="9481">
                  <c:v>-6.6215999999999942E-2</c:v>
                </c:pt>
                <c:pt idx="9482">
                  <c:v>-6.6219499999999931E-2</c:v>
                </c:pt>
                <c:pt idx="9483">
                  <c:v>-6.6222499999999934E-2</c:v>
                </c:pt>
                <c:pt idx="9484">
                  <c:v>-6.6242999999999927E-2</c:v>
                </c:pt>
                <c:pt idx="9485">
                  <c:v>-6.624599999999993E-2</c:v>
                </c:pt>
                <c:pt idx="9486">
                  <c:v>-6.6246999999999931E-2</c:v>
                </c:pt>
                <c:pt idx="9487">
                  <c:v>-6.6210499999999936E-2</c:v>
                </c:pt>
                <c:pt idx="9488">
                  <c:v>-6.6202499999999928E-2</c:v>
                </c:pt>
                <c:pt idx="9489">
                  <c:v>-6.6196499999999936E-2</c:v>
                </c:pt>
                <c:pt idx="9490">
                  <c:v>-6.6191999999999945E-2</c:v>
                </c:pt>
                <c:pt idx="9491">
                  <c:v>-6.6181499999999949E-2</c:v>
                </c:pt>
                <c:pt idx="9492">
                  <c:v>-6.6172999999999954E-2</c:v>
                </c:pt>
                <c:pt idx="9493">
                  <c:v>-6.6162499999999957E-2</c:v>
                </c:pt>
                <c:pt idx="9494">
                  <c:v>-6.6148999999999972E-2</c:v>
                </c:pt>
                <c:pt idx="9495">
                  <c:v>-6.6144999999999954E-2</c:v>
                </c:pt>
                <c:pt idx="9496">
                  <c:v>-6.6126499999999963E-2</c:v>
                </c:pt>
                <c:pt idx="9497">
                  <c:v>-6.6107499999999958E-2</c:v>
                </c:pt>
                <c:pt idx="9498">
                  <c:v>-6.6127499999999964E-2</c:v>
                </c:pt>
                <c:pt idx="9499">
                  <c:v>-6.6096999999999961E-2</c:v>
                </c:pt>
                <c:pt idx="9500">
                  <c:v>-6.6079499999999958E-2</c:v>
                </c:pt>
                <c:pt idx="9501">
                  <c:v>-6.6064999999999957E-2</c:v>
                </c:pt>
                <c:pt idx="9502">
                  <c:v>-6.6048499999999968E-2</c:v>
                </c:pt>
                <c:pt idx="9503">
                  <c:v>-6.6032499999999966E-2</c:v>
                </c:pt>
                <c:pt idx="9504">
                  <c:v>-6.6012999999999961E-2</c:v>
                </c:pt>
                <c:pt idx="9505">
                  <c:v>-6.5995999999999957E-2</c:v>
                </c:pt>
                <c:pt idx="9506">
                  <c:v>-6.5981999999999971E-2</c:v>
                </c:pt>
                <c:pt idx="9507">
                  <c:v>-6.5945499999999962E-2</c:v>
                </c:pt>
                <c:pt idx="9508">
                  <c:v>-6.5931999999999963E-2</c:v>
                </c:pt>
                <c:pt idx="9509">
                  <c:v>-6.5916999999999976E-2</c:v>
                </c:pt>
                <c:pt idx="9510">
                  <c:v>-6.5904999999999977E-2</c:v>
                </c:pt>
                <c:pt idx="9511">
                  <c:v>-6.5908499999999967E-2</c:v>
                </c:pt>
                <c:pt idx="9512">
                  <c:v>-6.5903499999999976E-2</c:v>
                </c:pt>
                <c:pt idx="9513">
                  <c:v>-6.5897499999999956E-2</c:v>
                </c:pt>
                <c:pt idx="9514">
                  <c:v>-6.5898499999999971E-2</c:v>
                </c:pt>
                <c:pt idx="9515">
                  <c:v>-6.5895999999999968E-2</c:v>
                </c:pt>
                <c:pt idx="9516">
                  <c:v>-6.5894499999999981E-2</c:v>
                </c:pt>
                <c:pt idx="9517">
                  <c:v>-6.5895499999999982E-2</c:v>
                </c:pt>
                <c:pt idx="9518">
                  <c:v>-6.5896999999999983E-2</c:v>
                </c:pt>
                <c:pt idx="9519">
                  <c:v>-6.590749999999998E-2</c:v>
                </c:pt>
                <c:pt idx="9520">
                  <c:v>-6.5909999999999982E-2</c:v>
                </c:pt>
                <c:pt idx="9521">
                  <c:v>-6.5911999999999984E-2</c:v>
                </c:pt>
                <c:pt idx="9522">
                  <c:v>-6.5917999999999977E-2</c:v>
                </c:pt>
                <c:pt idx="9523">
                  <c:v>-6.5901999999999988E-2</c:v>
                </c:pt>
                <c:pt idx="9524">
                  <c:v>-6.5908499999999981E-2</c:v>
                </c:pt>
                <c:pt idx="9525">
                  <c:v>-6.5917999999999977E-2</c:v>
                </c:pt>
                <c:pt idx="9526">
                  <c:v>-6.5921999999999981E-2</c:v>
                </c:pt>
                <c:pt idx="9527">
                  <c:v>-6.593149999999999E-2</c:v>
                </c:pt>
                <c:pt idx="9528">
                  <c:v>-6.593499999999998E-2</c:v>
                </c:pt>
                <c:pt idx="9529">
                  <c:v>-6.5924999999999984E-2</c:v>
                </c:pt>
                <c:pt idx="9530">
                  <c:v>-6.593099999999999E-2</c:v>
                </c:pt>
                <c:pt idx="9531">
                  <c:v>-6.5938499999999983E-2</c:v>
                </c:pt>
                <c:pt idx="9532">
                  <c:v>-6.5938999999999984E-2</c:v>
                </c:pt>
                <c:pt idx="9533">
                  <c:v>-6.5937499999999968E-2</c:v>
                </c:pt>
                <c:pt idx="9534">
                  <c:v>-6.5936999999999968E-2</c:v>
                </c:pt>
                <c:pt idx="9535">
                  <c:v>-6.5945499999999976E-2</c:v>
                </c:pt>
                <c:pt idx="9536">
                  <c:v>-6.5945499999999976E-2</c:v>
                </c:pt>
                <c:pt idx="9537">
                  <c:v>-6.5946999999999978E-2</c:v>
                </c:pt>
                <c:pt idx="9538">
                  <c:v>-6.5947499999999992E-2</c:v>
                </c:pt>
                <c:pt idx="9539">
                  <c:v>-6.5942499999999973E-2</c:v>
                </c:pt>
                <c:pt idx="9540">
                  <c:v>-6.5936499999999995E-2</c:v>
                </c:pt>
                <c:pt idx="9541">
                  <c:v>-6.5936999999999996E-2</c:v>
                </c:pt>
                <c:pt idx="9542">
                  <c:v>-6.5933999999999993E-2</c:v>
                </c:pt>
                <c:pt idx="9543">
                  <c:v>-6.5925499999999998E-2</c:v>
                </c:pt>
                <c:pt idx="9544">
                  <c:v>-6.5918500000000005E-2</c:v>
                </c:pt>
                <c:pt idx="9545">
                  <c:v>-6.5912999999999999E-2</c:v>
                </c:pt>
                <c:pt idx="9546">
                  <c:v>-6.5910499999999997E-2</c:v>
                </c:pt>
                <c:pt idx="9547">
                  <c:v>-6.5921500000000008E-2</c:v>
                </c:pt>
                <c:pt idx="9548">
                  <c:v>-6.5923499999999982E-2</c:v>
                </c:pt>
                <c:pt idx="9549">
                  <c:v>-6.5923499999999982E-2</c:v>
                </c:pt>
                <c:pt idx="9550">
                  <c:v>-6.5926499999999985E-2</c:v>
                </c:pt>
                <c:pt idx="9551">
                  <c:v>-6.592149999999998E-2</c:v>
                </c:pt>
                <c:pt idx="9552">
                  <c:v>-6.591749999999999E-2</c:v>
                </c:pt>
                <c:pt idx="9553">
                  <c:v>-6.5912999999999972E-2</c:v>
                </c:pt>
                <c:pt idx="9554">
                  <c:v>-6.5909999999999982E-2</c:v>
                </c:pt>
                <c:pt idx="9555">
                  <c:v>-6.5895499999999982E-2</c:v>
                </c:pt>
                <c:pt idx="9556">
                  <c:v>-6.5891499999999978E-2</c:v>
                </c:pt>
                <c:pt idx="9557">
                  <c:v>-6.5888499999999975E-2</c:v>
                </c:pt>
                <c:pt idx="9558">
                  <c:v>-6.5828999999999985E-2</c:v>
                </c:pt>
                <c:pt idx="9559">
                  <c:v>-6.5823499999999993E-2</c:v>
                </c:pt>
                <c:pt idx="9560">
                  <c:v>-6.5822999999999993E-2</c:v>
                </c:pt>
                <c:pt idx="9561">
                  <c:v>-6.5828999999999999E-2</c:v>
                </c:pt>
                <c:pt idx="9562">
                  <c:v>-6.5836499999999992E-2</c:v>
                </c:pt>
                <c:pt idx="9563">
                  <c:v>-6.5838499999999994E-2</c:v>
                </c:pt>
                <c:pt idx="9564">
                  <c:v>-6.5839500000000009E-2</c:v>
                </c:pt>
                <c:pt idx="9565">
                  <c:v>-6.5842499999999998E-2</c:v>
                </c:pt>
                <c:pt idx="9566">
                  <c:v>-6.5844E-2</c:v>
                </c:pt>
                <c:pt idx="9567">
                  <c:v>-6.5846500000000002E-2</c:v>
                </c:pt>
                <c:pt idx="9568">
                  <c:v>-6.5849999999999992E-2</c:v>
                </c:pt>
                <c:pt idx="9569">
                  <c:v>-6.5851999999999994E-2</c:v>
                </c:pt>
                <c:pt idx="9570">
                  <c:v>-6.5855499999999997E-2</c:v>
                </c:pt>
                <c:pt idx="9571">
                  <c:v>-6.5897499999999998E-2</c:v>
                </c:pt>
                <c:pt idx="9572">
                  <c:v>-6.5908999999999981E-2</c:v>
                </c:pt>
                <c:pt idx="9573">
                  <c:v>-6.5917999999999977E-2</c:v>
                </c:pt>
                <c:pt idx="9574">
                  <c:v>-6.5927499999999972E-2</c:v>
                </c:pt>
                <c:pt idx="9575">
                  <c:v>-6.5890499999999991E-2</c:v>
                </c:pt>
                <c:pt idx="9576">
                  <c:v>-6.5898999999999985E-2</c:v>
                </c:pt>
                <c:pt idx="9577">
                  <c:v>-6.589399999999998E-2</c:v>
                </c:pt>
                <c:pt idx="9578">
                  <c:v>-6.5904999999999977E-2</c:v>
                </c:pt>
                <c:pt idx="9579">
                  <c:v>-6.5882999999999969E-2</c:v>
                </c:pt>
                <c:pt idx="9580">
                  <c:v>-6.5886999999999973E-2</c:v>
                </c:pt>
                <c:pt idx="9581">
                  <c:v>-6.5894499999999981E-2</c:v>
                </c:pt>
                <c:pt idx="9582">
                  <c:v>-6.5898499999999971E-2</c:v>
                </c:pt>
                <c:pt idx="9583">
                  <c:v>-6.5910999999999983E-2</c:v>
                </c:pt>
                <c:pt idx="9584">
                  <c:v>-6.5922999999999982E-2</c:v>
                </c:pt>
                <c:pt idx="9585">
                  <c:v>-6.5934499999999979E-2</c:v>
                </c:pt>
                <c:pt idx="9586">
                  <c:v>-6.594549999999999E-2</c:v>
                </c:pt>
                <c:pt idx="9587">
                  <c:v>-6.5948999999999994E-2</c:v>
                </c:pt>
                <c:pt idx="9588">
                  <c:v>-6.5954999999999986E-2</c:v>
                </c:pt>
                <c:pt idx="9589">
                  <c:v>-6.5959999999999991E-2</c:v>
                </c:pt>
                <c:pt idx="9590">
                  <c:v>-6.5963499999999994E-2</c:v>
                </c:pt>
                <c:pt idx="9591">
                  <c:v>-6.5955999999999987E-2</c:v>
                </c:pt>
                <c:pt idx="9592">
                  <c:v>-6.5958499999999989E-2</c:v>
                </c:pt>
                <c:pt idx="9593">
                  <c:v>-6.5959500000000004E-2</c:v>
                </c:pt>
                <c:pt idx="9594">
                  <c:v>-6.6003000000000006E-2</c:v>
                </c:pt>
                <c:pt idx="9595">
                  <c:v>-6.5999499999999989E-2</c:v>
                </c:pt>
                <c:pt idx="9596">
                  <c:v>-6.6006999999999996E-2</c:v>
                </c:pt>
                <c:pt idx="9597">
                  <c:v>-6.6007499999999983E-2</c:v>
                </c:pt>
                <c:pt idx="9598">
                  <c:v>-6.6006999999999982E-2</c:v>
                </c:pt>
                <c:pt idx="9599">
                  <c:v>-6.6006499999999982E-2</c:v>
                </c:pt>
                <c:pt idx="9600">
                  <c:v>-6.600499999999998E-2</c:v>
                </c:pt>
                <c:pt idx="9601">
                  <c:v>-6.6010999999999986E-2</c:v>
                </c:pt>
                <c:pt idx="9602">
                  <c:v>-6.6010999999999986E-2</c:v>
                </c:pt>
                <c:pt idx="9603">
                  <c:v>-6.600449999999998E-2</c:v>
                </c:pt>
                <c:pt idx="9604">
                  <c:v>-6.6005499999999981E-2</c:v>
                </c:pt>
                <c:pt idx="9605">
                  <c:v>-6.6006499999999996E-2</c:v>
                </c:pt>
                <c:pt idx="9606">
                  <c:v>-6.6007999999999983E-2</c:v>
                </c:pt>
                <c:pt idx="9607">
                  <c:v>-6.6011999999999973E-2</c:v>
                </c:pt>
                <c:pt idx="9608">
                  <c:v>-6.6019499999999981E-2</c:v>
                </c:pt>
                <c:pt idx="9609">
                  <c:v>-6.6028999999999977E-2</c:v>
                </c:pt>
                <c:pt idx="9610">
                  <c:v>-6.6035499999999997E-2</c:v>
                </c:pt>
                <c:pt idx="9611">
                  <c:v>-6.604249999999999E-2</c:v>
                </c:pt>
                <c:pt idx="9612">
                  <c:v>-6.6048999999999997E-2</c:v>
                </c:pt>
                <c:pt idx="9613">
                  <c:v>-6.6052999999999987E-2</c:v>
                </c:pt>
                <c:pt idx="9614">
                  <c:v>-6.605999999999998E-2</c:v>
                </c:pt>
                <c:pt idx="9615">
                  <c:v>-6.6042999999999991E-2</c:v>
                </c:pt>
                <c:pt idx="9616">
                  <c:v>-6.6047499999999981E-2</c:v>
                </c:pt>
                <c:pt idx="9617">
                  <c:v>-6.6049499999999983E-2</c:v>
                </c:pt>
                <c:pt idx="9618">
                  <c:v>-6.6050999999999971E-2</c:v>
                </c:pt>
                <c:pt idx="9619">
                  <c:v>-6.6051499999999971E-2</c:v>
                </c:pt>
                <c:pt idx="9620">
                  <c:v>-6.6056999999999963E-2</c:v>
                </c:pt>
                <c:pt idx="9621">
                  <c:v>-6.6063999999999956E-2</c:v>
                </c:pt>
                <c:pt idx="9622">
                  <c:v>-6.6070499999999963E-2</c:v>
                </c:pt>
                <c:pt idx="9623">
                  <c:v>-6.6073999999999952E-2</c:v>
                </c:pt>
                <c:pt idx="9624">
                  <c:v>-6.6077999999999956E-2</c:v>
                </c:pt>
                <c:pt idx="9625">
                  <c:v>-6.6080999999999959E-2</c:v>
                </c:pt>
                <c:pt idx="9626">
                  <c:v>-6.6085999999999964E-2</c:v>
                </c:pt>
                <c:pt idx="9627">
                  <c:v>-6.6079499999999972E-2</c:v>
                </c:pt>
                <c:pt idx="9628">
                  <c:v>-6.6059499999999979E-2</c:v>
                </c:pt>
                <c:pt idx="9629">
                  <c:v>-6.6058499999999978E-2</c:v>
                </c:pt>
                <c:pt idx="9630">
                  <c:v>-6.6060999999999981E-2</c:v>
                </c:pt>
                <c:pt idx="9631">
                  <c:v>-6.6044499999999978E-2</c:v>
                </c:pt>
                <c:pt idx="9632">
                  <c:v>-6.6047999999999982E-2</c:v>
                </c:pt>
                <c:pt idx="9633">
                  <c:v>-6.6050499999999984E-2</c:v>
                </c:pt>
                <c:pt idx="9634">
                  <c:v>-6.6055999999999976E-2</c:v>
                </c:pt>
                <c:pt idx="9635">
                  <c:v>-6.6057999999999992E-2</c:v>
                </c:pt>
                <c:pt idx="9636">
                  <c:v>-6.6060999999999995E-2</c:v>
                </c:pt>
                <c:pt idx="9637">
                  <c:v>-6.6066999999999987E-2</c:v>
                </c:pt>
                <c:pt idx="9638">
                  <c:v>-6.6070500000000004E-2</c:v>
                </c:pt>
                <c:pt idx="9639">
                  <c:v>-6.6075500000000009E-2</c:v>
                </c:pt>
                <c:pt idx="9640">
                  <c:v>-6.6079500000000013E-2</c:v>
                </c:pt>
                <c:pt idx="9641">
                  <c:v>-6.6084500000000004E-2</c:v>
                </c:pt>
                <c:pt idx="9642">
                  <c:v>-6.6088500000000008E-2</c:v>
                </c:pt>
                <c:pt idx="9643">
                  <c:v>-6.6124000000000016E-2</c:v>
                </c:pt>
                <c:pt idx="9644">
                  <c:v>-6.6135000000000013E-2</c:v>
                </c:pt>
                <c:pt idx="9645">
                  <c:v>-6.6147500000000012E-2</c:v>
                </c:pt>
                <c:pt idx="9646">
                  <c:v>-6.6157500000000008E-2</c:v>
                </c:pt>
                <c:pt idx="9647">
                  <c:v>-6.6170000000000007E-2</c:v>
                </c:pt>
                <c:pt idx="9648">
                  <c:v>-6.6179000000000029E-2</c:v>
                </c:pt>
                <c:pt idx="9649">
                  <c:v>-6.6187500000000024E-2</c:v>
                </c:pt>
                <c:pt idx="9650">
                  <c:v>-6.619700000000002E-2</c:v>
                </c:pt>
                <c:pt idx="9651">
                  <c:v>-6.6222500000000017E-2</c:v>
                </c:pt>
                <c:pt idx="9652">
                  <c:v>-6.6229500000000011E-2</c:v>
                </c:pt>
                <c:pt idx="9653">
                  <c:v>-6.6235000000000016E-2</c:v>
                </c:pt>
                <c:pt idx="9654">
                  <c:v>-6.6240500000000008E-2</c:v>
                </c:pt>
                <c:pt idx="9655">
                  <c:v>-6.625250000000002E-2</c:v>
                </c:pt>
                <c:pt idx="9656">
                  <c:v>-6.6262000000000029E-2</c:v>
                </c:pt>
                <c:pt idx="9657">
                  <c:v>-6.6271500000000025E-2</c:v>
                </c:pt>
                <c:pt idx="9658">
                  <c:v>-6.628050000000002E-2</c:v>
                </c:pt>
                <c:pt idx="9659">
                  <c:v>-6.6300000000000012E-2</c:v>
                </c:pt>
                <c:pt idx="9660">
                  <c:v>-6.6302500000000014E-2</c:v>
                </c:pt>
                <c:pt idx="9661">
                  <c:v>-6.6305500000000017E-2</c:v>
                </c:pt>
                <c:pt idx="9662">
                  <c:v>-6.6307000000000019E-2</c:v>
                </c:pt>
                <c:pt idx="9663">
                  <c:v>-6.6322500000000006E-2</c:v>
                </c:pt>
                <c:pt idx="9664">
                  <c:v>-6.6327000000000011E-2</c:v>
                </c:pt>
                <c:pt idx="9665">
                  <c:v>-6.6331500000000002E-2</c:v>
                </c:pt>
                <c:pt idx="9666">
                  <c:v>-6.6334000000000004E-2</c:v>
                </c:pt>
                <c:pt idx="9667">
                  <c:v>-6.6276500000000016E-2</c:v>
                </c:pt>
                <c:pt idx="9668">
                  <c:v>-6.6282500000000008E-2</c:v>
                </c:pt>
                <c:pt idx="9669">
                  <c:v>-6.6283999999999996E-2</c:v>
                </c:pt>
                <c:pt idx="9670">
                  <c:v>-6.6286499999999998E-2</c:v>
                </c:pt>
                <c:pt idx="9671">
                  <c:v>-6.6279499999999991E-2</c:v>
                </c:pt>
                <c:pt idx="9672">
                  <c:v>-6.6284999999999983E-2</c:v>
                </c:pt>
                <c:pt idx="9673">
                  <c:v>-6.6280000000000006E-2</c:v>
                </c:pt>
                <c:pt idx="9674">
                  <c:v>-6.6292999999999991E-2</c:v>
                </c:pt>
                <c:pt idx="9675">
                  <c:v>-6.6287499999999999E-2</c:v>
                </c:pt>
                <c:pt idx="9676">
                  <c:v>-6.6287999999999986E-2</c:v>
                </c:pt>
                <c:pt idx="9677">
                  <c:v>-6.6285999999999984E-2</c:v>
                </c:pt>
                <c:pt idx="9678">
                  <c:v>-6.6283499999999981E-2</c:v>
                </c:pt>
                <c:pt idx="9679">
                  <c:v>-6.6293999999999992E-2</c:v>
                </c:pt>
                <c:pt idx="9680">
                  <c:v>-6.6293999999999992E-2</c:v>
                </c:pt>
                <c:pt idx="9681">
                  <c:v>-6.6287499999999985E-2</c:v>
                </c:pt>
                <c:pt idx="9682">
                  <c:v>-6.6285999999999984E-2</c:v>
                </c:pt>
                <c:pt idx="9683">
                  <c:v>-6.6280499999999978E-2</c:v>
                </c:pt>
                <c:pt idx="9684">
                  <c:v>-6.6268999999999981E-2</c:v>
                </c:pt>
                <c:pt idx="9685">
                  <c:v>-6.6269499999999981E-2</c:v>
                </c:pt>
                <c:pt idx="9686">
                  <c:v>-6.6266499999999978E-2</c:v>
                </c:pt>
                <c:pt idx="9687">
                  <c:v>-6.6302999999999987E-2</c:v>
                </c:pt>
                <c:pt idx="9688">
                  <c:v>-6.6301999999999986E-2</c:v>
                </c:pt>
                <c:pt idx="9689">
                  <c:v>-6.6303999999999974E-2</c:v>
                </c:pt>
                <c:pt idx="9690">
                  <c:v>-6.6307999999999978E-2</c:v>
                </c:pt>
                <c:pt idx="9691">
                  <c:v>-6.6317999999999988E-2</c:v>
                </c:pt>
                <c:pt idx="9692">
                  <c:v>-6.6325499999999982E-2</c:v>
                </c:pt>
                <c:pt idx="9693">
                  <c:v>-6.6336499999999993E-2</c:v>
                </c:pt>
                <c:pt idx="9694">
                  <c:v>-6.635199999999998E-2</c:v>
                </c:pt>
                <c:pt idx="9695">
                  <c:v>-6.6368999999999984E-2</c:v>
                </c:pt>
                <c:pt idx="9696">
                  <c:v>-6.6382999999999998E-2</c:v>
                </c:pt>
                <c:pt idx="9697">
                  <c:v>-6.6393500000000008E-2</c:v>
                </c:pt>
                <c:pt idx="9698">
                  <c:v>-6.6404499999999991E-2</c:v>
                </c:pt>
                <c:pt idx="9699">
                  <c:v>-6.6427999999999987E-2</c:v>
                </c:pt>
                <c:pt idx="9700">
                  <c:v>-6.6444500000000004E-2</c:v>
                </c:pt>
                <c:pt idx="9701">
                  <c:v>-6.6455500000000001E-2</c:v>
                </c:pt>
                <c:pt idx="9702">
                  <c:v>-6.6467999999999999E-2</c:v>
                </c:pt>
                <c:pt idx="9703">
                  <c:v>-6.6477000000000008E-2</c:v>
                </c:pt>
                <c:pt idx="9704">
                  <c:v>-6.6501500000000005E-2</c:v>
                </c:pt>
                <c:pt idx="9705">
                  <c:v>-6.6518499999999994E-2</c:v>
                </c:pt>
                <c:pt idx="9706">
                  <c:v>-6.6531499999999993E-2</c:v>
                </c:pt>
                <c:pt idx="9707">
                  <c:v>-6.6561499999999996E-2</c:v>
                </c:pt>
                <c:pt idx="9708">
                  <c:v>-6.657399999999998E-2</c:v>
                </c:pt>
                <c:pt idx="9709">
                  <c:v>-6.6588499999999995E-2</c:v>
                </c:pt>
                <c:pt idx="9710">
                  <c:v>-6.6598999999999992E-2</c:v>
                </c:pt>
                <c:pt idx="9711">
                  <c:v>-6.6599499999999978E-2</c:v>
                </c:pt>
                <c:pt idx="9712">
                  <c:v>-6.6605999999999985E-2</c:v>
                </c:pt>
                <c:pt idx="9713">
                  <c:v>-6.661549999999998E-2</c:v>
                </c:pt>
                <c:pt idx="9714">
                  <c:v>-6.6619999999999985E-2</c:v>
                </c:pt>
                <c:pt idx="9715">
                  <c:v>-6.6629999999999981E-2</c:v>
                </c:pt>
                <c:pt idx="9716">
                  <c:v>-6.6638499999999989E-2</c:v>
                </c:pt>
                <c:pt idx="9717">
                  <c:v>-6.6641999999999993E-2</c:v>
                </c:pt>
                <c:pt idx="9718">
                  <c:v>-6.663949999999999E-2</c:v>
                </c:pt>
                <c:pt idx="9719">
                  <c:v>-6.6638999999999976E-2</c:v>
                </c:pt>
                <c:pt idx="9720">
                  <c:v>-6.6636999999999988E-2</c:v>
                </c:pt>
                <c:pt idx="9721">
                  <c:v>-6.6634499999999985E-2</c:v>
                </c:pt>
                <c:pt idx="9722">
                  <c:v>-6.6627999999999979E-2</c:v>
                </c:pt>
                <c:pt idx="9723">
                  <c:v>-6.6644499999999968E-2</c:v>
                </c:pt>
                <c:pt idx="9724">
                  <c:v>-6.6639499999999963E-2</c:v>
                </c:pt>
                <c:pt idx="9725">
                  <c:v>-6.6629499999999967E-2</c:v>
                </c:pt>
                <c:pt idx="9726">
                  <c:v>-6.6625999999999963E-2</c:v>
                </c:pt>
                <c:pt idx="9727">
                  <c:v>-6.6617499999999955E-2</c:v>
                </c:pt>
                <c:pt idx="9728">
                  <c:v>-6.6615999999999953E-2</c:v>
                </c:pt>
                <c:pt idx="9729">
                  <c:v>-6.6629999999999967E-2</c:v>
                </c:pt>
                <c:pt idx="9730">
                  <c:v>-6.6621999999999973E-2</c:v>
                </c:pt>
                <c:pt idx="9731">
                  <c:v>-6.6621499999999972E-2</c:v>
                </c:pt>
                <c:pt idx="9732">
                  <c:v>-6.6616999999999968E-2</c:v>
                </c:pt>
                <c:pt idx="9733">
                  <c:v>-6.6612999999999978E-2</c:v>
                </c:pt>
                <c:pt idx="9734">
                  <c:v>-6.6606499999999971E-2</c:v>
                </c:pt>
                <c:pt idx="9735">
                  <c:v>-6.6588499999999967E-2</c:v>
                </c:pt>
                <c:pt idx="9736">
                  <c:v>-6.6583499999999962E-2</c:v>
                </c:pt>
                <c:pt idx="9737">
                  <c:v>-6.6578499999999957E-2</c:v>
                </c:pt>
                <c:pt idx="9738">
                  <c:v>-6.6574499999999967E-2</c:v>
                </c:pt>
                <c:pt idx="9739">
                  <c:v>-6.6581999999999961E-2</c:v>
                </c:pt>
                <c:pt idx="9740">
                  <c:v>-6.6588999999999968E-2</c:v>
                </c:pt>
                <c:pt idx="9741">
                  <c:v>-6.6592999999999958E-2</c:v>
                </c:pt>
                <c:pt idx="9742">
                  <c:v>-6.6592999999999972E-2</c:v>
                </c:pt>
                <c:pt idx="9743">
                  <c:v>-6.6594499999999973E-2</c:v>
                </c:pt>
                <c:pt idx="9744">
                  <c:v>-6.6594999999999988E-2</c:v>
                </c:pt>
                <c:pt idx="9745">
                  <c:v>-6.6597999999999977E-2</c:v>
                </c:pt>
                <c:pt idx="9746">
                  <c:v>-6.6597999999999991E-2</c:v>
                </c:pt>
                <c:pt idx="9747">
                  <c:v>-6.6581999999999988E-2</c:v>
                </c:pt>
                <c:pt idx="9748">
                  <c:v>-6.6579499999999972E-2</c:v>
                </c:pt>
                <c:pt idx="9749">
                  <c:v>-6.6578999999999985E-2</c:v>
                </c:pt>
                <c:pt idx="9750">
                  <c:v>-6.6576999999999983E-2</c:v>
                </c:pt>
                <c:pt idx="9751">
                  <c:v>-6.6591999999999998E-2</c:v>
                </c:pt>
                <c:pt idx="9752">
                  <c:v>-6.6598999999999992E-2</c:v>
                </c:pt>
                <c:pt idx="9753">
                  <c:v>-6.6604499999999997E-2</c:v>
                </c:pt>
                <c:pt idx="9754">
                  <c:v>-6.6609000000000002E-2</c:v>
                </c:pt>
                <c:pt idx="9755">
                  <c:v>-6.6603499999999996E-2</c:v>
                </c:pt>
                <c:pt idx="9756">
                  <c:v>-6.6608000000000001E-2</c:v>
                </c:pt>
                <c:pt idx="9757">
                  <c:v>-6.6611500000000004E-2</c:v>
                </c:pt>
                <c:pt idx="9758">
                  <c:v>-6.6613499999999992E-2</c:v>
                </c:pt>
                <c:pt idx="9759">
                  <c:v>-6.6622000000000001E-2</c:v>
                </c:pt>
                <c:pt idx="9760">
                  <c:v>-6.6622000000000001E-2</c:v>
                </c:pt>
                <c:pt idx="9761">
                  <c:v>-6.6619499999999998E-2</c:v>
                </c:pt>
                <c:pt idx="9762">
                  <c:v>-6.6608500000000001E-2</c:v>
                </c:pt>
                <c:pt idx="9763">
                  <c:v>-6.6601499999999994E-2</c:v>
                </c:pt>
                <c:pt idx="9764">
                  <c:v>-6.6601999999999995E-2</c:v>
                </c:pt>
                <c:pt idx="9765">
                  <c:v>-6.6604499999999997E-2</c:v>
                </c:pt>
                <c:pt idx="9766">
                  <c:v>-6.6605000000000011E-2</c:v>
                </c:pt>
                <c:pt idx="9767">
                  <c:v>-6.6619999999999999E-2</c:v>
                </c:pt>
                <c:pt idx="9768">
                  <c:v>-6.6614500000000007E-2</c:v>
                </c:pt>
                <c:pt idx="9769">
                  <c:v>-6.6613500000000006E-2</c:v>
                </c:pt>
                <c:pt idx="9770">
                  <c:v>-6.6605499999999998E-2</c:v>
                </c:pt>
                <c:pt idx="9771">
                  <c:v>-6.65795E-2</c:v>
                </c:pt>
                <c:pt idx="9772">
                  <c:v>-6.6564999999999999E-2</c:v>
                </c:pt>
                <c:pt idx="9773">
                  <c:v>-6.6552500000000001E-2</c:v>
                </c:pt>
                <c:pt idx="9774">
                  <c:v>-6.6535500000000011E-2</c:v>
                </c:pt>
                <c:pt idx="9775">
                  <c:v>-6.6568500000000017E-2</c:v>
                </c:pt>
                <c:pt idx="9776">
                  <c:v>-6.6566500000000015E-2</c:v>
                </c:pt>
                <c:pt idx="9777">
                  <c:v>-6.6567500000000002E-2</c:v>
                </c:pt>
                <c:pt idx="9778">
                  <c:v>-6.6553999999999988E-2</c:v>
                </c:pt>
                <c:pt idx="9779">
                  <c:v>-6.6550000000000012E-2</c:v>
                </c:pt>
                <c:pt idx="9780">
                  <c:v>-6.6533500000000009E-2</c:v>
                </c:pt>
                <c:pt idx="9781">
                  <c:v>-6.652050000000001E-2</c:v>
                </c:pt>
                <c:pt idx="9782">
                  <c:v>-6.6507499999999997E-2</c:v>
                </c:pt>
                <c:pt idx="9783">
                  <c:v>-6.6494000000000011E-2</c:v>
                </c:pt>
                <c:pt idx="9784">
                  <c:v>-6.6476000000000021E-2</c:v>
                </c:pt>
                <c:pt idx="9785">
                  <c:v>-6.6462500000000022E-2</c:v>
                </c:pt>
                <c:pt idx="9786">
                  <c:v>-6.644750000000002E-2</c:v>
                </c:pt>
                <c:pt idx="9787">
                  <c:v>-6.6424000000000025E-2</c:v>
                </c:pt>
                <c:pt idx="9788">
                  <c:v>-6.6416500000000017E-2</c:v>
                </c:pt>
                <c:pt idx="9789">
                  <c:v>-6.640500000000002E-2</c:v>
                </c:pt>
                <c:pt idx="9790">
                  <c:v>-6.6394500000000023E-2</c:v>
                </c:pt>
                <c:pt idx="9791">
                  <c:v>-6.6385000000000013E-2</c:v>
                </c:pt>
                <c:pt idx="9792">
                  <c:v>-6.6374500000000017E-2</c:v>
                </c:pt>
                <c:pt idx="9793">
                  <c:v>-6.6367000000000023E-2</c:v>
                </c:pt>
                <c:pt idx="9794">
                  <c:v>-6.6361500000000018E-2</c:v>
                </c:pt>
                <c:pt idx="9795">
                  <c:v>-6.6360500000000017E-2</c:v>
                </c:pt>
                <c:pt idx="9796">
                  <c:v>-6.6355000000000011E-2</c:v>
                </c:pt>
                <c:pt idx="9797">
                  <c:v>-6.635000000000002E-2</c:v>
                </c:pt>
                <c:pt idx="9798">
                  <c:v>-6.6346500000000017E-2</c:v>
                </c:pt>
                <c:pt idx="9799">
                  <c:v>-6.6333000000000017E-2</c:v>
                </c:pt>
                <c:pt idx="9800">
                  <c:v>-6.6332000000000002E-2</c:v>
                </c:pt>
                <c:pt idx="9801">
                  <c:v>-6.6324000000000008E-2</c:v>
                </c:pt>
                <c:pt idx="9802">
                  <c:v>-6.6378000000000006E-2</c:v>
                </c:pt>
                <c:pt idx="9803">
                  <c:v>-6.6374000000000016E-2</c:v>
                </c:pt>
                <c:pt idx="9804">
                  <c:v>-6.6366500000000023E-2</c:v>
                </c:pt>
                <c:pt idx="9805">
                  <c:v>-6.6358000000000028E-2</c:v>
                </c:pt>
                <c:pt idx="9806">
                  <c:v>-6.6348500000000032E-2</c:v>
                </c:pt>
                <c:pt idx="9807">
                  <c:v>-6.6327000000000039E-2</c:v>
                </c:pt>
                <c:pt idx="9808">
                  <c:v>-6.6312000000000038E-2</c:v>
                </c:pt>
                <c:pt idx="9809">
                  <c:v>-6.6299000000000038E-2</c:v>
                </c:pt>
                <c:pt idx="9810">
                  <c:v>-6.6289000000000042E-2</c:v>
                </c:pt>
                <c:pt idx="9811">
                  <c:v>-6.627250000000004E-2</c:v>
                </c:pt>
                <c:pt idx="9812">
                  <c:v>-6.6254500000000049E-2</c:v>
                </c:pt>
                <c:pt idx="9813">
                  <c:v>-6.6239500000000021E-2</c:v>
                </c:pt>
                <c:pt idx="9814">
                  <c:v>-6.6217500000000026E-2</c:v>
                </c:pt>
                <c:pt idx="9815">
                  <c:v>-6.6204000000000027E-2</c:v>
                </c:pt>
                <c:pt idx="9816">
                  <c:v>-6.6185500000000036E-2</c:v>
                </c:pt>
                <c:pt idx="9817">
                  <c:v>-6.6170500000000035E-2</c:v>
                </c:pt>
                <c:pt idx="9818">
                  <c:v>-6.6158500000000023E-2</c:v>
                </c:pt>
                <c:pt idx="9819">
                  <c:v>-6.6145000000000037E-2</c:v>
                </c:pt>
                <c:pt idx="9820">
                  <c:v>-6.6127000000000033E-2</c:v>
                </c:pt>
                <c:pt idx="9821">
                  <c:v>-6.6106000000000054E-2</c:v>
                </c:pt>
                <c:pt idx="9822">
                  <c:v>-6.6089000000000037E-2</c:v>
                </c:pt>
                <c:pt idx="9823">
                  <c:v>-6.6070000000000031E-2</c:v>
                </c:pt>
                <c:pt idx="9824">
                  <c:v>-6.6051500000000041E-2</c:v>
                </c:pt>
                <c:pt idx="9825">
                  <c:v>-6.6033000000000036E-2</c:v>
                </c:pt>
                <c:pt idx="9826">
                  <c:v>-6.6014000000000045E-2</c:v>
                </c:pt>
                <c:pt idx="9827">
                  <c:v>-6.599550000000004E-2</c:v>
                </c:pt>
                <c:pt idx="9828">
                  <c:v>-6.598550000000003E-2</c:v>
                </c:pt>
                <c:pt idx="9829">
                  <c:v>-6.5972500000000031E-2</c:v>
                </c:pt>
                <c:pt idx="9830">
                  <c:v>-6.5959500000000032E-2</c:v>
                </c:pt>
                <c:pt idx="9831">
                  <c:v>-6.5976000000000035E-2</c:v>
                </c:pt>
                <c:pt idx="9832">
                  <c:v>-6.5965000000000024E-2</c:v>
                </c:pt>
                <c:pt idx="9833">
                  <c:v>-6.5960000000000032E-2</c:v>
                </c:pt>
                <c:pt idx="9834">
                  <c:v>-6.5946500000000047E-2</c:v>
                </c:pt>
                <c:pt idx="9835">
                  <c:v>-6.5951000000000037E-2</c:v>
                </c:pt>
                <c:pt idx="9836">
                  <c:v>-6.5944500000000031E-2</c:v>
                </c:pt>
                <c:pt idx="9837">
                  <c:v>-6.5933500000000034E-2</c:v>
                </c:pt>
                <c:pt idx="9838">
                  <c:v>-6.5927500000000028E-2</c:v>
                </c:pt>
                <c:pt idx="9839">
                  <c:v>-6.5916500000000045E-2</c:v>
                </c:pt>
                <c:pt idx="9840">
                  <c:v>-6.5908500000000037E-2</c:v>
                </c:pt>
                <c:pt idx="9841">
                  <c:v>-6.5900500000000028E-2</c:v>
                </c:pt>
                <c:pt idx="9842">
                  <c:v>-6.5895000000000023E-2</c:v>
                </c:pt>
                <c:pt idx="9843">
                  <c:v>-6.5854000000000024E-2</c:v>
                </c:pt>
                <c:pt idx="9844">
                  <c:v>-6.5843500000000027E-2</c:v>
                </c:pt>
                <c:pt idx="9845">
                  <c:v>-6.5817500000000029E-2</c:v>
                </c:pt>
                <c:pt idx="9846">
                  <c:v>-6.5810500000000036E-2</c:v>
                </c:pt>
                <c:pt idx="9847">
                  <c:v>-6.5806500000000032E-2</c:v>
                </c:pt>
                <c:pt idx="9848">
                  <c:v>-6.5799000000000024E-2</c:v>
                </c:pt>
                <c:pt idx="9849">
                  <c:v>-6.5789500000000029E-2</c:v>
                </c:pt>
                <c:pt idx="9850">
                  <c:v>-6.5778500000000045E-2</c:v>
                </c:pt>
                <c:pt idx="9851">
                  <c:v>-6.5776500000000043E-2</c:v>
                </c:pt>
                <c:pt idx="9852">
                  <c:v>-6.5764000000000031E-2</c:v>
                </c:pt>
                <c:pt idx="9853">
                  <c:v>-6.5758000000000039E-2</c:v>
                </c:pt>
                <c:pt idx="9854">
                  <c:v>-6.5750500000000031E-2</c:v>
                </c:pt>
                <c:pt idx="9855">
                  <c:v>-6.5738000000000019E-2</c:v>
                </c:pt>
                <c:pt idx="9856">
                  <c:v>-6.5723500000000032E-2</c:v>
                </c:pt>
                <c:pt idx="9857">
                  <c:v>-6.5708000000000016E-2</c:v>
                </c:pt>
                <c:pt idx="9858">
                  <c:v>-6.5696500000000033E-2</c:v>
                </c:pt>
                <c:pt idx="9859">
                  <c:v>-6.5682000000000032E-2</c:v>
                </c:pt>
                <c:pt idx="9860">
                  <c:v>-6.5676500000000027E-2</c:v>
                </c:pt>
                <c:pt idx="9861">
                  <c:v>-6.5670500000000034E-2</c:v>
                </c:pt>
                <c:pt idx="9862">
                  <c:v>-6.5743500000000024E-2</c:v>
                </c:pt>
                <c:pt idx="9863">
                  <c:v>-6.573950000000002E-2</c:v>
                </c:pt>
                <c:pt idx="9864">
                  <c:v>-6.5732500000000013E-2</c:v>
                </c:pt>
                <c:pt idx="9865">
                  <c:v>-6.5723500000000004E-2</c:v>
                </c:pt>
                <c:pt idx="9866">
                  <c:v>-6.5716999999999998E-2</c:v>
                </c:pt>
                <c:pt idx="9867">
                  <c:v>-6.5764500000000004E-2</c:v>
                </c:pt>
                <c:pt idx="9868">
                  <c:v>-6.5756500000000009E-2</c:v>
                </c:pt>
                <c:pt idx="9869">
                  <c:v>-6.5752000000000005E-2</c:v>
                </c:pt>
                <c:pt idx="9870">
                  <c:v>-6.5747E-2</c:v>
                </c:pt>
                <c:pt idx="9871">
                  <c:v>-6.5750000000000003E-2</c:v>
                </c:pt>
                <c:pt idx="9872">
                  <c:v>-6.5747000000000014E-2</c:v>
                </c:pt>
                <c:pt idx="9873">
                  <c:v>-6.5746000000000013E-2</c:v>
                </c:pt>
                <c:pt idx="9874">
                  <c:v>-6.5743000000000024E-2</c:v>
                </c:pt>
                <c:pt idx="9875">
                  <c:v>-6.575300000000002E-2</c:v>
                </c:pt>
                <c:pt idx="9876">
                  <c:v>-6.5751500000000018E-2</c:v>
                </c:pt>
                <c:pt idx="9877">
                  <c:v>-6.5748500000000029E-2</c:v>
                </c:pt>
                <c:pt idx="9878">
                  <c:v>-6.5746000000000027E-2</c:v>
                </c:pt>
                <c:pt idx="9879">
                  <c:v>-6.5742500000000023E-2</c:v>
                </c:pt>
                <c:pt idx="9880">
                  <c:v>-6.5740500000000021E-2</c:v>
                </c:pt>
                <c:pt idx="9881">
                  <c:v>-6.5737500000000018E-2</c:v>
                </c:pt>
                <c:pt idx="9882">
                  <c:v>-6.5736000000000031E-2</c:v>
                </c:pt>
                <c:pt idx="9883">
                  <c:v>-6.5742000000000023E-2</c:v>
                </c:pt>
                <c:pt idx="9884">
                  <c:v>-6.5745500000000012E-2</c:v>
                </c:pt>
                <c:pt idx="9885">
                  <c:v>-6.5748500000000001E-2</c:v>
                </c:pt>
                <c:pt idx="9886">
                  <c:v>-6.5750000000000017E-2</c:v>
                </c:pt>
                <c:pt idx="9887">
                  <c:v>-6.5749000000000016E-2</c:v>
                </c:pt>
                <c:pt idx="9888">
                  <c:v>-6.5752000000000019E-2</c:v>
                </c:pt>
                <c:pt idx="9889">
                  <c:v>-6.5749500000000016E-2</c:v>
                </c:pt>
                <c:pt idx="9890">
                  <c:v>-6.5752000000000005E-2</c:v>
                </c:pt>
                <c:pt idx="9891">
                  <c:v>-6.5750500000000003E-2</c:v>
                </c:pt>
                <c:pt idx="9892">
                  <c:v>-6.5752000000000005E-2</c:v>
                </c:pt>
                <c:pt idx="9893">
                  <c:v>-6.5751000000000004E-2</c:v>
                </c:pt>
                <c:pt idx="9894">
                  <c:v>-6.5748500000000015E-2</c:v>
                </c:pt>
                <c:pt idx="9895">
                  <c:v>-6.5772000000000011E-2</c:v>
                </c:pt>
                <c:pt idx="9896">
                  <c:v>-6.5773500000000026E-2</c:v>
                </c:pt>
                <c:pt idx="9897">
                  <c:v>-6.5778000000000017E-2</c:v>
                </c:pt>
                <c:pt idx="9898">
                  <c:v>-6.5782000000000021E-2</c:v>
                </c:pt>
                <c:pt idx="9899">
                  <c:v>-6.5785500000000011E-2</c:v>
                </c:pt>
                <c:pt idx="9900">
                  <c:v>-6.5783500000000009E-2</c:v>
                </c:pt>
                <c:pt idx="9901">
                  <c:v>-6.5784499999999996E-2</c:v>
                </c:pt>
                <c:pt idx="9902">
                  <c:v>-6.5786500000000012E-2</c:v>
                </c:pt>
                <c:pt idx="9903">
                  <c:v>-6.5791500000000017E-2</c:v>
                </c:pt>
                <c:pt idx="9904">
                  <c:v>-6.5784000000000009E-2</c:v>
                </c:pt>
                <c:pt idx="9905">
                  <c:v>-6.5783000000000008E-2</c:v>
                </c:pt>
                <c:pt idx="9906">
                  <c:v>-6.5783500000000023E-2</c:v>
                </c:pt>
                <c:pt idx="9907">
                  <c:v>-6.5778000000000031E-2</c:v>
                </c:pt>
                <c:pt idx="9908">
                  <c:v>-6.5778000000000031E-2</c:v>
                </c:pt>
                <c:pt idx="9909">
                  <c:v>-6.5773000000000026E-2</c:v>
                </c:pt>
                <c:pt idx="9910">
                  <c:v>-6.5771500000000011E-2</c:v>
                </c:pt>
                <c:pt idx="9911">
                  <c:v>-6.5775000000000014E-2</c:v>
                </c:pt>
                <c:pt idx="9912">
                  <c:v>-6.5772500000000012E-2</c:v>
                </c:pt>
                <c:pt idx="9913">
                  <c:v>-6.5762000000000015E-2</c:v>
                </c:pt>
                <c:pt idx="9914">
                  <c:v>-6.5756000000000009E-2</c:v>
                </c:pt>
                <c:pt idx="9915">
                  <c:v>-6.5747000000000014E-2</c:v>
                </c:pt>
                <c:pt idx="9916">
                  <c:v>-6.5739500000000006E-2</c:v>
                </c:pt>
                <c:pt idx="9917">
                  <c:v>-6.5736500000000017E-2</c:v>
                </c:pt>
                <c:pt idx="9918">
                  <c:v>-6.5737500000000018E-2</c:v>
                </c:pt>
                <c:pt idx="9919">
                  <c:v>-6.5737500000000018E-2</c:v>
                </c:pt>
                <c:pt idx="9920">
                  <c:v>-6.5734500000000015E-2</c:v>
                </c:pt>
                <c:pt idx="9921">
                  <c:v>-6.5738500000000019E-2</c:v>
                </c:pt>
                <c:pt idx="9922">
                  <c:v>-6.5735000000000016E-2</c:v>
                </c:pt>
                <c:pt idx="9923">
                  <c:v>-6.5733000000000014E-2</c:v>
                </c:pt>
                <c:pt idx="9924">
                  <c:v>-6.5732499999999999E-2</c:v>
                </c:pt>
                <c:pt idx="9925">
                  <c:v>-6.5734000000000001E-2</c:v>
                </c:pt>
                <c:pt idx="9926">
                  <c:v>-6.57335E-2</c:v>
                </c:pt>
                <c:pt idx="9927">
                  <c:v>-6.5731499999999998E-2</c:v>
                </c:pt>
                <c:pt idx="9928">
                  <c:v>-6.5728000000000009E-2</c:v>
                </c:pt>
                <c:pt idx="9929">
                  <c:v>-6.5722000000000003E-2</c:v>
                </c:pt>
                <c:pt idx="9930">
                  <c:v>-6.5723999999999991E-2</c:v>
                </c:pt>
                <c:pt idx="9931">
                  <c:v>-6.5713999999999995E-2</c:v>
                </c:pt>
                <c:pt idx="9932">
                  <c:v>-6.5713999999999995E-2</c:v>
                </c:pt>
                <c:pt idx="9933">
                  <c:v>-6.5713499999999994E-2</c:v>
                </c:pt>
                <c:pt idx="9934">
                  <c:v>-6.5714499999999995E-2</c:v>
                </c:pt>
                <c:pt idx="9935">
                  <c:v>-6.5719999999999987E-2</c:v>
                </c:pt>
                <c:pt idx="9936">
                  <c:v>-6.5721499999999988E-2</c:v>
                </c:pt>
                <c:pt idx="9937">
                  <c:v>-6.5721500000000002E-2</c:v>
                </c:pt>
                <c:pt idx="9938">
                  <c:v>-6.5721499999999988E-2</c:v>
                </c:pt>
                <c:pt idx="9939">
                  <c:v>-6.5714499999999995E-2</c:v>
                </c:pt>
                <c:pt idx="9940">
                  <c:v>-6.5709500000000004E-2</c:v>
                </c:pt>
                <c:pt idx="9941">
                  <c:v>-6.5701999999999997E-2</c:v>
                </c:pt>
                <c:pt idx="9942">
                  <c:v>-6.5699500000000008E-2</c:v>
                </c:pt>
                <c:pt idx="9943">
                  <c:v>-6.5698500000000007E-2</c:v>
                </c:pt>
                <c:pt idx="9944">
                  <c:v>-6.5690999999999999E-2</c:v>
                </c:pt>
                <c:pt idx="9945">
                  <c:v>-6.568199999999999E-2</c:v>
                </c:pt>
                <c:pt idx="9946">
                  <c:v>-6.5676499999999985E-2</c:v>
                </c:pt>
                <c:pt idx="9947">
                  <c:v>-6.5661999999999998E-2</c:v>
                </c:pt>
                <c:pt idx="9948">
                  <c:v>-6.565749999999998E-2</c:v>
                </c:pt>
                <c:pt idx="9949">
                  <c:v>-6.5655499999999992E-2</c:v>
                </c:pt>
                <c:pt idx="9950">
                  <c:v>-6.5647999999999984E-2</c:v>
                </c:pt>
                <c:pt idx="9951">
                  <c:v>-6.5631999999999982E-2</c:v>
                </c:pt>
                <c:pt idx="9952">
                  <c:v>-6.5618999999999983E-2</c:v>
                </c:pt>
                <c:pt idx="9953">
                  <c:v>-6.5612999999999977E-2</c:v>
                </c:pt>
                <c:pt idx="9954">
                  <c:v>-6.5604999999999983E-2</c:v>
                </c:pt>
                <c:pt idx="9955">
                  <c:v>-6.560649999999997E-2</c:v>
                </c:pt>
                <c:pt idx="9956">
                  <c:v>-6.5598999999999977E-2</c:v>
                </c:pt>
                <c:pt idx="9957">
                  <c:v>-6.5595999999999974E-2</c:v>
                </c:pt>
                <c:pt idx="9958">
                  <c:v>-6.5591499999999983E-2</c:v>
                </c:pt>
                <c:pt idx="9959">
                  <c:v>-6.5585499999999991E-2</c:v>
                </c:pt>
                <c:pt idx="9960">
                  <c:v>-6.5582999999999989E-2</c:v>
                </c:pt>
                <c:pt idx="9961">
                  <c:v>-6.5577999999999984E-2</c:v>
                </c:pt>
                <c:pt idx="9962">
                  <c:v>-6.5579499999999985E-2</c:v>
                </c:pt>
                <c:pt idx="9963">
                  <c:v>-6.5582499999999988E-2</c:v>
                </c:pt>
                <c:pt idx="9964">
                  <c:v>-6.5580499999999986E-2</c:v>
                </c:pt>
                <c:pt idx="9965">
                  <c:v>-6.557399999999998E-2</c:v>
                </c:pt>
                <c:pt idx="9966">
                  <c:v>-6.557099999999999E-2</c:v>
                </c:pt>
                <c:pt idx="9967">
                  <c:v>-6.5495499999999984E-2</c:v>
                </c:pt>
                <c:pt idx="9968">
                  <c:v>-6.5501999999999991E-2</c:v>
                </c:pt>
                <c:pt idx="9969">
                  <c:v>-6.5498500000000015E-2</c:v>
                </c:pt>
                <c:pt idx="9970">
                  <c:v>-6.5502500000000005E-2</c:v>
                </c:pt>
                <c:pt idx="9971">
                  <c:v>-6.550350000000002E-2</c:v>
                </c:pt>
                <c:pt idx="9972">
                  <c:v>-6.5512000000000015E-2</c:v>
                </c:pt>
                <c:pt idx="9973">
                  <c:v>-6.5515500000000018E-2</c:v>
                </c:pt>
                <c:pt idx="9974">
                  <c:v>-6.5524000000000027E-2</c:v>
                </c:pt>
                <c:pt idx="9975">
                  <c:v>-6.553150000000002E-2</c:v>
                </c:pt>
                <c:pt idx="9976">
                  <c:v>-6.5530000000000019E-2</c:v>
                </c:pt>
                <c:pt idx="9977">
                  <c:v>-6.5535500000000024E-2</c:v>
                </c:pt>
                <c:pt idx="9978">
                  <c:v>-6.554150000000003E-2</c:v>
                </c:pt>
                <c:pt idx="9979">
                  <c:v>-6.5539000000000028E-2</c:v>
                </c:pt>
                <c:pt idx="9980">
                  <c:v>-6.5552000000000013E-2</c:v>
                </c:pt>
                <c:pt idx="9981">
                  <c:v>-6.5555000000000016E-2</c:v>
                </c:pt>
                <c:pt idx="9982">
                  <c:v>-6.5562500000000024E-2</c:v>
                </c:pt>
                <c:pt idx="9983">
                  <c:v>-6.5569500000000003E-2</c:v>
                </c:pt>
                <c:pt idx="9984">
                  <c:v>-6.557700000000001E-2</c:v>
                </c:pt>
                <c:pt idx="9985">
                  <c:v>-6.5586000000000005E-2</c:v>
                </c:pt>
                <c:pt idx="9986">
                  <c:v>-6.559100000000001E-2</c:v>
                </c:pt>
                <c:pt idx="9987">
                  <c:v>-6.5611000000000017E-2</c:v>
                </c:pt>
                <c:pt idx="9988">
                  <c:v>-6.5612000000000004E-2</c:v>
                </c:pt>
                <c:pt idx="9989">
                  <c:v>-6.5614999999999993E-2</c:v>
                </c:pt>
                <c:pt idx="9990">
                  <c:v>-6.561800000000001E-2</c:v>
                </c:pt>
                <c:pt idx="9991">
                  <c:v>-6.5624500000000016E-2</c:v>
                </c:pt>
                <c:pt idx="9992">
                  <c:v>-6.5626500000000004E-2</c:v>
                </c:pt>
                <c:pt idx="9993">
                  <c:v>-6.5639500000000003E-2</c:v>
                </c:pt>
                <c:pt idx="9994">
                  <c:v>-6.5638499999999989E-2</c:v>
                </c:pt>
                <c:pt idx="9995">
                  <c:v>-6.5634999999999999E-2</c:v>
                </c:pt>
                <c:pt idx="9996">
                  <c:v>-6.5633999999999998E-2</c:v>
                </c:pt>
                <c:pt idx="9997">
                  <c:v>-6.5629999999999994E-2</c:v>
                </c:pt>
                <c:pt idx="9998">
                  <c:v>-6.5628499999999992E-2</c:v>
                </c:pt>
                <c:pt idx="9999">
                  <c:v>-6.5637000000000001E-2</c:v>
                </c:pt>
                <c:pt idx="10000">
                  <c:v>-6.5633999999999998E-2</c:v>
                </c:pt>
                <c:pt idx="10001">
                  <c:v>-6.5634999999999999E-2</c:v>
                </c:pt>
                <c:pt idx="10002">
                  <c:v>-6.5576499999999982E-2</c:v>
                </c:pt>
                <c:pt idx="10003">
                  <c:v>-6.5588499999999994E-2</c:v>
                </c:pt>
                <c:pt idx="10004">
                  <c:v>-6.5594499999999986E-2</c:v>
                </c:pt>
                <c:pt idx="10005">
                  <c:v>-6.5601499999999993E-2</c:v>
                </c:pt>
                <c:pt idx="10006">
                  <c:v>-6.5607499999999999E-2</c:v>
                </c:pt>
                <c:pt idx="10007">
                  <c:v>-6.5615499999999993E-2</c:v>
                </c:pt>
                <c:pt idx="10008">
                  <c:v>-6.5619999999999998E-2</c:v>
                </c:pt>
                <c:pt idx="10009">
                  <c:v>-6.562649999999999E-2</c:v>
                </c:pt>
                <c:pt idx="10010">
                  <c:v>-6.5629999999999994E-2</c:v>
                </c:pt>
                <c:pt idx="10011">
                  <c:v>-6.5637999999999988E-2</c:v>
                </c:pt>
                <c:pt idx="10012">
                  <c:v>-6.5650499999999987E-2</c:v>
                </c:pt>
                <c:pt idx="10013">
                  <c:v>-6.5661499999999984E-2</c:v>
                </c:pt>
                <c:pt idx="10014">
                  <c:v>-6.5675999999999984E-2</c:v>
                </c:pt>
                <c:pt idx="10015">
                  <c:v>-6.5697999999999979E-2</c:v>
                </c:pt>
                <c:pt idx="10016">
                  <c:v>-6.570949999999999E-2</c:v>
                </c:pt>
                <c:pt idx="10017">
                  <c:v>-6.5718999999999986E-2</c:v>
                </c:pt>
                <c:pt idx="10018">
                  <c:v>-6.5776999999999988E-2</c:v>
                </c:pt>
                <c:pt idx="10019">
                  <c:v>-6.5783499999999981E-2</c:v>
                </c:pt>
                <c:pt idx="10020">
                  <c:v>-6.5793999999999964E-2</c:v>
                </c:pt>
                <c:pt idx="10021">
                  <c:v>-6.5805499999999989E-2</c:v>
                </c:pt>
                <c:pt idx="10022">
                  <c:v>-6.5813999999999984E-2</c:v>
                </c:pt>
                <c:pt idx="10023">
                  <c:v>-6.5827499999999969E-2</c:v>
                </c:pt>
                <c:pt idx="10024">
                  <c:v>-6.5840999999999983E-2</c:v>
                </c:pt>
                <c:pt idx="10025">
                  <c:v>-6.5856999999999971E-2</c:v>
                </c:pt>
                <c:pt idx="10026">
                  <c:v>-6.5871999999999972E-2</c:v>
                </c:pt>
                <c:pt idx="10027">
                  <c:v>-6.5892499999999965E-2</c:v>
                </c:pt>
                <c:pt idx="10028">
                  <c:v>-6.5906999999999966E-2</c:v>
                </c:pt>
                <c:pt idx="10029">
                  <c:v>-6.5920999999999966E-2</c:v>
                </c:pt>
                <c:pt idx="10030">
                  <c:v>-6.5933499999999964E-2</c:v>
                </c:pt>
                <c:pt idx="10031">
                  <c:v>-6.5942499999999959E-2</c:v>
                </c:pt>
                <c:pt idx="10032">
                  <c:v>-6.5947999999999951E-2</c:v>
                </c:pt>
                <c:pt idx="10033">
                  <c:v>-6.5949999999999967E-2</c:v>
                </c:pt>
                <c:pt idx="10034">
                  <c:v>-6.5956999999999974E-2</c:v>
                </c:pt>
                <c:pt idx="10035">
                  <c:v>-6.595349999999997E-2</c:v>
                </c:pt>
                <c:pt idx="10036">
                  <c:v>-6.595649999999996E-2</c:v>
                </c:pt>
                <c:pt idx="10037">
                  <c:v>-6.5961999999999979E-2</c:v>
                </c:pt>
                <c:pt idx="10038">
                  <c:v>-6.5963999999999967E-2</c:v>
                </c:pt>
                <c:pt idx="10039">
                  <c:v>-6.5975499999999979E-2</c:v>
                </c:pt>
                <c:pt idx="10040">
                  <c:v>-6.5980499999999984E-2</c:v>
                </c:pt>
                <c:pt idx="10041">
                  <c:v>-6.5982499999999972E-2</c:v>
                </c:pt>
                <c:pt idx="10042">
                  <c:v>-6.5984999999999974E-2</c:v>
                </c:pt>
                <c:pt idx="10043">
                  <c:v>-6.5984999999999988E-2</c:v>
                </c:pt>
                <c:pt idx="10044">
                  <c:v>-6.598699999999999E-2</c:v>
                </c:pt>
                <c:pt idx="10045">
                  <c:v>-6.5999000000000002E-2</c:v>
                </c:pt>
                <c:pt idx="10046">
                  <c:v>-6.5993499999999983E-2</c:v>
                </c:pt>
                <c:pt idx="10047">
                  <c:v>-6.5979999999999983E-2</c:v>
                </c:pt>
                <c:pt idx="10048">
                  <c:v>-6.5977499999999981E-2</c:v>
                </c:pt>
                <c:pt idx="10049">
                  <c:v>-6.5971999999999975E-2</c:v>
                </c:pt>
                <c:pt idx="10050">
                  <c:v>-6.5973499999999977E-2</c:v>
                </c:pt>
                <c:pt idx="10051">
                  <c:v>-6.5951999999999983E-2</c:v>
                </c:pt>
                <c:pt idx="10052">
                  <c:v>-6.5953999999999985E-2</c:v>
                </c:pt>
                <c:pt idx="10053">
                  <c:v>-6.5954999999999986E-2</c:v>
                </c:pt>
                <c:pt idx="10054">
                  <c:v>-6.5955999999999987E-2</c:v>
                </c:pt>
                <c:pt idx="10055">
                  <c:v>-6.5958499999999989E-2</c:v>
                </c:pt>
                <c:pt idx="10056">
                  <c:v>-6.5960499999999991E-2</c:v>
                </c:pt>
                <c:pt idx="10057">
                  <c:v>-6.5965499999999982E-2</c:v>
                </c:pt>
                <c:pt idx="10058">
                  <c:v>-6.596500000000001E-2</c:v>
                </c:pt>
                <c:pt idx="10059">
                  <c:v>-6.5970500000000001E-2</c:v>
                </c:pt>
                <c:pt idx="10060">
                  <c:v>-6.5971999999999989E-2</c:v>
                </c:pt>
                <c:pt idx="10061">
                  <c:v>-6.5973999999999991E-2</c:v>
                </c:pt>
                <c:pt idx="10062">
                  <c:v>-6.5897999999999998E-2</c:v>
                </c:pt>
                <c:pt idx="10063">
                  <c:v>-6.5897499999999984E-2</c:v>
                </c:pt>
                <c:pt idx="10064">
                  <c:v>-6.5902999999999989E-2</c:v>
                </c:pt>
                <c:pt idx="10065">
                  <c:v>-6.5909499999999982E-2</c:v>
                </c:pt>
                <c:pt idx="10066">
                  <c:v>-6.5919499999999992E-2</c:v>
                </c:pt>
                <c:pt idx="10067">
                  <c:v>-6.5939499999999984E-2</c:v>
                </c:pt>
                <c:pt idx="10068">
                  <c:v>-6.5943499999999988E-2</c:v>
                </c:pt>
                <c:pt idx="10069">
                  <c:v>-6.5947499999999992E-2</c:v>
                </c:pt>
                <c:pt idx="10070">
                  <c:v>-6.5952999999999984E-2</c:v>
                </c:pt>
                <c:pt idx="10071">
                  <c:v>-6.5959999999999991E-2</c:v>
                </c:pt>
                <c:pt idx="10072">
                  <c:v>-6.5966999999999998E-2</c:v>
                </c:pt>
                <c:pt idx="10073">
                  <c:v>-6.597349999999999E-2</c:v>
                </c:pt>
                <c:pt idx="10074">
                  <c:v>-6.597349999999999E-2</c:v>
                </c:pt>
                <c:pt idx="10075">
                  <c:v>-6.5964499999999995E-2</c:v>
                </c:pt>
                <c:pt idx="10076">
                  <c:v>-6.5964999999999996E-2</c:v>
                </c:pt>
                <c:pt idx="10077">
                  <c:v>-6.5974499999999991E-2</c:v>
                </c:pt>
                <c:pt idx="10078">
                  <c:v>-6.5981499999999998E-2</c:v>
                </c:pt>
                <c:pt idx="10079">
                  <c:v>-6.5985000000000002E-2</c:v>
                </c:pt>
                <c:pt idx="10080">
                  <c:v>-6.5987000000000004E-2</c:v>
                </c:pt>
                <c:pt idx="10081">
                  <c:v>-6.5990999999999994E-2</c:v>
                </c:pt>
                <c:pt idx="10082">
                  <c:v>-6.5993999999999997E-2</c:v>
                </c:pt>
                <c:pt idx="10083">
                  <c:v>-6.5994999999999984E-2</c:v>
                </c:pt>
                <c:pt idx="10084">
                  <c:v>-6.59965E-2</c:v>
                </c:pt>
                <c:pt idx="10085">
                  <c:v>-6.5994999999999998E-2</c:v>
                </c:pt>
                <c:pt idx="10086">
                  <c:v>-6.59965E-2</c:v>
                </c:pt>
                <c:pt idx="10087">
                  <c:v>-6.6008999999999998E-2</c:v>
                </c:pt>
                <c:pt idx="10088">
                  <c:v>-6.6008999999999998E-2</c:v>
                </c:pt>
                <c:pt idx="10089">
                  <c:v>-6.6016499999999992E-2</c:v>
                </c:pt>
                <c:pt idx="10090">
                  <c:v>-6.6015499999999991E-2</c:v>
                </c:pt>
                <c:pt idx="10091">
                  <c:v>-6.6014000000000003E-2</c:v>
                </c:pt>
                <c:pt idx="10092">
                  <c:v>-6.6012500000000016E-2</c:v>
                </c:pt>
                <c:pt idx="10093">
                  <c:v>-6.6010500000000014E-2</c:v>
                </c:pt>
                <c:pt idx="10094">
                  <c:v>-6.6006000000000009E-2</c:v>
                </c:pt>
                <c:pt idx="10095">
                  <c:v>-6.5975500000000006E-2</c:v>
                </c:pt>
                <c:pt idx="10096">
                  <c:v>-6.5971500000000016E-2</c:v>
                </c:pt>
                <c:pt idx="10097">
                  <c:v>-6.5966000000000011E-2</c:v>
                </c:pt>
                <c:pt idx="10098">
                  <c:v>-6.596500000000001E-2</c:v>
                </c:pt>
                <c:pt idx="10099">
                  <c:v>-6.5967000000000012E-2</c:v>
                </c:pt>
                <c:pt idx="10100">
                  <c:v>-6.5966500000000025E-2</c:v>
                </c:pt>
                <c:pt idx="10101">
                  <c:v>-6.5964500000000023E-2</c:v>
                </c:pt>
                <c:pt idx="10102">
                  <c:v>-6.5963500000000022E-2</c:v>
                </c:pt>
                <c:pt idx="10103">
                  <c:v>-6.5957000000000002E-2</c:v>
                </c:pt>
                <c:pt idx="10104">
                  <c:v>-6.5955500000000014E-2</c:v>
                </c:pt>
                <c:pt idx="10105">
                  <c:v>-6.595100000000001E-2</c:v>
                </c:pt>
                <c:pt idx="10106">
                  <c:v>-6.595150000000001E-2</c:v>
                </c:pt>
                <c:pt idx="10107">
                  <c:v>-6.5941000000000013E-2</c:v>
                </c:pt>
                <c:pt idx="10108">
                  <c:v>-6.5941500000000014E-2</c:v>
                </c:pt>
                <c:pt idx="10109">
                  <c:v>-6.5945500000000004E-2</c:v>
                </c:pt>
                <c:pt idx="10110">
                  <c:v>-6.5944500000000017E-2</c:v>
                </c:pt>
                <c:pt idx="10111">
                  <c:v>-6.5938500000000011E-2</c:v>
                </c:pt>
                <c:pt idx="10112">
                  <c:v>-6.5946500000000019E-2</c:v>
                </c:pt>
                <c:pt idx="10113">
                  <c:v>-6.5954499999999999E-2</c:v>
                </c:pt>
                <c:pt idx="10114">
                  <c:v>-6.5962500000000007E-2</c:v>
                </c:pt>
                <c:pt idx="10115">
                  <c:v>-6.5959500000000004E-2</c:v>
                </c:pt>
                <c:pt idx="10116">
                  <c:v>-6.5959500000000004E-2</c:v>
                </c:pt>
                <c:pt idx="10117">
                  <c:v>-6.5965499999999996E-2</c:v>
                </c:pt>
                <c:pt idx="10118">
                  <c:v>-6.5970500000000001E-2</c:v>
                </c:pt>
                <c:pt idx="10119">
                  <c:v>-6.5972500000000003E-2</c:v>
                </c:pt>
                <c:pt idx="10120">
                  <c:v>-6.5979999999999997E-2</c:v>
                </c:pt>
                <c:pt idx="10121">
                  <c:v>-6.5977499999999994E-2</c:v>
                </c:pt>
                <c:pt idx="10122">
                  <c:v>-6.5983E-2</c:v>
                </c:pt>
                <c:pt idx="10123">
                  <c:v>-6.5975999999999993E-2</c:v>
                </c:pt>
                <c:pt idx="10124">
                  <c:v>-6.5975499999999992E-2</c:v>
                </c:pt>
                <c:pt idx="10125">
                  <c:v>-6.5975999999999993E-2</c:v>
                </c:pt>
                <c:pt idx="10126">
                  <c:v>-6.5904999999999991E-2</c:v>
                </c:pt>
                <c:pt idx="10127">
                  <c:v>-6.5905999999999992E-2</c:v>
                </c:pt>
                <c:pt idx="10128">
                  <c:v>-6.5904499999999991E-2</c:v>
                </c:pt>
                <c:pt idx="10129">
                  <c:v>-6.5904500000000005E-2</c:v>
                </c:pt>
                <c:pt idx="10130">
                  <c:v>-6.5898500000000013E-2</c:v>
                </c:pt>
                <c:pt idx="10131">
                  <c:v>-6.5891500000000019E-2</c:v>
                </c:pt>
                <c:pt idx="10132">
                  <c:v>-6.5890000000000032E-2</c:v>
                </c:pt>
                <c:pt idx="10133">
                  <c:v>-6.5886000000000028E-2</c:v>
                </c:pt>
                <c:pt idx="10134">
                  <c:v>-6.5880500000000022E-2</c:v>
                </c:pt>
                <c:pt idx="10135">
                  <c:v>-6.5881000000000023E-2</c:v>
                </c:pt>
                <c:pt idx="10136">
                  <c:v>-6.5872000000000014E-2</c:v>
                </c:pt>
                <c:pt idx="10137">
                  <c:v>-6.5865000000000021E-2</c:v>
                </c:pt>
                <c:pt idx="10138">
                  <c:v>-6.5856500000000026E-2</c:v>
                </c:pt>
                <c:pt idx="10139">
                  <c:v>-6.584650000000003E-2</c:v>
                </c:pt>
                <c:pt idx="10140">
                  <c:v>-6.5837000000000021E-2</c:v>
                </c:pt>
                <c:pt idx="10141">
                  <c:v>-6.5830000000000027E-2</c:v>
                </c:pt>
                <c:pt idx="10142">
                  <c:v>-6.5820000000000017E-2</c:v>
                </c:pt>
                <c:pt idx="10143">
                  <c:v>-6.5810500000000008E-2</c:v>
                </c:pt>
                <c:pt idx="10144">
                  <c:v>-6.5806500000000004E-2</c:v>
                </c:pt>
                <c:pt idx="10145">
                  <c:v>-6.5803E-2</c:v>
                </c:pt>
                <c:pt idx="10146">
                  <c:v>-6.5798999999999996E-2</c:v>
                </c:pt>
                <c:pt idx="10147">
                  <c:v>-6.5808499999999992E-2</c:v>
                </c:pt>
                <c:pt idx="10148">
                  <c:v>-6.5803E-2</c:v>
                </c:pt>
                <c:pt idx="10149">
                  <c:v>-6.579249999999999E-2</c:v>
                </c:pt>
                <c:pt idx="10150">
                  <c:v>-6.5788999999999986E-2</c:v>
                </c:pt>
                <c:pt idx="10151">
                  <c:v>-6.5789999999999987E-2</c:v>
                </c:pt>
                <c:pt idx="10152">
                  <c:v>-6.5792499999999976E-2</c:v>
                </c:pt>
                <c:pt idx="10153">
                  <c:v>-6.5792999999999977E-2</c:v>
                </c:pt>
                <c:pt idx="10154">
                  <c:v>-6.5794999999999979E-2</c:v>
                </c:pt>
                <c:pt idx="10155">
                  <c:v>-6.5805999999999976E-2</c:v>
                </c:pt>
                <c:pt idx="10156">
                  <c:v>-6.5809499999999965E-2</c:v>
                </c:pt>
                <c:pt idx="10157">
                  <c:v>-6.5809499999999965E-2</c:v>
                </c:pt>
                <c:pt idx="10158">
                  <c:v>-6.581449999999997E-2</c:v>
                </c:pt>
                <c:pt idx="10159">
                  <c:v>-6.5823999999999966E-2</c:v>
                </c:pt>
                <c:pt idx="10160">
                  <c:v>-6.5822499999999978E-2</c:v>
                </c:pt>
                <c:pt idx="10161">
                  <c:v>-6.5824499999999966E-2</c:v>
                </c:pt>
                <c:pt idx="10162">
                  <c:v>-6.5859499999999974E-2</c:v>
                </c:pt>
                <c:pt idx="10163">
                  <c:v>-6.5866499999999981E-2</c:v>
                </c:pt>
                <c:pt idx="10164">
                  <c:v>-6.5867999999999982E-2</c:v>
                </c:pt>
                <c:pt idx="10165">
                  <c:v>-6.5873499999999974E-2</c:v>
                </c:pt>
                <c:pt idx="10166">
                  <c:v>-6.5877999999999992E-2</c:v>
                </c:pt>
                <c:pt idx="10167">
                  <c:v>-6.5939499999999984E-2</c:v>
                </c:pt>
                <c:pt idx="10168">
                  <c:v>-6.5937999999999983E-2</c:v>
                </c:pt>
                <c:pt idx="10169">
                  <c:v>-6.5937999999999997E-2</c:v>
                </c:pt>
                <c:pt idx="10170">
                  <c:v>-6.5937999999999983E-2</c:v>
                </c:pt>
                <c:pt idx="10171">
                  <c:v>-6.5940499999999985E-2</c:v>
                </c:pt>
                <c:pt idx="10172">
                  <c:v>-6.5940999999999986E-2</c:v>
                </c:pt>
                <c:pt idx="10173">
                  <c:v>-6.5940999999999986E-2</c:v>
                </c:pt>
                <c:pt idx="10174">
                  <c:v>-6.5940999999999972E-2</c:v>
                </c:pt>
                <c:pt idx="10175">
                  <c:v>-6.5929499999999988E-2</c:v>
                </c:pt>
                <c:pt idx="10176">
                  <c:v>-6.5922499999999995E-2</c:v>
                </c:pt>
                <c:pt idx="10177">
                  <c:v>-6.591799999999999E-2</c:v>
                </c:pt>
                <c:pt idx="10178">
                  <c:v>-6.5909499999999982E-2</c:v>
                </c:pt>
                <c:pt idx="10179">
                  <c:v>-6.5902999999999989E-2</c:v>
                </c:pt>
                <c:pt idx="10180">
                  <c:v>-6.5895499999999982E-2</c:v>
                </c:pt>
                <c:pt idx="10181">
                  <c:v>-6.5890999999999977E-2</c:v>
                </c:pt>
                <c:pt idx="10182">
                  <c:v>-6.5878999999999979E-2</c:v>
                </c:pt>
                <c:pt idx="10183">
                  <c:v>-6.5872499999999987E-2</c:v>
                </c:pt>
                <c:pt idx="10184">
                  <c:v>-6.5870499999999985E-2</c:v>
                </c:pt>
                <c:pt idx="10185">
                  <c:v>-6.5862999999999991E-2</c:v>
                </c:pt>
                <c:pt idx="10186">
                  <c:v>-6.5857499999999985E-2</c:v>
                </c:pt>
                <c:pt idx="10187">
                  <c:v>-6.5849999999999992E-2</c:v>
                </c:pt>
                <c:pt idx="10188">
                  <c:v>-6.584799999999999E-2</c:v>
                </c:pt>
                <c:pt idx="10189">
                  <c:v>-6.5845000000000001E-2</c:v>
                </c:pt>
                <c:pt idx="10190">
                  <c:v>-6.5845999999999988E-2</c:v>
                </c:pt>
                <c:pt idx="10191">
                  <c:v>-6.5838999999999981E-2</c:v>
                </c:pt>
                <c:pt idx="10192">
                  <c:v>-6.5840999999999997E-2</c:v>
                </c:pt>
                <c:pt idx="10193">
                  <c:v>-6.5827499999999997E-2</c:v>
                </c:pt>
                <c:pt idx="10194">
                  <c:v>-6.5829000000000013E-2</c:v>
                </c:pt>
                <c:pt idx="10195">
                  <c:v>-6.5828500000000012E-2</c:v>
                </c:pt>
                <c:pt idx="10196">
                  <c:v>-6.5831000000000015E-2</c:v>
                </c:pt>
                <c:pt idx="10197">
                  <c:v>-6.5837500000000021E-2</c:v>
                </c:pt>
                <c:pt idx="10198">
                  <c:v>-6.5842500000000012E-2</c:v>
                </c:pt>
                <c:pt idx="10199">
                  <c:v>-6.5847000000000017E-2</c:v>
                </c:pt>
                <c:pt idx="10200">
                  <c:v>-6.5853500000000023E-2</c:v>
                </c:pt>
                <c:pt idx="10201">
                  <c:v>-6.5858500000000014E-2</c:v>
                </c:pt>
                <c:pt idx="10202">
                  <c:v>-6.5865500000000021E-2</c:v>
                </c:pt>
                <c:pt idx="10203">
                  <c:v>-6.5862500000000018E-2</c:v>
                </c:pt>
                <c:pt idx="10204">
                  <c:v>-6.5864000000000034E-2</c:v>
                </c:pt>
                <c:pt idx="10205">
                  <c:v>-6.5866500000000022E-2</c:v>
                </c:pt>
                <c:pt idx="10206">
                  <c:v>-6.5869000000000025E-2</c:v>
                </c:pt>
                <c:pt idx="10207">
                  <c:v>-6.5889500000000017E-2</c:v>
                </c:pt>
                <c:pt idx="10208">
                  <c:v>-6.5897000000000011E-2</c:v>
                </c:pt>
                <c:pt idx="10209">
                  <c:v>-6.590550000000002E-2</c:v>
                </c:pt>
                <c:pt idx="10210">
                  <c:v>-6.5918000000000018E-2</c:v>
                </c:pt>
                <c:pt idx="10211">
                  <c:v>-6.5926500000000013E-2</c:v>
                </c:pt>
                <c:pt idx="10212">
                  <c:v>-6.5937000000000023E-2</c:v>
                </c:pt>
                <c:pt idx="10213">
                  <c:v>-6.5947000000000019E-2</c:v>
                </c:pt>
                <c:pt idx="10214">
                  <c:v>-6.5957000000000029E-2</c:v>
                </c:pt>
                <c:pt idx="10215">
                  <c:v>-6.5954000000000026E-2</c:v>
                </c:pt>
                <c:pt idx="10216">
                  <c:v>-6.5964000000000023E-2</c:v>
                </c:pt>
                <c:pt idx="10217">
                  <c:v>-6.5970500000000029E-2</c:v>
                </c:pt>
                <c:pt idx="10218">
                  <c:v>-6.5929500000000044E-2</c:v>
                </c:pt>
                <c:pt idx="10219">
                  <c:v>-6.5950500000000037E-2</c:v>
                </c:pt>
                <c:pt idx="10220">
                  <c:v>-6.5961000000000047E-2</c:v>
                </c:pt>
                <c:pt idx="10221">
                  <c:v>-6.5973500000000046E-2</c:v>
                </c:pt>
                <c:pt idx="10222">
                  <c:v>-6.5988500000000047E-2</c:v>
                </c:pt>
                <c:pt idx="10223">
                  <c:v>-6.5993500000000052E-2</c:v>
                </c:pt>
                <c:pt idx="10224">
                  <c:v>-6.5998500000000043E-2</c:v>
                </c:pt>
                <c:pt idx="10225">
                  <c:v>-6.6000500000000045E-2</c:v>
                </c:pt>
                <c:pt idx="10226">
                  <c:v>-6.6003000000000048E-2</c:v>
                </c:pt>
                <c:pt idx="10227">
                  <c:v>-6.5997500000000042E-2</c:v>
                </c:pt>
                <c:pt idx="10228">
                  <c:v>-6.5995000000000054E-2</c:v>
                </c:pt>
                <c:pt idx="10229">
                  <c:v>-6.5992000000000051E-2</c:v>
                </c:pt>
                <c:pt idx="10230">
                  <c:v>-6.5990000000000049E-2</c:v>
                </c:pt>
                <c:pt idx="10231">
                  <c:v>-6.6007000000000066E-2</c:v>
                </c:pt>
                <c:pt idx="10232">
                  <c:v>-6.600950000000004E-2</c:v>
                </c:pt>
                <c:pt idx="10233">
                  <c:v>-6.600950000000004E-2</c:v>
                </c:pt>
                <c:pt idx="10234">
                  <c:v>-6.600900000000004E-2</c:v>
                </c:pt>
                <c:pt idx="10235">
                  <c:v>-6.6006000000000023E-2</c:v>
                </c:pt>
                <c:pt idx="10236">
                  <c:v>-6.6003500000000034E-2</c:v>
                </c:pt>
                <c:pt idx="10237">
                  <c:v>-6.5997500000000042E-2</c:v>
                </c:pt>
                <c:pt idx="10238">
                  <c:v>-6.5991500000000022E-2</c:v>
                </c:pt>
                <c:pt idx="10239">
                  <c:v>-6.5979000000000024E-2</c:v>
                </c:pt>
                <c:pt idx="10240">
                  <c:v>-6.597100000000003E-2</c:v>
                </c:pt>
                <c:pt idx="10241">
                  <c:v>-6.5968500000000041E-2</c:v>
                </c:pt>
                <c:pt idx="10242">
                  <c:v>-6.5966000000000025E-2</c:v>
                </c:pt>
                <c:pt idx="10243">
                  <c:v>-6.5972000000000031E-2</c:v>
                </c:pt>
                <c:pt idx="10244">
                  <c:v>-6.5972500000000017E-2</c:v>
                </c:pt>
                <c:pt idx="10245">
                  <c:v>-6.597550000000002E-2</c:v>
                </c:pt>
                <c:pt idx="10246">
                  <c:v>-6.5981500000000026E-2</c:v>
                </c:pt>
                <c:pt idx="10247">
                  <c:v>-6.5984500000000029E-2</c:v>
                </c:pt>
                <c:pt idx="10248">
                  <c:v>-6.5985500000000016E-2</c:v>
                </c:pt>
                <c:pt idx="10249">
                  <c:v>-6.5992500000000037E-2</c:v>
                </c:pt>
                <c:pt idx="10250">
                  <c:v>-6.5993500000000024E-2</c:v>
                </c:pt>
                <c:pt idx="10251">
                  <c:v>-6.6010000000000027E-2</c:v>
                </c:pt>
                <c:pt idx="10252">
                  <c:v>-6.6014000000000031E-2</c:v>
                </c:pt>
                <c:pt idx="10253">
                  <c:v>-6.6017000000000034E-2</c:v>
                </c:pt>
                <c:pt idx="10254">
                  <c:v>-6.6017000000000034E-2</c:v>
                </c:pt>
                <c:pt idx="10255">
                  <c:v>-6.6029500000000019E-2</c:v>
                </c:pt>
                <c:pt idx="10256">
                  <c:v>-6.6037000000000026E-2</c:v>
                </c:pt>
                <c:pt idx="10257">
                  <c:v>-6.6041500000000031E-2</c:v>
                </c:pt>
                <c:pt idx="10258">
                  <c:v>-6.6047500000000023E-2</c:v>
                </c:pt>
                <c:pt idx="10259">
                  <c:v>-6.6053000000000001E-2</c:v>
                </c:pt>
                <c:pt idx="10260">
                  <c:v>-6.6053500000000015E-2</c:v>
                </c:pt>
                <c:pt idx="10261">
                  <c:v>-6.6055500000000017E-2</c:v>
                </c:pt>
                <c:pt idx="10262">
                  <c:v>-6.6055500000000003E-2</c:v>
                </c:pt>
                <c:pt idx="10263">
                  <c:v>-6.6058000000000006E-2</c:v>
                </c:pt>
                <c:pt idx="10264">
                  <c:v>-6.6057500000000019E-2</c:v>
                </c:pt>
                <c:pt idx="10265">
                  <c:v>-6.6056500000000004E-2</c:v>
                </c:pt>
                <c:pt idx="10266">
                  <c:v>-6.6050499999999998E-2</c:v>
                </c:pt>
                <c:pt idx="10267">
                  <c:v>-6.6055500000000003E-2</c:v>
                </c:pt>
                <c:pt idx="10268">
                  <c:v>-6.6059000000000007E-2</c:v>
                </c:pt>
                <c:pt idx="10269">
                  <c:v>-6.6054499999999988E-2</c:v>
                </c:pt>
                <c:pt idx="10270">
                  <c:v>-6.6056000000000004E-2</c:v>
                </c:pt>
                <c:pt idx="10271">
                  <c:v>-6.6043999999999992E-2</c:v>
                </c:pt>
                <c:pt idx="10272">
                  <c:v>-6.6038499999999986E-2</c:v>
                </c:pt>
                <c:pt idx="10273">
                  <c:v>-6.6032499999999994E-2</c:v>
                </c:pt>
                <c:pt idx="10274">
                  <c:v>-6.6028999999999977E-2</c:v>
                </c:pt>
                <c:pt idx="10275">
                  <c:v>-6.6026499999999974E-2</c:v>
                </c:pt>
                <c:pt idx="10276">
                  <c:v>-6.6023999999999985E-2</c:v>
                </c:pt>
                <c:pt idx="10277">
                  <c:v>-6.6016999999999978E-2</c:v>
                </c:pt>
                <c:pt idx="10278">
                  <c:v>-6.6008999999999984E-2</c:v>
                </c:pt>
                <c:pt idx="10279">
                  <c:v>-6.6000499999999976E-2</c:v>
                </c:pt>
                <c:pt idx="10280">
                  <c:v>-6.5997499999999973E-2</c:v>
                </c:pt>
                <c:pt idx="10281">
                  <c:v>-6.5996499999999972E-2</c:v>
                </c:pt>
                <c:pt idx="10282">
                  <c:v>-6.5992999999999982E-2</c:v>
                </c:pt>
                <c:pt idx="10283">
                  <c:v>-6.5998999999999974E-2</c:v>
                </c:pt>
                <c:pt idx="10284">
                  <c:v>-6.5996999999999972E-2</c:v>
                </c:pt>
                <c:pt idx="10285">
                  <c:v>-6.5993999999999969E-2</c:v>
                </c:pt>
                <c:pt idx="10286">
                  <c:v>-6.5993999999999983E-2</c:v>
                </c:pt>
                <c:pt idx="10287">
                  <c:v>-6.5984499999999974E-2</c:v>
                </c:pt>
                <c:pt idx="10288">
                  <c:v>-6.5983999999999987E-2</c:v>
                </c:pt>
                <c:pt idx="10289">
                  <c:v>-6.598049999999997E-2</c:v>
                </c:pt>
                <c:pt idx="10290">
                  <c:v>-6.5977999999999967E-2</c:v>
                </c:pt>
                <c:pt idx="10291">
                  <c:v>-6.5973999999999963E-2</c:v>
                </c:pt>
                <c:pt idx="10292">
                  <c:v>-6.5973999999999977E-2</c:v>
                </c:pt>
                <c:pt idx="10293">
                  <c:v>-6.5972999999999976E-2</c:v>
                </c:pt>
                <c:pt idx="10294">
                  <c:v>-6.5976999999999994E-2</c:v>
                </c:pt>
                <c:pt idx="10295">
                  <c:v>-6.597699999999998E-2</c:v>
                </c:pt>
                <c:pt idx="10296">
                  <c:v>-6.5974999999999978E-2</c:v>
                </c:pt>
                <c:pt idx="10297">
                  <c:v>-6.5976499999999966E-2</c:v>
                </c:pt>
                <c:pt idx="10298">
                  <c:v>-6.5973499999999977E-2</c:v>
                </c:pt>
                <c:pt idx="10299">
                  <c:v>-6.5967499999999971E-2</c:v>
                </c:pt>
                <c:pt idx="10300">
                  <c:v>-6.5965499999999969E-2</c:v>
                </c:pt>
                <c:pt idx="10301">
                  <c:v>-6.5965499999999955E-2</c:v>
                </c:pt>
                <c:pt idx="10302">
                  <c:v>-6.5961499999999965E-2</c:v>
                </c:pt>
                <c:pt idx="10303">
                  <c:v>-6.5954499999999958E-2</c:v>
                </c:pt>
                <c:pt idx="10304">
                  <c:v>-6.5957499999999961E-2</c:v>
                </c:pt>
                <c:pt idx="10305">
                  <c:v>-6.5963999999999953E-2</c:v>
                </c:pt>
                <c:pt idx="10306">
                  <c:v>-6.5991499999999967E-2</c:v>
                </c:pt>
                <c:pt idx="10307">
                  <c:v>-6.5993999999999969E-2</c:v>
                </c:pt>
                <c:pt idx="10308">
                  <c:v>-6.5993999999999969E-2</c:v>
                </c:pt>
                <c:pt idx="10309">
                  <c:v>-6.6001499999999963E-2</c:v>
                </c:pt>
                <c:pt idx="10310">
                  <c:v>-6.6004999999999966E-2</c:v>
                </c:pt>
                <c:pt idx="10311">
                  <c:v>-6.600849999999997E-2</c:v>
                </c:pt>
                <c:pt idx="10312">
                  <c:v>-6.6009499999999971E-2</c:v>
                </c:pt>
                <c:pt idx="10313">
                  <c:v>-6.6013499999999989E-2</c:v>
                </c:pt>
                <c:pt idx="10314">
                  <c:v>-6.6011999999999987E-2</c:v>
                </c:pt>
                <c:pt idx="10315">
                  <c:v>-6.602849999999999E-2</c:v>
                </c:pt>
                <c:pt idx="10316">
                  <c:v>-6.6033999999999982E-2</c:v>
                </c:pt>
                <c:pt idx="10317">
                  <c:v>-6.6030999999999992E-2</c:v>
                </c:pt>
                <c:pt idx="10318">
                  <c:v>-6.6031000000000006E-2</c:v>
                </c:pt>
                <c:pt idx="10319">
                  <c:v>-6.6043500000000005E-2</c:v>
                </c:pt>
                <c:pt idx="10320">
                  <c:v>-6.6044000000000019E-2</c:v>
                </c:pt>
                <c:pt idx="10321">
                  <c:v>-6.6050000000000011E-2</c:v>
                </c:pt>
                <c:pt idx="10322">
                  <c:v>-6.6056000000000017E-2</c:v>
                </c:pt>
                <c:pt idx="10323">
                  <c:v>-6.6066500000000014E-2</c:v>
                </c:pt>
                <c:pt idx="10324">
                  <c:v>-6.6074000000000008E-2</c:v>
                </c:pt>
                <c:pt idx="10325">
                  <c:v>-6.6076999999999997E-2</c:v>
                </c:pt>
                <c:pt idx="10326">
                  <c:v>-6.6153500000000004E-2</c:v>
                </c:pt>
                <c:pt idx="10327">
                  <c:v>-6.6160000000000024E-2</c:v>
                </c:pt>
                <c:pt idx="10328">
                  <c:v>-6.6166500000000017E-2</c:v>
                </c:pt>
                <c:pt idx="10329">
                  <c:v>-6.6170500000000007E-2</c:v>
                </c:pt>
                <c:pt idx="10330">
                  <c:v>-6.6175000000000012E-2</c:v>
                </c:pt>
                <c:pt idx="10331">
                  <c:v>-6.6189000000000012E-2</c:v>
                </c:pt>
                <c:pt idx="10332">
                  <c:v>-6.6198000000000007E-2</c:v>
                </c:pt>
                <c:pt idx="10333">
                  <c:v>-6.6205000000000014E-2</c:v>
                </c:pt>
                <c:pt idx="10334">
                  <c:v>-6.6216500000000011E-2</c:v>
                </c:pt>
                <c:pt idx="10335">
                  <c:v>-6.6217000000000012E-2</c:v>
                </c:pt>
                <c:pt idx="10336">
                  <c:v>-6.6230500000000025E-2</c:v>
                </c:pt>
                <c:pt idx="10337">
                  <c:v>-6.6244000000000025E-2</c:v>
                </c:pt>
                <c:pt idx="10338">
                  <c:v>-6.6257500000000025E-2</c:v>
                </c:pt>
                <c:pt idx="10339">
                  <c:v>-6.625650000000001E-2</c:v>
                </c:pt>
                <c:pt idx="10340">
                  <c:v>-6.6274500000000014E-2</c:v>
                </c:pt>
                <c:pt idx="10341">
                  <c:v>-6.6285000000000011E-2</c:v>
                </c:pt>
                <c:pt idx="10342">
                  <c:v>-6.629850000000001E-2</c:v>
                </c:pt>
                <c:pt idx="10343">
                  <c:v>-6.6310000000000008E-2</c:v>
                </c:pt>
                <c:pt idx="10344">
                  <c:v>-6.6322000000000006E-2</c:v>
                </c:pt>
                <c:pt idx="10345">
                  <c:v>-6.6335000000000019E-2</c:v>
                </c:pt>
                <c:pt idx="10346">
                  <c:v>-6.6344500000000015E-2</c:v>
                </c:pt>
                <c:pt idx="10347">
                  <c:v>-6.6353000000000023E-2</c:v>
                </c:pt>
                <c:pt idx="10348">
                  <c:v>-6.6364500000000021E-2</c:v>
                </c:pt>
                <c:pt idx="10349">
                  <c:v>-6.6378500000000035E-2</c:v>
                </c:pt>
                <c:pt idx="10350">
                  <c:v>-6.6386500000000015E-2</c:v>
                </c:pt>
                <c:pt idx="10351">
                  <c:v>-6.6392000000000034E-2</c:v>
                </c:pt>
                <c:pt idx="10352">
                  <c:v>-6.6399500000000014E-2</c:v>
                </c:pt>
                <c:pt idx="10353">
                  <c:v>-6.6406000000000021E-2</c:v>
                </c:pt>
                <c:pt idx="10354">
                  <c:v>-6.6412500000000013E-2</c:v>
                </c:pt>
                <c:pt idx="10355">
                  <c:v>-6.6410000000000025E-2</c:v>
                </c:pt>
                <c:pt idx="10356">
                  <c:v>-6.641550000000003E-2</c:v>
                </c:pt>
                <c:pt idx="10357">
                  <c:v>-6.6418500000000019E-2</c:v>
                </c:pt>
                <c:pt idx="10358">
                  <c:v>-6.6420500000000021E-2</c:v>
                </c:pt>
                <c:pt idx="10359">
                  <c:v>-6.6418000000000033E-2</c:v>
                </c:pt>
                <c:pt idx="10360">
                  <c:v>-6.6424000000000025E-2</c:v>
                </c:pt>
                <c:pt idx="10361">
                  <c:v>-6.6424000000000025E-2</c:v>
                </c:pt>
                <c:pt idx="10362">
                  <c:v>-6.6392500000000021E-2</c:v>
                </c:pt>
                <c:pt idx="10363">
                  <c:v>-6.6395500000000024E-2</c:v>
                </c:pt>
                <c:pt idx="10364">
                  <c:v>-6.6394500000000023E-2</c:v>
                </c:pt>
                <c:pt idx="10365">
                  <c:v>-6.6389500000000018E-2</c:v>
                </c:pt>
                <c:pt idx="10366">
                  <c:v>-6.6387000000000029E-2</c:v>
                </c:pt>
                <c:pt idx="10367">
                  <c:v>-6.6385000000000027E-2</c:v>
                </c:pt>
                <c:pt idx="10368">
                  <c:v>-6.637750000000002E-2</c:v>
                </c:pt>
                <c:pt idx="10369">
                  <c:v>-6.6375500000000032E-2</c:v>
                </c:pt>
                <c:pt idx="10370">
                  <c:v>-6.6372000000000028E-2</c:v>
                </c:pt>
                <c:pt idx="10371">
                  <c:v>-6.6361500000000018E-2</c:v>
                </c:pt>
                <c:pt idx="10372">
                  <c:v>-6.6353000000000023E-2</c:v>
                </c:pt>
                <c:pt idx="10373">
                  <c:v>-6.6347000000000017E-2</c:v>
                </c:pt>
                <c:pt idx="10374">
                  <c:v>-6.63435E-2</c:v>
                </c:pt>
                <c:pt idx="10375">
                  <c:v>-6.6350000000000006E-2</c:v>
                </c:pt>
                <c:pt idx="10376">
                  <c:v>-6.6352500000000009E-2</c:v>
                </c:pt>
                <c:pt idx="10377">
                  <c:v>-6.6355500000000026E-2</c:v>
                </c:pt>
                <c:pt idx="10378">
                  <c:v>-6.6362500000000019E-2</c:v>
                </c:pt>
                <c:pt idx="10379">
                  <c:v>-6.636350000000002E-2</c:v>
                </c:pt>
                <c:pt idx="10380">
                  <c:v>-6.6364999999999993E-2</c:v>
                </c:pt>
                <c:pt idx="10381">
                  <c:v>-6.636800000000001E-2</c:v>
                </c:pt>
                <c:pt idx="10382">
                  <c:v>-6.6377000000000005E-2</c:v>
                </c:pt>
                <c:pt idx="10383">
                  <c:v>-6.6380500000000009E-2</c:v>
                </c:pt>
                <c:pt idx="10384">
                  <c:v>-6.6380500000000009E-2</c:v>
                </c:pt>
                <c:pt idx="10385">
                  <c:v>-6.6381999999999997E-2</c:v>
                </c:pt>
                <c:pt idx="10386">
                  <c:v>-6.6385E-2</c:v>
                </c:pt>
                <c:pt idx="10387">
                  <c:v>-6.63995E-2</c:v>
                </c:pt>
                <c:pt idx="10388">
                  <c:v>-6.6400000000000001E-2</c:v>
                </c:pt>
                <c:pt idx="10389">
                  <c:v>-6.6406499999999993E-2</c:v>
                </c:pt>
                <c:pt idx="10390">
                  <c:v>-6.6407499999999994E-2</c:v>
                </c:pt>
                <c:pt idx="10391">
                  <c:v>-6.6405999999999993E-2</c:v>
                </c:pt>
                <c:pt idx="10392">
                  <c:v>-6.6405500000000006E-2</c:v>
                </c:pt>
                <c:pt idx="10393">
                  <c:v>-6.6410999999999998E-2</c:v>
                </c:pt>
                <c:pt idx="10394">
                  <c:v>-6.6412499999999999E-2</c:v>
                </c:pt>
                <c:pt idx="10395">
                  <c:v>-6.6419500000000006E-2</c:v>
                </c:pt>
                <c:pt idx="10396">
                  <c:v>-6.6421000000000008E-2</c:v>
                </c:pt>
                <c:pt idx="10397">
                  <c:v>-6.6421499999999994E-2</c:v>
                </c:pt>
                <c:pt idx="10398">
                  <c:v>-6.6422999999999996E-2</c:v>
                </c:pt>
                <c:pt idx="10399">
                  <c:v>-6.6422499999999995E-2</c:v>
                </c:pt>
                <c:pt idx="10400">
                  <c:v>-6.6422499999999995E-2</c:v>
                </c:pt>
                <c:pt idx="10401">
                  <c:v>-6.6421000000000008E-2</c:v>
                </c:pt>
                <c:pt idx="10402">
                  <c:v>-6.6418500000000005E-2</c:v>
                </c:pt>
                <c:pt idx="10403">
                  <c:v>-6.6411000000000012E-2</c:v>
                </c:pt>
                <c:pt idx="10404">
                  <c:v>-6.6409500000000024E-2</c:v>
                </c:pt>
                <c:pt idx="10405">
                  <c:v>-6.6411500000000012E-2</c:v>
                </c:pt>
                <c:pt idx="10406">
                  <c:v>-6.6408500000000009E-2</c:v>
                </c:pt>
                <c:pt idx="10407">
                  <c:v>-6.6388500000000017E-2</c:v>
                </c:pt>
                <c:pt idx="10408">
                  <c:v>-6.6384500000000013E-2</c:v>
                </c:pt>
                <c:pt idx="10409">
                  <c:v>-6.6374500000000017E-2</c:v>
                </c:pt>
                <c:pt idx="10410">
                  <c:v>-6.6363000000000005E-2</c:v>
                </c:pt>
                <c:pt idx="10411">
                  <c:v>-6.635350000000001E-2</c:v>
                </c:pt>
                <c:pt idx="10412">
                  <c:v>-6.6347000000000017E-2</c:v>
                </c:pt>
                <c:pt idx="10413">
                  <c:v>-6.6335500000000019E-2</c:v>
                </c:pt>
                <c:pt idx="10414">
                  <c:v>-6.6326500000000038E-2</c:v>
                </c:pt>
                <c:pt idx="10415">
                  <c:v>-6.6316000000000014E-2</c:v>
                </c:pt>
                <c:pt idx="10416">
                  <c:v>-6.630800000000002E-2</c:v>
                </c:pt>
                <c:pt idx="10417">
                  <c:v>-6.6304500000000016E-2</c:v>
                </c:pt>
                <c:pt idx="10418">
                  <c:v>-6.6300500000000012E-2</c:v>
                </c:pt>
                <c:pt idx="10419">
                  <c:v>-6.6287000000000026E-2</c:v>
                </c:pt>
                <c:pt idx="10420">
                  <c:v>-6.6279500000000019E-2</c:v>
                </c:pt>
                <c:pt idx="10421">
                  <c:v>-6.6267500000000007E-2</c:v>
                </c:pt>
                <c:pt idx="10422">
                  <c:v>-6.6252500000000006E-2</c:v>
                </c:pt>
                <c:pt idx="10423">
                  <c:v>-6.6244000000000011E-2</c:v>
                </c:pt>
                <c:pt idx="10424">
                  <c:v>-6.6236500000000018E-2</c:v>
                </c:pt>
                <c:pt idx="10425">
                  <c:v>-6.6229500000000024E-2</c:v>
                </c:pt>
                <c:pt idx="10426">
                  <c:v>-6.6224500000000006E-2</c:v>
                </c:pt>
                <c:pt idx="10427">
                  <c:v>-6.6219000000000014E-2</c:v>
                </c:pt>
                <c:pt idx="10428">
                  <c:v>-6.62185E-2</c:v>
                </c:pt>
                <c:pt idx="10429">
                  <c:v>-6.6217000000000012E-2</c:v>
                </c:pt>
                <c:pt idx="10430">
                  <c:v>-6.6216500000000011E-2</c:v>
                </c:pt>
                <c:pt idx="10431">
                  <c:v>-6.6193500000000002E-2</c:v>
                </c:pt>
                <c:pt idx="10432">
                  <c:v>-6.6190499999999999E-2</c:v>
                </c:pt>
                <c:pt idx="10433">
                  <c:v>-6.6185000000000008E-2</c:v>
                </c:pt>
                <c:pt idx="10434">
                  <c:v>-6.6184999999999994E-2</c:v>
                </c:pt>
                <c:pt idx="10435">
                  <c:v>-6.6188499999999997E-2</c:v>
                </c:pt>
                <c:pt idx="10436">
                  <c:v>-6.6190499999999999E-2</c:v>
                </c:pt>
                <c:pt idx="10437">
                  <c:v>-6.6197000000000006E-2</c:v>
                </c:pt>
                <c:pt idx="10438">
                  <c:v>-6.6204499999999999E-2</c:v>
                </c:pt>
                <c:pt idx="10439">
                  <c:v>-6.6214500000000009E-2</c:v>
                </c:pt>
                <c:pt idx="10440">
                  <c:v>-6.6221000000000002E-2</c:v>
                </c:pt>
                <c:pt idx="10441">
                  <c:v>-6.6221000000000002E-2</c:v>
                </c:pt>
                <c:pt idx="10442">
                  <c:v>-6.6217499999999999E-2</c:v>
                </c:pt>
                <c:pt idx="10443">
                  <c:v>-6.6202000000000011E-2</c:v>
                </c:pt>
                <c:pt idx="10444">
                  <c:v>-6.6196000000000005E-2</c:v>
                </c:pt>
                <c:pt idx="10445">
                  <c:v>-6.6193499999999988E-2</c:v>
                </c:pt>
                <c:pt idx="10446">
                  <c:v>-6.6188999999999998E-2</c:v>
                </c:pt>
                <c:pt idx="10447">
                  <c:v>-6.61915E-2</c:v>
                </c:pt>
                <c:pt idx="10448">
                  <c:v>-6.6200499999999995E-2</c:v>
                </c:pt>
                <c:pt idx="10449">
                  <c:v>-6.6196000000000005E-2</c:v>
                </c:pt>
                <c:pt idx="10450">
                  <c:v>-6.6192500000000001E-2</c:v>
                </c:pt>
                <c:pt idx="10451">
                  <c:v>-6.6182999999999992E-2</c:v>
                </c:pt>
                <c:pt idx="10452">
                  <c:v>-6.6173499999999996E-2</c:v>
                </c:pt>
                <c:pt idx="10453">
                  <c:v>-6.6162499999999999E-2</c:v>
                </c:pt>
                <c:pt idx="10454">
                  <c:v>-6.6153500000000018E-2</c:v>
                </c:pt>
                <c:pt idx="10455">
                  <c:v>-6.6133000000000011E-2</c:v>
                </c:pt>
                <c:pt idx="10456">
                  <c:v>-6.611450000000002E-2</c:v>
                </c:pt>
                <c:pt idx="10457">
                  <c:v>-6.6097500000000003E-2</c:v>
                </c:pt>
                <c:pt idx="10458">
                  <c:v>-6.6082500000000002E-2</c:v>
                </c:pt>
                <c:pt idx="10459">
                  <c:v>-6.6056000000000004E-2</c:v>
                </c:pt>
                <c:pt idx="10460">
                  <c:v>-6.6043000000000004E-2</c:v>
                </c:pt>
                <c:pt idx="10461">
                  <c:v>-6.6029500000000005E-2</c:v>
                </c:pt>
                <c:pt idx="10462">
                  <c:v>-6.6015000000000004E-2</c:v>
                </c:pt>
                <c:pt idx="10463">
                  <c:v>-6.600099999999999E-2</c:v>
                </c:pt>
                <c:pt idx="10464">
                  <c:v>-6.598699999999999E-2</c:v>
                </c:pt>
                <c:pt idx="10465">
                  <c:v>-6.5970999999999988E-2</c:v>
                </c:pt>
                <c:pt idx="10466">
                  <c:v>-6.5970999999999988E-2</c:v>
                </c:pt>
                <c:pt idx="10467">
                  <c:v>-6.5935999999999995E-2</c:v>
                </c:pt>
                <c:pt idx="10468">
                  <c:v>-6.5917500000000004E-2</c:v>
                </c:pt>
                <c:pt idx="10469">
                  <c:v>-6.5904500000000005E-2</c:v>
                </c:pt>
                <c:pt idx="10470">
                  <c:v>-6.5888000000000002E-2</c:v>
                </c:pt>
                <c:pt idx="10471">
                  <c:v>-6.5888500000000003E-2</c:v>
                </c:pt>
                <c:pt idx="10472">
                  <c:v>-6.5884500000000012E-2</c:v>
                </c:pt>
                <c:pt idx="10473">
                  <c:v>-6.5881500000000009E-2</c:v>
                </c:pt>
                <c:pt idx="10474">
                  <c:v>-6.588200000000001E-2</c:v>
                </c:pt>
                <c:pt idx="10475">
                  <c:v>-6.5879500000000007E-2</c:v>
                </c:pt>
                <c:pt idx="10476">
                  <c:v>-6.5879000000000007E-2</c:v>
                </c:pt>
                <c:pt idx="10477">
                  <c:v>-6.5874000000000002E-2</c:v>
                </c:pt>
                <c:pt idx="10478">
                  <c:v>-6.587549999999999E-2</c:v>
                </c:pt>
                <c:pt idx="10479">
                  <c:v>-6.5883499999999984E-2</c:v>
                </c:pt>
                <c:pt idx="10480">
                  <c:v>-6.5883999999999984E-2</c:v>
                </c:pt>
                <c:pt idx="10481">
                  <c:v>-6.5883499999999984E-2</c:v>
                </c:pt>
                <c:pt idx="10482">
                  <c:v>-6.5886499999999973E-2</c:v>
                </c:pt>
                <c:pt idx="10483">
                  <c:v>-6.587999999999998E-2</c:v>
                </c:pt>
                <c:pt idx="10484">
                  <c:v>-6.5886999999999973E-2</c:v>
                </c:pt>
                <c:pt idx="10485">
                  <c:v>-6.5864499999999979E-2</c:v>
                </c:pt>
                <c:pt idx="10486">
                  <c:v>-6.5865999999999966E-2</c:v>
                </c:pt>
                <c:pt idx="10487">
                  <c:v>-6.5861999999999976E-2</c:v>
                </c:pt>
                <c:pt idx="10488">
                  <c:v>-6.5858999999999973E-2</c:v>
                </c:pt>
                <c:pt idx="10489">
                  <c:v>-6.5859499999999987E-2</c:v>
                </c:pt>
                <c:pt idx="10490">
                  <c:v>-6.5859999999999974E-2</c:v>
                </c:pt>
                <c:pt idx="10491">
                  <c:v>-6.5862999999999977E-2</c:v>
                </c:pt>
                <c:pt idx="10492">
                  <c:v>-6.5860499999999961E-2</c:v>
                </c:pt>
                <c:pt idx="10493">
                  <c:v>-6.5857999999999958E-2</c:v>
                </c:pt>
                <c:pt idx="10494">
                  <c:v>-6.5850499999999978E-2</c:v>
                </c:pt>
                <c:pt idx="10495">
                  <c:v>-6.5849499999999977E-2</c:v>
                </c:pt>
                <c:pt idx="10496">
                  <c:v>-6.5845499999999987E-2</c:v>
                </c:pt>
                <c:pt idx="10497">
                  <c:v>-6.5838999999999967E-2</c:v>
                </c:pt>
                <c:pt idx="10498">
                  <c:v>-6.577249999999997E-2</c:v>
                </c:pt>
                <c:pt idx="10499">
                  <c:v>-6.5772999999999984E-2</c:v>
                </c:pt>
                <c:pt idx="10500">
                  <c:v>-6.5771999999999983E-2</c:v>
                </c:pt>
                <c:pt idx="10501">
                  <c:v>-6.577249999999997E-2</c:v>
                </c:pt>
                <c:pt idx="10502">
                  <c:v>-6.577649999999996E-2</c:v>
                </c:pt>
                <c:pt idx="10503">
                  <c:v>-6.5784499999999968E-2</c:v>
                </c:pt>
                <c:pt idx="10504">
                  <c:v>-6.5779999999999964E-2</c:v>
                </c:pt>
                <c:pt idx="10505">
                  <c:v>-6.5772499999999956E-2</c:v>
                </c:pt>
                <c:pt idx="10506">
                  <c:v>-6.5745499999999957E-2</c:v>
                </c:pt>
                <c:pt idx="10507">
                  <c:v>-6.5738499999999964E-2</c:v>
                </c:pt>
                <c:pt idx="10508">
                  <c:v>-6.5733499999999973E-2</c:v>
                </c:pt>
                <c:pt idx="10509">
                  <c:v>-6.5725499999999965E-2</c:v>
                </c:pt>
                <c:pt idx="10510">
                  <c:v>-6.5726499999999966E-2</c:v>
                </c:pt>
                <c:pt idx="10511">
                  <c:v>-6.5721499999999974E-2</c:v>
                </c:pt>
                <c:pt idx="10512">
                  <c:v>-6.571699999999997E-2</c:v>
                </c:pt>
                <c:pt idx="10513">
                  <c:v>-6.5713499999999966E-2</c:v>
                </c:pt>
                <c:pt idx="10514">
                  <c:v>-6.5710999999999964E-2</c:v>
                </c:pt>
                <c:pt idx="10515">
                  <c:v>-6.5700499999999953E-2</c:v>
                </c:pt>
                <c:pt idx="10516">
                  <c:v>-6.5698999999999952E-2</c:v>
                </c:pt>
                <c:pt idx="10517">
                  <c:v>-6.5699499999999966E-2</c:v>
                </c:pt>
                <c:pt idx="10518">
                  <c:v>-6.5703999999999971E-2</c:v>
                </c:pt>
                <c:pt idx="10519">
                  <c:v>-6.5691999999999959E-2</c:v>
                </c:pt>
                <c:pt idx="10520">
                  <c:v>-6.5691999999999959E-2</c:v>
                </c:pt>
                <c:pt idx="10521">
                  <c:v>-6.5686499999999967E-2</c:v>
                </c:pt>
                <c:pt idx="10522">
                  <c:v>-6.5687499999999982E-2</c:v>
                </c:pt>
                <c:pt idx="10523">
                  <c:v>-6.5687499999999982E-2</c:v>
                </c:pt>
                <c:pt idx="10524">
                  <c:v>-6.568499999999998E-2</c:v>
                </c:pt>
                <c:pt idx="10525">
                  <c:v>-6.5683999999999992E-2</c:v>
                </c:pt>
                <c:pt idx="10526">
                  <c:v>-6.5686999999999982E-2</c:v>
                </c:pt>
                <c:pt idx="10527">
                  <c:v>-6.5685999999999994E-2</c:v>
                </c:pt>
                <c:pt idx="10528">
                  <c:v>-6.5692999999999988E-2</c:v>
                </c:pt>
                <c:pt idx="10529">
                  <c:v>-6.5699999999999981E-2</c:v>
                </c:pt>
                <c:pt idx="10530">
                  <c:v>-6.5711499999999978E-2</c:v>
                </c:pt>
                <c:pt idx="10531">
                  <c:v>-6.572749999999998E-2</c:v>
                </c:pt>
                <c:pt idx="10532">
                  <c:v>-6.5731999999999985E-2</c:v>
                </c:pt>
                <c:pt idx="10533">
                  <c:v>-6.574449999999997E-2</c:v>
                </c:pt>
                <c:pt idx="10534">
                  <c:v>-6.5750999999999976E-2</c:v>
                </c:pt>
                <c:pt idx="10535">
                  <c:v>-6.5762499999999974E-2</c:v>
                </c:pt>
                <c:pt idx="10536">
                  <c:v>-6.5771999999999983E-2</c:v>
                </c:pt>
                <c:pt idx="10537">
                  <c:v>-6.5789499999999973E-2</c:v>
                </c:pt>
                <c:pt idx="10538">
                  <c:v>-6.5799999999999984E-2</c:v>
                </c:pt>
                <c:pt idx="10539">
                  <c:v>-6.5822999999999979E-2</c:v>
                </c:pt>
                <c:pt idx="10540">
                  <c:v>-6.5831499999999973E-2</c:v>
                </c:pt>
                <c:pt idx="10541">
                  <c:v>-6.5847499999999975E-2</c:v>
                </c:pt>
                <c:pt idx="10542">
                  <c:v>-6.5857499999999958E-2</c:v>
                </c:pt>
                <c:pt idx="10543">
                  <c:v>-6.5871499999999972E-2</c:v>
                </c:pt>
                <c:pt idx="10544">
                  <c:v>-6.5883999999999984E-2</c:v>
                </c:pt>
                <c:pt idx="10545">
                  <c:v>-6.5897499999999984E-2</c:v>
                </c:pt>
                <c:pt idx="10546">
                  <c:v>-6.5909499999999982E-2</c:v>
                </c:pt>
                <c:pt idx="10547">
                  <c:v>-6.5917999999999977E-2</c:v>
                </c:pt>
                <c:pt idx="10548">
                  <c:v>-6.5929999999999961E-2</c:v>
                </c:pt>
                <c:pt idx="10549">
                  <c:v>-6.5936999999999968E-2</c:v>
                </c:pt>
                <c:pt idx="10550">
                  <c:v>-6.5936999999999968E-2</c:v>
                </c:pt>
                <c:pt idx="10551">
                  <c:v>-6.5939999999999957E-2</c:v>
                </c:pt>
                <c:pt idx="10552">
                  <c:v>-6.5939999999999971E-2</c:v>
                </c:pt>
                <c:pt idx="10553">
                  <c:v>-6.5943499999999974E-2</c:v>
                </c:pt>
                <c:pt idx="10554">
                  <c:v>-6.5937999999999969E-2</c:v>
                </c:pt>
                <c:pt idx="10555">
                  <c:v>-6.5932999999999964E-2</c:v>
                </c:pt>
                <c:pt idx="10556">
                  <c:v>-6.5932999999999964E-2</c:v>
                </c:pt>
                <c:pt idx="10557">
                  <c:v>-6.5933999999999993E-2</c:v>
                </c:pt>
                <c:pt idx="10558">
                  <c:v>-6.593549999999998E-2</c:v>
                </c:pt>
                <c:pt idx="10559">
                  <c:v>-6.5929499999999974E-2</c:v>
                </c:pt>
                <c:pt idx="10560">
                  <c:v>-6.5925499999999984E-2</c:v>
                </c:pt>
                <c:pt idx="10561">
                  <c:v>-6.5922999999999982E-2</c:v>
                </c:pt>
                <c:pt idx="10562">
                  <c:v>-6.5930499999999989E-2</c:v>
                </c:pt>
                <c:pt idx="10563">
                  <c:v>-6.5923999999999983E-2</c:v>
                </c:pt>
                <c:pt idx="10564">
                  <c:v>-6.5921999999999981E-2</c:v>
                </c:pt>
                <c:pt idx="10565">
                  <c:v>-6.5919499999999992E-2</c:v>
                </c:pt>
                <c:pt idx="10566">
                  <c:v>-6.5916499999999989E-2</c:v>
                </c:pt>
                <c:pt idx="10567">
                  <c:v>-6.5926499999999971E-2</c:v>
                </c:pt>
                <c:pt idx="10568">
                  <c:v>-6.5931999999999977E-2</c:v>
                </c:pt>
                <c:pt idx="10569">
                  <c:v>-6.5936999999999982E-2</c:v>
                </c:pt>
                <c:pt idx="10570">
                  <c:v>-6.5941999999999973E-2</c:v>
                </c:pt>
                <c:pt idx="10571">
                  <c:v>-6.5945999999999977E-2</c:v>
                </c:pt>
                <c:pt idx="10572">
                  <c:v>-6.5945999999999977E-2</c:v>
                </c:pt>
                <c:pt idx="10573">
                  <c:v>-6.5951999999999969E-2</c:v>
                </c:pt>
                <c:pt idx="10574">
                  <c:v>-6.5951999999999969E-2</c:v>
                </c:pt>
                <c:pt idx="10575">
                  <c:v>-6.5952499999999969E-2</c:v>
                </c:pt>
                <c:pt idx="10576">
                  <c:v>-6.5954999999999972E-2</c:v>
                </c:pt>
                <c:pt idx="10577">
                  <c:v>-6.5954499999999971E-2</c:v>
                </c:pt>
                <c:pt idx="10578">
                  <c:v>-6.5947999999999979E-2</c:v>
                </c:pt>
                <c:pt idx="10579">
                  <c:v>-6.5951499999999996E-2</c:v>
                </c:pt>
                <c:pt idx="10580">
                  <c:v>-6.5949999999999995E-2</c:v>
                </c:pt>
                <c:pt idx="10581">
                  <c:v>-6.5950999999999982E-2</c:v>
                </c:pt>
                <c:pt idx="10582">
                  <c:v>-6.5952999999999998E-2</c:v>
                </c:pt>
                <c:pt idx="10583">
                  <c:v>-6.5953999999999985E-2</c:v>
                </c:pt>
                <c:pt idx="10584">
                  <c:v>-6.5997499999999987E-2</c:v>
                </c:pt>
                <c:pt idx="10585">
                  <c:v>-6.5992499999999982E-2</c:v>
                </c:pt>
                <c:pt idx="10586">
                  <c:v>-6.5987499999999991E-2</c:v>
                </c:pt>
                <c:pt idx="10587">
                  <c:v>-6.5971499999999988E-2</c:v>
                </c:pt>
                <c:pt idx="10588">
                  <c:v>-6.5964999999999996E-2</c:v>
                </c:pt>
                <c:pt idx="10589">
                  <c:v>-6.5956499999999987E-2</c:v>
                </c:pt>
                <c:pt idx="10590">
                  <c:v>-6.5949999999999995E-2</c:v>
                </c:pt>
                <c:pt idx="10591">
                  <c:v>-6.5944499999999989E-2</c:v>
                </c:pt>
                <c:pt idx="10592">
                  <c:v>-6.5939499999999984E-2</c:v>
                </c:pt>
                <c:pt idx="10593">
                  <c:v>-6.5933999999999993E-2</c:v>
                </c:pt>
                <c:pt idx="10594">
                  <c:v>-6.5927999999999987E-2</c:v>
                </c:pt>
                <c:pt idx="10595">
                  <c:v>-6.5921999999999981E-2</c:v>
                </c:pt>
                <c:pt idx="10596">
                  <c:v>-6.5913499999999972E-2</c:v>
                </c:pt>
                <c:pt idx="10597">
                  <c:v>-6.5918499999999977E-2</c:v>
                </c:pt>
                <c:pt idx="10598">
                  <c:v>-6.591149999999997E-2</c:v>
                </c:pt>
                <c:pt idx="10599">
                  <c:v>-6.5909499999999982E-2</c:v>
                </c:pt>
                <c:pt idx="10600">
                  <c:v>-6.5909499999999968E-2</c:v>
                </c:pt>
                <c:pt idx="10601">
                  <c:v>-6.5900499999999973E-2</c:v>
                </c:pt>
                <c:pt idx="10602">
                  <c:v>-6.5891999999999978E-2</c:v>
                </c:pt>
                <c:pt idx="10603">
                  <c:v>-6.5861499999999976E-2</c:v>
                </c:pt>
                <c:pt idx="10604">
                  <c:v>-6.5857999999999986E-2</c:v>
                </c:pt>
                <c:pt idx="10605">
                  <c:v>-6.5848999999999977E-2</c:v>
                </c:pt>
                <c:pt idx="10606">
                  <c:v>-6.5844499999999972E-2</c:v>
                </c:pt>
                <c:pt idx="10607">
                  <c:v>-6.5841499999999969E-2</c:v>
                </c:pt>
                <c:pt idx="10608">
                  <c:v>-6.5838499999999966E-2</c:v>
                </c:pt>
                <c:pt idx="10609">
                  <c:v>-6.5838999999999967E-2</c:v>
                </c:pt>
                <c:pt idx="10610">
                  <c:v>-6.5841499999999969E-2</c:v>
                </c:pt>
                <c:pt idx="10611">
                  <c:v>-6.5845499999999987E-2</c:v>
                </c:pt>
                <c:pt idx="10612">
                  <c:v>-6.5839499999999981E-2</c:v>
                </c:pt>
                <c:pt idx="10613">
                  <c:v>-6.5841499999999956E-2</c:v>
                </c:pt>
                <c:pt idx="10614">
                  <c:v>-6.5840999999999969E-2</c:v>
                </c:pt>
                <c:pt idx="10615">
                  <c:v>-6.5847499999999975E-2</c:v>
                </c:pt>
                <c:pt idx="10616">
                  <c:v>-6.5847999999999962E-2</c:v>
                </c:pt>
                <c:pt idx="10617">
                  <c:v>-6.5850499999999965E-2</c:v>
                </c:pt>
                <c:pt idx="10618">
                  <c:v>-6.5848499999999963E-2</c:v>
                </c:pt>
                <c:pt idx="10619">
                  <c:v>-6.5844999999999959E-2</c:v>
                </c:pt>
                <c:pt idx="10620">
                  <c:v>-6.5846999999999961E-2</c:v>
                </c:pt>
                <c:pt idx="10621">
                  <c:v>-6.5846499999999961E-2</c:v>
                </c:pt>
                <c:pt idx="10622">
                  <c:v>-6.5847999999999962E-2</c:v>
                </c:pt>
                <c:pt idx="10623">
                  <c:v>-6.5853499999999968E-2</c:v>
                </c:pt>
                <c:pt idx="10624">
                  <c:v>-6.5853999999999968E-2</c:v>
                </c:pt>
                <c:pt idx="10625">
                  <c:v>-6.5854499999999969E-2</c:v>
                </c:pt>
                <c:pt idx="10626">
                  <c:v>-6.5850999999999965E-2</c:v>
                </c:pt>
                <c:pt idx="10627">
                  <c:v>-6.5854499999999969E-2</c:v>
                </c:pt>
                <c:pt idx="10628">
                  <c:v>-6.5854999999999983E-2</c:v>
                </c:pt>
                <c:pt idx="10629">
                  <c:v>-6.5857999999999986E-2</c:v>
                </c:pt>
                <c:pt idx="10630">
                  <c:v>-6.5860499999999988E-2</c:v>
                </c:pt>
                <c:pt idx="10631">
                  <c:v>-6.5870999999999985E-2</c:v>
                </c:pt>
                <c:pt idx="10632">
                  <c:v>-6.5868999999999997E-2</c:v>
                </c:pt>
                <c:pt idx="10633">
                  <c:v>-6.5868499999999996E-2</c:v>
                </c:pt>
                <c:pt idx="10634">
                  <c:v>-6.5866499999999994E-2</c:v>
                </c:pt>
                <c:pt idx="10635">
                  <c:v>-6.5859499999999974E-2</c:v>
                </c:pt>
                <c:pt idx="10636">
                  <c:v>-6.5855499999999983E-2</c:v>
                </c:pt>
                <c:pt idx="10637">
                  <c:v>-6.5853499999999968E-2</c:v>
                </c:pt>
                <c:pt idx="10638">
                  <c:v>-6.5848499999999976E-2</c:v>
                </c:pt>
                <c:pt idx="10639">
                  <c:v>-6.5831499999999987E-2</c:v>
                </c:pt>
                <c:pt idx="10640">
                  <c:v>-6.5833499999999975E-2</c:v>
                </c:pt>
                <c:pt idx="10641">
                  <c:v>-6.5836499999999992E-2</c:v>
                </c:pt>
                <c:pt idx="10642">
                  <c:v>-6.5847500000000003E-2</c:v>
                </c:pt>
                <c:pt idx="10643">
                  <c:v>-6.5855999999999984E-2</c:v>
                </c:pt>
                <c:pt idx="10644">
                  <c:v>-6.5857499999999985E-2</c:v>
                </c:pt>
                <c:pt idx="10645">
                  <c:v>-6.5860999999999989E-2</c:v>
                </c:pt>
                <c:pt idx="10646">
                  <c:v>-6.5868499999999996E-2</c:v>
                </c:pt>
                <c:pt idx="10647">
                  <c:v>-6.5869500000000011E-2</c:v>
                </c:pt>
                <c:pt idx="10648">
                  <c:v>-6.5864500000000006E-2</c:v>
                </c:pt>
                <c:pt idx="10649">
                  <c:v>-6.5872000000000014E-2</c:v>
                </c:pt>
                <c:pt idx="10650">
                  <c:v>-6.5880500000000022E-2</c:v>
                </c:pt>
                <c:pt idx="10651">
                  <c:v>-6.5891000000000005E-2</c:v>
                </c:pt>
                <c:pt idx="10652">
                  <c:v>-6.5899500000000014E-2</c:v>
                </c:pt>
                <c:pt idx="10653">
                  <c:v>-6.5912500000000027E-2</c:v>
                </c:pt>
                <c:pt idx="10654">
                  <c:v>-6.5930000000000016E-2</c:v>
                </c:pt>
                <c:pt idx="10655">
                  <c:v>-6.5952000000000024E-2</c:v>
                </c:pt>
                <c:pt idx="10656">
                  <c:v>-6.5968500000000013E-2</c:v>
                </c:pt>
                <c:pt idx="10657">
                  <c:v>-6.5989500000000006E-2</c:v>
                </c:pt>
                <c:pt idx="10658">
                  <c:v>-6.600700000000001E-2</c:v>
                </c:pt>
                <c:pt idx="10659">
                  <c:v>-6.6035500000000011E-2</c:v>
                </c:pt>
                <c:pt idx="10660">
                  <c:v>-6.6055000000000016E-2</c:v>
                </c:pt>
                <c:pt idx="10661">
                  <c:v>-6.6071500000000019E-2</c:v>
                </c:pt>
                <c:pt idx="10662">
                  <c:v>-6.6086000000000006E-2</c:v>
                </c:pt>
                <c:pt idx="10663">
                  <c:v>-6.6099000000000005E-2</c:v>
                </c:pt>
                <c:pt idx="10664">
                  <c:v>-6.6115500000000008E-2</c:v>
                </c:pt>
                <c:pt idx="10665">
                  <c:v>-6.6135500000000014E-2</c:v>
                </c:pt>
                <c:pt idx="10666">
                  <c:v>-6.6143000000000007E-2</c:v>
                </c:pt>
                <c:pt idx="10667">
                  <c:v>-6.6159000000000009E-2</c:v>
                </c:pt>
                <c:pt idx="10668">
                  <c:v>-6.6177500000000014E-2</c:v>
                </c:pt>
                <c:pt idx="10669">
                  <c:v>-6.6195500000000018E-2</c:v>
                </c:pt>
                <c:pt idx="10670">
                  <c:v>-6.6209500000000004E-2</c:v>
                </c:pt>
                <c:pt idx="10671">
                  <c:v>-6.6213500000000022E-2</c:v>
                </c:pt>
                <c:pt idx="10672">
                  <c:v>-6.6216500000000025E-2</c:v>
                </c:pt>
                <c:pt idx="10673">
                  <c:v>-6.6227500000000022E-2</c:v>
                </c:pt>
                <c:pt idx="10674">
                  <c:v>-6.6239500000000021E-2</c:v>
                </c:pt>
                <c:pt idx="10675">
                  <c:v>-6.6284000000000023E-2</c:v>
                </c:pt>
                <c:pt idx="10676">
                  <c:v>-6.6291000000000017E-2</c:v>
                </c:pt>
                <c:pt idx="10677">
                  <c:v>-6.6294000000000033E-2</c:v>
                </c:pt>
                <c:pt idx="10678">
                  <c:v>-6.6298000000000037E-2</c:v>
                </c:pt>
                <c:pt idx="10679">
                  <c:v>-6.6297000000000036E-2</c:v>
                </c:pt>
                <c:pt idx="10680">
                  <c:v>-6.6295500000000035E-2</c:v>
                </c:pt>
                <c:pt idx="10681">
                  <c:v>-6.6291500000000045E-2</c:v>
                </c:pt>
                <c:pt idx="10682">
                  <c:v>-6.6288500000000042E-2</c:v>
                </c:pt>
                <c:pt idx="10683">
                  <c:v>-6.6284000000000051E-2</c:v>
                </c:pt>
                <c:pt idx="10684">
                  <c:v>-6.627700000000003E-2</c:v>
                </c:pt>
                <c:pt idx="10685">
                  <c:v>-6.630050000000004E-2</c:v>
                </c:pt>
                <c:pt idx="10686">
                  <c:v>-6.6294500000000048E-2</c:v>
                </c:pt>
                <c:pt idx="10687">
                  <c:v>-6.6283500000000051E-2</c:v>
                </c:pt>
                <c:pt idx="10688">
                  <c:v>-6.6286500000000054E-2</c:v>
                </c:pt>
                <c:pt idx="10689">
                  <c:v>-6.6288000000000041E-2</c:v>
                </c:pt>
                <c:pt idx="10690">
                  <c:v>-6.628700000000004E-2</c:v>
                </c:pt>
                <c:pt idx="10691">
                  <c:v>-6.6287500000000041E-2</c:v>
                </c:pt>
                <c:pt idx="10692">
                  <c:v>-6.6291000000000044E-2</c:v>
                </c:pt>
                <c:pt idx="10693">
                  <c:v>-6.6287500000000055E-2</c:v>
                </c:pt>
                <c:pt idx="10694">
                  <c:v>-6.6286000000000053E-2</c:v>
                </c:pt>
                <c:pt idx="10695">
                  <c:v>-6.6285500000000053E-2</c:v>
                </c:pt>
                <c:pt idx="10696">
                  <c:v>-6.628300000000005E-2</c:v>
                </c:pt>
                <c:pt idx="10697">
                  <c:v>-6.6286500000000054E-2</c:v>
                </c:pt>
                <c:pt idx="10698">
                  <c:v>-6.6354000000000066E-2</c:v>
                </c:pt>
                <c:pt idx="10699">
                  <c:v>-6.6365500000000049E-2</c:v>
                </c:pt>
                <c:pt idx="10700">
                  <c:v>-6.5914500000000043E-2</c:v>
                </c:pt>
                <c:pt idx="10701">
                  <c:v>-6.3466500000000051E-2</c:v>
                </c:pt>
                <c:pt idx="10702">
                  <c:v>-6.4366500000000049E-2</c:v>
                </c:pt>
                <c:pt idx="10703">
                  <c:v>-6.554750000000005E-2</c:v>
                </c:pt>
                <c:pt idx="10704">
                  <c:v>-6.5843000000000054E-2</c:v>
                </c:pt>
                <c:pt idx="10705">
                  <c:v>-6.5580000000000055E-2</c:v>
                </c:pt>
                <c:pt idx="10706">
                  <c:v>-6.5585000000000046E-2</c:v>
                </c:pt>
                <c:pt idx="10707">
                  <c:v>-6.5647000000000053E-2</c:v>
                </c:pt>
                <c:pt idx="10708">
                  <c:v>-6.6005000000000036E-2</c:v>
                </c:pt>
                <c:pt idx="10709">
                  <c:v>-6.6250000000000031E-2</c:v>
                </c:pt>
                <c:pt idx="10710">
                  <c:v>-6.6948500000000036E-2</c:v>
                </c:pt>
                <c:pt idx="10711">
                  <c:v>-6.7396000000000025E-2</c:v>
                </c:pt>
                <c:pt idx="10712">
                  <c:v>-6.7394000000000023E-2</c:v>
                </c:pt>
                <c:pt idx="10713">
                  <c:v>-6.8074500000000024E-2</c:v>
                </c:pt>
                <c:pt idx="10714">
                  <c:v>-6.8466000000000027E-2</c:v>
                </c:pt>
                <c:pt idx="10715">
                  <c:v>-6.8399500000000016E-2</c:v>
                </c:pt>
                <c:pt idx="10716">
                  <c:v>-6.8728000000000011E-2</c:v>
                </c:pt>
                <c:pt idx="10717">
                  <c:v>-6.916250000000003E-2</c:v>
                </c:pt>
                <c:pt idx="10718">
                  <c:v>-6.9600500000000023E-2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497F-41CE-9975-15F86A3F3B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8048688"/>
        <c:axId val="213036832"/>
      </c:scatterChart>
      <c:scatterChart>
        <c:scatterStyle val="lineMarker"/>
        <c:varyColors val="0"/>
        <c:ser>
          <c:idx val="0"/>
          <c:order val="0"/>
          <c:tx>
            <c:strRef>
              <c:f>'OB low elastic mod'!$L$3</c:f>
              <c:strCache>
                <c:ptCount val="1"/>
                <c:pt idx="0">
                  <c:v>D1_IN, gap_off+low mod OB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7030A0"/>
              </a:solidFill>
              <a:ln w="9525">
                <a:solidFill>
                  <a:srgbClr val="7030A0"/>
                </a:solidFill>
              </a:ln>
              <a:effectLst/>
            </c:spPr>
          </c:marker>
          <c:dPt>
            <c:idx val="1"/>
            <c:marker>
              <c:symbol val="circle"/>
              <c:size val="8"/>
              <c:spPr>
                <a:solidFill>
                  <a:srgbClr val="7030A0"/>
                </a:solidFill>
                <a:ln w="9525">
                  <a:solidFill>
                    <a:srgbClr val="7030A0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E20C-4A96-B48A-58A179E2B8E2}"/>
              </c:ext>
            </c:extLst>
          </c:dPt>
          <c:xVal>
            <c:numRef>
              <c:f>'OB low elastic mod'!$C$5:$C$6</c:f>
              <c:numCache>
                <c:formatCode>General</c:formatCode>
                <c:ptCount val="2"/>
                <c:pt idx="0">
                  <c:v>0</c:v>
                </c:pt>
                <c:pt idx="1">
                  <c:v>586.01</c:v>
                </c:pt>
              </c:numCache>
            </c:numRef>
          </c:xVal>
          <c:yVal>
            <c:numRef>
              <c:f>'OB low elastic mod'!$L$5:$L$6</c:f>
              <c:numCache>
                <c:formatCode>General</c:formatCode>
                <c:ptCount val="2"/>
                <c:pt idx="0">
                  <c:v>0</c:v>
                </c:pt>
                <c:pt idx="1">
                  <c:v>9.7022789999999998E-2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497F-41CE-9975-15F86A3F3B89}"/>
            </c:ext>
          </c:extLst>
        </c:ser>
        <c:ser>
          <c:idx val="3"/>
          <c:order val="3"/>
          <c:tx>
            <c:strRef>
              <c:f>gap_off!$P$4</c:f>
              <c:strCache>
                <c:ptCount val="1"/>
                <c:pt idx="0">
                  <c:v>D1 In, gap_off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dPt>
            <c:idx val="1"/>
            <c:marker>
              <c:symbol val="circle"/>
              <c:size val="8"/>
              <c:spPr>
                <a:solidFill>
                  <a:srgbClr val="FF0000"/>
                </a:solidFill>
                <a:ln w="9525">
                  <a:solidFill>
                    <a:srgbClr val="FF0000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E20C-4A96-B48A-58A179E2B8E2}"/>
              </c:ext>
            </c:extLst>
          </c:dPt>
          <c:xVal>
            <c:numRef>
              <c:f>gap_off!$C$7:$C$17</c:f>
              <c:numCache>
                <c:formatCode>General</c:formatCode>
                <c:ptCount val="2"/>
                <c:pt idx="0">
                  <c:v>0</c:v>
                </c:pt>
                <c:pt idx="1">
                  <c:v>596.01</c:v>
                </c:pt>
              </c:numCache>
            </c:numRef>
          </c:xVal>
          <c:yVal>
            <c:numRef>
              <c:f>gap_off!$P$7:$P$17</c:f>
              <c:numCache>
                <c:formatCode>General</c:formatCode>
                <c:ptCount val="2"/>
                <c:pt idx="0">
                  <c:v>0</c:v>
                </c:pt>
                <c:pt idx="1">
                  <c:v>0.206318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497F-41CE-9975-15F86A3F3B8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8048688"/>
        <c:axId val="213036832"/>
      </c:scatterChart>
      <c:valAx>
        <c:axId val="448048688"/>
        <c:scaling>
          <c:orientation val="minMax"/>
          <c:max val="612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3036832"/>
        <c:crossesAt val="-0.2"/>
        <c:crossBetween val="midCat"/>
      </c:valAx>
      <c:valAx>
        <c:axId val="213036832"/>
        <c:scaling>
          <c:orientation val="minMax"/>
          <c:max val="0.5"/>
          <c:min val="-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Inboard Strain [%]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8048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592082309391179"/>
          <c:y val="5.0925925925925923E-2"/>
          <c:w val="0.81916337683187701"/>
          <c:h val="0.71749502663211084"/>
        </c:manualLayout>
      </c:layout>
      <c:scatterChart>
        <c:scatterStyle val="smoothMarker"/>
        <c:varyColors val="0"/>
        <c:ser>
          <c:idx val="1"/>
          <c:order val="1"/>
          <c:tx>
            <c:strRef>
              <c:f>Simulated!$E$3</c:f>
              <c:strCache>
                <c:ptCount val="1"/>
                <c:pt idx="0">
                  <c:v>D1 Out, OG</c:v>
                </c:pt>
              </c:strCache>
            </c:strRef>
          </c:tx>
          <c:spPr>
            <a:ln w="19050" cap="rnd">
              <a:solidFill>
                <a:srgbClr val="0070C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Simulated!$E$6:$E$186</c:f>
              <c:numCache>
                <c:formatCode>General</c:formatCode>
                <c:ptCount val="181"/>
                <c:pt idx="0">
                  <c:v>0</c:v>
                </c:pt>
                <c:pt idx="1">
                  <c:v>-7.3374628598715796E-8</c:v>
                </c:pt>
                <c:pt idx="2">
                  <c:v>-8.0030793100233089E-8</c:v>
                </c:pt>
                <c:pt idx="3">
                  <c:v>-1.4537993029903329E-7</c:v>
                </c:pt>
                <c:pt idx="4">
                  <c:v>-4.5911292539946302E-7</c:v>
                </c:pt>
                <c:pt idx="5">
                  <c:v>-1.4613550925017538E-6</c:v>
                </c:pt>
                <c:pt idx="6">
                  <c:v>-3.9735661095004204E-6</c:v>
                </c:pt>
                <c:pt idx="7">
                  <c:v>-9.3211663165018721E-6</c:v>
                </c:pt>
                <c:pt idx="8">
                  <c:v>-1.9424023267600177E-5</c:v>
                </c:pt>
                <c:pt idx="9">
                  <c:v>-3.6732740027401595E-5</c:v>
                </c:pt>
                <c:pt idx="10">
                  <c:v>-6.4495119844701354E-5</c:v>
                </c:pt>
                <c:pt idx="11">
                  <c:v>-1.0631283740010142E-4</c:v>
                </c:pt>
                <c:pt idx="12">
                  <c:v>-1.6690860347170003E-4</c:v>
                </c:pt>
                <c:pt idx="13">
                  <c:v>-2.4977560622030034E-4</c:v>
                </c:pt>
                <c:pt idx="14">
                  <c:v>-3.5832115302670067E-4</c:v>
                </c:pt>
                <c:pt idx="15">
                  <c:v>-4.9711082809040033E-4</c:v>
                </c:pt>
                <c:pt idx="16">
                  <c:v>-6.7081457910679945E-4</c:v>
                </c:pt>
                <c:pt idx="17">
                  <c:v>-9.02952165038301E-4</c:v>
                </c:pt>
                <c:pt idx="18">
                  <c:v>-1.2562278228101E-3</c:v>
                </c:pt>
                <c:pt idx="19">
                  <c:v>-1.8037514018409001E-3</c:v>
                </c:pt>
                <c:pt idx="20">
                  <c:v>-2.522535887994299E-3</c:v>
                </c:pt>
                <c:pt idx="21">
                  <c:v>-3.3516974704883018E-3</c:v>
                </c:pt>
                <c:pt idx="22">
                  <c:v>-4.1912207062955002E-3</c:v>
                </c:pt>
                <c:pt idx="23">
                  <c:v>-5.0267267588387995E-3</c:v>
                </c:pt>
                <c:pt idx="24">
                  <c:v>-5.8372802619111007E-3</c:v>
                </c:pt>
                <c:pt idx="25">
                  <c:v>-6.6154677178076014E-3</c:v>
                </c:pt>
                <c:pt idx="26">
                  <c:v>-7.3637120710733986E-3</c:v>
                </c:pt>
                <c:pt idx="27">
                  <c:v>-8.0849259829762002E-3</c:v>
                </c:pt>
                <c:pt idx="28">
                  <c:v>-8.7634642778056E-3</c:v>
                </c:pt>
                <c:pt idx="29">
                  <c:v>-9.3599444365599013E-3</c:v>
                </c:pt>
                <c:pt idx="30">
                  <c:v>-9.9306598590364996E-3</c:v>
                </c:pt>
                <c:pt idx="31">
                  <c:v>-1.0501372025495399E-2</c:v>
                </c:pt>
                <c:pt idx="32">
                  <c:v>-1.0983787941143401E-2</c:v>
                </c:pt>
                <c:pt idx="33">
                  <c:v>-1.14528282029513E-2</c:v>
                </c:pt>
                <c:pt idx="34">
                  <c:v>-1.19218662654963E-2</c:v>
                </c:pt>
                <c:pt idx="35">
                  <c:v>-1.2313125469154401E-2</c:v>
                </c:pt>
                <c:pt idx="36">
                  <c:v>-1.27024589006375E-2</c:v>
                </c:pt>
                <c:pt idx="37">
                  <c:v>-1.3087163820768501E-2</c:v>
                </c:pt>
                <c:pt idx="38">
                  <c:v>-1.34209183272116E-2</c:v>
                </c:pt>
                <c:pt idx="39">
                  <c:v>-1.37546717200454E-2</c:v>
                </c:pt>
                <c:pt idx="40">
                  <c:v>-1.40812695104242E-2</c:v>
                </c:pt>
                <c:pt idx="41">
                  <c:v>-1.43774947050867E-2</c:v>
                </c:pt>
                <c:pt idx="42">
                  <c:v>-1.4673719022484301E-2</c:v>
                </c:pt>
                <c:pt idx="43">
                  <c:v>-1.49617080904773E-2</c:v>
                </c:pt>
                <c:pt idx="44">
                  <c:v>-1.5230303464230901E-2</c:v>
                </c:pt>
                <c:pt idx="45">
                  <c:v>-1.54988981167281E-2</c:v>
                </c:pt>
                <c:pt idx="46">
                  <c:v>-1.57598542989578E-2</c:v>
                </c:pt>
                <c:pt idx="47">
                  <c:v>-1.6009609896716598E-2</c:v>
                </c:pt>
                <c:pt idx="48">
                  <c:v>-1.6259364870829802E-2</c:v>
                </c:pt>
                <c:pt idx="49">
                  <c:v>-1.6498371349660201E-2</c:v>
                </c:pt>
                <c:pt idx="50">
                  <c:v>-1.6727167970620398E-2</c:v>
                </c:pt>
                <c:pt idx="51">
                  <c:v>-1.6955964068221502E-2</c:v>
                </c:pt>
                <c:pt idx="52">
                  <c:v>-1.7168718311910698E-2</c:v>
                </c:pt>
                <c:pt idx="53">
                  <c:v>-1.7379876060175031E-2</c:v>
                </c:pt>
                <c:pt idx="54">
                  <c:v>-1.758646536247347E-2</c:v>
                </c:pt>
                <c:pt idx="55">
                  <c:v>-1.7782702266100278E-2</c:v>
                </c:pt>
                <c:pt idx="56">
                  <c:v>-1.7978938784712829E-2</c:v>
                </c:pt>
                <c:pt idx="57">
                  <c:v>-1.8164625174332739E-2</c:v>
                </c:pt>
                <c:pt idx="58">
                  <c:v>-1.8345850486889338E-2</c:v>
                </c:pt>
                <c:pt idx="59">
                  <c:v>-1.8526327893542069E-2</c:v>
                </c:pt>
                <c:pt idx="60">
                  <c:v>-1.8697343057583121E-2</c:v>
                </c:pt>
                <c:pt idx="61">
                  <c:v>-1.8864100792692559E-2</c:v>
                </c:pt>
                <c:pt idx="62">
                  <c:v>-1.9024479251528101E-2</c:v>
                </c:pt>
                <c:pt idx="63">
                  <c:v>-1.9178845621026161E-2</c:v>
                </c:pt>
                <c:pt idx="64">
                  <c:v>-1.9327327875218112E-2</c:v>
                </c:pt>
                <c:pt idx="65">
                  <c:v>-1.947002094402343E-2</c:v>
                </c:pt>
                <c:pt idx="66">
                  <c:v>-1.9606851576092689E-2</c:v>
                </c:pt>
                <c:pt idx="67">
                  <c:v>-1.9739469147472752E-2</c:v>
                </c:pt>
                <c:pt idx="68">
                  <c:v>-1.9867289485853069E-2</c:v>
                </c:pt>
                <c:pt idx="69">
                  <c:v>-1.9990758279741991E-2</c:v>
                </c:pt>
                <c:pt idx="70">
                  <c:v>-2.0111082449680781E-2</c:v>
                </c:pt>
                <c:pt idx="71">
                  <c:v>-2.0227585679510808E-2</c:v>
                </c:pt>
                <c:pt idx="72">
                  <c:v>-2.0338193273250409E-2</c:v>
                </c:pt>
                <c:pt idx="73">
                  <c:v>-2.0442757356542371E-2</c:v>
                </c:pt>
                <c:pt idx="74">
                  <c:v>-2.054112983235205E-2</c:v>
                </c:pt>
                <c:pt idx="75">
                  <c:v>-2.0627330476574651E-2</c:v>
                </c:pt>
                <c:pt idx="76">
                  <c:v>-2.070422029970535E-2</c:v>
                </c:pt>
                <c:pt idx="77">
                  <c:v>-2.077121951260523E-2</c:v>
                </c:pt>
                <c:pt idx="78">
                  <c:v>-2.0827463998862521E-2</c:v>
                </c:pt>
                <c:pt idx="79">
                  <c:v>-2.0872878390332181E-2</c:v>
                </c:pt>
                <c:pt idx="80">
                  <c:v>-2.0909066442154001E-2</c:v>
                </c:pt>
                <c:pt idx="81">
                  <c:v>-2.0935875869254529E-2</c:v>
                </c:pt>
                <c:pt idx="82">
                  <c:v>-2.0953898257680612E-2</c:v>
                </c:pt>
                <c:pt idx="83">
                  <c:v>-2.096500077570777E-2</c:v>
                </c:pt>
                <c:pt idx="84">
                  <c:v>-2.0969415224159002E-2</c:v>
                </c:pt>
                <c:pt idx="85">
                  <c:v>-2.0967501946300631E-2</c:v>
                </c:pt>
                <c:pt idx="86">
                  <c:v>-2.0959765522776598E-2</c:v>
                </c:pt>
                <c:pt idx="87">
                  <c:v>-2.0946952365186108E-2</c:v>
                </c:pt>
                <c:pt idx="88">
                  <c:v>-2.093045626377902E-2</c:v>
                </c:pt>
                <c:pt idx="89">
                  <c:v>-2.0910847454580418E-2</c:v>
                </c:pt>
                <c:pt idx="90">
                  <c:v>-2.0889443389482329E-2</c:v>
                </c:pt>
                <c:pt idx="91">
                  <c:v>-2.0867858201722919E-2</c:v>
                </c:pt>
                <c:pt idx="92">
                  <c:v>-2.0846971781496231E-2</c:v>
                </c:pt>
                <c:pt idx="93">
                  <c:v>-2.0826250580308001E-2</c:v>
                </c:pt>
                <c:pt idx="94">
                  <c:v>-2.080660122398818E-2</c:v>
                </c:pt>
                <c:pt idx="95">
                  <c:v>-2.078875667673722E-2</c:v>
                </c:pt>
                <c:pt idx="96">
                  <c:v>-2.0773346617830521E-2</c:v>
                </c:pt>
                <c:pt idx="97">
                  <c:v>-2.0761000726809899E-2</c:v>
                </c:pt>
                <c:pt idx="98">
                  <c:v>-2.0745415926470761E-2</c:v>
                </c:pt>
                <c:pt idx="99">
                  <c:v>-2.0727104009099419E-2</c:v>
                </c:pt>
                <c:pt idx="100">
                  <c:v>-2.0708376432410011E-2</c:v>
                </c:pt>
                <c:pt idx="101">
                  <c:v>-2.0689233196147169E-2</c:v>
                </c:pt>
                <c:pt idx="102">
                  <c:v>-2.066967430007775E-2</c:v>
                </c:pt>
                <c:pt idx="103">
                  <c:v>-2.0628422476043282E-2</c:v>
                </c:pt>
                <c:pt idx="104">
                  <c:v>-2.0553622329211249E-2</c:v>
                </c:pt>
                <c:pt idx="105">
                  <c:v>-2.0388413388050461E-2</c:v>
                </c:pt>
                <c:pt idx="106">
                  <c:v>-2.011596042155165E-2</c:v>
                </c:pt>
                <c:pt idx="107">
                  <c:v>-1.9564970889374068E-2</c:v>
                </c:pt>
                <c:pt idx="108">
                  <c:v>-1.852500857647536E-2</c:v>
                </c:pt>
                <c:pt idx="109">
                  <c:v>-1.6566139292328801E-2</c:v>
                </c:pt>
                <c:pt idx="110">
                  <c:v>-1.3140639681619101E-2</c:v>
                </c:pt>
                <c:pt idx="111">
                  <c:v>-8.2871910554227005E-3</c:v>
                </c:pt>
                <c:pt idx="112">
                  <c:v>-2.2512358064829992E-3</c:v>
                </c:pt>
                <c:pt idx="113">
                  <c:v>6.6995018055737987E-3</c:v>
                </c:pt>
                <c:pt idx="114">
                  <c:v>1.8217772697237698E-2</c:v>
                </c:pt>
                <c:pt idx="115">
                  <c:v>2.87954133910917E-2</c:v>
                </c:pt>
                <c:pt idx="116">
                  <c:v>3.9208335300922097E-2</c:v>
                </c:pt>
                <c:pt idx="117">
                  <c:v>4.7996965455932093E-2</c:v>
                </c:pt>
                <c:pt idx="118">
                  <c:v>5.4574317224642697E-2</c:v>
                </c:pt>
                <c:pt idx="119">
                  <c:v>6.1623652937825603E-2</c:v>
                </c:pt>
                <c:pt idx="120">
                  <c:v>7.03128299600842E-2</c:v>
                </c:pt>
                <c:pt idx="121">
                  <c:v>7.9779943022961208E-2</c:v>
                </c:pt>
                <c:pt idx="122">
                  <c:v>8.866969003851119E-2</c:v>
                </c:pt>
                <c:pt idx="123">
                  <c:v>9.6843263450163197E-2</c:v>
                </c:pt>
                <c:pt idx="124">
                  <c:v>0.1055696490397712</c:v>
                </c:pt>
                <c:pt idx="125">
                  <c:v>0.11521422438699422</c:v>
                </c:pt>
                <c:pt idx="126">
                  <c:v>0.12354432322465519</c:v>
                </c:pt>
                <c:pt idx="127">
                  <c:v>0.1314601791639112</c:v>
                </c:pt>
                <c:pt idx="128">
                  <c:v>0.1400271803457582</c:v>
                </c:pt>
                <c:pt idx="129">
                  <c:v>0.1482312351321452</c:v>
                </c:pt>
                <c:pt idx="130">
                  <c:v>0.15541303449371222</c:v>
                </c:pt>
                <c:pt idx="131">
                  <c:v>0.16538954897185021</c:v>
                </c:pt>
                <c:pt idx="132">
                  <c:v>0.17274892614123022</c:v>
                </c:pt>
                <c:pt idx="133">
                  <c:v>0.1788019512737882</c:v>
                </c:pt>
                <c:pt idx="134">
                  <c:v>0.18701075061573422</c:v>
                </c:pt>
                <c:pt idx="135">
                  <c:v>0.19122509439150021</c:v>
                </c:pt>
                <c:pt idx="136">
                  <c:v>0.19902191603239322</c:v>
                </c:pt>
                <c:pt idx="137">
                  <c:v>0.2074557527766972</c:v>
                </c:pt>
                <c:pt idx="138">
                  <c:v>0.2138549939387662</c:v>
                </c:pt>
                <c:pt idx="139">
                  <c:v>0.22070382095549221</c:v>
                </c:pt>
                <c:pt idx="140">
                  <c:v>0.22631800963102119</c:v>
                </c:pt>
                <c:pt idx="141">
                  <c:v>0.2307194229592022</c:v>
                </c:pt>
                <c:pt idx="142">
                  <c:v>0.23704911190141023</c:v>
                </c:pt>
                <c:pt idx="143">
                  <c:v>0.24248225247837021</c:v>
                </c:pt>
                <c:pt idx="144">
                  <c:v>0.24735404738780423</c:v>
                </c:pt>
                <c:pt idx="145">
                  <c:v>0.25235297175750721</c:v>
                </c:pt>
                <c:pt idx="146">
                  <c:v>0.2573221372482502</c:v>
                </c:pt>
                <c:pt idx="147">
                  <c:v>0.2615098069609792</c:v>
                </c:pt>
                <c:pt idx="148">
                  <c:v>0.2668345707846132</c:v>
                </c:pt>
                <c:pt idx="149">
                  <c:v>0.27138523394897218</c:v>
                </c:pt>
                <c:pt idx="150">
                  <c:v>0.27488553171672819</c:v>
                </c:pt>
                <c:pt idx="151">
                  <c:v>0.27952844545066019</c:v>
                </c:pt>
                <c:pt idx="152">
                  <c:v>0.2816267677579582</c:v>
                </c:pt>
                <c:pt idx="153">
                  <c:v>0.28653946514755019</c:v>
                </c:pt>
                <c:pt idx="154">
                  <c:v>0.2883726272477572</c:v>
                </c:pt>
                <c:pt idx="155">
                  <c:v>0.29234060615496116</c:v>
                </c:pt>
                <c:pt idx="156">
                  <c:v>0.29608454230574116</c:v>
                </c:pt>
                <c:pt idx="157">
                  <c:v>0.29883000860979619</c:v>
                </c:pt>
                <c:pt idx="158">
                  <c:v>0.30110683870504518</c:v>
                </c:pt>
                <c:pt idx="159">
                  <c:v>0.30343171363172916</c:v>
                </c:pt>
                <c:pt idx="160">
                  <c:v>0.30496795050686221</c:v>
                </c:pt>
                <c:pt idx="161">
                  <c:v>0.30600451334078516</c:v>
                </c:pt>
                <c:pt idx="162">
                  <c:v>0.30759226904302217</c:v>
                </c:pt>
                <c:pt idx="163">
                  <c:v>0.30957266892487317</c:v>
                </c:pt>
                <c:pt idx="164">
                  <c:v>0.30797722440083419</c:v>
                </c:pt>
                <c:pt idx="165">
                  <c:v>0.30660590559431417</c:v>
                </c:pt>
                <c:pt idx="166">
                  <c:v>0.3064931952597042</c:v>
                </c:pt>
                <c:pt idx="167">
                  <c:v>0.30610513329945016</c:v>
                </c:pt>
                <c:pt idx="168">
                  <c:v>0.30611332344676617</c:v>
                </c:pt>
                <c:pt idx="169">
                  <c:v>0.30546799896649018</c:v>
                </c:pt>
                <c:pt idx="170">
                  <c:v>0.30402107684982516</c:v>
                </c:pt>
                <c:pt idx="171">
                  <c:v>0.3032201554224232</c:v>
                </c:pt>
                <c:pt idx="172">
                  <c:v>0.30166068359454018</c:v>
                </c:pt>
                <c:pt idx="173">
                  <c:v>0.29986014788655418</c:v>
                </c:pt>
                <c:pt idx="174">
                  <c:v>0.29882031795034319</c:v>
                </c:pt>
                <c:pt idx="175">
                  <c:v>0.2981730698509702</c:v>
                </c:pt>
                <c:pt idx="176">
                  <c:v>0.29737758566984418</c:v>
                </c:pt>
                <c:pt idx="177">
                  <c:v>0.2962643992565292</c:v>
                </c:pt>
                <c:pt idx="178">
                  <c:v>0.29516701242378018</c:v>
                </c:pt>
                <c:pt idx="179">
                  <c:v>0.29437324057406317</c:v>
                </c:pt>
                <c:pt idx="180">
                  <c:v>0.29399805539901319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F94B-4717-93B2-6CA41FC32A16}"/>
            </c:ext>
          </c:extLst>
        </c:ser>
        <c:ser>
          <c:idx val="2"/>
          <c:order val="2"/>
          <c:tx>
            <c:strRef>
              <c:f>Measured!$E$2</c:f>
              <c:strCache>
                <c:ptCount val="1"/>
                <c:pt idx="0">
                  <c:v>Disk-1_Out, 612 A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Measured!$C$5:$C$10723</c:f>
              <c:numCache>
                <c:formatCode>General</c:formatCode>
                <c:ptCount val="10719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</c:numCache>
            </c:numRef>
          </c:xVal>
          <c:yVal>
            <c:numRef>
              <c:f>Measured!$E$5:$E$10723</c:f>
              <c:numCache>
                <c:formatCode>General</c:formatCode>
                <c:ptCount val="10719"/>
                <c:pt idx="0">
                  <c:v>-1.7139499999999988E-2</c:v>
                </c:pt>
                <c:pt idx="1">
                  <c:v>-1.7131999999999991E-2</c:v>
                </c:pt>
                <c:pt idx="2">
                  <c:v>-1.7140499999999989E-2</c:v>
                </c:pt>
                <c:pt idx="3">
                  <c:v>-1.7146499999999988E-2</c:v>
                </c:pt>
                <c:pt idx="4">
                  <c:v>-1.7132999999999985E-2</c:v>
                </c:pt>
                <c:pt idx="5">
                  <c:v>-1.7162499999999987E-2</c:v>
                </c:pt>
                <c:pt idx="6">
                  <c:v>-1.7178499999999989E-2</c:v>
                </c:pt>
                <c:pt idx="7">
                  <c:v>-1.7190999999999988E-2</c:v>
                </c:pt>
                <c:pt idx="8">
                  <c:v>-1.7212999999999989E-2</c:v>
                </c:pt>
                <c:pt idx="9">
                  <c:v>-1.7209499999999985E-2</c:v>
                </c:pt>
                <c:pt idx="10">
                  <c:v>-1.7227999999999986E-2</c:v>
                </c:pt>
                <c:pt idx="11">
                  <c:v>-1.7219499999999985E-2</c:v>
                </c:pt>
                <c:pt idx="12">
                  <c:v>-1.7214499999999987E-2</c:v>
                </c:pt>
                <c:pt idx="13">
                  <c:v>-1.7224999999999987E-2</c:v>
                </c:pt>
                <c:pt idx="14">
                  <c:v>-1.7217499999999986E-2</c:v>
                </c:pt>
                <c:pt idx="15">
                  <c:v>-1.7230499999999985E-2</c:v>
                </c:pt>
                <c:pt idx="16">
                  <c:v>-1.7216499999999985E-2</c:v>
                </c:pt>
                <c:pt idx="17">
                  <c:v>-1.7194999999999988E-2</c:v>
                </c:pt>
                <c:pt idx="18">
                  <c:v>-1.7174999999999985E-2</c:v>
                </c:pt>
                <c:pt idx="19">
                  <c:v>-1.7204999999999984E-2</c:v>
                </c:pt>
                <c:pt idx="20">
                  <c:v>-1.7163499999999988E-2</c:v>
                </c:pt>
                <c:pt idx="21">
                  <c:v>-1.7229499999999988E-2</c:v>
                </c:pt>
                <c:pt idx="22">
                  <c:v>-1.7185999999999989E-2</c:v>
                </c:pt>
                <c:pt idx="23">
                  <c:v>-1.7196499999999993E-2</c:v>
                </c:pt>
                <c:pt idx="24">
                  <c:v>-1.7167499999999992E-2</c:v>
                </c:pt>
                <c:pt idx="25">
                  <c:v>-1.721049999999999E-2</c:v>
                </c:pt>
                <c:pt idx="26">
                  <c:v>-1.7211999999999995E-2</c:v>
                </c:pt>
                <c:pt idx="27">
                  <c:v>-1.7205499999999995E-2</c:v>
                </c:pt>
                <c:pt idx="28">
                  <c:v>-1.723199999999999E-2</c:v>
                </c:pt>
                <c:pt idx="29">
                  <c:v>-1.7215499999999995E-2</c:v>
                </c:pt>
                <c:pt idx="30">
                  <c:v>-1.7212499999999992E-2</c:v>
                </c:pt>
                <c:pt idx="31">
                  <c:v>-1.7231E-2</c:v>
                </c:pt>
                <c:pt idx="32">
                  <c:v>-1.7285999999999999E-2</c:v>
                </c:pt>
                <c:pt idx="33">
                  <c:v>-1.7325999999999994E-2</c:v>
                </c:pt>
                <c:pt idx="34">
                  <c:v>-1.7350499999999994E-2</c:v>
                </c:pt>
                <c:pt idx="35">
                  <c:v>-1.7356999999999997E-2</c:v>
                </c:pt>
                <c:pt idx="36">
                  <c:v>-1.7416499999999994E-2</c:v>
                </c:pt>
                <c:pt idx="37">
                  <c:v>-1.7339499999999994E-2</c:v>
                </c:pt>
                <c:pt idx="38">
                  <c:v>-1.7430999999999995E-2</c:v>
                </c:pt>
                <c:pt idx="39">
                  <c:v>-1.7459999999999996E-2</c:v>
                </c:pt>
                <c:pt idx="40">
                  <c:v>-1.7452999999999996E-2</c:v>
                </c:pt>
                <c:pt idx="41">
                  <c:v>-1.7403999999999996E-2</c:v>
                </c:pt>
                <c:pt idx="42">
                  <c:v>-1.7442999999999993E-2</c:v>
                </c:pt>
                <c:pt idx="43">
                  <c:v>-1.7454999999999991E-2</c:v>
                </c:pt>
                <c:pt idx="44">
                  <c:v>-1.7447499999999994E-2</c:v>
                </c:pt>
                <c:pt idx="45">
                  <c:v>-1.7474499999999994E-2</c:v>
                </c:pt>
                <c:pt idx="46">
                  <c:v>-1.747049999999999E-2</c:v>
                </c:pt>
                <c:pt idx="47">
                  <c:v>-1.7455999999999996E-2</c:v>
                </c:pt>
                <c:pt idx="48">
                  <c:v>-1.7461499999999998E-2</c:v>
                </c:pt>
                <c:pt idx="49">
                  <c:v>-1.7463999999999997E-2</c:v>
                </c:pt>
                <c:pt idx="50">
                  <c:v>-1.7426499999999998E-2</c:v>
                </c:pt>
                <c:pt idx="51">
                  <c:v>-1.7400499999999996E-2</c:v>
                </c:pt>
                <c:pt idx="52">
                  <c:v>-1.7344499999999999E-2</c:v>
                </c:pt>
                <c:pt idx="53">
                  <c:v>-1.7319499999999995E-2</c:v>
                </c:pt>
                <c:pt idx="54">
                  <c:v>-1.7269999999999997E-2</c:v>
                </c:pt>
                <c:pt idx="55">
                  <c:v>-1.7207E-2</c:v>
                </c:pt>
                <c:pt idx="56">
                  <c:v>-1.7167499999999999E-2</c:v>
                </c:pt>
                <c:pt idx="57">
                  <c:v>-1.7168000000000003E-2</c:v>
                </c:pt>
                <c:pt idx="58">
                  <c:v>-1.7146000000000002E-2</c:v>
                </c:pt>
                <c:pt idx="59">
                  <c:v>-1.7162E-2</c:v>
                </c:pt>
                <c:pt idx="60">
                  <c:v>-1.7172500000000004E-2</c:v>
                </c:pt>
                <c:pt idx="61">
                  <c:v>-1.7127500000000004E-2</c:v>
                </c:pt>
                <c:pt idx="62">
                  <c:v>-1.7101500000000006E-2</c:v>
                </c:pt>
                <c:pt idx="63">
                  <c:v>-1.7105000000000006E-2</c:v>
                </c:pt>
                <c:pt idx="64">
                  <c:v>-1.7079000000000004E-2</c:v>
                </c:pt>
                <c:pt idx="65">
                  <c:v>-1.7140000000000006E-2</c:v>
                </c:pt>
                <c:pt idx="66">
                  <c:v>-1.7143500000000006E-2</c:v>
                </c:pt>
                <c:pt idx="67">
                  <c:v>-1.7142000000000001E-2</c:v>
                </c:pt>
                <c:pt idx="68">
                  <c:v>-1.7125500000000005E-2</c:v>
                </c:pt>
                <c:pt idx="69">
                  <c:v>-1.7144000000000003E-2</c:v>
                </c:pt>
                <c:pt idx="70">
                  <c:v>-1.7173000000000004E-2</c:v>
                </c:pt>
                <c:pt idx="71">
                  <c:v>-1.7161000000000003E-2</c:v>
                </c:pt>
                <c:pt idx="72">
                  <c:v>-1.7184000000000005E-2</c:v>
                </c:pt>
                <c:pt idx="73">
                  <c:v>-1.7180000000000004E-2</c:v>
                </c:pt>
                <c:pt idx="74">
                  <c:v>-1.7192000000000006E-2</c:v>
                </c:pt>
                <c:pt idx="75">
                  <c:v>-1.7258500000000006E-2</c:v>
                </c:pt>
                <c:pt idx="76">
                  <c:v>-1.7255500000000007E-2</c:v>
                </c:pt>
                <c:pt idx="77">
                  <c:v>-1.7232500000000005E-2</c:v>
                </c:pt>
                <c:pt idx="78">
                  <c:v>-1.7206500000000007E-2</c:v>
                </c:pt>
                <c:pt idx="79">
                  <c:v>-1.7209500000000006E-2</c:v>
                </c:pt>
                <c:pt idx="80">
                  <c:v>-1.7279000000000006E-2</c:v>
                </c:pt>
                <c:pt idx="81">
                  <c:v>-1.728600000000001E-2</c:v>
                </c:pt>
                <c:pt idx="82">
                  <c:v>-1.7254500000000009E-2</c:v>
                </c:pt>
                <c:pt idx="83">
                  <c:v>-1.7213500000000007E-2</c:v>
                </c:pt>
                <c:pt idx="84">
                  <c:v>-1.7258500000000006E-2</c:v>
                </c:pt>
                <c:pt idx="85">
                  <c:v>-1.7282500000000006E-2</c:v>
                </c:pt>
                <c:pt idx="86">
                  <c:v>-1.7317500000000003E-2</c:v>
                </c:pt>
                <c:pt idx="87">
                  <c:v>-1.7348500000000006E-2</c:v>
                </c:pt>
                <c:pt idx="88">
                  <c:v>-1.7335500000000004E-2</c:v>
                </c:pt>
                <c:pt idx="89">
                  <c:v>-1.7321500000000007E-2</c:v>
                </c:pt>
                <c:pt idx="90">
                  <c:v>-1.7323500000000006E-2</c:v>
                </c:pt>
                <c:pt idx="91">
                  <c:v>-1.7299500000000002E-2</c:v>
                </c:pt>
                <c:pt idx="92">
                  <c:v>-1.7282000000000006E-2</c:v>
                </c:pt>
                <c:pt idx="93">
                  <c:v>-1.7261000000000009E-2</c:v>
                </c:pt>
                <c:pt idx="94">
                  <c:v>-1.7253000000000008E-2</c:v>
                </c:pt>
                <c:pt idx="95">
                  <c:v>-1.7228000000000007E-2</c:v>
                </c:pt>
                <c:pt idx="96">
                  <c:v>-1.7195000000000005E-2</c:v>
                </c:pt>
                <c:pt idx="97">
                  <c:v>-1.7207000000000007E-2</c:v>
                </c:pt>
                <c:pt idx="98">
                  <c:v>-1.7222000000000005E-2</c:v>
                </c:pt>
                <c:pt idx="99">
                  <c:v>-1.7221000000000004E-2</c:v>
                </c:pt>
                <c:pt idx="100">
                  <c:v>-1.7170000000000008E-2</c:v>
                </c:pt>
                <c:pt idx="101">
                  <c:v>-1.7191000000000005E-2</c:v>
                </c:pt>
                <c:pt idx="102">
                  <c:v>-1.7138500000000008E-2</c:v>
                </c:pt>
                <c:pt idx="103">
                  <c:v>-1.7112000000000006E-2</c:v>
                </c:pt>
                <c:pt idx="104">
                  <c:v>-1.7050000000000006E-2</c:v>
                </c:pt>
                <c:pt idx="105">
                  <c:v>-1.7082500000000011E-2</c:v>
                </c:pt>
                <c:pt idx="106">
                  <c:v>-1.704650000000001E-2</c:v>
                </c:pt>
                <c:pt idx="107">
                  <c:v>-1.6983000000000012E-2</c:v>
                </c:pt>
                <c:pt idx="108">
                  <c:v>-1.6918500000000013E-2</c:v>
                </c:pt>
                <c:pt idx="109">
                  <c:v>-1.689400000000001E-2</c:v>
                </c:pt>
                <c:pt idx="110">
                  <c:v>-1.6821000000000013E-2</c:v>
                </c:pt>
                <c:pt idx="111">
                  <c:v>-1.675200000000001E-2</c:v>
                </c:pt>
                <c:pt idx="112">
                  <c:v>-1.6700000000000007E-2</c:v>
                </c:pt>
                <c:pt idx="113">
                  <c:v>-1.6650500000000009E-2</c:v>
                </c:pt>
                <c:pt idx="114">
                  <c:v>-1.6595500000000006E-2</c:v>
                </c:pt>
                <c:pt idx="115">
                  <c:v>-1.6562000000000007E-2</c:v>
                </c:pt>
                <c:pt idx="116">
                  <c:v>-1.6573000000000008E-2</c:v>
                </c:pt>
                <c:pt idx="117">
                  <c:v>-1.6526000000000006E-2</c:v>
                </c:pt>
                <c:pt idx="118">
                  <c:v>-1.6502500000000007E-2</c:v>
                </c:pt>
                <c:pt idx="119">
                  <c:v>-1.6432000000000006E-2</c:v>
                </c:pt>
                <c:pt idx="120">
                  <c:v>-1.6399000000000007E-2</c:v>
                </c:pt>
                <c:pt idx="121">
                  <c:v>-1.6259000000000003E-2</c:v>
                </c:pt>
                <c:pt idx="122">
                  <c:v>-1.6194500000000004E-2</c:v>
                </c:pt>
                <c:pt idx="123">
                  <c:v>-1.6150000000000001E-2</c:v>
                </c:pt>
                <c:pt idx="124">
                  <c:v>-1.6103500000000003E-2</c:v>
                </c:pt>
                <c:pt idx="125">
                  <c:v>-1.6104500000000004E-2</c:v>
                </c:pt>
                <c:pt idx="126">
                  <c:v>-1.6105000000000001E-2</c:v>
                </c:pt>
                <c:pt idx="127">
                  <c:v>-1.6042000000000004E-2</c:v>
                </c:pt>
                <c:pt idx="128">
                  <c:v>-1.6001000000000005E-2</c:v>
                </c:pt>
                <c:pt idx="129">
                  <c:v>-1.5964000000000006E-2</c:v>
                </c:pt>
                <c:pt idx="130">
                  <c:v>-1.5926000000000006E-2</c:v>
                </c:pt>
                <c:pt idx="131">
                  <c:v>-1.5895000000000006E-2</c:v>
                </c:pt>
                <c:pt idx="132">
                  <c:v>-1.5891000000000002E-2</c:v>
                </c:pt>
                <c:pt idx="133">
                  <c:v>-1.5849000000000005E-2</c:v>
                </c:pt>
                <c:pt idx="134">
                  <c:v>-1.5810500000000002E-2</c:v>
                </c:pt>
                <c:pt idx="135">
                  <c:v>-1.5758500000000005E-2</c:v>
                </c:pt>
                <c:pt idx="136">
                  <c:v>-1.5712500000000004E-2</c:v>
                </c:pt>
                <c:pt idx="137">
                  <c:v>-1.5614000000000001E-2</c:v>
                </c:pt>
                <c:pt idx="138">
                  <c:v>-1.5537000000000002E-2</c:v>
                </c:pt>
                <c:pt idx="139">
                  <c:v>-1.5461000000000001E-2</c:v>
                </c:pt>
                <c:pt idx="140">
                  <c:v>-1.53525E-2</c:v>
                </c:pt>
                <c:pt idx="141">
                  <c:v>-1.52345E-2</c:v>
                </c:pt>
                <c:pt idx="142">
                  <c:v>-1.5163000000000005E-2</c:v>
                </c:pt>
                <c:pt idx="143">
                  <c:v>-1.5095999999999998E-2</c:v>
                </c:pt>
                <c:pt idx="144">
                  <c:v>-1.50495E-2</c:v>
                </c:pt>
                <c:pt idx="145">
                  <c:v>-1.4970999999999996E-2</c:v>
                </c:pt>
                <c:pt idx="146">
                  <c:v>-1.4924999999999997E-2</c:v>
                </c:pt>
                <c:pt idx="147">
                  <c:v>-1.4828499999999996E-2</c:v>
                </c:pt>
                <c:pt idx="148">
                  <c:v>-1.4737999999999996E-2</c:v>
                </c:pt>
                <c:pt idx="149">
                  <c:v>-1.4640999999999998E-2</c:v>
                </c:pt>
                <c:pt idx="150">
                  <c:v>-1.4608499999999998E-2</c:v>
                </c:pt>
                <c:pt idx="151">
                  <c:v>-1.4553499999999999E-2</c:v>
                </c:pt>
                <c:pt idx="152">
                  <c:v>-1.4480999999999996E-2</c:v>
                </c:pt>
                <c:pt idx="153">
                  <c:v>-1.4457999999999995E-2</c:v>
                </c:pt>
                <c:pt idx="154">
                  <c:v>-1.4382999999999996E-2</c:v>
                </c:pt>
                <c:pt idx="155">
                  <c:v>-1.4298000000000002E-2</c:v>
                </c:pt>
                <c:pt idx="156">
                  <c:v>-1.4262999999999996E-2</c:v>
                </c:pt>
                <c:pt idx="157">
                  <c:v>-1.4196499999999999E-2</c:v>
                </c:pt>
                <c:pt idx="158">
                  <c:v>-1.4105999999999997E-2</c:v>
                </c:pt>
                <c:pt idx="159">
                  <c:v>-1.4067999999999999E-2</c:v>
                </c:pt>
                <c:pt idx="160">
                  <c:v>-1.4039999999999999E-2</c:v>
                </c:pt>
                <c:pt idx="161">
                  <c:v>-1.3958E-2</c:v>
                </c:pt>
                <c:pt idx="162">
                  <c:v>-1.3935499999999998E-2</c:v>
                </c:pt>
                <c:pt idx="163">
                  <c:v>-1.3844999999999996E-2</c:v>
                </c:pt>
                <c:pt idx="164">
                  <c:v>-1.3755499999999993E-2</c:v>
                </c:pt>
                <c:pt idx="165">
                  <c:v>-1.3731499999999994E-2</c:v>
                </c:pt>
                <c:pt idx="166">
                  <c:v>-1.366549999999999E-2</c:v>
                </c:pt>
                <c:pt idx="167">
                  <c:v>-1.3597499999999992E-2</c:v>
                </c:pt>
                <c:pt idx="168">
                  <c:v>-1.348149999999999E-2</c:v>
                </c:pt>
                <c:pt idx="169">
                  <c:v>-1.3396999999999994E-2</c:v>
                </c:pt>
                <c:pt idx="170">
                  <c:v>-1.3334999999999993E-2</c:v>
                </c:pt>
                <c:pt idx="171">
                  <c:v>-1.3249999999999993E-2</c:v>
                </c:pt>
                <c:pt idx="172">
                  <c:v>-1.3227999999999992E-2</c:v>
                </c:pt>
                <c:pt idx="173">
                  <c:v>-1.3115999999999992E-2</c:v>
                </c:pt>
                <c:pt idx="174">
                  <c:v>-1.2977999999999995E-2</c:v>
                </c:pt>
                <c:pt idx="175">
                  <c:v>-1.2870999999999995E-2</c:v>
                </c:pt>
                <c:pt idx="176">
                  <c:v>-1.2810499999999992E-2</c:v>
                </c:pt>
                <c:pt idx="177">
                  <c:v>-1.2793499999999996E-2</c:v>
                </c:pt>
                <c:pt idx="178">
                  <c:v>-1.2737499999999995E-2</c:v>
                </c:pt>
                <c:pt idx="179">
                  <c:v>-1.2678999999999998E-2</c:v>
                </c:pt>
                <c:pt idx="180">
                  <c:v>-1.2631999999999997E-2</c:v>
                </c:pt>
                <c:pt idx="181">
                  <c:v>-1.2586999999999999E-2</c:v>
                </c:pt>
                <c:pt idx="182">
                  <c:v>-1.25165E-2</c:v>
                </c:pt>
                <c:pt idx="183">
                  <c:v>-1.24475E-2</c:v>
                </c:pt>
                <c:pt idx="184">
                  <c:v>-1.2365499999999998E-2</c:v>
                </c:pt>
                <c:pt idx="185">
                  <c:v>-1.2294500000000002E-2</c:v>
                </c:pt>
                <c:pt idx="186">
                  <c:v>-1.2198999999999998E-2</c:v>
                </c:pt>
                <c:pt idx="187">
                  <c:v>-1.21595E-2</c:v>
                </c:pt>
                <c:pt idx="188">
                  <c:v>-1.2090000000000004E-2</c:v>
                </c:pt>
                <c:pt idx="189">
                  <c:v>-1.1999000000000003E-2</c:v>
                </c:pt>
                <c:pt idx="190">
                  <c:v>-1.1910000000000006E-2</c:v>
                </c:pt>
                <c:pt idx="191">
                  <c:v>-1.1842500000000008E-2</c:v>
                </c:pt>
                <c:pt idx="192">
                  <c:v>-1.1763000000000003E-2</c:v>
                </c:pt>
                <c:pt idx="193">
                  <c:v>-1.1688000000000006E-2</c:v>
                </c:pt>
                <c:pt idx="194">
                  <c:v>-1.1643500000000005E-2</c:v>
                </c:pt>
                <c:pt idx="195">
                  <c:v>-1.1595000000000005E-2</c:v>
                </c:pt>
                <c:pt idx="196">
                  <c:v>-1.1523500000000002E-2</c:v>
                </c:pt>
                <c:pt idx="197">
                  <c:v>-1.1465000000000001E-2</c:v>
                </c:pt>
                <c:pt idx="198">
                  <c:v>-1.1369000000000001E-2</c:v>
                </c:pt>
                <c:pt idx="199">
                  <c:v>-1.1295999999999997E-2</c:v>
                </c:pt>
                <c:pt idx="200">
                  <c:v>-1.1188499999999997E-2</c:v>
                </c:pt>
                <c:pt idx="201">
                  <c:v>-1.1087E-2</c:v>
                </c:pt>
                <c:pt idx="202">
                  <c:v>-1.0982999999999996E-2</c:v>
                </c:pt>
                <c:pt idx="203">
                  <c:v>-1.0904499999999999E-2</c:v>
                </c:pt>
                <c:pt idx="204">
                  <c:v>-1.0862499999999999E-2</c:v>
                </c:pt>
                <c:pt idx="205">
                  <c:v>-1.0729999999999995E-2</c:v>
                </c:pt>
                <c:pt idx="206">
                  <c:v>-1.0592999999999995E-2</c:v>
                </c:pt>
                <c:pt idx="207">
                  <c:v>-1.0494499999999993E-2</c:v>
                </c:pt>
                <c:pt idx="208">
                  <c:v>-1.0411999999999992E-2</c:v>
                </c:pt>
                <c:pt idx="209">
                  <c:v>-1.0325499999999994E-2</c:v>
                </c:pt>
                <c:pt idx="210">
                  <c:v>-1.0252999999999991E-2</c:v>
                </c:pt>
                <c:pt idx="211">
                  <c:v>-1.0189499999999994E-2</c:v>
                </c:pt>
                <c:pt idx="212">
                  <c:v>-1.0130999999999999E-2</c:v>
                </c:pt>
                <c:pt idx="213">
                  <c:v>-1.0034999999999999E-2</c:v>
                </c:pt>
                <c:pt idx="214">
                  <c:v>-9.9799999999999993E-3</c:v>
                </c:pt>
                <c:pt idx="215">
                  <c:v>-9.9215000000000015E-3</c:v>
                </c:pt>
                <c:pt idx="216">
                  <c:v>-9.8215000000000004E-3</c:v>
                </c:pt>
                <c:pt idx="217">
                  <c:v>-9.7540000000000023E-3</c:v>
                </c:pt>
                <c:pt idx="218">
                  <c:v>-9.7035000000000021E-3</c:v>
                </c:pt>
                <c:pt idx="219">
                  <c:v>-9.5670000000000009E-3</c:v>
                </c:pt>
                <c:pt idx="220">
                  <c:v>-9.5420000000000001E-3</c:v>
                </c:pt>
                <c:pt idx="221">
                  <c:v>-9.41E-3</c:v>
                </c:pt>
                <c:pt idx="222">
                  <c:v>-9.3709999999999991E-3</c:v>
                </c:pt>
                <c:pt idx="223">
                  <c:v>-9.3090000000000013E-3</c:v>
                </c:pt>
                <c:pt idx="224">
                  <c:v>-9.2519999999999998E-3</c:v>
                </c:pt>
                <c:pt idx="225">
                  <c:v>-9.1424999999999996E-3</c:v>
                </c:pt>
                <c:pt idx="226">
                  <c:v>-9.0889999999999981E-3</c:v>
                </c:pt>
                <c:pt idx="227">
                  <c:v>-9.0205000000000007E-3</c:v>
                </c:pt>
                <c:pt idx="228">
                  <c:v>-8.8949999999999984E-3</c:v>
                </c:pt>
                <c:pt idx="229">
                  <c:v>-8.8385000000000009E-3</c:v>
                </c:pt>
                <c:pt idx="230">
                  <c:v>-8.7500000000000008E-3</c:v>
                </c:pt>
                <c:pt idx="231">
                  <c:v>-8.6599999999999993E-3</c:v>
                </c:pt>
                <c:pt idx="232">
                  <c:v>-8.5624999999999989E-3</c:v>
                </c:pt>
                <c:pt idx="233">
                  <c:v>-8.4604999999999993E-3</c:v>
                </c:pt>
                <c:pt idx="234">
                  <c:v>-8.3870000000000004E-3</c:v>
                </c:pt>
                <c:pt idx="235">
                  <c:v>-8.2880000000000002E-3</c:v>
                </c:pt>
                <c:pt idx="236">
                  <c:v>-8.176000000000001E-3</c:v>
                </c:pt>
                <c:pt idx="237">
                  <c:v>-8.1685000000000004E-3</c:v>
                </c:pt>
                <c:pt idx="238">
                  <c:v>-8.0545000000000009E-3</c:v>
                </c:pt>
                <c:pt idx="239">
                  <c:v>-7.9660000000000026E-3</c:v>
                </c:pt>
                <c:pt idx="240">
                  <c:v>-7.8989999999999998E-3</c:v>
                </c:pt>
                <c:pt idx="241">
                  <c:v>-7.9139999999999992E-3</c:v>
                </c:pt>
                <c:pt idx="242">
                  <c:v>-7.8309999999999994E-3</c:v>
                </c:pt>
                <c:pt idx="243">
                  <c:v>-7.738499999999998E-3</c:v>
                </c:pt>
                <c:pt idx="244">
                  <c:v>-7.6629999999999979E-3</c:v>
                </c:pt>
                <c:pt idx="245">
                  <c:v>-7.5504999999999982E-3</c:v>
                </c:pt>
                <c:pt idx="246">
                  <c:v>-7.5014999999999986E-3</c:v>
                </c:pt>
                <c:pt idx="247">
                  <c:v>-7.4749999999999981E-3</c:v>
                </c:pt>
                <c:pt idx="248">
                  <c:v>-7.4244999999999979E-3</c:v>
                </c:pt>
                <c:pt idx="249">
                  <c:v>-7.3899999999999973E-3</c:v>
                </c:pt>
                <c:pt idx="250">
                  <c:v>-7.4164999999999977E-3</c:v>
                </c:pt>
                <c:pt idx="251">
                  <c:v>-7.3619999999999996E-3</c:v>
                </c:pt>
                <c:pt idx="252">
                  <c:v>-7.3419999999999996E-3</c:v>
                </c:pt>
                <c:pt idx="253">
                  <c:v>-7.3224999999999983E-3</c:v>
                </c:pt>
                <c:pt idx="254">
                  <c:v>-7.3034999999999984E-3</c:v>
                </c:pt>
                <c:pt idx="255">
                  <c:v>-7.3105000000000002E-3</c:v>
                </c:pt>
                <c:pt idx="256">
                  <c:v>-7.3019999999999986E-3</c:v>
                </c:pt>
                <c:pt idx="257">
                  <c:v>-7.2634999999999974E-3</c:v>
                </c:pt>
                <c:pt idx="258">
                  <c:v>-7.2489999999999985E-3</c:v>
                </c:pt>
                <c:pt idx="259">
                  <c:v>-7.2229999999999985E-3</c:v>
                </c:pt>
                <c:pt idx="260">
                  <c:v>-7.1400000000000005E-3</c:v>
                </c:pt>
                <c:pt idx="261">
                  <c:v>-7.1534999999999993E-3</c:v>
                </c:pt>
                <c:pt idx="262">
                  <c:v>-7.1230000000000009E-3</c:v>
                </c:pt>
                <c:pt idx="263">
                  <c:v>-7.0380000000000017E-3</c:v>
                </c:pt>
                <c:pt idx="264">
                  <c:v>-6.9960000000000022E-3</c:v>
                </c:pt>
                <c:pt idx="265">
                  <c:v>-6.8635000000000015E-3</c:v>
                </c:pt>
                <c:pt idx="266">
                  <c:v>-6.8230000000000027E-3</c:v>
                </c:pt>
                <c:pt idx="267">
                  <c:v>-6.7880000000000032E-3</c:v>
                </c:pt>
                <c:pt idx="268">
                  <c:v>-6.7615000000000001E-3</c:v>
                </c:pt>
                <c:pt idx="269">
                  <c:v>-6.7065000000000007E-3</c:v>
                </c:pt>
                <c:pt idx="270">
                  <c:v>-6.6290000000000012E-3</c:v>
                </c:pt>
                <c:pt idx="271">
                  <c:v>-6.5965000000000017E-3</c:v>
                </c:pt>
                <c:pt idx="272">
                  <c:v>-6.5070000000000006E-3</c:v>
                </c:pt>
                <c:pt idx="273">
                  <c:v>-6.431000000000001E-3</c:v>
                </c:pt>
                <c:pt idx="274">
                  <c:v>-6.3550000000000004E-3</c:v>
                </c:pt>
                <c:pt idx="275">
                  <c:v>-6.267E-3</c:v>
                </c:pt>
                <c:pt idx="276">
                  <c:v>-6.1910000000000012E-3</c:v>
                </c:pt>
                <c:pt idx="277">
                  <c:v>-6.1180000000000019E-3</c:v>
                </c:pt>
                <c:pt idx="278">
                  <c:v>-6.1040000000000035E-3</c:v>
                </c:pt>
                <c:pt idx="279">
                  <c:v>-6.0425000000000053E-3</c:v>
                </c:pt>
                <c:pt idx="280">
                  <c:v>-5.9400000000000008E-3</c:v>
                </c:pt>
                <c:pt idx="281">
                  <c:v>-5.8840000000000003E-3</c:v>
                </c:pt>
                <c:pt idx="282">
                  <c:v>-5.849E-3</c:v>
                </c:pt>
                <c:pt idx="283">
                  <c:v>-5.8145000000000011E-3</c:v>
                </c:pt>
                <c:pt idx="284">
                  <c:v>-5.6774999999999977E-3</c:v>
                </c:pt>
                <c:pt idx="285">
                  <c:v>-5.5799999999999982E-3</c:v>
                </c:pt>
                <c:pt idx="286">
                  <c:v>-5.5064999999999966E-3</c:v>
                </c:pt>
                <c:pt idx="287">
                  <c:v>-5.4464999999999974E-3</c:v>
                </c:pt>
                <c:pt idx="288">
                  <c:v>-5.3824999999999975E-3</c:v>
                </c:pt>
                <c:pt idx="289">
                  <c:v>-5.3414999999999982E-3</c:v>
                </c:pt>
                <c:pt idx="290">
                  <c:v>-5.2769999999999996E-3</c:v>
                </c:pt>
                <c:pt idx="291">
                  <c:v>-5.212999999999998E-3</c:v>
                </c:pt>
                <c:pt idx="292">
                  <c:v>-5.1824999999999979E-3</c:v>
                </c:pt>
                <c:pt idx="293">
                  <c:v>-5.1529999999999961E-3</c:v>
                </c:pt>
                <c:pt idx="294">
                  <c:v>-5.111499999999998E-3</c:v>
                </c:pt>
                <c:pt idx="295">
                  <c:v>-5.0684999999999984E-3</c:v>
                </c:pt>
                <c:pt idx="296">
                  <c:v>-5.0479999999999995E-3</c:v>
                </c:pt>
                <c:pt idx="297">
                  <c:v>-4.9529999999999982E-3</c:v>
                </c:pt>
                <c:pt idx="298">
                  <c:v>-4.8729999999999997E-3</c:v>
                </c:pt>
                <c:pt idx="299">
                  <c:v>-4.8304999999999989E-3</c:v>
                </c:pt>
                <c:pt idx="300">
                  <c:v>-4.8369999999999993E-3</c:v>
                </c:pt>
                <c:pt idx="301">
                  <c:v>-4.7284999999999992E-3</c:v>
                </c:pt>
                <c:pt idx="302">
                  <c:v>-4.6954999999999983E-3</c:v>
                </c:pt>
                <c:pt idx="303">
                  <c:v>-4.6239999999999996E-3</c:v>
                </c:pt>
                <c:pt idx="304">
                  <c:v>-4.5969999999999995E-3</c:v>
                </c:pt>
                <c:pt idx="305">
                  <c:v>-4.4939999999999989E-3</c:v>
                </c:pt>
                <c:pt idx="306">
                  <c:v>-4.4604999999999975E-3</c:v>
                </c:pt>
                <c:pt idx="307">
                  <c:v>-4.4119999999999984E-3</c:v>
                </c:pt>
                <c:pt idx="308">
                  <c:v>-4.4194999999999981E-3</c:v>
                </c:pt>
                <c:pt idx="309">
                  <c:v>-4.3794999999999988E-3</c:v>
                </c:pt>
                <c:pt idx="310">
                  <c:v>-4.3654999999999979E-3</c:v>
                </c:pt>
                <c:pt idx="311">
                  <c:v>-4.3739999999999977E-3</c:v>
                </c:pt>
                <c:pt idx="312">
                  <c:v>-4.3564999999999984E-3</c:v>
                </c:pt>
                <c:pt idx="313">
                  <c:v>-4.3409999999999985E-3</c:v>
                </c:pt>
                <c:pt idx="314">
                  <c:v>-4.3454999999999987E-3</c:v>
                </c:pt>
                <c:pt idx="315">
                  <c:v>-4.3134999999999988E-3</c:v>
                </c:pt>
                <c:pt idx="316">
                  <c:v>-4.2619999999999984E-3</c:v>
                </c:pt>
                <c:pt idx="317">
                  <c:v>-4.2569999999999978E-3</c:v>
                </c:pt>
                <c:pt idx="318">
                  <c:v>-4.2244999999999974E-3</c:v>
                </c:pt>
                <c:pt idx="319">
                  <c:v>-4.211999999999997E-3</c:v>
                </c:pt>
                <c:pt idx="320">
                  <c:v>-4.2209999999999973E-3</c:v>
                </c:pt>
                <c:pt idx="321">
                  <c:v>-4.2549999999999984E-3</c:v>
                </c:pt>
                <c:pt idx="322">
                  <c:v>-4.2309999999999978E-3</c:v>
                </c:pt>
                <c:pt idx="323">
                  <c:v>-4.2169999999999977E-3</c:v>
                </c:pt>
                <c:pt idx="324">
                  <c:v>-4.2184999999999974E-3</c:v>
                </c:pt>
                <c:pt idx="325">
                  <c:v>-4.1699999999999966E-3</c:v>
                </c:pt>
                <c:pt idx="326">
                  <c:v>-4.1069999999999961E-3</c:v>
                </c:pt>
                <c:pt idx="327">
                  <c:v>-4.0784999999999962E-3</c:v>
                </c:pt>
                <c:pt idx="328">
                  <c:v>-4.0794999999999972E-3</c:v>
                </c:pt>
                <c:pt idx="329">
                  <c:v>-4.1019999999999971E-3</c:v>
                </c:pt>
                <c:pt idx="330">
                  <c:v>-4.0764999999999977E-3</c:v>
                </c:pt>
                <c:pt idx="331">
                  <c:v>-4.0949999999999979E-3</c:v>
                </c:pt>
                <c:pt idx="332">
                  <c:v>-4.0599999999999968E-3</c:v>
                </c:pt>
                <c:pt idx="333">
                  <c:v>-4.013499999999998E-3</c:v>
                </c:pt>
                <c:pt idx="334">
                  <c:v>-3.9994999999999978E-3</c:v>
                </c:pt>
                <c:pt idx="335">
                  <c:v>-3.977999999999998E-3</c:v>
                </c:pt>
                <c:pt idx="336">
                  <c:v>-3.9754999999999981E-3</c:v>
                </c:pt>
                <c:pt idx="337">
                  <c:v>-3.9629999999999978E-3</c:v>
                </c:pt>
                <c:pt idx="338">
                  <c:v>-3.9604999999999979E-3</c:v>
                </c:pt>
                <c:pt idx="339">
                  <c:v>-3.9689999999999986E-3</c:v>
                </c:pt>
                <c:pt idx="340">
                  <c:v>-3.9739999999999984E-3</c:v>
                </c:pt>
                <c:pt idx="341">
                  <c:v>-3.9934999999999979E-3</c:v>
                </c:pt>
                <c:pt idx="342">
                  <c:v>-3.9789999999999982E-3</c:v>
                </c:pt>
                <c:pt idx="343">
                  <c:v>-3.9789999999999982E-3</c:v>
                </c:pt>
                <c:pt idx="344">
                  <c:v>-3.9769999999999979E-3</c:v>
                </c:pt>
                <c:pt idx="345">
                  <c:v>-3.9864999999999987E-3</c:v>
                </c:pt>
                <c:pt idx="346">
                  <c:v>-3.9939999999999993E-3</c:v>
                </c:pt>
                <c:pt idx="347">
                  <c:v>-4.0174999999999985E-3</c:v>
                </c:pt>
                <c:pt idx="348">
                  <c:v>-4.0259999999999983E-3</c:v>
                </c:pt>
                <c:pt idx="349">
                  <c:v>-4.0394999999999988E-3</c:v>
                </c:pt>
                <c:pt idx="350">
                  <c:v>-4.0499999999999989E-3</c:v>
                </c:pt>
                <c:pt idx="351">
                  <c:v>-4.0294999999999984E-3</c:v>
                </c:pt>
                <c:pt idx="352">
                  <c:v>-3.9979999999999981E-3</c:v>
                </c:pt>
                <c:pt idx="353">
                  <c:v>-3.9569999999999987E-3</c:v>
                </c:pt>
                <c:pt idx="354">
                  <c:v>-3.9134999999999994E-3</c:v>
                </c:pt>
                <c:pt idx="355">
                  <c:v>-3.9434999999999991E-3</c:v>
                </c:pt>
                <c:pt idx="356">
                  <c:v>-3.9089999999999993E-3</c:v>
                </c:pt>
                <c:pt idx="357">
                  <c:v>-3.8834999999999994E-3</c:v>
                </c:pt>
                <c:pt idx="358">
                  <c:v>-3.9049999999999992E-3</c:v>
                </c:pt>
                <c:pt idx="359">
                  <c:v>-3.8269999999999992E-3</c:v>
                </c:pt>
                <c:pt idx="360">
                  <c:v>-3.8075000000000001E-3</c:v>
                </c:pt>
                <c:pt idx="361">
                  <c:v>-3.7939999999999996E-3</c:v>
                </c:pt>
                <c:pt idx="362">
                  <c:v>-3.7789999999999994E-3</c:v>
                </c:pt>
                <c:pt idx="363">
                  <c:v>-3.8005000000000001E-3</c:v>
                </c:pt>
                <c:pt idx="364">
                  <c:v>-3.8199999999999996E-3</c:v>
                </c:pt>
                <c:pt idx="365">
                  <c:v>-3.7779999999999997E-3</c:v>
                </c:pt>
                <c:pt idx="366">
                  <c:v>-3.7629999999999999E-3</c:v>
                </c:pt>
                <c:pt idx="367">
                  <c:v>-3.7290000000000001E-3</c:v>
                </c:pt>
                <c:pt idx="368">
                  <c:v>-3.6705000000000006E-3</c:v>
                </c:pt>
                <c:pt idx="369">
                  <c:v>-3.6369999999999996E-3</c:v>
                </c:pt>
                <c:pt idx="370">
                  <c:v>-3.6374999999999997E-3</c:v>
                </c:pt>
                <c:pt idx="371">
                  <c:v>-3.6464999999999996E-3</c:v>
                </c:pt>
                <c:pt idx="372">
                  <c:v>-3.6100000000000004E-3</c:v>
                </c:pt>
                <c:pt idx="373">
                  <c:v>-3.6070000000000004E-3</c:v>
                </c:pt>
                <c:pt idx="374">
                  <c:v>-3.6320000000000007E-3</c:v>
                </c:pt>
                <c:pt idx="375">
                  <c:v>-3.6205000000000009E-3</c:v>
                </c:pt>
                <c:pt idx="376">
                  <c:v>-3.6189999999999998E-3</c:v>
                </c:pt>
                <c:pt idx="377">
                  <c:v>-3.5735000000000007E-3</c:v>
                </c:pt>
                <c:pt idx="378">
                  <c:v>-3.5575000000000012E-3</c:v>
                </c:pt>
                <c:pt idx="379">
                  <c:v>-3.5640000000000016E-3</c:v>
                </c:pt>
                <c:pt idx="380">
                  <c:v>-3.5750000000000014E-3</c:v>
                </c:pt>
                <c:pt idx="381">
                  <c:v>-3.5930000000000016E-3</c:v>
                </c:pt>
                <c:pt idx="382">
                  <c:v>-3.5590000000000023E-3</c:v>
                </c:pt>
                <c:pt idx="383">
                  <c:v>-3.5615000000000017E-3</c:v>
                </c:pt>
                <c:pt idx="384">
                  <c:v>-3.5555000000000027E-3</c:v>
                </c:pt>
                <c:pt idx="385">
                  <c:v>-3.5460000000000023E-3</c:v>
                </c:pt>
                <c:pt idx="386">
                  <c:v>-3.596000000000002E-3</c:v>
                </c:pt>
                <c:pt idx="387">
                  <c:v>-3.5755000000000027E-3</c:v>
                </c:pt>
                <c:pt idx="388">
                  <c:v>-3.5885000000000023E-3</c:v>
                </c:pt>
                <c:pt idx="389">
                  <c:v>-3.5730000000000024E-3</c:v>
                </c:pt>
                <c:pt idx="390">
                  <c:v>-3.5785000000000018E-3</c:v>
                </c:pt>
                <c:pt idx="391">
                  <c:v>-3.5855000000000019E-3</c:v>
                </c:pt>
                <c:pt idx="392">
                  <c:v>-3.586500000000002E-3</c:v>
                </c:pt>
                <c:pt idx="393">
                  <c:v>-3.599500000000002E-3</c:v>
                </c:pt>
                <c:pt idx="394">
                  <c:v>-3.5945000000000022E-3</c:v>
                </c:pt>
                <c:pt idx="395">
                  <c:v>-3.5925000000000028E-3</c:v>
                </c:pt>
                <c:pt idx="396">
                  <c:v>-3.6210000000000031E-3</c:v>
                </c:pt>
                <c:pt idx="397">
                  <c:v>-3.6480000000000019E-3</c:v>
                </c:pt>
                <c:pt idx="398">
                  <c:v>-3.6605000000000014E-3</c:v>
                </c:pt>
                <c:pt idx="399">
                  <c:v>-3.6515000000000015E-3</c:v>
                </c:pt>
                <c:pt idx="400">
                  <c:v>-3.6470000000000027E-3</c:v>
                </c:pt>
                <c:pt idx="401">
                  <c:v>-3.6955000000000017E-3</c:v>
                </c:pt>
                <c:pt idx="402">
                  <c:v>-3.723500000000002E-3</c:v>
                </c:pt>
                <c:pt idx="403">
                  <c:v>-3.7225000000000018E-3</c:v>
                </c:pt>
                <c:pt idx="404">
                  <c:v>-3.6825000000000026E-3</c:v>
                </c:pt>
                <c:pt idx="405">
                  <c:v>-3.6765000000000018E-3</c:v>
                </c:pt>
                <c:pt idx="406">
                  <c:v>-3.7365000000000015E-3</c:v>
                </c:pt>
                <c:pt idx="407">
                  <c:v>-3.7455000000000014E-3</c:v>
                </c:pt>
                <c:pt idx="408">
                  <c:v>-3.7025000000000014E-3</c:v>
                </c:pt>
                <c:pt idx="409">
                  <c:v>-3.7225000000000014E-3</c:v>
                </c:pt>
                <c:pt idx="410">
                  <c:v>-3.7190000000000014E-3</c:v>
                </c:pt>
                <c:pt idx="411">
                  <c:v>-3.7110000000000008E-3</c:v>
                </c:pt>
                <c:pt idx="412">
                  <c:v>-3.7220000000000009E-3</c:v>
                </c:pt>
                <c:pt idx="413">
                  <c:v>-3.729500000000001E-3</c:v>
                </c:pt>
                <c:pt idx="414">
                  <c:v>-3.7240000000000012E-3</c:v>
                </c:pt>
                <c:pt idx="415">
                  <c:v>-3.7280000000000004E-3</c:v>
                </c:pt>
                <c:pt idx="416">
                  <c:v>-3.755500000000001E-3</c:v>
                </c:pt>
                <c:pt idx="417">
                  <c:v>-3.7700000000000012E-3</c:v>
                </c:pt>
                <c:pt idx="418">
                  <c:v>-3.7735000000000008E-3</c:v>
                </c:pt>
                <c:pt idx="419">
                  <c:v>-3.8070000000000014E-3</c:v>
                </c:pt>
                <c:pt idx="420">
                  <c:v>-3.8065000000000004E-3</c:v>
                </c:pt>
                <c:pt idx="421">
                  <c:v>-3.7794999999999999E-3</c:v>
                </c:pt>
                <c:pt idx="422">
                  <c:v>-3.7920000000000002E-3</c:v>
                </c:pt>
                <c:pt idx="423">
                  <c:v>-3.7725000000000002E-3</c:v>
                </c:pt>
                <c:pt idx="424">
                  <c:v>-3.7764999999999995E-3</c:v>
                </c:pt>
                <c:pt idx="425">
                  <c:v>-3.7825000000000003E-3</c:v>
                </c:pt>
                <c:pt idx="426">
                  <c:v>-3.7600000000000008E-3</c:v>
                </c:pt>
                <c:pt idx="427">
                  <c:v>-3.7660000000000003E-3</c:v>
                </c:pt>
                <c:pt idx="428">
                  <c:v>-3.8040000000000005E-3</c:v>
                </c:pt>
                <c:pt idx="429">
                  <c:v>-3.8180000000000015E-3</c:v>
                </c:pt>
                <c:pt idx="430">
                  <c:v>-3.8055000000000007E-3</c:v>
                </c:pt>
                <c:pt idx="431">
                  <c:v>-3.7905000000000005E-3</c:v>
                </c:pt>
                <c:pt idx="432">
                  <c:v>-3.6235000000000013E-3</c:v>
                </c:pt>
                <c:pt idx="433">
                  <c:v>-3.6129999999999995E-3</c:v>
                </c:pt>
                <c:pt idx="434">
                  <c:v>-3.6280000000000001E-3</c:v>
                </c:pt>
                <c:pt idx="435">
                  <c:v>-3.6655000000000004E-3</c:v>
                </c:pt>
                <c:pt idx="436">
                  <c:v>-3.6624999999999995E-3</c:v>
                </c:pt>
                <c:pt idx="437">
                  <c:v>-3.6375000000000001E-3</c:v>
                </c:pt>
                <c:pt idx="438">
                  <c:v>-3.6179999999999997E-3</c:v>
                </c:pt>
                <c:pt idx="439">
                  <c:v>-3.6145000000000005E-3</c:v>
                </c:pt>
                <c:pt idx="440">
                  <c:v>-3.6154999999999998E-3</c:v>
                </c:pt>
                <c:pt idx="441">
                  <c:v>-3.5729999999999989E-3</c:v>
                </c:pt>
                <c:pt idx="442">
                  <c:v>-3.5549999999999987E-3</c:v>
                </c:pt>
                <c:pt idx="443">
                  <c:v>-3.5644999999999995E-3</c:v>
                </c:pt>
                <c:pt idx="444">
                  <c:v>-3.5839999999999995E-3</c:v>
                </c:pt>
                <c:pt idx="445">
                  <c:v>-3.6024999999999985E-3</c:v>
                </c:pt>
                <c:pt idx="446">
                  <c:v>-3.5984999999999988E-3</c:v>
                </c:pt>
                <c:pt idx="447">
                  <c:v>-3.5839999999999978E-3</c:v>
                </c:pt>
                <c:pt idx="448">
                  <c:v>-3.5634999999999977E-3</c:v>
                </c:pt>
                <c:pt idx="449">
                  <c:v>-3.5544999999999982E-3</c:v>
                </c:pt>
                <c:pt idx="450">
                  <c:v>-3.4834999999999979E-3</c:v>
                </c:pt>
                <c:pt idx="451">
                  <c:v>-3.4729999999999974E-3</c:v>
                </c:pt>
                <c:pt idx="452">
                  <c:v>-3.4859999999999978E-3</c:v>
                </c:pt>
                <c:pt idx="453">
                  <c:v>-3.4689999999999973E-3</c:v>
                </c:pt>
                <c:pt idx="454">
                  <c:v>-3.4629999999999965E-3</c:v>
                </c:pt>
                <c:pt idx="455">
                  <c:v>-3.450499999999997E-3</c:v>
                </c:pt>
                <c:pt idx="456">
                  <c:v>-3.4414999999999975E-3</c:v>
                </c:pt>
                <c:pt idx="457">
                  <c:v>-3.4234999999999977E-3</c:v>
                </c:pt>
                <c:pt idx="458">
                  <c:v>-3.3804999999999972E-3</c:v>
                </c:pt>
                <c:pt idx="459">
                  <c:v>-3.3404999999999976E-3</c:v>
                </c:pt>
                <c:pt idx="460">
                  <c:v>-3.336999999999998E-3</c:v>
                </c:pt>
                <c:pt idx="461">
                  <c:v>-3.3084999999999972E-3</c:v>
                </c:pt>
                <c:pt idx="462">
                  <c:v>-3.2929999999999969E-3</c:v>
                </c:pt>
                <c:pt idx="463">
                  <c:v>-3.3034999999999974E-3</c:v>
                </c:pt>
                <c:pt idx="464">
                  <c:v>-3.2984999999999972E-3</c:v>
                </c:pt>
                <c:pt idx="465">
                  <c:v>-3.2999999999999974E-3</c:v>
                </c:pt>
                <c:pt idx="466">
                  <c:v>-3.2834999999999969E-3</c:v>
                </c:pt>
                <c:pt idx="467">
                  <c:v>-3.2799999999999973E-3</c:v>
                </c:pt>
                <c:pt idx="468">
                  <c:v>-3.2609999999999983E-3</c:v>
                </c:pt>
                <c:pt idx="469">
                  <c:v>-3.240499999999999E-3</c:v>
                </c:pt>
                <c:pt idx="470">
                  <c:v>-3.2439999999999982E-3</c:v>
                </c:pt>
                <c:pt idx="471">
                  <c:v>-3.229499999999998E-3</c:v>
                </c:pt>
                <c:pt idx="472">
                  <c:v>-3.2184999999999978E-3</c:v>
                </c:pt>
                <c:pt idx="473">
                  <c:v>-3.2319999999999983E-3</c:v>
                </c:pt>
                <c:pt idx="474">
                  <c:v>-3.2344999999999991E-3</c:v>
                </c:pt>
                <c:pt idx="475">
                  <c:v>-3.2264999999999989E-3</c:v>
                </c:pt>
                <c:pt idx="476">
                  <c:v>-3.220499999999999E-3</c:v>
                </c:pt>
                <c:pt idx="477">
                  <c:v>-3.2404999999999995E-3</c:v>
                </c:pt>
                <c:pt idx="478">
                  <c:v>-3.2234999999999998E-3</c:v>
                </c:pt>
                <c:pt idx="479">
                  <c:v>-3.2364999999999989E-3</c:v>
                </c:pt>
                <c:pt idx="480">
                  <c:v>-3.2249999999999996E-3</c:v>
                </c:pt>
                <c:pt idx="481">
                  <c:v>-3.2079999999999986E-3</c:v>
                </c:pt>
                <c:pt idx="482">
                  <c:v>-3.1984999999999991E-3</c:v>
                </c:pt>
                <c:pt idx="483">
                  <c:v>-3.1794999999999992E-3</c:v>
                </c:pt>
                <c:pt idx="484">
                  <c:v>-3.2029999999999993E-3</c:v>
                </c:pt>
                <c:pt idx="485">
                  <c:v>-3.2144999999999995E-3</c:v>
                </c:pt>
                <c:pt idx="486">
                  <c:v>-3.1984999999999995E-3</c:v>
                </c:pt>
                <c:pt idx="487">
                  <c:v>-3.1849999999999995E-3</c:v>
                </c:pt>
                <c:pt idx="488">
                  <c:v>-3.1969999999999998E-3</c:v>
                </c:pt>
                <c:pt idx="489">
                  <c:v>-3.1874999999999998E-3</c:v>
                </c:pt>
                <c:pt idx="490">
                  <c:v>-3.1919999999999991E-3</c:v>
                </c:pt>
                <c:pt idx="491">
                  <c:v>-3.2109999999999994E-3</c:v>
                </c:pt>
                <c:pt idx="492">
                  <c:v>-3.2000000000000002E-3</c:v>
                </c:pt>
                <c:pt idx="493">
                  <c:v>-3.1839999999999989E-3</c:v>
                </c:pt>
                <c:pt idx="494">
                  <c:v>-3.1619999999999994E-3</c:v>
                </c:pt>
                <c:pt idx="495">
                  <c:v>-3.1564999999999992E-3</c:v>
                </c:pt>
                <c:pt idx="496">
                  <c:v>-3.1290000000000003E-3</c:v>
                </c:pt>
                <c:pt idx="497">
                  <c:v>-3.1439999999999997E-3</c:v>
                </c:pt>
                <c:pt idx="498">
                  <c:v>-3.1465E-3</c:v>
                </c:pt>
                <c:pt idx="499">
                  <c:v>-3.1300000000000004E-3</c:v>
                </c:pt>
                <c:pt idx="500">
                  <c:v>-3.0920000000000014E-3</c:v>
                </c:pt>
                <c:pt idx="501">
                  <c:v>-3.0940000000000013E-3</c:v>
                </c:pt>
                <c:pt idx="502">
                  <c:v>-3.1010000000000013E-3</c:v>
                </c:pt>
                <c:pt idx="503">
                  <c:v>-3.1100000000000012E-3</c:v>
                </c:pt>
                <c:pt idx="504">
                  <c:v>-3.1170000000000013E-3</c:v>
                </c:pt>
                <c:pt idx="505">
                  <c:v>-3.1260000000000016E-3</c:v>
                </c:pt>
                <c:pt idx="506">
                  <c:v>-3.1145000000000018E-3</c:v>
                </c:pt>
                <c:pt idx="507">
                  <c:v>-3.1225000000000016E-3</c:v>
                </c:pt>
                <c:pt idx="508">
                  <c:v>-3.1280000000000019E-3</c:v>
                </c:pt>
                <c:pt idx="509">
                  <c:v>-3.1010000000000026E-3</c:v>
                </c:pt>
                <c:pt idx="510">
                  <c:v>-3.1120000000000024E-3</c:v>
                </c:pt>
                <c:pt idx="511">
                  <c:v>-3.1050000000000023E-3</c:v>
                </c:pt>
                <c:pt idx="512">
                  <c:v>-3.0820000000000027E-3</c:v>
                </c:pt>
                <c:pt idx="513">
                  <c:v>-3.0675000000000021E-3</c:v>
                </c:pt>
                <c:pt idx="514">
                  <c:v>-3.040500000000002E-3</c:v>
                </c:pt>
                <c:pt idx="515">
                  <c:v>-3.0470000000000015E-3</c:v>
                </c:pt>
                <c:pt idx="516">
                  <c:v>-3.034500000000002E-3</c:v>
                </c:pt>
                <c:pt idx="517">
                  <c:v>-3.032000000000003E-3</c:v>
                </c:pt>
                <c:pt idx="518">
                  <c:v>-3.0020000000000025E-3</c:v>
                </c:pt>
                <c:pt idx="519">
                  <c:v>-3.001500000000002E-3</c:v>
                </c:pt>
                <c:pt idx="520">
                  <c:v>-2.991500000000002E-3</c:v>
                </c:pt>
                <c:pt idx="521">
                  <c:v>-2.9960000000000021E-3</c:v>
                </c:pt>
                <c:pt idx="522">
                  <c:v>-3.0085000000000016E-3</c:v>
                </c:pt>
                <c:pt idx="523">
                  <c:v>-3.0015000000000024E-3</c:v>
                </c:pt>
                <c:pt idx="524">
                  <c:v>-2.9715000000000015E-3</c:v>
                </c:pt>
                <c:pt idx="525">
                  <c:v>-2.9425000000000011E-3</c:v>
                </c:pt>
                <c:pt idx="526">
                  <c:v>-2.9455000000000011E-3</c:v>
                </c:pt>
                <c:pt idx="527">
                  <c:v>-2.9515000000000001E-3</c:v>
                </c:pt>
                <c:pt idx="528">
                  <c:v>-2.9455000000000015E-3</c:v>
                </c:pt>
                <c:pt idx="529">
                  <c:v>-2.909000000000001E-3</c:v>
                </c:pt>
                <c:pt idx="530">
                  <c:v>-2.9060000000000006E-3</c:v>
                </c:pt>
                <c:pt idx="531">
                  <c:v>-2.889500000000001E-3</c:v>
                </c:pt>
                <c:pt idx="532">
                  <c:v>-2.8809999999999999E-3</c:v>
                </c:pt>
                <c:pt idx="533">
                  <c:v>-2.8870000000000002E-3</c:v>
                </c:pt>
                <c:pt idx="534">
                  <c:v>-2.869500000000001E-3</c:v>
                </c:pt>
                <c:pt idx="535">
                  <c:v>-2.8510000000000002E-3</c:v>
                </c:pt>
                <c:pt idx="536">
                  <c:v>-2.8350000000000007E-3</c:v>
                </c:pt>
                <c:pt idx="537">
                  <c:v>-2.8345000000000011E-3</c:v>
                </c:pt>
                <c:pt idx="538">
                  <c:v>-2.8465000000000014E-3</c:v>
                </c:pt>
                <c:pt idx="539">
                  <c:v>-2.8450000000000003E-3</c:v>
                </c:pt>
                <c:pt idx="540">
                  <c:v>-2.8480000000000011E-3</c:v>
                </c:pt>
                <c:pt idx="541">
                  <c:v>-2.8380000000000007E-3</c:v>
                </c:pt>
                <c:pt idx="542">
                  <c:v>-2.8490000000000004E-3</c:v>
                </c:pt>
                <c:pt idx="543">
                  <c:v>-2.8329999999999996E-3</c:v>
                </c:pt>
                <c:pt idx="544">
                  <c:v>-2.7915000000000006E-3</c:v>
                </c:pt>
                <c:pt idx="545">
                  <c:v>-2.7690000000000002E-3</c:v>
                </c:pt>
                <c:pt idx="546">
                  <c:v>-2.7574999999999995E-3</c:v>
                </c:pt>
                <c:pt idx="547">
                  <c:v>-2.7395000000000002E-3</c:v>
                </c:pt>
                <c:pt idx="548">
                  <c:v>-2.7569999999999995E-3</c:v>
                </c:pt>
                <c:pt idx="549">
                  <c:v>-2.7569999999999999E-3</c:v>
                </c:pt>
                <c:pt idx="550">
                  <c:v>-2.7355000000000014E-3</c:v>
                </c:pt>
                <c:pt idx="551">
                  <c:v>-2.7400000000000011E-3</c:v>
                </c:pt>
                <c:pt idx="552">
                  <c:v>-2.738E-3</c:v>
                </c:pt>
                <c:pt idx="553">
                  <c:v>-2.7244999999999991E-3</c:v>
                </c:pt>
                <c:pt idx="554">
                  <c:v>-2.7545000000000004E-3</c:v>
                </c:pt>
                <c:pt idx="555">
                  <c:v>-2.7234999999999985E-3</c:v>
                </c:pt>
                <c:pt idx="556">
                  <c:v>-2.7309999999999991E-3</c:v>
                </c:pt>
                <c:pt idx="557">
                  <c:v>-2.7169999999999989E-3</c:v>
                </c:pt>
                <c:pt idx="558">
                  <c:v>-2.694499999999999E-3</c:v>
                </c:pt>
                <c:pt idx="559">
                  <c:v>-2.7309999999999999E-3</c:v>
                </c:pt>
                <c:pt idx="560">
                  <c:v>-2.7144999999999986E-3</c:v>
                </c:pt>
                <c:pt idx="561">
                  <c:v>-2.6989999999999996E-3</c:v>
                </c:pt>
                <c:pt idx="562">
                  <c:v>-2.6754999999999995E-3</c:v>
                </c:pt>
                <c:pt idx="563">
                  <c:v>-2.6614999999999989E-3</c:v>
                </c:pt>
                <c:pt idx="564">
                  <c:v>-2.6444999999999997E-3</c:v>
                </c:pt>
                <c:pt idx="565">
                  <c:v>-2.6529999999999987E-3</c:v>
                </c:pt>
                <c:pt idx="566">
                  <c:v>-2.625999999999999E-3</c:v>
                </c:pt>
                <c:pt idx="567">
                  <c:v>-2.6449999999999989E-3</c:v>
                </c:pt>
                <c:pt idx="568">
                  <c:v>-2.6779999999999994E-3</c:v>
                </c:pt>
                <c:pt idx="569">
                  <c:v>-2.6874999999999994E-3</c:v>
                </c:pt>
                <c:pt idx="570">
                  <c:v>-2.6759999999999996E-3</c:v>
                </c:pt>
                <c:pt idx="571">
                  <c:v>-2.6699999999999992E-3</c:v>
                </c:pt>
                <c:pt idx="572">
                  <c:v>-2.6404999999999988E-3</c:v>
                </c:pt>
                <c:pt idx="573">
                  <c:v>-2.6344999999999993E-3</c:v>
                </c:pt>
                <c:pt idx="574">
                  <c:v>-2.6144999999999992E-3</c:v>
                </c:pt>
                <c:pt idx="575">
                  <c:v>-2.6029999999999998E-3</c:v>
                </c:pt>
                <c:pt idx="576">
                  <c:v>-2.5834999999999999E-3</c:v>
                </c:pt>
                <c:pt idx="577">
                  <c:v>-2.5894999999999998E-3</c:v>
                </c:pt>
                <c:pt idx="578">
                  <c:v>-2.5914999999999992E-3</c:v>
                </c:pt>
                <c:pt idx="579">
                  <c:v>-2.589999999999999E-3</c:v>
                </c:pt>
                <c:pt idx="580">
                  <c:v>-2.5934999999999986E-3</c:v>
                </c:pt>
                <c:pt idx="581">
                  <c:v>-2.5444999999999995E-3</c:v>
                </c:pt>
                <c:pt idx="582">
                  <c:v>-2.5514999999999999E-3</c:v>
                </c:pt>
                <c:pt idx="583">
                  <c:v>-2.5205000000000002E-3</c:v>
                </c:pt>
                <c:pt idx="584">
                  <c:v>-2.5410000000000003E-3</c:v>
                </c:pt>
                <c:pt idx="585">
                  <c:v>-2.5255E-3</c:v>
                </c:pt>
                <c:pt idx="586">
                  <c:v>-2.4889999999999995E-3</c:v>
                </c:pt>
                <c:pt idx="587">
                  <c:v>-2.4739999999999996E-3</c:v>
                </c:pt>
                <c:pt idx="588">
                  <c:v>-2.4434999999999999E-3</c:v>
                </c:pt>
                <c:pt idx="589">
                  <c:v>-2.4380000000000005E-3</c:v>
                </c:pt>
                <c:pt idx="590">
                  <c:v>-2.4440000000000004E-3</c:v>
                </c:pt>
                <c:pt idx="591">
                  <c:v>-2.4345E-3</c:v>
                </c:pt>
                <c:pt idx="592">
                  <c:v>-2.4215E-3</c:v>
                </c:pt>
                <c:pt idx="593">
                  <c:v>-2.4025000000000006E-3</c:v>
                </c:pt>
                <c:pt idx="594">
                  <c:v>-2.3910000000000008E-3</c:v>
                </c:pt>
                <c:pt idx="595">
                  <c:v>-2.3675000000000002E-3</c:v>
                </c:pt>
                <c:pt idx="596">
                  <c:v>-2.3410000000000011E-3</c:v>
                </c:pt>
                <c:pt idx="597">
                  <c:v>-2.311000000000001E-3</c:v>
                </c:pt>
                <c:pt idx="598">
                  <c:v>-2.3025000000000012E-3</c:v>
                </c:pt>
                <c:pt idx="599">
                  <c:v>-2.281500000000001E-3</c:v>
                </c:pt>
                <c:pt idx="600">
                  <c:v>-2.2785000000000014E-3</c:v>
                </c:pt>
                <c:pt idx="601">
                  <c:v>-2.2505000000000008E-3</c:v>
                </c:pt>
                <c:pt idx="602">
                  <c:v>-2.2525000000000006E-3</c:v>
                </c:pt>
                <c:pt idx="603">
                  <c:v>-2.2455000000000005E-3</c:v>
                </c:pt>
                <c:pt idx="604">
                  <c:v>-2.2665000000000012E-3</c:v>
                </c:pt>
                <c:pt idx="605">
                  <c:v>-2.3025000000000007E-3</c:v>
                </c:pt>
                <c:pt idx="606">
                  <c:v>-2.2900000000000008E-3</c:v>
                </c:pt>
                <c:pt idx="607">
                  <c:v>-2.2955000000000007E-3</c:v>
                </c:pt>
                <c:pt idx="608">
                  <c:v>-2.3215000000000006E-3</c:v>
                </c:pt>
                <c:pt idx="609">
                  <c:v>-2.3235000000000009E-3</c:v>
                </c:pt>
                <c:pt idx="610">
                  <c:v>-2.3090000000000012E-3</c:v>
                </c:pt>
                <c:pt idx="611">
                  <c:v>-2.3070000000000009E-3</c:v>
                </c:pt>
                <c:pt idx="612">
                  <c:v>-2.2915000000000006E-3</c:v>
                </c:pt>
                <c:pt idx="613">
                  <c:v>-2.3000000000000008E-3</c:v>
                </c:pt>
                <c:pt idx="614">
                  <c:v>-2.2855000000000006E-3</c:v>
                </c:pt>
                <c:pt idx="615">
                  <c:v>-2.2510000000000004E-3</c:v>
                </c:pt>
                <c:pt idx="616">
                  <c:v>-2.2620000000000001E-3</c:v>
                </c:pt>
                <c:pt idx="617">
                  <c:v>-2.2660000000000007E-3</c:v>
                </c:pt>
                <c:pt idx="618">
                  <c:v>-2.2540000000000004E-3</c:v>
                </c:pt>
                <c:pt idx="619">
                  <c:v>-2.2465000000000002E-3</c:v>
                </c:pt>
                <c:pt idx="620">
                  <c:v>-2.2450000000000005E-3</c:v>
                </c:pt>
                <c:pt idx="621">
                  <c:v>-2.2745000000000005E-3</c:v>
                </c:pt>
                <c:pt idx="622">
                  <c:v>-2.2640000000000004E-3</c:v>
                </c:pt>
                <c:pt idx="623">
                  <c:v>-2.2740000000000004E-3</c:v>
                </c:pt>
                <c:pt idx="624">
                  <c:v>-2.287E-3</c:v>
                </c:pt>
                <c:pt idx="625">
                  <c:v>-2.2615000000000001E-3</c:v>
                </c:pt>
                <c:pt idx="626">
                  <c:v>-2.264E-3</c:v>
                </c:pt>
                <c:pt idx="627">
                  <c:v>-2.2509999999999995E-3</c:v>
                </c:pt>
                <c:pt idx="628">
                  <c:v>-2.2175000000000007E-3</c:v>
                </c:pt>
                <c:pt idx="629">
                  <c:v>-2.196500000000001E-3</c:v>
                </c:pt>
                <c:pt idx="630">
                  <c:v>-2.2225000000000005E-3</c:v>
                </c:pt>
                <c:pt idx="631">
                  <c:v>-2.2215000000000008E-3</c:v>
                </c:pt>
                <c:pt idx="632">
                  <c:v>-2.3545000000000007E-3</c:v>
                </c:pt>
                <c:pt idx="633">
                  <c:v>-2.3400000000000001E-3</c:v>
                </c:pt>
                <c:pt idx="634">
                  <c:v>-2.3235000000000005E-3</c:v>
                </c:pt>
                <c:pt idx="635">
                  <c:v>-2.3175000000000005E-3</c:v>
                </c:pt>
                <c:pt idx="636">
                  <c:v>-2.3315000000000002E-3</c:v>
                </c:pt>
                <c:pt idx="637">
                  <c:v>-2.3385000000000007E-3</c:v>
                </c:pt>
                <c:pt idx="638">
                  <c:v>-2.3405000000000006E-3</c:v>
                </c:pt>
                <c:pt idx="639">
                  <c:v>-2.3370000000000005E-3</c:v>
                </c:pt>
                <c:pt idx="640">
                  <c:v>-2.3295000000000008E-3</c:v>
                </c:pt>
                <c:pt idx="641">
                  <c:v>-2.3195000000000008E-3</c:v>
                </c:pt>
                <c:pt idx="642">
                  <c:v>-2.3225000000000008E-3</c:v>
                </c:pt>
                <c:pt idx="643">
                  <c:v>-2.3245000000000006E-3</c:v>
                </c:pt>
                <c:pt idx="644">
                  <c:v>-2.3135000000000005E-3</c:v>
                </c:pt>
                <c:pt idx="645">
                  <c:v>-2.3045000000000006E-3</c:v>
                </c:pt>
                <c:pt idx="646">
                  <c:v>-2.3100000000000004E-3</c:v>
                </c:pt>
                <c:pt idx="647">
                  <c:v>-2.2990000000000007E-3</c:v>
                </c:pt>
                <c:pt idx="648">
                  <c:v>-2.2950000000000002E-3</c:v>
                </c:pt>
                <c:pt idx="649">
                  <c:v>-2.2860000000000007E-3</c:v>
                </c:pt>
                <c:pt idx="650">
                  <c:v>-2.2890000000000007E-3</c:v>
                </c:pt>
                <c:pt idx="651">
                  <c:v>-2.2915000000000006E-3</c:v>
                </c:pt>
                <c:pt idx="652">
                  <c:v>-2.2840000000000004E-3</c:v>
                </c:pt>
                <c:pt idx="653">
                  <c:v>-2.2835000000000004E-3</c:v>
                </c:pt>
                <c:pt idx="654">
                  <c:v>-2.2770000000000008E-3</c:v>
                </c:pt>
                <c:pt idx="655">
                  <c:v>-2.2805000000000004E-3</c:v>
                </c:pt>
                <c:pt idx="656">
                  <c:v>-2.2685000000000006E-3</c:v>
                </c:pt>
                <c:pt idx="657">
                  <c:v>-2.2610000000000004E-3</c:v>
                </c:pt>
                <c:pt idx="658">
                  <c:v>-2.2575000000000008E-3</c:v>
                </c:pt>
                <c:pt idx="659">
                  <c:v>-2.2480000000000013E-3</c:v>
                </c:pt>
                <c:pt idx="660">
                  <c:v>-2.2445000000000017E-3</c:v>
                </c:pt>
                <c:pt idx="661">
                  <c:v>-2.2365000000000011E-3</c:v>
                </c:pt>
                <c:pt idx="662">
                  <c:v>-2.2315000000000013E-3</c:v>
                </c:pt>
                <c:pt idx="663">
                  <c:v>-2.2285000000000013E-3</c:v>
                </c:pt>
                <c:pt idx="664">
                  <c:v>-2.232500000000001E-3</c:v>
                </c:pt>
                <c:pt idx="665">
                  <c:v>-2.2350000000000009E-3</c:v>
                </c:pt>
                <c:pt idx="666">
                  <c:v>-2.2375000000000008E-3</c:v>
                </c:pt>
                <c:pt idx="667">
                  <c:v>-2.229500000000001E-3</c:v>
                </c:pt>
                <c:pt idx="668">
                  <c:v>-2.2110000000000012E-3</c:v>
                </c:pt>
                <c:pt idx="669">
                  <c:v>-2.2125000000000009E-3</c:v>
                </c:pt>
                <c:pt idx="670">
                  <c:v>-2.2080000000000012E-3</c:v>
                </c:pt>
                <c:pt idx="671">
                  <c:v>-2.2085000000000013E-3</c:v>
                </c:pt>
                <c:pt idx="672">
                  <c:v>-2.2050000000000008E-3</c:v>
                </c:pt>
                <c:pt idx="673">
                  <c:v>-2.2005000000000011E-3</c:v>
                </c:pt>
                <c:pt idx="674">
                  <c:v>-2.1945000000000007E-3</c:v>
                </c:pt>
                <c:pt idx="675">
                  <c:v>-2.197000000000001E-3</c:v>
                </c:pt>
                <c:pt idx="676">
                  <c:v>-2.2035000000000015E-3</c:v>
                </c:pt>
                <c:pt idx="677">
                  <c:v>-2.2035000000000006E-3</c:v>
                </c:pt>
                <c:pt idx="678">
                  <c:v>-2.2020000000000013E-3</c:v>
                </c:pt>
                <c:pt idx="679">
                  <c:v>-2.1955000000000013E-3</c:v>
                </c:pt>
                <c:pt idx="680">
                  <c:v>-2.1930000000000009E-3</c:v>
                </c:pt>
                <c:pt idx="681">
                  <c:v>-2.1875000000000006E-3</c:v>
                </c:pt>
                <c:pt idx="682">
                  <c:v>-2.1920000000000008E-3</c:v>
                </c:pt>
                <c:pt idx="683">
                  <c:v>-2.1955000000000008E-3</c:v>
                </c:pt>
                <c:pt idx="684">
                  <c:v>-2.1955000000000013E-3</c:v>
                </c:pt>
                <c:pt idx="685">
                  <c:v>-2.190000000000001E-3</c:v>
                </c:pt>
                <c:pt idx="686">
                  <c:v>-2.1800000000000009E-3</c:v>
                </c:pt>
                <c:pt idx="687">
                  <c:v>-2.1730000000000005E-3</c:v>
                </c:pt>
                <c:pt idx="688">
                  <c:v>-2.160500000000001E-3</c:v>
                </c:pt>
                <c:pt idx="689">
                  <c:v>-2.1570000000000009E-3</c:v>
                </c:pt>
                <c:pt idx="690">
                  <c:v>-2.151000000000001E-3</c:v>
                </c:pt>
                <c:pt idx="691">
                  <c:v>-2.1425000000000003E-3</c:v>
                </c:pt>
                <c:pt idx="692">
                  <c:v>-2.1330000000000012E-3</c:v>
                </c:pt>
                <c:pt idx="693">
                  <c:v>-2.1260000000000007E-3</c:v>
                </c:pt>
                <c:pt idx="694">
                  <c:v>-2.1240000000000005E-3</c:v>
                </c:pt>
                <c:pt idx="695">
                  <c:v>-2.1160000000000007E-3</c:v>
                </c:pt>
                <c:pt idx="696">
                  <c:v>-2.1050000000000005E-3</c:v>
                </c:pt>
                <c:pt idx="697">
                  <c:v>-2.095500000000001E-3</c:v>
                </c:pt>
                <c:pt idx="698">
                  <c:v>-2.0895000000000006E-3</c:v>
                </c:pt>
                <c:pt idx="699">
                  <c:v>-2.0855000000000005E-3</c:v>
                </c:pt>
                <c:pt idx="700">
                  <c:v>-2.0830000000000006E-3</c:v>
                </c:pt>
                <c:pt idx="701">
                  <c:v>-2.0765000000000007E-3</c:v>
                </c:pt>
                <c:pt idx="702">
                  <c:v>-2.0715000000000004E-3</c:v>
                </c:pt>
                <c:pt idx="703">
                  <c:v>-2.0715000000000009E-3</c:v>
                </c:pt>
                <c:pt idx="704">
                  <c:v>-2.0665000000000006E-3</c:v>
                </c:pt>
                <c:pt idx="705">
                  <c:v>-2.0640000000000007E-3</c:v>
                </c:pt>
                <c:pt idx="706">
                  <c:v>-2.0670000000000011E-3</c:v>
                </c:pt>
                <c:pt idx="707">
                  <c:v>-2.0740000000000008E-3</c:v>
                </c:pt>
                <c:pt idx="708">
                  <c:v>-2.0735000000000011E-3</c:v>
                </c:pt>
                <c:pt idx="709">
                  <c:v>-2.0680000000000008E-3</c:v>
                </c:pt>
                <c:pt idx="710">
                  <c:v>-2.0610000000000012E-3</c:v>
                </c:pt>
                <c:pt idx="711">
                  <c:v>-2.0585000000000009E-3</c:v>
                </c:pt>
                <c:pt idx="712">
                  <c:v>-2.0575000000000012E-3</c:v>
                </c:pt>
                <c:pt idx="713">
                  <c:v>-2.0605000000000011E-3</c:v>
                </c:pt>
                <c:pt idx="714">
                  <c:v>-2.069000000000001E-3</c:v>
                </c:pt>
                <c:pt idx="715">
                  <c:v>-2.0715000000000013E-3</c:v>
                </c:pt>
                <c:pt idx="716">
                  <c:v>-2.0710000000000008E-3</c:v>
                </c:pt>
                <c:pt idx="717">
                  <c:v>-2.0590000000000009E-3</c:v>
                </c:pt>
                <c:pt idx="718">
                  <c:v>-2.0570000000000007E-3</c:v>
                </c:pt>
                <c:pt idx="719">
                  <c:v>-2.0565000000000006E-3</c:v>
                </c:pt>
                <c:pt idx="720">
                  <c:v>-2.0625000000000001E-3</c:v>
                </c:pt>
                <c:pt idx="721">
                  <c:v>-2.0470000000000006E-3</c:v>
                </c:pt>
                <c:pt idx="722">
                  <c:v>-2.0395000000000005E-3</c:v>
                </c:pt>
                <c:pt idx="723">
                  <c:v>-2.0405000000000002E-3</c:v>
                </c:pt>
                <c:pt idx="724">
                  <c:v>-2.1420000000000002E-3</c:v>
                </c:pt>
                <c:pt idx="725">
                  <c:v>-2.1380000000000001E-3</c:v>
                </c:pt>
                <c:pt idx="726">
                  <c:v>-2.1410000000000005E-3</c:v>
                </c:pt>
                <c:pt idx="727">
                  <c:v>-2.1510000000000006E-3</c:v>
                </c:pt>
                <c:pt idx="728">
                  <c:v>-2.1450000000000006E-3</c:v>
                </c:pt>
                <c:pt idx="729">
                  <c:v>-2.1500000000000004E-3</c:v>
                </c:pt>
                <c:pt idx="730">
                  <c:v>-2.1425000000000003E-3</c:v>
                </c:pt>
                <c:pt idx="731">
                  <c:v>-2.1425000000000003E-3</c:v>
                </c:pt>
                <c:pt idx="732">
                  <c:v>-2.1440000000000005E-3</c:v>
                </c:pt>
                <c:pt idx="733">
                  <c:v>-2.1505000000000009E-3</c:v>
                </c:pt>
                <c:pt idx="734">
                  <c:v>-2.1470000000000005E-3</c:v>
                </c:pt>
                <c:pt idx="735">
                  <c:v>-2.144500000000001E-3</c:v>
                </c:pt>
                <c:pt idx="736">
                  <c:v>-2.1555000000000007E-3</c:v>
                </c:pt>
                <c:pt idx="737">
                  <c:v>-2.1545000000000006E-3</c:v>
                </c:pt>
                <c:pt idx="738">
                  <c:v>-2.1485000000000007E-3</c:v>
                </c:pt>
                <c:pt idx="739">
                  <c:v>-2.1435000000000009E-3</c:v>
                </c:pt>
                <c:pt idx="740">
                  <c:v>-2.1375000000000009E-3</c:v>
                </c:pt>
                <c:pt idx="741">
                  <c:v>-2.1265000000000004E-3</c:v>
                </c:pt>
                <c:pt idx="742">
                  <c:v>-2.1160000000000003E-3</c:v>
                </c:pt>
                <c:pt idx="743">
                  <c:v>-2.1130000000000007E-3</c:v>
                </c:pt>
                <c:pt idx="744">
                  <c:v>-2.1105000000000004E-3</c:v>
                </c:pt>
                <c:pt idx="745">
                  <c:v>-2.1160000000000007E-3</c:v>
                </c:pt>
                <c:pt idx="746">
                  <c:v>-2.1075E-3</c:v>
                </c:pt>
                <c:pt idx="747">
                  <c:v>-2.0995000000000007E-3</c:v>
                </c:pt>
                <c:pt idx="748">
                  <c:v>-2.0865000000000007E-3</c:v>
                </c:pt>
                <c:pt idx="749">
                  <c:v>-2.0790000000000001E-3</c:v>
                </c:pt>
                <c:pt idx="750">
                  <c:v>-2.0680000000000004E-3</c:v>
                </c:pt>
                <c:pt idx="751">
                  <c:v>-2.0645000000000004E-3</c:v>
                </c:pt>
                <c:pt idx="752">
                  <c:v>-2.0555E-3</c:v>
                </c:pt>
                <c:pt idx="753">
                  <c:v>-2.0479999999999999E-3</c:v>
                </c:pt>
                <c:pt idx="754">
                  <c:v>-2.0449999999999999E-3</c:v>
                </c:pt>
                <c:pt idx="755">
                  <c:v>-2.0335000000000002E-3</c:v>
                </c:pt>
                <c:pt idx="756">
                  <c:v>-2.0049999999999994E-3</c:v>
                </c:pt>
                <c:pt idx="757">
                  <c:v>-2.0034999999999996E-3</c:v>
                </c:pt>
                <c:pt idx="758">
                  <c:v>-1.9924999999999995E-3</c:v>
                </c:pt>
                <c:pt idx="759">
                  <c:v>-1.9839999999999997E-3</c:v>
                </c:pt>
                <c:pt idx="760">
                  <c:v>-1.9824999999999995E-3</c:v>
                </c:pt>
                <c:pt idx="761">
                  <c:v>-1.9704999999999987E-3</c:v>
                </c:pt>
                <c:pt idx="762">
                  <c:v>-1.9794999999999995E-3</c:v>
                </c:pt>
                <c:pt idx="763">
                  <c:v>-1.9824999999999995E-3</c:v>
                </c:pt>
                <c:pt idx="764">
                  <c:v>-1.9929999999999991E-3</c:v>
                </c:pt>
                <c:pt idx="765">
                  <c:v>-1.968999999999999E-3</c:v>
                </c:pt>
                <c:pt idx="766">
                  <c:v>-1.9764999999999991E-3</c:v>
                </c:pt>
                <c:pt idx="767">
                  <c:v>-1.9699999999999991E-3</c:v>
                </c:pt>
                <c:pt idx="768">
                  <c:v>-1.969499999999999E-3</c:v>
                </c:pt>
                <c:pt idx="769">
                  <c:v>-1.9464999999999986E-3</c:v>
                </c:pt>
                <c:pt idx="770">
                  <c:v>-1.9339999999999989E-3</c:v>
                </c:pt>
                <c:pt idx="771">
                  <c:v>-1.9309999999999989E-3</c:v>
                </c:pt>
                <c:pt idx="772">
                  <c:v>-1.9264999999999987E-3</c:v>
                </c:pt>
                <c:pt idx="773">
                  <c:v>-1.9259999999999989E-3</c:v>
                </c:pt>
                <c:pt idx="774">
                  <c:v>-1.9354999999999984E-3</c:v>
                </c:pt>
                <c:pt idx="775">
                  <c:v>-1.9349999999999986E-3</c:v>
                </c:pt>
                <c:pt idx="776">
                  <c:v>-1.918999999999999E-3</c:v>
                </c:pt>
                <c:pt idx="777">
                  <c:v>-1.9164999999999987E-3</c:v>
                </c:pt>
                <c:pt idx="778">
                  <c:v>-1.9234999999999988E-3</c:v>
                </c:pt>
                <c:pt idx="779">
                  <c:v>-1.9194999999999989E-3</c:v>
                </c:pt>
                <c:pt idx="780">
                  <c:v>-1.8934999999999991E-3</c:v>
                </c:pt>
                <c:pt idx="781">
                  <c:v>-1.9069999999999992E-3</c:v>
                </c:pt>
                <c:pt idx="782">
                  <c:v>-1.9044999999999991E-3</c:v>
                </c:pt>
                <c:pt idx="783">
                  <c:v>-1.9104999999999988E-3</c:v>
                </c:pt>
                <c:pt idx="784">
                  <c:v>-1.8754999999999989E-3</c:v>
                </c:pt>
                <c:pt idx="785">
                  <c:v>-1.8539999999999995E-3</c:v>
                </c:pt>
                <c:pt idx="786">
                  <c:v>-1.8494999999999996E-3</c:v>
                </c:pt>
                <c:pt idx="787">
                  <c:v>-1.8494999999999991E-3</c:v>
                </c:pt>
                <c:pt idx="788">
                  <c:v>-1.8124999999999994E-3</c:v>
                </c:pt>
                <c:pt idx="789">
                  <c:v>-1.812499999999999E-3</c:v>
                </c:pt>
                <c:pt idx="790">
                  <c:v>-1.8104999999999994E-3</c:v>
                </c:pt>
                <c:pt idx="791">
                  <c:v>-1.8014999999999995E-3</c:v>
                </c:pt>
                <c:pt idx="792">
                  <c:v>-1.7914999999999993E-3</c:v>
                </c:pt>
                <c:pt idx="793">
                  <c:v>-1.7764999999999992E-3</c:v>
                </c:pt>
                <c:pt idx="794">
                  <c:v>-1.7479999999999996E-3</c:v>
                </c:pt>
                <c:pt idx="795">
                  <c:v>-1.7289999999999996E-3</c:v>
                </c:pt>
                <c:pt idx="796">
                  <c:v>-1.7094999999999994E-3</c:v>
                </c:pt>
                <c:pt idx="797">
                  <c:v>-1.6894999999999996E-3</c:v>
                </c:pt>
                <c:pt idx="798">
                  <c:v>-1.6715E-3</c:v>
                </c:pt>
                <c:pt idx="799">
                  <c:v>-1.6614999999999996E-3</c:v>
                </c:pt>
                <c:pt idx="800">
                  <c:v>-1.6489999999999999E-3</c:v>
                </c:pt>
                <c:pt idx="801">
                  <c:v>-1.6444999999999999E-3</c:v>
                </c:pt>
                <c:pt idx="802">
                  <c:v>-1.6135000000000001E-3</c:v>
                </c:pt>
                <c:pt idx="803">
                  <c:v>-1.6035000000000005E-3</c:v>
                </c:pt>
                <c:pt idx="804">
                  <c:v>-1.5705000000000005E-3</c:v>
                </c:pt>
                <c:pt idx="805">
                  <c:v>-1.5530000000000001E-3</c:v>
                </c:pt>
                <c:pt idx="806">
                  <c:v>-1.5300000000000003E-3</c:v>
                </c:pt>
                <c:pt idx="807">
                  <c:v>-1.5060000000000002E-3</c:v>
                </c:pt>
                <c:pt idx="808">
                  <c:v>-1.4935000000000005E-3</c:v>
                </c:pt>
                <c:pt idx="809">
                  <c:v>-1.4605000000000006E-3</c:v>
                </c:pt>
                <c:pt idx="810">
                  <c:v>-1.4420000000000001E-3</c:v>
                </c:pt>
                <c:pt idx="811">
                  <c:v>-1.4260000000000006E-3</c:v>
                </c:pt>
                <c:pt idx="812">
                  <c:v>-1.4030000000000004E-3</c:v>
                </c:pt>
                <c:pt idx="813">
                  <c:v>-1.3820000000000004E-3</c:v>
                </c:pt>
                <c:pt idx="814">
                  <c:v>-1.3610000000000009E-3</c:v>
                </c:pt>
                <c:pt idx="815">
                  <c:v>-1.3470000000000003E-3</c:v>
                </c:pt>
                <c:pt idx="816">
                  <c:v>-1.3165000000000004E-3</c:v>
                </c:pt>
                <c:pt idx="817">
                  <c:v>-1.3060000000000007E-3</c:v>
                </c:pt>
                <c:pt idx="818">
                  <c:v>-1.2885000000000012E-3</c:v>
                </c:pt>
                <c:pt idx="819">
                  <c:v>-1.282000000000001E-3</c:v>
                </c:pt>
                <c:pt idx="820">
                  <c:v>-1.2520000000000003E-3</c:v>
                </c:pt>
                <c:pt idx="821">
                  <c:v>-1.2245000000000008E-3</c:v>
                </c:pt>
                <c:pt idx="822">
                  <c:v>-1.1995000000000005E-3</c:v>
                </c:pt>
                <c:pt idx="823">
                  <c:v>-1.1750000000000007E-3</c:v>
                </c:pt>
                <c:pt idx="824">
                  <c:v>-1.1555000000000005E-3</c:v>
                </c:pt>
                <c:pt idx="825">
                  <c:v>-1.1295000000000003E-3</c:v>
                </c:pt>
                <c:pt idx="826">
                  <c:v>-1.1260000000000003E-3</c:v>
                </c:pt>
                <c:pt idx="827">
                  <c:v>-1.110500000000001E-3</c:v>
                </c:pt>
                <c:pt idx="828">
                  <c:v>-1.0960000000000006E-3</c:v>
                </c:pt>
                <c:pt idx="829">
                  <c:v>-1.0820000000000005E-3</c:v>
                </c:pt>
                <c:pt idx="830">
                  <c:v>-1.0700000000000002E-3</c:v>
                </c:pt>
                <c:pt idx="831">
                  <c:v>-1.0460000000000003E-3</c:v>
                </c:pt>
                <c:pt idx="832">
                  <c:v>-1.0385000000000006E-3</c:v>
                </c:pt>
                <c:pt idx="833">
                  <c:v>-1.0360000000000005E-3</c:v>
                </c:pt>
                <c:pt idx="834">
                  <c:v>-1.0310000000000002E-3</c:v>
                </c:pt>
                <c:pt idx="835">
                  <c:v>-1.0400000000000001E-3</c:v>
                </c:pt>
                <c:pt idx="836">
                  <c:v>-1.0295000000000005E-3</c:v>
                </c:pt>
                <c:pt idx="837">
                  <c:v>-1.0245000000000005E-3</c:v>
                </c:pt>
                <c:pt idx="838">
                  <c:v>-1.0105000000000005E-3</c:v>
                </c:pt>
                <c:pt idx="839">
                  <c:v>-1.0080000000000006E-3</c:v>
                </c:pt>
                <c:pt idx="840">
                  <c:v>-1.0090000000000003E-3</c:v>
                </c:pt>
                <c:pt idx="841">
                  <c:v>-1.0130000000000007E-3</c:v>
                </c:pt>
                <c:pt idx="842">
                  <c:v>-9.9850000000000047E-4</c:v>
                </c:pt>
                <c:pt idx="843">
                  <c:v>-9.8600000000000055E-4</c:v>
                </c:pt>
                <c:pt idx="844">
                  <c:v>-9.8450000000000057E-4</c:v>
                </c:pt>
                <c:pt idx="845">
                  <c:v>-9.855000000000007E-4</c:v>
                </c:pt>
                <c:pt idx="846">
                  <c:v>-9.6950000000000063E-4</c:v>
                </c:pt>
                <c:pt idx="847">
                  <c:v>-9.5700000000000082E-4</c:v>
                </c:pt>
                <c:pt idx="848">
                  <c:v>-9.530000000000005E-4</c:v>
                </c:pt>
                <c:pt idx="849">
                  <c:v>-9.3800000000000036E-4</c:v>
                </c:pt>
                <c:pt idx="850">
                  <c:v>-9.2550000000000054E-4</c:v>
                </c:pt>
                <c:pt idx="851">
                  <c:v>-9.2750000000000037E-4</c:v>
                </c:pt>
                <c:pt idx="852">
                  <c:v>-9.245000000000003E-4</c:v>
                </c:pt>
                <c:pt idx="853">
                  <c:v>-9.0950000000000048E-4</c:v>
                </c:pt>
                <c:pt idx="854">
                  <c:v>-9.0450000000000046E-4</c:v>
                </c:pt>
                <c:pt idx="855">
                  <c:v>-8.8500000000000048E-4</c:v>
                </c:pt>
                <c:pt idx="856">
                  <c:v>-8.8500000000000069E-4</c:v>
                </c:pt>
                <c:pt idx="857">
                  <c:v>-7.6050000000000065E-4</c:v>
                </c:pt>
                <c:pt idx="858">
                  <c:v>-7.5150000000000054E-4</c:v>
                </c:pt>
                <c:pt idx="859">
                  <c:v>-7.405000000000006E-4</c:v>
                </c:pt>
                <c:pt idx="860">
                  <c:v>-7.4100000000000056E-4</c:v>
                </c:pt>
                <c:pt idx="861">
                  <c:v>-7.2850000000000052E-4</c:v>
                </c:pt>
                <c:pt idx="862">
                  <c:v>-7.2300000000000055E-4</c:v>
                </c:pt>
                <c:pt idx="863">
                  <c:v>-7.1150000000000044E-4</c:v>
                </c:pt>
                <c:pt idx="864">
                  <c:v>-7.0300000000000028E-4</c:v>
                </c:pt>
                <c:pt idx="865">
                  <c:v>-6.9000000000000051E-4</c:v>
                </c:pt>
                <c:pt idx="866">
                  <c:v>-6.7500000000000036E-4</c:v>
                </c:pt>
                <c:pt idx="867">
                  <c:v>-6.6250000000000033E-4</c:v>
                </c:pt>
                <c:pt idx="868">
                  <c:v>-6.695000000000005E-4</c:v>
                </c:pt>
                <c:pt idx="869">
                  <c:v>-6.500000000000003E-4</c:v>
                </c:pt>
                <c:pt idx="870">
                  <c:v>-6.3800000000000022E-4</c:v>
                </c:pt>
                <c:pt idx="871">
                  <c:v>-6.2750000000000024E-4</c:v>
                </c:pt>
                <c:pt idx="872">
                  <c:v>-6.1650000000000051E-4</c:v>
                </c:pt>
                <c:pt idx="873">
                  <c:v>-6.0950000000000056E-4</c:v>
                </c:pt>
                <c:pt idx="874">
                  <c:v>-6.1050000000000058E-4</c:v>
                </c:pt>
                <c:pt idx="875">
                  <c:v>-5.9550000000000033E-4</c:v>
                </c:pt>
                <c:pt idx="876">
                  <c:v>-5.755000000000006E-4</c:v>
                </c:pt>
                <c:pt idx="877">
                  <c:v>-5.5800000000000044E-4</c:v>
                </c:pt>
                <c:pt idx="878">
                  <c:v>-5.5300000000000032E-4</c:v>
                </c:pt>
                <c:pt idx="879">
                  <c:v>-5.4500000000000024E-4</c:v>
                </c:pt>
                <c:pt idx="880">
                  <c:v>-5.430000000000003E-4</c:v>
                </c:pt>
                <c:pt idx="881">
                  <c:v>-5.3799999999999985E-4</c:v>
                </c:pt>
                <c:pt idx="882">
                  <c:v>-5.260000000000001E-4</c:v>
                </c:pt>
                <c:pt idx="883">
                  <c:v>-5.2000000000000028E-4</c:v>
                </c:pt>
                <c:pt idx="884">
                  <c:v>-5.1100000000000017E-4</c:v>
                </c:pt>
                <c:pt idx="885">
                  <c:v>-5.1550000000000012E-4</c:v>
                </c:pt>
                <c:pt idx="886">
                  <c:v>-5.1050000000000021E-4</c:v>
                </c:pt>
                <c:pt idx="887">
                  <c:v>-5.0650000000000011E-4</c:v>
                </c:pt>
                <c:pt idx="888">
                  <c:v>-5.1300000000000022E-4</c:v>
                </c:pt>
                <c:pt idx="889">
                  <c:v>-5.1650000000000003E-4</c:v>
                </c:pt>
                <c:pt idx="890">
                  <c:v>-5.1849999999999997E-4</c:v>
                </c:pt>
                <c:pt idx="891">
                  <c:v>-5.2550000000000003E-4</c:v>
                </c:pt>
                <c:pt idx="892">
                  <c:v>-5.3499999999999989E-4</c:v>
                </c:pt>
                <c:pt idx="893">
                  <c:v>-5.3949999999999994E-4</c:v>
                </c:pt>
                <c:pt idx="894">
                  <c:v>-5.4099999999999971E-4</c:v>
                </c:pt>
                <c:pt idx="895">
                  <c:v>-5.4599999999999994E-4</c:v>
                </c:pt>
                <c:pt idx="896">
                  <c:v>-5.4199999999999995E-4</c:v>
                </c:pt>
                <c:pt idx="897">
                  <c:v>-5.5400000000000002E-4</c:v>
                </c:pt>
                <c:pt idx="898">
                  <c:v>-5.5249999999999993E-4</c:v>
                </c:pt>
                <c:pt idx="899">
                  <c:v>-5.5500000000000005E-4</c:v>
                </c:pt>
                <c:pt idx="900">
                  <c:v>-5.7300000000000005E-4</c:v>
                </c:pt>
                <c:pt idx="901">
                  <c:v>-5.7949999999999983E-4</c:v>
                </c:pt>
                <c:pt idx="902">
                  <c:v>-5.9999999999999995E-4</c:v>
                </c:pt>
                <c:pt idx="903">
                  <c:v>-6.0199999999999989E-4</c:v>
                </c:pt>
                <c:pt idx="904">
                  <c:v>-6.0449999999999979E-4</c:v>
                </c:pt>
                <c:pt idx="905">
                  <c:v>-6.0649999999999983E-4</c:v>
                </c:pt>
                <c:pt idx="906">
                  <c:v>-6.0499999999999974E-4</c:v>
                </c:pt>
                <c:pt idx="907">
                  <c:v>-6.0349999999999987E-4</c:v>
                </c:pt>
                <c:pt idx="908">
                  <c:v>-6.0799999999999993E-4</c:v>
                </c:pt>
                <c:pt idx="909">
                  <c:v>-6.0949999999999991E-4</c:v>
                </c:pt>
                <c:pt idx="910">
                  <c:v>-6.1399999999999985E-4</c:v>
                </c:pt>
                <c:pt idx="911">
                  <c:v>-6.1849999999999969E-4</c:v>
                </c:pt>
                <c:pt idx="912">
                  <c:v>-6.1799999999999973E-4</c:v>
                </c:pt>
                <c:pt idx="913">
                  <c:v>-6.2199999999999972E-4</c:v>
                </c:pt>
                <c:pt idx="914">
                  <c:v>-6.1749999999999988E-4</c:v>
                </c:pt>
                <c:pt idx="915">
                  <c:v>-6.1799999999999995E-4</c:v>
                </c:pt>
                <c:pt idx="916">
                  <c:v>-6.3400000000000001E-4</c:v>
                </c:pt>
                <c:pt idx="917">
                  <c:v>-6.2549999999999997E-4</c:v>
                </c:pt>
                <c:pt idx="918">
                  <c:v>-6.3250000000000003E-4</c:v>
                </c:pt>
                <c:pt idx="919">
                  <c:v>-6.3349999999999995E-4</c:v>
                </c:pt>
                <c:pt idx="920">
                  <c:v>-6.3999999999999973E-4</c:v>
                </c:pt>
                <c:pt idx="921">
                  <c:v>-6.5799999999999984E-4</c:v>
                </c:pt>
                <c:pt idx="922">
                  <c:v>-6.674999999999998E-4</c:v>
                </c:pt>
                <c:pt idx="923">
                  <c:v>-6.6349999999999992E-4</c:v>
                </c:pt>
                <c:pt idx="924">
                  <c:v>-5.6499999999999996E-4</c:v>
                </c:pt>
                <c:pt idx="925">
                  <c:v>-5.6050000000000013E-4</c:v>
                </c:pt>
                <c:pt idx="926">
                  <c:v>-5.6000000000000017E-4</c:v>
                </c:pt>
                <c:pt idx="927">
                  <c:v>-5.5350000000000017E-4</c:v>
                </c:pt>
                <c:pt idx="928">
                  <c:v>-5.6200000000000011E-4</c:v>
                </c:pt>
                <c:pt idx="929">
                  <c:v>-5.5300000000000011E-4</c:v>
                </c:pt>
                <c:pt idx="930">
                  <c:v>-5.7800000000000017E-4</c:v>
                </c:pt>
                <c:pt idx="931">
                  <c:v>-5.7950000000000015E-4</c:v>
                </c:pt>
                <c:pt idx="932">
                  <c:v>-5.9100000000000016E-4</c:v>
                </c:pt>
                <c:pt idx="933">
                  <c:v>-5.8650000000000022E-4</c:v>
                </c:pt>
                <c:pt idx="934">
                  <c:v>-5.9750000000000016E-4</c:v>
                </c:pt>
                <c:pt idx="935">
                  <c:v>-5.9750000000000027E-4</c:v>
                </c:pt>
                <c:pt idx="936">
                  <c:v>-5.9350000000000017E-4</c:v>
                </c:pt>
                <c:pt idx="937">
                  <c:v>-6.0150000000000025E-4</c:v>
                </c:pt>
                <c:pt idx="938">
                  <c:v>-6.0850000000000032E-4</c:v>
                </c:pt>
                <c:pt idx="939">
                  <c:v>-6.2300000000000018E-4</c:v>
                </c:pt>
                <c:pt idx="940">
                  <c:v>-6.305000000000002E-4</c:v>
                </c:pt>
                <c:pt idx="941">
                  <c:v>-6.4450000000000032E-4</c:v>
                </c:pt>
                <c:pt idx="942">
                  <c:v>-6.5800000000000038E-4</c:v>
                </c:pt>
                <c:pt idx="943">
                  <c:v>-6.6800000000000041E-4</c:v>
                </c:pt>
                <c:pt idx="944">
                  <c:v>-6.7700000000000041E-4</c:v>
                </c:pt>
                <c:pt idx="945">
                  <c:v>-6.7400000000000034E-4</c:v>
                </c:pt>
                <c:pt idx="946">
                  <c:v>-6.9100000000000032E-4</c:v>
                </c:pt>
                <c:pt idx="947">
                  <c:v>-7.0850000000000025E-4</c:v>
                </c:pt>
                <c:pt idx="948">
                  <c:v>-7.260000000000003E-4</c:v>
                </c:pt>
                <c:pt idx="949">
                  <c:v>-7.3800000000000037E-4</c:v>
                </c:pt>
                <c:pt idx="950">
                  <c:v>-7.5150000000000054E-4</c:v>
                </c:pt>
                <c:pt idx="951">
                  <c:v>-7.505000000000003E-4</c:v>
                </c:pt>
                <c:pt idx="952">
                  <c:v>-7.5900000000000034E-4</c:v>
                </c:pt>
                <c:pt idx="953">
                  <c:v>-7.7350000000000042E-4</c:v>
                </c:pt>
                <c:pt idx="954">
                  <c:v>-7.8150000000000029E-4</c:v>
                </c:pt>
                <c:pt idx="955">
                  <c:v>-7.9800000000000042E-4</c:v>
                </c:pt>
                <c:pt idx="956">
                  <c:v>-8.2200000000000025E-4</c:v>
                </c:pt>
                <c:pt idx="957">
                  <c:v>-8.3300000000000041E-4</c:v>
                </c:pt>
                <c:pt idx="958">
                  <c:v>-8.4800000000000023E-4</c:v>
                </c:pt>
                <c:pt idx="959">
                  <c:v>-8.5350000000000042E-4</c:v>
                </c:pt>
                <c:pt idx="960">
                  <c:v>-8.535000000000002E-4</c:v>
                </c:pt>
                <c:pt idx="961">
                  <c:v>-8.6550000000000028E-4</c:v>
                </c:pt>
                <c:pt idx="962">
                  <c:v>-8.6500000000000032E-4</c:v>
                </c:pt>
                <c:pt idx="963">
                  <c:v>-8.7550000000000041E-4</c:v>
                </c:pt>
                <c:pt idx="964">
                  <c:v>-8.8000000000000025E-4</c:v>
                </c:pt>
                <c:pt idx="965">
                  <c:v>-8.9800000000000047E-4</c:v>
                </c:pt>
                <c:pt idx="966">
                  <c:v>-9.0800000000000017E-4</c:v>
                </c:pt>
                <c:pt idx="967">
                  <c:v>-9.2050000000000053E-4</c:v>
                </c:pt>
                <c:pt idx="968">
                  <c:v>-9.3850000000000031E-4</c:v>
                </c:pt>
                <c:pt idx="969">
                  <c:v>-9.4800000000000038E-4</c:v>
                </c:pt>
                <c:pt idx="970">
                  <c:v>-9.645000000000004E-4</c:v>
                </c:pt>
                <c:pt idx="971">
                  <c:v>-9.7650000000000037E-4</c:v>
                </c:pt>
                <c:pt idx="972">
                  <c:v>-9.9250000000000033E-4</c:v>
                </c:pt>
                <c:pt idx="973">
                  <c:v>-9.9450000000000059E-4</c:v>
                </c:pt>
                <c:pt idx="974">
                  <c:v>-1.0035000000000003E-3</c:v>
                </c:pt>
                <c:pt idx="975">
                  <c:v>-1.0250000000000003E-3</c:v>
                </c:pt>
                <c:pt idx="976">
                  <c:v>-1.0450000000000001E-3</c:v>
                </c:pt>
                <c:pt idx="977">
                  <c:v>-1.0240000000000004E-3</c:v>
                </c:pt>
                <c:pt idx="978">
                  <c:v>-1.0330000000000003E-3</c:v>
                </c:pt>
                <c:pt idx="979">
                  <c:v>-1.0415000000000003E-3</c:v>
                </c:pt>
                <c:pt idx="980">
                  <c:v>-1.0515000000000001E-3</c:v>
                </c:pt>
                <c:pt idx="981">
                  <c:v>-1.0715000000000004E-3</c:v>
                </c:pt>
                <c:pt idx="982">
                  <c:v>-1.0700000000000002E-3</c:v>
                </c:pt>
                <c:pt idx="983">
                  <c:v>-1.0830000000000004E-3</c:v>
                </c:pt>
                <c:pt idx="984">
                  <c:v>-1.0925000000000002E-3</c:v>
                </c:pt>
                <c:pt idx="985">
                  <c:v>-1.1160000000000002E-3</c:v>
                </c:pt>
                <c:pt idx="986">
                  <c:v>-1.1225000000000005E-3</c:v>
                </c:pt>
                <c:pt idx="987">
                  <c:v>-1.1365000000000004E-3</c:v>
                </c:pt>
                <c:pt idx="988">
                  <c:v>-1.1875000000000004E-3</c:v>
                </c:pt>
                <c:pt idx="989">
                  <c:v>-1.1960000000000004E-3</c:v>
                </c:pt>
                <c:pt idx="990">
                  <c:v>-1.2110000000000005E-3</c:v>
                </c:pt>
                <c:pt idx="991">
                  <c:v>-1.2240000000000003E-3</c:v>
                </c:pt>
                <c:pt idx="992">
                  <c:v>-1.2430000000000002E-3</c:v>
                </c:pt>
                <c:pt idx="993">
                  <c:v>-1.2730000000000003E-3</c:v>
                </c:pt>
                <c:pt idx="994">
                  <c:v>-1.2975000000000003E-3</c:v>
                </c:pt>
                <c:pt idx="995">
                  <c:v>-1.3185000000000002E-3</c:v>
                </c:pt>
                <c:pt idx="996">
                  <c:v>-1.3400000000000003E-3</c:v>
                </c:pt>
                <c:pt idx="997">
                  <c:v>-1.3600000000000001E-3</c:v>
                </c:pt>
                <c:pt idx="998">
                  <c:v>-1.3730000000000005E-3</c:v>
                </c:pt>
                <c:pt idx="999">
                  <c:v>-1.3895000000000001E-3</c:v>
                </c:pt>
                <c:pt idx="1000">
                  <c:v>-1.4055000000000001E-3</c:v>
                </c:pt>
                <c:pt idx="1001">
                  <c:v>-1.4205000000000008E-3</c:v>
                </c:pt>
                <c:pt idx="1002">
                  <c:v>-1.4410000000000004E-3</c:v>
                </c:pt>
                <c:pt idx="1003">
                  <c:v>-1.4515000000000007E-3</c:v>
                </c:pt>
                <c:pt idx="1004">
                  <c:v>-1.4815000000000006E-3</c:v>
                </c:pt>
                <c:pt idx="1005">
                  <c:v>-1.4940000000000005E-3</c:v>
                </c:pt>
                <c:pt idx="1006">
                  <c:v>-1.5090000000000008E-3</c:v>
                </c:pt>
                <c:pt idx="1007">
                  <c:v>-1.513500000000001E-3</c:v>
                </c:pt>
                <c:pt idx="1008">
                  <c:v>-1.5250000000000007E-3</c:v>
                </c:pt>
                <c:pt idx="1009">
                  <c:v>-1.544500000000001E-3</c:v>
                </c:pt>
                <c:pt idx="1010">
                  <c:v>-1.5605000000000007E-3</c:v>
                </c:pt>
                <c:pt idx="1011">
                  <c:v>-1.5715000000000008E-3</c:v>
                </c:pt>
                <c:pt idx="1012">
                  <c:v>-1.5915000000000009E-3</c:v>
                </c:pt>
                <c:pt idx="1013">
                  <c:v>-1.5960000000000011E-3</c:v>
                </c:pt>
                <c:pt idx="1014">
                  <c:v>-1.6030000000000013E-3</c:v>
                </c:pt>
                <c:pt idx="1015">
                  <c:v>-1.6110000000000011E-3</c:v>
                </c:pt>
                <c:pt idx="1016">
                  <c:v>-1.6330000000000012E-3</c:v>
                </c:pt>
                <c:pt idx="1017">
                  <c:v>-1.6355000000000013E-3</c:v>
                </c:pt>
                <c:pt idx="1018">
                  <c:v>-1.6490000000000016E-3</c:v>
                </c:pt>
                <c:pt idx="1019">
                  <c:v>-1.6600000000000015E-3</c:v>
                </c:pt>
                <c:pt idx="1020">
                  <c:v>-1.6735000000000016E-3</c:v>
                </c:pt>
                <c:pt idx="1021">
                  <c:v>-1.7455000000000014E-3</c:v>
                </c:pt>
                <c:pt idx="1022">
                  <c:v>-1.7220000000000013E-3</c:v>
                </c:pt>
                <c:pt idx="1023">
                  <c:v>-1.7250000000000015E-3</c:v>
                </c:pt>
                <c:pt idx="1024">
                  <c:v>-1.7290000000000012E-3</c:v>
                </c:pt>
                <c:pt idx="1025">
                  <c:v>-1.7555000000000014E-3</c:v>
                </c:pt>
                <c:pt idx="1026">
                  <c:v>-1.7455000000000012E-3</c:v>
                </c:pt>
                <c:pt idx="1027">
                  <c:v>-1.7485000000000011E-3</c:v>
                </c:pt>
                <c:pt idx="1028">
                  <c:v>-1.7630000000000013E-3</c:v>
                </c:pt>
                <c:pt idx="1029">
                  <c:v>-1.7685000000000014E-3</c:v>
                </c:pt>
                <c:pt idx="1030">
                  <c:v>-1.7740000000000015E-3</c:v>
                </c:pt>
                <c:pt idx="1031">
                  <c:v>-1.7965000000000017E-3</c:v>
                </c:pt>
                <c:pt idx="1032">
                  <c:v>-1.7935000000000013E-3</c:v>
                </c:pt>
                <c:pt idx="1033">
                  <c:v>-1.8005000000000015E-3</c:v>
                </c:pt>
                <c:pt idx="1034">
                  <c:v>-1.7935000000000015E-3</c:v>
                </c:pt>
                <c:pt idx="1035">
                  <c:v>-1.7800000000000016E-3</c:v>
                </c:pt>
                <c:pt idx="1036">
                  <c:v>-1.7870000000000017E-3</c:v>
                </c:pt>
                <c:pt idx="1037">
                  <c:v>-1.7955000000000015E-3</c:v>
                </c:pt>
                <c:pt idx="1038">
                  <c:v>-1.8105000000000016E-3</c:v>
                </c:pt>
                <c:pt idx="1039">
                  <c:v>-1.8115000000000017E-3</c:v>
                </c:pt>
                <c:pt idx="1040">
                  <c:v>-1.8125000000000016E-3</c:v>
                </c:pt>
                <c:pt idx="1041">
                  <c:v>-1.8170000000000018E-3</c:v>
                </c:pt>
                <c:pt idx="1042">
                  <c:v>-1.8200000000000013E-3</c:v>
                </c:pt>
                <c:pt idx="1043">
                  <c:v>-1.8315000000000015E-3</c:v>
                </c:pt>
                <c:pt idx="1044">
                  <c:v>-1.8360000000000015E-3</c:v>
                </c:pt>
                <c:pt idx="1045">
                  <c:v>-1.8350000000000013E-3</c:v>
                </c:pt>
                <c:pt idx="1046">
                  <c:v>-1.8350000000000013E-3</c:v>
                </c:pt>
                <c:pt idx="1047">
                  <c:v>-1.8490000000000015E-3</c:v>
                </c:pt>
                <c:pt idx="1048">
                  <c:v>-1.8550000000000012E-3</c:v>
                </c:pt>
                <c:pt idx="1049">
                  <c:v>-1.8680000000000014E-3</c:v>
                </c:pt>
                <c:pt idx="1050">
                  <c:v>-1.8695000000000014E-3</c:v>
                </c:pt>
                <c:pt idx="1051">
                  <c:v>-1.8710000000000009E-3</c:v>
                </c:pt>
                <c:pt idx="1052">
                  <c:v>-1.8765000000000012E-3</c:v>
                </c:pt>
                <c:pt idx="1053">
                  <c:v>-1.8840000000000016E-3</c:v>
                </c:pt>
                <c:pt idx="1054">
                  <c:v>-1.8950000000000015E-3</c:v>
                </c:pt>
                <c:pt idx="1055">
                  <c:v>-1.8945000000000012E-3</c:v>
                </c:pt>
                <c:pt idx="1056">
                  <c:v>-1.8905000000000013E-3</c:v>
                </c:pt>
                <c:pt idx="1057">
                  <c:v>-2.0055000000000008E-3</c:v>
                </c:pt>
                <c:pt idx="1058">
                  <c:v>-2.0035000000000005E-3</c:v>
                </c:pt>
                <c:pt idx="1059">
                  <c:v>-2.0080000000000007E-3</c:v>
                </c:pt>
                <c:pt idx="1060">
                  <c:v>-2.1020000000000006E-3</c:v>
                </c:pt>
                <c:pt idx="1061">
                  <c:v>-2.0960000000000006E-3</c:v>
                </c:pt>
                <c:pt idx="1062">
                  <c:v>-2.0875000000000004E-3</c:v>
                </c:pt>
                <c:pt idx="1063">
                  <c:v>-2.0825000000000006E-3</c:v>
                </c:pt>
                <c:pt idx="1064">
                  <c:v>-2.0645000000000008E-3</c:v>
                </c:pt>
                <c:pt idx="1065">
                  <c:v>-2.0490000000000009E-3</c:v>
                </c:pt>
                <c:pt idx="1066">
                  <c:v>-2.0400000000000006E-3</c:v>
                </c:pt>
                <c:pt idx="1067">
                  <c:v>-2.026500000000001E-3</c:v>
                </c:pt>
                <c:pt idx="1068">
                  <c:v>-2.0290000000000004E-3</c:v>
                </c:pt>
                <c:pt idx="1069">
                  <c:v>-2.0270000000000006E-3</c:v>
                </c:pt>
                <c:pt idx="1070">
                  <c:v>-2.013500000000001E-3</c:v>
                </c:pt>
                <c:pt idx="1071">
                  <c:v>-2.0035000000000009E-3</c:v>
                </c:pt>
                <c:pt idx="1072">
                  <c:v>-1.9980000000000011E-3</c:v>
                </c:pt>
                <c:pt idx="1073">
                  <c:v>-1.9955000000000007E-3</c:v>
                </c:pt>
                <c:pt idx="1074">
                  <c:v>-1.9815000000000006E-3</c:v>
                </c:pt>
                <c:pt idx="1075">
                  <c:v>-1.9795000000000004E-3</c:v>
                </c:pt>
                <c:pt idx="1076">
                  <c:v>-1.9700000000000004E-3</c:v>
                </c:pt>
                <c:pt idx="1077">
                  <c:v>-1.971000000000001E-3</c:v>
                </c:pt>
                <c:pt idx="1078">
                  <c:v>-1.9600000000000004E-3</c:v>
                </c:pt>
                <c:pt idx="1079">
                  <c:v>-1.9595000000000003E-3</c:v>
                </c:pt>
                <c:pt idx="1080">
                  <c:v>-1.9520000000000006E-3</c:v>
                </c:pt>
                <c:pt idx="1081">
                  <c:v>-1.9525000000000007E-3</c:v>
                </c:pt>
                <c:pt idx="1082">
                  <c:v>-1.9410000000000002E-3</c:v>
                </c:pt>
                <c:pt idx="1083">
                  <c:v>-1.9285000000000007E-3</c:v>
                </c:pt>
                <c:pt idx="1084">
                  <c:v>-1.9205000000000008E-3</c:v>
                </c:pt>
                <c:pt idx="1085">
                  <c:v>-1.9135000000000011E-3</c:v>
                </c:pt>
                <c:pt idx="1086">
                  <c:v>-1.9215000000000009E-3</c:v>
                </c:pt>
                <c:pt idx="1087">
                  <c:v>-1.924000000000001E-3</c:v>
                </c:pt>
                <c:pt idx="1088">
                  <c:v>-1.9255000000000008E-3</c:v>
                </c:pt>
                <c:pt idx="1089">
                  <c:v>-1.9195000000000006E-3</c:v>
                </c:pt>
                <c:pt idx="1090">
                  <c:v>-1.9225000000000008E-3</c:v>
                </c:pt>
                <c:pt idx="1091">
                  <c:v>-1.9200000000000009E-3</c:v>
                </c:pt>
                <c:pt idx="1092">
                  <c:v>-1.9120000000000007E-3</c:v>
                </c:pt>
                <c:pt idx="1093">
                  <c:v>-1.9145000000000006E-3</c:v>
                </c:pt>
                <c:pt idx="1094">
                  <c:v>-1.9135000000000005E-3</c:v>
                </c:pt>
                <c:pt idx="1095">
                  <c:v>-1.9095000000000006E-3</c:v>
                </c:pt>
                <c:pt idx="1096">
                  <c:v>-1.9110000000000004E-3</c:v>
                </c:pt>
                <c:pt idx="1097">
                  <c:v>-1.9165000000000007E-3</c:v>
                </c:pt>
                <c:pt idx="1098">
                  <c:v>-1.9210000000000008E-3</c:v>
                </c:pt>
                <c:pt idx="1099">
                  <c:v>-1.9190000000000008E-3</c:v>
                </c:pt>
                <c:pt idx="1100">
                  <c:v>-1.8005000000000007E-3</c:v>
                </c:pt>
                <c:pt idx="1101">
                  <c:v>-1.7905000000000006E-3</c:v>
                </c:pt>
                <c:pt idx="1102">
                  <c:v>-1.7915000000000006E-3</c:v>
                </c:pt>
                <c:pt idx="1103">
                  <c:v>-1.7985000000000004E-3</c:v>
                </c:pt>
                <c:pt idx="1104">
                  <c:v>-1.8070000000000004E-3</c:v>
                </c:pt>
                <c:pt idx="1105">
                  <c:v>-1.8250000000000009E-3</c:v>
                </c:pt>
                <c:pt idx="1106">
                  <c:v>-1.8260000000000004E-3</c:v>
                </c:pt>
                <c:pt idx="1107">
                  <c:v>-1.8280000000000006E-3</c:v>
                </c:pt>
                <c:pt idx="1108">
                  <c:v>-1.8270000000000005E-3</c:v>
                </c:pt>
                <c:pt idx="1109">
                  <c:v>-1.834000000000001E-3</c:v>
                </c:pt>
                <c:pt idx="1110">
                  <c:v>-1.8335000000000009E-3</c:v>
                </c:pt>
                <c:pt idx="1111">
                  <c:v>-1.826000000000001E-3</c:v>
                </c:pt>
                <c:pt idx="1112">
                  <c:v>-1.8205000000000009E-3</c:v>
                </c:pt>
                <c:pt idx="1113">
                  <c:v>-1.8165000000000008E-3</c:v>
                </c:pt>
                <c:pt idx="1114">
                  <c:v>-1.8115000000000004E-3</c:v>
                </c:pt>
                <c:pt idx="1115">
                  <c:v>-1.7930000000000003E-3</c:v>
                </c:pt>
                <c:pt idx="1116">
                  <c:v>-1.7790000000000002E-3</c:v>
                </c:pt>
                <c:pt idx="1117">
                  <c:v>-1.7760000000000007E-3</c:v>
                </c:pt>
                <c:pt idx="1118">
                  <c:v>-1.7595000000000004E-3</c:v>
                </c:pt>
                <c:pt idx="1119">
                  <c:v>-1.7520000000000003E-3</c:v>
                </c:pt>
                <c:pt idx="1120">
                  <c:v>-1.7390000000000001E-3</c:v>
                </c:pt>
                <c:pt idx="1121">
                  <c:v>-1.7180000000000001E-3</c:v>
                </c:pt>
                <c:pt idx="1122">
                  <c:v>-1.7034999999999997E-3</c:v>
                </c:pt>
                <c:pt idx="1123">
                  <c:v>-1.6705000000000001E-3</c:v>
                </c:pt>
                <c:pt idx="1124">
                  <c:v>-1.6595000000000004E-3</c:v>
                </c:pt>
                <c:pt idx="1125">
                  <c:v>-1.6489999999999999E-3</c:v>
                </c:pt>
                <c:pt idx="1126">
                  <c:v>-1.6364999999999999E-3</c:v>
                </c:pt>
                <c:pt idx="1127">
                  <c:v>-1.6354999999999998E-3</c:v>
                </c:pt>
                <c:pt idx="1128">
                  <c:v>-1.6104999999999995E-3</c:v>
                </c:pt>
                <c:pt idx="1129">
                  <c:v>-1.5999999999999999E-3</c:v>
                </c:pt>
                <c:pt idx="1130">
                  <c:v>-1.5704999999999992E-3</c:v>
                </c:pt>
                <c:pt idx="1131">
                  <c:v>-1.5604999999999996E-3</c:v>
                </c:pt>
                <c:pt idx="1132">
                  <c:v>-1.5404999999999993E-3</c:v>
                </c:pt>
                <c:pt idx="1133">
                  <c:v>-1.5364999999999992E-3</c:v>
                </c:pt>
                <c:pt idx="1134">
                  <c:v>-1.5274999999999993E-3</c:v>
                </c:pt>
                <c:pt idx="1135">
                  <c:v>-1.5194999999999998E-3</c:v>
                </c:pt>
                <c:pt idx="1136">
                  <c:v>-1.5164999999999996E-3</c:v>
                </c:pt>
                <c:pt idx="1137">
                  <c:v>-1.5124999999999991E-3</c:v>
                </c:pt>
                <c:pt idx="1138">
                  <c:v>-1.4599999999999993E-3</c:v>
                </c:pt>
                <c:pt idx="1139">
                  <c:v>-1.4444999999999994E-3</c:v>
                </c:pt>
                <c:pt idx="1140">
                  <c:v>-1.4329999999999994E-3</c:v>
                </c:pt>
                <c:pt idx="1141">
                  <c:v>-1.4240000000000004E-3</c:v>
                </c:pt>
                <c:pt idx="1142">
                  <c:v>-1.4150000000000005E-3</c:v>
                </c:pt>
                <c:pt idx="1143">
                  <c:v>-1.4145000000000002E-3</c:v>
                </c:pt>
                <c:pt idx="1144">
                  <c:v>-1.4135000000000007E-3</c:v>
                </c:pt>
                <c:pt idx="1145">
                  <c:v>-1.4275000000000004E-3</c:v>
                </c:pt>
                <c:pt idx="1146">
                  <c:v>-1.4210000000000004E-3</c:v>
                </c:pt>
                <c:pt idx="1147">
                  <c:v>-1.4319999999999999E-3</c:v>
                </c:pt>
                <c:pt idx="1148">
                  <c:v>-1.4229999999999998E-3</c:v>
                </c:pt>
                <c:pt idx="1149">
                  <c:v>-1.423E-3</c:v>
                </c:pt>
                <c:pt idx="1150">
                  <c:v>-1.4255000000000003E-3</c:v>
                </c:pt>
                <c:pt idx="1151">
                  <c:v>-1.4275000000000004E-3</c:v>
                </c:pt>
                <c:pt idx="1152">
                  <c:v>-1.4230000000000004E-3</c:v>
                </c:pt>
                <c:pt idx="1153">
                  <c:v>-1.4245000000000002E-3</c:v>
                </c:pt>
                <c:pt idx="1154">
                  <c:v>-1.4174999999999995E-3</c:v>
                </c:pt>
                <c:pt idx="1155">
                  <c:v>-1.4120000000000003E-3</c:v>
                </c:pt>
                <c:pt idx="1156">
                  <c:v>-1.4065E-3</c:v>
                </c:pt>
                <c:pt idx="1157">
                  <c:v>-1.4084999999999998E-3</c:v>
                </c:pt>
                <c:pt idx="1158">
                  <c:v>-1.4109999999999999E-3</c:v>
                </c:pt>
                <c:pt idx="1159">
                  <c:v>-1.4419999999999999E-3</c:v>
                </c:pt>
                <c:pt idx="1160">
                  <c:v>-1.4419999999999999E-3</c:v>
                </c:pt>
                <c:pt idx="1161">
                  <c:v>-1.4419999999999997E-3</c:v>
                </c:pt>
                <c:pt idx="1162">
                  <c:v>-1.436E-3</c:v>
                </c:pt>
                <c:pt idx="1163">
                  <c:v>-1.4345E-3</c:v>
                </c:pt>
                <c:pt idx="1164">
                  <c:v>-1.4464999999999997E-3</c:v>
                </c:pt>
                <c:pt idx="1165">
                  <c:v>-1.4399999999999997E-3</c:v>
                </c:pt>
                <c:pt idx="1166">
                  <c:v>-1.4439999999999995E-3</c:v>
                </c:pt>
                <c:pt idx="1167">
                  <c:v>-1.4379999999999998E-3</c:v>
                </c:pt>
                <c:pt idx="1168">
                  <c:v>-1.4199999999999996E-3</c:v>
                </c:pt>
                <c:pt idx="1169">
                  <c:v>-1.4299999999999998E-3</c:v>
                </c:pt>
                <c:pt idx="1170">
                  <c:v>-1.4175000000000001E-3</c:v>
                </c:pt>
                <c:pt idx="1171">
                  <c:v>-1.4085000000000002E-3</c:v>
                </c:pt>
                <c:pt idx="1172">
                  <c:v>-1.3990000000000003E-3</c:v>
                </c:pt>
                <c:pt idx="1173">
                  <c:v>-1.4039999999999999E-3</c:v>
                </c:pt>
                <c:pt idx="1174">
                  <c:v>-1.3949999999999998E-3</c:v>
                </c:pt>
                <c:pt idx="1175">
                  <c:v>-1.3679999999999999E-3</c:v>
                </c:pt>
                <c:pt idx="1176">
                  <c:v>-1.3540000000000004E-3</c:v>
                </c:pt>
                <c:pt idx="1177">
                  <c:v>-1.3794999999999999E-3</c:v>
                </c:pt>
                <c:pt idx="1178">
                  <c:v>-1.3694999999999998E-3</c:v>
                </c:pt>
                <c:pt idx="1179">
                  <c:v>-1.3640000000000002E-3</c:v>
                </c:pt>
                <c:pt idx="1180">
                  <c:v>-1.3455000000000003E-3</c:v>
                </c:pt>
                <c:pt idx="1181">
                  <c:v>-1.3425000000000002E-3</c:v>
                </c:pt>
                <c:pt idx="1182">
                  <c:v>-1.328E-3</c:v>
                </c:pt>
                <c:pt idx="1183">
                  <c:v>-1.3085000000000002E-3</c:v>
                </c:pt>
                <c:pt idx="1184">
                  <c:v>-1.2850000000000006E-3</c:v>
                </c:pt>
                <c:pt idx="1185">
                  <c:v>-1.2624999999999997E-3</c:v>
                </c:pt>
                <c:pt idx="1186">
                  <c:v>-1.23E-3</c:v>
                </c:pt>
                <c:pt idx="1187">
                  <c:v>-1.2000000000000001E-3</c:v>
                </c:pt>
                <c:pt idx="1188">
                  <c:v>-1.1735000000000005E-3</c:v>
                </c:pt>
                <c:pt idx="1189">
                  <c:v>-1.1555000000000003E-3</c:v>
                </c:pt>
                <c:pt idx="1190">
                  <c:v>-1.1260000000000003E-3</c:v>
                </c:pt>
                <c:pt idx="1191">
                  <c:v>-1.1050000000000003E-3</c:v>
                </c:pt>
                <c:pt idx="1192">
                  <c:v>-1.0780000000000004E-3</c:v>
                </c:pt>
                <c:pt idx="1193">
                  <c:v>-1.0490000000000005E-3</c:v>
                </c:pt>
                <c:pt idx="1194">
                  <c:v>-1.0420000000000004E-3</c:v>
                </c:pt>
                <c:pt idx="1195">
                  <c:v>-1.0220000000000003E-3</c:v>
                </c:pt>
                <c:pt idx="1196">
                  <c:v>-1.0135000000000003E-3</c:v>
                </c:pt>
                <c:pt idx="1197">
                  <c:v>-9.8050000000000047E-4</c:v>
                </c:pt>
                <c:pt idx="1198">
                  <c:v>-9.6950000000000031E-4</c:v>
                </c:pt>
                <c:pt idx="1199">
                  <c:v>-9.4250000000000052E-4</c:v>
                </c:pt>
                <c:pt idx="1200">
                  <c:v>-9.2300000000000053E-4</c:v>
                </c:pt>
                <c:pt idx="1201">
                  <c:v>-8.9150000000000037E-4</c:v>
                </c:pt>
                <c:pt idx="1202">
                  <c:v>-8.7300000000000029E-4</c:v>
                </c:pt>
                <c:pt idx="1203">
                  <c:v>-8.4800000000000012E-4</c:v>
                </c:pt>
                <c:pt idx="1204">
                  <c:v>-8.3500000000000002E-4</c:v>
                </c:pt>
                <c:pt idx="1205">
                  <c:v>-7.5400000000000011E-4</c:v>
                </c:pt>
                <c:pt idx="1206">
                  <c:v>-7.465000000000002E-4</c:v>
                </c:pt>
                <c:pt idx="1207">
                  <c:v>-7.5200000000000006E-4</c:v>
                </c:pt>
                <c:pt idx="1208">
                  <c:v>-7.3150000000000016E-4</c:v>
                </c:pt>
                <c:pt idx="1209">
                  <c:v>-7.0900000000000032E-4</c:v>
                </c:pt>
                <c:pt idx="1210">
                  <c:v>-7.0250000000000011E-4</c:v>
                </c:pt>
                <c:pt idx="1211">
                  <c:v>-6.9000000000000008E-4</c:v>
                </c:pt>
                <c:pt idx="1212">
                  <c:v>-6.4800000000000036E-4</c:v>
                </c:pt>
                <c:pt idx="1213">
                  <c:v>-6.4800000000000036E-4</c:v>
                </c:pt>
                <c:pt idx="1214">
                  <c:v>-6.4400000000000026E-4</c:v>
                </c:pt>
                <c:pt idx="1215">
                  <c:v>-6.2950000000000018E-4</c:v>
                </c:pt>
                <c:pt idx="1216">
                  <c:v>-6.1450000000000025E-4</c:v>
                </c:pt>
                <c:pt idx="1217">
                  <c:v>-5.970000000000002E-4</c:v>
                </c:pt>
                <c:pt idx="1218">
                  <c:v>-5.8900000000000011E-4</c:v>
                </c:pt>
                <c:pt idx="1219">
                  <c:v>-5.5600000000000007E-4</c:v>
                </c:pt>
                <c:pt idx="1220">
                  <c:v>-5.4050000000000029E-4</c:v>
                </c:pt>
                <c:pt idx="1221">
                  <c:v>-4.75E-4</c:v>
                </c:pt>
                <c:pt idx="1222">
                  <c:v>-5.0000000000000012E-4</c:v>
                </c:pt>
                <c:pt idx="1223">
                  <c:v>-4.9249999999999999E-4</c:v>
                </c:pt>
                <c:pt idx="1224">
                  <c:v>-4.8150000000000027E-4</c:v>
                </c:pt>
                <c:pt idx="1225">
                  <c:v>-4.6100000000000015E-4</c:v>
                </c:pt>
                <c:pt idx="1226">
                  <c:v>-4.4800000000000021E-4</c:v>
                </c:pt>
                <c:pt idx="1227">
                  <c:v>-4.3750000000000023E-4</c:v>
                </c:pt>
                <c:pt idx="1228">
                  <c:v>-4.2400000000000011E-4</c:v>
                </c:pt>
                <c:pt idx="1229">
                  <c:v>-4.1500000000000022E-4</c:v>
                </c:pt>
                <c:pt idx="1230">
                  <c:v>-3.9300000000000017E-4</c:v>
                </c:pt>
                <c:pt idx="1231">
                  <c:v>-3.8200000000000012E-4</c:v>
                </c:pt>
                <c:pt idx="1232">
                  <c:v>-3.6400000000000017E-4</c:v>
                </c:pt>
                <c:pt idx="1233">
                  <c:v>-3.3950000000000034E-4</c:v>
                </c:pt>
                <c:pt idx="1234">
                  <c:v>-3.3400000000000042E-4</c:v>
                </c:pt>
                <c:pt idx="1235">
                  <c:v>-3.2500000000000042E-4</c:v>
                </c:pt>
                <c:pt idx="1236">
                  <c:v>-3.1000000000000043E-4</c:v>
                </c:pt>
                <c:pt idx="1237">
                  <c:v>-2.9150000000000015E-4</c:v>
                </c:pt>
                <c:pt idx="1238">
                  <c:v>-2.8200000000000035E-4</c:v>
                </c:pt>
                <c:pt idx="1239">
                  <c:v>-2.640000000000004E-4</c:v>
                </c:pt>
                <c:pt idx="1240">
                  <c:v>-2.4950000000000026E-4</c:v>
                </c:pt>
                <c:pt idx="1241">
                  <c:v>-2.1900000000000023E-4</c:v>
                </c:pt>
                <c:pt idx="1242">
                  <c:v>-2.1100000000000036E-4</c:v>
                </c:pt>
                <c:pt idx="1243">
                  <c:v>-1.9300000000000033E-4</c:v>
                </c:pt>
                <c:pt idx="1244">
                  <c:v>-1.730000000000003E-4</c:v>
                </c:pt>
                <c:pt idx="1245">
                  <c:v>-1.6100000000000006E-4</c:v>
                </c:pt>
                <c:pt idx="1246">
                  <c:v>-1.5750000000000011E-4</c:v>
                </c:pt>
                <c:pt idx="1247">
                  <c:v>-1.3900000000000015E-4</c:v>
                </c:pt>
                <c:pt idx="1248">
                  <c:v>-1.2350000000000021E-4</c:v>
                </c:pt>
                <c:pt idx="1249">
                  <c:v>-1.1350000000000013E-4</c:v>
                </c:pt>
                <c:pt idx="1250">
                  <c:v>-1.0550000000000018E-4</c:v>
                </c:pt>
                <c:pt idx="1251">
                  <c:v>-8.0000000000000278E-5</c:v>
                </c:pt>
                <c:pt idx="1252">
                  <c:v>-6.8500000000000161E-5</c:v>
                </c:pt>
                <c:pt idx="1253">
                  <c:v>-5.7500000000000083E-5</c:v>
                </c:pt>
                <c:pt idx="1254">
                  <c:v>-3.8500000000000096E-5</c:v>
                </c:pt>
                <c:pt idx="1255">
                  <c:v>-3.9500000000000161E-5</c:v>
                </c:pt>
                <c:pt idx="1256">
                  <c:v>-3.2000000000000154E-5</c:v>
                </c:pt>
                <c:pt idx="1257">
                  <c:v>-3.1000000000000191E-5</c:v>
                </c:pt>
                <c:pt idx="1258">
                  <c:v>-2.9000000000000241E-5</c:v>
                </c:pt>
                <c:pt idx="1259">
                  <c:v>-3.3000000000000253E-5</c:v>
                </c:pt>
                <c:pt idx="1260">
                  <c:v>7.6999999999999852E-5</c:v>
                </c:pt>
                <c:pt idx="1261">
                  <c:v>7.9999999999999763E-5</c:v>
                </c:pt>
                <c:pt idx="1262">
                  <c:v>7.0999999999999774E-5</c:v>
                </c:pt>
                <c:pt idx="1263">
                  <c:v>7.5999999999999814E-5</c:v>
                </c:pt>
                <c:pt idx="1264">
                  <c:v>6.9499999999999873E-5</c:v>
                </c:pt>
                <c:pt idx="1265">
                  <c:v>7.0999999999999883E-5</c:v>
                </c:pt>
                <c:pt idx="1266">
                  <c:v>6.8999999999999929E-5</c:v>
                </c:pt>
                <c:pt idx="1267">
                  <c:v>6.0499999999999858E-5</c:v>
                </c:pt>
                <c:pt idx="1268">
                  <c:v>6.8499999999999917E-5</c:v>
                </c:pt>
                <c:pt idx="1269">
                  <c:v>7.1499999999999963E-5</c:v>
                </c:pt>
                <c:pt idx="1270">
                  <c:v>6.5999999999999978E-5</c:v>
                </c:pt>
                <c:pt idx="1271">
                  <c:v>6.3999999999999889E-5</c:v>
                </c:pt>
                <c:pt idx="1272">
                  <c:v>6.2000000000000043E-5</c:v>
                </c:pt>
                <c:pt idx="1273">
                  <c:v>1.2149999999999997E-4</c:v>
                </c:pt>
                <c:pt idx="1274">
                  <c:v>1.5549999999999993E-4</c:v>
                </c:pt>
                <c:pt idx="1275">
                  <c:v>1.7449999999999993E-4</c:v>
                </c:pt>
                <c:pt idx="1276">
                  <c:v>1.6849999999999989E-4</c:v>
                </c:pt>
                <c:pt idx="1277">
                  <c:v>1.7099999999999998E-4</c:v>
                </c:pt>
                <c:pt idx="1278">
                  <c:v>1.7649999999999984E-4</c:v>
                </c:pt>
                <c:pt idx="1279">
                  <c:v>1.7799999999999983E-4</c:v>
                </c:pt>
                <c:pt idx="1280">
                  <c:v>1.85E-4</c:v>
                </c:pt>
                <c:pt idx="1281">
                  <c:v>1.9799999999999977E-4</c:v>
                </c:pt>
                <c:pt idx="1282">
                  <c:v>1.995E-4</c:v>
                </c:pt>
                <c:pt idx="1283">
                  <c:v>2.0149999999999988E-4</c:v>
                </c:pt>
                <c:pt idx="1284">
                  <c:v>2.8099999999999995E-4</c:v>
                </c:pt>
                <c:pt idx="1285">
                  <c:v>3.0249999999999993E-4</c:v>
                </c:pt>
                <c:pt idx="1286">
                  <c:v>3.0749999999999983E-4</c:v>
                </c:pt>
                <c:pt idx="1287">
                  <c:v>3.2349999999999989E-4</c:v>
                </c:pt>
                <c:pt idx="1288">
                  <c:v>3.4249999999999976E-4</c:v>
                </c:pt>
                <c:pt idx="1289">
                  <c:v>3.529999999999998E-4</c:v>
                </c:pt>
                <c:pt idx="1290">
                  <c:v>3.7149999999999976E-4</c:v>
                </c:pt>
                <c:pt idx="1291">
                  <c:v>3.9149999999999998E-4</c:v>
                </c:pt>
                <c:pt idx="1292">
                  <c:v>4.0549999999999977E-4</c:v>
                </c:pt>
                <c:pt idx="1293">
                  <c:v>4.2349999999999972E-4</c:v>
                </c:pt>
                <c:pt idx="1294">
                  <c:v>4.3699999999999973E-4</c:v>
                </c:pt>
                <c:pt idx="1295">
                  <c:v>4.5299999999999963E-4</c:v>
                </c:pt>
                <c:pt idx="1296">
                  <c:v>4.7699999999999967E-4</c:v>
                </c:pt>
                <c:pt idx="1297">
                  <c:v>5.0599999999999961E-4</c:v>
                </c:pt>
                <c:pt idx="1298">
                  <c:v>5.2699999999999969E-4</c:v>
                </c:pt>
                <c:pt idx="1299">
                  <c:v>5.4449999999999985E-4</c:v>
                </c:pt>
                <c:pt idx="1300">
                  <c:v>4.6649999999999968E-4</c:v>
                </c:pt>
                <c:pt idx="1301">
                  <c:v>4.7749999999999957E-4</c:v>
                </c:pt>
                <c:pt idx="1302">
                  <c:v>5.1349999999999974E-4</c:v>
                </c:pt>
                <c:pt idx="1303">
                  <c:v>5.4649999999999968E-4</c:v>
                </c:pt>
                <c:pt idx="1304">
                  <c:v>5.7949999999999972E-4</c:v>
                </c:pt>
                <c:pt idx="1305">
                  <c:v>6.1899999999999965E-4</c:v>
                </c:pt>
                <c:pt idx="1306">
                  <c:v>6.3949999999999977E-4</c:v>
                </c:pt>
                <c:pt idx="1307">
                  <c:v>6.6599999999999993E-4</c:v>
                </c:pt>
                <c:pt idx="1308">
                  <c:v>6.9500000000000009E-4</c:v>
                </c:pt>
                <c:pt idx="1309">
                  <c:v>7.1149999999999989E-4</c:v>
                </c:pt>
                <c:pt idx="1310">
                  <c:v>7.3450000000000002E-4</c:v>
                </c:pt>
                <c:pt idx="1311">
                  <c:v>7.5000000000000012E-4</c:v>
                </c:pt>
                <c:pt idx="1312">
                  <c:v>7.6899999999999994E-4</c:v>
                </c:pt>
                <c:pt idx="1313">
                  <c:v>7.8750000000000011E-4</c:v>
                </c:pt>
                <c:pt idx="1314">
                  <c:v>8.0500000000000016E-4</c:v>
                </c:pt>
                <c:pt idx="1315">
                  <c:v>8.1100000000000009E-4</c:v>
                </c:pt>
                <c:pt idx="1316">
                  <c:v>8.2250000000000031E-4</c:v>
                </c:pt>
                <c:pt idx="1317">
                  <c:v>8.2250000000000021E-4</c:v>
                </c:pt>
                <c:pt idx="1318">
                  <c:v>8.3000000000000023E-4</c:v>
                </c:pt>
                <c:pt idx="1319">
                  <c:v>8.4600000000000018E-4</c:v>
                </c:pt>
                <c:pt idx="1320">
                  <c:v>8.5900000000000028E-4</c:v>
                </c:pt>
                <c:pt idx="1321">
                  <c:v>8.625000000000002E-4</c:v>
                </c:pt>
                <c:pt idx="1322">
                  <c:v>8.6900000000000031E-4</c:v>
                </c:pt>
                <c:pt idx="1323">
                  <c:v>8.5550000000000014E-4</c:v>
                </c:pt>
                <c:pt idx="1324">
                  <c:v>8.7050000000000018E-4</c:v>
                </c:pt>
                <c:pt idx="1325">
                  <c:v>1.0170000000000003E-3</c:v>
                </c:pt>
                <c:pt idx="1326">
                  <c:v>1.0005000000000003E-3</c:v>
                </c:pt>
                <c:pt idx="1327">
                  <c:v>1.0190000000000002E-3</c:v>
                </c:pt>
                <c:pt idx="1328">
                  <c:v>1.0225000000000002E-3</c:v>
                </c:pt>
                <c:pt idx="1329">
                  <c:v>1.0240000000000002E-3</c:v>
                </c:pt>
                <c:pt idx="1330">
                  <c:v>1.0270000000000001E-3</c:v>
                </c:pt>
                <c:pt idx="1331">
                  <c:v>1.0395000000000001E-3</c:v>
                </c:pt>
                <c:pt idx="1332">
                  <c:v>1.0460000000000001E-3</c:v>
                </c:pt>
                <c:pt idx="1333">
                  <c:v>1.0650000000000002E-3</c:v>
                </c:pt>
                <c:pt idx="1334">
                  <c:v>1.0785000000000002E-3</c:v>
                </c:pt>
                <c:pt idx="1335">
                  <c:v>1.0960000000000004E-3</c:v>
                </c:pt>
                <c:pt idx="1336">
                  <c:v>1.1185000000000001E-3</c:v>
                </c:pt>
                <c:pt idx="1337">
                  <c:v>1.1440000000000003E-3</c:v>
                </c:pt>
                <c:pt idx="1338">
                  <c:v>1.1190000000000004E-3</c:v>
                </c:pt>
                <c:pt idx="1339">
                  <c:v>1.1380000000000003E-3</c:v>
                </c:pt>
                <c:pt idx="1340">
                  <c:v>1.1530000000000004E-3</c:v>
                </c:pt>
                <c:pt idx="1341">
                  <c:v>1.1715000000000007E-3</c:v>
                </c:pt>
                <c:pt idx="1342">
                  <c:v>1.1950000000000007E-3</c:v>
                </c:pt>
                <c:pt idx="1343">
                  <c:v>1.2160000000000007E-3</c:v>
                </c:pt>
                <c:pt idx="1344">
                  <c:v>1.2410000000000006E-3</c:v>
                </c:pt>
                <c:pt idx="1345">
                  <c:v>1.2730000000000007E-3</c:v>
                </c:pt>
                <c:pt idx="1346">
                  <c:v>1.2940000000000004E-3</c:v>
                </c:pt>
                <c:pt idx="1347">
                  <c:v>1.3245000000000012E-3</c:v>
                </c:pt>
                <c:pt idx="1348">
                  <c:v>1.336000000000001E-3</c:v>
                </c:pt>
                <c:pt idx="1349">
                  <c:v>1.3595000000000007E-3</c:v>
                </c:pt>
                <c:pt idx="1350">
                  <c:v>1.3815000000000001E-3</c:v>
                </c:pt>
                <c:pt idx="1351">
                  <c:v>1.4015000000000006E-3</c:v>
                </c:pt>
                <c:pt idx="1352">
                  <c:v>1.4139999999999999E-3</c:v>
                </c:pt>
                <c:pt idx="1353">
                  <c:v>1.446E-3</c:v>
                </c:pt>
                <c:pt idx="1354">
                  <c:v>1.4614999999999997E-3</c:v>
                </c:pt>
                <c:pt idx="1355">
                  <c:v>1.48E-3</c:v>
                </c:pt>
                <c:pt idx="1356">
                  <c:v>1.5074999999999997E-3</c:v>
                </c:pt>
                <c:pt idx="1357">
                  <c:v>1.534E-3</c:v>
                </c:pt>
                <c:pt idx="1358">
                  <c:v>1.5555E-3</c:v>
                </c:pt>
                <c:pt idx="1359">
                  <c:v>1.6055000000000006E-3</c:v>
                </c:pt>
                <c:pt idx="1360">
                  <c:v>1.6115000000000005E-3</c:v>
                </c:pt>
                <c:pt idx="1361">
                  <c:v>1.6245000000000001E-3</c:v>
                </c:pt>
                <c:pt idx="1362">
                  <c:v>1.6280000000000005E-3</c:v>
                </c:pt>
                <c:pt idx="1363">
                  <c:v>1.6515000000000004E-3</c:v>
                </c:pt>
                <c:pt idx="1364">
                  <c:v>1.6810000000000006E-3</c:v>
                </c:pt>
                <c:pt idx="1365">
                  <c:v>1.6955000000000006E-3</c:v>
                </c:pt>
                <c:pt idx="1366">
                  <c:v>1.7140000000000005E-3</c:v>
                </c:pt>
                <c:pt idx="1367">
                  <c:v>1.7315000000000008E-3</c:v>
                </c:pt>
                <c:pt idx="1368">
                  <c:v>1.7415000000000002E-3</c:v>
                </c:pt>
                <c:pt idx="1369">
                  <c:v>1.7650000000000007E-3</c:v>
                </c:pt>
                <c:pt idx="1370">
                  <c:v>1.776500000000001E-3</c:v>
                </c:pt>
                <c:pt idx="1371">
                  <c:v>1.7945000000000005E-3</c:v>
                </c:pt>
                <c:pt idx="1372">
                  <c:v>1.8115000000000006E-3</c:v>
                </c:pt>
                <c:pt idx="1373">
                  <c:v>1.8360000000000006E-3</c:v>
                </c:pt>
                <c:pt idx="1374">
                  <c:v>1.8555000000000004E-3</c:v>
                </c:pt>
                <c:pt idx="1375">
                  <c:v>1.8570000000000004E-3</c:v>
                </c:pt>
                <c:pt idx="1376">
                  <c:v>1.8605000000000004E-3</c:v>
                </c:pt>
                <c:pt idx="1377">
                  <c:v>1.8794999999999999E-3</c:v>
                </c:pt>
                <c:pt idx="1378">
                  <c:v>1.8939999999999996E-3</c:v>
                </c:pt>
                <c:pt idx="1379">
                  <c:v>1.9024999999999995E-3</c:v>
                </c:pt>
                <c:pt idx="1380">
                  <c:v>1.9094999999999997E-3</c:v>
                </c:pt>
                <c:pt idx="1381">
                  <c:v>1.9259999999999998E-3</c:v>
                </c:pt>
                <c:pt idx="1382">
                  <c:v>1.9299999999999999E-3</c:v>
                </c:pt>
                <c:pt idx="1383">
                  <c:v>1.9315000000000001E-3</c:v>
                </c:pt>
                <c:pt idx="1384">
                  <c:v>1.9265000000000003E-3</c:v>
                </c:pt>
                <c:pt idx="1385">
                  <c:v>1.92E-3</c:v>
                </c:pt>
                <c:pt idx="1386">
                  <c:v>1.9E-3</c:v>
                </c:pt>
                <c:pt idx="1387">
                  <c:v>1.8900000000000002E-3</c:v>
                </c:pt>
                <c:pt idx="1388">
                  <c:v>1.8919999999999998E-3</c:v>
                </c:pt>
                <c:pt idx="1389">
                  <c:v>1.892E-3</c:v>
                </c:pt>
                <c:pt idx="1390">
                  <c:v>1.8935E-3</c:v>
                </c:pt>
                <c:pt idx="1391">
                  <c:v>1.8909999999999999E-3</c:v>
                </c:pt>
                <c:pt idx="1392">
                  <c:v>1.8745000000000001E-3</c:v>
                </c:pt>
                <c:pt idx="1393">
                  <c:v>1.8639999999999998E-3</c:v>
                </c:pt>
                <c:pt idx="1394">
                  <c:v>1.8664999999999995E-3</c:v>
                </c:pt>
                <c:pt idx="1395">
                  <c:v>1.8499999999999996E-3</c:v>
                </c:pt>
                <c:pt idx="1396">
                  <c:v>1.8494999999999998E-3</c:v>
                </c:pt>
                <c:pt idx="1397">
                  <c:v>1.8244999999999999E-3</c:v>
                </c:pt>
                <c:pt idx="1398">
                  <c:v>1.8254999999999999E-3</c:v>
                </c:pt>
                <c:pt idx="1399">
                  <c:v>1.8035000000000002E-3</c:v>
                </c:pt>
                <c:pt idx="1400">
                  <c:v>1.792E-3</c:v>
                </c:pt>
                <c:pt idx="1401">
                  <c:v>1.7725000000000002E-3</c:v>
                </c:pt>
                <c:pt idx="1402">
                  <c:v>1.7664999999999998E-3</c:v>
                </c:pt>
                <c:pt idx="1403">
                  <c:v>1.7495E-3</c:v>
                </c:pt>
                <c:pt idx="1404">
                  <c:v>1.7500000000000003E-3</c:v>
                </c:pt>
                <c:pt idx="1405">
                  <c:v>1.6864999999999998E-3</c:v>
                </c:pt>
                <c:pt idx="1406">
                  <c:v>1.684E-3</c:v>
                </c:pt>
                <c:pt idx="1407">
                  <c:v>1.689E-3</c:v>
                </c:pt>
                <c:pt idx="1408">
                  <c:v>1.6824999999999998E-3</c:v>
                </c:pt>
                <c:pt idx="1409">
                  <c:v>1.6709999999999997E-3</c:v>
                </c:pt>
                <c:pt idx="1410">
                  <c:v>1.6419999999999998E-3</c:v>
                </c:pt>
                <c:pt idx="1411">
                  <c:v>1.6385E-3</c:v>
                </c:pt>
                <c:pt idx="1412">
                  <c:v>1.6045E-3</c:v>
                </c:pt>
                <c:pt idx="1413">
                  <c:v>1.6045E-3</c:v>
                </c:pt>
                <c:pt idx="1414">
                  <c:v>1.5989999999999995E-3</c:v>
                </c:pt>
                <c:pt idx="1415">
                  <c:v>1.5909999999999995E-3</c:v>
                </c:pt>
                <c:pt idx="1416">
                  <c:v>1.5834999999999998E-3</c:v>
                </c:pt>
                <c:pt idx="1417">
                  <c:v>1.5729999999999997E-3</c:v>
                </c:pt>
                <c:pt idx="1418">
                  <c:v>1.575E-3</c:v>
                </c:pt>
                <c:pt idx="1419">
                  <c:v>1.5600000000000002E-3</c:v>
                </c:pt>
                <c:pt idx="1420">
                  <c:v>1.5489999999999998E-3</c:v>
                </c:pt>
                <c:pt idx="1421">
                  <c:v>1.5485E-3</c:v>
                </c:pt>
                <c:pt idx="1422">
                  <c:v>1.5379999999999999E-3</c:v>
                </c:pt>
                <c:pt idx="1423">
                  <c:v>1.5270000000000004E-3</c:v>
                </c:pt>
                <c:pt idx="1424">
                  <c:v>1.5195000000000007E-3</c:v>
                </c:pt>
                <c:pt idx="1425">
                  <c:v>1.5115000000000007E-3</c:v>
                </c:pt>
                <c:pt idx="1426">
                  <c:v>1.4935000000000007E-3</c:v>
                </c:pt>
                <c:pt idx="1427">
                  <c:v>1.481000000000001E-3</c:v>
                </c:pt>
                <c:pt idx="1428">
                  <c:v>1.476000000000001E-3</c:v>
                </c:pt>
                <c:pt idx="1429">
                  <c:v>1.4625000000000005E-3</c:v>
                </c:pt>
                <c:pt idx="1430">
                  <c:v>1.4505000000000006E-3</c:v>
                </c:pt>
                <c:pt idx="1431">
                  <c:v>1.4375000000000004E-3</c:v>
                </c:pt>
                <c:pt idx="1432">
                  <c:v>1.4195000000000004E-3</c:v>
                </c:pt>
                <c:pt idx="1433">
                  <c:v>1.4125000000000003E-3</c:v>
                </c:pt>
                <c:pt idx="1434">
                  <c:v>1.4075000000000001E-3</c:v>
                </c:pt>
                <c:pt idx="1435">
                  <c:v>1.4055000000000003E-3</c:v>
                </c:pt>
                <c:pt idx="1436">
                  <c:v>1.4015000000000006E-3</c:v>
                </c:pt>
                <c:pt idx="1437">
                  <c:v>1.3865000000000006E-3</c:v>
                </c:pt>
                <c:pt idx="1438">
                  <c:v>1.3735000000000006E-3</c:v>
                </c:pt>
                <c:pt idx="1439">
                  <c:v>1.3610000000000004E-3</c:v>
                </c:pt>
                <c:pt idx="1440">
                  <c:v>1.3495000000000004E-3</c:v>
                </c:pt>
                <c:pt idx="1441">
                  <c:v>1.3325000000000012E-3</c:v>
                </c:pt>
                <c:pt idx="1442">
                  <c:v>1.319500000000001E-3</c:v>
                </c:pt>
                <c:pt idx="1443">
                  <c:v>1.3030000000000012E-3</c:v>
                </c:pt>
                <c:pt idx="1444">
                  <c:v>1.2775000000000011E-3</c:v>
                </c:pt>
                <c:pt idx="1445">
                  <c:v>1.262000000000001E-3</c:v>
                </c:pt>
                <c:pt idx="1446">
                  <c:v>1.2535000000000007E-3</c:v>
                </c:pt>
                <c:pt idx="1447">
                  <c:v>1.2370000000000011E-3</c:v>
                </c:pt>
                <c:pt idx="1448">
                  <c:v>1.2225000000000007E-3</c:v>
                </c:pt>
                <c:pt idx="1449">
                  <c:v>1.2100000000000008E-3</c:v>
                </c:pt>
                <c:pt idx="1450">
                  <c:v>1.1915000000000007E-3</c:v>
                </c:pt>
                <c:pt idx="1451">
                  <c:v>1.1715000000000002E-3</c:v>
                </c:pt>
                <c:pt idx="1452">
                  <c:v>1.1655000000000001E-3</c:v>
                </c:pt>
                <c:pt idx="1453">
                  <c:v>1.1479999999999999E-3</c:v>
                </c:pt>
                <c:pt idx="1454">
                  <c:v>1.1345000000000005E-3</c:v>
                </c:pt>
                <c:pt idx="1455">
                  <c:v>1.1190000000000002E-3</c:v>
                </c:pt>
                <c:pt idx="1456">
                  <c:v>1.106E-3</c:v>
                </c:pt>
                <c:pt idx="1457">
                  <c:v>1.0939999999999999E-3</c:v>
                </c:pt>
                <c:pt idx="1458">
                  <c:v>1.0809999999999999E-3</c:v>
                </c:pt>
                <c:pt idx="1459">
                  <c:v>1.0690000000000001E-3</c:v>
                </c:pt>
                <c:pt idx="1460">
                  <c:v>1.0544999999999999E-3</c:v>
                </c:pt>
                <c:pt idx="1461">
                  <c:v>1.0294999999999998E-3</c:v>
                </c:pt>
                <c:pt idx="1462">
                  <c:v>1.1330000000000001E-3</c:v>
                </c:pt>
                <c:pt idx="1463">
                  <c:v>1.1104999999999995E-3</c:v>
                </c:pt>
                <c:pt idx="1464">
                  <c:v>1.1119999999999997E-3</c:v>
                </c:pt>
                <c:pt idx="1465">
                  <c:v>1.0954999999999997E-3</c:v>
                </c:pt>
                <c:pt idx="1466">
                  <c:v>1.0754999999999999E-3</c:v>
                </c:pt>
                <c:pt idx="1467">
                  <c:v>1.0634999999999998E-3</c:v>
                </c:pt>
                <c:pt idx="1468">
                  <c:v>1.0494999999999999E-3</c:v>
                </c:pt>
                <c:pt idx="1469">
                  <c:v>1.0304999999999997E-3</c:v>
                </c:pt>
                <c:pt idx="1470">
                  <c:v>1.0159999999999998E-3</c:v>
                </c:pt>
                <c:pt idx="1471">
                  <c:v>1.0024999999999997E-3</c:v>
                </c:pt>
                <c:pt idx="1472">
                  <c:v>9.8999999999999956E-4</c:v>
                </c:pt>
                <c:pt idx="1473">
                  <c:v>9.3349999999999976E-4</c:v>
                </c:pt>
                <c:pt idx="1474">
                  <c:v>8.8599999999999953E-4</c:v>
                </c:pt>
                <c:pt idx="1475">
                  <c:v>8.5849999999999967E-4</c:v>
                </c:pt>
                <c:pt idx="1476">
                  <c:v>8.514999999999995E-4</c:v>
                </c:pt>
                <c:pt idx="1477">
                  <c:v>8.4799999999999958E-4</c:v>
                </c:pt>
                <c:pt idx="1478">
                  <c:v>8.3449999999999952E-4</c:v>
                </c:pt>
                <c:pt idx="1479">
                  <c:v>8.2699999999999972E-4</c:v>
                </c:pt>
                <c:pt idx="1480">
                  <c:v>8.1349999999999977E-4</c:v>
                </c:pt>
                <c:pt idx="1481">
                  <c:v>8.2099999999999968E-4</c:v>
                </c:pt>
                <c:pt idx="1482">
                  <c:v>8.0049999999999978E-4</c:v>
                </c:pt>
                <c:pt idx="1483">
                  <c:v>7.8899999999999966E-4</c:v>
                </c:pt>
                <c:pt idx="1484">
                  <c:v>6.969999999999997E-4</c:v>
                </c:pt>
                <c:pt idx="1485">
                  <c:v>6.7099999999999983E-4</c:v>
                </c:pt>
                <c:pt idx="1486">
                  <c:v>6.6799999999999976E-4</c:v>
                </c:pt>
                <c:pt idx="1487">
                  <c:v>6.494999999999998E-4</c:v>
                </c:pt>
                <c:pt idx="1488">
                  <c:v>6.3049999999999977E-4</c:v>
                </c:pt>
                <c:pt idx="1489">
                  <c:v>6.1199999999999981E-4</c:v>
                </c:pt>
                <c:pt idx="1490">
                  <c:v>5.7499999999999977E-4</c:v>
                </c:pt>
                <c:pt idx="1491">
                  <c:v>5.5049999999999999E-4</c:v>
                </c:pt>
                <c:pt idx="1492">
                  <c:v>5.3299999999999984E-4</c:v>
                </c:pt>
                <c:pt idx="1493">
                  <c:v>5.0299999999999987E-4</c:v>
                </c:pt>
                <c:pt idx="1494">
                  <c:v>4.844999999999999E-4</c:v>
                </c:pt>
                <c:pt idx="1495">
                  <c:v>4.624999999999998E-4</c:v>
                </c:pt>
                <c:pt idx="1496">
                  <c:v>4.3199999999999977E-4</c:v>
                </c:pt>
                <c:pt idx="1497">
                  <c:v>4.1549999999999953E-4</c:v>
                </c:pt>
                <c:pt idx="1498">
                  <c:v>3.9299999999999974E-4</c:v>
                </c:pt>
                <c:pt idx="1499">
                  <c:v>3.7049999999999957E-4</c:v>
                </c:pt>
                <c:pt idx="1500">
                  <c:v>3.4449999999999954E-4</c:v>
                </c:pt>
                <c:pt idx="1501">
                  <c:v>3.0749999999999967E-4</c:v>
                </c:pt>
                <c:pt idx="1502">
                  <c:v>2.8449999999999981E-4</c:v>
                </c:pt>
                <c:pt idx="1503">
                  <c:v>2.5199999999999978E-4</c:v>
                </c:pt>
                <c:pt idx="1504">
                  <c:v>2.2149999999999975E-4</c:v>
                </c:pt>
                <c:pt idx="1505">
                  <c:v>1.9199999999999992E-4</c:v>
                </c:pt>
                <c:pt idx="1506">
                  <c:v>1.7299999999999981E-4</c:v>
                </c:pt>
                <c:pt idx="1507">
                  <c:v>1.4499999999999962E-4</c:v>
                </c:pt>
                <c:pt idx="1508">
                  <c:v>1.1449999999999971E-4</c:v>
                </c:pt>
                <c:pt idx="1509">
                  <c:v>9.6499999999999744E-5</c:v>
                </c:pt>
                <c:pt idx="1510">
                  <c:v>6.3999999999999713E-5</c:v>
                </c:pt>
                <c:pt idx="1511">
                  <c:v>3.5999999999999472E-5</c:v>
                </c:pt>
                <c:pt idx="1512">
                  <c:v>1.2999999999999332E-5</c:v>
                </c:pt>
                <c:pt idx="1513">
                  <c:v>-1.000000000000046E-5</c:v>
                </c:pt>
                <c:pt idx="1514">
                  <c:v>-2.8500000000000574E-5</c:v>
                </c:pt>
                <c:pt idx="1515">
                  <c:v>-4.8500000000000488E-5</c:v>
                </c:pt>
                <c:pt idx="1516">
                  <c:v>-7.2500000000000515E-5</c:v>
                </c:pt>
                <c:pt idx="1517">
                  <c:v>-8.750000000000046E-5</c:v>
                </c:pt>
                <c:pt idx="1518">
                  <c:v>-1.0400000000000059E-4</c:v>
                </c:pt>
                <c:pt idx="1519">
                  <c:v>-1.1950000000000048E-4</c:v>
                </c:pt>
                <c:pt idx="1520">
                  <c:v>-1.3500000000000057E-4</c:v>
                </c:pt>
                <c:pt idx="1521">
                  <c:v>-1.4950000000000049E-4</c:v>
                </c:pt>
                <c:pt idx="1522">
                  <c:v>-1.6900000000000058E-4</c:v>
                </c:pt>
                <c:pt idx="1523">
                  <c:v>-1.9700000000000045E-4</c:v>
                </c:pt>
                <c:pt idx="1524">
                  <c:v>-2.2500000000000054E-4</c:v>
                </c:pt>
                <c:pt idx="1525">
                  <c:v>-3.8350000000000038E-4</c:v>
                </c:pt>
                <c:pt idx="1526">
                  <c:v>-3.7050000000000033E-4</c:v>
                </c:pt>
                <c:pt idx="1527">
                  <c:v>-3.8850000000000039E-4</c:v>
                </c:pt>
                <c:pt idx="1528">
                  <c:v>-4.0900000000000035E-4</c:v>
                </c:pt>
                <c:pt idx="1529">
                  <c:v>-4.5700000000000027E-4</c:v>
                </c:pt>
                <c:pt idx="1530">
                  <c:v>-4.5050000000000033E-4</c:v>
                </c:pt>
                <c:pt idx="1531">
                  <c:v>-4.7550000000000023E-4</c:v>
                </c:pt>
                <c:pt idx="1532">
                  <c:v>-4.9000000000000031E-4</c:v>
                </c:pt>
                <c:pt idx="1533">
                  <c:v>-5.1900000000000026E-4</c:v>
                </c:pt>
                <c:pt idx="1534">
                  <c:v>-5.3700000000000015E-4</c:v>
                </c:pt>
                <c:pt idx="1535">
                  <c:v>-5.7000000000000019E-4</c:v>
                </c:pt>
                <c:pt idx="1536">
                  <c:v>-5.9350000000000028E-4</c:v>
                </c:pt>
                <c:pt idx="1537">
                  <c:v>-6.1600000000000044E-4</c:v>
                </c:pt>
                <c:pt idx="1538">
                  <c:v>-6.3450000000000051E-4</c:v>
                </c:pt>
                <c:pt idx="1539">
                  <c:v>-6.630000000000005E-4</c:v>
                </c:pt>
                <c:pt idx="1540">
                  <c:v>-6.7800000000000054E-4</c:v>
                </c:pt>
                <c:pt idx="1541">
                  <c:v>-6.9950000000000069E-4</c:v>
                </c:pt>
                <c:pt idx="1542">
                  <c:v>-7.2050000000000055E-4</c:v>
                </c:pt>
                <c:pt idx="1543">
                  <c:v>-7.3950000000000068E-4</c:v>
                </c:pt>
                <c:pt idx="1544">
                  <c:v>-7.6150000000000046E-4</c:v>
                </c:pt>
                <c:pt idx="1545">
                  <c:v>-7.8000000000000053E-4</c:v>
                </c:pt>
                <c:pt idx="1546">
                  <c:v>-7.9900000000000056E-4</c:v>
                </c:pt>
                <c:pt idx="1547">
                  <c:v>-8.1350000000000064E-4</c:v>
                </c:pt>
                <c:pt idx="1548">
                  <c:v>-8.3300000000000052E-4</c:v>
                </c:pt>
                <c:pt idx="1549">
                  <c:v>-8.5300000000000068E-4</c:v>
                </c:pt>
                <c:pt idx="1550">
                  <c:v>-8.7400000000000043E-4</c:v>
                </c:pt>
                <c:pt idx="1551">
                  <c:v>-8.9800000000000047E-4</c:v>
                </c:pt>
                <c:pt idx="1552">
                  <c:v>-9.1600000000000069E-4</c:v>
                </c:pt>
                <c:pt idx="1553">
                  <c:v>-9.4250000000000074E-4</c:v>
                </c:pt>
                <c:pt idx="1554">
                  <c:v>-9.6150000000000066E-4</c:v>
                </c:pt>
                <c:pt idx="1555">
                  <c:v>-9.8250000000000095E-4</c:v>
                </c:pt>
                <c:pt idx="1556">
                  <c:v>-1.0185000000000007E-3</c:v>
                </c:pt>
                <c:pt idx="1557">
                  <c:v>-1.0470000000000008E-3</c:v>
                </c:pt>
                <c:pt idx="1558">
                  <c:v>-1.0570000000000009E-3</c:v>
                </c:pt>
                <c:pt idx="1559">
                  <c:v>-1.0780000000000008E-3</c:v>
                </c:pt>
                <c:pt idx="1560">
                  <c:v>-1.0885000000000005E-3</c:v>
                </c:pt>
                <c:pt idx="1561">
                  <c:v>-1.0985000000000005E-3</c:v>
                </c:pt>
                <c:pt idx="1562">
                  <c:v>-1.1130000000000007E-3</c:v>
                </c:pt>
                <c:pt idx="1563">
                  <c:v>-1.1410000000000007E-3</c:v>
                </c:pt>
                <c:pt idx="1564">
                  <c:v>-1.1540000000000009E-3</c:v>
                </c:pt>
                <c:pt idx="1565">
                  <c:v>-1.1705000000000007E-3</c:v>
                </c:pt>
                <c:pt idx="1566">
                  <c:v>-1.1850000000000007E-3</c:v>
                </c:pt>
                <c:pt idx="1567">
                  <c:v>-1.2070000000000006E-3</c:v>
                </c:pt>
                <c:pt idx="1568">
                  <c:v>-1.2220000000000006E-3</c:v>
                </c:pt>
                <c:pt idx="1569">
                  <c:v>-1.2415000000000004E-3</c:v>
                </c:pt>
                <c:pt idx="1570">
                  <c:v>-1.2580000000000004E-3</c:v>
                </c:pt>
                <c:pt idx="1571">
                  <c:v>-1.2755000000000006E-3</c:v>
                </c:pt>
                <c:pt idx="1572">
                  <c:v>-1.2975000000000009E-3</c:v>
                </c:pt>
                <c:pt idx="1573">
                  <c:v>-1.3170000000000005E-3</c:v>
                </c:pt>
                <c:pt idx="1574">
                  <c:v>-1.3330000000000006E-3</c:v>
                </c:pt>
                <c:pt idx="1575">
                  <c:v>-1.3450000000000007E-3</c:v>
                </c:pt>
                <c:pt idx="1576">
                  <c:v>-1.3570000000000008E-3</c:v>
                </c:pt>
                <c:pt idx="1577">
                  <c:v>-1.3775000000000007E-3</c:v>
                </c:pt>
                <c:pt idx="1578">
                  <c:v>-1.4025000000000008E-3</c:v>
                </c:pt>
                <c:pt idx="1579">
                  <c:v>-1.4145000000000008E-3</c:v>
                </c:pt>
                <c:pt idx="1580">
                  <c:v>-1.4340000000000008E-3</c:v>
                </c:pt>
                <c:pt idx="1581">
                  <c:v>-1.4455000000000006E-3</c:v>
                </c:pt>
                <c:pt idx="1582">
                  <c:v>-1.4600000000000008E-3</c:v>
                </c:pt>
                <c:pt idx="1583">
                  <c:v>-1.4785000000000009E-3</c:v>
                </c:pt>
                <c:pt idx="1584">
                  <c:v>-1.4945000000000008E-3</c:v>
                </c:pt>
                <c:pt idx="1585">
                  <c:v>-1.5020000000000005E-3</c:v>
                </c:pt>
                <c:pt idx="1586">
                  <c:v>-1.5130000000000005E-3</c:v>
                </c:pt>
                <c:pt idx="1587">
                  <c:v>-1.5235000000000008E-3</c:v>
                </c:pt>
                <c:pt idx="1588">
                  <c:v>-1.5330000000000009E-3</c:v>
                </c:pt>
                <c:pt idx="1589">
                  <c:v>-1.549500000000001E-3</c:v>
                </c:pt>
                <c:pt idx="1590">
                  <c:v>-1.4560000000000009E-3</c:v>
                </c:pt>
                <c:pt idx="1591">
                  <c:v>-1.4820000000000011E-3</c:v>
                </c:pt>
                <c:pt idx="1592">
                  <c:v>-1.4890000000000012E-3</c:v>
                </c:pt>
                <c:pt idx="1593">
                  <c:v>-1.5080000000000007E-3</c:v>
                </c:pt>
                <c:pt idx="1594">
                  <c:v>-1.5145000000000009E-3</c:v>
                </c:pt>
                <c:pt idx="1595">
                  <c:v>-1.5140000000000008E-3</c:v>
                </c:pt>
                <c:pt idx="1596">
                  <c:v>-1.5220000000000008E-3</c:v>
                </c:pt>
                <c:pt idx="1597">
                  <c:v>-1.5265000000000012E-3</c:v>
                </c:pt>
                <c:pt idx="1598">
                  <c:v>-1.5445000000000012E-3</c:v>
                </c:pt>
                <c:pt idx="1599">
                  <c:v>-1.5405000000000011E-3</c:v>
                </c:pt>
                <c:pt idx="1600">
                  <c:v>-1.5530000000000008E-3</c:v>
                </c:pt>
                <c:pt idx="1601">
                  <c:v>-1.5625000000000012E-3</c:v>
                </c:pt>
                <c:pt idx="1602">
                  <c:v>-1.5795000000000008E-3</c:v>
                </c:pt>
                <c:pt idx="1603">
                  <c:v>-1.5875000000000012E-3</c:v>
                </c:pt>
                <c:pt idx="1604">
                  <c:v>-1.5995000000000009E-3</c:v>
                </c:pt>
                <c:pt idx="1605">
                  <c:v>-1.615000000000001E-3</c:v>
                </c:pt>
                <c:pt idx="1606">
                  <c:v>-1.6300000000000008E-3</c:v>
                </c:pt>
                <c:pt idx="1607">
                  <c:v>-1.6490000000000007E-3</c:v>
                </c:pt>
                <c:pt idx="1608">
                  <c:v>-1.6685000000000005E-3</c:v>
                </c:pt>
                <c:pt idx="1609">
                  <c:v>-1.6805000000000008E-3</c:v>
                </c:pt>
                <c:pt idx="1610">
                  <c:v>-1.6630000000000011E-3</c:v>
                </c:pt>
                <c:pt idx="1611">
                  <c:v>-1.6800000000000009E-3</c:v>
                </c:pt>
                <c:pt idx="1612">
                  <c:v>-1.6965000000000007E-3</c:v>
                </c:pt>
                <c:pt idx="1613">
                  <c:v>-1.7170000000000006E-3</c:v>
                </c:pt>
                <c:pt idx="1614">
                  <c:v>-1.7325000000000007E-3</c:v>
                </c:pt>
                <c:pt idx="1615">
                  <c:v>-1.750500000000001E-3</c:v>
                </c:pt>
                <c:pt idx="1616">
                  <c:v>-1.7645000000000011E-3</c:v>
                </c:pt>
                <c:pt idx="1617">
                  <c:v>-1.7755000000000006E-3</c:v>
                </c:pt>
                <c:pt idx="1618">
                  <c:v>-1.7950000000000006E-3</c:v>
                </c:pt>
                <c:pt idx="1619">
                  <c:v>-1.8105000000000007E-3</c:v>
                </c:pt>
                <c:pt idx="1620">
                  <c:v>-1.8240000000000005E-3</c:v>
                </c:pt>
                <c:pt idx="1621">
                  <c:v>-1.8385000000000007E-3</c:v>
                </c:pt>
                <c:pt idx="1622">
                  <c:v>-1.8600000000000008E-3</c:v>
                </c:pt>
                <c:pt idx="1623">
                  <c:v>-1.8755000000000004E-3</c:v>
                </c:pt>
                <c:pt idx="1624">
                  <c:v>-1.8940000000000007E-3</c:v>
                </c:pt>
                <c:pt idx="1625">
                  <c:v>-1.9135000000000011E-3</c:v>
                </c:pt>
                <c:pt idx="1626">
                  <c:v>-1.9275000000000008E-3</c:v>
                </c:pt>
                <c:pt idx="1627">
                  <c:v>-1.9545000000000009E-3</c:v>
                </c:pt>
                <c:pt idx="1628">
                  <c:v>-1.971500000000001E-3</c:v>
                </c:pt>
                <c:pt idx="1629">
                  <c:v>-1.9840000000000014E-3</c:v>
                </c:pt>
                <c:pt idx="1630">
                  <c:v>-2.0020000000000012E-3</c:v>
                </c:pt>
                <c:pt idx="1631">
                  <c:v>-2.0160000000000009E-3</c:v>
                </c:pt>
                <c:pt idx="1632">
                  <c:v>-2.0275000000000011E-3</c:v>
                </c:pt>
                <c:pt idx="1633">
                  <c:v>-2.0480000000000008E-3</c:v>
                </c:pt>
                <c:pt idx="1634">
                  <c:v>-2.0670000000000007E-3</c:v>
                </c:pt>
                <c:pt idx="1635">
                  <c:v>-2.0765000000000007E-3</c:v>
                </c:pt>
                <c:pt idx="1636">
                  <c:v>-2.0920000000000005E-3</c:v>
                </c:pt>
                <c:pt idx="1637">
                  <c:v>-2.102000000000001E-3</c:v>
                </c:pt>
                <c:pt idx="1638">
                  <c:v>-2.1040000000000008E-3</c:v>
                </c:pt>
                <c:pt idx="1639">
                  <c:v>-2.1085000000000006E-3</c:v>
                </c:pt>
                <c:pt idx="1640">
                  <c:v>-2.1145000000000009E-3</c:v>
                </c:pt>
                <c:pt idx="1641">
                  <c:v>-2.1430000000000012E-3</c:v>
                </c:pt>
                <c:pt idx="1642">
                  <c:v>-2.157500000000001E-3</c:v>
                </c:pt>
                <c:pt idx="1643">
                  <c:v>-2.1680000000000011E-3</c:v>
                </c:pt>
                <c:pt idx="1644">
                  <c:v>-2.1720000000000012E-3</c:v>
                </c:pt>
                <c:pt idx="1645">
                  <c:v>-2.1820000000000016E-3</c:v>
                </c:pt>
                <c:pt idx="1646">
                  <c:v>-2.1960000000000018E-3</c:v>
                </c:pt>
                <c:pt idx="1647">
                  <c:v>-2.2300000000000015E-3</c:v>
                </c:pt>
                <c:pt idx="1648">
                  <c:v>-2.2400000000000015E-3</c:v>
                </c:pt>
                <c:pt idx="1649">
                  <c:v>-2.2545000000000013E-3</c:v>
                </c:pt>
                <c:pt idx="1650">
                  <c:v>-2.2705000000000021E-3</c:v>
                </c:pt>
                <c:pt idx="1651">
                  <c:v>-2.2805000000000017E-3</c:v>
                </c:pt>
                <c:pt idx="1652">
                  <c:v>-2.3005000000000022E-3</c:v>
                </c:pt>
                <c:pt idx="1653">
                  <c:v>-2.3170000000000022E-3</c:v>
                </c:pt>
                <c:pt idx="1654">
                  <c:v>-2.332000000000002E-3</c:v>
                </c:pt>
                <c:pt idx="1655">
                  <c:v>-2.3405000000000019E-3</c:v>
                </c:pt>
                <c:pt idx="1656">
                  <c:v>-2.3655000000000017E-3</c:v>
                </c:pt>
                <c:pt idx="1657">
                  <c:v>-2.3775000000000016E-3</c:v>
                </c:pt>
                <c:pt idx="1658">
                  <c:v>-2.3900000000000015E-3</c:v>
                </c:pt>
                <c:pt idx="1659">
                  <c:v>-2.3980000000000026E-3</c:v>
                </c:pt>
                <c:pt idx="1660">
                  <c:v>-2.4085000000000022E-3</c:v>
                </c:pt>
                <c:pt idx="1661">
                  <c:v>-2.4150000000000022E-3</c:v>
                </c:pt>
                <c:pt idx="1662">
                  <c:v>-2.5300000000000023E-3</c:v>
                </c:pt>
                <c:pt idx="1663">
                  <c:v>-2.5330000000000018E-3</c:v>
                </c:pt>
                <c:pt idx="1664">
                  <c:v>-2.557500000000002E-3</c:v>
                </c:pt>
                <c:pt idx="1665">
                  <c:v>-2.5735000000000011E-3</c:v>
                </c:pt>
                <c:pt idx="1666">
                  <c:v>-2.5780000000000013E-3</c:v>
                </c:pt>
                <c:pt idx="1667">
                  <c:v>-2.5890000000000019E-3</c:v>
                </c:pt>
                <c:pt idx="1668">
                  <c:v>-2.5970000000000017E-3</c:v>
                </c:pt>
                <c:pt idx="1669">
                  <c:v>-2.6010000000000017E-3</c:v>
                </c:pt>
                <c:pt idx="1670">
                  <c:v>-2.6105000000000021E-3</c:v>
                </c:pt>
                <c:pt idx="1671">
                  <c:v>-2.6120000000000015E-3</c:v>
                </c:pt>
                <c:pt idx="1672">
                  <c:v>-2.6205000000000022E-3</c:v>
                </c:pt>
                <c:pt idx="1673">
                  <c:v>-2.6300000000000021E-3</c:v>
                </c:pt>
                <c:pt idx="1674">
                  <c:v>-2.6440000000000031E-3</c:v>
                </c:pt>
                <c:pt idx="1675">
                  <c:v>-2.6570000000000022E-3</c:v>
                </c:pt>
                <c:pt idx="1676">
                  <c:v>-2.6645000000000024E-3</c:v>
                </c:pt>
                <c:pt idx="1677">
                  <c:v>-2.6795000000000026E-3</c:v>
                </c:pt>
                <c:pt idx="1678">
                  <c:v>-2.6860000000000026E-3</c:v>
                </c:pt>
                <c:pt idx="1679">
                  <c:v>-2.6875000000000028E-3</c:v>
                </c:pt>
                <c:pt idx="1680">
                  <c:v>-2.6885000000000025E-3</c:v>
                </c:pt>
                <c:pt idx="1681">
                  <c:v>-2.7190000000000031E-3</c:v>
                </c:pt>
                <c:pt idx="1682">
                  <c:v>-2.7095000000000023E-3</c:v>
                </c:pt>
                <c:pt idx="1683">
                  <c:v>-2.7110000000000029E-3</c:v>
                </c:pt>
                <c:pt idx="1684">
                  <c:v>-2.7135000000000024E-3</c:v>
                </c:pt>
                <c:pt idx="1685">
                  <c:v>-2.7110000000000025E-3</c:v>
                </c:pt>
                <c:pt idx="1686">
                  <c:v>-2.7115000000000017E-3</c:v>
                </c:pt>
                <c:pt idx="1687">
                  <c:v>-2.7180000000000017E-3</c:v>
                </c:pt>
                <c:pt idx="1688">
                  <c:v>-2.7050000000000017E-3</c:v>
                </c:pt>
                <c:pt idx="1689">
                  <c:v>-2.6910000000000024E-3</c:v>
                </c:pt>
                <c:pt idx="1690">
                  <c:v>-2.6750000000000012E-3</c:v>
                </c:pt>
                <c:pt idx="1691">
                  <c:v>-2.6740000000000015E-3</c:v>
                </c:pt>
                <c:pt idx="1692">
                  <c:v>-2.670500000000001E-3</c:v>
                </c:pt>
                <c:pt idx="1693">
                  <c:v>-2.6605000000000014E-3</c:v>
                </c:pt>
                <c:pt idx="1694">
                  <c:v>-2.6515000000000015E-3</c:v>
                </c:pt>
                <c:pt idx="1695">
                  <c:v>-2.6450000000000024E-3</c:v>
                </c:pt>
                <c:pt idx="1696">
                  <c:v>-2.6485000000000015E-3</c:v>
                </c:pt>
                <c:pt idx="1697">
                  <c:v>-2.6530000000000021E-3</c:v>
                </c:pt>
                <c:pt idx="1698">
                  <c:v>-2.6600000000000022E-3</c:v>
                </c:pt>
                <c:pt idx="1699">
                  <c:v>-2.6555000000000025E-3</c:v>
                </c:pt>
                <c:pt idx="1700">
                  <c:v>-2.6595000000000013E-3</c:v>
                </c:pt>
                <c:pt idx="1701">
                  <c:v>-2.6440000000000023E-3</c:v>
                </c:pt>
                <c:pt idx="1702">
                  <c:v>-2.6400000000000022E-3</c:v>
                </c:pt>
                <c:pt idx="1703">
                  <c:v>-2.6355000000000016E-3</c:v>
                </c:pt>
                <c:pt idx="1704">
                  <c:v>-2.6355000000000016E-3</c:v>
                </c:pt>
                <c:pt idx="1705">
                  <c:v>-2.6380000000000015E-3</c:v>
                </c:pt>
                <c:pt idx="1706">
                  <c:v>-2.6385000000000015E-3</c:v>
                </c:pt>
                <c:pt idx="1707">
                  <c:v>-2.6390000000000007E-3</c:v>
                </c:pt>
                <c:pt idx="1708">
                  <c:v>-2.6390000000000012E-3</c:v>
                </c:pt>
                <c:pt idx="1709">
                  <c:v>-2.5405000000000015E-3</c:v>
                </c:pt>
                <c:pt idx="1710">
                  <c:v>-2.5460000000000014E-3</c:v>
                </c:pt>
                <c:pt idx="1711">
                  <c:v>-2.5485000000000026E-3</c:v>
                </c:pt>
                <c:pt idx="1712">
                  <c:v>-2.5555000000000022E-3</c:v>
                </c:pt>
                <c:pt idx="1713">
                  <c:v>-2.5500000000000028E-3</c:v>
                </c:pt>
                <c:pt idx="1714">
                  <c:v>-2.5570000000000024E-3</c:v>
                </c:pt>
                <c:pt idx="1715">
                  <c:v>-2.5610000000000025E-3</c:v>
                </c:pt>
                <c:pt idx="1716">
                  <c:v>-2.5555000000000026E-3</c:v>
                </c:pt>
                <c:pt idx="1717">
                  <c:v>-2.5665000000000032E-3</c:v>
                </c:pt>
                <c:pt idx="1718">
                  <c:v>-2.5695000000000023E-3</c:v>
                </c:pt>
                <c:pt idx="1719">
                  <c:v>-2.5760000000000023E-3</c:v>
                </c:pt>
                <c:pt idx="1720">
                  <c:v>-2.5770000000000016E-3</c:v>
                </c:pt>
                <c:pt idx="1721">
                  <c:v>-2.5780000000000013E-3</c:v>
                </c:pt>
                <c:pt idx="1722">
                  <c:v>-2.5780000000000013E-3</c:v>
                </c:pt>
                <c:pt idx="1723">
                  <c:v>-2.5700000000000024E-3</c:v>
                </c:pt>
                <c:pt idx="1724">
                  <c:v>-2.5685000000000018E-3</c:v>
                </c:pt>
                <c:pt idx="1725">
                  <c:v>-2.5690000000000018E-3</c:v>
                </c:pt>
                <c:pt idx="1726">
                  <c:v>-2.5710000000000021E-3</c:v>
                </c:pt>
                <c:pt idx="1727">
                  <c:v>-2.5685000000000013E-3</c:v>
                </c:pt>
                <c:pt idx="1728">
                  <c:v>-2.5720000000000009E-3</c:v>
                </c:pt>
                <c:pt idx="1729">
                  <c:v>-2.5400000000000002E-3</c:v>
                </c:pt>
                <c:pt idx="1730">
                  <c:v>-2.5635000000000007E-3</c:v>
                </c:pt>
                <c:pt idx="1731">
                  <c:v>-2.5465000000000006E-3</c:v>
                </c:pt>
                <c:pt idx="1732">
                  <c:v>-2.540000000000001E-3</c:v>
                </c:pt>
                <c:pt idx="1733">
                  <c:v>-2.530000000000001E-3</c:v>
                </c:pt>
                <c:pt idx="1734">
                  <c:v>-2.5180000000000011E-3</c:v>
                </c:pt>
                <c:pt idx="1735">
                  <c:v>-2.5085000000000012E-3</c:v>
                </c:pt>
                <c:pt idx="1736">
                  <c:v>-2.5050000000000011E-3</c:v>
                </c:pt>
                <c:pt idx="1737">
                  <c:v>-2.4950000000000011E-3</c:v>
                </c:pt>
                <c:pt idx="1738">
                  <c:v>-2.4835000000000013E-3</c:v>
                </c:pt>
                <c:pt idx="1739">
                  <c:v>-2.474500000000001E-3</c:v>
                </c:pt>
                <c:pt idx="1740">
                  <c:v>-2.464500000000001E-3</c:v>
                </c:pt>
                <c:pt idx="1741">
                  <c:v>-2.4510000000000005E-3</c:v>
                </c:pt>
                <c:pt idx="1742">
                  <c:v>-2.448500000000001E-3</c:v>
                </c:pt>
                <c:pt idx="1743">
                  <c:v>-2.4470000000000013E-3</c:v>
                </c:pt>
                <c:pt idx="1744">
                  <c:v>-2.435000000000001E-3</c:v>
                </c:pt>
                <c:pt idx="1745">
                  <c:v>-2.4345000000000009E-3</c:v>
                </c:pt>
                <c:pt idx="1746">
                  <c:v>-2.4280000000000005E-3</c:v>
                </c:pt>
                <c:pt idx="1747">
                  <c:v>-2.4165000000000007E-3</c:v>
                </c:pt>
                <c:pt idx="1748">
                  <c:v>-2.4065000000000002E-3</c:v>
                </c:pt>
                <c:pt idx="1749">
                  <c:v>-2.4100000000000002E-3</c:v>
                </c:pt>
                <c:pt idx="1750">
                  <c:v>-2.4030000000000002E-3</c:v>
                </c:pt>
                <c:pt idx="1751">
                  <c:v>-2.3989999999999997E-3</c:v>
                </c:pt>
                <c:pt idx="1752">
                  <c:v>-2.3955000000000001E-3</c:v>
                </c:pt>
                <c:pt idx="1753">
                  <c:v>-2.3925000000000001E-3</c:v>
                </c:pt>
                <c:pt idx="1754">
                  <c:v>-2.382E-3</c:v>
                </c:pt>
                <c:pt idx="1755">
                  <c:v>-2.3765000000000001E-3</c:v>
                </c:pt>
                <c:pt idx="1756">
                  <c:v>-2.4154999999999997E-3</c:v>
                </c:pt>
                <c:pt idx="1757">
                  <c:v>-2.4089999999999997E-3</c:v>
                </c:pt>
                <c:pt idx="1758">
                  <c:v>-2.3974999999999995E-3</c:v>
                </c:pt>
                <c:pt idx="1759">
                  <c:v>-2.4040000000000003E-3</c:v>
                </c:pt>
                <c:pt idx="1760">
                  <c:v>-2.392E-3</c:v>
                </c:pt>
                <c:pt idx="1761">
                  <c:v>-2.3894999999999997E-3</c:v>
                </c:pt>
                <c:pt idx="1762">
                  <c:v>-2.3859999999999997E-3</c:v>
                </c:pt>
                <c:pt idx="1763">
                  <c:v>-2.3864999999999993E-3</c:v>
                </c:pt>
                <c:pt idx="1764">
                  <c:v>-2.3904999999999998E-3</c:v>
                </c:pt>
                <c:pt idx="1765">
                  <c:v>-2.3934999999999998E-3</c:v>
                </c:pt>
                <c:pt idx="1766">
                  <c:v>-2.3959999999999997E-3</c:v>
                </c:pt>
                <c:pt idx="1767">
                  <c:v>-2.3884999999999991E-3</c:v>
                </c:pt>
                <c:pt idx="1768">
                  <c:v>-2.3984999999999992E-3</c:v>
                </c:pt>
                <c:pt idx="1769">
                  <c:v>-2.3934999999999994E-3</c:v>
                </c:pt>
                <c:pt idx="1770">
                  <c:v>-2.3959999999999997E-3</c:v>
                </c:pt>
                <c:pt idx="1771">
                  <c:v>-2.396999999999999E-3</c:v>
                </c:pt>
                <c:pt idx="1772">
                  <c:v>-2.3999999999999989E-3</c:v>
                </c:pt>
                <c:pt idx="1773">
                  <c:v>-2.3959999999999988E-3</c:v>
                </c:pt>
                <c:pt idx="1774">
                  <c:v>-2.403999999999999E-3</c:v>
                </c:pt>
                <c:pt idx="1775">
                  <c:v>-2.4049999999999992E-3</c:v>
                </c:pt>
                <c:pt idx="1776">
                  <c:v>-2.4059999999999997E-3</c:v>
                </c:pt>
                <c:pt idx="1777">
                  <c:v>-2.4104999999999994E-3</c:v>
                </c:pt>
                <c:pt idx="1778">
                  <c:v>-2.4079999999999996E-3</c:v>
                </c:pt>
                <c:pt idx="1779">
                  <c:v>-2.4119999999999992E-3</c:v>
                </c:pt>
                <c:pt idx="1780">
                  <c:v>-2.4159999999999997E-3</c:v>
                </c:pt>
                <c:pt idx="1781">
                  <c:v>-2.4269999999999999E-3</c:v>
                </c:pt>
                <c:pt idx="1782">
                  <c:v>-2.4294999999999994E-3</c:v>
                </c:pt>
                <c:pt idx="1783">
                  <c:v>-2.4209999999999995E-3</c:v>
                </c:pt>
                <c:pt idx="1784">
                  <c:v>-2.4104999999999994E-3</c:v>
                </c:pt>
                <c:pt idx="1785">
                  <c:v>-2.4079999999999996E-3</c:v>
                </c:pt>
                <c:pt idx="1786">
                  <c:v>-2.4094999999999993E-3</c:v>
                </c:pt>
                <c:pt idx="1787">
                  <c:v>-2.4064999999999994E-3</c:v>
                </c:pt>
                <c:pt idx="1788">
                  <c:v>-2.4099999999999998E-3</c:v>
                </c:pt>
                <c:pt idx="1789">
                  <c:v>-2.3984999999999996E-3</c:v>
                </c:pt>
                <c:pt idx="1790">
                  <c:v>-2.5069999999999997E-3</c:v>
                </c:pt>
                <c:pt idx="1791">
                  <c:v>-2.4869999999999996E-3</c:v>
                </c:pt>
                <c:pt idx="1792">
                  <c:v>-2.4974999999999997E-3</c:v>
                </c:pt>
                <c:pt idx="1793">
                  <c:v>-2.4779999999999997E-3</c:v>
                </c:pt>
                <c:pt idx="1794">
                  <c:v>-2.4729999999999995E-3</c:v>
                </c:pt>
                <c:pt idx="1795">
                  <c:v>-2.4609999999999992E-3</c:v>
                </c:pt>
                <c:pt idx="1796">
                  <c:v>-2.4579999999999997E-3</c:v>
                </c:pt>
                <c:pt idx="1797">
                  <c:v>-2.4544999999999997E-3</c:v>
                </c:pt>
                <c:pt idx="1798">
                  <c:v>-2.4499999999999995E-3</c:v>
                </c:pt>
                <c:pt idx="1799">
                  <c:v>-2.4494999999999999E-3</c:v>
                </c:pt>
                <c:pt idx="1800">
                  <c:v>-2.434E-3</c:v>
                </c:pt>
                <c:pt idx="1801">
                  <c:v>-2.431E-3</c:v>
                </c:pt>
                <c:pt idx="1802">
                  <c:v>-2.4219999999999992E-3</c:v>
                </c:pt>
                <c:pt idx="1803">
                  <c:v>-2.4129999999999993E-3</c:v>
                </c:pt>
                <c:pt idx="1804">
                  <c:v>-2.4059999999999993E-3</c:v>
                </c:pt>
                <c:pt idx="1805">
                  <c:v>-2.4039999999999995E-3</c:v>
                </c:pt>
                <c:pt idx="1806">
                  <c:v>-2.3984999999999996E-3</c:v>
                </c:pt>
                <c:pt idx="1807">
                  <c:v>-2.3879999999999999E-3</c:v>
                </c:pt>
                <c:pt idx="1808">
                  <c:v>-2.3854999999999996E-3</c:v>
                </c:pt>
                <c:pt idx="1809">
                  <c:v>-2.3764999999999993E-3</c:v>
                </c:pt>
                <c:pt idx="1810">
                  <c:v>-2.3719999999999995E-3</c:v>
                </c:pt>
                <c:pt idx="1811">
                  <c:v>-2.3734999999999993E-3</c:v>
                </c:pt>
                <c:pt idx="1812">
                  <c:v>-2.3634999999999993E-3</c:v>
                </c:pt>
                <c:pt idx="1813">
                  <c:v>-2.3535000000000001E-3</c:v>
                </c:pt>
                <c:pt idx="1814">
                  <c:v>-2.3454999999999995E-3</c:v>
                </c:pt>
                <c:pt idx="1815">
                  <c:v>-2.3444999999999998E-3</c:v>
                </c:pt>
                <c:pt idx="1816">
                  <c:v>-2.3419999999999995E-3</c:v>
                </c:pt>
                <c:pt idx="1817">
                  <c:v>-2.3389999999999999E-3</c:v>
                </c:pt>
                <c:pt idx="1818">
                  <c:v>-2.3259999999999999E-3</c:v>
                </c:pt>
                <c:pt idx="1819">
                  <c:v>-2.3825000000000001E-3</c:v>
                </c:pt>
                <c:pt idx="1820">
                  <c:v>-2.3979999999999995E-3</c:v>
                </c:pt>
                <c:pt idx="1821">
                  <c:v>-2.3974999999999995E-3</c:v>
                </c:pt>
                <c:pt idx="1822">
                  <c:v>-2.3879999999999999E-3</c:v>
                </c:pt>
                <c:pt idx="1823">
                  <c:v>-2.3824999999999996E-3</c:v>
                </c:pt>
                <c:pt idx="1824">
                  <c:v>-2.3799999999999997E-3</c:v>
                </c:pt>
                <c:pt idx="1825">
                  <c:v>-2.3799999999999997E-3</c:v>
                </c:pt>
                <c:pt idx="1826">
                  <c:v>-2.3785E-3</c:v>
                </c:pt>
                <c:pt idx="1827">
                  <c:v>-2.3560000000000005E-3</c:v>
                </c:pt>
                <c:pt idx="1828">
                  <c:v>-2.3514999999999999E-3</c:v>
                </c:pt>
                <c:pt idx="1829">
                  <c:v>-2.343E-3</c:v>
                </c:pt>
                <c:pt idx="1830">
                  <c:v>-2.3410000000000002E-3</c:v>
                </c:pt>
                <c:pt idx="1831">
                  <c:v>-2.3270000000000005E-3</c:v>
                </c:pt>
                <c:pt idx="1832">
                  <c:v>-2.3205000000000005E-3</c:v>
                </c:pt>
                <c:pt idx="1833">
                  <c:v>-2.313E-3</c:v>
                </c:pt>
                <c:pt idx="1834">
                  <c:v>-2.3025000000000003E-3</c:v>
                </c:pt>
                <c:pt idx="1835">
                  <c:v>-2.2925000000000003E-3</c:v>
                </c:pt>
                <c:pt idx="1836">
                  <c:v>-2.2830000000000003E-3</c:v>
                </c:pt>
                <c:pt idx="1837">
                  <c:v>-2.2730000000000007E-3</c:v>
                </c:pt>
                <c:pt idx="1838">
                  <c:v>-2.2710000000000009E-3</c:v>
                </c:pt>
                <c:pt idx="1839">
                  <c:v>-2.2675000000000009E-3</c:v>
                </c:pt>
                <c:pt idx="1840">
                  <c:v>-2.2600000000000016E-3</c:v>
                </c:pt>
                <c:pt idx="1841">
                  <c:v>-2.2380000000000013E-3</c:v>
                </c:pt>
                <c:pt idx="1842">
                  <c:v>-2.2185000000000017E-3</c:v>
                </c:pt>
                <c:pt idx="1843">
                  <c:v>-2.203000000000001E-3</c:v>
                </c:pt>
                <c:pt idx="1844">
                  <c:v>-2.1875000000000011E-3</c:v>
                </c:pt>
                <c:pt idx="1845">
                  <c:v>-2.1815000000000011E-3</c:v>
                </c:pt>
                <c:pt idx="1846">
                  <c:v>-2.1610000000000015E-3</c:v>
                </c:pt>
                <c:pt idx="1847">
                  <c:v>-2.134500000000001E-3</c:v>
                </c:pt>
                <c:pt idx="1848">
                  <c:v>-2.1265000000000017E-3</c:v>
                </c:pt>
                <c:pt idx="1849">
                  <c:v>-2.109500000000002E-3</c:v>
                </c:pt>
                <c:pt idx="1850">
                  <c:v>-2.1010000000000017E-3</c:v>
                </c:pt>
                <c:pt idx="1851">
                  <c:v>-2.0935000000000016E-3</c:v>
                </c:pt>
                <c:pt idx="1852">
                  <c:v>-2.0735000000000024E-3</c:v>
                </c:pt>
                <c:pt idx="1853">
                  <c:v>-2.060500000000002E-3</c:v>
                </c:pt>
                <c:pt idx="1854">
                  <c:v>-2.0515000000000021E-3</c:v>
                </c:pt>
                <c:pt idx="1855">
                  <c:v>-2.0335000000000023E-3</c:v>
                </c:pt>
                <c:pt idx="1856">
                  <c:v>-2.011500000000002E-3</c:v>
                </c:pt>
                <c:pt idx="1857">
                  <c:v>-1.9975000000000019E-3</c:v>
                </c:pt>
                <c:pt idx="1858">
                  <c:v>-1.9845000000000015E-3</c:v>
                </c:pt>
                <c:pt idx="1859">
                  <c:v>-1.9740000000000014E-3</c:v>
                </c:pt>
                <c:pt idx="1860">
                  <c:v>-1.9615000000000014E-3</c:v>
                </c:pt>
                <c:pt idx="1861">
                  <c:v>-1.9515000000000012E-3</c:v>
                </c:pt>
                <c:pt idx="1862">
                  <c:v>-1.9440000000000013E-3</c:v>
                </c:pt>
                <c:pt idx="1863">
                  <c:v>-1.9435000000000016E-3</c:v>
                </c:pt>
                <c:pt idx="1864">
                  <c:v>-1.9330000000000013E-3</c:v>
                </c:pt>
                <c:pt idx="1865">
                  <c:v>-1.9135000000000014E-3</c:v>
                </c:pt>
                <c:pt idx="1866">
                  <c:v>-1.9030000000000013E-3</c:v>
                </c:pt>
                <c:pt idx="1867">
                  <c:v>-1.8975000000000014E-3</c:v>
                </c:pt>
                <c:pt idx="1868">
                  <c:v>-1.8850000000000017E-3</c:v>
                </c:pt>
                <c:pt idx="1869">
                  <c:v>-1.8850000000000017E-3</c:v>
                </c:pt>
                <c:pt idx="1870">
                  <c:v>-1.8865000000000012E-3</c:v>
                </c:pt>
                <c:pt idx="1871">
                  <c:v>-1.8880000000000017E-3</c:v>
                </c:pt>
                <c:pt idx="1872">
                  <c:v>-1.8815000000000014E-3</c:v>
                </c:pt>
                <c:pt idx="1873">
                  <c:v>-1.8910000000000016E-3</c:v>
                </c:pt>
                <c:pt idx="1874">
                  <c:v>-1.8770000000000019E-3</c:v>
                </c:pt>
                <c:pt idx="1875">
                  <c:v>-1.8715000000000014E-3</c:v>
                </c:pt>
                <c:pt idx="1876">
                  <c:v>-1.8805000000000015E-3</c:v>
                </c:pt>
                <c:pt idx="1877">
                  <c:v>-1.8700000000000017E-3</c:v>
                </c:pt>
                <c:pt idx="1878">
                  <c:v>-1.8805000000000015E-3</c:v>
                </c:pt>
                <c:pt idx="1879">
                  <c:v>-1.880500000000002E-3</c:v>
                </c:pt>
                <c:pt idx="1880">
                  <c:v>-1.8785000000000023E-3</c:v>
                </c:pt>
                <c:pt idx="1881">
                  <c:v>-1.8775000000000022E-3</c:v>
                </c:pt>
                <c:pt idx="1882">
                  <c:v>-1.8745000000000022E-3</c:v>
                </c:pt>
                <c:pt idx="1883">
                  <c:v>-1.8860000000000018E-3</c:v>
                </c:pt>
                <c:pt idx="1884">
                  <c:v>-1.8835000000000021E-3</c:v>
                </c:pt>
                <c:pt idx="1885">
                  <c:v>-1.8880000000000019E-3</c:v>
                </c:pt>
                <c:pt idx="1886">
                  <c:v>-1.8980000000000021E-3</c:v>
                </c:pt>
                <c:pt idx="1887">
                  <c:v>-1.8985000000000017E-3</c:v>
                </c:pt>
                <c:pt idx="1888">
                  <c:v>-1.9145000000000024E-3</c:v>
                </c:pt>
                <c:pt idx="1889">
                  <c:v>-1.9245000000000019E-3</c:v>
                </c:pt>
                <c:pt idx="1890">
                  <c:v>-2.0360000000000022E-3</c:v>
                </c:pt>
                <c:pt idx="1891">
                  <c:v>-2.0240000000000019E-3</c:v>
                </c:pt>
                <c:pt idx="1892">
                  <c:v>-2.0250000000000016E-3</c:v>
                </c:pt>
                <c:pt idx="1893">
                  <c:v>-2.0065000000000018E-3</c:v>
                </c:pt>
                <c:pt idx="1894">
                  <c:v>-2.0055000000000016E-3</c:v>
                </c:pt>
                <c:pt idx="1895">
                  <c:v>-1.9860000000000017E-3</c:v>
                </c:pt>
                <c:pt idx="1896">
                  <c:v>-1.9690000000000016E-3</c:v>
                </c:pt>
                <c:pt idx="1897">
                  <c:v>-1.9515000000000016E-3</c:v>
                </c:pt>
                <c:pt idx="1898">
                  <c:v>-1.9240000000000012E-3</c:v>
                </c:pt>
                <c:pt idx="1899">
                  <c:v>-1.9100000000000013E-3</c:v>
                </c:pt>
                <c:pt idx="1900">
                  <c:v>-1.889500000000001E-3</c:v>
                </c:pt>
                <c:pt idx="1901">
                  <c:v>-1.873000000000001E-3</c:v>
                </c:pt>
                <c:pt idx="1902">
                  <c:v>-1.8680000000000007E-3</c:v>
                </c:pt>
                <c:pt idx="1903">
                  <c:v>-1.8540000000000008E-3</c:v>
                </c:pt>
                <c:pt idx="1904">
                  <c:v>-1.8370000000000005E-3</c:v>
                </c:pt>
                <c:pt idx="1905">
                  <c:v>-1.8100000000000002E-3</c:v>
                </c:pt>
                <c:pt idx="1906">
                  <c:v>-1.7935000000000004E-3</c:v>
                </c:pt>
                <c:pt idx="1907">
                  <c:v>-1.7750000000000005E-3</c:v>
                </c:pt>
                <c:pt idx="1908">
                  <c:v>-1.7745000000000003E-3</c:v>
                </c:pt>
                <c:pt idx="1909">
                  <c:v>-1.8450000000000007E-3</c:v>
                </c:pt>
                <c:pt idx="1910">
                  <c:v>-1.8080000000000008E-3</c:v>
                </c:pt>
                <c:pt idx="1911">
                  <c:v>-1.7800000000000005E-3</c:v>
                </c:pt>
                <c:pt idx="1912">
                  <c:v>-1.7615000000000003E-3</c:v>
                </c:pt>
                <c:pt idx="1913">
                  <c:v>-1.7460000000000004E-3</c:v>
                </c:pt>
                <c:pt idx="1914">
                  <c:v>-1.7235000000000006E-3</c:v>
                </c:pt>
                <c:pt idx="1915">
                  <c:v>-1.7050000000000004E-3</c:v>
                </c:pt>
                <c:pt idx="1916">
                  <c:v>-1.6915000000000003E-3</c:v>
                </c:pt>
                <c:pt idx="1917">
                  <c:v>-1.6750000000000003E-3</c:v>
                </c:pt>
                <c:pt idx="1918">
                  <c:v>-1.6595000000000002E-3</c:v>
                </c:pt>
                <c:pt idx="1919">
                  <c:v>-1.6504999999999998E-3</c:v>
                </c:pt>
                <c:pt idx="1920">
                  <c:v>-1.6355E-3</c:v>
                </c:pt>
                <c:pt idx="1921">
                  <c:v>-1.6259999999999996E-3</c:v>
                </c:pt>
                <c:pt idx="1922">
                  <c:v>-1.6104999999999997E-3</c:v>
                </c:pt>
                <c:pt idx="1923">
                  <c:v>-1.5999999999999994E-3</c:v>
                </c:pt>
                <c:pt idx="1924">
                  <c:v>-1.5884999999999999E-3</c:v>
                </c:pt>
                <c:pt idx="1925">
                  <c:v>-1.5705000000000003E-3</c:v>
                </c:pt>
                <c:pt idx="1926">
                  <c:v>-1.5590000000000005E-3</c:v>
                </c:pt>
                <c:pt idx="1927">
                  <c:v>-1.5435000000000004E-3</c:v>
                </c:pt>
                <c:pt idx="1928">
                  <c:v>-1.5275000000000002E-3</c:v>
                </c:pt>
                <c:pt idx="1929">
                  <c:v>-1.5110000000000004E-3</c:v>
                </c:pt>
                <c:pt idx="1930">
                  <c:v>-1.4919999999999996E-3</c:v>
                </c:pt>
                <c:pt idx="1931">
                  <c:v>-1.4844999999999997E-3</c:v>
                </c:pt>
                <c:pt idx="1932">
                  <c:v>-1.4719999999999998E-3</c:v>
                </c:pt>
                <c:pt idx="1933">
                  <c:v>-1.4575000000000005E-3</c:v>
                </c:pt>
                <c:pt idx="1934">
                  <c:v>-1.4590000000000002E-3</c:v>
                </c:pt>
                <c:pt idx="1935">
                  <c:v>-1.4475E-3</c:v>
                </c:pt>
                <c:pt idx="1936">
                  <c:v>-1.4330000000000005E-3</c:v>
                </c:pt>
                <c:pt idx="1937">
                  <c:v>-1.4390000000000002E-3</c:v>
                </c:pt>
                <c:pt idx="1938">
                  <c:v>-1.4325000000000004E-3</c:v>
                </c:pt>
                <c:pt idx="1939">
                  <c:v>-1.431E-3</c:v>
                </c:pt>
                <c:pt idx="1940">
                  <c:v>-1.4245000000000004E-3</c:v>
                </c:pt>
                <c:pt idx="1941">
                  <c:v>-1.4240000000000004E-3</c:v>
                </c:pt>
                <c:pt idx="1942">
                  <c:v>-1.4125000000000003E-3</c:v>
                </c:pt>
                <c:pt idx="1943">
                  <c:v>-1.4025000000000003E-3</c:v>
                </c:pt>
                <c:pt idx="1944">
                  <c:v>-1.4000000000000002E-3</c:v>
                </c:pt>
                <c:pt idx="1945">
                  <c:v>-1.3824999999999998E-3</c:v>
                </c:pt>
                <c:pt idx="1946">
                  <c:v>-1.3479999999999998E-3</c:v>
                </c:pt>
                <c:pt idx="1947">
                  <c:v>-1.3269999999999998E-3</c:v>
                </c:pt>
                <c:pt idx="1948">
                  <c:v>-1.3155000000000003E-3</c:v>
                </c:pt>
                <c:pt idx="1949">
                  <c:v>-1.2895000000000001E-3</c:v>
                </c:pt>
                <c:pt idx="1950">
                  <c:v>-1.2720000000000003E-3</c:v>
                </c:pt>
                <c:pt idx="1951">
                  <c:v>-1.2424999999999995E-3</c:v>
                </c:pt>
                <c:pt idx="1952">
                  <c:v>-1.227E-3</c:v>
                </c:pt>
                <c:pt idx="1953">
                  <c:v>-1.2105E-3</c:v>
                </c:pt>
                <c:pt idx="1954">
                  <c:v>-1.2080000000000001E-3</c:v>
                </c:pt>
                <c:pt idx="1955">
                  <c:v>-1.1834999999999999E-3</c:v>
                </c:pt>
                <c:pt idx="1956">
                  <c:v>-1.1065000000000005E-3</c:v>
                </c:pt>
                <c:pt idx="1957">
                  <c:v>-1.0935000000000007E-3</c:v>
                </c:pt>
                <c:pt idx="1958">
                  <c:v>-1.0885000000000005E-3</c:v>
                </c:pt>
                <c:pt idx="1959">
                  <c:v>-1.0770000000000003E-3</c:v>
                </c:pt>
                <c:pt idx="1960">
                  <c:v>-1.0665000000000002E-3</c:v>
                </c:pt>
                <c:pt idx="1961">
                  <c:v>-1.0555E-3</c:v>
                </c:pt>
                <c:pt idx="1962">
                  <c:v>-1.0344999999999998E-3</c:v>
                </c:pt>
                <c:pt idx="1963">
                  <c:v>-1.0040000000000001E-3</c:v>
                </c:pt>
                <c:pt idx="1964">
                  <c:v>-9.8149999999999995E-4</c:v>
                </c:pt>
                <c:pt idx="1965">
                  <c:v>-9.5800000000000008E-4</c:v>
                </c:pt>
                <c:pt idx="1966">
                  <c:v>-9.4099999999999956E-4</c:v>
                </c:pt>
                <c:pt idx="1967">
                  <c:v>-9.279999999999999E-4</c:v>
                </c:pt>
                <c:pt idx="1968">
                  <c:v>-8.9950000000000002E-4</c:v>
                </c:pt>
                <c:pt idx="1969">
                  <c:v>-8.9249999999999985E-4</c:v>
                </c:pt>
                <c:pt idx="1970">
                  <c:v>-8.6600000000000012E-4</c:v>
                </c:pt>
                <c:pt idx="1971">
                  <c:v>-8.4550000000000044E-4</c:v>
                </c:pt>
                <c:pt idx="1972">
                  <c:v>-8.0850000000000019E-4</c:v>
                </c:pt>
                <c:pt idx="1973">
                  <c:v>-7.9650000000000012E-4</c:v>
                </c:pt>
                <c:pt idx="1974">
                  <c:v>-7.7000000000000072E-4</c:v>
                </c:pt>
                <c:pt idx="1975">
                  <c:v>-7.5050000000000052E-4</c:v>
                </c:pt>
                <c:pt idx="1976">
                  <c:v>-7.2600000000000062E-4</c:v>
                </c:pt>
                <c:pt idx="1977">
                  <c:v>-6.9350000000000054E-4</c:v>
                </c:pt>
                <c:pt idx="1978">
                  <c:v>-6.7750000000000058E-4</c:v>
                </c:pt>
                <c:pt idx="1979">
                  <c:v>-6.6450000000000038E-4</c:v>
                </c:pt>
                <c:pt idx="1980">
                  <c:v>-6.515000000000006E-4</c:v>
                </c:pt>
                <c:pt idx="1981">
                  <c:v>-6.2750000000000056E-4</c:v>
                </c:pt>
                <c:pt idx="1982">
                  <c:v>-6.0550000000000057E-4</c:v>
                </c:pt>
                <c:pt idx="1983">
                  <c:v>-6.0100000000000073E-4</c:v>
                </c:pt>
                <c:pt idx="1984">
                  <c:v>-5.9050000000000075E-4</c:v>
                </c:pt>
                <c:pt idx="1985">
                  <c:v>-5.845000000000006E-4</c:v>
                </c:pt>
                <c:pt idx="1986">
                  <c:v>-5.6250000000000061E-4</c:v>
                </c:pt>
                <c:pt idx="1987">
                  <c:v>-5.5100000000000071E-4</c:v>
                </c:pt>
                <c:pt idx="1988">
                  <c:v>-5.3350000000000066E-4</c:v>
                </c:pt>
                <c:pt idx="1989">
                  <c:v>-5.2550000000000047E-4</c:v>
                </c:pt>
                <c:pt idx="1990">
                  <c:v>-5.2600000000000075E-4</c:v>
                </c:pt>
                <c:pt idx="1991">
                  <c:v>-5.3350000000000066E-4</c:v>
                </c:pt>
                <c:pt idx="1992">
                  <c:v>-5.1950000000000065E-4</c:v>
                </c:pt>
                <c:pt idx="1993">
                  <c:v>-5.1200000000000052E-4</c:v>
                </c:pt>
                <c:pt idx="1994">
                  <c:v>-5.1900000000000058E-4</c:v>
                </c:pt>
                <c:pt idx="1995">
                  <c:v>-5.1850000000000073E-4</c:v>
                </c:pt>
                <c:pt idx="1996">
                  <c:v>-5.0500000000000046E-4</c:v>
                </c:pt>
                <c:pt idx="1997">
                  <c:v>-4.8850000000000065E-4</c:v>
                </c:pt>
                <c:pt idx="1998">
                  <c:v>-4.855000000000008E-4</c:v>
                </c:pt>
                <c:pt idx="1999">
                  <c:v>-4.725000000000007E-4</c:v>
                </c:pt>
                <c:pt idx="2000">
                  <c:v>-4.5800000000000083E-4</c:v>
                </c:pt>
                <c:pt idx="2001">
                  <c:v>-4.2900000000000062E-4</c:v>
                </c:pt>
                <c:pt idx="2002">
                  <c:v>-4.1500000000000065E-4</c:v>
                </c:pt>
                <c:pt idx="2003">
                  <c:v>-4.0200000000000061E-4</c:v>
                </c:pt>
                <c:pt idx="2004">
                  <c:v>-3.9400000000000074E-4</c:v>
                </c:pt>
                <c:pt idx="2005">
                  <c:v>-3.7700000000000065E-4</c:v>
                </c:pt>
                <c:pt idx="2006">
                  <c:v>-3.6400000000000077E-4</c:v>
                </c:pt>
                <c:pt idx="2007">
                  <c:v>-3.5900000000000076E-4</c:v>
                </c:pt>
                <c:pt idx="2008">
                  <c:v>-3.525000000000006E-4</c:v>
                </c:pt>
                <c:pt idx="2009">
                  <c:v>-3.5250000000000071E-4</c:v>
                </c:pt>
                <c:pt idx="2010">
                  <c:v>-3.4250000000000074E-4</c:v>
                </c:pt>
                <c:pt idx="2011">
                  <c:v>-3.305000000000005E-4</c:v>
                </c:pt>
                <c:pt idx="2012">
                  <c:v>-3.1850000000000037E-4</c:v>
                </c:pt>
                <c:pt idx="2013">
                  <c:v>-3.0850000000000034E-4</c:v>
                </c:pt>
                <c:pt idx="2014">
                  <c:v>-2.7650000000000038E-4</c:v>
                </c:pt>
                <c:pt idx="2015">
                  <c:v>-2.6300000000000038E-4</c:v>
                </c:pt>
                <c:pt idx="2016">
                  <c:v>-2.4800000000000028E-4</c:v>
                </c:pt>
                <c:pt idx="2017">
                  <c:v>-2.165000000000003E-4</c:v>
                </c:pt>
                <c:pt idx="2018">
                  <c:v>-2.140000000000004E-4</c:v>
                </c:pt>
                <c:pt idx="2019">
                  <c:v>-1.4399999999999995E-4</c:v>
                </c:pt>
                <c:pt idx="2020">
                  <c:v>-1.1249999999999975E-4</c:v>
                </c:pt>
                <c:pt idx="2021">
                  <c:v>-1.0049999999999983E-4</c:v>
                </c:pt>
                <c:pt idx="2022">
                  <c:v>-8.6999999999999851E-5</c:v>
                </c:pt>
                <c:pt idx="2023">
                  <c:v>-6.8999999999999685E-5</c:v>
                </c:pt>
                <c:pt idx="2024">
                  <c:v>-6.249999999999992E-5</c:v>
                </c:pt>
                <c:pt idx="2025">
                  <c:v>-5.0499999999999852E-5</c:v>
                </c:pt>
                <c:pt idx="2026">
                  <c:v>-3.2999999999999799E-5</c:v>
                </c:pt>
                <c:pt idx="2027">
                  <c:v>-2.5999999999999876E-5</c:v>
                </c:pt>
                <c:pt idx="2028">
                  <c:v>-1.1999999999999997E-5</c:v>
                </c:pt>
                <c:pt idx="2029">
                  <c:v>1.0000000000000285E-6</c:v>
                </c:pt>
                <c:pt idx="2030">
                  <c:v>1.0499999999999781E-5</c:v>
                </c:pt>
                <c:pt idx="2031">
                  <c:v>1.5999999999999904E-5</c:v>
                </c:pt>
                <c:pt idx="2032">
                  <c:v>2.449999999999987E-5</c:v>
                </c:pt>
                <c:pt idx="2033">
                  <c:v>4.0499999999999914E-5</c:v>
                </c:pt>
                <c:pt idx="2034">
                  <c:v>5.3500000000000006E-5</c:v>
                </c:pt>
                <c:pt idx="2035">
                  <c:v>4.5499999999999947E-5</c:v>
                </c:pt>
                <c:pt idx="2036">
                  <c:v>5.0499999999999987E-5</c:v>
                </c:pt>
                <c:pt idx="2037">
                  <c:v>6.1000000000000012E-5</c:v>
                </c:pt>
                <c:pt idx="2038">
                  <c:v>8.099999999999999E-5</c:v>
                </c:pt>
                <c:pt idx="2039">
                  <c:v>9.8999999999999994E-5</c:v>
                </c:pt>
                <c:pt idx="2040">
                  <c:v>1.1699999999999998E-4</c:v>
                </c:pt>
                <c:pt idx="2041">
                  <c:v>1.305E-4</c:v>
                </c:pt>
                <c:pt idx="2042">
                  <c:v>1.2900000000000002E-4</c:v>
                </c:pt>
                <c:pt idx="2043">
                  <c:v>1.3149999999999992E-4</c:v>
                </c:pt>
                <c:pt idx="2044">
                  <c:v>1.4699999999999989E-4</c:v>
                </c:pt>
                <c:pt idx="2045">
                  <c:v>1.6849999999999998E-4</c:v>
                </c:pt>
                <c:pt idx="2046">
                  <c:v>1.7899999999999996E-4</c:v>
                </c:pt>
                <c:pt idx="2047">
                  <c:v>2.0699999999999999E-4</c:v>
                </c:pt>
                <c:pt idx="2048">
                  <c:v>2.3999999999999998E-4</c:v>
                </c:pt>
                <c:pt idx="2049">
                  <c:v>2.655E-4</c:v>
                </c:pt>
                <c:pt idx="2050">
                  <c:v>2.8499999999999999E-4</c:v>
                </c:pt>
                <c:pt idx="2051">
                  <c:v>3.1149999999999993E-4</c:v>
                </c:pt>
                <c:pt idx="2052">
                  <c:v>3.259999999999999E-4</c:v>
                </c:pt>
                <c:pt idx="2053">
                  <c:v>3.5649999999999999E-4</c:v>
                </c:pt>
                <c:pt idx="2054">
                  <c:v>3.9499999999999995E-4</c:v>
                </c:pt>
                <c:pt idx="2055">
                  <c:v>4.1499999999999995E-4</c:v>
                </c:pt>
                <c:pt idx="2056">
                  <c:v>4.4799999999999994E-4</c:v>
                </c:pt>
                <c:pt idx="2057">
                  <c:v>4.7799999999999991E-4</c:v>
                </c:pt>
                <c:pt idx="2058">
                  <c:v>5.0849999999999995E-4</c:v>
                </c:pt>
                <c:pt idx="2059">
                  <c:v>5.4299999999999997E-4</c:v>
                </c:pt>
                <c:pt idx="2060">
                  <c:v>5.7700000000000004E-4</c:v>
                </c:pt>
                <c:pt idx="2061">
                  <c:v>6.0849999999999999E-4</c:v>
                </c:pt>
                <c:pt idx="2062">
                  <c:v>6.4249999999999984E-4</c:v>
                </c:pt>
                <c:pt idx="2063">
                  <c:v>6.8150000000000014E-4</c:v>
                </c:pt>
                <c:pt idx="2064">
                  <c:v>7.065000000000001E-4</c:v>
                </c:pt>
                <c:pt idx="2065">
                  <c:v>7.1849999999999995E-4</c:v>
                </c:pt>
                <c:pt idx="2066">
                  <c:v>7.5000000000000002E-4</c:v>
                </c:pt>
                <c:pt idx="2067">
                  <c:v>7.8449999999999993E-4</c:v>
                </c:pt>
                <c:pt idx="2068">
                  <c:v>7.9650000000000001E-4</c:v>
                </c:pt>
                <c:pt idx="2069">
                  <c:v>8.2600000000000002E-4</c:v>
                </c:pt>
                <c:pt idx="2070">
                  <c:v>8.6250000000000009E-4</c:v>
                </c:pt>
                <c:pt idx="2071">
                  <c:v>8.9000000000000006E-4</c:v>
                </c:pt>
                <c:pt idx="2072">
                  <c:v>9.140000000000001E-4</c:v>
                </c:pt>
                <c:pt idx="2073">
                  <c:v>9.3800000000000025E-4</c:v>
                </c:pt>
                <c:pt idx="2074">
                  <c:v>9.5300000000000007E-4</c:v>
                </c:pt>
                <c:pt idx="2075">
                  <c:v>9.6900000000000024E-4</c:v>
                </c:pt>
                <c:pt idx="2076">
                  <c:v>1.0075000000000001E-3</c:v>
                </c:pt>
                <c:pt idx="2077">
                  <c:v>1.0204999999999999E-3</c:v>
                </c:pt>
                <c:pt idx="2078">
                  <c:v>1.0530000000000001E-3</c:v>
                </c:pt>
                <c:pt idx="2079">
                  <c:v>1.0800000000000002E-3</c:v>
                </c:pt>
                <c:pt idx="2080">
                  <c:v>1.1025E-3</c:v>
                </c:pt>
                <c:pt idx="2081">
                  <c:v>1.1269999999999997E-3</c:v>
                </c:pt>
                <c:pt idx="2082">
                  <c:v>1.1329999999999999E-3</c:v>
                </c:pt>
                <c:pt idx="2083">
                  <c:v>1.1664999999999998E-3</c:v>
                </c:pt>
                <c:pt idx="2084">
                  <c:v>1.1789999999999999E-3</c:v>
                </c:pt>
                <c:pt idx="2085">
                  <c:v>1.1979999999999998E-3</c:v>
                </c:pt>
                <c:pt idx="2086">
                  <c:v>1.2254999999999996E-3</c:v>
                </c:pt>
                <c:pt idx="2087">
                  <c:v>1.2619999999999999E-3</c:v>
                </c:pt>
                <c:pt idx="2088">
                  <c:v>1.2864999999999992E-3</c:v>
                </c:pt>
                <c:pt idx="2089">
                  <c:v>1.3169999999999996E-3</c:v>
                </c:pt>
                <c:pt idx="2090">
                  <c:v>1.4520000000000002E-3</c:v>
                </c:pt>
                <c:pt idx="2091">
                  <c:v>1.4690000000000003E-3</c:v>
                </c:pt>
                <c:pt idx="2092">
                  <c:v>1.4950000000000007E-3</c:v>
                </c:pt>
                <c:pt idx="2093">
                  <c:v>1.5155000000000008E-3</c:v>
                </c:pt>
                <c:pt idx="2094">
                  <c:v>1.5415000000000003E-3</c:v>
                </c:pt>
                <c:pt idx="2095">
                  <c:v>1.555E-3</c:v>
                </c:pt>
                <c:pt idx="2096">
                  <c:v>1.5755000000000003E-3</c:v>
                </c:pt>
                <c:pt idx="2097">
                  <c:v>1.5870000000000007E-3</c:v>
                </c:pt>
                <c:pt idx="2098">
                  <c:v>1.6010000000000004E-3</c:v>
                </c:pt>
                <c:pt idx="2099">
                  <c:v>1.6135000000000001E-3</c:v>
                </c:pt>
                <c:pt idx="2100">
                  <c:v>1.6160000000000002E-3</c:v>
                </c:pt>
                <c:pt idx="2101">
                  <c:v>1.6335000000000002E-3</c:v>
                </c:pt>
                <c:pt idx="2102">
                  <c:v>1.6550000000000004E-3</c:v>
                </c:pt>
                <c:pt idx="2103">
                  <c:v>1.6670000000000001E-3</c:v>
                </c:pt>
                <c:pt idx="2104">
                  <c:v>1.6820000000000001E-3</c:v>
                </c:pt>
                <c:pt idx="2105">
                  <c:v>1.6955E-3</c:v>
                </c:pt>
                <c:pt idx="2106">
                  <c:v>1.7090000000000002E-3</c:v>
                </c:pt>
                <c:pt idx="2107">
                  <c:v>1.717E-3</c:v>
                </c:pt>
                <c:pt idx="2108">
                  <c:v>1.7535000000000001E-3</c:v>
                </c:pt>
                <c:pt idx="2109">
                  <c:v>1.7530000000000002E-3</c:v>
                </c:pt>
                <c:pt idx="2110">
                  <c:v>1.7569999999999997E-3</c:v>
                </c:pt>
                <c:pt idx="2111">
                  <c:v>1.7574999999999995E-3</c:v>
                </c:pt>
                <c:pt idx="2112">
                  <c:v>1.7704999999999995E-3</c:v>
                </c:pt>
                <c:pt idx="2113">
                  <c:v>1.7839999999999996E-3</c:v>
                </c:pt>
                <c:pt idx="2114">
                  <c:v>1.8049999999999993E-3</c:v>
                </c:pt>
                <c:pt idx="2115">
                  <c:v>1.8219999999999992E-3</c:v>
                </c:pt>
                <c:pt idx="2116">
                  <c:v>1.8379999999999994E-3</c:v>
                </c:pt>
                <c:pt idx="2117">
                  <c:v>1.8559999999999994E-3</c:v>
                </c:pt>
                <c:pt idx="2118">
                  <c:v>1.8614999999999994E-3</c:v>
                </c:pt>
                <c:pt idx="2119">
                  <c:v>1.8864999999999993E-3</c:v>
                </c:pt>
                <c:pt idx="2120">
                  <c:v>1.8889999999999996E-3</c:v>
                </c:pt>
                <c:pt idx="2121">
                  <c:v>1.8974999999999997E-3</c:v>
                </c:pt>
                <c:pt idx="2122">
                  <c:v>1.8989999999999992E-3</c:v>
                </c:pt>
                <c:pt idx="2123">
                  <c:v>1.9084999999999996E-3</c:v>
                </c:pt>
                <c:pt idx="2124">
                  <c:v>1.9294999999999996E-3</c:v>
                </c:pt>
                <c:pt idx="2125">
                  <c:v>1.9494999999999996E-3</c:v>
                </c:pt>
                <c:pt idx="2126">
                  <c:v>1.9694999999999995E-3</c:v>
                </c:pt>
                <c:pt idx="2127">
                  <c:v>1.9759999999999995E-3</c:v>
                </c:pt>
                <c:pt idx="2128">
                  <c:v>1.9859999999999991E-3</c:v>
                </c:pt>
                <c:pt idx="2129">
                  <c:v>1.9899999999999996E-3</c:v>
                </c:pt>
                <c:pt idx="2130">
                  <c:v>1.9934999999999996E-3</c:v>
                </c:pt>
                <c:pt idx="2131">
                  <c:v>2.0029999999999991E-3</c:v>
                </c:pt>
                <c:pt idx="2132">
                  <c:v>2.0114999999999994E-3</c:v>
                </c:pt>
                <c:pt idx="2133">
                  <c:v>2.0129999999999992E-3</c:v>
                </c:pt>
                <c:pt idx="2134">
                  <c:v>2.0234999999999993E-3</c:v>
                </c:pt>
                <c:pt idx="2135">
                  <c:v>2.0399999999999993E-3</c:v>
                </c:pt>
                <c:pt idx="2136">
                  <c:v>2.0574999999999994E-3</c:v>
                </c:pt>
                <c:pt idx="2137">
                  <c:v>1.9849999999999994E-3</c:v>
                </c:pt>
                <c:pt idx="2138">
                  <c:v>1.9844999999999993E-3</c:v>
                </c:pt>
                <c:pt idx="2139">
                  <c:v>2.0124999999999991E-3</c:v>
                </c:pt>
                <c:pt idx="2140">
                  <c:v>2.0284999999999991E-3</c:v>
                </c:pt>
                <c:pt idx="2141">
                  <c:v>2.0354999999999995E-3</c:v>
                </c:pt>
                <c:pt idx="2142">
                  <c:v>2.0314999999999995E-3</c:v>
                </c:pt>
                <c:pt idx="2143">
                  <c:v>2.0394999999999996E-3</c:v>
                </c:pt>
                <c:pt idx="2144">
                  <c:v>2.0599999999999998E-3</c:v>
                </c:pt>
                <c:pt idx="2145">
                  <c:v>2.0724999999999993E-3</c:v>
                </c:pt>
                <c:pt idx="2146">
                  <c:v>2.0499999999999993E-3</c:v>
                </c:pt>
                <c:pt idx="2147">
                  <c:v>2.0374999999999994E-3</c:v>
                </c:pt>
                <c:pt idx="2148">
                  <c:v>2.0524999999999996E-3</c:v>
                </c:pt>
                <c:pt idx="2149">
                  <c:v>2.0579999999999991E-3</c:v>
                </c:pt>
                <c:pt idx="2150">
                  <c:v>2.0604999999999994E-3</c:v>
                </c:pt>
                <c:pt idx="2151">
                  <c:v>2.0604999999999994E-3</c:v>
                </c:pt>
                <c:pt idx="2152">
                  <c:v>2.0694999999999993E-3</c:v>
                </c:pt>
                <c:pt idx="2153">
                  <c:v>2.0744999999999995E-3</c:v>
                </c:pt>
                <c:pt idx="2154">
                  <c:v>2.0859999999999989E-3</c:v>
                </c:pt>
                <c:pt idx="2155">
                  <c:v>2.0964999999999994E-3</c:v>
                </c:pt>
                <c:pt idx="2156">
                  <c:v>2.096499999999999E-3</c:v>
                </c:pt>
                <c:pt idx="2157">
                  <c:v>2.109499999999999E-3</c:v>
                </c:pt>
                <c:pt idx="2158">
                  <c:v>2.1214999999999993E-3</c:v>
                </c:pt>
                <c:pt idx="2159">
                  <c:v>2.145999999999999E-3</c:v>
                </c:pt>
                <c:pt idx="2160">
                  <c:v>2.1594999999999991E-3</c:v>
                </c:pt>
                <c:pt idx="2161">
                  <c:v>2.171499999999999E-3</c:v>
                </c:pt>
                <c:pt idx="2162">
                  <c:v>2.171999999999999E-3</c:v>
                </c:pt>
                <c:pt idx="2163">
                  <c:v>2.1769999999999988E-3</c:v>
                </c:pt>
                <c:pt idx="2164">
                  <c:v>2.1779999999999989E-3</c:v>
                </c:pt>
                <c:pt idx="2165">
                  <c:v>2.1844999999999985E-3</c:v>
                </c:pt>
                <c:pt idx="2166">
                  <c:v>2.1999999999999988E-3</c:v>
                </c:pt>
                <c:pt idx="2167">
                  <c:v>2.2079999999999986E-3</c:v>
                </c:pt>
                <c:pt idx="2168">
                  <c:v>2.2119999999999991E-3</c:v>
                </c:pt>
                <c:pt idx="2169">
                  <c:v>2.227499999999999E-3</c:v>
                </c:pt>
                <c:pt idx="2170">
                  <c:v>2.2294999999999988E-3</c:v>
                </c:pt>
                <c:pt idx="2171">
                  <c:v>2.2329999999999993E-3</c:v>
                </c:pt>
                <c:pt idx="2172">
                  <c:v>2.210999999999999E-3</c:v>
                </c:pt>
                <c:pt idx="2173">
                  <c:v>2.2199999999999993E-3</c:v>
                </c:pt>
                <c:pt idx="2174">
                  <c:v>2.2249999999999987E-3</c:v>
                </c:pt>
                <c:pt idx="2175">
                  <c:v>2.2014999999999986E-3</c:v>
                </c:pt>
                <c:pt idx="2176">
                  <c:v>2.1969999999999984E-3</c:v>
                </c:pt>
                <c:pt idx="2177">
                  <c:v>2.1974999999999985E-3</c:v>
                </c:pt>
                <c:pt idx="2178">
                  <c:v>2.2094999999999988E-3</c:v>
                </c:pt>
                <c:pt idx="2179">
                  <c:v>2.2284999999999987E-3</c:v>
                </c:pt>
                <c:pt idx="2180">
                  <c:v>2.2409999999999986E-3</c:v>
                </c:pt>
                <c:pt idx="2181">
                  <c:v>2.2419999999999988E-3</c:v>
                </c:pt>
                <c:pt idx="2182">
                  <c:v>2.2349999999999987E-3</c:v>
                </c:pt>
                <c:pt idx="2183">
                  <c:v>2.2459999999999984E-3</c:v>
                </c:pt>
                <c:pt idx="2184">
                  <c:v>2.2344999999999986E-3</c:v>
                </c:pt>
                <c:pt idx="2185">
                  <c:v>2.2344999999999986E-3</c:v>
                </c:pt>
                <c:pt idx="2186">
                  <c:v>2.2364999999999989E-3</c:v>
                </c:pt>
                <c:pt idx="2187">
                  <c:v>2.2379999999999987E-3</c:v>
                </c:pt>
                <c:pt idx="2188">
                  <c:v>2.2344999999999986E-3</c:v>
                </c:pt>
                <c:pt idx="2189">
                  <c:v>2.2379999999999987E-3</c:v>
                </c:pt>
                <c:pt idx="2190">
                  <c:v>2.2474999999999986E-3</c:v>
                </c:pt>
                <c:pt idx="2191">
                  <c:v>2.2629999999999985E-3</c:v>
                </c:pt>
                <c:pt idx="2192">
                  <c:v>2.2779999999999988E-3</c:v>
                </c:pt>
                <c:pt idx="2193">
                  <c:v>2.282999999999999E-3</c:v>
                </c:pt>
                <c:pt idx="2194">
                  <c:v>2.3019999999999985E-3</c:v>
                </c:pt>
                <c:pt idx="2195">
                  <c:v>2.3134999999999987E-3</c:v>
                </c:pt>
                <c:pt idx="2196">
                  <c:v>2.3194999999999986E-3</c:v>
                </c:pt>
                <c:pt idx="2197">
                  <c:v>2.3199999999999991E-3</c:v>
                </c:pt>
                <c:pt idx="2198">
                  <c:v>2.3369999999999992E-3</c:v>
                </c:pt>
                <c:pt idx="2199">
                  <c:v>2.3389999999999991E-3</c:v>
                </c:pt>
                <c:pt idx="2200">
                  <c:v>2.3304999999999988E-3</c:v>
                </c:pt>
                <c:pt idx="2201">
                  <c:v>2.321999999999999E-3</c:v>
                </c:pt>
                <c:pt idx="2202">
                  <c:v>2.3339999999999993E-3</c:v>
                </c:pt>
                <c:pt idx="2203">
                  <c:v>2.3364999999999987E-3</c:v>
                </c:pt>
                <c:pt idx="2204">
                  <c:v>2.3509999999999989E-3</c:v>
                </c:pt>
                <c:pt idx="2205">
                  <c:v>2.3524999999999991E-3</c:v>
                </c:pt>
                <c:pt idx="2206">
                  <c:v>2.3664999999999988E-3</c:v>
                </c:pt>
                <c:pt idx="2207">
                  <c:v>2.3959999999999993E-3</c:v>
                </c:pt>
                <c:pt idx="2208">
                  <c:v>2.426999999999999E-3</c:v>
                </c:pt>
                <c:pt idx="2209">
                  <c:v>2.4454999999999993E-3</c:v>
                </c:pt>
                <c:pt idx="2210">
                  <c:v>2.4609999999999992E-3</c:v>
                </c:pt>
                <c:pt idx="2211">
                  <c:v>2.4764999999999991E-3</c:v>
                </c:pt>
                <c:pt idx="2212">
                  <c:v>2.485499999999999E-3</c:v>
                </c:pt>
                <c:pt idx="2213">
                  <c:v>2.4934999999999992E-3</c:v>
                </c:pt>
                <c:pt idx="2214">
                  <c:v>2.485499999999999E-3</c:v>
                </c:pt>
                <c:pt idx="2215">
                  <c:v>2.5074999999999984E-3</c:v>
                </c:pt>
                <c:pt idx="2216">
                  <c:v>2.5174999999999993E-3</c:v>
                </c:pt>
                <c:pt idx="2217">
                  <c:v>2.5064999999999992E-3</c:v>
                </c:pt>
                <c:pt idx="2218">
                  <c:v>2.5229999999999996E-3</c:v>
                </c:pt>
                <c:pt idx="2219">
                  <c:v>2.5395000000000001E-3</c:v>
                </c:pt>
                <c:pt idx="2220">
                  <c:v>2.5499999999999993E-3</c:v>
                </c:pt>
                <c:pt idx="2221">
                  <c:v>2.563999999999999E-3</c:v>
                </c:pt>
                <c:pt idx="2222">
                  <c:v>2.5709999999999986E-3</c:v>
                </c:pt>
                <c:pt idx="2223">
                  <c:v>2.5804999999999982E-3</c:v>
                </c:pt>
                <c:pt idx="2224">
                  <c:v>2.6054999999999993E-3</c:v>
                </c:pt>
                <c:pt idx="2225">
                  <c:v>2.629499999999999E-3</c:v>
                </c:pt>
                <c:pt idx="2226">
                  <c:v>2.6409999999999993E-3</c:v>
                </c:pt>
                <c:pt idx="2227">
                  <c:v>2.6544999999999997E-3</c:v>
                </c:pt>
                <c:pt idx="2228">
                  <c:v>2.6710000000000002E-3</c:v>
                </c:pt>
                <c:pt idx="2229">
                  <c:v>2.6799999999999997E-3</c:v>
                </c:pt>
                <c:pt idx="2230">
                  <c:v>2.7055E-3</c:v>
                </c:pt>
                <c:pt idx="2231">
                  <c:v>2.7200000000000002E-3</c:v>
                </c:pt>
                <c:pt idx="2232">
                  <c:v>2.7345000000000004E-3</c:v>
                </c:pt>
                <c:pt idx="2233">
                  <c:v>2.738E-3</c:v>
                </c:pt>
                <c:pt idx="2234">
                  <c:v>2.7500000000000003E-3</c:v>
                </c:pt>
                <c:pt idx="2235">
                  <c:v>2.7685000000000006E-3</c:v>
                </c:pt>
                <c:pt idx="2236">
                  <c:v>2.7850000000000001E-3</c:v>
                </c:pt>
                <c:pt idx="2237">
                  <c:v>2.8005E-3</c:v>
                </c:pt>
                <c:pt idx="2238">
                  <c:v>2.8065E-3</c:v>
                </c:pt>
                <c:pt idx="2239">
                  <c:v>2.8079999999999993E-3</c:v>
                </c:pt>
                <c:pt idx="2240">
                  <c:v>2.8154999999999999E-3</c:v>
                </c:pt>
                <c:pt idx="2241">
                  <c:v>2.8235000000000001E-3</c:v>
                </c:pt>
                <c:pt idx="2242">
                  <c:v>2.8359999999999995E-3</c:v>
                </c:pt>
                <c:pt idx="2243">
                  <c:v>2.8439999999999997E-3</c:v>
                </c:pt>
                <c:pt idx="2244">
                  <c:v>2.8539999999999998E-3</c:v>
                </c:pt>
                <c:pt idx="2245">
                  <c:v>2.8604999999999998E-3</c:v>
                </c:pt>
                <c:pt idx="2246">
                  <c:v>2.8579999999999999E-3</c:v>
                </c:pt>
                <c:pt idx="2247">
                  <c:v>2.8549999999999999E-3</c:v>
                </c:pt>
                <c:pt idx="2248">
                  <c:v>2.8554999999999991E-3</c:v>
                </c:pt>
                <c:pt idx="2249">
                  <c:v>2.8434999999999992E-3</c:v>
                </c:pt>
                <c:pt idx="2250">
                  <c:v>2.8584999999999999E-3</c:v>
                </c:pt>
                <c:pt idx="2251">
                  <c:v>2.8639999999999998E-3</c:v>
                </c:pt>
                <c:pt idx="2252">
                  <c:v>2.875E-3</c:v>
                </c:pt>
                <c:pt idx="2253">
                  <c:v>2.8679999999999999E-3</c:v>
                </c:pt>
                <c:pt idx="2254">
                  <c:v>2.8470000000000001E-3</c:v>
                </c:pt>
                <c:pt idx="2255">
                  <c:v>2.8364999999999996E-3</c:v>
                </c:pt>
                <c:pt idx="2256">
                  <c:v>2.8230000000000004E-3</c:v>
                </c:pt>
                <c:pt idx="2257">
                  <c:v>2.8120000000000003E-3</c:v>
                </c:pt>
                <c:pt idx="2258">
                  <c:v>2.8010000000000001E-3</c:v>
                </c:pt>
                <c:pt idx="2259">
                  <c:v>2.7724999999999989E-3</c:v>
                </c:pt>
                <c:pt idx="2260">
                  <c:v>2.7620000000000001E-3</c:v>
                </c:pt>
                <c:pt idx="2261">
                  <c:v>2.750499999999999E-3</c:v>
                </c:pt>
                <c:pt idx="2262">
                  <c:v>2.7249999999999996E-3</c:v>
                </c:pt>
                <c:pt idx="2263">
                  <c:v>2.7074999999999998E-3</c:v>
                </c:pt>
                <c:pt idx="2264">
                  <c:v>2.6949999999999995E-3</c:v>
                </c:pt>
                <c:pt idx="2265">
                  <c:v>2.6929999999999996E-3</c:v>
                </c:pt>
                <c:pt idx="2266">
                  <c:v>2.6764999999999996E-3</c:v>
                </c:pt>
                <c:pt idx="2267">
                  <c:v>2.6574999999999997E-3</c:v>
                </c:pt>
                <c:pt idx="2268">
                  <c:v>2.6584999999999998E-3</c:v>
                </c:pt>
                <c:pt idx="2269">
                  <c:v>2.6510000000000001E-3</c:v>
                </c:pt>
                <c:pt idx="2270">
                  <c:v>2.6405000000000001E-3</c:v>
                </c:pt>
                <c:pt idx="2271">
                  <c:v>2.6310000000000005E-3</c:v>
                </c:pt>
                <c:pt idx="2272">
                  <c:v>2.6164999999999999E-3</c:v>
                </c:pt>
                <c:pt idx="2273">
                  <c:v>2.6160000000000007E-3</c:v>
                </c:pt>
                <c:pt idx="2274">
                  <c:v>2.6130000000000007E-3</c:v>
                </c:pt>
                <c:pt idx="2275">
                  <c:v>2.6230000000000003E-3</c:v>
                </c:pt>
                <c:pt idx="2276">
                  <c:v>2.5999999999999999E-3</c:v>
                </c:pt>
                <c:pt idx="2277">
                  <c:v>2.5680000000000004E-3</c:v>
                </c:pt>
                <c:pt idx="2278">
                  <c:v>2.5669999999999998E-3</c:v>
                </c:pt>
                <c:pt idx="2279">
                  <c:v>2.5475000000000003E-3</c:v>
                </c:pt>
                <c:pt idx="2280">
                  <c:v>2.5455000000000005E-3</c:v>
                </c:pt>
                <c:pt idx="2281">
                  <c:v>2.5470000000000002E-3</c:v>
                </c:pt>
                <c:pt idx="2282">
                  <c:v>2.5489999999999996E-3</c:v>
                </c:pt>
                <c:pt idx="2283">
                  <c:v>2.5429999999999993E-3</c:v>
                </c:pt>
                <c:pt idx="2284">
                  <c:v>2.5489999999999996E-3</c:v>
                </c:pt>
                <c:pt idx="2285">
                  <c:v>2.5569999999999994E-3</c:v>
                </c:pt>
                <c:pt idx="2286">
                  <c:v>2.5529999999999993E-3</c:v>
                </c:pt>
                <c:pt idx="2287">
                  <c:v>2.5464999999999989E-3</c:v>
                </c:pt>
                <c:pt idx="2288">
                  <c:v>2.5464999999999984E-3</c:v>
                </c:pt>
                <c:pt idx="2289">
                  <c:v>2.5369999999999993E-3</c:v>
                </c:pt>
                <c:pt idx="2290">
                  <c:v>2.5484999999999991E-3</c:v>
                </c:pt>
                <c:pt idx="2291">
                  <c:v>2.5509999999999994E-3</c:v>
                </c:pt>
                <c:pt idx="2292">
                  <c:v>2.542E-3</c:v>
                </c:pt>
                <c:pt idx="2293">
                  <c:v>2.5189999999999995E-3</c:v>
                </c:pt>
                <c:pt idx="2294">
                  <c:v>2.5114999999999994E-3</c:v>
                </c:pt>
                <c:pt idx="2295">
                  <c:v>2.5094999999999996E-3</c:v>
                </c:pt>
                <c:pt idx="2296">
                  <c:v>2.5029999999999991E-3</c:v>
                </c:pt>
                <c:pt idx="2297">
                  <c:v>2.485499999999999E-3</c:v>
                </c:pt>
                <c:pt idx="2298">
                  <c:v>2.4674999999999988E-3</c:v>
                </c:pt>
                <c:pt idx="2299">
                  <c:v>2.4624999999999985E-3</c:v>
                </c:pt>
                <c:pt idx="2300">
                  <c:v>2.4609999999999992E-3</c:v>
                </c:pt>
                <c:pt idx="2301">
                  <c:v>2.4469999999999987E-3</c:v>
                </c:pt>
                <c:pt idx="2302">
                  <c:v>2.4444999999999988E-3</c:v>
                </c:pt>
                <c:pt idx="2303">
                  <c:v>2.4399999999999982E-3</c:v>
                </c:pt>
                <c:pt idx="2304">
                  <c:v>2.4364999999999981E-3</c:v>
                </c:pt>
                <c:pt idx="2305">
                  <c:v>2.4249999999999983E-3</c:v>
                </c:pt>
                <c:pt idx="2306">
                  <c:v>2.4209999999999982E-3</c:v>
                </c:pt>
                <c:pt idx="2307">
                  <c:v>2.4254999999999984E-3</c:v>
                </c:pt>
                <c:pt idx="2308">
                  <c:v>2.4169999999999986E-3</c:v>
                </c:pt>
                <c:pt idx="2309">
                  <c:v>2.4119999999999988E-3</c:v>
                </c:pt>
                <c:pt idx="2310">
                  <c:v>2.4014999999999983E-3</c:v>
                </c:pt>
                <c:pt idx="2311">
                  <c:v>2.4014999999999983E-3</c:v>
                </c:pt>
                <c:pt idx="2312">
                  <c:v>2.3924999999999984E-3</c:v>
                </c:pt>
                <c:pt idx="2313">
                  <c:v>2.3824999999999979E-3</c:v>
                </c:pt>
                <c:pt idx="2314">
                  <c:v>2.3659999999999983E-3</c:v>
                </c:pt>
                <c:pt idx="2315">
                  <c:v>2.3559999999999983E-3</c:v>
                </c:pt>
                <c:pt idx="2316">
                  <c:v>2.3479999999999985E-3</c:v>
                </c:pt>
                <c:pt idx="2317">
                  <c:v>2.3424999999999987E-3</c:v>
                </c:pt>
                <c:pt idx="2318">
                  <c:v>2.3344999999999989E-3</c:v>
                </c:pt>
                <c:pt idx="2319">
                  <c:v>2.3304999999999988E-3</c:v>
                </c:pt>
                <c:pt idx="2320">
                  <c:v>2.3449999999999986E-3</c:v>
                </c:pt>
                <c:pt idx="2321">
                  <c:v>2.3404999999999988E-3</c:v>
                </c:pt>
                <c:pt idx="2322">
                  <c:v>2.3439999999999989E-3</c:v>
                </c:pt>
                <c:pt idx="2323">
                  <c:v>2.3429999999999992E-3</c:v>
                </c:pt>
                <c:pt idx="2324">
                  <c:v>2.3459999999999991E-3</c:v>
                </c:pt>
                <c:pt idx="2325">
                  <c:v>2.3279999999999985E-3</c:v>
                </c:pt>
                <c:pt idx="2326">
                  <c:v>2.3159999999999982E-3</c:v>
                </c:pt>
                <c:pt idx="2327">
                  <c:v>2.3064999999999987E-3</c:v>
                </c:pt>
                <c:pt idx="2328">
                  <c:v>2.305999999999999E-3</c:v>
                </c:pt>
                <c:pt idx="2329">
                  <c:v>2.3094999999999986E-3</c:v>
                </c:pt>
                <c:pt idx="2330">
                  <c:v>2.3064999999999987E-3</c:v>
                </c:pt>
                <c:pt idx="2331">
                  <c:v>2.311999999999999E-3</c:v>
                </c:pt>
                <c:pt idx="2332">
                  <c:v>2.3084999999999989E-3</c:v>
                </c:pt>
                <c:pt idx="2333">
                  <c:v>2.3104999999999988E-3</c:v>
                </c:pt>
                <c:pt idx="2334">
                  <c:v>2.318999999999999E-3</c:v>
                </c:pt>
                <c:pt idx="2335">
                  <c:v>2.322499999999999E-3</c:v>
                </c:pt>
                <c:pt idx="2336">
                  <c:v>2.3114999999999993E-3</c:v>
                </c:pt>
                <c:pt idx="2337">
                  <c:v>2.4019999999999988E-3</c:v>
                </c:pt>
                <c:pt idx="2338">
                  <c:v>2.4109999999999986E-3</c:v>
                </c:pt>
                <c:pt idx="2339">
                  <c:v>2.397499999999999E-3</c:v>
                </c:pt>
                <c:pt idx="2340">
                  <c:v>2.3979999999999995E-3</c:v>
                </c:pt>
                <c:pt idx="2341">
                  <c:v>2.4034999999999994E-3</c:v>
                </c:pt>
                <c:pt idx="2342">
                  <c:v>2.4134999999999994E-3</c:v>
                </c:pt>
                <c:pt idx="2343">
                  <c:v>2.4249999999999992E-3</c:v>
                </c:pt>
                <c:pt idx="2344">
                  <c:v>2.4164999999999994E-3</c:v>
                </c:pt>
                <c:pt idx="2345">
                  <c:v>2.4114999999999996E-3</c:v>
                </c:pt>
                <c:pt idx="2346">
                  <c:v>2.4229999999999998E-3</c:v>
                </c:pt>
                <c:pt idx="2347">
                  <c:v>2.4239999999999995E-3</c:v>
                </c:pt>
                <c:pt idx="2348">
                  <c:v>2.4194999999999998E-3</c:v>
                </c:pt>
                <c:pt idx="2349">
                  <c:v>2.4119999999999992E-3</c:v>
                </c:pt>
                <c:pt idx="2350">
                  <c:v>2.4134999999999994E-3</c:v>
                </c:pt>
                <c:pt idx="2351">
                  <c:v>2.4144999999999995E-3</c:v>
                </c:pt>
                <c:pt idx="2352">
                  <c:v>2.4159999999999989E-3</c:v>
                </c:pt>
                <c:pt idx="2353">
                  <c:v>2.4074999999999991E-3</c:v>
                </c:pt>
                <c:pt idx="2354">
                  <c:v>2.4004999999999994E-3</c:v>
                </c:pt>
                <c:pt idx="2355">
                  <c:v>2.3979999999999991E-3</c:v>
                </c:pt>
                <c:pt idx="2356">
                  <c:v>2.4024999999999997E-3</c:v>
                </c:pt>
                <c:pt idx="2357">
                  <c:v>2.3974999999999995E-3</c:v>
                </c:pt>
                <c:pt idx="2358">
                  <c:v>2.4009999999999995E-3</c:v>
                </c:pt>
                <c:pt idx="2359">
                  <c:v>2.3969999999999998E-3</c:v>
                </c:pt>
                <c:pt idx="2360">
                  <c:v>2.3914999999999991E-3</c:v>
                </c:pt>
                <c:pt idx="2361">
                  <c:v>2.3934999999999994E-3</c:v>
                </c:pt>
                <c:pt idx="2362">
                  <c:v>2.4024999999999997E-3</c:v>
                </c:pt>
                <c:pt idx="2363">
                  <c:v>2.4059999999999997E-3</c:v>
                </c:pt>
                <c:pt idx="2364">
                  <c:v>2.4109999999999995E-3</c:v>
                </c:pt>
                <c:pt idx="2365">
                  <c:v>2.4159999999999997E-3</c:v>
                </c:pt>
                <c:pt idx="2366">
                  <c:v>2.4164999999999994E-3</c:v>
                </c:pt>
                <c:pt idx="2367">
                  <c:v>2.4154999999999997E-3</c:v>
                </c:pt>
                <c:pt idx="2368">
                  <c:v>2.4184999999999996E-3</c:v>
                </c:pt>
                <c:pt idx="2369">
                  <c:v>2.4299999999999999E-3</c:v>
                </c:pt>
                <c:pt idx="2370">
                  <c:v>2.431E-3</c:v>
                </c:pt>
                <c:pt idx="2371">
                  <c:v>2.4399999999999999E-3</c:v>
                </c:pt>
                <c:pt idx="2372">
                  <c:v>2.4585000000000002E-3</c:v>
                </c:pt>
                <c:pt idx="2373">
                  <c:v>2.4659999999999999E-3</c:v>
                </c:pt>
                <c:pt idx="2374">
                  <c:v>2.48E-3</c:v>
                </c:pt>
                <c:pt idx="2375">
                  <c:v>2.513E-3</c:v>
                </c:pt>
                <c:pt idx="2376">
                  <c:v>2.5224999999999996E-3</c:v>
                </c:pt>
                <c:pt idx="2377">
                  <c:v>2.5320000000000004E-3</c:v>
                </c:pt>
                <c:pt idx="2378">
                  <c:v>2.5430000000000001E-3</c:v>
                </c:pt>
                <c:pt idx="2379">
                  <c:v>2.5469999999999994E-3</c:v>
                </c:pt>
                <c:pt idx="2380">
                  <c:v>2.5634999999999998E-3</c:v>
                </c:pt>
                <c:pt idx="2381">
                  <c:v>2.5734999999999998E-3</c:v>
                </c:pt>
                <c:pt idx="2382">
                  <c:v>2.591E-3</c:v>
                </c:pt>
                <c:pt idx="2383">
                  <c:v>2.5210000000000007E-3</c:v>
                </c:pt>
                <c:pt idx="2384">
                  <c:v>2.5325000000000005E-3</c:v>
                </c:pt>
                <c:pt idx="2385">
                  <c:v>2.5615000000000004E-3</c:v>
                </c:pt>
                <c:pt idx="2386">
                  <c:v>2.5740000000000008E-3</c:v>
                </c:pt>
                <c:pt idx="2387">
                  <c:v>2.5785000000000009E-3</c:v>
                </c:pt>
                <c:pt idx="2388">
                  <c:v>2.5990000000000006E-3</c:v>
                </c:pt>
                <c:pt idx="2389">
                  <c:v>2.621500000000001E-3</c:v>
                </c:pt>
                <c:pt idx="2390">
                  <c:v>2.644000000000001E-3</c:v>
                </c:pt>
                <c:pt idx="2391">
                  <c:v>2.6570000000000009E-3</c:v>
                </c:pt>
                <c:pt idx="2392">
                  <c:v>2.6785000000000008E-3</c:v>
                </c:pt>
                <c:pt idx="2393">
                  <c:v>2.6895000000000009E-3</c:v>
                </c:pt>
                <c:pt idx="2394">
                  <c:v>2.7050000000000004E-3</c:v>
                </c:pt>
                <c:pt idx="2395">
                  <c:v>2.7064999999999993E-3</c:v>
                </c:pt>
                <c:pt idx="2396">
                  <c:v>2.7179999999999999E-3</c:v>
                </c:pt>
                <c:pt idx="2397">
                  <c:v>2.7234999999999998E-3</c:v>
                </c:pt>
                <c:pt idx="2398">
                  <c:v>2.7269999999999998E-3</c:v>
                </c:pt>
                <c:pt idx="2399">
                  <c:v>2.7225000000000001E-3</c:v>
                </c:pt>
                <c:pt idx="2400">
                  <c:v>2.7290000000000005E-3</c:v>
                </c:pt>
                <c:pt idx="2401">
                  <c:v>2.7420000000000001E-3</c:v>
                </c:pt>
                <c:pt idx="2402">
                  <c:v>2.745E-3</c:v>
                </c:pt>
                <c:pt idx="2403">
                  <c:v>2.7505000000000003E-3</c:v>
                </c:pt>
                <c:pt idx="2404">
                  <c:v>2.7489999999999997E-3</c:v>
                </c:pt>
                <c:pt idx="2405">
                  <c:v>2.7524999999999997E-3</c:v>
                </c:pt>
                <c:pt idx="2406">
                  <c:v>2.7524999999999997E-3</c:v>
                </c:pt>
                <c:pt idx="2407">
                  <c:v>2.7429999999999998E-3</c:v>
                </c:pt>
                <c:pt idx="2408">
                  <c:v>2.7299999999999998E-3</c:v>
                </c:pt>
                <c:pt idx="2409">
                  <c:v>2.7360000000000002E-3</c:v>
                </c:pt>
                <c:pt idx="2410">
                  <c:v>2.7380000000000004E-3</c:v>
                </c:pt>
                <c:pt idx="2411">
                  <c:v>2.7425000000000001E-3</c:v>
                </c:pt>
                <c:pt idx="2412">
                  <c:v>2.7540000000000004E-3</c:v>
                </c:pt>
                <c:pt idx="2413">
                  <c:v>2.7595000000000002E-3</c:v>
                </c:pt>
                <c:pt idx="2414">
                  <c:v>2.7760000000000007E-3</c:v>
                </c:pt>
                <c:pt idx="2415">
                  <c:v>2.774E-3</c:v>
                </c:pt>
                <c:pt idx="2416">
                  <c:v>2.7715000000000001E-3</c:v>
                </c:pt>
                <c:pt idx="2417">
                  <c:v>2.7315E-3</c:v>
                </c:pt>
                <c:pt idx="2418">
                  <c:v>2.7254999999999996E-3</c:v>
                </c:pt>
                <c:pt idx="2419">
                  <c:v>2.7224999999999992E-3</c:v>
                </c:pt>
                <c:pt idx="2420">
                  <c:v>2.7109999999999994E-3</c:v>
                </c:pt>
                <c:pt idx="2421">
                  <c:v>2.7239999999999999E-3</c:v>
                </c:pt>
                <c:pt idx="2422">
                  <c:v>2.7179999999999995E-3</c:v>
                </c:pt>
                <c:pt idx="2423">
                  <c:v>2.7225000000000001E-3</c:v>
                </c:pt>
                <c:pt idx="2424">
                  <c:v>2.7220000000000005E-3</c:v>
                </c:pt>
                <c:pt idx="2425">
                  <c:v>2.7230000000000006E-3</c:v>
                </c:pt>
                <c:pt idx="2426">
                  <c:v>2.7314999999999996E-3</c:v>
                </c:pt>
                <c:pt idx="2427">
                  <c:v>2.7314999999999996E-3</c:v>
                </c:pt>
                <c:pt idx="2428">
                  <c:v>2.7229999999999993E-3</c:v>
                </c:pt>
                <c:pt idx="2429">
                  <c:v>2.733999999999999E-3</c:v>
                </c:pt>
                <c:pt idx="2430">
                  <c:v>2.7299999999999989E-3</c:v>
                </c:pt>
                <c:pt idx="2431">
                  <c:v>2.7319999999999988E-3</c:v>
                </c:pt>
                <c:pt idx="2432">
                  <c:v>2.7349999999999992E-3</c:v>
                </c:pt>
                <c:pt idx="2433">
                  <c:v>2.736999999999999E-3</c:v>
                </c:pt>
                <c:pt idx="2434">
                  <c:v>2.7354999999999997E-3</c:v>
                </c:pt>
                <c:pt idx="2435">
                  <c:v>2.7374999999999995E-3</c:v>
                </c:pt>
                <c:pt idx="2436">
                  <c:v>2.733999999999999E-3</c:v>
                </c:pt>
                <c:pt idx="2437">
                  <c:v>2.7315E-3</c:v>
                </c:pt>
                <c:pt idx="2438">
                  <c:v>2.7320000000000001E-3</c:v>
                </c:pt>
                <c:pt idx="2439">
                  <c:v>2.7274999999999999E-3</c:v>
                </c:pt>
                <c:pt idx="2440">
                  <c:v>2.7274999999999999E-3</c:v>
                </c:pt>
                <c:pt idx="2441">
                  <c:v>2.7304999999999994E-3</c:v>
                </c:pt>
                <c:pt idx="2442">
                  <c:v>2.7315E-3</c:v>
                </c:pt>
                <c:pt idx="2443">
                  <c:v>2.7400000000000002E-3</c:v>
                </c:pt>
                <c:pt idx="2444">
                  <c:v>2.7325000000000006E-3</c:v>
                </c:pt>
                <c:pt idx="2445">
                  <c:v>2.7275000000000003E-3</c:v>
                </c:pt>
                <c:pt idx="2446">
                  <c:v>2.7345000000000004E-3</c:v>
                </c:pt>
                <c:pt idx="2447">
                  <c:v>2.7375000000000003E-3</c:v>
                </c:pt>
                <c:pt idx="2448">
                  <c:v>2.7205000000000003E-3</c:v>
                </c:pt>
                <c:pt idx="2449">
                  <c:v>2.7260000000000001E-3</c:v>
                </c:pt>
                <c:pt idx="2450">
                  <c:v>2.7205000000000011E-3</c:v>
                </c:pt>
                <c:pt idx="2451">
                  <c:v>2.7175000000000003E-3</c:v>
                </c:pt>
                <c:pt idx="2452">
                  <c:v>2.7190000000000009E-3</c:v>
                </c:pt>
                <c:pt idx="2453">
                  <c:v>2.7135000000000002E-3</c:v>
                </c:pt>
                <c:pt idx="2454">
                  <c:v>2.7160000000000014E-3</c:v>
                </c:pt>
                <c:pt idx="2455">
                  <c:v>2.7250000000000013E-3</c:v>
                </c:pt>
                <c:pt idx="2456">
                  <c:v>2.7275000000000003E-3</c:v>
                </c:pt>
                <c:pt idx="2457">
                  <c:v>2.7315000000000017E-3</c:v>
                </c:pt>
                <c:pt idx="2458">
                  <c:v>2.7455000000000005E-3</c:v>
                </c:pt>
                <c:pt idx="2459">
                  <c:v>2.7725000000000007E-3</c:v>
                </c:pt>
                <c:pt idx="2460">
                  <c:v>2.7665000000000012E-3</c:v>
                </c:pt>
                <c:pt idx="2461">
                  <c:v>2.7705000000000004E-3</c:v>
                </c:pt>
                <c:pt idx="2462">
                  <c:v>2.7845000000000005E-3</c:v>
                </c:pt>
                <c:pt idx="2463">
                  <c:v>2.7915000000000006E-3</c:v>
                </c:pt>
                <c:pt idx="2464">
                  <c:v>2.7990000000000003E-3</c:v>
                </c:pt>
                <c:pt idx="2465">
                  <c:v>2.8095000000000004E-3</c:v>
                </c:pt>
                <c:pt idx="2466">
                  <c:v>2.8085000000000015E-3</c:v>
                </c:pt>
                <c:pt idx="2467">
                  <c:v>2.8195000000000008E-3</c:v>
                </c:pt>
                <c:pt idx="2468">
                  <c:v>2.8335000000000005E-3</c:v>
                </c:pt>
                <c:pt idx="2469">
                  <c:v>2.8500000000000014E-3</c:v>
                </c:pt>
                <c:pt idx="2470">
                  <c:v>2.8585000000000004E-3</c:v>
                </c:pt>
                <c:pt idx="2471">
                  <c:v>2.8685000000000004E-3</c:v>
                </c:pt>
                <c:pt idx="2472">
                  <c:v>2.886000000000001E-3</c:v>
                </c:pt>
                <c:pt idx="2473">
                  <c:v>2.9050000000000009E-3</c:v>
                </c:pt>
                <c:pt idx="2474">
                  <c:v>2.9250000000000009E-3</c:v>
                </c:pt>
                <c:pt idx="2475">
                  <c:v>2.9360000000000007E-3</c:v>
                </c:pt>
                <c:pt idx="2476">
                  <c:v>2.955000000000001E-3</c:v>
                </c:pt>
                <c:pt idx="2477">
                  <c:v>3.0000000000000009E-3</c:v>
                </c:pt>
                <c:pt idx="2478">
                  <c:v>3.0065000000000009E-3</c:v>
                </c:pt>
                <c:pt idx="2479">
                  <c:v>3.026500000000001E-3</c:v>
                </c:pt>
                <c:pt idx="2480">
                  <c:v>3.0290000000000004E-3</c:v>
                </c:pt>
                <c:pt idx="2481">
                  <c:v>3.0325E-3</c:v>
                </c:pt>
                <c:pt idx="2482">
                  <c:v>3.0515000000000004E-3</c:v>
                </c:pt>
                <c:pt idx="2483">
                  <c:v>3.0599999999999998E-3</c:v>
                </c:pt>
                <c:pt idx="2484">
                  <c:v>3.0424999999999996E-3</c:v>
                </c:pt>
                <c:pt idx="2485">
                  <c:v>3.0455E-3</c:v>
                </c:pt>
                <c:pt idx="2486">
                  <c:v>3.0595000000000002E-3</c:v>
                </c:pt>
                <c:pt idx="2487">
                  <c:v>3.0610000000000004E-3</c:v>
                </c:pt>
                <c:pt idx="2488">
                  <c:v>3.0620000000000005E-3</c:v>
                </c:pt>
                <c:pt idx="2489">
                  <c:v>3.0685E-3</c:v>
                </c:pt>
                <c:pt idx="2490">
                  <c:v>3.0574999999999995E-3</c:v>
                </c:pt>
                <c:pt idx="2491">
                  <c:v>3.0525000000000001E-3</c:v>
                </c:pt>
                <c:pt idx="2492">
                  <c:v>3.0624999999999997E-3</c:v>
                </c:pt>
                <c:pt idx="2493">
                  <c:v>3.0665000000000002E-3</c:v>
                </c:pt>
                <c:pt idx="2494">
                  <c:v>3.076000000000001E-3</c:v>
                </c:pt>
                <c:pt idx="2495">
                  <c:v>3.0735000000000003E-3</c:v>
                </c:pt>
                <c:pt idx="2496">
                  <c:v>3.0770000000000007E-3</c:v>
                </c:pt>
                <c:pt idx="2497">
                  <c:v>3.0980000000000009E-3</c:v>
                </c:pt>
                <c:pt idx="2498">
                  <c:v>3.1145000000000001E-3</c:v>
                </c:pt>
                <c:pt idx="2499">
                  <c:v>3.1190000000000007E-3</c:v>
                </c:pt>
                <c:pt idx="2500">
                  <c:v>3.1110000000000005E-3</c:v>
                </c:pt>
                <c:pt idx="2501">
                  <c:v>3.1165000000000003E-3</c:v>
                </c:pt>
                <c:pt idx="2502">
                  <c:v>3.1190000000000011E-3</c:v>
                </c:pt>
                <c:pt idx="2503">
                  <c:v>3.1315000000000015E-3</c:v>
                </c:pt>
                <c:pt idx="2504">
                  <c:v>3.157500000000001E-3</c:v>
                </c:pt>
                <c:pt idx="2505">
                  <c:v>3.1655000000000012E-3</c:v>
                </c:pt>
                <c:pt idx="2506">
                  <c:v>3.168500000000002E-3</c:v>
                </c:pt>
                <c:pt idx="2507">
                  <c:v>3.1790000000000013E-3</c:v>
                </c:pt>
                <c:pt idx="2508">
                  <c:v>3.1935000000000019E-3</c:v>
                </c:pt>
                <c:pt idx="2509">
                  <c:v>3.2105000000000015E-3</c:v>
                </c:pt>
                <c:pt idx="2510">
                  <c:v>3.2465000000000011E-3</c:v>
                </c:pt>
                <c:pt idx="2511">
                  <c:v>3.2650000000000014E-3</c:v>
                </c:pt>
                <c:pt idx="2512">
                  <c:v>3.2760000000000024E-3</c:v>
                </c:pt>
                <c:pt idx="2513">
                  <c:v>3.3000000000000008E-3</c:v>
                </c:pt>
                <c:pt idx="2514">
                  <c:v>3.3100000000000013E-3</c:v>
                </c:pt>
                <c:pt idx="2515">
                  <c:v>3.3250000000000011E-3</c:v>
                </c:pt>
                <c:pt idx="2516">
                  <c:v>3.3480000000000011E-3</c:v>
                </c:pt>
                <c:pt idx="2517">
                  <c:v>3.3600000000000014E-3</c:v>
                </c:pt>
                <c:pt idx="2518">
                  <c:v>3.3615000000000012E-3</c:v>
                </c:pt>
                <c:pt idx="2519">
                  <c:v>3.3760000000000005E-3</c:v>
                </c:pt>
                <c:pt idx="2520">
                  <c:v>3.3800000000000006E-3</c:v>
                </c:pt>
                <c:pt idx="2521">
                  <c:v>3.4085000000000014E-3</c:v>
                </c:pt>
                <c:pt idx="2522">
                  <c:v>3.4265000000000016E-3</c:v>
                </c:pt>
                <c:pt idx="2523">
                  <c:v>3.4415000000000018E-3</c:v>
                </c:pt>
                <c:pt idx="2524">
                  <c:v>3.4465000000000016E-3</c:v>
                </c:pt>
                <c:pt idx="2525">
                  <c:v>3.4620000000000015E-3</c:v>
                </c:pt>
                <c:pt idx="2526">
                  <c:v>3.4770000000000018E-3</c:v>
                </c:pt>
                <c:pt idx="2527">
                  <c:v>3.5100000000000018E-3</c:v>
                </c:pt>
                <c:pt idx="2528">
                  <c:v>3.5245000000000012E-3</c:v>
                </c:pt>
                <c:pt idx="2529">
                  <c:v>3.5360000000000014E-3</c:v>
                </c:pt>
                <c:pt idx="2530">
                  <c:v>3.5490000000000018E-3</c:v>
                </c:pt>
                <c:pt idx="2531">
                  <c:v>3.5525000000000018E-3</c:v>
                </c:pt>
                <c:pt idx="2532">
                  <c:v>3.5660000000000019E-3</c:v>
                </c:pt>
                <c:pt idx="2533">
                  <c:v>3.5805000000000021E-3</c:v>
                </c:pt>
                <c:pt idx="2534">
                  <c:v>3.5935000000000016E-3</c:v>
                </c:pt>
                <c:pt idx="2535">
                  <c:v>3.5930000000000016E-3</c:v>
                </c:pt>
                <c:pt idx="2536">
                  <c:v>3.6040000000000022E-3</c:v>
                </c:pt>
                <c:pt idx="2537">
                  <c:v>3.6195000000000016E-3</c:v>
                </c:pt>
                <c:pt idx="2538">
                  <c:v>3.6270000000000026E-3</c:v>
                </c:pt>
                <c:pt idx="2539">
                  <c:v>3.6385000000000024E-3</c:v>
                </c:pt>
                <c:pt idx="2540">
                  <c:v>3.6465000000000022E-3</c:v>
                </c:pt>
                <c:pt idx="2541">
                  <c:v>3.6580000000000024E-3</c:v>
                </c:pt>
                <c:pt idx="2542">
                  <c:v>3.6815000000000025E-3</c:v>
                </c:pt>
                <c:pt idx="2543">
                  <c:v>3.6900000000000027E-3</c:v>
                </c:pt>
                <c:pt idx="2544">
                  <c:v>3.7060000000000023E-3</c:v>
                </c:pt>
                <c:pt idx="2545">
                  <c:v>3.7270000000000016E-3</c:v>
                </c:pt>
                <c:pt idx="2546">
                  <c:v>3.7425000000000023E-3</c:v>
                </c:pt>
                <c:pt idx="2547">
                  <c:v>3.7580000000000027E-3</c:v>
                </c:pt>
                <c:pt idx="2548">
                  <c:v>3.7735000000000025E-3</c:v>
                </c:pt>
                <c:pt idx="2549">
                  <c:v>3.7875000000000018E-3</c:v>
                </c:pt>
                <c:pt idx="2550">
                  <c:v>3.8120000000000025E-3</c:v>
                </c:pt>
                <c:pt idx="2551">
                  <c:v>3.8230000000000026E-3</c:v>
                </c:pt>
                <c:pt idx="2552">
                  <c:v>3.8435000000000019E-3</c:v>
                </c:pt>
                <c:pt idx="2553">
                  <c:v>3.8720000000000022E-3</c:v>
                </c:pt>
                <c:pt idx="2554">
                  <c:v>3.8930000000000015E-3</c:v>
                </c:pt>
                <c:pt idx="2555">
                  <c:v>3.909000000000001E-3</c:v>
                </c:pt>
                <c:pt idx="2556">
                  <c:v>3.9180000000000013E-3</c:v>
                </c:pt>
                <c:pt idx="2557">
                  <c:v>3.9475000000000014E-3</c:v>
                </c:pt>
                <c:pt idx="2558">
                  <c:v>3.9595000000000012E-3</c:v>
                </c:pt>
                <c:pt idx="2559">
                  <c:v>3.9890000000000021E-3</c:v>
                </c:pt>
                <c:pt idx="2560">
                  <c:v>4.0135000000000014E-3</c:v>
                </c:pt>
                <c:pt idx="2561">
                  <c:v>4.0320000000000026E-3</c:v>
                </c:pt>
                <c:pt idx="2562">
                  <c:v>4.0535000000000024E-3</c:v>
                </c:pt>
                <c:pt idx="2563">
                  <c:v>4.0525000000000023E-3</c:v>
                </c:pt>
                <c:pt idx="2564">
                  <c:v>4.0515000000000021E-3</c:v>
                </c:pt>
                <c:pt idx="2565">
                  <c:v>4.0550000000000022E-3</c:v>
                </c:pt>
                <c:pt idx="2566">
                  <c:v>4.0670000000000029E-3</c:v>
                </c:pt>
                <c:pt idx="2567">
                  <c:v>4.0725000000000023E-3</c:v>
                </c:pt>
                <c:pt idx="2568">
                  <c:v>4.0945000000000027E-3</c:v>
                </c:pt>
                <c:pt idx="2569">
                  <c:v>4.0940000000000022E-3</c:v>
                </c:pt>
                <c:pt idx="2570">
                  <c:v>4.1125000000000024E-3</c:v>
                </c:pt>
                <c:pt idx="2571">
                  <c:v>4.1200000000000021E-3</c:v>
                </c:pt>
                <c:pt idx="2572">
                  <c:v>4.1440000000000036E-3</c:v>
                </c:pt>
                <c:pt idx="2573">
                  <c:v>4.1480000000000024E-3</c:v>
                </c:pt>
                <c:pt idx="2574">
                  <c:v>4.1490000000000025E-3</c:v>
                </c:pt>
                <c:pt idx="2575">
                  <c:v>4.1640000000000019E-3</c:v>
                </c:pt>
                <c:pt idx="2576">
                  <c:v>4.1760000000000018E-3</c:v>
                </c:pt>
                <c:pt idx="2577">
                  <c:v>4.1825000000000022E-3</c:v>
                </c:pt>
                <c:pt idx="2578">
                  <c:v>4.1835000000000015E-3</c:v>
                </c:pt>
                <c:pt idx="2579">
                  <c:v>4.194500000000002E-3</c:v>
                </c:pt>
                <c:pt idx="2580">
                  <c:v>4.1935000000000019E-3</c:v>
                </c:pt>
                <c:pt idx="2581">
                  <c:v>4.2025000000000014E-3</c:v>
                </c:pt>
                <c:pt idx="2582">
                  <c:v>4.2155000000000022E-3</c:v>
                </c:pt>
                <c:pt idx="2583">
                  <c:v>4.3105000000000018E-3</c:v>
                </c:pt>
                <c:pt idx="2584">
                  <c:v>4.3355000000000008E-3</c:v>
                </c:pt>
                <c:pt idx="2585">
                  <c:v>4.3355000000000025E-3</c:v>
                </c:pt>
                <c:pt idx="2586">
                  <c:v>4.3430000000000014E-3</c:v>
                </c:pt>
                <c:pt idx="2587">
                  <c:v>4.3570000000000024E-3</c:v>
                </c:pt>
                <c:pt idx="2588">
                  <c:v>4.3180000000000015E-3</c:v>
                </c:pt>
                <c:pt idx="2589">
                  <c:v>4.3145000000000015E-3</c:v>
                </c:pt>
                <c:pt idx="2590">
                  <c:v>4.3295000000000017E-3</c:v>
                </c:pt>
                <c:pt idx="2591">
                  <c:v>4.3465000000000014E-3</c:v>
                </c:pt>
                <c:pt idx="2592">
                  <c:v>4.341000000000002E-3</c:v>
                </c:pt>
                <c:pt idx="2593">
                  <c:v>4.3480000000000012E-3</c:v>
                </c:pt>
                <c:pt idx="2594">
                  <c:v>4.3605000000000024E-3</c:v>
                </c:pt>
                <c:pt idx="2595">
                  <c:v>4.3885000000000018E-3</c:v>
                </c:pt>
                <c:pt idx="2596">
                  <c:v>4.4015000000000018E-3</c:v>
                </c:pt>
                <c:pt idx="2597">
                  <c:v>4.4265000000000025E-3</c:v>
                </c:pt>
                <c:pt idx="2598">
                  <c:v>4.4535000000000017E-3</c:v>
                </c:pt>
                <c:pt idx="2599">
                  <c:v>4.4790000000000021E-3</c:v>
                </c:pt>
                <c:pt idx="2600">
                  <c:v>4.501500000000002E-3</c:v>
                </c:pt>
                <c:pt idx="2601">
                  <c:v>4.5120000000000013E-3</c:v>
                </c:pt>
                <c:pt idx="2602">
                  <c:v>4.526500000000001E-3</c:v>
                </c:pt>
                <c:pt idx="2603">
                  <c:v>4.5545000000000004E-3</c:v>
                </c:pt>
                <c:pt idx="2604">
                  <c:v>4.5730000000000015E-3</c:v>
                </c:pt>
                <c:pt idx="2605">
                  <c:v>4.5975000000000009E-3</c:v>
                </c:pt>
                <c:pt idx="2606">
                  <c:v>4.6255000000000011E-3</c:v>
                </c:pt>
                <c:pt idx="2607">
                  <c:v>4.6465000000000013E-3</c:v>
                </c:pt>
                <c:pt idx="2608">
                  <c:v>4.6740000000000011E-3</c:v>
                </c:pt>
                <c:pt idx="2609">
                  <c:v>4.7080000000000012E-3</c:v>
                </c:pt>
                <c:pt idx="2610">
                  <c:v>4.7295000000000011E-3</c:v>
                </c:pt>
                <c:pt idx="2611">
                  <c:v>4.7490000000000015E-3</c:v>
                </c:pt>
                <c:pt idx="2612">
                  <c:v>4.7700000000000017E-3</c:v>
                </c:pt>
                <c:pt idx="2613">
                  <c:v>4.7955000000000012E-3</c:v>
                </c:pt>
                <c:pt idx="2614">
                  <c:v>4.8035000000000031E-3</c:v>
                </c:pt>
                <c:pt idx="2615">
                  <c:v>4.8215000000000011E-3</c:v>
                </c:pt>
                <c:pt idx="2616">
                  <c:v>4.8530000000000014E-3</c:v>
                </c:pt>
                <c:pt idx="2617">
                  <c:v>4.9150000000000027E-3</c:v>
                </c:pt>
                <c:pt idx="2618">
                  <c:v>4.9430000000000021E-3</c:v>
                </c:pt>
                <c:pt idx="2619">
                  <c:v>4.9640000000000023E-3</c:v>
                </c:pt>
                <c:pt idx="2620">
                  <c:v>5.0025000000000035E-3</c:v>
                </c:pt>
                <c:pt idx="2621">
                  <c:v>5.0200000000000019E-3</c:v>
                </c:pt>
                <c:pt idx="2622">
                  <c:v>5.0590000000000027E-3</c:v>
                </c:pt>
                <c:pt idx="2623">
                  <c:v>5.0765000000000012E-3</c:v>
                </c:pt>
                <c:pt idx="2624">
                  <c:v>5.0925000000000033E-3</c:v>
                </c:pt>
                <c:pt idx="2625">
                  <c:v>5.1150000000000015E-3</c:v>
                </c:pt>
                <c:pt idx="2626">
                  <c:v>5.131000000000001E-3</c:v>
                </c:pt>
                <c:pt idx="2627">
                  <c:v>5.1680000000000007E-3</c:v>
                </c:pt>
                <c:pt idx="2628">
                  <c:v>5.1944999999999995E-3</c:v>
                </c:pt>
                <c:pt idx="2629">
                  <c:v>5.1965000000000006E-3</c:v>
                </c:pt>
                <c:pt idx="2630">
                  <c:v>5.2190000000000005E-3</c:v>
                </c:pt>
                <c:pt idx="2631">
                  <c:v>5.2470000000000008E-3</c:v>
                </c:pt>
                <c:pt idx="2632">
                  <c:v>5.2650000000000023E-3</c:v>
                </c:pt>
                <c:pt idx="2633">
                  <c:v>5.2930000000000026E-3</c:v>
                </c:pt>
                <c:pt idx="2634">
                  <c:v>5.3175000000000019E-3</c:v>
                </c:pt>
                <c:pt idx="2635">
                  <c:v>5.3420000000000013E-3</c:v>
                </c:pt>
                <c:pt idx="2636">
                  <c:v>5.3765000000000011E-3</c:v>
                </c:pt>
                <c:pt idx="2637">
                  <c:v>5.3990000000000028E-3</c:v>
                </c:pt>
                <c:pt idx="2638">
                  <c:v>5.4130000000000037E-3</c:v>
                </c:pt>
                <c:pt idx="2639">
                  <c:v>5.4440000000000035E-3</c:v>
                </c:pt>
                <c:pt idx="2640">
                  <c:v>5.4645000000000032E-3</c:v>
                </c:pt>
                <c:pt idx="2641">
                  <c:v>5.4815000000000037E-3</c:v>
                </c:pt>
                <c:pt idx="2642">
                  <c:v>5.5115000000000025E-3</c:v>
                </c:pt>
                <c:pt idx="2643">
                  <c:v>5.5410000000000034E-3</c:v>
                </c:pt>
                <c:pt idx="2644">
                  <c:v>5.5670000000000034E-3</c:v>
                </c:pt>
                <c:pt idx="2645">
                  <c:v>5.5935000000000039E-3</c:v>
                </c:pt>
                <c:pt idx="2646">
                  <c:v>5.6155000000000033E-3</c:v>
                </c:pt>
                <c:pt idx="2647">
                  <c:v>5.6380000000000033E-3</c:v>
                </c:pt>
                <c:pt idx="2648">
                  <c:v>5.6725000000000022E-3</c:v>
                </c:pt>
                <c:pt idx="2649">
                  <c:v>5.6990000000000027E-3</c:v>
                </c:pt>
                <c:pt idx="2650">
                  <c:v>5.7295000000000028E-3</c:v>
                </c:pt>
                <c:pt idx="2651">
                  <c:v>5.7510000000000009E-3</c:v>
                </c:pt>
                <c:pt idx="2652">
                  <c:v>5.7610000000000005E-3</c:v>
                </c:pt>
                <c:pt idx="2653">
                  <c:v>5.801500000000002E-3</c:v>
                </c:pt>
                <c:pt idx="2654">
                  <c:v>5.846500000000001E-3</c:v>
                </c:pt>
                <c:pt idx="2655">
                  <c:v>5.8790000000000005E-3</c:v>
                </c:pt>
                <c:pt idx="2656">
                  <c:v>5.9200000000000016E-3</c:v>
                </c:pt>
                <c:pt idx="2657">
                  <c:v>5.9465000000000013E-3</c:v>
                </c:pt>
                <c:pt idx="2658">
                  <c:v>5.9790000000000008E-3</c:v>
                </c:pt>
                <c:pt idx="2659">
                  <c:v>5.9980000000000007E-3</c:v>
                </c:pt>
                <c:pt idx="2660">
                  <c:v>6.0310000000000008E-3</c:v>
                </c:pt>
                <c:pt idx="2661">
                  <c:v>6.0630000000000007E-3</c:v>
                </c:pt>
                <c:pt idx="2662">
                  <c:v>6.0930000000000003E-3</c:v>
                </c:pt>
                <c:pt idx="2663">
                  <c:v>6.1314999999999989E-3</c:v>
                </c:pt>
                <c:pt idx="2664">
                  <c:v>6.1669999999999989E-3</c:v>
                </c:pt>
                <c:pt idx="2665">
                  <c:v>6.1914999999999991E-3</c:v>
                </c:pt>
                <c:pt idx="2666">
                  <c:v>6.2194999999999993E-3</c:v>
                </c:pt>
                <c:pt idx="2667">
                  <c:v>6.2559999999999985E-3</c:v>
                </c:pt>
                <c:pt idx="2668">
                  <c:v>6.2844999999999984E-3</c:v>
                </c:pt>
                <c:pt idx="2669">
                  <c:v>6.3089999999999986E-3</c:v>
                </c:pt>
                <c:pt idx="2670">
                  <c:v>6.3409999999999985E-3</c:v>
                </c:pt>
                <c:pt idx="2671">
                  <c:v>6.3689999999999988E-3</c:v>
                </c:pt>
                <c:pt idx="2672">
                  <c:v>6.3969999999999982E-3</c:v>
                </c:pt>
                <c:pt idx="2673">
                  <c:v>6.427999999999998E-3</c:v>
                </c:pt>
                <c:pt idx="2674">
                  <c:v>6.4404999999999983E-3</c:v>
                </c:pt>
                <c:pt idx="2675">
                  <c:v>6.458999999999996E-3</c:v>
                </c:pt>
                <c:pt idx="2676">
                  <c:v>6.4814999999999968E-3</c:v>
                </c:pt>
                <c:pt idx="2677">
                  <c:v>6.5124999999999966E-3</c:v>
                </c:pt>
                <c:pt idx="2678">
                  <c:v>6.5429999999999976E-3</c:v>
                </c:pt>
                <c:pt idx="2679">
                  <c:v>6.5764999999999973E-3</c:v>
                </c:pt>
                <c:pt idx="2680">
                  <c:v>6.6069999999999974E-3</c:v>
                </c:pt>
                <c:pt idx="2681">
                  <c:v>6.6414999999999972E-3</c:v>
                </c:pt>
                <c:pt idx="2682">
                  <c:v>6.6674999999999963E-3</c:v>
                </c:pt>
                <c:pt idx="2683">
                  <c:v>6.6949999999999952E-3</c:v>
                </c:pt>
                <c:pt idx="2684">
                  <c:v>6.752999999999996E-3</c:v>
                </c:pt>
                <c:pt idx="2685">
                  <c:v>6.7924999999999965E-3</c:v>
                </c:pt>
                <c:pt idx="2686">
                  <c:v>6.8209999999999972E-3</c:v>
                </c:pt>
                <c:pt idx="2687">
                  <c:v>6.8504999999999972E-3</c:v>
                </c:pt>
                <c:pt idx="2688">
                  <c:v>6.8829999999999968E-3</c:v>
                </c:pt>
                <c:pt idx="2689">
                  <c:v>6.910999999999997E-3</c:v>
                </c:pt>
                <c:pt idx="2690">
                  <c:v>6.943999999999997E-3</c:v>
                </c:pt>
                <c:pt idx="2691">
                  <c:v>6.9799999999999975E-3</c:v>
                </c:pt>
                <c:pt idx="2692">
                  <c:v>7.0169999999999963E-3</c:v>
                </c:pt>
                <c:pt idx="2693">
                  <c:v>7.0389999999999975E-3</c:v>
                </c:pt>
                <c:pt idx="2694">
                  <c:v>7.064499999999997E-3</c:v>
                </c:pt>
                <c:pt idx="2695">
                  <c:v>7.0964999999999969E-3</c:v>
                </c:pt>
                <c:pt idx="2696">
                  <c:v>7.1294999999999961E-3</c:v>
                </c:pt>
                <c:pt idx="2697">
                  <c:v>7.1584999999999956E-3</c:v>
                </c:pt>
                <c:pt idx="2698">
                  <c:v>7.2024999999999962E-3</c:v>
                </c:pt>
                <c:pt idx="2699">
                  <c:v>7.2329999999999972E-3</c:v>
                </c:pt>
                <c:pt idx="2700">
                  <c:v>7.2954999999999973E-3</c:v>
                </c:pt>
                <c:pt idx="2701">
                  <c:v>7.3319999999999974E-3</c:v>
                </c:pt>
                <c:pt idx="2702">
                  <c:v>7.3644999999999969E-3</c:v>
                </c:pt>
                <c:pt idx="2703">
                  <c:v>7.3939999999999969E-3</c:v>
                </c:pt>
                <c:pt idx="2704">
                  <c:v>7.3979999999999983E-3</c:v>
                </c:pt>
                <c:pt idx="2705">
                  <c:v>7.4514999999999972E-3</c:v>
                </c:pt>
                <c:pt idx="2706">
                  <c:v>7.4824999999999978E-3</c:v>
                </c:pt>
                <c:pt idx="2707">
                  <c:v>7.5109999999999977E-3</c:v>
                </c:pt>
                <c:pt idx="2708">
                  <c:v>7.5374999999999982E-3</c:v>
                </c:pt>
                <c:pt idx="2709">
                  <c:v>7.558999999999998E-3</c:v>
                </c:pt>
                <c:pt idx="2710">
                  <c:v>7.5699999999999969E-3</c:v>
                </c:pt>
                <c:pt idx="2711">
                  <c:v>7.5984999999999976E-3</c:v>
                </c:pt>
                <c:pt idx="2712">
                  <c:v>7.6394999999999979E-3</c:v>
                </c:pt>
                <c:pt idx="2713">
                  <c:v>7.6634999999999984E-3</c:v>
                </c:pt>
                <c:pt idx="2714">
                  <c:v>7.6884999999999983E-3</c:v>
                </c:pt>
                <c:pt idx="2715">
                  <c:v>7.7074999999999982E-3</c:v>
                </c:pt>
                <c:pt idx="2716">
                  <c:v>7.7259999999999994E-3</c:v>
                </c:pt>
                <c:pt idx="2717">
                  <c:v>7.7559999999999981E-3</c:v>
                </c:pt>
                <c:pt idx="2718">
                  <c:v>7.8034999999999988E-3</c:v>
                </c:pt>
                <c:pt idx="2719">
                  <c:v>7.8219999999999991E-3</c:v>
                </c:pt>
                <c:pt idx="2720">
                  <c:v>7.8560000000000001E-3</c:v>
                </c:pt>
                <c:pt idx="2721">
                  <c:v>7.8729999999999998E-3</c:v>
                </c:pt>
                <c:pt idx="2722">
                  <c:v>7.8910000000000004E-3</c:v>
                </c:pt>
                <c:pt idx="2723">
                  <c:v>7.9135000000000004E-3</c:v>
                </c:pt>
                <c:pt idx="2724">
                  <c:v>7.9365000000000008E-3</c:v>
                </c:pt>
                <c:pt idx="2725">
                  <c:v>7.9620000000000003E-3</c:v>
                </c:pt>
                <c:pt idx="2726">
                  <c:v>7.987000000000001E-3</c:v>
                </c:pt>
                <c:pt idx="2727">
                  <c:v>8.0105000000000003E-3</c:v>
                </c:pt>
                <c:pt idx="2728">
                  <c:v>8.0420000000000005E-3</c:v>
                </c:pt>
                <c:pt idx="2729">
                  <c:v>8.0735000000000008E-3</c:v>
                </c:pt>
                <c:pt idx="2730">
                  <c:v>8.0949999999999998E-3</c:v>
                </c:pt>
                <c:pt idx="2731">
                  <c:v>8.1154999999999995E-3</c:v>
                </c:pt>
                <c:pt idx="2732">
                  <c:v>8.1415000000000012E-3</c:v>
                </c:pt>
                <c:pt idx="2733">
                  <c:v>8.1755000000000005E-3</c:v>
                </c:pt>
                <c:pt idx="2734">
                  <c:v>8.1975000000000017E-3</c:v>
                </c:pt>
                <c:pt idx="2735">
                  <c:v>8.2264999999999994E-3</c:v>
                </c:pt>
                <c:pt idx="2736">
                  <c:v>8.2649999999999998E-3</c:v>
                </c:pt>
                <c:pt idx="2737">
                  <c:v>8.295000000000002E-3</c:v>
                </c:pt>
                <c:pt idx="2738">
                  <c:v>8.3210000000000003E-3</c:v>
                </c:pt>
                <c:pt idx="2739">
                  <c:v>8.3580000000000026E-3</c:v>
                </c:pt>
                <c:pt idx="2740">
                  <c:v>8.3780000000000018E-3</c:v>
                </c:pt>
                <c:pt idx="2741">
                  <c:v>8.4045000000000022E-3</c:v>
                </c:pt>
                <c:pt idx="2742">
                  <c:v>8.4395000000000008E-3</c:v>
                </c:pt>
                <c:pt idx="2743">
                  <c:v>8.4630000000000018E-3</c:v>
                </c:pt>
                <c:pt idx="2744">
                  <c:v>8.490000000000001E-3</c:v>
                </c:pt>
                <c:pt idx="2745">
                  <c:v>8.4964999999999988E-3</c:v>
                </c:pt>
                <c:pt idx="2746">
                  <c:v>8.5210000000000008E-3</c:v>
                </c:pt>
                <c:pt idx="2747">
                  <c:v>8.5529999999999998E-3</c:v>
                </c:pt>
                <c:pt idx="2748">
                  <c:v>8.5615000000000014E-3</c:v>
                </c:pt>
                <c:pt idx="2749">
                  <c:v>8.6025000000000008E-3</c:v>
                </c:pt>
                <c:pt idx="2750">
                  <c:v>8.6190000000000017E-3</c:v>
                </c:pt>
                <c:pt idx="2751">
                  <c:v>8.6620000000000013E-3</c:v>
                </c:pt>
                <c:pt idx="2752">
                  <c:v>8.6689999999999996E-3</c:v>
                </c:pt>
                <c:pt idx="2753">
                  <c:v>8.6855000000000022E-3</c:v>
                </c:pt>
                <c:pt idx="2754">
                  <c:v>8.7145000000000018E-3</c:v>
                </c:pt>
                <c:pt idx="2755">
                  <c:v>8.7300000000000016E-3</c:v>
                </c:pt>
                <c:pt idx="2756">
                  <c:v>8.7539999999999996E-3</c:v>
                </c:pt>
                <c:pt idx="2757">
                  <c:v>8.7670000000000005E-3</c:v>
                </c:pt>
                <c:pt idx="2758">
                  <c:v>8.7889999999999999E-3</c:v>
                </c:pt>
                <c:pt idx="2759">
                  <c:v>8.7950000000000025E-3</c:v>
                </c:pt>
                <c:pt idx="2760">
                  <c:v>8.77E-3</c:v>
                </c:pt>
                <c:pt idx="2761">
                  <c:v>8.7830000000000026E-3</c:v>
                </c:pt>
                <c:pt idx="2762">
                  <c:v>8.7935000000000027E-3</c:v>
                </c:pt>
                <c:pt idx="2763">
                  <c:v>8.8260000000000022E-3</c:v>
                </c:pt>
                <c:pt idx="2764">
                  <c:v>8.8585000000000018E-3</c:v>
                </c:pt>
                <c:pt idx="2765">
                  <c:v>8.8870000000000008E-3</c:v>
                </c:pt>
                <c:pt idx="2766">
                  <c:v>8.9014999999999997E-3</c:v>
                </c:pt>
                <c:pt idx="2767">
                  <c:v>8.9300000000000022E-3</c:v>
                </c:pt>
                <c:pt idx="2768">
                  <c:v>8.9435000000000035E-3</c:v>
                </c:pt>
                <c:pt idx="2769">
                  <c:v>8.9700000000000023E-3</c:v>
                </c:pt>
                <c:pt idx="2770">
                  <c:v>8.9865000000000014E-3</c:v>
                </c:pt>
                <c:pt idx="2771">
                  <c:v>9.0065000000000024E-3</c:v>
                </c:pt>
                <c:pt idx="2772">
                  <c:v>9.020000000000002E-3</c:v>
                </c:pt>
                <c:pt idx="2773">
                  <c:v>9.0350000000000014E-3</c:v>
                </c:pt>
                <c:pt idx="2774">
                  <c:v>9.0390000000000019E-3</c:v>
                </c:pt>
                <c:pt idx="2775">
                  <c:v>9.0570000000000025E-3</c:v>
                </c:pt>
                <c:pt idx="2776">
                  <c:v>9.0810000000000005E-3</c:v>
                </c:pt>
                <c:pt idx="2777">
                  <c:v>9.1025000000000012E-3</c:v>
                </c:pt>
                <c:pt idx="2778">
                  <c:v>9.1255000000000017E-3</c:v>
                </c:pt>
                <c:pt idx="2779">
                  <c:v>9.1405000000000028E-3</c:v>
                </c:pt>
                <c:pt idx="2780">
                  <c:v>9.1545000000000029E-3</c:v>
                </c:pt>
                <c:pt idx="2781">
                  <c:v>9.1775000000000034E-3</c:v>
                </c:pt>
                <c:pt idx="2782">
                  <c:v>9.1980000000000013E-3</c:v>
                </c:pt>
                <c:pt idx="2783">
                  <c:v>9.2125000000000019E-3</c:v>
                </c:pt>
                <c:pt idx="2784">
                  <c:v>9.2095000000000024E-3</c:v>
                </c:pt>
                <c:pt idx="2785">
                  <c:v>9.2385000000000037E-3</c:v>
                </c:pt>
                <c:pt idx="2786">
                  <c:v>9.2520000000000033E-3</c:v>
                </c:pt>
                <c:pt idx="2787">
                  <c:v>9.2760000000000013E-3</c:v>
                </c:pt>
                <c:pt idx="2788">
                  <c:v>9.3435000000000011E-3</c:v>
                </c:pt>
                <c:pt idx="2789">
                  <c:v>9.3785000000000014E-3</c:v>
                </c:pt>
                <c:pt idx="2790">
                  <c:v>9.3915000000000005E-3</c:v>
                </c:pt>
                <c:pt idx="2791">
                  <c:v>9.4095000000000012E-3</c:v>
                </c:pt>
                <c:pt idx="2792">
                  <c:v>9.4404999999999992E-3</c:v>
                </c:pt>
                <c:pt idx="2793">
                  <c:v>9.4649999999999995E-3</c:v>
                </c:pt>
                <c:pt idx="2794">
                  <c:v>9.473500000000001E-3</c:v>
                </c:pt>
                <c:pt idx="2795">
                  <c:v>9.4819999999999991E-3</c:v>
                </c:pt>
                <c:pt idx="2796">
                  <c:v>9.5129999999999989E-3</c:v>
                </c:pt>
                <c:pt idx="2797">
                  <c:v>9.5309999999999995E-3</c:v>
                </c:pt>
                <c:pt idx="2798">
                  <c:v>9.5499999999999995E-3</c:v>
                </c:pt>
                <c:pt idx="2799">
                  <c:v>9.5704999999999991E-3</c:v>
                </c:pt>
                <c:pt idx="2800">
                  <c:v>9.5994999999999987E-3</c:v>
                </c:pt>
                <c:pt idx="2801">
                  <c:v>9.6184999999999986E-3</c:v>
                </c:pt>
                <c:pt idx="2802">
                  <c:v>9.6349999999999977E-3</c:v>
                </c:pt>
                <c:pt idx="2803">
                  <c:v>9.6494999999999966E-3</c:v>
                </c:pt>
                <c:pt idx="2804">
                  <c:v>9.6724999999999953E-3</c:v>
                </c:pt>
                <c:pt idx="2805">
                  <c:v>9.691E-3</c:v>
                </c:pt>
                <c:pt idx="2806">
                  <c:v>9.7059999999999976E-3</c:v>
                </c:pt>
                <c:pt idx="2807">
                  <c:v>9.7294999999999986E-3</c:v>
                </c:pt>
                <c:pt idx="2808">
                  <c:v>9.748999999999999E-3</c:v>
                </c:pt>
                <c:pt idx="2809">
                  <c:v>9.7485000000000002E-3</c:v>
                </c:pt>
                <c:pt idx="2810">
                  <c:v>9.7614999999999993E-3</c:v>
                </c:pt>
                <c:pt idx="2811">
                  <c:v>9.7839999999999976E-3</c:v>
                </c:pt>
                <c:pt idx="2812">
                  <c:v>9.7944999999999977E-3</c:v>
                </c:pt>
                <c:pt idx="2813">
                  <c:v>9.8139999999999963E-3</c:v>
                </c:pt>
                <c:pt idx="2814">
                  <c:v>9.8334999999999968E-3</c:v>
                </c:pt>
                <c:pt idx="2815">
                  <c:v>9.8694999999999963E-3</c:v>
                </c:pt>
                <c:pt idx="2816">
                  <c:v>9.8709999999999961E-3</c:v>
                </c:pt>
                <c:pt idx="2817">
                  <c:v>9.8949999999999975E-3</c:v>
                </c:pt>
                <c:pt idx="2818">
                  <c:v>9.9269999999999966E-3</c:v>
                </c:pt>
                <c:pt idx="2819">
                  <c:v>9.9504999999999975E-3</c:v>
                </c:pt>
                <c:pt idx="2820">
                  <c:v>9.974499999999999E-3</c:v>
                </c:pt>
                <c:pt idx="2821">
                  <c:v>9.9949999999999987E-3</c:v>
                </c:pt>
                <c:pt idx="2822">
                  <c:v>1.0004999999999997E-2</c:v>
                </c:pt>
                <c:pt idx="2823">
                  <c:v>1.0029999999999997E-2</c:v>
                </c:pt>
                <c:pt idx="2824">
                  <c:v>1.0058499999999996E-2</c:v>
                </c:pt>
                <c:pt idx="2825">
                  <c:v>1.0073999999999996E-2</c:v>
                </c:pt>
                <c:pt idx="2826">
                  <c:v>1.0096999999999998E-2</c:v>
                </c:pt>
                <c:pt idx="2827">
                  <c:v>1.0098499999999996E-2</c:v>
                </c:pt>
                <c:pt idx="2828">
                  <c:v>1.0125999999999998E-2</c:v>
                </c:pt>
                <c:pt idx="2829">
                  <c:v>1.0153499999999998E-2</c:v>
                </c:pt>
                <c:pt idx="2830">
                  <c:v>1.0185999999999995E-2</c:v>
                </c:pt>
                <c:pt idx="2831">
                  <c:v>1.0201999999999996E-2</c:v>
                </c:pt>
                <c:pt idx="2832">
                  <c:v>1.0226499999999994E-2</c:v>
                </c:pt>
                <c:pt idx="2833">
                  <c:v>1.0237499999999995E-2</c:v>
                </c:pt>
                <c:pt idx="2834">
                  <c:v>1.0253999999999996E-2</c:v>
                </c:pt>
                <c:pt idx="2835">
                  <c:v>1.0295499999999997E-2</c:v>
                </c:pt>
                <c:pt idx="2836">
                  <c:v>1.0299999999999998E-2</c:v>
                </c:pt>
                <c:pt idx="2837">
                  <c:v>1.0329999999999999E-2</c:v>
                </c:pt>
                <c:pt idx="2838">
                  <c:v>1.0366499999999999E-2</c:v>
                </c:pt>
                <c:pt idx="2839">
                  <c:v>1.0389999999999996E-2</c:v>
                </c:pt>
                <c:pt idx="2840">
                  <c:v>1.0415499999999998E-2</c:v>
                </c:pt>
                <c:pt idx="2841">
                  <c:v>1.0437499999999995E-2</c:v>
                </c:pt>
                <c:pt idx="2842">
                  <c:v>1.0460499999999994E-2</c:v>
                </c:pt>
                <c:pt idx="2843">
                  <c:v>1.0476499999999994E-2</c:v>
                </c:pt>
                <c:pt idx="2844">
                  <c:v>1.0503999999999998E-2</c:v>
                </c:pt>
                <c:pt idx="2845">
                  <c:v>1.0517499999999997E-2</c:v>
                </c:pt>
                <c:pt idx="2846">
                  <c:v>1.0548999999999999E-2</c:v>
                </c:pt>
                <c:pt idx="2847">
                  <c:v>1.0573499999999998E-2</c:v>
                </c:pt>
                <c:pt idx="2848">
                  <c:v>1.0586499999999999E-2</c:v>
                </c:pt>
                <c:pt idx="2849">
                  <c:v>1.0604499999999999E-2</c:v>
                </c:pt>
                <c:pt idx="2850">
                  <c:v>1.0621499999999999E-2</c:v>
                </c:pt>
                <c:pt idx="2851">
                  <c:v>1.0647999999999999E-2</c:v>
                </c:pt>
                <c:pt idx="2852">
                  <c:v>1.0670999999999996E-2</c:v>
                </c:pt>
                <c:pt idx="2853">
                  <c:v>1.0681499999999997E-2</c:v>
                </c:pt>
                <c:pt idx="2854">
                  <c:v>1.0680499999999999E-2</c:v>
                </c:pt>
                <c:pt idx="2855">
                  <c:v>1.0690999999999996E-2</c:v>
                </c:pt>
                <c:pt idx="2856">
                  <c:v>1.0709499999999999E-2</c:v>
                </c:pt>
                <c:pt idx="2857">
                  <c:v>1.0724999999999995E-2</c:v>
                </c:pt>
                <c:pt idx="2858">
                  <c:v>1.0725999999999996E-2</c:v>
                </c:pt>
                <c:pt idx="2859">
                  <c:v>1.0738499999999995E-2</c:v>
                </c:pt>
                <c:pt idx="2860">
                  <c:v>1.0749999999999992E-2</c:v>
                </c:pt>
                <c:pt idx="2861">
                  <c:v>1.0764499999999995E-2</c:v>
                </c:pt>
                <c:pt idx="2862">
                  <c:v>1.0780499999999993E-2</c:v>
                </c:pt>
                <c:pt idx="2863">
                  <c:v>1.0790999999999995E-2</c:v>
                </c:pt>
                <c:pt idx="2864">
                  <c:v>1.0797499999999993E-2</c:v>
                </c:pt>
                <c:pt idx="2865">
                  <c:v>1.0816999999999997E-2</c:v>
                </c:pt>
                <c:pt idx="2866">
                  <c:v>1.0845999999999998E-2</c:v>
                </c:pt>
                <c:pt idx="2867">
                  <c:v>1.0852999999999996E-2</c:v>
                </c:pt>
                <c:pt idx="2868">
                  <c:v>1.0882999999999999E-2</c:v>
                </c:pt>
                <c:pt idx="2869">
                  <c:v>1.0893999999999994E-2</c:v>
                </c:pt>
                <c:pt idx="2870">
                  <c:v>1.0904999999999996E-2</c:v>
                </c:pt>
                <c:pt idx="2871">
                  <c:v>1.0941499999999995E-2</c:v>
                </c:pt>
                <c:pt idx="2872">
                  <c:v>1.0931499999999997E-2</c:v>
                </c:pt>
                <c:pt idx="2873">
                  <c:v>1.0933E-2</c:v>
                </c:pt>
                <c:pt idx="2874">
                  <c:v>1.0952999999999997E-2</c:v>
                </c:pt>
                <c:pt idx="2875">
                  <c:v>1.0964499999999999E-2</c:v>
                </c:pt>
                <c:pt idx="2876">
                  <c:v>1.0987999999999998E-2</c:v>
                </c:pt>
                <c:pt idx="2877">
                  <c:v>1.0993499999999998E-2</c:v>
                </c:pt>
                <c:pt idx="2878">
                  <c:v>1.1004499999999997E-2</c:v>
                </c:pt>
                <c:pt idx="2879">
                  <c:v>1.1009999999999997E-2</c:v>
                </c:pt>
                <c:pt idx="2880">
                  <c:v>1.1027500000000001E-2</c:v>
                </c:pt>
                <c:pt idx="2881">
                  <c:v>1.1040999999999999E-2</c:v>
                </c:pt>
                <c:pt idx="2882">
                  <c:v>1.1052499999999998E-2</c:v>
                </c:pt>
                <c:pt idx="2883">
                  <c:v>1.1070499999999997E-2</c:v>
                </c:pt>
                <c:pt idx="2884">
                  <c:v>1.1085999999999999E-2</c:v>
                </c:pt>
                <c:pt idx="2885">
                  <c:v>1.1086999999999998E-2</c:v>
                </c:pt>
                <c:pt idx="2886">
                  <c:v>1.1104999999999997E-2</c:v>
                </c:pt>
                <c:pt idx="2887">
                  <c:v>1.1130499999999995E-2</c:v>
                </c:pt>
                <c:pt idx="2888">
                  <c:v>1.1155999999999994E-2</c:v>
                </c:pt>
                <c:pt idx="2889">
                  <c:v>1.1170999999999995E-2</c:v>
                </c:pt>
                <c:pt idx="2890">
                  <c:v>1.1185499999999994E-2</c:v>
                </c:pt>
                <c:pt idx="2891">
                  <c:v>1.1204999999999994E-2</c:v>
                </c:pt>
                <c:pt idx="2892">
                  <c:v>1.1206499999999994E-2</c:v>
                </c:pt>
                <c:pt idx="2893">
                  <c:v>1.1234499999999996E-2</c:v>
                </c:pt>
                <c:pt idx="2894">
                  <c:v>1.1247999999999998E-2</c:v>
                </c:pt>
                <c:pt idx="2895">
                  <c:v>1.1259999999999997E-2</c:v>
                </c:pt>
                <c:pt idx="2896">
                  <c:v>1.1262999999999999E-2</c:v>
                </c:pt>
                <c:pt idx="2897">
                  <c:v>1.1287999999999998E-2</c:v>
                </c:pt>
                <c:pt idx="2898">
                  <c:v>1.1291000000000001E-2</c:v>
                </c:pt>
                <c:pt idx="2899">
                  <c:v>1.1303000000000001E-2</c:v>
                </c:pt>
                <c:pt idx="2900">
                  <c:v>1.1306E-2</c:v>
                </c:pt>
                <c:pt idx="2901">
                  <c:v>1.1319999999999998E-2</c:v>
                </c:pt>
                <c:pt idx="2902">
                  <c:v>1.1331000000000001E-2</c:v>
                </c:pt>
                <c:pt idx="2903">
                  <c:v>1.1336499999999998E-2</c:v>
                </c:pt>
                <c:pt idx="2904">
                  <c:v>1.1353499999999999E-2</c:v>
                </c:pt>
                <c:pt idx="2905">
                  <c:v>1.1349999999999997E-2</c:v>
                </c:pt>
                <c:pt idx="2906">
                  <c:v>1.1361499999999998E-2</c:v>
                </c:pt>
                <c:pt idx="2907">
                  <c:v>1.1372999999999998E-2</c:v>
                </c:pt>
                <c:pt idx="2908">
                  <c:v>1.1339000000000002E-2</c:v>
                </c:pt>
                <c:pt idx="2909">
                  <c:v>1.1347999999999999E-2</c:v>
                </c:pt>
                <c:pt idx="2910">
                  <c:v>1.1376999999999996E-2</c:v>
                </c:pt>
                <c:pt idx="2911">
                  <c:v>1.1383500000000005E-2</c:v>
                </c:pt>
                <c:pt idx="2912">
                  <c:v>1.1382000000000001E-2</c:v>
                </c:pt>
                <c:pt idx="2913">
                  <c:v>1.1391E-2</c:v>
                </c:pt>
                <c:pt idx="2914">
                  <c:v>1.1414000000000001E-2</c:v>
                </c:pt>
                <c:pt idx="2915">
                  <c:v>1.1424000000000004E-2</c:v>
                </c:pt>
                <c:pt idx="2916">
                  <c:v>1.1444000000000001E-2</c:v>
                </c:pt>
                <c:pt idx="2917">
                  <c:v>1.14585E-2</c:v>
                </c:pt>
                <c:pt idx="2918">
                  <c:v>1.1479000000000001E-2</c:v>
                </c:pt>
                <c:pt idx="2919">
                  <c:v>1.15035E-2</c:v>
                </c:pt>
                <c:pt idx="2920">
                  <c:v>1.1520499999999999E-2</c:v>
                </c:pt>
                <c:pt idx="2921">
                  <c:v>1.1532500000000001E-2</c:v>
                </c:pt>
                <c:pt idx="2922">
                  <c:v>1.1551500000000003E-2</c:v>
                </c:pt>
                <c:pt idx="2923">
                  <c:v>1.1570000000000004E-2</c:v>
                </c:pt>
                <c:pt idx="2924">
                  <c:v>1.1585500000000004E-2</c:v>
                </c:pt>
                <c:pt idx="2925">
                  <c:v>1.1606500000000004E-2</c:v>
                </c:pt>
                <c:pt idx="2926">
                  <c:v>1.1621000000000003E-2</c:v>
                </c:pt>
                <c:pt idx="2927">
                  <c:v>1.1627500000000004E-2</c:v>
                </c:pt>
                <c:pt idx="2928">
                  <c:v>1.1636000000000002E-2</c:v>
                </c:pt>
                <c:pt idx="2929">
                  <c:v>1.1654000000000005E-2</c:v>
                </c:pt>
                <c:pt idx="2930">
                  <c:v>1.1686000000000004E-2</c:v>
                </c:pt>
                <c:pt idx="2931">
                  <c:v>1.1707500000000003E-2</c:v>
                </c:pt>
                <c:pt idx="2932">
                  <c:v>1.1725000000000001E-2</c:v>
                </c:pt>
                <c:pt idx="2933">
                  <c:v>1.1734500000000002E-2</c:v>
                </c:pt>
                <c:pt idx="2934">
                  <c:v>1.1759500000000001E-2</c:v>
                </c:pt>
                <c:pt idx="2935">
                  <c:v>1.1784000000000001E-2</c:v>
                </c:pt>
                <c:pt idx="2936">
                  <c:v>1.1793500000000004E-2</c:v>
                </c:pt>
                <c:pt idx="2937">
                  <c:v>1.1806500000000003E-2</c:v>
                </c:pt>
                <c:pt idx="2938">
                  <c:v>1.18225E-2</c:v>
                </c:pt>
                <c:pt idx="2939">
                  <c:v>1.1841000000000004E-2</c:v>
                </c:pt>
                <c:pt idx="2940">
                  <c:v>1.1851500000000004E-2</c:v>
                </c:pt>
                <c:pt idx="2941">
                  <c:v>1.1883000000000003E-2</c:v>
                </c:pt>
                <c:pt idx="2942">
                  <c:v>1.1878999999999999E-2</c:v>
                </c:pt>
                <c:pt idx="2943">
                  <c:v>1.1892500000000002E-2</c:v>
                </c:pt>
                <c:pt idx="2944">
                  <c:v>1.1904999999999999E-2</c:v>
                </c:pt>
                <c:pt idx="2945">
                  <c:v>1.1930999999999999E-2</c:v>
                </c:pt>
                <c:pt idx="2946">
                  <c:v>1.1947500000000002E-2</c:v>
                </c:pt>
                <c:pt idx="2947">
                  <c:v>1.1964500000000003E-2</c:v>
                </c:pt>
                <c:pt idx="2948">
                  <c:v>1.1993500000000001E-2</c:v>
                </c:pt>
                <c:pt idx="2949">
                  <c:v>1.2006499999999998E-2</c:v>
                </c:pt>
                <c:pt idx="2950">
                  <c:v>1.2022E-2</c:v>
                </c:pt>
                <c:pt idx="2951">
                  <c:v>1.20245E-2</c:v>
                </c:pt>
                <c:pt idx="2952">
                  <c:v>1.2054499999999999E-2</c:v>
                </c:pt>
                <c:pt idx="2953">
                  <c:v>1.2074E-2</c:v>
                </c:pt>
                <c:pt idx="2954">
                  <c:v>1.2078499999999999E-2</c:v>
                </c:pt>
                <c:pt idx="2955">
                  <c:v>1.2093999999999999E-2</c:v>
                </c:pt>
                <c:pt idx="2956">
                  <c:v>1.2077499999999996E-2</c:v>
                </c:pt>
                <c:pt idx="2957">
                  <c:v>1.2101499999999994E-2</c:v>
                </c:pt>
                <c:pt idx="2958">
                  <c:v>1.2114999999999994E-2</c:v>
                </c:pt>
                <c:pt idx="2959">
                  <c:v>1.2153999999999996E-2</c:v>
                </c:pt>
                <c:pt idx="2960">
                  <c:v>1.2220999999999997E-2</c:v>
                </c:pt>
                <c:pt idx="2961">
                  <c:v>1.2247999999999998E-2</c:v>
                </c:pt>
                <c:pt idx="2962">
                  <c:v>1.22755E-2</c:v>
                </c:pt>
                <c:pt idx="2963">
                  <c:v>1.2303E-2</c:v>
                </c:pt>
                <c:pt idx="2964">
                  <c:v>1.2329999999999999E-2</c:v>
                </c:pt>
                <c:pt idx="2965">
                  <c:v>1.2357E-2</c:v>
                </c:pt>
                <c:pt idx="2966">
                  <c:v>1.23915E-2</c:v>
                </c:pt>
                <c:pt idx="2967">
                  <c:v>1.2431000000000001E-2</c:v>
                </c:pt>
                <c:pt idx="2968">
                  <c:v>1.2466499999999998E-2</c:v>
                </c:pt>
                <c:pt idx="2969">
                  <c:v>1.2515499999999999E-2</c:v>
                </c:pt>
                <c:pt idx="2970">
                  <c:v>1.256E-2</c:v>
                </c:pt>
                <c:pt idx="2971">
                  <c:v>1.2602499999999996E-2</c:v>
                </c:pt>
                <c:pt idx="2972">
                  <c:v>1.2624999999999999E-2</c:v>
                </c:pt>
                <c:pt idx="2973">
                  <c:v>1.2668999999999996E-2</c:v>
                </c:pt>
                <c:pt idx="2974">
                  <c:v>1.2700999999999995E-2</c:v>
                </c:pt>
                <c:pt idx="2975">
                  <c:v>1.2735999999999999E-2</c:v>
                </c:pt>
                <c:pt idx="2976">
                  <c:v>1.2768499999999995E-2</c:v>
                </c:pt>
                <c:pt idx="2977">
                  <c:v>1.2799999999999999E-2</c:v>
                </c:pt>
                <c:pt idx="2978">
                  <c:v>1.2838999999999996E-2</c:v>
                </c:pt>
                <c:pt idx="2979">
                  <c:v>1.2891499999999998E-2</c:v>
                </c:pt>
                <c:pt idx="2980">
                  <c:v>1.2931999999999997E-2</c:v>
                </c:pt>
                <c:pt idx="2981">
                  <c:v>1.2947499999999999E-2</c:v>
                </c:pt>
                <c:pt idx="2982">
                  <c:v>1.2984999999999998E-2</c:v>
                </c:pt>
                <c:pt idx="2983">
                  <c:v>1.3019999999999997E-2</c:v>
                </c:pt>
                <c:pt idx="2984">
                  <c:v>1.3070499999999995E-2</c:v>
                </c:pt>
                <c:pt idx="2985">
                  <c:v>1.3095499999999998E-2</c:v>
                </c:pt>
                <c:pt idx="2986">
                  <c:v>1.3138499999999997E-2</c:v>
                </c:pt>
                <c:pt idx="2987">
                  <c:v>1.3170999999999997E-2</c:v>
                </c:pt>
                <c:pt idx="2988">
                  <c:v>1.3206499999999996E-2</c:v>
                </c:pt>
                <c:pt idx="2989">
                  <c:v>1.3234499999999996E-2</c:v>
                </c:pt>
                <c:pt idx="2990">
                  <c:v>1.3273500000000001E-2</c:v>
                </c:pt>
                <c:pt idx="2991">
                  <c:v>1.3295499999999995E-2</c:v>
                </c:pt>
                <c:pt idx="2992">
                  <c:v>1.3329499999999996E-2</c:v>
                </c:pt>
                <c:pt idx="2993">
                  <c:v>1.3365499999999997E-2</c:v>
                </c:pt>
                <c:pt idx="2994">
                  <c:v>1.3406999999999995E-2</c:v>
                </c:pt>
                <c:pt idx="2995">
                  <c:v>1.3437499999999998E-2</c:v>
                </c:pt>
                <c:pt idx="2996">
                  <c:v>1.3455499999999999E-2</c:v>
                </c:pt>
                <c:pt idx="2997">
                  <c:v>1.3491E-2</c:v>
                </c:pt>
                <c:pt idx="2998">
                  <c:v>1.3553500000000001E-2</c:v>
                </c:pt>
                <c:pt idx="2999">
                  <c:v>1.3593500000000003E-2</c:v>
                </c:pt>
                <c:pt idx="3000">
                  <c:v>1.3624500000000001E-2</c:v>
                </c:pt>
                <c:pt idx="3001">
                  <c:v>1.3659500000000005E-2</c:v>
                </c:pt>
                <c:pt idx="3002">
                  <c:v>1.3694500000000004E-2</c:v>
                </c:pt>
                <c:pt idx="3003">
                  <c:v>1.3733500000000004E-2</c:v>
                </c:pt>
                <c:pt idx="3004">
                  <c:v>1.3761000000000001E-2</c:v>
                </c:pt>
                <c:pt idx="3005">
                  <c:v>1.3800000000000003E-2</c:v>
                </c:pt>
                <c:pt idx="3006">
                  <c:v>1.3831000000000003E-2</c:v>
                </c:pt>
                <c:pt idx="3007">
                  <c:v>1.3845500000000004E-2</c:v>
                </c:pt>
                <c:pt idx="3008">
                  <c:v>1.3877000000000004E-2</c:v>
                </c:pt>
                <c:pt idx="3009">
                  <c:v>1.3910000000000002E-2</c:v>
                </c:pt>
                <c:pt idx="3010">
                  <c:v>1.3956999999999999E-2</c:v>
                </c:pt>
                <c:pt idx="3011">
                  <c:v>1.3988000000000002E-2</c:v>
                </c:pt>
                <c:pt idx="3012">
                  <c:v>1.4028000000000002E-2</c:v>
                </c:pt>
                <c:pt idx="3013">
                  <c:v>1.4063000000000006E-2</c:v>
                </c:pt>
                <c:pt idx="3014">
                  <c:v>1.4095000000000003E-2</c:v>
                </c:pt>
                <c:pt idx="3015">
                  <c:v>1.4115500000000005E-2</c:v>
                </c:pt>
                <c:pt idx="3016">
                  <c:v>1.4160500000000005E-2</c:v>
                </c:pt>
                <c:pt idx="3017">
                  <c:v>1.4191500000000008E-2</c:v>
                </c:pt>
                <c:pt idx="3018">
                  <c:v>1.4210000000000002E-2</c:v>
                </c:pt>
                <c:pt idx="3019">
                  <c:v>1.4249000000000006E-2</c:v>
                </c:pt>
                <c:pt idx="3020">
                  <c:v>1.4262500000000006E-2</c:v>
                </c:pt>
                <c:pt idx="3021">
                  <c:v>1.4294500000000005E-2</c:v>
                </c:pt>
                <c:pt idx="3022">
                  <c:v>1.4334500000000003E-2</c:v>
                </c:pt>
                <c:pt idx="3023">
                  <c:v>1.4359000000000005E-2</c:v>
                </c:pt>
                <c:pt idx="3024">
                  <c:v>1.4388500000000009E-2</c:v>
                </c:pt>
                <c:pt idx="3025">
                  <c:v>1.4417000000000006E-2</c:v>
                </c:pt>
                <c:pt idx="3026">
                  <c:v>1.4444000000000005E-2</c:v>
                </c:pt>
                <c:pt idx="3027">
                  <c:v>1.4477500000000006E-2</c:v>
                </c:pt>
                <c:pt idx="3028">
                  <c:v>1.4513500000000006E-2</c:v>
                </c:pt>
                <c:pt idx="3029">
                  <c:v>1.4559500000000008E-2</c:v>
                </c:pt>
                <c:pt idx="3030">
                  <c:v>1.4572500000000006E-2</c:v>
                </c:pt>
                <c:pt idx="3031">
                  <c:v>1.4602000000000004E-2</c:v>
                </c:pt>
                <c:pt idx="3032">
                  <c:v>1.4625000000000004E-2</c:v>
                </c:pt>
                <c:pt idx="3033">
                  <c:v>1.4624000000000003E-2</c:v>
                </c:pt>
                <c:pt idx="3034">
                  <c:v>1.4652500000000004E-2</c:v>
                </c:pt>
                <c:pt idx="3035">
                  <c:v>1.4650000000000005E-2</c:v>
                </c:pt>
                <c:pt idx="3036">
                  <c:v>1.4684500000000005E-2</c:v>
                </c:pt>
                <c:pt idx="3037">
                  <c:v>1.4698500000000005E-2</c:v>
                </c:pt>
                <c:pt idx="3038">
                  <c:v>1.4705500000000005E-2</c:v>
                </c:pt>
                <c:pt idx="3039">
                  <c:v>1.4734000000000002E-2</c:v>
                </c:pt>
                <c:pt idx="3040">
                  <c:v>1.4757500000000003E-2</c:v>
                </c:pt>
                <c:pt idx="3041">
                  <c:v>1.4788000000000003E-2</c:v>
                </c:pt>
                <c:pt idx="3042">
                  <c:v>1.4819500000000001E-2</c:v>
                </c:pt>
                <c:pt idx="3043">
                  <c:v>1.4833000000000002E-2</c:v>
                </c:pt>
                <c:pt idx="3044">
                  <c:v>1.4857500000000001E-2</c:v>
                </c:pt>
                <c:pt idx="3045">
                  <c:v>1.4894500000000003E-2</c:v>
                </c:pt>
                <c:pt idx="3046">
                  <c:v>1.4910500000000002E-2</c:v>
                </c:pt>
                <c:pt idx="3047">
                  <c:v>1.4940500000000006E-2</c:v>
                </c:pt>
                <c:pt idx="3048">
                  <c:v>1.4975500000000004E-2</c:v>
                </c:pt>
                <c:pt idx="3049">
                  <c:v>1.5006000000000004E-2</c:v>
                </c:pt>
                <c:pt idx="3050">
                  <c:v>1.5062000000000002E-2</c:v>
                </c:pt>
                <c:pt idx="3051">
                  <c:v>1.5084000000000002E-2</c:v>
                </c:pt>
                <c:pt idx="3052">
                  <c:v>1.5124E-2</c:v>
                </c:pt>
                <c:pt idx="3053">
                  <c:v>1.5155999999999998E-2</c:v>
                </c:pt>
                <c:pt idx="3054">
                  <c:v>1.5198499999999997E-2</c:v>
                </c:pt>
                <c:pt idx="3055">
                  <c:v>1.5237499999999998E-2</c:v>
                </c:pt>
                <c:pt idx="3056">
                  <c:v>1.5254499999999995E-2</c:v>
                </c:pt>
                <c:pt idx="3057">
                  <c:v>1.5293499999999998E-2</c:v>
                </c:pt>
                <c:pt idx="3058">
                  <c:v>1.5330499999999995E-2</c:v>
                </c:pt>
                <c:pt idx="3059">
                  <c:v>1.5365999999999993E-2</c:v>
                </c:pt>
                <c:pt idx="3060">
                  <c:v>1.5402999999999995E-2</c:v>
                </c:pt>
                <c:pt idx="3061">
                  <c:v>1.5443999999999996E-2</c:v>
                </c:pt>
                <c:pt idx="3062">
                  <c:v>1.5520499999999994E-2</c:v>
                </c:pt>
                <c:pt idx="3063">
                  <c:v>1.5552999999999994E-2</c:v>
                </c:pt>
                <c:pt idx="3064">
                  <c:v>1.5597499999999995E-2</c:v>
                </c:pt>
                <c:pt idx="3065">
                  <c:v>1.56215E-2</c:v>
                </c:pt>
                <c:pt idx="3066">
                  <c:v>1.5646999999999998E-2</c:v>
                </c:pt>
                <c:pt idx="3067">
                  <c:v>1.5682999999999999E-2</c:v>
                </c:pt>
                <c:pt idx="3068">
                  <c:v>1.5693499999999996E-2</c:v>
                </c:pt>
                <c:pt idx="3069">
                  <c:v>1.5727000000000001E-2</c:v>
                </c:pt>
                <c:pt idx="3070">
                  <c:v>1.5765500000000002E-2</c:v>
                </c:pt>
                <c:pt idx="3071">
                  <c:v>1.5781500000000004E-2</c:v>
                </c:pt>
                <c:pt idx="3072">
                  <c:v>1.5831500000000002E-2</c:v>
                </c:pt>
                <c:pt idx="3073">
                  <c:v>1.5867500000000007E-2</c:v>
                </c:pt>
                <c:pt idx="3074">
                  <c:v>1.5892500000000004E-2</c:v>
                </c:pt>
                <c:pt idx="3075">
                  <c:v>1.5926500000000007E-2</c:v>
                </c:pt>
                <c:pt idx="3076">
                  <c:v>1.5957500000000003E-2</c:v>
                </c:pt>
                <c:pt idx="3077">
                  <c:v>1.5991000000000002E-2</c:v>
                </c:pt>
                <c:pt idx="3078">
                  <c:v>1.6030000000000003E-2</c:v>
                </c:pt>
                <c:pt idx="3079">
                  <c:v>1.6062000000000007E-2</c:v>
                </c:pt>
                <c:pt idx="3080">
                  <c:v>1.6089000000000006E-2</c:v>
                </c:pt>
                <c:pt idx="3081">
                  <c:v>1.6113500000000003E-2</c:v>
                </c:pt>
                <c:pt idx="3082">
                  <c:v>1.6143000000000005E-2</c:v>
                </c:pt>
                <c:pt idx="3083">
                  <c:v>1.6168500000000002E-2</c:v>
                </c:pt>
                <c:pt idx="3084">
                  <c:v>1.6188999999999999E-2</c:v>
                </c:pt>
                <c:pt idx="3085">
                  <c:v>1.6215000000000004E-2</c:v>
                </c:pt>
                <c:pt idx="3086">
                  <c:v>1.6231000000000006E-2</c:v>
                </c:pt>
                <c:pt idx="3087">
                  <c:v>1.6246500000000001E-2</c:v>
                </c:pt>
                <c:pt idx="3088">
                  <c:v>1.6265000000000002E-2</c:v>
                </c:pt>
                <c:pt idx="3089">
                  <c:v>1.6287000000000003E-2</c:v>
                </c:pt>
                <c:pt idx="3090">
                  <c:v>1.6320500000000002E-2</c:v>
                </c:pt>
                <c:pt idx="3091">
                  <c:v>1.6333E-2</c:v>
                </c:pt>
                <c:pt idx="3092">
                  <c:v>1.6356000000000002E-2</c:v>
                </c:pt>
                <c:pt idx="3093">
                  <c:v>1.6380000000000002E-2</c:v>
                </c:pt>
                <c:pt idx="3094">
                  <c:v>1.6405000000000003E-2</c:v>
                </c:pt>
                <c:pt idx="3095">
                  <c:v>1.6427000000000004E-2</c:v>
                </c:pt>
                <c:pt idx="3096">
                  <c:v>1.6453500000000006E-2</c:v>
                </c:pt>
                <c:pt idx="3097">
                  <c:v>1.6464000000000003E-2</c:v>
                </c:pt>
                <c:pt idx="3098">
                  <c:v>1.6483000000000005E-2</c:v>
                </c:pt>
                <c:pt idx="3099">
                  <c:v>1.6512500000000006E-2</c:v>
                </c:pt>
                <c:pt idx="3100">
                  <c:v>1.6532500000000002E-2</c:v>
                </c:pt>
                <c:pt idx="3101">
                  <c:v>1.6550000000000002E-2</c:v>
                </c:pt>
                <c:pt idx="3102">
                  <c:v>1.6576000000000007E-2</c:v>
                </c:pt>
                <c:pt idx="3103">
                  <c:v>1.6608000000000001E-2</c:v>
                </c:pt>
                <c:pt idx="3104">
                  <c:v>1.6631000000000003E-2</c:v>
                </c:pt>
                <c:pt idx="3105">
                  <c:v>1.6653000000000005E-2</c:v>
                </c:pt>
                <c:pt idx="3106">
                  <c:v>1.6680000000000004E-2</c:v>
                </c:pt>
                <c:pt idx="3107">
                  <c:v>1.6702000000000005E-2</c:v>
                </c:pt>
                <c:pt idx="3108">
                  <c:v>1.6764000000000005E-2</c:v>
                </c:pt>
                <c:pt idx="3109">
                  <c:v>1.6795000000000001E-2</c:v>
                </c:pt>
                <c:pt idx="3110">
                  <c:v>1.68015E-2</c:v>
                </c:pt>
                <c:pt idx="3111">
                  <c:v>1.6822000000000004E-2</c:v>
                </c:pt>
                <c:pt idx="3112">
                  <c:v>1.6848500000000002E-2</c:v>
                </c:pt>
                <c:pt idx="3113">
                  <c:v>1.6881000000000004E-2</c:v>
                </c:pt>
                <c:pt idx="3114">
                  <c:v>1.6893000000000005E-2</c:v>
                </c:pt>
                <c:pt idx="3115">
                  <c:v>1.6922000000000003E-2</c:v>
                </c:pt>
                <c:pt idx="3116">
                  <c:v>1.6935500000000003E-2</c:v>
                </c:pt>
                <c:pt idx="3117">
                  <c:v>1.6973500000000002E-2</c:v>
                </c:pt>
                <c:pt idx="3118">
                  <c:v>1.6983000000000005E-2</c:v>
                </c:pt>
                <c:pt idx="3119">
                  <c:v>1.7009500000000007E-2</c:v>
                </c:pt>
                <c:pt idx="3120">
                  <c:v>1.7013500000000004E-2</c:v>
                </c:pt>
                <c:pt idx="3121">
                  <c:v>1.7025000000000005E-2</c:v>
                </c:pt>
                <c:pt idx="3122">
                  <c:v>1.7031000000000004E-2</c:v>
                </c:pt>
                <c:pt idx="3123">
                  <c:v>1.7043000000000003E-2</c:v>
                </c:pt>
                <c:pt idx="3124">
                  <c:v>1.7046000000000002E-2</c:v>
                </c:pt>
                <c:pt idx="3125">
                  <c:v>1.7052999999999999E-2</c:v>
                </c:pt>
                <c:pt idx="3126">
                  <c:v>1.7063000000000005E-2</c:v>
                </c:pt>
                <c:pt idx="3127">
                  <c:v>1.7033000000000003E-2</c:v>
                </c:pt>
                <c:pt idx="3128">
                  <c:v>1.7034000000000001E-2</c:v>
                </c:pt>
                <c:pt idx="3129">
                  <c:v>1.7028000000000001E-2</c:v>
                </c:pt>
                <c:pt idx="3130">
                  <c:v>1.7011500000000002E-2</c:v>
                </c:pt>
                <c:pt idx="3131">
                  <c:v>1.7006500000000001E-2</c:v>
                </c:pt>
                <c:pt idx="3132">
                  <c:v>1.6995500000000007E-2</c:v>
                </c:pt>
                <c:pt idx="3133">
                  <c:v>1.6994500000000003E-2</c:v>
                </c:pt>
                <c:pt idx="3134">
                  <c:v>1.6985000000000004E-2</c:v>
                </c:pt>
                <c:pt idx="3135">
                  <c:v>1.6969000000000001E-2</c:v>
                </c:pt>
                <c:pt idx="3136">
                  <c:v>1.6966000000000002E-2</c:v>
                </c:pt>
                <c:pt idx="3137">
                  <c:v>1.6958000000000004E-2</c:v>
                </c:pt>
                <c:pt idx="3138">
                  <c:v>1.6955000000000005E-2</c:v>
                </c:pt>
                <c:pt idx="3139">
                  <c:v>1.6935500000000006E-2</c:v>
                </c:pt>
                <c:pt idx="3140">
                  <c:v>1.6938000000000005E-2</c:v>
                </c:pt>
                <c:pt idx="3141">
                  <c:v>1.6914500000000002E-2</c:v>
                </c:pt>
                <c:pt idx="3142">
                  <c:v>1.6917500000000002E-2</c:v>
                </c:pt>
                <c:pt idx="3143">
                  <c:v>1.6909500000000004E-2</c:v>
                </c:pt>
                <c:pt idx="3144">
                  <c:v>1.6900000000000002E-2</c:v>
                </c:pt>
                <c:pt idx="3145">
                  <c:v>1.6889000000000001E-2</c:v>
                </c:pt>
                <c:pt idx="3146">
                  <c:v>1.6874000000000004E-2</c:v>
                </c:pt>
                <c:pt idx="3147">
                  <c:v>1.6861000000000001E-2</c:v>
                </c:pt>
                <c:pt idx="3148">
                  <c:v>1.6843500000000001E-2</c:v>
                </c:pt>
                <c:pt idx="3149">
                  <c:v>1.6827499999999999E-2</c:v>
                </c:pt>
                <c:pt idx="3150">
                  <c:v>1.68145E-2</c:v>
                </c:pt>
                <c:pt idx="3151">
                  <c:v>1.6803000000000002E-2</c:v>
                </c:pt>
                <c:pt idx="3152">
                  <c:v>1.6789499999999999E-2</c:v>
                </c:pt>
                <c:pt idx="3153">
                  <c:v>1.6784499999999997E-2</c:v>
                </c:pt>
                <c:pt idx="3154">
                  <c:v>1.6781000000000001E-2</c:v>
                </c:pt>
                <c:pt idx="3155">
                  <c:v>1.6765499999999999E-2</c:v>
                </c:pt>
                <c:pt idx="3156">
                  <c:v>1.67835E-2</c:v>
                </c:pt>
                <c:pt idx="3157">
                  <c:v>1.6763499999999997E-2</c:v>
                </c:pt>
                <c:pt idx="3158">
                  <c:v>1.6746999999999998E-2</c:v>
                </c:pt>
                <c:pt idx="3159">
                  <c:v>1.6717999999999997E-2</c:v>
                </c:pt>
                <c:pt idx="3160">
                  <c:v>1.6699499999999992E-2</c:v>
                </c:pt>
                <c:pt idx="3161">
                  <c:v>1.6673999999999994E-2</c:v>
                </c:pt>
                <c:pt idx="3162">
                  <c:v>1.6644499999999993E-2</c:v>
                </c:pt>
                <c:pt idx="3163">
                  <c:v>1.6617499999999997E-2</c:v>
                </c:pt>
                <c:pt idx="3164">
                  <c:v>1.6599999999999997E-2</c:v>
                </c:pt>
                <c:pt idx="3165">
                  <c:v>1.6574999999999996E-2</c:v>
                </c:pt>
                <c:pt idx="3166">
                  <c:v>1.6552499999999998E-2</c:v>
                </c:pt>
                <c:pt idx="3167">
                  <c:v>1.6519499999999996E-2</c:v>
                </c:pt>
                <c:pt idx="3168">
                  <c:v>1.6478999999999994E-2</c:v>
                </c:pt>
                <c:pt idx="3169">
                  <c:v>1.6429999999999997E-2</c:v>
                </c:pt>
                <c:pt idx="3170">
                  <c:v>1.6396999999999991E-2</c:v>
                </c:pt>
                <c:pt idx="3171">
                  <c:v>1.6358499999999995E-2</c:v>
                </c:pt>
                <c:pt idx="3172">
                  <c:v>1.6345499999999999E-2</c:v>
                </c:pt>
                <c:pt idx="3173">
                  <c:v>1.6308999999999997E-2</c:v>
                </c:pt>
                <c:pt idx="3174">
                  <c:v>1.6297999999999997E-2</c:v>
                </c:pt>
                <c:pt idx="3175">
                  <c:v>1.6270999999999997E-2</c:v>
                </c:pt>
                <c:pt idx="3176">
                  <c:v>1.6235499999999996E-2</c:v>
                </c:pt>
                <c:pt idx="3177">
                  <c:v>1.6202499999999998E-2</c:v>
                </c:pt>
                <c:pt idx="3178">
                  <c:v>1.6167999999999998E-2</c:v>
                </c:pt>
                <c:pt idx="3179">
                  <c:v>1.6114999999999997E-2</c:v>
                </c:pt>
                <c:pt idx="3180">
                  <c:v>1.6079999999999997E-2</c:v>
                </c:pt>
                <c:pt idx="3181">
                  <c:v>1.6064999999999999E-2</c:v>
                </c:pt>
                <c:pt idx="3182">
                  <c:v>1.6031499999999997E-2</c:v>
                </c:pt>
                <c:pt idx="3183">
                  <c:v>1.5999499999999996E-2</c:v>
                </c:pt>
                <c:pt idx="3184">
                  <c:v>1.5969999999999995E-2</c:v>
                </c:pt>
                <c:pt idx="3185">
                  <c:v>1.5944999999999997E-2</c:v>
                </c:pt>
                <c:pt idx="3186">
                  <c:v>1.5909999999999997E-2</c:v>
                </c:pt>
                <c:pt idx="3187">
                  <c:v>1.5878E-2</c:v>
                </c:pt>
                <c:pt idx="3188">
                  <c:v>1.5845999999999996E-2</c:v>
                </c:pt>
                <c:pt idx="3189">
                  <c:v>1.5807499999999999E-2</c:v>
                </c:pt>
                <c:pt idx="3190">
                  <c:v>1.5768999999999998E-2</c:v>
                </c:pt>
                <c:pt idx="3191">
                  <c:v>1.5743999999999998E-2</c:v>
                </c:pt>
                <c:pt idx="3192">
                  <c:v>1.57115E-2</c:v>
                </c:pt>
                <c:pt idx="3193">
                  <c:v>1.5671000000000001E-2</c:v>
                </c:pt>
                <c:pt idx="3194">
                  <c:v>1.5629500000000001E-2</c:v>
                </c:pt>
                <c:pt idx="3195">
                  <c:v>1.5600499999999996E-2</c:v>
                </c:pt>
                <c:pt idx="3196">
                  <c:v>1.5567999999999997E-2</c:v>
                </c:pt>
                <c:pt idx="3197">
                  <c:v>1.5526000000000002E-2</c:v>
                </c:pt>
                <c:pt idx="3198">
                  <c:v>1.5454999999999997E-2</c:v>
                </c:pt>
                <c:pt idx="3199">
                  <c:v>1.5414999999999998E-2</c:v>
                </c:pt>
                <c:pt idx="3200">
                  <c:v>1.5383499999999996E-2</c:v>
                </c:pt>
                <c:pt idx="3201">
                  <c:v>1.5349499999999995E-2</c:v>
                </c:pt>
                <c:pt idx="3202">
                  <c:v>1.5307999999999995E-2</c:v>
                </c:pt>
                <c:pt idx="3203">
                  <c:v>1.5259499999999995E-2</c:v>
                </c:pt>
                <c:pt idx="3204">
                  <c:v>1.5225999999999996E-2</c:v>
                </c:pt>
                <c:pt idx="3205">
                  <c:v>1.5184499999999997E-2</c:v>
                </c:pt>
                <c:pt idx="3206">
                  <c:v>1.5149999999999992E-2</c:v>
                </c:pt>
                <c:pt idx="3207">
                  <c:v>1.5125999999999994E-2</c:v>
                </c:pt>
                <c:pt idx="3208">
                  <c:v>1.5089999999999998E-2</c:v>
                </c:pt>
                <c:pt idx="3209">
                  <c:v>1.5050999999999998E-2</c:v>
                </c:pt>
                <c:pt idx="3210">
                  <c:v>1.5004E-2</c:v>
                </c:pt>
                <c:pt idx="3211">
                  <c:v>1.4954999999999998E-2</c:v>
                </c:pt>
                <c:pt idx="3212">
                  <c:v>1.4910999999999999E-2</c:v>
                </c:pt>
                <c:pt idx="3213">
                  <c:v>1.4869500000000001E-2</c:v>
                </c:pt>
                <c:pt idx="3214">
                  <c:v>1.4831500000000003E-2</c:v>
                </c:pt>
                <c:pt idx="3215">
                  <c:v>1.4779500000000001E-2</c:v>
                </c:pt>
                <c:pt idx="3216">
                  <c:v>1.4740000000000001E-2</c:v>
                </c:pt>
                <c:pt idx="3217">
                  <c:v>1.4699499999999997E-2</c:v>
                </c:pt>
                <c:pt idx="3218">
                  <c:v>1.4667999999999999E-2</c:v>
                </c:pt>
                <c:pt idx="3219">
                  <c:v>1.4619500000000001E-2</c:v>
                </c:pt>
                <c:pt idx="3220">
                  <c:v>1.4592000000000001E-2</c:v>
                </c:pt>
                <c:pt idx="3221">
                  <c:v>1.4541E-2</c:v>
                </c:pt>
                <c:pt idx="3222">
                  <c:v>1.45185E-2</c:v>
                </c:pt>
                <c:pt idx="3223">
                  <c:v>1.4478500000000004E-2</c:v>
                </c:pt>
                <c:pt idx="3224">
                  <c:v>1.4438000000000005E-2</c:v>
                </c:pt>
                <c:pt idx="3225">
                  <c:v>1.4402500000000002E-2</c:v>
                </c:pt>
                <c:pt idx="3226">
                  <c:v>1.4361500000000003E-2</c:v>
                </c:pt>
                <c:pt idx="3227">
                  <c:v>1.43275E-2</c:v>
                </c:pt>
                <c:pt idx="3228">
                  <c:v>1.4276499999999999E-2</c:v>
                </c:pt>
                <c:pt idx="3229">
                  <c:v>1.4227499999999999E-2</c:v>
                </c:pt>
                <c:pt idx="3230">
                  <c:v>1.41995E-2</c:v>
                </c:pt>
                <c:pt idx="3231">
                  <c:v>1.4161000000000003E-2</c:v>
                </c:pt>
                <c:pt idx="3232">
                  <c:v>1.4130500000000004E-2</c:v>
                </c:pt>
                <c:pt idx="3233">
                  <c:v>1.4133500000000004E-2</c:v>
                </c:pt>
                <c:pt idx="3234">
                  <c:v>1.4101000000000001E-2</c:v>
                </c:pt>
                <c:pt idx="3235">
                  <c:v>1.4077500000000005E-2</c:v>
                </c:pt>
                <c:pt idx="3236">
                  <c:v>1.4044500000000007E-2</c:v>
                </c:pt>
                <c:pt idx="3237">
                  <c:v>1.4016500000000008E-2</c:v>
                </c:pt>
                <c:pt idx="3238">
                  <c:v>1.3994500000000007E-2</c:v>
                </c:pt>
                <c:pt idx="3239">
                  <c:v>1.3957500000000005E-2</c:v>
                </c:pt>
                <c:pt idx="3240">
                  <c:v>1.3921500000000007E-2</c:v>
                </c:pt>
                <c:pt idx="3241">
                  <c:v>1.3887500000000006E-2</c:v>
                </c:pt>
                <c:pt idx="3242">
                  <c:v>1.3846500000000001E-2</c:v>
                </c:pt>
                <c:pt idx="3243">
                  <c:v>1.3823E-2</c:v>
                </c:pt>
                <c:pt idx="3244">
                  <c:v>1.37845E-2</c:v>
                </c:pt>
                <c:pt idx="3245">
                  <c:v>1.3755999999999999E-2</c:v>
                </c:pt>
                <c:pt idx="3246">
                  <c:v>1.3722500000000002E-2</c:v>
                </c:pt>
                <c:pt idx="3247">
                  <c:v>1.3692499999999998E-2</c:v>
                </c:pt>
                <c:pt idx="3248">
                  <c:v>1.3652500000000001E-2</c:v>
                </c:pt>
                <c:pt idx="3249">
                  <c:v>1.3620500000000001E-2</c:v>
                </c:pt>
                <c:pt idx="3250">
                  <c:v>1.35765E-2</c:v>
                </c:pt>
                <c:pt idx="3251">
                  <c:v>1.35435E-2</c:v>
                </c:pt>
                <c:pt idx="3252">
                  <c:v>1.3505499999999997E-2</c:v>
                </c:pt>
                <c:pt idx="3253">
                  <c:v>1.3476499999999997E-2</c:v>
                </c:pt>
                <c:pt idx="3254">
                  <c:v>1.3443499999999999E-2</c:v>
                </c:pt>
                <c:pt idx="3255">
                  <c:v>1.3401499999999997E-2</c:v>
                </c:pt>
                <c:pt idx="3256">
                  <c:v>1.3367499999999994E-2</c:v>
                </c:pt>
                <c:pt idx="3257">
                  <c:v>1.33305E-2</c:v>
                </c:pt>
                <c:pt idx="3258">
                  <c:v>1.3291999999999997E-2</c:v>
                </c:pt>
                <c:pt idx="3259">
                  <c:v>1.3257000000000001E-2</c:v>
                </c:pt>
                <c:pt idx="3260">
                  <c:v>1.3222000000000001E-2</c:v>
                </c:pt>
                <c:pt idx="3261">
                  <c:v>1.3176500000000002E-2</c:v>
                </c:pt>
                <c:pt idx="3262">
                  <c:v>1.3095500000000003E-2</c:v>
                </c:pt>
                <c:pt idx="3263">
                  <c:v>1.3059500000000002E-2</c:v>
                </c:pt>
                <c:pt idx="3264">
                  <c:v>1.3015999999999998E-2</c:v>
                </c:pt>
                <c:pt idx="3265">
                  <c:v>1.2988E-2</c:v>
                </c:pt>
                <c:pt idx="3266">
                  <c:v>1.2955499999999998E-2</c:v>
                </c:pt>
                <c:pt idx="3267">
                  <c:v>1.2913999999999995E-2</c:v>
                </c:pt>
                <c:pt idx="3268">
                  <c:v>1.2879499999999993E-2</c:v>
                </c:pt>
                <c:pt idx="3269">
                  <c:v>1.2843999999999996E-2</c:v>
                </c:pt>
                <c:pt idx="3270">
                  <c:v>1.2803499999999997E-2</c:v>
                </c:pt>
                <c:pt idx="3271">
                  <c:v>1.2772499999999994E-2</c:v>
                </c:pt>
                <c:pt idx="3272">
                  <c:v>1.2737499999999995E-2</c:v>
                </c:pt>
                <c:pt idx="3273">
                  <c:v>1.2703999999999991E-2</c:v>
                </c:pt>
                <c:pt idx="3274">
                  <c:v>1.2677499999999994E-2</c:v>
                </c:pt>
                <c:pt idx="3275">
                  <c:v>1.2645999999999991E-2</c:v>
                </c:pt>
                <c:pt idx="3276">
                  <c:v>1.2614999999999989E-2</c:v>
                </c:pt>
                <c:pt idx="3277">
                  <c:v>1.258649999999999E-2</c:v>
                </c:pt>
                <c:pt idx="3278">
                  <c:v>1.254449999999999E-2</c:v>
                </c:pt>
                <c:pt idx="3279">
                  <c:v>1.2517499999999989E-2</c:v>
                </c:pt>
                <c:pt idx="3280">
                  <c:v>1.2489499999999988E-2</c:v>
                </c:pt>
                <c:pt idx="3281">
                  <c:v>1.2458999999999991E-2</c:v>
                </c:pt>
                <c:pt idx="3282">
                  <c:v>1.2419999999999994E-2</c:v>
                </c:pt>
                <c:pt idx="3283">
                  <c:v>1.2400499999999995E-2</c:v>
                </c:pt>
                <c:pt idx="3284">
                  <c:v>1.2375999999999991E-2</c:v>
                </c:pt>
                <c:pt idx="3285">
                  <c:v>1.2353499999999993E-2</c:v>
                </c:pt>
                <c:pt idx="3286">
                  <c:v>1.2334999999999992E-2</c:v>
                </c:pt>
                <c:pt idx="3287">
                  <c:v>1.2311499999999993E-2</c:v>
                </c:pt>
                <c:pt idx="3288">
                  <c:v>1.2283999999999993E-2</c:v>
                </c:pt>
                <c:pt idx="3289">
                  <c:v>1.2262999999999991E-2</c:v>
                </c:pt>
                <c:pt idx="3290">
                  <c:v>1.2227499999999992E-2</c:v>
                </c:pt>
                <c:pt idx="3291">
                  <c:v>1.2203499999999989E-2</c:v>
                </c:pt>
                <c:pt idx="3292">
                  <c:v>1.2189999999999989E-2</c:v>
                </c:pt>
                <c:pt idx="3293">
                  <c:v>1.2185499999999991E-2</c:v>
                </c:pt>
                <c:pt idx="3294">
                  <c:v>1.215299999999999E-2</c:v>
                </c:pt>
                <c:pt idx="3295">
                  <c:v>1.213049999999999E-2</c:v>
                </c:pt>
                <c:pt idx="3296">
                  <c:v>1.2113499999999991E-2</c:v>
                </c:pt>
                <c:pt idx="3297">
                  <c:v>1.2087999999999989E-2</c:v>
                </c:pt>
                <c:pt idx="3298">
                  <c:v>1.2068499999999996E-2</c:v>
                </c:pt>
                <c:pt idx="3299">
                  <c:v>1.2045999999999994E-2</c:v>
                </c:pt>
                <c:pt idx="3300">
                  <c:v>1.2030499999999994E-2</c:v>
                </c:pt>
                <c:pt idx="3301">
                  <c:v>1.2017999999999999E-2</c:v>
                </c:pt>
                <c:pt idx="3302">
                  <c:v>1.2001500000000003E-2</c:v>
                </c:pt>
                <c:pt idx="3303">
                  <c:v>1.1981499999999999E-2</c:v>
                </c:pt>
                <c:pt idx="3304">
                  <c:v>1.1959499999999998E-2</c:v>
                </c:pt>
                <c:pt idx="3305">
                  <c:v>1.1927999999999996E-2</c:v>
                </c:pt>
                <c:pt idx="3306">
                  <c:v>1.1908500000000002E-2</c:v>
                </c:pt>
                <c:pt idx="3307">
                  <c:v>1.1884499999999999E-2</c:v>
                </c:pt>
                <c:pt idx="3308">
                  <c:v>1.1867500000000001E-2</c:v>
                </c:pt>
                <c:pt idx="3309">
                  <c:v>1.1843999999999999E-2</c:v>
                </c:pt>
                <c:pt idx="3310">
                  <c:v>1.1819999999999997E-2</c:v>
                </c:pt>
                <c:pt idx="3311">
                  <c:v>1.18005E-2</c:v>
                </c:pt>
                <c:pt idx="3312">
                  <c:v>1.1776999999999998E-2</c:v>
                </c:pt>
                <c:pt idx="3313">
                  <c:v>1.1741999999999999E-2</c:v>
                </c:pt>
                <c:pt idx="3314">
                  <c:v>1.1731499999999997E-2</c:v>
                </c:pt>
                <c:pt idx="3315">
                  <c:v>1.1722999999999997E-2</c:v>
                </c:pt>
                <c:pt idx="3316">
                  <c:v>1.1704999999999997E-2</c:v>
                </c:pt>
                <c:pt idx="3317">
                  <c:v>1.1671999999999995E-2</c:v>
                </c:pt>
                <c:pt idx="3318">
                  <c:v>1.1669999999999998E-2</c:v>
                </c:pt>
                <c:pt idx="3319">
                  <c:v>1.1639500000000001E-2</c:v>
                </c:pt>
                <c:pt idx="3320">
                  <c:v>1.1635000000000001E-2</c:v>
                </c:pt>
                <c:pt idx="3321">
                  <c:v>1.1625999999999999E-2</c:v>
                </c:pt>
                <c:pt idx="3322">
                  <c:v>1.1629999999999998E-2</c:v>
                </c:pt>
                <c:pt idx="3323">
                  <c:v>1.1614499999999998E-2</c:v>
                </c:pt>
                <c:pt idx="3324">
                  <c:v>1.1615999999999998E-2</c:v>
                </c:pt>
                <c:pt idx="3325">
                  <c:v>1.1606499999999997E-2</c:v>
                </c:pt>
                <c:pt idx="3326">
                  <c:v>1.1605499999999998E-2</c:v>
                </c:pt>
                <c:pt idx="3327">
                  <c:v>1.1639999999999994E-2</c:v>
                </c:pt>
                <c:pt idx="3328">
                  <c:v>1.1640999999999997E-2</c:v>
                </c:pt>
                <c:pt idx="3329">
                  <c:v>1.1644999999999996E-2</c:v>
                </c:pt>
                <c:pt idx="3330">
                  <c:v>1.1660499999999996E-2</c:v>
                </c:pt>
                <c:pt idx="3331">
                  <c:v>1.1672499999999999E-2</c:v>
                </c:pt>
                <c:pt idx="3332">
                  <c:v>1.1689499999999995E-2</c:v>
                </c:pt>
                <c:pt idx="3333">
                  <c:v>1.1691499999999999E-2</c:v>
                </c:pt>
                <c:pt idx="3334">
                  <c:v>1.1695499999999996E-2</c:v>
                </c:pt>
                <c:pt idx="3335">
                  <c:v>1.1718499999999998E-2</c:v>
                </c:pt>
                <c:pt idx="3336">
                  <c:v>1.1735499999999996E-2</c:v>
                </c:pt>
                <c:pt idx="3337">
                  <c:v>1.1747999999999996E-2</c:v>
                </c:pt>
                <c:pt idx="3338">
                  <c:v>1.1771999999999998E-2</c:v>
                </c:pt>
                <c:pt idx="3339">
                  <c:v>1.1803499999999998E-2</c:v>
                </c:pt>
                <c:pt idx="3340">
                  <c:v>1.1821E-2</c:v>
                </c:pt>
                <c:pt idx="3341">
                  <c:v>1.18385E-2</c:v>
                </c:pt>
                <c:pt idx="3342">
                  <c:v>1.1853000000000001E-2</c:v>
                </c:pt>
                <c:pt idx="3343">
                  <c:v>1.1876500000000002E-2</c:v>
                </c:pt>
                <c:pt idx="3344">
                  <c:v>1.1890500000000002E-2</c:v>
                </c:pt>
                <c:pt idx="3345">
                  <c:v>1.1917000000000002E-2</c:v>
                </c:pt>
                <c:pt idx="3346">
                  <c:v>1.1939E-2</c:v>
                </c:pt>
                <c:pt idx="3347">
                  <c:v>1.1960500000000002E-2</c:v>
                </c:pt>
                <c:pt idx="3348">
                  <c:v>1.1983000000000004E-2</c:v>
                </c:pt>
                <c:pt idx="3349">
                  <c:v>1.2006000000000003E-2</c:v>
                </c:pt>
                <c:pt idx="3350">
                  <c:v>1.2032000000000004E-2</c:v>
                </c:pt>
                <c:pt idx="3351">
                  <c:v>1.2054500000000006E-2</c:v>
                </c:pt>
                <c:pt idx="3352">
                  <c:v>1.2087500000000008E-2</c:v>
                </c:pt>
                <c:pt idx="3353">
                  <c:v>1.2109500000000009E-2</c:v>
                </c:pt>
                <c:pt idx="3354">
                  <c:v>1.2138000000000008E-2</c:v>
                </c:pt>
                <c:pt idx="3355">
                  <c:v>1.217650000000001E-2</c:v>
                </c:pt>
                <c:pt idx="3356">
                  <c:v>1.220100000000001E-2</c:v>
                </c:pt>
                <c:pt idx="3357">
                  <c:v>1.222800000000001E-2</c:v>
                </c:pt>
                <c:pt idx="3358">
                  <c:v>1.2251500000000012E-2</c:v>
                </c:pt>
                <c:pt idx="3359">
                  <c:v>1.227500000000001E-2</c:v>
                </c:pt>
                <c:pt idx="3360">
                  <c:v>1.229450000000001E-2</c:v>
                </c:pt>
                <c:pt idx="3361">
                  <c:v>1.232500000000001E-2</c:v>
                </c:pt>
                <c:pt idx="3362">
                  <c:v>1.2359500000000013E-2</c:v>
                </c:pt>
                <c:pt idx="3363">
                  <c:v>1.237550000000001E-2</c:v>
                </c:pt>
                <c:pt idx="3364">
                  <c:v>1.240050000000001E-2</c:v>
                </c:pt>
                <c:pt idx="3365">
                  <c:v>1.2434000000000008E-2</c:v>
                </c:pt>
                <c:pt idx="3366">
                  <c:v>1.245950000000001E-2</c:v>
                </c:pt>
                <c:pt idx="3367">
                  <c:v>1.2490000000000008E-2</c:v>
                </c:pt>
                <c:pt idx="3368">
                  <c:v>1.2530500000000007E-2</c:v>
                </c:pt>
                <c:pt idx="3369">
                  <c:v>1.2561500000000008E-2</c:v>
                </c:pt>
                <c:pt idx="3370">
                  <c:v>1.2582500000000007E-2</c:v>
                </c:pt>
                <c:pt idx="3371">
                  <c:v>1.2613000000000008E-2</c:v>
                </c:pt>
                <c:pt idx="3372">
                  <c:v>1.2641500000000005E-2</c:v>
                </c:pt>
                <c:pt idx="3373">
                  <c:v>1.2676500000000009E-2</c:v>
                </c:pt>
                <c:pt idx="3374">
                  <c:v>1.2711500000000008E-2</c:v>
                </c:pt>
                <c:pt idx="3375">
                  <c:v>1.2747500000000007E-2</c:v>
                </c:pt>
                <c:pt idx="3376">
                  <c:v>1.2782000000000009E-2</c:v>
                </c:pt>
                <c:pt idx="3377">
                  <c:v>1.2819000000000007E-2</c:v>
                </c:pt>
                <c:pt idx="3378">
                  <c:v>1.2845500000000008E-2</c:v>
                </c:pt>
                <c:pt idx="3379">
                  <c:v>1.2882500000000005E-2</c:v>
                </c:pt>
                <c:pt idx="3380">
                  <c:v>1.2931500000000007E-2</c:v>
                </c:pt>
                <c:pt idx="3381">
                  <c:v>1.2969500000000007E-2</c:v>
                </c:pt>
                <c:pt idx="3382">
                  <c:v>1.3009500000000007E-2</c:v>
                </c:pt>
                <c:pt idx="3383">
                  <c:v>1.3045500000000005E-2</c:v>
                </c:pt>
                <c:pt idx="3384">
                  <c:v>1.3073500000000007E-2</c:v>
                </c:pt>
                <c:pt idx="3385">
                  <c:v>1.3102000000000008E-2</c:v>
                </c:pt>
                <c:pt idx="3386">
                  <c:v>1.3137500000000007E-2</c:v>
                </c:pt>
                <c:pt idx="3387">
                  <c:v>1.3179500000000005E-2</c:v>
                </c:pt>
                <c:pt idx="3388">
                  <c:v>1.3213500000000006E-2</c:v>
                </c:pt>
                <c:pt idx="3389">
                  <c:v>1.3259000000000003E-2</c:v>
                </c:pt>
                <c:pt idx="3390">
                  <c:v>1.3299500000000004E-2</c:v>
                </c:pt>
                <c:pt idx="3391">
                  <c:v>1.3339000000000004E-2</c:v>
                </c:pt>
                <c:pt idx="3392">
                  <c:v>1.3374500000000004E-2</c:v>
                </c:pt>
                <c:pt idx="3393">
                  <c:v>1.3421500000000005E-2</c:v>
                </c:pt>
                <c:pt idx="3394">
                  <c:v>1.3466500000000003E-2</c:v>
                </c:pt>
                <c:pt idx="3395">
                  <c:v>1.3504500000000004E-2</c:v>
                </c:pt>
                <c:pt idx="3396">
                  <c:v>1.3542500000000004E-2</c:v>
                </c:pt>
                <c:pt idx="3397">
                  <c:v>1.3583000000000003E-2</c:v>
                </c:pt>
                <c:pt idx="3398">
                  <c:v>1.3621500000000003E-2</c:v>
                </c:pt>
                <c:pt idx="3399">
                  <c:v>1.3660500000000004E-2</c:v>
                </c:pt>
                <c:pt idx="3400">
                  <c:v>1.3689000000000002E-2</c:v>
                </c:pt>
                <c:pt idx="3401">
                  <c:v>1.3726500000000001E-2</c:v>
                </c:pt>
                <c:pt idx="3402">
                  <c:v>1.3763000000000003E-2</c:v>
                </c:pt>
                <c:pt idx="3403">
                  <c:v>1.3801500000000005E-2</c:v>
                </c:pt>
                <c:pt idx="3404">
                  <c:v>1.3844500000000004E-2</c:v>
                </c:pt>
                <c:pt idx="3405">
                  <c:v>1.3879500000000005E-2</c:v>
                </c:pt>
                <c:pt idx="3406">
                  <c:v>1.3903500000000003E-2</c:v>
                </c:pt>
                <c:pt idx="3407">
                  <c:v>1.3938000000000001E-2</c:v>
                </c:pt>
                <c:pt idx="3408">
                  <c:v>1.3972500000000004E-2</c:v>
                </c:pt>
                <c:pt idx="3409">
                  <c:v>1.4012500000000006E-2</c:v>
                </c:pt>
                <c:pt idx="3410">
                  <c:v>1.4057500000000002E-2</c:v>
                </c:pt>
                <c:pt idx="3411">
                  <c:v>1.4105000000000003E-2</c:v>
                </c:pt>
                <c:pt idx="3412">
                  <c:v>1.4145000000000003E-2</c:v>
                </c:pt>
                <c:pt idx="3413">
                  <c:v>1.4183500000000005E-2</c:v>
                </c:pt>
                <c:pt idx="3414">
                  <c:v>1.4216000000000001E-2</c:v>
                </c:pt>
                <c:pt idx="3415">
                  <c:v>1.4257500000000005E-2</c:v>
                </c:pt>
                <c:pt idx="3416">
                  <c:v>1.4291000000000005E-2</c:v>
                </c:pt>
                <c:pt idx="3417">
                  <c:v>1.4339000000000005E-2</c:v>
                </c:pt>
                <c:pt idx="3418">
                  <c:v>1.4370000000000003E-2</c:v>
                </c:pt>
                <c:pt idx="3419">
                  <c:v>1.4412000000000003E-2</c:v>
                </c:pt>
                <c:pt idx="3420">
                  <c:v>1.4455500000000005E-2</c:v>
                </c:pt>
                <c:pt idx="3421">
                  <c:v>1.4497000000000005E-2</c:v>
                </c:pt>
                <c:pt idx="3422">
                  <c:v>1.4511500000000004E-2</c:v>
                </c:pt>
                <c:pt idx="3423">
                  <c:v>1.4551500000000005E-2</c:v>
                </c:pt>
                <c:pt idx="3424">
                  <c:v>1.4594000000000005E-2</c:v>
                </c:pt>
                <c:pt idx="3425">
                  <c:v>1.4627500000000005E-2</c:v>
                </c:pt>
                <c:pt idx="3426">
                  <c:v>1.4662500000000002E-2</c:v>
                </c:pt>
                <c:pt idx="3427">
                  <c:v>1.4691500000000007E-2</c:v>
                </c:pt>
                <c:pt idx="3428">
                  <c:v>1.4732500000000003E-2</c:v>
                </c:pt>
                <c:pt idx="3429">
                  <c:v>1.4769999999999998E-2</c:v>
                </c:pt>
                <c:pt idx="3430">
                  <c:v>1.4797999999999999E-2</c:v>
                </c:pt>
                <c:pt idx="3431">
                  <c:v>1.48355E-2</c:v>
                </c:pt>
                <c:pt idx="3432">
                  <c:v>1.4876499999999994E-2</c:v>
                </c:pt>
                <c:pt idx="3433">
                  <c:v>1.4900999999999998E-2</c:v>
                </c:pt>
                <c:pt idx="3434">
                  <c:v>1.4935999999999998E-2</c:v>
                </c:pt>
                <c:pt idx="3435">
                  <c:v>1.4977499999999999E-2</c:v>
                </c:pt>
                <c:pt idx="3436">
                  <c:v>1.5014999999999999E-2</c:v>
                </c:pt>
                <c:pt idx="3437">
                  <c:v>1.5050499999999996E-2</c:v>
                </c:pt>
                <c:pt idx="3438">
                  <c:v>1.5086499999999997E-2</c:v>
                </c:pt>
                <c:pt idx="3439">
                  <c:v>1.5122499999999994E-2</c:v>
                </c:pt>
                <c:pt idx="3440">
                  <c:v>1.5152999999999996E-2</c:v>
                </c:pt>
                <c:pt idx="3441">
                  <c:v>1.5185999999999993E-2</c:v>
                </c:pt>
                <c:pt idx="3442">
                  <c:v>1.5214999999999996E-2</c:v>
                </c:pt>
                <c:pt idx="3443">
                  <c:v>1.5247999999999998E-2</c:v>
                </c:pt>
                <c:pt idx="3444">
                  <c:v>1.5288499999999998E-2</c:v>
                </c:pt>
                <c:pt idx="3445">
                  <c:v>1.5313999999999999E-2</c:v>
                </c:pt>
                <c:pt idx="3446">
                  <c:v>1.5365999999999999E-2</c:v>
                </c:pt>
                <c:pt idx="3447">
                  <c:v>1.5391999999999996E-2</c:v>
                </c:pt>
                <c:pt idx="3448">
                  <c:v>1.5430499999999993E-2</c:v>
                </c:pt>
                <c:pt idx="3449">
                  <c:v>1.5462499999999995E-2</c:v>
                </c:pt>
                <c:pt idx="3450">
                  <c:v>1.5478499999999999E-2</c:v>
                </c:pt>
                <c:pt idx="3451">
                  <c:v>1.5519999999999996E-2</c:v>
                </c:pt>
                <c:pt idx="3452">
                  <c:v>1.5551500000000001E-2</c:v>
                </c:pt>
                <c:pt idx="3453">
                  <c:v>1.5575E-2</c:v>
                </c:pt>
                <c:pt idx="3454">
                  <c:v>1.5599E-2</c:v>
                </c:pt>
                <c:pt idx="3455">
                  <c:v>1.5632E-2</c:v>
                </c:pt>
                <c:pt idx="3456">
                  <c:v>1.5671500000000001E-2</c:v>
                </c:pt>
                <c:pt idx="3457">
                  <c:v>1.5699500000000002E-2</c:v>
                </c:pt>
                <c:pt idx="3458">
                  <c:v>1.5730000000000001E-2</c:v>
                </c:pt>
                <c:pt idx="3459">
                  <c:v>1.5759000000000002E-2</c:v>
                </c:pt>
                <c:pt idx="3460">
                  <c:v>1.5797000000000002E-2</c:v>
                </c:pt>
                <c:pt idx="3461">
                  <c:v>1.5831000000000005E-2</c:v>
                </c:pt>
                <c:pt idx="3462">
                  <c:v>1.5868500000000004E-2</c:v>
                </c:pt>
                <c:pt idx="3463">
                  <c:v>1.5906500000000004E-2</c:v>
                </c:pt>
                <c:pt idx="3464">
                  <c:v>1.5946500000000009E-2</c:v>
                </c:pt>
                <c:pt idx="3465">
                  <c:v>1.5980500000000005E-2</c:v>
                </c:pt>
                <c:pt idx="3466">
                  <c:v>1.6028500000000005E-2</c:v>
                </c:pt>
                <c:pt idx="3467">
                  <c:v>1.606900000000001E-2</c:v>
                </c:pt>
                <c:pt idx="3468">
                  <c:v>1.6110000000000006E-2</c:v>
                </c:pt>
                <c:pt idx="3469">
                  <c:v>1.6140500000000006E-2</c:v>
                </c:pt>
                <c:pt idx="3470">
                  <c:v>1.6180000000000003E-2</c:v>
                </c:pt>
                <c:pt idx="3471">
                  <c:v>1.6217000000000002E-2</c:v>
                </c:pt>
                <c:pt idx="3472">
                  <c:v>1.6257500000000001E-2</c:v>
                </c:pt>
                <c:pt idx="3473">
                  <c:v>1.6286500000000006E-2</c:v>
                </c:pt>
                <c:pt idx="3474">
                  <c:v>1.6324500000000002E-2</c:v>
                </c:pt>
                <c:pt idx="3475">
                  <c:v>1.6357500000000004E-2</c:v>
                </c:pt>
                <c:pt idx="3476">
                  <c:v>1.6387500000000003E-2</c:v>
                </c:pt>
                <c:pt idx="3477">
                  <c:v>1.6416500000000004E-2</c:v>
                </c:pt>
                <c:pt idx="3478">
                  <c:v>1.6456500000000002E-2</c:v>
                </c:pt>
                <c:pt idx="3479">
                  <c:v>1.6484000000000006E-2</c:v>
                </c:pt>
                <c:pt idx="3480">
                  <c:v>1.6518000000000001E-2</c:v>
                </c:pt>
                <c:pt idx="3481">
                  <c:v>1.6556000000000005E-2</c:v>
                </c:pt>
                <c:pt idx="3482">
                  <c:v>1.6589000000000003E-2</c:v>
                </c:pt>
                <c:pt idx="3483">
                  <c:v>1.6612500000000002E-2</c:v>
                </c:pt>
                <c:pt idx="3484">
                  <c:v>1.6646500000000005E-2</c:v>
                </c:pt>
                <c:pt idx="3485">
                  <c:v>1.6678000000000002E-2</c:v>
                </c:pt>
                <c:pt idx="3486">
                  <c:v>1.6704500000000004E-2</c:v>
                </c:pt>
                <c:pt idx="3487">
                  <c:v>1.6729500000000005E-2</c:v>
                </c:pt>
                <c:pt idx="3488">
                  <c:v>1.6762500000000003E-2</c:v>
                </c:pt>
                <c:pt idx="3489">
                  <c:v>1.6785500000000002E-2</c:v>
                </c:pt>
                <c:pt idx="3490">
                  <c:v>1.6816500000000002E-2</c:v>
                </c:pt>
                <c:pt idx="3491">
                  <c:v>1.6843500000000001E-2</c:v>
                </c:pt>
                <c:pt idx="3492">
                  <c:v>1.6869000000000002E-2</c:v>
                </c:pt>
                <c:pt idx="3493">
                  <c:v>1.6883499999999999E-2</c:v>
                </c:pt>
                <c:pt idx="3494">
                  <c:v>1.6920000000000001E-2</c:v>
                </c:pt>
                <c:pt idx="3495">
                  <c:v>1.6947500000000001E-2</c:v>
                </c:pt>
                <c:pt idx="3496">
                  <c:v>1.6970499999999999E-2</c:v>
                </c:pt>
                <c:pt idx="3497">
                  <c:v>1.6998999999999997E-2</c:v>
                </c:pt>
                <c:pt idx="3498">
                  <c:v>1.7023499999999997E-2</c:v>
                </c:pt>
                <c:pt idx="3499">
                  <c:v>1.7046999999999996E-2</c:v>
                </c:pt>
                <c:pt idx="3500">
                  <c:v>1.7069999999999995E-2</c:v>
                </c:pt>
                <c:pt idx="3501">
                  <c:v>1.7093499999999998E-2</c:v>
                </c:pt>
                <c:pt idx="3502">
                  <c:v>1.7108499999999999E-2</c:v>
                </c:pt>
                <c:pt idx="3503">
                  <c:v>1.7128499999999998E-2</c:v>
                </c:pt>
                <c:pt idx="3504">
                  <c:v>1.7152999999999998E-2</c:v>
                </c:pt>
                <c:pt idx="3505">
                  <c:v>1.7185499999999999E-2</c:v>
                </c:pt>
                <c:pt idx="3506">
                  <c:v>1.7201499999999998E-2</c:v>
                </c:pt>
                <c:pt idx="3507">
                  <c:v>1.7225999999999998E-2</c:v>
                </c:pt>
                <c:pt idx="3508">
                  <c:v>1.7249E-2</c:v>
                </c:pt>
                <c:pt idx="3509">
                  <c:v>1.7277000000000001E-2</c:v>
                </c:pt>
                <c:pt idx="3510">
                  <c:v>1.7302500000000002E-2</c:v>
                </c:pt>
                <c:pt idx="3511">
                  <c:v>1.7329000000000004E-2</c:v>
                </c:pt>
                <c:pt idx="3512">
                  <c:v>1.7360500000000004E-2</c:v>
                </c:pt>
                <c:pt idx="3513">
                  <c:v>1.7388000000000004E-2</c:v>
                </c:pt>
                <c:pt idx="3514">
                  <c:v>1.7401500000000004E-2</c:v>
                </c:pt>
                <c:pt idx="3515">
                  <c:v>1.7414500000000006E-2</c:v>
                </c:pt>
                <c:pt idx="3516">
                  <c:v>1.7441500000000006E-2</c:v>
                </c:pt>
                <c:pt idx="3517">
                  <c:v>1.7458000000000001E-2</c:v>
                </c:pt>
                <c:pt idx="3518">
                  <c:v>1.7484000000000003E-2</c:v>
                </c:pt>
                <c:pt idx="3519">
                  <c:v>1.7509500000000008E-2</c:v>
                </c:pt>
                <c:pt idx="3520">
                  <c:v>1.7529000000000006E-2</c:v>
                </c:pt>
                <c:pt idx="3521">
                  <c:v>1.7557000000000003E-2</c:v>
                </c:pt>
                <c:pt idx="3522">
                  <c:v>1.7583000000000005E-2</c:v>
                </c:pt>
                <c:pt idx="3523">
                  <c:v>1.7608500000000006E-2</c:v>
                </c:pt>
                <c:pt idx="3524">
                  <c:v>1.7634000000000004E-2</c:v>
                </c:pt>
                <c:pt idx="3525">
                  <c:v>1.7661000000000003E-2</c:v>
                </c:pt>
                <c:pt idx="3526">
                  <c:v>1.76755E-2</c:v>
                </c:pt>
                <c:pt idx="3527">
                  <c:v>1.7700000000000004E-2</c:v>
                </c:pt>
                <c:pt idx="3528">
                  <c:v>1.7720000000000003E-2</c:v>
                </c:pt>
                <c:pt idx="3529">
                  <c:v>1.7740000000000002E-2</c:v>
                </c:pt>
                <c:pt idx="3530">
                  <c:v>1.77585E-2</c:v>
                </c:pt>
                <c:pt idx="3531">
                  <c:v>1.7776500000000001E-2</c:v>
                </c:pt>
                <c:pt idx="3532">
                  <c:v>1.779E-2</c:v>
                </c:pt>
                <c:pt idx="3533">
                  <c:v>1.7816000000000002E-2</c:v>
                </c:pt>
                <c:pt idx="3534">
                  <c:v>1.7835000000000004E-2</c:v>
                </c:pt>
                <c:pt idx="3535">
                  <c:v>1.7847000000000005E-2</c:v>
                </c:pt>
                <c:pt idx="3536">
                  <c:v>1.7847000000000005E-2</c:v>
                </c:pt>
                <c:pt idx="3537">
                  <c:v>1.7871500000000005E-2</c:v>
                </c:pt>
                <c:pt idx="3538">
                  <c:v>1.7872500000000003E-2</c:v>
                </c:pt>
                <c:pt idx="3539">
                  <c:v>1.7876000000000003E-2</c:v>
                </c:pt>
                <c:pt idx="3540">
                  <c:v>1.7883000000000007E-2</c:v>
                </c:pt>
                <c:pt idx="3541">
                  <c:v>1.7887000000000004E-2</c:v>
                </c:pt>
                <c:pt idx="3542">
                  <c:v>1.7899000000000002E-2</c:v>
                </c:pt>
                <c:pt idx="3543">
                  <c:v>1.7907000000000003E-2</c:v>
                </c:pt>
                <c:pt idx="3544">
                  <c:v>1.7928000000000003E-2</c:v>
                </c:pt>
                <c:pt idx="3545">
                  <c:v>1.7933500000000005E-2</c:v>
                </c:pt>
                <c:pt idx="3546">
                  <c:v>1.7941000000000006E-2</c:v>
                </c:pt>
                <c:pt idx="3547">
                  <c:v>1.7945000000000003E-2</c:v>
                </c:pt>
                <c:pt idx="3548">
                  <c:v>1.7957500000000001E-2</c:v>
                </c:pt>
                <c:pt idx="3549">
                  <c:v>1.7969499999999999E-2</c:v>
                </c:pt>
                <c:pt idx="3550">
                  <c:v>1.7972999999999999E-2</c:v>
                </c:pt>
                <c:pt idx="3551">
                  <c:v>1.7979500000000002E-2</c:v>
                </c:pt>
                <c:pt idx="3552">
                  <c:v>1.7977E-2</c:v>
                </c:pt>
                <c:pt idx="3553">
                  <c:v>1.7986500000000002E-2</c:v>
                </c:pt>
                <c:pt idx="3554">
                  <c:v>1.7996999999999999E-2</c:v>
                </c:pt>
                <c:pt idx="3555">
                  <c:v>1.7991999999999998E-2</c:v>
                </c:pt>
                <c:pt idx="3556">
                  <c:v>1.8003000000000002E-2</c:v>
                </c:pt>
                <c:pt idx="3557">
                  <c:v>1.8010499999999999E-2</c:v>
                </c:pt>
                <c:pt idx="3558">
                  <c:v>1.8015499999999997E-2</c:v>
                </c:pt>
                <c:pt idx="3559">
                  <c:v>1.8030000000000001E-2</c:v>
                </c:pt>
                <c:pt idx="3560">
                  <c:v>1.8039999999999997E-2</c:v>
                </c:pt>
                <c:pt idx="3561">
                  <c:v>1.8054000000000001E-2</c:v>
                </c:pt>
                <c:pt idx="3562">
                  <c:v>1.8070000000000003E-2</c:v>
                </c:pt>
                <c:pt idx="3563">
                  <c:v>1.8094000000000002E-2</c:v>
                </c:pt>
                <c:pt idx="3564">
                  <c:v>1.8104500000000003E-2</c:v>
                </c:pt>
                <c:pt idx="3565">
                  <c:v>1.8111500000000003E-2</c:v>
                </c:pt>
                <c:pt idx="3566">
                  <c:v>1.8124000000000001E-2</c:v>
                </c:pt>
                <c:pt idx="3567">
                  <c:v>1.8134500000000005E-2</c:v>
                </c:pt>
                <c:pt idx="3568">
                  <c:v>1.8143000000000006E-2</c:v>
                </c:pt>
                <c:pt idx="3569">
                  <c:v>1.8161500000000007E-2</c:v>
                </c:pt>
                <c:pt idx="3570">
                  <c:v>1.8182000000000004E-2</c:v>
                </c:pt>
                <c:pt idx="3571">
                  <c:v>1.8200000000000008E-2</c:v>
                </c:pt>
                <c:pt idx="3572">
                  <c:v>1.8201500000000009E-2</c:v>
                </c:pt>
                <c:pt idx="3573">
                  <c:v>1.8212500000000006E-2</c:v>
                </c:pt>
                <c:pt idx="3574">
                  <c:v>1.8219000000000006E-2</c:v>
                </c:pt>
                <c:pt idx="3575">
                  <c:v>1.8221000000000008E-2</c:v>
                </c:pt>
                <c:pt idx="3576">
                  <c:v>1.8232000000000012E-2</c:v>
                </c:pt>
                <c:pt idx="3577">
                  <c:v>1.8249500000000009E-2</c:v>
                </c:pt>
                <c:pt idx="3578">
                  <c:v>1.8270500000000009E-2</c:v>
                </c:pt>
                <c:pt idx="3579">
                  <c:v>1.828850000000001E-2</c:v>
                </c:pt>
                <c:pt idx="3580">
                  <c:v>1.8286500000000011E-2</c:v>
                </c:pt>
                <c:pt idx="3581">
                  <c:v>1.8294000000000012E-2</c:v>
                </c:pt>
                <c:pt idx="3582">
                  <c:v>1.8293000000000014E-2</c:v>
                </c:pt>
                <c:pt idx="3583">
                  <c:v>1.8260000000000012E-2</c:v>
                </c:pt>
                <c:pt idx="3584">
                  <c:v>1.8276000000000011E-2</c:v>
                </c:pt>
                <c:pt idx="3585">
                  <c:v>1.8282500000000014E-2</c:v>
                </c:pt>
                <c:pt idx="3586">
                  <c:v>1.8290000000000011E-2</c:v>
                </c:pt>
                <c:pt idx="3587">
                  <c:v>1.8303500000000014E-2</c:v>
                </c:pt>
                <c:pt idx="3588">
                  <c:v>1.8295500000000017E-2</c:v>
                </c:pt>
                <c:pt idx="3589">
                  <c:v>1.8292500000000017E-2</c:v>
                </c:pt>
                <c:pt idx="3590">
                  <c:v>1.8296500000000014E-2</c:v>
                </c:pt>
                <c:pt idx="3591">
                  <c:v>1.8287500000000009E-2</c:v>
                </c:pt>
                <c:pt idx="3592">
                  <c:v>1.830300000000001E-2</c:v>
                </c:pt>
                <c:pt idx="3593">
                  <c:v>1.8304000000000015E-2</c:v>
                </c:pt>
                <c:pt idx="3594">
                  <c:v>1.830600000000001E-2</c:v>
                </c:pt>
                <c:pt idx="3595">
                  <c:v>1.8322500000000009E-2</c:v>
                </c:pt>
                <c:pt idx="3596">
                  <c:v>1.8338000000000011E-2</c:v>
                </c:pt>
                <c:pt idx="3597">
                  <c:v>1.8346500000000009E-2</c:v>
                </c:pt>
                <c:pt idx="3598">
                  <c:v>1.8358000000000013E-2</c:v>
                </c:pt>
                <c:pt idx="3599">
                  <c:v>1.8366000000000011E-2</c:v>
                </c:pt>
                <c:pt idx="3600">
                  <c:v>1.8378000000000009E-2</c:v>
                </c:pt>
                <c:pt idx="3601">
                  <c:v>1.8387500000000008E-2</c:v>
                </c:pt>
                <c:pt idx="3602">
                  <c:v>1.838300000000001E-2</c:v>
                </c:pt>
                <c:pt idx="3603">
                  <c:v>1.8384500000000008E-2</c:v>
                </c:pt>
                <c:pt idx="3604">
                  <c:v>1.8384000000000005E-2</c:v>
                </c:pt>
                <c:pt idx="3605">
                  <c:v>1.8394000000000008E-2</c:v>
                </c:pt>
                <c:pt idx="3606">
                  <c:v>1.8405500000000009E-2</c:v>
                </c:pt>
                <c:pt idx="3607">
                  <c:v>1.840700000000001E-2</c:v>
                </c:pt>
                <c:pt idx="3608">
                  <c:v>1.8408000000000008E-2</c:v>
                </c:pt>
                <c:pt idx="3609">
                  <c:v>1.8413500000000006E-2</c:v>
                </c:pt>
                <c:pt idx="3610">
                  <c:v>1.8409000000000005E-2</c:v>
                </c:pt>
                <c:pt idx="3611">
                  <c:v>1.8403500000000007E-2</c:v>
                </c:pt>
                <c:pt idx="3612">
                  <c:v>1.8404500000000004E-2</c:v>
                </c:pt>
                <c:pt idx="3613">
                  <c:v>1.8403500000000003E-2</c:v>
                </c:pt>
                <c:pt idx="3614">
                  <c:v>1.8395000000000005E-2</c:v>
                </c:pt>
                <c:pt idx="3615">
                  <c:v>1.8398500000000002E-2</c:v>
                </c:pt>
                <c:pt idx="3616">
                  <c:v>1.8410500000000003E-2</c:v>
                </c:pt>
                <c:pt idx="3617">
                  <c:v>1.8412500000000009E-2</c:v>
                </c:pt>
                <c:pt idx="3618">
                  <c:v>1.8416500000000006E-2</c:v>
                </c:pt>
                <c:pt idx="3619">
                  <c:v>1.8390500000000004E-2</c:v>
                </c:pt>
                <c:pt idx="3620">
                  <c:v>1.8398000000000005E-2</c:v>
                </c:pt>
                <c:pt idx="3621">
                  <c:v>1.8404500000000004E-2</c:v>
                </c:pt>
                <c:pt idx="3622">
                  <c:v>1.8417500000000003E-2</c:v>
                </c:pt>
                <c:pt idx="3623">
                  <c:v>1.8422500000000005E-2</c:v>
                </c:pt>
                <c:pt idx="3624">
                  <c:v>1.8426000000000001E-2</c:v>
                </c:pt>
                <c:pt idx="3625">
                  <c:v>1.8426499999999998E-2</c:v>
                </c:pt>
                <c:pt idx="3626">
                  <c:v>1.8439500000000001E-2</c:v>
                </c:pt>
                <c:pt idx="3627">
                  <c:v>1.8450499999999998E-2</c:v>
                </c:pt>
                <c:pt idx="3628">
                  <c:v>1.8481500000000001E-2</c:v>
                </c:pt>
                <c:pt idx="3629">
                  <c:v>1.8481500000000001E-2</c:v>
                </c:pt>
                <c:pt idx="3630">
                  <c:v>1.8495999999999999E-2</c:v>
                </c:pt>
                <c:pt idx="3631">
                  <c:v>1.8502499999999998E-2</c:v>
                </c:pt>
                <c:pt idx="3632">
                  <c:v>1.8501999999999998E-2</c:v>
                </c:pt>
                <c:pt idx="3633">
                  <c:v>1.8513999999999999E-2</c:v>
                </c:pt>
                <c:pt idx="3634">
                  <c:v>1.8517999999999996E-2</c:v>
                </c:pt>
                <c:pt idx="3635">
                  <c:v>1.8517999999999996E-2</c:v>
                </c:pt>
                <c:pt idx="3636">
                  <c:v>1.8513999999999996E-2</c:v>
                </c:pt>
                <c:pt idx="3637">
                  <c:v>1.8504999999999997E-2</c:v>
                </c:pt>
                <c:pt idx="3638">
                  <c:v>1.8512999999999998E-2</c:v>
                </c:pt>
                <c:pt idx="3639">
                  <c:v>1.8520499999999999E-2</c:v>
                </c:pt>
                <c:pt idx="3640">
                  <c:v>1.8528500000000003E-2</c:v>
                </c:pt>
                <c:pt idx="3641">
                  <c:v>1.8513500000000002E-2</c:v>
                </c:pt>
                <c:pt idx="3642">
                  <c:v>1.8519500000000001E-2</c:v>
                </c:pt>
                <c:pt idx="3643">
                  <c:v>1.8521999999999997E-2</c:v>
                </c:pt>
                <c:pt idx="3644">
                  <c:v>1.8523999999999999E-2</c:v>
                </c:pt>
                <c:pt idx="3645">
                  <c:v>1.8530500000000002E-2</c:v>
                </c:pt>
                <c:pt idx="3646">
                  <c:v>1.8523500000000005E-2</c:v>
                </c:pt>
                <c:pt idx="3647">
                  <c:v>1.8525500000000007E-2</c:v>
                </c:pt>
                <c:pt idx="3648">
                  <c:v>1.8527500000000002E-2</c:v>
                </c:pt>
                <c:pt idx="3649">
                  <c:v>1.8534000000000005E-2</c:v>
                </c:pt>
                <c:pt idx="3650">
                  <c:v>1.8557000000000004E-2</c:v>
                </c:pt>
                <c:pt idx="3651">
                  <c:v>1.8545500000000006E-2</c:v>
                </c:pt>
                <c:pt idx="3652">
                  <c:v>1.8550500000000004E-2</c:v>
                </c:pt>
                <c:pt idx="3653">
                  <c:v>1.8562000000000006E-2</c:v>
                </c:pt>
                <c:pt idx="3654">
                  <c:v>1.8564500000000005E-2</c:v>
                </c:pt>
                <c:pt idx="3655">
                  <c:v>1.8584E-2</c:v>
                </c:pt>
                <c:pt idx="3656">
                  <c:v>1.8572500000000002E-2</c:v>
                </c:pt>
                <c:pt idx="3657">
                  <c:v>1.8579500000000006E-2</c:v>
                </c:pt>
                <c:pt idx="3658">
                  <c:v>1.85845E-2</c:v>
                </c:pt>
                <c:pt idx="3659">
                  <c:v>1.8596999999999999E-2</c:v>
                </c:pt>
                <c:pt idx="3660">
                  <c:v>1.8595999999999998E-2</c:v>
                </c:pt>
                <c:pt idx="3661">
                  <c:v>1.8601499999999997E-2</c:v>
                </c:pt>
                <c:pt idx="3662">
                  <c:v>1.8626500000000001E-2</c:v>
                </c:pt>
                <c:pt idx="3663">
                  <c:v>1.8637499999999998E-2</c:v>
                </c:pt>
                <c:pt idx="3664">
                  <c:v>1.8635499999999999E-2</c:v>
                </c:pt>
                <c:pt idx="3665">
                  <c:v>1.8637999999999998E-2</c:v>
                </c:pt>
                <c:pt idx="3666">
                  <c:v>1.8625999999999997E-2</c:v>
                </c:pt>
                <c:pt idx="3667">
                  <c:v>1.8629499999999997E-2</c:v>
                </c:pt>
                <c:pt idx="3668">
                  <c:v>1.8628499999999996E-2</c:v>
                </c:pt>
                <c:pt idx="3669">
                  <c:v>1.8637999999999998E-2</c:v>
                </c:pt>
                <c:pt idx="3670">
                  <c:v>1.8644499999999998E-2</c:v>
                </c:pt>
                <c:pt idx="3671">
                  <c:v>1.8654999999999998E-2</c:v>
                </c:pt>
                <c:pt idx="3672">
                  <c:v>1.86635E-2</c:v>
                </c:pt>
                <c:pt idx="3673">
                  <c:v>1.8676499999999999E-2</c:v>
                </c:pt>
                <c:pt idx="3674">
                  <c:v>1.8679999999999999E-2</c:v>
                </c:pt>
                <c:pt idx="3675">
                  <c:v>1.8641499999999998E-2</c:v>
                </c:pt>
                <c:pt idx="3676">
                  <c:v>1.8652000000000002E-2</c:v>
                </c:pt>
                <c:pt idx="3677">
                  <c:v>1.8651499999999998E-2</c:v>
                </c:pt>
                <c:pt idx="3678">
                  <c:v>1.8643E-2</c:v>
                </c:pt>
                <c:pt idx="3679">
                  <c:v>1.86435E-2</c:v>
                </c:pt>
                <c:pt idx="3680">
                  <c:v>1.8642000000000002E-2</c:v>
                </c:pt>
                <c:pt idx="3681">
                  <c:v>1.86225E-2</c:v>
                </c:pt>
                <c:pt idx="3682">
                  <c:v>1.8629000000000003E-2</c:v>
                </c:pt>
                <c:pt idx="3683">
                  <c:v>1.8620499999999998E-2</c:v>
                </c:pt>
                <c:pt idx="3684">
                  <c:v>1.8619E-2</c:v>
                </c:pt>
                <c:pt idx="3685">
                  <c:v>1.86225E-2</c:v>
                </c:pt>
                <c:pt idx="3686">
                  <c:v>1.8630500000000005E-2</c:v>
                </c:pt>
                <c:pt idx="3687">
                  <c:v>1.8612000000000007E-2</c:v>
                </c:pt>
                <c:pt idx="3688">
                  <c:v>1.8613500000000009E-2</c:v>
                </c:pt>
                <c:pt idx="3689">
                  <c:v>1.8627000000000005E-2</c:v>
                </c:pt>
                <c:pt idx="3690">
                  <c:v>1.8631000000000005E-2</c:v>
                </c:pt>
                <c:pt idx="3691">
                  <c:v>1.8642000000000006E-2</c:v>
                </c:pt>
                <c:pt idx="3692">
                  <c:v>1.8647000000000004E-2</c:v>
                </c:pt>
                <c:pt idx="3693">
                  <c:v>1.8659000000000005E-2</c:v>
                </c:pt>
                <c:pt idx="3694">
                  <c:v>1.8667000000000003E-2</c:v>
                </c:pt>
                <c:pt idx="3695">
                  <c:v>1.8679500000000002E-2</c:v>
                </c:pt>
                <c:pt idx="3696">
                  <c:v>1.8692E-2</c:v>
                </c:pt>
                <c:pt idx="3697">
                  <c:v>1.8712500000000003E-2</c:v>
                </c:pt>
                <c:pt idx="3698">
                  <c:v>1.8706500000000001E-2</c:v>
                </c:pt>
                <c:pt idx="3699">
                  <c:v>1.8740000000000003E-2</c:v>
                </c:pt>
                <c:pt idx="3700">
                  <c:v>1.874E-2</c:v>
                </c:pt>
                <c:pt idx="3701">
                  <c:v>1.8734000000000001E-2</c:v>
                </c:pt>
                <c:pt idx="3702">
                  <c:v>1.87335E-2</c:v>
                </c:pt>
                <c:pt idx="3703">
                  <c:v>1.8741500000000001E-2</c:v>
                </c:pt>
                <c:pt idx="3704">
                  <c:v>1.8745500000000005E-2</c:v>
                </c:pt>
                <c:pt idx="3705">
                  <c:v>1.8742499999999999E-2</c:v>
                </c:pt>
                <c:pt idx="3706">
                  <c:v>1.8752500000000002E-2</c:v>
                </c:pt>
                <c:pt idx="3707">
                  <c:v>1.8758500000000001E-2</c:v>
                </c:pt>
                <c:pt idx="3708">
                  <c:v>1.8760000000000002E-2</c:v>
                </c:pt>
                <c:pt idx="3709">
                  <c:v>1.8752500000000002E-2</c:v>
                </c:pt>
                <c:pt idx="3710">
                  <c:v>1.8726000000000007E-2</c:v>
                </c:pt>
                <c:pt idx="3711">
                  <c:v>1.8725500000000003E-2</c:v>
                </c:pt>
                <c:pt idx="3712">
                  <c:v>1.8720000000000001E-2</c:v>
                </c:pt>
                <c:pt idx="3713">
                  <c:v>1.8733000000000003E-2</c:v>
                </c:pt>
                <c:pt idx="3714">
                  <c:v>1.8730500000000001E-2</c:v>
                </c:pt>
                <c:pt idx="3715">
                  <c:v>1.8729000000000003E-2</c:v>
                </c:pt>
                <c:pt idx="3716">
                  <c:v>1.8714000000000001E-2</c:v>
                </c:pt>
                <c:pt idx="3717">
                  <c:v>1.8698499999999996E-2</c:v>
                </c:pt>
                <c:pt idx="3718">
                  <c:v>1.8671E-2</c:v>
                </c:pt>
                <c:pt idx="3719">
                  <c:v>1.8654E-2</c:v>
                </c:pt>
                <c:pt idx="3720">
                  <c:v>1.8630999999999995E-2</c:v>
                </c:pt>
                <c:pt idx="3721">
                  <c:v>1.8625499999999996E-2</c:v>
                </c:pt>
                <c:pt idx="3722">
                  <c:v>1.8603999999999996E-2</c:v>
                </c:pt>
                <c:pt idx="3723">
                  <c:v>1.8590499999999999E-2</c:v>
                </c:pt>
                <c:pt idx="3724">
                  <c:v>1.8570999999999997E-2</c:v>
                </c:pt>
                <c:pt idx="3725">
                  <c:v>1.8556999999999997E-2</c:v>
                </c:pt>
                <c:pt idx="3726">
                  <c:v>1.8556000000000003E-2</c:v>
                </c:pt>
                <c:pt idx="3727">
                  <c:v>1.8547000000000001E-2</c:v>
                </c:pt>
                <c:pt idx="3728">
                  <c:v>1.8546000000000003E-2</c:v>
                </c:pt>
                <c:pt idx="3729">
                  <c:v>1.8544999999999999E-2</c:v>
                </c:pt>
                <c:pt idx="3730">
                  <c:v>1.8541499999999999E-2</c:v>
                </c:pt>
                <c:pt idx="3731">
                  <c:v>1.8489500000000002E-2</c:v>
                </c:pt>
                <c:pt idx="3732">
                  <c:v>1.8478999999999999E-2</c:v>
                </c:pt>
                <c:pt idx="3733">
                  <c:v>1.8464000000000001E-2</c:v>
                </c:pt>
                <c:pt idx="3734">
                  <c:v>1.8457500000000002E-2</c:v>
                </c:pt>
                <c:pt idx="3735">
                  <c:v>1.8457000000000005E-2</c:v>
                </c:pt>
                <c:pt idx="3736">
                  <c:v>1.8465000000000002E-2</c:v>
                </c:pt>
                <c:pt idx="3737">
                  <c:v>1.8458000000000006E-2</c:v>
                </c:pt>
                <c:pt idx="3738">
                  <c:v>1.8454499999999999E-2</c:v>
                </c:pt>
                <c:pt idx="3739">
                  <c:v>1.8457500000000002E-2</c:v>
                </c:pt>
                <c:pt idx="3740">
                  <c:v>1.8456499999999997E-2</c:v>
                </c:pt>
                <c:pt idx="3741">
                  <c:v>1.8470499999999997E-2</c:v>
                </c:pt>
                <c:pt idx="3742">
                  <c:v>1.8491499999999998E-2</c:v>
                </c:pt>
                <c:pt idx="3743">
                  <c:v>1.8493499999999996E-2</c:v>
                </c:pt>
                <c:pt idx="3744">
                  <c:v>1.8497E-2</c:v>
                </c:pt>
                <c:pt idx="3745">
                  <c:v>1.8504499999999997E-2</c:v>
                </c:pt>
                <c:pt idx="3746">
                  <c:v>1.8506999999999999E-2</c:v>
                </c:pt>
                <c:pt idx="3747">
                  <c:v>1.8517499999999999E-2</c:v>
                </c:pt>
                <c:pt idx="3748">
                  <c:v>1.8527000000000002E-2</c:v>
                </c:pt>
                <c:pt idx="3749">
                  <c:v>1.8522500000000001E-2</c:v>
                </c:pt>
                <c:pt idx="3750">
                  <c:v>1.8530999999999999E-2</c:v>
                </c:pt>
                <c:pt idx="3751">
                  <c:v>1.85395E-2</c:v>
                </c:pt>
                <c:pt idx="3752">
                  <c:v>1.8544499999999998E-2</c:v>
                </c:pt>
                <c:pt idx="3753">
                  <c:v>1.8547499999999998E-2</c:v>
                </c:pt>
                <c:pt idx="3754">
                  <c:v>1.8549499999999997E-2</c:v>
                </c:pt>
                <c:pt idx="3755">
                  <c:v>1.8562999999999996E-2</c:v>
                </c:pt>
                <c:pt idx="3756">
                  <c:v>1.8561999999999999E-2</c:v>
                </c:pt>
                <c:pt idx="3757">
                  <c:v>1.85525E-2</c:v>
                </c:pt>
                <c:pt idx="3758">
                  <c:v>1.8559499999999996E-2</c:v>
                </c:pt>
                <c:pt idx="3759">
                  <c:v>1.8551999999999996E-2</c:v>
                </c:pt>
                <c:pt idx="3760">
                  <c:v>1.8554999999999992E-2</c:v>
                </c:pt>
                <c:pt idx="3761">
                  <c:v>1.8553999999999998E-2</c:v>
                </c:pt>
                <c:pt idx="3762">
                  <c:v>1.8580499999999996E-2</c:v>
                </c:pt>
                <c:pt idx="3763">
                  <c:v>1.8568999999999995E-2</c:v>
                </c:pt>
                <c:pt idx="3764">
                  <c:v>1.8561499999999998E-2</c:v>
                </c:pt>
                <c:pt idx="3765">
                  <c:v>1.8548499999999996E-2</c:v>
                </c:pt>
                <c:pt idx="3766">
                  <c:v>1.8552999999999997E-2</c:v>
                </c:pt>
                <c:pt idx="3767">
                  <c:v>1.8539999999999997E-2</c:v>
                </c:pt>
                <c:pt idx="3768">
                  <c:v>1.8539499999999997E-2</c:v>
                </c:pt>
                <c:pt idx="3769">
                  <c:v>1.8534999999999999E-2</c:v>
                </c:pt>
                <c:pt idx="3770">
                  <c:v>1.8526499999999998E-2</c:v>
                </c:pt>
                <c:pt idx="3771">
                  <c:v>1.8513999999999996E-2</c:v>
                </c:pt>
                <c:pt idx="3772">
                  <c:v>1.8518E-2</c:v>
                </c:pt>
                <c:pt idx="3773">
                  <c:v>1.8521999999999997E-2</c:v>
                </c:pt>
                <c:pt idx="3774">
                  <c:v>1.8515999999999994E-2</c:v>
                </c:pt>
                <c:pt idx="3775">
                  <c:v>1.8527999999999999E-2</c:v>
                </c:pt>
                <c:pt idx="3776">
                  <c:v>1.8549499999999997E-2</c:v>
                </c:pt>
                <c:pt idx="3777">
                  <c:v>1.8561499999999995E-2</c:v>
                </c:pt>
                <c:pt idx="3778">
                  <c:v>1.8557000000000001E-2</c:v>
                </c:pt>
                <c:pt idx="3779">
                  <c:v>1.85595E-2</c:v>
                </c:pt>
                <c:pt idx="3780">
                  <c:v>1.8568999999999995E-2</c:v>
                </c:pt>
                <c:pt idx="3781">
                  <c:v>1.8544999999999999E-2</c:v>
                </c:pt>
                <c:pt idx="3782">
                  <c:v>1.8568000000000001E-2</c:v>
                </c:pt>
                <c:pt idx="3783">
                  <c:v>1.86115E-2</c:v>
                </c:pt>
                <c:pt idx="3784">
                  <c:v>1.8617499999999999E-2</c:v>
                </c:pt>
                <c:pt idx="3785">
                  <c:v>1.8620999999999999E-2</c:v>
                </c:pt>
                <c:pt idx="3786">
                  <c:v>1.8633E-2</c:v>
                </c:pt>
                <c:pt idx="3787">
                  <c:v>1.8633E-2</c:v>
                </c:pt>
                <c:pt idx="3788">
                  <c:v>1.8662999999999999E-2</c:v>
                </c:pt>
                <c:pt idx="3789">
                  <c:v>1.8675000000000001E-2</c:v>
                </c:pt>
                <c:pt idx="3790">
                  <c:v>1.8700000000000001E-2</c:v>
                </c:pt>
                <c:pt idx="3791">
                  <c:v>1.8717999999999999E-2</c:v>
                </c:pt>
                <c:pt idx="3792">
                  <c:v>1.8696500000000001E-2</c:v>
                </c:pt>
                <c:pt idx="3793">
                  <c:v>1.8707000000000001E-2</c:v>
                </c:pt>
                <c:pt idx="3794">
                  <c:v>1.8737E-2</c:v>
                </c:pt>
                <c:pt idx="3795">
                  <c:v>1.8737499999999997E-2</c:v>
                </c:pt>
                <c:pt idx="3796">
                  <c:v>1.8737E-2</c:v>
                </c:pt>
                <c:pt idx="3797">
                  <c:v>1.8744999999999998E-2</c:v>
                </c:pt>
                <c:pt idx="3798">
                  <c:v>1.8746500000000003E-2</c:v>
                </c:pt>
                <c:pt idx="3799">
                  <c:v>1.8755000000000001E-2</c:v>
                </c:pt>
                <c:pt idx="3800">
                  <c:v>1.8760499999999999E-2</c:v>
                </c:pt>
                <c:pt idx="3801">
                  <c:v>1.8758499999999997E-2</c:v>
                </c:pt>
                <c:pt idx="3802">
                  <c:v>1.8813499999999997E-2</c:v>
                </c:pt>
                <c:pt idx="3803">
                  <c:v>1.8830999999999997E-2</c:v>
                </c:pt>
                <c:pt idx="3804">
                  <c:v>1.8860499999999999E-2</c:v>
                </c:pt>
                <c:pt idx="3805">
                  <c:v>1.8871999999999996E-2</c:v>
                </c:pt>
                <c:pt idx="3806">
                  <c:v>1.8881999999999999E-2</c:v>
                </c:pt>
                <c:pt idx="3807">
                  <c:v>1.8877999999999995E-2</c:v>
                </c:pt>
                <c:pt idx="3808">
                  <c:v>1.8900499999999997E-2</c:v>
                </c:pt>
                <c:pt idx="3809">
                  <c:v>1.8900499999999997E-2</c:v>
                </c:pt>
                <c:pt idx="3810">
                  <c:v>1.8909999999999996E-2</c:v>
                </c:pt>
                <c:pt idx="3811">
                  <c:v>1.8930999999999996E-2</c:v>
                </c:pt>
                <c:pt idx="3812">
                  <c:v>1.8941499999999997E-2</c:v>
                </c:pt>
                <c:pt idx="3813">
                  <c:v>1.8966999999999998E-2</c:v>
                </c:pt>
                <c:pt idx="3814">
                  <c:v>1.9001999999999998E-2</c:v>
                </c:pt>
                <c:pt idx="3815">
                  <c:v>1.9016999999999999E-2</c:v>
                </c:pt>
                <c:pt idx="3816">
                  <c:v>1.9026499999999998E-2</c:v>
                </c:pt>
                <c:pt idx="3817">
                  <c:v>1.9040499999999995E-2</c:v>
                </c:pt>
                <c:pt idx="3818">
                  <c:v>1.9026499999999998E-2</c:v>
                </c:pt>
                <c:pt idx="3819">
                  <c:v>1.9071499999999995E-2</c:v>
                </c:pt>
                <c:pt idx="3820">
                  <c:v>1.9079999999999996E-2</c:v>
                </c:pt>
                <c:pt idx="3821">
                  <c:v>1.9093999999999996E-2</c:v>
                </c:pt>
                <c:pt idx="3822">
                  <c:v>1.9116499999999995E-2</c:v>
                </c:pt>
                <c:pt idx="3823">
                  <c:v>1.9128999999999997E-2</c:v>
                </c:pt>
                <c:pt idx="3824">
                  <c:v>1.9158999999999995E-2</c:v>
                </c:pt>
                <c:pt idx="3825">
                  <c:v>1.9178499999999998E-2</c:v>
                </c:pt>
                <c:pt idx="3826">
                  <c:v>1.9183999999999996E-2</c:v>
                </c:pt>
                <c:pt idx="3827">
                  <c:v>1.9194999999999997E-2</c:v>
                </c:pt>
                <c:pt idx="3828">
                  <c:v>1.9180999999999993E-2</c:v>
                </c:pt>
                <c:pt idx="3829">
                  <c:v>1.9193999999999996E-2</c:v>
                </c:pt>
                <c:pt idx="3830">
                  <c:v>1.9206499999999994E-2</c:v>
                </c:pt>
                <c:pt idx="3831">
                  <c:v>1.9205499999999993E-2</c:v>
                </c:pt>
                <c:pt idx="3832">
                  <c:v>1.9211499999999996E-2</c:v>
                </c:pt>
                <c:pt idx="3833">
                  <c:v>1.9226499999999994E-2</c:v>
                </c:pt>
                <c:pt idx="3834">
                  <c:v>1.9309999999999997E-2</c:v>
                </c:pt>
                <c:pt idx="3835">
                  <c:v>1.9327499999999994E-2</c:v>
                </c:pt>
                <c:pt idx="3836">
                  <c:v>1.9372499999999994E-2</c:v>
                </c:pt>
                <c:pt idx="3837">
                  <c:v>1.9399999999999994E-2</c:v>
                </c:pt>
                <c:pt idx="3838">
                  <c:v>1.9412999999999993E-2</c:v>
                </c:pt>
                <c:pt idx="3839">
                  <c:v>1.9445499999999994E-2</c:v>
                </c:pt>
                <c:pt idx="3840">
                  <c:v>1.9466999999999998E-2</c:v>
                </c:pt>
                <c:pt idx="3841">
                  <c:v>1.9495999999999996E-2</c:v>
                </c:pt>
                <c:pt idx="3842">
                  <c:v>1.9512999999999999E-2</c:v>
                </c:pt>
                <c:pt idx="3843">
                  <c:v>1.95315E-2</c:v>
                </c:pt>
                <c:pt idx="3844">
                  <c:v>1.9543999999999995E-2</c:v>
                </c:pt>
                <c:pt idx="3845">
                  <c:v>1.9556500000000001E-2</c:v>
                </c:pt>
                <c:pt idx="3846">
                  <c:v>1.9575500000000003E-2</c:v>
                </c:pt>
                <c:pt idx="3847">
                  <c:v>1.9592500000000002E-2</c:v>
                </c:pt>
                <c:pt idx="3848">
                  <c:v>1.9605500000000005E-2</c:v>
                </c:pt>
                <c:pt idx="3849">
                  <c:v>1.9614500000000007E-2</c:v>
                </c:pt>
                <c:pt idx="3850">
                  <c:v>1.9606500000000006E-2</c:v>
                </c:pt>
                <c:pt idx="3851">
                  <c:v>1.9621000000000003E-2</c:v>
                </c:pt>
                <c:pt idx="3852">
                  <c:v>1.9631000000000003E-2</c:v>
                </c:pt>
                <c:pt idx="3853">
                  <c:v>1.9640000000000005E-2</c:v>
                </c:pt>
                <c:pt idx="3854">
                  <c:v>1.9660500000000004E-2</c:v>
                </c:pt>
                <c:pt idx="3855">
                  <c:v>1.9658000000000005E-2</c:v>
                </c:pt>
                <c:pt idx="3856">
                  <c:v>1.9684E-2</c:v>
                </c:pt>
                <c:pt idx="3857">
                  <c:v>1.96945E-2</c:v>
                </c:pt>
                <c:pt idx="3858">
                  <c:v>1.9711500000000003E-2</c:v>
                </c:pt>
                <c:pt idx="3859">
                  <c:v>1.9721500000000006E-2</c:v>
                </c:pt>
                <c:pt idx="3860">
                  <c:v>1.9806500000000005E-2</c:v>
                </c:pt>
                <c:pt idx="3861">
                  <c:v>1.9814000000000002E-2</c:v>
                </c:pt>
                <c:pt idx="3862">
                  <c:v>1.9805000000000003E-2</c:v>
                </c:pt>
                <c:pt idx="3863">
                  <c:v>1.9807999999999999E-2</c:v>
                </c:pt>
                <c:pt idx="3864">
                  <c:v>1.9831500000000002E-2</c:v>
                </c:pt>
                <c:pt idx="3865">
                  <c:v>1.9846000000000003E-2</c:v>
                </c:pt>
                <c:pt idx="3866">
                  <c:v>1.9859499999999999E-2</c:v>
                </c:pt>
                <c:pt idx="3867">
                  <c:v>1.9870499999999999E-2</c:v>
                </c:pt>
                <c:pt idx="3868">
                  <c:v>1.9884499999999999E-2</c:v>
                </c:pt>
                <c:pt idx="3869">
                  <c:v>1.9901499999999996E-2</c:v>
                </c:pt>
                <c:pt idx="3870">
                  <c:v>1.9929499999999999E-2</c:v>
                </c:pt>
                <c:pt idx="3871">
                  <c:v>1.9936999999999996E-2</c:v>
                </c:pt>
                <c:pt idx="3872">
                  <c:v>1.9952499999999995E-2</c:v>
                </c:pt>
                <c:pt idx="3873">
                  <c:v>1.9966499999999998E-2</c:v>
                </c:pt>
                <c:pt idx="3874">
                  <c:v>1.9977999999999999E-2</c:v>
                </c:pt>
                <c:pt idx="3875">
                  <c:v>2.00445E-2</c:v>
                </c:pt>
                <c:pt idx="3876">
                  <c:v>2.0058499999999993E-2</c:v>
                </c:pt>
                <c:pt idx="3877">
                  <c:v>2.0074999999999996E-2</c:v>
                </c:pt>
                <c:pt idx="3878">
                  <c:v>2.0058999999999997E-2</c:v>
                </c:pt>
                <c:pt idx="3879">
                  <c:v>2.0071999999999996E-2</c:v>
                </c:pt>
                <c:pt idx="3880">
                  <c:v>2.0086E-2</c:v>
                </c:pt>
                <c:pt idx="3881">
                  <c:v>2.0123999999999996E-2</c:v>
                </c:pt>
                <c:pt idx="3882">
                  <c:v>2.0143499999999998E-2</c:v>
                </c:pt>
                <c:pt idx="3883">
                  <c:v>2.0176499999999993E-2</c:v>
                </c:pt>
                <c:pt idx="3884">
                  <c:v>2.0227999999999993E-2</c:v>
                </c:pt>
                <c:pt idx="3885">
                  <c:v>2.0228499999999993E-2</c:v>
                </c:pt>
                <c:pt idx="3886">
                  <c:v>2.0243999999999995E-2</c:v>
                </c:pt>
                <c:pt idx="3887">
                  <c:v>2.0292500000000002E-2</c:v>
                </c:pt>
                <c:pt idx="3888">
                  <c:v>2.0312999999999998E-2</c:v>
                </c:pt>
                <c:pt idx="3889">
                  <c:v>2.0330499999999998E-2</c:v>
                </c:pt>
                <c:pt idx="3890">
                  <c:v>2.0355999999999996E-2</c:v>
                </c:pt>
                <c:pt idx="3891">
                  <c:v>2.0374999999999997E-2</c:v>
                </c:pt>
                <c:pt idx="3892">
                  <c:v>2.0390999999999996E-2</c:v>
                </c:pt>
                <c:pt idx="3893">
                  <c:v>2.0396499999999994E-2</c:v>
                </c:pt>
                <c:pt idx="3894">
                  <c:v>2.0404999999999993E-2</c:v>
                </c:pt>
                <c:pt idx="3895">
                  <c:v>2.0412999999999997E-2</c:v>
                </c:pt>
                <c:pt idx="3896">
                  <c:v>2.0405999999999994E-2</c:v>
                </c:pt>
                <c:pt idx="3897">
                  <c:v>2.0409999999999994E-2</c:v>
                </c:pt>
                <c:pt idx="3898">
                  <c:v>2.0432499999999992E-2</c:v>
                </c:pt>
                <c:pt idx="3899">
                  <c:v>2.043049999999999E-2</c:v>
                </c:pt>
                <c:pt idx="3900">
                  <c:v>2.0447999999999994E-2</c:v>
                </c:pt>
                <c:pt idx="3901">
                  <c:v>2.0472499999999994E-2</c:v>
                </c:pt>
                <c:pt idx="3902">
                  <c:v>2.0490999999999992E-2</c:v>
                </c:pt>
                <c:pt idx="3903">
                  <c:v>2.0498999999999996E-2</c:v>
                </c:pt>
                <c:pt idx="3904">
                  <c:v>2.0504500000000002E-2</c:v>
                </c:pt>
                <c:pt idx="3905">
                  <c:v>2.0576999999999998E-2</c:v>
                </c:pt>
                <c:pt idx="3906">
                  <c:v>2.0594999999999999E-2</c:v>
                </c:pt>
                <c:pt idx="3907">
                  <c:v>2.06065E-2</c:v>
                </c:pt>
                <c:pt idx="3908">
                  <c:v>2.0621999999999995E-2</c:v>
                </c:pt>
                <c:pt idx="3909">
                  <c:v>2.0663999999999995E-2</c:v>
                </c:pt>
                <c:pt idx="3910">
                  <c:v>2.0704499999999997E-2</c:v>
                </c:pt>
                <c:pt idx="3911">
                  <c:v>2.0718999999999998E-2</c:v>
                </c:pt>
                <c:pt idx="3912">
                  <c:v>2.0742999999999998E-2</c:v>
                </c:pt>
                <c:pt idx="3913">
                  <c:v>2.0749999999999998E-2</c:v>
                </c:pt>
                <c:pt idx="3914">
                  <c:v>2.0772999999999996E-2</c:v>
                </c:pt>
                <c:pt idx="3915">
                  <c:v>2.0814499999999993E-2</c:v>
                </c:pt>
                <c:pt idx="3916">
                  <c:v>2.0838499999999999E-2</c:v>
                </c:pt>
                <c:pt idx="3917">
                  <c:v>2.0860500000000001E-2</c:v>
                </c:pt>
                <c:pt idx="3918">
                  <c:v>2.09085E-2</c:v>
                </c:pt>
                <c:pt idx="3919">
                  <c:v>2.0935499999999999E-2</c:v>
                </c:pt>
                <c:pt idx="3920">
                  <c:v>2.09535E-2</c:v>
                </c:pt>
                <c:pt idx="3921">
                  <c:v>2.0979499999999998E-2</c:v>
                </c:pt>
                <c:pt idx="3922">
                  <c:v>2.1006499999999997E-2</c:v>
                </c:pt>
                <c:pt idx="3923">
                  <c:v>2.1041499999999998E-2</c:v>
                </c:pt>
                <c:pt idx="3924">
                  <c:v>2.1077499999999999E-2</c:v>
                </c:pt>
                <c:pt idx="3925">
                  <c:v>2.1112499999999999E-2</c:v>
                </c:pt>
                <c:pt idx="3926">
                  <c:v>2.1136499999999999E-2</c:v>
                </c:pt>
                <c:pt idx="3927">
                  <c:v>2.1154499999999993E-2</c:v>
                </c:pt>
                <c:pt idx="3928">
                  <c:v>2.1189999999999997E-2</c:v>
                </c:pt>
                <c:pt idx="3929">
                  <c:v>2.1211499999999998E-2</c:v>
                </c:pt>
                <c:pt idx="3930">
                  <c:v>2.1238E-2</c:v>
                </c:pt>
                <c:pt idx="3931">
                  <c:v>2.1307999999999994E-2</c:v>
                </c:pt>
                <c:pt idx="3932">
                  <c:v>2.13315E-2</c:v>
                </c:pt>
                <c:pt idx="3933">
                  <c:v>2.13495E-2</c:v>
                </c:pt>
                <c:pt idx="3934">
                  <c:v>2.1374999999999998E-2</c:v>
                </c:pt>
                <c:pt idx="3935">
                  <c:v>2.1394999999999994E-2</c:v>
                </c:pt>
                <c:pt idx="3936">
                  <c:v>2.1435999999999993E-2</c:v>
                </c:pt>
                <c:pt idx="3937">
                  <c:v>2.1453499999999993E-2</c:v>
                </c:pt>
                <c:pt idx="3938">
                  <c:v>2.1478499999999991E-2</c:v>
                </c:pt>
                <c:pt idx="3939">
                  <c:v>2.1494999999999993E-2</c:v>
                </c:pt>
                <c:pt idx="3940">
                  <c:v>2.1519499999999997E-2</c:v>
                </c:pt>
                <c:pt idx="3941">
                  <c:v>2.1528499999999996E-2</c:v>
                </c:pt>
                <c:pt idx="3942">
                  <c:v>2.1561499999999997E-2</c:v>
                </c:pt>
                <c:pt idx="3943">
                  <c:v>2.1575499999999997E-2</c:v>
                </c:pt>
                <c:pt idx="3944">
                  <c:v>2.1584999999999997E-2</c:v>
                </c:pt>
                <c:pt idx="3945">
                  <c:v>2.1596999999999995E-2</c:v>
                </c:pt>
                <c:pt idx="3946">
                  <c:v>2.1611499999999995E-2</c:v>
                </c:pt>
                <c:pt idx="3947">
                  <c:v>2.1625000000000002E-2</c:v>
                </c:pt>
                <c:pt idx="3948">
                  <c:v>2.1635999999999999E-2</c:v>
                </c:pt>
                <c:pt idx="3949">
                  <c:v>2.1635499999999998E-2</c:v>
                </c:pt>
                <c:pt idx="3950">
                  <c:v>2.1657499999999996E-2</c:v>
                </c:pt>
                <c:pt idx="3951">
                  <c:v>2.1665999999999998E-2</c:v>
                </c:pt>
                <c:pt idx="3952">
                  <c:v>2.1681499999999999E-2</c:v>
                </c:pt>
                <c:pt idx="3953">
                  <c:v>2.1696999999999998E-2</c:v>
                </c:pt>
                <c:pt idx="3954">
                  <c:v>2.1714500000000001E-2</c:v>
                </c:pt>
                <c:pt idx="3955">
                  <c:v>2.1728000000000001E-2</c:v>
                </c:pt>
                <c:pt idx="3956">
                  <c:v>2.1746500000000002E-2</c:v>
                </c:pt>
                <c:pt idx="3957">
                  <c:v>2.1783500000000001E-2</c:v>
                </c:pt>
                <c:pt idx="3958">
                  <c:v>2.1801500000000001E-2</c:v>
                </c:pt>
                <c:pt idx="3959">
                  <c:v>2.1831500000000007E-2</c:v>
                </c:pt>
                <c:pt idx="3960">
                  <c:v>2.1856000000000004E-2</c:v>
                </c:pt>
                <c:pt idx="3961">
                  <c:v>2.1869E-2</c:v>
                </c:pt>
                <c:pt idx="3962">
                  <c:v>2.1857500000000002E-2</c:v>
                </c:pt>
                <c:pt idx="3963">
                  <c:v>2.1888000000000001E-2</c:v>
                </c:pt>
                <c:pt idx="3964">
                  <c:v>2.1925000000000004E-2</c:v>
                </c:pt>
                <c:pt idx="3965">
                  <c:v>2.1957500000000005E-2</c:v>
                </c:pt>
                <c:pt idx="3966">
                  <c:v>2.1951500000000013E-2</c:v>
                </c:pt>
                <c:pt idx="3967">
                  <c:v>2.198050000000001E-2</c:v>
                </c:pt>
                <c:pt idx="3968">
                  <c:v>2.1999500000000012E-2</c:v>
                </c:pt>
                <c:pt idx="3969">
                  <c:v>2.2013000000000012E-2</c:v>
                </c:pt>
                <c:pt idx="3970">
                  <c:v>2.2038000000000012E-2</c:v>
                </c:pt>
                <c:pt idx="3971">
                  <c:v>2.205600000000001E-2</c:v>
                </c:pt>
                <c:pt idx="3972">
                  <c:v>2.2070500000000007E-2</c:v>
                </c:pt>
                <c:pt idx="3973">
                  <c:v>2.2082500000000015E-2</c:v>
                </c:pt>
                <c:pt idx="3974">
                  <c:v>2.2097500000000009E-2</c:v>
                </c:pt>
                <c:pt idx="3975">
                  <c:v>2.209850000000001E-2</c:v>
                </c:pt>
                <c:pt idx="3976">
                  <c:v>2.2091500000000014E-2</c:v>
                </c:pt>
                <c:pt idx="3977">
                  <c:v>2.2090000000000009E-2</c:v>
                </c:pt>
                <c:pt idx="3978">
                  <c:v>2.2105500000000014E-2</c:v>
                </c:pt>
                <c:pt idx="3979">
                  <c:v>2.2109500000000008E-2</c:v>
                </c:pt>
                <c:pt idx="3980">
                  <c:v>2.2115500000000014E-2</c:v>
                </c:pt>
                <c:pt idx="3981">
                  <c:v>2.2148500000000012E-2</c:v>
                </c:pt>
                <c:pt idx="3982">
                  <c:v>2.2140000000000014E-2</c:v>
                </c:pt>
                <c:pt idx="3983">
                  <c:v>2.2148000000000011E-2</c:v>
                </c:pt>
                <c:pt idx="3984">
                  <c:v>2.2147500000000014E-2</c:v>
                </c:pt>
                <c:pt idx="3985">
                  <c:v>2.2154500000000008E-2</c:v>
                </c:pt>
                <c:pt idx="3986">
                  <c:v>2.2151500000000005E-2</c:v>
                </c:pt>
                <c:pt idx="3987">
                  <c:v>2.2145500000000005E-2</c:v>
                </c:pt>
                <c:pt idx="3988">
                  <c:v>2.2134000000000004E-2</c:v>
                </c:pt>
                <c:pt idx="3989">
                  <c:v>2.2131000000000001E-2</c:v>
                </c:pt>
                <c:pt idx="3990">
                  <c:v>2.2104000000000002E-2</c:v>
                </c:pt>
                <c:pt idx="3991">
                  <c:v>2.2113999999999998E-2</c:v>
                </c:pt>
                <c:pt idx="3992">
                  <c:v>2.21335E-2</c:v>
                </c:pt>
                <c:pt idx="3993">
                  <c:v>2.2130500000000001E-2</c:v>
                </c:pt>
                <c:pt idx="3994">
                  <c:v>2.2106499999999998E-2</c:v>
                </c:pt>
                <c:pt idx="3995">
                  <c:v>2.2109500000000004E-2</c:v>
                </c:pt>
                <c:pt idx="3996">
                  <c:v>2.2111499999999999E-2</c:v>
                </c:pt>
                <c:pt idx="3997">
                  <c:v>2.2103999999999999E-2</c:v>
                </c:pt>
                <c:pt idx="3998">
                  <c:v>2.2108999999999997E-2</c:v>
                </c:pt>
                <c:pt idx="3999">
                  <c:v>2.2113499999999998E-2</c:v>
                </c:pt>
                <c:pt idx="4000">
                  <c:v>2.2117500000000002E-2</c:v>
                </c:pt>
                <c:pt idx="4001">
                  <c:v>2.2131000000000001E-2</c:v>
                </c:pt>
                <c:pt idx="4002">
                  <c:v>2.2096499999999998E-2</c:v>
                </c:pt>
                <c:pt idx="4003">
                  <c:v>2.2097500000000003E-2</c:v>
                </c:pt>
                <c:pt idx="4004">
                  <c:v>2.2076500000000002E-2</c:v>
                </c:pt>
                <c:pt idx="4005">
                  <c:v>2.2071000000000004E-2</c:v>
                </c:pt>
                <c:pt idx="4006">
                  <c:v>2.2085500000000008E-2</c:v>
                </c:pt>
                <c:pt idx="4007">
                  <c:v>2.2113500000000008E-2</c:v>
                </c:pt>
                <c:pt idx="4008">
                  <c:v>2.2114000000000012E-2</c:v>
                </c:pt>
                <c:pt idx="4009">
                  <c:v>2.2128000000000009E-2</c:v>
                </c:pt>
                <c:pt idx="4010">
                  <c:v>2.2138000000000019E-2</c:v>
                </c:pt>
                <c:pt idx="4011">
                  <c:v>2.2151500000000008E-2</c:v>
                </c:pt>
                <c:pt idx="4012">
                  <c:v>2.2166000000000009E-2</c:v>
                </c:pt>
                <c:pt idx="4013">
                  <c:v>2.2175500000000004E-2</c:v>
                </c:pt>
                <c:pt idx="4014">
                  <c:v>2.2179500000000005E-2</c:v>
                </c:pt>
                <c:pt idx="4015">
                  <c:v>2.2197000000000005E-2</c:v>
                </c:pt>
                <c:pt idx="4016">
                  <c:v>2.2208500000000006E-2</c:v>
                </c:pt>
                <c:pt idx="4017">
                  <c:v>2.2215500000000006E-2</c:v>
                </c:pt>
                <c:pt idx="4018">
                  <c:v>2.2251000000000007E-2</c:v>
                </c:pt>
                <c:pt idx="4019">
                  <c:v>2.2260500000000006E-2</c:v>
                </c:pt>
                <c:pt idx="4020">
                  <c:v>2.2266500000000009E-2</c:v>
                </c:pt>
                <c:pt idx="4021">
                  <c:v>2.228200000000001E-2</c:v>
                </c:pt>
                <c:pt idx="4022">
                  <c:v>2.2287000000000012E-2</c:v>
                </c:pt>
                <c:pt idx="4023">
                  <c:v>2.2301000000000005E-2</c:v>
                </c:pt>
                <c:pt idx="4024">
                  <c:v>2.229200000000001E-2</c:v>
                </c:pt>
                <c:pt idx="4025">
                  <c:v>2.2302500000000017E-2</c:v>
                </c:pt>
                <c:pt idx="4026">
                  <c:v>2.2316000000000013E-2</c:v>
                </c:pt>
                <c:pt idx="4027">
                  <c:v>2.2333000000000006E-2</c:v>
                </c:pt>
                <c:pt idx="4028">
                  <c:v>2.2347500000000006E-2</c:v>
                </c:pt>
                <c:pt idx="4029">
                  <c:v>2.2357500000000002E-2</c:v>
                </c:pt>
                <c:pt idx="4030">
                  <c:v>2.2357000000000002E-2</c:v>
                </c:pt>
                <c:pt idx="4031">
                  <c:v>2.2373500000000004E-2</c:v>
                </c:pt>
                <c:pt idx="4032">
                  <c:v>2.2385499999999999E-2</c:v>
                </c:pt>
                <c:pt idx="4033">
                  <c:v>2.2441000000000013E-2</c:v>
                </c:pt>
                <c:pt idx="4034">
                  <c:v>2.2377500000000015E-2</c:v>
                </c:pt>
                <c:pt idx="4035">
                  <c:v>2.2373000000000018E-2</c:v>
                </c:pt>
                <c:pt idx="4036">
                  <c:v>2.234400000000001E-2</c:v>
                </c:pt>
                <c:pt idx="4037">
                  <c:v>2.2342000000000008E-2</c:v>
                </c:pt>
                <c:pt idx="4038">
                  <c:v>2.2341000000000014E-2</c:v>
                </c:pt>
                <c:pt idx="4039">
                  <c:v>2.2321000000000008E-2</c:v>
                </c:pt>
                <c:pt idx="4040">
                  <c:v>2.2316500000000006E-2</c:v>
                </c:pt>
                <c:pt idx="4041">
                  <c:v>2.2310000000000007E-2</c:v>
                </c:pt>
                <c:pt idx="4042">
                  <c:v>2.231700000000001E-2</c:v>
                </c:pt>
                <c:pt idx="4043">
                  <c:v>2.2320000000000003E-2</c:v>
                </c:pt>
                <c:pt idx="4044">
                  <c:v>2.2319500000000006E-2</c:v>
                </c:pt>
                <c:pt idx="4045">
                  <c:v>2.2322500000000006E-2</c:v>
                </c:pt>
                <c:pt idx="4046">
                  <c:v>2.2311500000000005E-2</c:v>
                </c:pt>
                <c:pt idx="4047">
                  <c:v>2.2307E-2</c:v>
                </c:pt>
                <c:pt idx="4048">
                  <c:v>2.2308500000000005E-2</c:v>
                </c:pt>
                <c:pt idx="4049">
                  <c:v>2.2310000000000007E-2</c:v>
                </c:pt>
                <c:pt idx="4050">
                  <c:v>2.2317000000000004E-2</c:v>
                </c:pt>
                <c:pt idx="4051">
                  <c:v>2.2323500000000007E-2</c:v>
                </c:pt>
                <c:pt idx="4052">
                  <c:v>2.2318500000000005E-2</c:v>
                </c:pt>
                <c:pt idx="4053">
                  <c:v>2.2360500000000005E-2</c:v>
                </c:pt>
                <c:pt idx="4054">
                  <c:v>2.2375000000000006E-2</c:v>
                </c:pt>
                <c:pt idx="4055">
                  <c:v>2.2372500000000007E-2</c:v>
                </c:pt>
                <c:pt idx="4056">
                  <c:v>2.2372000000000006E-2</c:v>
                </c:pt>
                <c:pt idx="4057">
                  <c:v>2.2369000000000003E-2</c:v>
                </c:pt>
                <c:pt idx="4058">
                  <c:v>2.2365500000000007E-2</c:v>
                </c:pt>
                <c:pt idx="4059">
                  <c:v>2.2368000000000009E-2</c:v>
                </c:pt>
                <c:pt idx="4060">
                  <c:v>2.2300500000000004E-2</c:v>
                </c:pt>
                <c:pt idx="4061">
                  <c:v>2.2298500000000002E-2</c:v>
                </c:pt>
                <c:pt idx="4062">
                  <c:v>2.2292000000000006E-2</c:v>
                </c:pt>
                <c:pt idx="4063">
                  <c:v>2.2291000000000009E-2</c:v>
                </c:pt>
                <c:pt idx="4064">
                  <c:v>2.2280500000000002E-2</c:v>
                </c:pt>
                <c:pt idx="4065">
                  <c:v>2.2272E-2</c:v>
                </c:pt>
                <c:pt idx="4066">
                  <c:v>2.2272000000000004E-2</c:v>
                </c:pt>
                <c:pt idx="4067">
                  <c:v>2.2267499999999999E-2</c:v>
                </c:pt>
                <c:pt idx="4068">
                  <c:v>2.2256000000000005E-2</c:v>
                </c:pt>
                <c:pt idx="4069">
                  <c:v>2.2245000000000001E-2</c:v>
                </c:pt>
                <c:pt idx="4070">
                  <c:v>2.2219999999999997E-2</c:v>
                </c:pt>
                <c:pt idx="4071">
                  <c:v>2.2211000000000002E-2</c:v>
                </c:pt>
                <c:pt idx="4072">
                  <c:v>2.2205999999999997E-2</c:v>
                </c:pt>
                <c:pt idx="4073">
                  <c:v>2.2203999999999998E-2</c:v>
                </c:pt>
                <c:pt idx="4074">
                  <c:v>2.2207499999999998E-2</c:v>
                </c:pt>
                <c:pt idx="4075">
                  <c:v>2.2198999999999997E-2</c:v>
                </c:pt>
                <c:pt idx="4076">
                  <c:v>2.2192999999999987E-2</c:v>
                </c:pt>
                <c:pt idx="4077">
                  <c:v>2.2192499999999993E-2</c:v>
                </c:pt>
                <c:pt idx="4078">
                  <c:v>2.2236499999999982E-2</c:v>
                </c:pt>
                <c:pt idx="4079">
                  <c:v>2.2240999999999983E-2</c:v>
                </c:pt>
                <c:pt idx="4080">
                  <c:v>2.2235499999999981E-2</c:v>
                </c:pt>
                <c:pt idx="4081">
                  <c:v>2.2222499999999985E-2</c:v>
                </c:pt>
                <c:pt idx="4082">
                  <c:v>2.2223499999999983E-2</c:v>
                </c:pt>
                <c:pt idx="4083">
                  <c:v>2.2221499999999984E-2</c:v>
                </c:pt>
                <c:pt idx="4084">
                  <c:v>2.2189499999999984E-2</c:v>
                </c:pt>
                <c:pt idx="4085">
                  <c:v>2.2195999999999994E-2</c:v>
                </c:pt>
                <c:pt idx="4086">
                  <c:v>2.2185499999999986E-2</c:v>
                </c:pt>
                <c:pt idx="4087">
                  <c:v>2.2181499999999993E-2</c:v>
                </c:pt>
                <c:pt idx="4088">
                  <c:v>2.2172499999999991E-2</c:v>
                </c:pt>
                <c:pt idx="4089">
                  <c:v>2.2163499999999989E-2</c:v>
                </c:pt>
                <c:pt idx="4090">
                  <c:v>2.2154499999999997E-2</c:v>
                </c:pt>
                <c:pt idx="4091">
                  <c:v>2.2140499999999997E-2</c:v>
                </c:pt>
                <c:pt idx="4092">
                  <c:v>2.2133499999999997E-2</c:v>
                </c:pt>
                <c:pt idx="4093">
                  <c:v>2.2125999999999996E-2</c:v>
                </c:pt>
                <c:pt idx="4094">
                  <c:v>2.2119500000000004E-2</c:v>
                </c:pt>
                <c:pt idx="4095">
                  <c:v>2.21125E-2</c:v>
                </c:pt>
                <c:pt idx="4096">
                  <c:v>2.2123000000000004E-2</c:v>
                </c:pt>
                <c:pt idx="4097">
                  <c:v>2.2121000000000005E-2</c:v>
                </c:pt>
                <c:pt idx="4098">
                  <c:v>2.2126000000000007E-2</c:v>
                </c:pt>
                <c:pt idx="4099">
                  <c:v>2.2110500000000005E-2</c:v>
                </c:pt>
                <c:pt idx="4100">
                  <c:v>2.2120500000000005E-2</c:v>
                </c:pt>
                <c:pt idx="4101">
                  <c:v>2.2114500000000009E-2</c:v>
                </c:pt>
                <c:pt idx="4102">
                  <c:v>2.2123000000000014E-2</c:v>
                </c:pt>
                <c:pt idx="4103">
                  <c:v>2.212600000000001E-2</c:v>
                </c:pt>
                <c:pt idx="4104">
                  <c:v>2.2139000000000009E-2</c:v>
                </c:pt>
                <c:pt idx="4105">
                  <c:v>2.2097500000000006E-2</c:v>
                </c:pt>
                <c:pt idx="4106">
                  <c:v>2.2099500000000001E-2</c:v>
                </c:pt>
                <c:pt idx="4107">
                  <c:v>2.2111000000000006E-2</c:v>
                </c:pt>
                <c:pt idx="4108">
                  <c:v>2.2117500000000002E-2</c:v>
                </c:pt>
                <c:pt idx="4109">
                  <c:v>2.2099000000000001E-2</c:v>
                </c:pt>
                <c:pt idx="4110">
                  <c:v>2.2107499999999995E-2</c:v>
                </c:pt>
                <c:pt idx="4111">
                  <c:v>2.2107999999999999E-2</c:v>
                </c:pt>
                <c:pt idx="4112">
                  <c:v>2.2110999999999995E-2</c:v>
                </c:pt>
                <c:pt idx="4113">
                  <c:v>2.2113499999999994E-2</c:v>
                </c:pt>
                <c:pt idx="4114">
                  <c:v>2.2115999999999993E-2</c:v>
                </c:pt>
                <c:pt idx="4115">
                  <c:v>2.209849999999999E-2</c:v>
                </c:pt>
                <c:pt idx="4116">
                  <c:v>2.2106999999999991E-2</c:v>
                </c:pt>
                <c:pt idx="4117">
                  <c:v>2.2114499999999992E-2</c:v>
                </c:pt>
                <c:pt idx="4118">
                  <c:v>2.2101499999999993E-2</c:v>
                </c:pt>
                <c:pt idx="4119">
                  <c:v>2.2110499999999991E-2</c:v>
                </c:pt>
                <c:pt idx="4120">
                  <c:v>2.2136499999999993E-2</c:v>
                </c:pt>
                <c:pt idx="4121">
                  <c:v>2.2125499999999992E-2</c:v>
                </c:pt>
                <c:pt idx="4122">
                  <c:v>2.2125499999999992E-2</c:v>
                </c:pt>
                <c:pt idx="4123">
                  <c:v>2.2124999999999992E-2</c:v>
                </c:pt>
                <c:pt idx="4124">
                  <c:v>2.2118499999999989E-2</c:v>
                </c:pt>
                <c:pt idx="4125">
                  <c:v>2.2106499999999987E-2</c:v>
                </c:pt>
                <c:pt idx="4126">
                  <c:v>2.2097999999999986E-2</c:v>
                </c:pt>
                <c:pt idx="4127">
                  <c:v>2.2097999999999993E-2</c:v>
                </c:pt>
                <c:pt idx="4128">
                  <c:v>2.2082499999999988E-2</c:v>
                </c:pt>
                <c:pt idx="4129">
                  <c:v>2.2077499999999989E-2</c:v>
                </c:pt>
                <c:pt idx="4130">
                  <c:v>2.2044999999999985E-2</c:v>
                </c:pt>
                <c:pt idx="4131">
                  <c:v>2.2038499999999989E-2</c:v>
                </c:pt>
                <c:pt idx="4132">
                  <c:v>2.2050499999999987E-2</c:v>
                </c:pt>
                <c:pt idx="4133">
                  <c:v>2.2058999999999988E-2</c:v>
                </c:pt>
                <c:pt idx="4134">
                  <c:v>2.2059499999999992E-2</c:v>
                </c:pt>
                <c:pt idx="4135">
                  <c:v>2.2060999999999994E-2</c:v>
                </c:pt>
                <c:pt idx="4136">
                  <c:v>2.2038499999999996E-2</c:v>
                </c:pt>
                <c:pt idx="4137">
                  <c:v>2.2049999999999997E-2</c:v>
                </c:pt>
                <c:pt idx="4138">
                  <c:v>2.2049499999999996E-2</c:v>
                </c:pt>
                <c:pt idx="4139">
                  <c:v>2.2043999999999998E-2</c:v>
                </c:pt>
                <c:pt idx="4140">
                  <c:v>2.2046999999999994E-2</c:v>
                </c:pt>
                <c:pt idx="4141">
                  <c:v>2.20565E-2</c:v>
                </c:pt>
                <c:pt idx="4142">
                  <c:v>2.2019999999999998E-2</c:v>
                </c:pt>
                <c:pt idx="4143">
                  <c:v>2.20295E-2</c:v>
                </c:pt>
                <c:pt idx="4144">
                  <c:v>2.20325E-2</c:v>
                </c:pt>
                <c:pt idx="4145">
                  <c:v>2.2029E-2</c:v>
                </c:pt>
                <c:pt idx="4146">
                  <c:v>2.2044500000000002E-2</c:v>
                </c:pt>
                <c:pt idx="4147">
                  <c:v>2.2041499999999999E-2</c:v>
                </c:pt>
                <c:pt idx="4148">
                  <c:v>2.205E-2</c:v>
                </c:pt>
                <c:pt idx="4149">
                  <c:v>2.2072999999999999E-2</c:v>
                </c:pt>
                <c:pt idx="4150">
                  <c:v>2.2073000000000006E-2</c:v>
                </c:pt>
                <c:pt idx="4151">
                  <c:v>2.2073499999999999E-2</c:v>
                </c:pt>
                <c:pt idx="4152">
                  <c:v>2.2085500000000001E-2</c:v>
                </c:pt>
                <c:pt idx="4153">
                  <c:v>2.2087999999999997E-2</c:v>
                </c:pt>
                <c:pt idx="4154">
                  <c:v>2.2091E-2</c:v>
                </c:pt>
                <c:pt idx="4155">
                  <c:v>2.20885E-2</c:v>
                </c:pt>
                <c:pt idx="4156">
                  <c:v>2.2097999999999996E-2</c:v>
                </c:pt>
                <c:pt idx="4157">
                  <c:v>2.2096999999999988E-2</c:v>
                </c:pt>
                <c:pt idx="4158">
                  <c:v>2.2110499999999991E-2</c:v>
                </c:pt>
                <c:pt idx="4159">
                  <c:v>2.2106499999999994E-2</c:v>
                </c:pt>
                <c:pt idx="4160">
                  <c:v>2.2104999999999996E-2</c:v>
                </c:pt>
                <c:pt idx="4161">
                  <c:v>2.2114499999999995E-2</c:v>
                </c:pt>
                <c:pt idx="4162">
                  <c:v>2.2115500000000003E-2</c:v>
                </c:pt>
                <c:pt idx="4163">
                  <c:v>2.2114000000000009E-2</c:v>
                </c:pt>
                <c:pt idx="4164">
                  <c:v>2.2104500000000006E-2</c:v>
                </c:pt>
                <c:pt idx="4165">
                  <c:v>2.2107000000000005E-2</c:v>
                </c:pt>
                <c:pt idx="4166">
                  <c:v>2.2124000000000005E-2</c:v>
                </c:pt>
                <c:pt idx="4167">
                  <c:v>2.2121000000000005E-2</c:v>
                </c:pt>
                <c:pt idx="4168">
                  <c:v>2.2131500000000002E-2</c:v>
                </c:pt>
                <c:pt idx="4169">
                  <c:v>2.2137000000000007E-2</c:v>
                </c:pt>
                <c:pt idx="4170">
                  <c:v>2.2129000000000003E-2</c:v>
                </c:pt>
                <c:pt idx="4171">
                  <c:v>2.2134500000000008E-2</c:v>
                </c:pt>
                <c:pt idx="4172">
                  <c:v>2.2146000000000009E-2</c:v>
                </c:pt>
                <c:pt idx="4173">
                  <c:v>2.2148000000000008E-2</c:v>
                </c:pt>
                <c:pt idx="4174">
                  <c:v>2.2168500000000008E-2</c:v>
                </c:pt>
                <c:pt idx="4175">
                  <c:v>2.2169500000000012E-2</c:v>
                </c:pt>
                <c:pt idx="4176">
                  <c:v>2.217100000000001E-2</c:v>
                </c:pt>
                <c:pt idx="4177">
                  <c:v>2.2178500000000004E-2</c:v>
                </c:pt>
                <c:pt idx="4178">
                  <c:v>2.2177500000000006E-2</c:v>
                </c:pt>
                <c:pt idx="4179">
                  <c:v>2.2186000000000008E-2</c:v>
                </c:pt>
                <c:pt idx="4180">
                  <c:v>2.2191000000000009E-2</c:v>
                </c:pt>
                <c:pt idx="4181">
                  <c:v>2.2204500000000005E-2</c:v>
                </c:pt>
                <c:pt idx="4182">
                  <c:v>2.2216500000000004E-2</c:v>
                </c:pt>
                <c:pt idx="4183">
                  <c:v>2.2221500000000005E-2</c:v>
                </c:pt>
                <c:pt idx="4184">
                  <c:v>2.2236000000000002E-2</c:v>
                </c:pt>
                <c:pt idx="4185">
                  <c:v>2.2252500000000008E-2</c:v>
                </c:pt>
                <c:pt idx="4186">
                  <c:v>2.2262000000000014E-2</c:v>
                </c:pt>
                <c:pt idx="4187">
                  <c:v>2.234100000000001E-2</c:v>
                </c:pt>
                <c:pt idx="4188">
                  <c:v>2.2361500000000006E-2</c:v>
                </c:pt>
                <c:pt idx="4189">
                  <c:v>2.2381500000000009E-2</c:v>
                </c:pt>
                <c:pt idx="4190">
                  <c:v>2.2404000000000007E-2</c:v>
                </c:pt>
                <c:pt idx="4191">
                  <c:v>2.2423000000000002E-2</c:v>
                </c:pt>
                <c:pt idx="4192">
                  <c:v>2.2444000000000006E-2</c:v>
                </c:pt>
                <c:pt idx="4193">
                  <c:v>2.2456500000000008E-2</c:v>
                </c:pt>
                <c:pt idx="4194">
                  <c:v>2.2485000000000005E-2</c:v>
                </c:pt>
                <c:pt idx="4195">
                  <c:v>2.2499500000000006E-2</c:v>
                </c:pt>
                <c:pt idx="4196">
                  <c:v>2.2513500000000006E-2</c:v>
                </c:pt>
                <c:pt idx="4197">
                  <c:v>2.2540999999999999E-2</c:v>
                </c:pt>
                <c:pt idx="4198">
                  <c:v>2.2567499999999997E-2</c:v>
                </c:pt>
                <c:pt idx="4199">
                  <c:v>2.2579999999999996E-2</c:v>
                </c:pt>
                <c:pt idx="4200">
                  <c:v>2.2597999999999997E-2</c:v>
                </c:pt>
                <c:pt idx="4201">
                  <c:v>2.2611000000000003E-2</c:v>
                </c:pt>
                <c:pt idx="4202">
                  <c:v>2.26365E-2</c:v>
                </c:pt>
                <c:pt idx="4203">
                  <c:v>2.2654000000000004E-2</c:v>
                </c:pt>
                <c:pt idx="4204">
                  <c:v>2.2675500000000005E-2</c:v>
                </c:pt>
                <c:pt idx="4205">
                  <c:v>2.2698000000000006E-2</c:v>
                </c:pt>
                <c:pt idx="4206">
                  <c:v>2.2703500000000005E-2</c:v>
                </c:pt>
                <c:pt idx="4207">
                  <c:v>2.2719E-2</c:v>
                </c:pt>
                <c:pt idx="4208">
                  <c:v>2.273E-2</c:v>
                </c:pt>
                <c:pt idx="4209">
                  <c:v>2.2741000000000001E-2</c:v>
                </c:pt>
                <c:pt idx="4210">
                  <c:v>2.2757999999999997E-2</c:v>
                </c:pt>
                <c:pt idx="4211">
                  <c:v>2.2760000000000002E-2</c:v>
                </c:pt>
                <c:pt idx="4212">
                  <c:v>2.2776499999999998E-2</c:v>
                </c:pt>
                <c:pt idx="4213">
                  <c:v>2.2784499999999999E-2</c:v>
                </c:pt>
                <c:pt idx="4214">
                  <c:v>2.2803499999999994E-2</c:v>
                </c:pt>
                <c:pt idx="4215">
                  <c:v>2.2810999999999994E-2</c:v>
                </c:pt>
                <c:pt idx="4216">
                  <c:v>2.2828999999999999E-2</c:v>
                </c:pt>
                <c:pt idx="4217">
                  <c:v>2.2828499999999998E-2</c:v>
                </c:pt>
                <c:pt idx="4218">
                  <c:v>2.28375E-2</c:v>
                </c:pt>
                <c:pt idx="4219">
                  <c:v>2.2841500000000004E-2</c:v>
                </c:pt>
                <c:pt idx="4220">
                  <c:v>2.2844499999999997E-2</c:v>
                </c:pt>
                <c:pt idx="4221">
                  <c:v>2.2849500000000002E-2</c:v>
                </c:pt>
                <c:pt idx="4222">
                  <c:v>2.2857499999999996E-2</c:v>
                </c:pt>
                <c:pt idx="4223">
                  <c:v>2.2870499999999998E-2</c:v>
                </c:pt>
                <c:pt idx="4224">
                  <c:v>2.2877999999999999E-2</c:v>
                </c:pt>
                <c:pt idx="4225">
                  <c:v>2.2880999999999992E-2</c:v>
                </c:pt>
                <c:pt idx="4226">
                  <c:v>2.2887499999999991E-2</c:v>
                </c:pt>
                <c:pt idx="4227">
                  <c:v>2.2891499999999988E-2</c:v>
                </c:pt>
                <c:pt idx="4228">
                  <c:v>2.2897999999999988E-2</c:v>
                </c:pt>
                <c:pt idx="4229">
                  <c:v>2.2913499999999986E-2</c:v>
                </c:pt>
                <c:pt idx="4230">
                  <c:v>2.2926999999999989E-2</c:v>
                </c:pt>
                <c:pt idx="4231">
                  <c:v>2.2946999999999988E-2</c:v>
                </c:pt>
                <c:pt idx="4232">
                  <c:v>2.2971999999999989E-2</c:v>
                </c:pt>
                <c:pt idx="4233">
                  <c:v>2.2942999999999984E-2</c:v>
                </c:pt>
                <c:pt idx="4234">
                  <c:v>2.2962999999999987E-2</c:v>
                </c:pt>
                <c:pt idx="4235">
                  <c:v>2.2990999999999987E-2</c:v>
                </c:pt>
                <c:pt idx="4236">
                  <c:v>2.3016999999999985E-2</c:v>
                </c:pt>
                <c:pt idx="4237">
                  <c:v>2.3037499999999985E-2</c:v>
                </c:pt>
                <c:pt idx="4238">
                  <c:v>2.3057999999999988E-2</c:v>
                </c:pt>
                <c:pt idx="4239">
                  <c:v>2.3072499999999989E-2</c:v>
                </c:pt>
                <c:pt idx="4240">
                  <c:v>2.3091999999999991E-2</c:v>
                </c:pt>
                <c:pt idx="4241">
                  <c:v>2.3122999999999991E-2</c:v>
                </c:pt>
                <c:pt idx="4242">
                  <c:v>2.3140999999999988E-2</c:v>
                </c:pt>
                <c:pt idx="4243">
                  <c:v>2.3163999999999994E-2</c:v>
                </c:pt>
                <c:pt idx="4244">
                  <c:v>2.3189999999999992E-2</c:v>
                </c:pt>
                <c:pt idx="4245">
                  <c:v>2.3207499999999989E-2</c:v>
                </c:pt>
                <c:pt idx="4246">
                  <c:v>2.322649999999999E-2</c:v>
                </c:pt>
                <c:pt idx="4247">
                  <c:v>2.3266999999999989E-2</c:v>
                </c:pt>
                <c:pt idx="4248">
                  <c:v>2.3287999999999989E-2</c:v>
                </c:pt>
                <c:pt idx="4249">
                  <c:v>2.3313999999999991E-2</c:v>
                </c:pt>
                <c:pt idx="4250">
                  <c:v>2.3330999999999991E-2</c:v>
                </c:pt>
                <c:pt idx="4251">
                  <c:v>2.3318999999999993E-2</c:v>
                </c:pt>
                <c:pt idx="4252">
                  <c:v>2.3341499999999987E-2</c:v>
                </c:pt>
                <c:pt idx="4253">
                  <c:v>2.3314999999999989E-2</c:v>
                </c:pt>
                <c:pt idx="4254">
                  <c:v>2.3313999999999991E-2</c:v>
                </c:pt>
                <c:pt idx="4255">
                  <c:v>2.333699999999999E-2</c:v>
                </c:pt>
                <c:pt idx="4256">
                  <c:v>2.3357499999999996E-2</c:v>
                </c:pt>
                <c:pt idx="4257">
                  <c:v>2.3381999999999997E-2</c:v>
                </c:pt>
                <c:pt idx="4258">
                  <c:v>2.3398499999999992E-2</c:v>
                </c:pt>
                <c:pt idx="4259">
                  <c:v>2.3413999999999994E-2</c:v>
                </c:pt>
                <c:pt idx="4260">
                  <c:v>2.3429999999999992E-2</c:v>
                </c:pt>
                <c:pt idx="4261">
                  <c:v>2.3454499999999993E-2</c:v>
                </c:pt>
                <c:pt idx="4262">
                  <c:v>2.3477499999999988E-2</c:v>
                </c:pt>
                <c:pt idx="4263">
                  <c:v>2.3500999999999991E-2</c:v>
                </c:pt>
                <c:pt idx="4264">
                  <c:v>2.3522499999999988E-2</c:v>
                </c:pt>
                <c:pt idx="4265">
                  <c:v>2.3541499999999983E-2</c:v>
                </c:pt>
                <c:pt idx="4266">
                  <c:v>2.3562999999999987E-2</c:v>
                </c:pt>
                <c:pt idx="4267">
                  <c:v>2.3589499999999992E-2</c:v>
                </c:pt>
                <c:pt idx="4268">
                  <c:v>2.3619499999999988E-2</c:v>
                </c:pt>
                <c:pt idx="4269">
                  <c:v>2.3641499999999992E-2</c:v>
                </c:pt>
                <c:pt idx="4270">
                  <c:v>2.3659999999999994E-2</c:v>
                </c:pt>
                <c:pt idx="4271">
                  <c:v>2.3675999999999996E-2</c:v>
                </c:pt>
                <c:pt idx="4272">
                  <c:v>2.3697999999999997E-2</c:v>
                </c:pt>
                <c:pt idx="4273">
                  <c:v>2.3713999999999995E-2</c:v>
                </c:pt>
                <c:pt idx="4274">
                  <c:v>2.3727999999999999E-2</c:v>
                </c:pt>
                <c:pt idx="4275">
                  <c:v>2.3748000000000002E-2</c:v>
                </c:pt>
                <c:pt idx="4276">
                  <c:v>2.3768500000000001E-2</c:v>
                </c:pt>
                <c:pt idx="4277">
                  <c:v>2.3800500000000002E-2</c:v>
                </c:pt>
                <c:pt idx="4278">
                  <c:v>2.3821999999999996E-2</c:v>
                </c:pt>
                <c:pt idx="4279">
                  <c:v>2.3841500000000002E-2</c:v>
                </c:pt>
                <c:pt idx="4280">
                  <c:v>2.3869999999999999E-2</c:v>
                </c:pt>
                <c:pt idx="4281">
                  <c:v>2.3900500000000005E-2</c:v>
                </c:pt>
                <c:pt idx="4282">
                  <c:v>2.3915000000000002E-2</c:v>
                </c:pt>
                <c:pt idx="4283">
                  <c:v>2.3937500000000007E-2</c:v>
                </c:pt>
                <c:pt idx="4284">
                  <c:v>2.3966500000000005E-2</c:v>
                </c:pt>
                <c:pt idx="4285">
                  <c:v>2.3992500000000003E-2</c:v>
                </c:pt>
                <c:pt idx="4286">
                  <c:v>2.4014999999999998E-2</c:v>
                </c:pt>
                <c:pt idx="4287">
                  <c:v>2.4043499999999999E-2</c:v>
                </c:pt>
                <c:pt idx="4288">
                  <c:v>2.4067999999999996E-2</c:v>
                </c:pt>
                <c:pt idx="4289">
                  <c:v>2.4086000000000003E-2</c:v>
                </c:pt>
                <c:pt idx="4290">
                  <c:v>2.4106500000000003E-2</c:v>
                </c:pt>
                <c:pt idx="4291">
                  <c:v>2.4132000000000001E-2</c:v>
                </c:pt>
                <c:pt idx="4292">
                  <c:v>2.4159500000000004E-2</c:v>
                </c:pt>
                <c:pt idx="4293">
                  <c:v>2.41905E-2</c:v>
                </c:pt>
                <c:pt idx="4294">
                  <c:v>2.4229000000000007E-2</c:v>
                </c:pt>
                <c:pt idx="4295">
                  <c:v>2.426650000000001E-2</c:v>
                </c:pt>
                <c:pt idx="4296">
                  <c:v>2.4289500000000012E-2</c:v>
                </c:pt>
                <c:pt idx="4297">
                  <c:v>2.4307500000000006E-2</c:v>
                </c:pt>
                <c:pt idx="4298">
                  <c:v>2.4319000000000007E-2</c:v>
                </c:pt>
                <c:pt idx="4299">
                  <c:v>2.4341500000000005E-2</c:v>
                </c:pt>
                <c:pt idx="4300">
                  <c:v>2.4350000000000004E-2</c:v>
                </c:pt>
                <c:pt idx="4301">
                  <c:v>2.4371500000000001E-2</c:v>
                </c:pt>
                <c:pt idx="4302">
                  <c:v>2.4387999999999996E-2</c:v>
                </c:pt>
                <c:pt idx="4303">
                  <c:v>2.4408500000000003E-2</c:v>
                </c:pt>
                <c:pt idx="4304">
                  <c:v>2.4430999999999994E-2</c:v>
                </c:pt>
                <c:pt idx="4305">
                  <c:v>2.4440499999999993E-2</c:v>
                </c:pt>
                <c:pt idx="4306">
                  <c:v>2.4454499999999994E-2</c:v>
                </c:pt>
                <c:pt idx="4307">
                  <c:v>2.4472999999999998E-2</c:v>
                </c:pt>
                <c:pt idx="4308">
                  <c:v>2.4491499999999999E-2</c:v>
                </c:pt>
                <c:pt idx="4309">
                  <c:v>2.4520499999999994E-2</c:v>
                </c:pt>
                <c:pt idx="4310">
                  <c:v>2.454099999999999E-2</c:v>
                </c:pt>
                <c:pt idx="4311">
                  <c:v>2.4567999999999993E-2</c:v>
                </c:pt>
                <c:pt idx="4312">
                  <c:v>2.4590499999999994E-2</c:v>
                </c:pt>
                <c:pt idx="4313">
                  <c:v>2.460399999999999E-2</c:v>
                </c:pt>
                <c:pt idx="4314">
                  <c:v>2.4625999999999992E-2</c:v>
                </c:pt>
                <c:pt idx="4315">
                  <c:v>2.4653499999999991E-2</c:v>
                </c:pt>
                <c:pt idx="4316">
                  <c:v>2.4675499999999996E-2</c:v>
                </c:pt>
                <c:pt idx="4317">
                  <c:v>2.4705499999999995E-2</c:v>
                </c:pt>
                <c:pt idx="4318">
                  <c:v>2.4736999999999995E-2</c:v>
                </c:pt>
                <c:pt idx="4319">
                  <c:v>2.4758999999999993E-2</c:v>
                </c:pt>
                <c:pt idx="4320">
                  <c:v>2.4779499999999996E-2</c:v>
                </c:pt>
                <c:pt idx="4321">
                  <c:v>2.4812499999999994E-2</c:v>
                </c:pt>
                <c:pt idx="4322">
                  <c:v>2.4837999999999995E-2</c:v>
                </c:pt>
                <c:pt idx="4323">
                  <c:v>2.4869999999999996E-2</c:v>
                </c:pt>
                <c:pt idx="4324">
                  <c:v>2.4906999999999999E-2</c:v>
                </c:pt>
                <c:pt idx="4325">
                  <c:v>2.4954999999999998E-2</c:v>
                </c:pt>
                <c:pt idx="4326">
                  <c:v>2.4988999999999994E-2</c:v>
                </c:pt>
                <c:pt idx="4327">
                  <c:v>2.5026499999999993E-2</c:v>
                </c:pt>
                <c:pt idx="4328">
                  <c:v>2.5059499999999995E-2</c:v>
                </c:pt>
                <c:pt idx="4329">
                  <c:v>2.5091499999999996E-2</c:v>
                </c:pt>
                <c:pt idx="4330">
                  <c:v>2.5144499999999997E-2</c:v>
                </c:pt>
                <c:pt idx="4331">
                  <c:v>2.5181999999999996E-2</c:v>
                </c:pt>
                <c:pt idx="4332">
                  <c:v>2.5215499999999991E-2</c:v>
                </c:pt>
                <c:pt idx="4333">
                  <c:v>2.5255999999999994E-2</c:v>
                </c:pt>
                <c:pt idx="4334">
                  <c:v>2.528699999999999E-2</c:v>
                </c:pt>
                <c:pt idx="4335">
                  <c:v>2.5318999999999991E-2</c:v>
                </c:pt>
                <c:pt idx="4336">
                  <c:v>2.5346999999999991E-2</c:v>
                </c:pt>
                <c:pt idx="4337">
                  <c:v>2.5369000000000003E-2</c:v>
                </c:pt>
                <c:pt idx="4338">
                  <c:v>2.5404499999999993E-2</c:v>
                </c:pt>
                <c:pt idx="4339">
                  <c:v>2.5447500000000001E-2</c:v>
                </c:pt>
                <c:pt idx="4340">
                  <c:v>2.5477999999999997E-2</c:v>
                </c:pt>
                <c:pt idx="4341">
                  <c:v>2.5507499999999989E-2</c:v>
                </c:pt>
                <c:pt idx="4342">
                  <c:v>2.5539999999999993E-2</c:v>
                </c:pt>
                <c:pt idx="4343">
                  <c:v>2.5573499999999996E-2</c:v>
                </c:pt>
                <c:pt idx="4344">
                  <c:v>2.5607999999999999E-2</c:v>
                </c:pt>
                <c:pt idx="4345">
                  <c:v>2.5645999999999992E-2</c:v>
                </c:pt>
                <c:pt idx="4346">
                  <c:v>2.5669000000000001E-2</c:v>
                </c:pt>
                <c:pt idx="4347">
                  <c:v>2.5711499999999998E-2</c:v>
                </c:pt>
                <c:pt idx="4348">
                  <c:v>2.5734499999999997E-2</c:v>
                </c:pt>
                <c:pt idx="4349">
                  <c:v>2.5763499999999991E-2</c:v>
                </c:pt>
                <c:pt idx="4350">
                  <c:v>2.5791999999999992E-2</c:v>
                </c:pt>
                <c:pt idx="4351">
                  <c:v>2.5823499999999999E-2</c:v>
                </c:pt>
                <c:pt idx="4352">
                  <c:v>2.5850499999999998E-2</c:v>
                </c:pt>
                <c:pt idx="4353">
                  <c:v>2.5881499999999998E-2</c:v>
                </c:pt>
                <c:pt idx="4354">
                  <c:v>2.5913499999999989E-2</c:v>
                </c:pt>
                <c:pt idx="4355">
                  <c:v>2.5941499999999992E-2</c:v>
                </c:pt>
                <c:pt idx="4356">
                  <c:v>2.5966499999999993E-2</c:v>
                </c:pt>
                <c:pt idx="4357">
                  <c:v>2.599849999999999E-2</c:v>
                </c:pt>
                <c:pt idx="4358">
                  <c:v>2.6020999999999989E-2</c:v>
                </c:pt>
                <c:pt idx="4359">
                  <c:v>2.6051999999999992E-2</c:v>
                </c:pt>
                <c:pt idx="4360">
                  <c:v>2.6066499999999992E-2</c:v>
                </c:pt>
                <c:pt idx="4361">
                  <c:v>2.6095499999999997E-2</c:v>
                </c:pt>
                <c:pt idx="4362">
                  <c:v>2.6129999999999997E-2</c:v>
                </c:pt>
                <c:pt idx="4363">
                  <c:v>2.6161E-2</c:v>
                </c:pt>
                <c:pt idx="4364">
                  <c:v>2.6190999999999996E-2</c:v>
                </c:pt>
                <c:pt idx="4365">
                  <c:v>2.6220999999999998E-2</c:v>
                </c:pt>
                <c:pt idx="4366">
                  <c:v>2.6259499999999995E-2</c:v>
                </c:pt>
                <c:pt idx="4367">
                  <c:v>2.6301000000000001E-2</c:v>
                </c:pt>
                <c:pt idx="4368">
                  <c:v>2.6321499999999994E-2</c:v>
                </c:pt>
                <c:pt idx="4369">
                  <c:v>2.6353499999999995E-2</c:v>
                </c:pt>
                <c:pt idx="4370">
                  <c:v>2.6393E-2</c:v>
                </c:pt>
                <c:pt idx="4371">
                  <c:v>2.6428499999999997E-2</c:v>
                </c:pt>
                <c:pt idx="4372">
                  <c:v>2.6457499999999995E-2</c:v>
                </c:pt>
                <c:pt idx="4373">
                  <c:v>2.6501999999999994E-2</c:v>
                </c:pt>
                <c:pt idx="4374">
                  <c:v>2.6529499999999998E-2</c:v>
                </c:pt>
                <c:pt idx="4375">
                  <c:v>2.6578499999999998E-2</c:v>
                </c:pt>
                <c:pt idx="4376">
                  <c:v>2.6622499999999993E-2</c:v>
                </c:pt>
                <c:pt idx="4377">
                  <c:v>2.6646499999999997E-2</c:v>
                </c:pt>
                <c:pt idx="4378">
                  <c:v>2.6681499999999997E-2</c:v>
                </c:pt>
                <c:pt idx="4379">
                  <c:v>2.67055E-2</c:v>
                </c:pt>
                <c:pt idx="4380">
                  <c:v>2.6733499999999997E-2</c:v>
                </c:pt>
                <c:pt idx="4381">
                  <c:v>2.6760499999999996E-2</c:v>
                </c:pt>
                <c:pt idx="4382">
                  <c:v>2.6787499999999995E-2</c:v>
                </c:pt>
                <c:pt idx="4383">
                  <c:v>2.6824499999999994E-2</c:v>
                </c:pt>
                <c:pt idx="4384">
                  <c:v>2.6865999999999991E-2</c:v>
                </c:pt>
                <c:pt idx="4385">
                  <c:v>2.6898999999999992E-2</c:v>
                </c:pt>
                <c:pt idx="4386">
                  <c:v>2.692749999999999E-2</c:v>
                </c:pt>
                <c:pt idx="4387">
                  <c:v>2.6892999999999993E-2</c:v>
                </c:pt>
                <c:pt idx="4388">
                  <c:v>2.6912999999999992E-2</c:v>
                </c:pt>
                <c:pt idx="4389">
                  <c:v>2.6926499999999992E-2</c:v>
                </c:pt>
                <c:pt idx="4390">
                  <c:v>2.6993999999999994E-2</c:v>
                </c:pt>
                <c:pt idx="4391">
                  <c:v>2.7026999999999992E-2</c:v>
                </c:pt>
                <c:pt idx="4392">
                  <c:v>2.7044499999999996E-2</c:v>
                </c:pt>
                <c:pt idx="4393">
                  <c:v>2.7073999999999994E-2</c:v>
                </c:pt>
                <c:pt idx="4394">
                  <c:v>2.7081999999999998E-2</c:v>
                </c:pt>
                <c:pt idx="4395">
                  <c:v>2.7088999999999998E-2</c:v>
                </c:pt>
                <c:pt idx="4396">
                  <c:v>2.7112000000000004E-2</c:v>
                </c:pt>
                <c:pt idx="4397">
                  <c:v>2.7134500000000002E-2</c:v>
                </c:pt>
                <c:pt idx="4398">
                  <c:v>2.7145499999999999E-2</c:v>
                </c:pt>
                <c:pt idx="4399">
                  <c:v>2.7132500000000004E-2</c:v>
                </c:pt>
                <c:pt idx="4400">
                  <c:v>2.7137000000000001E-2</c:v>
                </c:pt>
                <c:pt idx="4401">
                  <c:v>2.7147500000000001E-2</c:v>
                </c:pt>
                <c:pt idx="4402">
                  <c:v>2.7164500000000005E-2</c:v>
                </c:pt>
                <c:pt idx="4403">
                  <c:v>2.7181500000000004E-2</c:v>
                </c:pt>
                <c:pt idx="4404">
                  <c:v>2.7190000000000002E-2</c:v>
                </c:pt>
                <c:pt idx="4405">
                  <c:v>2.7209000000000004E-2</c:v>
                </c:pt>
                <c:pt idx="4406">
                  <c:v>2.7225000000000003E-2</c:v>
                </c:pt>
                <c:pt idx="4407">
                  <c:v>2.7234999999999999E-2</c:v>
                </c:pt>
                <c:pt idx="4408">
                  <c:v>2.7252000000000005E-2</c:v>
                </c:pt>
                <c:pt idx="4409">
                  <c:v>2.7266500000000006E-2</c:v>
                </c:pt>
                <c:pt idx="4410">
                  <c:v>2.7278000000000004E-2</c:v>
                </c:pt>
                <c:pt idx="4411">
                  <c:v>2.7292500000000008E-2</c:v>
                </c:pt>
                <c:pt idx="4412">
                  <c:v>2.7298500000000007E-2</c:v>
                </c:pt>
                <c:pt idx="4413">
                  <c:v>2.7312000000000006E-2</c:v>
                </c:pt>
                <c:pt idx="4414">
                  <c:v>2.7316500000000011E-2</c:v>
                </c:pt>
                <c:pt idx="4415">
                  <c:v>2.7327500000000008E-2</c:v>
                </c:pt>
                <c:pt idx="4416">
                  <c:v>2.7326500000000011E-2</c:v>
                </c:pt>
                <c:pt idx="4417">
                  <c:v>2.7343000000000003E-2</c:v>
                </c:pt>
                <c:pt idx="4418">
                  <c:v>2.7356500000000002E-2</c:v>
                </c:pt>
                <c:pt idx="4419">
                  <c:v>2.7393000000000004E-2</c:v>
                </c:pt>
                <c:pt idx="4420">
                  <c:v>2.7413000000000007E-2</c:v>
                </c:pt>
                <c:pt idx="4421">
                  <c:v>2.74205E-2</c:v>
                </c:pt>
                <c:pt idx="4422">
                  <c:v>2.7412000000000002E-2</c:v>
                </c:pt>
                <c:pt idx="4423">
                  <c:v>2.7414500000000005E-2</c:v>
                </c:pt>
                <c:pt idx="4424">
                  <c:v>2.7421500000000005E-2</c:v>
                </c:pt>
                <c:pt idx="4425">
                  <c:v>2.7442500000000005E-2</c:v>
                </c:pt>
                <c:pt idx="4426">
                  <c:v>2.7452000000000004E-2</c:v>
                </c:pt>
                <c:pt idx="4427">
                  <c:v>2.7464000000000002E-2</c:v>
                </c:pt>
                <c:pt idx="4428">
                  <c:v>2.7478000000000006E-2</c:v>
                </c:pt>
                <c:pt idx="4429">
                  <c:v>2.7531500000000011E-2</c:v>
                </c:pt>
                <c:pt idx="4430">
                  <c:v>2.754150000000001E-2</c:v>
                </c:pt>
                <c:pt idx="4431">
                  <c:v>2.7543000000000012E-2</c:v>
                </c:pt>
                <c:pt idx="4432">
                  <c:v>2.7541500000000007E-2</c:v>
                </c:pt>
                <c:pt idx="4433">
                  <c:v>2.7552000000000004E-2</c:v>
                </c:pt>
                <c:pt idx="4434">
                  <c:v>2.7554500000000006E-2</c:v>
                </c:pt>
                <c:pt idx="4435">
                  <c:v>2.7552000000000004E-2</c:v>
                </c:pt>
                <c:pt idx="4436">
                  <c:v>2.7560500000000005E-2</c:v>
                </c:pt>
                <c:pt idx="4437">
                  <c:v>2.7565500000000007E-2</c:v>
                </c:pt>
                <c:pt idx="4438">
                  <c:v>2.7581500000000005E-2</c:v>
                </c:pt>
                <c:pt idx="4439">
                  <c:v>2.7592000000000009E-2</c:v>
                </c:pt>
                <c:pt idx="4440">
                  <c:v>2.7594000000000007E-2</c:v>
                </c:pt>
                <c:pt idx="4441">
                  <c:v>2.7599500000000009E-2</c:v>
                </c:pt>
                <c:pt idx="4442">
                  <c:v>2.7591000000000011E-2</c:v>
                </c:pt>
                <c:pt idx="4443">
                  <c:v>2.7582500000000013E-2</c:v>
                </c:pt>
                <c:pt idx="4444">
                  <c:v>2.758300000000001E-2</c:v>
                </c:pt>
                <c:pt idx="4445">
                  <c:v>2.7586000000000017E-2</c:v>
                </c:pt>
                <c:pt idx="4446">
                  <c:v>2.7591500000000012E-2</c:v>
                </c:pt>
                <c:pt idx="4447">
                  <c:v>2.7580500000000011E-2</c:v>
                </c:pt>
                <c:pt idx="4448">
                  <c:v>2.7584500000000008E-2</c:v>
                </c:pt>
                <c:pt idx="4449">
                  <c:v>2.7577500000000012E-2</c:v>
                </c:pt>
                <c:pt idx="4450">
                  <c:v>2.7572000000000006E-2</c:v>
                </c:pt>
                <c:pt idx="4451">
                  <c:v>2.7603000000000003E-2</c:v>
                </c:pt>
                <c:pt idx="4452">
                  <c:v>2.7606000000000006E-2</c:v>
                </c:pt>
                <c:pt idx="4453">
                  <c:v>2.7617500000000003E-2</c:v>
                </c:pt>
                <c:pt idx="4454">
                  <c:v>2.7629000000000004E-2</c:v>
                </c:pt>
                <c:pt idx="4455">
                  <c:v>2.7627500000000006E-2</c:v>
                </c:pt>
                <c:pt idx="4456">
                  <c:v>2.7631000000000006E-2</c:v>
                </c:pt>
                <c:pt idx="4457">
                  <c:v>2.7630000000000002E-2</c:v>
                </c:pt>
                <c:pt idx="4458">
                  <c:v>2.7644000000000002E-2</c:v>
                </c:pt>
                <c:pt idx="4459">
                  <c:v>2.7649500000000004E-2</c:v>
                </c:pt>
                <c:pt idx="4460">
                  <c:v>2.7649000000000003E-2</c:v>
                </c:pt>
                <c:pt idx="4461">
                  <c:v>2.7651000000000002E-2</c:v>
                </c:pt>
                <c:pt idx="4462">
                  <c:v>2.7652999999999997E-2</c:v>
                </c:pt>
                <c:pt idx="4463">
                  <c:v>2.7656000000000003E-2</c:v>
                </c:pt>
                <c:pt idx="4464">
                  <c:v>2.7661500000000006E-2</c:v>
                </c:pt>
                <c:pt idx="4465">
                  <c:v>2.7638500000000007E-2</c:v>
                </c:pt>
                <c:pt idx="4466">
                  <c:v>2.7632500000000008E-2</c:v>
                </c:pt>
                <c:pt idx="4467">
                  <c:v>2.7636000000000008E-2</c:v>
                </c:pt>
                <c:pt idx="4468">
                  <c:v>2.7639000000000011E-2</c:v>
                </c:pt>
                <c:pt idx="4469">
                  <c:v>2.7702000000000004E-2</c:v>
                </c:pt>
                <c:pt idx="4470">
                  <c:v>2.7714000000000006E-2</c:v>
                </c:pt>
                <c:pt idx="4471">
                  <c:v>2.7727000000000005E-2</c:v>
                </c:pt>
                <c:pt idx="4472">
                  <c:v>2.77325E-2</c:v>
                </c:pt>
                <c:pt idx="4473">
                  <c:v>2.7751499999999995E-2</c:v>
                </c:pt>
                <c:pt idx="4474">
                  <c:v>2.7753999999999997E-2</c:v>
                </c:pt>
                <c:pt idx="4475">
                  <c:v>2.7751000000000001E-2</c:v>
                </c:pt>
                <c:pt idx="4476">
                  <c:v>2.7751000000000005E-2</c:v>
                </c:pt>
                <c:pt idx="4477">
                  <c:v>2.7735500000000003E-2</c:v>
                </c:pt>
                <c:pt idx="4478">
                  <c:v>2.7738000000000006E-2</c:v>
                </c:pt>
                <c:pt idx="4479">
                  <c:v>2.7749000000000006E-2</c:v>
                </c:pt>
                <c:pt idx="4480">
                  <c:v>2.7749500000000003E-2</c:v>
                </c:pt>
                <c:pt idx="4481">
                  <c:v>2.7780500000000003E-2</c:v>
                </c:pt>
                <c:pt idx="4482">
                  <c:v>2.7786000000000009E-2</c:v>
                </c:pt>
                <c:pt idx="4483">
                  <c:v>2.7777000000000007E-2</c:v>
                </c:pt>
                <c:pt idx="4484">
                  <c:v>2.77665E-2</c:v>
                </c:pt>
                <c:pt idx="4485">
                  <c:v>2.7785999999999998E-2</c:v>
                </c:pt>
                <c:pt idx="4486">
                  <c:v>2.7793499999999999E-2</c:v>
                </c:pt>
                <c:pt idx="4487">
                  <c:v>2.7761999999999998E-2</c:v>
                </c:pt>
                <c:pt idx="4488">
                  <c:v>2.7769499999999992E-2</c:v>
                </c:pt>
                <c:pt idx="4489">
                  <c:v>2.7771499999999998E-2</c:v>
                </c:pt>
                <c:pt idx="4490">
                  <c:v>2.7814999999999999E-2</c:v>
                </c:pt>
                <c:pt idx="4491">
                  <c:v>2.7817499999999992E-2</c:v>
                </c:pt>
                <c:pt idx="4492">
                  <c:v>2.7868499999999994E-2</c:v>
                </c:pt>
                <c:pt idx="4493">
                  <c:v>2.7870999999999993E-2</c:v>
                </c:pt>
                <c:pt idx="4494">
                  <c:v>2.7847499999999997E-2</c:v>
                </c:pt>
                <c:pt idx="4495">
                  <c:v>2.7836999999999997E-2</c:v>
                </c:pt>
                <c:pt idx="4496">
                  <c:v>2.7848999999999995E-2</c:v>
                </c:pt>
                <c:pt idx="4497">
                  <c:v>2.7854999999999998E-2</c:v>
                </c:pt>
                <c:pt idx="4498">
                  <c:v>2.7872499999999998E-2</c:v>
                </c:pt>
                <c:pt idx="4499">
                  <c:v>2.7857499999999997E-2</c:v>
                </c:pt>
                <c:pt idx="4500">
                  <c:v>2.7866999999999992E-2</c:v>
                </c:pt>
                <c:pt idx="4501">
                  <c:v>2.7866499999999995E-2</c:v>
                </c:pt>
                <c:pt idx="4502">
                  <c:v>2.7866499999999989E-2</c:v>
                </c:pt>
                <c:pt idx="4503">
                  <c:v>2.787149999999999E-2</c:v>
                </c:pt>
                <c:pt idx="4504">
                  <c:v>2.7869999999999982E-2</c:v>
                </c:pt>
                <c:pt idx="4505">
                  <c:v>2.786799999999999E-2</c:v>
                </c:pt>
                <c:pt idx="4506">
                  <c:v>2.7851499999999987E-2</c:v>
                </c:pt>
                <c:pt idx="4507">
                  <c:v>2.7849999999999989E-2</c:v>
                </c:pt>
                <c:pt idx="4508">
                  <c:v>2.785049999999999E-2</c:v>
                </c:pt>
                <c:pt idx="4509">
                  <c:v>2.7842499999999992E-2</c:v>
                </c:pt>
                <c:pt idx="4510">
                  <c:v>2.7847999999999994E-2</c:v>
                </c:pt>
                <c:pt idx="4511">
                  <c:v>2.7878999999999991E-2</c:v>
                </c:pt>
                <c:pt idx="4512">
                  <c:v>2.7884999999999986E-2</c:v>
                </c:pt>
                <c:pt idx="4513">
                  <c:v>2.7891999999999986E-2</c:v>
                </c:pt>
                <c:pt idx="4514">
                  <c:v>2.789599999999999E-2</c:v>
                </c:pt>
                <c:pt idx="4515">
                  <c:v>2.7896999999999995E-2</c:v>
                </c:pt>
                <c:pt idx="4516">
                  <c:v>2.7897499999999999E-2</c:v>
                </c:pt>
                <c:pt idx="4517">
                  <c:v>2.7902999999999994E-2</c:v>
                </c:pt>
                <c:pt idx="4518">
                  <c:v>2.7896999999999995E-2</c:v>
                </c:pt>
                <c:pt idx="4519">
                  <c:v>2.790649999999999E-2</c:v>
                </c:pt>
                <c:pt idx="4520">
                  <c:v>2.7873499999999992E-2</c:v>
                </c:pt>
                <c:pt idx="4521">
                  <c:v>2.7876499999999992E-2</c:v>
                </c:pt>
                <c:pt idx="4522">
                  <c:v>2.7883499999999992E-2</c:v>
                </c:pt>
                <c:pt idx="4523">
                  <c:v>2.7881499999999986E-2</c:v>
                </c:pt>
                <c:pt idx="4524">
                  <c:v>2.7877999999999986E-2</c:v>
                </c:pt>
                <c:pt idx="4525">
                  <c:v>2.7860499999999986E-2</c:v>
                </c:pt>
                <c:pt idx="4526">
                  <c:v>2.7854999999999991E-2</c:v>
                </c:pt>
                <c:pt idx="4527">
                  <c:v>2.7853499999999989E-2</c:v>
                </c:pt>
                <c:pt idx="4528">
                  <c:v>2.7847999999999987E-2</c:v>
                </c:pt>
                <c:pt idx="4529">
                  <c:v>2.7839999999999993E-2</c:v>
                </c:pt>
                <c:pt idx="4530">
                  <c:v>2.7843E-2</c:v>
                </c:pt>
                <c:pt idx="4531">
                  <c:v>2.7830499999999998E-2</c:v>
                </c:pt>
                <c:pt idx="4532">
                  <c:v>2.7823499999999998E-2</c:v>
                </c:pt>
                <c:pt idx="4533">
                  <c:v>2.7809499999999997E-2</c:v>
                </c:pt>
                <c:pt idx="4534">
                  <c:v>2.7804499999999996E-2</c:v>
                </c:pt>
                <c:pt idx="4535">
                  <c:v>2.7793499999999995E-2</c:v>
                </c:pt>
                <c:pt idx="4536">
                  <c:v>2.7790999999999996E-2</c:v>
                </c:pt>
                <c:pt idx="4537">
                  <c:v>2.7780999999999997E-2</c:v>
                </c:pt>
                <c:pt idx="4538">
                  <c:v>2.7763499999999993E-2</c:v>
                </c:pt>
                <c:pt idx="4539">
                  <c:v>2.7748999999999992E-2</c:v>
                </c:pt>
                <c:pt idx="4540">
                  <c:v>2.7742499999999993E-2</c:v>
                </c:pt>
                <c:pt idx="4541">
                  <c:v>2.7725E-2</c:v>
                </c:pt>
                <c:pt idx="4542">
                  <c:v>2.7714499999999996E-2</c:v>
                </c:pt>
                <c:pt idx="4543">
                  <c:v>2.7728000000000006E-2</c:v>
                </c:pt>
                <c:pt idx="4544">
                  <c:v>2.7714000000000003E-2</c:v>
                </c:pt>
                <c:pt idx="4545">
                  <c:v>2.7712000000000004E-2</c:v>
                </c:pt>
                <c:pt idx="4546">
                  <c:v>2.7722500000000004E-2</c:v>
                </c:pt>
                <c:pt idx="4547">
                  <c:v>2.7708000000000007E-2</c:v>
                </c:pt>
                <c:pt idx="4548">
                  <c:v>2.7698500000000004E-2</c:v>
                </c:pt>
                <c:pt idx="4549">
                  <c:v>2.7692000000000005E-2</c:v>
                </c:pt>
                <c:pt idx="4550">
                  <c:v>2.7678500000000005E-2</c:v>
                </c:pt>
                <c:pt idx="4551">
                  <c:v>2.768000000000001E-2</c:v>
                </c:pt>
                <c:pt idx="4552">
                  <c:v>2.7668000000000009E-2</c:v>
                </c:pt>
                <c:pt idx="4553">
                  <c:v>2.7667500000000008E-2</c:v>
                </c:pt>
                <c:pt idx="4554">
                  <c:v>2.7662000000000009E-2</c:v>
                </c:pt>
                <c:pt idx="4555">
                  <c:v>2.766550000000001E-2</c:v>
                </c:pt>
                <c:pt idx="4556">
                  <c:v>2.7668500000000006E-2</c:v>
                </c:pt>
                <c:pt idx="4557">
                  <c:v>2.765950000000001E-2</c:v>
                </c:pt>
                <c:pt idx="4558">
                  <c:v>2.7657000000000011E-2</c:v>
                </c:pt>
                <c:pt idx="4559">
                  <c:v>2.7646000000000007E-2</c:v>
                </c:pt>
                <c:pt idx="4560">
                  <c:v>2.7648500000000006E-2</c:v>
                </c:pt>
                <c:pt idx="4561">
                  <c:v>2.7637500000000009E-2</c:v>
                </c:pt>
                <c:pt idx="4562">
                  <c:v>2.7630500000000013E-2</c:v>
                </c:pt>
                <c:pt idx="4563">
                  <c:v>2.7629500000000005E-2</c:v>
                </c:pt>
                <c:pt idx="4564">
                  <c:v>2.7630500000000006E-2</c:v>
                </c:pt>
                <c:pt idx="4565">
                  <c:v>2.7619000000000008E-2</c:v>
                </c:pt>
                <c:pt idx="4566">
                  <c:v>2.7616500000000002E-2</c:v>
                </c:pt>
                <c:pt idx="4567">
                  <c:v>2.7611000000000004E-2</c:v>
                </c:pt>
                <c:pt idx="4568">
                  <c:v>2.7610000000000006E-2</c:v>
                </c:pt>
                <c:pt idx="4569">
                  <c:v>2.7599500000000003E-2</c:v>
                </c:pt>
                <c:pt idx="4570">
                  <c:v>2.7584000000000004E-2</c:v>
                </c:pt>
                <c:pt idx="4571">
                  <c:v>2.7576500000000004E-2</c:v>
                </c:pt>
                <c:pt idx="4572">
                  <c:v>2.7566500000000001E-2</c:v>
                </c:pt>
                <c:pt idx="4573">
                  <c:v>2.7539000000000001E-2</c:v>
                </c:pt>
                <c:pt idx="4574">
                  <c:v>2.7518500000000005E-2</c:v>
                </c:pt>
                <c:pt idx="4575">
                  <c:v>2.7503000000000007E-2</c:v>
                </c:pt>
                <c:pt idx="4576">
                  <c:v>2.7483000000000007E-2</c:v>
                </c:pt>
                <c:pt idx="4577">
                  <c:v>2.7480500000000005E-2</c:v>
                </c:pt>
                <c:pt idx="4578">
                  <c:v>2.7471000000000006E-2</c:v>
                </c:pt>
                <c:pt idx="4579">
                  <c:v>2.7471000000000009E-2</c:v>
                </c:pt>
                <c:pt idx="4580">
                  <c:v>2.7469500000000008E-2</c:v>
                </c:pt>
                <c:pt idx="4581">
                  <c:v>2.746500000000001E-2</c:v>
                </c:pt>
                <c:pt idx="4582">
                  <c:v>2.7456000000000008E-2</c:v>
                </c:pt>
                <c:pt idx="4583">
                  <c:v>2.7493000000000007E-2</c:v>
                </c:pt>
                <c:pt idx="4584">
                  <c:v>2.7478000000000006E-2</c:v>
                </c:pt>
                <c:pt idx="4585">
                  <c:v>2.7455500000000008E-2</c:v>
                </c:pt>
                <c:pt idx="4586">
                  <c:v>2.7447500000000007E-2</c:v>
                </c:pt>
                <c:pt idx="4587">
                  <c:v>2.7444000000000007E-2</c:v>
                </c:pt>
                <c:pt idx="4588">
                  <c:v>2.7441000000000007E-2</c:v>
                </c:pt>
                <c:pt idx="4589">
                  <c:v>2.7442500000000009E-2</c:v>
                </c:pt>
                <c:pt idx="4590">
                  <c:v>2.7401000000000012E-2</c:v>
                </c:pt>
                <c:pt idx="4591">
                  <c:v>2.7393000000000011E-2</c:v>
                </c:pt>
                <c:pt idx="4592">
                  <c:v>2.7401500000000013E-2</c:v>
                </c:pt>
                <c:pt idx="4593">
                  <c:v>2.7398500000000013E-2</c:v>
                </c:pt>
                <c:pt idx="4594">
                  <c:v>2.7405500000000013E-2</c:v>
                </c:pt>
                <c:pt idx="4595">
                  <c:v>2.7435500000000015E-2</c:v>
                </c:pt>
                <c:pt idx="4596">
                  <c:v>2.7441500000000018E-2</c:v>
                </c:pt>
                <c:pt idx="4597">
                  <c:v>2.7432500000000016E-2</c:v>
                </c:pt>
                <c:pt idx="4598">
                  <c:v>2.7424500000000011E-2</c:v>
                </c:pt>
                <c:pt idx="4599">
                  <c:v>2.7461000000000017E-2</c:v>
                </c:pt>
                <c:pt idx="4600">
                  <c:v>2.7476000000000014E-2</c:v>
                </c:pt>
                <c:pt idx="4601">
                  <c:v>2.7490500000000018E-2</c:v>
                </c:pt>
                <c:pt idx="4602">
                  <c:v>2.7498000000000019E-2</c:v>
                </c:pt>
                <c:pt idx="4603">
                  <c:v>2.7507500000000018E-2</c:v>
                </c:pt>
                <c:pt idx="4604">
                  <c:v>2.7497000000000014E-2</c:v>
                </c:pt>
                <c:pt idx="4605">
                  <c:v>2.7503500000000024E-2</c:v>
                </c:pt>
                <c:pt idx="4606">
                  <c:v>2.7517000000000024E-2</c:v>
                </c:pt>
                <c:pt idx="4607">
                  <c:v>2.7526500000000023E-2</c:v>
                </c:pt>
                <c:pt idx="4608">
                  <c:v>2.7551500000000017E-2</c:v>
                </c:pt>
                <c:pt idx="4609">
                  <c:v>2.7559500000000021E-2</c:v>
                </c:pt>
                <c:pt idx="4610">
                  <c:v>2.756500000000002E-2</c:v>
                </c:pt>
                <c:pt idx="4611">
                  <c:v>2.7583500000000025E-2</c:v>
                </c:pt>
                <c:pt idx="4612">
                  <c:v>2.7598500000000022E-2</c:v>
                </c:pt>
                <c:pt idx="4613">
                  <c:v>2.7601500000000025E-2</c:v>
                </c:pt>
                <c:pt idx="4614">
                  <c:v>2.7606500000000023E-2</c:v>
                </c:pt>
                <c:pt idx="4615">
                  <c:v>2.7620000000000023E-2</c:v>
                </c:pt>
                <c:pt idx="4616">
                  <c:v>2.7634000000000027E-2</c:v>
                </c:pt>
                <c:pt idx="4617">
                  <c:v>2.765150000000003E-2</c:v>
                </c:pt>
                <c:pt idx="4618">
                  <c:v>2.7656000000000028E-2</c:v>
                </c:pt>
                <c:pt idx="4619">
                  <c:v>2.7635500000000032E-2</c:v>
                </c:pt>
                <c:pt idx="4620">
                  <c:v>2.7639500000000025E-2</c:v>
                </c:pt>
                <c:pt idx="4621">
                  <c:v>2.7646000000000028E-2</c:v>
                </c:pt>
                <c:pt idx="4622">
                  <c:v>2.7672000000000019E-2</c:v>
                </c:pt>
                <c:pt idx="4623">
                  <c:v>2.7679000000000026E-2</c:v>
                </c:pt>
                <c:pt idx="4624">
                  <c:v>2.7691000000000025E-2</c:v>
                </c:pt>
                <c:pt idx="4625">
                  <c:v>2.7690000000000027E-2</c:v>
                </c:pt>
                <c:pt idx="4626">
                  <c:v>2.7698000000000028E-2</c:v>
                </c:pt>
                <c:pt idx="4627">
                  <c:v>2.7698500000000022E-2</c:v>
                </c:pt>
                <c:pt idx="4628">
                  <c:v>2.7697000000000024E-2</c:v>
                </c:pt>
                <c:pt idx="4629">
                  <c:v>2.7655500000000024E-2</c:v>
                </c:pt>
                <c:pt idx="4630">
                  <c:v>2.765850000000002E-2</c:v>
                </c:pt>
                <c:pt idx="4631">
                  <c:v>2.7663500000000018E-2</c:v>
                </c:pt>
                <c:pt idx="4632">
                  <c:v>2.7669500000000017E-2</c:v>
                </c:pt>
                <c:pt idx="4633">
                  <c:v>2.7667500000000008E-2</c:v>
                </c:pt>
                <c:pt idx="4634">
                  <c:v>2.7670500000000011E-2</c:v>
                </c:pt>
                <c:pt idx="4635">
                  <c:v>2.7667000000000014E-2</c:v>
                </c:pt>
                <c:pt idx="4636">
                  <c:v>2.7665500000000013E-2</c:v>
                </c:pt>
                <c:pt idx="4637">
                  <c:v>2.7671000000000012E-2</c:v>
                </c:pt>
                <c:pt idx="4638">
                  <c:v>2.7666500000000011E-2</c:v>
                </c:pt>
                <c:pt idx="4639">
                  <c:v>2.7658500000000009E-2</c:v>
                </c:pt>
                <c:pt idx="4640">
                  <c:v>2.765550000000001E-2</c:v>
                </c:pt>
                <c:pt idx="4641">
                  <c:v>2.764500000000001E-2</c:v>
                </c:pt>
                <c:pt idx="4642">
                  <c:v>2.7656E-2</c:v>
                </c:pt>
                <c:pt idx="4643">
                  <c:v>2.7668000000000005E-2</c:v>
                </c:pt>
                <c:pt idx="4644">
                  <c:v>2.76735E-2</c:v>
                </c:pt>
                <c:pt idx="4645">
                  <c:v>2.7682500000000002E-2</c:v>
                </c:pt>
                <c:pt idx="4646">
                  <c:v>2.7681499999999998E-2</c:v>
                </c:pt>
                <c:pt idx="4647">
                  <c:v>2.7684499999999997E-2</c:v>
                </c:pt>
                <c:pt idx="4648">
                  <c:v>2.7694999999999997E-2</c:v>
                </c:pt>
                <c:pt idx="4649">
                  <c:v>2.7702999999999998E-2</c:v>
                </c:pt>
                <c:pt idx="4650">
                  <c:v>2.7713999999999999E-2</c:v>
                </c:pt>
                <c:pt idx="4651">
                  <c:v>2.7727499999999999E-2</c:v>
                </c:pt>
                <c:pt idx="4652">
                  <c:v>2.7739E-2</c:v>
                </c:pt>
                <c:pt idx="4653">
                  <c:v>2.7740499999999994E-2</c:v>
                </c:pt>
                <c:pt idx="4654">
                  <c:v>2.7741499999999992E-2</c:v>
                </c:pt>
                <c:pt idx="4655">
                  <c:v>2.7751999999999988E-2</c:v>
                </c:pt>
                <c:pt idx="4656">
                  <c:v>2.7744999999999992E-2</c:v>
                </c:pt>
                <c:pt idx="4657">
                  <c:v>2.7760999999999994E-2</c:v>
                </c:pt>
                <c:pt idx="4658">
                  <c:v>2.7766499999999996E-2</c:v>
                </c:pt>
                <c:pt idx="4659">
                  <c:v>2.776349999999999E-2</c:v>
                </c:pt>
                <c:pt idx="4660">
                  <c:v>2.7769499999999989E-2</c:v>
                </c:pt>
                <c:pt idx="4661">
                  <c:v>2.777749999999999E-2</c:v>
                </c:pt>
                <c:pt idx="4662">
                  <c:v>2.7783999999999989E-2</c:v>
                </c:pt>
                <c:pt idx="4663">
                  <c:v>2.7779499999999992E-2</c:v>
                </c:pt>
                <c:pt idx="4664">
                  <c:v>2.7781499999999994E-2</c:v>
                </c:pt>
                <c:pt idx="4665">
                  <c:v>2.7816499999999991E-2</c:v>
                </c:pt>
                <c:pt idx="4666">
                  <c:v>2.7830499999999984E-2</c:v>
                </c:pt>
                <c:pt idx="4667">
                  <c:v>2.7826999999999984E-2</c:v>
                </c:pt>
                <c:pt idx="4668">
                  <c:v>2.7829999999999987E-2</c:v>
                </c:pt>
                <c:pt idx="4669">
                  <c:v>2.7780999999999986E-2</c:v>
                </c:pt>
                <c:pt idx="4670">
                  <c:v>2.7784999999999983E-2</c:v>
                </c:pt>
                <c:pt idx="4671">
                  <c:v>2.7783499999999982E-2</c:v>
                </c:pt>
                <c:pt idx="4672">
                  <c:v>2.7777999999999987E-2</c:v>
                </c:pt>
                <c:pt idx="4673">
                  <c:v>2.7767499999999987E-2</c:v>
                </c:pt>
                <c:pt idx="4674">
                  <c:v>2.7766999999999983E-2</c:v>
                </c:pt>
                <c:pt idx="4675">
                  <c:v>2.7775499999999984E-2</c:v>
                </c:pt>
                <c:pt idx="4676">
                  <c:v>2.7773499999999989E-2</c:v>
                </c:pt>
                <c:pt idx="4677">
                  <c:v>2.7779999999999985E-2</c:v>
                </c:pt>
                <c:pt idx="4678">
                  <c:v>2.7775999999999981E-2</c:v>
                </c:pt>
                <c:pt idx="4679">
                  <c:v>2.7764999999999991E-2</c:v>
                </c:pt>
                <c:pt idx="4680">
                  <c:v>2.7767499999999987E-2</c:v>
                </c:pt>
                <c:pt idx="4681">
                  <c:v>2.7733999999999984E-2</c:v>
                </c:pt>
                <c:pt idx="4682">
                  <c:v>2.7725499999999979E-2</c:v>
                </c:pt>
                <c:pt idx="4683">
                  <c:v>2.7723999999999985E-2</c:v>
                </c:pt>
                <c:pt idx="4684">
                  <c:v>2.7715499999999987E-2</c:v>
                </c:pt>
                <c:pt idx="4685">
                  <c:v>2.7689499999999988E-2</c:v>
                </c:pt>
                <c:pt idx="4686">
                  <c:v>2.7680499999999986E-2</c:v>
                </c:pt>
                <c:pt idx="4687">
                  <c:v>2.7699999999999989E-2</c:v>
                </c:pt>
                <c:pt idx="4688">
                  <c:v>2.7694999999999984E-2</c:v>
                </c:pt>
                <c:pt idx="4689">
                  <c:v>2.7697499999999989E-2</c:v>
                </c:pt>
                <c:pt idx="4690">
                  <c:v>2.7653999999999984E-2</c:v>
                </c:pt>
                <c:pt idx="4691">
                  <c:v>2.7654999999999985E-2</c:v>
                </c:pt>
                <c:pt idx="4692">
                  <c:v>2.7598999999999981E-2</c:v>
                </c:pt>
                <c:pt idx="4693">
                  <c:v>2.7597499999999983E-2</c:v>
                </c:pt>
                <c:pt idx="4694">
                  <c:v>2.7610499999999982E-2</c:v>
                </c:pt>
                <c:pt idx="4695">
                  <c:v>2.7605999999999978E-2</c:v>
                </c:pt>
                <c:pt idx="4696">
                  <c:v>2.7602999999999982E-2</c:v>
                </c:pt>
                <c:pt idx="4697">
                  <c:v>2.7608999999999984E-2</c:v>
                </c:pt>
                <c:pt idx="4698">
                  <c:v>2.760749999999999E-2</c:v>
                </c:pt>
                <c:pt idx="4699">
                  <c:v>2.762849999999999E-2</c:v>
                </c:pt>
                <c:pt idx="4700">
                  <c:v>2.7629499999999991E-2</c:v>
                </c:pt>
                <c:pt idx="4701">
                  <c:v>2.7634499999999989E-2</c:v>
                </c:pt>
                <c:pt idx="4702">
                  <c:v>2.7596499999999993E-2</c:v>
                </c:pt>
                <c:pt idx="4703">
                  <c:v>2.7596999999999997E-2</c:v>
                </c:pt>
                <c:pt idx="4704">
                  <c:v>2.7604999999999991E-2</c:v>
                </c:pt>
                <c:pt idx="4705">
                  <c:v>2.761449999999999E-2</c:v>
                </c:pt>
                <c:pt idx="4706">
                  <c:v>2.7641999999999993E-2</c:v>
                </c:pt>
                <c:pt idx="4707">
                  <c:v>2.7639999999999987E-2</c:v>
                </c:pt>
                <c:pt idx="4708">
                  <c:v>2.7645999999999993E-2</c:v>
                </c:pt>
                <c:pt idx="4709">
                  <c:v>2.7648999999999993E-2</c:v>
                </c:pt>
                <c:pt idx="4710">
                  <c:v>2.7648499999999996E-2</c:v>
                </c:pt>
                <c:pt idx="4711">
                  <c:v>2.762549999999999E-2</c:v>
                </c:pt>
                <c:pt idx="4712">
                  <c:v>2.7624499999999993E-2</c:v>
                </c:pt>
                <c:pt idx="4713">
                  <c:v>2.7627499999999996E-2</c:v>
                </c:pt>
                <c:pt idx="4714">
                  <c:v>2.7630499999999992E-2</c:v>
                </c:pt>
                <c:pt idx="4715">
                  <c:v>2.7636499999999987E-2</c:v>
                </c:pt>
                <c:pt idx="4716">
                  <c:v>2.764549999999999E-2</c:v>
                </c:pt>
                <c:pt idx="4717">
                  <c:v>2.7647999999999995E-2</c:v>
                </c:pt>
                <c:pt idx="4718">
                  <c:v>2.7648000000000002E-2</c:v>
                </c:pt>
                <c:pt idx="4719">
                  <c:v>2.7641499999999999E-2</c:v>
                </c:pt>
                <c:pt idx="4720">
                  <c:v>2.7675999999999999E-2</c:v>
                </c:pt>
                <c:pt idx="4721">
                  <c:v>2.7677E-2</c:v>
                </c:pt>
                <c:pt idx="4722">
                  <c:v>2.7678499999999998E-2</c:v>
                </c:pt>
                <c:pt idx="4723">
                  <c:v>2.7676500000000003E-2</c:v>
                </c:pt>
                <c:pt idx="4724">
                  <c:v>2.7686499999999999E-2</c:v>
                </c:pt>
                <c:pt idx="4725">
                  <c:v>2.7696499999999999E-2</c:v>
                </c:pt>
                <c:pt idx="4726">
                  <c:v>2.7710000000000002E-2</c:v>
                </c:pt>
                <c:pt idx="4727">
                  <c:v>2.7704000000000003E-2</c:v>
                </c:pt>
                <c:pt idx="4728">
                  <c:v>2.7706500000000009E-2</c:v>
                </c:pt>
                <c:pt idx="4729">
                  <c:v>2.7718000000000007E-2</c:v>
                </c:pt>
                <c:pt idx="4730">
                  <c:v>2.7724500000000006E-2</c:v>
                </c:pt>
                <c:pt idx="4731">
                  <c:v>2.7741500000000006E-2</c:v>
                </c:pt>
                <c:pt idx="4732">
                  <c:v>2.772850000000001E-2</c:v>
                </c:pt>
                <c:pt idx="4733">
                  <c:v>2.7776000000000006E-2</c:v>
                </c:pt>
                <c:pt idx="4734">
                  <c:v>2.7768500000000008E-2</c:v>
                </c:pt>
                <c:pt idx="4735">
                  <c:v>2.7769500000000003E-2</c:v>
                </c:pt>
                <c:pt idx="4736">
                  <c:v>2.7774E-2</c:v>
                </c:pt>
                <c:pt idx="4737">
                  <c:v>2.7786500000000002E-2</c:v>
                </c:pt>
                <c:pt idx="4738">
                  <c:v>2.7799500000000005E-2</c:v>
                </c:pt>
                <c:pt idx="4739">
                  <c:v>2.7807500000000006E-2</c:v>
                </c:pt>
                <c:pt idx="4740">
                  <c:v>2.7808000000000003E-2</c:v>
                </c:pt>
                <c:pt idx="4741">
                  <c:v>2.7826499999999997E-2</c:v>
                </c:pt>
                <c:pt idx="4742">
                  <c:v>2.7837500000000001E-2</c:v>
                </c:pt>
                <c:pt idx="4743">
                  <c:v>2.77985E-2</c:v>
                </c:pt>
                <c:pt idx="4744">
                  <c:v>2.7801500000000003E-2</c:v>
                </c:pt>
                <c:pt idx="4745">
                  <c:v>2.7799500000000005E-2</c:v>
                </c:pt>
                <c:pt idx="4746">
                  <c:v>2.7779500000000002E-2</c:v>
                </c:pt>
                <c:pt idx="4747">
                  <c:v>2.7769500000000006E-2</c:v>
                </c:pt>
                <c:pt idx="4748">
                  <c:v>2.7773000000000006E-2</c:v>
                </c:pt>
                <c:pt idx="4749">
                  <c:v>2.7785500000000005E-2</c:v>
                </c:pt>
                <c:pt idx="4750">
                  <c:v>2.7785000000000011E-2</c:v>
                </c:pt>
                <c:pt idx="4751">
                  <c:v>2.7780500000000007E-2</c:v>
                </c:pt>
                <c:pt idx="4752">
                  <c:v>2.7785500000000015E-2</c:v>
                </c:pt>
                <c:pt idx="4753">
                  <c:v>2.7776500000000013E-2</c:v>
                </c:pt>
                <c:pt idx="4754">
                  <c:v>2.7756000000000013E-2</c:v>
                </c:pt>
                <c:pt idx="4755">
                  <c:v>2.7748000000000009E-2</c:v>
                </c:pt>
                <c:pt idx="4756">
                  <c:v>2.7738000000000013E-2</c:v>
                </c:pt>
                <c:pt idx="4757">
                  <c:v>2.7730000000000015E-2</c:v>
                </c:pt>
                <c:pt idx="4758">
                  <c:v>2.7728000000000017E-2</c:v>
                </c:pt>
                <c:pt idx="4759">
                  <c:v>2.7725500000000017E-2</c:v>
                </c:pt>
                <c:pt idx="4760">
                  <c:v>2.7717500000000016E-2</c:v>
                </c:pt>
                <c:pt idx="4761">
                  <c:v>2.7697500000000021E-2</c:v>
                </c:pt>
                <c:pt idx="4762">
                  <c:v>2.7698500000000022E-2</c:v>
                </c:pt>
                <c:pt idx="4763">
                  <c:v>2.7687000000000014E-2</c:v>
                </c:pt>
                <c:pt idx="4764">
                  <c:v>2.7676000000000017E-2</c:v>
                </c:pt>
                <c:pt idx="4765">
                  <c:v>2.7671000000000018E-2</c:v>
                </c:pt>
                <c:pt idx="4766">
                  <c:v>2.7666500000000021E-2</c:v>
                </c:pt>
                <c:pt idx="4767">
                  <c:v>2.7659500000000024E-2</c:v>
                </c:pt>
                <c:pt idx="4768">
                  <c:v>2.7660000000000021E-2</c:v>
                </c:pt>
                <c:pt idx="4769">
                  <c:v>2.766600000000002E-2</c:v>
                </c:pt>
                <c:pt idx="4770">
                  <c:v>2.766900000000002E-2</c:v>
                </c:pt>
                <c:pt idx="4771">
                  <c:v>2.7675000000000019E-2</c:v>
                </c:pt>
                <c:pt idx="4772">
                  <c:v>2.7673500000000014E-2</c:v>
                </c:pt>
                <c:pt idx="4773">
                  <c:v>2.7682000000000012E-2</c:v>
                </c:pt>
                <c:pt idx="4774">
                  <c:v>2.769750000000001E-2</c:v>
                </c:pt>
                <c:pt idx="4775">
                  <c:v>2.7695000000000008E-2</c:v>
                </c:pt>
                <c:pt idx="4776">
                  <c:v>2.7699500000000009E-2</c:v>
                </c:pt>
                <c:pt idx="4777">
                  <c:v>2.7696000000000009E-2</c:v>
                </c:pt>
                <c:pt idx="4778">
                  <c:v>2.7713500000000009E-2</c:v>
                </c:pt>
                <c:pt idx="4779">
                  <c:v>2.7708000000000007E-2</c:v>
                </c:pt>
                <c:pt idx="4780">
                  <c:v>2.7714000000000006E-2</c:v>
                </c:pt>
                <c:pt idx="4781">
                  <c:v>2.7713500000000009E-2</c:v>
                </c:pt>
                <c:pt idx="4782">
                  <c:v>2.7717000000000009E-2</c:v>
                </c:pt>
                <c:pt idx="4783">
                  <c:v>2.7671000000000012E-2</c:v>
                </c:pt>
                <c:pt idx="4784">
                  <c:v>2.7669500000000003E-2</c:v>
                </c:pt>
                <c:pt idx="4785">
                  <c:v>2.7684500000000011E-2</c:v>
                </c:pt>
                <c:pt idx="4786">
                  <c:v>2.7696000000000005E-2</c:v>
                </c:pt>
                <c:pt idx="4787">
                  <c:v>2.7706000000000005E-2</c:v>
                </c:pt>
                <c:pt idx="4788">
                  <c:v>2.7713500000000005E-2</c:v>
                </c:pt>
                <c:pt idx="4789">
                  <c:v>2.7730000000000001E-2</c:v>
                </c:pt>
                <c:pt idx="4790">
                  <c:v>2.77325E-2</c:v>
                </c:pt>
                <c:pt idx="4791">
                  <c:v>2.7735000000000006E-2</c:v>
                </c:pt>
                <c:pt idx="4792">
                  <c:v>2.7730500000000009E-2</c:v>
                </c:pt>
                <c:pt idx="4793">
                  <c:v>2.7731000000000009E-2</c:v>
                </c:pt>
                <c:pt idx="4794">
                  <c:v>2.7732500000000007E-2</c:v>
                </c:pt>
                <c:pt idx="4795">
                  <c:v>2.7723000000000012E-2</c:v>
                </c:pt>
                <c:pt idx="4796">
                  <c:v>2.7703000000000012E-2</c:v>
                </c:pt>
                <c:pt idx="4797">
                  <c:v>2.771500000000001E-2</c:v>
                </c:pt>
                <c:pt idx="4798">
                  <c:v>2.772100000000001E-2</c:v>
                </c:pt>
                <c:pt idx="4799">
                  <c:v>2.7716500000000005E-2</c:v>
                </c:pt>
                <c:pt idx="4800">
                  <c:v>2.7719000000000004E-2</c:v>
                </c:pt>
                <c:pt idx="4801">
                  <c:v>2.7713500000000005E-2</c:v>
                </c:pt>
                <c:pt idx="4802">
                  <c:v>2.7712499999999998E-2</c:v>
                </c:pt>
                <c:pt idx="4803">
                  <c:v>2.7706499999999998E-2</c:v>
                </c:pt>
                <c:pt idx="4804">
                  <c:v>2.7733499999999998E-2</c:v>
                </c:pt>
                <c:pt idx="4805">
                  <c:v>2.7723999999999999E-2</c:v>
                </c:pt>
                <c:pt idx="4806">
                  <c:v>2.7719499999999998E-2</c:v>
                </c:pt>
                <c:pt idx="4807">
                  <c:v>2.7719000000000001E-2</c:v>
                </c:pt>
                <c:pt idx="4808">
                  <c:v>2.7700999999999996E-2</c:v>
                </c:pt>
                <c:pt idx="4809">
                  <c:v>2.7708500000000004E-2</c:v>
                </c:pt>
                <c:pt idx="4810">
                  <c:v>2.7711000000000006E-2</c:v>
                </c:pt>
                <c:pt idx="4811">
                  <c:v>2.7695000000000004E-2</c:v>
                </c:pt>
                <c:pt idx="4812">
                  <c:v>2.7691000000000004E-2</c:v>
                </c:pt>
                <c:pt idx="4813">
                  <c:v>2.7689499999999992E-2</c:v>
                </c:pt>
                <c:pt idx="4814">
                  <c:v>2.7696000000000002E-2</c:v>
                </c:pt>
                <c:pt idx="4815">
                  <c:v>2.7694499999999997E-2</c:v>
                </c:pt>
                <c:pt idx="4816">
                  <c:v>2.7691999999999998E-2</c:v>
                </c:pt>
                <c:pt idx="4817">
                  <c:v>2.7681499999999998E-2</c:v>
                </c:pt>
                <c:pt idx="4818">
                  <c:v>2.7683999999999993E-2</c:v>
                </c:pt>
                <c:pt idx="4819">
                  <c:v>2.7685000000000001E-2</c:v>
                </c:pt>
                <c:pt idx="4820">
                  <c:v>2.7691E-2</c:v>
                </c:pt>
                <c:pt idx="4821">
                  <c:v>2.7695999999999995E-2</c:v>
                </c:pt>
                <c:pt idx="4822">
                  <c:v>2.7686000000000002E-2</c:v>
                </c:pt>
                <c:pt idx="4823">
                  <c:v>2.7686000000000002E-2</c:v>
                </c:pt>
                <c:pt idx="4824">
                  <c:v>2.7693500000000006E-2</c:v>
                </c:pt>
                <c:pt idx="4825">
                  <c:v>2.7724000000000013E-2</c:v>
                </c:pt>
                <c:pt idx="4826">
                  <c:v>2.7737500000000016E-2</c:v>
                </c:pt>
                <c:pt idx="4827">
                  <c:v>2.774900000000001E-2</c:v>
                </c:pt>
                <c:pt idx="4828">
                  <c:v>2.7760500000000011E-2</c:v>
                </c:pt>
                <c:pt idx="4829">
                  <c:v>2.7750500000000008E-2</c:v>
                </c:pt>
                <c:pt idx="4830">
                  <c:v>2.7756000000000003E-2</c:v>
                </c:pt>
                <c:pt idx="4831">
                  <c:v>2.7768500000000005E-2</c:v>
                </c:pt>
                <c:pt idx="4832">
                  <c:v>2.7773000000000006E-2</c:v>
                </c:pt>
                <c:pt idx="4833">
                  <c:v>2.7779000000000009E-2</c:v>
                </c:pt>
                <c:pt idx="4834">
                  <c:v>2.7790500000000006E-2</c:v>
                </c:pt>
                <c:pt idx="4835">
                  <c:v>2.7798500000000007E-2</c:v>
                </c:pt>
                <c:pt idx="4836">
                  <c:v>2.7814500000000006E-2</c:v>
                </c:pt>
                <c:pt idx="4837">
                  <c:v>2.7831999999999999E-2</c:v>
                </c:pt>
                <c:pt idx="4838">
                  <c:v>2.78395E-2</c:v>
                </c:pt>
                <c:pt idx="4839">
                  <c:v>2.7849500000000003E-2</c:v>
                </c:pt>
                <c:pt idx="4840">
                  <c:v>2.7872499999999998E-2</c:v>
                </c:pt>
                <c:pt idx="4841">
                  <c:v>2.7902E-2</c:v>
                </c:pt>
                <c:pt idx="4842">
                  <c:v>2.7913E-2</c:v>
                </c:pt>
                <c:pt idx="4843">
                  <c:v>2.7914500000000002E-2</c:v>
                </c:pt>
                <c:pt idx="4844">
                  <c:v>2.7922000000000002E-2</c:v>
                </c:pt>
                <c:pt idx="4845">
                  <c:v>2.7932000000000002E-2</c:v>
                </c:pt>
                <c:pt idx="4846">
                  <c:v>2.7950999999999997E-2</c:v>
                </c:pt>
                <c:pt idx="4847">
                  <c:v>2.7960999999999996E-2</c:v>
                </c:pt>
                <c:pt idx="4848">
                  <c:v>2.7968500000000004E-2</c:v>
                </c:pt>
                <c:pt idx="4849">
                  <c:v>2.7973500000000002E-2</c:v>
                </c:pt>
                <c:pt idx="4850">
                  <c:v>2.7980000000000001E-2</c:v>
                </c:pt>
                <c:pt idx="4851">
                  <c:v>2.7975000000000003E-2</c:v>
                </c:pt>
                <c:pt idx="4852">
                  <c:v>2.7976000000000001E-2</c:v>
                </c:pt>
                <c:pt idx="4853">
                  <c:v>2.7983999999999998E-2</c:v>
                </c:pt>
                <c:pt idx="4854">
                  <c:v>2.7997999999999999E-2</c:v>
                </c:pt>
                <c:pt idx="4855">
                  <c:v>2.8012499999999999E-2</c:v>
                </c:pt>
                <c:pt idx="4856">
                  <c:v>2.8032999999999995E-2</c:v>
                </c:pt>
                <c:pt idx="4857">
                  <c:v>2.8032500000000002E-2</c:v>
                </c:pt>
                <c:pt idx="4858">
                  <c:v>2.8042000000000008E-2</c:v>
                </c:pt>
                <c:pt idx="4859">
                  <c:v>2.8064500000000006E-2</c:v>
                </c:pt>
                <c:pt idx="4860">
                  <c:v>2.8078500000000006E-2</c:v>
                </c:pt>
                <c:pt idx="4861">
                  <c:v>2.8081500000000009E-2</c:v>
                </c:pt>
                <c:pt idx="4862">
                  <c:v>2.809650000000001E-2</c:v>
                </c:pt>
                <c:pt idx="4863">
                  <c:v>2.8115999999999999E-2</c:v>
                </c:pt>
                <c:pt idx="4864">
                  <c:v>2.8137000000000002E-2</c:v>
                </c:pt>
                <c:pt idx="4865">
                  <c:v>2.8144499999999999E-2</c:v>
                </c:pt>
                <c:pt idx="4866">
                  <c:v>2.8157000000000001E-2</c:v>
                </c:pt>
                <c:pt idx="4867">
                  <c:v>2.8167500000000002E-2</c:v>
                </c:pt>
                <c:pt idx="4868">
                  <c:v>2.8180000000000004E-2</c:v>
                </c:pt>
                <c:pt idx="4869">
                  <c:v>2.8184500000000008E-2</c:v>
                </c:pt>
                <c:pt idx="4870">
                  <c:v>2.8181000000000008E-2</c:v>
                </c:pt>
                <c:pt idx="4871">
                  <c:v>2.8196000000000013E-2</c:v>
                </c:pt>
                <c:pt idx="4872">
                  <c:v>2.8208000000000011E-2</c:v>
                </c:pt>
                <c:pt idx="4873">
                  <c:v>2.8207500000000007E-2</c:v>
                </c:pt>
                <c:pt idx="4874">
                  <c:v>2.8215500000000011E-2</c:v>
                </c:pt>
                <c:pt idx="4875">
                  <c:v>2.8229500000000005E-2</c:v>
                </c:pt>
                <c:pt idx="4876">
                  <c:v>2.8256500000000007E-2</c:v>
                </c:pt>
                <c:pt idx="4877">
                  <c:v>2.8272000000000005E-2</c:v>
                </c:pt>
                <c:pt idx="4878">
                  <c:v>2.8276500000000003E-2</c:v>
                </c:pt>
                <c:pt idx="4879">
                  <c:v>2.8303000000000002E-2</c:v>
                </c:pt>
                <c:pt idx="4880">
                  <c:v>2.8309500000000001E-2</c:v>
                </c:pt>
                <c:pt idx="4881">
                  <c:v>2.8316500000000001E-2</c:v>
                </c:pt>
                <c:pt idx="4882">
                  <c:v>2.8338000000000002E-2</c:v>
                </c:pt>
                <c:pt idx="4883">
                  <c:v>2.8359500000000003E-2</c:v>
                </c:pt>
                <c:pt idx="4884">
                  <c:v>2.8388999999999998E-2</c:v>
                </c:pt>
                <c:pt idx="4885">
                  <c:v>2.8414499999999999E-2</c:v>
                </c:pt>
                <c:pt idx="4886">
                  <c:v>2.8432999999999996E-2</c:v>
                </c:pt>
                <c:pt idx="4887">
                  <c:v>2.8451999999999998E-2</c:v>
                </c:pt>
                <c:pt idx="4888">
                  <c:v>2.8456499999999999E-2</c:v>
                </c:pt>
                <c:pt idx="4889">
                  <c:v>2.84745E-2</c:v>
                </c:pt>
                <c:pt idx="4890">
                  <c:v>2.8493499999999995E-2</c:v>
                </c:pt>
                <c:pt idx="4891">
                  <c:v>2.8509499999999993E-2</c:v>
                </c:pt>
                <c:pt idx="4892">
                  <c:v>2.8527999999999987E-2</c:v>
                </c:pt>
                <c:pt idx="4893">
                  <c:v>2.8536499999999985E-2</c:v>
                </c:pt>
                <c:pt idx="4894">
                  <c:v>2.8540999999999987E-2</c:v>
                </c:pt>
                <c:pt idx="4895">
                  <c:v>2.8556999999999989E-2</c:v>
                </c:pt>
                <c:pt idx="4896">
                  <c:v>2.8563999999999985E-2</c:v>
                </c:pt>
                <c:pt idx="4897">
                  <c:v>2.8566499999999984E-2</c:v>
                </c:pt>
                <c:pt idx="4898">
                  <c:v>2.8569499999999984E-2</c:v>
                </c:pt>
                <c:pt idx="4899">
                  <c:v>2.8571999999999983E-2</c:v>
                </c:pt>
                <c:pt idx="4900">
                  <c:v>2.8576999999999984E-2</c:v>
                </c:pt>
                <c:pt idx="4901">
                  <c:v>2.8582499999999986E-2</c:v>
                </c:pt>
                <c:pt idx="4902">
                  <c:v>2.8635499999999984E-2</c:v>
                </c:pt>
                <c:pt idx="4903">
                  <c:v>2.8649999999999981E-2</c:v>
                </c:pt>
                <c:pt idx="4904">
                  <c:v>2.8663999999999981E-2</c:v>
                </c:pt>
                <c:pt idx="4905">
                  <c:v>2.8680499999999984E-2</c:v>
                </c:pt>
                <c:pt idx="4906">
                  <c:v>2.8687499999999987E-2</c:v>
                </c:pt>
                <c:pt idx="4907">
                  <c:v>2.8696499999999986E-2</c:v>
                </c:pt>
                <c:pt idx="4908">
                  <c:v>2.871099999999999E-2</c:v>
                </c:pt>
                <c:pt idx="4909">
                  <c:v>2.8733499999999988E-2</c:v>
                </c:pt>
                <c:pt idx="4910">
                  <c:v>2.8739499999999987E-2</c:v>
                </c:pt>
                <c:pt idx="4911">
                  <c:v>2.8741999999999993E-2</c:v>
                </c:pt>
                <c:pt idx="4912">
                  <c:v>2.8766E-2</c:v>
                </c:pt>
                <c:pt idx="4913">
                  <c:v>2.8778999999999999E-2</c:v>
                </c:pt>
                <c:pt idx="4914">
                  <c:v>2.8805499999999998E-2</c:v>
                </c:pt>
                <c:pt idx="4915">
                  <c:v>2.8799999999999996E-2</c:v>
                </c:pt>
                <c:pt idx="4916">
                  <c:v>2.8805999999999998E-2</c:v>
                </c:pt>
                <c:pt idx="4917">
                  <c:v>2.8816999999999995E-2</c:v>
                </c:pt>
                <c:pt idx="4918">
                  <c:v>2.8843999999999995E-2</c:v>
                </c:pt>
                <c:pt idx="4919">
                  <c:v>2.8864999999999995E-2</c:v>
                </c:pt>
                <c:pt idx="4920">
                  <c:v>2.8885999999999995E-2</c:v>
                </c:pt>
                <c:pt idx="4921">
                  <c:v>2.8902499999999987E-2</c:v>
                </c:pt>
                <c:pt idx="4922">
                  <c:v>2.8920999999999988E-2</c:v>
                </c:pt>
                <c:pt idx="4923">
                  <c:v>2.8938999999999989E-2</c:v>
                </c:pt>
                <c:pt idx="4924">
                  <c:v>2.8943999999999991E-2</c:v>
                </c:pt>
                <c:pt idx="4925">
                  <c:v>2.8954999999999988E-2</c:v>
                </c:pt>
                <c:pt idx="4926">
                  <c:v>2.8960999999999987E-2</c:v>
                </c:pt>
                <c:pt idx="4927">
                  <c:v>2.8989499999999981E-2</c:v>
                </c:pt>
                <c:pt idx="4928">
                  <c:v>2.9010499999999981E-2</c:v>
                </c:pt>
                <c:pt idx="4929">
                  <c:v>2.9024499999999977E-2</c:v>
                </c:pt>
                <c:pt idx="4930">
                  <c:v>2.9038499999999978E-2</c:v>
                </c:pt>
                <c:pt idx="4931">
                  <c:v>2.9050499999999976E-2</c:v>
                </c:pt>
                <c:pt idx="4932">
                  <c:v>2.9080999999999971E-2</c:v>
                </c:pt>
                <c:pt idx="4933">
                  <c:v>2.9058999999999974E-2</c:v>
                </c:pt>
                <c:pt idx="4934">
                  <c:v>2.9084499999999971E-2</c:v>
                </c:pt>
                <c:pt idx="4935">
                  <c:v>2.9095499999999972E-2</c:v>
                </c:pt>
                <c:pt idx="4936">
                  <c:v>2.9114999999999974E-2</c:v>
                </c:pt>
                <c:pt idx="4937">
                  <c:v>2.9122999999999975E-2</c:v>
                </c:pt>
                <c:pt idx="4938">
                  <c:v>2.9126499999999975E-2</c:v>
                </c:pt>
                <c:pt idx="4939">
                  <c:v>2.9136499999999975E-2</c:v>
                </c:pt>
                <c:pt idx="4940">
                  <c:v>2.9140999999999972E-2</c:v>
                </c:pt>
                <c:pt idx="4941">
                  <c:v>2.9150999999999972E-2</c:v>
                </c:pt>
                <c:pt idx="4942">
                  <c:v>2.914849999999997E-2</c:v>
                </c:pt>
                <c:pt idx="4943">
                  <c:v>2.916949999999997E-2</c:v>
                </c:pt>
                <c:pt idx="4944">
                  <c:v>2.9179499999999973E-2</c:v>
                </c:pt>
                <c:pt idx="4945">
                  <c:v>2.9187499999999974E-2</c:v>
                </c:pt>
                <c:pt idx="4946">
                  <c:v>2.9206499999999972E-2</c:v>
                </c:pt>
                <c:pt idx="4947">
                  <c:v>2.9241499999999972E-2</c:v>
                </c:pt>
                <c:pt idx="4948">
                  <c:v>2.9257499999999978E-2</c:v>
                </c:pt>
                <c:pt idx="4949">
                  <c:v>2.9265499999999976E-2</c:v>
                </c:pt>
                <c:pt idx="4950">
                  <c:v>2.9295499999999981E-2</c:v>
                </c:pt>
                <c:pt idx="4951">
                  <c:v>2.9315499999999984E-2</c:v>
                </c:pt>
                <c:pt idx="4952">
                  <c:v>2.9332499999999984E-2</c:v>
                </c:pt>
                <c:pt idx="4953">
                  <c:v>2.9353999999999988E-2</c:v>
                </c:pt>
                <c:pt idx="4954">
                  <c:v>2.9391999999999991E-2</c:v>
                </c:pt>
                <c:pt idx="4955">
                  <c:v>2.9422999999999987E-2</c:v>
                </c:pt>
                <c:pt idx="4956">
                  <c:v>2.9449999999999994E-2</c:v>
                </c:pt>
                <c:pt idx="4957">
                  <c:v>2.9475999999999992E-2</c:v>
                </c:pt>
                <c:pt idx="4958">
                  <c:v>2.9498499999999997E-2</c:v>
                </c:pt>
                <c:pt idx="4959">
                  <c:v>2.9531499999999995E-2</c:v>
                </c:pt>
                <c:pt idx="4960">
                  <c:v>2.9568499999999994E-2</c:v>
                </c:pt>
                <c:pt idx="4961">
                  <c:v>2.9620499999999991E-2</c:v>
                </c:pt>
                <c:pt idx="4962">
                  <c:v>2.963699999999999E-2</c:v>
                </c:pt>
                <c:pt idx="4963">
                  <c:v>2.9673499999999988E-2</c:v>
                </c:pt>
                <c:pt idx="4964">
                  <c:v>2.9704999999999992E-2</c:v>
                </c:pt>
                <c:pt idx="4965">
                  <c:v>2.9739499999999988E-2</c:v>
                </c:pt>
                <c:pt idx="4966">
                  <c:v>2.976949999999999E-2</c:v>
                </c:pt>
                <c:pt idx="4967">
                  <c:v>2.9791999999999989E-2</c:v>
                </c:pt>
                <c:pt idx="4968">
                  <c:v>2.9817499999999986E-2</c:v>
                </c:pt>
                <c:pt idx="4969">
                  <c:v>2.9829499999999988E-2</c:v>
                </c:pt>
                <c:pt idx="4970">
                  <c:v>2.9853999999999985E-2</c:v>
                </c:pt>
                <c:pt idx="4971">
                  <c:v>2.9881999999999981E-2</c:v>
                </c:pt>
                <c:pt idx="4972">
                  <c:v>2.991549999999998E-2</c:v>
                </c:pt>
                <c:pt idx="4973">
                  <c:v>2.9939499999999977E-2</c:v>
                </c:pt>
                <c:pt idx="4974">
                  <c:v>2.9953999999999974E-2</c:v>
                </c:pt>
                <c:pt idx="4975">
                  <c:v>2.9968999999999971E-2</c:v>
                </c:pt>
                <c:pt idx="4976">
                  <c:v>2.9996499999999971E-2</c:v>
                </c:pt>
                <c:pt idx="4977">
                  <c:v>3.0021999999999976E-2</c:v>
                </c:pt>
                <c:pt idx="4978">
                  <c:v>3.0025999999999976E-2</c:v>
                </c:pt>
                <c:pt idx="4979">
                  <c:v>3.0047999999999978E-2</c:v>
                </c:pt>
                <c:pt idx="4980">
                  <c:v>3.0061999999999974E-2</c:v>
                </c:pt>
                <c:pt idx="4981">
                  <c:v>3.0080499999999982E-2</c:v>
                </c:pt>
                <c:pt idx="4982">
                  <c:v>3.0101499999999975E-2</c:v>
                </c:pt>
                <c:pt idx="4983">
                  <c:v>3.012649999999998E-2</c:v>
                </c:pt>
                <c:pt idx="4984">
                  <c:v>3.0130999999999984E-2</c:v>
                </c:pt>
                <c:pt idx="4985">
                  <c:v>3.014749999999998E-2</c:v>
                </c:pt>
                <c:pt idx="4986">
                  <c:v>3.0168999999999981E-2</c:v>
                </c:pt>
                <c:pt idx="4987">
                  <c:v>3.0179499999999977E-2</c:v>
                </c:pt>
                <c:pt idx="4988">
                  <c:v>3.0197999999999978E-2</c:v>
                </c:pt>
                <c:pt idx="4989">
                  <c:v>3.0198499999999982E-2</c:v>
                </c:pt>
                <c:pt idx="4990">
                  <c:v>3.0207999999999981E-2</c:v>
                </c:pt>
                <c:pt idx="4991">
                  <c:v>3.0212999999999983E-2</c:v>
                </c:pt>
                <c:pt idx="4992">
                  <c:v>3.0221499999999981E-2</c:v>
                </c:pt>
                <c:pt idx="4993">
                  <c:v>3.0228499999999981E-2</c:v>
                </c:pt>
                <c:pt idx="4994">
                  <c:v>3.0234999999999984E-2</c:v>
                </c:pt>
                <c:pt idx="4995">
                  <c:v>3.0232999999999989E-2</c:v>
                </c:pt>
                <c:pt idx="4996">
                  <c:v>3.0259999999999985E-2</c:v>
                </c:pt>
                <c:pt idx="4997">
                  <c:v>3.0267999999999993E-2</c:v>
                </c:pt>
                <c:pt idx="4998">
                  <c:v>3.0283499999999991E-2</c:v>
                </c:pt>
                <c:pt idx="4999">
                  <c:v>3.0297999999999988E-2</c:v>
                </c:pt>
                <c:pt idx="5000">
                  <c:v>3.0305999999999993E-2</c:v>
                </c:pt>
                <c:pt idx="5001">
                  <c:v>3.031699999999999E-2</c:v>
                </c:pt>
                <c:pt idx="5002">
                  <c:v>3.0325499999999995E-2</c:v>
                </c:pt>
                <c:pt idx="5003">
                  <c:v>3.0335499999999991E-2</c:v>
                </c:pt>
                <c:pt idx="5004">
                  <c:v>3.0343499999999995E-2</c:v>
                </c:pt>
                <c:pt idx="5005">
                  <c:v>3.0357999999999993E-2</c:v>
                </c:pt>
                <c:pt idx="5006">
                  <c:v>3.0369999999999994E-2</c:v>
                </c:pt>
                <c:pt idx="5007">
                  <c:v>3.0373999999999998E-2</c:v>
                </c:pt>
                <c:pt idx="5008">
                  <c:v>3.0387499999999994E-2</c:v>
                </c:pt>
                <c:pt idx="5009">
                  <c:v>3.0398999999999995E-2</c:v>
                </c:pt>
                <c:pt idx="5010">
                  <c:v>3.0410499999999993E-2</c:v>
                </c:pt>
                <c:pt idx="5011">
                  <c:v>3.0433499999999999E-2</c:v>
                </c:pt>
                <c:pt idx="5012">
                  <c:v>3.0442999999999994E-2</c:v>
                </c:pt>
                <c:pt idx="5013">
                  <c:v>3.0458499999999993E-2</c:v>
                </c:pt>
                <c:pt idx="5014">
                  <c:v>3.0467499999999991E-2</c:v>
                </c:pt>
                <c:pt idx="5015">
                  <c:v>3.048049999999999E-2</c:v>
                </c:pt>
                <c:pt idx="5016">
                  <c:v>3.0498499999999987E-2</c:v>
                </c:pt>
                <c:pt idx="5017">
                  <c:v>3.0516499999999995E-2</c:v>
                </c:pt>
                <c:pt idx="5018">
                  <c:v>3.0530999999999996E-2</c:v>
                </c:pt>
                <c:pt idx="5019">
                  <c:v>3.0551999999999989E-2</c:v>
                </c:pt>
                <c:pt idx="5020">
                  <c:v>3.0567999999999991E-2</c:v>
                </c:pt>
                <c:pt idx="5021">
                  <c:v>3.058749999999999E-2</c:v>
                </c:pt>
                <c:pt idx="5022">
                  <c:v>3.0612999999999991E-2</c:v>
                </c:pt>
                <c:pt idx="5023">
                  <c:v>3.0637499999999995E-2</c:v>
                </c:pt>
                <c:pt idx="5024">
                  <c:v>3.0652499999999992E-2</c:v>
                </c:pt>
                <c:pt idx="5025">
                  <c:v>3.064699999999999E-2</c:v>
                </c:pt>
                <c:pt idx="5026">
                  <c:v>3.0660499999999997E-2</c:v>
                </c:pt>
                <c:pt idx="5027">
                  <c:v>3.0671500000000004E-2</c:v>
                </c:pt>
                <c:pt idx="5028">
                  <c:v>3.0682999999999998E-2</c:v>
                </c:pt>
                <c:pt idx="5029">
                  <c:v>3.0716500000000001E-2</c:v>
                </c:pt>
                <c:pt idx="5030">
                  <c:v>3.0751500000000001E-2</c:v>
                </c:pt>
                <c:pt idx="5031">
                  <c:v>3.0765500000000005E-2</c:v>
                </c:pt>
                <c:pt idx="5032">
                  <c:v>3.0787999999999996E-2</c:v>
                </c:pt>
                <c:pt idx="5033">
                  <c:v>3.0803999999999995E-2</c:v>
                </c:pt>
                <c:pt idx="5034">
                  <c:v>3.0822499999999996E-2</c:v>
                </c:pt>
                <c:pt idx="5035">
                  <c:v>3.0849499999999995E-2</c:v>
                </c:pt>
                <c:pt idx="5036">
                  <c:v>3.0865E-2</c:v>
                </c:pt>
                <c:pt idx="5037">
                  <c:v>3.0876499999999991E-2</c:v>
                </c:pt>
                <c:pt idx="5038">
                  <c:v>3.0897500000000001E-2</c:v>
                </c:pt>
                <c:pt idx="5039">
                  <c:v>3.0919499999999999E-2</c:v>
                </c:pt>
                <c:pt idx="5040">
                  <c:v>3.0936499999999999E-2</c:v>
                </c:pt>
                <c:pt idx="5041">
                  <c:v>3.0949499999999991E-2</c:v>
                </c:pt>
                <c:pt idx="5042">
                  <c:v>3.0969499999999994E-2</c:v>
                </c:pt>
                <c:pt idx="5043">
                  <c:v>3.0998999999999995E-2</c:v>
                </c:pt>
                <c:pt idx="5044">
                  <c:v>3.1018500000000001E-2</c:v>
                </c:pt>
                <c:pt idx="5045">
                  <c:v>3.1036999999999999E-2</c:v>
                </c:pt>
                <c:pt idx="5046">
                  <c:v>3.1055999999999993E-2</c:v>
                </c:pt>
                <c:pt idx="5047">
                  <c:v>3.10765E-2</c:v>
                </c:pt>
                <c:pt idx="5048">
                  <c:v>3.1095999999999999E-2</c:v>
                </c:pt>
                <c:pt idx="5049">
                  <c:v>3.1123999999999999E-2</c:v>
                </c:pt>
                <c:pt idx="5050">
                  <c:v>3.1151999999999999E-2</c:v>
                </c:pt>
                <c:pt idx="5051">
                  <c:v>3.1183000000000002E-2</c:v>
                </c:pt>
                <c:pt idx="5052">
                  <c:v>3.1210000000000002E-2</c:v>
                </c:pt>
                <c:pt idx="5053">
                  <c:v>3.1232500000000007E-2</c:v>
                </c:pt>
                <c:pt idx="5054">
                  <c:v>3.12465E-2</c:v>
                </c:pt>
                <c:pt idx="5055">
                  <c:v>3.1259000000000009E-2</c:v>
                </c:pt>
                <c:pt idx="5056">
                  <c:v>3.1275999999999998E-2</c:v>
                </c:pt>
                <c:pt idx="5057">
                  <c:v>3.1300500000000002E-2</c:v>
                </c:pt>
                <c:pt idx="5058">
                  <c:v>3.1314500000000002E-2</c:v>
                </c:pt>
                <c:pt idx="5059">
                  <c:v>3.1328500000000002E-2</c:v>
                </c:pt>
                <c:pt idx="5060">
                  <c:v>3.1344000000000011E-2</c:v>
                </c:pt>
                <c:pt idx="5061">
                  <c:v>3.1367500000000006E-2</c:v>
                </c:pt>
                <c:pt idx="5062">
                  <c:v>3.1381000000000013E-2</c:v>
                </c:pt>
                <c:pt idx="5063">
                  <c:v>3.1396E-2</c:v>
                </c:pt>
                <c:pt idx="5064">
                  <c:v>3.1402000000000006E-2</c:v>
                </c:pt>
                <c:pt idx="5065">
                  <c:v>3.1422500000000006E-2</c:v>
                </c:pt>
                <c:pt idx="5066">
                  <c:v>3.1434500000000011E-2</c:v>
                </c:pt>
                <c:pt idx="5067">
                  <c:v>3.145450000000001E-2</c:v>
                </c:pt>
                <c:pt idx="5068">
                  <c:v>3.1469000000000011E-2</c:v>
                </c:pt>
                <c:pt idx="5069">
                  <c:v>3.1487500000000009E-2</c:v>
                </c:pt>
                <c:pt idx="5070">
                  <c:v>3.1510500000000004E-2</c:v>
                </c:pt>
                <c:pt idx="5071">
                  <c:v>3.1520500000000007E-2</c:v>
                </c:pt>
                <c:pt idx="5072">
                  <c:v>3.1536500000000002E-2</c:v>
                </c:pt>
                <c:pt idx="5073">
                  <c:v>3.1563000000000001E-2</c:v>
                </c:pt>
                <c:pt idx="5074">
                  <c:v>3.1585000000000002E-2</c:v>
                </c:pt>
                <c:pt idx="5075">
                  <c:v>3.15965E-2</c:v>
                </c:pt>
                <c:pt idx="5076">
                  <c:v>3.1604499999999994E-2</c:v>
                </c:pt>
                <c:pt idx="5077">
                  <c:v>3.1620999999999996E-2</c:v>
                </c:pt>
                <c:pt idx="5078">
                  <c:v>3.1643499999999998E-2</c:v>
                </c:pt>
                <c:pt idx="5079">
                  <c:v>3.1648999999999997E-2</c:v>
                </c:pt>
                <c:pt idx="5080">
                  <c:v>3.1668499999999995E-2</c:v>
                </c:pt>
                <c:pt idx="5081">
                  <c:v>3.1693499999999999E-2</c:v>
                </c:pt>
                <c:pt idx="5082">
                  <c:v>3.1709500000000002E-2</c:v>
                </c:pt>
                <c:pt idx="5083">
                  <c:v>3.1732000000000003E-2</c:v>
                </c:pt>
                <c:pt idx="5084">
                  <c:v>3.1740999999999998E-2</c:v>
                </c:pt>
                <c:pt idx="5085">
                  <c:v>3.1755500000000006E-2</c:v>
                </c:pt>
                <c:pt idx="5086">
                  <c:v>3.1774499999999997E-2</c:v>
                </c:pt>
                <c:pt idx="5087">
                  <c:v>3.1789499999999998E-2</c:v>
                </c:pt>
                <c:pt idx="5088">
                  <c:v>3.1814999999999996E-2</c:v>
                </c:pt>
                <c:pt idx="5089">
                  <c:v>3.1828500000000003E-2</c:v>
                </c:pt>
                <c:pt idx="5090">
                  <c:v>3.1844999999999998E-2</c:v>
                </c:pt>
                <c:pt idx="5091">
                  <c:v>3.1861500000000001E-2</c:v>
                </c:pt>
                <c:pt idx="5092">
                  <c:v>3.1878000000000004E-2</c:v>
                </c:pt>
                <c:pt idx="5093">
                  <c:v>3.1897499999999995E-2</c:v>
                </c:pt>
                <c:pt idx="5094">
                  <c:v>3.1927999999999998E-2</c:v>
                </c:pt>
                <c:pt idx="5095">
                  <c:v>3.1949499999999999E-2</c:v>
                </c:pt>
                <c:pt idx="5096">
                  <c:v>3.1970999999999992E-2</c:v>
                </c:pt>
                <c:pt idx="5097">
                  <c:v>3.1991499999999992E-2</c:v>
                </c:pt>
                <c:pt idx="5098">
                  <c:v>3.2011499999999998E-2</c:v>
                </c:pt>
                <c:pt idx="5099">
                  <c:v>3.2037999999999997E-2</c:v>
                </c:pt>
                <c:pt idx="5100">
                  <c:v>3.2060499999999999E-2</c:v>
                </c:pt>
                <c:pt idx="5101">
                  <c:v>3.2086999999999997E-2</c:v>
                </c:pt>
                <c:pt idx="5102">
                  <c:v>3.2106000000000003E-2</c:v>
                </c:pt>
                <c:pt idx="5103">
                  <c:v>3.2119500000000002E-2</c:v>
                </c:pt>
                <c:pt idx="5104">
                  <c:v>3.2127500000000003E-2</c:v>
                </c:pt>
                <c:pt idx="5105">
                  <c:v>3.2137000000000006E-2</c:v>
                </c:pt>
                <c:pt idx="5106">
                  <c:v>3.2154000000000009E-2</c:v>
                </c:pt>
                <c:pt idx="5107">
                  <c:v>3.2175500000000003E-2</c:v>
                </c:pt>
                <c:pt idx="5108">
                  <c:v>3.218300000000001E-2</c:v>
                </c:pt>
                <c:pt idx="5109">
                  <c:v>3.2189000000000016E-2</c:v>
                </c:pt>
                <c:pt idx="5110">
                  <c:v>3.2205000000000011E-2</c:v>
                </c:pt>
                <c:pt idx="5111">
                  <c:v>3.2220500000000013E-2</c:v>
                </c:pt>
                <c:pt idx="5112">
                  <c:v>3.2215000000000008E-2</c:v>
                </c:pt>
                <c:pt idx="5113">
                  <c:v>3.2226500000000005E-2</c:v>
                </c:pt>
                <c:pt idx="5114">
                  <c:v>3.2220500000000013E-2</c:v>
                </c:pt>
                <c:pt idx="5115">
                  <c:v>3.2240000000000019E-2</c:v>
                </c:pt>
                <c:pt idx="5116">
                  <c:v>3.2251500000000016E-2</c:v>
                </c:pt>
                <c:pt idx="5117">
                  <c:v>3.2258500000000016E-2</c:v>
                </c:pt>
                <c:pt idx="5118">
                  <c:v>3.2256500000000014E-2</c:v>
                </c:pt>
                <c:pt idx="5119">
                  <c:v>3.2259000000000017E-2</c:v>
                </c:pt>
                <c:pt idx="5120">
                  <c:v>3.2261500000000012E-2</c:v>
                </c:pt>
                <c:pt idx="5121">
                  <c:v>3.2265500000000016E-2</c:v>
                </c:pt>
                <c:pt idx="5122">
                  <c:v>3.2267000000000011E-2</c:v>
                </c:pt>
                <c:pt idx="5123">
                  <c:v>3.227250000000001E-2</c:v>
                </c:pt>
                <c:pt idx="5124">
                  <c:v>3.2282000000000012E-2</c:v>
                </c:pt>
                <c:pt idx="5125">
                  <c:v>3.2290500000000014E-2</c:v>
                </c:pt>
                <c:pt idx="5126">
                  <c:v>3.2301500000000011E-2</c:v>
                </c:pt>
                <c:pt idx="5127">
                  <c:v>3.230350000000002E-2</c:v>
                </c:pt>
                <c:pt idx="5128">
                  <c:v>3.2307500000000017E-2</c:v>
                </c:pt>
                <c:pt idx="5129">
                  <c:v>3.231500000000001E-2</c:v>
                </c:pt>
                <c:pt idx="5130">
                  <c:v>3.2318000000000013E-2</c:v>
                </c:pt>
                <c:pt idx="5131">
                  <c:v>3.2325000000000013E-2</c:v>
                </c:pt>
                <c:pt idx="5132">
                  <c:v>3.2330500000000019E-2</c:v>
                </c:pt>
                <c:pt idx="5133">
                  <c:v>3.2334000000000016E-2</c:v>
                </c:pt>
                <c:pt idx="5134">
                  <c:v>3.2344500000000019E-2</c:v>
                </c:pt>
                <c:pt idx="5135">
                  <c:v>3.2362000000000009E-2</c:v>
                </c:pt>
                <c:pt idx="5136">
                  <c:v>3.2366500000000013E-2</c:v>
                </c:pt>
                <c:pt idx="5137">
                  <c:v>3.2377000000000017E-2</c:v>
                </c:pt>
                <c:pt idx="5138">
                  <c:v>3.2396000000000015E-2</c:v>
                </c:pt>
                <c:pt idx="5139">
                  <c:v>3.2408500000000021E-2</c:v>
                </c:pt>
                <c:pt idx="5140">
                  <c:v>3.2428000000000026E-2</c:v>
                </c:pt>
                <c:pt idx="5141">
                  <c:v>3.2437500000000022E-2</c:v>
                </c:pt>
                <c:pt idx="5142">
                  <c:v>3.2461000000000025E-2</c:v>
                </c:pt>
                <c:pt idx="5143">
                  <c:v>3.2483000000000019E-2</c:v>
                </c:pt>
                <c:pt idx="5144">
                  <c:v>3.2502000000000024E-2</c:v>
                </c:pt>
                <c:pt idx="5145">
                  <c:v>3.2517500000000019E-2</c:v>
                </c:pt>
                <c:pt idx="5146">
                  <c:v>3.2529000000000023E-2</c:v>
                </c:pt>
                <c:pt idx="5147">
                  <c:v>3.2535500000000023E-2</c:v>
                </c:pt>
                <c:pt idx="5148">
                  <c:v>3.2549000000000022E-2</c:v>
                </c:pt>
                <c:pt idx="5149">
                  <c:v>3.2560000000000019E-2</c:v>
                </c:pt>
                <c:pt idx="5150">
                  <c:v>3.2562000000000021E-2</c:v>
                </c:pt>
                <c:pt idx="5151">
                  <c:v>3.2569000000000022E-2</c:v>
                </c:pt>
                <c:pt idx="5152">
                  <c:v>3.2573500000000026E-2</c:v>
                </c:pt>
                <c:pt idx="5153">
                  <c:v>3.2580000000000026E-2</c:v>
                </c:pt>
                <c:pt idx="5154">
                  <c:v>3.2580500000000026E-2</c:v>
                </c:pt>
                <c:pt idx="5155">
                  <c:v>3.2580000000000026E-2</c:v>
                </c:pt>
                <c:pt idx="5156">
                  <c:v>3.2580000000000026E-2</c:v>
                </c:pt>
                <c:pt idx="5157">
                  <c:v>3.2586000000000025E-2</c:v>
                </c:pt>
                <c:pt idx="5158">
                  <c:v>3.258450000000003E-2</c:v>
                </c:pt>
                <c:pt idx="5159">
                  <c:v>3.2580000000000026E-2</c:v>
                </c:pt>
                <c:pt idx="5160">
                  <c:v>3.2577500000000023E-2</c:v>
                </c:pt>
                <c:pt idx="5161">
                  <c:v>3.257400000000002E-2</c:v>
                </c:pt>
                <c:pt idx="5162">
                  <c:v>3.2578500000000024E-2</c:v>
                </c:pt>
                <c:pt idx="5163">
                  <c:v>3.2575500000000028E-2</c:v>
                </c:pt>
                <c:pt idx="5164">
                  <c:v>3.2574000000000027E-2</c:v>
                </c:pt>
                <c:pt idx="5165">
                  <c:v>3.257050000000003E-2</c:v>
                </c:pt>
                <c:pt idx="5166">
                  <c:v>3.2562000000000021E-2</c:v>
                </c:pt>
                <c:pt idx="5167">
                  <c:v>3.2565000000000024E-2</c:v>
                </c:pt>
                <c:pt idx="5168">
                  <c:v>3.2560000000000026E-2</c:v>
                </c:pt>
                <c:pt idx="5169">
                  <c:v>3.256700000000002E-2</c:v>
                </c:pt>
                <c:pt idx="5170">
                  <c:v>3.2570500000000023E-2</c:v>
                </c:pt>
                <c:pt idx="5171">
                  <c:v>3.256050000000002E-2</c:v>
                </c:pt>
                <c:pt idx="5172">
                  <c:v>3.2552000000000018E-2</c:v>
                </c:pt>
                <c:pt idx="5173">
                  <c:v>3.2553000000000026E-2</c:v>
                </c:pt>
                <c:pt idx="5174">
                  <c:v>3.2554500000000021E-2</c:v>
                </c:pt>
                <c:pt idx="5175">
                  <c:v>3.2564500000000017E-2</c:v>
                </c:pt>
                <c:pt idx="5176">
                  <c:v>3.256100000000002E-2</c:v>
                </c:pt>
                <c:pt idx="5177">
                  <c:v>3.2562500000000022E-2</c:v>
                </c:pt>
                <c:pt idx="5178">
                  <c:v>3.2569000000000022E-2</c:v>
                </c:pt>
                <c:pt idx="5179">
                  <c:v>3.2575500000000021E-2</c:v>
                </c:pt>
                <c:pt idx="5180">
                  <c:v>3.2583000000000022E-2</c:v>
                </c:pt>
                <c:pt idx="5181">
                  <c:v>3.2589000000000021E-2</c:v>
                </c:pt>
                <c:pt idx="5182">
                  <c:v>3.258850000000002E-2</c:v>
                </c:pt>
                <c:pt idx="5183">
                  <c:v>3.2589500000000021E-2</c:v>
                </c:pt>
                <c:pt idx="5184">
                  <c:v>3.2609500000000027E-2</c:v>
                </c:pt>
                <c:pt idx="5185">
                  <c:v>3.2615000000000026E-2</c:v>
                </c:pt>
                <c:pt idx="5186">
                  <c:v>3.2613500000000024E-2</c:v>
                </c:pt>
                <c:pt idx="5187">
                  <c:v>3.2617000000000028E-2</c:v>
                </c:pt>
                <c:pt idx="5188">
                  <c:v>3.2619000000000023E-2</c:v>
                </c:pt>
                <c:pt idx="5189">
                  <c:v>3.262950000000002E-2</c:v>
                </c:pt>
                <c:pt idx="5190">
                  <c:v>3.2635500000000019E-2</c:v>
                </c:pt>
                <c:pt idx="5191">
                  <c:v>3.2640000000000023E-2</c:v>
                </c:pt>
                <c:pt idx="5192">
                  <c:v>3.2650000000000026E-2</c:v>
                </c:pt>
                <c:pt idx="5193">
                  <c:v>3.2664500000000027E-2</c:v>
                </c:pt>
                <c:pt idx="5194">
                  <c:v>3.267850000000002E-2</c:v>
                </c:pt>
                <c:pt idx="5195">
                  <c:v>3.2693000000000021E-2</c:v>
                </c:pt>
                <c:pt idx="5196">
                  <c:v>3.2704000000000025E-2</c:v>
                </c:pt>
                <c:pt idx="5197">
                  <c:v>3.2709500000000023E-2</c:v>
                </c:pt>
                <c:pt idx="5198">
                  <c:v>3.2715500000000029E-2</c:v>
                </c:pt>
                <c:pt idx="5199">
                  <c:v>3.2724000000000031E-2</c:v>
                </c:pt>
                <c:pt idx="5200">
                  <c:v>3.2732500000000025E-2</c:v>
                </c:pt>
                <c:pt idx="5201">
                  <c:v>3.2740000000000019E-2</c:v>
                </c:pt>
                <c:pt idx="5202">
                  <c:v>3.274800000000002E-2</c:v>
                </c:pt>
                <c:pt idx="5203">
                  <c:v>3.2758000000000023E-2</c:v>
                </c:pt>
                <c:pt idx="5204">
                  <c:v>3.2764500000000023E-2</c:v>
                </c:pt>
                <c:pt idx="5205">
                  <c:v>3.2772500000000024E-2</c:v>
                </c:pt>
                <c:pt idx="5206">
                  <c:v>3.2780000000000024E-2</c:v>
                </c:pt>
                <c:pt idx="5207">
                  <c:v>3.2795000000000026E-2</c:v>
                </c:pt>
                <c:pt idx="5208">
                  <c:v>3.278950000000002E-2</c:v>
                </c:pt>
                <c:pt idx="5209">
                  <c:v>3.2786500000000024E-2</c:v>
                </c:pt>
                <c:pt idx="5210">
                  <c:v>3.2790000000000027E-2</c:v>
                </c:pt>
                <c:pt idx="5211">
                  <c:v>3.2792500000000023E-2</c:v>
                </c:pt>
                <c:pt idx="5212">
                  <c:v>3.2799000000000023E-2</c:v>
                </c:pt>
                <c:pt idx="5213">
                  <c:v>3.2804000000000021E-2</c:v>
                </c:pt>
                <c:pt idx="5214">
                  <c:v>3.2810000000000027E-2</c:v>
                </c:pt>
                <c:pt idx="5215">
                  <c:v>3.2816000000000019E-2</c:v>
                </c:pt>
                <c:pt idx="5216">
                  <c:v>3.2821500000000017E-2</c:v>
                </c:pt>
                <c:pt idx="5217">
                  <c:v>3.2830000000000019E-2</c:v>
                </c:pt>
                <c:pt idx="5218">
                  <c:v>3.2838000000000013E-2</c:v>
                </c:pt>
                <c:pt idx="5219">
                  <c:v>3.284450000000002E-2</c:v>
                </c:pt>
                <c:pt idx="5220">
                  <c:v>3.2849000000000017E-2</c:v>
                </c:pt>
                <c:pt idx="5221">
                  <c:v>3.2855000000000009E-2</c:v>
                </c:pt>
                <c:pt idx="5222">
                  <c:v>3.2862000000000016E-2</c:v>
                </c:pt>
                <c:pt idx="5223">
                  <c:v>3.2868000000000022E-2</c:v>
                </c:pt>
                <c:pt idx="5224">
                  <c:v>3.2876000000000023E-2</c:v>
                </c:pt>
                <c:pt idx="5225">
                  <c:v>3.2884000000000017E-2</c:v>
                </c:pt>
                <c:pt idx="5226">
                  <c:v>3.2890500000000017E-2</c:v>
                </c:pt>
                <c:pt idx="5227">
                  <c:v>3.2899500000000019E-2</c:v>
                </c:pt>
                <c:pt idx="5228">
                  <c:v>3.2909000000000022E-2</c:v>
                </c:pt>
                <c:pt idx="5229">
                  <c:v>3.2916000000000015E-2</c:v>
                </c:pt>
                <c:pt idx="5230">
                  <c:v>3.2910000000000016E-2</c:v>
                </c:pt>
                <c:pt idx="5231">
                  <c:v>3.2917500000000016E-2</c:v>
                </c:pt>
                <c:pt idx="5232">
                  <c:v>3.2919500000000011E-2</c:v>
                </c:pt>
                <c:pt idx="5233">
                  <c:v>3.2929500000000014E-2</c:v>
                </c:pt>
                <c:pt idx="5234">
                  <c:v>3.2935000000000006E-2</c:v>
                </c:pt>
                <c:pt idx="5235">
                  <c:v>3.2941500000000012E-2</c:v>
                </c:pt>
                <c:pt idx="5236">
                  <c:v>3.2947000000000004E-2</c:v>
                </c:pt>
                <c:pt idx="5237">
                  <c:v>3.2953500000000011E-2</c:v>
                </c:pt>
                <c:pt idx="5238">
                  <c:v>3.2958000000000001E-2</c:v>
                </c:pt>
                <c:pt idx="5239">
                  <c:v>3.2964E-2</c:v>
                </c:pt>
                <c:pt idx="5240">
                  <c:v>3.2963999999999993E-2</c:v>
                </c:pt>
                <c:pt idx="5241">
                  <c:v>3.2963499999999993E-2</c:v>
                </c:pt>
                <c:pt idx="5242">
                  <c:v>3.2964999999999994E-2</c:v>
                </c:pt>
                <c:pt idx="5243">
                  <c:v>3.2961499999999998E-2</c:v>
                </c:pt>
                <c:pt idx="5244">
                  <c:v>3.2959500000000003E-2</c:v>
                </c:pt>
                <c:pt idx="5245">
                  <c:v>3.2958999999999995E-2</c:v>
                </c:pt>
                <c:pt idx="5246">
                  <c:v>3.2957500000000001E-2</c:v>
                </c:pt>
                <c:pt idx="5247">
                  <c:v>3.2955500000000006E-2</c:v>
                </c:pt>
                <c:pt idx="5248">
                  <c:v>3.2952000000000002E-2</c:v>
                </c:pt>
                <c:pt idx="5249">
                  <c:v>3.29495E-2</c:v>
                </c:pt>
                <c:pt idx="5250">
                  <c:v>3.2945500000000003E-2</c:v>
                </c:pt>
                <c:pt idx="5251">
                  <c:v>3.2943500000000007E-2</c:v>
                </c:pt>
                <c:pt idx="5252">
                  <c:v>3.2940499999999998E-2</c:v>
                </c:pt>
                <c:pt idx="5253">
                  <c:v>3.2938500000000002E-2</c:v>
                </c:pt>
                <c:pt idx="5254">
                  <c:v>3.2939999999999997E-2</c:v>
                </c:pt>
                <c:pt idx="5255">
                  <c:v>3.2940500000000004E-2</c:v>
                </c:pt>
                <c:pt idx="5256">
                  <c:v>3.2938000000000002E-2</c:v>
                </c:pt>
                <c:pt idx="5257">
                  <c:v>3.2936E-2</c:v>
                </c:pt>
                <c:pt idx="5258">
                  <c:v>3.2935499999999999E-2</c:v>
                </c:pt>
                <c:pt idx="5259">
                  <c:v>3.29365E-2</c:v>
                </c:pt>
                <c:pt idx="5260">
                  <c:v>3.2939500000000003E-2</c:v>
                </c:pt>
                <c:pt idx="5261">
                  <c:v>3.2942500000000006E-2</c:v>
                </c:pt>
                <c:pt idx="5262">
                  <c:v>3.2944999999999995E-2</c:v>
                </c:pt>
                <c:pt idx="5263">
                  <c:v>3.2947499999999998E-2</c:v>
                </c:pt>
                <c:pt idx="5264">
                  <c:v>3.2951499999999995E-2</c:v>
                </c:pt>
                <c:pt idx="5265">
                  <c:v>3.2954999999999998E-2</c:v>
                </c:pt>
                <c:pt idx="5266">
                  <c:v>3.2960500000000004E-2</c:v>
                </c:pt>
                <c:pt idx="5267">
                  <c:v>3.2965500000000009E-2</c:v>
                </c:pt>
                <c:pt idx="5268">
                  <c:v>3.2970500000000007E-2</c:v>
                </c:pt>
                <c:pt idx="5269">
                  <c:v>3.2975500000000005E-2</c:v>
                </c:pt>
                <c:pt idx="5270">
                  <c:v>3.298050000000001E-2</c:v>
                </c:pt>
                <c:pt idx="5271">
                  <c:v>3.2985500000000008E-2</c:v>
                </c:pt>
                <c:pt idx="5272">
                  <c:v>3.2988500000000004E-2</c:v>
                </c:pt>
                <c:pt idx="5273">
                  <c:v>3.2992500000000008E-2</c:v>
                </c:pt>
                <c:pt idx="5274">
                  <c:v>3.2995500000000011E-2</c:v>
                </c:pt>
                <c:pt idx="5275">
                  <c:v>3.2998500000000014E-2</c:v>
                </c:pt>
                <c:pt idx="5276">
                  <c:v>3.300150000000001E-2</c:v>
                </c:pt>
                <c:pt idx="5277">
                  <c:v>3.3004500000000013E-2</c:v>
                </c:pt>
                <c:pt idx="5278">
                  <c:v>3.3007000000000009E-2</c:v>
                </c:pt>
                <c:pt idx="5279">
                  <c:v>3.3010500000000012E-2</c:v>
                </c:pt>
                <c:pt idx="5280">
                  <c:v>3.3012000000000014E-2</c:v>
                </c:pt>
                <c:pt idx="5281">
                  <c:v>3.3014500000000002E-2</c:v>
                </c:pt>
                <c:pt idx="5282">
                  <c:v>3.3015500000000003E-2</c:v>
                </c:pt>
                <c:pt idx="5283">
                  <c:v>3.3006500000000001E-2</c:v>
                </c:pt>
                <c:pt idx="5284">
                  <c:v>3.3006500000000001E-2</c:v>
                </c:pt>
                <c:pt idx="5285">
                  <c:v>3.3004500000000006E-2</c:v>
                </c:pt>
                <c:pt idx="5286">
                  <c:v>3.3002500000000004E-2</c:v>
                </c:pt>
                <c:pt idx="5287">
                  <c:v>3.3001499999999996E-2</c:v>
                </c:pt>
                <c:pt idx="5288">
                  <c:v>3.2998E-2</c:v>
                </c:pt>
                <c:pt idx="5289">
                  <c:v>3.2995499999999997E-2</c:v>
                </c:pt>
                <c:pt idx="5290">
                  <c:v>3.2991999999999994E-2</c:v>
                </c:pt>
                <c:pt idx="5291">
                  <c:v>3.2989999999999998E-2</c:v>
                </c:pt>
                <c:pt idx="5292">
                  <c:v>3.2985E-2</c:v>
                </c:pt>
                <c:pt idx="5293">
                  <c:v>3.298149999999999E-2</c:v>
                </c:pt>
                <c:pt idx="5294">
                  <c:v>3.2975499999999991E-2</c:v>
                </c:pt>
                <c:pt idx="5295">
                  <c:v>3.296799999999999E-2</c:v>
                </c:pt>
                <c:pt idx="5296">
                  <c:v>3.2961999999999991E-2</c:v>
                </c:pt>
                <c:pt idx="5297">
                  <c:v>3.295349999999999E-2</c:v>
                </c:pt>
                <c:pt idx="5298">
                  <c:v>3.2945499999999989E-2</c:v>
                </c:pt>
                <c:pt idx="5299">
                  <c:v>3.2937499999999995E-2</c:v>
                </c:pt>
                <c:pt idx="5300">
                  <c:v>3.292649999999999E-2</c:v>
                </c:pt>
                <c:pt idx="5301">
                  <c:v>3.2917999999999989E-2</c:v>
                </c:pt>
                <c:pt idx="5302">
                  <c:v>3.2908499999999986E-2</c:v>
                </c:pt>
                <c:pt idx="5303">
                  <c:v>3.2902499999999987E-2</c:v>
                </c:pt>
                <c:pt idx="5304">
                  <c:v>3.2896999999999982E-2</c:v>
                </c:pt>
                <c:pt idx="5305">
                  <c:v>3.2889999999999982E-2</c:v>
                </c:pt>
                <c:pt idx="5306">
                  <c:v>3.2882999999999989E-2</c:v>
                </c:pt>
                <c:pt idx="5307">
                  <c:v>3.2877999999999984E-2</c:v>
                </c:pt>
                <c:pt idx="5308">
                  <c:v>3.2873499999999979E-2</c:v>
                </c:pt>
                <c:pt idx="5309">
                  <c:v>3.2867499999999994E-2</c:v>
                </c:pt>
                <c:pt idx="5310">
                  <c:v>3.2863999999999984E-2</c:v>
                </c:pt>
                <c:pt idx="5311">
                  <c:v>3.2861499999999988E-2</c:v>
                </c:pt>
                <c:pt idx="5312">
                  <c:v>3.2859499999999986E-2</c:v>
                </c:pt>
                <c:pt idx="5313">
                  <c:v>3.2858499999999992E-2</c:v>
                </c:pt>
                <c:pt idx="5314">
                  <c:v>3.2858499999999992E-2</c:v>
                </c:pt>
                <c:pt idx="5315">
                  <c:v>3.2860999999999987E-2</c:v>
                </c:pt>
                <c:pt idx="5316">
                  <c:v>3.286349999999999E-2</c:v>
                </c:pt>
                <c:pt idx="5317">
                  <c:v>3.2865999999999986E-2</c:v>
                </c:pt>
                <c:pt idx="5318">
                  <c:v>3.2867499999999994E-2</c:v>
                </c:pt>
                <c:pt idx="5319">
                  <c:v>3.2870999999999991E-2</c:v>
                </c:pt>
                <c:pt idx="5320">
                  <c:v>3.2874999999999995E-2</c:v>
                </c:pt>
                <c:pt idx="5321">
                  <c:v>3.2877000000000003E-2</c:v>
                </c:pt>
                <c:pt idx="5322">
                  <c:v>3.2878500000000005E-2</c:v>
                </c:pt>
                <c:pt idx="5323">
                  <c:v>3.2878999999999999E-2</c:v>
                </c:pt>
                <c:pt idx="5324">
                  <c:v>3.2878500000000005E-2</c:v>
                </c:pt>
                <c:pt idx="5325">
                  <c:v>3.2877499999999997E-2</c:v>
                </c:pt>
                <c:pt idx="5326">
                  <c:v>3.2877000000000003E-2</c:v>
                </c:pt>
                <c:pt idx="5327">
                  <c:v>3.2876500000000003E-2</c:v>
                </c:pt>
                <c:pt idx="5328">
                  <c:v>3.2875000000000001E-2</c:v>
                </c:pt>
                <c:pt idx="5329">
                  <c:v>3.2872999999999999E-2</c:v>
                </c:pt>
                <c:pt idx="5330">
                  <c:v>3.2870500000000004E-2</c:v>
                </c:pt>
                <c:pt idx="5331">
                  <c:v>3.2865499999999999E-2</c:v>
                </c:pt>
                <c:pt idx="5332">
                  <c:v>3.2861500000000002E-2</c:v>
                </c:pt>
                <c:pt idx="5333">
                  <c:v>3.2857500000000005E-2</c:v>
                </c:pt>
                <c:pt idx="5334">
                  <c:v>3.2850999999999998E-2</c:v>
                </c:pt>
                <c:pt idx="5335">
                  <c:v>3.28455E-2</c:v>
                </c:pt>
                <c:pt idx="5336">
                  <c:v>3.2837999999999999E-2</c:v>
                </c:pt>
                <c:pt idx="5337">
                  <c:v>3.2830999999999999E-2</c:v>
                </c:pt>
                <c:pt idx="5338">
                  <c:v>3.2823999999999999E-2</c:v>
                </c:pt>
                <c:pt idx="5339">
                  <c:v>3.2816999999999999E-2</c:v>
                </c:pt>
                <c:pt idx="5340">
                  <c:v>3.2809000000000005E-2</c:v>
                </c:pt>
                <c:pt idx="5341">
                  <c:v>3.2802000000000005E-2</c:v>
                </c:pt>
                <c:pt idx="5342">
                  <c:v>3.2792499999999995E-2</c:v>
                </c:pt>
                <c:pt idx="5343">
                  <c:v>3.2784000000000001E-2</c:v>
                </c:pt>
                <c:pt idx="5344">
                  <c:v>3.2775499999999999E-2</c:v>
                </c:pt>
                <c:pt idx="5345">
                  <c:v>3.2767499999999998E-2</c:v>
                </c:pt>
                <c:pt idx="5346">
                  <c:v>3.2758499999999996E-2</c:v>
                </c:pt>
                <c:pt idx="5347">
                  <c:v>3.2749499999999994E-2</c:v>
                </c:pt>
                <c:pt idx="5348">
                  <c:v>3.2743999999999988E-2</c:v>
                </c:pt>
                <c:pt idx="5349">
                  <c:v>3.2735999999999994E-2</c:v>
                </c:pt>
                <c:pt idx="5350">
                  <c:v>3.2729499999999995E-2</c:v>
                </c:pt>
                <c:pt idx="5351">
                  <c:v>3.2721999999999994E-2</c:v>
                </c:pt>
                <c:pt idx="5352">
                  <c:v>3.2716999999999996E-2</c:v>
                </c:pt>
                <c:pt idx="5353">
                  <c:v>3.2711999999999991E-2</c:v>
                </c:pt>
                <c:pt idx="5354">
                  <c:v>3.2708499999999988E-2</c:v>
                </c:pt>
                <c:pt idx="5355">
                  <c:v>3.270399999999999E-2</c:v>
                </c:pt>
                <c:pt idx="5356">
                  <c:v>3.2699999999999993E-2</c:v>
                </c:pt>
                <c:pt idx="5357">
                  <c:v>3.2695999999999989E-2</c:v>
                </c:pt>
                <c:pt idx="5358">
                  <c:v>3.2690999999999984E-2</c:v>
                </c:pt>
                <c:pt idx="5359">
                  <c:v>3.2688499999999988E-2</c:v>
                </c:pt>
                <c:pt idx="5360">
                  <c:v>3.2685499999999992E-2</c:v>
                </c:pt>
                <c:pt idx="5361">
                  <c:v>3.2680999999999988E-2</c:v>
                </c:pt>
                <c:pt idx="5362">
                  <c:v>3.2676999999999984E-2</c:v>
                </c:pt>
                <c:pt idx="5363">
                  <c:v>3.2672499999999986E-2</c:v>
                </c:pt>
                <c:pt idx="5364">
                  <c:v>3.2667999999999989E-2</c:v>
                </c:pt>
                <c:pt idx="5365">
                  <c:v>3.2663499999999991E-2</c:v>
                </c:pt>
                <c:pt idx="5366">
                  <c:v>3.2657999999999986E-2</c:v>
                </c:pt>
                <c:pt idx="5367">
                  <c:v>3.2650999999999986E-2</c:v>
                </c:pt>
                <c:pt idx="5368">
                  <c:v>3.2643999999999986E-2</c:v>
                </c:pt>
                <c:pt idx="5369">
                  <c:v>3.2637499999999986E-2</c:v>
                </c:pt>
                <c:pt idx="5370">
                  <c:v>3.2628999999999991E-2</c:v>
                </c:pt>
                <c:pt idx="5371">
                  <c:v>3.2621499999999991E-2</c:v>
                </c:pt>
                <c:pt idx="5372">
                  <c:v>3.2612999999999989E-2</c:v>
                </c:pt>
                <c:pt idx="5373">
                  <c:v>3.2601999999999992E-2</c:v>
                </c:pt>
                <c:pt idx="5374">
                  <c:v>3.2598999999999996E-2</c:v>
                </c:pt>
                <c:pt idx="5375">
                  <c:v>3.2590000000000001E-2</c:v>
                </c:pt>
                <c:pt idx="5376">
                  <c:v>3.2576500000000001E-2</c:v>
                </c:pt>
                <c:pt idx="5377">
                  <c:v>3.2564500000000003E-2</c:v>
                </c:pt>
                <c:pt idx="5378">
                  <c:v>3.2553500000000006E-2</c:v>
                </c:pt>
                <c:pt idx="5379">
                  <c:v>3.2543500000000003E-2</c:v>
                </c:pt>
                <c:pt idx="5380">
                  <c:v>3.2529500000000003E-2</c:v>
                </c:pt>
                <c:pt idx="5381">
                  <c:v>3.2518000000000005E-2</c:v>
                </c:pt>
                <c:pt idx="5382">
                  <c:v>3.2505500000000007E-2</c:v>
                </c:pt>
                <c:pt idx="5383">
                  <c:v>3.2490000000000012E-2</c:v>
                </c:pt>
                <c:pt idx="5384">
                  <c:v>3.2478000000000007E-2</c:v>
                </c:pt>
                <c:pt idx="5385">
                  <c:v>3.2467000000000003E-2</c:v>
                </c:pt>
                <c:pt idx="5386">
                  <c:v>3.2455000000000012E-2</c:v>
                </c:pt>
                <c:pt idx="5387">
                  <c:v>3.2429500000000007E-2</c:v>
                </c:pt>
                <c:pt idx="5388">
                  <c:v>3.2419500000000004E-2</c:v>
                </c:pt>
                <c:pt idx="5389">
                  <c:v>3.2410000000000001E-2</c:v>
                </c:pt>
                <c:pt idx="5390">
                  <c:v>3.2403500000000002E-2</c:v>
                </c:pt>
                <c:pt idx="5391">
                  <c:v>3.2398999999999997E-2</c:v>
                </c:pt>
                <c:pt idx="5392">
                  <c:v>3.2388999999999994E-2</c:v>
                </c:pt>
                <c:pt idx="5393">
                  <c:v>3.2381E-2</c:v>
                </c:pt>
                <c:pt idx="5394">
                  <c:v>3.2376500000000002E-2</c:v>
                </c:pt>
                <c:pt idx="5395">
                  <c:v>3.2370499999999996E-2</c:v>
                </c:pt>
                <c:pt idx="5396">
                  <c:v>3.2367E-2</c:v>
                </c:pt>
                <c:pt idx="5397">
                  <c:v>3.2364499999999997E-2</c:v>
                </c:pt>
                <c:pt idx="5398">
                  <c:v>3.2360999999999994E-2</c:v>
                </c:pt>
                <c:pt idx="5399">
                  <c:v>3.2352499999999992E-2</c:v>
                </c:pt>
                <c:pt idx="5400">
                  <c:v>3.2349999999999997E-2</c:v>
                </c:pt>
                <c:pt idx="5401">
                  <c:v>3.2347499999999994E-2</c:v>
                </c:pt>
                <c:pt idx="5402">
                  <c:v>3.2343499999999997E-2</c:v>
                </c:pt>
                <c:pt idx="5403">
                  <c:v>3.2321000000000003E-2</c:v>
                </c:pt>
                <c:pt idx="5404">
                  <c:v>3.2312999999999995E-2</c:v>
                </c:pt>
                <c:pt idx="5405">
                  <c:v>3.2307499999999996E-2</c:v>
                </c:pt>
                <c:pt idx="5406">
                  <c:v>3.2299499999999995E-2</c:v>
                </c:pt>
                <c:pt idx="5407">
                  <c:v>3.2292999999999995E-2</c:v>
                </c:pt>
                <c:pt idx="5408">
                  <c:v>3.22975E-2</c:v>
                </c:pt>
                <c:pt idx="5409">
                  <c:v>3.2293499999999996E-2</c:v>
                </c:pt>
                <c:pt idx="5410">
                  <c:v>3.2287499999999997E-2</c:v>
                </c:pt>
                <c:pt idx="5411">
                  <c:v>3.2281499999999998E-2</c:v>
                </c:pt>
                <c:pt idx="5412">
                  <c:v>3.2272499999999996E-2</c:v>
                </c:pt>
                <c:pt idx="5413">
                  <c:v>3.2264999999999995E-2</c:v>
                </c:pt>
                <c:pt idx="5414">
                  <c:v>3.2250000000000001E-2</c:v>
                </c:pt>
                <c:pt idx="5415">
                  <c:v>3.2243000000000001E-2</c:v>
                </c:pt>
                <c:pt idx="5416">
                  <c:v>3.22355E-2</c:v>
                </c:pt>
                <c:pt idx="5417">
                  <c:v>3.2228E-2</c:v>
                </c:pt>
                <c:pt idx="5418">
                  <c:v>3.2217999999999997E-2</c:v>
                </c:pt>
                <c:pt idx="5419">
                  <c:v>3.2206999999999993E-2</c:v>
                </c:pt>
                <c:pt idx="5420">
                  <c:v>3.2195499999999995E-2</c:v>
                </c:pt>
                <c:pt idx="5421">
                  <c:v>3.2182999999999996E-2</c:v>
                </c:pt>
                <c:pt idx="5422">
                  <c:v>3.2168499999999996E-2</c:v>
                </c:pt>
                <c:pt idx="5423">
                  <c:v>3.2154499999999996E-2</c:v>
                </c:pt>
                <c:pt idx="5424">
                  <c:v>3.2140999999999996E-2</c:v>
                </c:pt>
                <c:pt idx="5425">
                  <c:v>3.2123999999999993E-2</c:v>
                </c:pt>
                <c:pt idx="5426">
                  <c:v>3.2111499999999994E-2</c:v>
                </c:pt>
                <c:pt idx="5427">
                  <c:v>3.2100499999999997E-2</c:v>
                </c:pt>
                <c:pt idx="5428">
                  <c:v>3.2087499999999991E-2</c:v>
                </c:pt>
                <c:pt idx="5429">
                  <c:v>3.207249999999999E-2</c:v>
                </c:pt>
                <c:pt idx="5430">
                  <c:v>3.2046499999999999E-2</c:v>
                </c:pt>
                <c:pt idx="5431">
                  <c:v>3.2034999999999994E-2</c:v>
                </c:pt>
                <c:pt idx="5432">
                  <c:v>3.2023499999999989E-2</c:v>
                </c:pt>
                <c:pt idx="5433">
                  <c:v>3.200999999999999E-2</c:v>
                </c:pt>
                <c:pt idx="5434">
                  <c:v>3.1999499999999993E-2</c:v>
                </c:pt>
                <c:pt idx="5435">
                  <c:v>3.1986999999999995E-2</c:v>
                </c:pt>
                <c:pt idx="5436">
                  <c:v>3.1975499999999997E-2</c:v>
                </c:pt>
                <c:pt idx="5437">
                  <c:v>3.1962499999999998E-2</c:v>
                </c:pt>
                <c:pt idx="5438">
                  <c:v>3.1947499999999997E-2</c:v>
                </c:pt>
                <c:pt idx="5439">
                  <c:v>3.1939499999999996E-2</c:v>
                </c:pt>
                <c:pt idx="5440">
                  <c:v>3.1932500000000003E-2</c:v>
                </c:pt>
                <c:pt idx="5441">
                  <c:v>3.1927499999999991E-2</c:v>
                </c:pt>
                <c:pt idx="5442">
                  <c:v>3.1926000000000003E-2</c:v>
                </c:pt>
                <c:pt idx="5443">
                  <c:v>3.1928500000000005E-2</c:v>
                </c:pt>
                <c:pt idx="5444">
                  <c:v>3.1927499999999998E-2</c:v>
                </c:pt>
                <c:pt idx="5445">
                  <c:v>3.1925999999999996E-2</c:v>
                </c:pt>
                <c:pt idx="5446">
                  <c:v>3.1931000000000001E-2</c:v>
                </c:pt>
                <c:pt idx="5447">
                  <c:v>3.1926499999999997E-2</c:v>
                </c:pt>
                <c:pt idx="5448">
                  <c:v>3.1926499999999997E-2</c:v>
                </c:pt>
                <c:pt idx="5449">
                  <c:v>3.1928499999999999E-2</c:v>
                </c:pt>
                <c:pt idx="5450">
                  <c:v>3.1924499999999995E-2</c:v>
                </c:pt>
                <c:pt idx="5451">
                  <c:v>3.1923499999999994E-2</c:v>
                </c:pt>
                <c:pt idx="5452">
                  <c:v>3.1921499999999992E-2</c:v>
                </c:pt>
                <c:pt idx="5453">
                  <c:v>3.1920499999999997E-2</c:v>
                </c:pt>
                <c:pt idx="5454">
                  <c:v>3.1920499999999997E-2</c:v>
                </c:pt>
                <c:pt idx="5455">
                  <c:v>3.1919499999999996E-2</c:v>
                </c:pt>
                <c:pt idx="5456">
                  <c:v>3.1914999999999999E-2</c:v>
                </c:pt>
                <c:pt idx="5457">
                  <c:v>3.1912999999999997E-2</c:v>
                </c:pt>
                <c:pt idx="5458">
                  <c:v>3.1909999999999994E-2</c:v>
                </c:pt>
                <c:pt idx="5459">
                  <c:v>3.190649999999999E-2</c:v>
                </c:pt>
                <c:pt idx="5460">
                  <c:v>3.189899999999999E-2</c:v>
                </c:pt>
                <c:pt idx="5461">
                  <c:v>3.1895999999999994E-2</c:v>
                </c:pt>
                <c:pt idx="5462">
                  <c:v>3.1884499999999989E-2</c:v>
                </c:pt>
                <c:pt idx="5463">
                  <c:v>3.1867499999999993E-2</c:v>
                </c:pt>
                <c:pt idx="5464">
                  <c:v>3.1860499999999986E-2</c:v>
                </c:pt>
                <c:pt idx="5465">
                  <c:v>3.1864999999999991E-2</c:v>
                </c:pt>
                <c:pt idx="5466">
                  <c:v>3.1859999999999986E-2</c:v>
                </c:pt>
                <c:pt idx="5467">
                  <c:v>3.1854999999999987E-2</c:v>
                </c:pt>
                <c:pt idx="5468">
                  <c:v>3.1848499999999988E-2</c:v>
                </c:pt>
                <c:pt idx="5469">
                  <c:v>3.184399999999999E-2</c:v>
                </c:pt>
                <c:pt idx="5470">
                  <c:v>3.1839499999999986E-2</c:v>
                </c:pt>
                <c:pt idx="5471">
                  <c:v>3.1834499999999995E-2</c:v>
                </c:pt>
                <c:pt idx="5472">
                  <c:v>3.1830999999999991E-2</c:v>
                </c:pt>
                <c:pt idx="5473">
                  <c:v>3.1828999999999989E-2</c:v>
                </c:pt>
                <c:pt idx="5474">
                  <c:v>3.182949999999999E-2</c:v>
                </c:pt>
                <c:pt idx="5475">
                  <c:v>3.1824499999999992E-2</c:v>
                </c:pt>
                <c:pt idx="5476">
                  <c:v>3.1820999999999995E-2</c:v>
                </c:pt>
                <c:pt idx="5477">
                  <c:v>3.1817499999999999E-2</c:v>
                </c:pt>
                <c:pt idx="5478">
                  <c:v>3.1819499999999994E-2</c:v>
                </c:pt>
                <c:pt idx="5479">
                  <c:v>3.1820500000000002E-2</c:v>
                </c:pt>
                <c:pt idx="5480">
                  <c:v>3.1824499999999999E-2</c:v>
                </c:pt>
                <c:pt idx="5481">
                  <c:v>3.1824999999999999E-2</c:v>
                </c:pt>
                <c:pt idx="5482">
                  <c:v>3.1830499999999998E-2</c:v>
                </c:pt>
                <c:pt idx="5483">
                  <c:v>3.1834999999999995E-2</c:v>
                </c:pt>
                <c:pt idx="5484">
                  <c:v>3.1840499999999994E-2</c:v>
                </c:pt>
                <c:pt idx="5485">
                  <c:v>3.1838999999999992E-2</c:v>
                </c:pt>
                <c:pt idx="5486">
                  <c:v>3.1845499999999999E-2</c:v>
                </c:pt>
                <c:pt idx="5487">
                  <c:v>3.1862999999999995E-2</c:v>
                </c:pt>
                <c:pt idx="5488">
                  <c:v>3.1869000000000001E-2</c:v>
                </c:pt>
                <c:pt idx="5489">
                  <c:v>3.1878000000000004E-2</c:v>
                </c:pt>
                <c:pt idx="5490">
                  <c:v>3.1883500000000002E-2</c:v>
                </c:pt>
                <c:pt idx="5491">
                  <c:v>3.18955E-2</c:v>
                </c:pt>
                <c:pt idx="5492">
                  <c:v>3.1905499999999996E-2</c:v>
                </c:pt>
                <c:pt idx="5493">
                  <c:v>3.1915999999999993E-2</c:v>
                </c:pt>
                <c:pt idx="5494">
                  <c:v>3.1929999999999993E-2</c:v>
                </c:pt>
                <c:pt idx="5495">
                  <c:v>3.1943999999999993E-2</c:v>
                </c:pt>
                <c:pt idx="5496">
                  <c:v>3.1962499999999998E-2</c:v>
                </c:pt>
                <c:pt idx="5497">
                  <c:v>3.1977499999999999E-2</c:v>
                </c:pt>
                <c:pt idx="5498">
                  <c:v>3.1993500000000001E-2</c:v>
                </c:pt>
                <c:pt idx="5499">
                  <c:v>3.1973500000000002E-2</c:v>
                </c:pt>
                <c:pt idx="5500">
                  <c:v>3.1996999999999998E-2</c:v>
                </c:pt>
                <c:pt idx="5501">
                  <c:v>3.2019499999999999E-2</c:v>
                </c:pt>
                <c:pt idx="5502">
                  <c:v>3.2042499999999995E-2</c:v>
                </c:pt>
                <c:pt idx="5503">
                  <c:v>3.2062E-2</c:v>
                </c:pt>
                <c:pt idx="5504">
                  <c:v>3.2082000000000006E-2</c:v>
                </c:pt>
                <c:pt idx="5505">
                  <c:v>3.2100000000000004E-2</c:v>
                </c:pt>
                <c:pt idx="5506">
                  <c:v>3.2118500000000008E-2</c:v>
                </c:pt>
                <c:pt idx="5507">
                  <c:v>3.2141000000000003E-2</c:v>
                </c:pt>
                <c:pt idx="5508">
                  <c:v>3.2163999999999998E-2</c:v>
                </c:pt>
                <c:pt idx="5509">
                  <c:v>3.2180999999999994E-2</c:v>
                </c:pt>
                <c:pt idx="5510">
                  <c:v>3.2198999999999998E-2</c:v>
                </c:pt>
                <c:pt idx="5511">
                  <c:v>3.2219000000000005E-2</c:v>
                </c:pt>
                <c:pt idx="5512">
                  <c:v>3.22355E-2</c:v>
                </c:pt>
                <c:pt idx="5513">
                  <c:v>3.2258999999999996E-2</c:v>
                </c:pt>
                <c:pt idx="5514">
                  <c:v>3.22765E-2</c:v>
                </c:pt>
                <c:pt idx="5515">
                  <c:v>3.2295999999999998E-2</c:v>
                </c:pt>
                <c:pt idx="5516">
                  <c:v>3.2313499999999988E-2</c:v>
                </c:pt>
                <c:pt idx="5517">
                  <c:v>3.2330499999999991E-2</c:v>
                </c:pt>
                <c:pt idx="5518">
                  <c:v>3.2350499999999983E-2</c:v>
                </c:pt>
                <c:pt idx="5519">
                  <c:v>3.2369999999999989E-2</c:v>
                </c:pt>
                <c:pt idx="5520">
                  <c:v>3.2384999999999983E-2</c:v>
                </c:pt>
                <c:pt idx="5521">
                  <c:v>3.2404499999999989E-2</c:v>
                </c:pt>
                <c:pt idx="5522">
                  <c:v>3.2425999999999983E-2</c:v>
                </c:pt>
                <c:pt idx="5523">
                  <c:v>3.2447999999999991E-2</c:v>
                </c:pt>
                <c:pt idx="5524">
                  <c:v>3.2463499999999985E-2</c:v>
                </c:pt>
                <c:pt idx="5525">
                  <c:v>3.2493499999999995E-2</c:v>
                </c:pt>
                <c:pt idx="5526">
                  <c:v>3.2520999999999994E-2</c:v>
                </c:pt>
                <c:pt idx="5527">
                  <c:v>3.2549999999999989E-2</c:v>
                </c:pt>
                <c:pt idx="5528">
                  <c:v>3.2580499999999991E-2</c:v>
                </c:pt>
                <c:pt idx="5529">
                  <c:v>3.2609999999999986E-2</c:v>
                </c:pt>
                <c:pt idx="5530">
                  <c:v>3.2644499999999986E-2</c:v>
                </c:pt>
                <c:pt idx="5531">
                  <c:v>3.2684999999999985E-2</c:v>
                </c:pt>
                <c:pt idx="5532">
                  <c:v>3.2722999999999988E-2</c:v>
                </c:pt>
                <c:pt idx="5533">
                  <c:v>3.2762499999999993E-2</c:v>
                </c:pt>
                <c:pt idx="5534">
                  <c:v>3.2801999999999991E-2</c:v>
                </c:pt>
                <c:pt idx="5535">
                  <c:v>3.2838499999999986E-2</c:v>
                </c:pt>
                <c:pt idx="5536">
                  <c:v>3.2875999999999989E-2</c:v>
                </c:pt>
                <c:pt idx="5537">
                  <c:v>3.2914999999999986E-2</c:v>
                </c:pt>
                <c:pt idx="5538">
                  <c:v>3.2951999999999988E-2</c:v>
                </c:pt>
                <c:pt idx="5539">
                  <c:v>3.2979499999999988E-2</c:v>
                </c:pt>
                <c:pt idx="5540">
                  <c:v>3.3017499999999991E-2</c:v>
                </c:pt>
                <c:pt idx="5541">
                  <c:v>3.3052999999999992E-2</c:v>
                </c:pt>
                <c:pt idx="5542">
                  <c:v>3.309249999999999E-2</c:v>
                </c:pt>
                <c:pt idx="5543">
                  <c:v>3.3124999999999988E-2</c:v>
                </c:pt>
                <c:pt idx="5544">
                  <c:v>3.3159499999999988E-2</c:v>
                </c:pt>
                <c:pt idx="5545">
                  <c:v>3.3191499999999992E-2</c:v>
                </c:pt>
                <c:pt idx="5546">
                  <c:v>3.3222999999999989E-2</c:v>
                </c:pt>
                <c:pt idx="5547">
                  <c:v>3.3253999999999985E-2</c:v>
                </c:pt>
                <c:pt idx="5548">
                  <c:v>3.3277999999999988E-2</c:v>
                </c:pt>
                <c:pt idx="5549">
                  <c:v>3.3303999999999986E-2</c:v>
                </c:pt>
                <c:pt idx="5550">
                  <c:v>3.3329999999999992E-2</c:v>
                </c:pt>
                <c:pt idx="5551">
                  <c:v>3.3355499999999989E-2</c:v>
                </c:pt>
                <c:pt idx="5552">
                  <c:v>3.3382499999999989E-2</c:v>
                </c:pt>
                <c:pt idx="5553">
                  <c:v>3.3410499999999989E-2</c:v>
                </c:pt>
                <c:pt idx="5554">
                  <c:v>3.3432499999999997E-2</c:v>
                </c:pt>
                <c:pt idx="5555">
                  <c:v>3.3460499999999997E-2</c:v>
                </c:pt>
                <c:pt idx="5556">
                  <c:v>3.3489000000000005E-2</c:v>
                </c:pt>
                <c:pt idx="5557">
                  <c:v>3.3519E-2</c:v>
                </c:pt>
                <c:pt idx="5558">
                  <c:v>3.3550000000000003E-2</c:v>
                </c:pt>
                <c:pt idx="5559">
                  <c:v>3.3576500000000002E-2</c:v>
                </c:pt>
                <c:pt idx="5560">
                  <c:v>3.3607500000000005E-2</c:v>
                </c:pt>
                <c:pt idx="5561">
                  <c:v>3.3630000000000007E-2</c:v>
                </c:pt>
                <c:pt idx="5562">
                  <c:v>3.3660500000000003E-2</c:v>
                </c:pt>
                <c:pt idx="5563">
                  <c:v>3.3690999999999999E-2</c:v>
                </c:pt>
                <c:pt idx="5564">
                  <c:v>3.3725000000000005E-2</c:v>
                </c:pt>
                <c:pt idx="5565">
                  <c:v>3.3759000000000004E-2</c:v>
                </c:pt>
                <c:pt idx="5566">
                  <c:v>3.3793000000000004E-2</c:v>
                </c:pt>
                <c:pt idx="5567">
                  <c:v>3.3827000000000003E-2</c:v>
                </c:pt>
                <c:pt idx="5568">
                  <c:v>3.3862500000000004E-2</c:v>
                </c:pt>
                <c:pt idx="5569">
                  <c:v>3.3900000000000013E-2</c:v>
                </c:pt>
                <c:pt idx="5570">
                  <c:v>3.3940000000000005E-2</c:v>
                </c:pt>
                <c:pt idx="5571">
                  <c:v>3.398000000000001E-2</c:v>
                </c:pt>
                <c:pt idx="5572">
                  <c:v>3.4018000000000014E-2</c:v>
                </c:pt>
                <c:pt idx="5573">
                  <c:v>3.4056000000000017E-2</c:v>
                </c:pt>
                <c:pt idx="5574">
                  <c:v>3.4082500000000016E-2</c:v>
                </c:pt>
                <c:pt idx="5575">
                  <c:v>3.4115000000000013E-2</c:v>
                </c:pt>
                <c:pt idx="5576">
                  <c:v>3.4157000000000021E-2</c:v>
                </c:pt>
                <c:pt idx="5577">
                  <c:v>3.4194500000000023E-2</c:v>
                </c:pt>
                <c:pt idx="5578">
                  <c:v>3.4233500000000021E-2</c:v>
                </c:pt>
                <c:pt idx="5579">
                  <c:v>3.4271500000000017E-2</c:v>
                </c:pt>
                <c:pt idx="5580">
                  <c:v>3.4305500000000017E-2</c:v>
                </c:pt>
                <c:pt idx="5581">
                  <c:v>3.4346500000000016E-2</c:v>
                </c:pt>
                <c:pt idx="5582">
                  <c:v>3.4389000000000017E-2</c:v>
                </c:pt>
                <c:pt idx="5583">
                  <c:v>3.4431500000000018E-2</c:v>
                </c:pt>
                <c:pt idx="5584">
                  <c:v>3.4467000000000018E-2</c:v>
                </c:pt>
                <c:pt idx="5585">
                  <c:v>3.450300000000002E-2</c:v>
                </c:pt>
                <c:pt idx="5586">
                  <c:v>3.4537500000000013E-2</c:v>
                </c:pt>
                <c:pt idx="5587">
                  <c:v>3.4585500000000012E-2</c:v>
                </c:pt>
                <c:pt idx="5588">
                  <c:v>3.461850000000001E-2</c:v>
                </c:pt>
                <c:pt idx="5589">
                  <c:v>3.4660500000000004E-2</c:v>
                </c:pt>
                <c:pt idx="5590">
                  <c:v>3.4695000000000004E-2</c:v>
                </c:pt>
                <c:pt idx="5591">
                  <c:v>3.4729000000000003E-2</c:v>
                </c:pt>
                <c:pt idx="5592">
                  <c:v>3.4767500000000007E-2</c:v>
                </c:pt>
                <c:pt idx="5593">
                  <c:v>3.4800500000000005E-2</c:v>
                </c:pt>
                <c:pt idx="5594">
                  <c:v>3.4828500000000005E-2</c:v>
                </c:pt>
                <c:pt idx="5595">
                  <c:v>3.4861000000000003E-2</c:v>
                </c:pt>
                <c:pt idx="5596">
                  <c:v>3.4892000000000006E-2</c:v>
                </c:pt>
                <c:pt idx="5597">
                  <c:v>3.4918500000000005E-2</c:v>
                </c:pt>
                <c:pt idx="5598">
                  <c:v>3.4948500000000007E-2</c:v>
                </c:pt>
                <c:pt idx="5599">
                  <c:v>3.4979500000000011E-2</c:v>
                </c:pt>
                <c:pt idx="5600">
                  <c:v>3.5003000000000006E-2</c:v>
                </c:pt>
                <c:pt idx="5601">
                  <c:v>3.5029500000000005E-2</c:v>
                </c:pt>
                <c:pt idx="5602">
                  <c:v>3.5060000000000001E-2</c:v>
                </c:pt>
                <c:pt idx="5603">
                  <c:v>3.5109000000000001E-2</c:v>
                </c:pt>
                <c:pt idx="5604">
                  <c:v>3.5143500000000001E-2</c:v>
                </c:pt>
                <c:pt idx="5605">
                  <c:v>3.51975E-2</c:v>
                </c:pt>
                <c:pt idx="5606">
                  <c:v>3.5227000000000001E-2</c:v>
                </c:pt>
                <c:pt idx="5607">
                  <c:v>3.5258499999999998E-2</c:v>
                </c:pt>
                <c:pt idx="5608">
                  <c:v>3.5293000000000005E-2</c:v>
                </c:pt>
                <c:pt idx="5609">
                  <c:v>3.533E-2</c:v>
                </c:pt>
                <c:pt idx="5610">
                  <c:v>3.5365000000000001E-2</c:v>
                </c:pt>
                <c:pt idx="5611">
                  <c:v>3.5398499999999999E-2</c:v>
                </c:pt>
                <c:pt idx="5612">
                  <c:v>3.5437999999999997E-2</c:v>
                </c:pt>
                <c:pt idx="5613">
                  <c:v>3.5476000000000001E-2</c:v>
                </c:pt>
                <c:pt idx="5614">
                  <c:v>3.5527999999999997E-2</c:v>
                </c:pt>
                <c:pt idx="5615">
                  <c:v>3.5563499999999998E-2</c:v>
                </c:pt>
                <c:pt idx="5616">
                  <c:v>3.5597499999999997E-2</c:v>
                </c:pt>
                <c:pt idx="5617">
                  <c:v>3.5635999999999994E-2</c:v>
                </c:pt>
                <c:pt idx="5618">
                  <c:v>3.568049999999999E-2</c:v>
                </c:pt>
                <c:pt idx="5619">
                  <c:v>3.5717999999999986E-2</c:v>
                </c:pt>
                <c:pt idx="5620">
                  <c:v>3.5744999999999992E-2</c:v>
                </c:pt>
                <c:pt idx="5621">
                  <c:v>3.578499999999999E-2</c:v>
                </c:pt>
                <c:pt idx="5622">
                  <c:v>3.582649999999999E-2</c:v>
                </c:pt>
                <c:pt idx="5623">
                  <c:v>3.586749999999999E-2</c:v>
                </c:pt>
                <c:pt idx="5624">
                  <c:v>3.590899999999999E-2</c:v>
                </c:pt>
                <c:pt idx="5625">
                  <c:v>3.5956999999999989E-2</c:v>
                </c:pt>
                <c:pt idx="5626">
                  <c:v>3.5994999999999992E-2</c:v>
                </c:pt>
                <c:pt idx="5627">
                  <c:v>3.6033499999999989E-2</c:v>
                </c:pt>
                <c:pt idx="5628">
                  <c:v>3.6072999999999994E-2</c:v>
                </c:pt>
                <c:pt idx="5629">
                  <c:v>3.6116999999999989E-2</c:v>
                </c:pt>
                <c:pt idx="5630">
                  <c:v>3.6168999999999986E-2</c:v>
                </c:pt>
                <c:pt idx="5631">
                  <c:v>3.6208999999999984E-2</c:v>
                </c:pt>
                <c:pt idx="5632">
                  <c:v>3.6248499999999989E-2</c:v>
                </c:pt>
                <c:pt idx="5633">
                  <c:v>3.6288999999999988E-2</c:v>
                </c:pt>
                <c:pt idx="5634">
                  <c:v>3.6326499999999984E-2</c:v>
                </c:pt>
                <c:pt idx="5635">
                  <c:v>3.6355999999999986E-2</c:v>
                </c:pt>
                <c:pt idx="5636">
                  <c:v>3.6389999999999985E-2</c:v>
                </c:pt>
                <c:pt idx="5637">
                  <c:v>3.6428999999999982E-2</c:v>
                </c:pt>
                <c:pt idx="5638">
                  <c:v>3.6471999999999984E-2</c:v>
                </c:pt>
                <c:pt idx="5639">
                  <c:v>3.6505999999999983E-2</c:v>
                </c:pt>
                <c:pt idx="5640">
                  <c:v>3.6535999999999978E-2</c:v>
                </c:pt>
                <c:pt idx="5641">
                  <c:v>3.6570999999999979E-2</c:v>
                </c:pt>
                <c:pt idx="5642">
                  <c:v>3.6600999999999974E-2</c:v>
                </c:pt>
                <c:pt idx="5643">
                  <c:v>3.6627499999999986E-2</c:v>
                </c:pt>
                <c:pt idx="5644">
                  <c:v>3.665549999999998E-2</c:v>
                </c:pt>
                <c:pt idx="5645">
                  <c:v>3.6682499999999986E-2</c:v>
                </c:pt>
                <c:pt idx="5646">
                  <c:v>3.6704499999999973E-2</c:v>
                </c:pt>
                <c:pt idx="5647">
                  <c:v>3.6735499999999977E-2</c:v>
                </c:pt>
                <c:pt idx="5648">
                  <c:v>3.6763999999999977E-2</c:v>
                </c:pt>
                <c:pt idx="5649">
                  <c:v>3.6791999999999984E-2</c:v>
                </c:pt>
                <c:pt idx="5650">
                  <c:v>3.6826999999999985E-2</c:v>
                </c:pt>
                <c:pt idx="5651">
                  <c:v>3.6858999999999989E-2</c:v>
                </c:pt>
                <c:pt idx="5652">
                  <c:v>3.6890999999999986E-2</c:v>
                </c:pt>
                <c:pt idx="5653">
                  <c:v>3.6921999999999983E-2</c:v>
                </c:pt>
                <c:pt idx="5654">
                  <c:v>3.6951499999999984E-2</c:v>
                </c:pt>
                <c:pt idx="5655">
                  <c:v>3.6983999999999989E-2</c:v>
                </c:pt>
                <c:pt idx="5656">
                  <c:v>3.7021499999999985E-2</c:v>
                </c:pt>
                <c:pt idx="5657">
                  <c:v>3.7044999999999981E-2</c:v>
                </c:pt>
                <c:pt idx="5658">
                  <c:v>3.7081499999999983E-2</c:v>
                </c:pt>
                <c:pt idx="5659">
                  <c:v>3.712099999999998E-2</c:v>
                </c:pt>
                <c:pt idx="5660">
                  <c:v>3.716199999999998E-2</c:v>
                </c:pt>
                <c:pt idx="5661">
                  <c:v>3.7198999999999975E-2</c:v>
                </c:pt>
                <c:pt idx="5662">
                  <c:v>3.7245999999999981E-2</c:v>
                </c:pt>
                <c:pt idx="5663">
                  <c:v>3.7296499999999976E-2</c:v>
                </c:pt>
                <c:pt idx="5664">
                  <c:v>3.7337499999999982E-2</c:v>
                </c:pt>
                <c:pt idx="5665">
                  <c:v>3.7365999999999983E-2</c:v>
                </c:pt>
                <c:pt idx="5666">
                  <c:v>3.7404499999999979E-2</c:v>
                </c:pt>
                <c:pt idx="5667">
                  <c:v>3.7439999999999987E-2</c:v>
                </c:pt>
                <c:pt idx="5668">
                  <c:v>3.7469499999999975E-2</c:v>
                </c:pt>
                <c:pt idx="5669">
                  <c:v>3.7503999999999989E-2</c:v>
                </c:pt>
                <c:pt idx="5670">
                  <c:v>3.7541999999999978E-2</c:v>
                </c:pt>
                <c:pt idx="5671">
                  <c:v>3.7579499999999981E-2</c:v>
                </c:pt>
                <c:pt idx="5672">
                  <c:v>3.7616999999999977E-2</c:v>
                </c:pt>
                <c:pt idx="5673">
                  <c:v>3.7649499999999982E-2</c:v>
                </c:pt>
                <c:pt idx="5674">
                  <c:v>3.7681499999999979E-2</c:v>
                </c:pt>
                <c:pt idx="5675">
                  <c:v>3.771749999999998E-2</c:v>
                </c:pt>
                <c:pt idx="5676">
                  <c:v>3.7750999999999986E-2</c:v>
                </c:pt>
                <c:pt idx="5677">
                  <c:v>3.7783499999999991E-2</c:v>
                </c:pt>
                <c:pt idx="5678">
                  <c:v>3.7811999999999985E-2</c:v>
                </c:pt>
                <c:pt idx="5679">
                  <c:v>3.7842999999999988E-2</c:v>
                </c:pt>
                <c:pt idx="5680">
                  <c:v>3.7870999999999988E-2</c:v>
                </c:pt>
                <c:pt idx="5681">
                  <c:v>3.7901499999999991E-2</c:v>
                </c:pt>
                <c:pt idx="5682">
                  <c:v>3.7932499999999994E-2</c:v>
                </c:pt>
                <c:pt idx="5683">
                  <c:v>3.7959499999999993E-2</c:v>
                </c:pt>
                <c:pt idx="5684">
                  <c:v>3.7986999999999986E-2</c:v>
                </c:pt>
                <c:pt idx="5685">
                  <c:v>3.8020999999999992E-2</c:v>
                </c:pt>
                <c:pt idx="5686">
                  <c:v>3.8048999999999986E-2</c:v>
                </c:pt>
                <c:pt idx="5687">
                  <c:v>3.8063999999999987E-2</c:v>
                </c:pt>
                <c:pt idx="5688">
                  <c:v>3.8092499999999981E-2</c:v>
                </c:pt>
                <c:pt idx="5689">
                  <c:v>3.8123999999999984E-2</c:v>
                </c:pt>
                <c:pt idx="5690">
                  <c:v>3.8152999999999979E-2</c:v>
                </c:pt>
                <c:pt idx="5691">
                  <c:v>3.8173999999999986E-2</c:v>
                </c:pt>
                <c:pt idx="5692">
                  <c:v>3.819649999999998E-2</c:v>
                </c:pt>
                <c:pt idx="5693">
                  <c:v>3.8220999999999977E-2</c:v>
                </c:pt>
                <c:pt idx="5694">
                  <c:v>3.8241999999999977E-2</c:v>
                </c:pt>
                <c:pt idx="5695">
                  <c:v>3.8264499999999979E-2</c:v>
                </c:pt>
                <c:pt idx="5696">
                  <c:v>3.8281999999999983E-2</c:v>
                </c:pt>
                <c:pt idx="5697">
                  <c:v>3.8301999999999975E-2</c:v>
                </c:pt>
                <c:pt idx="5698">
                  <c:v>3.8322999999999989E-2</c:v>
                </c:pt>
                <c:pt idx="5699">
                  <c:v>3.837899999999999E-2</c:v>
                </c:pt>
                <c:pt idx="5700">
                  <c:v>3.8396999999999987E-2</c:v>
                </c:pt>
                <c:pt idx="5701">
                  <c:v>3.8415999999999985E-2</c:v>
                </c:pt>
                <c:pt idx="5702">
                  <c:v>3.8433999999999989E-2</c:v>
                </c:pt>
                <c:pt idx="5703">
                  <c:v>3.8453999999999981E-2</c:v>
                </c:pt>
                <c:pt idx="5704">
                  <c:v>3.8472999999999986E-2</c:v>
                </c:pt>
                <c:pt idx="5705">
                  <c:v>3.8495499999999995E-2</c:v>
                </c:pt>
                <c:pt idx="5706">
                  <c:v>3.8514999999999994E-2</c:v>
                </c:pt>
                <c:pt idx="5707">
                  <c:v>3.853249999999999E-2</c:v>
                </c:pt>
                <c:pt idx="5708">
                  <c:v>3.8546499999999997E-2</c:v>
                </c:pt>
                <c:pt idx="5709">
                  <c:v>3.8570499999999994E-2</c:v>
                </c:pt>
                <c:pt idx="5710">
                  <c:v>3.8590499999999993E-2</c:v>
                </c:pt>
                <c:pt idx="5711">
                  <c:v>3.8608499999999997E-2</c:v>
                </c:pt>
                <c:pt idx="5712">
                  <c:v>3.8628499999999996E-2</c:v>
                </c:pt>
                <c:pt idx="5713">
                  <c:v>3.8639999999999994E-2</c:v>
                </c:pt>
                <c:pt idx="5714">
                  <c:v>3.865699999999999E-2</c:v>
                </c:pt>
                <c:pt idx="5715">
                  <c:v>3.8670499999999997E-2</c:v>
                </c:pt>
                <c:pt idx="5716">
                  <c:v>3.8682999999999995E-2</c:v>
                </c:pt>
                <c:pt idx="5717">
                  <c:v>3.8696999999999988E-2</c:v>
                </c:pt>
                <c:pt idx="5718">
                  <c:v>3.8709999999999994E-2</c:v>
                </c:pt>
                <c:pt idx="5719">
                  <c:v>3.8714499999999992E-2</c:v>
                </c:pt>
                <c:pt idx="5720">
                  <c:v>3.8725999999999983E-2</c:v>
                </c:pt>
                <c:pt idx="5721">
                  <c:v>3.8732499999999982E-2</c:v>
                </c:pt>
                <c:pt idx="5722">
                  <c:v>3.8736999999999987E-2</c:v>
                </c:pt>
                <c:pt idx="5723">
                  <c:v>3.8740999999999991E-2</c:v>
                </c:pt>
                <c:pt idx="5724">
                  <c:v>3.8751499999999987E-2</c:v>
                </c:pt>
                <c:pt idx="5725">
                  <c:v>3.8748499999999991E-2</c:v>
                </c:pt>
                <c:pt idx="5726">
                  <c:v>3.8746499999999989E-2</c:v>
                </c:pt>
                <c:pt idx="5727">
                  <c:v>3.8744499999999987E-2</c:v>
                </c:pt>
                <c:pt idx="5728">
                  <c:v>3.8740499999999983E-2</c:v>
                </c:pt>
                <c:pt idx="5729">
                  <c:v>3.8737499999999987E-2</c:v>
                </c:pt>
                <c:pt idx="5730">
                  <c:v>3.8731499999999988E-2</c:v>
                </c:pt>
                <c:pt idx="5731">
                  <c:v>3.8720499999999991E-2</c:v>
                </c:pt>
                <c:pt idx="5732">
                  <c:v>3.8713999999999985E-2</c:v>
                </c:pt>
                <c:pt idx="5733">
                  <c:v>3.8704999999999989E-2</c:v>
                </c:pt>
                <c:pt idx="5734">
                  <c:v>3.8696499999999995E-2</c:v>
                </c:pt>
                <c:pt idx="5735">
                  <c:v>3.869199999999999E-2</c:v>
                </c:pt>
                <c:pt idx="5736">
                  <c:v>3.8687499999999993E-2</c:v>
                </c:pt>
                <c:pt idx="5737">
                  <c:v>3.8681999999999987E-2</c:v>
                </c:pt>
                <c:pt idx="5738">
                  <c:v>3.8679499999999992E-2</c:v>
                </c:pt>
                <c:pt idx="5739">
                  <c:v>3.8685499999999991E-2</c:v>
                </c:pt>
                <c:pt idx="5740">
                  <c:v>3.8681999999999994E-2</c:v>
                </c:pt>
                <c:pt idx="5741">
                  <c:v>3.8682500000000002E-2</c:v>
                </c:pt>
                <c:pt idx="5742">
                  <c:v>3.8687499999999993E-2</c:v>
                </c:pt>
                <c:pt idx="5743">
                  <c:v>3.8689999999999995E-2</c:v>
                </c:pt>
                <c:pt idx="5744">
                  <c:v>3.8690500000000003E-2</c:v>
                </c:pt>
                <c:pt idx="5745">
                  <c:v>3.8696000000000001E-2</c:v>
                </c:pt>
                <c:pt idx="5746">
                  <c:v>3.8700500000000006E-2</c:v>
                </c:pt>
                <c:pt idx="5747">
                  <c:v>3.8704999999999996E-2</c:v>
                </c:pt>
                <c:pt idx="5748">
                  <c:v>3.87155E-2</c:v>
                </c:pt>
                <c:pt idx="5749">
                  <c:v>3.8725500000000003E-2</c:v>
                </c:pt>
                <c:pt idx="5750">
                  <c:v>3.8735000000000006E-2</c:v>
                </c:pt>
                <c:pt idx="5751">
                  <c:v>3.874600000000001E-2</c:v>
                </c:pt>
                <c:pt idx="5752">
                  <c:v>3.8759500000000016E-2</c:v>
                </c:pt>
                <c:pt idx="5753">
                  <c:v>3.8766000000000009E-2</c:v>
                </c:pt>
                <c:pt idx="5754">
                  <c:v>3.8776500000000012E-2</c:v>
                </c:pt>
                <c:pt idx="5755">
                  <c:v>3.8780000000000016E-2</c:v>
                </c:pt>
                <c:pt idx="5756">
                  <c:v>3.8783500000000012E-2</c:v>
                </c:pt>
                <c:pt idx="5757">
                  <c:v>3.8786500000000015E-2</c:v>
                </c:pt>
                <c:pt idx="5758">
                  <c:v>3.8787000000000009E-2</c:v>
                </c:pt>
                <c:pt idx="5759">
                  <c:v>3.8793000000000022E-2</c:v>
                </c:pt>
                <c:pt idx="5760">
                  <c:v>3.8792000000000021E-2</c:v>
                </c:pt>
                <c:pt idx="5761">
                  <c:v>3.8801500000000017E-2</c:v>
                </c:pt>
                <c:pt idx="5762">
                  <c:v>3.8803000000000018E-2</c:v>
                </c:pt>
                <c:pt idx="5763">
                  <c:v>3.8805500000000021E-2</c:v>
                </c:pt>
                <c:pt idx="5764">
                  <c:v>3.8804000000000012E-2</c:v>
                </c:pt>
                <c:pt idx="5765">
                  <c:v>3.8803000000000011E-2</c:v>
                </c:pt>
                <c:pt idx="5766">
                  <c:v>3.8803000000000011E-2</c:v>
                </c:pt>
                <c:pt idx="5767">
                  <c:v>3.8803500000000012E-2</c:v>
                </c:pt>
                <c:pt idx="5768">
                  <c:v>3.8799500000000008E-2</c:v>
                </c:pt>
                <c:pt idx="5769">
                  <c:v>3.8796000000000011E-2</c:v>
                </c:pt>
                <c:pt idx="5770">
                  <c:v>3.8789500000000011E-2</c:v>
                </c:pt>
                <c:pt idx="5771">
                  <c:v>3.8784000000000006E-2</c:v>
                </c:pt>
                <c:pt idx="5772">
                  <c:v>3.8781500000000003E-2</c:v>
                </c:pt>
                <c:pt idx="5773">
                  <c:v>3.8781000000000003E-2</c:v>
                </c:pt>
                <c:pt idx="5774">
                  <c:v>3.878199999999999E-2</c:v>
                </c:pt>
                <c:pt idx="5775">
                  <c:v>3.8783999999999999E-2</c:v>
                </c:pt>
                <c:pt idx="5776">
                  <c:v>3.8781500000000003E-2</c:v>
                </c:pt>
                <c:pt idx="5777">
                  <c:v>3.8782000000000004E-2</c:v>
                </c:pt>
                <c:pt idx="5778">
                  <c:v>3.8779499999999995E-2</c:v>
                </c:pt>
                <c:pt idx="5779">
                  <c:v>3.8777000000000006E-2</c:v>
                </c:pt>
                <c:pt idx="5780">
                  <c:v>3.8779999999999995E-2</c:v>
                </c:pt>
                <c:pt idx="5781">
                  <c:v>3.8776999999999999E-2</c:v>
                </c:pt>
                <c:pt idx="5782">
                  <c:v>3.8773000000000002E-2</c:v>
                </c:pt>
                <c:pt idx="5783">
                  <c:v>3.8773000000000002E-2</c:v>
                </c:pt>
                <c:pt idx="5784">
                  <c:v>3.8774000000000003E-2</c:v>
                </c:pt>
                <c:pt idx="5785">
                  <c:v>3.8774500000000003E-2</c:v>
                </c:pt>
                <c:pt idx="5786">
                  <c:v>3.8777500000000006E-2</c:v>
                </c:pt>
                <c:pt idx="5787">
                  <c:v>3.878150000000001E-2</c:v>
                </c:pt>
                <c:pt idx="5788">
                  <c:v>3.8783500000000005E-2</c:v>
                </c:pt>
                <c:pt idx="5789">
                  <c:v>3.8778000000000007E-2</c:v>
                </c:pt>
                <c:pt idx="5790">
                  <c:v>3.8777499999999999E-2</c:v>
                </c:pt>
                <c:pt idx="5791">
                  <c:v>3.8774500000000017E-2</c:v>
                </c:pt>
                <c:pt idx="5792">
                  <c:v>3.8773000000000002E-2</c:v>
                </c:pt>
                <c:pt idx="5793">
                  <c:v>3.8774000000000017E-2</c:v>
                </c:pt>
                <c:pt idx="5794">
                  <c:v>3.8776499999999998E-2</c:v>
                </c:pt>
                <c:pt idx="5795">
                  <c:v>3.8776500000000005E-2</c:v>
                </c:pt>
                <c:pt idx="5796">
                  <c:v>3.8773000000000002E-2</c:v>
                </c:pt>
                <c:pt idx="5797">
                  <c:v>3.8774500000000003E-2</c:v>
                </c:pt>
                <c:pt idx="5798">
                  <c:v>3.8773000000000002E-2</c:v>
                </c:pt>
                <c:pt idx="5799">
                  <c:v>3.8775500000000004E-2</c:v>
                </c:pt>
                <c:pt idx="5800">
                  <c:v>3.8781500000000003E-2</c:v>
                </c:pt>
                <c:pt idx="5801">
                  <c:v>3.8784499999999993E-2</c:v>
                </c:pt>
                <c:pt idx="5802">
                  <c:v>3.8766999999999989E-2</c:v>
                </c:pt>
                <c:pt idx="5803">
                  <c:v>3.8763999999999993E-2</c:v>
                </c:pt>
                <c:pt idx="5804">
                  <c:v>3.8762999999999999E-2</c:v>
                </c:pt>
                <c:pt idx="5805">
                  <c:v>3.8736999999999994E-2</c:v>
                </c:pt>
                <c:pt idx="5806">
                  <c:v>3.873999999999999E-2</c:v>
                </c:pt>
                <c:pt idx="5807">
                  <c:v>3.8736999999999994E-2</c:v>
                </c:pt>
                <c:pt idx="5808">
                  <c:v>3.8732499999999989E-2</c:v>
                </c:pt>
                <c:pt idx="5809">
                  <c:v>3.8726999999999998E-2</c:v>
                </c:pt>
                <c:pt idx="5810">
                  <c:v>3.87225E-2</c:v>
                </c:pt>
                <c:pt idx="5811">
                  <c:v>3.8717499999999995E-2</c:v>
                </c:pt>
                <c:pt idx="5812">
                  <c:v>3.8709E-2</c:v>
                </c:pt>
                <c:pt idx="5813">
                  <c:v>3.8698500000000004E-2</c:v>
                </c:pt>
                <c:pt idx="5814">
                  <c:v>3.8683999999999996E-2</c:v>
                </c:pt>
                <c:pt idx="5815">
                  <c:v>3.8675500000000002E-2</c:v>
                </c:pt>
                <c:pt idx="5816">
                  <c:v>3.8671500000000004E-2</c:v>
                </c:pt>
                <c:pt idx="5817">
                  <c:v>3.866300000000001E-2</c:v>
                </c:pt>
                <c:pt idx="5818">
                  <c:v>3.8654500000000008E-2</c:v>
                </c:pt>
                <c:pt idx="5819">
                  <c:v>3.8652000000000013E-2</c:v>
                </c:pt>
                <c:pt idx="5820">
                  <c:v>3.8661000000000008E-2</c:v>
                </c:pt>
                <c:pt idx="5821">
                  <c:v>3.8656000000000017E-2</c:v>
                </c:pt>
                <c:pt idx="5822">
                  <c:v>3.8653500000000014E-2</c:v>
                </c:pt>
                <c:pt idx="5823">
                  <c:v>3.8650500000000011E-2</c:v>
                </c:pt>
                <c:pt idx="5824">
                  <c:v>3.8628000000000016E-2</c:v>
                </c:pt>
                <c:pt idx="5825">
                  <c:v>3.8622500000000018E-2</c:v>
                </c:pt>
                <c:pt idx="5826">
                  <c:v>3.8621500000000017E-2</c:v>
                </c:pt>
                <c:pt idx="5827">
                  <c:v>3.8620500000000016E-2</c:v>
                </c:pt>
                <c:pt idx="5828">
                  <c:v>3.8620500000000016E-2</c:v>
                </c:pt>
                <c:pt idx="5829">
                  <c:v>3.8619000000000007E-2</c:v>
                </c:pt>
                <c:pt idx="5830">
                  <c:v>3.8622000000000017E-2</c:v>
                </c:pt>
                <c:pt idx="5831">
                  <c:v>3.8623000000000005E-2</c:v>
                </c:pt>
                <c:pt idx="5832">
                  <c:v>3.8624500000000006E-2</c:v>
                </c:pt>
                <c:pt idx="5833">
                  <c:v>3.8630000000000012E-2</c:v>
                </c:pt>
                <c:pt idx="5834">
                  <c:v>3.8637000000000012E-2</c:v>
                </c:pt>
                <c:pt idx="5835">
                  <c:v>3.8653000000000021E-2</c:v>
                </c:pt>
                <c:pt idx="5836">
                  <c:v>3.8663500000000017E-2</c:v>
                </c:pt>
                <c:pt idx="5837">
                  <c:v>3.8669000000000009E-2</c:v>
                </c:pt>
                <c:pt idx="5838">
                  <c:v>3.8672000000000012E-2</c:v>
                </c:pt>
                <c:pt idx="5839">
                  <c:v>3.8679000000000012E-2</c:v>
                </c:pt>
                <c:pt idx="5840">
                  <c:v>3.8690000000000009E-2</c:v>
                </c:pt>
                <c:pt idx="5841">
                  <c:v>3.8692999999999998E-2</c:v>
                </c:pt>
                <c:pt idx="5842">
                  <c:v>3.8695500000000001E-2</c:v>
                </c:pt>
                <c:pt idx="5843">
                  <c:v>3.869800000000001E-2</c:v>
                </c:pt>
                <c:pt idx="5844">
                  <c:v>3.8701000000000006E-2</c:v>
                </c:pt>
                <c:pt idx="5845">
                  <c:v>3.8705500000000004E-2</c:v>
                </c:pt>
                <c:pt idx="5846">
                  <c:v>3.8706499999999998E-2</c:v>
                </c:pt>
                <c:pt idx="5847">
                  <c:v>3.8709E-2</c:v>
                </c:pt>
                <c:pt idx="5848">
                  <c:v>3.8709E-2</c:v>
                </c:pt>
                <c:pt idx="5849">
                  <c:v>3.8707999999999992E-2</c:v>
                </c:pt>
                <c:pt idx="5850">
                  <c:v>3.8705999999999997E-2</c:v>
                </c:pt>
                <c:pt idx="5851">
                  <c:v>3.8703999999999995E-2</c:v>
                </c:pt>
                <c:pt idx="5852">
                  <c:v>3.8700999999999992E-2</c:v>
                </c:pt>
                <c:pt idx="5853">
                  <c:v>3.8699499999999991E-2</c:v>
                </c:pt>
                <c:pt idx="5854">
                  <c:v>3.8696499999999995E-2</c:v>
                </c:pt>
                <c:pt idx="5855">
                  <c:v>3.8692499999999991E-2</c:v>
                </c:pt>
                <c:pt idx="5856">
                  <c:v>3.8687999999999993E-2</c:v>
                </c:pt>
                <c:pt idx="5857">
                  <c:v>3.8694999999999993E-2</c:v>
                </c:pt>
                <c:pt idx="5858">
                  <c:v>3.8689999999999995E-2</c:v>
                </c:pt>
                <c:pt idx="5859">
                  <c:v>3.8682499999999995E-2</c:v>
                </c:pt>
                <c:pt idx="5860">
                  <c:v>3.8676999999999989E-2</c:v>
                </c:pt>
                <c:pt idx="5861">
                  <c:v>3.8669999999999996E-2</c:v>
                </c:pt>
                <c:pt idx="5862">
                  <c:v>3.8662499999999995E-2</c:v>
                </c:pt>
                <c:pt idx="5863">
                  <c:v>3.865749999999999E-2</c:v>
                </c:pt>
                <c:pt idx="5864">
                  <c:v>3.8651999999999992E-2</c:v>
                </c:pt>
                <c:pt idx="5865">
                  <c:v>3.864999999999999E-2</c:v>
                </c:pt>
                <c:pt idx="5866">
                  <c:v>3.8646999999999994E-2</c:v>
                </c:pt>
                <c:pt idx="5867">
                  <c:v>3.8645999999999986E-2</c:v>
                </c:pt>
                <c:pt idx="5868">
                  <c:v>3.8653999999999987E-2</c:v>
                </c:pt>
                <c:pt idx="5869">
                  <c:v>3.8654499999999994E-2</c:v>
                </c:pt>
                <c:pt idx="5870">
                  <c:v>3.8652499999999999E-2</c:v>
                </c:pt>
                <c:pt idx="5871">
                  <c:v>3.8649999999999997E-2</c:v>
                </c:pt>
                <c:pt idx="5872">
                  <c:v>3.8647499999999987E-2</c:v>
                </c:pt>
                <c:pt idx="5873">
                  <c:v>3.8646999999999994E-2</c:v>
                </c:pt>
                <c:pt idx="5874">
                  <c:v>3.8646999999999994E-2</c:v>
                </c:pt>
                <c:pt idx="5875">
                  <c:v>3.8647499999999987E-2</c:v>
                </c:pt>
                <c:pt idx="5876">
                  <c:v>3.864999999999999E-2</c:v>
                </c:pt>
                <c:pt idx="5877">
                  <c:v>3.8653999999999994E-2</c:v>
                </c:pt>
                <c:pt idx="5878">
                  <c:v>3.8655999999999996E-2</c:v>
                </c:pt>
                <c:pt idx="5879">
                  <c:v>3.865699999999999E-2</c:v>
                </c:pt>
                <c:pt idx="5880">
                  <c:v>3.8656999999999997E-2</c:v>
                </c:pt>
                <c:pt idx="5881">
                  <c:v>3.8657999999999998E-2</c:v>
                </c:pt>
                <c:pt idx="5882">
                  <c:v>3.8653499999999986E-2</c:v>
                </c:pt>
                <c:pt idx="5883">
                  <c:v>3.8654999999999995E-2</c:v>
                </c:pt>
                <c:pt idx="5884">
                  <c:v>3.8654999999999995E-2</c:v>
                </c:pt>
                <c:pt idx="5885">
                  <c:v>3.8654499999999994E-2</c:v>
                </c:pt>
                <c:pt idx="5886">
                  <c:v>3.8653E-2</c:v>
                </c:pt>
                <c:pt idx="5887">
                  <c:v>3.8651500000000005E-2</c:v>
                </c:pt>
                <c:pt idx="5888">
                  <c:v>3.8650500000000011E-2</c:v>
                </c:pt>
                <c:pt idx="5889">
                  <c:v>3.8640500000000008E-2</c:v>
                </c:pt>
                <c:pt idx="5890">
                  <c:v>3.8638000000000006E-2</c:v>
                </c:pt>
                <c:pt idx="5891">
                  <c:v>3.8636500000000004E-2</c:v>
                </c:pt>
                <c:pt idx="5892">
                  <c:v>3.8635500000000003E-2</c:v>
                </c:pt>
                <c:pt idx="5893">
                  <c:v>3.8630999999999999E-2</c:v>
                </c:pt>
                <c:pt idx="5894">
                  <c:v>3.8627499999999995E-2</c:v>
                </c:pt>
                <c:pt idx="5895">
                  <c:v>3.8624999999999993E-2</c:v>
                </c:pt>
                <c:pt idx="5896">
                  <c:v>3.8620999999999996E-2</c:v>
                </c:pt>
                <c:pt idx="5897">
                  <c:v>3.8618E-2</c:v>
                </c:pt>
                <c:pt idx="5898">
                  <c:v>3.8612999999999995E-2</c:v>
                </c:pt>
                <c:pt idx="5899">
                  <c:v>3.8608999999999991E-2</c:v>
                </c:pt>
                <c:pt idx="5900">
                  <c:v>3.8601999999999984E-2</c:v>
                </c:pt>
                <c:pt idx="5901">
                  <c:v>3.8593499999999982E-2</c:v>
                </c:pt>
                <c:pt idx="5902">
                  <c:v>3.8585499999999981E-2</c:v>
                </c:pt>
                <c:pt idx="5903">
                  <c:v>3.857749999999998E-2</c:v>
                </c:pt>
                <c:pt idx="5904">
                  <c:v>3.857099999999998E-2</c:v>
                </c:pt>
                <c:pt idx="5905">
                  <c:v>3.8562999999999979E-2</c:v>
                </c:pt>
                <c:pt idx="5906">
                  <c:v>3.8557499999999981E-2</c:v>
                </c:pt>
                <c:pt idx="5907">
                  <c:v>3.8550499999999974E-2</c:v>
                </c:pt>
                <c:pt idx="5908">
                  <c:v>3.8545999999999976E-2</c:v>
                </c:pt>
                <c:pt idx="5909">
                  <c:v>3.8539999999999977E-2</c:v>
                </c:pt>
                <c:pt idx="5910">
                  <c:v>3.8533999999999978E-2</c:v>
                </c:pt>
                <c:pt idx="5911">
                  <c:v>3.852899999999998E-2</c:v>
                </c:pt>
                <c:pt idx="5912">
                  <c:v>3.8523999999999975E-2</c:v>
                </c:pt>
                <c:pt idx="5913">
                  <c:v>3.851949999999997E-2</c:v>
                </c:pt>
                <c:pt idx="5914">
                  <c:v>3.8516999999999975E-2</c:v>
                </c:pt>
                <c:pt idx="5915">
                  <c:v>3.8514499999999979E-2</c:v>
                </c:pt>
                <c:pt idx="5916">
                  <c:v>3.8515999999999981E-2</c:v>
                </c:pt>
                <c:pt idx="5917">
                  <c:v>3.8516499999999981E-2</c:v>
                </c:pt>
                <c:pt idx="5918">
                  <c:v>3.8515999999999981E-2</c:v>
                </c:pt>
                <c:pt idx="5919">
                  <c:v>3.8521999999999987E-2</c:v>
                </c:pt>
                <c:pt idx="5920">
                  <c:v>3.8527499999999978E-2</c:v>
                </c:pt>
                <c:pt idx="5921">
                  <c:v>3.8533999999999985E-2</c:v>
                </c:pt>
                <c:pt idx="5922">
                  <c:v>3.8540999999999992E-2</c:v>
                </c:pt>
                <c:pt idx="5923">
                  <c:v>3.8548499999999992E-2</c:v>
                </c:pt>
                <c:pt idx="5924">
                  <c:v>3.8555999999999993E-2</c:v>
                </c:pt>
                <c:pt idx="5925">
                  <c:v>3.8561499999999992E-2</c:v>
                </c:pt>
                <c:pt idx="5926">
                  <c:v>3.8568999999999985E-2</c:v>
                </c:pt>
                <c:pt idx="5927">
                  <c:v>3.8574999999999998E-2</c:v>
                </c:pt>
                <c:pt idx="5928">
                  <c:v>3.8582499999999992E-2</c:v>
                </c:pt>
                <c:pt idx="5929">
                  <c:v>3.8590499999999993E-2</c:v>
                </c:pt>
                <c:pt idx="5930">
                  <c:v>3.8596499999999992E-2</c:v>
                </c:pt>
                <c:pt idx="5931">
                  <c:v>3.8604499999999993E-2</c:v>
                </c:pt>
                <c:pt idx="5932">
                  <c:v>3.8609499999999991E-2</c:v>
                </c:pt>
                <c:pt idx="5933">
                  <c:v>3.8614500000000003E-2</c:v>
                </c:pt>
                <c:pt idx="5934">
                  <c:v>3.8620999999999996E-2</c:v>
                </c:pt>
                <c:pt idx="5935">
                  <c:v>3.8625999999999994E-2</c:v>
                </c:pt>
                <c:pt idx="5936">
                  <c:v>3.8631499999999999E-2</c:v>
                </c:pt>
                <c:pt idx="5937">
                  <c:v>3.8634999999999996E-2</c:v>
                </c:pt>
                <c:pt idx="5938">
                  <c:v>3.8639999999999994E-2</c:v>
                </c:pt>
                <c:pt idx="5939">
                  <c:v>3.864299999999999E-2</c:v>
                </c:pt>
                <c:pt idx="5940">
                  <c:v>3.8648499999999995E-2</c:v>
                </c:pt>
                <c:pt idx="5941">
                  <c:v>3.8651999999999992E-2</c:v>
                </c:pt>
                <c:pt idx="5942">
                  <c:v>3.8647999999999995E-2</c:v>
                </c:pt>
                <c:pt idx="5943">
                  <c:v>3.8654499999999994E-2</c:v>
                </c:pt>
                <c:pt idx="5944">
                  <c:v>3.8659499999999986E-2</c:v>
                </c:pt>
                <c:pt idx="5945">
                  <c:v>3.8663499999999996E-2</c:v>
                </c:pt>
                <c:pt idx="5946">
                  <c:v>3.8668499999999995E-2</c:v>
                </c:pt>
                <c:pt idx="5947">
                  <c:v>3.8676000000000002E-2</c:v>
                </c:pt>
                <c:pt idx="5948">
                  <c:v>3.8682499999999995E-2</c:v>
                </c:pt>
                <c:pt idx="5949">
                  <c:v>3.8688999999999994E-2</c:v>
                </c:pt>
                <c:pt idx="5950">
                  <c:v>3.8695999999999994E-2</c:v>
                </c:pt>
                <c:pt idx="5951">
                  <c:v>3.8703499999999995E-2</c:v>
                </c:pt>
                <c:pt idx="5952">
                  <c:v>3.870549999999999E-2</c:v>
                </c:pt>
                <c:pt idx="5953">
                  <c:v>3.8712499999999997E-2</c:v>
                </c:pt>
                <c:pt idx="5954">
                  <c:v>3.8722499999999993E-2</c:v>
                </c:pt>
                <c:pt idx="5955">
                  <c:v>3.8733499999999997E-2</c:v>
                </c:pt>
                <c:pt idx="5956">
                  <c:v>3.8743499999999993E-2</c:v>
                </c:pt>
                <c:pt idx="5957">
                  <c:v>3.8754499999999997E-2</c:v>
                </c:pt>
                <c:pt idx="5958">
                  <c:v>3.8767499999999996E-2</c:v>
                </c:pt>
                <c:pt idx="5959">
                  <c:v>3.8777499999999993E-2</c:v>
                </c:pt>
                <c:pt idx="5960">
                  <c:v>3.87915E-2</c:v>
                </c:pt>
                <c:pt idx="5961">
                  <c:v>3.8802999999999997E-2</c:v>
                </c:pt>
                <c:pt idx="5962">
                  <c:v>3.88125E-2</c:v>
                </c:pt>
                <c:pt idx="5963">
                  <c:v>3.8822500000000003E-2</c:v>
                </c:pt>
                <c:pt idx="5964">
                  <c:v>3.88335E-2</c:v>
                </c:pt>
                <c:pt idx="5965">
                  <c:v>3.8844000000000004E-2</c:v>
                </c:pt>
                <c:pt idx="5966">
                  <c:v>3.8854E-2</c:v>
                </c:pt>
                <c:pt idx="5967">
                  <c:v>3.8864000000000003E-2</c:v>
                </c:pt>
                <c:pt idx="5968">
                  <c:v>3.8876500000000001E-2</c:v>
                </c:pt>
                <c:pt idx="5969">
                  <c:v>3.8886000000000004E-2</c:v>
                </c:pt>
                <c:pt idx="5970">
                  <c:v>3.8897500000000002E-2</c:v>
                </c:pt>
                <c:pt idx="5971">
                  <c:v>3.8905999999999996E-2</c:v>
                </c:pt>
                <c:pt idx="5972">
                  <c:v>3.8912999999999996E-2</c:v>
                </c:pt>
                <c:pt idx="5973">
                  <c:v>3.8919999999999996E-2</c:v>
                </c:pt>
                <c:pt idx="5974">
                  <c:v>3.8930499999999993E-2</c:v>
                </c:pt>
                <c:pt idx="5975">
                  <c:v>3.8937999999999993E-2</c:v>
                </c:pt>
                <c:pt idx="5976">
                  <c:v>3.8946499999999988E-2</c:v>
                </c:pt>
                <c:pt idx="5977">
                  <c:v>3.8955999999999991E-2</c:v>
                </c:pt>
                <c:pt idx="5978">
                  <c:v>3.8965499999999993E-2</c:v>
                </c:pt>
                <c:pt idx="5979">
                  <c:v>3.8974999999999996E-2</c:v>
                </c:pt>
                <c:pt idx="5980">
                  <c:v>3.8983500000000004E-2</c:v>
                </c:pt>
                <c:pt idx="5981">
                  <c:v>3.8991999999999999E-2</c:v>
                </c:pt>
                <c:pt idx="5982">
                  <c:v>3.8999999999999993E-2</c:v>
                </c:pt>
                <c:pt idx="5983">
                  <c:v>3.9007999999999994E-2</c:v>
                </c:pt>
                <c:pt idx="5984">
                  <c:v>3.9015499999999988E-2</c:v>
                </c:pt>
                <c:pt idx="5985">
                  <c:v>3.902449999999999E-2</c:v>
                </c:pt>
                <c:pt idx="5986">
                  <c:v>3.9030999999999982E-2</c:v>
                </c:pt>
                <c:pt idx="5987">
                  <c:v>3.9038499999999983E-2</c:v>
                </c:pt>
                <c:pt idx="5988">
                  <c:v>3.9046499999999984E-2</c:v>
                </c:pt>
                <c:pt idx="5989">
                  <c:v>3.9052999999999984E-2</c:v>
                </c:pt>
                <c:pt idx="5990">
                  <c:v>3.9062499999999993E-2</c:v>
                </c:pt>
                <c:pt idx="5991">
                  <c:v>3.9072499999999996E-2</c:v>
                </c:pt>
                <c:pt idx="5992">
                  <c:v>3.9081999999999992E-2</c:v>
                </c:pt>
                <c:pt idx="5993">
                  <c:v>3.9092499999999995E-2</c:v>
                </c:pt>
                <c:pt idx="5994">
                  <c:v>3.9102499999999998E-2</c:v>
                </c:pt>
                <c:pt idx="5995">
                  <c:v>3.9111999999999994E-2</c:v>
                </c:pt>
                <c:pt idx="5996">
                  <c:v>3.91245E-2</c:v>
                </c:pt>
                <c:pt idx="5997">
                  <c:v>3.913599999999999E-2</c:v>
                </c:pt>
                <c:pt idx="5998">
                  <c:v>3.9146999999999994E-2</c:v>
                </c:pt>
                <c:pt idx="5999">
                  <c:v>3.9158999999999992E-2</c:v>
                </c:pt>
                <c:pt idx="6000">
                  <c:v>3.9168000000000001E-2</c:v>
                </c:pt>
                <c:pt idx="6001">
                  <c:v>3.9177999999999991E-2</c:v>
                </c:pt>
                <c:pt idx="6002">
                  <c:v>3.9207499999999992E-2</c:v>
                </c:pt>
                <c:pt idx="6003">
                  <c:v>3.9221999999999993E-2</c:v>
                </c:pt>
                <c:pt idx="6004">
                  <c:v>3.9234499999999992E-2</c:v>
                </c:pt>
                <c:pt idx="6005">
                  <c:v>3.9248999999999992E-2</c:v>
                </c:pt>
                <c:pt idx="6006">
                  <c:v>3.9262999999999992E-2</c:v>
                </c:pt>
                <c:pt idx="6007">
                  <c:v>3.9278499999999987E-2</c:v>
                </c:pt>
                <c:pt idx="6008">
                  <c:v>3.9292999999999995E-2</c:v>
                </c:pt>
                <c:pt idx="6009">
                  <c:v>3.930949999999999E-2</c:v>
                </c:pt>
                <c:pt idx="6010">
                  <c:v>3.9324999999999992E-2</c:v>
                </c:pt>
                <c:pt idx="6011">
                  <c:v>3.9341499999999995E-2</c:v>
                </c:pt>
                <c:pt idx="6012">
                  <c:v>3.9355999999999988E-2</c:v>
                </c:pt>
                <c:pt idx="6013">
                  <c:v>3.9370999999999989E-2</c:v>
                </c:pt>
                <c:pt idx="6014">
                  <c:v>3.9384499999999989E-2</c:v>
                </c:pt>
                <c:pt idx="6015">
                  <c:v>3.9399999999999998E-2</c:v>
                </c:pt>
                <c:pt idx="6016">
                  <c:v>3.9412999999999997E-2</c:v>
                </c:pt>
                <c:pt idx="6017">
                  <c:v>3.9426000000000003E-2</c:v>
                </c:pt>
                <c:pt idx="6018">
                  <c:v>3.9434499999999997E-2</c:v>
                </c:pt>
                <c:pt idx="6019">
                  <c:v>3.9444E-2</c:v>
                </c:pt>
                <c:pt idx="6020">
                  <c:v>3.9452499999999995E-2</c:v>
                </c:pt>
                <c:pt idx="6021">
                  <c:v>3.9460999999999996E-2</c:v>
                </c:pt>
                <c:pt idx="6022">
                  <c:v>3.9466500000000002E-2</c:v>
                </c:pt>
                <c:pt idx="6023">
                  <c:v>3.9472499999999994E-2</c:v>
                </c:pt>
                <c:pt idx="6024">
                  <c:v>3.9495499999999996E-2</c:v>
                </c:pt>
                <c:pt idx="6025">
                  <c:v>3.9499499999999993E-2</c:v>
                </c:pt>
                <c:pt idx="6026">
                  <c:v>3.9504499999999991E-2</c:v>
                </c:pt>
                <c:pt idx="6027">
                  <c:v>3.9507499999999987E-2</c:v>
                </c:pt>
                <c:pt idx="6028">
                  <c:v>3.9508999999999989E-2</c:v>
                </c:pt>
                <c:pt idx="6029">
                  <c:v>3.9512499999999992E-2</c:v>
                </c:pt>
                <c:pt idx="6030">
                  <c:v>3.9514999999999988E-2</c:v>
                </c:pt>
                <c:pt idx="6031">
                  <c:v>3.9515499999999988E-2</c:v>
                </c:pt>
                <c:pt idx="6032">
                  <c:v>3.9516499999999982E-2</c:v>
                </c:pt>
                <c:pt idx="6033">
                  <c:v>3.9514499999999987E-2</c:v>
                </c:pt>
                <c:pt idx="6034">
                  <c:v>3.9511499999999984E-2</c:v>
                </c:pt>
                <c:pt idx="6035">
                  <c:v>3.950999999999999E-2</c:v>
                </c:pt>
                <c:pt idx="6036">
                  <c:v>3.9508499999999988E-2</c:v>
                </c:pt>
                <c:pt idx="6037">
                  <c:v>3.9507499999999987E-2</c:v>
                </c:pt>
                <c:pt idx="6038">
                  <c:v>3.9508999999999989E-2</c:v>
                </c:pt>
                <c:pt idx="6039">
                  <c:v>3.9510999999999991E-2</c:v>
                </c:pt>
                <c:pt idx="6040">
                  <c:v>3.9512999999999993E-2</c:v>
                </c:pt>
                <c:pt idx="6041">
                  <c:v>3.9518499999999991E-2</c:v>
                </c:pt>
                <c:pt idx="6042">
                  <c:v>3.9525499999999984E-2</c:v>
                </c:pt>
                <c:pt idx="6043">
                  <c:v>3.9533499999999992E-2</c:v>
                </c:pt>
                <c:pt idx="6044">
                  <c:v>3.9542499999999987E-2</c:v>
                </c:pt>
                <c:pt idx="6045">
                  <c:v>3.9550499999999988E-2</c:v>
                </c:pt>
                <c:pt idx="6046">
                  <c:v>3.9561499999999986E-2</c:v>
                </c:pt>
                <c:pt idx="6047">
                  <c:v>3.9571499999999989E-2</c:v>
                </c:pt>
                <c:pt idx="6048">
                  <c:v>3.9582499999999986E-2</c:v>
                </c:pt>
                <c:pt idx="6049">
                  <c:v>3.9592999999999989E-2</c:v>
                </c:pt>
                <c:pt idx="6050">
                  <c:v>3.9602999999999992E-2</c:v>
                </c:pt>
                <c:pt idx="6051">
                  <c:v>3.9612999999999988E-2</c:v>
                </c:pt>
                <c:pt idx="6052">
                  <c:v>3.9603999999999993E-2</c:v>
                </c:pt>
                <c:pt idx="6053">
                  <c:v>3.9609999999999999E-2</c:v>
                </c:pt>
                <c:pt idx="6054">
                  <c:v>3.9616499999999999E-2</c:v>
                </c:pt>
                <c:pt idx="6055">
                  <c:v>3.9622499999999998E-2</c:v>
                </c:pt>
                <c:pt idx="6056">
                  <c:v>3.9630499999999999E-2</c:v>
                </c:pt>
                <c:pt idx="6057">
                  <c:v>3.9635999999999998E-2</c:v>
                </c:pt>
                <c:pt idx="6058">
                  <c:v>3.9640999999999996E-2</c:v>
                </c:pt>
                <c:pt idx="6059">
                  <c:v>3.9646000000000001E-2</c:v>
                </c:pt>
                <c:pt idx="6060">
                  <c:v>3.9645E-2</c:v>
                </c:pt>
                <c:pt idx="6061">
                  <c:v>3.9650500000000005E-2</c:v>
                </c:pt>
                <c:pt idx="6062">
                  <c:v>3.9647000000000002E-2</c:v>
                </c:pt>
                <c:pt idx="6063">
                  <c:v>3.9649500000000004E-2</c:v>
                </c:pt>
                <c:pt idx="6064">
                  <c:v>3.9651500000000006E-2</c:v>
                </c:pt>
                <c:pt idx="6065">
                  <c:v>3.9652500000000007E-2</c:v>
                </c:pt>
                <c:pt idx="6066">
                  <c:v>3.9651000000000006E-2</c:v>
                </c:pt>
                <c:pt idx="6067">
                  <c:v>3.9657500000000005E-2</c:v>
                </c:pt>
                <c:pt idx="6068">
                  <c:v>3.9663500000000004E-2</c:v>
                </c:pt>
                <c:pt idx="6069">
                  <c:v>3.9670500000000011E-2</c:v>
                </c:pt>
                <c:pt idx="6070">
                  <c:v>3.9676000000000003E-2</c:v>
                </c:pt>
                <c:pt idx="6071">
                  <c:v>3.9684500000000004E-2</c:v>
                </c:pt>
                <c:pt idx="6072">
                  <c:v>3.9685500000000005E-2</c:v>
                </c:pt>
                <c:pt idx="6073">
                  <c:v>3.9689500000000003E-2</c:v>
                </c:pt>
                <c:pt idx="6074">
                  <c:v>3.9692999999999999E-2</c:v>
                </c:pt>
                <c:pt idx="6075">
                  <c:v>3.9703500000000003E-2</c:v>
                </c:pt>
                <c:pt idx="6076">
                  <c:v>3.9707999999999993E-2</c:v>
                </c:pt>
                <c:pt idx="6077">
                  <c:v>3.9713999999999992E-2</c:v>
                </c:pt>
                <c:pt idx="6078">
                  <c:v>3.9718499999999997E-2</c:v>
                </c:pt>
                <c:pt idx="6079">
                  <c:v>3.972549999999999E-2</c:v>
                </c:pt>
                <c:pt idx="6080">
                  <c:v>3.9731999999999996E-2</c:v>
                </c:pt>
                <c:pt idx="6081">
                  <c:v>3.9738999999999997E-2</c:v>
                </c:pt>
                <c:pt idx="6082">
                  <c:v>3.9749999999999994E-2</c:v>
                </c:pt>
                <c:pt idx="6083">
                  <c:v>3.9762999999999993E-2</c:v>
                </c:pt>
                <c:pt idx="6084">
                  <c:v>3.9772499999999995E-2</c:v>
                </c:pt>
                <c:pt idx="6085">
                  <c:v>3.97975E-2</c:v>
                </c:pt>
                <c:pt idx="6086">
                  <c:v>3.9806499999999988E-2</c:v>
                </c:pt>
                <c:pt idx="6087">
                  <c:v>3.9817499999999992E-2</c:v>
                </c:pt>
                <c:pt idx="6088">
                  <c:v>3.9827499999999988E-2</c:v>
                </c:pt>
                <c:pt idx="6089">
                  <c:v>3.9839499999999993E-2</c:v>
                </c:pt>
                <c:pt idx="6090">
                  <c:v>3.985049999999999E-2</c:v>
                </c:pt>
                <c:pt idx="6091">
                  <c:v>3.9859499999999992E-2</c:v>
                </c:pt>
                <c:pt idx="6092">
                  <c:v>3.9866499999999985E-2</c:v>
                </c:pt>
                <c:pt idx="6093">
                  <c:v>3.9877499999999989E-2</c:v>
                </c:pt>
                <c:pt idx="6094">
                  <c:v>3.9888499999999986E-2</c:v>
                </c:pt>
                <c:pt idx="6095">
                  <c:v>3.9899999999999991E-2</c:v>
                </c:pt>
                <c:pt idx="6096">
                  <c:v>3.9911999999999989E-2</c:v>
                </c:pt>
                <c:pt idx="6097">
                  <c:v>3.9924499999999995E-2</c:v>
                </c:pt>
                <c:pt idx="6098">
                  <c:v>3.9934999999999998E-2</c:v>
                </c:pt>
                <c:pt idx="6099">
                  <c:v>3.9947999999999997E-2</c:v>
                </c:pt>
                <c:pt idx="6100">
                  <c:v>3.995399999999999E-2</c:v>
                </c:pt>
                <c:pt idx="6101">
                  <c:v>3.9965499999999994E-2</c:v>
                </c:pt>
                <c:pt idx="6102">
                  <c:v>3.9981000000000003E-2</c:v>
                </c:pt>
                <c:pt idx="6103">
                  <c:v>3.9994500000000002E-2</c:v>
                </c:pt>
                <c:pt idx="6104">
                  <c:v>4.0008000000000002E-2</c:v>
                </c:pt>
                <c:pt idx="6105">
                  <c:v>4.0024000000000004E-2</c:v>
                </c:pt>
                <c:pt idx="6106">
                  <c:v>4.0041E-2</c:v>
                </c:pt>
                <c:pt idx="6107">
                  <c:v>4.0005499999999999E-2</c:v>
                </c:pt>
                <c:pt idx="6108">
                  <c:v>4.0018999999999999E-2</c:v>
                </c:pt>
                <c:pt idx="6109">
                  <c:v>4.0028499999999988E-2</c:v>
                </c:pt>
                <c:pt idx="6110">
                  <c:v>4.0038999999999998E-2</c:v>
                </c:pt>
                <c:pt idx="6111">
                  <c:v>4.0046999999999985E-2</c:v>
                </c:pt>
                <c:pt idx="6112">
                  <c:v>4.0058999999999984E-2</c:v>
                </c:pt>
                <c:pt idx="6113">
                  <c:v>4.0071499999999982E-2</c:v>
                </c:pt>
                <c:pt idx="6114">
                  <c:v>4.0081999999999986E-2</c:v>
                </c:pt>
                <c:pt idx="6115">
                  <c:v>4.0097499999999987E-2</c:v>
                </c:pt>
                <c:pt idx="6116">
                  <c:v>4.0106499999999982E-2</c:v>
                </c:pt>
                <c:pt idx="6117">
                  <c:v>4.0116999999999986E-2</c:v>
                </c:pt>
                <c:pt idx="6118">
                  <c:v>4.0131999999999973E-2</c:v>
                </c:pt>
                <c:pt idx="6119">
                  <c:v>4.014549999999998E-2</c:v>
                </c:pt>
                <c:pt idx="6120">
                  <c:v>4.015999999999998E-2</c:v>
                </c:pt>
                <c:pt idx="6121">
                  <c:v>4.0175499999999982E-2</c:v>
                </c:pt>
                <c:pt idx="6122">
                  <c:v>4.0189999999999983E-2</c:v>
                </c:pt>
                <c:pt idx="6123">
                  <c:v>4.0205499999999984E-2</c:v>
                </c:pt>
                <c:pt idx="6124">
                  <c:v>4.0217499999999989E-2</c:v>
                </c:pt>
                <c:pt idx="6125">
                  <c:v>4.0234999999999993E-2</c:v>
                </c:pt>
                <c:pt idx="6126">
                  <c:v>4.0250499999999988E-2</c:v>
                </c:pt>
                <c:pt idx="6127">
                  <c:v>4.0271000000000001E-2</c:v>
                </c:pt>
                <c:pt idx="6128">
                  <c:v>4.0288499999999991E-2</c:v>
                </c:pt>
                <c:pt idx="6129">
                  <c:v>4.0306499999999995E-2</c:v>
                </c:pt>
                <c:pt idx="6130">
                  <c:v>4.0322500000000004E-2</c:v>
                </c:pt>
                <c:pt idx="6131">
                  <c:v>4.0337000000000005E-2</c:v>
                </c:pt>
                <c:pt idx="6132">
                  <c:v>4.0355000000000002E-2</c:v>
                </c:pt>
                <c:pt idx="6133">
                  <c:v>4.0375500000000002E-2</c:v>
                </c:pt>
                <c:pt idx="6134">
                  <c:v>4.0389999999999995E-2</c:v>
                </c:pt>
                <c:pt idx="6135">
                  <c:v>4.0406000000000004E-2</c:v>
                </c:pt>
                <c:pt idx="6136">
                  <c:v>4.0420999999999999E-2</c:v>
                </c:pt>
                <c:pt idx="6137">
                  <c:v>4.0438500000000002E-2</c:v>
                </c:pt>
                <c:pt idx="6138">
                  <c:v>4.0453500000000003E-2</c:v>
                </c:pt>
                <c:pt idx="6139">
                  <c:v>4.0471000000000007E-2</c:v>
                </c:pt>
                <c:pt idx="6140">
                  <c:v>4.0485500000000015E-2</c:v>
                </c:pt>
                <c:pt idx="6141">
                  <c:v>4.0497500000000013E-2</c:v>
                </c:pt>
                <c:pt idx="6142">
                  <c:v>4.0515500000000017E-2</c:v>
                </c:pt>
                <c:pt idx="6143">
                  <c:v>4.0519000000000013E-2</c:v>
                </c:pt>
                <c:pt idx="6144">
                  <c:v>4.0528000000000015E-2</c:v>
                </c:pt>
                <c:pt idx="6145">
                  <c:v>4.054000000000002E-2</c:v>
                </c:pt>
                <c:pt idx="6146">
                  <c:v>4.0551000000000025E-2</c:v>
                </c:pt>
                <c:pt idx="6147">
                  <c:v>4.0556500000000016E-2</c:v>
                </c:pt>
                <c:pt idx="6148">
                  <c:v>4.0563000000000009E-2</c:v>
                </c:pt>
                <c:pt idx="6149">
                  <c:v>4.0568500000000014E-2</c:v>
                </c:pt>
                <c:pt idx="6150">
                  <c:v>4.0578000000000024E-2</c:v>
                </c:pt>
                <c:pt idx="6151">
                  <c:v>4.0591000000000009E-2</c:v>
                </c:pt>
                <c:pt idx="6152">
                  <c:v>4.0600000000000011E-2</c:v>
                </c:pt>
                <c:pt idx="6153">
                  <c:v>4.0616000000000013E-2</c:v>
                </c:pt>
                <c:pt idx="6154">
                  <c:v>4.0620500000000011E-2</c:v>
                </c:pt>
                <c:pt idx="6155">
                  <c:v>4.0621500000000005E-2</c:v>
                </c:pt>
                <c:pt idx="6156">
                  <c:v>4.0627000000000003E-2</c:v>
                </c:pt>
                <c:pt idx="6157">
                  <c:v>4.063350000000001E-2</c:v>
                </c:pt>
                <c:pt idx="6158">
                  <c:v>4.0637500000000007E-2</c:v>
                </c:pt>
                <c:pt idx="6159">
                  <c:v>4.0646500000000002E-2</c:v>
                </c:pt>
                <c:pt idx="6160">
                  <c:v>4.0654500000000003E-2</c:v>
                </c:pt>
                <c:pt idx="6161">
                  <c:v>4.0661500000000003E-2</c:v>
                </c:pt>
                <c:pt idx="6162">
                  <c:v>4.0677500000000005E-2</c:v>
                </c:pt>
                <c:pt idx="6163">
                  <c:v>4.0684500000000012E-2</c:v>
                </c:pt>
                <c:pt idx="6164">
                  <c:v>4.0705000000000012E-2</c:v>
                </c:pt>
                <c:pt idx="6165">
                  <c:v>4.0713000000000006E-2</c:v>
                </c:pt>
                <c:pt idx="6166">
                  <c:v>4.0720000000000006E-2</c:v>
                </c:pt>
                <c:pt idx="6167">
                  <c:v>4.0728000000000014E-2</c:v>
                </c:pt>
                <c:pt idx="6168">
                  <c:v>4.0739000000000011E-2</c:v>
                </c:pt>
                <c:pt idx="6169">
                  <c:v>4.0749000000000007E-2</c:v>
                </c:pt>
                <c:pt idx="6170">
                  <c:v>4.0761499999999999E-2</c:v>
                </c:pt>
                <c:pt idx="6171">
                  <c:v>4.0774000000000005E-2</c:v>
                </c:pt>
                <c:pt idx="6172">
                  <c:v>4.0773499999999997E-2</c:v>
                </c:pt>
                <c:pt idx="6173">
                  <c:v>4.0788000000000005E-2</c:v>
                </c:pt>
                <c:pt idx="6174">
                  <c:v>4.0797500000000014E-2</c:v>
                </c:pt>
                <c:pt idx="6175">
                  <c:v>4.0812000000000015E-2</c:v>
                </c:pt>
                <c:pt idx="6176">
                  <c:v>4.0824000000000006E-2</c:v>
                </c:pt>
                <c:pt idx="6177">
                  <c:v>4.0828000000000017E-2</c:v>
                </c:pt>
                <c:pt idx="6178">
                  <c:v>4.0834500000000017E-2</c:v>
                </c:pt>
                <c:pt idx="6179">
                  <c:v>4.084200000000001E-2</c:v>
                </c:pt>
                <c:pt idx="6180">
                  <c:v>4.0849500000000018E-2</c:v>
                </c:pt>
                <c:pt idx="6181">
                  <c:v>4.0858500000000013E-2</c:v>
                </c:pt>
                <c:pt idx="6182">
                  <c:v>4.0870000000000017E-2</c:v>
                </c:pt>
                <c:pt idx="6183">
                  <c:v>4.087650000000001E-2</c:v>
                </c:pt>
                <c:pt idx="6184">
                  <c:v>4.0885500000000012E-2</c:v>
                </c:pt>
                <c:pt idx="6185">
                  <c:v>4.0891500000000018E-2</c:v>
                </c:pt>
                <c:pt idx="6186">
                  <c:v>4.0903500000000016E-2</c:v>
                </c:pt>
                <c:pt idx="6187">
                  <c:v>4.0913500000000012E-2</c:v>
                </c:pt>
                <c:pt idx="6188">
                  <c:v>4.0923000000000015E-2</c:v>
                </c:pt>
                <c:pt idx="6189">
                  <c:v>4.0928000000000013E-2</c:v>
                </c:pt>
                <c:pt idx="6190">
                  <c:v>4.0933000000000018E-2</c:v>
                </c:pt>
                <c:pt idx="6191">
                  <c:v>4.093550000000002E-2</c:v>
                </c:pt>
                <c:pt idx="6192">
                  <c:v>4.0943500000000022E-2</c:v>
                </c:pt>
                <c:pt idx="6193">
                  <c:v>4.0952000000000016E-2</c:v>
                </c:pt>
                <c:pt idx="6194">
                  <c:v>4.0984000000000027E-2</c:v>
                </c:pt>
                <c:pt idx="6195">
                  <c:v>4.0986000000000022E-2</c:v>
                </c:pt>
                <c:pt idx="6196">
                  <c:v>4.0990000000000013E-2</c:v>
                </c:pt>
                <c:pt idx="6197">
                  <c:v>4.0992500000000022E-2</c:v>
                </c:pt>
                <c:pt idx="6198">
                  <c:v>4.1000000000000023E-2</c:v>
                </c:pt>
                <c:pt idx="6199">
                  <c:v>4.1005500000000028E-2</c:v>
                </c:pt>
                <c:pt idx="6200">
                  <c:v>4.1010500000000019E-2</c:v>
                </c:pt>
                <c:pt idx="6201">
                  <c:v>4.1014500000000016E-2</c:v>
                </c:pt>
                <c:pt idx="6202">
                  <c:v>4.1021500000000016E-2</c:v>
                </c:pt>
                <c:pt idx="6203">
                  <c:v>4.1028000000000009E-2</c:v>
                </c:pt>
                <c:pt idx="6204">
                  <c:v>4.1021000000000016E-2</c:v>
                </c:pt>
                <c:pt idx="6205">
                  <c:v>4.1028000000000023E-2</c:v>
                </c:pt>
                <c:pt idx="6206">
                  <c:v>4.1030500000000025E-2</c:v>
                </c:pt>
                <c:pt idx="6207">
                  <c:v>4.1038500000000012E-2</c:v>
                </c:pt>
                <c:pt idx="6208">
                  <c:v>4.1042500000000023E-2</c:v>
                </c:pt>
                <c:pt idx="6209">
                  <c:v>4.1038000000000012E-2</c:v>
                </c:pt>
                <c:pt idx="6210">
                  <c:v>4.1037000000000018E-2</c:v>
                </c:pt>
                <c:pt idx="6211">
                  <c:v>4.1040500000000014E-2</c:v>
                </c:pt>
                <c:pt idx="6212">
                  <c:v>4.1046500000000014E-2</c:v>
                </c:pt>
                <c:pt idx="6213">
                  <c:v>4.1054500000000022E-2</c:v>
                </c:pt>
                <c:pt idx="6214">
                  <c:v>4.1064000000000024E-2</c:v>
                </c:pt>
                <c:pt idx="6215">
                  <c:v>4.1078000000000038E-2</c:v>
                </c:pt>
                <c:pt idx="6216">
                  <c:v>4.1091500000000038E-2</c:v>
                </c:pt>
                <c:pt idx="6217">
                  <c:v>4.1099000000000031E-2</c:v>
                </c:pt>
                <c:pt idx="6218">
                  <c:v>4.1109500000000042E-2</c:v>
                </c:pt>
                <c:pt idx="6219">
                  <c:v>4.1124000000000042E-2</c:v>
                </c:pt>
                <c:pt idx="6220">
                  <c:v>4.1136000000000041E-2</c:v>
                </c:pt>
                <c:pt idx="6221">
                  <c:v>4.1150500000000048E-2</c:v>
                </c:pt>
                <c:pt idx="6222">
                  <c:v>4.1165000000000049E-2</c:v>
                </c:pt>
                <c:pt idx="6223">
                  <c:v>4.1181000000000044E-2</c:v>
                </c:pt>
                <c:pt idx="6224">
                  <c:v>4.1217500000000046E-2</c:v>
                </c:pt>
                <c:pt idx="6225">
                  <c:v>4.1235000000000049E-2</c:v>
                </c:pt>
                <c:pt idx="6226">
                  <c:v>4.1251000000000045E-2</c:v>
                </c:pt>
                <c:pt idx="6227">
                  <c:v>4.1269500000000042E-2</c:v>
                </c:pt>
                <c:pt idx="6228">
                  <c:v>4.1285500000000044E-2</c:v>
                </c:pt>
                <c:pt idx="6229">
                  <c:v>4.1301000000000039E-2</c:v>
                </c:pt>
                <c:pt idx="6230">
                  <c:v>4.1311500000000043E-2</c:v>
                </c:pt>
                <c:pt idx="6231">
                  <c:v>4.1331500000000042E-2</c:v>
                </c:pt>
                <c:pt idx="6232">
                  <c:v>4.1338000000000041E-2</c:v>
                </c:pt>
                <c:pt idx="6233">
                  <c:v>4.1351000000000041E-2</c:v>
                </c:pt>
                <c:pt idx="6234">
                  <c:v>4.1361500000000044E-2</c:v>
                </c:pt>
                <c:pt idx="6235">
                  <c:v>4.1372500000000041E-2</c:v>
                </c:pt>
                <c:pt idx="6236">
                  <c:v>4.1387500000000042E-2</c:v>
                </c:pt>
                <c:pt idx="6237">
                  <c:v>4.1398500000000046E-2</c:v>
                </c:pt>
                <c:pt idx="6238">
                  <c:v>4.140650000000004E-2</c:v>
                </c:pt>
                <c:pt idx="6239">
                  <c:v>4.1429000000000042E-2</c:v>
                </c:pt>
                <c:pt idx="6240">
                  <c:v>4.1437000000000043E-2</c:v>
                </c:pt>
                <c:pt idx="6241">
                  <c:v>4.1450000000000042E-2</c:v>
                </c:pt>
                <c:pt idx="6242">
                  <c:v>4.1455500000000034E-2</c:v>
                </c:pt>
                <c:pt idx="6243">
                  <c:v>4.1461000000000033E-2</c:v>
                </c:pt>
                <c:pt idx="6244">
                  <c:v>4.146800000000004E-2</c:v>
                </c:pt>
                <c:pt idx="6245">
                  <c:v>4.1477000000000042E-2</c:v>
                </c:pt>
                <c:pt idx="6246">
                  <c:v>4.1486000000000044E-2</c:v>
                </c:pt>
                <c:pt idx="6247">
                  <c:v>4.150300000000004E-2</c:v>
                </c:pt>
                <c:pt idx="6248">
                  <c:v>4.1516500000000046E-2</c:v>
                </c:pt>
                <c:pt idx="6249">
                  <c:v>4.1531500000000034E-2</c:v>
                </c:pt>
                <c:pt idx="6250">
                  <c:v>4.1553000000000041E-2</c:v>
                </c:pt>
                <c:pt idx="6251">
                  <c:v>4.1570500000000045E-2</c:v>
                </c:pt>
                <c:pt idx="6252">
                  <c:v>4.1609500000000049E-2</c:v>
                </c:pt>
                <c:pt idx="6253">
                  <c:v>4.1634500000000046E-2</c:v>
                </c:pt>
                <c:pt idx="6254">
                  <c:v>4.165900000000005E-2</c:v>
                </c:pt>
                <c:pt idx="6255">
                  <c:v>4.1686000000000042E-2</c:v>
                </c:pt>
                <c:pt idx="6256">
                  <c:v>4.1708000000000037E-2</c:v>
                </c:pt>
                <c:pt idx="6257">
                  <c:v>4.1741500000000036E-2</c:v>
                </c:pt>
                <c:pt idx="6258">
                  <c:v>4.1768500000000035E-2</c:v>
                </c:pt>
                <c:pt idx="6259">
                  <c:v>4.1684000000000027E-2</c:v>
                </c:pt>
                <c:pt idx="6260">
                  <c:v>4.1714500000000029E-2</c:v>
                </c:pt>
                <c:pt idx="6261">
                  <c:v>4.1744500000000032E-2</c:v>
                </c:pt>
                <c:pt idx="6262">
                  <c:v>4.1780500000000019E-2</c:v>
                </c:pt>
                <c:pt idx="6263">
                  <c:v>4.1807000000000025E-2</c:v>
                </c:pt>
                <c:pt idx="6264">
                  <c:v>4.1834000000000024E-2</c:v>
                </c:pt>
                <c:pt idx="6265">
                  <c:v>4.1861000000000023E-2</c:v>
                </c:pt>
                <c:pt idx="6266">
                  <c:v>4.1892500000000027E-2</c:v>
                </c:pt>
                <c:pt idx="6267">
                  <c:v>4.1918500000000025E-2</c:v>
                </c:pt>
                <c:pt idx="6268">
                  <c:v>4.1936000000000015E-2</c:v>
                </c:pt>
                <c:pt idx="6269">
                  <c:v>4.1966000000000031E-2</c:v>
                </c:pt>
                <c:pt idx="6270">
                  <c:v>4.1988000000000018E-2</c:v>
                </c:pt>
                <c:pt idx="6271">
                  <c:v>4.2005500000000015E-2</c:v>
                </c:pt>
                <c:pt idx="6272">
                  <c:v>4.202700000000003E-2</c:v>
                </c:pt>
                <c:pt idx="6273">
                  <c:v>4.2048000000000023E-2</c:v>
                </c:pt>
                <c:pt idx="6274">
                  <c:v>4.2067000000000021E-2</c:v>
                </c:pt>
                <c:pt idx="6275">
                  <c:v>4.2082500000000023E-2</c:v>
                </c:pt>
                <c:pt idx="6276">
                  <c:v>4.2102000000000021E-2</c:v>
                </c:pt>
                <c:pt idx="6277">
                  <c:v>4.2113500000000033E-2</c:v>
                </c:pt>
                <c:pt idx="6278">
                  <c:v>4.2137000000000029E-2</c:v>
                </c:pt>
                <c:pt idx="6279">
                  <c:v>4.2153000000000017E-2</c:v>
                </c:pt>
                <c:pt idx="6280">
                  <c:v>4.2178500000000028E-2</c:v>
                </c:pt>
                <c:pt idx="6281">
                  <c:v>4.2197500000000027E-2</c:v>
                </c:pt>
                <c:pt idx="6282">
                  <c:v>4.2217000000000032E-2</c:v>
                </c:pt>
                <c:pt idx="6283">
                  <c:v>4.2234500000000022E-2</c:v>
                </c:pt>
                <c:pt idx="6284">
                  <c:v>4.2254000000000021E-2</c:v>
                </c:pt>
                <c:pt idx="6285">
                  <c:v>4.2257500000000024E-2</c:v>
                </c:pt>
                <c:pt idx="6286">
                  <c:v>4.2283000000000015E-2</c:v>
                </c:pt>
                <c:pt idx="6287">
                  <c:v>4.2301000000000019E-2</c:v>
                </c:pt>
                <c:pt idx="6288">
                  <c:v>4.2323500000000014E-2</c:v>
                </c:pt>
                <c:pt idx="6289">
                  <c:v>4.2345000000000008E-2</c:v>
                </c:pt>
                <c:pt idx="6290">
                  <c:v>4.2365000000000007E-2</c:v>
                </c:pt>
                <c:pt idx="6291">
                  <c:v>4.2386500000000008E-2</c:v>
                </c:pt>
                <c:pt idx="6292">
                  <c:v>4.2412000000000019E-2</c:v>
                </c:pt>
                <c:pt idx="6293">
                  <c:v>4.2439000000000018E-2</c:v>
                </c:pt>
                <c:pt idx="6294">
                  <c:v>4.2462500000000007E-2</c:v>
                </c:pt>
                <c:pt idx="6295">
                  <c:v>4.2485000000000009E-2</c:v>
                </c:pt>
                <c:pt idx="6296">
                  <c:v>4.2508000000000011E-2</c:v>
                </c:pt>
                <c:pt idx="6297">
                  <c:v>4.2531500000000007E-2</c:v>
                </c:pt>
                <c:pt idx="6298">
                  <c:v>4.2559500000000014E-2</c:v>
                </c:pt>
                <c:pt idx="6299">
                  <c:v>4.2584000000000018E-2</c:v>
                </c:pt>
                <c:pt idx="6300">
                  <c:v>4.2617500000000016E-2</c:v>
                </c:pt>
                <c:pt idx="6301">
                  <c:v>4.2643000000000014E-2</c:v>
                </c:pt>
                <c:pt idx="6302">
                  <c:v>4.2665000000000015E-2</c:v>
                </c:pt>
                <c:pt idx="6303">
                  <c:v>4.2688500000000004E-2</c:v>
                </c:pt>
                <c:pt idx="6304">
                  <c:v>4.2712500000000014E-2</c:v>
                </c:pt>
                <c:pt idx="6305">
                  <c:v>4.2732500000000007E-2</c:v>
                </c:pt>
                <c:pt idx="6306">
                  <c:v>4.2753500000000014E-2</c:v>
                </c:pt>
                <c:pt idx="6307">
                  <c:v>4.2824000000000015E-2</c:v>
                </c:pt>
                <c:pt idx="6308">
                  <c:v>4.2845500000000009E-2</c:v>
                </c:pt>
                <c:pt idx="6309">
                  <c:v>4.2870000000000019E-2</c:v>
                </c:pt>
                <c:pt idx="6310">
                  <c:v>4.289500000000001E-2</c:v>
                </c:pt>
                <c:pt idx="6311">
                  <c:v>4.2922000000000009E-2</c:v>
                </c:pt>
                <c:pt idx="6312">
                  <c:v>4.2946500000000006E-2</c:v>
                </c:pt>
                <c:pt idx="6313">
                  <c:v>4.2967999999999999E-2</c:v>
                </c:pt>
                <c:pt idx="6314">
                  <c:v>4.2992500000000017E-2</c:v>
                </c:pt>
                <c:pt idx="6315">
                  <c:v>4.301000000000002E-2</c:v>
                </c:pt>
                <c:pt idx="6316">
                  <c:v>4.3019500000000016E-2</c:v>
                </c:pt>
                <c:pt idx="6317">
                  <c:v>4.3040000000000023E-2</c:v>
                </c:pt>
                <c:pt idx="6318">
                  <c:v>4.3061000000000009E-2</c:v>
                </c:pt>
                <c:pt idx="6319">
                  <c:v>4.3077500000000012E-2</c:v>
                </c:pt>
                <c:pt idx="6320">
                  <c:v>4.3100500000000014E-2</c:v>
                </c:pt>
                <c:pt idx="6321">
                  <c:v>4.3115500000000001E-2</c:v>
                </c:pt>
                <c:pt idx="6322">
                  <c:v>4.3131500000000003E-2</c:v>
                </c:pt>
                <c:pt idx="6323">
                  <c:v>4.3145999999999997E-2</c:v>
                </c:pt>
                <c:pt idx="6324">
                  <c:v>4.3171499999999988E-2</c:v>
                </c:pt>
                <c:pt idx="6325">
                  <c:v>4.3180499999999997E-2</c:v>
                </c:pt>
                <c:pt idx="6326">
                  <c:v>4.3198500000000001E-2</c:v>
                </c:pt>
                <c:pt idx="6327">
                  <c:v>4.3209499999999998E-2</c:v>
                </c:pt>
                <c:pt idx="6328">
                  <c:v>4.3225E-2</c:v>
                </c:pt>
                <c:pt idx="6329">
                  <c:v>4.3239E-2</c:v>
                </c:pt>
                <c:pt idx="6330">
                  <c:v>4.3254499999999994E-2</c:v>
                </c:pt>
                <c:pt idx="6331">
                  <c:v>4.3269999999999989E-2</c:v>
                </c:pt>
                <c:pt idx="6332">
                  <c:v>4.3282499999999995E-2</c:v>
                </c:pt>
                <c:pt idx="6333">
                  <c:v>4.3294499999999993E-2</c:v>
                </c:pt>
                <c:pt idx="6334">
                  <c:v>4.331200000000001E-2</c:v>
                </c:pt>
                <c:pt idx="6335">
                  <c:v>4.3329000000000006E-2</c:v>
                </c:pt>
                <c:pt idx="6336">
                  <c:v>4.3345000000000009E-2</c:v>
                </c:pt>
                <c:pt idx="6337">
                  <c:v>4.3361000000000018E-2</c:v>
                </c:pt>
                <c:pt idx="6338">
                  <c:v>4.3377500000000013E-2</c:v>
                </c:pt>
                <c:pt idx="6339">
                  <c:v>4.3394500000000023E-2</c:v>
                </c:pt>
                <c:pt idx="6340">
                  <c:v>4.3410500000000019E-2</c:v>
                </c:pt>
                <c:pt idx="6341">
                  <c:v>4.343250000000002E-2</c:v>
                </c:pt>
                <c:pt idx="6342">
                  <c:v>4.3446000000000012E-2</c:v>
                </c:pt>
                <c:pt idx="6343">
                  <c:v>4.3470000000000002E-2</c:v>
                </c:pt>
                <c:pt idx="6344">
                  <c:v>4.3491000000000009E-2</c:v>
                </c:pt>
                <c:pt idx="6345">
                  <c:v>4.3510500000000008E-2</c:v>
                </c:pt>
                <c:pt idx="6346">
                  <c:v>4.3527000000000003E-2</c:v>
                </c:pt>
                <c:pt idx="6347">
                  <c:v>4.354800000000001E-2</c:v>
                </c:pt>
                <c:pt idx="6348">
                  <c:v>4.3569499999999997E-2</c:v>
                </c:pt>
                <c:pt idx="6349">
                  <c:v>4.3592500000000006E-2</c:v>
                </c:pt>
                <c:pt idx="6350">
                  <c:v>4.3610500000000003E-2</c:v>
                </c:pt>
                <c:pt idx="6351">
                  <c:v>4.3622499999999988E-2</c:v>
                </c:pt>
                <c:pt idx="6352">
                  <c:v>4.3639999999999998E-2</c:v>
                </c:pt>
                <c:pt idx="6353">
                  <c:v>4.3651499999999996E-2</c:v>
                </c:pt>
                <c:pt idx="6354">
                  <c:v>4.3672000000000002E-2</c:v>
                </c:pt>
                <c:pt idx="6355">
                  <c:v>4.3695500000000005E-2</c:v>
                </c:pt>
                <c:pt idx="6356">
                  <c:v>4.3713999999999996E-2</c:v>
                </c:pt>
                <c:pt idx="6357">
                  <c:v>4.3732499999999994E-2</c:v>
                </c:pt>
                <c:pt idx="6358">
                  <c:v>4.3751499999999985E-2</c:v>
                </c:pt>
                <c:pt idx="6359">
                  <c:v>4.3768000000000001E-2</c:v>
                </c:pt>
                <c:pt idx="6360">
                  <c:v>4.3784499999999997E-2</c:v>
                </c:pt>
                <c:pt idx="6361">
                  <c:v>4.3803500000000002E-2</c:v>
                </c:pt>
                <c:pt idx="6362">
                  <c:v>4.3813499999999991E-2</c:v>
                </c:pt>
                <c:pt idx="6363">
                  <c:v>4.3827999999999985E-2</c:v>
                </c:pt>
                <c:pt idx="6364">
                  <c:v>4.3832499999999996E-2</c:v>
                </c:pt>
                <c:pt idx="6365">
                  <c:v>4.3850999999999994E-2</c:v>
                </c:pt>
                <c:pt idx="6366">
                  <c:v>4.3869499999999985E-2</c:v>
                </c:pt>
                <c:pt idx="6367">
                  <c:v>4.3887499999999996E-2</c:v>
                </c:pt>
                <c:pt idx="6368">
                  <c:v>4.3903999999999999E-2</c:v>
                </c:pt>
                <c:pt idx="6369">
                  <c:v>4.3920999999999995E-2</c:v>
                </c:pt>
                <c:pt idx="6370">
                  <c:v>4.3935500000000002E-2</c:v>
                </c:pt>
                <c:pt idx="6371">
                  <c:v>4.3950499999999997E-2</c:v>
                </c:pt>
                <c:pt idx="6372">
                  <c:v>4.3980999999999985E-2</c:v>
                </c:pt>
                <c:pt idx="6373">
                  <c:v>4.3994999999999986E-2</c:v>
                </c:pt>
                <c:pt idx="6374">
                  <c:v>4.401349999999999E-2</c:v>
                </c:pt>
                <c:pt idx="6375">
                  <c:v>4.4026999999999997E-2</c:v>
                </c:pt>
                <c:pt idx="6376">
                  <c:v>4.4043499999999992E-2</c:v>
                </c:pt>
                <c:pt idx="6377">
                  <c:v>4.4066499999999988E-2</c:v>
                </c:pt>
                <c:pt idx="6378">
                  <c:v>4.408999999999999E-2</c:v>
                </c:pt>
                <c:pt idx="6379">
                  <c:v>4.4109499999999996E-2</c:v>
                </c:pt>
                <c:pt idx="6380">
                  <c:v>4.4128999999999988E-2</c:v>
                </c:pt>
                <c:pt idx="6381">
                  <c:v>4.4147999999999993E-2</c:v>
                </c:pt>
                <c:pt idx="6382">
                  <c:v>4.4166499999999997E-2</c:v>
                </c:pt>
                <c:pt idx="6383">
                  <c:v>4.4186999999999997E-2</c:v>
                </c:pt>
                <c:pt idx="6384">
                  <c:v>4.420700000000001E-2</c:v>
                </c:pt>
                <c:pt idx="6385">
                  <c:v>4.4225E-2</c:v>
                </c:pt>
                <c:pt idx="6386">
                  <c:v>4.4241000000000003E-2</c:v>
                </c:pt>
                <c:pt idx="6387">
                  <c:v>4.4255000000000017E-2</c:v>
                </c:pt>
                <c:pt idx="6388">
                  <c:v>4.4272000000000006E-2</c:v>
                </c:pt>
                <c:pt idx="6389">
                  <c:v>4.4292000000000005E-2</c:v>
                </c:pt>
                <c:pt idx="6390">
                  <c:v>4.431050000000001E-2</c:v>
                </c:pt>
                <c:pt idx="6391">
                  <c:v>4.4329500000000008E-2</c:v>
                </c:pt>
                <c:pt idx="6392">
                  <c:v>4.4344500000000009E-2</c:v>
                </c:pt>
                <c:pt idx="6393">
                  <c:v>4.4356500000000014E-2</c:v>
                </c:pt>
                <c:pt idx="6394">
                  <c:v>4.4347000000000011E-2</c:v>
                </c:pt>
                <c:pt idx="6395">
                  <c:v>4.4367000000000018E-2</c:v>
                </c:pt>
                <c:pt idx="6396">
                  <c:v>4.4383500000000013E-2</c:v>
                </c:pt>
                <c:pt idx="6397">
                  <c:v>4.4402000000000025E-2</c:v>
                </c:pt>
                <c:pt idx="6398">
                  <c:v>4.4415000000000024E-2</c:v>
                </c:pt>
                <c:pt idx="6399">
                  <c:v>4.4421000000000016E-2</c:v>
                </c:pt>
                <c:pt idx="6400">
                  <c:v>4.443850000000002E-2</c:v>
                </c:pt>
                <c:pt idx="6401">
                  <c:v>4.4457000000000024E-2</c:v>
                </c:pt>
                <c:pt idx="6402">
                  <c:v>4.4473000000000019E-2</c:v>
                </c:pt>
                <c:pt idx="6403">
                  <c:v>4.4488500000000028E-2</c:v>
                </c:pt>
                <c:pt idx="6404">
                  <c:v>4.4516000000000028E-2</c:v>
                </c:pt>
                <c:pt idx="6405">
                  <c:v>4.4530500000000035E-2</c:v>
                </c:pt>
                <c:pt idx="6406">
                  <c:v>4.4548500000000033E-2</c:v>
                </c:pt>
                <c:pt idx="6407">
                  <c:v>4.4563000000000026E-2</c:v>
                </c:pt>
                <c:pt idx="6408">
                  <c:v>4.4579500000000029E-2</c:v>
                </c:pt>
                <c:pt idx="6409">
                  <c:v>4.4607000000000029E-2</c:v>
                </c:pt>
                <c:pt idx="6410">
                  <c:v>4.4631000000000032E-2</c:v>
                </c:pt>
                <c:pt idx="6411">
                  <c:v>4.4650500000000024E-2</c:v>
                </c:pt>
                <c:pt idx="6412">
                  <c:v>4.4668500000000028E-2</c:v>
                </c:pt>
                <c:pt idx="6413">
                  <c:v>4.4688000000000026E-2</c:v>
                </c:pt>
                <c:pt idx="6414">
                  <c:v>4.470250000000002E-2</c:v>
                </c:pt>
                <c:pt idx="6415">
                  <c:v>4.4714500000000025E-2</c:v>
                </c:pt>
                <c:pt idx="6416">
                  <c:v>4.4726500000000023E-2</c:v>
                </c:pt>
                <c:pt idx="6417">
                  <c:v>4.4748500000000017E-2</c:v>
                </c:pt>
                <c:pt idx="6418">
                  <c:v>4.4767500000000016E-2</c:v>
                </c:pt>
                <c:pt idx="6419">
                  <c:v>4.4783500000000018E-2</c:v>
                </c:pt>
                <c:pt idx="6420">
                  <c:v>4.4802000000000015E-2</c:v>
                </c:pt>
                <c:pt idx="6421">
                  <c:v>4.4821500000000014E-2</c:v>
                </c:pt>
                <c:pt idx="6422">
                  <c:v>4.4841500000000013E-2</c:v>
                </c:pt>
                <c:pt idx="6423">
                  <c:v>4.4861000000000019E-2</c:v>
                </c:pt>
                <c:pt idx="6424">
                  <c:v>4.4860500000000025E-2</c:v>
                </c:pt>
                <c:pt idx="6425">
                  <c:v>4.4880500000000018E-2</c:v>
                </c:pt>
                <c:pt idx="6426">
                  <c:v>4.4904500000000021E-2</c:v>
                </c:pt>
                <c:pt idx="6427">
                  <c:v>4.4923000000000018E-2</c:v>
                </c:pt>
                <c:pt idx="6428">
                  <c:v>4.494550000000002E-2</c:v>
                </c:pt>
                <c:pt idx="6429">
                  <c:v>4.4963000000000024E-2</c:v>
                </c:pt>
                <c:pt idx="6430">
                  <c:v>4.498700000000002E-2</c:v>
                </c:pt>
                <c:pt idx="6431">
                  <c:v>4.5003500000000016E-2</c:v>
                </c:pt>
                <c:pt idx="6432">
                  <c:v>4.5034500000000019E-2</c:v>
                </c:pt>
                <c:pt idx="6433">
                  <c:v>4.5057500000000007E-2</c:v>
                </c:pt>
                <c:pt idx="6434">
                  <c:v>4.5084000000000006E-2</c:v>
                </c:pt>
                <c:pt idx="6435">
                  <c:v>4.5106000000000007E-2</c:v>
                </c:pt>
                <c:pt idx="6436">
                  <c:v>4.5125000000000012E-2</c:v>
                </c:pt>
                <c:pt idx="6437">
                  <c:v>4.5146500000000006E-2</c:v>
                </c:pt>
                <c:pt idx="6438">
                  <c:v>4.5170000000000002E-2</c:v>
                </c:pt>
                <c:pt idx="6439">
                  <c:v>4.5176499999999994E-2</c:v>
                </c:pt>
                <c:pt idx="6440">
                  <c:v>4.5199499999999997E-2</c:v>
                </c:pt>
                <c:pt idx="6441">
                  <c:v>4.5215000000000005E-2</c:v>
                </c:pt>
                <c:pt idx="6442">
                  <c:v>4.5238000000000007E-2</c:v>
                </c:pt>
                <c:pt idx="6443">
                  <c:v>4.5261499999999996E-2</c:v>
                </c:pt>
                <c:pt idx="6444">
                  <c:v>4.5283499999999997E-2</c:v>
                </c:pt>
                <c:pt idx="6445">
                  <c:v>4.5302499999999996E-2</c:v>
                </c:pt>
                <c:pt idx="6446">
                  <c:v>4.5322499999999995E-2</c:v>
                </c:pt>
                <c:pt idx="6447">
                  <c:v>4.5332999999999998E-2</c:v>
                </c:pt>
                <c:pt idx="6448">
                  <c:v>4.5347499999999999E-2</c:v>
                </c:pt>
                <c:pt idx="6449">
                  <c:v>4.5362999999999987E-2</c:v>
                </c:pt>
                <c:pt idx="6450">
                  <c:v>4.5372499999999982E-2</c:v>
                </c:pt>
                <c:pt idx="6451">
                  <c:v>4.5383999999999987E-2</c:v>
                </c:pt>
                <c:pt idx="6452">
                  <c:v>4.5396499999999972E-2</c:v>
                </c:pt>
                <c:pt idx="6453">
                  <c:v>4.5406999999999975E-2</c:v>
                </c:pt>
                <c:pt idx="6454">
                  <c:v>4.5419499999999981E-2</c:v>
                </c:pt>
                <c:pt idx="6455">
                  <c:v>4.5427999999999982E-2</c:v>
                </c:pt>
                <c:pt idx="6456">
                  <c:v>4.5440499999999988E-2</c:v>
                </c:pt>
                <c:pt idx="6457">
                  <c:v>4.5444499999999992E-2</c:v>
                </c:pt>
                <c:pt idx="6458">
                  <c:v>4.5454999999999988E-2</c:v>
                </c:pt>
                <c:pt idx="6459">
                  <c:v>4.5575999999999978E-2</c:v>
                </c:pt>
                <c:pt idx="6460">
                  <c:v>4.558849999999999E-2</c:v>
                </c:pt>
                <c:pt idx="6461">
                  <c:v>4.559499999999999E-2</c:v>
                </c:pt>
                <c:pt idx="6462">
                  <c:v>4.5604999999999993E-2</c:v>
                </c:pt>
                <c:pt idx="6463">
                  <c:v>4.561649999999999E-2</c:v>
                </c:pt>
                <c:pt idx="6464">
                  <c:v>4.562949999999999E-2</c:v>
                </c:pt>
                <c:pt idx="6465">
                  <c:v>4.5641499999999995E-2</c:v>
                </c:pt>
                <c:pt idx="6466">
                  <c:v>4.5649499999999996E-2</c:v>
                </c:pt>
                <c:pt idx="6467">
                  <c:v>4.5655000000000001E-2</c:v>
                </c:pt>
                <c:pt idx="6468">
                  <c:v>4.5669499999999995E-2</c:v>
                </c:pt>
                <c:pt idx="6469">
                  <c:v>4.5670999999999989E-2</c:v>
                </c:pt>
                <c:pt idx="6470">
                  <c:v>4.5683000000000001E-2</c:v>
                </c:pt>
                <c:pt idx="6471">
                  <c:v>4.5695499999999993E-2</c:v>
                </c:pt>
                <c:pt idx="6472">
                  <c:v>4.5711500000000002E-2</c:v>
                </c:pt>
                <c:pt idx="6473">
                  <c:v>4.5726499999999996E-2</c:v>
                </c:pt>
                <c:pt idx="6474">
                  <c:v>4.5743000000000006E-2</c:v>
                </c:pt>
                <c:pt idx="6475">
                  <c:v>4.575450000000001E-2</c:v>
                </c:pt>
                <c:pt idx="6476">
                  <c:v>4.5767500000000003E-2</c:v>
                </c:pt>
                <c:pt idx="6477">
                  <c:v>4.578850000000001E-2</c:v>
                </c:pt>
                <c:pt idx="6478">
                  <c:v>4.5799000000000013E-2</c:v>
                </c:pt>
                <c:pt idx="6479">
                  <c:v>4.5814000000000014E-2</c:v>
                </c:pt>
                <c:pt idx="6480">
                  <c:v>4.5819499999999999E-2</c:v>
                </c:pt>
                <c:pt idx="6481">
                  <c:v>4.5830500000000003E-2</c:v>
                </c:pt>
                <c:pt idx="6482">
                  <c:v>4.5838000000000004E-2</c:v>
                </c:pt>
                <c:pt idx="6483">
                  <c:v>4.5846499999999998E-2</c:v>
                </c:pt>
                <c:pt idx="6484">
                  <c:v>4.5854499999999999E-2</c:v>
                </c:pt>
                <c:pt idx="6485">
                  <c:v>4.5864500000000002E-2</c:v>
                </c:pt>
                <c:pt idx="6486">
                  <c:v>4.5870499999999995E-2</c:v>
                </c:pt>
                <c:pt idx="6487">
                  <c:v>4.5882499999999993E-2</c:v>
                </c:pt>
                <c:pt idx="6488">
                  <c:v>4.5889999999999986E-2</c:v>
                </c:pt>
                <c:pt idx="6489">
                  <c:v>4.5897499999999994E-2</c:v>
                </c:pt>
                <c:pt idx="6490">
                  <c:v>4.5905500000000016E-2</c:v>
                </c:pt>
                <c:pt idx="6491">
                  <c:v>4.5913500000000003E-2</c:v>
                </c:pt>
                <c:pt idx="6492">
                  <c:v>4.5920000000000002E-2</c:v>
                </c:pt>
                <c:pt idx="6493">
                  <c:v>4.5922000000000011E-2</c:v>
                </c:pt>
                <c:pt idx="6494">
                  <c:v>4.592800000000001E-2</c:v>
                </c:pt>
                <c:pt idx="6495">
                  <c:v>4.5933500000000016E-2</c:v>
                </c:pt>
                <c:pt idx="6496">
                  <c:v>4.5939000000000021E-2</c:v>
                </c:pt>
                <c:pt idx="6497">
                  <c:v>4.5944500000000013E-2</c:v>
                </c:pt>
                <c:pt idx="6498">
                  <c:v>4.5949000000000018E-2</c:v>
                </c:pt>
                <c:pt idx="6499">
                  <c:v>4.5953500000000022E-2</c:v>
                </c:pt>
                <c:pt idx="6500">
                  <c:v>4.5957000000000019E-2</c:v>
                </c:pt>
                <c:pt idx="6501">
                  <c:v>4.5964500000000026E-2</c:v>
                </c:pt>
                <c:pt idx="6502">
                  <c:v>4.5971500000000019E-2</c:v>
                </c:pt>
                <c:pt idx="6503">
                  <c:v>4.5978000000000012E-2</c:v>
                </c:pt>
                <c:pt idx="6504">
                  <c:v>4.5985000000000012E-2</c:v>
                </c:pt>
                <c:pt idx="6505">
                  <c:v>4.599300000000002E-2</c:v>
                </c:pt>
                <c:pt idx="6506">
                  <c:v>4.5998000000000018E-2</c:v>
                </c:pt>
                <c:pt idx="6507">
                  <c:v>4.6005500000000019E-2</c:v>
                </c:pt>
                <c:pt idx="6508">
                  <c:v>4.601350000000002E-2</c:v>
                </c:pt>
                <c:pt idx="6509">
                  <c:v>4.6021500000000021E-2</c:v>
                </c:pt>
                <c:pt idx="6510">
                  <c:v>4.6032500000000018E-2</c:v>
                </c:pt>
                <c:pt idx="6511">
                  <c:v>4.6044000000000015E-2</c:v>
                </c:pt>
                <c:pt idx="6512">
                  <c:v>4.6051500000000016E-2</c:v>
                </c:pt>
                <c:pt idx="6513">
                  <c:v>4.6061500000000033E-2</c:v>
                </c:pt>
                <c:pt idx="6514">
                  <c:v>4.6068000000000033E-2</c:v>
                </c:pt>
                <c:pt idx="6515">
                  <c:v>4.6077000000000028E-2</c:v>
                </c:pt>
                <c:pt idx="6516">
                  <c:v>4.6097000000000034E-2</c:v>
                </c:pt>
                <c:pt idx="6517">
                  <c:v>4.6107000000000037E-2</c:v>
                </c:pt>
                <c:pt idx="6518">
                  <c:v>4.6111500000000027E-2</c:v>
                </c:pt>
                <c:pt idx="6519">
                  <c:v>4.6122000000000031E-2</c:v>
                </c:pt>
                <c:pt idx="6520">
                  <c:v>4.6123500000000019E-2</c:v>
                </c:pt>
                <c:pt idx="6521">
                  <c:v>4.6131500000000013E-2</c:v>
                </c:pt>
                <c:pt idx="6522">
                  <c:v>4.6138999999999999E-2</c:v>
                </c:pt>
                <c:pt idx="6523">
                  <c:v>4.6144000000000004E-2</c:v>
                </c:pt>
                <c:pt idx="6524">
                  <c:v>4.6142000000000009E-2</c:v>
                </c:pt>
                <c:pt idx="6525">
                  <c:v>4.6152500000000013E-2</c:v>
                </c:pt>
                <c:pt idx="6526">
                  <c:v>4.6155500000000016E-2</c:v>
                </c:pt>
                <c:pt idx="6527">
                  <c:v>4.6161000000000015E-2</c:v>
                </c:pt>
                <c:pt idx="6528">
                  <c:v>4.6164500000000011E-2</c:v>
                </c:pt>
                <c:pt idx="6529">
                  <c:v>4.6167000000000014E-2</c:v>
                </c:pt>
                <c:pt idx="6530">
                  <c:v>4.6171000000000025E-2</c:v>
                </c:pt>
                <c:pt idx="6531">
                  <c:v>4.6174000000000028E-2</c:v>
                </c:pt>
                <c:pt idx="6532">
                  <c:v>4.6178500000000025E-2</c:v>
                </c:pt>
                <c:pt idx="6533">
                  <c:v>4.6182000000000029E-2</c:v>
                </c:pt>
                <c:pt idx="6534">
                  <c:v>4.6184000000000024E-2</c:v>
                </c:pt>
                <c:pt idx="6535">
                  <c:v>4.6185000000000025E-2</c:v>
                </c:pt>
                <c:pt idx="6536">
                  <c:v>4.6190500000000023E-2</c:v>
                </c:pt>
                <c:pt idx="6537">
                  <c:v>4.6193500000000026E-2</c:v>
                </c:pt>
                <c:pt idx="6538">
                  <c:v>4.6196000000000029E-2</c:v>
                </c:pt>
                <c:pt idx="6539">
                  <c:v>4.6199000000000032E-2</c:v>
                </c:pt>
                <c:pt idx="6540">
                  <c:v>4.620400000000003E-2</c:v>
                </c:pt>
                <c:pt idx="6541">
                  <c:v>4.6206500000000018E-2</c:v>
                </c:pt>
                <c:pt idx="6542">
                  <c:v>4.6210500000000029E-2</c:v>
                </c:pt>
                <c:pt idx="6543">
                  <c:v>4.6217500000000022E-2</c:v>
                </c:pt>
                <c:pt idx="6544">
                  <c:v>4.6224500000000016E-2</c:v>
                </c:pt>
                <c:pt idx="6545">
                  <c:v>4.6230500000000008E-2</c:v>
                </c:pt>
                <c:pt idx="6546">
                  <c:v>4.6240000000000017E-2</c:v>
                </c:pt>
                <c:pt idx="6547">
                  <c:v>4.6246500000000017E-2</c:v>
                </c:pt>
                <c:pt idx="6548">
                  <c:v>4.625300000000003E-2</c:v>
                </c:pt>
                <c:pt idx="6549">
                  <c:v>4.6259000000000029E-2</c:v>
                </c:pt>
                <c:pt idx="6550">
                  <c:v>4.6266000000000022E-2</c:v>
                </c:pt>
                <c:pt idx="6551">
                  <c:v>4.6274500000000024E-2</c:v>
                </c:pt>
                <c:pt idx="6552">
                  <c:v>4.6281000000000024E-2</c:v>
                </c:pt>
                <c:pt idx="6553">
                  <c:v>4.628750000000003E-2</c:v>
                </c:pt>
                <c:pt idx="6554">
                  <c:v>4.6292000000000035E-2</c:v>
                </c:pt>
                <c:pt idx="6555">
                  <c:v>4.6298000000000034E-2</c:v>
                </c:pt>
                <c:pt idx="6556">
                  <c:v>4.6304000000000026E-2</c:v>
                </c:pt>
                <c:pt idx="6557">
                  <c:v>4.6309000000000024E-2</c:v>
                </c:pt>
                <c:pt idx="6558">
                  <c:v>4.6313500000000028E-2</c:v>
                </c:pt>
                <c:pt idx="6559">
                  <c:v>4.6316000000000024E-2</c:v>
                </c:pt>
                <c:pt idx="6560">
                  <c:v>4.631900000000002E-2</c:v>
                </c:pt>
                <c:pt idx="6561">
                  <c:v>4.631900000000002E-2</c:v>
                </c:pt>
                <c:pt idx="6562">
                  <c:v>4.6321000000000022E-2</c:v>
                </c:pt>
                <c:pt idx="6563">
                  <c:v>4.632650000000002E-2</c:v>
                </c:pt>
                <c:pt idx="6564">
                  <c:v>4.6328500000000022E-2</c:v>
                </c:pt>
                <c:pt idx="6565">
                  <c:v>4.6327500000000015E-2</c:v>
                </c:pt>
                <c:pt idx="6566">
                  <c:v>4.6328000000000022E-2</c:v>
                </c:pt>
                <c:pt idx="6567">
                  <c:v>4.632650000000002E-2</c:v>
                </c:pt>
                <c:pt idx="6568">
                  <c:v>4.6326000000000027E-2</c:v>
                </c:pt>
                <c:pt idx="6569">
                  <c:v>4.6325000000000033E-2</c:v>
                </c:pt>
                <c:pt idx="6570">
                  <c:v>4.6324000000000032E-2</c:v>
                </c:pt>
                <c:pt idx="6571">
                  <c:v>4.6323500000000024E-2</c:v>
                </c:pt>
                <c:pt idx="6572">
                  <c:v>4.6321000000000029E-2</c:v>
                </c:pt>
                <c:pt idx="6573">
                  <c:v>4.6320000000000021E-2</c:v>
                </c:pt>
                <c:pt idx="6574">
                  <c:v>4.6315000000000023E-2</c:v>
                </c:pt>
                <c:pt idx="6575">
                  <c:v>4.6315000000000016E-2</c:v>
                </c:pt>
                <c:pt idx="6576">
                  <c:v>4.631250000000002E-2</c:v>
                </c:pt>
                <c:pt idx="6577">
                  <c:v>4.6311500000000005E-2</c:v>
                </c:pt>
                <c:pt idx="6578">
                  <c:v>4.6306000000000014E-2</c:v>
                </c:pt>
                <c:pt idx="6579">
                  <c:v>4.6305000000000006E-2</c:v>
                </c:pt>
                <c:pt idx="6580">
                  <c:v>4.630250000000001E-2</c:v>
                </c:pt>
                <c:pt idx="6581">
                  <c:v>4.6300499999999994E-2</c:v>
                </c:pt>
                <c:pt idx="6582">
                  <c:v>4.6297000000000005E-2</c:v>
                </c:pt>
                <c:pt idx="6583">
                  <c:v>4.6294999999999996E-2</c:v>
                </c:pt>
                <c:pt idx="6584">
                  <c:v>4.6293500000000008E-2</c:v>
                </c:pt>
                <c:pt idx="6585">
                  <c:v>4.6293499999999994E-2</c:v>
                </c:pt>
                <c:pt idx="6586">
                  <c:v>4.6294500000000002E-2</c:v>
                </c:pt>
                <c:pt idx="6587">
                  <c:v>4.6318499999999999E-2</c:v>
                </c:pt>
                <c:pt idx="6588">
                  <c:v>4.6320500000000008E-2</c:v>
                </c:pt>
                <c:pt idx="6589">
                  <c:v>4.632250000000001E-2</c:v>
                </c:pt>
                <c:pt idx="6590">
                  <c:v>4.6327000000000007E-2</c:v>
                </c:pt>
                <c:pt idx="6591">
                  <c:v>4.6332000000000005E-2</c:v>
                </c:pt>
                <c:pt idx="6592">
                  <c:v>4.6335999999999995E-2</c:v>
                </c:pt>
                <c:pt idx="6593">
                  <c:v>4.6340000000000006E-2</c:v>
                </c:pt>
                <c:pt idx="6594">
                  <c:v>4.6344000000000003E-2</c:v>
                </c:pt>
                <c:pt idx="6595">
                  <c:v>4.6348999999999994E-2</c:v>
                </c:pt>
                <c:pt idx="6596">
                  <c:v>4.6352999999999998E-2</c:v>
                </c:pt>
                <c:pt idx="6597">
                  <c:v>4.6357999999999996E-2</c:v>
                </c:pt>
                <c:pt idx="6598">
                  <c:v>4.6362500000000015E-2</c:v>
                </c:pt>
                <c:pt idx="6599">
                  <c:v>4.6376000000000007E-2</c:v>
                </c:pt>
                <c:pt idx="6600">
                  <c:v>4.6378000000000003E-2</c:v>
                </c:pt>
                <c:pt idx="6601">
                  <c:v>4.6381500000000013E-2</c:v>
                </c:pt>
                <c:pt idx="6602">
                  <c:v>4.6382500000000014E-2</c:v>
                </c:pt>
                <c:pt idx="6603">
                  <c:v>4.6383000000000001E-2</c:v>
                </c:pt>
                <c:pt idx="6604">
                  <c:v>4.6384000000000015E-2</c:v>
                </c:pt>
                <c:pt idx="6605">
                  <c:v>4.6386500000000011E-2</c:v>
                </c:pt>
                <c:pt idx="6606">
                  <c:v>4.6387500000000005E-2</c:v>
                </c:pt>
                <c:pt idx="6607">
                  <c:v>4.638550000000001E-2</c:v>
                </c:pt>
                <c:pt idx="6608">
                  <c:v>4.638550000000001E-2</c:v>
                </c:pt>
                <c:pt idx="6609">
                  <c:v>4.6384000000000022E-2</c:v>
                </c:pt>
                <c:pt idx="6610">
                  <c:v>4.6379500000000018E-2</c:v>
                </c:pt>
                <c:pt idx="6611">
                  <c:v>4.6375000000000013E-2</c:v>
                </c:pt>
                <c:pt idx="6612">
                  <c:v>4.6371000000000023E-2</c:v>
                </c:pt>
                <c:pt idx="6613">
                  <c:v>4.6363000000000022E-2</c:v>
                </c:pt>
                <c:pt idx="6614">
                  <c:v>4.6357500000000017E-2</c:v>
                </c:pt>
                <c:pt idx="6615">
                  <c:v>4.6349500000000023E-2</c:v>
                </c:pt>
                <c:pt idx="6616">
                  <c:v>4.6343000000000016E-2</c:v>
                </c:pt>
                <c:pt idx="6617">
                  <c:v>4.6331500000000025E-2</c:v>
                </c:pt>
                <c:pt idx="6618">
                  <c:v>4.6321000000000022E-2</c:v>
                </c:pt>
                <c:pt idx="6619">
                  <c:v>4.6309000000000024E-2</c:v>
                </c:pt>
                <c:pt idx="6620">
                  <c:v>4.630200000000001E-2</c:v>
                </c:pt>
                <c:pt idx="6621">
                  <c:v>4.6288000000000003E-2</c:v>
                </c:pt>
                <c:pt idx="6622">
                  <c:v>4.627400000000001E-2</c:v>
                </c:pt>
                <c:pt idx="6623">
                  <c:v>4.6258500000000001E-2</c:v>
                </c:pt>
                <c:pt idx="6624">
                  <c:v>4.6242999999999999E-2</c:v>
                </c:pt>
                <c:pt idx="6625">
                  <c:v>4.6226500000000004E-2</c:v>
                </c:pt>
                <c:pt idx="6626">
                  <c:v>4.6207499999999985E-2</c:v>
                </c:pt>
                <c:pt idx="6627">
                  <c:v>4.6191499999999996E-2</c:v>
                </c:pt>
                <c:pt idx="6628">
                  <c:v>4.6176500000000002E-2</c:v>
                </c:pt>
                <c:pt idx="6629">
                  <c:v>4.6164500000000004E-2</c:v>
                </c:pt>
                <c:pt idx="6630">
                  <c:v>4.61535E-2</c:v>
                </c:pt>
                <c:pt idx="6631">
                  <c:v>4.6140000000000014E-2</c:v>
                </c:pt>
                <c:pt idx="6632">
                  <c:v>4.6126500000000015E-2</c:v>
                </c:pt>
                <c:pt idx="6633">
                  <c:v>4.6115500000000018E-2</c:v>
                </c:pt>
                <c:pt idx="6634">
                  <c:v>4.6102500000000005E-2</c:v>
                </c:pt>
                <c:pt idx="6635">
                  <c:v>4.6093500000000009E-2</c:v>
                </c:pt>
                <c:pt idx="6636">
                  <c:v>4.6082000000000019E-2</c:v>
                </c:pt>
                <c:pt idx="6637">
                  <c:v>4.6074000000000018E-2</c:v>
                </c:pt>
                <c:pt idx="6638">
                  <c:v>4.6064500000000008E-2</c:v>
                </c:pt>
                <c:pt idx="6639">
                  <c:v>4.605900000000001E-2</c:v>
                </c:pt>
                <c:pt idx="6640">
                  <c:v>4.6049500000000014E-2</c:v>
                </c:pt>
                <c:pt idx="6641">
                  <c:v>4.6044500000000023E-2</c:v>
                </c:pt>
                <c:pt idx="6642">
                  <c:v>4.6036000000000028E-2</c:v>
                </c:pt>
                <c:pt idx="6643">
                  <c:v>4.6029000000000014E-2</c:v>
                </c:pt>
                <c:pt idx="6644">
                  <c:v>4.6022500000000015E-2</c:v>
                </c:pt>
                <c:pt idx="6645">
                  <c:v>4.6016000000000015E-2</c:v>
                </c:pt>
                <c:pt idx="6646">
                  <c:v>4.6007500000000014E-2</c:v>
                </c:pt>
                <c:pt idx="6647">
                  <c:v>4.600000000000002E-2</c:v>
                </c:pt>
                <c:pt idx="6648">
                  <c:v>4.5993500000000027E-2</c:v>
                </c:pt>
                <c:pt idx="6649">
                  <c:v>4.5983500000000017E-2</c:v>
                </c:pt>
                <c:pt idx="6650">
                  <c:v>4.5973000000000021E-2</c:v>
                </c:pt>
                <c:pt idx="6651">
                  <c:v>4.5964000000000026E-2</c:v>
                </c:pt>
                <c:pt idx="6652">
                  <c:v>4.595450000000003E-2</c:v>
                </c:pt>
                <c:pt idx="6653">
                  <c:v>4.594350000000004E-2</c:v>
                </c:pt>
                <c:pt idx="6654">
                  <c:v>4.5931000000000041E-2</c:v>
                </c:pt>
                <c:pt idx="6655">
                  <c:v>4.5919000000000022E-2</c:v>
                </c:pt>
                <c:pt idx="6656">
                  <c:v>4.5907000000000038E-2</c:v>
                </c:pt>
                <c:pt idx="6657">
                  <c:v>4.5894000000000032E-2</c:v>
                </c:pt>
                <c:pt idx="6658">
                  <c:v>4.5880000000000025E-2</c:v>
                </c:pt>
                <c:pt idx="6659">
                  <c:v>4.5865000000000024E-2</c:v>
                </c:pt>
                <c:pt idx="6660">
                  <c:v>4.5851000000000024E-2</c:v>
                </c:pt>
                <c:pt idx="6661">
                  <c:v>4.5837500000000017E-2</c:v>
                </c:pt>
                <c:pt idx="6662">
                  <c:v>4.5823000000000016E-2</c:v>
                </c:pt>
                <c:pt idx="6663">
                  <c:v>4.5810500000000018E-2</c:v>
                </c:pt>
                <c:pt idx="6664">
                  <c:v>4.5795500000000031E-2</c:v>
                </c:pt>
                <c:pt idx="6665">
                  <c:v>4.5782500000000032E-2</c:v>
                </c:pt>
                <c:pt idx="6666">
                  <c:v>4.5769500000000039E-2</c:v>
                </c:pt>
                <c:pt idx="6667">
                  <c:v>4.5759000000000043E-2</c:v>
                </c:pt>
                <c:pt idx="6668">
                  <c:v>4.5746000000000037E-2</c:v>
                </c:pt>
                <c:pt idx="6669">
                  <c:v>4.5732500000000051E-2</c:v>
                </c:pt>
                <c:pt idx="6670">
                  <c:v>4.5719500000000052E-2</c:v>
                </c:pt>
                <c:pt idx="6671">
                  <c:v>4.5707500000000068E-2</c:v>
                </c:pt>
                <c:pt idx="6672">
                  <c:v>4.5696000000000063E-2</c:v>
                </c:pt>
                <c:pt idx="6673">
                  <c:v>4.5682500000000063E-2</c:v>
                </c:pt>
                <c:pt idx="6674">
                  <c:v>4.5669500000000064E-2</c:v>
                </c:pt>
                <c:pt idx="6675">
                  <c:v>4.5659500000000061E-2</c:v>
                </c:pt>
                <c:pt idx="6676">
                  <c:v>4.5647500000000063E-2</c:v>
                </c:pt>
                <c:pt idx="6677">
                  <c:v>4.5634000000000077E-2</c:v>
                </c:pt>
                <c:pt idx="6678">
                  <c:v>4.5621000000000071E-2</c:v>
                </c:pt>
                <c:pt idx="6679">
                  <c:v>4.5610500000000068E-2</c:v>
                </c:pt>
                <c:pt idx="6680">
                  <c:v>4.5599500000000071E-2</c:v>
                </c:pt>
                <c:pt idx="6681">
                  <c:v>4.5591000000000069E-2</c:v>
                </c:pt>
                <c:pt idx="6682">
                  <c:v>4.5580500000000065E-2</c:v>
                </c:pt>
                <c:pt idx="6683">
                  <c:v>4.5570000000000076E-2</c:v>
                </c:pt>
                <c:pt idx="6684">
                  <c:v>4.5561000000000081E-2</c:v>
                </c:pt>
                <c:pt idx="6685">
                  <c:v>4.5550500000000077E-2</c:v>
                </c:pt>
                <c:pt idx="6686">
                  <c:v>4.5536000000000083E-2</c:v>
                </c:pt>
                <c:pt idx="6687">
                  <c:v>4.5523000000000077E-2</c:v>
                </c:pt>
                <c:pt idx="6688">
                  <c:v>4.551150000000008E-2</c:v>
                </c:pt>
                <c:pt idx="6689">
                  <c:v>4.5500000000000068E-2</c:v>
                </c:pt>
                <c:pt idx="6690">
                  <c:v>4.5490000000000072E-2</c:v>
                </c:pt>
                <c:pt idx="6691">
                  <c:v>4.5480000000000062E-2</c:v>
                </c:pt>
                <c:pt idx="6692">
                  <c:v>4.5470000000000059E-2</c:v>
                </c:pt>
                <c:pt idx="6693">
                  <c:v>4.5460000000000056E-2</c:v>
                </c:pt>
                <c:pt idx="6694">
                  <c:v>4.5450000000000046E-2</c:v>
                </c:pt>
                <c:pt idx="6695">
                  <c:v>4.5440500000000036E-2</c:v>
                </c:pt>
                <c:pt idx="6696">
                  <c:v>4.5431500000000034E-2</c:v>
                </c:pt>
                <c:pt idx="6697">
                  <c:v>4.5422000000000032E-2</c:v>
                </c:pt>
                <c:pt idx="6698">
                  <c:v>4.5410500000000041E-2</c:v>
                </c:pt>
                <c:pt idx="6699">
                  <c:v>4.5400500000000024E-2</c:v>
                </c:pt>
                <c:pt idx="6700">
                  <c:v>4.5390500000000021E-2</c:v>
                </c:pt>
                <c:pt idx="6701">
                  <c:v>4.5381000000000025E-2</c:v>
                </c:pt>
                <c:pt idx="6702">
                  <c:v>4.5372500000000031E-2</c:v>
                </c:pt>
                <c:pt idx="6703">
                  <c:v>4.536450000000003E-2</c:v>
                </c:pt>
                <c:pt idx="6704">
                  <c:v>4.5355000000000034E-2</c:v>
                </c:pt>
                <c:pt idx="6705">
                  <c:v>4.5347000000000033E-2</c:v>
                </c:pt>
                <c:pt idx="6706">
                  <c:v>4.5337500000000037E-2</c:v>
                </c:pt>
                <c:pt idx="6707">
                  <c:v>4.5331000000000031E-2</c:v>
                </c:pt>
                <c:pt idx="6708">
                  <c:v>4.5323500000000017E-2</c:v>
                </c:pt>
                <c:pt idx="6709">
                  <c:v>4.5316500000000016E-2</c:v>
                </c:pt>
                <c:pt idx="6710">
                  <c:v>4.5307500000000014E-2</c:v>
                </c:pt>
                <c:pt idx="6711">
                  <c:v>4.5298000000000026E-2</c:v>
                </c:pt>
                <c:pt idx="6712">
                  <c:v>4.529200000000002E-2</c:v>
                </c:pt>
                <c:pt idx="6713">
                  <c:v>4.5285500000000027E-2</c:v>
                </c:pt>
                <c:pt idx="6714">
                  <c:v>4.5279500000000021E-2</c:v>
                </c:pt>
                <c:pt idx="6715">
                  <c:v>4.5273000000000028E-2</c:v>
                </c:pt>
                <c:pt idx="6716">
                  <c:v>4.5272000000000034E-2</c:v>
                </c:pt>
                <c:pt idx="6717">
                  <c:v>4.5266000000000028E-2</c:v>
                </c:pt>
                <c:pt idx="6718">
                  <c:v>4.5262000000000031E-2</c:v>
                </c:pt>
                <c:pt idx="6719">
                  <c:v>4.525800000000002E-2</c:v>
                </c:pt>
                <c:pt idx="6720">
                  <c:v>4.5256500000000026E-2</c:v>
                </c:pt>
                <c:pt idx="6721">
                  <c:v>4.5253500000000023E-2</c:v>
                </c:pt>
                <c:pt idx="6722">
                  <c:v>4.5256000000000032E-2</c:v>
                </c:pt>
                <c:pt idx="6723">
                  <c:v>4.5257000000000033E-2</c:v>
                </c:pt>
                <c:pt idx="6724">
                  <c:v>4.5257500000000041E-2</c:v>
                </c:pt>
                <c:pt idx="6725">
                  <c:v>4.5254500000000031E-2</c:v>
                </c:pt>
                <c:pt idx="6726">
                  <c:v>4.5252500000000022E-2</c:v>
                </c:pt>
                <c:pt idx="6727">
                  <c:v>4.5251500000000028E-2</c:v>
                </c:pt>
                <c:pt idx="6728">
                  <c:v>4.5249500000000026E-2</c:v>
                </c:pt>
                <c:pt idx="6729">
                  <c:v>4.5249000000000025E-2</c:v>
                </c:pt>
                <c:pt idx="6730">
                  <c:v>4.5245500000000022E-2</c:v>
                </c:pt>
                <c:pt idx="6731">
                  <c:v>4.5245500000000022E-2</c:v>
                </c:pt>
                <c:pt idx="6732">
                  <c:v>4.5242500000000012E-2</c:v>
                </c:pt>
                <c:pt idx="6733">
                  <c:v>4.5240500000000017E-2</c:v>
                </c:pt>
                <c:pt idx="6734">
                  <c:v>4.5235500000000012E-2</c:v>
                </c:pt>
                <c:pt idx="6735">
                  <c:v>4.5229999999999999E-2</c:v>
                </c:pt>
                <c:pt idx="6736">
                  <c:v>4.5218000000000001E-2</c:v>
                </c:pt>
                <c:pt idx="6737">
                  <c:v>4.5212500000000003E-2</c:v>
                </c:pt>
                <c:pt idx="6738">
                  <c:v>4.5205500000000003E-2</c:v>
                </c:pt>
                <c:pt idx="6739">
                  <c:v>4.5198000000000002E-2</c:v>
                </c:pt>
                <c:pt idx="6740">
                  <c:v>4.5189999999999994E-2</c:v>
                </c:pt>
                <c:pt idx="6741">
                  <c:v>4.5182999999999994E-2</c:v>
                </c:pt>
                <c:pt idx="6742">
                  <c:v>4.5176000000000001E-2</c:v>
                </c:pt>
                <c:pt idx="6743">
                  <c:v>4.5148499999999994E-2</c:v>
                </c:pt>
                <c:pt idx="6744">
                  <c:v>4.5140499999999993E-2</c:v>
                </c:pt>
                <c:pt idx="6745">
                  <c:v>4.512999999999999E-2</c:v>
                </c:pt>
                <c:pt idx="6746">
                  <c:v>4.5120499999999987E-2</c:v>
                </c:pt>
                <c:pt idx="6747">
                  <c:v>4.5112999999999986E-2</c:v>
                </c:pt>
                <c:pt idx="6748">
                  <c:v>4.5106499999999994E-2</c:v>
                </c:pt>
                <c:pt idx="6749">
                  <c:v>4.5101999999999982E-2</c:v>
                </c:pt>
                <c:pt idx="6750">
                  <c:v>4.5093499999999988E-2</c:v>
                </c:pt>
                <c:pt idx="6751">
                  <c:v>4.5085499999999994E-2</c:v>
                </c:pt>
                <c:pt idx="6752">
                  <c:v>4.5087500000000003E-2</c:v>
                </c:pt>
                <c:pt idx="6753">
                  <c:v>4.5081499999999997E-2</c:v>
                </c:pt>
                <c:pt idx="6754">
                  <c:v>4.5077999999999993E-2</c:v>
                </c:pt>
                <c:pt idx="6755">
                  <c:v>4.5074000000000003E-2</c:v>
                </c:pt>
                <c:pt idx="6756">
                  <c:v>4.5072000000000001E-2</c:v>
                </c:pt>
                <c:pt idx="6757">
                  <c:v>4.5069500000000005E-2</c:v>
                </c:pt>
                <c:pt idx="6758">
                  <c:v>4.5069500000000005E-2</c:v>
                </c:pt>
                <c:pt idx="6759">
                  <c:v>4.5069500000000005E-2</c:v>
                </c:pt>
                <c:pt idx="6760">
                  <c:v>4.5070000000000006E-2</c:v>
                </c:pt>
                <c:pt idx="6761">
                  <c:v>4.5075000000000011E-2</c:v>
                </c:pt>
                <c:pt idx="6762">
                  <c:v>4.5076000000000012E-2</c:v>
                </c:pt>
                <c:pt idx="6763">
                  <c:v>4.5080500000000009E-2</c:v>
                </c:pt>
                <c:pt idx="6764">
                  <c:v>4.5083500000000012E-2</c:v>
                </c:pt>
                <c:pt idx="6765">
                  <c:v>4.5074500000000003E-2</c:v>
                </c:pt>
                <c:pt idx="6766">
                  <c:v>4.5073500000000009E-2</c:v>
                </c:pt>
                <c:pt idx="6767">
                  <c:v>4.5080500000000016E-2</c:v>
                </c:pt>
                <c:pt idx="6768">
                  <c:v>4.5082000000000011E-2</c:v>
                </c:pt>
                <c:pt idx="6769">
                  <c:v>4.508750000000001E-2</c:v>
                </c:pt>
                <c:pt idx="6770">
                  <c:v>4.5091500000000007E-2</c:v>
                </c:pt>
                <c:pt idx="6771">
                  <c:v>4.5094000000000009E-2</c:v>
                </c:pt>
                <c:pt idx="6772">
                  <c:v>4.5099000000000021E-2</c:v>
                </c:pt>
                <c:pt idx="6773">
                  <c:v>4.510450000000002E-2</c:v>
                </c:pt>
                <c:pt idx="6774">
                  <c:v>4.5111500000000027E-2</c:v>
                </c:pt>
                <c:pt idx="6775">
                  <c:v>4.5116000000000017E-2</c:v>
                </c:pt>
                <c:pt idx="6776">
                  <c:v>4.5121500000000016E-2</c:v>
                </c:pt>
                <c:pt idx="6777">
                  <c:v>4.5122000000000037E-2</c:v>
                </c:pt>
                <c:pt idx="6778">
                  <c:v>4.5126500000000035E-2</c:v>
                </c:pt>
                <c:pt idx="6779">
                  <c:v>4.5128500000000037E-2</c:v>
                </c:pt>
                <c:pt idx="6780">
                  <c:v>4.5131000000000025E-2</c:v>
                </c:pt>
                <c:pt idx="6781">
                  <c:v>4.5133000000000034E-2</c:v>
                </c:pt>
                <c:pt idx="6782">
                  <c:v>4.513550000000003E-2</c:v>
                </c:pt>
                <c:pt idx="6783">
                  <c:v>4.5139000000000033E-2</c:v>
                </c:pt>
                <c:pt idx="6784">
                  <c:v>4.5137000000000038E-2</c:v>
                </c:pt>
                <c:pt idx="6785">
                  <c:v>4.513850000000004E-2</c:v>
                </c:pt>
                <c:pt idx="6786">
                  <c:v>4.5136000000000037E-2</c:v>
                </c:pt>
                <c:pt idx="6787">
                  <c:v>4.5114000000000036E-2</c:v>
                </c:pt>
                <c:pt idx="6788">
                  <c:v>4.5110500000000026E-2</c:v>
                </c:pt>
                <c:pt idx="6789">
                  <c:v>4.5108500000000037E-2</c:v>
                </c:pt>
                <c:pt idx="6790">
                  <c:v>4.5103500000000032E-2</c:v>
                </c:pt>
                <c:pt idx="6791">
                  <c:v>4.5099000000000028E-2</c:v>
                </c:pt>
                <c:pt idx="6792">
                  <c:v>4.509450000000003E-2</c:v>
                </c:pt>
                <c:pt idx="6793">
                  <c:v>4.5091500000000034E-2</c:v>
                </c:pt>
                <c:pt idx="6794">
                  <c:v>4.5087500000000037E-2</c:v>
                </c:pt>
                <c:pt idx="6795">
                  <c:v>4.5084000000000034E-2</c:v>
                </c:pt>
                <c:pt idx="6796">
                  <c:v>4.5084500000000034E-2</c:v>
                </c:pt>
                <c:pt idx="6797">
                  <c:v>4.5081500000000031E-2</c:v>
                </c:pt>
                <c:pt idx="6798">
                  <c:v>4.5079000000000029E-2</c:v>
                </c:pt>
                <c:pt idx="6799">
                  <c:v>4.507750000000002E-2</c:v>
                </c:pt>
                <c:pt idx="6800">
                  <c:v>4.5077000000000013E-2</c:v>
                </c:pt>
                <c:pt idx="6801">
                  <c:v>4.5074000000000024E-2</c:v>
                </c:pt>
                <c:pt idx="6802">
                  <c:v>4.5071500000000021E-2</c:v>
                </c:pt>
                <c:pt idx="6803">
                  <c:v>4.5071500000000021E-2</c:v>
                </c:pt>
                <c:pt idx="6804">
                  <c:v>4.5074000000000024E-2</c:v>
                </c:pt>
                <c:pt idx="6805">
                  <c:v>4.5074000000000017E-2</c:v>
                </c:pt>
                <c:pt idx="6806">
                  <c:v>4.5077000000000013E-2</c:v>
                </c:pt>
                <c:pt idx="6807">
                  <c:v>4.5082000000000011E-2</c:v>
                </c:pt>
                <c:pt idx="6808">
                  <c:v>4.5086500000000009E-2</c:v>
                </c:pt>
                <c:pt idx="6809">
                  <c:v>4.5092000000000014E-2</c:v>
                </c:pt>
                <c:pt idx="6810">
                  <c:v>4.5100000000000015E-2</c:v>
                </c:pt>
                <c:pt idx="6811">
                  <c:v>4.5108500000000017E-2</c:v>
                </c:pt>
                <c:pt idx="6812">
                  <c:v>4.5116500000000025E-2</c:v>
                </c:pt>
                <c:pt idx="6813">
                  <c:v>4.5123500000000011E-2</c:v>
                </c:pt>
                <c:pt idx="6814">
                  <c:v>4.5131500000000005E-2</c:v>
                </c:pt>
                <c:pt idx="6815">
                  <c:v>4.5139999999999993E-2</c:v>
                </c:pt>
                <c:pt idx="6816">
                  <c:v>4.5143499999999996E-2</c:v>
                </c:pt>
                <c:pt idx="6817">
                  <c:v>4.5153500000000006E-2</c:v>
                </c:pt>
                <c:pt idx="6818">
                  <c:v>4.5162499999999994E-2</c:v>
                </c:pt>
                <c:pt idx="6819">
                  <c:v>4.517199999999999E-2</c:v>
                </c:pt>
                <c:pt idx="6820">
                  <c:v>4.5176999999999995E-2</c:v>
                </c:pt>
                <c:pt idx="6821">
                  <c:v>4.5185499999999997E-2</c:v>
                </c:pt>
                <c:pt idx="6822">
                  <c:v>4.5191999999999996E-2</c:v>
                </c:pt>
                <c:pt idx="6823">
                  <c:v>4.5201999999999999E-2</c:v>
                </c:pt>
                <c:pt idx="6824">
                  <c:v>4.5210500000000001E-2</c:v>
                </c:pt>
                <c:pt idx="6825">
                  <c:v>4.5218000000000001E-2</c:v>
                </c:pt>
                <c:pt idx="6826">
                  <c:v>4.5225499999999988E-2</c:v>
                </c:pt>
                <c:pt idx="6827">
                  <c:v>4.5226999999999989E-2</c:v>
                </c:pt>
                <c:pt idx="6828">
                  <c:v>4.5231999999999981E-2</c:v>
                </c:pt>
                <c:pt idx="6829">
                  <c:v>4.5238999999999994E-2</c:v>
                </c:pt>
                <c:pt idx="6830">
                  <c:v>4.5242499999999984E-2</c:v>
                </c:pt>
                <c:pt idx="6831">
                  <c:v>4.5249499999999977E-2</c:v>
                </c:pt>
                <c:pt idx="6832">
                  <c:v>4.5248999999999977E-2</c:v>
                </c:pt>
                <c:pt idx="6833">
                  <c:v>4.5252999999999967E-2</c:v>
                </c:pt>
                <c:pt idx="6834">
                  <c:v>4.5260499999999967E-2</c:v>
                </c:pt>
                <c:pt idx="6835">
                  <c:v>4.5264999999999972E-2</c:v>
                </c:pt>
                <c:pt idx="6836">
                  <c:v>4.5266499999999966E-2</c:v>
                </c:pt>
                <c:pt idx="6837">
                  <c:v>4.5272499999999966E-2</c:v>
                </c:pt>
                <c:pt idx="6838">
                  <c:v>4.5281499999999968E-2</c:v>
                </c:pt>
                <c:pt idx="6839">
                  <c:v>4.528749999999996E-2</c:v>
                </c:pt>
                <c:pt idx="6840">
                  <c:v>4.5297499999999963E-2</c:v>
                </c:pt>
                <c:pt idx="6841">
                  <c:v>4.5306999999999951E-2</c:v>
                </c:pt>
                <c:pt idx="6842">
                  <c:v>4.5318499999999956E-2</c:v>
                </c:pt>
                <c:pt idx="6843">
                  <c:v>4.5327999999999952E-2</c:v>
                </c:pt>
                <c:pt idx="6844">
                  <c:v>4.533649999999996E-2</c:v>
                </c:pt>
                <c:pt idx="6845">
                  <c:v>4.534599999999997E-2</c:v>
                </c:pt>
                <c:pt idx="6846">
                  <c:v>4.5355499999999965E-2</c:v>
                </c:pt>
                <c:pt idx="6847">
                  <c:v>4.5366499999999962E-2</c:v>
                </c:pt>
                <c:pt idx="6848">
                  <c:v>4.5377499999999966E-2</c:v>
                </c:pt>
                <c:pt idx="6849">
                  <c:v>4.5380999999999977E-2</c:v>
                </c:pt>
                <c:pt idx="6850">
                  <c:v>4.5391999999999967E-2</c:v>
                </c:pt>
                <c:pt idx="6851">
                  <c:v>4.5405499999999967E-2</c:v>
                </c:pt>
                <c:pt idx="6852">
                  <c:v>4.5417499999999979E-2</c:v>
                </c:pt>
                <c:pt idx="6853">
                  <c:v>4.5429999999999984E-2</c:v>
                </c:pt>
                <c:pt idx="6854">
                  <c:v>4.5441499999999982E-2</c:v>
                </c:pt>
                <c:pt idx="6855">
                  <c:v>4.5453999999999981E-2</c:v>
                </c:pt>
                <c:pt idx="6856">
                  <c:v>4.5465999999999999E-2</c:v>
                </c:pt>
                <c:pt idx="6857">
                  <c:v>4.5478999999999992E-2</c:v>
                </c:pt>
                <c:pt idx="6858">
                  <c:v>4.5488500000000001E-2</c:v>
                </c:pt>
                <c:pt idx="6859">
                  <c:v>4.5499500000000005E-2</c:v>
                </c:pt>
                <c:pt idx="6860">
                  <c:v>4.5510999999999996E-2</c:v>
                </c:pt>
                <c:pt idx="6861">
                  <c:v>4.5520999999999992E-2</c:v>
                </c:pt>
                <c:pt idx="6862">
                  <c:v>4.5527500000000005E-2</c:v>
                </c:pt>
                <c:pt idx="6863">
                  <c:v>4.5535000000000006E-2</c:v>
                </c:pt>
                <c:pt idx="6864">
                  <c:v>4.5542500000000007E-2</c:v>
                </c:pt>
                <c:pt idx="6865">
                  <c:v>4.5548499999999999E-2</c:v>
                </c:pt>
                <c:pt idx="6866">
                  <c:v>4.5561000000000004E-2</c:v>
                </c:pt>
                <c:pt idx="6867">
                  <c:v>4.5566000000000002E-2</c:v>
                </c:pt>
                <c:pt idx="6868">
                  <c:v>4.5572499999999995E-2</c:v>
                </c:pt>
                <c:pt idx="6869">
                  <c:v>4.5579000000000001E-2</c:v>
                </c:pt>
                <c:pt idx="6870">
                  <c:v>4.5584999999999994E-2</c:v>
                </c:pt>
                <c:pt idx="6871">
                  <c:v>4.5593500000000002E-2</c:v>
                </c:pt>
                <c:pt idx="6872">
                  <c:v>4.5599999999999995E-2</c:v>
                </c:pt>
                <c:pt idx="6873">
                  <c:v>4.5605E-2</c:v>
                </c:pt>
                <c:pt idx="6874">
                  <c:v>4.5611499999999999E-2</c:v>
                </c:pt>
                <c:pt idx="6875">
                  <c:v>4.5616999999999991E-2</c:v>
                </c:pt>
                <c:pt idx="6876">
                  <c:v>4.5624999999999999E-2</c:v>
                </c:pt>
                <c:pt idx="6877">
                  <c:v>4.5633000000000007E-2</c:v>
                </c:pt>
                <c:pt idx="6878">
                  <c:v>4.5641500000000008E-2</c:v>
                </c:pt>
                <c:pt idx="6879">
                  <c:v>4.5648000000000008E-2</c:v>
                </c:pt>
                <c:pt idx="6880">
                  <c:v>4.5657500000000011E-2</c:v>
                </c:pt>
                <c:pt idx="6881">
                  <c:v>4.5666999999999999E-2</c:v>
                </c:pt>
                <c:pt idx="6882">
                  <c:v>4.5675500000000001E-2</c:v>
                </c:pt>
                <c:pt idx="6883">
                  <c:v>4.5682500000000001E-2</c:v>
                </c:pt>
                <c:pt idx="6884">
                  <c:v>4.5692499999999997E-2</c:v>
                </c:pt>
                <c:pt idx="6885">
                  <c:v>4.5703000000000008E-2</c:v>
                </c:pt>
                <c:pt idx="6886">
                  <c:v>4.5717000000000001E-2</c:v>
                </c:pt>
                <c:pt idx="6887">
                  <c:v>4.5729999999999993E-2</c:v>
                </c:pt>
                <c:pt idx="6888">
                  <c:v>4.5742499999999998E-2</c:v>
                </c:pt>
                <c:pt idx="6889">
                  <c:v>4.5756500000000012E-2</c:v>
                </c:pt>
                <c:pt idx="6890">
                  <c:v>4.5769500000000012E-2</c:v>
                </c:pt>
                <c:pt idx="6891">
                  <c:v>4.5784500000000013E-2</c:v>
                </c:pt>
                <c:pt idx="6892">
                  <c:v>4.5797000000000004E-2</c:v>
                </c:pt>
                <c:pt idx="6893">
                  <c:v>4.5808500000000009E-2</c:v>
                </c:pt>
                <c:pt idx="6894">
                  <c:v>4.5823000000000003E-2</c:v>
                </c:pt>
                <c:pt idx="6895">
                  <c:v>4.5807000000000014E-2</c:v>
                </c:pt>
                <c:pt idx="6896">
                  <c:v>4.5820999999999994E-2</c:v>
                </c:pt>
                <c:pt idx="6897">
                  <c:v>4.5831000000000011E-2</c:v>
                </c:pt>
                <c:pt idx="6898">
                  <c:v>4.5846500000000005E-2</c:v>
                </c:pt>
                <c:pt idx="6899">
                  <c:v>4.5859000000000004E-2</c:v>
                </c:pt>
                <c:pt idx="6900">
                  <c:v>4.587200000000001E-2</c:v>
                </c:pt>
                <c:pt idx="6901">
                  <c:v>4.5867500000000005E-2</c:v>
                </c:pt>
                <c:pt idx="6902">
                  <c:v>4.5879500000000004E-2</c:v>
                </c:pt>
                <c:pt idx="6903">
                  <c:v>4.58895E-2</c:v>
                </c:pt>
                <c:pt idx="6904">
                  <c:v>4.5899499999999989E-2</c:v>
                </c:pt>
                <c:pt idx="6905">
                  <c:v>4.5907999999999977E-2</c:v>
                </c:pt>
                <c:pt idx="6906">
                  <c:v>4.5917999999999973E-2</c:v>
                </c:pt>
                <c:pt idx="6907">
                  <c:v>4.5925999999999974E-2</c:v>
                </c:pt>
                <c:pt idx="6908">
                  <c:v>4.5935499999999976E-2</c:v>
                </c:pt>
                <c:pt idx="6909">
                  <c:v>4.5942999999999977E-2</c:v>
                </c:pt>
                <c:pt idx="6910">
                  <c:v>4.5948999999999976E-2</c:v>
                </c:pt>
                <c:pt idx="6911">
                  <c:v>4.5955999999999976E-2</c:v>
                </c:pt>
                <c:pt idx="6912">
                  <c:v>4.5962999999999983E-2</c:v>
                </c:pt>
                <c:pt idx="6913">
                  <c:v>4.596949999999999E-2</c:v>
                </c:pt>
                <c:pt idx="6914">
                  <c:v>4.5977499999999984E-2</c:v>
                </c:pt>
                <c:pt idx="6915">
                  <c:v>4.5985499999999985E-2</c:v>
                </c:pt>
                <c:pt idx="6916">
                  <c:v>4.598799999999998E-2</c:v>
                </c:pt>
                <c:pt idx="6917">
                  <c:v>4.599499999999998E-2</c:v>
                </c:pt>
                <c:pt idx="6918">
                  <c:v>4.6001499999999987E-2</c:v>
                </c:pt>
                <c:pt idx="6919">
                  <c:v>4.6010999999999982E-2</c:v>
                </c:pt>
                <c:pt idx="6920">
                  <c:v>4.6014499999999979E-2</c:v>
                </c:pt>
                <c:pt idx="6921">
                  <c:v>4.6019999999999985E-2</c:v>
                </c:pt>
                <c:pt idx="6922">
                  <c:v>4.6020999999999986E-2</c:v>
                </c:pt>
                <c:pt idx="6923">
                  <c:v>4.6028499999999986E-2</c:v>
                </c:pt>
                <c:pt idx="6924">
                  <c:v>4.6035999999999987E-2</c:v>
                </c:pt>
                <c:pt idx="6925">
                  <c:v>4.6046999999999984E-2</c:v>
                </c:pt>
                <c:pt idx="6926">
                  <c:v>4.6059499999999989E-2</c:v>
                </c:pt>
                <c:pt idx="6927">
                  <c:v>4.6066499999999989E-2</c:v>
                </c:pt>
                <c:pt idx="6928">
                  <c:v>4.607399999999999E-2</c:v>
                </c:pt>
                <c:pt idx="6929">
                  <c:v>4.6081500000000004E-2</c:v>
                </c:pt>
                <c:pt idx="6930">
                  <c:v>4.6092500000000002E-2</c:v>
                </c:pt>
                <c:pt idx="6931">
                  <c:v>4.6102999999999998E-2</c:v>
                </c:pt>
                <c:pt idx="6932">
                  <c:v>4.6115499999999997E-2</c:v>
                </c:pt>
                <c:pt idx="6933">
                  <c:v>4.6128000000000002E-2</c:v>
                </c:pt>
                <c:pt idx="6934">
                  <c:v>4.6133500000000008E-2</c:v>
                </c:pt>
                <c:pt idx="6935">
                  <c:v>4.6148500000000009E-2</c:v>
                </c:pt>
                <c:pt idx="6936">
                  <c:v>4.6169000000000002E-2</c:v>
                </c:pt>
                <c:pt idx="6937">
                  <c:v>4.6185000000000011E-2</c:v>
                </c:pt>
                <c:pt idx="6938">
                  <c:v>4.6203500000000022E-2</c:v>
                </c:pt>
                <c:pt idx="6939">
                  <c:v>4.6221000000000012E-2</c:v>
                </c:pt>
                <c:pt idx="6940">
                  <c:v>4.6236000000000006E-2</c:v>
                </c:pt>
                <c:pt idx="6941">
                  <c:v>4.6249999999999999E-2</c:v>
                </c:pt>
                <c:pt idx="6942">
                  <c:v>4.6262500000000005E-2</c:v>
                </c:pt>
                <c:pt idx="6943">
                  <c:v>4.6298000000000006E-2</c:v>
                </c:pt>
                <c:pt idx="6944">
                  <c:v>4.6311499999999999E-2</c:v>
                </c:pt>
                <c:pt idx="6945">
                  <c:v>4.6290999999999992E-2</c:v>
                </c:pt>
                <c:pt idx="6946">
                  <c:v>4.6302500000000003E-2</c:v>
                </c:pt>
                <c:pt idx="6947">
                  <c:v>4.6311499999999999E-2</c:v>
                </c:pt>
                <c:pt idx="6948">
                  <c:v>4.6320499999999994E-2</c:v>
                </c:pt>
                <c:pt idx="6949">
                  <c:v>4.6325999999999999E-2</c:v>
                </c:pt>
                <c:pt idx="6950">
                  <c:v>4.6334E-2</c:v>
                </c:pt>
                <c:pt idx="6951">
                  <c:v>4.6339499999999999E-2</c:v>
                </c:pt>
                <c:pt idx="6952">
                  <c:v>4.6337999999999997E-2</c:v>
                </c:pt>
                <c:pt idx="6953">
                  <c:v>4.6344500000000004E-2</c:v>
                </c:pt>
                <c:pt idx="6954">
                  <c:v>4.6351500000000004E-2</c:v>
                </c:pt>
                <c:pt idx="6955">
                  <c:v>4.6362500000000001E-2</c:v>
                </c:pt>
                <c:pt idx="6956">
                  <c:v>4.6370500000000002E-2</c:v>
                </c:pt>
                <c:pt idx="6957">
                  <c:v>4.6377000000000008E-2</c:v>
                </c:pt>
                <c:pt idx="6958">
                  <c:v>4.6382999999999994E-2</c:v>
                </c:pt>
                <c:pt idx="6959">
                  <c:v>4.6390499999999994E-2</c:v>
                </c:pt>
                <c:pt idx="6960">
                  <c:v>4.6397999999999981E-2</c:v>
                </c:pt>
                <c:pt idx="6961">
                  <c:v>4.64035E-2</c:v>
                </c:pt>
                <c:pt idx="6962">
                  <c:v>4.6412499999999988E-2</c:v>
                </c:pt>
                <c:pt idx="6963">
                  <c:v>4.6411499999999994E-2</c:v>
                </c:pt>
                <c:pt idx="6964">
                  <c:v>4.6418000000000001E-2</c:v>
                </c:pt>
                <c:pt idx="6965">
                  <c:v>4.6439000000000001E-2</c:v>
                </c:pt>
                <c:pt idx="6966">
                  <c:v>4.6450499999999992E-2</c:v>
                </c:pt>
                <c:pt idx="6967">
                  <c:v>4.6453499999999995E-2</c:v>
                </c:pt>
                <c:pt idx="6968">
                  <c:v>4.6463500000000012E-2</c:v>
                </c:pt>
                <c:pt idx="6969">
                  <c:v>4.6471000000000012E-2</c:v>
                </c:pt>
                <c:pt idx="6970">
                  <c:v>4.6480500000000022E-2</c:v>
                </c:pt>
                <c:pt idx="6971">
                  <c:v>4.6495000000000022E-2</c:v>
                </c:pt>
                <c:pt idx="6972">
                  <c:v>4.6498500000000026E-2</c:v>
                </c:pt>
                <c:pt idx="6973">
                  <c:v>4.6504500000000018E-2</c:v>
                </c:pt>
                <c:pt idx="6974">
                  <c:v>4.6510500000000024E-2</c:v>
                </c:pt>
                <c:pt idx="6975">
                  <c:v>4.6517000000000017E-2</c:v>
                </c:pt>
                <c:pt idx="6976">
                  <c:v>4.6540000000000019E-2</c:v>
                </c:pt>
                <c:pt idx="6977">
                  <c:v>4.6549500000000021E-2</c:v>
                </c:pt>
                <c:pt idx="6978">
                  <c:v>4.6559000000000017E-2</c:v>
                </c:pt>
                <c:pt idx="6979">
                  <c:v>4.6570000000000021E-2</c:v>
                </c:pt>
                <c:pt idx="6980">
                  <c:v>4.6577500000000008E-2</c:v>
                </c:pt>
                <c:pt idx="6981">
                  <c:v>4.6588500000000012E-2</c:v>
                </c:pt>
                <c:pt idx="6982">
                  <c:v>4.6597500000000014E-2</c:v>
                </c:pt>
                <c:pt idx="6983">
                  <c:v>4.6607000000000023E-2</c:v>
                </c:pt>
                <c:pt idx="6984">
                  <c:v>4.6619500000000029E-2</c:v>
                </c:pt>
                <c:pt idx="6985">
                  <c:v>4.6630000000000033E-2</c:v>
                </c:pt>
                <c:pt idx="6986">
                  <c:v>4.6642500000000024E-2</c:v>
                </c:pt>
                <c:pt idx="6987">
                  <c:v>4.6654000000000015E-2</c:v>
                </c:pt>
                <c:pt idx="6988">
                  <c:v>4.6666500000000014E-2</c:v>
                </c:pt>
                <c:pt idx="6989">
                  <c:v>4.6684000000000017E-2</c:v>
                </c:pt>
                <c:pt idx="6990">
                  <c:v>4.6697000000000009E-2</c:v>
                </c:pt>
                <c:pt idx="6991">
                  <c:v>4.6708500000000014E-2</c:v>
                </c:pt>
                <c:pt idx="6992">
                  <c:v>4.6721499999999999E-2</c:v>
                </c:pt>
                <c:pt idx="6993">
                  <c:v>4.6738000000000009E-2</c:v>
                </c:pt>
                <c:pt idx="6994">
                  <c:v>4.6754000000000018E-2</c:v>
                </c:pt>
                <c:pt idx="6995">
                  <c:v>4.6769000000000005E-2</c:v>
                </c:pt>
                <c:pt idx="6996">
                  <c:v>4.6782000000000004E-2</c:v>
                </c:pt>
                <c:pt idx="6997">
                  <c:v>4.6795000000000003E-2</c:v>
                </c:pt>
                <c:pt idx="6998">
                  <c:v>4.680900000000001E-2</c:v>
                </c:pt>
                <c:pt idx="6999">
                  <c:v>4.6820500000000015E-2</c:v>
                </c:pt>
                <c:pt idx="7000">
                  <c:v>4.6835000000000002E-2</c:v>
                </c:pt>
                <c:pt idx="7001">
                  <c:v>4.6872000000000018E-2</c:v>
                </c:pt>
                <c:pt idx="7002">
                  <c:v>4.6889500000000001E-2</c:v>
                </c:pt>
                <c:pt idx="7003">
                  <c:v>4.6902500000000014E-2</c:v>
                </c:pt>
                <c:pt idx="7004">
                  <c:v>4.6917000000000007E-2</c:v>
                </c:pt>
                <c:pt idx="7005">
                  <c:v>4.6934000000000003E-2</c:v>
                </c:pt>
                <c:pt idx="7006">
                  <c:v>4.6948500000000004E-2</c:v>
                </c:pt>
                <c:pt idx="7007">
                  <c:v>4.696249999999999E-2</c:v>
                </c:pt>
                <c:pt idx="7008">
                  <c:v>4.6977499999999991E-2</c:v>
                </c:pt>
                <c:pt idx="7009">
                  <c:v>4.6990999999999998E-2</c:v>
                </c:pt>
                <c:pt idx="7010">
                  <c:v>4.7001999999999995E-2</c:v>
                </c:pt>
                <c:pt idx="7011">
                  <c:v>4.7019999999999978E-2</c:v>
                </c:pt>
                <c:pt idx="7012">
                  <c:v>4.7035999999999988E-2</c:v>
                </c:pt>
                <c:pt idx="7013">
                  <c:v>4.7054999999999986E-2</c:v>
                </c:pt>
                <c:pt idx="7014">
                  <c:v>4.707299999999999E-2</c:v>
                </c:pt>
                <c:pt idx="7015">
                  <c:v>4.7089499999999999E-2</c:v>
                </c:pt>
                <c:pt idx="7016">
                  <c:v>4.710799999999999E-2</c:v>
                </c:pt>
                <c:pt idx="7017">
                  <c:v>4.7122499999999991E-2</c:v>
                </c:pt>
                <c:pt idx="7018">
                  <c:v>4.7137999999999992E-2</c:v>
                </c:pt>
                <c:pt idx="7019">
                  <c:v>4.714899999999999E-2</c:v>
                </c:pt>
                <c:pt idx="7020">
                  <c:v>4.7155999999999983E-2</c:v>
                </c:pt>
                <c:pt idx="7021">
                  <c:v>4.7166499999999986E-2</c:v>
                </c:pt>
                <c:pt idx="7022">
                  <c:v>4.7192999999999985E-2</c:v>
                </c:pt>
                <c:pt idx="7023">
                  <c:v>4.7200499999999986E-2</c:v>
                </c:pt>
                <c:pt idx="7024">
                  <c:v>4.7209499999999995E-2</c:v>
                </c:pt>
                <c:pt idx="7025">
                  <c:v>4.7218999999999997E-2</c:v>
                </c:pt>
                <c:pt idx="7026">
                  <c:v>4.7228999999999993E-2</c:v>
                </c:pt>
                <c:pt idx="7027">
                  <c:v>4.7244999999999988E-2</c:v>
                </c:pt>
                <c:pt idx="7028">
                  <c:v>4.7255499999999985E-2</c:v>
                </c:pt>
                <c:pt idx="7029">
                  <c:v>4.7263499999999986E-2</c:v>
                </c:pt>
                <c:pt idx="7030">
                  <c:v>4.7272499999999967E-2</c:v>
                </c:pt>
                <c:pt idx="7031">
                  <c:v>4.727549999999997E-2</c:v>
                </c:pt>
                <c:pt idx="7032">
                  <c:v>4.7291999999999973E-2</c:v>
                </c:pt>
                <c:pt idx="7033">
                  <c:v>4.7299999999999981E-2</c:v>
                </c:pt>
                <c:pt idx="7034">
                  <c:v>4.7304999999999972E-2</c:v>
                </c:pt>
                <c:pt idx="7035">
                  <c:v>4.7306999999999981E-2</c:v>
                </c:pt>
                <c:pt idx="7036">
                  <c:v>4.7320499999999981E-2</c:v>
                </c:pt>
                <c:pt idx="7037">
                  <c:v>4.7327999999999981E-2</c:v>
                </c:pt>
                <c:pt idx="7038">
                  <c:v>4.7334499999999974E-2</c:v>
                </c:pt>
                <c:pt idx="7039">
                  <c:v>4.7352999999999985E-2</c:v>
                </c:pt>
                <c:pt idx="7040">
                  <c:v>4.7358499999999991E-2</c:v>
                </c:pt>
                <c:pt idx="7041">
                  <c:v>4.7362499999999981E-2</c:v>
                </c:pt>
                <c:pt idx="7042">
                  <c:v>4.7368999999999988E-2</c:v>
                </c:pt>
                <c:pt idx="7043">
                  <c:v>4.7377499999999982E-2</c:v>
                </c:pt>
                <c:pt idx="7044">
                  <c:v>4.7379999999999985E-2</c:v>
                </c:pt>
                <c:pt idx="7045">
                  <c:v>4.7388499999999993E-2</c:v>
                </c:pt>
                <c:pt idx="7046">
                  <c:v>4.7399499999999983E-2</c:v>
                </c:pt>
                <c:pt idx="7047">
                  <c:v>4.7407999999999992E-2</c:v>
                </c:pt>
                <c:pt idx="7048">
                  <c:v>4.7416499999999993E-2</c:v>
                </c:pt>
                <c:pt idx="7049">
                  <c:v>4.7435999999999999E-2</c:v>
                </c:pt>
                <c:pt idx="7050">
                  <c:v>4.744749999999999E-2</c:v>
                </c:pt>
                <c:pt idx="7051">
                  <c:v>4.7457499999999993E-2</c:v>
                </c:pt>
                <c:pt idx="7052">
                  <c:v>4.746899999999999E-2</c:v>
                </c:pt>
                <c:pt idx="7053">
                  <c:v>4.7477999999999992E-2</c:v>
                </c:pt>
                <c:pt idx="7054">
                  <c:v>4.7471499999999993E-2</c:v>
                </c:pt>
                <c:pt idx="7055">
                  <c:v>4.7482999999999997E-2</c:v>
                </c:pt>
                <c:pt idx="7056">
                  <c:v>4.7494999999999996E-2</c:v>
                </c:pt>
                <c:pt idx="7057">
                  <c:v>4.7501999999999989E-2</c:v>
                </c:pt>
                <c:pt idx="7058">
                  <c:v>4.7517499999999997E-2</c:v>
                </c:pt>
                <c:pt idx="7059">
                  <c:v>4.7532999999999992E-2</c:v>
                </c:pt>
                <c:pt idx="7060">
                  <c:v>4.7544499999999983E-2</c:v>
                </c:pt>
                <c:pt idx="7061">
                  <c:v>4.7556999999999981E-2</c:v>
                </c:pt>
                <c:pt idx="7062">
                  <c:v>4.757299999999999E-2</c:v>
                </c:pt>
                <c:pt idx="7063">
                  <c:v>4.7585499999999996E-2</c:v>
                </c:pt>
                <c:pt idx="7064">
                  <c:v>4.7601499999999991E-2</c:v>
                </c:pt>
                <c:pt idx="7065">
                  <c:v>4.7615499999999998E-2</c:v>
                </c:pt>
                <c:pt idx="7066">
                  <c:v>4.7623499999999999E-2</c:v>
                </c:pt>
                <c:pt idx="7067">
                  <c:v>4.7635999999999991E-2</c:v>
                </c:pt>
                <c:pt idx="7068">
                  <c:v>4.7651499999999986E-2</c:v>
                </c:pt>
                <c:pt idx="7069">
                  <c:v>4.7664499999999992E-2</c:v>
                </c:pt>
                <c:pt idx="7070">
                  <c:v>4.7678499999999992E-2</c:v>
                </c:pt>
                <c:pt idx="7071">
                  <c:v>4.7688499999999988E-2</c:v>
                </c:pt>
                <c:pt idx="7072">
                  <c:v>4.7698499999999991E-2</c:v>
                </c:pt>
                <c:pt idx="7073">
                  <c:v>4.7713499999999992E-2</c:v>
                </c:pt>
                <c:pt idx="7074">
                  <c:v>4.7727499999999985E-2</c:v>
                </c:pt>
                <c:pt idx="7075">
                  <c:v>4.7737999999999989E-2</c:v>
                </c:pt>
                <c:pt idx="7076">
                  <c:v>4.7745499999999996E-2</c:v>
                </c:pt>
                <c:pt idx="7077">
                  <c:v>4.7754999999999999E-2</c:v>
                </c:pt>
                <c:pt idx="7078">
                  <c:v>4.7762499999999999E-2</c:v>
                </c:pt>
                <c:pt idx="7079">
                  <c:v>4.7771499999999995E-2</c:v>
                </c:pt>
                <c:pt idx="7080">
                  <c:v>4.7778500000000008E-2</c:v>
                </c:pt>
                <c:pt idx="7081">
                  <c:v>4.7778000000000001E-2</c:v>
                </c:pt>
                <c:pt idx="7082">
                  <c:v>4.7786000000000002E-2</c:v>
                </c:pt>
                <c:pt idx="7083">
                  <c:v>4.7795500000000005E-2</c:v>
                </c:pt>
                <c:pt idx="7084">
                  <c:v>4.7802500000000005E-2</c:v>
                </c:pt>
                <c:pt idx="7085">
                  <c:v>4.7812E-2</c:v>
                </c:pt>
                <c:pt idx="7086">
                  <c:v>4.7817500000000006E-2</c:v>
                </c:pt>
                <c:pt idx="7087">
                  <c:v>4.7827500000000002E-2</c:v>
                </c:pt>
                <c:pt idx="7088">
                  <c:v>4.7832999999999994E-2</c:v>
                </c:pt>
                <c:pt idx="7089">
                  <c:v>4.7839999999999987E-2</c:v>
                </c:pt>
                <c:pt idx="7090">
                  <c:v>4.7844999999999999E-2</c:v>
                </c:pt>
                <c:pt idx="7091">
                  <c:v>4.7848499999999995E-2</c:v>
                </c:pt>
                <c:pt idx="7092">
                  <c:v>4.7858499999999998E-2</c:v>
                </c:pt>
                <c:pt idx="7093">
                  <c:v>4.7871500000000011E-2</c:v>
                </c:pt>
                <c:pt idx="7094">
                  <c:v>4.788000000000002E-2</c:v>
                </c:pt>
                <c:pt idx="7095">
                  <c:v>4.792150000000002E-2</c:v>
                </c:pt>
                <c:pt idx="7096">
                  <c:v>4.7933500000000018E-2</c:v>
                </c:pt>
                <c:pt idx="7097">
                  <c:v>4.7950000000000007E-2</c:v>
                </c:pt>
                <c:pt idx="7098">
                  <c:v>4.7964000000000021E-2</c:v>
                </c:pt>
                <c:pt idx="7099">
                  <c:v>4.7977500000000027E-2</c:v>
                </c:pt>
                <c:pt idx="7100">
                  <c:v>4.7984000000000027E-2</c:v>
                </c:pt>
                <c:pt idx="7101">
                  <c:v>4.801250000000002E-2</c:v>
                </c:pt>
                <c:pt idx="7102">
                  <c:v>4.8023500000000031E-2</c:v>
                </c:pt>
                <c:pt idx="7103">
                  <c:v>4.8040000000000027E-2</c:v>
                </c:pt>
                <c:pt idx="7104">
                  <c:v>4.8057000000000037E-2</c:v>
                </c:pt>
                <c:pt idx="7105">
                  <c:v>4.8074500000000041E-2</c:v>
                </c:pt>
                <c:pt idx="7106">
                  <c:v>4.8093000000000032E-2</c:v>
                </c:pt>
                <c:pt idx="7107">
                  <c:v>4.810800000000004E-2</c:v>
                </c:pt>
                <c:pt idx="7108">
                  <c:v>4.8125000000000036E-2</c:v>
                </c:pt>
                <c:pt idx="7109">
                  <c:v>4.814300000000004E-2</c:v>
                </c:pt>
                <c:pt idx="7110">
                  <c:v>4.8162000000000038E-2</c:v>
                </c:pt>
                <c:pt idx="7111">
                  <c:v>4.8178000000000047E-2</c:v>
                </c:pt>
                <c:pt idx="7112">
                  <c:v>4.8193000000000034E-2</c:v>
                </c:pt>
                <c:pt idx="7113">
                  <c:v>4.8213000000000027E-2</c:v>
                </c:pt>
                <c:pt idx="7114">
                  <c:v>4.8225000000000032E-2</c:v>
                </c:pt>
                <c:pt idx="7115">
                  <c:v>4.823700000000003E-2</c:v>
                </c:pt>
                <c:pt idx="7116">
                  <c:v>4.8253000000000018E-2</c:v>
                </c:pt>
                <c:pt idx="7117">
                  <c:v>4.8267000000000025E-2</c:v>
                </c:pt>
                <c:pt idx="7118">
                  <c:v>4.8280500000000039E-2</c:v>
                </c:pt>
                <c:pt idx="7119">
                  <c:v>4.8289000000000033E-2</c:v>
                </c:pt>
                <c:pt idx="7120">
                  <c:v>4.8304500000000028E-2</c:v>
                </c:pt>
                <c:pt idx="7121">
                  <c:v>4.8319000000000029E-2</c:v>
                </c:pt>
                <c:pt idx="7122">
                  <c:v>4.8333000000000043E-2</c:v>
                </c:pt>
                <c:pt idx="7123">
                  <c:v>4.8344000000000033E-2</c:v>
                </c:pt>
                <c:pt idx="7124">
                  <c:v>4.8356500000000031E-2</c:v>
                </c:pt>
                <c:pt idx="7125">
                  <c:v>4.8368000000000029E-2</c:v>
                </c:pt>
                <c:pt idx="7126">
                  <c:v>4.837200000000004E-2</c:v>
                </c:pt>
                <c:pt idx="7127">
                  <c:v>4.8386500000000041E-2</c:v>
                </c:pt>
                <c:pt idx="7128">
                  <c:v>4.8398500000000032E-2</c:v>
                </c:pt>
                <c:pt idx="7129">
                  <c:v>4.8414500000000034E-2</c:v>
                </c:pt>
                <c:pt idx="7130">
                  <c:v>4.8429500000000035E-2</c:v>
                </c:pt>
                <c:pt idx="7131">
                  <c:v>4.8443500000000042E-2</c:v>
                </c:pt>
                <c:pt idx="7132">
                  <c:v>4.8460000000000045E-2</c:v>
                </c:pt>
                <c:pt idx="7133">
                  <c:v>4.8475000000000046E-2</c:v>
                </c:pt>
                <c:pt idx="7134">
                  <c:v>4.8501000000000044E-2</c:v>
                </c:pt>
                <c:pt idx="7135">
                  <c:v>4.8517500000000047E-2</c:v>
                </c:pt>
                <c:pt idx="7136">
                  <c:v>4.8536500000000038E-2</c:v>
                </c:pt>
                <c:pt idx="7137">
                  <c:v>4.8554500000000035E-2</c:v>
                </c:pt>
                <c:pt idx="7138">
                  <c:v>4.8568500000000021E-2</c:v>
                </c:pt>
                <c:pt idx="7139">
                  <c:v>4.8584500000000024E-2</c:v>
                </c:pt>
                <c:pt idx="7140">
                  <c:v>4.8604500000000023E-2</c:v>
                </c:pt>
                <c:pt idx="7141">
                  <c:v>4.8619500000000031E-2</c:v>
                </c:pt>
                <c:pt idx="7142">
                  <c:v>4.8641500000000025E-2</c:v>
                </c:pt>
                <c:pt idx="7143">
                  <c:v>4.8657500000000027E-2</c:v>
                </c:pt>
                <c:pt idx="7144">
                  <c:v>4.8676500000000032E-2</c:v>
                </c:pt>
                <c:pt idx="7145">
                  <c:v>4.8729000000000022E-2</c:v>
                </c:pt>
                <c:pt idx="7146">
                  <c:v>4.8750500000000023E-2</c:v>
                </c:pt>
                <c:pt idx="7147">
                  <c:v>4.8773500000000025E-2</c:v>
                </c:pt>
                <c:pt idx="7148">
                  <c:v>4.8795000000000026E-2</c:v>
                </c:pt>
                <c:pt idx="7149">
                  <c:v>4.8813500000000037E-2</c:v>
                </c:pt>
                <c:pt idx="7150">
                  <c:v>4.8836000000000032E-2</c:v>
                </c:pt>
                <c:pt idx="7151">
                  <c:v>4.8861000000000036E-2</c:v>
                </c:pt>
                <c:pt idx="7152">
                  <c:v>4.8888500000000029E-2</c:v>
                </c:pt>
                <c:pt idx="7153">
                  <c:v>4.8910500000000023E-2</c:v>
                </c:pt>
                <c:pt idx="7154">
                  <c:v>4.8931500000000024E-2</c:v>
                </c:pt>
                <c:pt idx="7155">
                  <c:v>4.8950000000000021E-2</c:v>
                </c:pt>
                <c:pt idx="7156">
                  <c:v>4.8970500000000028E-2</c:v>
                </c:pt>
                <c:pt idx="7157">
                  <c:v>4.8993000000000023E-2</c:v>
                </c:pt>
                <c:pt idx="7158">
                  <c:v>4.9015000000000024E-2</c:v>
                </c:pt>
                <c:pt idx="7159">
                  <c:v>4.903550000000003E-2</c:v>
                </c:pt>
                <c:pt idx="7160">
                  <c:v>4.9058500000000026E-2</c:v>
                </c:pt>
                <c:pt idx="7161">
                  <c:v>4.9078500000000025E-2</c:v>
                </c:pt>
                <c:pt idx="7162">
                  <c:v>4.9100500000000026E-2</c:v>
                </c:pt>
                <c:pt idx="7163">
                  <c:v>4.9124500000000022E-2</c:v>
                </c:pt>
                <c:pt idx="7164">
                  <c:v>4.9145500000000023E-2</c:v>
                </c:pt>
                <c:pt idx="7165">
                  <c:v>4.9167000000000016E-2</c:v>
                </c:pt>
                <c:pt idx="7166">
                  <c:v>4.9191500000000013E-2</c:v>
                </c:pt>
                <c:pt idx="7167">
                  <c:v>4.9219000000000006E-2</c:v>
                </c:pt>
                <c:pt idx="7168">
                  <c:v>4.9242000000000008E-2</c:v>
                </c:pt>
                <c:pt idx="7169">
                  <c:v>4.9259000000000004E-2</c:v>
                </c:pt>
                <c:pt idx="7170">
                  <c:v>4.9280000000000011E-2</c:v>
                </c:pt>
                <c:pt idx="7171">
                  <c:v>4.9297000000000007E-2</c:v>
                </c:pt>
                <c:pt idx="7172">
                  <c:v>4.9316000000000013E-2</c:v>
                </c:pt>
                <c:pt idx="7173">
                  <c:v>4.9343500000000019E-2</c:v>
                </c:pt>
                <c:pt idx="7174">
                  <c:v>4.9367500000000016E-2</c:v>
                </c:pt>
                <c:pt idx="7175">
                  <c:v>4.9386500000000007E-2</c:v>
                </c:pt>
                <c:pt idx="7176">
                  <c:v>4.9395000000000015E-2</c:v>
                </c:pt>
                <c:pt idx="7177">
                  <c:v>4.9419500000000005E-2</c:v>
                </c:pt>
                <c:pt idx="7178">
                  <c:v>4.9441000000000006E-2</c:v>
                </c:pt>
                <c:pt idx="7179">
                  <c:v>4.9465000000000002E-2</c:v>
                </c:pt>
                <c:pt idx="7180">
                  <c:v>4.9489999999999999E-2</c:v>
                </c:pt>
                <c:pt idx="7181">
                  <c:v>4.95115E-2</c:v>
                </c:pt>
                <c:pt idx="7182">
                  <c:v>4.9537000000000005E-2</c:v>
                </c:pt>
                <c:pt idx="7183">
                  <c:v>4.9558999999999999E-2</c:v>
                </c:pt>
                <c:pt idx="7184">
                  <c:v>4.9581E-2</c:v>
                </c:pt>
                <c:pt idx="7185">
                  <c:v>4.9604999999999996E-2</c:v>
                </c:pt>
                <c:pt idx="7186">
                  <c:v>4.9623999999999995E-2</c:v>
                </c:pt>
                <c:pt idx="7187">
                  <c:v>4.9645999999999989E-2</c:v>
                </c:pt>
                <c:pt idx="7188">
                  <c:v>4.9664499999999993E-2</c:v>
                </c:pt>
                <c:pt idx="7189">
                  <c:v>4.968149999999999E-2</c:v>
                </c:pt>
                <c:pt idx="7190">
                  <c:v>4.9706499999999994E-2</c:v>
                </c:pt>
                <c:pt idx="7191">
                  <c:v>4.9721500000000002E-2</c:v>
                </c:pt>
                <c:pt idx="7192">
                  <c:v>4.9744499999999997E-2</c:v>
                </c:pt>
                <c:pt idx="7193">
                  <c:v>4.9759999999999992E-2</c:v>
                </c:pt>
                <c:pt idx="7194">
                  <c:v>4.9782E-2</c:v>
                </c:pt>
                <c:pt idx="7195">
                  <c:v>4.9796000000000007E-2</c:v>
                </c:pt>
                <c:pt idx="7196">
                  <c:v>4.9812000000000002E-2</c:v>
                </c:pt>
                <c:pt idx="7197">
                  <c:v>4.9828499999999998E-2</c:v>
                </c:pt>
                <c:pt idx="7198">
                  <c:v>4.9846999999999982E-2</c:v>
                </c:pt>
                <c:pt idx="7199">
                  <c:v>4.9860999999999989E-2</c:v>
                </c:pt>
                <c:pt idx="7200">
                  <c:v>4.9874999999999989E-2</c:v>
                </c:pt>
                <c:pt idx="7201">
                  <c:v>4.9867499999999995E-2</c:v>
                </c:pt>
                <c:pt idx="7202">
                  <c:v>4.9880000000000008E-2</c:v>
                </c:pt>
                <c:pt idx="7203">
                  <c:v>4.9895500000000002E-2</c:v>
                </c:pt>
                <c:pt idx="7204">
                  <c:v>4.9907500000000014E-2</c:v>
                </c:pt>
                <c:pt idx="7205">
                  <c:v>4.9918000000000025E-2</c:v>
                </c:pt>
                <c:pt idx="7206">
                  <c:v>4.9932000000000004E-2</c:v>
                </c:pt>
                <c:pt idx="7207">
                  <c:v>4.9943000000000008E-2</c:v>
                </c:pt>
                <c:pt idx="7208">
                  <c:v>4.9957000000000008E-2</c:v>
                </c:pt>
                <c:pt idx="7209">
                  <c:v>4.9940500000000027E-2</c:v>
                </c:pt>
                <c:pt idx="7210">
                  <c:v>4.9951000000000016E-2</c:v>
                </c:pt>
                <c:pt idx="7211">
                  <c:v>4.9952000000000017E-2</c:v>
                </c:pt>
                <c:pt idx="7212">
                  <c:v>4.9962000000000006E-2</c:v>
                </c:pt>
                <c:pt idx="7213">
                  <c:v>4.9970000000000007E-2</c:v>
                </c:pt>
                <c:pt idx="7214">
                  <c:v>4.9978000000000009E-2</c:v>
                </c:pt>
                <c:pt idx="7215">
                  <c:v>4.9990500000000007E-2</c:v>
                </c:pt>
                <c:pt idx="7216">
                  <c:v>5.0002500000000005E-2</c:v>
                </c:pt>
                <c:pt idx="7217">
                  <c:v>5.001400000000001E-2</c:v>
                </c:pt>
                <c:pt idx="7218">
                  <c:v>5.0026000000000008E-2</c:v>
                </c:pt>
                <c:pt idx="7219">
                  <c:v>5.0041000000000002E-2</c:v>
                </c:pt>
                <c:pt idx="7220">
                  <c:v>5.0051000000000005E-2</c:v>
                </c:pt>
                <c:pt idx="7221">
                  <c:v>5.0067E-2</c:v>
                </c:pt>
                <c:pt idx="7222">
                  <c:v>5.0072499999999999E-2</c:v>
                </c:pt>
                <c:pt idx="7223">
                  <c:v>5.0079499999999999E-2</c:v>
                </c:pt>
                <c:pt idx="7224">
                  <c:v>5.0101499999999993E-2</c:v>
                </c:pt>
                <c:pt idx="7225">
                  <c:v>5.0122999999999987E-2</c:v>
                </c:pt>
                <c:pt idx="7226">
                  <c:v>5.0142999999999986E-2</c:v>
                </c:pt>
                <c:pt idx="7227">
                  <c:v>5.0163999999999979E-2</c:v>
                </c:pt>
                <c:pt idx="7228">
                  <c:v>5.0188999999999977E-2</c:v>
                </c:pt>
                <c:pt idx="7229">
                  <c:v>5.0208999999999976E-2</c:v>
                </c:pt>
                <c:pt idx="7230">
                  <c:v>5.022699999999998E-2</c:v>
                </c:pt>
                <c:pt idx="7231">
                  <c:v>5.0252999999999971E-2</c:v>
                </c:pt>
                <c:pt idx="7232">
                  <c:v>5.0264999999999969E-2</c:v>
                </c:pt>
                <c:pt idx="7233">
                  <c:v>5.0282999999999974E-2</c:v>
                </c:pt>
                <c:pt idx="7234">
                  <c:v>5.0299999999999956E-2</c:v>
                </c:pt>
                <c:pt idx="7235">
                  <c:v>5.031449999999997E-2</c:v>
                </c:pt>
                <c:pt idx="7236">
                  <c:v>5.0332499999999974E-2</c:v>
                </c:pt>
                <c:pt idx="7237">
                  <c:v>5.0349999999999978E-2</c:v>
                </c:pt>
                <c:pt idx="7238">
                  <c:v>5.0368499999999983E-2</c:v>
                </c:pt>
                <c:pt idx="7239">
                  <c:v>5.0370999999999985E-2</c:v>
                </c:pt>
                <c:pt idx="7240">
                  <c:v>5.0387999999999981E-2</c:v>
                </c:pt>
                <c:pt idx="7241">
                  <c:v>5.0401499999999988E-2</c:v>
                </c:pt>
                <c:pt idx="7242">
                  <c:v>5.0413499999999986E-2</c:v>
                </c:pt>
                <c:pt idx="7243">
                  <c:v>5.0428999999999988E-2</c:v>
                </c:pt>
                <c:pt idx="7244">
                  <c:v>5.044249999999998E-2</c:v>
                </c:pt>
                <c:pt idx="7245">
                  <c:v>5.0448999999999973E-2</c:v>
                </c:pt>
                <c:pt idx="7246">
                  <c:v>5.0454499999999979E-2</c:v>
                </c:pt>
                <c:pt idx="7247">
                  <c:v>5.0473499999999977E-2</c:v>
                </c:pt>
                <c:pt idx="7248">
                  <c:v>5.0482999999999993E-2</c:v>
                </c:pt>
                <c:pt idx="7249">
                  <c:v>5.0490999999999994E-2</c:v>
                </c:pt>
                <c:pt idx="7250">
                  <c:v>5.0501499999999984E-2</c:v>
                </c:pt>
                <c:pt idx="7251">
                  <c:v>5.0512499999999981E-2</c:v>
                </c:pt>
                <c:pt idx="7252">
                  <c:v>5.0513999999999976E-2</c:v>
                </c:pt>
                <c:pt idx="7253">
                  <c:v>5.0525999999999974E-2</c:v>
                </c:pt>
                <c:pt idx="7254">
                  <c:v>5.0555499999999975E-2</c:v>
                </c:pt>
                <c:pt idx="7255">
                  <c:v>5.0564999999999971E-2</c:v>
                </c:pt>
                <c:pt idx="7256">
                  <c:v>5.0567999999999981E-2</c:v>
                </c:pt>
                <c:pt idx="7257">
                  <c:v>5.0576999999999976E-2</c:v>
                </c:pt>
                <c:pt idx="7258">
                  <c:v>5.0583999999999983E-2</c:v>
                </c:pt>
                <c:pt idx="7259">
                  <c:v>5.0607499999999979E-2</c:v>
                </c:pt>
                <c:pt idx="7260">
                  <c:v>5.0616499999999981E-2</c:v>
                </c:pt>
                <c:pt idx="7261">
                  <c:v>5.0630999999999989E-2</c:v>
                </c:pt>
                <c:pt idx="7262">
                  <c:v>5.0644999999999989E-2</c:v>
                </c:pt>
                <c:pt idx="7263">
                  <c:v>5.0658499999999995E-2</c:v>
                </c:pt>
                <c:pt idx="7264">
                  <c:v>5.0668999999999985E-2</c:v>
                </c:pt>
                <c:pt idx="7265">
                  <c:v>5.0683999999999986E-2</c:v>
                </c:pt>
                <c:pt idx="7266">
                  <c:v>5.0700499999999982E-2</c:v>
                </c:pt>
                <c:pt idx="7267">
                  <c:v>5.0716999999999998E-2</c:v>
                </c:pt>
                <c:pt idx="7268">
                  <c:v>5.0729500000000004E-2</c:v>
                </c:pt>
                <c:pt idx="7269">
                  <c:v>5.0743000000000003E-2</c:v>
                </c:pt>
                <c:pt idx="7270">
                  <c:v>5.0753500000000014E-2</c:v>
                </c:pt>
                <c:pt idx="7271">
                  <c:v>5.0767000000000014E-2</c:v>
                </c:pt>
                <c:pt idx="7272">
                  <c:v>5.0780500000000013E-2</c:v>
                </c:pt>
                <c:pt idx="7273">
                  <c:v>5.0788000000000021E-2</c:v>
                </c:pt>
                <c:pt idx="7274">
                  <c:v>5.0800500000000005E-2</c:v>
                </c:pt>
                <c:pt idx="7275">
                  <c:v>5.0817500000000002E-2</c:v>
                </c:pt>
                <c:pt idx="7276">
                  <c:v>5.0829000000000013E-2</c:v>
                </c:pt>
                <c:pt idx="7277">
                  <c:v>5.0844000000000007E-2</c:v>
                </c:pt>
                <c:pt idx="7278">
                  <c:v>5.0865000000000007E-2</c:v>
                </c:pt>
                <c:pt idx="7279">
                  <c:v>5.0862000000000004E-2</c:v>
                </c:pt>
                <c:pt idx="7280">
                  <c:v>5.0879000000000014E-2</c:v>
                </c:pt>
                <c:pt idx="7281">
                  <c:v>5.0897500000000005E-2</c:v>
                </c:pt>
                <c:pt idx="7282">
                  <c:v>5.09135E-2</c:v>
                </c:pt>
                <c:pt idx="7283">
                  <c:v>5.0928500000000002E-2</c:v>
                </c:pt>
                <c:pt idx="7284">
                  <c:v>5.0942500000000009E-2</c:v>
                </c:pt>
                <c:pt idx="7285">
                  <c:v>5.0953500000000006E-2</c:v>
                </c:pt>
                <c:pt idx="7286">
                  <c:v>5.0969500000000008E-2</c:v>
                </c:pt>
                <c:pt idx="7287">
                  <c:v>5.0980500000000005E-2</c:v>
                </c:pt>
                <c:pt idx="7288">
                  <c:v>5.0994000000000012E-2</c:v>
                </c:pt>
                <c:pt idx="7289">
                  <c:v>5.1006000000000003E-2</c:v>
                </c:pt>
                <c:pt idx="7290">
                  <c:v>5.102050000000001E-2</c:v>
                </c:pt>
                <c:pt idx="7291">
                  <c:v>5.1072500000000007E-2</c:v>
                </c:pt>
                <c:pt idx="7292">
                  <c:v>5.1083500000000004E-2</c:v>
                </c:pt>
                <c:pt idx="7293">
                  <c:v>5.1093000000000013E-2</c:v>
                </c:pt>
                <c:pt idx="7294">
                  <c:v>5.1101500000000008E-2</c:v>
                </c:pt>
                <c:pt idx="7295">
                  <c:v>5.1112500000000012E-2</c:v>
                </c:pt>
                <c:pt idx="7296">
                  <c:v>5.1124000000000017E-2</c:v>
                </c:pt>
                <c:pt idx="7297">
                  <c:v>5.113400000000002E-2</c:v>
                </c:pt>
                <c:pt idx="7298">
                  <c:v>5.1142500000000028E-2</c:v>
                </c:pt>
                <c:pt idx="7299">
                  <c:v>5.1155000000000027E-2</c:v>
                </c:pt>
                <c:pt idx="7300">
                  <c:v>5.1174500000000019E-2</c:v>
                </c:pt>
                <c:pt idx="7301">
                  <c:v>5.1181000000000018E-2</c:v>
                </c:pt>
                <c:pt idx="7302">
                  <c:v>5.1199500000000023E-2</c:v>
                </c:pt>
                <c:pt idx="7303">
                  <c:v>5.1213000000000015E-2</c:v>
                </c:pt>
                <c:pt idx="7304">
                  <c:v>5.1215500000000025E-2</c:v>
                </c:pt>
                <c:pt idx="7305">
                  <c:v>5.1225500000000014E-2</c:v>
                </c:pt>
                <c:pt idx="7306">
                  <c:v>5.123850000000002E-2</c:v>
                </c:pt>
                <c:pt idx="7307">
                  <c:v>5.125250000000002E-2</c:v>
                </c:pt>
                <c:pt idx="7308">
                  <c:v>5.1273500000000014E-2</c:v>
                </c:pt>
                <c:pt idx="7309">
                  <c:v>5.129400000000002E-2</c:v>
                </c:pt>
                <c:pt idx="7310">
                  <c:v>5.1308500000000021E-2</c:v>
                </c:pt>
                <c:pt idx="7311">
                  <c:v>5.1327500000000026E-2</c:v>
                </c:pt>
                <c:pt idx="7312">
                  <c:v>5.1343500000000021E-2</c:v>
                </c:pt>
                <c:pt idx="7313">
                  <c:v>5.1355500000000019E-2</c:v>
                </c:pt>
                <c:pt idx="7314">
                  <c:v>5.1368500000000018E-2</c:v>
                </c:pt>
                <c:pt idx="7315">
                  <c:v>5.1381000000000017E-2</c:v>
                </c:pt>
                <c:pt idx="7316">
                  <c:v>5.1391500000000014E-2</c:v>
                </c:pt>
                <c:pt idx="7317">
                  <c:v>5.140200000000001E-2</c:v>
                </c:pt>
                <c:pt idx="7318">
                  <c:v>5.1412000000000013E-2</c:v>
                </c:pt>
                <c:pt idx="7319">
                  <c:v>5.1425000000000019E-2</c:v>
                </c:pt>
                <c:pt idx="7320">
                  <c:v>5.1441000000000014E-2</c:v>
                </c:pt>
                <c:pt idx="7321">
                  <c:v>5.1448500000000015E-2</c:v>
                </c:pt>
                <c:pt idx="7322">
                  <c:v>5.1453000000000013E-2</c:v>
                </c:pt>
                <c:pt idx="7323">
                  <c:v>5.1461000000000014E-2</c:v>
                </c:pt>
                <c:pt idx="7324">
                  <c:v>5.1465500000000011E-2</c:v>
                </c:pt>
                <c:pt idx="7325">
                  <c:v>5.1468500000000014E-2</c:v>
                </c:pt>
                <c:pt idx="7326">
                  <c:v>5.1475500000000014E-2</c:v>
                </c:pt>
                <c:pt idx="7327">
                  <c:v>5.1479500000000004E-2</c:v>
                </c:pt>
                <c:pt idx="7328">
                  <c:v>5.1489500000000007E-2</c:v>
                </c:pt>
                <c:pt idx="7329">
                  <c:v>5.1487000000000005E-2</c:v>
                </c:pt>
                <c:pt idx="7330">
                  <c:v>5.1488500000000013E-2</c:v>
                </c:pt>
                <c:pt idx="7331">
                  <c:v>5.1475500000000014E-2</c:v>
                </c:pt>
                <c:pt idx="7332">
                  <c:v>5.1475500000000014E-2</c:v>
                </c:pt>
                <c:pt idx="7333">
                  <c:v>5.147100000000001E-2</c:v>
                </c:pt>
                <c:pt idx="7334">
                  <c:v>5.1468500000000007E-2</c:v>
                </c:pt>
                <c:pt idx="7335">
                  <c:v>5.1468999999999994E-2</c:v>
                </c:pt>
                <c:pt idx="7336">
                  <c:v>5.146499999999999E-2</c:v>
                </c:pt>
                <c:pt idx="7337">
                  <c:v>5.1464499999999989E-2</c:v>
                </c:pt>
                <c:pt idx="7338">
                  <c:v>5.1465999999999991E-2</c:v>
                </c:pt>
                <c:pt idx="7339">
                  <c:v>5.1458999999999991E-2</c:v>
                </c:pt>
                <c:pt idx="7340">
                  <c:v>5.1454499999999993E-2</c:v>
                </c:pt>
                <c:pt idx="7341">
                  <c:v>5.1457499999999996E-2</c:v>
                </c:pt>
                <c:pt idx="7342">
                  <c:v>5.1454499999999986E-2</c:v>
                </c:pt>
                <c:pt idx="7343">
                  <c:v>5.1457499999999989E-2</c:v>
                </c:pt>
                <c:pt idx="7344">
                  <c:v>5.1460499999999992E-2</c:v>
                </c:pt>
                <c:pt idx="7345">
                  <c:v>5.1464999999999997E-2</c:v>
                </c:pt>
                <c:pt idx="7346">
                  <c:v>5.1470999999999989E-2</c:v>
                </c:pt>
                <c:pt idx="7347">
                  <c:v>5.1475499999999987E-2</c:v>
                </c:pt>
                <c:pt idx="7348">
                  <c:v>5.147899999999999E-2</c:v>
                </c:pt>
                <c:pt idx="7349">
                  <c:v>5.1496999999999994E-2</c:v>
                </c:pt>
                <c:pt idx="7350">
                  <c:v>5.1502499999999986E-2</c:v>
                </c:pt>
                <c:pt idx="7351">
                  <c:v>5.1507499999999998E-2</c:v>
                </c:pt>
                <c:pt idx="7352">
                  <c:v>5.1504000000000001E-2</c:v>
                </c:pt>
                <c:pt idx="7353">
                  <c:v>5.150600000000001E-2</c:v>
                </c:pt>
                <c:pt idx="7354">
                  <c:v>5.151E-2</c:v>
                </c:pt>
                <c:pt idx="7355">
                  <c:v>5.1430499999999997E-2</c:v>
                </c:pt>
                <c:pt idx="7356">
                  <c:v>5.1434999999999988E-2</c:v>
                </c:pt>
                <c:pt idx="7357">
                  <c:v>5.1437999999999991E-2</c:v>
                </c:pt>
                <c:pt idx="7358">
                  <c:v>5.1443499999999982E-2</c:v>
                </c:pt>
                <c:pt idx="7359">
                  <c:v>5.1447499999999993E-2</c:v>
                </c:pt>
                <c:pt idx="7360">
                  <c:v>5.143049999999999E-2</c:v>
                </c:pt>
                <c:pt idx="7361">
                  <c:v>5.1436999999999997E-2</c:v>
                </c:pt>
                <c:pt idx="7362">
                  <c:v>5.1441000000000001E-2</c:v>
                </c:pt>
                <c:pt idx="7363">
                  <c:v>5.1446499999999992E-2</c:v>
                </c:pt>
                <c:pt idx="7364">
                  <c:v>5.1449999999999996E-2</c:v>
                </c:pt>
                <c:pt idx="7365">
                  <c:v>5.1449999999999989E-2</c:v>
                </c:pt>
                <c:pt idx="7366">
                  <c:v>5.144799999999998E-2</c:v>
                </c:pt>
                <c:pt idx="7367">
                  <c:v>5.1419999999999987E-2</c:v>
                </c:pt>
                <c:pt idx="7368">
                  <c:v>5.1419499999999993E-2</c:v>
                </c:pt>
                <c:pt idx="7369">
                  <c:v>5.1427499999999994E-2</c:v>
                </c:pt>
                <c:pt idx="7370">
                  <c:v>5.1420999999999994E-2</c:v>
                </c:pt>
                <c:pt idx="7371">
                  <c:v>5.1421999999999989E-2</c:v>
                </c:pt>
                <c:pt idx="7372">
                  <c:v>5.1428500000000002E-2</c:v>
                </c:pt>
                <c:pt idx="7373">
                  <c:v>5.1429000000000002E-2</c:v>
                </c:pt>
                <c:pt idx="7374">
                  <c:v>5.1424999999999992E-2</c:v>
                </c:pt>
                <c:pt idx="7375">
                  <c:v>5.1428499999999981E-2</c:v>
                </c:pt>
                <c:pt idx="7376">
                  <c:v>5.1425999999999979E-2</c:v>
                </c:pt>
                <c:pt idx="7377">
                  <c:v>5.1423499999999983E-2</c:v>
                </c:pt>
                <c:pt idx="7378">
                  <c:v>5.1419499999999986E-2</c:v>
                </c:pt>
                <c:pt idx="7379">
                  <c:v>5.1409499999999983E-2</c:v>
                </c:pt>
                <c:pt idx="7380">
                  <c:v>5.1410999999999998E-2</c:v>
                </c:pt>
                <c:pt idx="7381">
                  <c:v>5.1410499999999991E-2</c:v>
                </c:pt>
                <c:pt idx="7382">
                  <c:v>5.1409499999999983E-2</c:v>
                </c:pt>
                <c:pt idx="7383">
                  <c:v>5.1415999999999976E-2</c:v>
                </c:pt>
                <c:pt idx="7384">
                  <c:v>5.1423499999999976E-2</c:v>
                </c:pt>
                <c:pt idx="7385">
                  <c:v>5.142749999999998E-2</c:v>
                </c:pt>
                <c:pt idx="7386">
                  <c:v>5.1432499999999992E-2</c:v>
                </c:pt>
                <c:pt idx="7387">
                  <c:v>5.1432999999999993E-2</c:v>
                </c:pt>
                <c:pt idx="7388">
                  <c:v>5.143699999999999E-2</c:v>
                </c:pt>
                <c:pt idx="7389">
                  <c:v>5.1441499999999987E-2</c:v>
                </c:pt>
                <c:pt idx="7390">
                  <c:v>5.143749999999999E-2</c:v>
                </c:pt>
                <c:pt idx="7391">
                  <c:v>5.1445499999999998E-2</c:v>
                </c:pt>
                <c:pt idx="7392">
                  <c:v>5.1450500000000003E-2</c:v>
                </c:pt>
                <c:pt idx="7393">
                  <c:v>5.1466000000000005E-2</c:v>
                </c:pt>
                <c:pt idx="7394">
                  <c:v>5.1472499999999997E-2</c:v>
                </c:pt>
                <c:pt idx="7395">
                  <c:v>5.148549999999999E-2</c:v>
                </c:pt>
                <c:pt idx="7396">
                  <c:v>5.1497499999999981E-2</c:v>
                </c:pt>
                <c:pt idx="7397">
                  <c:v>5.151399999999999E-2</c:v>
                </c:pt>
                <c:pt idx="7398">
                  <c:v>5.1524499999999994E-2</c:v>
                </c:pt>
                <c:pt idx="7399">
                  <c:v>5.1537999999999994E-2</c:v>
                </c:pt>
                <c:pt idx="7400">
                  <c:v>5.1552499999999994E-2</c:v>
                </c:pt>
                <c:pt idx="7401">
                  <c:v>5.1556999999999992E-2</c:v>
                </c:pt>
                <c:pt idx="7402">
                  <c:v>5.1566499999999987E-2</c:v>
                </c:pt>
                <c:pt idx="7403">
                  <c:v>5.1567499999999995E-2</c:v>
                </c:pt>
                <c:pt idx="7404">
                  <c:v>5.1580999999999995E-2</c:v>
                </c:pt>
                <c:pt idx="7405">
                  <c:v>5.1582499999999996E-2</c:v>
                </c:pt>
                <c:pt idx="7406">
                  <c:v>5.1590499999999997E-2</c:v>
                </c:pt>
                <c:pt idx="7407">
                  <c:v>5.1601000000000001E-2</c:v>
                </c:pt>
                <c:pt idx="7408">
                  <c:v>5.1598499999999985E-2</c:v>
                </c:pt>
                <c:pt idx="7409">
                  <c:v>5.1636999999999995E-2</c:v>
                </c:pt>
                <c:pt idx="7410">
                  <c:v>5.1649999999999995E-2</c:v>
                </c:pt>
                <c:pt idx="7411">
                  <c:v>5.166649999999999E-2</c:v>
                </c:pt>
                <c:pt idx="7412">
                  <c:v>5.1674499999999984E-2</c:v>
                </c:pt>
                <c:pt idx="7413">
                  <c:v>5.168049999999999E-2</c:v>
                </c:pt>
                <c:pt idx="7414">
                  <c:v>5.1688999999999978E-2</c:v>
                </c:pt>
                <c:pt idx="7415">
                  <c:v>5.1692999999999982E-2</c:v>
                </c:pt>
                <c:pt idx="7416">
                  <c:v>5.1694499999999997E-2</c:v>
                </c:pt>
                <c:pt idx="7417">
                  <c:v>5.1703499999999993E-2</c:v>
                </c:pt>
                <c:pt idx="7418">
                  <c:v>5.1712999999999988E-2</c:v>
                </c:pt>
                <c:pt idx="7419">
                  <c:v>5.1724499999999993E-2</c:v>
                </c:pt>
                <c:pt idx="7420">
                  <c:v>5.1742499999999997E-2</c:v>
                </c:pt>
                <c:pt idx="7421">
                  <c:v>5.1758999999999993E-2</c:v>
                </c:pt>
                <c:pt idx="7422">
                  <c:v>5.1766500000000007E-2</c:v>
                </c:pt>
                <c:pt idx="7423">
                  <c:v>5.1788999999999995E-2</c:v>
                </c:pt>
                <c:pt idx="7424">
                  <c:v>5.1795000000000001E-2</c:v>
                </c:pt>
                <c:pt idx="7425">
                  <c:v>5.179700000000001E-2</c:v>
                </c:pt>
                <c:pt idx="7426">
                  <c:v>5.1804500000000003E-2</c:v>
                </c:pt>
                <c:pt idx="7427">
                  <c:v>5.1810000000000009E-2</c:v>
                </c:pt>
                <c:pt idx="7428">
                  <c:v>5.1816000000000015E-2</c:v>
                </c:pt>
                <c:pt idx="7429">
                  <c:v>5.1830000000000008E-2</c:v>
                </c:pt>
                <c:pt idx="7430">
                  <c:v>5.1840999999999998E-2</c:v>
                </c:pt>
                <c:pt idx="7431">
                  <c:v>5.1852499999999996E-2</c:v>
                </c:pt>
                <c:pt idx="7432">
                  <c:v>5.1871500000000001E-2</c:v>
                </c:pt>
                <c:pt idx="7433">
                  <c:v>5.1886000000000002E-2</c:v>
                </c:pt>
                <c:pt idx="7434">
                  <c:v>5.1905E-2</c:v>
                </c:pt>
                <c:pt idx="7435">
                  <c:v>5.1929499999999996E-2</c:v>
                </c:pt>
                <c:pt idx="7436">
                  <c:v>5.1937499999999998E-2</c:v>
                </c:pt>
                <c:pt idx="7437">
                  <c:v>5.1948999999999995E-2</c:v>
                </c:pt>
                <c:pt idx="7438">
                  <c:v>5.1957499999999997E-2</c:v>
                </c:pt>
                <c:pt idx="7439">
                  <c:v>5.1970999999999996E-2</c:v>
                </c:pt>
                <c:pt idx="7440">
                  <c:v>5.198549999999999E-2</c:v>
                </c:pt>
                <c:pt idx="7441">
                  <c:v>5.199899999999999E-2</c:v>
                </c:pt>
                <c:pt idx="7442">
                  <c:v>5.2012499999999989E-2</c:v>
                </c:pt>
                <c:pt idx="7443">
                  <c:v>5.202049999999999E-2</c:v>
                </c:pt>
                <c:pt idx="7444">
                  <c:v>5.2035999999999978E-2</c:v>
                </c:pt>
                <c:pt idx="7445">
                  <c:v>5.2053499999999975E-2</c:v>
                </c:pt>
                <c:pt idx="7446">
                  <c:v>5.2068499999999976E-2</c:v>
                </c:pt>
                <c:pt idx="7447">
                  <c:v>5.2073999999999974E-2</c:v>
                </c:pt>
                <c:pt idx="7448">
                  <c:v>5.2079499999999966E-2</c:v>
                </c:pt>
                <c:pt idx="7449">
                  <c:v>5.2090999999999971E-2</c:v>
                </c:pt>
                <c:pt idx="7450">
                  <c:v>5.2102999999999969E-2</c:v>
                </c:pt>
                <c:pt idx="7451">
                  <c:v>5.2113499999999965E-2</c:v>
                </c:pt>
                <c:pt idx="7452">
                  <c:v>5.2129499999999974E-2</c:v>
                </c:pt>
                <c:pt idx="7453">
                  <c:v>5.2135999999999967E-2</c:v>
                </c:pt>
                <c:pt idx="7454">
                  <c:v>5.2143499999999968E-2</c:v>
                </c:pt>
                <c:pt idx="7455">
                  <c:v>5.2151499999999969E-2</c:v>
                </c:pt>
                <c:pt idx="7456">
                  <c:v>5.2169499999999959E-2</c:v>
                </c:pt>
                <c:pt idx="7457">
                  <c:v>5.2182999999999966E-2</c:v>
                </c:pt>
                <c:pt idx="7458">
                  <c:v>5.2195999999999965E-2</c:v>
                </c:pt>
                <c:pt idx="7459">
                  <c:v>5.2190999999999967E-2</c:v>
                </c:pt>
                <c:pt idx="7460">
                  <c:v>5.2199999999999969E-2</c:v>
                </c:pt>
                <c:pt idx="7461">
                  <c:v>5.2203499999999965E-2</c:v>
                </c:pt>
                <c:pt idx="7462">
                  <c:v>5.2214499999999962E-2</c:v>
                </c:pt>
                <c:pt idx="7463">
                  <c:v>5.2221999999999963E-2</c:v>
                </c:pt>
                <c:pt idx="7464">
                  <c:v>5.2230499999999964E-2</c:v>
                </c:pt>
                <c:pt idx="7465">
                  <c:v>5.223949999999996E-2</c:v>
                </c:pt>
                <c:pt idx="7466">
                  <c:v>5.2236999999999964E-2</c:v>
                </c:pt>
                <c:pt idx="7467">
                  <c:v>5.2248999999999962E-2</c:v>
                </c:pt>
                <c:pt idx="7468">
                  <c:v>5.2257499999999971E-2</c:v>
                </c:pt>
                <c:pt idx="7469">
                  <c:v>5.2268499999999961E-2</c:v>
                </c:pt>
                <c:pt idx="7470">
                  <c:v>5.2280999999999966E-2</c:v>
                </c:pt>
                <c:pt idx="7471">
                  <c:v>5.2294999999999973E-2</c:v>
                </c:pt>
                <c:pt idx="7472">
                  <c:v>5.2305999999999971E-2</c:v>
                </c:pt>
                <c:pt idx="7473">
                  <c:v>5.2320999999999972E-2</c:v>
                </c:pt>
                <c:pt idx="7474">
                  <c:v>5.2329499999999973E-2</c:v>
                </c:pt>
                <c:pt idx="7475">
                  <c:v>5.2283499999999969E-2</c:v>
                </c:pt>
                <c:pt idx="7476">
                  <c:v>5.2299999999999978E-2</c:v>
                </c:pt>
                <c:pt idx="7477">
                  <c:v>5.2315999999999967E-2</c:v>
                </c:pt>
                <c:pt idx="7478">
                  <c:v>5.2325999999999977E-2</c:v>
                </c:pt>
                <c:pt idx="7479">
                  <c:v>5.235699999999998E-2</c:v>
                </c:pt>
                <c:pt idx="7480">
                  <c:v>5.2370499999999973E-2</c:v>
                </c:pt>
                <c:pt idx="7481">
                  <c:v>5.2383499999999986E-2</c:v>
                </c:pt>
                <c:pt idx="7482">
                  <c:v>5.2400999999999989E-2</c:v>
                </c:pt>
                <c:pt idx="7483">
                  <c:v>5.2413999999999988E-2</c:v>
                </c:pt>
                <c:pt idx="7484">
                  <c:v>5.2430999999999992E-2</c:v>
                </c:pt>
                <c:pt idx="7485">
                  <c:v>5.2447500000000001E-2</c:v>
                </c:pt>
                <c:pt idx="7486">
                  <c:v>5.2461500000000008E-2</c:v>
                </c:pt>
                <c:pt idx="7487">
                  <c:v>5.2478500000000004E-2</c:v>
                </c:pt>
                <c:pt idx="7488">
                  <c:v>5.2492999999999998E-2</c:v>
                </c:pt>
                <c:pt idx="7489">
                  <c:v>5.2511499999999989E-2</c:v>
                </c:pt>
                <c:pt idx="7490">
                  <c:v>5.2529000000000006E-2</c:v>
                </c:pt>
                <c:pt idx="7491">
                  <c:v>5.2509500000000008E-2</c:v>
                </c:pt>
                <c:pt idx="7492">
                  <c:v>5.2522500000000007E-2</c:v>
                </c:pt>
                <c:pt idx="7493">
                  <c:v>5.2534999999999991E-2</c:v>
                </c:pt>
                <c:pt idx="7494">
                  <c:v>5.2553500000000003E-2</c:v>
                </c:pt>
                <c:pt idx="7495">
                  <c:v>5.2566000000000009E-2</c:v>
                </c:pt>
                <c:pt idx="7496">
                  <c:v>5.2573499999999995E-2</c:v>
                </c:pt>
                <c:pt idx="7497">
                  <c:v>5.2584000000000006E-2</c:v>
                </c:pt>
                <c:pt idx="7498">
                  <c:v>5.2594000000000002E-2</c:v>
                </c:pt>
                <c:pt idx="7499">
                  <c:v>5.2601500000000002E-2</c:v>
                </c:pt>
                <c:pt idx="7500">
                  <c:v>5.2609500000000003E-2</c:v>
                </c:pt>
                <c:pt idx="7501">
                  <c:v>5.2625499999999999E-2</c:v>
                </c:pt>
                <c:pt idx="7502">
                  <c:v>5.2627500000000008E-2</c:v>
                </c:pt>
                <c:pt idx="7503">
                  <c:v>5.263300000000002E-2</c:v>
                </c:pt>
                <c:pt idx="7504">
                  <c:v>5.2649500000000016E-2</c:v>
                </c:pt>
                <c:pt idx="7505">
                  <c:v>5.2659000000000018E-2</c:v>
                </c:pt>
                <c:pt idx="7506">
                  <c:v>5.2665500000000011E-2</c:v>
                </c:pt>
                <c:pt idx="7507">
                  <c:v>5.2666500000000019E-2</c:v>
                </c:pt>
                <c:pt idx="7508">
                  <c:v>5.2644000000000017E-2</c:v>
                </c:pt>
                <c:pt idx="7509">
                  <c:v>5.2642500000000009E-2</c:v>
                </c:pt>
                <c:pt idx="7510">
                  <c:v>5.2645500000000005E-2</c:v>
                </c:pt>
                <c:pt idx="7511">
                  <c:v>5.2677000000000002E-2</c:v>
                </c:pt>
                <c:pt idx="7512">
                  <c:v>5.2681500000000006E-2</c:v>
                </c:pt>
                <c:pt idx="7513">
                  <c:v>5.2688500000000006E-2</c:v>
                </c:pt>
                <c:pt idx="7514">
                  <c:v>5.2698500000000009E-2</c:v>
                </c:pt>
                <c:pt idx="7515">
                  <c:v>5.2708500000000005E-2</c:v>
                </c:pt>
                <c:pt idx="7516">
                  <c:v>5.2717500000000014E-2</c:v>
                </c:pt>
                <c:pt idx="7517">
                  <c:v>5.2728500000000011E-2</c:v>
                </c:pt>
                <c:pt idx="7518">
                  <c:v>5.2736500000000006E-2</c:v>
                </c:pt>
                <c:pt idx="7519">
                  <c:v>5.274050000000001E-2</c:v>
                </c:pt>
                <c:pt idx="7520">
                  <c:v>5.2736499999999999E-2</c:v>
                </c:pt>
                <c:pt idx="7521">
                  <c:v>5.2748999999999997E-2</c:v>
                </c:pt>
                <c:pt idx="7522">
                  <c:v>5.2765499999999993E-2</c:v>
                </c:pt>
                <c:pt idx="7523">
                  <c:v>5.2777499999999991E-2</c:v>
                </c:pt>
                <c:pt idx="7524">
                  <c:v>5.2790999999999998E-2</c:v>
                </c:pt>
                <c:pt idx="7525">
                  <c:v>5.281149999999999E-2</c:v>
                </c:pt>
                <c:pt idx="7526">
                  <c:v>5.2831500000000003E-2</c:v>
                </c:pt>
                <c:pt idx="7527">
                  <c:v>5.2848999999999993E-2</c:v>
                </c:pt>
                <c:pt idx="7528">
                  <c:v>5.2863E-2</c:v>
                </c:pt>
                <c:pt idx="7529">
                  <c:v>5.2881499999999991E-2</c:v>
                </c:pt>
                <c:pt idx="7530">
                  <c:v>5.2900499999999989E-2</c:v>
                </c:pt>
                <c:pt idx="7531">
                  <c:v>5.2931499999999999E-2</c:v>
                </c:pt>
                <c:pt idx="7532">
                  <c:v>5.294249999999999E-2</c:v>
                </c:pt>
                <c:pt idx="7533">
                  <c:v>5.2959499999999986E-2</c:v>
                </c:pt>
                <c:pt idx="7534">
                  <c:v>5.2978999999999984E-2</c:v>
                </c:pt>
                <c:pt idx="7535">
                  <c:v>5.2994499999999986E-2</c:v>
                </c:pt>
                <c:pt idx="7536">
                  <c:v>5.3009999999999974E-2</c:v>
                </c:pt>
                <c:pt idx="7537">
                  <c:v>5.3040999999999977E-2</c:v>
                </c:pt>
                <c:pt idx="7538">
                  <c:v>5.3056999999999979E-2</c:v>
                </c:pt>
                <c:pt idx="7539">
                  <c:v>5.3081499999999976E-2</c:v>
                </c:pt>
                <c:pt idx="7540">
                  <c:v>5.310349999999997E-2</c:v>
                </c:pt>
                <c:pt idx="7541">
                  <c:v>5.3118499999999978E-2</c:v>
                </c:pt>
                <c:pt idx="7542">
                  <c:v>5.3133999999999987E-2</c:v>
                </c:pt>
                <c:pt idx="7543">
                  <c:v>5.3142999999999982E-2</c:v>
                </c:pt>
                <c:pt idx="7544">
                  <c:v>5.3149999999999989E-2</c:v>
                </c:pt>
                <c:pt idx="7545">
                  <c:v>5.3156999999999989E-2</c:v>
                </c:pt>
                <c:pt idx="7546">
                  <c:v>5.3160499999999979E-2</c:v>
                </c:pt>
                <c:pt idx="7547">
                  <c:v>5.3167999999999986E-2</c:v>
                </c:pt>
                <c:pt idx="7548">
                  <c:v>5.3179499999999977E-2</c:v>
                </c:pt>
                <c:pt idx="7549">
                  <c:v>5.3181499999999986E-2</c:v>
                </c:pt>
                <c:pt idx="7550">
                  <c:v>5.3192499999999983E-2</c:v>
                </c:pt>
                <c:pt idx="7551">
                  <c:v>5.3200499999999977E-2</c:v>
                </c:pt>
                <c:pt idx="7552">
                  <c:v>5.3214499999999977E-2</c:v>
                </c:pt>
                <c:pt idx="7553">
                  <c:v>5.3229499999999978E-2</c:v>
                </c:pt>
                <c:pt idx="7554">
                  <c:v>5.3245499999999987E-2</c:v>
                </c:pt>
                <c:pt idx="7555">
                  <c:v>5.3340999999999979E-2</c:v>
                </c:pt>
                <c:pt idx="7556">
                  <c:v>5.3353499999999984E-2</c:v>
                </c:pt>
                <c:pt idx="7557">
                  <c:v>5.3362999999999987E-2</c:v>
                </c:pt>
                <c:pt idx="7558">
                  <c:v>5.3367999999999992E-2</c:v>
                </c:pt>
                <c:pt idx="7559">
                  <c:v>5.33765E-2</c:v>
                </c:pt>
                <c:pt idx="7560">
                  <c:v>5.3402000000000005E-2</c:v>
                </c:pt>
                <c:pt idx="7561">
                  <c:v>5.3411500000000001E-2</c:v>
                </c:pt>
                <c:pt idx="7562">
                  <c:v>5.3422499999999998E-2</c:v>
                </c:pt>
                <c:pt idx="7563">
                  <c:v>5.3434000000000002E-2</c:v>
                </c:pt>
                <c:pt idx="7564">
                  <c:v>5.3444500000000013E-2</c:v>
                </c:pt>
                <c:pt idx="7565">
                  <c:v>5.34595E-2</c:v>
                </c:pt>
                <c:pt idx="7566">
                  <c:v>5.3475000000000002E-2</c:v>
                </c:pt>
                <c:pt idx="7567">
                  <c:v>5.3512500000000005E-2</c:v>
                </c:pt>
                <c:pt idx="7568">
                  <c:v>5.3523500000000002E-2</c:v>
                </c:pt>
                <c:pt idx="7569">
                  <c:v>5.3529000000000007E-2</c:v>
                </c:pt>
                <c:pt idx="7570">
                  <c:v>5.3547500000000012E-2</c:v>
                </c:pt>
                <c:pt idx="7571">
                  <c:v>5.3558000000000015E-2</c:v>
                </c:pt>
                <c:pt idx="7572">
                  <c:v>5.3569000000000012E-2</c:v>
                </c:pt>
                <c:pt idx="7573">
                  <c:v>5.3574500000000011E-2</c:v>
                </c:pt>
                <c:pt idx="7574">
                  <c:v>5.3589000000000012E-2</c:v>
                </c:pt>
                <c:pt idx="7575">
                  <c:v>5.3590499999999999E-2</c:v>
                </c:pt>
                <c:pt idx="7576">
                  <c:v>5.3602500000000004E-2</c:v>
                </c:pt>
                <c:pt idx="7577">
                  <c:v>5.3614499999999995E-2</c:v>
                </c:pt>
                <c:pt idx="7578">
                  <c:v>5.3629999999999997E-2</c:v>
                </c:pt>
                <c:pt idx="7579">
                  <c:v>5.3647999999999987E-2</c:v>
                </c:pt>
                <c:pt idx="7580">
                  <c:v>5.3654500000000001E-2</c:v>
                </c:pt>
                <c:pt idx="7581">
                  <c:v>5.3667999999999993E-2</c:v>
                </c:pt>
                <c:pt idx="7582">
                  <c:v>5.3674999999999987E-2</c:v>
                </c:pt>
                <c:pt idx="7583">
                  <c:v>5.3725499999999989E-2</c:v>
                </c:pt>
                <c:pt idx="7584">
                  <c:v>5.3732999999999989E-2</c:v>
                </c:pt>
                <c:pt idx="7585">
                  <c:v>5.3733499999999997E-2</c:v>
                </c:pt>
                <c:pt idx="7586">
                  <c:v>5.37435E-2</c:v>
                </c:pt>
                <c:pt idx="7587">
                  <c:v>5.3756999999999999E-2</c:v>
                </c:pt>
                <c:pt idx="7588">
                  <c:v>5.3771000000000006E-2</c:v>
                </c:pt>
                <c:pt idx="7589">
                  <c:v>5.3783000000000004E-2</c:v>
                </c:pt>
                <c:pt idx="7590">
                  <c:v>5.3801000000000015E-2</c:v>
                </c:pt>
                <c:pt idx="7591">
                  <c:v>5.3842500000000015E-2</c:v>
                </c:pt>
                <c:pt idx="7592">
                  <c:v>5.3855000000000014E-2</c:v>
                </c:pt>
                <c:pt idx="7593">
                  <c:v>5.3854000000000013E-2</c:v>
                </c:pt>
                <c:pt idx="7594">
                  <c:v>5.3859000000000011E-2</c:v>
                </c:pt>
                <c:pt idx="7595">
                  <c:v>5.3866500000000012E-2</c:v>
                </c:pt>
                <c:pt idx="7596">
                  <c:v>5.3874000000000019E-2</c:v>
                </c:pt>
                <c:pt idx="7597">
                  <c:v>5.3859500000000012E-2</c:v>
                </c:pt>
                <c:pt idx="7598">
                  <c:v>5.3868500000000014E-2</c:v>
                </c:pt>
                <c:pt idx="7599">
                  <c:v>5.3882000000000013E-2</c:v>
                </c:pt>
                <c:pt idx="7600">
                  <c:v>5.3891000000000008E-2</c:v>
                </c:pt>
                <c:pt idx="7601">
                  <c:v>5.3909500000000013E-2</c:v>
                </c:pt>
                <c:pt idx="7602">
                  <c:v>5.3927500000000024E-2</c:v>
                </c:pt>
                <c:pt idx="7603">
                  <c:v>5.3952500000000014E-2</c:v>
                </c:pt>
                <c:pt idx="7604">
                  <c:v>5.3972000000000027E-2</c:v>
                </c:pt>
                <c:pt idx="7605">
                  <c:v>5.400350000000001E-2</c:v>
                </c:pt>
                <c:pt idx="7606">
                  <c:v>5.4025500000000018E-2</c:v>
                </c:pt>
                <c:pt idx="7607">
                  <c:v>5.404550000000001E-2</c:v>
                </c:pt>
                <c:pt idx="7608">
                  <c:v>5.4071500000000015E-2</c:v>
                </c:pt>
                <c:pt idx="7609">
                  <c:v>5.4086500000000017E-2</c:v>
                </c:pt>
                <c:pt idx="7610">
                  <c:v>5.4102500000000012E-2</c:v>
                </c:pt>
                <c:pt idx="7611">
                  <c:v>5.4118500000000014E-2</c:v>
                </c:pt>
                <c:pt idx="7612">
                  <c:v>5.4137000000000012E-2</c:v>
                </c:pt>
                <c:pt idx="7613">
                  <c:v>5.415650000000001E-2</c:v>
                </c:pt>
                <c:pt idx="7614">
                  <c:v>5.4181000000000007E-2</c:v>
                </c:pt>
                <c:pt idx="7615">
                  <c:v>5.4196500000000015E-2</c:v>
                </c:pt>
                <c:pt idx="7616">
                  <c:v>5.421900000000001E-2</c:v>
                </c:pt>
                <c:pt idx="7617">
                  <c:v>5.4224500000000016E-2</c:v>
                </c:pt>
                <c:pt idx="7618">
                  <c:v>5.4236500000000014E-2</c:v>
                </c:pt>
                <c:pt idx="7619">
                  <c:v>5.4245500000000009E-2</c:v>
                </c:pt>
                <c:pt idx="7620">
                  <c:v>5.4254000000000004E-2</c:v>
                </c:pt>
                <c:pt idx="7621">
                  <c:v>5.4255999999999999E-2</c:v>
                </c:pt>
                <c:pt idx="7622">
                  <c:v>5.4264499999999993E-2</c:v>
                </c:pt>
                <c:pt idx="7623">
                  <c:v>5.427499999999999E-2</c:v>
                </c:pt>
                <c:pt idx="7624">
                  <c:v>5.4286999999999995E-2</c:v>
                </c:pt>
                <c:pt idx="7625">
                  <c:v>5.4299999999999987E-2</c:v>
                </c:pt>
                <c:pt idx="7626">
                  <c:v>5.430949999999999E-2</c:v>
                </c:pt>
                <c:pt idx="7627">
                  <c:v>5.4321000000000001E-2</c:v>
                </c:pt>
                <c:pt idx="7628">
                  <c:v>5.4314999999999995E-2</c:v>
                </c:pt>
                <c:pt idx="7629">
                  <c:v>5.4312500000000014E-2</c:v>
                </c:pt>
                <c:pt idx="7630">
                  <c:v>5.4328500000000002E-2</c:v>
                </c:pt>
                <c:pt idx="7631">
                  <c:v>5.4332499999999999E-2</c:v>
                </c:pt>
                <c:pt idx="7632">
                  <c:v>5.4334E-2</c:v>
                </c:pt>
                <c:pt idx="7633">
                  <c:v>5.4327499999999994E-2</c:v>
                </c:pt>
                <c:pt idx="7634">
                  <c:v>5.4324500000000005E-2</c:v>
                </c:pt>
                <c:pt idx="7635">
                  <c:v>5.4323000000000003E-2</c:v>
                </c:pt>
                <c:pt idx="7636">
                  <c:v>5.4331000000000004E-2</c:v>
                </c:pt>
                <c:pt idx="7637">
                  <c:v>5.4332000000000012E-2</c:v>
                </c:pt>
                <c:pt idx="7638">
                  <c:v>5.4337500000000018E-2</c:v>
                </c:pt>
                <c:pt idx="7639">
                  <c:v>5.434400000000001E-2</c:v>
                </c:pt>
                <c:pt idx="7640">
                  <c:v>5.4350500000000024E-2</c:v>
                </c:pt>
                <c:pt idx="7641">
                  <c:v>5.4356000000000015E-2</c:v>
                </c:pt>
                <c:pt idx="7642">
                  <c:v>5.4367000000000019E-2</c:v>
                </c:pt>
                <c:pt idx="7643">
                  <c:v>5.4373500000000012E-2</c:v>
                </c:pt>
                <c:pt idx="7644">
                  <c:v>5.438500000000001E-2</c:v>
                </c:pt>
                <c:pt idx="7645">
                  <c:v>5.4395000000000027E-2</c:v>
                </c:pt>
                <c:pt idx="7646">
                  <c:v>5.4408500000000019E-2</c:v>
                </c:pt>
                <c:pt idx="7647">
                  <c:v>5.4417000000000028E-2</c:v>
                </c:pt>
                <c:pt idx="7648">
                  <c:v>5.4434500000000031E-2</c:v>
                </c:pt>
                <c:pt idx="7649">
                  <c:v>5.4445000000000035E-2</c:v>
                </c:pt>
                <c:pt idx="7650">
                  <c:v>5.4461000000000051E-2</c:v>
                </c:pt>
                <c:pt idx="7651">
                  <c:v>5.4470500000000054E-2</c:v>
                </c:pt>
                <c:pt idx="7652">
                  <c:v>5.4481000000000043E-2</c:v>
                </c:pt>
                <c:pt idx="7653">
                  <c:v>5.4493000000000041E-2</c:v>
                </c:pt>
                <c:pt idx="7654">
                  <c:v>5.4504000000000045E-2</c:v>
                </c:pt>
                <c:pt idx="7655">
                  <c:v>5.4510000000000038E-2</c:v>
                </c:pt>
                <c:pt idx="7656">
                  <c:v>5.4514500000000049E-2</c:v>
                </c:pt>
                <c:pt idx="7657">
                  <c:v>5.4526000000000047E-2</c:v>
                </c:pt>
                <c:pt idx="7658">
                  <c:v>5.4535500000000063E-2</c:v>
                </c:pt>
                <c:pt idx="7659">
                  <c:v>5.4543000000000071E-2</c:v>
                </c:pt>
                <c:pt idx="7660">
                  <c:v>5.4557500000000064E-2</c:v>
                </c:pt>
                <c:pt idx="7661">
                  <c:v>5.456750000000006E-2</c:v>
                </c:pt>
                <c:pt idx="7662">
                  <c:v>5.4573000000000052E-2</c:v>
                </c:pt>
                <c:pt idx="7663">
                  <c:v>5.4581500000000067E-2</c:v>
                </c:pt>
                <c:pt idx="7664">
                  <c:v>5.4585000000000064E-2</c:v>
                </c:pt>
                <c:pt idx="7665">
                  <c:v>5.459050000000007E-2</c:v>
                </c:pt>
                <c:pt idx="7666">
                  <c:v>5.4605500000000064E-2</c:v>
                </c:pt>
                <c:pt idx="7667">
                  <c:v>5.4604000000000069E-2</c:v>
                </c:pt>
                <c:pt idx="7668">
                  <c:v>5.4598500000000064E-2</c:v>
                </c:pt>
                <c:pt idx="7669">
                  <c:v>5.4606500000000065E-2</c:v>
                </c:pt>
                <c:pt idx="7670">
                  <c:v>5.4613500000000065E-2</c:v>
                </c:pt>
                <c:pt idx="7671">
                  <c:v>5.4617500000000076E-2</c:v>
                </c:pt>
                <c:pt idx="7672">
                  <c:v>5.4625000000000076E-2</c:v>
                </c:pt>
                <c:pt idx="7673">
                  <c:v>5.4630000000000074E-2</c:v>
                </c:pt>
                <c:pt idx="7674">
                  <c:v>5.4638500000000069E-2</c:v>
                </c:pt>
                <c:pt idx="7675">
                  <c:v>5.4699500000000061E-2</c:v>
                </c:pt>
                <c:pt idx="7676">
                  <c:v>5.4704500000000059E-2</c:v>
                </c:pt>
                <c:pt idx="7677">
                  <c:v>5.4702000000000056E-2</c:v>
                </c:pt>
                <c:pt idx="7678">
                  <c:v>5.4700000000000061E-2</c:v>
                </c:pt>
                <c:pt idx="7679">
                  <c:v>5.4697500000000066E-2</c:v>
                </c:pt>
                <c:pt idx="7680">
                  <c:v>5.4700500000000069E-2</c:v>
                </c:pt>
                <c:pt idx="7681">
                  <c:v>5.4707500000000062E-2</c:v>
                </c:pt>
                <c:pt idx="7682">
                  <c:v>5.4702500000000057E-2</c:v>
                </c:pt>
                <c:pt idx="7683">
                  <c:v>5.4706000000000053E-2</c:v>
                </c:pt>
                <c:pt idx="7684">
                  <c:v>5.4708000000000048E-2</c:v>
                </c:pt>
                <c:pt idx="7685">
                  <c:v>5.4709500000000057E-2</c:v>
                </c:pt>
                <c:pt idx="7686">
                  <c:v>5.4710000000000064E-2</c:v>
                </c:pt>
                <c:pt idx="7687">
                  <c:v>5.4710000000000057E-2</c:v>
                </c:pt>
                <c:pt idx="7688">
                  <c:v>5.4711000000000058E-2</c:v>
                </c:pt>
                <c:pt idx="7689">
                  <c:v>5.4704500000000059E-2</c:v>
                </c:pt>
                <c:pt idx="7690">
                  <c:v>5.4702500000000057E-2</c:v>
                </c:pt>
                <c:pt idx="7691">
                  <c:v>5.4699000000000053E-2</c:v>
                </c:pt>
                <c:pt idx="7692">
                  <c:v>5.4698500000000053E-2</c:v>
                </c:pt>
                <c:pt idx="7693">
                  <c:v>5.470000000000004E-2</c:v>
                </c:pt>
                <c:pt idx="7694">
                  <c:v>5.4701500000000056E-2</c:v>
                </c:pt>
                <c:pt idx="7695">
                  <c:v>5.4703000000000043E-2</c:v>
                </c:pt>
                <c:pt idx="7696">
                  <c:v>5.4710000000000043E-2</c:v>
                </c:pt>
                <c:pt idx="7697">
                  <c:v>5.4722000000000041E-2</c:v>
                </c:pt>
                <c:pt idx="7698">
                  <c:v>5.4728000000000047E-2</c:v>
                </c:pt>
                <c:pt idx="7699">
                  <c:v>5.4736000000000049E-2</c:v>
                </c:pt>
                <c:pt idx="7700">
                  <c:v>5.4744500000000057E-2</c:v>
                </c:pt>
                <c:pt idx="7701">
                  <c:v>5.4750500000000042E-2</c:v>
                </c:pt>
                <c:pt idx="7702">
                  <c:v>5.476200000000004E-2</c:v>
                </c:pt>
                <c:pt idx="7703">
                  <c:v>5.4769500000000033E-2</c:v>
                </c:pt>
                <c:pt idx="7704">
                  <c:v>5.4773500000000037E-2</c:v>
                </c:pt>
                <c:pt idx="7705">
                  <c:v>5.4783000000000026E-2</c:v>
                </c:pt>
                <c:pt idx="7706">
                  <c:v>5.4793500000000037E-2</c:v>
                </c:pt>
                <c:pt idx="7707">
                  <c:v>5.4808500000000031E-2</c:v>
                </c:pt>
                <c:pt idx="7708">
                  <c:v>5.4842000000000023E-2</c:v>
                </c:pt>
                <c:pt idx="7709">
                  <c:v>5.4852000000000026E-2</c:v>
                </c:pt>
                <c:pt idx="7710">
                  <c:v>5.486450000000001E-2</c:v>
                </c:pt>
                <c:pt idx="7711">
                  <c:v>5.4848500000000022E-2</c:v>
                </c:pt>
                <c:pt idx="7712">
                  <c:v>5.485750000000001E-2</c:v>
                </c:pt>
                <c:pt idx="7713">
                  <c:v>5.4859500000000005E-2</c:v>
                </c:pt>
                <c:pt idx="7714">
                  <c:v>5.4870000000000002E-2</c:v>
                </c:pt>
                <c:pt idx="7715">
                  <c:v>5.4872000000000011E-2</c:v>
                </c:pt>
                <c:pt idx="7716">
                  <c:v>5.4884000000000002E-2</c:v>
                </c:pt>
                <c:pt idx="7717">
                  <c:v>5.4891999999999996E-2</c:v>
                </c:pt>
                <c:pt idx="7718">
                  <c:v>5.4901999999999999E-2</c:v>
                </c:pt>
                <c:pt idx="7719">
                  <c:v>5.4912999999999997E-2</c:v>
                </c:pt>
                <c:pt idx="7720">
                  <c:v>5.4927999999999991E-2</c:v>
                </c:pt>
                <c:pt idx="7721">
                  <c:v>5.4935999999999992E-2</c:v>
                </c:pt>
                <c:pt idx="7722">
                  <c:v>5.4939499999999988E-2</c:v>
                </c:pt>
                <c:pt idx="7723">
                  <c:v>5.4946999999999996E-2</c:v>
                </c:pt>
                <c:pt idx="7724">
                  <c:v>5.4954000000000003E-2</c:v>
                </c:pt>
                <c:pt idx="7725">
                  <c:v>5.4963499999999998E-2</c:v>
                </c:pt>
                <c:pt idx="7726">
                  <c:v>5.4966000000000001E-2</c:v>
                </c:pt>
                <c:pt idx="7727">
                  <c:v>5.4969000000000004E-2</c:v>
                </c:pt>
                <c:pt idx="7728">
                  <c:v>5.4975499999999997E-2</c:v>
                </c:pt>
                <c:pt idx="7729">
                  <c:v>5.4984999999999992E-2</c:v>
                </c:pt>
                <c:pt idx="7730">
                  <c:v>5.4989999999999997E-2</c:v>
                </c:pt>
                <c:pt idx="7731">
                  <c:v>5.499649999999999E-2</c:v>
                </c:pt>
                <c:pt idx="7732">
                  <c:v>5.5006499999999986E-2</c:v>
                </c:pt>
                <c:pt idx="7733">
                  <c:v>5.5016999999999976E-2</c:v>
                </c:pt>
                <c:pt idx="7734">
                  <c:v>5.5025499999999977E-2</c:v>
                </c:pt>
                <c:pt idx="7735">
                  <c:v>5.5046499999999991E-2</c:v>
                </c:pt>
                <c:pt idx="7736">
                  <c:v>5.5053499999999991E-2</c:v>
                </c:pt>
                <c:pt idx="7737">
                  <c:v>5.5040499999999992E-2</c:v>
                </c:pt>
                <c:pt idx="7738">
                  <c:v>5.5044499999999982E-2</c:v>
                </c:pt>
                <c:pt idx="7739">
                  <c:v>5.504249999999998E-2</c:v>
                </c:pt>
                <c:pt idx="7740">
                  <c:v>5.5048499999999972E-2</c:v>
                </c:pt>
                <c:pt idx="7741">
                  <c:v>5.5052999999999984E-2</c:v>
                </c:pt>
                <c:pt idx="7742">
                  <c:v>5.5060499999999978E-2</c:v>
                </c:pt>
                <c:pt idx="7743">
                  <c:v>5.5072999999999969E-2</c:v>
                </c:pt>
                <c:pt idx="7744">
                  <c:v>5.5082499999999965E-2</c:v>
                </c:pt>
                <c:pt idx="7745">
                  <c:v>5.5093999999999956E-2</c:v>
                </c:pt>
                <c:pt idx="7746">
                  <c:v>5.5103999999999972E-2</c:v>
                </c:pt>
                <c:pt idx="7747">
                  <c:v>5.5113499999999968E-2</c:v>
                </c:pt>
                <c:pt idx="7748">
                  <c:v>5.511599999999995E-2</c:v>
                </c:pt>
                <c:pt idx="7749">
                  <c:v>5.5117499999999958E-2</c:v>
                </c:pt>
                <c:pt idx="7750">
                  <c:v>5.5117999999999959E-2</c:v>
                </c:pt>
                <c:pt idx="7751">
                  <c:v>5.5120499999999961E-2</c:v>
                </c:pt>
                <c:pt idx="7752">
                  <c:v>5.512649999999996E-2</c:v>
                </c:pt>
                <c:pt idx="7753">
                  <c:v>5.5129999999999964E-2</c:v>
                </c:pt>
                <c:pt idx="7754">
                  <c:v>5.5129499999999963E-2</c:v>
                </c:pt>
                <c:pt idx="7755">
                  <c:v>5.5131499999999972E-2</c:v>
                </c:pt>
                <c:pt idx="7756">
                  <c:v>5.5119499999999967E-2</c:v>
                </c:pt>
                <c:pt idx="7757">
                  <c:v>5.5126999999999961E-2</c:v>
                </c:pt>
                <c:pt idx="7758">
                  <c:v>5.5131999999999959E-2</c:v>
                </c:pt>
                <c:pt idx="7759">
                  <c:v>5.5135999999999956E-2</c:v>
                </c:pt>
                <c:pt idx="7760">
                  <c:v>5.5138999999999959E-2</c:v>
                </c:pt>
                <c:pt idx="7761">
                  <c:v>5.5136499999999956E-2</c:v>
                </c:pt>
                <c:pt idx="7762">
                  <c:v>5.5133499999999967E-2</c:v>
                </c:pt>
                <c:pt idx="7763">
                  <c:v>5.5131999999999959E-2</c:v>
                </c:pt>
                <c:pt idx="7764">
                  <c:v>5.5131499999999972E-2</c:v>
                </c:pt>
                <c:pt idx="7765">
                  <c:v>5.5130999999999972E-2</c:v>
                </c:pt>
                <c:pt idx="7766">
                  <c:v>5.5129499999999963E-2</c:v>
                </c:pt>
                <c:pt idx="7767">
                  <c:v>5.5131999999999966E-2</c:v>
                </c:pt>
                <c:pt idx="7768">
                  <c:v>5.5132999999999967E-2</c:v>
                </c:pt>
                <c:pt idx="7769">
                  <c:v>5.5139499999999959E-2</c:v>
                </c:pt>
                <c:pt idx="7770">
                  <c:v>5.5141999999999955E-2</c:v>
                </c:pt>
                <c:pt idx="7771">
                  <c:v>5.5149499999999956E-2</c:v>
                </c:pt>
                <c:pt idx="7772">
                  <c:v>5.5149999999999949E-2</c:v>
                </c:pt>
                <c:pt idx="7773">
                  <c:v>5.5155499999999955E-2</c:v>
                </c:pt>
                <c:pt idx="7774">
                  <c:v>5.5160499999999967E-2</c:v>
                </c:pt>
                <c:pt idx="7775">
                  <c:v>5.5176499999999962E-2</c:v>
                </c:pt>
                <c:pt idx="7776">
                  <c:v>5.5173999999999966E-2</c:v>
                </c:pt>
                <c:pt idx="7777">
                  <c:v>5.5181499999999974E-2</c:v>
                </c:pt>
                <c:pt idx="7778">
                  <c:v>5.5186999999999972E-2</c:v>
                </c:pt>
                <c:pt idx="7779">
                  <c:v>5.5196999999999975E-2</c:v>
                </c:pt>
                <c:pt idx="7780">
                  <c:v>5.5209999999999974E-2</c:v>
                </c:pt>
                <c:pt idx="7781">
                  <c:v>5.5217999999999962E-2</c:v>
                </c:pt>
                <c:pt idx="7782">
                  <c:v>5.5230499999999967E-2</c:v>
                </c:pt>
                <c:pt idx="7783">
                  <c:v>5.5192999999999964E-2</c:v>
                </c:pt>
                <c:pt idx="7784">
                  <c:v>5.5200499999999965E-2</c:v>
                </c:pt>
                <c:pt idx="7785">
                  <c:v>5.5212999999999977E-2</c:v>
                </c:pt>
                <c:pt idx="7786">
                  <c:v>5.5219999999999977E-2</c:v>
                </c:pt>
                <c:pt idx="7787">
                  <c:v>5.5223499999999974E-2</c:v>
                </c:pt>
                <c:pt idx="7788">
                  <c:v>5.522999999999998E-2</c:v>
                </c:pt>
                <c:pt idx="7789">
                  <c:v>5.5237499999999981E-2</c:v>
                </c:pt>
                <c:pt idx="7790">
                  <c:v>5.5240999999999978E-2</c:v>
                </c:pt>
                <c:pt idx="7791">
                  <c:v>5.522249999999998E-2</c:v>
                </c:pt>
                <c:pt idx="7792">
                  <c:v>5.522549999999999E-2</c:v>
                </c:pt>
                <c:pt idx="7793">
                  <c:v>5.5234499999999985E-2</c:v>
                </c:pt>
                <c:pt idx="7794">
                  <c:v>5.5240999999999978E-2</c:v>
                </c:pt>
                <c:pt idx="7795">
                  <c:v>5.5246499999999983E-2</c:v>
                </c:pt>
                <c:pt idx="7796">
                  <c:v>5.5246999999999991E-2</c:v>
                </c:pt>
                <c:pt idx="7797">
                  <c:v>5.5269499999999985E-2</c:v>
                </c:pt>
                <c:pt idx="7798">
                  <c:v>5.5269999999999993E-2</c:v>
                </c:pt>
                <c:pt idx="7799">
                  <c:v>5.5233499999999998E-2</c:v>
                </c:pt>
                <c:pt idx="7800">
                  <c:v>5.5234999999999992E-2</c:v>
                </c:pt>
                <c:pt idx="7801">
                  <c:v>5.5240499999999991E-2</c:v>
                </c:pt>
                <c:pt idx="7802">
                  <c:v>5.5236999999999987E-2</c:v>
                </c:pt>
                <c:pt idx="7803">
                  <c:v>5.5237000000000001E-2</c:v>
                </c:pt>
                <c:pt idx="7804">
                  <c:v>5.5226000000000004E-2</c:v>
                </c:pt>
                <c:pt idx="7805">
                  <c:v>5.521800000000001E-2</c:v>
                </c:pt>
                <c:pt idx="7806">
                  <c:v>5.5205499999999998E-2</c:v>
                </c:pt>
                <c:pt idx="7807">
                  <c:v>5.5196499999999996E-2</c:v>
                </c:pt>
                <c:pt idx="7808">
                  <c:v>5.5190999999999997E-2</c:v>
                </c:pt>
                <c:pt idx="7809">
                  <c:v>5.5184999999999998E-2</c:v>
                </c:pt>
                <c:pt idx="7810">
                  <c:v>5.5178000000000005E-2</c:v>
                </c:pt>
                <c:pt idx="7811">
                  <c:v>5.5170999999999998E-2</c:v>
                </c:pt>
                <c:pt idx="7812">
                  <c:v>5.5165000000000006E-2</c:v>
                </c:pt>
                <c:pt idx="7813">
                  <c:v>5.5159E-2</c:v>
                </c:pt>
                <c:pt idx="7814">
                  <c:v>5.5149999999999998E-2</c:v>
                </c:pt>
                <c:pt idx="7815">
                  <c:v>5.5150499999999998E-2</c:v>
                </c:pt>
                <c:pt idx="7816">
                  <c:v>5.5147500000000002E-2</c:v>
                </c:pt>
                <c:pt idx="7817">
                  <c:v>5.5153500000000008E-2</c:v>
                </c:pt>
                <c:pt idx="7818">
                  <c:v>5.5147000000000015E-2</c:v>
                </c:pt>
                <c:pt idx="7819">
                  <c:v>5.514850000000001E-2</c:v>
                </c:pt>
                <c:pt idx="7820">
                  <c:v>5.5156000000000011E-2</c:v>
                </c:pt>
                <c:pt idx="7821">
                  <c:v>5.5161000000000009E-2</c:v>
                </c:pt>
                <c:pt idx="7822">
                  <c:v>5.5167000000000001E-2</c:v>
                </c:pt>
                <c:pt idx="7823">
                  <c:v>5.5169000000000003E-2</c:v>
                </c:pt>
                <c:pt idx="7824">
                  <c:v>5.5176000000000017E-2</c:v>
                </c:pt>
                <c:pt idx="7825">
                  <c:v>5.5190000000000017E-2</c:v>
                </c:pt>
                <c:pt idx="7826">
                  <c:v>5.519700000000001E-2</c:v>
                </c:pt>
                <c:pt idx="7827">
                  <c:v>5.5204500000000004E-2</c:v>
                </c:pt>
                <c:pt idx="7828">
                  <c:v>5.522450000000001E-2</c:v>
                </c:pt>
                <c:pt idx="7829">
                  <c:v>5.523900000000001E-2</c:v>
                </c:pt>
                <c:pt idx="7830">
                  <c:v>5.52425E-2</c:v>
                </c:pt>
                <c:pt idx="7831">
                  <c:v>5.5250499999999994E-2</c:v>
                </c:pt>
                <c:pt idx="7832">
                  <c:v>5.5261999999999992E-2</c:v>
                </c:pt>
                <c:pt idx="7833">
                  <c:v>5.5279499999999995E-2</c:v>
                </c:pt>
                <c:pt idx="7834">
                  <c:v>5.5292499999999994E-2</c:v>
                </c:pt>
                <c:pt idx="7835">
                  <c:v>5.5306999999999995E-2</c:v>
                </c:pt>
                <c:pt idx="7836">
                  <c:v>5.5318999999999993E-2</c:v>
                </c:pt>
                <c:pt idx="7837">
                  <c:v>5.5334000000000001E-2</c:v>
                </c:pt>
                <c:pt idx="7838">
                  <c:v>5.5345500000000013E-2</c:v>
                </c:pt>
                <c:pt idx="7839">
                  <c:v>5.5359000000000005E-2</c:v>
                </c:pt>
                <c:pt idx="7840">
                  <c:v>5.5365500000000019E-2</c:v>
                </c:pt>
                <c:pt idx="7841">
                  <c:v>5.5373500000000006E-2</c:v>
                </c:pt>
                <c:pt idx="7842">
                  <c:v>5.5376500000000023E-2</c:v>
                </c:pt>
                <c:pt idx="7843">
                  <c:v>5.538350000000003E-2</c:v>
                </c:pt>
                <c:pt idx="7844">
                  <c:v>5.5381500000000028E-2</c:v>
                </c:pt>
                <c:pt idx="7845">
                  <c:v>5.5382500000000022E-2</c:v>
                </c:pt>
                <c:pt idx="7846">
                  <c:v>5.5383500000000023E-2</c:v>
                </c:pt>
                <c:pt idx="7847">
                  <c:v>5.5398000000000017E-2</c:v>
                </c:pt>
                <c:pt idx="7848">
                  <c:v>5.5402500000000014E-2</c:v>
                </c:pt>
                <c:pt idx="7849">
                  <c:v>5.5411000000000016E-2</c:v>
                </c:pt>
                <c:pt idx="7850">
                  <c:v>5.5407500000000019E-2</c:v>
                </c:pt>
                <c:pt idx="7851">
                  <c:v>5.5412500000000017E-2</c:v>
                </c:pt>
                <c:pt idx="7852">
                  <c:v>5.5417500000000015E-2</c:v>
                </c:pt>
                <c:pt idx="7853">
                  <c:v>5.542200000000002E-2</c:v>
                </c:pt>
                <c:pt idx="7854">
                  <c:v>5.5431000000000015E-2</c:v>
                </c:pt>
                <c:pt idx="7855">
                  <c:v>5.5442500000000026E-2</c:v>
                </c:pt>
                <c:pt idx="7856">
                  <c:v>5.544950000000002E-2</c:v>
                </c:pt>
                <c:pt idx="7857">
                  <c:v>5.5452500000000009E-2</c:v>
                </c:pt>
                <c:pt idx="7858">
                  <c:v>5.5457000000000006E-2</c:v>
                </c:pt>
                <c:pt idx="7859">
                  <c:v>5.5462000000000004E-2</c:v>
                </c:pt>
                <c:pt idx="7860">
                  <c:v>5.5467000000000002E-2</c:v>
                </c:pt>
                <c:pt idx="7861">
                  <c:v>5.5477500000000006E-2</c:v>
                </c:pt>
                <c:pt idx="7862">
                  <c:v>5.5485000000000007E-2</c:v>
                </c:pt>
                <c:pt idx="7863">
                  <c:v>5.549500000000001E-2</c:v>
                </c:pt>
                <c:pt idx="7864">
                  <c:v>5.5508500000000016E-2</c:v>
                </c:pt>
                <c:pt idx="7865">
                  <c:v>5.5516000000000017E-2</c:v>
                </c:pt>
                <c:pt idx="7866">
                  <c:v>5.5528500000000022E-2</c:v>
                </c:pt>
                <c:pt idx="7867">
                  <c:v>5.5542500000000015E-2</c:v>
                </c:pt>
                <c:pt idx="7868">
                  <c:v>5.5562000000000021E-2</c:v>
                </c:pt>
                <c:pt idx="7869">
                  <c:v>5.5568000000000027E-2</c:v>
                </c:pt>
                <c:pt idx="7870">
                  <c:v>5.5575500000000035E-2</c:v>
                </c:pt>
                <c:pt idx="7871">
                  <c:v>5.5586000000000017E-2</c:v>
                </c:pt>
                <c:pt idx="7872">
                  <c:v>5.5597000000000014E-2</c:v>
                </c:pt>
                <c:pt idx="7873">
                  <c:v>5.5609500000000006E-2</c:v>
                </c:pt>
                <c:pt idx="7874">
                  <c:v>5.5618500000000008E-2</c:v>
                </c:pt>
                <c:pt idx="7875">
                  <c:v>5.5629499999999998E-2</c:v>
                </c:pt>
                <c:pt idx="7876">
                  <c:v>5.5640500000000002E-2</c:v>
                </c:pt>
                <c:pt idx="7877">
                  <c:v>5.5656000000000011E-2</c:v>
                </c:pt>
                <c:pt idx="7878">
                  <c:v>5.5673500000000015E-2</c:v>
                </c:pt>
                <c:pt idx="7879">
                  <c:v>5.568950000000001E-2</c:v>
                </c:pt>
                <c:pt idx="7880">
                  <c:v>5.5699500000000006E-2</c:v>
                </c:pt>
                <c:pt idx="7881">
                  <c:v>5.5737000000000009E-2</c:v>
                </c:pt>
                <c:pt idx="7882">
                  <c:v>5.5748500000000006E-2</c:v>
                </c:pt>
                <c:pt idx="7883">
                  <c:v>5.5762500000000007E-2</c:v>
                </c:pt>
                <c:pt idx="7884">
                  <c:v>5.5772499999999996E-2</c:v>
                </c:pt>
                <c:pt idx="7885">
                  <c:v>5.5786000000000009E-2</c:v>
                </c:pt>
                <c:pt idx="7886">
                  <c:v>5.5802000000000004E-2</c:v>
                </c:pt>
                <c:pt idx="7887">
                  <c:v>5.5816000000000004E-2</c:v>
                </c:pt>
                <c:pt idx="7888">
                  <c:v>5.5831000000000006E-2</c:v>
                </c:pt>
                <c:pt idx="7889">
                  <c:v>5.5849500000000017E-2</c:v>
                </c:pt>
                <c:pt idx="7890">
                  <c:v>5.586350000000001E-2</c:v>
                </c:pt>
                <c:pt idx="7891">
                  <c:v>5.5878000000000011E-2</c:v>
                </c:pt>
                <c:pt idx="7892">
                  <c:v>5.5895000000000007E-2</c:v>
                </c:pt>
                <c:pt idx="7893">
                  <c:v>5.590750000000002E-2</c:v>
                </c:pt>
                <c:pt idx="7894">
                  <c:v>5.5914000000000012E-2</c:v>
                </c:pt>
                <c:pt idx="7895">
                  <c:v>5.5934500000000005E-2</c:v>
                </c:pt>
                <c:pt idx="7896">
                  <c:v>5.5944000000000015E-2</c:v>
                </c:pt>
                <c:pt idx="7897">
                  <c:v>5.5948500000000012E-2</c:v>
                </c:pt>
                <c:pt idx="7898">
                  <c:v>5.5958500000000001E-2</c:v>
                </c:pt>
                <c:pt idx="7899">
                  <c:v>5.5968000000000011E-2</c:v>
                </c:pt>
                <c:pt idx="7900">
                  <c:v>5.5974000000000003E-2</c:v>
                </c:pt>
                <c:pt idx="7901">
                  <c:v>5.5986000000000008E-2</c:v>
                </c:pt>
                <c:pt idx="7902">
                  <c:v>5.5993500000000009E-2</c:v>
                </c:pt>
                <c:pt idx="7903">
                  <c:v>5.6004000000000012E-2</c:v>
                </c:pt>
                <c:pt idx="7904">
                  <c:v>5.6017500000000012E-2</c:v>
                </c:pt>
                <c:pt idx="7905">
                  <c:v>5.6024500000000005E-2</c:v>
                </c:pt>
                <c:pt idx="7906">
                  <c:v>5.6027000000000007E-2</c:v>
                </c:pt>
                <c:pt idx="7907">
                  <c:v>5.6030999999999997E-2</c:v>
                </c:pt>
                <c:pt idx="7908">
                  <c:v>5.6036500000000003E-2</c:v>
                </c:pt>
                <c:pt idx="7909">
                  <c:v>5.6047999999999994E-2</c:v>
                </c:pt>
                <c:pt idx="7910">
                  <c:v>5.6058999999999991E-2</c:v>
                </c:pt>
                <c:pt idx="7911">
                  <c:v>5.6064499999999989E-2</c:v>
                </c:pt>
                <c:pt idx="7912">
                  <c:v>5.6076499999999994E-2</c:v>
                </c:pt>
                <c:pt idx="7913">
                  <c:v>5.6093499999999998E-2</c:v>
                </c:pt>
                <c:pt idx="7914">
                  <c:v>5.6105000000000002E-2</c:v>
                </c:pt>
                <c:pt idx="7915">
                  <c:v>5.6123999999999993E-2</c:v>
                </c:pt>
                <c:pt idx="7916">
                  <c:v>5.6136999999999986E-2</c:v>
                </c:pt>
                <c:pt idx="7917">
                  <c:v>5.6147499999999989E-2</c:v>
                </c:pt>
                <c:pt idx="7918">
                  <c:v>5.6161500000000003E-2</c:v>
                </c:pt>
                <c:pt idx="7919">
                  <c:v>5.6180500000000008E-2</c:v>
                </c:pt>
                <c:pt idx="7920">
                  <c:v>5.6196500000000003E-2</c:v>
                </c:pt>
                <c:pt idx="7921">
                  <c:v>5.6211999999999998E-2</c:v>
                </c:pt>
                <c:pt idx="7922">
                  <c:v>5.6228499999999994E-2</c:v>
                </c:pt>
                <c:pt idx="7923">
                  <c:v>5.6241999999999993E-2</c:v>
                </c:pt>
                <c:pt idx="7924">
                  <c:v>5.625899999999999E-2</c:v>
                </c:pt>
                <c:pt idx="7925">
                  <c:v>5.6267999999999992E-2</c:v>
                </c:pt>
                <c:pt idx="7926">
                  <c:v>5.6284999999999988E-2</c:v>
                </c:pt>
                <c:pt idx="7927">
                  <c:v>5.6299999999999989E-2</c:v>
                </c:pt>
                <c:pt idx="7928">
                  <c:v>5.6312499999999988E-2</c:v>
                </c:pt>
                <c:pt idx="7929">
                  <c:v>5.6322499999999991E-2</c:v>
                </c:pt>
                <c:pt idx="7930">
                  <c:v>5.6332499999999994E-2</c:v>
                </c:pt>
                <c:pt idx="7931">
                  <c:v>5.6248999999999993E-2</c:v>
                </c:pt>
                <c:pt idx="7932">
                  <c:v>5.6260499999999991E-2</c:v>
                </c:pt>
                <c:pt idx="7933">
                  <c:v>5.6267499999999984E-2</c:v>
                </c:pt>
                <c:pt idx="7934">
                  <c:v>5.6271999999999975E-2</c:v>
                </c:pt>
                <c:pt idx="7935">
                  <c:v>5.6265999999999969E-2</c:v>
                </c:pt>
                <c:pt idx="7936">
                  <c:v>5.6270999999999981E-2</c:v>
                </c:pt>
                <c:pt idx="7937">
                  <c:v>5.6271999999999975E-2</c:v>
                </c:pt>
                <c:pt idx="7938">
                  <c:v>5.6279499999999975E-2</c:v>
                </c:pt>
                <c:pt idx="7939">
                  <c:v>5.6288999999999964E-2</c:v>
                </c:pt>
                <c:pt idx="7940">
                  <c:v>5.6289999999999972E-2</c:v>
                </c:pt>
                <c:pt idx="7941">
                  <c:v>5.6293499999999969E-2</c:v>
                </c:pt>
                <c:pt idx="7942">
                  <c:v>5.6295999999999964E-2</c:v>
                </c:pt>
                <c:pt idx="7943">
                  <c:v>5.6294999999999963E-2</c:v>
                </c:pt>
                <c:pt idx="7944">
                  <c:v>5.6304499999999959E-2</c:v>
                </c:pt>
                <c:pt idx="7945">
                  <c:v>5.6306999999999954E-2</c:v>
                </c:pt>
                <c:pt idx="7946">
                  <c:v>5.6310999999999958E-2</c:v>
                </c:pt>
                <c:pt idx="7947">
                  <c:v>5.631949999999996E-2</c:v>
                </c:pt>
                <c:pt idx="7948">
                  <c:v>5.6329999999999963E-2</c:v>
                </c:pt>
                <c:pt idx="7949">
                  <c:v>5.6340499999999967E-2</c:v>
                </c:pt>
                <c:pt idx="7950">
                  <c:v>5.6349999999999963E-2</c:v>
                </c:pt>
                <c:pt idx="7951">
                  <c:v>5.6364999999999971E-2</c:v>
                </c:pt>
                <c:pt idx="7952">
                  <c:v>5.6368999999999975E-2</c:v>
                </c:pt>
                <c:pt idx="7953">
                  <c:v>5.6377499999999969E-2</c:v>
                </c:pt>
                <c:pt idx="7954">
                  <c:v>5.6386499999999978E-2</c:v>
                </c:pt>
                <c:pt idx="7955">
                  <c:v>5.6390999999999976E-2</c:v>
                </c:pt>
                <c:pt idx="7956">
                  <c:v>5.6415499999999973E-2</c:v>
                </c:pt>
                <c:pt idx="7957">
                  <c:v>5.6425499999999983E-2</c:v>
                </c:pt>
                <c:pt idx="7958">
                  <c:v>5.6438999999999989E-2</c:v>
                </c:pt>
                <c:pt idx="7959">
                  <c:v>5.6451999999999988E-2</c:v>
                </c:pt>
                <c:pt idx="7960">
                  <c:v>5.6469999999999985E-2</c:v>
                </c:pt>
                <c:pt idx="7961">
                  <c:v>5.6483999999999979E-2</c:v>
                </c:pt>
                <c:pt idx="7962">
                  <c:v>5.6498499999999986E-2</c:v>
                </c:pt>
                <c:pt idx="7963">
                  <c:v>5.6512999999999994E-2</c:v>
                </c:pt>
                <c:pt idx="7964">
                  <c:v>5.6522499999999989E-2</c:v>
                </c:pt>
                <c:pt idx="7965">
                  <c:v>5.6531999999999992E-2</c:v>
                </c:pt>
                <c:pt idx="7966">
                  <c:v>5.6539499999999993E-2</c:v>
                </c:pt>
                <c:pt idx="7967">
                  <c:v>5.6545999999999992E-2</c:v>
                </c:pt>
                <c:pt idx="7968">
                  <c:v>5.6553999999999993E-2</c:v>
                </c:pt>
                <c:pt idx="7969">
                  <c:v>5.6559999999999999E-2</c:v>
                </c:pt>
                <c:pt idx="7970">
                  <c:v>5.6566999999999999E-2</c:v>
                </c:pt>
                <c:pt idx="7971">
                  <c:v>5.6572000000000004E-2</c:v>
                </c:pt>
                <c:pt idx="7972">
                  <c:v>5.6585000000000003E-2</c:v>
                </c:pt>
                <c:pt idx="7973">
                  <c:v>5.6594000000000005E-2</c:v>
                </c:pt>
                <c:pt idx="7974">
                  <c:v>5.6598500000000017E-2</c:v>
                </c:pt>
                <c:pt idx="7975">
                  <c:v>5.6604500000000016E-2</c:v>
                </c:pt>
                <c:pt idx="7976">
                  <c:v>5.6615500000000013E-2</c:v>
                </c:pt>
                <c:pt idx="7977">
                  <c:v>5.6617000000000008E-2</c:v>
                </c:pt>
                <c:pt idx="7978">
                  <c:v>5.6619500000000003E-2</c:v>
                </c:pt>
                <c:pt idx="7979">
                  <c:v>5.661200000000001E-2</c:v>
                </c:pt>
                <c:pt idx="7980">
                  <c:v>5.6614000000000012E-2</c:v>
                </c:pt>
                <c:pt idx="7981">
                  <c:v>5.6616000000000007E-2</c:v>
                </c:pt>
                <c:pt idx="7982">
                  <c:v>5.6618000000000002E-2</c:v>
                </c:pt>
                <c:pt idx="7983">
                  <c:v>5.6618000000000016E-2</c:v>
                </c:pt>
                <c:pt idx="7984">
                  <c:v>5.6621500000000012E-2</c:v>
                </c:pt>
                <c:pt idx="7985">
                  <c:v>5.6627000000000004E-2</c:v>
                </c:pt>
                <c:pt idx="7986">
                  <c:v>5.6632000000000016E-2</c:v>
                </c:pt>
                <c:pt idx="7987">
                  <c:v>5.6635500000000019E-2</c:v>
                </c:pt>
                <c:pt idx="7988">
                  <c:v>5.6651500000000014E-2</c:v>
                </c:pt>
                <c:pt idx="7989">
                  <c:v>5.6648500000000018E-2</c:v>
                </c:pt>
                <c:pt idx="7990">
                  <c:v>5.6650000000000027E-2</c:v>
                </c:pt>
                <c:pt idx="7991">
                  <c:v>5.6650000000000027E-2</c:v>
                </c:pt>
                <c:pt idx="7992">
                  <c:v>5.6652000000000029E-2</c:v>
                </c:pt>
                <c:pt idx="7993">
                  <c:v>5.6654000000000038E-2</c:v>
                </c:pt>
                <c:pt idx="7994">
                  <c:v>5.6656000000000033E-2</c:v>
                </c:pt>
                <c:pt idx="7995">
                  <c:v>5.6657500000000034E-2</c:v>
                </c:pt>
                <c:pt idx="7996">
                  <c:v>5.6664000000000027E-2</c:v>
                </c:pt>
                <c:pt idx="7997">
                  <c:v>5.666750000000003E-2</c:v>
                </c:pt>
                <c:pt idx="7998">
                  <c:v>5.6673000000000036E-2</c:v>
                </c:pt>
                <c:pt idx="7999">
                  <c:v>5.6712500000000034E-2</c:v>
                </c:pt>
                <c:pt idx="8000">
                  <c:v>5.6716000000000023E-2</c:v>
                </c:pt>
                <c:pt idx="8001">
                  <c:v>5.671300000000002E-2</c:v>
                </c:pt>
                <c:pt idx="8002">
                  <c:v>5.6715500000000023E-2</c:v>
                </c:pt>
                <c:pt idx="8003">
                  <c:v>5.6721000000000021E-2</c:v>
                </c:pt>
                <c:pt idx="8004">
                  <c:v>5.6729000000000022E-2</c:v>
                </c:pt>
                <c:pt idx="8005">
                  <c:v>5.6732000000000025E-2</c:v>
                </c:pt>
                <c:pt idx="8006">
                  <c:v>5.674000000000002E-2</c:v>
                </c:pt>
                <c:pt idx="8007">
                  <c:v>5.6748000000000021E-2</c:v>
                </c:pt>
                <c:pt idx="8008">
                  <c:v>5.6755000000000014E-2</c:v>
                </c:pt>
                <c:pt idx="8009">
                  <c:v>5.6762500000000014E-2</c:v>
                </c:pt>
                <c:pt idx="8010">
                  <c:v>5.6774000000000012E-2</c:v>
                </c:pt>
                <c:pt idx="8011">
                  <c:v>5.6782000000000013E-2</c:v>
                </c:pt>
                <c:pt idx="8012">
                  <c:v>5.6788000000000019E-2</c:v>
                </c:pt>
                <c:pt idx="8013">
                  <c:v>5.6792500000000003E-2</c:v>
                </c:pt>
                <c:pt idx="8014">
                  <c:v>5.6797500000000015E-2</c:v>
                </c:pt>
                <c:pt idx="8015">
                  <c:v>5.6774000000000005E-2</c:v>
                </c:pt>
                <c:pt idx="8016">
                  <c:v>5.6783000000000007E-2</c:v>
                </c:pt>
                <c:pt idx="8017">
                  <c:v>5.6789500000000007E-2</c:v>
                </c:pt>
                <c:pt idx="8018">
                  <c:v>5.6801000000000011E-2</c:v>
                </c:pt>
                <c:pt idx="8019">
                  <c:v>5.6807000000000024E-2</c:v>
                </c:pt>
                <c:pt idx="8020">
                  <c:v>5.6810500000000028E-2</c:v>
                </c:pt>
                <c:pt idx="8021">
                  <c:v>5.6816000000000033E-2</c:v>
                </c:pt>
                <c:pt idx="8022">
                  <c:v>5.6817500000000028E-2</c:v>
                </c:pt>
                <c:pt idx="8023">
                  <c:v>5.6822000000000025E-2</c:v>
                </c:pt>
                <c:pt idx="8024">
                  <c:v>5.6801000000000018E-2</c:v>
                </c:pt>
                <c:pt idx="8025">
                  <c:v>5.678900000000002E-2</c:v>
                </c:pt>
                <c:pt idx="8026">
                  <c:v>5.6784500000000022E-2</c:v>
                </c:pt>
                <c:pt idx="8027">
                  <c:v>5.6779000000000017E-2</c:v>
                </c:pt>
                <c:pt idx="8028">
                  <c:v>5.6779000000000031E-2</c:v>
                </c:pt>
                <c:pt idx="8029">
                  <c:v>5.6775500000000027E-2</c:v>
                </c:pt>
                <c:pt idx="8030">
                  <c:v>5.6768500000000027E-2</c:v>
                </c:pt>
                <c:pt idx="8031">
                  <c:v>5.6770000000000022E-2</c:v>
                </c:pt>
                <c:pt idx="8032">
                  <c:v>5.6767000000000019E-2</c:v>
                </c:pt>
                <c:pt idx="8033">
                  <c:v>5.6769000000000028E-2</c:v>
                </c:pt>
                <c:pt idx="8034">
                  <c:v>5.6770500000000029E-2</c:v>
                </c:pt>
                <c:pt idx="8035">
                  <c:v>5.6769500000000021E-2</c:v>
                </c:pt>
                <c:pt idx="8036">
                  <c:v>5.6771500000000016E-2</c:v>
                </c:pt>
                <c:pt idx="8037">
                  <c:v>5.677100000000003E-2</c:v>
                </c:pt>
                <c:pt idx="8038">
                  <c:v>5.677100000000003E-2</c:v>
                </c:pt>
                <c:pt idx="8039">
                  <c:v>5.6770000000000029E-2</c:v>
                </c:pt>
                <c:pt idx="8040">
                  <c:v>5.677100000000003E-2</c:v>
                </c:pt>
                <c:pt idx="8041">
                  <c:v>5.6776000000000035E-2</c:v>
                </c:pt>
                <c:pt idx="8042">
                  <c:v>5.6781000000000033E-2</c:v>
                </c:pt>
                <c:pt idx="8043">
                  <c:v>5.6789500000000021E-2</c:v>
                </c:pt>
                <c:pt idx="8044">
                  <c:v>5.6802500000000027E-2</c:v>
                </c:pt>
                <c:pt idx="8045">
                  <c:v>5.6813000000000023E-2</c:v>
                </c:pt>
                <c:pt idx="8046">
                  <c:v>5.682350000000002E-2</c:v>
                </c:pt>
                <c:pt idx="8047">
                  <c:v>5.6819000000000008E-2</c:v>
                </c:pt>
                <c:pt idx="8048">
                  <c:v>5.6830000000000019E-2</c:v>
                </c:pt>
                <c:pt idx="8049">
                  <c:v>5.6832500000000008E-2</c:v>
                </c:pt>
                <c:pt idx="8050">
                  <c:v>5.6839500000000001E-2</c:v>
                </c:pt>
                <c:pt idx="8051">
                  <c:v>5.6833000000000002E-2</c:v>
                </c:pt>
                <c:pt idx="8052">
                  <c:v>5.68455E-2</c:v>
                </c:pt>
                <c:pt idx="8053">
                  <c:v>5.6856999999999998E-2</c:v>
                </c:pt>
                <c:pt idx="8054">
                  <c:v>5.6863999999999991E-2</c:v>
                </c:pt>
                <c:pt idx="8055">
                  <c:v>5.6874499999999995E-2</c:v>
                </c:pt>
                <c:pt idx="8056">
                  <c:v>5.6884500000000005E-2</c:v>
                </c:pt>
                <c:pt idx="8057">
                  <c:v>5.68935E-2</c:v>
                </c:pt>
                <c:pt idx="8058">
                  <c:v>5.6901500000000001E-2</c:v>
                </c:pt>
                <c:pt idx="8059">
                  <c:v>5.6912500000000005E-2</c:v>
                </c:pt>
                <c:pt idx="8060">
                  <c:v>5.6919500000000005E-2</c:v>
                </c:pt>
                <c:pt idx="8061">
                  <c:v>5.6923000000000001E-2</c:v>
                </c:pt>
                <c:pt idx="8062">
                  <c:v>5.6926500000000005E-2</c:v>
                </c:pt>
                <c:pt idx="8063">
                  <c:v>5.6930000000000008E-2</c:v>
                </c:pt>
                <c:pt idx="8064">
                  <c:v>5.6938499999999996E-2</c:v>
                </c:pt>
                <c:pt idx="8065">
                  <c:v>5.6945499999999996E-2</c:v>
                </c:pt>
                <c:pt idx="8066">
                  <c:v>5.6945999999999997E-2</c:v>
                </c:pt>
                <c:pt idx="8067">
                  <c:v>5.6949E-2</c:v>
                </c:pt>
                <c:pt idx="8068">
                  <c:v>5.6954999999999999E-2</c:v>
                </c:pt>
                <c:pt idx="8069">
                  <c:v>5.6958000000000002E-2</c:v>
                </c:pt>
                <c:pt idx="8070">
                  <c:v>5.6960500000000004E-2</c:v>
                </c:pt>
                <c:pt idx="8071">
                  <c:v>5.6960500000000004E-2</c:v>
                </c:pt>
                <c:pt idx="8072">
                  <c:v>5.696650000000001E-2</c:v>
                </c:pt>
                <c:pt idx="8073">
                  <c:v>5.6967000000000011E-2</c:v>
                </c:pt>
                <c:pt idx="8074">
                  <c:v>5.6967500000000004E-2</c:v>
                </c:pt>
                <c:pt idx="8075">
                  <c:v>5.6967000000000011E-2</c:v>
                </c:pt>
                <c:pt idx="8076">
                  <c:v>5.6973500000000003E-2</c:v>
                </c:pt>
                <c:pt idx="8077">
                  <c:v>5.6973500000000003E-2</c:v>
                </c:pt>
                <c:pt idx="8078">
                  <c:v>5.6975999999999999E-2</c:v>
                </c:pt>
                <c:pt idx="8079">
                  <c:v>5.6979499999999995E-2</c:v>
                </c:pt>
                <c:pt idx="8080">
                  <c:v>5.6983499999999992E-2</c:v>
                </c:pt>
                <c:pt idx="8081">
                  <c:v>5.6960499999999997E-2</c:v>
                </c:pt>
                <c:pt idx="8082">
                  <c:v>5.6969499999999999E-2</c:v>
                </c:pt>
                <c:pt idx="8083">
                  <c:v>5.6971500000000008E-2</c:v>
                </c:pt>
                <c:pt idx="8084">
                  <c:v>5.6976500000000013E-2</c:v>
                </c:pt>
                <c:pt idx="8085">
                  <c:v>5.6977500000000021E-2</c:v>
                </c:pt>
                <c:pt idx="8086">
                  <c:v>5.6977000000000021E-2</c:v>
                </c:pt>
                <c:pt idx="8087">
                  <c:v>5.6974500000000011E-2</c:v>
                </c:pt>
                <c:pt idx="8088">
                  <c:v>5.6975500000000005E-2</c:v>
                </c:pt>
                <c:pt idx="8089">
                  <c:v>5.6977500000000007E-2</c:v>
                </c:pt>
                <c:pt idx="8090">
                  <c:v>5.6978500000000008E-2</c:v>
                </c:pt>
                <c:pt idx="8091">
                  <c:v>5.6984500000000014E-2</c:v>
                </c:pt>
                <c:pt idx="8092">
                  <c:v>5.6987999999999997E-2</c:v>
                </c:pt>
                <c:pt idx="8093">
                  <c:v>5.6995499999999998E-2</c:v>
                </c:pt>
                <c:pt idx="8094">
                  <c:v>5.7002999999999998E-2</c:v>
                </c:pt>
                <c:pt idx="8095">
                  <c:v>5.6996499999999999E-2</c:v>
                </c:pt>
                <c:pt idx="8096">
                  <c:v>5.6997000000000006E-2</c:v>
                </c:pt>
                <c:pt idx="8097">
                  <c:v>5.6996499999999999E-2</c:v>
                </c:pt>
                <c:pt idx="8098">
                  <c:v>5.6998000000000007E-2</c:v>
                </c:pt>
                <c:pt idx="8099">
                  <c:v>5.6998E-2</c:v>
                </c:pt>
                <c:pt idx="8100">
                  <c:v>5.7006500000000002E-2</c:v>
                </c:pt>
                <c:pt idx="8101">
                  <c:v>5.7005000000000007E-2</c:v>
                </c:pt>
                <c:pt idx="8102">
                  <c:v>5.7011000000000013E-2</c:v>
                </c:pt>
                <c:pt idx="8103">
                  <c:v>5.7010500000000013E-2</c:v>
                </c:pt>
                <c:pt idx="8104">
                  <c:v>5.7010500000000013E-2</c:v>
                </c:pt>
                <c:pt idx="8105">
                  <c:v>5.7013000000000015E-2</c:v>
                </c:pt>
                <c:pt idx="8106">
                  <c:v>5.7017000000000005E-2</c:v>
                </c:pt>
                <c:pt idx="8107">
                  <c:v>5.7020500000000009E-2</c:v>
                </c:pt>
                <c:pt idx="8108">
                  <c:v>5.7023499999999998E-2</c:v>
                </c:pt>
                <c:pt idx="8109">
                  <c:v>5.7015999999999997E-2</c:v>
                </c:pt>
                <c:pt idx="8110">
                  <c:v>5.7008500000000011E-2</c:v>
                </c:pt>
                <c:pt idx="8111">
                  <c:v>5.70045E-2</c:v>
                </c:pt>
                <c:pt idx="8112">
                  <c:v>5.7001500000000017E-2</c:v>
                </c:pt>
                <c:pt idx="8113">
                  <c:v>5.6998500000000014E-2</c:v>
                </c:pt>
                <c:pt idx="8114">
                  <c:v>5.6993000000000016E-2</c:v>
                </c:pt>
                <c:pt idx="8115">
                  <c:v>5.6991000000000014E-2</c:v>
                </c:pt>
                <c:pt idx="8116">
                  <c:v>5.6983000000000013E-2</c:v>
                </c:pt>
                <c:pt idx="8117">
                  <c:v>5.6981000000000018E-2</c:v>
                </c:pt>
                <c:pt idx="8118">
                  <c:v>5.6973500000000031E-2</c:v>
                </c:pt>
                <c:pt idx="8119">
                  <c:v>5.6964500000000022E-2</c:v>
                </c:pt>
                <c:pt idx="8120">
                  <c:v>5.6954000000000032E-2</c:v>
                </c:pt>
                <c:pt idx="8121">
                  <c:v>5.6943000000000035E-2</c:v>
                </c:pt>
                <c:pt idx="8122">
                  <c:v>5.6939500000000046E-2</c:v>
                </c:pt>
                <c:pt idx="8123">
                  <c:v>5.6936500000000043E-2</c:v>
                </c:pt>
                <c:pt idx="8124">
                  <c:v>5.6930500000000037E-2</c:v>
                </c:pt>
                <c:pt idx="8125">
                  <c:v>5.692650000000004E-2</c:v>
                </c:pt>
                <c:pt idx="8126">
                  <c:v>5.6920500000000034E-2</c:v>
                </c:pt>
                <c:pt idx="8127">
                  <c:v>5.6917000000000051E-2</c:v>
                </c:pt>
                <c:pt idx="8128">
                  <c:v>5.6911500000000038E-2</c:v>
                </c:pt>
                <c:pt idx="8129">
                  <c:v>5.6912000000000046E-2</c:v>
                </c:pt>
                <c:pt idx="8130">
                  <c:v>5.6910500000000051E-2</c:v>
                </c:pt>
                <c:pt idx="8131">
                  <c:v>5.7002500000000046E-2</c:v>
                </c:pt>
                <c:pt idx="8132">
                  <c:v>5.7002000000000053E-2</c:v>
                </c:pt>
                <c:pt idx="8133">
                  <c:v>5.7002000000000053E-2</c:v>
                </c:pt>
                <c:pt idx="8134">
                  <c:v>5.7001000000000052E-2</c:v>
                </c:pt>
                <c:pt idx="8135">
                  <c:v>5.700250000000006E-2</c:v>
                </c:pt>
                <c:pt idx="8136">
                  <c:v>5.7010500000000054E-2</c:v>
                </c:pt>
                <c:pt idx="8137">
                  <c:v>5.7023500000000053E-2</c:v>
                </c:pt>
                <c:pt idx="8138">
                  <c:v>5.7029000000000052E-2</c:v>
                </c:pt>
                <c:pt idx="8139">
                  <c:v>5.7034500000000043E-2</c:v>
                </c:pt>
                <c:pt idx="8140">
                  <c:v>5.7039500000000042E-2</c:v>
                </c:pt>
                <c:pt idx="8141">
                  <c:v>5.7050500000000046E-2</c:v>
                </c:pt>
                <c:pt idx="8142">
                  <c:v>5.705850000000004E-2</c:v>
                </c:pt>
                <c:pt idx="8143">
                  <c:v>5.7066500000000048E-2</c:v>
                </c:pt>
                <c:pt idx="8144">
                  <c:v>5.7072000000000046E-2</c:v>
                </c:pt>
                <c:pt idx="8145">
                  <c:v>5.707550000000005E-2</c:v>
                </c:pt>
                <c:pt idx="8146">
                  <c:v>5.7080500000000055E-2</c:v>
                </c:pt>
                <c:pt idx="8147">
                  <c:v>5.7043000000000052E-2</c:v>
                </c:pt>
                <c:pt idx="8148">
                  <c:v>5.704750000000005E-2</c:v>
                </c:pt>
                <c:pt idx="8149">
                  <c:v>5.7049500000000045E-2</c:v>
                </c:pt>
                <c:pt idx="8150">
                  <c:v>5.7054000000000042E-2</c:v>
                </c:pt>
                <c:pt idx="8151">
                  <c:v>5.7052500000000048E-2</c:v>
                </c:pt>
                <c:pt idx="8152">
                  <c:v>5.7059000000000054E-2</c:v>
                </c:pt>
                <c:pt idx="8153">
                  <c:v>5.7063000000000051E-2</c:v>
                </c:pt>
                <c:pt idx="8154">
                  <c:v>5.7067000000000062E-2</c:v>
                </c:pt>
                <c:pt idx="8155">
                  <c:v>5.7075000000000049E-2</c:v>
                </c:pt>
                <c:pt idx="8156">
                  <c:v>5.7074500000000049E-2</c:v>
                </c:pt>
                <c:pt idx="8157">
                  <c:v>5.7072000000000046E-2</c:v>
                </c:pt>
                <c:pt idx="8158">
                  <c:v>5.7071500000000032E-2</c:v>
                </c:pt>
                <c:pt idx="8159">
                  <c:v>5.7070500000000031E-2</c:v>
                </c:pt>
                <c:pt idx="8160">
                  <c:v>5.7068500000000029E-2</c:v>
                </c:pt>
                <c:pt idx="8161">
                  <c:v>5.7068000000000035E-2</c:v>
                </c:pt>
                <c:pt idx="8162">
                  <c:v>5.7068500000000029E-2</c:v>
                </c:pt>
                <c:pt idx="8163">
                  <c:v>5.7070000000000023E-2</c:v>
                </c:pt>
                <c:pt idx="8164">
                  <c:v>5.7076000000000029E-2</c:v>
                </c:pt>
                <c:pt idx="8165">
                  <c:v>5.7078000000000031E-2</c:v>
                </c:pt>
                <c:pt idx="8166">
                  <c:v>5.7082500000000043E-2</c:v>
                </c:pt>
                <c:pt idx="8167">
                  <c:v>5.7088000000000035E-2</c:v>
                </c:pt>
                <c:pt idx="8168">
                  <c:v>5.7092500000000032E-2</c:v>
                </c:pt>
                <c:pt idx="8169">
                  <c:v>5.7098000000000031E-2</c:v>
                </c:pt>
                <c:pt idx="8170">
                  <c:v>5.7102500000000028E-2</c:v>
                </c:pt>
                <c:pt idx="8171">
                  <c:v>5.7107500000000019E-2</c:v>
                </c:pt>
                <c:pt idx="8172">
                  <c:v>5.7111500000000016E-2</c:v>
                </c:pt>
                <c:pt idx="8173">
                  <c:v>5.7111500000000016E-2</c:v>
                </c:pt>
                <c:pt idx="8174">
                  <c:v>5.7119500000000017E-2</c:v>
                </c:pt>
                <c:pt idx="8175">
                  <c:v>5.7124500000000029E-2</c:v>
                </c:pt>
                <c:pt idx="8176">
                  <c:v>5.7135500000000013E-2</c:v>
                </c:pt>
                <c:pt idx="8177">
                  <c:v>5.7144500000000022E-2</c:v>
                </c:pt>
                <c:pt idx="8178">
                  <c:v>5.7155000000000025E-2</c:v>
                </c:pt>
                <c:pt idx="8179">
                  <c:v>5.7170500000000013E-2</c:v>
                </c:pt>
                <c:pt idx="8180">
                  <c:v>5.7175500000000011E-2</c:v>
                </c:pt>
                <c:pt idx="8181">
                  <c:v>5.7180500000000016E-2</c:v>
                </c:pt>
                <c:pt idx="8182">
                  <c:v>5.7187000000000009E-2</c:v>
                </c:pt>
                <c:pt idx="8183">
                  <c:v>5.7194000000000002E-2</c:v>
                </c:pt>
                <c:pt idx="8184">
                  <c:v>5.7196499999999997E-2</c:v>
                </c:pt>
                <c:pt idx="8185">
                  <c:v>5.7200999999999995E-2</c:v>
                </c:pt>
                <c:pt idx="8186">
                  <c:v>5.7207999999999995E-2</c:v>
                </c:pt>
                <c:pt idx="8187">
                  <c:v>5.7215999999999996E-2</c:v>
                </c:pt>
                <c:pt idx="8188">
                  <c:v>5.7210499999999997E-2</c:v>
                </c:pt>
                <c:pt idx="8189">
                  <c:v>5.7218499999999999E-2</c:v>
                </c:pt>
                <c:pt idx="8190">
                  <c:v>5.72265E-2</c:v>
                </c:pt>
                <c:pt idx="8191">
                  <c:v>5.7234999999999987E-2</c:v>
                </c:pt>
                <c:pt idx="8192">
                  <c:v>5.7242499999999995E-2</c:v>
                </c:pt>
                <c:pt idx="8193">
                  <c:v>5.72475E-2</c:v>
                </c:pt>
                <c:pt idx="8194">
                  <c:v>5.7250499999999996E-2</c:v>
                </c:pt>
                <c:pt idx="8195">
                  <c:v>5.7255499999999987E-2</c:v>
                </c:pt>
                <c:pt idx="8196">
                  <c:v>5.7259499999999984E-2</c:v>
                </c:pt>
                <c:pt idx="8197">
                  <c:v>5.726549999999999E-2</c:v>
                </c:pt>
                <c:pt idx="8198">
                  <c:v>5.7269499999999994E-2</c:v>
                </c:pt>
                <c:pt idx="8199">
                  <c:v>5.7274499999999985E-2</c:v>
                </c:pt>
                <c:pt idx="8200">
                  <c:v>5.7275999999999987E-2</c:v>
                </c:pt>
                <c:pt idx="8201">
                  <c:v>5.7284499999999988E-2</c:v>
                </c:pt>
                <c:pt idx="8202">
                  <c:v>5.7292999999999997E-2</c:v>
                </c:pt>
                <c:pt idx="8203">
                  <c:v>5.7292999999999997E-2</c:v>
                </c:pt>
                <c:pt idx="8204">
                  <c:v>5.7291499999999995E-2</c:v>
                </c:pt>
                <c:pt idx="8205">
                  <c:v>5.7294999999999999E-2</c:v>
                </c:pt>
                <c:pt idx="8206">
                  <c:v>5.7297499999999994E-2</c:v>
                </c:pt>
                <c:pt idx="8207">
                  <c:v>5.7299999999999997E-2</c:v>
                </c:pt>
                <c:pt idx="8208">
                  <c:v>5.7302499999999999E-2</c:v>
                </c:pt>
                <c:pt idx="8209">
                  <c:v>5.7306999999999997E-2</c:v>
                </c:pt>
                <c:pt idx="8210">
                  <c:v>5.7307999999999998E-2</c:v>
                </c:pt>
                <c:pt idx="8211">
                  <c:v>5.7311999999999995E-2</c:v>
                </c:pt>
                <c:pt idx="8212">
                  <c:v>5.7314499999999977E-2</c:v>
                </c:pt>
                <c:pt idx="8213">
                  <c:v>5.7319999999999996E-2</c:v>
                </c:pt>
                <c:pt idx="8214">
                  <c:v>5.7322999999999978E-2</c:v>
                </c:pt>
                <c:pt idx="8215">
                  <c:v>5.7347999999999982E-2</c:v>
                </c:pt>
                <c:pt idx="8216">
                  <c:v>5.7350999999999992E-2</c:v>
                </c:pt>
                <c:pt idx="8217">
                  <c:v>5.7356499999999991E-2</c:v>
                </c:pt>
                <c:pt idx="8218">
                  <c:v>5.7356999999999998E-2</c:v>
                </c:pt>
                <c:pt idx="8219">
                  <c:v>5.7363499999999998E-2</c:v>
                </c:pt>
                <c:pt idx="8220">
                  <c:v>5.7366500000000001E-2</c:v>
                </c:pt>
                <c:pt idx="8221">
                  <c:v>5.7369500000000004E-2</c:v>
                </c:pt>
                <c:pt idx="8222">
                  <c:v>5.7378000000000012E-2</c:v>
                </c:pt>
                <c:pt idx="8223">
                  <c:v>5.7384000000000004E-2</c:v>
                </c:pt>
                <c:pt idx="8224">
                  <c:v>5.7412500000000005E-2</c:v>
                </c:pt>
                <c:pt idx="8225">
                  <c:v>5.7427000000000013E-2</c:v>
                </c:pt>
                <c:pt idx="8226">
                  <c:v>5.7440500000000012E-2</c:v>
                </c:pt>
                <c:pt idx="8227">
                  <c:v>5.7458000000000016E-2</c:v>
                </c:pt>
                <c:pt idx="8228">
                  <c:v>5.746900000000002E-2</c:v>
                </c:pt>
                <c:pt idx="8229">
                  <c:v>5.7482000000000012E-2</c:v>
                </c:pt>
                <c:pt idx="8230">
                  <c:v>5.7496000000000019E-2</c:v>
                </c:pt>
                <c:pt idx="8231">
                  <c:v>5.7510000000000019E-2</c:v>
                </c:pt>
                <c:pt idx="8232">
                  <c:v>5.7522500000000018E-2</c:v>
                </c:pt>
                <c:pt idx="8233">
                  <c:v>5.7534000000000009E-2</c:v>
                </c:pt>
                <c:pt idx="8234">
                  <c:v>5.7543500000000004E-2</c:v>
                </c:pt>
                <c:pt idx="8235">
                  <c:v>5.75535E-2</c:v>
                </c:pt>
                <c:pt idx="8236">
                  <c:v>5.7558500000000005E-2</c:v>
                </c:pt>
                <c:pt idx="8237">
                  <c:v>5.7565499999999999E-2</c:v>
                </c:pt>
                <c:pt idx="8238">
                  <c:v>5.7574000000000007E-2</c:v>
                </c:pt>
                <c:pt idx="8239">
                  <c:v>5.7581000000000007E-2</c:v>
                </c:pt>
                <c:pt idx="8240">
                  <c:v>5.7584500000000011E-2</c:v>
                </c:pt>
                <c:pt idx="8241">
                  <c:v>5.7583000000000009E-2</c:v>
                </c:pt>
                <c:pt idx="8242">
                  <c:v>5.7583000000000002E-2</c:v>
                </c:pt>
                <c:pt idx="8243">
                  <c:v>5.7583000000000002E-2</c:v>
                </c:pt>
                <c:pt idx="8244">
                  <c:v>5.758400000000001E-2</c:v>
                </c:pt>
                <c:pt idx="8245">
                  <c:v>5.7580500000000007E-2</c:v>
                </c:pt>
                <c:pt idx="8246">
                  <c:v>5.7574500000000015E-2</c:v>
                </c:pt>
                <c:pt idx="8247">
                  <c:v>5.7577000000000017E-2</c:v>
                </c:pt>
                <c:pt idx="8248">
                  <c:v>5.7573000000000013E-2</c:v>
                </c:pt>
                <c:pt idx="8249">
                  <c:v>5.7571000000000018E-2</c:v>
                </c:pt>
                <c:pt idx="8250">
                  <c:v>5.7568000000000008E-2</c:v>
                </c:pt>
                <c:pt idx="8251">
                  <c:v>5.7536000000000011E-2</c:v>
                </c:pt>
                <c:pt idx="8252">
                  <c:v>5.7526000000000022E-2</c:v>
                </c:pt>
                <c:pt idx="8253">
                  <c:v>5.7520000000000022E-2</c:v>
                </c:pt>
                <c:pt idx="8254">
                  <c:v>5.7513500000000023E-2</c:v>
                </c:pt>
                <c:pt idx="8255">
                  <c:v>5.7508500000000025E-2</c:v>
                </c:pt>
                <c:pt idx="8256">
                  <c:v>5.7503500000000027E-2</c:v>
                </c:pt>
                <c:pt idx="8257">
                  <c:v>5.7500500000000024E-2</c:v>
                </c:pt>
                <c:pt idx="8258">
                  <c:v>5.7494500000000032E-2</c:v>
                </c:pt>
                <c:pt idx="8259">
                  <c:v>5.749250000000003E-2</c:v>
                </c:pt>
                <c:pt idx="8260">
                  <c:v>5.7489000000000026E-2</c:v>
                </c:pt>
                <c:pt idx="8261">
                  <c:v>5.7489000000000019E-2</c:v>
                </c:pt>
                <c:pt idx="8262">
                  <c:v>5.7489500000000013E-2</c:v>
                </c:pt>
                <c:pt idx="8263">
                  <c:v>5.7510000000000019E-2</c:v>
                </c:pt>
                <c:pt idx="8264">
                  <c:v>5.7505500000000015E-2</c:v>
                </c:pt>
                <c:pt idx="8265">
                  <c:v>5.7506000000000022E-2</c:v>
                </c:pt>
                <c:pt idx="8266">
                  <c:v>5.7508500000000032E-2</c:v>
                </c:pt>
                <c:pt idx="8267">
                  <c:v>5.7515000000000038E-2</c:v>
                </c:pt>
                <c:pt idx="8268">
                  <c:v>5.7522000000000031E-2</c:v>
                </c:pt>
                <c:pt idx="8269">
                  <c:v>5.7530500000000033E-2</c:v>
                </c:pt>
                <c:pt idx="8270">
                  <c:v>5.7536500000000039E-2</c:v>
                </c:pt>
                <c:pt idx="8271">
                  <c:v>5.7545000000000048E-2</c:v>
                </c:pt>
                <c:pt idx="8272">
                  <c:v>5.7548000000000057E-2</c:v>
                </c:pt>
                <c:pt idx="8273">
                  <c:v>5.7555000000000051E-2</c:v>
                </c:pt>
                <c:pt idx="8274">
                  <c:v>5.7563500000000045E-2</c:v>
                </c:pt>
                <c:pt idx="8275">
                  <c:v>5.756150000000005E-2</c:v>
                </c:pt>
                <c:pt idx="8276">
                  <c:v>5.7564500000000046E-2</c:v>
                </c:pt>
                <c:pt idx="8277">
                  <c:v>5.7564500000000046E-2</c:v>
                </c:pt>
                <c:pt idx="8278">
                  <c:v>5.7564000000000046E-2</c:v>
                </c:pt>
                <c:pt idx="8279">
                  <c:v>5.7568000000000043E-2</c:v>
                </c:pt>
                <c:pt idx="8280">
                  <c:v>5.7571500000000039E-2</c:v>
                </c:pt>
                <c:pt idx="8281">
                  <c:v>5.7573500000000041E-2</c:v>
                </c:pt>
                <c:pt idx="8282">
                  <c:v>5.7573500000000041E-2</c:v>
                </c:pt>
                <c:pt idx="8283">
                  <c:v>5.7574500000000049E-2</c:v>
                </c:pt>
                <c:pt idx="8284">
                  <c:v>5.7574000000000042E-2</c:v>
                </c:pt>
                <c:pt idx="8285">
                  <c:v>5.7576500000000037E-2</c:v>
                </c:pt>
                <c:pt idx="8286">
                  <c:v>5.7577500000000024E-2</c:v>
                </c:pt>
                <c:pt idx="8287">
                  <c:v>5.7558500000000026E-2</c:v>
                </c:pt>
                <c:pt idx="8288">
                  <c:v>5.7555500000000023E-2</c:v>
                </c:pt>
                <c:pt idx="8289">
                  <c:v>5.7551500000000019E-2</c:v>
                </c:pt>
                <c:pt idx="8290">
                  <c:v>5.7547500000000022E-2</c:v>
                </c:pt>
                <c:pt idx="8291">
                  <c:v>5.7538500000000027E-2</c:v>
                </c:pt>
                <c:pt idx="8292">
                  <c:v>5.753400000000003E-2</c:v>
                </c:pt>
                <c:pt idx="8293">
                  <c:v>5.7525500000000035E-2</c:v>
                </c:pt>
                <c:pt idx="8294">
                  <c:v>5.7518500000000035E-2</c:v>
                </c:pt>
                <c:pt idx="8295">
                  <c:v>5.7512000000000035E-2</c:v>
                </c:pt>
                <c:pt idx="8296">
                  <c:v>5.7509000000000039E-2</c:v>
                </c:pt>
                <c:pt idx="8297">
                  <c:v>5.7504500000000035E-2</c:v>
                </c:pt>
                <c:pt idx="8298">
                  <c:v>5.7497000000000034E-2</c:v>
                </c:pt>
                <c:pt idx="8299">
                  <c:v>5.7474500000000033E-2</c:v>
                </c:pt>
                <c:pt idx="8300">
                  <c:v>5.7462500000000027E-2</c:v>
                </c:pt>
                <c:pt idx="8301">
                  <c:v>5.7456500000000021E-2</c:v>
                </c:pt>
                <c:pt idx="8302">
                  <c:v>5.7444500000000003E-2</c:v>
                </c:pt>
                <c:pt idx="8303">
                  <c:v>5.7433000000000012E-2</c:v>
                </c:pt>
                <c:pt idx="8304">
                  <c:v>5.7423500000000016E-2</c:v>
                </c:pt>
                <c:pt idx="8305">
                  <c:v>5.7413500000000013E-2</c:v>
                </c:pt>
                <c:pt idx="8306">
                  <c:v>5.740350000000001E-2</c:v>
                </c:pt>
                <c:pt idx="8307">
                  <c:v>5.7395500000000016E-2</c:v>
                </c:pt>
                <c:pt idx="8308">
                  <c:v>5.7383500000000004E-2</c:v>
                </c:pt>
                <c:pt idx="8309">
                  <c:v>5.7380500000000001E-2</c:v>
                </c:pt>
                <c:pt idx="8310">
                  <c:v>5.7375999999999996E-2</c:v>
                </c:pt>
                <c:pt idx="8311">
                  <c:v>5.7342499999999991E-2</c:v>
                </c:pt>
                <c:pt idx="8312">
                  <c:v>5.7334499999999976E-2</c:v>
                </c:pt>
                <c:pt idx="8313">
                  <c:v>5.7325499999999988E-2</c:v>
                </c:pt>
                <c:pt idx="8314">
                  <c:v>5.7319999999999996E-2</c:v>
                </c:pt>
                <c:pt idx="8315">
                  <c:v>5.7316999999999993E-2</c:v>
                </c:pt>
                <c:pt idx="8316">
                  <c:v>5.7313499999999989E-2</c:v>
                </c:pt>
                <c:pt idx="8317">
                  <c:v>5.7306499999999989E-2</c:v>
                </c:pt>
                <c:pt idx="8318">
                  <c:v>5.7303499999999993E-2</c:v>
                </c:pt>
                <c:pt idx="8319">
                  <c:v>5.7305500000000002E-2</c:v>
                </c:pt>
                <c:pt idx="8320">
                  <c:v>5.730600000000001E-2</c:v>
                </c:pt>
                <c:pt idx="8321">
                  <c:v>5.7306500000000017E-2</c:v>
                </c:pt>
                <c:pt idx="8322">
                  <c:v>5.7304500000000008E-2</c:v>
                </c:pt>
                <c:pt idx="8323">
                  <c:v>5.7308500000000019E-2</c:v>
                </c:pt>
                <c:pt idx="8324">
                  <c:v>5.7303500000000014E-2</c:v>
                </c:pt>
                <c:pt idx="8325">
                  <c:v>5.7299500000000003E-2</c:v>
                </c:pt>
                <c:pt idx="8326">
                  <c:v>5.7298500000000009E-2</c:v>
                </c:pt>
                <c:pt idx="8327">
                  <c:v>5.7298999999999996E-2</c:v>
                </c:pt>
                <c:pt idx="8328">
                  <c:v>5.7298999999999989E-2</c:v>
                </c:pt>
                <c:pt idx="8329">
                  <c:v>5.7296999999999987E-2</c:v>
                </c:pt>
                <c:pt idx="8330">
                  <c:v>5.7294499999999991E-2</c:v>
                </c:pt>
                <c:pt idx="8331">
                  <c:v>5.7295499999999999E-2</c:v>
                </c:pt>
                <c:pt idx="8332">
                  <c:v>5.7293999999999998E-2</c:v>
                </c:pt>
                <c:pt idx="8333">
                  <c:v>5.729749999999998E-2</c:v>
                </c:pt>
                <c:pt idx="8334">
                  <c:v>5.7299999999999997E-2</c:v>
                </c:pt>
                <c:pt idx="8335">
                  <c:v>5.7333499999999996E-2</c:v>
                </c:pt>
                <c:pt idx="8336">
                  <c:v>5.7325499999999988E-2</c:v>
                </c:pt>
                <c:pt idx="8337">
                  <c:v>5.7319499999999995E-2</c:v>
                </c:pt>
                <c:pt idx="8338">
                  <c:v>5.7312499999999982E-2</c:v>
                </c:pt>
                <c:pt idx="8339">
                  <c:v>5.7332499999999981E-2</c:v>
                </c:pt>
                <c:pt idx="8340">
                  <c:v>5.7328999999999984E-2</c:v>
                </c:pt>
                <c:pt idx="8341">
                  <c:v>5.732049999999999E-2</c:v>
                </c:pt>
                <c:pt idx="8342">
                  <c:v>5.7314999999999998E-2</c:v>
                </c:pt>
                <c:pt idx="8343">
                  <c:v>5.7311999999999995E-2</c:v>
                </c:pt>
                <c:pt idx="8344">
                  <c:v>5.7305499999999981E-2</c:v>
                </c:pt>
                <c:pt idx="8345">
                  <c:v>5.7303499999999993E-2</c:v>
                </c:pt>
                <c:pt idx="8346">
                  <c:v>5.7301999999999992E-2</c:v>
                </c:pt>
                <c:pt idx="8347">
                  <c:v>5.7315499999999985E-2</c:v>
                </c:pt>
                <c:pt idx="8348">
                  <c:v>5.7307500000000004E-2</c:v>
                </c:pt>
                <c:pt idx="8349">
                  <c:v>5.7302499999999999E-2</c:v>
                </c:pt>
                <c:pt idx="8350">
                  <c:v>5.7300499999999997E-2</c:v>
                </c:pt>
                <c:pt idx="8351">
                  <c:v>5.7298500000000009E-2</c:v>
                </c:pt>
                <c:pt idx="8352">
                  <c:v>5.7296000000000007E-2</c:v>
                </c:pt>
                <c:pt idx="8353">
                  <c:v>5.7294000000000012E-2</c:v>
                </c:pt>
                <c:pt idx="8354">
                  <c:v>5.7291500000000009E-2</c:v>
                </c:pt>
                <c:pt idx="8355">
                  <c:v>5.7291500000000009E-2</c:v>
                </c:pt>
                <c:pt idx="8356">
                  <c:v>5.7292500000000003E-2</c:v>
                </c:pt>
                <c:pt idx="8357">
                  <c:v>5.7293000000000018E-2</c:v>
                </c:pt>
                <c:pt idx="8358">
                  <c:v>5.7295500000000034E-2</c:v>
                </c:pt>
                <c:pt idx="8359">
                  <c:v>5.7300500000000004E-2</c:v>
                </c:pt>
                <c:pt idx="8360">
                  <c:v>5.7297500000000022E-2</c:v>
                </c:pt>
                <c:pt idx="8361">
                  <c:v>5.7302500000000027E-2</c:v>
                </c:pt>
                <c:pt idx="8362">
                  <c:v>5.7304000000000022E-2</c:v>
                </c:pt>
                <c:pt idx="8363">
                  <c:v>5.7310000000000014E-2</c:v>
                </c:pt>
                <c:pt idx="8364">
                  <c:v>5.7311500000000015E-2</c:v>
                </c:pt>
                <c:pt idx="8365">
                  <c:v>5.7313500000000024E-2</c:v>
                </c:pt>
                <c:pt idx="8366">
                  <c:v>5.731650000000002E-2</c:v>
                </c:pt>
                <c:pt idx="8367">
                  <c:v>5.7320500000000024E-2</c:v>
                </c:pt>
                <c:pt idx="8368">
                  <c:v>5.7326000000000016E-2</c:v>
                </c:pt>
                <c:pt idx="8369">
                  <c:v>5.7328000000000025E-2</c:v>
                </c:pt>
                <c:pt idx="8370">
                  <c:v>5.7329000000000026E-2</c:v>
                </c:pt>
                <c:pt idx="8371">
                  <c:v>5.7386000000000027E-2</c:v>
                </c:pt>
                <c:pt idx="8372">
                  <c:v>5.7386000000000041E-2</c:v>
                </c:pt>
                <c:pt idx="8373">
                  <c:v>5.7386500000000035E-2</c:v>
                </c:pt>
                <c:pt idx="8374">
                  <c:v>5.738900000000003E-2</c:v>
                </c:pt>
                <c:pt idx="8375">
                  <c:v>5.7374000000000043E-2</c:v>
                </c:pt>
                <c:pt idx="8376">
                  <c:v>5.7372500000000028E-2</c:v>
                </c:pt>
                <c:pt idx="8377">
                  <c:v>5.7375000000000023E-2</c:v>
                </c:pt>
                <c:pt idx="8378">
                  <c:v>5.7376000000000024E-2</c:v>
                </c:pt>
                <c:pt idx="8379">
                  <c:v>5.7374000000000015E-2</c:v>
                </c:pt>
                <c:pt idx="8380">
                  <c:v>5.7376500000000011E-2</c:v>
                </c:pt>
                <c:pt idx="8381">
                  <c:v>5.737600000000001E-2</c:v>
                </c:pt>
                <c:pt idx="8382">
                  <c:v>5.7376500000000032E-2</c:v>
                </c:pt>
                <c:pt idx="8383">
                  <c:v>5.7383500000000004E-2</c:v>
                </c:pt>
                <c:pt idx="8384">
                  <c:v>5.7382000000000002E-2</c:v>
                </c:pt>
                <c:pt idx="8385">
                  <c:v>5.7379999999999994E-2</c:v>
                </c:pt>
                <c:pt idx="8386">
                  <c:v>5.7374000000000015E-2</c:v>
                </c:pt>
                <c:pt idx="8387">
                  <c:v>5.7377000000000004E-2</c:v>
                </c:pt>
                <c:pt idx="8388">
                  <c:v>5.7376000000000024E-2</c:v>
                </c:pt>
                <c:pt idx="8389">
                  <c:v>5.7374500000000016E-2</c:v>
                </c:pt>
                <c:pt idx="8390">
                  <c:v>5.7374000000000015E-2</c:v>
                </c:pt>
                <c:pt idx="8391">
                  <c:v>5.7373000000000021E-2</c:v>
                </c:pt>
                <c:pt idx="8392">
                  <c:v>5.7374000000000015E-2</c:v>
                </c:pt>
                <c:pt idx="8393">
                  <c:v>5.7374500000000009E-2</c:v>
                </c:pt>
                <c:pt idx="8394">
                  <c:v>5.7379500000000014E-2</c:v>
                </c:pt>
                <c:pt idx="8395">
                  <c:v>5.7383000000000003E-2</c:v>
                </c:pt>
                <c:pt idx="8396">
                  <c:v>5.7382499999999996E-2</c:v>
                </c:pt>
                <c:pt idx="8397">
                  <c:v>5.7384000000000004E-2</c:v>
                </c:pt>
                <c:pt idx="8398">
                  <c:v>5.7385499999999999E-2</c:v>
                </c:pt>
                <c:pt idx="8399">
                  <c:v>5.7384500000000005E-2</c:v>
                </c:pt>
                <c:pt idx="8400">
                  <c:v>5.7391499999999998E-2</c:v>
                </c:pt>
                <c:pt idx="8401">
                  <c:v>5.7392999999999993E-2</c:v>
                </c:pt>
                <c:pt idx="8402">
                  <c:v>5.7394499999999987E-2</c:v>
                </c:pt>
                <c:pt idx="8403">
                  <c:v>5.7397999999999977E-2</c:v>
                </c:pt>
                <c:pt idx="8404">
                  <c:v>5.7407499999999972E-2</c:v>
                </c:pt>
                <c:pt idx="8405">
                  <c:v>5.7415999999999974E-2</c:v>
                </c:pt>
                <c:pt idx="8406">
                  <c:v>5.7425499999999963E-2</c:v>
                </c:pt>
                <c:pt idx="8407">
                  <c:v>5.7458999999999968E-2</c:v>
                </c:pt>
                <c:pt idx="8408">
                  <c:v>5.7460499999999977E-2</c:v>
                </c:pt>
                <c:pt idx="8409">
                  <c:v>5.7461999999999985E-2</c:v>
                </c:pt>
                <c:pt idx="8410">
                  <c:v>5.7464999999999981E-2</c:v>
                </c:pt>
                <c:pt idx="8411">
                  <c:v>5.7470999999999987E-2</c:v>
                </c:pt>
                <c:pt idx="8412">
                  <c:v>5.7472999999999989E-2</c:v>
                </c:pt>
                <c:pt idx="8413">
                  <c:v>5.7478499999999981E-2</c:v>
                </c:pt>
                <c:pt idx="8414">
                  <c:v>5.7480999999999983E-2</c:v>
                </c:pt>
                <c:pt idx="8415">
                  <c:v>5.7488999999999985E-2</c:v>
                </c:pt>
                <c:pt idx="8416">
                  <c:v>5.7474999999999977E-2</c:v>
                </c:pt>
                <c:pt idx="8417">
                  <c:v>5.7472499999999968E-2</c:v>
                </c:pt>
                <c:pt idx="8418">
                  <c:v>5.7478499999999967E-2</c:v>
                </c:pt>
                <c:pt idx="8419">
                  <c:v>5.7459999999999962E-2</c:v>
                </c:pt>
                <c:pt idx="8420">
                  <c:v>5.7458999999999968E-2</c:v>
                </c:pt>
                <c:pt idx="8421">
                  <c:v>5.7453499999999963E-2</c:v>
                </c:pt>
                <c:pt idx="8422">
                  <c:v>5.7448499999999951E-2</c:v>
                </c:pt>
                <c:pt idx="8423">
                  <c:v>5.744099999999995E-2</c:v>
                </c:pt>
                <c:pt idx="8424">
                  <c:v>5.7434999999999937E-2</c:v>
                </c:pt>
                <c:pt idx="8425">
                  <c:v>5.7428999999999945E-2</c:v>
                </c:pt>
                <c:pt idx="8426">
                  <c:v>5.7422499999999939E-2</c:v>
                </c:pt>
                <c:pt idx="8427">
                  <c:v>5.741649999999994E-2</c:v>
                </c:pt>
                <c:pt idx="8428">
                  <c:v>5.7404499999999949E-2</c:v>
                </c:pt>
                <c:pt idx="8429">
                  <c:v>5.7398499999999943E-2</c:v>
                </c:pt>
                <c:pt idx="8430">
                  <c:v>5.7392999999999944E-2</c:v>
                </c:pt>
                <c:pt idx="8431">
                  <c:v>5.738199999999994E-2</c:v>
                </c:pt>
                <c:pt idx="8432">
                  <c:v>5.7376999999999928E-2</c:v>
                </c:pt>
                <c:pt idx="8433">
                  <c:v>5.7366499999999931E-2</c:v>
                </c:pt>
                <c:pt idx="8434">
                  <c:v>5.735799999999993E-2</c:v>
                </c:pt>
                <c:pt idx="8435">
                  <c:v>5.7343999999999937E-2</c:v>
                </c:pt>
                <c:pt idx="8436">
                  <c:v>5.7338499999999931E-2</c:v>
                </c:pt>
                <c:pt idx="8437">
                  <c:v>5.7332999999999926E-2</c:v>
                </c:pt>
                <c:pt idx="8438">
                  <c:v>5.7326999999999941E-2</c:v>
                </c:pt>
                <c:pt idx="8439">
                  <c:v>5.7322999999999943E-2</c:v>
                </c:pt>
                <c:pt idx="8440">
                  <c:v>5.7322499999999943E-2</c:v>
                </c:pt>
                <c:pt idx="8441">
                  <c:v>5.7324999999999945E-2</c:v>
                </c:pt>
                <c:pt idx="8442">
                  <c:v>5.7327499999999941E-2</c:v>
                </c:pt>
                <c:pt idx="8443">
                  <c:v>5.7364999999999951E-2</c:v>
                </c:pt>
                <c:pt idx="8444">
                  <c:v>5.7366499999999945E-2</c:v>
                </c:pt>
                <c:pt idx="8445">
                  <c:v>5.7373999999999946E-2</c:v>
                </c:pt>
                <c:pt idx="8446">
                  <c:v>5.7381499999999946E-2</c:v>
                </c:pt>
                <c:pt idx="8447">
                  <c:v>5.7386999999999945E-2</c:v>
                </c:pt>
                <c:pt idx="8448">
                  <c:v>5.7389499999999941E-2</c:v>
                </c:pt>
                <c:pt idx="8449">
                  <c:v>5.7398999999999943E-2</c:v>
                </c:pt>
                <c:pt idx="8450">
                  <c:v>5.7404999999999949E-2</c:v>
                </c:pt>
                <c:pt idx="8451">
                  <c:v>5.745399999999995E-2</c:v>
                </c:pt>
                <c:pt idx="8452">
                  <c:v>5.7465499999999947E-2</c:v>
                </c:pt>
                <c:pt idx="8453">
                  <c:v>5.7474499999999942E-2</c:v>
                </c:pt>
                <c:pt idx="8454">
                  <c:v>5.7484999999999953E-2</c:v>
                </c:pt>
                <c:pt idx="8455">
                  <c:v>5.7491499999999959E-2</c:v>
                </c:pt>
                <c:pt idx="8456">
                  <c:v>5.7501999999999963E-2</c:v>
                </c:pt>
                <c:pt idx="8457">
                  <c:v>5.7511999999999952E-2</c:v>
                </c:pt>
                <c:pt idx="8458">
                  <c:v>5.7520999999999961E-2</c:v>
                </c:pt>
                <c:pt idx="8459">
                  <c:v>5.7528999999999962E-2</c:v>
                </c:pt>
                <c:pt idx="8460">
                  <c:v>5.7541499999999954E-2</c:v>
                </c:pt>
                <c:pt idx="8461">
                  <c:v>5.7552499999999958E-2</c:v>
                </c:pt>
                <c:pt idx="8462">
                  <c:v>5.756199999999996E-2</c:v>
                </c:pt>
                <c:pt idx="8463">
                  <c:v>5.754799999999996E-2</c:v>
                </c:pt>
                <c:pt idx="8464">
                  <c:v>5.7555499999999961E-2</c:v>
                </c:pt>
                <c:pt idx="8465">
                  <c:v>5.756149999999996E-2</c:v>
                </c:pt>
                <c:pt idx="8466">
                  <c:v>5.7566999999999958E-2</c:v>
                </c:pt>
                <c:pt idx="8467">
                  <c:v>5.7567499999999966E-2</c:v>
                </c:pt>
                <c:pt idx="8468">
                  <c:v>5.7567499999999973E-2</c:v>
                </c:pt>
                <c:pt idx="8469">
                  <c:v>5.7565499999999971E-2</c:v>
                </c:pt>
                <c:pt idx="8470">
                  <c:v>5.7561499999999974E-2</c:v>
                </c:pt>
                <c:pt idx="8471">
                  <c:v>5.7476999999999973E-2</c:v>
                </c:pt>
                <c:pt idx="8472">
                  <c:v>5.7468999999999971E-2</c:v>
                </c:pt>
                <c:pt idx="8473">
                  <c:v>5.7461499999999964E-2</c:v>
                </c:pt>
                <c:pt idx="8474">
                  <c:v>5.7454499999999971E-2</c:v>
                </c:pt>
                <c:pt idx="8475">
                  <c:v>5.7459999999999969E-2</c:v>
                </c:pt>
                <c:pt idx="8476">
                  <c:v>5.7447999999999964E-2</c:v>
                </c:pt>
                <c:pt idx="8477">
                  <c:v>5.7446499999999963E-2</c:v>
                </c:pt>
                <c:pt idx="8478">
                  <c:v>5.7442499999999966E-2</c:v>
                </c:pt>
                <c:pt idx="8479">
                  <c:v>5.7439999999999963E-2</c:v>
                </c:pt>
                <c:pt idx="8480">
                  <c:v>5.7434999999999965E-2</c:v>
                </c:pt>
                <c:pt idx="8481">
                  <c:v>5.743249999999997E-2</c:v>
                </c:pt>
                <c:pt idx="8482">
                  <c:v>5.7429999999999974E-2</c:v>
                </c:pt>
                <c:pt idx="8483">
                  <c:v>5.7427999999999979E-2</c:v>
                </c:pt>
                <c:pt idx="8484">
                  <c:v>5.7420999999999986E-2</c:v>
                </c:pt>
                <c:pt idx="8485">
                  <c:v>5.7416999999999989E-2</c:v>
                </c:pt>
                <c:pt idx="8486">
                  <c:v>5.7418999999999984E-2</c:v>
                </c:pt>
                <c:pt idx="8487">
                  <c:v>5.7425999999999984E-2</c:v>
                </c:pt>
                <c:pt idx="8488">
                  <c:v>5.7429999999999988E-2</c:v>
                </c:pt>
                <c:pt idx="8489">
                  <c:v>5.7432999999999984E-2</c:v>
                </c:pt>
                <c:pt idx="8490">
                  <c:v>5.7444499999999996E-2</c:v>
                </c:pt>
                <c:pt idx="8491">
                  <c:v>5.7474999999999998E-2</c:v>
                </c:pt>
                <c:pt idx="8492">
                  <c:v>5.7478999999999995E-2</c:v>
                </c:pt>
                <c:pt idx="8493">
                  <c:v>5.7484499999999994E-2</c:v>
                </c:pt>
                <c:pt idx="8494">
                  <c:v>5.7492500000000002E-2</c:v>
                </c:pt>
                <c:pt idx="8495">
                  <c:v>5.7519000000000001E-2</c:v>
                </c:pt>
                <c:pt idx="8496">
                  <c:v>5.7525499999999993E-2</c:v>
                </c:pt>
                <c:pt idx="8497">
                  <c:v>5.7534000000000002E-2</c:v>
                </c:pt>
                <c:pt idx="8498">
                  <c:v>5.7542499999999996E-2</c:v>
                </c:pt>
                <c:pt idx="8499">
                  <c:v>5.7568000000000001E-2</c:v>
                </c:pt>
                <c:pt idx="8500">
                  <c:v>5.7573999999999993E-2</c:v>
                </c:pt>
                <c:pt idx="8501">
                  <c:v>5.758449999999999E-2</c:v>
                </c:pt>
                <c:pt idx="8502">
                  <c:v>5.7590999999999982E-2</c:v>
                </c:pt>
                <c:pt idx="8503">
                  <c:v>5.7599499999999991E-2</c:v>
                </c:pt>
                <c:pt idx="8504">
                  <c:v>5.7605999999999991E-2</c:v>
                </c:pt>
                <c:pt idx="8505">
                  <c:v>5.7611999999999997E-2</c:v>
                </c:pt>
                <c:pt idx="8506">
                  <c:v>5.761850000000001E-2</c:v>
                </c:pt>
                <c:pt idx="8507">
                  <c:v>5.7637000000000001E-2</c:v>
                </c:pt>
                <c:pt idx="8508">
                  <c:v>5.7644500000000001E-2</c:v>
                </c:pt>
                <c:pt idx="8509">
                  <c:v>5.7646500000000003E-2</c:v>
                </c:pt>
                <c:pt idx="8510">
                  <c:v>5.7652000000000002E-2</c:v>
                </c:pt>
                <c:pt idx="8511">
                  <c:v>5.7681500000000004E-2</c:v>
                </c:pt>
                <c:pt idx="8512">
                  <c:v>5.7683999999999999E-2</c:v>
                </c:pt>
                <c:pt idx="8513">
                  <c:v>5.7684500000000007E-2</c:v>
                </c:pt>
                <c:pt idx="8514">
                  <c:v>5.7686000000000008E-2</c:v>
                </c:pt>
                <c:pt idx="8515">
                  <c:v>5.7680500000000003E-2</c:v>
                </c:pt>
                <c:pt idx="8516">
                  <c:v>5.7675000000000011E-2</c:v>
                </c:pt>
                <c:pt idx="8517">
                  <c:v>5.767450000000001E-2</c:v>
                </c:pt>
                <c:pt idx="8518">
                  <c:v>5.7667000000000003E-2</c:v>
                </c:pt>
                <c:pt idx="8519">
                  <c:v>5.7679500000000009E-2</c:v>
                </c:pt>
                <c:pt idx="8520">
                  <c:v>5.767499999999999E-2</c:v>
                </c:pt>
                <c:pt idx="8521">
                  <c:v>5.7670499999999993E-2</c:v>
                </c:pt>
                <c:pt idx="8522">
                  <c:v>5.7660999999999997E-2</c:v>
                </c:pt>
                <c:pt idx="8523">
                  <c:v>5.7646499999999996E-2</c:v>
                </c:pt>
                <c:pt idx="8524">
                  <c:v>5.7640999999999991E-2</c:v>
                </c:pt>
                <c:pt idx="8525">
                  <c:v>5.7635499999999992E-2</c:v>
                </c:pt>
                <c:pt idx="8526">
                  <c:v>5.7626999999999998E-2</c:v>
                </c:pt>
                <c:pt idx="8527">
                  <c:v>5.7677499999999993E-2</c:v>
                </c:pt>
                <c:pt idx="8528">
                  <c:v>5.7669999999999992E-2</c:v>
                </c:pt>
                <c:pt idx="8529">
                  <c:v>5.7662999999999992E-2</c:v>
                </c:pt>
                <c:pt idx="8530">
                  <c:v>5.7657499999999987E-2</c:v>
                </c:pt>
                <c:pt idx="8531">
                  <c:v>5.7649499999999999E-2</c:v>
                </c:pt>
                <c:pt idx="8532">
                  <c:v>5.7645499999999995E-2</c:v>
                </c:pt>
                <c:pt idx="8533">
                  <c:v>5.7638000000000009E-2</c:v>
                </c:pt>
                <c:pt idx="8534">
                  <c:v>5.7633000000000011E-2</c:v>
                </c:pt>
                <c:pt idx="8535">
                  <c:v>5.7599000000000018E-2</c:v>
                </c:pt>
                <c:pt idx="8536">
                  <c:v>5.7608500000000014E-2</c:v>
                </c:pt>
                <c:pt idx="8537">
                  <c:v>5.7610500000000009E-2</c:v>
                </c:pt>
                <c:pt idx="8538">
                  <c:v>5.7618000000000016E-2</c:v>
                </c:pt>
                <c:pt idx="8539">
                  <c:v>5.7575500000000022E-2</c:v>
                </c:pt>
                <c:pt idx="8540">
                  <c:v>5.757950000000002E-2</c:v>
                </c:pt>
                <c:pt idx="8541">
                  <c:v>5.758700000000002E-2</c:v>
                </c:pt>
                <c:pt idx="8542">
                  <c:v>5.7592500000000019E-2</c:v>
                </c:pt>
                <c:pt idx="8543">
                  <c:v>5.7600500000000006E-2</c:v>
                </c:pt>
                <c:pt idx="8544">
                  <c:v>5.7609000000000014E-2</c:v>
                </c:pt>
                <c:pt idx="8545">
                  <c:v>5.7616500000000001E-2</c:v>
                </c:pt>
                <c:pt idx="8546">
                  <c:v>5.7621000000000006E-2</c:v>
                </c:pt>
                <c:pt idx="8547">
                  <c:v>5.7646500000000003E-2</c:v>
                </c:pt>
                <c:pt idx="8548">
                  <c:v>5.7657000000000007E-2</c:v>
                </c:pt>
                <c:pt idx="8549">
                  <c:v>5.7662500000000005E-2</c:v>
                </c:pt>
                <c:pt idx="8550">
                  <c:v>5.7665499999999995E-2</c:v>
                </c:pt>
                <c:pt idx="8551">
                  <c:v>5.7671E-2</c:v>
                </c:pt>
                <c:pt idx="8552">
                  <c:v>5.7672999999999995E-2</c:v>
                </c:pt>
                <c:pt idx="8553">
                  <c:v>5.7670999999999993E-2</c:v>
                </c:pt>
                <c:pt idx="8554">
                  <c:v>5.7673500000000003E-2</c:v>
                </c:pt>
                <c:pt idx="8555">
                  <c:v>5.7672500000000008E-2</c:v>
                </c:pt>
                <c:pt idx="8556">
                  <c:v>5.7671E-2</c:v>
                </c:pt>
                <c:pt idx="8557">
                  <c:v>5.7668000000000011E-2</c:v>
                </c:pt>
                <c:pt idx="8558">
                  <c:v>5.7662500000000012E-2</c:v>
                </c:pt>
                <c:pt idx="8559">
                  <c:v>5.7654500000000004E-2</c:v>
                </c:pt>
                <c:pt idx="8560">
                  <c:v>5.7651000000000001E-2</c:v>
                </c:pt>
                <c:pt idx="8561">
                  <c:v>5.7644000000000001E-2</c:v>
                </c:pt>
                <c:pt idx="8562">
                  <c:v>5.7639500000000003E-2</c:v>
                </c:pt>
                <c:pt idx="8563">
                  <c:v>5.7607000000000005E-2</c:v>
                </c:pt>
                <c:pt idx="8564">
                  <c:v>5.7599999999999998E-2</c:v>
                </c:pt>
                <c:pt idx="8565">
                  <c:v>5.759149999999999E-2</c:v>
                </c:pt>
                <c:pt idx="8566">
                  <c:v>5.7583999999999989E-2</c:v>
                </c:pt>
                <c:pt idx="8567">
                  <c:v>5.7589999999999988E-2</c:v>
                </c:pt>
                <c:pt idx="8568">
                  <c:v>5.7579499999999985E-2</c:v>
                </c:pt>
                <c:pt idx="8569">
                  <c:v>5.7570999999999997E-2</c:v>
                </c:pt>
                <c:pt idx="8570">
                  <c:v>5.7563500000000004E-2</c:v>
                </c:pt>
                <c:pt idx="8571">
                  <c:v>5.7499500000000002E-2</c:v>
                </c:pt>
                <c:pt idx="8572">
                  <c:v>5.7492500000000002E-2</c:v>
                </c:pt>
                <c:pt idx="8573">
                  <c:v>5.7326000000000009E-2</c:v>
                </c:pt>
                <c:pt idx="8574">
                  <c:v>5.7328000000000004E-2</c:v>
                </c:pt>
                <c:pt idx="8575">
                  <c:v>5.7335500000000005E-2</c:v>
                </c:pt>
                <c:pt idx="8576">
                  <c:v>5.7335000000000004E-2</c:v>
                </c:pt>
                <c:pt idx="8577">
                  <c:v>5.7332999999999995E-2</c:v>
                </c:pt>
                <c:pt idx="8578">
                  <c:v>5.7336999999999999E-2</c:v>
                </c:pt>
                <c:pt idx="8579">
                  <c:v>5.7338499999999994E-2</c:v>
                </c:pt>
                <c:pt idx="8580">
                  <c:v>5.7343999999999992E-2</c:v>
                </c:pt>
                <c:pt idx="8581">
                  <c:v>5.7349499999999998E-2</c:v>
                </c:pt>
                <c:pt idx="8582">
                  <c:v>5.7354499999999996E-2</c:v>
                </c:pt>
                <c:pt idx="8583">
                  <c:v>5.7356499999999998E-2</c:v>
                </c:pt>
                <c:pt idx="8584">
                  <c:v>5.7361999999999996E-2</c:v>
                </c:pt>
                <c:pt idx="8585">
                  <c:v>5.7370999999999998E-2</c:v>
                </c:pt>
                <c:pt idx="8586">
                  <c:v>5.7381500000000002E-2</c:v>
                </c:pt>
                <c:pt idx="8587">
                  <c:v>5.7350000000000005E-2</c:v>
                </c:pt>
                <c:pt idx="8588">
                  <c:v>5.7356000000000004E-2</c:v>
                </c:pt>
                <c:pt idx="8589">
                  <c:v>5.736150000000001E-2</c:v>
                </c:pt>
                <c:pt idx="8590">
                  <c:v>5.7364000000000005E-2</c:v>
                </c:pt>
                <c:pt idx="8591">
                  <c:v>5.7370500000000012E-2</c:v>
                </c:pt>
                <c:pt idx="8592">
                  <c:v>5.7372000000000006E-2</c:v>
                </c:pt>
                <c:pt idx="8593">
                  <c:v>5.7377500000000012E-2</c:v>
                </c:pt>
                <c:pt idx="8594">
                  <c:v>5.7385500000000006E-2</c:v>
                </c:pt>
                <c:pt idx="8595">
                  <c:v>5.7387000000000007E-2</c:v>
                </c:pt>
                <c:pt idx="8596">
                  <c:v>5.7394500000000015E-2</c:v>
                </c:pt>
                <c:pt idx="8597">
                  <c:v>5.7398500000000005E-2</c:v>
                </c:pt>
                <c:pt idx="8598">
                  <c:v>5.740350000000001E-2</c:v>
                </c:pt>
                <c:pt idx="8599">
                  <c:v>5.7448500000000007E-2</c:v>
                </c:pt>
                <c:pt idx="8600">
                  <c:v>5.7448000000000006E-2</c:v>
                </c:pt>
                <c:pt idx="8601">
                  <c:v>5.7450000000000008E-2</c:v>
                </c:pt>
                <c:pt idx="8602">
                  <c:v>5.7453500000000012E-2</c:v>
                </c:pt>
                <c:pt idx="8603">
                  <c:v>5.7460000000000011E-2</c:v>
                </c:pt>
                <c:pt idx="8604">
                  <c:v>5.7461000000000019E-2</c:v>
                </c:pt>
                <c:pt idx="8605">
                  <c:v>5.7457500000000022E-2</c:v>
                </c:pt>
                <c:pt idx="8606">
                  <c:v>5.7457000000000029E-2</c:v>
                </c:pt>
                <c:pt idx="8607">
                  <c:v>5.743000000000003E-2</c:v>
                </c:pt>
                <c:pt idx="8608">
                  <c:v>5.7435000000000021E-2</c:v>
                </c:pt>
                <c:pt idx="8609">
                  <c:v>5.7439500000000018E-2</c:v>
                </c:pt>
                <c:pt idx="8610">
                  <c:v>5.7444000000000016E-2</c:v>
                </c:pt>
                <c:pt idx="8611">
                  <c:v>5.7431000000000017E-2</c:v>
                </c:pt>
                <c:pt idx="8612">
                  <c:v>5.7433000000000012E-2</c:v>
                </c:pt>
                <c:pt idx="8613">
                  <c:v>5.7435000000000021E-2</c:v>
                </c:pt>
                <c:pt idx="8614">
                  <c:v>5.7436000000000008E-2</c:v>
                </c:pt>
                <c:pt idx="8615">
                  <c:v>5.7440500000000005E-2</c:v>
                </c:pt>
                <c:pt idx="8616">
                  <c:v>5.7452000000000017E-2</c:v>
                </c:pt>
                <c:pt idx="8617">
                  <c:v>5.7452500000000004E-2</c:v>
                </c:pt>
                <c:pt idx="8618">
                  <c:v>5.7455000000000006E-2</c:v>
                </c:pt>
                <c:pt idx="8619">
                  <c:v>5.7472000000000002E-2</c:v>
                </c:pt>
                <c:pt idx="8620">
                  <c:v>5.7474500000000005E-2</c:v>
                </c:pt>
                <c:pt idx="8621">
                  <c:v>5.7482000000000005E-2</c:v>
                </c:pt>
                <c:pt idx="8622">
                  <c:v>5.7484500000000001E-2</c:v>
                </c:pt>
                <c:pt idx="8623">
                  <c:v>5.747E-2</c:v>
                </c:pt>
                <c:pt idx="8624">
                  <c:v>5.7475500000000006E-2</c:v>
                </c:pt>
                <c:pt idx="8625">
                  <c:v>5.7477500000000008E-2</c:v>
                </c:pt>
                <c:pt idx="8626">
                  <c:v>5.747950000000001E-2</c:v>
                </c:pt>
                <c:pt idx="8627">
                  <c:v>5.7478000000000015E-2</c:v>
                </c:pt>
                <c:pt idx="8628">
                  <c:v>5.7483000000000013E-2</c:v>
                </c:pt>
                <c:pt idx="8629">
                  <c:v>5.7483500000000014E-2</c:v>
                </c:pt>
                <c:pt idx="8630">
                  <c:v>5.7482000000000005E-2</c:v>
                </c:pt>
                <c:pt idx="8631">
                  <c:v>5.7477E-2</c:v>
                </c:pt>
                <c:pt idx="8632">
                  <c:v>5.7474499999999998E-2</c:v>
                </c:pt>
                <c:pt idx="8633">
                  <c:v>5.7480000000000003E-2</c:v>
                </c:pt>
                <c:pt idx="8634">
                  <c:v>5.7482000000000012E-2</c:v>
                </c:pt>
                <c:pt idx="8635">
                  <c:v>5.7527500000000009E-2</c:v>
                </c:pt>
                <c:pt idx="8636">
                  <c:v>5.7540000000000008E-2</c:v>
                </c:pt>
                <c:pt idx="8637">
                  <c:v>5.754250000000001E-2</c:v>
                </c:pt>
                <c:pt idx="8638">
                  <c:v>5.7545500000000006E-2</c:v>
                </c:pt>
                <c:pt idx="8639">
                  <c:v>5.7543500000000004E-2</c:v>
                </c:pt>
                <c:pt idx="8640">
                  <c:v>5.7548500000000002E-2</c:v>
                </c:pt>
                <c:pt idx="8641">
                  <c:v>5.7550500000000004E-2</c:v>
                </c:pt>
                <c:pt idx="8642">
                  <c:v>5.7553000000000007E-2</c:v>
                </c:pt>
                <c:pt idx="8643">
                  <c:v>5.7517000000000006E-2</c:v>
                </c:pt>
                <c:pt idx="8644">
                  <c:v>5.7520000000000009E-2</c:v>
                </c:pt>
                <c:pt idx="8645">
                  <c:v>5.7521000000000003E-2</c:v>
                </c:pt>
                <c:pt idx="8646">
                  <c:v>5.7523999999999999E-2</c:v>
                </c:pt>
                <c:pt idx="8647">
                  <c:v>5.7516499999999998E-2</c:v>
                </c:pt>
                <c:pt idx="8648">
                  <c:v>5.7515999999999991E-2</c:v>
                </c:pt>
                <c:pt idx="8649">
                  <c:v>5.751199999999998E-2</c:v>
                </c:pt>
                <c:pt idx="8650">
                  <c:v>5.751249999999998E-2</c:v>
                </c:pt>
                <c:pt idx="8651">
                  <c:v>5.7517499999999985E-2</c:v>
                </c:pt>
                <c:pt idx="8652">
                  <c:v>5.7517999999999979E-2</c:v>
                </c:pt>
                <c:pt idx="8653">
                  <c:v>5.7520499999999981E-2</c:v>
                </c:pt>
                <c:pt idx="8654">
                  <c:v>5.7520999999999989E-2</c:v>
                </c:pt>
                <c:pt idx="8655">
                  <c:v>5.7524499999999985E-2</c:v>
                </c:pt>
                <c:pt idx="8656">
                  <c:v>5.7524999999999993E-2</c:v>
                </c:pt>
                <c:pt idx="8657">
                  <c:v>5.7521499999999996E-2</c:v>
                </c:pt>
                <c:pt idx="8658">
                  <c:v>5.7523999999999992E-2</c:v>
                </c:pt>
                <c:pt idx="8659">
                  <c:v>5.7530499999999991E-2</c:v>
                </c:pt>
                <c:pt idx="8660">
                  <c:v>5.7525499999999993E-2</c:v>
                </c:pt>
                <c:pt idx="8661">
                  <c:v>5.7521499999999996E-2</c:v>
                </c:pt>
                <c:pt idx="8662">
                  <c:v>5.752249999999999E-2</c:v>
                </c:pt>
                <c:pt idx="8663">
                  <c:v>5.7522999999999991E-2</c:v>
                </c:pt>
                <c:pt idx="8664">
                  <c:v>5.752949999999999E-2</c:v>
                </c:pt>
                <c:pt idx="8665">
                  <c:v>5.7533499999999994E-2</c:v>
                </c:pt>
                <c:pt idx="8666">
                  <c:v>5.7538999999999986E-2</c:v>
                </c:pt>
                <c:pt idx="8667">
                  <c:v>5.754299999999999E-2</c:v>
                </c:pt>
                <c:pt idx="8668">
                  <c:v>5.7548999999999989E-2</c:v>
                </c:pt>
                <c:pt idx="8669">
                  <c:v>5.7557999999999991E-2</c:v>
                </c:pt>
                <c:pt idx="8670">
                  <c:v>5.7572999999999992E-2</c:v>
                </c:pt>
                <c:pt idx="8671">
                  <c:v>5.7692499999999994E-2</c:v>
                </c:pt>
                <c:pt idx="8672">
                  <c:v>5.7705499999999993E-2</c:v>
                </c:pt>
                <c:pt idx="8673">
                  <c:v>5.7721999999999996E-2</c:v>
                </c:pt>
                <c:pt idx="8674">
                  <c:v>5.7738500000000005E-2</c:v>
                </c:pt>
                <c:pt idx="8675">
                  <c:v>5.7751000000000004E-2</c:v>
                </c:pt>
                <c:pt idx="8676">
                  <c:v>5.7774499999999999E-2</c:v>
                </c:pt>
                <c:pt idx="8677">
                  <c:v>5.7792500000000004E-2</c:v>
                </c:pt>
                <c:pt idx="8678">
                  <c:v>5.7811000000000001E-2</c:v>
                </c:pt>
                <c:pt idx="8679">
                  <c:v>5.7825999999999995E-2</c:v>
                </c:pt>
                <c:pt idx="8680">
                  <c:v>5.7846000000000009E-2</c:v>
                </c:pt>
                <c:pt idx="8681">
                  <c:v>5.7862000000000011E-2</c:v>
                </c:pt>
                <c:pt idx="8682">
                  <c:v>5.7878999999999993E-2</c:v>
                </c:pt>
                <c:pt idx="8683">
                  <c:v>5.7873000000000001E-2</c:v>
                </c:pt>
                <c:pt idx="8684">
                  <c:v>5.78925E-2</c:v>
                </c:pt>
                <c:pt idx="8685">
                  <c:v>5.7911999999999998E-2</c:v>
                </c:pt>
                <c:pt idx="8686">
                  <c:v>5.7923999999999996E-2</c:v>
                </c:pt>
                <c:pt idx="8687">
                  <c:v>5.7950499999999988E-2</c:v>
                </c:pt>
                <c:pt idx="8688">
                  <c:v>5.7966499999999976E-2</c:v>
                </c:pt>
                <c:pt idx="8689">
                  <c:v>5.7981999999999978E-2</c:v>
                </c:pt>
                <c:pt idx="8690">
                  <c:v>5.7990499999999973E-2</c:v>
                </c:pt>
                <c:pt idx="8691">
                  <c:v>5.7979999999999983E-2</c:v>
                </c:pt>
                <c:pt idx="8692">
                  <c:v>5.7992999999999982E-2</c:v>
                </c:pt>
                <c:pt idx="8693">
                  <c:v>5.8004E-2</c:v>
                </c:pt>
                <c:pt idx="8694">
                  <c:v>5.8016999999999985E-2</c:v>
                </c:pt>
                <c:pt idx="8695">
                  <c:v>5.8003999999999986E-2</c:v>
                </c:pt>
                <c:pt idx="8696">
                  <c:v>5.8012999999999988E-2</c:v>
                </c:pt>
                <c:pt idx="8697">
                  <c:v>5.8024999999999986E-2</c:v>
                </c:pt>
                <c:pt idx="8698">
                  <c:v>5.8034499999999989E-2</c:v>
                </c:pt>
                <c:pt idx="8699">
                  <c:v>5.804949999999999E-2</c:v>
                </c:pt>
                <c:pt idx="8700">
                  <c:v>5.8065499999999999E-2</c:v>
                </c:pt>
                <c:pt idx="8701">
                  <c:v>5.8073999999999994E-2</c:v>
                </c:pt>
                <c:pt idx="8702">
                  <c:v>5.8086499999999985E-2</c:v>
                </c:pt>
                <c:pt idx="8703">
                  <c:v>5.810199999999998E-2</c:v>
                </c:pt>
                <c:pt idx="8704">
                  <c:v>5.8117499999999989E-2</c:v>
                </c:pt>
                <c:pt idx="8705">
                  <c:v>5.813249999999999E-2</c:v>
                </c:pt>
                <c:pt idx="8706">
                  <c:v>5.8147499999999991E-2</c:v>
                </c:pt>
                <c:pt idx="8707">
                  <c:v>5.821599999999999E-2</c:v>
                </c:pt>
                <c:pt idx="8708">
                  <c:v>5.82325E-2</c:v>
                </c:pt>
                <c:pt idx="8709">
                  <c:v>5.8238999999999992E-2</c:v>
                </c:pt>
                <c:pt idx="8710">
                  <c:v>5.8253500000000014E-2</c:v>
                </c:pt>
                <c:pt idx="8711">
                  <c:v>5.8289500000000008E-2</c:v>
                </c:pt>
                <c:pt idx="8712">
                  <c:v>5.8312499999999996E-2</c:v>
                </c:pt>
                <c:pt idx="8713">
                  <c:v>5.8335500000000005E-2</c:v>
                </c:pt>
                <c:pt idx="8714">
                  <c:v>5.8357000000000013E-2</c:v>
                </c:pt>
                <c:pt idx="8715">
                  <c:v>5.8380000000000008E-2</c:v>
                </c:pt>
                <c:pt idx="8716">
                  <c:v>5.8407500000000008E-2</c:v>
                </c:pt>
                <c:pt idx="8717">
                  <c:v>5.8429500000000009E-2</c:v>
                </c:pt>
                <c:pt idx="8718">
                  <c:v>5.8460999999999999E-2</c:v>
                </c:pt>
                <c:pt idx="8719">
                  <c:v>5.8442500000000008E-2</c:v>
                </c:pt>
                <c:pt idx="8720">
                  <c:v>5.8464999999999996E-2</c:v>
                </c:pt>
                <c:pt idx="8721">
                  <c:v>5.8486000000000003E-2</c:v>
                </c:pt>
                <c:pt idx="8722">
                  <c:v>5.8513500000000003E-2</c:v>
                </c:pt>
                <c:pt idx="8723">
                  <c:v>5.8543000000000005E-2</c:v>
                </c:pt>
                <c:pt idx="8724">
                  <c:v>5.8568500000000016E-2</c:v>
                </c:pt>
                <c:pt idx="8725">
                  <c:v>5.8593500000000007E-2</c:v>
                </c:pt>
                <c:pt idx="8726">
                  <c:v>5.8621000000000006E-2</c:v>
                </c:pt>
                <c:pt idx="8727">
                  <c:v>5.8585500000000013E-2</c:v>
                </c:pt>
                <c:pt idx="8728">
                  <c:v>5.8611500000000011E-2</c:v>
                </c:pt>
                <c:pt idx="8729">
                  <c:v>5.8635500000000007E-2</c:v>
                </c:pt>
                <c:pt idx="8730">
                  <c:v>5.8661500000000012E-2</c:v>
                </c:pt>
                <c:pt idx="8731">
                  <c:v>5.8686500000000003E-2</c:v>
                </c:pt>
                <c:pt idx="8732">
                  <c:v>5.8706000000000008E-2</c:v>
                </c:pt>
                <c:pt idx="8733">
                  <c:v>5.8728500000000003E-2</c:v>
                </c:pt>
                <c:pt idx="8734">
                  <c:v>5.8746500000000007E-2</c:v>
                </c:pt>
                <c:pt idx="8735">
                  <c:v>5.8764000000000004E-2</c:v>
                </c:pt>
                <c:pt idx="8736">
                  <c:v>5.8778000000000004E-2</c:v>
                </c:pt>
                <c:pt idx="8737">
                  <c:v>5.879850000000001E-2</c:v>
                </c:pt>
                <c:pt idx="8738">
                  <c:v>5.881150000000001E-2</c:v>
                </c:pt>
                <c:pt idx="8739">
                  <c:v>5.8851000000000007E-2</c:v>
                </c:pt>
                <c:pt idx="8740">
                  <c:v>5.8861000000000011E-2</c:v>
                </c:pt>
                <c:pt idx="8741">
                  <c:v>5.8875500000000011E-2</c:v>
                </c:pt>
                <c:pt idx="8742">
                  <c:v>5.8987000000000005E-2</c:v>
                </c:pt>
                <c:pt idx="8743">
                  <c:v>5.9061000000000009E-2</c:v>
                </c:pt>
                <c:pt idx="8744">
                  <c:v>5.9068500000000003E-2</c:v>
                </c:pt>
                <c:pt idx="8745">
                  <c:v>5.9066E-2</c:v>
                </c:pt>
                <c:pt idx="8746">
                  <c:v>5.9080000000000001E-2</c:v>
                </c:pt>
                <c:pt idx="8747">
                  <c:v>5.90935E-2</c:v>
                </c:pt>
                <c:pt idx="8748">
                  <c:v>5.9101000000000001E-2</c:v>
                </c:pt>
                <c:pt idx="8749">
                  <c:v>5.9111999999999998E-2</c:v>
                </c:pt>
                <c:pt idx="8750">
                  <c:v>5.9125499999999998E-2</c:v>
                </c:pt>
                <c:pt idx="8751">
                  <c:v>5.9138999999999997E-2</c:v>
                </c:pt>
                <c:pt idx="8752">
                  <c:v>5.9154999999999999E-2</c:v>
                </c:pt>
                <c:pt idx="8753">
                  <c:v>5.9172500000000003E-2</c:v>
                </c:pt>
                <c:pt idx="8754">
                  <c:v>5.9181999999999998E-2</c:v>
                </c:pt>
                <c:pt idx="8755">
                  <c:v>5.9198500000000001E-2</c:v>
                </c:pt>
                <c:pt idx="8756">
                  <c:v>5.9211E-2</c:v>
                </c:pt>
                <c:pt idx="8757">
                  <c:v>5.9229000000000004E-2</c:v>
                </c:pt>
                <c:pt idx="8758">
                  <c:v>5.9246500000000001E-2</c:v>
                </c:pt>
                <c:pt idx="8759">
                  <c:v>5.9260500000000001E-2</c:v>
                </c:pt>
                <c:pt idx="8760">
                  <c:v>5.9270499999999997E-2</c:v>
                </c:pt>
                <c:pt idx="8761">
                  <c:v>5.9286999999999999E-2</c:v>
                </c:pt>
                <c:pt idx="8762">
                  <c:v>5.9303499999999995E-2</c:v>
                </c:pt>
                <c:pt idx="8763">
                  <c:v>5.9346500000000003E-2</c:v>
                </c:pt>
                <c:pt idx="8764">
                  <c:v>5.9367500000000011E-2</c:v>
                </c:pt>
                <c:pt idx="8765">
                  <c:v>5.9388000000000017E-2</c:v>
                </c:pt>
                <c:pt idx="8766">
                  <c:v>5.9414000000000022E-2</c:v>
                </c:pt>
                <c:pt idx="8767">
                  <c:v>5.9418000000000012E-2</c:v>
                </c:pt>
                <c:pt idx="8768">
                  <c:v>5.9438500000000005E-2</c:v>
                </c:pt>
                <c:pt idx="8769">
                  <c:v>5.9462500000000008E-2</c:v>
                </c:pt>
                <c:pt idx="8770">
                  <c:v>5.9488000000000006E-2</c:v>
                </c:pt>
                <c:pt idx="8771">
                  <c:v>5.9515000000000012E-2</c:v>
                </c:pt>
                <c:pt idx="8772">
                  <c:v>5.9539000000000002E-2</c:v>
                </c:pt>
                <c:pt idx="8773">
                  <c:v>5.9727500000000003E-2</c:v>
                </c:pt>
                <c:pt idx="8774">
                  <c:v>5.974150000000001E-2</c:v>
                </c:pt>
                <c:pt idx="8775">
                  <c:v>5.9766000000000007E-2</c:v>
                </c:pt>
                <c:pt idx="8776">
                  <c:v>5.9789000000000002E-2</c:v>
                </c:pt>
                <c:pt idx="8777">
                  <c:v>5.9810000000000002E-2</c:v>
                </c:pt>
                <c:pt idx="8778">
                  <c:v>5.9826500000000005E-2</c:v>
                </c:pt>
                <c:pt idx="8779">
                  <c:v>5.9896499999999998E-2</c:v>
                </c:pt>
                <c:pt idx="8780">
                  <c:v>5.9890500000000006E-2</c:v>
                </c:pt>
                <c:pt idx="8781">
                  <c:v>5.9904500000000006E-2</c:v>
                </c:pt>
                <c:pt idx="8782">
                  <c:v>5.9920000000000008E-2</c:v>
                </c:pt>
                <c:pt idx="8783">
                  <c:v>5.9929000000000017E-2</c:v>
                </c:pt>
                <c:pt idx="8784">
                  <c:v>5.9947000000000014E-2</c:v>
                </c:pt>
                <c:pt idx="8785">
                  <c:v>5.9960500000000014E-2</c:v>
                </c:pt>
                <c:pt idx="8786">
                  <c:v>5.9974500000000014E-2</c:v>
                </c:pt>
                <c:pt idx="8787">
                  <c:v>6.0023500000000007E-2</c:v>
                </c:pt>
                <c:pt idx="8788">
                  <c:v>6.0037000000000014E-2</c:v>
                </c:pt>
                <c:pt idx="8789">
                  <c:v>6.0052500000000002E-2</c:v>
                </c:pt>
                <c:pt idx="8790">
                  <c:v>6.0071000000000006E-2</c:v>
                </c:pt>
                <c:pt idx="8791">
                  <c:v>6.0037E-2</c:v>
                </c:pt>
                <c:pt idx="8792">
                  <c:v>6.0054499999999997E-2</c:v>
                </c:pt>
                <c:pt idx="8793">
                  <c:v>6.0073000000000008E-2</c:v>
                </c:pt>
                <c:pt idx="8794">
                  <c:v>6.0084500000000013E-2</c:v>
                </c:pt>
                <c:pt idx="8795">
                  <c:v>6.0101000000000016E-2</c:v>
                </c:pt>
                <c:pt idx="8796">
                  <c:v>6.0117500000000011E-2</c:v>
                </c:pt>
                <c:pt idx="8797">
                  <c:v>6.0129000000000009E-2</c:v>
                </c:pt>
                <c:pt idx="8798">
                  <c:v>6.0155000000000014E-2</c:v>
                </c:pt>
                <c:pt idx="8799">
                  <c:v>6.0133000000000013E-2</c:v>
                </c:pt>
                <c:pt idx="8800">
                  <c:v>6.0150500000000016E-2</c:v>
                </c:pt>
                <c:pt idx="8801">
                  <c:v>6.0167499999999999E-2</c:v>
                </c:pt>
                <c:pt idx="8802">
                  <c:v>6.017949999999999E-2</c:v>
                </c:pt>
                <c:pt idx="8803">
                  <c:v>6.0191499999999995E-2</c:v>
                </c:pt>
                <c:pt idx="8804">
                  <c:v>6.0208999999999999E-2</c:v>
                </c:pt>
                <c:pt idx="8805">
                  <c:v>6.0222999999999999E-2</c:v>
                </c:pt>
                <c:pt idx="8806">
                  <c:v>6.0235999999999998E-2</c:v>
                </c:pt>
                <c:pt idx="8807">
                  <c:v>6.0254000000000002E-2</c:v>
                </c:pt>
                <c:pt idx="8808">
                  <c:v>6.0272500000000007E-2</c:v>
                </c:pt>
                <c:pt idx="8809">
                  <c:v>6.0289000000000002E-2</c:v>
                </c:pt>
                <c:pt idx="8810">
                  <c:v>6.03075E-2</c:v>
                </c:pt>
                <c:pt idx="8811">
                  <c:v>6.0337499999999995E-2</c:v>
                </c:pt>
                <c:pt idx="8812">
                  <c:v>6.0364499999999995E-2</c:v>
                </c:pt>
                <c:pt idx="8813">
                  <c:v>6.0394499999999997E-2</c:v>
                </c:pt>
                <c:pt idx="8814">
                  <c:v>6.0420499999999988E-2</c:v>
                </c:pt>
                <c:pt idx="8815">
                  <c:v>6.0445499999999985E-2</c:v>
                </c:pt>
                <c:pt idx="8816">
                  <c:v>6.0478999999999984E-2</c:v>
                </c:pt>
                <c:pt idx="8817">
                  <c:v>6.0509999999999994E-2</c:v>
                </c:pt>
                <c:pt idx="8818">
                  <c:v>6.0537499999999994E-2</c:v>
                </c:pt>
                <c:pt idx="8819">
                  <c:v>6.056849999999999E-2</c:v>
                </c:pt>
                <c:pt idx="8820">
                  <c:v>6.0596999999999991E-2</c:v>
                </c:pt>
                <c:pt idx="8821">
                  <c:v>6.0625999999999985E-2</c:v>
                </c:pt>
                <c:pt idx="8822">
                  <c:v>6.0656499999999988E-2</c:v>
                </c:pt>
                <c:pt idx="8823">
                  <c:v>6.0705999999999989E-2</c:v>
                </c:pt>
                <c:pt idx="8824">
                  <c:v>6.0732499999999988E-2</c:v>
                </c:pt>
                <c:pt idx="8825">
                  <c:v>6.0761499999999996E-2</c:v>
                </c:pt>
                <c:pt idx="8826">
                  <c:v>6.0792999999999993E-2</c:v>
                </c:pt>
                <c:pt idx="8827">
                  <c:v>6.0808499999999981E-2</c:v>
                </c:pt>
                <c:pt idx="8828">
                  <c:v>6.0840999999999985E-2</c:v>
                </c:pt>
                <c:pt idx="8829">
                  <c:v>6.0873499999999969E-2</c:v>
                </c:pt>
                <c:pt idx="8830">
                  <c:v>6.0907999999999969E-2</c:v>
                </c:pt>
                <c:pt idx="8831">
                  <c:v>6.0952499999999972E-2</c:v>
                </c:pt>
                <c:pt idx="8832">
                  <c:v>6.0989999999999975E-2</c:v>
                </c:pt>
                <c:pt idx="8833">
                  <c:v>6.1019999999999977E-2</c:v>
                </c:pt>
                <c:pt idx="8834">
                  <c:v>6.1056499999999965E-2</c:v>
                </c:pt>
                <c:pt idx="8835">
                  <c:v>6.1054999999999977E-2</c:v>
                </c:pt>
                <c:pt idx="8836">
                  <c:v>6.1076499999999971E-2</c:v>
                </c:pt>
                <c:pt idx="8837">
                  <c:v>6.1107499999999988E-2</c:v>
                </c:pt>
                <c:pt idx="8838">
                  <c:v>6.1135999999999982E-2</c:v>
                </c:pt>
                <c:pt idx="8839">
                  <c:v>6.1168999999999973E-2</c:v>
                </c:pt>
                <c:pt idx="8840">
                  <c:v>6.120049999999997E-2</c:v>
                </c:pt>
                <c:pt idx="8841">
                  <c:v>6.123099999999998E-2</c:v>
                </c:pt>
                <c:pt idx="8842">
                  <c:v>6.1266499999999981E-2</c:v>
                </c:pt>
                <c:pt idx="8843">
                  <c:v>6.1302999999999983E-2</c:v>
                </c:pt>
                <c:pt idx="8844">
                  <c:v>6.1330499999999982E-2</c:v>
                </c:pt>
                <c:pt idx="8845">
                  <c:v>6.1357999999999982E-2</c:v>
                </c:pt>
                <c:pt idx="8846">
                  <c:v>6.1386499999999983E-2</c:v>
                </c:pt>
                <c:pt idx="8847">
                  <c:v>6.1421999999999984E-2</c:v>
                </c:pt>
                <c:pt idx="8848">
                  <c:v>6.1455499999999968E-2</c:v>
                </c:pt>
                <c:pt idx="8849">
                  <c:v>6.1486499999999972E-2</c:v>
                </c:pt>
                <c:pt idx="8850">
                  <c:v>6.1521499999999972E-2</c:v>
                </c:pt>
                <c:pt idx="8851">
                  <c:v>6.1547499999999984E-2</c:v>
                </c:pt>
                <c:pt idx="8852">
                  <c:v>6.1574999999999991E-2</c:v>
                </c:pt>
                <c:pt idx="8853">
                  <c:v>6.1609499999999991E-2</c:v>
                </c:pt>
                <c:pt idx="8854">
                  <c:v>6.16395E-2</c:v>
                </c:pt>
                <c:pt idx="8855">
                  <c:v>6.1663499999999989E-2</c:v>
                </c:pt>
                <c:pt idx="8856">
                  <c:v>6.1701999999999993E-2</c:v>
                </c:pt>
                <c:pt idx="8857">
                  <c:v>6.174499999999998E-2</c:v>
                </c:pt>
                <c:pt idx="8858">
                  <c:v>6.178249999999999E-2</c:v>
                </c:pt>
                <c:pt idx="8859">
                  <c:v>6.1814500000000008E-2</c:v>
                </c:pt>
                <c:pt idx="8860">
                  <c:v>6.1851500000000011E-2</c:v>
                </c:pt>
                <c:pt idx="8861">
                  <c:v>6.1893500000000004E-2</c:v>
                </c:pt>
                <c:pt idx="8862">
                  <c:v>6.1942500000000005E-2</c:v>
                </c:pt>
                <c:pt idx="8863">
                  <c:v>6.1957500000000006E-2</c:v>
                </c:pt>
                <c:pt idx="8864">
                  <c:v>6.1988500000000002E-2</c:v>
                </c:pt>
                <c:pt idx="8865">
                  <c:v>6.2022500000000008E-2</c:v>
                </c:pt>
                <c:pt idx="8866">
                  <c:v>6.2061000000000012E-2</c:v>
                </c:pt>
                <c:pt idx="8867">
                  <c:v>6.2100500000000017E-2</c:v>
                </c:pt>
                <c:pt idx="8868">
                  <c:v>6.2133000000000001E-2</c:v>
                </c:pt>
                <c:pt idx="8869">
                  <c:v>6.216650000000002E-2</c:v>
                </c:pt>
                <c:pt idx="8870">
                  <c:v>6.2197000000000023E-2</c:v>
                </c:pt>
                <c:pt idx="8871">
                  <c:v>6.2202000000000021E-2</c:v>
                </c:pt>
                <c:pt idx="8872">
                  <c:v>6.2233500000000011E-2</c:v>
                </c:pt>
                <c:pt idx="8873">
                  <c:v>6.2268000000000018E-2</c:v>
                </c:pt>
                <c:pt idx="8874">
                  <c:v>6.2297500000000013E-2</c:v>
                </c:pt>
                <c:pt idx="8875">
                  <c:v>6.2327500000000008E-2</c:v>
                </c:pt>
                <c:pt idx="8876">
                  <c:v>6.2352000000000005E-2</c:v>
                </c:pt>
                <c:pt idx="8877">
                  <c:v>6.2376500000000015E-2</c:v>
                </c:pt>
                <c:pt idx="8878">
                  <c:v>6.2400500000000012E-2</c:v>
                </c:pt>
                <c:pt idx="8879">
                  <c:v>6.2432000000000015E-2</c:v>
                </c:pt>
                <c:pt idx="8880">
                  <c:v>6.2454000000000016E-2</c:v>
                </c:pt>
                <c:pt idx="8881">
                  <c:v>6.2489000000000017E-2</c:v>
                </c:pt>
                <c:pt idx="8882">
                  <c:v>6.2512500000000026E-2</c:v>
                </c:pt>
                <c:pt idx="8883">
                  <c:v>6.255800000000003E-2</c:v>
                </c:pt>
                <c:pt idx="8884">
                  <c:v>6.2583000000000014E-2</c:v>
                </c:pt>
                <c:pt idx="8885">
                  <c:v>6.2609000000000012E-2</c:v>
                </c:pt>
                <c:pt idx="8886">
                  <c:v>6.2634000000000009E-2</c:v>
                </c:pt>
                <c:pt idx="8887">
                  <c:v>6.2709000000000015E-2</c:v>
                </c:pt>
                <c:pt idx="8888">
                  <c:v>6.2732000000000024E-2</c:v>
                </c:pt>
                <c:pt idx="8889">
                  <c:v>6.2753000000000003E-2</c:v>
                </c:pt>
                <c:pt idx="8890">
                  <c:v>6.2775500000000012E-2</c:v>
                </c:pt>
                <c:pt idx="8891">
                  <c:v>6.2807000000000002E-2</c:v>
                </c:pt>
                <c:pt idx="8892">
                  <c:v>6.28335E-2</c:v>
                </c:pt>
                <c:pt idx="8893">
                  <c:v>6.2865500000000005E-2</c:v>
                </c:pt>
                <c:pt idx="8894">
                  <c:v>6.2892000000000003E-2</c:v>
                </c:pt>
                <c:pt idx="8895">
                  <c:v>6.2922000000000006E-2</c:v>
                </c:pt>
                <c:pt idx="8896">
                  <c:v>6.2952500000000008E-2</c:v>
                </c:pt>
                <c:pt idx="8897">
                  <c:v>6.2979500000000008E-2</c:v>
                </c:pt>
                <c:pt idx="8898">
                  <c:v>6.3016500000000017E-2</c:v>
                </c:pt>
                <c:pt idx="8899">
                  <c:v>6.3053999999999999E-2</c:v>
                </c:pt>
                <c:pt idx="8900">
                  <c:v>6.3081499999999999E-2</c:v>
                </c:pt>
                <c:pt idx="8901">
                  <c:v>6.3117999999999994E-2</c:v>
                </c:pt>
                <c:pt idx="8902">
                  <c:v>6.3149500000000011E-2</c:v>
                </c:pt>
                <c:pt idx="8903">
                  <c:v>6.3186000000000006E-2</c:v>
                </c:pt>
                <c:pt idx="8904">
                  <c:v>6.3214999999999993E-2</c:v>
                </c:pt>
                <c:pt idx="8905">
                  <c:v>6.3249E-2</c:v>
                </c:pt>
                <c:pt idx="8906">
                  <c:v>6.3284999999999994E-2</c:v>
                </c:pt>
                <c:pt idx="8907">
                  <c:v>6.3249E-2</c:v>
                </c:pt>
                <c:pt idx="8908">
                  <c:v>6.3277999999999987E-2</c:v>
                </c:pt>
                <c:pt idx="8909">
                  <c:v>6.3319500000000001E-2</c:v>
                </c:pt>
                <c:pt idx="8910">
                  <c:v>6.3348499999999988E-2</c:v>
                </c:pt>
                <c:pt idx="8911">
                  <c:v>6.336E-2</c:v>
                </c:pt>
                <c:pt idx="8912">
                  <c:v>6.3385999999999984E-2</c:v>
                </c:pt>
                <c:pt idx="8913">
                  <c:v>6.3410999999999995E-2</c:v>
                </c:pt>
                <c:pt idx="8914">
                  <c:v>6.3432999999999989E-2</c:v>
                </c:pt>
                <c:pt idx="8915">
                  <c:v>6.3494499999999995E-2</c:v>
                </c:pt>
                <c:pt idx="8916">
                  <c:v>6.3519499999999993E-2</c:v>
                </c:pt>
                <c:pt idx="8917">
                  <c:v>6.3547000000000006E-2</c:v>
                </c:pt>
                <c:pt idx="8918">
                  <c:v>6.3572999999999991E-2</c:v>
                </c:pt>
                <c:pt idx="8919">
                  <c:v>6.3621499999999997E-2</c:v>
                </c:pt>
                <c:pt idx="8920">
                  <c:v>6.3646000000000008E-2</c:v>
                </c:pt>
                <c:pt idx="8921">
                  <c:v>6.3674499999999995E-2</c:v>
                </c:pt>
                <c:pt idx="8922">
                  <c:v>6.3696500000000003E-2</c:v>
                </c:pt>
                <c:pt idx="8923">
                  <c:v>6.3717999999999997E-2</c:v>
                </c:pt>
                <c:pt idx="8924">
                  <c:v>6.3739499999999977E-2</c:v>
                </c:pt>
                <c:pt idx="8925">
                  <c:v>6.375649999999998E-2</c:v>
                </c:pt>
                <c:pt idx="8926">
                  <c:v>6.3776999999999986E-2</c:v>
                </c:pt>
                <c:pt idx="8927">
                  <c:v>6.3726499999999978E-2</c:v>
                </c:pt>
                <c:pt idx="8928">
                  <c:v>6.3744999999999982E-2</c:v>
                </c:pt>
                <c:pt idx="8929">
                  <c:v>6.3763499999999987E-2</c:v>
                </c:pt>
                <c:pt idx="8930">
                  <c:v>6.3782499999999978E-2</c:v>
                </c:pt>
                <c:pt idx="8931">
                  <c:v>6.3798499999999966E-2</c:v>
                </c:pt>
                <c:pt idx="8932">
                  <c:v>6.3816999999999957E-2</c:v>
                </c:pt>
                <c:pt idx="8933">
                  <c:v>6.383399999999996E-2</c:v>
                </c:pt>
                <c:pt idx="8934">
                  <c:v>6.3858999999999971E-2</c:v>
                </c:pt>
                <c:pt idx="8935">
                  <c:v>6.3966499999999968E-2</c:v>
                </c:pt>
                <c:pt idx="8936">
                  <c:v>6.3982999999999957E-2</c:v>
                </c:pt>
                <c:pt idx="8937">
                  <c:v>6.4002499999999962E-2</c:v>
                </c:pt>
                <c:pt idx="8938">
                  <c:v>6.4022999999999955E-2</c:v>
                </c:pt>
                <c:pt idx="8939">
                  <c:v>6.4030499999999949E-2</c:v>
                </c:pt>
                <c:pt idx="8940">
                  <c:v>6.4053999999999944E-2</c:v>
                </c:pt>
                <c:pt idx="8941">
                  <c:v>6.4071499999999948E-2</c:v>
                </c:pt>
                <c:pt idx="8942">
                  <c:v>6.3992999999999953E-2</c:v>
                </c:pt>
                <c:pt idx="8943">
                  <c:v>6.3946499999999948E-2</c:v>
                </c:pt>
                <c:pt idx="8944">
                  <c:v>6.3964999999999939E-2</c:v>
                </c:pt>
                <c:pt idx="8945">
                  <c:v>6.3998999999999945E-2</c:v>
                </c:pt>
                <c:pt idx="8946">
                  <c:v>6.4019499999999951E-2</c:v>
                </c:pt>
                <c:pt idx="8947">
                  <c:v>6.4030999999999963E-2</c:v>
                </c:pt>
                <c:pt idx="8948">
                  <c:v>6.4050999999999955E-2</c:v>
                </c:pt>
                <c:pt idx="8949">
                  <c:v>6.4074999999999965E-2</c:v>
                </c:pt>
                <c:pt idx="8950">
                  <c:v>6.4095499999999958E-2</c:v>
                </c:pt>
                <c:pt idx="8951">
                  <c:v>6.4114499999999977E-2</c:v>
                </c:pt>
                <c:pt idx="8952">
                  <c:v>6.413499999999997E-2</c:v>
                </c:pt>
                <c:pt idx="8953">
                  <c:v>6.4156499999999964E-2</c:v>
                </c:pt>
                <c:pt idx="8954">
                  <c:v>6.4184999999999964E-2</c:v>
                </c:pt>
                <c:pt idx="8955">
                  <c:v>6.420799999999996E-2</c:v>
                </c:pt>
                <c:pt idx="8956">
                  <c:v>6.4240999999999951E-2</c:v>
                </c:pt>
                <c:pt idx="8957">
                  <c:v>6.4266999999999963E-2</c:v>
                </c:pt>
                <c:pt idx="8958">
                  <c:v>6.4293999999999962E-2</c:v>
                </c:pt>
                <c:pt idx="8959">
                  <c:v>6.4327499999999954E-2</c:v>
                </c:pt>
                <c:pt idx="8960">
                  <c:v>6.4362999999999962E-2</c:v>
                </c:pt>
                <c:pt idx="8961">
                  <c:v>6.4393999999999965E-2</c:v>
                </c:pt>
                <c:pt idx="8962">
                  <c:v>6.4424499999999968E-2</c:v>
                </c:pt>
                <c:pt idx="8963">
                  <c:v>6.4432499999999962E-2</c:v>
                </c:pt>
                <c:pt idx="8964">
                  <c:v>6.4461499999999963E-2</c:v>
                </c:pt>
                <c:pt idx="8965">
                  <c:v>6.4493499999999954E-2</c:v>
                </c:pt>
                <c:pt idx="8966">
                  <c:v>6.4519499999999966E-2</c:v>
                </c:pt>
                <c:pt idx="8967">
                  <c:v>6.4551999999999971E-2</c:v>
                </c:pt>
                <c:pt idx="8968">
                  <c:v>6.4581999999999973E-2</c:v>
                </c:pt>
                <c:pt idx="8969">
                  <c:v>6.4608999999999972E-2</c:v>
                </c:pt>
                <c:pt idx="8970">
                  <c:v>6.4635999999999971E-2</c:v>
                </c:pt>
                <c:pt idx="8971">
                  <c:v>6.4710499999999976E-2</c:v>
                </c:pt>
                <c:pt idx="8972">
                  <c:v>6.4733499999999972E-2</c:v>
                </c:pt>
                <c:pt idx="8973">
                  <c:v>6.4756499999999967E-2</c:v>
                </c:pt>
                <c:pt idx="8974">
                  <c:v>6.4778499999999961E-2</c:v>
                </c:pt>
                <c:pt idx="8975">
                  <c:v>6.4806499999999975E-2</c:v>
                </c:pt>
                <c:pt idx="8976">
                  <c:v>6.4823999999999979E-2</c:v>
                </c:pt>
                <c:pt idx="8977">
                  <c:v>6.4843499999999971E-2</c:v>
                </c:pt>
                <c:pt idx="8978">
                  <c:v>6.4861499999999961E-2</c:v>
                </c:pt>
                <c:pt idx="8979">
                  <c:v>6.4835999999999963E-2</c:v>
                </c:pt>
                <c:pt idx="8980">
                  <c:v>6.4875999999999961E-2</c:v>
                </c:pt>
                <c:pt idx="8981">
                  <c:v>6.4898999999999957E-2</c:v>
                </c:pt>
                <c:pt idx="8982">
                  <c:v>6.491999999999995E-2</c:v>
                </c:pt>
                <c:pt idx="8983">
                  <c:v>6.4928999999999959E-2</c:v>
                </c:pt>
                <c:pt idx="8984">
                  <c:v>6.4947999999999964E-2</c:v>
                </c:pt>
                <c:pt idx="8985">
                  <c:v>6.4970499999999973E-2</c:v>
                </c:pt>
                <c:pt idx="8986">
                  <c:v>6.4994499999999969E-2</c:v>
                </c:pt>
                <c:pt idx="8987">
                  <c:v>6.5020999999999982E-2</c:v>
                </c:pt>
                <c:pt idx="8988">
                  <c:v>6.5042499999999975E-2</c:v>
                </c:pt>
                <c:pt idx="8989">
                  <c:v>6.5065499999999984E-2</c:v>
                </c:pt>
                <c:pt idx="8990">
                  <c:v>6.5087999999999979E-2</c:v>
                </c:pt>
                <c:pt idx="8991">
                  <c:v>6.5157499999999993E-2</c:v>
                </c:pt>
                <c:pt idx="8992">
                  <c:v>6.5180999999999989E-2</c:v>
                </c:pt>
                <c:pt idx="8993">
                  <c:v>6.5204999999999999E-2</c:v>
                </c:pt>
                <c:pt idx="8994">
                  <c:v>6.5228499999999995E-2</c:v>
                </c:pt>
                <c:pt idx="8995">
                  <c:v>6.525750000000001E-2</c:v>
                </c:pt>
                <c:pt idx="8996">
                  <c:v>6.5283999999999995E-2</c:v>
                </c:pt>
                <c:pt idx="8997">
                  <c:v>6.5312999999999996E-2</c:v>
                </c:pt>
                <c:pt idx="8998">
                  <c:v>6.5328999999999998E-2</c:v>
                </c:pt>
                <c:pt idx="8999">
                  <c:v>6.5355999999999997E-2</c:v>
                </c:pt>
                <c:pt idx="9000">
                  <c:v>6.5383999999999984E-2</c:v>
                </c:pt>
                <c:pt idx="9001">
                  <c:v>6.5410499999999996E-2</c:v>
                </c:pt>
                <c:pt idx="9002">
                  <c:v>6.5436999999999995E-2</c:v>
                </c:pt>
                <c:pt idx="9003">
                  <c:v>6.5464999999999995E-2</c:v>
                </c:pt>
                <c:pt idx="9004">
                  <c:v>6.5490999999999994E-2</c:v>
                </c:pt>
                <c:pt idx="9005">
                  <c:v>6.5520999999999996E-2</c:v>
                </c:pt>
                <c:pt idx="9006">
                  <c:v>6.5547999999999995E-2</c:v>
                </c:pt>
                <c:pt idx="9007">
                  <c:v>6.5578499999999998E-2</c:v>
                </c:pt>
                <c:pt idx="9008">
                  <c:v>6.5599999999999992E-2</c:v>
                </c:pt>
                <c:pt idx="9009">
                  <c:v>6.5625500000000003E-2</c:v>
                </c:pt>
                <c:pt idx="9010">
                  <c:v>6.5650500000000001E-2</c:v>
                </c:pt>
                <c:pt idx="9011">
                  <c:v>6.5670999999999993E-2</c:v>
                </c:pt>
                <c:pt idx="9012">
                  <c:v>6.5686999999999995E-2</c:v>
                </c:pt>
                <c:pt idx="9013">
                  <c:v>6.5697999999999993E-2</c:v>
                </c:pt>
                <c:pt idx="9014">
                  <c:v>6.5713499999999994E-2</c:v>
                </c:pt>
                <c:pt idx="9015">
                  <c:v>6.5729499999999996E-2</c:v>
                </c:pt>
                <c:pt idx="9016">
                  <c:v>6.5748500000000001E-2</c:v>
                </c:pt>
                <c:pt idx="9017">
                  <c:v>6.5762000000000015E-2</c:v>
                </c:pt>
                <c:pt idx="9018">
                  <c:v>6.5774000000000013E-2</c:v>
                </c:pt>
                <c:pt idx="9019">
                  <c:v>6.5788000000000013E-2</c:v>
                </c:pt>
                <c:pt idx="9020">
                  <c:v>6.5801000000000012E-2</c:v>
                </c:pt>
                <c:pt idx="9021">
                  <c:v>6.5813500000000011E-2</c:v>
                </c:pt>
                <c:pt idx="9022">
                  <c:v>6.5825500000000009E-2</c:v>
                </c:pt>
                <c:pt idx="9023">
                  <c:v>6.5842000000000012E-2</c:v>
                </c:pt>
                <c:pt idx="9024">
                  <c:v>6.585450000000001E-2</c:v>
                </c:pt>
                <c:pt idx="9025">
                  <c:v>6.5867500000000009E-2</c:v>
                </c:pt>
                <c:pt idx="9026">
                  <c:v>6.5886000000000014E-2</c:v>
                </c:pt>
                <c:pt idx="9027">
                  <c:v>6.5912499999999999E-2</c:v>
                </c:pt>
                <c:pt idx="9028">
                  <c:v>6.592350000000001E-2</c:v>
                </c:pt>
                <c:pt idx="9029">
                  <c:v>6.5935000000000007E-2</c:v>
                </c:pt>
                <c:pt idx="9030">
                  <c:v>6.5944000000000016E-2</c:v>
                </c:pt>
                <c:pt idx="9031">
                  <c:v>6.5956500000000015E-2</c:v>
                </c:pt>
                <c:pt idx="9032">
                  <c:v>6.5968000000000013E-2</c:v>
                </c:pt>
                <c:pt idx="9033">
                  <c:v>6.5982500000000013E-2</c:v>
                </c:pt>
                <c:pt idx="9034">
                  <c:v>6.5991500000000022E-2</c:v>
                </c:pt>
                <c:pt idx="9035">
                  <c:v>6.6000500000000017E-2</c:v>
                </c:pt>
                <c:pt idx="9036">
                  <c:v>6.601650000000002E-2</c:v>
                </c:pt>
                <c:pt idx="9037">
                  <c:v>6.6035500000000025E-2</c:v>
                </c:pt>
                <c:pt idx="9038">
                  <c:v>6.6056000000000031E-2</c:v>
                </c:pt>
                <c:pt idx="9039">
                  <c:v>6.607200000000002E-2</c:v>
                </c:pt>
                <c:pt idx="9040">
                  <c:v>6.6084000000000018E-2</c:v>
                </c:pt>
                <c:pt idx="9041">
                  <c:v>6.6101500000000021E-2</c:v>
                </c:pt>
                <c:pt idx="9042">
                  <c:v>6.6112500000000032E-2</c:v>
                </c:pt>
                <c:pt idx="9043">
                  <c:v>6.6147500000000026E-2</c:v>
                </c:pt>
                <c:pt idx="9044">
                  <c:v>6.6164000000000028E-2</c:v>
                </c:pt>
                <c:pt idx="9045">
                  <c:v>6.6182500000000019E-2</c:v>
                </c:pt>
                <c:pt idx="9046">
                  <c:v>6.6198500000000021E-2</c:v>
                </c:pt>
                <c:pt idx="9047">
                  <c:v>6.6233000000000028E-2</c:v>
                </c:pt>
                <c:pt idx="9048">
                  <c:v>6.6249000000000016E-2</c:v>
                </c:pt>
                <c:pt idx="9049">
                  <c:v>6.6264500000000018E-2</c:v>
                </c:pt>
                <c:pt idx="9050">
                  <c:v>6.6278000000000004E-2</c:v>
                </c:pt>
                <c:pt idx="9051">
                  <c:v>6.6292500000000018E-2</c:v>
                </c:pt>
                <c:pt idx="9052">
                  <c:v>6.6305000000000017E-2</c:v>
                </c:pt>
                <c:pt idx="9053">
                  <c:v>6.6312000000000024E-2</c:v>
                </c:pt>
                <c:pt idx="9054">
                  <c:v>6.6326000000000024E-2</c:v>
                </c:pt>
                <c:pt idx="9055">
                  <c:v>6.6310000000000022E-2</c:v>
                </c:pt>
                <c:pt idx="9056">
                  <c:v>6.6310500000000022E-2</c:v>
                </c:pt>
                <c:pt idx="9057">
                  <c:v>6.6310500000000036E-2</c:v>
                </c:pt>
                <c:pt idx="9058">
                  <c:v>6.6315000000000041E-2</c:v>
                </c:pt>
                <c:pt idx="9059">
                  <c:v>6.6307500000000033E-2</c:v>
                </c:pt>
                <c:pt idx="9060">
                  <c:v>6.6312500000000038E-2</c:v>
                </c:pt>
                <c:pt idx="9061">
                  <c:v>6.6316000000000028E-2</c:v>
                </c:pt>
                <c:pt idx="9062">
                  <c:v>6.6307000000000033E-2</c:v>
                </c:pt>
                <c:pt idx="9063">
                  <c:v>6.6330500000000014E-2</c:v>
                </c:pt>
                <c:pt idx="9064">
                  <c:v>6.6332000000000016E-2</c:v>
                </c:pt>
                <c:pt idx="9065">
                  <c:v>6.6333500000000017E-2</c:v>
                </c:pt>
                <c:pt idx="9066">
                  <c:v>6.6330000000000028E-2</c:v>
                </c:pt>
                <c:pt idx="9067">
                  <c:v>6.6333000000000017E-2</c:v>
                </c:pt>
                <c:pt idx="9068">
                  <c:v>6.6334500000000018E-2</c:v>
                </c:pt>
                <c:pt idx="9069">
                  <c:v>6.633650000000002E-2</c:v>
                </c:pt>
                <c:pt idx="9070">
                  <c:v>6.6341000000000011E-2</c:v>
                </c:pt>
                <c:pt idx="9071">
                  <c:v>6.6341999999999998E-2</c:v>
                </c:pt>
                <c:pt idx="9072">
                  <c:v>6.6343500000000014E-2</c:v>
                </c:pt>
                <c:pt idx="9073">
                  <c:v>6.6338500000000009E-2</c:v>
                </c:pt>
                <c:pt idx="9074">
                  <c:v>6.6335500000000006E-2</c:v>
                </c:pt>
                <c:pt idx="9075">
                  <c:v>6.6337999999999994E-2</c:v>
                </c:pt>
                <c:pt idx="9076">
                  <c:v>6.6335499999999992E-2</c:v>
                </c:pt>
                <c:pt idx="9077">
                  <c:v>6.633950000000001E-2</c:v>
                </c:pt>
                <c:pt idx="9078">
                  <c:v>6.6342000000000012E-2</c:v>
                </c:pt>
                <c:pt idx="9079">
                  <c:v>6.6360500000000003E-2</c:v>
                </c:pt>
                <c:pt idx="9080">
                  <c:v>6.6369999999999998E-2</c:v>
                </c:pt>
                <c:pt idx="9081">
                  <c:v>6.6369000000000011E-2</c:v>
                </c:pt>
                <c:pt idx="9082">
                  <c:v>6.638150000000001E-2</c:v>
                </c:pt>
                <c:pt idx="9083">
                  <c:v>6.6384500000000013E-2</c:v>
                </c:pt>
                <c:pt idx="9084">
                  <c:v>6.6393500000000008E-2</c:v>
                </c:pt>
                <c:pt idx="9085">
                  <c:v>6.6396999999999998E-2</c:v>
                </c:pt>
                <c:pt idx="9086">
                  <c:v>6.6404500000000005E-2</c:v>
                </c:pt>
                <c:pt idx="9087">
                  <c:v>6.6364999999999993E-2</c:v>
                </c:pt>
                <c:pt idx="9088">
                  <c:v>6.6373500000000002E-2</c:v>
                </c:pt>
                <c:pt idx="9089">
                  <c:v>6.6388000000000003E-2</c:v>
                </c:pt>
                <c:pt idx="9090">
                  <c:v>6.6398500000000013E-2</c:v>
                </c:pt>
                <c:pt idx="9091">
                  <c:v>6.6421000000000008E-2</c:v>
                </c:pt>
                <c:pt idx="9092">
                  <c:v>6.6429000000000016E-2</c:v>
                </c:pt>
                <c:pt idx="9093">
                  <c:v>6.6432000000000005E-2</c:v>
                </c:pt>
                <c:pt idx="9094">
                  <c:v>6.6437499999999997E-2</c:v>
                </c:pt>
                <c:pt idx="9095">
                  <c:v>6.6443000000000016E-2</c:v>
                </c:pt>
                <c:pt idx="9096">
                  <c:v>6.6449500000000009E-2</c:v>
                </c:pt>
                <c:pt idx="9097">
                  <c:v>6.64545E-2</c:v>
                </c:pt>
                <c:pt idx="9098">
                  <c:v>6.6451999999999997E-2</c:v>
                </c:pt>
                <c:pt idx="9099">
                  <c:v>6.6445500000000005E-2</c:v>
                </c:pt>
                <c:pt idx="9100">
                  <c:v>6.6447000000000006E-2</c:v>
                </c:pt>
                <c:pt idx="9101">
                  <c:v>6.6439999999999999E-2</c:v>
                </c:pt>
                <c:pt idx="9102">
                  <c:v>6.6439499999999999E-2</c:v>
                </c:pt>
                <c:pt idx="9103">
                  <c:v>6.6439999999999999E-2</c:v>
                </c:pt>
                <c:pt idx="9104">
                  <c:v>6.6442500000000002E-2</c:v>
                </c:pt>
                <c:pt idx="9105">
                  <c:v>6.6442999999999988E-2</c:v>
                </c:pt>
                <c:pt idx="9106">
                  <c:v>6.6438499999999998E-2</c:v>
                </c:pt>
                <c:pt idx="9107">
                  <c:v>6.6441499999999987E-2</c:v>
                </c:pt>
                <c:pt idx="9108">
                  <c:v>6.6438999999999998E-2</c:v>
                </c:pt>
                <c:pt idx="9109">
                  <c:v>6.6437999999999997E-2</c:v>
                </c:pt>
                <c:pt idx="9110">
                  <c:v>6.6441500000000001E-2</c:v>
                </c:pt>
                <c:pt idx="9111">
                  <c:v>6.6436999999999982E-2</c:v>
                </c:pt>
                <c:pt idx="9112">
                  <c:v>6.643449999999998E-2</c:v>
                </c:pt>
                <c:pt idx="9113">
                  <c:v>6.6432999999999978E-2</c:v>
                </c:pt>
                <c:pt idx="9114">
                  <c:v>6.643499999999998E-2</c:v>
                </c:pt>
                <c:pt idx="9115">
                  <c:v>6.6429499999999975E-2</c:v>
                </c:pt>
                <c:pt idx="9116">
                  <c:v>6.6429499999999975E-2</c:v>
                </c:pt>
                <c:pt idx="9117">
                  <c:v>6.6429499999999975E-2</c:v>
                </c:pt>
                <c:pt idx="9118">
                  <c:v>6.6426499999999972E-2</c:v>
                </c:pt>
                <c:pt idx="9119">
                  <c:v>6.6427499999999973E-2</c:v>
                </c:pt>
                <c:pt idx="9120">
                  <c:v>6.6429499999999975E-2</c:v>
                </c:pt>
                <c:pt idx="9121">
                  <c:v>6.6434499999999966E-2</c:v>
                </c:pt>
                <c:pt idx="9122">
                  <c:v>6.6438499999999984E-2</c:v>
                </c:pt>
                <c:pt idx="9123">
                  <c:v>6.6436999999999968E-2</c:v>
                </c:pt>
                <c:pt idx="9124">
                  <c:v>6.6442999999999988E-2</c:v>
                </c:pt>
                <c:pt idx="9125">
                  <c:v>6.6449999999999981E-2</c:v>
                </c:pt>
                <c:pt idx="9126">
                  <c:v>6.6455499999999973E-2</c:v>
                </c:pt>
                <c:pt idx="9127">
                  <c:v>6.6513999999999976E-2</c:v>
                </c:pt>
                <c:pt idx="9128">
                  <c:v>6.6520999999999983E-2</c:v>
                </c:pt>
                <c:pt idx="9129">
                  <c:v>6.6525499999999974E-2</c:v>
                </c:pt>
                <c:pt idx="9130">
                  <c:v>6.653149999999998E-2</c:v>
                </c:pt>
                <c:pt idx="9131">
                  <c:v>6.6548499999999969E-2</c:v>
                </c:pt>
                <c:pt idx="9132">
                  <c:v>6.6564499999999971E-2</c:v>
                </c:pt>
                <c:pt idx="9133">
                  <c:v>6.6581999999999975E-2</c:v>
                </c:pt>
                <c:pt idx="9134">
                  <c:v>6.6589499999999982E-2</c:v>
                </c:pt>
                <c:pt idx="9135">
                  <c:v>6.6511499999999973E-2</c:v>
                </c:pt>
                <c:pt idx="9136">
                  <c:v>6.6525499999999974E-2</c:v>
                </c:pt>
                <c:pt idx="9137">
                  <c:v>6.6536999999999985E-2</c:v>
                </c:pt>
                <c:pt idx="9138">
                  <c:v>6.6548999999999983E-2</c:v>
                </c:pt>
                <c:pt idx="9139">
                  <c:v>6.657349999999998E-2</c:v>
                </c:pt>
                <c:pt idx="9140">
                  <c:v>6.6585499999999978E-2</c:v>
                </c:pt>
                <c:pt idx="9141">
                  <c:v>6.6591999999999985E-2</c:v>
                </c:pt>
                <c:pt idx="9142">
                  <c:v>6.6597000000000003E-2</c:v>
                </c:pt>
                <c:pt idx="9143">
                  <c:v>6.6601499999999994E-2</c:v>
                </c:pt>
                <c:pt idx="9144">
                  <c:v>6.6610500000000003E-2</c:v>
                </c:pt>
                <c:pt idx="9145">
                  <c:v>6.6612500000000005E-2</c:v>
                </c:pt>
                <c:pt idx="9146">
                  <c:v>6.6613999999999993E-2</c:v>
                </c:pt>
                <c:pt idx="9147">
                  <c:v>6.6624500000000003E-2</c:v>
                </c:pt>
                <c:pt idx="9148">
                  <c:v>6.6628999999999994E-2</c:v>
                </c:pt>
                <c:pt idx="9149">
                  <c:v>6.6631999999999997E-2</c:v>
                </c:pt>
                <c:pt idx="9150">
                  <c:v>6.6632000000000011E-2</c:v>
                </c:pt>
                <c:pt idx="9151">
                  <c:v>6.6641500000000006E-2</c:v>
                </c:pt>
                <c:pt idx="9152">
                  <c:v>6.6645999999999997E-2</c:v>
                </c:pt>
                <c:pt idx="9153">
                  <c:v>6.6642499999999993E-2</c:v>
                </c:pt>
                <c:pt idx="9154">
                  <c:v>6.6636499999999987E-2</c:v>
                </c:pt>
                <c:pt idx="9155">
                  <c:v>6.6633999999999999E-2</c:v>
                </c:pt>
                <c:pt idx="9156">
                  <c:v>6.6629999999999995E-2</c:v>
                </c:pt>
                <c:pt idx="9157">
                  <c:v>6.6630999999999996E-2</c:v>
                </c:pt>
                <c:pt idx="9158">
                  <c:v>6.6628500000000007E-2</c:v>
                </c:pt>
                <c:pt idx="9159">
                  <c:v>6.6600500000000021E-2</c:v>
                </c:pt>
                <c:pt idx="9160">
                  <c:v>6.6601500000000022E-2</c:v>
                </c:pt>
                <c:pt idx="9161">
                  <c:v>6.6599500000000006E-2</c:v>
                </c:pt>
                <c:pt idx="9162">
                  <c:v>6.6595500000000016E-2</c:v>
                </c:pt>
                <c:pt idx="9163">
                  <c:v>6.6609500000000016E-2</c:v>
                </c:pt>
                <c:pt idx="9164">
                  <c:v>6.6606500000000013E-2</c:v>
                </c:pt>
                <c:pt idx="9165">
                  <c:v>6.6605500000000012E-2</c:v>
                </c:pt>
                <c:pt idx="9166">
                  <c:v>6.6600500000000007E-2</c:v>
                </c:pt>
                <c:pt idx="9167">
                  <c:v>6.6599500000000006E-2</c:v>
                </c:pt>
                <c:pt idx="9168">
                  <c:v>6.6600999999999994E-2</c:v>
                </c:pt>
                <c:pt idx="9169">
                  <c:v>6.6601999999999995E-2</c:v>
                </c:pt>
                <c:pt idx="9170">
                  <c:v>6.6599500000000006E-2</c:v>
                </c:pt>
                <c:pt idx="9171">
                  <c:v>6.6550499999999999E-2</c:v>
                </c:pt>
                <c:pt idx="9172">
                  <c:v>6.6554999999999989E-2</c:v>
                </c:pt>
                <c:pt idx="9173">
                  <c:v>6.6558000000000006E-2</c:v>
                </c:pt>
                <c:pt idx="9174">
                  <c:v>6.6564999999999999E-2</c:v>
                </c:pt>
                <c:pt idx="9175">
                  <c:v>6.6574000000000008E-2</c:v>
                </c:pt>
                <c:pt idx="9176">
                  <c:v>6.658399999999999E-2</c:v>
                </c:pt>
                <c:pt idx="9177">
                  <c:v>6.6594E-2</c:v>
                </c:pt>
                <c:pt idx="9178">
                  <c:v>6.6604999999999998E-2</c:v>
                </c:pt>
                <c:pt idx="9179">
                  <c:v>6.6622999999999988E-2</c:v>
                </c:pt>
                <c:pt idx="9180">
                  <c:v>6.6633499999999971E-2</c:v>
                </c:pt>
                <c:pt idx="9181">
                  <c:v>6.6645499999999996E-2</c:v>
                </c:pt>
                <c:pt idx="9182">
                  <c:v>6.6655999999999993E-2</c:v>
                </c:pt>
                <c:pt idx="9183">
                  <c:v>6.6687499999999997E-2</c:v>
                </c:pt>
                <c:pt idx="9184">
                  <c:v>6.6700499999999996E-2</c:v>
                </c:pt>
                <c:pt idx="9185">
                  <c:v>6.6710499999999992E-2</c:v>
                </c:pt>
                <c:pt idx="9186">
                  <c:v>6.6719000000000001E-2</c:v>
                </c:pt>
                <c:pt idx="9187">
                  <c:v>6.6713000000000008E-2</c:v>
                </c:pt>
                <c:pt idx="9188">
                  <c:v>6.6723000000000005E-2</c:v>
                </c:pt>
                <c:pt idx="9189">
                  <c:v>6.6731499999999985E-2</c:v>
                </c:pt>
                <c:pt idx="9190">
                  <c:v>6.6738999999999993E-2</c:v>
                </c:pt>
                <c:pt idx="9191">
                  <c:v>6.6750000000000004E-2</c:v>
                </c:pt>
                <c:pt idx="9192">
                  <c:v>6.6753000000000007E-2</c:v>
                </c:pt>
                <c:pt idx="9193">
                  <c:v>6.6754500000000008E-2</c:v>
                </c:pt>
                <c:pt idx="9194">
                  <c:v>6.6758000000000012E-2</c:v>
                </c:pt>
                <c:pt idx="9195">
                  <c:v>6.6755000000000009E-2</c:v>
                </c:pt>
                <c:pt idx="9196">
                  <c:v>6.6751500000000019E-2</c:v>
                </c:pt>
                <c:pt idx="9197">
                  <c:v>6.6750000000000032E-2</c:v>
                </c:pt>
                <c:pt idx="9198">
                  <c:v>6.6746000000000028E-2</c:v>
                </c:pt>
                <c:pt idx="9199">
                  <c:v>6.6729500000000025E-2</c:v>
                </c:pt>
                <c:pt idx="9200">
                  <c:v>6.672100000000003E-2</c:v>
                </c:pt>
                <c:pt idx="9201">
                  <c:v>6.6715000000000024E-2</c:v>
                </c:pt>
                <c:pt idx="9202">
                  <c:v>6.671050000000002E-2</c:v>
                </c:pt>
                <c:pt idx="9203">
                  <c:v>6.6700000000000009E-2</c:v>
                </c:pt>
                <c:pt idx="9204">
                  <c:v>6.6693500000000003E-2</c:v>
                </c:pt>
                <c:pt idx="9205">
                  <c:v>6.6683500000000007E-2</c:v>
                </c:pt>
                <c:pt idx="9206">
                  <c:v>6.6674999999999998E-2</c:v>
                </c:pt>
                <c:pt idx="9207">
                  <c:v>6.6664000000000015E-2</c:v>
                </c:pt>
                <c:pt idx="9208">
                  <c:v>6.6661000000000012E-2</c:v>
                </c:pt>
                <c:pt idx="9209">
                  <c:v>6.6656000000000007E-2</c:v>
                </c:pt>
                <c:pt idx="9210">
                  <c:v>6.6649000000000014E-2</c:v>
                </c:pt>
                <c:pt idx="9211">
                  <c:v>6.6649500000000014E-2</c:v>
                </c:pt>
                <c:pt idx="9212">
                  <c:v>6.6646000000000025E-2</c:v>
                </c:pt>
                <c:pt idx="9213">
                  <c:v>6.6641000000000006E-2</c:v>
                </c:pt>
                <c:pt idx="9214">
                  <c:v>6.6636000000000001E-2</c:v>
                </c:pt>
                <c:pt idx="9215">
                  <c:v>6.6645499999999996E-2</c:v>
                </c:pt>
                <c:pt idx="9216">
                  <c:v>6.6638000000000003E-2</c:v>
                </c:pt>
                <c:pt idx="9217">
                  <c:v>6.6635E-2</c:v>
                </c:pt>
                <c:pt idx="9218">
                  <c:v>6.6633499999999998E-2</c:v>
                </c:pt>
                <c:pt idx="9219">
                  <c:v>6.6626499999999991E-2</c:v>
                </c:pt>
                <c:pt idx="9220">
                  <c:v>6.6623999999999989E-2</c:v>
                </c:pt>
                <c:pt idx="9221">
                  <c:v>6.6622000000000001E-2</c:v>
                </c:pt>
                <c:pt idx="9222">
                  <c:v>6.6619499999999998E-2</c:v>
                </c:pt>
                <c:pt idx="9223">
                  <c:v>6.6612999999999978E-2</c:v>
                </c:pt>
                <c:pt idx="9224">
                  <c:v>6.6613499999999978E-2</c:v>
                </c:pt>
                <c:pt idx="9225">
                  <c:v>6.661549999999998E-2</c:v>
                </c:pt>
                <c:pt idx="9226">
                  <c:v>6.6603499999999982E-2</c:v>
                </c:pt>
                <c:pt idx="9227">
                  <c:v>6.6611999999999977E-2</c:v>
                </c:pt>
                <c:pt idx="9228">
                  <c:v>6.6613999999999993E-2</c:v>
                </c:pt>
                <c:pt idx="9229">
                  <c:v>6.6614499999999979E-2</c:v>
                </c:pt>
                <c:pt idx="9230">
                  <c:v>6.661499999999998E-2</c:v>
                </c:pt>
                <c:pt idx="9231">
                  <c:v>6.6605999999999985E-2</c:v>
                </c:pt>
                <c:pt idx="9232">
                  <c:v>6.6601999999999995E-2</c:v>
                </c:pt>
                <c:pt idx="9233">
                  <c:v>6.6598999999999992E-2</c:v>
                </c:pt>
                <c:pt idx="9234">
                  <c:v>6.6600499999999993E-2</c:v>
                </c:pt>
                <c:pt idx="9235">
                  <c:v>6.6611000000000004E-2</c:v>
                </c:pt>
                <c:pt idx="9236">
                  <c:v>6.6601499999999994E-2</c:v>
                </c:pt>
                <c:pt idx="9237">
                  <c:v>6.65935E-2</c:v>
                </c:pt>
                <c:pt idx="9238">
                  <c:v>6.658349999999999E-2</c:v>
                </c:pt>
                <c:pt idx="9239">
                  <c:v>6.6577999999999984E-2</c:v>
                </c:pt>
                <c:pt idx="9240">
                  <c:v>6.6570999999999991E-2</c:v>
                </c:pt>
                <c:pt idx="9241">
                  <c:v>6.6559499999999994E-2</c:v>
                </c:pt>
                <c:pt idx="9242">
                  <c:v>6.6548499999999997E-2</c:v>
                </c:pt>
                <c:pt idx="9243">
                  <c:v>6.6512500000000002E-2</c:v>
                </c:pt>
                <c:pt idx="9244">
                  <c:v>6.6504000000000008E-2</c:v>
                </c:pt>
                <c:pt idx="9245">
                  <c:v>6.6492000000000009E-2</c:v>
                </c:pt>
                <c:pt idx="9246">
                  <c:v>6.6483500000000001E-2</c:v>
                </c:pt>
                <c:pt idx="9247">
                  <c:v>6.6443500000000003E-2</c:v>
                </c:pt>
                <c:pt idx="9248">
                  <c:v>6.6433000000000006E-2</c:v>
                </c:pt>
                <c:pt idx="9249">
                  <c:v>6.6422500000000009E-2</c:v>
                </c:pt>
                <c:pt idx="9250">
                  <c:v>6.6412499999999999E-2</c:v>
                </c:pt>
                <c:pt idx="9251">
                  <c:v>6.6403500000000004E-2</c:v>
                </c:pt>
                <c:pt idx="9252">
                  <c:v>6.6392499999999993E-2</c:v>
                </c:pt>
                <c:pt idx="9253">
                  <c:v>6.6379000000000007E-2</c:v>
                </c:pt>
                <c:pt idx="9254">
                  <c:v>6.6367000000000009E-2</c:v>
                </c:pt>
                <c:pt idx="9255">
                  <c:v>6.6388000000000003E-2</c:v>
                </c:pt>
                <c:pt idx="9256">
                  <c:v>6.6379000000000007E-2</c:v>
                </c:pt>
                <c:pt idx="9257">
                  <c:v>6.6370999999999999E-2</c:v>
                </c:pt>
                <c:pt idx="9258">
                  <c:v>6.6364000000000006E-2</c:v>
                </c:pt>
                <c:pt idx="9259">
                  <c:v>6.6369999999999985E-2</c:v>
                </c:pt>
                <c:pt idx="9260">
                  <c:v>6.6358499999999973E-2</c:v>
                </c:pt>
                <c:pt idx="9261">
                  <c:v>6.6340999999999983E-2</c:v>
                </c:pt>
                <c:pt idx="9262">
                  <c:v>6.6328999999999985E-2</c:v>
                </c:pt>
                <c:pt idx="9263">
                  <c:v>6.6322499999999979E-2</c:v>
                </c:pt>
                <c:pt idx="9264">
                  <c:v>6.6314499999999971E-2</c:v>
                </c:pt>
                <c:pt idx="9265">
                  <c:v>6.6305499999999962E-2</c:v>
                </c:pt>
                <c:pt idx="9266">
                  <c:v>6.6294999999999951E-2</c:v>
                </c:pt>
                <c:pt idx="9267">
                  <c:v>6.6283499999999954E-2</c:v>
                </c:pt>
                <c:pt idx="9268">
                  <c:v>6.6277999999999962E-2</c:v>
                </c:pt>
                <c:pt idx="9269">
                  <c:v>6.6273499999999957E-2</c:v>
                </c:pt>
                <c:pt idx="9270">
                  <c:v>6.6266999999999937E-2</c:v>
                </c:pt>
                <c:pt idx="9271">
                  <c:v>6.6277999999999948E-2</c:v>
                </c:pt>
                <c:pt idx="9272">
                  <c:v>6.627649999999996E-2</c:v>
                </c:pt>
                <c:pt idx="9273">
                  <c:v>6.6277499999999961E-2</c:v>
                </c:pt>
                <c:pt idx="9274">
                  <c:v>6.6277999999999962E-2</c:v>
                </c:pt>
                <c:pt idx="9275">
                  <c:v>6.629949999999997E-2</c:v>
                </c:pt>
                <c:pt idx="9276">
                  <c:v>6.6305499999999948E-2</c:v>
                </c:pt>
                <c:pt idx="9277">
                  <c:v>6.6310499999999953E-2</c:v>
                </c:pt>
                <c:pt idx="9278">
                  <c:v>6.631749999999996E-2</c:v>
                </c:pt>
                <c:pt idx="9279">
                  <c:v>6.6297499999999954E-2</c:v>
                </c:pt>
                <c:pt idx="9280">
                  <c:v>6.6294999999999965E-2</c:v>
                </c:pt>
                <c:pt idx="9281">
                  <c:v>6.6294499999999978E-2</c:v>
                </c:pt>
                <c:pt idx="9282">
                  <c:v>6.6290999999999975E-2</c:v>
                </c:pt>
                <c:pt idx="9283">
                  <c:v>6.6298499999999982E-2</c:v>
                </c:pt>
                <c:pt idx="9284">
                  <c:v>6.6310499999999994E-2</c:v>
                </c:pt>
                <c:pt idx="9285">
                  <c:v>6.6315999999999986E-2</c:v>
                </c:pt>
                <c:pt idx="9286">
                  <c:v>6.6315999999999986E-2</c:v>
                </c:pt>
                <c:pt idx="9287">
                  <c:v>6.6317999999999988E-2</c:v>
                </c:pt>
                <c:pt idx="9288">
                  <c:v>6.630949999999998E-2</c:v>
                </c:pt>
                <c:pt idx="9289">
                  <c:v>6.6304499999999988E-2</c:v>
                </c:pt>
                <c:pt idx="9290">
                  <c:v>6.6304499999999975E-2</c:v>
                </c:pt>
                <c:pt idx="9291">
                  <c:v>6.6277999999999976E-2</c:v>
                </c:pt>
                <c:pt idx="9292">
                  <c:v>6.6272999999999971E-2</c:v>
                </c:pt>
                <c:pt idx="9293">
                  <c:v>6.6269499999999981E-2</c:v>
                </c:pt>
                <c:pt idx="9294">
                  <c:v>6.626399999999999E-2</c:v>
                </c:pt>
                <c:pt idx="9295">
                  <c:v>6.6275499999999973E-2</c:v>
                </c:pt>
                <c:pt idx="9296">
                  <c:v>6.6267499999999979E-2</c:v>
                </c:pt>
                <c:pt idx="9297">
                  <c:v>6.6260999999999973E-2</c:v>
                </c:pt>
                <c:pt idx="9298">
                  <c:v>6.6259499999999971E-2</c:v>
                </c:pt>
                <c:pt idx="9299">
                  <c:v>6.6251999999999978E-2</c:v>
                </c:pt>
                <c:pt idx="9300">
                  <c:v>6.6247499999999973E-2</c:v>
                </c:pt>
                <c:pt idx="9301">
                  <c:v>6.6244999999999971E-2</c:v>
                </c:pt>
                <c:pt idx="9302">
                  <c:v>6.624099999999998E-2</c:v>
                </c:pt>
                <c:pt idx="9303">
                  <c:v>6.6233499999999987E-2</c:v>
                </c:pt>
                <c:pt idx="9304">
                  <c:v>6.62325E-2</c:v>
                </c:pt>
                <c:pt idx="9305">
                  <c:v>6.6227499999999967E-2</c:v>
                </c:pt>
                <c:pt idx="9306">
                  <c:v>6.6228499999999982E-2</c:v>
                </c:pt>
                <c:pt idx="9307">
                  <c:v>6.6206999999999974E-2</c:v>
                </c:pt>
                <c:pt idx="9308">
                  <c:v>6.6206499999999974E-2</c:v>
                </c:pt>
                <c:pt idx="9309">
                  <c:v>6.6207499999999989E-2</c:v>
                </c:pt>
                <c:pt idx="9310">
                  <c:v>6.6203499999999971E-2</c:v>
                </c:pt>
                <c:pt idx="9311">
                  <c:v>6.6208499999999976E-2</c:v>
                </c:pt>
                <c:pt idx="9312">
                  <c:v>6.6213499999999981E-2</c:v>
                </c:pt>
                <c:pt idx="9313">
                  <c:v>6.6217499999999985E-2</c:v>
                </c:pt>
                <c:pt idx="9314">
                  <c:v>6.6222999999999976E-2</c:v>
                </c:pt>
                <c:pt idx="9315">
                  <c:v>6.6197499999999992E-2</c:v>
                </c:pt>
                <c:pt idx="9316">
                  <c:v>6.6200999999999968E-2</c:v>
                </c:pt>
                <c:pt idx="9317">
                  <c:v>6.6203999999999971E-2</c:v>
                </c:pt>
                <c:pt idx="9318">
                  <c:v>6.6207499999999975E-2</c:v>
                </c:pt>
                <c:pt idx="9319">
                  <c:v>6.6224999999999992E-2</c:v>
                </c:pt>
                <c:pt idx="9320">
                  <c:v>6.6229999999999969E-2</c:v>
                </c:pt>
                <c:pt idx="9321">
                  <c:v>6.6227999999999967E-2</c:v>
                </c:pt>
                <c:pt idx="9322">
                  <c:v>6.6229499999999983E-2</c:v>
                </c:pt>
                <c:pt idx="9323">
                  <c:v>6.6233999999999973E-2</c:v>
                </c:pt>
                <c:pt idx="9324">
                  <c:v>6.623399999999996E-2</c:v>
                </c:pt>
                <c:pt idx="9325">
                  <c:v>6.6235499999999975E-2</c:v>
                </c:pt>
                <c:pt idx="9326">
                  <c:v>6.6235999999999975E-2</c:v>
                </c:pt>
                <c:pt idx="9327">
                  <c:v>6.6252499999999978E-2</c:v>
                </c:pt>
                <c:pt idx="9328">
                  <c:v>6.6251999999999964E-2</c:v>
                </c:pt>
                <c:pt idx="9329">
                  <c:v>6.6251999999999991E-2</c:v>
                </c:pt>
                <c:pt idx="9330">
                  <c:v>6.6252499999999978E-2</c:v>
                </c:pt>
                <c:pt idx="9331">
                  <c:v>6.624049999999998E-2</c:v>
                </c:pt>
                <c:pt idx="9332">
                  <c:v>6.6231999999999985E-2</c:v>
                </c:pt>
                <c:pt idx="9333">
                  <c:v>6.6216499999999984E-2</c:v>
                </c:pt>
                <c:pt idx="9334">
                  <c:v>6.6208999999999976E-2</c:v>
                </c:pt>
                <c:pt idx="9335">
                  <c:v>6.6197499999999979E-2</c:v>
                </c:pt>
                <c:pt idx="9336">
                  <c:v>6.6184999999999966E-2</c:v>
                </c:pt>
                <c:pt idx="9337">
                  <c:v>6.6173999999999969E-2</c:v>
                </c:pt>
                <c:pt idx="9338">
                  <c:v>6.6164499999999973E-2</c:v>
                </c:pt>
                <c:pt idx="9339">
                  <c:v>6.615349999999999E-2</c:v>
                </c:pt>
                <c:pt idx="9340">
                  <c:v>6.6146499999999969E-2</c:v>
                </c:pt>
                <c:pt idx="9341">
                  <c:v>6.6143499999999966E-2</c:v>
                </c:pt>
                <c:pt idx="9342">
                  <c:v>6.6141499999999978E-2</c:v>
                </c:pt>
                <c:pt idx="9343">
                  <c:v>6.6133999999999998E-2</c:v>
                </c:pt>
                <c:pt idx="9344">
                  <c:v>6.6128499999999993E-2</c:v>
                </c:pt>
                <c:pt idx="9345">
                  <c:v>6.6129999999999994E-2</c:v>
                </c:pt>
                <c:pt idx="9346">
                  <c:v>6.6130999999999995E-2</c:v>
                </c:pt>
                <c:pt idx="9347">
                  <c:v>6.6130500000000009E-2</c:v>
                </c:pt>
                <c:pt idx="9348">
                  <c:v>6.6132999999999997E-2</c:v>
                </c:pt>
                <c:pt idx="9349">
                  <c:v>6.6132999999999997E-2</c:v>
                </c:pt>
                <c:pt idx="9350">
                  <c:v>6.6137000000000001E-2</c:v>
                </c:pt>
                <c:pt idx="9351">
                  <c:v>6.6134500000000013E-2</c:v>
                </c:pt>
                <c:pt idx="9352">
                  <c:v>6.6131000000000023E-2</c:v>
                </c:pt>
                <c:pt idx="9353">
                  <c:v>6.6139000000000017E-2</c:v>
                </c:pt>
                <c:pt idx="9354">
                  <c:v>6.6147000000000011E-2</c:v>
                </c:pt>
                <c:pt idx="9355">
                  <c:v>6.6139000000000003E-2</c:v>
                </c:pt>
                <c:pt idx="9356">
                  <c:v>6.6138500000000003E-2</c:v>
                </c:pt>
                <c:pt idx="9357">
                  <c:v>6.6136000000000014E-2</c:v>
                </c:pt>
                <c:pt idx="9358">
                  <c:v>6.6137500000000002E-2</c:v>
                </c:pt>
                <c:pt idx="9359">
                  <c:v>6.6166500000000003E-2</c:v>
                </c:pt>
                <c:pt idx="9360">
                  <c:v>6.6163E-2</c:v>
                </c:pt>
                <c:pt idx="9361">
                  <c:v>6.6161999999999999E-2</c:v>
                </c:pt>
                <c:pt idx="9362">
                  <c:v>6.6162999999999986E-2</c:v>
                </c:pt>
                <c:pt idx="9363">
                  <c:v>6.6164000000000001E-2</c:v>
                </c:pt>
                <c:pt idx="9364">
                  <c:v>6.6160500000000011E-2</c:v>
                </c:pt>
                <c:pt idx="9365">
                  <c:v>6.615950000000001E-2</c:v>
                </c:pt>
                <c:pt idx="9366">
                  <c:v>6.6158000000000008E-2</c:v>
                </c:pt>
                <c:pt idx="9367">
                  <c:v>6.6156000000000006E-2</c:v>
                </c:pt>
                <c:pt idx="9368">
                  <c:v>6.6155500000000006E-2</c:v>
                </c:pt>
                <c:pt idx="9369">
                  <c:v>6.6150500000000015E-2</c:v>
                </c:pt>
                <c:pt idx="9370">
                  <c:v>6.6147500000000012E-2</c:v>
                </c:pt>
                <c:pt idx="9371">
                  <c:v>6.6164000000000014E-2</c:v>
                </c:pt>
                <c:pt idx="9372">
                  <c:v>6.6162000000000026E-2</c:v>
                </c:pt>
                <c:pt idx="9373">
                  <c:v>6.6159000000000023E-2</c:v>
                </c:pt>
                <c:pt idx="9374">
                  <c:v>6.6149500000000028E-2</c:v>
                </c:pt>
                <c:pt idx="9375">
                  <c:v>6.613750000000003E-2</c:v>
                </c:pt>
                <c:pt idx="9376">
                  <c:v>6.6126500000000032E-2</c:v>
                </c:pt>
                <c:pt idx="9377">
                  <c:v>6.6116000000000022E-2</c:v>
                </c:pt>
                <c:pt idx="9378">
                  <c:v>6.6105000000000025E-2</c:v>
                </c:pt>
                <c:pt idx="9379">
                  <c:v>6.6047500000000023E-2</c:v>
                </c:pt>
                <c:pt idx="9380">
                  <c:v>6.6035000000000024E-2</c:v>
                </c:pt>
                <c:pt idx="9381">
                  <c:v>6.6018000000000021E-2</c:v>
                </c:pt>
                <c:pt idx="9382">
                  <c:v>6.599900000000003E-2</c:v>
                </c:pt>
                <c:pt idx="9383">
                  <c:v>6.5984000000000029E-2</c:v>
                </c:pt>
                <c:pt idx="9384">
                  <c:v>6.5969000000000028E-2</c:v>
                </c:pt>
                <c:pt idx="9385">
                  <c:v>6.595750000000003E-2</c:v>
                </c:pt>
                <c:pt idx="9386">
                  <c:v>6.594350000000003E-2</c:v>
                </c:pt>
                <c:pt idx="9387">
                  <c:v>6.5942500000000029E-2</c:v>
                </c:pt>
                <c:pt idx="9388">
                  <c:v>6.5928500000000029E-2</c:v>
                </c:pt>
                <c:pt idx="9389">
                  <c:v>6.591550000000003E-2</c:v>
                </c:pt>
                <c:pt idx="9390">
                  <c:v>6.5903500000000032E-2</c:v>
                </c:pt>
                <c:pt idx="9391">
                  <c:v>6.5872500000000028E-2</c:v>
                </c:pt>
                <c:pt idx="9392">
                  <c:v>6.586400000000002E-2</c:v>
                </c:pt>
                <c:pt idx="9393">
                  <c:v>6.5852500000000008E-2</c:v>
                </c:pt>
                <c:pt idx="9394">
                  <c:v>6.5843500000000027E-2</c:v>
                </c:pt>
                <c:pt idx="9395">
                  <c:v>6.583650000000002E-2</c:v>
                </c:pt>
                <c:pt idx="9396">
                  <c:v>6.5830500000000028E-2</c:v>
                </c:pt>
                <c:pt idx="9397">
                  <c:v>6.5820000000000031E-2</c:v>
                </c:pt>
                <c:pt idx="9398">
                  <c:v>6.5815500000000027E-2</c:v>
                </c:pt>
                <c:pt idx="9399">
                  <c:v>6.5821500000000033E-2</c:v>
                </c:pt>
                <c:pt idx="9400">
                  <c:v>6.5821500000000033E-2</c:v>
                </c:pt>
                <c:pt idx="9401">
                  <c:v>6.5821000000000018E-2</c:v>
                </c:pt>
                <c:pt idx="9402">
                  <c:v>6.5821500000000019E-2</c:v>
                </c:pt>
                <c:pt idx="9403">
                  <c:v>6.5822000000000019E-2</c:v>
                </c:pt>
                <c:pt idx="9404">
                  <c:v>6.5821000000000018E-2</c:v>
                </c:pt>
                <c:pt idx="9405">
                  <c:v>6.5824500000000022E-2</c:v>
                </c:pt>
                <c:pt idx="9406">
                  <c:v>6.5828500000000012E-2</c:v>
                </c:pt>
                <c:pt idx="9407">
                  <c:v>6.5810500000000022E-2</c:v>
                </c:pt>
                <c:pt idx="9408">
                  <c:v>6.5805500000000017E-2</c:v>
                </c:pt>
                <c:pt idx="9409">
                  <c:v>6.5807500000000019E-2</c:v>
                </c:pt>
                <c:pt idx="9410">
                  <c:v>6.580850000000002E-2</c:v>
                </c:pt>
                <c:pt idx="9411">
                  <c:v>6.5808000000000033E-2</c:v>
                </c:pt>
                <c:pt idx="9412">
                  <c:v>6.5810500000000022E-2</c:v>
                </c:pt>
                <c:pt idx="9413">
                  <c:v>6.580900000000002E-2</c:v>
                </c:pt>
                <c:pt idx="9414">
                  <c:v>6.5811500000000023E-2</c:v>
                </c:pt>
                <c:pt idx="9415">
                  <c:v>6.5772500000000025E-2</c:v>
                </c:pt>
                <c:pt idx="9416">
                  <c:v>6.5770000000000023E-2</c:v>
                </c:pt>
                <c:pt idx="9417">
                  <c:v>6.5767500000000034E-2</c:v>
                </c:pt>
                <c:pt idx="9418">
                  <c:v>6.576300000000003E-2</c:v>
                </c:pt>
                <c:pt idx="9419">
                  <c:v>6.5762000000000043E-2</c:v>
                </c:pt>
                <c:pt idx="9420">
                  <c:v>6.5758000000000039E-2</c:v>
                </c:pt>
                <c:pt idx="9421">
                  <c:v>6.5758500000000025E-2</c:v>
                </c:pt>
                <c:pt idx="9422">
                  <c:v>6.5752000000000033E-2</c:v>
                </c:pt>
                <c:pt idx="9423">
                  <c:v>6.5748000000000029E-2</c:v>
                </c:pt>
                <c:pt idx="9424">
                  <c:v>6.5741500000000008E-2</c:v>
                </c:pt>
                <c:pt idx="9425">
                  <c:v>6.573550000000003E-2</c:v>
                </c:pt>
                <c:pt idx="9426">
                  <c:v>6.573950000000002E-2</c:v>
                </c:pt>
                <c:pt idx="9427">
                  <c:v>6.5714500000000009E-2</c:v>
                </c:pt>
                <c:pt idx="9428">
                  <c:v>6.5692000000000028E-2</c:v>
                </c:pt>
                <c:pt idx="9429">
                  <c:v>6.5680000000000016E-2</c:v>
                </c:pt>
                <c:pt idx="9430">
                  <c:v>6.5674500000000025E-2</c:v>
                </c:pt>
                <c:pt idx="9431">
                  <c:v>6.5676499999999999E-2</c:v>
                </c:pt>
                <c:pt idx="9432">
                  <c:v>6.5672000000000008E-2</c:v>
                </c:pt>
                <c:pt idx="9433">
                  <c:v>6.5669500000000006E-2</c:v>
                </c:pt>
                <c:pt idx="9434">
                  <c:v>6.5662000000000012E-2</c:v>
                </c:pt>
                <c:pt idx="9435">
                  <c:v>6.5648000000000012E-2</c:v>
                </c:pt>
                <c:pt idx="9436">
                  <c:v>6.564650000000001E-2</c:v>
                </c:pt>
                <c:pt idx="9437">
                  <c:v>6.5644500000000008E-2</c:v>
                </c:pt>
                <c:pt idx="9438">
                  <c:v>6.5644500000000008E-2</c:v>
                </c:pt>
                <c:pt idx="9439">
                  <c:v>6.564200000000002E-2</c:v>
                </c:pt>
                <c:pt idx="9440">
                  <c:v>6.5639500000000031E-2</c:v>
                </c:pt>
                <c:pt idx="9441">
                  <c:v>6.5641500000000019E-2</c:v>
                </c:pt>
                <c:pt idx="9442">
                  <c:v>6.5643000000000007E-2</c:v>
                </c:pt>
                <c:pt idx="9443">
                  <c:v>6.5642000000000006E-2</c:v>
                </c:pt>
                <c:pt idx="9444">
                  <c:v>6.5643000000000007E-2</c:v>
                </c:pt>
                <c:pt idx="9445">
                  <c:v>6.565E-2</c:v>
                </c:pt>
                <c:pt idx="9446">
                  <c:v>6.565E-2</c:v>
                </c:pt>
                <c:pt idx="9447">
                  <c:v>6.5661999999999998E-2</c:v>
                </c:pt>
                <c:pt idx="9448">
                  <c:v>6.5664E-2</c:v>
                </c:pt>
                <c:pt idx="9449">
                  <c:v>6.5667000000000003E-2</c:v>
                </c:pt>
                <c:pt idx="9450">
                  <c:v>6.5662499999999999E-2</c:v>
                </c:pt>
                <c:pt idx="9451">
                  <c:v>6.5678500000000015E-2</c:v>
                </c:pt>
                <c:pt idx="9452">
                  <c:v>6.5684500000000007E-2</c:v>
                </c:pt>
                <c:pt idx="9453">
                  <c:v>6.5689500000000012E-2</c:v>
                </c:pt>
                <c:pt idx="9454">
                  <c:v>6.5692500000000001E-2</c:v>
                </c:pt>
                <c:pt idx="9455">
                  <c:v>6.5699000000000007E-2</c:v>
                </c:pt>
                <c:pt idx="9456">
                  <c:v>6.5706500000000001E-2</c:v>
                </c:pt>
                <c:pt idx="9457">
                  <c:v>6.5713500000000008E-2</c:v>
                </c:pt>
                <c:pt idx="9458">
                  <c:v>6.5713500000000008E-2</c:v>
                </c:pt>
                <c:pt idx="9459">
                  <c:v>6.5731000000000012E-2</c:v>
                </c:pt>
                <c:pt idx="9460">
                  <c:v>6.5735000000000016E-2</c:v>
                </c:pt>
                <c:pt idx="9461">
                  <c:v>6.5743000000000024E-2</c:v>
                </c:pt>
                <c:pt idx="9462">
                  <c:v>6.5748500000000015E-2</c:v>
                </c:pt>
                <c:pt idx="9463">
                  <c:v>6.5770000000000009E-2</c:v>
                </c:pt>
                <c:pt idx="9464">
                  <c:v>6.5776000000000015E-2</c:v>
                </c:pt>
                <c:pt idx="9465">
                  <c:v>6.5782000000000021E-2</c:v>
                </c:pt>
                <c:pt idx="9466">
                  <c:v>6.5787499999999999E-2</c:v>
                </c:pt>
                <c:pt idx="9467">
                  <c:v>6.5777999999999989E-2</c:v>
                </c:pt>
                <c:pt idx="9468">
                  <c:v>6.5780499999999992E-2</c:v>
                </c:pt>
                <c:pt idx="9469">
                  <c:v>6.5776499999999988E-2</c:v>
                </c:pt>
                <c:pt idx="9470">
                  <c:v>6.5775E-2</c:v>
                </c:pt>
                <c:pt idx="9471">
                  <c:v>6.5759499999999999E-2</c:v>
                </c:pt>
                <c:pt idx="9472">
                  <c:v>6.5768000000000007E-2</c:v>
                </c:pt>
                <c:pt idx="9473">
                  <c:v>6.5765500000000005E-2</c:v>
                </c:pt>
                <c:pt idx="9474">
                  <c:v>6.5764500000000004E-2</c:v>
                </c:pt>
                <c:pt idx="9475">
                  <c:v>6.5734000000000015E-2</c:v>
                </c:pt>
                <c:pt idx="9476">
                  <c:v>6.5733000000000028E-2</c:v>
                </c:pt>
                <c:pt idx="9477">
                  <c:v>6.5726500000000007E-2</c:v>
                </c:pt>
                <c:pt idx="9478">
                  <c:v>6.5716499999999997E-2</c:v>
                </c:pt>
                <c:pt idx="9479">
                  <c:v>6.572349999999999E-2</c:v>
                </c:pt>
                <c:pt idx="9480">
                  <c:v>6.5719E-2</c:v>
                </c:pt>
                <c:pt idx="9481">
                  <c:v>6.5707000000000002E-2</c:v>
                </c:pt>
                <c:pt idx="9482">
                  <c:v>6.5699500000000008E-2</c:v>
                </c:pt>
                <c:pt idx="9483">
                  <c:v>6.56915E-2</c:v>
                </c:pt>
                <c:pt idx="9484">
                  <c:v>6.5670499999999993E-2</c:v>
                </c:pt>
                <c:pt idx="9485">
                  <c:v>6.5664500000000001E-2</c:v>
                </c:pt>
                <c:pt idx="9486">
                  <c:v>6.5666999999999989E-2</c:v>
                </c:pt>
                <c:pt idx="9487">
                  <c:v>6.5703499999999998E-2</c:v>
                </c:pt>
                <c:pt idx="9488">
                  <c:v>6.5709000000000004E-2</c:v>
                </c:pt>
                <c:pt idx="9489">
                  <c:v>6.5711500000000006E-2</c:v>
                </c:pt>
                <c:pt idx="9490">
                  <c:v>6.5713500000000008E-2</c:v>
                </c:pt>
                <c:pt idx="9491">
                  <c:v>6.5725500000000006E-2</c:v>
                </c:pt>
                <c:pt idx="9492">
                  <c:v>6.5734500000000015E-2</c:v>
                </c:pt>
                <c:pt idx="9493">
                  <c:v>6.5742999999999996E-2</c:v>
                </c:pt>
                <c:pt idx="9494">
                  <c:v>6.5755500000000022E-2</c:v>
                </c:pt>
                <c:pt idx="9495">
                  <c:v>6.5755500000000008E-2</c:v>
                </c:pt>
                <c:pt idx="9496">
                  <c:v>6.5772499999999998E-2</c:v>
                </c:pt>
                <c:pt idx="9497">
                  <c:v>6.5789E-2</c:v>
                </c:pt>
                <c:pt idx="9498">
                  <c:v>6.5803E-2</c:v>
                </c:pt>
                <c:pt idx="9499">
                  <c:v>6.5837000000000007E-2</c:v>
                </c:pt>
                <c:pt idx="9500">
                  <c:v>6.585450000000001E-2</c:v>
                </c:pt>
                <c:pt idx="9501">
                  <c:v>6.5867000000000009E-2</c:v>
                </c:pt>
                <c:pt idx="9502">
                  <c:v>6.5892500000000007E-2</c:v>
                </c:pt>
                <c:pt idx="9503">
                  <c:v>6.5905500000000006E-2</c:v>
                </c:pt>
                <c:pt idx="9504">
                  <c:v>6.5921999999999994E-2</c:v>
                </c:pt>
                <c:pt idx="9505">
                  <c:v>6.5935000000000007E-2</c:v>
                </c:pt>
                <c:pt idx="9506">
                  <c:v>6.5944499999999989E-2</c:v>
                </c:pt>
                <c:pt idx="9507">
                  <c:v>6.5977499999999981E-2</c:v>
                </c:pt>
                <c:pt idx="9508">
                  <c:v>6.5989000000000006E-2</c:v>
                </c:pt>
                <c:pt idx="9509">
                  <c:v>6.6001499999999991E-2</c:v>
                </c:pt>
                <c:pt idx="9510">
                  <c:v>6.601499999999999E-2</c:v>
                </c:pt>
                <c:pt idx="9511">
                  <c:v>6.6013000000000002E-2</c:v>
                </c:pt>
                <c:pt idx="9512">
                  <c:v>6.6017500000000007E-2</c:v>
                </c:pt>
                <c:pt idx="9513">
                  <c:v>6.6020999999999996E-2</c:v>
                </c:pt>
                <c:pt idx="9514">
                  <c:v>6.6018999999999994E-2</c:v>
                </c:pt>
                <c:pt idx="9515">
                  <c:v>6.6021999999999983E-2</c:v>
                </c:pt>
                <c:pt idx="9516">
                  <c:v>6.6025999999999974E-2</c:v>
                </c:pt>
                <c:pt idx="9517">
                  <c:v>6.6025999999999987E-2</c:v>
                </c:pt>
                <c:pt idx="9518">
                  <c:v>6.6029499999999977E-2</c:v>
                </c:pt>
                <c:pt idx="9519">
                  <c:v>6.6010999999999986E-2</c:v>
                </c:pt>
                <c:pt idx="9520">
                  <c:v>6.6014500000000004E-2</c:v>
                </c:pt>
                <c:pt idx="9521">
                  <c:v>6.6019499999999981E-2</c:v>
                </c:pt>
                <c:pt idx="9522">
                  <c:v>6.6014000000000003E-2</c:v>
                </c:pt>
                <c:pt idx="9523">
                  <c:v>6.6041499999999989E-2</c:v>
                </c:pt>
                <c:pt idx="9524">
                  <c:v>6.6043499999999991E-2</c:v>
                </c:pt>
                <c:pt idx="9525">
                  <c:v>6.6035499999999983E-2</c:v>
                </c:pt>
                <c:pt idx="9526">
                  <c:v>6.6036499999999998E-2</c:v>
                </c:pt>
                <c:pt idx="9527">
                  <c:v>6.6039999999999988E-2</c:v>
                </c:pt>
                <c:pt idx="9528">
                  <c:v>6.6043499999999977E-2</c:v>
                </c:pt>
                <c:pt idx="9529">
                  <c:v>6.6054999999999989E-2</c:v>
                </c:pt>
                <c:pt idx="9530">
                  <c:v>6.6054000000000002E-2</c:v>
                </c:pt>
                <c:pt idx="9531">
                  <c:v>6.6059499999999993E-2</c:v>
                </c:pt>
                <c:pt idx="9532">
                  <c:v>6.6061999999999996E-2</c:v>
                </c:pt>
                <c:pt idx="9533">
                  <c:v>6.6068499999999988E-2</c:v>
                </c:pt>
                <c:pt idx="9534">
                  <c:v>6.607399999999998E-2</c:v>
                </c:pt>
                <c:pt idx="9535">
                  <c:v>6.6072999999999993E-2</c:v>
                </c:pt>
                <c:pt idx="9536">
                  <c:v>6.6079999999999986E-2</c:v>
                </c:pt>
                <c:pt idx="9537">
                  <c:v>6.6084000000000004E-2</c:v>
                </c:pt>
                <c:pt idx="9538">
                  <c:v>6.6087500000000007E-2</c:v>
                </c:pt>
                <c:pt idx="9539">
                  <c:v>6.6090999999999983E-2</c:v>
                </c:pt>
                <c:pt idx="9540">
                  <c:v>6.6100499999999993E-2</c:v>
                </c:pt>
                <c:pt idx="9541">
                  <c:v>6.61075E-2</c:v>
                </c:pt>
                <c:pt idx="9542">
                  <c:v>6.611450000000002E-2</c:v>
                </c:pt>
                <c:pt idx="9543">
                  <c:v>6.613150000000001E-2</c:v>
                </c:pt>
                <c:pt idx="9544">
                  <c:v>6.6141000000000005E-2</c:v>
                </c:pt>
                <c:pt idx="9545">
                  <c:v>6.6154000000000004E-2</c:v>
                </c:pt>
                <c:pt idx="9546">
                  <c:v>6.6158499999999995E-2</c:v>
                </c:pt>
                <c:pt idx="9547">
                  <c:v>6.6184499999999993E-2</c:v>
                </c:pt>
                <c:pt idx="9548">
                  <c:v>6.6186000000000009E-2</c:v>
                </c:pt>
                <c:pt idx="9549">
                  <c:v>6.6191999999999987E-2</c:v>
                </c:pt>
                <c:pt idx="9550">
                  <c:v>6.6192999999999988E-2</c:v>
                </c:pt>
                <c:pt idx="9551">
                  <c:v>6.6197499999999992E-2</c:v>
                </c:pt>
                <c:pt idx="9552">
                  <c:v>6.6203999999999985E-2</c:v>
                </c:pt>
                <c:pt idx="9553">
                  <c:v>6.6211499999999979E-2</c:v>
                </c:pt>
                <c:pt idx="9554">
                  <c:v>6.6217499999999985E-2</c:v>
                </c:pt>
                <c:pt idx="9555">
                  <c:v>6.6232999999999972E-2</c:v>
                </c:pt>
                <c:pt idx="9556">
                  <c:v>6.6237499999999977E-2</c:v>
                </c:pt>
                <c:pt idx="9557">
                  <c:v>6.6232999999999986E-2</c:v>
                </c:pt>
                <c:pt idx="9558">
                  <c:v>6.624099999999998E-2</c:v>
                </c:pt>
                <c:pt idx="9559">
                  <c:v>6.6278999999999991E-2</c:v>
                </c:pt>
                <c:pt idx="9560">
                  <c:v>6.6288999999999987E-2</c:v>
                </c:pt>
                <c:pt idx="9561">
                  <c:v>6.6291499999999989E-2</c:v>
                </c:pt>
                <c:pt idx="9562">
                  <c:v>6.6286499999999998E-2</c:v>
                </c:pt>
                <c:pt idx="9563">
                  <c:v>6.6289500000000001E-2</c:v>
                </c:pt>
                <c:pt idx="9564">
                  <c:v>6.6289500000000001E-2</c:v>
                </c:pt>
                <c:pt idx="9565">
                  <c:v>6.6294500000000006E-2</c:v>
                </c:pt>
                <c:pt idx="9566">
                  <c:v>6.6301499999999999E-2</c:v>
                </c:pt>
                <c:pt idx="9567">
                  <c:v>6.6303500000000001E-2</c:v>
                </c:pt>
                <c:pt idx="9568">
                  <c:v>6.6297999999999996E-2</c:v>
                </c:pt>
                <c:pt idx="9569">
                  <c:v>6.6298999999999997E-2</c:v>
                </c:pt>
                <c:pt idx="9570">
                  <c:v>6.6297499999999995E-2</c:v>
                </c:pt>
                <c:pt idx="9571">
                  <c:v>6.6251000000000004E-2</c:v>
                </c:pt>
                <c:pt idx="9572">
                  <c:v>6.62465E-2</c:v>
                </c:pt>
                <c:pt idx="9573">
                  <c:v>6.6239500000000007E-2</c:v>
                </c:pt>
                <c:pt idx="9574">
                  <c:v>6.6240999999999994E-2</c:v>
                </c:pt>
                <c:pt idx="9575">
                  <c:v>6.62745E-2</c:v>
                </c:pt>
                <c:pt idx="9576">
                  <c:v>6.6272499999999998E-2</c:v>
                </c:pt>
                <c:pt idx="9577">
                  <c:v>6.6269499999999995E-2</c:v>
                </c:pt>
                <c:pt idx="9578">
                  <c:v>6.6264500000000004E-2</c:v>
                </c:pt>
                <c:pt idx="9579">
                  <c:v>6.6310499999999994E-2</c:v>
                </c:pt>
                <c:pt idx="9580">
                  <c:v>6.6315000000000013E-2</c:v>
                </c:pt>
                <c:pt idx="9581">
                  <c:v>6.6321000000000005E-2</c:v>
                </c:pt>
                <c:pt idx="9582">
                  <c:v>6.6326499999999997E-2</c:v>
                </c:pt>
                <c:pt idx="9583">
                  <c:v>6.6321499999999992E-2</c:v>
                </c:pt>
                <c:pt idx="9584">
                  <c:v>6.631999999999999E-2</c:v>
                </c:pt>
                <c:pt idx="9585">
                  <c:v>6.6317499999999988E-2</c:v>
                </c:pt>
                <c:pt idx="9586">
                  <c:v>6.6313499999999997E-2</c:v>
                </c:pt>
                <c:pt idx="9587">
                  <c:v>6.6319500000000003E-2</c:v>
                </c:pt>
                <c:pt idx="9588">
                  <c:v>6.6324500000000008E-2</c:v>
                </c:pt>
                <c:pt idx="9589">
                  <c:v>6.6326999999999997E-2</c:v>
                </c:pt>
                <c:pt idx="9590">
                  <c:v>6.6328999999999999E-2</c:v>
                </c:pt>
                <c:pt idx="9591">
                  <c:v>6.634749999999999E-2</c:v>
                </c:pt>
                <c:pt idx="9592">
                  <c:v>6.6354999999999983E-2</c:v>
                </c:pt>
                <c:pt idx="9593">
                  <c:v>6.6364000000000006E-2</c:v>
                </c:pt>
                <c:pt idx="9594">
                  <c:v>6.6368999999999984E-2</c:v>
                </c:pt>
                <c:pt idx="9595">
                  <c:v>6.6386499999999987E-2</c:v>
                </c:pt>
                <c:pt idx="9596">
                  <c:v>6.6393999999999995E-2</c:v>
                </c:pt>
                <c:pt idx="9597">
                  <c:v>6.6406999999999994E-2</c:v>
                </c:pt>
                <c:pt idx="9598">
                  <c:v>6.6413499999999986E-2</c:v>
                </c:pt>
                <c:pt idx="9599">
                  <c:v>6.6423999999999997E-2</c:v>
                </c:pt>
                <c:pt idx="9600">
                  <c:v>6.6437999999999997E-2</c:v>
                </c:pt>
                <c:pt idx="9601">
                  <c:v>6.6439999999999999E-2</c:v>
                </c:pt>
                <c:pt idx="9602">
                  <c:v>6.6448499999999994E-2</c:v>
                </c:pt>
                <c:pt idx="9603">
                  <c:v>6.6461999999999993E-2</c:v>
                </c:pt>
                <c:pt idx="9604">
                  <c:v>6.6471500000000003E-2</c:v>
                </c:pt>
                <c:pt idx="9605">
                  <c:v>6.6478999999999996E-2</c:v>
                </c:pt>
                <c:pt idx="9606">
                  <c:v>6.6481999999999999E-2</c:v>
                </c:pt>
                <c:pt idx="9607">
                  <c:v>6.6497500000000001E-2</c:v>
                </c:pt>
                <c:pt idx="9608">
                  <c:v>6.6506499999999996E-2</c:v>
                </c:pt>
                <c:pt idx="9609">
                  <c:v>6.6506999999999997E-2</c:v>
                </c:pt>
                <c:pt idx="9610">
                  <c:v>6.6512500000000002E-2</c:v>
                </c:pt>
                <c:pt idx="9611">
                  <c:v>6.6517999999999994E-2</c:v>
                </c:pt>
                <c:pt idx="9612">
                  <c:v>6.6520499999999996E-2</c:v>
                </c:pt>
                <c:pt idx="9613">
                  <c:v>6.6529499999999991E-2</c:v>
                </c:pt>
                <c:pt idx="9614">
                  <c:v>6.6535499999999997E-2</c:v>
                </c:pt>
                <c:pt idx="9615">
                  <c:v>6.6566999999999987E-2</c:v>
                </c:pt>
                <c:pt idx="9616">
                  <c:v>6.6573999999999994E-2</c:v>
                </c:pt>
                <c:pt idx="9617">
                  <c:v>6.6586499999999993E-2</c:v>
                </c:pt>
                <c:pt idx="9618">
                  <c:v>6.6599499999999978E-2</c:v>
                </c:pt>
                <c:pt idx="9619">
                  <c:v>6.6590999999999984E-2</c:v>
                </c:pt>
                <c:pt idx="9620">
                  <c:v>6.6598999999999964E-2</c:v>
                </c:pt>
                <c:pt idx="9621">
                  <c:v>6.6602499999999953E-2</c:v>
                </c:pt>
                <c:pt idx="9622">
                  <c:v>6.6615499999999966E-2</c:v>
                </c:pt>
                <c:pt idx="9623">
                  <c:v>6.6628499999999966E-2</c:v>
                </c:pt>
                <c:pt idx="9624">
                  <c:v>6.6640499999999964E-2</c:v>
                </c:pt>
                <c:pt idx="9625">
                  <c:v>6.6651499999999961E-2</c:v>
                </c:pt>
                <c:pt idx="9626">
                  <c:v>6.6660999999999943E-2</c:v>
                </c:pt>
                <c:pt idx="9627">
                  <c:v>6.6684499999999952E-2</c:v>
                </c:pt>
                <c:pt idx="9628">
                  <c:v>6.671599999999997E-2</c:v>
                </c:pt>
                <c:pt idx="9629">
                  <c:v>6.6734499999999961E-2</c:v>
                </c:pt>
                <c:pt idx="9630">
                  <c:v>6.6748999999999961E-2</c:v>
                </c:pt>
                <c:pt idx="9631">
                  <c:v>6.6778999999999963E-2</c:v>
                </c:pt>
                <c:pt idx="9632">
                  <c:v>6.6789499999999974E-2</c:v>
                </c:pt>
                <c:pt idx="9633">
                  <c:v>6.6800499999999971E-2</c:v>
                </c:pt>
                <c:pt idx="9634">
                  <c:v>6.6807999999999965E-2</c:v>
                </c:pt>
                <c:pt idx="9635">
                  <c:v>6.6816499999999973E-2</c:v>
                </c:pt>
                <c:pt idx="9636">
                  <c:v>6.6828999999999972E-2</c:v>
                </c:pt>
                <c:pt idx="9637">
                  <c:v>6.6837999999999981E-2</c:v>
                </c:pt>
                <c:pt idx="9638">
                  <c:v>6.685149999999998E-2</c:v>
                </c:pt>
                <c:pt idx="9639">
                  <c:v>6.6863999999999979E-2</c:v>
                </c:pt>
                <c:pt idx="9640">
                  <c:v>6.6874999999999976E-2</c:v>
                </c:pt>
                <c:pt idx="9641">
                  <c:v>6.6886499999999974E-2</c:v>
                </c:pt>
                <c:pt idx="9642">
                  <c:v>6.6898499999999958E-2</c:v>
                </c:pt>
                <c:pt idx="9643">
                  <c:v>6.688299999999997E-2</c:v>
                </c:pt>
                <c:pt idx="9644">
                  <c:v>6.6887499999999961E-2</c:v>
                </c:pt>
                <c:pt idx="9645">
                  <c:v>6.6888999999999962E-2</c:v>
                </c:pt>
                <c:pt idx="9646">
                  <c:v>6.6895999999999955E-2</c:v>
                </c:pt>
                <c:pt idx="9647">
                  <c:v>6.6898999999999958E-2</c:v>
                </c:pt>
                <c:pt idx="9648">
                  <c:v>6.6906999999999939E-2</c:v>
                </c:pt>
                <c:pt idx="9649">
                  <c:v>6.6914499999999946E-2</c:v>
                </c:pt>
                <c:pt idx="9650">
                  <c:v>6.6932999999999951E-2</c:v>
                </c:pt>
                <c:pt idx="9651">
                  <c:v>6.6922999999999955E-2</c:v>
                </c:pt>
                <c:pt idx="9652">
                  <c:v>6.6931499999999949E-2</c:v>
                </c:pt>
                <c:pt idx="9653">
                  <c:v>6.6942999999999933E-2</c:v>
                </c:pt>
                <c:pt idx="9654">
                  <c:v>6.6952499999999929E-2</c:v>
                </c:pt>
                <c:pt idx="9655">
                  <c:v>6.6961999999999938E-2</c:v>
                </c:pt>
                <c:pt idx="9656">
                  <c:v>6.6964999999999941E-2</c:v>
                </c:pt>
                <c:pt idx="9657">
                  <c:v>6.6964499999999941E-2</c:v>
                </c:pt>
                <c:pt idx="9658">
                  <c:v>6.6972999999999935E-2</c:v>
                </c:pt>
                <c:pt idx="9659">
                  <c:v>6.6961499999999938E-2</c:v>
                </c:pt>
                <c:pt idx="9660">
                  <c:v>6.6972999999999935E-2</c:v>
                </c:pt>
                <c:pt idx="9661">
                  <c:v>6.6982499999999945E-2</c:v>
                </c:pt>
                <c:pt idx="9662">
                  <c:v>6.6993499999999942E-2</c:v>
                </c:pt>
                <c:pt idx="9663">
                  <c:v>6.6987499999999936E-2</c:v>
                </c:pt>
                <c:pt idx="9664">
                  <c:v>6.6996999999999945E-2</c:v>
                </c:pt>
                <c:pt idx="9665">
                  <c:v>6.7010499999999945E-2</c:v>
                </c:pt>
                <c:pt idx="9666">
                  <c:v>6.7023499999999944E-2</c:v>
                </c:pt>
                <c:pt idx="9667">
                  <c:v>6.7103499999999941E-2</c:v>
                </c:pt>
                <c:pt idx="9668">
                  <c:v>6.7110999999999935E-2</c:v>
                </c:pt>
                <c:pt idx="9669">
                  <c:v>6.7125499999999935E-2</c:v>
                </c:pt>
                <c:pt idx="9670">
                  <c:v>6.7141499999999937E-2</c:v>
                </c:pt>
                <c:pt idx="9671">
                  <c:v>6.7162499999999944E-2</c:v>
                </c:pt>
                <c:pt idx="9672">
                  <c:v>6.7170999999999953E-2</c:v>
                </c:pt>
                <c:pt idx="9673">
                  <c:v>6.7190999999999945E-2</c:v>
                </c:pt>
                <c:pt idx="9674">
                  <c:v>6.7215499999999928E-2</c:v>
                </c:pt>
                <c:pt idx="9675">
                  <c:v>6.7236999999999936E-2</c:v>
                </c:pt>
                <c:pt idx="9676">
                  <c:v>6.7249999999999921E-2</c:v>
                </c:pt>
                <c:pt idx="9677">
                  <c:v>6.7265499999999936E-2</c:v>
                </c:pt>
                <c:pt idx="9678">
                  <c:v>6.7282499999999926E-2</c:v>
                </c:pt>
                <c:pt idx="9679">
                  <c:v>6.7284499999999928E-2</c:v>
                </c:pt>
                <c:pt idx="9680">
                  <c:v>6.7294499999999924E-2</c:v>
                </c:pt>
                <c:pt idx="9681">
                  <c:v>6.7316999999999932E-2</c:v>
                </c:pt>
                <c:pt idx="9682">
                  <c:v>6.7335999999999938E-2</c:v>
                </c:pt>
                <c:pt idx="9683">
                  <c:v>6.7357499999999945E-2</c:v>
                </c:pt>
                <c:pt idx="9684">
                  <c:v>6.7383499999999943E-2</c:v>
                </c:pt>
                <c:pt idx="9685">
                  <c:v>6.7398999999999945E-2</c:v>
                </c:pt>
                <c:pt idx="9686">
                  <c:v>6.7415999999999934E-2</c:v>
                </c:pt>
                <c:pt idx="9687">
                  <c:v>6.7390499999999937E-2</c:v>
                </c:pt>
                <c:pt idx="9688">
                  <c:v>6.7407499999999926E-2</c:v>
                </c:pt>
                <c:pt idx="9689">
                  <c:v>6.7422999999999941E-2</c:v>
                </c:pt>
                <c:pt idx="9690">
                  <c:v>6.7433499999999952E-2</c:v>
                </c:pt>
                <c:pt idx="9691">
                  <c:v>6.7435999999999954E-2</c:v>
                </c:pt>
                <c:pt idx="9692">
                  <c:v>6.7444499999999949E-2</c:v>
                </c:pt>
                <c:pt idx="9693">
                  <c:v>6.7446999999999951E-2</c:v>
                </c:pt>
                <c:pt idx="9694">
                  <c:v>6.7448999999999953E-2</c:v>
                </c:pt>
                <c:pt idx="9695">
                  <c:v>6.7445499999999964E-2</c:v>
                </c:pt>
                <c:pt idx="9696">
                  <c:v>6.7444999999999963E-2</c:v>
                </c:pt>
                <c:pt idx="9697">
                  <c:v>6.7452999999999957E-2</c:v>
                </c:pt>
                <c:pt idx="9698">
                  <c:v>6.7459999999999964E-2</c:v>
                </c:pt>
                <c:pt idx="9699">
                  <c:v>6.7443499999999962E-2</c:v>
                </c:pt>
                <c:pt idx="9700">
                  <c:v>6.7442999999999975E-2</c:v>
                </c:pt>
                <c:pt idx="9701">
                  <c:v>6.7447999999999966E-2</c:v>
                </c:pt>
                <c:pt idx="9702">
                  <c:v>6.7440999999999973E-2</c:v>
                </c:pt>
                <c:pt idx="9703">
                  <c:v>6.7445999999999964E-2</c:v>
                </c:pt>
                <c:pt idx="9704">
                  <c:v>6.7434499999999967E-2</c:v>
                </c:pt>
                <c:pt idx="9705">
                  <c:v>6.743349999999998E-2</c:v>
                </c:pt>
                <c:pt idx="9706">
                  <c:v>6.743349999999998E-2</c:v>
                </c:pt>
                <c:pt idx="9707">
                  <c:v>6.7416999999999977E-2</c:v>
                </c:pt>
                <c:pt idx="9708">
                  <c:v>6.7412499999999959E-2</c:v>
                </c:pt>
                <c:pt idx="9709">
                  <c:v>6.741049999999997E-2</c:v>
                </c:pt>
                <c:pt idx="9710">
                  <c:v>6.7411499999999971E-2</c:v>
                </c:pt>
                <c:pt idx="9711">
                  <c:v>6.7428999999999975E-2</c:v>
                </c:pt>
                <c:pt idx="9712">
                  <c:v>6.7438499999999971E-2</c:v>
                </c:pt>
                <c:pt idx="9713">
                  <c:v>6.7443499999999976E-2</c:v>
                </c:pt>
                <c:pt idx="9714">
                  <c:v>6.7452999999999971E-2</c:v>
                </c:pt>
                <c:pt idx="9715">
                  <c:v>6.7457999999999976E-2</c:v>
                </c:pt>
                <c:pt idx="9716">
                  <c:v>6.746149999999998E-2</c:v>
                </c:pt>
                <c:pt idx="9717">
                  <c:v>6.7470499999999975E-2</c:v>
                </c:pt>
                <c:pt idx="9718">
                  <c:v>6.7484499999999989E-2</c:v>
                </c:pt>
                <c:pt idx="9719">
                  <c:v>6.7499499999999976E-2</c:v>
                </c:pt>
                <c:pt idx="9720">
                  <c:v>6.7512999999999976E-2</c:v>
                </c:pt>
                <c:pt idx="9721">
                  <c:v>6.7522499999999985E-2</c:v>
                </c:pt>
                <c:pt idx="9722">
                  <c:v>6.7543499999999979E-2</c:v>
                </c:pt>
                <c:pt idx="9723">
                  <c:v>6.7533999999999997E-2</c:v>
                </c:pt>
                <c:pt idx="9724">
                  <c:v>6.755449999999999E-2</c:v>
                </c:pt>
                <c:pt idx="9725">
                  <c:v>6.7585499999999993E-2</c:v>
                </c:pt>
                <c:pt idx="9726">
                  <c:v>6.7600999999999981E-2</c:v>
                </c:pt>
                <c:pt idx="9727">
                  <c:v>6.7619999999999972E-2</c:v>
                </c:pt>
                <c:pt idx="9728">
                  <c:v>6.7632999999999985E-2</c:v>
                </c:pt>
                <c:pt idx="9729">
                  <c:v>6.7636499999999988E-2</c:v>
                </c:pt>
                <c:pt idx="9730">
                  <c:v>6.7654999999999979E-2</c:v>
                </c:pt>
                <c:pt idx="9731">
                  <c:v>6.7665499999999976E-2</c:v>
                </c:pt>
                <c:pt idx="9732">
                  <c:v>6.7682999999999979E-2</c:v>
                </c:pt>
                <c:pt idx="9733">
                  <c:v>6.7702499999999985E-2</c:v>
                </c:pt>
                <c:pt idx="9734">
                  <c:v>6.7722999999999992E-2</c:v>
                </c:pt>
                <c:pt idx="9735">
                  <c:v>6.7751499999999992E-2</c:v>
                </c:pt>
                <c:pt idx="9736">
                  <c:v>6.7766999999999994E-2</c:v>
                </c:pt>
                <c:pt idx="9737">
                  <c:v>6.7785499999999999E-2</c:v>
                </c:pt>
                <c:pt idx="9738">
                  <c:v>6.7805499999999977E-2</c:v>
                </c:pt>
                <c:pt idx="9739">
                  <c:v>6.7821499999999979E-2</c:v>
                </c:pt>
                <c:pt idx="9740">
                  <c:v>6.7831999999999976E-2</c:v>
                </c:pt>
                <c:pt idx="9741">
                  <c:v>6.7842999999999973E-2</c:v>
                </c:pt>
                <c:pt idx="9742">
                  <c:v>6.7859999999999976E-2</c:v>
                </c:pt>
                <c:pt idx="9743">
                  <c:v>6.7870999999999973E-2</c:v>
                </c:pt>
                <c:pt idx="9744">
                  <c:v>6.788799999999999E-2</c:v>
                </c:pt>
                <c:pt idx="9745">
                  <c:v>6.7894999999999997E-2</c:v>
                </c:pt>
                <c:pt idx="9746">
                  <c:v>6.7910999999999999E-2</c:v>
                </c:pt>
                <c:pt idx="9747">
                  <c:v>6.7906499999999995E-2</c:v>
                </c:pt>
                <c:pt idx="9748">
                  <c:v>6.7927999999999988E-2</c:v>
                </c:pt>
                <c:pt idx="9749">
                  <c:v>6.7940999999999988E-2</c:v>
                </c:pt>
                <c:pt idx="9750">
                  <c:v>6.7958500000000005E-2</c:v>
                </c:pt>
                <c:pt idx="9751">
                  <c:v>6.7963999999999997E-2</c:v>
                </c:pt>
                <c:pt idx="9752">
                  <c:v>6.7977499999999982E-2</c:v>
                </c:pt>
                <c:pt idx="9753">
                  <c:v>6.7989500000000008E-2</c:v>
                </c:pt>
                <c:pt idx="9754">
                  <c:v>6.8000500000000005E-2</c:v>
                </c:pt>
                <c:pt idx="9755">
                  <c:v>6.8026500000000018E-2</c:v>
                </c:pt>
                <c:pt idx="9756">
                  <c:v>6.8044000000000007E-2</c:v>
                </c:pt>
                <c:pt idx="9757">
                  <c:v>6.8076000000000012E-2</c:v>
                </c:pt>
                <c:pt idx="9758">
                  <c:v>6.808800000000001E-2</c:v>
                </c:pt>
                <c:pt idx="9759">
                  <c:v>6.8067000000000003E-2</c:v>
                </c:pt>
                <c:pt idx="9760">
                  <c:v>6.8081000000000003E-2</c:v>
                </c:pt>
                <c:pt idx="9761">
                  <c:v>6.8097000000000019E-2</c:v>
                </c:pt>
                <c:pt idx="9762">
                  <c:v>6.8124500000000004E-2</c:v>
                </c:pt>
                <c:pt idx="9763">
                  <c:v>6.8147000000000013E-2</c:v>
                </c:pt>
                <c:pt idx="9764">
                  <c:v>6.8167000000000005E-2</c:v>
                </c:pt>
                <c:pt idx="9765">
                  <c:v>6.8176500000000029E-2</c:v>
                </c:pt>
                <c:pt idx="9766">
                  <c:v>6.8190000000000028E-2</c:v>
                </c:pt>
                <c:pt idx="9767">
                  <c:v>6.8189000000000013E-2</c:v>
                </c:pt>
                <c:pt idx="9768">
                  <c:v>6.8215500000000026E-2</c:v>
                </c:pt>
                <c:pt idx="9769">
                  <c:v>6.8231500000000014E-2</c:v>
                </c:pt>
                <c:pt idx="9770">
                  <c:v>6.8257000000000026E-2</c:v>
                </c:pt>
                <c:pt idx="9771">
                  <c:v>6.8285000000000012E-2</c:v>
                </c:pt>
                <c:pt idx="9772">
                  <c:v>6.8315500000000015E-2</c:v>
                </c:pt>
                <c:pt idx="9773">
                  <c:v>6.8341000000000027E-2</c:v>
                </c:pt>
                <c:pt idx="9774">
                  <c:v>6.8365500000000023E-2</c:v>
                </c:pt>
                <c:pt idx="9775">
                  <c:v>6.8353500000000011E-2</c:v>
                </c:pt>
                <c:pt idx="9776">
                  <c:v>6.8369000000000013E-2</c:v>
                </c:pt>
                <c:pt idx="9777">
                  <c:v>6.8399000000000015E-2</c:v>
                </c:pt>
                <c:pt idx="9778">
                  <c:v>6.8428500000000017E-2</c:v>
                </c:pt>
                <c:pt idx="9779">
                  <c:v>6.843100000000002E-2</c:v>
                </c:pt>
                <c:pt idx="9780">
                  <c:v>6.8459000000000006E-2</c:v>
                </c:pt>
                <c:pt idx="9781">
                  <c:v>6.8481500000000028E-2</c:v>
                </c:pt>
                <c:pt idx="9782">
                  <c:v>6.8508000000000027E-2</c:v>
                </c:pt>
                <c:pt idx="9783">
                  <c:v>6.8538000000000029E-2</c:v>
                </c:pt>
                <c:pt idx="9784">
                  <c:v>6.8568000000000018E-2</c:v>
                </c:pt>
                <c:pt idx="9785">
                  <c:v>6.8591500000000014E-2</c:v>
                </c:pt>
                <c:pt idx="9786">
                  <c:v>6.8623000000000017E-2</c:v>
                </c:pt>
                <c:pt idx="9787">
                  <c:v>6.8654000000000007E-2</c:v>
                </c:pt>
                <c:pt idx="9788">
                  <c:v>6.8670500000000023E-2</c:v>
                </c:pt>
                <c:pt idx="9789">
                  <c:v>6.869900000000001E-2</c:v>
                </c:pt>
                <c:pt idx="9790">
                  <c:v>6.8727000000000024E-2</c:v>
                </c:pt>
                <c:pt idx="9791">
                  <c:v>6.8750000000000019E-2</c:v>
                </c:pt>
                <c:pt idx="9792">
                  <c:v>6.876450000000002E-2</c:v>
                </c:pt>
                <c:pt idx="9793">
                  <c:v>6.8786E-2</c:v>
                </c:pt>
                <c:pt idx="9794">
                  <c:v>6.8804500000000005E-2</c:v>
                </c:pt>
                <c:pt idx="9795">
                  <c:v>6.8814000000000014E-2</c:v>
                </c:pt>
                <c:pt idx="9796">
                  <c:v>6.8831000000000003E-2</c:v>
                </c:pt>
                <c:pt idx="9797">
                  <c:v>6.8848500000000007E-2</c:v>
                </c:pt>
                <c:pt idx="9798">
                  <c:v>6.8869500000000014E-2</c:v>
                </c:pt>
                <c:pt idx="9799">
                  <c:v>6.8897500000000014E-2</c:v>
                </c:pt>
                <c:pt idx="9800">
                  <c:v>6.8909000000000026E-2</c:v>
                </c:pt>
                <c:pt idx="9801">
                  <c:v>6.8937000000000012E-2</c:v>
                </c:pt>
                <c:pt idx="9802">
                  <c:v>6.8960500000000036E-2</c:v>
                </c:pt>
                <c:pt idx="9803">
                  <c:v>6.8980500000000014E-2</c:v>
                </c:pt>
                <c:pt idx="9804">
                  <c:v>6.900050000000002E-2</c:v>
                </c:pt>
                <c:pt idx="9805">
                  <c:v>6.9021500000000013E-2</c:v>
                </c:pt>
                <c:pt idx="9806">
                  <c:v>6.9049000000000013E-2</c:v>
                </c:pt>
                <c:pt idx="9807">
                  <c:v>6.9083000000000019E-2</c:v>
                </c:pt>
                <c:pt idx="9808">
                  <c:v>6.9112000000000021E-2</c:v>
                </c:pt>
                <c:pt idx="9809">
                  <c:v>6.9136500000000017E-2</c:v>
                </c:pt>
                <c:pt idx="9810">
                  <c:v>6.9159000000000026E-2</c:v>
                </c:pt>
                <c:pt idx="9811">
                  <c:v>6.9180500000000034E-2</c:v>
                </c:pt>
                <c:pt idx="9812">
                  <c:v>6.9212000000000024E-2</c:v>
                </c:pt>
                <c:pt idx="9813">
                  <c:v>6.9238500000000022E-2</c:v>
                </c:pt>
                <c:pt idx="9814">
                  <c:v>6.9270500000000026E-2</c:v>
                </c:pt>
                <c:pt idx="9815">
                  <c:v>6.9299000000000013E-2</c:v>
                </c:pt>
                <c:pt idx="9816">
                  <c:v>6.9331000000000018E-2</c:v>
                </c:pt>
                <c:pt idx="9817">
                  <c:v>6.9358000000000017E-2</c:v>
                </c:pt>
                <c:pt idx="9818">
                  <c:v>6.9378500000000023E-2</c:v>
                </c:pt>
                <c:pt idx="9819">
                  <c:v>6.9423000000000026E-2</c:v>
                </c:pt>
                <c:pt idx="9820">
                  <c:v>6.9455500000000031E-2</c:v>
                </c:pt>
                <c:pt idx="9821">
                  <c:v>6.9489000000000023E-2</c:v>
                </c:pt>
                <c:pt idx="9822">
                  <c:v>6.9518000000000024E-2</c:v>
                </c:pt>
                <c:pt idx="9823">
                  <c:v>6.9544000000000009E-2</c:v>
                </c:pt>
                <c:pt idx="9824">
                  <c:v>6.9572500000000023E-2</c:v>
                </c:pt>
                <c:pt idx="9825">
                  <c:v>6.9602500000000012E-2</c:v>
                </c:pt>
                <c:pt idx="9826">
                  <c:v>6.9627500000000009E-2</c:v>
                </c:pt>
                <c:pt idx="9827">
                  <c:v>6.9658000000000025E-2</c:v>
                </c:pt>
                <c:pt idx="9828">
                  <c:v>6.9684000000000024E-2</c:v>
                </c:pt>
                <c:pt idx="9829">
                  <c:v>6.9709500000000035E-2</c:v>
                </c:pt>
                <c:pt idx="9830">
                  <c:v>6.9734500000000033E-2</c:v>
                </c:pt>
                <c:pt idx="9831">
                  <c:v>6.9730500000000029E-2</c:v>
                </c:pt>
                <c:pt idx="9832">
                  <c:v>6.9751000000000035E-2</c:v>
                </c:pt>
                <c:pt idx="9833">
                  <c:v>6.9762500000000019E-2</c:v>
                </c:pt>
                <c:pt idx="9834">
                  <c:v>6.9787000000000016E-2</c:v>
                </c:pt>
                <c:pt idx="9835">
                  <c:v>6.9794000000000023E-2</c:v>
                </c:pt>
                <c:pt idx="9836">
                  <c:v>6.9810000000000011E-2</c:v>
                </c:pt>
                <c:pt idx="9837">
                  <c:v>6.9828000000000015E-2</c:v>
                </c:pt>
                <c:pt idx="9838">
                  <c:v>6.9839000000000012E-2</c:v>
                </c:pt>
                <c:pt idx="9839">
                  <c:v>6.9854500000000014E-2</c:v>
                </c:pt>
                <c:pt idx="9840">
                  <c:v>6.9870000000000015E-2</c:v>
                </c:pt>
                <c:pt idx="9841">
                  <c:v>6.9882000000000014E-2</c:v>
                </c:pt>
                <c:pt idx="9842">
                  <c:v>6.9895000000000013E-2</c:v>
                </c:pt>
                <c:pt idx="9843">
                  <c:v>6.9942500000000019E-2</c:v>
                </c:pt>
                <c:pt idx="9844">
                  <c:v>6.9963000000000011E-2</c:v>
                </c:pt>
                <c:pt idx="9845">
                  <c:v>6.9984500000000005E-2</c:v>
                </c:pt>
                <c:pt idx="9846">
                  <c:v>6.9999500000000006E-2</c:v>
                </c:pt>
                <c:pt idx="9847">
                  <c:v>7.0010000000000003E-2</c:v>
                </c:pt>
                <c:pt idx="9848">
                  <c:v>7.0025999999999991E-2</c:v>
                </c:pt>
                <c:pt idx="9849">
                  <c:v>7.0041999999999993E-2</c:v>
                </c:pt>
                <c:pt idx="9850">
                  <c:v>7.0056999999999994E-2</c:v>
                </c:pt>
                <c:pt idx="9851">
                  <c:v>7.006699999999999E-2</c:v>
                </c:pt>
                <c:pt idx="9852">
                  <c:v>7.0088499999999984E-2</c:v>
                </c:pt>
                <c:pt idx="9853">
                  <c:v>7.0104E-2</c:v>
                </c:pt>
                <c:pt idx="9854">
                  <c:v>7.0118500000000014E-2</c:v>
                </c:pt>
                <c:pt idx="9855">
                  <c:v>7.0133000000000015E-2</c:v>
                </c:pt>
                <c:pt idx="9856">
                  <c:v>7.0157500000000012E-2</c:v>
                </c:pt>
                <c:pt idx="9857">
                  <c:v>7.0179500000000006E-2</c:v>
                </c:pt>
                <c:pt idx="9858">
                  <c:v>7.0197000000000009E-2</c:v>
                </c:pt>
                <c:pt idx="9859">
                  <c:v>7.0222999999999994E-2</c:v>
                </c:pt>
                <c:pt idx="9860">
                  <c:v>7.0238499999999982E-2</c:v>
                </c:pt>
                <c:pt idx="9861">
                  <c:v>7.0257E-2</c:v>
                </c:pt>
                <c:pt idx="9862">
                  <c:v>7.0272999999999988E-2</c:v>
                </c:pt>
                <c:pt idx="9863">
                  <c:v>7.0287500000000003E-2</c:v>
                </c:pt>
                <c:pt idx="9864">
                  <c:v>7.0306499999999994E-2</c:v>
                </c:pt>
                <c:pt idx="9865">
                  <c:v>7.0319999999999994E-2</c:v>
                </c:pt>
                <c:pt idx="9866">
                  <c:v>7.0334999999999995E-2</c:v>
                </c:pt>
                <c:pt idx="9867">
                  <c:v>7.0292499999999994E-2</c:v>
                </c:pt>
                <c:pt idx="9868">
                  <c:v>7.0309999999999997E-2</c:v>
                </c:pt>
                <c:pt idx="9869">
                  <c:v>7.0325499999999999E-2</c:v>
                </c:pt>
                <c:pt idx="9870">
                  <c:v>7.0335500000000009E-2</c:v>
                </c:pt>
                <c:pt idx="9871">
                  <c:v>7.0340000000000014E-2</c:v>
                </c:pt>
                <c:pt idx="9872">
                  <c:v>7.0352500000000012E-2</c:v>
                </c:pt>
                <c:pt idx="9873">
                  <c:v>7.0361500000000007E-2</c:v>
                </c:pt>
                <c:pt idx="9874">
                  <c:v>7.0362000000000008E-2</c:v>
                </c:pt>
                <c:pt idx="9875">
                  <c:v>7.0358500000000004E-2</c:v>
                </c:pt>
                <c:pt idx="9876">
                  <c:v>7.0371000000000003E-2</c:v>
                </c:pt>
                <c:pt idx="9877">
                  <c:v>7.0383000000000015E-2</c:v>
                </c:pt>
                <c:pt idx="9878">
                  <c:v>7.0396500000000015E-2</c:v>
                </c:pt>
                <c:pt idx="9879">
                  <c:v>7.0405000000000009E-2</c:v>
                </c:pt>
                <c:pt idx="9880">
                  <c:v>7.0417500000000008E-2</c:v>
                </c:pt>
                <c:pt idx="9881">
                  <c:v>7.0428000000000018E-2</c:v>
                </c:pt>
                <c:pt idx="9882">
                  <c:v>7.0432500000000009E-2</c:v>
                </c:pt>
                <c:pt idx="9883">
                  <c:v>7.0431000000000007E-2</c:v>
                </c:pt>
                <c:pt idx="9884">
                  <c:v>7.0431000000000007E-2</c:v>
                </c:pt>
                <c:pt idx="9885">
                  <c:v>7.0432500000000009E-2</c:v>
                </c:pt>
                <c:pt idx="9886">
                  <c:v>7.043000000000002E-2</c:v>
                </c:pt>
                <c:pt idx="9887">
                  <c:v>7.0432500000000009E-2</c:v>
                </c:pt>
                <c:pt idx="9888">
                  <c:v>7.043350000000001E-2</c:v>
                </c:pt>
                <c:pt idx="9889">
                  <c:v>7.0439000000000002E-2</c:v>
                </c:pt>
                <c:pt idx="9890">
                  <c:v>7.0438000000000014E-2</c:v>
                </c:pt>
                <c:pt idx="9891">
                  <c:v>7.0440000000000016E-2</c:v>
                </c:pt>
                <c:pt idx="9892">
                  <c:v>7.0439000000000015E-2</c:v>
                </c:pt>
                <c:pt idx="9893">
                  <c:v>7.0441500000000018E-2</c:v>
                </c:pt>
                <c:pt idx="9894">
                  <c:v>7.044400000000002E-2</c:v>
                </c:pt>
                <c:pt idx="9895">
                  <c:v>7.0428500000000019E-2</c:v>
                </c:pt>
                <c:pt idx="9896">
                  <c:v>7.0432500000000009E-2</c:v>
                </c:pt>
                <c:pt idx="9897">
                  <c:v>7.0429500000000006E-2</c:v>
                </c:pt>
                <c:pt idx="9898">
                  <c:v>7.0422000000000012E-2</c:v>
                </c:pt>
                <c:pt idx="9899">
                  <c:v>7.0419000000000009E-2</c:v>
                </c:pt>
                <c:pt idx="9900">
                  <c:v>7.041950000000001E-2</c:v>
                </c:pt>
                <c:pt idx="9901">
                  <c:v>7.0420499999999997E-2</c:v>
                </c:pt>
                <c:pt idx="9902">
                  <c:v>7.0422999999999986E-2</c:v>
                </c:pt>
                <c:pt idx="9903">
                  <c:v>7.0422499999999999E-2</c:v>
                </c:pt>
                <c:pt idx="9904">
                  <c:v>7.0430499999999993E-2</c:v>
                </c:pt>
                <c:pt idx="9905">
                  <c:v>7.0432499999999995E-2</c:v>
                </c:pt>
                <c:pt idx="9906">
                  <c:v>7.0437E-2</c:v>
                </c:pt>
                <c:pt idx="9907">
                  <c:v>7.0446499999999995E-2</c:v>
                </c:pt>
                <c:pt idx="9908">
                  <c:v>7.0452500000000001E-2</c:v>
                </c:pt>
                <c:pt idx="9909">
                  <c:v>7.04655E-2</c:v>
                </c:pt>
                <c:pt idx="9910">
                  <c:v>7.0470999999999992E-2</c:v>
                </c:pt>
                <c:pt idx="9911">
                  <c:v>7.0470500000000005E-2</c:v>
                </c:pt>
                <c:pt idx="9912">
                  <c:v>7.0476500000000011E-2</c:v>
                </c:pt>
                <c:pt idx="9913">
                  <c:v>7.0497000000000004E-2</c:v>
                </c:pt>
                <c:pt idx="9914">
                  <c:v>7.0509500000000003E-2</c:v>
                </c:pt>
                <c:pt idx="9915">
                  <c:v>7.0518499999999998E-2</c:v>
                </c:pt>
                <c:pt idx="9916">
                  <c:v>7.0533499999999999E-2</c:v>
                </c:pt>
                <c:pt idx="9917">
                  <c:v>7.0545999999999998E-2</c:v>
                </c:pt>
                <c:pt idx="9918">
                  <c:v>7.055199999999999E-2</c:v>
                </c:pt>
                <c:pt idx="9919">
                  <c:v>7.0557999999999982E-2</c:v>
                </c:pt>
                <c:pt idx="9920">
                  <c:v>7.0564500000000002E-2</c:v>
                </c:pt>
                <c:pt idx="9921">
                  <c:v>7.0568000000000006E-2</c:v>
                </c:pt>
                <c:pt idx="9922">
                  <c:v>7.0581000000000005E-2</c:v>
                </c:pt>
                <c:pt idx="9923">
                  <c:v>7.0589499999999999E-2</c:v>
                </c:pt>
                <c:pt idx="9924">
                  <c:v>7.0588999999999999E-2</c:v>
                </c:pt>
                <c:pt idx="9925">
                  <c:v>7.0591000000000001E-2</c:v>
                </c:pt>
                <c:pt idx="9926">
                  <c:v>7.0598499999999995E-2</c:v>
                </c:pt>
                <c:pt idx="9927">
                  <c:v>7.0604E-2</c:v>
                </c:pt>
                <c:pt idx="9928">
                  <c:v>7.0613499999999996E-2</c:v>
                </c:pt>
                <c:pt idx="9929">
                  <c:v>7.0626499999999995E-2</c:v>
                </c:pt>
                <c:pt idx="9930">
                  <c:v>7.0632999999999987E-2</c:v>
                </c:pt>
                <c:pt idx="9931">
                  <c:v>7.0650500000000005E-2</c:v>
                </c:pt>
                <c:pt idx="9932">
                  <c:v>7.0659E-2</c:v>
                </c:pt>
                <c:pt idx="9933">
                  <c:v>7.0665000000000006E-2</c:v>
                </c:pt>
                <c:pt idx="9934">
                  <c:v>7.0669499999999996E-2</c:v>
                </c:pt>
                <c:pt idx="9935">
                  <c:v>7.0672499999999999E-2</c:v>
                </c:pt>
                <c:pt idx="9936">
                  <c:v>7.0679500000000006E-2</c:v>
                </c:pt>
                <c:pt idx="9937">
                  <c:v>7.0682500000000009E-2</c:v>
                </c:pt>
                <c:pt idx="9938">
                  <c:v>7.0685499999999998E-2</c:v>
                </c:pt>
                <c:pt idx="9939">
                  <c:v>7.0696000000000009E-2</c:v>
                </c:pt>
                <c:pt idx="9940">
                  <c:v>7.0703000000000002E-2</c:v>
                </c:pt>
                <c:pt idx="9941">
                  <c:v>7.0715E-2</c:v>
                </c:pt>
                <c:pt idx="9942">
                  <c:v>7.0719999999999991E-2</c:v>
                </c:pt>
                <c:pt idx="9943">
                  <c:v>7.0723499999999995E-2</c:v>
                </c:pt>
                <c:pt idx="9944">
                  <c:v>7.0734999999999992E-2</c:v>
                </c:pt>
                <c:pt idx="9945">
                  <c:v>7.0747999999999991E-2</c:v>
                </c:pt>
                <c:pt idx="9946">
                  <c:v>7.0757999999999988E-2</c:v>
                </c:pt>
                <c:pt idx="9947">
                  <c:v>7.0781499999999997E-2</c:v>
                </c:pt>
                <c:pt idx="9948">
                  <c:v>7.0789999999999992E-2</c:v>
                </c:pt>
                <c:pt idx="9949">
                  <c:v>7.0797499999999985E-2</c:v>
                </c:pt>
                <c:pt idx="9950">
                  <c:v>7.0809499999999997E-2</c:v>
                </c:pt>
                <c:pt idx="9951">
                  <c:v>7.0827500000000002E-2</c:v>
                </c:pt>
                <c:pt idx="9952">
                  <c:v>7.0846999999999993E-2</c:v>
                </c:pt>
                <c:pt idx="9953">
                  <c:v>7.0851999999999998E-2</c:v>
                </c:pt>
                <c:pt idx="9954">
                  <c:v>7.0864999999999997E-2</c:v>
                </c:pt>
                <c:pt idx="9955">
                  <c:v>7.0864499999999997E-2</c:v>
                </c:pt>
                <c:pt idx="9956">
                  <c:v>7.0870500000000003E-2</c:v>
                </c:pt>
                <c:pt idx="9957">
                  <c:v>7.08675E-2</c:v>
                </c:pt>
                <c:pt idx="9958">
                  <c:v>7.087499999999998E-2</c:v>
                </c:pt>
                <c:pt idx="9959">
                  <c:v>7.0885999999999991E-2</c:v>
                </c:pt>
                <c:pt idx="9960">
                  <c:v>7.0887999999999979E-2</c:v>
                </c:pt>
                <c:pt idx="9961">
                  <c:v>7.089899999999999E-2</c:v>
                </c:pt>
                <c:pt idx="9962">
                  <c:v>7.0900999999999992E-2</c:v>
                </c:pt>
                <c:pt idx="9963">
                  <c:v>7.0903499999999994E-2</c:v>
                </c:pt>
                <c:pt idx="9964">
                  <c:v>7.0914000000000005E-2</c:v>
                </c:pt>
                <c:pt idx="9965">
                  <c:v>7.0921499999999998E-2</c:v>
                </c:pt>
                <c:pt idx="9966">
                  <c:v>7.092649999999999E-2</c:v>
                </c:pt>
                <c:pt idx="9967">
                  <c:v>7.1005499999999999E-2</c:v>
                </c:pt>
                <c:pt idx="9968">
                  <c:v>7.1004499999999984E-2</c:v>
                </c:pt>
                <c:pt idx="9969">
                  <c:v>7.1012999999999993E-2</c:v>
                </c:pt>
                <c:pt idx="9970">
                  <c:v>7.1015999999999996E-2</c:v>
                </c:pt>
                <c:pt idx="9971">
                  <c:v>7.1039499999999978E-2</c:v>
                </c:pt>
                <c:pt idx="9972">
                  <c:v>7.1030999999999983E-2</c:v>
                </c:pt>
                <c:pt idx="9973">
                  <c:v>7.1038499999999991E-2</c:v>
                </c:pt>
                <c:pt idx="9974">
                  <c:v>7.1035999999999988E-2</c:v>
                </c:pt>
                <c:pt idx="9975">
                  <c:v>7.1032499999999998E-2</c:v>
                </c:pt>
                <c:pt idx="9976">
                  <c:v>7.1043999999999996E-2</c:v>
                </c:pt>
                <c:pt idx="9977">
                  <c:v>7.1041999999999994E-2</c:v>
                </c:pt>
                <c:pt idx="9978">
                  <c:v>7.1039999999999978E-2</c:v>
                </c:pt>
                <c:pt idx="9979">
                  <c:v>7.10475E-2</c:v>
                </c:pt>
                <c:pt idx="9980">
                  <c:v>7.1042499999999981E-2</c:v>
                </c:pt>
                <c:pt idx="9981">
                  <c:v>7.1041999999999994E-2</c:v>
                </c:pt>
                <c:pt idx="9982">
                  <c:v>7.1041000000000007E-2</c:v>
                </c:pt>
                <c:pt idx="9983">
                  <c:v>7.1042500000000008E-2</c:v>
                </c:pt>
                <c:pt idx="9984">
                  <c:v>7.1038500000000018E-2</c:v>
                </c:pt>
                <c:pt idx="9985">
                  <c:v>7.1035000000000001E-2</c:v>
                </c:pt>
                <c:pt idx="9986">
                  <c:v>7.1033000000000013E-2</c:v>
                </c:pt>
                <c:pt idx="9987">
                  <c:v>7.1018000000000012E-2</c:v>
                </c:pt>
                <c:pt idx="9988">
                  <c:v>7.1022500000000016E-2</c:v>
                </c:pt>
                <c:pt idx="9989">
                  <c:v>7.1017000000000011E-2</c:v>
                </c:pt>
                <c:pt idx="9990">
                  <c:v>7.1011500000000005E-2</c:v>
                </c:pt>
                <c:pt idx="9991">
                  <c:v>7.1012000000000006E-2</c:v>
                </c:pt>
                <c:pt idx="9992">
                  <c:v>7.102E-2</c:v>
                </c:pt>
                <c:pt idx="9993">
                  <c:v>7.1010500000000004E-2</c:v>
                </c:pt>
                <c:pt idx="9994">
                  <c:v>7.1016999999999997E-2</c:v>
                </c:pt>
                <c:pt idx="9995">
                  <c:v>7.1023500000000017E-2</c:v>
                </c:pt>
                <c:pt idx="9996">
                  <c:v>7.1027499999999993E-2</c:v>
                </c:pt>
                <c:pt idx="9997">
                  <c:v>7.1031000000000011E-2</c:v>
                </c:pt>
                <c:pt idx="9998">
                  <c:v>7.1035000000000015E-2</c:v>
                </c:pt>
                <c:pt idx="9999">
                  <c:v>7.1029000000000009E-2</c:v>
                </c:pt>
                <c:pt idx="10000">
                  <c:v>7.1035499999999988E-2</c:v>
                </c:pt>
                <c:pt idx="10001">
                  <c:v>7.1030999999999997E-2</c:v>
                </c:pt>
                <c:pt idx="10002">
                  <c:v>7.1026499999999992E-2</c:v>
                </c:pt>
                <c:pt idx="10003">
                  <c:v>7.1010499999999976E-2</c:v>
                </c:pt>
                <c:pt idx="10004">
                  <c:v>7.1002499999999996E-2</c:v>
                </c:pt>
                <c:pt idx="10005">
                  <c:v>7.0997499999999991E-2</c:v>
                </c:pt>
                <c:pt idx="10006">
                  <c:v>7.0989999999999998E-2</c:v>
                </c:pt>
                <c:pt idx="10007">
                  <c:v>7.0986000000000007E-2</c:v>
                </c:pt>
                <c:pt idx="10008">
                  <c:v>7.0979999999999988E-2</c:v>
                </c:pt>
                <c:pt idx="10009">
                  <c:v>7.0974999999999983E-2</c:v>
                </c:pt>
                <c:pt idx="10010">
                  <c:v>7.096899999999999E-2</c:v>
                </c:pt>
                <c:pt idx="10011">
                  <c:v>7.0969999999999991E-2</c:v>
                </c:pt>
                <c:pt idx="10012">
                  <c:v>7.0955499999999991E-2</c:v>
                </c:pt>
                <c:pt idx="10013">
                  <c:v>7.0943999999999979E-2</c:v>
                </c:pt>
                <c:pt idx="10014">
                  <c:v>7.0928499999999978E-2</c:v>
                </c:pt>
                <c:pt idx="10015">
                  <c:v>7.0901499999999978E-2</c:v>
                </c:pt>
                <c:pt idx="10016">
                  <c:v>7.0885999999999977E-2</c:v>
                </c:pt>
                <c:pt idx="10017">
                  <c:v>7.0876499999999981E-2</c:v>
                </c:pt>
                <c:pt idx="10018">
                  <c:v>7.0815499999999962E-2</c:v>
                </c:pt>
                <c:pt idx="10019">
                  <c:v>7.0810499999999971E-2</c:v>
                </c:pt>
                <c:pt idx="10020">
                  <c:v>7.0801999999999962E-2</c:v>
                </c:pt>
                <c:pt idx="10021">
                  <c:v>7.0791499999999966E-2</c:v>
                </c:pt>
                <c:pt idx="10022">
                  <c:v>7.0777499999999965E-2</c:v>
                </c:pt>
                <c:pt idx="10023">
                  <c:v>7.077199999999996E-2</c:v>
                </c:pt>
                <c:pt idx="10024">
                  <c:v>7.0757999999999974E-2</c:v>
                </c:pt>
                <c:pt idx="10025">
                  <c:v>7.073999999999997E-2</c:v>
                </c:pt>
                <c:pt idx="10026">
                  <c:v>7.072699999999997E-2</c:v>
                </c:pt>
                <c:pt idx="10027">
                  <c:v>7.0707999999999965E-2</c:v>
                </c:pt>
                <c:pt idx="10028">
                  <c:v>7.0687999999999973E-2</c:v>
                </c:pt>
                <c:pt idx="10029">
                  <c:v>7.0669499999999968E-2</c:v>
                </c:pt>
                <c:pt idx="10030">
                  <c:v>7.0652499999999979E-2</c:v>
                </c:pt>
                <c:pt idx="10031">
                  <c:v>7.0641499999999982E-2</c:v>
                </c:pt>
                <c:pt idx="10032">
                  <c:v>7.0633999999999975E-2</c:v>
                </c:pt>
                <c:pt idx="10033">
                  <c:v>7.0633999999999975E-2</c:v>
                </c:pt>
                <c:pt idx="10034">
                  <c:v>7.0626999999999981E-2</c:v>
                </c:pt>
                <c:pt idx="10035">
                  <c:v>7.0634999999999962E-2</c:v>
                </c:pt>
                <c:pt idx="10036">
                  <c:v>7.0629999999999971E-2</c:v>
                </c:pt>
                <c:pt idx="10037">
                  <c:v>7.0621999999999963E-2</c:v>
                </c:pt>
                <c:pt idx="10038">
                  <c:v>7.0619499999999974E-2</c:v>
                </c:pt>
                <c:pt idx="10039">
                  <c:v>7.0614999999999956E-2</c:v>
                </c:pt>
                <c:pt idx="10040">
                  <c:v>7.0613999999999968E-2</c:v>
                </c:pt>
                <c:pt idx="10041">
                  <c:v>7.0611499999999966E-2</c:v>
                </c:pt>
                <c:pt idx="10042">
                  <c:v>7.0606999999999975E-2</c:v>
                </c:pt>
                <c:pt idx="10043">
                  <c:v>7.0603499999999972E-2</c:v>
                </c:pt>
                <c:pt idx="10044">
                  <c:v>7.0600999999999983E-2</c:v>
                </c:pt>
                <c:pt idx="10045">
                  <c:v>7.0599999999999982E-2</c:v>
                </c:pt>
                <c:pt idx="10046">
                  <c:v>7.0605999999999988E-2</c:v>
                </c:pt>
                <c:pt idx="10047">
                  <c:v>7.0620999999999989E-2</c:v>
                </c:pt>
                <c:pt idx="10048">
                  <c:v>7.0619999999999988E-2</c:v>
                </c:pt>
                <c:pt idx="10049">
                  <c:v>7.0623999999999992E-2</c:v>
                </c:pt>
                <c:pt idx="10050">
                  <c:v>7.0622499999999991E-2</c:v>
                </c:pt>
                <c:pt idx="10051">
                  <c:v>7.06455E-2</c:v>
                </c:pt>
                <c:pt idx="10052">
                  <c:v>7.0642500000000011E-2</c:v>
                </c:pt>
                <c:pt idx="10053">
                  <c:v>7.0637500000000006E-2</c:v>
                </c:pt>
                <c:pt idx="10054">
                  <c:v>7.0637000000000005E-2</c:v>
                </c:pt>
                <c:pt idx="10055">
                  <c:v>7.0634000000000016E-2</c:v>
                </c:pt>
                <c:pt idx="10056">
                  <c:v>7.0633000000000015E-2</c:v>
                </c:pt>
                <c:pt idx="10057">
                  <c:v>7.0636000000000004E-2</c:v>
                </c:pt>
                <c:pt idx="10058">
                  <c:v>7.0636500000000005E-2</c:v>
                </c:pt>
                <c:pt idx="10059">
                  <c:v>7.0630000000000012E-2</c:v>
                </c:pt>
                <c:pt idx="10060">
                  <c:v>7.0628500000000011E-2</c:v>
                </c:pt>
                <c:pt idx="10061">
                  <c:v>7.0623000000000005E-2</c:v>
                </c:pt>
                <c:pt idx="10062">
                  <c:v>7.0619000000000001E-2</c:v>
                </c:pt>
                <c:pt idx="10063">
                  <c:v>7.0619500000000002E-2</c:v>
                </c:pt>
                <c:pt idx="10064">
                  <c:v>7.0611999999999994E-2</c:v>
                </c:pt>
                <c:pt idx="10065">
                  <c:v>7.060799999999999E-2</c:v>
                </c:pt>
                <c:pt idx="10066">
                  <c:v>7.0604E-2</c:v>
                </c:pt>
                <c:pt idx="10067">
                  <c:v>7.0586999999999997E-2</c:v>
                </c:pt>
                <c:pt idx="10068">
                  <c:v>7.0583499999999993E-2</c:v>
                </c:pt>
                <c:pt idx="10069">
                  <c:v>7.0577999999999988E-2</c:v>
                </c:pt>
                <c:pt idx="10070">
                  <c:v>7.0573499999999983E-2</c:v>
                </c:pt>
                <c:pt idx="10071">
                  <c:v>7.0568999999999993E-2</c:v>
                </c:pt>
                <c:pt idx="10072">
                  <c:v>7.0558999999999997E-2</c:v>
                </c:pt>
                <c:pt idx="10073">
                  <c:v>7.0555999999999994E-2</c:v>
                </c:pt>
                <c:pt idx="10074">
                  <c:v>7.0553000000000005E-2</c:v>
                </c:pt>
                <c:pt idx="10075">
                  <c:v>7.0564500000000002E-2</c:v>
                </c:pt>
                <c:pt idx="10076">
                  <c:v>7.0561499999999999E-2</c:v>
                </c:pt>
                <c:pt idx="10077">
                  <c:v>7.0553999999999992E-2</c:v>
                </c:pt>
                <c:pt idx="10078">
                  <c:v>7.0550000000000002E-2</c:v>
                </c:pt>
                <c:pt idx="10079">
                  <c:v>7.0549000000000001E-2</c:v>
                </c:pt>
                <c:pt idx="10080">
                  <c:v>7.0546500000000012E-2</c:v>
                </c:pt>
                <c:pt idx="10081">
                  <c:v>7.0541999999999994E-2</c:v>
                </c:pt>
                <c:pt idx="10082">
                  <c:v>7.0544499999999996E-2</c:v>
                </c:pt>
                <c:pt idx="10083">
                  <c:v>7.0545499999999997E-2</c:v>
                </c:pt>
                <c:pt idx="10084">
                  <c:v>7.0546499999999998E-2</c:v>
                </c:pt>
                <c:pt idx="10085">
                  <c:v>7.0544499999999996E-2</c:v>
                </c:pt>
                <c:pt idx="10086">
                  <c:v>7.0546999999999985E-2</c:v>
                </c:pt>
                <c:pt idx="10087">
                  <c:v>7.0537500000000003E-2</c:v>
                </c:pt>
                <c:pt idx="10088">
                  <c:v>7.0539999999999992E-2</c:v>
                </c:pt>
                <c:pt idx="10089">
                  <c:v>7.0534499999999986E-2</c:v>
                </c:pt>
                <c:pt idx="10090">
                  <c:v>7.0535500000000001E-2</c:v>
                </c:pt>
                <c:pt idx="10091">
                  <c:v>7.0541999999999994E-2</c:v>
                </c:pt>
                <c:pt idx="10092">
                  <c:v>7.054500000000001E-2</c:v>
                </c:pt>
                <c:pt idx="10093">
                  <c:v>7.0551500000000017E-2</c:v>
                </c:pt>
                <c:pt idx="10094">
                  <c:v>7.0559500000000011E-2</c:v>
                </c:pt>
                <c:pt idx="10095">
                  <c:v>7.0589499999999999E-2</c:v>
                </c:pt>
                <c:pt idx="10096">
                  <c:v>7.0592000000000002E-2</c:v>
                </c:pt>
                <c:pt idx="10097">
                  <c:v>7.0596499999999993E-2</c:v>
                </c:pt>
                <c:pt idx="10098">
                  <c:v>7.0603999999999986E-2</c:v>
                </c:pt>
                <c:pt idx="10099">
                  <c:v>7.0614999999999983E-2</c:v>
                </c:pt>
                <c:pt idx="10100">
                  <c:v>7.0624499999999979E-2</c:v>
                </c:pt>
                <c:pt idx="10101">
                  <c:v>7.0631999999999986E-2</c:v>
                </c:pt>
                <c:pt idx="10102">
                  <c:v>7.0637499999999964E-2</c:v>
                </c:pt>
                <c:pt idx="10103">
                  <c:v>7.0641499999999982E-2</c:v>
                </c:pt>
                <c:pt idx="10104">
                  <c:v>7.0645999999999973E-2</c:v>
                </c:pt>
                <c:pt idx="10105">
                  <c:v>7.0654999999999982E-2</c:v>
                </c:pt>
                <c:pt idx="10106">
                  <c:v>7.0658999999999986E-2</c:v>
                </c:pt>
                <c:pt idx="10107">
                  <c:v>7.0675999999999975E-2</c:v>
                </c:pt>
                <c:pt idx="10108">
                  <c:v>7.0679499999999978E-2</c:v>
                </c:pt>
                <c:pt idx="10109">
                  <c:v>7.0673499999999972E-2</c:v>
                </c:pt>
                <c:pt idx="10110">
                  <c:v>7.067749999999999E-2</c:v>
                </c:pt>
                <c:pt idx="10111">
                  <c:v>7.0682499999999995E-2</c:v>
                </c:pt>
                <c:pt idx="10112">
                  <c:v>7.0672499999999971E-2</c:v>
                </c:pt>
                <c:pt idx="10113">
                  <c:v>7.0662999999999976E-2</c:v>
                </c:pt>
                <c:pt idx="10114">
                  <c:v>7.0649999999999963E-2</c:v>
                </c:pt>
                <c:pt idx="10115">
                  <c:v>7.065699999999997E-2</c:v>
                </c:pt>
                <c:pt idx="10116">
                  <c:v>7.0655499999999968E-2</c:v>
                </c:pt>
                <c:pt idx="10117">
                  <c:v>7.0641499999999968E-2</c:v>
                </c:pt>
                <c:pt idx="10118">
                  <c:v>7.0630999999999972E-2</c:v>
                </c:pt>
                <c:pt idx="10119">
                  <c:v>7.0624499999999979E-2</c:v>
                </c:pt>
                <c:pt idx="10120">
                  <c:v>7.0617499999999972E-2</c:v>
                </c:pt>
                <c:pt idx="10121">
                  <c:v>7.0615999999999984E-2</c:v>
                </c:pt>
                <c:pt idx="10122">
                  <c:v>7.0604999999999987E-2</c:v>
                </c:pt>
                <c:pt idx="10123">
                  <c:v>7.0608999999999991E-2</c:v>
                </c:pt>
                <c:pt idx="10124">
                  <c:v>7.0607499999999976E-2</c:v>
                </c:pt>
                <c:pt idx="10125">
                  <c:v>7.060149999999997E-2</c:v>
                </c:pt>
                <c:pt idx="10126">
                  <c:v>7.064949999999999E-2</c:v>
                </c:pt>
                <c:pt idx="10127">
                  <c:v>7.0645000000000013E-2</c:v>
                </c:pt>
                <c:pt idx="10128">
                  <c:v>7.0642999999999984E-2</c:v>
                </c:pt>
                <c:pt idx="10129">
                  <c:v>7.0640499999999981E-2</c:v>
                </c:pt>
                <c:pt idx="10130">
                  <c:v>7.0639999999999994E-2</c:v>
                </c:pt>
                <c:pt idx="10131">
                  <c:v>7.063949999999998E-2</c:v>
                </c:pt>
                <c:pt idx="10132">
                  <c:v>7.0634999999999989E-2</c:v>
                </c:pt>
                <c:pt idx="10133">
                  <c:v>7.0637999999999965E-2</c:v>
                </c:pt>
                <c:pt idx="10134">
                  <c:v>7.0637499999999992E-2</c:v>
                </c:pt>
                <c:pt idx="10135">
                  <c:v>7.0645499999999972E-2</c:v>
                </c:pt>
                <c:pt idx="10136">
                  <c:v>7.064899999999999E-2</c:v>
                </c:pt>
                <c:pt idx="10137">
                  <c:v>7.065349999999998E-2</c:v>
                </c:pt>
                <c:pt idx="10138">
                  <c:v>7.0658999999999972E-2</c:v>
                </c:pt>
                <c:pt idx="10139">
                  <c:v>7.0659999999999959E-2</c:v>
                </c:pt>
                <c:pt idx="10140">
                  <c:v>7.0668499999999981E-2</c:v>
                </c:pt>
                <c:pt idx="10141">
                  <c:v>7.0675499999999974E-2</c:v>
                </c:pt>
                <c:pt idx="10142">
                  <c:v>7.0684499999999983E-2</c:v>
                </c:pt>
                <c:pt idx="10143">
                  <c:v>7.0693999999999979E-2</c:v>
                </c:pt>
                <c:pt idx="10144">
                  <c:v>7.0696999999999982E-2</c:v>
                </c:pt>
                <c:pt idx="10145">
                  <c:v>7.0698499999999984E-2</c:v>
                </c:pt>
                <c:pt idx="10146">
                  <c:v>7.070499999999999E-2</c:v>
                </c:pt>
                <c:pt idx="10147">
                  <c:v>7.0686499999999999E-2</c:v>
                </c:pt>
                <c:pt idx="10148">
                  <c:v>7.0681999999999995E-2</c:v>
                </c:pt>
                <c:pt idx="10149">
                  <c:v>7.0686499999999985E-2</c:v>
                </c:pt>
                <c:pt idx="10150">
                  <c:v>7.0684000000000011E-2</c:v>
                </c:pt>
                <c:pt idx="10151">
                  <c:v>7.0681500000000008E-2</c:v>
                </c:pt>
                <c:pt idx="10152">
                  <c:v>7.0674500000000001E-2</c:v>
                </c:pt>
                <c:pt idx="10153">
                  <c:v>7.0676499999999989E-2</c:v>
                </c:pt>
                <c:pt idx="10154">
                  <c:v>7.0674499999999987E-2</c:v>
                </c:pt>
                <c:pt idx="10155">
                  <c:v>7.0660500000000001E-2</c:v>
                </c:pt>
                <c:pt idx="10156">
                  <c:v>7.0655499999999996E-2</c:v>
                </c:pt>
                <c:pt idx="10157">
                  <c:v>7.0652999999999994E-2</c:v>
                </c:pt>
                <c:pt idx="10158">
                  <c:v>7.0646499999999987E-2</c:v>
                </c:pt>
                <c:pt idx="10159">
                  <c:v>7.0629499999999984E-2</c:v>
                </c:pt>
                <c:pt idx="10160">
                  <c:v>7.0627999999999996E-2</c:v>
                </c:pt>
                <c:pt idx="10161">
                  <c:v>7.0617499999999986E-2</c:v>
                </c:pt>
                <c:pt idx="10162">
                  <c:v>7.0609500000000006E-2</c:v>
                </c:pt>
                <c:pt idx="10163">
                  <c:v>7.0602499999999985E-2</c:v>
                </c:pt>
                <c:pt idx="10164">
                  <c:v>7.0596000000000006E-2</c:v>
                </c:pt>
                <c:pt idx="10165">
                  <c:v>7.0591499999999988E-2</c:v>
                </c:pt>
                <c:pt idx="10166">
                  <c:v>7.0587499999999984E-2</c:v>
                </c:pt>
                <c:pt idx="10167">
                  <c:v>7.0523999999999989E-2</c:v>
                </c:pt>
                <c:pt idx="10168">
                  <c:v>7.0516999999999996E-2</c:v>
                </c:pt>
                <c:pt idx="10169">
                  <c:v>7.0514499999999994E-2</c:v>
                </c:pt>
                <c:pt idx="10170">
                  <c:v>7.0505499999999999E-2</c:v>
                </c:pt>
                <c:pt idx="10171">
                  <c:v>7.0486000000000007E-2</c:v>
                </c:pt>
                <c:pt idx="10172">
                  <c:v>7.0483000000000004E-2</c:v>
                </c:pt>
                <c:pt idx="10173">
                  <c:v>7.0476499999999997E-2</c:v>
                </c:pt>
                <c:pt idx="10174">
                  <c:v>7.0474000000000009E-2</c:v>
                </c:pt>
                <c:pt idx="10175">
                  <c:v>7.0482500000000017E-2</c:v>
                </c:pt>
                <c:pt idx="10176">
                  <c:v>7.0480000000000001E-2</c:v>
                </c:pt>
                <c:pt idx="10177">
                  <c:v>7.0479000000000014E-2</c:v>
                </c:pt>
                <c:pt idx="10178">
                  <c:v>7.0487000000000008E-2</c:v>
                </c:pt>
                <c:pt idx="10179">
                  <c:v>7.0487999999999995E-2</c:v>
                </c:pt>
                <c:pt idx="10180">
                  <c:v>7.0487000000000008E-2</c:v>
                </c:pt>
                <c:pt idx="10181">
                  <c:v>7.0487000000000008E-2</c:v>
                </c:pt>
                <c:pt idx="10182">
                  <c:v>7.0494500000000002E-2</c:v>
                </c:pt>
                <c:pt idx="10183">
                  <c:v>7.048900000000001E-2</c:v>
                </c:pt>
                <c:pt idx="10184">
                  <c:v>7.048500000000002E-2</c:v>
                </c:pt>
                <c:pt idx="10185">
                  <c:v>7.0487000000000008E-2</c:v>
                </c:pt>
                <c:pt idx="10186">
                  <c:v>7.0483500000000018E-2</c:v>
                </c:pt>
                <c:pt idx="10187">
                  <c:v>7.0483500000000018E-2</c:v>
                </c:pt>
                <c:pt idx="10188">
                  <c:v>7.0478500000000027E-2</c:v>
                </c:pt>
                <c:pt idx="10189">
                  <c:v>7.0479000000000014E-2</c:v>
                </c:pt>
                <c:pt idx="10190">
                  <c:v>7.0478499999999999E-2</c:v>
                </c:pt>
                <c:pt idx="10191">
                  <c:v>7.0476500000000011E-2</c:v>
                </c:pt>
                <c:pt idx="10192">
                  <c:v>7.0469500000000004E-2</c:v>
                </c:pt>
                <c:pt idx="10193">
                  <c:v>7.0477499999999998E-2</c:v>
                </c:pt>
                <c:pt idx="10194">
                  <c:v>7.0468000000000017E-2</c:v>
                </c:pt>
                <c:pt idx="10195">
                  <c:v>7.0463000000000012E-2</c:v>
                </c:pt>
                <c:pt idx="10196">
                  <c:v>7.0460000000000009E-2</c:v>
                </c:pt>
                <c:pt idx="10197">
                  <c:v>7.04515E-2</c:v>
                </c:pt>
                <c:pt idx="10198">
                  <c:v>7.0440000000000003E-2</c:v>
                </c:pt>
                <c:pt idx="10199">
                  <c:v>7.0431000000000007E-2</c:v>
                </c:pt>
                <c:pt idx="10200">
                  <c:v>7.0424500000000015E-2</c:v>
                </c:pt>
                <c:pt idx="10201">
                  <c:v>7.0417500000000022E-2</c:v>
                </c:pt>
                <c:pt idx="10202">
                  <c:v>7.040550000000001E-2</c:v>
                </c:pt>
                <c:pt idx="10203">
                  <c:v>7.0404500000000023E-2</c:v>
                </c:pt>
                <c:pt idx="10204">
                  <c:v>7.0400000000000018E-2</c:v>
                </c:pt>
                <c:pt idx="10205">
                  <c:v>7.0393500000000025E-2</c:v>
                </c:pt>
                <c:pt idx="10206">
                  <c:v>7.0389500000000008E-2</c:v>
                </c:pt>
                <c:pt idx="10207">
                  <c:v>7.0368500000000014E-2</c:v>
                </c:pt>
                <c:pt idx="10208">
                  <c:v>7.0356000000000016E-2</c:v>
                </c:pt>
                <c:pt idx="10209">
                  <c:v>7.0347999999999994E-2</c:v>
                </c:pt>
                <c:pt idx="10210">
                  <c:v>7.0332000000000006E-2</c:v>
                </c:pt>
                <c:pt idx="10211">
                  <c:v>7.0316000000000004E-2</c:v>
                </c:pt>
                <c:pt idx="10212">
                  <c:v>7.0305000000000006E-2</c:v>
                </c:pt>
                <c:pt idx="10213">
                  <c:v>7.0292999999999994E-2</c:v>
                </c:pt>
                <c:pt idx="10214">
                  <c:v>7.0278999999999994E-2</c:v>
                </c:pt>
                <c:pt idx="10215">
                  <c:v>7.0281499999999997E-2</c:v>
                </c:pt>
                <c:pt idx="10216">
                  <c:v>7.0269499999999985E-2</c:v>
                </c:pt>
                <c:pt idx="10217">
                  <c:v>7.0258999999999988E-2</c:v>
                </c:pt>
                <c:pt idx="10218">
                  <c:v>7.0297999999999999E-2</c:v>
                </c:pt>
                <c:pt idx="10219">
                  <c:v>7.0273500000000003E-2</c:v>
                </c:pt>
                <c:pt idx="10220">
                  <c:v>7.0260000000000003E-2</c:v>
                </c:pt>
                <c:pt idx="10221">
                  <c:v>7.0245000000000002E-2</c:v>
                </c:pt>
                <c:pt idx="10222">
                  <c:v>7.0230500000000001E-2</c:v>
                </c:pt>
                <c:pt idx="10223">
                  <c:v>7.0213999999999999E-2</c:v>
                </c:pt>
                <c:pt idx="10224">
                  <c:v>7.0206000000000005E-2</c:v>
                </c:pt>
                <c:pt idx="10225">
                  <c:v>7.0202000000000001E-2</c:v>
                </c:pt>
                <c:pt idx="10226">
                  <c:v>7.0191000000000003E-2</c:v>
                </c:pt>
                <c:pt idx="10227">
                  <c:v>7.0186999999999986E-2</c:v>
                </c:pt>
                <c:pt idx="10228">
                  <c:v>7.0184499999999997E-2</c:v>
                </c:pt>
                <c:pt idx="10229">
                  <c:v>7.0180499999999993E-2</c:v>
                </c:pt>
                <c:pt idx="10230">
                  <c:v>7.0178499999999991E-2</c:v>
                </c:pt>
                <c:pt idx="10231">
                  <c:v>7.0155999999999996E-2</c:v>
                </c:pt>
                <c:pt idx="10232">
                  <c:v>7.0148499999999989E-2</c:v>
                </c:pt>
                <c:pt idx="10233">
                  <c:v>7.0141999999999982E-2</c:v>
                </c:pt>
                <c:pt idx="10234">
                  <c:v>7.013949999999998E-2</c:v>
                </c:pt>
                <c:pt idx="10235">
                  <c:v>7.0134499999999975E-2</c:v>
                </c:pt>
                <c:pt idx="10236">
                  <c:v>7.0132499999999987E-2</c:v>
                </c:pt>
                <c:pt idx="10237">
                  <c:v>7.013599999999999E-2</c:v>
                </c:pt>
                <c:pt idx="10238">
                  <c:v>7.0136999999999977E-2</c:v>
                </c:pt>
                <c:pt idx="10239">
                  <c:v>7.0142499999999983E-2</c:v>
                </c:pt>
                <c:pt idx="10240">
                  <c:v>7.0140499999999995E-2</c:v>
                </c:pt>
                <c:pt idx="10241">
                  <c:v>7.0140999999999995E-2</c:v>
                </c:pt>
                <c:pt idx="10242">
                  <c:v>7.0139499999999994E-2</c:v>
                </c:pt>
                <c:pt idx="10243">
                  <c:v>7.0129999999999984E-2</c:v>
                </c:pt>
                <c:pt idx="10244">
                  <c:v>7.0121999999999976E-2</c:v>
                </c:pt>
                <c:pt idx="10245">
                  <c:v>7.0113499999999981E-2</c:v>
                </c:pt>
                <c:pt idx="10246">
                  <c:v>7.0101499999999983E-2</c:v>
                </c:pt>
                <c:pt idx="10247">
                  <c:v>7.0095499999999977E-2</c:v>
                </c:pt>
                <c:pt idx="10248">
                  <c:v>7.009249999999996E-2</c:v>
                </c:pt>
                <c:pt idx="10249">
                  <c:v>7.0084999999999967E-2</c:v>
                </c:pt>
                <c:pt idx="10250">
                  <c:v>7.0080999999999977E-2</c:v>
                </c:pt>
                <c:pt idx="10251">
                  <c:v>7.0061999999999985E-2</c:v>
                </c:pt>
                <c:pt idx="10252">
                  <c:v>7.0058999999999982E-2</c:v>
                </c:pt>
                <c:pt idx="10253">
                  <c:v>7.0056499999999994E-2</c:v>
                </c:pt>
                <c:pt idx="10254">
                  <c:v>7.0054999999999992E-2</c:v>
                </c:pt>
                <c:pt idx="10255">
                  <c:v>7.0043499999999981E-2</c:v>
                </c:pt>
                <c:pt idx="10256">
                  <c:v>7.0028999999999994E-2</c:v>
                </c:pt>
                <c:pt idx="10257">
                  <c:v>7.0017999999999997E-2</c:v>
                </c:pt>
                <c:pt idx="10258">
                  <c:v>7.001149999999999E-2</c:v>
                </c:pt>
                <c:pt idx="10259">
                  <c:v>7.0001999999999981E-2</c:v>
                </c:pt>
                <c:pt idx="10260">
                  <c:v>6.999699999999999E-2</c:v>
                </c:pt>
                <c:pt idx="10261">
                  <c:v>6.9995499999999988E-2</c:v>
                </c:pt>
                <c:pt idx="10262">
                  <c:v>6.9993499999999986E-2</c:v>
                </c:pt>
                <c:pt idx="10263">
                  <c:v>6.9984999999999992E-2</c:v>
                </c:pt>
                <c:pt idx="10264">
                  <c:v>6.9981999999999989E-2</c:v>
                </c:pt>
                <c:pt idx="10265">
                  <c:v>6.9979999999999987E-2</c:v>
                </c:pt>
                <c:pt idx="10266">
                  <c:v>6.9980499999999987E-2</c:v>
                </c:pt>
                <c:pt idx="10267">
                  <c:v>6.9978499999999999E-2</c:v>
                </c:pt>
                <c:pt idx="10268">
                  <c:v>6.9976999999999998E-2</c:v>
                </c:pt>
                <c:pt idx="10269">
                  <c:v>6.9979E-2</c:v>
                </c:pt>
                <c:pt idx="10270">
                  <c:v>6.9968500000000003E-2</c:v>
                </c:pt>
                <c:pt idx="10271">
                  <c:v>6.99795E-2</c:v>
                </c:pt>
                <c:pt idx="10272">
                  <c:v>6.9984500000000005E-2</c:v>
                </c:pt>
                <c:pt idx="10273">
                  <c:v>6.9987500000000008E-2</c:v>
                </c:pt>
                <c:pt idx="10274">
                  <c:v>6.9992000000000013E-2</c:v>
                </c:pt>
                <c:pt idx="10275">
                  <c:v>6.9991000000000012E-2</c:v>
                </c:pt>
                <c:pt idx="10276">
                  <c:v>6.9995000000000016E-2</c:v>
                </c:pt>
                <c:pt idx="10277">
                  <c:v>6.999900000000002E-2</c:v>
                </c:pt>
                <c:pt idx="10278">
                  <c:v>7.0000500000000021E-2</c:v>
                </c:pt>
                <c:pt idx="10279">
                  <c:v>7.0005000000000026E-2</c:v>
                </c:pt>
                <c:pt idx="10280">
                  <c:v>7.0005000000000026E-2</c:v>
                </c:pt>
                <c:pt idx="10281">
                  <c:v>7.0000000000000034E-2</c:v>
                </c:pt>
                <c:pt idx="10282">
                  <c:v>6.9998000000000032E-2</c:v>
                </c:pt>
                <c:pt idx="10283">
                  <c:v>6.9991500000000026E-2</c:v>
                </c:pt>
                <c:pt idx="10284">
                  <c:v>6.999550000000003E-2</c:v>
                </c:pt>
                <c:pt idx="10285">
                  <c:v>7.0000500000000021E-2</c:v>
                </c:pt>
                <c:pt idx="10286">
                  <c:v>7.0002500000000023E-2</c:v>
                </c:pt>
                <c:pt idx="10287">
                  <c:v>7.0011500000000018E-2</c:v>
                </c:pt>
                <c:pt idx="10288">
                  <c:v>7.001300000000002E-2</c:v>
                </c:pt>
                <c:pt idx="10289">
                  <c:v>7.0016000000000023E-2</c:v>
                </c:pt>
                <c:pt idx="10290">
                  <c:v>7.0019500000000026E-2</c:v>
                </c:pt>
                <c:pt idx="10291">
                  <c:v>7.0020000000000013E-2</c:v>
                </c:pt>
                <c:pt idx="10292">
                  <c:v>7.0018500000000025E-2</c:v>
                </c:pt>
                <c:pt idx="10293">
                  <c:v>7.0020000000000013E-2</c:v>
                </c:pt>
                <c:pt idx="10294">
                  <c:v>7.0015000000000022E-2</c:v>
                </c:pt>
                <c:pt idx="10295">
                  <c:v>7.0012500000000019E-2</c:v>
                </c:pt>
                <c:pt idx="10296">
                  <c:v>7.0016000000000009E-2</c:v>
                </c:pt>
                <c:pt idx="10297">
                  <c:v>7.0015000000000008E-2</c:v>
                </c:pt>
                <c:pt idx="10298">
                  <c:v>7.0016000000000023E-2</c:v>
                </c:pt>
                <c:pt idx="10299">
                  <c:v>7.0017000000000038E-2</c:v>
                </c:pt>
                <c:pt idx="10300">
                  <c:v>7.0011500000000018E-2</c:v>
                </c:pt>
                <c:pt idx="10301">
                  <c:v>7.0008500000000029E-2</c:v>
                </c:pt>
                <c:pt idx="10302">
                  <c:v>7.0013000000000034E-2</c:v>
                </c:pt>
                <c:pt idx="10303">
                  <c:v>7.0027000000000034E-2</c:v>
                </c:pt>
                <c:pt idx="10304">
                  <c:v>7.0029500000000022E-2</c:v>
                </c:pt>
                <c:pt idx="10305">
                  <c:v>7.0026000000000033E-2</c:v>
                </c:pt>
                <c:pt idx="10306">
                  <c:v>7.0025500000000032E-2</c:v>
                </c:pt>
                <c:pt idx="10307">
                  <c:v>7.001950000000004E-2</c:v>
                </c:pt>
                <c:pt idx="10308">
                  <c:v>7.002350000000003E-2</c:v>
                </c:pt>
                <c:pt idx="10309">
                  <c:v>7.0024000000000031E-2</c:v>
                </c:pt>
                <c:pt idx="10310">
                  <c:v>7.0019500000000012E-2</c:v>
                </c:pt>
                <c:pt idx="10311">
                  <c:v>7.0020000000000027E-2</c:v>
                </c:pt>
                <c:pt idx="10312">
                  <c:v>7.0026500000000019E-2</c:v>
                </c:pt>
                <c:pt idx="10313">
                  <c:v>7.0028000000000021E-2</c:v>
                </c:pt>
                <c:pt idx="10314">
                  <c:v>7.0036500000000043E-2</c:v>
                </c:pt>
                <c:pt idx="10315">
                  <c:v>7.002350000000003E-2</c:v>
                </c:pt>
                <c:pt idx="10316">
                  <c:v>7.0022000000000029E-2</c:v>
                </c:pt>
                <c:pt idx="10317">
                  <c:v>7.0036000000000029E-2</c:v>
                </c:pt>
                <c:pt idx="10318">
                  <c:v>7.0042500000000021E-2</c:v>
                </c:pt>
                <c:pt idx="10319">
                  <c:v>7.0038000000000003E-2</c:v>
                </c:pt>
                <c:pt idx="10320">
                  <c:v>7.0039000000000018E-2</c:v>
                </c:pt>
                <c:pt idx="10321">
                  <c:v>7.0036000000000029E-2</c:v>
                </c:pt>
                <c:pt idx="10322">
                  <c:v>7.0033500000000026E-2</c:v>
                </c:pt>
                <c:pt idx="10323">
                  <c:v>7.0024000000000017E-2</c:v>
                </c:pt>
                <c:pt idx="10324">
                  <c:v>7.0023500000000016E-2</c:v>
                </c:pt>
                <c:pt idx="10325">
                  <c:v>7.0023000000000016E-2</c:v>
                </c:pt>
                <c:pt idx="10326">
                  <c:v>6.997200000000002E-2</c:v>
                </c:pt>
                <c:pt idx="10327">
                  <c:v>6.9978000000000026E-2</c:v>
                </c:pt>
                <c:pt idx="10328">
                  <c:v>6.9971000000000033E-2</c:v>
                </c:pt>
                <c:pt idx="10329">
                  <c:v>6.9971500000000034E-2</c:v>
                </c:pt>
                <c:pt idx="10330">
                  <c:v>6.9970000000000032E-2</c:v>
                </c:pt>
                <c:pt idx="10331">
                  <c:v>6.9959000000000049E-2</c:v>
                </c:pt>
                <c:pt idx="10332">
                  <c:v>6.9953500000000043E-2</c:v>
                </c:pt>
                <c:pt idx="10333">
                  <c:v>6.9943500000000047E-2</c:v>
                </c:pt>
                <c:pt idx="10334">
                  <c:v>6.9934500000000024E-2</c:v>
                </c:pt>
                <c:pt idx="10335">
                  <c:v>6.992250000000004E-2</c:v>
                </c:pt>
                <c:pt idx="10336">
                  <c:v>6.9916000000000034E-2</c:v>
                </c:pt>
                <c:pt idx="10337">
                  <c:v>6.9907500000000039E-2</c:v>
                </c:pt>
                <c:pt idx="10338">
                  <c:v>6.9899500000000017E-2</c:v>
                </c:pt>
                <c:pt idx="10339">
                  <c:v>6.9914000000000018E-2</c:v>
                </c:pt>
                <c:pt idx="10340">
                  <c:v>6.9898500000000016E-2</c:v>
                </c:pt>
                <c:pt idx="10341">
                  <c:v>6.9889500000000007E-2</c:v>
                </c:pt>
                <c:pt idx="10342">
                  <c:v>6.9871000000000003E-2</c:v>
                </c:pt>
                <c:pt idx="10343">
                  <c:v>6.9865000000000024E-2</c:v>
                </c:pt>
                <c:pt idx="10344">
                  <c:v>6.985050000000001E-2</c:v>
                </c:pt>
                <c:pt idx="10345">
                  <c:v>6.983700000000001E-2</c:v>
                </c:pt>
                <c:pt idx="10346">
                  <c:v>6.9827000000000014E-2</c:v>
                </c:pt>
                <c:pt idx="10347">
                  <c:v>6.9827000000000028E-2</c:v>
                </c:pt>
                <c:pt idx="10348">
                  <c:v>6.9821000000000008E-2</c:v>
                </c:pt>
                <c:pt idx="10349">
                  <c:v>6.9816500000000004E-2</c:v>
                </c:pt>
                <c:pt idx="10350">
                  <c:v>6.9814000000000015E-2</c:v>
                </c:pt>
                <c:pt idx="10351">
                  <c:v>6.9808000000000009E-2</c:v>
                </c:pt>
                <c:pt idx="10352">
                  <c:v>6.9799000000000014E-2</c:v>
                </c:pt>
                <c:pt idx="10353">
                  <c:v>6.9793000000000008E-2</c:v>
                </c:pt>
                <c:pt idx="10354">
                  <c:v>6.978750000000003E-2</c:v>
                </c:pt>
                <c:pt idx="10355">
                  <c:v>6.9794000000000009E-2</c:v>
                </c:pt>
                <c:pt idx="10356">
                  <c:v>6.9793000000000008E-2</c:v>
                </c:pt>
                <c:pt idx="10357">
                  <c:v>6.9793000000000008E-2</c:v>
                </c:pt>
                <c:pt idx="10358">
                  <c:v>6.9794000000000009E-2</c:v>
                </c:pt>
                <c:pt idx="10359">
                  <c:v>6.9801500000000016E-2</c:v>
                </c:pt>
                <c:pt idx="10360">
                  <c:v>6.9804500000000005E-2</c:v>
                </c:pt>
                <c:pt idx="10361">
                  <c:v>6.9811000000000026E-2</c:v>
                </c:pt>
                <c:pt idx="10362">
                  <c:v>6.9818500000000033E-2</c:v>
                </c:pt>
                <c:pt idx="10363">
                  <c:v>6.9811500000000026E-2</c:v>
                </c:pt>
                <c:pt idx="10364">
                  <c:v>6.9812500000000027E-2</c:v>
                </c:pt>
                <c:pt idx="10365">
                  <c:v>6.9816000000000017E-2</c:v>
                </c:pt>
                <c:pt idx="10366">
                  <c:v>6.9822000000000009E-2</c:v>
                </c:pt>
                <c:pt idx="10367">
                  <c:v>6.9825000000000026E-2</c:v>
                </c:pt>
                <c:pt idx="10368">
                  <c:v>6.9841500000000015E-2</c:v>
                </c:pt>
                <c:pt idx="10369">
                  <c:v>6.9849000000000008E-2</c:v>
                </c:pt>
                <c:pt idx="10370">
                  <c:v>6.9860000000000019E-2</c:v>
                </c:pt>
                <c:pt idx="10371">
                  <c:v>6.988450000000003E-2</c:v>
                </c:pt>
                <c:pt idx="10372">
                  <c:v>6.9893500000000039E-2</c:v>
                </c:pt>
                <c:pt idx="10373">
                  <c:v>6.9904000000000036E-2</c:v>
                </c:pt>
                <c:pt idx="10374">
                  <c:v>6.9911500000000029E-2</c:v>
                </c:pt>
                <c:pt idx="10375">
                  <c:v>6.9910500000000028E-2</c:v>
                </c:pt>
                <c:pt idx="10376">
                  <c:v>6.9914000000000018E-2</c:v>
                </c:pt>
                <c:pt idx="10377">
                  <c:v>6.9917000000000021E-2</c:v>
                </c:pt>
                <c:pt idx="10378">
                  <c:v>6.9909000000000013E-2</c:v>
                </c:pt>
                <c:pt idx="10379">
                  <c:v>6.9914500000000018E-2</c:v>
                </c:pt>
                <c:pt idx="10380">
                  <c:v>6.9918500000000036E-2</c:v>
                </c:pt>
                <c:pt idx="10381">
                  <c:v>6.9924000000000014E-2</c:v>
                </c:pt>
                <c:pt idx="10382">
                  <c:v>6.9919500000000023E-2</c:v>
                </c:pt>
                <c:pt idx="10383">
                  <c:v>6.9924000000000028E-2</c:v>
                </c:pt>
                <c:pt idx="10384">
                  <c:v>6.9934500000000024E-2</c:v>
                </c:pt>
                <c:pt idx="10385">
                  <c:v>6.9936000000000012E-2</c:v>
                </c:pt>
                <c:pt idx="10386">
                  <c:v>6.9938000000000014E-2</c:v>
                </c:pt>
                <c:pt idx="10387">
                  <c:v>6.9935500000000012E-2</c:v>
                </c:pt>
                <c:pt idx="10388">
                  <c:v>6.9943999999999992E-2</c:v>
                </c:pt>
                <c:pt idx="10389">
                  <c:v>6.9949999999999998E-2</c:v>
                </c:pt>
                <c:pt idx="10390">
                  <c:v>6.9953500000000002E-2</c:v>
                </c:pt>
                <c:pt idx="10391">
                  <c:v>6.9965499999999986E-2</c:v>
                </c:pt>
                <c:pt idx="10392">
                  <c:v>6.9971999999999979E-2</c:v>
                </c:pt>
                <c:pt idx="10393">
                  <c:v>6.9970499999999991E-2</c:v>
                </c:pt>
                <c:pt idx="10394">
                  <c:v>6.9979999999999987E-2</c:v>
                </c:pt>
                <c:pt idx="10395">
                  <c:v>6.9979E-2</c:v>
                </c:pt>
                <c:pt idx="10396">
                  <c:v>6.9982499999999989E-2</c:v>
                </c:pt>
                <c:pt idx="10397">
                  <c:v>6.9994500000000001E-2</c:v>
                </c:pt>
                <c:pt idx="10398">
                  <c:v>7.0003499999999996E-2</c:v>
                </c:pt>
                <c:pt idx="10399">
                  <c:v>7.0018999999999998E-2</c:v>
                </c:pt>
                <c:pt idx="10400">
                  <c:v>7.0027999999999979E-2</c:v>
                </c:pt>
                <c:pt idx="10401">
                  <c:v>7.0039499999999991E-2</c:v>
                </c:pt>
                <c:pt idx="10402">
                  <c:v>7.0057499999999995E-2</c:v>
                </c:pt>
                <c:pt idx="10403">
                  <c:v>7.0075499999999999E-2</c:v>
                </c:pt>
                <c:pt idx="10404">
                  <c:v>7.00905E-2</c:v>
                </c:pt>
                <c:pt idx="10405">
                  <c:v>7.0099500000000009E-2</c:v>
                </c:pt>
                <c:pt idx="10406">
                  <c:v>7.0112500000000008E-2</c:v>
                </c:pt>
                <c:pt idx="10407">
                  <c:v>7.0140000000000008E-2</c:v>
                </c:pt>
                <c:pt idx="10408">
                  <c:v>7.0154500000000009E-2</c:v>
                </c:pt>
                <c:pt idx="10409">
                  <c:v>7.017000000000001E-2</c:v>
                </c:pt>
                <c:pt idx="10410">
                  <c:v>7.0195499999999994E-2</c:v>
                </c:pt>
                <c:pt idx="10411">
                  <c:v>7.0216000000000001E-2</c:v>
                </c:pt>
                <c:pt idx="10412">
                  <c:v>7.0232499999999989E-2</c:v>
                </c:pt>
                <c:pt idx="10413">
                  <c:v>7.0251499999999995E-2</c:v>
                </c:pt>
                <c:pt idx="10414">
                  <c:v>7.0269499999999999E-2</c:v>
                </c:pt>
                <c:pt idx="10415">
                  <c:v>7.029249999999998E-2</c:v>
                </c:pt>
                <c:pt idx="10416">
                  <c:v>7.03125E-2</c:v>
                </c:pt>
                <c:pt idx="10417">
                  <c:v>7.0323999999999998E-2</c:v>
                </c:pt>
                <c:pt idx="10418">
                  <c:v>7.0341500000000001E-2</c:v>
                </c:pt>
                <c:pt idx="10419">
                  <c:v>7.0364999999999983E-2</c:v>
                </c:pt>
                <c:pt idx="10420">
                  <c:v>7.0374999999999993E-2</c:v>
                </c:pt>
                <c:pt idx="10421">
                  <c:v>7.0396E-2</c:v>
                </c:pt>
                <c:pt idx="10422">
                  <c:v>7.0420500000000011E-2</c:v>
                </c:pt>
                <c:pt idx="10423">
                  <c:v>7.0442500000000005E-2</c:v>
                </c:pt>
                <c:pt idx="10424">
                  <c:v>7.0460499999999995E-2</c:v>
                </c:pt>
                <c:pt idx="10425">
                  <c:v>7.0480500000000001E-2</c:v>
                </c:pt>
                <c:pt idx="10426">
                  <c:v>7.0500500000000008E-2</c:v>
                </c:pt>
                <c:pt idx="10427">
                  <c:v>7.0520500000000014E-2</c:v>
                </c:pt>
                <c:pt idx="10428">
                  <c:v>7.0536000000000001E-2</c:v>
                </c:pt>
                <c:pt idx="10429">
                  <c:v>7.0554500000000006E-2</c:v>
                </c:pt>
                <c:pt idx="10430">
                  <c:v>7.0571000000000009E-2</c:v>
                </c:pt>
                <c:pt idx="10431">
                  <c:v>7.0611000000000007E-2</c:v>
                </c:pt>
                <c:pt idx="10432">
                  <c:v>7.062750000000001E-2</c:v>
                </c:pt>
                <c:pt idx="10433">
                  <c:v>7.06455E-2</c:v>
                </c:pt>
                <c:pt idx="10434">
                  <c:v>7.0657999999999999E-2</c:v>
                </c:pt>
                <c:pt idx="10435">
                  <c:v>7.0671499999999998E-2</c:v>
                </c:pt>
                <c:pt idx="10436">
                  <c:v>7.0688000000000015E-2</c:v>
                </c:pt>
                <c:pt idx="10437">
                  <c:v>7.069700000000001E-2</c:v>
                </c:pt>
                <c:pt idx="10438">
                  <c:v>7.070449999999999E-2</c:v>
                </c:pt>
                <c:pt idx="10439">
                  <c:v>7.0706000000000005E-2</c:v>
                </c:pt>
                <c:pt idx="10440">
                  <c:v>7.0721999999999993E-2</c:v>
                </c:pt>
                <c:pt idx="10441">
                  <c:v>7.0738999999999996E-2</c:v>
                </c:pt>
                <c:pt idx="10442">
                  <c:v>7.076049999999999E-2</c:v>
                </c:pt>
                <c:pt idx="10443">
                  <c:v>7.0791500000000007E-2</c:v>
                </c:pt>
                <c:pt idx="10444">
                  <c:v>7.0813499999999988E-2</c:v>
                </c:pt>
                <c:pt idx="10445">
                  <c:v>7.0831000000000005E-2</c:v>
                </c:pt>
                <c:pt idx="10446">
                  <c:v>7.0850499999999983E-2</c:v>
                </c:pt>
                <c:pt idx="10447">
                  <c:v>7.0862499999999995E-2</c:v>
                </c:pt>
                <c:pt idx="10448">
                  <c:v>7.0864999999999997E-2</c:v>
                </c:pt>
                <c:pt idx="10449">
                  <c:v>7.088549999999999E-2</c:v>
                </c:pt>
                <c:pt idx="10450">
                  <c:v>7.0903999999999995E-2</c:v>
                </c:pt>
                <c:pt idx="10451">
                  <c:v>7.0927499999999991E-2</c:v>
                </c:pt>
                <c:pt idx="10452">
                  <c:v>7.0946499999999982E-2</c:v>
                </c:pt>
                <c:pt idx="10453">
                  <c:v>7.0969999999999978E-2</c:v>
                </c:pt>
                <c:pt idx="10454">
                  <c:v>7.0992499999999986E-2</c:v>
                </c:pt>
                <c:pt idx="10455">
                  <c:v>7.102749999999998E-2</c:v>
                </c:pt>
                <c:pt idx="10456">
                  <c:v>7.1062499999999987E-2</c:v>
                </c:pt>
                <c:pt idx="10457">
                  <c:v>7.109749999999998E-2</c:v>
                </c:pt>
                <c:pt idx="10458">
                  <c:v>7.1126999999999996E-2</c:v>
                </c:pt>
                <c:pt idx="10459">
                  <c:v>7.1179999999999966E-2</c:v>
                </c:pt>
                <c:pt idx="10460">
                  <c:v>7.1214499999999986E-2</c:v>
                </c:pt>
                <c:pt idx="10461">
                  <c:v>7.1245999999999976E-2</c:v>
                </c:pt>
                <c:pt idx="10462">
                  <c:v>7.1276499999999979E-2</c:v>
                </c:pt>
                <c:pt idx="10463">
                  <c:v>7.1313999999999975E-2</c:v>
                </c:pt>
                <c:pt idx="10464">
                  <c:v>7.1345499999999992E-2</c:v>
                </c:pt>
                <c:pt idx="10465">
                  <c:v>7.1376999999999982E-2</c:v>
                </c:pt>
                <c:pt idx="10466">
                  <c:v>7.1387499999999993E-2</c:v>
                </c:pt>
                <c:pt idx="10467">
                  <c:v>7.1433499999999997E-2</c:v>
                </c:pt>
                <c:pt idx="10468">
                  <c:v>7.1467500000000003E-2</c:v>
                </c:pt>
                <c:pt idx="10469">
                  <c:v>7.1494499999999989E-2</c:v>
                </c:pt>
                <c:pt idx="10470">
                  <c:v>7.1534500000000001E-2</c:v>
                </c:pt>
                <c:pt idx="10471">
                  <c:v>7.1548500000000001E-2</c:v>
                </c:pt>
                <c:pt idx="10472">
                  <c:v>7.1566999999999992E-2</c:v>
                </c:pt>
                <c:pt idx="10473">
                  <c:v>7.1586000000000011E-2</c:v>
                </c:pt>
                <c:pt idx="10474">
                  <c:v>7.160699999999999E-2</c:v>
                </c:pt>
                <c:pt idx="10475">
                  <c:v>7.163449999999999E-2</c:v>
                </c:pt>
                <c:pt idx="10476">
                  <c:v>7.1651500000000007E-2</c:v>
                </c:pt>
                <c:pt idx="10477">
                  <c:v>7.1677500000000005E-2</c:v>
                </c:pt>
                <c:pt idx="10478">
                  <c:v>7.1697999999999998E-2</c:v>
                </c:pt>
                <c:pt idx="10479">
                  <c:v>7.1711499999999997E-2</c:v>
                </c:pt>
                <c:pt idx="10480">
                  <c:v>7.1734499999999993E-2</c:v>
                </c:pt>
                <c:pt idx="10481">
                  <c:v>7.1761000000000005E-2</c:v>
                </c:pt>
                <c:pt idx="10482">
                  <c:v>7.1778500000000009E-2</c:v>
                </c:pt>
                <c:pt idx="10483">
                  <c:v>7.1799500000000016E-2</c:v>
                </c:pt>
                <c:pt idx="10484">
                  <c:v>7.1805500000000008E-2</c:v>
                </c:pt>
                <c:pt idx="10485">
                  <c:v>7.1842000000000017E-2</c:v>
                </c:pt>
                <c:pt idx="10486">
                  <c:v>7.1858500000000006E-2</c:v>
                </c:pt>
                <c:pt idx="10487">
                  <c:v>7.1888000000000007E-2</c:v>
                </c:pt>
                <c:pt idx="10488">
                  <c:v>7.1910000000000016E-2</c:v>
                </c:pt>
                <c:pt idx="10489">
                  <c:v>7.1927500000000005E-2</c:v>
                </c:pt>
                <c:pt idx="10490">
                  <c:v>7.1952000000000002E-2</c:v>
                </c:pt>
                <c:pt idx="10491">
                  <c:v>7.1969000000000005E-2</c:v>
                </c:pt>
                <c:pt idx="10492">
                  <c:v>7.199499999999999E-2</c:v>
                </c:pt>
                <c:pt idx="10493">
                  <c:v>7.2017499999999998E-2</c:v>
                </c:pt>
                <c:pt idx="10494">
                  <c:v>7.2043499999999983E-2</c:v>
                </c:pt>
                <c:pt idx="10495">
                  <c:v>7.2065500000000005E-2</c:v>
                </c:pt>
                <c:pt idx="10496">
                  <c:v>7.2090000000000001E-2</c:v>
                </c:pt>
                <c:pt idx="10497">
                  <c:v>7.2116000000000013E-2</c:v>
                </c:pt>
                <c:pt idx="10498">
                  <c:v>7.2203500000000004E-2</c:v>
                </c:pt>
                <c:pt idx="10499">
                  <c:v>7.2228500000000015E-2</c:v>
                </c:pt>
                <c:pt idx="10500">
                  <c:v>7.2253999999999999E-2</c:v>
                </c:pt>
                <c:pt idx="10501">
                  <c:v>7.2275499999999993E-2</c:v>
                </c:pt>
                <c:pt idx="10502">
                  <c:v>7.2285499999999989E-2</c:v>
                </c:pt>
                <c:pt idx="10503">
                  <c:v>7.2293999999999997E-2</c:v>
                </c:pt>
                <c:pt idx="10504">
                  <c:v>7.2315999999999991E-2</c:v>
                </c:pt>
                <c:pt idx="10505">
                  <c:v>7.23385E-2</c:v>
                </c:pt>
                <c:pt idx="10506">
                  <c:v>7.2355500000000003E-2</c:v>
                </c:pt>
                <c:pt idx="10507">
                  <c:v>7.2385499999999992E-2</c:v>
                </c:pt>
                <c:pt idx="10508">
                  <c:v>7.2410500000000003E-2</c:v>
                </c:pt>
                <c:pt idx="10509">
                  <c:v>7.2432499999999997E-2</c:v>
                </c:pt>
                <c:pt idx="10510">
                  <c:v>7.2449999999999987E-2</c:v>
                </c:pt>
                <c:pt idx="10511">
                  <c:v>7.2477999999999987E-2</c:v>
                </c:pt>
                <c:pt idx="10512">
                  <c:v>7.2495499999999991E-2</c:v>
                </c:pt>
                <c:pt idx="10513">
                  <c:v>7.2516499999999998E-2</c:v>
                </c:pt>
                <c:pt idx="10514">
                  <c:v>7.253649999999999E-2</c:v>
                </c:pt>
                <c:pt idx="10515">
                  <c:v>7.2562500000000002E-2</c:v>
                </c:pt>
                <c:pt idx="10516">
                  <c:v>7.2579999999999978E-2</c:v>
                </c:pt>
                <c:pt idx="10517">
                  <c:v>7.2599499999999983E-2</c:v>
                </c:pt>
                <c:pt idx="10518">
                  <c:v>7.2616999999999987E-2</c:v>
                </c:pt>
                <c:pt idx="10519">
                  <c:v>7.2648999999999991E-2</c:v>
                </c:pt>
                <c:pt idx="10520">
                  <c:v>7.2668499999999983E-2</c:v>
                </c:pt>
                <c:pt idx="10521">
                  <c:v>7.2695999999999997E-2</c:v>
                </c:pt>
                <c:pt idx="10522">
                  <c:v>7.2716499999999989E-2</c:v>
                </c:pt>
                <c:pt idx="10523">
                  <c:v>7.2732999999999992E-2</c:v>
                </c:pt>
                <c:pt idx="10524">
                  <c:v>7.27545E-2</c:v>
                </c:pt>
                <c:pt idx="10525">
                  <c:v>7.2780499999999998E-2</c:v>
                </c:pt>
                <c:pt idx="10526">
                  <c:v>7.2797999999999988E-2</c:v>
                </c:pt>
                <c:pt idx="10527">
                  <c:v>7.2808999999999985E-2</c:v>
                </c:pt>
                <c:pt idx="10528">
                  <c:v>7.2824499999999986E-2</c:v>
                </c:pt>
                <c:pt idx="10529">
                  <c:v>7.2833999999999982E-2</c:v>
                </c:pt>
                <c:pt idx="10530">
                  <c:v>7.2846999999999967E-2</c:v>
                </c:pt>
                <c:pt idx="10531">
                  <c:v>7.2852999999999987E-2</c:v>
                </c:pt>
                <c:pt idx="10532">
                  <c:v>7.2869499999999976E-2</c:v>
                </c:pt>
                <c:pt idx="10533">
                  <c:v>7.2882999999999976E-2</c:v>
                </c:pt>
                <c:pt idx="10534">
                  <c:v>7.2901999999999981E-2</c:v>
                </c:pt>
                <c:pt idx="10535">
                  <c:v>7.2919499999999984E-2</c:v>
                </c:pt>
                <c:pt idx="10536">
                  <c:v>7.2930999999999968E-2</c:v>
                </c:pt>
                <c:pt idx="10537">
                  <c:v>7.293649999999996E-2</c:v>
                </c:pt>
                <c:pt idx="10538">
                  <c:v>7.2944499999999954E-2</c:v>
                </c:pt>
                <c:pt idx="10539">
                  <c:v>7.2937999999999961E-2</c:v>
                </c:pt>
                <c:pt idx="10540">
                  <c:v>7.2949999999999973E-2</c:v>
                </c:pt>
                <c:pt idx="10541">
                  <c:v>7.2951999999999961E-2</c:v>
                </c:pt>
                <c:pt idx="10542">
                  <c:v>7.2973999999999956E-2</c:v>
                </c:pt>
                <c:pt idx="10543">
                  <c:v>7.2984499999999966E-2</c:v>
                </c:pt>
                <c:pt idx="10544">
                  <c:v>7.3000999999999969E-2</c:v>
                </c:pt>
                <c:pt idx="10545">
                  <c:v>7.3017999999999972E-2</c:v>
                </c:pt>
                <c:pt idx="10546">
                  <c:v>7.3027499999999967E-2</c:v>
                </c:pt>
                <c:pt idx="10547">
                  <c:v>7.3044499999999971E-2</c:v>
                </c:pt>
                <c:pt idx="10548">
                  <c:v>7.3052999999999979E-2</c:v>
                </c:pt>
                <c:pt idx="10549">
                  <c:v>7.3066999999999979E-2</c:v>
                </c:pt>
                <c:pt idx="10550">
                  <c:v>7.3079999999999964E-2</c:v>
                </c:pt>
                <c:pt idx="10551">
                  <c:v>7.3098999999999983E-2</c:v>
                </c:pt>
                <c:pt idx="10552">
                  <c:v>7.3116499999999959E-2</c:v>
                </c:pt>
                <c:pt idx="10553">
                  <c:v>7.3134499999999977E-2</c:v>
                </c:pt>
                <c:pt idx="10554">
                  <c:v>7.3156999999999972E-2</c:v>
                </c:pt>
                <c:pt idx="10555">
                  <c:v>7.3177499999999965E-2</c:v>
                </c:pt>
                <c:pt idx="10556">
                  <c:v>7.3198499999999972E-2</c:v>
                </c:pt>
                <c:pt idx="10557">
                  <c:v>7.3224999999999971E-2</c:v>
                </c:pt>
                <c:pt idx="10558">
                  <c:v>7.3243499999999975E-2</c:v>
                </c:pt>
                <c:pt idx="10559">
                  <c:v>7.3270499999999975E-2</c:v>
                </c:pt>
                <c:pt idx="10560">
                  <c:v>7.3290999999999981E-2</c:v>
                </c:pt>
                <c:pt idx="10561">
                  <c:v>7.3310999999999973E-2</c:v>
                </c:pt>
                <c:pt idx="10562">
                  <c:v>7.3319999999999969E-2</c:v>
                </c:pt>
                <c:pt idx="10563">
                  <c:v>7.3350999999999972E-2</c:v>
                </c:pt>
                <c:pt idx="10564">
                  <c:v>7.337699999999997E-2</c:v>
                </c:pt>
                <c:pt idx="10565">
                  <c:v>7.3397999999999991E-2</c:v>
                </c:pt>
                <c:pt idx="10566">
                  <c:v>7.3416499999999982E-2</c:v>
                </c:pt>
                <c:pt idx="10567">
                  <c:v>7.3427999999999993E-2</c:v>
                </c:pt>
                <c:pt idx="10568">
                  <c:v>7.3440999999999979E-2</c:v>
                </c:pt>
                <c:pt idx="10569">
                  <c:v>7.3453499999999977E-2</c:v>
                </c:pt>
                <c:pt idx="10570">
                  <c:v>7.3430499999999982E-2</c:v>
                </c:pt>
                <c:pt idx="10571">
                  <c:v>7.3441999999999966E-2</c:v>
                </c:pt>
                <c:pt idx="10572">
                  <c:v>7.3458999999999969E-2</c:v>
                </c:pt>
                <c:pt idx="10573">
                  <c:v>7.346399999999996E-2</c:v>
                </c:pt>
                <c:pt idx="10574">
                  <c:v>7.3480499999999963E-2</c:v>
                </c:pt>
                <c:pt idx="10575">
                  <c:v>7.3498999999999967E-2</c:v>
                </c:pt>
                <c:pt idx="10576">
                  <c:v>7.3511499999999966E-2</c:v>
                </c:pt>
                <c:pt idx="10577">
                  <c:v>7.351999999999996E-2</c:v>
                </c:pt>
                <c:pt idx="10578">
                  <c:v>7.3546499999999973E-2</c:v>
                </c:pt>
                <c:pt idx="10579">
                  <c:v>7.3562999999999962E-2</c:v>
                </c:pt>
                <c:pt idx="10580">
                  <c:v>7.3583999999999969E-2</c:v>
                </c:pt>
                <c:pt idx="10581">
                  <c:v>7.3596999999999968E-2</c:v>
                </c:pt>
                <c:pt idx="10582">
                  <c:v>7.3610999999999954E-2</c:v>
                </c:pt>
                <c:pt idx="10583">
                  <c:v>7.3622999999999966E-2</c:v>
                </c:pt>
                <c:pt idx="10584">
                  <c:v>7.3629499999999973E-2</c:v>
                </c:pt>
                <c:pt idx="10585">
                  <c:v>7.365049999999998E-2</c:v>
                </c:pt>
                <c:pt idx="10586">
                  <c:v>7.3673499999999975E-2</c:v>
                </c:pt>
                <c:pt idx="10587">
                  <c:v>7.3701499999999975E-2</c:v>
                </c:pt>
                <c:pt idx="10588">
                  <c:v>7.3726499999999973E-2</c:v>
                </c:pt>
                <c:pt idx="10589">
                  <c:v>7.3749499999999968E-2</c:v>
                </c:pt>
                <c:pt idx="10590">
                  <c:v>7.3774999999999979E-2</c:v>
                </c:pt>
                <c:pt idx="10591">
                  <c:v>7.3811999999999975E-2</c:v>
                </c:pt>
                <c:pt idx="10592">
                  <c:v>7.3829999999999979E-2</c:v>
                </c:pt>
                <c:pt idx="10593">
                  <c:v>7.3853499999999989E-2</c:v>
                </c:pt>
                <c:pt idx="10594">
                  <c:v>7.387249999999998E-2</c:v>
                </c:pt>
                <c:pt idx="10595">
                  <c:v>7.3894999999999988E-2</c:v>
                </c:pt>
                <c:pt idx="10596">
                  <c:v>7.3917499999999983E-2</c:v>
                </c:pt>
                <c:pt idx="10597">
                  <c:v>7.3942499999999994E-2</c:v>
                </c:pt>
                <c:pt idx="10598">
                  <c:v>7.396599999999999E-2</c:v>
                </c:pt>
                <c:pt idx="10599">
                  <c:v>7.3977499999999988E-2</c:v>
                </c:pt>
                <c:pt idx="10600">
                  <c:v>7.3987999999999998E-2</c:v>
                </c:pt>
                <c:pt idx="10601">
                  <c:v>7.4011999999999994E-2</c:v>
                </c:pt>
                <c:pt idx="10602">
                  <c:v>7.4032500000000001E-2</c:v>
                </c:pt>
                <c:pt idx="10603">
                  <c:v>7.4079500000000006E-2</c:v>
                </c:pt>
                <c:pt idx="10604">
                  <c:v>7.4094499999999994E-2</c:v>
                </c:pt>
                <c:pt idx="10605">
                  <c:v>7.4121500000000007E-2</c:v>
                </c:pt>
                <c:pt idx="10606">
                  <c:v>7.4134999999999993E-2</c:v>
                </c:pt>
                <c:pt idx="10607">
                  <c:v>7.4149500000000007E-2</c:v>
                </c:pt>
                <c:pt idx="10608">
                  <c:v>7.4167999999999998E-2</c:v>
                </c:pt>
                <c:pt idx="10609">
                  <c:v>7.4186000000000002E-2</c:v>
                </c:pt>
                <c:pt idx="10610">
                  <c:v>7.4201000000000003E-2</c:v>
                </c:pt>
                <c:pt idx="10611">
                  <c:v>7.420800000000001E-2</c:v>
                </c:pt>
                <c:pt idx="10612">
                  <c:v>7.4227500000000002E-2</c:v>
                </c:pt>
                <c:pt idx="10613">
                  <c:v>7.4242000000000002E-2</c:v>
                </c:pt>
                <c:pt idx="10614">
                  <c:v>7.4265000000000012E-2</c:v>
                </c:pt>
                <c:pt idx="10615">
                  <c:v>7.427300000000002E-2</c:v>
                </c:pt>
                <c:pt idx="10616">
                  <c:v>7.4288000000000007E-2</c:v>
                </c:pt>
                <c:pt idx="10617">
                  <c:v>7.4302000000000007E-2</c:v>
                </c:pt>
                <c:pt idx="10618">
                  <c:v>7.4317500000000009E-2</c:v>
                </c:pt>
                <c:pt idx="10619">
                  <c:v>7.4337500000000001E-2</c:v>
                </c:pt>
                <c:pt idx="10620">
                  <c:v>7.435399999999999E-2</c:v>
                </c:pt>
                <c:pt idx="10621">
                  <c:v>7.4370000000000006E-2</c:v>
                </c:pt>
                <c:pt idx="10622">
                  <c:v>7.4385500000000007E-2</c:v>
                </c:pt>
                <c:pt idx="10623">
                  <c:v>7.4391000000000027E-2</c:v>
                </c:pt>
                <c:pt idx="10624">
                  <c:v>7.4405500000000013E-2</c:v>
                </c:pt>
                <c:pt idx="10625">
                  <c:v>7.4419000000000013E-2</c:v>
                </c:pt>
                <c:pt idx="10626">
                  <c:v>7.444000000000002E-2</c:v>
                </c:pt>
                <c:pt idx="10627">
                  <c:v>7.4451000000000031E-2</c:v>
                </c:pt>
                <c:pt idx="10628">
                  <c:v>7.446400000000003E-2</c:v>
                </c:pt>
                <c:pt idx="10629">
                  <c:v>7.4475000000000027E-2</c:v>
                </c:pt>
                <c:pt idx="10630">
                  <c:v>7.4487000000000025E-2</c:v>
                </c:pt>
                <c:pt idx="10631">
                  <c:v>7.4490000000000028E-2</c:v>
                </c:pt>
                <c:pt idx="10632">
                  <c:v>7.4507500000000032E-2</c:v>
                </c:pt>
                <c:pt idx="10633">
                  <c:v>7.4522000000000033E-2</c:v>
                </c:pt>
                <c:pt idx="10634">
                  <c:v>7.4539000000000022E-2</c:v>
                </c:pt>
                <c:pt idx="10635">
                  <c:v>7.4561000000000016E-2</c:v>
                </c:pt>
                <c:pt idx="10636">
                  <c:v>7.4578000000000005E-2</c:v>
                </c:pt>
                <c:pt idx="10637">
                  <c:v>7.4591500000000005E-2</c:v>
                </c:pt>
                <c:pt idx="10638">
                  <c:v>7.4614000000000014E-2</c:v>
                </c:pt>
                <c:pt idx="10639">
                  <c:v>7.4647000000000019E-2</c:v>
                </c:pt>
                <c:pt idx="10640">
                  <c:v>7.4653000000000025E-2</c:v>
                </c:pt>
                <c:pt idx="10641">
                  <c:v>7.4666000000000024E-2</c:v>
                </c:pt>
                <c:pt idx="10642">
                  <c:v>7.4667000000000025E-2</c:v>
                </c:pt>
                <c:pt idx="10643">
                  <c:v>7.467550000000002E-2</c:v>
                </c:pt>
                <c:pt idx="10644">
                  <c:v>7.4691000000000021E-2</c:v>
                </c:pt>
                <c:pt idx="10645">
                  <c:v>7.4707000000000023E-2</c:v>
                </c:pt>
                <c:pt idx="10646">
                  <c:v>7.4715000000000031E-2</c:v>
                </c:pt>
                <c:pt idx="10647">
                  <c:v>7.4732500000000035E-2</c:v>
                </c:pt>
                <c:pt idx="10648">
                  <c:v>7.4757000000000046E-2</c:v>
                </c:pt>
                <c:pt idx="10649">
                  <c:v>7.4761000000000036E-2</c:v>
                </c:pt>
                <c:pt idx="10650">
                  <c:v>7.4765000000000012E-2</c:v>
                </c:pt>
                <c:pt idx="10651">
                  <c:v>7.477250000000002E-2</c:v>
                </c:pt>
                <c:pt idx="10652">
                  <c:v>7.4782000000000015E-2</c:v>
                </c:pt>
                <c:pt idx="10653">
                  <c:v>7.4789500000000023E-2</c:v>
                </c:pt>
                <c:pt idx="10654">
                  <c:v>7.4788500000000008E-2</c:v>
                </c:pt>
                <c:pt idx="10655">
                  <c:v>7.4782500000000016E-2</c:v>
                </c:pt>
                <c:pt idx="10656">
                  <c:v>7.4778999999999998E-2</c:v>
                </c:pt>
                <c:pt idx="10657">
                  <c:v>7.4772000000000005E-2</c:v>
                </c:pt>
                <c:pt idx="10658">
                  <c:v>7.4769500000000003E-2</c:v>
                </c:pt>
                <c:pt idx="10659">
                  <c:v>7.474500000000002E-2</c:v>
                </c:pt>
                <c:pt idx="10660">
                  <c:v>7.4732500000000007E-2</c:v>
                </c:pt>
                <c:pt idx="10661">
                  <c:v>7.471700000000002E-2</c:v>
                </c:pt>
                <c:pt idx="10662">
                  <c:v>7.4714000000000003E-2</c:v>
                </c:pt>
                <c:pt idx="10663">
                  <c:v>7.4706500000000009E-2</c:v>
                </c:pt>
                <c:pt idx="10664">
                  <c:v>7.4703499999999992E-2</c:v>
                </c:pt>
                <c:pt idx="10665">
                  <c:v>7.4699000000000015E-2</c:v>
                </c:pt>
                <c:pt idx="10666">
                  <c:v>7.4714500000000003E-2</c:v>
                </c:pt>
                <c:pt idx="10667">
                  <c:v>7.4707499999999996E-2</c:v>
                </c:pt>
                <c:pt idx="10668">
                  <c:v>7.4699500000000002E-2</c:v>
                </c:pt>
                <c:pt idx="10669">
                  <c:v>7.4696000000000012E-2</c:v>
                </c:pt>
                <c:pt idx="10670">
                  <c:v>7.4695999999999999E-2</c:v>
                </c:pt>
                <c:pt idx="10671">
                  <c:v>7.4692499999999995E-2</c:v>
                </c:pt>
                <c:pt idx="10672">
                  <c:v>7.4702500000000005E-2</c:v>
                </c:pt>
                <c:pt idx="10673">
                  <c:v>7.4700500000000003E-2</c:v>
                </c:pt>
                <c:pt idx="10674">
                  <c:v>7.4695499999999998E-2</c:v>
                </c:pt>
                <c:pt idx="10675">
                  <c:v>7.4657499999999988E-2</c:v>
                </c:pt>
                <c:pt idx="10676">
                  <c:v>7.4658499999999975E-2</c:v>
                </c:pt>
                <c:pt idx="10677">
                  <c:v>7.4660999999999977E-2</c:v>
                </c:pt>
                <c:pt idx="10678">
                  <c:v>7.4657999999999974E-2</c:v>
                </c:pt>
                <c:pt idx="10679">
                  <c:v>7.4666499999999983E-2</c:v>
                </c:pt>
                <c:pt idx="10680">
                  <c:v>7.4674999999999978E-2</c:v>
                </c:pt>
                <c:pt idx="10681">
                  <c:v>7.4685499999999974E-2</c:v>
                </c:pt>
                <c:pt idx="10682">
                  <c:v>7.4694999999999984E-2</c:v>
                </c:pt>
                <c:pt idx="10683">
                  <c:v>7.4714999999999976E-2</c:v>
                </c:pt>
                <c:pt idx="10684">
                  <c:v>7.4733499999999994E-2</c:v>
                </c:pt>
                <c:pt idx="10685">
                  <c:v>7.4724999999999986E-2</c:v>
                </c:pt>
                <c:pt idx="10686">
                  <c:v>7.4737999999999985E-2</c:v>
                </c:pt>
                <c:pt idx="10687">
                  <c:v>7.4759999999999993E-2</c:v>
                </c:pt>
                <c:pt idx="10688">
                  <c:v>7.4773500000000007E-2</c:v>
                </c:pt>
                <c:pt idx="10689">
                  <c:v>7.4787999999999993E-2</c:v>
                </c:pt>
                <c:pt idx="10690">
                  <c:v>7.4796999999999988E-2</c:v>
                </c:pt>
                <c:pt idx="10691">
                  <c:v>7.4810000000000001E-2</c:v>
                </c:pt>
                <c:pt idx="10692">
                  <c:v>7.4819499999999997E-2</c:v>
                </c:pt>
                <c:pt idx="10693">
                  <c:v>7.4834999999999999E-2</c:v>
                </c:pt>
                <c:pt idx="10694">
                  <c:v>7.485E-2</c:v>
                </c:pt>
                <c:pt idx="10695">
                  <c:v>7.4859499999999995E-2</c:v>
                </c:pt>
                <c:pt idx="10696">
                  <c:v>7.4871999999999994E-2</c:v>
                </c:pt>
                <c:pt idx="10697">
                  <c:v>7.4878499999999987E-2</c:v>
                </c:pt>
                <c:pt idx="10698">
                  <c:v>7.4820499999999998E-2</c:v>
                </c:pt>
                <c:pt idx="10699">
                  <c:v>7.4816500000000008E-2</c:v>
                </c:pt>
                <c:pt idx="10700">
                  <c:v>7.5198500000000001E-2</c:v>
                </c:pt>
                <c:pt idx="10701">
                  <c:v>7.8689999999999982E-2</c:v>
                </c:pt>
                <c:pt idx="10702">
                  <c:v>7.7984999999999971E-2</c:v>
                </c:pt>
                <c:pt idx="10703">
                  <c:v>7.5451499999999991E-2</c:v>
                </c:pt>
                <c:pt idx="10704">
                  <c:v>7.522299999999997E-2</c:v>
                </c:pt>
                <c:pt idx="10705">
                  <c:v>7.5212999999999988E-2</c:v>
                </c:pt>
                <c:pt idx="10706">
                  <c:v>7.4809499999999959E-2</c:v>
                </c:pt>
                <c:pt idx="10707">
                  <c:v>7.4312499999999976E-2</c:v>
                </c:pt>
                <c:pt idx="10708">
                  <c:v>7.347449999999997E-2</c:v>
                </c:pt>
                <c:pt idx="10709">
                  <c:v>7.2879499999999972E-2</c:v>
                </c:pt>
                <c:pt idx="10710">
                  <c:v>7.1879999999999986E-2</c:v>
                </c:pt>
                <c:pt idx="10711">
                  <c:v>7.1026999999999993E-2</c:v>
                </c:pt>
                <c:pt idx="10712">
                  <c:v>7.0591999999999974E-2</c:v>
                </c:pt>
                <c:pt idx="10713">
                  <c:v>6.9451999999999972E-2</c:v>
                </c:pt>
                <c:pt idx="10714">
                  <c:v>6.8634999999999988E-2</c:v>
                </c:pt>
                <c:pt idx="10715">
                  <c:v>6.828399999999997E-2</c:v>
                </c:pt>
                <c:pt idx="10716">
                  <c:v>6.7525499999999961E-2</c:v>
                </c:pt>
                <c:pt idx="10717">
                  <c:v>6.666099999999997E-2</c:v>
                </c:pt>
                <c:pt idx="10718">
                  <c:v>6.5787999999999972E-2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F94B-4717-93B2-6CA41FC32A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8048688"/>
        <c:axId val="213036832"/>
      </c:scatterChart>
      <c:scatterChart>
        <c:scatterStyle val="lineMarker"/>
        <c:varyColors val="0"/>
        <c:ser>
          <c:idx val="0"/>
          <c:order val="0"/>
          <c:tx>
            <c:strRef>
              <c:f>'OB low elastic mod'!$M$3</c:f>
              <c:strCache>
                <c:ptCount val="1"/>
                <c:pt idx="0">
                  <c:v>D1_OUT, gap_off+low mod OB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7030A0"/>
              </a:solidFill>
              <a:ln w="9525">
                <a:solidFill>
                  <a:srgbClr val="7030A0"/>
                </a:solidFill>
              </a:ln>
              <a:effectLst/>
            </c:spPr>
          </c:marker>
          <c:dPt>
            <c:idx val="1"/>
            <c:marker>
              <c:symbol val="circle"/>
              <c:size val="8"/>
              <c:spPr>
                <a:solidFill>
                  <a:srgbClr val="7030A0"/>
                </a:solidFill>
                <a:ln w="9525">
                  <a:solidFill>
                    <a:srgbClr val="7030A0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EF91-4FA5-8074-04796F83573B}"/>
              </c:ext>
            </c:extLst>
          </c:dPt>
          <c:xVal>
            <c:numRef>
              <c:f>'OB low elastic mod'!$C$5:$C$6</c:f>
              <c:numCache>
                <c:formatCode>General</c:formatCode>
                <c:ptCount val="2"/>
                <c:pt idx="0">
                  <c:v>0</c:v>
                </c:pt>
                <c:pt idx="1">
                  <c:v>586.01</c:v>
                </c:pt>
              </c:numCache>
            </c:numRef>
          </c:xVal>
          <c:yVal>
            <c:numRef>
              <c:f>'OB low elastic mod'!$M$5:$M$6</c:f>
              <c:numCache>
                <c:formatCode>General</c:formatCode>
                <c:ptCount val="2"/>
                <c:pt idx="0">
                  <c:v>0</c:v>
                </c:pt>
                <c:pt idx="1">
                  <c:v>0.14585179000000001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F94B-4717-93B2-6CA41FC32A16}"/>
            </c:ext>
          </c:extLst>
        </c:ser>
        <c:ser>
          <c:idx val="3"/>
          <c:order val="3"/>
          <c:tx>
            <c:strRef>
              <c:f>gap_off!$O$4</c:f>
              <c:strCache>
                <c:ptCount val="1"/>
                <c:pt idx="0">
                  <c:v>D1 Out, gap_off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dPt>
            <c:idx val="1"/>
            <c:marker>
              <c:symbol val="circle"/>
              <c:size val="8"/>
              <c:spPr>
                <a:solidFill>
                  <a:srgbClr val="FF0000"/>
                </a:solidFill>
                <a:ln w="9525">
                  <a:solidFill>
                    <a:srgbClr val="FF0000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EF91-4FA5-8074-04796F83573B}"/>
              </c:ext>
            </c:extLst>
          </c:dPt>
          <c:xVal>
            <c:numRef>
              <c:f>gap_off!$C$7:$C$17</c:f>
              <c:numCache>
                <c:formatCode>General</c:formatCode>
                <c:ptCount val="2"/>
                <c:pt idx="0">
                  <c:v>0</c:v>
                </c:pt>
                <c:pt idx="1">
                  <c:v>596.01</c:v>
                </c:pt>
              </c:numCache>
            </c:numRef>
          </c:xVal>
          <c:yVal>
            <c:numRef>
              <c:f>gap_off!$O$7:$O$17</c:f>
              <c:numCache>
                <c:formatCode>General</c:formatCode>
                <c:ptCount val="2"/>
                <c:pt idx="0">
                  <c:v>0</c:v>
                </c:pt>
                <c:pt idx="1">
                  <c:v>0.24848200000000001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F94B-4717-93B2-6CA41FC32A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8048688"/>
        <c:axId val="213036832"/>
      </c:scatterChart>
      <c:valAx>
        <c:axId val="448048688"/>
        <c:scaling>
          <c:orientation val="minMax"/>
          <c:max val="612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Insert Current [A]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3036832"/>
        <c:crossesAt val="-0.2"/>
        <c:crossBetween val="midCat"/>
      </c:valAx>
      <c:valAx>
        <c:axId val="213036832"/>
        <c:scaling>
          <c:orientation val="minMax"/>
          <c:max val="0.5"/>
          <c:min val="-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Outboard Strain [%]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8048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658076727576446"/>
          <c:y val="4.5979689944830954E-2"/>
          <c:w val="0.81399069575211791"/>
          <c:h val="0.90804062011033804"/>
        </c:manualLayout>
      </c:layout>
      <c:scatterChart>
        <c:scatterStyle val="smoothMarker"/>
        <c:varyColors val="0"/>
        <c:ser>
          <c:idx val="1"/>
          <c:order val="1"/>
          <c:tx>
            <c:strRef>
              <c:f>Simulated!$I$3</c:f>
              <c:strCache>
                <c:ptCount val="1"/>
                <c:pt idx="0">
                  <c:v>D33 In, OG</c:v>
                </c:pt>
              </c:strCache>
            </c:strRef>
          </c:tx>
          <c:spPr>
            <a:ln w="19050" cap="rnd">
              <a:solidFill>
                <a:srgbClr val="00B050"/>
              </a:solidFill>
              <a:prstDash val="dash"/>
              <a:round/>
            </a:ln>
            <a:effectLst/>
          </c:spPr>
          <c:marker>
            <c:symbol val="none"/>
          </c:marker>
          <c:xVal>
            <c:numRef>
              <c:f>Simulated!$B$5:$B$185</c:f>
              <c:numCache>
                <c:formatCode>General</c:formatCode>
                <c:ptCount val="18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4.2713928222636102E-2</c:v>
                </c:pt>
                <c:pt idx="102">
                  <c:v>0.33068847656255002</c:v>
                </c:pt>
                <c:pt idx="103">
                  <c:v>1.07887115478514</c:v>
                </c:pt>
                <c:pt idx="104">
                  <c:v>2.46914062500006</c:v>
                </c:pt>
                <c:pt idx="105">
                  <c:v>4.65030670166015</c:v>
                </c:pt>
                <c:pt idx="106">
                  <c:v>7.7381103515624803</c:v>
                </c:pt>
                <c:pt idx="107">
                  <c:v>11.815223693847701</c:v>
                </c:pt>
                <c:pt idx="108">
                  <c:v>16.931249999999899</c:v>
                </c:pt>
                <c:pt idx="109">
                  <c:v>23.1027236938477</c:v>
                </c:pt>
                <c:pt idx="110">
                  <c:v>30.3131103515625</c:v>
                </c:pt>
                <c:pt idx="111">
                  <c:v>38.512806701660097</c:v>
                </c:pt>
                <c:pt idx="112">
                  <c:v>47.619140624999901</c:v>
                </c:pt>
                <c:pt idx="113">
                  <c:v>57.516371154785098</c:v>
                </c:pt>
                <c:pt idx="114">
                  <c:v>68.055688476562494</c:v>
                </c:pt>
                <c:pt idx="115">
                  <c:v>79.055213928222599</c:v>
                </c:pt>
                <c:pt idx="116">
                  <c:v>90.299999999999898</c:v>
                </c:pt>
                <c:pt idx="117">
                  <c:v>101.587499999999</c:v>
                </c:pt>
                <c:pt idx="118">
                  <c:v>112.87499999999901</c:v>
                </c:pt>
                <c:pt idx="119">
                  <c:v>124.16249999999999</c:v>
                </c:pt>
                <c:pt idx="120">
                  <c:v>135.44999999999999</c:v>
                </c:pt>
                <c:pt idx="121">
                  <c:v>146.73749999999899</c:v>
                </c:pt>
                <c:pt idx="122">
                  <c:v>158.02500000000001</c:v>
                </c:pt>
                <c:pt idx="123">
                  <c:v>169.3125</c:v>
                </c:pt>
                <c:pt idx="124">
                  <c:v>180.6</c:v>
                </c:pt>
                <c:pt idx="125">
                  <c:v>191.88749999999999</c:v>
                </c:pt>
                <c:pt idx="126">
                  <c:v>203.17500000000001</c:v>
                </c:pt>
                <c:pt idx="127">
                  <c:v>214.46250000000001</c:v>
                </c:pt>
                <c:pt idx="128">
                  <c:v>225.74999999999901</c:v>
                </c:pt>
                <c:pt idx="129">
                  <c:v>237.037499999999</c:v>
                </c:pt>
                <c:pt idx="130">
                  <c:v>248.32499999999999</c:v>
                </c:pt>
                <c:pt idx="131">
                  <c:v>259.61249999999899</c:v>
                </c:pt>
                <c:pt idx="132">
                  <c:v>270.89999999999998</c:v>
                </c:pt>
                <c:pt idx="133">
                  <c:v>282.1875</c:v>
                </c:pt>
                <c:pt idx="134">
                  <c:v>293.474999999999</c:v>
                </c:pt>
                <c:pt idx="135">
                  <c:v>304.76249999999999</c:v>
                </c:pt>
                <c:pt idx="136">
                  <c:v>316.04999999999899</c:v>
                </c:pt>
                <c:pt idx="137">
                  <c:v>327.33749999999998</c:v>
                </c:pt>
                <c:pt idx="138">
                  <c:v>338.625</c:v>
                </c:pt>
                <c:pt idx="139">
                  <c:v>349.912499999999</c:v>
                </c:pt>
                <c:pt idx="140">
                  <c:v>361.2</c:v>
                </c:pt>
                <c:pt idx="141">
                  <c:v>372.48749999999899</c:v>
                </c:pt>
                <c:pt idx="142">
                  <c:v>383.77499999999998</c:v>
                </c:pt>
                <c:pt idx="143">
                  <c:v>395.0625</c:v>
                </c:pt>
                <c:pt idx="144">
                  <c:v>406.35</c:v>
                </c:pt>
                <c:pt idx="145">
                  <c:v>417.63749999999999</c:v>
                </c:pt>
                <c:pt idx="146">
                  <c:v>428.92500000000001</c:v>
                </c:pt>
                <c:pt idx="147">
                  <c:v>440.21249999999998</c:v>
                </c:pt>
                <c:pt idx="148">
                  <c:v>451.49999999999898</c:v>
                </c:pt>
                <c:pt idx="149">
                  <c:v>462.78750000000002</c:v>
                </c:pt>
                <c:pt idx="150">
                  <c:v>474.07499999999999</c:v>
                </c:pt>
                <c:pt idx="151">
                  <c:v>485.36250000000001</c:v>
                </c:pt>
                <c:pt idx="152">
                  <c:v>496.65</c:v>
                </c:pt>
                <c:pt idx="153">
                  <c:v>507.9375</c:v>
                </c:pt>
                <c:pt idx="154">
                  <c:v>519.22500000000002</c:v>
                </c:pt>
                <c:pt idx="155">
                  <c:v>530.51250000000005</c:v>
                </c:pt>
                <c:pt idx="156">
                  <c:v>541.79999999999995</c:v>
                </c:pt>
                <c:pt idx="157">
                  <c:v>553.08749999999998</c:v>
                </c:pt>
                <c:pt idx="158">
                  <c:v>564.34797747642494</c:v>
                </c:pt>
                <c:pt idx="159">
                  <c:v>575.39647149622601</c:v>
                </c:pt>
                <c:pt idx="160">
                  <c:v>586.01343954992706</c:v>
                </c:pt>
                <c:pt idx="161">
                  <c:v>596.01227885432502</c:v>
                </c:pt>
                <c:pt idx="162">
                  <c:v>605.23945547387405</c:v>
                </c:pt>
                <c:pt idx="163">
                  <c:v>613.57450432068401</c:v>
                </c:pt>
                <c:pt idx="164">
                  <c:v>620.93002915451802</c:v>
                </c:pt>
                <c:pt idx="165">
                  <c:v>627.25170258280104</c:v>
                </c:pt>
                <c:pt idx="166">
                  <c:v>632.51826606060899</c:v>
                </c:pt>
                <c:pt idx="167">
                  <c:v>636.74152989067704</c:v>
                </c:pt>
                <c:pt idx="168">
                  <c:v>639.96637322339598</c:v>
                </c:pt>
                <c:pt idx="169">
                  <c:v>642.27074405681196</c:v>
                </c:pt>
                <c:pt idx="170">
                  <c:v>643.76565923662895</c:v>
                </c:pt>
                <c:pt idx="171">
                  <c:v>644.59520445620706</c:v>
                </c:pt>
                <c:pt idx="172">
                  <c:v>644.93653425655896</c:v>
                </c:pt>
                <c:pt idx="173">
                  <c:v>644.99987202635998</c:v>
                </c:pt>
                <c:pt idx="174">
                  <c:v>645</c:v>
                </c:pt>
                <c:pt idx="175">
                  <c:v>645</c:v>
                </c:pt>
                <c:pt idx="176">
                  <c:v>645</c:v>
                </c:pt>
                <c:pt idx="177">
                  <c:v>645</c:v>
                </c:pt>
                <c:pt idx="178">
                  <c:v>645</c:v>
                </c:pt>
                <c:pt idx="179">
                  <c:v>645</c:v>
                </c:pt>
                <c:pt idx="180">
                  <c:v>645</c:v>
                </c:pt>
              </c:numCache>
            </c:numRef>
          </c:xVal>
          <c:yVal>
            <c:numRef>
              <c:f>Simulated!$I$6:$I$186</c:f>
              <c:numCache>
                <c:formatCode>General</c:formatCode>
                <c:ptCount val="181"/>
                <c:pt idx="0">
                  <c:v>0</c:v>
                </c:pt>
                <c:pt idx="1">
                  <c:v>8.2900297737609208E-11</c:v>
                </c:pt>
                <c:pt idx="2">
                  <c:v>5.0968785025862218E-9</c:v>
                </c:pt>
                <c:pt idx="3">
                  <c:v>5.4299509298638693E-8</c:v>
                </c:pt>
                <c:pt idx="4">
                  <c:v>2.9085363010411536E-7</c:v>
                </c:pt>
                <c:pt idx="5">
                  <c:v>1.0457607891034559E-6</c:v>
                </c:pt>
                <c:pt idx="6">
                  <c:v>2.9377301036040415E-6</c:v>
                </c:pt>
                <c:pt idx="7">
                  <c:v>6.9690854309981121E-6</c:v>
                </c:pt>
                <c:pt idx="8">
                  <c:v>1.4612848209201446E-5</c:v>
                </c:pt>
                <c:pt idx="9">
                  <c:v>2.8030876542101124E-5</c:v>
                </c:pt>
                <c:pt idx="10">
                  <c:v>5.0029473508399203E-5</c:v>
                </c:pt>
                <c:pt idx="11">
                  <c:v>8.3893322044802099E-5</c:v>
                </c:pt>
                <c:pt idx="12">
                  <c:v>1.3661050259899943E-4</c:v>
                </c:pt>
                <c:pt idx="13">
                  <c:v>2.2845247463760404E-4</c:v>
                </c:pt>
                <c:pt idx="14">
                  <c:v>4.3179706536999873E-4</c:v>
                </c:pt>
                <c:pt idx="15">
                  <c:v>8.3643300982089858E-4</c:v>
                </c:pt>
                <c:pt idx="16">
                  <c:v>1.4347556323679039E-3</c:v>
                </c:pt>
                <c:pt idx="17">
                  <c:v>2.1499314479588999E-3</c:v>
                </c:pt>
                <c:pt idx="18">
                  <c:v>2.9364426472721986E-3</c:v>
                </c:pt>
                <c:pt idx="19">
                  <c:v>3.7762351666636995E-3</c:v>
                </c:pt>
                <c:pt idx="20">
                  <c:v>4.6276884114738043E-3</c:v>
                </c:pt>
                <c:pt idx="21">
                  <c:v>5.4699159378501991E-3</c:v>
                </c:pt>
                <c:pt idx="22">
                  <c:v>6.2680659575487033E-3</c:v>
                </c:pt>
                <c:pt idx="23">
                  <c:v>7.027933087744298E-3</c:v>
                </c:pt>
                <c:pt idx="24">
                  <c:v>7.7642677952848987E-3</c:v>
                </c:pt>
                <c:pt idx="25">
                  <c:v>8.495382792239603E-3</c:v>
                </c:pt>
                <c:pt idx="26">
                  <c:v>9.2586537588923018E-3</c:v>
                </c:pt>
                <c:pt idx="27">
                  <c:v>1.0055903467531803E-2</c:v>
                </c:pt>
                <c:pt idx="28">
                  <c:v>1.0892534233775099E-2</c:v>
                </c:pt>
                <c:pt idx="29">
                  <c:v>1.1765737229230099E-2</c:v>
                </c:pt>
                <c:pt idx="30">
                  <c:v>1.2674082539165799E-2</c:v>
                </c:pt>
                <c:pt idx="31">
                  <c:v>1.3607947478622102E-2</c:v>
                </c:pt>
                <c:pt idx="32">
                  <c:v>1.4555105691460603E-2</c:v>
                </c:pt>
                <c:pt idx="33">
                  <c:v>1.5514347294232102E-2</c:v>
                </c:pt>
                <c:pt idx="34">
                  <c:v>1.6478289255306103E-2</c:v>
                </c:pt>
                <c:pt idx="35">
                  <c:v>1.7415156519606803E-2</c:v>
                </c:pt>
                <c:pt idx="36">
                  <c:v>1.8325407698038802E-2</c:v>
                </c:pt>
                <c:pt idx="37">
                  <c:v>1.9199851056428401E-2</c:v>
                </c:pt>
                <c:pt idx="38">
                  <c:v>2.00549624382984E-2</c:v>
                </c:pt>
                <c:pt idx="39">
                  <c:v>2.0891599210082198E-2</c:v>
                </c:pt>
                <c:pt idx="40">
                  <c:v>2.17015737292936E-2</c:v>
                </c:pt>
                <c:pt idx="41">
                  <c:v>2.24926265572356E-2</c:v>
                </c:pt>
                <c:pt idx="42">
                  <c:v>2.3270015163390202E-2</c:v>
                </c:pt>
                <c:pt idx="43">
                  <c:v>2.4029159348704102E-2</c:v>
                </c:pt>
                <c:pt idx="44">
                  <c:v>2.4768737107960799E-2</c:v>
                </c:pt>
                <c:pt idx="45">
                  <c:v>2.5486628883786298E-2</c:v>
                </c:pt>
                <c:pt idx="46">
                  <c:v>2.6181232738953203E-2</c:v>
                </c:pt>
                <c:pt idx="47">
                  <c:v>2.6830769786978501E-2</c:v>
                </c:pt>
                <c:pt idx="48">
                  <c:v>2.74756283681565E-2</c:v>
                </c:pt>
                <c:pt idx="49">
                  <c:v>2.8084514514492599E-2</c:v>
                </c:pt>
                <c:pt idx="50">
                  <c:v>2.8686417220846701E-2</c:v>
                </c:pt>
                <c:pt idx="51">
                  <c:v>2.9245812037725902E-2</c:v>
                </c:pt>
                <c:pt idx="52">
                  <c:v>2.9792647242377103E-2</c:v>
                </c:pt>
                <c:pt idx="53">
                  <c:v>3.0323213122551707E-2</c:v>
                </c:pt>
                <c:pt idx="54">
                  <c:v>3.0832838452565806E-2</c:v>
                </c:pt>
                <c:pt idx="55">
                  <c:v>3.1325515543545498E-2</c:v>
                </c:pt>
                <c:pt idx="56">
                  <c:v>3.1801076943571704E-2</c:v>
                </c:pt>
                <c:pt idx="57">
                  <c:v>3.2260674789208507E-2</c:v>
                </c:pt>
                <c:pt idx="58">
                  <c:v>3.2705110881669996E-2</c:v>
                </c:pt>
                <c:pt idx="59">
                  <c:v>3.3135449815924201E-2</c:v>
                </c:pt>
                <c:pt idx="60">
                  <c:v>3.3553401012298395E-2</c:v>
                </c:pt>
                <c:pt idx="61">
                  <c:v>3.3957592502720207E-2</c:v>
                </c:pt>
                <c:pt idx="62">
                  <c:v>3.4347303025861198E-2</c:v>
                </c:pt>
                <c:pt idx="63">
                  <c:v>3.4715261962359203E-2</c:v>
                </c:pt>
                <c:pt idx="64">
                  <c:v>3.5066348555645707E-2</c:v>
                </c:pt>
                <c:pt idx="65">
                  <c:v>3.5412951769275794E-2</c:v>
                </c:pt>
                <c:pt idx="66">
                  <c:v>3.5749738522128399E-2</c:v>
                </c:pt>
                <c:pt idx="67">
                  <c:v>3.6088127896649599E-2</c:v>
                </c:pt>
                <c:pt idx="68">
                  <c:v>3.6431372383372004E-2</c:v>
                </c:pt>
                <c:pt idx="69">
                  <c:v>3.6774080871704307E-2</c:v>
                </c:pt>
                <c:pt idx="70">
                  <c:v>3.7112838512620705E-2</c:v>
                </c:pt>
                <c:pt idx="71">
                  <c:v>3.7448418152752294E-2</c:v>
                </c:pt>
                <c:pt idx="72">
                  <c:v>3.7774689244884904E-2</c:v>
                </c:pt>
                <c:pt idx="73">
                  <c:v>3.80926897291856E-2</c:v>
                </c:pt>
                <c:pt idx="74">
                  <c:v>3.8384278931846705E-2</c:v>
                </c:pt>
                <c:pt idx="75">
                  <c:v>3.8675868983539807E-2</c:v>
                </c:pt>
                <c:pt idx="76">
                  <c:v>3.8923872512441907E-2</c:v>
                </c:pt>
                <c:pt idx="77">
                  <c:v>3.9171265729787103E-2</c:v>
                </c:pt>
                <c:pt idx="78">
                  <c:v>3.9369293244850806E-2</c:v>
                </c:pt>
                <c:pt idx="79">
                  <c:v>3.9563069285719607E-2</c:v>
                </c:pt>
                <c:pt idx="80">
                  <c:v>3.9724617100556095E-2</c:v>
                </c:pt>
                <c:pt idx="81">
                  <c:v>3.9856772321988906E-2</c:v>
                </c:pt>
                <c:pt idx="82">
                  <c:v>3.9963122643216206E-2</c:v>
                </c:pt>
                <c:pt idx="83">
                  <c:v>4.0043667982048198E-2</c:v>
                </c:pt>
                <c:pt idx="84">
                  <c:v>4.0106404094020207E-2</c:v>
                </c:pt>
                <c:pt idx="85">
                  <c:v>4.0150299760532998E-2</c:v>
                </c:pt>
                <c:pt idx="86">
                  <c:v>4.0172937919502605E-2</c:v>
                </c:pt>
                <c:pt idx="87">
                  <c:v>4.0174318556496197E-2</c:v>
                </c:pt>
                <c:pt idx="88">
                  <c:v>4.0167027178172901E-2</c:v>
                </c:pt>
                <c:pt idx="89">
                  <c:v>4.0154258847113794E-2</c:v>
                </c:pt>
                <c:pt idx="90">
                  <c:v>4.0129213028872207E-2</c:v>
                </c:pt>
                <c:pt idx="91">
                  <c:v>4.0091889732640801E-2</c:v>
                </c:pt>
                <c:pt idx="92">
                  <c:v>4.0055360465840503E-2</c:v>
                </c:pt>
                <c:pt idx="93">
                  <c:v>4.0030753679043407E-2</c:v>
                </c:pt>
                <c:pt idx="94">
                  <c:v>4.0006178991747202E-2</c:v>
                </c:pt>
                <c:pt idx="95">
                  <c:v>3.9981636403929599E-2</c:v>
                </c:pt>
                <c:pt idx="96">
                  <c:v>3.9960451117326795E-2</c:v>
                </c:pt>
                <c:pt idx="97">
                  <c:v>3.9945984774247795E-2</c:v>
                </c:pt>
                <c:pt idx="98">
                  <c:v>3.9931518433267102E-2</c:v>
                </c:pt>
                <c:pt idx="99">
                  <c:v>3.9917052094362596E-2</c:v>
                </c:pt>
                <c:pt idx="100">
                  <c:v>3.9908464661253501E-2</c:v>
                </c:pt>
                <c:pt idx="101">
                  <c:v>3.9923325414670197E-2</c:v>
                </c:pt>
                <c:pt idx="102">
                  <c:v>3.9953467021791603E-2</c:v>
                </c:pt>
                <c:pt idx="103">
                  <c:v>4.0110079448496497E-2</c:v>
                </c:pt>
                <c:pt idx="104">
                  <c:v>4.0377858497187002E-2</c:v>
                </c:pt>
                <c:pt idx="105">
                  <c:v>4.0785480771277097E-2</c:v>
                </c:pt>
                <c:pt idx="106">
                  <c:v>4.1271763514583198E-2</c:v>
                </c:pt>
                <c:pt idx="107">
                  <c:v>4.1804810040302301E-2</c:v>
                </c:pt>
                <c:pt idx="108">
                  <c:v>4.2403062493168206E-2</c:v>
                </c:pt>
                <c:pt idx="109">
                  <c:v>4.3097437484396206E-2</c:v>
                </c:pt>
                <c:pt idx="110">
                  <c:v>4.3914081445806094E-2</c:v>
                </c:pt>
                <c:pt idx="111">
                  <c:v>4.4405516935719397E-2</c:v>
                </c:pt>
                <c:pt idx="112">
                  <c:v>4.3636605784025395E-2</c:v>
                </c:pt>
                <c:pt idx="113">
                  <c:v>4.2661031644752906E-2</c:v>
                </c:pt>
                <c:pt idx="114">
                  <c:v>4.2042997085378606E-2</c:v>
                </c:pt>
                <c:pt idx="115">
                  <c:v>4.2291128791682703E-2</c:v>
                </c:pt>
                <c:pt idx="116">
                  <c:v>4.3767984604881099E-2</c:v>
                </c:pt>
                <c:pt idx="117">
                  <c:v>4.6009395194179806E-2</c:v>
                </c:pt>
                <c:pt idx="118">
                  <c:v>4.9379633791424307E-2</c:v>
                </c:pt>
                <c:pt idx="119">
                  <c:v>5.3168758488297801E-2</c:v>
                </c:pt>
                <c:pt idx="120">
                  <c:v>5.7257270490618198E-2</c:v>
                </c:pt>
                <c:pt idx="121">
                  <c:v>6.1590138626721497E-2</c:v>
                </c:pt>
                <c:pt idx="122">
                  <c:v>6.6035325336044601E-2</c:v>
                </c:pt>
                <c:pt idx="123">
                  <c:v>7.0526095161749E-2</c:v>
                </c:pt>
                <c:pt idx="124">
                  <c:v>7.5328195847812002E-2</c:v>
                </c:pt>
                <c:pt idx="125">
                  <c:v>8.1343145659185004E-2</c:v>
                </c:pt>
                <c:pt idx="126">
                  <c:v>8.7712055968181005E-2</c:v>
                </c:pt>
                <c:pt idx="127">
                  <c:v>9.2954791478282991E-2</c:v>
                </c:pt>
                <c:pt idx="128">
                  <c:v>9.6730734396488008E-2</c:v>
                </c:pt>
                <c:pt idx="129">
                  <c:v>0.10055761829573799</c:v>
                </c:pt>
                <c:pt idx="130">
                  <c:v>0.105142942804181</c:v>
                </c:pt>
                <c:pt idx="131">
                  <c:v>0.10978090972446601</c:v>
                </c:pt>
                <c:pt idx="132">
                  <c:v>0.11461951121575199</c:v>
                </c:pt>
                <c:pt idx="133">
                  <c:v>0.12036589008244099</c:v>
                </c:pt>
                <c:pt idx="134">
                  <c:v>0.12673825036020298</c:v>
                </c:pt>
                <c:pt idx="135">
                  <c:v>0.13324760080950498</c:v>
                </c:pt>
                <c:pt idx="136">
                  <c:v>0.13956890390805998</c:v>
                </c:pt>
                <c:pt idx="137">
                  <c:v>0.14411327349679298</c:v>
                </c:pt>
                <c:pt idx="138">
                  <c:v>0.14855032585811001</c:v>
                </c:pt>
                <c:pt idx="139">
                  <c:v>0.15453847199744503</c:v>
                </c:pt>
                <c:pt idx="140">
                  <c:v>0.15994083620928201</c:v>
                </c:pt>
                <c:pt idx="141">
                  <c:v>0.16588957554425299</c:v>
                </c:pt>
                <c:pt idx="142">
                  <c:v>0.17300686073722299</c:v>
                </c:pt>
                <c:pt idx="143">
                  <c:v>0.17869424010318302</c:v>
                </c:pt>
                <c:pt idx="144">
                  <c:v>0.18465834515031199</c:v>
                </c:pt>
                <c:pt idx="145">
                  <c:v>0.19197014885282598</c:v>
                </c:pt>
                <c:pt idx="146">
                  <c:v>0.19886918461581299</c:v>
                </c:pt>
                <c:pt idx="147">
                  <c:v>0.20630256320637302</c:v>
                </c:pt>
                <c:pt idx="148">
                  <c:v>0.212833719077543</c:v>
                </c:pt>
                <c:pt idx="149">
                  <c:v>0.21961031861527003</c:v>
                </c:pt>
                <c:pt idx="150">
                  <c:v>0.22586331698596301</c:v>
                </c:pt>
                <c:pt idx="151">
                  <c:v>0.23174174933305802</c:v>
                </c:pt>
                <c:pt idx="152">
                  <c:v>0.238814256759734</c:v>
                </c:pt>
                <c:pt idx="153">
                  <c:v>0.24515112707129699</c:v>
                </c:pt>
                <c:pt idx="154">
                  <c:v>0.25282018591169503</c:v>
                </c:pt>
                <c:pt idx="155">
                  <c:v>0.25975525256161003</c:v>
                </c:pt>
                <c:pt idx="156">
                  <c:v>0.26734600672053599</c:v>
                </c:pt>
                <c:pt idx="157">
                  <c:v>0.274080444745672</c:v>
                </c:pt>
                <c:pt idx="158">
                  <c:v>0.281022692010235</c:v>
                </c:pt>
                <c:pt idx="159">
                  <c:v>0.28777794792035299</c:v>
                </c:pt>
                <c:pt idx="160">
                  <c:v>0.29368327546387402</c:v>
                </c:pt>
                <c:pt idx="161">
                  <c:v>0.29926320044021404</c:v>
                </c:pt>
                <c:pt idx="162">
                  <c:v>0.304719453563429</c:v>
                </c:pt>
                <c:pt idx="163">
                  <c:v>0.30973970863273903</c:v>
                </c:pt>
                <c:pt idx="164">
                  <c:v>0.31419977543766203</c:v>
                </c:pt>
                <c:pt idx="165">
                  <c:v>0.31806039844657302</c:v>
                </c:pt>
                <c:pt idx="166">
                  <c:v>0.32077337221582103</c:v>
                </c:pt>
                <c:pt idx="167">
                  <c:v>0.32331830352121399</c:v>
                </c:pt>
                <c:pt idx="168">
                  <c:v>0.32442551643470102</c:v>
                </c:pt>
                <c:pt idx="169">
                  <c:v>0.32542078829135201</c:v>
                </c:pt>
                <c:pt idx="170">
                  <c:v>0.326382912683431</c:v>
                </c:pt>
                <c:pt idx="171">
                  <c:v>0.32654418376925004</c:v>
                </c:pt>
                <c:pt idx="172">
                  <c:v>0.32625981231830803</c:v>
                </c:pt>
                <c:pt idx="173">
                  <c:v>0.326149793549801</c:v>
                </c:pt>
                <c:pt idx="174">
                  <c:v>0.32610659371696804</c:v>
                </c:pt>
                <c:pt idx="175">
                  <c:v>0.32606078214920603</c:v>
                </c:pt>
                <c:pt idx="176">
                  <c:v>0.32597182194181701</c:v>
                </c:pt>
                <c:pt idx="177">
                  <c:v>0.32583410009491204</c:v>
                </c:pt>
                <c:pt idx="178">
                  <c:v>0.325666289846193</c:v>
                </c:pt>
                <c:pt idx="179">
                  <c:v>0.32547597608553103</c:v>
                </c:pt>
                <c:pt idx="180">
                  <c:v>0.32531871311939303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D476-4FEE-B0FC-97FAD43ACFC2}"/>
            </c:ext>
          </c:extLst>
        </c:ser>
        <c:ser>
          <c:idx val="2"/>
          <c:order val="2"/>
          <c:tx>
            <c:strRef>
              <c:f>Measured!$K$2</c:f>
              <c:strCache>
                <c:ptCount val="1"/>
                <c:pt idx="0">
                  <c:v>Disk-33_In, 612 A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Measured!$C$5:$C$10723</c:f>
              <c:numCache>
                <c:formatCode>General</c:formatCode>
                <c:ptCount val="10719"/>
                <c:pt idx="0">
                  <c:v>1.323E-2</c:v>
                </c:pt>
                <c:pt idx="1">
                  <c:v>1.417E-2</c:v>
                </c:pt>
                <c:pt idx="2">
                  <c:v>-1.5180000000000001E-2</c:v>
                </c:pt>
                <c:pt idx="3">
                  <c:v>-6.7600000000000004E-3</c:v>
                </c:pt>
                <c:pt idx="4">
                  <c:v>-3.9190000000000003E-2</c:v>
                </c:pt>
                <c:pt idx="5">
                  <c:v>2.3519999999999999E-2</c:v>
                </c:pt>
                <c:pt idx="6">
                  <c:v>9.2399999999999999E-3</c:v>
                </c:pt>
                <c:pt idx="7">
                  <c:v>6.94E-3</c:v>
                </c:pt>
                <c:pt idx="8">
                  <c:v>8.3199999999999993E-3</c:v>
                </c:pt>
                <c:pt idx="9">
                  <c:v>5.1500000000000001E-3</c:v>
                </c:pt>
                <c:pt idx="10">
                  <c:v>-1.8450000000000001E-2</c:v>
                </c:pt>
                <c:pt idx="11">
                  <c:v>-1.6070000000000001E-2</c:v>
                </c:pt>
                <c:pt idx="12">
                  <c:v>1.737E-2</c:v>
                </c:pt>
                <c:pt idx="13">
                  <c:v>1.593E-2</c:v>
                </c:pt>
                <c:pt idx="14">
                  <c:v>-6.8199999999999997E-3</c:v>
                </c:pt>
                <c:pt idx="15">
                  <c:v>1.0330000000000001E-2</c:v>
                </c:pt>
                <c:pt idx="16">
                  <c:v>1.106E-2</c:v>
                </c:pt>
                <c:pt idx="17">
                  <c:v>1.2460000000000001E-2</c:v>
                </c:pt>
                <c:pt idx="18">
                  <c:v>1.5129999999999999E-2</c:v>
                </c:pt>
                <c:pt idx="19">
                  <c:v>4.7449999999999999E-2</c:v>
                </c:pt>
                <c:pt idx="20">
                  <c:v>1.1990000000000001E-2</c:v>
                </c:pt>
                <c:pt idx="21">
                  <c:v>1.342E-2</c:v>
                </c:pt>
                <c:pt idx="22">
                  <c:v>2.23E-2</c:v>
                </c:pt>
                <c:pt idx="23">
                  <c:v>3.0300000000000001E-3</c:v>
                </c:pt>
                <c:pt idx="24">
                  <c:v>2.648E-2</c:v>
                </c:pt>
                <c:pt idx="25">
                  <c:v>2.5149999999999999E-2</c:v>
                </c:pt>
                <c:pt idx="26">
                  <c:v>4.1829999999999999E-2</c:v>
                </c:pt>
                <c:pt idx="27">
                  <c:v>3.3149999999999999E-2</c:v>
                </c:pt>
                <c:pt idx="28">
                  <c:v>0.11108</c:v>
                </c:pt>
                <c:pt idx="29">
                  <c:v>-1.75E-3</c:v>
                </c:pt>
                <c:pt idx="30">
                  <c:v>1.5339999999999999E-2</c:v>
                </c:pt>
                <c:pt idx="31" formatCode="0.00E+00">
                  <c:v>-8.0162300000000001E-4</c:v>
                </c:pt>
                <c:pt idx="32">
                  <c:v>9.3600000000000003E-3</c:v>
                </c:pt>
                <c:pt idx="33">
                  <c:v>1.3950000000000001E-2</c:v>
                </c:pt>
                <c:pt idx="34">
                  <c:v>1.8239999999999999E-2</c:v>
                </c:pt>
                <c:pt idx="35">
                  <c:v>7.8600000000000007E-3</c:v>
                </c:pt>
                <c:pt idx="36">
                  <c:v>-5.28E-3</c:v>
                </c:pt>
                <c:pt idx="37">
                  <c:v>1.0359999999999999E-2</c:v>
                </c:pt>
                <c:pt idx="38">
                  <c:v>2.895E-2</c:v>
                </c:pt>
                <c:pt idx="39">
                  <c:v>4.3209999999999998E-2</c:v>
                </c:pt>
                <c:pt idx="40">
                  <c:v>3.8600000000000002E-2</c:v>
                </c:pt>
                <c:pt idx="41">
                  <c:v>3.4049999999999997E-2</c:v>
                </c:pt>
                <c:pt idx="42">
                  <c:v>0.37458000000000002</c:v>
                </c:pt>
                <c:pt idx="43">
                  <c:v>0.74061999999999995</c:v>
                </c:pt>
                <c:pt idx="44">
                  <c:v>0.94752999999999998</c:v>
                </c:pt>
                <c:pt idx="45">
                  <c:v>1.1915100000000001</c:v>
                </c:pt>
                <c:pt idx="46">
                  <c:v>1.45234</c:v>
                </c:pt>
                <c:pt idx="47">
                  <c:v>1.72993</c:v>
                </c:pt>
                <c:pt idx="48">
                  <c:v>1.9656899999999999</c:v>
                </c:pt>
                <c:pt idx="49">
                  <c:v>2.2273299999999998</c:v>
                </c:pt>
                <c:pt idx="50">
                  <c:v>2.4547599999999998</c:v>
                </c:pt>
                <c:pt idx="51">
                  <c:v>2.7078700000000002</c:v>
                </c:pt>
                <c:pt idx="52">
                  <c:v>2.9589699999999999</c:v>
                </c:pt>
                <c:pt idx="53">
                  <c:v>3.2047500000000002</c:v>
                </c:pt>
                <c:pt idx="54">
                  <c:v>3.4725299999999999</c:v>
                </c:pt>
                <c:pt idx="55">
                  <c:v>3.76207</c:v>
                </c:pt>
                <c:pt idx="56">
                  <c:v>3.9948299999999999</c:v>
                </c:pt>
                <c:pt idx="57">
                  <c:v>4.2534599999999996</c:v>
                </c:pt>
                <c:pt idx="58">
                  <c:v>4.4917899999999999</c:v>
                </c:pt>
                <c:pt idx="59">
                  <c:v>4.72506</c:v>
                </c:pt>
                <c:pt idx="60">
                  <c:v>4.9775099999999997</c:v>
                </c:pt>
                <c:pt idx="61">
                  <c:v>5.1791799999999997</c:v>
                </c:pt>
                <c:pt idx="62">
                  <c:v>5.44299</c:v>
                </c:pt>
                <c:pt idx="63">
                  <c:v>5.7290700000000001</c:v>
                </c:pt>
                <c:pt idx="64">
                  <c:v>5.9869500000000002</c:v>
                </c:pt>
                <c:pt idx="65">
                  <c:v>6.2311699999999997</c:v>
                </c:pt>
                <c:pt idx="66">
                  <c:v>6.48285</c:v>
                </c:pt>
                <c:pt idx="67">
                  <c:v>6.7154999999999996</c:v>
                </c:pt>
                <c:pt idx="68">
                  <c:v>6.9605600000000001</c:v>
                </c:pt>
                <c:pt idx="69">
                  <c:v>7.1911199999999997</c:v>
                </c:pt>
                <c:pt idx="70">
                  <c:v>7.4550400000000003</c:v>
                </c:pt>
                <c:pt idx="71">
                  <c:v>7.7215400000000001</c:v>
                </c:pt>
                <c:pt idx="72">
                  <c:v>7.9782400000000004</c:v>
                </c:pt>
                <c:pt idx="73">
                  <c:v>8.2182999999999993</c:v>
                </c:pt>
                <c:pt idx="74">
                  <c:v>8.4508200000000002</c:v>
                </c:pt>
                <c:pt idx="75">
                  <c:v>8.7129399999999997</c:v>
                </c:pt>
                <c:pt idx="76">
                  <c:v>8.9801000000000002</c:v>
                </c:pt>
                <c:pt idx="77">
                  <c:v>9.2069899999999993</c:v>
                </c:pt>
                <c:pt idx="78">
                  <c:v>9.4483899999999998</c:v>
                </c:pt>
                <c:pt idx="79">
                  <c:v>9.7249800000000004</c:v>
                </c:pt>
                <c:pt idx="80">
                  <c:v>9.9939800000000005</c:v>
                </c:pt>
                <c:pt idx="81">
                  <c:v>10.04321</c:v>
                </c:pt>
                <c:pt idx="82">
                  <c:v>10.006629999999999</c:v>
                </c:pt>
                <c:pt idx="83">
                  <c:v>9.9932400000000001</c:v>
                </c:pt>
                <c:pt idx="84">
                  <c:v>9.9899000000000004</c:v>
                </c:pt>
                <c:pt idx="85">
                  <c:v>10.01224</c:v>
                </c:pt>
                <c:pt idx="86">
                  <c:v>9.9863800000000005</c:v>
                </c:pt>
                <c:pt idx="87">
                  <c:v>10.00652</c:v>
                </c:pt>
                <c:pt idx="88">
                  <c:v>9.9983199999999997</c:v>
                </c:pt>
                <c:pt idx="89">
                  <c:v>10.0951</c:v>
                </c:pt>
                <c:pt idx="90">
                  <c:v>10.002330000000001</c:v>
                </c:pt>
                <c:pt idx="91">
                  <c:v>9.9749300000000005</c:v>
                </c:pt>
                <c:pt idx="92">
                  <c:v>9.9768699999999999</c:v>
                </c:pt>
                <c:pt idx="93">
                  <c:v>9.9849800000000002</c:v>
                </c:pt>
                <c:pt idx="94">
                  <c:v>10.02721</c:v>
                </c:pt>
                <c:pt idx="95">
                  <c:v>10.02323</c:v>
                </c:pt>
                <c:pt idx="96">
                  <c:v>10.01849</c:v>
                </c:pt>
                <c:pt idx="97">
                  <c:v>10.01385</c:v>
                </c:pt>
                <c:pt idx="98">
                  <c:v>10.01488</c:v>
                </c:pt>
                <c:pt idx="99">
                  <c:v>9.9966200000000001</c:v>
                </c:pt>
                <c:pt idx="100">
                  <c:v>9.9896100000000008</c:v>
                </c:pt>
                <c:pt idx="101">
                  <c:v>9.9965100000000007</c:v>
                </c:pt>
                <c:pt idx="102">
                  <c:v>10.034090000000001</c:v>
                </c:pt>
                <c:pt idx="103">
                  <c:v>10.013999999999999</c:v>
                </c:pt>
                <c:pt idx="104">
                  <c:v>10.00591</c:v>
                </c:pt>
                <c:pt idx="105">
                  <c:v>10.01238</c:v>
                </c:pt>
                <c:pt idx="106">
                  <c:v>10.00154</c:v>
                </c:pt>
                <c:pt idx="107">
                  <c:v>9.9858499999999992</c:v>
                </c:pt>
                <c:pt idx="108">
                  <c:v>9.9848700000000008</c:v>
                </c:pt>
                <c:pt idx="109">
                  <c:v>9.9703700000000008</c:v>
                </c:pt>
                <c:pt idx="110">
                  <c:v>9.9890299999999996</c:v>
                </c:pt>
                <c:pt idx="111">
                  <c:v>9.9830400000000008</c:v>
                </c:pt>
                <c:pt idx="112">
                  <c:v>10.006080000000001</c:v>
                </c:pt>
                <c:pt idx="113">
                  <c:v>9.96387</c:v>
                </c:pt>
                <c:pt idx="114">
                  <c:v>10.09014</c:v>
                </c:pt>
                <c:pt idx="115">
                  <c:v>10.28778</c:v>
                </c:pt>
                <c:pt idx="116">
                  <c:v>10.26681</c:v>
                </c:pt>
                <c:pt idx="117">
                  <c:v>10.28778</c:v>
                </c:pt>
                <c:pt idx="118">
                  <c:v>10.29175</c:v>
                </c:pt>
                <c:pt idx="119">
                  <c:v>10.30339</c:v>
                </c:pt>
                <c:pt idx="120">
                  <c:v>10.31189</c:v>
                </c:pt>
                <c:pt idx="121">
                  <c:v>10.29383</c:v>
                </c:pt>
                <c:pt idx="122">
                  <c:v>10.28232</c:v>
                </c:pt>
                <c:pt idx="123">
                  <c:v>10.29471</c:v>
                </c:pt>
                <c:pt idx="124">
                  <c:v>10.26816</c:v>
                </c:pt>
                <c:pt idx="125">
                  <c:v>10.28753</c:v>
                </c:pt>
                <c:pt idx="126">
                  <c:v>10.24798</c:v>
                </c:pt>
                <c:pt idx="127">
                  <c:v>10.08501</c:v>
                </c:pt>
                <c:pt idx="128">
                  <c:v>10.011810000000001</c:v>
                </c:pt>
                <c:pt idx="129">
                  <c:v>10.01468</c:v>
                </c:pt>
                <c:pt idx="130">
                  <c:v>10.24437</c:v>
                </c:pt>
                <c:pt idx="131">
                  <c:v>10.30664</c:v>
                </c:pt>
                <c:pt idx="132">
                  <c:v>10.295730000000001</c:v>
                </c:pt>
                <c:pt idx="133">
                  <c:v>10.2972</c:v>
                </c:pt>
                <c:pt idx="134">
                  <c:v>10.08347</c:v>
                </c:pt>
                <c:pt idx="135">
                  <c:v>9.9992599999999996</c:v>
                </c:pt>
                <c:pt idx="136">
                  <c:v>10.00034</c:v>
                </c:pt>
                <c:pt idx="137">
                  <c:v>10.045999999999999</c:v>
                </c:pt>
                <c:pt idx="138">
                  <c:v>10.08296</c:v>
                </c:pt>
                <c:pt idx="139">
                  <c:v>10.00892</c:v>
                </c:pt>
                <c:pt idx="140">
                  <c:v>10.028359999999999</c:v>
                </c:pt>
                <c:pt idx="141">
                  <c:v>10.01906</c:v>
                </c:pt>
                <c:pt idx="142">
                  <c:v>10.00995</c:v>
                </c:pt>
                <c:pt idx="143">
                  <c:v>9.9965600000000006</c:v>
                </c:pt>
                <c:pt idx="144">
                  <c:v>10.00905</c:v>
                </c:pt>
                <c:pt idx="145">
                  <c:v>9.99038</c:v>
                </c:pt>
                <c:pt idx="146">
                  <c:v>9.9752600000000005</c:v>
                </c:pt>
                <c:pt idx="147">
                  <c:v>9.9738500000000005</c:v>
                </c:pt>
                <c:pt idx="148">
                  <c:v>10.01338</c:v>
                </c:pt>
                <c:pt idx="149">
                  <c:v>10.02708</c:v>
                </c:pt>
                <c:pt idx="150">
                  <c:v>10.108370000000001</c:v>
                </c:pt>
                <c:pt idx="151">
                  <c:v>10.01526</c:v>
                </c:pt>
                <c:pt idx="152">
                  <c:v>10.014290000000001</c:v>
                </c:pt>
                <c:pt idx="153">
                  <c:v>10.021000000000001</c:v>
                </c:pt>
                <c:pt idx="154">
                  <c:v>10.00178</c:v>
                </c:pt>
                <c:pt idx="155">
                  <c:v>9.9994499999999995</c:v>
                </c:pt>
                <c:pt idx="156">
                  <c:v>9.9732099999999999</c:v>
                </c:pt>
                <c:pt idx="157">
                  <c:v>10.009069999999999</c:v>
                </c:pt>
                <c:pt idx="158">
                  <c:v>9.98569</c:v>
                </c:pt>
                <c:pt idx="159">
                  <c:v>10.00352</c:v>
                </c:pt>
                <c:pt idx="160">
                  <c:v>10.017810000000001</c:v>
                </c:pt>
                <c:pt idx="161">
                  <c:v>10.02319</c:v>
                </c:pt>
                <c:pt idx="162">
                  <c:v>9.9996899999999993</c:v>
                </c:pt>
                <c:pt idx="163">
                  <c:v>10.00263</c:v>
                </c:pt>
                <c:pt idx="164">
                  <c:v>9.9887499999999996</c:v>
                </c:pt>
                <c:pt idx="165">
                  <c:v>9.9923999999999999</c:v>
                </c:pt>
                <c:pt idx="166">
                  <c:v>9.95031</c:v>
                </c:pt>
                <c:pt idx="167">
                  <c:v>9.9937400000000007</c:v>
                </c:pt>
                <c:pt idx="168">
                  <c:v>9.9796399999999998</c:v>
                </c:pt>
                <c:pt idx="169">
                  <c:v>10.01567</c:v>
                </c:pt>
                <c:pt idx="170">
                  <c:v>10.02084</c:v>
                </c:pt>
                <c:pt idx="171">
                  <c:v>10.02101</c:v>
                </c:pt>
                <c:pt idx="172">
                  <c:v>10.004619999999999</c:v>
                </c:pt>
                <c:pt idx="173">
                  <c:v>10.02394</c:v>
                </c:pt>
                <c:pt idx="174">
                  <c:v>10.027089999999999</c:v>
                </c:pt>
                <c:pt idx="175">
                  <c:v>10.027889999999999</c:v>
                </c:pt>
                <c:pt idx="176">
                  <c:v>10.016349999999999</c:v>
                </c:pt>
                <c:pt idx="177">
                  <c:v>10.00975</c:v>
                </c:pt>
                <c:pt idx="178">
                  <c:v>10.027089999999999</c:v>
                </c:pt>
                <c:pt idx="179">
                  <c:v>9.99986</c:v>
                </c:pt>
                <c:pt idx="180">
                  <c:v>10.018940000000001</c:v>
                </c:pt>
                <c:pt idx="181">
                  <c:v>10.01069</c:v>
                </c:pt>
                <c:pt idx="182">
                  <c:v>10.03398</c:v>
                </c:pt>
                <c:pt idx="183">
                  <c:v>10.020099999999999</c:v>
                </c:pt>
                <c:pt idx="184">
                  <c:v>10.030749999999999</c:v>
                </c:pt>
                <c:pt idx="185">
                  <c:v>10.03388</c:v>
                </c:pt>
                <c:pt idx="186">
                  <c:v>10.05645</c:v>
                </c:pt>
                <c:pt idx="187">
                  <c:v>10.03159</c:v>
                </c:pt>
                <c:pt idx="188">
                  <c:v>9.9990799999999993</c:v>
                </c:pt>
                <c:pt idx="189">
                  <c:v>10.003159999999999</c:v>
                </c:pt>
                <c:pt idx="190">
                  <c:v>9.9947400000000002</c:v>
                </c:pt>
                <c:pt idx="191">
                  <c:v>10.01216</c:v>
                </c:pt>
                <c:pt idx="192">
                  <c:v>10.015879999999999</c:v>
                </c:pt>
                <c:pt idx="193">
                  <c:v>10.025589999999999</c:v>
                </c:pt>
                <c:pt idx="194">
                  <c:v>10.0289</c:v>
                </c:pt>
                <c:pt idx="195">
                  <c:v>10.03717</c:v>
                </c:pt>
                <c:pt idx="196">
                  <c:v>10.00732</c:v>
                </c:pt>
                <c:pt idx="197">
                  <c:v>10.025510000000001</c:v>
                </c:pt>
                <c:pt idx="198">
                  <c:v>10.043340000000001</c:v>
                </c:pt>
                <c:pt idx="199">
                  <c:v>10.055759999999999</c:v>
                </c:pt>
                <c:pt idx="200">
                  <c:v>10.026759999999999</c:v>
                </c:pt>
                <c:pt idx="201">
                  <c:v>10.004799999999999</c:v>
                </c:pt>
                <c:pt idx="202">
                  <c:v>9.9946400000000004</c:v>
                </c:pt>
                <c:pt idx="203">
                  <c:v>10.007529999999999</c:v>
                </c:pt>
                <c:pt idx="204">
                  <c:v>10.03002</c:v>
                </c:pt>
                <c:pt idx="205">
                  <c:v>10.04687</c:v>
                </c:pt>
                <c:pt idx="206">
                  <c:v>10.03825</c:v>
                </c:pt>
                <c:pt idx="207">
                  <c:v>10.030239999999999</c:v>
                </c:pt>
                <c:pt idx="208">
                  <c:v>10.041869999999999</c:v>
                </c:pt>
                <c:pt idx="209">
                  <c:v>10.041</c:v>
                </c:pt>
                <c:pt idx="210">
                  <c:v>10.025840000000001</c:v>
                </c:pt>
                <c:pt idx="211">
                  <c:v>10.11294</c:v>
                </c:pt>
                <c:pt idx="212">
                  <c:v>10.02106</c:v>
                </c:pt>
                <c:pt idx="213">
                  <c:v>10.00604</c:v>
                </c:pt>
                <c:pt idx="214">
                  <c:v>9.9885699999999993</c:v>
                </c:pt>
                <c:pt idx="215">
                  <c:v>10.01924</c:v>
                </c:pt>
                <c:pt idx="216">
                  <c:v>10.018969999999999</c:v>
                </c:pt>
                <c:pt idx="217">
                  <c:v>10.03058</c:v>
                </c:pt>
                <c:pt idx="218">
                  <c:v>10.00277</c:v>
                </c:pt>
                <c:pt idx="219">
                  <c:v>10.004849999999999</c:v>
                </c:pt>
                <c:pt idx="220">
                  <c:v>10.05874</c:v>
                </c:pt>
                <c:pt idx="221">
                  <c:v>10.008979999999999</c:v>
                </c:pt>
                <c:pt idx="222">
                  <c:v>9.9928600000000003</c:v>
                </c:pt>
                <c:pt idx="223">
                  <c:v>10.00874</c:v>
                </c:pt>
                <c:pt idx="224">
                  <c:v>10.01878</c:v>
                </c:pt>
                <c:pt idx="225">
                  <c:v>10.066750000000001</c:v>
                </c:pt>
                <c:pt idx="226">
                  <c:v>10.06291</c:v>
                </c:pt>
                <c:pt idx="227">
                  <c:v>10.031829999999999</c:v>
                </c:pt>
                <c:pt idx="228">
                  <c:v>10.05902</c:v>
                </c:pt>
                <c:pt idx="229">
                  <c:v>10.054</c:v>
                </c:pt>
                <c:pt idx="230">
                  <c:v>10.04419</c:v>
                </c:pt>
                <c:pt idx="231">
                  <c:v>10.04522</c:v>
                </c:pt>
                <c:pt idx="232">
                  <c:v>10.03448</c:v>
                </c:pt>
                <c:pt idx="233">
                  <c:v>10.052630000000001</c:v>
                </c:pt>
                <c:pt idx="234">
                  <c:v>10.2041</c:v>
                </c:pt>
                <c:pt idx="235">
                  <c:v>10.46593</c:v>
                </c:pt>
                <c:pt idx="236">
                  <c:v>10.7121</c:v>
                </c:pt>
                <c:pt idx="237">
                  <c:v>10.97062</c:v>
                </c:pt>
                <c:pt idx="238">
                  <c:v>11.21339</c:v>
                </c:pt>
                <c:pt idx="239">
                  <c:v>11.489940000000001</c:v>
                </c:pt>
                <c:pt idx="240">
                  <c:v>11.73122</c:v>
                </c:pt>
                <c:pt idx="241">
                  <c:v>11.998329999999999</c:v>
                </c:pt>
                <c:pt idx="242">
                  <c:v>12.22958</c:v>
                </c:pt>
                <c:pt idx="243">
                  <c:v>12.50319</c:v>
                </c:pt>
                <c:pt idx="244">
                  <c:v>12.7784</c:v>
                </c:pt>
                <c:pt idx="245">
                  <c:v>12.9992</c:v>
                </c:pt>
                <c:pt idx="246">
                  <c:v>13.273070000000001</c:v>
                </c:pt>
                <c:pt idx="247">
                  <c:v>13.4932</c:v>
                </c:pt>
                <c:pt idx="248">
                  <c:v>13.732900000000001</c:v>
                </c:pt>
                <c:pt idx="249">
                  <c:v>13.981299999999999</c:v>
                </c:pt>
                <c:pt idx="250">
                  <c:v>14.27872</c:v>
                </c:pt>
                <c:pt idx="251">
                  <c:v>14.48673</c:v>
                </c:pt>
                <c:pt idx="252">
                  <c:v>14.74653</c:v>
                </c:pt>
                <c:pt idx="253">
                  <c:v>15.01853</c:v>
                </c:pt>
                <c:pt idx="254">
                  <c:v>15.2568</c:v>
                </c:pt>
                <c:pt idx="255">
                  <c:v>15.50869</c:v>
                </c:pt>
                <c:pt idx="256">
                  <c:v>15.74587</c:v>
                </c:pt>
                <c:pt idx="257">
                  <c:v>16.00629</c:v>
                </c:pt>
                <c:pt idx="258">
                  <c:v>16.289670000000001</c:v>
                </c:pt>
                <c:pt idx="259">
                  <c:v>16.52094</c:v>
                </c:pt>
                <c:pt idx="260">
                  <c:v>16.762</c:v>
                </c:pt>
                <c:pt idx="261">
                  <c:v>17.009920000000001</c:v>
                </c:pt>
                <c:pt idx="262">
                  <c:v>17.25713</c:v>
                </c:pt>
                <c:pt idx="263">
                  <c:v>17.51735</c:v>
                </c:pt>
                <c:pt idx="264">
                  <c:v>17.800789999999999</c:v>
                </c:pt>
                <c:pt idx="265">
                  <c:v>18.01332</c:v>
                </c:pt>
                <c:pt idx="266">
                  <c:v>18.27047</c:v>
                </c:pt>
                <c:pt idx="267">
                  <c:v>18.551410000000001</c:v>
                </c:pt>
                <c:pt idx="268">
                  <c:v>18.778510000000001</c:v>
                </c:pt>
                <c:pt idx="269">
                  <c:v>19.04177</c:v>
                </c:pt>
                <c:pt idx="270">
                  <c:v>19.31588</c:v>
                </c:pt>
                <c:pt idx="271">
                  <c:v>19.611650000000001</c:v>
                </c:pt>
                <c:pt idx="272">
                  <c:v>19.835439999999998</c:v>
                </c:pt>
                <c:pt idx="273">
                  <c:v>20.061979999999998</c:v>
                </c:pt>
                <c:pt idx="274">
                  <c:v>20.310289999999998</c:v>
                </c:pt>
                <c:pt idx="275">
                  <c:v>20.585550000000001</c:v>
                </c:pt>
                <c:pt idx="276">
                  <c:v>20.807849999999998</c:v>
                </c:pt>
                <c:pt idx="277">
                  <c:v>21.049250000000001</c:v>
                </c:pt>
                <c:pt idx="278">
                  <c:v>21.298639999999999</c:v>
                </c:pt>
                <c:pt idx="279">
                  <c:v>21.578779999999998</c:v>
                </c:pt>
                <c:pt idx="280">
                  <c:v>21.785060000000001</c:v>
                </c:pt>
                <c:pt idx="281">
                  <c:v>22.0473</c:v>
                </c:pt>
                <c:pt idx="282">
                  <c:v>22.30725</c:v>
                </c:pt>
                <c:pt idx="283">
                  <c:v>22.53199</c:v>
                </c:pt>
                <c:pt idx="284">
                  <c:v>22.79851</c:v>
                </c:pt>
                <c:pt idx="285">
                  <c:v>23.034929999999999</c:v>
                </c:pt>
                <c:pt idx="286">
                  <c:v>23.290009999999999</c:v>
                </c:pt>
                <c:pt idx="287">
                  <c:v>23.5489</c:v>
                </c:pt>
                <c:pt idx="288">
                  <c:v>23.808060000000001</c:v>
                </c:pt>
                <c:pt idx="289">
                  <c:v>24.052230000000002</c:v>
                </c:pt>
                <c:pt idx="290">
                  <c:v>24.267019999999999</c:v>
                </c:pt>
                <c:pt idx="291">
                  <c:v>24.550450000000001</c:v>
                </c:pt>
                <c:pt idx="292">
                  <c:v>24.82385</c:v>
                </c:pt>
                <c:pt idx="293">
                  <c:v>25.051200000000001</c:v>
                </c:pt>
                <c:pt idx="294">
                  <c:v>25.28884</c:v>
                </c:pt>
                <c:pt idx="295">
                  <c:v>25.563009999999998</c:v>
                </c:pt>
                <c:pt idx="296">
                  <c:v>25.84506</c:v>
                </c:pt>
                <c:pt idx="297">
                  <c:v>26.054919999999999</c:v>
                </c:pt>
                <c:pt idx="298">
                  <c:v>26.307659999999998</c:v>
                </c:pt>
                <c:pt idx="299">
                  <c:v>26.555669999999999</c:v>
                </c:pt>
                <c:pt idx="300">
                  <c:v>26.829180000000001</c:v>
                </c:pt>
                <c:pt idx="301">
                  <c:v>27.05715</c:v>
                </c:pt>
                <c:pt idx="302">
                  <c:v>27.31175</c:v>
                </c:pt>
                <c:pt idx="303">
                  <c:v>27.571870000000001</c:v>
                </c:pt>
                <c:pt idx="304">
                  <c:v>27.802779999999998</c:v>
                </c:pt>
                <c:pt idx="305">
                  <c:v>28.083469999999998</c:v>
                </c:pt>
                <c:pt idx="306">
                  <c:v>28.3093</c:v>
                </c:pt>
                <c:pt idx="307">
                  <c:v>28.56166</c:v>
                </c:pt>
                <c:pt idx="308">
                  <c:v>28.773119999999999</c:v>
                </c:pt>
                <c:pt idx="309">
                  <c:v>29.065760000000001</c:v>
                </c:pt>
                <c:pt idx="310">
                  <c:v>29.320789999999999</c:v>
                </c:pt>
                <c:pt idx="311">
                  <c:v>29.53068</c:v>
                </c:pt>
                <c:pt idx="312">
                  <c:v>29.812550000000002</c:v>
                </c:pt>
                <c:pt idx="313">
                  <c:v>30.072939999999999</c:v>
                </c:pt>
                <c:pt idx="314">
                  <c:v>30.31466</c:v>
                </c:pt>
                <c:pt idx="315">
                  <c:v>30.57518</c:v>
                </c:pt>
                <c:pt idx="316">
                  <c:v>30.81447</c:v>
                </c:pt>
                <c:pt idx="317">
                  <c:v>31.078589999999998</c:v>
                </c:pt>
                <c:pt idx="318">
                  <c:v>31.30039</c:v>
                </c:pt>
                <c:pt idx="319">
                  <c:v>31.55001</c:v>
                </c:pt>
                <c:pt idx="320">
                  <c:v>31.793600000000001</c:v>
                </c:pt>
                <c:pt idx="321">
                  <c:v>32.066549999999999</c:v>
                </c:pt>
                <c:pt idx="322">
                  <c:v>32.316180000000003</c:v>
                </c:pt>
                <c:pt idx="323">
                  <c:v>32.560859999999998</c:v>
                </c:pt>
                <c:pt idx="324">
                  <c:v>32.836579999999998</c:v>
                </c:pt>
                <c:pt idx="325">
                  <c:v>33.082369999999997</c:v>
                </c:pt>
                <c:pt idx="326">
                  <c:v>33.355409999999999</c:v>
                </c:pt>
                <c:pt idx="327">
                  <c:v>33.584879999999998</c:v>
                </c:pt>
                <c:pt idx="328">
                  <c:v>33.832680000000003</c:v>
                </c:pt>
                <c:pt idx="329">
                  <c:v>34.055329999999998</c:v>
                </c:pt>
                <c:pt idx="330">
                  <c:v>34.305900000000001</c:v>
                </c:pt>
                <c:pt idx="331">
                  <c:v>34.551859999999998</c:v>
                </c:pt>
                <c:pt idx="332">
                  <c:v>34.86936</c:v>
                </c:pt>
                <c:pt idx="333">
                  <c:v>35.068869999999997</c:v>
                </c:pt>
                <c:pt idx="334">
                  <c:v>35.327820000000003</c:v>
                </c:pt>
                <c:pt idx="335">
                  <c:v>35.579650000000001</c:v>
                </c:pt>
                <c:pt idx="336">
                  <c:v>35.81917</c:v>
                </c:pt>
                <c:pt idx="337">
                  <c:v>36.060769999999998</c:v>
                </c:pt>
                <c:pt idx="338">
                  <c:v>36.299639999999997</c:v>
                </c:pt>
                <c:pt idx="339">
                  <c:v>36.549619999999997</c:v>
                </c:pt>
                <c:pt idx="340">
                  <c:v>36.793680000000002</c:v>
                </c:pt>
                <c:pt idx="341">
                  <c:v>37.04927</c:v>
                </c:pt>
                <c:pt idx="342">
                  <c:v>37.293059999999997</c:v>
                </c:pt>
                <c:pt idx="343">
                  <c:v>37.591479999999997</c:v>
                </c:pt>
                <c:pt idx="344">
                  <c:v>37.82152</c:v>
                </c:pt>
                <c:pt idx="345">
                  <c:v>38.098350000000003</c:v>
                </c:pt>
                <c:pt idx="346">
                  <c:v>38.343940000000003</c:v>
                </c:pt>
                <c:pt idx="347">
                  <c:v>38.605119999999999</c:v>
                </c:pt>
                <c:pt idx="348">
                  <c:v>38.825200000000002</c:v>
                </c:pt>
                <c:pt idx="349">
                  <c:v>39.102679999999999</c:v>
                </c:pt>
                <c:pt idx="350">
                  <c:v>39.329459999999997</c:v>
                </c:pt>
                <c:pt idx="351">
                  <c:v>39.596429999999998</c:v>
                </c:pt>
                <c:pt idx="352">
                  <c:v>39.831359999999997</c:v>
                </c:pt>
                <c:pt idx="353">
                  <c:v>40.078040000000001</c:v>
                </c:pt>
                <c:pt idx="354">
                  <c:v>40.324390000000001</c:v>
                </c:pt>
                <c:pt idx="355">
                  <c:v>40.618650000000002</c:v>
                </c:pt>
                <c:pt idx="356">
                  <c:v>40.831650000000003</c:v>
                </c:pt>
                <c:pt idx="357">
                  <c:v>41.065989999999999</c:v>
                </c:pt>
                <c:pt idx="358">
                  <c:v>41.337899999999998</c:v>
                </c:pt>
                <c:pt idx="359">
                  <c:v>41.582140000000003</c:v>
                </c:pt>
                <c:pt idx="360">
                  <c:v>41.809060000000002</c:v>
                </c:pt>
                <c:pt idx="361">
                  <c:v>42.056849999999997</c:v>
                </c:pt>
                <c:pt idx="362">
                  <c:v>42.314419999999998</c:v>
                </c:pt>
                <c:pt idx="363">
                  <c:v>42.560989999999997</c:v>
                </c:pt>
                <c:pt idx="364">
                  <c:v>42.83802</c:v>
                </c:pt>
                <c:pt idx="365">
                  <c:v>43.070630000000001</c:v>
                </c:pt>
                <c:pt idx="366">
                  <c:v>43.349029999999999</c:v>
                </c:pt>
                <c:pt idx="367">
                  <c:v>43.591920000000002</c:v>
                </c:pt>
                <c:pt idx="368">
                  <c:v>43.833509999999997</c:v>
                </c:pt>
                <c:pt idx="369">
                  <c:v>44.106340000000003</c:v>
                </c:pt>
                <c:pt idx="370">
                  <c:v>44.329549999999998</c:v>
                </c:pt>
                <c:pt idx="371">
                  <c:v>44.57302</c:v>
                </c:pt>
                <c:pt idx="372">
                  <c:v>44.820909999999998</c:v>
                </c:pt>
                <c:pt idx="373">
                  <c:v>45.08325</c:v>
                </c:pt>
                <c:pt idx="374">
                  <c:v>45.330550000000002</c:v>
                </c:pt>
                <c:pt idx="375">
                  <c:v>45.586590000000001</c:v>
                </c:pt>
                <c:pt idx="376">
                  <c:v>45.825839999999999</c:v>
                </c:pt>
                <c:pt idx="377">
                  <c:v>46.07282</c:v>
                </c:pt>
                <c:pt idx="378">
                  <c:v>46.30827</c:v>
                </c:pt>
                <c:pt idx="379">
                  <c:v>46.541139999999999</c:v>
                </c:pt>
                <c:pt idx="380">
                  <c:v>46.788719999999998</c:v>
                </c:pt>
                <c:pt idx="381">
                  <c:v>47.099710000000002</c:v>
                </c:pt>
                <c:pt idx="382">
                  <c:v>47.31888</c:v>
                </c:pt>
                <c:pt idx="383">
                  <c:v>47.554229999999997</c:v>
                </c:pt>
                <c:pt idx="384">
                  <c:v>47.831359999999997</c:v>
                </c:pt>
                <c:pt idx="385">
                  <c:v>48.085569999999997</c:v>
                </c:pt>
                <c:pt idx="386">
                  <c:v>48.317729999999997</c:v>
                </c:pt>
                <c:pt idx="387">
                  <c:v>48.58032</c:v>
                </c:pt>
                <c:pt idx="388">
                  <c:v>48.805520000000001</c:v>
                </c:pt>
                <c:pt idx="389">
                  <c:v>49.106009999999998</c:v>
                </c:pt>
                <c:pt idx="390">
                  <c:v>49.316510000000001</c:v>
                </c:pt>
                <c:pt idx="391">
                  <c:v>49.601619999999997</c:v>
                </c:pt>
                <c:pt idx="392">
                  <c:v>49.842649999999999</c:v>
                </c:pt>
                <c:pt idx="393">
                  <c:v>50.146839999999997</c:v>
                </c:pt>
                <c:pt idx="394">
                  <c:v>50.222349999999999</c:v>
                </c:pt>
                <c:pt idx="395">
                  <c:v>50.164850000000001</c:v>
                </c:pt>
                <c:pt idx="396">
                  <c:v>50.138890000000004</c:v>
                </c:pt>
                <c:pt idx="397">
                  <c:v>50.10575</c:v>
                </c:pt>
                <c:pt idx="398">
                  <c:v>50.133429999999997</c:v>
                </c:pt>
                <c:pt idx="399">
                  <c:v>50.12968</c:v>
                </c:pt>
                <c:pt idx="400">
                  <c:v>50.134700000000002</c:v>
                </c:pt>
                <c:pt idx="401">
                  <c:v>50.12717</c:v>
                </c:pt>
                <c:pt idx="402">
                  <c:v>50.154240000000001</c:v>
                </c:pt>
                <c:pt idx="403">
                  <c:v>50.148969999999998</c:v>
                </c:pt>
                <c:pt idx="404">
                  <c:v>50.128540000000001</c:v>
                </c:pt>
                <c:pt idx="405">
                  <c:v>50.138719999999999</c:v>
                </c:pt>
                <c:pt idx="406">
                  <c:v>50.130139999999997</c:v>
                </c:pt>
                <c:pt idx="407">
                  <c:v>50.111780000000003</c:v>
                </c:pt>
                <c:pt idx="408">
                  <c:v>50.126989999999999</c:v>
                </c:pt>
                <c:pt idx="409">
                  <c:v>50.116289999999999</c:v>
                </c:pt>
                <c:pt idx="410">
                  <c:v>50.124110000000002</c:v>
                </c:pt>
                <c:pt idx="411">
                  <c:v>50.18045</c:v>
                </c:pt>
                <c:pt idx="412">
                  <c:v>50.149709999999999</c:v>
                </c:pt>
                <c:pt idx="413">
                  <c:v>50.120600000000003</c:v>
                </c:pt>
                <c:pt idx="414">
                  <c:v>50.08811</c:v>
                </c:pt>
                <c:pt idx="415">
                  <c:v>50.13062</c:v>
                </c:pt>
                <c:pt idx="416">
                  <c:v>50.099600000000002</c:v>
                </c:pt>
                <c:pt idx="417">
                  <c:v>50.128210000000003</c:v>
                </c:pt>
                <c:pt idx="418">
                  <c:v>50.105649999999997</c:v>
                </c:pt>
                <c:pt idx="419">
                  <c:v>50.16283</c:v>
                </c:pt>
                <c:pt idx="420">
                  <c:v>50.148000000000003</c:v>
                </c:pt>
                <c:pt idx="421">
                  <c:v>50.121189999999999</c:v>
                </c:pt>
                <c:pt idx="422">
                  <c:v>50.11253</c:v>
                </c:pt>
                <c:pt idx="423">
                  <c:v>50.117510000000003</c:v>
                </c:pt>
                <c:pt idx="424">
                  <c:v>50.10313</c:v>
                </c:pt>
                <c:pt idx="425">
                  <c:v>50.145829999999997</c:v>
                </c:pt>
                <c:pt idx="426">
                  <c:v>50.136879999999998</c:v>
                </c:pt>
                <c:pt idx="427">
                  <c:v>50.127809999999997</c:v>
                </c:pt>
                <c:pt idx="428">
                  <c:v>50.136339999999997</c:v>
                </c:pt>
                <c:pt idx="429">
                  <c:v>50.110039999999998</c:v>
                </c:pt>
                <c:pt idx="430">
                  <c:v>50.112650000000002</c:v>
                </c:pt>
                <c:pt idx="431">
                  <c:v>50.123649999999998</c:v>
                </c:pt>
                <c:pt idx="432">
                  <c:v>50.169600000000003</c:v>
                </c:pt>
                <c:pt idx="433">
                  <c:v>50.114130000000003</c:v>
                </c:pt>
                <c:pt idx="434">
                  <c:v>50.1661</c:v>
                </c:pt>
                <c:pt idx="435">
                  <c:v>50.145090000000003</c:v>
                </c:pt>
                <c:pt idx="436">
                  <c:v>50.131430000000002</c:v>
                </c:pt>
                <c:pt idx="437">
                  <c:v>50.106859999999998</c:v>
                </c:pt>
                <c:pt idx="438">
                  <c:v>50.135390000000001</c:v>
                </c:pt>
                <c:pt idx="439">
                  <c:v>50.14676</c:v>
                </c:pt>
                <c:pt idx="440">
                  <c:v>50.166679999999999</c:v>
                </c:pt>
                <c:pt idx="441">
                  <c:v>50.163890000000002</c:v>
                </c:pt>
                <c:pt idx="442">
                  <c:v>50.16</c:v>
                </c:pt>
                <c:pt idx="443">
                  <c:v>50.148069999999997</c:v>
                </c:pt>
                <c:pt idx="444">
                  <c:v>50.19209</c:v>
                </c:pt>
                <c:pt idx="445">
                  <c:v>50.155169999999998</c:v>
                </c:pt>
                <c:pt idx="446">
                  <c:v>50.139270000000003</c:v>
                </c:pt>
                <c:pt idx="447">
                  <c:v>50.146279999999997</c:v>
                </c:pt>
                <c:pt idx="448">
                  <c:v>50.164949999999997</c:v>
                </c:pt>
                <c:pt idx="449">
                  <c:v>50.153930000000003</c:v>
                </c:pt>
                <c:pt idx="450">
                  <c:v>50.121169999999999</c:v>
                </c:pt>
                <c:pt idx="451">
                  <c:v>50.131619999999998</c:v>
                </c:pt>
                <c:pt idx="452">
                  <c:v>50.21</c:v>
                </c:pt>
                <c:pt idx="453">
                  <c:v>50.363660000000003</c:v>
                </c:pt>
                <c:pt idx="454">
                  <c:v>50.402639999999998</c:v>
                </c:pt>
                <c:pt idx="455">
                  <c:v>50.361269999999998</c:v>
                </c:pt>
                <c:pt idx="456">
                  <c:v>50.360570000000003</c:v>
                </c:pt>
                <c:pt idx="457">
                  <c:v>50.367780000000003</c:v>
                </c:pt>
                <c:pt idx="458">
                  <c:v>50.328470000000003</c:v>
                </c:pt>
                <c:pt idx="459">
                  <c:v>50.348059999999997</c:v>
                </c:pt>
                <c:pt idx="460">
                  <c:v>50.337319999999998</c:v>
                </c:pt>
                <c:pt idx="461">
                  <c:v>50.365879999999997</c:v>
                </c:pt>
                <c:pt idx="462">
                  <c:v>50.358600000000003</c:v>
                </c:pt>
                <c:pt idx="463">
                  <c:v>50.374130000000001</c:v>
                </c:pt>
                <c:pt idx="464">
                  <c:v>50.33408</c:v>
                </c:pt>
                <c:pt idx="465">
                  <c:v>50.359220000000001</c:v>
                </c:pt>
                <c:pt idx="466">
                  <c:v>50.355580000000003</c:v>
                </c:pt>
                <c:pt idx="467">
                  <c:v>50.360109999999999</c:v>
                </c:pt>
                <c:pt idx="468">
                  <c:v>50.359659999999998</c:v>
                </c:pt>
                <c:pt idx="469">
                  <c:v>50.360550000000003</c:v>
                </c:pt>
                <c:pt idx="470">
                  <c:v>50.374690000000001</c:v>
                </c:pt>
                <c:pt idx="471">
                  <c:v>50.354880000000001</c:v>
                </c:pt>
                <c:pt idx="472">
                  <c:v>50.361879999999999</c:v>
                </c:pt>
                <c:pt idx="473">
                  <c:v>50.362299999999998</c:v>
                </c:pt>
                <c:pt idx="474">
                  <c:v>50.366529999999997</c:v>
                </c:pt>
                <c:pt idx="475">
                  <c:v>50.377139999999997</c:v>
                </c:pt>
                <c:pt idx="476">
                  <c:v>50.364170000000001</c:v>
                </c:pt>
                <c:pt idx="477">
                  <c:v>50.356099999999998</c:v>
                </c:pt>
                <c:pt idx="478">
                  <c:v>50.375250000000001</c:v>
                </c:pt>
                <c:pt idx="479">
                  <c:v>50.378</c:v>
                </c:pt>
                <c:pt idx="480">
                  <c:v>50.386310000000002</c:v>
                </c:pt>
                <c:pt idx="481">
                  <c:v>50.362299999999998</c:v>
                </c:pt>
                <c:pt idx="482">
                  <c:v>50.376939999999998</c:v>
                </c:pt>
                <c:pt idx="483">
                  <c:v>50.370240000000003</c:v>
                </c:pt>
                <c:pt idx="484">
                  <c:v>50.356900000000003</c:v>
                </c:pt>
                <c:pt idx="485">
                  <c:v>50.350670000000001</c:v>
                </c:pt>
                <c:pt idx="486">
                  <c:v>50.356259999999999</c:v>
                </c:pt>
                <c:pt idx="487">
                  <c:v>50.365160000000003</c:v>
                </c:pt>
                <c:pt idx="488">
                  <c:v>50.352600000000002</c:v>
                </c:pt>
                <c:pt idx="489">
                  <c:v>50.361240000000002</c:v>
                </c:pt>
                <c:pt idx="490">
                  <c:v>50.358780000000003</c:v>
                </c:pt>
                <c:pt idx="491">
                  <c:v>50.348129999999998</c:v>
                </c:pt>
                <c:pt idx="492">
                  <c:v>50.350630000000002</c:v>
                </c:pt>
                <c:pt idx="493">
                  <c:v>50.366</c:v>
                </c:pt>
                <c:pt idx="494">
                  <c:v>50.358739999999997</c:v>
                </c:pt>
                <c:pt idx="495">
                  <c:v>50.370350000000002</c:v>
                </c:pt>
                <c:pt idx="496">
                  <c:v>50.345320000000001</c:v>
                </c:pt>
                <c:pt idx="497">
                  <c:v>50.347490000000001</c:v>
                </c:pt>
                <c:pt idx="498">
                  <c:v>50.363819999999997</c:v>
                </c:pt>
                <c:pt idx="499">
                  <c:v>50.374000000000002</c:v>
                </c:pt>
                <c:pt idx="500">
                  <c:v>50.359870000000001</c:v>
                </c:pt>
                <c:pt idx="501">
                  <c:v>50.353270000000002</c:v>
                </c:pt>
                <c:pt idx="502">
                  <c:v>50.341909999999999</c:v>
                </c:pt>
                <c:pt idx="503">
                  <c:v>50.346620000000001</c:v>
                </c:pt>
                <c:pt idx="504">
                  <c:v>50.347529999999999</c:v>
                </c:pt>
                <c:pt idx="505">
                  <c:v>50.352310000000003</c:v>
                </c:pt>
                <c:pt idx="506">
                  <c:v>50.350810000000003</c:v>
                </c:pt>
                <c:pt idx="507">
                  <c:v>50.353499999999997</c:v>
                </c:pt>
                <c:pt idx="508">
                  <c:v>50.363619999999997</c:v>
                </c:pt>
                <c:pt idx="509">
                  <c:v>50.365279999999998</c:v>
                </c:pt>
                <c:pt idx="510">
                  <c:v>50.36692</c:v>
                </c:pt>
                <c:pt idx="511">
                  <c:v>50.363010000000003</c:v>
                </c:pt>
                <c:pt idx="512">
                  <c:v>50.363619999999997</c:v>
                </c:pt>
                <c:pt idx="513">
                  <c:v>50.361359999999998</c:v>
                </c:pt>
                <c:pt idx="514">
                  <c:v>50.374000000000002</c:v>
                </c:pt>
                <c:pt idx="515">
                  <c:v>50.403419999999997</c:v>
                </c:pt>
                <c:pt idx="516">
                  <c:v>50.398260000000001</c:v>
                </c:pt>
                <c:pt idx="517">
                  <c:v>50.364809999999999</c:v>
                </c:pt>
                <c:pt idx="518">
                  <c:v>50.370959999999997</c:v>
                </c:pt>
                <c:pt idx="519">
                  <c:v>50.367460000000001</c:v>
                </c:pt>
                <c:pt idx="520">
                  <c:v>50.36806</c:v>
                </c:pt>
                <c:pt idx="521">
                  <c:v>50.386609999999997</c:v>
                </c:pt>
                <c:pt idx="522">
                  <c:v>50.392490000000002</c:v>
                </c:pt>
                <c:pt idx="523">
                  <c:v>50.352409999999999</c:v>
                </c:pt>
                <c:pt idx="524">
                  <c:v>50.355559999999997</c:v>
                </c:pt>
                <c:pt idx="525">
                  <c:v>50.38447</c:v>
                </c:pt>
                <c:pt idx="526">
                  <c:v>50.364620000000002</c:v>
                </c:pt>
                <c:pt idx="527">
                  <c:v>50.352130000000002</c:v>
                </c:pt>
                <c:pt idx="528">
                  <c:v>50.374160000000003</c:v>
                </c:pt>
                <c:pt idx="529">
                  <c:v>50.400829999999999</c:v>
                </c:pt>
                <c:pt idx="530">
                  <c:v>50.371960000000001</c:v>
                </c:pt>
                <c:pt idx="531">
                  <c:v>50.382989999999999</c:v>
                </c:pt>
                <c:pt idx="532">
                  <c:v>50.385869999999997</c:v>
                </c:pt>
                <c:pt idx="533">
                  <c:v>50.36224</c:v>
                </c:pt>
                <c:pt idx="534">
                  <c:v>50.353259999999999</c:v>
                </c:pt>
                <c:pt idx="535">
                  <c:v>50.370440000000002</c:v>
                </c:pt>
                <c:pt idx="536">
                  <c:v>50.382840000000002</c:v>
                </c:pt>
                <c:pt idx="537">
                  <c:v>50.380870000000002</c:v>
                </c:pt>
                <c:pt idx="538">
                  <c:v>50.391970000000001</c:v>
                </c:pt>
                <c:pt idx="539">
                  <c:v>50.369250000000001</c:v>
                </c:pt>
                <c:pt idx="540">
                  <c:v>50.368810000000003</c:v>
                </c:pt>
                <c:pt idx="541">
                  <c:v>50.377070000000003</c:v>
                </c:pt>
                <c:pt idx="542">
                  <c:v>50.364910000000002</c:v>
                </c:pt>
                <c:pt idx="543">
                  <c:v>50.378489999999999</c:v>
                </c:pt>
                <c:pt idx="544">
                  <c:v>50.396389999999997</c:v>
                </c:pt>
                <c:pt idx="545">
                  <c:v>50.380510000000001</c:v>
                </c:pt>
                <c:pt idx="546">
                  <c:v>50.368490000000001</c:v>
                </c:pt>
                <c:pt idx="547">
                  <c:v>50.355150000000002</c:v>
                </c:pt>
                <c:pt idx="548">
                  <c:v>50.379199999999997</c:v>
                </c:pt>
                <c:pt idx="549">
                  <c:v>50.356459999999998</c:v>
                </c:pt>
                <c:pt idx="550">
                  <c:v>50.367109999999997</c:v>
                </c:pt>
                <c:pt idx="551">
                  <c:v>50.364750000000001</c:v>
                </c:pt>
                <c:pt idx="552">
                  <c:v>50.371479999999998</c:v>
                </c:pt>
                <c:pt idx="553">
                  <c:v>50.36307</c:v>
                </c:pt>
                <c:pt idx="554">
                  <c:v>50.376379999999997</c:v>
                </c:pt>
                <c:pt idx="555">
                  <c:v>50.379440000000002</c:v>
                </c:pt>
                <c:pt idx="556">
                  <c:v>50.389299999999999</c:v>
                </c:pt>
                <c:pt idx="557">
                  <c:v>50.382759999999998</c:v>
                </c:pt>
                <c:pt idx="558">
                  <c:v>50.388860000000001</c:v>
                </c:pt>
                <c:pt idx="559">
                  <c:v>50.37744</c:v>
                </c:pt>
                <c:pt idx="560">
                  <c:v>50.362349999999999</c:v>
                </c:pt>
                <c:pt idx="561">
                  <c:v>50.362650000000002</c:v>
                </c:pt>
                <c:pt idx="562">
                  <c:v>50.361409999999999</c:v>
                </c:pt>
                <c:pt idx="563">
                  <c:v>50.374400000000001</c:v>
                </c:pt>
                <c:pt idx="564">
                  <c:v>50.389229999999998</c:v>
                </c:pt>
                <c:pt idx="565">
                  <c:v>50.385150000000003</c:v>
                </c:pt>
                <c:pt idx="566">
                  <c:v>50.37829</c:v>
                </c:pt>
                <c:pt idx="567">
                  <c:v>50.405000000000001</c:v>
                </c:pt>
                <c:pt idx="568">
                  <c:v>50.412390000000002</c:v>
                </c:pt>
                <c:pt idx="569">
                  <c:v>50.376559999999998</c:v>
                </c:pt>
                <c:pt idx="570">
                  <c:v>50.376179999999998</c:v>
                </c:pt>
                <c:pt idx="571">
                  <c:v>50.409880000000001</c:v>
                </c:pt>
                <c:pt idx="572">
                  <c:v>50.417589999999997</c:v>
                </c:pt>
                <c:pt idx="573">
                  <c:v>50.384500000000003</c:v>
                </c:pt>
                <c:pt idx="574">
                  <c:v>50.39969</c:v>
                </c:pt>
                <c:pt idx="575">
                  <c:v>50.440649999999998</c:v>
                </c:pt>
                <c:pt idx="576">
                  <c:v>50.404899999999998</c:v>
                </c:pt>
                <c:pt idx="577">
                  <c:v>50.376309999999997</c:v>
                </c:pt>
                <c:pt idx="578">
                  <c:v>50.373759999999997</c:v>
                </c:pt>
                <c:pt idx="579">
                  <c:v>50.374760000000002</c:v>
                </c:pt>
                <c:pt idx="580">
                  <c:v>50.388080000000002</c:v>
                </c:pt>
                <c:pt idx="581">
                  <c:v>50.368929999999999</c:v>
                </c:pt>
                <c:pt idx="582">
                  <c:v>50.383450000000003</c:v>
                </c:pt>
                <c:pt idx="583">
                  <c:v>50.396769999999997</c:v>
                </c:pt>
                <c:pt idx="584">
                  <c:v>50.403640000000003</c:v>
                </c:pt>
                <c:pt idx="585">
                  <c:v>50.38138</c:v>
                </c:pt>
                <c:pt idx="586">
                  <c:v>50.373820000000002</c:v>
                </c:pt>
                <c:pt idx="587">
                  <c:v>50.386629999999997</c:v>
                </c:pt>
                <c:pt idx="588">
                  <c:v>50.390149999999998</c:v>
                </c:pt>
                <c:pt idx="589">
                  <c:v>50.393050000000002</c:v>
                </c:pt>
                <c:pt idx="590">
                  <c:v>50.391030000000001</c:v>
                </c:pt>
                <c:pt idx="591">
                  <c:v>50.386020000000002</c:v>
                </c:pt>
                <c:pt idx="592">
                  <c:v>50.375439999999998</c:v>
                </c:pt>
                <c:pt idx="593">
                  <c:v>50.395440000000001</c:v>
                </c:pt>
                <c:pt idx="594">
                  <c:v>50.379989999999999</c:v>
                </c:pt>
                <c:pt idx="595">
                  <c:v>50.388309999999997</c:v>
                </c:pt>
                <c:pt idx="596">
                  <c:v>50.399749999999997</c:v>
                </c:pt>
                <c:pt idx="597">
                  <c:v>50.391399999999997</c:v>
                </c:pt>
                <c:pt idx="598">
                  <c:v>50.387860000000003</c:v>
                </c:pt>
                <c:pt idx="599">
                  <c:v>50.389020000000002</c:v>
                </c:pt>
                <c:pt idx="600">
                  <c:v>50.362920000000003</c:v>
                </c:pt>
                <c:pt idx="601">
                  <c:v>50.409770000000002</c:v>
                </c:pt>
                <c:pt idx="602">
                  <c:v>50.387430000000002</c:v>
                </c:pt>
                <c:pt idx="603">
                  <c:v>50.397419999999997</c:v>
                </c:pt>
                <c:pt idx="604">
                  <c:v>50.427610000000001</c:v>
                </c:pt>
                <c:pt idx="605">
                  <c:v>50.419879999999999</c:v>
                </c:pt>
                <c:pt idx="606">
                  <c:v>50.405819999999999</c:v>
                </c:pt>
                <c:pt idx="607">
                  <c:v>50.39105</c:v>
                </c:pt>
                <c:pt idx="608">
                  <c:v>50.415959999999998</c:v>
                </c:pt>
                <c:pt idx="609">
                  <c:v>50.401539999999997</c:v>
                </c:pt>
                <c:pt idx="610">
                  <c:v>50.388959999999997</c:v>
                </c:pt>
                <c:pt idx="611">
                  <c:v>50.363669999999999</c:v>
                </c:pt>
                <c:pt idx="612">
                  <c:v>50.385480000000001</c:v>
                </c:pt>
                <c:pt idx="613">
                  <c:v>50.412410000000001</c:v>
                </c:pt>
                <c:pt idx="614">
                  <c:v>50.383450000000003</c:v>
                </c:pt>
                <c:pt idx="615">
                  <c:v>50.37885</c:v>
                </c:pt>
                <c:pt idx="616">
                  <c:v>50.351050000000001</c:v>
                </c:pt>
                <c:pt idx="617">
                  <c:v>50.356189999999998</c:v>
                </c:pt>
                <c:pt idx="618">
                  <c:v>50.392290000000003</c:v>
                </c:pt>
                <c:pt idx="619">
                  <c:v>50.359529999999999</c:v>
                </c:pt>
                <c:pt idx="620">
                  <c:v>50.394419999999997</c:v>
                </c:pt>
                <c:pt idx="621">
                  <c:v>50.38458</c:v>
                </c:pt>
                <c:pt idx="622">
                  <c:v>50.412520000000001</c:v>
                </c:pt>
                <c:pt idx="623">
                  <c:v>50.385649999999998</c:v>
                </c:pt>
                <c:pt idx="624">
                  <c:v>50.401150000000001</c:v>
                </c:pt>
                <c:pt idx="625">
                  <c:v>50.386539999999997</c:v>
                </c:pt>
                <c:pt idx="626">
                  <c:v>50.377949999999998</c:v>
                </c:pt>
                <c:pt idx="627">
                  <c:v>50.396940000000001</c:v>
                </c:pt>
                <c:pt idx="628">
                  <c:v>50.364460000000001</c:v>
                </c:pt>
                <c:pt idx="629">
                  <c:v>50.355609999999999</c:v>
                </c:pt>
                <c:pt idx="630">
                  <c:v>50.371360000000003</c:v>
                </c:pt>
                <c:pt idx="631">
                  <c:v>50.34393</c:v>
                </c:pt>
                <c:pt idx="632">
                  <c:v>50.358229999999999</c:v>
                </c:pt>
                <c:pt idx="633">
                  <c:v>50.338009999999997</c:v>
                </c:pt>
                <c:pt idx="634">
                  <c:v>50.353360000000002</c:v>
                </c:pt>
                <c:pt idx="635">
                  <c:v>50.348689999999998</c:v>
                </c:pt>
                <c:pt idx="636">
                  <c:v>50.415190000000003</c:v>
                </c:pt>
                <c:pt idx="637">
                  <c:v>50.376719999999999</c:v>
                </c:pt>
                <c:pt idx="638">
                  <c:v>50.365470000000002</c:v>
                </c:pt>
                <c:pt idx="639">
                  <c:v>50.362720000000003</c:v>
                </c:pt>
                <c:pt idx="640">
                  <c:v>50.343229999999998</c:v>
                </c:pt>
                <c:pt idx="641">
                  <c:v>50.347940000000001</c:v>
                </c:pt>
                <c:pt idx="642">
                  <c:v>50.365969999999997</c:v>
                </c:pt>
                <c:pt idx="643">
                  <c:v>50.360349999999997</c:v>
                </c:pt>
                <c:pt idx="644">
                  <c:v>50.368699999999997</c:v>
                </c:pt>
                <c:pt idx="645">
                  <c:v>50.364780000000003</c:v>
                </c:pt>
                <c:pt idx="646">
                  <c:v>50.358330000000002</c:v>
                </c:pt>
                <c:pt idx="647">
                  <c:v>50.371459999999999</c:v>
                </c:pt>
                <c:pt idx="648">
                  <c:v>50.364449999999998</c:v>
                </c:pt>
                <c:pt idx="649">
                  <c:v>50.358069999999998</c:v>
                </c:pt>
                <c:pt idx="650">
                  <c:v>50.351860000000002</c:v>
                </c:pt>
                <c:pt idx="651">
                  <c:v>50.37491</c:v>
                </c:pt>
                <c:pt idx="652">
                  <c:v>50.366329999999998</c:v>
                </c:pt>
                <c:pt idx="653">
                  <c:v>50.369280000000003</c:v>
                </c:pt>
                <c:pt idx="654">
                  <c:v>50.371519999999997</c:v>
                </c:pt>
                <c:pt idx="655">
                  <c:v>50.376750000000001</c:v>
                </c:pt>
                <c:pt idx="656">
                  <c:v>50.394509999999997</c:v>
                </c:pt>
                <c:pt idx="657">
                  <c:v>50.362879999999997</c:v>
                </c:pt>
                <c:pt idx="658">
                  <c:v>50.363590000000002</c:v>
                </c:pt>
                <c:pt idx="659">
                  <c:v>50.348610000000001</c:v>
                </c:pt>
                <c:pt idx="660">
                  <c:v>50.365720000000003</c:v>
                </c:pt>
                <c:pt idx="661">
                  <c:v>50.340479999999999</c:v>
                </c:pt>
                <c:pt idx="662">
                  <c:v>50.362490000000001</c:v>
                </c:pt>
                <c:pt idx="663">
                  <c:v>50.36383</c:v>
                </c:pt>
                <c:pt idx="664">
                  <c:v>50.365360000000003</c:v>
                </c:pt>
                <c:pt idx="665">
                  <c:v>50.368609999999997</c:v>
                </c:pt>
                <c:pt idx="666">
                  <c:v>50.371969999999997</c:v>
                </c:pt>
                <c:pt idx="667">
                  <c:v>50.36159</c:v>
                </c:pt>
                <c:pt idx="668">
                  <c:v>50.365119999999997</c:v>
                </c:pt>
                <c:pt idx="669">
                  <c:v>50.344250000000002</c:v>
                </c:pt>
                <c:pt idx="670">
                  <c:v>50.329610000000002</c:v>
                </c:pt>
                <c:pt idx="671">
                  <c:v>50.335650000000001</c:v>
                </c:pt>
                <c:pt idx="672">
                  <c:v>50.338760000000001</c:v>
                </c:pt>
                <c:pt idx="673">
                  <c:v>50.344630000000002</c:v>
                </c:pt>
                <c:pt idx="674">
                  <c:v>50.356810000000003</c:v>
                </c:pt>
                <c:pt idx="675">
                  <c:v>50.364800000000002</c:v>
                </c:pt>
                <c:pt idx="676">
                  <c:v>50.379019999999997</c:v>
                </c:pt>
                <c:pt idx="677">
                  <c:v>50.364719999999998</c:v>
                </c:pt>
                <c:pt idx="678">
                  <c:v>50.332680000000003</c:v>
                </c:pt>
                <c:pt idx="679">
                  <c:v>50.334220000000002</c:v>
                </c:pt>
                <c:pt idx="680">
                  <c:v>50.328989999999997</c:v>
                </c:pt>
                <c:pt idx="681">
                  <c:v>50.347729999999999</c:v>
                </c:pt>
                <c:pt idx="682">
                  <c:v>50.33184</c:v>
                </c:pt>
                <c:pt idx="683">
                  <c:v>50.347900000000003</c:v>
                </c:pt>
                <c:pt idx="684">
                  <c:v>50.342869999999998</c:v>
                </c:pt>
                <c:pt idx="685">
                  <c:v>50.376100000000001</c:v>
                </c:pt>
                <c:pt idx="686">
                  <c:v>50.349310000000003</c:v>
                </c:pt>
                <c:pt idx="687">
                  <c:v>50.358890000000002</c:v>
                </c:pt>
                <c:pt idx="688">
                  <c:v>50.357190000000003</c:v>
                </c:pt>
                <c:pt idx="689">
                  <c:v>50.36992</c:v>
                </c:pt>
                <c:pt idx="690">
                  <c:v>50.357430000000001</c:v>
                </c:pt>
                <c:pt idx="691">
                  <c:v>50.349960000000003</c:v>
                </c:pt>
                <c:pt idx="692">
                  <c:v>50.38205</c:v>
                </c:pt>
                <c:pt idx="693">
                  <c:v>50.383629999999997</c:v>
                </c:pt>
                <c:pt idx="694">
                  <c:v>50.382089999999998</c:v>
                </c:pt>
                <c:pt idx="695">
                  <c:v>50.352910000000001</c:v>
                </c:pt>
                <c:pt idx="696">
                  <c:v>50.378999999999998</c:v>
                </c:pt>
                <c:pt idx="697">
                  <c:v>50.43544</c:v>
                </c:pt>
                <c:pt idx="698">
                  <c:v>50.380409999999998</c:v>
                </c:pt>
                <c:pt idx="699">
                  <c:v>50.35669</c:v>
                </c:pt>
                <c:pt idx="700">
                  <c:v>50.37556</c:v>
                </c:pt>
                <c:pt idx="701">
                  <c:v>50.377780000000001</c:v>
                </c:pt>
                <c:pt idx="702">
                  <c:v>50.389969999999998</c:v>
                </c:pt>
                <c:pt idx="703">
                  <c:v>50.380159999999997</c:v>
                </c:pt>
                <c:pt idx="704">
                  <c:v>50.348230000000001</c:v>
                </c:pt>
                <c:pt idx="705">
                  <c:v>50.349350000000001</c:v>
                </c:pt>
                <c:pt idx="706">
                  <c:v>50.36777</c:v>
                </c:pt>
                <c:pt idx="707">
                  <c:v>50.332740000000001</c:v>
                </c:pt>
                <c:pt idx="708">
                  <c:v>50.329630000000002</c:v>
                </c:pt>
                <c:pt idx="709">
                  <c:v>50.337670000000003</c:v>
                </c:pt>
                <c:pt idx="710">
                  <c:v>50.361649999999997</c:v>
                </c:pt>
                <c:pt idx="711">
                  <c:v>50.377139999999997</c:v>
                </c:pt>
                <c:pt idx="712">
                  <c:v>50.379820000000002</c:v>
                </c:pt>
                <c:pt idx="713">
                  <c:v>50.363990000000001</c:v>
                </c:pt>
                <c:pt idx="714">
                  <c:v>50.396279999999997</c:v>
                </c:pt>
                <c:pt idx="715">
                  <c:v>50.371110000000002</c:v>
                </c:pt>
                <c:pt idx="716">
                  <c:v>50.364519999999999</c:v>
                </c:pt>
                <c:pt idx="717">
                  <c:v>50.353940000000001</c:v>
                </c:pt>
                <c:pt idx="718">
                  <c:v>50.356380000000001</c:v>
                </c:pt>
                <c:pt idx="719">
                  <c:v>50.37171</c:v>
                </c:pt>
                <c:pt idx="720">
                  <c:v>50.345599999999997</c:v>
                </c:pt>
                <c:pt idx="721">
                  <c:v>50.327419999999996</c:v>
                </c:pt>
                <c:pt idx="722">
                  <c:v>50.33916</c:v>
                </c:pt>
                <c:pt idx="723">
                  <c:v>50.36844</c:v>
                </c:pt>
                <c:pt idx="724">
                  <c:v>50.339359999999999</c:v>
                </c:pt>
                <c:pt idx="725">
                  <c:v>50.373100000000001</c:v>
                </c:pt>
                <c:pt idx="726">
                  <c:v>50.357010000000002</c:v>
                </c:pt>
                <c:pt idx="727">
                  <c:v>50.378120000000003</c:v>
                </c:pt>
                <c:pt idx="728">
                  <c:v>50.365349999999999</c:v>
                </c:pt>
                <c:pt idx="729">
                  <c:v>50.364510000000003</c:v>
                </c:pt>
                <c:pt idx="730">
                  <c:v>50.362859999999998</c:v>
                </c:pt>
                <c:pt idx="731">
                  <c:v>50.389020000000002</c:v>
                </c:pt>
                <c:pt idx="732">
                  <c:v>50.338509999999999</c:v>
                </c:pt>
                <c:pt idx="733">
                  <c:v>50.359499999999997</c:v>
                </c:pt>
                <c:pt idx="734">
                  <c:v>50.343490000000003</c:v>
                </c:pt>
                <c:pt idx="735">
                  <c:v>50.355719999999998</c:v>
                </c:pt>
                <c:pt idx="736">
                  <c:v>50.386510000000001</c:v>
                </c:pt>
                <c:pt idx="737">
                  <c:v>50.384529999999998</c:v>
                </c:pt>
                <c:pt idx="738">
                  <c:v>50.360709999999997</c:v>
                </c:pt>
                <c:pt idx="739">
                  <c:v>50.35154</c:v>
                </c:pt>
                <c:pt idx="740">
                  <c:v>50.382080000000002</c:v>
                </c:pt>
                <c:pt idx="741">
                  <c:v>50.333930000000002</c:v>
                </c:pt>
                <c:pt idx="742">
                  <c:v>50.340020000000003</c:v>
                </c:pt>
                <c:pt idx="743">
                  <c:v>50.341790000000003</c:v>
                </c:pt>
                <c:pt idx="744">
                  <c:v>50.348030000000001</c:v>
                </c:pt>
                <c:pt idx="745">
                  <c:v>50.304360000000003</c:v>
                </c:pt>
                <c:pt idx="746">
                  <c:v>50.295540000000003</c:v>
                </c:pt>
                <c:pt idx="747">
                  <c:v>50.334319999999998</c:v>
                </c:pt>
                <c:pt idx="748">
                  <c:v>50.371969999999997</c:v>
                </c:pt>
                <c:pt idx="749">
                  <c:v>50.33473</c:v>
                </c:pt>
                <c:pt idx="750">
                  <c:v>50.385300000000001</c:v>
                </c:pt>
                <c:pt idx="751">
                  <c:v>50.347900000000003</c:v>
                </c:pt>
                <c:pt idx="752">
                  <c:v>50.321820000000002</c:v>
                </c:pt>
                <c:pt idx="753">
                  <c:v>50.338320000000003</c:v>
                </c:pt>
                <c:pt idx="754">
                  <c:v>50.333030000000001</c:v>
                </c:pt>
                <c:pt idx="755">
                  <c:v>50.312849999999997</c:v>
                </c:pt>
                <c:pt idx="756">
                  <c:v>50.341230000000003</c:v>
                </c:pt>
                <c:pt idx="757">
                  <c:v>50.380110000000002</c:v>
                </c:pt>
                <c:pt idx="758">
                  <c:v>50.451450000000001</c:v>
                </c:pt>
                <c:pt idx="759">
                  <c:v>50.365430000000003</c:v>
                </c:pt>
                <c:pt idx="760">
                  <c:v>50.326830000000001</c:v>
                </c:pt>
                <c:pt idx="761">
                  <c:v>50.359610000000004</c:v>
                </c:pt>
                <c:pt idx="762">
                  <c:v>50.327370000000002</c:v>
                </c:pt>
                <c:pt idx="763">
                  <c:v>50.342030000000001</c:v>
                </c:pt>
                <c:pt idx="764">
                  <c:v>50.322150000000001</c:v>
                </c:pt>
                <c:pt idx="765">
                  <c:v>50.34008</c:v>
                </c:pt>
                <c:pt idx="766">
                  <c:v>50.31973</c:v>
                </c:pt>
                <c:pt idx="767">
                  <c:v>50.340730000000001</c:v>
                </c:pt>
                <c:pt idx="768">
                  <c:v>50.348289999999999</c:v>
                </c:pt>
                <c:pt idx="769">
                  <c:v>50.37171</c:v>
                </c:pt>
                <c:pt idx="770">
                  <c:v>50.369</c:v>
                </c:pt>
                <c:pt idx="771">
                  <c:v>50.365229999999997</c:v>
                </c:pt>
                <c:pt idx="772">
                  <c:v>50.353230000000003</c:v>
                </c:pt>
                <c:pt idx="773">
                  <c:v>50.34496</c:v>
                </c:pt>
                <c:pt idx="774">
                  <c:v>50.389780000000002</c:v>
                </c:pt>
                <c:pt idx="775">
                  <c:v>50.341769999999997</c:v>
                </c:pt>
                <c:pt idx="776">
                  <c:v>50.352240000000002</c:v>
                </c:pt>
                <c:pt idx="777">
                  <c:v>50.348790000000001</c:v>
                </c:pt>
                <c:pt idx="778">
                  <c:v>50.382820000000002</c:v>
                </c:pt>
                <c:pt idx="779">
                  <c:v>50.369770000000003</c:v>
                </c:pt>
                <c:pt idx="780">
                  <c:v>50.373669999999997</c:v>
                </c:pt>
                <c:pt idx="781">
                  <c:v>50.358310000000003</c:v>
                </c:pt>
                <c:pt idx="782">
                  <c:v>50.383920000000003</c:v>
                </c:pt>
                <c:pt idx="783">
                  <c:v>50.343649999999997</c:v>
                </c:pt>
                <c:pt idx="784">
                  <c:v>50.351990000000001</c:v>
                </c:pt>
                <c:pt idx="785">
                  <c:v>50.360819999999997</c:v>
                </c:pt>
                <c:pt idx="786">
                  <c:v>50.376269999999998</c:v>
                </c:pt>
                <c:pt idx="787">
                  <c:v>50.339320000000001</c:v>
                </c:pt>
                <c:pt idx="788">
                  <c:v>50.352229999999999</c:v>
                </c:pt>
                <c:pt idx="789">
                  <c:v>50.343249999999998</c:v>
                </c:pt>
                <c:pt idx="790">
                  <c:v>50.378549999999997</c:v>
                </c:pt>
                <c:pt idx="791">
                  <c:v>50.376530000000002</c:v>
                </c:pt>
                <c:pt idx="792">
                  <c:v>50.354259999999996</c:v>
                </c:pt>
                <c:pt idx="793">
                  <c:v>50.349139999999998</c:v>
                </c:pt>
                <c:pt idx="794">
                  <c:v>50.354570000000002</c:v>
                </c:pt>
                <c:pt idx="795">
                  <c:v>50.379660000000001</c:v>
                </c:pt>
                <c:pt idx="796">
                  <c:v>50.352139999999999</c:v>
                </c:pt>
                <c:pt idx="797">
                  <c:v>50.332509999999999</c:v>
                </c:pt>
                <c:pt idx="798">
                  <c:v>50.351790000000001</c:v>
                </c:pt>
                <c:pt idx="799">
                  <c:v>50.370959999999997</c:v>
                </c:pt>
                <c:pt idx="800">
                  <c:v>50.373350000000002</c:v>
                </c:pt>
                <c:pt idx="801">
                  <c:v>50.376069999999999</c:v>
                </c:pt>
                <c:pt idx="802">
                  <c:v>50.366930000000004</c:v>
                </c:pt>
                <c:pt idx="803">
                  <c:v>50.371760000000002</c:v>
                </c:pt>
                <c:pt idx="804">
                  <c:v>50.346829999999997</c:v>
                </c:pt>
                <c:pt idx="805">
                  <c:v>50.363939999999999</c:v>
                </c:pt>
                <c:pt idx="806">
                  <c:v>50.353050000000003</c:v>
                </c:pt>
                <c:pt idx="807">
                  <c:v>50.368920000000003</c:v>
                </c:pt>
                <c:pt idx="808">
                  <c:v>50.359400000000001</c:v>
                </c:pt>
                <c:pt idx="809">
                  <c:v>50.361289999999997</c:v>
                </c:pt>
                <c:pt idx="810">
                  <c:v>50.343719999999998</c:v>
                </c:pt>
                <c:pt idx="811">
                  <c:v>50.360939999999999</c:v>
                </c:pt>
                <c:pt idx="812">
                  <c:v>50.36645</c:v>
                </c:pt>
                <c:pt idx="813">
                  <c:v>50.338720000000002</c:v>
                </c:pt>
                <c:pt idx="814">
                  <c:v>50.356969999999997</c:v>
                </c:pt>
                <c:pt idx="815">
                  <c:v>50.3812</c:v>
                </c:pt>
                <c:pt idx="816">
                  <c:v>50.393920000000001</c:v>
                </c:pt>
                <c:pt idx="817">
                  <c:v>50.370469999999997</c:v>
                </c:pt>
                <c:pt idx="818">
                  <c:v>50.400129999999997</c:v>
                </c:pt>
                <c:pt idx="819">
                  <c:v>50.444040000000001</c:v>
                </c:pt>
                <c:pt idx="820">
                  <c:v>50.381489999999999</c:v>
                </c:pt>
                <c:pt idx="821">
                  <c:v>50.370019999999997</c:v>
                </c:pt>
                <c:pt idx="822">
                  <c:v>50.361379999999997</c:v>
                </c:pt>
                <c:pt idx="823">
                  <c:v>50.360100000000003</c:v>
                </c:pt>
                <c:pt idx="824">
                  <c:v>50.366529999999997</c:v>
                </c:pt>
                <c:pt idx="825">
                  <c:v>50.375909999999998</c:v>
                </c:pt>
                <c:pt idx="826">
                  <c:v>50.34498</c:v>
                </c:pt>
                <c:pt idx="827">
                  <c:v>50.446899999999999</c:v>
                </c:pt>
                <c:pt idx="828">
                  <c:v>50.602159999999998</c:v>
                </c:pt>
                <c:pt idx="829">
                  <c:v>50.769060000000003</c:v>
                </c:pt>
                <c:pt idx="830">
                  <c:v>50.867730000000002</c:v>
                </c:pt>
                <c:pt idx="831">
                  <c:v>50.980049999999999</c:v>
                </c:pt>
                <c:pt idx="832">
                  <c:v>51.1175</c:v>
                </c:pt>
                <c:pt idx="833">
                  <c:v>51.255319999999998</c:v>
                </c:pt>
                <c:pt idx="834">
                  <c:v>51.33531</c:v>
                </c:pt>
                <c:pt idx="835">
                  <c:v>51.47316</c:v>
                </c:pt>
                <c:pt idx="836">
                  <c:v>51.62088</c:v>
                </c:pt>
                <c:pt idx="837">
                  <c:v>51.781239999999997</c:v>
                </c:pt>
                <c:pt idx="838">
                  <c:v>51.861370000000001</c:v>
                </c:pt>
                <c:pt idx="839">
                  <c:v>51.989699999999999</c:v>
                </c:pt>
                <c:pt idx="840">
                  <c:v>52.133290000000002</c:v>
                </c:pt>
                <c:pt idx="841">
                  <c:v>52.265000000000001</c:v>
                </c:pt>
                <c:pt idx="842">
                  <c:v>52.36289</c:v>
                </c:pt>
                <c:pt idx="843">
                  <c:v>52.496400000000001</c:v>
                </c:pt>
                <c:pt idx="844">
                  <c:v>52.65401</c:v>
                </c:pt>
                <c:pt idx="845">
                  <c:v>52.798609999999996</c:v>
                </c:pt>
                <c:pt idx="846">
                  <c:v>52.912419999999997</c:v>
                </c:pt>
                <c:pt idx="847">
                  <c:v>53.001429999999999</c:v>
                </c:pt>
                <c:pt idx="848">
                  <c:v>53.100760000000001</c:v>
                </c:pt>
                <c:pt idx="849">
                  <c:v>53.250660000000003</c:v>
                </c:pt>
                <c:pt idx="850">
                  <c:v>53.406500000000001</c:v>
                </c:pt>
                <c:pt idx="851">
                  <c:v>53.520479999999999</c:v>
                </c:pt>
                <c:pt idx="852">
                  <c:v>53.633470000000003</c:v>
                </c:pt>
                <c:pt idx="853">
                  <c:v>53.76802</c:v>
                </c:pt>
                <c:pt idx="854">
                  <c:v>53.885330000000003</c:v>
                </c:pt>
                <c:pt idx="855">
                  <c:v>54.001190000000001</c:v>
                </c:pt>
                <c:pt idx="856">
                  <c:v>54.082500000000003</c:v>
                </c:pt>
                <c:pt idx="857">
                  <c:v>54.229799999999997</c:v>
                </c:pt>
                <c:pt idx="858">
                  <c:v>54.405540000000002</c:v>
                </c:pt>
                <c:pt idx="859">
                  <c:v>54.526719999999997</c:v>
                </c:pt>
                <c:pt idx="860">
                  <c:v>54.644219999999997</c:v>
                </c:pt>
                <c:pt idx="861">
                  <c:v>54.74512</c:v>
                </c:pt>
                <c:pt idx="862">
                  <c:v>54.873370000000001</c:v>
                </c:pt>
                <c:pt idx="863">
                  <c:v>54.972729999999999</c:v>
                </c:pt>
                <c:pt idx="864">
                  <c:v>55.117730000000002</c:v>
                </c:pt>
                <c:pt idx="865">
                  <c:v>55.224049999999998</c:v>
                </c:pt>
                <c:pt idx="866">
                  <c:v>55.35774</c:v>
                </c:pt>
                <c:pt idx="867">
                  <c:v>55.497750000000003</c:v>
                </c:pt>
                <c:pt idx="868">
                  <c:v>55.601500000000001</c:v>
                </c:pt>
                <c:pt idx="869">
                  <c:v>55.746989999999997</c:v>
                </c:pt>
                <c:pt idx="870">
                  <c:v>55.85248</c:v>
                </c:pt>
                <c:pt idx="871">
                  <c:v>56.012090000000001</c:v>
                </c:pt>
                <c:pt idx="872">
                  <c:v>56.126510000000003</c:v>
                </c:pt>
                <c:pt idx="873">
                  <c:v>56.253050000000002</c:v>
                </c:pt>
                <c:pt idx="874">
                  <c:v>56.386490000000002</c:v>
                </c:pt>
                <c:pt idx="875">
                  <c:v>56.526060000000001</c:v>
                </c:pt>
                <c:pt idx="876">
                  <c:v>56.62809</c:v>
                </c:pt>
                <c:pt idx="877">
                  <c:v>56.748860000000001</c:v>
                </c:pt>
                <c:pt idx="878">
                  <c:v>56.8688</c:v>
                </c:pt>
                <c:pt idx="879">
                  <c:v>57.064349999999997</c:v>
                </c:pt>
                <c:pt idx="880">
                  <c:v>57.166460000000001</c:v>
                </c:pt>
                <c:pt idx="881">
                  <c:v>57.246339999999996</c:v>
                </c:pt>
                <c:pt idx="882">
                  <c:v>57.359349999999999</c:v>
                </c:pt>
                <c:pt idx="883">
                  <c:v>57.51831</c:v>
                </c:pt>
                <c:pt idx="884">
                  <c:v>57.682859999999998</c:v>
                </c:pt>
                <c:pt idx="885">
                  <c:v>57.736339999999998</c:v>
                </c:pt>
                <c:pt idx="886">
                  <c:v>57.847610000000003</c:v>
                </c:pt>
                <c:pt idx="887">
                  <c:v>57.994489999999999</c:v>
                </c:pt>
                <c:pt idx="888">
                  <c:v>58.131590000000003</c:v>
                </c:pt>
                <c:pt idx="889">
                  <c:v>58.224960000000003</c:v>
                </c:pt>
                <c:pt idx="890">
                  <c:v>58.384650000000001</c:v>
                </c:pt>
                <c:pt idx="891">
                  <c:v>58.51802</c:v>
                </c:pt>
                <c:pt idx="892">
                  <c:v>58.656219999999998</c:v>
                </c:pt>
                <c:pt idx="893">
                  <c:v>58.74579</c:v>
                </c:pt>
                <c:pt idx="894">
                  <c:v>58.88561</c:v>
                </c:pt>
                <c:pt idx="895">
                  <c:v>59.008850000000002</c:v>
                </c:pt>
                <c:pt idx="896">
                  <c:v>59.133969999999998</c:v>
                </c:pt>
                <c:pt idx="897">
                  <c:v>59.252769999999998</c:v>
                </c:pt>
                <c:pt idx="898">
                  <c:v>59.357900000000001</c:v>
                </c:pt>
                <c:pt idx="899">
                  <c:v>59.49447</c:v>
                </c:pt>
                <c:pt idx="900">
                  <c:v>59.659219999999998</c:v>
                </c:pt>
                <c:pt idx="901">
                  <c:v>59.778829999999999</c:v>
                </c:pt>
                <c:pt idx="902">
                  <c:v>59.856540000000003</c:v>
                </c:pt>
                <c:pt idx="903">
                  <c:v>60.016330000000004</c:v>
                </c:pt>
                <c:pt idx="904">
                  <c:v>60.113840000000003</c:v>
                </c:pt>
                <c:pt idx="905">
                  <c:v>60.265309999999999</c:v>
                </c:pt>
                <c:pt idx="906">
                  <c:v>60.348529999999997</c:v>
                </c:pt>
                <c:pt idx="907">
                  <c:v>60.498820000000002</c:v>
                </c:pt>
                <c:pt idx="908">
                  <c:v>60.61862</c:v>
                </c:pt>
                <c:pt idx="909">
                  <c:v>60.750059999999998</c:v>
                </c:pt>
                <c:pt idx="910">
                  <c:v>60.853999999999999</c:v>
                </c:pt>
                <c:pt idx="911">
                  <c:v>60.985010000000003</c:v>
                </c:pt>
                <c:pt idx="912">
                  <c:v>61.091729999999998</c:v>
                </c:pt>
                <c:pt idx="913">
                  <c:v>61.284419999999997</c:v>
                </c:pt>
                <c:pt idx="914">
                  <c:v>61.386690000000002</c:v>
                </c:pt>
                <c:pt idx="915">
                  <c:v>61.563400000000001</c:v>
                </c:pt>
                <c:pt idx="916">
                  <c:v>61.655970000000003</c:v>
                </c:pt>
                <c:pt idx="917">
                  <c:v>61.77375</c:v>
                </c:pt>
                <c:pt idx="918">
                  <c:v>61.871180000000003</c:v>
                </c:pt>
                <c:pt idx="919">
                  <c:v>62.01379</c:v>
                </c:pt>
                <c:pt idx="920">
                  <c:v>62.162170000000003</c:v>
                </c:pt>
                <c:pt idx="921">
                  <c:v>62.291670000000003</c:v>
                </c:pt>
                <c:pt idx="922">
                  <c:v>62.418819999999997</c:v>
                </c:pt>
                <c:pt idx="923">
                  <c:v>62.526629999999997</c:v>
                </c:pt>
                <c:pt idx="924">
                  <c:v>62.644410000000001</c:v>
                </c:pt>
                <c:pt idx="925">
                  <c:v>62.748750000000001</c:v>
                </c:pt>
                <c:pt idx="926">
                  <c:v>62.912430000000001</c:v>
                </c:pt>
                <c:pt idx="927">
                  <c:v>63.038240000000002</c:v>
                </c:pt>
                <c:pt idx="928">
                  <c:v>63.157629999999997</c:v>
                </c:pt>
                <c:pt idx="929">
                  <c:v>63.27028</c:v>
                </c:pt>
                <c:pt idx="930">
                  <c:v>63.421779999999998</c:v>
                </c:pt>
                <c:pt idx="931">
                  <c:v>63.525979999999997</c:v>
                </c:pt>
                <c:pt idx="932">
                  <c:v>63.642969999999998</c:v>
                </c:pt>
                <c:pt idx="933">
                  <c:v>63.75168</c:v>
                </c:pt>
                <c:pt idx="934">
                  <c:v>63.892359999999996</c:v>
                </c:pt>
                <c:pt idx="935">
                  <c:v>64.018339999999995</c:v>
                </c:pt>
                <c:pt idx="936">
                  <c:v>64.141710000000003</c:v>
                </c:pt>
                <c:pt idx="937">
                  <c:v>64.274919999999995</c:v>
                </c:pt>
                <c:pt idx="938">
                  <c:v>64.387519999999995</c:v>
                </c:pt>
                <c:pt idx="939">
                  <c:v>64.531800000000004</c:v>
                </c:pt>
                <c:pt idx="940">
                  <c:v>64.673000000000002</c:v>
                </c:pt>
                <c:pt idx="941">
                  <c:v>64.765929999999997</c:v>
                </c:pt>
                <c:pt idx="942">
                  <c:v>64.883570000000006</c:v>
                </c:pt>
                <c:pt idx="943">
                  <c:v>65.022649999999999</c:v>
                </c:pt>
                <c:pt idx="944">
                  <c:v>65.142910000000001</c:v>
                </c:pt>
                <c:pt idx="945">
                  <c:v>65.237909999999999</c:v>
                </c:pt>
                <c:pt idx="946">
                  <c:v>65.371849999999995</c:v>
                </c:pt>
                <c:pt idx="947">
                  <c:v>65.511510000000001</c:v>
                </c:pt>
                <c:pt idx="948">
                  <c:v>65.619380000000007</c:v>
                </c:pt>
                <c:pt idx="949">
                  <c:v>65.742720000000006</c:v>
                </c:pt>
                <c:pt idx="950">
                  <c:v>65.839470000000006</c:v>
                </c:pt>
                <c:pt idx="951">
                  <c:v>66.002619999999993</c:v>
                </c:pt>
                <c:pt idx="952">
                  <c:v>66.145719999999997</c:v>
                </c:pt>
                <c:pt idx="953">
                  <c:v>66.261390000000006</c:v>
                </c:pt>
                <c:pt idx="954">
                  <c:v>66.380210000000005</c:v>
                </c:pt>
                <c:pt idx="955">
                  <c:v>66.499489999999994</c:v>
                </c:pt>
                <c:pt idx="956">
                  <c:v>66.617459999999994</c:v>
                </c:pt>
                <c:pt idx="957">
                  <c:v>66.749390000000005</c:v>
                </c:pt>
                <c:pt idx="958">
                  <c:v>66.853729999999999</c:v>
                </c:pt>
                <c:pt idx="959">
                  <c:v>67.00806</c:v>
                </c:pt>
                <c:pt idx="960">
                  <c:v>67.135800000000003</c:v>
                </c:pt>
                <c:pt idx="961">
                  <c:v>67.262330000000006</c:v>
                </c:pt>
                <c:pt idx="962">
                  <c:v>67.376009999999994</c:v>
                </c:pt>
                <c:pt idx="963">
                  <c:v>67.505520000000004</c:v>
                </c:pt>
                <c:pt idx="964">
                  <c:v>67.627099999999999</c:v>
                </c:pt>
                <c:pt idx="965">
                  <c:v>67.744349999999997</c:v>
                </c:pt>
                <c:pt idx="966">
                  <c:v>67.864680000000007</c:v>
                </c:pt>
                <c:pt idx="967">
                  <c:v>68.00179</c:v>
                </c:pt>
                <c:pt idx="968">
                  <c:v>68.153009999999995</c:v>
                </c:pt>
                <c:pt idx="969">
                  <c:v>68.237449999999995</c:v>
                </c:pt>
                <c:pt idx="970">
                  <c:v>68.384039999999999</c:v>
                </c:pt>
                <c:pt idx="971">
                  <c:v>68.478679999999997</c:v>
                </c:pt>
                <c:pt idx="972">
                  <c:v>68.636669999999995</c:v>
                </c:pt>
                <c:pt idx="973">
                  <c:v>68.767349999999993</c:v>
                </c:pt>
                <c:pt idx="974">
                  <c:v>68.864609999999999</c:v>
                </c:pt>
                <c:pt idx="975">
                  <c:v>69.003270000000001</c:v>
                </c:pt>
                <c:pt idx="976">
                  <c:v>69.091340000000002</c:v>
                </c:pt>
                <c:pt idx="977">
                  <c:v>69.241669999999999</c:v>
                </c:pt>
                <c:pt idx="978">
                  <c:v>69.336309999999997</c:v>
                </c:pt>
                <c:pt idx="979">
                  <c:v>69.488560000000007</c:v>
                </c:pt>
                <c:pt idx="980">
                  <c:v>69.599599999999995</c:v>
                </c:pt>
                <c:pt idx="981">
                  <c:v>69.726399999999998</c:v>
                </c:pt>
                <c:pt idx="982">
                  <c:v>69.840329999999994</c:v>
                </c:pt>
                <c:pt idx="983">
                  <c:v>69.967230000000001</c:v>
                </c:pt>
                <c:pt idx="984">
                  <c:v>70.062299999999993</c:v>
                </c:pt>
                <c:pt idx="985">
                  <c:v>70.231170000000006</c:v>
                </c:pt>
                <c:pt idx="986">
                  <c:v>70.367279999999994</c:v>
                </c:pt>
                <c:pt idx="987">
                  <c:v>70.482500000000002</c:v>
                </c:pt>
                <c:pt idx="988">
                  <c:v>70.58963</c:v>
                </c:pt>
                <c:pt idx="989">
                  <c:v>70.730999999999995</c:v>
                </c:pt>
                <c:pt idx="990">
                  <c:v>70.848569999999995</c:v>
                </c:pt>
                <c:pt idx="991">
                  <c:v>70.940529999999995</c:v>
                </c:pt>
                <c:pt idx="992">
                  <c:v>71.056889999999996</c:v>
                </c:pt>
                <c:pt idx="993">
                  <c:v>71.220609999999994</c:v>
                </c:pt>
                <c:pt idx="994">
                  <c:v>71.374899999999997</c:v>
                </c:pt>
                <c:pt idx="995">
                  <c:v>71.463419999999999</c:v>
                </c:pt>
                <c:pt idx="996">
                  <c:v>71.574640000000002</c:v>
                </c:pt>
                <c:pt idx="997">
                  <c:v>71.688029999999998</c:v>
                </c:pt>
                <c:pt idx="998">
                  <c:v>71.830849999999998</c:v>
                </c:pt>
                <c:pt idx="999">
                  <c:v>71.961820000000003</c:v>
                </c:pt>
                <c:pt idx="1000">
                  <c:v>72.075530000000001</c:v>
                </c:pt>
                <c:pt idx="1001">
                  <c:v>72.286569999999998</c:v>
                </c:pt>
                <c:pt idx="1002">
                  <c:v>72.389520000000005</c:v>
                </c:pt>
                <c:pt idx="1003">
                  <c:v>72.454689999999999</c:v>
                </c:pt>
                <c:pt idx="1004">
                  <c:v>72.575339999999997</c:v>
                </c:pt>
                <c:pt idx="1005">
                  <c:v>72.721639999999994</c:v>
                </c:pt>
                <c:pt idx="1006">
                  <c:v>72.841070000000002</c:v>
                </c:pt>
                <c:pt idx="1007">
                  <c:v>72.950230000000005</c:v>
                </c:pt>
                <c:pt idx="1008">
                  <c:v>73.072400000000002</c:v>
                </c:pt>
                <c:pt idx="1009">
                  <c:v>73.21893</c:v>
                </c:pt>
                <c:pt idx="1010">
                  <c:v>73.344610000000003</c:v>
                </c:pt>
                <c:pt idx="1011">
                  <c:v>73.458020000000005</c:v>
                </c:pt>
                <c:pt idx="1012">
                  <c:v>73.588840000000005</c:v>
                </c:pt>
                <c:pt idx="1013">
                  <c:v>73.685130000000001</c:v>
                </c:pt>
                <c:pt idx="1014">
                  <c:v>73.817850000000007</c:v>
                </c:pt>
                <c:pt idx="1015">
                  <c:v>73.982489999999999</c:v>
                </c:pt>
                <c:pt idx="1016">
                  <c:v>74.055989999999994</c:v>
                </c:pt>
                <c:pt idx="1017">
                  <c:v>74.177620000000005</c:v>
                </c:pt>
                <c:pt idx="1018">
                  <c:v>74.284459999999996</c:v>
                </c:pt>
                <c:pt idx="1019">
                  <c:v>74.477850000000004</c:v>
                </c:pt>
                <c:pt idx="1020">
                  <c:v>74.575509999999994</c:v>
                </c:pt>
                <c:pt idx="1021">
                  <c:v>74.701329999999999</c:v>
                </c:pt>
                <c:pt idx="1022">
                  <c:v>74.81129</c:v>
                </c:pt>
                <c:pt idx="1023">
                  <c:v>74.955479999999994</c:v>
                </c:pt>
                <c:pt idx="1024">
                  <c:v>75.022099999999995</c:v>
                </c:pt>
                <c:pt idx="1025">
                  <c:v>75.161150000000006</c:v>
                </c:pt>
                <c:pt idx="1026">
                  <c:v>75.289730000000006</c:v>
                </c:pt>
                <c:pt idx="1027">
                  <c:v>75.452780000000004</c:v>
                </c:pt>
                <c:pt idx="1028">
                  <c:v>75.566969999999998</c:v>
                </c:pt>
                <c:pt idx="1029">
                  <c:v>75.691010000000006</c:v>
                </c:pt>
                <c:pt idx="1030">
                  <c:v>75.827160000000006</c:v>
                </c:pt>
                <c:pt idx="1031">
                  <c:v>75.949389999999994</c:v>
                </c:pt>
                <c:pt idx="1032">
                  <c:v>76.081419999999994</c:v>
                </c:pt>
                <c:pt idx="1033">
                  <c:v>76.191029999999998</c:v>
                </c:pt>
                <c:pt idx="1034">
                  <c:v>76.29701</c:v>
                </c:pt>
                <c:pt idx="1035">
                  <c:v>76.438220000000001</c:v>
                </c:pt>
                <c:pt idx="1036">
                  <c:v>76.605739999999997</c:v>
                </c:pt>
                <c:pt idx="1037">
                  <c:v>76.690470000000005</c:v>
                </c:pt>
                <c:pt idx="1038">
                  <c:v>76.832049999999995</c:v>
                </c:pt>
                <c:pt idx="1039">
                  <c:v>76.965630000000004</c:v>
                </c:pt>
                <c:pt idx="1040">
                  <c:v>77.111459999999994</c:v>
                </c:pt>
                <c:pt idx="1041">
                  <c:v>77.200779999999995</c:v>
                </c:pt>
                <c:pt idx="1042">
                  <c:v>77.315950000000001</c:v>
                </c:pt>
                <c:pt idx="1043">
                  <c:v>77.42886</c:v>
                </c:pt>
                <c:pt idx="1044">
                  <c:v>77.575040000000001</c:v>
                </c:pt>
                <c:pt idx="1045">
                  <c:v>77.665899999999993</c:v>
                </c:pt>
                <c:pt idx="1046">
                  <c:v>77.788610000000006</c:v>
                </c:pt>
                <c:pt idx="1047">
                  <c:v>77.958060000000003</c:v>
                </c:pt>
                <c:pt idx="1048">
                  <c:v>78.116640000000004</c:v>
                </c:pt>
                <c:pt idx="1049">
                  <c:v>78.218320000000006</c:v>
                </c:pt>
                <c:pt idx="1050">
                  <c:v>78.341040000000007</c:v>
                </c:pt>
                <c:pt idx="1051">
                  <c:v>78.42962</c:v>
                </c:pt>
                <c:pt idx="1052">
                  <c:v>78.557019999999994</c:v>
                </c:pt>
                <c:pt idx="1053">
                  <c:v>78.697749999999999</c:v>
                </c:pt>
                <c:pt idx="1054">
                  <c:v>78.812709999999996</c:v>
                </c:pt>
                <c:pt idx="1055">
                  <c:v>78.921490000000006</c:v>
                </c:pt>
                <c:pt idx="1056">
                  <c:v>79.063509999999994</c:v>
                </c:pt>
                <c:pt idx="1057">
                  <c:v>79.211439999999996</c:v>
                </c:pt>
                <c:pt idx="1058">
                  <c:v>79.301969999999997</c:v>
                </c:pt>
                <c:pt idx="1059">
                  <c:v>79.443920000000006</c:v>
                </c:pt>
                <c:pt idx="1060">
                  <c:v>79.54777</c:v>
                </c:pt>
                <c:pt idx="1061">
                  <c:v>79.708699999999993</c:v>
                </c:pt>
                <c:pt idx="1062">
                  <c:v>79.902959999999993</c:v>
                </c:pt>
                <c:pt idx="1063">
                  <c:v>79.920529999999999</c:v>
                </c:pt>
                <c:pt idx="1064">
                  <c:v>80.034419999999997</c:v>
                </c:pt>
                <c:pt idx="1065">
                  <c:v>80.204340000000002</c:v>
                </c:pt>
                <c:pt idx="1066">
                  <c:v>80.291139999999999</c:v>
                </c:pt>
                <c:pt idx="1067">
                  <c:v>80.416030000000006</c:v>
                </c:pt>
                <c:pt idx="1068">
                  <c:v>80.552670000000006</c:v>
                </c:pt>
                <c:pt idx="1069">
                  <c:v>80.684209999999993</c:v>
                </c:pt>
                <c:pt idx="1070">
                  <c:v>80.808239999999998</c:v>
                </c:pt>
                <c:pt idx="1071">
                  <c:v>80.932299999999998</c:v>
                </c:pt>
                <c:pt idx="1072">
                  <c:v>81.052239999999998</c:v>
                </c:pt>
                <c:pt idx="1073">
                  <c:v>81.179400000000001</c:v>
                </c:pt>
                <c:pt idx="1074">
                  <c:v>81.334860000000006</c:v>
                </c:pt>
                <c:pt idx="1075">
                  <c:v>81.465419999999995</c:v>
                </c:pt>
                <c:pt idx="1076">
                  <c:v>81.590069999999997</c:v>
                </c:pt>
                <c:pt idx="1077">
                  <c:v>81.717010000000002</c:v>
                </c:pt>
                <c:pt idx="1078">
                  <c:v>81.868780000000001</c:v>
                </c:pt>
                <c:pt idx="1079">
                  <c:v>81.934389999999993</c:v>
                </c:pt>
                <c:pt idx="1080">
                  <c:v>82.047569999999993</c:v>
                </c:pt>
                <c:pt idx="1081">
                  <c:v>82.186639999999997</c:v>
                </c:pt>
                <c:pt idx="1082">
                  <c:v>82.343639999999994</c:v>
                </c:pt>
                <c:pt idx="1083">
                  <c:v>82.467609999999993</c:v>
                </c:pt>
                <c:pt idx="1084">
                  <c:v>82.6006</c:v>
                </c:pt>
                <c:pt idx="1085">
                  <c:v>82.703339999999997</c:v>
                </c:pt>
                <c:pt idx="1086">
                  <c:v>82.841290000000001</c:v>
                </c:pt>
                <c:pt idx="1087">
                  <c:v>82.919910000000002</c:v>
                </c:pt>
                <c:pt idx="1088">
                  <c:v>83.057490000000001</c:v>
                </c:pt>
                <c:pt idx="1089">
                  <c:v>83.189040000000006</c:v>
                </c:pt>
                <c:pt idx="1090">
                  <c:v>83.330380000000005</c:v>
                </c:pt>
                <c:pt idx="1091">
                  <c:v>83.487300000000005</c:v>
                </c:pt>
                <c:pt idx="1092">
                  <c:v>83.586110000000005</c:v>
                </c:pt>
                <c:pt idx="1093">
                  <c:v>83.697959999999995</c:v>
                </c:pt>
                <c:pt idx="1094">
                  <c:v>83.814779999999999</c:v>
                </c:pt>
                <c:pt idx="1095">
                  <c:v>83.976370000000003</c:v>
                </c:pt>
                <c:pt idx="1096">
                  <c:v>84.083089999999999</c:v>
                </c:pt>
                <c:pt idx="1097">
                  <c:v>84.221999999999994</c:v>
                </c:pt>
                <c:pt idx="1098">
                  <c:v>84.336179999999999</c:v>
                </c:pt>
                <c:pt idx="1099">
                  <c:v>84.488519999999994</c:v>
                </c:pt>
                <c:pt idx="1100">
                  <c:v>84.573570000000004</c:v>
                </c:pt>
                <c:pt idx="1101">
                  <c:v>84.699550000000002</c:v>
                </c:pt>
                <c:pt idx="1102">
                  <c:v>84.826480000000004</c:v>
                </c:pt>
                <c:pt idx="1103">
                  <c:v>84.948830000000001</c:v>
                </c:pt>
                <c:pt idx="1104">
                  <c:v>85.080699999999993</c:v>
                </c:pt>
                <c:pt idx="1105">
                  <c:v>85.215220000000002</c:v>
                </c:pt>
                <c:pt idx="1106">
                  <c:v>85.318420000000003</c:v>
                </c:pt>
                <c:pt idx="1107">
                  <c:v>85.470950000000002</c:v>
                </c:pt>
                <c:pt idx="1108">
                  <c:v>85.575890000000001</c:v>
                </c:pt>
                <c:pt idx="1109">
                  <c:v>85.700299999999999</c:v>
                </c:pt>
                <c:pt idx="1110">
                  <c:v>85.81044</c:v>
                </c:pt>
                <c:pt idx="1111">
                  <c:v>85.953019999999995</c:v>
                </c:pt>
                <c:pt idx="1112">
                  <c:v>86.101960000000005</c:v>
                </c:pt>
                <c:pt idx="1113">
                  <c:v>86.222350000000006</c:v>
                </c:pt>
                <c:pt idx="1114">
                  <c:v>86.356189999999998</c:v>
                </c:pt>
                <c:pt idx="1115">
                  <c:v>86.463089999999994</c:v>
                </c:pt>
                <c:pt idx="1116">
                  <c:v>86.607929999999996</c:v>
                </c:pt>
                <c:pt idx="1117">
                  <c:v>86.70872</c:v>
                </c:pt>
                <c:pt idx="1118">
                  <c:v>86.838849999999994</c:v>
                </c:pt>
                <c:pt idx="1119">
                  <c:v>86.964839999999995</c:v>
                </c:pt>
                <c:pt idx="1120">
                  <c:v>87.112970000000004</c:v>
                </c:pt>
                <c:pt idx="1121">
                  <c:v>87.222269999999995</c:v>
                </c:pt>
                <c:pt idx="1122">
                  <c:v>87.360079999999996</c:v>
                </c:pt>
                <c:pt idx="1123">
                  <c:v>87.540620000000004</c:v>
                </c:pt>
                <c:pt idx="1124">
                  <c:v>87.608869999999996</c:v>
                </c:pt>
                <c:pt idx="1125">
                  <c:v>87.729489999999998</c:v>
                </c:pt>
                <c:pt idx="1126">
                  <c:v>87.854249999999993</c:v>
                </c:pt>
                <c:pt idx="1127">
                  <c:v>87.980670000000003</c:v>
                </c:pt>
                <c:pt idx="1128">
                  <c:v>88.082700000000003</c:v>
                </c:pt>
                <c:pt idx="1129">
                  <c:v>88.226680000000002</c:v>
                </c:pt>
                <c:pt idx="1130">
                  <c:v>88.328620000000001</c:v>
                </c:pt>
                <c:pt idx="1131">
                  <c:v>88.463930000000005</c:v>
                </c:pt>
                <c:pt idx="1132">
                  <c:v>88.600449999999995</c:v>
                </c:pt>
                <c:pt idx="1133">
                  <c:v>88.751350000000002</c:v>
                </c:pt>
                <c:pt idx="1134">
                  <c:v>88.864069999999998</c:v>
                </c:pt>
                <c:pt idx="1135">
                  <c:v>88.991860000000003</c:v>
                </c:pt>
                <c:pt idx="1136">
                  <c:v>89.106740000000002</c:v>
                </c:pt>
                <c:pt idx="1137">
                  <c:v>89.248509999999996</c:v>
                </c:pt>
                <c:pt idx="1138">
                  <c:v>89.334100000000007</c:v>
                </c:pt>
                <c:pt idx="1139">
                  <c:v>89.470269999999999</c:v>
                </c:pt>
                <c:pt idx="1140">
                  <c:v>89.588880000000003</c:v>
                </c:pt>
                <c:pt idx="1141">
                  <c:v>89.730620000000002</c:v>
                </c:pt>
                <c:pt idx="1142">
                  <c:v>89.857439999999997</c:v>
                </c:pt>
                <c:pt idx="1143">
                  <c:v>90.004729999999995</c:v>
                </c:pt>
                <c:pt idx="1144">
                  <c:v>90.112080000000006</c:v>
                </c:pt>
                <c:pt idx="1145">
                  <c:v>90.258240000000001</c:v>
                </c:pt>
                <c:pt idx="1146">
                  <c:v>90.365579999999994</c:v>
                </c:pt>
                <c:pt idx="1147">
                  <c:v>90.484719999999996</c:v>
                </c:pt>
                <c:pt idx="1148">
                  <c:v>90.606359999999995</c:v>
                </c:pt>
                <c:pt idx="1149">
                  <c:v>90.742180000000005</c:v>
                </c:pt>
                <c:pt idx="1150">
                  <c:v>90.867639999999994</c:v>
                </c:pt>
                <c:pt idx="1151">
                  <c:v>90.974260000000001</c:v>
                </c:pt>
                <c:pt idx="1152">
                  <c:v>91.102609999999999</c:v>
                </c:pt>
                <c:pt idx="1153">
                  <c:v>91.240679999999998</c:v>
                </c:pt>
                <c:pt idx="1154">
                  <c:v>91.393069999999994</c:v>
                </c:pt>
                <c:pt idx="1155">
                  <c:v>91.502250000000004</c:v>
                </c:pt>
                <c:pt idx="1156">
                  <c:v>91.632670000000005</c:v>
                </c:pt>
                <c:pt idx="1157">
                  <c:v>91.756429999999995</c:v>
                </c:pt>
                <c:pt idx="1158">
                  <c:v>91.899659999999997</c:v>
                </c:pt>
                <c:pt idx="1159">
                  <c:v>92.027190000000004</c:v>
                </c:pt>
                <c:pt idx="1160">
                  <c:v>92.135069999999999</c:v>
                </c:pt>
                <c:pt idx="1161">
                  <c:v>92.259479999999996</c:v>
                </c:pt>
                <c:pt idx="1162">
                  <c:v>92.38306</c:v>
                </c:pt>
                <c:pt idx="1163">
                  <c:v>92.495919999999998</c:v>
                </c:pt>
                <c:pt idx="1164">
                  <c:v>92.590220000000002</c:v>
                </c:pt>
                <c:pt idx="1165">
                  <c:v>92.735190000000003</c:v>
                </c:pt>
                <c:pt idx="1166">
                  <c:v>92.871020000000001</c:v>
                </c:pt>
                <c:pt idx="1167">
                  <c:v>93.010019999999997</c:v>
                </c:pt>
                <c:pt idx="1168">
                  <c:v>93.125910000000005</c:v>
                </c:pt>
                <c:pt idx="1169">
                  <c:v>93.245429999999999</c:v>
                </c:pt>
                <c:pt idx="1170">
                  <c:v>93.381469999999993</c:v>
                </c:pt>
                <c:pt idx="1171">
                  <c:v>93.534630000000007</c:v>
                </c:pt>
                <c:pt idx="1172">
                  <c:v>93.62885</c:v>
                </c:pt>
                <c:pt idx="1173">
                  <c:v>93.7423</c:v>
                </c:pt>
                <c:pt idx="1174">
                  <c:v>93.864859999999993</c:v>
                </c:pt>
                <c:pt idx="1175">
                  <c:v>94.014089999999996</c:v>
                </c:pt>
                <c:pt idx="1176">
                  <c:v>94.116709999999998</c:v>
                </c:pt>
                <c:pt idx="1177">
                  <c:v>94.240840000000006</c:v>
                </c:pt>
                <c:pt idx="1178">
                  <c:v>94.348110000000005</c:v>
                </c:pt>
                <c:pt idx="1179">
                  <c:v>94.49127</c:v>
                </c:pt>
                <c:pt idx="1180">
                  <c:v>94.599010000000007</c:v>
                </c:pt>
                <c:pt idx="1181">
                  <c:v>94.730059999999995</c:v>
                </c:pt>
                <c:pt idx="1182">
                  <c:v>94.887749999999997</c:v>
                </c:pt>
                <c:pt idx="1183">
                  <c:v>95.007800000000003</c:v>
                </c:pt>
                <c:pt idx="1184">
                  <c:v>95.143360000000001</c:v>
                </c:pt>
                <c:pt idx="1185">
                  <c:v>95.249939999999995</c:v>
                </c:pt>
                <c:pt idx="1186">
                  <c:v>95.39085</c:v>
                </c:pt>
                <c:pt idx="1187">
                  <c:v>95.499650000000003</c:v>
                </c:pt>
                <c:pt idx="1188">
                  <c:v>95.631450000000001</c:v>
                </c:pt>
                <c:pt idx="1189">
                  <c:v>95.732830000000007</c:v>
                </c:pt>
                <c:pt idx="1190">
                  <c:v>95.86157</c:v>
                </c:pt>
                <c:pt idx="1191">
                  <c:v>95.997349999999997</c:v>
                </c:pt>
                <c:pt idx="1192">
                  <c:v>96.123819999999995</c:v>
                </c:pt>
                <c:pt idx="1193">
                  <c:v>96.251949999999994</c:v>
                </c:pt>
                <c:pt idx="1194">
                  <c:v>96.359260000000006</c:v>
                </c:pt>
                <c:pt idx="1195">
                  <c:v>96.488439999999997</c:v>
                </c:pt>
                <c:pt idx="1196">
                  <c:v>96.611440000000002</c:v>
                </c:pt>
                <c:pt idx="1197">
                  <c:v>96.739590000000007</c:v>
                </c:pt>
                <c:pt idx="1198">
                  <c:v>96.845020000000005</c:v>
                </c:pt>
                <c:pt idx="1199">
                  <c:v>97.000519999999995</c:v>
                </c:pt>
                <c:pt idx="1200">
                  <c:v>97.119619999999998</c:v>
                </c:pt>
                <c:pt idx="1201">
                  <c:v>97.249430000000004</c:v>
                </c:pt>
                <c:pt idx="1202">
                  <c:v>97.365049999999997</c:v>
                </c:pt>
                <c:pt idx="1203">
                  <c:v>97.501379999999997</c:v>
                </c:pt>
                <c:pt idx="1204">
                  <c:v>97.607609999999994</c:v>
                </c:pt>
                <c:pt idx="1205">
                  <c:v>97.741280000000003</c:v>
                </c:pt>
                <c:pt idx="1206">
                  <c:v>97.849519999999998</c:v>
                </c:pt>
                <c:pt idx="1207">
                  <c:v>97.98433</c:v>
                </c:pt>
                <c:pt idx="1208">
                  <c:v>98.113640000000004</c:v>
                </c:pt>
                <c:pt idx="1209">
                  <c:v>98.249160000000003</c:v>
                </c:pt>
                <c:pt idx="1210">
                  <c:v>98.350350000000006</c:v>
                </c:pt>
                <c:pt idx="1211">
                  <c:v>98.475750000000005</c:v>
                </c:pt>
                <c:pt idx="1212">
                  <c:v>98.599599999999995</c:v>
                </c:pt>
                <c:pt idx="1213">
                  <c:v>98.745429999999999</c:v>
                </c:pt>
                <c:pt idx="1214">
                  <c:v>98.847700000000003</c:v>
                </c:pt>
                <c:pt idx="1215">
                  <c:v>98.991910000000004</c:v>
                </c:pt>
                <c:pt idx="1216">
                  <c:v>99.105850000000004</c:v>
                </c:pt>
                <c:pt idx="1217">
                  <c:v>99.237080000000006</c:v>
                </c:pt>
                <c:pt idx="1218">
                  <c:v>99.33878</c:v>
                </c:pt>
                <c:pt idx="1219">
                  <c:v>99.479439999999997</c:v>
                </c:pt>
                <c:pt idx="1220">
                  <c:v>99.603759999999994</c:v>
                </c:pt>
                <c:pt idx="1221">
                  <c:v>99.728129999999993</c:v>
                </c:pt>
                <c:pt idx="1222">
                  <c:v>99.846620000000001</c:v>
                </c:pt>
                <c:pt idx="1223">
                  <c:v>99.963250000000002</c:v>
                </c:pt>
                <c:pt idx="1224">
                  <c:v>100.10511</c:v>
                </c:pt>
                <c:pt idx="1225">
                  <c:v>100.21208</c:v>
                </c:pt>
                <c:pt idx="1226">
                  <c:v>100.35689000000001</c:v>
                </c:pt>
                <c:pt idx="1227">
                  <c:v>100.47358</c:v>
                </c:pt>
                <c:pt idx="1228">
                  <c:v>100.58722</c:v>
                </c:pt>
                <c:pt idx="1229">
                  <c:v>100.70869</c:v>
                </c:pt>
                <c:pt idx="1230">
                  <c:v>100.84378</c:v>
                </c:pt>
                <c:pt idx="1231">
                  <c:v>100.9469</c:v>
                </c:pt>
                <c:pt idx="1232">
                  <c:v>101.08623</c:v>
                </c:pt>
                <c:pt idx="1233">
                  <c:v>101.20468</c:v>
                </c:pt>
                <c:pt idx="1234">
                  <c:v>101.36227</c:v>
                </c:pt>
                <c:pt idx="1235">
                  <c:v>101.47794</c:v>
                </c:pt>
                <c:pt idx="1236">
                  <c:v>101.60124</c:v>
                </c:pt>
                <c:pt idx="1237">
                  <c:v>101.72795000000001</c:v>
                </c:pt>
                <c:pt idx="1238">
                  <c:v>101.84681999999999</c:v>
                </c:pt>
                <c:pt idx="1239">
                  <c:v>101.99485</c:v>
                </c:pt>
                <c:pt idx="1240">
                  <c:v>102.11825</c:v>
                </c:pt>
                <c:pt idx="1241">
                  <c:v>102.24328</c:v>
                </c:pt>
                <c:pt idx="1242">
                  <c:v>102.36702</c:v>
                </c:pt>
                <c:pt idx="1243">
                  <c:v>102.49370999999999</c:v>
                </c:pt>
                <c:pt idx="1244">
                  <c:v>102.64268</c:v>
                </c:pt>
                <c:pt idx="1245">
                  <c:v>102.73244</c:v>
                </c:pt>
                <c:pt idx="1246">
                  <c:v>102.85151999999999</c:v>
                </c:pt>
                <c:pt idx="1247">
                  <c:v>102.99086</c:v>
                </c:pt>
                <c:pt idx="1248">
                  <c:v>103.07778</c:v>
                </c:pt>
                <c:pt idx="1249">
                  <c:v>103.22107</c:v>
                </c:pt>
                <c:pt idx="1250">
                  <c:v>103.34077000000001</c:v>
                </c:pt>
                <c:pt idx="1251">
                  <c:v>103.49686</c:v>
                </c:pt>
                <c:pt idx="1252">
                  <c:v>103.58868</c:v>
                </c:pt>
                <c:pt idx="1253">
                  <c:v>103.73632000000001</c:v>
                </c:pt>
                <c:pt idx="1254">
                  <c:v>103.86177000000001</c:v>
                </c:pt>
                <c:pt idx="1255">
                  <c:v>103.97727</c:v>
                </c:pt>
                <c:pt idx="1256">
                  <c:v>104.10500999999999</c:v>
                </c:pt>
                <c:pt idx="1257">
                  <c:v>104.23191</c:v>
                </c:pt>
                <c:pt idx="1258">
                  <c:v>104.34873</c:v>
                </c:pt>
                <c:pt idx="1259">
                  <c:v>104.48175999999999</c:v>
                </c:pt>
                <c:pt idx="1260">
                  <c:v>104.63464</c:v>
                </c:pt>
                <c:pt idx="1261">
                  <c:v>104.75677</c:v>
                </c:pt>
                <c:pt idx="1262">
                  <c:v>104.88609</c:v>
                </c:pt>
                <c:pt idx="1263">
                  <c:v>105.02576000000001</c:v>
                </c:pt>
                <c:pt idx="1264">
                  <c:v>105.16231999999999</c:v>
                </c:pt>
                <c:pt idx="1265">
                  <c:v>105.28018</c:v>
                </c:pt>
                <c:pt idx="1266">
                  <c:v>105.40224000000001</c:v>
                </c:pt>
                <c:pt idx="1267">
                  <c:v>105.52956</c:v>
                </c:pt>
                <c:pt idx="1268">
                  <c:v>105.67594</c:v>
                </c:pt>
                <c:pt idx="1269">
                  <c:v>105.78803000000001</c:v>
                </c:pt>
                <c:pt idx="1270">
                  <c:v>105.89364999999999</c:v>
                </c:pt>
                <c:pt idx="1271">
                  <c:v>106.01134999999999</c:v>
                </c:pt>
                <c:pt idx="1272">
                  <c:v>106.14896</c:v>
                </c:pt>
                <c:pt idx="1273">
                  <c:v>106.28179</c:v>
                </c:pt>
                <c:pt idx="1274">
                  <c:v>106.39181000000001</c:v>
                </c:pt>
                <c:pt idx="1275">
                  <c:v>106.50179</c:v>
                </c:pt>
                <c:pt idx="1276">
                  <c:v>106.63952</c:v>
                </c:pt>
                <c:pt idx="1277">
                  <c:v>106.7758</c:v>
                </c:pt>
                <c:pt idx="1278">
                  <c:v>106.89093</c:v>
                </c:pt>
                <c:pt idx="1279">
                  <c:v>107.02422</c:v>
                </c:pt>
                <c:pt idx="1280">
                  <c:v>107.16112</c:v>
                </c:pt>
                <c:pt idx="1281">
                  <c:v>107.29454</c:v>
                </c:pt>
                <c:pt idx="1282">
                  <c:v>107.40235</c:v>
                </c:pt>
                <c:pt idx="1283">
                  <c:v>107.52069</c:v>
                </c:pt>
                <c:pt idx="1284">
                  <c:v>107.63997999999999</c:v>
                </c:pt>
                <c:pt idx="1285">
                  <c:v>107.77647</c:v>
                </c:pt>
                <c:pt idx="1286">
                  <c:v>107.89478</c:v>
                </c:pt>
                <c:pt idx="1287">
                  <c:v>108.02428</c:v>
                </c:pt>
                <c:pt idx="1288">
                  <c:v>108.17052</c:v>
                </c:pt>
                <c:pt idx="1289">
                  <c:v>108.27458</c:v>
                </c:pt>
                <c:pt idx="1290">
                  <c:v>108.39055</c:v>
                </c:pt>
                <c:pt idx="1291">
                  <c:v>108.53514</c:v>
                </c:pt>
                <c:pt idx="1292">
                  <c:v>108.64451</c:v>
                </c:pt>
                <c:pt idx="1293">
                  <c:v>108.75588999999999</c:v>
                </c:pt>
                <c:pt idx="1294">
                  <c:v>108.89395</c:v>
                </c:pt>
                <c:pt idx="1295">
                  <c:v>109.01475000000001</c:v>
                </c:pt>
                <c:pt idx="1296">
                  <c:v>109.13240999999999</c:v>
                </c:pt>
                <c:pt idx="1297">
                  <c:v>109.25029000000001</c:v>
                </c:pt>
                <c:pt idx="1298">
                  <c:v>109.39165</c:v>
                </c:pt>
                <c:pt idx="1299">
                  <c:v>109.51089</c:v>
                </c:pt>
                <c:pt idx="1300">
                  <c:v>109.63475</c:v>
                </c:pt>
                <c:pt idx="1301">
                  <c:v>109.76606</c:v>
                </c:pt>
                <c:pt idx="1302">
                  <c:v>109.89809</c:v>
                </c:pt>
                <c:pt idx="1303">
                  <c:v>110.00568</c:v>
                </c:pt>
                <c:pt idx="1304">
                  <c:v>110.1323</c:v>
                </c:pt>
                <c:pt idx="1305">
                  <c:v>110.30887</c:v>
                </c:pt>
                <c:pt idx="1306">
                  <c:v>110.38077</c:v>
                </c:pt>
                <c:pt idx="1307">
                  <c:v>110.48847000000001</c:v>
                </c:pt>
                <c:pt idx="1308">
                  <c:v>110.61454999999999</c:v>
                </c:pt>
                <c:pt idx="1309">
                  <c:v>110.73636999999999</c:v>
                </c:pt>
                <c:pt idx="1310">
                  <c:v>110.87685</c:v>
                </c:pt>
                <c:pt idx="1311">
                  <c:v>111.00561999999999</c:v>
                </c:pt>
                <c:pt idx="1312">
                  <c:v>111.11199999999999</c:v>
                </c:pt>
                <c:pt idx="1313">
                  <c:v>111.24628</c:v>
                </c:pt>
                <c:pt idx="1314">
                  <c:v>111.3771</c:v>
                </c:pt>
                <c:pt idx="1315">
                  <c:v>111.52888</c:v>
                </c:pt>
                <c:pt idx="1316">
                  <c:v>111.61193</c:v>
                </c:pt>
                <c:pt idx="1317">
                  <c:v>111.74127</c:v>
                </c:pt>
                <c:pt idx="1318">
                  <c:v>111.86161</c:v>
                </c:pt>
                <c:pt idx="1319">
                  <c:v>112.00761</c:v>
                </c:pt>
                <c:pt idx="1320">
                  <c:v>112.14698</c:v>
                </c:pt>
                <c:pt idx="1321">
                  <c:v>112.27314</c:v>
                </c:pt>
                <c:pt idx="1322">
                  <c:v>112.40504</c:v>
                </c:pt>
                <c:pt idx="1323">
                  <c:v>112.52669</c:v>
                </c:pt>
                <c:pt idx="1324">
                  <c:v>112.63411000000001</c:v>
                </c:pt>
                <c:pt idx="1325">
                  <c:v>112.75247</c:v>
                </c:pt>
                <c:pt idx="1326">
                  <c:v>112.87839</c:v>
                </c:pt>
                <c:pt idx="1327">
                  <c:v>113.01599</c:v>
                </c:pt>
                <c:pt idx="1328">
                  <c:v>113.15483</c:v>
                </c:pt>
                <c:pt idx="1329">
                  <c:v>113.26721000000001</c:v>
                </c:pt>
                <c:pt idx="1330">
                  <c:v>113.36857000000001</c:v>
                </c:pt>
                <c:pt idx="1331">
                  <c:v>113.50578</c:v>
                </c:pt>
                <c:pt idx="1332">
                  <c:v>113.63720000000001</c:v>
                </c:pt>
                <c:pt idx="1333">
                  <c:v>113.7527</c:v>
                </c:pt>
                <c:pt idx="1334">
                  <c:v>113.87801</c:v>
                </c:pt>
                <c:pt idx="1335">
                  <c:v>114.00397</c:v>
                </c:pt>
                <c:pt idx="1336">
                  <c:v>114.13979</c:v>
                </c:pt>
                <c:pt idx="1337">
                  <c:v>114.25927</c:v>
                </c:pt>
                <c:pt idx="1338">
                  <c:v>114.38073</c:v>
                </c:pt>
                <c:pt idx="1339">
                  <c:v>114.52661000000001</c:v>
                </c:pt>
                <c:pt idx="1340">
                  <c:v>114.65412000000001</c:v>
                </c:pt>
                <c:pt idx="1341">
                  <c:v>114.75933999999999</c:v>
                </c:pt>
                <c:pt idx="1342">
                  <c:v>114.89787</c:v>
                </c:pt>
                <c:pt idx="1343">
                  <c:v>114.99603999999999</c:v>
                </c:pt>
                <c:pt idx="1344">
                  <c:v>115.14601</c:v>
                </c:pt>
                <c:pt idx="1345">
                  <c:v>115.26213</c:v>
                </c:pt>
                <c:pt idx="1346">
                  <c:v>115.42128</c:v>
                </c:pt>
                <c:pt idx="1347">
                  <c:v>115.51672000000001</c:v>
                </c:pt>
                <c:pt idx="1348">
                  <c:v>115.62224999999999</c:v>
                </c:pt>
                <c:pt idx="1349">
                  <c:v>115.75793</c:v>
                </c:pt>
                <c:pt idx="1350">
                  <c:v>115.86994</c:v>
                </c:pt>
                <c:pt idx="1351">
                  <c:v>115.99832000000001</c:v>
                </c:pt>
                <c:pt idx="1352">
                  <c:v>116.12872</c:v>
                </c:pt>
                <c:pt idx="1353">
                  <c:v>116.24628</c:v>
                </c:pt>
                <c:pt idx="1354">
                  <c:v>116.36821999999999</c:v>
                </c:pt>
                <c:pt idx="1355">
                  <c:v>116.49346</c:v>
                </c:pt>
                <c:pt idx="1356">
                  <c:v>116.63469000000001</c:v>
                </c:pt>
                <c:pt idx="1357">
                  <c:v>116.75802</c:v>
                </c:pt>
                <c:pt idx="1358">
                  <c:v>116.86494</c:v>
                </c:pt>
                <c:pt idx="1359">
                  <c:v>116.9883</c:v>
                </c:pt>
                <c:pt idx="1360">
                  <c:v>117.13545999999999</c:v>
                </c:pt>
                <c:pt idx="1361">
                  <c:v>117.26795</c:v>
                </c:pt>
                <c:pt idx="1362">
                  <c:v>117.37784000000001</c:v>
                </c:pt>
                <c:pt idx="1363">
                  <c:v>117.48488</c:v>
                </c:pt>
                <c:pt idx="1364">
                  <c:v>117.61660999999999</c:v>
                </c:pt>
                <c:pt idx="1365">
                  <c:v>117.75578</c:v>
                </c:pt>
                <c:pt idx="1366">
                  <c:v>117.91271</c:v>
                </c:pt>
                <c:pt idx="1367">
                  <c:v>118.02314</c:v>
                </c:pt>
                <c:pt idx="1368">
                  <c:v>118.12999000000001</c:v>
                </c:pt>
                <c:pt idx="1369">
                  <c:v>118.26258</c:v>
                </c:pt>
                <c:pt idx="1370">
                  <c:v>118.38306</c:v>
                </c:pt>
                <c:pt idx="1371">
                  <c:v>118.50635</c:v>
                </c:pt>
                <c:pt idx="1372">
                  <c:v>118.63524</c:v>
                </c:pt>
                <c:pt idx="1373">
                  <c:v>118.74670999999999</c:v>
                </c:pt>
                <c:pt idx="1374">
                  <c:v>118.89108</c:v>
                </c:pt>
                <c:pt idx="1375">
                  <c:v>119.01006</c:v>
                </c:pt>
                <c:pt idx="1376">
                  <c:v>119.13027</c:v>
                </c:pt>
                <c:pt idx="1377">
                  <c:v>119.24235</c:v>
                </c:pt>
                <c:pt idx="1378">
                  <c:v>119.37908</c:v>
                </c:pt>
                <c:pt idx="1379">
                  <c:v>119.49732</c:v>
                </c:pt>
                <c:pt idx="1380">
                  <c:v>119.62775000000001</c:v>
                </c:pt>
                <c:pt idx="1381">
                  <c:v>119.7499</c:v>
                </c:pt>
                <c:pt idx="1382">
                  <c:v>119.89565</c:v>
                </c:pt>
                <c:pt idx="1383">
                  <c:v>120.00454999999999</c:v>
                </c:pt>
                <c:pt idx="1384">
                  <c:v>120.12417000000001</c:v>
                </c:pt>
                <c:pt idx="1385">
                  <c:v>120.25608</c:v>
                </c:pt>
                <c:pt idx="1386">
                  <c:v>120.38149</c:v>
                </c:pt>
                <c:pt idx="1387">
                  <c:v>120.52703</c:v>
                </c:pt>
                <c:pt idx="1388">
                  <c:v>120.63373</c:v>
                </c:pt>
                <c:pt idx="1389">
                  <c:v>120.77639000000001</c:v>
                </c:pt>
                <c:pt idx="1390">
                  <c:v>120.8741</c:v>
                </c:pt>
                <c:pt idx="1391">
                  <c:v>121.02240999999999</c:v>
                </c:pt>
                <c:pt idx="1392">
                  <c:v>121.14933000000001</c:v>
                </c:pt>
                <c:pt idx="1393">
                  <c:v>121.25275000000001</c:v>
                </c:pt>
                <c:pt idx="1394">
                  <c:v>121.39033000000001</c:v>
                </c:pt>
                <c:pt idx="1395">
                  <c:v>121.52079000000001</c:v>
                </c:pt>
                <c:pt idx="1396">
                  <c:v>121.61912</c:v>
                </c:pt>
                <c:pt idx="1397">
                  <c:v>121.76424</c:v>
                </c:pt>
                <c:pt idx="1398">
                  <c:v>121.8844</c:v>
                </c:pt>
                <c:pt idx="1399">
                  <c:v>122.0228</c:v>
                </c:pt>
                <c:pt idx="1400">
                  <c:v>122.13339000000001</c:v>
                </c:pt>
                <c:pt idx="1401">
                  <c:v>122.24975000000001</c:v>
                </c:pt>
                <c:pt idx="1402">
                  <c:v>122.36942999999999</c:v>
                </c:pt>
                <c:pt idx="1403">
                  <c:v>122.50857000000001</c:v>
                </c:pt>
                <c:pt idx="1404">
                  <c:v>122.6093</c:v>
                </c:pt>
                <c:pt idx="1405">
                  <c:v>122.74491999999999</c:v>
                </c:pt>
                <c:pt idx="1406">
                  <c:v>122.88491</c:v>
                </c:pt>
                <c:pt idx="1407">
                  <c:v>122.99308000000001</c:v>
                </c:pt>
                <c:pt idx="1408">
                  <c:v>123.14011000000001</c:v>
                </c:pt>
                <c:pt idx="1409">
                  <c:v>123.26536</c:v>
                </c:pt>
                <c:pt idx="1410">
                  <c:v>123.36802</c:v>
                </c:pt>
                <c:pt idx="1411">
                  <c:v>123.50484</c:v>
                </c:pt>
                <c:pt idx="1412">
                  <c:v>123.65316</c:v>
                </c:pt>
                <c:pt idx="1413">
                  <c:v>123.74057999999999</c:v>
                </c:pt>
                <c:pt idx="1414">
                  <c:v>123.90271</c:v>
                </c:pt>
                <c:pt idx="1415">
                  <c:v>123.99912</c:v>
                </c:pt>
                <c:pt idx="1416">
                  <c:v>124.14485999999999</c:v>
                </c:pt>
                <c:pt idx="1417">
                  <c:v>124.23569999999999</c:v>
                </c:pt>
                <c:pt idx="1418">
                  <c:v>124.36364</c:v>
                </c:pt>
                <c:pt idx="1419">
                  <c:v>124.50158</c:v>
                </c:pt>
                <c:pt idx="1420">
                  <c:v>124.6332</c:v>
                </c:pt>
                <c:pt idx="1421">
                  <c:v>124.74262</c:v>
                </c:pt>
                <c:pt idx="1422">
                  <c:v>124.88590000000001</c:v>
                </c:pt>
                <c:pt idx="1423">
                  <c:v>124.98544</c:v>
                </c:pt>
                <c:pt idx="1424">
                  <c:v>125.13746999999999</c:v>
                </c:pt>
                <c:pt idx="1425">
                  <c:v>125.25525</c:v>
                </c:pt>
                <c:pt idx="1426">
                  <c:v>125.38405</c:v>
                </c:pt>
                <c:pt idx="1427">
                  <c:v>125.53597000000001</c:v>
                </c:pt>
                <c:pt idx="1428">
                  <c:v>125.63424000000001</c:v>
                </c:pt>
                <c:pt idx="1429">
                  <c:v>125.77797</c:v>
                </c:pt>
                <c:pt idx="1430">
                  <c:v>125.87665</c:v>
                </c:pt>
                <c:pt idx="1431">
                  <c:v>126.01325</c:v>
                </c:pt>
                <c:pt idx="1432">
                  <c:v>126.12488999999999</c:v>
                </c:pt>
                <c:pt idx="1433">
                  <c:v>126.2654</c:v>
                </c:pt>
                <c:pt idx="1434">
                  <c:v>126.37999000000001</c:v>
                </c:pt>
                <c:pt idx="1435">
                  <c:v>126.48390000000001</c:v>
                </c:pt>
                <c:pt idx="1436">
                  <c:v>126.60911</c:v>
                </c:pt>
                <c:pt idx="1437">
                  <c:v>126.77803</c:v>
                </c:pt>
                <c:pt idx="1438">
                  <c:v>126.8591</c:v>
                </c:pt>
                <c:pt idx="1439">
                  <c:v>126.98142</c:v>
                </c:pt>
                <c:pt idx="1440">
                  <c:v>127.09936999999999</c:v>
                </c:pt>
                <c:pt idx="1441">
                  <c:v>127.27381</c:v>
                </c:pt>
                <c:pt idx="1442">
                  <c:v>127.37289</c:v>
                </c:pt>
                <c:pt idx="1443">
                  <c:v>127.5021</c:v>
                </c:pt>
                <c:pt idx="1444">
                  <c:v>127.62833999999999</c:v>
                </c:pt>
                <c:pt idx="1445">
                  <c:v>127.74608000000001</c:v>
                </c:pt>
                <c:pt idx="1446">
                  <c:v>127.89335</c:v>
                </c:pt>
                <c:pt idx="1447">
                  <c:v>128.00075000000001</c:v>
                </c:pt>
                <c:pt idx="1448">
                  <c:v>128.13039000000001</c:v>
                </c:pt>
                <c:pt idx="1449">
                  <c:v>128.24200999999999</c:v>
                </c:pt>
                <c:pt idx="1450">
                  <c:v>128.37755000000001</c:v>
                </c:pt>
                <c:pt idx="1451">
                  <c:v>128.49717999999999</c:v>
                </c:pt>
                <c:pt idx="1452">
                  <c:v>128.61430999999999</c:v>
                </c:pt>
                <c:pt idx="1453">
                  <c:v>128.73782</c:v>
                </c:pt>
                <c:pt idx="1454">
                  <c:v>128.87137999999999</c:v>
                </c:pt>
                <c:pt idx="1455">
                  <c:v>128.98506</c:v>
                </c:pt>
                <c:pt idx="1456">
                  <c:v>129.11402000000001</c:v>
                </c:pt>
                <c:pt idx="1457">
                  <c:v>129.21288000000001</c:v>
                </c:pt>
                <c:pt idx="1458">
                  <c:v>129.34987000000001</c:v>
                </c:pt>
                <c:pt idx="1459">
                  <c:v>129.47108</c:v>
                </c:pt>
                <c:pt idx="1460">
                  <c:v>129.62261000000001</c:v>
                </c:pt>
                <c:pt idx="1461">
                  <c:v>129.73313999999999</c:v>
                </c:pt>
                <c:pt idx="1462">
                  <c:v>129.88042999999999</c:v>
                </c:pt>
                <c:pt idx="1463">
                  <c:v>129.99843000000001</c:v>
                </c:pt>
                <c:pt idx="1464">
                  <c:v>130.12932000000001</c:v>
                </c:pt>
                <c:pt idx="1465">
                  <c:v>130.23656</c:v>
                </c:pt>
                <c:pt idx="1466">
                  <c:v>130.38070999999999</c:v>
                </c:pt>
                <c:pt idx="1467">
                  <c:v>130.53666999999999</c:v>
                </c:pt>
                <c:pt idx="1468">
                  <c:v>130.63597999999999</c:v>
                </c:pt>
                <c:pt idx="1469">
                  <c:v>130.75890000000001</c:v>
                </c:pt>
                <c:pt idx="1470">
                  <c:v>130.88793999999999</c:v>
                </c:pt>
                <c:pt idx="1471">
                  <c:v>131.0308</c:v>
                </c:pt>
                <c:pt idx="1472">
                  <c:v>131.11965000000001</c:v>
                </c:pt>
                <c:pt idx="1473">
                  <c:v>131.23681999999999</c:v>
                </c:pt>
                <c:pt idx="1474">
                  <c:v>131.36514</c:v>
                </c:pt>
                <c:pt idx="1475">
                  <c:v>131.50228999999999</c:v>
                </c:pt>
                <c:pt idx="1476">
                  <c:v>131.61405999999999</c:v>
                </c:pt>
                <c:pt idx="1477">
                  <c:v>131.73830000000001</c:v>
                </c:pt>
                <c:pt idx="1478">
                  <c:v>131.86799999999999</c:v>
                </c:pt>
                <c:pt idx="1479">
                  <c:v>132.02361999999999</c:v>
                </c:pt>
                <c:pt idx="1480">
                  <c:v>132.13631000000001</c:v>
                </c:pt>
                <c:pt idx="1481">
                  <c:v>132.25453999999999</c:v>
                </c:pt>
                <c:pt idx="1482">
                  <c:v>132.38265000000001</c:v>
                </c:pt>
                <c:pt idx="1483">
                  <c:v>132.50943000000001</c:v>
                </c:pt>
                <c:pt idx="1484">
                  <c:v>132.61335</c:v>
                </c:pt>
                <c:pt idx="1485">
                  <c:v>132.74957000000001</c:v>
                </c:pt>
                <c:pt idx="1486">
                  <c:v>132.87276</c:v>
                </c:pt>
                <c:pt idx="1487">
                  <c:v>133.03718000000001</c:v>
                </c:pt>
                <c:pt idx="1488">
                  <c:v>133.14581999999999</c:v>
                </c:pt>
                <c:pt idx="1489">
                  <c:v>133.25739999999999</c:v>
                </c:pt>
                <c:pt idx="1490">
                  <c:v>133.37730999999999</c:v>
                </c:pt>
                <c:pt idx="1491">
                  <c:v>133.51291000000001</c:v>
                </c:pt>
                <c:pt idx="1492">
                  <c:v>133.63896</c:v>
                </c:pt>
                <c:pt idx="1493">
                  <c:v>133.72493</c:v>
                </c:pt>
                <c:pt idx="1494">
                  <c:v>133.85338999999999</c:v>
                </c:pt>
                <c:pt idx="1495">
                  <c:v>133.98088000000001</c:v>
                </c:pt>
                <c:pt idx="1496">
                  <c:v>134.14782</c:v>
                </c:pt>
                <c:pt idx="1497">
                  <c:v>134.24561</c:v>
                </c:pt>
                <c:pt idx="1498">
                  <c:v>134.37440000000001</c:v>
                </c:pt>
                <c:pt idx="1499">
                  <c:v>134.48831000000001</c:v>
                </c:pt>
                <c:pt idx="1500">
                  <c:v>134.62721999999999</c:v>
                </c:pt>
                <c:pt idx="1501">
                  <c:v>134.75264000000001</c:v>
                </c:pt>
                <c:pt idx="1502">
                  <c:v>134.85863000000001</c:v>
                </c:pt>
                <c:pt idx="1503">
                  <c:v>135.00456</c:v>
                </c:pt>
                <c:pt idx="1504">
                  <c:v>135.12431000000001</c:v>
                </c:pt>
                <c:pt idx="1505">
                  <c:v>135.28079</c:v>
                </c:pt>
                <c:pt idx="1506">
                  <c:v>135.35824</c:v>
                </c:pt>
                <c:pt idx="1507">
                  <c:v>135.48267000000001</c:v>
                </c:pt>
                <c:pt idx="1508">
                  <c:v>135.61113</c:v>
                </c:pt>
                <c:pt idx="1509">
                  <c:v>135.76156</c:v>
                </c:pt>
                <c:pt idx="1510">
                  <c:v>135.87531000000001</c:v>
                </c:pt>
                <c:pt idx="1511">
                  <c:v>135.99182999999999</c:v>
                </c:pt>
                <c:pt idx="1512">
                  <c:v>136.10911999999999</c:v>
                </c:pt>
                <c:pt idx="1513">
                  <c:v>136.24804</c:v>
                </c:pt>
                <c:pt idx="1514">
                  <c:v>136.36794</c:v>
                </c:pt>
                <c:pt idx="1515">
                  <c:v>136.51667</c:v>
                </c:pt>
                <c:pt idx="1516">
                  <c:v>136.61264</c:v>
                </c:pt>
                <c:pt idx="1517">
                  <c:v>136.7029</c:v>
                </c:pt>
                <c:pt idx="1518">
                  <c:v>136.84486000000001</c:v>
                </c:pt>
                <c:pt idx="1519">
                  <c:v>136.98575</c:v>
                </c:pt>
                <c:pt idx="1520">
                  <c:v>137.10002</c:v>
                </c:pt>
                <c:pt idx="1521">
                  <c:v>137.20909</c:v>
                </c:pt>
                <c:pt idx="1522">
                  <c:v>137.36121</c:v>
                </c:pt>
                <c:pt idx="1523">
                  <c:v>137.49235999999999</c:v>
                </c:pt>
                <c:pt idx="1524">
                  <c:v>137.59899999999999</c:v>
                </c:pt>
                <c:pt idx="1525">
                  <c:v>137.74091000000001</c:v>
                </c:pt>
                <c:pt idx="1526">
                  <c:v>137.85633000000001</c:v>
                </c:pt>
                <c:pt idx="1527">
                  <c:v>137.98011</c:v>
                </c:pt>
                <c:pt idx="1528">
                  <c:v>138.11259000000001</c:v>
                </c:pt>
                <c:pt idx="1529">
                  <c:v>138.24544</c:v>
                </c:pt>
                <c:pt idx="1530">
                  <c:v>138.36201</c:v>
                </c:pt>
                <c:pt idx="1531">
                  <c:v>138.48761999999999</c:v>
                </c:pt>
                <c:pt idx="1532">
                  <c:v>138.59902</c:v>
                </c:pt>
                <c:pt idx="1533">
                  <c:v>138.75443000000001</c:v>
                </c:pt>
                <c:pt idx="1534">
                  <c:v>138.86082999999999</c:v>
                </c:pt>
                <c:pt idx="1535">
                  <c:v>138.99678</c:v>
                </c:pt>
                <c:pt idx="1536">
                  <c:v>139.11116000000001</c:v>
                </c:pt>
                <c:pt idx="1537">
                  <c:v>139.23633000000001</c:v>
                </c:pt>
                <c:pt idx="1538">
                  <c:v>139.34820999999999</c:v>
                </c:pt>
                <c:pt idx="1539">
                  <c:v>139.46138999999999</c:v>
                </c:pt>
                <c:pt idx="1540">
                  <c:v>139.58062000000001</c:v>
                </c:pt>
                <c:pt idx="1541">
                  <c:v>139.72577999999999</c:v>
                </c:pt>
                <c:pt idx="1542">
                  <c:v>139.83828</c:v>
                </c:pt>
                <c:pt idx="1543">
                  <c:v>139.97311999999999</c:v>
                </c:pt>
                <c:pt idx="1544">
                  <c:v>140.09316000000001</c:v>
                </c:pt>
                <c:pt idx="1545">
                  <c:v>140.20724000000001</c:v>
                </c:pt>
                <c:pt idx="1546">
                  <c:v>140.32784000000001</c:v>
                </c:pt>
                <c:pt idx="1547">
                  <c:v>140.45531</c:v>
                </c:pt>
                <c:pt idx="1548">
                  <c:v>140.60695999999999</c:v>
                </c:pt>
                <c:pt idx="1549">
                  <c:v>140.72591</c:v>
                </c:pt>
                <c:pt idx="1550">
                  <c:v>140.83901</c:v>
                </c:pt>
                <c:pt idx="1551">
                  <c:v>140.983</c:v>
                </c:pt>
                <c:pt idx="1552">
                  <c:v>141.10001</c:v>
                </c:pt>
                <c:pt idx="1553">
                  <c:v>141.22793999999999</c:v>
                </c:pt>
                <c:pt idx="1554">
                  <c:v>141.34657000000001</c:v>
                </c:pt>
                <c:pt idx="1555">
                  <c:v>141.47810999999999</c:v>
                </c:pt>
                <c:pt idx="1556">
                  <c:v>141.59961999999999</c:v>
                </c:pt>
                <c:pt idx="1557">
                  <c:v>141.71874</c:v>
                </c:pt>
                <c:pt idx="1558">
                  <c:v>141.81599</c:v>
                </c:pt>
                <c:pt idx="1559">
                  <c:v>141.95886999999999</c:v>
                </c:pt>
                <c:pt idx="1560">
                  <c:v>142.11784</c:v>
                </c:pt>
                <c:pt idx="1561">
                  <c:v>142.23703</c:v>
                </c:pt>
                <c:pt idx="1562">
                  <c:v>142.36440999999999</c:v>
                </c:pt>
                <c:pt idx="1563">
                  <c:v>142.48571999999999</c:v>
                </c:pt>
                <c:pt idx="1564">
                  <c:v>142.60983999999999</c:v>
                </c:pt>
                <c:pt idx="1565">
                  <c:v>142.72857999999999</c:v>
                </c:pt>
                <c:pt idx="1566">
                  <c:v>142.86143999999999</c:v>
                </c:pt>
                <c:pt idx="1567">
                  <c:v>142.98056</c:v>
                </c:pt>
                <c:pt idx="1568">
                  <c:v>143.11967999999999</c:v>
                </c:pt>
                <c:pt idx="1569">
                  <c:v>143.21449999999999</c:v>
                </c:pt>
                <c:pt idx="1570">
                  <c:v>143.35968</c:v>
                </c:pt>
                <c:pt idx="1571">
                  <c:v>143.46834999999999</c:v>
                </c:pt>
                <c:pt idx="1572">
                  <c:v>143.60597999999999</c:v>
                </c:pt>
                <c:pt idx="1573">
                  <c:v>143.74551</c:v>
                </c:pt>
                <c:pt idx="1574">
                  <c:v>143.87422000000001</c:v>
                </c:pt>
                <c:pt idx="1575">
                  <c:v>143.99010999999999</c:v>
                </c:pt>
                <c:pt idx="1576">
                  <c:v>144.09201999999999</c:v>
                </c:pt>
                <c:pt idx="1577">
                  <c:v>144.24768</c:v>
                </c:pt>
                <c:pt idx="1578">
                  <c:v>144.34696</c:v>
                </c:pt>
                <c:pt idx="1579">
                  <c:v>144.49742000000001</c:v>
                </c:pt>
                <c:pt idx="1580">
                  <c:v>144.62405000000001</c:v>
                </c:pt>
                <c:pt idx="1581">
                  <c:v>144.76412999999999</c:v>
                </c:pt>
                <c:pt idx="1582">
                  <c:v>144.87127000000001</c:v>
                </c:pt>
                <c:pt idx="1583">
                  <c:v>144.99265</c:v>
                </c:pt>
                <c:pt idx="1584">
                  <c:v>145.10383999999999</c:v>
                </c:pt>
                <c:pt idx="1585">
                  <c:v>145.25876</c:v>
                </c:pt>
                <c:pt idx="1586">
                  <c:v>145.37039999999999</c:v>
                </c:pt>
                <c:pt idx="1587">
                  <c:v>145.49672000000001</c:v>
                </c:pt>
                <c:pt idx="1588">
                  <c:v>145.62318999999999</c:v>
                </c:pt>
                <c:pt idx="1589">
                  <c:v>145.75243</c:v>
                </c:pt>
                <c:pt idx="1590">
                  <c:v>145.86192</c:v>
                </c:pt>
                <c:pt idx="1591">
                  <c:v>145.97389000000001</c:v>
                </c:pt>
                <c:pt idx="1592">
                  <c:v>146.1148</c:v>
                </c:pt>
                <c:pt idx="1593">
                  <c:v>146.22622999999999</c:v>
                </c:pt>
                <c:pt idx="1594">
                  <c:v>146.3896</c:v>
                </c:pt>
                <c:pt idx="1595">
                  <c:v>146.50742</c:v>
                </c:pt>
                <c:pt idx="1596">
                  <c:v>146.60639</c:v>
                </c:pt>
                <c:pt idx="1597">
                  <c:v>146.70638</c:v>
                </c:pt>
                <c:pt idx="1598">
                  <c:v>146.84647000000001</c:v>
                </c:pt>
                <c:pt idx="1599">
                  <c:v>146.99176</c:v>
                </c:pt>
                <c:pt idx="1600">
                  <c:v>147.11632</c:v>
                </c:pt>
                <c:pt idx="1601">
                  <c:v>147.23417000000001</c:v>
                </c:pt>
                <c:pt idx="1602">
                  <c:v>147.37625</c:v>
                </c:pt>
                <c:pt idx="1603">
                  <c:v>147.47228000000001</c:v>
                </c:pt>
                <c:pt idx="1604">
                  <c:v>147.63021000000001</c:v>
                </c:pt>
                <c:pt idx="1605">
                  <c:v>147.70916</c:v>
                </c:pt>
                <c:pt idx="1606">
                  <c:v>147.87528</c:v>
                </c:pt>
                <c:pt idx="1607">
                  <c:v>147.99923000000001</c:v>
                </c:pt>
                <c:pt idx="1608">
                  <c:v>148.13150999999999</c:v>
                </c:pt>
                <c:pt idx="1609">
                  <c:v>148.30529999999999</c:v>
                </c:pt>
                <c:pt idx="1610">
                  <c:v>148.36768000000001</c:v>
                </c:pt>
                <c:pt idx="1611">
                  <c:v>148.50038000000001</c:v>
                </c:pt>
                <c:pt idx="1612">
                  <c:v>148.61438999999999</c:v>
                </c:pt>
                <c:pt idx="1613">
                  <c:v>148.76175000000001</c:v>
                </c:pt>
                <c:pt idx="1614">
                  <c:v>148.87076999999999</c:v>
                </c:pt>
                <c:pt idx="1615">
                  <c:v>149.00995</c:v>
                </c:pt>
                <c:pt idx="1616">
                  <c:v>149.10384999999999</c:v>
                </c:pt>
                <c:pt idx="1617">
                  <c:v>149.23426000000001</c:v>
                </c:pt>
                <c:pt idx="1618">
                  <c:v>149.39671000000001</c:v>
                </c:pt>
                <c:pt idx="1619">
                  <c:v>149.51705000000001</c:v>
                </c:pt>
                <c:pt idx="1620">
                  <c:v>149.61044000000001</c:v>
                </c:pt>
                <c:pt idx="1621">
                  <c:v>149.75135</c:v>
                </c:pt>
                <c:pt idx="1622">
                  <c:v>149.87248</c:v>
                </c:pt>
                <c:pt idx="1623">
                  <c:v>150.01644999999999</c:v>
                </c:pt>
                <c:pt idx="1624">
                  <c:v>150.12474</c:v>
                </c:pt>
                <c:pt idx="1625">
                  <c:v>150.25335000000001</c:v>
                </c:pt>
                <c:pt idx="1626">
                  <c:v>150.36015</c:v>
                </c:pt>
                <c:pt idx="1627">
                  <c:v>150.4974</c:v>
                </c:pt>
                <c:pt idx="1628">
                  <c:v>150.60706999999999</c:v>
                </c:pt>
                <c:pt idx="1629">
                  <c:v>150.75827000000001</c:v>
                </c:pt>
                <c:pt idx="1630">
                  <c:v>150.88837000000001</c:v>
                </c:pt>
                <c:pt idx="1631">
                  <c:v>150.98821000000001</c:v>
                </c:pt>
                <c:pt idx="1632">
                  <c:v>151.12304</c:v>
                </c:pt>
                <c:pt idx="1633">
                  <c:v>151.24757</c:v>
                </c:pt>
                <c:pt idx="1634">
                  <c:v>151.37010000000001</c:v>
                </c:pt>
                <c:pt idx="1635">
                  <c:v>151.50764000000001</c:v>
                </c:pt>
                <c:pt idx="1636">
                  <c:v>151.62862000000001</c:v>
                </c:pt>
                <c:pt idx="1637">
                  <c:v>151.75037</c:v>
                </c:pt>
                <c:pt idx="1638">
                  <c:v>151.87012999999999</c:v>
                </c:pt>
                <c:pt idx="1639">
                  <c:v>151.99635000000001</c:v>
                </c:pt>
                <c:pt idx="1640">
                  <c:v>152.1311</c:v>
                </c:pt>
                <c:pt idx="1641">
                  <c:v>152.23838000000001</c:v>
                </c:pt>
                <c:pt idx="1642">
                  <c:v>152.37169</c:v>
                </c:pt>
                <c:pt idx="1643">
                  <c:v>152.49987999999999</c:v>
                </c:pt>
                <c:pt idx="1644">
                  <c:v>152.63808</c:v>
                </c:pt>
                <c:pt idx="1645">
                  <c:v>152.75309999999999</c:v>
                </c:pt>
                <c:pt idx="1646">
                  <c:v>152.87687</c:v>
                </c:pt>
                <c:pt idx="1647">
                  <c:v>152.98822000000001</c:v>
                </c:pt>
                <c:pt idx="1648">
                  <c:v>153.11520999999999</c:v>
                </c:pt>
                <c:pt idx="1649">
                  <c:v>153.26452</c:v>
                </c:pt>
                <c:pt idx="1650">
                  <c:v>153.37658999999999</c:v>
                </c:pt>
                <c:pt idx="1651">
                  <c:v>153.49888000000001</c:v>
                </c:pt>
                <c:pt idx="1652">
                  <c:v>153.60123999999999</c:v>
                </c:pt>
                <c:pt idx="1653">
                  <c:v>153.73432</c:v>
                </c:pt>
                <c:pt idx="1654">
                  <c:v>153.85917000000001</c:v>
                </c:pt>
                <c:pt idx="1655">
                  <c:v>153.9726</c:v>
                </c:pt>
                <c:pt idx="1656">
                  <c:v>154.11694</c:v>
                </c:pt>
                <c:pt idx="1657">
                  <c:v>154.2431</c:v>
                </c:pt>
                <c:pt idx="1658">
                  <c:v>154.34311</c:v>
                </c:pt>
                <c:pt idx="1659">
                  <c:v>154.47952000000001</c:v>
                </c:pt>
                <c:pt idx="1660">
                  <c:v>154.61670000000001</c:v>
                </c:pt>
                <c:pt idx="1661">
                  <c:v>154.78226000000001</c:v>
                </c:pt>
                <c:pt idx="1662">
                  <c:v>154.88195999999999</c:v>
                </c:pt>
                <c:pt idx="1663">
                  <c:v>154.98305999999999</c:v>
                </c:pt>
                <c:pt idx="1664">
                  <c:v>155.11949999999999</c:v>
                </c:pt>
                <c:pt idx="1665">
                  <c:v>155.23591999999999</c:v>
                </c:pt>
                <c:pt idx="1666">
                  <c:v>155.38011</c:v>
                </c:pt>
                <c:pt idx="1667">
                  <c:v>155.49285</c:v>
                </c:pt>
                <c:pt idx="1668">
                  <c:v>155.62351000000001</c:v>
                </c:pt>
                <c:pt idx="1669">
                  <c:v>155.74294</c:v>
                </c:pt>
                <c:pt idx="1670">
                  <c:v>155.93744000000001</c:v>
                </c:pt>
                <c:pt idx="1671">
                  <c:v>156.00461999999999</c:v>
                </c:pt>
                <c:pt idx="1672">
                  <c:v>156.11329000000001</c:v>
                </c:pt>
                <c:pt idx="1673">
                  <c:v>156.26805999999999</c:v>
                </c:pt>
                <c:pt idx="1674">
                  <c:v>156.38213999999999</c:v>
                </c:pt>
                <c:pt idx="1675">
                  <c:v>156.49232000000001</c:v>
                </c:pt>
                <c:pt idx="1676">
                  <c:v>156.625</c:v>
                </c:pt>
                <c:pt idx="1677">
                  <c:v>156.75448</c:v>
                </c:pt>
                <c:pt idx="1678">
                  <c:v>156.87377000000001</c:v>
                </c:pt>
                <c:pt idx="1679">
                  <c:v>156.99731</c:v>
                </c:pt>
                <c:pt idx="1680">
                  <c:v>157.12509</c:v>
                </c:pt>
                <c:pt idx="1681">
                  <c:v>157.23956000000001</c:v>
                </c:pt>
                <c:pt idx="1682">
                  <c:v>157.39031</c:v>
                </c:pt>
                <c:pt idx="1683">
                  <c:v>157.49823000000001</c:v>
                </c:pt>
                <c:pt idx="1684">
                  <c:v>157.59712999999999</c:v>
                </c:pt>
                <c:pt idx="1685">
                  <c:v>157.75265999999999</c:v>
                </c:pt>
                <c:pt idx="1686">
                  <c:v>157.84316999999999</c:v>
                </c:pt>
                <c:pt idx="1687">
                  <c:v>158.00771</c:v>
                </c:pt>
                <c:pt idx="1688">
                  <c:v>158.11068</c:v>
                </c:pt>
                <c:pt idx="1689">
                  <c:v>158.24104</c:v>
                </c:pt>
                <c:pt idx="1690">
                  <c:v>158.37742</c:v>
                </c:pt>
                <c:pt idx="1691">
                  <c:v>158.50584000000001</c:v>
                </c:pt>
                <c:pt idx="1692">
                  <c:v>158.60775000000001</c:v>
                </c:pt>
                <c:pt idx="1693">
                  <c:v>158.74927</c:v>
                </c:pt>
                <c:pt idx="1694">
                  <c:v>158.87700000000001</c:v>
                </c:pt>
                <c:pt idx="1695">
                  <c:v>159.01652000000001</c:v>
                </c:pt>
                <c:pt idx="1696">
                  <c:v>159.11035999999999</c:v>
                </c:pt>
                <c:pt idx="1697">
                  <c:v>159.22024999999999</c:v>
                </c:pt>
                <c:pt idx="1698">
                  <c:v>159.36451</c:v>
                </c:pt>
                <c:pt idx="1699">
                  <c:v>159.48231000000001</c:v>
                </c:pt>
                <c:pt idx="1700">
                  <c:v>159.61330000000001</c:v>
                </c:pt>
                <c:pt idx="1701">
                  <c:v>159.74217999999999</c:v>
                </c:pt>
                <c:pt idx="1702">
                  <c:v>159.85173</c:v>
                </c:pt>
                <c:pt idx="1703">
                  <c:v>159.98796999999999</c:v>
                </c:pt>
                <c:pt idx="1704">
                  <c:v>160.13078999999999</c:v>
                </c:pt>
                <c:pt idx="1705">
                  <c:v>160.24606</c:v>
                </c:pt>
                <c:pt idx="1706">
                  <c:v>160.35934</c:v>
                </c:pt>
                <c:pt idx="1707">
                  <c:v>160.48621</c:v>
                </c:pt>
                <c:pt idx="1708">
                  <c:v>160.60407000000001</c:v>
                </c:pt>
                <c:pt idx="1709">
                  <c:v>160.74812</c:v>
                </c:pt>
                <c:pt idx="1710">
                  <c:v>160.85541000000001</c:v>
                </c:pt>
                <c:pt idx="1711">
                  <c:v>160.99102999999999</c:v>
                </c:pt>
                <c:pt idx="1712">
                  <c:v>161.12419</c:v>
                </c:pt>
                <c:pt idx="1713">
                  <c:v>161.21105</c:v>
                </c:pt>
                <c:pt idx="1714">
                  <c:v>161.35793000000001</c:v>
                </c:pt>
                <c:pt idx="1715">
                  <c:v>161.45957999999999</c:v>
                </c:pt>
                <c:pt idx="1716">
                  <c:v>161.61697000000001</c:v>
                </c:pt>
                <c:pt idx="1717">
                  <c:v>161.74431999999999</c:v>
                </c:pt>
                <c:pt idx="1718">
                  <c:v>161.86596</c:v>
                </c:pt>
                <c:pt idx="1719">
                  <c:v>161.97800000000001</c:v>
                </c:pt>
                <c:pt idx="1720">
                  <c:v>162.09441000000001</c:v>
                </c:pt>
                <c:pt idx="1721">
                  <c:v>162.23674</c:v>
                </c:pt>
                <c:pt idx="1722">
                  <c:v>162.35409999999999</c:v>
                </c:pt>
                <c:pt idx="1723">
                  <c:v>162.48966999999999</c:v>
                </c:pt>
                <c:pt idx="1724">
                  <c:v>162.61635000000001</c:v>
                </c:pt>
                <c:pt idx="1725">
                  <c:v>162.739</c:v>
                </c:pt>
                <c:pt idx="1726">
                  <c:v>162.84448</c:v>
                </c:pt>
                <c:pt idx="1727">
                  <c:v>162.97246000000001</c:v>
                </c:pt>
                <c:pt idx="1728">
                  <c:v>163.12258</c:v>
                </c:pt>
                <c:pt idx="1729">
                  <c:v>163.25755000000001</c:v>
                </c:pt>
                <c:pt idx="1730">
                  <c:v>163.37739999999999</c:v>
                </c:pt>
                <c:pt idx="1731">
                  <c:v>163.53568999999999</c:v>
                </c:pt>
                <c:pt idx="1732">
                  <c:v>163.59965</c:v>
                </c:pt>
                <c:pt idx="1733">
                  <c:v>163.74939000000001</c:v>
                </c:pt>
                <c:pt idx="1734">
                  <c:v>163.85514000000001</c:v>
                </c:pt>
                <c:pt idx="1735">
                  <c:v>163.99626000000001</c:v>
                </c:pt>
                <c:pt idx="1736">
                  <c:v>164.14107999999999</c:v>
                </c:pt>
                <c:pt idx="1737">
                  <c:v>164.23688999999999</c:v>
                </c:pt>
                <c:pt idx="1738">
                  <c:v>164.36582999999999</c:v>
                </c:pt>
                <c:pt idx="1739">
                  <c:v>164.46115</c:v>
                </c:pt>
                <c:pt idx="1740">
                  <c:v>164.59106</c:v>
                </c:pt>
                <c:pt idx="1741">
                  <c:v>164.72467</c:v>
                </c:pt>
                <c:pt idx="1742">
                  <c:v>164.87040999999999</c:v>
                </c:pt>
                <c:pt idx="1743">
                  <c:v>164.98570000000001</c:v>
                </c:pt>
                <c:pt idx="1744">
                  <c:v>165.09422000000001</c:v>
                </c:pt>
                <c:pt idx="1745">
                  <c:v>165.22337999999999</c:v>
                </c:pt>
                <c:pt idx="1746">
                  <c:v>165.37116</c:v>
                </c:pt>
                <c:pt idx="1747">
                  <c:v>165.47891000000001</c:v>
                </c:pt>
                <c:pt idx="1748">
                  <c:v>165.62929</c:v>
                </c:pt>
                <c:pt idx="1749">
                  <c:v>165.73949999999999</c:v>
                </c:pt>
                <c:pt idx="1750">
                  <c:v>165.87375</c:v>
                </c:pt>
                <c:pt idx="1751">
                  <c:v>165.97234</c:v>
                </c:pt>
                <c:pt idx="1752">
                  <c:v>166.10171</c:v>
                </c:pt>
                <c:pt idx="1753">
                  <c:v>166.22810999999999</c:v>
                </c:pt>
                <c:pt idx="1754">
                  <c:v>166.36408</c:v>
                </c:pt>
                <c:pt idx="1755">
                  <c:v>166.50328999999999</c:v>
                </c:pt>
                <c:pt idx="1756">
                  <c:v>166.60858999999999</c:v>
                </c:pt>
                <c:pt idx="1757">
                  <c:v>166.72852</c:v>
                </c:pt>
                <c:pt idx="1758">
                  <c:v>166.84483</c:v>
                </c:pt>
                <c:pt idx="1759">
                  <c:v>166.99268000000001</c:v>
                </c:pt>
                <c:pt idx="1760">
                  <c:v>167.09459000000001</c:v>
                </c:pt>
                <c:pt idx="1761">
                  <c:v>167.24476999999999</c:v>
                </c:pt>
                <c:pt idx="1762">
                  <c:v>167.36082999999999</c:v>
                </c:pt>
                <c:pt idx="1763">
                  <c:v>167.49583999999999</c:v>
                </c:pt>
                <c:pt idx="1764">
                  <c:v>167.60006000000001</c:v>
                </c:pt>
                <c:pt idx="1765">
                  <c:v>167.72904</c:v>
                </c:pt>
                <c:pt idx="1766">
                  <c:v>167.86626999999999</c:v>
                </c:pt>
                <c:pt idx="1767">
                  <c:v>167.99297999999999</c:v>
                </c:pt>
                <c:pt idx="1768">
                  <c:v>168.11161000000001</c:v>
                </c:pt>
                <c:pt idx="1769">
                  <c:v>168.22517999999999</c:v>
                </c:pt>
                <c:pt idx="1770">
                  <c:v>168.34880000000001</c:v>
                </c:pt>
                <c:pt idx="1771">
                  <c:v>168.49294</c:v>
                </c:pt>
                <c:pt idx="1772">
                  <c:v>168.59967</c:v>
                </c:pt>
                <c:pt idx="1773">
                  <c:v>168.72505000000001</c:v>
                </c:pt>
                <c:pt idx="1774">
                  <c:v>168.84493000000001</c:v>
                </c:pt>
                <c:pt idx="1775">
                  <c:v>168.97997000000001</c:v>
                </c:pt>
                <c:pt idx="1776">
                  <c:v>169.0932</c:v>
                </c:pt>
                <c:pt idx="1777">
                  <c:v>169.22609</c:v>
                </c:pt>
                <c:pt idx="1778">
                  <c:v>169.33778000000001</c:v>
                </c:pt>
                <c:pt idx="1779">
                  <c:v>169.46138999999999</c:v>
                </c:pt>
                <c:pt idx="1780">
                  <c:v>169.61584999999999</c:v>
                </c:pt>
                <c:pt idx="1781">
                  <c:v>169.75506999999999</c:v>
                </c:pt>
                <c:pt idx="1782">
                  <c:v>169.84909999999999</c:v>
                </c:pt>
                <c:pt idx="1783">
                  <c:v>169.97493</c:v>
                </c:pt>
                <c:pt idx="1784">
                  <c:v>170.10256999999999</c:v>
                </c:pt>
                <c:pt idx="1785">
                  <c:v>170.25158999999999</c:v>
                </c:pt>
                <c:pt idx="1786">
                  <c:v>170.35920999999999</c:v>
                </c:pt>
                <c:pt idx="1787">
                  <c:v>170.49655000000001</c:v>
                </c:pt>
                <c:pt idx="1788">
                  <c:v>170.62299999999999</c:v>
                </c:pt>
                <c:pt idx="1789">
                  <c:v>170.72373999999999</c:v>
                </c:pt>
                <c:pt idx="1790">
                  <c:v>170.8493</c:v>
                </c:pt>
                <c:pt idx="1791">
                  <c:v>170.97864000000001</c:v>
                </c:pt>
                <c:pt idx="1792">
                  <c:v>171.14232000000001</c:v>
                </c:pt>
                <c:pt idx="1793">
                  <c:v>171.24200999999999</c:v>
                </c:pt>
                <c:pt idx="1794">
                  <c:v>171.35267999999999</c:v>
                </c:pt>
                <c:pt idx="1795">
                  <c:v>171.48455000000001</c:v>
                </c:pt>
                <c:pt idx="1796">
                  <c:v>171.6233</c:v>
                </c:pt>
                <c:pt idx="1797">
                  <c:v>171.73654999999999</c:v>
                </c:pt>
                <c:pt idx="1798">
                  <c:v>171.84654</c:v>
                </c:pt>
                <c:pt idx="1799">
                  <c:v>171.98688999999999</c:v>
                </c:pt>
                <c:pt idx="1800">
                  <c:v>172.12094999999999</c:v>
                </c:pt>
                <c:pt idx="1801">
                  <c:v>172.23758000000001</c:v>
                </c:pt>
                <c:pt idx="1802">
                  <c:v>172.37586999999999</c:v>
                </c:pt>
                <c:pt idx="1803">
                  <c:v>172.4872</c:v>
                </c:pt>
                <c:pt idx="1804">
                  <c:v>172.62054000000001</c:v>
                </c:pt>
                <c:pt idx="1805">
                  <c:v>172.73608999999999</c:v>
                </c:pt>
                <c:pt idx="1806">
                  <c:v>172.84627</c:v>
                </c:pt>
                <c:pt idx="1807">
                  <c:v>172.96188000000001</c:v>
                </c:pt>
                <c:pt idx="1808">
                  <c:v>173.09672</c:v>
                </c:pt>
                <c:pt idx="1809">
                  <c:v>173.23031</c:v>
                </c:pt>
                <c:pt idx="1810">
                  <c:v>173.32318000000001</c:v>
                </c:pt>
                <c:pt idx="1811">
                  <c:v>173.46393</c:v>
                </c:pt>
                <c:pt idx="1812">
                  <c:v>173.61336</c:v>
                </c:pt>
                <c:pt idx="1813">
                  <c:v>173.73081999999999</c:v>
                </c:pt>
                <c:pt idx="1814">
                  <c:v>173.84266</c:v>
                </c:pt>
                <c:pt idx="1815">
                  <c:v>173.93616</c:v>
                </c:pt>
                <c:pt idx="1816">
                  <c:v>174.06800000000001</c:v>
                </c:pt>
                <c:pt idx="1817">
                  <c:v>174.22477000000001</c:v>
                </c:pt>
                <c:pt idx="1818">
                  <c:v>174.35787999999999</c:v>
                </c:pt>
                <c:pt idx="1819">
                  <c:v>174.47751</c:v>
                </c:pt>
                <c:pt idx="1820">
                  <c:v>174.6046</c:v>
                </c:pt>
                <c:pt idx="1821">
                  <c:v>174.74037999999999</c:v>
                </c:pt>
                <c:pt idx="1822">
                  <c:v>174.87891999999999</c:v>
                </c:pt>
                <c:pt idx="1823">
                  <c:v>174.96691000000001</c:v>
                </c:pt>
                <c:pt idx="1824">
                  <c:v>175.09475</c:v>
                </c:pt>
                <c:pt idx="1825">
                  <c:v>175.22155000000001</c:v>
                </c:pt>
                <c:pt idx="1826">
                  <c:v>175.35681</c:v>
                </c:pt>
                <c:pt idx="1827">
                  <c:v>175.45975000000001</c:v>
                </c:pt>
                <c:pt idx="1828">
                  <c:v>175.60703000000001</c:v>
                </c:pt>
                <c:pt idx="1829">
                  <c:v>175.72911999999999</c:v>
                </c:pt>
                <c:pt idx="1830">
                  <c:v>175.86399</c:v>
                </c:pt>
                <c:pt idx="1831">
                  <c:v>175.99440999999999</c:v>
                </c:pt>
                <c:pt idx="1832">
                  <c:v>176.10887</c:v>
                </c:pt>
                <c:pt idx="1833">
                  <c:v>176.21406999999999</c:v>
                </c:pt>
                <c:pt idx="1834">
                  <c:v>176.34281999999999</c:v>
                </c:pt>
                <c:pt idx="1835">
                  <c:v>176.47832</c:v>
                </c:pt>
                <c:pt idx="1836">
                  <c:v>176.60820000000001</c:v>
                </c:pt>
                <c:pt idx="1837">
                  <c:v>176.72254000000001</c:v>
                </c:pt>
                <c:pt idx="1838">
                  <c:v>176.85122999999999</c:v>
                </c:pt>
                <c:pt idx="1839">
                  <c:v>176.98501999999999</c:v>
                </c:pt>
                <c:pt idx="1840">
                  <c:v>177.11157</c:v>
                </c:pt>
                <c:pt idx="1841">
                  <c:v>177.21898999999999</c:v>
                </c:pt>
                <c:pt idx="1842">
                  <c:v>177.33909</c:v>
                </c:pt>
                <c:pt idx="1843">
                  <c:v>177.46343999999999</c:v>
                </c:pt>
                <c:pt idx="1844">
                  <c:v>177.58895000000001</c:v>
                </c:pt>
                <c:pt idx="1845">
                  <c:v>177.70721</c:v>
                </c:pt>
                <c:pt idx="1846">
                  <c:v>177.83940000000001</c:v>
                </c:pt>
                <c:pt idx="1847">
                  <c:v>177.97442000000001</c:v>
                </c:pt>
                <c:pt idx="1848">
                  <c:v>178.09896000000001</c:v>
                </c:pt>
                <c:pt idx="1849">
                  <c:v>178.20930999999999</c:v>
                </c:pt>
                <c:pt idx="1850">
                  <c:v>178.33399</c:v>
                </c:pt>
                <c:pt idx="1851">
                  <c:v>178.46358000000001</c:v>
                </c:pt>
                <c:pt idx="1852">
                  <c:v>178.62440000000001</c:v>
                </c:pt>
                <c:pt idx="1853">
                  <c:v>178.71723</c:v>
                </c:pt>
                <c:pt idx="1854">
                  <c:v>178.83099999999999</c:v>
                </c:pt>
                <c:pt idx="1855">
                  <c:v>178.97468000000001</c:v>
                </c:pt>
                <c:pt idx="1856">
                  <c:v>179.10144</c:v>
                </c:pt>
                <c:pt idx="1857">
                  <c:v>179.19242</c:v>
                </c:pt>
                <c:pt idx="1858">
                  <c:v>179.32151999999999</c:v>
                </c:pt>
                <c:pt idx="1859">
                  <c:v>179.44636</c:v>
                </c:pt>
                <c:pt idx="1860">
                  <c:v>179.60391999999999</c:v>
                </c:pt>
                <c:pt idx="1861">
                  <c:v>179.71009000000001</c:v>
                </c:pt>
                <c:pt idx="1862">
                  <c:v>179.83555000000001</c:v>
                </c:pt>
                <c:pt idx="1863">
                  <c:v>179.97132999999999</c:v>
                </c:pt>
                <c:pt idx="1864">
                  <c:v>180.12291999999999</c:v>
                </c:pt>
                <c:pt idx="1865">
                  <c:v>180.22730000000001</c:v>
                </c:pt>
                <c:pt idx="1866">
                  <c:v>180.34036</c:v>
                </c:pt>
                <c:pt idx="1867">
                  <c:v>180.47721999999999</c:v>
                </c:pt>
                <c:pt idx="1868">
                  <c:v>180.59988999999999</c:v>
                </c:pt>
                <c:pt idx="1869">
                  <c:v>180.69535999999999</c:v>
                </c:pt>
                <c:pt idx="1870">
                  <c:v>180.82455999999999</c:v>
                </c:pt>
                <c:pt idx="1871">
                  <c:v>180.94825</c:v>
                </c:pt>
                <c:pt idx="1872">
                  <c:v>181.08525</c:v>
                </c:pt>
                <c:pt idx="1873">
                  <c:v>181.21635000000001</c:v>
                </c:pt>
                <c:pt idx="1874">
                  <c:v>181.32919999999999</c:v>
                </c:pt>
                <c:pt idx="1875">
                  <c:v>181.45661000000001</c:v>
                </c:pt>
                <c:pt idx="1876">
                  <c:v>181.57434000000001</c:v>
                </c:pt>
                <c:pt idx="1877">
                  <c:v>181.71552</c:v>
                </c:pt>
                <c:pt idx="1878">
                  <c:v>181.82946999999999</c:v>
                </c:pt>
                <c:pt idx="1879">
                  <c:v>181.96190999999999</c:v>
                </c:pt>
                <c:pt idx="1880">
                  <c:v>182.06272999999999</c:v>
                </c:pt>
                <c:pt idx="1881">
                  <c:v>182.22486000000001</c:v>
                </c:pt>
                <c:pt idx="1882">
                  <c:v>182.33412000000001</c:v>
                </c:pt>
                <c:pt idx="1883">
                  <c:v>182.45447999999999</c:v>
                </c:pt>
                <c:pt idx="1884">
                  <c:v>182.57625999999999</c:v>
                </c:pt>
                <c:pt idx="1885">
                  <c:v>182.71925999999999</c:v>
                </c:pt>
                <c:pt idx="1886">
                  <c:v>182.83097000000001</c:v>
                </c:pt>
                <c:pt idx="1887">
                  <c:v>182.95726999999999</c:v>
                </c:pt>
                <c:pt idx="1888">
                  <c:v>183.08036999999999</c:v>
                </c:pt>
                <c:pt idx="1889">
                  <c:v>183.21948</c:v>
                </c:pt>
                <c:pt idx="1890">
                  <c:v>183.35213999999999</c:v>
                </c:pt>
                <c:pt idx="1891">
                  <c:v>183.48218</c:v>
                </c:pt>
                <c:pt idx="1892">
                  <c:v>183.60714999999999</c:v>
                </c:pt>
                <c:pt idx="1893">
                  <c:v>183.72122999999999</c:v>
                </c:pt>
                <c:pt idx="1894">
                  <c:v>183.85759999999999</c:v>
                </c:pt>
                <c:pt idx="1895">
                  <c:v>183.96600000000001</c:v>
                </c:pt>
                <c:pt idx="1896">
                  <c:v>184.06077999999999</c:v>
                </c:pt>
                <c:pt idx="1897">
                  <c:v>184.20348999999999</c:v>
                </c:pt>
                <c:pt idx="1898">
                  <c:v>184.33957000000001</c:v>
                </c:pt>
                <c:pt idx="1899">
                  <c:v>184.47031999999999</c:v>
                </c:pt>
                <c:pt idx="1900">
                  <c:v>184.56962999999999</c:v>
                </c:pt>
                <c:pt idx="1901">
                  <c:v>184.69489999999999</c:v>
                </c:pt>
                <c:pt idx="1902">
                  <c:v>184.83004</c:v>
                </c:pt>
                <c:pt idx="1903">
                  <c:v>184.95588000000001</c:v>
                </c:pt>
                <c:pt idx="1904">
                  <c:v>185.07431</c:v>
                </c:pt>
                <c:pt idx="1905">
                  <c:v>185.21861000000001</c:v>
                </c:pt>
                <c:pt idx="1906">
                  <c:v>185.34075999999999</c:v>
                </c:pt>
                <c:pt idx="1907">
                  <c:v>185.47119000000001</c:v>
                </c:pt>
                <c:pt idx="1908">
                  <c:v>185.58347000000001</c:v>
                </c:pt>
                <c:pt idx="1909">
                  <c:v>185.69719000000001</c:v>
                </c:pt>
                <c:pt idx="1910">
                  <c:v>185.83958999999999</c:v>
                </c:pt>
                <c:pt idx="1911">
                  <c:v>185.97040999999999</c:v>
                </c:pt>
                <c:pt idx="1912">
                  <c:v>186.07454999999999</c:v>
                </c:pt>
                <c:pt idx="1913">
                  <c:v>186.24451999999999</c:v>
                </c:pt>
                <c:pt idx="1914">
                  <c:v>186.30439000000001</c:v>
                </c:pt>
                <c:pt idx="1915">
                  <c:v>186.45595</c:v>
                </c:pt>
                <c:pt idx="1916">
                  <c:v>186.57473999999999</c:v>
                </c:pt>
                <c:pt idx="1917">
                  <c:v>186.72055</c:v>
                </c:pt>
                <c:pt idx="1918">
                  <c:v>186.84650999999999</c:v>
                </c:pt>
                <c:pt idx="1919">
                  <c:v>186.98873</c:v>
                </c:pt>
                <c:pt idx="1920">
                  <c:v>187.08770000000001</c:v>
                </c:pt>
                <c:pt idx="1921">
                  <c:v>187.21916999999999</c:v>
                </c:pt>
                <c:pt idx="1922">
                  <c:v>187.32893999999999</c:v>
                </c:pt>
                <c:pt idx="1923">
                  <c:v>187.45704000000001</c:v>
                </c:pt>
                <c:pt idx="1924">
                  <c:v>187.57684</c:v>
                </c:pt>
                <c:pt idx="1925">
                  <c:v>187.70330000000001</c:v>
                </c:pt>
                <c:pt idx="1926">
                  <c:v>187.83613</c:v>
                </c:pt>
                <c:pt idx="1927">
                  <c:v>187.97558000000001</c:v>
                </c:pt>
                <c:pt idx="1928">
                  <c:v>188.09502000000001</c:v>
                </c:pt>
                <c:pt idx="1929">
                  <c:v>188.21384</c:v>
                </c:pt>
                <c:pt idx="1930">
                  <c:v>188.32505</c:v>
                </c:pt>
                <c:pt idx="1931">
                  <c:v>188.46537000000001</c:v>
                </c:pt>
                <c:pt idx="1932">
                  <c:v>188.58963</c:v>
                </c:pt>
                <c:pt idx="1933">
                  <c:v>188.71720999999999</c:v>
                </c:pt>
                <c:pt idx="1934">
                  <c:v>188.82828000000001</c:v>
                </c:pt>
                <c:pt idx="1935">
                  <c:v>188.95845</c:v>
                </c:pt>
                <c:pt idx="1936">
                  <c:v>189.11447999999999</c:v>
                </c:pt>
                <c:pt idx="1937">
                  <c:v>189.21391</c:v>
                </c:pt>
                <c:pt idx="1938">
                  <c:v>189.34227000000001</c:v>
                </c:pt>
                <c:pt idx="1939">
                  <c:v>189.47667000000001</c:v>
                </c:pt>
                <c:pt idx="1940">
                  <c:v>189.62155000000001</c:v>
                </c:pt>
                <c:pt idx="1941">
                  <c:v>189.74290999999999</c:v>
                </c:pt>
                <c:pt idx="1942">
                  <c:v>189.85729000000001</c:v>
                </c:pt>
                <c:pt idx="1943">
                  <c:v>189.97092000000001</c:v>
                </c:pt>
                <c:pt idx="1944">
                  <c:v>190.10329999999999</c:v>
                </c:pt>
                <c:pt idx="1945">
                  <c:v>190.20833999999999</c:v>
                </c:pt>
                <c:pt idx="1946">
                  <c:v>190.33882</c:v>
                </c:pt>
                <c:pt idx="1947">
                  <c:v>190.47864999999999</c:v>
                </c:pt>
                <c:pt idx="1948">
                  <c:v>190.60124999999999</c:v>
                </c:pt>
                <c:pt idx="1949">
                  <c:v>190.71539000000001</c:v>
                </c:pt>
                <c:pt idx="1950">
                  <c:v>190.83596</c:v>
                </c:pt>
                <c:pt idx="1951">
                  <c:v>190.94358</c:v>
                </c:pt>
                <c:pt idx="1952">
                  <c:v>191.08108999999999</c:v>
                </c:pt>
                <c:pt idx="1953">
                  <c:v>191.23096000000001</c:v>
                </c:pt>
                <c:pt idx="1954">
                  <c:v>191.33541</c:v>
                </c:pt>
                <c:pt idx="1955">
                  <c:v>191.47441000000001</c:v>
                </c:pt>
                <c:pt idx="1956">
                  <c:v>191.59270000000001</c:v>
                </c:pt>
                <c:pt idx="1957">
                  <c:v>191.7296</c:v>
                </c:pt>
                <c:pt idx="1958">
                  <c:v>191.83231000000001</c:v>
                </c:pt>
                <c:pt idx="1959">
                  <c:v>191.94618</c:v>
                </c:pt>
                <c:pt idx="1960">
                  <c:v>192.07543999999999</c:v>
                </c:pt>
                <c:pt idx="1961">
                  <c:v>192.22575000000001</c:v>
                </c:pt>
                <c:pt idx="1962">
                  <c:v>192.32391000000001</c:v>
                </c:pt>
                <c:pt idx="1963">
                  <c:v>192.43267</c:v>
                </c:pt>
                <c:pt idx="1964">
                  <c:v>192.56524999999999</c:v>
                </c:pt>
                <c:pt idx="1965">
                  <c:v>192.68828999999999</c:v>
                </c:pt>
                <c:pt idx="1966">
                  <c:v>192.81931</c:v>
                </c:pt>
                <c:pt idx="1967">
                  <c:v>192.95166</c:v>
                </c:pt>
                <c:pt idx="1968">
                  <c:v>193.06970000000001</c:v>
                </c:pt>
                <c:pt idx="1969">
                  <c:v>193.21102999999999</c:v>
                </c:pt>
                <c:pt idx="1970">
                  <c:v>193.33367000000001</c:v>
                </c:pt>
                <c:pt idx="1971">
                  <c:v>193.45256000000001</c:v>
                </c:pt>
                <c:pt idx="1972">
                  <c:v>193.58405999999999</c:v>
                </c:pt>
                <c:pt idx="1973">
                  <c:v>193.69734</c:v>
                </c:pt>
                <c:pt idx="1974">
                  <c:v>193.88373999999999</c:v>
                </c:pt>
                <c:pt idx="1975">
                  <c:v>193.94694000000001</c:v>
                </c:pt>
                <c:pt idx="1976">
                  <c:v>194.07303999999999</c:v>
                </c:pt>
                <c:pt idx="1977">
                  <c:v>194.17771999999999</c:v>
                </c:pt>
                <c:pt idx="1978">
                  <c:v>194.32902999999999</c:v>
                </c:pt>
                <c:pt idx="1979">
                  <c:v>194.42427000000001</c:v>
                </c:pt>
                <c:pt idx="1980">
                  <c:v>194.57862</c:v>
                </c:pt>
                <c:pt idx="1981">
                  <c:v>194.71100999999999</c:v>
                </c:pt>
                <c:pt idx="1982">
                  <c:v>194.82703000000001</c:v>
                </c:pt>
                <c:pt idx="1983">
                  <c:v>194.94264000000001</c:v>
                </c:pt>
                <c:pt idx="1984">
                  <c:v>195.07338999999999</c:v>
                </c:pt>
                <c:pt idx="1985">
                  <c:v>195.19716</c:v>
                </c:pt>
                <c:pt idx="1986">
                  <c:v>195.31467000000001</c:v>
                </c:pt>
                <c:pt idx="1987">
                  <c:v>195.43994000000001</c:v>
                </c:pt>
                <c:pt idx="1988">
                  <c:v>195.56360000000001</c:v>
                </c:pt>
                <c:pt idx="1989">
                  <c:v>195.69908000000001</c:v>
                </c:pt>
                <c:pt idx="1990">
                  <c:v>195.83054000000001</c:v>
                </c:pt>
                <c:pt idx="1991">
                  <c:v>195.95858000000001</c:v>
                </c:pt>
                <c:pt idx="1992">
                  <c:v>196.07758999999999</c:v>
                </c:pt>
                <c:pt idx="1993">
                  <c:v>196.21906999999999</c:v>
                </c:pt>
                <c:pt idx="1994">
                  <c:v>196.32318000000001</c:v>
                </c:pt>
                <c:pt idx="1995">
                  <c:v>196.47125</c:v>
                </c:pt>
                <c:pt idx="1996">
                  <c:v>196.57386</c:v>
                </c:pt>
                <c:pt idx="1997">
                  <c:v>196.71012999999999</c:v>
                </c:pt>
                <c:pt idx="1998">
                  <c:v>196.81129000000001</c:v>
                </c:pt>
                <c:pt idx="1999">
                  <c:v>196.96298999999999</c:v>
                </c:pt>
                <c:pt idx="2000">
                  <c:v>197.08784</c:v>
                </c:pt>
                <c:pt idx="2001">
                  <c:v>197.19729000000001</c:v>
                </c:pt>
                <c:pt idx="2002">
                  <c:v>197.32943</c:v>
                </c:pt>
                <c:pt idx="2003">
                  <c:v>197.46277000000001</c:v>
                </c:pt>
                <c:pt idx="2004">
                  <c:v>197.59394</c:v>
                </c:pt>
                <c:pt idx="2005">
                  <c:v>197.68073999999999</c:v>
                </c:pt>
                <c:pt idx="2006">
                  <c:v>197.82602</c:v>
                </c:pt>
                <c:pt idx="2007">
                  <c:v>197.94816</c:v>
                </c:pt>
                <c:pt idx="2008">
                  <c:v>198.10443000000001</c:v>
                </c:pt>
                <c:pt idx="2009">
                  <c:v>198.09527</c:v>
                </c:pt>
                <c:pt idx="2010">
                  <c:v>198.21247</c:v>
                </c:pt>
                <c:pt idx="2011">
                  <c:v>198.28039000000001</c:v>
                </c:pt>
                <c:pt idx="2012">
                  <c:v>198.40924000000001</c:v>
                </c:pt>
                <c:pt idx="2013">
                  <c:v>198.56899000000001</c:v>
                </c:pt>
                <c:pt idx="2014">
                  <c:v>198.66663</c:v>
                </c:pt>
                <c:pt idx="2015">
                  <c:v>198.77492000000001</c:v>
                </c:pt>
                <c:pt idx="2016">
                  <c:v>198.91714999999999</c:v>
                </c:pt>
                <c:pt idx="2017">
                  <c:v>199.03380000000001</c:v>
                </c:pt>
                <c:pt idx="2018">
                  <c:v>199.18258</c:v>
                </c:pt>
                <c:pt idx="2019">
                  <c:v>199.31529</c:v>
                </c:pt>
                <c:pt idx="2020">
                  <c:v>199.40351999999999</c:v>
                </c:pt>
                <c:pt idx="2021">
                  <c:v>199.54747</c:v>
                </c:pt>
                <c:pt idx="2022">
                  <c:v>199.69944000000001</c:v>
                </c:pt>
                <c:pt idx="2023">
                  <c:v>199.81235000000001</c:v>
                </c:pt>
                <c:pt idx="2024">
                  <c:v>199.91024999999999</c:v>
                </c:pt>
                <c:pt idx="2025">
                  <c:v>200.04633999999999</c:v>
                </c:pt>
                <c:pt idx="2026">
                  <c:v>200.16389000000001</c:v>
                </c:pt>
                <c:pt idx="2027">
                  <c:v>200.28256999999999</c:v>
                </c:pt>
                <c:pt idx="2028">
                  <c:v>200.40042</c:v>
                </c:pt>
                <c:pt idx="2029">
                  <c:v>200.52636000000001</c:v>
                </c:pt>
                <c:pt idx="2030">
                  <c:v>200.61816999999999</c:v>
                </c:pt>
                <c:pt idx="2031">
                  <c:v>200.79113000000001</c:v>
                </c:pt>
                <c:pt idx="2032">
                  <c:v>200.93222</c:v>
                </c:pt>
                <c:pt idx="2033">
                  <c:v>201.05033</c:v>
                </c:pt>
                <c:pt idx="2034">
                  <c:v>201.19120000000001</c:v>
                </c:pt>
                <c:pt idx="2035">
                  <c:v>201.32542000000001</c:v>
                </c:pt>
                <c:pt idx="2036">
                  <c:v>201.39483000000001</c:v>
                </c:pt>
                <c:pt idx="2037">
                  <c:v>201.56477000000001</c:v>
                </c:pt>
                <c:pt idx="2038">
                  <c:v>201.64510000000001</c:v>
                </c:pt>
                <c:pt idx="2039">
                  <c:v>201.77982</c:v>
                </c:pt>
                <c:pt idx="2040">
                  <c:v>201.91189</c:v>
                </c:pt>
                <c:pt idx="2041">
                  <c:v>202.02205000000001</c:v>
                </c:pt>
                <c:pt idx="2042">
                  <c:v>202.16757999999999</c:v>
                </c:pt>
                <c:pt idx="2043">
                  <c:v>202.28540000000001</c:v>
                </c:pt>
                <c:pt idx="2044">
                  <c:v>202.42836</c:v>
                </c:pt>
                <c:pt idx="2045">
                  <c:v>202.52611999999999</c:v>
                </c:pt>
                <c:pt idx="2046">
                  <c:v>202.66298</c:v>
                </c:pt>
                <c:pt idx="2047">
                  <c:v>202.77619999999999</c:v>
                </c:pt>
                <c:pt idx="2048">
                  <c:v>202.90672000000001</c:v>
                </c:pt>
                <c:pt idx="2049">
                  <c:v>203.04947000000001</c:v>
                </c:pt>
                <c:pt idx="2050">
                  <c:v>203.16032999999999</c:v>
                </c:pt>
                <c:pt idx="2051">
                  <c:v>203.26921999999999</c:v>
                </c:pt>
                <c:pt idx="2052">
                  <c:v>203.39523</c:v>
                </c:pt>
                <c:pt idx="2053">
                  <c:v>203.55011999999999</c:v>
                </c:pt>
                <c:pt idx="2054">
                  <c:v>203.70624000000001</c:v>
                </c:pt>
                <c:pt idx="2055">
                  <c:v>203.79811000000001</c:v>
                </c:pt>
                <c:pt idx="2056">
                  <c:v>203.94380000000001</c:v>
                </c:pt>
                <c:pt idx="2057">
                  <c:v>204.05821</c:v>
                </c:pt>
                <c:pt idx="2058">
                  <c:v>204.17845</c:v>
                </c:pt>
                <c:pt idx="2059">
                  <c:v>204.2782</c:v>
                </c:pt>
                <c:pt idx="2060">
                  <c:v>204.43003999999999</c:v>
                </c:pt>
                <c:pt idx="2061">
                  <c:v>204.53106</c:v>
                </c:pt>
                <c:pt idx="2062">
                  <c:v>204.62472</c:v>
                </c:pt>
                <c:pt idx="2063">
                  <c:v>204.78228999999999</c:v>
                </c:pt>
                <c:pt idx="2064">
                  <c:v>204.88983999999999</c:v>
                </c:pt>
                <c:pt idx="2065">
                  <c:v>205.03987000000001</c:v>
                </c:pt>
                <c:pt idx="2066">
                  <c:v>205.16038</c:v>
                </c:pt>
                <c:pt idx="2067">
                  <c:v>205.30088000000001</c:v>
                </c:pt>
                <c:pt idx="2068">
                  <c:v>205.42581999999999</c:v>
                </c:pt>
                <c:pt idx="2069">
                  <c:v>205.55419000000001</c:v>
                </c:pt>
                <c:pt idx="2070">
                  <c:v>205.6738</c:v>
                </c:pt>
                <c:pt idx="2071">
                  <c:v>205.77997999999999</c:v>
                </c:pt>
                <c:pt idx="2072">
                  <c:v>205.90263999999999</c:v>
                </c:pt>
                <c:pt idx="2073">
                  <c:v>206.03220999999999</c:v>
                </c:pt>
                <c:pt idx="2074">
                  <c:v>206.15762000000001</c:v>
                </c:pt>
                <c:pt idx="2075">
                  <c:v>206.29951</c:v>
                </c:pt>
                <c:pt idx="2076">
                  <c:v>206.41386</c:v>
                </c:pt>
                <c:pt idx="2077">
                  <c:v>206.5445</c:v>
                </c:pt>
                <c:pt idx="2078">
                  <c:v>206.63573</c:v>
                </c:pt>
                <c:pt idx="2079">
                  <c:v>206.76264</c:v>
                </c:pt>
                <c:pt idx="2080">
                  <c:v>206.89586</c:v>
                </c:pt>
                <c:pt idx="2081">
                  <c:v>207.04289</c:v>
                </c:pt>
                <c:pt idx="2082">
                  <c:v>207.18492000000001</c:v>
                </c:pt>
                <c:pt idx="2083">
                  <c:v>207.30247</c:v>
                </c:pt>
                <c:pt idx="2084">
                  <c:v>207.45917</c:v>
                </c:pt>
                <c:pt idx="2085">
                  <c:v>207.54703000000001</c:v>
                </c:pt>
                <c:pt idx="2086">
                  <c:v>207.70706000000001</c:v>
                </c:pt>
                <c:pt idx="2087">
                  <c:v>207.80574999999999</c:v>
                </c:pt>
                <c:pt idx="2088">
                  <c:v>207.91791000000001</c:v>
                </c:pt>
                <c:pt idx="2089">
                  <c:v>208.03384</c:v>
                </c:pt>
                <c:pt idx="2090">
                  <c:v>208.18858</c:v>
                </c:pt>
                <c:pt idx="2091">
                  <c:v>208.29713000000001</c:v>
                </c:pt>
                <c:pt idx="2092">
                  <c:v>208.4127</c:v>
                </c:pt>
                <c:pt idx="2093">
                  <c:v>208.55240000000001</c:v>
                </c:pt>
                <c:pt idx="2094">
                  <c:v>208.66901999999999</c:v>
                </c:pt>
                <c:pt idx="2095">
                  <c:v>208.77767</c:v>
                </c:pt>
                <c:pt idx="2096">
                  <c:v>208.91061999999999</c:v>
                </c:pt>
                <c:pt idx="2097">
                  <c:v>209.02569</c:v>
                </c:pt>
                <c:pt idx="2098">
                  <c:v>209.17681999999999</c:v>
                </c:pt>
                <c:pt idx="2099">
                  <c:v>209.29028</c:v>
                </c:pt>
                <c:pt idx="2100">
                  <c:v>209.39727999999999</c:v>
                </c:pt>
                <c:pt idx="2101">
                  <c:v>209.52794</c:v>
                </c:pt>
                <c:pt idx="2102">
                  <c:v>209.66616999999999</c:v>
                </c:pt>
                <c:pt idx="2103">
                  <c:v>209.80953</c:v>
                </c:pt>
                <c:pt idx="2104">
                  <c:v>209.88695999999999</c:v>
                </c:pt>
                <c:pt idx="2105">
                  <c:v>210.04004</c:v>
                </c:pt>
                <c:pt idx="2106">
                  <c:v>210.15512000000001</c:v>
                </c:pt>
                <c:pt idx="2107">
                  <c:v>210.27628000000001</c:v>
                </c:pt>
                <c:pt idx="2108">
                  <c:v>210.39961</c:v>
                </c:pt>
                <c:pt idx="2109">
                  <c:v>210.53682000000001</c:v>
                </c:pt>
                <c:pt idx="2110">
                  <c:v>210.64509000000001</c:v>
                </c:pt>
                <c:pt idx="2111">
                  <c:v>210.79445000000001</c:v>
                </c:pt>
                <c:pt idx="2112">
                  <c:v>210.90796</c:v>
                </c:pt>
                <c:pt idx="2113">
                  <c:v>211.03997000000001</c:v>
                </c:pt>
                <c:pt idx="2114">
                  <c:v>211.17543000000001</c:v>
                </c:pt>
                <c:pt idx="2115">
                  <c:v>211.28474</c:v>
                </c:pt>
                <c:pt idx="2116">
                  <c:v>211.42795000000001</c:v>
                </c:pt>
                <c:pt idx="2117">
                  <c:v>211.55661000000001</c:v>
                </c:pt>
                <c:pt idx="2118">
                  <c:v>211.70296999999999</c:v>
                </c:pt>
                <c:pt idx="2119">
                  <c:v>211.80947</c:v>
                </c:pt>
                <c:pt idx="2120">
                  <c:v>211.89704</c:v>
                </c:pt>
                <c:pt idx="2121">
                  <c:v>212.04039</c:v>
                </c:pt>
                <c:pt idx="2122">
                  <c:v>212.16481999999999</c:v>
                </c:pt>
                <c:pt idx="2123">
                  <c:v>212.28849</c:v>
                </c:pt>
                <c:pt idx="2124">
                  <c:v>212.39458999999999</c:v>
                </c:pt>
                <c:pt idx="2125">
                  <c:v>212.51464000000001</c:v>
                </c:pt>
                <c:pt idx="2126">
                  <c:v>212.64914999999999</c:v>
                </c:pt>
                <c:pt idx="2127">
                  <c:v>212.78066000000001</c:v>
                </c:pt>
                <c:pt idx="2128">
                  <c:v>212.91669999999999</c:v>
                </c:pt>
                <c:pt idx="2129">
                  <c:v>213.04383999999999</c:v>
                </c:pt>
                <c:pt idx="2130">
                  <c:v>213.16497000000001</c:v>
                </c:pt>
                <c:pt idx="2131">
                  <c:v>213.29302000000001</c:v>
                </c:pt>
                <c:pt idx="2132">
                  <c:v>213.40658999999999</c:v>
                </c:pt>
                <c:pt idx="2133">
                  <c:v>213.53955999999999</c:v>
                </c:pt>
                <c:pt idx="2134">
                  <c:v>213.6729</c:v>
                </c:pt>
                <c:pt idx="2135">
                  <c:v>213.80190999999999</c:v>
                </c:pt>
                <c:pt idx="2136">
                  <c:v>213.91720000000001</c:v>
                </c:pt>
                <c:pt idx="2137">
                  <c:v>214.04755</c:v>
                </c:pt>
                <c:pt idx="2138">
                  <c:v>214.17329000000001</c:v>
                </c:pt>
                <c:pt idx="2139">
                  <c:v>214.30858000000001</c:v>
                </c:pt>
                <c:pt idx="2140">
                  <c:v>214.44407000000001</c:v>
                </c:pt>
                <c:pt idx="2141">
                  <c:v>214.57011</c:v>
                </c:pt>
                <c:pt idx="2142">
                  <c:v>214.68036000000001</c:v>
                </c:pt>
                <c:pt idx="2143">
                  <c:v>214.79011</c:v>
                </c:pt>
                <c:pt idx="2144">
                  <c:v>214.93678</c:v>
                </c:pt>
                <c:pt idx="2145">
                  <c:v>215.06010000000001</c:v>
                </c:pt>
                <c:pt idx="2146">
                  <c:v>215.20112</c:v>
                </c:pt>
                <c:pt idx="2147">
                  <c:v>215.29327000000001</c:v>
                </c:pt>
                <c:pt idx="2148">
                  <c:v>215.43471</c:v>
                </c:pt>
                <c:pt idx="2149">
                  <c:v>215.55869000000001</c:v>
                </c:pt>
                <c:pt idx="2150">
                  <c:v>215.68021999999999</c:v>
                </c:pt>
                <c:pt idx="2151">
                  <c:v>215.80136999999999</c:v>
                </c:pt>
                <c:pt idx="2152">
                  <c:v>215.91199</c:v>
                </c:pt>
                <c:pt idx="2153">
                  <c:v>216.04640000000001</c:v>
                </c:pt>
                <c:pt idx="2154">
                  <c:v>216.15119000000001</c:v>
                </c:pt>
                <c:pt idx="2155">
                  <c:v>216.27222</c:v>
                </c:pt>
                <c:pt idx="2156">
                  <c:v>216.41768999999999</c:v>
                </c:pt>
                <c:pt idx="2157">
                  <c:v>216.52415999999999</c:v>
                </c:pt>
                <c:pt idx="2158">
                  <c:v>216.66078999999999</c:v>
                </c:pt>
                <c:pt idx="2159">
                  <c:v>216.76582999999999</c:v>
                </c:pt>
                <c:pt idx="2160">
                  <c:v>216.89230000000001</c:v>
                </c:pt>
                <c:pt idx="2161">
                  <c:v>217.00725</c:v>
                </c:pt>
                <c:pt idx="2162">
                  <c:v>217.14284000000001</c:v>
                </c:pt>
                <c:pt idx="2163">
                  <c:v>217.26517999999999</c:v>
                </c:pt>
                <c:pt idx="2164">
                  <c:v>217.38678999999999</c:v>
                </c:pt>
                <c:pt idx="2165">
                  <c:v>217.51830000000001</c:v>
                </c:pt>
                <c:pt idx="2166">
                  <c:v>217.65351000000001</c:v>
                </c:pt>
                <c:pt idx="2167">
                  <c:v>217.78565</c:v>
                </c:pt>
                <c:pt idx="2168">
                  <c:v>217.89281</c:v>
                </c:pt>
                <c:pt idx="2169">
                  <c:v>218.03758999999999</c:v>
                </c:pt>
                <c:pt idx="2170">
                  <c:v>218.15284</c:v>
                </c:pt>
                <c:pt idx="2171">
                  <c:v>218.27891</c:v>
                </c:pt>
                <c:pt idx="2172">
                  <c:v>218.40826000000001</c:v>
                </c:pt>
                <c:pt idx="2173">
                  <c:v>218.52019999999999</c:v>
                </c:pt>
                <c:pt idx="2174">
                  <c:v>218.65026</c:v>
                </c:pt>
                <c:pt idx="2175">
                  <c:v>218.78806</c:v>
                </c:pt>
                <c:pt idx="2176">
                  <c:v>218.90700000000001</c:v>
                </c:pt>
                <c:pt idx="2177">
                  <c:v>219.01441</c:v>
                </c:pt>
                <c:pt idx="2178">
                  <c:v>219.11659</c:v>
                </c:pt>
                <c:pt idx="2179">
                  <c:v>219.27561</c:v>
                </c:pt>
                <c:pt idx="2180">
                  <c:v>219.41685000000001</c:v>
                </c:pt>
                <c:pt idx="2181">
                  <c:v>219.54349999999999</c:v>
                </c:pt>
                <c:pt idx="2182">
                  <c:v>219.66963999999999</c:v>
                </c:pt>
                <c:pt idx="2183">
                  <c:v>219.76558</c:v>
                </c:pt>
                <c:pt idx="2184">
                  <c:v>219.88518999999999</c:v>
                </c:pt>
                <c:pt idx="2185">
                  <c:v>220.01213000000001</c:v>
                </c:pt>
                <c:pt idx="2186">
                  <c:v>220.15609000000001</c:v>
                </c:pt>
                <c:pt idx="2187">
                  <c:v>220.26168000000001</c:v>
                </c:pt>
                <c:pt idx="2188">
                  <c:v>220.39905999999999</c:v>
                </c:pt>
                <c:pt idx="2189">
                  <c:v>220.54437999999999</c:v>
                </c:pt>
                <c:pt idx="2190">
                  <c:v>220.66888</c:v>
                </c:pt>
                <c:pt idx="2191">
                  <c:v>220.77713</c:v>
                </c:pt>
                <c:pt idx="2192">
                  <c:v>220.87803</c:v>
                </c:pt>
                <c:pt idx="2193">
                  <c:v>221.01715999999999</c:v>
                </c:pt>
                <c:pt idx="2194">
                  <c:v>221.15168</c:v>
                </c:pt>
                <c:pt idx="2195">
                  <c:v>221.27359000000001</c:v>
                </c:pt>
                <c:pt idx="2196">
                  <c:v>221.37553</c:v>
                </c:pt>
                <c:pt idx="2197">
                  <c:v>221.50335000000001</c:v>
                </c:pt>
                <c:pt idx="2198">
                  <c:v>221.68011000000001</c:v>
                </c:pt>
                <c:pt idx="2199">
                  <c:v>221.77581000000001</c:v>
                </c:pt>
                <c:pt idx="2200">
                  <c:v>221.90275</c:v>
                </c:pt>
                <c:pt idx="2201">
                  <c:v>222.00503</c:v>
                </c:pt>
                <c:pt idx="2202">
                  <c:v>222.11857000000001</c:v>
                </c:pt>
                <c:pt idx="2203">
                  <c:v>222.28763000000001</c:v>
                </c:pt>
                <c:pt idx="2204">
                  <c:v>222.39578</c:v>
                </c:pt>
                <c:pt idx="2205">
                  <c:v>222.51965000000001</c:v>
                </c:pt>
                <c:pt idx="2206">
                  <c:v>222.6636</c:v>
                </c:pt>
                <c:pt idx="2207">
                  <c:v>222.83437000000001</c:v>
                </c:pt>
                <c:pt idx="2208">
                  <c:v>222.96637000000001</c:v>
                </c:pt>
                <c:pt idx="2209">
                  <c:v>223.11189999999999</c:v>
                </c:pt>
                <c:pt idx="2210">
                  <c:v>223.24970999999999</c:v>
                </c:pt>
                <c:pt idx="2211">
                  <c:v>223.33505</c:v>
                </c:pt>
                <c:pt idx="2212">
                  <c:v>223.45927</c:v>
                </c:pt>
                <c:pt idx="2213">
                  <c:v>223.56197</c:v>
                </c:pt>
                <c:pt idx="2214">
                  <c:v>223.71951000000001</c:v>
                </c:pt>
                <c:pt idx="2215">
                  <c:v>223.79131000000001</c:v>
                </c:pt>
                <c:pt idx="2216">
                  <c:v>223.97324</c:v>
                </c:pt>
                <c:pt idx="2217">
                  <c:v>224.14102</c:v>
                </c:pt>
                <c:pt idx="2218">
                  <c:v>224.21669</c:v>
                </c:pt>
                <c:pt idx="2219">
                  <c:v>224.34764000000001</c:v>
                </c:pt>
                <c:pt idx="2220">
                  <c:v>224.48543000000001</c:v>
                </c:pt>
                <c:pt idx="2221">
                  <c:v>224.60445000000001</c:v>
                </c:pt>
                <c:pt idx="2222">
                  <c:v>224.74511000000001</c:v>
                </c:pt>
                <c:pt idx="2223">
                  <c:v>224.86865</c:v>
                </c:pt>
                <c:pt idx="2224">
                  <c:v>224.99239</c:v>
                </c:pt>
                <c:pt idx="2225">
                  <c:v>225.11415</c:v>
                </c:pt>
                <c:pt idx="2226">
                  <c:v>225.26124999999999</c:v>
                </c:pt>
                <c:pt idx="2227">
                  <c:v>225.41293999999999</c:v>
                </c:pt>
                <c:pt idx="2228">
                  <c:v>225.53873999999999</c:v>
                </c:pt>
                <c:pt idx="2229">
                  <c:v>225.66199</c:v>
                </c:pt>
                <c:pt idx="2230">
                  <c:v>225.77448999999999</c:v>
                </c:pt>
                <c:pt idx="2231">
                  <c:v>225.92739</c:v>
                </c:pt>
                <c:pt idx="2232">
                  <c:v>226.00305</c:v>
                </c:pt>
                <c:pt idx="2233">
                  <c:v>226.16793999999999</c:v>
                </c:pt>
                <c:pt idx="2234">
                  <c:v>226.31471999999999</c:v>
                </c:pt>
                <c:pt idx="2235">
                  <c:v>226.43540999999999</c:v>
                </c:pt>
                <c:pt idx="2236">
                  <c:v>226.56979000000001</c:v>
                </c:pt>
                <c:pt idx="2237">
                  <c:v>226.66981000000001</c:v>
                </c:pt>
                <c:pt idx="2238">
                  <c:v>226.77679000000001</c:v>
                </c:pt>
                <c:pt idx="2239">
                  <c:v>226.94029</c:v>
                </c:pt>
                <c:pt idx="2240">
                  <c:v>227.06926000000001</c:v>
                </c:pt>
                <c:pt idx="2241">
                  <c:v>227.18154999999999</c:v>
                </c:pt>
                <c:pt idx="2242">
                  <c:v>227.32844</c:v>
                </c:pt>
                <c:pt idx="2243">
                  <c:v>227.45945</c:v>
                </c:pt>
                <c:pt idx="2244">
                  <c:v>227.58858000000001</c:v>
                </c:pt>
                <c:pt idx="2245">
                  <c:v>227.69352000000001</c:v>
                </c:pt>
                <c:pt idx="2246">
                  <c:v>227.82096999999999</c:v>
                </c:pt>
                <c:pt idx="2247">
                  <c:v>227.93950000000001</c:v>
                </c:pt>
                <c:pt idx="2248">
                  <c:v>228.05608000000001</c:v>
                </c:pt>
                <c:pt idx="2249">
                  <c:v>228.18647000000001</c:v>
                </c:pt>
                <c:pt idx="2250">
                  <c:v>228.31279000000001</c:v>
                </c:pt>
                <c:pt idx="2251">
                  <c:v>228.44327000000001</c:v>
                </c:pt>
                <c:pt idx="2252">
                  <c:v>228.57969</c:v>
                </c:pt>
                <c:pt idx="2253">
                  <c:v>228.74132</c:v>
                </c:pt>
                <c:pt idx="2254">
                  <c:v>228.84389999999999</c:v>
                </c:pt>
                <c:pt idx="2255">
                  <c:v>228.96468999999999</c:v>
                </c:pt>
                <c:pt idx="2256">
                  <c:v>229.08072000000001</c:v>
                </c:pt>
                <c:pt idx="2257">
                  <c:v>229.22442000000001</c:v>
                </c:pt>
                <c:pt idx="2258">
                  <c:v>229.34027</c:v>
                </c:pt>
                <c:pt idx="2259">
                  <c:v>229.45849999999999</c:v>
                </c:pt>
                <c:pt idx="2260">
                  <c:v>229.60075000000001</c:v>
                </c:pt>
                <c:pt idx="2261">
                  <c:v>229.67626999999999</c:v>
                </c:pt>
                <c:pt idx="2262">
                  <c:v>229.82799</c:v>
                </c:pt>
                <c:pt idx="2263">
                  <c:v>229.95273</c:v>
                </c:pt>
                <c:pt idx="2264">
                  <c:v>230.09927999999999</c:v>
                </c:pt>
                <c:pt idx="2265">
                  <c:v>230.23222999999999</c:v>
                </c:pt>
                <c:pt idx="2266">
                  <c:v>230.34213</c:v>
                </c:pt>
                <c:pt idx="2267">
                  <c:v>230.44459000000001</c:v>
                </c:pt>
                <c:pt idx="2268">
                  <c:v>230.58937</c:v>
                </c:pt>
                <c:pt idx="2269">
                  <c:v>230.69872000000001</c:v>
                </c:pt>
                <c:pt idx="2270">
                  <c:v>230.83163999999999</c:v>
                </c:pt>
                <c:pt idx="2271">
                  <c:v>230.95151999999999</c:v>
                </c:pt>
                <c:pt idx="2272">
                  <c:v>231.06559999999999</c:v>
                </c:pt>
                <c:pt idx="2273">
                  <c:v>231.19166999999999</c:v>
                </c:pt>
                <c:pt idx="2274">
                  <c:v>231.35751999999999</c:v>
                </c:pt>
                <c:pt idx="2275">
                  <c:v>231.46643</c:v>
                </c:pt>
                <c:pt idx="2276">
                  <c:v>231.59048999999999</c:v>
                </c:pt>
                <c:pt idx="2277">
                  <c:v>231.72404</c:v>
                </c:pt>
                <c:pt idx="2278">
                  <c:v>231.87762000000001</c:v>
                </c:pt>
                <c:pt idx="2279">
                  <c:v>231.95196000000001</c:v>
                </c:pt>
                <c:pt idx="2280">
                  <c:v>232.07420999999999</c:v>
                </c:pt>
                <c:pt idx="2281">
                  <c:v>232.17164</c:v>
                </c:pt>
                <c:pt idx="2282">
                  <c:v>232.31247999999999</c:v>
                </c:pt>
                <c:pt idx="2283">
                  <c:v>232.42525000000001</c:v>
                </c:pt>
                <c:pt idx="2284">
                  <c:v>232.5659</c:v>
                </c:pt>
                <c:pt idx="2285">
                  <c:v>232.68993</c:v>
                </c:pt>
                <c:pt idx="2286">
                  <c:v>232.80714</c:v>
                </c:pt>
                <c:pt idx="2287">
                  <c:v>232.97307000000001</c:v>
                </c:pt>
                <c:pt idx="2288">
                  <c:v>233.08553000000001</c:v>
                </c:pt>
                <c:pt idx="2289">
                  <c:v>233.22808000000001</c:v>
                </c:pt>
                <c:pt idx="2290">
                  <c:v>233.33817999999999</c:v>
                </c:pt>
                <c:pt idx="2291">
                  <c:v>233.4537</c:v>
                </c:pt>
                <c:pt idx="2292">
                  <c:v>233.57002</c:v>
                </c:pt>
                <c:pt idx="2293">
                  <c:v>233.71940000000001</c:v>
                </c:pt>
                <c:pt idx="2294">
                  <c:v>233.80865</c:v>
                </c:pt>
                <c:pt idx="2295">
                  <c:v>233.94588999999999</c:v>
                </c:pt>
                <c:pt idx="2296">
                  <c:v>234.06231</c:v>
                </c:pt>
                <c:pt idx="2297">
                  <c:v>234.20993000000001</c:v>
                </c:pt>
                <c:pt idx="2298">
                  <c:v>234.37380999999999</c:v>
                </c:pt>
                <c:pt idx="2299">
                  <c:v>234.49208999999999</c:v>
                </c:pt>
                <c:pt idx="2300">
                  <c:v>234.59481</c:v>
                </c:pt>
                <c:pt idx="2301">
                  <c:v>234.70180999999999</c:v>
                </c:pt>
                <c:pt idx="2302">
                  <c:v>234.84593000000001</c:v>
                </c:pt>
                <c:pt idx="2303">
                  <c:v>234.98150999999999</c:v>
                </c:pt>
                <c:pt idx="2304">
                  <c:v>235.09405000000001</c:v>
                </c:pt>
                <c:pt idx="2305">
                  <c:v>235.23510999999999</c:v>
                </c:pt>
                <c:pt idx="2306">
                  <c:v>235.31828999999999</c:v>
                </c:pt>
                <c:pt idx="2307">
                  <c:v>235.45048</c:v>
                </c:pt>
                <c:pt idx="2308">
                  <c:v>235.58681000000001</c:v>
                </c:pt>
                <c:pt idx="2309">
                  <c:v>235.69398000000001</c:v>
                </c:pt>
                <c:pt idx="2310">
                  <c:v>235.80678</c:v>
                </c:pt>
                <c:pt idx="2311">
                  <c:v>235.9564</c:v>
                </c:pt>
                <c:pt idx="2312">
                  <c:v>236.10345000000001</c:v>
                </c:pt>
                <c:pt idx="2313">
                  <c:v>236.22694000000001</c:v>
                </c:pt>
                <c:pt idx="2314">
                  <c:v>236.36042</c:v>
                </c:pt>
                <c:pt idx="2315">
                  <c:v>236.46459999999999</c:v>
                </c:pt>
                <c:pt idx="2316">
                  <c:v>236.59544</c:v>
                </c:pt>
                <c:pt idx="2317">
                  <c:v>236.73804999999999</c:v>
                </c:pt>
                <c:pt idx="2318">
                  <c:v>236.83756</c:v>
                </c:pt>
                <c:pt idx="2319">
                  <c:v>236.96270000000001</c:v>
                </c:pt>
                <c:pt idx="2320">
                  <c:v>237.10736</c:v>
                </c:pt>
                <c:pt idx="2321">
                  <c:v>237.22478000000001</c:v>
                </c:pt>
                <c:pt idx="2322">
                  <c:v>237.34465</c:v>
                </c:pt>
                <c:pt idx="2323">
                  <c:v>237.45695000000001</c:v>
                </c:pt>
                <c:pt idx="2324">
                  <c:v>237.55305999999999</c:v>
                </c:pt>
                <c:pt idx="2325">
                  <c:v>237.70285000000001</c:v>
                </c:pt>
                <c:pt idx="2326">
                  <c:v>237.80350000000001</c:v>
                </c:pt>
                <c:pt idx="2327">
                  <c:v>237.97620000000001</c:v>
                </c:pt>
                <c:pt idx="2328">
                  <c:v>238.0882</c:v>
                </c:pt>
                <c:pt idx="2329">
                  <c:v>238.20711</c:v>
                </c:pt>
                <c:pt idx="2330">
                  <c:v>238.32629</c:v>
                </c:pt>
                <c:pt idx="2331">
                  <c:v>238.47927999999999</c:v>
                </c:pt>
                <c:pt idx="2332">
                  <c:v>238.60294999999999</c:v>
                </c:pt>
                <c:pt idx="2333">
                  <c:v>238.72393</c:v>
                </c:pt>
                <c:pt idx="2334">
                  <c:v>238.83903000000001</c:v>
                </c:pt>
                <c:pt idx="2335">
                  <c:v>238.97283999999999</c:v>
                </c:pt>
                <c:pt idx="2336">
                  <c:v>239.10416000000001</c:v>
                </c:pt>
                <c:pt idx="2337">
                  <c:v>239.22390999999999</c:v>
                </c:pt>
                <c:pt idx="2338">
                  <c:v>239.36227</c:v>
                </c:pt>
                <c:pt idx="2339">
                  <c:v>239.52116000000001</c:v>
                </c:pt>
                <c:pt idx="2340">
                  <c:v>239.59426999999999</c:v>
                </c:pt>
                <c:pt idx="2341">
                  <c:v>239.72587999999999</c:v>
                </c:pt>
                <c:pt idx="2342">
                  <c:v>239.84746999999999</c:v>
                </c:pt>
                <c:pt idx="2343">
                  <c:v>239.98951</c:v>
                </c:pt>
                <c:pt idx="2344">
                  <c:v>240.10458</c:v>
                </c:pt>
                <c:pt idx="2345">
                  <c:v>240.21798999999999</c:v>
                </c:pt>
                <c:pt idx="2346">
                  <c:v>240.35542000000001</c:v>
                </c:pt>
                <c:pt idx="2347">
                  <c:v>240.45683</c:v>
                </c:pt>
                <c:pt idx="2348">
                  <c:v>240.58874</c:v>
                </c:pt>
                <c:pt idx="2349">
                  <c:v>240.69935000000001</c:v>
                </c:pt>
                <c:pt idx="2350">
                  <c:v>240.83753999999999</c:v>
                </c:pt>
                <c:pt idx="2351">
                  <c:v>240.95235</c:v>
                </c:pt>
                <c:pt idx="2352">
                  <c:v>241.07229000000001</c:v>
                </c:pt>
                <c:pt idx="2353">
                  <c:v>241.17322999999999</c:v>
                </c:pt>
                <c:pt idx="2354">
                  <c:v>241.34914000000001</c:v>
                </c:pt>
                <c:pt idx="2355">
                  <c:v>241.43388999999999</c:v>
                </c:pt>
                <c:pt idx="2356">
                  <c:v>241.572</c:v>
                </c:pt>
                <c:pt idx="2357">
                  <c:v>241.69612000000001</c:v>
                </c:pt>
                <c:pt idx="2358">
                  <c:v>241.84846999999999</c:v>
                </c:pt>
                <c:pt idx="2359">
                  <c:v>241.97282000000001</c:v>
                </c:pt>
                <c:pt idx="2360">
                  <c:v>242.09671</c:v>
                </c:pt>
                <c:pt idx="2361">
                  <c:v>242.22859</c:v>
                </c:pt>
                <c:pt idx="2362">
                  <c:v>242.34842</c:v>
                </c:pt>
                <c:pt idx="2363">
                  <c:v>242.49610000000001</c:v>
                </c:pt>
                <c:pt idx="2364">
                  <c:v>242.60184000000001</c:v>
                </c:pt>
                <c:pt idx="2365">
                  <c:v>242.73163</c:v>
                </c:pt>
                <c:pt idx="2366">
                  <c:v>242.85884999999999</c:v>
                </c:pt>
                <c:pt idx="2367">
                  <c:v>242.98321999999999</c:v>
                </c:pt>
                <c:pt idx="2368">
                  <c:v>243.07968</c:v>
                </c:pt>
                <c:pt idx="2369">
                  <c:v>243.19093000000001</c:v>
                </c:pt>
                <c:pt idx="2370">
                  <c:v>243.32105999999999</c:v>
                </c:pt>
                <c:pt idx="2371">
                  <c:v>243.46375</c:v>
                </c:pt>
                <c:pt idx="2372">
                  <c:v>243.57899</c:v>
                </c:pt>
                <c:pt idx="2373">
                  <c:v>243.69506999999999</c:v>
                </c:pt>
                <c:pt idx="2374">
                  <c:v>243.84630000000001</c:v>
                </c:pt>
                <c:pt idx="2375">
                  <c:v>243.96833000000001</c:v>
                </c:pt>
                <c:pt idx="2376">
                  <c:v>244.10003</c:v>
                </c:pt>
                <c:pt idx="2377">
                  <c:v>244.21091999999999</c:v>
                </c:pt>
                <c:pt idx="2378">
                  <c:v>244.31295</c:v>
                </c:pt>
                <c:pt idx="2379">
                  <c:v>244.44220999999999</c:v>
                </c:pt>
                <c:pt idx="2380">
                  <c:v>244.56453999999999</c:v>
                </c:pt>
                <c:pt idx="2381">
                  <c:v>244.69636</c:v>
                </c:pt>
                <c:pt idx="2382">
                  <c:v>244.81044</c:v>
                </c:pt>
                <c:pt idx="2383">
                  <c:v>244.95018999999999</c:v>
                </c:pt>
                <c:pt idx="2384">
                  <c:v>245.09825000000001</c:v>
                </c:pt>
                <c:pt idx="2385">
                  <c:v>245.21698000000001</c:v>
                </c:pt>
                <c:pt idx="2386">
                  <c:v>245.33268000000001</c:v>
                </c:pt>
                <c:pt idx="2387">
                  <c:v>245.43512000000001</c:v>
                </c:pt>
                <c:pt idx="2388">
                  <c:v>245.57665</c:v>
                </c:pt>
                <c:pt idx="2389">
                  <c:v>245.68943999999999</c:v>
                </c:pt>
                <c:pt idx="2390">
                  <c:v>245.82624999999999</c:v>
                </c:pt>
                <c:pt idx="2391">
                  <c:v>245.93655000000001</c:v>
                </c:pt>
                <c:pt idx="2392">
                  <c:v>246.05708000000001</c:v>
                </c:pt>
                <c:pt idx="2393">
                  <c:v>246.20214000000001</c:v>
                </c:pt>
                <c:pt idx="2394">
                  <c:v>246.35910999999999</c:v>
                </c:pt>
                <c:pt idx="2395">
                  <c:v>246.46288999999999</c:v>
                </c:pt>
                <c:pt idx="2396">
                  <c:v>246.59716</c:v>
                </c:pt>
                <c:pt idx="2397">
                  <c:v>246.67466999999999</c:v>
                </c:pt>
                <c:pt idx="2398">
                  <c:v>246.82649000000001</c:v>
                </c:pt>
                <c:pt idx="2399">
                  <c:v>246.95835</c:v>
                </c:pt>
                <c:pt idx="2400">
                  <c:v>247.14043000000001</c:v>
                </c:pt>
                <c:pt idx="2401">
                  <c:v>247.19651999999999</c:v>
                </c:pt>
                <c:pt idx="2402">
                  <c:v>247.31658999999999</c:v>
                </c:pt>
                <c:pt idx="2403">
                  <c:v>247.47040999999999</c:v>
                </c:pt>
                <c:pt idx="2404">
                  <c:v>247.60220000000001</c:v>
                </c:pt>
                <c:pt idx="2405">
                  <c:v>247.72936000000001</c:v>
                </c:pt>
                <c:pt idx="2406">
                  <c:v>247.84627</c:v>
                </c:pt>
                <c:pt idx="2407">
                  <c:v>247.93965</c:v>
                </c:pt>
                <c:pt idx="2408">
                  <c:v>248.06394</c:v>
                </c:pt>
                <c:pt idx="2409">
                  <c:v>248.22507999999999</c:v>
                </c:pt>
                <c:pt idx="2410">
                  <c:v>248.32601</c:v>
                </c:pt>
                <c:pt idx="2411">
                  <c:v>248.43888000000001</c:v>
                </c:pt>
                <c:pt idx="2412">
                  <c:v>248.60117</c:v>
                </c:pt>
                <c:pt idx="2413">
                  <c:v>248.71062000000001</c:v>
                </c:pt>
                <c:pt idx="2414">
                  <c:v>248.84582</c:v>
                </c:pt>
                <c:pt idx="2415">
                  <c:v>248.96374</c:v>
                </c:pt>
                <c:pt idx="2416">
                  <c:v>249.08987999999999</c:v>
                </c:pt>
                <c:pt idx="2417">
                  <c:v>249.17856</c:v>
                </c:pt>
                <c:pt idx="2418">
                  <c:v>249.31747999999999</c:v>
                </c:pt>
                <c:pt idx="2419">
                  <c:v>249.44033999999999</c:v>
                </c:pt>
                <c:pt idx="2420">
                  <c:v>249.55314999999999</c:v>
                </c:pt>
                <c:pt idx="2421">
                  <c:v>249.71324999999999</c:v>
                </c:pt>
                <c:pt idx="2422">
                  <c:v>249.87361000000001</c:v>
                </c:pt>
                <c:pt idx="2423">
                  <c:v>249.97626</c:v>
                </c:pt>
                <c:pt idx="2424">
                  <c:v>250.09625</c:v>
                </c:pt>
                <c:pt idx="2425">
                  <c:v>250.18907999999999</c:v>
                </c:pt>
                <c:pt idx="2426">
                  <c:v>250.3135</c:v>
                </c:pt>
                <c:pt idx="2427">
                  <c:v>250.43357</c:v>
                </c:pt>
                <c:pt idx="2428">
                  <c:v>250.57071999999999</c:v>
                </c:pt>
                <c:pt idx="2429">
                  <c:v>250.67448999999999</c:v>
                </c:pt>
                <c:pt idx="2430">
                  <c:v>250.82409999999999</c:v>
                </c:pt>
                <c:pt idx="2431">
                  <c:v>250.94681</c:v>
                </c:pt>
                <c:pt idx="2432">
                  <c:v>251.06229999999999</c:v>
                </c:pt>
                <c:pt idx="2433">
                  <c:v>251.16933</c:v>
                </c:pt>
                <c:pt idx="2434">
                  <c:v>251.30958999999999</c:v>
                </c:pt>
                <c:pt idx="2435">
                  <c:v>251.44442000000001</c:v>
                </c:pt>
                <c:pt idx="2436">
                  <c:v>251.53639999999999</c:v>
                </c:pt>
                <c:pt idx="2437">
                  <c:v>251.68462</c:v>
                </c:pt>
                <c:pt idx="2438">
                  <c:v>251.81694999999999</c:v>
                </c:pt>
                <c:pt idx="2439">
                  <c:v>251.96083999999999</c:v>
                </c:pt>
                <c:pt idx="2440">
                  <c:v>252.08328</c:v>
                </c:pt>
                <c:pt idx="2441">
                  <c:v>252.21465000000001</c:v>
                </c:pt>
                <c:pt idx="2442">
                  <c:v>252.33865</c:v>
                </c:pt>
                <c:pt idx="2443">
                  <c:v>252.45938000000001</c:v>
                </c:pt>
                <c:pt idx="2444">
                  <c:v>252.55761999999999</c:v>
                </c:pt>
                <c:pt idx="2445">
                  <c:v>252.68016</c:v>
                </c:pt>
                <c:pt idx="2446">
                  <c:v>252.80497</c:v>
                </c:pt>
                <c:pt idx="2447">
                  <c:v>252.94586000000001</c:v>
                </c:pt>
                <c:pt idx="2448">
                  <c:v>253.04718</c:v>
                </c:pt>
                <c:pt idx="2449">
                  <c:v>253.19861</c:v>
                </c:pt>
                <c:pt idx="2450">
                  <c:v>253.32463999999999</c:v>
                </c:pt>
                <c:pt idx="2451">
                  <c:v>253.45672999999999</c:v>
                </c:pt>
                <c:pt idx="2452">
                  <c:v>253.57377</c:v>
                </c:pt>
                <c:pt idx="2453">
                  <c:v>253.68235000000001</c:v>
                </c:pt>
                <c:pt idx="2454">
                  <c:v>253.82847000000001</c:v>
                </c:pt>
                <c:pt idx="2455">
                  <c:v>253.94914</c:v>
                </c:pt>
                <c:pt idx="2456">
                  <c:v>254.06113999999999</c:v>
                </c:pt>
                <c:pt idx="2457">
                  <c:v>254.20963</c:v>
                </c:pt>
                <c:pt idx="2458">
                  <c:v>254.31721999999999</c:v>
                </c:pt>
                <c:pt idx="2459">
                  <c:v>254.42078000000001</c:v>
                </c:pt>
                <c:pt idx="2460">
                  <c:v>254.62721999999999</c:v>
                </c:pt>
                <c:pt idx="2461">
                  <c:v>254.72359</c:v>
                </c:pt>
                <c:pt idx="2462">
                  <c:v>254.80196000000001</c:v>
                </c:pt>
                <c:pt idx="2463">
                  <c:v>254.93081000000001</c:v>
                </c:pt>
                <c:pt idx="2464">
                  <c:v>255.07932</c:v>
                </c:pt>
                <c:pt idx="2465">
                  <c:v>255.20561000000001</c:v>
                </c:pt>
                <c:pt idx="2466">
                  <c:v>255.30626000000001</c:v>
                </c:pt>
                <c:pt idx="2467">
                  <c:v>255.43664000000001</c:v>
                </c:pt>
                <c:pt idx="2468">
                  <c:v>255.5635</c:v>
                </c:pt>
                <c:pt idx="2469">
                  <c:v>255.68257</c:v>
                </c:pt>
                <c:pt idx="2470">
                  <c:v>255.80494999999999</c:v>
                </c:pt>
                <c:pt idx="2471">
                  <c:v>255.92887999999999</c:v>
                </c:pt>
                <c:pt idx="2472">
                  <c:v>256.06689999999998</c:v>
                </c:pt>
                <c:pt idx="2473">
                  <c:v>256.17520000000002</c:v>
                </c:pt>
                <c:pt idx="2474">
                  <c:v>256.31155000000001</c:v>
                </c:pt>
                <c:pt idx="2475">
                  <c:v>256.41374999999999</c:v>
                </c:pt>
                <c:pt idx="2476">
                  <c:v>256.55716999999999</c:v>
                </c:pt>
                <c:pt idx="2477">
                  <c:v>256.71919000000003</c:v>
                </c:pt>
                <c:pt idx="2478">
                  <c:v>256.83022</c:v>
                </c:pt>
                <c:pt idx="2479">
                  <c:v>256.95094999999998</c:v>
                </c:pt>
                <c:pt idx="2480">
                  <c:v>257.07594</c:v>
                </c:pt>
                <c:pt idx="2481">
                  <c:v>257.21866</c:v>
                </c:pt>
                <c:pt idx="2482">
                  <c:v>257.35131000000001</c:v>
                </c:pt>
                <c:pt idx="2483">
                  <c:v>257.44204000000002</c:v>
                </c:pt>
                <c:pt idx="2484">
                  <c:v>257.56851999999998</c:v>
                </c:pt>
                <c:pt idx="2485">
                  <c:v>257.69081</c:v>
                </c:pt>
                <c:pt idx="2486">
                  <c:v>257.79649000000001</c:v>
                </c:pt>
                <c:pt idx="2487">
                  <c:v>257.92394000000002</c:v>
                </c:pt>
                <c:pt idx="2488">
                  <c:v>258.04689999999999</c:v>
                </c:pt>
                <c:pt idx="2489">
                  <c:v>258.18889000000001</c:v>
                </c:pt>
                <c:pt idx="2490">
                  <c:v>258.31403999999998</c:v>
                </c:pt>
                <c:pt idx="2491">
                  <c:v>258.42804000000001</c:v>
                </c:pt>
                <c:pt idx="2492">
                  <c:v>258.55936000000003</c:v>
                </c:pt>
                <c:pt idx="2493">
                  <c:v>258.68320999999997</c:v>
                </c:pt>
                <c:pt idx="2494">
                  <c:v>258.80923000000001</c:v>
                </c:pt>
                <c:pt idx="2495">
                  <c:v>258.93696</c:v>
                </c:pt>
                <c:pt idx="2496">
                  <c:v>259.05356</c:v>
                </c:pt>
                <c:pt idx="2497">
                  <c:v>259.18108999999998</c:v>
                </c:pt>
                <c:pt idx="2498">
                  <c:v>259.31727999999998</c:v>
                </c:pt>
                <c:pt idx="2499">
                  <c:v>259.45483999999999</c:v>
                </c:pt>
                <c:pt idx="2500">
                  <c:v>259.58584000000002</c:v>
                </c:pt>
                <c:pt idx="2501">
                  <c:v>259.71512000000001</c:v>
                </c:pt>
                <c:pt idx="2502">
                  <c:v>259.85003999999998</c:v>
                </c:pt>
                <c:pt idx="2503">
                  <c:v>259.94846999999999</c:v>
                </c:pt>
                <c:pt idx="2504">
                  <c:v>260.06166000000002</c:v>
                </c:pt>
                <c:pt idx="2505">
                  <c:v>260.19706000000002</c:v>
                </c:pt>
                <c:pt idx="2506">
                  <c:v>260.32431000000003</c:v>
                </c:pt>
                <c:pt idx="2507">
                  <c:v>260.44045999999997</c:v>
                </c:pt>
                <c:pt idx="2508">
                  <c:v>260.55986999999999</c:v>
                </c:pt>
                <c:pt idx="2509">
                  <c:v>260.65348</c:v>
                </c:pt>
                <c:pt idx="2510">
                  <c:v>260.79545999999999</c:v>
                </c:pt>
                <c:pt idx="2511">
                  <c:v>260.94450000000001</c:v>
                </c:pt>
                <c:pt idx="2512">
                  <c:v>261.06265999999999</c:v>
                </c:pt>
                <c:pt idx="2513">
                  <c:v>261.20451000000003</c:v>
                </c:pt>
                <c:pt idx="2514">
                  <c:v>261.3313</c:v>
                </c:pt>
                <c:pt idx="2515">
                  <c:v>261.45173999999997</c:v>
                </c:pt>
                <c:pt idx="2516">
                  <c:v>261.55865999999997</c:v>
                </c:pt>
                <c:pt idx="2517">
                  <c:v>261.68159000000003</c:v>
                </c:pt>
                <c:pt idx="2518">
                  <c:v>261.79680999999999</c:v>
                </c:pt>
                <c:pt idx="2519">
                  <c:v>261.93076000000002</c:v>
                </c:pt>
                <c:pt idx="2520">
                  <c:v>262.05871999999999</c:v>
                </c:pt>
                <c:pt idx="2521">
                  <c:v>262.23151999999999</c:v>
                </c:pt>
                <c:pt idx="2522">
                  <c:v>262.33278999999999</c:v>
                </c:pt>
                <c:pt idx="2523">
                  <c:v>262.44267000000002</c:v>
                </c:pt>
                <c:pt idx="2524">
                  <c:v>262.54644999999999</c:v>
                </c:pt>
                <c:pt idx="2525">
                  <c:v>262.67518999999999</c:v>
                </c:pt>
                <c:pt idx="2526">
                  <c:v>262.83028999999999</c:v>
                </c:pt>
                <c:pt idx="2527">
                  <c:v>262.95553999999998</c:v>
                </c:pt>
                <c:pt idx="2528">
                  <c:v>263.06970999999999</c:v>
                </c:pt>
                <c:pt idx="2529">
                  <c:v>263.18248</c:v>
                </c:pt>
                <c:pt idx="2530">
                  <c:v>263.33265999999998</c:v>
                </c:pt>
                <c:pt idx="2531">
                  <c:v>263.43484000000001</c:v>
                </c:pt>
                <c:pt idx="2532">
                  <c:v>263.56411000000003</c:v>
                </c:pt>
                <c:pt idx="2533">
                  <c:v>263.66777000000002</c:v>
                </c:pt>
                <c:pt idx="2534">
                  <c:v>263.79178000000002</c:v>
                </c:pt>
                <c:pt idx="2535">
                  <c:v>263.91422</c:v>
                </c:pt>
                <c:pt idx="2536">
                  <c:v>264.05685999999997</c:v>
                </c:pt>
                <c:pt idx="2537">
                  <c:v>264.16753</c:v>
                </c:pt>
                <c:pt idx="2538">
                  <c:v>264.31175000000002</c:v>
                </c:pt>
                <c:pt idx="2539">
                  <c:v>264.41645999999997</c:v>
                </c:pt>
                <c:pt idx="2540">
                  <c:v>264.53701000000001</c:v>
                </c:pt>
                <c:pt idx="2541">
                  <c:v>264.67083000000002</c:v>
                </c:pt>
                <c:pt idx="2542">
                  <c:v>264.77658000000002</c:v>
                </c:pt>
                <c:pt idx="2543">
                  <c:v>264.89679000000001</c:v>
                </c:pt>
                <c:pt idx="2544">
                  <c:v>265.05099000000001</c:v>
                </c:pt>
                <c:pt idx="2545">
                  <c:v>265.18374999999997</c:v>
                </c:pt>
                <c:pt idx="2546">
                  <c:v>265.30160999999998</c:v>
                </c:pt>
                <c:pt idx="2547">
                  <c:v>265.43709000000001</c:v>
                </c:pt>
                <c:pt idx="2548">
                  <c:v>265.58217000000002</c:v>
                </c:pt>
                <c:pt idx="2549">
                  <c:v>265.69540000000001</c:v>
                </c:pt>
                <c:pt idx="2550">
                  <c:v>265.80928</c:v>
                </c:pt>
                <c:pt idx="2551">
                  <c:v>265.93927000000002</c:v>
                </c:pt>
                <c:pt idx="2552">
                  <c:v>266.04872999999998</c:v>
                </c:pt>
                <c:pt idx="2553">
                  <c:v>266.17102999999997</c:v>
                </c:pt>
                <c:pt idx="2554">
                  <c:v>266.29176999999999</c:v>
                </c:pt>
                <c:pt idx="2555">
                  <c:v>266.39569</c:v>
                </c:pt>
                <c:pt idx="2556">
                  <c:v>266.54665</c:v>
                </c:pt>
                <c:pt idx="2557">
                  <c:v>266.66419999999999</c:v>
                </c:pt>
                <c:pt idx="2558">
                  <c:v>266.78992</c:v>
                </c:pt>
                <c:pt idx="2559">
                  <c:v>266.92917</c:v>
                </c:pt>
                <c:pt idx="2560">
                  <c:v>267.03440000000001</c:v>
                </c:pt>
                <c:pt idx="2561">
                  <c:v>267.16230000000002</c:v>
                </c:pt>
                <c:pt idx="2562">
                  <c:v>267.28181000000001</c:v>
                </c:pt>
                <c:pt idx="2563">
                  <c:v>267.41039000000001</c:v>
                </c:pt>
                <c:pt idx="2564">
                  <c:v>267.54691000000003</c:v>
                </c:pt>
                <c:pt idx="2565">
                  <c:v>267.65125</c:v>
                </c:pt>
                <c:pt idx="2566">
                  <c:v>267.78296999999998</c:v>
                </c:pt>
                <c:pt idx="2567">
                  <c:v>267.89738</c:v>
                </c:pt>
                <c:pt idx="2568">
                  <c:v>268.03739999999999</c:v>
                </c:pt>
                <c:pt idx="2569">
                  <c:v>268.16856999999999</c:v>
                </c:pt>
                <c:pt idx="2570">
                  <c:v>268.31702000000001</c:v>
                </c:pt>
                <c:pt idx="2571">
                  <c:v>268.41293999999999</c:v>
                </c:pt>
                <c:pt idx="2572">
                  <c:v>268.55353000000002</c:v>
                </c:pt>
                <c:pt idx="2573">
                  <c:v>268.66210000000001</c:v>
                </c:pt>
                <c:pt idx="2574">
                  <c:v>268.82085999999998</c:v>
                </c:pt>
                <c:pt idx="2575">
                  <c:v>268.91768999999999</c:v>
                </c:pt>
                <c:pt idx="2576">
                  <c:v>269.02539999999999</c:v>
                </c:pt>
                <c:pt idx="2577">
                  <c:v>269.16278</c:v>
                </c:pt>
                <c:pt idx="2578">
                  <c:v>269.28199000000001</c:v>
                </c:pt>
                <c:pt idx="2579">
                  <c:v>269.41126000000003</c:v>
                </c:pt>
                <c:pt idx="2580">
                  <c:v>269.51830999999999</c:v>
                </c:pt>
                <c:pt idx="2581">
                  <c:v>269.64956000000001</c:v>
                </c:pt>
                <c:pt idx="2582">
                  <c:v>269.82693</c:v>
                </c:pt>
                <c:pt idx="2583">
                  <c:v>269.89915999999999</c:v>
                </c:pt>
                <c:pt idx="2584">
                  <c:v>270.02224000000001</c:v>
                </c:pt>
                <c:pt idx="2585">
                  <c:v>270.14578999999998</c:v>
                </c:pt>
                <c:pt idx="2586">
                  <c:v>270.29694000000001</c:v>
                </c:pt>
                <c:pt idx="2587">
                  <c:v>270.41624999999999</c:v>
                </c:pt>
                <c:pt idx="2588">
                  <c:v>270.51846</c:v>
                </c:pt>
                <c:pt idx="2589">
                  <c:v>270.65897999999999</c:v>
                </c:pt>
                <c:pt idx="2590">
                  <c:v>270.77568000000002</c:v>
                </c:pt>
                <c:pt idx="2591">
                  <c:v>270.90465999999998</c:v>
                </c:pt>
                <c:pt idx="2592">
                  <c:v>271.01576999999997</c:v>
                </c:pt>
                <c:pt idx="2593">
                  <c:v>271.15077000000002</c:v>
                </c:pt>
                <c:pt idx="2594">
                  <c:v>271.26307000000003</c:v>
                </c:pt>
                <c:pt idx="2595">
                  <c:v>271.39931000000001</c:v>
                </c:pt>
                <c:pt idx="2596">
                  <c:v>271.53370000000001</c:v>
                </c:pt>
                <c:pt idx="2597">
                  <c:v>271.68509</c:v>
                </c:pt>
                <c:pt idx="2598">
                  <c:v>271.80847</c:v>
                </c:pt>
                <c:pt idx="2599">
                  <c:v>271.93484999999998</c:v>
                </c:pt>
                <c:pt idx="2600">
                  <c:v>272.03755999999998</c:v>
                </c:pt>
                <c:pt idx="2601">
                  <c:v>272.17160999999999</c:v>
                </c:pt>
                <c:pt idx="2602">
                  <c:v>272.28698000000003</c:v>
                </c:pt>
                <c:pt idx="2603">
                  <c:v>272.39924999999999</c:v>
                </c:pt>
                <c:pt idx="2604">
                  <c:v>272.54074000000003</c:v>
                </c:pt>
                <c:pt idx="2605">
                  <c:v>272.64103</c:v>
                </c:pt>
                <c:pt idx="2606">
                  <c:v>272.77726000000001</c:v>
                </c:pt>
                <c:pt idx="2607">
                  <c:v>272.92239000000001</c:v>
                </c:pt>
                <c:pt idx="2608">
                  <c:v>273.01898</c:v>
                </c:pt>
                <c:pt idx="2609">
                  <c:v>273.16377</c:v>
                </c:pt>
                <c:pt idx="2610">
                  <c:v>273.27550000000002</c:v>
                </c:pt>
                <c:pt idx="2611">
                  <c:v>273.38943999999998</c:v>
                </c:pt>
                <c:pt idx="2612">
                  <c:v>273.5292</c:v>
                </c:pt>
                <c:pt idx="2613">
                  <c:v>273.66933</c:v>
                </c:pt>
                <c:pt idx="2614">
                  <c:v>273.78276</c:v>
                </c:pt>
                <c:pt idx="2615">
                  <c:v>273.91318999999999</c:v>
                </c:pt>
                <c:pt idx="2616">
                  <c:v>274.03190000000001</c:v>
                </c:pt>
                <c:pt idx="2617">
                  <c:v>274.14150000000001</c:v>
                </c:pt>
                <c:pt idx="2618">
                  <c:v>274.26641000000001</c:v>
                </c:pt>
                <c:pt idx="2619">
                  <c:v>274.39866999999998</c:v>
                </c:pt>
                <c:pt idx="2620">
                  <c:v>274.50393000000003</c:v>
                </c:pt>
                <c:pt idx="2621">
                  <c:v>274.6343</c:v>
                </c:pt>
                <c:pt idx="2622">
                  <c:v>274.78665000000001</c:v>
                </c:pt>
                <c:pt idx="2623">
                  <c:v>274.90323000000001</c:v>
                </c:pt>
                <c:pt idx="2624">
                  <c:v>275.04144000000002</c:v>
                </c:pt>
                <c:pt idx="2625">
                  <c:v>275.15298999999999</c:v>
                </c:pt>
                <c:pt idx="2626">
                  <c:v>275.26931999999999</c:v>
                </c:pt>
                <c:pt idx="2627">
                  <c:v>275.39346</c:v>
                </c:pt>
                <c:pt idx="2628">
                  <c:v>275.51816000000002</c:v>
                </c:pt>
                <c:pt idx="2629">
                  <c:v>275.65744999999998</c:v>
                </c:pt>
                <c:pt idx="2630">
                  <c:v>275.78724999999997</c:v>
                </c:pt>
                <c:pt idx="2631">
                  <c:v>275.91570000000002</c:v>
                </c:pt>
                <c:pt idx="2632">
                  <c:v>276.02413999999999</c:v>
                </c:pt>
                <c:pt idx="2633">
                  <c:v>276.15845999999999</c:v>
                </c:pt>
                <c:pt idx="2634">
                  <c:v>276.28429</c:v>
                </c:pt>
                <c:pt idx="2635">
                  <c:v>276.40841</c:v>
                </c:pt>
                <c:pt idx="2636">
                  <c:v>276.50097</c:v>
                </c:pt>
                <c:pt idx="2637">
                  <c:v>276.61245000000002</c:v>
                </c:pt>
                <c:pt idx="2638">
                  <c:v>276.74011999999999</c:v>
                </c:pt>
                <c:pt idx="2639">
                  <c:v>276.87193000000002</c:v>
                </c:pt>
                <c:pt idx="2640">
                  <c:v>277.00635</c:v>
                </c:pt>
                <c:pt idx="2641">
                  <c:v>277.12151999999998</c:v>
                </c:pt>
                <c:pt idx="2642">
                  <c:v>277.25668999999999</c:v>
                </c:pt>
                <c:pt idx="2643">
                  <c:v>277.44425999999999</c:v>
                </c:pt>
                <c:pt idx="2644">
                  <c:v>277.51614999999998</c:v>
                </c:pt>
                <c:pt idx="2645">
                  <c:v>277.64416999999997</c:v>
                </c:pt>
                <c:pt idx="2646">
                  <c:v>277.77661999999998</c:v>
                </c:pt>
                <c:pt idx="2647">
                  <c:v>277.90179999999998</c:v>
                </c:pt>
                <c:pt idx="2648">
                  <c:v>278.02206999999999</c:v>
                </c:pt>
                <c:pt idx="2649">
                  <c:v>278.14677</c:v>
                </c:pt>
                <c:pt idx="2650">
                  <c:v>278.29968000000002</c:v>
                </c:pt>
                <c:pt idx="2651">
                  <c:v>278.41755000000001</c:v>
                </c:pt>
                <c:pt idx="2652">
                  <c:v>278.53555999999998</c:v>
                </c:pt>
                <c:pt idx="2653">
                  <c:v>278.68331000000001</c:v>
                </c:pt>
                <c:pt idx="2654">
                  <c:v>278.79577999999998</c:v>
                </c:pt>
                <c:pt idx="2655">
                  <c:v>278.90366</c:v>
                </c:pt>
                <c:pt idx="2656">
                  <c:v>279.05500000000001</c:v>
                </c:pt>
                <c:pt idx="2657">
                  <c:v>279.14979</c:v>
                </c:pt>
                <c:pt idx="2658">
                  <c:v>279.29367000000002</c:v>
                </c:pt>
                <c:pt idx="2659">
                  <c:v>279.39787999999999</c:v>
                </c:pt>
                <c:pt idx="2660">
                  <c:v>279.52692999999999</c:v>
                </c:pt>
                <c:pt idx="2661">
                  <c:v>279.66048000000001</c:v>
                </c:pt>
                <c:pt idx="2662">
                  <c:v>279.79592000000002</c:v>
                </c:pt>
                <c:pt idx="2663">
                  <c:v>279.89962000000003</c:v>
                </c:pt>
                <c:pt idx="2664">
                  <c:v>280.00380999999999</c:v>
                </c:pt>
                <c:pt idx="2665">
                  <c:v>280.13605000000001</c:v>
                </c:pt>
                <c:pt idx="2666">
                  <c:v>280.27089999999998</c:v>
                </c:pt>
                <c:pt idx="2667">
                  <c:v>280.40190000000001</c:v>
                </c:pt>
                <c:pt idx="2668">
                  <c:v>280.50562000000002</c:v>
                </c:pt>
                <c:pt idx="2669">
                  <c:v>280.63465000000002</c:v>
                </c:pt>
                <c:pt idx="2670">
                  <c:v>280.74466999999999</c:v>
                </c:pt>
                <c:pt idx="2671">
                  <c:v>280.89837999999997</c:v>
                </c:pt>
                <c:pt idx="2672">
                  <c:v>280.99266999999998</c:v>
                </c:pt>
                <c:pt idx="2673">
                  <c:v>281.13618000000002</c:v>
                </c:pt>
                <c:pt idx="2674">
                  <c:v>281.27910000000003</c:v>
                </c:pt>
                <c:pt idx="2675">
                  <c:v>281.40663999999998</c:v>
                </c:pt>
                <c:pt idx="2676">
                  <c:v>281.54399000000001</c:v>
                </c:pt>
                <c:pt idx="2677">
                  <c:v>281.65332000000001</c:v>
                </c:pt>
                <c:pt idx="2678">
                  <c:v>281.75380999999999</c:v>
                </c:pt>
                <c:pt idx="2679">
                  <c:v>281.88087000000002</c:v>
                </c:pt>
                <c:pt idx="2680">
                  <c:v>282.00880999999998</c:v>
                </c:pt>
                <c:pt idx="2681">
                  <c:v>282.14778000000001</c:v>
                </c:pt>
                <c:pt idx="2682">
                  <c:v>282.26828999999998</c:v>
                </c:pt>
                <c:pt idx="2683">
                  <c:v>282.38148999999999</c:v>
                </c:pt>
                <c:pt idx="2684">
                  <c:v>282.51726000000002</c:v>
                </c:pt>
                <c:pt idx="2685">
                  <c:v>282.65584999999999</c:v>
                </c:pt>
                <c:pt idx="2686">
                  <c:v>282.78949</c:v>
                </c:pt>
                <c:pt idx="2687">
                  <c:v>282.92419000000001</c:v>
                </c:pt>
                <c:pt idx="2688">
                  <c:v>283.04987</c:v>
                </c:pt>
                <c:pt idx="2689">
                  <c:v>283.16743000000002</c:v>
                </c:pt>
                <c:pt idx="2690">
                  <c:v>283.27746000000002</c:v>
                </c:pt>
                <c:pt idx="2691">
                  <c:v>283.41066999999998</c:v>
                </c:pt>
                <c:pt idx="2692">
                  <c:v>283.52962000000002</c:v>
                </c:pt>
                <c:pt idx="2693">
                  <c:v>283.66032999999999</c:v>
                </c:pt>
                <c:pt idx="2694">
                  <c:v>283.76116000000002</c:v>
                </c:pt>
                <c:pt idx="2695">
                  <c:v>283.88350000000003</c:v>
                </c:pt>
                <c:pt idx="2696">
                  <c:v>284.02951999999999</c:v>
                </c:pt>
                <c:pt idx="2697">
                  <c:v>284.12862000000001</c:v>
                </c:pt>
                <c:pt idx="2698">
                  <c:v>284.25939</c:v>
                </c:pt>
                <c:pt idx="2699">
                  <c:v>284.37571000000003</c:v>
                </c:pt>
                <c:pt idx="2700">
                  <c:v>284.51351</c:v>
                </c:pt>
                <c:pt idx="2701">
                  <c:v>284.64559000000003</c:v>
                </c:pt>
                <c:pt idx="2702">
                  <c:v>284.77183000000002</c:v>
                </c:pt>
                <c:pt idx="2703">
                  <c:v>284.89895999999999</c:v>
                </c:pt>
                <c:pt idx="2704">
                  <c:v>285.06063999999998</c:v>
                </c:pt>
                <c:pt idx="2705">
                  <c:v>285.15857999999997</c:v>
                </c:pt>
                <c:pt idx="2706">
                  <c:v>285.29899</c:v>
                </c:pt>
                <c:pt idx="2707">
                  <c:v>285.40242000000001</c:v>
                </c:pt>
                <c:pt idx="2708">
                  <c:v>285.52548999999999</c:v>
                </c:pt>
                <c:pt idx="2709">
                  <c:v>285.66694999999999</c:v>
                </c:pt>
                <c:pt idx="2710">
                  <c:v>285.77719999999999</c:v>
                </c:pt>
                <c:pt idx="2711">
                  <c:v>285.88569999999999</c:v>
                </c:pt>
                <c:pt idx="2712">
                  <c:v>286.02384000000001</c:v>
                </c:pt>
                <c:pt idx="2713">
                  <c:v>286.14999</c:v>
                </c:pt>
                <c:pt idx="2714">
                  <c:v>286.26499999999999</c:v>
                </c:pt>
                <c:pt idx="2715">
                  <c:v>286.387</c:v>
                </c:pt>
                <c:pt idx="2716">
                  <c:v>286.5145</c:v>
                </c:pt>
                <c:pt idx="2717">
                  <c:v>286.65096</c:v>
                </c:pt>
                <c:pt idx="2718">
                  <c:v>286.77091000000001</c:v>
                </c:pt>
                <c:pt idx="2719">
                  <c:v>286.87347</c:v>
                </c:pt>
                <c:pt idx="2720">
                  <c:v>287.00344999999999</c:v>
                </c:pt>
                <c:pt idx="2721">
                  <c:v>287.13632999999999</c:v>
                </c:pt>
                <c:pt idx="2722">
                  <c:v>287.26587000000001</c:v>
                </c:pt>
                <c:pt idx="2723">
                  <c:v>287.38936000000001</c:v>
                </c:pt>
                <c:pt idx="2724">
                  <c:v>287.48980999999998</c:v>
                </c:pt>
                <c:pt idx="2725">
                  <c:v>287.64643000000001</c:v>
                </c:pt>
                <c:pt idx="2726">
                  <c:v>287.76992999999999</c:v>
                </c:pt>
                <c:pt idx="2727">
                  <c:v>287.90177</c:v>
                </c:pt>
                <c:pt idx="2728">
                  <c:v>288.02271999999999</c:v>
                </c:pt>
                <c:pt idx="2729">
                  <c:v>288.16106000000002</c:v>
                </c:pt>
                <c:pt idx="2730">
                  <c:v>288.29196999999999</c:v>
                </c:pt>
                <c:pt idx="2731">
                  <c:v>288.40676999999999</c:v>
                </c:pt>
                <c:pt idx="2732">
                  <c:v>288.51922000000002</c:v>
                </c:pt>
                <c:pt idx="2733">
                  <c:v>288.62956000000003</c:v>
                </c:pt>
                <c:pt idx="2734">
                  <c:v>288.75736999999998</c:v>
                </c:pt>
                <c:pt idx="2735">
                  <c:v>288.88583999999997</c:v>
                </c:pt>
                <c:pt idx="2736">
                  <c:v>288.99408</c:v>
                </c:pt>
                <c:pt idx="2737">
                  <c:v>289.12531000000001</c:v>
                </c:pt>
                <c:pt idx="2738">
                  <c:v>289.24977999999999</c:v>
                </c:pt>
                <c:pt idx="2739">
                  <c:v>289.39222999999998</c:v>
                </c:pt>
                <c:pt idx="2740">
                  <c:v>289.50851999999998</c:v>
                </c:pt>
                <c:pt idx="2741">
                  <c:v>289.62168000000003</c:v>
                </c:pt>
                <c:pt idx="2742">
                  <c:v>289.74419</c:v>
                </c:pt>
                <c:pt idx="2743">
                  <c:v>289.86797000000001</c:v>
                </c:pt>
                <c:pt idx="2744">
                  <c:v>290.01139999999998</c:v>
                </c:pt>
                <c:pt idx="2745">
                  <c:v>290.12437999999997</c:v>
                </c:pt>
                <c:pt idx="2746">
                  <c:v>290.23088999999999</c:v>
                </c:pt>
                <c:pt idx="2747">
                  <c:v>290.38857000000002</c:v>
                </c:pt>
                <c:pt idx="2748">
                  <c:v>290.48428999999999</c:v>
                </c:pt>
                <c:pt idx="2749">
                  <c:v>290.61511999999999</c:v>
                </c:pt>
                <c:pt idx="2750">
                  <c:v>290.7414</c:v>
                </c:pt>
                <c:pt idx="2751">
                  <c:v>290.87846000000002</c:v>
                </c:pt>
                <c:pt idx="2752">
                  <c:v>290.98486000000003</c:v>
                </c:pt>
                <c:pt idx="2753">
                  <c:v>291.13270999999997</c:v>
                </c:pt>
                <c:pt idx="2754">
                  <c:v>291.24396999999999</c:v>
                </c:pt>
                <c:pt idx="2755">
                  <c:v>291.37752</c:v>
                </c:pt>
                <c:pt idx="2756">
                  <c:v>291.50896999999998</c:v>
                </c:pt>
                <c:pt idx="2757">
                  <c:v>291.61506000000003</c:v>
                </c:pt>
                <c:pt idx="2758">
                  <c:v>291.74979000000002</c:v>
                </c:pt>
                <c:pt idx="2759">
                  <c:v>291.86021</c:v>
                </c:pt>
                <c:pt idx="2760">
                  <c:v>292.01692000000003</c:v>
                </c:pt>
                <c:pt idx="2761">
                  <c:v>292.11730999999997</c:v>
                </c:pt>
                <c:pt idx="2762">
                  <c:v>292.27857999999998</c:v>
                </c:pt>
                <c:pt idx="2763">
                  <c:v>292.39631000000003</c:v>
                </c:pt>
                <c:pt idx="2764">
                  <c:v>292.54728</c:v>
                </c:pt>
                <c:pt idx="2765">
                  <c:v>292.67588000000001</c:v>
                </c:pt>
                <c:pt idx="2766">
                  <c:v>292.78501</c:v>
                </c:pt>
                <c:pt idx="2767">
                  <c:v>292.90917000000002</c:v>
                </c:pt>
                <c:pt idx="2768">
                  <c:v>293.02316000000002</c:v>
                </c:pt>
                <c:pt idx="2769">
                  <c:v>293.10874000000001</c:v>
                </c:pt>
                <c:pt idx="2770">
                  <c:v>293.23385999999999</c:v>
                </c:pt>
                <c:pt idx="2771">
                  <c:v>293.37966</c:v>
                </c:pt>
                <c:pt idx="2772">
                  <c:v>293.50981000000002</c:v>
                </c:pt>
                <c:pt idx="2773">
                  <c:v>293.64096000000001</c:v>
                </c:pt>
                <c:pt idx="2774">
                  <c:v>293.76265000000001</c:v>
                </c:pt>
                <c:pt idx="2775">
                  <c:v>293.88398999999998</c:v>
                </c:pt>
                <c:pt idx="2776">
                  <c:v>294.01065</c:v>
                </c:pt>
                <c:pt idx="2777">
                  <c:v>294.15901000000002</c:v>
                </c:pt>
                <c:pt idx="2778">
                  <c:v>294.26702</c:v>
                </c:pt>
                <c:pt idx="2779">
                  <c:v>294.39508999999998</c:v>
                </c:pt>
                <c:pt idx="2780">
                  <c:v>294.53248000000002</c:v>
                </c:pt>
                <c:pt idx="2781">
                  <c:v>294.64040999999997</c:v>
                </c:pt>
                <c:pt idx="2782">
                  <c:v>294.75078000000002</c:v>
                </c:pt>
                <c:pt idx="2783">
                  <c:v>294.87425999999999</c:v>
                </c:pt>
                <c:pt idx="2784">
                  <c:v>295</c:v>
                </c:pt>
                <c:pt idx="2785">
                  <c:v>295.13988999999998</c:v>
                </c:pt>
                <c:pt idx="2786">
                  <c:v>295.24063000000001</c:v>
                </c:pt>
                <c:pt idx="2787">
                  <c:v>295.39854000000003</c:v>
                </c:pt>
                <c:pt idx="2788">
                  <c:v>295.52042</c:v>
                </c:pt>
                <c:pt idx="2789">
                  <c:v>295.64071000000001</c:v>
                </c:pt>
                <c:pt idx="2790">
                  <c:v>295.77874000000003</c:v>
                </c:pt>
                <c:pt idx="2791">
                  <c:v>295.90048000000002</c:v>
                </c:pt>
                <c:pt idx="2792">
                  <c:v>295.99680999999998</c:v>
                </c:pt>
                <c:pt idx="2793">
                  <c:v>296.12470999999999</c:v>
                </c:pt>
                <c:pt idx="2794">
                  <c:v>296.24973999999997</c:v>
                </c:pt>
                <c:pt idx="2795">
                  <c:v>296.38756999999998</c:v>
                </c:pt>
                <c:pt idx="2796">
                  <c:v>296.50247999999999</c:v>
                </c:pt>
                <c:pt idx="2797">
                  <c:v>296.61135000000002</c:v>
                </c:pt>
                <c:pt idx="2798">
                  <c:v>296.78341</c:v>
                </c:pt>
                <c:pt idx="2799">
                  <c:v>296.88909000000001</c:v>
                </c:pt>
                <c:pt idx="2800">
                  <c:v>297.01240000000001</c:v>
                </c:pt>
                <c:pt idx="2801">
                  <c:v>297.12033000000002</c:v>
                </c:pt>
                <c:pt idx="2802">
                  <c:v>297.27510999999998</c:v>
                </c:pt>
                <c:pt idx="2803">
                  <c:v>297.36989</c:v>
                </c:pt>
                <c:pt idx="2804">
                  <c:v>297.49221999999997</c:v>
                </c:pt>
                <c:pt idx="2805">
                  <c:v>297.62241999999998</c:v>
                </c:pt>
                <c:pt idx="2806">
                  <c:v>297.76037000000002</c:v>
                </c:pt>
                <c:pt idx="2807">
                  <c:v>297.86486000000002</c:v>
                </c:pt>
                <c:pt idx="2808">
                  <c:v>298.00238000000002</c:v>
                </c:pt>
                <c:pt idx="2809">
                  <c:v>298.15134</c:v>
                </c:pt>
                <c:pt idx="2810">
                  <c:v>298.26904000000002</c:v>
                </c:pt>
                <c:pt idx="2811">
                  <c:v>298.39839000000001</c:v>
                </c:pt>
                <c:pt idx="2812">
                  <c:v>298.51211000000001</c:v>
                </c:pt>
                <c:pt idx="2813">
                  <c:v>298.61953999999997</c:v>
                </c:pt>
                <c:pt idx="2814">
                  <c:v>298.74849</c:v>
                </c:pt>
                <c:pt idx="2815">
                  <c:v>298.86900000000003</c:v>
                </c:pt>
                <c:pt idx="2816">
                  <c:v>299.00734</c:v>
                </c:pt>
                <c:pt idx="2817">
                  <c:v>299.14897999999999</c:v>
                </c:pt>
                <c:pt idx="2818">
                  <c:v>299.25697000000002</c:v>
                </c:pt>
                <c:pt idx="2819">
                  <c:v>299.39380999999997</c:v>
                </c:pt>
                <c:pt idx="2820">
                  <c:v>299.51573000000002</c:v>
                </c:pt>
                <c:pt idx="2821">
                  <c:v>299.62741</c:v>
                </c:pt>
                <c:pt idx="2822">
                  <c:v>299.76513999999997</c:v>
                </c:pt>
                <c:pt idx="2823">
                  <c:v>299.90206999999998</c:v>
                </c:pt>
                <c:pt idx="2824">
                  <c:v>299.99027999999998</c:v>
                </c:pt>
                <c:pt idx="2825">
                  <c:v>300.15071</c:v>
                </c:pt>
                <c:pt idx="2826">
                  <c:v>300.25713000000002</c:v>
                </c:pt>
                <c:pt idx="2827">
                  <c:v>300.35390000000001</c:v>
                </c:pt>
                <c:pt idx="2828">
                  <c:v>300.47696000000002</c:v>
                </c:pt>
                <c:pt idx="2829">
                  <c:v>300.59629999999999</c:v>
                </c:pt>
                <c:pt idx="2830">
                  <c:v>300.7405</c:v>
                </c:pt>
                <c:pt idx="2831">
                  <c:v>300.86624999999998</c:v>
                </c:pt>
                <c:pt idx="2832">
                  <c:v>300.98689999999999</c:v>
                </c:pt>
                <c:pt idx="2833">
                  <c:v>301.10251</c:v>
                </c:pt>
                <c:pt idx="2834">
                  <c:v>301.23383000000001</c:v>
                </c:pt>
                <c:pt idx="2835">
                  <c:v>301.37572</c:v>
                </c:pt>
                <c:pt idx="2836">
                  <c:v>301.49833000000001</c:v>
                </c:pt>
                <c:pt idx="2837">
                  <c:v>301.61270999999999</c:v>
                </c:pt>
                <c:pt idx="2838">
                  <c:v>301.75572</c:v>
                </c:pt>
                <c:pt idx="2839">
                  <c:v>301.88947000000002</c:v>
                </c:pt>
                <c:pt idx="2840">
                  <c:v>302.02940999999998</c:v>
                </c:pt>
                <c:pt idx="2841">
                  <c:v>302.13060000000002</c:v>
                </c:pt>
                <c:pt idx="2842">
                  <c:v>302.25358</c:v>
                </c:pt>
                <c:pt idx="2843">
                  <c:v>302.38945000000001</c:v>
                </c:pt>
                <c:pt idx="2844">
                  <c:v>302.50331</c:v>
                </c:pt>
                <c:pt idx="2845">
                  <c:v>302.64454999999998</c:v>
                </c:pt>
                <c:pt idx="2846">
                  <c:v>302.76208000000003</c:v>
                </c:pt>
                <c:pt idx="2847">
                  <c:v>302.89326</c:v>
                </c:pt>
                <c:pt idx="2848">
                  <c:v>303.02469000000002</c:v>
                </c:pt>
                <c:pt idx="2849">
                  <c:v>303.14663999999999</c:v>
                </c:pt>
                <c:pt idx="2850">
                  <c:v>303.26157999999998</c:v>
                </c:pt>
                <c:pt idx="2851">
                  <c:v>303.38376</c:v>
                </c:pt>
                <c:pt idx="2852">
                  <c:v>303.50641000000002</c:v>
                </c:pt>
                <c:pt idx="2853">
                  <c:v>303.65514999999999</c:v>
                </c:pt>
                <c:pt idx="2854">
                  <c:v>303.75977</c:v>
                </c:pt>
                <c:pt idx="2855">
                  <c:v>303.87067000000002</c:v>
                </c:pt>
                <c:pt idx="2856">
                  <c:v>303.98669000000001</c:v>
                </c:pt>
                <c:pt idx="2857">
                  <c:v>304.13153</c:v>
                </c:pt>
                <c:pt idx="2858">
                  <c:v>304.25353999999999</c:v>
                </c:pt>
                <c:pt idx="2859">
                  <c:v>304.35368999999997</c:v>
                </c:pt>
                <c:pt idx="2860">
                  <c:v>304.47413999999998</c:v>
                </c:pt>
                <c:pt idx="2861">
                  <c:v>304.61441000000002</c:v>
                </c:pt>
                <c:pt idx="2862">
                  <c:v>304.73628000000002</c:v>
                </c:pt>
                <c:pt idx="2863">
                  <c:v>304.87175000000002</c:v>
                </c:pt>
                <c:pt idx="2864">
                  <c:v>305.00290999999999</c:v>
                </c:pt>
                <c:pt idx="2865">
                  <c:v>305.12150000000003</c:v>
                </c:pt>
                <c:pt idx="2866">
                  <c:v>305.24317000000002</c:v>
                </c:pt>
                <c:pt idx="2867">
                  <c:v>305.37110000000001</c:v>
                </c:pt>
                <c:pt idx="2868">
                  <c:v>305.46579000000003</c:v>
                </c:pt>
                <c:pt idx="2869">
                  <c:v>305.59735999999998</c:v>
                </c:pt>
                <c:pt idx="2870">
                  <c:v>305.73939999999999</c:v>
                </c:pt>
                <c:pt idx="2871">
                  <c:v>305.84451999999999</c:v>
                </c:pt>
                <c:pt idx="2872">
                  <c:v>305.99198999999999</c:v>
                </c:pt>
                <c:pt idx="2873">
                  <c:v>306.13450999999998</c:v>
                </c:pt>
                <c:pt idx="2874">
                  <c:v>306.27114</c:v>
                </c:pt>
                <c:pt idx="2875">
                  <c:v>306.3836</c:v>
                </c:pt>
                <c:pt idx="2876">
                  <c:v>306.51258999999999</c:v>
                </c:pt>
                <c:pt idx="2877">
                  <c:v>306.64503000000002</c:v>
                </c:pt>
                <c:pt idx="2878">
                  <c:v>306.75232999999997</c:v>
                </c:pt>
                <c:pt idx="2879">
                  <c:v>306.88020999999998</c:v>
                </c:pt>
                <c:pt idx="2880">
                  <c:v>306.98167000000001</c:v>
                </c:pt>
                <c:pt idx="2881">
                  <c:v>307.11950999999999</c:v>
                </c:pt>
                <c:pt idx="2882">
                  <c:v>307.24855000000002</c:v>
                </c:pt>
                <c:pt idx="2883">
                  <c:v>307.35890000000001</c:v>
                </c:pt>
                <c:pt idx="2884">
                  <c:v>307.48361999999997</c:v>
                </c:pt>
                <c:pt idx="2885">
                  <c:v>307.60896000000002</c:v>
                </c:pt>
                <c:pt idx="2886">
                  <c:v>307.76488000000001</c:v>
                </c:pt>
                <c:pt idx="2887">
                  <c:v>307.86736999999999</c:v>
                </c:pt>
                <c:pt idx="2888">
                  <c:v>307.98899</c:v>
                </c:pt>
                <c:pt idx="2889">
                  <c:v>308.11660999999998</c:v>
                </c:pt>
                <c:pt idx="2890">
                  <c:v>308.24592000000001</c:v>
                </c:pt>
                <c:pt idx="2891">
                  <c:v>308.37416000000002</c:v>
                </c:pt>
                <c:pt idx="2892">
                  <c:v>308.49200999999999</c:v>
                </c:pt>
                <c:pt idx="2893">
                  <c:v>308.60872000000001</c:v>
                </c:pt>
                <c:pt idx="2894">
                  <c:v>308.72631999999999</c:v>
                </c:pt>
                <c:pt idx="2895">
                  <c:v>308.84976999999998</c:v>
                </c:pt>
                <c:pt idx="2896">
                  <c:v>308.97289999999998</c:v>
                </c:pt>
                <c:pt idx="2897">
                  <c:v>309.07646999999997</c:v>
                </c:pt>
                <c:pt idx="2898">
                  <c:v>309.21422000000001</c:v>
                </c:pt>
                <c:pt idx="2899">
                  <c:v>309.31556</c:v>
                </c:pt>
                <c:pt idx="2900">
                  <c:v>309.45334000000003</c:v>
                </c:pt>
                <c:pt idx="2901">
                  <c:v>309.57961999999998</c:v>
                </c:pt>
                <c:pt idx="2902">
                  <c:v>309.71075000000002</c:v>
                </c:pt>
                <c:pt idx="2903">
                  <c:v>309.84438999999998</c:v>
                </c:pt>
                <c:pt idx="2904">
                  <c:v>309.99130000000002</c:v>
                </c:pt>
                <c:pt idx="2905">
                  <c:v>310.09158000000002</c:v>
                </c:pt>
                <c:pt idx="2906">
                  <c:v>310.21587</c:v>
                </c:pt>
                <c:pt idx="2907">
                  <c:v>310.32132999999999</c:v>
                </c:pt>
                <c:pt idx="2908">
                  <c:v>310.48827</c:v>
                </c:pt>
                <c:pt idx="2909">
                  <c:v>310.59769</c:v>
                </c:pt>
                <c:pt idx="2910">
                  <c:v>310.69137000000001</c:v>
                </c:pt>
                <c:pt idx="2911">
                  <c:v>310.83258999999998</c:v>
                </c:pt>
                <c:pt idx="2912">
                  <c:v>310.96539999999999</c:v>
                </c:pt>
                <c:pt idx="2913">
                  <c:v>311.09217999999998</c:v>
                </c:pt>
                <c:pt idx="2914">
                  <c:v>311.23478</c:v>
                </c:pt>
                <c:pt idx="2915">
                  <c:v>311.37268</c:v>
                </c:pt>
                <c:pt idx="2916">
                  <c:v>311.47847999999999</c:v>
                </c:pt>
                <c:pt idx="2917">
                  <c:v>311.57623999999998</c:v>
                </c:pt>
                <c:pt idx="2918">
                  <c:v>311.71258999999998</c:v>
                </c:pt>
                <c:pt idx="2919">
                  <c:v>311.83807999999999</c:v>
                </c:pt>
                <c:pt idx="2920">
                  <c:v>311.95771999999999</c:v>
                </c:pt>
                <c:pt idx="2921">
                  <c:v>312.06387000000001</c:v>
                </c:pt>
                <c:pt idx="2922">
                  <c:v>312.21999</c:v>
                </c:pt>
                <c:pt idx="2923">
                  <c:v>312.37385</c:v>
                </c:pt>
                <c:pt idx="2924">
                  <c:v>312.51846</c:v>
                </c:pt>
                <c:pt idx="2925">
                  <c:v>312.64620000000002</c:v>
                </c:pt>
                <c:pt idx="2926">
                  <c:v>312.74306000000001</c:v>
                </c:pt>
                <c:pt idx="2927">
                  <c:v>312.87562000000003</c:v>
                </c:pt>
                <c:pt idx="2928">
                  <c:v>312.98885999999999</c:v>
                </c:pt>
                <c:pt idx="2929">
                  <c:v>313.14013</c:v>
                </c:pt>
                <c:pt idx="2930">
                  <c:v>313.20809000000003</c:v>
                </c:pt>
                <c:pt idx="2931">
                  <c:v>313.3707</c:v>
                </c:pt>
                <c:pt idx="2932">
                  <c:v>313.46078</c:v>
                </c:pt>
                <c:pt idx="2933">
                  <c:v>313.59615000000002</c:v>
                </c:pt>
                <c:pt idx="2934">
                  <c:v>313.74171999999999</c:v>
                </c:pt>
                <c:pt idx="2935">
                  <c:v>313.87047000000001</c:v>
                </c:pt>
                <c:pt idx="2936">
                  <c:v>314.00792000000001</c:v>
                </c:pt>
                <c:pt idx="2937">
                  <c:v>314.13528000000002</c:v>
                </c:pt>
                <c:pt idx="2938">
                  <c:v>314.2527</c:v>
                </c:pt>
                <c:pt idx="2939">
                  <c:v>314.38283000000001</c:v>
                </c:pt>
                <c:pt idx="2940">
                  <c:v>314.50641000000002</c:v>
                </c:pt>
                <c:pt idx="2941">
                  <c:v>314.59827000000001</c:v>
                </c:pt>
                <c:pt idx="2942">
                  <c:v>314.73345999999998</c:v>
                </c:pt>
                <c:pt idx="2943">
                  <c:v>314.87335000000002</c:v>
                </c:pt>
                <c:pt idx="2944">
                  <c:v>314.96582999999998</c:v>
                </c:pt>
                <c:pt idx="2945">
                  <c:v>315.09165999999999</c:v>
                </c:pt>
                <c:pt idx="2946">
                  <c:v>315.22624000000002</c:v>
                </c:pt>
                <c:pt idx="2947">
                  <c:v>315.43070999999998</c:v>
                </c:pt>
                <c:pt idx="2948">
                  <c:v>315.49110000000002</c:v>
                </c:pt>
                <c:pt idx="2949">
                  <c:v>315.58999</c:v>
                </c:pt>
                <c:pt idx="2950">
                  <c:v>315.71803</c:v>
                </c:pt>
                <c:pt idx="2951">
                  <c:v>315.83578999999997</c:v>
                </c:pt>
                <c:pt idx="2952">
                  <c:v>315.99340999999998</c:v>
                </c:pt>
                <c:pt idx="2953">
                  <c:v>316.10007999999999</c:v>
                </c:pt>
                <c:pt idx="2954">
                  <c:v>316.23442999999997</c:v>
                </c:pt>
                <c:pt idx="2955">
                  <c:v>316.34759000000003</c:v>
                </c:pt>
                <c:pt idx="2956">
                  <c:v>316.49216000000001</c:v>
                </c:pt>
                <c:pt idx="2957">
                  <c:v>316.59717000000001</c:v>
                </c:pt>
                <c:pt idx="2958">
                  <c:v>316.73863</c:v>
                </c:pt>
                <c:pt idx="2959">
                  <c:v>316.83596</c:v>
                </c:pt>
                <c:pt idx="2960">
                  <c:v>317.00986999999998</c:v>
                </c:pt>
                <c:pt idx="2961">
                  <c:v>317.13835</c:v>
                </c:pt>
                <c:pt idx="2962">
                  <c:v>317.24973999999997</c:v>
                </c:pt>
                <c:pt idx="2963">
                  <c:v>317.38134000000002</c:v>
                </c:pt>
                <c:pt idx="2964">
                  <c:v>317.47818999999998</c:v>
                </c:pt>
                <c:pt idx="2965">
                  <c:v>317.61604</c:v>
                </c:pt>
                <c:pt idx="2966">
                  <c:v>317.73255</c:v>
                </c:pt>
                <c:pt idx="2967">
                  <c:v>317.84640000000002</c:v>
                </c:pt>
                <c:pt idx="2968">
                  <c:v>318.00184999999999</c:v>
                </c:pt>
                <c:pt idx="2969">
                  <c:v>318.09911</c:v>
                </c:pt>
                <c:pt idx="2970">
                  <c:v>318.21843000000001</c:v>
                </c:pt>
                <c:pt idx="2971">
                  <c:v>318.36189999999999</c:v>
                </c:pt>
                <c:pt idx="2972">
                  <c:v>318.47185000000002</c:v>
                </c:pt>
                <c:pt idx="2973">
                  <c:v>318.58341000000001</c:v>
                </c:pt>
                <c:pt idx="2974">
                  <c:v>318.72654999999997</c:v>
                </c:pt>
                <c:pt idx="2975">
                  <c:v>318.85471000000001</c:v>
                </c:pt>
                <c:pt idx="2976">
                  <c:v>318.95677000000001</c:v>
                </c:pt>
                <c:pt idx="2977">
                  <c:v>319.08724000000001</c:v>
                </c:pt>
                <c:pt idx="2978">
                  <c:v>319.21095000000003</c:v>
                </c:pt>
                <c:pt idx="2979">
                  <c:v>319.32900999999998</c:v>
                </c:pt>
                <c:pt idx="2980">
                  <c:v>319.46219000000002</c:v>
                </c:pt>
                <c:pt idx="2981">
                  <c:v>319.56554999999997</c:v>
                </c:pt>
                <c:pt idx="2982">
                  <c:v>319.69022999999999</c:v>
                </c:pt>
                <c:pt idx="2983">
                  <c:v>319.81734999999998</c:v>
                </c:pt>
                <c:pt idx="2984">
                  <c:v>319.96938999999998</c:v>
                </c:pt>
                <c:pt idx="2985">
                  <c:v>320.08967000000001</c:v>
                </c:pt>
                <c:pt idx="2986">
                  <c:v>320.21197000000001</c:v>
                </c:pt>
                <c:pt idx="2987">
                  <c:v>320.36851999999999</c:v>
                </c:pt>
                <c:pt idx="2988">
                  <c:v>320.47032000000002</c:v>
                </c:pt>
                <c:pt idx="2989">
                  <c:v>320.55160999999998</c:v>
                </c:pt>
                <c:pt idx="2990">
                  <c:v>320.70173999999997</c:v>
                </c:pt>
                <c:pt idx="2991">
                  <c:v>320.82254999999998</c:v>
                </c:pt>
                <c:pt idx="2992">
                  <c:v>320.96591999999998</c:v>
                </c:pt>
                <c:pt idx="2993">
                  <c:v>321.06407000000002</c:v>
                </c:pt>
                <c:pt idx="2994">
                  <c:v>321.20605999999998</c:v>
                </c:pt>
                <c:pt idx="2995">
                  <c:v>321.33584999999999</c:v>
                </c:pt>
                <c:pt idx="2996">
                  <c:v>321.46998000000002</c:v>
                </c:pt>
                <c:pt idx="2997">
                  <c:v>321.57846000000001</c:v>
                </c:pt>
                <c:pt idx="2998">
                  <c:v>321.73196999999999</c:v>
                </c:pt>
                <c:pt idx="2999">
                  <c:v>321.88288999999997</c:v>
                </c:pt>
                <c:pt idx="3000">
                  <c:v>321.99984000000001</c:v>
                </c:pt>
                <c:pt idx="3001">
                  <c:v>322.11254000000002</c:v>
                </c:pt>
                <c:pt idx="3002">
                  <c:v>322.19814000000002</c:v>
                </c:pt>
                <c:pt idx="3003">
                  <c:v>322.33080999999999</c:v>
                </c:pt>
                <c:pt idx="3004">
                  <c:v>322.47453999999999</c:v>
                </c:pt>
                <c:pt idx="3005">
                  <c:v>322.60104000000001</c:v>
                </c:pt>
                <c:pt idx="3006">
                  <c:v>322.74394000000001</c:v>
                </c:pt>
                <c:pt idx="3007">
                  <c:v>322.85840999999999</c:v>
                </c:pt>
                <c:pt idx="3008">
                  <c:v>322.99984999999998</c:v>
                </c:pt>
                <c:pt idx="3009">
                  <c:v>323.12921</c:v>
                </c:pt>
                <c:pt idx="3010">
                  <c:v>323.2296</c:v>
                </c:pt>
                <c:pt idx="3011">
                  <c:v>323.35403000000002</c:v>
                </c:pt>
                <c:pt idx="3012">
                  <c:v>323.46643999999998</c:v>
                </c:pt>
                <c:pt idx="3013">
                  <c:v>323.58425999999997</c:v>
                </c:pt>
                <c:pt idx="3014">
                  <c:v>323.70123999999998</c:v>
                </c:pt>
                <c:pt idx="3015">
                  <c:v>323.82</c:v>
                </c:pt>
                <c:pt idx="3016">
                  <c:v>323.97777000000002</c:v>
                </c:pt>
                <c:pt idx="3017">
                  <c:v>324.09998000000002</c:v>
                </c:pt>
                <c:pt idx="3018">
                  <c:v>324.24176999999997</c:v>
                </c:pt>
                <c:pt idx="3019">
                  <c:v>324.33384000000001</c:v>
                </c:pt>
                <c:pt idx="3020">
                  <c:v>324.44123999999999</c:v>
                </c:pt>
                <c:pt idx="3021">
                  <c:v>324.56549000000001</c:v>
                </c:pt>
                <c:pt idx="3022">
                  <c:v>324.72077000000002</c:v>
                </c:pt>
                <c:pt idx="3023">
                  <c:v>324.81903999999997</c:v>
                </c:pt>
                <c:pt idx="3024">
                  <c:v>324.93531999999999</c:v>
                </c:pt>
                <c:pt idx="3025">
                  <c:v>325.09467000000001</c:v>
                </c:pt>
                <c:pt idx="3026">
                  <c:v>325.19810000000001</c:v>
                </c:pt>
                <c:pt idx="3027">
                  <c:v>325.30568</c:v>
                </c:pt>
                <c:pt idx="3028">
                  <c:v>325.46753999999999</c:v>
                </c:pt>
                <c:pt idx="3029">
                  <c:v>325.55552</c:v>
                </c:pt>
                <c:pt idx="3030">
                  <c:v>325.71460999999999</c:v>
                </c:pt>
                <c:pt idx="3031">
                  <c:v>325.81486999999998</c:v>
                </c:pt>
                <c:pt idx="3032">
                  <c:v>325.96663000000001</c:v>
                </c:pt>
                <c:pt idx="3033">
                  <c:v>326.07967000000002</c:v>
                </c:pt>
                <c:pt idx="3034">
                  <c:v>326.20726999999999</c:v>
                </c:pt>
                <c:pt idx="3035">
                  <c:v>326.32886000000002</c:v>
                </c:pt>
                <c:pt idx="3036">
                  <c:v>326.46458000000001</c:v>
                </c:pt>
                <c:pt idx="3037">
                  <c:v>326.56425000000002</c:v>
                </c:pt>
                <c:pt idx="3038">
                  <c:v>326.71355</c:v>
                </c:pt>
                <c:pt idx="3039">
                  <c:v>326.83420000000001</c:v>
                </c:pt>
                <c:pt idx="3040">
                  <c:v>326.96460000000002</c:v>
                </c:pt>
                <c:pt idx="3041">
                  <c:v>327.09044</c:v>
                </c:pt>
                <c:pt idx="3042">
                  <c:v>327.20154000000002</c:v>
                </c:pt>
                <c:pt idx="3043">
                  <c:v>327.36500000000001</c:v>
                </c:pt>
                <c:pt idx="3044">
                  <c:v>327.47667999999999</c:v>
                </c:pt>
                <c:pt idx="3045">
                  <c:v>327.59663</c:v>
                </c:pt>
                <c:pt idx="3046">
                  <c:v>327.71318000000002</c:v>
                </c:pt>
                <c:pt idx="3047">
                  <c:v>327.85345000000001</c:v>
                </c:pt>
                <c:pt idx="3048">
                  <c:v>327.98178999999999</c:v>
                </c:pt>
                <c:pt idx="3049">
                  <c:v>328.0795</c:v>
                </c:pt>
                <c:pt idx="3050">
                  <c:v>328.21499</c:v>
                </c:pt>
                <c:pt idx="3051">
                  <c:v>328.35118</c:v>
                </c:pt>
                <c:pt idx="3052">
                  <c:v>328.46994000000001</c:v>
                </c:pt>
                <c:pt idx="3053">
                  <c:v>328.62182999999999</c:v>
                </c:pt>
                <c:pt idx="3054">
                  <c:v>328.71587</c:v>
                </c:pt>
                <c:pt idx="3055">
                  <c:v>328.82837000000001</c:v>
                </c:pt>
                <c:pt idx="3056">
                  <c:v>328.97842000000003</c:v>
                </c:pt>
                <c:pt idx="3057">
                  <c:v>329.08704999999998</c:v>
                </c:pt>
                <c:pt idx="3058">
                  <c:v>329.21314000000001</c:v>
                </c:pt>
                <c:pt idx="3059">
                  <c:v>329.34152</c:v>
                </c:pt>
                <c:pt idx="3060">
                  <c:v>329.48381999999998</c:v>
                </c:pt>
                <c:pt idx="3061">
                  <c:v>329.59607999999997</c:v>
                </c:pt>
                <c:pt idx="3062">
                  <c:v>329.70848999999998</c:v>
                </c:pt>
                <c:pt idx="3063">
                  <c:v>329.84419000000003</c:v>
                </c:pt>
                <c:pt idx="3064">
                  <c:v>329.95828</c:v>
                </c:pt>
                <c:pt idx="3065">
                  <c:v>330.08269999999999</c:v>
                </c:pt>
                <c:pt idx="3066">
                  <c:v>330.23766000000001</c:v>
                </c:pt>
                <c:pt idx="3067">
                  <c:v>330.36522000000002</c:v>
                </c:pt>
                <c:pt idx="3068">
                  <c:v>330.52906000000002</c:v>
                </c:pt>
                <c:pt idx="3069">
                  <c:v>330.62707999999998</c:v>
                </c:pt>
                <c:pt idx="3070">
                  <c:v>330.71294</c:v>
                </c:pt>
                <c:pt idx="3071">
                  <c:v>330.84</c:v>
                </c:pt>
                <c:pt idx="3072">
                  <c:v>330.97687999999999</c:v>
                </c:pt>
                <c:pt idx="3073">
                  <c:v>331.08409999999998</c:v>
                </c:pt>
                <c:pt idx="3074">
                  <c:v>331.22176999999999</c:v>
                </c:pt>
                <c:pt idx="3075">
                  <c:v>331.34222999999997</c:v>
                </c:pt>
                <c:pt idx="3076">
                  <c:v>331.44412</c:v>
                </c:pt>
                <c:pt idx="3077">
                  <c:v>331.59613000000002</c:v>
                </c:pt>
                <c:pt idx="3078">
                  <c:v>331.71866999999997</c:v>
                </c:pt>
                <c:pt idx="3079">
                  <c:v>331.83024999999998</c:v>
                </c:pt>
                <c:pt idx="3080">
                  <c:v>331.95101</c:v>
                </c:pt>
                <c:pt idx="3081">
                  <c:v>332.1028</c:v>
                </c:pt>
                <c:pt idx="3082">
                  <c:v>332.21064000000001</c:v>
                </c:pt>
                <c:pt idx="3083">
                  <c:v>332.3227</c:v>
                </c:pt>
                <c:pt idx="3084">
                  <c:v>332.46692000000002</c:v>
                </c:pt>
                <c:pt idx="3085">
                  <c:v>332.56509</c:v>
                </c:pt>
                <c:pt idx="3086">
                  <c:v>332.69027</c:v>
                </c:pt>
                <c:pt idx="3087">
                  <c:v>332.82492999999999</c:v>
                </c:pt>
                <c:pt idx="3088">
                  <c:v>332.97395999999998</c:v>
                </c:pt>
                <c:pt idx="3089">
                  <c:v>333.10664000000003</c:v>
                </c:pt>
                <c:pt idx="3090">
                  <c:v>333.24266</c:v>
                </c:pt>
                <c:pt idx="3091">
                  <c:v>333.3623</c:v>
                </c:pt>
                <c:pt idx="3092">
                  <c:v>333.47726999999998</c:v>
                </c:pt>
                <c:pt idx="3093">
                  <c:v>333.59798000000001</c:v>
                </c:pt>
                <c:pt idx="3094">
                  <c:v>333.73072000000002</c:v>
                </c:pt>
                <c:pt idx="3095">
                  <c:v>333.82447999999999</c:v>
                </c:pt>
                <c:pt idx="3096">
                  <c:v>333.97113999999999</c:v>
                </c:pt>
                <c:pt idx="3097">
                  <c:v>334.06148999999999</c:v>
                </c:pt>
                <c:pt idx="3098">
                  <c:v>334.20618000000002</c:v>
                </c:pt>
                <c:pt idx="3099">
                  <c:v>334.30074000000002</c:v>
                </c:pt>
                <c:pt idx="3100">
                  <c:v>334.45218</c:v>
                </c:pt>
                <c:pt idx="3101">
                  <c:v>334.60462999999999</c:v>
                </c:pt>
                <c:pt idx="3102">
                  <c:v>334.72009000000003</c:v>
                </c:pt>
                <c:pt idx="3103">
                  <c:v>334.81596000000002</c:v>
                </c:pt>
                <c:pt idx="3104">
                  <c:v>334.95945</c:v>
                </c:pt>
                <c:pt idx="3105">
                  <c:v>335.04351000000003</c:v>
                </c:pt>
                <c:pt idx="3106">
                  <c:v>335.22027000000003</c:v>
                </c:pt>
                <c:pt idx="3107">
                  <c:v>335.29257999999999</c:v>
                </c:pt>
                <c:pt idx="3108">
                  <c:v>335.43207999999998</c:v>
                </c:pt>
                <c:pt idx="3109">
                  <c:v>335.54111</c:v>
                </c:pt>
                <c:pt idx="3110">
                  <c:v>335.68711999999999</c:v>
                </c:pt>
                <c:pt idx="3111">
                  <c:v>335.79507000000001</c:v>
                </c:pt>
                <c:pt idx="3112">
                  <c:v>335.93711999999999</c:v>
                </c:pt>
                <c:pt idx="3113">
                  <c:v>336.07346000000001</c:v>
                </c:pt>
                <c:pt idx="3114">
                  <c:v>336.20862</c:v>
                </c:pt>
                <c:pt idx="3115">
                  <c:v>336.34348999999997</c:v>
                </c:pt>
                <c:pt idx="3116">
                  <c:v>336.43572999999998</c:v>
                </c:pt>
                <c:pt idx="3117">
                  <c:v>336.54784999999998</c:v>
                </c:pt>
                <c:pt idx="3118">
                  <c:v>336.69567000000001</c:v>
                </c:pt>
                <c:pt idx="3119">
                  <c:v>336.81234999999998</c:v>
                </c:pt>
                <c:pt idx="3120">
                  <c:v>336.91368</c:v>
                </c:pt>
                <c:pt idx="3121">
                  <c:v>337.04496999999998</c:v>
                </c:pt>
                <c:pt idx="3122">
                  <c:v>337.17752000000002</c:v>
                </c:pt>
                <c:pt idx="3123">
                  <c:v>337.3338</c:v>
                </c:pt>
                <c:pt idx="3124">
                  <c:v>337.46893999999998</c:v>
                </c:pt>
                <c:pt idx="3125">
                  <c:v>337.61952000000002</c:v>
                </c:pt>
                <c:pt idx="3126">
                  <c:v>337.70496000000003</c:v>
                </c:pt>
                <c:pt idx="3127">
                  <c:v>337.84974</c:v>
                </c:pt>
                <c:pt idx="3128">
                  <c:v>337.94170000000003</c:v>
                </c:pt>
                <c:pt idx="3129">
                  <c:v>338.15911</c:v>
                </c:pt>
                <c:pt idx="3130">
                  <c:v>338.22366</c:v>
                </c:pt>
                <c:pt idx="3131">
                  <c:v>338.32240000000002</c:v>
                </c:pt>
                <c:pt idx="3132">
                  <c:v>338.45871</c:v>
                </c:pt>
                <c:pt idx="3133">
                  <c:v>338.55399999999997</c:v>
                </c:pt>
                <c:pt idx="3134">
                  <c:v>338.68049000000002</c:v>
                </c:pt>
                <c:pt idx="3135">
                  <c:v>338.81819999999999</c:v>
                </c:pt>
                <c:pt idx="3136">
                  <c:v>338.97232000000002</c:v>
                </c:pt>
                <c:pt idx="3137">
                  <c:v>339.07065</c:v>
                </c:pt>
                <c:pt idx="3138">
                  <c:v>339.20168000000001</c:v>
                </c:pt>
                <c:pt idx="3139">
                  <c:v>339.3329</c:v>
                </c:pt>
                <c:pt idx="3140">
                  <c:v>339.45021000000003</c:v>
                </c:pt>
                <c:pt idx="3141">
                  <c:v>339.58774</c:v>
                </c:pt>
                <c:pt idx="3142">
                  <c:v>339.70170000000002</c:v>
                </c:pt>
                <c:pt idx="3143">
                  <c:v>339.82335</c:v>
                </c:pt>
                <c:pt idx="3144">
                  <c:v>339.96476000000001</c:v>
                </c:pt>
                <c:pt idx="3145">
                  <c:v>340.06531000000001</c:v>
                </c:pt>
                <c:pt idx="3146">
                  <c:v>340.20137999999997</c:v>
                </c:pt>
                <c:pt idx="3147">
                  <c:v>340.29471000000001</c:v>
                </c:pt>
                <c:pt idx="3148">
                  <c:v>340.40523000000002</c:v>
                </c:pt>
                <c:pt idx="3149">
                  <c:v>340.56169999999997</c:v>
                </c:pt>
                <c:pt idx="3150">
                  <c:v>340.66242</c:v>
                </c:pt>
                <c:pt idx="3151">
                  <c:v>340.80488000000003</c:v>
                </c:pt>
                <c:pt idx="3152">
                  <c:v>340.89028000000002</c:v>
                </c:pt>
                <c:pt idx="3153">
                  <c:v>341.07308</c:v>
                </c:pt>
                <c:pt idx="3154">
                  <c:v>341.18425999999999</c:v>
                </c:pt>
                <c:pt idx="3155">
                  <c:v>341.33019999999999</c:v>
                </c:pt>
                <c:pt idx="3156">
                  <c:v>341.44144</c:v>
                </c:pt>
                <c:pt idx="3157">
                  <c:v>341.59715999999997</c:v>
                </c:pt>
                <c:pt idx="3158">
                  <c:v>341.70818000000003</c:v>
                </c:pt>
                <c:pt idx="3159">
                  <c:v>341.84859</c:v>
                </c:pt>
                <c:pt idx="3160">
                  <c:v>341.95170999999999</c:v>
                </c:pt>
                <c:pt idx="3161">
                  <c:v>342.08620999999999</c:v>
                </c:pt>
                <c:pt idx="3162">
                  <c:v>342.19979000000001</c:v>
                </c:pt>
                <c:pt idx="3163">
                  <c:v>342.32817999999997</c:v>
                </c:pt>
                <c:pt idx="3164">
                  <c:v>342.45859999999999</c:v>
                </c:pt>
                <c:pt idx="3165">
                  <c:v>342.61714999999998</c:v>
                </c:pt>
                <c:pt idx="3166">
                  <c:v>342.72348</c:v>
                </c:pt>
                <c:pt idx="3167">
                  <c:v>342.84010999999998</c:v>
                </c:pt>
                <c:pt idx="3168">
                  <c:v>342.93538000000001</c:v>
                </c:pt>
                <c:pt idx="3169">
                  <c:v>343.06995999999998</c:v>
                </c:pt>
                <c:pt idx="3170">
                  <c:v>343.24158</c:v>
                </c:pt>
                <c:pt idx="3171">
                  <c:v>343.35793999999999</c:v>
                </c:pt>
                <c:pt idx="3172">
                  <c:v>343.47440999999998</c:v>
                </c:pt>
                <c:pt idx="3173">
                  <c:v>343.59870999999998</c:v>
                </c:pt>
                <c:pt idx="3174">
                  <c:v>343.75062000000003</c:v>
                </c:pt>
                <c:pt idx="3175">
                  <c:v>343.85881000000001</c:v>
                </c:pt>
                <c:pt idx="3176">
                  <c:v>343.98444999999998</c:v>
                </c:pt>
                <c:pt idx="3177">
                  <c:v>344.10511000000002</c:v>
                </c:pt>
                <c:pt idx="3178">
                  <c:v>344.25137000000001</c:v>
                </c:pt>
                <c:pt idx="3179">
                  <c:v>344.35755</c:v>
                </c:pt>
                <c:pt idx="3180">
                  <c:v>344.44826</c:v>
                </c:pt>
                <c:pt idx="3181">
                  <c:v>344.56605999999999</c:v>
                </c:pt>
                <c:pt idx="3182">
                  <c:v>344.72129000000001</c:v>
                </c:pt>
                <c:pt idx="3183">
                  <c:v>344.79682000000003</c:v>
                </c:pt>
                <c:pt idx="3184">
                  <c:v>344.95564999999999</c:v>
                </c:pt>
                <c:pt idx="3185">
                  <c:v>345.07603</c:v>
                </c:pt>
                <c:pt idx="3186">
                  <c:v>345.20544999999998</c:v>
                </c:pt>
                <c:pt idx="3187">
                  <c:v>345.33904999999999</c:v>
                </c:pt>
                <c:pt idx="3188">
                  <c:v>345.48307</c:v>
                </c:pt>
                <c:pt idx="3189">
                  <c:v>345.57576999999998</c:v>
                </c:pt>
                <c:pt idx="3190">
                  <c:v>345.80847999999997</c:v>
                </c:pt>
                <c:pt idx="3191">
                  <c:v>345.86759000000001</c:v>
                </c:pt>
                <c:pt idx="3192">
                  <c:v>345.97237000000001</c:v>
                </c:pt>
                <c:pt idx="3193">
                  <c:v>346.12308999999999</c:v>
                </c:pt>
                <c:pt idx="3194">
                  <c:v>346.32089999999999</c:v>
                </c:pt>
                <c:pt idx="3195">
                  <c:v>346.45861000000002</c:v>
                </c:pt>
                <c:pt idx="3196">
                  <c:v>346.57666999999998</c:v>
                </c:pt>
                <c:pt idx="3197">
                  <c:v>346.72131999999999</c:v>
                </c:pt>
                <c:pt idx="3198">
                  <c:v>346.87304</c:v>
                </c:pt>
                <c:pt idx="3199">
                  <c:v>346.99430999999998</c:v>
                </c:pt>
                <c:pt idx="3200">
                  <c:v>347.07985000000002</c:v>
                </c:pt>
                <c:pt idx="3201">
                  <c:v>347.18680000000001</c:v>
                </c:pt>
                <c:pt idx="3202">
                  <c:v>347.29433</c:v>
                </c:pt>
                <c:pt idx="3203">
                  <c:v>347.42876000000001</c:v>
                </c:pt>
                <c:pt idx="3204">
                  <c:v>347.55455999999998</c:v>
                </c:pt>
                <c:pt idx="3205">
                  <c:v>347.67365000000001</c:v>
                </c:pt>
                <c:pt idx="3206">
                  <c:v>347.79232999999999</c:v>
                </c:pt>
                <c:pt idx="3207">
                  <c:v>347.92684000000003</c:v>
                </c:pt>
                <c:pt idx="3208">
                  <c:v>348.07240999999999</c:v>
                </c:pt>
                <c:pt idx="3209">
                  <c:v>348.19821000000002</c:v>
                </c:pt>
                <c:pt idx="3210">
                  <c:v>348.33649000000003</c:v>
                </c:pt>
                <c:pt idx="3211">
                  <c:v>348.43448000000001</c:v>
                </c:pt>
                <c:pt idx="3212">
                  <c:v>348.59303</c:v>
                </c:pt>
                <c:pt idx="3213">
                  <c:v>348.71202</c:v>
                </c:pt>
                <c:pt idx="3214">
                  <c:v>348.81164999999999</c:v>
                </c:pt>
                <c:pt idx="3215">
                  <c:v>348.92509000000001</c:v>
                </c:pt>
                <c:pt idx="3216">
                  <c:v>349.05007999999998</c:v>
                </c:pt>
                <c:pt idx="3217">
                  <c:v>349.14562000000001</c:v>
                </c:pt>
                <c:pt idx="3218">
                  <c:v>349.27728999999999</c:v>
                </c:pt>
                <c:pt idx="3219">
                  <c:v>349.42453</c:v>
                </c:pt>
                <c:pt idx="3220">
                  <c:v>349.60061999999999</c:v>
                </c:pt>
                <c:pt idx="3221">
                  <c:v>349.70783999999998</c:v>
                </c:pt>
                <c:pt idx="3222">
                  <c:v>349.87495999999999</c:v>
                </c:pt>
                <c:pt idx="3223">
                  <c:v>349.97559000000001</c:v>
                </c:pt>
                <c:pt idx="3224">
                  <c:v>350.10955000000001</c:v>
                </c:pt>
                <c:pt idx="3225">
                  <c:v>350.20474999999999</c:v>
                </c:pt>
                <c:pt idx="3226">
                  <c:v>350.35473000000002</c:v>
                </c:pt>
                <c:pt idx="3227">
                  <c:v>350.26024999999998</c:v>
                </c:pt>
                <c:pt idx="3228">
                  <c:v>350.25542999999999</c:v>
                </c:pt>
                <c:pt idx="3229">
                  <c:v>350.26486</c:v>
                </c:pt>
                <c:pt idx="3230">
                  <c:v>350.21854000000002</c:v>
                </c:pt>
                <c:pt idx="3231">
                  <c:v>350.25612999999998</c:v>
                </c:pt>
                <c:pt idx="3232">
                  <c:v>350.25977</c:v>
                </c:pt>
                <c:pt idx="3233">
                  <c:v>350.28631999999999</c:v>
                </c:pt>
                <c:pt idx="3234">
                  <c:v>350.26893999999999</c:v>
                </c:pt>
                <c:pt idx="3235">
                  <c:v>350.28498999999999</c:v>
                </c:pt>
                <c:pt idx="3236">
                  <c:v>350.27710999999999</c:v>
                </c:pt>
                <c:pt idx="3237">
                  <c:v>350.28397000000001</c:v>
                </c:pt>
                <c:pt idx="3238">
                  <c:v>350.29264999999998</c:v>
                </c:pt>
                <c:pt idx="3239">
                  <c:v>350.27436999999998</c:v>
                </c:pt>
                <c:pt idx="3240">
                  <c:v>350.25452999999999</c:v>
                </c:pt>
                <c:pt idx="3241">
                  <c:v>350.22951</c:v>
                </c:pt>
                <c:pt idx="3242">
                  <c:v>350.23907000000003</c:v>
                </c:pt>
                <c:pt idx="3243">
                  <c:v>350.23599000000002</c:v>
                </c:pt>
                <c:pt idx="3244">
                  <c:v>350.22257000000002</c:v>
                </c:pt>
                <c:pt idx="3245">
                  <c:v>350.27147000000002</c:v>
                </c:pt>
                <c:pt idx="3246">
                  <c:v>350.28026999999997</c:v>
                </c:pt>
                <c:pt idx="3247">
                  <c:v>350.25423000000001</c:v>
                </c:pt>
                <c:pt idx="3248">
                  <c:v>350.23401999999999</c:v>
                </c:pt>
                <c:pt idx="3249">
                  <c:v>350.24880999999999</c:v>
                </c:pt>
                <c:pt idx="3250">
                  <c:v>350.24241999999998</c:v>
                </c:pt>
                <c:pt idx="3251">
                  <c:v>350.29232000000002</c:v>
                </c:pt>
                <c:pt idx="3252">
                  <c:v>350.22773999999998</c:v>
                </c:pt>
                <c:pt idx="3253">
                  <c:v>350.25056000000001</c:v>
                </c:pt>
                <c:pt idx="3254">
                  <c:v>350.26823999999999</c:v>
                </c:pt>
                <c:pt idx="3255">
                  <c:v>350.25891999999999</c:v>
                </c:pt>
                <c:pt idx="3256">
                  <c:v>350.26655</c:v>
                </c:pt>
                <c:pt idx="3257">
                  <c:v>350.25918000000001</c:v>
                </c:pt>
                <c:pt idx="3258">
                  <c:v>350.26310000000001</c:v>
                </c:pt>
                <c:pt idx="3259">
                  <c:v>350.23433999999997</c:v>
                </c:pt>
                <c:pt idx="3260">
                  <c:v>350.20933000000002</c:v>
                </c:pt>
                <c:pt idx="3261">
                  <c:v>350.22399000000001</c:v>
                </c:pt>
                <c:pt idx="3262">
                  <c:v>350.16269999999997</c:v>
                </c:pt>
                <c:pt idx="3263">
                  <c:v>350.17599999999999</c:v>
                </c:pt>
                <c:pt idx="3264">
                  <c:v>350.17664000000002</c:v>
                </c:pt>
                <c:pt idx="3265">
                  <c:v>350.18869000000001</c:v>
                </c:pt>
                <c:pt idx="3266">
                  <c:v>350.20186999999999</c:v>
                </c:pt>
                <c:pt idx="3267">
                  <c:v>350.21284000000003</c:v>
                </c:pt>
                <c:pt idx="3268">
                  <c:v>350.21267999999998</c:v>
                </c:pt>
                <c:pt idx="3269">
                  <c:v>350.21147999999999</c:v>
                </c:pt>
                <c:pt idx="3270">
                  <c:v>350.22523999999999</c:v>
                </c:pt>
                <c:pt idx="3271">
                  <c:v>350.22876000000002</c:v>
                </c:pt>
                <c:pt idx="3272">
                  <c:v>350.21490999999997</c:v>
                </c:pt>
                <c:pt idx="3273">
                  <c:v>350.21084999999999</c:v>
                </c:pt>
                <c:pt idx="3274">
                  <c:v>350.20033999999998</c:v>
                </c:pt>
                <c:pt idx="3275">
                  <c:v>350.22253000000001</c:v>
                </c:pt>
                <c:pt idx="3276">
                  <c:v>350.18808999999999</c:v>
                </c:pt>
                <c:pt idx="3277">
                  <c:v>350.19306999999998</c:v>
                </c:pt>
                <c:pt idx="3278">
                  <c:v>350.19850000000002</c:v>
                </c:pt>
                <c:pt idx="3279">
                  <c:v>350.15037000000001</c:v>
                </c:pt>
                <c:pt idx="3280">
                  <c:v>350.12232</c:v>
                </c:pt>
                <c:pt idx="3281">
                  <c:v>350.11185</c:v>
                </c:pt>
                <c:pt idx="3282">
                  <c:v>350.10167999999999</c:v>
                </c:pt>
                <c:pt idx="3283">
                  <c:v>350.10660999999999</c:v>
                </c:pt>
                <c:pt idx="3284">
                  <c:v>350.12400000000002</c:v>
                </c:pt>
                <c:pt idx="3285">
                  <c:v>350.11374000000001</c:v>
                </c:pt>
                <c:pt idx="3286">
                  <c:v>350.13736999999998</c:v>
                </c:pt>
                <c:pt idx="3287">
                  <c:v>350.13837999999998</c:v>
                </c:pt>
                <c:pt idx="3288">
                  <c:v>350.11651000000001</c:v>
                </c:pt>
                <c:pt idx="3289">
                  <c:v>350.10325</c:v>
                </c:pt>
                <c:pt idx="3290">
                  <c:v>350.09863999999999</c:v>
                </c:pt>
                <c:pt idx="3291">
                  <c:v>350.08913999999999</c:v>
                </c:pt>
                <c:pt idx="3292">
                  <c:v>350.12675999999999</c:v>
                </c:pt>
                <c:pt idx="3293">
                  <c:v>350.11433</c:v>
                </c:pt>
                <c:pt idx="3294">
                  <c:v>350.13461000000001</c:v>
                </c:pt>
                <c:pt idx="3295">
                  <c:v>350.14931999999999</c:v>
                </c:pt>
                <c:pt idx="3296">
                  <c:v>350.18790999999999</c:v>
                </c:pt>
                <c:pt idx="3297">
                  <c:v>350.13997000000001</c:v>
                </c:pt>
                <c:pt idx="3298">
                  <c:v>350.10127</c:v>
                </c:pt>
                <c:pt idx="3299">
                  <c:v>350.08863000000002</c:v>
                </c:pt>
                <c:pt idx="3300">
                  <c:v>350.11167</c:v>
                </c:pt>
                <c:pt idx="3301">
                  <c:v>350.13632999999999</c:v>
                </c:pt>
                <c:pt idx="3302">
                  <c:v>350.11631999999997</c:v>
                </c:pt>
                <c:pt idx="3303">
                  <c:v>350.12606</c:v>
                </c:pt>
                <c:pt idx="3304">
                  <c:v>350.15478999999999</c:v>
                </c:pt>
                <c:pt idx="3305">
                  <c:v>350.17827</c:v>
                </c:pt>
                <c:pt idx="3306">
                  <c:v>350.13305000000003</c:v>
                </c:pt>
                <c:pt idx="3307">
                  <c:v>350.14022999999997</c:v>
                </c:pt>
                <c:pt idx="3308">
                  <c:v>350.15091000000001</c:v>
                </c:pt>
                <c:pt idx="3309">
                  <c:v>350.17453</c:v>
                </c:pt>
                <c:pt idx="3310">
                  <c:v>350.16872999999998</c:v>
                </c:pt>
                <c:pt idx="3311">
                  <c:v>350.20483000000002</c:v>
                </c:pt>
                <c:pt idx="3312">
                  <c:v>350.20283999999998</c:v>
                </c:pt>
                <c:pt idx="3313">
                  <c:v>350.17430000000002</c:v>
                </c:pt>
                <c:pt idx="3314">
                  <c:v>350.13281000000001</c:v>
                </c:pt>
                <c:pt idx="3315">
                  <c:v>350.16269</c:v>
                </c:pt>
                <c:pt idx="3316">
                  <c:v>350.15832</c:v>
                </c:pt>
                <c:pt idx="3317">
                  <c:v>350.15390000000002</c:v>
                </c:pt>
                <c:pt idx="3318">
                  <c:v>350.18259</c:v>
                </c:pt>
                <c:pt idx="3319">
                  <c:v>350.17331999999999</c:v>
                </c:pt>
                <c:pt idx="3320">
                  <c:v>350.11998</c:v>
                </c:pt>
                <c:pt idx="3321">
                  <c:v>350.15706</c:v>
                </c:pt>
                <c:pt idx="3322">
                  <c:v>350.18087000000003</c:v>
                </c:pt>
                <c:pt idx="3323">
                  <c:v>350.14474000000001</c:v>
                </c:pt>
                <c:pt idx="3324">
                  <c:v>350.13632999999999</c:v>
                </c:pt>
                <c:pt idx="3325">
                  <c:v>350.18115999999998</c:v>
                </c:pt>
                <c:pt idx="3326">
                  <c:v>350.20299999999997</c:v>
                </c:pt>
                <c:pt idx="3327">
                  <c:v>350.14639</c:v>
                </c:pt>
                <c:pt idx="3328">
                  <c:v>350.11563999999998</c:v>
                </c:pt>
                <c:pt idx="3329">
                  <c:v>350.12326000000002</c:v>
                </c:pt>
                <c:pt idx="3330">
                  <c:v>350.13736</c:v>
                </c:pt>
                <c:pt idx="3331">
                  <c:v>350.14864</c:v>
                </c:pt>
                <c:pt idx="3332">
                  <c:v>350.13396999999998</c:v>
                </c:pt>
                <c:pt idx="3333">
                  <c:v>350.13560999999999</c:v>
                </c:pt>
                <c:pt idx="3334">
                  <c:v>350.12299000000002</c:v>
                </c:pt>
                <c:pt idx="3335">
                  <c:v>350.12770999999998</c:v>
                </c:pt>
                <c:pt idx="3336">
                  <c:v>350.14165000000003</c:v>
                </c:pt>
                <c:pt idx="3337">
                  <c:v>350.16687999999999</c:v>
                </c:pt>
                <c:pt idx="3338">
                  <c:v>350.16048999999998</c:v>
                </c:pt>
                <c:pt idx="3339">
                  <c:v>350.16014999999999</c:v>
                </c:pt>
                <c:pt idx="3340">
                  <c:v>350.15699999999998</c:v>
                </c:pt>
                <c:pt idx="3341">
                  <c:v>350.15291999999999</c:v>
                </c:pt>
                <c:pt idx="3342">
                  <c:v>350.14922000000001</c:v>
                </c:pt>
                <c:pt idx="3343">
                  <c:v>350.14082999999999</c:v>
                </c:pt>
                <c:pt idx="3344">
                  <c:v>350.14218</c:v>
                </c:pt>
                <c:pt idx="3345">
                  <c:v>350.15109999999999</c:v>
                </c:pt>
                <c:pt idx="3346">
                  <c:v>350.15940000000001</c:v>
                </c:pt>
                <c:pt idx="3347">
                  <c:v>350.17675000000003</c:v>
                </c:pt>
                <c:pt idx="3348">
                  <c:v>350.15812</c:v>
                </c:pt>
                <c:pt idx="3349">
                  <c:v>350.15881999999999</c:v>
                </c:pt>
                <c:pt idx="3350">
                  <c:v>350.14152999999999</c:v>
                </c:pt>
                <c:pt idx="3351">
                  <c:v>350.16615999999999</c:v>
                </c:pt>
                <c:pt idx="3352">
                  <c:v>350.17070999999999</c:v>
                </c:pt>
                <c:pt idx="3353">
                  <c:v>350.14085999999998</c:v>
                </c:pt>
                <c:pt idx="3354">
                  <c:v>350.11662000000001</c:v>
                </c:pt>
                <c:pt idx="3355">
                  <c:v>350.14370000000002</c:v>
                </c:pt>
                <c:pt idx="3356">
                  <c:v>350.16421000000003</c:v>
                </c:pt>
                <c:pt idx="3357">
                  <c:v>350.14965000000001</c:v>
                </c:pt>
                <c:pt idx="3358">
                  <c:v>350.14537999999999</c:v>
                </c:pt>
                <c:pt idx="3359">
                  <c:v>350.16172</c:v>
                </c:pt>
                <c:pt idx="3360">
                  <c:v>350.15336000000002</c:v>
                </c:pt>
                <c:pt idx="3361">
                  <c:v>350.11320000000001</c:v>
                </c:pt>
                <c:pt idx="3362">
                  <c:v>350.11362000000003</c:v>
                </c:pt>
                <c:pt idx="3363">
                  <c:v>350.12410999999997</c:v>
                </c:pt>
                <c:pt idx="3364">
                  <c:v>350.15787999999998</c:v>
                </c:pt>
                <c:pt idx="3365">
                  <c:v>350.14607999999998</c:v>
                </c:pt>
                <c:pt idx="3366">
                  <c:v>350.17203999999998</c:v>
                </c:pt>
                <c:pt idx="3367">
                  <c:v>350.13637999999997</c:v>
                </c:pt>
                <c:pt idx="3368">
                  <c:v>350.15573000000001</c:v>
                </c:pt>
                <c:pt idx="3369">
                  <c:v>350.13887999999997</c:v>
                </c:pt>
                <c:pt idx="3370">
                  <c:v>350.15800999999999</c:v>
                </c:pt>
                <c:pt idx="3371">
                  <c:v>350.16586999999998</c:v>
                </c:pt>
                <c:pt idx="3372">
                  <c:v>350.22109</c:v>
                </c:pt>
                <c:pt idx="3373">
                  <c:v>350.17336999999998</c:v>
                </c:pt>
                <c:pt idx="3374">
                  <c:v>350.14978000000002</c:v>
                </c:pt>
                <c:pt idx="3375">
                  <c:v>350.12452000000002</c:v>
                </c:pt>
                <c:pt idx="3376">
                  <c:v>350.13810000000001</c:v>
                </c:pt>
                <c:pt idx="3377">
                  <c:v>350.16635000000002</c:v>
                </c:pt>
                <c:pt idx="3378">
                  <c:v>350.16789</c:v>
                </c:pt>
                <c:pt idx="3379">
                  <c:v>350.16609</c:v>
                </c:pt>
                <c:pt idx="3380">
                  <c:v>350.12207999999998</c:v>
                </c:pt>
                <c:pt idx="3381">
                  <c:v>350.12088</c:v>
                </c:pt>
                <c:pt idx="3382">
                  <c:v>350.12596000000002</c:v>
                </c:pt>
                <c:pt idx="3383">
                  <c:v>350.13612000000001</c:v>
                </c:pt>
                <c:pt idx="3384">
                  <c:v>350.14738999999997</c:v>
                </c:pt>
                <c:pt idx="3385">
                  <c:v>350.14</c:v>
                </c:pt>
                <c:pt idx="3386">
                  <c:v>350.14150999999998</c:v>
                </c:pt>
                <c:pt idx="3387">
                  <c:v>350.14449999999999</c:v>
                </c:pt>
                <c:pt idx="3388">
                  <c:v>350.12034</c:v>
                </c:pt>
                <c:pt idx="3389">
                  <c:v>350.10896000000002</c:v>
                </c:pt>
                <c:pt idx="3390">
                  <c:v>350.12461999999999</c:v>
                </c:pt>
                <c:pt idx="3391">
                  <c:v>350.125</c:v>
                </c:pt>
                <c:pt idx="3392">
                  <c:v>350.13064000000003</c:v>
                </c:pt>
                <c:pt idx="3393">
                  <c:v>350.15210000000002</c:v>
                </c:pt>
                <c:pt idx="3394">
                  <c:v>350.14785000000001</c:v>
                </c:pt>
                <c:pt idx="3395">
                  <c:v>350.10347000000002</c:v>
                </c:pt>
                <c:pt idx="3396">
                  <c:v>350.10464000000002</c:v>
                </c:pt>
                <c:pt idx="3397">
                  <c:v>350.11561999999998</c:v>
                </c:pt>
                <c:pt idx="3398">
                  <c:v>350.16507999999999</c:v>
                </c:pt>
                <c:pt idx="3399">
                  <c:v>350.14769000000001</c:v>
                </c:pt>
                <c:pt idx="3400">
                  <c:v>350.14393999999999</c:v>
                </c:pt>
                <c:pt idx="3401">
                  <c:v>350.15593000000001</c:v>
                </c:pt>
                <c:pt idx="3402">
                  <c:v>350.16811999999999</c:v>
                </c:pt>
                <c:pt idx="3403">
                  <c:v>350.14616000000001</c:v>
                </c:pt>
                <c:pt idx="3404">
                  <c:v>350.10854999999998</c:v>
                </c:pt>
                <c:pt idx="3405">
                  <c:v>350.11923999999999</c:v>
                </c:pt>
                <c:pt idx="3406">
                  <c:v>350.15431000000001</c:v>
                </c:pt>
                <c:pt idx="3407">
                  <c:v>350.13497000000001</c:v>
                </c:pt>
                <c:pt idx="3408">
                  <c:v>350.16359</c:v>
                </c:pt>
                <c:pt idx="3409">
                  <c:v>350.15940000000001</c:v>
                </c:pt>
                <c:pt idx="3410">
                  <c:v>350.14316000000002</c:v>
                </c:pt>
                <c:pt idx="3411">
                  <c:v>350.17297000000002</c:v>
                </c:pt>
                <c:pt idx="3412">
                  <c:v>350.13303999999999</c:v>
                </c:pt>
                <c:pt idx="3413">
                  <c:v>350.14812000000001</c:v>
                </c:pt>
                <c:pt idx="3414">
                  <c:v>350.10187000000002</c:v>
                </c:pt>
                <c:pt idx="3415">
                  <c:v>350.14812999999998</c:v>
                </c:pt>
                <c:pt idx="3416">
                  <c:v>350.17417999999998</c:v>
                </c:pt>
                <c:pt idx="3417">
                  <c:v>350.15141999999997</c:v>
                </c:pt>
                <c:pt idx="3418">
                  <c:v>350.16415000000001</c:v>
                </c:pt>
                <c:pt idx="3419">
                  <c:v>350.15217999999999</c:v>
                </c:pt>
                <c:pt idx="3420">
                  <c:v>350.13204999999999</c:v>
                </c:pt>
                <c:pt idx="3421">
                  <c:v>350.13936999999999</c:v>
                </c:pt>
                <c:pt idx="3422">
                  <c:v>350.12202000000002</c:v>
                </c:pt>
                <c:pt idx="3423">
                  <c:v>350.14774</c:v>
                </c:pt>
                <c:pt idx="3424">
                  <c:v>350.12900000000002</c:v>
                </c:pt>
                <c:pt idx="3425">
                  <c:v>350.14458000000002</c:v>
                </c:pt>
                <c:pt idx="3426">
                  <c:v>350.13207999999997</c:v>
                </c:pt>
                <c:pt idx="3427">
                  <c:v>350.12065000000001</c:v>
                </c:pt>
                <c:pt idx="3428">
                  <c:v>350.12571000000003</c:v>
                </c:pt>
                <c:pt idx="3429">
                  <c:v>350.11185</c:v>
                </c:pt>
                <c:pt idx="3430">
                  <c:v>350.12069000000002</c:v>
                </c:pt>
                <c:pt idx="3431">
                  <c:v>350.12558000000001</c:v>
                </c:pt>
                <c:pt idx="3432">
                  <c:v>350.15755999999999</c:v>
                </c:pt>
                <c:pt idx="3433">
                  <c:v>350.17415</c:v>
                </c:pt>
                <c:pt idx="3434">
                  <c:v>350.12864999999999</c:v>
                </c:pt>
                <c:pt idx="3435">
                  <c:v>350.10523999999998</c:v>
                </c:pt>
                <c:pt idx="3436">
                  <c:v>350.11061999999998</c:v>
                </c:pt>
                <c:pt idx="3437">
                  <c:v>350.09793999999999</c:v>
                </c:pt>
                <c:pt idx="3438">
                  <c:v>350.08627000000001</c:v>
                </c:pt>
                <c:pt idx="3439">
                  <c:v>350.09841999999998</c:v>
                </c:pt>
                <c:pt idx="3440">
                  <c:v>350.12916999999999</c:v>
                </c:pt>
                <c:pt idx="3441">
                  <c:v>350.10583000000003</c:v>
                </c:pt>
                <c:pt idx="3442">
                  <c:v>350.11482999999998</c:v>
                </c:pt>
                <c:pt idx="3443">
                  <c:v>350.11547000000002</c:v>
                </c:pt>
                <c:pt idx="3444">
                  <c:v>350.09262999999999</c:v>
                </c:pt>
                <c:pt idx="3445">
                  <c:v>350.10363000000001</c:v>
                </c:pt>
                <c:pt idx="3446">
                  <c:v>350.10219999999998</c:v>
                </c:pt>
                <c:pt idx="3447">
                  <c:v>350.12639000000001</c:v>
                </c:pt>
                <c:pt idx="3448">
                  <c:v>350.12385</c:v>
                </c:pt>
                <c:pt idx="3449">
                  <c:v>350.15857999999997</c:v>
                </c:pt>
                <c:pt idx="3450">
                  <c:v>350.16192999999998</c:v>
                </c:pt>
                <c:pt idx="3451">
                  <c:v>350.15458999999998</c:v>
                </c:pt>
                <c:pt idx="3452">
                  <c:v>350.14368999999999</c:v>
                </c:pt>
                <c:pt idx="3453">
                  <c:v>350.12605000000002</c:v>
                </c:pt>
                <c:pt idx="3454">
                  <c:v>350.10743000000002</c:v>
                </c:pt>
                <c:pt idx="3455">
                  <c:v>350.11626000000001</c:v>
                </c:pt>
                <c:pt idx="3456">
                  <c:v>350.11268000000001</c:v>
                </c:pt>
                <c:pt idx="3457">
                  <c:v>350.14801</c:v>
                </c:pt>
                <c:pt idx="3458">
                  <c:v>350.13046000000003</c:v>
                </c:pt>
                <c:pt idx="3459">
                  <c:v>350.13010000000003</c:v>
                </c:pt>
                <c:pt idx="3460">
                  <c:v>350.14738</c:v>
                </c:pt>
                <c:pt idx="3461">
                  <c:v>350.16556000000003</c:v>
                </c:pt>
                <c:pt idx="3462">
                  <c:v>350.11977999999999</c:v>
                </c:pt>
                <c:pt idx="3463">
                  <c:v>350.11689000000001</c:v>
                </c:pt>
                <c:pt idx="3464">
                  <c:v>350.09606000000002</c:v>
                </c:pt>
                <c:pt idx="3465">
                  <c:v>350.10773</c:v>
                </c:pt>
                <c:pt idx="3466">
                  <c:v>350.12409000000002</c:v>
                </c:pt>
                <c:pt idx="3467">
                  <c:v>350.12493999999998</c:v>
                </c:pt>
                <c:pt idx="3468">
                  <c:v>350.13071000000002</c:v>
                </c:pt>
                <c:pt idx="3469">
                  <c:v>350.12642</c:v>
                </c:pt>
                <c:pt idx="3470">
                  <c:v>350.17333000000002</c:v>
                </c:pt>
                <c:pt idx="3471">
                  <c:v>350.12695000000002</c:v>
                </c:pt>
                <c:pt idx="3472">
                  <c:v>350.11660000000001</c:v>
                </c:pt>
                <c:pt idx="3473">
                  <c:v>350.10734000000002</c:v>
                </c:pt>
                <c:pt idx="3474">
                  <c:v>350.11399999999998</c:v>
                </c:pt>
                <c:pt idx="3475">
                  <c:v>350.10588000000001</c:v>
                </c:pt>
                <c:pt idx="3476">
                  <c:v>350.10149999999999</c:v>
                </c:pt>
                <c:pt idx="3477">
                  <c:v>350.1046</c:v>
                </c:pt>
                <c:pt idx="3478">
                  <c:v>350.15267</c:v>
                </c:pt>
                <c:pt idx="3479">
                  <c:v>350.14062999999999</c:v>
                </c:pt>
                <c:pt idx="3480">
                  <c:v>350.12475999999998</c:v>
                </c:pt>
                <c:pt idx="3481">
                  <c:v>350.12141000000003</c:v>
                </c:pt>
                <c:pt idx="3482">
                  <c:v>350.11790999999999</c:v>
                </c:pt>
                <c:pt idx="3483">
                  <c:v>350.06927000000002</c:v>
                </c:pt>
                <c:pt idx="3484">
                  <c:v>350.06252000000001</c:v>
                </c:pt>
                <c:pt idx="3485">
                  <c:v>350.08647000000002</c:v>
                </c:pt>
                <c:pt idx="3486">
                  <c:v>350.08364</c:v>
                </c:pt>
                <c:pt idx="3487">
                  <c:v>350.11165</c:v>
                </c:pt>
                <c:pt idx="3488">
                  <c:v>350.09697</c:v>
                </c:pt>
                <c:pt idx="3489">
                  <c:v>350.10246999999998</c:v>
                </c:pt>
                <c:pt idx="3490">
                  <c:v>350.10160000000002</c:v>
                </c:pt>
                <c:pt idx="3491">
                  <c:v>350.13135999999997</c:v>
                </c:pt>
                <c:pt idx="3492">
                  <c:v>350.11597999999998</c:v>
                </c:pt>
                <c:pt idx="3493">
                  <c:v>350.10626999999999</c:v>
                </c:pt>
                <c:pt idx="3494">
                  <c:v>350.21609999999998</c:v>
                </c:pt>
                <c:pt idx="3495">
                  <c:v>350.10825999999997</c:v>
                </c:pt>
                <c:pt idx="3496">
                  <c:v>350.08920000000001</c:v>
                </c:pt>
                <c:pt idx="3497">
                  <c:v>350.10046</c:v>
                </c:pt>
                <c:pt idx="3498">
                  <c:v>350.10547000000003</c:v>
                </c:pt>
                <c:pt idx="3499">
                  <c:v>350.10050999999999</c:v>
                </c:pt>
                <c:pt idx="3500">
                  <c:v>350.10842000000002</c:v>
                </c:pt>
                <c:pt idx="3501">
                  <c:v>350.09930000000003</c:v>
                </c:pt>
                <c:pt idx="3502">
                  <c:v>350.11374999999998</c:v>
                </c:pt>
                <c:pt idx="3503">
                  <c:v>350.11716000000001</c:v>
                </c:pt>
                <c:pt idx="3504">
                  <c:v>350.10388</c:v>
                </c:pt>
                <c:pt idx="3505">
                  <c:v>350.12617</c:v>
                </c:pt>
                <c:pt idx="3506">
                  <c:v>350.09955000000002</c:v>
                </c:pt>
                <c:pt idx="3507">
                  <c:v>350.11255</c:v>
                </c:pt>
                <c:pt idx="3508">
                  <c:v>350.16230000000002</c:v>
                </c:pt>
                <c:pt idx="3509">
                  <c:v>350.13031000000001</c:v>
                </c:pt>
                <c:pt idx="3510">
                  <c:v>350.13252</c:v>
                </c:pt>
                <c:pt idx="3511">
                  <c:v>350.13119999999998</c:v>
                </c:pt>
                <c:pt idx="3512">
                  <c:v>350.15305999999998</c:v>
                </c:pt>
                <c:pt idx="3513">
                  <c:v>350.11685999999997</c:v>
                </c:pt>
                <c:pt idx="3514">
                  <c:v>350.14132999999998</c:v>
                </c:pt>
                <c:pt idx="3515">
                  <c:v>350.11842999999999</c:v>
                </c:pt>
                <c:pt idx="3516">
                  <c:v>350.14855</c:v>
                </c:pt>
                <c:pt idx="3517">
                  <c:v>350.11425000000003</c:v>
                </c:pt>
                <c:pt idx="3518">
                  <c:v>350.11727999999999</c:v>
                </c:pt>
                <c:pt idx="3519">
                  <c:v>350.11228999999997</c:v>
                </c:pt>
                <c:pt idx="3520">
                  <c:v>350.14035000000001</c:v>
                </c:pt>
                <c:pt idx="3521">
                  <c:v>350.12511999999998</c:v>
                </c:pt>
                <c:pt idx="3522">
                  <c:v>350.11702000000002</c:v>
                </c:pt>
                <c:pt idx="3523">
                  <c:v>350.1103</c:v>
                </c:pt>
                <c:pt idx="3524">
                  <c:v>350.07335</c:v>
                </c:pt>
                <c:pt idx="3525">
                  <c:v>350.12245999999999</c:v>
                </c:pt>
                <c:pt idx="3526">
                  <c:v>350.09089</c:v>
                </c:pt>
                <c:pt idx="3527">
                  <c:v>350.08481999999998</c:v>
                </c:pt>
                <c:pt idx="3528">
                  <c:v>350.10028999999997</c:v>
                </c:pt>
                <c:pt idx="3529">
                  <c:v>350.11421000000001</c:v>
                </c:pt>
                <c:pt idx="3530">
                  <c:v>350.09595999999999</c:v>
                </c:pt>
                <c:pt idx="3531">
                  <c:v>350.10181999999998</c:v>
                </c:pt>
                <c:pt idx="3532">
                  <c:v>350.10230000000001</c:v>
                </c:pt>
                <c:pt idx="3533">
                  <c:v>350.12365</c:v>
                </c:pt>
                <c:pt idx="3534">
                  <c:v>350.09696000000002</c:v>
                </c:pt>
                <c:pt idx="3535">
                  <c:v>350.08792</c:v>
                </c:pt>
                <c:pt idx="3536">
                  <c:v>350.09300000000002</c:v>
                </c:pt>
                <c:pt idx="3537">
                  <c:v>350.14188999999999</c:v>
                </c:pt>
                <c:pt idx="3538">
                  <c:v>350.10064999999997</c:v>
                </c:pt>
                <c:pt idx="3539">
                  <c:v>350.12594000000001</c:v>
                </c:pt>
                <c:pt idx="3540">
                  <c:v>350.11723999999998</c:v>
                </c:pt>
                <c:pt idx="3541">
                  <c:v>350.12959000000001</c:v>
                </c:pt>
                <c:pt idx="3542">
                  <c:v>350.11687000000001</c:v>
                </c:pt>
                <c:pt idx="3543">
                  <c:v>350.11275000000001</c:v>
                </c:pt>
                <c:pt idx="3544">
                  <c:v>350.11376999999999</c:v>
                </c:pt>
                <c:pt idx="3545">
                  <c:v>350.13191999999998</c:v>
                </c:pt>
                <c:pt idx="3546">
                  <c:v>350.12815999999998</c:v>
                </c:pt>
                <c:pt idx="3547">
                  <c:v>350.10199</c:v>
                </c:pt>
                <c:pt idx="3548">
                  <c:v>350.11644000000001</c:v>
                </c:pt>
                <c:pt idx="3549">
                  <c:v>350.10458999999997</c:v>
                </c:pt>
                <c:pt idx="3550">
                  <c:v>350.13821999999999</c:v>
                </c:pt>
                <c:pt idx="3551">
                  <c:v>350.11588</c:v>
                </c:pt>
                <c:pt idx="3552">
                  <c:v>350.13301999999999</c:v>
                </c:pt>
                <c:pt idx="3553">
                  <c:v>350.12648000000002</c:v>
                </c:pt>
                <c:pt idx="3554">
                  <c:v>350.16906</c:v>
                </c:pt>
                <c:pt idx="3555">
                  <c:v>350.27598</c:v>
                </c:pt>
                <c:pt idx="3556">
                  <c:v>350.11595</c:v>
                </c:pt>
                <c:pt idx="3557">
                  <c:v>350.11147</c:v>
                </c:pt>
                <c:pt idx="3558">
                  <c:v>350.12013000000002</c:v>
                </c:pt>
                <c:pt idx="3559">
                  <c:v>350.10171000000003</c:v>
                </c:pt>
                <c:pt idx="3560">
                  <c:v>350.10422</c:v>
                </c:pt>
                <c:pt idx="3561">
                  <c:v>350.10086999999999</c:v>
                </c:pt>
                <c:pt idx="3562">
                  <c:v>350.08578</c:v>
                </c:pt>
                <c:pt idx="3563">
                  <c:v>350.11932999999999</c:v>
                </c:pt>
                <c:pt idx="3564">
                  <c:v>350.09114</c:v>
                </c:pt>
                <c:pt idx="3565">
                  <c:v>350.11444999999998</c:v>
                </c:pt>
                <c:pt idx="3566">
                  <c:v>350.08794999999998</c:v>
                </c:pt>
                <c:pt idx="3567">
                  <c:v>350.09919000000002</c:v>
                </c:pt>
                <c:pt idx="3568">
                  <c:v>350.09652999999997</c:v>
                </c:pt>
                <c:pt idx="3569">
                  <c:v>350.10050999999999</c:v>
                </c:pt>
                <c:pt idx="3570">
                  <c:v>350.09922</c:v>
                </c:pt>
                <c:pt idx="3571">
                  <c:v>350.10296</c:v>
                </c:pt>
                <c:pt idx="3572">
                  <c:v>350.09987000000001</c:v>
                </c:pt>
                <c:pt idx="3573">
                  <c:v>350.10413999999997</c:v>
                </c:pt>
                <c:pt idx="3574">
                  <c:v>350.10248999999999</c:v>
                </c:pt>
                <c:pt idx="3575">
                  <c:v>350.10917000000001</c:v>
                </c:pt>
                <c:pt idx="3576">
                  <c:v>350.08058</c:v>
                </c:pt>
                <c:pt idx="3577">
                  <c:v>350.07603999999998</c:v>
                </c:pt>
                <c:pt idx="3578">
                  <c:v>350.08154999999999</c:v>
                </c:pt>
                <c:pt idx="3579">
                  <c:v>350.11516999999998</c:v>
                </c:pt>
                <c:pt idx="3580">
                  <c:v>350.11597999999998</c:v>
                </c:pt>
                <c:pt idx="3581">
                  <c:v>350.07213999999999</c:v>
                </c:pt>
                <c:pt idx="3582">
                  <c:v>350.09019999999998</c:v>
                </c:pt>
                <c:pt idx="3583">
                  <c:v>350.08021000000002</c:v>
                </c:pt>
                <c:pt idx="3584">
                  <c:v>350.12317000000002</c:v>
                </c:pt>
                <c:pt idx="3585">
                  <c:v>350.09685999999999</c:v>
                </c:pt>
                <c:pt idx="3586">
                  <c:v>350.10091</c:v>
                </c:pt>
                <c:pt idx="3587">
                  <c:v>350.07675999999998</c:v>
                </c:pt>
                <c:pt idx="3588">
                  <c:v>350.11090000000002</c:v>
                </c:pt>
                <c:pt idx="3589">
                  <c:v>350.07531999999998</c:v>
                </c:pt>
                <c:pt idx="3590">
                  <c:v>350.06947000000002</c:v>
                </c:pt>
                <c:pt idx="3591">
                  <c:v>350.07643999999999</c:v>
                </c:pt>
                <c:pt idx="3592">
                  <c:v>350.11264999999997</c:v>
                </c:pt>
                <c:pt idx="3593">
                  <c:v>350.07679999999999</c:v>
                </c:pt>
                <c:pt idx="3594">
                  <c:v>350.06828999999999</c:v>
                </c:pt>
                <c:pt idx="3595">
                  <c:v>350.07249999999999</c:v>
                </c:pt>
                <c:pt idx="3596">
                  <c:v>350.09750000000003</c:v>
                </c:pt>
                <c:pt idx="3597">
                  <c:v>350.08123999999998</c:v>
                </c:pt>
                <c:pt idx="3598">
                  <c:v>350.09012000000001</c:v>
                </c:pt>
                <c:pt idx="3599">
                  <c:v>350.09464000000003</c:v>
                </c:pt>
                <c:pt idx="3600">
                  <c:v>350.09028999999998</c:v>
                </c:pt>
                <c:pt idx="3601">
                  <c:v>350.08816000000002</c:v>
                </c:pt>
                <c:pt idx="3602">
                  <c:v>350.07344999999998</c:v>
                </c:pt>
                <c:pt idx="3603">
                  <c:v>350.07468999999998</c:v>
                </c:pt>
                <c:pt idx="3604">
                  <c:v>350.07726000000002</c:v>
                </c:pt>
                <c:pt idx="3605">
                  <c:v>350.10726</c:v>
                </c:pt>
                <c:pt idx="3606">
                  <c:v>350.12247000000002</c:v>
                </c:pt>
                <c:pt idx="3607">
                  <c:v>350.07407999999998</c:v>
                </c:pt>
                <c:pt idx="3608">
                  <c:v>350.07562000000001</c:v>
                </c:pt>
                <c:pt idx="3609">
                  <c:v>350.11394999999999</c:v>
                </c:pt>
                <c:pt idx="3610">
                  <c:v>350.08580999999998</c:v>
                </c:pt>
                <c:pt idx="3611">
                  <c:v>350.07790999999997</c:v>
                </c:pt>
                <c:pt idx="3612">
                  <c:v>350.07661000000002</c:v>
                </c:pt>
                <c:pt idx="3613">
                  <c:v>350.09280999999999</c:v>
                </c:pt>
                <c:pt idx="3614">
                  <c:v>350.04178999999999</c:v>
                </c:pt>
                <c:pt idx="3615">
                  <c:v>350.11203999999998</c:v>
                </c:pt>
                <c:pt idx="3616">
                  <c:v>350.17712999999998</c:v>
                </c:pt>
                <c:pt idx="3617">
                  <c:v>350.07396999999997</c:v>
                </c:pt>
                <c:pt idx="3618">
                  <c:v>350.04505</c:v>
                </c:pt>
                <c:pt idx="3619">
                  <c:v>350.07916</c:v>
                </c:pt>
                <c:pt idx="3620">
                  <c:v>350.07731000000001</c:v>
                </c:pt>
                <c:pt idx="3621">
                  <c:v>350.07596999999998</c:v>
                </c:pt>
                <c:pt idx="3622">
                  <c:v>350.11658</c:v>
                </c:pt>
                <c:pt idx="3623">
                  <c:v>350.06984999999997</c:v>
                </c:pt>
                <c:pt idx="3624">
                  <c:v>350.06245000000001</c:v>
                </c:pt>
                <c:pt idx="3625">
                  <c:v>350.09656000000001</c:v>
                </c:pt>
                <c:pt idx="3626">
                  <c:v>350.1268</c:v>
                </c:pt>
                <c:pt idx="3627">
                  <c:v>350.09476999999998</c:v>
                </c:pt>
                <c:pt idx="3628">
                  <c:v>350.09174999999999</c:v>
                </c:pt>
                <c:pt idx="3629">
                  <c:v>350.09237000000002</c:v>
                </c:pt>
                <c:pt idx="3630">
                  <c:v>350.11167</c:v>
                </c:pt>
                <c:pt idx="3631">
                  <c:v>350.09809999999999</c:v>
                </c:pt>
                <c:pt idx="3632">
                  <c:v>350.07772999999997</c:v>
                </c:pt>
                <c:pt idx="3633">
                  <c:v>350.07128999999998</c:v>
                </c:pt>
                <c:pt idx="3634">
                  <c:v>350.12061999999997</c:v>
                </c:pt>
                <c:pt idx="3635">
                  <c:v>350.04730000000001</c:v>
                </c:pt>
                <c:pt idx="3636">
                  <c:v>350.05601999999999</c:v>
                </c:pt>
                <c:pt idx="3637">
                  <c:v>350.07877000000002</c:v>
                </c:pt>
                <c:pt idx="3638">
                  <c:v>350.09877999999998</c:v>
                </c:pt>
                <c:pt idx="3639">
                  <c:v>350.0838</c:v>
                </c:pt>
                <c:pt idx="3640">
                  <c:v>350.07977</c:v>
                </c:pt>
                <c:pt idx="3641">
                  <c:v>350.09670999999997</c:v>
                </c:pt>
                <c:pt idx="3642">
                  <c:v>350.08607000000001</c:v>
                </c:pt>
                <c:pt idx="3643">
                  <c:v>350.10475000000002</c:v>
                </c:pt>
                <c:pt idx="3644">
                  <c:v>350.09023000000002</c:v>
                </c:pt>
                <c:pt idx="3645">
                  <c:v>350.06607000000002</c:v>
                </c:pt>
                <c:pt idx="3646">
                  <c:v>350.05113</c:v>
                </c:pt>
                <c:pt idx="3647">
                  <c:v>350.07261999999997</c:v>
                </c:pt>
                <c:pt idx="3648">
                  <c:v>350.05297999999999</c:v>
                </c:pt>
                <c:pt idx="3649">
                  <c:v>350.06292999999999</c:v>
                </c:pt>
                <c:pt idx="3650">
                  <c:v>350.04412000000002</c:v>
                </c:pt>
                <c:pt idx="3651">
                  <c:v>350.08681000000001</c:v>
                </c:pt>
                <c:pt idx="3652">
                  <c:v>350.04162000000002</c:v>
                </c:pt>
                <c:pt idx="3653">
                  <c:v>350.05358999999999</c:v>
                </c:pt>
                <c:pt idx="3654">
                  <c:v>350.07569999999998</c:v>
                </c:pt>
                <c:pt idx="3655">
                  <c:v>350.08145000000002</c:v>
                </c:pt>
                <c:pt idx="3656">
                  <c:v>350.08031</c:v>
                </c:pt>
                <c:pt idx="3657">
                  <c:v>350.02998000000002</c:v>
                </c:pt>
                <c:pt idx="3658">
                  <c:v>350.04099000000002</c:v>
                </c:pt>
                <c:pt idx="3659">
                  <c:v>350.04428999999999</c:v>
                </c:pt>
                <c:pt idx="3660">
                  <c:v>350.06243999999998</c:v>
                </c:pt>
                <c:pt idx="3661">
                  <c:v>350.06254999999999</c:v>
                </c:pt>
                <c:pt idx="3662">
                  <c:v>350.08413999999999</c:v>
                </c:pt>
                <c:pt idx="3663">
                  <c:v>350.08291000000003</c:v>
                </c:pt>
                <c:pt idx="3664">
                  <c:v>350.08336000000003</c:v>
                </c:pt>
                <c:pt idx="3665">
                  <c:v>350.07344000000001</c:v>
                </c:pt>
                <c:pt idx="3666">
                  <c:v>350.06441000000001</c:v>
                </c:pt>
                <c:pt idx="3667">
                  <c:v>350.02722999999997</c:v>
                </c:pt>
                <c:pt idx="3668">
                  <c:v>350.08132999999998</c:v>
                </c:pt>
                <c:pt idx="3669">
                  <c:v>350.06572</c:v>
                </c:pt>
                <c:pt idx="3670">
                  <c:v>350.05052999999998</c:v>
                </c:pt>
                <c:pt idx="3671">
                  <c:v>350.06819999999999</c:v>
                </c:pt>
                <c:pt idx="3672">
                  <c:v>350.11394000000001</c:v>
                </c:pt>
                <c:pt idx="3673">
                  <c:v>350.05356</c:v>
                </c:pt>
                <c:pt idx="3674">
                  <c:v>350.01729</c:v>
                </c:pt>
                <c:pt idx="3675">
                  <c:v>350.02512999999999</c:v>
                </c:pt>
                <c:pt idx="3676">
                  <c:v>350.13929000000002</c:v>
                </c:pt>
                <c:pt idx="3677">
                  <c:v>350.12096000000003</c:v>
                </c:pt>
                <c:pt idx="3678">
                  <c:v>350.05473000000001</c:v>
                </c:pt>
                <c:pt idx="3679">
                  <c:v>350.08235999999999</c:v>
                </c:pt>
                <c:pt idx="3680">
                  <c:v>350.05565999999999</c:v>
                </c:pt>
                <c:pt idx="3681">
                  <c:v>350.05984000000001</c:v>
                </c:pt>
                <c:pt idx="3682">
                  <c:v>350.03127000000001</c:v>
                </c:pt>
                <c:pt idx="3683">
                  <c:v>350.02213999999998</c:v>
                </c:pt>
                <c:pt idx="3684">
                  <c:v>350.0489</c:v>
                </c:pt>
                <c:pt idx="3685">
                  <c:v>350.06574999999998</c:v>
                </c:pt>
                <c:pt idx="3686">
                  <c:v>350.03525999999999</c:v>
                </c:pt>
                <c:pt idx="3687">
                  <c:v>350.03994999999998</c:v>
                </c:pt>
                <c:pt idx="3688">
                  <c:v>350.00313</c:v>
                </c:pt>
                <c:pt idx="3689">
                  <c:v>350.01864999999998</c:v>
                </c:pt>
                <c:pt idx="3690">
                  <c:v>350.02974</c:v>
                </c:pt>
                <c:pt idx="3691">
                  <c:v>350.02686</c:v>
                </c:pt>
                <c:pt idx="3692">
                  <c:v>350.05344000000002</c:v>
                </c:pt>
                <c:pt idx="3693">
                  <c:v>350.08195000000001</c:v>
                </c:pt>
                <c:pt idx="3694">
                  <c:v>350.02071999999998</c:v>
                </c:pt>
                <c:pt idx="3695">
                  <c:v>350.04176000000001</c:v>
                </c:pt>
                <c:pt idx="3696">
                  <c:v>350.03937999999999</c:v>
                </c:pt>
                <c:pt idx="3697">
                  <c:v>350.04615000000001</c:v>
                </c:pt>
                <c:pt idx="3698">
                  <c:v>350.07675999999998</c:v>
                </c:pt>
                <c:pt idx="3699">
                  <c:v>350.05385999999999</c:v>
                </c:pt>
                <c:pt idx="3700">
                  <c:v>350.06</c:v>
                </c:pt>
                <c:pt idx="3701">
                  <c:v>350.05092999999999</c:v>
                </c:pt>
                <c:pt idx="3702">
                  <c:v>350.07141000000001</c:v>
                </c:pt>
                <c:pt idx="3703">
                  <c:v>350.04327999999998</c:v>
                </c:pt>
                <c:pt idx="3704">
                  <c:v>350.07384000000002</c:v>
                </c:pt>
                <c:pt idx="3705">
                  <c:v>350.07814000000002</c:v>
                </c:pt>
                <c:pt idx="3706">
                  <c:v>350.10691000000003</c:v>
                </c:pt>
                <c:pt idx="3707">
                  <c:v>350.02163000000002</c:v>
                </c:pt>
                <c:pt idx="3708">
                  <c:v>350.03829999999999</c:v>
                </c:pt>
                <c:pt idx="3709">
                  <c:v>350.05977000000001</c:v>
                </c:pt>
                <c:pt idx="3710">
                  <c:v>350.10115000000002</c:v>
                </c:pt>
                <c:pt idx="3711">
                  <c:v>350.05561999999998</c:v>
                </c:pt>
                <c:pt idx="3712">
                  <c:v>350.02812</c:v>
                </c:pt>
                <c:pt idx="3713">
                  <c:v>350.02345000000003</c:v>
                </c:pt>
                <c:pt idx="3714">
                  <c:v>350.04736000000003</c:v>
                </c:pt>
                <c:pt idx="3715">
                  <c:v>350.06572</c:v>
                </c:pt>
                <c:pt idx="3716">
                  <c:v>350.06205</c:v>
                </c:pt>
                <c:pt idx="3717">
                  <c:v>350.04309999999998</c:v>
                </c:pt>
                <c:pt idx="3718">
                  <c:v>350.01238999999998</c:v>
                </c:pt>
                <c:pt idx="3719">
                  <c:v>350.04516999999998</c:v>
                </c:pt>
                <c:pt idx="3720">
                  <c:v>350.04329000000001</c:v>
                </c:pt>
                <c:pt idx="3721">
                  <c:v>350.08249999999998</c:v>
                </c:pt>
                <c:pt idx="3722">
                  <c:v>350.08472999999998</c:v>
                </c:pt>
                <c:pt idx="3723">
                  <c:v>350.05808999999999</c:v>
                </c:pt>
                <c:pt idx="3724">
                  <c:v>350.01916999999997</c:v>
                </c:pt>
                <c:pt idx="3725">
                  <c:v>350.06733000000003</c:v>
                </c:pt>
                <c:pt idx="3726">
                  <c:v>350.08121999999997</c:v>
                </c:pt>
                <c:pt idx="3727">
                  <c:v>350.11246999999997</c:v>
                </c:pt>
                <c:pt idx="3728">
                  <c:v>350.07238000000001</c:v>
                </c:pt>
                <c:pt idx="3729">
                  <c:v>350.06427000000002</c:v>
                </c:pt>
                <c:pt idx="3730">
                  <c:v>350.04108000000002</c:v>
                </c:pt>
                <c:pt idx="3731">
                  <c:v>350.07614999999998</c:v>
                </c:pt>
                <c:pt idx="3732">
                  <c:v>350.08197000000001</c:v>
                </c:pt>
                <c:pt idx="3733">
                  <c:v>350.08913999999999</c:v>
                </c:pt>
                <c:pt idx="3734">
                  <c:v>350.09611999999998</c:v>
                </c:pt>
                <c:pt idx="3735">
                  <c:v>350.06477999999998</c:v>
                </c:pt>
                <c:pt idx="3736">
                  <c:v>350.07839999999999</c:v>
                </c:pt>
                <c:pt idx="3737">
                  <c:v>350.19654000000003</c:v>
                </c:pt>
                <c:pt idx="3738">
                  <c:v>350.10615999999999</c:v>
                </c:pt>
                <c:pt idx="3739">
                  <c:v>350.07380000000001</c:v>
                </c:pt>
                <c:pt idx="3740">
                  <c:v>350.13727</c:v>
                </c:pt>
                <c:pt idx="3741">
                  <c:v>350.08769999999998</c:v>
                </c:pt>
                <c:pt idx="3742">
                  <c:v>350.09681</c:v>
                </c:pt>
                <c:pt idx="3743">
                  <c:v>350.08013</c:v>
                </c:pt>
                <c:pt idx="3744">
                  <c:v>350.09762999999998</c:v>
                </c:pt>
                <c:pt idx="3745">
                  <c:v>350.04689000000002</c:v>
                </c:pt>
                <c:pt idx="3746">
                  <c:v>350.06097999999997</c:v>
                </c:pt>
                <c:pt idx="3747">
                  <c:v>350.01814999999999</c:v>
                </c:pt>
                <c:pt idx="3748">
                  <c:v>350.08971000000003</c:v>
                </c:pt>
                <c:pt idx="3749">
                  <c:v>350.04709000000003</c:v>
                </c:pt>
                <c:pt idx="3750">
                  <c:v>350.04109999999997</c:v>
                </c:pt>
                <c:pt idx="3751">
                  <c:v>350.07355000000001</c:v>
                </c:pt>
                <c:pt idx="3752">
                  <c:v>350.27154999999999</c:v>
                </c:pt>
                <c:pt idx="3753">
                  <c:v>350.39787000000001</c:v>
                </c:pt>
                <c:pt idx="3754">
                  <c:v>350.51396</c:v>
                </c:pt>
                <c:pt idx="3755">
                  <c:v>350.63321000000002</c:v>
                </c:pt>
                <c:pt idx="3756">
                  <c:v>350.75867</c:v>
                </c:pt>
                <c:pt idx="3757">
                  <c:v>350.91687000000002</c:v>
                </c:pt>
                <c:pt idx="3758">
                  <c:v>350.95600999999999</c:v>
                </c:pt>
                <c:pt idx="3759">
                  <c:v>351.10268000000002</c:v>
                </c:pt>
                <c:pt idx="3760">
                  <c:v>351.23077000000001</c:v>
                </c:pt>
                <c:pt idx="3761">
                  <c:v>351.41971000000001</c:v>
                </c:pt>
                <c:pt idx="3762">
                  <c:v>351.45890000000003</c:v>
                </c:pt>
                <c:pt idx="3763">
                  <c:v>351.60043999999999</c:v>
                </c:pt>
                <c:pt idx="3764">
                  <c:v>351.72215999999997</c:v>
                </c:pt>
                <c:pt idx="3765">
                  <c:v>351.87786</c:v>
                </c:pt>
                <c:pt idx="3766">
                  <c:v>351.96125999999998</c:v>
                </c:pt>
                <c:pt idx="3767">
                  <c:v>352.08325000000002</c:v>
                </c:pt>
                <c:pt idx="3768">
                  <c:v>352.21627000000001</c:v>
                </c:pt>
                <c:pt idx="3769">
                  <c:v>352.34602999999998</c:v>
                </c:pt>
                <c:pt idx="3770">
                  <c:v>352.53496999999999</c:v>
                </c:pt>
                <c:pt idx="3771">
                  <c:v>352.61435999999998</c:v>
                </c:pt>
                <c:pt idx="3772">
                  <c:v>352.73840000000001</c:v>
                </c:pt>
                <c:pt idx="3773">
                  <c:v>352.85027000000002</c:v>
                </c:pt>
                <c:pt idx="3774">
                  <c:v>353.02015</c:v>
                </c:pt>
                <c:pt idx="3775">
                  <c:v>353.07949000000002</c:v>
                </c:pt>
                <c:pt idx="3776">
                  <c:v>353.21868999999998</c:v>
                </c:pt>
                <c:pt idx="3777">
                  <c:v>353.35489999999999</c:v>
                </c:pt>
                <c:pt idx="3778">
                  <c:v>353.51652999999999</c:v>
                </c:pt>
                <c:pt idx="3779">
                  <c:v>353.60415</c:v>
                </c:pt>
                <c:pt idx="3780">
                  <c:v>353.70882999999998</c:v>
                </c:pt>
                <c:pt idx="3781">
                  <c:v>353.81653999999997</c:v>
                </c:pt>
                <c:pt idx="3782">
                  <c:v>354.04532</c:v>
                </c:pt>
                <c:pt idx="3783">
                  <c:v>354.1114</c:v>
                </c:pt>
                <c:pt idx="3784">
                  <c:v>354.23576000000003</c:v>
                </c:pt>
                <c:pt idx="3785">
                  <c:v>354.35482999999999</c:v>
                </c:pt>
                <c:pt idx="3786">
                  <c:v>354.55504000000002</c:v>
                </c:pt>
                <c:pt idx="3787">
                  <c:v>354.64661999999998</c:v>
                </c:pt>
                <c:pt idx="3788">
                  <c:v>354.72570999999999</c:v>
                </c:pt>
                <c:pt idx="3789">
                  <c:v>354.82942000000003</c:v>
                </c:pt>
                <c:pt idx="3790">
                  <c:v>354.98984000000002</c:v>
                </c:pt>
                <c:pt idx="3791">
                  <c:v>355.12551999999999</c:v>
                </c:pt>
                <c:pt idx="3792">
                  <c:v>355.22226999999998</c:v>
                </c:pt>
                <c:pt idx="3793">
                  <c:v>355.37239</c:v>
                </c:pt>
                <c:pt idx="3794">
                  <c:v>355.50067999999999</c:v>
                </c:pt>
                <c:pt idx="3795">
                  <c:v>355.64567</c:v>
                </c:pt>
                <c:pt idx="3796">
                  <c:v>355.71938</c:v>
                </c:pt>
                <c:pt idx="3797">
                  <c:v>355.84386999999998</c:v>
                </c:pt>
                <c:pt idx="3798">
                  <c:v>356.11410999999998</c:v>
                </c:pt>
                <c:pt idx="3799">
                  <c:v>356.15429999999998</c:v>
                </c:pt>
                <c:pt idx="3800">
                  <c:v>356.23383000000001</c:v>
                </c:pt>
                <c:pt idx="3801">
                  <c:v>356.34075999999999</c:v>
                </c:pt>
                <c:pt idx="3802">
                  <c:v>356.48286999999999</c:v>
                </c:pt>
                <c:pt idx="3803">
                  <c:v>356.62509</c:v>
                </c:pt>
                <c:pt idx="3804">
                  <c:v>356.72541000000001</c:v>
                </c:pt>
                <c:pt idx="3805">
                  <c:v>356.84548999999998</c:v>
                </c:pt>
                <c:pt idx="3806">
                  <c:v>356.96897000000001</c:v>
                </c:pt>
                <c:pt idx="3807">
                  <c:v>357.11059</c:v>
                </c:pt>
                <c:pt idx="3808">
                  <c:v>357.25283000000002</c:v>
                </c:pt>
                <c:pt idx="3809">
                  <c:v>357.34685000000002</c:v>
                </c:pt>
                <c:pt idx="3810">
                  <c:v>357.48707000000002</c:v>
                </c:pt>
                <c:pt idx="3811">
                  <c:v>357.63049999999998</c:v>
                </c:pt>
                <c:pt idx="3812">
                  <c:v>357.77525000000003</c:v>
                </c:pt>
                <c:pt idx="3813">
                  <c:v>357.88565</c:v>
                </c:pt>
                <c:pt idx="3814">
                  <c:v>358.02769999999998</c:v>
                </c:pt>
                <c:pt idx="3815">
                  <c:v>358.13412</c:v>
                </c:pt>
                <c:pt idx="3816">
                  <c:v>358.30554999999998</c:v>
                </c:pt>
                <c:pt idx="3817">
                  <c:v>358.41129000000001</c:v>
                </c:pt>
                <c:pt idx="3818">
                  <c:v>358.51328999999998</c:v>
                </c:pt>
                <c:pt idx="3819">
                  <c:v>358.62545</c:v>
                </c:pt>
                <c:pt idx="3820">
                  <c:v>358.78476999999998</c:v>
                </c:pt>
                <c:pt idx="3821">
                  <c:v>358.88369</c:v>
                </c:pt>
                <c:pt idx="3822">
                  <c:v>359.00864999999999</c:v>
                </c:pt>
                <c:pt idx="3823">
                  <c:v>359.11828000000003</c:v>
                </c:pt>
                <c:pt idx="3824">
                  <c:v>359.25779999999997</c:v>
                </c:pt>
                <c:pt idx="3825">
                  <c:v>359.38288</c:v>
                </c:pt>
                <c:pt idx="3826">
                  <c:v>359.48836999999997</c:v>
                </c:pt>
                <c:pt idx="3827">
                  <c:v>359.60809999999998</c:v>
                </c:pt>
                <c:pt idx="3828">
                  <c:v>359.76146999999997</c:v>
                </c:pt>
                <c:pt idx="3829">
                  <c:v>359.90035</c:v>
                </c:pt>
                <c:pt idx="3830">
                  <c:v>359.99968999999999</c:v>
                </c:pt>
                <c:pt idx="3831">
                  <c:v>360.14058999999997</c:v>
                </c:pt>
                <c:pt idx="3832">
                  <c:v>360.28800999999999</c:v>
                </c:pt>
                <c:pt idx="3833">
                  <c:v>360.43952999999999</c:v>
                </c:pt>
                <c:pt idx="3834">
                  <c:v>360.55941999999999</c:v>
                </c:pt>
                <c:pt idx="3835">
                  <c:v>360.64843000000002</c:v>
                </c:pt>
                <c:pt idx="3836">
                  <c:v>360.77269999999999</c:v>
                </c:pt>
                <c:pt idx="3837">
                  <c:v>360.89906999999999</c:v>
                </c:pt>
                <c:pt idx="3838">
                  <c:v>361.01821999999999</c:v>
                </c:pt>
                <c:pt idx="3839">
                  <c:v>361.137</c:v>
                </c:pt>
                <c:pt idx="3840">
                  <c:v>361.23640999999998</c:v>
                </c:pt>
                <c:pt idx="3841">
                  <c:v>361.40431999999998</c:v>
                </c:pt>
                <c:pt idx="3842">
                  <c:v>361.47584000000001</c:v>
                </c:pt>
                <c:pt idx="3843">
                  <c:v>361.61041</c:v>
                </c:pt>
                <c:pt idx="3844">
                  <c:v>361.78426999999999</c:v>
                </c:pt>
                <c:pt idx="3845">
                  <c:v>361.91307999999998</c:v>
                </c:pt>
                <c:pt idx="3846">
                  <c:v>362.06421</c:v>
                </c:pt>
                <c:pt idx="3847">
                  <c:v>362.15768000000003</c:v>
                </c:pt>
                <c:pt idx="3848">
                  <c:v>362.30452000000002</c:v>
                </c:pt>
                <c:pt idx="3849">
                  <c:v>362.40046999999998</c:v>
                </c:pt>
                <c:pt idx="3850">
                  <c:v>362.54430000000002</c:v>
                </c:pt>
                <c:pt idx="3851">
                  <c:v>362.6481</c:v>
                </c:pt>
                <c:pt idx="3852">
                  <c:v>362.76400999999998</c:v>
                </c:pt>
                <c:pt idx="3853">
                  <c:v>362.88009</c:v>
                </c:pt>
                <c:pt idx="3854">
                  <c:v>363.03737000000001</c:v>
                </c:pt>
                <c:pt idx="3855">
                  <c:v>363.10762</c:v>
                </c:pt>
                <c:pt idx="3856">
                  <c:v>363.27213</c:v>
                </c:pt>
                <c:pt idx="3857">
                  <c:v>363.38290999999998</c:v>
                </c:pt>
                <c:pt idx="3858">
                  <c:v>363.56135</c:v>
                </c:pt>
                <c:pt idx="3859">
                  <c:v>363.81362000000001</c:v>
                </c:pt>
                <c:pt idx="3860">
                  <c:v>363.79671000000002</c:v>
                </c:pt>
                <c:pt idx="3861">
                  <c:v>363.89463000000001</c:v>
                </c:pt>
                <c:pt idx="3862">
                  <c:v>364.05626999999998</c:v>
                </c:pt>
                <c:pt idx="3863">
                  <c:v>364.12713000000002</c:v>
                </c:pt>
                <c:pt idx="3864">
                  <c:v>364.25234</c:v>
                </c:pt>
                <c:pt idx="3865">
                  <c:v>364.38625999999999</c:v>
                </c:pt>
                <c:pt idx="3866">
                  <c:v>364.52314999999999</c:v>
                </c:pt>
                <c:pt idx="3867">
                  <c:v>364.64258999999998</c:v>
                </c:pt>
                <c:pt idx="3868">
                  <c:v>364.73838000000001</c:v>
                </c:pt>
                <c:pt idx="3869">
                  <c:v>364.84843999999998</c:v>
                </c:pt>
                <c:pt idx="3870">
                  <c:v>364.95726999999999</c:v>
                </c:pt>
                <c:pt idx="3871">
                  <c:v>365.09960000000001</c:v>
                </c:pt>
                <c:pt idx="3872">
                  <c:v>365.20296999999999</c:v>
                </c:pt>
                <c:pt idx="3873">
                  <c:v>365.34604000000002</c:v>
                </c:pt>
                <c:pt idx="3874">
                  <c:v>365.48473000000001</c:v>
                </c:pt>
                <c:pt idx="3875">
                  <c:v>365.62043</c:v>
                </c:pt>
                <c:pt idx="3876">
                  <c:v>365.73273999999998</c:v>
                </c:pt>
                <c:pt idx="3877">
                  <c:v>365.84194000000002</c:v>
                </c:pt>
                <c:pt idx="3878">
                  <c:v>365.96244000000002</c:v>
                </c:pt>
                <c:pt idx="3879">
                  <c:v>366.14753999999999</c:v>
                </c:pt>
                <c:pt idx="3880">
                  <c:v>366.17878999999999</c:v>
                </c:pt>
                <c:pt idx="3881">
                  <c:v>366.32920000000001</c:v>
                </c:pt>
                <c:pt idx="3882">
                  <c:v>366.46354000000002</c:v>
                </c:pt>
                <c:pt idx="3883">
                  <c:v>366.63247000000001</c:v>
                </c:pt>
                <c:pt idx="3884">
                  <c:v>366.72859999999997</c:v>
                </c:pt>
                <c:pt idx="3885">
                  <c:v>366.86595</c:v>
                </c:pt>
                <c:pt idx="3886">
                  <c:v>366.99464</c:v>
                </c:pt>
                <c:pt idx="3887">
                  <c:v>367.12403999999998</c:v>
                </c:pt>
                <c:pt idx="3888">
                  <c:v>367.28005000000002</c:v>
                </c:pt>
                <c:pt idx="3889">
                  <c:v>367.35802000000001</c:v>
                </c:pt>
                <c:pt idx="3890">
                  <c:v>367.50047000000001</c:v>
                </c:pt>
                <c:pt idx="3891">
                  <c:v>367.58183000000002</c:v>
                </c:pt>
                <c:pt idx="3892">
                  <c:v>367.74236999999999</c:v>
                </c:pt>
                <c:pt idx="3893">
                  <c:v>367.82078999999999</c:v>
                </c:pt>
                <c:pt idx="3894">
                  <c:v>367.95215000000002</c:v>
                </c:pt>
                <c:pt idx="3895">
                  <c:v>368.07238999999998</c:v>
                </c:pt>
                <c:pt idx="3896">
                  <c:v>368.26344999999998</c:v>
                </c:pt>
                <c:pt idx="3897">
                  <c:v>368.37252999999998</c:v>
                </c:pt>
                <c:pt idx="3898">
                  <c:v>368.50814000000003</c:v>
                </c:pt>
                <c:pt idx="3899">
                  <c:v>368.62601999999998</c:v>
                </c:pt>
                <c:pt idx="3900">
                  <c:v>368.74763999999999</c:v>
                </c:pt>
                <c:pt idx="3901">
                  <c:v>368.89339000000001</c:v>
                </c:pt>
                <c:pt idx="3902">
                  <c:v>368.98063000000002</c:v>
                </c:pt>
                <c:pt idx="3903">
                  <c:v>369.08402000000001</c:v>
                </c:pt>
                <c:pt idx="3904">
                  <c:v>369.21963</c:v>
                </c:pt>
                <c:pt idx="3905">
                  <c:v>369.37097</c:v>
                </c:pt>
                <c:pt idx="3906">
                  <c:v>369.47471999999999</c:v>
                </c:pt>
                <c:pt idx="3907">
                  <c:v>369.61214999999999</c:v>
                </c:pt>
                <c:pt idx="3908">
                  <c:v>369.75292000000002</c:v>
                </c:pt>
                <c:pt idx="3909">
                  <c:v>369.92970000000003</c:v>
                </c:pt>
                <c:pt idx="3910">
                  <c:v>370.00301000000002</c:v>
                </c:pt>
                <c:pt idx="3911">
                  <c:v>370.12889999999999</c:v>
                </c:pt>
                <c:pt idx="3912">
                  <c:v>370.26065999999997</c:v>
                </c:pt>
                <c:pt idx="3913">
                  <c:v>370.38153</c:v>
                </c:pt>
                <c:pt idx="3914">
                  <c:v>370.53145000000001</c:v>
                </c:pt>
                <c:pt idx="3915">
                  <c:v>370.65222</c:v>
                </c:pt>
                <c:pt idx="3916">
                  <c:v>370.79897999999997</c:v>
                </c:pt>
                <c:pt idx="3917">
                  <c:v>370.90640999999999</c:v>
                </c:pt>
                <c:pt idx="3918">
                  <c:v>370.95067999999998</c:v>
                </c:pt>
                <c:pt idx="3919">
                  <c:v>371.15879000000001</c:v>
                </c:pt>
                <c:pt idx="3920">
                  <c:v>371.41336999999999</c:v>
                </c:pt>
                <c:pt idx="3921">
                  <c:v>371.38848000000002</c:v>
                </c:pt>
                <c:pt idx="3922">
                  <c:v>371.52213999999998</c:v>
                </c:pt>
                <c:pt idx="3923">
                  <c:v>371.60406</c:v>
                </c:pt>
                <c:pt idx="3924">
                  <c:v>371.72374000000002</c:v>
                </c:pt>
                <c:pt idx="3925">
                  <c:v>371.81939</c:v>
                </c:pt>
                <c:pt idx="3926">
                  <c:v>372.05833999999999</c:v>
                </c:pt>
                <c:pt idx="3927">
                  <c:v>372.08663999999999</c:v>
                </c:pt>
                <c:pt idx="3928">
                  <c:v>372.23</c:v>
                </c:pt>
                <c:pt idx="3929">
                  <c:v>372.35939999999999</c:v>
                </c:pt>
                <c:pt idx="3930">
                  <c:v>372.53699</c:v>
                </c:pt>
                <c:pt idx="3931">
                  <c:v>372.65035</c:v>
                </c:pt>
                <c:pt idx="3932">
                  <c:v>372.84233</c:v>
                </c:pt>
                <c:pt idx="3933">
                  <c:v>372.94382999999999</c:v>
                </c:pt>
                <c:pt idx="3934">
                  <c:v>373.04302999999999</c:v>
                </c:pt>
                <c:pt idx="3935">
                  <c:v>373.10523999999998</c:v>
                </c:pt>
                <c:pt idx="3936">
                  <c:v>373.23027999999999</c:v>
                </c:pt>
                <c:pt idx="3937">
                  <c:v>373.35440999999997</c:v>
                </c:pt>
                <c:pt idx="3938">
                  <c:v>373.55711000000002</c:v>
                </c:pt>
                <c:pt idx="3939">
                  <c:v>373.60798</c:v>
                </c:pt>
                <c:pt idx="3940">
                  <c:v>373.73865000000001</c:v>
                </c:pt>
                <c:pt idx="3941">
                  <c:v>373.80482000000001</c:v>
                </c:pt>
                <c:pt idx="3942">
                  <c:v>373.99124</c:v>
                </c:pt>
                <c:pt idx="3943">
                  <c:v>374.17246</c:v>
                </c:pt>
                <c:pt idx="3944">
                  <c:v>374.27402999999998</c:v>
                </c:pt>
                <c:pt idx="3945">
                  <c:v>374.34172999999998</c:v>
                </c:pt>
                <c:pt idx="3946">
                  <c:v>374.54327000000001</c:v>
                </c:pt>
                <c:pt idx="3947">
                  <c:v>374.67601999999999</c:v>
                </c:pt>
                <c:pt idx="3948">
                  <c:v>374.75673</c:v>
                </c:pt>
                <c:pt idx="3949">
                  <c:v>374.80759999999998</c:v>
                </c:pt>
                <c:pt idx="3950">
                  <c:v>374.98548</c:v>
                </c:pt>
                <c:pt idx="3951">
                  <c:v>375.07461000000001</c:v>
                </c:pt>
                <c:pt idx="3952">
                  <c:v>375.13896</c:v>
                </c:pt>
                <c:pt idx="3953">
                  <c:v>375.30869999999999</c:v>
                </c:pt>
                <c:pt idx="3954">
                  <c:v>375.39654000000002</c:v>
                </c:pt>
                <c:pt idx="3955">
                  <c:v>375.57375000000002</c:v>
                </c:pt>
                <c:pt idx="3956">
                  <c:v>375.65197000000001</c:v>
                </c:pt>
                <c:pt idx="3957">
                  <c:v>375.75123000000002</c:v>
                </c:pt>
                <c:pt idx="3958">
                  <c:v>375.92012999999997</c:v>
                </c:pt>
                <c:pt idx="3959">
                  <c:v>376.07306</c:v>
                </c:pt>
                <c:pt idx="3960">
                  <c:v>376.14679000000001</c:v>
                </c:pt>
                <c:pt idx="3961">
                  <c:v>376.24768</c:v>
                </c:pt>
                <c:pt idx="3962">
                  <c:v>376.38853999999998</c:v>
                </c:pt>
                <c:pt idx="3963">
                  <c:v>376.49444</c:v>
                </c:pt>
                <c:pt idx="3964">
                  <c:v>376.67964999999998</c:v>
                </c:pt>
                <c:pt idx="3965">
                  <c:v>376.74286000000001</c:v>
                </c:pt>
                <c:pt idx="3966">
                  <c:v>376.88308000000001</c:v>
                </c:pt>
                <c:pt idx="3967">
                  <c:v>377.03800000000001</c:v>
                </c:pt>
                <c:pt idx="3968">
                  <c:v>377.21310999999997</c:v>
                </c:pt>
                <c:pt idx="3969">
                  <c:v>377.27114999999998</c:v>
                </c:pt>
                <c:pt idx="3970">
                  <c:v>377.404</c:v>
                </c:pt>
                <c:pt idx="3971">
                  <c:v>377.51850000000002</c:v>
                </c:pt>
                <c:pt idx="3972">
                  <c:v>377.69206000000003</c:v>
                </c:pt>
                <c:pt idx="3973">
                  <c:v>377.80617000000001</c:v>
                </c:pt>
                <c:pt idx="3974">
                  <c:v>377.92887999999999</c:v>
                </c:pt>
                <c:pt idx="3975">
                  <c:v>378.06207000000001</c:v>
                </c:pt>
                <c:pt idx="3976">
                  <c:v>378.22976</c:v>
                </c:pt>
                <c:pt idx="3977">
                  <c:v>378.33076999999997</c:v>
                </c:pt>
                <c:pt idx="3978">
                  <c:v>378.47289000000001</c:v>
                </c:pt>
                <c:pt idx="3979">
                  <c:v>378.58573000000001</c:v>
                </c:pt>
                <c:pt idx="3980">
                  <c:v>378.78316999999998</c:v>
                </c:pt>
                <c:pt idx="3981">
                  <c:v>378.88704000000001</c:v>
                </c:pt>
                <c:pt idx="3982">
                  <c:v>378.96168</c:v>
                </c:pt>
                <c:pt idx="3983">
                  <c:v>379.06254999999999</c:v>
                </c:pt>
                <c:pt idx="3984">
                  <c:v>379.17313999999999</c:v>
                </c:pt>
                <c:pt idx="3985">
                  <c:v>379.39384000000001</c:v>
                </c:pt>
                <c:pt idx="3986">
                  <c:v>379.46735000000001</c:v>
                </c:pt>
                <c:pt idx="3987">
                  <c:v>379.58006999999998</c:v>
                </c:pt>
                <c:pt idx="3988">
                  <c:v>379.67446999999999</c:v>
                </c:pt>
                <c:pt idx="3989">
                  <c:v>379.83004</c:v>
                </c:pt>
                <c:pt idx="3990">
                  <c:v>379.92378000000002</c:v>
                </c:pt>
                <c:pt idx="3991">
                  <c:v>380.02469000000002</c:v>
                </c:pt>
                <c:pt idx="3992">
                  <c:v>380.17743999999999</c:v>
                </c:pt>
                <c:pt idx="3993">
                  <c:v>380.31715000000003</c:v>
                </c:pt>
                <c:pt idx="3994">
                  <c:v>380.42077</c:v>
                </c:pt>
                <c:pt idx="3995">
                  <c:v>380.56409000000002</c:v>
                </c:pt>
                <c:pt idx="3996">
                  <c:v>380.69067999999999</c:v>
                </c:pt>
                <c:pt idx="3997">
                  <c:v>380.82717000000002</c:v>
                </c:pt>
                <c:pt idx="3998">
                  <c:v>380.99493999999999</c:v>
                </c:pt>
                <c:pt idx="3999">
                  <c:v>381.0736</c:v>
                </c:pt>
                <c:pt idx="4000">
                  <c:v>381.18939999999998</c:v>
                </c:pt>
                <c:pt idx="4001">
                  <c:v>381.29799000000003</c:v>
                </c:pt>
                <c:pt idx="4002">
                  <c:v>381.41167000000002</c:v>
                </c:pt>
                <c:pt idx="4003">
                  <c:v>381.53217999999998</c:v>
                </c:pt>
                <c:pt idx="4004">
                  <c:v>381.68065999999999</c:v>
                </c:pt>
                <c:pt idx="4005">
                  <c:v>381.80241999999998</c:v>
                </c:pt>
                <c:pt idx="4006">
                  <c:v>381.89690000000002</c:v>
                </c:pt>
                <c:pt idx="4007">
                  <c:v>382.02719000000002</c:v>
                </c:pt>
                <c:pt idx="4008">
                  <c:v>382.18182000000002</c:v>
                </c:pt>
                <c:pt idx="4009">
                  <c:v>382.28303</c:v>
                </c:pt>
                <c:pt idx="4010">
                  <c:v>382.41687000000002</c:v>
                </c:pt>
                <c:pt idx="4011">
                  <c:v>382.52373999999998</c:v>
                </c:pt>
                <c:pt idx="4012">
                  <c:v>382.68774000000002</c:v>
                </c:pt>
                <c:pt idx="4013">
                  <c:v>382.80338</c:v>
                </c:pt>
                <c:pt idx="4014">
                  <c:v>382.94564000000003</c:v>
                </c:pt>
                <c:pt idx="4015">
                  <c:v>383.08190000000002</c:v>
                </c:pt>
                <c:pt idx="4016">
                  <c:v>383.21632</c:v>
                </c:pt>
                <c:pt idx="4017">
                  <c:v>383.30545000000001</c:v>
                </c:pt>
                <c:pt idx="4018">
                  <c:v>383.39738</c:v>
                </c:pt>
                <c:pt idx="4019">
                  <c:v>383.61419999999998</c:v>
                </c:pt>
                <c:pt idx="4020">
                  <c:v>383.69587000000001</c:v>
                </c:pt>
                <c:pt idx="4021">
                  <c:v>383.85113999999999</c:v>
                </c:pt>
                <c:pt idx="4022">
                  <c:v>383.95366999999999</c:v>
                </c:pt>
                <c:pt idx="4023">
                  <c:v>384.06614999999999</c:v>
                </c:pt>
                <c:pt idx="4024">
                  <c:v>384.17766999999998</c:v>
                </c:pt>
                <c:pt idx="4025">
                  <c:v>384.25331</c:v>
                </c:pt>
                <c:pt idx="4026">
                  <c:v>384.38276000000002</c:v>
                </c:pt>
                <c:pt idx="4027">
                  <c:v>384.56903999999997</c:v>
                </c:pt>
                <c:pt idx="4028">
                  <c:v>384.68928</c:v>
                </c:pt>
                <c:pt idx="4029">
                  <c:v>384.83073999999999</c:v>
                </c:pt>
                <c:pt idx="4030">
                  <c:v>384.9796</c:v>
                </c:pt>
                <c:pt idx="4031">
                  <c:v>385.09611000000001</c:v>
                </c:pt>
                <c:pt idx="4032">
                  <c:v>385.16879999999998</c:v>
                </c:pt>
                <c:pt idx="4033">
                  <c:v>385.28602000000001</c:v>
                </c:pt>
                <c:pt idx="4034">
                  <c:v>385.43603000000002</c:v>
                </c:pt>
                <c:pt idx="4035">
                  <c:v>385.56673000000001</c:v>
                </c:pt>
                <c:pt idx="4036">
                  <c:v>385.73018999999999</c:v>
                </c:pt>
                <c:pt idx="4037">
                  <c:v>385.83661999999998</c:v>
                </c:pt>
                <c:pt idx="4038">
                  <c:v>385.92326000000003</c:v>
                </c:pt>
                <c:pt idx="4039">
                  <c:v>386.02364999999998</c:v>
                </c:pt>
                <c:pt idx="4040">
                  <c:v>386.22825999999998</c:v>
                </c:pt>
                <c:pt idx="4041">
                  <c:v>386.40719999999999</c:v>
                </c:pt>
                <c:pt idx="4042">
                  <c:v>386.51285000000001</c:v>
                </c:pt>
                <c:pt idx="4043">
                  <c:v>386.61344000000003</c:v>
                </c:pt>
                <c:pt idx="4044">
                  <c:v>386.76015999999998</c:v>
                </c:pt>
                <c:pt idx="4045">
                  <c:v>386.87695000000002</c:v>
                </c:pt>
                <c:pt idx="4046">
                  <c:v>389.87457000000001</c:v>
                </c:pt>
                <c:pt idx="4047">
                  <c:v>390.0163</c:v>
                </c:pt>
                <c:pt idx="4048">
                  <c:v>390.14524999999998</c:v>
                </c:pt>
                <c:pt idx="4049">
                  <c:v>390.26814999999999</c:v>
                </c:pt>
                <c:pt idx="4050">
                  <c:v>390.43707000000001</c:v>
                </c:pt>
                <c:pt idx="4051">
                  <c:v>390.53318000000002</c:v>
                </c:pt>
                <c:pt idx="4052">
                  <c:v>390.62177000000003</c:v>
                </c:pt>
                <c:pt idx="4053">
                  <c:v>390.71782000000002</c:v>
                </c:pt>
                <c:pt idx="4054">
                  <c:v>390.90588000000002</c:v>
                </c:pt>
                <c:pt idx="4055">
                  <c:v>391.02528999999998</c:v>
                </c:pt>
                <c:pt idx="4056">
                  <c:v>391.13031000000001</c:v>
                </c:pt>
                <c:pt idx="4057">
                  <c:v>391.23547000000002</c:v>
                </c:pt>
                <c:pt idx="4058">
                  <c:v>391.38819999999998</c:v>
                </c:pt>
                <c:pt idx="4059">
                  <c:v>391.49885</c:v>
                </c:pt>
                <c:pt idx="4060">
                  <c:v>391.59915999999998</c:v>
                </c:pt>
                <c:pt idx="4061">
                  <c:v>391.72041000000002</c:v>
                </c:pt>
                <c:pt idx="4062">
                  <c:v>391.83524999999997</c:v>
                </c:pt>
                <c:pt idx="4063">
                  <c:v>391.99772999999999</c:v>
                </c:pt>
                <c:pt idx="4064">
                  <c:v>392.08368000000002</c:v>
                </c:pt>
                <c:pt idx="4065">
                  <c:v>392.2389</c:v>
                </c:pt>
                <c:pt idx="4066">
                  <c:v>392.37051000000002</c:v>
                </c:pt>
                <c:pt idx="4067">
                  <c:v>392.53591</c:v>
                </c:pt>
                <c:pt idx="4068">
                  <c:v>392.57963999999998</c:v>
                </c:pt>
                <c:pt idx="4069">
                  <c:v>392.70821000000001</c:v>
                </c:pt>
                <c:pt idx="4070">
                  <c:v>392.83049999999997</c:v>
                </c:pt>
                <c:pt idx="4071">
                  <c:v>392.99077</c:v>
                </c:pt>
                <c:pt idx="4072">
                  <c:v>393.10075999999998</c:v>
                </c:pt>
                <c:pt idx="4073">
                  <c:v>393.19682</c:v>
                </c:pt>
                <c:pt idx="4074">
                  <c:v>393.34886</c:v>
                </c:pt>
                <c:pt idx="4075">
                  <c:v>393.43299999999999</c:v>
                </c:pt>
                <c:pt idx="4076">
                  <c:v>393.57393000000002</c:v>
                </c:pt>
                <c:pt idx="4077">
                  <c:v>393.72879</c:v>
                </c:pt>
                <c:pt idx="4078">
                  <c:v>393.88067000000001</c:v>
                </c:pt>
                <c:pt idx="4079">
                  <c:v>394.07510000000002</c:v>
                </c:pt>
                <c:pt idx="4080">
                  <c:v>394.10359</c:v>
                </c:pt>
                <c:pt idx="4081">
                  <c:v>394.19477000000001</c:v>
                </c:pt>
                <c:pt idx="4082">
                  <c:v>394.31270999999998</c:v>
                </c:pt>
                <c:pt idx="4083">
                  <c:v>394.47851000000003</c:v>
                </c:pt>
                <c:pt idx="4084">
                  <c:v>394.67756000000003</c:v>
                </c:pt>
                <c:pt idx="4085">
                  <c:v>394.80988000000002</c:v>
                </c:pt>
                <c:pt idx="4086">
                  <c:v>394.98782999999997</c:v>
                </c:pt>
                <c:pt idx="4087">
                  <c:v>395.10852999999997</c:v>
                </c:pt>
                <c:pt idx="4088">
                  <c:v>395.21420999999998</c:v>
                </c:pt>
                <c:pt idx="4089">
                  <c:v>395.33019999999999</c:v>
                </c:pt>
                <c:pt idx="4090">
                  <c:v>395.50150000000002</c:v>
                </c:pt>
                <c:pt idx="4091">
                  <c:v>395.60912000000002</c:v>
                </c:pt>
                <c:pt idx="4092">
                  <c:v>395.67038000000002</c:v>
                </c:pt>
                <c:pt idx="4093">
                  <c:v>395.80405999999999</c:v>
                </c:pt>
                <c:pt idx="4094">
                  <c:v>395.89222999999998</c:v>
                </c:pt>
                <c:pt idx="4095">
                  <c:v>395.95011</c:v>
                </c:pt>
                <c:pt idx="4096">
                  <c:v>396.0865</c:v>
                </c:pt>
                <c:pt idx="4097">
                  <c:v>396.18517000000003</c:v>
                </c:pt>
                <c:pt idx="4098">
                  <c:v>396.30104</c:v>
                </c:pt>
                <c:pt idx="4099">
                  <c:v>396.40177999999997</c:v>
                </c:pt>
                <c:pt idx="4100">
                  <c:v>396.53386</c:v>
                </c:pt>
                <c:pt idx="4101">
                  <c:v>396.75306</c:v>
                </c:pt>
                <c:pt idx="4102">
                  <c:v>396.83532000000002</c:v>
                </c:pt>
                <c:pt idx="4103">
                  <c:v>397.02253999999999</c:v>
                </c:pt>
                <c:pt idx="4104">
                  <c:v>397.21730000000002</c:v>
                </c:pt>
                <c:pt idx="4105">
                  <c:v>397.26654000000002</c:v>
                </c:pt>
                <c:pt idx="4106">
                  <c:v>397.34991000000002</c:v>
                </c:pt>
                <c:pt idx="4107">
                  <c:v>397.47640999999999</c:v>
                </c:pt>
                <c:pt idx="4108">
                  <c:v>397.61682000000002</c:v>
                </c:pt>
                <c:pt idx="4109">
                  <c:v>397.78717</c:v>
                </c:pt>
                <c:pt idx="4110">
                  <c:v>397.89562999999998</c:v>
                </c:pt>
                <c:pt idx="4111">
                  <c:v>398.05372</c:v>
                </c:pt>
                <c:pt idx="4112">
                  <c:v>398.16221999999999</c:v>
                </c:pt>
                <c:pt idx="4113">
                  <c:v>398.30383999999998</c:v>
                </c:pt>
                <c:pt idx="4114">
                  <c:v>398.43243000000001</c:v>
                </c:pt>
                <c:pt idx="4115">
                  <c:v>398.55568</c:v>
                </c:pt>
                <c:pt idx="4116">
                  <c:v>398.64004999999997</c:v>
                </c:pt>
                <c:pt idx="4117">
                  <c:v>398.76747</c:v>
                </c:pt>
                <c:pt idx="4118">
                  <c:v>398.94976000000003</c:v>
                </c:pt>
                <c:pt idx="4119">
                  <c:v>399.06292000000002</c:v>
                </c:pt>
                <c:pt idx="4120">
                  <c:v>399.18187</c:v>
                </c:pt>
                <c:pt idx="4121">
                  <c:v>399.35261000000003</c:v>
                </c:pt>
                <c:pt idx="4122">
                  <c:v>399.41196000000002</c:v>
                </c:pt>
                <c:pt idx="4123">
                  <c:v>399.51661000000001</c:v>
                </c:pt>
                <c:pt idx="4124">
                  <c:v>399.68853999999999</c:v>
                </c:pt>
                <c:pt idx="4125">
                  <c:v>399.87576000000001</c:v>
                </c:pt>
                <c:pt idx="4126">
                  <c:v>400.09491000000003</c:v>
                </c:pt>
                <c:pt idx="4127">
                  <c:v>400.18302</c:v>
                </c:pt>
                <c:pt idx="4128">
                  <c:v>400.19258000000002</c:v>
                </c:pt>
                <c:pt idx="4129">
                  <c:v>400.18527999999998</c:v>
                </c:pt>
                <c:pt idx="4130">
                  <c:v>400.20823999999999</c:v>
                </c:pt>
                <c:pt idx="4131">
                  <c:v>400.17504000000002</c:v>
                </c:pt>
                <c:pt idx="4132">
                  <c:v>400.15517</c:v>
                </c:pt>
                <c:pt idx="4133">
                  <c:v>400.17054999999999</c:v>
                </c:pt>
                <c:pt idx="4134">
                  <c:v>400.15974</c:v>
                </c:pt>
                <c:pt idx="4135">
                  <c:v>400.15721000000002</c:v>
                </c:pt>
                <c:pt idx="4136">
                  <c:v>400.13148999999999</c:v>
                </c:pt>
                <c:pt idx="4137">
                  <c:v>400.15469999999999</c:v>
                </c:pt>
                <c:pt idx="4138">
                  <c:v>400.16149999999999</c:v>
                </c:pt>
                <c:pt idx="4139">
                  <c:v>400.2901</c:v>
                </c:pt>
                <c:pt idx="4140">
                  <c:v>400.21832999999998</c:v>
                </c:pt>
                <c:pt idx="4141">
                  <c:v>400.15757000000002</c:v>
                </c:pt>
                <c:pt idx="4142">
                  <c:v>400.18943999999999</c:v>
                </c:pt>
                <c:pt idx="4143">
                  <c:v>400.27936</c:v>
                </c:pt>
                <c:pt idx="4144">
                  <c:v>400.22921000000002</c:v>
                </c:pt>
                <c:pt idx="4145">
                  <c:v>400.18405999999999</c:v>
                </c:pt>
                <c:pt idx="4146">
                  <c:v>400.19515999999999</c:v>
                </c:pt>
                <c:pt idx="4147">
                  <c:v>400.2226</c:v>
                </c:pt>
                <c:pt idx="4148">
                  <c:v>400.20013999999998</c:v>
                </c:pt>
                <c:pt idx="4149">
                  <c:v>400.21260999999998</c:v>
                </c:pt>
                <c:pt idx="4150">
                  <c:v>400.16663999999997</c:v>
                </c:pt>
                <c:pt idx="4151">
                  <c:v>400.20460000000003</c:v>
                </c:pt>
                <c:pt idx="4152">
                  <c:v>400.24628000000001</c:v>
                </c:pt>
                <c:pt idx="4153">
                  <c:v>400.24849999999998</c:v>
                </c:pt>
                <c:pt idx="4154">
                  <c:v>400.26024000000001</c:v>
                </c:pt>
                <c:pt idx="4155">
                  <c:v>400.21827000000002</c:v>
                </c:pt>
                <c:pt idx="4156">
                  <c:v>400.22010999999998</c:v>
                </c:pt>
                <c:pt idx="4157">
                  <c:v>400.17702000000003</c:v>
                </c:pt>
                <c:pt idx="4158">
                  <c:v>400.1354</c:v>
                </c:pt>
                <c:pt idx="4159">
                  <c:v>400.17507000000001</c:v>
                </c:pt>
                <c:pt idx="4160">
                  <c:v>400.17331999999999</c:v>
                </c:pt>
                <c:pt idx="4161">
                  <c:v>400.18268</c:v>
                </c:pt>
                <c:pt idx="4162">
                  <c:v>400.20290999999997</c:v>
                </c:pt>
                <c:pt idx="4163">
                  <c:v>400.20643999999999</c:v>
                </c:pt>
                <c:pt idx="4164">
                  <c:v>400.22311000000002</c:v>
                </c:pt>
                <c:pt idx="4165">
                  <c:v>400.18200999999999</c:v>
                </c:pt>
                <c:pt idx="4166">
                  <c:v>400.19155000000001</c:v>
                </c:pt>
                <c:pt idx="4167">
                  <c:v>400.21174000000002</c:v>
                </c:pt>
                <c:pt idx="4168">
                  <c:v>400.26647000000003</c:v>
                </c:pt>
                <c:pt idx="4169">
                  <c:v>400.29464000000002</c:v>
                </c:pt>
                <c:pt idx="4170">
                  <c:v>400.24513999999999</c:v>
                </c:pt>
                <c:pt idx="4171">
                  <c:v>400.32517000000001</c:v>
                </c:pt>
                <c:pt idx="4172">
                  <c:v>400.26042000000001</c:v>
                </c:pt>
                <c:pt idx="4173">
                  <c:v>400.32639</c:v>
                </c:pt>
                <c:pt idx="4174">
                  <c:v>400.23424</c:v>
                </c:pt>
                <c:pt idx="4175">
                  <c:v>400.19826</c:v>
                </c:pt>
                <c:pt idx="4176">
                  <c:v>400.21550000000002</c:v>
                </c:pt>
                <c:pt idx="4177">
                  <c:v>400.23997000000003</c:v>
                </c:pt>
                <c:pt idx="4178">
                  <c:v>400.17876999999999</c:v>
                </c:pt>
                <c:pt idx="4179">
                  <c:v>400.16973999999999</c:v>
                </c:pt>
                <c:pt idx="4180">
                  <c:v>400.17739</c:v>
                </c:pt>
                <c:pt idx="4181">
                  <c:v>400.17966000000001</c:v>
                </c:pt>
                <c:pt idx="4182">
                  <c:v>400.15638999999999</c:v>
                </c:pt>
                <c:pt idx="4183">
                  <c:v>400.18214999999998</c:v>
                </c:pt>
                <c:pt idx="4184">
                  <c:v>400.20033000000001</c:v>
                </c:pt>
                <c:pt idx="4185">
                  <c:v>400.20449000000002</c:v>
                </c:pt>
                <c:pt idx="4186">
                  <c:v>400.18864000000002</c:v>
                </c:pt>
                <c:pt idx="4187">
                  <c:v>400.18173999999999</c:v>
                </c:pt>
                <c:pt idx="4188">
                  <c:v>400.16469999999998</c:v>
                </c:pt>
                <c:pt idx="4189">
                  <c:v>400.13511999999997</c:v>
                </c:pt>
                <c:pt idx="4190">
                  <c:v>400.11162999999999</c:v>
                </c:pt>
                <c:pt idx="4191">
                  <c:v>400.14906999999999</c:v>
                </c:pt>
                <c:pt idx="4192">
                  <c:v>400.12164000000001</c:v>
                </c:pt>
                <c:pt idx="4193">
                  <c:v>400.12193000000002</c:v>
                </c:pt>
                <c:pt idx="4194">
                  <c:v>400.16167000000002</c:v>
                </c:pt>
                <c:pt idx="4195">
                  <c:v>400.16964999999999</c:v>
                </c:pt>
                <c:pt idx="4196">
                  <c:v>400.13974999999999</c:v>
                </c:pt>
                <c:pt idx="4197">
                  <c:v>400.13486</c:v>
                </c:pt>
                <c:pt idx="4198">
                  <c:v>400.18241999999998</c:v>
                </c:pt>
                <c:pt idx="4199">
                  <c:v>400.15251000000001</c:v>
                </c:pt>
                <c:pt idx="4200">
                  <c:v>400.24045000000001</c:v>
                </c:pt>
                <c:pt idx="4201">
                  <c:v>400.15987000000001</c:v>
                </c:pt>
                <c:pt idx="4202">
                  <c:v>400.15445999999997</c:v>
                </c:pt>
                <c:pt idx="4203">
                  <c:v>400.13285999999999</c:v>
                </c:pt>
                <c:pt idx="4204">
                  <c:v>400.08859999999999</c:v>
                </c:pt>
                <c:pt idx="4205">
                  <c:v>400.12268999999998</c:v>
                </c:pt>
                <c:pt idx="4206">
                  <c:v>400.12088</c:v>
                </c:pt>
                <c:pt idx="4207">
                  <c:v>400.16895</c:v>
                </c:pt>
                <c:pt idx="4208">
                  <c:v>400.14427999999998</c:v>
                </c:pt>
                <c:pt idx="4209">
                  <c:v>400.0736</c:v>
                </c:pt>
                <c:pt idx="4210">
                  <c:v>400.00799000000001</c:v>
                </c:pt>
                <c:pt idx="4211">
                  <c:v>400.05162999999999</c:v>
                </c:pt>
                <c:pt idx="4212">
                  <c:v>400.00054</c:v>
                </c:pt>
                <c:pt idx="4213">
                  <c:v>400.00848000000002</c:v>
                </c:pt>
                <c:pt idx="4214">
                  <c:v>400.00317999999999</c:v>
                </c:pt>
                <c:pt idx="4215">
                  <c:v>400.02391</c:v>
                </c:pt>
                <c:pt idx="4216">
                  <c:v>400.00664</c:v>
                </c:pt>
                <c:pt idx="4217">
                  <c:v>399.98174999999998</c:v>
                </c:pt>
                <c:pt idx="4218">
                  <c:v>400.03415999999999</c:v>
                </c:pt>
                <c:pt idx="4219">
                  <c:v>400.05606</c:v>
                </c:pt>
                <c:pt idx="4220">
                  <c:v>400.02994999999999</c:v>
                </c:pt>
                <c:pt idx="4221">
                  <c:v>400.00839999999999</c:v>
                </c:pt>
                <c:pt idx="4222">
                  <c:v>400.05707999999998</c:v>
                </c:pt>
                <c:pt idx="4223">
                  <c:v>400.06569999999999</c:v>
                </c:pt>
                <c:pt idx="4224">
                  <c:v>400.06402000000003</c:v>
                </c:pt>
                <c:pt idx="4225">
                  <c:v>400.06200999999999</c:v>
                </c:pt>
                <c:pt idx="4226">
                  <c:v>400.0471</c:v>
                </c:pt>
                <c:pt idx="4227">
                  <c:v>400.03417000000002</c:v>
                </c:pt>
                <c:pt idx="4228">
                  <c:v>400.07988999999998</c:v>
                </c:pt>
                <c:pt idx="4229">
                  <c:v>400.08233000000001</c:v>
                </c:pt>
                <c:pt idx="4230">
                  <c:v>400.14836000000003</c:v>
                </c:pt>
                <c:pt idx="4231">
                  <c:v>400.17755</c:v>
                </c:pt>
                <c:pt idx="4232">
                  <c:v>400.20479999999998</c:v>
                </c:pt>
                <c:pt idx="4233">
                  <c:v>400.14341999999999</c:v>
                </c:pt>
                <c:pt idx="4234">
                  <c:v>400.1737</c:v>
                </c:pt>
                <c:pt idx="4235">
                  <c:v>400.15145999999999</c:v>
                </c:pt>
                <c:pt idx="4236">
                  <c:v>400.12484000000001</c:v>
                </c:pt>
                <c:pt idx="4237">
                  <c:v>400.12709999999998</c:v>
                </c:pt>
                <c:pt idx="4238">
                  <c:v>400.13114999999999</c:v>
                </c:pt>
                <c:pt idx="4239">
                  <c:v>400.14442000000003</c:v>
                </c:pt>
                <c:pt idx="4240">
                  <c:v>400.14846</c:v>
                </c:pt>
                <c:pt idx="4241">
                  <c:v>400.14913999999999</c:v>
                </c:pt>
                <c:pt idx="4242">
                  <c:v>400.13549</c:v>
                </c:pt>
                <c:pt idx="4243">
                  <c:v>400.12585000000001</c:v>
                </c:pt>
                <c:pt idx="4244">
                  <c:v>400.12515999999999</c:v>
                </c:pt>
                <c:pt idx="4245">
                  <c:v>400.14661999999998</c:v>
                </c:pt>
                <c:pt idx="4246">
                  <c:v>400.13153</c:v>
                </c:pt>
                <c:pt idx="4247">
                  <c:v>400.13087999999999</c:v>
                </c:pt>
                <c:pt idx="4248">
                  <c:v>400.12446</c:v>
                </c:pt>
                <c:pt idx="4249">
                  <c:v>400.12903999999997</c:v>
                </c:pt>
                <c:pt idx="4250">
                  <c:v>400.12088999999997</c:v>
                </c:pt>
                <c:pt idx="4251">
                  <c:v>400.10030999999998</c:v>
                </c:pt>
                <c:pt idx="4252">
                  <c:v>400.10129999999998</c:v>
                </c:pt>
                <c:pt idx="4253">
                  <c:v>400.12148999999999</c:v>
                </c:pt>
                <c:pt idx="4254">
                  <c:v>400.12063999999998</c:v>
                </c:pt>
                <c:pt idx="4255">
                  <c:v>400.09523000000002</c:v>
                </c:pt>
                <c:pt idx="4256">
                  <c:v>400.10804000000002</c:v>
                </c:pt>
                <c:pt idx="4257">
                  <c:v>400.13940000000002</c:v>
                </c:pt>
                <c:pt idx="4258">
                  <c:v>400.13283000000001</c:v>
                </c:pt>
                <c:pt idx="4259">
                  <c:v>400.14882999999998</c:v>
                </c:pt>
                <c:pt idx="4260">
                  <c:v>400.15809000000002</c:v>
                </c:pt>
                <c:pt idx="4261">
                  <c:v>400.30144000000001</c:v>
                </c:pt>
                <c:pt idx="4262">
                  <c:v>400.20805999999999</c:v>
                </c:pt>
                <c:pt idx="4263">
                  <c:v>400.16305999999997</c:v>
                </c:pt>
                <c:pt idx="4264">
                  <c:v>400.13081</c:v>
                </c:pt>
                <c:pt idx="4265">
                  <c:v>400.11011999999999</c:v>
                </c:pt>
                <c:pt idx="4266">
                  <c:v>400.13420000000002</c:v>
                </c:pt>
                <c:pt idx="4267">
                  <c:v>400.12824000000001</c:v>
                </c:pt>
                <c:pt idx="4268">
                  <c:v>400.11572000000001</c:v>
                </c:pt>
                <c:pt idx="4269">
                  <c:v>400.11788999999999</c:v>
                </c:pt>
                <c:pt idx="4270">
                  <c:v>400.14897999999999</c:v>
                </c:pt>
                <c:pt idx="4271">
                  <c:v>400.12988999999999</c:v>
                </c:pt>
                <c:pt idx="4272">
                  <c:v>400.13475</c:v>
                </c:pt>
                <c:pt idx="4273">
                  <c:v>400.13758000000001</c:v>
                </c:pt>
                <c:pt idx="4274">
                  <c:v>400.15134</c:v>
                </c:pt>
                <c:pt idx="4275">
                  <c:v>400.17727000000002</c:v>
                </c:pt>
                <c:pt idx="4276">
                  <c:v>400.18901</c:v>
                </c:pt>
                <c:pt idx="4277">
                  <c:v>400.16802999999999</c:v>
                </c:pt>
                <c:pt idx="4278">
                  <c:v>400.17075</c:v>
                </c:pt>
                <c:pt idx="4279">
                  <c:v>400.13312000000002</c:v>
                </c:pt>
                <c:pt idx="4280">
                  <c:v>400.12779</c:v>
                </c:pt>
                <c:pt idx="4281">
                  <c:v>400.11568</c:v>
                </c:pt>
                <c:pt idx="4282">
                  <c:v>400.13064000000003</c:v>
                </c:pt>
                <c:pt idx="4283">
                  <c:v>400.12927999999999</c:v>
                </c:pt>
                <c:pt idx="4284">
                  <c:v>400.11642999999998</c:v>
                </c:pt>
                <c:pt idx="4285">
                  <c:v>400.11356000000001</c:v>
                </c:pt>
                <c:pt idx="4286">
                  <c:v>400.11718999999999</c:v>
                </c:pt>
                <c:pt idx="4287">
                  <c:v>400.12054000000001</c:v>
                </c:pt>
                <c:pt idx="4288">
                  <c:v>400.13477</c:v>
                </c:pt>
                <c:pt idx="4289">
                  <c:v>400.13657999999998</c:v>
                </c:pt>
                <c:pt idx="4290">
                  <c:v>400.14303000000001</c:v>
                </c:pt>
                <c:pt idx="4291">
                  <c:v>400.14791000000002</c:v>
                </c:pt>
                <c:pt idx="4292">
                  <c:v>400.16296</c:v>
                </c:pt>
                <c:pt idx="4293">
                  <c:v>400.15874000000002</c:v>
                </c:pt>
                <c:pt idx="4294">
                  <c:v>400.15179000000001</c:v>
                </c:pt>
                <c:pt idx="4295">
                  <c:v>400.17966000000001</c:v>
                </c:pt>
                <c:pt idx="4296">
                  <c:v>400.17138</c:v>
                </c:pt>
                <c:pt idx="4297">
                  <c:v>400.16501</c:v>
                </c:pt>
                <c:pt idx="4298">
                  <c:v>400.16273999999999</c:v>
                </c:pt>
                <c:pt idx="4299">
                  <c:v>400.16248999999999</c:v>
                </c:pt>
                <c:pt idx="4300">
                  <c:v>400.17207000000002</c:v>
                </c:pt>
                <c:pt idx="4301">
                  <c:v>400.16602</c:v>
                </c:pt>
                <c:pt idx="4302">
                  <c:v>400.15298000000001</c:v>
                </c:pt>
                <c:pt idx="4303">
                  <c:v>400.17594000000003</c:v>
                </c:pt>
                <c:pt idx="4304">
                  <c:v>400.18642999999997</c:v>
                </c:pt>
                <c:pt idx="4305">
                  <c:v>400.20121</c:v>
                </c:pt>
                <c:pt idx="4306">
                  <c:v>400.2158</c:v>
                </c:pt>
                <c:pt idx="4307">
                  <c:v>400.20451000000003</c:v>
                </c:pt>
                <c:pt idx="4308">
                  <c:v>400.19504000000001</c:v>
                </c:pt>
                <c:pt idx="4309">
                  <c:v>400.19790999999998</c:v>
                </c:pt>
                <c:pt idx="4310">
                  <c:v>400.19970999999998</c:v>
                </c:pt>
                <c:pt idx="4311">
                  <c:v>400.21760999999998</c:v>
                </c:pt>
                <c:pt idx="4312">
                  <c:v>400.19139000000001</c:v>
                </c:pt>
                <c:pt idx="4313">
                  <c:v>400.19153</c:v>
                </c:pt>
                <c:pt idx="4314">
                  <c:v>400.18984</c:v>
                </c:pt>
                <c:pt idx="4315">
                  <c:v>400.19108</c:v>
                </c:pt>
                <c:pt idx="4316">
                  <c:v>400.1943</c:v>
                </c:pt>
                <c:pt idx="4317">
                  <c:v>400.17532</c:v>
                </c:pt>
                <c:pt idx="4318">
                  <c:v>400.16649999999998</c:v>
                </c:pt>
                <c:pt idx="4319">
                  <c:v>400.17527999999999</c:v>
                </c:pt>
                <c:pt idx="4320">
                  <c:v>400.19366000000002</c:v>
                </c:pt>
                <c:pt idx="4321">
                  <c:v>400.18756000000002</c:v>
                </c:pt>
                <c:pt idx="4322">
                  <c:v>400.21064999999999</c:v>
                </c:pt>
                <c:pt idx="4323">
                  <c:v>400.17077</c:v>
                </c:pt>
                <c:pt idx="4324">
                  <c:v>400.18691999999999</c:v>
                </c:pt>
                <c:pt idx="4325">
                  <c:v>400.21503000000001</c:v>
                </c:pt>
                <c:pt idx="4326">
                  <c:v>400.19511</c:v>
                </c:pt>
                <c:pt idx="4327">
                  <c:v>400.21042</c:v>
                </c:pt>
                <c:pt idx="4328">
                  <c:v>400.23372000000001</c:v>
                </c:pt>
                <c:pt idx="4329">
                  <c:v>400.21661999999998</c:v>
                </c:pt>
                <c:pt idx="4330">
                  <c:v>400.18664999999999</c:v>
                </c:pt>
                <c:pt idx="4331">
                  <c:v>400.18313999999998</c:v>
                </c:pt>
                <c:pt idx="4332">
                  <c:v>400.16043000000002</c:v>
                </c:pt>
                <c:pt idx="4333">
                  <c:v>400.18191999999999</c:v>
                </c:pt>
                <c:pt idx="4334">
                  <c:v>400.17284999999998</c:v>
                </c:pt>
                <c:pt idx="4335">
                  <c:v>400.16401999999999</c:v>
                </c:pt>
                <c:pt idx="4336">
                  <c:v>400.18101000000001</c:v>
                </c:pt>
                <c:pt idx="4337">
                  <c:v>400.18691999999999</c:v>
                </c:pt>
                <c:pt idx="4338">
                  <c:v>400.16318000000001</c:v>
                </c:pt>
                <c:pt idx="4339">
                  <c:v>400.17311000000001</c:v>
                </c:pt>
                <c:pt idx="4340">
                  <c:v>400.18988000000002</c:v>
                </c:pt>
                <c:pt idx="4341">
                  <c:v>400.18668000000002</c:v>
                </c:pt>
                <c:pt idx="4342">
                  <c:v>400.18810999999999</c:v>
                </c:pt>
                <c:pt idx="4343">
                  <c:v>400.18831999999998</c:v>
                </c:pt>
                <c:pt idx="4344">
                  <c:v>400.17995000000002</c:v>
                </c:pt>
                <c:pt idx="4345">
                  <c:v>400.17773999999997</c:v>
                </c:pt>
                <c:pt idx="4346">
                  <c:v>400.15571</c:v>
                </c:pt>
                <c:pt idx="4347">
                  <c:v>400.12524999999999</c:v>
                </c:pt>
                <c:pt idx="4348">
                  <c:v>400.12128999999999</c:v>
                </c:pt>
                <c:pt idx="4349">
                  <c:v>400.15221000000003</c:v>
                </c:pt>
                <c:pt idx="4350">
                  <c:v>400.14609999999999</c:v>
                </c:pt>
                <c:pt idx="4351">
                  <c:v>400.11781999999999</c:v>
                </c:pt>
                <c:pt idx="4352">
                  <c:v>400.13544999999999</c:v>
                </c:pt>
                <c:pt idx="4353">
                  <c:v>400.15746000000001</c:v>
                </c:pt>
                <c:pt idx="4354">
                  <c:v>400.16113000000001</c:v>
                </c:pt>
                <c:pt idx="4355">
                  <c:v>400.17255999999998</c:v>
                </c:pt>
                <c:pt idx="4356">
                  <c:v>400.14517999999998</c:v>
                </c:pt>
                <c:pt idx="4357">
                  <c:v>400.17791</c:v>
                </c:pt>
                <c:pt idx="4358">
                  <c:v>400.15805999999998</c:v>
                </c:pt>
                <c:pt idx="4359">
                  <c:v>400.15276</c:v>
                </c:pt>
                <c:pt idx="4360">
                  <c:v>400.14765999999997</c:v>
                </c:pt>
                <c:pt idx="4361">
                  <c:v>400.15107</c:v>
                </c:pt>
                <c:pt idx="4362">
                  <c:v>400.13699000000003</c:v>
                </c:pt>
                <c:pt idx="4363">
                  <c:v>400.12563999999998</c:v>
                </c:pt>
                <c:pt idx="4364">
                  <c:v>400.12194</c:v>
                </c:pt>
                <c:pt idx="4365">
                  <c:v>400.12853999999999</c:v>
                </c:pt>
                <c:pt idx="4366">
                  <c:v>400.12153000000001</c:v>
                </c:pt>
                <c:pt idx="4367">
                  <c:v>400.16640000000001</c:v>
                </c:pt>
                <c:pt idx="4368">
                  <c:v>400.15773999999999</c:v>
                </c:pt>
                <c:pt idx="4369">
                  <c:v>400.13783999999998</c:v>
                </c:pt>
                <c:pt idx="4370">
                  <c:v>400.11266999999998</c:v>
                </c:pt>
                <c:pt idx="4371">
                  <c:v>400.13727999999998</c:v>
                </c:pt>
                <c:pt idx="4372">
                  <c:v>400.12337000000002</c:v>
                </c:pt>
                <c:pt idx="4373">
                  <c:v>400.12155999999999</c:v>
                </c:pt>
                <c:pt idx="4374">
                  <c:v>400.15726000000001</c:v>
                </c:pt>
                <c:pt idx="4375">
                  <c:v>400.13508999999999</c:v>
                </c:pt>
                <c:pt idx="4376">
                  <c:v>400.12952999999999</c:v>
                </c:pt>
                <c:pt idx="4377">
                  <c:v>400.12986000000001</c:v>
                </c:pt>
                <c:pt idx="4378">
                  <c:v>400.16424000000001</c:v>
                </c:pt>
                <c:pt idx="4379">
                  <c:v>400.15521999999999</c:v>
                </c:pt>
                <c:pt idx="4380">
                  <c:v>400.14796999999999</c:v>
                </c:pt>
                <c:pt idx="4381">
                  <c:v>400.18356</c:v>
                </c:pt>
                <c:pt idx="4382">
                  <c:v>400.17601999999999</c:v>
                </c:pt>
                <c:pt idx="4383">
                  <c:v>400.16237999999998</c:v>
                </c:pt>
                <c:pt idx="4384">
                  <c:v>400.14758</c:v>
                </c:pt>
                <c:pt idx="4385">
                  <c:v>400.13715999999999</c:v>
                </c:pt>
                <c:pt idx="4386">
                  <c:v>400.15674000000001</c:v>
                </c:pt>
                <c:pt idx="4387">
                  <c:v>400.15978000000001</c:v>
                </c:pt>
                <c:pt idx="4388">
                  <c:v>400.16255999999998</c:v>
                </c:pt>
                <c:pt idx="4389">
                  <c:v>400.12727000000001</c:v>
                </c:pt>
                <c:pt idx="4390">
                  <c:v>400.14253000000002</c:v>
                </c:pt>
                <c:pt idx="4391">
                  <c:v>400.18651999999997</c:v>
                </c:pt>
                <c:pt idx="4392">
                  <c:v>400.17836</c:v>
                </c:pt>
                <c:pt idx="4393">
                  <c:v>400.19736999999998</c:v>
                </c:pt>
                <c:pt idx="4394">
                  <c:v>400.17187999999999</c:v>
                </c:pt>
                <c:pt idx="4395">
                  <c:v>400.15102999999999</c:v>
                </c:pt>
                <c:pt idx="4396">
                  <c:v>400.18000999999998</c:v>
                </c:pt>
                <c:pt idx="4397">
                  <c:v>400.17442</c:v>
                </c:pt>
                <c:pt idx="4398">
                  <c:v>400.17577</c:v>
                </c:pt>
                <c:pt idx="4399">
                  <c:v>400.17556999999999</c:v>
                </c:pt>
                <c:pt idx="4400">
                  <c:v>400.13824</c:v>
                </c:pt>
                <c:pt idx="4401">
                  <c:v>400.16496999999998</c:v>
                </c:pt>
                <c:pt idx="4402">
                  <c:v>400.17536000000001</c:v>
                </c:pt>
                <c:pt idx="4403">
                  <c:v>400.16313000000002</c:v>
                </c:pt>
                <c:pt idx="4404">
                  <c:v>400.19448999999997</c:v>
                </c:pt>
                <c:pt idx="4405">
                  <c:v>400.1662</c:v>
                </c:pt>
                <c:pt idx="4406">
                  <c:v>400.17563000000001</c:v>
                </c:pt>
                <c:pt idx="4407">
                  <c:v>400.16415000000001</c:v>
                </c:pt>
                <c:pt idx="4408">
                  <c:v>400.17306000000002</c:v>
                </c:pt>
                <c:pt idx="4409">
                  <c:v>400.17511000000002</c:v>
                </c:pt>
                <c:pt idx="4410">
                  <c:v>400.1499</c:v>
                </c:pt>
                <c:pt idx="4411">
                  <c:v>400.12925000000001</c:v>
                </c:pt>
                <c:pt idx="4412">
                  <c:v>400.16613000000001</c:v>
                </c:pt>
                <c:pt idx="4413">
                  <c:v>400.18092999999999</c:v>
                </c:pt>
                <c:pt idx="4414">
                  <c:v>400.18446999999998</c:v>
                </c:pt>
                <c:pt idx="4415">
                  <c:v>400.19162</c:v>
                </c:pt>
                <c:pt idx="4416">
                  <c:v>400.17968999999999</c:v>
                </c:pt>
                <c:pt idx="4417">
                  <c:v>400.18455</c:v>
                </c:pt>
                <c:pt idx="4418">
                  <c:v>400.16732000000002</c:v>
                </c:pt>
                <c:pt idx="4419">
                  <c:v>400.17234999999999</c:v>
                </c:pt>
                <c:pt idx="4420">
                  <c:v>400.19533000000001</c:v>
                </c:pt>
                <c:pt idx="4421">
                  <c:v>400.16809999999998</c:v>
                </c:pt>
                <c:pt idx="4422">
                  <c:v>400.16602</c:v>
                </c:pt>
                <c:pt idx="4423">
                  <c:v>400.15728999999999</c:v>
                </c:pt>
                <c:pt idx="4424">
                  <c:v>400.14708999999999</c:v>
                </c:pt>
                <c:pt idx="4425">
                  <c:v>400.15866</c:v>
                </c:pt>
                <c:pt idx="4426">
                  <c:v>400.19119999999998</c:v>
                </c:pt>
                <c:pt idx="4427">
                  <c:v>400.18124</c:v>
                </c:pt>
                <c:pt idx="4428">
                  <c:v>400.19452999999999</c:v>
                </c:pt>
                <c:pt idx="4429">
                  <c:v>400.17662999999999</c:v>
                </c:pt>
                <c:pt idx="4430">
                  <c:v>400.16905000000003</c:v>
                </c:pt>
                <c:pt idx="4431">
                  <c:v>400.17214999999999</c:v>
                </c:pt>
                <c:pt idx="4432">
                  <c:v>400.19619999999998</c:v>
                </c:pt>
                <c:pt idx="4433">
                  <c:v>400.18864000000002</c:v>
                </c:pt>
                <c:pt idx="4434">
                  <c:v>400.14807000000002</c:v>
                </c:pt>
                <c:pt idx="4435">
                  <c:v>400.17110000000002</c:v>
                </c:pt>
                <c:pt idx="4436">
                  <c:v>400.16739000000001</c:v>
                </c:pt>
                <c:pt idx="4437">
                  <c:v>400.14317999999997</c:v>
                </c:pt>
                <c:pt idx="4438">
                  <c:v>400.13805000000002</c:v>
                </c:pt>
                <c:pt idx="4439">
                  <c:v>400.16403000000003</c:v>
                </c:pt>
                <c:pt idx="4440">
                  <c:v>400.15129999999999</c:v>
                </c:pt>
                <c:pt idx="4441">
                  <c:v>400.14992999999998</c:v>
                </c:pt>
                <c:pt idx="4442">
                  <c:v>400.13956999999999</c:v>
                </c:pt>
                <c:pt idx="4443">
                  <c:v>400.18252999999999</c:v>
                </c:pt>
                <c:pt idx="4444">
                  <c:v>400.18108999999998</c:v>
                </c:pt>
                <c:pt idx="4445">
                  <c:v>400.13583</c:v>
                </c:pt>
                <c:pt idx="4446">
                  <c:v>400.16199</c:v>
                </c:pt>
                <c:pt idx="4447">
                  <c:v>400.16820000000001</c:v>
                </c:pt>
                <c:pt idx="4448">
                  <c:v>400.15814</c:v>
                </c:pt>
                <c:pt idx="4449">
                  <c:v>400.14690000000002</c:v>
                </c:pt>
                <c:pt idx="4450">
                  <c:v>400.14048000000003</c:v>
                </c:pt>
                <c:pt idx="4451">
                  <c:v>400.15611999999999</c:v>
                </c:pt>
                <c:pt idx="4452">
                  <c:v>400.14326999999997</c:v>
                </c:pt>
                <c:pt idx="4453">
                  <c:v>400.13119999999998</c:v>
                </c:pt>
                <c:pt idx="4454">
                  <c:v>400.13058999999998</c:v>
                </c:pt>
                <c:pt idx="4455">
                  <c:v>400.14652000000001</c:v>
                </c:pt>
                <c:pt idx="4456">
                  <c:v>400.15922</c:v>
                </c:pt>
                <c:pt idx="4457">
                  <c:v>400.12470000000002</c:v>
                </c:pt>
                <c:pt idx="4458">
                  <c:v>400.14256999999998</c:v>
                </c:pt>
                <c:pt idx="4459">
                  <c:v>400.15260000000001</c:v>
                </c:pt>
                <c:pt idx="4460">
                  <c:v>400.16311000000002</c:v>
                </c:pt>
                <c:pt idx="4461">
                  <c:v>400.16496000000001</c:v>
                </c:pt>
                <c:pt idx="4462">
                  <c:v>400.16730000000001</c:v>
                </c:pt>
                <c:pt idx="4463">
                  <c:v>400.16239000000002</c:v>
                </c:pt>
                <c:pt idx="4464">
                  <c:v>400.17442</c:v>
                </c:pt>
                <c:pt idx="4465">
                  <c:v>400.16149999999999</c:v>
                </c:pt>
                <c:pt idx="4466">
                  <c:v>400.15410000000003</c:v>
                </c:pt>
                <c:pt idx="4467">
                  <c:v>400.16068000000001</c:v>
                </c:pt>
                <c:pt idx="4468">
                  <c:v>400.16910999999999</c:v>
                </c:pt>
                <c:pt idx="4469">
                  <c:v>400.16233</c:v>
                </c:pt>
                <c:pt idx="4470">
                  <c:v>400.16879999999998</c:v>
                </c:pt>
                <c:pt idx="4471">
                  <c:v>400.16507999999999</c:v>
                </c:pt>
                <c:pt idx="4472">
                  <c:v>400.17061000000001</c:v>
                </c:pt>
                <c:pt idx="4473">
                  <c:v>400.16171000000003</c:v>
                </c:pt>
                <c:pt idx="4474">
                  <c:v>400.14472999999998</c:v>
                </c:pt>
                <c:pt idx="4475">
                  <c:v>400.14161999999999</c:v>
                </c:pt>
                <c:pt idx="4476">
                  <c:v>400.18074999999999</c:v>
                </c:pt>
                <c:pt idx="4477">
                  <c:v>400.15503999999999</c:v>
                </c:pt>
                <c:pt idx="4478">
                  <c:v>400.1694</c:v>
                </c:pt>
                <c:pt idx="4479">
                  <c:v>400.15005000000002</c:v>
                </c:pt>
                <c:pt idx="4480">
                  <c:v>400.14627000000002</c:v>
                </c:pt>
                <c:pt idx="4481">
                  <c:v>400.14130999999998</c:v>
                </c:pt>
                <c:pt idx="4482">
                  <c:v>400.15753999999998</c:v>
                </c:pt>
                <c:pt idx="4483">
                  <c:v>400.13779</c:v>
                </c:pt>
                <c:pt idx="4484">
                  <c:v>400.14976999999999</c:v>
                </c:pt>
                <c:pt idx="4485">
                  <c:v>400.13625999999999</c:v>
                </c:pt>
                <c:pt idx="4486">
                  <c:v>400.12517000000003</c:v>
                </c:pt>
                <c:pt idx="4487">
                  <c:v>400.13555000000002</c:v>
                </c:pt>
                <c:pt idx="4488">
                  <c:v>400.14098000000001</c:v>
                </c:pt>
                <c:pt idx="4489">
                  <c:v>400.14717000000002</c:v>
                </c:pt>
                <c:pt idx="4490">
                  <c:v>400.15703999999999</c:v>
                </c:pt>
                <c:pt idx="4491">
                  <c:v>400.12099000000001</c:v>
                </c:pt>
                <c:pt idx="4492">
                  <c:v>400.14344</c:v>
                </c:pt>
                <c:pt idx="4493">
                  <c:v>400.13862</c:v>
                </c:pt>
                <c:pt idx="4494">
                  <c:v>400.1798</c:v>
                </c:pt>
                <c:pt idx="4495">
                  <c:v>400.16547000000003</c:v>
                </c:pt>
                <c:pt idx="4496">
                  <c:v>400.15575999999999</c:v>
                </c:pt>
                <c:pt idx="4497">
                  <c:v>400.15404000000001</c:v>
                </c:pt>
                <c:pt idx="4498">
                  <c:v>400.1585</c:v>
                </c:pt>
                <c:pt idx="4499">
                  <c:v>400.13413000000003</c:v>
                </c:pt>
                <c:pt idx="4500">
                  <c:v>400.16629</c:v>
                </c:pt>
                <c:pt idx="4501">
                  <c:v>400.13609000000002</c:v>
                </c:pt>
                <c:pt idx="4502">
                  <c:v>400.16208</c:v>
                </c:pt>
                <c:pt idx="4503">
                  <c:v>400.18437999999998</c:v>
                </c:pt>
                <c:pt idx="4504">
                  <c:v>400.18464</c:v>
                </c:pt>
                <c:pt idx="4505">
                  <c:v>400.19860999999997</c:v>
                </c:pt>
                <c:pt idx="4506">
                  <c:v>400.18738999999999</c:v>
                </c:pt>
                <c:pt idx="4507">
                  <c:v>400.16953000000001</c:v>
                </c:pt>
                <c:pt idx="4508">
                  <c:v>400.17126999999999</c:v>
                </c:pt>
                <c:pt idx="4509">
                  <c:v>400.17752999999999</c:v>
                </c:pt>
                <c:pt idx="4510">
                  <c:v>400.15521000000001</c:v>
                </c:pt>
                <c:pt idx="4511">
                  <c:v>400.17759999999998</c:v>
                </c:pt>
                <c:pt idx="4512">
                  <c:v>400.16347999999999</c:v>
                </c:pt>
                <c:pt idx="4513">
                  <c:v>400.19279</c:v>
                </c:pt>
                <c:pt idx="4514">
                  <c:v>400.17842000000002</c:v>
                </c:pt>
                <c:pt idx="4515">
                  <c:v>400.16289</c:v>
                </c:pt>
                <c:pt idx="4516">
                  <c:v>400.15960999999999</c:v>
                </c:pt>
                <c:pt idx="4517">
                  <c:v>400.16937000000001</c:v>
                </c:pt>
                <c:pt idx="4518">
                  <c:v>400.18283000000002</c:v>
                </c:pt>
                <c:pt idx="4519">
                  <c:v>400.17732000000001</c:v>
                </c:pt>
                <c:pt idx="4520">
                  <c:v>400.15098999999998</c:v>
                </c:pt>
                <c:pt idx="4521">
                  <c:v>400.17243999999999</c:v>
                </c:pt>
                <c:pt idx="4522">
                  <c:v>400.28199000000001</c:v>
                </c:pt>
                <c:pt idx="4523">
                  <c:v>400.45119</c:v>
                </c:pt>
                <c:pt idx="4524">
                  <c:v>400.57229999999998</c:v>
                </c:pt>
                <c:pt idx="4525">
                  <c:v>400.69326999999998</c:v>
                </c:pt>
                <c:pt idx="4526">
                  <c:v>400.79475000000002</c:v>
                </c:pt>
                <c:pt idx="4527">
                  <c:v>400.89782000000002</c:v>
                </c:pt>
                <c:pt idx="4528">
                  <c:v>401.06</c:v>
                </c:pt>
                <c:pt idx="4529">
                  <c:v>401.17468000000002</c:v>
                </c:pt>
                <c:pt idx="4530">
                  <c:v>401.30626999999998</c:v>
                </c:pt>
                <c:pt idx="4531">
                  <c:v>401.40203000000002</c:v>
                </c:pt>
                <c:pt idx="4532">
                  <c:v>401.55282</c:v>
                </c:pt>
                <c:pt idx="4533">
                  <c:v>401.66386999999997</c:v>
                </c:pt>
                <c:pt idx="4534">
                  <c:v>401.79748000000001</c:v>
                </c:pt>
                <c:pt idx="4535">
                  <c:v>401.90958000000001</c:v>
                </c:pt>
                <c:pt idx="4536">
                  <c:v>402.08368000000002</c:v>
                </c:pt>
                <c:pt idx="4537">
                  <c:v>402.19718</c:v>
                </c:pt>
                <c:pt idx="4538">
                  <c:v>402.31306000000001</c:v>
                </c:pt>
                <c:pt idx="4539">
                  <c:v>402.42621000000003</c:v>
                </c:pt>
                <c:pt idx="4540">
                  <c:v>402.55390999999997</c:v>
                </c:pt>
                <c:pt idx="4541">
                  <c:v>402.67185999999998</c:v>
                </c:pt>
                <c:pt idx="4542">
                  <c:v>402.79036000000002</c:v>
                </c:pt>
                <c:pt idx="4543">
                  <c:v>402.91626000000002</c:v>
                </c:pt>
                <c:pt idx="4544">
                  <c:v>403.04423000000003</c:v>
                </c:pt>
                <c:pt idx="4545">
                  <c:v>403.16892999999999</c:v>
                </c:pt>
                <c:pt idx="4546">
                  <c:v>403.29322999999999</c:v>
                </c:pt>
                <c:pt idx="4547">
                  <c:v>403.41259000000002</c:v>
                </c:pt>
                <c:pt idx="4548">
                  <c:v>403.51352000000003</c:v>
                </c:pt>
                <c:pt idx="4549">
                  <c:v>403.67255</c:v>
                </c:pt>
                <c:pt idx="4550">
                  <c:v>403.77935000000002</c:v>
                </c:pt>
                <c:pt idx="4551">
                  <c:v>403.89949999999999</c:v>
                </c:pt>
                <c:pt idx="4552">
                  <c:v>404.04901000000001</c:v>
                </c:pt>
                <c:pt idx="4553">
                  <c:v>404.17457999999999</c:v>
                </c:pt>
                <c:pt idx="4554">
                  <c:v>404.29631000000001</c:v>
                </c:pt>
                <c:pt idx="4555">
                  <c:v>404.42462999999998</c:v>
                </c:pt>
                <c:pt idx="4556">
                  <c:v>404.57173</c:v>
                </c:pt>
                <c:pt idx="4557">
                  <c:v>404.69587999999999</c:v>
                </c:pt>
                <c:pt idx="4558">
                  <c:v>404.80835999999999</c:v>
                </c:pt>
                <c:pt idx="4559">
                  <c:v>404.93302999999997</c:v>
                </c:pt>
                <c:pt idx="4560">
                  <c:v>405.04304999999999</c:v>
                </c:pt>
                <c:pt idx="4561">
                  <c:v>405.18105000000003</c:v>
                </c:pt>
                <c:pt idx="4562">
                  <c:v>405.29320000000001</c:v>
                </c:pt>
                <c:pt idx="4563">
                  <c:v>405.41124000000002</c:v>
                </c:pt>
                <c:pt idx="4564">
                  <c:v>405.55538000000001</c:v>
                </c:pt>
                <c:pt idx="4565">
                  <c:v>405.69873999999999</c:v>
                </c:pt>
                <c:pt idx="4566">
                  <c:v>405.82315</c:v>
                </c:pt>
                <c:pt idx="4567">
                  <c:v>405.93295000000001</c:v>
                </c:pt>
                <c:pt idx="4568">
                  <c:v>406.05256000000003</c:v>
                </c:pt>
                <c:pt idx="4569">
                  <c:v>406.17552999999998</c:v>
                </c:pt>
                <c:pt idx="4570">
                  <c:v>406.30734000000001</c:v>
                </c:pt>
                <c:pt idx="4571">
                  <c:v>406.43094000000002</c:v>
                </c:pt>
                <c:pt idx="4572">
                  <c:v>406.55551000000003</c:v>
                </c:pt>
                <c:pt idx="4573">
                  <c:v>406.70785000000001</c:v>
                </c:pt>
                <c:pt idx="4574">
                  <c:v>406.81013999999999</c:v>
                </c:pt>
                <c:pt idx="4575">
                  <c:v>406.93955</c:v>
                </c:pt>
                <c:pt idx="4576">
                  <c:v>407.05070999999998</c:v>
                </c:pt>
                <c:pt idx="4577">
                  <c:v>407.15904</c:v>
                </c:pt>
                <c:pt idx="4578">
                  <c:v>407.32855000000001</c:v>
                </c:pt>
                <c:pt idx="4579">
                  <c:v>407.44301999999999</c:v>
                </c:pt>
                <c:pt idx="4580">
                  <c:v>407.56691000000001</c:v>
                </c:pt>
                <c:pt idx="4581">
                  <c:v>407.67433</c:v>
                </c:pt>
                <c:pt idx="4582">
                  <c:v>407.75531000000001</c:v>
                </c:pt>
                <c:pt idx="4583">
                  <c:v>407.86183</c:v>
                </c:pt>
                <c:pt idx="4584">
                  <c:v>407.99261000000001</c:v>
                </c:pt>
                <c:pt idx="4585">
                  <c:v>408.12103000000002</c:v>
                </c:pt>
                <c:pt idx="4586">
                  <c:v>408.22703999999999</c:v>
                </c:pt>
                <c:pt idx="4587">
                  <c:v>408.32319999999999</c:v>
                </c:pt>
                <c:pt idx="4588">
                  <c:v>408.48291</c:v>
                </c:pt>
                <c:pt idx="4589">
                  <c:v>408.59104000000002</c:v>
                </c:pt>
                <c:pt idx="4590">
                  <c:v>408.7063</c:v>
                </c:pt>
                <c:pt idx="4591">
                  <c:v>408.85590000000002</c:v>
                </c:pt>
                <c:pt idx="4592">
                  <c:v>408.96879999999999</c:v>
                </c:pt>
                <c:pt idx="4593">
                  <c:v>409.06871000000001</c:v>
                </c:pt>
                <c:pt idx="4594">
                  <c:v>409.23811999999998</c:v>
                </c:pt>
                <c:pt idx="4595">
                  <c:v>409.37732999999997</c:v>
                </c:pt>
                <c:pt idx="4596">
                  <c:v>409.40222999999997</c:v>
                </c:pt>
                <c:pt idx="4597">
                  <c:v>409.53147000000001</c:v>
                </c:pt>
                <c:pt idx="4598">
                  <c:v>409.66302999999999</c:v>
                </c:pt>
                <c:pt idx="4599">
                  <c:v>409.79275999999999</c:v>
                </c:pt>
                <c:pt idx="4600">
                  <c:v>409.95035999999999</c:v>
                </c:pt>
                <c:pt idx="4601">
                  <c:v>410.06563999999997</c:v>
                </c:pt>
                <c:pt idx="4602">
                  <c:v>410.13065999999998</c:v>
                </c:pt>
                <c:pt idx="4603">
                  <c:v>410.27195</c:v>
                </c:pt>
                <c:pt idx="4604">
                  <c:v>410.46134999999998</c:v>
                </c:pt>
                <c:pt idx="4605">
                  <c:v>410.57351999999997</c:v>
                </c:pt>
                <c:pt idx="4606">
                  <c:v>410.67151000000001</c:v>
                </c:pt>
                <c:pt idx="4607">
                  <c:v>410.80342999999999</c:v>
                </c:pt>
                <c:pt idx="4608">
                  <c:v>410.95787000000001</c:v>
                </c:pt>
                <c:pt idx="4609">
                  <c:v>411.05966000000001</c:v>
                </c:pt>
                <c:pt idx="4610">
                  <c:v>411.21661</c:v>
                </c:pt>
                <c:pt idx="4611">
                  <c:v>411.32619999999997</c:v>
                </c:pt>
                <c:pt idx="4612">
                  <c:v>411.49741</c:v>
                </c:pt>
                <c:pt idx="4613">
                  <c:v>411.62419</c:v>
                </c:pt>
                <c:pt idx="4614">
                  <c:v>411.75112999999999</c:v>
                </c:pt>
                <c:pt idx="4615">
                  <c:v>411.87279000000001</c:v>
                </c:pt>
                <c:pt idx="4616">
                  <c:v>411.97928999999999</c:v>
                </c:pt>
                <c:pt idx="4617">
                  <c:v>412.08143999999999</c:v>
                </c:pt>
                <c:pt idx="4618">
                  <c:v>412.22246000000001</c:v>
                </c:pt>
                <c:pt idx="4619">
                  <c:v>412.29766000000001</c:v>
                </c:pt>
                <c:pt idx="4620">
                  <c:v>412.44842</c:v>
                </c:pt>
                <c:pt idx="4621">
                  <c:v>412.59201999999999</c:v>
                </c:pt>
                <c:pt idx="4622">
                  <c:v>412.70064000000002</c:v>
                </c:pt>
                <c:pt idx="4623">
                  <c:v>412.82351</c:v>
                </c:pt>
                <c:pt idx="4624">
                  <c:v>412.97993000000002</c:v>
                </c:pt>
                <c:pt idx="4625">
                  <c:v>413.08929999999998</c:v>
                </c:pt>
                <c:pt idx="4626">
                  <c:v>413.22331000000003</c:v>
                </c:pt>
                <c:pt idx="4627">
                  <c:v>413.31927000000002</c:v>
                </c:pt>
                <c:pt idx="4628">
                  <c:v>413.43077</c:v>
                </c:pt>
                <c:pt idx="4629">
                  <c:v>413.58148</c:v>
                </c:pt>
                <c:pt idx="4630">
                  <c:v>413.73732999999999</c:v>
                </c:pt>
                <c:pt idx="4631">
                  <c:v>413.85367000000002</c:v>
                </c:pt>
                <c:pt idx="4632">
                  <c:v>413.95</c:v>
                </c:pt>
                <c:pt idx="4633">
                  <c:v>414.08273000000003</c:v>
                </c:pt>
                <c:pt idx="4634">
                  <c:v>414.23786000000001</c:v>
                </c:pt>
                <c:pt idx="4635">
                  <c:v>414.34938</c:v>
                </c:pt>
                <c:pt idx="4636">
                  <c:v>414.49056999999999</c:v>
                </c:pt>
                <c:pt idx="4637">
                  <c:v>414.62774000000002</c:v>
                </c:pt>
                <c:pt idx="4638">
                  <c:v>414.75211000000002</c:v>
                </c:pt>
                <c:pt idx="4639">
                  <c:v>414.88875000000002</c:v>
                </c:pt>
                <c:pt idx="4640">
                  <c:v>415.02489000000003</c:v>
                </c:pt>
                <c:pt idx="4641">
                  <c:v>415.15122000000002</c:v>
                </c:pt>
                <c:pt idx="4642">
                  <c:v>415.31605000000002</c:v>
                </c:pt>
                <c:pt idx="4643">
                  <c:v>415.39362999999997</c:v>
                </c:pt>
                <c:pt idx="4644">
                  <c:v>415.52881000000002</c:v>
                </c:pt>
                <c:pt idx="4645">
                  <c:v>415.64260999999999</c:v>
                </c:pt>
                <c:pt idx="4646">
                  <c:v>415.79471999999998</c:v>
                </c:pt>
                <c:pt idx="4647">
                  <c:v>415.90066000000002</c:v>
                </c:pt>
                <c:pt idx="4648">
                  <c:v>416.03487000000001</c:v>
                </c:pt>
                <c:pt idx="4649">
                  <c:v>416.17147</c:v>
                </c:pt>
                <c:pt idx="4650">
                  <c:v>416.26319000000001</c:v>
                </c:pt>
                <c:pt idx="4651">
                  <c:v>416.36025999999998</c:v>
                </c:pt>
                <c:pt idx="4652">
                  <c:v>416.48842999999999</c:v>
                </c:pt>
                <c:pt idx="4653">
                  <c:v>416.64425999999997</c:v>
                </c:pt>
                <c:pt idx="4654">
                  <c:v>416.75886000000003</c:v>
                </c:pt>
                <c:pt idx="4655">
                  <c:v>416.87761</c:v>
                </c:pt>
                <c:pt idx="4656">
                  <c:v>417.04401999999999</c:v>
                </c:pt>
                <c:pt idx="4657">
                  <c:v>417.14127000000002</c:v>
                </c:pt>
                <c:pt idx="4658">
                  <c:v>417.27496000000002</c:v>
                </c:pt>
                <c:pt idx="4659">
                  <c:v>417.41072000000003</c:v>
                </c:pt>
                <c:pt idx="4660">
                  <c:v>417.54577999999998</c:v>
                </c:pt>
                <c:pt idx="4661">
                  <c:v>417.69067999999999</c:v>
                </c:pt>
                <c:pt idx="4662">
                  <c:v>417.84978999999998</c:v>
                </c:pt>
                <c:pt idx="4663">
                  <c:v>417.95699000000002</c:v>
                </c:pt>
                <c:pt idx="4664">
                  <c:v>418.08366000000001</c:v>
                </c:pt>
                <c:pt idx="4665">
                  <c:v>418.19247000000001</c:v>
                </c:pt>
                <c:pt idx="4666">
                  <c:v>418.29883000000001</c:v>
                </c:pt>
                <c:pt idx="4667">
                  <c:v>418.44441</c:v>
                </c:pt>
                <c:pt idx="4668">
                  <c:v>418.54408999999998</c:v>
                </c:pt>
                <c:pt idx="4669">
                  <c:v>418.73025000000001</c:v>
                </c:pt>
                <c:pt idx="4670">
                  <c:v>418.86263000000002</c:v>
                </c:pt>
                <c:pt idx="4671">
                  <c:v>418.97286000000003</c:v>
                </c:pt>
                <c:pt idx="4672">
                  <c:v>419.08323999999999</c:v>
                </c:pt>
                <c:pt idx="4673">
                  <c:v>419.14895000000001</c:v>
                </c:pt>
                <c:pt idx="4674">
                  <c:v>419.33787000000001</c:v>
                </c:pt>
                <c:pt idx="4675">
                  <c:v>419.47512</c:v>
                </c:pt>
                <c:pt idx="4676">
                  <c:v>419.63776999999999</c:v>
                </c:pt>
                <c:pt idx="4677">
                  <c:v>419.76089999999999</c:v>
                </c:pt>
                <c:pt idx="4678">
                  <c:v>419.84944999999999</c:v>
                </c:pt>
                <c:pt idx="4679">
                  <c:v>419.95371999999998</c:v>
                </c:pt>
                <c:pt idx="4680">
                  <c:v>420.05538999999999</c:v>
                </c:pt>
                <c:pt idx="4681">
                  <c:v>420.16521</c:v>
                </c:pt>
                <c:pt idx="4682">
                  <c:v>420.28982000000002</c:v>
                </c:pt>
                <c:pt idx="4683">
                  <c:v>420.44864999999999</c:v>
                </c:pt>
                <c:pt idx="4684">
                  <c:v>420.58868999999999</c:v>
                </c:pt>
                <c:pt idx="4685">
                  <c:v>420.67525999999998</c:v>
                </c:pt>
                <c:pt idx="4686">
                  <c:v>420.80696999999998</c:v>
                </c:pt>
                <c:pt idx="4687">
                  <c:v>420.92608000000001</c:v>
                </c:pt>
                <c:pt idx="4688">
                  <c:v>421.03374000000002</c:v>
                </c:pt>
                <c:pt idx="4689">
                  <c:v>421.18824000000001</c:v>
                </c:pt>
                <c:pt idx="4690">
                  <c:v>421.33837</c:v>
                </c:pt>
                <c:pt idx="4691">
                  <c:v>421.44866000000002</c:v>
                </c:pt>
                <c:pt idx="4692">
                  <c:v>421.56823000000003</c:v>
                </c:pt>
                <c:pt idx="4693">
                  <c:v>421.69166999999999</c:v>
                </c:pt>
                <c:pt idx="4694">
                  <c:v>421.81961000000001</c:v>
                </c:pt>
                <c:pt idx="4695">
                  <c:v>421.94920999999999</c:v>
                </c:pt>
                <c:pt idx="4696">
                  <c:v>422.05437999999998</c:v>
                </c:pt>
                <c:pt idx="4697">
                  <c:v>422.23890999999998</c:v>
                </c:pt>
                <c:pt idx="4698">
                  <c:v>422.32310999999999</c:v>
                </c:pt>
                <c:pt idx="4699">
                  <c:v>422.44117</c:v>
                </c:pt>
                <c:pt idx="4700">
                  <c:v>422.56393000000003</c:v>
                </c:pt>
                <c:pt idx="4701">
                  <c:v>422.81043</c:v>
                </c:pt>
                <c:pt idx="4702">
                  <c:v>422.87225000000001</c:v>
                </c:pt>
                <c:pt idx="4703">
                  <c:v>422.94427000000002</c:v>
                </c:pt>
                <c:pt idx="4704">
                  <c:v>423.04698000000002</c:v>
                </c:pt>
                <c:pt idx="4705">
                  <c:v>423.20316000000003</c:v>
                </c:pt>
                <c:pt idx="4706">
                  <c:v>423.35252000000003</c:v>
                </c:pt>
                <c:pt idx="4707">
                  <c:v>423.43405999999999</c:v>
                </c:pt>
                <c:pt idx="4708">
                  <c:v>423.53521000000001</c:v>
                </c:pt>
                <c:pt idx="4709">
                  <c:v>423.65141</c:v>
                </c:pt>
                <c:pt idx="4710">
                  <c:v>423.80376000000001</c:v>
                </c:pt>
                <c:pt idx="4711">
                  <c:v>423.94038</c:v>
                </c:pt>
                <c:pt idx="4712">
                  <c:v>424.04811000000001</c:v>
                </c:pt>
                <c:pt idx="4713">
                  <c:v>424.16251999999997</c:v>
                </c:pt>
                <c:pt idx="4714">
                  <c:v>424.31493999999998</c:v>
                </c:pt>
                <c:pt idx="4715">
                  <c:v>424.41021000000001</c:v>
                </c:pt>
                <c:pt idx="4716">
                  <c:v>424.53420999999997</c:v>
                </c:pt>
                <c:pt idx="4717">
                  <c:v>424.66644000000002</c:v>
                </c:pt>
                <c:pt idx="4718">
                  <c:v>424.79743999999999</c:v>
                </c:pt>
                <c:pt idx="4719">
                  <c:v>424.75718999999998</c:v>
                </c:pt>
                <c:pt idx="4720">
                  <c:v>424.77127999999999</c:v>
                </c:pt>
                <c:pt idx="4721">
                  <c:v>424.77001999999999</c:v>
                </c:pt>
                <c:pt idx="4722">
                  <c:v>424.78730999999999</c:v>
                </c:pt>
                <c:pt idx="4723">
                  <c:v>424.79262</c:v>
                </c:pt>
                <c:pt idx="4724">
                  <c:v>424.75434999999999</c:v>
                </c:pt>
                <c:pt idx="4725">
                  <c:v>424.78804000000002</c:v>
                </c:pt>
                <c:pt idx="4726">
                  <c:v>424.78347000000002</c:v>
                </c:pt>
                <c:pt idx="4727">
                  <c:v>424.78239000000002</c:v>
                </c:pt>
                <c:pt idx="4728">
                  <c:v>424.74941000000001</c:v>
                </c:pt>
                <c:pt idx="4729">
                  <c:v>424.76459999999997</c:v>
                </c:pt>
                <c:pt idx="4730">
                  <c:v>424.77809000000002</c:v>
                </c:pt>
                <c:pt idx="4731">
                  <c:v>424.80228</c:v>
                </c:pt>
                <c:pt idx="4732">
                  <c:v>424.78883999999999</c:v>
                </c:pt>
                <c:pt idx="4733">
                  <c:v>424.78804000000002</c:v>
                </c:pt>
                <c:pt idx="4734">
                  <c:v>424.78766000000002</c:v>
                </c:pt>
                <c:pt idx="4735">
                  <c:v>424.80633999999998</c:v>
                </c:pt>
                <c:pt idx="4736">
                  <c:v>424.78008999999997</c:v>
                </c:pt>
                <c:pt idx="4737">
                  <c:v>424.76047999999997</c:v>
                </c:pt>
                <c:pt idx="4738">
                  <c:v>424.76994999999999</c:v>
                </c:pt>
                <c:pt idx="4739">
                  <c:v>424.76344</c:v>
                </c:pt>
                <c:pt idx="4740">
                  <c:v>424.76204000000001</c:v>
                </c:pt>
                <c:pt idx="4741">
                  <c:v>424.76226000000003</c:v>
                </c:pt>
                <c:pt idx="4742">
                  <c:v>424.76684</c:v>
                </c:pt>
                <c:pt idx="4743">
                  <c:v>424.77390000000003</c:v>
                </c:pt>
                <c:pt idx="4744">
                  <c:v>424.80344000000002</c:v>
                </c:pt>
                <c:pt idx="4745">
                  <c:v>424.75718000000001</c:v>
                </c:pt>
                <c:pt idx="4746">
                  <c:v>424.77949000000001</c:v>
                </c:pt>
                <c:pt idx="4747">
                  <c:v>424.78692999999998</c:v>
                </c:pt>
                <c:pt idx="4748">
                  <c:v>424.78899000000001</c:v>
                </c:pt>
                <c:pt idx="4749">
                  <c:v>424.76310999999998</c:v>
                </c:pt>
                <c:pt idx="4750">
                  <c:v>424.77508</c:v>
                </c:pt>
                <c:pt idx="4751">
                  <c:v>424.77381000000003</c:v>
                </c:pt>
                <c:pt idx="4752">
                  <c:v>424.76909999999998</c:v>
                </c:pt>
                <c:pt idx="4753">
                  <c:v>424.75970000000001</c:v>
                </c:pt>
                <c:pt idx="4754">
                  <c:v>424.75747999999999</c:v>
                </c:pt>
                <c:pt idx="4755">
                  <c:v>424.73012</c:v>
                </c:pt>
                <c:pt idx="4756">
                  <c:v>424.74126000000001</c:v>
                </c:pt>
                <c:pt idx="4757">
                  <c:v>424.73957999999999</c:v>
                </c:pt>
                <c:pt idx="4758">
                  <c:v>424.73732999999999</c:v>
                </c:pt>
                <c:pt idx="4759">
                  <c:v>424.73047000000003</c:v>
                </c:pt>
                <c:pt idx="4760">
                  <c:v>424.71917000000002</c:v>
                </c:pt>
                <c:pt idx="4761">
                  <c:v>424.76391999999998</c:v>
                </c:pt>
                <c:pt idx="4762">
                  <c:v>424.74943999999999</c:v>
                </c:pt>
                <c:pt idx="4763">
                  <c:v>424.75124</c:v>
                </c:pt>
                <c:pt idx="4764">
                  <c:v>424.77539000000002</c:v>
                </c:pt>
                <c:pt idx="4765">
                  <c:v>424.78185999999999</c:v>
                </c:pt>
                <c:pt idx="4766">
                  <c:v>424.76425</c:v>
                </c:pt>
                <c:pt idx="4767">
                  <c:v>424.75675000000001</c:v>
                </c:pt>
                <c:pt idx="4768">
                  <c:v>424.76850000000002</c:v>
                </c:pt>
                <c:pt idx="4769">
                  <c:v>424.77098999999998</c:v>
                </c:pt>
                <c:pt idx="4770">
                  <c:v>424.77087</c:v>
                </c:pt>
                <c:pt idx="4771">
                  <c:v>424.75205999999997</c:v>
                </c:pt>
                <c:pt idx="4772">
                  <c:v>424.78325000000001</c:v>
                </c:pt>
                <c:pt idx="4773">
                  <c:v>424.78917000000001</c:v>
                </c:pt>
                <c:pt idx="4774">
                  <c:v>424.76639999999998</c:v>
                </c:pt>
                <c:pt idx="4775">
                  <c:v>424.78663</c:v>
                </c:pt>
                <c:pt idx="4776">
                  <c:v>424.73903000000001</c:v>
                </c:pt>
                <c:pt idx="4777">
                  <c:v>424.74698999999998</c:v>
                </c:pt>
                <c:pt idx="4778">
                  <c:v>424.74446</c:v>
                </c:pt>
                <c:pt idx="4779">
                  <c:v>424.74794000000003</c:v>
                </c:pt>
                <c:pt idx="4780">
                  <c:v>424.73257000000001</c:v>
                </c:pt>
                <c:pt idx="4781">
                  <c:v>424.77665000000002</c:v>
                </c:pt>
                <c:pt idx="4782">
                  <c:v>424.76531</c:v>
                </c:pt>
                <c:pt idx="4783">
                  <c:v>424.77139</c:v>
                </c:pt>
                <c:pt idx="4784">
                  <c:v>424.75697000000002</c:v>
                </c:pt>
                <c:pt idx="4785">
                  <c:v>424.74297999999999</c:v>
                </c:pt>
                <c:pt idx="4786">
                  <c:v>424.76882000000001</c:v>
                </c:pt>
                <c:pt idx="4787">
                  <c:v>424.74865</c:v>
                </c:pt>
                <c:pt idx="4788">
                  <c:v>424.76477</c:v>
                </c:pt>
                <c:pt idx="4789">
                  <c:v>424.75986</c:v>
                </c:pt>
                <c:pt idx="4790">
                  <c:v>424.76657</c:v>
                </c:pt>
                <c:pt idx="4791">
                  <c:v>424.75842</c:v>
                </c:pt>
                <c:pt idx="4792">
                  <c:v>424.74126000000001</c:v>
                </c:pt>
                <c:pt idx="4793">
                  <c:v>424.74308000000002</c:v>
                </c:pt>
                <c:pt idx="4794">
                  <c:v>424.74513999999999</c:v>
                </c:pt>
                <c:pt idx="4795">
                  <c:v>424.74682999999999</c:v>
                </c:pt>
                <c:pt idx="4796">
                  <c:v>424.76722000000001</c:v>
                </c:pt>
                <c:pt idx="4797">
                  <c:v>424.76891999999998</c:v>
                </c:pt>
                <c:pt idx="4798">
                  <c:v>424.76506999999998</c:v>
                </c:pt>
                <c:pt idx="4799">
                  <c:v>424.80022000000002</c:v>
                </c:pt>
                <c:pt idx="4800">
                  <c:v>424.80198000000001</c:v>
                </c:pt>
                <c:pt idx="4801">
                  <c:v>424.76942000000003</c:v>
                </c:pt>
                <c:pt idx="4802">
                  <c:v>424.78203000000002</c:v>
                </c:pt>
                <c:pt idx="4803">
                  <c:v>424.74905999999999</c:v>
                </c:pt>
                <c:pt idx="4804">
                  <c:v>424.76312999999999</c:v>
                </c:pt>
                <c:pt idx="4805">
                  <c:v>424.77600000000001</c:v>
                </c:pt>
                <c:pt idx="4806">
                  <c:v>424.76495999999997</c:v>
                </c:pt>
                <c:pt idx="4807">
                  <c:v>424.75457999999998</c:v>
                </c:pt>
                <c:pt idx="4808">
                  <c:v>424.76636000000002</c:v>
                </c:pt>
                <c:pt idx="4809">
                  <c:v>424.78559999999999</c:v>
                </c:pt>
                <c:pt idx="4810">
                  <c:v>424.76956000000001</c:v>
                </c:pt>
                <c:pt idx="4811">
                  <c:v>424.80525999999998</c:v>
                </c:pt>
                <c:pt idx="4812">
                  <c:v>424.78966000000003</c:v>
                </c:pt>
                <c:pt idx="4813">
                  <c:v>424.78246999999999</c:v>
                </c:pt>
                <c:pt idx="4814">
                  <c:v>424.76871999999997</c:v>
                </c:pt>
                <c:pt idx="4815">
                  <c:v>424.78877</c:v>
                </c:pt>
                <c:pt idx="4816">
                  <c:v>424.78152</c:v>
                </c:pt>
                <c:pt idx="4817">
                  <c:v>424.78073000000001</c:v>
                </c:pt>
                <c:pt idx="4818">
                  <c:v>424.76204000000001</c:v>
                </c:pt>
                <c:pt idx="4819">
                  <c:v>424.76675999999998</c:v>
                </c:pt>
                <c:pt idx="4820">
                  <c:v>424.91905000000003</c:v>
                </c:pt>
                <c:pt idx="4821">
                  <c:v>424.77152999999998</c:v>
                </c:pt>
                <c:pt idx="4822">
                  <c:v>424.72987000000001</c:v>
                </c:pt>
                <c:pt idx="4823">
                  <c:v>424.72728000000001</c:v>
                </c:pt>
                <c:pt idx="4824">
                  <c:v>424.74498</c:v>
                </c:pt>
                <c:pt idx="4825">
                  <c:v>424.73712999999998</c:v>
                </c:pt>
                <c:pt idx="4826">
                  <c:v>424.74077</c:v>
                </c:pt>
                <c:pt idx="4827">
                  <c:v>424.74639999999999</c:v>
                </c:pt>
                <c:pt idx="4828">
                  <c:v>424.74563000000001</c:v>
                </c:pt>
                <c:pt idx="4829">
                  <c:v>424.74984999999998</c:v>
                </c:pt>
                <c:pt idx="4830">
                  <c:v>424.73766999999998</c:v>
                </c:pt>
                <c:pt idx="4831">
                  <c:v>424.71282000000002</c:v>
                </c:pt>
                <c:pt idx="4832">
                  <c:v>424.74873000000002</c:v>
                </c:pt>
                <c:pt idx="4833">
                  <c:v>424.90731</c:v>
                </c:pt>
                <c:pt idx="4834">
                  <c:v>424.92916000000002</c:v>
                </c:pt>
                <c:pt idx="4835">
                  <c:v>424.93522999999999</c:v>
                </c:pt>
                <c:pt idx="4836">
                  <c:v>424.94911000000002</c:v>
                </c:pt>
                <c:pt idx="4837">
                  <c:v>424.94139000000001</c:v>
                </c:pt>
                <c:pt idx="4838">
                  <c:v>424.92374999999998</c:v>
                </c:pt>
                <c:pt idx="4839">
                  <c:v>424.90859</c:v>
                </c:pt>
                <c:pt idx="4840">
                  <c:v>424.92142999999999</c:v>
                </c:pt>
                <c:pt idx="4841">
                  <c:v>424.90048000000002</c:v>
                </c:pt>
                <c:pt idx="4842">
                  <c:v>424.91014000000001</c:v>
                </c:pt>
                <c:pt idx="4843">
                  <c:v>424.90832999999998</c:v>
                </c:pt>
                <c:pt idx="4844">
                  <c:v>424.92595999999998</c:v>
                </c:pt>
                <c:pt idx="4845">
                  <c:v>424.94495999999998</c:v>
                </c:pt>
                <c:pt idx="4846">
                  <c:v>424.91246000000001</c:v>
                </c:pt>
                <c:pt idx="4847">
                  <c:v>424.90893999999997</c:v>
                </c:pt>
                <c:pt idx="4848">
                  <c:v>424.91298999999998</c:v>
                </c:pt>
                <c:pt idx="4849">
                  <c:v>424.75896</c:v>
                </c:pt>
                <c:pt idx="4850">
                  <c:v>424.78341</c:v>
                </c:pt>
                <c:pt idx="4851">
                  <c:v>424.74086</c:v>
                </c:pt>
                <c:pt idx="4852">
                  <c:v>424.72111999999998</c:v>
                </c:pt>
                <c:pt idx="4853">
                  <c:v>424.71026000000001</c:v>
                </c:pt>
                <c:pt idx="4854">
                  <c:v>424.73541</c:v>
                </c:pt>
                <c:pt idx="4855">
                  <c:v>424.71055000000001</c:v>
                </c:pt>
                <c:pt idx="4856">
                  <c:v>424.72116999999997</c:v>
                </c:pt>
                <c:pt idx="4857">
                  <c:v>424.74319000000003</c:v>
                </c:pt>
                <c:pt idx="4858">
                  <c:v>424.71516000000003</c:v>
                </c:pt>
                <c:pt idx="4859">
                  <c:v>424.73815999999999</c:v>
                </c:pt>
                <c:pt idx="4860">
                  <c:v>424.73678000000001</c:v>
                </c:pt>
                <c:pt idx="4861">
                  <c:v>424.74608999999998</c:v>
                </c:pt>
                <c:pt idx="4862">
                  <c:v>424.76251999999999</c:v>
                </c:pt>
                <c:pt idx="4863">
                  <c:v>424.7921</c:v>
                </c:pt>
                <c:pt idx="4864">
                  <c:v>424.77267000000001</c:v>
                </c:pt>
                <c:pt idx="4865">
                  <c:v>424.75292000000002</c:v>
                </c:pt>
                <c:pt idx="4866">
                  <c:v>424.75204000000002</c:v>
                </c:pt>
                <c:pt idx="4867">
                  <c:v>424.75941</c:v>
                </c:pt>
                <c:pt idx="4868">
                  <c:v>424.74838999999997</c:v>
                </c:pt>
                <c:pt idx="4869">
                  <c:v>424.76992999999999</c:v>
                </c:pt>
                <c:pt idx="4870">
                  <c:v>424.82130999999998</c:v>
                </c:pt>
                <c:pt idx="4871">
                  <c:v>424.91647</c:v>
                </c:pt>
                <c:pt idx="4872">
                  <c:v>425.05576000000002</c:v>
                </c:pt>
                <c:pt idx="4873">
                  <c:v>425.13574</c:v>
                </c:pt>
                <c:pt idx="4874">
                  <c:v>425.22014000000001</c:v>
                </c:pt>
                <c:pt idx="4875">
                  <c:v>425.31885</c:v>
                </c:pt>
                <c:pt idx="4876">
                  <c:v>425.4194</c:v>
                </c:pt>
                <c:pt idx="4877">
                  <c:v>425.51452</c:v>
                </c:pt>
                <c:pt idx="4878">
                  <c:v>425.62385999999998</c:v>
                </c:pt>
                <c:pt idx="4879">
                  <c:v>425.70877999999999</c:v>
                </c:pt>
                <c:pt idx="4880">
                  <c:v>425.79860000000002</c:v>
                </c:pt>
                <c:pt idx="4881">
                  <c:v>425.91968000000003</c:v>
                </c:pt>
                <c:pt idx="4882">
                  <c:v>426.03460999999999</c:v>
                </c:pt>
                <c:pt idx="4883">
                  <c:v>426.14004999999997</c:v>
                </c:pt>
                <c:pt idx="4884">
                  <c:v>426.23952000000003</c:v>
                </c:pt>
                <c:pt idx="4885">
                  <c:v>426.35187999999999</c:v>
                </c:pt>
                <c:pt idx="4886">
                  <c:v>426.44349</c:v>
                </c:pt>
                <c:pt idx="4887">
                  <c:v>426.51943999999997</c:v>
                </c:pt>
                <c:pt idx="4888">
                  <c:v>426.62972000000002</c:v>
                </c:pt>
                <c:pt idx="4889">
                  <c:v>426.71568000000002</c:v>
                </c:pt>
                <c:pt idx="4890">
                  <c:v>426.79928999999998</c:v>
                </c:pt>
                <c:pt idx="4891">
                  <c:v>426.90309999999999</c:v>
                </c:pt>
                <c:pt idx="4892">
                  <c:v>426.95121</c:v>
                </c:pt>
                <c:pt idx="4893">
                  <c:v>427.07650000000001</c:v>
                </c:pt>
                <c:pt idx="4894">
                  <c:v>427.19697000000002</c:v>
                </c:pt>
                <c:pt idx="4895">
                  <c:v>427.26961999999997</c:v>
                </c:pt>
                <c:pt idx="4896">
                  <c:v>427.33636999999999</c:v>
                </c:pt>
                <c:pt idx="4897">
                  <c:v>427.44743</c:v>
                </c:pt>
                <c:pt idx="4898">
                  <c:v>427.58300000000003</c:v>
                </c:pt>
                <c:pt idx="4899">
                  <c:v>427.68907999999999</c:v>
                </c:pt>
                <c:pt idx="4900">
                  <c:v>427.80196999999998</c:v>
                </c:pt>
                <c:pt idx="4901">
                  <c:v>427.87619000000001</c:v>
                </c:pt>
                <c:pt idx="4902">
                  <c:v>427.97203999999999</c:v>
                </c:pt>
                <c:pt idx="4903">
                  <c:v>428.05918000000003</c:v>
                </c:pt>
                <c:pt idx="4904">
                  <c:v>428.21073000000001</c:v>
                </c:pt>
                <c:pt idx="4905">
                  <c:v>428.29748000000001</c:v>
                </c:pt>
                <c:pt idx="4906">
                  <c:v>428.37288999999998</c:v>
                </c:pt>
                <c:pt idx="4907">
                  <c:v>428.43826999999999</c:v>
                </c:pt>
                <c:pt idx="4908">
                  <c:v>428.53124000000003</c:v>
                </c:pt>
                <c:pt idx="4909">
                  <c:v>428.64411999999999</c:v>
                </c:pt>
                <c:pt idx="4910">
                  <c:v>428.73102</c:v>
                </c:pt>
                <c:pt idx="4911">
                  <c:v>428.84372999999999</c:v>
                </c:pt>
                <c:pt idx="4912">
                  <c:v>428.93045999999998</c:v>
                </c:pt>
                <c:pt idx="4913">
                  <c:v>429.06409000000002</c:v>
                </c:pt>
                <c:pt idx="4914">
                  <c:v>429.19519000000003</c:v>
                </c:pt>
                <c:pt idx="4915">
                  <c:v>429.27701999999999</c:v>
                </c:pt>
                <c:pt idx="4916">
                  <c:v>429.34921000000003</c:v>
                </c:pt>
                <c:pt idx="4917">
                  <c:v>429.44117</c:v>
                </c:pt>
                <c:pt idx="4918">
                  <c:v>429.53518000000003</c:v>
                </c:pt>
                <c:pt idx="4919">
                  <c:v>429.63538999999997</c:v>
                </c:pt>
                <c:pt idx="4920">
                  <c:v>429.74524000000002</c:v>
                </c:pt>
                <c:pt idx="4921">
                  <c:v>429.81011000000001</c:v>
                </c:pt>
                <c:pt idx="4922">
                  <c:v>429.87738000000002</c:v>
                </c:pt>
                <c:pt idx="4923">
                  <c:v>429.99858999999998</c:v>
                </c:pt>
                <c:pt idx="4924">
                  <c:v>430.1354</c:v>
                </c:pt>
                <c:pt idx="4925">
                  <c:v>430.23052000000001</c:v>
                </c:pt>
                <c:pt idx="4926">
                  <c:v>430.37542999999999</c:v>
                </c:pt>
                <c:pt idx="4927">
                  <c:v>430.45033999999998</c:v>
                </c:pt>
                <c:pt idx="4928">
                  <c:v>430.55932000000001</c:v>
                </c:pt>
                <c:pt idx="4929">
                  <c:v>430.65870000000001</c:v>
                </c:pt>
                <c:pt idx="4930">
                  <c:v>430.80822999999998</c:v>
                </c:pt>
                <c:pt idx="4931">
                  <c:v>430.81429000000003</c:v>
                </c:pt>
                <c:pt idx="4932">
                  <c:v>430.96758</c:v>
                </c:pt>
                <c:pt idx="4933">
                  <c:v>431.07609000000002</c:v>
                </c:pt>
                <c:pt idx="4934">
                  <c:v>431.14197000000001</c:v>
                </c:pt>
                <c:pt idx="4935">
                  <c:v>431.25474000000003</c:v>
                </c:pt>
                <c:pt idx="4936">
                  <c:v>431.34598999999997</c:v>
                </c:pt>
                <c:pt idx="4937">
                  <c:v>431.45098999999999</c:v>
                </c:pt>
                <c:pt idx="4938">
                  <c:v>431.55828000000002</c:v>
                </c:pt>
                <c:pt idx="4939">
                  <c:v>431.63553000000002</c:v>
                </c:pt>
                <c:pt idx="4940">
                  <c:v>431.75520999999998</c:v>
                </c:pt>
                <c:pt idx="4941">
                  <c:v>431.83933999999999</c:v>
                </c:pt>
                <c:pt idx="4942">
                  <c:v>431.94085000000001</c:v>
                </c:pt>
                <c:pt idx="4943">
                  <c:v>432.05633</c:v>
                </c:pt>
                <c:pt idx="4944">
                  <c:v>432.17392999999998</c:v>
                </c:pt>
                <c:pt idx="4945">
                  <c:v>432.26837999999998</c:v>
                </c:pt>
                <c:pt idx="4946">
                  <c:v>432.36056000000002</c:v>
                </c:pt>
                <c:pt idx="4947">
                  <c:v>432.46598</c:v>
                </c:pt>
                <c:pt idx="4948">
                  <c:v>432.55579999999998</c:v>
                </c:pt>
                <c:pt idx="4949">
                  <c:v>432.64460000000003</c:v>
                </c:pt>
                <c:pt idx="4950">
                  <c:v>432.72784000000001</c:v>
                </c:pt>
                <c:pt idx="4951">
                  <c:v>432.79557999999997</c:v>
                </c:pt>
                <c:pt idx="4952">
                  <c:v>432.91201000000001</c:v>
                </c:pt>
                <c:pt idx="4953">
                  <c:v>433.00808000000001</c:v>
                </c:pt>
                <c:pt idx="4954">
                  <c:v>433.13783000000001</c:v>
                </c:pt>
                <c:pt idx="4955">
                  <c:v>433.20202999999998</c:v>
                </c:pt>
                <c:pt idx="4956">
                  <c:v>433.31697000000003</c:v>
                </c:pt>
                <c:pt idx="4957">
                  <c:v>433.40359999999998</c:v>
                </c:pt>
                <c:pt idx="4958">
                  <c:v>433.51643000000001</c:v>
                </c:pt>
                <c:pt idx="4959">
                  <c:v>433.63452000000001</c:v>
                </c:pt>
                <c:pt idx="4960">
                  <c:v>433.74621000000002</c:v>
                </c:pt>
                <c:pt idx="4961">
                  <c:v>433.83676000000003</c:v>
                </c:pt>
                <c:pt idx="4962">
                  <c:v>433.91685999999999</c:v>
                </c:pt>
                <c:pt idx="4963">
                  <c:v>434.04971999999998</c:v>
                </c:pt>
                <c:pt idx="4964">
                  <c:v>434.17520999999999</c:v>
                </c:pt>
                <c:pt idx="4965">
                  <c:v>434.31110999999999</c:v>
                </c:pt>
                <c:pt idx="4966">
                  <c:v>434.46924999999999</c:v>
                </c:pt>
                <c:pt idx="4967">
                  <c:v>434.56484</c:v>
                </c:pt>
                <c:pt idx="4968">
                  <c:v>434.62259</c:v>
                </c:pt>
                <c:pt idx="4969">
                  <c:v>434.62603000000001</c:v>
                </c:pt>
                <c:pt idx="4970">
                  <c:v>434.84057999999999</c:v>
                </c:pt>
                <c:pt idx="4971">
                  <c:v>434.97575000000001</c:v>
                </c:pt>
                <c:pt idx="4972">
                  <c:v>435.04012999999998</c:v>
                </c:pt>
                <c:pt idx="4973">
                  <c:v>435.02309000000002</c:v>
                </c:pt>
                <c:pt idx="4974">
                  <c:v>435.15776</c:v>
                </c:pt>
                <c:pt idx="4975">
                  <c:v>435.30435</c:v>
                </c:pt>
                <c:pt idx="4976">
                  <c:v>435.43543</c:v>
                </c:pt>
                <c:pt idx="4977">
                  <c:v>435.50538999999998</c:v>
                </c:pt>
                <c:pt idx="4978">
                  <c:v>435.61865</c:v>
                </c:pt>
                <c:pt idx="4979">
                  <c:v>435.71816999999999</c:v>
                </c:pt>
                <c:pt idx="4980">
                  <c:v>435.81661000000003</c:v>
                </c:pt>
                <c:pt idx="4981">
                  <c:v>435.86475000000002</c:v>
                </c:pt>
                <c:pt idx="4982">
                  <c:v>435.92995000000002</c:v>
                </c:pt>
                <c:pt idx="4983">
                  <c:v>436.0009</c:v>
                </c:pt>
                <c:pt idx="4984">
                  <c:v>436.13583</c:v>
                </c:pt>
                <c:pt idx="4985">
                  <c:v>436.24076000000002</c:v>
                </c:pt>
                <c:pt idx="4986">
                  <c:v>436.30363999999997</c:v>
                </c:pt>
                <c:pt idx="4987">
                  <c:v>436.41046</c:v>
                </c:pt>
                <c:pt idx="4988">
                  <c:v>436.51591000000002</c:v>
                </c:pt>
                <c:pt idx="4989">
                  <c:v>436.63851</c:v>
                </c:pt>
                <c:pt idx="4990">
                  <c:v>436.74759999999998</c:v>
                </c:pt>
                <c:pt idx="4991">
                  <c:v>436.82853999999998</c:v>
                </c:pt>
                <c:pt idx="4992">
                  <c:v>436.87459000000001</c:v>
                </c:pt>
                <c:pt idx="4993">
                  <c:v>436.95267000000001</c:v>
                </c:pt>
                <c:pt idx="4994">
                  <c:v>437.06371000000001</c:v>
                </c:pt>
                <c:pt idx="4995">
                  <c:v>437.16656</c:v>
                </c:pt>
                <c:pt idx="4996">
                  <c:v>437.30236000000002</c:v>
                </c:pt>
                <c:pt idx="4997">
                  <c:v>437.40388000000002</c:v>
                </c:pt>
                <c:pt idx="4998">
                  <c:v>437.49122</c:v>
                </c:pt>
                <c:pt idx="4999">
                  <c:v>437.62907999999999</c:v>
                </c:pt>
                <c:pt idx="5000">
                  <c:v>437.71242999999998</c:v>
                </c:pt>
                <c:pt idx="5001">
                  <c:v>437.83857999999998</c:v>
                </c:pt>
                <c:pt idx="5002">
                  <c:v>437.93344000000002</c:v>
                </c:pt>
                <c:pt idx="5003">
                  <c:v>438.0557</c:v>
                </c:pt>
                <c:pt idx="5004">
                  <c:v>438.14929999999998</c:v>
                </c:pt>
                <c:pt idx="5005">
                  <c:v>438.21674999999999</c:v>
                </c:pt>
                <c:pt idx="5006">
                  <c:v>438.30509999999998</c:v>
                </c:pt>
                <c:pt idx="5007">
                  <c:v>438.40604000000002</c:v>
                </c:pt>
                <c:pt idx="5008">
                  <c:v>438.54737</c:v>
                </c:pt>
                <c:pt idx="5009">
                  <c:v>438.67880000000002</c:v>
                </c:pt>
                <c:pt idx="5010">
                  <c:v>438.78874000000002</c:v>
                </c:pt>
                <c:pt idx="5011">
                  <c:v>438.87815999999998</c:v>
                </c:pt>
                <c:pt idx="5012">
                  <c:v>438.95771000000002</c:v>
                </c:pt>
                <c:pt idx="5013">
                  <c:v>439.02753999999999</c:v>
                </c:pt>
                <c:pt idx="5014">
                  <c:v>439.15780999999998</c:v>
                </c:pt>
                <c:pt idx="5015">
                  <c:v>439.20145000000002</c:v>
                </c:pt>
                <c:pt idx="5016">
                  <c:v>439.30891000000003</c:v>
                </c:pt>
                <c:pt idx="5017">
                  <c:v>439.45040999999998</c:v>
                </c:pt>
                <c:pt idx="5018">
                  <c:v>439.52843000000001</c:v>
                </c:pt>
                <c:pt idx="5019">
                  <c:v>439.60266000000001</c:v>
                </c:pt>
                <c:pt idx="5020">
                  <c:v>439.72969000000001</c:v>
                </c:pt>
                <c:pt idx="5021">
                  <c:v>439.79352</c:v>
                </c:pt>
                <c:pt idx="5022">
                  <c:v>439.90906999999999</c:v>
                </c:pt>
                <c:pt idx="5023">
                  <c:v>439.98309</c:v>
                </c:pt>
                <c:pt idx="5024">
                  <c:v>440.06045</c:v>
                </c:pt>
                <c:pt idx="5025">
                  <c:v>440.12718999999998</c:v>
                </c:pt>
                <c:pt idx="5026">
                  <c:v>440.26164</c:v>
                </c:pt>
                <c:pt idx="5027">
                  <c:v>440.38045</c:v>
                </c:pt>
                <c:pt idx="5028">
                  <c:v>440.47888</c:v>
                </c:pt>
                <c:pt idx="5029">
                  <c:v>440.54241000000002</c:v>
                </c:pt>
                <c:pt idx="5030">
                  <c:v>440.72856999999999</c:v>
                </c:pt>
                <c:pt idx="5031">
                  <c:v>440.87180000000001</c:v>
                </c:pt>
                <c:pt idx="5032">
                  <c:v>441.00324000000001</c:v>
                </c:pt>
                <c:pt idx="5033">
                  <c:v>441.08929999999998</c:v>
                </c:pt>
                <c:pt idx="5034">
                  <c:v>441.19096999999999</c:v>
                </c:pt>
                <c:pt idx="5035">
                  <c:v>441.24677000000003</c:v>
                </c:pt>
                <c:pt idx="5036">
                  <c:v>441.33249999999998</c:v>
                </c:pt>
                <c:pt idx="5037">
                  <c:v>441.37628000000001</c:v>
                </c:pt>
                <c:pt idx="5038">
                  <c:v>441.45177999999999</c:v>
                </c:pt>
                <c:pt idx="5039">
                  <c:v>441.59868999999998</c:v>
                </c:pt>
                <c:pt idx="5040">
                  <c:v>441.72251</c:v>
                </c:pt>
                <c:pt idx="5041">
                  <c:v>441.84267999999997</c:v>
                </c:pt>
                <c:pt idx="5042">
                  <c:v>441.88443000000001</c:v>
                </c:pt>
                <c:pt idx="5043">
                  <c:v>441.99248</c:v>
                </c:pt>
                <c:pt idx="5044">
                  <c:v>442.02021999999999</c:v>
                </c:pt>
                <c:pt idx="5045">
                  <c:v>442.15244999999999</c:v>
                </c:pt>
                <c:pt idx="5046">
                  <c:v>442.29216000000002</c:v>
                </c:pt>
                <c:pt idx="5047">
                  <c:v>442.35924</c:v>
                </c:pt>
                <c:pt idx="5048">
                  <c:v>442.43919</c:v>
                </c:pt>
                <c:pt idx="5049">
                  <c:v>442.53710000000001</c:v>
                </c:pt>
                <c:pt idx="5050">
                  <c:v>442.55396000000002</c:v>
                </c:pt>
                <c:pt idx="5051">
                  <c:v>442.74</c:v>
                </c:pt>
                <c:pt idx="5052">
                  <c:v>442.84554000000003</c:v>
                </c:pt>
                <c:pt idx="5053">
                  <c:v>442.87405999999999</c:v>
                </c:pt>
                <c:pt idx="5054">
                  <c:v>443.00837000000001</c:v>
                </c:pt>
                <c:pt idx="5055">
                  <c:v>443.13342999999998</c:v>
                </c:pt>
                <c:pt idx="5056">
                  <c:v>443.21109999999999</c:v>
                </c:pt>
                <c:pt idx="5057">
                  <c:v>443.30360000000002</c:v>
                </c:pt>
                <c:pt idx="5058">
                  <c:v>443.42536000000001</c:v>
                </c:pt>
                <c:pt idx="5059">
                  <c:v>443.49122999999997</c:v>
                </c:pt>
                <c:pt idx="5060">
                  <c:v>443.69189</c:v>
                </c:pt>
                <c:pt idx="5061">
                  <c:v>443.74347999999998</c:v>
                </c:pt>
                <c:pt idx="5062">
                  <c:v>443.87446999999997</c:v>
                </c:pt>
                <c:pt idx="5063">
                  <c:v>443.99399</c:v>
                </c:pt>
                <c:pt idx="5064">
                  <c:v>444.06402000000003</c:v>
                </c:pt>
                <c:pt idx="5065">
                  <c:v>444.22906</c:v>
                </c:pt>
                <c:pt idx="5066">
                  <c:v>444.29381999999998</c:v>
                </c:pt>
                <c:pt idx="5067">
                  <c:v>444.34181999999998</c:v>
                </c:pt>
                <c:pt idx="5068">
                  <c:v>444.44932</c:v>
                </c:pt>
                <c:pt idx="5069">
                  <c:v>444.57848999999999</c:v>
                </c:pt>
                <c:pt idx="5070">
                  <c:v>444.66705999999999</c:v>
                </c:pt>
                <c:pt idx="5071">
                  <c:v>444.77274</c:v>
                </c:pt>
                <c:pt idx="5072">
                  <c:v>444.89049999999997</c:v>
                </c:pt>
                <c:pt idx="5073">
                  <c:v>444.96911999999998</c:v>
                </c:pt>
                <c:pt idx="5074">
                  <c:v>445.03246999999999</c:v>
                </c:pt>
                <c:pt idx="5075">
                  <c:v>445.15627000000001</c:v>
                </c:pt>
                <c:pt idx="5076">
                  <c:v>445.22212999999999</c:v>
                </c:pt>
                <c:pt idx="5077">
                  <c:v>445.40418</c:v>
                </c:pt>
                <c:pt idx="5078">
                  <c:v>445.43536</c:v>
                </c:pt>
                <c:pt idx="5079">
                  <c:v>445.57269000000002</c:v>
                </c:pt>
                <c:pt idx="5080">
                  <c:v>445.64139999999998</c:v>
                </c:pt>
                <c:pt idx="5081">
                  <c:v>445.76137</c:v>
                </c:pt>
                <c:pt idx="5082">
                  <c:v>445.88386000000003</c:v>
                </c:pt>
                <c:pt idx="5083">
                  <c:v>445.97465999999997</c:v>
                </c:pt>
                <c:pt idx="5084">
                  <c:v>446.02674999999999</c:v>
                </c:pt>
                <c:pt idx="5085">
                  <c:v>446.12828999999999</c:v>
                </c:pt>
                <c:pt idx="5086">
                  <c:v>446.23988000000003</c:v>
                </c:pt>
                <c:pt idx="5087">
                  <c:v>446.34667000000002</c:v>
                </c:pt>
                <c:pt idx="5088">
                  <c:v>446.40699999999998</c:v>
                </c:pt>
                <c:pt idx="5089">
                  <c:v>446.56155000000001</c:v>
                </c:pt>
                <c:pt idx="5090">
                  <c:v>446.68241</c:v>
                </c:pt>
                <c:pt idx="5091">
                  <c:v>446.73802999999998</c:v>
                </c:pt>
                <c:pt idx="5092">
                  <c:v>446.85892999999999</c:v>
                </c:pt>
                <c:pt idx="5093">
                  <c:v>446.88319999999999</c:v>
                </c:pt>
                <c:pt idx="5094">
                  <c:v>447.05673999999999</c:v>
                </c:pt>
                <c:pt idx="5095">
                  <c:v>447.11293000000001</c:v>
                </c:pt>
                <c:pt idx="5096">
                  <c:v>447.43599</c:v>
                </c:pt>
                <c:pt idx="5097">
                  <c:v>447.69551999999999</c:v>
                </c:pt>
                <c:pt idx="5098">
                  <c:v>447.49610999999999</c:v>
                </c:pt>
                <c:pt idx="5099">
                  <c:v>447.50303000000002</c:v>
                </c:pt>
                <c:pt idx="5100">
                  <c:v>447.56603999999999</c:v>
                </c:pt>
                <c:pt idx="5101">
                  <c:v>447.70166</c:v>
                </c:pt>
                <c:pt idx="5102">
                  <c:v>447.82637</c:v>
                </c:pt>
                <c:pt idx="5103">
                  <c:v>448.02334000000002</c:v>
                </c:pt>
                <c:pt idx="5104">
                  <c:v>448.25387000000001</c:v>
                </c:pt>
                <c:pt idx="5105">
                  <c:v>448.36959999999999</c:v>
                </c:pt>
                <c:pt idx="5106">
                  <c:v>448.36396000000002</c:v>
                </c:pt>
                <c:pt idx="5107">
                  <c:v>448.42385999999999</c:v>
                </c:pt>
                <c:pt idx="5108">
                  <c:v>448.65300000000002</c:v>
                </c:pt>
                <c:pt idx="5109">
                  <c:v>448.73065000000003</c:v>
                </c:pt>
                <c:pt idx="5110">
                  <c:v>448.81839000000002</c:v>
                </c:pt>
                <c:pt idx="5111">
                  <c:v>448.92207000000002</c:v>
                </c:pt>
                <c:pt idx="5112">
                  <c:v>448.99867999999998</c:v>
                </c:pt>
                <c:pt idx="5113">
                  <c:v>449.09960999999998</c:v>
                </c:pt>
                <c:pt idx="5114">
                  <c:v>449.25274000000002</c:v>
                </c:pt>
                <c:pt idx="5115">
                  <c:v>449.14656000000002</c:v>
                </c:pt>
                <c:pt idx="5116">
                  <c:v>449.25142</c:v>
                </c:pt>
                <c:pt idx="5117">
                  <c:v>449.40089999999998</c:v>
                </c:pt>
                <c:pt idx="5118">
                  <c:v>449.52654999999999</c:v>
                </c:pt>
                <c:pt idx="5119">
                  <c:v>449.56387000000001</c:v>
                </c:pt>
                <c:pt idx="5120">
                  <c:v>449.59404000000001</c:v>
                </c:pt>
                <c:pt idx="5121">
                  <c:v>449.79239000000001</c:v>
                </c:pt>
                <c:pt idx="5122">
                  <c:v>449.85982000000001</c:v>
                </c:pt>
                <c:pt idx="5123">
                  <c:v>449.9787</c:v>
                </c:pt>
                <c:pt idx="5124">
                  <c:v>450.04431</c:v>
                </c:pt>
                <c:pt idx="5125">
                  <c:v>450.11944</c:v>
                </c:pt>
                <c:pt idx="5126">
                  <c:v>450.15519999999998</c:v>
                </c:pt>
                <c:pt idx="5127">
                  <c:v>450.14087999999998</c:v>
                </c:pt>
                <c:pt idx="5128">
                  <c:v>450.26688999999999</c:v>
                </c:pt>
                <c:pt idx="5129">
                  <c:v>450.17631</c:v>
                </c:pt>
                <c:pt idx="5130">
                  <c:v>450.16791000000001</c:v>
                </c:pt>
                <c:pt idx="5131">
                  <c:v>450.12567999999999</c:v>
                </c:pt>
                <c:pt idx="5132">
                  <c:v>450.21548999999999</c:v>
                </c:pt>
                <c:pt idx="5133">
                  <c:v>450.18964999999997</c:v>
                </c:pt>
                <c:pt idx="5134">
                  <c:v>450.22307000000001</c:v>
                </c:pt>
                <c:pt idx="5135">
                  <c:v>450.18738000000002</c:v>
                </c:pt>
                <c:pt idx="5136">
                  <c:v>450.12837000000002</c:v>
                </c:pt>
                <c:pt idx="5137">
                  <c:v>449.97354000000001</c:v>
                </c:pt>
                <c:pt idx="5138">
                  <c:v>449.94072999999997</c:v>
                </c:pt>
                <c:pt idx="5139">
                  <c:v>449.94720000000001</c:v>
                </c:pt>
                <c:pt idx="5140">
                  <c:v>449.89965000000001</c:v>
                </c:pt>
                <c:pt idx="5141">
                  <c:v>449.9846</c:v>
                </c:pt>
                <c:pt idx="5142">
                  <c:v>450.03622999999999</c:v>
                </c:pt>
                <c:pt idx="5143">
                  <c:v>450.02121</c:v>
                </c:pt>
                <c:pt idx="5144">
                  <c:v>450.04890999999998</c:v>
                </c:pt>
                <c:pt idx="5145">
                  <c:v>450.02829000000003</c:v>
                </c:pt>
                <c:pt idx="5146">
                  <c:v>449.96105</c:v>
                </c:pt>
                <c:pt idx="5147">
                  <c:v>449.96328</c:v>
                </c:pt>
                <c:pt idx="5148">
                  <c:v>449.95343000000003</c:v>
                </c:pt>
                <c:pt idx="5149">
                  <c:v>449.97739999999999</c:v>
                </c:pt>
                <c:pt idx="5150">
                  <c:v>449.94466999999997</c:v>
                </c:pt>
                <c:pt idx="5151">
                  <c:v>449.92099999999999</c:v>
                </c:pt>
                <c:pt idx="5152">
                  <c:v>449.81867</c:v>
                </c:pt>
                <c:pt idx="5153">
                  <c:v>449.90084999999999</c:v>
                </c:pt>
                <c:pt idx="5154">
                  <c:v>449.92881</c:v>
                </c:pt>
                <c:pt idx="5155">
                  <c:v>449.91829000000001</c:v>
                </c:pt>
                <c:pt idx="5156">
                  <c:v>449.85708</c:v>
                </c:pt>
                <c:pt idx="5157">
                  <c:v>449.97005999999999</c:v>
                </c:pt>
                <c:pt idx="5158">
                  <c:v>449.96321</c:v>
                </c:pt>
                <c:pt idx="5159">
                  <c:v>450.04759000000001</c:v>
                </c:pt>
                <c:pt idx="5160">
                  <c:v>449.99853999999999</c:v>
                </c:pt>
                <c:pt idx="5161">
                  <c:v>450.01134999999999</c:v>
                </c:pt>
                <c:pt idx="5162">
                  <c:v>449.96463999999997</c:v>
                </c:pt>
                <c:pt idx="5163">
                  <c:v>449.97699</c:v>
                </c:pt>
                <c:pt idx="5164">
                  <c:v>449.97584999999998</c:v>
                </c:pt>
                <c:pt idx="5165">
                  <c:v>449.98786000000001</c:v>
                </c:pt>
                <c:pt idx="5166">
                  <c:v>450.00963999999999</c:v>
                </c:pt>
                <c:pt idx="5167">
                  <c:v>449.96012999999999</c:v>
                </c:pt>
                <c:pt idx="5168">
                  <c:v>449.94556999999998</c:v>
                </c:pt>
                <c:pt idx="5169">
                  <c:v>449.86261000000002</c:v>
                </c:pt>
                <c:pt idx="5170">
                  <c:v>449.90327000000002</c:v>
                </c:pt>
                <c:pt idx="5171">
                  <c:v>449.85556000000003</c:v>
                </c:pt>
                <c:pt idx="5172">
                  <c:v>449.86811999999998</c:v>
                </c:pt>
                <c:pt idx="5173">
                  <c:v>449.90584000000001</c:v>
                </c:pt>
                <c:pt idx="5174">
                  <c:v>449.85104000000001</c:v>
                </c:pt>
                <c:pt idx="5175">
                  <c:v>449.84037999999998</c:v>
                </c:pt>
                <c:pt idx="5176">
                  <c:v>449.88222999999999</c:v>
                </c:pt>
                <c:pt idx="5177">
                  <c:v>449.85309000000001</c:v>
                </c:pt>
                <c:pt idx="5178">
                  <c:v>449.85980000000001</c:v>
                </c:pt>
                <c:pt idx="5179">
                  <c:v>449.82157000000001</c:v>
                </c:pt>
                <c:pt idx="5180">
                  <c:v>449.82681000000002</c:v>
                </c:pt>
                <c:pt idx="5181">
                  <c:v>449.83359999999999</c:v>
                </c:pt>
                <c:pt idx="5182">
                  <c:v>449.82339000000002</c:v>
                </c:pt>
                <c:pt idx="5183">
                  <c:v>449.94051999999999</c:v>
                </c:pt>
                <c:pt idx="5184">
                  <c:v>449.98487999999998</c:v>
                </c:pt>
                <c:pt idx="5185">
                  <c:v>449.98577999999998</c:v>
                </c:pt>
                <c:pt idx="5186">
                  <c:v>449.97757999999999</c:v>
                </c:pt>
                <c:pt idx="5187">
                  <c:v>450.01033999999999</c:v>
                </c:pt>
                <c:pt idx="5188">
                  <c:v>449.97219000000001</c:v>
                </c:pt>
                <c:pt idx="5189">
                  <c:v>449.98917</c:v>
                </c:pt>
                <c:pt idx="5190">
                  <c:v>449.97469999999998</c:v>
                </c:pt>
                <c:pt idx="5191">
                  <c:v>450.00117</c:v>
                </c:pt>
                <c:pt idx="5192">
                  <c:v>449.97852999999998</c:v>
                </c:pt>
                <c:pt idx="5193">
                  <c:v>449.93977000000001</c:v>
                </c:pt>
                <c:pt idx="5194">
                  <c:v>449.96776</c:v>
                </c:pt>
                <c:pt idx="5195">
                  <c:v>449.99653999999998</c:v>
                </c:pt>
                <c:pt idx="5196">
                  <c:v>450.01085</c:v>
                </c:pt>
                <c:pt idx="5197">
                  <c:v>449.97460999999998</c:v>
                </c:pt>
                <c:pt idx="5198">
                  <c:v>450.01767999999998</c:v>
                </c:pt>
                <c:pt idx="5199">
                  <c:v>450.04138999999998</c:v>
                </c:pt>
                <c:pt idx="5200">
                  <c:v>450.01918000000001</c:v>
                </c:pt>
                <c:pt idx="5201">
                  <c:v>450.02253000000002</c:v>
                </c:pt>
                <c:pt idx="5202">
                  <c:v>450.02429000000001</c:v>
                </c:pt>
                <c:pt idx="5203">
                  <c:v>449.98951</c:v>
                </c:pt>
                <c:pt idx="5204">
                  <c:v>450.02582999999998</c:v>
                </c:pt>
                <c:pt idx="5205">
                  <c:v>449.98790000000002</c:v>
                </c:pt>
                <c:pt idx="5206">
                  <c:v>449.99441999999999</c:v>
                </c:pt>
                <c:pt idx="5207">
                  <c:v>449.96373</c:v>
                </c:pt>
                <c:pt idx="5208">
                  <c:v>449.98397</c:v>
                </c:pt>
                <c:pt idx="5209">
                  <c:v>450.01634000000001</c:v>
                </c:pt>
                <c:pt idx="5210">
                  <c:v>450.02519999999998</c:v>
                </c:pt>
                <c:pt idx="5211">
                  <c:v>450.02078999999998</c:v>
                </c:pt>
                <c:pt idx="5212">
                  <c:v>450.03320000000002</c:v>
                </c:pt>
                <c:pt idx="5213">
                  <c:v>449.99865</c:v>
                </c:pt>
                <c:pt idx="5214">
                  <c:v>450.00518</c:v>
                </c:pt>
                <c:pt idx="5215">
                  <c:v>450.00270999999998</c:v>
                </c:pt>
                <c:pt idx="5216">
                  <c:v>449.99990000000003</c:v>
                </c:pt>
                <c:pt idx="5217">
                  <c:v>449.98414000000002</c:v>
                </c:pt>
                <c:pt idx="5218">
                  <c:v>449.96042999999997</c:v>
                </c:pt>
                <c:pt idx="5219">
                  <c:v>449.98482000000001</c:v>
                </c:pt>
                <c:pt idx="5220">
                  <c:v>449.99509</c:v>
                </c:pt>
                <c:pt idx="5221">
                  <c:v>450.02838000000003</c:v>
                </c:pt>
                <c:pt idx="5222">
                  <c:v>449.99930000000001</c:v>
                </c:pt>
                <c:pt idx="5223">
                  <c:v>450.00000999999997</c:v>
                </c:pt>
                <c:pt idx="5224">
                  <c:v>449.99243999999999</c:v>
                </c:pt>
                <c:pt idx="5225">
                  <c:v>449.99988999999999</c:v>
                </c:pt>
                <c:pt idx="5226">
                  <c:v>449.98271</c:v>
                </c:pt>
                <c:pt idx="5227">
                  <c:v>449.97559999999999</c:v>
                </c:pt>
                <c:pt idx="5228">
                  <c:v>449.99450999999999</c:v>
                </c:pt>
                <c:pt idx="5229">
                  <c:v>449.99144000000001</c:v>
                </c:pt>
                <c:pt idx="5230">
                  <c:v>450.02503999999999</c:v>
                </c:pt>
                <c:pt idx="5231">
                  <c:v>450.00011000000001</c:v>
                </c:pt>
                <c:pt idx="5232">
                  <c:v>450.02044999999998</c:v>
                </c:pt>
                <c:pt idx="5233">
                  <c:v>450.00394</c:v>
                </c:pt>
                <c:pt idx="5234">
                  <c:v>450.06151</c:v>
                </c:pt>
                <c:pt idx="5235">
                  <c:v>450.00232</c:v>
                </c:pt>
                <c:pt idx="5236">
                  <c:v>449.99817000000002</c:v>
                </c:pt>
                <c:pt idx="5237">
                  <c:v>450.02053999999998</c:v>
                </c:pt>
                <c:pt idx="5238">
                  <c:v>450.02911999999998</c:v>
                </c:pt>
                <c:pt idx="5239">
                  <c:v>450.04714999999999</c:v>
                </c:pt>
                <c:pt idx="5240">
                  <c:v>450.01346000000001</c:v>
                </c:pt>
                <c:pt idx="5241">
                  <c:v>450.02228000000002</c:v>
                </c:pt>
                <c:pt idx="5242">
                  <c:v>450.01035999999999</c:v>
                </c:pt>
                <c:pt idx="5243">
                  <c:v>449.99018999999998</c:v>
                </c:pt>
                <c:pt idx="5244">
                  <c:v>449.98624999999998</c:v>
                </c:pt>
                <c:pt idx="5245">
                  <c:v>449.99137999999999</c:v>
                </c:pt>
                <c:pt idx="5246">
                  <c:v>450.00173000000001</c:v>
                </c:pt>
                <c:pt idx="5247">
                  <c:v>449.98824000000002</c:v>
                </c:pt>
                <c:pt idx="5248">
                  <c:v>450.01319999999998</c:v>
                </c:pt>
                <c:pt idx="5249">
                  <c:v>449.99162999999999</c:v>
                </c:pt>
                <c:pt idx="5250">
                  <c:v>449.99464</c:v>
                </c:pt>
                <c:pt idx="5251">
                  <c:v>450.03669000000002</c:v>
                </c:pt>
                <c:pt idx="5252">
                  <c:v>450.03037999999998</c:v>
                </c:pt>
                <c:pt idx="5253">
                  <c:v>450.04147999999998</c:v>
                </c:pt>
                <c:pt idx="5254">
                  <c:v>450.04811999999998</c:v>
                </c:pt>
                <c:pt idx="5255">
                  <c:v>450.03703999999999</c:v>
                </c:pt>
                <c:pt idx="5256">
                  <c:v>450.03179999999998</c:v>
                </c:pt>
                <c:pt idx="5257">
                  <c:v>450.01058</c:v>
                </c:pt>
                <c:pt idx="5258">
                  <c:v>450.02580999999998</c:v>
                </c:pt>
                <c:pt idx="5259">
                  <c:v>450.02701999999999</c:v>
                </c:pt>
                <c:pt idx="5260">
                  <c:v>450.04552999999999</c:v>
                </c:pt>
                <c:pt idx="5261">
                  <c:v>449.99916999999999</c:v>
                </c:pt>
                <c:pt idx="5262">
                  <c:v>450.00988000000001</c:v>
                </c:pt>
                <c:pt idx="5263">
                  <c:v>449.99937</c:v>
                </c:pt>
                <c:pt idx="5264">
                  <c:v>449.99085000000002</c:v>
                </c:pt>
                <c:pt idx="5265">
                  <c:v>450.00063</c:v>
                </c:pt>
                <c:pt idx="5266">
                  <c:v>450.00749999999999</c:v>
                </c:pt>
                <c:pt idx="5267">
                  <c:v>450.01098999999999</c:v>
                </c:pt>
                <c:pt idx="5268">
                  <c:v>450.01544999999999</c:v>
                </c:pt>
                <c:pt idx="5269">
                  <c:v>450.02609999999999</c:v>
                </c:pt>
                <c:pt idx="5270">
                  <c:v>450.01688000000001</c:v>
                </c:pt>
                <c:pt idx="5271">
                  <c:v>450.02289000000002</c:v>
                </c:pt>
                <c:pt idx="5272">
                  <c:v>450.02915999999999</c:v>
                </c:pt>
                <c:pt idx="5273">
                  <c:v>450.01517999999999</c:v>
                </c:pt>
                <c:pt idx="5274">
                  <c:v>450.03048999999999</c:v>
                </c:pt>
                <c:pt idx="5275">
                  <c:v>450.02026000000001</c:v>
                </c:pt>
                <c:pt idx="5276">
                  <c:v>450.03223000000003</c:v>
                </c:pt>
                <c:pt idx="5277">
                  <c:v>450.02629999999999</c:v>
                </c:pt>
                <c:pt idx="5278">
                  <c:v>450.02150999999998</c:v>
                </c:pt>
                <c:pt idx="5279">
                  <c:v>450.00554</c:v>
                </c:pt>
                <c:pt idx="5280">
                  <c:v>450.05592999999999</c:v>
                </c:pt>
                <c:pt idx="5281">
                  <c:v>450.03856000000002</c:v>
                </c:pt>
                <c:pt idx="5282">
                  <c:v>450.04358999999999</c:v>
                </c:pt>
                <c:pt idx="5283">
                  <c:v>450.05880000000002</c:v>
                </c:pt>
                <c:pt idx="5284">
                  <c:v>450.03501999999997</c:v>
                </c:pt>
                <c:pt idx="5285">
                  <c:v>450.03318000000002</c:v>
                </c:pt>
                <c:pt idx="5286">
                  <c:v>450.03710000000001</c:v>
                </c:pt>
                <c:pt idx="5287">
                  <c:v>450.03386</c:v>
                </c:pt>
                <c:pt idx="5288">
                  <c:v>450.01834000000002</c:v>
                </c:pt>
                <c:pt idx="5289">
                  <c:v>450.05223000000001</c:v>
                </c:pt>
                <c:pt idx="5290">
                  <c:v>450.04408000000001</c:v>
                </c:pt>
                <c:pt idx="5291">
                  <c:v>450.05189999999999</c:v>
                </c:pt>
                <c:pt idx="5292">
                  <c:v>450.04059999999998</c:v>
                </c:pt>
                <c:pt idx="5293">
                  <c:v>450.03841</c:v>
                </c:pt>
                <c:pt idx="5294">
                  <c:v>450.05435999999997</c:v>
                </c:pt>
                <c:pt idx="5295">
                  <c:v>450.03825000000001</c:v>
                </c:pt>
                <c:pt idx="5296">
                  <c:v>450.05482999999998</c:v>
                </c:pt>
                <c:pt idx="5297">
                  <c:v>450.05241999999998</c:v>
                </c:pt>
                <c:pt idx="5298">
                  <c:v>450.04644999999999</c:v>
                </c:pt>
                <c:pt idx="5299">
                  <c:v>450.04005999999998</c:v>
                </c:pt>
                <c:pt idx="5300">
                  <c:v>450.02762999999999</c:v>
                </c:pt>
                <c:pt idx="5301">
                  <c:v>450.04565000000002</c:v>
                </c:pt>
                <c:pt idx="5302">
                  <c:v>450.03847999999999</c:v>
                </c:pt>
                <c:pt idx="5303">
                  <c:v>450.04541</c:v>
                </c:pt>
                <c:pt idx="5304">
                  <c:v>450.02586000000002</c:v>
                </c:pt>
                <c:pt idx="5305">
                  <c:v>450.04358999999999</c:v>
                </c:pt>
                <c:pt idx="5306">
                  <c:v>450.03735</c:v>
                </c:pt>
                <c:pt idx="5307">
                  <c:v>450.02974999999998</c:v>
                </c:pt>
                <c:pt idx="5308">
                  <c:v>450.02771000000001</c:v>
                </c:pt>
                <c:pt idx="5309">
                  <c:v>450.03976999999998</c:v>
                </c:pt>
                <c:pt idx="5310">
                  <c:v>450.05995000000001</c:v>
                </c:pt>
                <c:pt idx="5311">
                  <c:v>450.0308</c:v>
                </c:pt>
                <c:pt idx="5312">
                  <c:v>450.03935999999999</c:v>
                </c:pt>
                <c:pt idx="5313">
                  <c:v>450.04122999999998</c:v>
                </c:pt>
                <c:pt idx="5314">
                  <c:v>450.03703000000002</c:v>
                </c:pt>
                <c:pt idx="5315">
                  <c:v>450.04867999999999</c:v>
                </c:pt>
                <c:pt idx="5316">
                  <c:v>450.03519</c:v>
                </c:pt>
                <c:pt idx="5317">
                  <c:v>450.03951999999998</c:v>
                </c:pt>
                <c:pt idx="5318">
                  <c:v>450.01799999999997</c:v>
                </c:pt>
                <c:pt idx="5319">
                  <c:v>450.04905000000002</c:v>
                </c:pt>
                <c:pt idx="5320">
                  <c:v>450.05981000000003</c:v>
                </c:pt>
                <c:pt idx="5321">
                  <c:v>450.04689999999999</c:v>
                </c:pt>
                <c:pt idx="5322">
                  <c:v>449.98525000000001</c:v>
                </c:pt>
                <c:pt idx="5323">
                  <c:v>450.01087999999999</c:v>
                </c:pt>
                <c:pt idx="5324">
                  <c:v>450.04129</c:v>
                </c:pt>
                <c:pt idx="5325">
                  <c:v>450.04180000000002</c:v>
                </c:pt>
                <c:pt idx="5326">
                  <c:v>450.01796999999999</c:v>
                </c:pt>
                <c:pt idx="5327">
                  <c:v>450.02789999999999</c:v>
                </c:pt>
                <c:pt idx="5328">
                  <c:v>450.03084999999999</c:v>
                </c:pt>
                <c:pt idx="5329">
                  <c:v>450.02071000000001</c:v>
                </c:pt>
                <c:pt idx="5330">
                  <c:v>450.01652999999999</c:v>
                </c:pt>
                <c:pt idx="5331">
                  <c:v>450.04728999999998</c:v>
                </c:pt>
                <c:pt idx="5332">
                  <c:v>450.03766999999999</c:v>
                </c:pt>
                <c:pt idx="5333">
                  <c:v>449.99193000000002</c:v>
                </c:pt>
                <c:pt idx="5334">
                  <c:v>450.01402000000002</c:v>
                </c:pt>
                <c:pt idx="5335">
                  <c:v>450.01454000000001</c:v>
                </c:pt>
                <c:pt idx="5336">
                  <c:v>450.00758999999999</c:v>
                </c:pt>
                <c:pt idx="5337">
                  <c:v>450.01242999999999</c:v>
                </c:pt>
                <c:pt idx="5338">
                  <c:v>449.99034</c:v>
                </c:pt>
                <c:pt idx="5339">
                  <c:v>450.01879000000002</c:v>
                </c:pt>
                <c:pt idx="5340">
                  <c:v>450.01893000000001</c:v>
                </c:pt>
                <c:pt idx="5341">
                  <c:v>450.01569000000001</c:v>
                </c:pt>
                <c:pt idx="5342">
                  <c:v>450.01826</c:v>
                </c:pt>
                <c:pt idx="5343">
                  <c:v>450.04266000000001</c:v>
                </c:pt>
                <c:pt idx="5344">
                  <c:v>450.02154999999999</c:v>
                </c:pt>
                <c:pt idx="5345">
                  <c:v>450.02219000000002</c:v>
                </c:pt>
                <c:pt idx="5346">
                  <c:v>449.98372000000001</c:v>
                </c:pt>
                <c:pt idx="5347">
                  <c:v>450.02125999999998</c:v>
                </c:pt>
                <c:pt idx="5348">
                  <c:v>450.01670999999999</c:v>
                </c:pt>
                <c:pt idx="5349">
                  <c:v>450.00502999999998</c:v>
                </c:pt>
                <c:pt idx="5350">
                  <c:v>450.01988</c:v>
                </c:pt>
                <c:pt idx="5351">
                  <c:v>450.01028000000002</c:v>
                </c:pt>
                <c:pt idx="5352">
                  <c:v>450.01742999999999</c:v>
                </c:pt>
                <c:pt idx="5353">
                  <c:v>450.00470000000001</c:v>
                </c:pt>
                <c:pt idx="5354">
                  <c:v>450.01024000000001</c:v>
                </c:pt>
                <c:pt idx="5355">
                  <c:v>450.05718000000002</c:v>
                </c:pt>
                <c:pt idx="5356">
                  <c:v>450.00860999999998</c:v>
                </c:pt>
                <c:pt idx="5357">
                  <c:v>450.02809999999999</c:v>
                </c:pt>
                <c:pt idx="5358">
                  <c:v>450.03313000000003</c:v>
                </c:pt>
                <c:pt idx="5359">
                  <c:v>450.06004999999999</c:v>
                </c:pt>
                <c:pt idx="5360">
                  <c:v>450.04068000000001</c:v>
                </c:pt>
                <c:pt idx="5361">
                  <c:v>450.04876000000002</c:v>
                </c:pt>
                <c:pt idx="5362">
                  <c:v>450.03411</c:v>
                </c:pt>
                <c:pt idx="5363">
                  <c:v>450.03393999999997</c:v>
                </c:pt>
                <c:pt idx="5364">
                  <c:v>450.00979999999998</c:v>
                </c:pt>
                <c:pt idx="5365">
                  <c:v>450.04811999999998</c:v>
                </c:pt>
                <c:pt idx="5366">
                  <c:v>450.05768</c:v>
                </c:pt>
                <c:pt idx="5367">
                  <c:v>450.03223000000003</c:v>
                </c:pt>
                <c:pt idx="5368">
                  <c:v>450.04363999999998</c:v>
                </c:pt>
                <c:pt idx="5369">
                  <c:v>450.05826000000002</c:v>
                </c:pt>
                <c:pt idx="5370">
                  <c:v>450.06227000000001</c:v>
                </c:pt>
                <c:pt idx="5371">
                  <c:v>450.05117999999999</c:v>
                </c:pt>
                <c:pt idx="5372">
                  <c:v>450.04937000000001</c:v>
                </c:pt>
                <c:pt idx="5373">
                  <c:v>450.04556000000002</c:v>
                </c:pt>
                <c:pt idx="5374">
                  <c:v>450.03971000000001</c:v>
                </c:pt>
                <c:pt idx="5375">
                  <c:v>450.04396000000003</c:v>
                </c:pt>
                <c:pt idx="5376">
                  <c:v>450.03464000000002</c:v>
                </c:pt>
                <c:pt idx="5377">
                  <c:v>450.01956000000001</c:v>
                </c:pt>
                <c:pt idx="5378">
                  <c:v>450.03422</c:v>
                </c:pt>
                <c:pt idx="5379">
                  <c:v>450.00148999999999</c:v>
                </c:pt>
                <c:pt idx="5380">
                  <c:v>450.01125999999999</c:v>
                </c:pt>
                <c:pt idx="5381">
                  <c:v>450.04532</c:v>
                </c:pt>
                <c:pt idx="5382">
                  <c:v>450.02501999999998</c:v>
                </c:pt>
                <c:pt idx="5383">
                  <c:v>450.00342000000001</c:v>
                </c:pt>
                <c:pt idx="5384">
                  <c:v>450.03102000000001</c:v>
                </c:pt>
                <c:pt idx="5385">
                  <c:v>450.01839999999999</c:v>
                </c:pt>
                <c:pt idx="5386">
                  <c:v>450.0421</c:v>
                </c:pt>
                <c:pt idx="5387">
                  <c:v>450.02789000000001</c:v>
                </c:pt>
                <c:pt idx="5388">
                  <c:v>450.04725000000002</c:v>
                </c:pt>
                <c:pt idx="5389">
                  <c:v>450.02512999999999</c:v>
                </c:pt>
                <c:pt idx="5390">
                  <c:v>450.05883999999998</c:v>
                </c:pt>
                <c:pt idx="5391">
                  <c:v>450.03215999999998</c:v>
                </c:pt>
                <c:pt idx="5392">
                  <c:v>450.05367999999999</c:v>
                </c:pt>
                <c:pt idx="5393">
                  <c:v>450.04045000000002</c:v>
                </c:pt>
                <c:pt idx="5394">
                  <c:v>450.04640000000001</c:v>
                </c:pt>
                <c:pt idx="5395">
                  <c:v>450.06455</c:v>
                </c:pt>
                <c:pt idx="5396">
                  <c:v>450.04003999999998</c:v>
                </c:pt>
                <c:pt idx="5397">
                  <c:v>450.07616000000002</c:v>
                </c:pt>
                <c:pt idx="5398">
                  <c:v>450.06563</c:v>
                </c:pt>
                <c:pt idx="5399">
                  <c:v>450.05162000000001</c:v>
                </c:pt>
                <c:pt idx="5400">
                  <c:v>450.02098999999998</c:v>
                </c:pt>
                <c:pt idx="5401">
                  <c:v>449.98612000000003</c:v>
                </c:pt>
                <c:pt idx="5402">
                  <c:v>450.03271000000001</c:v>
                </c:pt>
                <c:pt idx="5403">
                  <c:v>449.99364000000003</c:v>
                </c:pt>
                <c:pt idx="5404">
                  <c:v>450.04489999999998</c:v>
                </c:pt>
                <c:pt idx="5405">
                  <c:v>450.02294000000001</c:v>
                </c:pt>
                <c:pt idx="5406">
                  <c:v>450.01794000000001</c:v>
                </c:pt>
                <c:pt idx="5407">
                  <c:v>450.02490999999998</c:v>
                </c:pt>
                <c:pt idx="5408">
                  <c:v>450.03552000000002</c:v>
                </c:pt>
                <c:pt idx="5409">
                  <c:v>450.07222000000002</c:v>
                </c:pt>
                <c:pt idx="5410">
                  <c:v>450.03258</c:v>
                </c:pt>
                <c:pt idx="5411">
                  <c:v>450.06259</c:v>
                </c:pt>
                <c:pt idx="5412">
                  <c:v>450.06864000000002</c:v>
                </c:pt>
                <c:pt idx="5413">
                  <c:v>450.07637</c:v>
                </c:pt>
                <c:pt idx="5414">
                  <c:v>450.09174000000002</c:v>
                </c:pt>
                <c:pt idx="5415">
                  <c:v>450.07677000000001</c:v>
                </c:pt>
                <c:pt idx="5416">
                  <c:v>450.11491999999998</c:v>
                </c:pt>
                <c:pt idx="5417">
                  <c:v>450.03185999999999</c:v>
                </c:pt>
                <c:pt idx="5418">
                  <c:v>450.09156000000002</c:v>
                </c:pt>
                <c:pt idx="5419">
                  <c:v>450.04622000000001</c:v>
                </c:pt>
                <c:pt idx="5420">
                  <c:v>450.07837000000001</c:v>
                </c:pt>
                <c:pt idx="5421">
                  <c:v>450.00470000000001</c:v>
                </c:pt>
                <c:pt idx="5422">
                  <c:v>450.00632000000002</c:v>
                </c:pt>
                <c:pt idx="5423">
                  <c:v>449.9982</c:v>
                </c:pt>
                <c:pt idx="5424">
                  <c:v>450.01060999999999</c:v>
                </c:pt>
                <c:pt idx="5425">
                  <c:v>450.05417</c:v>
                </c:pt>
                <c:pt idx="5426">
                  <c:v>450.03438999999997</c:v>
                </c:pt>
                <c:pt idx="5427">
                  <c:v>450.00720999999999</c:v>
                </c:pt>
                <c:pt idx="5428">
                  <c:v>450.06198999999998</c:v>
                </c:pt>
                <c:pt idx="5429">
                  <c:v>450.04745000000003</c:v>
                </c:pt>
                <c:pt idx="5430">
                  <c:v>450.03500000000003</c:v>
                </c:pt>
                <c:pt idx="5431">
                  <c:v>450.01916</c:v>
                </c:pt>
                <c:pt idx="5432">
                  <c:v>450.07344000000001</c:v>
                </c:pt>
                <c:pt idx="5433">
                  <c:v>450.00116000000003</c:v>
                </c:pt>
                <c:pt idx="5434">
                  <c:v>450.00036999999998</c:v>
                </c:pt>
                <c:pt idx="5435">
                  <c:v>450.01423</c:v>
                </c:pt>
                <c:pt idx="5436">
                  <c:v>450.00200000000001</c:v>
                </c:pt>
                <c:pt idx="5437">
                  <c:v>450.01481000000001</c:v>
                </c:pt>
                <c:pt idx="5438">
                  <c:v>450.05448000000001</c:v>
                </c:pt>
                <c:pt idx="5439">
                  <c:v>450.04342000000003</c:v>
                </c:pt>
                <c:pt idx="5440">
                  <c:v>450.06065999999998</c:v>
                </c:pt>
                <c:pt idx="5441">
                  <c:v>450.03480999999999</c:v>
                </c:pt>
                <c:pt idx="5442">
                  <c:v>450.02571999999998</c:v>
                </c:pt>
                <c:pt idx="5443">
                  <c:v>450.04423000000003</c:v>
                </c:pt>
                <c:pt idx="5444">
                  <c:v>450.03267</c:v>
                </c:pt>
                <c:pt idx="5445">
                  <c:v>450.02708000000001</c:v>
                </c:pt>
                <c:pt idx="5446">
                  <c:v>450.04387000000003</c:v>
                </c:pt>
                <c:pt idx="5447">
                  <c:v>450.02776999999998</c:v>
                </c:pt>
                <c:pt idx="5448">
                  <c:v>450.02006999999998</c:v>
                </c:pt>
                <c:pt idx="5449">
                  <c:v>450.02758999999998</c:v>
                </c:pt>
                <c:pt idx="5450">
                  <c:v>450.01164999999997</c:v>
                </c:pt>
                <c:pt idx="5451">
                  <c:v>449.98144000000002</c:v>
                </c:pt>
                <c:pt idx="5452">
                  <c:v>450.02641999999997</c:v>
                </c:pt>
                <c:pt idx="5453">
                  <c:v>450.03055999999998</c:v>
                </c:pt>
                <c:pt idx="5454">
                  <c:v>449.98120999999998</c:v>
                </c:pt>
                <c:pt idx="5455">
                  <c:v>450.01121000000001</c:v>
                </c:pt>
                <c:pt idx="5456">
                  <c:v>449.98565000000002</c:v>
                </c:pt>
                <c:pt idx="5457">
                  <c:v>449.98178999999999</c:v>
                </c:pt>
                <c:pt idx="5458">
                  <c:v>449.99142000000001</c:v>
                </c:pt>
                <c:pt idx="5459">
                  <c:v>449.99970999999999</c:v>
                </c:pt>
                <c:pt idx="5460">
                  <c:v>450.01652999999999</c:v>
                </c:pt>
                <c:pt idx="5461">
                  <c:v>449.98899</c:v>
                </c:pt>
                <c:pt idx="5462">
                  <c:v>450.00049999999999</c:v>
                </c:pt>
                <c:pt idx="5463">
                  <c:v>449.98942</c:v>
                </c:pt>
                <c:pt idx="5464">
                  <c:v>450.0181</c:v>
                </c:pt>
                <c:pt idx="5465">
                  <c:v>449.99367000000001</c:v>
                </c:pt>
                <c:pt idx="5466">
                  <c:v>450.00959</c:v>
                </c:pt>
                <c:pt idx="5467">
                  <c:v>449.99853999999999</c:v>
                </c:pt>
                <c:pt idx="5468">
                  <c:v>450.01251000000002</c:v>
                </c:pt>
                <c:pt idx="5469">
                  <c:v>450.01193000000001</c:v>
                </c:pt>
                <c:pt idx="5470">
                  <c:v>449.98457000000002</c:v>
                </c:pt>
                <c:pt idx="5471">
                  <c:v>449.99095</c:v>
                </c:pt>
                <c:pt idx="5472">
                  <c:v>450.01720999999998</c:v>
                </c:pt>
                <c:pt idx="5473">
                  <c:v>449.99952999999999</c:v>
                </c:pt>
                <c:pt idx="5474">
                  <c:v>450.00833999999998</c:v>
                </c:pt>
                <c:pt idx="5475">
                  <c:v>449.99455</c:v>
                </c:pt>
                <c:pt idx="5476">
                  <c:v>449.99394000000001</c:v>
                </c:pt>
                <c:pt idx="5477">
                  <c:v>450.04518999999999</c:v>
                </c:pt>
                <c:pt idx="5478">
                  <c:v>449.96902</c:v>
                </c:pt>
                <c:pt idx="5479">
                  <c:v>449.99498999999997</c:v>
                </c:pt>
                <c:pt idx="5480">
                  <c:v>450.01772</c:v>
                </c:pt>
                <c:pt idx="5481">
                  <c:v>449.98674</c:v>
                </c:pt>
                <c:pt idx="5482">
                  <c:v>449.98585000000003</c:v>
                </c:pt>
                <c:pt idx="5483">
                  <c:v>449.98851000000002</c:v>
                </c:pt>
                <c:pt idx="5484">
                  <c:v>449.97275999999999</c:v>
                </c:pt>
                <c:pt idx="5485">
                  <c:v>449.99599999999998</c:v>
                </c:pt>
                <c:pt idx="5486">
                  <c:v>450.02010999999999</c:v>
                </c:pt>
                <c:pt idx="5487">
                  <c:v>450.00842</c:v>
                </c:pt>
                <c:pt idx="5488">
                  <c:v>450.01895000000002</c:v>
                </c:pt>
                <c:pt idx="5489">
                  <c:v>450.00137000000001</c:v>
                </c:pt>
                <c:pt idx="5490">
                  <c:v>450.01438999999999</c:v>
                </c:pt>
                <c:pt idx="5491">
                  <c:v>450.01173999999997</c:v>
                </c:pt>
                <c:pt idx="5492">
                  <c:v>449.99385999999998</c:v>
                </c:pt>
                <c:pt idx="5493">
                  <c:v>449.97359999999998</c:v>
                </c:pt>
                <c:pt idx="5494">
                  <c:v>449.95845000000003</c:v>
                </c:pt>
                <c:pt idx="5495">
                  <c:v>449.97769</c:v>
                </c:pt>
                <c:pt idx="5496">
                  <c:v>449.98903000000001</c:v>
                </c:pt>
                <c:pt idx="5497">
                  <c:v>450.02523000000002</c:v>
                </c:pt>
                <c:pt idx="5498">
                  <c:v>450.02922000000001</c:v>
                </c:pt>
                <c:pt idx="5499">
                  <c:v>450.02076</c:v>
                </c:pt>
                <c:pt idx="5500">
                  <c:v>450.00004000000001</c:v>
                </c:pt>
                <c:pt idx="5501">
                  <c:v>450.00301999999999</c:v>
                </c:pt>
                <c:pt idx="5502">
                  <c:v>450.01709</c:v>
                </c:pt>
                <c:pt idx="5503">
                  <c:v>450.01193000000001</c:v>
                </c:pt>
                <c:pt idx="5504">
                  <c:v>450.01517999999999</c:v>
                </c:pt>
                <c:pt idx="5505">
                  <c:v>449.96991000000003</c:v>
                </c:pt>
                <c:pt idx="5506">
                  <c:v>449.99349999999998</c:v>
                </c:pt>
                <c:pt idx="5507">
                  <c:v>449.96165999999999</c:v>
                </c:pt>
                <c:pt idx="5508">
                  <c:v>449.99811999999997</c:v>
                </c:pt>
                <c:pt idx="5509">
                  <c:v>450.03796</c:v>
                </c:pt>
                <c:pt idx="5510">
                  <c:v>450.03386</c:v>
                </c:pt>
                <c:pt idx="5511">
                  <c:v>450.01450999999997</c:v>
                </c:pt>
                <c:pt idx="5512">
                  <c:v>450.02820000000003</c:v>
                </c:pt>
                <c:pt idx="5513">
                  <c:v>449.99968999999999</c:v>
                </c:pt>
                <c:pt idx="5514">
                  <c:v>449.98077000000001</c:v>
                </c:pt>
                <c:pt idx="5515">
                  <c:v>449.97341999999998</c:v>
                </c:pt>
                <c:pt idx="5516">
                  <c:v>449.96046999999999</c:v>
                </c:pt>
                <c:pt idx="5517">
                  <c:v>449.97469999999998</c:v>
                </c:pt>
                <c:pt idx="5518">
                  <c:v>449.97865999999999</c:v>
                </c:pt>
                <c:pt idx="5519">
                  <c:v>450.00436999999999</c:v>
                </c:pt>
                <c:pt idx="5520">
                  <c:v>450.01569000000001</c:v>
                </c:pt>
                <c:pt idx="5521">
                  <c:v>449.98728999999997</c:v>
                </c:pt>
                <c:pt idx="5522">
                  <c:v>449.97212999999999</c:v>
                </c:pt>
                <c:pt idx="5523">
                  <c:v>449.98754000000002</c:v>
                </c:pt>
                <c:pt idx="5524">
                  <c:v>450.00162</c:v>
                </c:pt>
                <c:pt idx="5525">
                  <c:v>449.98093</c:v>
                </c:pt>
                <c:pt idx="5526">
                  <c:v>449.95245</c:v>
                </c:pt>
                <c:pt idx="5527">
                  <c:v>449.96350000000001</c:v>
                </c:pt>
                <c:pt idx="5528">
                  <c:v>449.99079999999998</c:v>
                </c:pt>
                <c:pt idx="5529">
                  <c:v>450.02314999999999</c:v>
                </c:pt>
                <c:pt idx="5530">
                  <c:v>450.01218999999998</c:v>
                </c:pt>
                <c:pt idx="5531">
                  <c:v>450.0034</c:v>
                </c:pt>
                <c:pt idx="5532">
                  <c:v>449.97948000000002</c:v>
                </c:pt>
                <c:pt idx="5533">
                  <c:v>449.97480999999999</c:v>
                </c:pt>
                <c:pt idx="5534">
                  <c:v>449.98651000000001</c:v>
                </c:pt>
                <c:pt idx="5535">
                  <c:v>449.95460000000003</c:v>
                </c:pt>
                <c:pt idx="5536">
                  <c:v>450.00259</c:v>
                </c:pt>
                <c:pt idx="5537">
                  <c:v>450.00148000000002</c:v>
                </c:pt>
                <c:pt idx="5538">
                  <c:v>450.03516000000002</c:v>
                </c:pt>
                <c:pt idx="5539">
                  <c:v>450.00137999999998</c:v>
                </c:pt>
                <c:pt idx="5540">
                  <c:v>450.01875999999999</c:v>
                </c:pt>
                <c:pt idx="5541">
                  <c:v>450.01127000000002</c:v>
                </c:pt>
                <c:pt idx="5542">
                  <c:v>449.99430999999998</c:v>
                </c:pt>
                <c:pt idx="5543">
                  <c:v>449.99457000000001</c:v>
                </c:pt>
                <c:pt idx="5544">
                  <c:v>450.00999000000002</c:v>
                </c:pt>
                <c:pt idx="5545">
                  <c:v>450.01080000000002</c:v>
                </c:pt>
                <c:pt idx="5546">
                  <c:v>450.11747000000003</c:v>
                </c:pt>
                <c:pt idx="5547">
                  <c:v>450.22672999999998</c:v>
                </c:pt>
                <c:pt idx="5548">
                  <c:v>450.30853999999999</c:v>
                </c:pt>
                <c:pt idx="5549">
                  <c:v>450.42622999999998</c:v>
                </c:pt>
                <c:pt idx="5550">
                  <c:v>450.53536000000003</c:v>
                </c:pt>
                <c:pt idx="5551">
                  <c:v>450.65415999999999</c:v>
                </c:pt>
                <c:pt idx="5552">
                  <c:v>450.79775000000001</c:v>
                </c:pt>
                <c:pt idx="5553">
                  <c:v>450.8537</c:v>
                </c:pt>
                <c:pt idx="5554">
                  <c:v>450.94767000000002</c:v>
                </c:pt>
                <c:pt idx="5555">
                  <c:v>451.03618999999998</c:v>
                </c:pt>
                <c:pt idx="5556">
                  <c:v>451.12675999999999</c:v>
                </c:pt>
                <c:pt idx="5557">
                  <c:v>451.25081</c:v>
                </c:pt>
                <c:pt idx="5558">
                  <c:v>451.34325000000001</c:v>
                </c:pt>
                <c:pt idx="5559">
                  <c:v>451.42694999999998</c:v>
                </c:pt>
                <c:pt idx="5560">
                  <c:v>451.52632</c:v>
                </c:pt>
                <c:pt idx="5561">
                  <c:v>451.60775999999998</c:v>
                </c:pt>
                <c:pt idx="5562">
                  <c:v>451.73565000000002</c:v>
                </c:pt>
                <c:pt idx="5563">
                  <c:v>451.80243999999999</c:v>
                </c:pt>
                <c:pt idx="5564">
                  <c:v>451.92088999999999</c:v>
                </c:pt>
                <c:pt idx="5565">
                  <c:v>452.00713999999999</c:v>
                </c:pt>
                <c:pt idx="5566">
                  <c:v>452.10962000000001</c:v>
                </c:pt>
                <c:pt idx="5567">
                  <c:v>452.20116999999999</c:v>
                </c:pt>
                <c:pt idx="5568">
                  <c:v>452.30502000000001</c:v>
                </c:pt>
                <c:pt idx="5569">
                  <c:v>452.39711</c:v>
                </c:pt>
                <c:pt idx="5570">
                  <c:v>452.52945999999997</c:v>
                </c:pt>
                <c:pt idx="5571">
                  <c:v>452.61567000000002</c:v>
                </c:pt>
                <c:pt idx="5572">
                  <c:v>452.73601000000002</c:v>
                </c:pt>
                <c:pt idx="5573">
                  <c:v>452.85392000000002</c:v>
                </c:pt>
                <c:pt idx="5574">
                  <c:v>452.95665000000002</c:v>
                </c:pt>
                <c:pt idx="5575">
                  <c:v>453.03771999999998</c:v>
                </c:pt>
                <c:pt idx="5576">
                  <c:v>453.17174999999997</c:v>
                </c:pt>
                <c:pt idx="5577">
                  <c:v>453.25569000000002</c:v>
                </c:pt>
                <c:pt idx="5578">
                  <c:v>453.37633</c:v>
                </c:pt>
                <c:pt idx="5579">
                  <c:v>453.45348999999999</c:v>
                </c:pt>
                <c:pt idx="5580">
                  <c:v>453.55709000000002</c:v>
                </c:pt>
                <c:pt idx="5581">
                  <c:v>453.68821000000003</c:v>
                </c:pt>
                <c:pt idx="5582">
                  <c:v>453.76688000000001</c:v>
                </c:pt>
                <c:pt idx="5583">
                  <c:v>453.86693000000002</c:v>
                </c:pt>
                <c:pt idx="5584">
                  <c:v>453.96728000000002</c:v>
                </c:pt>
                <c:pt idx="5585">
                  <c:v>454.08533999999997</c:v>
                </c:pt>
                <c:pt idx="5586">
                  <c:v>454.17403999999999</c:v>
                </c:pt>
                <c:pt idx="5587">
                  <c:v>454.24614000000003</c:v>
                </c:pt>
                <c:pt idx="5588">
                  <c:v>454.35847000000001</c:v>
                </c:pt>
                <c:pt idx="5589">
                  <c:v>454.46659</c:v>
                </c:pt>
                <c:pt idx="5590">
                  <c:v>454.57497000000001</c:v>
                </c:pt>
                <c:pt idx="5591">
                  <c:v>454.64877000000001</c:v>
                </c:pt>
                <c:pt idx="5592">
                  <c:v>454.74157000000002</c:v>
                </c:pt>
                <c:pt idx="5593">
                  <c:v>454.85102999999998</c:v>
                </c:pt>
                <c:pt idx="5594">
                  <c:v>454.94740000000002</c:v>
                </c:pt>
                <c:pt idx="5595">
                  <c:v>455.02719000000002</c:v>
                </c:pt>
                <c:pt idx="5596">
                  <c:v>455.13171999999997</c:v>
                </c:pt>
                <c:pt idx="5597">
                  <c:v>455.22028999999998</c:v>
                </c:pt>
                <c:pt idx="5598">
                  <c:v>455.33166</c:v>
                </c:pt>
                <c:pt idx="5599">
                  <c:v>455.47305999999998</c:v>
                </c:pt>
                <c:pt idx="5600">
                  <c:v>455.50558999999998</c:v>
                </c:pt>
                <c:pt idx="5601">
                  <c:v>455.64940999999999</c:v>
                </c:pt>
                <c:pt idx="5602">
                  <c:v>455.75679000000002</c:v>
                </c:pt>
                <c:pt idx="5603">
                  <c:v>455.84109999999998</c:v>
                </c:pt>
                <c:pt idx="5604">
                  <c:v>455.91579000000002</c:v>
                </c:pt>
                <c:pt idx="5605">
                  <c:v>456.03233</c:v>
                </c:pt>
                <c:pt idx="5606">
                  <c:v>456.19659999999999</c:v>
                </c:pt>
                <c:pt idx="5607">
                  <c:v>456.26004</c:v>
                </c:pt>
                <c:pt idx="5608">
                  <c:v>456.37306000000001</c:v>
                </c:pt>
                <c:pt idx="5609">
                  <c:v>456.49435999999997</c:v>
                </c:pt>
                <c:pt idx="5610">
                  <c:v>456.55103000000003</c:v>
                </c:pt>
                <c:pt idx="5611">
                  <c:v>456.64393999999999</c:v>
                </c:pt>
                <c:pt idx="5612">
                  <c:v>456.73196000000002</c:v>
                </c:pt>
                <c:pt idx="5613">
                  <c:v>456.87777</c:v>
                </c:pt>
                <c:pt idx="5614">
                  <c:v>456.97120000000001</c:v>
                </c:pt>
                <c:pt idx="5615">
                  <c:v>457.07155</c:v>
                </c:pt>
                <c:pt idx="5616">
                  <c:v>457.12297999999998</c:v>
                </c:pt>
                <c:pt idx="5617">
                  <c:v>457.26465999999999</c:v>
                </c:pt>
                <c:pt idx="5618">
                  <c:v>457.36993999999999</c:v>
                </c:pt>
                <c:pt idx="5619">
                  <c:v>457.46476999999999</c:v>
                </c:pt>
                <c:pt idx="5620">
                  <c:v>457.51602000000003</c:v>
                </c:pt>
                <c:pt idx="5621">
                  <c:v>457.65777000000003</c:v>
                </c:pt>
                <c:pt idx="5622">
                  <c:v>457.74858999999998</c:v>
                </c:pt>
                <c:pt idx="5623">
                  <c:v>457.84895999999998</c:v>
                </c:pt>
                <c:pt idx="5624">
                  <c:v>458.00232999999997</c:v>
                </c:pt>
                <c:pt idx="5625">
                  <c:v>458.08731</c:v>
                </c:pt>
                <c:pt idx="5626">
                  <c:v>458.15410000000003</c:v>
                </c:pt>
                <c:pt idx="5627">
                  <c:v>458.30189000000001</c:v>
                </c:pt>
                <c:pt idx="5628">
                  <c:v>458.35099000000002</c:v>
                </c:pt>
                <c:pt idx="5629">
                  <c:v>458.42358999999999</c:v>
                </c:pt>
                <c:pt idx="5630">
                  <c:v>458.48302999999999</c:v>
                </c:pt>
                <c:pt idx="5631">
                  <c:v>458.65706999999998</c:v>
                </c:pt>
                <c:pt idx="5632">
                  <c:v>458.73158000000001</c:v>
                </c:pt>
                <c:pt idx="5633">
                  <c:v>458.82103000000001</c:v>
                </c:pt>
                <c:pt idx="5634">
                  <c:v>458.92818</c:v>
                </c:pt>
                <c:pt idx="5635">
                  <c:v>459.04842000000002</c:v>
                </c:pt>
                <c:pt idx="5636">
                  <c:v>459.13335999999998</c:v>
                </c:pt>
                <c:pt idx="5637">
                  <c:v>459.22408000000001</c:v>
                </c:pt>
                <c:pt idx="5638">
                  <c:v>459.33737000000002</c:v>
                </c:pt>
                <c:pt idx="5639">
                  <c:v>459.46863999999999</c:v>
                </c:pt>
                <c:pt idx="5640">
                  <c:v>459.52017000000001</c:v>
                </c:pt>
                <c:pt idx="5641">
                  <c:v>459.64836000000003</c:v>
                </c:pt>
                <c:pt idx="5642">
                  <c:v>459.78404999999998</c:v>
                </c:pt>
                <c:pt idx="5643">
                  <c:v>459.88772</c:v>
                </c:pt>
                <c:pt idx="5644">
                  <c:v>459.97811000000002</c:v>
                </c:pt>
                <c:pt idx="5645">
                  <c:v>460.12556000000001</c:v>
                </c:pt>
                <c:pt idx="5646">
                  <c:v>460.19751000000002</c:v>
                </c:pt>
                <c:pt idx="5647">
                  <c:v>460.2731</c:v>
                </c:pt>
                <c:pt idx="5648">
                  <c:v>460.31270000000001</c:v>
                </c:pt>
                <c:pt idx="5649">
                  <c:v>460.43288999999999</c:v>
                </c:pt>
                <c:pt idx="5650">
                  <c:v>460.50123000000002</c:v>
                </c:pt>
                <c:pt idx="5651">
                  <c:v>460.60390999999998</c:v>
                </c:pt>
                <c:pt idx="5652">
                  <c:v>460.72120999999999</c:v>
                </c:pt>
                <c:pt idx="5653">
                  <c:v>460.83814000000001</c:v>
                </c:pt>
                <c:pt idx="5654">
                  <c:v>460.88373000000001</c:v>
                </c:pt>
                <c:pt idx="5655">
                  <c:v>461.02273000000002</c:v>
                </c:pt>
                <c:pt idx="5656">
                  <c:v>461.11331999999999</c:v>
                </c:pt>
                <c:pt idx="5657">
                  <c:v>461.24191000000002</c:v>
                </c:pt>
                <c:pt idx="5658">
                  <c:v>461.31885999999997</c:v>
                </c:pt>
                <c:pt idx="5659">
                  <c:v>461.44812999999999</c:v>
                </c:pt>
                <c:pt idx="5660">
                  <c:v>461.53744999999998</c:v>
                </c:pt>
                <c:pt idx="5661">
                  <c:v>461.65024</c:v>
                </c:pt>
                <c:pt idx="5662">
                  <c:v>461.72217999999998</c:v>
                </c:pt>
                <c:pt idx="5663">
                  <c:v>461.85003999999998</c:v>
                </c:pt>
                <c:pt idx="5664">
                  <c:v>461.93472000000003</c:v>
                </c:pt>
                <c:pt idx="5665">
                  <c:v>462.03915999999998</c:v>
                </c:pt>
                <c:pt idx="5666">
                  <c:v>462.14357999999999</c:v>
                </c:pt>
                <c:pt idx="5667">
                  <c:v>462.23367999999999</c:v>
                </c:pt>
                <c:pt idx="5668">
                  <c:v>462.32411000000002</c:v>
                </c:pt>
                <c:pt idx="5669">
                  <c:v>462.43601999999998</c:v>
                </c:pt>
                <c:pt idx="5670">
                  <c:v>462.55398000000002</c:v>
                </c:pt>
                <c:pt idx="5671">
                  <c:v>462.64733000000001</c:v>
                </c:pt>
                <c:pt idx="5672">
                  <c:v>462.74157000000002</c:v>
                </c:pt>
                <c:pt idx="5673">
                  <c:v>462.84607999999997</c:v>
                </c:pt>
                <c:pt idx="5674">
                  <c:v>462.91395999999997</c:v>
                </c:pt>
                <c:pt idx="5675">
                  <c:v>463.02890000000002</c:v>
                </c:pt>
                <c:pt idx="5676">
                  <c:v>463.16068999999999</c:v>
                </c:pt>
                <c:pt idx="5677">
                  <c:v>463.21150999999998</c:v>
                </c:pt>
                <c:pt idx="5678">
                  <c:v>463.32197000000002</c:v>
                </c:pt>
                <c:pt idx="5679">
                  <c:v>463.43421000000001</c:v>
                </c:pt>
                <c:pt idx="5680">
                  <c:v>463.57526999999999</c:v>
                </c:pt>
                <c:pt idx="5681">
                  <c:v>463.72912000000002</c:v>
                </c:pt>
                <c:pt idx="5682">
                  <c:v>463.81124</c:v>
                </c:pt>
                <c:pt idx="5683">
                  <c:v>463.87553000000003</c:v>
                </c:pt>
                <c:pt idx="5684">
                  <c:v>463.96767</c:v>
                </c:pt>
                <c:pt idx="5685">
                  <c:v>464.05770000000001</c:v>
                </c:pt>
                <c:pt idx="5686">
                  <c:v>464.2319</c:v>
                </c:pt>
                <c:pt idx="5687">
                  <c:v>464.24833999999998</c:v>
                </c:pt>
                <c:pt idx="5688">
                  <c:v>464.34973000000002</c:v>
                </c:pt>
                <c:pt idx="5689">
                  <c:v>464.45168999999999</c:v>
                </c:pt>
                <c:pt idx="5690">
                  <c:v>464.60158000000001</c:v>
                </c:pt>
                <c:pt idx="5691">
                  <c:v>464.64150000000001</c:v>
                </c:pt>
                <c:pt idx="5692">
                  <c:v>464.76130000000001</c:v>
                </c:pt>
                <c:pt idx="5693">
                  <c:v>464.83713999999998</c:v>
                </c:pt>
                <c:pt idx="5694">
                  <c:v>464.95616000000001</c:v>
                </c:pt>
                <c:pt idx="5695">
                  <c:v>465.05673000000002</c:v>
                </c:pt>
                <c:pt idx="5696">
                  <c:v>465.18380999999999</c:v>
                </c:pt>
                <c:pt idx="5697">
                  <c:v>465.28152</c:v>
                </c:pt>
                <c:pt idx="5698">
                  <c:v>465.34437000000003</c:v>
                </c:pt>
                <c:pt idx="5699">
                  <c:v>465.46215000000001</c:v>
                </c:pt>
                <c:pt idx="5700">
                  <c:v>465.53681999999998</c:v>
                </c:pt>
                <c:pt idx="5701">
                  <c:v>465.65613000000002</c:v>
                </c:pt>
                <c:pt idx="5702">
                  <c:v>465.75044000000003</c:v>
                </c:pt>
                <c:pt idx="5703">
                  <c:v>465.82380999999998</c:v>
                </c:pt>
                <c:pt idx="5704">
                  <c:v>465.92246</c:v>
                </c:pt>
                <c:pt idx="5705">
                  <c:v>466.04464000000002</c:v>
                </c:pt>
                <c:pt idx="5706">
                  <c:v>466.13781</c:v>
                </c:pt>
                <c:pt idx="5707">
                  <c:v>466.22816999999998</c:v>
                </c:pt>
                <c:pt idx="5708">
                  <c:v>466.33926000000002</c:v>
                </c:pt>
                <c:pt idx="5709">
                  <c:v>466.43646999999999</c:v>
                </c:pt>
                <c:pt idx="5710">
                  <c:v>466.56511</c:v>
                </c:pt>
                <c:pt idx="5711">
                  <c:v>466.67403999999999</c:v>
                </c:pt>
                <c:pt idx="5712">
                  <c:v>466.77920999999998</c:v>
                </c:pt>
                <c:pt idx="5713">
                  <c:v>466.86412999999999</c:v>
                </c:pt>
                <c:pt idx="5714">
                  <c:v>466.96602000000001</c:v>
                </c:pt>
                <c:pt idx="5715">
                  <c:v>467.05284</c:v>
                </c:pt>
                <c:pt idx="5716">
                  <c:v>467.13596999999999</c:v>
                </c:pt>
                <c:pt idx="5717">
                  <c:v>467.22804000000002</c:v>
                </c:pt>
                <c:pt idx="5718">
                  <c:v>467.31277</c:v>
                </c:pt>
                <c:pt idx="5719">
                  <c:v>467.42113999999998</c:v>
                </c:pt>
                <c:pt idx="5720">
                  <c:v>467.55944</c:v>
                </c:pt>
                <c:pt idx="5721">
                  <c:v>467.61505</c:v>
                </c:pt>
                <c:pt idx="5722">
                  <c:v>467.73728</c:v>
                </c:pt>
                <c:pt idx="5723">
                  <c:v>467.83535000000001</c:v>
                </c:pt>
                <c:pt idx="5724">
                  <c:v>467.93723</c:v>
                </c:pt>
                <c:pt idx="5725">
                  <c:v>468.0634</c:v>
                </c:pt>
                <c:pt idx="5726">
                  <c:v>468.19448999999997</c:v>
                </c:pt>
                <c:pt idx="5727">
                  <c:v>468.25988000000001</c:v>
                </c:pt>
                <c:pt idx="5728">
                  <c:v>468.39845000000003</c:v>
                </c:pt>
                <c:pt idx="5729">
                  <c:v>468.41079000000002</c:v>
                </c:pt>
                <c:pt idx="5730">
                  <c:v>468.55975999999998</c:v>
                </c:pt>
                <c:pt idx="5731">
                  <c:v>468.63749999999999</c:v>
                </c:pt>
                <c:pt idx="5732">
                  <c:v>468.73813999999999</c:v>
                </c:pt>
                <c:pt idx="5733">
                  <c:v>468.83877000000001</c:v>
                </c:pt>
                <c:pt idx="5734">
                  <c:v>468.96008999999998</c:v>
                </c:pt>
                <c:pt idx="5735">
                  <c:v>469.04381999999998</c:v>
                </c:pt>
                <c:pt idx="5736">
                  <c:v>469.17892999999998</c:v>
                </c:pt>
                <c:pt idx="5737">
                  <c:v>469.25450000000001</c:v>
                </c:pt>
                <c:pt idx="5738">
                  <c:v>469.38864000000001</c:v>
                </c:pt>
                <c:pt idx="5739">
                  <c:v>469.48394999999999</c:v>
                </c:pt>
                <c:pt idx="5740">
                  <c:v>469.62240000000003</c:v>
                </c:pt>
                <c:pt idx="5741">
                  <c:v>469.67203000000001</c:v>
                </c:pt>
                <c:pt idx="5742">
                  <c:v>469.75351999999998</c:v>
                </c:pt>
                <c:pt idx="5743">
                  <c:v>469.88688999999999</c:v>
                </c:pt>
                <c:pt idx="5744">
                  <c:v>469.90652</c:v>
                </c:pt>
                <c:pt idx="5745">
                  <c:v>470.04827</c:v>
                </c:pt>
                <c:pt idx="5746">
                  <c:v>470.13666000000001</c:v>
                </c:pt>
                <c:pt idx="5747">
                  <c:v>470.20803000000001</c:v>
                </c:pt>
                <c:pt idx="5748">
                  <c:v>470.30650000000003</c:v>
                </c:pt>
                <c:pt idx="5749">
                  <c:v>470.40875</c:v>
                </c:pt>
                <c:pt idx="5750">
                  <c:v>470.47877</c:v>
                </c:pt>
                <c:pt idx="5751">
                  <c:v>470.59703999999999</c:v>
                </c:pt>
                <c:pt idx="5752">
                  <c:v>470.71152999999998</c:v>
                </c:pt>
                <c:pt idx="5753">
                  <c:v>470.81027</c:v>
                </c:pt>
                <c:pt idx="5754">
                  <c:v>470.93849</c:v>
                </c:pt>
                <c:pt idx="5755">
                  <c:v>471.05459000000002</c:v>
                </c:pt>
                <c:pt idx="5756">
                  <c:v>471.15321</c:v>
                </c:pt>
                <c:pt idx="5757">
                  <c:v>471.26655</c:v>
                </c:pt>
                <c:pt idx="5758">
                  <c:v>471.33571999999998</c:v>
                </c:pt>
                <c:pt idx="5759">
                  <c:v>471.44355000000002</c:v>
                </c:pt>
                <c:pt idx="5760">
                  <c:v>471.53404999999998</c:v>
                </c:pt>
                <c:pt idx="5761">
                  <c:v>471.64323000000002</c:v>
                </c:pt>
                <c:pt idx="5762">
                  <c:v>471.70461999999998</c:v>
                </c:pt>
                <c:pt idx="5763">
                  <c:v>471.80869999999999</c:v>
                </c:pt>
                <c:pt idx="5764">
                  <c:v>471.91640999999998</c:v>
                </c:pt>
                <c:pt idx="5765">
                  <c:v>472.00661000000002</c:v>
                </c:pt>
                <c:pt idx="5766">
                  <c:v>472.10897999999997</c:v>
                </c:pt>
                <c:pt idx="5767">
                  <c:v>472.23217</c:v>
                </c:pt>
                <c:pt idx="5768">
                  <c:v>472.35942999999997</c:v>
                </c:pt>
                <c:pt idx="5769">
                  <c:v>472.45289000000002</c:v>
                </c:pt>
                <c:pt idx="5770">
                  <c:v>472.55930000000001</c:v>
                </c:pt>
                <c:pt idx="5771">
                  <c:v>472.67041</c:v>
                </c:pt>
                <c:pt idx="5772">
                  <c:v>472.75952999999998</c:v>
                </c:pt>
                <c:pt idx="5773">
                  <c:v>472.84116999999998</c:v>
                </c:pt>
                <c:pt idx="5774">
                  <c:v>472.94175000000001</c:v>
                </c:pt>
                <c:pt idx="5775">
                  <c:v>473.02157</c:v>
                </c:pt>
                <c:pt idx="5776">
                  <c:v>473.09084999999999</c:v>
                </c:pt>
                <c:pt idx="5777">
                  <c:v>473.19108</c:v>
                </c:pt>
                <c:pt idx="5778">
                  <c:v>473.29478999999998</c:v>
                </c:pt>
                <c:pt idx="5779">
                  <c:v>473.42399</c:v>
                </c:pt>
                <c:pt idx="5780">
                  <c:v>473.52967000000001</c:v>
                </c:pt>
                <c:pt idx="5781">
                  <c:v>473.64843999999999</c:v>
                </c:pt>
                <c:pt idx="5782">
                  <c:v>473.73327999999998</c:v>
                </c:pt>
                <c:pt idx="5783">
                  <c:v>473.84291000000002</c:v>
                </c:pt>
                <c:pt idx="5784">
                  <c:v>473.92950000000002</c:v>
                </c:pt>
                <c:pt idx="5785">
                  <c:v>474.01139999999998</c:v>
                </c:pt>
                <c:pt idx="5786">
                  <c:v>474.10667999999998</c:v>
                </c:pt>
                <c:pt idx="5787">
                  <c:v>474.23894999999999</c:v>
                </c:pt>
                <c:pt idx="5788">
                  <c:v>474.30097000000001</c:v>
                </c:pt>
                <c:pt idx="5789">
                  <c:v>474.40526</c:v>
                </c:pt>
                <c:pt idx="5790">
                  <c:v>474.52123999999998</c:v>
                </c:pt>
                <c:pt idx="5791">
                  <c:v>474.62090000000001</c:v>
                </c:pt>
                <c:pt idx="5792">
                  <c:v>474.73243000000002</c:v>
                </c:pt>
                <c:pt idx="5793">
                  <c:v>474.82479999999998</c:v>
                </c:pt>
                <c:pt idx="5794">
                  <c:v>474.92347999999998</c:v>
                </c:pt>
                <c:pt idx="5795">
                  <c:v>474.99522999999999</c:v>
                </c:pt>
                <c:pt idx="5796">
                  <c:v>474.96852999999999</c:v>
                </c:pt>
                <c:pt idx="5797">
                  <c:v>474.95294999999999</c:v>
                </c:pt>
                <c:pt idx="5798">
                  <c:v>474.97345999999999</c:v>
                </c:pt>
                <c:pt idx="5799">
                  <c:v>474.98255</c:v>
                </c:pt>
                <c:pt idx="5800">
                  <c:v>474.96809999999999</c:v>
                </c:pt>
                <c:pt idx="5801">
                  <c:v>474.97599000000002</c:v>
                </c:pt>
                <c:pt idx="5802">
                  <c:v>474.97093999999998</c:v>
                </c:pt>
                <c:pt idx="5803">
                  <c:v>474.96073999999999</c:v>
                </c:pt>
                <c:pt idx="5804">
                  <c:v>474.96974999999998</c:v>
                </c:pt>
                <c:pt idx="5805">
                  <c:v>474.95218</c:v>
                </c:pt>
                <c:pt idx="5806">
                  <c:v>474.96150999999998</c:v>
                </c:pt>
                <c:pt idx="5807">
                  <c:v>474.94022000000001</c:v>
                </c:pt>
                <c:pt idx="5808">
                  <c:v>474.95672000000002</c:v>
                </c:pt>
                <c:pt idx="5809">
                  <c:v>474.97268000000003</c:v>
                </c:pt>
                <c:pt idx="5810">
                  <c:v>474.97334000000001</c:v>
                </c:pt>
                <c:pt idx="5811">
                  <c:v>474.94871999999998</c:v>
                </c:pt>
                <c:pt idx="5812">
                  <c:v>474.95159999999998</c:v>
                </c:pt>
                <c:pt idx="5813">
                  <c:v>474.92495000000002</c:v>
                </c:pt>
                <c:pt idx="5814">
                  <c:v>474.89199000000002</c:v>
                </c:pt>
                <c:pt idx="5815">
                  <c:v>474.85660999999999</c:v>
                </c:pt>
                <c:pt idx="5816">
                  <c:v>474.89452</c:v>
                </c:pt>
                <c:pt idx="5817">
                  <c:v>474.89370000000002</c:v>
                </c:pt>
                <c:pt idx="5818">
                  <c:v>474.91658999999999</c:v>
                </c:pt>
                <c:pt idx="5819">
                  <c:v>474.93711999999999</c:v>
                </c:pt>
                <c:pt idx="5820">
                  <c:v>474.92221000000001</c:v>
                </c:pt>
                <c:pt idx="5821">
                  <c:v>474.93842000000001</c:v>
                </c:pt>
                <c:pt idx="5822">
                  <c:v>474.95603</c:v>
                </c:pt>
                <c:pt idx="5823">
                  <c:v>474.96832000000001</c:v>
                </c:pt>
                <c:pt idx="5824">
                  <c:v>474.95105000000001</c:v>
                </c:pt>
                <c:pt idx="5825">
                  <c:v>474.95051000000001</c:v>
                </c:pt>
                <c:pt idx="5826">
                  <c:v>474.93383999999998</c:v>
                </c:pt>
                <c:pt idx="5827">
                  <c:v>474.94009</c:v>
                </c:pt>
                <c:pt idx="5828">
                  <c:v>474.91791000000001</c:v>
                </c:pt>
                <c:pt idx="5829">
                  <c:v>474.91872000000001</c:v>
                </c:pt>
                <c:pt idx="5830">
                  <c:v>474.95231000000001</c:v>
                </c:pt>
                <c:pt idx="5831">
                  <c:v>474.90165999999999</c:v>
                </c:pt>
                <c:pt idx="5832">
                  <c:v>474.92484000000002</c:v>
                </c:pt>
                <c:pt idx="5833">
                  <c:v>474.94855999999999</c:v>
                </c:pt>
                <c:pt idx="5834">
                  <c:v>474.93196999999998</c:v>
                </c:pt>
                <c:pt idx="5835">
                  <c:v>474.90496999999999</c:v>
                </c:pt>
                <c:pt idx="5836">
                  <c:v>474.93727000000001</c:v>
                </c:pt>
                <c:pt idx="5837">
                  <c:v>474.95744999999999</c:v>
                </c:pt>
                <c:pt idx="5838">
                  <c:v>474.97136</c:v>
                </c:pt>
                <c:pt idx="5839">
                  <c:v>474.95733000000001</c:v>
                </c:pt>
                <c:pt idx="5840">
                  <c:v>474.91762</c:v>
                </c:pt>
                <c:pt idx="5841">
                  <c:v>474.9264</c:v>
                </c:pt>
                <c:pt idx="5842">
                  <c:v>474.92286000000001</c:v>
                </c:pt>
                <c:pt idx="5843">
                  <c:v>474.90068000000002</c:v>
                </c:pt>
                <c:pt idx="5844">
                  <c:v>474.90960000000001</c:v>
                </c:pt>
                <c:pt idx="5845">
                  <c:v>474.93509999999998</c:v>
                </c:pt>
                <c:pt idx="5846">
                  <c:v>474.91937999999999</c:v>
                </c:pt>
                <c:pt idx="5847">
                  <c:v>474.97719000000001</c:v>
                </c:pt>
                <c:pt idx="5848">
                  <c:v>475.01981000000001</c:v>
                </c:pt>
                <c:pt idx="5849">
                  <c:v>474.93982999999997</c:v>
                </c:pt>
                <c:pt idx="5850">
                  <c:v>474.94373999999999</c:v>
                </c:pt>
                <c:pt idx="5851">
                  <c:v>474.95521000000002</c:v>
                </c:pt>
                <c:pt idx="5852">
                  <c:v>474.93097999999998</c:v>
                </c:pt>
                <c:pt idx="5853">
                  <c:v>474.96195999999998</c:v>
                </c:pt>
                <c:pt idx="5854">
                  <c:v>474.97095000000002</c:v>
                </c:pt>
                <c:pt idx="5855">
                  <c:v>474.98593</c:v>
                </c:pt>
                <c:pt idx="5856">
                  <c:v>474.97895</c:v>
                </c:pt>
                <c:pt idx="5857">
                  <c:v>474.95526999999998</c:v>
                </c:pt>
                <c:pt idx="5858">
                  <c:v>474.97129999999999</c:v>
                </c:pt>
                <c:pt idx="5859">
                  <c:v>474.94871000000001</c:v>
                </c:pt>
                <c:pt idx="5860">
                  <c:v>474.95742999999999</c:v>
                </c:pt>
                <c:pt idx="5861">
                  <c:v>474.96379000000002</c:v>
                </c:pt>
                <c:pt idx="5862">
                  <c:v>474.97604000000001</c:v>
                </c:pt>
                <c:pt idx="5863">
                  <c:v>475.00643000000002</c:v>
                </c:pt>
                <c:pt idx="5864">
                  <c:v>474.99315000000001</c:v>
                </c:pt>
                <c:pt idx="5865">
                  <c:v>475.00065999999998</c:v>
                </c:pt>
                <c:pt idx="5866">
                  <c:v>474.96384</c:v>
                </c:pt>
                <c:pt idx="5867">
                  <c:v>475.00031000000001</c:v>
                </c:pt>
                <c:pt idx="5868">
                  <c:v>474.95</c:v>
                </c:pt>
                <c:pt idx="5869">
                  <c:v>474.93286000000001</c:v>
                </c:pt>
                <c:pt idx="5870">
                  <c:v>474.94535000000002</c:v>
                </c:pt>
                <c:pt idx="5871">
                  <c:v>474.95258999999999</c:v>
                </c:pt>
                <c:pt idx="5872">
                  <c:v>474.94135</c:v>
                </c:pt>
                <c:pt idx="5873">
                  <c:v>474.92451999999997</c:v>
                </c:pt>
                <c:pt idx="5874">
                  <c:v>474.93216999999999</c:v>
                </c:pt>
                <c:pt idx="5875">
                  <c:v>474.93423000000001</c:v>
                </c:pt>
                <c:pt idx="5876">
                  <c:v>474.95033000000001</c:v>
                </c:pt>
                <c:pt idx="5877">
                  <c:v>474.91737999999998</c:v>
                </c:pt>
                <c:pt idx="5878">
                  <c:v>474.90388000000002</c:v>
                </c:pt>
                <c:pt idx="5879">
                  <c:v>474.91464999999999</c:v>
                </c:pt>
                <c:pt idx="5880">
                  <c:v>474.92225000000002</c:v>
                </c:pt>
                <c:pt idx="5881">
                  <c:v>474.90796</c:v>
                </c:pt>
                <c:pt idx="5882">
                  <c:v>474.90476000000001</c:v>
                </c:pt>
                <c:pt idx="5883">
                  <c:v>474.90127000000001</c:v>
                </c:pt>
                <c:pt idx="5884">
                  <c:v>474.90440000000001</c:v>
                </c:pt>
                <c:pt idx="5885">
                  <c:v>474.91446999999999</c:v>
                </c:pt>
                <c:pt idx="5886">
                  <c:v>474.93459000000001</c:v>
                </c:pt>
                <c:pt idx="5887">
                  <c:v>474.90586000000002</c:v>
                </c:pt>
                <c:pt idx="5888">
                  <c:v>474.91967</c:v>
                </c:pt>
                <c:pt idx="5889">
                  <c:v>474.91926000000001</c:v>
                </c:pt>
                <c:pt idx="5890">
                  <c:v>474.91579000000002</c:v>
                </c:pt>
                <c:pt idx="5891">
                  <c:v>474.89791000000002</c:v>
                </c:pt>
                <c:pt idx="5892">
                  <c:v>474.88036</c:v>
                </c:pt>
                <c:pt idx="5893">
                  <c:v>474.90041000000002</c:v>
                </c:pt>
                <c:pt idx="5894">
                  <c:v>474.87983000000003</c:v>
                </c:pt>
                <c:pt idx="5895">
                  <c:v>474.82357999999999</c:v>
                </c:pt>
                <c:pt idx="5896">
                  <c:v>474.89481000000001</c:v>
                </c:pt>
                <c:pt idx="5897">
                  <c:v>474.89015000000001</c:v>
                </c:pt>
                <c:pt idx="5898">
                  <c:v>474.899</c:v>
                </c:pt>
                <c:pt idx="5899">
                  <c:v>474.85926000000001</c:v>
                </c:pt>
                <c:pt idx="5900">
                  <c:v>474.82783999999998</c:v>
                </c:pt>
                <c:pt idx="5901">
                  <c:v>474.89393999999999</c:v>
                </c:pt>
                <c:pt idx="5902">
                  <c:v>474.90848</c:v>
                </c:pt>
                <c:pt idx="5903">
                  <c:v>474.92950000000002</c:v>
                </c:pt>
                <c:pt idx="5904">
                  <c:v>474.88465000000002</c:v>
                </c:pt>
                <c:pt idx="5905">
                  <c:v>474.90246000000002</c:v>
                </c:pt>
                <c:pt idx="5906">
                  <c:v>474.89256999999998</c:v>
                </c:pt>
                <c:pt idx="5907">
                  <c:v>474.85906</c:v>
                </c:pt>
                <c:pt idx="5908">
                  <c:v>474.85293999999999</c:v>
                </c:pt>
                <c:pt idx="5909">
                  <c:v>474.87047999999999</c:v>
                </c:pt>
                <c:pt idx="5910">
                  <c:v>474.90147999999999</c:v>
                </c:pt>
                <c:pt idx="5911">
                  <c:v>474.87475000000001</c:v>
                </c:pt>
                <c:pt idx="5912">
                  <c:v>474.85266000000001</c:v>
                </c:pt>
                <c:pt idx="5913">
                  <c:v>474.86790999999999</c:v>
                </c:pt>
                <c:pt idx="5914">
                  <c:v>474.88026000000002</c:v>
                </c:pt>
                <c:pt idx="5915">
                  <c:v>474.88499000000002</c:v>
                </c:pt>
                <c:pt idx="5916">
                  <c:v>474.87497000000002</c:v>
                </c:pt>
                <c:pt idx="5917">
                  <c:v>474.89323999999999</c:v>
                </c:pt>
                <c:pt idx="5918">
                  <c:v>474.89258999999998</c:v>
                </c:pt>
                <c:pt idx="5919">
                  <c:v>474.89404000000002</c:v>
                </c:pt>
                <c:pt idx="5920">
                  <c:v>474.90481999999997</c:v>
                </c:pt>
                <c:pt idx="5921">
                  <c:v>474.90116999999998</c:v>
                </c:pt>
                <c:pt idx="5922">
                  <c:v>474.90746000000001</c:v>
                </c:pt>
                <c:pt idx="5923">
                  <c:v>474.90269000000001</c:v>
                </c:pt>
                <c:pt idx="5924">
                  <c:v>474.91383000000002</c:v>
                </c:pt>
                <c:pt idx="5925">
                  <c:v>474.92462999999998</c:v>
                </c:pt>
                <c:pt idx="5926">
                  <c:v>474.91134</c:v>
                </c:pt>
                <c:pt idx="5927">
                  <c:v>474.92705000000001</c:v>
                </c:pt>
                <c:pt idx="5928">
                  <c:v>474.91066000000001</c:v>
                </c:pt>
                <c:pt idx="5929">
                  <c:v>474.88774999999998</c:v>
                </c:pt>
                <c:pt idx="5930">
                  <c:v>474.88301999999999</c:v>
                </c:pt>
                <c:pt idx="5931">
                  <c:v>474.90251999999998</c:v>
                </c:pt>
                <c:pt idx="5932">
                  <c:v>474.89037999999999</c:v>
                </c:pt>
                <c:pt idx="5933">
                  <c:v>474.89193999999998</c:v>
                </c:pt>
                <c:pt idx="5934">
                  <c:v>474.89404999999999</c:v>
                </c:pt>
                <c:pt idx="5935">
                  <c:v>474.88643000000002</c:v>
                </c:pt>
                <c:pt idx="5936">
                  <c:v>474.90221000000003</c:v>
                </c:pt>
                <c:pt idx="5937">
                  <c:v>474.87220000000002</c:v>
                </c:pt>
                <c:pt idx="5938">
                  <c:v>474.91627</c:v>
                </c:pt>
                <c:pt idx="5939">
                  <c:v>474.87511999999998</c:v>
                </c:pt>
                <c:pt idx="5940">
                  <c:v>474.87891999999999</c:v>
                </c:pt>
                <c:pt idx="5941">
                  <c:v>474.87896000000001</c:v>
                </c:pt>
                <c:pt idx="5942">
                  <c:v>474.91079999999999</c:v>
                </c:pt>
                <c:pt idx="5943">
                  <c:v>474.89776000000001</c:v>
                </c:pt>
                <c:pt idx="5944">
                  <c:v>474.89684999999997</c:v>
                </c:pt>
                <c:pt idx="5945">
                  <c:v>474.90517</c:v>
                </c:pt>
                <c:pt idx="5946">
                  <c:v>474.89963</c:v>
                </c:pt>
                <c:pt idx="5947">
                  <c:v>474.90314000000001</c:v>
                </c:pt>
                <c:pt idx="5948">
                  <c:v>474.91595000000001</c:v>
                </c:pt>
                <c:pt idx="5949">
                  <c:v>474.89479</c:v>
                </c:pt>
                <c:pt idx="5950">
                  <c:v>474.89956000000001</c:v>
                </c:pt>
                <c:pt idx="5951">
                  <c:v>474.93673999999999</c:v>
                </c:pt>
                <c:pt idx="5952">
                  <c:v>474.90897999999999</c:v>
                </c:pt>
                <c:pt idx="5953">
                  <c:v>474.92606999999998</c:v>
                </c:pt>
                <c:pt idx="5954">
                  <c:v>474.92858000000001</c:v>
                </c:pt>
                <c:pt idx="5955">
                  <c:v>474.91399999999999</c:v>
                </c:pt>
                <c:pt idx="5956">
                  <c:v>474.87918999999999</c:v>
                </c:pt>
                <c:pt idx="5957">
                  <c:v>474.87545</c:v>
                </c:pt>
                <c:pt idx="5958">
                  <c:v>474.8707</c:v>
                </c:pt>
                <c:pt idx="5959">
                  <c:v>474.85915</c:v>
                </c:pt>
                <c:pt idx="5960">
                  <c:v>474.87311</c:v>
                </c:pt>
                <c:pt idx="5961">
                  <c:v>474.8854</c:v>
                </c:pt>
                <c:pt idx="5962">
                  <c:v>474.89348000000001</c:v>
                </c:pt>
                <c:pt idx="5963">
                  <c:v>474.93660999999997</c:v>
                </c:pt>
                <c:pt idx="5964">
                  <c:v>474.89098999999999</c:v>
                </c:pt>
                <c:pt idx="5965">
                  <c:v>474.92295999999999</c:v>
                </c:pt>
                <c:pt idx="5966">
                  <c:v>474.92631999999998</c:v>
                </c:pt>
                <c:pt idx="5967">
                  <c:v>474.90541999999999</c:v>
                </c:pt>
                <c:pt idx="5968">
                  <c:v>474.92201</c:v>
                </c:pt>
                <c:pt idx="5969">
                  <c:v>474.91588999999999</c:v>
                </c:pt>
                <c:pt idx="5970">
                  <c:v>474.87497999999999</c:v>
                </c:pt>
                <c:pt idx="5971">
                  <c:v>474.89684</c:v>
                </c:pt>
                <c:pt idx="5972">
                  <c:v>474.86950999999999</c:v>
                </c:pt>
                <c:pt idx="5973">
                  <c:v>474.87867</c:v>
                </c:pt>
                <c:pt idx="5974">
                  <c:v>474.86581999999999</c:v>
                </c:pt>
                <c:pt idx="5975">
                  <c:v>474.89121999999998</c:v>
                </c:pt>
                <c:pt idx="5976">
                  <c:v>474.86365999999998</c:v>
                </c:pt>
                <c:pt idx="5977">
                  <c:v>474.89614999999998</c:v>
                </c:pt>
                <c:pt idx="5978">
                  <c:v>474.8646</c:v>
                </c:pt>
                <c:pt idx="5979">
                  <c:v>474.8879</c:v>
                </c:pt>
                <c:pt idx="5980">
                  <c:v>474.91066999999998</c:v>
                </c:pt>
                <c:pt idx="5981">
                  <c:v>474.90383000000003</c:v>
                </c:pt>
                <c:pt idx="5982">
                  <c:v>474.91879999999998</c:v>
                </c:pt>
                <c:pt idx="5983">
                  <c:v>474.92966000000001</c:v>
                </c:pt>
                <c:pt idx="5984">
                  <c:v>474.94574</c:v>
                </c:pt>
                <c:pt idx="5985">
                  <c:v>474.93203</c:v>
                </c:pt>
                <c:pt idx="5986">
                  <c:v>474.89821999999998</c:v>
                </c:pt>
                <c:pt idx="5987">
                  <c:v>474.91703000000001</c:v>
                </c:pt>
                <c:pt idx="5988">
                  <c:v>474.88157000000001</c:v>
                </c:pt>
                <c:pt idx="5989">
                  <c:v>474.90663000000001</c:v>
                </c:pt>
                <c:pt idx="5990">
                  <c:v>474.89422000000002</c:v>
                </c:pt>
                <c:pt idx="5991">
                  <c:v>474.90807000000001</c:v>
                </c:pt>
                <c:pt idx="5992">
                  <c:v>474.87887000000001</c:v>
                </c:pt>
                <c:pt idx="5993">
                  <c:v>474.90503999999999</c:v>
                </c:pt>
                <c:pt idx="5994">
                  <c:v>474.88918000000001</c:v>
                </c:pt>
                <c:pt idx="5995">
                  <c:v>474.88565999999997</c:v>
                </c:pt>
                <c:pt idx="5996">
                  <c:v>474.90172999999999</c:v>
                </c:pt>
                <c:pt idx="5997">
                  <c:v>474.88047999999998</c:v>
                </c:pt>
                <c:pt idx="5998">
                  <c:v>474.91622000000001</c:v>
                </c:pt>
                <c:pt idx="5999">
                  <c:v>474.89668</c:v>
                </c:pt>
                <c:pt idx="6000">
                  <c:v>474.90077000000002</c:v>
                </c:pt>
                <c:pt idx="6001">
                  <c:v>474.91460999999998</c:v>
                </c:pt>
                <c:pt idx="6002">
                  <c:v>474.92048</c:v>
                </c:pt>
                <c:pt idx="6003">
                  <c:v>474.92865</c:v>
                </c:pt>
                <c:pt idx="6004">
                  <c:v>474.90796999999998</c:v>
                </c:pt>
                <c:pt idx="6005">
                  <c:v>474.92473999999999</c:v>
                </c:pt>
                <c:pt idx="6006">
                  <c:v>474.91922</c:v>
                </c:pt>
                <c:pt idx="6007">
                  <c:v>474.90750000000003</c:v>
                </c:pt>
                <c:pt idx="6008">
                  <c:v>474.92453</c:v>
                </c:pt>
                <c:pt idx="6009">
                  <c:v>474.88904000000002</c:v>
                </c:pt>
                <c:pt idx="6010">
                  <c:v>474.87340999999998</c:v>
                </c:pt>
                <c:pt idx="6011">
                  <c:v>474.92845</c:v>
                </c:pt>
                <c:pt idx="6012">
                  <c:v>474.91037</c:v>
                </c:pt>
                <c:pt idx="6013">
                  <c:v>474.84242999999998</c:v>
                </c:pt>
                <c:pt idx="6014">
                  <c:v>474.87423999999999</c:v>
                </c:pt>
                <c:pt idx="6015">
                  <c:v>474.86622</c:v>
                </c:pt>
                <c:pt idx="6016">
                  <c:v>474.87157999999999</c:v>
                </c:pt>
                <c:pt idx="6017">
                  <c:v>474.88844999999998</c:v>
                </c:pt>
                <c:pt idx="6018">
                  <c:v>474.85984999999999</c:v>
                </c:pt>
                <c:pt idx="6019">
                  <c:v>474.88159000000002</c:v>
                </c:pt>
                <c:pt idx="6020">
                  <c:v>474.88159000000002</c:v>
                </c:pt>
                <c:pt idx="6021">
                  <c:v>474.90071</c:v>
                </c:pt>
                <c:pt idx="6022">
                  <c:v>474.88664</c:v>
                </c:pt>
                <c:pt idx="6023">
                  <c:v>474.88119999999998</c:v>
                </c:pt>
                <c:pt idx="6024">
                  <c:v>474.95429000000001</c:v>
                </c:pt>
                <c:pt idx="6025">
                  <c:v>474.8981</c:v>
                </c:pt>
                <c:pt idx="6026">
                  <c:v>474.89348000000001</c:v>
                </c:pt>
                <c:pt idx="6027">
                  <c:v>474.91543000000001</c:v>
                </c:pt>
                <c:pt idx="6028">
                  <c:v>474.91734000000002</c:v>
                </c:pt>
                <c:pt idx="6029">
                  <c:v>474.91773000000001</c:v>
                </c:pt>
                <c:pt idx="6030">
                  <c:v>474.94801000000001</c:v>
                </c:pt>
                <c:pt idx="6031">
                  <c:v>474.92025999999998</c:v>
                </c:pt>
                <c:pt idx="6032">
                  <c:v>474.9196</c:v>
                </c:pt>
                <c:pt idx="6033">
                  <c:v>474.92766999999998</c:v>
                </c:pt>
                <c:pt idx="6034">
                  <c:v>474.89695</c:v>
                </c:pt>
                <c:pt idx="6035">
                  <c:v>474.90965999999997</c:v>
                </c:pt>
                <c:pt idx="6036">
                  <c:v>474.90174999999999</c:v>
                </c:pt>
                <c:pt idx="6037">
                  <c:v>474.91322000000002</c:v>
                </c:pt>
                <c:pt idx="6038">
                  <c:v>474.89209</c:v>
                </c:pt>
                <c:pt idx="6039">
                  <c:v>474.86631999999997</c:v>
                </c:pt>
                <c:pt idx="6040">
                  <c:v>474.88560999999999</c:v>
                </c:pt>
                <c:pt idx="6041">
                  <c:v>474.88085999999998</c:v>
                </c:pt>
                <c:pt idx="6042">
                  <c:v>474.88414999999998</c:v>
                </c:pt>
                <c:pt idx="6043">
                  <c:v>474.85383999999999</c:v>
                </c:pt>
                <c:pt idx="6044">
                  <c:v>474.88634000000002</c:v>
                </c:pt>
                <c:pt idx="6045">
                  <c:v>474.89030000000002</c:v>
                </c:pt>
                <c:pt idx="6046">
                  <c:v>474.90701000000001</c:v>
                </c:pt>
                <c:pt idx="6047">
                  <c:v>474.93126000000001</c:v>
                </c:pt>
                <c:pt idx="6048">
                  <c:v>474.93585000000002</c:v>
                </c:pt>
                <c:pt idx="6049">
                  <c:v>474.93450999999999</c:v>
                </c:pt>
                <c:pt idx="6050">
                  <c:v>474.91804000000002</c:v>
                </c:pt>
                <c:pt idx="6051">
                  <c:v>474.87655000000001</c:v>
                </c:pt>
                <c:pt idx="6052">
                  <c:v>474.88911999999999</c:v>
                </c:pt>
                <c:pt idx="6053">
                  <c:v>474.89762999999999</c:v>
                </c:pt>
                <c:pt idx="6054">
                  <c:v>474.87396000000001</c:v>
                </c:pt>
                <c:pt idx="6055">
                  <c:v>474.88045</c:v>
                </c:pt>
                <c:pt idx="6056">
                  <c:v>474.88914</c:v>
                </c:pt>
                <c:pt idx="6057">
                  <c:v>474.88427999999999</c:v>
                </c:pt>
                <c:pt idx="6058">
                  <c:v>474.91446000000002</c:v>
                </c:pt>
                <c:pt idx="6059">
                  <c:v>474.90791000000002</c:v>
                </c:pt>
                <c:pt idx="6060">
                  <c:v>474.88769000000002</c:v>
                </c:pt>
                <c:pt idx="6061">
                  <c:v>474.88632000000001</c:v>
                </c:pt>
                <c:pt idx="6062">
                  <c:v>474.89060000000001</c:v>
                </c:pt>
                <c:pt idx="6063">
                  <c:v>474.87025</c:v>
                </c:pt>
                <c:pt idx="6064">
                  <c:v>474.88833</c:v>
                </c:pt>
                <c:pt idx="6065">
                  <c:v>474.89472000000001</c:v>
                </c:pt>
                <c:pt idx="6066">
                  <c:v>474.90904999999998</c:v>
                </c:pt>
                <c:pt idx="6067">
                  <c:v>474.91505999999998</c:v>
                </c:pt>
                <c:pt idx="6068">
                  <c:v>474.86892999999998</c:v>
                </c:pt>
                <c:pt idx="6069">
                  <c:v>474.84820999999999</c:v>
                </c:pt>
                <c:pt idx="6070">
                  <c:v>474.86887999999999</c:v>
                </c:pt>
                <c:pt idx="6071">
                  <c:v>474.87052999999997</c:v>
                </c:pt>
                <c:pt idx="6072">
                  <c:v>474.87267000000003</c:v>
                </c:pt>
                <c:pt idx="6073">
                  <c:v>474.89341000000002</c:v>
                </c:pt>
                <c:pt idx="6074">
                  <c:v>474.87653999999998</c:v>
                </c:pt>
                <c:pt idx="6075">
                  <c:v>474.89594</c:v>
                </c:pt>
                <c:pt idx="6076">
                  <c:v>474.88519000000002</c:v>
                </c:pt>
                <c:pt idx="6077">
                  <c:v>474.87135000000001</c:v>
                </c:pt>
                <c:pt idx="6078">
                  <c:v>474.91021999999998</c:v>
                </c:pt>
                <c:pt idx="6079">
                  <c:v>474.87344999999999</c:v>
                </c:pt>
                <c:pt idx="6080">
                  <c:v>474.8904</c:v>
                </c:pt>
                <c:pt idx="6081">
                  <c:v>474.91609999999997</c:v>
                </c:pt>
                <c:pt idx="6082">
                  <c:v>474.85487000000001</c:v>
                </c:pt>
                <c:pt idx="6083">
                  <c:v>474.88042000000002</c:v>
                </c:pt>
                <c:pt idx="6084">
                  <c:v>474.85077999999999</c:v>
                </c:pt>
                <c:pt idx="6085">
                  <c:v>474.91541999999998</c:v>
                </c:pt>
                <c:pt idx="6086">
                  <c:v>474.90451000000002</c:v>
                </c:pt>
                <c:pt idx="6087">
                  <c:v>474.91086000000001</c:v>
                </c:pt>
                <c:pt idx="6088">
                  <c:v>474.87481000000002</c:v>
                </c:pt>
                <c:pt idx="6089">
                  <c:v>474.84751</c:v>
                </c:pt>
                <c:pt idx="6090">
                  <c:v>474.86385000000001</c:v>
                </c:pt>
                <c:pt idx="6091">
                  <c:v>474.87997999999999</c:v>
                </c:pt>
                <c:pt idx="6092">
                  <c:v>474.89362999999997</c:v>
                </c:pt>
                <c:pt idx="6093">
                  <c:v>474.86923999999999</c:v>
                </c:pt>
                <c:pt idx="6094">
                  <c:v>474.87529999999998</c:v>
                </c:pt>
                <c:pt idx="6095">
                  <c:v>474.88533000000001</c:v>
                </c:pt>
                <c:pt idx="6096">
                  <c:v>474.86604</c:v>
                </c:pt>
                <c:pt idx="6097">
                  <c:v>474.90994999999998</c:v>
                </c:pt>
                <c:pt idx="6098">
                  <c:v>474.89753999999999</c:v>
                </c:pt>
                <c:pt idx="6099">
                  <c:v>474.85995000000003</c:v>
                </c:pt>
                <c:pt idx="6100">
                  <c:v>474.87673999999998</c:v>
                </c:pt>
                <c:pt idx="6101">
                  <c:v>474.86998999999997</c:v>
                </c:pt>
                <c:pt idx="6102">
                  <c:v>474.87722000000002</c:v>
                </c:pt>
                <c:pt idx="6103">
                  <c:v>474.88891000000001</c:v>
                </c:pt>
                <c:pt idx="6104">
                  <c:v>474.90951000000001</c:v>
                </c:pt>
                <c:pt idx="6105">
                  <c:v>474.91606000000002</c:v>
                </c:pt>
                <c:pt idx="6106">
                  <c:v>474.86626999999999</c:v>
                </c:pt>
                <c:pt idx="6107">
                  <c:v>474.90208000000001</c:v>
                </c:pt>
                <c:pt idx="6108">
                  <c:v>474.89600000000002</c:v>
                </c:pt>
                <c:pt idx="6109">
                  <c:v>474.88459</c:v>
                </c:pt>
                <c:pt idx="6110">
                  <c:v>474.90555000000001</c:v>
                </c:pt>
                <c:pt idx="6111">
                  <c:v>474.90758</c:v>
                </c:pt>
                <c:pt idx="6112">
                  <c:v>474.91982999999999</c:v>
                </c:pt>
                <c:pt idx="6113">
                  <c:v>474.90312</c:v>
                </c:pt>
                <c:pt idx="6114">
                  <c:v>474.88952999999998</c:v>
                </c:pt>
                <c:pt idx="6115">
                  <c:v>474.89375000000001</c:v>
                </c:pt>
                <c:pt idx="6116">
                  <c:v>474.89494000000002</c:v>
                </c:pt>
                <c:pt idx="6117">
                  <c:v>474.90994000000001</c:v>
                </c:pt>
                <c:pt idx="6118">
                  <c:v>474.92752000000002</c:v>
                </c:pt>
                <c:pt idx="6119">
                  <c:v>474.90911</c:v>
                </c:pt>
                <c:pt idx="6120">
                  <c:v>474.92347999999998</c:v>
                </c:pt>
                <c:pt idx="6121">
                  <c:v>474.91075999999998</c:v>
                </c:pt>
                <c:pt idx="6122">
                  <c:v>474.86106999999998</c:v>
                </c:pt>
                <c:pt idx="6123">
                  <c:v>474.86167</c:v>
                </c:pt>
                <c:pt idx="6124">
                  <c:v>474.86453999999998</c:v>
                </c:pt>
                <c:pt idx="6125">
                  <c:v>474.88762000000003</c:v>
                </c:pt>
                <c:pt idx="6126">
                  <c:v>474.90584000000001</c:v>
                </c:pt>
                <c:pt idx="6127">
                  <c:v>474.89308</c:v>
                </c:pt>
                <c:pt idx="6128">
                  <c:v>474.90287000000001</c:v>
                </c:pt>
                <c:pt idx="6129">
                  <c:v>474.93369000000001</c:v>
                </c:pt>
                <c:pt idx="6130">
                  <c:v>474.94492000000002</c:v>
                </c:pt>
                <c:pt idx="6131">
                  <c:v>474.89321999999999</c:v>
                </c:pt>
                <c:pt idx="6132">
                  <c:v>474.87925000000001</c:v>
                </c:pt>
                <c:pt idx="6133">
                  <c:v>474.86572000000001</c:v>
                </c:pt>
                <c:pt idx="6134">
                  <c:v>474.84755000000001</c:v>
                </c:pt>
                <c:pt idx="6135">
                  <c:v>474.85660999999999</c:v>
                </c:pt>
                <c:pt idx="6136">
                  <c:v>474.9076</c:v>
                </c:pt>
                <c:pt idx="6137">
                  <c:v>474.88855000000001</c:v>
                </c:pt>
                <c:pt idx="6138">
                  <c:v>474.90445999999997</c:v>
                </c:pt>
                <c:pt idx="6139">
                  <c:v>474.88711999999998</c:v>
                </c:pt>
                <c:pt idx="6140">
                  <c:v>474.88834000000003</c:v>
                </c:pt>
                <c:pt idx="6141">
                  <c:v>474.89614999999998</c:v>
                </c:pt>
                <c:pt idx="6142">
                  <c:v>474.90280999999999</c:v>
                </c:pt>
                <c:pt idx="6143">
                  <c:v>474.91410999999999</c:v>
                </c:pt>
                <c:pt idx="6144">
                  <c:v>474.90974</c:v>
                </c:pt>
                <c:pt idx="6145">
                  <c:v>474.91198000000003</c:v>
                </c:pt>
                <c:pt idx="6146">
                  <c:v>475.01772</c:v>
                </c:pt>
                <c:pt idx="6147">
                  <c:v>474.89049</c:v>
                </c:pt>
                <c:pt idx="6148">
                  <c:v>474.88319999999999</c:v>
                </c:pt>
                <c:pt idx="6149">
                  <c:v>474.88218000000001</c:v>
                </c:pt>
                <c:pt idx="6150">
                  <c:v>474.89075000000003</c:v>
                </c:pt>
                <c:pt idx="6151">
                  <c:v>474.87804</c:v>
                </c:pt>
                <c:pt idx="6152">
                  <c:v>474.85735</c:v>
                </c:pt>
                <c:pt idx="6153">
                  <c:v>474.87880000000001</c:v>
                </c:pt>
                <c:pt idx="6154">
                  <c:v>474.87162999999998</c:v>
                </c:pt>
                <c:pt idx="6155">
                  <c:v>474.90579000000002</c:v>
                </c:pt>
                <c:pt idx="6156">
                  <c:v>474.91192000000001</c:v>
                </c:pt>
                <c:pt idx="6157">
                  <c:v>474.87815999999998</c:v>
                </c:pt>
                <c:pt idx="6158">
                  <c:v>474.88679000000002</c:v>
                </c:pt>
                <c:pt idx="6159">
                  <c:v>474.92072000000002</c:v>
                </c:pt>
                <c:pt idx="6160">
                  <c:v>474.92615999999998</c:v>
                </c:pt>
                <c:pt idx="6161">
                  <c:v>474.94699000000003</c:v>
                </c:pt>
                <c:pt idx="6162">
                  <c:v>474.94495999999998</c:v>
                </c:pt>
                <c:pt idx="6163">
                  <c:v>474.91654999999997</c:v>
                </c:pt>
                <c:pt idx="6164">
                  <c:v>474.91235999999998</c:v>
                </c:pt>
                <c:pt idx="6165">
                  <c:v>474.91977000000003</c:v>
                </c:pt>
                <c:pt idx="6166">
                  <c:v>474.92534999999998</c:v>
                </c:pt>
                <c:pt idx="6167">
                  <c:v>474.91048999999998</c:v>
                </c:pt>
                <c:pt idx="6168">
                  <c:v>474.93432999999999</c:v>
                </c:pt>
                <c:pt idx="6169">
                  <c:v>474.91615000000002</c:v>
                </c:pt>
                <c:pt idx="6170">
                  <c:v>474.90179000000001</c:v>
                </c:pt>
                <c:pt idx="6171">
                  <c:v>474.90348999999998</c:v>
                </c:pt>
                <c:pt idx="6172">
                  <c:v>474.90145999999999</c:v>
                </c:pt>
                <c:pt idx="6173">
                  <c:v>474.89848999999998</c:v>
                </c:pt>
                <c:pt idx="6174">
                  <c:v>474.88504</c:v>
                </c:pt>
                <c:pt idx="6175">
                  <c:v>474.88425000000001</c:v>
                </c:pt>
                <c:pt idx="6176">
                  <c:v>474.90438</c:v>
                </c:pt>
                <c:pt idx="6177">
                  <c:v>474.87463000000002</c:v>
                </c:pt>
                <c:pt idx="6178">
                  <c:v>474.88225</c:v>
                </c:pt>
                <c:pt idx="6179">
                  <c:v>474.84667999999999</c:v>
                </c:pt>
                <c:pt idx="6180">
                  <c:v>474.90487000000002</c:v>
                </c:pt>
                <c:pt idx="6181">
                  <c:v>474.88798000000003</c:v>
                </c:pt>
                <c:pt idx="6182">
                  <c:v>474.91291999999999</c:v>
                </c:pt>
                <c:pt idx="6183">
                  <c:v>474.89535000000001</c:v>
                </c:pt>
                <c:pt idx="6184">
                  <c:v>474.90652999999998</c:v>
                </c:pt>
                <c:pt idx="6185">
                  <c:v>474.87382000000002</c:v>
                </c:pt>
                <c:pt idx="6186">
                  <c:v>474.88913000000002</c:v>
                </c:pt>
                <c:pt idx="6187">
                  <c:v>474.87589000000003</c:v>
                </c:pt>
                <c:pt idx="6188">
                  <c:v>474.88292000000001</c:v>
                </c:pt>
                <c:pt idx="6189">
                  <c:v>474.87347999999997</c:v>
                </c:pt>
                <c:pt idx="6190">
                  <c:v>474.89972</c:v>
                </c:pt>
                <c:pt idx="6191">
                  <c:v>474.91951</c:v>
                </c:pt>
                <c:pt idx="6192">
                  <c:v>474.89965999999998</c:v>
                </c:pt>
                <c:pt idx="6193">
                  <c:v>474.89368999999999</c:v>
                </c:pt>
                <c:pt idx="6194">
                  <c:v>474.88290999999998</c:v>
                </c:pt>
                <c:pt idx="6195">
                  <c:v>474.88213000000002</c:v>
                </c:pt>
                <c:pt idx="6196">
                  <c:v>474.95846</c:v>
                </c:pt>
                <c:pt idx="6197">
                  <c:v>475.09649000000002</c:v>
                </c:pt>
                <c:pt idx="6198">
                  <c:v>475.18470000000002</c:v>
                </c:pt>
                <c:pt idx="6199">
                  <c:v>475.31439999999998</c:v>
                </c:pt>
                <c:pt idx="6200">
                  <c:v>475.42167000000001</c:v>
                </c:pt>
                <c:pt idx="6201">
                  <c:v>475.52186999999998</c:v>
                </c:pt>
                <c:pt idx="6202">
                  <c:v>475.61784</c:v>
                </c:pt>
                <c:pt idx="6203">
                  <c:v>475.67925000000002</c:v>
                </c:pt>
                <c:pt idx="6204">
                  <c:v>475.77584000000002</c:v>
                </c:pt>
                <c:pt idx="6205">
                  <c:v>475.87851000000001</c:v>
                </c:pt>
                <c:pt idx="6206">
                  <c:v>476.02042</c:v>
                </c:pt>
                <c:pt idx="6207">
                  <c:v>476.13126</c:v>
                </c:pt>
                <c:pt idx="6208">
                  <c:v>476.20612999999997</c:v>
                </c:pt>
                <c:pt idx="6209">
                  <c:v>476.30878999999999</c:v>
                </c:pt>
                <c:pt idx="6210">
                  <c:v>476.40176000000002</c:v>
                </c:pt>
                <c:pt idx="6211">
                  <c:v>476.48872999999998</c:v>
                </c:pt>
                <c:pt idx="6212">
                  <c:v>476.58641</c:v>
                </c:pt>
                <c:pt idx="6213">
                  <c:v>476.70576</c:v>
                </c:pt>
                <c:pt idx="6214">
                  <c:v>476.83611000000002</c:v>
                </c:pt>
                <c:pt idx="6215">
                  <c:v>476.92129</c:v>
                </c:pt>
                <c:pt idx="6216">
                  <c:v>477.00335999999999</c:v>
                </c:pt>
                <c:pt idx="6217">
                  <c:v>477.07328000000001</c:v>
                </c:pt>
                <c:pt idx="6218">
                  <c:v>477.22313000000003</c:v>
                </c:pt>
                <c:pt idx="6219">
                  <c:v>477.27785999999998</c:v>
                </c:pt>
                <c:pt idx="6220">
                  <c:v>477.37961000000001</c:v>
                </c:pt>
                <c:pt idx="6221">
                  <c:v>477.47269</c:v>
                </c:pt>
                <c:pt idx="6222">
                  <c:v>477.60512999999997</c:v>
                </c:pt>
                <c:pt idx="6223">
                  <c:v>477.72951999999998</c:v>
                </c:pt>
                <c:pt idx="6224">
                  <c:v>477.82861000000003</c:v>
                </c:pt>
                <c:pt idx="6225">
                  <c:v>477.93216000000001</c:v>
                </c:pt>
                <c:pt idx="6226">
                  <c:v>478.00641999999999</c:v>
                </c:pt>
                <c:pt idx="6227">
                  <c:v>478.10162000000003</c:v>
                </c:pt>
                <c:pt idx="6228">
                  <c:v>478.17725000000002</c:v>
                </c:pt>
                <c:pt idx="6229">
                  <c:v>478.28967999999998</c:v>
                </c:pt>
                <c:pt idx="6230">
                  <c:v>478.37292000000002</c:v>
                </c:pt>
                <c:pt idx="6231">
                  <c:v>478.48919999999998</c:v>
                </c:pt>
                <c:pt idx="6232">
                  <c:v>478.60712999999998</c:v>
                </c:pt>
                <c:pt idx="6233">
                  <c:v>478.73140000000001</c:v>
                </c:pt>
                <c:pt idx="6234">
                  <c:v>478.83566000000002</c:v>
                </c:pt>
                <c:pt idx="6235">
                  <c:v>478.93727999999999</c:v>
                </c:pt>
                <c:pt idx="6236">
                  <c:v>479.01364999999998</c:v>
                </c:pt>
                <c:pt idx="6237">
                  <c:v>479.12934999999999</c:v>
                </c:pt>
                <c:pt idx="6238">
                  <c:v>479.22336000000001</c:v>
                </c:pt>
                <c:pt idx="6239">
                  <c:v>479.31707999999998</c:v>
                </c:pt>
                <c:pt idx="6240">
                  <c:v>479.40609000000001</c:v>
                </c:pt>
                <c:pt idx="6241">
                  <c:v>479.48849000000001</c:v>
                </c:pt>
                <c:pt idx="6242">
                  <c:v>479.61930000000001</c:v>
                </c:pt>
                <c:pt idx="6243">
                  <c:v>479.73867999999999</c:v>
                </c:pt>
                <c:pt idx="6244">
                  <c:v>479.85804000000002</c:v>
                </c:pt>
                <c:pt idx="6245">
                  <c:v>479.94502</c:v>
                </c:pt>
                <c:pt idx="6246">
                  <c:v>480.04410999999999</c:v>
                </c:pt>
                <c:pt idx="6247">
                  <c:v>480.12288999999998</c:v>
                </c:pt>
                <c:pt idx="6248">
                  <c:v>480.20931000000002</c:v>
                </c:pt>
                <c:pt idx="6249">
                  <c:v>480.31414000000001</c:v>
                </c:pt>
                <c:pt idx="6250">
                  <c:v>480.40420999999998</c:v>
                </c:pt>
                <c:pt idx="6251">
                  <c:v>480.51290999999998</c:v>
                </c:pt>
                <c:pt idx="6252">
                  <c:v>480.63979</c:v>
                </c:pt>
                <c:pt idx="6253">
                  <c:v>480.69504999999998</c:v>
                </c:pt>
                <c:pt idx="6254">
                  <c:v>480.80299000000002</c:v>
                </c:pt>
                <c:pt idx="6255">
                  <c:v>480.91059999999999</c:v>
                </c:pt>
                <c:pt idx="6256">
                  <c:v>481.03847999999999</c:v>
                </c:pt>
                <c:pt idx="6257">
                  <c:v>481.15839</c:v>
                </c:pt>
                <c:pt idx="6258">
                  <c:v>481.27019999999999</c:v>
                </c:pt>
                <c:pt idx="6259">
                  <c:v>481.35138000000001</c:v>
                </c:pt>
                <c:pt idx="6260">
                  <c:v>481.45846</c:v>
                </c:pt>
                <c:pt idx="6261">
                  <c:v>481.55633999999998</c:v>
                </c:pt>
                <c:pt idx="6262">
                  <c:v>481.6146</c:v>
                </c:pt>
                <c:pt idx="6263">
                  <c:v>481.75006999999999</c:v>
                </c:pt>
                <c:pt idx="6264">
                  <c:v>481.83908000000002</c:v>
                </c:pt>
                <c:pt idx="6265">
                  <c:v>481.92997000000003</c:v>
                </c:pt>
                <c:pt idx="6266">
                  <c:v>482.03064999999998</c:v>
                </c:pt>
                <c:pt idx="6267">
                  <c:v>482.13787000000002</c:v>
                </c:pt>
                <c:pt idx="6268">
                  <c:v>482.23531000000003</c:v>
                </c:pt>
                <c:pt idx="6269">
                  <c:v>482.32589999999999</c:v>
                </c:pt>
                <c:pt idx="6270">
                  <c:v>482.42745000000002</c:v>
                </c:pt>
                <c:pt idx="6271">
                  <c:v>482.49824999999998</c:v>
                </c:pt>
                <c:pt idx="6272">
                  <c:v>482.59764000000001</c:v>
                </c:pt>
                <c:pt idx="6273">
                  <c:v>482.72019</c:v>
                </c:pt>
                <c:pt idx="6274">
                  <c:v>482.81101000000001</c:v>
                </c:pt>
                <c:pt idx="6275">
                  <c:v>482.90812</c:v>
                </c:pt>
                <c:pt idx="6276">
                  <c:v>482.99588999999997</c:v>
                </c:pt>
                <c:pt idx="6277">
                  <c:v>483.10721000000001</c:v>
                </c:pt>
                <c:pt idx="6278">
                  <c:v>483.19031999999999</c:v>
                </c:pt>
                <c:pt idx="6279">
                  <c:v>483.32121999999998</c:v>
                </c:pt>
                <c:pt idx="6280">
                  <c:v>483.41284999999999</c:v>
                </c:pt>
                <c:pt idx="6281">
                  <c:v>483.51227999999998</c:v>
                </c:pt>
                <c:pt idx="6282">
                  <c:v>483.60559999999998</c:v>
                </c:pt>
                <c:pt idx="6283">
                  <c:v>483.7235</c:v>
                </c:pt>
                <c:pt idx="6284">
                  <c:v>483.82729</c:v>
                </c:pt>
                <c:pt idx="6285">
                  <c:v>483.91949</c:v>
                </c:pt>
                <c:pt idx="6286">
                  <c:v>484.03653000000003</c:v>
                </c:pt>
                <c:pt idx="6287">
                  <c:v>484.11855000000003</c:v>
                </c:pt>
                <c:pt idx="6288">
                  <c:v>484.21713999999997</c:v>
                </c:pt>
                <c:pt idx="6289">
                  <c:v>484.32441999999998</c:v>
                </c:pt>
                <c:pt idx="6290">
                  <c:v>484.42961000000003</c:v>
                </c:pt>
                <c:pt idx="6291">
                  <c:v>484.53935000000001</c:v>
                </c:pt>
                <c:pt idx="6292">
                  <c:v>484.64445000000001</c:v>
                </c:pt>
                <c:pt idx="6293">
                  <c:v>484.75457</c:v>
                </c:pt>
                <c:pt idx="6294">
                  <c:v>484.86459000000002</c:v>
                </c:pt>
                <c:pt idx="6295">
                  <c:v>484.95424000000003</c:v>
                </c:pt>
                <c:pt idx="6296">
                  <c:v>485.02708000000001</c:v>
                </c:pt>
                <c:pt idx="6297">
                  <c:v>485.12545999999998</c:v>
                </c:pt>
                <c:pt idx="6298">
                  <c:v>485.23381999999998</c:v>
                </c:pt>
                <c:pt idx="6299">
                  <c:v>485.31006000000002</c:v>
                </c:pt>
                <c:pt idx="6300">
                  <c:v>485.40794</c:v>
                </c:pt>
                <c:pt idx="6301">
                  <c:v>485.50931000000003</c:v>
                </c:pt>
                <c:pt idx="6302">
                  <c:v>485.62218999999999</c:v>
                </c:pt>
                <c:pt idx="6303">
                  <c:v>485.75400000000002</c:v>
                </c:pt>
                <c:pt idx="6304">
                  <c:v>485.84494000000001</c:v>
                </c:pt>
                <c:pt idx="6305">
                  <c:v>485.95076999999998</c:v>
                </c:pt>
                <c:pt idx="6306">
                  <c:v>486.02179999999998</c:v>
                </c:pt>
                <c:pt idx="6307">
                  <c:v>486.12997000000001</c:v>
                </c:pt>
                <c:pt idx="6308">
                  <c:v>486.19855999999999</c:v>
                </c:pt>
                <c:pt idx="6309">
                  <c:v>486.30626999999998</c:v>
                </c:pt>
                <c:pt idx="6310">
                  <c:v>486.41881000000001</c:v>
                </c:pt>
                <c:pt idx="6311">
                  <c:v>486.51573000000002</c:v>
                </c:pt>
                <c:pt idx="6312">
                  <c:v>486.63027</c:v>
                </c:pt>
                <c:pt idx="6313">
                  <c:v>486.73665999999997</c:v>
                </c:pt>
                <c:pt idx="6314">
                  <c:v>486.83465000000001</c:v>
                </c:pt>
                <c:pt idx="6315">
                  <c:v>486.91408999999999</c:v>
                </c:pt>
                <c:pt idx="6316">
                  <c:v>486.97059000000002</c:v>
                </c:pt>
                <c:pt idx="6317">
                  <c:v>487.09321999999997</c:v>
                </c:pt>
                <c:pt idx="6318">
                  <c:v>487.20418000000001</c:v>
                </c:pt>
                <c:pt idx="6319">
                  <c:v>487.30099999999999</c:v>
                </c:pt>
                <c:pt idx="6320">
                  <c:v>487.40325000000001</c:v>
                </c:pt>
                <c:pt idx="6321">
                  <c:v>487.5324</c:v>
                </c:pt>
                <c:pt idx="6322">
                  <c:v>487.60743000000002</c:v>
                </c:pt>
                <c:pt idx="6323">
                  <c:v>487.68529999999998</c:v>
                </c:pt>
                <c:pt idx="6324">
                  <c:v>487.79163</c:v>
                </c:pt>
                <c:pt idx="6325">
                  <c:v>487.87866000000002</c:v>
                </c:pt>
                <c:pt idx="6326">
                  <c:v>488.01119</c:v>
                </c:pt>
                <c:pt idx="6327">
                  <c:v>488.10750999999999</c:v>
                </c:pt>
                <c:pt idx="6328">
                  <c:v>488.24464999999998</c:v>
                </c:pt>
                <c:pt idx="6329">
                  <c:v>488.31463000000002</c:v>
                </c:pt>
                <c:pt idx="6330">
                  <c:v>488.43121000000002</c:v>
                </c:pt>
                <c:pt idx="6331">
                  <c:v>488.49234000000001</c:v>
                </c:pt>
                <c:pt idx="6332">
                  <c:v>488.61572999999999</c:v>
                </c:pt>
                <c:pt idx="6333">
                  <c:v>488.68714</c:v>
                </c:pt>
                <c:pt idx="6334">
                  <c:v>488.79709000000003</c:v>
                </c:pt>
                <c:pt idx="6335">
                  <c:v>488.90483</c:v>
                </c:pt>
                <c:pt idx="6336">
                  <c:v>488.98136</c:v>
                </c:pt>
                <c:pt idx="6337">
                  <c:v>489.08400999999998</c:v>
                </c:pt>
                <c:pt idx="6338">
                  <c:v>489.13763</c:v>
                </c:pt>
                <c:pt idx="6339">
                  <c:v>489.22604000000001</c:v>
                </c:pt>
                <c:pt idx="6340">
                  <c:v>489.32173999999998</c:v>
                </c:pt>
                <c:pt idx="6341">
                  <c:v>489.48102999999998</c:v>
                </c:pt>
                <c:pt idx="6342">
                  <c:v>489.55104</c:v>
                </c:pt>
                <c:pt idx="6343">
                  <c:v>489.66645</c:v>
                </c:pt>
                <c:pt idx="6344">
                  <c:v>489.77789999999999</c:v>
                </c:pt>
                <c:pt idx="6345">
                  <c:v>489.87362999999999</c:v>
                </c:pt>
                <c:pt idx="6346">
                  <c:v>489.98752999999999</c:v>
                </c:pt>
                <c:pt idx="6347">
                  <c:v>490.13103000000001</c:v>
                </c:pt>
                <c:pt idx="6348">
                  <c:v>490.21976000000001</c:v>
                </c:pt>
                <c:pt idx="6349">
                  <c:v>490.29275000000001</c:v>
                </c:pt>
                <c:pt idx="6350">
                  <c:v>490.41482000000002</c:v>
                </c:pt>
                <c:pt idx="6351">
                  <c:v>490.51152999999999</c:v>
                </c:pt>
                <c:pt idx="6352">
                  <c:v>490.58422999999999</c:v>
                </c:pt>
                <c:pt idx="6353">
                  <c:v>490.69580999999999</c:v>
                </c:pt>
                <c:pt idx="6354">
                  <c:v>490.80313000000001</c:v>
                </c:pt>
                <c:pt idx="6355">
                  <c:v>490.89881000000003</c:v>
                </c:pt>
                <c:pt idx="6356">
                  <c:v>490.98302999999999</c:v>
                </c:pt>
                <c:pt idx="6357">
                  <c:v>491.10189000000003</c:v>
                </c:pt>
                <c:pt idx="6358">
                  <c:v>491.19367</c:v>
                </c:pt>
                <c:pt idx="6359">
                  <c:v>491.28762999999998</c:v>
                </c:pt>
                <c:pt idx="6360">
                  <c:v>491.41663999999997</c:v>
                </c:pt>
                <c:pt idx="6361">
                  <c:v>491.50097</c:v>
                </c:pt>
                <c:pt idx="6362">
                  <c:v>491.60726</c:v>
                </c:pt>
                <c:pt idx="6363">
                  <c:v>491.69265000000001</c:v>
                </c:pt>
                <c:pt idx="6364">
                  <c:v>491.79032999999998</c:v>
                </c:pt>
                <c:pt idx="6365">
                  <c:v>491.90564999999998</c:v>
                </c:pt>
                <c:pt idx="6366">
                  <c:v>492.00400000000002</c:v>
                </c:pt>
                <c:pt idx="6367">
                  <c:v>492.08542999999997</c:v>
                </c:pt>
                <c:pt idx="6368">
                  <c:v>492.20179999999999</c:v>
                </c:pt>
                <c:pt idx="6369">
                  <c:v>492.30583000000001</c:v>
                </c:pt>
                <c:pt idx="6370">
                  <c:v>492.38771000000003</c:v>
                </c:pt>
                <c:pt idx="6371">
                  <c:v>492.47059000000002</c:v>
                </c:pt>
                <c:pt idx="6372">
                  <c:v>492.58942999999999</c:v>
                </c:pt>
                <c:pt idx="6373">
                  <c:v>492.68907999999999</c:v>
                </c:pt>
                <c:pt idx="6374">
                  <c:v>492.76902000000001</c:v>
                </c:pt>
                <c:pt idx="6375">
                  <c:v>492.8974</c:v>
                </c:pt>
                <c:pt idx="6376">
                  <c:v>493.01062000000002</c:v>
                </c:pt>
                <c:pt idx="6377">
                  <c:v>493.09552000000002</c:v>
                </c:pt>
                <c:pt idx="6378">
                  <c:v>493.18367000000001</c:v>
                </c:pt>
                <c:pt idx="6379">
                  <c:v>493.28597000000002</c:v>
                </c:pt>
                <c:pt idx="6380">
                  <c:v>493.37058999999999</c:v>
                </c:pt>
                <c:pt idx="6381">
                  <c:v>493.49608000000001</c:v>
                </c:pt>
                <c:pt idx="6382">
                  <c:v>493.60629999999998</c:v>
                </c:pt>
                <c:pt idx="6383">
                  <c:v>493.71816000000001</c:v>
                </c:pt>
                <c:pt idx="6384">
                  <c:v>493.80162000000001</c:v>
                </c:pt>
                <c:pt idx="6385">
                  <c:v>493.89670999999998</c:v>
                </c:pt>
                <c:pt idx="6386">
                  <c:v>494.00900999999999</c:v>
                </c:pt>
                <c:pt idx="6387">
                  <c:v>494.04093999999998</c:v>
                </c:pt>
                <c:pt idx="6388">
                  <c:v>494.13949000000002</c:v>
                </c:pt>
                <c:pt idx="6389">
                  <c:v>494.31601999999998</c:v>
                </c:pt>
                <c:pt idx="6390">
                  <c:v>494.39159999999998</c:v>
                </c:pt>
                <c:pt idx="6391">
                  <c:v>494.49563999999998</c:v>
                </c:pt>
                <c:pt idx="6392">
                  <c:v>494.58231000000001</c:v>
                </c:pt>
                <c:pt idx="6393">
                  <c:v>494.67874999999998</c:v>
                </c:pt>
                <c:pt idx="6394">
                  <c:v>494.79575999999997</c:v>
                </c:pt>
                <c:pt idx="6395">
                  <c:v>494.91419999999999</c:v>
                </c:pt>
                <c:pt idx="6396">
                  <c:v>495.00200999999998</c:v>
                </c:pt>
                <c:pt idx="6397">
                  <c:v>495.07735000000002</c:v>
                </c:pt>
                <c:pt idx="6398">
                  <c:v>495.18243000000001</c:v>
                </c:pt>
                <c:pt idx="6399">
                  <c:v>495.27694000000002</c:v>
                </c:pt>
                <c:pt idx="6400">
                  <c:v>495.38396999999998</c:v>
                </c:pt>
                <c:pt idx="6401">
                  <c:v>495.51004999999998</c:v>
                </c:pt>
                <c:pt idx="6402">
                  <c:v>495.55795999999998</c:v>
                </c:pt>
                <c:pt idx="6403">
                  <c:v>495.65109000000001</c:v>
                </c:pt>
                <c:pt idx="6404">
                  <c:v>495.79363000000001</c:v>
                </c:pt>
                <c:pt idx="6405">
                  <c:v>495.90431999999998</c:v>
                </c:pt>
                <c:pt idx="6406">
                  <c:v>495.99666999999999</c:v>
                </c:pt>
                <c:pt idx="6407">
                  <c:v>496.09055000000001</c:v>
                </c:pt>
                <c:pt idx="6408">
                  <c:v>496.19983000000002</c:v>
                </c:pt>
                <c:pt idx="6409">
                  <c:v>496.26738</c:v>
                </c:pt>
                <c:pt idx="6410">
                  <c:v>496.36788999999999</c:v>
                </c:pt>
                <c:pt idx="6411">
                  <c:v>496.46229</c:v>
                </c:pt>
                <c:pt idx="6412">
                  <c:v>496.54637000000002</c:v>
                </c:pt>
                <c:pt idx="6413">
                  <c:v>496.65064999999998</c:v>
                </c:pt>
                <c:pt idx="6414">
                  <c:v>496.7663</c:v>
                </c:pt>
                <c:pt idx="6415">
                  <c:v>496.86889000000002</c:v>
                </c:pt>
                <c:pt idx="6416">
                  <c:v>496.98081999999999</c:v>
                </c:pt>
                <c:pt idx="6417">
                  <c:v>497.11372999999998</c:v>
                </c:pt>
                <c:pt idx="6418">
                  <c:v>497.22313000000003</c:v>
                </c:pt>
                <c:pt idx="6419">
                  <c:v>497.30646999999999</c:v>
                </c:pt>
                <c:pt idx="6420">
                  <c:v>497.43401999999998</c:v>
                </c:pt>
                <c:pt idx="6421">
                  <c:v>497.51042999999999</c:v>
                </c:pt>
                <c:pt idx="6422">
                  <c:v>497.61281000000002</c:v>
                </c:pt>
                <c:pt idx="6423">
                  <c:v>497.71647000000002</c:v>
                </c:pt>
                <c:pt idx="6424">
                  <c:v>497.81880999999998</c:v>
                </c:pt>
                <c:pt idx="6425">
                  <c:v>497.90444000000002</c:v>
                </c:pt>
                <c:pt idx="6426">
                  <c:v>497.96213</c:v>
                </c:pt>
                <c:pt idx="6427">
                  <c:v>498.10298999999998</c:v>
                </c:pt>
                <c:pt idx="6428">
                  <c:v>498.15258</c:v>
                </c:pt>
                <c:pt idx="6429">
                  <c:v>498.27406999999999</c:v>
                </c:pt>
                <c:pt idx="6430">
                  <c:v>498.38432999999998</c:v>
                </c:pt>
                <c:pt idx="6431">
                  <c:v>498.48847000000001</c:v>
                </c:pt>
                <c:pt idx="6432">
                  <c:v>498.60710999999998</c:v>
                </c:pt>
                <c:pt idx="6433">
                  <c:v>498.76310999999998</c:v>
                </c:pt>
                <c:pt idx="6434">
                  <c:v>498.82927999999998</c:v>
                </c:pt>
                <c:pt idx="6435">
                  <c:v>498.91899000000001</c:v>
                </c:pt>
                <c:pt idx="6436">
                  <c:v>498.98806999999999</c:v>
                </c:pt>
                <c:pt idx="6437">
                  <c:v>499.10712999999998</c:v>
                </c:pt>
                <c:pt idx="6438">
                  <c:v>499.21051</c:v>
                </c:pt>
                <c:pt idx="6439">
                  <c:v>499.29658999999998</c:v>
                </c:pt>
                <c:pt idx="6440">
                  <c:v>499.42626999999999</c:v>
                </c:pt>
                <c:pt idx="6441">
                  <c:v>499.50429000000003</c:v>
                </c:pt>
                <c:pt idx="6442">
                  <c:v>499.51776999999998</c:v>
                </c:pt>
                <c:pt idx="6443">
                  <c:v>499.51927999999998</c:v>
                </c:pt>
                <c:pt idx="6444">
                  <c:v>499.50968</c:v>
                </c:pt>
                <c:pt idx="6445">
                  <c:v>499.51510999999999</c:v>
                </c:pt>
                <c:pt idx="6446">
                  <c:v>499.50716999999997</c:v>
                </c:pt>
                <c:pt idx="6447">
                  <c:v>499.48971999999998</c:v>
                </c:pt>
                <c:pt idx="6448">
                  <c:v>499.50391999999999</c:v>
                </c:pt>
                <c:pt idx="6449">
                  <c:v>499.52064000000001</c:v>
                </c:pt>
                <c:pt idx="6450">
                  <c:v>499.52472999999998</c:v>
                </c:pt>
                <c:pt idx="6451">
                  <c:v>499.50313</c:v>
                </c:pt>
                <c:pt idx="6452">
                  <c:v>499.50706000000002</c:v>
                </c:pt>
                <c:pt idx="6453">
                  <c:v>499.51303000000001</c:v>
                </c:pt>
                <c:pt idx="6454">
                  <c:v>499.48286999999999</c:v>
                </c:pt>
                <c:pt idx="6455">
                  <c:v>499.50952999999998</c:v>
                </c:pt>
                <c:pt idx="6456">
                  <c:v>499.49331999999998</c:v>
                </c:pt>
                <c:pt idx="6457">
                  <c:v>499.48025999999999</c:v>
                </c:pt>
                <c:pt idx="6458">
                  <c:v>499.48728999999997</c:v>
                </c:pt>
                <c:pt idx="6459">
                  <c:v>499.48889000000003</c:v>
                </c:pt>
                <c:pt idx="6460">
                  <c:v>499.48275000000001</c:v>
                </c:pt>
                <c:pt idx="6461">
                  <c:v>499.46375</c:v>
                </c:pt>
                <c:pt idx="6462">
                  <c:v>499.48113000000001</c:v>
                </c:pt>
                <c:pt idx="6463">
                  <c:v>499.50157000000002</c:v>
                </c:pt>
                <c:pt idx="6464">
                  <c:v>499.45978000000002</c:v>
                </c:pt>
                <c:pt idx="6465">
                  <c:v>499.49383</c:v>
                </c:pt>
                <c:pt idx="6466">
                  <c:v>499.46266000000003</c:v>
                </c:pt>
                <c:pt idx="6467">
                  <c:v>499.48059999999998</c:v>
                </c:pt>
                <c:pt idx="6468">
                  <c:v>499.47377</c:v>
                </c:pt>
                <c:pt idx="6469">
                  <c:v>499.47564999999997</c:v>
                </c:pt>
                <c:pt idx="6470">
                  <c:v>499.48185000000001</c:v>
                </c:pt>
                <c:pt idx="6471">
                  <c:v>499.46958000000001</c:v>
                </c:pt>
                <c:pt idx="6472">
                  <c:v>499.48486000000003</c:v>
                </c:pt>
                <c:pt idx="6473">
                  <c:v>499.45620000000002</c:v>
                </c:pt>
                <c:pt idx="6474">
                  <c:v>499.46960999999999</c:v>
                </c:pt>
                <c:pt idx="6475">
                  <c:v>499.48500999999999</c:v>
                </c:pt>
                <c:pt idx="6476">
                  <c:v>499.48863999999998</c:v>
                </c:pt>
                <c:pt idx="6477">
                  <c:v>499.47408000000001</c:v>
                </c:pt>
                <c:pt idx="6478">
                  <c:v>499.49005</c:v>
                </c:pt>
                <c:pt idx="6479">
                  <c:v>499.49439000000001</c:v>
                </c:pt>
                <c:pt idx="6480">
                  <c:v>499.50047999999998</c:v>
                </c:pt>
                <c:pt idx="6481">
                  <c:v>499.52864</c:v>
                </c:pt>
                <c:pt idx="6482">
                  <c:v>499.50567000000001</c:v>
                </c:pt>
                <c:pt idx="6483">
                  <c:v>499.50608999999997</c:v>
                </c:pt>
                <c:pt idx="6484">
                  <c:v>499.49376999999998</c:v>
                </c:pt>
                <c:pt idx="6485">
                  <c:v>499.47906</c:v>
                </c:pt>
                <c:pt idx="6486">
                  <c:v>499.47336000000001</c:v>
                </c:pt>
                <c:pt idx="6487">
                  <c:v>499.48063999999999</c:v>
                </c:pt>
                <c:pt idx="6488">
                  <c:v>499.47084000000001</c:v>
                </c:pt>
                <c:pt idx="6489">
                  <c:v>499.46382</c:v>
                </c:pt>
                <c:pt idx="6490">
                  <c:v>499.46832999999998</c:v>
                </c:pt>
                <c:pt idx="6491">
                  <c:v>499.45893999999998</c:v>
                </c:pt>
                <c:pt idx="6492">
                  <c:v>499.48378000000002</c:v>
                </c:pt>
                <c:pt idx="6493">
                  <c:v>499.47348</c:v>
                </c:pt>
                <c:pt idx="6494">
                  <c:v>499.46521000000001</c:v>
                </c:pt>
                <c:pt idx="6495">
                  <c:v>499.47415000000001</c:v>
                </c:pt>
                <c:pt idx="6496">
                  <c:v>499.47564</c:v>
                </c:pt>
                <c:pt idx="6497">
                  <c:v>499.47627</c:v>
                </c:pt>
                <c:pt idx="6498">
                  <c:v>499.47890999999998</c:v>
                </c:pt>
                <c:pt idx="6499">
                  <c:v>499.44216999999998</c:v>
                </c:pt>
                <c:pt idx="6500">
                  <c:v>499.47770000000003</c:v>
                </c:pt>
                <c:pt idx="6501">
                  <c:v>499.48185000000001</c:v>
                </c:pt>
                <c:pt idx="6502">
                  <c:v>499.48439999999999</c:v>
                </c:pt>
                <c:pt idx="6503">
                  <c:v>499.45719000000003</c:v>
                </c:pt>
                <c:pt idx="6504">
                  <c:v>499.44161000000003</c:v>
                </c:pt>
                <c:pt idx="6505">
                  <c:v>499.48212000000001</c:v>
                </c:pt>
                <c:pt idx="6506">
                  <c:v>499.43898999999999</c:v>
                </c:pt>
                <c:pt idx="6507">
                  <c:v>499.43543</c:v>
                </c:pt>
                <c:pt idx="6508">
                  <c:v>499.44718</c:v>
                </c:pt>
                <c:pt idx="6509">
                  <c:v>499.45594999999997</c:v>
                </c:pt>
                <c:pt idx="6510">
                  <c:v>499.46832000000001</c:v>
                </c:pt>
                <c:pt idx="6511">
                  <c:v>499.48586</c:v>
                </c:pt>
                <c:pt idx="6512">
                  <c:v>499.45872000000003</c:v>
                </c:pt>
                <c:pt idx="6513">
                  <c:v>499.44896</c:v>
                </c:pt>
                <c:pt idx="6514">
                  <c:v>499.46924999999999</c:v>
                </c:pt>
                <c:pt idx="6515">
                  <c:v>499.47863000000001</c:v>
                </c:pt>
                <c:pt idx="6516">
                  <c:v>499.48147999999998</c:v>
                </c:pt>
                <c:pt idx="6517">
                  <c:v>499.50238999999999</c:v>
                </c:pt>
                <c:pt idx="6518">
                  <c:v>499.47413999999998</c:v>
                </c:pt>
                <c:pt idx="6519">
                  <c:v>499.47438</c:v>
                </c:pt>
                <c:pt idx="6520">
                  <c:v>499.45028000000002</c:v>
                </c:pt>
                <c:pt idx="6521">
                  <c:v>499.48676</c:v>
                </c:pt>
                <c:pt idx="6522">
                  <c:v>499.46467999999999</c:v>
                </c:pt>
                <c:pt idx="6523">
                  <c:v>499.46044000000001</c:v>
                </c:pt>
                <c:pt idx="6524">
                  <c:v>499.45132999999998</c:v>
                </c:pt>
                <c:pt idx="6525">
                  <c:v>499.44898999999998</c:v>
                </c:pt>
                <c:pt idx="6526">
                  <c:v>499.43148000000002</c:v>
                </c:pt>
                <c:pt idx="6527">
                  <c:v>499.46008</c:v>
                </c:pt>
                <c:pt idx="6528">
                  <c:v>499.46346</c:v>
                </c:pt>
                <c:pt idx="6529">
                  <c:v>499.45870000000002</c:v>
                </c:pt>
                <c:pt idx="6530">
                  <c:v>499.39488999999998</c:v>
                </c:pt>
                <c:pt idx="6531">
                  <c:v>499.49187000000001</c:v>
                </c:pt>
                <c:pt idx="6532">
                  <c:v>499.45258999999999</c:v>
                </c:pt>
                <c:pt idx="6533">
                  <c:v>499.45943999999997</c:v>
                </c:pt>
                <c:pt idx="6534">
                  <c:v>499.45182</c:v>
                </c:pt>
                <c:pt idx="6535">
                  <c:v>499.46048000000002</c:v>
                </c:pt>
                <c:pt idx="6536">
                  <c:v>499.44671</c:v>
                </c:pt>
                <c:pt idx="6537">
                  <c:v>499.44986999999998</c:v>
                </c:pt>
                <c:pt idx="6538">
                  <c:v>499.46339999999998</c:v>
                </c:pt>
                <c:pt idx="6539">
                  <c:v>499.48822999999999</c:v>
                </c:pt>
                <c:pt idx="6540">
                  <c:v>499.44162</c:v>
                </c:pt>
                <c:pt idx="6541">
                  <c:v>499.42669000000001</c:v>
                </c:pt>
                <c:pt idx="6542">
                  <c:v>499.46460000000002</c:v>
                </c:pt>
                <c:pt idx="6543">
                  <c:v>499.45533999999998</c:v>
                </c:pt>
                <c:pt idx="6544">
                  <c:v>499.43995000000001</c:v>
                </c:pt>
                <c:pt idx="6545">
                  <c:v>499.40197999999998</c:v>
                </c:pt>
                <c:pt idx="6546">
                  <c:v>499.39332999999999</c:v>
                </c:pt>
                <c:pt idx="6547">
                  <c:v>499.42200000000003</c:v>
                </c:pt>
                <c:pt idx="6548">
                  <c:v>499.4513</c:v>
                </c:pt>
                <c:pt idx="6549">
                  <c:v>499.44241</c:v>
                </c:pt>
                <c:pt idx="6550">
                  <c:v>499.43986000000001</c:v>
                </c:pt>
                <c:pt idx="6551">
                  <c:v>499.47629000000001</c:v>
                </c:pt>
                <c:pt idx="6552">
                  <c:v>499.45699999999999</c:v>
                </c:pt>
                <c:pt idx="6553">
                  <c:v>499.47136</c:v>
                </c:pt>
                <c:pt idx="6554">
                  <c:v>499.43103000000002</c:v>
                </c:pt>
                <c:pt idx="6555">
                  <c:v>499.40769999999998</c:v>
                </c:pt>
                <c:pt idx="6556">
                  <c:v>499.50065999999998</c:v>
                </c:pt>
                <c:pt idx="6557">
                  <c:v>499.39794000000001</c:v>
                </c:pt>
                <c:pt idx="6558">
                  <c:v>499.41822000000002</c:v>
                </c:pt>
                <c:pt idx="6559">
                  <c:v>499.44389000000001</c:v>
                </c:pt>
                <c:pt idx="6560">
                  <c:v>499.42820999999998</c:v>
                </c:pt>
                <c:pt idx="6561">
                  <c:v>499.43203999999997</c:v>
                </c:pt>
                <c:pt idx="6562">
                  <c:v>499.44047999999998</c:v>
                </c:pt>
                <c:pt idx="6563">
                  <c:v>499.43104</c:v>
                </c:pt>
                <c:pt idx="6564">
                  <c:v>499.47737000000001</c:v>
                </c:pt>
                <c:pt idx="6565">
                  <c:v>499.41543999999999</c:v>
                </c:pt>
                <c:pt idx="6566">
                  <c:v>499.45186999999999</c:v>
                </c:pt>
                <c:pt idx="6567">
                  <c:v>499.3981</c:v>
                </c:pt>
                <c:pt idx="6568">
                  <c:v>499.41557</c:v>
                </c:pt>
                <c:pt idx="6569">
                  <c:v>499.41235</c:v>
                </c:pt>
                <c:pt idx="6570">
                  <c:v>499.43090000000001</c:v>
                </c:pt>
                <c:pt idx="6571">
                  <c:v>499.46238</c:v>
                </c:pt>
                <c:pt idx="6572">
                  <c:v>499.45708999999999</c:v>
                </c:pt>
                <c:pt idx="6573">
                  <c:v>499.46654999999998</c:v>
                </c:pt>
                <c:pt idx="6574">
                  <c:v>499.47224</c:v>
                </c:pt>
                <c:pt idx="6575">
                  <c:v>499.45571999999999</c:v>
                </c:pt>
                <c:pt idx="6576">
                  <c:v>499.43427000000003</c:v>
                </c:pt>
                <c:pt idx="6577">
                  <c:v>499.44621000000001</c:v>
                </c:pt>
                <c:pt idx="6578">
                  <c:v>499.42529000000002</c:v>
                </c:pt>
                <c:pt idx="6579">
                  <c:v>499.42140999999998</c:v>
                </c:pt>
                <c:pt idx="6580">
                  <c:v>499.40107999999998</c:v>
                </c:pt>
                <c:pt idx="6581">
                  <c:v>499.41935999999998</c:v>
                </c:pt>
                <c:pt idx="6582">
                  <c:v>499.41977000000003</c:v>
                </c:pt>
                <c:pt idx="6583">
                  <c:v>499.47214000000002</c:v>
                </c:pt>
                <c:pt idx="6584">
                  <c:v>499.45634000000001</c:v>
                </c:pt>
                <c:pt idx="6585">
                  <c:v>499.45562999999999</c:v>
                </c:pt>
                <c:pt idx="6586">
                  <c:v>499.42266999999998</c:v>
                </c:pt>
                <c:pt idx="6587">
                  <c:v>499.44994000000003</c:v>
                </c:pt>
                <c:pt idx="6588">
                  <c:v>499.40598</c:v>
                </c:pt>
                <c:pt idx="6589">
                  <c:v>499.42511999999999</c:v>
                </c:pt>
                <c:pt idx="6590">
                  <c:v>499.44058999999999</c:v>
                </c:pt>
                <c:pt idx="6591">
                  <c:v>499.40159</c:v>
                </c:pt>
                <c:pt idx="6592">
                  <c:v>499.37439999999998</c:v>
                </c:pt>
                <c:pt idx="6593">
                  <c:v>499.44294000000002</c:v>
                </c:pt>
                <c:pt idx="6594">
                  <c:v>499.44373000000002</c:v>
                </c:pt>
                <c:pt idx="6595">
                  <c:v>499.45298000000003</c:v>
                </c:pt>
                <c:pt idx="6596">
                  <c:v>499.4554</c:v>
                </c:pt>
                <c:pt idx="6597">
                  <c:v>499.47588999999999</c:v>
                </c:pt>
                <c:pt idx="6598">
                  <c:v>499.45069999999998</c:v>
                </c:pt>
                <c:pt idx="6599">
                  <c:v>499.45895000000002</c:v>
                </c:pt>
                <c:pt idx="6600">
                  <c:v>499.43491</c:v>
                </c:pt>
                <c:pt idx="6601">
                  <c:v>499.44308999999998</c:v>
                </c:pt>
                <c:pt idx="6602">
                  <c:v>499.42912999999999</c:v>
                </c:pt>
                <c:pt idx="6603">
                  <c:v>499.42912999999999</c:v>
                </c:pt>
                <c:pt idx="6604">
                  <c:v>499.43646999999999</c:v>
                </c:pt>
                <c:pt idx="6605">
                  <c:v>499.40343999999999</c:v>
                </c:pt>
                <c:pt idx="6606">
                  <c:v>499.43421000000001</c:v>
                </c:pt>
                <c:pt idx="6607">
                  <c:v>499.42401999999998</c:v>
                </c:pt>
                <c:pt idx="6608">
                  <c:v>499.45911999999998</c:v>
                </c:pt>
                <c:pt idx="6609">
                  <c:v>499.40588000000002</c:v>
                </c:pt>
                <c:pt idx="6610">
                  <c:v>499.43329999999997</c:v>
                </c:pt>
                <c:pt idx="6611">
                  <c:v>499.44036</c:v>
                </c:pt>
                <c:pt idx="6612">
                  <c:v>499.47250000000003</c:v>
                </c:pt>
                <c:pt idx="6613">
                  <c:v>499.44826</c:v>
                </c:pt>
                <c:pt idx="6614">
                  <c:v>499.45967000000002</c:v>
                </c:pt>
                <c:pt idx="6615">
                  <c:v>499.45992999999999</c:v>
                </c:pt>
                <c:pt idx="6616">
                  <c:v>499.43200999999999</c:v>
                </c:pt>
                <c:pt idx="6617">
                  <c:v>499.42353000000003</c:v>
                </c:pt>
                <c:pt idx="6618">
                  <c:v>499.45668000000001</c:v>
                </c:pt>
                <c:pt idx="6619">
                  <c:v>499.46733</c:v>
                </c:pt>
                <c:pt idx="6620">
                  <c:v>499.44175999999999</c:v>
                </c:pt>
                <c:pt idx="6621">
                  <c:v>499.43457999999998</c:v>
                </c:pt>
                <c:pt idx="6622">
                  <c:v>499.41845000000001</c:v>
                </c:pt>
                <c:pt idx="6623">
                  <c:v>499.42871000000002</c:v>
                </c:pt>
                <c:pt idx="6624">
                  <c:v>499.43238000000002</c:v>
                </c:pt>
                <c:pt idx="6625">
                  <c:v>499.44173999999998</c:v>
                </c:pt>
                <c:pt idx="6626">
                  <c:v>499.44635</c:v>
                </c:pt>
                <c:pt idx="6627">
                  <c:v>499.41833000000003</c:v>
                </c:pt>
                <c:pt idx="6628">
                  <c:v>499.42545999999999</c:v>
                </c:pt>
                <c:pt idx="6629">
                  <c:v>499.40383000000003</c:v>
                </c:pt>
                <c:pt idx="6630">
                  <c:v>499.42608999999999</c:v>
                </c:pt>
                <c:pt idx="6631">
                  <c:v>499.37619000000001</c:v>
                </c:pt>
                <c:pt idx="6632">
                  <c:v>499.47527000000002</c:v>
                </c:pt>
                <c:pt idx="6633">
                  <c:v>499.44252</c:v>
                </c:pt>
                <c:pt idx="6634">
                  <c:v>499.38126</c:v>
                </c:pt>
                <c:pt idx="6635">
                  <c:v>499.43518</c:v>
                </c:pt>
                <c:pt idx="6636">
                  <c:v>499.41257999999999</c:v>
                </c:pt>
                <c:pt idx="6637">
                  <c:v>499.44779</c:v>
                </c:pt>
                <c:pt idx="6638">
                  <c:v>499.43776000000003</c:v>
                </c:pt>
                <c:pt idx="6639">
                  <c:v>499.42221999999998</c:v>
                </c:pt>
                <c:pt idx="6640">
                  <c:v>499.46445999999997</c:v>
                </c:pt>
                <c:pt idx="6641">
                  <c:v>499.44571999999999</c:v>
                </c:pt>
                <c:pt idx="6642">
                  <c:v>499.44475999999997</c:v>
                </c:pt>
                <c:pt idx="6643">
                  <c:v>499.44103999999999</c:v>
                </c:pt>
                <c:pt idx="6644">
                  <c:v>499.47075000000001</c:v>
                </c:pt>
                <c:pt idx="6645">
                  <c:v>499.48811000000001</c:v>
                </c:pt>
                <c:pt idx="6646">
                  <c:v>499.45900999999998</c:v>
                </c:pt>
                <c:pt idx="6647">
                  <c:v>499.47394000000003</c:v>
                </c:pt>
                <c:pt idx="6648">
                  <c:v>499.44675999999998</c:v>
                </c:pt>
                <c:pt idx="6649">
                  <c:v>499.45594999999997</c:v>
                </c:pt>
                <c:pt idx="6650">
                  <c:v>499.44283000000001</c:v>
                </c:pt>
                <c:pt idx="6651">
                  <c:v>499.43698000000001</c:v>
                </c:pt>
                <c:pt idx="6652">
                  <c:v>499.43396999999999</c:v>
                </c:pt>
                <c:pt idx="6653">
                  <c:v>499.45058999999998</c:v>
                </c:pt>
                <c:pt idx="6654">
                  <c:v>499.46026999999998</c:v>
                </c:pt>
                <c:pt idx="6655">
                  <c:v>499.46686</c:v>
                </c:pt>
                <c:pt idx="6656">
                  <c:v>499.43727000000001</c:v>
                </c:pt>
                <c:pt idx="6657">
                  <c:v>499.44779999999997</c:v>
                </c:pt>
                <c:pt idx="6658">
                  <c:v>499.47044</c:v>
                </c:pt>
                <c:pt idx="6659">
                  <c:v>499.47994999999997</c:v>
                </c:pt>
                <c:pt idx="6660">
                  <c:v>499.44641999999999</c:v>
                </c:pt>
                <c:pt idx="6661">
                  <c:v>499.46733</c:v>
                </c:pt>
                <c:pt idx="6662">
                  <c:v>499.49347999999998</c:v>
                </c:pt>
                <c:pt idx="6663">
                  <c:v>499.53143</c:v>
                </c:pt>
                <c:pt idx="6664">
                  <c:v>499.49709999999999</c:v>
                </c:pt>
                <c:pt idx="6665">
                  <c:v>499.49412000000001</c:v>
                </c:pt>
                <c:pt idx="6666">
                  <c:v>499.53428000000002</c:v>
                </c:pt>
                <c:pt idx="6667">
                  <c:v>499.54016999999999</c:v>
                </c:pt>
                <c:pt idx="6668">
                  <c:v>499.49070999999998</c:v>
                </c:pt>
                <c:pt idx="6669">
                  <c:v>499.46645000000001</c:v>
                </c:pt>
                <c:pt idx="6670">
                  <c:v>499.46920999999998</c:v>
                </c:pt>
                <c:pt idx="6671">
                  <c:v>499.41631999999998</c:v>
                </c:pt>
                <c:pt idx="6672">
                  <c:v>499.41370000000001</c:v>
                </c:pt>
                <c:pt idx="6673">
                  <c:v>499.46096999999997</c:v>
                </c:pt>
                <c:pt idx="6674">
                  <c:v>499.46328</c:v>
                </c:pt>
                <c:pt idx="6675">
                  <c:v>499.47142000000002</c:v>
                </c:pt>
                <c:pt idx="6676">
                  <c:v>499.45805999999999</c:v>
                </c:pt>
                <c:pt idx="6677">
                  <c:v>499.4864</c:v>
                </c:pt>
                <c:pt idx="6678">
                  <c:v>499.52533</c:v>
                </c:pt>
                <c:pt idx="6679">
                  <c:v>499.51830999999999</c:v>
                </c:pt>
                <c:pt idx="6680">
                  <c:v>499.46553999999998</c:v>
                </c:pt>
                <c:pt idx="6681">
                  <c:v>499.48991000000001</c:v>
                </c:pt>
                <c:pt idx="6682">
                  <c:v>499.46292</c:v>
                </c:pt>
                <c:pt idx="6683">
                  <c:v>499.51062999999999</c:v>
                </c:pt>
                <c:pt idx="6684">
                  <c:v>499.47176999999999</c:v>
                </c:pt>
                <c:pt idx="6685">
                  <c:v>499.45859999999999</c:v>
                </c:pt>
                <c:pt idx="6686">
                  <c:v>499.45276999999999</c:v>
                </c:pt>
                <c:pt idx="6687">
                  <c:v>499.43043999999998</c:v>
                </c:pt>
                <c:pt idx="6688">
                  <c:v>499.50040000000001</c:v>
                </c:pt>
                <c:pt idx="6689">
                  <c:v>499.45181000000002</c:v>
                </c:pt>
                <c:pt idx="6690">
                  <c:v>499.46928000000003</c:v>
                </c:pt>
                <c:pt idx="6691">
                  <c:v>499.46179999999998</c:v>
                </c:pt>
                <c:pt idx="6692">
                  <c:v>499.46785999999997</c:v>
                </c:pt>
                <c:pt idx="6693">
                  <c:v>499.52015999999998</c:v>
                </c:pt>
                <c:pt idx="6694">
                  <c:v>499.48227000000003</c:v>
                </c:pt>
                <c:pt idx="6695">
                  <c:v>499.49768999999998</c:v>
                </c:pt>
                <c:pt idx="6696">
                  <c:v>499.52528000000001</c:v>
                </c:pt>
                <c:pt idx="6697">
                  <c:v>499.50974000000002</c:v>
                </c:pt>
                <c:pt idx="6698">
                  <c:v>499.49268000000001</c:v>
                </c:pt>
                <c:pt idx="6699">
                  <c:v>499.47566</c:v>
                </c:pt>
                <c:pt idx="6700">
                  <c:v>499.49988999999999</c:v>
                </c:pt>
                <c:pt idx="6701">
                  <c:v>499.46820000000002</c:v>
                </c:pt>
                <c:pt idx="6702">
                  <c:v>499.50254000000001</c:v>
                </c:pt>
                <c:pt idx="6703">
                  <c:v>499.48023999999998</c:v>
                </c:pt>
                <c:pt idx="6704">
                  <c:v>499.51227999999998</c:v>
                </c:pt>
                <c:pt idx="6705">
                  <c:v>499.44652000000002</c:v>
                </c:pt>
                <c:pt idx="6706">
                  <c:v>499.48835000000003</c:v>
                </c:pt>
                <c:pt idx="6707">
                  <c:v>499.45441</c:v>
                </c:pt>
                <c:pt idx="6708">
                  <c:v>499.46143999999998</c:v>
                </c:pt>
                <c:pt idx="6709">
                  <c:v>499.44898999999998</c:v>
                </c:pt>
                <c:pt idx="6710">
                  <c:v>499.45186999999999</c:v>
                </c:pt>
                <c:pt idx="6711">
                  <c:v>499.47289999999998</c:v>
                </c:pt>
                <c:pt idx="6712">
                  <c:v>499.49160000000001</c:v>
                </c:pt>
                <c:pt idx="6713">
                  <c:v>499.48253999999997</c:v>
                </c:pt>
                <c:pt idx="6714">
                  <c:v>499.45405</c:v>
                </c:pt>
                <c:pt idx="6715">
                  <c:v>499.46690999999998</c:v>
                </c:pt>
                <c:pt idx="6716">
                  <c:v>499.46631000000002</c:v>
                </c:pt>
                <c:pt idx="6717">
                  <c:v>499.46352000000002</c:v>
                </c:pt>
                <c:pt idx="6718">
                  <c:v>499.49459000000002</c:v>
                </c:pt>
                <c:pt idx="6719">
                  <c:v>499.48016000000001</c:v>
                </c:pt>
                <c:pt idx="6720">
                  <c:v>499.47937999999999</c:v>
                </c:pt>
                <c:pt idx="6721">
                  <c:v>499.47710999999998</c:v>
                </c:pt>
                <c:pt idx="6722">
                  <c:v>499.47368999999998</c:v>
                </c:pt>
                <c:pt idx="6723">
                  <c:v>499.47446000000002</c:v>
                </c:pt>
                <c:pt idx="6724">
                  <c:v>499.49930000000001</c:v>
                </c:pt>
                <c:pt idx="6725">
                  <c:v>499.48207000000002</c:v>
                </c:pt>
                <c:pt idx="6726">
                  <c:v>499.49723</c:v>
                </c:pt>
                <c:pt idx="6727">
                  <c:v>499.49346000000003</c:v>
                </c:pt>
                <c:pt idx="6728">
                  <c:v>499.47318000000001</c:v>
                </c:pt>
                <c:pt idx="6729">
                  <c:v>499.47152999999997</c:v>
                </c:pt>
                <c:pt idx="6730">
                  <c:v>499.48777999999999</c:v>
                </c:pt>
                <c:pt idx="6731">
                  <c:v>499.45006999999998</c:v>
                </c:pt>
                <c:pt idx="6732">
                  <c:v>499.45463000000001</c:v>
                </c:pt>
                <c:pt idx="6733">
                  <c:v>499.46114999999998</c:v>
                </c:pt>
                <c:pt idx="6734">
                  <c:v>499.46926999999999</c:v>
                </c:pt>
                <c:pt idx="6735">
                  <c:v>499.44459999999998</c:v>
                </c:pt>
                <c:pt idx="6736">
                  <c:v>499.46535999999998</c:v>
                </c:pt>
                <c:pt idx="6737">
                  <c:v>499.44260000000003</c:v>
                </c:pt>
                <c:pt idx="6738">
                  <c:v>499.47046999999998</c:v>
                </c:pt>
                <c:pt idx="6739">
                  <c:v>499.47161999999997</c:v>
                </c:pt>
                <c:pt idx="6740">
                  <c:v>499.44976000000003</c:v>
                </c:pt>
                <c:pt idx="6741">
                  <c:v>499.48333000000002</c:v>
                </c:pt>
                <c:pt idx="6742">
                  <c:v>499.49882000000002</c:v>
                </c:pt>
                <c:pt idx="6743">
                  <c:v>499.47561999999999</c:v>
                </c:pt>
                <c:pt idx="6744">
                  <c:v>499.46485000000001</c:v>
                </c:pt>
                <c:pt idx="6745">
                  <c:v>499.43765999999999</c:v>
                </c:pt>
                <c:pt idx="6746">
                  <c:v>499.45488999999998</c:v>
                </c:pt>
                <c:pt idx="6747">
                  <c:v>499.44772</c:v>
                </c:pt>
                <c:pt idx="6748">
                  <c:v>499.47359</c:v>
                </c:pt>
                <c:pt idx="6749">
                  <c:v>499.46316999999999</c:v>
                </c:pt>
                <c:pt idx="6750">
                  <c:v>499.46749</c:v>
                </c:pt>
                <c:pt idx="6751">
                  <c:v>499.48543000000001</c:v>
                </c:pt>
                <c:pt idx="6752">
                  <c:v>499.49597</c:v>
                </c:pt>
                <c:pt idx="6753">
                  <c:v>499.48399999999998</c:v>
                </c:pt>
                <c:pt idx="6754">
                  <c:v>499.51492999999999</c:v>
                </c:pt>
                <c:pt idx="6755">
                  <c:v>499.48865999999998</c:v>
                </c:pt>
                <c:pt idx="6756">
                  <c:v>499.47183000000001</c:v>
                </c:pt>
                <c:pt idx="6757">
                  <c:v>499.47667999999999</c:v>
                </c:pt>
                <c:pt idx="6758">
                  <c:v>499.50247000000002</c:v>
                </c:pt>
                <c:pt idx="6759">
                  <c:v>499.45911000000001</c:v>
                </c:pt>
                <c:pt idx="6760">
                  <c:v>499.45042000000001</c:v>
                </c:pt>
                <c:pt idx="6761">
                  <c:v>499.46325999999999</c:v>
                </c:pt>
                <c:pt idx="6762">
                  <c:v>499.48529000000002</c:v>
                </c:pt>
                <c:pt idx="6763">
                  <c:v>499.48250000000002</c:v>
                </c:pt>
                <c:pt idx="6764">
                  <c:v>499.46435000000002</c:v>
                </c:pt>
                <c:pt idx="6765">
                  <c:v>499.46044999999998</c:v>
                </c:pt>
                <c:pt idx="6766">
                  <c:v>499.45762999999999</c:v>
                </c:pt>
                <c:pt idx="6767">
                  <c:v>499.47424000000001</c:v>
                </c:pt>
                <c:pt idx="6768">
                  <c:v>499.48415999999997</c:v>
                </c:pt>
                <c:pt idx="6769">
                  <c:v>499.46928000000003</c:v>
                </c:pt>
                <c:pt idx="6770">
                  <c:v>499.45454999999998</c:v>
                </c:pt>
                <c:pt idx="6771">
                  <c:v>499.43157000000002</c:v>
                </c:pt>
                <c:pt idx="6772">
                  <c:v>499.47097000000002</c:v>
                </c:pt>
                <c:pt idx="6773">
                  <c:v>499.4579</c:v>
                </c:pt>
                <c:pt idx="6774">
                  <c:v>499.45186000000001</c:v>
                </c:pt>
                <c:pt idx="6775">
                  <c:v>499.45048000000003</c:v>
                </c:pt>
                <c:pt idx="6776">
                  <c:v>499.46177</c:v>
                </c:pt>
                <c:pt idx="6777">
                  <c:v>499.45303999999999</c:v>
                </c:pt>
                <c:pt idx="6778">
                  <c:v>499.43601000000001</c:v>
                </c:pt>
                <c:pt idx="6779">
                  <c:v>499.4486</c:v>
                </c:pt>
                <c:pt idx="6780">
                  <c:v>499.45393999999999</c:v>
                </c:pt>
                <c:pt idx="6781">
                  <c:v>499.45303999999999</c:v>
                </c:pt>
                <c:pt idx="6782">
                  <c:v>499.43369000000001</c:v>
                </c:pt>
                <c:pt idx="6783">
                  <c:v>499.44105000000002</c:v>
                </c:pt>
                <c:pt idx="6784">
                  <c:v>499.47453999999999</c:v>
                </c:pt>
                <c:pt idx="6785">
                  <c:v>499.47345000000001</c:v>
                </c:pt>
                <c:pt idx="6786">
                  <c:v>499.47188</c:v>
                </c:pt>
                <c:pt idx="6787">
                  <c:v>499.47152999999997</c:v>
                </c:pt>
                <c:pt idx="6788">
                  <c:v>499.48863</c:v>
                </c:pt>
                <c:pt idx="6789">
                  <c:v>499.48201999999998</c:v>
                </c:pt>
                <c:pt idx="6790">
                  <c:v>499.46152000000001</c:v>
                </c:pt>
                <c:pt idx="6791">
                  <c:v>499.47453999999999</c:v>
                </c:pt>
                <c:pt idx="6792">
                  <c:v>499.49873000000002</c:v>
                </c:pt>
                <c:pt idx="6793">
                  <c:v>499.50166000000002</c:v>
                </c:pt>
                <c:pt idx="6794">
                  <c:v>499.45278999999999</c:v>
                </c:pt>
                <c:pt idx="6795">
                  <c:v>499.44452000000001</c:v>
                </c:pt>
                <c:pt idx="6796">
                  <c:v>499.47358000000003</c:v>
                </c:pt>
                <c:pt idx="6797">
                  <c:v>499.47779000000003</c:v>
                </c:pt>
                <c:pt idx="6798">
                  <c:v>499.46208999999999</c:v>
                </c:pt>
                <c:pt idx="6799">
                  <c:v>499.47886999999997</c:v>
                </c:pt>
                <c:pt idx="6800">
                  <c:v>499.47271000000001</c:v>
                </c:pt>
                <c:pt idx="6801">
                  <c:v>499.47050000000002</c:v>
                </c:pt>
                <c:pt idx="6802">
                  <c:v>499.45826</c:v>
                </c:pt>
                <c:pt idx="6803">
                  <c:v>499.46100999999999</c:v>
                </c:pt>
                <c:pt idx="6804">
                  <c:v>499.46525000000003</c:v>
                </c:pt>
                <c:pt idx="6805">
                  <c:v>499.43324999999999</c:v>
                </c:pt>
                <c:pt idx="6806">
                  <c:v>499.45688999999999</c:v>
                </c:pt>
                <c:pt idx="6807">
                  <c:v>499.43403999999998</c:v>
                </c:pt>
                <c:pt idx="6808">
                  <c:v>499.43126999999998</c:v>
                </c:pt>
                <c:pt idx="6809">
                  <c:v>499.43720000000002</c:v>
                </c:pt>
                <c:pt idx="6810">
                  <c:v>499.45388000000003</c:v>
                </c:pt>
                <c:pt idx="6811">
                  <c:v>499.44722000000002</c:v>
                </c:pt>
                <c:pt idx="6812">
                  <c:v>499.46928000000003</c:v>
                </c:pt>
                <c:pt idx="6813">
                  <c:v>499.45832000000001</c:v>
                </c:pt>
                <c:pt idx="6814">
                  <c:v>499.49731000000003</c:v>
                </c:pt>
                <c:pt idx="6815">
                  <c:v>499.47933999999998</c:v>
                </c:pt>
                <c:pt idx="6816">
                  <c:v>499.49497000000002</c:v>
                </c:pt>
                <c:pt idx="6817">
                  <c:v>499.48216000000002</c:v>
                </c:pt>
                <c:pt idx="6818">
                  <c:v>499.46782000000002</c:v>
                </c:pt>
                <c:pt idx="6819">
                  <c:v>499.44288999999998</c:v>
                </c:pt>
                <c:pt idx="6820">
                  <c:v>499.46762999999999</c:v>
                </c:pt>
                <c:pt idx="6821">
                  <c:v>499.46289999999999</c:v>
                </c:pt>
                <c:pt idx="6822">
                  <c:v>499.45173</c:v>
                </c:pt>
                <c:pt idx="6823">
                  <c:v>499.43356999999997</c:v>
                </c:pt>
                <c:pt idx="6824">
                  <c:v>499.47358000000003</c:v>
                </c:pt>
                <c:pt idx="6825">
                  <c:v>499.47390999999999</c:v>
                </c:pt>
                <c:pt idx="6826">
                  <c:v>499.50342000000001</c:v>
                </c:pt>
                <c:pt idx="6827">
                  <c:v>499.51429999999999</c:v>
                </c:pt>
                <c:pt idx="6828">
                  <c:v>499.48746</c:v>
                </c:pt>
                <c:pt idx="6829">
                  <c:v>499.45877999999999</c:v>
                </c:pt>
                <c:pt idx="6830">
                  <c:v>499.46755999999999</c:v>
                </c:pt>
                <c:pt idx="6831">
                  <c:v>499.47752000000003</c:v>
                </c:pt>
                <c:pt idx="6832">
                  <c:v>499.46517</c:v>
                </c:pt>
                <c:pt idx="6833">
                  <c:v>499.47316000000001</c:v>
                </c:pt>
                <c:pt idx="6834">
                  <c:v>499.45715000000001</c:v>
                </c:pt>
                <c:pt idx="6835">
                  <c:v>499.46186999999998</c:v>
                </c:pt>
                <c:pt idx="6836">
                  <c:v>499.45006999999998</c:v>
                </c:pt>
                <c:pt idx="6837">
                  <c:v>499.43659000000002</c:v>
                </c:pt>
                <c:pt idx="6838">
                  <c:v>499.45814000000001</c:v>
                </c:pt>
                <c:pt idx="6839">
                  <c:v>499.45832000000001</c:v>
                </c:pt>
                <c:pt idx="6840">
                  <c:v>499.48594000000003</c:v>
                </c:pt>
                <c:pt idx="6841">
                  <c:v>499.48919000000001</c:v>
                </c:pt>
                <c:pt idx="6842">
                  <c:v>499.49211000000003</c:v>
                </c:pt>
                <c:pt idx="6843">
                  <c:v>499.47349000000003</c:v>
                </c:pt>
                <c:pt idx="6844">
                  <c:v>499.48665999999997</c:v>
                </c:pt>
                <c:pt idx="6845">
                  <c:v>499.47935999999999</c:v>
                </c:pt>
                <c:pt idx="6846">
                  <c:v>499.43711999999999</c:v>
                </c:pt>
                <c:pt idx="6847">
                  <c:v>499.47931999999997</c:v>
                </c:pt>
                <c:pt idx="6848">
                  <c:v>499.47861999999998</c:v>
                </c:pt>
                <c:pt idx="6849">
                  <c:v>499.50531000000001</c:v>
                </c:pt>
                <c:pt idx="6850">
                  <c:v>499.49606999999997</c:v>
                </c:pt>
                <c:pt idx="6851">
                  <c:v>499.51801999999998</c:v>
                </c:pt>
                <c:pt idx="6852">
                  <c:v>499.49372</c:v>
                </c:pt>
                <c:pt idx="6853">
                  <c:v>499.46987999999999</c:v>
                </c:pt>
                <c:pt idx="6854">
                  <c:v>499.48361999999997</c:v>
                </c:pt>
                <c:pt idx="6855">
                  <c:v>499.48683</c:v>
                </c:pt>
                <c:pt idx="6856">
                  <c:v>499.50797</c:v>
                </c:pt>
                <c:pt idx="6857">
                  <c:v>499.50223999999997</c:v>
                </c:pt>
                <c:pt idx="6858">
                  <c:v>499.49471999999997</c:v>
                </c:pt>
                <c:pt idx="6859">
                  <c:v>499.48847999999998</c:v>
                </c:pt>
                <c:pt idx="6860">
                  <c:v>499.49435</c:v>
                </c:pt>
                <c:pt idx="6861">
                  <c:v>499.47500000000002</c:v>
                </c:pt>
                <c:pt idx="6862">
                  <c:v>499.42901999999998</c:v>
                </c:pt>
                <c:pt idx="6863">
                  <c:v>499.43522999999999</c:v>
                </c:pt>
                <c:pt idx="6864">
                  <c:v>499.44778000000002</c:v>
                </c:pt>
                <c:pt idx="6865">
                  <c:v>499.48935</c:v>
                </c:pt>
                <c:pt idx="6866">
                  <c:v>499.47161</c:v>
                </c:pt>
                <c:pt idx="6867">
                  <c:v>499.44146999999998</c:v>
                </c:pt>
                <c:pt idx="6868">
                  <c:v>499.45344999999998</c:v>
                </c:pt>
                <c:pt idx="6869">
                  <c:v>499.50571000000002</c:v>
                </c:pt>
                <c:pt idx="6870">
                  <c:v>499.54106000000002</c:v>
                </c:pt>
                <c:pt idx="6871">
                  <c:v>499.59802000000002</c:v>
                </c:pt>
                <c:pt idx="6872">
                  <c:v>499.67115000000001</c:v>
                </c:pt>
                <c:pt idx="6873">
                  <c:v>499.74808000000002</c:v>
                </c:pt>
                <c:pt idx="6874">
                  <c:v>499.75351999999998</c:v>
                </c:pt>
                <c:pt idx="6875">
                  <c:v>499.83929999999998</c:v>
                </c:pt>
                <c:pt idx="6876">
                  <c:v>499.88596000000001</c:v>
                </c:pt>
                <c:pt idx="6877">
                  <c:v>499.92813999999998</c:v>
                </c:pt>
                <c:pt idx="6878">
                  <c:v>499.94103000000001</c:v>
                </c:pt>
                <c:pt idx="6879">
                  <c:v>500.02055999999999</c:v>
                </c:pt>
                <c:pt idx="6880">
                  <c:v>500.07211000000001</c:v>
                </c:pt>
                <c:pt idx="6881">
                  <c:v>500.13090999999997</c:v>
                </c:pt>
                <c:pt idx="6882">
                  <c:v>500.14573000000001</c:v>
                </c:pt>
                <c:pt idx="6883">
                  <c:v>500.20711999999997</c:v>
                </c:pt>
                <c:pt idx="6884">
                  <c:v>500.26042999999999</c:v>
                </c:pt>
                <c:pt idx="6885">
                  <c:v>500.26706999999999</c:v>
                </c:pt>
                <c:pt idx="6886">
                  <c:v>500.36419999999998</c:v>
                </c:pt>
                <c:pt idx="6887">
                  <c:v>500.43774000000002</c:v>
                </c:pt>
                <c:pt idx="6888">
                  <c:v>500.48002000000002</c:v>
                </c:pt>
                <c:pt idx="6889">
                  <c:v>500.52382999999998</c:v>
                </c:pt>
                <c:pt idx="6890">
                  <c:v>500.57182</c:v>
                </c:pt>
                <c:pt idx="6891">
                  <c:v>500.58976999999999</c:v>
                </c:pt>
                <c:pt idx="6892">
                  <c:v>500.65636999999998</c:v>
                </c:pt>
                <c:pt idx="6893">
                  <c:v>500.69472000000002</c:v>
                </c:pt>
                <c:pt idx="6894">
                  <c:v>500.74858</c:v>
                </c:pt>
                <c:pt idx="6895">
                  <c:v>500.77503999999999</c:v>
                </c:pt>
                <c:pt idx="6896">
                  <c:v>500.84715</c:v>
                </c:pt>
                <c:pt idx="6897">
                  <c:v>500.93024000000003</c:v>
                </c:pt>
                <c:pt idx="6898">
                  <c:v>500.97946999999999</c:v>
                </c:pt>
                <c:pt idx="6899">
                  <c:v>501.02291000000002</c:v>
                </c:pt>
                <c:pt idx="6900">
                  <c:v>501.05763999999999</c:v>
                </c:pt>
                <c:pt idx="6901">
                  <c:v>501.08922999999999</c:v>
                </c:pt>
                <c:pt idx="6902">
                  <c:v>501.14064999999999</c:v>
                </c:pt>
                <c:pt idx="6903">
                  <c:v>501.20486</c:v>
                </c:pt>
                <c:pt idx="6904">
                  <c:v>501.23500999999999</c:v>
                </c:pt>
                <c:pt idx="6905">
                  <c:v>501.24617999999998</c:v>
                </c:pt>
                <c:pt idx="6906">
                  <c:v>501.32299999999998</c:v>
                </c:pt>
                <c:pt idx="6907">
                  <c:v>501.40820000000002</c:v>
                </c:pt>
                <c:pt idx="6908">
                  <c:v>501.46433000000002</c:v>
                </c:pt>
                <c:pt idx="6909">
                  <c:v>501.51112000000001</c:v>
                </c:pt>
                <c:pt idx="6910">
                  <c:v>501.55610999999999</c:v>
                </c:pt>
                <c:pt idx="6911">
                  <c:v>501.60449999999997</c:v>
                </c:pt>
                <c:pt idx="6912">
                  <c:v>501.62909000000002</c:v>
                </c:pt>
                <c:pt idx="6913">
                  <c:v>501.69607999999999</c:v>
                </c:pt>
                <c:pt idx="6914">
                  <c:v>501.71712000000002</c:v>
                </c:pt>
                <c:pt idx="6915">
                  <c:v>501.79047000000003</c:v>
                </c:pt>
                <c:pt idx="6916">
                  <c:v>501.85365999999999</c:v>
                </c:pt>
                <c:pt idx="6917">
                  <c:v>501.91847999999999</c:v>
                </c:pt>
                <c:pt idx="6918">
                  <c:v>501.97246999999999</c:v>
                </c:pt>
                <c:pt idx="6919">
                  <c:v>502.01310999999998</c:v>
                </c:pt>
                <c:pt idx="6920">
                  <c:v>502.0582</c:v>
                </c:pt>
                <c:pt idx="6921">
                  <c:v>502.10395</c:v>
                </c:pt>
                <c:pt idx="6922">
                  <c:v>502.14159999999998</c:v>
                </c:pt>
                <c:pt idx="6923">
                  <c:v>502.19819999999999</c:v>
                </c:pt>
                <c:pt idx="6924">
                  <c:v>502.23779000000002</c:v>
                </c:pt>
                <c:pt idx="6925">
                  <c:v>502.26776999999998</c:v>
                </c:pt>
                <c:pt idx="6926">
                  <c:v>502.34341000000001</c:v>
                </c:pt>
                <c:pt idx="6927">
                  <c:v>502.40660000000003</c:v>
                </c:pt>
                <c:pt idx="6928">
                  <c:v>502.47311999999999</c:v>
                </c:pt>
                <c:pt idx="6929">
                  <c:v>502.51774999999998</c:v>
                </c:pt>
                <c:pt idx="6930">
                  <c:v>502.54518999999999</c:v>
                </c:pt>
                <c:pt idx="6931">
                  <c:v>502.61421999999999</c:v>
                </c:pt>
                <c:pt idx="6932">
                  <c:v>502.66746000000001</c:v>
                </c:pt>
                <c:pt idx="6933">
                  <c:v>502.69272999999998</c:v>
                </c:pt>
                <c:pt idx="6934">
                  <c:v>502.73849000000001</c:v>
                </c:pt>
                <c:pt idx="6935">
                  <c:v>502.78348999999997</c:v>
                </c:pt>
                <c:pt idx="6936">
                  <c:v>502.89195000000001</c:v>
                </c:pt>
                <c:pt idx="6937">
                  <c:v>502.91055</c:v>
                </c:pt>
                <c:pt idx="6938">
                  <c:v>502.94535000000002</c:v>
                </c:pt>
                <c:pt idx="6939">
                  <c:v>503.02814999999998</c:v>
                </c:pt>
                <c:pt idx="6940">
                  <c:v>503.09352000000001</c:v>
                </c:pt>
                <c:pt idx="6941">
                  <c:v>503.11986000000002</c:v>
                </c:pt>
                <c:pt idx="6942">
                  <c:v>503.15442999999999</c:v>
                </c:pt>
                <c:pt idx="6943">
                  <c:v>503.20296999999999</c:v>
                </c:pt>
                <c:pt idx="6944">
                  <c:v>503.24691999999999</c:v>
                </c:pt>
                <c:pt idx="6945">
                  <c:v>503.31671999999998</c:v>
                </c:pt>
                <c:pt idx="6946">
                  <c:v>503.33217000000002</c:v>
                </c:pt>
                <c:pt idx="6947">
                  <c:v>503.37644999999998</c:v>
                </c:pt>
                <c:pt idx="6948">
                  <c:v>503.44245000000001</c:v>
                </c:pt>
                <c:pt idx="6949">
                  <c:v>503.47030999999998</c:v>
                </c:pt>
                <c:pt idx="6950">
                  <c:v>503.52501999999998</c:v>
                </c:pt>
                <c:pt idx="6951">
                  <c:v>503.57501000000002</c:v>
                </c:pt>
                <c:pt idx="6952">
                  <c:v>503.65431000000001</c:v>
                </c:pt>
                <c:pt idx="6953">
                  <c:v>503.70134000000002</c:v>
                </c:pt>
                <c:pt idx="6954">
                  <c:v>503.75637</c:v>
                </c:pt>
                <c:pt idx="6955">
                  <c:v>503.78985</c:v>
                </c:pt>
                <c:pt idx="6956">
                  <c:v>503.83341000000001</c:v>
                </c:pt>
                <c:pt idx="6957">
                  <c:v>503.86948000000001</c:v>
                </c:pt>
                <c:pt idx="6958">
                  <c:v>503.93511999999998</c:v>
                </c:pt>
                <c:pt idx="6959">
                  <c:v>503.96852999999999</c:v>
                </c:pt>
                <c:pt idx="6960">
                  <c:v>504.02735000000001</c:v>
                </c:pt>
                <c:pt idx="6961">
                  <c:v>504.08739000000003</c:v>
                </c:pt>
                <c:pt idx="6962">
                  <c:v>504.16082</c:v>
                </c:pt>
                <c:pt idx="6963">
                  <c:v>504.1816</c:v>
                </c:pt>
                <c:pt idx="6964">
                  <c:v>504.23883000000001</c:v>
                </c:pt>
                <c:pt idx="6965">
                  <c:v>504.29331999999999</c:v>
                </c:pt>
                <c:pt idx="6966">
                  <c:v>504.32814000000002</c:v>
                </c:pt>
                <c:pt idx="6967">
                  <c:v>504.36675000000002</c:v>
                </c:pt>
                <c:pt idx="6968">
                  <c:v>504.46071000000001</c:v>
                </c:pt>
                <c:pt idx="6969">
                  <c:v>504.51907</c:v>
                </c:pt>
                <c:pt idx="6970">
                  <c:v>504.57184000000001</c:v>
                </c:pt>
                <c:pt idx="6971">
                  <c:v>504.60444000000001</c:v>
                </c:pt>
                <c:pt idx="6972">
                  <c:v>504.65078</c:v>
                </c:pt>
                <c:pt idx="6973">
                  <c:v>504.69024000000002</c:v>
                </c:pt>
                <c:pt idx="6974">
                  <c:v>504.75725999999997</c:v>
                </c:pt>
                <c:pt idx="6975">
                  <c:v>504.84938</c:v>
                </c:pt>
                <c:pt idx="6976">
                  <c:v>504.87079</c:v>
                </c:pt>
                <c:pt idx="6977">
                  <c:v>504.90915999999999</c:v>
                </c:pt>
                <c:pt idx="6978">
                  <c:v>504.96579000000003</c:v>
                </c:pt>
                <c:pt idx="6979">
                  <c:v>504.99290999999999</c:v>
                </c:pt>
                <c:pt idx="6980">
                  <c:v>505.04208</c:v>
                </c:pt>
                <c:pt idx="6981">
                  <c:v>505.13923999999997</c:v>
                </c:pt>
                <c:pt idx="6982">
                  <c:v>505.15787</c:v>
                </c:pt>
                <c:pt idx="6983">
                  <c:v>505.19932999999997</c:v>
                </c:pt>
                <c:pt idx="6984">
                  <c:v>505.25972000000002</c:v>
                </c:pt>
                <c:pt idx="6985">
                  <c:v>505.29921999999999</c:v>
                </c:pt>
                <c:pt idx="6986">
                  <c:v>505.33051</c:v>
                </c:pt>
                <c:pt idx="6987">
                  <c:v>505.42831999999999</c:v>
                </c:pt>
                <c:pt idx="6988">
                  <c:v>505.46987999999999</c:v>
                </c:pt>
                <c:pt idx="6989">
                  <c:v>505.47994</c:v>
                </c:pt>
                <c:pt idx="6990">
                  <c:v>505.54514999999998</c:v>
                </c:pt>
                <c:pt idx="6991">
                  <c:v>505.58366000000001</c:v>
                </c:pt>
                <c:pt idx="6992">
                  <c:v>505.60449</c:v>
                </c:pt>
                <c:pt idx="6993">
                  <c:v>505.68704000000002</c:v>
                </c:pt>
                <c:pt idx="6994">
                  <c:v>505.76334000000003</c:v>
                </c:pt>
                <c:pt idx="6995">
                  <c:v>505.80173000000002</c:v>
                </c:pt>
                <c:pt idx="6996">
                  <c:v>505.84544</c:v>
                </c:pt>
                <c:pt idx="6997">
                  <c:v>505.96384</c:v>
                </c:pt>
                <c:pt idx="6998">
                  <c:v>505.94323000000003</c:v>
                </c:pt>
                <c:pt idx="6999">
                  <c:v>506.00402000000003</c:v>
                </c:pt>
                <c:pt idx="7000">
                  <c:v>506.07508000000001</c:v>
                </c:pt>
                <c:pt idx="7001">
                  <c:v>506.11630000000002</c:v>
                </c:pt>
                <c:pt idx="7002">
                  <c:v>506.17223000000001</c:v>
                </c:pt>
                <c:pt idx="7003">
                  <c:v>506.18693999999999</c:v>
                </c:pt>
                <c:pt idx="7004">
                  <c:v>506.26449000000002</c:v>
                </c:pt>
                <c:pt idx="7005">
                  <c:v>506.27719000000002</c:v>
                </c:pt>
                <c:pt idx="7006">
                  <c:v>506.39384999999999</c:v>
                </c:pt>
                <c:pt idx="7007">
                  <c:v>506.42430000000002</c:v>
                </c:pt>
                <c:pt idx="7008">
                  <c:v>506.49090999999999</c:v>
                </c:pt>
                <c:pt idx="7009">
                  <c:v>506.49639999999999</c:v>
                </c:pt>
                <c:pt idx="7010">
                  <c:v>506.54500000000002</c:v>
                </c:pt>
                <c:pt idx="7011">
                  <c:v>506.60239000000001</c:v>
                </c:pt>
                <c:pt idx="7012">
                  <c:v>506.66998000000001</c:v>
                </c:pt>
                <c:pt idx="7013">
                  <c:v>506.70780999999999</c:v>
                </c:pt>
                <c:pt idx="7014">
                  <c:v>506.75958000000003</c:v>
                </c:pt>
                <c:pt idx="7015">
                  <c:v>506.79930999999999</c:v>
                </c:pt>
                <c:pt idx="7016">
                  <c:v>506.82934999999998</c:v>
                </c:pt>
                <c:pt idx="7017">
                  <c:v>506.90352999999999</c:v>
                </c:pt>
                <c:pt idx="7018">
                  <c:v>506.95121</c:v>
                </c:pt>
                <c:pt idx="7019">
                  <c:v>506.98012999999997</c:v>
                </c:pt>
                <c:pt idx="7020">
                  <c:v>507.05457000000001</c:v>
                </c:pt>
                <c:pt idx="7021">
                  <c:v>507.07274000000001</c:v>
                </c:pt>
                <c:pt idx="7022">
                  <c:v>507.10361999999998</c:v>
                </c:pt>
                <c:pt idx="7023">
                  <c:v>507.14161000000001</c:v>
                </c:pt>
                <c:pt idx="7024">
                  <c:v>507.22397999999998</c:v>
                </c:pt>
                <c:pt idx="7025">
                  <c:v>507.24479000000002</c:v>
                </c:pt>
                <c:pt idx="7026">
                  <c:v>507.30513999999999</c:v>
                </c:pt>
                <c:pt idx="7027">
                  <c:v>507.38252999999997</c:v>
                </c:pt>
                <c:pt idx="7028">
                  <c:v>507.44170000000003</c:v>
                </c:pt>
                <c:pt idx="7029">
                  <c:v>507.49617999999998</c:v>
                </c:pt>
                <c:pt idx="7030">
                  <c:v>507.53390000000002</c:v>
                </c:pt>
                <c:pt idx="7031">
                  <c:v>507.58411999999998</c:v>
                </c:pt>
                <c:pt idx="7032">
                  <c:v>507.63506999999998</c:v>
                </c:pt>
                <c:pt idx="7033">
                  <c:v>507.65823999999998</c:v>
                </c:pt>
                <c:pt idx="7034">
                  <c:v>507.72899000000001</c:v>
                </c:pt>
                <c:pt idx="7035">
                  <c:v>507.74013000000002</c:v>
                </c:pt>
                <c:pt idx="7036">
                  <c:v>507.80815000000001</c:v>
                </c:pt>
                <c:pt idx="7037">
                  <c:v>507.87970000000001</c:v>
                </c:pt>
                <c:pt idx="7038">
                  <c:v>507.94850000000002</c:v>
                </c:pt>
                <c:pt idx="7039">
                  <c:v>508.01488000000001</c:v>
                </c:pt>
                <c:pt idx="7040">
                  <c:v>508.08580999999998</c:v>
                </c:pt>
                <c:pt idx="7041">
                  <c:v>508.10824000000002</c:v>
                </c:pt>
                <c:pt idx="7042">
                  <c:v>508.16798999999997</c:v>
                </c:pt>
                <c:pt idx="7043">
                  <c:v>508.21460999999999</c:v>
                </c:pt>
                <c:pt idx="7044">
                  <c:v>508.2276</c:v>
                </c:pt>
                <c:pt idx="7045">
                  <c:v>508.26416</c:v>
                </c:pt>
                <c:pt idx="7046">
                  <c:v>508.35512999999997</c:v>
                </c:pt>
                <c:pt idx="7047">
                  <c:v>508.36500999999998</c:v>
                </c:pt>
                <c:pt idx="7048">
                  <c:v>508.42324000000002</c:v>
                </c:pt>
                <c:pt idx="7049">
                  <c:v>508.52614</c:v>
                </c:pt>
                <c:pt idx="7050">
                  <c:v>508.54381000000001</c:v>
                </c:pt>
                <c:pt idx="7051">
                  <c:v>508.60246000000001</c:v>
                </c:pt>
                <c:pt idx="7052">
                  <c:v>508.66131999999999</c:v>
                </c:pt>
                <c:pt idx="7053">
                  <c:v>508.70771000000002</c:v>
                </c:pt>
                <c:pt idx="7054">
                  <c:v>508.74824999999998</c:v>
                </c:pt>
                <c:pt idx="7055">
                  <c:v>508.81751000000003</c:v>
                </c:pt>
                <c:pt idx="7056">
                  <c:v>508.82488999999998</c:v>
                </c:pt>
                <c:pt idx="7057">
                  <c:v>508.82796000000002</c:v>
                </c:pt>
                <c:pt idx="7058">
                  <c:v>509.00565999999998</c:v>
                </c:pt>
                <c:pt idx="7059">
                  <c:v>509.00232</c:v>
                </c:pt>
                <c:pt idx="7060">
                  <c:v>509.05754999999999</c:v>
                </c:pt>
                <c:pt idx="7061">
                  <c:v>509.05416000000002</c:v>
                </c:pt>
                <c:pt idx="7062">
                  <c:v>509.13774000000001</c:v>
                </c:pt>
                <c:pt idx="7063">
                  <c:v>509.21816000000001</c:v>
                </c:pt>
                <c:pt idx="7064">
                  <c:v>509.28579999999999</c:v>
                </c:pt>
                <c:pt idx="7065">
                  <c:v>509.30928999999998</c:v>
                </c:pt>
                <c:pt idx="7066">
                  <c:v>509.35160999999999</c:v>
                </c:pt>
                <c:pt idx="7067">
                  <c:v>509.42592999999999</c:v>
                </c:pt>
                <c:pt idx="7068">
                  <c:v>509.41732999999999</c:v>
                </c:pt>
                <c:pt idx="7069">
                  <c:v>509.43707000000001</c:v>
                </c:pt>
                <c:pt idx="7070">
                  <c:v>509.51445000000001</c:v>
                </c:pt>
                <c:pt idx="7071">
                  <c:v>509.57301999999999</c:v>
                </c:pt>
                <c:pt idx="7072">
                  <c:v>509.65276</c:v>
                </c:pt>
                <c:pt idx="7073">
                  <c:v>509.71316000000002</c:v>
                </c:pt>
                <c:pt idx="7074">
                  <c:v>509.74905000000001</c:v>
                </c:pt>
                <c:pt idx="7075">
                  <c:v>509.76632999999998</c:v>
                </c:pt>
                <c:pt idx="7076">
                  <c:v>509.81472000000002</c:v>
                </c:pt>
                <c:pt idx="7077">
                  <c:v>509.83202</c:v>
                </c:pt>
                <c:pt idx="7078">
                  <c:v>509.86523999999997</c:v>
                </c:pt>
                <c:pt idx="7079">
                  <c:v>509.92799000000002</c:v>
                </c:pt>
                <c:pt idx="7080">
                  <c:v>509.96323999999998</c:v>
                </c:pt>
                <c:pt idx="7081">
                  <c:v>509.98996</c:v>
                </c:pt>
                <c:pt idx="7082">
                  <c:v>510.13524000000001</c:v>
                </c:pt>
                <c:pt idx="7083">
                  <c:v>510.15834999999998</c:v>
                </c:pt>
                <c:pt idx="7084">
                  <c:v>510.20913999999999</c:v>
                </c:pt>
                <c:pt idx="7085">
                  <c:v>510.26727</c:v>
                </c:pt>
                <c:pt idx="7086">
                  <c:v>510.26920999999999</c:v>
                </c:pt>
                <c:pt idx="7087">
                  <c:v>510.34384</c:v>
                </c:pt>
                <c:pt idx="7088">
                  <c:v>510.38967000000002</c:v>
                </c:pt>
                <c:pt idx="7089">
                  <c:v>510.47359</c:v>
                </c:pt>
                <c:pt idx="7090">
                  <c:v>510.46523999999999</c:v>
                </c:pt>
                <c:pt idx="7091">
                  <c:v>510.59267</c:v>
                </c:pt>
                <c:pt idx="7092">
                  <c:v>510.57556</c:v>
                </c:pt>
                <c:pt idx="7093">
                  <c:v>510.68507</c:v>
                </c:pt>
                <c:pt idx="7094">
                  <c:v>510.68173999999999</c:v>
                </c:pt>
                <c:pt idx="7095">
                  <c:v>510.76841999999999</c:v>
                </c:pt>
                <c:pt idx="7096">
                  <c:v>510.81418000000002</c:v>
                </c:pt>
                <c:pt idx="7097">
                  <c:v>510.87430000000001</c:v>
                </c:pt>
                <c:pt idx="7098">
                  <c:v>510.86426999999998</c:v>
                </c:pt>
                <c:pt idx="7099">
                  <c:v>510.89929999999998</c:v>
                </c:pt>
                <c:pt idx="7100">
                  <c:v>510.98701</c:v>
                </c:pt>
                <c:pt idx="7101">
                  <c:v>511.02884999999998</c:v>
                </c:pt>
                <c:pt idx="7102">
                  <c:v>511.06934000000001</c:v>
                </c:pt>
                <c:pt idx="7103">
                  <c:v>511.10579999999999</c:v>
                </c:pt>
                <c:pt idx="7104">
                  <c:v>511.19607999999999</c:v>
                </c:pt>
                <c:pt idx="7105">
                  <c:v>511.24097</c:v>
                </c:pt>
                <c:pt idx="7106">
                  <c:v>511.26157000000001</c:v>
                </c:pt>
                <c:pt idx="7107">
                  <c:v>511.35746</c:v>
                </c:pt>
                <c:pt idx="7108">
                  <c:v>511.39397000000002</c:v>
                </c:pt>
                <c:pt idx="7109">
                  <c:v>511.43054000000001</c:v>
                </c:pt>
                <c:pt idx="7110">
                  <c:v>511.48694</c:v>
                </c:pt>
                <c:pt idx="7111">
                  <c:v>511.51911999999999</c:v>
                </c:pt>
                <c:pt idx="7112">
                  <c:v>511.53829999999999</c:v>
                </c:pt>
                <c:pt idx="7113">
                  <c:v>511.61916000000002</c:v>
                </c:pt>
                <c:pt idx="7114">
                  <c:v>511.69295</c:v>
                </c:pt>
                <c:pt idx="7115">
                  <c:v>511.77341000000001</c:v>
                </c:pt>
                <c:pt idx="7116">
                  <c:v>511.75511999999998</c:v>
                </c:pt>
                <c:pt idx="7117">
                  <c:v>511.86748999999998</c:v>
                </c:pt>
                <c:pt idx="7118">
                  <c:v>511.90062</c:v>
                </c:pt>
                <c:pt idx="7119">
                  <c:v>511.97131000000002</c:v>
                </c:pt>
                <c:pt idx="7120">
                  <c:v>511.97244999999998</c:v>
                </c:pt>
                <c:pt idx="7121">
                  <c:v>512.06970000000001</c:v>
                </c:pt>
                <c:pt idx="7122">
                  <c:v>512.05659000000003</c:v>
                </c:pt>
                <c:pt idx="7123">
                  <c:v>512.11081999999999</c:v>
                </c:pt>
                <c:pt idx="7124">
                  <c:v>512.16814999999997</c:v>
                </c:pt>
                <c:pt idx="7125">
                  <c:v>512.24185</c:v>
                </c:pt>
                <c:pt idx="7126">
                  <c:v>512.28265999999996</c:v>
                </c:pt>
                <c:pt idx="7127">
                  <c:v>512.38923</c:v>
                </c:pt>
                <c:pt idx="7128">
                  <c:v>512.40593000000001</c:v>
                </c:pt>
                <c:pt idx="7129">
                  <c:v>512.42785000000003</c:v>
                </c:pt>
                <c:pt idx="7130">
                  <c:v>512.44779000000005</c:v>
                </c:pt>
                <c:pt idx="7131">
                  <c:v>512.52802999999994</c:v>
                </c:pt>
                <c:pt idx="7132">
                  <c:v>512.53192000000001</c:v>
                </c:pt>
                <c:pt idx="7133">
                  <c:v>512.59176000000002</c:v>
                </c:pt>
                <c:pt idx="7134">
                  <c:v>512.64057000000003</c:v>
                </c:pt>
                <c:pt idx="7135">
                  <c:v>512.71668999999997</c:v>
                </c:pt>
                <c:pt idx="7136">
                  <c:v>512.81560999999999</c:v>
                </c:pt>
                <c:pt idx="7137">
                  <c:v>512.85451</c:v>
                </c:pt>
                <c:pt idx="7138">
                  <c:v>512.90209000000004</c:v>
                </c:pt>
                <c:pt idx="7139">
                  <c:v>512.91007999999999</c:v>
                </c:pt>
                <c:pt idx="7140">
                  <c:v>512.97739000000001</c:v>
                </c:pt>
                <c:pt idx="7141">
                  <c:v>512.96146999999996</c:v>
                </c:pt>
                <c:pt idx="7142">
                  <c:v>513.06290999999999</c:v>
                </c:pt>
                <c:pt idx="7143">
                  <c:v>513.14783</c:v>
                </c:pt>
                <c:pt idx="7144">
                  <c:v>513.20127000000002</c:v>
                </c:pt>
                <c:pt idx="7145">
                  <c:v>513.23960999999997</c:v>
                </c:pt>
                <c:pt idx="7146">
                  <c:v>513.25265000000002</c:v>
                </c:pt>
                <c:pt idx="7147">
                  <c:v>513.29651999999999</c:v>
                </c:pt>
                <c:pt idx="7148">
                  <c:v>513.36194999999998</c:v>
                </c:pt>
                <c:pt idx="7149">
                  <c:v>513.38873999999998</c:v>
                </c:pt>
                <c:pt idx="7150">
                  <c:v>513.49035000000003</c:v>
                </c:pt>
                <c:pt idx="7151">
                  <c:v>513.49809000000005</c:v>
                </c:pt>
                <c:pt idx="7152">
                  <c:v>513.59603000000004</c:v>
                </c:pt>
                <c:pt idx="7153">
                  <c:v>513.61380999999994</c:v>
                </c:pt>
                <c:pt idx="7154">
                  <c:v>513.65877999999998</c:v>
                </c:pt>
                <c:pt idx="7155">
                  <c:v>513.70872999999995</c:v>
                </c:pt>
                <c:pt idx="7156">
                  <c:v>513.77121999999997</c:v>
                </c:pt>
                <c:pt idx="7157">
                  <c:v>513.81744000000003</c:v>
                </c:pt>
                <c:pt idx="7158">
                  <c:v>513.88252999999997</c:v>
                </c:pt>
                <c:pt idx="7159">
                  <c:v>513.91013999999996</c:v>
                </c:pt>
                <c:pt idx="7160">
                  <c:v>513.98510999999996</c:v>
                </c:pt>
                <c:pt idx="7161">
                  <c:v>514.03056000000004</c:v>
                </c:pt>
                <c:pt idx="7162">
                  <c:v>514.08159000000001</c:v>
                </c:pt>
                <c:pt idx="7163">
                  <c:v>514.09403999999995</c:v>
                </c:pt>
                <c:pt idx="7164">
                  <c:v>514.17520000000002</c:v>
                </c:pt>
                <c:pt idx="7165">
                  <c:v>514.22298000000001</c:v>
                </c:pt>
                <c:pt idx="7166">
                  <c:v>514.28066000000001</c:v>
                </c:pt>
                <c:pt idx="7167">
                  <c:v>514.35880999999995</c:v>
                </c:pt>
                <c:pt idx="7168">
                  <c:v>514.37995000000001</c:v>
                </c:pt>
                <c:pt idx="7169">
                  <c:v>514.43218999999999</c:v>
                </c:pt>
                <c:pt idx="7170">
                  <c:v>514.45609000000002</c:v>
                </c:pt>
                <c:pt idx="7171">
                  <c:v>514.49851999999998</c:v>
                </c:pt>
                <c:pt idx="7172">
                  <c:v>514.53174999999999</c:v>
                </c:pt>
                <c:pt idx="7173">
                  <c:v>514.63756000000001</c:v>
                </c:pt>
                <c:pt idx="7174">
                  <c:v>514.66881999999998</c:v>
                </c:pt>
                <c:pt idx="7175">
                  <c:v>514.73936000000003</c:v>
                </c:pt>
                <c:pt idx="7176">
                  <c:v>514.77791000000002</c:v>
                </c:pt>
                <c:pt idx="7177">
                  <c:v>514.82331999999997</c:v>
                </c:pt>
                <c:pt idx="7178">
                  <c:v>514.84355000000005</c:v>
                </c:pt>
                <c:pt idx="7179">
                  <c:v>514.9502</c:v>
                </c:pt>
                <c:pt idx="7180">
                  <c:v>514.98077000000001</c:v>
                </c:pt>
                <c:pt idx="7181">
                  <c:v>514.9778</c:v>
                </c:pt>
                <c:pt idx="7182">
                  <c:v>515.04962999999998</c:v>
                </c:pt>
                <c:pt idx="7183">
                  <c:v>515.08736999999996</c:v>
                </c:pt>
                <c:pt idx="7184">
                  <c:v>515.15219999999999</c:v>
                </c:pt>
                <c:pt idx="7185">
                  <c:v>515.23181</c:v>
                </c:pt>
                <c:pt idx="7186">
                  <c:v>515.31647999999996</c:v>
                </c:pt>
                <c:pt idx="7187">
                  <c:v>515.31741</c:v>
                </c:pt>
                <c:pt idx="7188">
                  <c:v>515.36319000000003</c:v>
                </c:pt>
                <c:pt idx="7189">
                  <c:v>515.41327000000001</c:v>
                </c:pt>
                <c:pt idx="7190">
                  <c:v>515.48042999999996</c:v>
                </c:pt>
                <c:pt idx="7191">
                  <c:v>515.55102999999997</c:v>
                </c:pt>
                <c:pt idx="7192">
                  <c:v>515.58082999999999</c:v>
                </c:pt>
                <c:pt idx="7193">
                  <c:v>515.59353999999996</c:v>
                </c:pt>
                <c:pt idx="7194">
                  <c:v>515.69350999999995</c:v>
                </c:pt>
                <c:pt idx="7195">
                  <c:v>515.74734000000001</c:v>
                </c:pt>
                <c:pt idx="7196">
                  <c:v>515.80254000000002</c:v>
                </c:pt>
                <c:pt idx="7197">
                  <c:v>515.85815000000002</c:v>
                </c:pt>
                <c:pt idx="7198">
                  <c:v>515.90400999999997</c:v>
                </c:pt>
                <c:pt idx="7199">
                  <c:v>515.89229999999998</c:v>
                </c:pt>
                <c:pt idx="7200">
                  <c:v>515.97706000000005</c:v>
                </c:pt>
                <c:pt idx="7201">
                  <c:v>516.06727000000001</c:v>
                </c:pt>
                <c:pt idx="7202">
                  <c:v>516.09023000000002</c:v>
                </c:pt>
                <c:pt idx="7203">
                  <c:v>516.14516000000003</c:v>
                </c:pt>
                <c:pt idx="7204">
                  <c:v>516.18682999999999</c:v>
                </c:pt>
                <c:pt idx="7205">
                  <c:v>516.19362000000001</c:v>
                </c:pt>
                <c:pt idx="7206">
                  <c:v>516.25445000000002</c:v>
                </c:pt>
                <c:pt idx="7207">
                  <c:v>516.29936999999995</c:v>
                </c:pt>
                <c:pt idx="7208">
                  <c:v>516.36991</c:v>
                </c:pt>
                <c:pt idx="7209">
                  <c:v>516.41177000000005</c:v>
                </c:pt>
                <c:pt idx="7210">
                  <c:v>516.49023</c:v>
                </c:pt>
                <c:pt idx="7211">
                  <c:v>516.49292000000003</c:v>
                </c:pt>
                <c:pt idx="7212">
                  <c:v>516.55831000000001</c:v>
                </c:pt>
                <c:pt idx="7213">
                  <c:v>516.60933</c:v>
                </c:pt>
                <c:pt idx="7214">
                  <c:v>516.66378999999995</c:v>
                </c:pt>
                <c:pt idx="7215">
                  <c:v>516.69473000000005</c:v>
                </c:pt>
                <c:pt idx="7216">
                  <c:v>516.76805000000002</c:v>
                </c:pt>
                <c:pt idx="7217">
                  <c:v>516.85145999999997</c:v>
                </c:pt>
                <c:pt idx="7218">
                  <c:v>516.91224</c:v>
                </c:pt>
                <c:pt idx="7219">
                  <c:v>516.90320999999994</c:v>
                </c:pt>
                <c:pt idx="7220">
                  <c:v>516.99681999999996</c:v>
                </c:pt>
                <c:pt idx="7221">
                  <c:v>516.99355000000003</c:v>
                </c:pt>
                <c:pt idx="7222">
                  <c:v>517.07320000000004</c:v>
                </c:pt>
                <c:pt idx="7223">
                  <c:v>517.05769999999995</c:v>
                </c:pt>
                <c:pt idx="7224">
                  <c:v>517.14818000000002</c:v>
                </c:pt>
                <c:pt idx="7225">
                  <c:v>517.20497999999998</c:v>
                </c:pt>
                <c:pt idx="7226">
                  <c:v>517.23281999999995</c:v>
                </c:pt>
                <c:pt idx="7227">
                  <c:v>517.32933000000003</c:v>
                </c:pt>
                <c:pt idx="7228">
                  <c:v>517.36554000000001</c:v>
                </c:pt>
                <c:pt idx="7229">
                  <c:v>517.41264999999999</c:v>
                </c:pt>
                <c:pt idx="7230">
                  <c:v>517.44186000000002</c:v>
                </c:pt>
                <c:pt idx="7231">
                  <c:v>517.56780000000003</c:v>
                </c:pt>
                <c:pt idx="7232">
                  <c:v>517.59204</c:v>
                </c:pt>
                <c:pt idx="7233">
                  <c:v>517.64972999999998</c:v>
                </c:pt>
                <c:pt idx="7234">
                  <c:v>517.69731000000002</c:v>
                </c:pt>
                <c:pt idx="7235">
                  <c:v>517.71846000000005</c:v>
                </c:pt>
                <c:pt idx="7236">
                  <c:v>517.75537999999995</c:v>
                </c:pt>
                <c:pt idx="7237">
                  <c:v>517.83690000000001</c:v>
                </c:pt>
                <c:pt idx="7238">
                  <c:v>517.88433999999995</c:v>
                </c:pt>
                <c:pt idx="7239">
                  <c:v>517.92893000000004</c:v>
                </c:pt>
                <c:pt idx="7240">
                  <c:v>518.04016000000001</c:v>
                </c:pt>
                <c:pt idx="7241">
                  <c:v>518.01697999999999</c:v>
                </c:pt>
                <c:pt idx="7242">
                  <c:v>518.06742999999994</c:v>
                </c:pt>
                <c:pt idx="7243">
                  <c:v>518.11105999999995</c:v>
                </c:pt>
                <c:pt idx="7244">
                  <c:v>518.14905999999996</c:v>
                </c:pt>
                <c:pt idx="7245">
                  <c:v>518.24856</c:v>
                </c:pt>
                <c:pt idx="7246">
                  <c:v>518.26151000000004</c:v>
                </c:pt>
                <c:pt idx="7247">
                  <c:v>518.34320000000002</c:v>
                </c:pt>
                <c:pt idx="7248">
                  <c:v>518.36005</c:v>
                </c:pt>
                <c:pt idx="7249">
                  <c:v>518.43137000000002</c:v>
                </c:pt>
                <c:pt idx="7250">
                  <c:v>518.44276000000002</c:v>
                </c:pt>
                <c:pt idx="7251">
                  <c:v>518.45510000000002</c:v>
                </c:pt>
                <c:pt idx="7252">
                  <c:v>518.52152999999998</c:v>
                </c:pt>
                <c:pt idx="7253">
                  <c:v>518.60199</c:v>
                </c:pt>
                <c:pt idx="7254">
                  <c:v>518.64300000000003</c:v>
                </c:pt>
                <c:pt idx="7255">
                  <c:v>518.70764999999994</c:v>
                </c:pt>
                <c:pt idx="7256">
                  <c:v>518.71505000000002</c:v>
                </c:pt>
                <c:pt idx="7257">
                  <c:v>518.85257999999999</c:v>
                </c:pt>
                <c:pt idx="7258">
                  <c:v>518.88472999999999</c:v>
                </c:pt>
                <c:pt idx="7259">
                  <c:v>518.96006</c:v>
                </c:pt>
                <c:pt idx="7260">
                  <c:v>518.99985000000004</c:v>
                </c:pt>
                <c:pt idx="7261">
                  <c:v>519.03961000000004</c:v>
                </c:pt>
                <c:pt idx="7262">
                  <c:v>519.11478999999997</c:v>
                </c:pt>
                <c:pt idx="7263">
                  <c:v>519.15423999999996</c:v>
                </c:pt>
                <c:pt idx="7264">
                  <c:v>519.21346000000005</c:v>
                </c:pt>
                <c:pt idx="7265">
                  <c:v>519.25634000000002</c:v>
                </c:pt>
                <c:pt idx="7266">
                  <c:v>519.25291000000004</c:v>
                </c:pt>
                <c:pt idx="7267">
                  <c:v>519.34250999999995</c:v>
                </c:pt>
                <c:pt idx="7268">
                  <c:v>519.41142000000002</c:v>
                </c:pt>
                <c:pt idx="7269">
                  <c:v>519.43350999999996</c:v>
                </c:pt>
                <c:pt idx="7270">
                  <c:v>519.51188999999999</c:v>
                </c:pt>
                <c:pt idx="7271">
                  <c:v>519.52659000000006</c:v>
                </c:pt>
                <c:pt idx="7272">
                  <c:v>519.58153000000004</c:v>
                </c:pt>
                <c:pt idx="7273">
                  <c:v>519.62723000000005</c:v>
                </c:pt>
                <c:pt idx="7274">
                  <c:v>519.66318000000001</c:v>
                </c:pt>
                <c:pt idx="7275">
                  <c:v>519.73938999999996</c:v>
                </c:pt>
                <c:pt idx="7276">
                  <c:v>519.75482999999997</c:v>
                </c:pt>
                <c:pt idx="7277">
                  <c:v>519.85141999999996</c:v>
                </c:pt>
                <c:pt idx="7278">
                  <c:v>519.87090000000001</c:v>
                </c:pt>
                <c:pt idx="7279">
                  <c:v>519.93201999999997</c:v>
                </c:pt>
                <c:pt idx="7280">
                  <c:v>519.96483000000001</c:v>
                </c:pt>
                <c:pt idx="7281">
                  <c:v>520.03340000000003</c:v>
                </c:pt>
                <c:pt idx="7282">
                  <c:v>520.09784000000002</c:v>
                </c:pt>
                <c:pt idx="7283">
                  <c:v>520.08822999999995</c:v>
                </c:pt>
                <c:pt idx="7284">
                  <c:v>520.19222000000002</c:v>
                </c:pt>
                <c:pt idx="7285">
                  <c:v>520.24036000000001</c:v>
                </c:pt>
                <c:pt idx="7286">
                  <c:v>520.28314</c:v>
                </c:pt>
                <c:pt idx="7287">
                  <c:v>520.36661000000004</c:v>
                </c:pt>
                <c:pt idx="7288">
                  <c:v>520.34916999999996</c:v>
                </c:pt>
                <c:pt idx="7289">
                  <c:v>520.45550000000003</c:v>
                </c:pt>
                <c:pt idx="7290">
                  <c:v>520.47448999999995</c:v>
                </c:pt>
                <c:pt idx="7291">
                  <c:v>520.53724999999997</c:v>
                </c:pt>
                <c:pt idx="7292">
                  <c:v>520.59360000000004</c:v>
                </c:pt>
                <c:pt idx="7293">
                  <c:v>520.64193999999998</c:v>
                </c:pt>
                <c:pt idx="7294">
                  <c:v>520.66607999999997</c:v>
                </c:pt>
                <c:pt idx="7295">
                  <c:v>520.73762999999997</c:v>
                </c:pt>
                <c:pt idx="7296">
                  <c:v>520.79669999999999</c:v>
                </c:pt>
                <c:pt idx="7297">
                  <c:v>520.83065999999997</c:v>
                </c:pt>
                <c:pt idx="7298">
                  <c:v>520.90287000000001</c:v>
                </c:pt>
                <c:pt idx="7299">
                  <c:v>520.92975999999999</c:v>
                </c:pt>
                <c:pt idx="7300">
                  <c:v>521.01467000000002</c:v>
                </c:pt>
                <c:pt idx="7301">
                  <c:v>521.10578999999996</c:v>
                </c:pt>
                <c:pt idx="7302">
                  <c:v>521.08096</c:v>
                </c:pt>
                <c:pt idx="7303">
                  <c:v>521.12464</c:v>
                </c:pt>
                <c:pt idx="7304">
                  <c:v>521.18952999999999</c:v>
                </c:pt>
                <c:pt idx="7305">
                  <c:v>521.23114999999996</c:v>
                </c:pt>
                <c:pt idx="7306">
                  <c:v>521.26133000000004</c:v>
                </c:pt>
                <c:pt idx="7307">
                  <c:v>521.36273000000006</c:v>
                </c:pt>
                <c:pt idx="7308">
                  <c:v>521.37671</c:v>
                </c:pt>
                <c:pt idx="7309">
                  <c:v>521.46319000000005</c:v>
                </c:pt>
                <c:pt idx="7310">
                  <c:v>521.46232999999995</c:v>
                </c:pt>
                <c:pt idx="7311">
                  <c:v>521.55267000000003</c:v>
                </c:pt>
                <c:pt idx="7312">
                  <c:v>521.59324000000004</c:v>
                </c:pt>
                <c:pt idx="7313">
                  <c:v>521.68542000000002</c:v>
                </c:pt>
                <c:pt idx="7314">
                  <c:v>521.78934000000004</c:v>
                </c:pt>
                <c:pt idx="7315">
                  <c:v>521.79587000000004</c:v>
                </c:pt>
                <c:pt idx="7316">
                  <c:v>521.85933999999997</c:v>
                </c:pt>
                <c:pt idx="7317">
                  <c:v>521.92204000000004</c:v>
                </c:pt>
                <c:pt idx="7318">
                  <c:v>521.94471999999996</c:v>
                </c:pt>
                <c:pt idx="7319">
                  <c:v>521.98823000000004</c:v>
                </c:pt>
                <c:pt idx="7320">
                  <c:v>522.02912000000003</c:v>
                </c:pt>
                <c:pt idx="7321">
                  <c:v>522.07101</c:v>
                </c:pt>
                <c:pt idx="7322">
                  <c:v>522.08924999999999</c:v>
                </c:pt>
                <c:pt idx="7323">
                  <c:v>522.19305999999995</c:v>
                </c:pt>
                <c:pt idx="7324">
                  <c:v>522.23086000000001</c:v>
                </c:pt>
                <c:pt idx="7325">
                  <c:v>522.25708999999995</c:v>
                </c:pt>
                <c:pt idx="7326">
                  <c:v>522.28313000000003</c:v>
                </c:pt>
                <c:pt idx="7327">
                  <c:v>522.36730999999997</c:v>
                </c:pt>
                <c:pt idx="7328">
                  <c:v>522.41612999999995</c:v>
                </c:pt>
                <c:pt idx="7329">
                  <c:v>522.46649000000002</c:v>
                </c:pt>
                <c:pt idx="7330">
                  <c:v>522.57566999999995</c:v>
                </c:pt>
                <c:pt idx="7331">
                  <c:v>522.60803999999996</c:v>
                </c:pt>
                <c:pt idx="7332">
                  <c:v>522.65125</c:v>
                </c:pt>
                <c:pt idx="7333">
                  <c:v>522.71285</c:v>
                </c:pt>
                <c:pt idx="7334">
                  <c:v>522.77149999999995</c:v>
                </c:pt>
                <c:pt idx="7335">
                  <c:v>522.81362000000001</c:v>
                </c:pt>
                <c:pt idx="7336">
                  <c:v>522.85659999999996</c:v>
                </c:pt>
                <c:pt idx="7337">
                  <c:v>522.85024999999996</c:v>
                </c:pt>
                <c:pt idx="7338">
                  <c:v>522.91576999999995</c:v>
                </c:pt>
                <c:pt idx="7339">
                  <c:v>522.95344</c:v>
                </c:pt>
                <c:pt idx="7340">
                  <c:v>522.97067000000004</c:v>
                </c:pt>
                <c:pt idx="7341">
                  <c:v>523.11099999999999</c:v>
                </c:pt>
                <c:pt idx="7342">
                  <c:v>523.14828</c:v>
                </c:pt>
                <c:pt idx="7343">
                  <c:v>523.19671000000005</c:v>
                </c:pt>
                <c:pt idx="7344">
                  <c:v>523.25161000000003</c:v>
                </c:pt>
                <c:pt idx="7345">
                  <c:v>523.31395999999995</c:v>
                </c:pt>
                <c:pt idx="7346">
                  <c:v>523.35461999999995</c:v>
                </c:pt>
                <c:pt idx="7347">
                  <c:v>523.42398000000003</c:v>
                </c:pt>
                <c:pt idx="7348">
                  <c:v>523.48496</c:v>
                </c:pt>
                <c:pt idx="7349">
                  <c:v>523.47015999999996</c:v>
                </c:pt>
                <c:pt idx="7350">
                  <c:v>523.49552000000006</c:v>
                </c:pt>
                <c:pt idx="7351">
                  <c:v>523.52855</c:v>
                </c:pt>
                <c:pt idx="7352">
                  <c:v>523.60951999999997</c:v>
                </c:pt>
                <c:pt idx="7353">
                  <c:v>523.71646999999996</c:v>
                </c:pt>
                <c:pt idx="7354">
                  <c:v>523.76499999999999</c:v>
                </c:pt>
                <c:pt idx="7355">
                  <c:v>523.78525999999999</c:v>
                </c:pt>
                <c:pt idx="7356">
                  <c:v>523.86312999999996</c:v>
                </c:pt>
                <c:pt idx="7357">
                  <c:v>523.90535</c:v>
                </c:pt>
                <c:pt idx="7358">
                  <c:v>523.94749999999999</c:v>
                </c:pt>
                <c:pt idx="7359">
                  <c:v>523.99518</c:v>
                </c:pt>
                <c:pt idx="7360">
                  <c:v>524.06359999999995</c:v>
                </c:pt>
                <c:pt idx="7361">
                  <c:v>524.06047000000001</c:v>
                </c:pt>
                <c:pt idx="7362">
                  <c:v>524.09720000000004</c:v>
                </c:pt>
                <c:pt idx="7363">
                  <c:v>524.12775999999997</c:v>
                </c:pt>
                <c:pt idx="7364">
                  <c:v>524.16588999999999</c:v>
                </c:pt>
                <c:pt idx="7365">
                  <c:v>524.26030000000003</c:v>
                </c:pt>
                <c:pt idx="7366">
                  <c:v>524.35730999999998</c:v>
                </c:pt>
                <c:pt idx="7367">
                  <c:v>524.38675999999998</c:v>
                </c:pt>
                <c:pt idx="7368">
                  <c:v>524.42875000000004</c:v>
                </c:pt>
                <c:pt idx="7369">
                  <c:v>524.50733000000002</c:v>
                </c:pt>
                <c:pt idx="7370">
                  <c:v>524.55561</c:v>
                </c:pt>
                <c:pt idx="7371">
                  <c:v>524.58469000000002</c:v>
                </c:pt>
                <c:pt idx="7372">
                  <c:v>524.65152</c:v>
                </c:pt>
                <c:pt idx="7373">
                  <c:v>524.63720000000001</c:v>
                </c:pt>
                <c:pt idx="7374">
                  <c:v>524.66887999999994</c:v>
                </c:pt>
                <c:pt idx="7375">
                  <c:v>524.71090000000004</c:v>
                </c:pt>
                <c:pt idx="7376">
                  <c:v>524.77143999999998</c:v>
                </c:pt>
                <c:pt idx="7377">
                  <c:v>524.89538000000005</c:v>
                </c:pt>
                <c:pt idx="7378">
                  <c:v>524.93757000000005</c:v>
                </c:pt>
                <c:pt idx="7379">
                  <c:v>524.98059000000001</c:v>
                </c:pt>
                <c:pt idx="7380">
                  <c:v>525.04654000000005</c:v>
                </c:pt>
                <c:pt idx="7381">
                  <c:v>525.08565999999996</c:v>
                </c:pt>
                <c:pt idx="7382">
                  <c:v>525.16965000000005</c:v>
                </c:pt>
                <c:pt idx="7383">
                  <c:v>525.18922999999995</c:v>
                </c:pt>
                <c:pt idx="7384">
                  <c:v>525.25450999999998</c:v>
                </c:pt>
                <c:pt idx="7385">
                  <c:v>525.26053000000002</c:v>
                </c:pt>
                <c:pt idx="7386">
                  <c:v>525.30996000000005</c:v>
                </c:pt>
                <c:pt idx="7387">
                  <c:v>525.31311000000005</c:v>
                </c:pt>
                <c:pt idx="7388">
                  <c:v>525.37846999999999</c:v>
                </c:pt>
                <c:pt idx="7389">
                  <c:v>525.49019999999996</c:v>
                </c:pt>
                <c:pt idx="7390">
                  <c:v>525.53912000000003</c:v>
                </c:pt>
                <c:pt idx="7391">
                  <c:v>525.59378000000004</c:v>
                </c:pt>
                <c:pt idx="7392">
                  <c:v>525.64317000000005</c:v>
                </c:pt>
                <c:pt idx="7393">
                  <c:v>525.69077000000004</c:v>
                </c:pt>
                <c:pt idx="7394">
                  <c:v>525.75823000000003</c:v>
                </c:pt>
                <c:pt idx="7395">
                  <c:v>525.8021</c:v>
                </c:pt>
                <c:pt idx="7396">
                  <c:v>525.84784000000002</c:v>
                </c:pt>
                <c:pt idx="7397">
                  <c:v>525.83007999999995</c:v>
                </c:pt>
                <c:pt idx="7398">
                  <c:v>525.87563</c:v>
                </c:pt>
                <c:pt idx="7399">
                  <c:v>525.92582000000004</c:v>
                </c:pt>
                <c:pt idx="7400">
                  <c:v>525.97882000000004</c:v>
                </c:pt>
                <c:pt idx="7401">
                  <c:v>526.12960999999996</c:v>
                </c:pt>
                <c:pt idx="7402">
                  <c:v>526.15206999999998</c:v>
                </c:pt>
                <c:pt idx="7403">
                  <c:v>526.20956999999999</c:v>
                </c:pt>
                <c:pt idx="7404">
                  <c:v>526.25469999999996</c:v>
                </c:pt>
                <c:pt idx="7405">
                  <c:v>526.29094999999995</c:v>
                </c:pt>
                <c:pt idx="7406">
                  <c:v>526.33690999999999</c:v>
                </c:pt>
                <c:pt idx="7407">
                  <c:v>526.39088000000004</c:v>
                </c:pt>
                <c:pt idx="7408">
                  <c:v>526.45435999999995</c:v>
                </c:pt>
                <c:pt idx="7409">
                  <c:v>526.47179000000006</c:v>
                </c:pt>
                <c:pt idx="7410">
                  <c:v>526.48515999999995</c:v>
                </c:pt>
                <c:pt idx="7411">
                  <c:v>526.55241000000001</c:v>
                </c:pt>
                <c:pt idx="7412">
                  <c:v>526.56822</c:v>
                </c:pt>
                <c:pt idx="7413">
                  <c:v>526.71294</c:v>
                </c:pt>
                <c:pt idx="7414">
                  <c:v>526.74352999999996</c:v>
                </c:pt>
                <c:pt idx="7415">
                  <c:v>526.77811999999994</c:v>
                </c:pt>
                <c:pt idx="7416">
                  <c:v>526.84932000000003</c:v>
                </c:pt>
                <c:pt idx="7417">
                  <c:v>526.91808000000003</c:v>
                </c:pt>
                <c:pt idx="7418">
                  <c:v>526.93925000000002</c:v>
                </c:pt>
                <c:pt idx="7419">
                  <c:v>526.99356</c:v>
                </c:pt>
                <c:pt idx="7420">
                  <c:v>527.02306999999996</c:v>
                </c:pt>
                <c:pt idx="7421">
                  <c:v>527.03057999999999</c:v>
                </c:pt>
                <c:pt idx="7422">
                  <c:v>527.07862999999998</c:v>
                </c:pt>
                <c:pt idx="7423">
                  <c:v>527.13162</c:v>
                </c:pt>
                <c:pt idx="7424">
                  <c:v>527.23090000000002</c:v>
                </c:pt>
                <c:pt idx="7425">
                  <c:v>527.34735999999998</c:v>
                </c:pt>
                <c:pt idx="7426">
                  <c:v>527.36395000000005</c:v>
                </c:pt>
                <c:pt idx="7427">
                  <c:v>527.41881999999998</c:v>
                </c:pt>
                <c:pt idx="7428">
                  <c:v>527.45568000000003</c:v>
                </c:pt>
                <c:pt idx="7429">
                  <c:v>527.4579</c:v>
                </c:pt>
                <c:pt idx="7430">
                  <c:v>527.50250000000005</c:v>
                </c:pt>
                <c:pt idx="7431">
                  <c:v>527.58804999999995</c:v>
                </c:pt>
                <c:pt idx="7432">
                  <c:v>527.66810999999996</c:v>
                </c:pt>
                <c:pt idx="7433">
                  <c:v>527.68055000000004</c:v>
                </c:pt>
                <c:pt idx="7434">
                  <c:v>527.68299999999999</c:v>
                </c:pt>
                <c:pt idx="7435">
                  <c:v>527.73374999999999</c:v>
                </c:pt>
                <c:pt idx="7436">
                  <c:v>527.78632000000005</c:v>
                </c:pt>
                <c:pt idx="7437">
                  <c:v>527.87293999999997</c:v>
                </c:pt>
                <c:pt idx="7438">
                  <c:v>527.93341999999996</c:v>
                </c:pt>
                <c:pt idx="7439">
                  <c:v>527.97774000000004</c:v>
                </c:pt>
                <c:pt idx="7440">
                  <c:v>528.02320999999995</c:v>
                </c:pt>
                <c:pt idx="7441">
                  <c:v>528.08617000000004</c:v>
                </c:pt>
                <c:pt idx="7442">
                  <c:v>528.12591999999995</c:v>
                </c:pt>
                <c:pt idx="7443">
                  <c:v>528.19437000000005</c:v>
                </c:pt>
                <c:pt idx="7444">
                  <c:v>528.25514999999996</c:v>
                </c:pt>
                <c:pt idx="7445">
                  <c:v>528.22766000000001</c:v>
                </c:pt>
                <c:pt idx="7446">
                  <c:v>528.30466999999999</c:v>
                </c:pt>
                <c:pt idx="7447">
                  <c:v>528.32351000000006</c:v>
                </c:pt>
                <c:pt idx="7448">
                  <c:v>528.36132999999995</c:v>
                </c:pt>
                <c:pt idx="7449">
                  <c:v>528.48062000000004</c:v>
                </c:pt>
                <c:pt idx="7450">
                  <c:v>528.50836000000004</c:v>
                </c:pt>
                <c:pt idx="7451">
                  <c:v>528.55011000000002</c:v>
                </c:pt>
                <c:pt idx="7452">
                  <c:v>528.61229000000003</c:v>
                </c:pt>
                <c:pt idx="7453">
                  <c:v>528.67728</c:v>
                </c:pt>
                <c:pt idx="7454">
                  <c:v>528.73729000000003</c:v>
                </c:pt>
                <c:pt idx="7455">
                  <c:v>528.78458999999998</c:v>
                </c:pt>
                <c:pt idx="7456">
                  <c:v>528.83853999999997</c:v>
                </c:pt>
                <c:pt idx="7457">
                  <c:v>528.82705999999996</c:v>
                </c:pt>
                <c:pt idx="7458">
                  <c:v>528.86180999999999</c:v>
                </c:pt>
                <c:pt idx="7459">
                  <c:v>528.90206000000001</c:v>
                </c:pt>
                <c:pt idx="7460">
                  <c:v>528.96964000000003</c:v>
                </c:pt>
                <c:pt idx="7461">
                  <c:v>529.03313000000003</c:v>
                </c:pt>
                <c:pt idx="7462">
                  <c:v>529.11019999999996</c:v>
                </c:pt>
                <c:pt idx="7463">
                  <c:v>529.16025000000002</c:v>
                </c:pt>
                <c:pt idx="7464">
                  <c:v>529.18692999999996</c:v>
                </c:pt>
                <c:pt idx="7465">
                  <c:v>529.27383999999995</c:v>
                </c:pt>
                <c:pt idx="7466">
                  <c:v>529.31051000000002</c:v>
                </c:pt>
                <c:pt idx="7467">
                  <c:v>529.39125000000001</c:v>
                </c:pt>
                <c:pt idx="7468">
                  <c:v>529.45835</c:v>
                </c:pt>
                <c:pt idx="7469">
                  <c:v>529.42912000000001</c:v>
                </c:pt>
                <c:pt idx="7470">
                  <c:v>529.48870999999997</c:v>
                </c:pt>
                <c:pt idx="7471">
                  <c:v>529.51853000000006</c:v>
                </c:pt>
                <c:pt idx="7472">
                  <c:v>529.55664000000002</c:v>
                </c:pt>
                <c:pt idx="7473">
                  <c:v>529.64022999999997</c:v>
                </c:pt>
                <c:pt idx="7474">
                  <c:v>529.73518000000001</c:v>
                </c:pt>
                <c:pt idx="7475">
                  <c:v>529.79789000000005</c:v>
                </c:pt>
                <c:pt idx="7476">
                  <c:v>529.82447000000002</c:v>
                </c:pt>
                <c:pt idx="7477">
                  <c:v>529.87106000000006</c:v>
                </c:pt>
                <c:pt idx="7478">
                  <c:v>529.90410999999995</c:v>
                </c:pt>
                <c:pt idx="7479">
                  <c:v>529.94804999999997</c:v>
                </c:pt>
                <c:pt idx="7480">
                  <c:v>530.00931000000003</c:v>
                </c:pt>
                <c:pt idx="7481">
                  <c:v>530.00672999999995</c:v>
                </c:pt>
                <c:pt idx="7482">
                  <c:v>530.05514000000005</c:v>
                </c:pt>
                <c:pt idx="7483">
                  <c:v>530.13176999999996</c:v>
                </c:pt>
                <c:pt idx="7484">
                  <c:v>530.16153999999995</c:v>
                </c:pt>
                <c:pt idx="7485">
                  <c:v>530.23397</c:v>
                </c:pt>
                <c:pt idx="7486">
                  <c:v>530.30871000000002</c:v>
                </c:pt>
                <c:pt idx="7487">
                  <c:v>530.34811999999999</c:v>
                </c:pt>
                <c:pt idx="7488">
                  <c:v>530.38819999999998</c:v>
                </c:pt>
                <c:pt idx="7489">
                  <c:v>530.44476999999995</c:v>
                </c:pt>
                <c:pt idx="7490">
                  <c:v>530.52945</c:v>
                </c:pt>
                <c:pt idx="7491">
                  <c:v>530.55741</c:v>
                </c:pt>
                <c:pt idx="7492">
                  <c:v>530.58334000000002</c:v>
                </c:pt>
                <c:pt idx="7493">
                  <c:v>530.60556999999994</c:v>
                </c:pt>
                <c:pt idx="7494">
                  <c:v>530.63945999999999</c:v>
                </c:pt>
                <c:pt idx="7495">
                  <c:v>530.70698000000004</c:v>
                </c:pt>
                <c:pt idx="7496">
                  <c:v>530.71757000000002</c:v>
                </c:pt>
                <c:pt idx="7497">
                  <c:v>530.80683999999997</c:v>
                </c:pt>
                <c:pt idx="7498">
                  <c:v>530.87393999999995</c:v>
                </c:pt>
                <c:pt idx="7499">
                  <c:v>530.94114000000002</c:v>
                </c:pt>
                <c:pt idx="7500">
                  <c:v>530.99131</c:v>
                </c:pt>
                <c:pt idx="7501">
                  <c:v>531.04767000000004</c:v>
                </c:pt>
                <c:pt idx="7502">
                  <c:v>531.07227999999998</c:v>
                </c:pt>
                <c:pt idx="7503">
                  <c:v>531.12679000000003</c:v>
                </c:pt>
                <c:pt idx="7504">
                  <c:v>531.20852000000002</c:v>
                </c:pt>
                <c:pt idx="7505">
                  <c:v>531.17809</c:v>
                </c:pt>
                <c:pt idx="7506">
                  <c:v>531.21307999999999</c:v>
                </c:pt>
                <c:pt idx="7507">
                  <c:v>531.25685999999996</c:v>
                </c:pt>
                <c:pt idx="7508">
                  <c:v>531.31071999999995</c:v>
                </c:pt>
                <c:pt idx="7509">
                  <c:v>531.43582000000004</c:v>
                </c:pt>
                <c:pt idx="7510">
                  <c:v>531.48757000000001</c:v>
                </c:pt>
                <c:pt idx="7511">
                  <c:v>531.53713000000005</c:v>
                </c:pt>
                <c:pt idx="7512">
                  <c:v>531.58018000000004</c:v>
                </c:pt>
                <c:pt idx="7513">
                  <c:v>531.63359000000003</c:v>
                </c:pt>
                <c:pt idx="7514">
                  <c:v>531.67192</c:v>
                </c:pt>
                <c:pt idx="7515">
                  <c:v>531.72389999999996</c:v>
                </c:pt>
                <c:pt idx="7516">
                  <c:v>531.78980999999999</c:v>
                </c:pt>
                <c:pt idx="7517">
                  <c:v>531.77904000000001</c:v>
                </c:pt>
                <c:pt idx="7518">
                  <c:v>531.79835000000003</c:v>
                </c:pt>
                <c:pt idx="7519">
                  <c:v>531.87526000000003</c:v>
                </c:pt>
                <c:pt idx="7520">
                  <c:v>531.94955000000004</c:v>
                </c:pt>
                <c:pt idx="7521">
                  <c:v>532.04534000000001</c:v>
                </c:pt>
                <c:pt idx="7522">
                  <c:v>532.10368000000005</c:v>
                </c:pt>
                <c:pt idx="7523">
                  <c:v>532.14800000000002</c:v>
                </c:pt>
                <c:pt idx="7524">
                  <c:v>532.20234000000005</c:v>
                </c:pt>
                <c:pt idx="7525">
                  <c:v>532.28458000000001</c:v>
                </c:pt>
                <c:pt idx="7526">
                  <c:v>532.30799000000002</c:v>
                </c:pt>
                <c:pt idx="7527">
                  <c:v>532.38243999999997</c:v>
                </c:pt>
                <c:pt idx="7528">
                  <c:v>532.40893000000005</c:v>
                </c:pt>
                <c:pt idx="7529">
                  <c:v>532.40778999999998</c:v>
                </c:pt>
                <c:pt idx="7530">
                  <c:v>532.4212</c:v>
                </c:pt>
                <c:pt idx="7531">
                  <c:v>532.49045999999998</c:v>
                </c:pt>
                <c:pt idx="7532">
                  <c:v>532.53572999999994</c:v>
                </c:pt>
                <c:pt idx="7533">
                  <c:v>532.65314999999998</c:v>
                </c:pt>
                <c:pt idx="7534">
                  <c:v>532.71037999999999</c:v>
                </c:pt>
                <c:pt idx="7535">
                  <c:v>532.74787000000003</c:v>
                </c:pt>
                <c:pt idx="7536">
                  <c:v>532.81519000000003</c:v>
                </c:pt>
                <c:pt idx="7537">
                  <c:v>532.86494000000005</c:v>
                </c:pt>
                <c:pt idx="7538">
                  <c:v>532.90506000000005</c:v>
                </c:pt>
                <c:pt idx="7539">
                  <c:v>532.96770000000004</c:v>
                </c:pt>
                <c:pt idx="7540">
                  <c:v>533.02288999999996</c:v>
                </c:pt>
                <c:pt idx="7541">
                  <c:v>533.01121999999998</c:v>
                </c:pt>
                <c:pt idx="7542">
                  <c:v>533.06290999999999</c:v>
                </c:pt>
                <c:pt idx="7543">
                  <c:v>533.06470000000002</c:v>
                </c:pt>
                <c:pt idx="7544">
                  <c:v>533.18665999999996</c:v>
                </c:pt>
                <c:pt idx="7545">
                  <c:v>533.24873000000002</c:v>
                </c:pt>
                <c:pt idx="7546">
                  <c:v>533.28139999999996</c:v>
                </c:pt>
                <c:pt idx="7547">
                  <c:v>533.34388000000001</c:v>
                </c:pt>
                <c:pt idx="7548">
                  <c:v>533.38176999999996</c:v>
                </c:pt>
                <c:pt idx="7549">
                  <c:v>533.42633999999998</c:v>
                </c:pt>
                <c:pt idx="7550">
                  <c:v>533.50432999999998</c:v>
                </c:pt>
                <c:pt idx="7551">
                  <c:v>533.53669000000002</c:v>
                </c:pt>
                <c:pt idx="7552">
                  <c:v>533.59009000000003</c:v>
                </c:pt>
                <c:pt idx="7553">
                  <c:v>533.59474</c:v>
                </c:pt>
                <c:pt idx="7554">
                  <c:v>533.60850000000005</c:v>
                </c:pt>
                <c:pt idx="7555">
                  <c:v>533.65418999999997</c:v>
                </c:pt>
                <c:pt idx="7556">
                  <c:v>533.71603000000005</c:v>
                </c:pt>
                <c:pt idx="7557">
                  <c:v>533.82844</c:v>
                </c:pt>
                <c:pt idx="7558">
                  <c:v>533.88913000000002</c:v>
                </c:pt>
                <c:pt idx="7559">
                  <c:v>533.92665999999997</c:v>
                </c:pt>
                <c:pt idx="7560">
                  <c:v>533.98334999999997</c:v>
                </c:pt>
                <c:pt idx="7561">
                  <c:v>534.02773000000002</c:v>
                </c:pt>
                <c:pt idx="7562">
                  <c:v>534.09704999999997</c:v>
                </c:pt>
                <c:pt idx="7563">
                  <c:v>534.11725999999999</c:v>
                </c:pt>
                <c:pt idx="7564">
                  <c:v>534.17738999999995</c:v>
                </c:pt>
                <c:pt idx="7565">
                  <c:v>534.20258000000001</c:v>
                </c:pt>
                <c:pt idx="7566">
                  <c:v>534.22546</c:v>
                </c:pt>
                <c:pt idx="7567">
                  <c:v>534.26224999999999</c:v>
                </c:pt>
                <c:pt idx="7568">
                  <c:v>534.32331999999997</c:v>
                </c:pt>
                <c:pt idx="7569">
                  <c:v>534.41764999999998</c:v>
                </c:pt>
                <c:pt idx="7570">
                  <c:v>534.49922000000004</c:v>
                </c:pt>
                <c:pt idx="7571">
                  <c:v>534.55083999999999</c:v>
                </c:pt>
                <c:pt idx="7572">
                  <c:v>534.59777999999994</c:v>
                </c:pt>
                <c:pt idx="7573">
                  <c:v>534.61118999999997</c:v>
                </c:pt>
                <c:pt idx="7574">
                  <c:v>534.66333999999995</c:v>
                </c:pt>
                <c:pt idx="7575">
                  <c:v>534.7242</c:v>
                </c:pt>
                <c:pt idx="7576">
                  <c:v>534.77682000000004</c:v>
                </c:pt>
                <c:pt idx="7577">
                  <c:v>534.76167999999996</c:v>
                </c:pt>
                <c:pt idx="7578">
                  <c:v>534.79246999999998</c:v>
                </c:pt>
                <c:pt idx="7579">
                  <c:v>534.84720000000004</c:v>
                </c:pt>
                <c:pt idx="7580">
                  <c:v>534.90265999999997</c:v>
                </c:pt>
                <c:pt idx="7581">
                  <c:v>535.01804000000004</c:v>
                </c:pt>
                <c:pt idx="7582">
                  <c:v>535.06506999999999</c:v>
                </c:pt>
                <c:pt idx="7583">
                  <c:v>535.12720000000002</c:v>
                </c:pt>
                <c:pt idx="7584">
                  <c:v>535.17692</c:v>
                </c:pt>
                <c:pt idx="7585">
                  <c:v>535.22194000000002</c:v>
                </c:pt>
                <c:pt idx="7586">
                  <c:v>535.26457000000005</c:v>
                </c:pt>
                <c:pt idx="7587">
                  <c:v>535.33255999999994</c:v>
                </c:pt>
                <c:pt idx="7588">
                  <c:v>535.34965</c:v>
                </c:pt>
                <c:pt idx="7589">
                  <c:v>535.35395000000005</c:v>
                </c:pt>
                <c:pt idx="7590">
                  <c:v>535.37514999999996</c:v>
                </c:pt>
                <c:pt idx="7591">
                  <c:v>535.44749999999999</c:v>
                </c:pt>
                <c:pt idx="7592">
                  <c:v>535.49878000000001</c:v>
                </c:pt>
                <c:pt idx="7593">
                  <c:v>535.60153000000003</c:v>
                </c:pt>
                <c:pt idx="7594">
                  <c:v>535.67217000000005</c:v>
                </c:pt>
                <c:pt idx="7595">
                  <c:v>535.74189999999999</c:v>
                </c:pt>
                <c:pt idx="7596">
                  <c:v>535.76283000000001</c:v>
                </c:pt>
                <c:pt idx="7597">
                  <c:v>535.82299999999998</c:v>
                </c:pt>
                <c:pt idx="7598">
                  <c:v>535.87040000000002</c:v>
                </c:pt>
                <c:pt idx="7599">
                  <c:v>535.92872</c:v>
                </c:pt>
                <c:pt idx="7600">
                  <c:v>535.94934000000001</c:v>
                </c:pt>
                <c:pt idx="7601">
                  <c:v>535.98621000000003</c:v>
                </c:pt>
                <c:pt idx="7602">
                  <c:v>535.99422000000004</c:v>
                </c:pt>
                <c:pt idx="7603">
                  <c:v>536.04043000000001</c:v>
                </c:pt>
                <c:pt idx="7604">
                  <c:v>536.11482000000001</c:v>
                </c:pt>
                <c:pt idx="7605">
                  <c:v>536.22249999999997</c:v>
                </c:pt>
                <c:pt idx="7606">
                  <c:v>536.26864</c:v>
                </c:pt>
                <c:pt idx="7607">
                  <c:v>536.35145999999997</c:v>
                </c:pt>
                <c:pt idx="7608">
                  <c:v>536.38268000000005</c:v>
                </c:pt>
                <c:pt idx="7609">
                  <c:v>536.44063000000006</c:v>
                </c:pt>
                <c:pt idx="7610">
                  <c:v>536.49499000000003</c:v>
                </c:pt>
                <c:pt idx="7611">
                  <c:v>536.56407000000002</c:v>
                </c:pt>
                <c:pt idx="7612">
                  <c:v>536.57453999999996</c:v>
                </c:pt>
                <c:pt idx="7613">
                  <c:v>536.60116000000005</c:v>
                </c:pt>
                <c:pt idx="7614">
                  <c:v>536.57986000000005</c:v>
                </c:pt>
                <c:pt idx="7615">
                  <c:v>536.63230999999996</c:v>
                </c:pt>
                <c:pt idx="7616">
                  <c:v>536.67146000000002</c:v>
                </c:pt>
                <c:pt idx="7617">
                  <c:v>536.78063999999995</c:v>
                </c:pt>
                <c:pt idx="7618">
                  <c:v>536.84686999999997</c:v>
                </c:pt>
                <c:pt idx="7619">
                  <c:v>536.90481</c:v>
                </c:pt>
                <c:pt idx="7620">
                  <c:v>536.96442999999999</c:v>
                </c:pt>
                <c:pt idx="7621">
                  <c:v>537.02317000000005</c:v>
                </c:pt>
                <c:pt idx="7622">
                  <c:v>537.05616999999995</c:v>
                </c:pt>
                <c:pt idx="7623">
                  <c:v>537.11</c:v>
                </c:pt>
                <c:pt idx="7624">
                  <c:v>537.18591000000004</c:v>
                </c:pt>
                <c:pt idx="7625">
                  <c:v>537.21369000000004</c:v>
                </c:pt>
                <c:pt idx="7626">
                  <c:v>537.24409000000003</c:v>
                </c:pt>
                <c:pt idx="7627">
                  <c:v>537.27602999999999</c:v>
                </c:pt>
                <c:pt idx="7628">
                  <c:v>537.30543999999998</c:v>
                </c:pt>
                <c:pt idx="7629">
                  <c:v>537.43314999999996</c:v>
                </c:pt>
                <c:pt idx="7630">
                  <c:v>537.47343000000001</c:v>
                </c:pt>
                <c:pt idx="7631">
                  <c:v>537.5367</c:v>
                </c:pt>
                <c:pt idx="7632">
                  <c:v>537.57500000000005</c:v>
                </c:pt>
                <c:pt idx="7633">
                  <c:v>537.63109999999995</c:v>
                </c:pt>
                <c:pt idx="7634">
                  <c:v>537.66589999999997</c:v>
                </c:pt>
                <c:pt idx="7635">
                  <c:v>537.73055999999997</c:v>
                </c:pt>
                <c:pt idx="7636">
                  <c:v>537.77255000000002</c:v>
                </c:pt>
                <c:pt idx="7637">
                  <c:v>537.79661999999996</c:v>
                </c:pt>
                <c:pt idx="7638">
                  <c:v>537.83168000000001</c:v>
                </c:pt>
                <c:pt idx="7639">
                  <c:v>537.90272000000004</c:v>
                </c:pt>
                <c:pt idx="7640">
                  <c:v>537.95916999999997</c:v>
                </c:pt>
                <c:pt idx="7641">
                  <c:v>538.06457999999998</c:v>
                </c:pt>
                <c:pt idx="7642">
                  <c:v>538.09445000000005</c:v>
                </c:pt>
                <c:pt idx="7643">
                  <c:v>538.14233000000002</c:v>
                </c:pt>
                <c:pt idx="7644">
                  <c:v>538.17758000000003</c:v>
                </c:pt>
                <c:pt idx="7645">
                  <c:v>538.22763999999995</c:v>
                </c:pt>
                <c:pt idx="7646">
                  <c:v>538.27764999999999</c:v>
                </c:pt>
                <c:pt idx="7647">
                  <c:v>538.34829000000002</c:v>
                </c:pt>
                <c:pt idx="7648">
                  <c:v>538.39238</c:v>
                </c:pt>
                <c:pt idx="7649">
                  <c:v>538.38832000000002</c:v>
                </c:pt>
                <c:pt idx="7650">
                  <c:v>538.41632000000004</c:v>
                </c:pt>
                <c:pt idx="7651">
                  <c:v>538.47501999999997</c:v>
                </c:pt>
                <c:pt idx="7652">
                  <c:v>538.53179999999998</c:v>
                </c:pt>
                <c:pt idx="7653">
                  <c:v>538.68262000000004</c:v>
                </c:pt>
                <c:pt idx="7654">
                  <c:v>538.69236999999998</c:v>
                </c:pt>
                <c:pt idx="7655">
                  <c:v>538.75293999999997</c:v>
                </c:pt>
                <c:pt idx="7656">
                  <c:v>538.80471</c:v>
                </c:pt>
                <c:pt idx="7657">
                  <c:v>538.86733000000004</c:v>
                </c:pt>
                <c:pt idx="7658">
                  <c:v>538.89734999999996</c:v>
                </c:pt>
                <c:pt idx="7659">
                  <c:v>538.96581000000003</c:v>
                </c:pt>
                <c:pt idx="7660">
                  <c:v>539.01242000000002</c:v>
                </c:pt>
                <c:pt idx="7661">
                  <c:v>539.04525000000001</c:v>
                </c:pt>
                <c:pt idx="7662">
                  <c:v>539.06420000000003</c:v>
                </c:pt>
                <c:pt idx="7663">
                  <c:v>539.10055999999997</c:v>
                </c:pt>
                <c:pt idx="7664">
                  <c:v>539.15044</c:v>
                </c:pt>
                <c:pt idx="7665">
                  <c:v>539.29839000000004</c:v>
                </c:pt>
                <c:pt idx="7666">
                  <c:v>539.31949999999995</c:v>
                </c:pt>
                <c:pt idx="7667">
                  <c:v>539.36632999999995</c:v>
                </c:pt>
                <c:pt idx="7668">
                  <c:v>539.42412999999999</c:v>
                </c:pt>
                <c:pt idx="7669">
                  <c:v>539.46252000000004</c:v>
                </c:pt>
                <c:pt idx="7670">
                  <c:v>539.53324999999995</c:v>
                </c:pt>
                <c:pt idx="7671">
                  <c:v>539.55055000000004</c:v>
                </c:pt>
                <c:pt idx="7672">
                  <c:v>539.59894999999995</c:v>
                </c:pt>
                <c:pt idx="7673">
                  <c:v>539.59078</c:v>
                </c:pt>
                <c:pt idx="7674">
                  <c:v>539.61649</c:v>
                </c:pt>
                <c:pt idx="7675">
                  <c:v>539.69101999999998</c:v>
                </c:pt>
                <c:pt idx="7676">
                  <c:v>539.73091999999997</c:v>
                </c:pt>
                <c:pt idx="7677">
                  <c:v>539.82149000000004</c:v>
                </c:pt>
                <c:pt idx="7678">
                  <c:v>539.87008000000003</c:v>
                </c:pt>
                <c:pt idx="7679">
                  <c:v>539.95713999999998</c:v>
                </c:pt>
                <c:pt idx="7680">
                  <c:v>539.97662000000003</c:v>
                </c:pt>
                <c:pt idx="7681">
                  <c:v>540.00935000000004</c:v>
                </c:pt>
                <c:pt idx="7682">
                  <c:v>540.07749000000001</c:v>
                </c:pt>
                <c:pt idx="7683">
                  <c:v>540.12148000000002</c:v>
                </c:pt>
                <c:pt idx="7684">
                  <c:v>540.17411000000004</c:v>
                </c:pt>
                <c:pt idx="7685">
                  <c:v>540.18379000000004</c:v>
                </c:pt>
                <c:pt idx="7686">
                  <c:v>540.21447000000001</c:v>
                </c:pt>
                <c:pt idx="7687">
                  <c:v>540.27657999999997</c:v>
                </c:pt>
                <c:pt idx="7688">
                  <c:v>540.32384999999999</c:v>
                </c:pt>
                <c:pt idx="7689">
                  <c:v>540.42927999999995</c:v>
                </c:pt>
                <c:pt idx="7690">
                  <c:v>540.50584000000003</c:v>
                </c:pt>
                <c:pt idx="7691">
                  <c:v>540.52688000000001</c:v>
                </c:pt>
                <c:pt idx="7692">
                  <c:v>540.59253999999999</c:v>
                </c:pt>
                <c:pt idx="7693">
                  <c:v>540.66890000000001</c:v>
                </c:pt>
                <c:pt idx="7694">
                  <c:v>540.72658000000001</c:v>
                </c:pt>
                <c:pt idx="7695">
                  <c:v>540.77498000000003</c:v>
                </c:pt>
                <c:pt idx="7696">
                  <c:v>540.80936999999994</c:v>
                </c:pt>
                <c:pt idx="7697">
                  <c:v>540.79202999999995</c:v>
                </c:pt>
                <c:pt idx="7698">
                  <c:v>540.84608000000003</c:v>
                </c:pt>
                <c:pt idx="7699">
                  <c:v>540.89238</c:v>
                </c:pt>
                <c:pt idx="7700">
                  <c:v>540.95379000000003</c:v>
                </c:pt>
                <c:pt idx="7701">
                  <c:v>541.05384000000004</c:v>
                </c:pt>
                <c:pt idx="7702">
                  <c:v>541.12088000000006</c:v>
                </c:pt>
                <c:pt idx="7703">
                  <c:v>541.14602000000002</c:v>
                </c:pt>
                <c:pt idx="7704">
                  <c:v>541.20749000000001</c:v>
                </c:pt>
                <c:pt idx="7705">
                  <c:v>541.25121999999999</c:v>
                </c:pt>
                <c:pt idx="7706">
                  <c:v>541.32213999999999</c:v>
                </c:pt>
                <c:pt idx="7707">
                  <c:v>541.34177</c:v>
                </c:pt>
                <c:pt idx="7708">
                  <c:v>541.38419999999996</c:v>
                </c:pt>
                <c:pt idx="7709">
                  <c:v>541.40270999999996</c:v>
                </c:pt>
                <c:pt idx="7710">
                  <c:v>541.43402000000003</c:v>
                </c:pt>
                <c:pt idx="7711">
                  <c:v>541.46491000000003</c:v>
                </c:pt>
                <c:pt idx="7712">
                  <c:v>541.50082999999995</c:v>
                </c:pt>
                <c:pt idx="7713">
                  <c:v>541.61108000000002</c:v>
                </c:pt>
                <c:pt idx="7714">
                  <c:v>541.70119999999997</c:v>
                </c:pt>
                <c:pt idx="7715">
                  <c:v>541.75107000000003</c:v>
                </c:pt>
                <c:pt idx="7716">
                  <c:v>541.80286999999998</c:v>
                </c:pt>
                <c:pt idx="7717">
                  <c:v>541.84418000000005</c:v>
                </c:pt>
                <c:pt idx="7718">
                  <c:v>541.88423</c:v>
                </c:pt>
                <c:pt idx="7719">
                  <c:v>541.94574</c:v>
                </c:pt>
                <c:pt idx="7720">
                  <c:v>541.98906999999997</c:v>
                </c:pt>
                <c:pt idx="7721">
                  <c:v>542.01004999999998</c:v>
                </c:pt>
                <c:pt idx="7722">
                  <c:v>542.02377000000001</c:v>
                </c:pt>
                <c:pt idx="7723">
                  <c:v>542.03821000000005</c:v>
                </c:pt>
                <c:pt idx="7724">
                  <c:v>542.08430999999996</c:v>
                </c:pt>
                <c:pt idx="7725">
                  <c:v>542.14102000000003</c:v>
                </c:pt>
                <c:pt idx="7726">
                  <c:v>542.28209000000004</c:v>
                </c:pt>
                <c:pt idx="7727">
                  <c:v>542.30164000000002</c:v>
                </c:pt>
                <c:pt idx="7728">
                  <c:v>542.35680000000002</c:v>
                </c:pt>
                <c:pt idx="7729">
                  <c:v>542.39882</c:v>
                </c:pt>
                <c:pt idx="7730">
                  <c:v>542.49963000000002</c:v>
                </c:pt>
                <c:pt idx="7731">
                  <c:v>542.51696000000004</c:v>
                </c:pt>
                <c:pt idx="7732">
                  <c:v>542.58906999999999</c:v>
                </c:pt>
                <c:pt idx="7733">
                  <c:v>542.55327</c:v>
                </c:pt>
                <c:pt idx="7734">
                  <c:v>542.57953999999995</c:v>
                </c:pt>
                <c:pt idx="7735">
                  <c:v>542.62995000000001</c:v>
                </c:pt>
                <c:pt idx="7736">
                  <c:v>542.69728999999995</c:v>
                </c:pt>
                <c:pt idx="7737">
                  <c:v>542.77724000000001</c:v>
                </c:pt>
                <c:pt idx="7738">
                  <c:v>542.88798999999995</c:v>
                </c:pt>
                <c:pt idx="7739">
                  <c:v>542.92899</c:v>
                </c:pt>
                <c:pt idx="7740">
                  <c:v>543.01922000000002</c:v>
                </c:pt>
                <c:pt idx="7741">
                  <c:v>543.03449999999998</c:v>
                </c:pt>
                <c:pt idx="7742">
                  <c:v>543.08082000000002</c:v>
                </c:pt>
                <c:pt idx="7743">
                  <c:v>543.10464999999999</c:v>
                </c:pt>
                <c:pt idx="7744">
                  <c:v>543.16898000000003</c:v>
                </c:pt>
                <c:pt idx="7745">
                  <c:v>543.19118000000003</c:v>
                </c:pt>
                <c:pt idx="7746">
                  <c:v>543.22712000000001</c:v>
                </c:pt>
                <c:pt idx="7747">
                  <c:v>543.27174000000002</c:v>
                </c:pt>
                <c:pt idx="7748">
                  <c:v>543.32584999999995</c:v>
                </c:pt>
                <c:pt idx="7749">
                  <c:v>543.40246000000002</c:v>
                </c:pt>
                <c:pt idx="7750">
                  <c:v>543.45407</c:v>
                </c:pt>
                <c:pt idx="7751">
                  <c:v>543.53346999999997</c:v>
                </c:pt>
                <c:pt idx="7752">
                  <c:v>543.57870000000003</c:v>
                </c:pt>
                <c:pt idx="7753">
                  <c:v>543.60572999999999</c:v>
                </c:pt>
                <c:pt idx="7754">
                  <c:v>543.67795999999998</c:v>
                </c:pt>
                <c:pt idx="7755">
                  <c:v>543.75068999999996</c:v>
                </c:pt>
                <c:pt idx="7756">
                  <c:v>543.80343000000005</c:v>
                </c:pt>
                <c:pt idx="7757">
                  <c:v>543.77584999999999</c:v>
                </c:pt>
                <c:pt idx="7758">
                  <c:v>543.77634</c:v>
                </c:pt>
                <c:pt idx="7759">
                  <c:v>543.79904999999997</c:v>
                </c:pt>
                <c:pt idx="7760">
                  <c:v>543.87531999999999</c:v>
                </c:pt>
                <c:pt idx="7761">
                  <c:v>544.02917000000002</c:v>
                </c:pt>
                <c:pt idx="7762">
                  <c:v>544.04205999999999</c:v>
                </c:pt>
                <c:pt idx="7763">
                  <c:v>544.08031000000005</c:v>
                </c:pt>
                <c:pt idx="7764">
                  <c:v>544.17196999999999</c:v>
                </c:pt>
                <c:pt idx="7765">
                  <c:v>544.21776</c:v>
                </c:pt>
                <c:pt idx="7766">
                  <c:v>544.27133000000003</c:v>
                </c:pt>
                <c:pt idx="7767">
                  <c:v>544.29335000000003</c:v>
                </c:pt>
                <c:pt idx="7768">
                  <c:v>544.34103000000005</c:v>
                </c:pt>
                <c:pt idx="7769">
                  <c:v>544.36455000000001</c:v>
                </c:pt>
                <c:pt idx="7770">
                  <c:v>544.36244999999997</c:v>
                </c:pt>
                <c:pt idx="7771">
                  <c:v>544.44263000000001</c:v>
                </c:pt>
                <c:pt idx="7772">
                  <c:v>544.52787000000001</c:v>
                </c:pt>
                <c:pt idx="7773">
                  <c:v>544.62701000000004</c:v>
                </c:pt>
                <c:pt idx="7774">
                  <c:v>544.68507</c:v>
                </c:pt>
                <c:pt idx="7775">
                  <c:v>544.73796000000004</c:v>
                </c:pt>
                <c:pt idx="7776">
                  <c:v>544.77846</c:v>
                </c:pt>
                <c:pt idx="7777">
                  <c:v>544.82090000000005</c:v>
                </c:pt>
                <c:pt idx="7778">
                  <c:v>544.86080000000004</c:v>
                </c:pt>
                <c:pt idx="7779">
                  <c:v>544.90251999999998</c:v>
                </c:pt>
                <c:pt idx="7780">
                  <c:v>544.95438999999999</c:v>
                </c:pt>
                <c:pt idx="7781">
                  <c:v>544.96194000000003</c:v>
                </c:pt>
                <c:pt idx="7782">
                  <c:v>545.00599999999997</c:v>
                </c:pt>
                <c:pt idx="7783">
                  <c:v>545.06443000000002</c:v>
                </c:pt>
                <c:pt idx="7784">
                  <c:v>545.11863000000005</c:v>
                </c:pt>
                <c:pt idx="7785">
                  <c:v>545.25437999999997</c:v>
                </c:pt>
                <c:pt idx="7786">
                  <c:v>545.30948999999998</c:v>
                </c:pt>
                <c:pt idx="7787">
                  <c:v>545.37654999999995</c:v>
                </c:pt>
                <c:pt idx="7788">
                  <c:v>545.38126</c:v>
                </c:pt>
                <c:pt idx="7789">
                  <c:v>545.42532000000006</c:v>
                </c:pt>
                <c:pt idx="7790">
                  <c:v>545.45799</c:v>
                </c:pt>
                <c:pt idx="7791">
                  <c:v>545.50118999999995</c:v>
                </c:pt>
                <c:pt idx="7792">
                  <c:v>545.56005000000005</c:v>
                </c:pt>
                <c:pt idx="7793">
                  <c:v>545.57844</c:v>
                </c:pt>
                <c:pt idx="7794">
                  <c:v>545.61738000000003</c:v>
                </c:pt>
                <c:pt idx="7795">
                  <c:v>545.69775000000004</c:v>
                </c:pt>
                <c:pt idx="7796">
                  <c:v>545.74031000000002</c:v>
                </c:pt>
                <c:pt idx="7797">
                  <c:v>545.86937999999998</c:v>
                </c:pt>
                <c:pt idx="7798">
                  <c:v>545.90998000000002</c:v>
                </c:pt>
                <c:pt idx="7799">
                  <c:v>545.96744999999999</c:v>
                </c:pt>
                <c:pt idx="7800">
                  <c:v>545.99162999999999</c:v>
                </c:pt>
                <c:pt idx="7801">
                  <c:v>546.02994000000001</c:v>
                </c:pt>
                <c:pt idx="7802">
                  <c:v>546.03692000000001</c:v>
                </c:pt>
                <c:pt idx="7803">
                  <c:v>546.13145999999995</c:v>
                </c:pt>
                <c:pt idx="7804">
                  <c:v>546.14422999999999</c:v>
                </c:pt>
                <c:pt idx="7805">
                  <c:v>546.18598999999995</c:v>
                </c:pt>
                <c:pt idx="7806">
                  <c:v>546.22293000000002</c:v>
                </c:pt>
                <c:pt idx="7807">
                  <c:v>546.32307000000003</c:v>
                </c:pt>
                <c:pt idx="7808">
                  <c:v>546.34133999999995</c:v>
                </c:pt>
                <c:pt idx="7809">
                  <c:v>546.47537</c:v>
                </c:pt>
                <c:pt idx="7810">
                  <c:v>546.48850000000004</c:v>
                </c:pt>
                <c:pt idx="7811">
                  <c:v>546.51990000000001</c:v>
                </c:pt>
                <c:pt idx="7812">
                  <c:v>546.60460999999998</c:v>
                </c:pt>
                <c:pt idx="7813">
                  <c:v>546.65554999999995</c:v>
                </c:pt>
                <c:pt idx="7814">
                  <c:v>546.67975999999999</c:v>
                </c:pt>
                <c:pt idx="7815">
                  <c:v>546.73518000000001</c:v>
                </c:pt>
                <c:pt idx="7816">
                  <c:v>546.78452000000004</c:v>
                </c:pt>
                <c:pt idx="7817">
                  <c:v>546.80791999999997</c:v>
                </c:pt>
                <c:pt idx="7818">
                  <c:v>546.80220999999995</c:v>
                </c:pt>
                <c:pt idx="7819">
                  <c:v>546.88147000000004</c:v>
                </c:pt>
                <c:pt idx="7820">
                  <c:v>546.92808000000002</c:v>
                </c:pt>
                <c:pt idx="7821">
                  <c:v>547.05291</c:v>
                </c:pt>
                <c:pt idx="7822">
                  <c:v>547.07691999999997</c:v>
                </c:pt>
                <c:pt idx="7823">
                  <c:v>547.15039000000002</c:v>
                </c:pt>
                <c:pt idx="7824">
                  <c:v>547.17529999999999</c:v>
                </c:pt>
                <c:pt idx="7825">
                  <c:v>547.24834999999996</c:v>
                </c:pt>
                <c:pt idx="7826">
                  <c:v>547.32596000000001</c:v>
                </c:pt>
                <c:pt idx="7827">
                  <c:v>547.34856000000002</c:v>
                </c:pt>
                <c:pt idx="7828">
                  <c:v>547.37079000000006</c:v>
                </c:pt>
                <c:pt idx="7829">
                  <c:v>547.38262999999995</c:v>
                </c:pt>
                <c:pt idx="7830">
                  <c:v>547.36387999999999</c:v>
                </c:pt>
                <c:pt idx="7831">
                  <c:v>547.45276999999999</c:v>
                </c:pt>
                <c:pt idx="7832">
                  <c:v>547.50295000000006</c:v>
                </c:pt>
                <c:pt idx="7833">
                  <c:v>547.61333999999999</c:v>
                </c:pt>
                <c:pt idx="7834">
                  <c:v>547.66941999999995</c:v>
                </c:pt>
                <c:pt idx="7835">
                  <c:v>547.74334999999996</c:v>
                </c:pt>
                <c:pt idx="7836">
                  <c:v>547.76215000000002</c:v>
                </c:pt>
                <c:pt idx="7837">
                  <c:v>547.81753000000003</c:v>
                </c:pt>
                <c:pt idx="7838">
                  <c:v>547.88729000000001</c:v>
                </c:pt>
                <c:pt idx="7839">
                  <c:v>547.95543999999995</c:v>
                </c:pt>
                <c:pt idx="7840">
                  <c:v>547.99600999999996</c:v>
                </c:pt>
                <c:pt idx="7841">
                  <c:v>548.03481999999997</c:v>
                </c:pt>
                <c:pt idx="7842">
                  <c:v>548.00210000000004</c:v>
                </c:pt>
                <c:pt idx="7843">
                  <c:v>548.05826999999999</c:v>
                </c:pt>
                <c:pt idx="7844">
                  <c:v>548.10104999999999</c:v>
                </c:pt>
                <c:pt idx="7845">
                  <c:v>548.18426999999997</c:v>
                </c:pt>
                <c:pt idx="7846">
                  <c:v>548.25153999999998</c:v>
                </c:pt>
                <c:pt idx="7847">
                  <c:v>548.33300999999994</c:v>
                </c:pt>
                <c:pt idx="7848">
                  <c:v>548.38702999999998</c:v>
                </c:pt>
                <c:pt idx="7849">
                  <c:v>548.40661999999998</c:v>
                </c:pt>
                <c:pt idx="7850">
                  <c:v>548.50280999999995</c:v>
                </c:pt>
                <c:pt idx="7851">
                  <c:v>548.51989000000003</c:v>
                </c:pt>
                <c:pt idx="7852">
                  <c:v>548.56868999999995</c:v>
                </c:pt>
                <c:pt idx="7853">
                  <c:v>548.63109999999995</c:v>
                </c:pt>
                <c:pt idx="7854">
                  <c:v>548.59730000000002</c:v>
                </c:pt>
                <c:pt idx="7855">
                  <c:v>548.64261999999997</c:v>
                </c:pt>
                <c:pt idx="7856">
                  <c:v>548.71727999999996</c:v>
                </c:pt>
                <c:pt idx="7857">
                  <c:v>548.82218999999998</c:v>
                </c:pt>
                <c:pt idx="7858">
                  <c:v>548.89526999999998</c:v>
                </c:pt>
                <c:pt idx="7859">
                  <c:v>548.93786999999998</c:v>
                </c:pt>
                <c:pt idx="7860">
                  <c:v>548.98878000000002</c:v>
                </c:pt>
                <c:pt idx="7861">
                  <c:v>549.01891999999998</c:v>
                </c:pt>
                <c:pt idx="7862">
                  <c:v>549.08704</c:v>
                </c:pt>
                <c:pt idx="7863">
                  <c:v>549.09483999999998</c:v>
                </c:pt>
                <c:pt idx="7864">
                  <c:v>549.11649</c:v>
                </c:pt>
                <c:pt idx="7865">
                  <c:v>549.18746999999996</c:v>
                </c:pt>
                <c:pt idx="7866">
                  <c:v>549.20414000000005</c:v>
                </c:pt>
                <c:pt idx="7867">
                  <c:v>549.25189</c:v>
                </c:pt>
                <c:pt idx="7868">
                  <c:v>549.30739000000005</c:v>
                </c:pt>
                <c:pt idx="7869">
                  <c:v>549.40231000000006</c:v>
                </c:pt>
                <c:pt idx="7870">
                  <c:v>549.47182999999995</c:v>
                </c:pt>
                <c:pt idx="7871">
                  <c:v>549.54321000000004</c:v>
                </c:pt>
                <c:pt idx="7872">
                  <c:v>549.54048</c:v>
                </c:pt>
                <c:pt idx="7873">
                  <c:v>549.61346000000003</c:v>
                </c:pt>
                <c:pt idx="7874">
                  <c:v>549.66813999999999</c:v>
                </c:pt>
                <c:pt idx="7875">
                  <c:v>549.72590000000002</c:v>
                </c:pt>
                <c:pt idx="7876">
                  <c:v>549.82710999999995</c:v>
                </c:pt>
                <c:pt idx="7877">
                  <c:v>549.74666000000002</c:v>
                </c:pt>
                <c:pt idx="7878">
                  <c:v>549.75702999999999</c:v>
                </c:pt>
                <c:pt idx="7879">
                  <c:v>549.75239999999997</c:v>
                </c:pt>
                <c:pt idx="7880">
                  <c:v>549.72321999999997</c:v>
                </c:pt>
                <c:pt idx="7881">
                  <c:v>549.80043000000001</c:v>
                </c:pt>
                <c:pt idx="7882">
                  <c:v>549.80138999999997</c:v>
                </c:pt>
                <c:pt idx="7883">
                  <c:v>549.80850999999996</c:v>
                </c:pt>
                <c:pt idx="7884">
                  <c:v>549.84402999999998</c:v>
                </c:pt>
                <c:pt idx="7885">
                  <c:v>549.79147999999998</c:v>
                </c:pt>
                <c:pt idx="7886">
                  <c:v>549.80553999999995</c:v>
                </c:pt>
                <c:pt idx="7887">
                  <c:v>549.84365000000003</c:v>
                </c:pt>
                <c:pt idx="7888">
                  <c:v>549.78025000000002</c:v>
                </c:pt>
                <c:pt idx="7889">
                  <c:v>549.75872000000004</c:v>
                </c:pt>
                <c:pt idx="7890">
                  <c:v>549.71326999999997</c:v>
                </c:pt>
                <c:pt idx="7891">
                  <c:v>549.72411999999997</c:v>
                </c:pt>
                <c:pt idx="7892">
                  <c:v>549.73442</c:v>
                </c:pt>
                <c:pt idx="7893">
                  <c:v>549.78531999999996</c:v>
                </c:pt>
                <c:pt idx="7894">
                  <c:v>549.79459999999995</c:v>
                </c:pt>
                <c:pt idx="7895">
                  <c:v>549.74902999999995</c:v>
                </c:pt>
                <c:pt idx="7896">
                  <c:v>549.75756999999999</c:v>
                </c:pt>
                <c:pt idx="7897">
                  <c:v>549.77755999999999</c:v>
                </c:pt>
                <c:pt idx="7898">
                  <c:v>549.82281</c:v>
                </c:pt>
                <c:pt idx="7899">
                  <c:v>549.81961000000001</c:v>
                </c:pt>
                <c:pt idx="7900">
                  <c:v>549.79253000000006</c:v>
                </c:pt>
                <c:pt idx="7901">
                  <c:v>549.71653000000003</c:v>
                </c:pt>
                <c:pt idx="7902">
                  <c:v>549.73956999999996</c:v>
                </c:pt>
                <c:pt idx="7903">
                  <c:v>549.73455000000001</c:v>
                </c:pt>
                <c:pt idx="7904">
                  <c:v>549.72281999999996</c:v>
                </c:pt>
                <c:pt idx="7905">
                  <c:v>549.75707999999997</c:v>
                </c:pt>
                <c:pt idx="7906">
                  <c:v>549.78598</c:v>
                </c:pt>
                <c:pt idx="7907">
                  <c:v>549.76539000000002</c:v>
                </c:pt>
                <c:pt idx="7908">
                  <c:v>549.78956000000005</c:v>
                </c:pt>
                <c:pt idx="7909">
                  <c:v>549.77935000000002</c:v>
                </c:pt>
                <c:pt idx="7910">
                  <c:v>549.77855</c:v>
                </c:pt>
                <c:pt idx="7911">
                  <c:v>549.79870000000005</c:v>
                </c:pt>
                <c:pt idx="7912">
                  <c:v>549.76630999999998</c:v>
                </c:pt>
                <c:pt idx="7913">
                  <c:v>549.70948999999996</c:v>
                </c:pt>
                <c:pt idx="7914">
                  <c:v>549.71023000000002</c:v>
                </c:pt>
                <c:pt idx="7915">
                  <c:v>549.69090000000006</c:v>
                </c:pt>
                <c:pt idx="7916">
                  <c:v>549.74667999999997</c:v>
                </c:pt>
                <c:pt idx="7917">
                  <c:v>549.81857000000002</c:v>
                </c:pt>
                <c:pt idx="7918">
                  <c:v>549.79142999999999</c:v>
                </c:pt>
                <c:pt idx="7919">
                  <c:v>549.80474000000004</c:v>
                </c:pt>
                <c:pt idx="7920">
                  <c:v>549.77131999999995</c:v>
                </c:pt>
                <c:pt idx="7921">
                  <c:v>549.79156999999998</c:v>
                </c:pt>
                <c:pt idx="7922">
                  <c:v>549.76121000000001</c:v>
                </c:pt>
                <c:pt idx="7923">
                  <c:v>549.78682000000003</c:v>
                </c:pt>
                <c:pt idx="7924">
                  <c:v>549.76968999999997</c:v>
                </c:pt>
                <c:pt idx="7925">
                  <c:v>549.74055999999996</c:v>
                </c:pt>
                <c:pt idx="7926">
                  <c:v>549.66841999999997</c:v>
                </c:pt>
                <c:pt idx="7927">
                  <c:v>549.66054999999994</c:v>
                </c:pt>
                <c:pt idx="7928">
                  <c:v>549.69140000000004</c:v>
                </c:pt>
                <c:pt idx="7929">
                  <c:v>549.80849000000001</c:v>
                </c:pt>
                <c:pt idx="7930">
                  <c:v>549.78832</c:v>
                </c:pt>
                <c:pt idx="7931">
                  <c:v>549.80187999999998</c:v>
                </c:pt>
                <c:pt idx="7932">
                  <c:v>549.79003999999998</c:v>
                </c:pt>
                <c:pt idx="7933">
                  <c:v>549.77750000000003</c:v>
                </c:pt>
                <c:pt idx="7934">
                  <c:v>549.78399000000002</c:v>
                </c:pt>
                <c:pt idx="7935">
                  <c:v>549.77148</c:v>
                </c:pt>
                <c:pt idx="7936">
                  <c:v>549.71623999999997</c:v>
                </c:pt>
                <c:pt idx="7937">
                  <c:v>549.72270000000003</c:v>
                </c:pt>
                <c:pt idx="7938">
                  <c:v>549.72366999999997</c:v>
                </c:pt>
                <c:pt idx="7939">
                  <c:v>549.67345999999998</c:v>
                </c:pt>
                <c:pt idx="7940">
                  <c:v>549.66040999999996</c:v>
                </c:pt>
                <c:pt idx="7941">
                  <c:v>549.72490000000005</c:v>
                </c:pt>
                <c:pt idx="7942">
                  <c:v>549.74766999999997</c:v>
                </c:pt>
                <c:pt idx="7943">
                  <c:v>549.71510999999998</c:v>
                </c:pt>
                <c:pt idx="7944">
                  <c:v>549.75273000000004</c:v>
                </c:pt>
                <c:pt idx="7945">
                  <c:v>549.79615999999999</c:v>
                </c:pt>
                <c:pt idx="7946">
                  <c:v>549.77328</c:v>
                </c:pt>
                <c:pt idx="7947">
                  <c:v>549.78612999999996</c:v>
                </c:pt>
                <c:pt idx="7948">
                  <c:v>549.80210999999997</c:v>
                </c:pt>
                <c:pt idx="7949">
                  <c:v>549.72582999999997</c:v>
                </c:pt>
                <c:pt idx="7950">
                  <c:v>549.72461999999996</c:v>
                </c:pt>
                <c:pt idx="7951">
                  <c:v>549.69194000000005</c:v>
                </c:pt>
                <c:pt idx="7952">
                  <c:v>549.73298</c:v>
                </c:pt>
                <c:pt idx="7953">
                  <c:v>549.73037999999997</c:v>
                </c:pt>
                <c:pt idx="7954">
                  <c:v>549.81532000000004</c:v>
                </c:pt>
                <c:pt idx="7955">
                  <c:v>549.81610000000001</c:v>
                </c:pt>
                <c:pt idx="7956">
                  <c:v>549.79350999999997</c:v>
                </c:pt>
                <c:pt idx="7957">
                  <c:v>549.76259000000005</c:v>
                </c:pt>
                <c:pt idx="7958">
                  <c:v>549.80193999999995</c:v>
                </c:pt>
                <c:pt idx="7959">
                  <c:v>549.79990999999995</c:v>
                </c:pt>
                <c:pt idx="7960">
                  <c:v>549.86225999999999</c:v>
                </c:pt>
                <c:pt idx="7961">
                  <c:v>549.74131</c:v>
                </c:pt>
                <c:pt idx="7962">
                  <c:v>549.71555000000001</c:v>
                </c:pt>
                <c:pt idx="7963">
                  <c:v>549.73496999999998</c:v>
                </c:pt>
                <c:pt idx="7964">
                  <c:v>549.71730000000002</c:v>
                </c:pt>
                <c:pt idx="7965">
                  <c:v>549.73558000000003</c:v>
                </c:pt>
                <c:pt idx="7966">
                  <c:v>549.78585999999996</c:v>
                </c:pt>
                <c:pt idx="7967">
                  <c:v>549.80659000000003</c:v>
                </c:pt>
                <c:pt idx="7968">
                  <c:v>549.77391999999998</c:v>
                </c:pt>
                <c:pt idx="7969">
                  <c:v>549.78431</c:v>
                </c:pt>
                <c:pt idx="7970">
                  <c:v>549.78323999999998</c:v>
                </c:pt>
                <c:pt idx="7971">
                  <c:v>549.79768999999999</c:v>
                </c:pt>
                <c:pt idx="7972">
                  <c:v>549.79004999999995</c:v>
                </c:pt>
                <c:pt idx="7973">
                  <c:v>549.71711000000005</c:v>
                </c:pt>
                <c:pt idx="7974">
                  <c:v>549.69820000000004</c:v>
                </c:pt>
                <c:pt idx="7975">
                  <c:v>549.69988000000001</c:v>
                </c:pt>
                <c:pt idx="7976">
                  <c:v>549.72559999999999</c:v>
                </c:pt>
                <c:pt idx="7977">
                  <c:v>549.76193999999998</c:v>
                </c:pt>
                <c:pt idx="7978">
                  <c:v>549.78616999999997</c:v>
                </c:pt>
                <c:pt idx="7979">
                  <c:v>549.77630999999997</c:v>
                </c:pt>
                <c:pt idx="7980">
                  <c:v>549.78522999999996</c:v>
                </c:pt>
                <c:pt idx="7981">
                  <c:v>549.77413999999999</c:v>
                </c:pt>
                <c:pt idx="7982">
                  <c:v>549.75579000000005</c:v>
                </c:pt>
                <c:pt idx="7983">
                  <c:v>549.75688000000002</c:v>
                </c:pt>
                <c:pt idx="7984">
                  <c:v>549.75355000000002</c:v>
                </c:pt>
                <c:pt idx="7985">
                  <c:v>549.72303999999997</c:v>
                </c:pt>
                <c:pt idx="7986">
                  <c:v>549.70745999999997</c:v>
                </c:pt>
                <c:pt idx="7987">
                  <c:v>549.68668000000002</c:v>
                </c:pt>
                <c:pt idx="7988">
                  <c:v>549.70294000000001</c:v>
                </c:pt>
                <c:pt idx="7989">
                  <c:v>549.79192</c:v>
                </c:pt>
                <c:pt idx="7990">
                  <c:v>549.80228</c:v>
                </c:pt>
                <c:pt idx="7991">
                  <c:v>549.81104000000005</c:v>
                </c:pt>
                <c:pt idx="7992">
                  <c:v>549.80835999999999</c:v>
                </c:pt>
                <c:pt idx="7993">
                  <c:v>549.79969000000006</c:v>
                </c:pt>
                <c:pt idx="7994">
                  <c:v>549.81457999999998</c:v>
                </c:pt>
                <c:pt idx="7995">
                  <c:v>549.83240000000001</c:v>
                </c:pt>
                <c:pt idx="7996">
                  <c:v>549.74369000000002</c:v>
                </c:pt>
                <c:pt idx="7997">
                  <c:v>549.71244000000002</c:v>
                </c:pt>
                <c:pt idx="7998">
                  <c:v>549.69547</c:v>
                </c:pt>
                <c:pt idx="7999">
                  <c:v>549.70000000000005</c:v>
                </c:pt>
                <c:pt idx="8000">
                  <c:v>549.66885000000002</c:v>
                </c:pt>
                <c:pt idx="8001">
                  <c:v>549.78733</c:v>
                </c:pt>
                <c:pt idx="8002">
                  <c:v>549.76455999999996</c:v>
                </c:pt>
                <c:pt idx="8003">
                  <c:v>549.74806000000001</c:v>
                </c:pt>
                <c:pt idx="8004">
                  <c:v>549.76747</c:v>
                </c:pt>
                <c:pt idx="8005">
                  <c:v>549.77959999999996</c:v>
                </c:pt>
                <c:pt idx="8006">
                  <c:v>549.74969999999996</c:v>
                </c:pt>
                <c:pt idx="8007">
                  <c:v>549.78884000000005</c:v>
                </c:pt>
                <c:pt idx="8008">
                  <c:v>549.80354</c:v>
                </c:pt>
                <c:pt idx="8009">
                  <c:v>549.75178000000005</c:v>
                </c:pt>
                <c:pt idx="8010">
                  <c:v>549.74606000000006</c:v>
                </c:pt>
                <c:pt idx="8011">
                  <c:v>549.74297000000001</c:v>
                </c:pt>
                <c:pt idx="8012">
                  <c:v>549.71487000000002</c:v>
                </c:pt>
                <c:pt idx="8013">
                  <c:v>549.77098999999998</c:v>
                </c:pt>
                <c:pt idx="8014">
                  <c:v>549.76642000000004</c:v>
                </c:pt>
                <c:pt idx="8015">
                  <c:v>549.76820999999995</c:v>
                </c:pt>
                <c:pt idx="8016">
                  <c:v>549.74387000000002</c:v>
                </c:pt>
                <c:pt idx="8017">
                  <c:v>549.75178000000005</c:v>
                </c:pt>
                <c:pt idx="8018">
                  <c:v>549.80457999999999</c:v>
                </c:pt>
                <c:pt idx="8019">
                  <c:v>549.77611000000002</c:v>
                </c:pt>
                <c:pt idx="8020">
                  <c:v>549.80186000000003</c:v>
                </c:pt>
                <c:pt idx="8021">
                  <c:v>549.73658</c:v>
                </c:pt>
                <c:pt idx="8022">
                  <c:v>549.76895000000002</c:v>
                </c:pt>
                <c:pt idx="8023">
                  <c:v>549.77175</c:v>
                </c:pt>
                <c:pt idx="8024">
                  <c:v>549.79952000000003</c:v>
                </c:pt>
                <c:pt idx="8025">
                  <c:v>549.80283999999995</c:v>
                </c:pt>
                <c:pt idx="8026">
                  <c:v>549.77314999999999</c:v>
                </c:pt>
                <c:pt idx="8027">
                  <c:v>549.76337999999998</c:v>
                </c:pt>
                <c:pt idx="8028">
                  <c:v>549.76162999999997</c:v>
                </c:pt>
                <c:pt idx="8029">
                  <c:v>549.79471999999998</c:v>
                </c:pt>
                <c:pt idx="8030">
                  <c:v>549.75171</c:v>
                </c:pt>
                <c:pt idx="8031">
                  <c:v>549.74581000000001</c:v>
                </c:pt>
                <c:pt idx="8032">
                  <c:v>549.76679999999999</c:v>
                </c:pt>
                <c:pt idx="8033">
                  <c:v>549.68683999999996</c:v>
                </c:pt>
                <c:pt idx="8034">
                  <c:v>549.64603</c:v>
                </c:pt>
                <c:pt idx="8035">
                  <c:v>549.69862999999998</c:v>
                </c:pt>
                <c:pt idx="8036">
                  <c:v>549.70658000000003</c:v>
                </c:pt>
                <c:pt idx="8037">
                  <c:v>549.76662999999996</c:v>
                </c:pt>
                <c:pt idx="8038">
                  <c:v>549.78456000000006</c:v>
                </c:pt>
                <c:pt idx="8039">
                  <c:v>549.75832000000003</c:v>
                </c:pt>
                <c:pt idx="8040">
                  <c:v>549.76828999999998</c:v>
                </c:pt>
                <c:pt idx="8041">
                  <c:v>549.76404000000002</c:v>
                </c:pt>
                <c:pt idx="8042">
                  <c:v>549.75769000000003</c:v>
                </c:pt>
                <c:pt idx="8043">
                  <c:v>549.74401</c:v>
                </c:pt>
                <c:pt idx="8044">
                  <c:v>549.75546999999995</c:v>
                </c:pt>
                <c:pt idx="8045">
                  <c:v>549.68066999999996</c:v>
                </c:pt>
                <c:pt idx="8046">
                  <c:v>549.67060000000004</c:v>
                </c:pt>
                <c:pt idx="8047">
                  <c:v>549.67754000000002</c:v>
                </c:pt>
                <c:pt idx="8048">
                  <c:v>549.72217999999998</c:v>
                </c:pt>
                <c:pt idx="8049">
                  <c:v>549.77845000000002</c:v>
                </c:pt>
                <c:pt idx="8050">
                  <c:v>549.77634999999998</c:v>
                </c:pt>
                <c:pt idx="8051">
                  <c:v>549.76559999999995</c:v>
                </c:pt>
                <c:pt idx="8052">
                  <c:v>549.76444000000004</c:v>
                </c:pt>
                <c:pt idx="8053">
                  <c:v>549.76886000000002</c:v>
                </c:pt>
                <c:pt idx="8054">
                  <c:v>549.75040000000001</c:v>
                </c:pt>
                <c:pt idx="8055">
                  <c:v>549.78480000000002</c:v>
                </c:pt>
                <c:pt idx="8056">
                  <c:v>549.79129999999998</c:v>
                </c:pt>
                <c:pt idx="8057">
                  <c:v>549.72532999999999</c:v>
                </c:pt>
                <c:pt idx="8058">
                  <c:v>549.72610999999995</c:v>
                </c:pt>
                <c:pt idx="8059">
                  <c:v>549.69367</c:v>
                </c:pt>
                <c:pt idx="8060">
                  <c:v>549.68948</c:v>
                </c:pt>
                <c:pt idx="8061">
                  <c:v>549.78245000000004</c:v>
                </c:pt>
                <c:pt idx="8062">
                  <c:v>549.77269000000001</c:v>
                </c:pt>
                <c:pt idx="8063">
                  <c:v>549.77221999999995</c:v>
                </c:pt>
                <c:pt idx="8064">
                  <c:v>549.78022999999996</c:v>
                </c:pt>
                <c:pt idx="8065">
                  <c:v>549.77467999999999</c:v>
                </c:pt>
                <c:pt idx="8066">
                  <c:v>549.77351999999996</c:v>
                </c:pt>
                <c:pt idx="8067">
                  <c:v>549.78066000000001</c:v>
                </c:pt>
                <c:pt idx="8068">
                  <c:v>549.79020000000003</c:v>
                </c:pt>
                <c:pt idx="8069">
                  <c:v>549.73551999999995</c:v>
                </c:pt>
                <c:pt idx="8070">
                  <c:v>549.77206000000001</c:v>
                </c:pt>
                <c:pt idx="8071">
                  <c:v>549.68457999999998</c:v>
                </c:pt>
                <c:pt idx="8072">
                  <c:v>549.68722000000002</c:v>
                </c:pt>
                <c:pt idx="8073">
                  <c:v>549.78138000000001</c:v>
                </c:pt>
                <c:pt idx="8074">
                  <c:v>549.76802999999995</c:v>
                </c:pt>
                <c:pt idx="8075">
                  <c:v>549.76032999999995</c:v>
                </c:pt>
                <c:pt idx="8076">
                  <c:v>549.76837999999998</c:v>
                </c:pt>
                <c:pt idx="8077">
                  <c:v>549.77624000000003</c:v>
                </c:pt>
                <c:pt idx="8078">
                  <c:v>549.76201000000003</c:v>
                </c:pt>
                <c:pt idx="8079">
                  <c:v>549.78881000000001</c:v>
                </c:pt>
                <c:pt idx="8080">
                  <c:v>549.76718000000005</c:v>
                </c:pt>
                <c:pt idx="8081">
                  <c:v>549.74355000000003</c:v>
                </c:pt>
                <c:pt idx="8082">
                  <c:v>549.72054000000003</c:v>
                </c:pt>
                <c:pt idx="8083">
                  <c:v>549.71346000000005</c:v>
                </c:pt>
                <c:pt idx="8084">
                  <c:v>549.71472000000006</c:v>
                </c:pt>
                <c:pt idx="8085">
                  <c:v>549.72109</c:v>
                </c:pt>
                <c:pt idx="8086">
                  <c:v>549.75369999999998</c:v>
                </c:pt>
                <c:pt idx="8087">
                  <c:v>549.74197000000004</c:v>
                </c:pt>
                <c:pt idx="8088">
                  <c:v>549.73229000000003</c:v>
                </c:pt>
                <c:pt idx="8089">
                  <c:v>549.78773000000001</c:v>
                </c:pt>
                <c:pt idx="8090">
                  <c:v>549.76691000000005</c:v>
                </c:pt>
                <c:pt idx="8091">
                  <c:v>549.77747999999997</c:v>
                </c:pt>
                <c:pt idx="8092">
                  <c:v>549.74534000000006</c:v>
                </c:pt>
                <c:pt idx="8093">
                  <c:v>549.70351000000005</c:v>
                </c:pt>
                <c:pt idx="8094">
                  <c:v>549.69570999999996</c:v>
                </c:pt>
                <c:pt idx="8095">
                  <c:v>549.70354999999995</c:v>
                </c:pt>
                <c:pt idx="8096">
                  <c:v>549.70595000000003</c:v>
                </c:pt>
                <c:pt idx="8097">
                  <c:v>549.78189999999995</c:v>
                </c:pt>
                <c:pt idx="8098">
                  <c:v>549.79961000000003</c:v>
                </c:pt>
                <c:pt idx="8099">
                  <c:v>549.78022999999996</c:v>
                </c:pt>
                <c:pt idx="8100">
                  <c:v>549.79016000000001</c:v>
                </c:pt>
                <c:pt idx="8101">
                  <c:v>549.78367000000003</c:v>
                </c:pt>
                <c:pt idx="8102">
                  <c:v>549.76130000000001</c:v>
                </c:pt>
                <c:pt idx="8103">
                  <c:v>549.74414999999999</c:v>
                </c:pt>
                <c:pt idx="8104">
                  <c:v>549.72585000000004</c:v>
                </c:pt>
                <c:pt idx="8105">
                  <c:v>549.73227999999995</c:v>
                </c:pt>
                <c:pt idx="8106">
                  <c:v>549.70366000000001</c:v>
                </c:pt>
                <c:pt idx="8107">
                  <c:v>549.71487000000002</c:v>
                </c:pt>
                <c:pt idx="8108">
                  <c:v>549.76093000000003</c:v>
                </c:pt>
                <c:pt idx="8109">
                  <c:v>549.79517999999996</c:v>
                </c:pt>
                <c:pt idx="8110">
                  <c:v>549.82397000000003</c:v>
                </c:pt>
                <c:pt idx="8111">
                  <c:v>549.79182000000003</c:v>
                </c:pt>
                <c:pt idx="8112">
                  <c:v>549.75973999999997</c:v>
                </c:pt>
                <c:pt idx="8113">
                  <c:v>549.79078000000004</c:v>
                </c:pt>
                <c:pt idx="8114">
                  <c:v>549.75621000000001</c:v>
                </c:pt>
                <c:pt idx="8115">
                  <c:v>549.77121999999997</c:v>
                </c:pt>
                <c:pt idx="8116">
                  <c:v>549.74320999999998</c:v>
                </c:pt>
                <c:pt idx="8117">
                  <c:v>549.74621000000002</c:v>
                </c:pt>
                <c:pt idx="8118">
                  <c:v>549.70509000000004</c:v>
                </c:pt>
                <c:pt idx="8119">
                  <c:v>549.67728</c:v>
                </c:pt>
                <c:pt idx="8120">
                  <c:v>549.68816000000004</c:v>
                </c:pt>
                <c:pt idx="8121">
                  <c:v>549.74167</c:v>
                </c:pt>
                <c:pt idx="8122">
                  <c:v>549.78391999999997</c:v>
                </c:pt>
                <c:pt idx="8123">
                  <c:v>549.79012999999998</c:v>
                </c:pt>
                <c:pt idx="8124">
                  <c:v>549.79783999999995</c:v>
                </c:pt>
                <c:pt idx="8125">
                  <c:v>549.82836999999995</c:v>
                </c:pt>
                <c:pt idx="8126">
                  <c:v>549.79259000000002</c:v>
                </c:pt>
                <c:pt idx="8127">
                  <c:v>549.79353000000003</c:v>
                </c:pt>
                <c:pt idx="8128">
                  <c:v>549.80326000000002</c:v>
                </c:pt>
                <c:pt idx="8129">
                  <c:v>549.80187000000001</c:v>
                </c:pt>
                <c:pt idx="8130">
                  <c:v>549.78854999999999</c:v>
                </c:pt>
                <c:pt idx="8131">
                  <c:v>549.76426000000004</c:v>
                </c:pt>
                <c:pt idx="8132">
                  <c:v>549.79187000000002</c:v>
                </c:pt>
                <c:pt idx="8133">
                  <c:v>549.85231999999996</c:v>
                </c:pt>
                <c:pt idx="8134">
                  <c:v>549.96792000000005</c:v>
                </c:pt>
                <c:pt idx="8135">
                  <c:v>549.95767000000001</c:v>
                </c:pt>
                <c:pt idx="8136">
                  <c:v>549.80948999999998</c:v>
                </c:pt>
                <c:pt idx="8137">
                  <c:v>549.83948999999996</c:v>
                </c:pt>
                <c:pt idx="8138">
                  <c:v>549.80250999999998</c:v>
                </c:pt>
                <c:pt idx="8139">
                  <c:v>549.82234000000005</c:v>
                </c:pt>
                <c:pt idx="8140">
                  <c:v>549.80967999999996</c:v>
                </c:pt>
                <c:pt idx="8141">
                  <c:v>549.79945999999995</c:v>
                </c:pt>
                <c:pt idx="8142">
                  <c:v>549.75828000000001</c:v>
                </c:pt>
                <c:pt idx="8143">
                  <c:v>549.74450999999999</c:v>
                </c:pt>
                <c:pt idx="8144">
                  <c:v>549.80602999999996</c:v>
                </c:pt>
                <c:pt idx="8145">
                  <c:v>549.79864999999995</c:v>
                </c:pt>
                <c:pt idx="8146">
                  <c:v>549.94822999999997</c:v>
                </c:pt>
                <c:pt idx="8147">
                  <c:v>549.78530000000001</c:v>
                </c:pt>
                <c:pt idx="8148">
                  <c:v>549.83434</c:v>
                </c:pt>
                <c:pt idx="8149">
                  <c:v>549.79864999999995</c:v>
                </c:pt>
                <c:pt idx="8150">
                  <c:v>549.81003999999996</c:v>
                </c:pt>
                <c:pt idx="8151">
                  <c:v>549.97514000000001</c:v>
                </c:pt>
                <c:pt idx="8152">
                  <c:v>549.94987000000003</c:v>
                </c:pt>
                <c:pt idx="8153">
                  <c:v>550.02542000000005</c:v>
                </c:pt>
                <c:pt idx="8154">
                  <c:v>550.05789000000004</c:v>
                </c:pt>
                <c:pt idx="8155">
                  <c:v>549.91282999999999</c:v>
                </c:pt>
                <c:pt idx="8156">
                  <c:v>550.05839000000003</c:v>
                </c:pt>
                <c:pt idx="8157">
                  <c:v>550.01388999999995</c:v>
                </c:pt>
                <c:pt idx="8158">
                  <c:v>549.96104000000003</c:v>
                </c:pt>
                <c:pt idx="8159">
                  <c:v>550.03471999999999</c:v>
                </c:pt>
                <c:pt idx="8160">
                  <c:v>550.01926000000003</c:v>
                </c:pt>
                <c:pt idx="8161">
                  <c:v>550.02833999999996</c:v>
                </c:pt>
                <c:pt idx="8162">
                  <c:v>550.02408000000003</c:v>
                </c:pt>
                <c:pt idx="8163">
                  <c:v>550.02592000000004</c:v>
                </c:pt>
                <c:pt idx="8164">
                  <c:v>550.01808000000005</c:v>
                </c:pt>
                <c:pt idx="8165">
                  <c:v>550.02295000000004</c:v>
                </c:pt>
                <c:pt idx="8166">
                  <c:v>550.07601999999997</c:v>
                </c:pt>
                <c:pt idx="8167">
                  <c:v>550.04827</c:v>
                </c:pt>
                <c:pt idx="8168">
                  <c:v>550.0412</c:v>
                </c:pt>
                <c:pt idx="8169">
                  <c:v>550.02061000000003</c:v>
                </c:pt>
                <c:pt idx="8170">
                  <c:v>550.03494999999998</c:v>
                </c:pt>
                <c:pt idx="8171">
                  <c:v>550.03810999999996</c:v>
                </c:pt>
                <c:pt idx="8172">
                  <c:v>550.01718000000005</c:v>
                </c:pt>
                <c:pt idx="8173">
                  <c:v>550.02495999999996</c:v>
                </c:pt>
                <c:pt idx="8174">
                  <c:v>550.02885000000003</c:v>
                </c:pt>
                <c:pt idx="8175">
                  <c:v>549.99554999999998</c:v>
                </c:pt>
                <c:pt idx="8176">
                  <c:v>550.00400000000002</c:v>
                </c:pt>
                <c:pt idx="8177">
                  <c:v>550.04004999999995</c:v>
                </c:pt>
                <c:pt idx="8178">
                  <c:v>550.03354999999999</c:v>
                </c:pt>
                <c:pt idx="8179">
                  <c:v>550.06325000000004</c:v>
                </c:pt>
                <c:pt idx="8180">
                  <c:v>550.03904</c:v>
                </c:pt>
                <c:pt idx="8181">
                  <c:v>550.05328999999995</c:v>
                </c:pt>
                <c:pt idx="8182">
                  <c:v>550.03705000000002</c:v>
                </c:pt>
                <c:pt idx="8183">
                  <c:v>549.82659999999998</c:v>
                </c:pt>
                <c:pt idx="8184">
                  <c:v>549.86321999999996</c:v>
                </c:pt>
                <c:pt idx="8185">
                  <c:v>549.82408999999996</c:v>
                </c:pt>
                <c:pt idx="8186">
                  <c:v>549.82201999999995</c:v>
                </c:pt>
                <c:pt idx="8187">
                  <c:v>549.8057</c:v>
                </c:pt>
                <c:pt idx="8188">
                  <c:v>549.81182999999999</c:v>
                </c:pt>
                <c:pt idx="8189">
                  <c:v>549.78350999999998</c:v>
                </c:pt>
                <c:pt idx="8190">
                  <c:v>549.75192000000004</c:v>
                </c:pt>
                <c:pt idx="8191">
                  <c:v>549.72792000000004</c:v>
                </c:pt>
                <c:pt idx="8192">
                  <c:v>549.74266</c:v>
                </c:pt>
                <c:pt idx="8193">
                  <c:v>549.82101</c:v>
                </c:pt>
                <c:pt idx="8194">
                  <c:v>549.81116999999995</c:v>
                </c:pt>
                <c:pt idx="8195">
                  <c:v>549.80794000000003</c:v>
                </c:pt>
                <c:pt idx="8196">
                  <c:v>549.82088999999996</c:v>
                </c:pt>
                <c:pt idx="8197">
                  <c:v>549.80282999999997</c:v>
                </c:pt>
                <c:pt idx="8198">
                  <c:v>549.78336000000002</c:v>
                </c:pt>
                <c:pt idx="8199">
                  <c:v>549.77299000000005</c:v>
                </c:pt>
                <c:pt idx="8200">
                  <c:v>549.76116999999999</c:v>
                </c:pt>
                <c:pt idx="8201">
                  <c:v>549.77418</c:v>
                </c:pt>
                <c:pt idx="8202">
                  <c:v>549.75300000000004</c:v>
                </c:pt>
                <c:pt idx="8203">
                  <c:v>549.74424999999997</c:v>
                </c:pt>
                <c:pt idx="8204">
                  <c:v>549.79474000000005</c:v>
                </c:pt>
                <c:pt idx="8205">
                  <c:v>549.79142999999999</c:v>
                </c:pt>
                <c:pt idx="8206">
                  <c:v>549.80744000000004</c:v>
                </c:pt>
                <c:pt idx="8207">
                  <c:v>549.79799000000003</c:v>
                </c:pt>
                <c:pt idx="8208">
                  <c:v>549.78035999999997</c:v>
                </c:pt>
                <c:pt idx="8209">
                  <c:v>549.78259000000003</c:v>
                </c:pt>
                <c:pt idx="8210">
                  <c:v>549.76011000000005</c:v>
                </c:pt>
                <c:pt idx="8211">
                  <c:v>549.79561000000001</c:v>
                </c:pt>
                <c:pt idx="8212">
                  <c:v>549.79052000000001</c:v>
                </c:pt>
                <c:pt idx="8213">
                  <c:v>549.76984000000004</c:v>
                </c:pt>
                <c:pt idx="8214">
                  <c:v>549.73397</c:v>
                </c:pt>
                <c:pt idx="8215">
                  <c:v>549.76804000000004</c:v>
                </c:pt>
                <c:pt idx="8216">
                  <c:v>549.80528000000004</c:v>
                </c:pt>
                <c:pt idx="8217">
                  <c:v>549.80277999999998</c:v>
                </c:pt>
                <c:pt idx="8218">
                  <c:v>549.84483999999998</c:v>
                </c:pt>
                <c:pt idx="8219">
                  <c:v>549.83121000000006</c:v>
                </c:pt>
                <c:pt idx="8220">
                  <c:v>549.80695000000003</c:v>
                </c:pt>
                <c:pt idx="8221">
                  <c:v>549.82678999999996</c:v>
                </c:pt>
                <c:pt idx="8222">
                  <c:v>549.82578999999998</c:v>
                </c:pt>
                <c:pt idx="8223">
                  <c:v>549.83898999999997</c:v>
                </c:pt>
                <c:pt idx="8224">
                  <c:v>549.84222999999997</c:v>
                </c:pt>
                <c:pt idx="8225">
                  <c:v>549.85528999999997</c:v>
                </c:pt>
                <c:pt idx="8226">
                  <c:v>549.76823000000002</c:v>
                </c:pt>
                <c:pt idx="8227">
                  <c:v>549.74320999999998</c:v>
                </c:pt>
                <c:pt idx="8228">
                  <c:v>549.72766999999999</c:v>
                </c:pt>
                <c:pt idx="8229">
                  <c:v>549.76786000000004</c:v>
                </c:pt>
                <c:pt idx="8230">
                  <c:v>549.80355999999995</c:v>
                </c:pt>
                <c:pt idx="8231">
                  <c:v>549.81746999999996</c:v>
                </c:pt>
                <c:pt idx="8232">
                  <c:v>549.79954999999995</c:v>
                </c:pt>
                <c:pt idx="8233">
                  <c:v>549.82739000000004</c:v>
                </c:pt>
                <c:pt idx="8234">
                  <c:v>549.83947000000001</c:v>
                </c:pt>
                <c:pt idx="8235">
                  <c:v>549.83916999999997</c:v>
                </c:pt>
                <c:pt idx="8236">
                  <c:v>549.83641</c:v>
                </c:pt>
                <c:pt idx="8237">
                  <c:v>549.76409999999998</c:v>
                </c:pt>
                <c:pt idx="8238">
                  <c:v>549.73684000000003</c:v>
                </c:pt>
                <c:pt idx="8239">
                  <c:v>549.75545999999997</c:v>
                </c:pt>
                <c:pt idx="8240">
                  <c:v>549.71375</c:v>
                </c:pt>
                <c:pt idx="8241">
                  <c:v>549.79735000000005</c:v>
                </c:pt>
                <c:pt idx="8242">
                  <c:v>549.78466000000003</c:v>
                </c:pt>
                <c:pt idx="8243">
                  <c:v>549.80177000000003</c:v>
                </c:pt>
                <c:pt idx="8244">
                  <c:v>549.82709</c:v>
                </c:pt>
                <c:pt idx="8245">
                  <c:v>549.80687999999998</c:v>
                </c:pt>
                <c:pt idx="8246">
                  <c:v>549.78038000000004</c:v>
                </c:pt>
                <c:pt idx="8247">
                  <c:v>549.78962000000001</c:v>
                </c:pt>
                <c:pt idx="8248">
                  <c:v>549.78299000000004</c:v>
                </c:pt>
                <c:pt idx="8249">
                  <c:v>549.72132999999997</c:v>
                </c:pt>
                <c:pt idx="8250">
                  <c:v>549.69745999999998</c:v>
                </c:pt>
                <c:pt idx="8251">
                  <c:v>549.70357999999999</c:v>
                </c:pt>
                <c:pt idx="8252">
                  <c:v>549.73186999999996</c:v>
                </c:pt>
                <c:pt idx="8253">
                  <c:v>549.79214999999999</c:v>
                </c:pt>
                <c:pt idx="8254">
                  <c:v>549.79224999999997</c:v>
                </c:pt>
                <c:pt idx="8255">
                  <c:v>549.80403000000001</c:v>
                </c:pt>
                <c:pt idx="8256">
                  <c:v>549.81575999999995</c:v>
                </c:pt>
                <c:pt idx="8257">
                  <c:v>549.78503000000001</c:v>
                </c:pt>
                <c:pt idx="8258">
                  <c:v>549.78377999999998</c:v>
                </c:pt>
                <c:pt idx="8259">
                  <c:v>549.80318</c:v>
                </c:pt>
                <c:pt idx="8260">
                  <c:v>549.80367000000001</c:v>
                </c:pt>
                <c:pt idx="8261">
                  <c:v>549.75124000000005</c:v>
                </c:pt>
                <c:pt idx="8262">
                  <c:v>549.73319000000004</c:v>
                </c:pt>
                <c:pt idx="8263">
                  <c:v>549.73204999999996</c:v>
                </c:pt>
                <c:pt idx="8264">
                  <c:v>549.76112999999998</c:v>
                </c:pt>
                <c:pt idx="8265">
                  <c:v>549.81046000000003</c:v>
                </c:pt>
                <c:pt idx="8266">
                  <c:v>549.79580999999996</c:v>
                </c:pt>
                <c:pt idx="8267">
                  <c:v>549.78894000000003</c:v>
                </c:pt>
                <c:pt idx="8268">
                  <c:v>549.79510000000005</c:v>
                </c:pt>
                <c:pt idx="8269">
                  <c:v>549.78844000000004</c:v>
                </c:pt>
                <c:pt idx="8270">
                  <c:v>549.77684999999997</c:v>
                </c:pt>
                <c:pt idx="8271">
                  <c:v>549.78683000000001</c:v>
                </c:pt>
                <c:pt idx="8272">
                  <c:v>549.81489999999997</c:v>
                </c:pt>
                <c:pt idx="8273">
                  <c:v>549.76867000000004</c:v>
                </c:pt>
                <c:pt idx="8274">
                  <c:v>549.73787000000004</c:v>
                </c:pt>
                <c:pt idx="8275">
                  <c:v>549.72487999999998</c:v>
                </c:pt>
                <c:pt idx="8276">
                  <c:v>549.77675999999997</c:v>
                </c:pt>
                <c:pt idx="8277">
                  <c:v>549.80804000000001</c:v>
                </c:pt>
                <c:pt idx="8278">
                  <c:v>549.81605999999999</c:v>
                </c:pt>
                <c:pt idx="8279">
                  <c:v>549.84133999999995</c:v>
                </c:pt>
                <c:pt idx="8280">
                  <c:v>549.83461999999997</c:v>
                </c:pt>
                <c:pt idx="8281">
                  <c:v>549.83281999999997</c:v>
                </c:pt>
                <c:pt idx="8282">
                  <c:v>549.83110999999997</c:v>
                </c:pt>
                <c:pt idx="8283">
                  <c:v>549.79647999999997</c:v>
                </c:pt>
                <c:pt idx="8284">
                  <c:v>549.78706999999997</c:v>
                </c:pt>
                <c:pt idx="8285">
                  <c:v>549.78665999999998</c:v>
                </c:pt>
                <c:pt idx="8286">
                  <c:v>549.76278000000002</c:v>
                </c:pt>
                <c:pt idx="8287">
                  <c:v>549.73884999999996</c:v>
                </c:pt>
                <c:pt idx="8288">
                  <c:v>549.73261000000002</c:v>
                </c:pt>
                <c:pt idx="8289">
                  <c:v>549.81663000000003</c:v>
                </c:pt>
                <c:pt idx="8290">
                  <c:v>549.81415000000004</c:v>
                </c:pt>
                <c:pt idx="8291">
                  <c:v>549.81525999999997</c:v>
                </c:pt>
                <c:pt idx="8292">
                  <c:v>549.81902000000002</c:v>
                </c:pt>
                <c:pt idx="8293">
                  <c:v>549.80364999999995</c:v>
                </c:pt>
                <c:pt idx="8294">
                  <c:v>549.81160999999997</c:v>
                </c:pt>
                <c:pt idx="8295">
                  <c:v>549.82306000000005</c:v>
                </c:pt>
                <c:pt idx="8296">
                  <c:v>549.81158000000005</c:v>
                </c:pt>
                <c:pt idx="8297">
                  <c:v>549.78706</c:v>
                </c:pt>
                <c:pt idx="8298">
                  <c:v>549.7364</c:v>
                </c:pt>
                <c:pt idx="8299">
                  <c:v>549.69379000000004</c:v>
                </c:pt>
                <c:pt idx="8300">
                  <c:v>549.73708999999997</c:v>
                </c:pt>
                <c:pt idx="8301">
                  <c:v>549.79363000000001</c:v>
                </c:pt>
                <c:pt idx="8302">
                  <c:v>549.76715999999999</c:v>
                </c:pt>
                <c:pt idx="8303">
                  <c:v>549.76887999999997</c:v>
                </c:pt>
                <c:pt idx="8304">
                  <c:v>549.76444000000004</c:v>
                </c:pt>
                <c:pt idx="8305">
                  <c:v>549.80898999999999</c:v>
                </c:pt>
                <c:pt idx="8306">
                  <c:v>549.77981999999997</c:v>
                </c:pt>
                <c:pt idx="8307">
                  <c:v>549.76994000000002</c:v>
                </c:pt>
                <c:pt idx="8308">
                  <c:v>549.77089000000001</c:v>
                </c:pt>
                <c:pt idx="8309">
                  <c:v>549.76296000000002</c:v>
                </c:pt>
                <c:pt idx="8310">
                  <c:v>549.71590000000003</c:v>
                </c:pt>
                <c:pt idx="8311">
                  <c:v>549.72739999999999</c:v>
                </c:pt>
                <c:pt idx="8312">
                  <c:v>549.72263999999996</c:v>
                </c:pt>
                <c:pt idx="8313">
                  <c:v>549.78570000000002</c:v>
                </c:pt>
                <c:pt idx="8314">
                  <c:v>549.81425000000002</c:v>
                </c:pt>
                <c:pt idx="8315">
                  <c:v>549.82270000000005</c:v>
                </c:pt>
                <c:pt idx="8316">
                  <c:v>549.79602999999997</c:v>
                </c:pt>
                <c:pt idx="8317">
                  <c:v>549.80782999999997</c:v>
                </c:pt>
                <c:pt idx="8318">
                  <c:v>549.82516999999996</c:v>
                </c:pt>
                <c:pt idx="8319">
                  <c:v>549.81787999999995</c:v>
                </c:pt>
                <c:pt idx="8320">
                  <c:v>549.79772000000003</c:v>
                </c:pt>
                <c:pt idx="8321">
                  <c:v>549.76396999999997</c:v>
                </c:pt>
                <c:pt idx="8322">
                  <c:v>549.73357999999996</c:v>
                </c:pt>
                <c:pt idx="8323">
                  <c:v>549.69767999999999</c:v>
                </c:pt>
                <c:pt idx="8324">
                  <c:v>549.71442999999999</c:v>
                </c:pt>
                <c:pt idx="8325">
                  <c:v>549.79092000000003</c:v>
                </c:pt>
                <c:pt idx="8326">
                  <c:v>549.83667000000003</c:v>
                </c:pt>
                <c:pt idx="8327">
                  <c:v>549.82047</c:v>
                </c:pt>
                <c:pt idx="8328">
                  <c:v>549.8202</c:v>
                </c:pt>
                <c:pt idx="8329">
                  <c:v>549.77215999999999</c:v>
                </c:pt>
                <c:pt idx="8330">
                  <c:v>549.74581999999998</c:v>
                </c:pt>
                <c:pt idx="8331">
                  <c:v>549.80542000000003</c:v>
                </c:pt>
                <c:pt idx="8332">
                  <c:v>549.81428000000005</c:v>
                </c:pt>
                <c:pt idx="8333">
                  <c:v>549.74766</c:v>
                </c:pt>
                <c:pt idx="8334">
                  <c:v>549.78322000000003</c:v>
                </c:pt>
                <c:pt idx="8335">
                  <c:v>549.74027999999998</c:v>
                </c:pt>
                <c:pt idx="8336">
                  <c:v>549.72762</c:v>
                </c:pt>
                <c:pt idx="8337">
                  <c:v>549.79989999999998</c:v>
                </c:pt>
                <c:pt idx="8338">
                  <c:v>549.80781000000002</c:v>
                </c:pt>
                <c:pt idx="8339">
                  <c:v>549.77651000000003</c:v>
                </c:pt>
                <c:pt idx="8340">
                  <c:v>549.77661000000001</c:v>
                </c:pt>
                <c:pt idx="8341">
                  <c:v>549.82559000000003</c:v>
                </c:pt>
                <c:pt idx="8342">
                  <c:v>549.80818999999997</c:v>
                </c:pt>
                <c:pt idx="8343">
                  <c:v>549.77588000000003</c:v>
                </c:pt>
                <c:pt idx="8344">
                  <c:v>549.79044999999996</c:v>
                </c:pt>
                <c:pt idx="8345">
                  <c:v>549.75603999999998</c:v>
                </c:pt>
                <c:pt idx="8346">
                  <c:v>549.73920999999996</c:v>
                </c:pt>
                <c:pt idx="8347">
                  <c:v>549.74618999999996</c:v>
                </c:pt>
                <c:pt idx="8348">
                  <c:v>549.73379999999997</c:v>
                </c:pt>
                <c:pt idx="8349">
                  <c:v>549.77189999999996</c:v>
                </c:pt>
                <c:pt idx="8350">
                  <c:v>549.76215000000002</c:v>
                </c:pt>
                <c:pt idx="8351">
                  <c:v>549.74985000000004</c:v>
                </c:pt>
                <c:pt idx="8352">
                  <c:v>549.78872999999999</c:v>
                </c:pt>
                <c:pt idx="8353">
                  <c:v>549.77611999999999</c:v>
                </c:pt>
                <c:pt idx="8354">
                  <c:v>549.81204000000002</c:v>
                </c:pt>
                <c:pt idx="8355">
                  <c:v>549.79603999999995</c:v>
                </c:pt>
                <c:pt idx="8356">
                  <c:v>549.83329000000003</c:v>
                </c:pt>
                <c:pt idx="8357">
                  <c:v>549.73713999999995</c:v>
                </c:pt>
                <c:pt idx="8358">
                  <c:v>549.71374000000003</c:v>
                </c:pt>
                <c:pt idx="8359">
                  <c:v>549.71218999999996</c:v>
                </c:pt>
                <c:pt idx="8360">
                  <c:v>549.74167999999997</c:v>
                </c:pt>
                <c:pt idx="8361">
                  <c:v>549.78084999999999</c:v>
                </c:pt>
                <c:pt idx="8362">
                  <c:v>549.82174999999995</c:v>
                </c:pt>
                <c:pt idx="8363">
                  <c:v>549.81317999999999</c:v>
                </c:pt>
                <c:pt idx="8364">
                  <c:v>549.81431999999995</c:v>
                </c:pt>
                <c:pt idx="8365">
                  <c:v>549.80232000000001</c:v>
                </c:pt>
                <c:pt idx="8366">
                  <c:v>549.78742</c:v>
                </c:pt>
                <c:pt idx="8367">
                  <c:v>549.79115999999999</c:v>
                </c:pt>
                <c:pt idx="8368">
                  <c:v>549.75</c:v>
                </c:pt>
                <c:pt idx="8369">
                  <c:v>549.74373000000003</c:v>
                </c:pt>
                <c:pt idx="8370">
                  <c:v>549.73686999999995</c:v>
                </c:pt>
                <c:pt idx="8371">
                  <c:v>549.73551999999995</c:v>
                </c:pt>
                <c:pt idx="8372">
                  <c:v>549.74211000000003</c:v>
                </c:pt>
                <c:pt idx="8373">
                  <c:v>549.76364000000001</c:v>
                </c:pt>
                <c:pt idx="8374">
                  <c:v>549.79539</c:v>
                </c:pt>
                <c:pt idx="8375">
                  <c:v>549.78525000000002</c:v>
                </c:pt>
                <c:pt idx="8376">
                  <c:v>549.78147000000001</c:v>
                </c:pt>
                <c:pt idx="8377">
                  <c:v>549.77423999999996</c:v>
                </c:pt>
                <c:pt idx="8378">
                  <c:v>549.80241000000001</c:v>
                </c:pt>
                <c:pt idx="8379">
                  <c:v>549.79696000000001</c:v>
                </c:pt>
                <c:pt idx="8380">
                  <c:v>549.79917999999998</c:v>
                </c:pt>
                <c:pt idx="8381">
                  <c:v>549.78291000000002</c:v>
                </c:pt>
                <c:pt idx="8382">
                  <c:v>549.73770999999999</c:v>
                </c:pt>
                <c:pt idx="8383">
                  <c:v>549.74279999999999</c:v>
                </c:pt>
                <c:pt idx="8384">
                  <c:v>549.72650999999996</c:v>
                </c:pt>
                <c:pt idx="8385">
                  <c:v>549.77454</c:v>
                </c:pt>
                <c:pt idx="8386">
                  <c:v>549.79277999999999</c:v>
                </c:pt>
                <c:pt idx="8387">
                  <c:v>549.79799000000003</c:v>
                </c:pt>
                <c:pt idx="8388">
                  <c:v>549.83180000000004</c:v>
                </c:pt>
                <c:pt idx="8389">
                  <c:v>549.85838000000001</c:v>
                </c:pt>
                <c:pt idx="8390">
                  <c:v>549.80715999999995</c:v>
                </c:pt>
                <c:pt idx="8391">
                  <c:v>549.80952000000002</c:v>
                </c:pt>
                <c:pt idx="8392">
                  <c:v>549.78778</c:v>
                </c:pt>
                <c:pt idx="8393">
                  <c:v>549.77436999999998</c:v>
                </c:pt>
                <c:pt idx="8394">
                  <c:v>549.77086999999995</c:v>
                </c:pt>
                <c:pt idx="8395">
                  <c:v>549.82156999999995</c:v>
                </c:pt>
                <c:pt idx="8396">
                  <c:v>549.75513999999998</c:v>
                </c:pt>
                <c:pt idx="8397">
                  <c:v>549.81608000000006</c:v>
                </c:pt>
                <c:pt idx="8398">
                  <c:v>549.85126000000002</c:v>
                </c:pt>
                <c:pt idx="8399">
                  <c:v>549.84355000000005</c:v>
                </c:pt>
                <c:pt idx="8400">
                  <c:v>549.84798999999998</c:v>
                </c:pt>
                <c:pt idx="8401">
                  <c:v>549.83141000000001</c:v>
                </c:pt>
                <c:pt idx="8402">
                  <c:v>549.82162000000005</c:v>
                </c:pt>
                <c:pt idx="8403">
                  <c:v>549.81673000000001</c:v>
                </c:pt>
                <c:pt idx="8404">
                  <c:v>549.80251999999996</c:v>
                </c:pt>
                <c:pt idx="8405">
                  <c:v>549.76577999999995</c:v>
                </c:pt>
                <c:pt idx="8406">
                  <c:v>549.75459999999998</c:v>
                </c:pt>
                <c:pt idx="8407">
                  <c:v>549.72862999999995</c:v>
                </c:pt>
                <c:pt idx="8408">
                  <c:v>549.74238000000003</c:v>
                </c:pt>
                <c:pt idx="8409">
                  <c:v>549.83727999999996</c:v>
                </c:pt>
                <c:pt idx="8410">
                  <c:v>549.84119999999996</c:v>
                </c:pt>
                <c:pt idx="8411">
                  <c:v>549.82582000000002</c:v>
                </c:pt>
                <c:pt idx="8412">
                  <c:v>549.79156999999998</c:v>
                </c:pt>
                <c:pt idx="8413">
                  <c:v>549.81556</c:v>
                </c:pt>
                <c:pt idx="8414">
                  <c:v>549.83095000000003</c:v>
                </c:pt>
                <c:pt idx="8415">
                  <c:v>549.82290999999998</c:v>
                </c:pt>
                <c:pt idx="8416">
                  <c:v>549.80404999999996</c:v>
                </c:pt>
                <c:pt idx="8417">
                  <c:v>549.74076000000002</c:v>
                </c:pt>
                <c:pt idx="8418">
                  <c:v>549.71550000000002</c:v>
                </c:pt>
                <c:pt idx="8419">
                  <c:v>549.75630000000001</c:v>
                </c:pt>
                <c:pt idx="8420">
                  <c:v>549.69862999999998</c:v>
                </c:pt>
                <c:pt idx="8421">
                  <c:v>549.80871000000002</c:v>
                </c:pt>
                <c:pt idx="8422">
                  <c:v>549.81313</c:v>
                </c:pt>
                <c:pt idx="8423">
                  <c:v>549.79954999999995</c:v>
                </c:pt>
                <c:pt idx="8424">
                  <c:v>549.83943999999997</c:v>
                </c:pt>
                <c:pt idx="8425">
                  <c:v>549.82626000000005</c:v>
                </c:pt>
                <c:pt idx="8426">
                  <c:v>549.82763999999997</c:v>
                </c:pt>
                <c:pt idx="8427">
                  <c:v>549.81935999999996</c:v>
                </c:pt>
                <c:pt idx="8428">
                  <c:v>549.82270000000005</c:v>
                </c:pt>
                <c:pt idx="8429">
                  <c:v>549.75508000000002</c:v>
                </c:pt>
                <c:pt idx="8430">
                  <c:v>549.71969000000001</c:v>
                </c:pt>
                <c:pt idx="8431">
                  <c:v>549.74429999999995</c:v>
                </c:pt>
                <c:pt idx="8432">
                  <c:v>549.72955999999999</c:v>
                </c:pt>
                <c:pt idx="8433">
                  <c:v>549.78981999999996</c:v>
                </c:pt>
                <c:pt idx="8434">
                  <c:v>549.79456000000005</c:v>
                </c:pt>
                <c:pt idx="8435">
                  <c:v>549.78542000000004</c:v>
                </c:pt>
                <c:pt idx="8436">
                  <c:v>549.79232000000002</c:v>
                </c:pt>
                <c:pt idx="8437">
                  <c:v>549.79762000000005</c:v>
                </c:pt>
                <c:pt idx="8438">
                  <c:v>549.79740000000004</c:v>
                </c:pt>
                <c:pt idx="8439">
                  <c:v>549.80791999999997</c:v>
                </c:pt>
                <c:pt idx="8440">
                  <c:v>549.81813999999997</c:v>
                </c:pt>
                <c:pt idx="8441">
                  <c:v>549.77409999999998</c:v>
                </c:pt>
                <c:pt idx="8442">
                  <c:v>549.73420999999996</c:v>
                </c:pt>
                <c:pt idx="8443">
                  <c:v>549.70636999999999</c:v>
                </c:pt>
                <c:pt idx="8444">
                  <c:v>549.71659</c:v>
                </c:pt>
                <c:pt idx="8445">
                  <c:v>549.78558999999996</c:v>
                </c:pt>
                <c:pt idx="8446">
                  <c:v>549.80746999999997</c:v>
                </c:pt>
                <c:pt idx="8447">
                  <c:v>549.79812000000004</c:v>
                </c:pt>
                <c:pt idx="8448">
                  <c:v>549.78515000000004</c:v>
                </c:pt>
                <c:pt idx="8449">
                  <c:v>549.80246999999997</c:v>
                </c:pt>
                <c:pt idx="8450">
                  <c:v>549.79553999999996</c:v>
                </c:pt>
                <c:pt idx="8451">
                  <c:v>549.78161</c:v>
                </c:pt>
                <c:pt idx="8452">
                  <c:v>549.78489999999999</c:v>
                </c:pt>
                <c:pt idx="8453">
                  <c:v>549.76217999999994</c:v>
                </c:pt>
                <c:pt idx="8454">
                  <c:v>549.70559000000003</c:v>
                </c:pt>
                <c:pt idx="8455">
                  <c:v>549.72420999999997</c:v>
                </c:pt>
                <c:pt idx="8456">
                  <c:v>549.77233999999999</c:v>
                </c:pt>
                <c:pt idx="8457">
                  <c:v>549.80350999999996</c:v>
                </c:pt>
                <c:pt idx="8458">
                  <c:v>549.78233</c:v>
                </c:pt>
                <c:pt idx="8459">
                  <c:v>549.76106000000004</c:v>
                </c:pt>
                <c:pt idx="8460">
                  <c:v>549.77858000000003</c:v>
                </c:pt>
                <c:pt idx="8461">
                  <c:v>549.79143999999997</c:v>
                </c:pt>
                <c:pt idx="8462">
                  <c:v>549.79935999999998</c:v>
                </c:pt>
                <c:pt idx="8463">
                  <c:v>549.77918999999997</c:v>
                </c:pt>
                <c:pt idx="8464">
                  <c:v>549.78607</c:v>
                </c:pt>
                <c:pt idx="8465">
                  <c:v>549.72613999999999</c:v>
                </c:pt>
                <c:pt idx="8466">
                  <c:v>549.76196000000004</c:v>
                </c:pt>
                <c:pt idx="8467">
                  <c:v>549.72122999999999</c:v>
                </c:pt>
                <c:pt idx="8468">
                  <c:v>549.71465000000001</c:v>
                </c:pt>
                <c:pt idx="8469">
                  <c:v>549.78328999999997</c:v>
                </c:pt>
                <c:pt idx="8470">
                  <c:v>549.78012999999999</c:v>
                </c:pt>
                <c:pt idx="8471">
                  <c:v>549.81736999999998</c:v>
                </c:pt>
                <c:pt idx="8472">
                  <c:v>549.81147999999996</c:v>
                </c:pt>
                <c:pt idx="8473">
                  <c:v>549.82480999999996</c:v>
                </c:pt>
                <c:pt idx="8474">
                  <c:v>549.83073999999999</c:v>
                </c:pt>
                <c:pt idx="8475">
                  <c:v>549.81196</c:v>
                </c:pt>
                <c:pt idx="8476">
                  <c:v>549.81930999999997</c:v>
                </c:pt>
                <c:pt idx="8477">
                  <c:v>549.75445999999999</c:v>
                </c:pt>
                <c:pt idx="8478">
                  <c:v>549.72816999999998</c:v>
                </c:pt>
                <c:pt idx="8479">
                  <c:v>549.73851999999999</c:v>
                </c:pt>
                <c:pt idx="8480">
                  <c:v>549.75075000000004</c:v>
                </c:pt>
                <c:pt idx="8481">
                  <c:v>549.78544999999997</c:v>
                </c:pt>
                <c:pt idx="8482">
                  <c:v>549.80565000000001</c:v>
                </c:pt>
                <c:pt idx="8483">
                  <c:v>549.81890999999996</c:v>
                </c:pt>
                <c:pt idx="8484">
                  <c:v>549.81354999999996</c:v>
                </c:pt>
                <c:pt idx="8485">
                  <c:v>549.82727</c:v>
                </c:pt>
                <c:pt idx="8486">
                  <c:v>549.81401000000005</c:v>
                </c:pt>
                <c:pt idx="8487">
                  <c:v>549.80821000000003</c:v>
                </c:pt>
                <c:pt idx="8488">
                  <c:v>549.82043999999996</c:v>
                </c:pt>
                <c:pt idx="8489">
                  <c:v>549.76361999999995</c:v>
                </c:pt>
                <c:pt idx="8490">
                  <c:v>549.75157999999999</c:v>
                </c:pt>
                <c:pt idx="8491">
                  <c:v>549.73036000000002</c:v>
                </c:pt>
                <c:pt idx="8492">
                  <c:v>549.76837</c:v>
                </c:pt>
                <c:pt idx="8493">
                  <c:v>549.80745000000002</c:v>
                </c:pt>
                <c:pt idx="8494">
                  <c:v>549.82440999999994</c:v>
                </c:pt>
                <c:pt idx="8495">
                  <c:v>549.78417999999999</c:v>
                </c:pt>
                <c:pt idx="8496">
                  <c:v>549.82597999999996</c:v>
                </c:pt>
                <c:pt idx="8497">
                  <c:v>549.80523000000005</c:v>
                </c:pt>
                <c:pt idx="8498">
                  <c:v>549.79786000000001</c:v>
                </c:pt>
                <c:pt idx="8499">
                  <c:v>549.80646999999999</c:v>
                </c:pt>
                <c:pt idx="8500">
                  <c:v>549.79830000000004</c:v>
                </c:pt>
                <c:pt idx="8501">
                  <c:v>549.78228000000001</c:v>
                </c:pt>
                <c:pt idx="8502">
                  <c:v>549.74098000000004</c:v>
                </c:pt>
                <c:pt idx="8503">
                  <c:v>549.72897999999998</c:v>
                </c:pt>
                <c:pt idx="8504">
                  <c:v>549.74161000000004</c:v>
                </c:pt>
                <c:pt idx="8505">
                  <c:v>549.77739999999994</c:v>
                </c:pt>
                <c:pt idx="8506">
                  <c:v>549.79150000000004</c:v>
                </c:pt>
                <c:pt idx="8507">
                  <c:v>549.78922999999998</c:v>
                </c:pt>
                <c:pt idx="8508">
                  <c:v>549.79598999999996</c:v>
                </c:pt>
                <c:pt idx="8509">
                  <c:v>549.79322000000002</c:v>
                </c:pt>
                <c:pt idx="8510">
                  <c:v>549.78012000000001</c:v>
                </c:pt>
                <c:pt idx="8511">
                  <c:v>549.77544</c:v>
                </c:pt>
                <c:pt idx="8512">
                  <c:v>549.82647999999995</c:v>
                </c:pt>
                <c:pt idx="8513">
                  <c:v>549.73425999999995</c:v>
                </c:pt>
                <c:pt idx="8514">
                  <c:v>549.71267999999998</c:v>
                </c:pt>
                <c:pt idx="8515">
                  <c:v>549.73307999999997</c:v>
                </c:pt>
                <c:pt idx="8516">
                  <c:v>549.73873000000003</c:v>
                </c:pt>
                <c:pt idx="8517">
                  <c:v>549.78792999999996</c:v>
                </c:pt>
                <c:pt idx="8518">
                  <c:v>549.78048000000001</c:v>
                </c:pt>
                <c:pt idx="8519">
                  <c:v>549.79561999999999</c:v>
                </c:pt>
                <c:pt idx="8520">
                  <c:v>549.78412000000003</c:v>
                </c:pt>
                <c:pt idx="8521">
                  <c:v>549.77796000000001</c:v>
                </c:pt>
                <c:pt idx="8522">
                  <c:v>549.78657999999996</c:v>
                </c:pt>
                <c:pt idx="8523">
                  <c:v>549.80175999999994</c:v>
                </c:pt>
                <c:pt idx="8524">
                  <c:v>549.80255</c:v>
                </c:pt>
                <c:pt idx="8525">
                  <c:v>549.75832000000003</c:v>
                </c:pt>
                <c:pt idx="8526">
                  <c:v>549.68874000000005</c:v>
                </c:pt>
                <c:pt idx="8527">
                  <c:v>549.69470999999999</c:v>
                </c:pt>
                <c:pt idx="8528">
                  <c:v>549.75802999999996</c:v>
                </c:pt>
                <c:pt idx="8529">
                  <c:v>549.76687000000004</c:v>
                </c:pt>
                <c:pt idx="8530">
                  <c:v>549.80724999999995</c:v>
                </c:pt>
                <c:pt idx="8531">
                  <c:v>549.77779999999996</c:v>
                </c:pt>
                <c:pt idx="8532">
                  <c:v>549.78929000000005</c:v>
                </c:pt>
                <c:pt idx="8533">
                  <c:v>549.79891999999995</c:v>
                </c:pt>
                <c:pt idx="8534">
                  <c:v>549.79125999999997</c:v>
                </c:pt>
                <c:pt idx="8535">
                  <c:v>549.79308000000003</c:v>
                </c:pt>
                <c:pt idx="8536">
                  <c:v>549.77715000000001</c:v>
                </c:pt>
                <c:pt idx="8537">
                  <c:v>549.70806000000005</c:v>
                </c:pt>
                <c:pt idx="8538">
                  <c:v>549.69848000000002</c:v>
                </c:pt>
                <c:pt idx="8539">
                  <c:v>549.69280000000003</c:v>
                </c:pt>
                <c:pt idx="8540">
                  <c:v>549.71537999999998</c:v>
                </c:pt>
                <c:pt idx="8541">
                  <c:v>549.81006000000002</c:v>
                </c:pt>
                <c:pt idx="8542">
                  <c:v>549.79354999999998</c:v>
                </c:pt>
                <c:pt idx="8543">
                  <c:v>549.83325000000002</c:v>
                </c:pt>
                <c:pt idx="8544">
                  <c:v>549.82803999999999</c:v>
                </c:pt>
                <c:pt idx="8545">
                  <c:v>549.77315999999996</c:v>
                </c:pt>
                <c:pt idx="8546">
                  <c:v>549.79485999999997</c:v>
                </c:pt>
                <c:pt idx="8547">
                  <c:v>549.81079999999997</c:v>
                </c:pt>
                <c:pt idx="8548">
                  <c:v>549.80624999999998</c:v>
                </c:pt>
                <c:pt idx="8549">
                  <c:v>549.71465000000001</c:v>
                </c:pt>
                <c:pt idx="8550">
                  <c:v>549.73500000000001</c:v>
                </c:pt>
                <c:pt idx="8551">
                  <c:v>549.72254999999996</c:v>
                </c:pt>
                <c:pt idx="8552">
                  <c:v>549.70475999999996</c:v>
                </c:pt>
                <c:pt idx="8553">
                  <c:v>549.78947000000005</c:v>
                </c:pt>
                <c:pt idx="8554">
                  <c:v>549.83126000000004</c:v>
                </c:pt>
                <c:pt idx="8555">
                  <c:v>549.81591000000003</c:v>
                </c:pt>
                <c:pt idx="8556">
                  <c:v>549.80397000000005</c:v>
                </c:pt>
                <c:pt idx="8557">
                  <c:v>549.77099999999996</c:v>
                </c:pt>
                <c:pt idx="8558">
                  <c:v>549.81921999999997</c:v>
                </c:pt>
                <c:pt idx="8559">
                  <c:v>549.79213000000004</c:v>
                </c:pt>
                <c:pt idx="8560">
                  <c:v>549.81317999999999</c:v>
                </c:pt>
                <c:pt idx="8561">
                  <c:v>549.78107999999997</c:v>
                </c:pt>
                <c:pt idx="8562">
                  <c:v>549.76635999999996</c:v>
                </c:pt>
                <c:pt idx="8563">
                  <c:v>549.75189999999998</c:v>
                </c:pt>
                <c:pt idx="8564">
                  <c:v>549.73443999999995</c:v>
                </c:pt>
                <c:pt idx="8565">
                  <c:v>549.81493</c:v>
                </c:pt>
                <c:pt idx="8566">
                  <c:v>549.81763000000001</c:v>
                </c:pt>
                <c:pt idx="8567">
                  <c:v>549.80309</c:v>
                </c:pt>
                <c:pt idx="8568">
                  <c:v>549.81451000000004</c:v>
                </c:pt>
                <c:pt idx="8569">
                  <c:v>549.79456000000005</c:v>
                </c:pt>
                <c:pt idx="8570">
                  <c:v>549.78719000000001</c:v>
                </c:pt>
                <c:pt idx="8571">
                  <c:v>549.81700000000001</c:v>
                </c:pt>
                <c:pt idx="8572">
                  <c:v>549.89797999999996</c:v>
                </c:pt>
                <c:pt idx="8573">
                  <c:v>549.90975000000003</c:v>
                </c:pt>
                <c:pt idx="8574">
                  <c:v>549.93688999999995</c:v>
                </c:pt>
                <c:pt idx="8575">
                  <c:v>549.98550999999998</c:v>
                </c:pt>
                <c:pt idx="8576">
                  <c:v>550.01934000000006</c:v>
                </c:pt>
                <c:pt idx="8577">
                  <c:v>550.15643999999998</c:v>
                </c:pt>
                <c:pt idx="8578">
                  <c:v>550.22251000000006</c:v>
                </c:pt>
                <c:pt idx="8579">
                  <c:v>550.28678000000002</c:v>
                </c:pt>
                <c:pt idx="8580">
                  <c:v>550.31912</c:v>
                </c:pt>
                <c:pt idx="8581">
                  <c:v>550.37009</c:v>
                </c:pt>
                <c:pt idx="8582">
                  <c:v>550.39917000000003</c:v>
                </c:pt>
                <c:pt idx="8583">
                  <c:v>550.43775000000005</c:v>
                </c:pt>
                <c:pt idx="8584">
                  <c:v>550.50361999999996</c:v>
                </c:pt>
                <c:pt idx="8585">
                  <c:v>550.48217</c:v>
                </c:pt>
                <c:pt idx="8586">
                  <c:v>550.54213000000004</c:v>
                </c:pt>
                <c:pt idx="8587">
                  <c:v>550.58465999999999</c:v>
                </c:pt>
                <c:pt idx="8588">
                  <c:v>550.61255000000006</c:v>
                </c:pt>
                <c:pt idx="8589">
                  <c:v>550.74161000000004</c:v>
                </c:pt>
                <c:pt idx="8590">
                  <c:v>550.79936999999995</c:v>
                </c:pt>
                <c:pt idx="8591">
                  <c:v>550.87481000000002</c:v>
                </c:pt>
                <c:pt idx="8592">
                  <c:v>550.90484000000004</c:v>
                </c:pt>
                <c:pt idx="8593">
                  <c:v>550.93079999999998</c:v>
                </c:pt>
                <c:pt idx="8594">
                  <c:v>551.02211</c:v>
                </c:pt>
                <c:pt idx="8595">
                  <c:v>551.02841999999998</c:v>
                </c:pt>
                <c:pt idx="8596">
                  <c:v>551.09649999999999</c:v>
                </c:pt>
                <c:pt idx="8597">
                  <c:v>551.09860000000003</c:v>
                </c:pt>
                <c:pt idx="8598">
                  <c:v>551.08367999999996</c:v>
                </c:pt>
                <c:pt idx="8599">
                  <c:v>551.14973999999995</c:v>
                </c:pt>
                <c:pt idx="8600">
                  <c:v>551.20767000000001</c:v>
                </c:pt>
                <c:pt idx="8601">
                  <c:v>551.27120000000002</c:v>
                </c:pt>
                <c:pt idx="8602">
                  <c:v>551.39853000000005</c:v>
                </c:pt>
                <c:pt idx="8603">
                  <c:v>551.43041000000005</c:v>
                </c:pt>
                <c:pt idx="8604">
                  <c:v>551.50197000000003</c:v>
                </c:pt>
                <c:pt idx="8605">
                  <c:v>551.54872999999998</c:v>
                </c:pt>
                <c:pt idx="8606">
                  <c:v>551.58851000000004</c:v>
                </c:pt>
                <c:pt idx="8607">
                  <c:v>551.66143999999997</c:v>
                </c:pt>
                <c:pt idx="8608">
                  <c:v>551.68748000000005</c:v>
                </c:pt>
                <c:pt idx="8609">
                  <c:v>551.68746999999996</c:v>
                </c:pt>
                <c:pt idx="8610">
                  <c:v>551.73892000000001</c:v>
                </c:pt>
                <c:pt idx="8611">
                  <c:v>551.74931000000004</c:v>
                </c:pt>
                <c:pt idx="8612">
                  <c:v>551.81791999999996</c:v>
                </c:pt>
                <c:pt idx="8613">
                  <c:v>551.93553999999995</c:v>
                </c:pt>
                <c:pt idx="8614">
                  <c:v>551.98929999999996</c:v>
                </c:pt>
                <c:pt idx="8615">
                  <c:v>552.06384000000003</c:v>
                </c:pt>
                <c:pt idx="8616">
                  <c:v>552.13724999999999</c:v>
                </c:pt>
                <c:pt idx="8617">
                  <c:v>552.18061999999998</c:v>
                </c:pt>
                <c:pt idx="8618">
                  <c:v>552.23536000000001</c:v>
                </c:pt>
                <c:pt idx="8619">
                  <c:v>552.26323000000002</c:v>
                </c:pt>
                <c:pt idx="8620">
                  <c:v>552.33118000000002</c:v>
                </c:pt>
                <c:pt idx="8621">
                  <c:v>552.32934999999998</c:v>
                </c:pt>
                <c:pt idx="8622">
                  <c:v>552.35299999999995</c:v>
                </c:pt>
                <c:pt idx="8623">
                  <c:v>552.40962999999999</c:v>
                </c:pt>
                <c:pt idx="8624">
                  <c:v>552.44440999999995</c:v>
                </c:pt>
                <c:pt idx="8625">
                  <c:v>552.54492000000005</c:v>
                </c:pt>
                <c:pt idx="8626">
                  <c:v>552.60073999999997</c:v>
                </c:pt>
                <c:pt idx="8627">
                  <c:v>552.66201999999998</c:v>
                </c:pt>
                <c:pt idx="8628">
                  <c:v>552.702</c:v>
                </c:pt>
                <c:pt idx="8629">
                  <c:v>552.76820999999995</c:v>
                </c:pt>
                <c:pt idx="8630">
                  <c:v>552.80840000000001</c:v>
                </c:pt>
                <c:pt idx="8631">
                  <c:v>552.84974999999997</c:v>
                </c:pt>
                <c:pt idx="8632">
                  <c:v>552.91661999999997</c:v>
                </c:pt>
                <c:pt idx="8633">
                  <c:v>552.90197000000001</c:v>
                </c:pt>
                <c:pt idx="8634">
                  <c:v>552.93925999999999</c:v>
                </c:pt>
                <c:pt idx="8635">
                  <c:v>552.98898999999994</c:v>
                </c:pt>
                <c:pt idx="8636">
                  <c:v>553.02571999999998</c:v>
                </c:pt>
                <c:pt idx="8637">
                  <c:v>553.13445999999999</c:v>
                </c:pt>
                <c:pt idx="8638">
                  <c:v>553.25581999999997</c:v>
                </c:pt>
                <c:pt idx="8639">
                  <c:v>553.24501999999995</c:v>
                </c:pt>
                <c:pt idx="8640">
                  <c:v>553.28860999999995</c:v>
                </c:pt>
                <c:pt idx="8641">
                  <c:v>553.35870999999997</c:v>
                </c:pt>
                <c:pt idx="8642">
                  <c:v>553.41657999999995</c:v>
                </c:pt>
                <c:pt idx="8643">
                  <c:v>553.49962000000005</c:v>
                </c:pt>
                <c:pt idx="8644">
                  <c:v>553.54903000000002</c:v>
                </c:pt>
                <c:pt idx="8645">
                  <c:v>553.56853000000001</c:v>
                </c:pt>
                <c:pt idx="8646">
                  <c:v>553.57650999999998</c:v>
                </c:pt>
                <c:pt idx="8647">
                  <c:v>553.59867999999994</c:v>
                </c:pt>
                <c:pt idx="8648">
                  <c:v>553.68260999999995</c:v>
                </c:pt>
                <c:pt idx="8649">
                  <c:v>553.76950999999997</c:v>
                </c:pt>
                <c:pt idx="8650">
                  <c:v>553.79872</c:v>
                </c:pt>
                <c:pt idx="8651">
                  <c:v>553.85284000000001</c:v>
                </c:pt>
                <c:pt idx="8652">
                  <c:v>553.87780999999995</c:v>
                </c:pt>
                <c:pt idx="8653">
                  <c:v>553.95483000000002</c:v>
                </c:pt>
                <c:pt idx="8654">
                  <c:v>554.02704000000006</c:v>
                </c:pt>
                <c:pt idx="8655">
                  <c:v>554.06312000000003</c:v>
                </c:pt>
                <c:pt idx="8656">
                  <c:v>554.07668000000001</c:v>
                </c:pt>
                <c:pt idx="8657">
                  <c:v>554.11707999999999</c:v>
                </c:pt>
                <c:pt idx="8658">
                  <c:v>554.14747</c:v>
                </c:pt>
                <c:pt idx="8659">
                  <c:v>554.16321000000005</c:v>
                </c:pt>
                <c:pt idx="8660">
                  <c:v>554.25</c:v>
                </c:pt>
                <c:pt idx="8661">
                  <c:v>554.32872999999995</c:v>
                </c:pt>
                <c:pt idx="8662">
                  <c:v>554.41418999999996</c:v>
                </c:pt>
                <c:pt idx="8663">
                  <c:v>554.46254999999996</c:v>
                </c:pt>
                <c:pt idx="8664">
                  <c:v>554.48541</c:v>
                </c:pt>
                <c:pt idx="8665">
                  <c:v>554.54583000000002</c:v>
                </c:pt>
                <c:pt idx="8666">
                  <c:v>554.60636</c:v>
                </c:pt>
                <c:pt idx="8667">
                  <c:v>554.66156000000001</c:v>
                </c:pt>
                <c:pt idx="8668">
                  <c:v>554.72874999999999</c:v>
                </c:pt>
                <c:pt idx="8669">
                  <c:v>554.71217999999999</c:v>
                </c:pt>
                <c:pt idx="8670">
                  <c:v>554.75331000000006</c:v>
                </c:pt>
                <c:pt idx="8671">
                  <c:v>554.80271000000005</c:v>
                </c:pt>
                <c:pt idx="8672">
                  <c:v>554.86770000000001</c:v>
                </c:pt>
                <c:pt idx="8673">
                  <c:v>554.96267</c:v>
                </c:pt>
                <c:pt idx="8674">
                  <c:v>555.01277000000005</c:v>
                </c:pt>
                <c:pt idx="8675">
                  <c:v>555.07890999999995</c:v>
                </c:pt>
                <c:pt idx="8676">
                  <c:v>555.13216</c:v>
                </c:pt>
                <c:pt idx="8677">
                  <c:v>555.18084999999996</c:v>
                </c:pt>
                <c:pt idx="8678">
                  <c:v>555.27905999999996</c:v>
                </c:pt>
                <c:pt idx="8679">
                  <c:v>555.29124999999999</c:v>
                </c:pt>
                <c:pt idx="8680">
                  <c:v>555.33191999999997</c:v>
                </c:pt>
                <c:pt idx="8681">
                  <c:v>555.32933000000003</c:v>
                </c:pt>
                <c:pt idx="8682">
                  <c:v>555.34838999999999</c:v>
                </c:pt>
                <c:pt idx="8683">
                  <c:v>555.38154999999995</c:v>
                </c:pt>
                <c:pt idx="8684">
                  <c:v>555.43575999999996</c:v>
                </c:pt>
                <c:pt idx="8685">
                  <c:v>555.51202000000001</c:v>
                </c:pt>
                <c:pt idx="8686">
                  <c:v>555.57979</c:v>
                </c:pt>
                <c:pt idx="8687">
                  <c:v>555.60531000000003</c:v>
                </c:pt>
                <c:pt idx="8688">
                  <c:v>555.66314</c:v>
                </c:pt>
                <c:pt idx="8689">
                  <c:v>555.72348999999997</c:v>
                </c:pt>
                <c:pt idx="8690">
                  <c:v>555.79154000000005</c:v>
                </c:pt>
                <c:pt idx="8691">
                  <c:v>555.83442000000002</c:v>
                </c:pt>
                <c:pt idx="8692">
                  <c:v>555.88140999999996</c:v>
                </c:pt>
                <c:pt idx="8693">
                  <c:v>555.90804000000003</c:v>
                </c:pt>
                <c:pt idx="8694">
                  <c:v>555.93399999999997</c:v>
                </c:pt>
                <c:pt idx="8695">
                  <c:v>555.92936999999995</c:v>
                </c:pt>
                <c:pt idx="8696">
                  <c:v>555.98279000000002</c:v>
                </c:pt>
                <c:pt idx="8697">
                  <c:v>556.09834000000001</c:v>
                </c:pt>
                <c:pt idx="8698">
                  <c:v>556.16233</c:v>
                </c:pt>
                <c:pt idx="8699">
                  <c:v>556.21614999999997</c:v>
                </c:pt>
                <c:pt idx="8700">
                  <c:v>556.27650000000006</c:v>
                </c:pt>
                <c:pt idx="8701">
                  <c:v>556.36239</c:v>
                </c:pt>
                <c:pt idx="8702">
                  <c:v>556.39617999999996</c:v>
                </c:pt>
                <c:pt idx="8703">
                  <c:v>556.44059000000004</c:v>
                </c:pt>
                <c:pt idx="8704">
                  <c:v>556.47860000000003</c:v>
                </c:pt>
                <c:pt idx="8705">
                  <c:v>556.48325999999997</c:v>
                </c:pt>
                <c:pt idx="8706">
                  <c:v>556.49071000000004</c:v>
                </c:pt>
                <c:pt idx="8707">
                  <c:v>556.55142999999998</c:v>
                </c:pt>
                <c:pt idx="8708">
                  <c:v>556.57308</c:v>
                </c:pt>
                <c:pt idx="8709">
                  <c:v>556.71524999999997</c:v>
                </c:pt>
                <c:pt idx="8710">
                  <c:v>556.79300999999998</c:v>
                </c:pt>
                <c:pt idx="8711">
                  <c:v>556.83158000000003</c:v>
                </c:pt>
                <c:pt idx="8712">
                  <c:v>556.88887999999997</c:v>
                </c:pt>
                <c:pt idx="8713">
                  <c:v>556.93871000000001</c:v>
                </c:pt>
                <c:pt idx="8714">
                  <c:v>556.98344999999995</c:v>
                </c:pt>
                <c:pt idx="8715">
                  <c:v>557.04358999999999</c:v>
                </c:pt>
                <c:pt idx="8716">
                  <c:v>557.07420000000002</c:v>
                </c:pt>
                <c:pt idx="8717">
                  <c:v>557.09123</c:v>
                </c:pt>
                <c:pt idx="8718">
                  <c:v>557.13378999999998</c:v>
                </c:pt>
                <c:pt idx="8719">
                  <c:v>557.18008999999995</c:v>
                </c:pt>
                <c:pt idx="8720">
                  <c:v>557.21957999999995</c:v>
                </c:pt>
                <c:pt idx="8721">
                  <c:v>557.33195000000001</c:v>
                </c:pt>
                <c:pt idx="8722">
                  <c:v>557.37226999999996</c:v>
                </c:pt>
                <c:pt idx="8723">
                  <c:v>557.42709000000002</c:v>
                </c:pt>
                <c:pt idx="8724">
                  <c:v>557.47995000000003</c:v>
                </c:pt>
                <c:pt idx="8725">
                  <c:v>557.54350999999997</c:v>
                </c:pt>
                <c:pt idx="8726">
                  <c:v>557.57766000000004</c:v>
                </c:pt>
                <c:pt idx="8727">
                  <c:v>557.63553999999999</c:v>
                </c:pt>
                <c:pt idx="8728">
                  <c:v>557.66890000000001</c:v>
                </c:pt>
                <c:pt idx="8729">
                  <c:v>557.69015000000002</c:v>
                </c:pt>
                <c:pt idx="8730">
                  <c:v>557.73760000000004</c:v>
                </c:pt>
                <c:pt idx="8731">
                  <c:v>557.79826000000003</c:v>
                </c:pt>
                <c:pt idx="8732">
                  <c:v>557.83276000000001</c:v>
                </c:pt>
                <c:pt idx="8733">
                  <c:v>557.90494999999999</c:v>
                </c:pt>
                <c:pt idx="8734">
                  <c:v>557.95666000000006</c:v>
                </c:pt>
                <c:pt idx="8735">
                  <c:v>558.02502000000004</c:v>
                </c:pt>
                <c:pt idx="8736">
                  <c:v>558.08200999999997</c:v>
                </c:pt>
                <c:pt idx="8737">
                  <c:v>558.11913000000004</c:v>
                </c:pt>
                <c:pt idx="8738">
                  <c:v>558.17831999999999</c:v>
                </c:pt>
                <c:pt idx="8739">
                  <c:v>558.23701000000005</c:v>
                </c:pt>
                <c:pt idx="8740">
                  <c:v>558.27300000000002</c:v>
                </c:pt>
                <c:pt idx="8741">
                  <c:v>558.26112999999998</c:v>
                </c:pt>
                <c:pt idx="8742">
                  <c:v>558.31664000000001</c:v>
                </c:pt>
                <c:pt idx="8743">
                  <c:v>558.38310999999999</c:v>
                </c:pt>
                <c:pt idx="8744">
                  <c:v>558.43046000000004</c:v>
                </c:pt>
                <c:pt idx="8745">
                  <c:v>558.53094999999996</c:v>
                </c:pt>
                <c:pt idx="8746">
                  <c:v>558.58091000000002</c:v>
                </c:pt>
                <c:pt idx="8747">
                  <c:v>558.61450000000002</c:v>
                </c:pt>
                <c:pt idx="8748">
                  <c:v>558.68640000000005</c:v>
                </c:pt>
                <c:pt idx="8749">
                  <c:v>558.77601000000004</c:v>
                </c:pt>
                <c:pt idx="8750">
                  <c:v>558.77646000000004</c:v>
                </c:pt>
                <c:pt idx="8751">
                  <c:v>558.82545000000005</c:v>
                </c:pt>
                <c:pt idx="8752">
                  <c:v>558.87302999999997</c:v>
                </c:pt>
                <c:pt idx="8753">
                  <c:v>558.88845000000003</c:v>
                </c:pt>
                <c:pt idx="8754">
                  <c:v>558.90111999999999</c:v>
                </c:pt>
                <c:pt idx="8755">
                  <c:v>559.01571999999999</c:v>
                </c:pt>
                <c:pt idx="8756">
                  <c:v>559.07326999999998</c:v>
                </c:pt>
                <c:pt idx="8757">
                  <c:v>559.13684000000001</c:v>
                </c:pt>
                <c:pt idx="8758">
                  <c:v>559.21119999999996</c:v>
                </c:pt>
                <c:pt idx="8759">
                  <c:v>559.21606999999995</c:v>
                </c:pt>
                <c:pt idx="8760">
                  <c:v>559.30736000000002</c:v>
                </c:pt>
                <c:pt idx="8761">
                  <c:v>559.32006000000001</c:v>
                </c:pt>
                <c:pt idx="8762">
                  <c:v>559.40062999999998</c:v>
                </c:pt>
                <c:pt idx="8763">
                  <c:v>559.43424000000005</c:v>
                </c:pt>
                <c:pt idx="8764">
                  <c:v>559.47348</c:v>
                </c:pt>
                <c:pt idx="8765">
                  <c:v>559.48749999999995</c:v>
                </c:pt>
                <c:pt idx="8766">
                  <c:v>559.50638000000004</c:v>
                </c:pt>
                <c:pt idx="8767">
                  <c:v>559.53962000000001</c:v>
                </c:pt>
                <c:pt idx="8768">
                  <c:v>559.59689000000003</c:v>
                </c:pt>
                <c:pt idx="8769">
                  <c:v>559.72491000000002</c:v>
                </c:pt>
                <c:pt idx="8770">
                  <c:v>559.78575000000001</c:v>
                </c:pt>
                <c:pt idx="8771">
                  <c:v>559.84374000000003</c:v>
                </c:pt>
                <c:pt idx="8772">
                  <c:v>559.88296000000003</c:v>
                </c:pt>
                <c:pt idx="8773">
                  <c:v>559.92692</c:v>
                </c:pt>
                <c:pt idx="8774">
                  <c:v>559.95253000000002</c:v>
                </c:pt>
                <c:pt idx="8775">
                  <c:v>560.00917000000004</c:v>
                </c:pt>
                <c:pt idx="8776">
                  <c:v>560.06818999999996</c:v>
                </c:pt>
                <c:pt idx="8777">
                  <c:v>560.10500999999999</c:v>
                </c:pt>
                <c:pt idx="8778">
                  <c:v>560.16611</c:v>
                </c:pt>
                <c:pt idx="8779">
                  <c:v>560.19615999999996</c:v>
                </c:pt>
                <c:pt idx="8780">
                  <c:v>560.26954999999998</c:v>
                </c:pt>
                <c:pt idx="8781">
                  <c:v>560.32000000000005</c:v>
                </c:pt>
                <c:pt idx="8782">
                  <c:v>560.35918000000004</c:v>
                </c:pt>
                <c:pt idx="8783">
                  <c:v>560.43136000000004</c:v>
                </c:pt>
                <c:pt idx="8784">
                  <c:v>560.46150999999998</c:v>
                </c:pt>
                <c:pt idx="8785">
                  <c:v>560.52164000000005</c:v>
                </c:pt>
                <c:pt idx="8786">
                  <c:v>560.56385</c:v>
                </c:pt>
                <c:pt idx="8787">
                  <c:v>560.63382000000001</c:v>
                </c:pt>
                <c:pt idx="8788">
                  <c:v>560.66499999999996</c:v>
                </c:pt>
                <c:pt idx="8789">
                  <c:v>560.68564000000003</c:v>
                </c:pt>
                <c:pt idx="8790">
                  <c:v>560.72425999999996</c:v>
                </c:pt>
                <c:pt idx="8791">
                  <c:v>560.78168000000005</c:v>
                </c:pt>
                <c:pt idx="8792">
                  <c:v>560.83330999999998</c:v>
                </c:pt>
                <c:pt idx="8793">
                  <c:v>560.93508999999995</c:v>
                </c:pt>
                <c:pt idx="8794">
                  <c:v>560.99769000000003</c:v>
                </c:pt>
                <c:pt idx="8795">
                  <c:v>561.02959999999996</c:v>
                </c:pt>
                <c:pt idx="8796">
                  <c:v>561.07776999999999</c:v>
                </c:pt>
                <c:pt idx="8797">
                  <c:v>561.13503000000003</c:v>
                </c:pt>
                <c:pt idx="8798">
                  <c:v>561.20209</c:v>
                </c:pt>
                <c:pt idx="8799">
                  <c:v>561.21891000000005</c:v>
                </c:pt>
                <c:pt idx="8800">
                  <c:v>561.28125999999997</c:v>
                </c:pt>
                <c:pt idx="8801">
                  <c:v>561.29687000000001</c:v>
                </c:pt>
                <c:pt idx="8802">
                  <c:v>561.33146999999997</c:v>
                </c:pt>
                <c:pt idx="8803">
                  <c:v>561.36978999999997</c:v>
                </c:pt>
                <c:pt idx="8804">
                  <c:v>561.45434</c:v>
                </c:pt>
                <c:pt idx="8805">
                  <c:v>561.51009999999997</c:v>
                </c:pt>
                <c:pt idx="8806">
                  <c:v>561.58153000000004</c:v>
                </c:pt>
                <c:pt idx="8807">
                  <c:v>561.62769000000003</c:v>
                </c:pt>
                <c:pt idx="8808">
                  <c:v>561.66191000000003</c:v>
                </c:pt>
                <c:pt idx="8809">
                  <c:v>561.72991000000002</c:v>
                </c:pt>
                <c:pt idx="8810">
                  <c:v>561.78107</c:v>
                </c:pt>
                <c:pt idx="8811">
                  <c:v>561.84402999999998</c:v>
                </c:pt>
                <c:pt idx="8812">
                  <c:v>561.89988000000005</c:v>
                </c:pt>
                <c:pt idx="8813">
                  <c:v>561.90075999999999</c:v>
                </c:pt>
                <c:pt idx="8814">
                  <c:v>561.94011999999998</c:v>
                </c:pt>
                <c:pt idx="8815">
                  <c:v>561.99636999999996</c:v>
                </c:pt>
                <c:pt idx="8816">
                  <c:v>562.01640999999995</c:v>
                </c:pt>
                <c:pt idx="8817">
                  <c:v>562.13453000000004</c:v>
                </c:pt>
                <c:pt idx="8818">
                  <c:v>562.15949999999998</c:v>
                </c:pt>
                <c:pt idx="8819">
                  <c:v>562.20023000000003</c:v>
                </c:pt>
                <c:pt idx="8820">
                  <c:v>562.27844000000005</c:v>
                </c:pt>
                <c:pt idx="8821">
                  <c:v>562.32439999999997</c:v>
                </c:pt>
                <c:pt idx="8822">
                  <c:v>562.34355000000005</c:v>
                </c:pt>
                <c:pt idx="8823">
                  <c:v>562.42295999999999</c:v>
                </c:pt>
                <c:pt idx="8824">
                  <c:v>562.50300000000004</c:v>
                </c:pt>
                <c:pt idx="8825">
                  <c:v>562.50631999999996</c:v>
                </c:pt>
                <c:pt idx="8826">
                  <c:v>562.51810999999998</c:v>
                </c:pt>
                <c:pt idx="8827">
                  <c:v>562.61069999999995</c:v>
                </c:pt>
                <c:pt idx="8828">
                  <c:v>562.60826999999995</c:v>
                </c:pt>
                <c:pt idx="8829">
                  <c:v>562.71196999999995</c:v>
                </c:pt>
                <c:pt idx="8830">
                  <c:v>562.75773000000004</c:v>
                </c:pt>
                <c:pt idx="8831">
                  <c:v>562.80178000000001</c:v>
                </c:pt>
                <c:pt idx="8832">
                  <c:v>562.85974999999996</c:v>
                </c:pt>
                <c:pt idx="8833">
                  <c:v>562.91584</c:v>
                </c:pt>
                <c:pt idx="8834">
                  <c:v>562.97567000000004</c:v>
                </c:pt>
                <c:pt idx="8835">
                  <c:v>562.99752000000001</c:v>
                </c:pt>
                <c:pt idx="8836">
                  <c:v>563.07361000000003</c:v>
                </c:pt>
                <c:pt idx="8837">
                  <c:v>563.04124999999999</c:v>
                </c:pt>
                <c:pt idx="8838">
                  <c:v>563.10181</c:v>
                </c:pt>
                <c:pt idx="8839">
                  <c:v>563.13561000000004</c:v>
                </c:pt>
                <c:pt idx="8840">
                  <c:v>563.14751000000001</c:v>
                </c:pt>
                <c:pt idx="8841">
                  <c:v>563.30519000000004</c:v>
                </c:pt>
                <c:pt idx="8842">
                  <c:v>563.36342999999999</c:v>
                </c:pt>
                <c:pt idx="8843">
                  <c:v>563.40224999999998</c:v>
                </c:pt>
                <c:pt idx="8844">
                  <c:v>563.45875000000001</c:v>
                </c:pt>
                <c:pt idx="8845">
                  <c:v>563.50469999999996</c:v>
                </c:pt>
                <c:pt idx="8846">
                  <c:v>563.55382999999995</c:v>
                </c:pt>
                <c:pt idx="8847">
                  <c:v>563.60197000000005</c:v>
                </c:pt>
                <c:pt idx="8848">
                  <c:v>563.68025999999998</c:v>
                </c:pt>
                <c:pt idx="8849">
                  <c:v>563.70218</c:v>
                </c:pt>
                <c:pt idx="8850">
                  <c:v>563.71205999999995</c:v>
                </c:pt>
                <c:pt idx="8851">
                  <c:v>563.74604999999997</c:v>
                </c:pt>
                <c:pt idx="8852">
                  <c:v>563.81268999999998</c:v>
                </c:pt>
                <c:pt idx="8853">
                  <c:v>563.92845</c:v>
                </c:pt>
                <c:pt idx="8854">
                  <c:v>563.97864000000004</c:v>
                </c:pt>
                <c:pt idx="8855">
                  <c:v>563.98270000000002</c:v>
                </c:pt>
                <c:pt idx="8856">
                  <c:v>564.07956999999999</c:v>
                </c:pt>
                <c:pt idx="8857">
                  <c:v>564.13788999999997</c:v>
                </c:pt>
                <c:pt idx="8858">
                  <c:v>564.15231000000006</c:v>
                </c:pt>
                <c:pt idx="8859">
                  <c:v>564.21006</c:v>
                </c:pt>
                <c:pt idx="8860">
                  <c:v>564.27891999999997</c:v>
                </c:pt>
                <c:pt idx="8861">
                  <c:v>564.26823000000002</c:v>
                </c:pt>
                <c:pt idx="8862">
                  <c:v>564.28742999999997</c:v>
                </c:pt>
                <c:pt idx="8863">
                  <c:v>564.33730000000003</c:v>
                </c:pt>
                <c:pt idx="8864">
                  <c:v>564.36842999999999</c:v>
                </c:pt>
                <c:pt idx="8865">
                  <c:v>564.49009999999998</c:v>
                </c:pt>
                <c:pt idx="8866">
                  <c:v>564.54816000000005</c:v>
                </c:pt>
                <c:pt idx="8867">
                  <c:v>564.58344</c:v>
                </c:pt>
                <c:pt idx="8868">
                  <c:v>564.65200000000004</c:v>
                </c:pt>
                <c:pt idx="8869">
                  <c:v>564.67366000000004</c:v>
                </c:pt>
                <c:pt idx="8870">
                  <c:v>564.72821999999996</c:v>
                </c:pt>
                <c:pt idx="8871">
                  <c:v>564.78174999999999</c:v>
                </c:pt>
                <c:pt idx="8872">
                  <c:v>564.84050000000002</c:v>
                </c:pt>
                <c:pt idx="8873">
                  <c:v>564.83641999999998</c:v>
                </c:pt>
                <c:pt idx="8874">
                  <c:v>564.88082999999995</c:v>
                </c:pt>
                <c:pt idx="8875">
                  <c:v>564.93290999999999</c:v>
                </c:pt>
                <c:pt idx="8876">
                  <c:v>565.01433999999995</c:v>
                </c:pt>
                <c:pt idx="8877">
                  <c:v>565.09518000000003</c:v>
                </c:pt>
                <c:pt idx="8878">
                  <c:v>565.13130000000001</c:v>
                </c:pt>
                <c:pt idx="8879">
                  <c:v>565.20174999999995</c:v>
                </c:pt>
                <c:pt idx="8880">
                  <c:v>565.24861999999996</c:v>
                </c:pt>
                <c:pt idx="8881">
                  <c:v>565.31248000000005</c:v>
                </c:pt>
                <c:pt idx="8882">
                  <c:v>565.37473</c:v>
                </c:pt>
                <c:pt idx="8883">
                  <c:v>565.40102999999999</c:v>
                </c:pt>
                <c:pt idx="8884">
                  <c:v>565.45623000000001</c:v>
                </c:pt>
                <c:pt idx="8885">
                  <c:v>565.42924000000005</c:v>
                </c:pt>
                <c:pt idx="8886">
                  <c:v>565.45871999999997</c:v>
                </c:pt>
                <c:pt idx="8887">
                  <c:v>565.51288</c:v>
                </c:pt>
                <c:pt idx="8888">
                  <c:v>565.57001000000002</c:v>
                </c:pt>
                <c:pt idx="8889">
                  <c:v>565.70848000000001</c:v>
                </c:pt>
                <c:pt idx="8890">
                  <c:v>565.75809000000004</c:v>
                </c:pt>
                <c:pt idx="8891">
                  <c:v>565.80695000000003</c:v>
                </c:pt>
                <c:pt idx="8892">
                  <c:v>565.85443999999995</c:v>
                </c:pt>
                <c:pt idx="8893">
                  <c:v>565.92592999999999</c:v>
                </c:pt>
                <c:pt idx="8894">
                  <c:v>565.98859000000004</c:v>
                </c:pt>
                <c:pt idx="8895">
                  <c:v>566.05758000000003</c:v>
                </c:pt>
                <c:pt idx="8896">
                  <c:v>566.09930999999995</c:v>
                </c:pt>
                <c:pt idx="8897">
                  <c:v>566.09596999999997</c:v>
                </c:pt>
                <c:pt idx="8898">
                  <c:v>566.10405000000003</c:v>
                </c:pt>
                <c:pt idx="8899">
                  <c:v>566.11105999999995</c:v>
                </c:pt>
                <c:pt idx="8900">
                  <c:v>566.17831999999999</c:v>
                </c:pt>
                <c:pt idx="8901">
                  <c:v>566.29539</c:v>
                </c:pt>
                <c:pt idx="8902">
                  <c:v>566.35149000000001</c:v>
                </c:pt>
                <c:pt idx="8903">
                  <c:v>566.3759</c:v>
                </c:pt>
                <c:pt idx="8904">
                  <c:v>566.44584999999995</c:v>
                </c:pt>
                <c:pt idx="8905">
                  <c:v>566.50580000000002</c:v>
                </c:pt>
                <c:pt idx="8906">
                  <c:v>566.53503000000001</c:v>
                </c:pt>
                <c:pt idx="8907">
                  <c:v>566.59820000000002</c:v>
                </c:pt>
                <c:pt idx="8908">
                  <c:v>566.64436000000001</c:v>
                </c:pt>
                <c:pt idx="8909">
                  <c:v>566.65724</c:v>
                </c:pt>
                <c:pt idx="8910">
                  <c:v>566.69304</c:v>
                </c:pt>
                <c:pt idx="8911">
                  <c:v>566.75927000000001</c:v>
                </c:pt>
                <c:pt idx="8912">
                  <c:v>566.82105000000001</c:v>
                </c:pt>
                <c:pt idx="8913">
                  <c:v>566.91377</c:v>
                </c:pt>
                <c:pt idx="8914">
                  <c:v>566.97224000000006</c:v>
                </c:pt>
                <c:pt idx="8915">
                  <c:v>567.02713000000006</c:v>
                </c:pt>
                <c:pt idx="8916">
                  <c:v>567.06262000000004</c:v>
                </c:pt>
                <c:pt idx="8917">
                  <c:v>567.10536999999999</c:v>
                </c:pt>
                <c:pt idx="8918">
                  <c:v>567.15165999999999</c:v>
                </c:pt>
                <c:pt idx="8919">
                  <c:v>567.23311999999999</c:v>
                </c:pt>
                <c:pt idx="8920">
                  <c:v>567.27765999999997</c:v>
                </c:pt>
                <c:pt idx="8921">
                  <c:v>567.30985999999996</c:v>
                </c:pt>
                <c:pt idx="8922">
                  <c:v>567.33812999999998</c:v>
                </c:pt>
                <c:pt idx="8923">
                  <c:v>567.37298999999996</c:v>
                </c:pt>
                <c:pt idx="8924">
                  <c:v>567.41629999999998</c:v>
                </c:pt>
                <c:pt idx="8925">
                  <c:v>567.52241000000004</c:v>
                </c:pt>
                <c:pt idx="8926">
                  <c:v>567.54963999999995</c:v>
                </c:pt>
                <c:pt idx="8927">
                  <c:v>567.59928000000002</c:v>
                </c:pt>
                <c:pt idx="8928">
                  <c:v>567.66010000000006</c:v>
                </c:pt>
                <c:pt idx="8929">
                  <c:v>567.71069</c:v>
                </c:pt>
                <c:pt idx="8930">
                  <c:v>567.75687000000005</c:v>
                </c:pt>
                <c:pt idx="8931">
                  <c:v>567.81946000000005</c:v>
                </c:pt>
                <c:pt idx="8932">
                  <c:v>567.88912000000005</c:v>
                </c:pt>
                <c:pt idx="8933">
                  <c:v>567.89044000000001</c:v>
                </c:pt>
                <c:pt idx="8934">
                  <c:v>567.90381000000002</c:v>
                </c:pt>
                <c:pt idx="8935">
                  <c:v>567.96750999999995</c:v>
                </c:pt>
                <c:pt idx="8936">
                  <c:v>567.99045000000001</c:v>
                </c:pt>
                <c:pt idx="8937">
                  <c:v>568.04988000000003</c:v>
                </c:pt>
                <c:pt idx="8938">
                  <c:v>568.14454999999998</c:v>
                </c:pt>
                <c:pt idx="8939">
                  <c:v>568.21155999999996</c:v>
                </c:pt>
                <c:pt idx="8940">
                  <c:v>568.25536</c:v>
                </c:pt>
                <c:pt idx="8941">
                  <c:v>568.31209999999999</c:v>
                </c:pt>
                <c:pt idx="8942">
                  <c:v>568.37600999999995</c:v>
                </c:pt>
                <c:pt idx="8943">
                  <c:v>568.39359999999999</c:v>
                </c:pt>
                <c:pt idx="8944">
                  <c:v>568.45636000000002</c:v>
                </c:pt>
                <c:pt idx="8945">
                  <c:v>568.45519999999999</c:v>
                </c:pt>
                <c:pt idx="8946">
                  <c:v>568.46232999999995</c:v>
                </c:pt>
                <c:pt idx="8947">
                  <c:v>568.55290000000002</c:v>
                </c:pt>
                <c:pt idx="8948">
                  <c:v>568.61883999999998</c:v>
                </c:pt>
                <c:pt idx="8949">
                  <c:v>568.69212000000005</c:v>
                </c:pt>
                <c:pt idx="8950">
                  <c:v>568.75067999999999</c:v>
                </c:pt>
                <c:pt idx="8951">
                  <c:v>568.78958</c:v>
                </c:pt>
                <c:pt idx="8952">
                  <c:v>568.84934999999996</c:v>
                </c:pt>
                <c:pt idx="8953">
                  <c:v>568.91070000000002</c:v>
                </c:pt>
                <c:pt idx="8954">
                  <c:v>568.98361</c:v>
                </c:pt>
                <c:pt idx="8955">
                  <c:v>569.01553000000001</c:v>
                </c:pt>
                <c:pt idx="8956">
                  <c:v>569.07875999999999</c:v>
                </c:pt>
                <c:pt idx="8957">
                  <c:v>569.06690000000003</c:v>
                </c:pt>
                <c:pt idx="8958">
                  <c:v>569.06862000000001</c:v>
                </c:pt>
                <c:pt idx="8959">
                  <c:v>569.14135999999996</c:v>
                </c:pt>
                <c:pt idx="8960">
                  <c:v>569.14566000000002</c:v>
                </c:pt>
                <c:pt idx="8961">
                  <c:v>569.29544999999996</c:v>
                </c:pt>
                <c:pt idx="8962">
                  <c:v>569.32442000000003</c:v>
                </c:pt>
                <c:pt idx="8963">
                  <c:v>569.40094999999997</c:v>
                </c:pt>
                <c:pt idx="8964">
                  <c:v>569.47513000000004</c:v>
                </c:pt>
                <c:pt idx="8965">
                  <c:v>569.53665000000001</c:v>
                </c:pt>
                <c:pt idx="8966">
                  <c:v>569.57842000000005</c:v>
                </c:pt>
                <c:pt idx="8967">
                  <c:v>569.58398</c:v>
                </c:pt>
                <c:pt idx="8968">
                  <c:v>569.64729</c:v>
                </c:pt>
                <c:pt idx="8969">
                  <c:v>569.65486999999996</c:v>
                </c:pt>
                <c:pt idx="8970">
                  <c:v>569.66744000000006</c:v>
                </c:pt>
                <c:pt idx="8971">
                  <c:v>569.70288000000005</c:v>
                </c:pt>
                <c:pt idx="8972">
                  <c:v>569.78806999999995</c:v>
                </c:pt>
                <c:pt idx="8973">
                  <c:v>569.87381000000005</c:v>
                </c:pt>
                <c:pt idx="8974">
                  <c:v>569.94041000000004</c:v>
                </c:pt>
                <c:pt idx="8975">
                  <c:v>570.00243</c:v>
                </c:pt>
                <c:pt idx="8976">
                  <c:v>570.05718000000002</c:v>
                </c:pt>
                <c:pt idx="8977">
                  <c:v>570.07847000000004</c:v>
                </c:pt>
                <c:pt idx="8978">
                  <c:v>570.13887999999997</c:v>
                </c:pt>
                <c:pt idx="8979">
                  <c:v>570.19259</c:v>
                </c:pt>
                <c:pt idx="8980">
                  <c:v>570.24267999999995</c:v>
                </c:pt>
                <c:pt idx="8981">
                  <c:v>570.24436000000003</c:v>
                </c:pt>
                <c:pt idx="8982">
                  <c:v>570.27260999999999</c:v>
                </c:pt>
                <c:pt idx="8983">
                  <c:v>570.29386999999997</c:v>
                </c:pt>
                <c:pt idx="8984">
                  <c:v>570.34270000000004</c:v>
                </c:pt>
                <c:pt idx="8985">
                  <c:v>570.46176000000003</c:v>
                </c:pt>
                <c:pt idx="8986">
                  <c:v>570.52471000000003</c:v>
                </c:pt>
                <c:pt idx="8987">
                  <c:v>570.57727</c:v>
                </c:pt>
                <c:pt idx="8988">
                  <c:v>570.65553999999997</c:v>
                </c:pt>
                <c:pt idx="8989">
                  <c:v>570.66200000000003</c:v>
                </c:pt>
                <c:pt idx="8990">
                  <c:v>570.73014999999998</c:v>
                </c:pt>
                <c:pt idx="8991">
                  <c:v>570.79792999999995</c:v>
                </c:pt>
                <c:pt idx="8992">
                  <c:v>570.80440999999996</c:v>
                </c:pt>
                <c:pt idx="8993">
                  <c:v>570.83667000000003</c:v>
                </c:pt>
                <c:pt idx="8994">
                  <c:v>570.87284999999997</c:v>
                </c:pt>
                <c:pt idx="8995">
                  <c:v>570.88561000000004</c:v>
                </c:pt>
                <c:pt idx="8996">
                  <c:v>570.96761000000004</c:v>
                </c:pt>
                <c:pt idx="8997">
                  <c:v>571.07506000000001</c:v>
                </c:pt>
                <c:pt idx="8998">
                  <c:v>571.13441999999998</c:v>
                </c:pt>
                <c:pt idx="8999">
                  <c:v>571.18890999999996</c:v>
                </c:pt>
                <c:pt idx="9000">
                  <c:v>571.22766000000001</c:v>
                </c:pt>
                <c:pt idx="9001">
                  <c:v>571.29989</c:v>
                </c:pt>
                <c:pt idx="9002">
                  <c:v>571.33888000000002</c:v>
                </c:pt>
                <c:pt idx="9003">
                  <c:v>571.40398000000005</c:v>
                </c:pt>
                <c:pt idx="9004">
                  <c:v>571.44457999999997</c:v>
                </c:pt>
                <c:pt idx="9005">
                  <c:v>571.47256000000004</c:v>
                </c:pt>
                <c:pt idx="9006">
                  <c:v>571.48674000000005</c:v>
                </c:pt>
                <c:pt idx="9007">
                  <c:v>571.53579000000002</c:v>
                </c:pt>
                <c:pt idx="9008">
                  <c:v>571.61819000000003</c:v>
                </c:pt>
                <c:pt idx="9009">
                  <c:v>571.70840999999996</c:v>
                </c:pt>
                <c:pt idx="9010">
                  <c:v>571.74149</c:v>
                </c:pt>
                <c:pt idx="9011">
                  <c:v>571.78729999999996</c:v>
                </c:pt>
                <c:pt idx="9012">
                  <c:v>571.83558000000005</c:v>
                </c:pt>
                <c:pt idx="9013">
                  <c:v>571.89752999999996</c:v>
                </c:pt>
                <c:pt idx="9014">
                  <c:v>571.96507999999994</c:v>
                </c:pt>
                <c:pt idx="9015">
                  <c:v>572.03328999999997</c:v>
                </c:pt>
                <c:pt idx="9016">
                  <c:v>572.05547000000001</c:v>
                </c:pt>
                <c:pt idx="9017">
                  <c:v>572.06690000000003</c:v>
                </c:pt>
                <c:pt idx="9018">
                  <c:v>572.05965000000003</c:v>
                </c:pt>
                <c:pt idx="9019">
                  <c:v>572.11798999999996</c:v>
                </c:pt>
                <c:pt idx="9020">
                  <c:v>572.16896999999994</c:v>
                </c:pt>
                <c:pt idx="9021">
                  <c:v>572.27259000000004</c:v>
                </c:pt>
                <c:pt idx="9022">
                  <c:v>572.33015999999998</c:v>
                </c:pt>
                <c:pt idx="9023">
                  <c:v>572.40494000000001</c:v>
                </c:pt>
                <c:pt idx="9024">
                  <c:v>572.44815000000006</c:v>
                </c:pt>
                <c:pt idx="9025">
                  <c:v>572.46933999999999</c:v>
                </c:pt>
                <c:pt idx="9026">
                  <c:v>572.54913999999997</c:v>
                </c:pt>
                <c:pt idx="9027">
                  <c:v>572.59866</c:v>
                </c:pt>
                <c:pt idx="9028">
                  <c:v>572.62504000000001</c:v>
                </c:pt>
                <c:pt idx="9029">
                  <c:v>572.65809999999999</c:v>
                </c:pt>
                <c:pt idx="9030">
                  <c:v>572.63751000000002</c:v>
                </c:pt>
                <c:pt idx="9031">
                  <c:v>572.67862000000002</c:v>
                </c:pt>
                <c:pt idx="9032">
                  <c:v>572.74289999999996</c:v>
                </c:pt>
                <c:pt idx="9033">
                  <c:v>572.91128000000003</c:v>
                </c:pt>
                <c:pt idx="9034">
                  <c:v>572.97668999999996</c:v>
                </c:pt>
                <c:pt idx="9035">
                  <c:v>572.98902999999996</c:v>
                </c:pt>
                <c:pt idx="9036">
                  <c:v>573.06119000000001</c:v>
                </c:pt>
                <c:pt idx="9037">
                  <c:v>573.11424999999997</c:v>
                </c:pt>
                <c:pt idx="9038">
                  <c:v>573.15188999999998</c:v>
                </c:pt>
                <c:pt idx="9039">
                  <c:v>573.18741999999997</c:v>
                </c:pt>
                <c:pt idx="9040">
                  <c:v>573.23518999999999</c:v>
                </c:pt>
                <c:pt idx="9041">
                  <c:v>573.23620000000005</c:v>
                </c:pt>
                <c:pt idx="9042">
                  <c:v>573.24814000000003</c:v>
                </c:pt>
                <c:pt idx="9043">
                  <c:v>573.27502000000004</c:v>
                </c:pt>
                <c:pt idx="9044">
                  <c:v>573.4162</c:v>
                </c:pt>
                <c:pt idx="9045">
                  <c:v>573.52538000000004</c:v>
                </c:pt>
                <c:pt idx="9046">
                  <c:v>573.55447000000004</c:v>
                </c:pt>
                <c:pt idx="9047">
                  <c:v>573.60599000000002</c:v>
                </c:pt>
                <c:pt idx="9048">
                  <c:v>573.63439000000005</c:v>
                </c:pt>
                <c:pt idx="9049">
                  <c:v>573.72199000000001</c:v>
                </c:pt>
                <c:pt idx="9050">
                  <c:v>573.76453000000004</c:v>
                </c:pt>
                <c:pt idx="9051">
                  <c:v>573.82083999999998</c:v>
                </c:pt>
                <c:pt idx="9052">
                  <c:v>573.88064999999995</c:v>
                </c:pt>
                <c:pt idx="9053">
                  <c:v>573.85080000000005</c:v>
                </c:pt>
                <c:pt idx="9054">
                  <c:v>573.85132999999996</c:v>
                </c:pt>
                <c:pt idx="9055">
                  <c:v>573.89805999999999</c:v>
                </c:pt>
                <c:pt idx="9056">
                  <c:v>574.00626</c:v>
                </c:pt>
                <c:pt idx="9057">
                  <c:v>574.09019999999998</c:v>
                </c:pt>
                <c:pt idx="9058">
                  <c:v>574.16764999999998</c:v>
                </c:pt>
                <c:pt idx="9059">
                  <c:v>574.20357999999999</c:v>
                </c:pt>
                <c:pt idx="9060">
                  <c:v>574.28116999999997</c:v>
                </c:pt>
                <c:pt idx="9061">
                  <c:v>574.32880999999998</c:v>
                </c:pt>
                <c:pt idx="9062">
                  <c:v>574.36022000000003</c:v>
                </c:pt>
                <c:pt idx="9063">
                  <c:v>574.38283999999999</c:v>
                </c:pt>
                <c:pt idx="9064">
                  <c:v>574.45146999999997</c:v>
                </c:pt>
                <c:pt idx="9065">
                  <c:v>574.43435999999997</c:v>
                </c:pt>
                <c:pt idx="9066">
                  <c:v>574.46965999999998</c:v>
                </c:pt>
                <c:pt idx="9067">
                  <c:v>574.51973999999996</c:v>
                </c:pt>
                <c:pt idx="9068">
                  <c:v>574.53698999999995</c:v>
                </c:pt>
                <c:pt idx="9069">
                  <c:v>574.66881999999998</c:v>
                </c:pt>
                <c:pt idx="9070">
                  <c:v>574.72212000000002</c:v>
                </c:pt>
                <c:pt idx="9071">
                  <c:v>574.72149999999999</c:v>
                </c:pt>
                <c:pt idx="9072">
                  <c:v>574.72466999999995</c:v>
                </c:pt>
                <c:pt idx="9073">
                  <c:v>574.71342000000004</c:v>
                </c:pt>
                <c:pt idx="9074">
                  <c:v>574.72029999999995</c:v>
                </c:pt>
                <c:pt idx="9075">
                  <c:v>574.71758999999997</c:v>
                </c:pt>
                <c:pt idx="9076">
                  <c:v>574.69601</c:v>
                </c:pt>
                <c:pt idx="9077">
                  <c:v>574.65033000000005</c:v>
                </c:pt>
                <c:pt idx="9078">
                  <c:v>574.60001</c:v>
                </c:pt>
                <c:pt idx="9079">
                  <c:v>574.59528</c:v>
                </c:pt>
                <c:pt idx="9080">
                  <c:v>574.60856000000001</c:v>
                </c:pt>
                <c:pt idx="9081">
                  <c:v>574.71160999999995</c:v>
                </c:pt>
                <c:pt idx="9082">
                  <c:v>574.73085000000003</c:v>
                </c:pt>
                <c:pt idx="9083">
                  <c:v>574.72081000000003</c:v>
                </c:pt>
                <c:pt idx="9084">
                  <c:v>574.71207000000004</c:v>
                </c:pt>
                <c:pt idx="9085">
                  <c:v>574.70001999999999</c:v>
                </c:pt>
                <c:pt idx="9086">
                  <c:v>574.72451000000001</c:v>
                </c:pt>
                <c:pt idx="9087">
                  <c:v>574.70708000000002</c:v>
                </c:pt>
                <c:pt idx="9088">
                  <c:v>574.70046000000002</c:v>
                </c:pt>
                <c:pt idx="9089">
                  <c:v>574.66486999999995</c:v>
                </c:pt>
                <c:pt idx="9090">
                  <c:v>574.61225000000002</c:v>
                </c:pt>
                <c:pt idx="9091">
                  <c:v>574.61514</c:v>
                </c:pt>
                <c:pt idx="9092">
                  <c:v>574.61077</c:v>
                </c:pt>
                <c:pt idx="9093">
                  <c:v>574.66386999999997</c:v>
                </c:pt>
                <c:pt idx="9094">
                  <c:v>574.72946999999999</c:v>
                </c:pt>
                <c:pt idx="9095">
                  <c:v>574.70684000000006</c:v>
                </c:pt>
                <c:pt idx="9096">
                  <c:v>574.70432000000005</c:v>
                </c:pt>
                <c:pt idx="9097">
                  <c:v>574.71672999999998</c:v>
                </c:pt>
                <c:pt idx="9098">
                  <c:v>574.70807000000002</c:v>
                </c:pt>
                <c:pt idx="9099">
                  <c:v>574.71344999999997</c:v>
                </c:pt>
                <c:pt idx="9100">
                  <c:v>574.71033999999997</c:v>
                </c:pt>
                <c:pt idx="9101">
                  <c:v>574.63927999999999</c:v>
                </c:pt>
                <c:pt idx="9102">
                  <c:v>574.62531999999999</c:v>
                </c:pt>
                <c:pt idx="9103">
                  <c:v>574.57637999999997</c:v>
                </c:pt>
                <c:pt idx="9104">
                  <c:v>574.61852999999996</c:v>
                </c:pt>
                <c:pt idx="9105">
                  <c:v>574.67997000000003</c:v>
                </c:pt>
                <c:pt idx="9106">
                  <c:v>574.71292000000005</c:v>
                </c:pt>
                <c:pt idx="9107">
                  <c:v>574.71599000000003</c:v>
                </c:pt>
                <c:pt idx="9108">
                  <c:v>574.71806000000004</c:v>
                </c:pt>
                <c:pt idx="9109">
                  <c:v>574.70073000000002</c:v>
                </c:pt>
                <c:pt idx="9110">
                  <c:v>574.68705</c:v>
                </c:pt>
                <c:pt idx="9111">
                  <c:v>574.69055000000003</c:v>
                </c:pt>
                <c:pt idx="9112">
                  <c:v>574.68948</c:v>
                </c:pt>
                <c:pt idx="9113">
                  <c:v>574.64230999999995</c:v>
                </c:pt>
                <c:pt idx="9114">
                  <c:v>574.56695999999999</c:v>
                </c:pt>
                <c:pt idx="9115">
                  <c:v>574.59454000000005</c:v>
                </c:pt>
                <c:pt idx="9116">
                  <c:v>574.63973999999996</c:v>
                </c:pt>
                <c:pt idx="9117">
                  <c:v>574.68814999999995</c:v>
                </c:pt>
                <c:pt idx="9118">
                  <c:v>574.67290000000003</c:v>
                </c:pt>
                <c:pt idx="9119">
                  <c:v>574.71234000000004</c:v>
                </c:pt>
                <c:pt idx="9120">
                  <c:v>574.67637000000002</c:v>
                </c:pt>
                <c:pt idx="9121">
                  <c:v>574.66025000000002</c:v>
                </c:pt>
                <c:pt idx="9122">
                  <c:v>574.67200000000003</c:v>
                </c:pt>
                <c:pt idx="9123">
                  <c:v>574.69782999999995</c:v>
                </c:pt>
                <c:pt idx="9124">
                  <c:v>574.69564000000003</c:v>
                </c:pt>
                <c:pt idx="9125">
                  <c:v>574.65180999999995</c:v>
                </c:pt>
                <c:pt idx="9126">
                  <c:v>574.63558</c:v>
                </c:pt>
                <c:pt idx="9127">
                  <c:v>574.62118999999996</c:v>
                </c:pt>
                <c:pt idx="9128">
                  <c:v>574.63094999999998</c:v>
                </c:pt>
                <c:pt idx="9129">
                  <c:v>574.69113000000004</c:v>
                </c:pt>
                <c:pt idx="9130">
                  <c:v>574.67652999999996</c:v>
                </c:pt>
                <c:pt idx="9131">
                  <c:v>574.72757999999999</c:v>
                </c:pt>
                <c:pt idx="9132">
                  <c:v>574.68029999999999</c:v>
                </c:pt>
                <c:pt idx="9133">
                  <c:v>574.67953999999997</c:v>
                </c:pt>
                <c:pt idx="9134">
                  <c:v>574.68631000000005</c:v>
                </c:pt>
                <c:pt idx="9135">
                  <c:v>574.65731000000005</c:v>
                </c:pt>
                <c:pt idx="9136">
                  <c:v>574.67795000000001</c:v>
                </c:pt>
                <c:pt idx="9137">
                  <c:v>574.61374000000001</c:v>
                </c:pt>
                <c:pt idx="9138">
                  <c:v>574.63238999999999</c:v>
                </c:pt>
                <c:pt idx="9139">
                  <c:v>574.60688000000005</c:v>
                </c:pt>
                <c:pt idx="9140">
                  <c:v>574.60739999999998</c:v>
                </c:pt>
                <c:pt idx="9141">
                  <c:v>574.66273000000001</c:v>
                </c:pt>
                <c:pt idx="9142">
                  <c:v>574.69267000000002</c:v>
                </c:pt>
                <c:pt idx="9143">
                  <c:v>574.68714</c:v>
                </c:pt>
                <c:pt idx="9144">
                  <c:v>574.72254999999996</c:v>
                </c:pt>
                <c:pt idx="9145">
                  <c:v>574.68760999999995</c:v>
                </c:pt>
                <c:pt idx="9146">
                  <c:v>574.71532000000002</c:v>
                </c:pt>
                <c:pt idx="9147">
                  <c:v>574.71046999999999</c:v>
                </c:pt>
                <c:pt idx="9148">
                  <c:v>574.71279000000004</c:v>
                </c:pt>
                <c:pt idx="9149">
                  <c:v>574.64914999999996</c:v>
                </c:pt>
                <c:pt idx="9150">
                  <c:v>574.66542000000004</c:v>
                </c:pt>
                <c:pt idx="9151">
                  <c:v>574.64129000000003</c:v>
                </c:pt>
                <c:pt idx="9152">
                  <c:v>574.63657000000001</c:v>
                </c:pt>
                <c:pt idx="9153">
                  <c:v>574.69555000000003</c:v>
                </c:pt>
                <c:pt idx="9154">
                  <c:v>574.64750000000004</c:v>
                </c:pt>
                <c:pt idx="9155">
                  <c:v>574.70848999999998</c:v>
                </c:pt>
                <c:pt idx="9156">
                  <c:v>574.65174999999999</c:v>
                </c:pt>
                <c:pt idx="9157">
                  <c:v>574.71821999999997</c:v>
                </c:pt>
                <c:pt idx="9158">
                  <c:v>574.70362999999998</c:v>
                </c:pt>
                <c:pt idx="9159">
                  <c:v>574.72577999999999</c:v>
                </c:pt>
                <c:pt idx="9160">
                  <c:v>574.73810000000003</c:v>
                </c:pt>
                <c:pt idx="9161">
                  <c:v>574.63927999999999</c:v>
                </c:pt>
                <c:pt idx="9162">
                  <c:v>574.60153000000003</c:v>
                </c:pt>
                <c:pt idx="9163">
                  <c:v>574.59834000000001</c:v>
                </c:pt>
                <c:pt idx="9164">
                  <c:v>574.59262999999999</c:v>
                </c:pt>
                <c:pt idx="9165">
                  <c:v>574.65345000000002</c:v>
                </c:pt>
                <c:pt idx="9166">
                  <c:v>574.70306000000005</c:v>
                </c:pt>
                <c:pt idx="9167">
                  <c:v>574.71821</c:v>
                </c:pt>
                <c:pt idx="9168">
                  <c:v>574.65147999999999</c:v>
                </c:pt>
                <c:pt idx="9169">
                  <c:v>574.69588999999996</c:v>
                </c:pt>
                <c:pt idx="9170">
                  <c:v>574.70020999999997</c:v>
                </c:pt>
                <c:pt idx="9171">
                  <c:v>574.68562999999995</c:v>
                </c:pt>
                <c:pt idx="9172">
                  <c:v>574.70207000000005</c:v>
                </c:pt>
                <c:pt idx="9173">
                  <c:v>574.68881999999996</c:v>
                </c:pt>
                <c:pt idx="9174">
                  <c:v>574.62174000000005</c:v>
                </c:pt>
                <c:pt idx="9175">
                  <c:v>574.61946999999998</c:v>
                </c:pt>
                <c:pt idx="9176">
                  <c:v>574.62734</c:v>
                </c:pt>
                <c:pt idx="9177">
                  <c:v>574.67841999999996</c:v>
                </c:pt>
                <c:pt idx="9178">
                  <c:v>574.68480999999997</c:v>
                </c:pt>
                <c:pt idx="9179">
                  <c:v>574.68232999999998</c:v>
                </c:pt>
                <c:pt idx="9180">
                  <c:v>574.69419000000005</c:v>
                </c:pt>
                <c:pt idx="9181">
                  <c:v>574.7287</c:v>
                </c:pt>
                <c:pt idx="9182">
                  <c:v>574.70569999999998</c:v>
                </c:pt>
                <c:pt idx="9183">
                  <c:v>574.66997000000003</c:v>
                </c:pt>
                <c:pt idx="9184">
                  <c:v>574.65745000000004</c:v>
                </c:pt>
                <c:pt idx="9185">
                  <c:v>574.72964000000002</c:v>
                </c:pt>
                <c:pt idx="9186">
                  <c:v>574.62127999999996</c:v>
                </c:pt>
                <c:pt idx="9187">
                  <c:v>574.57339999999999</c:v>
                </c:pt>
                <c:pt idx="9188">
                  <c:v>574.63261</c:v>
                </c:pt>
                <c:pt idx="9189">
                  <c:v>574.72053000000005</c:v>
                </c:pt>
                <c:pt idx="9190">
                  <c:v>574.72433999999998</c:v>
                </c:pt>
                <c:pt idx="9191">
                  <c:v>574.68281000000002</c:v>
                </c:pt>
                <c:pt idx="9192">
                  <c:v>574.71411000000001</c:v>
                </c:pt>
                <c:pt idx="9193">
                  <c:v>574.72398999999996</c:v>
                </c:pt>
                <c:pt idx="9194">
                  <c:v>574.68997999999999</c:v>
                </c:pt>
                <c:pt idx="9195">
                  <c:v>574.69012999999995</c:v>
                </c:pt>
                <c:pt idx="9196">
                  <c:v>574.68766000000005</c:v>
                </c:pt>
                <c:pt idx="9197">
                  <c:v>574.67751999999996</c:v>
                </c:pt>
                <c:pt idx="9198">
                  <c:v>574.61539000000005</c:v>
                </c:pt>
                <c:pt idx="9199">
                  <c:v>574.66417000000001</c:v>
                </c:pt>
                <c:pt idx="9200">
                  <c:v>574.64859999999999</c:v>
                </c:pt>
                <c:pt idx="9201">
                  <c:v>574.66344000000004</c:v>
                </c:pt>
                <c:pt idx="9202">
                  <c:v>574.69727</c:v>
                </c:pt>
                <c:pt idx="9203">
                  <c:v>574.68398999999999</c:v>
                </c:pt>
                <c:pt idx="9204">
                  <c:v>574.71191999999996</c:v>
                </c:pt>
                <c:pt idx="9205">
                  <c:v>574.69510000000002</c:v>
                </c:pt>
                <c:pt idx="9206">
                  <c:v>574.68784000000005</c:v>
                </c:pt>
                <c:pt idx="9207">
                  <c:v>574.69380000000001</c:v>
                </c:pt>
                <c:pt idx="9208">
                  <c:v>574.70600000000002</c:v>
                </c:pt>
                <c:pt idx="9209">
                  <c:v>574.69070999999997</c:v>
                </c:pt>
                <c:pt idx="9210">
                  <c:v>574.65724999999998</c:v>
                </c:pt>
                <c:pt idx="9211">
                  <c:v>574.65467999999998</c:v>
                </c:pt>
                <c:pt idx="9212">
                  <c:v>574.63383999999996</c:v>
                </c:pt>
                <c:pt idx="9213">
                  <c:v>574.66795999999999</c:v>
                </c:pt>
                <c:pt idx="9214">
                  <c:v>574.70114999999998</c:v>
                </c:pt>
                <c:pt idx="9215">
                  <c:v>574.71957999999995</c:v>
                </c:pt>
                <c:pt idx="9216">
                  <c:v>574.70696999999996</c:v>
                </c:pt>
                <c:pt idx="9217">
                  <c:v>574.68489999999997</c:v>
                </c:pt>
                <c:pt idx="9218">
                  <c:v>574.70037000000002</c:v>
                </c:pt>
                <c:pt idx="9219">
                  <c:v>574.72631999999999</c:v>
                </c:pt>
                <c:pt idx="9220">
                  <c:v>574.70538999999997</c:v>
                </c:pt>
                <c:pt idx="9221">
                  <c:v>574.69440999999995</c:v>
                </c:pt>
                <c:pt idx="9222">
                  <c:v>574.65979000000004</c:v>
                </c:pt>
                <c:pt idx="9223">
                  <c:v>574.63554999999997</c:v>
                </c:pt>
                <c:pt idx="9224">
                  <c:v>574.63674000000003</c:v>
                </c:pt>
                <c:pt idx="9225">
                  <c:v>574.69232999999997</c:v>
                </c:pt>
                <c:pt idx="9226">
                  <c:v>574.68604000000005</c:v>
                </c:pt>
                <c:pt idx="9227">
                  <c:v>574.67813000000001</c:v>
                </c:pt>
                <c:pt idx="9228">
                  <c:v>574.70399999999995</c:v>
                </c:pt>
                <c:pt idx="9229">
                  <c:v>574.70165999999995</c:v>
                </c:pt>
                <c:pt idx="9230">
                  <c:v>574.73045000000002</c:v>
                </c:pt>
                <c:pt idx="9231">
                  <c:v>574.69797000000005</c:v>
                </c:pt>
                <c:pt idx="9232">
                  <c:v>574.70078000000001</c:v>
                </c:pt>
                <c:pt idx="9233">
                  <c:v>574.66202999999996</c:v>
                </c:pt>
                <c:pt idx="9234">
                  <c:v>574.61342999999999</c:v>
                </c:pt>
                <c:pt idx="9235">
                  <c:v>574.60713999999996</c:v>
                </c:pt>
                <c:pt idx="9236">
                  <c:v>574.61342000000002</c:v>
                </c:pt>
                <c:pt idx="9237">
                  <c:v>574.67391999999995</c:v>
                </c:pt>
                <c:pt idx="9238">
                  <c:v>574.69592999999998</c:v>
                </c:pt>
                <c:pt idx="9239">
                  <c:v>574.71268999999995</c:v>
                </c:pt>
                <c:pt idx="9240">
                  <c:v>574.67625999999996</c:v>
                </c:pt>
                <c:pt idx="9241">
                  <c:v>574.71172000000001</c:v>
                </c:pt>
                <c:pt idx="9242">
                  <c:v>574.71464000000003</c:v>
                </c:pt>
                <c:pt idx="9243">
                  <c:v>574.69451000000004</c:v>
                </c:pt>
                <c:pt idx="9244">
                  <c:v>574.71533999999997</c:v>
                </c:pt>
                <c:pt idx="9245">
                  <c:v>574.67936999999995</c:v>
                </c:pt>
                <c:pt idx="9246">
                  <c:v>574.66533000000004</c:v>
                </c:pt>
                <c:pt idx="9247">
                  <c:v>574.64233000000002</c:v>
                </c:pt>
                <c:pt idx="9248">
                  <c:v>574.63291000000004</c:v>
                </c:pt>
                <c:pt idx="9249">
                  <c:v>574.69133999999997</c:v>
                </c:pt>
                <c:pt idx="9250">
                  <c:v>574.69698000000005</c:v>
                </c:pt>
                <c:pt idx="9251">
                  <c:v>574.73257000000001</c:v>
                </c:pt>
                <c:pt idx="9252">
                  <c:v>574.70151999999996</c:v>
                </c:pt>
                <c:pt idx="9253">
                  <c:v>574.68335000000002</c:v>
                </c:pt>
                <c:pt idx="9254">
                  <c:v>574.70735999999999</c:v>
                </c:pt>
                <c:pt idx="9255">
                  <c:v>574.69173999999998</c:v>
                </c:pt>
                <c:pt idx="9256">
                  <c:v>574.72136999999998</c:v>
                </c:pt>
                <c:pt idx="9257">
                  <c:v>574.64135999999996</c:v>
                </c:pt>
                <c:pt idx="9258">
                  <c:v>574.61314000000004</c:v>
                </c:pt>
                <c:pt idx="9259">
                  <c:v>574.60321999999996</c:v>
                </c:pt>
                <c:pt idx="9260">
                  <c:v>574.61355000000003</c:v>
                </c:pt>
                <c:pt idx="9261">
                  <c:v>574.69033000000002</c:v>
                </c:pt>
                <c:pt idx="9262">
                  <c:v>574.71074999999996</c:v>
                </c:pt>
                <c:pt idx="9263">
                  <c:v>574.72411</c:v>
                </c:pt>
                <c:pt idx="9264">
                  <c:v>574.71239000000003</c:v>
                </c:pt>
                <c:pt idx="9265">
                  <c:v>574.72729000000004</c:v>
                </c:pt>
                <c:pt idx="9266">
                  <c:v>574.73382000000004</c:v>
                </c:pt>
                <c:pt idx="9267">
                  <c:v>574.71163000000001</c:v>
                </c:pt>
                <c:pt idx="9268">
                  <c:v>574.72105999999997</c:v>
                </c:pt>
                <c:pt idx="9269">
                  <c:v>574.69012999999995</c:v>
                </c:pt>
                <c:pt idx="9270">
                  <c:v>574.64090999999996</c:v>
                </c:pt>
                <c:pt idx="9271">
                  <c:v>574.65134</c:v>
                </c:pt>
                <c:pt idx="9272">
                  <c:v>574.67809999999997</c:v>
                </c:pt>
                <c:pt idx="9273">
                  <c:v>574.70929999999998</c:v>
                </c:pt>
                <c:pt idx="9274">
                  <c:v>574.70411000000001</c:v>
                </c:pt>
                <c:pt idx="9275">
                  <c:v>574.71114</c:v>
                </c:pt>
                <c:pt idx="9276">
                  <c:v>574.71379000000002</c:v>
                </c:pt>
                <c:pt idx="9277">
                  <c:v>574.71703000000002</c:v>
                </c:pt>
                <c:pt idx="9278">
                  <c:v>574.65972999999997</c:v>
                </c:pt>
                <c:pt idx="9279">
                  <c:v>574.69767000000002</c:v>
                </c:pt>
                <c:pt idx="9280">
                  <c:v>574.71699000000001</c:v>
                </c:pt>
                <c:pt idx="9281">
                  <c:v>574.68362000000002</c:v>
                </c:pt>
                <c:pt idx="9282">
                  <c:v>574.66949</c:v>
                </c:pt>
                <c:pt idx="9283">
                  <c:v>574.64175</c:v>
                </c:pt>
                <c:pt idx="9284">
                  <c:v>574.61440000000005</c:v>
                </c:pt>
                <c:pt idx="9285">
                  <c:v>574.70128999999997</c:v>
                </c:pt>
                <c:pt idx="9286">
                  <c:v>574.69227000000001</c:v>
                </c:pt>
                <c:pt idx="9287">
                  <c:v>574.69574999999998</c:v>
                </c:pt>
                <c:pt idx="9288">
                  <c:v>574.70782999999994</c:v>
                </c:pt>
                <c:pt idx="9289">
                  <c:v>574.70051000000001</c:v>
                </c:pt>
                <c:pt idx="9290">
                  <c:v>574.70839999999998</c:v>
                </c:pt>
                <c:pt idx="9291">
                  <c:v>574.68012999999996</c:v>
                </c:pt>
                <c:pt idx="9292">
                  <c:v>574.68893000000003</c:v>
                </c:pt>
                <c:pt idx="9293">
                  <c:v>574.67460000000005</c:v>
                </c:pt>
                <c:pt idx="9294">
                  <c:v>574.61995000000002</c:v>
                </c:pt>
                <c:pt idx="9295">
                  <c:v>574.62775999999997</c:v>
                </c:pt>
                <c:pt idx="9296">
                  <c:v>574.63698999999997</c:v>
                </c:pt>
                <c:pt idx="9297">
                  <c:v>574.70799999999997</c:v>
                </c:pt>
                <c:pt idx="9298">
                  <c:v>574.68106</c:v>
                </c:pt>
                <c:pt idx="9299">
                  <c:v>574.69749000000002</c:v>
                </c:pt>
                <c:pt idx="9300">
                  <c:v>574.70291999999995</c:v>
                </c:pt>
                <c:pt idx="9301">
                  <c:v>574.71559999999999</c:v>
                </c:pt>
                <c:pt idx="9302">
                  <c:v>574.68024000000003</c:v>
                </c:pt>
                <c:pt idx="9303">
                  <c:v>574.71578999999997</c:v>
                </c:pt>
                <c:pt idx="9304">
                  <c:v>574.75104999999996</c:v>
                </c:pt>
                <c:pt idx="9305">
                  <c:v>574.66773999999998</c:v>
                </c:pt>
                <c:pt idx="9306">
                  <c:v>574.68553999999995</c:v>
                </c:pt>
                <c:pt idx="9307">
                  <c:v>574.70965000000001</c:v>
                </c:pt>
                <c:pt idx="9308">
                  <c:v>574.65084999999999</c:v>
                </c:pt>
                <c:pt idx="9309">
                  <c:v>574.72091999999998</c:v>
                </c:pt>
                <c:pt idx="9310">
                  <c:v>574.71867999999995</c:v>
                </c:pt>
                <c:pt idx="9311">
                  <c:v>574.73062000000004</c:v>
                </c:pt>
                <c:pt idx="9312">
                  <c:v>574.75472000000002</c:v>
                </c:pt>
                <c:pt idx="9313">
                  <c:v>574.71064999999999</c:v>
                </c:pt>
                <c:pt idx="9314">
                  <c:v>574.73986000000002</c:v>
                </c:pt>
                <c:pt idx="9315">
                  <c:v>574.70892000000003</c:v>
                </c:pt>
                <c:pt idx="9316">
                  <c:v>574.73892999999998</c:v>
                </c:pt>
                <c:pt idx="9317">
                  <c:v>574.70627000000002</c:v>
                </c:pt>
                <c:pt idx="9318">
                  <c:v>574.70231999999999</c:v>
                </c:pt>
                <c:pt idx="9319">
                  <c:v>574.70889999999997</c:v>
                </c:pt>
                <c:pt idx="9320">
                  <c:v>574.64676999999995</c:v>
                </c:pt>
                <c:pt idx="9321">
                  <c:v>574.71992999999998</c:v>
                </c:pt>
                <c:pt idx="9322">
                  <c:v>574.69780000000003</c:v>
                </c:pt>
                <c:pt idx="9323">
                  <c:v>574.68093999999996</c:v>
                </c:pt>
                <c:pt idx="9324">
                  <c:v>574.7115</c:v>
                </c:pt>
                <c:pt idx="9325">
                  <c:v>574.66794000000004</c:v>
                </c:pt>
                <c:pt idx="9326">
                  <c:v>574.69491000000005</c:v>
                </c:pt>
                <c:pt idx="9327">
                  <c:v>574.67828999999995</c:v>
                </c:pt>
                <c:pt idx="9328">
                  <c:v>574.67502999999999</c:v>
                </c:pt>
                <c:pt idx="9329">
                  <c:v>574.60163</c:v>
                </c:pt>
                <c:pt idx="9330">
                  <c:v>574.58074999999997</c:v>
                </c:pt>
                <c:pt idx="9331">
                  <c:v>574.56700999999998</c:v>
                </c:pt>
                <c:pt idx="9332">
                  <c:v>574.58682999999996</c:v>
                </c:pt>
                <c:pt idx="9333">
                  <c:v>574.66421000000003</c:v>
                </c:pt>
                <c:pt idx="9334">
                  <c:v>574.68037000000004</c:v>
                </c:pt>
                <c:pt idx="9335">
                  <c:v>574.70722000000001</c:v>
                </c:pt>
                <c:pt idx="9336">
                  <c:v>574.71038999999996</c:v>
                </c:pt>
                <c:pt idx="9337">
                  <c:v>574.67818</c:v>
                </c:pt>
                <c:pt idx="9338">
                  <c:v>574.69191000000001</c:v>
                </c:pt>
                <c:pt idx="9339">
                  <c:v>574.66206</c:v>
                </c:pt>
                <c:pt idx="9340">
                  <c:v>574.71654000000001</c:v>
                </c:pt>
                <c:pt idx="9341">
                  <c:v>574.66071999999997</c:v>
                </c:pt>
                <c:pt idx="9342">
                  <c:v>574.68564000000003</c:v>
                </c:pt>
                <c:pt idx="9343">
                  <c:v>574.61848999999995</c:v>
                </c:pt>
                <c:pt idx="9344">
                  <c:v>574.61856999999998</c:v>
                </c:pt>
                <c:pt idx="9345">
                  <c:v>574.69479999999999</c:v>
                </c:pt>
                <c:pt idx="9346">
                  <c:v>574.73460999999998</c:v>
                </c:pt>
                <c:pt idx="9347">
                  <c:v>574.68799000000001</c:v>
                </c:pt>
                <c:pt idx="9348">
                  <c:v>574.70407999999998</c:v>
                </c:pt>
                <c:pt idx="9349">
                  <c:v>574.75046999999995</c:v>
                </c:pt>
                <c:pt idx="9350">
                  <c:v>574.72216000000003</c:v>
                </c:pt>
                <c:pt idx="9351">
                  <c:v>574.73698999999999</c:v>
                </c:pt>
                <c:pt idx="9352">
                  <c:v>574.70205999999996</c:v>
                </c:pt>
                <c:pt idx="9353">
                  <c:v>574.66661999999997</c:v>
                </c:pt>
                <c:pt idx="9354">
                  <c:v>574.6146</c:v>
                </c:pt>
                <c:pt idx="9355">
                  <c:v>574.62143000000003</c:v>
                </c:pt>
                <c:pt idx="9356">
                  <c:v>574.58660999999995</c:v>
                </c:pt>
                <c:pt idx="9357">
                  <c:v>574.68254999999999</c:v>
                </c:pt>
                <c:pt idx="9358">
                  <c:v>574.68678</c:v>
                </c:pt>
                <c:pt idx="9359">
                  <c:v>574.71315000000004</c:v>
                </c:pt>
                <c:pt idx="9360">
                  <c:v>574.71235000000001</c:v>
                </c:pt>
                <c:pt idx="9361">
                  <c:v>574.71006999999997</c:v>
                </c:pt>
                <c:pt idx="9362">
                  <c:v>574.66958999999997</c:v>
                </c:pt>
                <c:pt idx="9363">
                  <c:v>574.66611999999998</c:v>
                </c:pt>
                <c:pt idx="9364">
                  <c:v>574.70617000000004</c:v>
                </c:pt>
                <c:pt idx="9365">
                  <c:v>574.69394999999997</c:v>
                </c:pt>
                <c:pt idx="9366">
                  <c:v>574.59140000000002</c:v>
                </c:pt>
                <c:pt idx="9367">
                  <c:v>574.59688000000006</c:v>
                </c:pt>
                <c:pt idx="9368">
                  <c:v>574.66750000000002</c:v>
                </c:pt>
                <c:pt idx="9369">
                  <c:v>574.66632000000004</c:v>
                </c:pt>
                <c:pt idx="9370">
                  <c:v>574.69776999999999</c:v>
                </c:pt>
                <c:pt idx="9371">
                  <c:v>574.68551000000002</c:v>
                </c:pt>
                <c:pt idx="9372">
                  <c:v>574.69078999999999</c:v>
                </c:pt>
                <c:pt idx="9373">
                  <c:v>574.68787999999995</c:v>
                </c:pt>
                <c:pt idx="9374">
                  <c:v>574.67287999999996</c:v>
                </c:pt>
                <c:pt idx="9375">
                  <c:v>574.67628999999999</c:v>
                </c:pt>
                <c:pt idx="9376">
                  <c:v>574.69979999999998</c:v>
                </c:pt>
                <c:pt idx="9377">
                  <c:v>574.64171999999996</c:v>
                </c:pt>
                <c:pt idx="9378">
                  <c:v>574.64552000000003</c:v>
                </c:pt>
                <c:pt idx="9379">
                  <c:v>574.66684999999995</c:v>
                </c:pt>
                <c:pt idx="9380">
                  <c:v>574.59916999999996</c:v>
                </c:pt>
                <c:pt idx="9381">
                  <c:v>574.70189000000005</c:v>
                </c:pt>
                <c:pt idx="9382">
                  <c:v>574.71298000000002</c:v>
                </c:pt>
                <c:pt idx="9383">
                  <c:v>574.69350999999995</c:v>
                </c:pt>
                <c:pt idx="9384">
                  <c:v>574.66101000000003</c:v>
                </c:pt>
                <c:pt idx="9385">
                  <c:v>574.64409999999998</c:v>
                </c:pt>
                <c:pt idx="9386">
                  <c:v>574.69332999999995</c:v>
                </c:pt>
                <c:pt idx="9387">
                  <c:v>574.64837</c:v>
                </c:pt>
                <c:pt idx="9388">
                  <c:v>574.67612999999994</c:v>
                </c:pt>
                <c:pt idx="9389">
                  <c:v>574.63431000000003</c:v>
                </c:pt>
                <c:pt idx="9390">
                  <c:v>574.60369000000003</c:v>
                </c:pt>
                <c:pt idx="9391">
                  <c:v>574.61064999999996</c:v>
                </c:pt>
                <c:pt idx="9392">
                  <c:v>574.60154999999997</c:v>
                </c:pt>
                <c:pt idx="9393">
                  <c:v>574.62963999999999</c:v>
                </c:pt>
                <c:pt idx="9394">
                  <c:v>574.66555000000005</c:v>
                </c:pt>
                <c:pt idx="9395">
                  <c:v>574.69794999999999</c:v>
                </c:pt>
                <c:pt idx="9396">
                  <c:v>574.68705999999997</c:v>
                </c:pt>
                <c:pt idx="9397">
                  <c:v>574.65238999999997</c:v>
                </c:pt>
                <c:pt idx="9398">
                  <c:v>574.68595000000005</c:v>
                </c:pt>
                <c:pt idx="9399">
                  <c:v>574.67327999999998</c:v>
                </c:pt>
                <c:pt idx="9400">
                  <c:v>574.72762999999998</c:v>
                </c:pt>
                <c:pt idx="9401">
                  <c:v>574.67544999999996</c:v>
                </c:pt>
                <c:pt idx="9402">
                  <c:v>574.64008000000001</c:v>
                </c:pt>
                <c:pt idx="9403">
                  <c:v>574.59492</c:v>
                </c:pt>
                <c:pt idx="9404">
                  <c:v>574.59385999999995</c:v>
                </c:pt>
                <c:pt idx="9405">
                  <c:v>574.64031999999997</c:v>
                </c:pt>
                <c:pt idx="9406">
                  <c:v>574.67201999999997</c:v>
                </c:pt>
                <c:pt idx="9407">
                  <c:v>574.68068000000005</c:v>
                </c:pt>
                <c:pt idx="9408">
                  <c:v>574.71590000000003</c:v>
                </c:pt>
                <c:pt idx="9409">
                  <c:v>574.69190000000003</c:v>
                </c:pt>
                <c:pt idx="9410">
                  <c:v>574.67849000000001</c:v>
                </c:pt>
                <c:pt idx="9411">
                  <c:v>574.7002</c:v>
                </c:pt>
                <c:pt idx="9412">
                  <c:v>574.73654999999997</c:v>
                </c:pt>
                <c:pt idx="9413">
                  <c:v>574.67064000000005</c:v>
                </c:pt>
                <c:pt idx="9414">
                  <c:v>574.64036999999996</c:v>
                </c:pt>
                <c:pt idx="9415">
                  <c:v>574.60402999999997</c:v>
                </c:pt>
                <c:pt idx="9416">
                  <c:v>574.63084000000003</c:v>
                </c:pt>
                <c:pt idx="9417">
                  <c:v>574.68524000000002</c:v>
                </c:pt>
                <c:pt idx="9418">
                  <c:v>574.68917999999996</c:v>
                </c:pt>
                <c:pt idx="9419">
                  <c:v>574.70155</c:v>
                </c:pt>
                <c:pt idx="9420">
                  <c:v>574.68371999999999</c:v>
                </c:pt>
                <c:pt idx="9421">
                  <c:v>574.71253999999999</c:v>
                </c:pt>
                <c:pt idx="9422">
                  <c:v>574.69568000000004</c:v>
                </c:pt>
                <c:pt idx="9423">
                  <c:v>574.71780000000001</c:v>
                </c:pt>
                <c:pt idx="9424">
                  <c:v>574.72068000000002</c:v>
                </c:pt>
                <c:pt idx="9425">
                  <c:v>574.68115999999998</c:v>
                </c:pt>
                <c:pt idx="9426">
                  <c:v>574.60490000000004</c:v>
                </c:pt>
                <c:pt idx="9427">
                  <c:v>574.62580000000003</c:v>
                </c:pt>
                <c:pt idx="9428">
                  <c:v>574.68034999999998</c:v>
                </c:pt>
                <c:pt idx="9429">
                  <c:v>574.72221000000002</c:v>
                </c:pt>
                <c:pt idx="9430">
                  <c:v>574.71310000000005</c:v>
                </c:pt>
                <c:pt idx="9431">
                  <c:v>574.68919000000005</c:v>
                </c:pt>
                <c:pt idx="9432">
                  <c:v>574.71204</c:v>
                </c:pt>
                <c:pt idx="9433">
                  <c:v>574.70150999999998</c:v>
                </c:pt>
                <c:pt idx="9434">
                  <c:v>574.69971999999996</c:v>
                </c:pt>
                <c:pt idx="9435">
                  <c:v>574.69231000000002</c:v>
                </c:pt>
                <c:pt idx="9436">
                  <c:v>574.70736999999997</c:v>
                </c:pt>
                <c:pt idx="9437">
                  <c:v>574.67754000000002</c:v>
                </c:pt>
                <c:pt idx="9438">
                  <c:v>574.62956999999994</c:v>
                </c:pt>
                <c:pt idx="9439">
                  <c:v>574.60855000000004</c:v>
                </c:pt>
                <c:pt idx="9440">
                  <c:v>574.58488999999997</c:v>
                </c:pt>
                <c:pt idx="9441">
                  <c:v>574.67263000000003</c:v>
                </c:pt>
                <c:pt idx="9442">
                  <c:v>574.69682</c:v>
                </c:pt>
                <c:pt idx="9443">
                  <c:v>574.67064000000005</c:v>
                </c:pt>
                <c:pt idx="9444">
                  <c:v>574.67100000000005</c:v>
                </c:pt>
                <c:pt idx="9445">
                  <c:v>574.65572999999995</c:v>
                </c:pt>
                <c:pt idx="9446">
                  <c:v>574.70243000000005</c:v>
                </c:pt>
                <c:pt idx="9447">
                  <c:v>574.72069999999997</c:v>
                </c:pt>
                <c:pt idx="9448">
                  <c:v>574.69629999999995</c:v>
                </c:pt>
                <c:pt idx="9449">
                  <c:v>574.63247999999999</c:v>
                </c:pt>
                <c:pt idx="9450">
                  <c:v>574.59505000000001</c:v>
                </c:pt>
                <c:pt idx="9451">
                  <c:v>574.60005000000001</c:v>
                </c:pt>
                <c:pt idx="9452">
                  <c:v>574.63143000000002</c:v>
                </c:pt>
                <c:pt idx="9453">
                  <c:v>574.68032000000005</c:v>
                </c:pt>
                <c:pt idx="9454">
                  <c:v>574.71054000000004</c:v>
                </c:pt>
                <c:pt idx="9455">
                  <c:v>574.68777999999998</c:v>
                </c:pt>
                <c:pt idx="9456">
                  <c:v>574.71470999999997</c:v>
                </c:pt>
                <c:pt idx="9457">
                  <c:v>574.71780999999999</c:v>
                </c:pt>
                <c:pt idx="9458">
                  <c:v>574.71123999999998</c:v>
                </c:pt>
                <c:pt idx="9459">
                  <c:v>574.69512999999995</c:v>
                </c:pt>
                <c:pt idx="9460">
                  <c:v>574.67340000000002</c:v>
                </c:pt>
                <c:pt idx="9461">
                  <c:v>574.64200000000005</c:v>
                </c:pt>
                <c:pt idx="9462">
                  <c:v>574.62010999999995</c:v>
                </c:pt>
                <c:pt idx="9463">
                  <c:v>574.62545</c:v>
                </c:pt>
                <c:pt idx="9464">
                  <c:v>574.64147000000003</c:v>
                </c:pt>
                <c:pt idx="9465">
                  <c:v>574.68245000000002</c:v>
                </c:pt>
                <c:pt idx="9466">
                  <c:v>574.69063000000006</c:v>
                </c:pt>
                <c:pt idx="9467">
                  <c:v>574.71555000000001</c:v>
                </c:pt>
                <c:pt idx="9468">
                  <c:v>574.69633999999996</c:v>
                </c:pt>
                <c:pt idx="9469">
                  <c:v>574.70437000000004</c:v>
                </c:pt>
                <c:pt idx="9470">
                  <c:v>574.72817999999995</c:v>
                </c:pt>
                <c:pt idx="9471">
                  <c:v>574.69397000000004</c:v>
                </c:pt>
                <c:pt idx="9472">
                  <c:v>574.69569999999999</c:v>
                </c:pt>
                <c:pt idx="9473">
                  <c:v>574.64754000000005</c:v>
                </c:pt>
                <c:pt idx="9474">
                  <c:v>574.60505000000001</c:v>
                </c:pt>
                <c:pt idx="9475">
                  <c:v>574.62036999999998</c:v>
                </c:pt>
                <c:pt idx="9476">
                  <c:v>574.63072999999997</c:v>
                </c:pt>
                <c:pt idx="9477">
                  <c:v>574.70542999999998</c:v>
                </c:pt>
                <c:pt idx="9478">
                  <c:v>574.69014000000004</c:v>
                </c:pt>
                <c:pt idx="9479">
                  <c:v>574.70047</c:v>
                </c:pt>
                <c:pt idx="9480">
                  <c:v>574.69421999999997</c:v>
                </c:pt>
                <c:pt idx="9481">
                  <c:v>574.69163000000003</c:v>
                </c:pt>
                <c:pt idx="9482">
                  <c:v>574.69768999999997</c:v>
                </c:pt>
                <c:pt idx="9483">
                  <c:v>574.68382999999994</c:v>
                </c:pt>
                <c:pt idx="9484">
                  <c:v>574.68214</c:v>
                </c:pt>
                <c:pt idx="9485">
                  <c:v>574.64697000000001</c:v>
                </c:pt>
                <c:pt idx="9486">
                  <c:v>574.64936999999998</c:v>
                </c:pt>
                <c:pt idx="9487">
                  <c:v>574.65709000000004</c:v>
                </c:pt>
                <c:pt idx="9488">
                  <c:v>574.65107</c:v>
                </c:pt>
                <c:pt idx="9489">
                  <c:v>574.69410000000005</c:v>
                </c:pt>
                <c:pt idx="9490">
                  <c:v>574.69593999999995</c:v>
                </c:pt>
                <c:pt idx="9491">
                  <c:v>574.70149000000004</c:v>
                </c:pt>
                <c:pt idx="9492">
                  <c:v>574.69808</c:v>
                </c:pt>
                <c:pt idx="9493">
                  <c:v>574.69705999999996</c:v>
                </c:pt>
                <c:pt idx="9494">
                  <c:v>574.67876999999999</c:v>
                </c:pt>
                <c:pt idx="9495">
                  <c:v>574.69921999999997</c:v>
                </c:pt>
                <c:pt idx="9496">
                  <c:v>574.69101000000001</c:v>
                </c:pt>
                <c:pt idx="9497">
                  <c:v>574.64814000000001</c:v>
                </c:pt>
                <c:pt idx="9498">
                  <c:v>574.61384999999996</c:v>
                </c:pt>
                <c:pt idx="9499">
                  <c:v>574.62197000000003</c:v>
                </c:pt>
                <c:pt idx="9500">
                  <c:v>574.61320999999998</c:v>
                </c:pt>
                <c:pt idx="9501">
                  <c:v>574.67087000000004</c:v>
                </c:pt>
                <c:pt idx="9502">
                  <c:v>574.67997000000003</c:v>
                </c:pt>
                <c:pt idx="9503">
                  <c:v>574.68870000000004</c:v>
                </c:pt>
                <c:pt idx="9504">
                  <c:v>574.71041000000002</c:v>
                </c:pt>
                <c:pt idx="9505">
                  <c:v>574.70885999999996</c:v>
                </c:pt>
                <c:pt idx="9506">
                  <c:v>574.69451000000004</c:v>
                </c:pt>
                <c:pt idx="9507">
                  <c:v>574.71159</c:v>
                </c:pt>
                <c:pt idx="9508">
                  <c:v>574.71533999999997</c:v>
                </c:pt>
                <c:pt idx="9509">
                  <c:v>574.64382000000001</c:v>
                </c:pt>
                <c:pt idx="9510">
                  <c:v>574.57835999999998</c:v>
                </c:pt>
                <c:pt idx="9511">
                  <c:v>574.58410000000003</c:v>
                </c:pt>
                <c:pt idx="9512">
                  <c:v>574.60467000000006</c:v>
                </c:pt>
                <c:pt idx="9513">
                  <c:v>574.69569999999999</c:v>
                </c:pt>
                <c:pt idx="9514">
                  <c:v>574.70231999999999</c:v>
                </c:pt>
                <c:pt idx="9515">
                  <c:v>574.67701</c:v>
                </c:pt>
                <c:pt idx="9516">
                  <c:v>574.67165</c:v>
                </c:pt>
                <c:pt idx="9517">
                  <c:v>574.69286</c:v>
                </c:pt>
                <c:pt idx="9518">
                  <c:v>574.68583999999998</c:v>
                </c:pt>
                <c:pt idx="9519">
                  <c:v>574.69168999999999</c:v>
                </c:pt>
                <c:pt idx="9520">
                  <c:v>574.71743000000004</c:v>
                </c:pt>
                <c:pt idx="9521">
                  <c:v>574.63852999999995</c:v>
                </c:pt>
                <c:pt idx="9522">
                  <c:v>574.61455000000001</c:v>
                </c:pt>
                <c:pt idx="9523">
                  <c:v>574.58531000000005</c:v>
                </c:pt>
                <c:pt idx="9524">
                  <c:v>574.56829000000005</c:v>
                </c:pt>
                <c:pt idx="9525">
                  <c:v>574.66488000000004</c:v>
                </c:pt>
                <c:pt idx="9526">
                  <c:v>574.68515000000002</c:v>
                </c:pt>
                <c:pt idx="9527">
                  <c:v>574.68703000000005</c:v>
                </c:pt>
                <c:pt idx="9528">
                  <c:v>574.69529999999997</c:v>
                </c:pt>
                <c:pt idx="9529">
                  <c:v>574.68209999999999</c:v>
                </c:pt>
                <c:pt idx="9530">
                  <c:v>574.68251999999995</c:v>
                </c:pt>
                <c:pt idx="9531">
                  <c:v>574.69734000000005</c:v>
                </c:pt>
                <c:pt idx="9532">
                  <c:v>574.66903000000002</c:v>
                </c:pt>
                <c:pt idx="9533">
                  <c:v>574.65350999999998</c:v>
                </c:pt>
                <c:pt idx="9534">
                  <c:v>574.62329999999997</c:v>
                </c:pt>
                <c:pt idx="9535">
                  <c:v>574.63166000000001</c:v>
                </c:pt>
                <c:pt idx="9536">
                  <c:v>574.68944999999997</c:v>
                </c:pt>
                <c:pt idx="9537">
                  <c:v>574.76865999999995</c:v>
                </c:pt>
                <c:pt idx="9538">
                  <c:v>574.83037000000002</c:v>
                </c:pt>
                <c:pt idx="9539">
                  <c:v>574.89279999999997</c:v>
                </c:pt>
                <c:pt idx="9540">
                  <c:v>574.94530999999995</c:v>
                </c:pt>
                <c:pt idx="9541">
                  <c:v>574.97829999999999</c:v>
                </c:pt>
                <c:pt idx="9542">
                  <c:v>575.03188</c:v>
                </c:pt>
                <c:pt idx="9543">
                  <c:v>575.11721</c:v>
                </c:pt>
                <c:pt idx="9544">
                  <c:v>575.13963000000001</c:v>
                </c:pt>
                <c:pt idx="9545">
                  <c:v>575.16967999999997</c:v>
                </c:pt>
                <c:pt idx="9546">
                  <c:v>575.19105999999999</c:v>
                </c:pt>
                <c:pt idx="9547">
                  <c:v>575.26381000000003</c:v>
                </c:pt>
                <c:pt idx="9548">
                  <c:v>575.31921999999997</c:v>
                </c:pt>
                <c:pt idx="9549">
                  <c:v>575.38545999999997</c:v>
                </c:pt>
                <c:pt idx="9550">
                  <c:v>575.45396000000005</c:v>
                </c:pt>
                <c:pt idx="9551">
                  <c:v>575.49950999999999</c:v>
                </c:pt>
                <c:pt idx="9552">
                  <c:v>575.54345000000001</c:v>
                </c:pt>
                <c:pt idx="9553">
                  <c:v>575.58325000000002</c:v>
                </c:pt>
                <c:pt idx="9554">
                  <c:v>575.66215</c:v>
                </c:pt>
                <c:pt idx="9555">
                  <c:v>575.71606999999995</c:v>
                </c:pt>
                <c:pt idx="9556">
                  <c:v>575.75923999999998</c:v>
                </c:pt>
                <c:pt idx="9557">
                  <c:v>575.78345999999999</c:v>
                </c:pt>
                <c:pt idx="9558">
                  <c:v>575.78900999999996</c:v>
                </c:pt>
                <c:pt idx="9559">
                  <c:v>575.83132000000001</c:v>
                </c:pt>
                <c:pt idx="9560">
                  <c:v>575.89374999999995</c:v>
                </c:pt>
                <c:pt idx="9561">
                  <c:v>576.02067999999997</c:v>
                </c:pt>
                <c:pt idx="9562">
                  <c:v>576.03393000000005</c:v>
                </c:pt>
                <c:pt idx="9563">
                  <c:v>576.07834000000003</c:v>
                </c:pt>
                <c:pt idx="9564">
                  <c:v>576.12392999999997</c:v>
                </c:pt>
                <c:pt idx="9565">
                  <c:v>576.15183000000002</c:v>
                </c:pt>
                <c:pt idx="9566">
                  <c:v>576.21902999999998</c:v>
                </c:pt>
                <c:pt idx="9567">
                  <c:v>576.27725999999996</c:v>
                </c:pt>
                <c:pt idx="9568">
                  <c:v>576.31957</c:v>
                </c:pt>
                <c:pt idx="9569">
                  <c:v>576.32102999999995</c:v>
                </c:pt>
                <c:pt idx="9570">
                  <c:v>576.34445000000005</c:v>
                </c:pt>
                <c:pt idx="9571">
                  <c:v>576.39836000000003</c:v>
                </c:pt>
                <c:pt idx="9572">
                  <c:v>576.46249</c:v>
                </c:pt>
                <c:pt idx="9573">
                  <c:v>576.56412</c:v>
                </c:pt>
                <c:pt idx="9574">
                  <c:v>576.57492000000002</c:v>
                </c:pt>
                <c:pt idx="9575">
                  <c:v>576.66510000000005</c:v>
                </c:pt>
                <c:pt idx="9576">
                  <c:v>576.71591000000001</c:v>
                </c:pt>
                <c:pt idx="9577">
                  <c:v>576.77137000000005</c:v>
                </c:pt>
                <c:pt idx="9578">
                  <c:v>576.86693000000002</c:v>
                </c:pt>
                <c:pt idx="9579">
                  <c:v>576.91265999999996</c:v>
                </c:pt>
                <c:pt idx="9580">
                  <c:v>576.97604999999999</c:v>
                </c:pt>
                <c:pt idx="9581">
                  <c:v>576.95695000000001</c:v>
                </c:pt>
                <c:pt idx="9582">
                  <c:v>576.93196</c:v>
                </c:pt>
                <c:pt idx="9583">
                  <c:v>577.01251999999999</c:v>
                </c:pt>
                <c:pt idx="9584">
                  <c:v>577.03822000000002</c:v>
                </c:pt>
                <c:pt idx="9585">
                  <c:v>577.13185999999996</c:v>
                </c:pt>
                <c:pt idx="9586">
                  <c:v>577.22238000000004</c:v>
                </c:pt>
                <c:pt idx="9587">
                  <c:v>577.28336000000002</c:v>
                </c:pt>
                <c:pt idx="9588">
                  <c:v>577.30525</c:v>
                </c:pt>
                <c:pt idx="9589">
                  <c:v>577.36415999999997</c:v>
                </c:pt>
                <c:pt idx="9590">
                  <c:v>577.40608999999995</c:v>
                </c:pt>
                <c:pt idx="9591">
                  <c:v>577.49009999999998</c:v>
                </c:pt>
                <c:pt idx="9592">
                  <c:v>577.55191000000002</c:v>
                </c:pt>
                <c:pt idx="9593">
                  <c:v>577.56120999999996</c:v>
                </c:pt>
                <c:pt idx="9594">
                  <c:v>577.56786999999997</c:v>
                </c:pt>
                <c:pt idx="9595">
                  <c:v>577.59491000000003</c:v>
                </c:pt>
                <c:pt idx="9596">
                  <c:v>577.63697999999999</c:v>
                </c:pt>
                <c:pt idx="9597">
                  <c:v>577.76829999999995</c:v>
                </c:pt>
                <c:pt idx="9598">
                  <c:v>577.81563000000006</c:v>
                </c:pt>
                <c:pt idx="9599">
                  <c:v>577.88972000000001</c:v>
                </c:pt>
                <c:pt idx="9600">
                  <c:v>577.96038999999996</c:v>
                </c:pt>
                <c:pt idx="9601">
                  <c:v>577.99825999999996</c:v>
                </c:pt>
                <c:pt idx="9602">
                  <c:v>578.02422999999999</c:v>
                </c:pt>
                <c:pt idx="9603">
                  <c:v>578.07809999999995</c:v>
                </c:pt>
                <c:pt idx="9604">
                  <c:v>578.09943999999996</c:v>
                </c:pt>
                <c:pt idx="9605">
                  <c:v>578.11919</c:v>
                </c:pt>
                <c:pt idx="9606">
                  <c:v>578.15421000000003</c:v>
                </c:pt>
                <c:pt idx="9607">
                  <c:v>578.21705999999995</c:v>
                </c:pt>
                <c:pt idx="9608">
                  <c:v>578.26089000000002</c:v>
                </c:pt>
                <c:pt idx="9609">
                  <c:v>578.36175000000003</c:v>
                </c:pt>
                <c:pt idx="9610">
                  <c:v>578.42953999999997</c:v>
                </c:pt>
                <c:pt idx="9611">
                  <c:v>578.48973999999998</c:v>
                </c:pt>
                <c:pt idx="9612">
                  <c:v>578.54043000000001</c:v>
                </c:pt>
                <c:pt idx="9613">
                  <c:v>578.58678999999995</c:v>
                </c:pt>
                <c:pt idx="9614">
                  <c:v>578.60799999999995</c:v>
                </c:pt>
                <c:pt idx="9615">
                  <c:v>578.67516000000001</c:v>
                </c:pt>
                <c:pt idx="9616">
                  <c:v>578.7002</c:v>
                </c:pt>
                <c:pt idx="9617">
                  <c:v>578.73943999999995</c:v>
                </c:pt>
                <c:pt idx="9618">
                  <c:v>578.78373999999997</c:v>
                </c:pt>
                <c:pt idx="9619">
                  <c:v>578.81426999999996</c:v>
                </c:pt>
                <c:pt idx="9620">
                  <c:v>578.8329</c:v>
                </c:pt>
                <c:pt idx="9621">
                  <c:v>578.92945999999995</c:v>
                </c:pt>
                <c:pt idx="9622">
                  <c:v>579.00861999999995</c:v>
                </c:pt>
                <c:pt idx="9623">
                  <c:v>579.08632</c:v>
                </c:pt>
                <c:pt idx="9624">
                  <c:v>579.14826000000005</c:v>
                </c:pt>
                <c:pt idx="9625">
                  <c:v>579.19366000000002</c:v>
                </c:pt>
                <c:pt idx="9626">
                  <c:v>579.23487</c:v>
                </c:pt>
                <c:pt idx="9627">
                  <c:v>579.27810999999997</c:v>
                </c:pt>
                <c:pt idx="9628">
                  <c:v>579.34195999999997</c:v>
                </c:pt>
                <c:pt idx="9629">
                  <c:v>579.37598000000003</c:v>
                </c:pt>
                <c:pt idx="9630">
                  <c:v>579.34925999999996</c:v>
                </c:pt>
                <c:pt idx="9631">
                  <c:v>579.42287999999996</c:v>
                </c:pt>
                <c:pt idx="9632">
                  <c:v>579.48893999999996</c:v>
                </c:pt>
                <c:pt idx="9633">
                  <c:v>579.56498999999997</c:v>
                </c:pt>
                <c:pt idx="9634">
                  <c:v>579.61923999999999</c:v>
                </c:pt>
                <c:pt idx="9635">
                  <c:v>579.63392999999996</c:v>
                </c:pt>
                <c:pt idx="9636">
                  <c:v>579.74537999999995</c:v>
                </c:pt>
                <c:pt idx="9637">
                  <c:v>579.78557999999998</c:v>
                </c:pt>
                <c:pt idx="9638">
                  <c:v>579.84576000000004</c:v>
                </c:pt>
                <c:pt idx="9639">
                  <c:v>579.89761999999996</c:v>
                </c:pt>
                <c:pt idx="9640">
                  <c:v>579.93768</c:v>
                </c:pt>
                <c:pt idx="9641">
                  <c:v>579.91141000000005</c:v>
                </c:pt>
                <c:pt idx="9642">
                  <c:v>579.95533</c:v>
                </c:pt>
                <c:pt idx="9643">
                  <c:v>580.01035000000002</c:v>
                </c:pt>
                <c:pt idx="9644">
                  <c:v>580.07831999999996</c:v>
                </c:pt>
                <c:pt idx="9645">
                  <c:v>580.17570000000001</c:v>
                </c:pt>
                <c:pt idx="9646">
                  <c:v>580.20902000000001</c:v>
                </c:pt>
                <c:pt idx="9647">
                  <c:v>580.25016000000005</c:v>
                </c:pt>
                <c:pt idx="9648">
                  <c:v>580.31052999999997</c:v>
                </c:pt>
                <c:pt idx="9649">
                  <c:v>580.34581000000003</c:v>
                </c:pt>
                <c:pt idx="9650">
                  <c:v>580.40200000000004</c:v>
                </c:pt>
                <c:pt idx="9651">
                  <c:v>580.47609</c:v>
                </c:pt>
                <c:pt idx="9652">
                  <c:v>580.505</c:v>
                </c:pt>
                <c:pt idx="9653">
                  <c:v>580.52535</c:v>
                </c:pt>
                <c:pt idx="9654">
                  <c:v>580.53466000000003</c:v>
                </c:pt>
                <c:pt idx="9655">
                  <c:v>580.55997000000002</c:v>
                </c:pt>
                <c:pt idx="9656">
                  <c:v>580.62999000000002</c:v>
                </c:pt>
                <c:pt idx="9657">
                  <c:v>580.76513</c:v>
                </c:pt>
                <c:pt idx="9658">
                  <c:v>580.86766</c:v>
                </c:pt>
                <c:pt idx="9659">
                  <c:v>580.89772000000005</c:v>
                </c:pt>
                <c:pt idx="9660">
                  <c:v>580.94299000000001</c:v>
                </c:pt>
                <c:pt idx="9661">
                  <c:v>580.94047</c:v>
                </c:pt>
                <c:pt idx="9662">
                  <c:v>581.04202999999995</c:v>
                </c:pt>
                <c:pt idx="9663">
                  <c:v>581.05800999999997</c:v>
                </c:pt>
                <c:pt idx="9664">
                  <c:v>581.13387999999998</c:v>
                </c:pt>
                <c:pt idx="9665">
                  <c:v>581.12945000000002</c:v>
                </c:pt>
                <c:pt idx="9666">
                  <c:v>581.17366000000004</c:v>
                </c:pt>
                <c:pt idx="9667">
                  <c:v>581.21698000000004</c:v>
                </c:pt>
                <c:pt idx="9668">
                  <c:v>581.31168000000002</c:v>
                </c:pt>
                <c:pt idx="9669">
                  <c:v>581.39616000000001</c:v>
                </c:pt>
                <c:pt idx="9670">
                  <c:v>581.43264999999997</c:v>
                </c:pt>
                <c:pt idx="9671">
                  <c:v>581.51391999999998</c:v>
                </c:pt>
                <c:pt idx="9672">
                  <c:v>581.59306000000004</c:v>
                </c:pt>
                <c:pt idx="9673">
                  <c:v>581.62141999999994</c:v>
                </c:pt>
                <c:pt idx="9674">
                  <c:v>581.65777000000003</c:v>
                </c:pt>
                <c:pt idx="9675">
                  <c:v>581.68723</c:v>
                </c:pt>
                <c:pt idx="9676">
                  <c:v>581.80294000000004</c:v>
                </c:pt>
                <c:pt idx="9677">
                  <c:v>581.76872000000003</c:v>
                </c:pt>
                <c:pt idx="9678">
                  <c:v>581.79760999999996</c:v>
                </c:pt>
                <c:pt idx="9679">
                  <c:v>581.83936000000006</c:v>
                </c:pt>
                <c:pt idx="9680">
                  <c:v>581.88628000000006</c:v>
                </c:pt>
                <c:pt idx="9681">
                  <c:v>581.95258000000001</c:v>
                </c:pt>
                <c:pt idx="9682">
                  <c:v>582.03530999999998</c:v>
                </c:pt>
                <c:pt idx="9683">
                  <c:v>582.08690000000001</c:v>
                </c:pt>
                <c:pt idx="9684">
                  <c:v>582.10641999999996</c:v>
                </c:pt>
                <c:pt idx="9685">
                  <c:v>582.20962999999995</c:v>
                </c:pt>
                <c:pt idx="9686">
                  <c:v>582.24247000000003</c:v>
                </c:pt>
                <c:pt idx="9687">
                  <c:v>582.28161999999998</c:v>
                </c:pt>
                <c:pt idx="9688">
                  <c:v>582.35374999999999</c:v>
                </c:pt>
                <c:pt idx="9689">
                  <c:v>582.39301</c:v>
                </c:pt>
                <c:pt idx="9690">
                  <c:v>582.45574999999997</c:v>
                </c:pt>
                <c:pt idx="9691">
                  <c:v>582.43535999999995</c:v>
                </c:pt>
                <c:pt idx="9692">
                  <c:v>582.50095999999996</c:v>
                </c:pt>
                <c:pt idx="9693">
                  <c:v>582.60979999999995</c:v>
                </c:pt>
                <c:pt idx="9694">
                  <c:v>582.66632000000004</c:v>
                </c:pt>
                <c:pt idx="9695">
                  <c:v>582.65696000000003</c:v>
                </c:pt>
                <c:pt idx="9696">
                  <c:v>582.70028000000002</c:v>
                </c:pt>
                <c:pt idx="9697">
                  <c:v>582.76264000000003</c:v>
                </c:pt>
                <c:pt idx="9698">
                  <c:v>582.81991000000005</c:v>
                </c:pt>
                <c:pt idx="9699">
                  <c:v>582.89562999999998</c:v>
                </c:pt>
                <c:pt idx="9700">
                  <c:v>582.93669</c:v>
                </c:pt>
                <c:pt idx="9701">
                  <c:v>582.91459999999995</c:v>
                </c:pt>
                <c:pt idx="9702">
                  <c:v>582.96393999999998</c:v>
                </c:pt>
                <c:pt idx="9703">
                  <c:v>583.03075999999999</c:v>
                </c:pt>
                <c:pt idx="9704">
                  <c:v>583.08853999999997</c:v>
                </c:pt>
                <c:pt idx="9705">
                  <c:v>583.21065999999996</c:v>
                </c:pt>
                <c:pt idx="9706">
                  <c:v>583.43966</c:v>
                </c:pt>
                <c:pt idx="9707">
                  <c:v>583.49735999999996</c:v>
                </c:pt>
                <c:pt idx="9708">
                  <c:v>583.57114999999999</c:v>
                </c:pt>
                <c:pt idx="9709">
                  <c:v>583.55367000000001</c:v>
                </c:pt>
                <c:pt idx="9710">
                  <c:v>583.61144000000002</c:v>
                </c:pt>
                <c:pt idx="9711">
                  <c:v>583.50559999999996</c:v>
                </c:pt>
                <c:pt idx="9712">
                  <c:v>583.56014000000005</c:v>
                </c:pt>
                <c:pt idx="9713">
                  <c:v>583.51554999999996</c:v>
                </c:pt>
                <c:pt idx="9714">
                  <c:v>583.55866000000003</c:v>
                </c:pt>
                <c:pt idx="9715">
                  <c:v>583.62801999999999</c:v>
                </c:pt>
                <c:pt idx="9716">
                  <c:v>583.63536999999997</c:v>
                </c:pt>
                <c:pt idx="9717">
                  <c:v>583.76083000000006</c:v>
                </c:pt>
                <c:pt idx="9718">
                  <c:v>583.80251999999996</c:v>
                </c:pt>
                <c:pt idx="9719">
                  <c:v>583.84495000000004</c:v>
                </c:pt>
                <c:pt idx="9720">
                  <c:v>583.91786999999999</c:v>
                </c:pt>
                <c:pt idx="9721">
                  <c:v>583.97801000000004</c:v>
                </c:pt>
                <c:pt idx="9722">
                  <c:v>584.00553000000002</c:v>
                </c:pt>
                <c:pt idx="9723">
                  <c:v>584.07644000000005</c:v>
                </c:pt>
                <c:pt idx="9724">
                  <c:v>584.10164999999995</c:v>
                </c:pt>
                <c:pt idx="9725">
                  <c:v>584.10964999999999</c:v>
                </c:pt>
                <c:pt idx="9726">
                  <c:v>584.18034</c:v>
                </c:pt>
                <c:pt idx="9727">
                  <c:v>584.21587999999997</c:v>
                </c:pt>
                <c:pt idx="9728">
                  <c:v>584.25532999999996</c:v>
                </c:pt>
                <c:pt idx="9729">
                  <c:v>584.34261000000004</c:v>
                </c:pt>
                <c:pt idx="9730">
                  <c:v>584.41620999999998</c:v>
                </c:pt>
                <c:pt idx="9731">
                  <c:v>584.47388999999998</c:v>
                </c:pt>
                <c:pt idx="9732">
                  <c:v>584.50774999999999</c:v>
                </c:pt>
                <c:pt idx="9733">
                  <c:v>584.57105999999999</c:v>
                </c:pt>
                <c:pt idx="9734">
                  <c:v>584.60902999999996</c:v>
                </c:pt>
                <c:pt idx="9735">
                  <c:v>584.68137999999999</c:v>
                </c:pt>
                <c:pt idx="9736">
                  <c:v>584.68449999999996</c:v>
                </c:pt>
                <c:pt idx="9737">
                  <c:v>584.72738000000004</c:v>
                </c:pt>
                <c:pt idx="9738">
                  <c:v>584.78929000000005</c:v>
                </c:pt>
                <c:pt idx="9739">
                  <c:v>584.82343000000003</c:v>
                </c:pt>
                <c:pt idx="9740">
                  <c:v>584.85027000000002</c:v>
                </c:pt>
                <c:pt idx="9741">
                  <c:v>584.95505000000003</c:v>
                </c:pt>
                <c:pt idx="9742">
                  <c:v>585.02350000000001</c:v>
                </c:pt>
                <c:pt idx="9743">
                  <c:v>585.07691</c:v>
                </c:pt>
                <c:pt idx="9744">
                  <c:v>585.11246000000006</c:v>
                </c:pt>
                <c:pt idx="9745">
                  <c:v>585.17728</c:v>
                </c:pt>
                <c:pt idx="9746">
                  <c:v>585.20479999999998</c:v>
                </c:pt>
                <c:pt idx="9747">
                  <c:v>585.28458000000001</c:v>
                </c:pt>
                <c:pt idx="9748">
                  <c:v>585.30971</c:v>
                </c:pt>
                <c:pt idx="9749">
                  <c:v>585.30930999999998</c:v>
                </c:pt>
                <c:pt idx="9750">
                  <c:v>585.36063000000001</c:v>
                </c:pt>
                <c:pt idx="9751">
                  <c:v>585.40412000000003</c:v>
                </c:pt>
                <c:pt idx="9752">
                  <c:v>585.42837999999995</c:v>
                </c:pt>
                <c:pt idx="9753">
                  <c:v>585.53228999999999</c:v>
                </c:pt>
                <c:pt idx="9754">
                  <c:v>585.60132999999996</c:v>
                </c:pt>
                <c:pt idx="9755">
                  <c:v>585.64621999999997</c:v>
                </c:pt>
                <c:pt idx="9756">
                  <c:v>585.70537999999999</c:v>
                </c:pt>
                <c:pt idx="9757">
                  <c:v>585.75876000000005</c:v>
                </c:pt>
                <c:pt idx="9758">
                  <c:v>585.82131000000004</c:v>
                </c:pt>
                <c:pt idx="9759">
                  <c:v>585.87576000000001</c:v>
                </c:pt>
                <c:pt idx="9760">
                  <c:v>585.92880000000002</c:v>
                </c:pt>
                <c:pt idx="9761">
                  <c:v>585.91553999999996</c:v>
                </c:pt>
                <c:pt idx="9762">
                  <c:v>585.98348999999996</c:v>
                </c:pt>
                <c:pt idx="9763">
                  <c:v>586.00660000000005</c:v>
                </c:pt>
                <c:pt idx="9764">
                  <c:v>586.03913</c:v>
                </c:pt>
                <c:pt idx="9765">
                  <c:v>586.17220999999995</c:v>
                </c:pt>
                <c:pt idx="9766">
                  <c:v>586.21785</c:v>
                </c:pt>
                <c:pt idx="9767">
                  <c:v>586.27705000000003</c:v>
                </c:pt>
                <c:pt idx="9768">
                  <c:v>586.28902000000005</c:v>
                </c:pt>
                <c:pt idx="9769">
                  <c:v>586.36557000000005</c:v>
                </c:pt>
                <c:pt idx="9770">
                  <c:v>586.41728999999998</c:v>
                </c:pt>
                <c:pt idx="9771">
                  <c:v>586.46731999999997</c:v>
                </c:pt>
                <c:pt idx="9772">
                  <c:v>586.51394000000005</c:v>
                </c:pt>
                <c:pt idx="9773">
                  <c:v>586.52193999999997</c:v>
                </c:pt>
                <c:pt idx="9774">
                  <c:v>586.52421000000004</c:v>
                </c:pt>
                <c:pt idx="9775">
                  <c:v>586.59088999999994</c:v>
                </c:pt>
                <c:pt idx="9776">
                  <c:v>586.63706999999999</c:v>
                </c:pt>
                <c:pt idx="9777">
                  <c:v>586.75075000000004</c:v>
                </c:pt>
                <c:pt idx="9778">
                  <c:v>586.81912</c:v>
                </c:pt>
                <c:pt idx="9779">
                  <c:v>586.84650999999997</c:v>
                </c:pt>
                <c:pt idx="9780">
                  <c:v>586.87472000000002</c:v>
                </c:pt>
                <c:pt idx="9781">
                  <c:v>586.95086000000003</c:v>
                </c:pt>
                <c:pt idx="9782">
                  <c:v>586.99454000000003</c:v>
                </c:pt>
                <c:pt idx="9783">
                  <c:v>587.04853000000003</c:v>
                </c:pt>
                <c:pt idx="9784">
                  <c:v>587.11233000000004</c:v>
                </c:pt>
                <c:pt idx="9785">
                  <c:v>587.09847000000002</c:v>
                </c:pt>
                <c:pt idx="9786">
                  <c:v>587.13283000000001</c:v>
                </c:pt>
                <c:pt idx="9787">
                  <c:v>587.16773000000001</c:v>
                </c:pt>
                <c:pt idx="9788">
                  <c:v>587.27530000000002</c:v>
                </c:pt>
                <c:pt idx="9789">
                  <c:v>587.36865</c:v>
                </c:pt>
                <c:pt idx="9790">
                  <c:v>587.41926999999998</c:v>
                </c:pt>
                <c:pt idx="9791">
                  <c:v>587.48659999999995</c:v>
                </c:pt>
                <c:pt idx="9792">
                  <c:v>587.55245000000002</c:v>
                </c:pt>
                <c:pt idx="9793">
                  <c:v>587.54987000000006</c:v>
                </c:pt>
                <c:pt idx="9794">
                  <c:v>587.62175000000002</c:v>
                </c:pt>
                <c:pt idx="9795">
                  <c:v>587.69874000000004</c:v>
                </c:pt>
                <c:pt idx="9796">
                  <c:v>587.72515999999996</c:v>
                </c:pt>
                <c:pt idx="9797">
                  <c:v>587.73725999999999</c:v>
                </c:pt>
                <c:pt idx="9798">
                  <c:v>587.75660000000005</c:v>
                </c:pt>
                <c:pt idx="9799">
                  <c:v>587.80859999999996</c:v>
                </c:pt>
                <c:pt idx="9800">
                  <c:v>587.83664999999996</c:v>
                </c:pt>
                <c:pt idx="9801">
                  <c:v>587.96347000000003</c:v>
                </c:pt>
                <c:pt idx="9802">
                  <c:v>588.00228000000004</c:v>
                </c:pt>
                <c:pt idx="9803">
                  <c:v>588.06717000000003</c:v>
                </c:pt>
                <c:pt idx="9804">
                  <c:v>588.09402</c:v>
                </c:pt>
                <c:pt idx="9805">
                  <c:v>588.14842999999996</c:v>
                </c:pt>
                <c:pt idx="9806">
                  <c:v>588.22558000000004</c:v>
                </c:pt>
                <c:pt idx="9807">
                  <c:v>588.24189999999999</c:v>
                </c:pt>
                <c:pt idx="9808">
                  <c:v>588.31309999999996</c:v>
                </c:pt>
                <c:pt idx="9809">
                  <c:v>588.30294000000004</c:v>
                </c:pt>
                <c:pt idx="9810">
                  <c:v>588.33861000000002</c:v>
                </c:pt>
                <c:pt idx="9811">
                  <c:v>588.35572999999999</c:v>
                </c:pt>
                <c:pt idx="9812">
                  <c:v>588.43400999999994</c:v>
                </c:pt>
                <c:pt idx="9813">
                  <c:v>588.53976999999998</c:v>
                </c:pt>
                <c:pt idx="9814">
                  <c:v>588.62509999999997</c:v>
                </c:pt>
                <c:pt idx="9815">
                  <c:v>588.68066999999996</c:v>
                </c:pt>
                <c:pt idx="9816">
                  <c:v>588.73067000000003</c:v>
                </c:pt>
                <c:pt idx="9817">
                  <c:v>588.76441</c:v>
                </c:pt>
                <c:pt idx="9818">
                  <c:v>588.79682000000003</c:v>
                </c:pt>
                <c:pt idx="9819">
                  <c:v>588.86922000000004</c:v>
                </c:pt>
                <c:pt idx="9820">
                  <c:v>588.89953000000003</c:v>
                </c:pt>
                <c:pt idx="9821">
                  <c:v>588.89103999999998</c:v>
                </c:pt>
                <c:pt idx="9822">
                  <c:v>588.95883000000003</c:v>
                </c:pt>
                <c:pt idx="9823">
                  <c:v>588.98414000000002</c:v>
                </c:pt>
                <c:pt idx="9824">
                  <c:v>589.03665999999998</c:v>
                </c:pt>
                <c:pt idx="9825">
                  <c:v>589.12454000000002</c:v>
                </c:pt>
                <c:pt idx="9826">
                  <c:v>589.21385999999995</c:v>
                </c:pt>
                <c:pt idx="9827">
                  <c:v>589.23978999999997</c:v>
                </c:pt>
                <c:pt idx="9828">
                  <c:v>589.29106999999999</c:v>
                </c:pt>
                <c:pt idx="9829">
                  <c:v>589.32078999999999</c:v>
                </c:pt>
                <c:pt idx="9830">
                  <c:v>589.37546999999995</c:v>
                </c:pt>
                <c:pt idx="9831">
                  <c:v>589.43742999999995</c:v>
                </c:pt>
                <c:pt idx="9832">
                  <c:v>589.50062000000003</c:v>
                </c:pt>
                <c:pt idx="9833">
                  <c:v>589.46676000000002</c:v>
                </c:pt>
                <c:pt idx="9834">
                  <c:v>589.48197000000005</c:v>
                </c:pt>
                <c:pt idx="9835">
                  <c:v>589.58317999999997</c:v>
                </c:pt>
                <c:pt idx="9836">
                  <c:v>589.65333999999996</c:v>
                </c:pt>
                <c:pt idx="9837">
                  <c:v>589.76306999999997</c:v>
                </c:pt>
                <c:pt idx="9838">
                  <c:v>589.81791999999996</c:v>
                </c:pt>
                <c:pt idx="9839">
                  <c:v>589.83986000000004</c:v>
                </c:pt>
                <c:pt idx="9840">
                  <c:v>589.91615999999999</c:v>
                </c:pt>
                <c:pt idx="9841">
                  <c:v>589.96406999999999</c:v>
                </c:pt>
                <c:pt idx="9842">
                  <c:v>590.01684</c:v>
                </c:pt>
                <c:pt idx="9843">
                  <c:v>590.03683000000001</c:v>
                </c:pt>
                <c:pt idx="9844">
                  <c:v>590.09477000000004</c:v>
                </c:pt>
                <c:pt idx="9845">
                  <c:v>590.07371999999998</c:v>
                </c:pt>
                <c:pt idx="9846">
                  <c:v>590.15633000000003</c:v>
                </c:pt>
                <c:pt idx="9847">
                  <c:v>590.19674999999995</c:v>
                </c:pt>
                <c:pt idx="9848">
                  <c:v>590.22177999999997</c:v>
                </c:pt>
                <c:pt idx="9849">
                  <c:v>590.30418999999995</c:v>
                </c:pt>
                <c:pt idx="9850">
                  <c:v>590.38960999999995</c:v>
                </c:pt>
                <c:pt idx="9851">
                  <c:v>590.43568000000005</c:v>
                </c:pt>
                <c:pt idx="9852">
                  <c:v>590.48545999999999</c:v>
                </c:pt>
                <c:pt idx="9853">
                  <c:v>590.54398000000003</c:v>
                </c:pt>
                <c:pt idx="9854">
                  <c:v>590.62804000000006</c:v>
                </c:pt>
                <c:pt idx="9855">
                  <c:v>590.63225</c:v>
                </c:pt>
                <c:pt idx="9856">
                  <c:v>590.66300000000001</c:v>
                </c:pt>
                <c:pt idx="9857">
                  <c:v>590.67577000000006</c:v>
                </c:pt>
                <c:pt idx="9858">
                  <c:v>590.68507999999997</c:v>
                </c:pt>
                <c:pt idx="9859">
                  <c:v>590.72166000000004</c:v>
                </c:pt>
                <c:pt idx="9860">
                  <c:v>590.81223999999997</c:v>
                </c:pt>
                <c:pt idx="9861">
                  <c:v>590.92456000000004</c:v>
                </c:pt>
                <c:pt idx="9862">
                  <c:v>590.99095</c:v>
                </c:pt>
                <c:pt idx="9863">
                  <c:v>591.04493000000002</c:v>
                </c:pt>
                <c:pt idx="9864">
                  <c:v>591.10747000000003</c:v>
                </c:pt>
                <c:pt idx="9865">
                  <c:v>591.14302999999995</c:v>
                </c:pt>
                <c:pt idx="9866">
                  <c:v>591.20482000000004</c:v>
                </c:pt>
                <c:pt idx="9867">
                  <c:v>591.24339999999995</c:v>
                </c:pt>
                <c:pt idx="9868">
                  <c:v>591.32727999999997</c:v>
                </c:pt>
                <c:pt idx="9869">
                  <c:v>591.30471</c:v>
                </c:pt>
                <c:pt idx="9870">
                  <c:v>591.34293000000002</c:v>
                </c:pt>
                <c:pt idx="9871">
                  <c:v>591.36918000000003</c:v>
                </c:pt>
                <c:pt idx="9872">
                  <c:v>591.44326999999998</c:v>
                </c:pt>
                <c:pt idx="9873">
                  <c:v>591.57165999999995</c:v>
                </c:pt>
                <c:pt idx="9874">
                  <c:v>591.61320999999998</c:v>
                </c:pt>
                <c:pt idx="9875">
                  <c:v>591.65453000000002</c:v>
                </c:pt>
                <c:pt idx="9876">
                  <c:v>591.70966999999996</c:v>
                </c:pt>
                <c:pt idx="9877">
                  <c:v>591.76291000000003</c:v>
                </c:pt>
                <c:pt idx="9878">
                  <c:v>591.81174999999996</c:v>
                </c:pt>
                <c:pt idx="9879">
                  <c:v>591.85469000000001</c:v>
                </c:pt>
                <c:pt idx="9880">
                  <c:v>591.89856999999995</c:v>
                </c:pt>
                <c:pt idx="9881">
                  <c:v>591.90069000000005</c:v>
                </c:pt>
                <c:pt idx="9882">
                  <c:v>591.95779000000005</c:v>
                </c:pt>
                <c:pt idx="9883">
                  <c:v>592.01670000000001</c:v>
                </c:pt>
                <c:pt idx="9884">
                  <c:v>592.03321000000005</c:v>
                </c:pt>
                <c:pt idx="9885">
                  <c:v>592.17160000000001</c:v>
                </c:pt>
                <c:pt idx="9886">
                  <c:v>592.18528000000003</c:v>
                </c:pt>
                <c:pt idx="9887">
                  <c:v>592.27394000000004</c:v>
                </c:pt>
                <c:pt idx="9888">
                  <c:v>592.31669999999997</c:v>
                </c:pt>
                <c:pt idx="9889">
                  <c:v>592.36563999999998</c:v>
                </c:pt>
                <c:pt idx="9890">
                  <c:v>592.44150999999999</c:v>
                </c:pt>
                <c:pt idx="9891">
                  <c:v>592.50115000000005</c:v>
                </c:pt>
                <c:pt idx="9892">
                  <c:v>592.54133999999999</c:v>
                </c:pt>
                <c:pt idx="9893">
                  <c:v>592.56449999999995</c:v>
                </c:pt>
                <c:pt idx="9894">
                  <c:v>592.57433000000003</c:v>
                </c:pt>
                <c:pt idx="9895">
                  <c:v>592.58416999999997</c:v>
                </c:pt>
                <c:pt idx="9896">
                  <c:v>592.66362000000004</c:v>
                </c:pt>
                <c:pt idx="9897">
                  <c:v>592.79183999999998</c:v>
                </c:pt>
                <c:pt idx="9898">
                  <c:v>592.81025</c:v>
                </c:pt>
                <c:pt idx="9899">
                  <c:v>592.83366000000001</c:v>
                </c:pt>
                <c:pt idx="9900">
                  <c:v>592.88804000000005</c:v>
                </c:pt>
                <c:pt idx="9901">
                  <c:v>592.97751000000005</c:v>
                </c:pt>
                <c:pt idx="9902">
                  <c:v>593.02862000000005</c:v>
                </c:pt>
                <c:pt idx="9903">
                  <c:v>593.06560000000002</c:v>
                </c:pt>
                <c:pt idx="9904">
                  <c:v>593.09119999999996</c:v>
                </c:pt>
                <c:pt idx="9905">
                  <c:v>593.06958999999995</c:v>
                </c:pt>
                <c:pt idx="9906">
                  <c:v>593.08834000000002</c:v>
                </c:pt>
                <c:pt idx="9907">
                  <c:v>593.15835000000004</c:v>
                </c:pt>
                <c:pt idx="9908">
                  <c:v>593.19478000000004</c:v>
                </c:pt>
                <c:pt idx="9909">
                  <c:v>593.31165999999996</c:v>
                </c:pt>
                <c:pt idx="9910">
                  <c:v>593.37983999999994</c:v>
                </c:pt>
                <c:pt idx="9911">
                  <c:v>593.46855000000005</c:v>
                </c:pt>
                <c:pt idx="9912">
                  <c:v>593.49617000000001</c:v>
                </c:pt>
                <c:pt idx="9913">
                  <c:v>593.57173</c:v>
                </c:pt>
                <c:pt idx="9914">
                  <c:v>593.60126000000002</c:v>
                </c:pt>
                <c:pt idx="9915">
                  <c:v>593.62118999999996</c:v>
                </c:pt>
                <c:pt idx="9916">
                  <c:v>593.68361000000004</c:v>
                </c:pt>
                <c:pt idx="9917">
                  <c:v>593.73703</c:v>
                </c:pt>
                <c:pt idx="9918">
                  <c:v>593.75486999999998</c:v>
                </c:pt>
                <c:pt idx="9919">
                  <c:v>593.84285</c:v>
                </c:pt>
                <c:pt idx="9920">
                  <c:v>593.85860000000002</c:v>
                </c:pt>
                <c:pt idx="9921">
                  <c:v>593.93661999999995</c:v>
                </c:pt>
                <c:pt idx="9922">
                  <c:v>593.96969000000001</c:v>
                </c:pt>
                <c:pt idx="9923">
                  <c:v>594.02512999999999</c:v>
                </c:pt>
                <c:pt idx="9924">
                  <c:v>594.08196999999996</c:v>
                </c:pt>
                <c:pt idx="9925">
                  <c:v>594.13152000000002</c:v>
                </c:pt>
                <c:pt idx="9926">
                  <c:v>594.15841999999998</c:v>
                </c:pt>
                <c:pt idx="9927">
                  <c:v>594.20068000000003</c:v>
                </c:pt>
                <c:pt idx="9928">
                  <c:v>594.25725999999997</c:v>
                </c:pt>
                <c:pt idx="9929">
                  <c:v>594.27260000000001</c:v>
                </c:pt>
                <c:pt idx="9930">
                  <c:v>594.29452000000003</c:v>
                </c:pt>
                <c:pt idx="9931">
                  <c:v>594.36357999999996</c:v>
                </c:pt>
                <c:pt idx="9932">
                  <c:v>594.37468999999999</c:v>
                </c:pt>
                <c:pt idx="9933">
                  <c:v>594.4932</c:v>
                </c:pt>
                <c:pt idx="9934">
                  <c:v>594.57623000000001</c:v>
                </c:pt>
                <c:pt idx="9935">
                  <c:v>594.62937999999997</c:v>
                </c:pt>
                <c:pt idx="9936">
                  <c:v>594.67790000000002</c:v>
                </c:pt>
                <c:pt idx="9937">
                  <c:v>594.73176000000001</c:v>
                </c:pt>
                <c:pt idx="9938">
                  <c:v>594.77241000000004</c:v>
                </c:pt>
                <c:pt idx="9939">
                  <c:v>594.80694000000005</c:v>
                </c:pt>
                <c:pt idx="9940">
                  <c:v>594.84766000000002</c:v>
                </c:pt>
                <c:pt idx="9941">
                  <c:v>594.86845000000005</c:v>
                </c:pt>
                <c:pt idx="9942">
                  <c:v>594.87644</c:v>
                </c:pt>
                <c:pt idx="9943">
                  <c:v>594.92121999999995</c:v>
                </c:pt>
                <c:pt idx="9944">
                  <c:v>594.96729000000005</c:v>
                </c:pt>
                <c:pt idx="9945">
                  <c:v>595.09036000000003</c:v>
                </c:pt>
                <c:pt idx="9946">
                  <c:v>595.16229999999996</c:v>
                </c:pt>
                <c:pt idx="9947">
                  <c:v>595.21974999999998</c:v>
                </c:pt>
                <c:pt idx="9948">
                  <c:v>595.27166999999997</c:v>
                </c:pt>
                <c:pt idx="9949">
                  <c:v>595.31367999999998</c:v>
                </c:pt>
                <c:pt idx="9950">
                  <c:v>595.36797000000001</c:v>
                </c:pt>
                <c:pt idx="9951">
                  <c:v>595.41292999999996</c:v>
                </c:pt>
                <c:pt idx="9952">
                  <c:v>595.44934999999998</c:v>
                </c:pt>
                <c:pt idx="9953">
                  <c:v>595.48293000000001</c:v>
                </c:pt>
                <c:pt idx="9954">
                  <c:v>595.50324000000001</c:v>
                </c:pt>
                <c:pt idx="9955">
                  <c:v>595.54042000000004</c:v>
                </c:pt>
                <c:pt idx="9956">
                  <c:v>595.56939999999997</c:v>
                </c:pt>
                <c:pt idx="9957">
                  <c:v>595.64949999999999</c:v>
                </c:pt>
                <c:pt idx="9958">
                  <c:v>595.75545999999997</c:v>
                </c:pt>
                <c:pt idx="9959">
                  <c:v>595.80850999999996</c:v>
                </c:pt>
                <c:pt idx="9960">
                  <c:v>595.84902</c:v>
                </c:pt>
                <c:pt idx="9961">
                  <c:v>595.93391999999994</c:v>
                </c:pt>
                <c:pt idx="9962">
                  <c:v>595.97045000000003</c:v>
                </c:pt>
                <c:pt idx="9963">
                  <c:v>596.01359000000002</c:v>
                </c:pt>
                <c:pt idx="9964">
                  <c:v>596.08127000000002</c:v>
                </c:pt>
                <c:pt idx="9965">
                  <c:v>596.07871</c:v>
                </c:pt>
                <c:pt idx="9966">
                  <c:v>596.11465999999996</c:v>
                </c:pt>
                <c:pt idx="9967">
                  <c:v>596.17238999999995</c:v>
                </c:pt>
                <c:pt idx="9968">
                  <c:v>596.22018000000003</c:v>
                </c:pt>
                <c:pt idx="9969">
                  <c:v>596.31862000000001</c:v>
                </c:pt>
                <c:pt idx="9970">
                  <c:v>596.37356999999997</c:v>
                </c:pt>
                <c:pt idx="9971">
                  <c:v>596.43043</c:v>
                </c:pt>
                <c:pt idx="9972">
                  <c:v>596.50400000000002</c:v>
                </c:pt>
                <c:pt idx="9973">
                  <c:v>596.50567999999998</c:v>
                </c:pt>
                <c:pt idx="9974">
                  <c:v>596.5539</c:v>
                </c:pt>
                <c:pt idx="9975">
                  <c:v>596.57176000000004</c:v>
                </c:pt>
                <c:pt idx="9976">
                  <c:v>596.57943999999998</c:v>
                </c:pt>
                <c:pt idx="9977">
                  <c:v>596.5693</c:v>
                </c:pt>
                <c:pt idx="9978">
                  <c:v>596.52377999999999</c:v>
                </c:pt>
                <c:pt idx="9979">
                  <c:v>596.54636000000005</c:v>
                </c:pt>
                <c:pt idx="9980">
                  <c:v>596.52901999999995</c:v>
                </c:pt>
                <c:pt idx="9981">
                  <c:v>596.57802000000004</c:v>
                </c:pt>
                <c:pt idx="9982">
                  <c:v>596.59941000000003</c:v>
                </c:pt>
                <c:pt idx="9983">
                  <c:v>596.59010000000001</c:v>
                </c:pt>
                <c:pt idx="9984">
                  <c:v>596.58515</c:v>
                </c:pt>
                <c:pt idx="9985">
                  <c:v>596.60073</c:v>
                </c:pt>
                <c:pt idx="9986">
                  <c:v>596.5797</c:v>
                </c:pt>
                <c:pt idx="9987">
                  <c:v>596.60202000000004</c:v>
                </c:pt>
                <c:pt idx="9988">
                  <c:v>596.57543999999996</c:v>
                </c:pt>
                <c:pt idx="9989">
                  <c:v>596.55811000000006</c:v>
                </c:pt>
                <c:pt idx="9990">
                  <c:v>596.50008000000003</c:v>
                </c:pt>
                <c:pt idx="9991">
                  <c:v>596.52404999999999</c:v>
                </c:pt>
                <c:pt idx="9992">
                  <c:v>596.53426000000002</c:v>
                </c:pt>
                <c:pt idx="9993">
                  <c:v>596.58103000000006</c:v>
                </c:pt>
                <c:pt idx="9994">
                  <c:v>596.58969000000002</c:v>
                </c:pt>
                <c:pt idx="9995">
                  <c:v>596.57105999999999</c:v>
                </c:pt>
                <c:pt idx="9996">
                  <c:v>596.58529999999996</c:v>
                </c:pt>
                <c:pt idx="9997">
                  <c:v>596.56813</c:v>
                </c:pt>
                <c:pt idx="9998">
                  <c:v>596.59387000000004</c:v>
                </c:pt>
                <c:pt idx="9999">
                  <c:v>596.55790999999999</c:v>
                </c:pt>
                <c:pt idx="10000">
                  <c:v>596.58720000000005</c:v>
                </c:pt>
                <c:pt idx="10001">
                  <c:v>596.54754000000003</c:v>
                </c:pt>
                <c:pt idx="10002">
                  <c:v>596.52937999999995</c:v>
                </c:pt>
                <c:pt idx="10003">
                  <c:v>596.53390999999999</c:v>
                </c:pt>
                <c:pt idx="10004">
                  <c:v>596.49683000000005</c:v>
                </c:pt>
                <c:pt idx="10005">
                  <c:v>596.55996000000005</c:v>
                </c:pt>
                <c:pt idx="10006">
                  <c:v>596.5711</c:v>
                </c:pt>
                <c:pt idx="10007">
                  <c:v>596.59352000000001</c:v>
                </c:pt>
                <c:pt idx="10008">
                  <c:v>596.58745999999996</c:v>
                </c:pt>
                <c:pt idx="10009">
                  <c:v>596.60648000000003</c:v>
                </c:pt>
                <c:pt idx="10010">
                  <c:v>596.59559000000002</c:v>
                </c:pt>
                <c:pt idx="10011">
                  <c:v>596.59942999999998</c:v>
                </c:pt>
                <c:pt idx="10012">
                  <c:v>596.59029999999996</c:v>
                </c:pt>
                <c:pt idx="10013">
                  <c:v>596.54648999999995</c:v>
                </c:pt>
                <c:pt idx="10014">
                  <c:v>596.50702999999999</c:v>
                </c:pt>
                <c:pt idx="10015">
                  <c:v>596.53731000000005</c:v>
                </c:pt>
                <c:pt idx="10016">
                  <c:v>596.54157999999995</c:v>
                </c:pt>
                <c:pt idx="10017">
                  <c:v>596.58720000000005</c:v>
                </c:pt>
                <c:pt idx="10018">
                  <c:v>596.59244000000001</c:v>
                </c:pt>
                <c:pt idx="10019">
                  <c:v>596.59550999999999</c:v>
                </c:pt>
                <c:pt idx="10020">
                  <c:v>596.59948999999995</c:v>
                </c:pt>
                <c:pt idx="10021">
                  <c:v>596.60253</c:v>
                </c:pt>
                <c:pt idx="10022">
                  <c:v>596.59230000000002</c:v>
                </c:pt>
                <c:pt idx="10023">
                  <c:v>596.62053000000003</c:v>
                </c:pt>
                <c:pt idx="10024">
                  <c:v>596.61649</c:v>
                </c:pt>
                <c:pt idx="10025">
                  <c:v>596.57186000000002</c:v>
                </c:pt>
                <c:pt idx="10026">
                  <c:v>596.50090999999998</c:v>
                </c:pt>
                <c:pt idx="10027">
                  <c:v>596.50558000000001</c:v>
                </c:pt>
                <c:pt idx="10028">
                  <c:v>596.51351</c:v>
                </c:pt>
                <c:pt idx="10029">
                  <c:v>596.58167000000003</c:v>
                </c:pt>
                <c:pt idx="10030">
                  <c:v>596.57807000000003</c:v>
                </c:pt>
                <c:pt idx="10031">
                  <c:v>596.58507999999995</c:v>
                </c:pt>
                <c:pt idx="10032">
                  <c:v>596.57592999999997</c:v>
                </c:pt>
                <c:pt idx="10033">
                  <c:v>596.58848999999998</c:v>
                </c:pt>
                <c:pt idx="10034">
                  <c:v>596.58618000000001</c:v>
                </c:pt>
                <c:pt idx="10035">
                  <c:v>596.59784000000002</c:v>
                </c:pt>
                <c:pt idx="10036">
                  <c:v>596.61090000000002</c:v>
                </c:pt>
                <c:pt idx="10037">
                  <c:v>596.54620999999997</c:v>
                </c:pt>
                <c:pt idx="10038">
                  <c:v>596.50599999999997</c:v>
                </c:pt>
                <c:pt idx="10039">
                  <c:v>596.51949000000002</c:v>
                </c:pt>
                <c:pt idx="10040">
                  <c:v>596.54728</c:v>
                </c:pt>
                <c:pt idx="10041">
                  <c:v>596.60236999999995</c:v>
                </c:pt>
                <c:pt idx="10042">
                  <c:v>596.60092999999995</c:v>
                </c:pt>
                <c:pt idx="10043">
                  <c:v>596.58510000000001</c:v>
                </c:pt>
                <c:pt idx="10044">
                  <c:v>596.59015999999997</c:v>
                </c:pt>
                <c:pt idx="10045">
                  <c:v>596.58110999999997</c:v>
                </c:pt>
                <c:pt idx="10046">
                  <c:v>596.59375999999997</c:v>
                </c:pt>
                <c:pt idx="10047">
                  <c:v>596.62356</c:v>
                </c:pt>
                <c:pt idx="10048">
                  <c:v>596.60388999999998</c:v>
                </c:pt>
                <c:pt idx="10049">
                  <c:v>596.58226999999999</c:v>
                </c:pt>
                <c:pt idx="10050">
                  <c:v>596.55411000000004</c:v>
                </c:pt>
                <c:pt idx="10051">
                  <c:v>596.51193999999998</c:v>
                </c:pt>
                <c:pt idx="10052">
                  <c:v>596.49684999999999</c:v>
                </c:pt>
                <c:pt idx="10053">
                  <c:v>596.56398999999999</c:v>
                </c:pt>
                <c:pt idx="10054">
                  <c:v>596.61265000000003</c:v>
                </c:pt>
                <c:pt idx="10055">
                  <c:v>596.61010999999996</c:v>
                </c:pt>
                <c:pt idx="10056">
                  <c:v>596.60861999999997</c:v>
                </c:pt>
                <c:pt idx="10057">
                  <c:v>596.59352000000001</c:v>
                </c:pt>
                <c:pt idx="10058">
                  <c:v>596.57709</c:v>
                </c:pt>
                <c:pt idx="10059">
                  <c:v>596.58853999999997</c:v>
                </c:pt>
                <c:pt idx="10060">
                  <c:v>596.59043999999994</c:v>
                </c:pt>
                <c:pt idx="10061">
                  <c:v>596.54832999999996</c:v>
                </c:pt>
                <c:pt idx="10062">
                  <c:v>596.52819999999997</c:v>
                </c:pt>
                <c:pt idx="10063">
                  <c:v>596.55002999999999</c:v>
                </c:pt>
                <c:pt idx="10064">
                  <c:v>596.55818999999997</c:v>
                </c:pt>
                <c:pt idx="10065">
                  <c:v>596.59662000000003</c:v>
                </c:pt>
                <c:pt idx="10066">
                  <c:v>596.60445000000004</c:v>
                </c:pt>
                <c:pt idx="10067">
                  <c:v>596.62636999999995</c:v>
                </c:pt>
                <c:pt idx="10068">
                  <c:v>596.63395000000003</c:v>
                </c:pt>
                <c:pt idx="10069">
                  <c:v>596.61297999999999</c:v>
                </c:pt>
                <c:pt idx="10070">
                  <c:v>596.62445000000002</c:v>
                </c:pt>
                <c:pt idx="10071">
                  <c:v>596.63162999999997</c:v>
                </c:pt>
                <c:pt idx="10072">
                  <c:v>596.61497999999995</c:v>
                </c:pt>
                <c:pt idx="10073">
                  <c:v>596.58401000000003</c:v>
                </c:pt>
                <c:pt idx="10074">
                  <c:v>596.54837999999995</c:v>
                </c:pt>
                <c:pt idx="10075">
                  <c:v>596.54318000000001</c:v>
                </c:pt>
                <c:pt idx="10076">
                  <c:v>596.54502000000002</c:v>
                </c:pt>
                <c:pt idx="10077">
                  <c:v>596.59821999999997</c:v>
                </c:pt>
                <c:pt idx="10078">
                  <c:v>596.61585000000002</c:v>
                </c:pt>
                <c:pt idx="10079">
                  <c:v>596.61479999999995</c:v>
                </c:pt>
                <c:pt idx="10080">
                  <c:v>596.61041999999998</c:v>
                </c:pt>
                <c:pt idx="10081">
                  <c:v>596.59928000000002</c:v>
                </c:pt>
                <c:pt idx="10082">
                  <c:v>596.60472000000004</c:v>
                </c:pt>
                <c:pt idx="10083">
                  <c:v>596.58700999999996</c:v>
                </c:pt>
                <c:pt idx="10084">
                  <c:v>596.57325000000003</c:v>
                </c:pt>
                <c:pt idx="10085">
                  <c:v>596.56082000000004</c:v>
                </c:pt>
                <c:pt idx="10086">
                  <c:v>596.51612999999998</c:v>
                </c:pt>
                <c:pt idx="10087">
                  <c:v>596.53211999999996</c:v>
                </c:pt>
                <c:pt idx="10088">
                  <c:v>596.56511</c:v>
                </c:pt>
                <c:pt idx="10089">
                  <c:v>596.59128999999996</c:v>
                </c:pt>
                <c:pt idx="10090">
                  <c:v>596.58484999999996</c:v>
                </c:pt>
                <c:pt idx="10091">
                  <c:v>596.56719999999996</c:v>
                </c:pt>
                <c:pt idx="10092">
                  <c:v>596.57966999999996</c:v>
                </c:pt>
                <c:pt idx="10093">
                  <c:v>596.59065999999996</c:v>
                </c:pt>
                <c:pt idx="10094">
                  <c:v>596.59432000000004</c:v>
                </c:pt>
                <c:pt idx="10095">
                  <c:v>596.60231999999996</c:v>
                </c:pt>
                <c:pt idx="10096">
                  <c:v>596.64230999999995</c:v>
                </c:pt>
                <c:pt idx="10097">
                  <c:v>596.64265</c:v>
                </c:pt>
                <c:pt idx="10098">
                  <c:v>596.60452999999995</c:v>
                </c:pt>
                <c:pt idx="10099">
                  <c:v>596.58596999999997</c:v>
                </c:pt>
                <c:pt idx="10100">
                  <c:v>596.56440999999995</c:v>
                </c:pt>
                <c:pt idx="10101">
                  <c:v>596.61378000000002</c:v>
                </c:pt>
                <c:pt idx="10102">
                  <c:v>596.65134999999998</c:v>
                </c:pt>
                <c:pt idx="10103">
                  <c:v>596.61323000000004</c:v>
                </c:pt>
                <c:pt idx="10104">
                  <c:v>596.60772999999995</c:v>
                </c:pt>
                <c:pt idx="10105">
                  <c:v>596.60257000000001</c:v>
                </c:pt>
                <c:pt idx="10106">
                  <c:v>596.58248000000003</c:v>
                </c:pt>
                <c:pt idx="10107">
                  <c:v>596.59009000000003</c:v>
                </c:pt>
                <c:pt idx="10108">
                  <c:v>596.58639000000005</c:v>
                </c:pt>
                <c:pt idx="10109">
                  <c:v>596.55376999999999</c:v>
                </c:pt>
                <c:pt idx="10110">
                  <c:v>596.54177000000004</c:v>
                </c:pt>
                <c:pt idx="10111">
                  <c:v>596.53947000000005</c:v>
                </c:pt>
                <c:pt idx="10112">
                  <c:v>596.54070000000002</c:v>
                </c:pt>
                <c:pt idx="10113">
                  <c:v>596.60006999999996</c:v>
                </c:pt>
                <c:pt idx="10114">
                  <c:v>596.57874000000004</c:v>
                </c:pt>
                <c:pt idx="10115">
                  <c:v>596.58199000000002</c:v>
                </c:pt>
                <c:pt idx="10116">
                  <c:v>596.61677999999995</c:v>
                </c:pt>
                <c:pt idx="10117">
                  <c:v>596.60180000000003</c:v>
                </c:pt>
                <c:pt idx="10118">
                  <c:v>596.61668999999995</c:v>
                </c:pt>
                <c:pt idx="10119">
                  <c:v>596.64151000000004</c:v>
                </c:pt>
                <c:pt idx="10120">
                  <c:v>596.64368000000002</c:v>
                </c:pt>
                <c:pt idx="10121">
                  <c:v>596.54116999999997</c:v>
                </c:pt>
                <c:pt idx="10122">
                  <c:v>596.51320999999996</c:v>
                </c:pt>
                <c:pt idx="10123">
                  <c:v>596.48725999999999</c:v>
                </c:pt>
                <c:pt idx="10124">
                  <c:v>596.49752000000001</c:v>
                </c:pt>
                <c:pt idx="10125">
                  <c:v>596.55904999999996</c:v>
                </c:pt>
                <c:pt idx="10126">
                  <c:v>596.58376999999996</c:v>
                </c:pt>
                <c:pt idx="10127">
                  <c:v>596.601</c:v>
                </c:pt>
                <c:pt idx="10128">
                  <c:v>596.59882000000005</c:v>
                </c:pt>
                <c:pt idx="10129">
                  <c:v>596.61821999999995</c:v>
                </c:pt>
                <c:pt idx="10130">
                  <c:v>596.60339999999997</c:v>
                </c:pt>
                <c:pt idx="10131">
                  <c:v>596.59397000000001</c:v>
                </c:pt>
                <c:pt idx="10132">
                  <c:v>596.64144999999996</c:v>
                </c:pt>
                <c:pt idx="10133">
                  <c:v>596.60145999999997</c:v>
                </c:pt>
                <c:pt idx="10134">
                  <c:v>596.57723999999996</c:v>
                </c:pt>
                <c:pt idx="10135">
                  <c:v>596.54800999999998</c:v>
                </c:pt>
                <c:pt idx="10136">
                  <c:v>596.51703999999995</c:v>
                </c:pt>
                <c:pt idx="10137">
                  <c:v>596.56502</c:v>
                </c:pt>
                <c:pt idx="10138">
                  <c:v>596.58986000000004</c:v>
                </c:pt>
                <c:pt idx="10139">
                  <c:v>596.60762999999997</c:v>
                </c:pt>
                <c:pt idx="10140">
                  <c:v>596.55993999999998</c:v>
                </c:pt>
                <c:pt idx="10141">
                  <c:v>596.56177000000002</c:v>
                </c:pt>
                <c:pt idx="10142">
                  <c:v>596.56263000000001</c:v>
                </c:pt>
                <c:pt idx="10143">
                  <c:v>596.59325999999999</c:v>
                </c:pt>
                <c:pt idx="10144">
                  <c:v>596.56861000000004</c:v>
                </c:pt>
                <c:pt idx="10145">
                  <c:v>596.56124999999997</c:v>
                </c:pt>
                <c:pt idx="10146">
                  <c:v>596.49982</c:v>
                </c:pt>
                <c:pt idx="10147">
                  <c:v>596.53063999999995</c:v>
                </c:pt>
                <c:pt idx="10148">
                  <c:v>596.54432999999995</c:v>
                </c:pt>
                <c:pt idx="10149">
                  <c:v>596.59547999999995</c:v>
                </c:pt>
                <c:pt idx="10150">
                  <c:v>596.57901000000004</c:v>
                </c:pt>
                <c:pt idx="10151">
                  <c:v>596.59343000000001</c:v>
                </c:pt>
                <c:pt idx="10152">
                  <c:v>596.57614999999998</c:v>
                </c:pt>
                <c:pt idx="10153">
                  <c:v>596.57871999999998</c:v>
                </c:pt>
                <c:pt idx="10154">
                  <c:v>596.60792000000004</c:v>
                </c:pt>
                <c:pt idx="10155">
                  <c:v>596.61003000000005</c:v>
                </c:pt>
                <c:pt idx="10156">
                  <c:v>596.58834000000002</c:v>
                </c:pt>
                <c:pt idx="10157">
                  <c:v>596.52847999999994</c:v>
                </c:pt>
                <c:pt idx="10158">
                  <c:v>596.58402000000001</c:v>
                </c:pt>
                <c:pt idx="10159">
                  <c:v>596.50445999999999</c:v>
                </c:pt>
                <c:pt idx="10160">
                  <c:v>596.56925999999999</c:v>
                </c:pt>
                <c:pt idx="10161">
                  <c:v>596.60420999999997</c:v>
                </c:pt>
                <c:pt idx="10162">
                  <c:v>596.61022000000003</c:v>
                </c:pt>
                <c:pt idx="10163">
                  <c:v>596.59460000000001</c:v>
                </c:pt>
                <c:pt idx="10164">
                  <c:v>596.59321</c:v>
                </c:pt>
                <c:pt idx="10165">
                  <c:v>596.61360000000002</c:v>
                </c:pt>
                <c:pt idx="10166">
                  <c:v>596.60775999999998</c:v>
                </c:pt>
                <c:pt idx="10167">
                  <c:v>596.59641999999997</c:v>
                </c:pt>
                <c:pt idx="10168">
                  <c:v>596.59643000000005</c:v>
                </c:pt>
                <c:pt idx="10169">
                  <c:v>596.57367999999997</c:v>
                </c:pt>
                <c:pt idx="10170">
                  <c:v>596.53805</c:v>
                </c:pt>
                <c:pt idx="10171">
                  <c:v>596.53399000000002</c:v>
                </c:pt>
                <c:pt idx="10172">
                  <c:v>596.53175999999996</c:v>
                </c:pt>
                <c:pt idx="10173">
                  <c:v>596.59559999999999</c:v>
                </c:pt>
                <c:pt idx="10174">
                  <c:v>596.58510000000001</c:v>
                </c:pt>
                <c:pt idx="10175">
                  <c:v>596.60239999999999</c:v>
                </c:pt>
                <c:pt idx="10176">
                  <c:v>596.60753999999997</c:v>
                </c:pt>
                <c:pt idx="10177">
                  <c:v>596.62036000000001</c:v>
                </c:pt>
                <c:pt idx="10178">
                  <c:v>596.60317999999995</c:v>
                </c:pt>
                <c:pt idx="10179">
                  <c:v>596.58159999999998</c:v>
                </c:pt>
                <c:pt idx="10180">
                  <c:v>596.60805000000005</c:v>
                </c:pt>
                <c:pt idx="10181">
                  <c:v>596.58123999999998</c:v>
                </c:pt>
                <c:pt idx="10182">
                  <c:v>596.55685000000005</c:v>
                </c:pt>
                <c:pt idx="10183">
                  <c:v>596.55763999999999</c:v>
                </c:pt>
                <c:pt idx="10184">
                  <c:v>596.57980999999995</c:v>
                </c:pt>
                <c:pt idx="10185">
                  <c:v>596.64180999999996</c:v>
                </c:pt>
                <c:pt idx="10186">
                  <c:v>596.62468000000001</c:v>
                </c:pt>
                <c:pt idx="10187">
                  <c:v>596.63287000000003</c:v>
                </c:pt>
                <c:pt idx="10188">
                  <c:v>596.61023</c:v>
                </c:pt>
                <c:pt idx="10189">
                  <c:v>596.61419999999998</c:v>
                </c:pt>
                <c:pt idx="10190">
                  <c:v>596.65331000000003</c:v>
                </c:pt>
                <c:pt idx="10191">
                  <c:v>596.62834999999995</c:v>
                </c:pt>
                <c:pt idx="10192">
                  <c:v>596.65589999999997</c:v>
                </c:pt>
                <c:pt idx="10193">
                  <c:v>596.58011999999997</c:v>
                </c:pt>
                <c:pt idx="10194">
                  <c:v>596.54349999999999</c:v>
                </c:pt>
                <c:pt idx="10195">
                  <c:v>596.53895999999997</c:v>
                </c:pt>
                <c:pt idx="10196">
                  <c:v>596.55580999999995</c:v>
                </c:pt>
                <c:pt idx="10197">
                  <c:v>596.63115000000005</c:v>
                </c:pt>
                <c:pt idx="10198">
                  <c:v>596.62423999999999</c:v>
                </c:pt>
                <c:pt idx="10199">
                  <c:v>596.64358000000004</c:v>
                </c:pt>
                <c:pt idx="10200">
                  <c:v>596.63535000000002</c:v>
                </c:pt>
                <c:pt idx="10201">
                  <c:v>596.61094000000003</c:v>
                </c:pt>
                <c:pt idx="10202">
                  <c:v>596.61636999999996</c:v>
                </c:pt>
                <c:pt idx="10203">
                  <c:v>596.60464999999999</c:v>
                </c:pt>
                <c:pt idx="10204">
                  <c:v>596.63035000000002</c:v>
                </c:pt>
                <c:pt idx="10205">
                  <c:v>596.60257000000001</c:v>
                </c:pt>
                <c:pt idx="10206">
                  <c:v>596.59100999999998</c:v>
                </c:pt>
                <c:pt idx="10207">
                  <c:v>596.60038999999995</c:v>
                </c:pt>
                <c:pt idx="10208">
                  <c:v>596.5761</c:v>
                </c:pt>
                <c:pt idx="10209">
                  <c:v>596.58776</c:v>
                </c:pt>
                <c:pt idx="10210">
                  <c:v>596.61508000000003</c:v>
                </c:pt>
                <c:pt idx="10211">
                  <c:v>596.61219000000006</c:v>
                </c:pt>
                <c:pt idx="10212">
                  <c:v>596.62622999999996</c:v>
                </c:pt>
                <c:pt idx="10213">
                  <c:v>596.61711000000003</c:v>
                </c:pt>
                <c:pt idx="10214">
                  <c:v>596.61663999999996</c:v>
                </c:pt>
                <c:pt idx="10215">
                  <c:v>596.62251000000003</c:v>
                </c:pt>
                <c:pt idx="10216">
                  <c:v>596.62154999999996</c:v>
                </c:pt>
                <c:pt idx="10217">
                  <c:v>596.58378000000005</c:v>
                </c:pt>
                <c:pt idx="10218">
                  <c:v>596.57570999999996</c:v>
                </c:pt>
                <c:pt idx="10219">
                  <c:v>596.64219000000003</c:v>
                </c:pt>
                <c:pt idx="10220">
                  <c:v>596.58520999999996</c:v>
                </c:pt>
                <c:pt idx="10221">
                  <c:v>596.60113000000001</c:v>
                </c:pt>
                <c:pt idx="10222">
                  <c:v>596.65255000000002</c:v>
                </c:pt>
                <c:pt idx="10223">
                  <c:v>596.66277000000002</c:v>
                </c:pt>
                <c:pt idx="10224">
                  <c:v>596.61314000000004</c:v>
                </c:pt>
                <c:pt idx="10225">
                  <c:v>596.62099999999998</c:v>
                </c:pt>
                <c:pt idx="10226">
                  <c:v>596.60958000000005</c:v>
                </c:pt>
                <c:pt idx="10227">
                  <c:v>596.63314000000003</c:v>
                </c:pt>
                <c:pt idx="10228">
                  <c:v>596.63977</c:v>
                </c:pt>
                <c:pt idx="10229">
                  <c:v>596.59559000000002</c:v>
                </c:pt>
                <c:pt idx="10230">
                  <c:v>596.56836999999996</c:v>
                </c:pt>
                <c:pt idx="10231">
                  <c:v>596.57173</c:v>
                </c:pt>
                <c:pt idx="10232">
                  <c:v>596.56514000000004</c:v>
                </c:pt>
                <c:pt idx="10233">
                  <c:v>596.60726</c:v>
                </c:pt>
                <c:pt idx="10234">
                  <c:v>596.62343999999996</c:v>
                </c:pt>
                <c:pt idx="10235">
                  <c:v>596.59835999999996</c:v>
                </c:pt>
                <c:pt idx="10236">
                  <c:v>596.59205999999995</c:v>
                </c:pt>
                <c:pt idx="10237">
                  <c:v>596.59218999999996</c:v>
                </c:pt>
                <c:pt idx="10238">
                  <c:v>596.61377000000005</c:v>
                </c:pt>
                <c:pt idx="10239">
                  <c:v>596.64477999999997</c:v>
                </c:pt>
                <c:pt idx="10240">
                  <c:v>596.65781000000004</c:v>
                </c:pt>
                <c:pt idx="10241">
                  <c:v>596.58947000000001</c:v>
                </c:pt>
                <c:pt idx="10242">
                  <c:v>596.57253000000003</c:v>
                </c:pt>
                <c:pt idx="10243">
                  <c:v>596.55160000000001</c:v>
                </c:pt>
                <c:pt idx="10244">
                  <c:v>596.53806999999995</c:v>
                </c:pt>
                <c:pt idx="10245">
                  <c:v>596.57309999999995</c:v>
                </c:pt>
                <c:pt idx="10246">
                  <c:v>596.63576999999998</c:v>
                </c:pt>
                <c:pt idx="10247">
                  <c:v>596.61549000000002</c:v>
                </c:pt>
                <c:pt idx="10248">
                  <c:v>596.63022999999998</c:v>
                </c:pt>
                <c:pt idx="10249">
                  <c:v>596.64751999999999</c:v>
                </c:pt>
                <c:pt idx="10250">
                  <c:v>596.66189999999995</c:v>
                </c:pt>
                <c:pt idx="10251">
                  <c:v>596.67066999999997</c:v>
                </c:pt>
                <c:pt idx="10252">
                  <c:v>596.63998000000004</c:v>
                </c:pt>
                <c:pt idx="10253">
                  <c:v>596.62094000000002</c:v>
                </c:pt>
                <c:pt idx="10254">
                  <c:v>596.57236999999998</c:v>
                </c:pt>
                <c:pt idx="10255">
                  <c:v>596.60044000000005</c:v>
                </c:pt>
                <c:pt idx="10256">
                  <c:v>596.58060999999998</c:v>
                </c:pt>
                <c:pt idx="10257">
                  <c:v>596.65038000000004</c:v>
                </c:pt>
                <c:pt idx="10258">
                  <c:v>596.63484000000005</c:v>
                </c:pt>
                <c:pt idx="10259">
                  <c:v>596.63833</c:v>
                </c:pt>
                <c:pt idx="10260">
                  <c:v>596.65734999999995</c:v>
                </c:pt>
                <c:pt idx="10261">
                  <c:v>596.66534999999999</c:v>
                </c:pt>
                <c:pt idx="10262">
                  <c:v>596.62977999999998</c:v>
                </c:pt>
                <c:pt idx="10263">
                  <c:v>596.61215000000004</c:v>
                </c:pt>
                <c:pt idx="10264">
                  <c:v>596.60514000000001</c:v>
                </c:pt>
                <c:pt idx="10265">
                  <c:v>596.57691</c:v>
                </c:pt>
                <c:pt idx="10266">
                  <c:v>596.54097000000002</c:v>
                </c:pt>
                <c:pt idx="10267">
                  <c:v>596.51667999999995</c:v>
                </c:pt>
                <c:pt idx="10268">
                  <c:v>596.54633999999999</c:v>
                </c:pt>
                <c:pt idx="10269">
                  <c:v>596.60680000000002</c:v>
                </c:pt>
                <c:pt idx="10270">
                  <c:v>596.57173999999998</c:v>
                </c:pt>
                <c:pt idx="10271">
                  <c:v>596.61378000000002</c:v>
                </c:pt>
                <c:pt idx="10272">
                  <c:v>596.63959</c:v>
                </c:pt>
                <c:pt idx="10273">
                  <c:v>596.63693000000001</c:v>
                </c:pt>
                <c:pt idx="10274">
                  <c:v>596.62716999999998</c:v>
                </c:pt>
                <c:pt idx="10275">
                  <c:v>596.63036</c:v>
                </c:pt>
                <c:pt idx="10276">
                  <c:v>596.60415</c:v>
                </c:pt>
                <c:pt idx="10277">
                  <c:v>596.55894999999998</c:v>
                </c:pt>
                <c:pt idx="10278">
                  <c:v>596.52904999999998</c:v>
                </c:pt>
                <c:pt idx="10279">
                  <c:v>596.56808000000001</c:v>
                </c:pt>
                <c:pt idx="10280">
                  <c:v>596.56791999999996</c:v>
                </c:pt>
                <c:pt idx="10281">
                  <c:v>596.57683999999995</c:v>
                </c:pt>
                <c:pt idx="10282">
                  <c:v>596.58695999999998</c:v>
                </c:pt>
                <c:pt idx="10283">
                  <c:v>596.60558000000003</c:v>
                </c:pt>
                <c:pt idx="10284">
                  <c:v>596.61230999999998</c:v>
                </c:pt>
                <c:pt idx="10285">
                  <c:v>596.59486000000004</c:v>
                </c:pt>
                <c:pt idx="10286">
                  <c:v>596.59334999999999</c:v>
                </c:pt>
                <c:pt idx="10287">
                  <c:v>596.60635000000002</c:v>
                </c:pt>
                <c:pt idx="10288">
                  <c:v>596.58897999999999</c:v>
                </c:pt>
                <c:pt idx="10289">
                  <c:v>596.57821000000001</c:v>
                </c:pt>
                <c:pt idx="10290">
                  <c:v>596.58545000000004</c:v>
                </c:pt>
                <c:pt idx="10291">
                  <c:v>596.58028000000002</c:v>
                </c:pt>
                <c:pt idx="10292">
                  <c:v>596.54966999999999</c:v>
                </c:pt>
                <c:pt idx="10293">
                  <c:v>596.60148000000004</c:v>
                </c:pt>
                <c:pt idx="10294">
                  <c:v>596.60919999999999</c:v>
                </c:pt>
                <c:pt idx="10295">
                  <c:v>596.60153000000003</c:v>
                </c:pt>
                <c:pt idx="10296">
                  <c:v>596.61405999999999</c:v>
                </c:pt>
                <c:pt idx="10297">
                  <c:v>596.65260999999998</c:v>
                </c:pt>
                <c:pt idx="10298">
                  <c:v>596.61084000000005</c:v>
                </c:pt>
                <c:pt idx="10299">
                  <c:v>596.62275999999997</c:v>
                </c:pt>
                <c:pt idx="10300">
                  <c:v>596.60727999999995</c:v>
                </c:pt>
                <c:pt idx="10301">
                  <c:v>596.57704999999999</c:v>
                </c:pt>
                <c:pt idx="10302">
                  <c:v>596.55367999999999</c:v>
                </c:pt>
                <c:pt idx="10303">
                  <c:v>596.53134999999997</c:v>
                </c:pt>
                <c:pt idx="10304">
                  <c:v>596.56074999999998</c:v>
                </c:pt>
                <c:pt idx="10305">
                  <c:v>596.63007000000005</c:v>
                </c:pt>
                <c:pt idx="10306">
                  <c:v>596.60897</c:v>
                </c:pt>
                <c:pt idx="10307">
                  <c:v>596.60378000000003</c:v>
                </c:pt>
                <c:pt idx="10308">
                  <c:v>596.62597000000005</c:v>
                </c:pt>
                <c:pt idx="10309">
                  <c:v>596.62496999999996</c:v>
                </c:pt>
                <c:pt idx="10310">
                  <c:v>596.61973999999998</c:v>
                </c:pt>
                <c:pt idx="10311">
                  <c:v>596.61985000000004</c:v>
                </c:pt>
                <c:pt idx="10312">
                  <c:v>596.63612999999998</c:v>
                </c:pt>
                <c:pt idx="10313">
                  <c:v>596.61180999999999</c:v>
                </c:pt>
                <c:pt idx="10314">
                  <c:v>596.56416000000002</c:v>
                </c:pt>
                <c:pt idx="10315">
                  <c:v>596.59135000000003</c:v>
                </c:pt>
                <c:pt idx="10316">
                  <c:v>596.53236000000004</c:v>
                </c:pt>
                <c:pt idx="10317">
                  <c:v>596.62846000000002</c:v>
                </c:pt>
                <c:pt idx="10318">
                  <c:v>596.63183000000004</c:v>
                </c:pt>
                <c:pt idx="10319">
                  <c:v>596.62082999999996</c:v>
                </c:pt>
                <c:pt idx="10320">
                  <c:v>596.60731999999996</c:v>
                </c:pt>
                <c:pt idx="10321">
                  <c:v>596.61104999999998</c:v>
                </c:pt>
                <c:pt idx="10322">
                  <c:v>596.64513999999997</c:v>
                </c:pt>
                <c:pt idx="10323">
                  <c:v>596.63547000000005</c:v>
                </c:pt>
                <c:pt idx="10324">
                  <c:v>596.62093000000004</c:v>
                </c:pt>
                <c:pt idx="10325">
                  <c:v>596.58627999999999</c:v>
                </c:pt>
                <c:pt idx="10326">
                  <c:v>596.56082000000004</c:v>
                </c:pt>
                <c:pt idx="10327">
                  <c:v>596.56996000000004</c:v>
                </c:pt>
                <c:pt idx="10328">
                  <c:v>596.55898999999999</c:v>
                </c:pt>
                <c:pt idx="10329">
                  <c:v>596.60275000000001</c:v>
                </c:pt>
                <c:pt idx="10330">
                  <c:v>596.64747999999997</c:v>
                </c:pt>
                <c:pt idx="10331">
                  <c:v>596.64170000000001</c:v>
                </c:pt>
                <c:pt idx="10332">
                  <c:v>596.60776999999996</c:v>
                </c:pt>
                <c:pt idx="10333">
                  <c:v>596.59865000000002</c:v>
                </c:pt>
                <c:pt idx="10334">
                  <c:v>596.63076999999998</c:v>
                </c:pt>
                <c:pt idx="10335">
                  <c:v>596.64604999999995</c:v>
                </c:pt>
                <c:pt idx="10336">
                  <c:v>596.61407999999994</c:v>
                </c:pt>
                <c:pt idx="10337">
                  <c:v>596.60310000000004</c:v>
                </c:pt>
                <c:pt idx="10338">
                  <c:v>596.58034999999995</c:v>
                </c:pt>
                <c:pt idx="10339">
                  <c:v>596.51858000000004</c:v>
                </c:pt>
                <c:pt idx="10340">
                  <c:v>596.61455999999998</c:v>
                </c:pt>
                <c:pt idx="10341">
                  <c:v>596.57061999999996</c:v>
                </c:pt>
                <c:pt idx="10342">
                  <c:v>596.60040000000004</c:v>
                </c:pt>
                <c:pt idx="10343">
                  <c:v>596.57334000000003</c:v>
                </c:pt>
                <c:pt idx="10344">
                  <c:v>596.58802000000003</c:v>
                </c:pt>
                <c:pt idx="10345">
                  <c:v>596.62503000000004</c:v>
                </c:pt>
                <c:pt idx="10346">
                  <c:v>596.60694999999998</c:v>
                </c:pt>
                <c:pt idx="10347">
                  <c:v>596.58406000000002</c:v>
                </c:pt>
                <c:pt idx="10348">
                  <c:v>596.60311999999999</c:v>
                </c:pt>
                <c:pt idx="10349">
                  <c:v>596.62021000000004</c:v>
                </c:pt>
                <c:pt idx="10350">
                  <c:v>596.53236000000004</c:v>
                </c:pt>
                <c:pt idx="10351">
                  <c:v>596.58005000000003</c:v>
                </c:pt>
                <c:pt idx="10352">
                  <c:v>596.58290999999997</c:v>
                </c:pt>
                <c:pt idx="10353">
                  <c:v>596.60979999999995</c:v>
                </c:pt>
                <c:pt idx="10354">
                  <c:v>596.60672999999997</c:v>
                </c:pt>
                <c:pt idx="10355">
                  <c:v>596.60072000000002</c:v>
                </c:pt>
                <c:pt idx="10356">
                  <c:v>596.62976000000003</c:v>
                </c:pt>
                <c:pt idx="10357">
                  <c:v>596.63711000000001</c:v>
                </c:pt>
                <c:pt idx="10358">
                  <c:v>596.56773999999996</c:v>
                </c:pt>
                <c:pt idx="10359">
                  <c:v>596.63014999999996</c:v>
                </c:pt>
                <c:pt idx="10360">
                  <c:v>596.65004999999996</c:v>
                </c:pt>
                <c:pt idx="10361">
                  <c:v>596.59168999999997</c:v>
                </c:pt>
                <c:pt idx="10362">
                  <c:v>596.56380000000001</c:v>
                </c:pt>
                <c:pt idx="10363">
                  <c:v>596.57920999999999</c:v>
                </c:pt>
                <c:pt idx="10364">
                  <c:v>596.56862000000001</c:v>
                </c:pt>
                <c:pt idx="10365">
                  <c:v>596.65413999999998</c:v>
                </c:pt>
                <c:pt idx="10366">
                  <c:v>596.69372999999996</c:v>
                </c:pt>
                <c:pt idx="10367">
                  <c:v>596.63302999999996</c:v>
                </c:pt>
                <c:pt idx="10368">
                  <c:v>596.63331000000005</c:v>
                </c:pt>
                <c:pt idx="10369">
                  <c:v>596.64380000000006</c:v>
                </c:pt>
                <c:pt idx="10370">
                  <c:v>596.62231999999995</c:v>
                </c:pt>
                <c:pt idx="10371">
                  <c:v>596.62019999999995</c:v>
                </c:pt>
                <c:pt idx="10372">
                  <c:v>596.63558</c:v>
                </c:pt>
                <c:pt idx="10373">
                  <c:v>596.58686</c:v>
                </c:pt>
                <c:pt idx="10374">
                  <c:v>596.53733999999997</c:v>
                </c:pt>
                <c:pt idx="10375">
                  <c:v>596.53683000000001</c:v>
                </c:pt>
                <c:pt idx="10376">
                  <c:v>596.57528000000002</c:v>
                </c:pt>
                <c:pt idx="10377">
                  <c:v>596.63594000000001</c:v>
                </c:pt>
                <c:pt idx="10378">
                  <c:v>596.65515000000005</c:v>
                </c:pt>
                <c:pt idx="10379">
                  <c:v>596.62226999999996</c:v>
                </c:pt>
                <c:pt idx="10380">
                  <c:v>596.66007000000002</c:v>
                </c:pt>
                <c:pt idx="10381">
                  <c:v>596.64290000000005</c:v>
                </c:pt>
                <c:pt idx="10382">
                  <c:v>596.63782000000003</c:v>
                </c:pt>
                <c:pt idx="10383">
                  <c:v>596.66641000000004</c:v>
                </c:pt>
                <c:pt idx="10384">
                  <c:v>596.63661999999999</c:v>
                </c:pt>
                <c:pt idx="10385">
                  <c:v>596.60734000000002</c:v>
                </c:pt>
                <c:pt idx="10386">
                  <c:v>596.55574999999999</c:v>
                </c:pt>
                <c:pt idx="10387">
                  <c:v>596.58096999999998</c:v>
                </c:pt>
                <c:pt idx="10388">
                  <c:v>596.57311000000004</c:v>
                </c:pt>
                <c:pt idx="10389">
                  <c:v>596.67760999999996</c:v>
                </c:pt>
                <c:pt idx="10390">
                  <c:v>596.59766999999999</c:v>
                </c:pt>
                <c:pt idx="10391">
                  <c:v>596.62068999999997</c:v>
                </c:pt>
                <c:pt idx="10392">
                  <c:v>596.63463000000002</c:v>
                </c:pt>
                <c:pt idx="10393">
                  <c:v>596.63274999999999</c:v>
                </c:pt>
                <c:pt idx="10394">
                  <c:v>596.63649999999996</c:v>
                </c:pt>
                <c:pt idx="10395">
                  <c:v>596.61976000000004</c:v>
                </c:pt>
                <c:pt idx="10396">
                  <c:v>596.63054</c:v>
                </c:pt>
                <c:pt idx="10397">
                  <c:v>596.62878000000001</c:v>
                </c:pt>
                <c:pt idx="10398">
                  <c:v>596.58072000000004</c:v>
                </c:pt>
                <c:pt idx="10399">
                  <c:v>596.57043999999996</c:v>
                </c:pt>
                <c:pt idx="10400">
                  <c:v>596.56619000000001</c:v>
                </c:pt>
                <c:pt idx="10401">
                  <c:v>596.62126000000001</c:v>
                </c:pt>
                <c:pt idx="10402">
                  <c:v>596.62676999999996</c:v>
                </c:pt>
                <c:pt idx="10403">
                  <c:v>596.61368000000004</c:v>
                </c:pt>
                <c:pt idx="10404">
                  <c:v>596.62525000000005</c:v>
                </c:pt>
                <c:pt idx="10405">
                  <c:v>596.65716999999995</c:v>
                </c:pt>
                <c:pt idx="10406">
                  <c:v>596.63409000000001</c:v>
                </c:pt>
                <c:pt idx="10407">
                  <c:v>596.65179000000001</c:v>
                </c:pt>
                <c:pt idx="10408">
                  <c:v>596.66214000000002</c:v>
                </c:pt>
                <c:pt idx="10409">
                  <c:v>596.63396999999998</c:v>
                </c:pt>
                <c:pt idx="10410">
                  <c:v>596.61091999999996</c:v>
                </c:pt>
                <c:pt idx="10411">
                  <c:v>596.60964999999999</c:v>
                </c:pt>
                <c:pt idx="10412">
                  <c:v>596.59599000000003</c:v>
                </c:pt>
                <c:pt idx="10413">
                  <c:v>596.64283999999998</c:v>
                </c:pt>
                <c:pt idx="10414">
                  <c:v>596.61551999999995</c:v>
                </c:pt>
                <c:pt idx="10415">
                  <c:v>596.64597000000003</c:v>
                </c:pt>
                <c:pt idx="10416">
                  <c:v>596.65238999999997</c:v>
                </c:pt>
                <c:pt idx="10417">
                  <c:v>596.68876999999998</c:v>
                </c:pt>
                <c:pt idx="10418">
                  <c:v>596.66840999999999</c:v>
                </c:pt>
                <c:pt idx="10419">
                  <c:v>596.66543999999999</c:v>
                </c:pt>
                <c:pt idx="10420">
                  <c:v>596.65426000000002</c:v>
                </c:pt>
                <c:pt idx="10421">
                  <c:v>596.64016000000004</c:v>
                </c:pt>
                <c:pt idx="10422">
                  <c:v>596.57629999999995</c:v>
                </c:pt>
                <c:pt idx="10423">
                  <c:v>596.61145999999997</c:v>
                </c:pt>
                <c:pt idx="10424">
                  <c:v>596.58284000000003</c:v>
                </c:pt>
                <c:pt idx="10425">
                  <c:v>596.63084000000003</c:v>
                </c:pt>
                <c:pt idx="10426">
                  <c:v>596.64364</c:v>
                </c:pt>
                <c:pt idx="10427">
                  <c:v>596.66702999999995</c:v>
                </c:pt>
                <c:pt idx="10428">
                  <c:v>596.62108999999998</c:v>
                </c:pt>
                <c:pt idx="10429">
                  <c:v>596.64247</c:v>
                </c:pt>
                <c:pt idx="10430">
                  <c:v>596.64439000000004</c:v>
                </c:pt>
                <c:pt idx="10431">
                  <c:v>596.60933999999997</c:v>
                </c:pt>
                <c:pt idx="10432">
                  <c:v>596.60781999999995</c:v>
                </c:pt>
                <c:pt idx="10433">
                  <c:v>596.59289999999999</c:v>
                </c:pt>
                <c:pt idx="10434">
                  <c:v>596.50855999999999</c:v>
                </c:pt>
                <c:pt idx="10435">
                  <c:v>596.57398999999998</c:v>
                </c:pt>
                <c:pt idx="10436">
                  <c:v>596.54531999999995</c:v>
                </c:pt>
                <c:pt idx="10437">
                  <c:v>596.63724000000002</c:v>
                </c:pt>
                <c:pt idx="10438">
                  <c:v>596.64459999999997</c:v>
                </c:pt>
                <c:pt idx="10439">
                  <c:v>596.64066000000003</c:v>
                </c:pt>
                <c:pt idx="10440">
                  <c:v>596.61667999999997</c:v>
                </c:pt>
                <c:pt idx="10441">
                  <c:v>596.62660000000005</c:v>
                </c:pt>
                <c:pt idx="10442">
                  <c:v>596.66108999999994</c:v>
                </c:pt>
                <c:pt idx="10443">
                  <c:v>596.64769999999999</c:v>
                </c:pt>
                <c:pt idx="10444">
                  <c:v>596.62968000000001</c:v>
                </c:pt>
                <c:pt idx="10445">
                  <c:v>596.60141999999996</c:v>
                </c:pt>
                <c:pt idx="10446">
                  <c:v>596.57542999999998</c:v>
                </c:pt>
                <c:pt idx="10447">
                  <c:v>596.55993000000001</c:v>
                </c:pt>
                <c:pt idx="10448">
                  <c:v>596.57946000000004</c:v>
                </c:pt>
                <c:pt idx="10449">
                  <c:v>596.63678000000004</c:v>
                </c:pt>
                <c:pt idx="10450">
                  <c:v>596.63698999999997</c:v>
                </c:pt>
                <c:pt idx="10451">
                  <c:v>596.63162999999997</c:v>
                </c:pt>
                <c:pt idx="10452">
                  <c:v>596.62616000000003</c:v>
                </c:pt>
                <c:pt idx="10453">
                  <c:v>596.62685999999997</c:v>
                </c:pt>
                <c:pt idx="10454">
                  <c:v>596.63896</c:v>
                </c:pt>
                <c:pt idx="10455">
                  <c:v>596.62965999999994</c:v>
                </c:pt>
                <c:pt idx="10456">
                  <c:v>596.61098000000004</c:v>
                </c:pt>
                <c:pt idx="10457">
                  <c:v>596.56030999999996</c:v>
                </c:pt>
                <c:pt idx="10458">
                  <c:v>596.50526000000002</c:v>
                </c:pt>
                <c:pt idx="10459">
                  <c:v>596.52054999999996</c:v>
                </c:pt>
                <c:pt idx="10460">
                  <c:v>596.55933000000005</c:v>
                </c:pt>
                <c:pt idx="10461">
                  <c:v>596.61189999999999</c:v>
                </c:pt>
                <c:pt idx="10462">
                  <c:v>596.63621999999998</c:v>
                </c:pt>
                <c:pt idx="10463">
                  <c:v>596.62359000000004</c:v>
                </c:pt>
                <c:pt idx="10464">
                  <c:v>596.63738999999998</c:v>
                </c:pt>
                <c:pt idx="10465">
                  <c:v>596.62960999999996</c:v>
                </c:pt>
                <c:pt idx="10466">
                  <c:v>596.63679999999999</c:v>
                </c:pt>
                <c:pt idx="10467">
                  <c:v>596.64855</c:v>
                </c:pt>
                <c:pt idx="10468">
                  <c:v>596.61450000000002</c:v>
                </c:pt>
                <c:pt idx="10469">
                  <c:v>596.57024000000001</c:v>
                </c:pt>
                <c:pt idx="10470">
                  <c:v>596.53206</c:v>
                </c:pt>
                <c:pt idx="10471">
                  <c:v>596.54465000000005</c:v>
                </c:pt>
                <c:pt idx="10472">
                  <c:v>596.56591000000003</c:v>
                </c:pt>
                <c:pt idx="10473">
                  <c:v>596.59252000000004</c:v>
                </c:pt>
                <c:pt idx="10474">
                  <c:v>596.61492999999996</c:v>
                </c:pt>
                <c:pt idx="10475">
                  <c:v>596.60537999999997</c:v>
                </c:pt>
                <c:pt idx="10476">
                  <c:v>596.63058000000001</c:v>
                </c:pt>
                <c:pt idx="10477">
                  <c:v>596.63765000000001</c:v>
                </c:pt>
                <c:pt idx="10478">
                  <c:v>596.61801000000003</c:v>
                </c:pt>
                <c:pt idx="10479">
                  <c:v>596.59065999999996</c:v>
                </c:pt>
                <c:pt idx="10480">
                  <c:v>596.61171000000002</c:v>
                </c:pt>
                <c:pt idx="10481">
                  <c:v>596.58966999999996</c:v>
                </c:pt>
                <c:pt idx="10482">
                  <c:v>596.56098999999995</c:v>
                </c:pt>
                <c:pt idx="10483">
                  <c:v>596.53566999999998</c:v>
                </c:pt>
                <c:pt idx="10484">
                  <c:v>596.56161999999995</c:v>
                </c:pt>
                <c:pt idx="10485">
                  <c:v>596.62883999999997</c:v>
                </c:pt>
                <c:pt idx="10486">
                  <c:v>596.58627000000001</c:v>
                </c:pt>
                <c:pt idx="10487">
                  <c:v>596.59610999999995</c:v>
                </c:pt>
                <c:pt idx="10488">
                  <c:v>596.60458000000006</c:v>
                </c:pt>
                <c:pt idx="10489">
                  <c:v>596.61427000000003</c:v>
                </c:pt>
                <c:pt idx="10490">
                  <c:v>596.60491000000002</c:v>
                </c:pt>
                <c:pt idx="10491">
                  <c:v>596.63518999999997</c:v>
                </c:pt>
                <c:pt idx="10492">
                  <c:v>596.63995</c:v>
                </c:pt>
                <c:pt idx="10493">
                  <c:v>596.58019999999999</c:v>
                </c:pt>
                <c:pt idx="10494">
                  <c:v>596.55718999999999</c:v>
                </c:pt>
                <c:pt idx="10495">
                  <c:v>596.53836999999999</c:v>
                </c:pt>
                <c:pt idx="10496">
                  <c:v>596.55462</c:v>
                </c:pt>
                <c:pt idx="10497">
                  <c:v>596.59263999999996</c:v>
                </c:pt>
                <c:pt idx="10498">
                  <c:v>596.62899000000004</c:v>
                </c:pt>
                <c:pt idx="10499">
                  <c:v>596.63586999999995</c:v>
                </c:pt>
                <c:pt idx="10500">
                  <c:v>596.62415999999996</c:v>
                </c:pt>
                <c:pt idx="10501">
                  <c:v>596.61877000000004</c:v>
                </c:pt>
                <c:pt idx="10502">
                  <c:v>596.61658999999997</c:v>
                </c:pt>
                <c:pt idx="10503">
                  <c:v>596.62127999999996</c:v>
                </c:pt>
                <c:pt idx="10504">
                  <c:v>596.60271999999998</c:v>
                </c:pt>
                <c:pt idx="10505">
                  <c:v>596.59794999999997</c:v>
                </c:pt>
                <c:pt idx="10506">
                  <c:v>596.54372999999998</c:v>
                </c:pt>
                <c:pt idx="10507">
                  <c:v>596.52594999999997</c:v>
                </c:pt>
                <c:pt idx="10508">
                  <c:v>596.55133999999998</c:v>
                </c:pt>
                <c:pt idx="10509">
                  <c:v>596.59227999999996</c:v>
                </c:pt>
                <c:pt idx="10510">
                  <c:v>596.58636999999999</c:v>
                </c:pt>
                <c:pt idx="10511">
                  <c:v>596.60184000000004</c:v>
                </c:pt>
                <c:pt idx="10512">
                  <c:v>596.64017999999999</c:v>
                </c:pt>
                <c:pt idx="10513">
                  <c:v>596.60816999999997</c:v>
                </c:pt>
                <c:pt idx="10514">
                  <c:v>596.60375999999997</c:v>
                </c:pt>
                <c:pt idx="10515">
                  <c:v>596.58736999999996</c:v>
                </c:pt>
                <c:pt idx="10516">
                  <c:v>596.59108000000003</c:v>
                </c:pt>
                <c:pt idx="10517">
                  <c:v>596.59627999999998</c:v>
                </c:pt>
                <c:pt idx="10518">
                  <c:v>596.57788000000005</c:v>
                </c:pt>
                <c:pt idx="10519">
                  <c:v>596.55483000000004</c:v>
                </c:pt>
                <c:pt idx="10520">
                  <c:v>596.53962999999999</c:v>
                </c:pt>
                <c:pt idx="10521">
                  <c:v>596.59397999999999</c:v>
                </c:pt>
                <c:pt idx="10522">
                  <c:v>596.58020999999997</c:v>
                </c:pt>
                <c:pt idx="10523">
                  <c:v>596.63518999999997</c:v>
                </c:pt>
                <c:pt idx="10524">
                  <c:v>596.59661000000006</c:v>
                </c:pt>
                <c:pt idx="10525">
                  <c:v>596.63171</c:v>
                </c:pt>
                <c:pt idx="10526">
                  <c:v>596.62796000000003</c:v>
                </c:pt>
                <c:pt idx="10527">
                  <c:v>596.63724999999999</c:v>
                </c:pt>
                <c:pt idx="10528">
                  <c:v>596.60605999999996</c:v>
                </c:pt>
                <c:pt idx="10529">
                  <c:v>596.54337999999996</c:v>
                </c:pt>
                <c:pt idx="10530">
                  <c:v>596.53417999999999</c:v>
                </c:pt>
                <c:pt idx="10531">
                  <c:v>596.52922000000001</c:v>
                </c:pt>
                <c:pt idx="10532">
                  <c:v>596.54731000000004</c:v>
                </c:pt>
                <c:pt idx="10533">
                  <c:v>596.60343</c:v>
                </c:pt>
                <c:pt idx="10534">
                  <c:v>596.60302000000001</c:v>
                </c:pt>
                <c:pt idx="10535">
                  <c:v>596.60873000000004</c:v>
                </c:pt>
                <c:pt idx="10536">
                  <c:v>596.60632999999996</c:v>
                </c:pt>
                <c:pt idx="10537">
                  <c:v>596.63805000000002</c:v>
                </c:pt>
                <c:pt idx="10538">
                  <c:v>596.62756000000002</c:v>
                </c:pt>
                <c:pt idx="10539">
                  <c:v>596.63058999999998</c:v>
                </c:pt>
                <c:pt idx="10540">
                  <c:v>596.63286000000005</c:v>
                </c:pt>
                <c:pt idx="10541">
                  <c:v>596.59306000000004</c:v>
                </c:pt>
                <c:pt idx="10542">
                  <c:v>596.55499999999995</c:v>
                </c:pt>
                <c:pt idx="10543">
                  <c:v>596.52876000000003</c:v>
                </c:pt>
                <c:pt idx="10544">
                  <c:v>596.52137000000005</c:v>
                </c:pt>
                <c:pt idx="10545">
                  <c:v>596.58993999999996</c:v>
                </c:pt>
                <c:pt idx="10546">
                  <c:v>596.60067000000004</c:v>
                </c:pt>
                <c:pt idx="10547">
                  <c:v>596.59374000000003</c:v>
                </c:pt>
                <c:pt idx="10548">
                  <c:v>596.59986000000004</c:v>
                </c:pt>
                <c:pt idx="10549">
                  <c:v>596.61342000000002</c:v>
                </c:pt>
                <c:pt idx="10550">
                  <c:v>596.60454000000004</c:v>
                </c:pt>
                <c:pt idx="10551">
                  <c:v>596.59519</c:v>
                </c:pt>
                <c:pt idx="10552">
                  <c:v>596.63451999999995</c:v>
                </c:pt>
                <c:pt idx="10553">
                  <c:v>596.66353000000004</c:v>
                </c:pt>
                <c:pt idx="10554">
                  <c:v>596.66652999999997</c:v>
                </c:pt>
                <c:pt idx="10555">
                  <c:v>596.69821000000002</c:v>
                </c:pt>
                <c:pt idx="10556">
                  <c:v>596.75702000000001</c:v>
                </c:pt>
                <c:pt idx="10557">
                  <c:v>596.89048000000003</c:v>
                </c:pt>
                <c:pt idx="10558">
                  <c:v>596.93975999999998</c:v>
                </c:pt>
                <c:pt idx="10559">
                  <c:v>596.98460999999998</c:v>
                </c:pt>
                <c:pt idx="10560">
                  <c:v>597.04396999999994</c:v>
                </c:pt>
                <c:pt idx="10561">
                  <c:v>597.09893999999997</c:v>
                </c:pt>
                <c:pt idx="10562">
                  <c:v>597.15526</c:v>
                </c:pt>
                <c:pt idx="10563">
                  <c:v>597.20802000000003</c:v>
                </c:pt>
                <c:pt idx="10564">
                  <c:v>597.26373000000001</c:v>
                </c:pt>
                <c:pt idx="10565">
                  <c:v>597.26597000000004</c:v>
                </c:pt>
                <c:pt idx="10566">
                  <c:v>597.30278999999996</c:v>
                </c:pt>
                <c:pt idx="10567">
                  <c:v>597.33509000000004</c:v>
                </c:pt>
                <c:pt idx="10568">
                  <c:v>597.40030000000002</c:v>
                </c:pt>
                <c:pt idx="10569">
                  <c:v>597.50815</c:v>
                </c:pt>
                <c:pt idx="10570">
                  <c:v>597.53706</c:v>
                </c:pt>
                <c:pt idx="10571">
                  <c:v>597.61099999999999</c:v>
                </c:pt>
                <c:pt idx="10572">
                  <c:v>597.64643000000001</c:v>
                </c:pt>
                <c:pt idx="10573">
                  <c:v>597.68204000000003</c:v>
                </c:pt>
                <c:pt idx="10574">
                  <c:v>597.75852999999995</c:v>
                </c:pt>
                <c:pt idx="10575">
                  <c:v>597.80521999999996</c:v>
                </c:pt>
                <c:pt idx="10576">
                  <c:v>597.85297000000003</c:v>
                </c:pt>
                <c:pt idx="10577">
                  <c:v>597.8768</c:v>
                </c:pt>
                <c:pt idx="10578">
                  <c:v>597.89056000000005</c:v>
                </c:pt>
                <c:pt idx="10579">
                  <c:v>597.93858</c:v>
                </c:pt>
                <c:pt idx="10580">
                  <c:v>597.98013000000003</c:v>
                </c:pt>
                <c:pt idx="10581">
                  <c:v>598.06411000000003</c:v>
                </c:pt>
                <c:pt idx="10582">
                  <c:v>598.12243000000001</c:v>
                </c:pt>
                <c:pt idx="10583">
                  <c:v>598.19542000000001</c:v>
                </c:pt>
                <c:pt idx="10584">
                  <c:v>598.26486999999997</c:v>
                </c:pt>
                <c:pt idx="10585">
                  <c:v>598.28800000000001</c:v>
                </c:pt>
                <c:pt idx="10586">
                  <c:v>598.33090000000004</c:v>
                </c:pt>
                <c:pt idx="10587">
                  <c:v>598.37924999999996</c:v>
                </c:pt>
                <c:pt idx="10588">
                  <c:v>598.44579999999996</c:v>
                </c:pt>
                <c:pt idx="10589">
                  <c:v>598.43418999999994</c:v>
                </c:pt>
                <c:pt idx="10590">
                  <c:v>598.46172000000001</c:v>
                </c:pt>
                <c:pt idx="10591">
                  <c:v>598.53237000000001</c:v>
                </c:pt>
                <c:pt idx="10592">
                  <c:v>598.55678</c:v>
                </c:pt>
                <c:pt idx="10593">
                  <c:v>598.68156999999997</c:v>
                </c:pt>
                <c:pt idx="10594">
                  <c:v>598.75409999999999</c:v>
                </c:pt>
                <c:pt idx="10595">
                  <c:v>598.79799000000003</c:v>
                </c:pt>
                <c:pt idx="10596">
                  <c:v>598.8537</c:v>
                </c:pt>
                <c:pt idx="10597">
                  <c:v>598.899</c:v>
                </c:pt>
                <c:pt idx="10598">
                  <c:v>598.91948000000002</c:v>
                </c:pt>
                <c:pt idx="10599">
                  <c:v>598.97338000000002</c:v>
                </c:pt>
                <c:pt idx="10600">
                  <c:v>599.03413999999998</c:v>
                </c:pt>
                <c:pt idx="10601">
                  <c:v>599.04011000000003</c:v>
                </c:pt>
                <c:pt idx="10602">
                  <c:v>599.06133</c:v>
                </c:pt>
                <c:pt idx="10603">
                  <c:v>599.13967000000002</c:v>
                </c:pt>
                <c:pt idx="10604">
                  <c:v>599.20664999999997</c:v>
                </c:pt>
                <c:pt idx="10605">
                  <c:v>599.30121999999994</c:v>
                </c:pt>
                <c:pt idx="10606">
                  <c:v>599.34460999999999</c:v>
                </c:pt>
                <c:pt idx="10607">
                  <c:v>599.39221999999995</c:v>
                </c:pt>
                <c:pt idx="10608">
                  <c:v>599.44347000000005</c:v>
                </c:pt>
                <c:pt idx="10609">
                  <c:v>599.49887000000001</c:v>
                </c:pt>
                <c:pt idx="10610">
                  <c:v>599.52493000000004</c:v>
                </c:pt>
                <c:pt idx="10611">
                  <c:v>599.57893000000001</c:v>
                </c:pt>
                <c:pt idx="10612">
                  <c:v>599.66251999999997</c:v>
                </c:pt>
                <c:pt idx="10613">
                  <c:v>599.65413999999998</c:v>
                </c:pt>
                <c:pt idx="10614">
                  <c:v>599.69830000000002</c:v>
                </c:pt>
                <c:pt idx="10615">
                  <c:v>599.73947999999996</c:v>
                </c:pt>
                <c:pt idx="10616">
                  <c:v>599.78258000000005</c:v>
                </c:pt>
                <c:pt idx="10617">
                  <c:v>599.90049999999997</c:v>
                </c:pt>
                <c:pt idx="10618">
                  <c:v>599.93875000000003</c:v>
                </c:pt>
                <c:pt idx="10619">
                  <c:v>599.98283000000004</c:v>
                </c:pt>
                <c:pt idx="10620">
                  <c:v>600.01896999999997</c:v>
                </c:pt>
                <c:pt idx="10621">
                  <c:v>600.06293000000005</c:v>
                </c:pt>
                <c:pt idx="10622">
                  <c:v>600.14016000000004</c:v>
                </c:pt>
                <c:pt idx="10623">
                  <c:v>600.16592000000003</c:v>
                </c:pt>
                <c:pt idx="10624">
                  <c:v>600.24095</c:v>
                </c:pt>
                <c:pt idx="10625">
                  <c:v>600.26674000000003</c:v>
                </c:pt>
                <c:pt idx="10626">
                  <c:v>600.29028000000005</c:v>
                </c:pt>
                <c:pt idx="10627">
                  <c:v>600.33311000000003</c:v>
                </c:pt>
                <c:pt idx="10628">
                  <c:v>600.39296000000002</c:v>
                </c:pt>
                <c:pt idx="10629">
                  <c:v>600.50523999999996</c:v>
                </c:pt>
                <c:pt idx="10630">
                  <c:v>600.54359999999997</c:v>
                </c:pt>
                <c:pt idx="10631">
                  <c:v>600.57825000000003</c:v>
                </c:pt>
                <c:pt idx="10632">
                  <c:v>600.65377000000001</c:v>
                </c:pt>
                <c:pt idx="10633">
                  <c:v>600.67534999999998</c:v>
                </c:pt>
                <c:pt idx="10634">
                  <c:v>600.73524999999995</c:v>
                </c:pt>
                <c:pt idx="10635">
                  <c:v>600.78734999999995</c:v>
                </c:pt>
                <c:pt idx="10636">
                  <c:v>600.84970999999996</c:v>
                </c:pt>
                <c:pt idx="10637">
                  <c:v>600.84002999999996</c:v>
                </c:pt>
                <c:pt idx="10638">
                  <c:v>600.84765000000004</c:v>
                </c:pt>
                <c:pt idx="10639">
                  <c:v>600.90355999999997</c:v>
                </c:pt>
                <c:pt idx="10640">
                  <c:v>600.93638999999996</c:v>
                </c:pt>
                <c:pt idx="10641">
                  <c:v>601.05829000000006</c:v>
                </c:pt>
                <c:pt idx="10642">
                  <c:v>601.12992999999994</c:v>
                </c:pt>
                <c:pt idx="10643">
                  <c:v>601.19115999999997</c:v>
                </c:pt>
                <c:pt idx="10644">
                  <c:v>601.23458000000005</c:v>
                </c:pt>
                <c:pt idx="10645">
                  <c:v>601.29268000000002</c:v>
                </c:pt>
                <c:pt idx="10646">
                  <c:v>601.33960000000002</c:v>
                </c:pt>
                <c:pt idx="10647">
                  <c:v>601.39509999999996</c:v>
                </c:pt>
                <c:pt idx="10648">
                  <c:v>601.44839999999999</c:v>
                </c:pt>
                <c:pt idx="10649">
                  <c:v>601.47415000000001</c:v>
                </c:pt>
                <c:pt idx="10650">
                  <c:v>601.50648000000001</c:v>
                </c:pt>
                <c:pt idx="10651">
                  <c:v>601.54542000000004</c:v>
                </c:pt>
                <c:pt idx="10652">
                  <c:v>601.57839999999999</c:v>
                </c:pt>
                <c:pt idx="10653">
                  <c:v>601.69870000000003</c:v>
                </c:pt>
                <c:pt idx="10654">
                  <c:v>601.72699</c:v>
                </c:pt>
                <c:pt idx="10655">
                  <c:v>601.80213000000003</c:v>
                </c:pt>
                <c:pt idx="10656">
                  <c:v>601.83465000000001</c:v>
                </c:pt>
                <c:pt idx="10657">
                  <c:v>601.89066000000003</c:v>
                </c:pt>
                <c:pt idx="10658">
                  <c:v>601.94263999999998</c:v>
                </c:pt>
                <c:pt idx="10659">
                  <c:v>601.99963000000002</c:v>
                </c:pt>
                <c:pt idx="10660">
                  <c:v>602.05139999999994</c:v>
                </c:pt>
                <c:pt idx="10661">
                  <c:v>602.04978000000006</c:v>
                </c:pt>
                <c:pt idx="10662">
                  <c:v>602.08612000000005</c:v>
                </c:pt>
                <c:pt idx="10663">
                  <c:v>602.1259</c:v>
                </c:pt>
                <c:pt idx="10664">
                  <c:v>602.17560000000003</c:v>
                </c:pt>
                <c:pt idx="10665">
                  <c:v>602.27932999999996</c:v>
                </c:pt>
                <c:pt idx="10666">
                  <c:v>602.32065999999998</c:v>
                </c:pt>
                <c:pt idx="10667">
                  <c:v>602.38138000000004</c:v>
                </c:pt>
                <c:pt idx="10668">
                  <c:v>602.44880999999998</c:v>
                </c:pt>
                <c:pt idx="10669">
                  <c:v>602.48099999999999</c:v>
                </c:pt>
                <c:pt idx="10670">
                  <c:v>602.51415999999995</c:v>
                </c:pt>
                <c:pt idx="10671">
                  <c:v>602.57154000000003</c:v>
                </c:pt>
                <c:pt idx="10672">
                  <c:v>602.61332000000004</c:v>
                </c:pt>
                <c:pt idx="10673">
                  <c:v>602.62648000000002</c:v>
                </c:pt>
                <c:pt idx="10674">
                  <c:v>602.59487999999999</c:v>
                </c:pt>
                <c:pt idx="10675">
                  <c:v>602.66724999999997</c:v>
                </c:pt>
                <c:pt idx="10676">
                  <c:v>602.71248000000003</c:v>
                </c:pt>
                <c:pt idx="10677">
                  <c:v>602.84632999999997</c:v>
                </c:pt>
                <c:pt idx="10678">
                  <c:v>602.88473999999997</c:v>
                </c:pt>
                <c:pt idx="10679">
                  <c:v>602.96118999999999</c:v>
                </c:pt>
                <c:pt idx="10680">
                  <c:v>602.98787000000004</c:v>
                </c:pt>
                <c:pt idx="10681">
                  <c:v>603.04493000000002</c:v>
                </c:pt>
                <c:pt idx="10682">
                  <c:v>603.09559999999999</c:v>
                </c:pt>
                <c:pt idx="10683">
                  <c:v>603.16719999999998</c:v>
                </c:pt>
                <c:pt idx="10684">
                  <c:v>603.22143000000005</c:v>
                </c:pt>
                <c:pt idx="10685">
                  <c:v>603.25463999999999</c:v>
                </c:pt>
                <c:pt idx="10686">
                  <c:v>603.26143999999999</c:v>
                </c:pt>
                <c:pt idx="10687">
                  <c:v>603.30948999999998</c:v>
                </c:pt>
                <c:pt idx="10688">
                  <c:v>603.34806000000003</c:v>
                </c:pt>
                <c:pt idx="10689">
                  <c:v>603.46903999999995</c:v>
                </c:pt>
                <c:pt idx="10690">
                  <c:v>603.51592000000005</c:v>
                </c:pt>
                <c:pt idx="10691">
                  <c:v>603.55803000000003</c:v>
                </c:pt>
                <c:pt idx="10692">
                  <c:v>603.61026000000004</c:v>
                </c:pt>
                <c:pt idx="10693">
                  <c:v>603.66061999999999</c:v>
                </c:pt>
                <c:pt idx="10694">
                  <c:v>603.71762999999999</c:v>
                </c:pt>
                <c:pt idx="10695">
                  <c:v>603.76324</c:v>
                </c:pt>
                <c:pt idx="10696">
                  <c:v>603.81786999999997</c:v>
                </c:pt>
                <c:pt idx="10697">
                  <c:v>603.85302999999999</c:v>
                </c:pt>
                <c:pt idx="10698">
                  <c:v>603.88779</c:v>
                </c:pt>
                <c:pt idx="10699">
                  <c:v>603.9357</c:v>
                </c:pt>
                <c:pt idx="10700">
                  <c:v>603.96577000000002</c:v>
                </c:pt>
                <c:pt idx="10701">
                  <c:v>604.06253000000004</c:v>
                </c:pt>
                <c:pt idx="10702">
                  <c:v>604.10455000000002</c:v>
                </c:pt>
                <c:pt idx="10703">
                  <c:v>604.16651999999999</c:v>
                </c:pt>
                <c:pt idx="10704">
                  <c:v>604.21483999999998</c:v>
                </c:pt>
                <c:pt idx="10705">
                  <c:v>604.27754000000004</c:v>
                </c:pt>
                <c:pt idx="10706">
                  <c:v>604.32339000000002</c:v>
                </c:pt>
                <c:pt idx="10707">
                  <c:v>604.39085999999998</c:v>
                </c:pt>
                <c:pt idx="10708">
                  <c:v>604.45393999999999</c:v>
                </c:pt>
                <c:pt idx="10709">
                  <c:v>604.45357000000001</c:v>
                </c:pt>
                <c:pt idx="10710">
                  <c:v>604.44498999999996</c:v>
                </c:pt>
                <c:pt idx="10711">
                  <c:v>604.47785999999996</c:v>
                </c:pt>
                <c:pt idx="10712">
                  <c:v>604.54066</c:v>
                </c:pt>
                <c:pt idx="10713">
                  <c:v>604.65783999999996</c:v>
                </c:pt>
                <c:pt idx="10714">
                  <c:v>604.71965</c:v>
                </c:pt>
                <c:pt idx="10715">
                  <c:v>604.77192000000002</c:v>
                </c:pt>
                <c:pt idx="10716">
                  <c:v>604.83601999999996</c:v>
                </c:pt>
                <c:pt idx="10717">
                  <c:v>604.88108999999997</c:v>
                </c:pt>
                <c:pt idx="10718">
                  <c:v>604.90111999999999</c:v>
                </c:pt>
              </c:numCache>
            </c:numRef>
          </c:xVal>
          <c:yVal>
            <c:numRef>
              <c:f>Measured!$K$5:$K$10723</c:f>
              <c:numCache>
                <c:formatCode>General</c:formatCode>
                <c:ptCount val="10719"/>
                <c:pt idx="0">
                  <c:v>5.8729999999999997E-3</c:v>
                </c:pt>
                <c:pt idx="1">
                  <c:v>5.8505000000000007E-3</c:v>
                </c:pt>
                <c:pt idx="2">
                  <c:v>5.816E-3</c:v>
                </c:pt>
                <c:pt idx="3">
                  <c:v>5.7845000000000006E-3</c:v>
                </c:pt>
                <c:pt idx="4">
                  <c:v>5.771499999999998E-3</c:v>
                </c:pt>
                <c:pt idx="5">
                  <c:v>5.7159999999999989E-3</c:v>
                </c:pt>
                <c:pt idx="6">
                  <c:v>5.6759999999999996E-3</c:v>
                </c:pt>
                <c:pt idx="7">
                  <c:v>5.6384999999999994E-3</c:v>
                </c:pt>
                <c:pt idx="8">
                  <c:v>5.5905000000000017E-3</c:v>
                </c:pt>
                <c:pt idx="9">
                  <c:v>5.5680000000000026E-3</c:v>
                </c:pt>
                <c:pt idx="10">
                  <c:v>5.5230000000000027E-3</c:v>
                </c:pt>
                <c:pt idx="11">
                  <c:v>5.5030000000000027E-3</c:v>
                </c:pt>
                <c:pt idx="12">
                  <c:v>5.4785000000000007E-3</c:v>
                </c:pt>
                <c:pt idx="13">
                  <c:v>5.4419999999999998E-3</c:v>
                </c:pt>
                <c:pt idx="14">
                  <c:v>5.4225000000000011E-3</c:v>
                </c:pt>
                <c:pt idx="15">
                  <c:v>5.3830000000000024E-3</c:v>
                </c:pt>
                <c:pt idx="16">
                  <c:v>5.3715000000000021E-3</c:v>
                </c:pt>
                <c:pt idx="17">
                  <c:v>5.3635000000000019E-3</c:v>
                </c:pt>
                <c:pt idx="18">
                  <c:v>5.3570000000000033E-3</c:v>
                </c:pt>
                <c:pt idx="19">
                  <c:v>5.3010000000000028E-3</c:v>
                </c:pt>
                <c:pt idx="20">
                  <c:v>5.316000000000003E-3</c:v>
                </c:pt>
                <c:pt idx="21">
                  <c:v>5.2220000000000018E-3</c:v>
                </c:pt>
                <c:pt idx="22">
                  <c:v>5.233500000000002E-3</c:v>
                </c:pt>
                <c:pt idx="23">
                  <c:v>5.1985000000000017E-3</c:v>
                </c:pt>
                <c:pt idx="24">
                  <c:v>5.2035000000000007E-3</c:v>
                </c:pt>
                <c:pt idx="25">
                  <c:v>5.1350000000000007E-3</c:v>
                </c:pt>
                <c:pt idx="26">
                  <c:v>5.1085000000000002E-3</c:v>
                </c:pt>
                <c:pt idx="27">
                  <c:v>5.0875E-3</c:v>
                </c:pt>
                <c:pt idx="28">
                  <c:v>5.0334999999999998E-3</c:v>
                </c:pt>
                <c:pt idx="29">
                  <c:v>5.0200000000000002E-3</c:v>
                </c:pt>
                <c:pt idx="30">
                  <c:v>4.9939999999999993E-3</c:v>
                </c:pt>
                <c:pt idx="31">
                  <c:v>4.947E-3</c:v>
                </c:pt>
                <c:pt idx="32">
                  <c:v>4.8679999999999999E-3</c:v>
                </c:pt>
                <c:pt idx="33">
                  <c:v>4.7999999999999996E-3</c:v>
                </c:pt>
                <c:pt idx="34">
                  <c:v>4.7515000000000005E-3</c:v>
                </c:pt>
                <c:pt idx="35">
                  <c:v>4.7195000000000006E-3</c:v>
                </c:pt>
                <c:pt idx="36">
                  <c:v>4.6365000000000009E-3</c:v>
                </c:pt>
                <c:pt idx="37">
                  <c:v>4.6825000000000018E-3</c:v>
                </c:pt>
                <c:pt idx="38">
                  <c:v>4.556000000000001E-3</c:v>
                </c:pt>
                <c:pt idx="39">
                  <c:v>4.4984999999999999E-3</c:v>
                </c:pt>
                <c:pt idx="40">
                  <c:v>4.4735000000000009E-3</c:v>
                </c:pt>
                <c:pt idx="41">
                  <c:v>4.4930000000000013E-3</c:v>
                </c:pt>
                <c:pt idx="42">
                  <c:v>4.4190000000000011E-3</c:v>
                </c:pt>
                <c:pt idx="43">
                  <c:v>4.3775000000000012E-3</c:v>
                </c:pt>
                <c:pt idx="44">
                  <c:v>4.3490000000000022E-3</c:v>
                </c:pt>
                <c:pt idx="45">
                  <c:v>4.2915000000000019E-3</c:v>
                </c:pt>
                <c:pt idx="46">
                  <c:v>4.2575E-3</c:v>
                </c:pt>
                <c:pt idx="47">
                  <c:v>4.2335000000000003E-3</c:v>
                </c:pt>
                <c:pt idx="48">
                  <c:v>4.1955000000000004E-3</c:v>
                </c:pt>
                <c:pt idx="49">
                  <c:v>4.1549999999999998E-3</c:v>
                </c:pt>
                <c:pt idx="50">
                  <c:v>4.1525000000000008E-3</c:v>
                </c:pt>
                <c:pt idx="51">
                  <c:v>4.1380000000000002E-3</c:v>
                </c:pt>
                <c:pt idx="52">
                  <c:v>4.1530000000000013E-3</c:v>
                </c:pt>
                <c:pt idx="53">
                  <c:v>4.1390000000000003E-3</c:v>
                </c:pt>
                <c:pt idx="54">
                  <c:v>4.1485000000000003E-3</c:v>
                </c:pt>
                <c:pt idx="55">
                  <c:v>4.1765000000000005E-3</c:v>
                </c:pt>
                <c:pt idx="56">
                  <c:v>4.1750000000000016E-3</c:v>
                </c:pt>
                <c:pt idx="57">
                  <c:v>4.1370000000000009E-3</c:v>
                </c:pt>
                <c:pt idx="58">
                  <c:v>4.1235000000000013E-3</c:v>
                </c:pt>
                <c:pt idx="59">
                  <c:v>4.0690000000000014E-3</c:v>
                </c:pt>
                <c:pt idx="60">
                  <c:v>4.0230000000000014E-3</c:v>
                </c:pt>
                <c:pt idx="61">
                  <c:v>4.0355000000000018E-3</c:v>
                </c:pt>
                <c:pt idx="62">
                  <c:v>4.0225000000000018E-3</c:v>
                </c:pt>
                <c:pt idx="63">
                  <c:v>3.9825000000000025E-3</c:v>
                </c:pt>
                <c:pt idx="64">
                  <c:v>3.9765000000000026E-3</c:v>
                </c:pt>
                <c:pt idx="65">
                  <c:v>3.884000000000002E-3</c:v>
                </c:pt>
                <c:pt idx="66">
                  <c:v>3.8495000000000022E-3</c:v>
                </c:pt>
                <c:pt idx="67">
                  <c:v>3.8245000000000028E-3</c:v>
                </c:pt>
                <c:pt idx="68">
                  <c:v>3.8165000000000017E-3</c:v>
                </c:pt>
                <c:pt idx="69">
                  <c:v>3.7690000000000011E-3</c:v>
                </c:pt>
                <c:pt idx="70">
                  <c:v>3.7105000000000016E-3</c:v>
                </c:pt>
                <c:pt idx="71">
                  <c:v>3.7010000000000012E-3</c:v>
                </c:pt>
                <c:pt idx="72">
                  <c:v>3.6535000000000014E-3</c:v>
                </c:pt>
                <c:pt idx="73">
                  <c:v>3.6345000000000001E-3</c:v>
                </c:pt>
                <c:pt idx="74">
                  <c:v>3.5965000000000012E-3</c:v>
                </c:pt>
                <c:pt idx="75">
                  <c:v>3.5085000000000012E-3</c:v>
                </c:pt>
                <c:pt idx="76">
                  <c:v>3.4885000000000011E-3</c:v>
                </c:pt>
                <c:pt idx="77">
                  <c:v>3.4880000000000006E-3</c:v>
                </c:pt>
                <c:pt idx="78">
                  <c:v>3.4889999999999999E-3</c:v>
                </c:pt>
                <c:pt idx="79">
                  <c:v>3.4604999999999996E-3</c:v>
                </c:pt>
                <c:pt idx="80">
                  <c:v>3.3679999999999995E-3</c:v>
                </c:pt>
                <c:pt idx="81">
                  <c:v>3.3384999999999982E-3</c:v>
                </c:pt>
                <c:pt idx="82">
                  <c:v>3.3514999999999986E-3</c:v>
                </c:pt>
                <c:pt idx="83">
                  <c:v>3.3699999999999984E-3</c:v>
                </c:pt>
                <c:pt idx="84">
                  <c:v>3.3019999999999976E-3</c:v>
                </c:pt>
                <c:pt idx="85">
                  <c:v>3.2594999999999981E-3</c:v>
                </c:pt>
                <c:pt idx="86">
                  <c:v>3.2049999999999982E-3</c:v>
                </c:pt>
                <c:pt idx="87">
                  <c:v>3.1524999999999982E-3</c:v>
                </c:pt>
                <c:pt idx="88">
                  <c:v>3.1389999999999986E-3</c:v>
                </c:pt>
                <c:pt idx="89">
                  <c:v>3.131499999999998E-3</c:v>
                </c:pt>
                <c:pt idx="90">
                  <c:v>3.1034999999999978E-3</c:v>
                </c:pt>
                <c:pt idx="91">
                  <c:v>3.1054999999999985E-3</c:v>
                </c:pt>
                <c:pt idx="92">
                  <c:v>3.0979999999999983E-3</c:v>
                </c:pt>
                <c:pt idx="93">
                  <c:v>3.0929999999999985E-3</c:v>
                </c:pt>
                <c:pt idx="94">
                  <c:v>3.0769999999999986E-3</c:v>
                </c:pt>
                <c:pt idx="95">
                  <c:v>3.0714999999999987E-3</c:v>
                </c:pt>
                <c:pt idx="96">
                  <c:v>3.0789999999999997E-3</c:v>
                </c:pt>
                <c:pt idx="97">
                  <c:v>3.0464999999999989E-3</c:v>
                </c:pt>
                <c:pt idx="98">
                  <c:v>3.0059999999999987E-3</c:v>
                </c:pt>
                <c:pt idx="99">
                  <c:v>2.9824999999999977E-3</c:v>
                </c:pt>
                <c:pt idx="100">
                  <c:v>3.0109999999999981E-3</c:v>
                </c:pt>
                <c:pt idx="101">
                  <c:v>2.9629999999999978E-3</c:v>
                </c:pt>
                <c:pt idx="102">
                  <c:v>2.9889999999999977E-3</c:v>
                </c:pt>
                <c:pt idx="103">
                  <c:v>2.9834999999999979E-3</c:v>
                </c:pt>
                <c:pt idx="104">
                  <c:v>3.0164999999999988E-3</c:v>
                </c:pt>
                <c:pt idx="105">
                  <c:v>2.9559999999999981E-3</c:v>
                </c:pt>
                <c:pt idx="106">
                  <c:v>2.9614999999999984E-3</c:v>
                </c:pt>
                <c:pt idx="107">
                  <c:v>2.9944999999999985E-3</c:v>
                </c:pt>
                <c:pt idx="108">
                  <c:v>3.0304999999999976E-3</c:v>
                </c:pt>
                <c:pt idx="109">
                  <c:v>3.0239999999999985E-3</c:v>
                </c:pt>
                <c:pt idx="110">
                  <c:v>3.0674999999999982E-3</c:v>
                </c:pt>
                <c:pt idx="111">
                  <c:v>3.111999999999998E-3</c:v>
                </c:pt>
                <c:pt idx="112">
                  <c:v>3.1299999999999991E-3</c:v>
                </c:pt>
                <c:pt idx="113">
                  <c:v>3.148499999999999E-3</c:v>
                </c:pt>
                <c:pt idx="114">
                  <c:v>3.1759999999999996E-3</c:v>
                </c:pt>
                <c:pt idx="115">
                  <c:v>3.1744999999999994E-3</c:v>
                </c:pt>
                <c:pt idx="116">
                  <c:v>3.1260000000000012E-3</c:v>
                </c:pt>
                <c:pt idx="117">
                  <c:v>3.1385000000000011E-3</c:v>
                </c:pt>
                <c:pt idx="118">
                  <c:v>3.1345000000000006E-3</c:v>
                </c:pt>
                <c:pt idx="119">
                  <c:v>3.1735000000000023E-3</c:v>
                </c:pt>
                <c:pt idx="120">
                  <c:v>3.1720000000000025E-3</c:v>
                </c:pt>
                <c:pt idx="121">
                  <c:v>3.2790000000000024E-3</c:v>
                </c:pt>
                <c:pt idx="122">
                  <c:v>3.3045000000000023E-3</c:v>
                </c:pt>
                <c:pt idx="123">
                  <c:v>3.3140000000000018E-3</c:v>
                </c:pt>
                <c:pt idx="124">
                  <c:v>3.3280000000000011E-3</c:v>
                </c:pt>
                <c:pt idx="125">
                  <c:v>3.2955000000000007E-3</c:v>
                </c:pt>
                <c:pt idx="126">
                  <c:v>3.2615000000000005E-3</c:v>
                </c:pt>
                <c:pt idx="127">
                  <c:v>3.2865000000000012E-3</c:v>
                </c:pt>
                <c:pt idx="128">
                  <c:v>3.2990000000000007E-3</c:v>
                </c:pt>
                <c:pt idx="129">
                  <c:v>3.2990000000000016E-3</c:v>
                </c:pt>
                <c:pt idx="130">
                  <c:v>3.2955000000000011E-3</c:v>
                </c:pt>
                <c:pt idx="131">
                  <c:v>3.2895000000000012E-3</c:v>
                </c:pt>
                <c:pt idx="132">
                  <c:v>3.258500000000001E-3</c:v>
                </c:pt>
                <c:pt idx="133">
                  <c:v>3.2635000000000012E-3</c:v>
                </c:pt>
                <c:pt idx="134">
                  <c:v>3.2580000000000009E-3</c:v>
                </c:pt>
                <c:pt idx="135">
                  <c:v>3.2725000000000011E-3</c:v>
                </c:pt>
                <c:pt idx="136">
                  <c:v>3.2835000000000004E-3</c:v>
                </c:pt>
                <c:pt idx="137">
                  <c:v>3.3440000000000011E-3</c:v>
                </c:pt>
                <c:pt idx="138">
                  <c:v>3.379500000000001E-3</c:v>
                </c:pt>
                <c:pt idx="139">
                  <c:v>3.4140000000000004E-3</c:v>
                </c:pt>
                <c:pt idx="140">
                  <c:v>3.4805000000000014E-3</c:v>
                </c:pt>
                <c:pt idx="141">
                  <c:v>3.556000000000001E-3</c:v>
                </c:pt>
                <c:pt idx="142">
                  <c:v>3.5865000000000003E-3</c:v>
                </c:pt>
                <c:pt idx="143">
                  <c:v>3.615000000000001E-3</c:v>
                </c:pt>
                <c:pt idx="144">
                  <c:v>3.621000000000001E-3</c:v>
                </c:pt>
                <c:pt idx="145">
                  <c:v>3.6590000000000008E-3</c:v>
                </c:pt>
                <c:pt idx="146">
                  <c:v>3.6695000000000005E-3</c:v>
                </c:pt>
                <c:pt idx="147">
                  <c:v>3.7235000000000002E-3</c:v>
                </c:pt>
                <c:pt idx="148">
                  <c:v>3.7725000000000002E-3</c:v>
                </c:pt>
                <c:pt idx="149">
                  <c:v>3.8334999999999997E-3</c:v>
                </c:pt>
                <c:pt idx="150">
                  <c:v>3.8219999999999999E-3</c:v>
                </c:pt>
                <c:pt idx="151">
                  <c:v>3.8419999999999995E-3</c:v>
                </c:pt>
                <c:pt idx="152">
                  <c:v>3.872E-3</c:v>
                </c:pt>
                <c:pt idx="153">
                  <c:v>3.8529999999999997E-3</c:v>
                </c:pt>
                <c:pt idx="154">
                  <c:v>3.8885000000000005E-3</c:v>
                </c:pt>
                <c:pt idx="155">
                  <c:v>3.9274999999999996E-3</c:v>
                </c:pt>
                <c:pt idx="156">
                  <c:v>3.9199999999999999E-3</c:v>
                </c:pt>
                <c:pt idx="157">
                  <c:v>3.9429999999999995E-3</c:v>
                </c:pt>
                <c:pt idx="158">
                  <c:v>3.9884999999999999E-3</c:v>
                </c:pt>
                <c:pt idx="159">
                  <c:v>3.9799999999999992E-3</c:v>
                </c:pt>
                <c:pt idx="160">
                  <c:v>3.9639999999999996E-3</c:v>
                </c:pt>
                <c:pt idx="161">
                  <c:v>4.001499999999999E-3</c:v>
                </c:pt>
                <c:pt idx="162">
                  <c:v>3.9784999999999994E-3</c:v>
                </c:pt>
                <c:pt idx="163">
                  <c:v>4.0254999999999996E-3</c:v>
                </c:pt>
                <c:pt idx="164">
                  <c:v>4.071E-3</c:v>
                </c:pt>
                <c:pt idx="165">
                  <c:v>4.0514999999999995E-3</c:v>
                </c:pt>
                <c:pt idx="166">
                  <c:v>4.0749999999999996E-3</c:v>
                </c:pt>
                <c:pt idx="167">
                  <c:v>4.0959999999999989E-3</c:v>
                </c:pt>
                <c:pt idx="168">
                  <c:v>4.1624999999999995E-3</c:v>
                </c:pt>
                <c:pt idx="169">
                  <c:v>4.1984999999999991E-3</c:v>
                </c:pt>
                <c:pt idx="170">
                  <c:v>4.2164999999999989E-3</c:v>
                </c:pt>
                <c:pt idx="171">
                  <c:v>4.2574999999999983E-3</c:v>
                </c:pt>
                <c:pt idx="172">
                  <c:v>4.233999999999999E-3</c:v>
                </c:pt>
                <c:pt idx="173">
                  <c:v>4.2994999999999986E-3</c:v>
                </c:pt>
                <c:pt idx="174">
                  <c:v>4.3904999999999986E-3</c:v>
                </c:pt>
                <c:pt idx="175">
                  <c:v>4.4534999999999983E-3</c:v>
                </c:pt>
                <c:pt idx="176">
                  <c:v>4.4654999999999999E-3</c:v>
                </c:pt>
                <c:pt idx="177">
                  <c:v>4.435999999999999E-3</c:v>
                </c:pt>
                <c:pt idx="178">
                  <c:v>4.4489999999999981E-3</c:v>
                </c:pt>
                <c:pt idx="179">
                  <c:v>4.4580000000000002E-3</c:v>
                </c:pt>
                <c:pt idx="180">
                  <c:v>4.4544999999999993E-3</c:v>
                </c:pt>
                <c:pt idx="181">
                  <c:v>4.452499999999999E-3</c:v>
                </c:pt>
                <c:pt idx="182">
                  <c:v>4.4795E-3</c:v>
                </c:pt>
                <c:pt idx="183">
                  <c:v>4.5024999999999996E-3</c:v>
                </c:pt>
                <c:pt idx="184">
                  <c:v>4.540999999999999E-3</c:v>
                </c:pt>
                <c:pt idx="185">
                  <c:v>4.5624999999999988E-3</c:v>
                </c:pt>
                <c:pt idx="186">
                  <c:v>4.6124999999999994E-3</c:v>
                </c:pt>
                <c:pt idx="187">
                  <c:v>4.6104999999999991E-3</c:v>
                </c:pt>
                <c:pt idx="188">
                  <c:v>4.6364999999999991E-3</c:v>
                </c:pt>
                <c:pt idx="189">
                  <c:v>4.6889999999999987E-3</c:v>
                </c:pt>
                <c:pt idx="190">
                  <c:v>4.7339999999999995E-3</c:v>
                </c:pt>
                <c:pt idx="191">
                  <c:v>4.7564999999999994E-3</c:v>
                </c:pt>
                <c:pt idx="192">
                  <c:v>4.7945000000000002E-3</c:v>
                </c:pt>
                <c:pt idx="193">
                  <c:v>4.8285000000000003E-3</c:v>
                </c:pt>
                <c:pt idx="194">
                  <c:v>4.8334999999999993E-3</c:v>
                </c:pt>
                <c:pt idx="195">
                  <c:v>4.8424999999999987E-3</c:v>
                </c:pt>
                <c:pt idx="196">
                  <c:v>4.8700000000000002E-3</c:v>
                </c:pt>
                <c:pt idx="197">
                  <c:v>4.8884999999999996E-3</c:v>
                </c:pt>
                <c:pt idx="198">
                  <c:v>4.9429999999999995E-3</c:v>
                </c:pt>
                <c:pt idx="199">
                  <c:v>4.9779999999999998E-3</c:v>
                </c:pt>
                <c:pt idx="200">
                  <c:v>5.0434999999999994E-3</c:v>
                </c:pt>
                <c:pt idx="201">
                  <c:v>5.1059999999999994E-3</c:v>
                </c:pt>
                <c:pt idx="202">
                  <c:v>5.1699999999999992E-3</c:v>
                </c:pt>
                <c:pt idx="203">
                  <c:v>5.2074999999999995E-3</c:v>
                </c:pt>
                <c:pt idx="204">
                  <c:v>5.210499999999999E-3</c:v>
                </c:pt>
                <c:pt idx="205">
                  <c:v>5.3009999999999993E-3</c:v>
                </c:pt>
                <c:pt idx="206">
                  <c:v>5.3969999999999982E-3</c:v>
                </c:pt>
                <c:pt idx="207">
                  <c:v>5.4544999999999984E-3</c:v>
                </c:pt>
                <c:pt idx="208">
                  <c:v>5.4964999999999988E-3</c:v>
                </c:pt>
                <c:pt idx="209">
                  <c:v>5.5434999999999989E-3</c:v>
                </c:pt>
                <c:pt idx="210">
                  <c:v>5.5754999999999997E-3</c:v>
                </c:pt>
                <c:pt idx="211">
                  <c:v>5.6010000000000001E-3</c:v>
                </c:pt>
                <c:pt idx="212">
                  <c:v>5.6194999999999995E-3</c:v>
                </c:pt>
                <c:pt idx="213">
                  <c:v>5.6755E-3</c:v>
                </c:pt>
                <c:pt idx="214">
                  <c:v>5.6910000000000007E-3</c:v>
                </c:pt>
                <c:pt idx="215">
                  <c:v>5.7045000000000004E-3</c:v>
                </c:pt>
                <c:pt idx="216">
                  <c:v>5.7604999999999991E-3</c:v>
                </c:pt>
                <c:pt idx="217">
                  <c:v>5.7879999999999997E-3</c:v>
                </c:pt>
                <c:pt idx="218">
                  <c:v>5.7970000000000009E-3</c:v>
                </c:pt>
                <c:pt idx="219">
                  <c:v>5.8930000000000015E-3</c:v>
                </c:pt>
                <c:pt idx="220">
                  <c:v>5.8755000000000014E-3</c:v>
                </c:pt>
                <c:pt idx="221">
                  <c:v>5.9665000000000013E-3</c:v>
                </c:pt>
                <c:pt idx="222">
                  <c:v>5.9710000000000015E-3</c:v>
                </c:pt>
                <c:pt idx="223">
                  <c:v>5.9905000000000019E-3</c:v>
                </c:pt>
                <c:pt idx="224">
                  <c:v>6.0040000000000015E-3</c:v>
                </c:pt>
                <c:pt idx="225">
                  <c:v>6.0765000000000012E-3</c:v>
                </c:pt>
                <c:pt idx="226">
                  <c:v>6.0889999999999998E-3</c:v>
                </c:pt>
                <c:pt idx="227">
                  <c:v>6.1220000000000007E-3</c:v>
                </c:pt>
                <c:pt idx="228">
                  <c:v>6.2104999999999999E-3</c:v>
                </c:pt>
                <c:pt idx="229">
                  <c:v>6.2309999999999996E-3</c:v>
                </c:pt>
                <c:pt idx="230">
                  <c:v>6.2810000000000001E-3</c:v>
                </c:pt>
                <c:pt idx="231">
                  <c:v>6.3324999999999987E-3</c:v>
                </c:pt>
                <c:pt idx="232">
                  <c:v>6.3919999999999984E-3</c:v>
                </c:pt>
                <c:pt idx="233">
                  <c:v>6.4544999999999976E-3</c:v>
                </c:pt>
                <c:pt idx="234">
                  <c:v>6.490499999999998E-3</c:v>
                </c:pt>
                <c:pt idx="235">
                  <c:v>6.5474999999999986E-3</c:v>
                </c:pt>
                <c:pt idx="236">
                  <c:v>6.6209999999999967E-3</c:v>
                </c:pt>
                <c:pt idx="237">
                  <c:v>6.5934999999999987E-3</c:v>
                </c:pt>
                <c:pt idx="238">
                  <c:v>6.6694999999999992E-3</c:v>
                </c:pt>
                <c:pt idx="239">
                  <c:v>6.7179999999999983E-3</c:v>
                </c:pt>
                <c:pt idx="240">
                  <c:v>6.7509999999999983E-3</c:v>
                </c:pt>
                <c:pt idx="241">
                  <c:v>6.6959999999999988E-3</c:v>
                </c:pt>
                <c:pt idx="242">
                  <c:v>6.7479999999999971E-3</c:v>
                </c:pt>
                <c:pt idx="243">
                  <c:v>6.8059999999999987E-3</c:v>
                </c:pt>
                <c:pt idx="244">
                  <c:v>6.8514999999999956E-3</c:v>
                </c:pt>
                <c:pt idx="245">
                  <c:v>6.9274999999999988E-3</c:v>
                </c:pt>
                <c:pt idx="246">
                  <c:v>6.948999999999996E-3</c:v>
                </c:pt>
                <c:pt idx="247">
                  <c:v>6.9474999999999979E-3</c:v>
                </c:pt>
                <c:pt idx="248">
                  <c:v>6.9694999999999974E-3</c:v>
                </c:pt>
                <c:pt idx="249">
                  <c:v>6.975999999999997E-3</c:v>
                </c:pt>
                <c:pt idx="250">
                  <c:v>6.9204999999999961E-3</c:v>
                </c:pt>
                <c:pt idx="251">
                  <c:v>6.9474999999999945E-3</c:v>
                </c:pt>
                <c:pt idx="252">
                  <c:v>6.942999999999996E-3</c:v>
                </c:pt>
                <c:pt idx="253">
                  <c:v>6.942999999999996E-3</c:v>
                </c:pt>
                <c:pt idx="254">
                  <c:v>6.9384999999999968E-3</c:v>
                </c:pt>
                <c:pt idx="255">
                  <c:v>6.909999999999996E-3</c:v>
                </c:pt>
                <c:pt idx="256">
                  <c:v>6.8999999999999947E-3</c:v>
                </c:pt>
                <c:pt idx="257">
                  <c:v>6.9199999999999947E-3</c:v>
                </c:pt>
                <c:pt idx="258">
                  <c:v>6.9084999999999954E-3</c:v>
                </c:pt>
                <c:pt idx="259">
                  <c:v>6.917499999999994E-3</c:v>
                </c:pt>
                <c:pt idx="260">
                  <c:v>6.9814999999999938E-3</c:v>
                </c:pt>
                <c:pt idx="261">
                  <c:v>6.9474999999999953E-3</c:v>
                </c:pt>
                <c:pt idx="262">
                  <c:v>6.9624999999999947E-3</c:v>
                </c:pt>
                <c:pt idx="263">
                  <c:v>7.0314999999999935E-3</c:v>
                </c:pt>
                <c:pt idx="264">
                  <c:v>7.052999999999995E-3</c:v>
                </c:pt>
                <c:pt idx="265">
                  <c:v>7.1644999999999947E-3</c:v>
                </c:pt>
                <c:pt idx="266">
                  <c:v>7.1869999999999937E-3</c:v>
                </c:pt>
                <c:pt idx="267">
                  <c:v>7.2034999999999964E-3</c:v>
                </c:pt>
                <c:pt idx="268">
                  <c:v>7.2109999999999943E-3</c:v>
                </c:pt>
                <c:pt idx="269">
                  <c:v>7.245499999999995E-3</c:v>
                </c:pt>
                <c:pt idx="270">
                  <c:v>7.3069999999999958E-3</c:v>
                </c:pt>
                <c:pt idx="271">
                  <c:v>7.3199999999999958E-3</c:v>
                </c:pt>
                <c:pt idx="272">
                  <c:v>7.3909999999999965E-3</c:v>
                </c:pt>
                <c:pt idx="273">
                  <c:v>7.4509999999999967E-3</c:v>
                </c:pt>
                <c:pt idx="274">
                  <c:v>7.5079999999999947E-3</c:v>
                </c:pt>
                <c:pt idx="275">
                  <c:v>7.5769999999999961E-3</c:v>
                </c:pt>
                <c:pt idx="276">
                  <c:v>7.6374999999999959E-3</c:v>
                </c:pt>
                <c:pt idx="277">
                  <c:v>7.695499999999994E-3</c:v>
                </c:pt>
                <c:pt idx="278">
                  <c:v>7.6979999999999956E-3</c:v>
                </c:pt>
                <c:pt idx="279">
                  <c:v>7.7459999999999959E-3</c:v>
                </c:pt>
                <c:pt idx="280">
                  <c:v>7.8354999999999952E-3</c:v>
                </c:pt>
                <c:pt idx="281">
                  <c:v>7.8719999999999953E-3</c:v>
                </c:pt>
                <c:pt idx="282">
                  <c:v>7.8904999999999965E-3</c:v>
                </c:pt>
                <c:pt idx="283">
                  <c:v>7.9124999999999959E-3</c:v>
                </c:pt>
                <c:pt idx="284">
                  <c:v>8.0374999999999978E-3</c:v>
                </c:pt>
                <c:pt idx="285">
                  <c:v>8.119999999999997E-3</c:v>
                </c:pt>
                <c:pt idx="286">
                  <c:v>8.177999999999996E-3</c:v>
                </c:pt>
                <c:pt idx="287">
                  <c:v>8.2244999999999974E-3</c:v>
                </c:pt>
                <c:pt idx="288">
                  <c:v>8.2779999999999972E-3</c:v>
                </c:pt>
                <c:pt idx="289">
                  <c:v>8.3069999999999949E-3</c:v>
                </c:pt>
                <c:pt idx="290">
                  <c:v>8.3634999999999977E-3</c:v>
                </c:pt>
                <c:pt idx="291">
                  <c:v>8.4189999999999977E-3</c:v>
                </c:pt>
                <c:pt idx="292">
                  <c:v>8.4419999999999981E-3</c:v>
                </c:pt>
                <c:pt idx="293">
                  <c:v>8.4649999999999968E-3</c:v>
                </c:pt>
                <c:pt idx="294">
                  <c:v>8.4989999999999979E-3</c:v>
                </c:pt>
                <c:pt idx="295">
                  <c:v>8.537999999999997E-3</c:v>
                </c:pt>
                <c:pt idx="296">
                  <c:v>8.5534999999999986E-3</c:v>
                </c:pt>
                <c:pt idx="297">
                  <c:v>8.6370000000000006E-3</c:v>
                </c:pt>
                <c:pt idx="298">
                  <c:v>8.7079999999999987E-3</c:v>
                </c:pt>
                <c:pt idx="299">
                  <c:v>8.7445000000000005E-3</c:v>
                </c:pt>
                <c:pt idx="300">
                  <c:v>8.7290000000000006E-3</c:v>
                </c:pt>
                <c:pt idx="301">
                  <c:v>8.8355000000000013E-3</c:v>
                </c:pt>
                <c:pt idx="302">
                  <c:v>8.8635000000000016E-3</c:v>
                </c:pt>
                <c:pt idx="303">
                  <c:v>8.9325000000000012E-3</c:v>
                </c:pt>
                <c:pt idx="304">
                  <c:v>8.9565000000000009E-3</c:v>
                </c:pt>
                <c:pt idx="305">
                  <c:v>9.0560000000000015E-3</c:v>
                </c:pt>
                <c:pt idx="306">
                  <c:v>9.0889999999999999E-3</c:v>
                </c:pt>
                <c:pt idx="307">
                  <c:v>9.1324999999999983E-3</c:v>
                </c:pt>
                <c:pt idx="308">
                  <c:v>9.1200000000000014E-3</c:v>
                </c:pt>
                <c:pt idx="309">
                  <c:v>9.1555000000000022E-3</c:v>
                </c:pt>
                <c:pt idx="310">
                  <c:v>9.1660000000000005E-3</c:v>
                </c:pt>
                <c:pt idx="311">
                  <c:v>9.1450000000000004E-3</c:v>
                </c:pt>
                <c:pt idx="312">
                  <c:v>9.159500000000001E-3</c:v>
                </c:pt>
                <c:pt idx="313">
                  <c:v>9.167500000000002E-3</c:v>
                </c:pt>
                <c:pt idx="314">
                  <c:v>9.1595000000000027E-3</c:v>
                </c:pt>
                <c:pt idx="315">
                  <c:v>9.185500000000001E-3</c:v>
                </c:pt>
                <c:pt idx="316">
                  <c:v>9.2365000000000017E-3</c:v>
                </c:pt>
                <c:pt idx="317">
                  <c:v>9.2380000000000014E-3</c:v>
                </c:pt>
                <c:pt idx="318">
                  <c:v>9.2660000000000017E-3</c:v>
                </c:pt>
                <c:pt idx="319">
                  <c:v>9.277500000000001E-3</c:v>
                </c:pt>
                <c:pt idx="320">
                  <c:v>9.2675000000000014E-3</c:v>
                </c:pt>
                <c:pt idx="321">
                  <c:v>9.2344999999999997E-3</c:v>
                </c:pt>
                <c:pt idx="322">
                  <c:v>9.2630000000000004E-3</c:v>
                </c:pt>
                <c:pt idx="323">
                  <c:v>9.2795000000000013E-3</c:v>
                </c:pt>
                <c:pt idx="324">
                  <c:v>9.2800000000000018E-3</c:v>
                </c:pt>
                <c:pt idx="325">
                  <c:v>9.330500000000002E-3</c:v>
                </c:pt>
                <c:pt idx="326">
                  <c:v>9.3970000000000008E-3</c:v>
                </c:pt>
                <c:pt idx="327">
                  <c:v>9.4330000000000021E-3</c:v>
                </c:pt>
                <c:pt idx="328">
                  <c:v>9.4340000000000014E-3</c:v>
                </c:pt>
                <c:pt idx="329">
                  <c:v>9.415500000000002E-3</c:v>
                </c:pt>
                <c:pt idx="330">
                  <c:v>9.4480000000000015E-3</c:v>
                </c:pt>
                <c:pt idx="331">
                  <c:v>9.4335000000000009E-3</c:v>
                </c:pt>
                <c:pt idx="332">
                  <c:v>9.4730000000000005E-3</c:v>
                </c:pt>
                <c:pt idx="333">
                  <c:v>9.529000000000001E-3</c:v>
                </c:pt>
                <c:pt idx="334">
                  <c:v>9.5499999999999995E-3</c:v>
                </c:pt>
                <c:pt idx="335">
                  <c:v>9.5770000000000004E-3</c:v>
                </c:pt>
                <c:pt idx="336">
                  <c:v>9.5830000000000012E-3</c:v>
                </c:pt>
                <c:pt idx="337">
                  <c:v>9.6029999999999987E-3</c:v>
                </c:pt>
                <c:pt idx="338">
                  <c:v>9.6089999999999995E-3</c:v>
                </c:pt>
                <c:pt idx="339">
                  <c:v>9.6079999999999985E-3</c:v>
                </c:pt>
                <c:pt idx="340">
                  <c:v>9.6134999999999988E-3</c:v>
                </c:pt>
                <c:pt idx="341">
                  <c:v>9.5979999999999989E-3</c:v>
                </c:pt>
                <c:pt idx="342">
                  <c:v>9.6209999999999976E-3</c:v>
                </c:pt>
                <c:pt idx="343">
                  <c:v>9.6259999999999991E-3</c:v>
                </c:pt>
                <c:pt idx="344">
                  <c:v>9.6379999999999973E-3</c:v>
                </c:pt>
                <c:pt idx="345">
                  <c:v>9.639499999999997E-3</c:v>
                </c:pt>
                <c:pt idx="346">
                  <c:v>9.6424999999999966E-3</c:v>
                </c:pt>
                <c:pt idx="347">
                  <c:v>9.6299999999999979E-3</c:v>
                </c:pt>
                <c:pt idx="348">
                  <c:v>9.6299999999999962E-3</c:v>
                </c:pt>
                <c:pt idx="349">
                  <c:v>9.6249999999999981E-3</c:v>
                </c:pt>
                <c:pt idx="350">
                  <c:v>9.6249999999999981E-3</c:v>
                </c:pt>
                <c:pt idx="351">
                  <c:v>9.6504999999999994E-3</c:v>
                </c:pt>
                <c:pt idx="352">
                  <c:v>9.6939999999999978E-3</c:v>
                </c:pt>
                <c:pt idx="353">
                  <c:v>9.7459999999999977E-3</c:v>
                </c:pt>
                <c:pt idx="354">
                  <c:v>9.8009999999999955E-3</c:v>
                </c:pt>
                <c:pt idx="355">
                  <c:v>9.7884999999999969E-3</c:v>
                </c:pt>
                <c:pt idx="356">
                  <c:v>9.8404999999999951E-3</c:v>
                </c:pt>
                <c:pt idx="357">
                  <c:v>9.8799999999999982E-3</c:v>
                </c:pt>
                <c:pt idx="358">
                  <c:v>9.8744999999999979E-3</c:v>
                </c:pt>
                <c:pt idx="359">
                  <c:v>9.9704999999999985E-3</c:v>
                </c:pt>
                <c:pt idx="360">
                  <c:v>1.0003499999999999E-2</c:v>
                </c:pt>
                <c:pt idx="361">
                  <c:v>1.0034499999999997E-2</c:v>
                </c:pt>
                <c:pt idx="362">
                  <c:v>1.0064999999999998E-2</c:v>
                </c:pt>
                <c:pt idx="363">
                  <c:v>1.0056999999999996E-2</c:v>
                </c:pt>
                <c:pt idx="364">
                  <c:v>1.0049499999999996E-2</c:v>
                </c:pt>
                <c:pt idx="365">
                  <c:v>1.0100999999999995E-2</c:v>
                </c:pt>
                <c:pt idx="366">
                  <c:v>1.0128499999999995E-2</c:v>
                </c:pt>
                <c:pt idx="367">
                  <c:v>1.0174499999999998E-2</c:v>
                </c:pt>
                <c:pt idx="368">
                  <c:v>1.0249999999999999E-2</c:v>
                </c:pt>
                <c:pt idx="369">
                  <c:v>1.0300999999999998E-2</c:v>
                </c:pt>
                <c:pt idx="370">
                  <c:v>1.0307999999999999E-2</c:v>
                </c:pt>
                <c:pt idx="371">
                  <c:v>1.0308499999999996E-2</c:v>
                </c:pt>
                <c:pt idx="372">
                  <c:v>1.0356499999999996E-2</c:v>
                </c:pt>
                <c:pt idx="373">
                  <c:v>1.0371499999999999E-2</c:v>
                </c:pt>
                <c:pt idx="374">
                  <c:v>1.0360499999999996E-2</c:v>
                </c:pt>
                <c:pt idx="375">
                  <c:v>1.0382999999999998E-2</c:v>
                </c:pt>
                <c:pt idx="376">
                  <c:v>1.0397999999999996E-2</c:v>
                </c:pt>
                <c:pt idx="377">
                  <c:v>1.0454499999999995E-2</c:v>
                </c:pt>
                <c:pt idx="378">
                  <c:v>1.0480999999999996E-2</c:v>
                </c:pt>
                <c:pt idx="379">
                  <c:v>1.0488499999999994E-2</c:v>
                </c:pt>
                <c:pt idx="380">
                  <c:v>1.0489999999999994E-2</c:v>
                </c:pt>
                <c:pt idx="381">
                  <c:v>1.0483499999999995E-2</c:v>
                </c:pt>
                <c:pt idx="382">
                  <c:v>1.0526999999999998E-2</c:v>
                </c:pt>
                <c:pt idx="383">
                  <c:v>1.0534999999999996E-2</c:v>
                </c:pt>
                <c:pt idx="384">
                  <c:v>1.0552499999999994E-2</c:v>
                </c:pt>
                <c:pt idx="385">
                  <c:v>1.0574999999999994E-2</c:v>
                </c:pt>
                <c:pt idx="386">
                  <c:v>1.0537499999999995E-2</c:v>
                </c:pt>
                <c:pt idx="387">
                  <c:v>1.0563999999999995E-2</c:v>
                </c:pt>
                <c:pt idx="388">
                  <c:v>1.0559499999999998E-2</c:v>
                </c:pt>
                <c:pt idx="389">
                  <c:v>1.0581999999999996E-2</c:v>
                </c:pt>
                <c:pt idx="390">
                  <c:v>1.0587499999999994E-2</c:v>
                </c:pt>
                <c:pt idx="391">
                  <c:v>1.0592999999999995E-2</c:v>
                </c:pt>
                <c:pt idx="392">
                  <c:v>1.0601999999999993E-2</c:v>
                </c:pt>
                <c:pt idx="393">
                  <c:v>1.0599499999999993E-2</c:v>
                </c:pt>
                <c:pt idx="394">
                  <c:v>1.0615999999999992E-2</c:v>
                </c:pt>
                <c:pt idx="395">
                  <c:v>1.0628999999999993E-2</c:v>
                </c:pt>
                <c:pt idx="396">
                  <c:v>1.0611499999999994E-2</c:v>
                </c:pt>
                <c:pt idx="397">
                  <c:v>1.0596499999999993E-2</c:v>
                </c:pt>
                <c:pt idx="398">
                  <c:v>1.0598999999999994E-2</c:v>
                </c:pt>
                <c:pt idx="399">
                  <c:v>1.0620999999999993E-2</c:v>
                </c:pt>
                <c:pt idx="400">
                  <c:v>1.0633499999999994E-2</c:v>
                </c:pt>
                <c:pt idx="401">
                  <c:v>1.0594999999999992E-2</c:v>
                </c:pt>
                <c:pt idx="402">
                  <c:v>1.0577999999999994E-2</c:v>
                </c:pt>
                <c:pt idx="403">
                  <c:v>1.0588999999999994E-2</c:v>
                </c:pt>
                <c:pt idx="404">
                  <c:v>1.0636999999999994E-2</c:v>
                </c:pt>
                <c:pt idx="405">
                  <c:v>1.0651499999999996E-2</c:v>
                </c:pt>
                <c:pt idx="406">
                  <c:v>1.0597499999999989E-2</c:v>
                </c:pt>
                <c:pt idx="407">
                  <c:v>1.0596999999999992E-2</c:v>
                </c:pt>
                <c:pt idx="408">
                  <c:v>1.0649999999999993E-2</c:v>
                </c:pt>
                <c:pt idx="409">
                  <c:v>1.0636999999999997E-2</c:v>
                </c:pt>
                <c:pt idx="410">
                  <c:v>1.0648999999999995E-2</c:v>
                </c:pt>
                <c:pt idx="411">
                  <c:v>1.0666999999999996E-2</c:v>
                </c:pt>
                <c:pt idx="412">
                  <c:v>1.0668999999999994E-2</c:v>
                </c:pt>
                <c:pt idx="413">
                  <c:v>1.0671499999999995E-2</c:v>
                </c:pt>
                <c:pt idx="414">
                  <c:v>1.0688499999999995E-2</c:v>
                </c:pt>
                <c:pt idx="415">
                  <c:v>1.0698999999999993E-2</c:v>
                </c:pt>
                <c:pt idx="416">
                  <c:v>1.0689499999999994E-2</c:v>
                </c:pt>
                <c:pt idx="417">
                  <c:v>1.0687499999999994E-2</c:v>
                </c:pt>
                <c:pt idx="418">
                  <c:v>1.0697999999999994E-2</c:v>
                </c:pt>
                <c:pt idx="419">
                  <c:v>1.0673999999999993E-2</c:v>
                </c:pt>
                <c:pt idx="420">
                  <c:v>1.0688499999999991E-2</c:v>
                </c:pt>
                <c:pt idx="421">
                  <c:v>1.0726499999999995E-2</c:v>
                </c:pt>
                <c:pt idx="422">
                  <c:v>1.0723999999999994E-2</c:v>
                </c:pt>
                <c:pt idx="423">
                  <c:v>1.0756499999999993E-2</c:v>
                </c:pt>
                <c:pt idx="424">
                  <c:v>1.0764999999999993E-2</c:v>
                </c:pt>
                <c:pt idx="425">
                  <c:v>1.0767499999999996E-2</c:v>
                </c:pt>
                <c:pt idx="426">
                  <c:v>1.0797499999999995E-2</c:v>
                </c:pt>
                <c:pt idx="427">
                  <c:v>1.0798999999999996E-2</c:v>
                </c:pt>
                <c:pt idx="428">
                  <c:v>1.0772499999999996E-2</c:v>
                </c:pt>
                <c:pt idx="429">
                  <c:v>1.0769999999999997E-2</c:v>
                </c:pt>
                <c:pt idx="430">
                  <c:v>1.0794499999999999E-2</c:v>
                </c:pt>
                <c:pt idx="431">
                  <c:v>1.0821499999999998E-2</c:v>
                </c:pt>
                <c:pt idx="432">
                  <c:v>1.0995E-2</c:v>
                </c:pt>
                <c:pt idx="433">
                  <c:v>1.1018499999999997E-2</c:v>
                </c:pt>
                <c:pt idx="434">
                  <c:v>1.1012999999999997E-2</c:v>
                </c:pt>
                <c:pt idx="435">
                  <c:v>1.0984499999999999E-2</c:v>
                </c:pt>
                <c:pt idx="436">
                  <c:v>1.0993499999999996E-2</c:v>
                </c:pt>
                <c:pt idx="437">
                  <c:v>1.1024999999999997E-2</c:v>
                </c:pt>
                <c:pt idx="438">
                  <c:v>1.1051999999999996E-2</c:v>
                </c:pt>
                <c:pt idx="439">
                  <c:v>1.1062999999999996E-2</c:v>
                </c:pt>
                <c:pt idx="440">
                  <c:v>1.1066999999999995E-2</c:v>
                </c:pt>
                <c:pt idx="441">
                  <c:v>1.1116499999999996E-2</c:v>
                </c:pt>
                <c:pt idx="442">
                  <c:v>1.1134499999999993E-2</c:v>
                </c:pt>
                <c:pt idx="443">
                  <c:v>1.1128499999999993E-2</c:v>
                </c:pt>
                <c:pt idx="444">
                  <c:v>1.1110499999999992E-2</c:v>
                </c:pt>
                <c:pt idx="445">
                  <c:v>1.1098499999999994E-2</c:v>
                </c:pt>
                <c:pt idx="446">
                  <c:v>1.1106499999999995E-2</c:v>
                </c:pt>
                <c:pt idx="447">
                  <c:v>1.1126499999999999E-2</c:v>
                </c:pt>
                <c:pt idx="448">
                  <c:v>1.1146999999999997E-2</c:v>
                </c:pt>
                <c:pt idx="449">
                  <c:v>1.1161999999999997E-2</c:v>
                </c:pt>
                <c:pt idx="450">
                  <c:v>1.1237999999999996E-2</c:v>
                </c:pt>
                <c:pt idx="451">
                  <c:v>1.1255499999999996E-2</c:v>
                </c:pt>
                <c:pt idx="452">
                  <c:v>1.1246999999999998E-2</c:v>
                </c:pt>
                <c:pt idx="453">
                  <c:v>1.1267499999999995E-2</c:v>
                </c:pt>
                <c:pt idx="454">
                  <c:v>1.1280999999999996E-2</c:v>
                </c:pt>
                <c:pt idx="455">
                  <c:v>1.1295499999999997E-2</c:v>
                </c:pt>
                <c:pt idx="456">
                  <c:v>1.1308999999999998E-2</c:v>
                </c:pt>
                <c:pt idx="457">
                  <c:v>1.1331999999999995E-2</c:v>
                </c:pt>
                <c:pt idx="458">
                  <c:v>1.1380999999999995E-2</c:v>
                </c:pt>
                <c:pt idx="459">
                  <c:v>1.1425499999999995E-2</c:v>
                </c:pt>
                <c:pt idx="460">
                  <c:v>1.1433499999999996E-2</c:v>
                </c:pt>
                <c:pt idx="461">
                  <c:v>1.1464499999999997E-2</c:v>
                </c:pt>
                <c:pt idx="462">
                  <c:v>1.1485999999999996E-2</c:v>
                </c:pt>
                <c:pt idx="463">
                  <c:v>1.1480999999999996E-2</c:v>
                </c:pt>
                <c:pt idx="464">
                  <c:v>1.1492999999999996E-2</c:v>
                </c:pt>
                <c:pt idx="465">
                  <c:v>1.1498999999999997E-2</c:v>
                </c:pt>
                <c:pt idx="466">
                  <c:v>1.15245E-2</c:v>
                </c:pt>
                <c:pt idx="467">
                  <c:v>1.1533E-2</c:v>
                </c:pt>
                <c:pt idx="468">
                  <c:v>1.15595E-2</c:v>
                </c:pt>
                <c:pt idx="469">
                  <c:v>1.1589000000000002E-2</c:v>
                </c:pt>
                <c:pt idx="470">
                  <c:v>1.15925E-2</c:v>
                </c:pt>
                <c:pt idx="471">
                  <c:v>1.1613E-2</c:v>
                </c:pt>
                <c:pt idx="472">
                  <c:v>1.16285E-2</c:v>
                </c:pt>
                <c:pt idx="473">
                  <c:v>1.1618999999999997E-2</c:v>
                </c:pt>
                <c:pt idx="474">
                  <c:v>1.1621999999999999E-2</c:v>
                </c:pt>
                <c:pt idx="475">
                  <c:v>1.1638499999999998E-2</c:v>
                </c:pt>
                <c:pt idx="476">
                  <c:v>1.1650999999999998E-2</c:v>
                </c:pt>
                <c:pt idx="477">
                  <c:v>1.1635499999999998E-2</c:v>
                </c:pt>
                <c:pt idx="478">
                  <c:v>1.1659000000000001E-2</c:v>
                </c:pt>
                <c:pt idx="479">
                  <c:v>1.1653E-2</c:v>
                </c:pt>
                <c:pt idx="480">
                  <c:v>1.1672E-2</c:v>
                </c:pt>
                <c:pt idx="481">
                  <c:v>1.1700499999999997E-2</c:v>
                </c:pt>
                <c:pt idx="482">
                  <c:v>1.1716999999999998E-2</c:v>
                </c:pt>
                <c:pt idx="483">
                  <c:v>1.1740500000000001E-2</c:v>
                </c:pt>
                <c:pt idx="484">
                  <c:v>1.1722499999999999E-2</c:v>
                </c:pt>
                <c:pt idx="485">
                  <c:v>1.1713999999999995E-2</c:v>
                </c:pt>
                <c:pt idx="486">
                  <c:v>1.1733999999999998E-2</c:v>
                </c:pt>
                <c:pt idx="487">
                  <c:v>1.1754499999999996E-2</c:v>
                </c:pt>
                <c:pt idx="488">
                  <c:v>1.1751499999999993E-2</c:v>
                </c:pt>
                <c:pt idx="489">
                  <c:v>1.1767499999999993E-2</c:v>
                </c:pt>
                <c:pt idx="490">
                  <c:v>1.1764499999999997E-2</c:v>
                </c:pt>
                <c:pt idx="491">
                  <c:v>1.1751499999999996E-2</c:v>
                </c:pt>
                <c:pt idx="492">
                  <c:v>1.1768999999999996E-2</c:v>
                </c:pt>
                <c:pt idx="493">
                  <c:v>1.1790499999999997E-2</c:v>
                </c:pt>
                <c:pt idx="494">
                  <c:v>1.1818999999999998E-2</c:v>
                </c:pt>
                <c:pt idx="495">
                  <c:v>1.1828499999999999E-2</c:v>
                </c:pt>
                <c:pt idx="496">
                  <c:v>1.1859999999999999E-2</c:v>
                </c:pt>
                <c:pt idx="497">
                  <c:v>1.18505E-2</c:v>
                </c:pt>
                <c:pt idx="498">
                  <c:v>1.1857499999999998E-2</c:v>
                </c:pt>
                <c:pt idx="499">
                  <c:v>1.1878E-2</c:v>
                </c:pt>
                <c:pt idx="500">
                  <c:v>1.1919499999999996E-2</c:v>
                </c:pt>
                <c:pt idx="501">
                  <c:v>1.1920999999999998E-2</c:v>
                </c:pt>
                <c:pt idx="502">
                  <c:v>1.1916499999999997E-2</c:v>
                </c:pt>
                <c:pt idx="503">
                  <c:v>1.1913499999999999E-2</c:v>
                </c:pt>
                <c:pt idx="504">
                  <c:v>1.1909999999999999E-2</c:v>
                </c:pt>
                <c:pt idx="505">
                  <c:v>1.1902499999999998E-2</c:v>
                </c:pt>
                <c:pt idx="506">
                  <c:v>1.1914999999999999E-2</c:v>
                </c:pt>
                <c:pt idx="507">
                  <c:v>1.1910499999999999E-2</c:v>
                </c:pt>
                <c:pt idx="508">
                  <c:v>1.1908999999999996E-2</c:v>
                </c:pt>
                <c:pt idx="509">
                  <c:v>1.1942499999999993E-2</c:v>
                </c:pt>
                <c:pt idx="510">
                  <c:v>1.1935999999999997E-2</c:v>
                </c:pt>
                <c:pt idx="511">
                  <c:v>1.1951499999999993E-2</c:v>
                </c:pt>
                <c:pt idx="512">
                  <c:v>1.1979999999999996E-2</c:v>
                </c:pt>
                <c:pt idx="513">
                  <c:v>1.2001499999999998E-2</c:v>
                </c:pt>
                <c:pt idx="514">
                  <c:v>1.2030499999999994E-2</c:v>
                </c:pt>
                <c:pt idx="515">
                  <c:v>1.2029999999999994E-2</c:v>
                </c:pt>
                <c:pt idx="516">
                  <c:v>1.2044999999999993E-2</c:v>
                </c:pt>
                <c:pt idx="517">
                  <c:v>1.2052499999999992E-2</c:v>
                </c:pt>
                <c:pt idx="518">
                  <c:v>1.2089499999999993E-2</c:v>
                </c:pt>
                <c:pt idx="519">
                  <c:v>1.2093999999999994E-2</c:v>
                </c:pt>
                <c:pt idx="520">
                  <c:v>1.2107999999999992E-2</c:v>
                </c:pt>
                <c:pt idx="521">
                  <c:v>1.2106999999999993E-2</c:v>
                </c:pt>
                <c:pt idx="522">
                  <c:v>1.2100499999999991E-2</c:v>
                </c:pt>
                <c:pt idx="523">
                  <c:v>1.211299999999999E-2</c:v>
                </c:pt>
                <c:pt idx="524">
                  <c:v>1.214799999999999E-2</c:v>
                </c:pt>
                <c:pt idx="525">
                  <c:v>1.2180499999999988E-2</c:v>
                </c:pt>
                <c:pt idx="526">
                  <c:v>1.2181499999999987E-2</c:v>
                </c:pt>
                <c:pt idx="527">
                  <c:v>1.2176499999999993E-2</c:v>
                </c:pt>
                <c:pt idx="528">
                  <c:v>1.2186499999999994E-2</c:v>
                </c:pt>
                <c:pt idx="529">
                  <c:v>1.222599999999999E-2</c:v>
                </c:pt>
                <c:pt idx="530">
                  <c:v>1.2230499999999991E-2</c:v>
                </c:pt>
                <c:pt idx="531">
                  <c:v>1.2251499999999992E-2</c:v>
                </c:pt>
                <c:pt idx="532">
                  <c:v>1.2262999999999991E-2</c:v>
                </c:pt>
                <c:pt idx="533">
                  <c:v>1.2257999999999993E-2</c:v>
                </c:pt>
                <c:pt idx="534">
                  <c:v>1.2276499999999994E-2</c:v>
                </c:pt>
                <c:pt idx="535">
                  <c:v>1.2300499999999994E-2</c:v>
                </c:pt>
                <c:pt idx="536">
                  <c:v>1.2320499999999995E-2</c:v>
                </c:pt>
                <c:pt idx="537">
                  <c:v>1.2321999999999994E-2</c:v>
                </c:pt>
                <c:pt idx="538">
                  <c:v>1.2313499999999995E-2</c:v>
                </c:pt>
                <c:pt idx="539">
                  <c:v>1.2317999999999996E-2</c:v>
                </c:pt>
                <c:pt idx="540">
                  <c:v>1.2320499999999996E-2</c:v>
                </c:pt>
                <c:pt idx="541">
                  <c:v>1.2338499999999997E-2</c:v>
                </c:pt>
                <c:pt idx="542">
                  <c:v>1.2331499999999995E-2</c:v>
                </c:pt>
                <c:pt idx="543">
                  <c:v>1.2350999999999999E-2</c:v>
                </c:pt>
                <c:pt idx="544">
                  <c:v>1.2396999999999998E-2</c:v>
                </c:pt>
                <c:pt idx="545">
                  <c:v>1.2423499999999999E-2</c:v>
                </c:pt>
                <c:pt idx="546">
                  <c:v>1.2436999999999998E-2</c:v>
                </c:pt>
                <c:pt idx="547">
                  <c:v>1.2459499999999998E-2</c:v>
                </c:pt>
                <c:pt idx="548">
                  <c:v>1.2448500000000003E-2</c:v>
                </c:pt>
                <c:pt idx="549">
                  <c:v>1.2456E-2</c:v>
                </c:pt>
                <c:pt idx="550">
                  <c:v>1.2486500000000001E-2</c:v>
                </c:pt>
                <c:pt idx="551">
                  <c:v>1.2489500000000001E-2</c:v>
                </c:pt>
                <c:pt idx="552">
                  <c:v>1.2496499999999999E-2</c:v>
                </c:pt>
                <c:pt idx="553">
                  <c:v>1.2514499999999998E-2</c:v>
                </c:pt>
                <c:pt idx="554">
                  <c:v>1.2486999999999996E-2</c:v>
                </c:pt>
                <c:pt idx="555">
                  <c:v>1.2522999999999996E-2</c:v>
                </c:pt>
                <c:pt idx="556">
                  <c:v>1.2518499999999997E-2</c:v>
                </c:pt>
                <c:pt idx="557">
                  <c:v>1.2536499999999996E-2</c:v>
                </c:pt>
                <c:pt idx="558">
                  <c:v>1.2561499999999996E-2</c:v>
                </c:pt>
                <c:pt idx="559">
                  <c:v>1.2527499999999994E-2</c:v>
                </c:pt>
                <c:pt idx="560">
                  <c:v>1.2548999999999992E-2</c:v>
                </c:pt>
                <c:pt idx="561">
                  <c:v>1.2563999999999995E-2</c:v>
                </c:pt>
                <c:pt idx="562">
                  <c:v>1.2589999999999995E-2</c:v>
                </c:pt>
                <c:pt idx="563">
                  <c:v>1.2607999999999994E-2</c:v>
                </c:pt>
                <c:pt idx="564">
                  <c:v>1.2629499999999998E-2</c:v>
                </c:pt>
                <c:pt idx="565">
                  <c:v>1.2624999999999996E-2</c:v>
                </c:pt>
                <c:pt idx="566">
                  <c:v>1.2654499999999996E-2</c:v>
                </c:pt>
                <c:pt idx="567">
                  <c:v>1.2639999999999993E-2</c:v>
                </c:pt>
                <c:pt idx="568">
                  <c:v>1.2607999999999998E-2</c:v>
                </c:pt>
                <c:pt idx="569">
                  <c:v>1.2600499999999997E-2</c:v>
                </c:pt>
                <c:pt idx="570">
                  <c:v>1.2617499999999997E-2</c:v>
                </c:pt>
                <c:pt idx="571">
                  <c:v>1.2625499999999998E-2</c:v>
                </c:pt>
                <c:pt idx="572">
                  <c:v>1.2658499999999996E-2</c:v>
                </c:pt>
                <c:pt idx="573">
                  <c:v>1.2666499999999999E-2</c:v>
                </c:pt>
                <c:pt idx="574">
                  <c:v>1.2686499999999996E-2</c:v>
                </c:pt>
                <c:pt idx="575">
                  <c:v>1.2700499999999995E-2</c:v>
                </c:pt>
                <c:pt idx="576">
                  <c:v>1.2721999999999997E-2</c:v>
                </c:pt>
                <c:pt idx="577">
                  <c:v>1.27195E-2</c:v>
                </c:pt>
                <c:pt idx="578">
                  <c:v>1.2717500000000001E-2</c:v>
                </c:pt>
                <c:pt idx="579">
                  <c:v>1.272E-2</c:v>
                </c:pt>
                <c:pt idx="580">
                  <c:v>1.2721500000000002E-2</c:v>
                </c:pt>
                <c:pt idx="581">
                  <c:v>1.2773000000000001E-2</c:v>
                </c:pt>
                <c:pt idx="582">
                  <c:v>1.2768499999999999E-2</c:v>
                </c:pt>
                <c:pt idx="583">
                  <c:v>1.2799999999999995E-2</c:v>
                </c:pt>
                <c:pt idx="584">
                  <c:v>1.2780499999999997E-2</c:v>
                </c:pt>
                <c:pt idx="585">
                  <c:v>1.2798999999999996E-2</c:v>
                </c:pt>
                <c:pt idx="586">
                  <c:v>1.2838999999999996E-2</c:v>
                </c:pt>
                <c:pt idx="587">
                  <c:v>1.2859499999999994E-2</c:v>
                </c:pt>
                <c:pt idx="588">
                  <c:v>1.2892499999999996E-2</c:v>
                </c:pt>
                <c:pt idx="589">
                  <c:v>1.2902499999999997E-2</c:v>
                </c:pt>
                <c:pt idx="590">
                  <c:v>1.2895499999999997E-2</c:v>
                </c:pt>
                <c:pt idx="591">
                  <c:v>1.2909999999999998E-2</c:v>
                </c:pt>
                <c:pt idx="592">
                  <c:v>1.2923999999999998E-2</c:v>
                </c:pt>
                <c:pt idx="593">
                  <c:v>1.2943999999999997E-2</c:v>
                </c:pt>
                <c:pt idx="594">
                  <c:v>1.2956999999999998E-2</c:v>
                </c:pt>
                <c:pt idx="595">
                  <c:v>1.2980499999999999E-2</c:v>
                </c:pt>
                <c:pt idx="596">
                  <c:v>1.3007999999999999E-2</c:v>
                </c:pt>
                <c:pt idx="597">
                  <c:v>1.30385E-2</c:v>
                </c:pt>
                <c:pt idx="598">
                  <c:v>1.3046E-2</c:v>
                </c:pt>
                <c:pt idx="599">
                  <c:v>1.3066500000000002E-2</c:v>
                </c:pt>
                <c:pt idx="600">
                  <c:v>1.3073000000000003E-2</c:v>
                </c:pt>
                <c:pt idx="601">
                  <c:v>1.3103500000000004E-2</c:v>
                </c:pt>
                <c:pt idx="602">
                  <c:v>1.3106000000000007E-2</c:v>
                </c:pt>
                <c:pt idx="603">
                  <c:v>1.3116500000000005E-2</c:v>
                </c:pt>
                <c:pt idx="604">
                  <c:v>1.3096500000000004E-2</c:v>
                </c:pt>
                <c:pt idx="605">
                  <c:v>1.3067000000000006E-2</c:v>
                </c:pt>
                <c:pt idx="606">
                  <c:v>1.3086000000000004E-2</c:v>
                </c:pt>
                <c:pt idx="607">
                  <c:v>1.3086000000000007E-2</c:v>
                </c:pt>
                <c:pt idx="608">
                  <c:v>1.3063000000000007E-2</c:v>
                </c:pt>
                <c:pt idx="609">
                  <c:v>1.3067000000000006E-2</c:v>
                </c:pt>
                <c:pt idx="610">
                  <c:v>1.3087000000000007E-2</c:v>
                </c:pt>
                <c:pt idx="611">
                  <c:v>1.3094000000000005E-2</c:v>
                </c:pt>
                <c:pt idx="612">
                  <c:v>1.3114000000000006E-2</c:v>
                </c:pt>
                <c:pt idx="613">
                  <c:v>1.3109500000000005E-2</c:v>
                </c:pt>
                <c:pt idx="614">
                  <c:v>1.3129000000000004E-2</c:v>
                </c:pt>
                <c:pt idx="615">
                  <c:v>1.3170000000000006E-2</c:v>
                </c:pt>
                <c:pt idx="616">
                  <c:v>1.3160500000000006E-2</c:v>
                </c:pt>
                <c:pt idx="617">
                  <c:v>1.3161000000000008E-2</c:v>
                </c:pt>
                <c:pt idx="618">
                  <c:v>1.3175000000000006E-2</c:v>
                </c:pt>
                <c:pt idx="619">
                  <c:v>1.3190000000000009E-2</c:v>
                </c:pt>
                <c:pt idx="620">
                  <c:v>1.3195500000000009E-2</c:v>
                </c:pt>
                <c:pt idx="621">
                  <c:v>1.3172000000000007E-2</c:v>
                </c:pt>
                <c:pt idx="622">
                  <c:v>1.3188000000000009E-2</c:v>
                </c:pt>
                <c:pt idx="623">
                  <c:v>1.3184500000000009E-2</c:v>
                </c:pt>
                <c:pt idx="624">
                  <c:v>1.317750000000001E-2</c:v>
                </c:pt>
                <c:pt idx="625">
                  <c:v>1.320650000000001E-2</c:v>
                </c:pt>
                <c:pt idx="626">
                  <c:v>1.3213000000000006E-2</c:v>
                </c:pt>
                <c:pt idx="627">
                  <c:v>1.3231000000000008E-2</c:v>
                </c:pt>
                <c:pt idx="628">
                  <c:v>1.327050000000001E-2</c:v>
                </c:pt>
                <c:pt idx="629">
                  <c:v>1.3294000000000007E-2</c:v>
                </c:pt>
                <c:pt idx="630">
                  <c:v>1.327100000000001E-2</c:v>
                </c:pt>
                <c:pt idx="631">
                  <c:v>1.327250000000001E-2</c:v>
                </c:pt>
                <c:pt idx="632">
                  <c:v>1.3143500000000009E-2</c:v>
                </c:pt>
                <c:pt idx="633">
                  <c:v>1.3161000000000009E-2</c:v>
                </c:pt>
                <c:pt idx="634">
                  <c:v>1.3183000000000009E-2</c:v>
                </c:pt>
                <c:pt idx="635">
                  <c:v>1.3192500000000012E-2</c:v>
                </c:pt>
                <c:pt idx="636">
                  <c:v>1.318450000000001E-2</c:v>
                </c:pt>
                <c:pt idx="637">
                  <c:v>1.3186000000000008E-2</c:v>
                </c:pt>
                <c:pt idx="638">
                  <c:v>1.3190500000000008E-2</c:v>
                </c:pt>
                <c:pt idx="639">
                  <c:v>1.3198500000000009E-2</c:v>
                </c:pt>
                <c:pt idx="640">
                  <c:v>1.3214500000000009E-2</c:v>
                </c:pt>
                <c:pt idx="641">
                  <c:v>1.3230000000000009E-2</c:v>
                </c:pt>
                <c:pt idx="642">
                  <c:v>1.3235500000000009E-2</c:v>
                </c:pt>
                <c:pt idx="643">
                  <c:v>1.3238500000000011E-2</c:v>
                </c:pt>
                <c:pt idx="644">
                  <c:v>1.3255500000000009E-2</c:v>
                </c:pt>
                <c:pt idx="645">
                  <c:v>1.3269000000000008E-2</c:v>
                </c:pt>
                <c:pt idx="646">
                  <c:v>1.3268000000000011E-2</c:v>
                </c:pt>
                <c:pt idx="647">
                  <c:v>1.3281500000000009E-2</c:v>
                </c:pt>
                <c:pt idx="648">
                  <c:v>1.3290000000000008E-2</c:v>
                </c:pt>
                <c:pt idx="649">
                  <c:v>1.3298000000000011E-2</c:v>
                </c:pt>
                <c:pt idx="650">
                  <c:v>1.3296000000000007E-2</c:v>
                </c:pt>
                <c:pt idx="651">
                  <c:v>1.329550000000001E-2</c:v>
                </c:pt>
                <c:pt idx="652">
                  <c:v>1.3304000000000012E-2</c:v>
                </c:pt>
                <c:pt idx="653">
                  <c:v>1.3306500000000008E-2</c:v>
                </c:pt>
                <c:pt idx="654">
                  <c:v>1.3311000000000009E-2</c:v>
                </c:pt>
                <c:pt idx="655">
                  <c:v>1.3305500000000005E-2</c:v>
                </c:pt>
                <c:pt idx="656">
                  <c:v>1.3313500000000008E-2</c:v>
                </c:pt>
                <c:pt idx="657">
                  <c:v>1.3316500000000004E-2</c:v>
                </c:pt>
                <c:pt idx="658">
                  <c:v>1.3318500000000006E-2</c:v>
                </c:pt>
                <c:pt idx="659">
                  <c:v>1.3321500000000009E-2</c:v>
                </c:pt>
                <c:pt idx="660">
                  <c:v>1.3322000000000006E-2</c:v>
                </c:pt>
                <c:pt idx="661">
                  <c:v>1.3326500000000003E-2</c:v>
                </c:pt>
                <c:pt idx="662">
                  <c:v>1.3325000000000005E-2</c:v>
                </c:pt>
                <c:pt idx="663">
                  <c:v>1.3323000000000007E-2</c:v>
                </c:pt>
                <c:pt idx="664">
                  <c:v>1.3311500000000007E-2</c:v>
                </c:pt>
                <c:pt idx="665">
                  <c:v>1.3302000000000005E-2</c:v>
                </c:pt>
                <c:pt idx="666">
                  <c:v>1.3290500000000005E-2</c:v>
                </c:pt>
                <c:pt idx="667">
                  <c:v>1.3292500000000006E-2</c:v>
                </c:pt>
                <c:pt idx="668">
                  <c:v>1.3302500000000002E-2</c:v>
                </c:pt>
                <c:pt idx="669">
                  <c:v>1.32935E-2</c:v>
                </c:pt>
                <c:pt idx="670">
                  <c:v>1.3290999999999999E-2</c:v>
                </c:pt>
                <c:pt idx="671">
                  <c:v>1.3284999999999998E-2</c:v>
                </c:pt>
                <c:pt idx="672">
                  <c:v>1.3285E-2</c:v>
                </c:pt>
                <c:pt idx="673">
                  <c:v>1.3282499999999997E-2</c:v>
                </c:pt>
                <c:pt idx="674">
                  <c:v>1.3283999999999997E-2</c:v>
                </c:pt>
                <c:pt idx="675">
                  <c:v>1.3274499999999998E-2</c:v>
                </c:pt>
                <c:pt idx="676">
                  <c:v>1.3262499999999997E-2</c:v>
                </c:pt>
                <c:pt idx="677">
                  <c:v>1.3258999999999996E-2</c:v>
                </c:pt>
                <c:pt idx="678">
                  <c:v>1.3255499999999996E-2</c:v>
                </c:pt>
                <c:pt idx="679">
                  <c:v>1.3253999999999993E-2</c:v>
                </c:pt>
                <c:pt idx="680">
                  <c:v>1.3248999999999993E-2</c:v>
                </c:pt>
                <c:pt idx="681">
                  <c:v>1.324599999999999E-2</c:v>
                </c:pt>
                <c:pt idx="682">
                  <c:v>1.3235499999999994E-2</c:v>
                </c:pt>
                <c:pt idx="683">
                  <c:v>1.3226999999999994E-2</c:v>
                </c:pt>
                <c:pt idx="684">
                  <c:v>1.3223999999999991E-2</c:v>
                </c:pt>
                <c:pt idx="685">
                  <c:v>1.3223499999999994E-2</c:v>
                </c:pt>
                <c:pt idx="686">
                  <c:v>1.3227499999999993E-2</c:v>
                </c:pt>
                <c:pt idx="687">
                  <c:v>1.3227999999999992E-2</c:v>
                </c:pt>
                <c:pt idx="688">
                  <c:v>1.3232999999999993E-2</c:v>
                </c:pt>
                <c:pt idx="689">
                  <c:v>1.3227999999999995E-2</c:v>
                </c:pt>
                <c:pt idx="690">
                  <c:v>1.3228499999999992E-2</c:v>
                </c:pt>
                <c:pt idx="691">
                  <c:v>1.3227999999999992E-2</c:v>
                </c:pt>
                <c:pt idx="692">
                  <c:v>1.3225999999999991E-2</c:v>
                </c:pt>
                <c:pt idx="693">
                  <c:v>1.3223999999999993E-2</c:v>
                </c:pt>
                <c:pt idx="694">
                  <c:v>1.3214999999999992E-2</c:v>
                </c:pt>
                <c:pt idx="695">
                  <c:v>1.321299999999999E-2</c:v>
                </c:pt>
                <c:pt idx="696">
                  <c:v>1.3213499999999994E-2</c:v>
                </c:pt>
                <c:pt idx="697">
                  <c:v>1.3211999999999993E-2</c:v>
                </c:pt>
                <c:pt idx="698">
                  <c:v>1.320349999999999E-2</c:v>
                </c:pt>
                <c:pt idx="699">
                  <c:v>1.3198999999999992E-2</c:v>
                </c:pt>
                <c:pt idx="700">
                  <c:v>1.3191499999999991E-2</c:v>
                </c:pt>
                <c:pt idx="701">
                  <c:v>1.3181999999999992E-2</c:v>
                </c:pt>
                <c:pt idx="702">
                  <c:v>1.3174999999999991E-2</c:v>
                </c:pt>
                <c:pt idx="703">
                  <c:v>1.316199999999999E-2</c:v>
                </c:pt>
                <c:pt idx="704">
                  <c:v>1.315399999999999E-2</c:v>
                </c:pt>
                <c:pt idx="705">
                  <c:v>1.3148999999999996E-2</c:v>
                </c:pt>
                <c:pt idx="706">
                  <c:v>1.3136499999999994E-2</c:v>
                </c:pt>
                <c:pt idx="707">
                  <c:v>1.3118999999999994E-2</c:v>
                </c:pt>
                <c:pt idx="708">
                  <c:v>1.3109999999999997E-2</c:v>
                </c:pt>
                <c:pt idx="709">
                  <c:v>1.3106499999999998E-2</c:v>
                </c:pt>
                <c:pt idx="710">
                  <c:v>1.3101999999999992E-2</c:v>
                </c:pt>
                <c:pt idx="711">
                  <c:v>1.3094499999999999E-2</c:v>
                </c:pt>
                <c:pt idx="712">
                  <c:v>1.3084999999999996E-2</c:v>
                </c:pt>
                <c:pt idx="713">
                  <c:v>1.3073499999999995E-2</c:v>
                </c:pt>
                <c:pt idx="714">
                  <c:v>1.3054499999999998E-2</c:v>
                </c:pt>
                <c:pt idx="715">
                  <c:v>1.3044999999999996E-2</c:v>
                </c:pt>
                <c:pt idx="716">
                  <c:v>1.3039499999999996E-2</c:v>
                </c:pt>
                <c:pt idx="717">
                  <c:v>1.304249999999999E-2</c:v>
                </c:pt>
                <c:pt idx="718">
                  <c:v>1.3036999999999991E-2</c:v>
                </c:pt>
                <c:pt idx="719">
                  <c:v>1.3030499999999993E-2</c:v>
                </c:pt>
                <c:pt idx="720">
                  <c:v>1.3016999999999996E-2</c:v>
                </c:pt>
                <c:pt idx="721">
                  <c:v>1.30245E-2</c:v>
                </c:pt>
                <c:pt idx="722">
                  <c:v>1.3024499999999996E-2</c:v>
                </c:pt>
                <c:pt idx="723">
                  <c:v>1.3015499999999998E-2</c:v>
                </c:pt>
                <c:pt idx="724">
                  <c:v>1.2906999999999995E-2</c:v>
                </c:pt>
                <c:pt idx="725">
                  <c:v>1.2905999999999997E-2</c:v>
                </c:pt>
                <c:pt idx="726">
                  <c:v>1.2895500000000002E-2</c:v>
                </c:pt>
                <c:pt idx="727">
                  <c:v>1.28805E-2</c:v>
                </c:pt>
                <c:pt idx="728">
                  <c:v>1.2877000000000001E-2</c:v>
                </c:pt>
                <c:pt idx="729">
                  <c:v>1.2864499999999999E-2</c:v>
                </c:pt>
                <c:pt idx="730">
                  <c:v>1.2862500000000001E-2</c:v>
                </c:pt>
                <c:pt idx="731">
                  <c:v>1.28545E-2</c:v>
                </c:pt>
                <c:pt idx="732">
                  <c:v>1.2848500000000001E-2</c:v>
                </c:pt>
                <c:pt idx="733">
                  <c:v>1.2833000000000004E-2</c:v>
                </c:pt>
                <c:pt idx="734">
                  <c:v>1.2830000000000003E-2</c:v>
                </c:pt>
                <c:pt idx="735">
                  <c:v>1.282E-2</c:v>
                </c:pt>
                <c:pt idx="736">
                  <c:v>1.2802000000000001E-2</c:v>
                </c:pt>
                <c:pt idx="737">
                  <c:v>1.2796500000000002E-2</c:v>
                </c:pt>
                <c:pt idx="738">
                  <c:v>1.2795000000000001E-2</c:v>
                </c:pt>
                <c:pt idx="739">
                  <c:v>1.2792000000000001E-2</c:v>
                </c:pt>
                <c:pt idx="740">
                  <c:v>1.2787000000000003E-2</c:v>
                </c:pt>
                <c:pt idx="741">
                  <c:v>1.2787500000000002E-2</c:v>
                </c:pt>
                <c:pt idx="742">
                  <c:v>1.2786500000000003E-2</c:v>
                </c:pt>
                <c:pt idx="743">
                  <c:v>1.2781000000000002E-2</c:v>
                </c:pt>
                <c:pt idx="744">
                  <c:v>1.2774000000000002E-2</c:v>
                </c:pt>
                <c:pt idx="745">
                  <c:v>1.2761500000000005E-2</c:v>
                </c:pt>
                <c:pt idx="746">
                  <c:v>1.2761500000000005E-2</c:v>
                </c:pt>
                <c:pt idx="747">
                  <c:v>1.2760500000000001E-2</c:v>
                </c:pt>
                <c:pt idx="748">
                  <c:v>1.2764000000000005E-2</c:v>
                </c:pt>
                <c:pt idx="749">
                  <c:v>1.2758500000000006E-2</c:v>
                </c:pt>
                <c:pt idx="750">
                  <c:v>1.2757000000000008E-2</c:v>
                </c:pt>
                <c:pt idx="751">
                  <c:v>1.2750000000000008E-2</c:v>
                </c:pt>
                <c:pt idx="752">
                  <c:v>1.2748500000000006E-2</c:v>
                </c:pt>
                <c:pt idx="753">
                  <c:v>1.274300000000001E-2</c:v>
                </c:pt>
                <c:pt idx="754">
                  <c:v>1.2737500000000007E-2</c:v>
                </c:pt>
                <c:pt idx="755">
                  <c:v>1.2735000000000007E-2</c:v>
                </c:pt>
                <c:pt idx="756">
                  <c:v>1.2750500000000012E-2</c:v>
                </c:pt>
                <c:pt idx="757">
                  <c:v>1.2741000000000009E-2</c:v>
                </c:pt>
                <c:pt idx="758">
                  <c:v>1.274050000000001E-2</c:v>
                </c:pt>
                <c:pt idx="759">
                  <c:v>1.2737500000000007E-2</c:v>
                </c:pt>
                <c:pt idx="760">
                  <c:v>1.2728000000000008E-2</c:v>
                </c:pt>
                <c:pt idx="761">
                  <c:v>1.2730500000000004E-2</c:v>
                </c:pt>
                <c:pt idx="762">
                  <c:v>1.2711000000000007E-2</c:v>
                </c:pt>
                <c:pt idx="763">
                  <c:v>1.2697000000000009E-2</c:v>
                </c:pt>
                <c:pt idx="764">
                  <c:v>1.2674000000000003E-2</c:v>
                </c:pt>
                <c:pt idx="765">
                  <c:v>1.2686000000000006E-2</c:v>
                </c:pt>
                <c:pt idx="766">
                  <c:v>1.2666500000000002E-2</c:v>
                </c:pt>
                <c:pt idx="767">
                  <c:v>1.2661500000000001E-2</c:v>
                </c:pt>
                <c:pt idx="768">
                  <c:v>1.2653500000000002E-2</c:v>
                </c:pt>
                <c:pt idx="769">
                  <c:v>1.2664500000000002E-2</c:v>
                </c:pt>
                <c:pt idx="770">
                  <c:v>1.26645E-2</c:v>
                </c:pt>
                <c:pt idx="771">
                  <c:v>1.2660500000000005E-2</c:v>
                </c:pt>
                <c:pt idx="772">
                  <c:v>1.2655500000000007E-2</c:v>
                </c:pt>
                <c:pt idx="773">
                  <c:v>1.2647000000000005E-2</c:v>
                </c:pt>
                <c:pt idx="774">
                  <c:v>1.2630000000000001E-2</c:v>
                </c:pt>
                <c:pt idx="775">
                  <c:v>1.2623500000000001E-2</c:v>
                </c:pt>
                <c:pt idx="776">
                  <c:v>1.2629500000000002E-2</c:v>
                </c:pt>
                <c:pt idx="777">
                  <c:v>1.26245E-2</c:v>
                </c:pt>
                <c:pt idx="778">
                  <c:v>1.2609499999999997E-2</c:v>
                </c:pt>
                <c:pt idx="779">
                  <c:v>1.2608999999999997E-2</c:v>
                </c:pt>
                <c:pt idx="780">
                  <c:v>1.2625500000000001E-2</c:v>
                </c:pt>
                <c:pt idx="781">
                  <c:v>1.2605499999999999E-2</c:v>
                </c:pt>
                <c:pt idx="782">
                  <c:v>1.2602499999999999E-2</c:v>
                </c:pt>
                <c:pt idx="783">
                  <c:v>1.2591000000000001E-2</c:v>
                </c:pt>
                <c:pt idx="784">
                  <c:v>1.2617999999999997E-2</c:v>
                </c:pt>
                <c:pt idx="785">
                  <c:v>1.2632499999999998E-2</c:v>
                </c:pt>
                <c:pt idx="786">
                  <c:v>1.2632000000000001E-2</c:v>
                </c:pt>
                <c:pt idx="787">
                  <c:v>1.2627000000000001E-2</c:v>
                </c:pt>
                <c:pt idx="788">
                  <c:v>1.2660000000000003E-2</c:v>
                </c:pt>
                <c:pt idx="789">
                  <c:v>1.2650999999999999E-2</c:v>
                </c:pt>
                <c:pt idx="790">
                  <c:v>1.2651000000000001E-2</c:v>
                </c:pt>
                <c:pt idx="791">
                  <c:v>1.2650000000000002E-2</c:v>
                </c:pt>
                <c:pt idx="792">
                  <c:v>1.2656499999999999E-2</c:v>
                </c:pt>
                <c:pt idx="793">
                  <c:v>1.2666499999999999E-2</c:v>
                </c:pt>
                <c:pt idx="794">
                  <c:v>1.2686499999999998E-2</c:v>
                </c:pt>
                <c:pt idx="795">
                  <c:v>1.2700499999999998E-2</c:v>
                </c:pt>
                <c:pt idx="796">
                  <c:v>1.2709999999999997E-2</c:v>
                </c:pt>
                <c:pt idx="797">
                  <c:v>1.2722000000000001E-2</c:v>
                </c:pt>
                <c:pt idx="798">
                  <c:v>1.2730999999999998E-2</c:v>
                </c:pt>
                <c:pt idx="799">
                  <c:v>1.2730499999999999E-2</c:v>
                </c:pt>
                <c:pt idx="800">
                  <c:v>1.2735999999999999E-2</c:v>
                </c:pt>
                <c:pt idx="801">
                  <c:v>1.2733999999999997E-2</c:v>
                </c:pt>
                <c:pt idx="802">
                  <c:v>1.2752999999999999E-2</c:v>
                </c:pt>
                <c:pt idx="803">
                  <c:v>1.2752999999999997E-2</c:v>
                </c:pt>
                <c:pt idx="804">
                  <c:v>1.2775000000000003E-2</c:v>
                </c:pt>
                <c:pt idx="805">
                  <c:v>1.2781500000000001E-2</c:v>
                </c:pt>
                <c:pt idx="806">
                  <c:v>1.2797500000000002E-2</c:v>
                </c:pt>
                <c:pt idx="807">
                  <c:v>1.2810499999999997E-2</c:v>
                </c:pt>
                <c:pt idx="808">
                  <c:v>1.2810500000000001E-2</c:v>
                </c:pt>
                <c:pt idx="809">
                  <c:v>1.2829499999999999E-2</c:v>
                </c:pt>
                <c:pt idx="810">
                  <c:v>1.2834999999999999E-2</c:v>
                </c:pt>
                <c:pt idx="811">
                  <c:v>1.2836499999999999E-2</c:v>
                </c:pt>
                <c:pt idx="812">
                  <c:v>1.2846499999999997E-2</c:v>
                </c:pt>
                <c:pt idx="813">
                  <c:v>1.2854999999999998E-2</c:v>
                </c:pt>
                <c:pt idx="814">
                  <c:v>1.2861499999999996E-2</c:v>
                </c:pt>
                <c:pt idx="815">
                  <c:v>1.2858499999999997E-2</c:v>
                </c:pt>
                <c:pt idx="816">
                  <c:v>1.2874999999999994E-2</c:v>
                </c:pt>
                <c:pt idx="817">
                  <c:v>1.2873999999999998E-2</c:v>
                </c:pt>
                <c:pt idx="818">
                  <c:v>1.2878499999999999E-2</c:v>
                </c:pt>
                <c:pt idx="819">
                  <c:v>1.2871E-2</c:v>
                </c:pt>
                <c:pt idx="820">
                  <c:v>1.2888500000000001E-2</c:v>
                </c:pt>
                <c:pt idx="821">
                  <c:v>1.2903E-2</c:v>
                </c:pt>
                <c:pt idx="822">
                  <c:v>1.29125E-2</c:v>
                </c:pt>
                <c:pt idx="823">
                  <c:v>1.2923E-2</c:v>
                </c:pt>
                <c:pt idx="824">
                  <c:v>1.2926E-2</c:v>
                </c:pt>
                <c:pt idx="825">
                  <c:v>1.2941000000000001E-2</c:v>
                </c:pt>
                <c:pt idx="826">
                  <c:v>1.2931499999999999E-2</c:v>
                </c:pt>
                <c:pt idx="827">
                  <c:v>1.2934500000000002E-2</c:v>
                </c:pt>
                <c:pt idx="828">
                  <c:v>1.2934000000000003E-2</c:v>
                </c:pt>
                <c:pt idx="829">
                  <c:v>1.2938000000000003E-2</c:v>
                </c:pt>
                <c:pt idx="830">
                  <c:v>1.2940000000000005E-2</c:v>
                </c:pt>
                <c:pt idx="831">
                  <c:v>1.2954000000000005E-2</c:v>
                </c:pt>
                <c:pt idx="832">
                  <c:v>1.2968500000000004E-2</c:v>
                </c:pt>
                <c:pt idx="833">
                  <c:v>1.2959500000000002E-2</c:v>
                </c:pt>
                <c:pt idx="834">
                  <c:v>1.2956000000000001E-2</c:v>
                </c:pt>
                <c:pt idx="835">
                  <c:v>1.2939000000000003E-2</c:v>
                </c:pt>
                <c:pt idx="836">
                  <c:v>1.2939000000000004E-2</c:v>
                </c:pt>
                <c:pt idx="837">
                  <c:v>1.29325E-2</c:v>
                </c:pt>
                <c:pt idx="838">
                  <c:v>1.29395E-2</c:v>
                </c:pt>
                <c:pt idx="839">
                  <c:v>1.2936500000000002E-2</c:v>
                </c:pt>
                <c:pt idx="840">
                  <c:v>1.2925499999999999E-2</c:v>
                </c:pt>
                <c:pt idx="841">
                  <c:v>1.2916999999999998E-2</c:v>
                </c:pt>
                <c:pt idx="842">
                  <c:v>1.2923499999999999E-2</c:v>
                </c:pt>
                <c:pt idx="843">
                  <c:v>1.29295E-2</c:v>
                </c:pt>
                <c:pt idx="844">
                  <c:v>1.2924000000000001E-2</c:v>
                </c:pt>
                <c:pt idx="845">
                  <c:v>1.2920000000000001E-2</c:v>
                </c:pt>
                <c:pt idx="846">
                  <c:v>1.2930000000000002E-2</c:v>
                </c:pt>
                <c:pt idx="847">
                  <c:v>1.2939000000000003E-2</c:v>
                </c:pt>
                <c:pt idx="848">
                  <c:v>1.2940500000000001E-2</c:v>
                </c:pt>
                <c:pt idx="849">
                  <c:v>1.2954500000000002E-2</c:v>
                </c:pt>
                <c:pt idx="850">
                  <c:v>1.2966000000000002E-2</c:v>
                </c:pt>
                <c:pt idx="851">
                  <c:v>1.2960500000000007E-2</c:v>
                </c:pt>
                <c:pt idx="852">
                  <c:v>1.2961000000000002E-2</c:v>
                </c:pt>
                <c:pt idx="853">
                  <c:v>1.2973000000000005E-2</c:v>
                </c:pt>
                <c:pt idx="854">
                  <c:v>1.2978500000000004E-2</c:v>
                </c:pt>
                <c:pt idx="855">
                  <c:v>1.3001000000000002E-2</c:v>
                </c:pt>
                <c:pt idx="856">
                  <c:v>1.3005000000000006E-2</c:v>
                </c:pt>
                <c:pt idx="857">
                  <c:v>1.3133500000000006E-2</c:v>
                </c:pt>
                <c:pt idx="858">
                  <c:v>1.3143500000000008E-2</c:v>
                </c:pt>
                <c:pt idx="859">
                  <c:v>1.3161500000000008E-2</c:v>
                </c:pt>
                <c:pt idx="860">
                  <c:v>1.3161500000000007E-2</c:v>
                </c:pt>
                <c:pt idx="861">
                  <c:v>1.3175500000000007E-2</c:v>
                </c:pt>
                <c:pt idx="862">
                  <c:v>1.3184000000000006E-2</c:v>
                </c:pt>
                <c:pt idx="863">
                  <c:v>1.3195000000000004E-2</c:v>
                </c:pt>
                <c:pt idx="864">
                  <c:v>1.3210000000000001E-2</c:v>
                </c:pt>
                <c:pt idx="865">
                  <c:v>1.3226500000000004E-2</c:v>
                </c:pt>
                <c:pt idx="866">
                  <c:v>1.3248000000000003E-2</c:v>
                </c:pt>
                <c:pt idx="867">
                  <c:v>1.3263000000000002E-2</c:v>
                </c:pt>
                <c:pt idx="868">
                  <c:v>1.3262000000000001E-2</c:v>
                </c:pt>
                <c:pt idx="869">
                  <c:v>1.32855E-2</c:v>
                </c:pt>
                <c:pt idx="870">
                  <c:v>1.3295500000000002E-2</c:v>
                </c:pt>
                <c:pt idx="871">
                  <c:v>1.3309E-2</c:v>
                </c:pt>
                <c:pt idx="872">
                  <c:v>1.33215E-2</c:v>
                </c:pt>
                <c:pt idx="873">
                  <c:v>1.33305E-2</c:v>
                </c:pt>
                <c:pt idx="874">
                  <c:v>1.3332E-2</c:v>
                </c:pt>
                <c:pt idx="875">
                  <c:v>1.3347999999999997E-2</c:v>
                </c:pt>
                <c:pt idx="876">
                  <c:v>1.3366500000000002E-2</c:v>
                </c:pt>
                <c:pt idx="877">
                  <c:v>1.3386000000000002E-2</c:v>
                </c:pt>
                <c:pt idx="878">
                  <c:v>1.3391999999999999E-2</c:v>
                </c:pt>
                <c:pt idx="879">
                  <c:v>1.3403999999999998E-2</c:v>
                </c:pt>
                <c:pt idx="880">
                  <c:v>1.3408999999999999E-2</c:v>
                </c:pt>
                <c:pt idx="881">
                  <c:v>1.3415999999999999E-2</c:v>
                </c:pt>
                <c:pt idx="882">
                  <c:v>1.3430499999999998E-2</c:v>
                </c:pt>
                <c:pt idx="883">
                  <c:v>1.3438999999999996E-2</c:v>
                </c:pt>
                <c:pt idx="884">
                  <c:v>1.3447999999999998E-2</c:v>
                </c:pt>
                <c:pt idx="885">
                  <c:v>1.3448499999999997E-2</c:v>
                </c:pt>
                <c:pt idx="886">
                  <c:v>1.3457999999999999E-2</c:v>
                </c:pt>
                <c:pt idx="887">
                  <c:v>1.3465499999999998E-2</c:v>
                </c:pt>
                <c:pt idx="888">
                  <c:v>1.3463000000000001E-2</c:v>
                </c:pt>
                <c:pt idx="889">
                  <c:v>1.3464499999999999E-2</c:v>
                </c:pt>
                <c:pt idx="890">
                  <c:v>1.3466999999999998E-2</c:v>
                </c:pt>
                <c:pt idx="891">
                  <c:v>1.3463999999999997E-2</c:v>
                </c:pt>
                <c:pt idx="892">
                  <c:v>1.3459499999999999E-2</c:v>
                </c:pt>
                <c:pt idx="893">
                  <c:v>1.3459499999999998E-2</c:v>
                </c:pt>
                <c:pt idx="894">
                  <c:v>1.3462999999999998E-2</c:v>
                </c:pt>
                <c:pt idx="895">
                  <c:v>1.3459499999999996E-2</c:v>
                </c:pt>
                <c:pt idx="896">
                  <c:v>1.3465999999999994E-2</c:v>
                </c:pt>
                <c:pt idx="897">
                  <c:v>1.3459999999999995E-2</c:v>
                </c:pt>
                <c:pt idx="898">
                  <c:v>1.3466499999999994E-2</c:v>
                </c:pt>
                <c:pt idx="899">
                  <c:v>1.3469499999999994E-2</c:v>
                </c:pt>
                <c:pt idx="900">
                  <c:v>1.3456999999999995E-2</c:v>
                </c:pt>
                <c:pt idx="901">
                  <c:v>1.3461999999999991E-2</c:v>
                </c:pt>
                <c:pt idx="902">
                  <c:v>1.3452999999999993E-2</c:v>
                </c:pt>
                <c:pt idx="903">
                  <c:v>1.3461999999999995E-2</c:v>
                </c:pt>
                <c:pt idx="904">
                  <c:v>1.3471499999999994E-2</c:v>
                </c:pt>
                <c:pt idx="905">
                  <c:v>1.3479499999999995E-2</c:v>
                </c:pt>
                <c:pt idx="906">
                  <c:v>1.3488499999999994E-2</c:v>
                </c:pt>
                <c:pt idx="907">
                  <c:v>1.3502999999999994E-2</c:v>
                </c:pt>
                <c:pt idx="908">
                  <c:v>1.3509499999999994E-2</c:v>
                </c:pt>
                <c:pt idx="909">
                  <c:v>1.3517999999999995E-2</c:v>
                </c:pt>
                <c:pt idx="910">
                  <c:v>1.3529499999999995E-2</c:v>
                </c:pt>
                <c:pt idx="911">
                  <c:v>1.3537499999999991E-2</c:v>
                </c:pt>
                <c:pt idx="912">
                  <c:v>1.3553999999999995E-2</c:v>
                </c:pt>
                <c:pt idx="913">
                  <c:v>1.3563499999999992E-2</c:v>
                </c:pt>
                <c:pt idx="914">
                  <c:v>1.3580999999999992E-2</c:v>
                </c:pt>
                <c:pt idx="915">
                  <c:v>1.3594999999999993E-2</c:v>
                </c:pt>
                <c:pt idx="916">
                  <c:v>1.3592999999999996E-2</c:v>
                </c:pt>
                <c:pt idx="917">
                  <c:v>1.3617999999999998E-2</c:v>
                </c:pt>
                <c:pt idx="918">
                  <c:v>1.3622499999999997E-2</c:v>
                </c:pt>
                <c:pt idx="919">
                  <c:v>1.36355E-2</c:v>
                </c:pt>
                <c:pt idx="920">
                  <c:v>1.3645000000000001E-2</c:v>
                </c:pt>
                <c:pt idx="921">
                  <c:v>1.3643000000000001E-2</c:v>
                </c:pt>
                <c:pt idx="922">
                  <c:v>1.3646E-2</c:v>
                </c:pt>
                <c:pt idx="923">
                  <c:v>1.3663000000000002E-2</c:v>
                </c:pt>
                <c:pt idx="924">
                  <c:v>1.3775500000000003E-2</c:v>
                </c:pt>
                <c:pt idx="925">
                  <c:v>1.3792500000000001E-2</c:v>
                </c:pt>
                <c:pt idx="926">
                  <c:v>1.3809000000000002E-2</c:v>
                </c:pt>
                <c:pt idx="927">
                  <c:v>1.3831000000000003E-2</c:v>
                </c:pt>
                <c:pt idx="928">
                  <c:v>1.3842000000000004E-2</c:v>
                </c:pt>
                <c:pt idx="929">
                  <c:v>1.3866000000000005E-2</c:v>
                </c:pt>
                <c:pt idx="930">
                  <c:v>1.3862500000000005E-2</c:v>
                </c:pt>
                <c:pt idx="931">
                  <c:v>1.3877000000000006E-2</c:v>
                </c:pt>
                <c:pt idx="932">
                  <c:v>1.3879500000000006E-2</c:v>
                </c:pt>
                <c:pt idx="933">
                  <c:v>1.3900000000000006E-2</c:v>
                </c:pt>
                <c:pt idx="934">
                  <c:v>1.3905500000000006E-2</c:v>
                </c:pt>
                <c:pt idx="935">
                  <c:v>1.3924500000000006E-2</c:v>
                </c:pt>
                <c:pt idx="936">
                  <c:v>1.3944000000000005E-2</c:v>
                </c:pt>
                <c:pt idx="937">
                  <c:v>1.3955000000000006E-2</c:v>
                </c:pt>
                <c:pt idx="938">
                  <c:v>1.3965500000000004E-2</c:v>
                </c:pt>
                <c:pt idx="939">
                  <c:v>1.3967000000000002E-2</c:v>
                </c:pt>
                <c:pt idx="940">
                  <c:v>1.3977500000000006E-2</c:v>
                </c:pt>
                <c:pt idx="941">
                  <c:v>1.3980000000000008E-2</c:v>
                </c:pt>
                <c:pt idx="942">
                  <c:v>1.3986000000000007E-2</c:v>
                </c:pt>
                <c:pt idx="943">
                  <c:v>1.3993500000000006E-2</c:v>
                </c:pt>
                <c:pt idx="944">
                  <c:v>1.4003000000000005E-2</c:v>
                </c:pt>
                <c:pt idx="945">
                  <c:v>1.4023500000000005E-2</c:v>
                </c:pt>
                <c:pt idx="946">
                  <c:v>1.4022500000000002E-2</c:v>
                </c:pt>
                <c:pt idx="947">
                  <c:v>1.4021499999999999E-2</c:v>
                </c:pt>
                <c:pt idx="948">
                  <c:v>1.40225E-2</c:v>
                </c:pt>
                <c:pt idx="949">
                  <c:v>1.40305E-2</c:v>
                </c:pt>
                <c:pt idx="950">
                  <c:v>1.40305E-2</c:v>
                </c:pt>
                <c:pt idx="951">
                  <c:v>1.405E-2</c:v>
                </c:pt>
                <c:pt idx="952">
                  <c:v>1.4064500000000001E-2</c:v>
                </c:pt>
                <c:pt idx="953">
                  <c:v>1.4074499999999998E-2</c:v>
                </c:pt>
                <c:pt idx="954">
                  <c:v>1.4084000000000003E-2</c:v>
                </c:pt>
                <c:pt idx="955">
                  <c:v>1.4087000000000002E-2</c:v>
                </c:pt>
                <c:pt idx="956">
                  <c:v>1.4083500000000004E-2</c:v>
                </c:pt>
                <c:pt idx="957">
                  <c:v>1.4092500000000006E-2</c:v>
                </c:pt>
                <c:pt idx="958">
                  <c:v>1.4098000000000005E-2</c:v>
                </c:pt>
                <c:pt idx="959">
                  <c:v>1.4110500000000008E-2</c:v>
                </c:pt>
                <c:pt idx="960">
                  <c:v>1.4130500000000004E-2</c:v>
                </c:pt>
                <c:pt idx="961">
                  <c:v>1.4140500000000002E-2</c:v>
                </c:pt>
                <c:pt idx="962">
                  <c:v>1.4163500000000004E-2</c:v>
                </c:pt>
                <c:pt idx="963">
                  <c:v>1.4172000000000004E-2</c:v>
                </c:pt>
                <c:pt idx="964">
                  <c:v>1.4189000000000002E-2</c:v>
                </c:pt>
                <c:pt idx="965">
                  <c:v>1.4195500000000005E-2</c:v>
                </c:pt>
                <c:pt idx="966">
                  <c:v>1.4210500000000006E-2</c:v>
                </c:pt>
                <c:pt idx="967">
                  <c:v>1.4222000000000004E-2</c:v>
                </c:pt>
                <c:pt idx="968">
                  <c:v>1.4227000000000004E-2</c:v>
                </c:pt>
                <c:pt idx="969">
                  <c:v>1.4241500000000001E-2</c:v>
                </c:pt>
                <c:pt idx="970">
                  <c:v>1.4250000000000001E-2</c:v>
                </c:pt>
                <c:pt idx="971">
                  <c:v>1.4260500000000001E-2</c:v>
                </c:pt>
                <c:pt idx="972">
                  <c:v>1.4271000000000001E-2</c:v>
                </c:pt>
                <c:pt idx="973">
                  <c:v>1.4291500000000002E-2</c:v>
                </c:pt>
                <c:pt idx="974">
                  <c:v>1.4304500000000003E-2</c:v>
                </c:pt>
                <c:pt idx="975">
                  <c:v>1.4306500000000005E-2</c:v>
                </c:pt>
                <c:pt idx="976">
                  <c:v>1.4309000000000002E-2</c:v>
                </c:pt>
                <c:pt idx="977">
                  <c:v>1.435E-2</c:v>
                </c:pt>
                <c:pt idx="978">
                  <c:v>1.43625E-2</c:v>
                </c:pt>
                <c:pt idx="979">
                  <c:v>1.4375499999999999E-2</c:v>
                </c:pt>
                <c:pt idx="980">
                  <c:v>1.43895E-2</c:v>
                </c:pt>
                <c:pt idx="981">
                  <c:v>1.4389500000000001E-2</c:v>
                </c:pt>
                <c:pt idx="982">
                  <c:v>1.4410000000000001E-2</c:v>
                </c:pt>
                <c:pt idx="983">
                  <c:v>1.4419499999999998E-2</c:v>
                </c:pt>
                <c:pt idx="984">
                  <c:v>1.4430999999999998E-2</c:v>
                </c:pt>
                <c:pt idx="985">
                  <c:v>1.4429999999999998E-2</c:v>
                </c:pt>
                <c:pt idx="986">
                  <c:v>1.4441499999999996E-2</c:v>
                </c:pt>
                <c:pt idx="987">
                  <c:v>1.4447999999999999E-2</c:v>
                </c:pt>
                <c:pt idx="988">
                  <c:v>1.4417499999999996E-2</c:v>
                </c:pt>
                <c:pt idx="989">
                  <c:v>1.4430999999999996E-2</c:v>
                </c:pt>
                <c:pt idx="990">
                  <c:v>1.4434499999999994E-2</c:v>
                </c:pt>
                <c:pt idx="991">
                  <c:v>1.4442999999999994E-2</c:v>
                </c:pt>
                <c:pt idx="992">
                  <c:v>1.4440999999999996E-2</c:v>
                </c:pt>
                <c:pt idx="993">
                  <c:v>1.4432499999999994E-2</c:v>
                </c:pt>
                <c:pt idx="994">
                  <c:v>1.4429499999999993E-2</c:v>
                </c:pt>
                <c:pt idx="995">
                  <c:v>1.4423999999999992E-2</c:v>
                </c:pt>
                <c:pt idx="996">
                  <c:v>1.4423999999999992E-2</c:v>
                </c:pt>
                <c:pt idx="997">
                  <c:v>1.4425499999999994E-2</c:v>
                </c:pt>
                <c:pt idx="998">
                  <c:v>1.4432499999999994E-2</c:v>
                </c:pt>
                <c:pt idx="999">
                  <c:v>1.4439999999999993E-2</c:v>
                </c:pt>
                <c:pt idx="1000">
                  <c:v>1.4442999999999994E-2</c:v>
                </c:pt>
                <c:pt idx="1001">
                  <c:v>1.4446499999999996E-2</c:v>
                </c:pt>
                <c:pt idx="1002">
                  <c:v>1.4446499999999996E-2</c:v>
                </c:pt>
                <c:pt idx="1003">
                  <c:v>1.4453999999999993E-2</c:v>
                </c:pt>
                <c:pt idx="1004">
                  <c:v>1.4448999999999995E-2</c:v>
                </c:pt>
                <c:pt idx="1005">
                  <c:v>1.4457999999999995E-2</c:v>
                </c:pt>
                <c:pt idx="1006">
                  <c:v>1.4458999999999993E-2</c:v>
                </c:pt>
                <c:pt idx="1007">
                  <c:v>1.4475999999999994E-2</c:v>
                </c:pt>
                <c:pt idx="1008">
                  <c:v>1.4488499999999993E-2</c:v>
                </c:pt>
                <c:pt idx="1009">
                  <c:v>1.4491999999999998E-2</c:v>
                </c:pt>
                <c:pt idx="1010">
                  <c:v>1.4498999999999998E-2</c:v>
                </c:pt>
                <c:pt idx="1011">
                  <c:v>1.4510999999999996E-2</c:v>
                </c:pt>
                <c:pt idx="1012">
                  <c:v>1.4511999999999994E-2</c:v>
                </c:pt>
                <c:pt idx="1013">
                  <c:v>1.4528499999999993E-2</c:v>
                </c:pt>
                <c:pt idx="1014">
                  <c:v>1.4541999999999998E-2</c:v>
                </c:pt>
                <c:pt idx="1015">
                  <c:v>1.4559499999999996E-2</c:v>
                </c:pt>
                <c:pt idx="1016">
                  <c:v>1.4560999999999992E-2</c:v>
                </c:pt>
                <c:pt idx="1017">
                  <c:v>1.4580999999999995E-2</c:v>
                </c:pt>
                <c:pt idx="1018">
                  <c:v>1.4592499999999998E-2</c:v>
                </c:pt>
                <c:pt idx="1019">
                  <c:v>1.4606499999999993E-2</c:v>
                </c:pt>
                <c:pt idx="1020">
                  <c:v>1.4615499999999997E-2</c:v>
                </c:pt>
                <c:pt idx="1021">
                  <c:v>1.4564999999999995E-2</c:v>
                </c:pt>
                <c:pt idx="1022">
                  <c:v>1.4612E-2</c:v>
                </c:pt>
                <c:pt idx="1023">
                  <c:v>1.4629499999999997E-2</c:v>
                </c:pt>
                <c:pt idx="1024">
                  <c:v>1.4648E-2</c:v>
                </c:pt>
                <c:pt idx="1025">
                  <c:v>1.4645499999999999E-2</c:v>
                </c:pt>
                <c:pt idx="1026">
                  <c:v>1.4676999999999996E-2</c:v>
                </c:pt>
                <c:pt idx="1027">
                  <c:v>1.4695499999999993E-2</c:v>
                </c:pt>
                <c:pt idx="1028">
                  <c:v>1.4704499999999995E-2</c:v>
                </c:pt>
                <c:pt idx="1029">
                  <c:v>1.4717999999999995E-2</c:v>
                </c:pt>
                <c:pt idx="1030">
                  <c:v>1.4731999999999993E-2</c:v>
                </c:pt>
                <c:pt idx="1031">
                  <c:v>1.4730999999999996E-2</c:v>
                </c:pt>
                <c:pt idx="1032">
                  <c:v>1.4738999999999993E-2</c:v>
                </c:pt>
                <c:pt idx="1033">
                  <c:v>1.4752499999999991E-2</c:v>
                </c:pt>
                <c:pt idx="1034">
                  <c:v>1.4779999999999993E-2</c:v>
                </c:pt>
                <c:pt idx="1035">
                  <c:v>1.4815999999999991E-2</c:v>
                </c:pt>
                <c:pt idx="1036">
                  <c:v>1.4825999999999992E-2</c:v>
                </c:pt>
                <c:pt idx="1037">
                  <c:v>1.4842999999999988E-2</c:v>
                </c:pt>
                <c:pt idx="1038">
                  <c:v>1.4848999999999992E-2</c:v>
                </c:pt>
                <c:pt idx="1039">
                  <c:v>1.4871999999999991E-2</c:v>
                </c:pt>
                <c:pt idx="1040">
                  <c:v>1.4896999999999988E-2</c:v>
                </c:pt>
                <c:pt idx="1041">
                  <c:v>1.4913499999999991E-2</c:v>
                </c:pt>
                <c:pt idx="1042">
                  <c:v>1.4934999999999992E-2</c:v>
                </c:pt>
                <c:pt idx="1043">
                  <c:v>1.4947999999999987E-2</c:v>
                </c:pt>
                <c:pt idx="1044">
                  <c:v>1.4968999999999989E-2</c:v>
                </c:pt>
                <c:pt idx="1045">
                  <c:v>1.4992499999999994E-2</c:v>
                </c:pt>
                <c:pt idx="1046">
                  <c:v>1.5018999999999994E-2</c:v>
                </c:pt>
                <c:pt idx="1047">
                  <c:v>1.5027999999999991E-2</c:v>
                </c:pt>
                <c:pt idx="1048">
                  <c:v>1.5049999999999992E-2</c:v>
                </c:pt>
                <c:pt idx="1049">
                  <c:v>1.5062999999999993E-2</c:v>
                </c:pt>
                <c:pt idx="1050">
                  <c:v>1.5086499999999994E-2</c:v>
                </c:pt>
                <c:pt idx="1051">
                  <c:v>1.5110499999999994E-2</c:v>
                </c:pt>
                <c:pt idx="1052">
                  <c:v>1.5131999999999993E-2</c:v>
                </c:pt>
                <c:pt idx="1053">
                  <c:v>1.5147499999999991E-2</c:v>
                </c:pt>
                <c:pt idx="1054">
                  <c:v>1.5161999999999993E-2</c:v>
                </c:pt>
                <c:pt idx="1055">
                  <c:v>1.5185499999999996E-2</c:v>
                </c:pt>
                <c:pt idx="1056">
                  <c:v>1.5208499999999991E-2</c:v>
                </c:pt>
                <c:pt idx="1057">
                  <c:v>1.5110999999999994E-2</c:v>
                </c:pt>
                <c:pt idx="1058">
                  <c:v>1.5137499999999993E-2</c:v>
                </c:pt>
                <c:pt idx="1059">
                  <c:v>1.5153999999999994E-2</c:v>
                </c:pt>
                <c:pt idx="1060">
                  <c:v>1.5085999999999994E-2</c:v>
                </c:pt>
                <c:pt idx="1061">
                  <c:v>1.5114499999999996E-2</c:v>
                </c:pt>
                <c:pt idx="1062">
                  <c:v>1.5145999999999995E-2</c:v>
                </c:pt>
                <c:pt idx="1063">
                  <c:v>1.5175999999999997E-2</c:v>
                </c:pt>
                <c:pt idx="1064">
                  <c:v>1.5213999999999995E-2</c:v>
                </c:pt>
                <c:pt idx="1065">
                  <c:v>1.5252999999999994E-2</c:v>
                </c:pt>
                <c:pt idx="1066">
                  <c:v>1.5283499999999995E-2</c:v>
                </c:pt>
                <c:pt idx="1067">
                  <c:v>1.5321499999999995E-2</c:v>
                </c:pt>
                <c:pt idx="1068">
                  <c:v>1.5337999999999996E-2</c:v>
                </c:pt>
                <c:pt idx="1069">
                  <c:v>1.5362999999999998E-2</c:v>
                </c:pt>
                <c:pt idx="1070">
                  <c:v>1.5403999999999996E-2</c:v>
                </c:pt>
                <c:pt idx="1071">
                  <c:v>1.5436999999999992E-2</c:v>
                </c:pt>
                <c:pt idx="1072">
                  <c:v>1.5466499999999994E-2</c:v>
                </c:pt>
                <c:pt idx="1073">
                  <c:v>1.5495499999999994E-2</c:v>
                </c:pt>
                <c:pt idx="1074">
                  <c:v>1.5534499999999996E-2</c:v>
                </c:pt>
                <c:pt idx="1075">
                  <c:v>1.5562499999999993E-2</c:v>
                </c:pt>
                <c:pt idx="1076">
                  <c:v>1.5599999999999996E-2</c:v>
                </c:pt>
                <c:pt idx="1077">
                  <c:v>1.5623999999999994E-2</c:v>
                </c:pt>
                <c:pt idx="1078">
                  <c:v>1.5662999999999993E-2</c:v>
                </c:pt>
                <c:pt idx="1079">
                  <c:v>1.5689499999999992E-2</c:v>
                </c:pt>
                <c:pt idx="1080">
                  <c:v>1.5722499999999993E-2</c:v>
                </c:pt>
                <c:pt idx="1081">
                  <c:v>1.5746999999999997E-2</c:v>
                </c:pt>
                <c:pt idx="1082">
                  <c:v>1.5784999999999993E-2</c:v>
                </c:pt>
                <c:pt idx="1083">
                  <c:v>1.5821999999999992E-2</c:v>
                </c:pt>
                <c:pt idx="1084">
                  <c:v>1.5856499999999992E-2</c:v>
                </c:pt>
                <c:pt idx="1085">
                  <c:v>1.5885999999999994E-2</c:v>
                </c:pt>
                <c:pt idx="1086">
                  <c:v>1.5905499999999996E-2</c:v>
                </c:pt>
                <c:pt idx="1087">
                  <c:v>1.5928000000000001E-2</c:v>
                </c:pt>
                <c:pt idx="1088">
                  <c:v>1.5950499999999992E-2</c:v>
                </c:pt>
                <c:pt idx="1089">
                  <c:v>1.5981999999999996E-2</c:v>
                </c:pt>
                <c:pt idx="1090">
                  <c:v>1.6003999999999997E-2</c:v>
                </c:pt>
                <c:pt idx="1091">
                  <c:v>1.6032499999999995E-2</c:v>
                </c:pt>
                <c:pt idx="1092">
                  <c:v>1.6070499999999998E-2</c:v>
                </c:pt>
                <c:pt idx="1093">
                  <c:v>1.6093999999999994E-2</c:v>
                </c:pt>
                <c:pt idx="1094">
                  <c:v>1.6121499999999997E-2</c:v>
                </c:pt>
                <c:pt idx="1095">
                  <c:v>1.6155999999999993E-2</c:v>
                </c:pt>
                <c:pt idx="1096">
                  <c:v>1.6183999999999994E-2</c:v>
                </c:pt>
                <c:pt idx="1097">
                  <c:v>1.6205999999999995E-2</c:v>
                </c:pt>
                <c:pt idx="1098">
                  <c:v>1.6231499999999996E-2</c:v>
                </c:pt>
                <c:pt idx="1099">
                  <c:v>1.6258999999999996E-2</c:v>
                </c:pt>
                <c:pt idx="1100">
                  <c:v>1.6403999999999998E-2</c:v>
                </c:pt>
                <c:pt idx="1101">
                  <c:v>1.6437999999999998E-2</c:v>
                </c:pt>
                <c:pt idx="1102">
                  <c:v>1.6461499999999997E-2</c:v>
                </c:pt>
                <c:pt idx="1103">
                  <c:v>1.6480500000000002E-2</c:v>
                </c:pt>
                <c:pt idx="1104">
                  <c:v>1.6494500000000002E-2</c:v>
                </c:pt>
                <c:pt idx="1105">
                  <c:v>1.65025E-2</c:v>
                </c:pt>
                <c:pt idx="1106">
                  <c:v>1.6527E-2</c:v>
                </c:pt>
                <c:pt idx="1107">
                  <c:v>1.6548E-2</c:v>
                </c:pt>
                <c:pt idx="1108">
                  <c:v>1.6579E-2</c:v>
                </c:pt>
                <c:pt idx="1109">
                  <c:v>1.6597500000000001E-2</c:v>
                </c:pt>
                <c:pt idx="1110">
                  <c:v>1.6621500000000001E-2</c:v>
                </c:pt>
                <c:pt idx="1111">
                  <c:v>1.6654000000000002E-2</c:v>
                </c:pt>
                <c:pt idx="1112">
                  <c:v>1.6682499999999999E-2</c:v>
                </c:pt>
                <c:pt idx="1113">
                  <c:v>1.6708500000000001E-2</c:v>
                </c:pt>
                <c:pt idx="1114">
                  <c:v>1.6740000000000001E-2</c:v>
                </c:pt>
                <c:pt idx="1115">
                  <c:v>1.6779000000000002E-2</c:v>
                </c:pt>
                <c:pt idx="1116">
                  <c:v>1.6815500000000001E-2</c:v>
                </c:pt>
                <c:pt idx="1117">
                  <c:v>1.6839500000000004E-2</c:v>
                </c:pt>
                <c:pt idx="1118">
                  <c:v>1.6881000000000007E-2</c:v>
                </c:pt>
                <c:pt idx="1119">
                  <c:v>1.6911500000000003E-2</c:v>
                </c:pt>
                <c:pt idx="1120">
                  <c:v>1.6945500000000006E-2</c:v>
                </c:pt>
                <c:pt idx="1121">
                  <c:v>1.6988E-2</c:v>
                </c:pt>
                <c:pt idx="1122">
                  <c:v>1.70265E-2</c:v>
                </c:pt>
                <c:pt idx="1123">
                  <c:v>1.70785E-2</c:v>
                </c:pt>
                <c:pt idx="1124">
                  <c:v>1.7112499999999999E-2</c:v>
                </c:pt>
                <c:pt idx="1125">
                  <c:v>1.7144E-2</c:v>
                </c:pt>
                <c:pt idx="1126">
                  <c:v>1.7177499999999998E-2</c:v>
                </c:pt>
                <c:pt idx="1127">
                  <c:v>1.7198500000000002E-2</c:v>
                </c:pt>
                <c:pt idx="1128">
                  <c:v>1.7243000000000005E-2</c:v>
                </c:pt>
                <c:pt idx="1129">
                  <c:v>1.7272999999999997E-2</c:v>
                </c:pt>
                <c:pt idx="1130">
                  <c:v>1.7319500000000002E-2</c:v>
                </c:pt>
                <c:pt idx="1131">
                  <c:v>1.7350000000000004E-2</c:v>
                </c:pt>
                <c:pt idx="1132">
                  <c:v>1.7388000000000001E-2</c:v>
                </c:pt>
                <c:pt idx="1133">
                  <c:v>1.7412E-2</c:v>
                </c:pt>
                <c:pt idx="1134">
                  <c:v>1.7440000000000001E-2</c:v>
                </c:pt>
                <c:pt idx="1135">
                  <c:v>1.7465000000000001E-2</c:v>
                </c:pt>
                <c:pt idx="1136">
                  <c:v>1.74875E-2</c:v>
                </c:pt>
                <c:pt idx="1137">
                  <c:v>1.7509E-2</c:v>
                </c:pt>
                <c:pt idx="1138">
                  <c:v>1.7576999999999999E-2</c:v>
                </c:pt>
                <c:pt idx="1139">
                  <c:v>1.7612000000000003E-2</c:v>
                </c:pt>
                <c:pt idx="1140">
                  <c:v>1.7641000000000004E-2</c:v>
                </c:pt>
                <c:pt idx="1141">
                  <c:v>1.7670000000000005E-2</c:v>
                </c:pt>
                <c:pt idx="1142">
                  <c:v>1.7700500000000004E-2</c:v>
                </c:pt>
                <c:pt idx="1143">
                  <c:v>1.7720500000000004E-2</c:v>
                </c:pt>
                <c:pt idx="1144">
                  <c:v>1.7740500000000006E-2</c:v>
                </c:pt>
                <c:pt idx="1145">
                  <c:v>1.7748000000000003E-2</c:v>
                </c:pt>
                <c:pt idx="1146">
                  <c:v>1.7777000000000001E-2</c:v>
                </c:pt>
                <c:pt idx="1147">
                  <c:v>1.7785000000000006E-2</c:v>
                </c:pt>
                <c:pt idx="1148">
                  <c:v>1.7812500000000005E-2</c:v>
                </c:pt>
                <c:pt idx="1149">
                  <c:v>1.7830000000000006E-2</c:v>
                </c:pt>
                <c:pt idx="1150">
                  <c:v>1.7851500000000006E-2</c:v>
                </c:pt>
                <c:pt idx="1151">
                  <c:v>1.7867500000000008E-2</c:v>
                </c:pt>
                <c:pt idx="1152">
                  <c:v>1.7884000000000004E-2</c:v>
                </c:pt>
                <c:pt idx="1153">
                  <c:v>1.7893500000000007E-2</c:v>
                </c:pt>
                <c:pt idx="1154">
                  <c:v>1.7916000000000005E-2</c:v>
                </c:pt>
                <c:pt idx="1155">
                  <c:v>1.7937000000000005E-2</c:v>
                </c:pt>
                <c:pt idx="1156">
                  <c:v>1.7958000000000005E-2</c:v>
                </c:pt>
                <c:pt idx="1157">
                  <c:v>1.7972500000000002E-2</c:v>
                </c:pt>
                <c:pt idx="1158">
                  <c:v>1.7983500000000003E-2</c:v>
                </c:pt>
                <c:pt idx="1159">
                  <c:v>1.7969500000000006E-2</c:v>
                </c:pt>
                <c:pt idx="1160">
                  <c:v>1.7983500000000003E-2</c:v>
                </c:pt>
                <c:pt idx="1161">
                  <c:v>1.7996000000000002E-2</c:v>
                </c:pt>
                <c:pt idx="1162">
                  <c:v>1.8012000000000007E-2</c:v>
                </c:pt>
                <c:pt idx="1163">
                  <c:v>1.8028500000000006E-2</c:v>
                </c:pt>
                <c:pt idx="1164">
                  <c:v>1.8031500000000006E-2</c:v>
                </c:pt>
                <c:pt idx="1165">
                  <c:v>1.8046000000000003E-2</c:v>
                </c:pt>
                <c:pt idx="1166">
                  <c:v>1.8055000000000002E-2</c:v>
                </c:pt>
                <c:pt idx="1167">
                  <c:v>1.8071000000000004E-2</c:v>
                </c:pt>
                <c:pt idx="1168">
                  <c:v>1.8099500000000001E-2</c:v>
                </c:pt>
                <c:pt idx="1169">
                  <c:v>1.8100999999999999E-2</c:v>
                </c:pt>
                <c:pt idx="1170">
                  <c:v>1.8120000000000004E-2</c:v>
                </c:pt>
                <c:pt idx="1171">
                  <c:v>1.8139000000000002E-2</c:v>
                </c:pt>
                <c:pt idx="1172">
                  <c:v>1.81575E-2</c:v>
                </c:pt>
                <c:pt idx="1173">
                  <c:v>1.8168500000000001E-2</c:v>
                </c:pt>
                <c:pt idx="1174">
                  <c:v>1.8189500000000001E-2</c:v>
                </c:pt>
                <c:pt idx="1175">
                  <c:v>1.8230000000000003E-2</c:v>
                </c:pt>
                <c:pt idx="1176">
                  <c:v>1.8257500000000003E-2</c:v>
                </c:pt>
                <c:pt idx="1177">
                  <c:v>1.8245999999999998E-2</c:v>
                </c:pt>
                <c:pt idx="1178">
                  <c:v>1.8269500000000001E-2</c:v>
                </c:pt>
                <c:pt idx="1179">
                  <c:v>1.8286000000000004E-2</c:v>
                </c:pt>
                <c:pt idx="1180">
                  <c:v>1.8318500000000001E-2</c:v>
                </c:pt>
                <c:pt idx="1181">
                  <c:v>1.8338000000000004E-2</c:v>
                </c:pt>
                <c:pt idx="1182">
                  <c:v>1.8368500000000003E-2</c:v>
                </c:pt>
                <c:pt idx="1183">
                  <c:v>1.8403500000000003E-2</c:v>
                </c:pt>
                <c:pt idx="1184">
                  <c:v>1.8445000000000003E-2</c:v>
                </c:pt>
                <c:pt idx="1185">
                  <c:v>1.84805E-2</c:v>
                </c:pt>
                <c:pt idx="1186">
                  <c:v>1.8527999999999999E-2</c:v>
                </c:pt>
                <c:pt idx="1187">
                  <c:v>1.8571000000000001E-2</c:v>
                </c:pt>
                <c:pt idx="1188">
                  <c:v>1.8615E-2</c:v>
                </c:pt>
                <c:pt idx="1189">
                  <c:v>1.8647499999999997E-2</c:v>
                </c:pt>
                <c:pt idx="1190">
                  <c:v>1.8695999999999997E-2</c:v>
                </c:pt>
                <c:pt idx="1191">
                  <c:v>1.8734999999999998E-2</c:v>
                </c:pt>
                <c:pt idx="1192">
                  <c:v>1.87745E-2</c:v>
                </c:pt>
                <c:pt idx="1193">
                  <c:v>1.8821500000000001E-2</c:v>
                </c:pt>
                <c:pt idx="1194">
                  <c:v>1.8847500000000003E-2</c:v>
                </c:pt>
                <c:pt idx="1195">
                  <c:v>1.8888499999999999E-2</c:v>
                </c:pt>
                <c:pt idx="1196">
                  <c:v>1.8918500000000001E-2</c:v>
                </c:pt>
                <c:pt idx="1197">
                  <c:v>1.8966500000000001E-2</c:v>
                </c:pt>
                <c:pt idx="1198">
                  <c:v>1.8998000000000004E-2</c:v>
                </c:pt>
                <c:pt idx="1199">
                  <c:v>1.9038000000000003E-2</c:v>
                </c:pt>
                <c:pt idx="1200">
                  <c:v>1.9074000000000001E-2</c:v>
                </c:pt>
                <c:pt idx="1201">
                  <c:v>1.9121500000000003E-2</c:v>
                </c:pt>
                <c:pt idx="1202">
                  <c:v>1.9156500000000003E-2</c:v>
                </c:pt>
                <c:pt idx="1203">
                  <c:v>1.9204500000000003E-2</c:v>
                </c:pt>
                <c:pt idx="1204">
                  <c:v>1.9236000000000003E-2</c:v>
                </c:pt>
                <c:pt idx="1205">
                  <c:v>1.9337E-2</c:v>
                </c:pt>
                <c:pt idx="1206">
                  <c:v>1.9366999999999995E-2</c:v>
                </c:pt>
                <c:pt idx="1207">
                  <c:v>1.9386499999999997E-2</c:v>
                </c:pt>
                <c:pt idx="1208">
                  <c:v>1.9425999999999999E-2</c:v>
                </c:pt>
                <c:pt idx="1209">
                  <c:v>1.9471499999999999E-2</c:v>
                </c:pt>
                <c:pt idx="1210">
                  <c:v>1.9498499999999995E-2</c:v>
                </c:pt>
                <c:pt idx="1211">
                  <c:v>1.9531499999999997E-2</c:v>
                </c:pt>
                <c:pt idx="1212">
                  <c:v>1.9596499999999999E-2</c:v>
                </c:pt>
                <c:pt idx="1213">
                  <c:v>1.9618499999999997E-2</c:v>
                </c:pt>
                <c:pt idx="1214">
                  <c:v>1.9645499999999996E-2</c:v>
                </c:pt>
                <c:pt idx="1215">
                  <c:v>1.9681499999999998E-2</c:v>
                </c:pt>
                <c:pt idx="1216">
                  <c:v>1.9720000000000001E-2</c:v>
                </c:pt>
                <c:pt idx="1217">
                  <c:v>1.9761499999999998E-2</c:v>
                </c:pt>
                <c:pt idx="1218">
                  <c:v>1.9791E-2</c:v>
                </c:pt>
                <c:pt idx="1219">
                  <c:v>1.9842499999999999E-2</c:v>
                </c:pt>
                <c:pt idx="1220">
                  <c:v>1.9878000000000003E-2</c:v>
                </c:pt>
                <c:pt idx="1221">
                  <c:v>1.9969999999999998E-2</c:v>
                </c:pt>
                <c:pt idx="1222">
                  <c:v>1.9967499999999996E-2</c:v>
                </c:pt>
                <c:pt idx="1223">
                  <c:v>2.0000999999999998E-2</c:v>
                </c:pt>
                <c:pt idx="1224">
                  <c:v>2.0036000000000002E-2</c:v>
                </c:pt>
                <c:pt idx="1225">
                  <c:v>2.0076500000000001E-2</c:v>
                </c:pt>
                <c:pt idx="1226">
                  <c:v>2.0111499999999997E-2</c:v>
                </c:pt>
                <c:pt idx="1227">
                  <c:v>2.0146999999999995E-2</c:v>
                </c:pt>
                <c:pt idx="1228">
                  <c:v>2.0180999999999994E-2</c:v>
                </c:pt>
                <c:pt idx="1229">
                  <c:v>2.0213499999999995E-2</c:v>
                </c:pt>
                <c:pt idx="1230">
                  <c:v>2.0256999999999997E-2</c:v>
                </c:pt>
                <c:pt idx="1231">
                  <c:v>2.0285999999999998E-2</c:v>
                </c:pt>
                <c:pt idx="1232">
                  <c:v>2.0325499999999996E-2</c:v>
                </c:pt>
                <c:pt idx="1233">
                  <c:v>2.0373999999999993E-2</c:v>
                </c:pt>
                <c:pt idx="1234">
                  <c:v>2.0400999999999999E-2</c:v>
                </c:pt>
                <c:pt idx="1235">
                  <c:v>2.0431999999999995E-2</c:v>
                </c:pt>
                <c:pt idx="1236">
                  <c:v>2.0474000000000003E-2</c:v>
                </c:pt>
                <c:pt idx="1237">
                  <c:v>2.0510999999999998E-2</c:v>
                </c:pt>
                <c:pt idx="1238">
                  <c:v>2.0540500000000003E-2</c:v>
                </c:pt>
                <c:pt idx="1239">
                  <c:v>2.0577000000000002E-2</c:v>
                </c:pt>
                <c:pt idx="1240">
                  <c:v>2.0608999999999999E-2</c:v>
                </c:pt>
                <c:pt idx="1241">
                  <c:v>2.0659999999999998E-2</c:v>
                </c:pt>
                <c:pt idx="1242">
                  <c:v>2.0680500000000001E-2</c:v>
                </c:pt>
                <c:pt idx="1243">
                  <c:v>2.0715500000000001E-2</c:v>
                </c:pt>
                <c:pt idx="1244">
                  <c:v>2.0749E-2</c:v>
                </c:pt>
                <c:pt idx="1245">
                  <c:v>2.0775999999999999E-2</c:v>
                </c:pt>
                <c:pt idx="1246">
                  <c:v>2.0798000000000004E-2</c:v>
                </c:pt>
                <c:pt idx="1247">
                  <c:v>2.0832000000000007E-2</c:v>
                </c:pt>
                <c:pt idx="1248">
                  <c:v>2.0856500000000007E-2</c:v>
                </c:pt>
                <c:pt idx="1249">
                  <c:v>2.0882500000000009E-2</c:v>
                </c:pt>
                <c:pt idx="1250">
                  <c:v>2.0904000000000006E-2</c:v>
                </c:pt>
                <c:pt idx="1251">
                  <c:v>2.0941000000000008E-2</c:v>
                </c:pt>
                <c:pt idx="1252">
                  <c:v>2.0968500000000004E-2</c:v>
                </c:pt>
                <c:pt idx="1253">
                  <c:v>2.0995000000000007E-2</c:v>
                </c:pt>
                <c:pt idx="1254">
                  <c:v>2.1030500000000004E-2</c:v>
                </c:pt>
                <c:pt idx="1255">
                  <c:v>2.1049000000000005E-2</c:v>
                </c:pt>
                <c:pt idx="1256">
                  <c:v>2.1072000000000007E-2</c:v>
                </c:pt>
                <c:pt idx="1257">
                  <c:v>2.1094500000000002E-2</c:v>
                </c:pt>
                <c:pt idx="1258">
                  <c:v>2.1112500000000006E-2</c:v>
                </c:pt>
                <c:pt idx="1259">
                  <c:v>2.1127500000000007E-2</c:v>
                </c:pt>
                <c:pt idx="1260">
                  <c:v>2.1250500000000002E-2</c:v>
                </c:pt>
                <c:pt idx="1261">
                  <c:v>2.1268000000000002E-2</c:v>
                </c:pt>
                <c:pt idx="1262">
                  <c:v>2.1275500000000003E-2</c:v>
                </c:pt>
                <c:pt idx="1263">
                  <c:v>2.1294500000000004E-2</c:v>
                </c:pt>
                <c:pt idx="1264">
                  <c:v>2.1303500000000003E-2</c:v>
                </c:pt>
                <c:pt idx="1265">
                  <c:v>2.1322500000000005E-2</c:v>
                </c:pt>
                <c:pt idx="1266">
                  <c:v>2.1341500000000003E-2</c:v>
                </c:pt>
                <c:pt idx="1267">
                  <c:v>2.1350000000000008E-2</c:v>
                </c:pt>
                <c:pt idx="1268">
                  <c:v>2.1378000000000005E-2</c:v>
                </c:pt>
                <c:pt idx="1269">
                  <c:v>2.1398E-2</c:v>
                </c:pt>
                <c:pt idx="1270">
                  <c:v>2.1406999999999999E-2</c:v>
                </c:pt>
                <c:pt idx="1271">
                  <c:v>2.1418500000000004E-2</c:v>
                </c:pt>
                <c:pt idx="1272">
                  <c:v>2.1434500000000006E-2</c:v>
                </c:pt>
                <c:pt idx="1273">
                  <c:v>2.1508999999999997E-2</c:v>
                </c:pt>
                <c:pt idx="1274">
                  <c:v>2.1558999999999995E-2</c:v>
                </c:pt>
                <c:pt idx="1275">
                  <c:v>2.1593499999999995E-2</c:v>
                </c:pt>
                <c:pt idx="1276">
                  <c:v>2.1603499999999998E-2</c:v>
                </c:pt>
                <c:pt idx="1277">
                  <c:v>2.1621499999999995E-2</c:v>
                </c:pt>
                <c:pt idx="1278">
                  <c:v>2.1643499999999996E-2</c:v>
                </c:pt>
                <c:pt idx="1279">
                  <c:v>2.1658499999999997E-2</c:v>
                </c:pt>
                <c:pt idx="1280">
                  <c:v>2.1682499999999997E-2</c:v>
                </c:pt>
                <c:pt idx="1281">
                  <c:v>2.1711000000000008E-2</c:v>
                </c:pt>
                <c:pt idx="1282">
                  <c:v>2.1726500000000003E-2</c:v>
                </c:pt>
                <c:pt idx="1283">
                  <c:v>2.1745000000000011E-2</c:v>
                </c:pt>
                <c:pt idx="1284">
                  <c:v>2.1826000000000012E-2</c:v>
                </c:pt>
                <c:pt idx="1285">
                  <c:v>2.1867000000000015E-2</c:v>
                </c:pt>
                <c:pt idx="1286">
                  <c:v>2.1888000000000019E-2</c:v>
                </c:pt>
                <c:pt idx="1287">
                  <c:v>2.1920000000000019E-2</c:v>
                </c:pt>
                <c:pt idx="1288">
                  <c:v>2.1960000000000025E-2</c:v>
                </c:pt>
                <c:pt idx="1289">
                  <c:v>2.1989000000000022E-2</c:v>
                </c:pt>
                <c:pt idx="1290">
                  <c:v>2.2022500000000021E-2</c:v>
                </c:pt>
                <c:pt idx="1291">
                  <c:v>2.2056000000000024E-2</c:v>
                </c:pt>
                <c:pt idx="1292">
                  <c:v>2.208350000000002E-2</c:v>
                </c:pt>
                <c:pt idx="1293">
                  <c:v>2.211800000000002E-2</c:v>
                </c:pt>
                <c:pt idx="1294">
                  <c:v>2.2149500000000023E-2</c:v>
                </c:pt>
                <c:pt idx="1295">
                  <c:v>2.2182500000000022E-2</c:v>
                </c:pt>
                <c:pt idx="1296">
                  <c:v>2.222250000000002E-2</c:v>
                </c:pt>
                <c:pt idx="1297">
                  <c:v>2.226400000000002E-2</c:v>
                </c:pt>
                <c:pt idx="1298">
                  <c:v>2.2300500000000022E-2</c:v>
                </c:pt>
                <c:pt idx="1299">
                  <c:v>2.2335500000000015E-2</c:v>
                </c:pt>
                <c:pt idx="1300">
                  <c:v>2.2274000000000013E-2</c:v>
                </c:pt>
                <c:pt idx="1301">
                  <c:v>2.2301500000000009E-2</c:v>
                </c:pt>
                <c:pt idx="1302">
                  <c:v>2.2353000000000015E-2</c:v>
                </c:pt>
                <c:pt idx="1303">
                  <c:v>2.2403000000000013E-2</c:v>
                </c:pt>
                <c:pt idx="1304">
                  <c:v>2.245150000000001E-2</c:v>
                </c:pt>
                <c:pt idx="1305">
                  <c:v>2.2506000000000012E-2</c:v>
                </c:pt>
                <c:pt idx="1306">
                  <c:v>2.254250000000001E-2</c:v>
                </c:pt>
                <c:pt idx="1307">
                  <c:v>2.2583000000000009E-2</c:v>
                </c:pt>
                <c:pt idx="1308">
                  <c:v>2.2617500000000006E-2</c:v>
                </c:pt>
                <c:pt idx="1309">
                  <c:v>2.2652000000000009E-2</c:v>
                </c:pt>
                <c:pt idx="1310">
                  <c:v>2.2689500000000008E-2</c:v>
                </c:pt>
                <c:pt idx="1311">
                  <c:v>2.2716000000000007E-2</c:v>
                </c:pt>
                <c:pt idx="1312">
                  <c:v>2.2748500000000001E-2</c:v>
                </c:pt>
                <c:pt idx="1313">
                  <c:v>2.2780000000000002E-2</c:v>
                </c:pt>
                <c:pt idx="1314">
                  <c:v>2.2807000000000001E-2</c:v>
                </c:pt>
                <c:pt idx="1315">
                  <c:v>2.2827500000000001E-2</c:v>
                </c:pt>
                <c:pt idx="1316">
                  <c:v>2.2853000000000002E-2</c:v>
                </c:pt>
                <c:pt idx="1317">
                  <c:v>2.2861500000000007E-2</c:v>
                </c:pt>
                <c:pt idx="1318">
                  <c:v>2.2880500000000002E-2</c:v>
                </c:pt>
                <c:pt idx="1319">
                  <c:v>2.2909500000000006E-2</c:v>
                </c:pt>
                <c:pt idx="1320">
                  <c:v>2.2936500000000005E-2</c:v>
                </c:pt>
                <c:pt idx="1321">
                  <c:v>2.2950000000000009E-2</c:v>
                </c:pt>
                <c:pt idx="1322">
                  <c:v>2.2965500000000003E-2</c:v>
                </c:pt>
                <c:pt idx="1323">
                  <c:v>2.2965000000000003E-2</c:v>
                </c:pt>
                <c:pt idx="1324">
                  <c:v>2.2993E-2</c:v>
                </c:pt>
                <c:pt idx="1325">
                  <c:v>2.3165000000000005E-2</c:v>
                </c:pt>
                <c:pt idx="1326">
                  <c:v>2.3164500000000001E-2</c:v>
                </c:pt>
                <c:pt idx="1327">
                  <c:v>2.3200999999999999E-2</c:v>
                </c:pt>
                <c:pt idx="1328">
                  <c:v>2.3219E-2</c:v>
                </c:pt>
                <c:pt idx="1329">
                  <c:v>2.3237999999999998E-2</c:v>
                </c:pt>
                <c:pt idx="1330">
                  <c:v>2.3254999999999998E-2</c:v>
                </c:pt>
                <c:pt idx="1331">
                  <c:v>2.3282499999999994E-2</c:v>
                </c:pt>
                <c:pt idx="1332">
                  <c:v>2.3304999999999992E-2</c:v>
                </c:pt>
                <c:pt idx="1333">
                  <c:v>2.3340999999999994E-2</c:v>
                </c:pt>
                <c:pt idx="1334">
                  <c:v>2.3375999999999994E-2</c:v>
                </c:pt>
                <c:pt idx="1335">
                  <c:v>2.3411499999999995E-2</c:v>
                </c:pt>
                <c:pt idx="1336">
                  <c:v>2.3453999999999996E-2</c:v>
                </c:pt>
                <c:pt idx="1337">
                  <c:v>2.3496999999999994E-2</c:v>
                </c:pt>
                <c:pt idx="1338">
                  <c:v>2.3491499999999998E-2</c:v>
                </c:pt>
                <c:pt idx="1339">
                  <c:v>2.3525000000000001E-2</c:v>
                </c:pt>
                <c:pt idx="1340">
                  <c:v>2.3558000000000003E-2</c:v>
                </c:pt>
                <c:pt idx="1341">
                  <c:v>2.3596000000000002E-2</c:v>
                </c:pt>
                <c:pt idx="1342">
                  <c:v>2.3632000000000004E-2</c:v>
                </c:pt>
                <c:pt idx="1343">
                  <c:v>2.3672000000000009E-2</c:v>
                </c:pt>
                <c:pt idx="1344">
                  <c:v>2.3714000000000009E-2</c:v>
                </c:pt>
                <c:pt idx="1345">
                  <c:v>2.3766500000000006E-2</c:v>
                </c:pt>
                <c:pt idx="1346">
                  <c:v>2.3805000000000007E-2</c:v>
                </c:pt>
                <c:pt idx="1347">
                  <c:v>2.3858000000000004E-2</c:v>
                </c:pt>
                <c:pt idx="1348">
                  <c:v>2.3885500000000007E-2</c:v>
                </c:pt>
                <c:pt idx="1349">
                  <c:v>2.3924500000000005E-2</c:v>
                </c:pt>
                <c:pt idx="1350">
                  <c:v>2.3964000000000006E-2</c:v>
                </c:pt>
                <c:pt idx="1351">
                  <c:v>2.4000000000000007E-2</c:v>
                </c:pt>
                <c:pt idx="1352">
                  <c:v>2.4035000000000008E-2</c:v>
                </c:pt>
                <c:pt idx="1353">
                  <c:v>2.4088500000000006E-2</c:v>
                </c:pt>
                <c:pt idx="1354">
                  <c:v>2.412100000000001E-2</c:v>
                </c:pt>
                <c:pt idx="1355">
                  <c:v>2.4160500000000015E-2</c:v>
                </c:pt>
                <c:pt idx="1356">
                  <c:v>2.4206000000000016E-2</c:v>
                </c:pt>
                <c:pt idx="1357">
                  <c:v>2.4251500000000016E-2</c:v>
                </c:pt>
                <c:pt idx="1358">
                  <c:v>2.4298000000000014E-2</c:v>
                </c:pt>
                <c:pt idx="1359">
                  <c:v>2.4367500000000018E-2</c:v>
                </c:pt>
                <c:pt idx="1360">
                  <c:v>2.439750000000002E-2</c:v>
                </c:pt>
                <c:pt idx="1361">
                  <c:v>2.4430000000000021E-2</c:v>
                </c:pt>
                <c:pt idx="1362">
                  <c:v>2.4457500000000021E-2</c:v>
                </c:pt>
                <c:pt idx="1363">
                  <c:v>2.449800000000002E-2</c:v>
                </c:pt>
                <c:pt idx="1364">
                  <c:v>2.454700000000002E-2</c:v>
                </c:pt>
                <c:pt idx="1365">
                  <c:v>2.4586000000000018E-2</c:v>
                </c:pt>
                <c:pt idx="1366">
                  <c:v>2.4625000000000018E-2</c:v>
                </c:pt>
                <c:pt idx="1367">
                  <c:v>2.4662000000000021E-2</c:v>
                </c:pt>
                <c:pt idx="1368">
                  <c:v>2.4695000000000019E-2</c:v>
                </c:pt>
                <c:pt idx="1369">
                  <c:v>2.4740000000000019E-2</c:v>
                </c:pt>
                <c:pt idx="1370">
                  <c:v>2.4780500000000018E-2</c:v>
                </c:pt>
                <c:pt idx="1371">
                  <c:v>2.4823500000000019E-2</c:v>
                </c:pt>
                <c:pt idx="1372">
                  <c:v>2.4860000000000021E-2</c:v>
                </c:pt>
                <c:pt idx="1373">
                  <c:v>2.4899500000000022E-2</c:v>
                </c:pt>
                <c:pt idx="1374">
                  <c:v>2.4938000000000016E-2</c:v>
                </c:pt>
                <c:pt idx="1375">
                  <c:v>2.4957000000000021E-2</c:v>
                </c:pt>
                <c:pt idx="1376">
                  <c:v>2.4985000000000021E-2</c:v>
                </c:pt>
                <c:pt idx="1377">
                  <c:v>2.5024000000000018E-2</c:v>
                </c:pt>
                <c:pt idx="1378">
                  <c:v>2.5060000000000016E-2</c:v>
                </c:pt>
                <c:pt idx="1379">
                  <c:v>2.5092500000000014E-2</c:v>
                </c:pt>
                <c:pt idx="1380">
                  <c:v>2.5120500000000018E-2</c:v>
                </c:pt>
                <c:pt idx="1381">
                  <c:v>2.5156000000000019E-2</c:v>
                </c:pt>
                <c:pt idx="1382">
                  <c:v>2.5187500000000019E-2</c:v>
                </c:pt>
                <c:pt idx="1383">
                  <c:v>2.5212000000000016E-2</c:v>
                </c:pt>
                <c:pt idx="1384">
                  <c:v>2.5227000000000017E-2</c:v>
                </c:pt>
                <c:pt idx="1385">
                  <c:v>2.5246500000000015E-2</c:v>
                </c:pt>
                <c:pt idx="1386">
                  <c:v>2.5245500000000018E-2</c:v>
                </c:pt>
                <c:pt idx="1387">
                  <c:v>2.5257000000000019E-2</c:v>
                </c:pt>
                <c:pt idx="1388">
                  <c:v>2.5276000000000014E-2</c:v>
                </c:pt>
                <c:pt idx="1389">
                  <c:v>2.5294500000000015E-2</c:v>
                </c:pt>
                <c:pt idx="1390">
                  <c:v>2.5314500000000014E-2</c:v>
                </c:pt>
                <c:pt idx="1391">
                  <c:v>2.5333000000000015E-2</c:v>
                </c:pt>
                <c:pt idx="1392">
                  <c:v>2.5344000000000012E-2</c:v>
                </c:pt>
                <c:pt idx="1393">
                  <c:v>2.5354000000000015E-2</c:v>
                </c:pt>
                <c:pt idx="1394">
                  <c:v>2.5376500000000014E-2</c:v>
                </c:pt>
                <c:pt idx="1395">
                  <c:v>2.5384500000000015E-2</c:v>
                </c:pt>
                <c:pt idx="1396">
                  <c:v>2.5402500000000012E-2</c:v>
                </c:pt>
                <c:pt idx="1397">
                  <c:v>2.5406500000000012E-2</c:v>
                </c:pt>
                <c:pt idx="1398">
                  <c:v>2.542800000000001E-2</c:v>
                </c:pt>
                <c:pt idx="1399">
                  <c:v>2.5434000000000016E-2</c:v>
                </c:pt>
                <c:pt idx="1400">
                  <c:v>2.5449500000000014E-2</c:v>
                </c:pt>
                <c:pt idx="1401">
                  <c:v>2.5457500000000011E-2</c:v>
                </c:pt>
                <c:pt idx="1402">
                  <c:v>2.5479500000000016E-2</c:v>
                </c:pt>
                <c:pt idx="1403">
                  <c:v>2.5487500000000014E-2</c:v>
                </c:pt>
                <c:pt idx="1404">
                  <c:v>2.5510000000000015E-2</c:v>
                </c:pt>
                <c:pt idx="1405">
                  <c:v>2.5465000000000019E-2</c:v>
                </c:pt>
                <c:pt idx="1406">
                  <c:v>2.5484000000000014E-2</c:v>
                </c:pt>
                <c:pt idx="1407">
                  <c:v>2.5510000000000019E-2</c:v>
                </c:pt>
                <c:pt idx="1408">
                  <c:v>2.5527500000000019E-2</c:v>
                </c:pt>
                <c:pt idx="1409">
                  <c:v>2.5538000000000019E-2</c:v>
                </c:pt>
                <c:pt idx="1410">
                  <c:v>2.5533000000000014E-2</c:v>
                </c:pt>
                <c:pt idx="1411">
                  <c:v>2.5554500000000015E-2</c:v>
                </c:pt>
                <c:pt idx="1412">
                  <c:v>2.5542000000000016E-2</c:v>
                </c:pt>
                <c:pt idx="1413">
                  <c:v>2.556350000000002E-2</c:v>
                </c:pt>
                <c:pt idx="1414">
                  <c:v>2.5582500000000011E-2</c:v>
                </c:pt>
                <c:pt idx="1415">
                  <c:v>2.5596500000000008E-2</c:v>
                </c:pt>
                <c:pt idx="1416">
                  <c:v>2.560900000000001E-2</c:v>
                </c:pt>
                <c:pt idx="1417">
                  <c:v>2.5615000000000013E-2</c:v>
                </c:pt>
                <c:pt idx="1418">
                  <c:v>2.5634000000000014E-2</c:v>
                </c:pt>
                <c:pt idx="1419">
                  <c:v>2.5634000000000014E-2</c:v>
                </c:pt>
                <c:pt idx="1420">
                  <c:v>2.5644500000000011E-2</c:v>
                </c:pt>
                <c:pt idx="1421">
                  <c:v>2.5661500000000014E-2</c:v>
                </c:pt>
                <c:pt idx="1422">
                  <c:v>2.5668500000000014E-2</c:v>
                </c:pt>
                <c:pt idx="1423">
                  <c:v>2.5675500000000011E-2</c:v>
                </c:pt>
                <c:pt idx="1424">
                  <c:v>2.5688500000000006E-2</c:v>
                </c:pt>
                <c:pt idx="1425">
                  <c:v>2.5701500000000009E-2</c:v>
                </c:pt>
                <c:pt idx="1426">
                  <c:v>2.5704000000000008E-2</c:v>
                </c:pt>
                <c:pt idx="1427">
                  <c:v>2.5710500000000011E-2</c:v>
                </c:pt>
                <c:pt idx="1428">
                  <c:v>2.5725000000000012E-2</c:v>
                </c:pt>
                <c:pt idx="1429">
                  <c:v>2.5736000000000012E-2</c:v>
                </c:pt>
                <c:pt idx="1430">
                  <c:v>2.5745500000000011E-2</c:v>
                </c:pt>
                <c:pt idx="1431">
                  <c:v>2.5764500000000017E-2</c:v>
                </c:pt>
                <c:pt idx="1432">
                  <c:v>2.5772000000000007E-2</c:v>
                </c:pt>
                <c:pt idx="1433">
                  <c:v>2.5782500000000007E-2</c:v>
                </c:pt>
                <c:pt idx="1434">
                  <c:v>2.5797000000000007E-2</c:v>
                </c:pt>
                <c:pt idx="1435">
                  <c:v>2.5814500000000008E-2</c:v>
                </c:pt>
                <c:pt idx="1436">
                  <c:v>2.5835000000000004E-2</c:v>
                </c:pt>
                <c:pt idx="1437">
                  <c:v>2.5844500000000006E-2</c:v>
                </c:pt>
                <c:pt idx="1438">
                  <c:v>2.5860000000000005E-2</c:v>
                </c:pt>
                <c:pt idx="1439">
                  <c:v>2.5870000000000008E-2</c:v>
                </c:pt>
                <c:pt idx="1440">
                  <c:v>2.5885500000000006E-2</c:v>
                </c:pt>
                <c:pt idx="1441">
                  <c:v>2.5893500000000003E-2</c:v>
                </c:pt>
                <c:pt idx="1442">
                  <c:v>2.5912000000000004E-2</c:v>
                </c:pt>
                <c:pt idx="1443">
                  <c:v>2.5923000000000002E-2</c:v>
                </c:pt>
                <c:pt idx="1444">
                  <c:v>2.5934499999999999E-2</c:v>
                </c:pt>
                <c:pt idx="1445">
                  <c:v>2.5945999999999997E-2</c:v>
                </c:pt>
                <c:pt idx="1446">
                  <c:v>2.5963499999999997E-2</c:v>
                </c:pt>
                <c:pt idx="1447">
                  <c:v>2.5982499999999999E-2</c:v>
                </c:pt>
                <c:pt idx="1448">
                  <c:v>2.5997499999999993E-2</c:v>
                </c:pt>
                <c:pt idx="1449">
                  <c:v>2.6014499999999999E-2</c:v>
                </c:pt>
                <c:pt idx="1450">
                  <c:v>2.6027500000000002E-2</c:v>
                </c:pt>
                <c:pt idx="1451">
                  <c:v>2.6039999999999997E-2</c:v>
                </c:pt>
                <c:pt idx="1452">
                  <c:v>2.6059499999999999E-2</c:v>
                </c:pt>
                <c:pt idx="1453">
                  <c:v>2.6072000000000005E-2</c:v>
                </c:pt>
                <c:pt idx="1454">
                  <c:v>2.6089500000000002E-2</c:v>
                </c:pt>
                <c:pt idx="1455">
                  <c:v>2.6100999999999999E-2</c:v>
                </c:pt>
                <c:pt idx="1456">
                  <c:v>2.6121500000000002E-2</c:v>
                </c:pt>
                <c:pt idx="1457">
                  <c:v>2.6133000000000003E-2</c:v>
                </c:pt>
                <c:pt idx="1458">
                  <c:v>2.6146500000000003E-2</c:v>
                </c:pt>
                <c:pt idx="1459">
                  <c:v>2.6161500000000008E-2</c:v>
                </c:pt>
                <c:pt idx="1460">
                  <c:v>2.6175000000000007E-2</c:v>
                </c:pt>
                <c:pt idx="1461">
                  <c:v>2.6180000000000009E-2</c:v>
                </c:pt>
                <c:pt idx="1462">
                  <c:v>2.6314500000000005E-2</c:v>
                </c:pt>
                <c:pt idx="1463">
                  <c:v>2.6325500000000005E-2</c:v>
                </c:pt>
                <c:pt idx="1464">
                  <c:v>2.635450000000001E-2</c:v>
                </c:pt>
                <c:pt idx="1465">
                  <c:v>2.6363500000000005E-2</c:v>
                </c:pt>
                <c:pt idx="1466">
                  <c:v>2.6367000000000008E-2</c:v>
                </c:pt>
                <c:pt idx="1467">
                  <c:v>2.6382500000000007E-2</c:v>
                </c:pt>
                <c:pt idx="1468">
                  <c:v>2.6393000000000003E-2</c:v>
                </c:pt>
                <c:pt idx="1469">
                  <c:v>2.6404500000000008E-2</c:v>
                </c:pt>
                <c:pt idx="1470">
                  <c:v>2.6422500000000005E-2</c:v>
                </c:pt>
                <c:pt idx="1471">
                  <c:v>2.6443000000000008E-2</c:v>
                </c:pt>
                <c:pt idx="1472">
                  <c:v>2.645900000000001E-2</c:v>
                </c:pt>
                <c:pt idx="1473">
                  <c:v>2.6432500000000012E-2</c:v>
                </c:pt>
                <c:pt idx="1474">
                  <c:v>2.641750000000001E-2</c:v>
                </c:pt>
                <c:pt idx="1475">
                  <c:v>2.6420500000000006E-2</c:v>
                </c:pt>
                <c:pt idx="1476">
                  <c:v>2.6444000000000009E-2</c:v>
                </c:pt>
                <c:pt idx="1477">
                  <c:v>2.6468500000000009E-2</c:v>
                </c:pt>
                <c:pt idx="1478">
                  <c:v>2.6485000000000012E-2</c:v>
                </c:pt>
                <c:pt idx="1479">
                  <c:v>2.6511500000000018E-2</c:v>
                </c:pt>
                <c:pt idx="1480">
                  <c:v>2.6528000000000017E-2</c:v>
                </c:pt>
                <c:pt idx="1481">
                  <c:v>2.6569500000000013E-2</c:v>
                </c:pt>
                <c:pt idx="1482">
                  <c:v>2.6584500000000021E-2</c:v>
                </c:pt>
                <c:pt idx="1483">
                  <c:v>2.6604500000000014E-2</c:v>
                </c:pt>
                <c:pt idx="1484">
                  <c:v>2.6556000000000014E-2</c:v>
                </c:pt>
                <c:pt idx="1485">
                  <c:v>2.6558000000000016E-2</c:v>
                </c:pt>
                <c:pt idx="1486">
                  <c:v>2.6582000000000015E-2</c:v>
                </c:pt>
                <c:pt idx="1487">
                  <c:v>2.6596000000000015E-2</c:v>
                </c:pt>
                <c:pt idx="1488">
                  <c:v>2.6605500000000015E-2</c:v>
                </c:pt>
                <c:pt idx="1489">
                  <c:v>2.6616000000000018E-2</c:v>
                </c:pt>
                <c:pt idx="1490">
                  <c:v>2.6623000000000018E-2</c:v>
                </c:pt>
                <c:pt idx="1491">
                  <c:v>2.6628000000000016E-2</c:v>
                </c:pt>
                <c:pt idx="1492">
                  <c:v>2.6643000000000017E-2</c:v>
                </c:pt>
                <c:pt idx="1493">
                  <c:v>2.6647500000000018E-2</c:v>
                </c:pt>
                <c:pt idx="1494">
                  <c:v>2.6661500000000019E-2</c:v>
                </c:pt>
                <c:pt idx="1495">
                  <c:v>2.6674500000000018E-2</c:v>
                </c:pt>
                <c:pt idx="1496">
                  <c:v>2.6675000000000018E-2</c:v>
                </c:pt>
                <c:pt idx="1497">
                  <c:v>2.669100000000002E-2</c:v>
                </c:pt>
                <c:pt idx="1498">
                  <c:v>2.6697000000000016E-2</c:v>
                </c:pt>
                <c:pt idx="1499">
                  <c:v>2.6703500000000019E-2</c:v>
                </c:pt>
                <c:pt idx="1500">
                  <c:v>2.6705500000000021E-2</c:v>
                </c:pt>
                <c:pt idx="1501">
                  <c:v>2.6719500000000021E-2</c:v>
                </c:pt>
                <c:pt idx="1502">
                  <c:v>2.673200000000002E-2</c:v>
                </c:pt>
                <c:pt idx="1503">
                  <c:v>2.6731500000000019E-2</c:v>
                </c:pt>
                <c:pt idx="1504">
                  <c:v>2.6738000000000019E-2</c:v>
                </c:pt>
                <c:pt idx="1505">
                  <c:v>2.6737500000000018E-2</c:v>
                </c:pt>
                <c:pt idx="1506">
                  <c:v>2.6752000000000015E-2</c:v>
                </c:pt>
                <c:pt idx="1507">
                  <c:v>2.6759500000000016E-2</c:v>
                </c:pt>
                <c:pt idx="1508">
                  <c:v>2.6766000000000015E-2</c:v>
                </c:pt>
                <c:pt idx="1509">
                  <c:v>2.6780500000000013E-2</c:v>
                </c:pt>
                <c:pt idx="1510">
                  <c:v>2.6787000000000009E-2</c:v>
                </c:pt>
                <c:pt idx="1511">
                  <c:v>2.6799000000000007E-2</c:v>
                </c:pt>
                <c:pt idx="1512">
                  <c:v>2.6808500000000009E-2</c:v>
                </c:pt>
                <c:pt idx="1513">
                  <c:v>2.6824500000000008E-2</c:v>
                </c:pt>
                <c:pt idx="1514">
                  <c:v>2.6845500000000008E-2</c:v>
                </c:pt>
                <c:pt idx="1515">
                  <c:v>2.6861500000000003E-2</c:v>
                </c:pt>
                <c:pt idx="1516">
                  <c:v>2.6870500000000005E-2</c:v>
                </c:pt>
                <c:pt idx="1517">
                  <c:v>2.68965E-2</c:v>
                </c:pt>
                <c:pt idx="1518">
                  <c:v>2.6915000000000005E-2</c:v>
                </c:pt>
                <c:pt idx="1519">
                  <c:v>2.6936500000000002E-2</c:v>
                </c:pt>
                <c:pt idx="1520">
                  <c:v>2.6954500000000006E-2</c:v>
                </c:pt>
                <c:pt idx="1521">
                  <c:v>2.6975500000000006E-2</c:v>
                </c:pt>
                <c:pt idx="1522">
                  <c:v>2.6993500000000004E-2</c:v>
                </c:pt>
                <c:pt idx="1523">
                  <c:v>2.7004000000000007E-2</c:v>
                </c:pt>
                <c:pt idx="1524">
                  <c:v>2.7008500000000008E-2</c:v>
                </c:pt>
                <c:pt idx="1525">
                  <c:v>2.6872500000000011E-2</c:v>
                </c:pt>
                <c:pt idx="1526">
                  <c:v>2.6916500000000006E-2</c:v>
                </c:pt>
                <c:pt idx="1527">
                  <c:v>2.6928500000000008E-2</c:v>
                </c:pt>
                <c:pt idx="1528">
                  <c:v>2.6937000000000006E-2</c:v>
                </c:pt>
                <c:pt idx="1529">
                  <c:v>2.6968500000000003E-2</c:v>
                </c:pt>
                <c:pt idx="1530">
                  <c:v>2.7008000000000004E-2</c:v>
                </c:pt>
                <c:pt idx="1531">
                  <c:v>2.7016500000000009E-2</c:v>
                </c:pt>
                <c:pt idx="1532">
                  <c:v>2.7037500000000006E-2</c:v>
                </c:pt>
                <c:pt idx="1533">
                  <c:v>2.7045000000000013E-2</c:v>
                </c:pt>
                <c:pt idx="1534">
                  <c:v>2.705550000000001E-2</c:v>
                </c:pt>
                <c:pt idx="1535">
                  <c:v>2.7060000000000008E-2</c:v>
                </c:pt>
                <c:pt idx="1536">
                  <c:v>2.7068000000000009E-2</c:v>
                </c:pt>
                <c:pt idx="1537">
                  <c:v>2.7078000000000005E-2</c:v>
                </c:pt>
                <c:pt idx="1538">
                  <c:v>2.7091500000000011E-2</c:v>
                </c:pt>
                <c:pt idx="1539">
                  <c:v>2.7103500000000006E-2</c:v>
                </c:pt>
                <c:pt idx="1540">
                  <c:v>2.7124000000000006E-2</c:v>
                </c:pt>
                <c:pt idx="1541">
                  <c:v>2.7134000000000005E-2</c:v>
                </c:pt>
                <c:pt idx="1542">
                  <c:v>2.7147500000000005E-2</c:v>
                </c:pt>
                <c:pt idx="1543">
                  <c:v>2.7164000000000008E-2</c:v>
                </c:pt>
                <c:pt idx="1544">
                  <c:v>2.7175000000000008E-2</c:v>
                </c:pt>
                <c:pt idx="1545">
                  <c:v>2.7182000000000008E-2</c:v>
                </c:pt>
                <c:pt idx="1546">
                  <c:v>2.719450000000001E-2</c:v>
                </c:pt>
                <c:pt idx="1547">
                  <c:v>2.721150000000001E-2</c:v>
                </c:pt>
                <c:pt idx="1548">
                  <c:v>2.7229500000000007E-2</c:v>
                </c:pt>
                <c:pt idx="1549">
                  <c:v>2.724600000000001E-2</c:v>
                </c:pt>
                <c:pt idx="1550">
                  <c:v>2.7262500000000002E-2</c:v>
                </c:pt>
                <c:pt idx="1551">
                  <c:v>2.7278500000000001E-2</c:v>
                </c:pt>
                <c:pt idx="1552">
                  <c:v>2.7297500000000002E-2</c:v>
                </c:pt>
                <c:pt idx="1553">
                  <c:v>2.7306999999999998E-2</c:v>
                </c:pt>
                <c:pt idx="1554">
                  <c:v>2.7330500000000001E-2</c:v>
                </c:pt>
                <c:pt idx="1555">
                  <c:v>2.7348499999999998E-2</c:v>
                </c:pt>
                <c:pt idx="1556">
                  <c:v>2.7352999999999995E-2</c:v>
                </c:pt>
                <c:pt idx="1557">
                  <c:v>2.7362999999999995E-2</c:v>
                </c:pt>
                <c:pt idx="1558">
                  <c:v>2.7384999999999996E-2</c:v>
                </c:pt>
                <c:pt idx="1559">
                  <c:v>2.7401999999999992E-2</c:v>
                </c:pt>
                <c:pt idx="1560">
                  <c:v>2.7427499999999997E-2</c:v>
                </c:pt>
                <c:pt idx="1561">
                  <c:v>2.7457499999999992E-2</c:v>
                </c:pt>
                <c:pt idx="1562">
                  <c:v>2.7481499999999996E-2</c:v>
                </c:pt>
                <c:pt idx="1563">
                  <c:v>2.7496999999999994E-2</c:v>
                </c:pt>
                <c:pt idx="1564">
                  <c:v>2.7522499999999995E-2</c:v>
                </c:pt>
                <c:pt idx="1565">
                  <c:v>2.75445E-2</c:v>
                </c:pt>
                <c:pt idx="1566">
                  <c:v>2.7570999999999995E-2</c:v>
                </c:pt>
                <c:pt idx="1567">
                  <c:v>2.7591999999999995E-2</c:v>
                </c:pt>
                <c:pt idx="1568">
                  <c:v>2.7620499999999996E-2</c:v>
                </c:pt>
                <c:pt idx="1569">
                  <c:v>2.7645499999999993E-2</c:v>
                </c:pt>
                <c:pt idx="1570">
                  <c:v>2.7668999999999989E-2</c:v>
                </c:pt>
                <c:pt idx="1571">
                  <c:v>2.768749999999999E-2</c:v>
                </c:pt>
                <c:pt idx="1572">
                  <c:v>2.7708999999999987E-2</c:v>
                </c:pt>
                <c:pt idx="1573">
                  <c:v>2.7732999999999987E-2</c:v>
                </c:pt>
                <c:pt idx="1574">
                  <c:v>2.7760499999999983E-2</c:v>
                </c:pt>
                <c:pt idx="1575">
                  <c:v>2.7792999999999988E-2</c:v>
                </c:pt>
                <c:pt idx="1576">
                  <c:v>2.7821999999999986E-2</c:v>
                </c:pt>
                <c:pt idx="1577">
                  <c:v>2.7840999999999987E-2</c:v>
                </c:pt>
                <c:pt idx="1578">
                  <c:v>2.7859999999999985E-2</c:v>
                </c:pt>
                <c:pt idx="1579">
                  <c:v>2.7914999999999988E-2</c:v>
                </c:pt>
                <c:pt idx="1580">
                  <c:v>2.7934999999999991E-2</c:v>
                </c:pt>
                <c:pt idx="1581">
                  <c:v>2.795799999999999E-2</c:v>
                </c:pt>
                <c:pt idx="1582">
                  <c:v>2.7971499999999989E-2</c:v>
                </c:pt>
                <c:pt idx="1583">
                  <c:v>2.7990999999999992E-2</c:v>
                </c:pt>
                <c:pt idx="1584">
                  <c:v>2.8013999999999994E-2</c:v>
                </c:pt>
                <c:pt idx="1585">
                  <c:v>2.8040499999999993E-2</c:v>
                </c:pt>
                <c:pt idx="1586">
                  <c:v>2.8068999999999993E-2</c:v>
                </c:pt>
                <c:pt idx="1587">
                  <c:v>2.8091999999999992E-2</c:v>
                </c:pt>
                <c:pt idx="1588">
                  <c:v>2.8120999999999993E-2</c:v>
                </c:pt>
                <c:pt idx="1589">
                  <c:v>2.8143999999999992E-2</c:v>
                </c:pt>
                <c:pt idx="1590">
                  <c:v>2.8282499999999992E-2</c:v>
                </c:pt>
                <c:pt idx="1591">
                  <c:v>2.8289999999999992E-2</c:v>
                </c:pt>
                <c:pt idx="1592">
                  <c:v>2.8317999999999989E-2</c:v>
                </c:pt>
                <c:pt idx="1593">
                  <c:v>2.8333499999999994E-2</c:v>
                </c:pt>
                <c:pt idx="1594">
                  <c:v>2.8365499999999995E-2</c:v>
                </c:pt>
                <c:pt idx="1595">
                  <c:v>2.8397999999999989E-2</c:v>
                </c:pt>
                <c:pt idx="1596">
                  <c:v>2.8423499999999987E-2</c:v>
                </c:pt>
                <c:pt idx="1597">
                  <c:v>2.8450499999999993E-2</c:v>
                </c:pt>
                <c:pt idx="1598">
                  <c:v>2.846849999999999E-2</c:v>
                </c:pt>
                <c:pt idx="1599">
                  <c:v>2.8503999999999988E-2</c:v>
                </c:pt>
                <c:pt idx="1600">
                  <c:v>2.8526499999999982E-2</c:v>
                </c:pt>
                <c:pt idx="1601">
                  <c:v>2.8552499999999981E-2</c:v>
                </c:pt>
                <c:pt idx="1602">
                  <c:v>2.8570999999999982E-2</c:v>
                </c:pt>
                <c:pt idx="1603">
                  <c:v>2.8595999999999983E-2</c:v>
                </c:pt>
                <c:pt idx="1604">
                  <c:v>2.862099999999998E-2</c:v>
                </c:pt>
                <c:pt idx="1605">
                  <c:v>2.8642999999999984E-2</c:v>
                </c:pt>
                <c:pt idx="1606">
                  <c:v>2.8660999999999989E-2</c:v>
                </c:pt>
                <c:pt idx="1607">
                  <c:v>2.8673999999999991E-2</c:v>
                </c:pt>
                <c:pt idx="1608">
                  <c:v>2.868699999999999E-2</c:v>
                </c:pt>
                <c:pt idx="1609">
                  <c:v>2.8709499999999989E-2</c:v>
                </c:pt>
                <c:pt idx="1610">
                  <c:v>2.8759999999999987E-2</c:v>
                </c:pt>
                <c:pt idx="1611">
                  <c:v>2.8774499999999988E-2</c:v>
                </c:pt>
                <c:pt idx="1612">
                  <c:v>2.8797999999999987E-2</c:v>
                </c:pt>
                <c:pt idx="1613">
                  <c:v>2.8812999999999988E-2</c:v>
                </c:pt>
                <c:pt idx="1614">
                  <c:v>2.8829499999999987E-2</c:v>
                </c:pt>
                <c:pt idx="1615">
                  <c:v>2.884599999999999E-2</c:v>
                </c:pt>
                <c:pt idx="1616">
                  <c:v>2.8866999999999993E-2</c:v>
                </c:pt>
                <c:pt idx="1617">
                  <c:v>2.889099999999999E-2</c:v>
                </c:pt>
                <c:pt idx="1618">
                  <c:v>2.8908999999999994E-2</c:v>
                </c:pt>
                <c:pt idx="1619">
                  <c:v>2.8937499999999994E-2</c:v>
                </c:pt>
                <c:pt idx="1620">
                  <c:v>2.896E-2</c:v>
                </c:pt>
                <c:pt idx="1621">
                  <c:v>2.8980499999999999E-2</c:v>
                </c:pt>
                <c:pt idx="1622">
                  <c:v>2.9003000000000001E-2</c:v>
                </c:pt>
                <c:pt idx="1623">
                  <c:v>2.9027000000000004E-2</c:v>
                </c:pt>
                <c:pt idx="1624">
                  <c:v>2.9050500000000007E-2</c:v>
                </c:pt>
                <c:pt idx="1625">
                  <c:v>2.9068E-2</c:v>
                </c:pt>
                <c:pt idx="1626">
                  <c:v>2.9091999999999996E-2</c:v>
                </c:pt>
                <c:pt idx="1627">
                  <c:v>2.9106500000000004E-2</c:v>
                </c:pt>
                <c:pt idx="1628">
                  <c:v>2.9135500000000002E-2</c:v>
                </c:pt>
                <c:pt idx="1629">
                  <c:v>2.9159000000000001E-2</c:v>
                </c:pt>
                <c:pt idx="1630">
                  <c:v>2.9183000000000001E-2</c:v>
                </c:pt>
                <c:pt idx="1631">
                  <c:v>2.9201000000000001E-2</c:v>
                </c:pt>
                <c:pt idx="1632">
                  <c:v>2.9229000000000008E-2</c:v>
                </c:pt>
                <c:pt idx="1633">
                  <c:v>2.9250500000000006E-2</c:v>
                </c:pt>
                <c:pt idx="1634">
                  <c:v>2.9275500000000006E-2</c:v>
                </c:pt>
                <c:pt idx="1635">
                  <c:v>2.9310000000000006E-2</c:v>
                </c:pt>
                <c:pt idx="1636">
                  <c:v>2.93385E-2</c:v>
                </c:pt>
                <c:pt idx="1637">
                  <c:v>2.9371500000000005E-2</c:v>
                </c:pt>
                <c:pt idx="1638">
                  <c:v>2.9405500000000005E-2</c:v>
                </c:pt>
                <c:pt idx="1639">
                  <c:v>2.9442000000000003E-2</c:v>
                </c:pt>
                <c:pt idx="1640">
                  <c:v>2.9472000000000005E-2</c:v>
                </c:pt>
                <c:pt idx="1641">
                  <c:v>2.9484500000000007E-2</c:v>
                </c:pt>
                <c:pt idx="1642">
                  <c:v>2.9511000000000006E-2</c:v>
                </c:pt>
                <c:pt idx="1643">
                  <c:v>2.9540500000000011E-2</c:v>
                </c:pt>
                <c:pt idx="1644">
                  <c:v>2.9567000000000006E-2</c:v>
                </c:pt>
                <c:pt idx="1645">
                  <c:v>2.9598500000000007E-2</c:v>
                </c:pt>
                <c:pt idx="1646">
                  <c:v>2.9620500000000004E-2</c:v>
                </c:pt>
                <c:pt idx="1647">
                  <c:v>2.9618000000000005E-2</c:v>
                </c:pt>
                <c:pt idx="1648">
                  <c:v>2.9646500000000006E-2</c:v>
                </c:pt>
                <c:pt idx="1649">
                  <c:v>2.966750000000001E-2</c:v>
                </c:pt>
                <c:pt idx="1650">
                  <c:v>2.9689000000000011E-2</c:v>
                </c:pt>
                <c:pt idx="1651">
                  <c:v>2.9713500000000007E-2</c:v>
                </c:pt>
                <c:pt idx="1652">
                  <c:v>2.9730000000000006E-2</c:v>
                </c:pt>
                <c:pt idx="1653">
                  <c:v>2.975400000000001E-2</c:v>
                </c:pt>
                <c:pt idx="1654">
                  <c:v>2.9775000000000006E-2</c:v>
                </c:pt>
                <c:pt idx="1655">
                  <c:v>2.9803500000000004E-2</c:v>
                </c:pt>
                <c:pt idx="1656">
                  <c:v>2.9816000000000006E-2</c:v>
                </c:pt>
                <c:pt idx="1657">
                  <c:v>2.9843000000000005E-2</c:v>
                </c:pt>
                <c:pt idx="1658">
                  <c:v>2.9867000000000008E-2</c:v>
                </c:pt>
                <c:pt idx="1659">
                  <c:v>2.9890500000000007E-2</c:v>
                </c:pt>
                <c:pt idx="1660">
                  <c:v>2.9920000000000009E-2</c:v>
                </c:pt>
                <c:pt idx="1661">
                  <c:v>2.9952500000000007E-2</c:v>
                </c:pt>
                <c:pt idx="1662">
                  <c:v>2.9875000000000006E-2</c:v>
                </c:pt>
                <c:pt idx="1663">
                  <c:v>2.9903500000000006E-2</c:v>
                </c:pt>
                <c:pt idx="1664">
                  <c:v>2.992100000000001E-2</c:v>
                </c:pt>
                <c:pt idx="1665">
                  <c:v>2.9942500000000014E-2</c:v>
                </c:pt>
                <c:pt idx="1666">
                  <c:v>2.9975500000000013E-2</c:v>
                </c:pt>
                <c:pt idx="1667">
                  <c:v>2.9999000000000015E-2</c:v>
                </c:pt>
                <c:pt idx="1668">
                  <c:v>3.0031500000000017E-2</c:v>
                </c:pt>
                <c:pt idx="1669">
                  <c:v>3.0059000000000013E-2</c:v>
                </c:pt>
                <c:pt idx="1670">
                  <c:v>3.008400000000001E-2</c:v>
                </c:pt>
                <c:pt idx="1671">
                  <c:v>3.0114000000000005E-2</c:v>
                </c:pt>
                <c:pt idx="1672">
                  <c:v>3.0138000000000002E-2</c:v>
                </c:pt>
                <c:pt idx="1673">
                  <c:v>3.0158500000000005E-2</c:v>
                </c:pt>
                <c:pt idx="1674">
                  <c:v>3.0174500000000007E-2</c:v>
                </c:pt>
                <c:pt idx="1675">
                  <c:v>3.0193000000000005E-2</c:v>
                </c:pt>
                <c:pt idx="1676">
                  <c:v>3.0212000000000003E-2</c:v>
                </c:pt>
                <c:pt idx="1677">
                  <c:v>3.0231500000000001E-2</c:v>
                </c:pt>
                <c:pt idx="1678">
                  <c:v>3.0256500000000002E-2</c:v>
                </c:pt>
                <c:pt idx="1679">
                  <c:v>3.0281500000000003E-2</c:v>
                </c:pt>
                <c:pt idx="1680">
                  <c:v>3.0308000000000005E-2</c:v>
                </c:pt>
                <c:pt idx="1681">
                  <c:v>3.0305000000000006E-2</c:v>
                </c:pt>
                <c:pt idx="1682">
                  <c:v>3.0344000000000006E-2</c:v>
                </c:pt>
                <c:pt idx="1683">
                  <c:v>3.0375500000000003E-2</c:v>
                </c:pt>
                <c:pt idx="1684">
                  <c:v>3.0406500000000003E-2</c:v>
                </c:pt>
                <c:pt idx="1685">
                  <c:v>3.0440000000000002E-2</c:v>
                </c:pt>
                <c:pt idx="1686">
                  <c:v>3.0473499999999997E-2</c:v>
                </c:pt>
                <c:pt idx="1687">
                  <c:v>3.05045E-2</c:v>
                </c:pt>
                <c:pt idx="1688">
                  <c:v>3.0550499999999994E-2</c:v>
                </c:pt>
                <c:pt idx="1689">
                  <c:v>3.0595499999999994E-2</c:v>
                </c:pt>
                <c:pt idx="1690">
                  <c:v>3.0631999999999989E-2</c:v>
                </c:pt>
                <c:pt idx="1691">
                  <c:v>3.0672999999999992E-2</c:v>
                </c:pt>
                <c:pt idx="1692">
                  <c:v>3.0708499999999996E-2</c:v>
                </c:pt>
                <c:pt idx="1693">
                  <c:v>3.0748999999999992E-2</c:v>
                </c:pt>
                <c:pt idx="1694">
                  <c:v>3.078899999999999E-2</c:v>
                </c:pt>
                <c:pt idx="1695">
                  <c:v>3.082399999999999E-2</c:v>
                </c:pt>
                <c:pt idx="1696">
                  <c:v>3.0859499999999988E-2</c:v>
                </c:pt>
                <c:pt idx="1697">
                  <c:v>3.0895499999999992E-2</c:v>
                </c:pt>
                <c:pt idx="1698">
                  <c:v>3.0926999999999989E-2</c:v>
                </c:pt>
                <c:pt idx="1699">
                  <c:v>3.0968999999999993E-2</c:v>
                </c:pt>
                <c:pt idx="1700">
                  <c:v>3.1003999999999997E-2</c:v>
                </c:pt>
                <c:pt idx="1701">
                  <c:v>3.1035999999999994E-2</c:v>
                </c:pt>
                <c:pt idx="1702">
                  <c:v>3.1066499999999993E-2</c:v>
                </c:pt>
                <c:pt idx="1703">
                  <c:v>3.1099499999999988E-2</c:v>
                </c:pt>
                <c:pt idx="1704">
                  <c:v>3.1126999999999995E-2</c:v>
                </c:pt>
                <c:pt idx="1705">
                  <c:v>3.1163499999999993E-2</c:v>
                </c:pt>
                <c:pt idx="1706">
                  <c:v>3.1192499999999991E-2</c:v>
                </c:pt>
                <c:pt idx="1707">
                  <c:v>3.1220999999999992E-2</c:v>
                </c:pt>
                <c:pt idx="1708">
                  <c:v>3.1250499999999994E-2</c:v>
                </c:pt>
                <c:pt idx="1709">
                  <c:v>3.1372999999999998E-2</c:v>
                </c:pt>
                <c:pt idx="1710">
                  <c:v>3.1390000000000001E-2</c:v>
                </c:pt>
                <c:pt idx="1711">
                  <c:v>3.1412499999999996E-2</c:v>
                </c:pt>
                <c:pt idx="1712">
                  <c:v>3.1438000000000001E-2</c:v>
                </c:pt>
                <c:pt idx="1713">
                  <c:v>3.1468500000000003E-2</c:v>
                </c:pt>
                <c:pt idx="1714">
                  <c:v>3.14925E-2</c:v>
                </c:pt>
                <c:pt idx="1715">
                  <c:v>3.1516000000000002E-2</c:v>
                </c:pt>
                <c:pt idx="1716">
                  <c:v>3.1553500000000005E-2</c:v>
                </c:pt>
                <c:pt idx="1717">
                  <c:v>3.1569000000000007E-2</c:v>
                </c:pt>
                <c:pt idx="1718">
                  <c:v>3.1594000000000004E-2</c:v>
                </c:pt>
                <c:pt idx="1719">
                  <c:v>3.1616500000000006E-2</c:v>
                </c:pt>
                <c:pt idx="1720">
                  <c:v>3.1643000000000004E-2</c:v>
                </c:pt>
                <c:pt idx="1721">
                  <c:v>3.1667000000000008E-2</c:v>
                </c:pt>
                <c:pt idx="1722">
                  <c:v>3.1695000000000008E-2</c:v>
                </c:pt>
                <c:pt idx="1723">
                  <c:v>3.1732000000000003E-2</c:v>
                </c:pt>
                <c:pt idx="1724">
                  <c:v>3.1760500000000004E-2</c:v>
                </c:pt>
                <c:pt idx="1725">
                  <c:v>3.1788000000000011E-2</c:v>
                </c:pt>
                <c:pt idx="1726">
                  <c:v>3.1812500000000007E-2</c:v>
                </c:pt>
                <c:pt idx="1727">
                  <c:v>3.1847500000000008E-2</c:v>
                </c:pt>
                <c:pt idx="1728">
                  <c:v>3.1882500000000008E-2</c:v>
                </c:pt>
                <c:pt idx="1729">
                  <c:v>3.1897500000000002E-2</c:v>
                </c:pt>
                <c:pt idx="1730">
                  <c:v>3.1902000000000007E-2</c:v>
                </c:pt>
                <c:pt idx="1731">
                  <c:v>3.1942000000000005E-2</c:v>
                </c:pt>
                <c:pt idx="1732">
                  <c:v>3.1974000000000002E-2</c:v>
                </c:pt>
                <c:pt idx="1733">
                  <c:v>3.2008500000000009E-2</c:v>
                </c:pt>
                <c:pt idx="1734">
                  <c:v>3.20475E-2</c:v>
                </c:pt>
                <c:pt idx="1735">
                  <c:v>3.2084500000000002E-2</c:v>
                </c:pt>
                <c:pt idx="1736">
                  <c:v>3.2112000000000002E-2</c:v>
                </c:pt>
                <c:pt idx="1737">
                  <c:v>3.2146500000000001E-2</c:v>
                </c:pt>
                <c:pt idx="1738">
                  <c:v>3.2181499999999995E-2</c:v>
                </c:pt>
                <c:pt idx="1739">
                  <c:v>3.2212500000000005E-2</c:v>
                </c:pt>
                <c:pt idx="1740">
                  <c:v>3.2245500000000003E-2</c:v>
                </c:pt>
                <c:pt idx="1741">
                  <c:v>3.2282500000000006E-2</c:v>
                </c:pt>
                <c:pt idx="1742">
                  <c:v>3.2308000000000003E-2</c:v>
                </c:pt>
                <c:pt idx="1743">
                  <c:v>3.2336000000000011E-2</c:v>
                </c:pt>
                <c:pt idx="1744">
                  <c:v>3.2373000000000006E-2</c:v>
                </c:pt>
                <c:pt idx="1745">
                  <c:v>3.2395000000000007E-2</c:v>
                </c:pt>
                <c:pt idx="1746">
                  <c:v>3.2421500000000006E-2</c:v>
                </c:pt>
                <c:pt idx="1747">
                  <c:v>3.2454500000000011E-2</c:v>
                </c:pt>
                <c:pt idx="1748">
                  <c:v>3.2487000000000009E-2</c:v>
                </c:pt>
                <c:pt idx="1749">
                  <c:v>3.2508000000000009E-2</c:v>
                </c:pt>
                <c:pt idx="1750">
                  <c:v>3.2537500000000011E-2</c:v>
                </c:pt>
                <c:pt idx="1751">
                  <c:v>3.256450000000001E-2</c:v>
                </c:pt>
                <c:pt idx="1752">
                  <c:v>3.2581000000000013E-2</c:v>
                </c:pt>
                <c:pt idx="1753">
                  <c:v>3.2606500000000004E-2</c:v>
                </c:pt>
                <c:pt idx="1754">
                  <c:v>3.2636500000000013E-2</c:v>
                </c:pt>
                <c:pt idx="1755">
                  <c:v>3.2662500000000011E-2</c:v>
                </c:pt>
                <c:pt idx="1756">
                  <c:v>3.2644000000000006E-2</c:v>
                </c:pt>
                <c:pt idx="1757">
                  <c:v>3.2671500000000006E-2</c:v>
                </c:pt>
                <c:pt idx="1758">
                  <c:v>3.2712500000000012E-2</c:v>
                </c:pt>
                <c:pt idx="1759">
                  <c:v>3.273100000000001E-2</c:v>
                </c:pt>
                <c:pt idx="1760">
                  <c:v>3.2761000000000012E-2</c:v>
                </c:pt>
                <c:pt idx="1761">
                  <c:v>3.2786000000000003E-2</c:v>
                </c:pt>
                <c:pt idx="1762">
                  <c:v>3.2809000000000005E-2</c:v>
                </c:pt>
                <c:pt idx="1763">
                  <c:v>3.282800000000001E-2</c:v>
                </c:pt>
                <c:pt idx="1764">
                  <c:v>3.2846000000000014E-2</c:v>
                </c:pt>
                <c:pt idx="1765">
                  <c:v>3.2869000000000016E-2</c:v>
                </c:pt>
                <c:pt idx="1766">
                  <c:v>3.2887000000000013E-2</c:v>
                </c:pt>
                <c:pt idx="1767">
                  <c:v>3.2915000000000014E-2</c:v>
                </c:pt>
                <c:pt idx="1768">
                  <c:v>3.2926000000000018E-2</c:v>
                </c:pt>
                <c:pt idx="1769">
                  <c:v>3.2953000000000017E-2</c:v>
                </c:pt>
                <c:pt idx="1770">
                  <c:v>3.2969000000000019E-2</c:v>
                </c:pt>
                <c:pt idx="1771">
                  <c:v>3.299750000000002E-2</c:v>
                </c:pt>
                <c:pt idx="1772">
                  <c:v>3.3017000000000019E-2</c:v>
                </c:pt>
                <c:pt idx="1773">
                  <c:v>3.3046500000000013E-2</c:v>
                </c:pt>
                <c:pt idx="1774">
                  <c:v>3.3063500000000016E-2</c:v>
                </c:pt>
                <c:pt idx="1775">
                  <c:v>3.3084000000000009E-2</c:v>
                </c:pt>
                <c:pt idx="1776">
                  <c:v>3.3109000000000013E-2</c:v>
                </c:pt>
                <c:pt idx="1777">
                  <c:v>3.3132500000000016E-2</c:v>
                </c:pt>
                <c:pt idx="1778">
                  <c:v>3.3158000000000014E-2</c:v>
                </c:pt>
                <c:pt idx="1779">
                  <c:v>3.3149500000000005E-2</c:v>
                </c:pt>
                <c:pt idx="1780">
                  <c:v>3.3170000000000005E-2</c:v>
                </c:pt>
                <c:pt idx="1781">
                  <c:v>3.3190500000000005E-2</c:v>
                </c:pt>
                <c:pt idx="1782">
                  <c:v>3.3221000000000007E-2</c:v>
                </c:pt>
                <c:pt idx="1783">
                  <c:v>3.3249500000000015E-2</c:v>
                </c:pt>
                <c:pt idx="1784">
                  <c:v>3.3277500000000015E-2</c:v>
                </c:pt>
                <c:pt idx="1785">
                  <c:v>3.3309500000000013E-2</c:v>
                </c:pt>
                <c:pt idx="1786">
                  <c:v>3.3332500000000008E-2</c:v>
                </c:pt>
                <c:pt idx="1787">
                  <c:v>3.3360500000000008E-2</c:v>
                </c:pt>
                <c:pt idx="1788">
                  <c:v>3.3381500000000001E-2</c:v>
                </c:pt>
                <c:pt idx="1789">
                  <c:v>3.3417000000000002E-2</c:v>
                </c:pt>
                <c:pt idx="1790">
                  <c:v>3.3321000000000003E-2</c:v>
                </c:pt>
                <c:pt idx="1791">
                  <c:v>3.3361000000000002E-2</c:v>
                </c:pt>
                <c:pt idx="1792">
                  <c:v>3.3372000000000006E-2</c:v>
                </c:pt>
                <c:pt idx="1793">
                  <c:v>3.3412500000000005E-2</c:v>
                </c:pt>
                <c:pt idx="1794">
                  <c:v>3.3440999999999999E-2</c:v>
                </c:pt>
                <c:pt idx="1795">
                  <c:v>3.3472500000000002E-2</c:v>
                </c:pt>
                <c:pt idx="1796">
                  <c:v>3.3498500000000007E-2</c:v>
                </c:pt>
                <c:pt idx="1797">
                  <c:v>3.3524999999999999E-2</c:v>
                </c:pt>
                <c:pt idx="1798">
                  <c:v>3.3550000000000003E-2</c:v>
                </c:pt>
                <c:pt idx="1799">
                  <c:v>3.3567000000000007E-2</c:v>
                </c:pt>
                <c:pt idx="1800">
                  <c:v>3.3606500000000004E-2</c:v>
                </c:pt>
                <c:pt idx="1801">
                  <c:v>3.3633500000000004E-2</c:v>
                </c:pt>
                <c:pt idx="1802">
                  <c:v>3.3663000000000005E-2</c:v>
                </c:pt>
                <c:pt idx="1803">
                  <c:v>3.3690499999999998E-2</c:v>
                </c:pt>
                <c:pt idx="1804">
                  <c:v>3.3722000000000002E-2</c:v>
                </c:pt>
                <c:pt idx="1805">
                  <c:v>3.3750499999999996E-2</c:v>
                </c:pt>
                <c:pt idx="1806">
                  <c:v>3.3773499999999998E-2</c:v>
                </c:pt>
                <c:pt idx="1807">
                  <c:v>3.3804999999999995E-2</c:v>
                </c:pt>
                <c:pt idx="1808">
                  <c:v>3.3832999999999995E-2</c:v>
                </c:pt>
                <c:pt idx="1809">
                  <c:v>3.38655E-2</c:v>
                </c:pt>
                <c:pt idx="1810">
                  <c:v>3.3892999999999993E-2</c:v>
                </c:pt>
                <c:pt idx="1811">
                  <c:v>3.3912999999999999E-2</c:v>
                </c:pt>
                <c:pt idx="1812">
                  <c:v>3.3939499999999997E-2</c:v>
                </c:pt>
                <c:pt idx="1813">
                  <c:v>3.3960499999999991E-2</c:v>
                </c:pt>
                <c:pt idx="1814">
                  <c:v>3.3987499999999997E-2</c:v>
                </c:pt>
                <c:pt idx="1815">
                  <c:v>3.4012999999999995E-2</c:v>
                </c:pt>
                <c:pt idx="1816">
                  <c:v>3.4033000000000001E-2</c:v>
                </c:pt>
                <c:pt idx="1817">
                  <c:v>3.4062999999999996E-2</c:v>
                </c:pt>
                <c:pt idx="1818">
                  <c:v>3.4091499999999997E-2</c:v>
                </c:pt>
                <c:pt idx="1819">
                  <c:v>3.4051499999999998E-2</c:v>
                </c:pt>
                <c:pt idx="1820">
                  <c:v>3.4049000000000003E-2</c:v>
                </c:pt>
                <c:pt idx="1821">
                  <c:v>3.4065999999999999E-2</c:v>
                </c:pt>
                <c:pt idx="1822">
                  <c:v>3.4089500000000002E-2</c:v>
                </c:pt>
                <c:pt idx="1823">
                  <c:v>3.4113999999999998E-2</c:v>
                </c:pt>
                <c:pt idx="1824">
                  <c:v>3.4126499999999997E-2</c:v>
                </c:pt>
                <c:pt idx="1825">
                  <c:v>3.4145000000000002E-2</c:v>
                </c:pt>
                <c:pt idx="1826">
                  <c:v>3.4164999999999994E-2</c:v>
                </c:pt>
                <c:pt idx="1827">
                  <c:v>3.4193000000000001E-2</c:v>
                </c:pt>
                <c:pt idx="1828">
                  <c:v>3.4205500000000007E-2</c:v>
                </c:pt>
                <c:pt idx="1829">
                  <c:v>3.4231999999999999E-2</c:v>
                </c:pt>
                <c:pt idx="1830">
                  <c:v>3.4248000000000001E-2</c:v>
                </c:pt>
                <c:pt idx="1831">
                  <c:v>3.4275499999999993E-2</c:v>
                </c:pt>
                <c:pt idx="1832">
                  <c:v>3.4291999999999996E-2</c:v>
                </c:pt>
                <c:pt idx="1833">
                  <c:v>3.43165E-2</c:v>
                </c:pt>
                <c:pt idx="1834">
                  <c:v>3.4336499999999999E-2</c:v>
                </c:pt>
                <c:pt idx="1835">
                  <c:v>3.4356499999999998E-2</c:v>
                </c:pt>
                <c:pt idx="1836">
                  <c:v>3.4371499999999992E-2</c:v>
                </c:pt>
                <c:pt idx="1837">
                  <c:v>3.4393499999999994E-2</c:v>
                </c:pt>
                <c:pt idx="1838">
                  <c:v>3.4415499999999995E-2</c:v>
                </c:pt>
                <c:pt idx="1839">
                  <c:v>3.44275E-2</c:v>
                </c:pt>
                <c:pt idx="1840">
                  <c:v>3.4453999999999999E-2</c:v>
                </c:pt>
                <c:pt idx="1841">
                  <c:v>3.4488999999999999E-2</c:v>
                </c:pt>
                <c:pt idx="1842">
                  <c:v>3.4520000000000002E-2</c:v>
                </c:pt>
                <c:pt idx="1843">
                  <c:v>3.4547000000000001E-2</c:v>
                </c:pt>
                <c:pt idx="1844">
                  <c:v>3.4579000000000006E-2</c:v>
                </c:pt>
                <c:pt idx="1845">
                  <c:v>3.4597500000000003E-2</c:v>
                </c:pt>
                <c:pt idx="1846">
                  <c:v>3.4632500000000004E-2</c:v>
                </c:pt>
                <c:pt idx="1847">
                  <c:v>3.4676000000000005E-2</c:v>
                </c:pt>
                <c:pt idx="1848">
                  <c:v>3.4692000000000001E-2</c:v>
                </c:pt>
                <c:pt idx="1849">
                  <c:v>3.4721000000000002E-2</c:v>
                </c:pt>
                <c:pt idx="1850">
                  <c:v>3.4747500000000008E-2</c:v>
                </c:pt>
                <c:pt idx="1851">
                  <c:v>3.4772000000000004E-2</c:v>
                </c:pt>
                <c:pt idx="1852">
                  <c:v>3.4800500000000005E-2</c:v>
                </c:pt>
                <c:pt idx="1853">
                  <c:v>3.4822500000000006E-2</c:v>
                </c:pt>
                <c:pt idx="1854">
                  <c:v>3.4841000000000004E-2</c:v>
                </c:pt>
                <c:pt idx="1855">
                  <c:v>3.4863500000000006E-2</c:v>
                </c:pt>
                <c:pt idx="1856">
                  <c:v>3.4888500000000003E-2</c:v>
                </c:pt>
                <c:pt idx="1857">
                  <c:v>3.4916000000000003E-2</c:v>
                </c:pt>
                <c:pt idx="1858">
                  <c:v>3.4939000000000005E-2</c:v>
                </c:pt>
                <c:pt idx="1859">
                  <c:v>3.4965500000000004E-2</c:v>
                </c:pt>
                <c:pt idx="1860">
                  <c:v>3.4981000000000012E-2</c:v>
                </c:pt>
                <c:pt idx="1861">
                  <c:v>3.4999000000000009E-2</c:v>
                </c:pt>
                <c:pt idx="1862">
                  <c:v>3.5010000000000013E-2</c:v>
                </c:pt>
                <c:pt idx="1863">
                  <c:v>3.5022000000000018E-2</c:v>
                </c:pt>
                <c:pt idx="1864">
                  <c:v>3.5042000000000011E-2</c:v>
                </c:pt>
                <c:pt idx="1865">
                  <c:v>3.5069500000000003E-2</c:v>
                </c:pt>
                <c:pt idx="1866">
                  <c:v>3.508950000000001E-2</c:v>
                </c:pt>
                <c:pt idx="1867">
                  <c:v>3.5100500000000007E-2</c:v>
                </c:pt>
                <c:pt idx="1868">
                  <c:v>3.511750000000001E-2</c:v>
                </c:pt>
                <c:pt idx="1869">
                  <c:v>3.5126500000000005E-2</c:v>
                </c:pt>
                <c:pt idx="1870">
                  <c:v>3.5138500000000003E-2</c:v>
                </c:pt>
                <c:pt idx="1871">
                  <c:v>3.5152000000000003E-2</c:v>
                </c:pt>
                <c:pt idx="1872">
                  <c:v>3.5171500000000001E-2</c:v>
                </c:pt>
                <c:pt idx="1873">
                  <c:v>3.5186500000000002E-2</c:v>
                </c:pt>
                <c:pt idx="1874">
                  <c:v>3.5212E-2</c:v>
                </c:pt>
                <c:pt idx="1875">
                  <c:v>3.5237000000000004E-2</c:v>
                </c:pt>
                <c:pt idx="1876">
                  <c:v>3.5258499999999998E-2</c:v>
                </c:pt>
                <c:pt idx="1877">
                  <c:v>3.5289000000000001E-2</c:v>
                </c:pt>
                <c:pt idx="1878">
                  <c:v>3.5292000000000004E-2</c:v>
                </c:pt>
                <c:pt idx="1879">
                  <c:v>3.5309E-2</c:v>
                </c:pt>
                <c:pt idx="1880">
                  <c:v>3.533E-2</c:v>
                </c:pt>
                <c:pt idx="1881">
                  <c:v>3.5349000000000005E-2</c:v>
                </c:pt>
                <c:pt idx="1882">
                  <c:v>3.5363499999999999E-2</c:v>
                </c:pt>
                <c:pt idx="1883">
                  <c:v>3.5375000000000004E-2</c:v>
                </c:pt>
                <c:pt idx="1884">
                  <c:v>3.5386000000000001E-2</c:v>
                </c:pt>
                <c:pt idx="1885">
                  <c:v>3.5401500000000002E-2</c:v>
                </c:pt>
                <c:pt idx="1886">
                  <c:v>3.5409000000000003E-2</c:v>
                </c:pt>
                <c:pt idx="1887">
                  <c:v>3.542E-2</c:v>
                </c:pt>
                <c:pt idx="1888">
                  <c:v>3.5420000000000007E-2</c:v>
                </c:pt>
                <c:pt idx="1889">
                  <c:v>3.5423000000000003E-2</c:v>
                </c:pt>
                <c:pt idx="1890">
                  <c:v>3.5320500000000005E-2</c:v>
                </c:pt>
                <c:pt idx="1891">
                  <c:v>3.5334000000000004E-2</c:v>
                </c:pt>
                <c:pt idx="1892">
                  <c:v>3.5351000000000007E-2</c:v>
                </c:pt>
                <c:pt idx="1893">
                  <c:v>3.5379000000000008E-2</c:v>
                </c:pt>
                <c:pt idx="1894">
                  <c:v>3.5399000000000014E-2</c:v>
                </c:pt>
                <c:pt idx="1895">
                  <c:v>3.5432500000000006E-2</c:v>
                </c:pt>
                <c:pt idx="1896">
                  <c:v>3.545800000000001E-2</c:v>
                </c:pt>
                <c:pt idx="1897">
                  <c:v>3.5481000000000013E-2</c:v>
                </c:pt>
                <c:pt idx="1898">
                  <c:v>3.5520500000000017E-2</c:v>
                </c:pt>
                <c:pt idx="1899">
                  <c:v>3.5547500000000017E-2</c:v>
                </c:pt>
                <c:pt idx="1900">
                  <c:v>3.5579000000000013E-2</c:v>
                </c:pt>
                <c:pt idx="1901">
                  <c:v>3.561000000000001E-2</c:v>
                </c:pt>
                <c:pt idx="1902">
                  <c:v>3.5637500000000016E-2</c:v>
                </c:pt>
                <c:pt idx="1903">
                  <c:v>3.5668500000000013E-2</c:v>
                </c:pt>
                <c:pt idx="1904">
                  <c:v>3.5702000000000012E-2</c:v>
                </c:pt>
                <c:pt idx="1905">
                  <c:v>3.5734500000000009E-2</c:v>
                </c:pt>
                <c:pt idx="1906">
                  <c:v>3.5765500000000013E-2</c:v>
                </c:pt>
                <c:pt idx="1907">
                  <c:v>3.5796500000000016E-2</c:v>
                </c:pt>
                <c:pt idx="1908">
                  <c:v>3.5820000000000012E-2</c:v>
                </c:pt>
                <c:pt idx="1909">
                  <c:v>3.5767500000000021E-2</c:v>
                </c:pt>
                <c:pt idx="1910">
                  <c:v>3.5820500000000012E-2</c:v>
                </c:pt>
                <c:pt idx="1911">
                  <c:v>3.5867000000000017E-2</c:v>
                </c:pt>
                <c:pt idx="1912">
                  <c:v>3.5898500000000014E-2</c:v>
                </c:pt>
                <c:pt idx="1913">
                  <c:v>3.5927500000000022E-2</c:v>
                </c:pt>
                <c:pt idx="1914">
                  <c:v>3.595300000000002E-2</c:v>
                </c:pt>
                <c:pt idx="1915">
                  <c:v>3.5983000000000022E-2</c:v>
                </c:pt>
                <c:pt idx="1916">
                  <c:v>3.6008000000000019E-2</c:v>
                </c:pt>
                <c:pt idx="1917">
                  <c:v>3.603700000000002E-2</c:v>
                </c:pt>
                <c:pt idx="1918">
                  <c:v>3.6062000000000025E-2</c:v>
                </c:pt>
                <c:pt idx="1919">
                  <c:v>3.6089500000000017E-2</c:v>
                </c:pt>
                <c:pt idx="1920">
                  <c:v>3.6117000000000024E-2</c:v>
                </c:pt>
                <c:pt idx="1921">
                  <c:v>3.614100000000002E-2</c:v>
                </c:pt>
                <c:pt idx="1922">
                  <c:v>3.6172500000000017E-2</c:v>
                </c:pt>
                <c:pt idx="1923">
                  <c:v>3.6195500000000019E-2</c:v>
                </c:pt>
                <c:pt idx="1924">
                  <c:v>3.6225500000000008E-2</c:v>
                </c:pt>
                <c:pt idx="1925">
                  <c:v>3.625550000000001E-2</c:v>
                </c:pt>
                <c:pt idx="1926">
                  <c:v>3.628300000000001E-2</c:v>
                </c:pt>
                <c:pt idx="1927">
                  <c:v>3.6299500000000005E-2</c:v>
                </c:pt>
                <c:pt idx="1928">
                  <c:v>3.6321000000000006E-2</c:v>
                </c:pt>
                <c:pt idx="1929">
                  <c:v>3.6344500000000009E-2</c:v>
                </c:pt>
                <c:pt idx="1930">
                  <c:v>3.6375000000000005E-2</c:v>
                </c:pt>
                <c:pt idx="1931">
                  <c:v>3.640100000000001E-2</c:v>
                </c:pt>
                <c:pt idx="1932">
                  <c:v>3.6434000000000001E-2</c:v>
                </c:pt>
                <c:pt idx="1933">
                  <c:v>3.6458499999999998E-2</c:v>
                </c:pt>
                <c:pt idx="1934">
                  <c:v>3.6475E-2</c:v>
                </c:pt>
                <c:pt idx="1935">
                  <c:v>3.6500499999999998E-2</c:v>
                </c:pt>
                <c:pt idx="1936">
                  <c:v>3.6525000000000002E-2</c:v>
                </c:pt>
                <c:pt idx="1937">
                  <c:v>3.6541999999999998E-2</c:v>
                </c:pt>
                <c:pt idx="1938">
                  <c:v>3.6563999999999999E-2</c:v>
                </c:pt>
                <c:pt idx="1939">
                  <c:v>3.6580000000000001E-2</c:v>
                </c:pt>
                <c:pt idx="1940">
                  <c:v>3.6602500000000003E-2</c:v>
                </c:pt>
                <c:pt idx="1941">
                  <c:v>3.6616000000000003E-2</c:v>
                </c:pt>
                <c:pt idx="1942">
                  <c:v>3.6644000000000003E-2</c:v>
                </c:pt>
                <c:pt idx="1943">
                  <c:v>3.6667499999999999E-2</c:v>
                </c:pt>
                <c:pt idx="1944">
                  <c:v>3.6687500000000005E-2</c:v>
                </c:pt>
                <c:pt idx="1945">
                  <c:v>3.6717000000000007E-2</c:v>
                </c:pt>
                <c:pt idx="1946">
                  <c:v>3.6769000000000003E-2</c:v>
                </c:pt>
                <c:pt idx="1947">
                  <c:v>3.6803000000000002E-2</c:v>
                </c:pt>
                <c:pt idx="1948">
                  <c:v>3.68215E-2</c:v>
                </c:pt>
                <c:pt idx="1949">
                  <c:v>3.6856499999999993E-2</c:v>
                </c:pt>
                <c:pt idx="1950">
                  <c:v>3.688049999999999E-2</c:v>
                </c:pt>
                <c:pt idx="1951">
                  <c:v>3.691599999999999E-2</c:v>
                </c:pt>
                <c:pt idx="1952">
                  <c:v>3.6944499999999998E-2</c:v>
                </c:pt>
                <c:pt idx="1953">
                  <c:v>3.6968999999999995E-2</c:v>
                </c:pt>
                <c:pt idx="1954">
                  <c:v>3.6981499999999994E-2</c:v>
                </c:pt>
                <c:pt idx="1955">
                  <c:v>3.7011999999999996E-2</c:v>
                </c:pt>
                <c:pt idx="1956">
                  <c:v>3.7096999999999991E-2</c:v>
                </c:pt>
                <c:pt idx="1957">
                  <c:v>3.7117499999999998E-2</c:v>
                </c:pt>
                <c:pt idx="1958">
                  <c:v>3.7128999999999995E-2</c:v>
                </c:pt>
                <c:pt idx="1959">
                  <c:v>3.7140499999999993E-2</c:v>
                </c:pt>
                <c:pt idx="1960">
                  <c:v>3.7166499999999998E-2</c:v>
                </c:pt>
                <c:pt idx="1961">
                  <c:v>3.7183499999999994E-2</c:v>
                </c:pt>
                <c:pt idx="1962">
                  <c:v>3.721349999999999E-2</c:v>
                </c:pt>
                <c:pt idx="1963">
                  <c:v>3.7253000000000001E-2</c:v>
                </c:pt>
                <c:pt idx="1964">
                  <c:v>3.7281999999999996E-2</c:v>
                </c:pt>
                <c:pt idx="1965">
                  <c:v>3.7308000000000001E-2</c:v>
                </c:pt>
                <c:pt idx="1966">
                  <c:v>3.7332999999999998E-2</c:v>
                </c:pt>
                <c:pt idx="1967">
                  <c:v>3.7352499999999997E-2</c:v>
                </c:pt>
                <c:pt idx="1968">
                  <c:v>3.7384999999999995E-2</c:v>
                </c:pt>
                <c:pt idx="1969">
                  <c:v>3.7399499999999988E-2</c:v>
                </c:pt>
                <c:pt idx="1970">
                  <c:v>3.7426499999999994E-2</c:v>
                </c:pt>
                <c:pt idx="1971">
                  <c:v>3.744249999999999E-2</c:v>
                </c:pt>
                <c:pt idx="1972">
                  <c:v>3.7474499999999987E-2</c:v>
                </c:pt>
                <c:pt idx="1973">
                  <c:v>3.7481499999999987E-2</c:v>
                </c:pt>
                <c:pt idx="1974">
                  <c:v>3.7502999999999988E-2</c:v>
                </c:pt>
                <c:pt idx="1975">
                  <c:v>3.7521499999999978E-2</c:v>
                </c:pt>
                <c:pt idx="1976">
                  <c:v>3.7541999999999985E-2</c:v>
                </c:pt>
                <c:pt idx="1977">
                  <c:v>3.757449999999999E-2</c:v>
                </c:pt>
                <c:pt idx="1978">
                  <c:v>3.7592999999999988E-2</c:v>
                </c:pt>
                <c:pt idx="1979">
                  <c:v>3.7614999999999982E-2</c:v>
                </c:pt>
                <c:pt idx="1980">
                  <c:v>3.7631999999999992E-2</c:v>
                </c:pt>
                <c:pt idx="1981">
                  <c:v>3.7654999999999987E-2</c:v>
                </c:pt>
                <c:pt idx="1982">
                  <c:v>3.7672999999999984E-2</c:v>
                </c:pt>
                <c:pt idx="1983">
                  <c:v>3.7687499999999985E-2</c:v>
                </c:pt>
                <c:pt idx="1984">
                  <c:v>3.7704499999999988E-2</c:v>
                </c:pt>
                <c:pt idx="1985">
                  <c:v>3.7710499999999987E-2</c:v>
                </c:pt>
                <c:pt idx="1986">
                  <c:v>3.7738999999999988E-2</c:v>
                </c:pt>
                <c:pt idx="1987">
                  <c:v>3.7763999999999978E-2</c:v>
                </c:pt>
                <c:pt idx="1988">
                  <c:v>3.7783499999999984E-2</c:v>
                </c:pt>
                <c:pt idx="1989">
                  <c:v>3.7795499999999989E-2</c:v>
                </c:pt>
                <c:pt idx="1990">
                  <c:v>3.7806499999999993E-2</c:v>
                </c:pt>
                <c:pt idx="1991">
                  <c:v>3.781099999999999E-2</c:v>
                </c:pt>
                <c:pt idx="1992">
                  <c:v>3.7841499999999993E-2</c:v>
                </c:pt>
                <c:pt idx="1993">
                  <c:v>3.7855999999999994E-2</c:v>
                </c:pt>
                <c:pt idx="1994">
                  <c:v>3.7861999999999993E-2</c:v>
                </c:pt>
                <c:pt idx="1995">
                  <c:v>3.787299999999999E-2</c:v>
                </c:pt>
                <c:pt idx="1996">
                  <c:v>3.7895499999999992E-2</c:v>
                </c:pt>
                <c:pt idx="1997">
                  <c:v>3.7922499999999991E-2</c:v>
                </c:pt>
                <c:pt idx="1998">
                  <c:v>3.7939499999999987E-2</c:v>
                </c:pt>
                <c:pt idx="1999">
                  <c:v>3.7965999999999986E-2</c:v>
                </c:pt>
                <c:pt idx="2000">
                  <c:v>3.7992499999999992E-2</c:v>
                </c:pt>
                <c:pt idx="2001">
                  <c:v>3.803299999999999E-2</c:v>
                </c:pt>
                <c:pt idx="2002">
                  <c:v>3.8052499999999996E-2</c:v>
                </c:pt>
                <c:pt idx="2003">
                  <c:v>3.8073499999999989E-2</c:v>
                </c:pt>
                <c:pt idx="2004">
                  <c:v>3.8083499999999992E-2</c:v>
                </c:pt>
                <c:pt idx="2005">
                  <c:v>3.8098999999999994E-2</c:v>
                </c:pt>
                <c:pt idx="2006">
                  <c:v>3.8124499999999992E-2</c:v>
                </c:pt>
                <c:pt idx="2007">
                  <c:v>3.8134499999999995E-2</c:v>
                </c:pt>
                <c:pt idx="2008">
                  <c:v>3.8142499999999996E-2</c:v>
                </c:pt>
                <c:pt idx="2009">
                  <c:v>3.8151999999999991E-2</c:v>
                </c:pt>
                <c:pt idx="2010">
                  <c:v>3.8172499999999991E-2</c:v>
                </c:pt>
                <c:pt idx="2011">
                  <c:v>3.8191999999999997E-2</c:v>
                </c:pt>
                <c:pt idx="2012">
                  <c:v>3.8213999999999991E-2</c:v>
                </c:pt>
                <c:pt idx="2013">
                  <c:v>3.8245999999999995E-2</c:v>
                </c:pt>
                <c:pt idx="2014">
                  <c:v>3.8289499999999997E-2</c:v>
                </c:pt>
                <c:pt idx="2015">
                  <c:v>3.8311499999999998E-2</c:v>
                </c:pt>
                <c:pt idx="2016">
                  <c:v>3.8335000000000001E-2</c:v>
                </c:pt>
                <c:pt idx="2017">
                  <c:v>3.8363500000000002E-2</c:v>
                </c:pt>
                <c:pt idx="2018">
                  <c:v>3.8383000000000007E-2</c:v>
                </c:pt>
                <c:pt idx="2019">
                  <c:v>3.8469000000000003E-2</c:v>
                </c:pt>
                <c:pt idx="2020">
                  <c:v>3.8521000000000014E-2</c:v>
                </c:pt>
                <c:pt idx="2021">
                  <c:v>3.8550500000000015E-2</c:v>
                </c:pt>
                <c:pt idx="2022">
                  <c:v>3.8570000000000007E-2</c:v>
                </c:pt>
                <c:pt idx="2023">
                  <c:v>3.8599000000000008E-2</c:v>
                </c:pt>
                <c:pt idx="2024">
                  <c:v>3.8623500000000005E-2</c:v>
                </c:pt>
                <c:pt idx="2025">
                  <c:v>3.8645000000000013E-2</c:v>
                </c:pt>
                <c:pt idx="2026">
                  <c:v>3.8671000000000011E-2</c:v>
                </c:pt>
                <c:pt idx="2027">
                  <c:v>3.8693500000000006E-2</c:v>
                </c:pt>
                <c:pt idx="2028">
                  <c:v>3.871850000000001E-2</c:v>
                </c:pt>
                <c:pt idx="2029">
                  <c:v>3.8733500000000018E-2</c:v>
                </c:pt>
                <c:pt idx="2030">
                  <c:v>3.8752000000000016E-2</c:v>
                </c:pt>
                <c:pt idx="2031">
                  <c:v>3.8774000000000017E-2</c:v>
                </c:pt>
                <c:pt idx="2032">
                  <c:v>3.8795500000000017E-2</c:v>
                </c:pt>
                <c:pt idx="2033">
                  <c:v>3.8818000000000012E-2</c:v>
                </c:pt>
                <c:pt idx="2034">
                  <c:v>3.8841000000000007E-2</c:v>
                </c:pt>
                <c:pt idx="2035">
                  <c:v>3.8849000000000015E-2</c:v>
                </c:pt>
                <c:pt idx="2036">
                  <c:v>3.8872000000000011E-2</c:v>
                </c:pt>
                <c:pt idx="2037">
                  <c:v>3.8890000000000008E-2</c:v>
                </c:pt>
                <c:pt idx="2038">
                  <c:v>3.8911000000000015E-2</c:v>
                </c:pt>
                <c:pt idx="2039">
                  <c:v>3.8940500000000017E-2</c:v>
                </c:pt>
                <c:pt idx="2040">
                  <c:v>3.8957500000000013E-2</c:v>
                </c:pt>
                <c:pt idx="2041">
                  <c:v>3.8974500000000016E-2</c:v>
                </c:pt>
                <c:pt idx="2042">
                  <c:v>3.898250000000001E-2</c:v>
                </c:pt>
                <c:pt idx="2043">
                  <c:v>3.8993000000000014E-2</c:v>
                </c:pt>
                <c:pt idx="2044">
                  <c:v>3.9014000000000014E-2</c:v>
                </c:pt>
                <c:pt idx="2045">
                  <c:v>3.9045000000000017E-2</c:v>
                </c:pt>
                <c:pt idx="2046">
                  <c:v>3.9068000000000019E-2</c:v>
                </c:pt>
                <c:pt idx="2047">
                  <c:v>3.9098500000000015E-2</c:v>
                </c:pt>
                <c:pt idx="2048">
                  <c:v>3.9150000000000011E-2</c:v>
                </c:pt>
                <c:pt idx="2049">
                  <c:v>3.9193000000000013E-2</c:v>
                </c:pt>
                <c:pt idx="2050">
                  <c:v>3.9218500000000017E-2</c:v>
                </c:pt>
                <c:pt idx="2051">
                  <c:v>3.9260000000000017E-2</c:v>
                </c:pt>
                <c:pt idx="2052">
                  <c:v>3.9299500000000022E-2</c:v>
                </c:pt>
                <c:pt idx="2053">
                  <c:v>3.9348000000000022E-2</c:v>
                </c:pt>
                <c:pt idx="2054">
                  <c:v>3.9398000000000023E-2</c:v>
                </c:pt>
                <c:pt idx="2055">
                  <c:v>3.9437500000000021E-2</c:v>
                </c:pt>
                <c:pt idx="2056">
                  <c:v>3.9490500000000012E-2</c:v>
                </c:pt>
                <c:pt idx="2057">
                  <c:v>3.953300000000002E-2</c:v>
                </c:pt>
                <c:pt idx="2058">
                  <c:v>3.9585500000000017E-2</c:v>
                </c:pt>
                <c:pt idx="2059">
                  <c:v>3.9637000000000013E-2</c:v>
                </c:pt>
                <c:pt idx="2060">
                  <c:v>3.9692000000000019E-2</c:v>
                </c:pt>
                <c:pt idx="2061">
                  <c:v>3.974150000000002E-2</c:v>
                </c:pt>
                <c:pt idx="2062">
                  <c:v>3.9793500000000016E-2</c:v>
                </c:pt>
                <c:pt idx="2063">
                  <c:v>3.9850500000000018E-2</c:v>
                </c:pt>
                <c:pt idx="2064">
                  <c:v>3.9895000000000021E-2</c:v>
                </c:pt>
                <c:pt idx="2065">
                  <c:v>3.9930500000000022E-2</c:v>
                </c:pt>
                <c:pt idx="2066">
                  <c:v>3.9976500000000019E-2</c:v>
                </c:pt>
                <c:pt idx="2067">
                  <c:v>4.0039500000000013E-2</c:v>
                </c:pt>
                <c:pt idx="2068">
                  <c:v>4.0074000000000026E-2</c:v>
                </c:pt>
                <c:pt idx="2069">
                  <c:v>4.0121500000000025E-2</c:v>
                </c:pt>
                <c:pt idx="2070">
                  <c:v>4.017150000000002E-2</c:v>
                </c:pt>
                <c:pt idx="2071">
                  <c:v>4.0214000000000014E-2</c:v>
                </c:pt>
                <c:pt idx="2072">
                  <c:v>4.0251500000000016E-2</c:v>
                </c:pt>
                <c:pt idx="2073">
                  <c:v>4.0281000000000032E-2</c:v>
                </c:pt>
                <c:pt idx="2074">
                  <c:v>4.0311000000000013E-2</c:v>
                </c:pt>
                <c:pt idx="2075">
                  <c:v>4.0337000000000012E-2</c:v>
                </c:pt>
                <c:pt idx="2076">
                  <c:v>4.0376000000000023E-2</c:v>
                </c:pt>
                <c:pt idx="2077">
                  <c:v>4.0396500000000016E-2</c:v>
                </c:pt>
                <c:pt idx="2078">
                  <c:v>4.0441500000000019E-2</c:v>
                </c:pt>
                <c:pt idx="2079">
                  <c:v>4.0476500000000019E-2</c:v>
                </c:pt>
                <c:pt idx="2080">
                  <c:v>4.0507500000000016E-2</c:v>
                </c:pt>
                <c:pt idx="2081">
                  <c:v>4.0548000000000008E-2</c:v>
                </c:pt>
                <c:pt idx="2082">
                  <c:v>4.0567500000000006E-2</c:v>
                </c:pt>
                <c:pt idx="2083">
                  <c:v>4.059900000000001E-2</c:v>
                </c:pt>
                <c:pt idx="2084">
                  <c:v>4.0633000000000016E-2</c:v>
                </c:pt>
                <c:pt idx="2085">
                  <c:v>4.0659500000000015E-2</c:v>
                </c:pt>
                <c:pt idx="2086">
                  <c:v>4.0697000000000011E-2</c:v>
                </c:pt>
                <c:pt idx="2087">
                  <c:v>4.0737000000000016E-2</c:v>
                </c:pt>
                <c:pt idx="2088">
                  <c:v>4.0775500000000013E-2</c:v>
                </c:pt>
                <c:pt idx="2089">
                  <c:v>4.0816000000000019E-2</c:v>
                </c:pt>
                <c:pt idx="2090">
                  <c:v>4.0971000000000007E-2</c:v>
                </c:pt>
                <c:pt idx="2091">
                  <c:v>4.1010500000000019E-2</c:v>
                </c:pt>
                <c:pt idx="2092">
                  <c:v>4.1044500000000018E-2</c:v>
                </c:pt>
                <c:pt idx="2093">
                  <c:v>4.1073000000000019E-2</c:v>
                </c:pt>
                <c:pt idx="2094">
                  <c:v>4.110150000000002E-2</c:v>
                </c:pt>
                <c:pt idx="2095">
                  <c:v>4.1128000000000012E-2</c:v>
                </c:pt>
                <c:pt idx="2096">
                  <c:v>4.1164500000000014E-2</c:v>
                </c:pt>
                <c:pt idx="2097">
                  <c:v>4.119150000000002E-2</c:v>
                </c:pt>
                <c:pt idx="2098">
                  <c:v>4.1218000000000005E-2</c:v>
                </c:pt>
                <c:pt idx="2099">
                  <c:v>4.1242500000000008E-2</c:v>
                </c:pt>
                <c:pt idx="2100">
                  <c:v>4.1260500000000012E-2</c:v>
                </c:pt>
                <c:pt idx="2101">
                  <c:v>4.1287000000000011E-2</c:v>
                </c:pt>
                <c:pt idx="2102">
                  <c:v>4.1316000000000005E-2</c:v>
                </c:pt>
                <c:pt idx="2103">
                  <c:v>4.1346000000000008E-2</c:v>
                </c:pt>
                <c:pt idx="2104">
                  <c:v>4.1365999999999993E-2</c:v>
                </c:pt>
                <c:pt idx="2105">
                  <c:v>4.1395499999999988E-2</c:v>
                </c:pt>
                <c:pt idx="2106">
                  <c:v>4.1427999999999986E-2</c:v>
                </c:pt>
                <c:pt idx="2107">
                  <c:v>4.1457499999999994E-2</c:v>
                </c:pt>
                <c:pt idx="2108">
                  <c:v>4.1496499999999992E-2</c:v>
                </c:pt>
                <c:pt idx="2109">
                  <c:v>4.1512500000000001E-2</c:v>
                </c:pt>
                <c:pt idx="2110">
                  <c:v>4.1529499999999997E-2</c:v>
                </c:pt>
                <c:pt idx="2111">
                  <c:v>4.1540999999999995E-2</c:v>
                </c:pt>
                <c:pt idx="2112">
                  <c:v>4.1569500000000002E-2</c:v>
                </c:pt>
                <c:pt idx="2113">
                  <c:v>4.1595499999999994E-2</c:v>
                </c:pt>
                <c:pt idx="2114">
                  <c:v>4.1635999999999999E-2</c:v>
                </c:pt>
                <c:pt idx="2115">
                  <c:v>4.1666500000000009E-2</c:v>
                </c:pt>
                <c:pt idx="2116">
                  <c:v>4.1698000000000006E-2</c:v>
                </c:pt>
                <c:pt idx="2117">
                  <c:v>4.1729000000000002E-2</c:v>
                </c:pt>
                <c:pt idx="2118">
                  <c:v>4.1757499999999996E-2</c:v>
                </c:pt>
                <c:pt idx="2119">
                  <c:v>4.1797000000000001E-2</c:v>
                </c:pt>
                <c:pt idx="2120">
                  <c:v>4.1826000000000009E-2</c:v>
                </c:pt>
                <c:pt idx="2121">
                  <c:v>4.1859000000000007E-2</c:v>
                </c:pt>
                <c:pt idx="2122">
                  <c:v>4.1890499999999997E-2</c:v>
                </c:pt>
                <c:pt idx="2123">
                  <c:v>4.1922499999999994E-2</c:v>
                </c:pt>
                <c:pt idx="2124">
                  <c:v>4.1956499999999994E-2</c:v>
                </c:pt>
                <c:pt idx="2125">
                  <c:v>4.1996000000000006E-2</c:v>
                </c:pt>
                <c:pt idx="2126">
                  <c:v>4.2032E-2</c:v>
                </c:pt>
                <c:pt idx="2127">
                  <c:v>4.2072500000000013E-2</c:v>
                </c:pt>
                <c:pt idx="2128">
                  <c:v>4.2106500000000012E-2</c:v>
                </c:pt>
                <c:pt idx="2129">
                  <c:v>4.2137000000000008E-2</c:v>
                </c:pt>
                <c:pt idx="2130">
                  <c:v>4.2162000000000005E-2</c:v>
                </c:pt>
                <c:pt idx="2131">
                  <c:v>4.2189499999999998E-2</c:v>
                </c:pt>
                <c:pt idx="2132">
                  <c:v>4.2213499999999994E-2</c:v>
                </c:pt>
                <c:pt idx="2133">
                  <c:v>4.2244999999999991E-2</c:v>
                </c:pt>
                <c:pt idx="2134">
                  <c:v>4.2273999999999985E-2</c:v>
                </c:pt>
                <c:pt idx="2135">
                  <c:v>4.2301999999999972E-2</c:v>
                </c:pt>
                <c:pt idx="2136">
                  <c:v>4.2342499999999977E-2</c:v>
                </c:pt>
                <c:pt idx="2137">
                  <c:v>4.2294499999999971E-2</c:v>
                </c:pt>
                <c:pt idx="2138">
                  <c:v>4.232149999999997E-2</c:v>
                </c:pt>
                <c:pt idx="2139">
                  <c:v>4.2364999999999965E-2</c:v>
                </c:pt>
                <c:pt idx="2140">
                  <c:v>4.2393999999999959E-2</c:v>
                </c:pt>
                <c:pt idx="2141">
                  <c:v>4.2428499999999959E-2</c:v>
                </c:pt>
                <c:pt idx="2142">
                  <c:v>4.2467499999999971E-2</c:v>
                </c:pt>
                <c:pt idx="2143">
                  <c:v>4.2489499999999972E-2</c:v>
                </c:pt>
                <c:pt idx="2144">
                  <c:v>4.2526499999999974E-2</c:v>
                </c:pt>
                <c:pt idx="2145">
                  <c:v>4.2565999999999972E-2</c:v>
                </c:pt>
                <c:pt idx="2146">
                  <c:v>4.2563999999999963E-2</c:v>
                </c:pt>
                <c:pt idx="2147">
                  <c:v>4.2577499999999976E-2</c:v>
                </c:pt>
                <c:pt idx="2148">
                  <c:v>4.261549999999998E-2</c:v>
                </c:pt>
                <c:pt idx="2149">
                  <c:v>4.2647499999999984E-2</c:v>
                </c:pt>
                <c:pt idx="2150">
                  <c:v>4.2672999999999989E-2</c:v>
                </c:pt>
                <c:pt idx="2151">
                  <c:v>4.2697499999999985E-2</c:v>
                </c:pt>
                <c:pt idx="2152">
                  <c:v>4.2739499999999993E-2</c:v>
                </c:pt>
                <c:pt idx="2153">
                  <c:v>4.277549999999998E-2</c:v>
                </c:pt>
                <c:pt idx="2154">
                  <c:v>4.2812999999999969E-2</c:v>
                </c:pt>
                <c:pt idx="2155">
                  <c:v>4.2848999999999977E-2</c:v>
                </c:pt>
                <c:pt idx="2156">
                  <c:v>4.2880999999999982E-2</c:v>
                </c:pt>
                <c:pt idx="2157">
                  <c:v>4.292799999999998E-2</c:v>
                </c:pt>
                <c:pt idx="2158">
                  <c:v>4.2961999999999979E-2</c:v>
                </c:pt>
                <c:pt idx="2159">
                  <c:v>4.3020999999999983E-2</c:v>
                </c:pt>
                <c:pt idx="2160">
                  <c:v>4.3059999999999994E-2</c:v>
                </c:pt>
                <c:pt idx="2161">
                  <c:v>4.3097999999999984E-2</c:v>
                </c:pt>
                <c:pt idx="2162">
                  <c:v>4.3129499999999987E-2</c:v>
                </c:pt>
                <c:pt idx="2163">
                  <c:v>4.3160999999999984E-2</c:v>
                </c:pt>
                <c:pt idx="2164">
                  <c:v>4.3196499999999992E-2</c:v>
                </c:pt>
                <c:pt idx="2165">
                  <c:v>4.323299999999998E-2</c:v>
                </c:pt>
                <c:pt idx="2166">
                  <c:v>4.327149999999997E-2</c:v>
                </c:pt>
                <c:pt idx="2167">
                  <c:v>4.3305999999999976E-2</c:v>
                </c:pt>
                <c:pt idx="2168">
                  <c:v>4.3331499999999981E-2</c:v>
                </c:pt>
                <c:pt idx="2169">
                  <c:v>4.3369999999999978E-2</c:v>
                </c:pt>
                <c:pt idx="2170">
                  <c:v>4.3406499999999973E-2</c:v>
                </c:pt>
                <c:pt idx="2171">
                  <c:v>4.3442499999999988E-2</c:v>
                </c:pt>
                <c:pt idx="2172">
                  <c:v>4.3468E-2</c:v>
                </c:pt>
                <c:pt idx="2173">
                  <c:v>4.3509499999999993E-2</c:v>
                </c:pt>
                <c:pt idx="2174">
                  <c:v>4.3545499999999987E-2</c:v>
                </c:pt>
                <c:pt idx="2175">
                  <c:v>4.358349999999999E-2</c:v>
                </c:pt>
                <c:pt idx="2176">
                  <c:v>4.3616999999999989E-2</c:v>
                </c:pt>
                <c:pt idx="2177">
                  <c:v>4.3649999999999994E-2</c:v>
                </c:pt>
                <c:pt idx="2178">
                  <c:v>4.3686999999999976E-2</c:v>
                </c:pt>
                <c:pt idx="2179">
                  <c:v>4.3723999999999978E-2</c:v>
                </c:pt>
                <c:pt idx="2180">
                  <c:v>4.3765999999999992E-2</c:v>
                </c:pt>
                <c:pt idx="2181">
                  <c:v>4.3795499999999994E-2</c:v>
                </c:pt>
                <c:pt idx="2182">
                  <c:v>4.3823999999999995E-2</c:v>
                </c:pt>
                <c:pt idx="2183">
                  <c:v>4.3863000000000006E-2</c:v>
                </c:pt>
                <c:pt idx="2184">
                  <c:v>4.3880999999999996E-2</c:v>
                </c:pt>
                <c:pt idx="2185">
                  <c:v>4.3917000000000005E-2</c:v>
                </c:pt>
                <c:pt idx="2186">
                  <c:v>4.3944000000000004E-2</c:v>
                </c:pt>
                <c:pt idx="2187">
                  <c:v>4.3966499999999992E-2</c:v>
                </c:pt>
                <c:pt idx="2188">
                  <c:v>4.3994499999999999E-2</c:v>
                </c:pt>
                <c:pt idx="2189">
                  <c:v>4.4024500000000001E-2</c:v>
                </c:pt>
                <c:pt idx="2190">
                  <c:v>4.4073499999999995E-2</c:v>
                </c:pt>
                <c:pt idx="2191">
                  <c:v>4.4118499999999991E-2</c:v>
                </c:pt>
                <c:pt idx="2192">
                  <c:v>4.4147499999999999E-2</c:v>
                </c:pt>
                <c:pt idx="2193">
                  <c:v>4.4179499999999997E-2</c:v>
                </c:pt>
                <c:pt idx="2194">
                  <c:v>4.4212000000000001E-2</c:v>
                </c:pt>
                <c:pt idx="2195">
                  <c:v>4.4246000000000008E-2</c:v>
                </c:pt>
                <c:pt idx="2196">
                  <c:v>4.4282000000000016E-2</c:v>
                </c:pt>
                <c:pt idx="2197">
                  <c:v>4.4307500000000014E-2</c:v>
                </c:pt>
                <c:pt idx="2198">
                  <c:v>4.4342500000000007E-2</c:v>
                </c:pt>
                <c:pt idx="2199">
                  <c:v>4.4377000000000007E-2</c:v>
                </c:pt>
                <c:pt idx="2200">
                  <c:v>4.4390499999999999E-2</c:v>
                </c:pt>
                <c:pt idx="2201">
                  <c:v>4.4404000000000006E-2</c:v>
                </c:pt>
                <c:pt idx="2202">
                  <c:v>4.4436999999999997E-2</c:v>
                </c:pt>
                <c:pt idx="2203">
                  <c:v>4.4469000000000002E-2</c:v>
                </c:pt>
                <c:pt idx="2204">
                  <c:v>4.4502500000000007E-2</c:v>
                </c:pt>
                <c:pt idx="2205">
                  <c:v>4.4531000000000008E-2</c:v>
                </c:pt>
                <c:pt idx="2206">
                  <c:v>4.4569500000000012E-2</c:v>
                </c:pt>
                <c:pt idx="2207">
                  <c:v>4.4621000000000001E-2</c:v>
                </c:pt>
                <c:pt idx="2208">
                  <c:v>4.4676500000000008E-2</c:v>
                </c:pt>
                <c:pt idx="2209">
                  <c:v>4.4712499999999995E-2</c:v>
                </c:pt>
                <c:pt idx="2210">
                  <c:v>4.4754500000000003E-2</c:v>
                </c:pt>
                <c:pt idx="2211">
                  <c:v>4.4802000000000002E-2</c:v>
                </c:pt>
                <c:pt idx="2212">
                  <c:v>4.4840500000000005E-2</c:v>
                </c:pt>
                <c:pt idx="2213">
                  <c:v>4.4877500000000001E-2</c:v>
                </c:pt>
                <c:pt idx="2214">
                  <c:v>4.4902999999999985E-2</c:v>
                </c:pt>
                <c:pt idx="2215">
                  <c:v>4.4949499999999996E-2</c:v>
                </c:pt>
                <c:pt idx="2216">
                  <c:v>4.4992999999999998E-2</c:v>
                </c:pt>
                <c:pt idx="2217">
                  <c:v>4.5016499999999994E-2</c:v>
                </c:pt>
                <c:pt idx="2218">
                  <c:v>4.5056999999999993E-2</c:v>
                </c:pt>
                <c:pt idx="2219">
                  <c:v>4.5093999999999995E-2</c:v>
                </c:pt>
                <c:pt idx="2220">
                  <c:v>4.512999999999999E-2</c:v>
                </c:pt>
                <c:pt idx="2221">
                  <c:v>4.5171999999999997E-2</c:v>
                </c:pt>
                <c:pt idx="2222">
                  <c:v>4.5216000000000013E-2</c:v>
                </c:pt>
                <c:pt idx="2223">
                  <c:v>4.5250000000000005E-2</c:v>
                </c:pt>
                <c:pt idx="2224">
                  <c:v>4.5295000000000016E-2</c:v>
                </c:pt>
                <c:pt idx="2225">
                  <c:v>4.5346500000000012E-2</c:v>
                </c:pt>
                <c:pt idx="2226">
                  <c:v>4.5385500000000016E-2</c:v>
                </c:pt>
                <c:pt idx="2227">
                  <c:v>4.5429500000000005E-2</c:v>
                </c:pt>
                <c:pt idx="2228">
                  <c:v>4.5476000000000003E-2</c:v>
                </c:pt>
                <c:pt idx="2229">
                  <c:v>4.5517000000000002E-2</c:v>
                </c:pt>
                <c:pt idx="2230">
                  <c:v>4.5570000000000006E-2</c:v>
                </c:pt>
                <c:pt idx="2231">
                  <c:v>4.5621499999999988E-2</c:v>
                </c:pt>
                <c:pt idx="2232">
                  <c:v>4.5669500000000002E-2</c:v>
                </c:pt>
                <c:pt idx="2233">
                  <c:v>4.5709499999999986E-2</c:v>
                </c:pt>
                <c:pt idx="2234">
                  <c:v>4.5754999999999997E-2</c:v>
                </c:pt>
                <c:pt idx="2235">
                  <c:v>4.5804499999999991E-2</c:v>
                </c:pt>
                <c:pt idx="2236">
                  <c:v>4.5841999999999994E-2</c:v>
                </c:pt>
                <c:pt idx="2237">
                  <c:v>4.5888499999999999E-2</c:v>
                </c:pt>
                <c:pt idx="2238">
                  <c:v>4.5920499999999996E-2</c:v>
                </c:pt>
                <c:pt idx="2239">
                  <c:v>4.5947499999999995E-2</c:v>
                </c:pt>
                <c:pt idx="2240">
                  <c:v>4.5986999999999972E-2</c:v>
                </c:pt>
                <c:pt idx="2241">
                  <c:v>4.602199999999998E-2</c:v>
                </c:pt>
                <c:pt idx="2242">
                  <c:v>4.6068999999999985E-2</c:v>
                </c:pt>
                <c:pt idx="2243">
                  <c:v>4.6107999999999982E-2</c:v>
                </c:pt>
                <c:pt idx="2244">
                  <c:v>4.614349999999999E-2</c:v>
                </c:pt>
                <c:pt idx="2245">
                  <c:v>4.6175499999999987E-2</c:v>
                </c:pt>
                <c:pt idx="2246">
                  <c:v>4.6197999999999982E-2</c:v>
                </c:pt>
                <c:pt idx="2247">
                  <c:v>4.6226999999999976E-2</c:v>
                </c:pt>
                <c:pt idx="2248">
                  <c:v>4.6246999999999969E-2</c:v>
                </c:pt>
                <c:pt idx="2249">
                  <c:v>4.6265999999999974E-2</c:v>
                </c:pt>
                <c:pt idx="2250">
                  <c:v>4.6312499999999972E-2</c:v>
                </c:pt>
                <c:pt idx="2251">
                  <c:v>4.6335999999999967E-2</c:v>
                </c:pt>
                <c:pt idx="2252">
                  <c:v>4.6370999999999968E-2</c:v>
                </c:pt>
                <c:pt idx="2253">
                  <c:v>4.6382999999999973E-2</c:v>
                </c:pt>
                <c:pt idx="2254">
                  <c:v>4.6393999999999977E-2</c:v>
                </c:pt>
                <c:pt idx="2255">
                  <c:v>4.6410499999999973E-2</c:v>
                </c:pt>
                <c:pt idx="2256">
                  <c:v>4.641499999999997E-2</c:v>
                </c:pt>
                <c:pt idx="2257">
                  <c:v>4.6428499999999963E-2</c:v>
                </c:pt>
                <c:pt idx="2258">
                  <c:v>4.6436999999999992E-2</c:v>
                </c:pt>
                <c:pt idx="2259">
                  <c:v>4.6429499999999992E-2</c:v>
                </c:pt>
                <c:pt idx="2260">
                  <c:v>4.6447999999999989E-2</c:v>
                </c:pt>
                <c:pt idx="2261">
                  <c:v>4.6459E-2</c:v>
                </c:pt>
                <c:pt idx="2262">
                  <c:v>4.6467500000000002E-2</c:v>
                </c:pt>
                <c:pt idx="2263">
                  <c:v>4.6474500000000002E-2</c:v>
                </c:pt>
                <c:pt idx="2264">
                  <c:v>4.6489000000000003E-2</c:v>
                </c:pt>
                <c:pt idx="2265">
                  <c:v>4.6508500000000001E-2</c:v>
                </c:pt>
                <c:pt idx="2266">
                  <c:v>4.6522000000000008E-2</c:v>
                </c:pt>
                <c:pt idx="2267">
                  <c:v>4.6527000000000006E-2</c:v>
                </c:pt>
                <c:pt idx="2268">
                  <c:v>4.6557500000000002E-2</c:v>
                </c:pt>
                <c:pt idx="2269">
                  <c:v>4.6581499999999991E-2</c:v>
                </c:pt>
                <c:pt idx="2270">
                  <c:v>4.6599499999999995E-2</c:v>
                </c:pt>
                <c:pt idx="2271">
                  <c:v>4.6625499999999986E-2</c:v>
                </c:pt>
                <c:pt idx="2272">
                  <c:v>4.6642999999999997E-2</c:v>
                </c:pt>
                <c:pt idx="2273">
                  <c:v>4.667749999999999E-2</c:v>
                </c:pt>
                <c:pt idx="2274">
                  <c:v>4.6710499999999995E-2</c:v>
                </c:pt>
                <c:pt idx="2275">
                  <c:v>4.6745000000000002E-2</c:v>
                </c:pt>
                <c:pt idx="2276">
                  <c:v>4.6759500000000002E-2</c:v>
                </c:pt>
                <c:pt idx="2277">
                  <c:v>4.6763000000000006E-2</c:v>
                </c:pt>
                <c:pt idx="2278">
                  <c:v>4.6793500000000016E-2</c:v>
                </c:pt>
                <c:pt idx="2279">
                  <c:v>4.6813000000000021E-2</c:v>
                </c:pt>
                <c:pt idx="2280">
                  <c:v>4.6839000000000013E-2</c:v>
                </c:pt>
                <c:pt idx="2281">
                  <c:v>4.6865500000000004E-2</c:v>
                </c:pt>
                <c:pt idx="2282">
                  <c:v>4.6909500000000007E-2</c:v>
                </c:pt>
                <c:pt idx="2283">
                  <c:v>4.6938500000000015E-2</c:v>
                </c:pt>
                <c:pt idx="2284">
                  <c:v>4.6968000000000003E-2</c:v>
                </c:pt>
                <c:pt idx="2285">
                  <c:v>4.7005500000000013E-2</c:v>
                </c:pt>
                <c:pt idx="2286">
                  <c:v>4.7037000000000002E-2</c:v>
                </c:pt>
                <c:pt idx="2287">
                  <c:v>4.7063500000000015E-2</c:v>
                </c:pt>
                <c:pt idx="2288">
                  <c:v>4.7092000000000009E-2</c:v>
                </c:pt>
                <c:pt idx="2289">
                  <c:v>4.7121499999999997E-2</c:v>
                </c:pt>
                <c:pt idx="2290">
                  <c:v>4.7154999999999989E-2</c:v>
                </c:pt>
                <c:pt idx="2291">
                  <c:v>4.7190499999999996E-2</c:v>
                </c:pt>
                <c:pt idx="2292">
                  <c:v>4.7216500000000002E-2</c:v>
                </c:pt>
                <c:pt idx="2293">
                  <c:v>4.7237500000000002E-2</c:v>
                </c:pt>
                <c:pt idx="2294">
                  <c:v>4.726749999999999E-2</c:v>
                </c:pt>
                <c:pt idx="2295">
                  <c:v>4.7290499999999999E-2</c:v>
                </c:pt>
                <c:pt idx="2296">
                  <c:v>4.7311500000000006E-2</c:v>
                </c:pt>
                <c:pt idx="2297">
                  <c:v>4.7321000000000002E-2</c:v>
                </c:pt>
                <c:pt idx="2298">
                  <c:v>4.7336000000000003E-2</c:v>
                </c:pt>
                <c:pt idx="2299">
                  <c:v>4.7358999999999998E-2</c:v>
                </c:pt>
                <c:pt idx="2300">
                  <c:v>4.7399500000000004E-2</c:v>
                </c:pt>
                <c:pt idx="2301">
                  <c:v>4.7419500000000003E-2</c:v>
                </c:pt>
                <c:pt idx="2302">
                  <c:v>4.7444000000000007E-2</c:v>
                </c:pt>
                <c:pt idx="2303">
                  <c:v>4.7461000000000003E-2</c:v>
                </c:pt>
                <c:pt idx="2304">
                  <c:v>4.749550000000001E-2</c:v>
                </c:pt>
                <c:pt idx="2305">
                  <c:v>4.7507500000000001E-2</c:v>
                </c:pt>
                <c:pt idx="2306">
                  <c:v>4.7525500000000012E-2</c:v>
                </c:pt>
                <c:pt idx="2307">
                  <c:v>4.7550999999999996E-2</c:v>
                </c:pt>
                <c:pt idx="2308">
                  <c:v>4.7575000000000006E-2</c:v>
                </c:pt>
                <c:pt idx="2309">
                  <c:v>4.7594999999999998E-2</c:v>
                </c:pt>
                <c:pt idx="2310">
                  <c:v>4.7615999999999999E-2</c:v>
                </c:pt>
                <c:pt idx="2311">
                  <c:v>4.7641499999999996E-2</c:v>
                </c:pt>
                <c:pt idx="2312">
                  <c:v>4.7659E-2</c:v>
                </c:pt>
                <c:pt idx="2313">
                  <c:v>4.7678500000000013E-2</c:v>
                </c:pt>
                <c:pt idx="2314">
                  <c:v>4.7687000000000014E-2</c:v>
                </c:pt>
                <c:pt idx="2315">
                  <c:v>4.7716000000000008E-2</c:v>
                </c:pt>
                <c:pt idx="2316">
                  <c:v>4.7736500000000008E-2</c:v>
                </c:pt>
                <c:pt idx="2317">
                  <c:v>4.7760499999999997E-2</c:v>
                </c:pt>
                <c:pt idx="2318">
                  <c:v>4.7784000000000014E-2</c:v>
                </c:pt>
                <c:pt idx="2319">
                  <c:v>4.7797500000000021E-2</c:v>
                </c:pt>
                <c:pt idx="2320">
                  <c:v>4.7830000000000018E-2</c:v>
                </c:pt>
                <c:pt idx="2321">
                  <c:v>4.7849500000000017E-2</c:v>
                </c:pt>
                <c:pt idx="2322">
                  <c:v>4.7860000000000014E-2</c:v>
                </c:pt>
                <c:pt idx="2323">
                  <c:v>4.7874000000000014E-2</c:v>
                </c:pt>
                <c:pt idx="2324">
                  <c:v>4.7889000000000029E-2</c:v>
                </c:pt>
                <c:pt idx="2325">
                  <c:v>4.7901000000000013E-2</c:v>
                </c:pt>
                <c:pt idx="2326">
                  <c:v>4.7917000000000015E-2</c:v>
                </c:pt>
                <c:pt idx="2327">
                  <c:v>4.7939500000000024E-2</c:v>
                </c:pt>
                <c:pt idx="2328">
                  <c:v>4.7954500000000018E-2</c:v>
                </c:pt>
                <c:pt idx="2329">
                  <c:v>4.797350000000003E-2</c:v>
                </c:pt>
                <c:pt idx="2330">
                  <c:v>4.7997500000000033E-2</c:v>
                </c:pt>
                <c:pt idx="2331">
                  <c:v>4.8024000000000011E-2</c:v>
                </c:pt>
                <c:pt idx="2332">
                  <c:v>4.8047500000000028E-2</c:v>
                </c:pt>
                <c:pt idx="2333">
                  <c:v>4.8060000000000019E-2</c:v>
                </c:pt>
                <c:pt idx="2334">
                  <c:v>4.808850000000002E-2</c:v>
                </c:pt>
                <c:pt idx="2335">
                  <c:v>4.8115000000000026E-2</c:v>
                </c:pt>
                <c:pt idx="2336">
                  <c:v>4.8134500000000024E-2</c:v>
                </c:pt>
                <c:pt idx="2337">
                  <c:v>4.8233500000000012E-2</c:v>
                </c:pt>
                <c:pt idx="2338">
                  <c:v>4.826900000000002E-2</c:v>
                </c:pt>
                <c:pt idx="2339">
                  <c:v>4.8284500000000008E-2</c:v>
                </c:pt>
                <c:pt idx="2340">
                  <c:v>4.8308500000000018E-2</c:v>
                </c:pt>
                <c:pt idx="2341">
                  <c:v>4.8331500000000006E-2</c:v>
                </c:pt>
                <c:pt idx="2342">
                  <c:v>4.834900000000001E-2</c:v>
                </c:pt>
                <c:pt idx="2343">
                  <c:v>4.838400000000001E-2</c:v>
                </c:pt>
                <c:pt idx="2344">
                  <c:v>4.839750000000001E-2</c:v>
                </c:pt>
                <c:pt idx="2345">
                  <c:v>4.8417500000000023E-2</c:v>
                </c:pt>
                <c:pt idx="2346">
                  <c:v>4.8450500000000021E-2</c:v>
                </c:pt>
                <c:pt idx="2347">
                  <c:v>4.847000000000002E-2</c:v>
                </c:pt>
                <c:pt idx="2348">
                  <c:v>4.8495000000000024E-2</c:v>
                </c:pt>
                <c:pt idx="2349">
                  <c:v>4.8511000000000026E-2</c:v>
                </c:pt>
                <c:pt idx="2350">
                  <c:v>4.8545500000000026E-2</c:v>
                </c:pt>
                <c:pt idx="2351">
                  <c:v>4.8574500000000027E-2</c:v>
                </c:pt>
                <c:pt idx="2352">
                  <c:v>4.8596500000000029E-2</c:v>
                </c:pt>
                <c:pt idx="2353">
                  <c:v>4.8615000000000033E-2</c:v>
                </c:pt>
                <c:pt idx="2354">
                  <c:v>4.8635500000000026E-2</c:v>
                </c:pt>
                <c:pt idx="2355">
                  <c:v>4.865700000000002E-2</c:v>
                </c:pt>
                <c:pt idx="2356">
                  <c:v>4.8680000000000022E-2</c:v>
                </c:pt>
                <c:pt idx="2357">
                  <c:v>4.8694500000000022E-2</c:v>
                </c:pt>
                <c:pt idx="2358">
                  <c:v>4.8714500000000022E-2</c:v>
                </c:pt>
                <c:pt idx="2359">
                  <c:v>4.873400000000002E-2</c:v>
                </c:pt>
                <c:pt idx="2360">
                  <c:v>4.8748500000000014E-2</c:v>
                </c:pt>
                <c:pt idx="2361">
                  <c:v>4.8772000000000003E-2</c:v>
                </c:pt>
                <c:pt idx="2362">
                  <c:v>4.8792999999999996E-2</c:v>
                </c:pt>
                <c:pt idx="2363">
                  <c:v>4.8811999999999994E-2</c:v>
                </c:pt>
                <c:pt idx="2364">
                  <c:v>4.8837999999999993E-2</c:v>
                </c:pt>
                <c:pt idx="2365">
                  <c:v>4.8860500000000001E-2</c:v>
                </c:pt>
                <c:pt idx="2366">
                  <c:v>4.8884499999999997E-2</c:v>
                </c:pt>
                <c:pt idx="2367">
                  <c:v>4.8898999999999998E-2</c:v>
                </c:pt>
                <c:pt idx="2368">
                  <c:v>4.8935999999999993E-2</c:v>
                </c:pt>
                <c:pt idx="2369">
                  <c:v>4.8958499999999995E-2</c:v>
                </c:pt>
                <c:pt idx="2370">
                  <c:v>4.8985999999999995E-2</c:v>
                </c:pt>
                <c:pt idx="2371">
                  <c:v>4.9011499999999993E-2</c:v>
                </c:pt>
                <c:pt idx="2372">
                  <c:v>4.9041500000000002E-2</c:v>
                </c:pt>
                <c:pt idx="2373">
                  <c:v>4.9076000000000002E-2</c:v>
                </c:pt>
                <c:pt idx="2374">
                  <c:v>4.9105999999999997E-2</c:v>
                </c:pt>
                <c:pt idx="2375">
                  <c:v>4.9131499999999988E-2</c:v>
                </c:pt>
                <c:pt idx="2376">
                  <c:v>4.9158499999999987E-2</c:v>
                </c:pt>
                <c:pt idx="2377">
                  <c:v>4.9185499999999986E-2</c:v>
                </c:pt>
                <c:pt idx="2378">
                  <c:v>4.9221499999999994E-2</c:v>
                </c:pt>
                <c:pt idx="2379">
                  <c:v>4.9253999999999992E-2</c:v>
                </c:pt>
                <c:pt idx="2380">
                  <c:v>4.9283999999999988E-2</c:v>
                </c:pt>
                <c:pt idx="2381">
                  <c:v>4.9325999999999988E-2</c:v>
                </c:pt>
                <c:pt idx="2382">
                  <c:v>4.9361499999999989E-2</c:v>
                </c:pt>
                <c:pt idx="2383">
                  <c:v>4.9310499999999979E-2</c:v>
                </c:pt>
                <c:pt idx="2384">
                  <c:v>4.934849999999999E-2</c:v>
                </c:pt>
                <c:pt idx="2385">
                  <c:v>4.9391499999999977E-2</c:v>
                </c:pt>
                <c:pt idx="2386">
                  <c:v>4.942199999999998E-2</c:v>
                </c:pt>
                <c:pt idx="2387">
                  <c:v>4.9455499999999993E-2</c:v>
                </c:pt>
                <c:pt idx="2388">
                  <c:v>4.9495499999999984E-2</c:v>
                </c:pt>
                <c:pt idx="2389">
                  <c:v>4.9539999999999987E-2</c:v>
                </c:pt>
                <c:pt idx="2390">
                  <c:v>4.956749999999998E-2</c:v>
                </c:pt>
                <c:pt idx="2391">
                  <c:v>4.9603499999999981E-2</c:v>
                </c:pt>
                <c:pt idx="2392">
                  <c:v>4.9650499999999979E-2</c:v>
                </c:pt>
                <c:pt idx="2393">
                  <c:v>4.9683999999999992E-2</c:v>
                </c:pt>
                <c:pt idx="2394">
                  <c:v>4.9717999999999984E-2</c:v>
                </c:pt>
                <c:pt idx="2395">
                  <c:v>4.9745499999999991E-2</c:v>
                </c:pt>
                <c:pt idx="2396">
                  <c:v>4.9774499999999992E-2</c:v>
                </c:pt>
                <c:pt idx="2397">
                  <c:v>4.9800999999999991E-2</c:v>
                </c:pt>
                <c:pt idx="2398">
                  <c:v>4.9831499999999994E-2</c:v>
                </c:pt>
                <c:pt idx="2399">
                  <c:v>4.9852999999999995E-2</c:v>
                </c:pt>
                <c:pt idx="2400">
                  <c:v>4.9881500000000002E-2</c:v>
                </c:pt>
                <c:pt idx="2401">
                  <c:v>4.9910500000000003E-2</c:v>
                </c:pt>
                <c:pt idx="2402">
                  <c:v>4.9942000000000014E-2</c:v>
                </c:pt>
                <c:pt idx="2403">
                  <c:v>4.9966500000000004E-2</c:v>
                </c:pt>
                <c:pt idx="2404">
                  <c:v>4.9993500000000003E-2</c:v>
                </c:pt>
                <c:pt idx="2405">
                  <c:v>5.00185E-2</c:v>
                </c:pt>
                <c:pt idx="2406">
                  <c:v>5.003450000000001E-2</c:v>
                </c:pt>
                <c:pt idx="2407">
                  <c:v>5.0050500000000019E-2</c:v>
                </c:pt>
                <c:pt idx="2408">
                  <c:v>5.0062000000000023E-2</c:v>
                </c:pt>
                <c:pt idx="2409">
                  <c:v>5.0084500000000018E-2</c:v>
                </c:pt>
                <c:pt idx="2410">
                  <c:v>5.0101500000000014E-2</c:v>
                </c:pt>
                <c:pt idx="2411">
                  <c:v>5.0112000000000004E-2</c:v>
                </c:pt>
                <c:pt idx="2412">
                  <c:v>5.0124500000000002E-2</c:v>
                </c:pt>
                <c:pt idx="2413">
                  <c:v>5.0143000000000014E-2</c:v>
                </c:pt>
                <c:pt idx="2414">
                  <c:v>5.0163000000000013E-2</c:v>
                </c:pt>
                <c:pt idx="2415">
                  <c:v>5.0174000000000024E-2</c:v>
                </c:pt>
                <c:pt idx="2416">
                  <c:v>5.0179000000000029E-2</c:v>
                </c:pt>
                <c:pt idx="2417">
                  <c:v>5.0151000000000022E-2</c:v>
                </c:pt>
                <c:pt idx="2418">
                  <c:v>5.0154000000000025E-2</c:v>
                </c:pt>
                <c:pt idx="2419">
                  <c:v>5.0165000000000022E-2</c:v>
                </c:pt>
                <c:pt idx="2420">
                  <c:v>5.0169000000000026E-2</c:v>
                </c:pt>
                <c:pt idx="2421">
                  <c:v>5.0180000000000023E-2</c:v>
                </c:pt>
                <c:pt idx="2422">
                  <c:v>5.0175000000000039E-2</c:v>
                </c:pt>
                <c:pt idx="2423">
                  <c:v>5.0185500000000036E-2</c:v>
                </c:pt>
                <c:pt idx="2424">
                  <c:v>5.0195500000000039E-2</c:v>
                </c:pt>
                <c:pt idx="2425">
                  <c:v>5.0201000000000037E-2</c:v>
                </c:pt>
                <c:pt idx="2426">
                  <c:v>5.0214500000000044E-2</c:v>
                </c:pt>
                <c:pt idx="2427">
                  <c:v>5.0218500000000041E-2</c:v>
                </c:pt>
                <c:pt idx="2428">
                  <c:v>5.0222000000000044E-2</c:v>
                </c:pt>
                <c:pt idx="2429">
                  <c:v>5.023450000000005E-2</c:v>
                </c:pt>
                <c:pt idx="2430">
                  <c:v>5.0237500000000053E-2</c:v>
                </c:pt>
                <c:pt idx="2431">
                  <c:v>5.0234000000000043E-2</c:v>
                </c:pt>
                <c:pt idx="2432">
                  <c:v>5.0233000000000035E-2</c:v>
                </c:pt>
                <c:pt idx="2433">
                  <c:v>5.0233500000000035E-2</c:v>
                </c:pt>
                <c:pt idx="2434">
                  <c:v>5.0235500000000037E-2</c:v>
                </c:pt>
                <c:pt idx="2435">
                  <c:v>5.0236500000000038E-2</c:v>
                </c:pt>
                <c:pt idx="2436">
                  <c:v>5.0239000000000041E-2</c:v>
                </c:pt>
                <c:pt idx="2437">
                  <c:v>5.0229000000000038E-2</c:v>
                </c:pt>
                <c:pt idx="2438">
                  <c:v>5.0236500000000038E-2</c:v>
                </c:pt>
                <c:pt idx="2439">
                  <c:v>5.0237500000000025E-2</c:v>
                </c:pt>
                <c:pt idx="2440">
                  <c:v>5.0236500000000024E-2</c:v>
                </c:pt>
                <c:pt idx="2441">
                  <c:v>5.023900000000002E-2</c:v>
                </c:pt>
                <c:pt idx="2442">
                  <c:v>5.0231500000000019E-2</c:v>
                </c:pt>
                <c:pt idx="2443">
                  <c:v>5.0233500000000021E-2</c:v>
                </c:pt>
                <c:pt idx="2444">
                  <c:v>5.0224000000000019E-2</c:v>
                </c:pt>
                <c:pt idx="2445">
                  <c:v>5.0211000000000033E-2</c:v>
                </c:pt>
                <c:pt idx="2446">
                  <c:v>5.0208500000000017E-2</c:v>
                </c:pt>
                <c:pt idx="2447">
                  <c:v>5.0206000000000028E-2</c:v>
                </c:pt>
                <c:pt idx="2448">
                  <c:v>5.0187500000000017E-2</c:v>
                </c:pt>
                <c:pt idx="2449">
                  <c:v>5.0174500000000018E-2</c:v>
                </c:pt>
                <c:pt idx="2450">
                  <c:v>5.0158000000000015E-2</c:v>
                </c:pt>
                <c:pt idx="2451">
                  <c:v>5.0147500000000012E-2</c:v>
                </c:pt>
                <c:pt idx="2452">
                  <c:v>5.0131500000000016E-2</c:v>
                </c:pt>
                <c:pt idx="2453">
                  <c:v>5.0119000000000004E-2</c:v>
                </c:pt>
                <c:pt idx="2454">
                  <c:v>5.0108499999999993E-2</c:v>
                </c:pt>
                <c:pt idx="2455">
                  <c:v>5.0115999999999994E-2</c:v>
                </c:pt>
                <c:pt idx="2456">
                  <c:v>5.0115E-2</c:v>
                </c:pt>
                <c:pt idx="2457">
                  <c:v>5.0120500000000005E-2</c:v>
                </c:pt>
                <c:pt idx="2458">
                  <c:v>5.0132000000000003E-2</c:v>
                </c:pt>
                <c:pt idx="2459">
                  <c:v>5.0150000000000007E-2</c:v>
                </c:pt>
                <c:pt idx="2460">
                  <c:v>5.0137999999999995E-2</c:v>
                </c:pt>
                <c:pt idx="2461">
                  <c:v>5.0140999999999998E-2</c:v>
                </c:pt>
                <c:pt idx="2462">
                  <c:v>5.0140999999999998E-2</c:v>
                </c:pt>
                <c:pt idx="2463">
                  <c:v>5.0141499999999992E-2</c:v>
                </c:pt>
                <c:pt idx="2464">
                  <c:v>5.0138999999999989E-2</c:v>
                </c:pt>
                <c:pt idx="2465">
                  <c:v>5.013699999999998E-2</c:v>
                </c:pt>
                <c:pt idx="2466">
                  <c:v>5.0142499999999986E-2</c:v>
                </c:pt>
                <c:pt idx="2467">
                  <c:v>5.0141999999999992E-2</c:v>
                </c:pt>
                <c:pt idx="2468">
                  <c:v>5.0135499999999986E-2</c:v>
                </c:pt>
                <c:pt idx="2469">
                  <c:v>5.0134499999999992E-2</c:v>
                </c:pt>
                <c:pt idx="2470">
                  <c:v>5.0129499999999994E-2</c:v>
                </c:pt>
                <c:pt idx="2471">
                  <c:v>5.0123499999999981E-2</c:v>
                </c:pt>
                <c:pt idx="2472">
                  <c:v>5.012299999999998E-2</c:v>
                </c:pt>
                <c:pt idx="2473">
                  <c:v>5.0123999999999988E-2</c:v>
                </c:pt>
                <c:pt idx="2474">
                  <c:v>5.0128999999999986E-2</c:v>
                </c:pt>
                <c:pt idx="2475">
                  <c:v>5.0130499999999988E-2</c:v>
                </c:pt>
                <c:pt idx="2476">
                  <c:v>5.0133499999999984E-2</c:v>
                </c:pt>
                <c:pt idx="2477">
                  <c:v>5.015349999999999E-2</c:v>
                </c:pt>
                <c:pt idx="2478">
                  <c:v>5.014349999999998E-2</c:v>
                </c:pt>
                <c:pt idx="2479">
                  <c:v>5.0151999999999974E-2</c:v>
                </c:pt>
                <c:pt idx="2480">
                  <c:v>5.0145499999999975E-2</c:v>
                </c:pt>
                <c:pt idx="2481">
                  <c:v>5.0136999999999973E-2</c:v>
                </c:pt>
                <c:pt idx="2482">
                  <c:v>5.0122499999999973E-2</c:v>
                </c:pt>
                <c:pt idx="2483">
                  <c:v>5.0114999999999972E-2</c:v>
                </c:pt>
                <c:pt idx="2484">
                  <c:v>5.0095499999999973E-2</c:v>
                </c:pt>
                <c:pt idx="2485">
                  <c:v>5.0084499999999962E-2</c:v>
                </c:pt>
                <c:pt idx="2486">
                  <c:v>5.0078999999999957E-2</c:v>
                </c:pt>
                <c:pt idx="2487">
                  <c:v>5.0063999999999956E-2</c:v>
                </c:pt>
                <c:pt idx="2488">
                  <c:v>5.0047499999999953E-2</c:v>
                </c:pt>
                <c:pt idx="2489">
                  <c:v>5.0032999999999959E-2</c:v>
                </c:pt>
                <c:pt idx="2490">
                  <c:v>5.0011499999999959E-2</c:v>
                </c:pt>
                <c:pt idx="2491">
                  <c:v>4.9987999999999977E-2</c:v>
                </c:pt>
                <c:pt idx="2492">
                  <c:v>4.9968999999999972E-2</c:v>
                </c:pt>
                <c:pt idx="2493">
                  <c:v>4.9948499999999986E-2</c:v>
                </c:pt>
                <c:pt idx="2494">
                  <c:v>4.9933499999999992E-2</c:v>
                </c:pt>
                <c:pt idx="2495">
                  <c:v>4.9916999999999989E-2</c:v>
                </c:pt>
                <c:pt idx="2496">
                  <c:v>4.9898999999999999E-2</c:v>
                </c:pt>
                <c:pt idx="2497">
                  <c:v>4.9906999999999993E-2</c:v>
                </c:pt>
                <c:pt idx="2498">
                  <c:v>4.9889500000000003E-2</c:v>
                </c:pt>
                <c:pt idx="2499">
                  <c:v>4.9874999999999982E-2</c:v>
                </c:pt>
                <c:pt idx="2500">
                  <c:v>4.9839999999999988E-2</c:v>
                </c:pt>
                <c:pt idx="2501">
                  <c:v>4.9818999999999988E-2</c:v>
                </c:pt>
                <c:pt idx="2502">
                  <c:v>4.980649999999999E-2</c:v>
                </c:pt>
                <c:pt idx="2503">
                  <c:v>4.9794499999999992E-2</c:v>
                </c:pt>
                <c:pt idx="2504">
                  <c:v>4.9794999999999999E-2</c:v>
                </c:pt>
                <c:pt idx="2505">
                  <c:v>4.9786999999999991E-2</c:v>
                </c:pt>
                <c:pt idx="2506">
                  <c:v>4.9776499999999987E-2</c:v>
                </c:pt>
                <c:pt idx="2507">
                  <c:v>4.9768E-2</c:v>
                </c:pt>
                <c:pt idx="2508">
                  <c:v>4.9756999999999989E-2</c:v>
                </c:pt>
                <c:pt idx="2509">
                  <c:v>4.9752999999999999E-2</c:v>
                </c:pt>
                <c:pt idx="2510">
                  <c:v>4.9754000000000007E-2</c:v>
                </c:pt>
                <c:pt idx="2511">
                  <c:v>4.9749499999999995E-2</c:v>
                </c:pt>
                <c:pt idx="2512">
                  <c:v>4.9746500000000006E-2</c:v>
                </c:pt>
                <c:pt idx="2513">
                  <c:v>4.9745999999999985E-2</c:v>
                </c:pt>
                <c:pt idx="2514">
                  <c:v>4.9739999999999993E-2</c:v>
                </c:pt>
                <c:pt idx="2515">
                  <c:v>4.9727499999999987E-2</c:v>
                </c:pt>
                <c:pt idx="2516">
                  <c:v>4.9729999999999996E-2</c:v>
                </c:pt>
                <c:pt idx="2517">
                  <c:v>4.9729999999999989E-2</c:v>
                </c:pt>
                <c:pt idx="2518">
                  <c:v>4.9712500000000007E-2</c:v>
                </c:pt>
                <c:pt idx="2519">
                  <c:v>4.9717499999999998E-2</c:v>
                </c:pt>
                <c:pt idx="2520">
                  <c:v>4.9705500000000014E-2</c:v>
                </c:pt>
                <c:pt idx="2521">
                  <c:v>4.9710000000000018E-2</c:v>
                </c:pt>
                <c:pt idx="2522">
                  <c:v>4.9715500000000017E-2</c:v>
                </c:pt>
                <c:pt idx="2523">
                  <c:v>4.9714999999999995E-2</c:v>
                </c:pt>
                <c:pt idx="2524">
                  <c:v>4.9724500000000005E-2</c:v>
                </c:pt>
                <c:pt idx="2525">
                  <c:v>4.9728500000000002E-2</c:v>
                </c:pt>
                <c:pt idx="2526">
                  <c:v>4.9730500000000004E-2</c:v>
                </c:pt>
                <c:pt idx="2527">
                  <c:v>4.9725000000000012E-2</c:v>
                </c:pt>
                <c:pt idx="2528">
                  <c:v>4.973250000000002E-2</c:v>
                </c:pt>
                <c:pt idx="2529">
                  <c:v>4.9741000000000014E-2</c:v>
                </c:pt>
                <c:pt idx="2530">
                  <c:v>4.9741500000000015E-2</c:v>
                </c:pt>
                <c:pt idx="2531">
                  <c:v>4.9744000000000017E-2</c:v>
                </c:pt>
                <c:pt idx="2532">
                  <c:v>4.9738000000000018E-2</c:v>
                </c:pt>
                <c:pt idx="2533">
                  <c:v>4.9749000000000008E-2</c:v>
                </c:pt>
                <c:pt idx="2534">
                  <c:v>4.97475E-2</c:v>
                </c:pt>
                <c:pt idx="2535">
                  <c:v>4.9745500000000005E-2</c:v>
                </c:pt>
                <c:pt idx="2536">
                  <c:v>4.9738499999999998E-2</c:v>
                </c:pt>
                <c:pt idx="2537">
                  <c:v>4.9739999999999993E-2</c:v>
                </c:pt>
                <c:pt idx="2538">
                  <c:v>4.9734499999999994E-2</c:v>
                </c:pt>
                <c:pt idx="2539">
                  <c:v>4.9729999999999996E-2</c:v>
                </c:pt>
                <c:pt idx="2540">
                  <c:v>4.9728499999999995E-2</c:v>
                </c:pt>
                <c:pt idx="2541">
                  <c:v>4.9730999999999997E-2</c:v>
                </c:pt>
                <c:pt idx="2542">
                  <c:v>4.9728000000000001E-2</c:v>
                </c:pt>
                <c:pt idx="2543">
                  <c:v>4.9729500000000003E-2</c:v>
                </c:pt>
                <c:pt idx="2544">
                  <c:v>4.9734500000000008E-2</c:v>
                </c:pt>
                <c:pt idx="2545">
                  <c:v>4.9741000000000007E-2</c:v>
                </c:pt>
                <c:pt idx="2546">
                  <c:v>4.9762000000000001E-2</c:v>
                </c:pt>
                <c:pt idx="2547">
                  <c:v>4.9774000000000006E-2</c:v>
                </c:pt>
                <c:pt idx="2548">
                  <c:v>4.9779499999999997E-2</c:v>
                </c:pt>
                <c:pt idx="2549">
                  <c:v>4.9792500000000003E-2</c:v>
                </c:pt>
                <c:pt idx="2550">
                  <c:v>4.9798000000000002E-2</c:v>
                </c:pt>
                <c:pt idx="2551">
                  <c:v>4.979900000000001E-2</c:v>
                </c:pt>
                <c:pt idx="2552">
                  <c:v>4.9815000000000005E-2</c:v>
                </c:pt>
                <c:pt idx="2553">
                  <c:v>4.9832500000000009E-2</c:v>
                </c:pt>
                <c:pt idx="2554">
                  <c:v>4.9847000000000009E-2</c:v>
                </c:pt>
                <c:pt idx="2555">
                  <c:v>4.9860500000000002E-2</c:v>
                </c:pt>
                <c:pt idx="2556">
                  <c:v>4.9860000000000015E-2</c:v>
                </c:pt>
                <c:pt idx="2557">
                  <c:v>4.987800000000002E-2</c:v>
                </c:pt>
                <c:pt idx="2558">
                  <c:v>4.9901000000000015E-2</c:v>
                </c:pt>
                <c:pt idx="2559">
                  <c:v>4.9922000000000015E-2</c:v>
                </c:pt>
                <c:pt idx="2560">
                  <c:v>4.9934500000000014E-2</c:v>
                </c:pt>
                <c:pt idx="2561">
                  <c:v>4.9951000000000023E-2</c:v>
                </c:pt>
                <c:pt idx="2562">
                  <c:v>4.9967000000000025E-2</c:v>
                </c:pt>
                <c:pt idx="2563">
                  <c:v>4.9976500000000021E-2</c:v>
                </c:pt>
                <c:pt idx="2564">
                  <c:v>4.9963500000000022E-2</c:v>
                </c:pt>
                <c:pt idx="2565">
                  <c:v>4.9968000000000033E-2</c:v>
                </c:pt>
                <c:pt idx="2566">
                  <c:v>4.9976500000000028E-2</c:v>
                </c:pt>
                <c:pt idx="2567">
                  <c:v>4.9988000000000019E-2</c:v>
                </c:pt>
                <c:pt idx="2568">
                  <c:v>4.9993000000000024E-2</c:v>
                </c:pt>
                <c:pt idx="2569">
                  <c:v>5.0008500000000025E-2</c:v>
                </c:pt>
                <c:pt idx="2570">
                  <c:v>5.002150000000001E-2</c:v>
                </c:pt>
                <c:pt idx="2571">
                  <c:v>5.0025500000000028E-2</c:v>
                </c:pt>
                <c:pt idx="2572">
                  <c:v>5.004150000000003E-2</c:v>
                </c:pt>
                <c:pt idx="2573">
                  <c:v>5.0039500000000035E-2</c:v>
                </c:pt>
                <c:pt idx="2574">
                  <c:v>5.004150000000003E-2</c:v>
                </c:pt>
                <c:pt idx="2575">
                  <c:v>5.0045500000000027E-2</c:v>
                </c:pt>
                <c:pt idx="2576">
                  <c:v>5.0053000000000021E-2</c:v>
                </c:pt>
                <c:pt idx="2577">
                  <c:v>5.0050500000000026E-2</c:v>
                </c:pt>
                <c:pt idx="2578">
                  <c:v>5.0044500000000013E-2</c:v>
                </c:pt>
                <c:pt idx="2579">
                  <c:v>5.0046000000000014E-2</c:v>
                </c:pt>
                <c:pt idx="2580">
                  <c:v>5.0049500000000018E-2</c:v>
                </c:pt>
                <c:pt idx="2581">
                  <c:v>5.0038500000000027E-2</c:v>
                </c:pt>
                <c:pt idx="2582">
                  <c:v>5.0039500000000021E-2</c:v>
                </c:pt>
                <c:pt idx="2583">
                  <c:v>5.0133500000000025E-2</c:v>
                </c:pt>
                <c:pt idx="2584">
                  <c:v>5.015900000000003E-2</c:v>
                </c:pt>
                <c:pt idx="2585">
                  <c:v>5.0151500000000022E-2</c:v>
                </c:pt>
                <c:pt idx="2586">
                  <c:v>5.0163000000000027E-2</c:v>
                </c:pt>
                <c:pt idx="2587">
                  <c:v>5.016950000000002E-2</c:v>
                </c:pt>
                <c:pt idx="2588">
                  <c:v>5.0117000000000023E-2</c:v>
                </c:pt>
                <c:pt idx="2589">
                  <c:v>5.0115500000000014E-2</c:v>
                </c:pt>
                <c:pt idx="2590">
                  <c:v>5.0133999999999998E-2</c:v>
                </c:pt>
                <c:pt idx="2591">
                  <c:v>5.0142500000000013E-2</c:v>
                </c:pt>
                <c:pt idx="2592">
                  <c:v>5.0150000000000007E-2</c:v>
                </c:pt>
                <c:pt idx="2593">
                  <c:v>5.0162000000000005E-2</c:v>
                </c:pt>
                <c:pt idx="2594">
                  <c:v>5.0192000000000007E-2</c:v>
                </c:pt>
                <c:pt idx="2595">
                  <c:v>5.0226000000000007E-2</c:v>
                </c:pt>
                <c:pt idx="2596">
                  <c:v>5.0254500000000001E-2</c:v>
                </c:pt>
                <c:pt idx="2597">
                  <c:v>5.0287000000000005E-2</c:v>
                </c:pt>
                <c:pt idx="2598">
                  <c:v>5.0321999999999999E-2</c:v>
                </c:pt>
                <c:pt idx="2599">
                  <c:v>5.0357499999999993E-2</c:v>
                </c:pt>
                <c:pt idx="2600">
                  <c:v>5.0391499999999992E-2</c:v>
                </c:pt>
                <c:pt idx="2601">
                  <c:v>5.0423499999999989E-2</c:v>
                </c:pt>
                <c:pt idx="2602">
                  <c:v>5.0453999999999999E-2</c:v>
                </c:pt>
                <c:pt idx="2603">
                  <c:v>5.0495999999999992E-2</c:v>
                </c:pt>
                <c:pt idx="2604">
                  <c:v>5.0529999999999985E-2</c:v>
                </c:pt>
                <c:pt idx="2605">
                  <c:v>5.0571999999999992E-2</c:v>
                </c:pt>
                <c:pt idx="2606">
                  <c:v>5.0618999999999997E-2</c:v>
                </c:pt>
                <c:pt idx="2607">
                  <c:v>5.0664499999999994E-2</c:v>
                </c:pt>
                <c:pt idx="2608">
                  <c:v>5.0704999999999993E-2</c:v>
                </c:pt>
                <c:pt idx="2609">
                  <c:v>5.0753499999999986E-2</c:v>
                </c:pt>
                <c:pt idx="2610">
                  <c:v>5.0783499999999988E-2</c:v>
                </c:pt>
                <c:pt idx="2611">
                  <c:v>5.0828999999999985E-2</c:v>
                </c:pt>
                <c:pt idx="2612">
                  <c:v>5.0876499999999991E-2</c:v>
                </c:pt>
                <c:pt idx="2613">
                  <c:v>5.0924499999999984E-2</c:v>
                </c:pt>
                <c:pt idx="2614">
                  <c:v>5.0952999999999998E-2</c:v>
                </c:pt>
                <c:pt idx="2615">
                  <c:v>5.0993000000000004E-2</c:v>
                </c:pt>
                <c:pt idx="2616">
                  <c:v>5.1050000000000005E-2</c:v>
                </c:pt>
                <c:pt idx="2617">
                  <c:v>5.1129500000000008E-2</c:v>
                </c:pt>
                <c:pt idx="2618">
                  <c:v>5.1181000000000004E-2</c:v>
                </c:pt>
                <c:pt idx="2619">
                  <c:v>5.1221499999999996E-2</c:v>
                </c:pt>
                <c:pt idx="2620">
                  <c:v>5.1276999999999996E-2</c:v>
                </c:pt>
                <c:pt idx="2621">
                  <c:v>5.1319999999999998E-2</c:v>
                </c:pt>
                <c:pt idx="2622">
                  <c:v>5.1388999999999997E-2</c:v>
                </c:pt>
                <c:pt idx="2623">
                  <c:v>5.1433499999999993E-2</c:v>
                </c:pt>
                <c:pt idx="2624">
                  <c:v>5.1474999999999993E-2</c:v>
                </c:pt>
                <c:pt idx="2625">
                  <c:v>5.1518999999999995E-2</c:v>
                </c:pt>
                <c:pt idx="2626">
                  <c:v>5.1564499999999985E-2</c:v>
                </c:pt>
                <c:pt idx="2627">
                  <c:v>5.1629499999999995E-2</c:v>
                </c:pt>
                <c:pt idx="2628">
                  <c:v>5.1689499999999985E-2</c:v>
                </c:pt>
                <c:pt idx="2629">
                  <c:v>5.1734499999999989E-2</c:v>
                </c:pt>
                <c:pt idx="2630">
                  <c:v>5.1790500000000003E-2</c:v>
                </c:pt>
                <c:pt idx="2631">
                  <c:v>5.1847499999999984E-2</c:v>
                </c:pt>
                <c:pt idx="2632">
                  <c:v>5.1903499999999984E-2</c:v>
                </c:pt>
                <c:pt idx="2633">
                  <c:v>5.1963999999999989E-2</c:v>
                </c:pt>
                <c:pt idx="2634">
                  <c:v>5.2024999999999988E-2</c:v>
                </c:pt>
                <c:pt idx="2635">
                  <c:v>5.208249999999999E-2</c:v>
                </c:pt>
                <c:pt idx="2636">
                  <c:v>5.2146499999999998E-2</c:v>
                </c:pt>
                <c:pt idx="2637">
                  <c:v>5.2212499999999988E-2</c:v>
                </c:pt>
                <c:pt idx="2638">
                  <c:v>5.2262499999999983E-2</c:v>
                </c:pt>
                <c:pt idx="2639">
                  <c:v>5.2335499999999986E-2</c:v>
                </c:pt>
                <c:pt idx="2640">
                  <c:v>5.2400999999999982E-2</c:v>
                </c:pt>
                <c:pt idx="2641">
                  <c:v>5.2469499999999988E-2</c:v>
                </c:pt>
                <c:pt idx="2642">
                  <c:v>5.2538499999999988E-2</c:v>
                </c:pt>
                <c:pt idx="2643">
                  <c:v>5.2616499999999983E-2</c:v>
                </c:pt>
                <c:pt idx="2644">
                  <c:v>5.2690999999999981E-2</c:v>
                </c:pt>
                <c:pt idx="2645">
                  <c:v>5.2767999999999989E-2</c:v>
                </c:pt>
                <c:pt idx="2646">
                  <c:v>5.2841499999999986E-2</c:v>
                </c:pt>
                <c:pt idx="2647">
                  <c:v>5.2908999999999991E-2</c:v>
                </c:pt>
                <c:pt idx="2648">
                  <c:v>5.2991999999999991E-2</c:v>
                </c:pt>
                <c:pt idx="2649">
                  <c:v>5.3072499999999988E-2</c:v>
                </c:pt>
                <c:pt idx="2650">
                  <c:v>5.3149999999999996E-2</c:v>
                </c:pt>
                <c:pt idx="2651">
                  <c:v>5.3224999999999988E-2</c:v>
                </c:pt>
                <c:pt idx="2652">
                  <c:v>5.3281499999999989E-2</c:v>
                </c:pt>
                <c:pt idx="2653">
                  <c:v>5.3365499999999982E-2</c:v>
                </c:pt>
                <c:pt idx="2654">
                  <c:v>5.3454499999999988E-2</c:v>
                </c:pt>
                <c:pt idx="2655">
                  <c:v>5.3526999999999984E-2</c:v>
                </c:pt>
                <c:pt idx="2656">
                  <c:v>5.3618499999999986E-2</c:v>
                </c:pt>
                <c:pt idx="2657">
                  <c:v>5.3685499999999983E-2</c:v>
                </c:pt>
                <c:pt idx="2658">
                  <c:v>5.3761499999999983E-2</c:v>
                </c:pt>
                <c:pt idx="2659">
                  <c:v>5.383099999999999E-2</c:v>
                </c:pt>
                <c:pt idx="2660">
                  <c:v>5.3913499999999989E-2</c:v>
                </c:pt>
                <c:pt idx="2661">
                  <c:v>5.399049999999999E-2</c:v>
                </c:pt>
                <c:pt idx="2662">
                  <c:v>5.4073999999999983E-2</c:v>
                </c:pt>
                <c:pt idx="2663">
                  <c:v>5.4164499999999983E-2</c:v>
                </c:pt>
                <c:pt idx="2664">
                  <c:v>5.4241999999999985E-2</c:v>
                </c:pt>
                <c:pt idx="2665">
                  <c:v>5.4321499999999974E-2</c:v>
                </c:pt>
                <c:pt idx="2666">
                  <c:v>5.4391499999999961E-2</c:v>
                </c:pt>
                <c:pt idx="2667">
                  <c:v>5.4480499999999966E-2</c:v>
                </c:pt>
                <c:pt idx="2668">
                  <c:v>5.4566499999999962E-2</c:v>
                </c:pt>
                <c:pt idx="2669">
                  <c:v>5.4653499999999966E-2</c:v>
                </c:pt>
                <c:pt idx="2670">
                  <c:v>5.4735999999999965E-2</c:v>
                </c:pt>
                <c:pt idx="2671">
                  <c:v>5.4809499999999976E-2</c:v>
                </c:pt>
                <c:pt idx="2672">
                  <c:v>5.4894499999999971E-2</c:v>
                </c:pt>
                <c:pt idx="2673">
                  <c:v>5.4980499999999981E-2</c:v>
                </c:pt>
                <c:pt idx="2674">
                  <c:v>5.5050999999999989E-2</c:v>
                </c:pt>
                <c:pt idx="2675">
                  <c:v>5.5127999999999976E-2</c:v>
                </c:pt>
                <c:pt idx="2676">
                  <c:v>5.5207499999999979E-2</c:v>
                </c:pt>
                <c:pt idx="2677">
                  <c:v>5.5289999999999992E-2</c:v>
                </c:pt>
                <c:pt idx="2678">
                  <c:v>5.5380999999999993E-2</c:v>
                </c:pt>
                <c:pt idx="2679">
                  <c:v>5.5457499999999993E-2</c:v>
                </c:pt>
                <c:pt idx="2680">
                  <c:v>5.5543999999999996E-2</c:v>
                </c:pt>
                <c:pt idx="2681">
                  <c:v>5.5640999999999996E-2</c:v>
                </c:pt>
                <c:pt idx="2682">
                  <c:v>5.572899999999998E-2</c:v>
                </c:pt>
                <c:pt idx="2683">
                  <c:v>5.5806499999999995E-2</c:v>
                </c:pt>
                <c:pt idx="2684">
                  <c:v>5.590599999999999E-2</c:v>
                </c:pt>
                <c:pt idx="2685">
                  <c:v>5.5993499999999995E-2</c:v>
                </c:pt>
                <c:pt idx="2686">
                  <c:v>5.6068499999999986E-2</c:v>
                </c:pt>
                <c:pt idx="2687">
                  <c:v>5.6157999999999993E-2</c:v>
                </c:pt>
                <c:pt idx="2688">
                  <c:v>5.624249999999998E-2</c:v>
                </c:pt>
                <c:pt idx="2689">
                  <c:v>5.6325499999999987E-2</c:v>
                </c:pt>
                <c:pt idx="2690">
                  <c:v>5.6408999999999987E-2</c:v>
                </c:pt>
                <c:pt idx="2691">
                  <c:v>5.6497999999999979E-2</c:v>
                </c:pt>
                <c:pt idx="2692">
                  <c:v>5.6590499999999988E-2</c:v>
                </c:pt>
                <c:pt idx="2693">
                  <c:v>5.6671499999999986E-2</c:v>
                </c:pt>
                <c:pt idx="2694">
                  <c:v>5.6755499999999993E-2</c:v>
                </c:pt>
                <c:pt idx="2695">
                  <c:v>5.6841999999999976E-2</c:v>
                </c:pt>
                <c:pt idx="2696">
                  <c:v>5.6930499999999974E-2</c:v>
                </c:pt>
                <c:pt idx="2697">
                  <c:v>5.7014999999999975E-2</c:v>
                </c:pt>
                <c:pt idx="2698">
                  <c:v>5.711699999999998E-2</c:v>
                </c:pt>
                <c:pt idx="2699">
                  <c:v>5.7202499999999983E-2</c:v>
                </c:pt>
                <c:pt idx="2700">
                  <c:v>5.7311999999999988E-2</c:v>
                </c:pt>
                <c:pt idx="2701">
                  <c:v>5.7402999999999989E-2</c:v>
                </c:pt>
                <c:pt idx="2702">
                  <c:v>5.7494499999999997E-2</c:v>
                </c:pt>
                <c:pt idx="2703">
                  <c:v>5.7587500000000007E-2</c:v>
                </c:pt>
                <c:pt idx="2704">
                  <c:v>5.7655000000000005E-2</c:v>
                </c:pt>
                <c:pt idx="2705">
                  <c:v>5.7763000000000016E-2</c:v>
                </c:pt>
                <c:pt idx="2706">
                  <c:v>5.7845000000000021E-2</c:v>
                </c:pt>
                <c:pt idx="2707">
                  <c:v>5.7936000000000015E-2</c:v>
                </c:pt>
                <c:pt idx="2708">
                  <c:v>5.8027000000000016E-2</c:v>
                </c:pt>
                <c:pt idx="2709">
                  <c:v>5.8113000000000012E-2</c:v>
                </c:pt>
                <c:pt idx="2710">
                  <c:v>5.8196000000000019E-2</c:v>
                </c:pt>
                <c:pt idx="2711">
                  <c:v>5.828750000000002E-2</c:v>
                </c:pt>
                <c:pt idx="2712">
                  <c:v>5.8386000000000021E-2</c:v>
                </c:pt>
                <c:pt idx="2713">
                  <c:v>5.8475000000000027E-2</c:v>
                </c:pt>
                <c:pt idx="2714">
                  <c:v>5.8559000000000035E-2</c:v>
                </c:pt>
                <c:pt idx="2715">
                  <c:v>5.8645000000000023E-2</c:v>
                </c:pt>
                <c:pt idx="2716">
                  <c:v>5.8723500000000019E-2</c:v>
                </c:pt>
                <c:pt idx="2717">
                  <c:v>5.8806500000000025E-2</c:v>
                </c:pt>
                <c:pt idx="2718">
                  <c:v>5.8904500000000019E-2</c:v>
                </c:pt>
                <c:pt idx="2719">
                  <c:v>5.8983000000000015E-2</c:v>
                </c:pt>
                <c:pt idx="2720">
                  <c:v>5.9072500000000021E-2</c:v>
                </c:pt>
                <c:pt idx="2721">
                  <c:v>5.9145000000000038E-2</c:v>
                </c:pt>
                <c:pt idx="2722">
                  <c:v>5.922050000000003E-2</c:v>
                </c:pt>
                <c:pt idx="2723">
                  <c:v>5.9306000000000039E-2</c:v>
                </c:pt>
                <c:pt idx="2724">
                  <c:v>5.9369500000000033E-2</c:v>
                </c:pt>
                <c:pt idx="2725">
                  <c:v>5.9442500000000037E-2</c:v>
                </c:pt>
                <c:pt idx="2726">
                  <c:v>5.9519000000000044E-2</c:v>
                </c:pt>
                <c:pt idx="2727">
                  <c:v>5.9607500000000042E-2</c:v>
                </c:pt>
                <c:pt idx="2728">
                  <c:v>5.968400000000005E-2</c:v>
                </c:pt>
                <c:pt idx="2729">
                  <c:v>5.9761500000000044E-2</c:v>
                </c:pt>
                <c:pt idx="2730">
                  <c:v>5.9835500000000048E-2</c:v>
                </c:pt>
                <c:pt idx="2731">
                  <c:v>5.9908500000000045E-2</c:v>
                </c:pt>
                <c:pt idx="2732">
                  <c:v>5.9993000000000046E-2</c:v>
                </c:pt>
                <c:pt idx="2733">
                  <c:v>6.0075000000000038E-2</c:v>
                </c:pt>
                <c:pt idx="2734">
                  <c:v>6.0146500000000047E-2</c:v>
                </c:pt>
                <c:pt idx="2735">
                  <c:v>6.0225000000000035E-2</c:v>
                </c:pt>
                <c:pt idx="2736">
                  <c:v>6.0310500000000052E-2</c:v>
                </c:pt>
                <c:pt idx="2737">
                  <c:v>6.0393000000000037E-2</c:v>
                </c:pt>
                <c:pt idx="2738">
                  <c:v>6.0462500000000051E-2</c:v>
                </c:pt>
                <c:pt idx="2739">
                  <c:v>6.0550000000000041E-2</c:v>
                </c:pt>
                <c:pt idx="2740">
                  <c:v>6.0630500000000059E-2</c:v>
                </c:pt>
                <c:pt idx="2741">
                  <c:v>6.0710500000000049E-2</c:v>
                </c:pt>
                <c:pt idx="2742">
                  <c:v>6.0809500000000051E-2</c:v>
                </c:pt>
                <c:pt idx="2743">
                  <c:v>6.0883000000000048E-2</c:v>
                </c:pt>
                <c:pt idx="2744">
                  <c:v>6.095450000000005E-2</c:v>
                </c:pt>
                <c:pt idx="2745">
                  <c:v>6.1018000000000058E-2</c:v>
                </c:pt>
                <c:pt idx="2746">
                  <c:v>6.107250000000005E-2</c:v>
                </c:pt>
                <c:pt idx="2747">
                  <c:v>6.1142000000000064E-2</c:v>
                </c:pt>
                <c:pt idx="2748">
                  <c:v>6.1213500000000066E-2</c:v>
                </c:pt>
                <c:pt idx="2749">
                  <c:v>6.1288000000000072E-2</c:v>
                </c:pt>
                <c:pt idx="2750">
                  <c:v>6.135600000000007E-2</c:v>
                </c:pt>
                <c:pt idx="2751">
                  <c:v>6.1435000000000066E-2</c:v>
                </c:pt>
                <c:pt idx="2752">
                  <c:v>6.1489000000000064E-2</c:v>
                </c:pt>
                <c:pt idx="2753">
                  <c:v>6.1550000000000063E-2</c:v>
                </c:pt>
                <c:pt idx="2754">
                  <c:v>6.1621500000000079E-2</c:v>
                </c:pt>
                <c:pt idx="2755">
                  <c:v>6.1685000000000073E-2</c:v>
                </c:pt>
                <c:pt idx="2756">
                  <c:v>6.1755000000000074E-2</c:v>
                </c:pt>
                <c:pt idx="2757">
                  <c:v>6.1803000000000087E-2</c:v>
                </c:pt>
                <c:pt idx="2758">
                  <c:v>6.1861000000000076E-2</c:v>
                </c:pt>
                <c:pt idx="2759">
                  <c:v>6.1915500000000075E-2</c:v>
                </c:pt>
                <c:pt idx="2760">
                  <c:v>6.1966500000000077E-2</c:v>
                </c:pt>
                <c:pt idx="2761">
                  <c:v>6.20240000000001E-2</c:v>
                </c:pt>
                <c:pt idx="2762">
                  <c:v>6.2085000000000098E-2</c:v>
                </c:pt>
                <c:pt idx="2763">
                  <c:v>6.21495000000001E-2</c:v>
                </c:pt>
                <c:pt idx="2764">
                  <c:v>6.2224500000000092E-2</c:v>
                </c:pt>
                <c:pt idx="2765">
                  <c:v>6.2287500000000086E-2</c:v>
                </c:pt>
                <c:pt idx="2766">
                  <c:v>6.2346000000000082E-2</c:v>
                </c:pt>
                <c:pt idx="2767">
                  <c:v>6.2405500000000079E-2</c:v>
                </c:pt>
                <c:pt idx="2768">
                  <c:v>6.2463000000000088E-2</c:v>
                </c:pt>
                <c:pt idx="2769">
                  <c:v>6.2522500000000078E-2</c:v>
                </c:pt>
                <c:pt idx="2770">
                  <c:v>6.258350000000007E-2</c:v>
                </c:pt>
                <c:pt idx="2771">
                  <c:v>6.2655000000000072E-2</c:v>
                </c:pt>
                <c:pt idx="2772">
                  <c:v>6.2720000000000067E-2</c:v>
                </c:pt>
                <c:pt idx="2773">
                  <c:v>6.2781500000000073E-2</c:v>
                </c:pt>
                <c:pt idx="2774">
                  <c:v>6.2854000000000076E-2</c:v>
                </c:pt>
                <c:pt idx="2775">
                  <c:v>6.2924500000000078E-2</c:v>
                </c:pt>
                <c:pt idx="2776">
                  <c:v>6.2988500000000072E-2</c:v>
                </c:pt>
                <c:pt idx="2777">
                  <c:v>6.3058000000000086E-2</c:v>
                </c:pt>
                <c:pt idx="2778">
                  <c:v>6.3132000000000091E-2</c:v>
                </c:pt>
                <c:pt idx="2779">
                  <c:v>6.3193000000000096E-2</c:v>
                </c:pt>
                <c:pt idx="2780">
                  <c:v>6.3259000000000093E-2</c:v>
                </c:pt>
                <c:pt idx="2781">
                  <c:v>6.3338000000000075E-2</c:v>
                </c:pt>
                <c:pt idx="2782">
                  <c:v>6.3409000000000063E-2</c:v>
                </c:pt>
                <c:pt idx="2783">
                  <c:v>6.3473000000000057E-2</c:v>
                </c:pt>
                <c:pt idx="2784">
                  <c:v>6.3512000000000055E-2</c:v>
                </c:pt>
                <c:pt idx="2785">
                  <c:v>6.3588000000000047E-2</c:v>
                </c:pt>
                <c:pt idx="2786">
                  <c:v>6.3655000000000059E-2</c:v>
                </c:pt>
                <c:pt idx="2787">
                  <c:v>6.3724000000000058E-2</c:v>
                </c:pt>
                <c:pt idx="2788">
                  <c:v>6.3849000000000058E-2</c:v>
                </c:pt>
                <c:pt idx="2789">
                  <c:v>6.3923000000000063E-2</c:v>
                </c:pt>
                <c:pt idx="2790">
                  <c:v>6.3977500000000076E-2</c:v>
                </c:pt>
                <c:pt idx="2791">
                  <c:v>6.4044000000000059E-2</c:v>
                </c:pt>
                <c:pt idx="2792">
                  <c:v>6.4112000000000058E-2</c:v>
                </c:pt>
                <c:pt idx="2793">
                  <c:v>6.4190000000000053E-2</c:v>
                </c:pt>
                <c:pt idx="2794">
                  <c:v>6.4234500000000055E-2</c:v>
                </c:pt>
                <c:pt idx="2795">
                  <c:v>6.428100000000006E-2</c:v>
                </c:pt>
                <c:pt idx="2796">
                  <c:v>6.4343500000000053E-2</c:v>
                </c:pt>
                <c:pt idx="2797">
                  <c:v>6.4390000000000058E-2</c:v>
                </c:pt>
                <c:pt idx="2798">
                  <c:v>6.4440000000000053E-2</c:v>
                </c:pt>
                <c:pt idx="2799">
                  <c:v>6.4488000000000059E-2</c:v>
                </c:pt>
                <c:pt idx="2800">
                  <c:v>6.4540500000000042E-2</c:v>
                </c:pt>
                <c:pt idx="2801">
                  <c:v>6.4583000000000043E-2</c:v>
                </c:pt>
                <c:pt idx="2802">
                  <c:v>6.4629500000000034E-2</c:v>
                </c:pt>
                <c:pt idx="2803">
                  <c:v>6.4672000000000021E-2</c:v>
                </c:pt>
                <c:pt idx="2804">
                  <c:v>6.4727000000000035E-2</c:v>
                </c:pt>
                <c:pt idx="2805">
                  <c:v>6.4772000000000038E-2</c:v>
                </c:pt>
                <c:pt idx="2806">
                  <c:v>6.4814000000000038E-2</c:v>
                </c:pt>
                <c:pt idx="2807">
                  <c:v>6.4857500000000026E-2</c:v>
                </c:pt>
                <c:pt idx="2808">
                  <c:v>6.4911000000000024E-2</c:v>
                </c:pt>
                <c:pt idx="2809">
                  <c:v>6.4947500000000019E-2</c:v>
                </c:pt>
                <c:pt idx="2810">
                  <c:v>6.4998000000000028E-2</c:v>
                </c:pt>
                <c:pt idx="2811">
                  <c:v>6.5043000000000017E-2</c:v>
                </c:pt>
                <c:pt idx="2812">
                  <c:v>6.5086500000000019E-2</c:v>
                </c:pt>
                <c:pt idx="2813">
                  <c:v>6.5136500000000014E-2</c:v>
                </c:pt>
                <c:pt idx="2814">
                  <c:v>6.5190500000000012E-2</c:v>
                </c:pt>
                <c:pt idx="2815">
                  <c:v>6.522550000000002E-2</c:v>
                </c:pt>
                <c:pt idx="2816">
                  <c:v>6.5255000000000021E-2</c:v>
                </c:pt>
                <c:pt idx="2817">
                  <c:v>6.5313500000000024E-2</c:v>
                </c:pt>
                <c:pt idx="2818">
                  <c:v>6.5392000000000033E-2</c:v>
                </c:pt>
                <c:pt idx="2819">
                  <c:v>6.5451000000000037E-2</c:v>
                </c:pt>
                <c:pt idx="2820">
                  <c:v>6.5497000000000027E-2</c:v>
                </c:pt>
                <c:pt idx="2821">
                  <c:v>6.5553000000000014E-2</c:v>
                </c:pt>
                <c:pt idx="2822">
                  <c:v>6.5594500000000042E-2</c:v>
                </c:pt>
                <c:pt idx="2823">
                  <c:v>6.5650000000000028E-2</c:v>
                </c:pt>
                <c:pt idx="2824">
                  <c:v>6.5709500000000032E-2</c:v>
                </c:pt>
                <c:pt idx="2825">
                  <c:v>6.5765000000000018E-2</c:v>
                </c:pt>
                <c:pt idx="2826">
                  <c:v>6.5825500000000023E-2</c:v>
                </c:pt>
                <c:pt idx="2827">
                  <c:v>6.5865000000000021E-2</c:v>
                </c:pt>
                <c:pt idx="2828">
                  <c:v>6.5914000000000014E-2</c:v>
                </c:pt>
                <c:pt idx="2829">
                  <c:v>6.5959500000000004E-2</c:v>
                </c:pt>
                <c:pt idx="2830">
                  <c:v>6.601700000000002E-2</c:v>
                </c:pt>
                <c:pt idx="2831">
                  <c:v>6.6065500000000027E-2</c:v>
                </c:pt>
                <c:pt idx="2832">
                  <c:v>6.611400000000002E-2</c:v>
                </c:pt>
                <c:pt idx="2833">
                  <c:v>6.6164500000000015E-2</c:v>
                </c:pt>
                <c:pt idx="2834">
                  <c:v>6.6200000000000023E-2</c:v>
                </c:pt>
                <c:pt idx="2835">
                  <c:v>6.626700000000002E-2</c:v>
                </c:pt>
                <c:pt idx="2836">
                  <c:v>6.6303000000000001E-2</c:v>
                </c:pt>
                <c:pt idx="2837">
                  <c:v>6.6366500000000009E-2</c:v>
                </c:pt>
                <c:pt idx="2838">
                  <c:v>6.6424499999999997E-2</c:v>
                </c:pt>
                <c:pt idx="2839">
                  <c:v>6.6469000000000014E-2</c:v>
                </c:pt>
                <c:pt idx="2840">
                  <c:v>6.6521000000000011E-2</c:v>
                </c:pt>
                <c:pt idx="2841">
                  <c:v>6.6567000000000001E-2</c:v>
                </c:pt>
                <c:pt idx="2842">
                  <c:v>6.6605500000000012E-2</c:v>
                </c:pt>
                <c:pt idx="2843">
                  <c:v>6.6647000000000012E-2</c:v>
                </c:pt>
                <c:pt idx="2844">
                  <c:v>6.6703500000000013E-2</c:v>
                </c:pt>
                <c:pt idx="2845">
                  <c:v>6.6746000000000014E-2</c:v>
                </c:pt>
                <c:pt idx="2846">
                  <c:v>6.6800000000000012E-2</c:v>
                </c:pt>
                <c:pt idx="2847">
                  <c:v>6.6864000000000021E-2</c:v>
                </c:pt>
                <c:pt idx="2848">
                  <c:v>6.6907000000000022E-2</c:v>
                </c:pt>
                <c:pt idx="2849">
                  <c:v>6.6952000000000012E-2</c:v>
                </c:pt>
                <c:pt idx="2850">
                  <c:v>6.7000000000000018E-2</c:v>
                </c:pt>
                <c:pt idx="2851">
                  <c:v>6.7053000000000029E-2</c:v>
                </c:pt>
                <c:pt idx="2852">
                  <c:v>6.7112500000000019E-2</c:v>
                </c:pt>
                <c:pt idx="2853">
                  <c:v>6.7161000000000026E-2</c:v>
                </c:pt>
                <c:pt idx="2854">
                  <c:v>6.7193000000000017E-2</c:v>
                </c:pt>
                <c:pt idx="2855">
                  <c:v>6.7232500000000014E-2</c:v>
                </c:pt>
                <c:pt idx="2856">
                  <c:v>6.7301000000000014E-2</c:v>
                </c:pt>
                <c:pt idx="2857">
                  <c:v>6.7345500000000016E-2</c:v>
                </c:pt>
                <c:pt idx="2858">
                  <c:v>6.7380000000000023E-2</c:v>
                </c:pt>
                <c:pt idx="2859">
                  <c:v>6.7427500000000015E-2</c:v>
                </c:pt>
                <c:pt idx="2860">
                  <c:v>6.7469000000000015E-2</c:v>
                </c:pt>
                <c:pt idx="2861">
                  <c:v>6.7513500000000018E-2</c:v>
                </c:pt>
                <c:pt idx="2862">
                  <c:v>6.757450000000001E-2</c:v>
                </c:pt>
                <c:pt idx="2863">
                  <c:v>6.7615000000000022E-2</c:v>
                </c:pt>
                <c:pt idx="2864">
                  <c:v>6.7661000000000027E-2</c:v>
                </c:pt>
                <c:pt idx="2865">
                  <c:v>6.7706500000000003E-2</c:v>
                </c:pt>
                <c:pt idx="2866">
                  <c:v>6.7757999999999999E-2</c:v>
                </c:pt>
                <c:pt idx="2867">
                  <c:v>6.7799000000000012E-2</c:v>
                </c:pt>
                <c:pt idx="2868">
                  <c:v>6.7864500000000008E-2</c:v>
                </c:pt>
                <c:pt idx="2869">
                  <c:v>6.7907499999999996E-2</c:v>
                </c:pt>
                <c:pt idx="2870">
                  <c:v>6.7959000000000006E-2</c:v>
                </c:pt>
                <c:pt idx="2871">
                  <c:v>6.8016000000000007E-2</c:v>
                </c:pt>
                <c:pt idx="2872">
                  <c:v>6.8043000000000006E-2</c:v>
                </c:pt>
                <c:pt idx="2873">
                  <c:v>6.8079500000000015E-2</c:v>
                </c:pt>
                <c:pt idx="2874">
                  <c:v>6.8122500000000002E-2</c:v>
                </c:pt>
                <c:pt idx="2875">
                  <c:v>6.816800000000002E-2</c:v>
                </c:pt>
                <c:pt idx="2876">
                  <c:v>6.822350000000002E-2</c:v>
                </c:pt>
                <c:pt idx="2877">
                  <c:v>6.8281000000000022E-2</c:v>
                </c:pt>
                <c:pt idx="2878">
                  <c:v>6.8325000000000011E-2</c:v>
                </c:pt>
                <c:pt idx="2879">
                  <c:v>6.8368500000000013E-2</c:v>
                </c:pt>
                <c:pt idx="2880">
                  <c:v>6.8427500000000016E-2</c:v>
                </c:pt>
                <c:pt idx="2881">
                  <c:v>6.846900000000003E-2</c:v>
                </c:pt>
                <c:pt idx="2882">
                  <c:v>6.851450000000002E-2</c:v>
                </c:pt>
                <c:pt idx="2883">
                  <c:v>6.857000000000002E-2</c:v>
                </c:pt>
                <c:pt idx="2884">
                  <c:v>6.8647500000000014E-2</c:v>
                </c:pt>
                <c:pt idx="2885">
                  <c:v>6.8689500000000014E-2</c:v>
                </c:pt>
                <c:pt idx="2886">
                  <c:v>6.8745000000000014E-2</c:v>
                </c:pt>
                <c:pt idx="2887">
                  <c:v>6.8805500000000033E-2</c:v>
                </c:pt>
                <c:pt idx="2888">
                  <c:v>6.886800000000004E-2</c:v>
                </c:pt>
                <c:pt idx="2889">
                  <c:v>6.8922500000000039E-2</c:v>
                </c:pt>
                <c:pt idx="2890">
                  <c:v>6.8988000000000035E-2</c:v>
                </c:pt>
                <c:pt idx="2891">
                  <c:v>6.9047500000000039E-2</c:v>
                </c:pt>
                <c:pt idx="2892">
                  <c:v>6.9096500000000033E-2</c:v>
                </c:pt>
                <c:pt idx="2893">
                  <c:v>6.9162000000000029E-2</c:v>
                </c:pt>
                <c:pt idx="2894">
                  <c:v>6.9211500000000037E-2</c:v>
                </c:pt>
                <c:pt idx="2895">
                  <c:v>6.926050000000003E-2</c:v>
                </c:pt>
                <c:pt idx="2896">
                  <c:v>6.9305000000000033E-2</c:v>
                </c:pt>
                <c:pt idx="2897">
                  <c:v>6.935700000000003E-2</c:v>
                </c:pt>
                <c:pt idx="2898">
                  <c:v>6.9406000000000023E-2</c:v>
                </c:pt>
                <c:pt idx="2899">
                  <c:v>6.9459000000000021E-2</c:v>
                </c:pt>
                <c:pt idx="2900">
                  <c:v>6.9502500000000023E-2</c:v>
                </c:pt>
                <c:pt idx="2901">
                  <c:v>6.9561500000000026E-2</c:v>
                </c:pt>
                <c:pt idx="2902">
                  <c:v>6.9605500000000028E-2</c:v>
                </c:pt>
                <c:pt idx="2903">
                  <c:v>6.9650500000000018E-2</c:v>
                </c:pt>
                <c:pt idx="2904">
                  <c:v>6.970400000000003E-2</c:v>
                </c:pt>
                <c:pt idx="2905">
                  <c:v>6.9739500000000024E-2</c:v>
                </c:pt>
                <c:pt idx="2906">
                  <c:v>6.979100000000002E-2</c:v>
                </c:pt>
                <c:pt idx="2907">
                  <c:v>6.9837000000000024E-2</c:v>
                </c:pt>
                <c:pt idx="2908">
                  <c:v>6.9851000000000024E-2</c:v>
                </c:pt>
                <c:pt idx="2909">
                  <c:v>6.9892500000000024E-2</c:v>
                </c:pt>
                <c:pt idx="2910">
                  <c:v>6.9966000000000014E-2</c:v>
                </c:pt>
                <c:pt idx="2911">
                  <c:v>7.0010500000000017E-2</c:v>
                </c:pt>
                <c:pt idx="2912">
                  <c:v>7.0044000000000009E-2</c:v>
                </c:pt>
                <c:pt idx="2913">
                  <c:v>7.0090500000000014E-2</c:v>
                </c:pt>
                <c:pt idx="2914">
                  <c:v>7.0147500000000015E-2</c:v>
                </c:pt>
                <c:pt idx="2915">
                  <c:v>7.0197000000000023E-2</c:v>
                </c:pt>
                <c:pt idx="2916">
                  <c:v>7.025300000000001E-2</c:v>
                </c:pt>
                <c:pt idx="2917">
                  <c:v>7.030900000000001E-2</c:v>
                </c:pt>
                <c:pt idx="2918">
                  <c:v>7.037400000000002E-2</c:v>
                </c:pt>
                <c:pt idx="2919">
                  <c:v>7.042600000000003E-2</c:v>
                </c:pt>
                <c:pt idx="2920">
                  <c:v>7.0482500000000017E-2</c:v>
                </c:pt>
                <c:pt idx="2921">
                  <c:v>7.0542000000000021E-2</c:v>
                </c:pt>
                <c:pt idx="2922">
                  <c:v>7.0611500000000008E-2</c:v>
                </c:pt>
                <c:pt idx="2923">
                  <c:v>7.0667500000000022E-2</c:v>
                </c:pt>
                <c:pt idx="2924">
                  <c:v>7.0727000000000012E-2</c:v>
                </c:pt>
                <c:pt idx="2925">
                  <c:v>7.0788500000000004E-2</c:v>
                </c:pt>
                <c:pt idx="2926">
                  <c:v>7.0842500000000017E-2</c:v>
                </c:pt>
                <c:pt idx="2927">
                  <c:v>7.08955E-2</c:v>
                </c:pt>
                <c:pt idx="2928">
                  <c:v>7.0942500000000006E-2</c:v>
                </c:pt>
                <c:pt idx="2929">
                  <c:v>7.1005499999999999E-2</c:v>
                </c:pt>
                <c:pt idx="2930">
                  <c:v>7.1080499999999991E-2</c:v>
                </c:pt>
                <c:pt idx="2931">
                  <c:v>7.1134499999999989E-2</c:v>
                </c:pt>
                <c:pt idx="2932">
                  <c:v>7.1192499999999978E-2</c:v>
                </c:pt>
                <c:pt idx="2933">
                  <c:v>7.1239999999999984E-2</c:v>
                </c:pt>
                <c:pt idx="2934">
                  <c:v>7.1310499999999985E-2</c:v>
                </c:pt>
                <c:pt idx="2935">
                  <c:v>7.1377499999999997E-2</c:v>
                </c:pt>
                <c:pt idx="2936">
                  <c:v>7.1439499999999989E-2</c:v>
                </c:pt>
                <c:pt idx="2937">
                  <c:v>7.149549999999999E-2</c:v>
                </c:pt>
                <c:pt idx="2938">
                  <c:v>7.1558999999999984E-2</c:v>
                </c:pt>
                <c:pt idx="2939">
                  <c:v>7.1625999999999981E-2</c:v>
                </c:pt>
                <c:pt idx="2940">
                  <c:v>7.1679499999999979E-2</c:v>
                </c:pt>
                <c:pt idx="2941">
                  <c:v>7.1740499999999971E-2</c:v>
                </c:pt>
                <c:pt idx="2942">
                  <c:v>7.1778499999999981E-2</c:v>
                </c:pt>
                <c:pt idx="2943">
                  <c:v>7.1839499999999987E-2</c:v>
                </c:pt>
                <c:pt idx="2944">
                  <c:v>7.1908499999999986E-2</c:v>
                </c:pt>
                <c:pt idx="2945">
                  <c:v>7.1978499999999987E-2</c:v>
                </c:pt>
                <c:pt idx="2946">
                  <c:v>7.2043499999999996E-2</c:v>
                </c:pt>
                <c:pt idx="2947">
                  <c:v>7.210999999999998E-2</c:v>
                </c:pt>
                <c:pt idx="2948">
                  <c:v>7.2169499999999984E-2</c:v>
                </c:pt>
                <c:pt idx="2949">
                  <c:v>7.2224999999999998E-2</c:v>
                </c:pt>
                <c:pt idx="2950">
                  <c:v>7.2282999999999986E-2</c:v>
                </c:pt>
                <c:pt idx="2951">
                  <c:v>7.233450000000001E-2</c:v>
                </c:pt>
                <c:pt idx="2952">
                  <c:v>7.2404999999999997E-2</c:v>
                </c:pt>
                <c:pt idx="2953">
                  <c:v>7.2466499999999975E-2</c:v>
                </c:pt>
                <c:pt idx="2954">
                  <c:v>7.2509499999999991E-2</c:v>
                </c:pt>
                <c:pt idx="2955">
                  <c:v>7.2564999999999991E-2</c:v>
                </c:pt>
                <c:pt idx="2956">
                  <c:v>7.260999999999998E-2</c:v>
                </c:pt>
                <c:pt idx="2957">
                  <c:v>7.2683499999999998E-2</c:v>
                </c:pt>
                <c:pt idx="2958">
                  <c:v>7.2732999999999992E-2</c:v>
                </c:pt>
                <c:pt idx="2959">
                  <c:v>7.2795499999999999E-2</c:v>
                </c:pt>
                <c:pt idx="2960">
                  <c:v>7.2875499999999996E-2</c:v>
                </c:pt>
                <c:pt idx="2961">
                  <c:v>7.2934499999999985E-2</c:v>
                </c:pt>
                <c:pt idx="2962">
                  <c:v>7.3003499999999985E-2</c:v>
                </c:pt>
                <c:pt idx="2963">
                  <c:v>7.3071499999999998E-2</c:v>
                </c:pt>
                <c:pt idx="2964">
                  <c:v>7.3136499999999979E-2</c:v>
                </c:pt>
                <c:pt idx="2965">
                  <c:v>7.3204999999999978E-2</c:v>
                </c:pt>
                <c:pt idx="2966">
                  <c:v>7.3284999999999975E-2</c:v>
                </c:pt>
                <c:pt idx="2967">
                  <c:v>7.3367499999999974E-2</c:v>
                </c:pt>
                <c:pt idx="2968">
                  <c:v>7.3441499999999993E-2</c:v>
                </c:pt>
                <c:pt idx="2969">
                  <c:v>7.3520499999999961E-2</c:v>
                </c:pt>
                <c:pt idx="2970">
                  <c:v>7.3591999999999977E-2</c:v>
                </c:pt>
                <c:pt idx="2971">
                  <c:v>7.3670499999999972E-2</c:v>
                </c:pt>
                <c:pt idx="2972">
                  <c:v>7.3732499999999979E-2</c:v>
                </c:pt>
                <c:pt idx="2973">
                  <c:v>7.3806499999999983E-2</c:v>
                </c:pt>
                <c:pt idx="2974">
                  <c:v>7.3867499999999975E-2</c:v>
                </c:pt>
                <c:pt idx="2975">
                  <c:v>7.3937999999999976E-2</c:v>
                </c:pt>
                <c:pt idx="2976">
                  <c:v>7.4012499999999981E-2</c:v>
                </c:pt>
                <c:pt idx="2977">
                  <c:v>7.408849999999996E-2</c:v>
                </c:pt>
                <c:pt idx="2978">
                  <c:v>7.4160499999999976E-2</c:v>
                </c:pt>
                <c:pt idx="2979">
                  <c:v>7.4240499999999987E-2</c:v>
                </c:pt>
                <c:pt idx="2980">
                  <c:v>7.431649999999998E-2</c:v>
                </c:pt>
                <c:pt idx="2981">
                  <c:v>7.4379999999999988E-2</c:v>
                </c:pt>
                <c:pt idx="2982">
                  <c:v>7.4453499999999978E-2</c:v>
                </c:pt>
                <c:pt idx="2983">
                  <c:v>7.4517999999999973E-2</c:v>
                </c:pt>
                <c:pt idx="2984">
                  <c:v>7.4598499999999984E-2</c:v>
                </c:pt>
                <c:pt idx="2985">
                  <c:v>7.466399999999998E-2</c:v>
                </c:pt>
                <c:pt idx="2986">
                  <c:v>7.4727499999999975E-2</c:v>
                </c:pt>
                <c:pt idx="2987">
                  <c:v>7.4796499999999988E-2</c:v>
                </c:pt>
                <c:pt idx="2988">
                  <c:v>7.4869999999999978E-2</c:v>
                </c:pt>
                <c:pt idx="2989">
                  <c:v>7.4934999999999988E-2</c:v>
                </c:pt>
                <c:pt idx="2990">
                  <c:v>7.5003999999999987E-2</c:v>
                </c:pt>
                <c:pt idx="2991">
                  <c:v>7.5064999999999993E-2</c:v>
                </c:pt>
                <c:pt idx="2992">
                  <c:v>7.5126499999999985E-2</c:v>
                </c:pt>
                <c:pt idx="2993">
                  <c:v>7.5180499999999983E-2</c:v>
                </c:pt>
                <c:pt idx="2994">
                  <c:v>7.5253999999999988E-2</c:v>
                </c:pt>
                <c:pt idx="2995">
                  <c:v>7.532599999999999E-2</c:v>
                </c:pt>
                <c:pt idx="2996">
                  <c:v>7.5380499999999989E-2</c:v>
                </c:pt>
                <c:pt idx="2997">
                  <c:v>7.5453500000000007E-2</c:v>
                </c:pt>
                <c:pt idx="2998">
                  <c:v>7.5565499999999994E-2</c:v>
                </c:pt>
                <c:pt idx="2999">
                  <c:v>7.5643500000000002E-2</c:v>
                </c:pt>
                <c:pt idx="3000">
                  <c:v>7.5709999999999986E-2</c:v>
                </c:pt>
                <c:pt idx="3001">
                  <c:v>7.578349999999999E-2</c:v>
                </c:pt>
                <c:pt idx="3002">
                  <c:v>7.5861499999999985E-2</c:v>
                </c:pt>
                <c:pt idx="3003">
                  <c:v>7.5942499999999982E-2</c:v>
                </c:pt>
                <c:pt idx="3004">
                  <c:v>7.6008499999999979E-2</c:v>
                </c:pt>
                <c:pt idx="3005">
                  <c:v>7.609249999999998E-2</c:v>
                </c:pt>
                <c:pt idx="3006">
                  <c:v>7.6170999999999975E-2</c:v>
                </c:pt>
                <c:pt idx="3007">
                  <c:v>7.6222499999999999E-2</c:v>
                </c:pt>
                <c:pt idx="3008">
                  <c:v>7.6297999999999991E-2</c:v>
                </c:pt>
                <c:pt idx="3009">
                  <c:v>7.6379499999999989E-2</c:v>
                </c:pt>
                <c:pt idx="3010">
                  <c:v>7.6469999999999982E-2</c:v>
                </c:pt>
                <c:pt idx="3011">
                  <c:v>7.6550499999999994E-2</c:v>
                </c:pt>
                <c:pt idx="3012">
                  <c:v>7.662999999999999E-2</c:v>
                </c:pt>
                <c:pt idx="3013">
                  <c:v>7.6690499999999981E-2</c:v>
                </c:pt>
                <c:pt idx="3014">
                  <c:v>7.6762999999999984E-2</c:v>
                </c:pt>
                <c:pt idx="3015">
                  <c:v>7.6849500000000001E-2</c:v>
                </c:pt>
                <c:pt idx="3016">
                  <c:v>7.6940499999999995E-2</c:v>
                </c:pt>
                <c:pt idx="3017">
                  <c:v>7.7022499999999994E-2</c:v>
                </c:pt>
                <c:pt idx="3018">
                  <c:v>7.7064999999999995E-2</c:v>
                </c:pt>
                <c:pt idx="3019">
                  <c:v>7.7131500000000006E-2</c:v>
                </c:pt>
                <c:pt idx="3020">
                  <c:v>7.7199500000000004E-2</c:v>
                </c:pt>
                <c:pt idx="3021">
                  <c:v>7.7270000000000005E-2</c:v>
                </c:pt>
                <c:pt idx="3022">
                  <c:v>7.7345500000000011E-2</c:v>
                </c:pt>
                <c:pt idx="3023">
                  <c:v>7.7412999999999996E-2</c:v>
                </c:pt>
                <c:pt idx="3024">
                  <c:v>7.7483499999999997E-2</c:v>
                </c:pt>
                <c:pt idx="3025">
                  <c:v>7.7554500000000012E-2</c:v>
                </c:pt>
                <c:pt idx="3026">
                  <c:v>7.7614500000000003E-2</c:v>
                </c:pt>
                <c:pt idx="3027">
                  <c:v>7.7679500000000012E-2</c:v>
                </c:pt>
                <c:pt idx="3028">
                  <c:v>7.7748500000000012E-2</c:v>
                </c:pt>
                <c:pt idx="3029">
                  <c:v>7.7806500000000015E-2</c:v>
                </c:pt>
                <c:pt idx="3030">
                  <c:v>7.7865500000000004E-2</c:v>
                </c:pt>
                <c:pt idx="3031">
                  <c:v>7.7931000000000014E-2</c:v>
                </c:pt>
                <c:pt idx="3032">
                  <c:v>7.7999500000000013E-2</c:v>
                </c:pt>
                <c:pt idx="3033">
                  <c:v>7.8078000000000009E-2</c:v>
                </c:pt>
                <c:pt idx="3034">
                  <c:v>7.8157500000000019E-2</c:v>
                </c:pt>
                <c:pt idx="3035">
                  <c:v>7.8206500000000012E-2</c:v>
                </c:pt>
                <c:pt idx="3036">
                  <c:v>7.8291000000000027E-2</c:v>
                </c:pt>
                <c:pt idx="3037">
                  <c:v>7.8354500000000021E-2</c:v>
                </c:pt>
                <c:pt idx="3038">
                  <c:v>7.8429500000000013E-2</c:v>
                </c:pt>
                <c:pt idx="3039">
                  <c:v>7.8504500000000019E-2</c:v>
                </c:pt>
                <c:pt idx="3040">
                  <c:v>7.8572000000000031E-2</c:v>
                </c:pt>
                <c:pt idx="3041">
                  <c:v>7.8645000000000034E-2</c:v>
                </c:pt>
                <c:pt idx="3042">
                  <c:v>7.8723000000000043E-2</c:v>
                </c:pt>
                <c:pt idx="3043">
                  <c:v>7.8798000000000035E-2</c:v>
                </c:pt>
                <c:pt idx="3044">
                  <c:v>7.8864500000000018E-2</c:v>
                </c:pt>
                <c:pt idx="3045">
                  <c:v>7.8948000000000032E-2</c:v>
                </c:pt>
                <c:pt idx="3046">
                  <c:v>7.9017500000000032E-2</c:v>
                </c:pt>
                <c:pt idx="3047">
                  <c:v>7.9085500000000031E-2</c:v>
                </c:pt>
                <c:pt idx="3048">
                  <c:v>7.9167000000000043E-2</c:v>
                </c:pt>
                <c:pt idx="3049">
                  <c:v>7.9248500000000027E-2</c:v>
                </c:pt>
                <c:pt idx="3050">
                  <c:v>7.9350500000000018E-2</c:v>
                </c:pt>
                <c:pt idx="3051">
                  <c:v>7.9425500000000024E-2</c:v>
                </c:pt>
                <c:pt idx="3052">
                  <c:v>7.9509000000000024E-2</c:v>
                </c:pt>
                <c:pt idx="3053">
                  <c:v>7.9593000000000011E-2</c:v>
                </c:pt>
                <c:pt idx="3054">
                  <c:v>7.9680500000000015E-2</c:v>
                </c:pt>
                <c:pt idx="3055">
                  <c:v>7.9770500000000008E-2</c:v>
                </c:pt>
                <c:pt idx="3056">
                  <c:v>7.9818500000000014E-2</c:v>
                </c:pt>
                <c:pt idx="3057">
                  <c:v>7.9910000000000009E-2</c:v>
                </c:pt>
                <c:pt idx="3058">
                  <c:v>7.9999500000000015E-2</c:v>
                </c:pt>
                <c:pt idx="3059">
                  <c:v>8.0090999999999996E-2</c:v>
                </c:pt>
                <c:pt idx="3060">
                  <c:v>8.0175500000000011E-2</c:v>
                </c:pt>
                <c:pt idx="3061">
                  <c:v>8.0267500000000019E-2</c:v>
                </c:pt>
                <c:pt idx="3062">
                  <c:v>8.0390500000000017E-2</c:v>
                </c:pt>
                <c:pt idx="3063">
                  <c:v>8.048050000000001E-2</c:v>
                </c:pt>
                <c:pt idx="3064">
                  <c:v>8.0567500000000014E-2</c:v>
                </c:pt>
                <c:pt idx="3065">
                  <c:v>8.0658000000000035E-2</c:v>
                </c:pt>
                <c:pt idx="3066">
                  <c:v>8.0743500000000024E-2</c:v>
                </c:pt>
                <c:pt idx="3067">
                  <c:v>8.0830000000000013E-2</c:v>
                </c:pt>
                <c:pt idx="3068">
                  <c:v>8.0897999999999998E-2</c:v>
                </c:pt>
                <c:pt idx="3069">
                  <c:v>8.0982999999999999E-2</c:v>
                </c:pt>
                <c:pt idx="3070">
                  <c:v>8.1072500000000006E-2</c:v>
                </c:pt>
                <c:pt idx="3071">
                  <c:v>8.1168499999999991E-2</c:v>
                </c:pt>
                <c:pt idx="3072">
                  <c:v>8.1281999999999993E-2</c:v>
                </c:pt>
                <c:pt idx="3073">
                  <c:v>8.1377500000000005E-2</c:v>
                </c:pt>
                <c:pt idx="3074">
                  <c:v>8.1477999999999995E-2</c:v>
                </c:pt>
                <c:pt idx="3075">
                  <c:v>8.1568000000000002E-2</c:v>
                </c:pt>
                <c:pt idx="3076">
                  <c:v>8.1651999999999988E-2</c:v>
                </c:pt>
                <c:pt idx="3077">
                  <c:v>8.1732500000000013E-2</c:v>
                </c:pt>
                <c:pt idx="3078">
                  <c:v>8.1826999999999983E-2</c:v>
                </c:pt>
                <c:pt idx="3079">
                  <c:v>8.1898499999999985E-2</c:v>
                </c:pt>
                <c:pt idx="3080">
                  <c:v>8.1981499999999971E-2</c:v>
                </c:pt>
                <c:pt idx="3081">
                  <c:v>8.2064999999999971E-2</c:v>
                </c:pt>
                <c:pt idx="3082">
                  <c:v>8.2155999999999979E-2</c:v>
                </c:pt>
                <c:pt idx="3083">
                  <c:v>8.2247499999999987E-2</c:v>
                </c:pt>
                <c:pt idx="3084">
                  <c:v>8.2310499999999995E-2</c:v>
                </c:pt>
                <c:pt idx="3085">
                  <c:v>8.2408999999999996E-2</c:v>
                </c:pt>
                <c:pt idx="3086">
                  <c:v>8.2497499999999988E-2</c:v>
                </c:pt>
                <c:pt idx="3087">
                  <c:v>8.2580499999999987E-2</c:v>
                </c:pt>
                <c:pt idx="3088">
                  <c:v>8.266699999999999E-2</c:v>
                </c:pt>
                <c:pt idx="3089">
                  <c:v>8.2759499999999958E-2</c:v>
                </c:pt>
                <c:pt idx="3090">
                  <c:v>8.2841999999999985E-2</c:v>
                </c:pt>
                <c:pt idx="3091">
                  <c:v>8.2922999999999997E-2</c:v>
                </c:pt>
                <c:pt idx="3092">
                  <c:v>8.3014999999999992E-2</c:v>
                </c:pt>
                <c:pt idx="3093">
                  <c:v>8.3111999999999991E-2</c:v>
                </c:pt>
                <c:pt idx="3094">
                  <c:v>8.3205999999999988E-2</c:v>
                </c:pt>
                <c:pt idx="3095">
                  <c:v>8.3302000000000001E-2</c:v>
                </c:pt>
                <c:pt idx="3096">
                  <c:v>8.3397499999999986E-2</c:v>
                </c:pt>
                <c:pt idx="3097">
                  <c:v>8.3490499999999995E-2</c:v>
                </c:pt>
                <c:pt idx="3098">
                  <c:v>8.3572000000000007E-2</c:v>
                </c:pt>
                <c:pt idx="3099">
                  <c:v>8.3680499999999991E-2</c:v>
                </c:pt>
                <c:pt idx="3100">
                  <c:v>8.3778999999999992E-2</c:v>
                </c:pt>
                <c:pt idx="3101">
                  <c:v>8.3877500000000008E-2</c:v>
                </c:pt>
                <c:pt idx="3102">
                  <c:v>8.3982000000000015E-2</c:v>
                </c:pt>
                <c:pt idx="3103">
                  <c:v>8.4090500000000012E-2</c:v>
                </c:pt>
                <c:pt idx="3104">
                  <c:v>8.4197000000000008E-2</c:v>
                </c:pt>
                <c:pt idx="3105">
                  <c:v>8.4303500000000003E-2</c:v>
                </c:pt>
                <c:pt idx="3106">
                  <c:v>8.4415500000000018E-2</c:v>
                </c:pt>
                <c:pt idx="3107">
                  <c:v>8.4528499999999993E-2</c:v>
                </c:pt>
                <c:pt idx="3108">
                  <c:v>8.4669500000000009E-2</c:v>
                </c:pt>
                <c:pt idx="3109">
                  <c:v>8.4786500000000015E-2</c:v>
                </c:pt>
                <c:pt idx="3110">
                  <c:v>8.4870500000000001E-2</c:v>
                </c:pt>
                <c:pt idx="3111">
                  <c:v>8.4982999999999989E-2</c:v>
                </c:pt>
                <c:pt idx="3112">
                  <c:v>8.5096499999999964E-2</c:v>
                </c:pt>
                <c:pt idx="3113">
                  <c:v>8.5210000000000008E-2</c:v>
                </c:pt>
                <c:pt idx="3114">
                  <c:v>8.5315499999999989E-2</c:v>
                </c:pt>
                <c:pt idx="3115">
                  <c:v>8.5417500000000007E-2</c:v>
                </c:pt>
                <c:pt idx="3116">
                  <c:v>8.5514499999999993E-2</c:v>
                </c:pt>
                <c:pt idx="3117">
                  <c:v>8.5637499999999978E-2</c:v>
                </c:pt>
                <c:pt idx="3118">
                  <c:v>8.5727999999999957E-2</c:v>
                </c:pt>
                <c:pt idx="3119">
                  <c:v>8.5840999999999973E-2</c:v>
                </c:pt>
                <c:pt idx="3120">
                  <c:v>8.5929499999999978E-2</c:v>
                </c:pt>
                <c:pt idx="3121">
                  <c:v>8.6023999999999989E-2</c:v>
                </c:pt>
                <c:pt idx="3122">
                  <c:v>8.6103999999999986E-2</c:v>
                </c:pt>
                <c:pt idx="3123">
                  <c:v>8.6198499999999983E-2</c:v>
                </c:pt>
                <c:pt idx="3124">
                  <c:v>8.6289999999999992E-2</c:v>
                </c:pt>
                <c:pt idx="3125">
                  <c:v>8.6378499999999997E-2</c:v>
                </c:pt>
                <c:pt idx="3126">
                  <c:v>8.647500000000001E-2</c:v>
                </c:pt>
                <c:pt idx="3127">
                  <c:v>8.6504999999999999E-2</c:v>
                </c:pt>
                <c:pt idx="3128">
                  <c:v>8.6592499999999989E-2</c:v>
                </c:pt>
                <c:pt idx="3129">
                  <c:v>8.6667499999999981E-2</c:v>
                </c:pt>
                <c:pt idx="3130">
                  <c:v>8.6734499999999992E-2</c:v>
                </c:pt>
                <c:pt idx="3131">
                  <c:v>8.6820000000000008E-2</c:v>
                </c:pt>
                <c:pt idx="3132">
                  <c:v>8.6891999999999997E-2</c:v>
                </c:pt>
                <c:pt idx="3133">
                  <c:v>8.7003999999999984E-2</c:v>
                </c:pt>
                <c:pt idx="3134">
                  <c:v>8.7113499999999996E-2</c:v>
                </c:pt>
                <c:pt idx="3135">
                  <c:v>8.7208999999999981E-2</c:v>
                </c:pt>
                <c:pt idx="3136">
                  <c:v>8.7315999999999991E-2</c:v>
                </c:pt>
                <c:pt idx="3137">
                  <c:v>8.742599999999999E-2</c:v>
                </c:pt>
                <c:pt idx="3138">
                  <c:v>8.753900000000002E-2</c:v>
                </c:pt>
                <c:pt idx="3139">
                  <c:v>8.7635499999999991E-2</c:v>
                </c:pt>
                <c:pt idx="3140">
                  <c:v>8.7746499999999977E-2</c:v>
                </c:pt>
                <c:pt idx="3141">
                  <c:v>8.7844999999999979E-2</c:v>
                </c:pt>
                <c:pt idx="3142">
                  <c:v>8.7956499999999979E-2</c:v>
                </c:pt>
                <c:pt idx="3143">
                  <c:v>8.8059499999999971E-2</c:v>
                </c:pt>
                <c:pt idx="3144">
                  <c:v>8.8152499999999995E-2</c:v>
                </c:pt>
                <c:pt idx="3145">
                  <c:v>8.8242499999999974E-2</c:v>
                </c:pt>
                <c:pt idx="3146">
                  <c:v>8.8341999999999976E-2</c:v>
                </c:pt>
                <c:pt idx="3147">
                  <c:v>8.8444999999999968E-2</c:v>
                </c:pt>
                <c:pt idx="3148">
                  <c:v>8.8536999999999963E-2</c:v>
                </c:pt>
                <c:pt idx="3149">
                  <c:v>8.8642499999999971E-2</c:v>
                </c:pt>
                <c:pt idx="3150">
                  <c:v>8.8742999999999975E-2</c:v>
                </c:pt>
                <c:pt idx="3151">
                  <c:v>8.884499999999998E-2</c:v>
                </c:pt>
                <c:pt idx="3152">
                  <c:v>8.894249999999998E-2</c:v>
                </c:pt>
                <c:pt idx="3153">
                  <c:v>8.9046999999999987E-2</c:v>
                </c:pt>
                <c:pt idx="3154">
                  <c:v>8.9154499999999984E-2</c:v>
                </c:pt>
                <c:pt idx="3155">
                  <c:v>8.9250499999999955E-2</c:v>
                </c:pt>
                <c:pt idx="3156">
                  <c:v>8.936649999999996E-2</c:v>
                </c:pt>
                <c:pt idx="3157">
                  <c:v>8.9463999999999974E-2</c:v>
                </c:pt>
                <c:pt idx="3158">
                  <c:v>8.9562499999999989E-2</c:v>
                </c:pt>
                <c:pt idx="3159">
                  <c:v>8.9662499999999992E-2</c:v>
                </c:pt>
                <c:pt idx="3160">
                  <c:v>8.9757000000000003E-2</c:v>
                </c:pt>
                <c:pt idx="3161">
                  <c:v>8.9856499999999978E-2</c:v>
                </c:pt>
                <c:pt idx="3162">
                  <c:v>8.9945999999999998E-2</c:v>
                </c:pt>
                <c:pt idx="3163">
                  <c:v>9.0032999999999988E-2</c:v>
                </c:pt>
                <c:pt idx="3164">
                  <c:v>9.0131000000000003E-2</c:v>
                </c:pt>
                <c:pt idx="3165">
                  <c:v>9.0225499999999972E-2</c:v>
                </c:pt>
                <c:pt idx="3166">
                  <c:v>9.0306999999999998E-2</c:v>
                </c:pt>
                <c:pt idx="3167">
                  <c:v>9.0393499999999988E-2</c:v>
                </c:pt>
                <c:pt idx="3168">
                  <c:v>9.0476499999999987E-2</c:v>
                </c:pt>
                <c:pt idx="3169">
                  <c:v>9.0546999999999989E-2</c:v>
                </c:pt>
                <c:pt idx="3170">
                  <c:v>9.0628999999999987E-2</c:v>
                </c:pt>
                <c:pt idx="3171">
                  <c:v>9.0699499999999988E-2</c:v>
                </c:pt>
                <c:pt idx="3172">
                  <c:v>9.0791000000000011E-2</c:v>
                </c:pt>
                <c:pt idx="3173">
                  <c:v>9.087099999999998E-2</c:v>
                </c:pt>
                <c:pt idx="3174">
                  <c:v>9.0955499999999953E-2</c:v>
                </c:pt>
                <c:pt idx="3175">
                  <c:v>9.1036499999999979E-2</c:v>
                </c:pt>
                <c:pt idx="3176">
                  <c:v>9.1106499999999965E-2</c:v>
                </c:pt>
                <c:pt idx="3177">
                  <c:v>9.1178499999999954E-2</c:v>
                </c:pt>
                <c:pt idx="3178">
                  <c:v>9.1246999999999995E-2</c:v>
                </c:pt>
                <c:pt idx="3179">
                  <c:v>9.1313499999999992E-2</c:v>
                </c:pt>
                <c:pt idx="3180">
                  <c:v>9.1376499999999972E-2</c:v>
                </c:pt>
                <c:pt idx="3181">
                  <c:v>9.1452999999999965E-2</c:v>
                </c:pt>
                <c:pt idx="3182">
                  <c:v>9.1523000000000007E-2</c:v>
                </c:pt>
                <c:pt idx="3183">
                  <c:v>9.1589999999999991E-2</c:v>
                </c:pt>
                <c:pt idx="3184">
                  <c:v>9.166249999999998E-2</c:v>
                </c:pt>
                <c:pt idx="3185">
                  <c:v>9.173400000000001E-2</c:v>
                </c:pt>
                <c:pt idx="3186">
                  <c:v>9.1803999999999983E-2</c:v>
                </c:pt>
                <c:pt idx="3187">
                  <c:v>9.1865999999999989E-2</c:v>
                </c:pt>
                <c:pt idx="3188">
                  <c:v>9.1927000000000009E-2</c:v>
                </c:pt>
                <c:pt idx="3189">
                  <c:v>9.1982999999999995E-2</c:v>
                </c:pt>
                <c:pt idx="3190">
                  <c:v>9.2044499999999974E-2</c:v>
                </c:pt>
                <c:pt idx="3191">
                  <c:v>9.2110499999999984E-2</c:v>
                </c:pt>
                <c:pt idx="3192">
                  <c:v>9.2175000000000007E-2</c:v>
                </c:pt>
                <c:pt idx="3193">
                  <c:v>9.2232000000000008E-2</c:v>
                </c:pt>
                <c:pt idx="3194">
                  <c:v>9.2287499999999995E-2</c:v>
                </c:pt>
                <c:pt idx="3195">
                  <c:v>9.2343500000000009E-2</c:v>
                </c:pt>
                <c:pt idx="3196">
                  <c:v>9.2398500000000022E-2</c:v>
                </c:pt>
                <c:pt idx="3197">
                  <c:v>9.2452500000000021E-2</c:v>
                </c:pt>
                <c:pt idx="3198">
                  <c:v>9.2462000000000016E-2</c:v>
                </c:pt>
                <c:pt idx="3199">
                  <c:v>9.2502000000000015E-2</c:v>
                </c:pt>
                <c:pt idx="3200">
                  <c:v>9.2558000000000001E-2</c:v>
                </c:pt>
                <c:pt idx="3201">
                  <c:v>9.2611500000000013E-2</c:v>
                </c:pt>
                <c:pt idx="3202">
                  <c:v>9.265000000000001E-2</c:v>
                </c:pt>
                <c:pt idx="3203">
                  <c:v>9.2683000000000001E-2</c:v>
                </c:pt>
                <c:pt idx="3204">
                  <c:v>9.2730499999999993E-2</c:v>
                </c:pt>
                <c:pt idx="3205">
                  <c:v>9.2766999999999961E-2</c:v>
                </c:pt>
                <c:pt idx="3206">
                  <c:v>9.2808499999999974E-2</c:v>
                </c:pt>
                <c:pt idx="3207">
                  <c:v>9.2870999999999981E-2</c:v>
                </c:pt>
                <c:pt idx="3208">
                  <c:v>9.2908499999999977E-2</c:v>
                </c:pt>
                <c:pt idx="3209">
                  <c:v>9.2943499999999957E-2</c:v>
                </c:pt>
                <c:pt idx="3210">
                  <c:v>9.2970499999999956E-2</c:v>
                </c:pt>
                <c:pt idx="3211">
                  <c:v>9.2998499999999956E-2</c:v>
                </c:pt>
                <c:pt idx="3212">
                  <c:v>9.3031999999999948E-2</c:v>
                </c:pt>
                <c:pt idx="3213">
                  <c:v>9.3070999999999932E-2</c:v>
                </c:pt>
                <c:pt idx="3214">
                  <c:v>9.310349999999995E-2</c:v>
                </c:pt>
                <c:pt idx="3215">
                  <c:v>9.3131499999999937E-2</c:v>
                </c:pt>
                <c:pt idx="3216">
                  <c:v>9.3160499999999938E-2</c:v>
                </c:pt>
                <c:pt idx="3217">
                  <c:v>9.3180499999999958E-2</c:v>
                </c:pt>
                <c:pt idx="3218">
                  <c:v>9.3218999999999941E-2</c:v>
                </c:pt>
                <c:pt idx="3219">
                  <c:v>9.3243999999999966E-2</c:v>
                </c:pt>
                <c:pt idx="3220">
                  <c:v>9.3273499999999968E-2</c:v>
                </c:pt>
                <c:pt idx="3221">
                  <c:v>9.3291999999999972E-2</c:v>
                </c:pt>
                <c:pt idx="3222">
                  <c:v>9.333899999999995E-2</c:v>
                </c:pt>
                <c:pt idx="3223">
                  <c:v>9.3362499999999946E-2</c:v>
                </c:pt>
                <c:pt idx="3224">
                  <c:v>9.3386999999999942E-2</c:v>
                </c:pt>
                <c:pt idx="3225">
                  <c:v>9.3403999999999959E-2</c:v>
                </c:pt>
                <c:pt idx="3226">
                  <c:v>9.3426999999999941E-2</c:v>
                </c:pt>
                <c:pt idx="3227">
                  <c:v>9.3455499999999955E-2</c:v>
                </c:pt>
                <c:pt idx="3228">
                  <c:v>9.3466499999999952E-2</c:v>
                </c:pt>
                <c:pt idx="3229">
                  <c:v>9.3508499999999953E-2</c:v>
                </c:pt>
                <c:pt idx="3230">
                  <c:v>9.3528999999999959E-2</c:v>
                </c:pt>
                <c:pt idx="3231">
                  <c:v>9.3551499999999982E-2</c:v>
                </c:pt>
                <c:pt idx="3232">
                  <c:v>9.3571499999999974E-2</c:v>
                </c:pt>
                <c:pt idx="3233">
                  <c:v>9.3581499999999984E-2</c:v>
                </c:pt>
                <c:pt idx="3234">
                  <c:v>9.3599999999999975E-2</c:v>
                </c:pt>
                <c:pt idx="3235">
                  <c:v>9.3619999999999981E-2</c:v>
                </c:pt>
                <c:pt idx="3236">
                  <c:v>9.3633499999999981E-2</c:v>
                </c:pt>
                <c:pt idx="3237">
                  <c:v>9.3643499999999977E-2</c:v>
                </c:pt>
                <c:pt idx="3238">
                  <c:v>9.3657999999999977E-2</c:v>
                </c:pt>
                <c:pt idx="3239">
                  <c:v>9.36665E-2</c:v>
                </c:pt>
                <c:pt idx="3240">
                  <c:v>9.3676000000000009E-2</c:v>
                </c:pt>
                <c:pt idx="3241">
                  <c:v>9.3685000000000004E-2</c:v>
                </c:pt>
                <c:pt idx="3242">
                  <c:v>9.3706000000000025E-2</c:v>
                </c:pt>
                <c:pt idx="3243">
                  <c:v>9.3710500000000016E-2</c:v>
                </c:pt>
                <c:pt idx="3244">
                  <c:v>9.3717500000000009E-2</c:v>
                </c:pt>
                <c:pt idx="3245">
                  <c:v>9.371800000000001E-2</c:v>
                </c:pt>
                <c:pt idx="3246">
                  <c:v>9.3716500000000008E-2</c:v>
                </c:pt>
                <c:pt idx="3247">
                  <c:v>9.3716000000000008E-2</c:v>
                </c:pt>
                <c:pt idx="3248">
                  <c:v>9.3716000000000008E-2</c:v>
                </c:pt>
                <c:pt idx="3249">
                  <c:v>9.3713000000000019E-2</c:v>
                </c:pt>
                <c:pt idx="3250">
                  <c:v>9.3692500000000026E-2</c:v>
                </c:pt>
                <c:pt idx="3251">
                  <c:v>9.3692000000000025E-2</c:v>
                </c:pt>
                <c:pt idx="3252">
                  <c:v>9.3685500000000033E-2</c:v>
                </c:pt>
                <c:pt idx="3253">
                  <c:v>9.3681500000000015E-2</c:v>
                </c:pt>
                <c:pt idx="3254">
                  <c:v>9.3682000000000057E-2</c:v>
                </c:pt>
                <c:pt idx="3255">
                  <c:v>9.3671500000000046E-2</c:v>
                </c:pt>
                <c:pt idx="3256">
                  <c:v>9.3664500000000039E-2</c:v>
                </c:pt>
                <c:pt idx="3257">
                  <c:v>9.3655500000000058E-2</c:v>
                </c:pt>
                <c:pt idx="3258">
                  <c:v>9.3639000000000042E-2</c:v>
                </c:pt>
                <c:pt idx="3259">
                  <c:v>9.3614500000000045E-2</c:v>
                </c:pt>
                <c:pt idx="3260">
                  <c:v>9.359600000000004E-2</c:v>
                </c:pt>
                <c:pt idx="3261">
                  <c:v>9.3573000000000059E-2</c:v>
                </c:pt>
                <c:pt idx="3262">
                  <c:v>9.3501500000000071E-2</c:v>
                </c:pt>
                <c:pt idx="3263">
                  <c:v>9.3479000000000062E-2</c:v>
                </c:pt>
                <c:pt idx="3264">
                  <c:v>9.3456500000000067E-2</c:v>
                </c:pt>
                <c:pt idx="3265">
                  <c:v>9.3433500000000044E-2</c:v>
                </c:pt>
                <c:pt idx="3266">
                  <c:v>9.3407000000000059E-2</c:v>
                </c:pt>
                <c:pt idx="3267">
                  <c:v>9.3375000000000041E-2</c:v>
                </c:pt>
                <c:pt idx="3268">
                  <c:v>9.3343000000000065E-2</c:v>
                </c:pt>
                <c:pt idx="3269">
                  <c:v>9.3314500000000036E-2</c:v>
                </c:pt>
                <c:pt idx="3270">
                  <c:v>9.3285000000000035E-2</c:v>
                </c:pt>
                <c:pt idx="3271">
                  <c:v>9.3245000000000036E-2</c:v>
                </c:pt>
                <c:pt idx="3272">
                  <c:v>9.321150000000003E-2</c:v>
                </c:pt>
                <c:pt idx="3273">
                  <c:v>9.3177000000000038E-2</c:v>
                </c:pt>
                <c:pt idx="3274">
                  <c:v>9.3136000000000052E-2</c:v>
                </c:pt>
                <c:pt idx="3275">
                  <c:v>9.3101500000000073E-2</c:v>
                </c:pt>
                <c:pt idx="3276">
                  <c:v>9.3071000000000056E-2</c:v>
                </c:pt>
                <c:pt idx="3277">
                  <c:v>9.3048000000000061E-2</c:v>
                </c:pt>
                <c:pt idx="3278">
                  <c:v>9.300500000000006E-2</c:v>
                </c:pt>
                <c:pt idx="3279">
                  <c:v>9.299550000000005E-2</c:v>
                </c:pt>
                <c:pt idx="3280">
                  <c:v>9.2953500000000022E-2</c:v>
                </c:pt>
                <c:pt idx="3281">
                  <c:v>9.291950000000003E-2</c:v>
                </c:pt>
                <c:pt idx="3282">
                  <c:v>9.287400000000004E-2</c:v>
                </c:pt>
                <c:pt idx="3283">
                  <c:v>9.284000000000002E-2</c:v>
                </c:pt>
                <c:pt idx="3284">
                  <c:v>9.279850000000002E-2</c:v>
                </c:pt>
                <c:pt idx="3285">
                  <c:v>9.2757000000000034E-2</c:v>
                </c:pt>
                <c:pt idx="3286">
                  <c:v>9.2721000000000012E-2</c:v>
                </c:pt>
                <c:pt idx="3287">
                  <c:v>9.2684000000000016E-2</c:v>
                </c:pt>
                <c:pt idx="3288">
                  <c:v>9.264200000000003E-2</c:v>
                </c:pt>
                <c:pt idx="3289">
                  <c:v>9.259700000000004E-2</c:v>
                </c:pt>
                <c:pt idx="3290">
                  <c:v>9.2551500000000037E-2</c:v>
                </c:pt>
                <c:pt idx="3291">
                  <c:v>9.2515500000000028E-2</c:v>
                </c:pt>
                <c:pt idx="3292">
                  <c:v>9.2474500000000043E-2</c:v>
                </c:pt>
                <c:pt idx="3293">
                  <c:v>9.2441000000000037E-2</c:v>
                </c:pt>
                <c:pt idx="3294">
                  <c:v>9.2397000000000007E-2</c:v>
                </c:pt>
                <c:pt idx="3295">
                  <c:v>9.2353500000000033E-2</c:v>
                </c:pt>
                <c:pt idx="3296">
                  <c:v>9.2313500000000048E-2</c:v>
                </c:pt>
                <c:pt idx="3297">
                  <c:v>9.2270500000000061E-2</c:v>
                </c:pt>
                <c:pt idx="3298">
                  <c:v>9.2238500000000043E-2</c:v>
                </c:pt>
                <c:pt idx="3299">
                  <c:v>9.2182000000000014E-2</c:v>
                </c:pt>
                <c:pt idx="3300">
                  <c:v>9.2133000000000062E-2</c:v>
                </c:pt>
                <c:pt idx="3301">
                  <c:v>9.2082500000000053E-2</c:v>
                </c:pt>
                <c:pt idx="3302">
                  <c:v>9.2027500000000054E-2</c:v>
                </c:pt>
                <c:pt idx="3303">
                  <c:v>9.1972500000000054E-2</c:v>
                </c:pt>
                <c:pt idx="3304">
                  <c:v>9.1919000000000042E-2</c:v>
                </c:pt>
                <c:pt idx="3305">
                  <c:v>9.1860500000000067E-2</c:v>
                </c:pt>
                <c:pt idx="3306">
                  <c:v>9.1801000000000063E-2</c:v>
                </c:pt>
                <c:pt idx="3307">
                  <c:v>9.1737000000000068E-2</c:v>
                </c:pt>
                <c:pt idx="3308">
                  <c:v>9.1669000000000056E-2</c:v>
                </c:pt>
                <c:pt idx="3309">
                  <c:v>9.1600000000000056E-2</c:v>
                </c:pt>
                <c:pt idx="3310">
                  <c:v>9.1537500000000063E-2</c:v>
                </c:pt>
                <c:pt idx="3311">
                  <c:v>9.1469000000000036E-2</c:v>
                </c:pt>
                <c:pt idx="3312">
                  <c:v>9.1402000000000025E-2</c:v>
                </c:pt>
                <c:pt idx="3313">
                  <c:v>9.132800000000002E-2</c:v>
                </c:pt>
                <c:pt idx="3314">
                  <c:v>9.1265000000000013E-2</c:v>
                </c:pt>
                <c:pt idx="3315">
                  <c:v>9.1207000000000024E-2</c:v>
                </c:pt>
                <c:pt idx="3316">
                  <c:v>9.1153500000000012E-2</c:v>
                </c:pt>
                <c:pt idx="3317">
                  <c:v>9.1077000000000019E-2</c:v>
                </c:pt>
                <c:pt idx="3318">
                  <c:v>9.1025000000000009E-2</c:v>
                </c:pt>
                <c:pt idx="3319">
                  <c:v>9.0945500000000012E-2</c:v>
                </c:pt>
                <c:pt idx="3320">
                  <c:v>9.0891500000000042E-2</c:v>
                </c:pt>
                <c:pt idx="3321">
                  <c:v>9.0831500000000037E-2</c:v>
                </c:pt>
                <c:pt idx="3322">
                  <c:v>9.0783000000000044E-2</c:v>
                </c:pt>
                <c:pt idx="3323">
                  <c:v>9.072900000000006E-2</c:v>
                </c:pt>
                <c:pt idx="3324">
                  <c:v>9.0685000000000057E-2</c:v>
                </c:pt>
                <c:pt idx="3325">
                  <c:v>9.063200000000006E-2</c:v>
                </c:pt>
                <c:pt idx="3326">
                  <c:v>9.057650000000006E-2</c:v>
                </c:pt>
                <c:pt idx="3327">
                  <c:v>9.058450000000004E-2</c:v>
                </c:pt>
                <c:pt idx="3328">
                  <c:v>9.0544500000000069E-2</c:v>
                </c:pt>
                <c:pt idx="3329">
                  <c:v>9.0503000000000056E-2</c:v>
                </c:pt>
                <c:pt idx="3330">
                  <c:v>9.045600000000005E-2</c:v>
                </c:pt>
                <c:pt idx="3331">
                  <c:v>9.0409500000000059E-2</c:v>
                </c:pt>
                <c:pt idx="3332">
                  <c:v>9.0368000000000059E-2</c:v>
                </c:pt>
                <c:pt idx="3333">
                  <c:v>9.0297500000000058E-2</c:v>
                </c:pt>
                <c:pt idx="3334">
                  <c:v>9.0211500000000056E-2</c:v>
                </c:pt>
                <c:pt idx="3335">
                  <c:v>9.0136000000000049E-2</c:v>
                </c:pt>
                <c:pt idx="3336">
                  <c:v>9.0059000000000056E-2</c:v>
                </c:pt>
                <c:pt idx="3337">
                  <c:v>8.9987500000000054E-2</c:v>
                </c:pt>
                <c:pt idx="3338">
                  <c:v>8.9908500000000058E-2</c:v>
                </c:pt>
                <c:pt idx="3339">
                  <c:v>8.9841000000000032E-2</c:v>
                </c:pt>
                <c:pt idx="3340">
                  <c:v>8.9770500000000031E-2</c:v>
                </c:pt>
                <c:pt idx="3341">
                  <c:v>8.970450000000002E-2</c:v>
                </c:pt>
                <c:pt idx="3342">
                  <c:v>8.9628500000000014E-2</c:v>
                </c:pt>
                <c:pt idx="3343">
                  <c:v>8.9564000000000019E-2</c:v>
                </c:pt>
                <c:pt idx="3344">
                  <c:v>8.9501000000000011E-2</c:v>
                </c:pt>
                <c:pt idx="3345">
                  <c:v>8.9449000000000001E-2</c:v>
                </c:pt>
                <c:pt idx="3346">
                  <c:v>8.9380000000000001E-2</c:v>
                </c:pt>
                <c:pt idx="3347">
                  <c:v>8.9307999999999985E-2</c:v>
                </c:pt>
                <c:pt idx="3348">
                  <c:v>8.9247999999999994E-2</c:v>
                </c:pt>
                <c:pt idx="3349">
                  <c:v>8.9176499999999978E-2</c:v>
                </c:pt>
                <c:pt idx="3350">
                  <c:v>8.9111499999999996E-2</c:v>
                </c:pt>
                <c:pt idx="3351">
                  <c:v>8.9044999999999985E-2</c:v>
                </c:pt>
                <c:pt idx="3352">
                  <c:v>8.8980499999999962E-2</c:v>
                </c:pt>
                <c:pt idx="3353">
                  <c:v>8.8916499999999968E-2</c:v>
                </c:pt>
                <c:pt idx="3354">
                  <c:v>8.8860499999999995E-2</c:v>
                </c:pt>
                <c:pt idx="3355">
                  <c:v>8.8801999999999992E-2</c:v>
                </c:pt>
                <c:pt idx="3356">
                  <c:v>8.8741999999999988E-2</c:v>
                </c:pt>
                <c:pt idx="3357">
                  <c:v>8.8683999999999999E-2</c:v>
                </c:pt>
                <c:pt idx="3358">
                  <c:v>8.8627499999999998E-2</c:v>
                </c:pt>
                <c:pt idx="3359">
                  <c:v>8.8567000000000007E-2</c:v>
                </c:pt>
                <c:pt idx="3360">
                  <c:v>8.8507000000000002E-2</c:v>
                </c:pt>
                <c:pt idx="3361">
                  <c:v>8.8447499999999971E-2</c:v>
                </c:pt>
                <c:pt idx="3362">
                  <c:v>8.8391499999999984E-2</c:v>
                </c:pt>
                <c:pt idx="3363">
                  <c:v>8.833549999999997E-2</c:v>
                </c:pt>
                <c:pt idx="3364">
                  <c:v>8.8277999999999995E-2</c:v>
                </c:pt>
                <c:pt idx="3365">
                  <c:v>8.8224999999999984E-2</c:v>
                </c:pt>
                <c:pt idx="3366">
                  <c:v>8.81715E-2</c:v>
                </c:pt>
                <c:pt idx="3367">
                  <c:v>8.8114999999999999E-2</c:v>
                </c:pt>
                <c:pt idx="3368">
                  <c:v>8.8065999999999992E-2</c:v>
                </c:pt>
                <c:pt idx="3369">
                  <c:v>8.8012999999999994E-2</c:v>
                </c:pt>
                <c:pt idx="3370">
                  <c:v>8.7962000000000012E-2</c:v>
                </c:pt>
                <c:pt idx="3371">
                  <c:v>8.7910500000000003E-2</c:v>
                </c:pt>
                <c:pt idx="3372">
                  <c:v>8.7850500000000012E-2</c:v>
                </c:pt>
                <c:pt idx="3373">
                  <c:v>8.7804500000000008E-2</c:v>
                </c:pt>
                <c:pt idx="3374">
                  <c:v>8.7752500000000011E-2</c:v>
                </c:pt>
                <c:pt idx="3375">
                  <c:v>8.7700000000000014E-2</c:v>
                </c:pt>
                <c:pt idx="3376">
                  <c:v>8.7643000000000026E-2</c:v>
                </c:pt>
                <c:pt idx="3377">
                  <c:v>8.7593000000000018E-2</c:v>
                </c:pt>
                <c:pt idx="3378">
                  <c:v>8.7544499999999997E-2</c:v>
                </c:pt>
                <c:pt idx="3379">
                  <c:v>8.7500500000000023E-2</c:v>
                </c:pt>
                <c:pt idx="3380">
                  <c:v>8.7459000000000023E-2</c:v>
                </c:pt>
                <c:pt idx="3381">
                  <c:v>8.7413000000000046E-2</c:v>
                </c:pt>
                <c:pt idx="3382">
                  <c:v>8.736550000000004E-2</c:v>
                </c:pt>
                <c:pt idx="3383">
                  <c:v>8.7323500000000054E-2</c:v>
                </c:pt>
                <c:pt idx="3384">
                  <c:v>8.7279500000000051E-2</c:v>
                </c:pt>
                <c:pt idx="3385">
                  <c:v>8.7234000000000075E-2</c:v>
                </c:pt>
                <c:pt idx="3386">
                  <c:v>8.7193500000000076E-2</c:v>
                </c:pt>
                <c:pt idx="3387">
                  <c:v>8.716500000000009E-2</c:v>
                </c:pt>
                <c:pt idx="3388">
                  <c:v>8.7124500000000063E-2</c:v>
                </c:pt>
                <c:pt idx="3389">
                  <c:v>8.7095000000000075E-2</c:v>
                </c:pt>
                <c:pt idx="3390">
                  <c:v>8.7063000000000057E-2</c:v>
                </c:pt>
                <c:pt idx="3391">
                  <c:v>8.7033000000000041E-2</c:v>
                </c:pt>
                <c:pt idx="3392">
                  <c:v>8.6999000000000035E-2</c:v>
                </c:pt>
                <c:pt idx="3393">
                  <c:v>8.6974000000000037E-2</c:v>
                </c:pt>
                <c:pt idx="3394">
                  <c:v>8.6942500000000034E-2</c:v>
                </c:pt>
                <c:pt idx="3395">
                  <c:v>8.6914000000000047E-2</c:v>
                </c:pt>
                <c:pt idx="3396">
                  <c:v>8.6886000000000047E-2</c:v>
                </c:pt>
                <c:pt idx="3397">
                  <c:v>8.6855000000000029E-2</c:v>
                </c:pt>
                <c:pt idx="3398">
                  <c:v>8.6826000000000028E-2</c:v>
                </c:pt>
                <c:pt idx="3399">
                  <c:v>8.680199999999999E-2</c:v>
                </c:pt>
                <c:pt idx="3400">
                  <c:v>8.6767499999999997E-2</c:v>
                </c:pt>
                <c:pt idx="3401">
                  <c:v>8.6739499999999997E-2</c:v>
                </c:pt>
                <c:pt idx="3402">
                  <c:v>8.6712499999999984E-2</c:v>
                </c:pt>
                <c:pt idx="3403">
                  <c:v>8.669099999999999E-2</c:v>
                </c:pt>
                <c:pt idx="3404">
                  <c:v>8.6661500000000002E-2</c:v>
                </c:pt>
                <c:pt idx="3405">
                  <c:v>8.6633000000000016E-2</c:v>
                </c:pt>
                <c:pt idx="3406">
                  <c:v>8.6600499999999997E-2</c:v>
                </c:pt>
                <c:pt idx="3407">
                  <c:v>8.6570500000000022E-2</c:v>
                </c:pt>
                <c:pt idx="3408">
                  <c:v>8.6539000000000005E-2</c:v>
                </c:pt>
                <c:pt idx="3409">
                  <c:v>8.6505000000000012E-2</c:v>
                </c:pt>
                <c:pt idx="3410">
                  <c:v>8.6481499999999989E-2</c:v>
                </c:pt>
                <c:pt idx="3411">
                  <c:v>8.6462499999999998E-2</c:v>
                </c:pt>
                <c:pt idx="3412">
                  <c:v>8.6433499999999983E-2</c:v>
                </c:pt>
                <c:pt idx="3413">
                  <c:v>8.6404999999999996E-2</c:v>
                </c:pt>
                <c:pt idx="3414">
                  <c:v>8.6382E-2</c:v>
                </c:pt>
                <c:pt idx="3415">
                  <c:v>8.6362499999999981E-2</c:v>
                </c:pt>
                <c:pt idx="3416">
                  <c:v>8.6336999999999969E-2</c:v>
                </c:pt>
                <c:pt idx="3417">
                  <c:v>8.6320499999999981E-2</c:v>
                </c:pt>
                <c:pt idx="3418">
                  <c:v>8.6295999999999984E-2</c:v>
                </c:pt>
                <c:pt idx="3419">
                  <c:v>8.6284999999999973E-2</c:v>
                </c:pt>
                <c:pt idx="3420">
                  <c:v>8.6278499999999966E-2</c:v>
                </c:pt>
                <c:pt idx="3421">
                  <c:v>8.627199999999996E-2</c:v>
                </c:pt>
                <c:pt idx="3422">
                  <c:v>8.6241499999999971E-2</c:v>
                </c:pt>
                <c:pt idx="3423">
                  <c:v>8.6227499999999943E-2</c:v>
                </c:pt>
                <c:pt idx="3424">
                  <c:v>8.6221499999999965E-2</c:v>
                </c:pt>
                <c:pt idx="3425">
                  <c:v>8.6212499999999984E-2</c:v>
                </c:pt>
                <c:pt idx="3426">
                  <c:v>8.6201499999999973E-2</c:v>
                </c:pt>
                <c:pt idx="3427">
                  <c:v>8.6185999999999985E-2</c:v>
                </c:pt>
                <c:pt idx="3428">
                  <c:v>8.6188999999999988E-2</c:v>
                </c:pt>
                <c:pt idx="3429">
                  <c:v>8.617749999999999E-2</c:v>
                </c:pt>
                <c:pt idx="3430">
                  <c:v>8.6167500000000008E-2</c:v>
                </c:pt>
                <c:pt idx="3431">
                  <c:v>8.6155499999999996E-2</c:v>
                </c:pt>
                <c:pt idx="3432">
                  <c:v>8.6149500000000004E-2</c:v>
                </c:pt>
                <c:pt idx="3433">
                  <c:v>8.6132499999999987E-2</c:v>
                </c:pt>
                <c:pt idx="3434">
                  <c:v>8.6120500000000003E-2</c:v>
                </c:pt>
                <c:pt idx="3435">
                  <c:v>8.6115000000000011E-2</c:v>
                </c:pt>
                <c:pt idx="3436">
                  <c:v>8.6105000000000015E-2</c:v>
                </c:pt>
                <c:pt idx="3437">
                  <c:v>8.6096000000000006E-2</c:v>
                </c:pt>
                <c:pt idx="3438">
                  <c:v>8.6081500000000005E-2</c:v>
                </c:pt>
                <c:pt idx="3439">
                  <c:v>8.6075500000000013E-2</c:v>
                </c:pt>
                <c:pt idx="3440">
                  <c:v>8.6059499999999997E-2</c:v>
                </c:pt>
                <c:pt idx="3441">
                  <c:v>8.6051499999999989E-2</c:v>
                </c:pt>
                <c:pt idx="3442">
                  <c:v>8.6036499999999946E-2</c:v>
                </c:pt>
                <c:pt idx="3443">
                  <c:v>8.6032499999999942E-2</c:v>
                </c:pt>
                <c:pt idx="3444">
                  <c:v>8.6023999999999962E-2</c:v>
                </c:pt>
                <c:pt idx="3445">
                  <c:v>8.6017499999999955E-2</c:v>
                </c:pt>
                <c:pt idx="3446">
                  <c:v>8.6066499999999949E-2</c:v>
                </c:pt>
                <c:pt idx="3447">
                  <c:v>8.6058499999999968E-2</c:v>
                </c:pt>
                <c:pt idx="3448">
                  <c:v>8.6053999999999964E-2</c:v>
                </c:pt>
                <c:pt idx="3449">
                  <c:v>8.6044999999999969E-2</c:v>
                </c:pt>
                <c:pt idx="3450">
                  <c:v>8.6033499999999971E-2</c:v>
                </c:pt>
                <c:pt idx="3451">
                  <c:v>8.6029499999999967E-2</c:v>
                </c:pt>
                <c:pt idx="3452">
                  <c:v>8.6023499999999975E-2</c:v>
                </c:pt>
                <c:pt idx="3453">
                  <c:v>8.6009499999999961E-2</c:v>
                </c:pt>
                <c:pt idx="3454">
                  <c:v>8.5998999999999964E-2</c:v>
                </c:pt>
                <c:pt idx="3455">
                  <c:v>8.5987999999999967E-2</c:v>
                </c:pt>
                <c:pt idx="3456">
                  <c:v>8.598699999999998E-2</c:v>
                </c:pt>
                <c:pt idx="3457">
                  <c:v>8.5978499999999972E-2</c:v>
                </c:pt>
                <c:pt idx="3458">
                  <c:v>8.5979999999999987E-2</c:v>
                </c:pt>
                <c:pt idx="3459">
                  <c:v>8.5985500000000006E-2</c:v>
                </c:pt>
                <c:pt idx="3460">
                  <c:v>8.5991499999999998E-2</c:v>
                </c:pt>
                <c:pt idx="3461">
                  <c:v>8.5995499999999975E-2</c:v>
                </c:pt>
                <c:pt idx="3462">
                  <c:v>8.5999499999999979E-2</c:v>
                </c:pt>
                <c:pt idx="3463">
                  <c:v>8.5997999999999977E-2</c:v>
                </c:pt>
                <c:pt idx="3464">
                  <c:v>8.6005499999999985E-2</c:v>
                </c:pt>
                <c:pt idx="3465">
                  <c:v>8.6001999999999995E-2</c:v>
                </c:pt>
                <c:pt idx="3466">
                  <c:v>8.601300000000002E-2</c:v>
                </c:pt>
                <c:pt idx="3467">
                  <c:v>8.6021500000000015E-2</c:v>
                </c:pt>
                <c:pt idx="3468">
                  <c:v>8.6029500000000023E-2</c:v>
                </c:pt>
                <c:pt idx="3469">
                  <c:v>8.6027000000000034E-2</c:v>
                </c:pt>
                <c:pt idx="3470">
                  <c:v>8.6027000000000006E-2</c:v>
                </c:pt>
                <c:pt idx="3471">
                  <c:v>8.6033500000000013E-2</c:v>
                </c:pt>
                <c:pt idx="3472">
                  <c:v>8.6033500000000013E-2</c:v>
                </c:pt>
                <c:pt idx="3473">
                  <c:v>8.6028000000000007E-2</c:v>
                </c:pt>
                <c:pt idx="3474">
                  <c:v>8.6033999999999985E-2</c:v>
                </c:pt>
                <c:pt idx="3475">
                  <c:v>8.603849999999999E-2</c:v>
                </c:pt>
                <c:pt idx="3476">
                  <c:v>8.6037500000000017E-2</c:v>
                </c:pt>
                <c:pt idx="3477">
                  <c:v>8.6033000000000012E-2</c:v>
                </c:pt>
                <c:pt idx="3478">
                  <c:v>8.603849999999999E-2</c:v>
                </c:pt>
                <c:pt idx="3479">
                  <c:v>8.6039999999999991E-2</c:v>
                </c:pt>
                <c:pt idx="3480">
                  <c:v>8.6048999999999987E-2</c:v>
                </c:pt>
                <c:pt idx="3481">
                  <c:v>8.6051499999999989E-2</c:v>
                </c:pt>
                <c:pt idx="3482">
                  <c:v>8.6058499999999968E-2</c:v>
                </c:pt>
                <c:pt idx="3483">
                  <c:v>8.6062999999999987E-2</c:v>
                </c:pt>
                <c:pt idx="3484">
                  <c:v>8.6076999999999973E-2</c:v>
                </c:pt>
                <c:pt idx="3485">
                  <c:v>8.6086499999999996E-2</c:v>
                </c:pt>
                <c:pt idx="3486">
                  <c:v>8.608399999999998E-2</c:v>
                </c:pt>
                <c:pt idx="3487">
                  <c:v>8.6078999999999961E-2</c:v>
                </c:pt>
                <c:pt idx="3488">
                  <c:v>8.6080500000000004E-2</c:v>
                </c:pt>
                <c:pt idx="3489">
                  <c:v>8.6084000000000008E-2</c:v>
                </c:pt>
                <c:pt idx="3490">
                  <c:v>8.6087999999999984E-2</c:v>
                </c:pt>
                <c:pt idx="3491">
                  <c:v>8.6087500000000011E-2</c:v>
                </c:pt>
                <c:pt idx="3492">
                  <c:v>8.6091500000000015E-2</c:v>
                </c:pt>
                <c:pt idx="3493">
                  <c:v>8.6083499999999979E-2</c:v>
                </c:pt>
                <c:pt idx="3494">
                  <c:v>8.6085999999999968E-2</c:v>
                </c:pt>
                <c:pt idx="3495">
                  <c:v>8.6084499999999994E-2</c:v>
                </c:pt>
                <c:pt idx="3496">
                  <c:v>8.608399999999998E-2</c:v>
                </c:pt>
                <c:pt idx="3497">
                  <c:v>8.6081999999999978E-2</c:v>
                </c:pt>
                <c:pt idx="3498">
                  <c:v>8.6074999999999985E-2</c:v>
                </c:pt>
                <c:pt idx="3499">
                  <c:v>8.6081499999999977E-2</c:v>
                </c:pt>
                <c:pt idx="3500">
                  <c:v>8.6081499999999977E-2</c:v>
                </c:pt>
                <c:pt idx="3501">
                  <c:v>8.6082500000000006E-2</c:v>
                </c:pt>
                <c:pt idx="3502">
                  <c:v>8.6085499999999995E-2</c:v>
                </c:pt>
                <c:pt idx="3503">
                  <c:v>8.6083499999999993E-2</c:v>
                </c:pt>
                <c:pt idx="3504">
                  <c:v>8.6075499999999999E-2</c:v>
                </c:pt>
                <c:pt idx="3505">
                  <c:v>8.6075499999999999E-2</c:v>
                </c:pt>
                <c:pt idx="3506">
                  <c:v>8.6069000000000007E-2</c:v>
                </c:pt>
                <c:pt idx="3507">
                  <c:v>8.6067000000000018E-2</c:v>
                </c:pt>
                <c:pt idx="3508">
                  <c:v>8.6076000000000014E-2</c:v>
                </c:pt>
                <c:pt idx="3509">
                  <c:v>8.608250000000002E-2</c:v>
                </c:pt>
                <c:pt idx="3510">
                  <c:v>8.6091500000000015E-2</c:v>
                </c:pt>
                <c:pt idx="3511">
                  <c:v>8.6095000000000005E-2</c:v>
                </c:pt>
                <c:pt idx="3512">
                  <c:v>8.6100000000000024E-2</c:v>
                </c:pt>
                <c:pt idx="3513">
                  <c:v>8.6105500000000029E-2</c:v>
                </c:pt>
                <c:pt idx="3514">
                  <c:v>8.610600000000003E-2</c:v>
                </c:pt>
                <c:pt idx="3515">
                  <c:v>8.6107000000000031E-2</c:v>
                </c:pt>
                <c:pt idx="3516">
                  <c:v>8.6108000000000032E-2</c:v>
                </c:pt>
                <c:pt idx="3517">
                  <c:v>8.6103500000000027E-2</c:v>
                </c:pt>
                <c:pt idx="3518">
                  <c:v>8.6108500000000032E-2</c:v>
                </c:pt>
                <c:pt idx="3519">
                  <c:v>8.6117500000000027E-2</c:v>
                </c:pt>
                <c:pt idx="3520">
                  <c:v>8.6118500000000028E-2</c:v>
                </c:pt>
                <c:pt idx="3521">
                  <c:v>8.6129500000000012E-2</c:v>
                </c:pt>
                <c:pt idx="3522">
                  <c:v>8.6132000000000028E-2</c:v>
                </c:pt>
                <c:pt idx="3523">
                  <c:v>8.6136500000000032E-2</c:v>
                </c:pt>
                <c:pt idx="3524">
                  <c:v>8.6146000000000028E-2</c:v>
                </c:pt>
                <c:pt idx="3525">
                  <c:v>8.6152500000000035E-2</c:v>
                </c:pt>
                <c:pt idx="3526">
                  <c:v>8.6157000000000039E-2</c:v>
                </c:pt>
                <c:pt idx="3527">
                  <c:v>8.6160500000000029E-2</c:v>
                </c:pt>
                <c:pt idx="3528">
                  <c:v>8.6166000000000034E-2</c:v>
                </c:pt>
                <c:pt idx="3529">
                  <c:v>8.6164000000000046E-2</c:v>
                </c:pt>
                <c:pt idx="3530">
                  <c:v>8.617600000000003E-2</c:v>
                </c:pt>
                <c:pt idx="3531">
                  <c:v>8.6174000000000056E-2</c:v>
                </c:pt>
                <c:pt idx="3532">
                  <c:v>8.6175000000000071E-2</c:v>
                </c:pt>
                <c:pt idx="3533">
                  <c:v>8.617750000000006E-2</c:v>
                </c:pt>
                <c:pt idx="3534">
                  <c:v>8.618200000000005E-2</c:v>
                </c:pt>
                <c:pt idx="3535">
                  <c:v>8.6198000000000066E-2</c:v>
                </c:pt>
                <c:pt idx="3536">
                  <c:v>8.6198000000000066E-2</c:v>
                </c:pt>
                <c:pt idx="3537">
                  <c:v>8.6199000000000053E-2</c:v>
                </c:pt>
                <c:pt idx="3538">
                  <c:v>8.6196500000000051E-2</c:v>
                </c:pt>
                <c:pt idx="3539">
                  <c:v>8.6196000000000036E-2</c:v>
                </c:pt>
                <c:pt idx="3540">
                  <c:v>8.6193500000000048E-2</c:v>
                </c:pt>
                <c:pt idx="3541">
                  <c:v>8.6190000000000044E-2</c:v>
                </c:pt>
                <c:pt idx="3542">
                  <c:v>8.6194500000000021E-2</c:v>
                </c:pt>
                <c:pt idx="3543">
                  <c:v>8.6184000000000011E-2</c:v>
                </c:pt>
                <c:pt idx="3544">
                  <c:v>8.6182000000000022E-2</c:v>
                </c:pt>
                <c:pt idx="3545">
                  <c:v>8.6178500000000019E-2</c:v>
                </c:pt>
                <c:pt idx="3546">
                  <c:v>8.617550000000003E-2</c:v>
                </c:pt>
                <c:pt idx="3547">
                  <c:v>8.6178500000000019E-2</c:v>
                </c:pt>
                <c:pt idx="3548">
                  <c:v>8.617950000000002E-2</c:v>
                </c:pt>
                <c:pt idx="3549">
                  <c:v>8.6178500000000047E-2</c:v>
                </c:pt>
                <c:pt idx="3550">
                  <c:v>8.6173000000000041E-2</c:v>
                </c:pt>
                <c:pt idx="3551">
                  <c:v>8.6174000000000014E-2</c:v>
                </c:pt>
                <c:pt idx="3552">
                  <c:v>8.6177000000000004E-2</c:v>
                </c:pt>
                <c:pt idx="3553">
                  <c:v>8.6175000000000015E-2</c:v>
                </c:pt>
                <c:pt idx="3554">
                  <c:v>8.6177000000000031E-2</c:v>
                </c:pt>
                <c:pt idx="3555">
                  <c:v>8.6175500000000016E-2</c:v>
                </c:pt>
                <c:pt idx="3556">
                  <c:v>8.6177500000000032E-2</c:v>
                </c:pt>
                <c:pt idx="3557">
                  <c:v>8.6180500000000035E-2</c:v>
                </c:pt>
                <c:pt idx="3558">
                  <c:v>8.6175500000000044E-2</c:v>
                </c:pt>
                <c:pt idx="3559">
                  <c:v>8.6175000000000029E-2</c:v>
                </c:pt>
                <c:pt idx="3560">
                  <c:v>8.6174500000000015E-2</c:v>
                </c:pt>
                <c:pt idx="3561">
                  <c:v>8.6181500000000022E-2</c:v>
                </c:pt>
                <c:pt idx="3562">
                  <c:v>8.6184000000000024E-2</c:v>
                </c:pt>
                <c:pt idx="3563">
                  <c:v>8.6190500000000031E-2</c:v>
                </c:pt>
                <c:pt idx="3564">
                  <c:v>8.6197000000000037E-2</c:v>
                </c:pt>
                <c:pt idx="3565">
                  <c:v>8.6197000000000037E-2</c:v>
                </c:pt>
                <c:pt idx="3566">
                  <c:v>8.6200000000000013E-2</c:v>
                </c:pt>
                <c:pt idx="3567">
                  <c:v>8.6208000000000021E-2</c:v>
                </c:pt>
                <c:pt idx="3568">
                  <c:v>8.6208000000000021E-2</c:v>
                </c:pt>
                <c:pt idx="3569">
                  <c:v>8.6222000000000035E-2</c:v>
                </c:pt>
                <c:pt idx="3570">
                  <c:v>8.622700000000004E-2</c:v>
                </c:pt>
                <c:pt idx="3571">
                  <c:v>8.6234500000000047E-2</c:v>
                </c:pt>
                <c:pt idx="3572">
                  <c:v>8.6241500000000054E-2</c:v>
                </c:pt>
                <c:pt idx="3573">
                  <c:v>8.6237000000000064E-2</c:v>
                </c:pt>
                <c:pt idx="3574">
                  <c:v>8.6248000000000061E-2</c:v>
                </c:pt>
                <c:pt idx="3575">
                  <c:v>8.6256000000000055E-2</c:v>
                </c:pt>
                <c:pt idx="3576">
                  <c:v>8.6267000000000066E-2</c:v>
                </c:pt>
                <c:pt idx="3577">
                  <c:v>8.6283000000000068E-2</c:v>
                </c:pt>
                <c:pt idx="3578">
                  <c:v>8.628550000000007E-2</c:v>
                </c:pt>
                <c:pt idx="3579">
                  <c:v>8.6286500000000099E-2</c:v>
                </c:pt>
                <c:pt idx="3580">
                  <c:v>8.6285000000000098E-2</c:v>
                </c:pt>
                <c:pt idx="3581">
                  <c:v>8.6289000000000088E-2</c:v>
                </c:pt>
                <c:pt idx="3582">
                  <c:v>8.6286000000000099E-2</c:v>
                </c:pt>
                <c:pt idx="3583">
                  <c:v>8.6293000000000092E-2</c:v>
                </c:pt>
                <c:pt idx="3584">
                  <c:v>8.630500000000009E-2</c:v>
                </c:pt>
                <c:pt idx="3585">
                  <c:v>8.6310500000000068E-2</c:v>
                </c:pt>
                <c:pt idx="3586">
                  <c:v>8.6305500000000063E-2</c:v>
                </c:pt>
                <c:pt idx="3587">
                  <c:v>8.6297500000000069E-2</c:v>
                </c:pt>
                <c:pt idx="3588">
                  <c:v>8.6297500000000082E-2</c:v>
                </c:pt>
                <c:pt idx="3589">
                  <c:v>8.6298000000000041E-2</c:v>
                </c:pt>
                <c:pt idx="3590">
                  <c:v>8.6288000000000059E-2</c:v>
                </c:pt>
                <c:pt idx="3591">
                  <c:v>8.6267500000000052E-2</c:v>
                </c:pt>
                <c:pt idx="3592">
                  <c:v>8.6262000000000061E-2</c:v>
                </c:pt>
                <c:pt idx="3593">
                  <c:v>8.6260000000000059E-2</c:v>
                </c:pt>
                <c:pt idx="3594">
                  <c:v>8.6258000000000071E-2</c:v>
                </c:pt>
                <c:pt idx="3595">
                  <c:v>8.6251500000000064E-2</c:v>
                </c:pt>
                <c:pt idx="3596">
                  <c:v>8.624750000000006E-2</c:v>
                </c:pt>
                <c:pt idx="3597">
                  <c:v>8.6250500000000049E-2</c:v>
                </c:pt>
                <c:pt idx="3598">
                  <c:v>8.6248500000000033E-2</c:v>
                </c:pt>
                <c:pt idx="3599">
                  <c:v>8.625150000000005E-2</c:v>
                </c:pt>
                <c:pt idx="3600">
                  <c:v>8.6260500000000059E-2</c:v>
                </c:pt>
                <c:pt idx="3601">
                  <c:v>8.6280000000000079E-2</c:v>
                </c:pt>
                <c:pt idx="3602">
                  <c:v>8.6271500000000056E-2</c:v>
                </c:pt>
                <c:pt idx="3603">
                  <c:v>8.6268000000000067E-2</c:v>
                </c:pt>
                <c:pt idx="3604">
                  <c:v>8.6282000000000081E-2</c:v>
                </c:pt>
                <c:pt idx="3605">
                  <c:v>8.6288000000000073E-2</c:v>
                </c:pt>
                <c:pt idx="3606">
                  <c:v>8.6300500000000072E-2</c:v>
                </c:pt>
                <c:pt idx="3607">
                  <c:v>8.6306000000000063E-2</c:v>
                </c:pt>
                <c:pt idx="3608">
                  <c:v>8.6330000000000046E-2</c:v>
                </c:pt>
                <c:pt idx="3609">
                  <c:v>8.6345000000000033E-2</c:v>
                </c:pt>
                <c:pt idx="3610">
                  <c:v>8.6353000000000027E-2</c:v>
                </c:pt>
                <c:pt idx="3611">
                  <c:v>8.6355000000000015E-2</c:v>
                </c:pt>
                <c:pt idx="3612">
                  <c:v>8.6369000000000029E-2</c:v>
                </c:pt>
                <c:pt idx="3613">
                  <c:v>8.6385500000000004E-2</c:v>
                </c:pt>
                <c:pt idx="3614">
                  <c:v>8.6390499999999995E-2</c:v>
                </c:pt>
                <c:pt idx="3615">
                  <c:v>8.6407500000000012E-2</c:v>
                </c:pt>
                <c:pt idx="3616">
                  <c:v>8.6426500000000017E-2</c:v>
                </c:pt>
                <c:pt idx="3617">
                  <c:v>8.6440500000000003E-2</c:v>
                </c:pt>
                <c:pt idx="3618">
                  <c:v>8.6452499999999988E-2</c:v>
                </c:pt>
                <c:pt idx="3619">
                  <c:v>8.6445999999999981E-2</c:v>
                </c:pt>
                <c:pt idx="3620">
                  <c:v>8.6457999999999993E-2</c:v>
                </c:pt>
                <c:pt idx="3621">
                  <c:v>8.6463999999999999E-2</c:v>
                </c:pt>
                <c:pt idx="3622">
                  <c:v>8.6471999999999979E-2</c:v>
                </c:pt>
                <c:pt idx="3623">
                  <c:v>8.649049999999997E-2</c:v>
                </c:pt>
                <c:pt idx="3624">
                  <c:v>8.6496499999999976E-2</c:v>
                </c:pt>
                <c:pt idx="3625">
                  <c:v>8.6501999999999982E-2</c:v>
                </c:pt>
                <c:pt idx="3626">
                  <c:v>8.6512999999999993E-2</c:v>
                </c:pt>
                <c:pt idx="3627">
                  <c:v>8.6524999999999977E-2</c:v>
                </c:pt>
                <c:pt idx="3628">
                  <c:v>8.6543499999999995E-2</c:v>
                </c:pt>
                <c:pt idx="3629">
                  <c:v>8.655599999999998E-2</c:v>
                </c:pt>
                <c:pt idx="3630">
                  <c:v>8.6571999999999982E-2</c:v>
                </c:pt>
                <c:pt idx="3631">
                  <c:v>8.6588499999999999E-2</c:v>
                </c:pt>
                <c:pt idx="3632">
                  <c:v>8.6598999999999982E-2</c:v>
                </c:pt>
                <c:pt idx="3633">
                  <c:v>8.6612999999999996E-2</c:v>
                </c:pt>
                <c:pt idx="3634">
                  <c:v>8.6624499999999993E-2</c:v>
                </c:pt>
                <c:pt idx="3635">
                  <c:v>8.66315E-2</c:v>
                </c:pt>
                <c:pt idx="3636">
                  <c:v>8.6642500000000011E-2</c:v>
                </c:pt>
                <c:pt idx="3637">
                  <c:v>8.6650500000000005E-2</c:v>
                </c:pt>
                <c:pt idx="3638">
                  <c:v>8.6665500000000006E-2</c:v>
                </c:pt>
                <c:pt idx="3639">
                  <c:v>8.6676500000000017E-2</c:v>
                </c:pt>
                <c:pt idx="3640">
                  <c:v>8.6695500000000023E-2</c:v>
                </c:pt>
                <c:pt idx="3641">
                  <c:v>8.6690500000000018E-2</c:v>
                </c:pt>
                <c:pt idx="3642">
                  <c:v>8.6701500000000029E-2</c:v>
                </c:pt>
                <c:pt idx="3643">
                  <c:v>8.6703500000000031E-2</c:v>
                </c:pt>
                <c:pt idx="3644">
                  <c:v>8.6719000000000046E-2</c:v>
                </c:pt>
                <c:pt idx="3645">
                  <c:v>8.6733000000000032E-2</c:v>
                </c:pt>
                <c:pt idx="3646">
                  <c:v>8.6692500000000033E-2</c:v>
                </c:pt>
                <c:pt idx="3647">
                  <c:v>8.6708000000000035E-2</c:v>
                </c:pt>
                <c:pt idx="3648">
                  <c:v>8.6722500000000022E-2</c:v>
                </c:pt>
                <c:pt idx="3649">
                  <c:v>8.6743000000000001E-2</c:v>
                </c:pt>
                <c:pt idx="3650">
                  <c:v>8.6760500000000004E-2</c:v>
                </c:pt>
                <c:pt idx="3651">
                  <c:v>8.6759500000000003E-2</c:v>
                </c:pt>
                <c:pt idx="3652">
                  <c:v>8.678050000000001E-2</c:v>
                </c:pt>
                <c:pt idx="3653">
                  <c:v>8.6805000000000007E-2</c:v>
                </c:pt>
                <c:pt idx="3654">
                  <c:v>8.6820499999999981E-2</c:v>
                </c:pt>
                <c:pt idx="3655">
                  <c:v>8.6866999999999972E-2</c:v>
                </c:pt>
                <c:pt idx="3656">
                  <c:v>8.6883999999999975E-2</c:v>
                </c:pt>
                <c:pt idx="3657">
                  <c:v>8.6904999999999968E-2</c:v>
                </c:pt>
                <c:pt idx="3658">
                  <c:v>8.6913499999999949E-2</c:v>
                </c:pt>
                <c:pt idx="3659">
                  <c:v>8.6937999999999918E-2</c:v>
                </c:pt>
                <c:pt idx="3660">
                  <c:v>8.6956499999999937E-2</c:v>
                </c:pt>
                <c:pt idx="3661">
                  <c:v>8.6972499999999939E-2</c:v>
                </c:pt>
                <c:pt idx="3662">
                  <c:v>8.7007999999999933E-2</c:v>
                </c:pt>
                <c:pt idx="3663">
                  <c:v>8.7041499999999911E-2</c:v>
                </c:pt>
                <c:pt idx="3664">
                  <c:v>8.7056999999999954E-2</c:v>
                </c:pt>
                <c:pt idx="3665">
                  <c:v>8.7090499999999946E-2</c:v>
                </c:pt>
                <c:pt idx="3666">
                  <c:v>8.7108999999999936E-2</c:v>
                </c:pt>
                <c:pt idx="3667">
                  <c:v>8.7131999999999932E-2</c:v>
                </c:pt>
                <c:pt idx="3668">
                  <c:v>8.7153999999999954E-2</c:v>
                </c:pt>
                <c:pt idx="3669">
                  <c:v>8.718599999999993E-2</c:v>
                </c:pt>
                <c:pt idx="3670">
                  <c:v>8.721949999999995E-2</c:v>
                </c:pt>
                <c:pt idx="3671">
                  <c:v>8.7256999999999973E-2</c:v>
                </c:pt>
                <c:pt idx="3672">
                  <c:v>8.7288999999999978E-2</c:v>
                </c:pt>
                <c:pt idx="3673">
                  <c:v>8.7326999999999988E-2</c:v>
                </c:pt>
                <c:pt idx="3674">
                  <c:v>8.7351999999999985E-2</c:v>
                </c:pt>
                <c:pt idx="3675">
                  <c:v>8.7357499999999991E-2</c:v>
                </c:pt>
                <c:pt idx="3676">
                  <c:v>8.7393499999999985E-2</c:v>
                </c:pt>
                <c:pt idx="3677">
                  <c:v>8.7423500000000001E-2</c:v>
                </c:pt>
                <c:pt idx="3678">
                  <c:v>8.7450500000000014E-2</c:v>
                </c:pt>
                <c:pt idx="3679">
                  <c:v>8.7477000000000013E-2</c:v>
                </c:pt>
                <c:pt idx="3680">
                  <c:v>8.7506E-2</c:v>
                </c:pt>
                <c:pt idx="3681">
                  <c:v>8.7531499999999998E-2</c:v>
                </c:pt>
                <c:pt idx="3682">
                  <c:v>8.7563000000000016E-2</c:v>
                </c:pt>
                <c:pt idx="3683">
                  <c:v>8.7583000000000008E-2</c:v>
                </c:pt>
                <c:pt idx="3684">
                  <c:v>8.7603000000000014E-2</c:v>
                </c:pt>
                <c:pt idx="3685">
                  <c:v>8.7635999999999992E-2</c:v>
                </c:pt>
                <c:pt idx="3686">
                  <c:v>8.7672999999999987E-2</c:v>
                </c:pt>
                <c:pt idx="3687">
                  <c:v>8.7687999999999988E-2</c:v>
                </c:pt>
                <c:pt idx="3688">
                  <c:v>8.7720499999999979E-2</c:v>
                </c:pt>
                <c:pt idx="3689">
                  <c:v>8.7753999999999971E-2</c:v>
                </c:pt>
                <c:pt idx="3690">
                  <c:v>8.7791499999999981E-2</c:v>
                </c:pt>
                <c:pt idx="3691">
                  <c:v>8.7816999999999978E-2</c:v>
                </c:pt>
                <c:pt idx="3692">
                  <c:v>8.7845999999999952E-2</c:v>
                </c:pt>
                <c:pt idx="3693">
                  <c:v>8.7876999999999955E-2</c:v>
                </c:pt>
                <c:pt idx="3694">
                  <c:v>8.7912999999999963E-2</c:v>
                </c:pt>
                <c:pt idx="3695">
                  <c:v>8.7950499999999959E-2</c:v>
                </c:pt>
                <c:pt idx="3696">
                  <c:v>8.7985499999999967E-2</c:v>
                </c:pt>
                <c:pt idx="3697">
                  <c:v>8.8033499999999945E-2</c:v>
                </c:pt>
                <c:pt idx="3698">
                  <c:v>8.8069999999999968E-2</c:v>
                </c:pt>
                <c:pt idx="3699">
                  <c:v>8.8111999999999954E-2</c:v>
                </c:pt>
                <c:pt idx="3700">
                  <c:v>8.8135499999999978E-2</c:v>
                </c:pt>
                <c:pt idx="3701">
                  <c:v>8.8156999999999958E-2</c:v>
                </c:pt>
                <c:pt idx="3702">
                  <c:v>8.8175999999999949E-2</c:v>
                </c:pt>
                <c:pt idx="3703">
                  <c:v>8.8210499999999956E-2</c:v>
                </c:pt>
                <c:pt idx="3704">
                  <c:v>8.8240499999999944E-2</c:v>
                </c:pt>
                <c:pt idx="3705">
                  <c:v>8.827049999999996E-2</c:v>
                </c:pt>
                <c:pt idx="3706">
                  <c:v>8.829999999999999E-2</c:v>
                </c:pt>
                <c:pt idx="3707">
                  <c:v>8.8328999999999991E-2</c:v>
                </c:pt>
                <c:pt idx="3708">
                  <c:v>8.834249999999999E-2</c:v>
                </c:pt>
                <c:pt idx="3709">
                  <c:v>8.8362999999999997E-2</c:v>
                </c:pt>
                <c:pt idx="3710">
                  <c:v>8.8340000000000002E-2</c:v>
                </c:pt>
                <c:pt idx="3711">
                  <c:v>8.8365999999999986E-2</c:v>
                </c:pt>
                <c:pt idx="3712">
                  <c:v>8.8401999999999994E-2</c:v>
                </c:pt>
                <c:pt idx="3713">
                  <c:v>8.8431999999999997E-2</c:v>
                </c:pt>
                <c:pt idx="3714">
                  <c:v>8.8451999999999989E-2</c:v>
                </c:pt>
                <c:pt idx="3715">
                  <c:v>8.8464999999999974E-2</c:v>
                </c:pt>
                <c:pt idx="3716">
                  <c:v>8.8471999999999967E-2</c:v>
                </c:pt>
                <c:pt idx="3717">
                  <c:v>8.8488999999999984E-2</c:v>
                </c:pt>
                <c:pt idx="3718">
                  <c:v>8.8483499999999979E-2</c:v>
                </c:pt>
                <c:pt idx="3719">
                  <c:v>8.849499999999999E-2</c:v>
                </c:pt>
                <c:pt idx="3720">
                  <c:v>8.849899999999998E-2</c:v>
                </c:pt>
                <c:pt idx="3721">
                  <c:v>8.85185E-2</c:v>
                </c:pt>
                <c:pt idx="3722">
                  <c:v>8.8528500000000024E-2</c:v>
                </c:pt>
                <c:pt idx="3723">
                  <c:v>8.8535000000000003E-2</c:v>
                </c:pt>
                <c:pt idx="3724">
                  <c:v>8.853850000000002E-2</c:v>
                </c:pt>
                <c:pt idx="3725">
                  <c:v>8.8545499999999999E-2</c:v>
                </c:pt>
                <c:pt idx="3726">
                  <c:v>8.85605E-2</c:v>
                </c:pt>
                <c:pt idx="3727">
                  <c:v>8.8572499999999985E-2</c:v>
                </c:pt>
                <c:pt idx="3728">
                  <c:v>8.8591499999999976E-2</c:v>
                </c:pt>
                <c:pt idx="3729">
                  <c:v>8.8618999999999989E-2</c:v>
                </c:pt>
                <c:pt idx="3730">
                  <c:v>8.8639999999999997E-2</c:v>
                </c:pt>
                <c:pt idx="3731">
                  <c:v>8.8636499999999979E-2</c:v>
                </c:pt>
                <c:pt idx="3732">
                  <c:v>8.8656499999999971E-2</c:v>
                </c:pt>
                <c:pt idx="3733">
                  <c:v>8.8672499999999946E-2</c:v>
                </c:pt>
                <c:pt idx="3734">
                  <c:v>8.8705499999999979E-2</c:v>
                </c:pt>
                <c:pt idx="3735">
                  <c:v>8.872849999999996E-2</c:v>
                </c:pt>
                <c:pt idx="3736">
                  <c:v>8.8758999999999963E-2</c:v>
                </c:pt>
                <c:pt idx="3737">
                  <c:v>8.8792499999999969E-2</c:v>
                </c:pt>
                <c:pt idx="3738">
                  <c:v>8.8827499999999976E-2</c:v>
                </c:pt>
                <c:pt idx="3739">
                  <c:v>8.8856999999999978E-2</c:v>
                </c:pt>
                <c:pt idx="3740">
                  <c:v>8.8885499999999965E-2</c:v>
                </c:pt>
                <c:pt idx="3741">
                  <c:v>8.8922499999999974E-2</c:v>
                </c:pt>
                <c:pt idx="3742">
                  <c:v>8.8977499999999987E-2</c:v>
                </c:pt>
                <c:pt idx="3743">
                  <c:v>8.9016499999999971E-2</c:v>
                </c:pt>
                <c:pt idx="3744">
                  <c:v>8.9051999999999965E-2</c:v>
                </c:pt>
                <c:pt idx="3745">
                  <c:v>8.9083499999999982E-2</c:v>
                </c:pt>
                <c:pt idx="3746">
                  <c:v>8.9102500000000001E-2</c:v>
                </c:pt>
                <c:pt idx="3747">
                  <c:v>8.9140499999999998E-2</c:v>
                </c:pt>
                <c:pt idx="3748">
                  <c:v>8.9163500000000007E-2</c:v>
                </c:pt>
                <c:pt idx="3749">
                  <c:v>8.9166999999999982E-2</c:v>
                </c:pt>
                <c:pt idx="3750">
                  <c:v>8.9208999999999997E-2</c:v>
                </c:pt>
                <c:pt idx="3751">
                  <c:v>8.9237999999999984E-2</c:v>
                </c:pt>
                <c:pt idx="3752">
                  <c:v>8.9260999999999965E-2</c:v>
                </c:pt>
                <c:pt idx="3753">
                  <c:v>8.9293500000000012E-2</c:v>
                </c:pt>
                <c:pt idx="3754">
                  <c:v>8.9322000000000012E-2</c:v>
                </c:pt>
                <c:pt idx="3755">
                  <c:v>8.9351E-2</c:v>
                </c:pt>
                <c:pt idx="3756">
                  <c:v>8.9379000000000014E-2</c:v>
                </c:pt>
                <c:pt idx="3757">
                  <c:v>8.9395000000000002E-2</c:v>
                </c:pt>
                <c:pt idx="3758">
                  <c:v>8.9418999999999998E-2</c:v>
                </c:pt>
                <c:pt idx="3759">
                  <c:v>8.9429500000000009E-2</c:v>
                </c:pt>
                <c:pt idx="3760">
                  <c:v>8.9454000000000033E-2</c:v>
                </c:pt>
                <c:pt idx="3761">
                  <c:v>8.9465000000000003E-2</c:v>
                </c:pt>
                <c:pt idx="3762">
                  <c:v>8.951199999999998E-2</c:v>
                </c:pt>
                <c:pt idx="3763">
                  <c:v>8.9520499999999975E-2</c:v>
                </c:pt>
                <c:pt idx="3764">
                  <c:v>8.9538499999999993E-2</c:v>
                </c:pt>
                <c:pt idx="3765">
                  <c:v>8.954949999999999E-2</c:v>
                </c:pt>
                <c:pt idx="3766">
                  <c:v>8.9579500000000006E-2</c:v>
                </c:pt>
                <c:pt idx="3767">
                  <c:v>8.9585999999999985E-2</c:v>
                </c:pt>
                <c:pt idx="3768">
                  <c:v>8.9625499999999997E-2</c:v>
                </c:pt>
                <c:pt idx="3769">
                  <c:v>8.9648499999999978E-2</c:v>
                </c:pt>
                <c:pt idx="3770">
                  <c:v>8.9668500000000012E-2</c:v>
                </c:pt>
                <c:pt idx="3771">
                  <c:v>8.9681999999999984E-2</c:v>
                </c:pt>
                <c:pt idx="3772">
                  <c:v>8.9705500000000007E-2</c:v>
                </c:pt>
                <c:pt idx="3773">
                  <c:v>8.9741500000000002E-2</c:v>
                </c:pt>
                <c:pt idx="3774">
                  <c:v>8.9750999999999997E-2</c:v>
                </c:pt>
                <c:pt idx="3775">
                  <c:v>8.9777499999999968E-2</c:v>
                </c:pt>
                <c:pt idx="3776">
                  <c:v>8.9830999999999966E-2</c:v>
                </c:pt>
                <c:pt idx="3777">
                  <c:v>8.9859499999999967E-2</c:v>
                </c:pt>
                <c:pt idx="3778">
                  <c:v>8.9898499999999965E-2</c:v>
                </c:pt>
                <c:pt idx="3779">
                  <c:v>8.9923999999999962E-2</c:v>
                </c:pt>
                <c:pt idx="3780">
                  <c:v>8.99615E-2</c:v>
                </c:pt>
                <c:pt idx="3781">
                  <c:v>8.997150000000001E-2</c:v>
                </c:pt>
                <c:pt idx="3782">
                  <c:v>9.002899999999997E-2</c:v>
                </c:pt>
                <c:pt idx="3783">
                  <c:v>9.0055499999999955E-2</c:v>
                </c:pt>
                <c:pt idx="3784">
                  <c:v>9.0098999999999985E-2</c:v>
                </c:pt>
                <c:pt idx="3785">
                  <c:v>9.0118999999999977E-2</c:v>
                </c:pt>
                <c:pt idx="3786">
                  <c:v>9.0164499999999967E-2</c:v>
                </c:pt>
                <c:pt idx="3787">
                  <c:v>9.0208499999999969E-2</c:v>
                </c:pt>
                <c:pt idx="3788">
                  <c:v>9.0245499999999979E-2</c:v>
                </c:pt>
                <c:pt idx="3789">
                  <c:v>9.0286999999999992E-2</c:v>
                </c:pt>
                <c:pt idx="3790">
                  <c:v>9.034799999999997E-2</c:v>
                </c:pt>
                <c:pt idx="3791">
                  <c:v>9.0405499999999958E-2</c:v>
                </c:pt>
                <c:pt idx="3792">
                  <c:v>9.0428999999999954E-2</c:v>
                </c:pt>
                <c:pt idx="3793">
                  <c:v>9.0464499999999948E-2</c:v>
                </c:pt>
                <c:pt idx="3794">
                  <c:v>9.0520999999999963E-2</c:v>
                </c:pt>
                <c:pt idx="3795">
                  <c:v>9.0561999999999948E-2</c:v>
                </c:pt>
                <c:pt idx="3796">
                  <c:v>9.0609999999999982E-2</c:v>
                </c:pt>
                <c:pt idx="3797">
                  <c:v>9.0659499999999976E-2</c:v>
                </c:pt>
                <c:pt idx="3798">
                  <c:v>9.0702999999999992E-2</c:v>
                </c:pt>
                <c:pt idx="3799">
                  <c:v>9.0737499999999985E-2</c:v>
                </c:pt>
                <c:pt idx="3800">
                  <c:v>9.0772499999999978E-2</c:v>
                </c:pt>
                <c:pt idx="3801">
                  <c:v>9.078E-2</c:v>
                </c:pt>
                <c:pt idx="3802">
                  <c:v>9.0860499999999969E-2</c:v>
                </c:pt>
                <c:pt idx="3803">
                  <c:v>9.0912499999999993E-2</c:v>
                </c:pt>
                <c:pt idx="3804">
                  <c:v>9.0960999999999986E-2</c:v>
                </c:pt>
                <c:pt idx="3805">
                  <c:v>9.1005499999999961E-2</c:v>
                </c:pt>
                <c:pt idx="3806">
                  <c:v>9.1042499999999985E-2</c:v>
                </c:pt>
                <c:pt idx="3807">
                  <c:v>9.106549999999998E-2</c:v>
                </c:pt>
                <c:pt idx="3808">
                  <c:v>9.1094999999999982E-2</c:v>
                </c:pt>
                <c:pt idx="3809">
                  <c:v>9.113149999999999E-2</c:v>
                </c:pt>
                <c:pt idx="3810">
                  <c:v>9.1168999999999972E-2</c:v>
                </c:pt>
                <c:pt idx="3811">
                  <c:v>9.1188499999999978E-2</c:v>
                </c:pt>
                <c:pt idx="3812">
                  <c:v>9.122249999999997E-2</c:v>
                </c:pt>
                <c:pt idx="3813">
                  <c:v>9.1263499999999984E-2</c:v>
                </c:pt>
                <c:pt idx="3814">
                  <c:v>9.1311000000000003E-2</c:v>
                </c:pt>
                <c:pt idx="3815">
                  <c:v>9.1348499999999999E-2</c:v>
                </c:pt>
                <c:pt idx="3816">
                  <c:v>9.1382499999999992E-2</c:v>
                </c:pt>
                <c:pt idx="3817">
                  <c:v>9.1412000000000007E-2</c:v>
                </c:pt>
                <c:pt idx="3818">
                  <c:v>9.1413500000000023E-2</c:v>
                </c:pt>
                <c:pt idx="3819">
                  <c:v>9.1464999999999991E-2</c:v>
                </c:pt>
                <c:pt idx="3820">
                  <c:v>9.1495999999999994E-2</c:v>
                </c:pt>
                <c:pt idx="3821">
                  <c:v>9.1531500000000002E-2</c:v>
                </c:pt>
                <c:pt idx="3822">
                  <c:v>9.156400000000002E-2</c:v>
                </c:pt>
                <c:pt idx="3823">
                  <c:v>9.1595500000000024E-2</c:v>
                </c:pt>
                <c:pt idx="3824">
                  <c:v>9.1642500000000029E-2</c:v>
                </c:pt>
                <c:pt idx="3825">
                  <c:v>9.1681500000000041E-2</c:v>
                </c:pt>
                <c:pt idx="3826">
                  <c:v>9.1715500000000075E-2</c:v>
                </c:pt>
                <c:pt idx="3827">
                  <c:v>9.1751500000000041E-2</c:v>
                </c:pt>
                <c:pt idx="3828">
                  <c:v>9.1775500000000051E-2</c:v>
                </c:pt>
                <c:pt idx="3829">
                  <c:v>9.1806000000000054E-2</c:v>
                </c:pt>
                <c:pt idx="3830">
                  <c:v>9.1841000000000048E-2</c:v>
                </c:pt>
                <c:pt idx="3831">
                  <c:v>9.1862000000000027E-2</c:v>
                </c:pt>
                <c:pt idx="3832">
                  <c:v>9.1899000000000036E-2</c:v>
                </c:pt>
                <c:pt idx="3833">
                  <c:v>9.1943500000000053E-2</c:v>
                </c:pt>
                <c:pt idx="3834">
                  <c:v>9.2050500000000049E-2</c:v>
                </c:pt>
                <c:pt idx="3835">
                  <c:v>9.2096500000000039E-2</c:v>
                </c:pt>
                <c:pt idx="3836">
                  <c:v>9.216300000000005E-2</c:v>
                </c:pt>
                <c:pt idx="3837">
                  <c:v>9.2205500000000065E-2</c:v>
                </c:pt>
                <c:pt idx="3838">
                  <c:v>9.2248000000000038E-2</c:v>
                </c:pt>
                <c:pt idx="3839">
                  <c:v>9.2300000000000021E-2</c:v>
                </c:pt>
                <c:pt idx="3840">
                  <c:v>9.2352500000000018E-2</c:v>
                </c:pt>
                <c:pt idx="3841">
                  <c:v>9.2411000000000035E-2</c:v>
                </c:pt>
                <c:pt idx="3842">
                  <c:v>9.2454000000000036E-2</c:v>
                </c:pt>
                <c:pt idx="3843">
                  <c:v>9.2498500000000039E-2</c:v>
                </c:pt>
                <c:pt idx="3844">
                  <c:v>9.2540500000000012E-2</c:v>
                </c:pt>
                <c:pt idx="3845">
                  <c:v>9.2583500000000013E-2</c:v>
                </c:pt>
                <c:pt idx="3846">
                  <c:v>9.2636500000000038E-2</c:v>
                </c:pt>
                <c:pt idx="3847">
                  <c:v>9.2679000000000025E-2</c:v>
                </c:pt>
                <c:pt idx="3848">
                  <c:v>9.2724500000000015E-2</c:v>
                </c:pt>
                <c:pt idx="3849">
                  <c:v>9.2778500000000014E-2</c:v>
                </c:pt>
                <c:pt idx="3850">
                  <c:v>9.2817000000000011E-2</c:v>
                </c:pt>
                <c:pt idx="3851">
                  <c:v>9.2864000000000002E-2</c:v>
                </c:pt>
                <c:pt idx="3852">
                  <c:v>9.2910500000000007E-2</c:v>
                </c:pt>
                <c:pt idx="3853">
                  <c:v>9.2953999999999967E-2</c:v>
                </c:pt>
                <c:pt idx="3854">
                  <c:v>9.3006499999999992E-2</c:v>
                </c:pt>
                <c:pt idx="3855">
                  <c:v>9.3033499999999977E-2</c:v>
                </c:pt>
                <c:pt idx="3856">
                  <c:v>9.3079999999999996E-2</c:v>
                </c:pt>
                <c:pt idx="3857">
                  <c:v>9.3119500000000008E-2</c:v>
                </c:pt>
                <c:pt idx="3858">
                  <c:v>9.3171500000000018E-2</c:v>
                </c:pt>
                <c:pt idx="3859">
                  <c:v>9.3205500000000011E-2</c:v>
                </c:pt>
                <c:pt idx="3860">
                  <c:v>9.3287500000000009E-2</c:v>
                </c:pt>
                <c:pt idx="3861">
                  <c:v>9.3330500000000025E-2</c:v>
                </c:pt>
                <c:pt idx="3862">
                  <c:v>9.3352500000000019E-2</c:v>
                </c:pt>
                <c:pt idx="3863">
                  <c:v>9.3383000000000022E-2</c:v>
                </c:pt>
                <c:pt idx="3864">
                  <c:v>9.343350000000003E-2</c:v>
                </c:pt>
                <c:pt idx="3865">
                  <c:v>9.3468000000000037E-2</c:v>
                </c:pt>
                <c:pt idx="3866">
                  <c:v>9.3510000000000024E-2</c:v>
                </c:pt>
                <c:pt idx="3867">
                  <c:v>9.3555500000000041E-2</c:v>
                </c:pt>
                <c:pt idx="3868">
                  <c:v>9.3606500000000037E-2</c:v>
                </c:pt>
                <c:pt idx="3869">
                  <c:v>9.3652000000000027E-2</c:v>
                </c:pt>
                <c:pt idx="3870">
                  <c:v>9.3706500000000026E-2</c:v>
                </c:pt>
                <c:pt idx="3871">
                  <c:v>9.3741000000000033E-2</c:v>
                </c:pt>
                <c:pt idx="3872">
                  <c:v>9.3787500000000024E-2</c:v>
                </c:pt>
                <c:pt idx="3873">
                  <c:v>9.3819000000000041E-2</c:v>
                </c:pt>
                <c:pt idx="3874">
                  <c:v>9.3848500000000043E-2</c:v>
                </c:pt>
                <c:pt idx="3875">
                  <c:v>9.3924500000000036E-2</c:v>
                </c:pt>
                <c:pt idx="3876">
                  <c:v>9.3968500000000024E-2</c:v>
                </c:pt>
                <c:pt idx="3877">
                  <c:v>9.4013000000000027E-2</c:v>
                </c:pt>
                <c:pt idx="3878">
                  <c:v>9.4084500000000057E-2</c:v>
                </c:pt>
                <c:pt idx="3879">
                  <c:v>9.4126000000000043E-2</c:v>
                </c:pt>
                <c:pt idx="3880">
                  <c:v>9.4172000000000061E-2</c:v>
                </c:pt>
                <c:pt idx="3881">
                  <c:v>9.4225500000000045E-2</c:v>
                </c:pt>
                <c:pt idx="3882">
                  <c:v>9.4279000000000057E-2</c:v>
                </c:pt>
                <c:pt idx="3883">
                  <c:v>9.4341000000000064E-2</c:v>
                </c:pt>
                <c:pt idx="3884">
                  <c:v>9.4427000000000053E-2</c:v>
                </c:pt>
                <c:pt idx="3885">
                  <c:v>9.444850000000006E-2</c:v>
                </c:pt>
                <c:pt idx="3886">
                  <c:v>9.4494000000000036E-2</c:v>
                </c:pt>
                <c:pt idx="3887">
                  <c:v>9.4571500000000058E-2</c:v>
                </c:pt>
                <c:pt idx="3888">
                  <c:v>9.4625500000000043E-2</c:v>
                </c:pt>
                <c:pt idx="3889">
                  <c:v>9.4685000000000019E-2</c:v>
                </c:pt>
                <c:pt idx="3890">
                  <c:v>9.4736500000000029E-2</c:v>
                </c:pt>
                <c:pt idx="3891">
                  <c:v>9.4793500000000058E-2</c:v>
                </c:pt>
                <c:pt idx="3892">
                  <c:v>9.4850000000000032E-2</c:v>
                </c:pt>
                <c:pt idx="3893">
                  <c:v>9.4897000000000023E-2</c:v>
                </c:pt>
                <c:pt idx="3894">
                  <c:v>9.4947000000000031E-2</c:v>
                </c:pt>
                <c:pt idx="3895">
                  <c:v>9.4996500000000025E-2</c:v>
                </c:pt>
                <c:pt idx="3896">
                  <c:v>9.5029000000000002E-2</c:v>
                </c:pt>
                <c:pt idx="3897">
                  <c:v>9.5066999999999999E-2</c:v>
                </c:pt>
                <c:pt idx="3898">
                  <c:v>9.5111499999999988E-2</c:v>
                </c:pt>
                <c:pt idx="3899">
                  <c:v>9.5158500000000007E-2</c:v>
                </c:pt>
                <c:pt idx="3900">
                  <c:v>9.5218000000000025E-2</c:v>
                </c:pt>
                <c:pt idx="3901">
                  <c:v>9.5281000000000018E-2</c:v>
                </c:pt>
                <c:pt idx="3902">
                  <c:v>9.5342500000000024E-2</c:v>
                </c:pt>
                <c:pt idx="3903">
                  <c:v>9.5398500000000011E-2</c:v>
                </c:pt>
                <c:pt idx="3904">
                  <c:v>9.5462500000000006E-2</c:v>
                </c:pt>
                <c:pt idx="3905">
                  <c:v>9.5570500000000003E-2</c:v>
                </c:pt>
                <c:pt idx="3906">
                  <c:v>9.5640000000000003E-2</c:v>
                </c:pt>
                <c:pt idx="3907">
                  <c:v>9.5700000000000007E-2</c:v>
                </c:pt>
                <c:pt idx="3908">
                  <c:v>9.5763000000000015E-2</c:v>
                </c:pt>
                <c:pt idx="3909">
                  <c:v>9.5844499999999999E-2</c:v>
                </c:pt>
                <c:pt idx="3910">
                  <c:v>9.5942000000000013E-2</c:v>
                </c:pt>
                <c:pt idx="3911">
                  <c:v>9.6006499999999995E-2</c:v>
                </c:pt>
                <c:pt idx="3912">
                  <c:v>9.6059500000000006E-2</c:v>
                </c:pt>
                <c:pt idx="3913">
                  <c:v>9.6120500000000011E-2</c:v>
                </c:pt>
                <c:pt idx="3914">
                  <c:v>9.6185500000000007E-2</c:v>
                </c:pt>
                <c:pt idx="3915">
                  <c:v>9.6270500000000023E-2</c:v>
                </c:pt>
                <c:pt idx="3916">
                  <c:v>9.6344000000000013E-2</c:v>
                </c:pt>
                <c:pt idx="3917">
                  <c:v>9.640650000000002E-2</c:v>
                </c:pt>
                <c:pt idx="3918">
                  <c:v>9.6519000000000035E-2</c:v>
                </c:pt>
                <c:pt idx="3919">
                  <c:v>9.6591000000000024E-2</c:v>
                </c:pt>
                <c:pt idx="3920">
                  <c:v>9.6657500000000049E-2</c:v>
                </c:pt>
                <c:pt idx="3921">
                  <c:v>9.6730500000000039E-2</c:v>
                </c:pt>
                <c:pt idx="3922">
                  <c:v>9.6812500000000024E-2</c:v>
                </c:pt>
                <c:pt idx="3923">
                  <c:v>9.6895000000000023E-2</c:v>
                </c:pt>
                <c:pt idx="3924">
                  <c:v>9.6976000000000007E-2</c:v>
                </c:pt>
                <c:pt idx="3925">
                  <c:v>9.7061000000000008E-2</c:v>
                </c:pt>
                <c:pt idx="3926">
                  <c:v>9.7171500000000022E-2</c:v>
                </c:pt>
                <c:pt idx="3927">
                  <c:v>9.7247000000000028E-2</c:v>
                </c:pt>
                <c:pt idx="3928">
                  <c:v>9.7331000000000001E-2</c:v>
                </c:pt>
                <c:pt idx="3929">
                  <c:v>9.7398000000000012E-2</c:v>
                </c:pt>
                <c:pt idx="3930">
                  <c:v>9.7468500000000013E-2</c:v>
                </c:pt>
                <c:pt idx="3931">
                  <c:v>9.757250000000002E-2</c:v>
                </c:pt>
                <c:pt idx="3932">
                  <c:v>9.7639500000000018E-2</c:v>
                </c:pt>
                <c:pt idx="3933">
                  <c:v>9.7711500000000021E-2</c:v>
                </c:pt>
                <c:pt idx="3934">
                  <c:v>9.7777500000000017E-2</c:v>
                </c:pt>
                <c:pt idx="3935">
                  <c:v>9.7845000000000015E-2</c:v>
                </c:pt>
                <c:pt idx="3936">
                  <c:v>9.791950000000002E-2</c:v>
                </c:pt>
                <c:pt idx="3937">
                  <c:v>9.797850000000001E-2</c:v>
                </c:pt>
                <c:pt idx="3938">
                  <c:v>9.8044999999999993E-2</c:v>
                </c:pt>
                <c:pt idx="3939">
                  <c:v>9.8112499999999978E-2</c:v>
                </c:pt>
                <c:pt idx="3940">
                  <c:v>9.8183999999999994E-2</c:v>
                </c:pt>
                <c:pt idx="3941">
                  <c:v>9.8247999999999974E-2</c:v>
                </c:pt>
                <c:pt idx="3942">
                  <c:v>9.831349999999997E-2</c:v>
                </c:pt>
                <c:pt idx="3943">
                  <c:v>9.8368999999999998E-2</c:v>
                </c:pt>
                <c:pt idx="3944">
                  <c:v>9.8431999999999992E-2</c:v>
                </c:pt>
                <c:pt idx="3945">
                  <c:v>9.8504499999999981E-2</c:v>
                </c:pt>
                <c:pt idx="3946">
                  <c:v>9.8585499999999993E-2</c:v>
                </c:pt>
                <c:pt idx="3947">
                  <c:v>9.8644999999999983E-2</c:v>
                </c:pt>
                <c:pt idx="3948">
                  <c:v>9.8719999999999961E-2</c:v>
                </c:pt>
                <c:pt idx="3949">
                  <c:v>9.8799499999999957E-2</c:v>
                </c:pt>
                <c:pt idx="3950">
                  <c:v>9.8867999999999956E-2</c:v>
                </c:pt>
                <c:pt idx="3951">
                  <c:v>9.8939999999999972E-2</c:v>
                </c:pt>
                <c:pt idx="3952">
                  <c:v>9.9017499999999967E-2</c:v>
                </c:pt>
                <c:pt idx="3953">
                  <c:v>9.9080499999999974E-2</c:v>
                </c:pt>
                <c:pt idx="3954">
                  <c:v>9.9150999999999975E-2</c:v>
                </c:pt>
                <c:pt idx="3955">
                  <c:v>9.9225999999999995E-2</c:v>
                </c:pt>
                <c:pt idx="3956">
                  <c:v>9.9293499999999993E-2</c:v>
                </c:pt>
                <c:pt idx="3957">
                  <c:v>9.9379999999999982E-2</c:v>
                </c:pt>
                <c:pt idx="3958">
                  <c:v>9.945699999999999E-2</c:v>
                </c:pt>
                <c:pt idx="3959">
                  <c:v>9.9545999999999996E-2</c:v>
                </c:pt>
                <c:pt idx="3960">
                  <c:v>9.9643999999999996E-2</c:v>
                </c:pt>
                <c:pt idx="3961">
                  <c:v>9.9722999999999992E-2</c:v>
                </c:pt>
                <c:pt idx="3962">
                  <c:v>9.9772499999999986E-2</c:v>
                </c:pt>
                <c:pt idx="3963">
                  <c:v>9.9859999999999977E-2</c:v>
                </c:pt>
                <c:pt idx="3964">
                  <c:v>9.9943999999999991E-2</c:v>
                </c:pt>
                <c:pt idx="3965">
                  <c:v>0.10002749999999999</c:v>
                </c:pt>
                <c:pt idx="3966">
                  <c:v>0.10006649999999999</c:v>
                </c:pt>
                <c:pt idx="3967">
                  <c:v>0.1001515</c:v>
                </c:pt>
                <c:pt idx="3968">
                  <c:v>0.10020800000000002</c:v>
                </c:pt>
                <c:pt idx="3969">
                  <c:v>0.10028250000000004</c:v>
                </c:pt>
                <c:pt idx="3970">
                  <c:v>0.10036000000000003</c:v>
                </c:pt>
                <c:pt idx="3971">
                  <c:v>0.10043300000000002</c:v>
                </c:pt>
                <c:pt idx="3972">
                  <c:v>0.10050150000000002</c:v>
                </c:pt>
                <c:pt idx="3973">
                  <c:v>0.10054150000000003</c:v>
                </c:pt>
                <c:pt idx="3974">
                  <c:v>0.10061600000000004</c:v>
                </c:pt>
                <c:pt idx="3975">
                  <c:v>0.10067500000000003</c:v>
                </c:pt>
                <c:pt idx="3976">
                  <c:v>0.10071200000000005</c:v>
                </c:pt>
                <c:pt idx="3977">
                  <c:v>0.10077800000000008</c:v>
                </c:pt>
                <c:pt idx="3978">
                  <c:v>0.10083650000000008</c:v>
                </c:pt>
                <c:pt idx="3979">
                  <c:v>0.10091350000000006</c:v>
                </c:pt>
                <c:pt idx="3980">
                  <c:v>0.10092800000000005</c:v>
                </c:pt>
                <c:pt idx="3981">
                  <c:v>0.10100750000000006</c:v>
                </c:pt>
                <c:pt idx="3982">
                  <c:v>0.10105600000000005</c:v>
                </c:pt>
                <c:pt idx="3983">
                  <c:v>0.10111550000000005</c:v>
                </c:pt>
                <c:pt idx="3984">
                  <c:v>0.10115900000000005</c:v>
                </c:pt>
                <c:pt idx="3985">
                  <c:v>0.10122350000000005</c:v>
                </c:pt>
                <c:pt idx="3986">
                  <c:v>0.10128000000000005</c:v>
                </c:pt>
                <c:pt idx="3987">
                  <c:v>0.10133250000000003</c:v>
                </c:pt>
                <c:pt idx="3988">
                  <c:v>0.10138350000000004</c:v>
                </c:pt>
                <c:pt idx="3989">
                  <c:v>0.10143050000000002</c:v>
                </c:pt>
                <c:pt idx="3990">
                  <c:v>0.10146750000000003</c:v>
                </c:pt>
                <c:pt idx="3991">
                  <c:v>0.10152900000000002</c:v>
                </c:pt>
                <c:pt idx="3992">
                  <c:v>0.1016085</c:v>
                </c:pt>
                <c:pt idx="3993">
                  <c:v>0.10165999999999999</c:v>
                </c:pt>
                <c:pt idx="3994">
                  <c:v>0.10170149999999997</c:v>
                </c:pt>
                <c:pt idx="3995">
                  <c:v>0.10176699999999998</c:v>
                </c:pt>
                <c:pt idx="3996">
                  <c:v>0.10181549999999998</c:v>
                </c:pt>
                <c:pt idx="3997">
                  <c:v>0.10186249999999999</c:v>
                </c:pt>
                <c:pt idx="3998">
                  <c:v>0.10191799999999999</c:v>
                </c:pt>
                <c:pt idx="3999">
                  <c:v>0.10200999999999999</c:v>
                </c:pt>
                <c:pt idx="4000">
                  <c:v>0.10207700000000001</c:v>
                </c:pt>
                <c:pt idx="4001">
                  <c:v>0.10214549999999999</c:v>
                </c:pt>
                <c:pt idx="4002">
                  <c:v>0.102171</c:v>
                </c:pt>
                <c:pt idx="4003">
                  <c:v>0.10221549999999997</c:v>
                </c:pt>
                <c:pt idx="4004">
                  <c:v>0.10224049999999997</c:v>
                </c:pt>
                <c:pt idx="4005">
                  <c:v>0.10228349999999997</c:v>
                </c:pt>
                <c:pt idx="4006">
                  <c:v>0.10234199999999997</c:v>
                </c:pt>
                <c:pt idx="4007">
                  <c:v>0.10242299999999997</c:v>
                </c:pt>
                <c:pt idx="4008">
                  <c:v>0.10247399999999997</c:v>
                </c:pt>
                <c:pt idx="4009">
                  <c:v>0.10252449999999998</c:v>
                </c:pt>
                <c:pt idx="4010">
                  <c:v>0.10257449999999999</c:v>
                </c:pt>
                <c:pt idx="4011">
                  <c:v>0.10265899999999994</c:v>
                </c:pt>
                <c:pt idx="4012">
                  <c:v>0.10271149999999996</c:v>
                </c:pt>
                <c:pt idx="4013">
                  <c:v>0.10278049999999996</c:v>
                </c:pt>
                <c:pt idx="4014">
                  <c:v>0.10283249999999995</c:v>
                </c:pt>
                <c:pt idx="4015">
                  <c:v>0.10289549999999997</c:v>
                </c:pt>
                <c:pt idx="4016">
                  <c:v>0.10294899999999993</c:v>
                </c:pt>
                <c:pt idx="4017">
                  <c:v>0.10301599999999994</c:v>
                </c:pt>
                <c:pt idx="4018">
                  <c:v>0.10310749999999995</c:v>
                </c:pt>
                <c:pt idx="4019">
                  <c:v>0.10317099999999994</c:v>
                </c:pt>
                <c:pt idx="4020">
                  <c:v>0.10323499999999994</c:v>
                </c:pt>
                <c:pt idx="4021">
                  <c:v>0.10330099999999991</c:v>
                </c:pt>
                <c:pt idx="4022">
                  <c:v>0.10336849999999992</c:v>
                </c:pt>
                <c:pt idx="4023">
                  <c:v>0.10343599999999994</c:v>
                </c:pt>
                <c:pt idx="4024">
                  <c:v>0.10348299999999995</c:v>
                </c:pt>
                <c:pt idx="4025">
                  <c:v>0.10354949999999995</c:v>
                </c:pt>
                <c:pt idx="4026">
                  <c:v>0.10361699999999993</c:v>
                </c:pt>
                <c:pt idx="4027">
                  <c:v>0.10368849999999993</c:v>
                </c:pt>
                <c:pt idx="4028">
                  <c:v>0.10375199999999994</c:v>
                </c:pt>
                <c:pt idx="4029">
                  <c:v>0.10381749999999995</c:v>
                </c:pt>
                <c:pt idx="4030">
                  <c:v>0.10387899999999994</c:v>
                </c:pt>
                <c:pt idx="4031">
                  <c:v>0.10395649999999995</c:v>
                </c:pt>
                <c:pt idx="4032">
                  <c:v>0.10401799999999996</c:v>
                </c:pt>
                <c:pt idx="4033">
                  <c:v>0.10410399999999997</c:v>
                </c:pt>
                <c:pt idx="4034">
                  <c:v>0.10410199999999997</c:v>
                </c:pt>
                <c:pt idx="4035">
                  <c:v>0.104155</c:v>
                </c:pt>
                <c:pt idx="4036">
                  <c:v>0.10417949999999999</c:v>
                </c:pt>
                <c:pt idx="4037">
                  <c:v>0.10423499999999999</c:v>
                </c:pt>
                <c:pt idx="4038">
                  <c:v>0.10428199999999999</c:v>
                </c:pt>
                <c:pt idx="4039">
                  <c:v>0.104323</c:v>
                </c:pt>
                <c:pt idx="4040">
                  <c:v>0.10435549999999999</c:v>
                </c:pt>
                <c:pt idx="4041">
                  <c:v>0.10440049999999999</c:v>
                </c:pt>
                <c:pt idx="4042">
                  <c:v>0.10444199999999998</c:v>
                </c:pt>
                <c:pt idx="4043">
                  <c:v>0.10448699999999998</c:v>
                </c:pt>
                <c:pt idx="4044">
                  <c:v>0.10452649999999998</c:v>
                </c:pt>
                <c:pt idx="4045">
                  <c:v>0.10457550000000002</c:v>
                </c:pt>
                <c:pt idx="4046">
                  <c:v>0.10461000000000001</c:v>
                </c:pt>
                <c:pt idx="4047">
                  <c:v>0.10465100000000001</c:v>
                </c:pt>
                <c:pt idx="4048">
                  <c:v>0.10469300000000001</c:v>
                </c:pt>
                <c:pt idx="4049">
                  <c:v>0.10472300000000001</c:v>
                </c:pt>
                <c:pt idx="4050">
                  <c:v>0.10477200000000002</c:v>
                </c:pt>
                <c:pt idx="4051">
                  <c:v>0.10482750000000002</c:v>
                </c:pt>
                <c:pt idx="4052">
                  <c:v>0.10485850000000001</c:v>
                </c:pt>
                <c:pt idx="4053">
                  <c:v>0.10493150000000001</c:v>
                </c:pt>
                <c:pt idx="4054">
                  <c:v>0.10498900000000003</c:v>
                </c:pt>
                <c:pt idx="4055">
                  <c:v>0.10502950000000003</c:v>
                </c:pt>
                <c:pt idx="4056">
                  <c:v>0.10507250000000003</c:v>
                </c:pt>
                <c:pt idx="4057">
                  <c:v>0.105116</c:v>
                </c:pt>
                <c:pt idx="4058">
                  <c:v>0.10514950000000002</c:v>
                </c:pt>
                <c:pt idx="4059">
                  <c:v>0.10519400000000002</c:v>
                </c:pt>
                <c:pt idx="4060">
                  <c:v>0.10520200000000003</c:v>
                </c:pt>
                <c:pt idx="4061">
                  <c:v>0.10523850000000003</c:v>
                </c:pt>
                <c:pt idx="4062">
                  <c:v>0.10527550000000004</c:v>
                </c:pt>
                <c:pt idx="4063">
                  <c:v>0.10531700000000002</c:v>
                </c:pt>
                <c:pt idx="4064">
                  <c:v>0.10534550000000004</c:v>
                </c:pt>
                <c:pt idx="4065">
                  <c:v>0.10538050000000002</c:v>
                </c:pt>
                <c:pt idx="4066">
                  <c:v>0.10541450000000002</c:v>
                </c:pt>
                <c:pt idx="4067">
                  <c:v>0.10545000000000002</c:v>
                </c:pt>
                <c:pt idx="4068">
                  <c:v>0.10547900000000002</c:v>
                </c:pt>
                <c:pt idx="4069">
                  <c:v>0.10550800000000002</c:v>
                </c:pt>
                <c:pt idx="4070">
                  <c:v>0.10552549999999999</c:v>
                </c:pt>
                <c:pt idx="4071">
                  <c:v>0.105557</c:v>
                </c:pt>
                <c:pt idx="4072">
                  <c:v>0.1055875</c:v>
                </c:pt>
                <c:pt idx="4073">
                  <c:v>0.1056325</c:v>
                </c:pt>
                <c:pt idx="4074">
                  <c:v>0.10568250000000001</c:v>
                </c:pt>
                <c:pt idx="4075">
                  <c:v>0.10570799999999998</c:v>
                </c:pt>
                <c:pt idx="4076">
                  <c:v>0.10572649999999997</c:v>
                </c:pt>
                <c:pt idx="4077">
                  <c:v>0.1057625</c:v>
                </c:pt>
                <c:pt idx="4078">
                  <c:v>0.10576600000000001</c:v>
                </c:pt>
                <c:pt idx="4079">
                  <c:v>0.10580600000000001</c:v>
                </c:pt>
                <c:pt idx="4080">
                  <c:v>0.105823</c:v>
                </c:pt>
                <c:pt idx="4081">
                  <c:v>0.10584950000000001</c:v>
                </c:pt>
                <c:pt idx="4082">
                  <c:v>0.10588000000000002</c:v>
                </c:pt>
                <c:pt idx="4083">
                  <c:v>0.10589350000000002</c:v>
                </c:pt>
                <c:pt idx="4084">
                  <c:v>0.10589100000000001</c:v>
                </c:pt>
                <c:pt idx="4085">
                  <c:v>0.10592650000000005</c:v>
                </c:pt>
                <c:pt idx="4086">
                  <c:v>0.10595500000000004</c:v>
                </c:pt>
                <c:pt idx="4087">
                  <c:v>0.10597500000000004</c:v>
                </c:pt>
                <c:pt idx="4088">
                  <c:v>0.10599750000000004</c:v>
                </c:pt>
                <c:pt idx="4089">
                  <c:v>0.10601300000000002</c:v>
                </c:pt>
                <c:pt idx="4090">
                  <c:v>0.10603750000000002</c:v>
                </c:pt>
                <c:pt idx="4091">
                  <c:v>0.10606850000000001</c:v>
                </c:pt>
                <c:pt idx="4092">
                  <c:v>0.10608300000000001</c:v>
                </c:pt>
                <c:pt idx="4093">
                  <c:v>0.10611500000000001</c:v>
                </c:pt>
                <c:pt idx="4094">
                  <c:v>0.10613950000000001</c:v>
                </c:pt>
                <c:pt idx="4095">
                  <c:v>0.1061705</c:v>
                </c:pt>
                <c:pt idx="4096">
                  <c:v>0.1062155</c:v>
                </c:pt>
                <c:pt idx="4097">
                  <c:v>0.10623900000000001</c:v>
                </c:pt>
                <c:pt idx="4098">
                  <c:v>0.10627350000000002</c:v>
                </c:pt>
                <c:pt idx="4099">
                  <c:v>0.1062855</c:v>
                </c:pt>
                <c:pt idx="4100">
                  <c:v>0.10631500000000001</c:v>
                </c:pt>
                <c:pt idx="4101">
                  <c:v>0.1063405</c:v>
                </c:pt>
                <c:pt idx="4102">
                  <c:v>0.10636999999999999</c:v>
                </c:pt>
                <c:pt idx="4103">
                  <c:v>0.10638549999999997</c:v>
                </c:pt>
                <c:pt idx="4104">
                  <c:v>0.10640299999999998</c:v>
                </c:pt>
                <c:pt idx="4105">
                  <c:v>0.10637999999999996</c:v>
                </c:pt>
                <c:pt idx="4106">
                  <c:v>0.10640899999999999</c:v>
                </c:pt>
                <c:pt idx="4107">
                  <c:v>0.10643749999999999</c:v>
                </c:pt>
                <c:pt idx="4108">
                  <c:v>0.10646649999999998</c:v>
                </c:pt>
                <c:pt idx="4109">
                  <c:v>0.10647699999999999</c:v>
                </c:pt>
                <c:pt idx="4110">
                  <c:v>0.10651099999999998</c:v>
                </c:pt>
                <c:pt idx="4111">
                  <c:v>0.10653299999999997</c:v>
                </c:pt>
                <c:pt idx="4112">
                  <c:v>0.10655049999999999</c:v>
                </c:pt>
                <c:pt idx="4113">
                  <c:v>0.10657699999999998</c:v>
                </c:pt>
                <c:pt idx="4114">
                  <c:v>0.10660449999999999</c:v>
                </c:pt>
                <c:pt idx="4115">
                  <c:v>0.10661949999999999</c:v>
                </c:pt>
                <c:pt idx="4116">
                  <c:v>0.10664449999999999</c:v>
                </c:pt>
                <c:pt idx="4117">
                  <c:v>0.10667199999999999</c:v>
                </c:pt>
                <c:pt idx="4118">
                  <c:v>0.10666699999999998</c:v>
                </c:pt>
                <c:pt idx="4119">
                  <c:v>0.10669099999999998</c:v>
                </c:pt>
                <c:pt idx="4120">
                  <c:v>0.106738</c:v>
                </c:pt>
                <c:pt idx="4121">
                  <c:v>0.1067545</c:v>
                </c:pt>
                <c:pt idx="4122">
                  <c:v>0.106768</c:v>
                </c:pt>
                <c:pt idx="4123">
                  <c:v>0.10678500000000002</c:v>
                </c:pt>
                <c:pt idx="4124">
                  <c:v>0.10681250000000002</c:v>
                </c:pt>
                <c:pt idx="4125">
                  <c:v>0.10683000000000002</c:v>
                </c:pt>
                <c:pt idx="4126">
                  <c:v>0.106812</c:v>
                </c:pt>
                <c:pt idx="4127">
                  <c:v>0.106823</c:v>
                </c:pt>
                <c:pt idx="4128">
                  <c:v>0.10682249999999999</c:v>
                </c:pt>
                <c:pt idx="4129">
                  <c:v>0.10683799999999997</c:v>
                </c:pt>
                <c:pt idx="4130">
                  <c:v>0.10684899999999997</c:v>
                </c:pt>
                <c:pt idx="4131">
                  <c:v>0.10685799999999997</c:v>
                </c:pt>
                <c:pt idx="4132">
                  <c:v>0.10688899999999997</c:v>
                </c:pt>
                <c:pt idx="4133">
                  <c:v>0.10691299999999997</c:v>
                </c:pt>
                <c:pt idx="4134">
                  <c:v>0.10692799999999995</c:v>
                </c:pt>
                <c:pt idx="4135">
                  <c:v>0.10694349999999994</c:v>
                </c:pt>
                <c:pt idx="4136">
                  <c:v>0.10696049999999993</c:v>
                </c:pt>
                <c:pt idx="4137">
                  <c:v>0.10698849999999994</c:v>
                </c:pt>
                <c:pt idx="4138">
                  <c:v>0.10700049999999996</c:v>
                </c:pt>
                <c:pt idx="4139">
                  <c:v>0.10701049999999995</c:v>
                </c:pt>
                <c:pt idx="4140">
                  <c:v>0.10702849999999994</c:v>
                </c:pt>
                <c:pt idx="4141">
                  <c:v>0.10704799999999998</c:v>
                </c:pt>
                <c:pt idx="4142">
                  <c:v>0.10703499999999998</c:v>
                </c:pt>
                <c:pt idx="4143">
                  <c:v>0.10706549999999998</c:v>
                </c:pt>
                <c:pt idx="4144">
                  <c:v>0.107081</c:v>
                </c:pt>
                <c:pt idx="4145">
                  <c:v>0.107081</c:v>
                </c:pt>
                <c:pt idx="4146">
                  <c:v>0.10710949999999998</c:v>
                </c:pt>
                <c:pt idx="4147">
                  <c:v>0.107126</c:v>
                </c:pt>
                <c:pt idx="4148">
                  <c:v>0.10714599999999999</c:v>
                </c:pt>
                <c:pt idx="4149">
                  <c:v>0.10717800000000001</c:v>
                </c:pt>
                <c:pt idx="4150">
                  <c:v>0.10718849999999998</c:v>
                </c:pt>
                <c:pt idx="4151">
                  <c:v>0.10720049999999998</c:v>
                </c:pt>
                <c:pt idx="4152">
                  <c:v>0.10722</c:v>
                </c:pt>
                <c:pt idx="4153">
                  <c:v>0.10724100000000002</c:v>
                </c:pt>
                <c:pt idx="4154">
                  <c:v>0.107256</c:v>
                </c:pt>
                <c:pt idx="4155">
                  <c:v>0.10726500000000001</c:v>
                </c:pt>
                <c:pt idx="4156">
                  <c:v>0.10728050000000003</c:v>
                </c:pt>
                <c:pt idx="4157">
                  <c:v>0.10729400000000004</c:v>
                </c:pt>
                <c:pt idx="4158">
                  <c:v>0.10731600000000004</c:v>
                </c:pt>
                <c:pt idx="4159">
                  <c:v>0.10732700000000003</c:v>
                </c:pt>
                <c:pt idx="4160">
                  <c:v>0.10732050000000003</c:v>
                </c:pt>
                <c:pt idx="4161">
                  <c:v>0.10734200000000003</c:v>
                </c:pt>
                <c:pt idx="4162">
                  <c:v>0.10735100000000002</c:v>
                </c:pt>
                <c:pt idx="4163">
                  <c:v>0.10736050000000003</c:v>
                </c:pt>
                <c:pt idx="4164">
                  <c:v>0.10736599999999999</c:v>
                </c:pt>
                <c:pt idx="4165">
                  <c:v>0.10738199999999999</c:v>
                </c:pt>
                <c:pt idx="4166">
                  <c:v>0.10742049999999999</c:v>
                </c:pt>
                <c:pt idx="4167">
                  <c:v>0.10742449999999998</c:v>
                </c:pt>
                <c:pt idx="4168">
                  <c:v>0.10744349999999997</c:v>
                </c:pt>
                <c:pt idx="4169">
                  <c:v>0.10745399999999998</c:v>
                </c:pt>
                <c:pt idx="4170">
                  <c:v>0.107461</c:v>
                </c:pt>
                <c:pt idx="4171">
                  <c:v>0.10747799999999998</c:v>
                </c:pt>
                <c:pt idx="4172">
                  <c:v>0.10750399999999997</c:v>
                </c:pt>
                <c:pt idx="4173">
                  <c:v>0.10753549999999996</c:v>
                </c:pt>
                <c:pt idx="4174">
                  <c:v>0.10756449999999998</c:v>
                </c:pt>
                <c:pt idx="4175">
                  <c:v>0.10758099999999997</c:v>
                </c:pt>
                <c:pt idx="4176">
                  <c:v>0.10760199999999999</c:v>
                </c:pt>
                <c:pt idx="4177">
                  <c:v>0.1076155</c:v>
                </c:pt>
                <c:pt idx="4178">
                  <c:v>0.10762949999999999</c:v>
                </c:pt>
                <c:pt idx="4179">
                  <c:v>0.10764449999999998</c:v>
                </c:pt>
                <c:pt idx="4180">
                  <c:v>0.10770999999999997</c:v>
                </c:pt>
                <c:pt idx="4181">
                  <c:v>0.10773649999999996</c:v>
                </c:pt>
                <c:pt idx="4182">
                  <c:v>0.10775249999999997</c:v>
                </c:pt>
                <c:pt idx="4183">
                  <c:v>0.10777499999999998</c:v>
                </c:pt>
                <c:pt idx="4184">
                  <c:v>0.10779399999999999</c:v>
                </c:pt>
                <c:pt idx="4185">
                  <c:v>0.10782249999999997</c:v>
                </c:pt>
                <c:pt idx="4186">
                  <c:v>0.10783649999999997</c:v>
                </c:pt>
                <c:pt idx="4187">
                  <c:v>0.10787099999999997</c:v>
                </c:pt>
                <c:pt idx="4188">
                  <c:v>0.10790449999999996</c:v>
                </c:pt>
                <c:pt idx="4189">
                  <c:v>0.10793349999999999</c:v>
                </c:pt>
                <c:pt idx="4190">
                  <c:v>0.10795499999999998</c:v>
                </c:pt>
                <c:pt idx="4191">
                  <c:v>0.10797449999999997</c:v>
                </c:pt>
                <c:pt idx="4192">
                  <c:v>0.10799049999999996</c:v>
                </c:pt>
                <c:pt idx="4193">
                  <c:v>0.10801599999999993</c:v>
                </c:pt>
                <c:pt idx="4194">
                  <c:v>0.10804699999999993</c:v>
                </c:pt>
                <c:pt idx="4195">
                  <c:v>0.10806449999999992</c:v>
                </c:pt>
                <c:pt idx="4196">
                  <c:v>0.10808599999999993</c:v>
                </c:pt>
                <c:pt idx="4197">
                  <c:v>0.10810999999999993</c:v>
                </c:pt>
                <c:pt idx="4198">
                  <c:v>0.10813649999999995</c:v>
                </c:pt>
                <c:pt idx="4199">
                  <c:v>0.10812449999999994</c:v>
                </c:pt>
                <c:pt idx="4200">
                  <c:v>0.10814249999999996</c:v>
                </c:pt>
                <c:pt idx="4201">
                  <c:v>0.10816449999999998</c:v>
                </c:pt>
                <c:pt idx="4202">
                  <c:v>0.10819299999999997</c:v>
                </c:pt>
                <c:pt idx="4203">
                  <c:v>0.10821949999999997</c:v>
                </c:pt>
                <c:pt idx="4204">
                  <c:v>0.10825799999999995</c:v>
                </c:pt>
                <c:pt idx="4205">
                  <c:v>0.10829499999999996</c:v>
                </c:pt>
                <c:pt idx="4206">
                  <c:v>0.10831849999999996</c:v>
                </c:pt>
                <c:pt idx="4207">
                  <c:v>0.10834099999999997</c:v>
                </c:pt>
                <c:pt idx="4208">
                  <c:v>0.10836549999999998</c:v>
                </c:pt>
                <c:pt idx="4209">
                  <c:v>0.10838999999999997</c:v>
                </c:pt>
                <c:pt idx="4210">
                  <c:v>0.10841499999999998</c:v>
                </c:pt>
                <c:pt idx="4211">
                  <c:v>0.10842949999999998</c:v>
                </c:pt>
                <c:pt idx="4212">
                  <c:v>0.10846099999999997</c:v>
                </c:pt>
                <c:pt idx="4213">
                  <c:v>0.10846899999999998</c:v>
                </c:pt>
                <c:pt idx="4214">
                  <c:v>0.1085</c:v>
                </c:pt>
                <c:pt idx="4215">
                  <c:v>0.1085135</c:v>
                </c:pt>
                <c:pt idx="4216">
                  <c:v>0.108539</c:v>
                </c:pt>
                <c:pt idx="4217">
                  <c:v>0.1085455</c:v>
                </c:pt>
                <c:pt idx="4218">
                  <c:v>0.108566</c:v>
                </c:pt>
                <c:pt idx="4219">
                  <c:v>0.108575</c:v>
                </c:pt>
                <c:pt idx="4220">
                  <c:v>0.10858050000000001</c:v>
                </c:pt>
                <c:pt idx="4221">
                  <c:v>0.10859449999999998</c:v>
                </c:pt>
                <c:pt idx="4222">
                  <c:v>0.10860300000000001</c:v>
                </c:pt>
                <c:pt idx="4223">
                  <c:v>0.108612</c:v>
                </c:pt>
                <c:pt idx="4224">
                  <c:v>0.10862249999999998</c:v>
                </c:pt>
                <c:pt idx="4225">
                  <c:v>0.10863249999999997</c:v>
                </c:pt>
                <c:pt idx="4226">
                  <c:v>0.10864349999999998</c:v>
                </c:pt>
                <c:pt idx="4227">
                  <c:v>0.10864449999999998</c:v>
                </c:pt>
                <c:pt idx="4228">
                  <c:v>0.10865449999999997</c:v>
                </c:pt>
                <c:pt idx="4229">
                  <c:v>0.1086685</c:v>
                </c:pt>
                <c:pt idx="4230">
                  <c:v>0.1086775</c:v>
                </c:pt>
                <c:pt idx="4231">
                  <c:v>0.1086815</c:v>
                </c:pt>
                <c:pt idx="4232">
                  <c:v>0.10869699999999999</c:v>
                </c:pt>
                <c:pt idx="4233">
                  <c:v>0.108686</c:v>
                </c:pt>
                <c:pt idx="4234">
                  <c:v>0.10869849999999999</c:v>
                </c:pt>
                <c:pt idx="4235">
                  <c:v>0.10872600000000002</c:v>
                </c:pt>
                <c:pt idx="4236">
                  <c:v>0.10875600000000002</c:v>
                </c:pt>
                <c:pt idx="4237">
                  <c:v>0.10877750000000001</c:v>
                </c:pt>
                <c:pt idx="4238">
                  <c:v>0.108804</c:v>
                </c:pt>
                <c:pt idx="4239">
                  <c:v>0.10882150000000002</c:v>
                </c:pt>
                <c:pt idx="4240">
                  <c:v>0.10885150000000002</c:v>
                </c:pt>
                <c:pt idx="4241">
                  <c:v>0.10888400000000001</c:v>
                </c:pt>
                <c:pt idx="4242">
                  <c:v>0.1089175</c:v>
                </c:pt>
                <c:pt idx="4243">
                  <c:v>0.10895150000000001</c:v>
                </c:pt>
                <c:pt idx="4244">
                  <c:v>0.10898500000000003</c:v>
                </c:pt>
                <c:pt idx="4245">
                  <c:v>0.10900650000000002</c:v>
                </c:pt>
                <c:pt idx="4246">
                  <c:v>0.10904100000000003</c:v>
                </c:pt>
                <c:pt idx="4247">
                  <c:v>0.10907950000000005</c:v>
                </c:pt>
                <c:pt idx="4248">
                  <c:v>0.10910650000000004</c:v>
                </c:pt>
                <c:pt idx="4249">
                  <c:v>0.10912850000000006</c:v>
                </c:pt>
                <c:pt idx="4250">
                  <c:v>0.10914150000000003</c:v>
                </c:pt>
                <c:pt idx="4251">
                  <c:v>0.10913300000000004</c:v>
                </c:pt>
                <c:pt idx="4252">
                  <c:v>0.10915749999999999</c:v>
                </c:pt>
                <c:pt idx="4253">
                  <c:v>0.10914</c:v>
                </c:pt>
                <c:pt idx="4254">
                  <c:v>0.10914149999999999</c:v>
                </c:pt>
                <c:pt idx="4255">
                  <c:v>0.10915649999999998</c:v>
                </c:pt>
                <c:pt idx="4256">
                  <c:v>0.109165</c:v>
                </c:pt>
                <c:pt idx="4257">
                  <c:v>0.10919000000000001</c:v>
                </c:pt>
                <c:pt idx="4258">
                  <c:v>0.109213</c:v>
                </c:pt>
                <c:pt idx="4259">
                  <c:v>0.10922799999999999</c:v>
                </c:pt>
                <c:pt idx="4260">
                  <c:v>0.10924299999999999</c:v>
                </c:pt>
                <c:pt idx="4261">
                  <c:v>0.10926299999999997</c:v>
                </c:pt>
                <c:pt idx="4262">
                  <c:v>0.10928849999999997</c:v>
                </c:pt>
                <c:pt idx="4263">
                  <c:v>0.10930299999999996</c:v>
                </c:pt>
                <c:pt idx="4264">
                  <c:v>0.10932899999999995</c:v>
                </c:pt>
                <c:pt idx="4265">
                  <c:v>0.10934649999999994</c:v>
                </c:pt>
                <c:pt idx="4266">
                  <c:v>0.10935899999999994</c:v>
                </c:pt>
                <c:pt idx="4267">
                  <c:v>0.10938399999999994</c:v>
                </c:pt>
                <c:pt idx="4268">
                  <c:v>0.10940649999999995</c:v>
                </c:pt>
                <c:pt idx="4269">
                  <c:v>0.10942299999999994</c:v>
                </c:pt>
                <c:pt idx="4270">
                  <c:v>0.10943399999999995</c:v>
                </c:pt>
                <c:pt idx="4271">
                  <c:v>0.10945199999999997</c:v>
                </c:pt>
                <c:pt idx="4272">
                  <c:v>0.10947299999999997</c:v>
                </c:pt>
                <c:pt idx="4273">
                  <c:v>0.10948849999999996</c:v>
                </c:pt>
                <c:pt idx="4274">
                  <c:v>0.10950849999999997</c:v>
                </c:pt>
                <c:pt idx="4275">
                  <c:v>0.10952499999999996</c:v>
                </c:pt>
                <c:pt idx="4276">
                  <c:v>0.10954999999999995</c:v>
                </c:pt>
                <c:pt idx="4277">
                  <c:v>0.10957199999999996</c:v>
                </c:pt>
                <c:pt idx="4278">
                  <c:v>0.10959249999999995</c:v>
                </c:pt>
                <c:pt idx="4279">
                  <c:v>0.10961349999999995</c:v>
                </c:pt>
                <c:pt idx="4280">
                  <c:v>0.10964249999999996</c:v>
                </c:pt>
                <c:pt idx="4281">
                  <c:v>0.10966199999999997</c:v>
                </c:pt>
                <c:pt idx="4282">
                  <c:v>0.10967699999999997</c:v>
                </c:pt>
                <c:pt idx="4283">
                  <c:v>0.10970299999999997</c:v>
                </c:pt>
                <c:pt idx="4284">
                  <c:v>0.10972549999999996</c:v>
                </c:pt>
                <c:pt idx="4285">
                  <c:v>0.10975599999999998</c:v>
                </c:pt>
                <c:pt idx="4286">
                  <c:v>0.10977599999999998</c:v>
                </c:pt>
                <c:pt idx="4287">
                  <c:v>0.10980699999999999</c:v>
                </c:pt>
                <c:pt idx="4288">
                  <c:v>0.10982049999999999</c:v>
                </c:pt>
                <c:pt idx="4289">
                  <c:v>0.10982799999999995</c:v>
                </c:pt>
                <c:pt idx="4290">
                  <c:v>0.10984999999999999</c:v>
                </c:pt>
                <c:pt idx="4291">
                  <c:v>0.10986299999999999</c:v>
                </c:pt>
                <c:pt idx="4292">
                  <c:v>0.10987949999999998</c:v>
                </c:pt>
                <c:pt idx="4293">
                  <c:v>0.10989399999999998</c:v>
                </c:pt>
                <c:pt idx="4294">
                  <c:v>0.10991349999999998</c:v>
                </c:pt>
                <c:pt idx="4295">
                  <c:v>0.10991149999999998</c:v>
                </c:pt>
                <c:pt idx="4296">
                  <c:v>0.10993349999999999</c:v>
                </c:pt>
                <c:pt idx="4297">
                  <c:v>0.1099615</c:v>
                </c:pt>
                <c:pt idx="4298">
                  <c:v>0.10996750000000001</c:v>
                </c:pt>
                <c:pt idx="4299">
                  <c:v>0.10997999999999999</c:v>
                </c:pt>
                <c:pt idx="4300">
                  <c:v>0.10998849999999999</c:v>
                </c:pt>
                <c:pt idx="4301">
                  <c:v>0.109996</c:v>
                </c:pt>
                <c:pt idx="4302">
                  <c:v>0.11000049999999999</c:v>
                </c:pt>
                <c:pt idx="4303">
                  <c:v>0.11002049999999999</c:v>
                </c:pt>
                <c:pt idx="4304">
                  <c:v>0.11003649999999998</c:v>
                </c:pt>
                <c:pt idx="4305">
                  <c:v>0.11004399999999999</c:v>
                </c:pt>
                <c:pt idx="4306">
                  <c:v>0.11004750000000002</c:v>
                </c:pt>
                <c:pt idx="4307">
                  <c:v>0.11005500000000001</c:v>
                </c:pt>
                <c:pt idx="4308">
                  <c:v>0.11006850000000001</c:v>
                </c:pt>
                <c:pt idx="4309">
                  <c:v>0.11007749999999999</c:v>
                </c:pt>
                <c:pt idx="4310">
                  <c:v>0.11008600000000002</c:v>
                </c:pt>
                <c:pt idx="4311">
                  <c:v>0.11010250000000003</c:v>
                </c:pt>
                <c:pt idx="4312">
                  <c:v>0.110121</c:v>
                </c:pt>
                <c:pt idx="4313">
                  <c:v>0.1101285</c:v>
                </c:pt>
                <c:pt idx="4314">
                  <c:v>0.11013700000000001</c:v>
                </c:pt>
                <c:pt idx="4315">
                  <c:v>0.11015100000000003</c:v>
                </c:pt>
                <c:pt idx="4316">
                  <c:v>0.11016950000000003</c:v>
                </c:pt>
                <c:pt idx="4317">
                  <c:v>0.11017600000000004</c:v>
                </c:pt>
                <c:pt idx="4318">
                  <c:v>0.11019100000000004</c:v>
                </c:pt>
                <c:pt idx="4319">
                  <c:v>0.11020400000000002</c:v>
                </c:pt>
                <c:pt idx="4320">
                  <c:v>0.110221</c:v>
                </c:pt>
                <c:pt idx="4321">
                  <c:v>0.11022999999999999</c:v>
                </c:pt>
                <c:pt idx="4322">
                  <c:v>0.110238</c:v>
                </c:pt>
                <c:pt idx="4323">
                  <c:v>0.11025349999999999</c:v>
                </c:pt>
                <c:pt idx="4324">
                  <c:v>0.11025299999999998</c:v>
                </c:pt>
                <c:pt idx="4325">
                  <c:v>0.11027099999999997</c:v>
                </c:pt>
                <c:pt idx="4326">
                  <c:v>0.11028899999999998</c:v>
                </c:pt>
                <c:pt idx="4327">
                  <c:v>0.11031249999999997</c:v>
                </c:pt>
                <c:pt idx="4328">
                  <c:v>0.11033099999999996</c:v>
                </c:pt>
                <c:pt idx="4329">
                  <c:v>0.11034899999999999</c:v>
                </c:pt>
                <c:pt idx="4330">
                  <c:v>0.11036199999999997</c:v>
                </c:pt>
                <c:pt idx="4331">
                  <c:v>0.11038200000000002</c:v>
                </c:pt>
                <c:pt idx="4332">
                  <c:v>0.11038799999999999</c:v>
                </c:pt>
                <c:pt idx="4333">
                  <c:v>0.11040199999999999</c:v>
                </c:pt>
                <c:pt idx="4334">
                  <c:v>0.11042400000000001</c:v>
                </c:pt>
                <c:pt idx="4335">
                  <c:v>0.11044799999999999</c:v>
                </c:pt>
                <c:pt idx="4336">
                  <c:v>0.11046299999999999</c:v>
                </c:pt>
                <c:pt idx="4337">
                  <c:v>0.11047000000000001</c:v>
                </c:pt>
                <c:pt idx="4338">
                  <c:v>0.11049800000000001</c:v>
                </c:pt>
                <c:pt idx="4339">
                  <c:v>0.11051650000000002</c:v>
                </c:pt>
                <c:pt idx="4340">
                  <c:v>0.1105295</c:v>
                </c:pt>
                <c:pt idx="4341">
                  <c:v>0.11054299999999997</c:v>
                </c:pt>
                <c:pt idx="4342">
                  <c:v>0.11057449999999999</c:v>
                </c:pt>
                <c:pt idx="4343">
                  <c:v>0.11059049999999998</c:v>
                </c:pt>
                <c:pt idx="4344">
                  <c:v>0.11061299999999999</c:v>
                </c:pt>
                <c:pt idx="4345">
                  <c:v>0.11063099999999997</c:v>
                </c:pt>
                <c:pt idx="4346">
                  <c:v>0.11063849999999997</c:v>
                </c:pt>
                <c:pt idx="4347">
                  <c:v>0.11065849999999999</c:v>
                </c:pt>
                <c:pt idx="4348">
                  <c:v>0.11067649999999997</c:v>
                </c:pt>
                <c:pt idx="4349">
                  <c:v>0.11069249999999997</c:v>
                </c:pt>
                <c:pt idx="4350">
                  <c:v>0.11070849999999996</c:v>
                </c:pt>
                <c:pt idx="4351">
                  <c:v>0.11072799999999998</c:v>
                </c:pt>
                <c:pt idx="4352">
                  <c:v>0.11073449999999997</c:v>
                </c:pt>
                <c:pt idx="4353">
                  <c:v>0.11074949999999997</c:v>
                </c:pt>
                <c:pt idx="4354">
                  <c:v>0.11076499999999997</c:v>
                </c:pt>
                <c:pt idx="4355">
                  <c:v>0.11077599999999997</c:v>
                </c:pt>
                <c:pt idx="4356">
                  <c:v>0.11079599999999998</c:v>
                </c:pt>
                <c:pt idx="4357">
                  <c:v>0.11080399999999996</c:v>
                </c:pt>
                <c:pt idx="4358">
                  <c:v>0.11081049999999998</c:v>
                </c:pt>
                <c:pt idx="4359">
                  <c:v>0.11082349999999996</c:v>
                </c:pt>
                <c:pt idx="4360">
                  <c:v>0.11082599999999995</c:v>
                </c:pt>
                <c:pt idx="4361">
                  <c:v>0.11083849999999996</c:v>
                </c:pt>
                <c:pt idx="4362">
                  <c:v>0.11085999999999997</c:v>
                </c:pt>
                <c:pt idx="4363">
                  <c:v>0.11087699999999996</c:v>
                </c:pt>
                <c:pt idx="4364">
                  <c:v>0.11089499999999995</c:v>
                </c:pt>
                <c:pt idx="4365">
                  <c:v>0.11091299999999997</c:v>
                </c:pt>
                <c:pt idx="4366">
                  <c:v>0.11092899999999997</c:v>
                </c:pt>
                <c:pt idx="4367">
                  <c:v>0.11096299999999996</c:v>
                </c:pt>
                <c:pt idx="4368">
                  <c:v>0.11098249999999998</c:v>
                </c:pt>
                <c:pt idx="4369">
                  <c:v>0.11099999999999997</c:v>
                </c:pt>
                <c:pt idx="4370">
                  <c:v>0.11101799999999998</c:v>
                </c:pt>
                <c:pt idx="4371">
                  <c:v>0.11104649999999996</c:v>
                </c:pt>
                <c:pt idx="4372">
                  <c:v>0.11105449999999997</c:v>
                </c:pt>
                <c:pt idx="4373">
                  <c:v>0.11108649999999999</c:v>
                </c:pt>
                <c:pt idx="4374">
                  <c:v>0.11110249999999997</c:v>
                </c:pt>
                <c:pt idx="4375">
                  <c:v>0.11113199999999997</c:v>
                </c:pt>
                <c:pt idx="4376">
                  <c:v>0.11115249999999997</c:v>
                </c:pt>
                <c:pt idx="4377">
                  <c:v>0.11116499999999999</c:v>
                </c:pt>
                <c:pt idx="4378">
                  <c:v>0.11118699999999997</c:v>
                </c:pt>
                <c:pt idx="4379">
                  <c:v>0.11120049999999995</c:v>
                </c:pt>
                <c:pt idx="4380">
                  <c:v>0.11121099999999995</c:v>
                </c:pt>
                <c:pt idx="4381">
                  <c:v>0.11122099999999996</c:v>
                </c:pt>
                <c:pt idx="4382">
                  <c:v>0.11123199999999997</c:v>
                </c:pt>
                <c:pt idx="4383">
                  <c:v>0.11125999999999997</c:v>
                </c:pt>
                <c:pt idx="4384">
                  <c:v>0.11127749999999999</c:v>
                </c:pt>
                <c:pt idx="4385">
                  <c:v>0.11129299999999998</c:v>
                </c:pt>
                <c:pt idx="4386">
                  <c:v>0.11130999999999998</c:v>
                </c:pt>
                <c:pt idx="4387">
                  <c:v>0.11130449999999997</c:v>
                </c:pt>
                <c:pt idx="4388">
                  <c:v>0.11131849999999996</c:v>
                </c:pt>
                <c:pt idx="4389">
                  <c:v>0.11132499999999997</c:v>
                </c:pt>
                <c:pt idx="4390">
                  <c:v>0.11137449999999997</c:v>
                </c:pt>
                <c:pt idx="4391">
                  <c:v>0.11139149999999998</c:v>
                </c:pt>
                <c:pt idx="4392">
                  <c:v>0.11140850000000001</c:v>
                </c:pt>
                <c:pt idx="4393">
                  <c:v>0.11142049999999999</c:v>
                </c:pt>
                <c:pt idx="4394">
                  <c:v>0.111415</c:v>
                </c:pt>
                <c:pt idx="4395">
                  <c:v>0.11140700000000001</c:v>
                </c:pt>
                <c:pt idx="4396">
                  <c:v>0.11141450000000003</c:v>
                </c:pt>
                <c:pt idx="4397">
                  <c:v>0.11141900000000003</c:v>
                </c:pt>
                <c:pt idx="4398">
                  <c:v>0.11142500000000002</c:v>
                </c:pt>
                <c:pt idx="4399">
                  <c:v>0.1114005</c:v>
                </c:pt>
                <c:pt idx="4400">
                  <c:v>0.11140100000000003</c:v>
                </c:pt>
                <c:pt idx="4401">
                  <c:v>0.11140600000000001</c:v>
                </c:pt>
                <c:pt idx="4402">
                  <c:v>0.11139700000000001</c:v>
                </c:pt>
                <c:pt idx="4403">
                  <c:v>0.11140450000000003</c:v>
                </c:pt>
                <c:pt idx="4404">
                  <c:v>0.11140600000000005</c:v>
                </c:pt>
                <c:pt idx="4405">
                  <c:v>0.11138350000000004</c:v>
                </c:pt>
                <c:pt idx="4406">
                  <c:v>0.11138800000000003</c:v>
                </c:pt>
                <c:pt idx="4407">
                  <c:v>0.11138950000000003</c:v>
                </c:pt>
                <c:pt idx="4408">
                  <c:v>0.11139150000000003</c:v>
                </c:pt>
                <c:pt idx="4409">
                  <c:v>0.11139650000000001</c:v>
                </c:pt>
                <c:pt idx="4410">
                  <c:v>0.11141250000000003</c:v>
                </c:pt>
                <c:pt idx="4411">
                  <c:v>0.11142600000000005</c:v>
                </c:pt>
                <c:pt idx="4412">
                  <c:v>0.11142800000000004</c:v>
                </c:pt>
                <c:pt idx="4413">
                  <c:v>0.11145550000000005</c:v>
                </c:pt>
                <c:pt idx="4414">
                  <c:v>0.11145100000000006</c:v>
                </c:pt>
                <c:pt idx="4415">
                  <c:v>0.11144550000000007</c:v>
                </c:pt>
                <c:pt idx="4416">
                  <c:v>0.11144800000000007</c:v>
                </c:pt>
                <c:pt idx="4417">
                  <c:v>0.11146450000000006</c:v>
                </c:pt>
                <c:pt idx="4418">
                  <c:v>0.11147600000000008</c:v>
                </c:pt>
                <c:pt idx="4419">
                  <c:v>0.11151800000000009</c:v>
                </c:pt>
                <c:pt idx="4420">
                  <c:v>0.1115435000000001</c:v>
                </c:pt>
                <c:pt idx="4421">
                  <c:v>0.11155450000000008</c:v>
                </c:pt>
                <c:pt idx="4422">
                  <c:v>0.11157000000000009</c:v>
                </c:pt>
                <c:pt idx="4423">
                  <c:v>0.1115835000000001</c:v>
                </c:pt>
                <c:pt idx="4424">
                  <c:v>0.1116025000000001</c:v>
                </c:pt>
                <c:pt idx="4425">
                  <c:v>0.11163400000000008</c:v>
                </c:pt>
                <c:pt idx="4426">
                  <c:v>0.11164350000000008</c:v>
                </c:pt>
                <c:pt idx="4427">
                  <c:v>0.11166300000000011</c:v>
                </c:pt>
                <c:pt idx="4428">
                  <c:v>0.11167500000000011</c:v>
                </c:pt>
                <c:pt idx="4429">
                  <c:v>0.11169250000000011</c:v>
                </c:pt>
                <c:pt idx="4430">
                  <c:v>0.1117080000000001</c:v>
                </c:pt>
                <c:pt idx="4431">
                  <c:v>0.1117205000000001</c:v>
                </c:pt>
                <c:pt idx="4432">
                  <c:v>0.1117235000000001</c:v>
                </c:pt>
                <c:pt idx="4433">
                  <c:v>0.11173200000000011</c:v>
                </c:pt>
                <c:pt idx="4434">
                  <c:v>0.1117395000000001</c:v>
                </c:pt>
                <c:pt idx="4435">
                  <c:v>0.11173350000000014</c:v>
                </c:pt>
                <c:pt idx="4436">
                  <c:v>0.11176150000000012</c:v>
                </c:pt>
                <c:pt idx="4437">
                  <c:v>0.11176150000000012</c:v>
                </c:pt>
                <c:pt idx="4438">
                  <c:v>0.11177350000000011</c:v>
                </c:pt>
                <c:pt idx="4439">
                  <c:v>0.11179050000000011</c:v>
                </c:pt>
                <c:pt idx="4440">
                  <c:v>0.11180000000000011</c:v>
                </c:pt>
                <c:pt idx="4441">
                  <c:v>0.1118070000000001</c:v>
                </c:pt>
                <c:pt idx="4442">
                  <c:v>0.11181550000000011</c:v>
                </c:pt>
                <c:pt idx="4443">
                  <c:v>0.11180900000000012</c:v>
                </c:pt>
                <c:pt idx="4444">
                  <c:v>0.1118100000000001</c:v>
                </c:pt>
                <c:pt idx="4445">
                  <c:v>0.11181900000000007</c:v>
                </c:pt>
                <c:pt idx="4446">
                  <c:v>0.11181300000000008</c:v>
                </c:pt>
                <c:pt idx="4447">
                  <c:v>0.11180800000000007</c:v>
                </c:pt>
                <c:pt idx="4448">
                  <c:v>0.11180500000000006</c:v>
                </c:pt>
                <c:pt idx="4449">
                  <c:v>0.11180300000000006</c:v>
                </c:pt>
                <c:pt idx="4450">
                  <c:v>0.11180800000000007</c:v>
                </c:pt>
                <c:pt idx="4451">
                  <c:v>0.11183650000000006</c:v>
                </c:pt>
                <c:pt idx="4452">
                  <c:v>0.11184500000000006</c:v>
                </c:pt>
                <c:pt idx="4453">
                  <c:v>0.11186000000000006</c:v>
                </c:pt>
                <c:pt idx="4454">
                  <c:v>0.11189650000000005</c:v>
                </c:pt>
                <c:pt idx="4455">
                  <c:v>0.11190000000000005</c:v>
                </c:pt>
                <c:pt idx="4456">
                  <c:v>0.11192200000000005</c:v>
                </c:pt>
                <c:pt idx="4457">
                  <c:v>0.11189650000000004</c:v>
                </c:pt>
                <c:pt idx="4458">
                  <c:v>0.11190350000000004</c:v>
                </c:pt>
                <c:pt idx="4459">
                  <c:v>0.11191550000000004</c:v>
                </c:pt>
                <c:pt idx="4460">
                  <c:v>0.11191750000000004</c:v>
                </c:pt>
                <c:pt idx="4461">
                  <c:v>0.11191300000000004</c:v>
                </c:pt>
                <c:pt idx="4462">
                  <c:v>0.11192150000000005</c:v>
                </c:pt>
                <c:pt idx="4463">
                  <c:v>0.11193650000000005</c:v>
                </c:pt>
                <c:pt idx="4464">
                  <c:v>0.11195050000000005</c:v>
                </c:pt>
                <c:pt idx="4465">
                  <c:v>0.11194350000000006</c:v>
                </c:pt>
                <c:pt idx="4466">
                  <c:v>0.11196550000000005</c:v>
                </c:pt>
                <c:pt idx="4467">
                  <c:v>0.11198000000000005</c:v>
                </c:pt>
                <c:pt idx="4468">
                  <c:v>0.11199850000000006</c:v>
                </c:pt>
                <c:pt idx="4469">
                  <c:v>0.11207000000000006</c:v>
                </c:pt>
                <c:pt idx="4470">
                  <c:v>0.11209700000000003</c:v>
                </c:pt>
                <c:pt idx="4471">
                  <c:v>0.11212250000000003</c:v>
                </c:pt>
                <c:pt idx="4472">
                  <c:v>0.11214700000000004</c:v>
                </c:pt>
                <c:pt idx="4473">
                  <c:v>0.11218750000000004</c:v>
                </c:pt>
                <c:pt idx="4474">
                  <c:v>0.11220600000000004</c:v>
                </c:pt>
                <c:pt idx="4475">
                  <c:v>0.11223000000000004</c:v>
                </c:pt>
                <c:pt idx="4476">
                  <c:v>0.11224950000000003</c:v>
                </c:pt>
                <c:pt idx="4477">
                  <c:v>0.11226100000000004</c:v>
                </c:pt>
                <c:pt idx="4478">
                  <c:v>0.11229250000000005</c:v>
                </c:pt>
                <c:pt idx="4479">
                  <c:v>0.11231700000000004</c:v>
                </c:pt>
                <c:pt idx="4480">
                  <c:v>0.11234300000000003</c:v>
                </c:pt>
                <c:pt idx="4481">
                  <c:v>0.11240350000000002</c:v>
                </c:pt>
                <c:pt idx="4482">
                  <c:v>0.11244199999999999</c:v>
                </c:pt>
                <c:pt idx="4483">
                  <c:v>0.1124645</c:v>
                </c:pt>
                <c:pt idx="4484">
                  <c:v>0.11247799999999998</c:v>
                </c:pt>
                <c:pt idx="4485">
                  <c:v>0.112495</c:v>
                </c:pt>
                <c:pt idx="4486">
                  <c:v>0.11251549999999998</c:v>
                </c:pt>
                <c:pt idx="4487">
                  <c:v>0.11251299999999999</c:v>
                </c:pt>
                <c:pt idx="4488">
                  <c:v>0.11254749999999998</c:v>
                </c:pt>
                <c:pt idx="4489">
                  <c:v>0.11257999999999999</c:v>
                </c:pt>
                <c:pt idx="4490">
                  <c:v>0.11264549999999998</c:v>
                </c:pt>
                <c:pt idx="4491">
                  <c:v>0.11266699999999999</c:v>
                </c:pt>
                <c:pt idx="4492">
                  <c:v>0.11273149999999997</c:v>
                </c:pt>
                <c:pt idx="4493">
                  <c:v>0.11275549999999997</c:v>
                </c:pt>
                <c:pt idx="4494">
                  <c:v>0.11275899999999997</c:v>
                </c:pt>
                <c:pt idx="4495">
                  <c:v>0.11279149999999996</c:v>
                </c:pt>
                <c:pt idx="4496">
                  <c:v>0.11281899999999996</c:v>
                </c:pt>
                <c:pt idx="4497">
                  <c:v>0.11284149999999998</c:v>
                </c:pt>
                <c:pt idx="4498">
                  <c:v>0.11287899999999999</c:v>
                </c:pt>
                <c:pt idx="4499">
                  <c:v>0.11288799999999999</c:v>
                </c:pt>
                <c:pt idx="4500">
                  <c:v>0.11292799999999997</c:v>
                </c:pt>
                <c:pt idx="4501">
                  <c:v>0.112965</c:v>
                </c:pt>
                <c:pt idx="4502">
                  <c:v>0.112996</c:v>
                </c:pt>
                <c:pt idx="4503">
                  <c:v>0.11302749999999998</c:v>
                </c:pt>
                <c:pt idx="4504">
                  <c:v>0.11305849999999998</c:v>
                </c:pt>
                <c:pt idx="4505">
                  <c:v>0.11308849999999999</c:v>
                </c:pt>
                <c:pt idx="4506">
                  <c:v>0.11310499999999997</c:v>
                </c:pt>
                <c:pt idx="4507">
                  <c:v>0.11314099999999998</c:v>
                </c:pt>
                <c:pt idx="4508">
                  <c:v>0.11316649999999998</c:v>
                </c:pt>
                <c:pt idx="4509">
                  <c:v>0.11319549999999998</c:v>
                </c:pt>
                <c:pt idx="4510">
                  <c:v>0.11322699999999995</c:v>
                </c:pt>
                <c:pt idx="4511">
                  <c:v>0.11326949999999997</c:v>
                </c:pt>
                <c:pt idx="4512">
                  <c:v>0.11330249999999996</c:v>
                </c:pt>
                <c:pt idx="4513">
                  <c:v>0.11334299999999993</c:v>
                </c:pt>
                <c:pt idx="4514">
                  <c:v>0.11337799999999994</c:v>
                </c:pt>
                <c:pt idx="4515">
                  <c:v>0.11339849999999993</c:v>
                </c:pt>
                <c:pt idx="4516">
                  <c:v>0.11343399999999994</c:v>
                </c:pt>
                <c:pt idx="4517">
                  <c:v>0.11346299999999994</c:v>
                </c:pt>
                <c:pt idx="4518">
                  <c:v>0.11351449999999992</c:v>
                </c:pt>
                <c:pt idx="4519">
                  <c:v>0.11355699999999995</c:v>
                </c:pt>
                <c:pt idx="4520">
                  <c:v>0.11354999999999997</c:v>
                </c:pt>
                <c:pt idx="4521">
                  <c:v>0.11358949999999997</c:v>
                </c:pt>
                <c:pt idx="4522">
                  <c:v>0.11362099999999996</c:v>
                </c:pt>
                <c:pt idx="4523">
                  <c:v>0.11365899999999994</c:v>
                </c:pt>
                <c:pt idx="4524">
                  <c:v>0.11370349999999994</c:v>
                </c:pt>
                <c:pt idx="4525">
                  <c:v>0.11373399999999995</c:v>
                </c:pt>
                <c:pt idx="4526">
                  <c:v>0.11376299999999995</c:v>
                </c:pt>
                <c:pt idx="4527">
                  <c:v>0.11379399999999996</c:v>
                </c:pt>
                <c:pt idx="4528">
                  <c:v>0.11382449999999997</c:v>
                </c:pt>
                <c:pt idx="4529">
                  <c:v>0.11385649999999997</c:v>
                </c:pt>
                <c:pt idx="4530">
                  <c:v>0.11389999999999997</c:v>
                </c:pt>
                <c:pt idx="4531">
                  <c:v>0.11394049999999999</c:v>
                </c:pt>
                <c:pt idx="4532">
                  <c:v>0.11398049999999996</c:v>
                </c:pt>
                <c:pt idx="4533">
                  <c:v>0.11401249999999996</c:v>
                </c:pt>
                <c:pt idx="4534">
                  <c:v>0.11403799999999993</c:v>
                </c:pt>
                <c:pt idx="4535">
                  <c:v>0.11406049999999994</c:v>
                </c:pt>
                <c:pt idx="4536">
                  <c:v>0.11408349999999993</c:v>
                </c:pt>
                <c:pt idx="4537">
                  <c:v>0.11410999999999995</c:v>
                </c:pt>
                <c:pt idx="4538">
                  <c:v>0.11413149999999994</c:v>
                </c:pt>
                <c:pt idx="4539">
                  <c:v>0.11416799999999995</c:v>
                </c:pt>
                <c:pt idx="4540">
                  <c:v>0.11419399999999995</c:v>
                </c:pt>
                <c:pt idx="4541">
                  <c:v>0.11421949999999996</c:v>
                </c:pt>
                <c:pt idx="4542">
                  <c:v>0.11424099999999998</c:v>
                </c:pt>
                <c:pt idx="4543">
                  <c:v>0.11428699999999997</c:v>
                </c:pt>
                <c:pt idx="4544">
                  <c:v>0.11430149999999997</c:v>
                </c:pt>
                <c:pt idx="4545">
                  <c:v>0.11433699999999997</c:v>
                </c:pt>
                <c:pt idx="4546">
                  <c:v>0.11439199999999998</c:v>
                </c:pt>
                <c:pt idx="4547">
                  <c:v>0.11442349999999997</c:v>
                </c:pt>
                <c:pt idx="4548">
                  <c:v>0.11444199999999999</c:v>
                </c:pt>
                <c:pt idx="4549">
                  <c:v>0.11446399999999998</c:v>
                </c:pt>
                <c:pt idx="4550">
                  <c:v>0.11448449999999998</c:v>
                </c:pt>
                <c:pt idx="4551">
                  <c:v>0.11451899999999997</c:v>
                </c:pt>
                <c:pt idx="4552">
                  <c:v>0.11455649999999996</c:v>
                </c:pt>
                <c:pt idx="4553">
                  <c:v>0.11458699999999998</c:v>
                </c:pt>
                <c:pt idx="4554">
                  <c:v>0.11462</c:v>
                </c:pt>
                <c:pt idx="4555">
                  <c:v>0.11466299999999999</c:v>
                </c:pt>
                <c:pt idx="4556">
                  <c:v>0.11469999999999998</c:v>
                </c:pt>
                <c:pt idx="4557">
                  <c:v>0.1147405</c:v>
                </c:pt>
                <c:pt idx="4558">
                  <c:v>0.114785</c:v>
                </c:pt>
                <c:pt idx="4559">
                  <c:v>0.11482449999999998</c:v>
                </c:pt>
                <c:pt idx="4560">
                  <c:v>0.11487399999999999</c:v>
                </c:pt>
                <c:pt idx="4561">
                  <c:v>0.11491849999999999</c:v>
                </c:pt>
                <c:pt idx="4562">
                  <c:v>0.114956</c:v>
                </c:pt>
                <c:pt idx="4563">
                  <c:v>0.114995</c:v>
                </c:pt>
                <c:pt idx="4564">
                  <c:v>0.11505549999999999</c:v>
                </c:pt>
                <c:pt idx="4565">
                  <c:v>0.11508850000000001</c:v>
                </c:pt>
                <c:pt idx="4566">
                  <c:v>0.11513600000000002</c:v>
                </c:pt>
                <c:pt idx="4567">
                  <c:v>0.11516900000000004</c:v>
                </c:pt>
                <c:pt idx="4568">
                  <c:v>0.11520150000000003</c:v>
                </c:pt>
                <c:pt idx="4569">
                  <c:v>0.11522850000000001</c:v>
                </c:pt>
                <c:pt idx="4570">
                  <c:v>0.11528700000000004</c:v>
                </c:pt>
                <c:pt idx="4571">
                  <c:v>0.11531100000000004</c:v>
                </c:pt>
                <c:pt idx="4572">
                  <c:v>0.11535500000000004</c:v>
                </c:pt>
                <c:pt idx="4573">
                  <c:v>0.11537700000000006</c:v>
                </c:pt>
                <c:pt idx="4574">
                  <c:v>0.11541350000000007</c:v>
                </c:pt>
                <c:pt idx="4575">
                  <c:v>0.11543050000000006</c:v>
                </c:pt>
                <c:pt idx="4576">
                  <c:v>0.11545750000000009</c:v>
                </c:pt>
                <c:pt idx="4577">
                  <c:v>0.11549450000000007</c:v>
                </c:pt>
                <c:pt idx="4578">
                  <c:v>0.11552650000000007</c:v>
                </c:pt>
                <c:pt idx="4579">
                  <c:v>0.11556100000000007</c:v>
                </c:pt>
                <c:pt idx="4580">
                  <c:v>0.11560200000000005</c:v>
                </c:pt>
                <c:pt idx="4581">
                  <c:v>0.11563500000000007</c:v>
                </c:pt>
                <c:pt idx="4582">
                  <c:v>0.11566950000000005</c:v>
                </c:pt>
                <c:pt idx="4583">
                  <c:v>0.11570250000000007</c:v>
                </c:pt>
                <c:pt idx="4584">
                  <c:v>0.11574250000000007</c:v>
                </c:pt>
                <c:pt idx="4585">
                  <c:v>0.11576600000000006</c:v>
                </c:pt>
                <c:pt idx="4586">
                  <c:v>0.11578850000000009</c:v>
                </c:pt>
                <c:pt idx="4587">
                  <c:v>0.11582550000000007</c:v>
                </c:pt>
                <c:pt idx="4588">
                  <c:v>0.11585000000000008</c:v>
                </c:pt>
                <c:pt idx="4589">
                  <c:v>0.11588900000000008</c:v>
                </c:pt>
                <c:pt idx="4590">
                  <c:v>0.11588650000000006</c:v>
                </c:pt>
                <c:pt idx="4591">
                  <c:v>0.11591550000000005</c:v>
                </c:pt>
                <c:pt idx="4592">
                  <c:v>0.11594950000000007</c:v>
                </c:pt>
                <c:pt idx="4593">
                  <c:v>0.11598450000000007</c:v>
                </c:pt>
                <c:pt idx="4594">
                  <c:v>0.11602600000000006</c:v>
                </c:pt>
                <c:pt idx="4595">
                  <c:v>0.11608450000000009</c:v>
                </c:pt>
                <c:pt idx="4596">
                  <c:v>0.11612900000000007</c:v>
                </c:pt>
                <c:pt idx="4597">
                  <c:v>0.11616450000000007</c:v>
                </c:pt>
                <c:pt idx="4598">
                  <c:v>0.11619850000000008</c:v>
                </c:pt>
                <c:pt idx="4599">
                  <c:v>0.11626700000000008</c:v>
                </c:pt>
                <c:pt idx="4600">
                  <c:v>0.11630450000000007</c:v>
                </c:pt>
                <c:pt idx="4601">
                  <c:v>0.1163405000000001</c:v>
                </c:pt>
                <c:pt idx="4602">
                  <c:v>0.11639650000000008</c:v>
                </c:pt>
                <c:pt idx="4603">
                  <c:v>0.11644050000000009</c:v>
                </c:pt>
                <c:pt idx="4604">
                  <c:v>0.11646250000000009</c:v>
                </c:pt>
                <c:pt idx="4605">
                  <c:v>0.11653050000000009</c:v>
                </c:pt>
                <c:pt idx="4606">
                  <c:v>0.11657200000000011</c:v>
                </c:pt>
                <c:pt idx="4607">
                  <c:v>0.11660850000000009</c:v>
                </c:pt>
                <c:pt idx="4608">
                  <c:v>0.1166590000000001</c:v>
                </c:pt>
                <c:pt idx="4609">
                  <c:v>0.1167020000000001</c:v>
                </c:pt>
                <c:pt idx="4610">
                  <c:v>0.11674050000000009</c:v>
                </c:pt>
                <c:pt idx="4611">
                  <c:v>0.1167880000000001</c:v>
                </c:pt>
                <c:pt idx="4612">
                  <c:v>0.11683400000000009</c:v>
                </c:pt>
                <c:pt idx="4613">
                  <c:v>0.11685400000000012</c:v>
                </c:pt>
                <c:pt idx="4614">
                  <c:v>0.11690000000000014</c:v>
                </c:pt>
                <c:pt idx="4615">
                  <c:v>0.11696450000000011</c:v>
                </c:pt>
                <c:pt idx="4616">
                  <c:v>0.11701050000000009</c:v>
                </c:pt>
                <c:pt idx="4617">
                  <c:v>0.1170560000000001</c:v>
                </c:pt>
                <c:pt idx="4618">
                  <c:v>0.11709400000000009</c:v>
                </c:pt>
                <c:pt idx="4619">
                  <c:v>0.11710950000000009</c:v>
                </c:pt>
                <c:pt idx="4620">
                  <c:v>0.1171465000000001</c:v>
                </c:pt>
                <c:pt idx="4621">
                  <c:v>0.11718400000000008</c:v>
                </c:pt>
                <c:pt idx="4622">
                  <c:v>0.1172200000000001</c:v>
                </c:pt>
                <c:pt idx="4623">
                  <c:v>0.1172575000000001</c:v>
                </c:pt>
                <c:pt idx="4624">
                  <c:v>0.1172905000000001</c:v>
                </c:pt>
                <c:pt idx="4625">
                  <c:v>0.1173140000000001</c:v>
                </c:pt>
                <c:pt idx="4626">
                  <c:v>0.11735000000000008</c:v>
                </c:pt>
                <c:pt idx="4627">
                  <c:v>0.11737850000000009</c:v>
                </c:pt>
                <c:pt idx="4628">
                  <c:v>0.11741500000000009</c:v>
                </c:pt>
                <c:pt idx="4629">
                  <c:v>0.11744900000000008</c:v>
                </c:pt>
                <c:pt idx="4630">
                  <c:v>0.11749100000000007</c:v>
                </c:pt>
                <c:pt idx="4631">
                  <c:v>0.11753400000000008</c:v>
                </c:pt>
                <c:pt idx="4632">
                  <c:v>0.11758000000000006</c:v>
                </c:pt>
                <c:pt idx="4633">
                  <c:v>0.11762900000000005</c:v>
                </c:pt>
                <c:pt idx="4634">
                  <c:v>0.11766800000000005</c:v>
                </c:pt>
                <c:pt idx="4635">
                  <c:v>0.11769900000000005</c:v>
                </c:pt>
                <c:pt idx="4636">
                  <c:v>0.11770650000000005</c:v>
                </c:pt>
                <c:pt idx="4637">
                  <c:v>0.11775500000000004</c:v>
                </c:pt>
                <c:pt idx="4638">
                  <c:v>0.11779100000000005</c:v>
                </c:pt>
                <c:pt idx="4639">
                  <c:v>0.11780850000000007</c:v>
                </c:pt>
                <c:pt idx="4640">
                  <c:v>0.11783450000000009</c:v>
                </c:pt>
                <c:pt idx="4641">
                  <c:v>0.11784850000000009</c:v>
                </c:pt>
                <c:pt idx="4642">
                  <c:v>0.11787750000000007</c:v>
                </c:pt>
                <c:pt idx="4643">
                  <c:v>0.11792150000000007</c:v>
                </c:pt>
                <c:pt idx="4644">
                  <c:v>0.11795900000000009</c:v>
                </c:pt>
                <c:pt idx="4645">
                  <c:v>0.11799600000000007</c:v>
                </c:pt>
                <c:pt idx="4646">
                  <c:v>0.11803650000000006</c:v>
                </c:pt>
                <c:pt idx="4647">
                  <c:v>0.11807350000000007</c:v>
                </c:pt>
                <c:pt idx="4648">
                  <c:v>0.11811650000000005</c:v>
                </c:pt>
                <c:pt idx="4649">
                  <c:v>0.11813650000000006</c:v>
                </c:pt>
                <c:pt idx="4650">
                  <c:v>0.11818150000000006</c:v>
                </c:pt>
                <c:pt idx="4651">
                  <c:v>0.11822350000000005</c:v>
                </c:pt>
                <c:pt idx="4652">
                  <c:v>0.11826850000000005</c:v>
                </c:pt>
                <c:pt idx="4653">
                  <c:v>0.11830600000000006</c:v>
                </c:pt>
                <c:pt idx="4654">
                  <c:v>0.11831700000000005</c:v>
                </c:pt>
                <c:pt idx="4655">
                  <c:v>0.11836300000000005</c:v>
                </c:pt>
                <c:pt idx="4656">
                  <c:v>0.11839200000000005</c:v>
                </c:pt>
                <c:pt idx="4657">
                  <c:v>0.11846250000000005</c:v>
                </c:pt>
                <c:pt idx="4658">
                  <c:v>0.11851400000000002</c:v>
                </c:pt>
                <c:pt idx="4659">
                  <c:v>0.11855450000000001</c:v>
                </c:pt>
                <c:pt idx="4660">
                  <c:v>0.11859650000000002</c:v>
                </c:pt>
                <c:pt idx="4661">
                  <c:v>0.11865750000000003</c:v>
                </c:pt>
                <c:pt idx="4662">
                  <c:v>0.11869150000000003</c:v>
                </c:pt>
                <c:pt idx="4663">
                  <c:v>0.11872400000000004</c:v>
                </c:pt>
                <c:pt idx="4664">
                  <c:v>0.11875750000000006</c:v>
                </c:pt>
                <c:pt idx="4665">
                  <c:v>0.11881500000000003</c:v>
                </c:pt>
                <c:pt idx="4666">
                  <c:v>0.11885450000000003</c:v>
                </c:pt>
                <c:pt idx="4667">
                  <c:v>0.11888650000000002</c:v>
                </c:pt>
                <c:pt idx="4668">
                  <c:v>0.11891550000000001</c:v>
                </c:pt>
                <c:pt idx="4669">
                  <c:v>0.11889600000000002</c:v>
                </c:pt>
                <c:pt idx="4670">
                  <c:v>0.11892500000000002</c:v>
                </c:pt>
                <c:pt idx="4671">
                  <c:v>0.11894850000000001</c:v>
                </c:pt>
                <c:pt idx="4672">
                  <c:v>0.11896450000000003</c:v>
                </c:pt>
                <c:pt idx="4673">
                  <c:v>0.11896900000000001</c:v>
                </c:pt>
                <c:pt idx="4674">
                  <c:v>0.11899250000000001</c:v>
                </c:pt>
                <c:pt idx="4675">
                  <c:v>0.1190185</c:v>
                </c:pt>
                <c:pt idx="4676">
                  <c:v>0.11903049999999998</c:v>
                </c:pt>
                <c:pt idx="4677">
                  <c:v>0.119042</c:v>
                </c:pt>
                <c:pt idx="4678">
                  <c:v>0.119048</c:v>
                </c:pt>
                <c:pt idx="4679">
                  <c:v>0.11903999999999999</c:v>
                </c:pt>
                <c:pt idx="4680">
                  <c:v>0.11904649999999999</c:v>
                </c:pt>
                <c:pt idx="4681">
                  <c:v>0.11901500000000001</c:v>
                </c:pt>
                <c:pt idx="4682">
                  <c:v>0.11901199999999998</c:v>
                </c:pt>
                <c:pt idx="4683">
                  <c:v>0.11902249999999999</c:v>
                </c:pt>
                <c:pt idx="4684">
                  <c:v>0.11902899999999997</c:v>
                </c:pt>
                <c:pt idx="4685">
                  <c:v>0.119037</c:v>
                </c:pt>
                <c:pt idx="4686">
                  <c:v>0.119048</c:v>
                </c:pt>
                <c:pt idx="4687">
                  <c:v>0.11906650000000002</c:v>
                </c:pt>
                <c:pt idx="4688">
                  <c:v>0.11906950000000002</c:v>
                </c:pt>
                <c:pt idx="4689">
                  <c:v>0.11907650000000002</c:v>
                </c:pt>
                <c:pt idx="4690">
                  <c:v>0.1190305</c:v>
                </c:pt>
                <c:pt idx="4691">
                  <c:v>0.11903799999999999</c:v>
                </c:pt>
                <c:pt idx="4692">
                  <c:v>0.11901099999999998</c:v>
                </c:pt>
                <c:pt idx="4693">
                  <c:v>0.119018</c:v>
                </c:pt>
                <c:pt idx="4694">
                  <c:v>0.11903999999999998</c:v>
                </c:pt>
                <c:pt idx="4695">
                  <c:v>0.11903499999999999</c:v>
                </c:pt>
                <c:pt idx="4696">
                  <c:v>0.11902949999999998</c:v>
                </c:pt>
                <c:pt idx="4697">
                  <c:v>0.1190305</c:v>
                </c:pt>
                <c:pt idx="4698">
                  <c:v>0.11903600000000003</c:v>
                </c:pt>
                <c:pt idx="4699">
                  <c:v>0.11905550000000004</c:v>
                </c:pt>
                <c:pt idx="4700">
                  <c:v>0.11904400000000002</c:v>
                </c:pt>
                <c:pt idx="4701">
                  <c:v>0.11904050000000004</c:v>
                </c:pt>
                <c:pt idx="4702">
                  <c:v>0.11899650000000003</c:v>
                </c:pt>
                <c:pt idx="4703">
                  <c:v>0.11899150000000004</c:v>
                </c:pt>
                <c:pt idx="4704">
                  <c:v>0.11899100000000003</c:v>
                </c:pt>
                <c:pt idx="4705">
                  <c:v>0.11898550000000002</c:v>
                </c:pt>
                <c:pt idx="4706">
                  <c:v>0.11899450000000002</c:v>
                </c:pt>
                <c:pt idx="4707">
                  <c:v>0.1189795</c:v>
                </c:pt>
                <c:pt idx="4708">
                  <c:v>0.11898300000000001</c:v>
                </c:pt>
                <c:pt idx="4709">
                  <c:v>0.11897300000000001</c:v>
                </c:pt>
                <c:pt idx="4710">
                  <c:v>0.11896449999999997</c:v>
                </c:pt>
                <c:pt idx="4711">
                  <c:v>0.11893600000000001</c:v>
                </c:pt>
                <c:pt idx="4712">
                  <c:v>0.11892400000000002</c:v>
                </c:pt>
                <c:pt idx="4713">
                  <c:v>0.11890400000000001</c:v>
                </c:pt>
                <c:pt idx="4714">
                  <c:v>0.118895</c:v>
                </c:pt>
                <c:pt idx="4715">
                  <c:v>0.11890150000000001</c:v>
                </c:pt>
                <c:pt idx="4716">
                  <c:v>0.1188955</c:v>
                </c:pt>
                <c:pt idx="4717">
                  <c:v>0.11887449999999998</c:v>
                </c:pt>
                <c:pt idx="4718">
                  <c:v>0.11884499999999999</c:v>
                </c:pt>
                <c:pt idx="4719">
                  <c:v>0.11882649999999999</c:v>
                </c:pt>
                <c:pt idx="4720">
                  <c:v>0.11884299999999999</c:v>
                </c:pt>
                <c:pt idx="4721">
                  <c:v>0.1188205</c:v>
                </c:pt>
                <c:pt idx="4722">
                  <c:v>0.118796</c:v>
                </c:pt>
                <c:pt idx="4723">
                  <c:v>0.118773</c:v>
                </c:pt>
                <c:pt idx="4724">
                  <c:v>0.11876100000000001</c:v>
                </c:pt>
                <c:pt idx="4725">
                  <c:v>0.118742</c:v>
                </c:pt>
                <c:pt idx="4726">
                  <c:v>0.11872850000000001</c:v>
                </c:pt>
                <c:pt idx="4727">
                  <c:v>0.11870700000000003</c:v>
                </c:pt>
                <c:pt idx="4728">
                  <c:v>0.11868850000000002</c:v>
                </c:pt>
                <c:pt idx="4729">
                  <c:v>0.1186685</c:v>
                </c:pt>
                <c:pt idx="4730">
                  <c:v>0.11864949999999999</c:v>
                </c:pt>
                <c:pt idx="4731">
                  <c:v>0.11861899999999999</c:v>
                </c:pt>
                <c:pt idx="4732">
                  <c:v>0.11858099999999999</c:v>
                </c:pt>
                <c:pt idx="4733">
                  <c:v>0.11857849999999998</c:v>
                </c:pt>
                <c:pt idx="4734">
                  <c:v>0.11854449999999998</c:v>
                </c:pt>
                <c:pt idx="4735">
                  <c:v>0.11851499999999998</c:v>
                </c:pt>
                <c:pt idx="4736">
                  <c:v>0.11848699999999997</c:v>
                </c:pt>
                <c:pt idx="4737">
                  <c:v>0.11846849999999996</c:v>
                </c:pt>
                <c:pt idx="4738">
                  <c:v>0.11843499999999997</c:v>
                </c:pt>
                <c:pt idx="4739">
                  <c:v>0.11840599999999998</c:v>
                </c:pt>
                <c:pt idx="4740">
                  <c:v>0.11837599999999998</c:v>
                </c:pt>
                <c:pt idx="4741">
                  <c:v>0.11834649999999999</c:v>
                </c:pt>
                <c:pt idx="4742">
                  <c:v>0.11831000000000001</c:v>
                </c:pt>
                <c:pt idx="4743">
                  <c:v>0.1182415</c:v>
                </c:pt>
                <c:pt idx="4744">
                  <c:v>0.11821949999999999</c:v>
                </c:pt>
                <c:pt idx="4745">
                  <c:v>0.11818049999999999</c:v>
                </c:pt>
                <c:pt idx="4746">
                  <c:v>0.11811449999999998</c:v>
                </c:pt>
                <c:pt idx="4747">
                  <c:v>0.11806449999999998</c:v>
                </c:pt>
                <c:pt idx="4748">
                  <c:v>0.1180185</c:v>
                </c:pt>
                <c:pt idx="4749">
                  <c:v>0.11798900000000001</c:v>
                </c:pt>
                <c:pt idx="4750">
                  <c:v>0.11794600000000002</c:v>
                </c:pt>
                <c:pt idx="4751">
                  <c:v>0.11788800000000002</c:v>
                </c:pt>
                <c:pt idx="4752">
                  <c:v>0.11783450000000001</c:v>
                </c:pt>
                <c:pt idx="4753">
                  <c:v>0.11777900000000001</c:v>
                </c:pt>
                <c:pt idx="4754">
                  <c:v>0.11771749999999999</c:v>
                </c:pt>
                <c:pt idx="4755">
                  <c:v>0.11766649999999998</c:v>
                </c:pt>
                <c:pt idx="4756">
                  <c:v>0.11759300000000002</c:v>
                </c:pt>
                <c:pt idx="4757">
                  <c:v>0.11752400000000002</c:v>
                </c:pt>
                <c:pt idx="4758">
                  <c:v>0.11745300000000002</c:v>
                </c:pt>
                <c:pt idx="4759">
                  <c:v>0.11738700000000003</c:v>
                </c:pt>
                <c:pt idx="4760">
                  <c:v>0.11731750000000003</c:v>
                </c:pt>
                <c:pt idx="4761">
                  <c:v>0.11722700000000003</c:v>
                </c:pt>
                <c:pt idx="4762">
                  <c:v>0.11716950000000004</c:v>
                </c:pt>
                <c:pt idx="4763">
                  <c:v>0.11710800000000003</c:v>
                </c:pt>
                <c:pt idx="4764">
                  <c:v>0.11702100000000001</c:v>
                </c:pt>
                <c:pt idx="4765">
                  <c:v>0.11695200000000001</c:v>
                </c:pt>
                <c:pt idx="4766">
                  <c:v>0.11688100000000003</c:v>
                </c:pt>
                <c:pt idx="4767">
                  <c:v>0.11682100000000002</c:v>
                </c:pt>
                <c:pt idx="4768">
                  <c:v>0.11675450000000004</c:v>
                </c:pt>
                <c:pt idx="4769">
                  <c:v>0.11669500000000001</c:v>
                </c:pt>
                <c:pt idx="4770">
                  <c:v>0.11661000000000003</c:v>
                </c:pt>
                <c:pt idx="4771">
                  <c:v>0.11656050000000001</c:v>
                </c:pt>
                <c:pt idx="4772">
                  <c:v>0.116484</c:v>
                </c:pt>
                <c:pt idx="4773">
                  <c:v>0.11643050000000001</c:v>
                </c:pt>
                <c:pt idx="4774">
                  <c:v>0.11635650000000002</c:v>
                </c:pt>
                <c:pt idx="4775">
                  <c:v>0.11630550000000005</c:v>
                </c:pt>
                <c:pt idx="4776">
                  <c:v>0.11624800000000002</c:v>
                </c:pt>
                <c:pt idx="4777">
                  <c:v>0.11619000000000002</c:v>
                </c:pt>
                <c:pt idx="4778">
                  <c:v>0.11613150000000003</c:v>
                </c:pt>
                <c:pt idx="4779">
                  <c:v>0.11607050000000005</c:v>
                </c:pt>
                <c:pt idx="4780">
                  <c:v>0.11600750000000001</c:v>
                </c:pt>
                <c:pt idx="4781">
                  <c:v>0.11593750000000005</c:v>
                </c:pt>
                <c:pt idx="4782">
                  <c:v>0.11586950000000001</c:v>
                </c:pt>
                <c:pt idx="4783">
                  <c:v>0.11579600000000002</c:v>
                </c:pt>
                <c:pt idx="4784">
                  <c:v>0.11572300000000006</c:v>
                </c:pt>
                <c:pt idx="4785">
                  <c:v>0.11566550000000003</c:v>
                </c:pt>
                <c:pt idx="4786">
                  <c:v>0.11560650000000004</c:v>
                </c:pt>
                <c:pt idx="4787">
                  <c:v>0.11554050000000003</c:v>
                </c:pt>
                <c:pt idx="4788">
                  <c:v>0.11547950000000004</c:v>
                </c:pt>
                <c:pt idx="4789">
                  <c:v>0.11541650000000005</c:v>
                </c:pt>
                <c:pt idx="4790">
                  <c:v>0.11535250000000002</c:v>
                </c:pt>
                <c:pt idx="4791">
                  <c:v>0.11528950000000002</c:v>
                </c:pt>
                <c:pt idx="4792">
                  <c:v>0.11522000000000004</c:v>
                </c:pt>
                <c:pt idx="4793">
                  <c:v>0.11515250000000003</c:v>
                </c:pt>
                <c:pt idx="4794">
                  <c:v>0.11508950000000004</c:v>
                </c:pt>
                <c:pt idx="4795">
                  <c:v>0.11500950000000003</c:v>
                </c:pt>
                <c:pt idx="4796">
                  <c:v>0.11493550000000007</c:v>
                </c:pt>
                <c:pt idx="4797">
                  <c:v>0.11485950000000004</c:v>
                </c:pt>
                <c:pt idx="4798">
                  <c:v>0.11478250000000002</c:v>
                </c:pt>
                <c:pt idx="4799">
                  <c:v>0.11471100000000006</c:v>
                </c:pt>
                <c:pt idx="4800">
                  <c:v>0.11463200000000004</c:v>
                </c:pt>
                <c:pt idx="4801">
                  <c:v>0.11455500000000006</c:v>
                </c:pt>
                <c:pt idx="4802">
                  <c:v>0.11447350000000006</c:v>
                </c:pt>
                <c:pt idx="4803">
                  <c:v>0.11439200000000005</c:v>
                </c:pt>
                <c:pt idx="4804">
                  <c:v>0.11433250000000005</c:v>
                </c:pt>
                <c:pt idx="4805">
                  <c:v>0.11425050000000005</c:v>
                </c:pt>
                <c:pt idx="4806">
                  <c:v>0.11416150000000004</c:v>
                </c:pt>
                <c:pt idx="4807">
                  <c:v>0.11407750000000005</c:v>
                </c:pt>
                <c:pt idx="4808">
                  <c:v>0.11398450000000004</c:v>
                </c:pt>
                <c:pt idx="4809">
                  <c:v>0.11390800000000004</c:v>
                </c:pt>
                <c:pt idx="4810">
                  <c:v>0.11381550000000004</c:v>
                </c:pt>
                <c:pt idx="4811">
                  <c:v>0.11372650000000005</c:v>
                </c:pt>
                <c:pt idx="4812">
                  <c:v>0.11364450000000005</c:v>
                </c:pt>
                <c:pt idx="4813">
                  <c:v>0.11356300000000007</c:v>
                </c:pt>
                <c:pt idx="4814">
                  <c:v>0.11348650000000005</c:v>
                </c:pt>
                <c:pt idx="4815">
                  <c:v>0.11339300000000006</c:v>
                </c:pt>
                <c:pt idx="4816">
                  <c:v>0.11331050000000006</c:v>
                </c:pt>
                <c:pt idx="4817">
                  <c:v>0.11321950000000004</c:v>
                </c:pt>
                <c:pt idx="4818">
                  <c:v>0.11313300000000004</c:v>
                </c:pt>
                <c:pt idx="4819">
                  <c:v>0.11304950000000001</c:v>
                </c:pt>
                <c:pt idx="4820">
                  <c:v>0.11296350000000001</c:v>
                </c:pt>
                <c:pt idx="4821">
                  <c:v>0.11289050000000003</c:v>
                </c:pt>
                <c:pt idx="4822">
                  <c:v>0.11281350000000001</c:v>
                </c:pt>
                <c:pt idx="4823">
                  <c:v>0.11273050000000001</c:v>
                </c:pt>
                <c:pt idx="4824">
                  <c:v>0.11266200000000003</c:v>
                </c:pt>
                <c:pt idx="4825">
                  <c:v>0.11260200000000001</c:v>
                </c:pt>
                <c:pt idx="4826">
                  <c:v>0.11253900000000006</c:v>
                </c:pt>
                <c:pt idx="4827">
                  <c:v>0.11247250000000004</c:v>
                </c:pt>
                <c:pt idx="4828">
                  <c:v>0.11240050000000006</c:v>
                </c:pt>
                <c:pt idx="4829">
                  <c:v>0.11232250000000006</c:v>
                </c:pt>
                <c:pt idx="4830">
                  <c:v>0.11224850000000003</c:v>
                </c:pt>
                <c:pt idx="4831">
                  <c:v>0.11218000000000003</c:v>
                </c:pt>
                <c:pt idx="4832">
                  <c:v>0.11211450000000001</c:v>
                </c:pt>
                <c:pt idx="4833">
                  <c:v>0.112025</c:v>
                </c:pt>
                <c:pt idx="4834">
                  <c:v>0.111956</c:v>
                </c:pt>
                <c:pt idx="4835">
                  <c:v>0.11187750000000002</c:v>
                </c:pt>
                <c:pt idx="4836">
                  <c:v>0.11182499999999999</c:v>
                </c:pt>
                <c:pt idx="4837">
                  <c:v>0.11176350000000002</c:v>
                </c:pt>
                <c:pt idx="4838">
                  <c:v>0.11169600000000005</c:v>
                </c:pt>
                <c:pt idx="4839">
                  <c:v>0.11164750000000001</c:v>
                </c:pt>
                <c:pt idx="4840">
                  <c:v>0.11159700000000003</c:v>
                </c:pt>
                <c:pt idx="4841">
                  <c:v>0.11155899999999999</c:v>
                </c:pt>
                <c:pt idx="4842">
                  <c:v>0.11150800000000002</c:v>
                </c:pt>
                <c:pt idx="4843">
                  <c:v>0.11145850000000003</c:v>
                </c:pt>
                <c:pt idx="4844">
                  <c:v>0.11141300000000001</c:v>
                </c:pt>
                <c:pt idx="4845">
                  <c:v>0.11137350000000001</c:v>
                </c:pt>
                <c:pt idx="4846">
                  <c:v>0.11133700000000005</c:v>
                </c:pt>
                <c:pt idx="4847">
                  <c:v>0.11130050000000002</c:v>
                </c:pt>
                <c:pt idx="4848">
                  <c:v>0.11126500000000002</c:v>
                </c:pt>
                <c:pt idx="4849">
                  <c:v>0.111248</c:v>
                </c:pt>
                <c:pt idx="4850">
                  <c:v>0.11120700000000004</c:v>
                </c:pt>
                <c:pt idx="4851">
                  <c:v>0.11115850000000004</c:v>
                </c:pt>
                <c:pt idx="4852">
                  <c:v>0.11111850000000001</c:v>
                </c:pt>
                <c:pt idx="4853">
                  <c:v>0.11108000000000001</c:v>
                </c:pt>
                <c:pt idx="4854">
                  <c:v>0.11104750000000002</c:v>
                </c:pt>
                <c:pt idx="4855">
                  <c:v>0.11100900000000002</c:v>
                </c:pt>
                <c:pt idx="4856">
                  <c:v>0.11098450000000003</c:v>
                </c:pt>
                <c:pt idx="4857">
                  <c:v>0.11094750000000002</c:v>
                </c:pt>
                <c:pt idx="4858">
                  <c:v>0.11091900000000003</c:v>
                </c:pt>
                <c:pt idx="4859">
                  <c:v>0.11089000000000002</c:v>
                </c:pt>
                <c:pt idx="4860">
                  <c:v>0.11086400000000003</c:v>
                </c:pt>
                <c:pt idx="4861">
                  <c:v>0.11083200000000001</c:v>
                </c:pt>
                <c:pt idx="4862">
                  <c:v>0.11081200000000002</c:v>
                </c:pt>
                <c:pt idx="4863">
                  <c:v>0.11079200000000002</c:v>
                </c:pt>
                <c:pt idx="4864">
                  <c:v>0.11076750000000002</c:v>
                </c:pt>
                <c:pt idx="4865">
                  <c:v>0.11075149999999999</c:v>
                </c:pt>
                <c:pt idx="4866">
                  <c:v>0.1107315</c:v>
                </c:pt>
                <c:pt idx="4867">
                  <c:v>0.11071</c:v>
                </c:pt>
                <c:pt idx="4868">
                  <c:v>0.11070150000000002</c:v>
                </c:pt>
                <c:pt idx="4869">
                  <c:v>0.11069349999999999</c:v>
                </c:pt>
                <c:pt idx="4870">
                  <c:v>0.11067749999999998</c:v>
                </c:pt>
                <c:pt idx="4871">
                  <c:v>0.11067500000000001</c:v>
                </c:pt>
                <c:pt idx="4872">
                  <c:v>0.11068200000000003</c:v>
                </c:pt>
                <c:pt idx="4873">
                  <c:v>0.11068699999999999</c:v>
                </c:pt>
                <c:pt idx="4874">
                  <c:v>0.11068650000000003</c:v>
                </c:pt>
                <c:pt idx="4875">
                  <c:v>0.1106885</c:v>
                </c:pt>
                <c:pt idx="4876">
                  <c:v>0.11072400000000002</c:v>
                </c:pt>
                <c:pt idx="4877">
                  <c:v>0.11074550000000002</c:v>
                </c:pt>
                <c:pt idx="4878">
                  <c:v>0.11076250000000001</c:v>
                </c:pt>
                <c:pt idx="4879">
                  <c:v>0.11080150000000001</c:v>
                </c:pt>
                <c:pt idx="4880">
                  <c:v>0.11082750000000001</c:v>
                </c:pt>
                <c:pt idx="4881">
                  <c:v>0.11084849999999999</c:v>
                </c:pt>
                <c:pt idx="4882">
                  <c:v>0.11087499999999999</c:v>
                </c:pt>
                <c:pt idx="4883">
                  <c:v>0.11090900000000001</c:v>
                </c:pt>
                <c:pt idx="4884">
                  <c:v>0.110948</c:v>
                </c:pt>
                <c:pt idx="4885">
                  <c:v>0.11098700000000003</c:v>
                </c:pt>
                <c:pt idx="4886">
                  <c:v>0.11102300000000004</c:v>
                </c:pt>
                <c:pt idx="4887">
                  <c:v>0.11107050000000003</c:v>
                </c:pt>
                <c:pt idx="4888">
                  <c:v>0.11109900000000002</c:v>
                </c:pt>
                <c:pt idx="4889">
                  <c:v>0.11114100000000002</c:v>
                </c:pt>
                <c:pt idx="4890">
                  <c:v>0.11118400000000001</c:v>
                </c:pt>
                <c:pt idx="4891">
                  <c:v>0.11122150000000001</c:v>
                </c:pt>
                <c:pt idx="4892">
                  <c:v>0.111263</c:v>
                </c:pt>
                <c:pt idx="4893">
                  <c:v>0.11130850000000002</c:v>
                </c:pt>
                <c:pt idx="4894">
                  <c:v>0.11135400000000001</c:v>
                </c:pt>
                <c:pt idx="4895">
                  <c:v>0.11141450000000003</c:v>
                </c:pt>
                <c:pt idx="4896">
                  <c:v>0.11146400000000004</c:v>
                </c:pt>
                <c:pt idx="4897">
                  <c:v>0.11150600000000002</c:v>
                </c:pt>
                <c:pt idx="4898">
                  <c:v>0.11155450000000001</c:v>
                </c:pt>
                <c:pt idx="4899">
                  <c:v>0.11160450000000002</c:v>
                </c:pt>
                <c:pt idx="4900">
                  <c:v>0.11165950000000002</c:v>
                </c:pt>
                <c:pt idx="4901">
                  <c:v>0.11171250000000006</c:v>
                </c:pt>
                <c:pt idx="4902">
                  <c:v>0.11182450000000003</c:v>
                </c:pt>
                <c:pt idx="4903">
                  <c:v>0.11188950000000003</c:v>
                </c:pt>
                <c:pt idx="4904">
                  <c:v>0.11195250000000005</c:v>
                </c:pt>
                <c:pt idx="4905">
                  <c:v>0.11202400000000003</c:v>
                </c:pt>
                <c:pt idx="4906">
                  <c:v>0.11209250000000004</c:v>
                </c:pt>
                <c:pt idx="4907">
                  <c:v>0.11216450000000004</c:v>
                </c:pt>
                <c:pt idx="4908">
                  <c:v>0.11223450000000001</c:v>
                </c:pt>
                <c:pt idx="4909">
                  <c:v>0.112316</c:v>
                </c:pt>
                <c:pt idx="4910">
                  <c:v>0.11238600000000001</c:v>
                </c:pt>
                <c:pt idx="4911">
                  <c:v>0.11246350000000004</c:v>
                </c:pt>
                <c:pt idx="4912">
                  <c:v>0.11255850000000002</c:v>
                </c:pt>
                <c:pt idx="4913">
                  <c:v>0.11263550000000003</c:v>
                </c:pt>
                <c:pt idx="4914">
                  <c:v>0.112724</c:v>
                </c:pt>
                <c:pt idx="4915">
                  <c:v>0.11279950000000001</c:v>
                </c:pt>
                <c:pt idx="4916">
                  <c:v>0.11286950000000001</c:v>
                </c:pt>
                <c:pt idx="4917">
                  <c:v>0.11297300000000003</c:v>
                </c:pt>
                <c:pt idx="4918">
                  <c:v>0.11306750000000003</c:v>
                </c:pt>
                <c:pt idx="4919">
                  <c:v>0.11315850000000001</c:v>
                </c:pt>
                <c:pt idx="4920">
                  <c:v>0.11325900000000003</c:v>
                </c:pt>
                <c:pt idx="4921">
                  <c:v>0.11336050000000002</c:v>
                </c:pt>
                <c:pt idx="4922">
                  <c:v>0.11348500000000003</c:v>
                </c:pt>
                <c:pt idx="4923">
                  <c:v>0.11359</c:v>
                </c:pt>
                <c:pt idx="4924">
                  <c:v>0.1136815</c:v>
                </c:pt>
                <c:pt idx="4925">
                  <c:v>0.11378300000000001</c:v>
                </c:pt>
                <c:pt idx="4926">
                  <c:v>0.11388850000000002</c:v>
                </c:pt>
                <c:pt idx="4927">
                  <c:v>0.1139985</c:v>
                </c:pt>
                <c:pt idx="4928">
                  <c:v>0.11411000000000002</c:v>
                </c:pt>
                <c:pt idx="4929">
                  <c:v>0.11421700000000001</c:v>
                </c:pt>
                <c:pt idx="4930">
                  <c:v>0.11432250000000002</c:v>
                </c:pt>
                <c:pt idx="4931">
                  <c:v>0.11444100000000003</c:v>
                </c:pt>
                <c:pt idx="4932">
                  <c:v>0.11457050000000002</c:v>
                </c:pt>
                <c:pt idx="4933">
                  <c:v>0.11466700000000002</c:v>
                </c:pt>
                <c:pt idx="4934">
                  <c:v>0.11479150000000002</c:v>
                </c:pt>
                <c:pt idx="4935">
                  <c:v>0.11491250000000001</c:v>
                </c:pt>
                <c:pt idx="4936">
                  <c:v>0.11503800000000002</c:v>
                </c:pt>
                <c:pt idx="4937">
                  <c:v>0.11515550000000001</c:v>
                </c:pt>
                <c:pt idx="4938">
                  <c:v>0.11527800000000005</c:v>
                </c:pt>
                <c:pt idx="4939">
                  <c:v>0.11539250000000005</c:v>
                </c:pt>
                <c:pt idx="4940">
                  <c:v>0.11551300000000005</c:v>
                </c:pt>
                <c:pt idx="4941">
                  <c:v>0.11563500000000007</c:v>
                </c:pt>
                <c:pt idx="4942">
                  <c:v>0.11575300000000005</c:v>
                </c:pt>
                <c:pt idx="4943">
                  <c:v>0.11589100000000005</c:v>
                </c:pt>
                <c:pt idx="4944">
                  <c:v>0.11600750000000006</c:v>
                </c:pt>
                <c:pt idx="4945">
                  <c:v>0.11613400000000006</c:v>
                </c:pt>
                <c:pt idx="4946">
                  <c:v>0.11626800000000005</c:v>
                </c:pt>
                <c:pt idx="4947">
                  <c:v>0.11640900000000004</c:v>
                </c:pt>
                <c:pt idx="4948">
                  <c:v>0.11654150000000003</c:v>
                </c:pt>
                <c:pt idx="4949">
                  <c:v>0.11667250000000003</c:v>
                </c:pt>
                <c:pt idx="4950">
                  <c:v>0.11682050000000002</c:v>
                </c:pt>
                <c:pt idx="4951">
                  <c:v>0.1169625</c:v>
                </c:pt>
                <c:pt idx="4952">
                  <c:v>0.117103</c:v>
                </c:pt>
                <c:pt idx="4953">
                  <c:v>0.11725400000000001</c:v>
                </c:pt>
                <c:pt idx="4954">
                  <c:v>0.11740399999999999</c:v>
                </c:pt>
                <c:pt idx="4955">
                  <c:v>0.1175465</c:v>
                </c:pt>
                <c:pt idx="4956">
                  <c:v>0.11770349999999999</c:v>
                </c:pt>
                <c:pt idx="4957">
                  <c:v>0.11785699999999996</c:v>
                </c:pt>
                <c:pt idx="4958">
                  <c:v>0.11801049999999996</c:v>
                </c:pt>
                <c:pt idx="4959">
                  <c:v>0.11816699999999999</c:v>
                </c:pt>
                <c:pt idx="4960">
                  <c:v>0.11832149999999998</c:v>
                </c:pt>
                <c:pt idx="4961">
                  <c:v>0.11849549999999998</c:v>
                </c:pt>
                <c:pt idx="4962">
                  <c:v>0.11864199999999997</c:v>
                </c:pt>
                <c:pt idx="4963">
                  <c:v>0.11879899999999997</c:v>
                </c:pt>
                <c:pt idx="4964">
                  <c:v>0.11895849999999998</c:v>
                </c:pt>
                <c:pt idx="4965">
                  <c:v>0.11912099999999998</c:v>
                </c:pt>
                <c:pt idx="4966">
                  <c:v>0.11927749999999998</c:v>
                </c:pt>
                <c:pt idx="4967">
                  <c:v>0.11942899999999998</c:v>
                </c:pt>
                <c:pt idx="4968">
                  <c:v>0.1195845</c:v>
                </c:pt>
                <c:pt idx="4969">
                  <c:v>0.11973249999999998</c:v>
                </c:pt>
                <c:pt idx="4970">
                  <c:v>0.119878</c:v>
                </c:pt>
                <c:pt idx="4971">
                  <c:v>0.12002899999999997</c:v>
                </c:pt>
                <c:pt idx="4972">
                  <c:v>0.12019499999999997</c:v>
                </c:pt>
                <c:pt idx="4973">
                  <c:v>0.12034049999999998</c:v>
                </c:pt>
                <c:pt idx="4974">
                  <c:v>0.12048649999999997</c:v>
                </c:pt>
                <c:pt idx="4975">
                  <c:v>0.12063049999999997</c:v>
                </c:pt>
                <c:pt idx="4976">
                  <c:v>0.12078449999999996</c:v>
                </c:pt>
                <c:pt idx="4977">
                  <c:v>0.12092749999999995</c:v>
                </c:pt>
                <c:pt idx="4978">
                  <c:v>0.12106799999999998</c:v>
                </c:pt>
                <c:pt idx="4979">
                  <c:v>0.12121099999999997</c:v>
                </c:pt>
                <c:pt idx="4980">
                  <c:v>0.12135899999999998</c:v>
                </c:pt>
                <c:pt idx="4981">
                  <c:v>0.12151449999999997</c:v>
                </c:pt>
                <c:pt idx="4982">
                  <c:v>0.12167149999999996</c:v>
                </c:pt>
                <c:pt idx="4983">
                  <c:v>0.12181649999999995</c:v>
                </c:pt>
                <c:pt idx="4984">
                  <c:v>0.12195999999999999</c:v>
                </c:pt>
                <c:pt idx="4985">
                  <c:v>0.12210999999999997</c:v>
                </c:pt>
                <c:pt idx="4986">
                  <c:v>0.12226649999999997</c:v>
                </c:pt>
                <c:pt idx="4987">
                  <c:v>0.12241249999999999</c:v>
                </c:pt>
                <c:pt idx="4988">
                  <c:v>0.12255849999999997</c:v>
                </c:pt>
                <c:pt idx="4989">
                  <c:v>0.12269949999999998</c:v>
                </c:pt>
                <c:pt idx="4990">
                  <c:v>0.12284249999999998</c:v>
                </c:pt>
                <c:pt idx="4991">
                  <c:v>0.12297999999999998</c:v>
                </c:pt>
                <c:pt idx="4992">
                  <c:v>0.12312099999999998</c:v>
                </c:pt>
                <c:pt idx="4993">
                  <c:v>0.12326249999999998</c:v>
                </c:pt>
                <c:pt idx="4994">
                  <c:v>0.12339049999999999</c:v>
                </c:pt>
                <c:pt idx="4995">
                  <c:v>0.12353749999999998</c:v>
                </c:pt>
                <c:pt idx="4996">
                  <c:v>0.12368349999999997</c:v>
                </c:pt>
                <c:pt idx="4997">
                  <c:v>0.12383649999999999</c:v>
                </c:pt>
                <c:pt idx="4998">
                  <c:v>0.12398349999999998</c:v>
                </c:pt>
                <c:pt idx="4999">
                  <c:v>0.12412899999999999</c:v>
                </c:pt>
                <c:pt idx="5000">
                  <c:v>0.12428449999999999</c:v>
                </c:pt>
                <c:pt idx="5001">
                  <c:v>0.12443599999999998</c:v>
                </c:pt>
                <c:pt idx="5002">
                  <c:v>0.1245815</c:v>
                </c:pt>
                <c:pt idx="5003">
                  <c:v>0.1247235</c:v>
                </c:pt>
                <c:pt idx="5004">
                  <c:v>0.1248725</c:v>
                </c:pt>
                <c:pt idx="5005">
                  <c:v>0.1250125</c:v>
                </c:pt>
                <c:pt idx="5006">
                  <c:v>0.125163</c:v>
                </c:pt>
                <c:pt idx="5007">
                  <c:v>0.125309</c:v>
                </c:pt>
                <c:pt idx="5008">
                  <c:v>0.1254595</c:v>
                </c:pt>
                <c:pt idx="5009">
                  <c:v>0.125606</c:v>
                </c:pt>
                <c:pt idx="5010">
                  <c:v>0.12575550000000002</c:v>
                </c:pt>
                <c:pt idx="5011">
                  <c:v>0.12589700000000004</c:v>
                </c:pt>
                <c:pt idx="5012">
                  <c:v>0.12603650000000002</c:v>
                </c:pt>
                <c:pt idx="5013">
                  <c:v>0.12617900000000001</c:v>
                </c:pt>
                <c:pt idx="5014">
                  <c:v>0.12631100000000001</c:v>
                </c:pt>
                <c:pt idx="5015">
                  <c:v>0.12645049999999999</c:v>
                </c:pt>
                <c:pt idx="5016">
                  <c:v>0.12658700000000001</c:v>
                </c:pt>
                <c:pt idx="5017">
                  <c:v>0.1267305</c:v>
                </c:pt>
                <c:pt idx="5018">
                  <c:v>0.12687300000000001</c:v>
                </c:pt>
                <c:pt idx="5019">
                  <c:v>0.12701449999999997</c:v>
                </c:pt>
                <c:pt idx="5020">
                  <c:v>0.12715500000000002</c:v>
                </c:pt>
                <c:pt idx="5021">
                  <c:v>0.12729750000000004</c:v>
                </c:pt>
                <c:pt idx="5022">
                  <c:v>0.12744150000000001</c:v>
                </c:pt>
                <c:pt idx="5023">
                  <c:v>0.12758799999999998</c:v>
                </c:pt>
                <c:pt idx="5024">
                  <c:v>0.12772949999999997</c:v>
                </c:pt>
                <c:pt idx="5025">
                  <c:v>0.12785650000000001</c:v>
                </c:pt>
                <c:pt idx="5026">
                  <c:v>0.127993</c:v>
                </c:pt>
                <c:pt idx="5027">
                  <c:v>0.12813250000000001</c:v>
                </c:pt>
                <c:pt idx="5028">
                  <c:v>0.12827199999999997</c:v>
                </c:pt>
                <c:pt idx="5029">
                  <c:v>0.12841599999999997</c:v>
                </c:pt>
                <c:pt idx="5030">
                  <c:v>0.12855399999999995</c:v>
                </c:pt>
                <c:pt idx="5031">
                  <c:v>0.12868950000000001</c:v>
                </c:pt>
                <c:pt idx="5032">
                  <c:v>0.12882549999999995</c:v>
                </c:pt>
                <c:pt idx="5033">
                  <c:v>0.12896849999999999</c:v>
                </c:pt>
                <c:pt idx="5034">
                  <c:v>0.12910549999999996</c:v>
                </c:pt>
                <c:pt idx="5035">
                  <c:v>0.12926299999999996</c:v>
                </c:pt>
                <c:pt idx="5036">
                  <c:v>0.12939049999999996</c:v>
                </c:pt>
                <c:pt idx="5037">
                  <c:v>0.12951649999999995</c:v>
                </c:pt>
                <c:pt idx="5038">
                  <c:v>0.12964849999999994</c:v>
                </c:pt>
                <c:pt idx="5039">
                  <c:v>0.12977599999999995</c:v>
                </c:pt>
                <c:pt idx="5040">
                  <c:v>0.12990549999999995</c:v>
                </c:pt>
                <c:pt idx="5041">
                  <c:v>0.13003099999999992</c:v>
                </c:pt>
                <c:pt idx="5042">
                  <c:v>0.13015499999999994</c:v>
                </c:pt>
                <c:pt idx="5043">
                  <c:v>0.13027699999999992</c:v>
                </c:pt>
                <c:pt idx="5044">
                  <c:v>0.13039099999999992</c:v>
                </c:pt>
                <c:pt idx="5045">
                  <c:v>0.13049899999999992</c:v>
                </c:pt>
                <c:pt idx="5046">
                  <c:v>0.1306074999999999</c:v>
                </c:pt>
                <c:pt idx="5047">
                  <c:v>0.13071299999999991</c:v>
                </c:pt>
                <c:pt idx="5048">
                  <c:v>0.13081699999999993</c:v>
                </c:pt>
                <c:pt idx="5049">
                  <c:v>0.13092799999999993</c:v>
                </c:pt>
                <c:pt idx="5050">
                  <c:v>0.13103799999999993</c:v>
                </c:pt>
                <c:pt idx="5051">
                  <c:v>0.13115649999999993</c:v>
                </c:pt>
                <c:pt idx="5052">
                  <c:v>0.13125949999999992</c:v>
                </c:pt>
                <c:pt idx="5053">
                  <c:v>0.13136249999999991</c:v>
                </c:pt>
                <c:pt idx="5054">
                  <c:v>0.13145899999999991</c:v>
                </c:pt>
                <c:pt idx="5055">
                  <c:v>0.13155649999999994</c:v>
                </c:pt>
                <c:pt idx="5056">
                  <c:v>0.13165049999999995</c:v>
                </c:pt>
                <c:pt idx="5057">
                  <c:v>0.13175149999999994</c:v>
                </c:pt>
                <c:pt idx="5058">
                  <c:v>0.13183799999999996</c:v>
                </c:pt>
                <c:pt idx="5059">
                  <c:v>0.13192999999999996</c:v>
                </c:pt>
                <c:pt idx="5060">
                  <c:v>0.13202249999999999</c:v>
                </c:pt>
                <c:pt idx="5061">
                  <c:v>0.13211349999999999</c:v>
                </c:pt>
                <c:pt idx="5062">
                  <c:v>0.13220100000000001</c:v>
                </c:pt>
                <c:pt idx="5063">
                  <c:v>0.13229100000000002</c:v>
                </c:pt>
                <c:pt idx="5064">
                  <c:v>0.13238100000000003</c:v>
                </c:pt>
                <c:pt idx="5065">
                  <c:v>0.132466</c:v>
                </c:pt>
                <c:pt idx="5066">
                  <c:v>0.13254350000000001</c:v>
                </c:pt>
                <c:pt idx="5067">
                  <c:v>0.13262399999999999</c:v>
                </c:pt>
                <c:pt idx="5068">
                  <c:v>0.13269349999999996</c:v>
                </c:pt>
                <c:pt idx="5069">
                  <c:v>0.13276799999999994</c:v>
                </c:pt>
                <c:pt idx="5070">
                  <c:v>0.13284699999999997</c:v>
                </c:pt>
                <c:pt idx="5071">
                  <c:v>0.13291349999999996</c:v>
                </c:pt>
                <c:pt idx="5072">
                  <c:v>0.13297649999999997</c:v>
                </c:pt>
                <c:pt idx="5073">
                  <c:v>0.13304199999999999</c:v>
                </c:pt>
                <c:pt idx="5074">
                  <c:v>0.13311249999999999</c:v>
                </c:pt>
                <c:pt idx="5075">
                  <c:v>0.1331755</c:v>
                </c:pt>
                <c:pt idx="5076">
                  <c:v>0.13322699999999998</c:v>
                </c:pt>
                <c:pt idx="5077">
                  <c:v>0.13328799999999996</c:v>
                </c:pt>
                <c:pt idx="5078">
                  <c:v>0.13334899999999997</c:v>
                </c:pt>
                <c:pt idx="5079">
                  <c:v>0.13340149999999995</c:v>
                </c:pt>
                <c:pt idx="5080">
                  <c:v>0.13345699999999999</c:v>
                </c:pt>
                <c:pt idx="5081">
                  <c:v>0.13352199999999997</c:v>
                </c:pt>
                <c:pt idx="5082">
                  <c:v>0.13357450000000001</c:v>
                </c:pt>
                <c:pt idx="5083">
                  <c:v>0.13364500000000001</c:v>
                </c:pt>
                <c:pt idx="5084">
                  <c:v>0.13369449999999999</c:v>
                </c:pt>
                <c:pt idx="5085">
                  <c:v>0.133747</c:v>
                </c:pt>
                <c:pt idx="5086">
                  <c:v>0.13379649999999998</c:v>
                </c:pt>
                <c:pt idx="5087">
                  <c:v>0.13383850000000003</c:v>
                </c:pt>
                <c:pt idx="5088">
                  <c:v>0.13389500000000001</c:v>
                </c:pt>
                <c:pt idx="5089">
                  <c:v>0.133941</c:v>
                </c:pt>
                <c:pt idx="5090">
                  <c:v>0.13399449999999999</c:v>
                </c:pt>
                <c:pt idx="5091">
                  <c:v>0.13404349999999998</c:v>
                </c:pt>
                <c:pt idx="5092">
                  <c:v>0.13409349999999998</c:v>
                </c:pt>
                <c:pt idx="5093">
                  <c:v>0.13413599999999995</c:v>
                </c:pt>
                <c:pt idx="5094">
                  <c:v>0.13418399999999997</c:v>
                </c:pt>
                <c:pt idx="5095">
                  <c:v>0.13422849999999997</c:v>
                </c:pt>
                <c:pt idx="5096">
                  <c:v>0.13427099999999997</c:v>
                </c:pt>
                <c:pt idx="5097">
                  <c:v>0.13431449999999998</c:v>
                </c:pt>
                <c:pt idx="5098">
                  <c:v>0.13435149999999996</c:v>
                </c:pt>
                <c:pt idx="5099">
                  <c:v>0.13439899999999994</c:v>
                </c:pt>
                <c:pt idx="5100">
                  <c:v>0.13444249999999994</c:v>
                </c:pt>
                <c:pt idx="5101">
                  <c:v>0.13448449999999995</c:v>
                </c:pt>
                <c:pt idx="5102">
                  <c:v>0.13451849999999993</c:v>
                </c:pt>
                <c:pt idx="5103">
                  <c:v>0.13455149999999994</c:v>
                </c:pt>
                <c:pt idx="5104">
                  <c:v>0.13458249999999994</c:v>
                </c:pt>
                <c:pt idx="5105">
                  <c:v>0.1346139999999999</c:v>
                </c:pt>
                <c:pt idx="5106">
                  <c:v>0.13464499999999993</c:v>
                </c:pt>
                <c:pt idx="5107">
                  <c:v>0.13467649999999992</c:v>
                </c:pt>
                <c:pt idx="5108">
                  <c:v>0.13470299999999991</c:v>
                </c:pt>
                <c:pt idx="5109">
                  <c:v>0.13472849999999992</c:v>
                </c:pt>
                <c:pt idx="5110">
                  <c:v>0.13475499999999993</c:v>
                </c:pt>
                <c:pt idx="5111">
                  <c:v>0.13478049999999994</c:v>
                </c:pt>
                <c:pt idx="5112">
                  <c:v>0.13478499999999993</c:v>
                </c:pt>
                <c:pt idx="5113">
                  <c:v>0.13481049999999992</c:v>
                </c:pt>
                <c:pt idx="5114">
                  <c:v>0.13482199999999994</c:v>
                </c:pt>
                <c:pt idx="5115">
                  <c:v>0.13484099999999991</c:v>
                </c:pt>
                <c:pt idx="5116">
                  <c:v>0.1348629999999999</c:v>
                </c:pt>
                <c:pt idx="5117">
                  <c:v>0.13488549999999991</c:v>
                </c:pt>
                <c:pt idx="5118">
                  <c:v>0.13489649999999995</c:v>
                </c:pt>
                <c:pt idx="5119">
                  <c:v>0.13491099999999995</c:v>
                </c:pt>
                <c:pt idx="5120">
                  <c:v>0.13491749999999991</c:v>
                </c:pt>
                <c:pt idx="5121">
                  <c:v>0.13493199999999994</c:v>
                </c:pt>
                <c:pt idx="5122">
                  <c:v>0.13493799999999992</c:v>
                </c:pt>
                <c:pt idx="5123">
                  <c:v>0.13494749999999994</c:v>
                </c:pt>
                <c:pt idx="5124">
                  <c:v>0.13495849999999993</c:v>
                </c:pt>
                <c:pt idx="5125">
                  <c:v>0.13496999999999995</c:v>
                </c:pt>
                <c:pt idx="5126">
                  <c:v>0.13497699999999996</c:v>
                </c:pt>
                <c:pt idx="5127">
                  <c:v>0.13498649999999995</c:v>
                </c:pt>
                <c:pt idx="5128">
                  <c:v>0.13499449999999996</c:v>
                </c:pt>
                <c:pt idx="5129">
                  <c:v>0.13500599999999996</c:v>
                </c:pt>
                <c:pt idx="5130">
                  <c:v>0.13501249999999995</c:v>
                </c:pt>
                <c:pt idx="5131">
                  <c:v>0.13501699999999997</c:v>
                </c:pt>
                <c:pt idx="5132">
                  <c:v>0.13501999999999995</c:v>
                </c:pt>
                <c:pt idx="5133">
                  <c:v>0.13502549999999996</c:v>
                </c:pt>
                <c:pt idx="5134">
                  <c:v>0.13503499999999993</c:v>
                </c:pt>
                <c:pt idx="5135">
                  <c:v>0.13504149999999995</c:v>
                </c:pt>
                <c:pt idx="5136">
                  <c:v>0.13504549999999993</c:v>
                </c:pt>
                <c:pt idx="5137">
                  <c:v>0.13505099999999992</c:v>
                </c:pt>
                <c:pt idx="5138">
                  <c:v>0.1350619999999999</c:v>
                </c:pt>
                <c:pt idx="5139">
                  <c:v>0.13507299999999989</c:v>
                </c:pt>
                <c:pt idx="5140">
                  <c:v>0.13508349999999988</c:v>
                </c:pt>
                <c:pt idx="5141">
                  <c:v>0.13509349999999989</c:v>
                </c:pt>
                <c:pt idx="5142">
                  <c:v>0.13510849999999994</c:v>
                </c:pt>
                <c:pt idx="5143">
                  <c:v>0.13511749999999989</c:v>
                </c:pt>
                <c:pt idx="5144">
                  <c:v>0.13513249999999988</c:v>
                </c:pt>
                <c:pt idx="5145">
                  <c:v>0.13514099999999987</c:v>
                </c:pt>
                <c:pt idx="5146">
                  <c:v>0.13514499999999988</c:v>
                </c:pt>
                <c:pt idx="5147">
                  <c:v>0.13514849999999984</c:v>
                </c:pt>
                <c:pt idx="5148">
                  <c:v>0.13516249999999988</c:v>
                </c:pt>
                <c:pt idx="5149">
                  <c:v>0.13517049999999989</c:v>
                </c:pt>
                <c:pt idx="5150">
                  <c:v>0.13517049999999989</c:v>
                </c:pt>
                <c:pt idx="5151">
                  <c:v>0.13517599999999994</c:v>
                </c:pt>
                <c:pt idx="5152">
                  <c:v>0.13517599999999994</c:v>
                </c:pt>
                <c:pt idx="5153">
                  <c:v>0.13517349999999992</c:v>
                </c:pt>
                <c:pt idx="5154">
                  <c:v>0.13517299999999993</c:v>
                </c:pt>
                <c:pt idx="5155">
                  <c:v>0.1351709999999999</c:v>
                </c:pt>
                <c:pt idx="5156">
                  <c:v>0.13516699999999993</c:v>
                </c:pt>
                <c:pt idx="5157">
                  <c:v>0.13516599999999993</c:v>
                </c:pt>
                <c:pt idx="5158">
                  <c:v>0.13516399999999995</c:v>
                </c:pt>
                <c:pt idx="5159">
                  <c:v>0.13515649999999993</c:v>
                </c:pt>
                <c:pt idx="5160">
                  <c:v>0.13514999999999996</c:v>
                </c:pt>
                <c:pt idx="5161">
                  <c:v>0.13514299999999996</c:v>
                </c:pt>
                <c:pt idx="5162">
                  <c:v>0.13513699999999992</c:v>
                </c:pt>
                <c:pt idx="5163">
                  <c:v>0.13512549999999993</c:v>
                </c:pt>
                <c:pt idx="5164">
                  <c:v>0.1351119999999999</c:v>
                </c:pt>
                <c:pt idx="5165">
                  <c:v>0.13510049999999987</c:v>
                </c:pt>
                <c:pt idx="5166">
                  <c:v>0.13508899999999988</c:v>
                </c:pt>
                <c:pt idx="5167">
                  <c:v>0.13507699999999986</c:v>
                </c:pt>
                <c:pt idx="5168">
                  <c:v>0.13506899999999988</c:v>
                </c:pt>
                <c:pt idx="5169">
                  <c:v>0.13506649999999987</c:v>
                </c:pt>
                <c:pt idx="5170">
                  <c:v>0.13506649999999987</c:v>
                </c:pt>
                <c:pt idx="5171">
                  <c:v>0.13505249999999985</c:v>
                </c:pt>
                <c:pt idx="5172">
                  <c:v>0.13503749999999987</c:v>
                </c:pt>
                <c:pt idx="5173">
                  <c:v>0.13503449999999992</c:v>
                </c:pt>
                <c:pt idx="5174">
                  <c:v>0.13503799999999994</c:v>
                </c:pt>
                <c:pt idx="5175">
                  <c:v>0.13503849999999992</c:v>
                </c:pt>
                <c:pt idx="5176">
                  <c:v>0.13503249999999994</c:v>
                </c:pt>
                <c:pt idx="5177">
                  <c:v>0.13502999999999996</c:v>
                </c:pt>
                <c:pt idx="5178">
                  <c:v>0.13503349999999995</c:v>
                </c:pt>
                <c:pt idx="5179">
                  <c:v>0.13503749999999998</c:v>
                </c:pt>
                <c:pt idx="5180">
                  <c:v>0.13503849999999995</c:v>
                </c:pt>
                <c:pt idx="5181">
                  <c:v>0.13504450000000001</c:v>
                </c:pt>
                <c:pt idx="5182">
                  <c:v>0.13504299999999997</c:v>
                </c:pt>
                <c:pt idx="5183">
                  <c:v>0.135049</c:v>
                </c:pt>
                <c:pt idx="5184">
                  <c:v>0.13505699999999998</c:v>
                </c:pt>
                <c:pt idx="5185">
                  <c:v>0.13506150000000003</c:v>
                </c:pt>
                <c:pt idx="5186">
                  <c:v>0.13506599999999999</c:v>
                </c:pt>
                <c:pt idx="5187">
                  <c:v>0.135078</c:v>
                </c:pt>
                <c:pt idx="5188">
                  <c:v>0.13508699999999998</c:v>
                </c:pt>
                <c:pt idx="5189">
                  <c:v>0.13509599999999999</c:v>
                </c:pt>
                <c:pt idx="5190">
                  <c:v>0.135107</c:v>
                </c:pt>
                <c:pt idx="5191">
                  <c:v>0.1351175</c:v>
                </c:pt>
                <c:pt idx="5192">
                  <c:v>0.135131</c:v>
                </c:pt>
                <c:pt idx="5193">
                  <c:v>0.1351465</c:v>
                </c:pt>
                <c:pt idx="5194">
                  <c:v>0.1351745</c:v>
                </c:pt>
                <c:pt idx="5195">
                  <c:v>0.13519</c:v>
                </c:pt>
                <c:pt idx="5196">
                  <c:v>0.13520849999999998</c:v>
                </c:pt>
                <c:pt idx="5197">
                  <c:v>0.13522449999999997</c:v>
                </c:pt>
                <c:pt idx="5198">
                  <c:v>0.13524449999999996</c:v>
                </c:pt>
                <c:pt idx="5199">
                  <c:v>0.13526449999999998</c:v>
                </c:pt>
                <c:pt idx="5200">
                  <c:v>0.13527999999999996</c:v>
                </c:pt>
                <c:pt idx="5201">
                  <c:v>0.135297</c:v>
                </c:pt>
                <c:pt idx="5202">
                  <c:v>0.13531750000000001</c:v>
                </c:pt>
                <c:pt idx="5203">
                  <c:v>0.13534150000000003</c:v>
                </c:pt>
                <c:pt idx="5204">
                  <c:v>0.13536100000000004</c:v>
                </c:pt>
                <c:pt idx="5205">
                  <c:v>0.13538650000000002</c:v>
                </c:pt>
                <c:pt idx="5206">
                  <c:v>0.13540900000000003</c:v>
                </c:pt>
                <c:pt idx="5207">
                  <c:v>0.13543750000000002</c:v>
                </c:pt>
                <c:pt idx="5208">
                  <c:v>0.135459</c:v>
                </c:pt>
                <c:pt idx="5209">
                  <c:v>0.13547549999999997</c:v>
                </c:pt>
                <c:pt idx="5210">
                  <c:v>0.13549949999999999</c:v>
                </c:pt>
                <c:pt idx="5211">
                  <c:v>0.13552349999999999</c:v>
                </c:pt>
                <c:pt idx="5212">
                  <c:v>0.13555099999999998</c:v>
                </c:pt>
                <c:pt idx="5213">
                  <c:v>0.13557649999999996</c:v>
                </c:pt>
                <c:pt idx="5214">
                  <c:v>0.13560599999999998</c:v>
                </c:pt>
                <c:pt idx="5215">
                  <c:v>0.13563649999999997</c:v>
                </c:pt>
                <c:pt idx="5216">
                  <c:v>0.13566849999999997</c:v>
                </c:pt>
                <c:pt idx="5217">
                  <c:v>0.13569999999999996</c:v>
                </c:pt>
                <c:pt idx="5218">
                  <c:v>0.13573249999999995</c:v>
                </c:pt>
                <c:pt idx="5219">
                  <c:v>0.13576299999999997</c:v>
                </c:pt>
                <c:pt idx="5220">
                  <c:v>0.13579599999999997</c:v>
                </c:pt>
                <c:pt idx="5221">
                  <c:v>0.13582249999999998</c:v>
                </c:pt>
                <c:pt idx="5222">
                  <c:v>0.13585299999999997</c:v>
                </c:pt>
                <c:pt idx="5223">
                  <c:v>0.13588499999999998</c:v>
                </c:pt>
                <c:pt idx="5224">
                  <c:v>0.13591449999999997</c:v>
                </c:pt>
                <c:pt idx="5225">
                  <c:v>0.13594599999999998</c:v>
                </c:pt>
                <c:pt idx="5226">
                  <c:v>0.13597799999999999</c:v>
                </c:pt>
                <c:pt idx="5227">
                  <c:v>0.13601249999999998</c:v>
                </c:pt>
                <c:pt idx="5228">
                  <c:v>0.13604899999999998</c:v>
                </c:pt>
                <c:pt idx="5229">
                  <c:v>0.13608499999999998</c:v>
                </c:pt>
                <c:pt idx="5230">
                  <c:v>0.13611999999999999</c:v>
                </c:pt>
                <c:pt idx="5231">
                  <c:v>0.13615749999999999</c:v>
                </c:pt>
                <c:pt idx="5232">
                  <c:v>0.136188</c:v>
                </c:pt>
                <c:pt idx="5233">
                  <c:v>0.13622849999999997</c:v>
                </c:pt>
                <c:pt idx="5234">
                  <c:v>0.13626749999999996</c:v>
                </c:pt>
                <c:pt idx="5235">
                  <c:v>0.13630949999999994</c:v>
                </c:pt>
                <c:pt idx="5236">
                  <c:v>0.13635249999999993</c:v>
                </c:pt>
                <c:pt idx="5237">
                  <c:v>0.13639899999999994</c:v>
                </c:pt>
                <c:pt idx="5238">
                  <c:v>0.13644599999999993</c:v>
                </c:pt>
                <c:pt idx="5239">
                  <c:v>0.13649249999999991</c:v>
                </c:pt>
                <c:pt idx="5240">
                  <c:v>0.1365374999999999</c:v>
                </c:pt>
                <c:pt idx="5241">
                  <c:v>0.1365819999999999</c:v>
                </c:pt>
                <c:pt idx="5242">
                  <c:v>0.13662999999999992</c:v>
                </c:pt>
                <c:pt idx="5243">
                  <c:v>0.13667499999999991</c:v>
                </c:pt>
                <c:pt idx="5244">
                  <c:v>0.13672449999999992</c:v>
                </c:pt>
                <c:pt idx="5245">
                  <c:v>0.13677499999999992</c:v>
                </c:pt>
                <c:pt idx="5246">
                  <c:v>0.13682549999999993</c:v>
                </c:pt>
                <c:pt idx="5247">
                  <c:v>0.13687599999999994</c:v>
                </c:pt>
                <c:pt idx="5248">
                  <c:v>0.13692499999999994</c:v>
                </c:pt>
                <c:pt idx="5249">
                  <c:v>0.13697549999999994</c:v>
                </c:pt>
                <c:pt idx="5250">
                  <c:v>0.13702649999999994</c:v>
                </c:pt>
                <c:pt idx="5251">
                  <c:v>0.13707799999999995</c:v>
                </c:pt>
                <c:pt idx="5252">
                  <c:v>0.13713349999999994</c:v>
                </c:pt>
                <c:pt idx="5253">
                  <c:v>0.13718699999999998</c:v>
                </c:pt>
                <c:pt idx="5254">
                  <c:v>0.13724399999999995</c:v>
                </c:pt>
                <c:pt idx="5255">
                  <c:v>0.13730299999999993</c:v>
                </c:pt>
                <c:pt idx="5256">
                  <c:v>0.13735949999999991</c:v>
                </c:pt>
                <c:pt idx="5257">
                  <c:v>0.13741849999999992</c:v>
                </c:pt>
                <c:pt idx="5258">
                  <c:v>0.13747849999999992</c:v>
                </c:pt>
                <c:pt idx="5259">
                  <c:v>0.1375424999999999</c:v>
                </c:pt>
                <c:pt idx="5260">
                  <c:v>0.13760649999999988</c:v>
                </c:pt>
                <c:pt idx="5261">
                  <c:v>0.13767349999999989</c:v>
                </c:pt>
                <c:pt idx="5262">
                  <c:v>0.13774099999999989</c:v>
                </c:pt>
                <c:pt idx="5263">
                  <c:v>0.13780999999999988</c:v>
                </c:pt>
                <c:pt idx="5264">
                  <c:v>0.13788099999999986</c:v>
                </c:pt>
                <c:pt idx="5265">
                  <c:v>0.13795299999999988</c:v>
                </c:pt>
                <c:pt idx="5266">
                  <c:v>0.13802999999999988</c:v>
                </c:pt>
                <c:pt idx="5267">
                  <c:v>0.13810699999999987</c:v>
                </c:pt>
                <c:pt idx="5268">
                  <c:v>0.13818549999999988</c:v>
                </c:pt>
                <c:pt idx="5269">
                  <c:v>0.1382644999999999</c:v>
                </c:pt>
                <c:pt idx="5270">
                  <c:v>0.13834499999999988</c:v>
                </c:pt>
                <c:pt idx="5271">
                  <c:v>0.1384274999999999</c:v>
                </c:pt>
                <c:pt idx="5272">
                  <c:v>0.1385084999999999</c:v>
                </c:pt>
                <c:pt idx="5273">
                  <c:v>0.13858999999999988</c:v>
                </c:pt>
                <c:pt idx="5274">
                  <c:v>0.13867299999999988</c:v>
                </c:pt>
                <c:pt idx="5275">
                  <c:v>0.13875749999999989</c:v>
                </c:pt>
                <c:pt idx="5276">
                  <c:v>0.1388424999999999</c:v>
                </c:pt>
                <c:pt idx="5277">
                  <c:v>0.13893049999999993</c:v>
                </c:pt>
                <c:pt idx="5278">
                  <c:v>0.13901799999999992</c:v>
                </c:pt>
                <c:pt idx="5279">
                  <c:v>0.13910699999999993</c:v>
                </c:pt>
                <c:pt idx="5280">
                  <c:v>0.13919499999999993</c:v>
                </c:pt>
                <c:pt idx="5281">
                  <c:v>0.13928399999999991</c:v>
                </c:pt>
                <c:pt idx="5282">
                  <c:v>0.13937149999999993</c:v>
                </c:pt>
                <c:pt idx="5283">
                  <c:v>0.13943749999999991</c:v>
                </c:pt>
                <c:pt idx="5284">
                  <c:v>0.1395249999999999</c:v>
                </c:pt>
                <c:pt idx="5285">
                  <c:v>0.1396139999999999</c:v>
                </c:pt>
                <c:pt idx="5286">
                  <c:v>0.13970199999999991</c:v>
                </c:pt>
                <c:pt idx="5287">
                  <c:v>0.13979399999999989</c:v>
                </c:pt>
                <c:pt idx="5288">
                  <c:v>0.13988449999999988</c:v>
                </c:pt>
                <c:pt idx="5289">
                  <c:v>0.13997699999999991</c:v>
                </c:pt>
                <c:pt idx="5290">
                  <c:v>0.1400694999999999</c:v>
                </c:pt>
                <c:pt idx="5291">
                  <c:v>0.1401649999999999</c:v>
                </c:pt>
                <c:pt idx="5292">
                  <c:v>0.14025799999999991</c:v>
                </c:pt>
                <c:pt idx="5293">
                  <c:v>0.14035349999999991</c:v>
                </c:pt>
                <c:pt idx="5294">
                  <c:v>0.14044699999999991</c:v>
                </c:pt>
                <c:pt idx="5295">
                  <c:v>0.14054049999999993</c:v>
                </c:pt>
                <c:pt idx="5296">
                  <c:v>0.14063649999999994</c:v>
                </c:pt>
                <c:pt idx="5297">
                  <c:v>0.14073149999999995</c:v>
                </c:pt>
                <c:pt idx="5298">
                  <c:v>0.14082749999999997</c:v>
                </c:pt>
                <c:pt idx="5299">
                  <c:v>0.14092349999999995</c:v>
                </c:pt>
                <c:pt idx="5300">
                  <c:v>0.14101949999999996</c:v>
                </c:pt>
                <c:pt idx="5301">
                  <c:v>0.14111649999999995</c:v>
                </c:pt>
                <c:pt idx="5302">
                  <c:v>0.14121399999999998</c:v>
                </c:pt>
                <c:pt idx="5303">
                  <c:v>0.14131399999999997</c:v>
                </c:pt>
                <c:pt idx="5304">
                  <c:v>0.1414155</c:v>
                </c:pt>
                <c:pt idx="5305">
                  <c:v>0.14151749999999999</c:v>
                </c:pt>
                <c:pt idx="5306">
                  <c:v>0.14161899999999997</c:v>
                </c:pt>
                <c:pt idx="5307">
                  <c:v>0.1417215</c:v>
                </c:pt>
                <c:pt idx="5308">
                  <c:v>0.14182699999999998</c:v>
                </c:pt>
                <c:pt idx="5309">
                  <c:v>0.14193099999999997</c:v>
                </c:pt>
                <c:pt idx="5310">
                  <c:v>0.14203949999999999</c:v>
                </c:pt>
                <c:pt idx="5311">
                  <c:v>0.14214799999999997</c:v>
                </c:pt>
                <c:pt idx="5312">
                  <c:v>0.14225899999999997</c:v>
                </c:pt>
                <c:pt idx="5313">
                  <c:v>0.14237099999999997</c:v>
                </c:pt>
                <c:pt idx="5314">
                  <c:v>0.14248449999999996</c:v>
                </c:pt>
                <c:pt idx="5315">
                  <c:v>0.14259849999999996</c:v>
                </c:pt>
                <c:pt idx="5316">
                  <c:v>0.14271349999999997</c:v>
                </c:pt>
                <c:pt idx="5317">
                  <c:v>0.14282699999999998</c:v>
                </c:pt>
                <c:pt idx="5318">
                  <c:v>0.14294000000000001</c:v>
                </c:pt>
                <c:pt idx="5319">
                  <c:v>0.14305549999999997</c:v>
                </c:pt>
                <c:pt idx="5320">
                  <c:v>0.14317199999999997</c:v>
                </c:pt>
                <c:pt idx="5321">
                  <c:v>0.14328550000000001</c:v>
                </c:pt>
                <c:pt idx="5322">
                  <c:v>0.1434</c:v>
                </c:pt>
                <c:pt idx="5323">
                  <c:v>0.14351399999999997</c:v>
                </c:pt>
                <c:pt idx="5324">
                  <c:v>0.14362949999999997</c:v>
                </c:pt>
                <c:pt idx="5325">
                  <c:v>0.14374299999999998</c:v>
                </c:pt>
                <c:pt idx="5326">
                  <c:v>0.14385799999999999</c:v>
                </c:pt>
                <c:pt idx="5327">
                  <c:v>0.14397300000000002</c:v>
                </c:pt>
                <c:pt idx="5328">
                  <c:v>0.14409050000000001</c:v>
                </c:pt>
                <c:pt idx="5329">
                  <c:v>0.144207</c:v>
                </c:pt>
                <c:pt idx="5330">
                  <c:v>0.14432349999999999</c:v>
                </c:pt>
                <c:pt idx="5331">
                  <c:v>0.14443700000000001</c:v>
                </c:pt>
                <c:pt idx="5332">
                  <c:v>0.14455399999999999</c:v>
                </c:pt>
                <c:pt idx="5333">
                  <c:v>0.14466900000000002</c:v>
                </c:pt>
                <c:pt idx="5334">
                  <c:v>0.144784</c:v>
                </c:pt>
                <c:pt idx="5335">
                  <c:v>0.14490099999999997</c:v>
                </c:pt>
                <c:pt idx="5336">
                  <c:v>0.14501649999999996</c:v>
                </c:pt>
                <c:pt idx="5337">
                  <c:v>0.14513399999999999</c:v>
                </c:pt>
                <c:pt idx="5338">
                  <c:v>0.14525049999999998</c:v>
                </c:pt>
                <c:pt idx="5339">
                  <c:v>0.145367</c:v>
                </c:pt>
                <c:pt idx="5340">
                  <c:v>0.145484</c:v>
                </c:pt>
                <c:pt idx="5341">
                  <c:v>0.14560300000000001</c:v>
                </c:pt>
                <c:pt idx="5342">
                  <c:v>0.14571999999999999</c:v>
                </c:pt>
                <c:pt idx="5343">
                  <c:v>0.14583750000000001</c:v>
                </c:pt>
                <c:pt idx="5344">
                  <c:v>0.145955</c:v>
                </c:pt>
                <c:pt idx="5345">
                  <c:v>0.14607450000000002</c:v>
                </c:pt>
                <c:pt idx="5346">
                  <c:v>0.14619400000000005</c:v>
                </c:pt>
                <c:pt idx="5347">
                  <c:v>0.14631200000000005</c:v>
                </c:pt>
                <c:pt idx="5348">
                  <c:v>0.14643550000000002</c:v>
                </c:pt>
                <c:pt idx="5349">
                  <c:v>0.14655550000000003</c:v>
                </c:pt>
                <c:pt idx="5350">
                  <c:v>0.14667750000000004</c:v>
                </c:pt>
                <c:pt idx="5351">
                  <c:v>0.14679800000000004</c:v>
                </c:pt>
                <c:pt idx="5352">
                  <c:v>0.14692200000000002</c:v>
                </c:pt>
                <c:pt idx="5353">
                  <c:v>0.14704650000000005</c:v>
                </c:pt>
                <c:pt idx="5354">
                  <c:v>0.14717200000000005</c:v>
                </c:pt>
                <c:pt idx="5355">
                  <c:v>0.14729800000000004</c:v>
                </c:pt>
                <c:pt idx="5356">
                  <c:v>0.14742350000000004</c:v>
                </c:pt>
                <c:pt idx="5357">
                  <c:v>0.14754950000000006</c:v>
                </c:pt>
                <c:pt idx="5358">
                  <c:v>0.14767500000000006</c:v>
                </c:pt>
                <c:pt idx="5359">
                  <c:v>0.14780150000000003</c:v>
                </c:pt>
                <c:pt idx="5360">
                  <c:v>0.14792900000000006</c:v>
                </c:pt>
                <c:pt idx="5361">
                  <c:v>0.14805550000000006</c:v>
                </c:pt>
                <c:pt idx="5362">
                  <c:v>0.14818300000000004</c:v>
                </c:pt>
                <c:pt idx="5363">
                  <c:v>0.14830950000000001</c:v>
                </c:pt>
                <c:pt idx="5364">
                  <c:v>0.14843650000000003</c:v>
                </c:pt>
                <c:pt idx="5365">
                  <c:v>0.14856150000000004</c:v>
                </c:pt>
                <c:pt idx="5366">
                  <c:v>0.14868700000000007</c:v>
                </c:pt>
                <c:pt idx="5367">
                  <c:v>0.14881050000000004</c:v>
                </c:pt>
                <c:pt idx="5368">
                  <c:v>0.14893350000000008</c:v>
                </c:pt>
                <c:pt idx="5369">
                  <c:v>0.14905750000000006</c:v>
                </c:pt>
                <c:pt idx="5370">
                  <c:v>0.14917850000000005</c:v>
                </c:pt>
                <c:pt idx="5371">
                  <c:v>0.14929950000000003</c:v>
                </c:pt>
                <c:pt idx="5372">
                  <c:v>0.14941900000000005</c:v>
                </c:pt>
                <c:pt idx="5373">
                  <c:v>0.14953700000000003</c:v>
                </c:pt>
                <c:pt idx="5374">
                  <c:v>0.14966200000000002</c:v>
                </c:pt>
                <c:pt idx="5375">
                  <c:v>0.149781</c:v>
                </c:pt>
                <c:pt idx="5376">
                  <c:v>0.14989350000000001</c:v>
                </c:pt>
                <c:pt idx="5377">
                  <c:v>0.15000750000000002</c:v>
                </c:pt>
                <c:pt idx="5378">
                  <c:v>0.15012250000000005</c:v>
                </c:pt>
                <c:pt idx="5379">
                  <c:v>0.15023500000000004</c:v>
                </c:pt>
                <c:pt idx="5380">
                  <c:v>0.15034550000000002</c:v>
                </c:pt>
                <c:pt idx="5381">
                  <c:v>0.15045650000000002</c:v>
                </c:pt>
                <c:pt idx="5382">
                  <c:v>0.15057400000000004</c:v>
                </c:pt>
                <c:pt idx="5383">
                  <c:v>0.15067850000000005</c:v>
                </c:pt>
                <c:pt idx="5384">
                  <c:v>0.15078650000000002</c:v>
                </c:pt>
                <c:pt idx="5385">
                  <c:v>0.15089550000000002</c:v>
                </c:pt>
                <c:pt idx="5386">
                  <c:v>0.15100300000000003</c:v>
                </c:pt>
                <c:pt idx="5387">
                  <c:v>0.15109550000000002</c:v>
                </c:pt>
                <c:pt idx="5388">
                  <c:v>0.15120150000000002</c:v>
                </c:pt>
                <c:pt idx="5389">
                  <c:v>0.15130700000000002</c:v>
                </c:pt>
                <c:pt idx="5390">
                  <c:v>0.15141499999999999</c:v>
                </c:pt>
                <c:pt idx="5391">
                  <c:v>0.15152399999999999</c:v>
                </c:pt>
                <c:pt idx="5392">
                  <c:v>0.15162700000000001</c:v>
                </c:pt>
                <c:pt idx="5393">
                  <c:v>0.15173150000000002</c:v>
                </c:pt>
                <c:pt idx="5394">
                  <c:v>0.15183500000000003</c:v>
                </c:pt>
                <c:pt idx="5395">
                  <c:v>0.15193950000000001</c:v>
                </c:pt>
                <c:pt idx="5396">
                  <c:v>0.15204349999999997</c:v>
                </c:pt>
                <c:pt idx="5397">
                  <c:v>0.15214749999999996</c:v>
                </c:pt>
                <c:pt idx="5398">
                  <c:v>0.15225349999999999</c:v>
                </c:pt>
                <c:pt idx="5399">
                  <c:v>0.1523485</c:v>
                </c:pt>
                <c:pt idx="5400">
                  <c:v>0.15244899999999997</c:v>
                </c:pt>
                <c:pt idx="5401">
                  <c:v>0.15254850000000003</c:v>
                </c:pt>
                <c:pt idx="5402">
                  <c:v>0.15264400000000003</c:v>
                </c:pt>
                <c:pt idx="5403">
                  <c:v>0.15271950000000001</c:v>
                </c:pt>
                <c:pt idx="5404">
                  <c:v>0.152809</c:v>
                </c:pt>
                <c:pt idx="5405">
                  <c:v>0.15290200000000001</c:v>
                </c:pt>
                <c:pt idx="5406">
                  <c:v>0.1529905</c:v>
                </c:pt>
                <c:pt idx="5407">
                  <c:v>0.15307899999999999</c:v>
                </c:pt>
                <c:pt idx="5408">
                  <c:v>0.15316999999999997</c:v>
                </c:pt>
                <c:pt idx="5409">
                  <c:v>0.15325899999999998</c:v>
                </c:pt>
                <c:pt idx="5410">
                  <c:v>0.15334300000000001</c:v>
                </c:pt>
                <c:pt idx="5411">
                  <c:v>0.15342849999999997</c:v>
                </c:pt>
                <c:pt idx="5412">
                  <c:v>0.15351099999999998</c:v>
                </c:pt>
                <c:pt idx="5413">
                  <c:v>0.15359449999999997</c:v>
                </c:pt>
                <c:pt idx="5414">
                  <c:v>0.15366849999999999</c:v>
                </c:pt>
                <c:pt idx="5415">
                  <c:v>0.15375099999999997</c:v>
                </c:pt>
                <c:pt idx="5416">
                  <c:v>0.15383050000000001</c:v>
                </c:pt>
                <c:pt idx="5417">
                  <c:v>0.15390949999999998</c:v>
                </c:pt>
                <c:pt idx="5418">
                  <c:v>0.1539835</c:v>
                </c:pt>
                <c:pt idx="5419">
                  <c:v>0.15405599999999997</c:v>
                </c:pt>
                <c:pt idx="5420">
                  <c:v>0.15412499999999998</c:v>
                </c:pt>
                <c:pt idx="5421">
                  <c:v>0.15419349999999998</c:v>
                </c:pt>
                <c:pt idx="5422">
                  <c:v>0.15425750000000002</c:v>
                </c:pt>
                <c:pt idx="5423">
                  <c:v>0.15432100000000001</c:v>
                </c:pt>
                <c:pt idx="5424">
                  <c:v>0.15438350000000001</c:v>
                </c:pt>
                <c:pt idx="5425">
                  <c:v>0.15444099999999999</c:v>
                </c:pt>
                <c:pt idx="5426">
                  <c:v>0.15450200000000003</c:v>
                </c:pt>
                <c:pt idx="5427">
                  <c:v>0.15456150000000005</c:v>
                </c:pt>
                <c:pt idx="5428">
                  <c:v>0.15461800000000003</c:v>
                </c:pt>
                <c:pt idx="5429">
                  <c:v>0.15467100000000003</c:v>
                </c:pt>
                <c:pt idx="5430">
                  <c:v>0.15472350000000004</c:v>
                </c:pt>
                <c:pt idx="5431">
                  <c:v>0.15477700000000005</c:v>
                </c:pt>
                <c:pt idx="5432">
                  <c:v>0.15483000000000005</c:v>
                </c:pt>
                <c:pt idx="5433">
                  <c:v>0.15488050000000006</c:v>
                </c:pt>
                <c:pt idx="5434">
                  <c:v>0.15493200000000004</c:v>
                </c:pt>
                <c:pt idx="5435">
                  <c:v>0.15497950000000002</c:v>
                </c:pt>
                <c:pt idx="5436">
                  <c:v>0.15502700000000005</c:v>
                </c:pt>
                <c:pt idx="5437">
                  <c:v>0.15507600000000005</c:v>
                </c:pt>
                <c:pt idx="5438">
                  <c:v>0.15511500000000003</c:v>
                </c:pt>
                <c:pt idx="5439">
                  <c:v>0.15515950000000003</c:v>
                </c:pt>
                <c:pt idx="5440">
                  <c:v>0.15520250000000002</c:v>
                </c:pt>
                <c:pt idx="5441">
                  <c:v>0.15524400000000002</c:v>
                </c:pt>
                <c:pt idx="5442">
                  <c:v>0.15528950000000002</c:v>
                </c:pt>
                <c:pt idx="5443">
                  <c:v>0.15533900000000003</c:v>
                </c:pt>
                <c:pt idx="5444">
                  <c:v>0.15537999999999999</c:v>
                </c:pt>
                <c:pt idx="5445">
                  <c:v>0.15542050000000004</c:v>
                </c:pt>
                <c:pt idx="5446">
                  <c:v>0.155469</c:v>
                </c:pt>
                <c:pt idx="5447">
                  <c:v>0.15550550000000002</c:v>
                </c:pt>
                <c:pt idx="5448">
                  <c:v>0.15554299999999999</c:v>
                </c:pt>
                <c:pt idx="5449">
                  <c:v>0.15558250000000004</c:v>
                </c:pt>
                <c:pt idx="5450">
                  <c:v>0.15561300000000003</c:v>
                </c:pt>
                <c:pt idx="5451">
                  <c:v>0.15564500000000003</c:v>
                </c:pt>
                <c:pt idx="5452">
                  <c:v>0.15567300000000006</c:v>
                </c:pt>
                <c:pt idx="5453">
                  <c:v>0.15570350000000008</c:v>
                </c:pt>
                <c:pt idx="5454">
                  <c:v>0.15573050000000005</c:v>
                </c:pt>
                <c:pt idx="5455">
                  <c:v>0.15575600000000009</c:v>
                </c:pt>
                <c:pt idx="5456">
                  <c:v>0.15577450000000007</c:v>
                </c:pt>
                <c:pt idx="5457">
                  <c:v>0.15579300000000007</c:v>
                </c:pt>
                <c:pt idx="5458">
                  <c:v>0.15581000000000009</c:v>
                </c:pt>
                <c:pt idx="5459">
                  <c:v>0.15582350000000009</c:v>
                </c:pt>
                <c:pt idx="5460">
                  <c:v>0.15583350000000004</c:v>
                </c:pt>
                <c:pt idx="5461">
                  <c:v>0.15584500000000004</c:v>
                </c:pt>
                <c:pt idx="5462">
                  <c:v>0.15584600000000004</c:v>
                </c:pt>
                <c:pt idx="5463">
                  <c:v>0.15583950000000005</c:v>
                </c:pt>
                <c:pt idx="5464">
                  <c:v>0.15584050000000002</c:v>
                </c:pt>
                <c:pt idx="5465">
                  <c:v>0.15584750000000006</c:v>
                </c:pt>
                <c:pt idx="5466">
                  <c:v>0.15584500000000007</c:v>
                </c:pt>
                <c:pt idx="5467">
                  <c:v>0.15584450000000002</c:v>
                </c:pt>
                <c:pt idx="5468">
                  <c:v>0.15583750000000005</c:v>
                </c:pt>
                <c:pt idx="5469">
                  <c:v>0.15583200000000008</c:v>
                </c:pt>
                <c:pt idx="5470">
                  <c:v>0.15582250000000009</c:v>
                </c:pt>
                <c:pt idx="5471">
                  <c:v>0.15580950000000005</c:v>
                </c:pt>
                <c:pt idx="5472">
                  <c:v>0.15579750000000009</c:v>
                </c:pt>
                <c:pt idx="5473">
                  <c:v>0.15578700000000009</c:v>
                </c:pt>
                <c:pt idx="5474">
                  <c:v>0.15577400000000011</c:v>
                </c:pt>
                <c:pt idx="5475">
                  <c:v>0.15575500000000006</c:v>
                </c:pt>
                <c:pt idx="5476">
                  <c:v>0.15573450000000005</c:v>
                </c:pt>
                <c:pt idx="5477">
                  <c:v>0.15571100000000007</c:v>
                </c:pt>
                <c:pt idx="5478">
                  <c:v>0.15569050000000006</c:v>
                </c:pt>
                <c:pt idx="5479">
                  <c:v>0.15566600000000005</c:v>
                </c:pt>
                <c:pt idx="5480">
                  <c:v>0.15565150000000008</c:v>
                </c:pt>
                <c:pt idx="5481">
                  <c:v>0.15562350000000005</c:v>
                </c:pt>
                <c:pt idx="5482">
                  <c:v>0.15559800000000007</c:v>
                </c:pt>
                <c:pt idx="5483">
                  <c:v>0.1555700000000001</c:v>
                </c:pt>
                <c:pt idx="5484">
                  <c:v>0.15554450000000009</c:v>
                </c:pt>
                <c:pt idx="5485">
                  <c:v>0.15551450000000011</c:v>
                </c:pt>
                <c:pt idx="5486">
                  <c:v>0.15548200000000012</c:v>
                </c:pt>
                <c:pt idx="5487">
                  <c:v>0.15545650000000011</c:v>
                </c:pt>
                <c:pt idx="5488">
                  <c:v>0.15541800000000014</c:v>
                </c:pt>
                <c:pt idx="5489">
                  <c:v>0.15538000000000013</c:v>
                </c:pt>
                <c:pt idx="5490">
                  <c:v>0.15533800000000014</c:v>
                </c:pt>
                <c:pt idx="5491">
                  <c:v>0.15529850000000012</c:v>
                </c:pt>
                <c:pt idx="5492">
                  <c:v>0.15525200000000011</c:v>
                </c:pt>
                <c:pt idx="5493">
                  <c:v>0.15520950000000014</c:v>
                </c:pt>
                <c:pt idx="5494">
                  <c:v>0.1551665000000001</c:v>
                </c:pt>
                <c:pt idx="5495">
                  <c:v>0.15512150000000013</c:v>
                </c:pt>
                <c:pt idx="5496">
                  <c:v>0.15507750000000012</c:v>
                </c:pt>
                <c:pt idx="5497">
                  <c:v>0.15502700000000014</c:v>
                </c:pt>
                <c:pt idx="5498">
                  <c:v>0.15497900000000014</c:v>
                </c:pt>
                <c:pt idx="5499">
                  <c:v>0.15489550000000013</c:v>
                </c:pt>
                <c:pt idx="5500">
                  <c:v>0.15485100000000013</c:v>
                </c:pt>
                <c:pt idx="5501">
                  <c:v>0.15480250000000012</c:v>
                </c:pt>
                <c:pt idx="5502">
                  <c:v>0.15475200000000014</c:v>
                </c:pt>
                <c:pt idx="5503">
                  <c:v>0.15469550000000012</c:v>
                </c:pt>
                <c:pt idx="5504">
                  <c:v>0.15464000000000011</c:v>
                </c:pt>
                <c:pt idx="5505">
                  <c:v>0.15457850000000012</c:v>
                </c:pt>
                <c:pt idx="5506">
                  <c:v>0.15451500000000012</c:v>
                </c:pt>
                <c:pt idx="5507">
                  <c:v>0.15445750000000014</c:v>
                </c:pt>
                <c:pt idx="5508">
                  <c:v>0.15439550000000016</c:v>
                </c:pt>
                <c:pt idx="5509">
                  <c:v>0.15433100000000013</c:v>
                </c:pt>
                <c:pt idx="5510">
                  <c:v>0.15426650000000014</c:v>
                </c:pt>
                <c:pt idx="5511">
                  <c:v>0.15419950000000016</c:v>
                </c:pt>
                <c:pt idx="5512">
                  <c:v>0.15412750000000014</c:v>
                </c:pt>
                <c:pt idx="5513">
                  <c:v>0.15405900000000014</c:v>
                </c:pt>
                <c:pt idx="5514">
                  <c:v>0.15398850000000014</c:v>
                </c:pt>
                <c:pt idx="5515">
                  <c:v>0.15391900000000014</c:v>
                </c:pt>
                <c:pt idx="5516">
                  <c:v>0.15384200000000012</c:v>
                </c:pt>
                <c:pt idx="5517">
                  <c:v>0.15376300000000009</c:v>
                </c:pt>
                <c:pt idx="5518">
                  <c:v>0.15368550000000011</c:v>
                </c:pt>
                <c:pt idx="5519">
                  <c:v>0.15360450000000012</c:v>
                </c:pt>
                <c:pt idx="5520">
                  <c:v>0.1535285000000001</c:v>
                </c:pt>
                <c:pt idx="5521">
                  <c:v>0.15344700000000008</c:v>
                </c:pt>
                <c:pt idx="5522">
                  <c:v>0.15336100000000008</c:v>
                </c:pt>
                <c:pt idx="5523">
                  <c:v>0.15327500000000011</c:v>
                </c:pt>
                <c:pt idx="5524">
                  <c:v>0.15317900000000009</c:v>
                </c:pt>
                <c:pt idx="5525">
                  <c:v>0.15310350000000009</c:v>
                </c:pt>
                <c:pt idx="5526">
                  <c:v>0.15302200000000007</c:v>
                </c:pt>
                <c:pt idx="5527">
                  <c:v>0.15294000000000008</c:v>
                </c:pt>
                <c:pt idx="5528">
                  <c:v>0.15285550000000009</c:v>
                </c:pt>
                <c:pt idx="5529">
                  <c:v>0.15277250000000009</c:v>
                </c:pt>
                <c:pt idx="5530">
                  <c:v>0.15268500000000007</c:v>
                </c:pt>
                <c:pt idx="5531">
                  <c:v>0.15260750000000009</c:v>
                </c:pt>
                <c:pt idx="5532">
                  <c:v>0.15252800000000008</c:v>
                </c:pt>
                <c:pt idx="5533">
                  <c:v>0.1524515000000001</c:v>
                </c:pt>
                <c:pt idx="5534">
                  <c:v>0.15237100000000012</c:v>
                </c:pt>
                <c:pt idx="5535">
                  <c:v>0.15229000000000012</c:v>
                </c:pt>
                <c:pt idx="5536">
                  <c:v>0.1522005000000001</c:v>
                </c:pt>
                <c:pt idx="5537">
                  <c:v>0.15212100000000009</c:v>
                </c:pt>
                <c:pt idx="5538">
                  <c:v>0.15203600000000009</c:v>
                </c:pt>
                <c:pt idx="5539">
                  <c:v>0.15195900000000009</c:v>
                </c:pt>
                <c:pt idx="5540">
                  <c:v>0.15187750000000011</c:v>
                </c:pt>
                <c:pt idx="5541">
                  <c:v>0.15179550000000011</c:v>
                </c:pt>
                <c:pt idx="5542">
                  <c:v>0.15171250000000008</c:v>
                </c:pt>
                <c:pt idx="5543">
                  <c:v>0.15162300000000012</c:v>
                </c:pt>
                <c:pt idx="5544">
                  <c:v>0.15153500000000009</c:v>
                </c:pt>
                <c:pt idx="5545">
                  <c:v>0.15144400000000013</c:v>
                </c:pt>
                <c:pt idx="5546">
                  <c:v>0.15135550000000011</c:v>
                </c:pt>
                <c:pt idx="5547">
                  <c:v>0.15126600000000012</c:v>
                </c:pt>
                <c:pt idx="5548">
                  <c:v>0.15116750000000012</c:v>
                </c:pt>
                <c:pt idx="5549">
                  <c:v>0.15107400000000012</c:v>
                </c:pt>
                <c:pt idx="5550">
                  <c:v>0.15097850000000007</c:v>
                </c:pt>
                <c:pt idx="5551">
                  <c:v>0.15088750000000009</c:v>
                </c:pt>
                <c:pt idx="5552">
                  <c:v>0.15079400000000009</c:v>
                </c:pt>
                <c:pt idx="5553">
                  <c:v>0.15070250000000007</c:v>
                </c:pt>
                <c:pt idx="5554">
                  <c:v>0.15060650000000009</c:v>
                </c:pt>
                <c:pt idx="5555">
                  <c:v>0.15051400000000009</c:v>
                </c:pt>
                <c:pt idx="5556">
                  <c:v>0.15042200000000006</c:v>
                </c:pt>
                <c:pt idx="5557">
                  <c:v>0.15032650000000009</c:v>
                </c:pt>
                <c:pt idx="5558">
                  <c:v>0.15023950000000011</c:v>
                </c:pt>
                <c:pt idx="5559">
                  <c:v>0.15015600000000012</c:v>
                </c:pt>
                <c:pt idx="5560">
                  <c:v>0.15006900000000012</c:v>
                </c:pt>
                <c:pt idx="5561">
                  <c:v>0.14998700000000009</c:v>
                </c:pt>
                <c:pt idx="5562">
                  <c:v>0.14990000000000009</c:v>
                </c:pt>
                <c:pt idx="5563">
                  <c:v>0.14981250000000013</c:v>
                </c:pt>
                <c:pt idx="5564">
                  <c:v>0.14973000000000009</c:v>
                </c:pt>
                <c:pt idx="5565">
                  <c:v>0.14965000000000012</c:v>
                </c:pt>
                <c:pt idx="5566">
                  <c:v>0.14957100000000007</c:v>
                </c:pt>
                <c:pt idx="5567">
                  <c:v>0.14949000000000007</c:v>
                </c:pt>
                <c:pt idx="5568">
                  <c:v>0.14941250000000006</c:v>
                </c:pt>
                <c:pt idx="5569">
                  <c:v>0.14933250000000006</c:v>
                </c:pt>
                <c:pt idx="5570">
                  <c:v>0.14926150000000005</c:v>
                </c:pt>
                <c:pt idx="5571">
                  <c:v>0.14918700000000007</c:v>
                </c:pt>
                <c:pt idx="5572">
                  <c:v>0.14911450000000007</c:v>
                </c:pt>
                <c:pt idx="5573">
                  <c:v>0.14904500000000007</c:v>
                </c:pt>
                <c:pt idx="5574">
                  <c:v>0.14896450000000006</c:v>
                </c:pt>
                <c:pt idx="5575">
                  <c:v>0.14889250000000009</c:v>
                </c:pt>
                <c:pt idx="5576">
                  <c:v>0.1488270000000001</c:v>
                </c:pt>
                <c:pt idx="5577">
                  <c:v>0.14876650000000008</c:v>
                </c:pt>
                <c:pt idx="5578">
                  <c:v>0.1487015000000001</c:v>
                </c:pt>
                <c:pt idx="5579">
                  <c:v>0.14863750000000009</c:v>
                </c:pt>
                <c:pt idx="5580">
                  <c:v>0.14857100000000009</c:v>
                </c:pt>
                <c:pt idx="5581">
                  <c:v>0.14851050000000007</c:v>
                </c:pt>
                <c:pt idx="5582">
                  <c:v>0.14844450000000009</c:v>
                </c:pt>
                <c:pt idx="5583">
                  <c:v>0.14838900000000008</c:v>
                </c:pt>
                <c:pt idx="5584">
                  <c:v>0.14832950000000009</c:v>
                </c:pt>
                <c:pt idx="5585">
                  <c:v>0.14827150000000006</c:v>
                </c:pt>
                <c:pt idx="5586">
                  <c:v>0.14821050000000008</c:v>
                </c:pt>
                <c:pt idx="5587">
                  <c:v>0.14816450000000006</c:v>
                </c:pt>
                <c:pt idx="5588">
                  <c:v>0.14810550000000006</c:v>
                </c:pt>
                <c:pt idx="5589">
                  <c:v>0.14804800000000007</c:v>
                </c:pt>
                <c:pt idx="5590">
                  <c:v>0.14799200000000007</c:v>
                </c:pt>
                <c:pt idx="5591">
                  <c:v>0.14793500000000004</c:v>
                </c:pt>
                <c:pt idx="5592">
                  <c:v>0.14788400000000004</c:v>
                </c:pt>
                <c:pt idx="5593">
                  <c:v>0.14782900000000004</c:v>
                </c:pt>
                <c:pt idx="5594">
                  <c:v>0.14777400000000004</c:v>
                </c:pt>
                <c:pt idx="5595">
                  <c:v>0.14771900000000002</c:v>
                </c:pt>
                <c:pt idx="5596">
                  <c:v>0.1476635</c:v>
                </c:pt>
                <c:pt idx="5597">
                  <c:v>0.14760750000000003</c:v>
                </c:pt>
                <c:pt idx="5598">
                  <c:v>0.14755100000000002</c:v>
                </c:pt>
                <c:pt idx="5599">
                  <c:v>0.14750200000000002</c:v>
                </c:pt>
                <c:pt idx="5600">
                  <c:v>0.14745100000000003</c:v>
                </c:pt>
                <c:pt idx="5601">
                  <c:v>0.14740250000000002</c:v>
                </c:pt>
                <c:pt idx="5602">
                  <c:v>0.14736300000000002</c:v>
                </c:pt>
                <c:pt idx="5603">
                  <c:v>0.14734300000000003</c:v>
                </c:pt>
                <c:pt idx="5604">
                  <c:v>0.14730800000000002</c:v>
                </c:pt>
                <c:pt idx="5605">
                  <c:v>0.14729450000000002</c:v>
                </c:pt>
                <c:pt idx="5606">
                  <c:v>0.14725850000000004</c:v>
                </c:pt>
                <c:pt idx="5607">
                  <c:v>0.14722650000000004</c:v>
                </c:pt>
                <c:pt idx="5608">
                  <c:v>0.14719650000000001</c:v>
                </c:pt>
                <c:pt idx="5609">
                  <c:v>0.14716950000000001</c:v>
                </c:pt>
                <c:pt idx="5610">
                  <c:v>0.14714450000000001</c:v>
                </c:pt>
                <c:pt idx="5611">
                  <c:v>0.14712050000000002</c:v>
                </c:pt>
                <c:pt idx="5612">
                  <c:v>0.14709899999999998</c:v>
                </c:pt>
                <c:pt idx="5613">
                  <c:v>0.14707499999999998</c:v>
                </c:pt>
                <c:pt idx="5614">
                  <c:v>0.14706500000000003</c:v>
                </c:pt>
                <c:pt idx="5615">
                  <c:v>0.14703750000000002</c:v>
                </c:pt>
                <c:pt idx="5616">
                  <c:v>0.147012</c:v>
                </c:pt>
                <c:pt idx="5617">
                  <c:v>0.1469895</c:v>
                </c:pt>
                <c:pt idx="5618">
                  <c:v>0.14697000000000002</c:v>
                </c:pt>
                <c:pt idx="5619">
                  <c:v>0.14695</c:v>
                </c:pt>
                <c:pt idx="5620">
                  <c:v>0.14692550000000001</c:v>
                </c:pt>
                <c:pt idx="5621">
                  <c:v>0.14690550000000002</c:v>
                </c:pt>
                <c:pt idx="5622">
                  <c:v>0.14688900000000002</c:v>
                </c:pt>
                <c:pt idx="5623">
                  <c:v>0.14687249999999999</c:v>
                </c:pt>
                <c:pt idx="5624">
                  <c:v>0.14685300000000001</c:v>
                </c:pt>
                <c:pt idx="5625">
                  <c:v>0.14684499999999998</c:v>
                </c:pt>
                <c:pt idx="5626">
                  <c:v>0.14682349999999997</c:v>
                </c:pt>
                <c:pt idx="5627">
                  <c:v>0.14680399999999996</c:v>
                </c:pt>
                <c:pt idx="5628">
                  <c:v>0.14678599999999997</c:v>
                </c:pt>
                <c:pt idx="5629">
                  <c:v>0.14677249999999994</c:v>
                </c:pt>
                <c:pt idx="5630">
                  <c:v>0.14675899999999995</c:v>
                </c:pt>
                <c:pt idx="5631">
                  <c:v>0.14674299999999996</c:v>
                </c:pt>
                <c:pt idx="5632">
                  <c:v>0.14672749999999996</c:v>
                </c:pt>
                <c:pt idx="5633">
                  <c:v>0.14671199999999993</c:v>
                </c:pt>
                <c:pt idx="5634">
                  <c:v>0.14669549999999995</c:v>
                </c:pt>
                <c:pt idx="5635">
                  <c:v>0.14666949999999992</c:v>
                </c:pt>
                <c:pt idx="5636">
                  <c:v>0.14664999999999995</c:v>
                </c:pt>
                <c:pt idx="5637">
                  <c:v>0.14662899999999995</c:v>
                </c:pt>
                <c:pt idx="5638">
                  <c:v>0.14661749999999996</c:v>
                </c:pt>
                <c:pt idx="5639">
                  <c:v>0.14660099999999998</c:v>
                </c:pt>
                <c:pt idx="5640">
                  <c:v>0.14658349999999995</c:v>
                </c:pt>
                <c:pt idx="5641">
                  <c:v>0.14656999999999998</c:v>
                </c:pt>
                <c:pt idx="5642">
                  <c:v>0.14655249999999997</c:v>
                </c:pt>
                <c:pt idx="5643">
                  <c:v>0.14652799999999996</c:v>
                </c:pt>
                <c:pt idx="5644">
                  <c:v>0.14650799999999994</c:v>
                </c:pt>
                <c:pt idx="5645">
                  <c:v>0.14648749999999994</c:v>
                </c:pt>
                <c:pt idx="5646">
                  <c:v>0.14646099999999992</c:v>
                </c:pt>
                <c:pt idx="5647">
                  <c:v>0.14644599999999991</c:v>
                </c:pt>
                <c:pt idx="5648">
                  <c:v>0.14642899999999992</c:v>
                </c:pt>
                <c:pt idx="5649">
                  <c:v>0.14641249999999992</c:v>
                </c:pt>
                <c:pt idx="5650">
                  <c:v>0.14640349999999991</c:v>
                </c:pt>
                <c:pt idx="5651">
                  <c:v>0.14639349999999987</c:v>
                </c:pt>
                <c:pt idx="5652">
                  <c:v>0.14638549999999989</c:v>
                </c:pt>
                <c:pt idx="5653">
                  <c:v>0.14637649999999988</c:v>
                </c:pt>
                <c:pt idx="5654">
                  <c:v>0.14636899999999989</c:v>
                </c:pt>
                <c:pt idx="5655">
                  <c:v>0.14636349999999992</c:v>
                </c:pt>
                <c:pt idx="5656">
                  <c:v>0.14636449999999993</c:v>
                </c:pt>
                <c:pt idx="5657">
                  <c:v>0.14635699999999993</c:v>
                </c:pt>
                <c:pt idx="5658">
                  <c:v>0.1463579999999999</c:v>
                </c:pt>
                <c:pt idx="5659">
                  <c:v>0.14636149999999992</c:v>
                </c:pt>
                <c:pt idx="5660">
                  <c:v>0.1463664999999999</c:v>
                </c:pt>
                <c:pt idx="5661">
                  <c:v>0.14636999999999989</c:v>
                </c:pt>
                <c:pt idx="5662">
                  <c:v>0.1463839999999999</c:v>
                </c:pt>
                <c:pt idx="5663">
                  <c:v>0.14640099999999989</c:v>
                </c:pt>
                <c:pt idx="5664">
                  <c:v>0.14641199999999988</c:v>
                </c:pt>
                <c:pt idx="5665">
                  <c:v>0.14641699999999991</c:v>
                </c:pt>
                <c:pt idx="5666">
                  <c:v>0.14642749999999988</c:v>
                </c:pt>
                <c:pt idx="5667">
                  <c:v>0.14643149999999991</c:v>
                </c:pt>
                <c:pt idx="5668">
                  <c:v>0.14644149999999989</c:v>
                </c:pt>
                <c:pt idx="5669">
                  <c:v>0.14644799999999988</c:v>
                </c:pt>
                <c:pt idx="5670">
                  <c:v>0.1464599999999999</c:v>
                </c:pt>
                <c:pt idx="5671">
                  <c:v>0.14647199999999988</c:v>
                </c:pt>
                <c:pt idx="5672">
                  <c:v>0.14648349999999988</c:v>
                </c:pt>
                <c:pt idx="5673">
                  <c:v>0.14649349999999986</c:v>
                </c:pt>
                <c:pt idx="5674">
                  <c:v>0.14650699999999986</c:v>
                </c:pt>
                <c:pt idx="5675">
                  <c:v>0.14652349999999989</c:v>
                </c:pt>
                <c:pt idx="5676">
                  <c:v>0.14654049999999985</c:v>
                </c:pt>
                <c:pt idx="5677">
                  <c:v>0.14655549999999989</c:v>
                </c:pt>
                <c:pt idx="5678">
                  <c:v>0.14656849999999988</c:v>
                </c:pt>
                <c:pt idx="5679">
                  <c:v>0.14658599999999988</c:v>
                </c:pt>
                <c:pt idx="5680">
                  <c:v>0.14659549999999988</c:v>
                </c:pt>
                <c:pt idx="5681">
                  <c:v>0.14661449999999987</c:v>
                </c:pt>
                <c:pt idx="5682">
                  <c:v>0.14663999999999985</c:v>
                </c:pt>
                <c:pt idx="5683">
                  <c:v>0.14665949999999989</c:v>
                </c:pt>
                <c:pt idx="5684">
                  <c:v>0.14667699999999986</c:v>
                </c:pt>
                <c:pt idx="5685">
                  <c:v>0.1466954999999999</c:v>
                </c:pt>
                <c:pt idx="5686">
                  <c:v>0.14671799999999988</c:v>
                </c:pt>
                <c:pt idx="5687">
                  <c:v>0.14672649999999987</c:v>
                </c:pt>
                <c:pt idx="5688">
                  <c:v>0.14675099999999985</c:v>
                </c:pt>
                <c:pt idx="5689">
                  <c:v>0.14677749999999989</c:v>
                </c:pt>
                <c:pt idx="5690">
                  <c:v>0.1467999999999999</c:v>
                </c:pt>
                <c:pt idx="5691">
                  <c:v>0.14682149999999985</c:v>
                </c:pt>
                <c:pt idx="5692">
                  <c:v>0.14684849999999988</c:v>
                </c:pt>
                <c:pt idx="5693">
                  <c:v>0.14687099999999986</c:v>
                </c:pt>
                <c:pt idx="5694">
                  <c:v>0.14689499999999989</c:v>
                </c:pt>
                <c:pt idx="5695">
                  <c:v>0.14692349999999985</c:v>
                </c:pt>
                <c:pt idx="5696">
                  <c:v>0.14694799999999986</c:v>
                </c:pt>
                <c:pt idx="5697">
                  <c:v>0.14697849999999987</c:v>
                </c:pt>
                <c:pt idx="5698">
                  <c:v>0.1470064999999999</c:v>
                </c:pt>
                <c:pt idx="5699">
                  <c:v>0.14706799999999989</c:v>
                </c:pt>
                <c:pt idx="5700">
                  <c:v>0.14709199999999989</c:v>
                </c:pt>
                <c:pt idx="5701">
                  <c:v>0.1471154999999999</c:v>
                </c:pt>
                <c:pt idx="5702">
                  <c:v>0.14713699999999991</c:v>
                </c:pt>
                <c:pt idx="5703">
                  <c:v>0.14716499999999988</c:v>
                </c:pt>
                <c:pt idx="5704">
                  <c:v>0.14718799999999987</c:v>
                </c:pt>
                <c:pt idx="5705">
                  <c:v>0.14721549999999989</c:v>
                </c:pt>
                <c:pt idx="5706">
                  <c:v>0.14724499999999988</c:v>
                </c:pt>
                <c:pt idx="5707">
                  <c:v>0.14726949999999991</c:v>
                </c:pt>
                <c:pt idx="5708">
                  <c:v>0.1472929999999999</c:v>
                </c:pt>
                <c:pt idx="5709">
                  <c:v>0.14732499999999987</c:v>
                </c:pt>
                <c:pt idx="5710">
                  <c:v>0.14735099999999987</c:v>
                </c:pt>
                <c:pt idx="5711">
                  <c:v>0.1473799999999999</c:v>
                </c:pt>
                <c:pt idx="5712">
                  <c:v>0.14741049999999989</c:v>
                </c:pt>
                <c:pt idx="5713">
                  <c:v>0.14743749999999992</c:v>
                </c:pt>
                <c:pt idx="5714">
                  <c:v>0.14746849999999989</c:v>
                </c:pt>
                <c:pt idx="5715">
                  <c:v>0.14749949999999989</c:v>
                </c:pt>
                <c:pt idx="5716">
                  <c:v>0.1475304999999999</c:v>
                </c:pt>
                <c:pt idx="5717">
                  <c:v>0.14756449999999993</c:v>
                </c:pt>
                <c:pt idx="5718">
                  <c:v>0.14759649999999991</c:v>
                </c:pt>
                <c:pt idx="5719">
                  <c:v>0.14762099999999992</c:v>
                </c:pt>
                <c:pt idx="5720">
                  <c:v>0.14764299999999989</c:v>
                </c:pt>
                <c:pt idx="5721">
                  <c:v>0.1476714999999999</c:v>
                </c:pt>
                <c:pt idx="5722">
                  <c:v>0.14769449999999992</c:v>
                </c:pt>
                <c:pt idx="5723">
                  <c:v>0.14771499999999993</c:v>
                </c:pt>
                <c:pt idx="5724">
                  <c:v>0.14774499999999993</c:v>
                </c:pt>
                <c:pt idx="5725">
                  <c:v>0.1477574999999999</c:v>
                </c:pt>
                <c:pt idx="5726">
                  <c:v>0.14777399999999991</c:v>
                </c:pt>
                <c:pt idx="5727">
                  <c:v>0.14779099999999989</c:v>
                </c:pt>
                <c:pt idx="5728">
                  <c:v>0.14780699999999988</c:v>
                </c:pt>
                <c:pt idx="5729">
                  <c:v>0.1478219999999999</c:v>
                </c:pt>
                <c:pt idx="5730">
                  <c:v>0.14784199999999989</c:v>
                </c:pt>
                <c:pt idx="5731">
                  <c:v>0.14785499999999988</c:v>
                </c:pt>
                <c:pt idx="5732">
                  <c:v>0.14786949999999988</c:v>
                </c:pt>
                <c:pt idx="5733">
                  <c:v>0.1478799999999999</c:v>
                </c:pt>
                <c:pt idx="5734">
                  <c:v>0.14789449999999993</c:v>
                </c:pt>
                <c:pt idx="5735">
                  <c:v>0.14790849999999994</c:v>
                </c:pt>
                <c:pt idx="5736">
                  <c:v>0.14793049999999994</c:v>
                </c:pt>
                <c:pt idx="5737">
                  <c:v>0.14794249999999998</c:v>
                </c:pt>
                <c:pt idx="5738">
                  <c:v>0.14796149999999997</c:v>
                </c:pt>
                <c:pt idx="5739">
                  <c:v>0.14797049999999998</c:v>
                </c:pt>
                <c:pt idx="5740">
                  <c:v>0.14798599999999998</c:v>
                </c:pt>
                <c:pt idx="5741">
                  <c:v>0.14800249999999998</c:v>
                </c:pt>
                <c:pt idx="5742">
                  <c:v>0.14802699999999999</c:v>
                </c:pt>
                <c:pt idx="5743">
                  <c:v>0.1480515</c:v>
                </c:pt>
                <c:pt idx="5744">
                  <c:v>0.14807299999999998</c:v>
                </c:pt>
                <c:pt idx="5745">
                  <c:v>0.14809849999999997</c:v>
                </c:pt>
                <c:pt idx="5746">
                  <c:v>0.14812049999999999</c:v>
                </c:pt>
                <c:pt idx="5747">
                  <c:v>0.14814299999999997</c:v>
                </c:pt>
                <c:pt idx="5748">
                  <c:v>0.14817399999999997</c:v>
                </c:pt>
                <c:pt idx="5749">
                  <c:v>0.14820149999999996</c:v>
                </c:pt>
                <c:pt idx="5750">
                  <c:v>0.14823099999999997</c:v>
                </c:pt>
                <c:pt idx="5751">
                  <c:v>0.14825749999999999</c:v>
                </c:pt>
                <c:pt idx="5752">
                  <c:v>0.14828999999999998</c:v>
                </c:pt>
                <c:pt idx="5753">
                  <c:v>0.14831499999999997</c:v>
                </c:pt>
                <c:pt idx="5754">
                  <c:v>0.14834349999999996</c:v>
                </c:pt>
                <c:pt idx="5755">
                  <c:v>0.14836799999999997</c:v>
                </c:pt>
                <c:pt idx="5756">
                  <c:v>0.14839349999999996</c:v>
                </c:pt>
                <c:pt idx="5757">
                  <c:v>0.14842249999999996</c:v>
                </c:pt>
                <c:pt idx="5758">
                  <c:v>0.14844399999999994</c:v>
                </c:pt>
                <c:pt idx="5759">
                  <c:v>0.14846149999999991</c:v>
                </c:pt>
                <c:pt idx="5760">
                  <c:v>0.14847899999999994</c:v>
                </c:pt>
                <c:pt idx="5761">
                  <c:v>0.14849399999999993</c:v>
                </c:pt>
                <c:pt idx="5762">
                  <c:v>0.14851049999999993</c:v>
                </c:pt>
                <c:pt idx="5763">
                  <c:v>0.14853049999999993</c:v>
                </c:pt>
                <c:pt idx="5764">
                  <c:v>0.14854299999999993</c:v>
                </c:pt>
                <c:pt idx="5765">
                  <c:v>0.14855999999999994</c:v>
                </c:pt>
                <c:pt idx="5766">
                  <c:v>0.14857249999999994</c:v>
                </c:pt>
                <c:pt idx="5767">
                  <c:v>0.14858699999999994</c:v>
                </c:pt>
                <c:pt idx="5768">
                  <c:v>0.14859649999999994</c:v>
                </c:pt>
                <c:pt idx="5769">
                  <c:v>0.14861399999999994</c:v>
                </c:pt>
                <c:pt idx="5770">
                  <c:v>0.14862349999999994</c:v>
                </c:pt>
                <c:pt idx="5771">
                  <c:v>0.14863449999999995</c:v>
                </c:pt>
                <c:pt idx="5772">
                  <c:v>0.14864499999999994</c:v>
                </c:pt>
                <c:pt idx="5773">
                  <c:v>0.14865599999999993</c:v>
                </c:pt>
                <c:pt idx="5774">
                  <c:v>0.14866649999999995</c:v>
                </c:pt>
                <c:pt idx="5775">
                  <c:v>0.14867649999999993</c:v>
                </c:pt>
                <c:pt idx="5776">
                  <c:v>0.14868499999999993</c:v>
                </c:pt>
                <c:pt idx="5777">
                  <c:v>0.14868899999999993</c:v>
                </c:pt>
                <c:pt idx="5778">
                  <c:v>0.14869449999999992</c:v>
                </c:pt>
                <c:pt idx="5779">
                  <c:v>0.1487024999999999</c:v>
                </c:pt>
                <c:pt idx="5780">
                  <c:v>0.14871149999999991</c:v>
                </c:pt>
                <c:pt idx="5781">
                  <c:v>0.14871799999999991</c:v>
                </c:pt>
                <c:pt idx="5782">
                  <c:v>0.14872199999999988</c:v>
                </c:pt>
                <c:pt idx="5783">
                  <c:v>0.14872949999999988</c:v>
                </c:pt>
                <c:pt idx="5784">
                  <c:v>0.14873499999999987</c:v>
                </c:pt>
                <c:pt idx="5785">
                  <c:v>0.14874049999999986</c:v>
                </c:pt>
                <c:pt idx="5786">
                  <c:v>0.14874799999999985</c:v>
                </c:pt>
                <c:pt idx="5787">
                  <c:v>0.14875799999999986</c:v>
                </c:pt>
                <c:pt idx="5788">
                  <c:v>0.14876449999999986</c:v>
                </c:pt>
                <c:pt idx="5789">
                  <c:v>0.14877349999999989</c:v>
                </c:pt>
                <c:pt idx="5790">
                  <c:v>0.14877649999999989</c:v>
                </c:pt>
                <c:pt idx="5791">
                  <c:v>0.14878049999999987</c:v>
                </c:pt>
                <c:pt idx="5792">
                  <c:v>0.14878349999999987</c:v>
                </c:pt>
                <c:pt idx="5793">
                  <c:v>0.14879099999999984</c:v>
                </c:pt>
                <c:pt idx="5794">
                  <c:v>0.14879499999999984</c:v>
                </c:pt>
                <c:pt idx="5795">
                  <c:v>0.14879949999999986</c:v>
                </c:pt>
                <c:pt idx="5796">
                  <c:v>0.14880149999999986</c:v>
                </c:pt>
                <c:pt idx="5797">
                  <c:v>0.14880599999999986</c:v>
                </c:pt>
                <c:pt idx="5798">
                  <c:v>0.14880899999999989</c:v>
                </c:pt>
                <c:pt idx="5799">
                  <c:v>0.14882049999999988</c:v>
                </c:pt>
                <c:pt idx="5800">
                  <c:v>0.14882799999999988</c:v>
                </c:pt>
                <c:pt idx="5801">
                  <c:v>0.14883249999999987</c:v>
                </c:pt>
                <c:pt idx="5802">
                  <c:v>0.14881899999999987</c:v>
                </c:pt>
                <c:pt idx="5803">
                  <c:v>0.14881349999999985</c:v>
                </c:pt>
                <c:pt idx="5804">
                  <c:v>0.14880949999999987</c:v>
                </c:pt>
                <c:pt idx="5805">
                  <c:v>0.14877899999999986</c:v>
                </c:pt>
                <c:pt idx="5806">
                  <c:v>0.14877499999999985</c:v>
                </c:pt>
                <c:pt idx="5807">
                  <c:v>0.14876649999999988</c:v>
                </c:pt>
                <c:pt idx="5808">
                  <c:v>0.14875899999999984</c:v>
                </c:pt>
                <c:pt idx="5809">
                  <c:v>0.14874849999999984</c:v>
                </c:pt>
                <c:pt idx="5810">
                  <c:v>0.14873949999999983</c:v>
                </c:pt>
                <c:pt idx="5811">
                  <c:v>0.14872799999999983</c:v>
                </c:pt>
                <c:pt idx="5812">
                  <c:v>0.14871449999999981</c:v>
                </c:pt>
                <c:pt idx="5813">
                  <c:v>0.14870149999999982</c:v>
                </c:pt>
                <c:pt idx="5814">
                  <c:v>0.14868749999999981</c:v>
                </c:pt>
                <c:pt idx="5815">
                  <c:v>0.14868199999999981</c:v>
                </c:pt>
                <c:pt idx="5816">
                  <c:v>0.14868099999999981</c:v>
                </c:pt>
                <c:pt idx="5817">
                  <c:v>0.14867599999999984</c:v>
                </c:pt>
                <c:pt idx="5818">
                  <c:v>0.14867449999999982</c:v>
                </c:pt>
                <c:pt idx="5819">
                  <c:v>0.14867299999999983</c:v>
                </c:pt>
                <c:pt idx="5820">
                  <c:v>0.14867899999999981</c:v>
                </c:pt>
                <c:pt idx="5821">
                  <c:v>0.14867849999999982</c:v>
                </c:pt>
                <c:pt idx="5822">
                  <c:v>0.14867849999999982</c:v>
                </c:pt>
                <c:pt idx="5823">
                  <c:v>0.14867899999999981</c:v>
                </c:pt>
                <c:pt idx="5824">
                  <c:v>0.1486814999999998</c:v>
                </c:pt>
                <c:pt idx="5825">
                  <c:v>0.14867599999999981</c:v>
                </c:pt>
                <c:pt idx="5826">
                  <c:v>0.14868049999999977</c:v>
                </c:pt>
                <c:pt idx="5827">
                  <c:v>0.14868799999999979</c:v>
                </c:pt>
                <c:pt idx="5828">
                  <c:v>0.14869699999999977</c:v>
                </c:pt>
                <c:pt idx="5829">
                  <c:v>0.14869749999999976</c:v>
                </c:pt>
                <c:pt idx="5830">
                  <c:v>0.14869999999999975</c:v>
                </c:pt>
                <c:pt idx="5831">
                  <c:v>0.14870549999999974</c:v>
                </c:pt>
                <c:pt idx="5832">
                  <c:v>0.14871249999999972</c:v>
                </c:pt>
                <c:pt idx="5833">
                  <c:v>0.14872299999999974</c:v>
                </c:pt>
                <c:pt idx="5834">
                  <c:v>0.14873549999999974</c:v>
                </c:pt>
                <c:pt idx="5835">
                  <c:v>0.14875999999999975</c:v>
                </c:pt>
                <c:pt idx="5836">
                  <c:v>0.14877349999999973</c:v>
                </c:pt>
                <c:pt idx="5837">
                  <c:v>0.14878799999999978</c:v>
                </c:pt>
                <c:pt idx="5838">
                  <c:v>0.14880099999999977</c:v>
                </c:pt>
                <c:pt idx="5839">
                  <c:v>0.14881649999999977</c:v>
                </c:pt>
                <c:pt idx="5840">
                  <c:v>0.14883499999999977</c:v>
                </c:pt>
                <c:pt idx="5841">
                  <c:v>0.14884699999999979</c:v>
                </c:pt>
                <c:pt idx="5842">
                  <c:v>0.14885699999999977</c:v>
                </c:pt>
                <c:pt idx="5843">
                  <c:v>0.14887099999999978</c:v>
                </c:pt>
                <c:pt idx="5844">
                  <c:v>0.14888299999999979</c:v>
                </c:pt>
                <c:pt idx="5845">
                  <c:v>0.14889499999999981</c:v>
                </c:pt>
                <c:pt idx="5846">
                  <c:v>0.14890699999999979</c:v>
                </c:pt>
                <c:pt idx="5847">
                  <c:v>0.14891899999999983</c:v>
                </c:pt>
                <c:pt idx="5848">
                  <c:v>0.14893049999999983</c:v>
                </c:pt>
                <c:pt idx="5849">
                  <c:v>0.14894149999999984</c:v>
                </c:pt>
                <c:pt idx="5850">
                  <c:v>0.14894999999999986</c:v>
                </c:pt>
                <c:pt idx="5851">
                  <c:v>0.14895849999999988</c:v>
                </c:pt>
                <c:pt idx="5852">
                  <c:v>0.14896649999999986</c:v>
                </c:pt>
                <c:pt idx="5853">
                  <c:v>0.14897249999999987</c:v>
                </c:pt>
                <c:pt idx="5854">
                  <c:v>0.14897749999999987</c:v>
                </c:pt>
                <c:pt idx="5855">
                  <c:v>0.14898249999999988</c:v>
                </c:pt>
                <c:pt idx="5856">
                  <c:v>0.14898599999999987</c:v>
                </c:pt>
                <c:pt idx="5857">
                  <c:v>0.14899349999999989</c:v>
                </c:pt>
                <c:pt idx="5858">
                  <c:v>0.14899299999999985</c:v>
                </c:pt>
                <c:pt idx="5859">
                  <c:v>0.14899099999999987</c:v>
                </c:pt>
                <c:pt idx="5860">
                  <c:v>0.14898999999999984</c:v>
                </c:pt>
                <c:pt idx="5861">
                  <c:v>0.14898799999999984</c:v>
                </c:pt>
                <c:pt idx="5862">
                  <c:v>0.14898249999999988</c:v>
                </c:pt>
                <c:pt idx="5863">
                  <c:v>0.14898299999999987</c:v>
                </c:pt>
                <c:pt idx="5864">
                  <c:v>0.14897649999999987</c:v>
                </c:pt>
                <c:pt idx="5865">
                  <c:v>0.1489724999999999</c:v>
                </c:pt>
                <c:pt idx="5866">
                  <c:v>0.14896999999999988</c:v>
                </c:pt>
                <c:pt idx="5867">
                  <c:v>0.1489724999999999</c:v>
                </c:pt>
                <c:pt idx="5868">
                  <c:v>0.1489724999999999</c:v>
                </c:pt>
                <c:pt idx="5869">
                  <c:v>0.14897599999999989</c:v>
                </c:pt>
                <c:pt idx="5870">
                  <c:v>0.14897449999999987</c:v>
                </c:pt>
                <c:pt idx="5871">
                  <c:v>0.14897399999999988</c:v>
                </c:pt>
                <c:pt idx="5872">
                  <c:v>0.14897299999999988</c:v>
                </c:pt>
                <c:pt idx="5873">
                  <c:v>0.1489724999999999</c:v>
                </c:pt>
                <c:pt idx="5874">
                  <c:v>0.14896999999999991</c:v>
                </c:pt>
                <c:pt idx="5875">
                  <c:v>0.14897099999999991</c:v>
                </c:pt>
                <c:pt idx="5876">
                  <c:v>0.14897199999999991</c:v>
                </c:pt>
                <c:pt idx="5877">
                  <c:v>0.1489754999999999</c:v>
                </c:pt>
                <c:pt idx="5878">
                  <c:v>0.14897799999999992</c:v>
                </c:pt>
                <c:pt idx="5879">
                  <c:v>0.1489784999999999</c:v>
                </c:pt>
                <c:pt idx="5880">
                  <c:v>0.1489744999999999</c:v>
                </c:pt>
                <c:pt idx="5881">
                  <c:v>0.14897599999999989</c:v>
                </c:pt>
                <c:pt idx="5882">
                  <c:v>0.14896699999999988</c:v>
                </c:pt>
                <c:pt idx="5883">
                  <c:v>0.14896549999999989</c:v>
                </c:pt>
                <c:pt idx="5884">
                  <c:v>0.1489639999999999</c:v>
                </c:pt>
                <c:pt idx="5885">
                  <c:v>0.1489589999999999</c:v>
                </c:pt>
                <c:pt idx="5886">
                  <c:v>0.14895399999999989</c:v>
                </c:pt>
                <c:pt idx="5887">
                  <c:v>0.14895099999999989</c:v>
                </c:pt>
                <c:pt idx="5888">
                  <c:v>0.14894799999999989</c:v>
                </c:pt>
                <c:pt idx="5889">
                  <c:v>0.14893849999999989</c:v>
                </c:pt>
                <c:pt idx="5890">
                  <c:v>0.14893849999999992</c:v>
                </c:pt>
                <c:pt idx="5891">
                  <c:v>0.14893249999999991</c:v>
                </c:pt>
                <c:pt idx="5892">
                  <c:v>0.14892649999999991</c:v>
                </c:pt>
                <c:pt idx="5893">
                  <c:v>0.14891999999999989</c:v>
                </c:pt>
                <c:pt idx="5894">
                  <c:v>0.14891299999999991</c:v>
                </c:pt>
                <c:pt idx="5895">
                  <c:v>0.1489039999999999</c:v>
                </c:pt>
                <c:pt idx="5896">
                  <c:v>0.1488954999999999</c:v>
                </c:pt>
                <c:pt idx="5897">
                  <c:v>0.14888749999999992</c:v>
                </c:pt>
                <c:pt idx="5898">
                  <c:v>0.14887949999999989</c:v>
                </c:pt>
                <c:pt idx="5899">
                  <c:v>0.14887349999999988</c:v>
                </c:pt>
                <c:pt idx="5900">
                  <c:v>0.1488664999999999</c:v>
                </c:pt>
                <c:pt idx="5901">
                  <c:v>0.14886199999999988</c:v>
                </c:pt>
                <c:pt idx="5902">
                  <c:v>0.14886099999999985</c:v>
                </c:pt>
                <c:pt idx="5903">
                  <c:v>0.14885649999999986</c:v>
                </c:pt>
                <c:pt idx="5904">
                  <c:v>0.14885649999999986</c:v>
                </c:pt>
                <c:pt idx="5905">
                  <c:v>0.14885449999999986</c:v>
                </c:pt>
                <c:pt idx="5906">
                  <c:v>0.14885349999999986</c:v>
                </c:pt>
                <c:pt idx="5907">
                  <c:v>0.14885099999999984</c:v>
                </c:pt>
                <c:pt idx="5908">
                  <c:v>0.14885199999999985</c:v>
                </c:pt>
                <c:pt idx="5909">
                  <c:v>0.14884799999999984</c:v>
                </c:pt>
                <c:pt idx="5910">
                  <c:v>0.14884799999999987</c:v>
                </c:pt>
                <c:pt idx="5911">
                  <c:v>0.14884549999999985</c:v>
                </c:pt>
                <c:pt idx="5912">
                  <c:v>0.14884449999999985</c:v>
                </c:pt>
                <c:pt idx="5913">
                  <c:v>0.14884049999999985</c:v>
                </c:pt>
                <c:pt idx="5914">
                  <c:v>0.14883699999999986</c:v>
                </c:pt>
                <c:pt idx="5915">
                  <c:v>0.14882949999999984</c:v>
                </c:pt>
                <c:pt idx="5916">
                  <c:v>0.14882849999999986</c:v>
                </c:pt>
                <c:pt idx="5917">
                  <c:v>0.14882449999999983</c:v>
                </c:pt>
                <c:pt idx="5918">
                  <c:v>0.14882149999999986</c:v>
                </c:pt>
                <c:pt idx="5919">
                  <c:v>0.14882699999999985</c:v>
                </c:pt>
                <c:pt idx="5920">
                  <c:v>0.14883199999999985</c:v>
                </c:pt>
                <c:pt idx="5921">
                  <c:v>0.14883549999999987</c:v>
                </c:pt>
                <c:pt idx="5922">
                  <c:v>0.14884849999999988</c:v>
                </c:pt>
                <c:pt idx="5923">
                  <c:v>0.14886199999999988</c:v>
                </c:pt>
                <c:pt idx="5924">
                  <c:v>0.14887549999999991</c:v>
                </c:pt>
                <c:pt idx="5925">
                  <c:v>0.14888399999999991</c:v>
                </c:pt>
                <c:pt idx="5926">
                  <c:v>0.1488944999999999</c:v>
                </c:pt>
                <c:pt idx="5927">
                  <c:v>0.1489049999999999</c:v>
                </c:pt>
                <c:pt idx="5928">
                  <c:v>0.14891549999999992</c:v>
                </c:pt>
                <c:pt idx="5929">
                  <c:v>0.14892599999999992</c:v>
                </c:pt>
                <c:pt idx="5930">
                  <c:v>0.14893549999999992</c:v>
                </c:pt>
                <c:pt idx="5931">
                  <c:v>0.14894499999999991</c:v>
                </c:pt>
                <c:pt idx="5932">
                  <c:v>0.14895449999999993</c:v>
                </c:pt>
                <c:pt idx="5933">
                  <c:v>0.14896349999999994</c:v>
                </c:pt>
                <c:pt idx="5934">
                  <c:v>0.14897349999999995</c:v>
                </c:pt>
                <c:pt idx="5935">
                  <c:v>0.14898299999999995</c:v>
                </c:pt>
                <c:pt idx="5936">
                  <c:v>0.14899499999999993</c:v>
                </c:pt>
                <c:pt idx="5937">
                  <c:v>0.14900449999999993</c:v>
                </c:pt>
                <c:pt idx="5938">
                  <c:v>0.14901599999999993</c:v>
                </c:pt>
                <c:pt idx="5939">
                  <c:v>0.14902599999999994</c:v>
                </c:pt>
                <c:pt idx="5940">
                  <c:v>0.14903749999999993</c:v>
                </c:pt>
                <c:pt idx="5941">
                  <c:v>0.1490459999999999</c:v>
                </c:pt>
                <c:pt idx="5942">
                  <c:v>0.14904849999999989</c:v>
                </c:pt>
                <c:pt idx="5943">
                  <c:v>0.14905949999999987</c:v>
                </c:pt>
                <c:pt idx="5944">
                  <c:v>0.14906999999999987</c:v>
                </c:pt>
                <c:pt idx="5945">
                  <c:v>0.14907999999999985</c:v>
                </c:pt>
                <c:pt idx="5946">
                  <c:v>0.14908949999999987</c:v>
                </c:pt>
                <c:pt idx="5947">
                  <c:v>0.14909949999999983</c:v>
                </c:pt>
                <c:pt idx="5948">
                  <c:v>0.14910899999999985</c:v>
                </c:pt>
                <c:pt idx="5949">
                  <c:v>0.14911849999999985</c:v>
                </c:pt>
                <c:pt idx="5950">
                  <c:v>0.14912849999999986</c:v>
                </c:pt>
                <c:pt idx="5951">
                  <c:v>0.14913699999999985</c:v>
                </c:pt>
                <c:pt idx="5952">
                  <c:v>0.14914049999999984</c:v>
                </c:pt>
                <c:pt idx="5953">
                  <c:v>0.14915049999999985</c:v>
                </c:pt>
                <c:pt idx="5954">
                  <c:v>0.14916099999999985</c:v>
                </c:pt>
                <c:pt idx="5955">
                  <c:v>0.14917249999999987</c:v>
                </c:pt>
                <c:pt idx="5956">
                  <c:v>0.14918249999999986</c:v>
                </c:pt>
                <c:pt idx="5957">
                  <c:v>0.14919249999999987</c:v>
                </c:pt>
                <c:pt idx="5958">
                  <c:v>0.14920099999999986</c:v>
                </c:pt>
                <c:pt idx="5959">
                  <c:v>0.14921099999999987</c:v>
                </c:pt>
                <c:pt idx="5960">
                  <c:v>0.14922249999999987</c:v>
                </c:pt>
                <c:pt idx="5961">
                  <c:v>0.14923349999999988</c:v>
                </c:pt>
                <c:pt idx="5962">
                  <c:v>0.14924649999999992</c:v>
                </c:pt>
                <c:pt idx="5963">
                  <c:v>0.14925749999999993</c:v>
                </c:pt>
                <c:pt idx="5964">
                  <c:v>0.1492699999999999</c:v>
                </c:pt>
                <c:pt idx="5965">
                  <c:v>0.14927849999999993</c:v>
                </c:pt>
                <c:pt idx="5966">
                  <c:v>0.14928749999999991</c:v>
                </c:pt>
                <c:pt idx="5967">
                  <c:v>0.1492979999999999</c:v>
                </c:pt>
                <c:pt idx="5968">
                  <c:v>0.1493104999999999</c:v>
                </c:pt>
                <c:pt idx="5969">
                  <c:v>0.14931799999999992</c:v>
                </c:pt>
                <c:pt idx="5970">
                  <c:v>0.1493249999999999</c:v>
                </c:pt>
                <c:pt idx="5971">
                  <c:v>0.14933499999999991</c:v>
                </c:pt>
                <c:pt idx="5972">
                  <c:v>0.1493404999999999</c:v>
                </c:pt>
                <c:pt idx="5973">
                  <c:v>0.14934599999999992</c:v>
                </c:pt>
                <c:pt idx="5974">
                  <c:v>0.14935749999999992</c:v>
                </c:pt>
                <c:pt idx="5975">
                  <c:v>0.14936549999999993</c:v>
                </c:pt>
                <c:pt idx="5976">
                  <c:v>0.14937299999999992</c:v>
                </c:pt>
                <c:pt idx="5977">
                  <c:v>0.14937949999999992</c:v>
                </c:pt>
                <c:pt idx="5978">
                  <c:v>0.14938649999999992</c:v>
                </c:pt>
                <c:pt idx="5979">
                  <c:v>0.14939399999999992</c:v>
                </c:pt>
                <c:pt idx="5980">
                  <c:v>0.14940249999999991</c:v>
                </c:pt>
                <c:pt idx="5981">
                  <c:v>0.14940949999999989</c:v>
                </c:pt>
                <c:pt idx="5982">
                  <c:v>0.1494184999999999</c:v>
                </c:pt>
                <c:pt idx="5983">
                  <c:v>0.14942649999999991</c:v>
                </c:pt>
                <c:pt idx="5984">
                  <c:v>0.14943249999999991</c:v>
                </c:pt>
                <c:pt idx="5985">
                  <c:v>0.14943949999999989</c:v>
                </c:pt>
                <c:pt idx="5986">
                  <c:v>0.14944399999999991</c:v>
                </c:pt>
                <c:pt idx="5987">
                  <c:v>0.14944899999999992</c:v>
                </c:pt>
                <c:pt idx="5988">
                  <c:v>0.14945549999999991</c:v>
                </c:pt>
                <c:pt idx="5989">
                  <c:v>0.14946049999999991</c:v>
                </c:pt>
                <c:pt idx="5990">
                  <c:v>0.14946749999999992</c:v>
                </c:pt>
                <c:pt idx="5991">
                  <c:v>0.14947549999999993</c:v>
                </c:pt>
                <c:pt idx="5992">
                  <c:v>0.14948249999999991</c:v>
                </c:pt>
                <c:pt idx="5993">
                  <c:v>0.1494869999999999</c:v>
                </c:pt>
                <c:pt idx="5994">
                  <c:v>0.14949549999999992</c:v>
                </c:pt>
                <c:pt idx="5995">
                  <c:v>0.14950099999999991</c:v>
                </c:pt>
                <c:pt idx="5996">
                  <c:v>0.14950949999999991</c:v>
                </c:pt>
                <c:pt idx="5997">
                  <c:v>0.1495169999999999</c:v>
                </c:pt>
                <c:pt idx="5998">
                  <c:v>0.14952299999999991</c:v>
                </c:pt>
                <c:pt idx="5999">
                  <c:v>0.14952449999999992</c:v>
                </c:pt>
                <c:pt idx="6000">
                  <c:v>0.14952549999999992</c:v>
                </c:pt>
                <c:pt idx="6001">
                  <c:v>0.14952899999999991</c:v>
                </c:pt>
                <c:pt idx="6002">
                  <c:v>0.14954749999999994</c:v>
                </c:pt>
                <c:pt idx="6003">
                  <c:v>0.14955549999999992</c:v>
                </c:pt>
                <c:pt idx="6004">
                  <c:v>0.14955899999999991</c:v>
                </c:pt>
                <c:pt idx="6005">
                  <c:v>0.14956899999999992</c:v>
                </c:pt>
                <c:pt idx="6006">
                  <c:v>0.14957899999999991</c:v>
                </c:pt>
                <c:pt idx="6007">
                  <c:v>0.14958949999999993</c:v>
                </c:pt>
                <c:pt idx="6008">
                  <c:v>0.14959899999999993</c:v>
                </c:pt>
                <c:pt idx="6009">
                  <c:v>0.14961049999999995</c:v>
                </c:pt>
                <c:pt idx="6010">
                  <c:v>0.14962099999999995</c:v>
                </c:pt>
                <c:pt idx="6011">
                  <c:v>0.14962749999999997</c:v>
                </c:pt>
                <c:pt idx="6012">
                  <c:v>0.14963399999999999</c:v>
                </c:pt>
                <c:pt idx="6013">
                  <c:v>0.14964199999999997</c:v>
                </c:pt>
                <c:pt idx="6014">
                  <c:v>0.14964899999999998</c:v>
                </c:pt>
                <c:pt idx="6015">
                  <c:v>0.14965199999999995</c:v>
                </c:pt>
                <c:pt idx="6016">
                  <c:v>0.14965449999999991</c:v>
                </c:pt>
                <c:pt idx="6017">
                  <c:v>0.14965399999999993</c:v>
                </c:pt>
                <c:pt idx="6018">
                  <c:v>0.14965099999999992</c:v>
                </c:pt>
                <c:pt idx="6019">
                  <c:v>0.14965049999999994</c:v>
                </c:pt>
                <c:pt idx="6020">
                  <c:v>0.14964799999999992</c:v>
                </c:pt>
                <c:pt idx="6021">
                  <c:v>0.14964599999999989</c:v>
                </c:pt>
                <c:pt idx="6022">
                  <c:v>0.1496434999999999</c:v>
                </c:pt>
                <c:pt idx="6023">
                  <c:v>0.1496384999999999</c:v>
                </c:pt>
                <c:pt idx="6024">
                  <c:v>0.14963499999999988</c:v>
                </c:pt>
                <c:pt idx="6025">
                  <c:v>0.14963249999999986</c:v>
                </c:pt>
                <c:pt idx="6026">
                  <c:v>0.14962899999999987</c:v>
                </c:pt>
                <c:pt idx="6027">
                  <c:v>0.14962149999999988</c:v>
                </c:pt>
                <c:pt idx="6028">
                  <c:v>0.14961199999999986</c:v>
                </c:pt>
                <c:pt idx="6029">
                  <c:v>0.14961249999999984</c:v>
                </c:pt>
                <c:pt idx="6030">
                  <c:v>0.14961049999999987</c:v>
                </c:pt>
                <c:pt idx="6031">
                  <c:v>0.14960549999999986</c:v>
                </c:pt>
                <c:pt idx="6032">
                  <c:v>0.14959949999999986</c:v>
                </c:pt>
                <c:pt idx="6033">
                  <c:v>0.14959099999999986</c:v>
                </c:pt>
                <c:pt idx="6034">
                  <c:v>0.14958099999999988</c:v>
                </c:pt>
                <c:pt idx="6035">
                  <c:v>0.1495739999999999</c:v>
                </c:pt>
                <c:pt idx="6036">
                  <c:v>0.14956549999999988</c:v>
                </c:pt>
                <c:pt idx="6037">
                  <c:v>0.14955549999999987</c:v>
                </c:pt>
                <c:pt idx="6038">
                  <c:v>0.14954699999999987</c:v>
                </c:pt>
                <c:pt idx="6039">
                  <c:v>0.14955349999999989</c:v>
                </c:pt>
                <c:pt idx="6040">
                  <c:v>0.1495449999999999</c:v>
                </c:pt>
                <c:pt idx="6041">
                  <c:v>0.14953999999999992</c:v>
                </c:pt>
                <c:pt idx="6042">
                  <c:v>0.14953649999999991</c:v>
                </c:pt>
                <c:pt idx="6043">
                  <c:v>0.14953149999999993</c:v>
                </c:pt>
                <c:pt idx="6044">
                  <c:v>0.14953149999999993</c:v>
                </c:pt>
                <c:pt idx="6045">
                  <c:v>0.14953049999999993</c:v>
                </c:pt>
                <c:pt idx="6046">
                  <c:v>0.14952949999999995</c:v>
                </c:pt>
                <c:pt idx="6047">
                  <c:v>0.14952899999999991</c:v>
                </c:pt>
                <c:pt idx="6048">
                  <c:v>0.14952999999999991</c:v>
                </c:pt>
                <c:pt idx="6049">
                  <c:v>0.14952949999999995</c:v>
                </c:pt>
                <c:pt idx="6050">
                  <c:v>0.14952949999999993</c:v>
                </c:pt>
                <c:pt idx="6051">
                  <c:v>0.14952849999999993</c:v>
                </c:pt>
                <c:pt idx="6052">
                  <c:v>0.14951149999999991</c:v>
                </c:pt>
                <c:pt idx="6053">
                  <c:v>0.14950699999999992</c:v>
                </c:pt>
                <c:pt idx="6054">
                  <c:v>0.14950399999999989</c:v>
                </c:pt>
                <c:pt idx="6055">
                  <c:v>0.14950049999999987</c:v>
                </c:pt>
                <c:pt idx="6056">
                  <c:v>0.1494994999999999</c:v>
                </c:pt>
                <c:pt idx="6057">
                  <c:v>0.1495004999999999</c:v>
                </c:pt>
                <c:pt idx="6058">
                  <c:v>0.1495004999999999</c:v>
                </c:pt>
                <c:pt idx="6059">
                  <c:v>0.14950249999999987</c:v>
                </c:pt>
                <c:pt idx="6060">
                  <c:v>0.14950199999999991</c:v>
                </c:pt>
                <c:pt idx="6061">
                  <c:v>0.14950199999999988</c:v>
                </c:pt>
                <c:pt idx="6062">
                  <c:v>0.1495044999999999</c:v>
                </c:pt>
                <c:pt idx="6063">
                  <c:v>0.1495034999999999</c:v>
                </c:pt>
                <c:pt idx="6064">
                  <c:v>0.1495044999999999</c:v>
                </c:pt>
                <c:pt idx="6065">
                  <c:v>0.14950399999999991</c:v>
                </c:pt>
                <c:pt idx="6066">
                  <c:v>0.14950399999999991</c:v>
                </c:pt>
                <c:pt idx="6067">
                  <c:v>0.14950399999999991</c:v>
                </c:pt>
                <c:pt idx="6068">
                  <c:v>0.14950799999999992</c:v>
                </c:pt>
                <c:pt idx="6069">
                  <c:v>0.14951249999999991</c:v>
                </c:pt>
                <c:pt idx="6070">
                  <c:v>0.14951699999999993</c:v>
                </c:pt>
                <c:pt idx="6071">
                  <c:v>0.14952199999999993</c:v>
                </c:pt>
                <c:pt idx="6072">
                  <c:v>0.14951599999999993</c:v>
                </c:pt>
                <c:pt idx="6073">
                  <c:v>0.14951699999999993</c:v>
                </c:pt>
                <c:pt idx="6074">
                  <c:v>0.14951849999999994</c:v>
                </c:pt>
                <c:pt idx="6075">
                  <c:v>0.14952499999999994</c:v>
                </c:pt>
                <c:pt idx="6076">
                  <c:v>0.14952749999999995</c:v>
                </c:pt>
                <c:pt idx="6077">
                  <c:v>0.14953199999999994</c:v>
                </c:pt>
                <c:pt idx="6078">
                  <c:v>0.14953699999999995</c:v>
                </c:pt>
                <c:pt idx="6079">
                  <c:v>0.14954399999999995</c:v>
                </c:pt>
                <c:pt idx="6080">
                  <c:v>0.14955199999999996</c:v>
                </c:pt>
                <c:pt idx="6081">
                  <c:v>0.14955599999999997</c:v>
                </c:pt>
                <c:pt idx="6082">
                  <c:v>0.14956549999999999</c:v>
                </c:pt>
                <c:pt idx="6083">
                  <c:v>0.14957699999999996</c:v>
                </c:pt>
                <c:pt idx="6084">
                  <c:v>0.14958749999999996</c:v>
                </c:pt>
                <c:pt idx="6085">
                  <c:v>0.14961449999999996</c:v>
                </c:pt>
                <c:pt idx="6086">
                  <c:v>0.14962649999999997</c:v>
                </c:pt>
                <c:pt idx="6087">
                  <c:v>0.14963899999999997</c:v>
                </c:pt>
                <c:pt idx="6088">
                  <c:v>0.14964999999999998</c:v>
                </c:pt>
                <c:pt idx="6089">
                  <c:v>0.14966599999999997</c:v>
                </c:pt>
                <c:pt idx="6090">
                  <c:v>0.14968000000000001</c:v>
                </c:pt>
                <c:pt idx="6091">
                  <c:v>0.14968999999999999</c:v>
                </c:pt>
                <c:pt idx="6092">
                  <c:v>0.149703</c:v>
                </c:pt>
                <c:pt idx="6093">
                  <c:v>0.14971699999999999</c:v>
                </c:pt>
                <c:pt idx="6094">
                  <c:v>0.149731</c:v>
                </c:pt>
                <c:pt idx="6095">
                  <c:v>0.14974599999999999</c:v>
                </c:pt>
                <c:pt idx="6096">
                  <c:v>0.14976299999999998</c:v>
                </c:pt>
                <c:pt idx="6097">
                  <c:v>0.14977950000000001</c:v>
                </c:pt>
                <c:pt idx="6098">
                  <c:v>0.14979200000000001</c:v>
                </c:pt>
                <c:pt idx="6099">
                  <c:v>0.149807</c:v>
                </c:pt>
                <c:pt idx="6100">
                  <c:v>0.14981650000000002</c:v>
                </c:pt>
                <c:pt idx="6101">
                  <c:v>0.1498295</c:v>
                </c:pt>
                <c:pt idx="6102">
                  <c:v>0.14984499999999998</c:v>
                </c:pt>
                <c:pt idx="6103">
                  <c:v>0.14986149999999998</c:v>
                </c:pt>
                <c:pt idx="6104">
                  <c:v>0.1498765</c:v>
                </c:pt>
                <c:pt idx="6105">
                  <c:v>0.149894</c:v>
                </c:pt>
                <c:pt idx="6106">
                  <c:v>0.14991450000000001</c:v>
                </c:pt>
                <c:pt idx="6107">
                  <c:v>0.1499075</c:v>
                </c:pt>
                <c:pt idx="6108">
                  <c:v>0.149922</c:v>
                </c:pt>
                <c:pt idx="6109">
                  <c:v>0.14993749999999997</c:v>
                </c:pt>
                <c:pt idx="6110">
                  <c:v>0.14995149999999999</c:v>
                </c:pt>
                <c:pt idx="6111">
                  <c:v>0.14996700000000002</c:v>
                </c:pt>
                <c:pt idx="6112">
                  <c:v>0.14998250000000002</c:v>
                </c:pt>
                <c:pt idx="6113">
                  <c:v>0.15000350000000001</c:v>
                </c:pt>
                <c:pt idx="6114">
                  <c:v>0.15002100000000002</c:v>
                </c:pt>
                <c:pt idx="6115">
                  <c:v>0.15004500000000001</c:v>
                </c:pt>
                <c:pt idx="6116">
                  <c:v>0.150059</c:v>
                </c:pt>
                <c:pt idx="6117">
                  <c:v>0.15007799999999999</c:v>
                </c:pt>
                <c:pt idx="6118">
                  <c:v>0.15010099999999998</c:v>
                </c:pt>
                <c:pt idx="6119">
                  <c:v>0.15012349999999997</c:v>
                </c:pt>
                <c:pt idx="6120">
                  <c:v>0.150147</c:v>
                </c:pt>
                <c:pt idx="6121">
                  <c:v>0.150173</c:v>
                </c:pt>
                <c:pt idx="6122">
                  <c:v>0.15019949999999999</c:v>
                </c:pt>
                <c:pt idx="6123">
                  <c:v>0.15022849999999999</c:v>
                </c:pt>
                <c:pt idx="6124">
                  <c:v>0.15025250000000001</c:v>
                </c:pt>
                <c:pt idx="6125">
                  <c:v>0.15028349999999999</c:v>
                </c:pt>
                <c:pt idx="6126">
                  <c:v>0.15031149999999999</c:v>
                </c:pt>
                <c:pt idx="6127">
                  <c:v>0.15034400000000001</c:v>
                </c:pt>
                <c:pt idx="6128">
                  <c:v>0.1503765</c:v>
                </c:pt>
                <c:pt idx="6129">
                  <c:v>0.15040599999999998</c:v>
                </c:pt>
                <c:pt idx="6130">
                  <c:v>0.1504375</c:v>
                </c:pt>
                <c:pt idx="6131">
                  <c:v>0.1504665</c:v>
                </c:pt>
                <c:pt idx="6132">
                  <c:v>0.15049650000000001</c:v>
                </c:pt>
                <c:pt idx="6133">
                  <c:v>0.15052550000000001</c:v>
                </c:pt>
                <c:pt idx="6134">
                  <c:v>0.15055399999999999</c:v>
                </c:pt>
                <c:pt idx="6135">
                  <c:v>0.15058449999999998</c:v>
                </c:pt>
                <c:pt idx="6136">
                  <c:v>0.15061349999999998</c:v>
                </c:pt>
                <c:pt idx="6137">
                  <c:v>0.15064649999999996</c:v>
                </c:pt>
                <c:pt idx="6138">
                  <c:v>0.15067749999999994</c:v>
                </c:pt>
                <c:pt idx="6139">
                  <c:v>0.15071049999999994</c:v>
                </c:pt>
                <c:pt idx="6140">
                  <c:v>0.15074099999999993</c:v>
                </c:pt>
                <c:pt idx="6141">
                  <c:v>0.15077049999999992</c:v>
                </c:pt>
                <c:pt idx="6142">
                  <c:v>0.15079449999999991</c:v>
                </c:pt>
                <c:pt idx="6143">
                  <c:v>0.15081599999999992</c:v>
                </c:pt>
                <c:pt idx="6144">
                  <c:v>0.15084149999999993</c:v>
                </c:pt>
                <c:pt idx="6145">
                  <c:v>0.15086899999999992</c:v>
                </c:pt>
                <c:pt idx="6146">
                  <c:v>0.15089599999999992</c:v>
                </c:pt>
                <c:pt idx="6147">
                  <c:v>0.1509319999999999</c:v>
                </c:pt>
                <c:pt idx="6148">
                  <c:v>0.15095499999999992</c:v>
                </c:pt>
                <c:pt idx="6149">
                  <c:v>0.15098249999999994</c:v>
                </c:pt>
                <c:pt idx="6150">
                  <c:v>0.15101249999999991</c:v>
                </c:pt>
                <c:pt idx="6151">
                  <c:v>0.1510479999999999</c:v>
                </c:pt>
                <c:pt idx="6152">
                  <c:v>0.15107549999999992</c:v>
                </c:pt>
                <c:pt idx="6153">
                  <c:v>0.15110799999999991</c:v>
                </c:pt>
                <c:pt idx="6154">
                  <c:v>0.15112949999999992</c:v>
                </c:pt>
                <c:pt idx="6155">
                  <c:v>0.15114999999999992</c:v>
                </c:pt>
                <c:pt idx="6156">
                  <c:v>0.15117099999999994</c:v>
                </c:pt>
                <c:pt idx="6157">
                  <c:v>0.15119399999999991</c:v>
                </c:pt>
                <c:pt idx="6158">
                  <c:v>0.15121999999999994</c:v>
                </c:pt>
                <c:pt idx="6159">
                  <c:v>0.15124599999999991</c:v>
                </c:pt>
                <c:pt idx="6160">
                  <c:v>0.15126949999999992</c:v>
                </c:pt>
                <c:pt idx="6161">
                  <c:v>0.15129399999999993</c:v>
                </c:pt>
                <c:pt idx="6162">
                  <c:v>0.15132349999999989</c:v>
                </c:pt>
                <c:pt idx="6163">
                  <c:v>0.15134749999999988</c:v>
                </c:pt>
                <c:pt idx="6164">
                  <c:v>0.15138049999999992</c:v>
                </c:pt>
                <c:pt idx="6165">
                  <c:v>0.15140449999999991</c:v>
                </c:pt>
                <c:pt idx="6166">
                  <c:v>0.15143049999999991</c:v>
                </c:pt>
                <c:pt idx="6167">
                  <c:v>0.15145849999999991</c:v>
                </c:pt>
                <c:pt idx="6168">
                  <c:v>0.15148599999999993</c:v>
                </c:pt>
                <c:pt idx="6169">
                  <c:v>0.15151499999999993</c:v>
                </c:pt>
                <c:pt idx="6170">
                  <c:v>0.1515439999999999</c:v>
                </c:pt>
                <c:pt idx="6171">
                  <c:v>0.15157549999999989</c:v>
                </c:pt>
                <c:pt idx="6172">
                  <c:v>0.15159449999999991</c:v>
                </c:pt>
                <c:pt idx="6173">
                  <c:v>0.15163249999999989</c:v>
                </c:pt>
                <c:pt idx="6174">
                  <c:v>0.15166499999999991</c:v>
                </c:pt>
                <c:pt idx="6175">
                  <c:v>0.15169699999999989</c:v>
                </c:pt>
                <c:pt idx="6176">
                  <c:v>0.15172999999999989</c:v>
                </c:pt>
                <c:pt idx="6177">
                  <c:v>0.15175699999999992</c:v>
                </c:pt>
                <c:pt idx="6178">
                  <c:v>0.15178749999999991</c:v>
                </c:pt>
                <c:pt idx="6179">
                  <c:v>0.15181699999999992</c:v>
                </c:pt>
                <c:pt idx="6180">
                  <c:v>0.15184899999999993</c:v>
                </c:pt>
                <c:pt idx="6181">
                  <c:v>0.15188349999999992</c:v>
                </c:pt>
                <c:pt idx="6182">
                  <c:v>0.1519144999999999</c:v>
                </c:pt>
                <c:pt idx="6183">
                  <c:v>0.15194399999999988</c:v>
                </c:pt>
                <c:pt idx="6184">
                  <c:v>0.15197949999999991</c:v>
                </c:pt>
                <c:pt idx="6185">
                  <c:v>0.15202149999999989</c:v>
                </c:pt>
                <c:pt idx="6186">
                  <c:v>0.15205799999999992</c:v>
                </c:pt>
                <c:pt idx="6187">
                  <c:v>0.15209249999999991</c:v>
                </c:pt>
                <c:pt idx="6188">
                  <c:v>0.15212599999999993</c:v>
                </c:pt>
                <c:pt idx="6189">
                  <c:v>0.15215799999999993</c:v>
                </c:pt>
                <c:pt idx="6190">
                  <c:v>0.15218899999999994</c:v>
                </c:pt>
                <c:pt idx="6191">
                  <c:v>0.15221699999999994</c:v>
                </c:pt>
                <c:pt idx="6192">
                  <c:v>0.15225349999999993</c:v>
                </c:pt>
                <c:pt idx="6193">
                  <c:v>0.15228949999999991</c:v>
                </c:pt>
                <c:pt idx="6194">
                  <c:v>0.1523449999999999</c:v>
                </c:pt>
                <c:pt idx="6195">
                  <c:v>0.15237749999999994</c:v>
                </c:pt>
                <c:pt idx="6196">
                  <c:v>0.15241349999999992</c:v>
                </c:pt>
                <c:pt idx="6197">
                  <c:v>0.15244899999999995</c:v>
                </c:pt>
                <c:pt idx="6198">
                  <c:v>0.15248399999999995</c:v>
                </c:pt>
                <c:pt idx="6199">
                  <c:v>0.15251699999999993</c:v>
                </c:pt>
                <c:pt idx="6200">
                  <c:v>0.15255549999999996</c:v>
                </c:pt>
                <c:pt idx="6201">
                  <c:v>0.15259399999999995</c:v>
                </c:pt>
                <c:pt idx="6202">
                  <c:v>0.15262849999999994</c:v>
                </c:pt>
                <c:pt idx="6203">
                  <c:v>0.15266749999999993</c:v>
                </c:pt>
                <c:pt idx="6204">
                  <c:v>0.15269949999999993</c:v>
                </c:pt>
                <c:pt idx="6205">
                  <c:v>0.15273799999999993</c:v>
                </c:pt>
                <c:pt idx="6206">
                  <c:v>0.15277599999999991</c:v>
                </c:pt>
                <c:pt idx="6207">
                  <c:v>0.15281549999999994</c:v>
                </c:pt>
                <c:pt idx="6208">
                  <c:v>0.15285799999999991</c:v>
                </c:pt>
                <c:pt idx="6209">
                  <c:v>0.15288349999999995</c:v>
                </c:pt>
                <c:pt idx="6210">
                  <c:v>0.15291449999999995</c:v>
                </c:pt>
                <c:pt idx="6211">
                  <c:v>0.15295299999999995</c:v>
                </c:pt>
                <c:pt idx="6212">
                  <c:v>0.15298999999999996</c:v>
                </c:pt>
                <c:pt idx="6213">
                  <c:v>0.15302849999999996</c:v>
                </c:pt>
                <c:pt idx="6214">
                  <c:v>0.15306399999999992</c:v>
                </c:pt>
                <c:pt idx="6215">
                  <c:v>0.15310349999999992</c:v>
                </c:pt>
                <c:pt idx="6216">
                  <c:v>0.15314699999999992</c:v>
                </c:pt>
                <c:pt idx="6217">
                  <c:v>0.15318449999999995</c:v>
                </c:pt>
                <c:pt idx="6218">
                  <c:v>0.15322549999999993</c:v>
                </c:pt>
                <c:pt idx="6219">
                  <c:v>0.15326499999999993</c:v>
                </c:pt>
                <c:pt idx="6220">
                  <c:v>0.15330649999999993</c:v>
                </c:pt>
                <c:pt idx="6221">
                  <c:v>0.15335049999999995</c:v>
                </c:pt>
                <c:pt idx="6222">
                  <c:v>0.15339299999999997</c:v>
                </c:pt>
                <c:pt idx="6223">
                  <c:v>0.15343649999999998</c:v>
                </c:pt>
                <c:pt idx="6224">
                  <c:v>0.15348199999999998</c:v>
                </c:pt>
                <c:pt idx="6225">
                  <c:v>0.15352649999999998</c:v>
                </c:pt>
                <c:pt idx="6226">
                  <c:v>0.15357199999999999</c:v>
                </c:pt>
                <c:pt idx="6227">
                  <c:v>0.15362399999999998</c:v>
                </c:pt>
                <c:pt idx="6228">
                  <c:v>0.15366949999999999</c:v>
                </c:pt>
                <c:pt idx="6229">
                  <c:v>0.15371099999999996</c:v>
                </c:pt>
                <c:pt idx="6230">
                  <c:v>0.15374199999999996</c:v>
                </c:pt>
                <c:pt idx="6231">
                  <c:v>0.15378799999999995</c:v>
                </c:pt>
                <c:pt idx="6232">
                  <c:v>0.15382949999999998</c:v>
                </c:pt>
                <c:pt idx="6233">
                  <c:v>0.15387000000000001</c:v>
                </c:pt>
                <c:pt idx="6234">
                  <c:v>0.15390950000000003</c:v>
                </c:pt>
                <c:pt idx="6235">
                  <c:v>0.15394500000000003</c:v>
                </c:pt>
                <c:pt idx="6236">
                  <c:v>0.15398450000000002</c:v>
                </c:pt>
                <c:pt idx="6237">
                  <c:v>0.15402150000000003</c:v>
                </c:pt>
                <c:pt idx="6238">
                  <c:v>0.15405850000000001</c:v>
                </c:pt>
                <c:pt idx="6239">
                  <c:v>0.15409150000000002</c:v>
                </c:pt>
                <c:pt idx="6240">
                  <c:v>0.15412550000000003</c:v>
                </c:pt>
                <c:pt idx="6241">
                  <c:v>0.15416300000000002</c:v>
                </c:pt>
                <c:pt idx="6242">
                  <c:v>0.154198</c:v>
                </c:pt>
                <c:pt idx="6243">
                  <c:v>0.15423350000000002</c:v>
                </c:pt>
                <c:pt idx="6244">
                  <c:v>0.1542695</c:v>
                </c:pt>
                <c:pt idx="6245">
                  <c:v>0.15430800000000003</c:v>
                </c:pt>
                <c:pt idx="6246">
                  <c:v>0.15434500000000007</c:v>
                </c:pt>
                <c:pt idx="6247">
                  <c:v>0.15438750000000001</c:v>
                </c:pt>
                <c:pt idx="6248">
                  <c:v>0.15443350000000003</c:v>
                </c:pt>
                <c:pt idx="6249">
                  <c:v>0.15447650000000002</c:v>
                </c:pt>
                <c:pt idx="6250">
                  <c:v>0.15452950000000001</c:v>
                </c:pt>
                <c:pt idx="6251">
                  <c:v>0.15457700000000002</c:v>
                </c:pt>
                <c:pt idx="6252">
                  <c:v>0.15463250000000001</c:v>
                </c:pt>
                <c:pt idx="6253">
                  <c:v>0.15468750000000001</c:v>
                </c:pt>
                <c:pt idx="6254">
                  <c:v>0.15474200000000002</c:v>
                </c:pt>
                <c:pt idx="6255">
                  <c:v>0.15479800000000002</c:v>
                </c:pt>
                <c:pt idx="6256">
                  <c:v>0.15484800000000001</c:v>
                </c:pt>
                <c:pt idx="6257">
                  <c:v>0.15490200000000001</c:v>
                </c:pt>
                <c:pt idx="6258">
                  <c:v>0.15495400000000001</c:v>
                </c:pt>
                <c:pt idx="6259">
                  <c:v>0.1548995</c:v>
                </c:pt>
                <c:pt idx="6260">
                  <c:v>0.15495350000000002</c:v>
                </c:pt>
                <c:pt idx="6261">
                  <c:v>0.1550155</c:v>
                </c:pt>
                <c:pt idx="6262">
                  <c:v>0.1550715</c:v>
                </c:pt>
                <c:pt idx="6263">
                  <c:v>0.15512899999999996</c:v>
                </c:pt>
                <c:pt idx="6264">
                  <c:v>0.15518700000000002</c:v>
                </c:pt>
                <c:pt idx="6265">
                  <c:v>0.15524650000000001</c:v>
                </c:pt>
                <c:pt idx="6266">
                  <c:v>0.155306</c:v>
                </c:pt>
                <c:pt idx="6267">
                  <c:v>0.15536700000000001</c:v>
                </c:pt>
                <c:pt idx="6268">
                  <c:v>0.15541800000000003</c:v>
                </c:pt>
                <c:pt idx="6269">
                  <c:v>0.15547050000000001</c:v>
                </c:pt>
                <c:pt idx="6270">
                  <c:v>0.155524</c:v>
                </c:pt>
                <c:pt idx="6271">
                  <c:v>0.15557800000000002</c:v>
                </c:pt>
                <c:pt idx="6272">
                  <c:v>0.15563950000000001</c:v>
                </c:pt>
                <c:pt idx="6273">
                  <c:v>0.15569550000000001</c:v>
                </c:pt>
                <c:pt idx="6274">
                  <c:v>0.15574850000000001</c:v>
                </c:pt>
                <c:pt idx="6275">
                  <c:v>0.15579700000000002</c:v>
                </c:pt>
                <c:pt idx="6276">
                  <c:v>0.15584900000000002</c:v>
                </c:pt>
                <c:pt idx="6277">
                  <c:v>0.15589350000000002</c:v>
                </c:pt>
                <c:pt idx="6278">
                  <c:v>0.15594750000000004</c:v>
                </c:pt>
                <c:pt idx="6279">
                  <c:v>0.15599650000000007</c:v>
                </c:pt>
                <c:pt idx="6280">
                  <c:v>0.15605100000000005</c:v>
                </c:pt>
                <c:pt idx="6281">
                  <c:v>0.15610450000000006</c:v>
                </c:pt>
                <c:pt idx="6282">
                  <c:v>0.15615800000000005</c:v>
                </c:pt>
                <c:pt idx="6283">
                  <c:v>0.15620950000000003</c:v>
                </c:pt>
                <c:pt idx="6284">
                  <c:v>0.15626300000000001</c:v>
                </c:pt>
                <c:pt idx="6285">
                  <c:v>0.15630200000000002</c:v>
                </c:pt>
                <c:pt idx="6286">
                  <c:v>0.15635950000000004</c:v>
                </c:pt>
                <c:pt idx="6287">
                  <c:v>0.15641350000000004</c:v>
                </c:pt>
                <c:pt idx="6288">
                  <c:v>0.15646900000000005</c:v>
                </c:pt>
                <c:pt idx="6289">
                  <c:v>0.15652100000000002</c:v>
                </c:pt>
                <c:pt idx="6290">
                  <c:v>0.15657500000000002</c:v>
                </c:pt>
                <c:pt idx="6291">
                  <c:v>0.15663349999999998</c:v>
                </c:pt>
                <c:pt idx="6292">
                  <c:v>0.15670000000000001</c:v>
                </c:pt>
                <c:pt idx="6293">
                  <c:v>0.15676100000000001</c:v>
                </c:pt>
                <c:pt idx="6294">
                  <c:v>0.15682000000000001</c:v>
                </c:pt>
                <c:pt idx="6295">
                  <c:v>0.1568765</c:v>
                </c:pt>
                <c:pt idx="6296">
                  <c:v>0.15693550000000001</c:v>
                </c:pt>
                <c:pt idx="6297">
                  <c:v>0.15699350000000004</c:v>
                </c:pt>
                <c:pt idx="6298">
                  <c:v>0.15705700000000003</c:v>
                </c:pt>
                <c:pt idx="6299">
                  <c:v>0.15711700000000003</c:v>
                </c:pt>
                <c:pt idx="6300">
                  <c:v>0.15718300000000002</c:v>
                </c:pt>
                <c:pt idx="6301">
                  <c:v>0.15724500000000002</c:v>
                </c:pt>
                <c:pt idx="6302">
                  <c:v>0.15730350000000004</c:v>
                </c:pt>
                <c:pt idx="6303">
                  <c:v>0.15736050000000001</c:v>
                </c:pt>
                <c:pt idx="6304">
                  <c:v>0.15741900000000003</c:v>
                </c:pt>
                <c:pt idx="6305">
                  <c:v>0.15747450000000002</c:v>
                </c:pt>
                <c:pt idx="6306">
                  <c:v>0.15752800000000003</c:v>
                </c:pt>
                <c:pt idx="6307">
                  <c:v>0.15760950000000004</c:v>
                </c:pt>
                <c:pt idx="6308">
                  <c:v>0.157669</c:v>
                </c:pt>
                <c:pt idx="6309">
                  <c:v>0.15772650000000002</c:v>
                </c:pt>
                <c:pt idx="6310">
                  <c:v>0.15778650000000005</c:v>
                </c:pt>
                <c:pt idx="6311">
                  <c:v>0.15784700000000004</c:v>
                </c:pt>
                <c:pt idx="6312">
                  <c:v>0.15790650000000006</c:v>
                </c:pt>
                <c:pt idx="6313">
                  <c:v>0.15795900000000007</c:v>
                </c:pt>
                <c:pt idx="6314">
                  <c:v>0.15801550000000006</c:v>
                </c:pt>
                <c:pt idx="6315">
                  <c:v>0.15806400000000007</c:v>
                </c:pt>
                <c:pt idx="6316">
                  <c:v>0.15811150000000007</c:v>
                </c:pt>
                <c:pt idx="6317">
                  <c:v>0.15816550000000007</c:v>
                </c:pt>
                <c:pt idx="6318">
                  <c:v>0.15821950000000007</c:v>
                </c:pt>
                <c:pt idx="6319">
                  <c:v>0.15826950000000006</c:v>
                </c:pt>
                <c:pt idx="6320">
                  <c:v>0.15832500000000008</c:v>
                </c:pt>
                <c:pt idx="6321">
                  <c:v>0.15837100000000007</c:v>
                </c:pt>
                <c:pt idx="6322">
                  <c:v>0.15841800000000006</c:v>
                </c:pt>
                <c:pt idx="6323">
                  <c:v>0.15846050000000006</c:v>
                </c:pt>
                <c:pt idx="6324">
                  <c:v>0.15851500000000004</c:v>
                </c:pt>
                <c:pt idx="6325">
                  <c:v>0.15855500000000006</c:v>
                </c:pt>
                <c:pt idx="6326">
                  <c:v>0.15860250000000006</c:v>
                </c:pt>
                <c:pt idx="6327">
                  <c:v>0.15864500000000004</c:v>
                </c:pt>
                <c:pt idx="6328">
                  <c:v>0.15869000000000005</c:v>
                </c:pt>
                <c:pt idx="6329">
                  <c:v>0.15873400000000004</c:v>
                </c:pt>
                <c:pt idx="6330">
                  <c:v>0.15878000000000003</c:v>
                </c:pt>
                <c:pt idx="6331">
                  <c:v>0.15883000000000003</c:v>
                </c:pt>
                <c:pt idx="6332">
                  <c:v>0.15887550000000003</c:v>
                </c:pt>
                <c:pt idx="6333">
                  <c:v>0.15892350000000002</c:v>
                </c:pt>
                <c:pt idx="6334">
                  <c:v>0.15897250000000004</c:v>
                </c:pt>
                <c:pt idx="6335">
                  <c:v>0.15901850000000006</c:v>
                </c:pt>
                <c:pt idx="6336">
                  <c:v>0.15906350000000005</c:v>
                </c:pt>
                <c:pt idx="6337">
                  <c:v>0.15910500000000008</c:v>
                </c:pt>
                <c:pt idx="6338">
                  <c:v>0.15914800000000004</c:v>
                </c:pt>
                <c:pt idx="6339">
                  <c:v>0.15919250000000004</c:v>
                </c:pt>
                <c:pt idx="6340">
                  <c:v>0.15923500000000007</c:v>
                </c:pt>
                <c:pt idx="6341">
                  <c:v>0.15928200000000006</c:v>
                </c:pt>
                <c:pt idx="6342">
                  <c:v>0.15933250000000004</c:v>
                </c:pt>
                <c:pt idx="6343">
                  <c:v>0.15938200000000008</c:v>
                </c:pt>
                <c:pt idx="6344">
                  <c:v>0.15942850000000008</c:v>
                </c:pt>
                <c:pt idx="6345">
                  <c:v>0.15947900000000007</c:v>
                </c:pt>
                <c:pt idx="6346">
                  <c:v>0.15952050000000007</c:v>
                </c:pt>
                <c:pt idx="6347">
                  <c:v>0.15955600000000009</c:v>
                </c:pt>
                <c:pt idx="6348">
                  <c:v>0.1596020000000001</c:v>
                </c:pt>
                <c:pt idx="6349">
                  <c:v>0.15964500000000009</c:v>
                </c:pt>
                <c:pt idx="6350">
                  <c:v>0.15968350000000009</c:v>
                </c:pt>
                <c:pt idx="6351">
                  <c:v>0.1597175000000001</c:v>
                </c:pt>
                <c:pt idx="6352">
                  <c:v>0.15975700000000009</c:v>
                </c:pt>
                <c:pt idx="6353">
                  <c:v>0.15979250000000009</c:v>
                </c:pt>
                <c:pt idx="6354">
                  <c:v>0.15983600000000009</c:v>
                </c:pt>
                <c:pt idx="6355">
                  <c:v>0.15987900000000008</c:v>
                </c:pt>
                <c:pt idx="6356">
                  <c:v>0.1599205000000001</c:v>
                </c:pt>
                <c:pt idx="6357">
                  <c:v>0.15996400000000008</c:v>
                </c:pt>
                <c:pt idx="6358">
                  <c:v>0.16000100000000006</c:v>
                </c:pt>
                <c:pt idx="6359">
                  <c:v>0.16003950000000011</c:v>
                </c:pt>
                <c:pt idx="6360">
                  <c:v>0.1600825000000001</c:v>
                </c:pt>
                <c:pt idx="6361">
                  <c:v>0.16012150000000008</c:v>
                </c:pt>
                <c:pt idx="6362">
                  <c:v>0.16015450000000009</c:v>
                </c:pt>
                <c:pt idx="6363">
                  <c:v>0.16019000000000005</c:v>
                </c:pt>
                <c:pt idx="6364">
                  <c:v>0.16022150000000007</c:v>
                </c:pt>
                <c:pt idx="6365">
                  <c:v>0.16025950000000005</c:v>
                </c:pt>
                <c:pt idx="6366">
                  <c:v>0.16029850000000007</c:v>
                </c:pt>
                <c:pt idx="6367">
                  <c:v>0.1603345000000001</c:v>
                </c:pt>
                <c:pt idx="6368">
                  <c:v>0.16037350000000006</c:v>
                </c:pt>
                <c:pt idx="6369">
                  <c:v>0.16040750000000006</c:v>
                </c:pt>
                <c:pt idx="6370">
                  <c:v>0.16044400000000006</c:v>
                </c:pt>
                <c:pt idx="6371">
                  <c:v>0.16047550000000005</c:v>
                </c:pt>
                <c:pt idx="6372">
                  <c:v>0.16052550000000007</c:v>
                </c:pt>
                <c:pt idx="6373">
                  <c:v>0.16055150000000007</c:v>
                </c:pt>
                <c:pt idx="6374">
                  <c:v>0.16058500000000009</c:v>
                </c:pt>
                <c:pt idx="6375">
                  <c:v>0.16061750000000008</c:v>
                </c:pt>
                <c:pt idx="6376">
                  <c:v>0.16065350000000009</c:v>
                </c:pt>
                <c:pt idx="6377">
                  <c:v>0.16069200000000006</c:v>
                </c:pt>
                <c:pt idx="6378">
                  <c:v>0.16073150000000008</c:v>
                </c:pt>
                <c:pt idx="6379">
                  <c:v>0.16076600000000008</c:v>
                </c:pt>
                <c:pt idx="6380">
                  <c:v>0.16079900000000008</c:v>
                </c:pt>
                <c:pt idx="6381">
                  <c:v>0.16082800000000005</c:v>
                </c:pt>
                <c:pt idx="6382">
                  <c:v>0.16086500000000012</c:v>
                </c:pt>
                <c:pt idx="6383">
                  <c:v>0.16089950000000011</c:v>
                </c:pt>
                <c:pt idx="6384">
                  <c:v>0.16093250000000009</c:v>
                </c:pt>
                <c:pt idx="6385">
                  <c:v>0.16095500000000007</c:v>
                </c:pt>
                <c:pt idx="6386">
                  <c:v>0.16098650000000009</c:v>
                </c:pt>
                <c:pt idx="6387">
                  <c:v>0.16101600000000013</c:v>
                </c:pt>
                <c:pt idx="6388">
                  <c:v>0.16104650000000009</c:v>
                </c:pt>
                <c:pt idx="6389">
                  <c:v>0.16107750000000012</c:v>
                </c:pt>
                <c:pt idx="6390">
                  <c:v>0.16110850000000013</c:v>
                </c:pt>
                <c:pt idx="6391">
                  <c:v>0.16114000000000014</c:v>
                </c:pt>
                <c:pt idx="6392">
                  <c:v>0.16116600000000017</c:v>
                </c:pt>
                <c:pt idx="6393">
                  <c:v>0.16119150000000013</c:v>
                </c:pt>
                <c:pt idx="6394">
                  <c:v>0.16119600000000009</c:v>
                </c:pt>
                <c:pt idx="6395">
                  <c:v>0.1612255000000001</c:v>
                </c:pt>
                <c:pt idx="6396">
                  <c:v>0.1612495000000001</c:v>
                </c:pt>
                <c:pt idx="6397">
                  <c:v>0.1612745000000001</c:v>
                </c:pt>
                <c:pt idx="6398">
                  <c:v>0.16129900000000011</c:v>
                </c:pt>
                <c:pt idx="6399">
                  <c:v>0.1613160000000001</c:v>
                </c:pt>
                <c:pt idx="6400">
                  <c:v>0.16134000000000012</c:v>
                </c:pt>
                <c:pt idx="6401">
                  <c:v>0.16136350000000008</c:v>
                </c:pt>
                <c:pt idx="6402">
                  <c:v>0.16138900000000012</c:v>
                </c:pt>
                <c:pt idx="6403">
                  <c:v>0.16141200000000008</c:v>
                </c:pt>
                <c:pt idx="6404">
                  <c:v>0.16144550000000005</c:v>
                </c:pt>
                <c:pt idx="6405">
                  <c:v>0.16146700000000005</c:v>
                </c:pt>
                <c:pt idx="6406">
                  <c:v>0.16149000000000005</c:v>
                </c:pt>
                <c:pt idx="6407">
                  <c:v>0.16151200000000002</c:v>
                </c:pt>
                <c:pt idx="6408">
                  <c:v>0.16152700000000003</c:v>
                </c:pt>
                <c:pt idx="6409">
                  <c:v>0.16156200000000001</c:v>
                </c:pt>
                <c:pt idx="6410">
                  <c:v>0.16159100000000001</c:v>
                </c:pt>
                <c:pt idx="6411">
                  <c:v>0.16161400000000001</c:v>
                </c:pt>
                <c:pt idx="6412">
                  <c:v>0.16164100000000001</c:v>
                </c:pt>
                <c:pt idx="6413">
                  <c:v>0.16166599999999998</c:v>
                </c:pt>
                <c:pt idx="6414">
                  <c:v>0.16169049999999999</c:v>
                </c:pt>
                <c:pt idx="6415">
                  <c:v>0.16171049999999998</c:v>
                </c:pt>
                <c:pt idx="6416">
                  <c:v>0.16172849999999997</c:v>
                </c:pt>
                <c:pt idx="6417">
                  <c:v>0.16175749999999994</c:v>
                </c:pt>
                <c:pt idx="6418">
                  <c:v>0.16178599999999999</c:v>
                </c:pt>
                <c:pt idx="6419">
                  <c:v>0.16181300000000001</c:v>
                </c:pt>
                <c:pt idx="6420">
                  <c:v>0.16183699999999998</c:v>
                </c:pt>
                <c:pt idx="6421">
                  <c:v>0.16186149999999999</c:v>
                </c:pt>
                <c:pt idx="6422">
                  <c:v>0.16188899999999998</c:v>
                </c:pt>
                <c:pt idx="6423">
                  <c:v>0.16191549999999999</c:v>
                </c:pt>
                <c:pt idx="6424">
                  <c:v>0.16193600000000002</c:v>
                </c:pt>
                <c:pt idx="6425">
                  <c:v>0.16195899999999999</c:v>
                </c:pt>
                <c:pt idx="6426">
                  <c:v>0.16198549999999995</c:v>
                </c:pt>
                <c:pt idx="6427">
                  <c:v>0.16200049999999996</c:v>
                </c:pt>
                <c:pt idx="6428">
                  <c:v>0.16202449999999999</c:v>
                </c:pt>
                <c:pt idx="6429">
                  <c:v>0.16204650000000001</c:v>
                </c:pt>
                <c:pt idx="6430">
                  <c:v>0.16207900000000003</c:v>
                </c:pt>
                <c:pt idx="6431">
                  <c:v>0.16209899999999997</c:v>
                </c:pt>
                <c:pt idx="6432">
                  <c:v>0.16212299999999996</c:v>
                </c:pt>
                <c:pt idx="6433">
                  <c:v>0.16214699999999993</c:v>
                </c:pt>
                <c:pt idx="6434">
                  <c:v>0.16217049999999997</c:v>
                </c:pt>
                <c:pt idx="6435">
                  <c:v>0.16219349999999999</c:v>
                </c:pt>
                <c:pt idx="6436">
                  <c:v>0.16221650000000001</c:v>
                </c:pt>
                <c:pt idx="6437">
                  <c:v>0.16224000000000005</c:v>
                </c:pt>
                <c:pt idx="6438">
                  <c:v>0.1622615</c:v>
                </c:pt>
                <c:pt idx="6439">
                  <c:v>0.16227149999999999</c:v>
                </c:pt>
                <c:pt idx="6440">
                  <c:v>0.16229400000000002</c:v>
                </c:pt>
                <c:pt idx="6441">
                  <c:v>0.16231250000000003</c:v>
                </c:pt>
                <c:pt idx="6442">
                  <c:v>0.16233250000000002</c:v>
                </c:pt>
                <c:pt idx="6443">
                  <c:v>0.16235450000000001</c:v>
                </c:pt>
                <c:pt idx="6444">
                  <c:v>0.1623735</c:v>
                </c:pt>
                <c:pt idx="6445">
                  <c:v>0.16239049999999999</c:v>
                </c:pt>
                <c:pt idx="6446">
                  <c:v>0.162409</c:v>
                </c:pt>
                <c:pt idx="6447">
                  <c:v>0.16241900000000001</c:v>
                </c:pt>
                <c:pt idx="6448">
                  <c:v>0.16242700000000002</c:v>
                </c:pt>
                <c:pt idx="6449">
                  <c:v>0.162437</c:v>
                </c:pt>
                <c:pt idx="6450">
                  <c:v>0.16243949999999999</c:v>
                </c:pt>
                <c:pt idx="6451">
                  <c:v>0.16244699999999998</c:v>
                </c:pt>
                <c:pt idx="6452">
                  <c:v>0.16246199999999994</c:v>
                </c:pt>
                <c:pt idx="6453">
                  <c:v>0.16246749999999996</c:v>
                </c:pt>
                <c:pt idx="6454">
                  <c:v>0.16247449999999997</c:v>
                </c:pt>
                <c:pt idx="6455">
                  <c:v>0.16247699999999998</c:v>
                </c:pt>
                <c:pt idx="6456">
                  <c:v>0.1624855</c:v>
                </c:pt>
                <c:pt idx="6457">
                  <c:v>0.16249</c:v>
                </c:pt>
                <c:pt idx="6458">
                  <c:v>0.16249749999999999</c:v>
                </c:pt>
                <c:pt idx="6459">
                  <c:v>0.16261099999999998</c:v>
                </c:pt>
                <c:pt idx="6460">
                  <c:v>0.1626175</c:v>
                </c:pt>
                <c:pt idx="6461">
                  <c:v>0.16261600000000001</c:v>
                </c:pt>
                <c:pt idx="6462">
                  <c:v>0.16261950000000003</c:v>
                </c:pt>
                <c:pt idx="6463">
                  <c:v>0.16261699999999998</c:v>
                </c:pt>
                <c:pt idx="6464">
                  <c:v>0.16261950000000003</c:v>
                </c:pt>
                <c:pt idx="6465">
                  <c:v>0.16262150000000003</c:v>
                </c:pt>
                <c:pt idx="6466">
                  <c:v>0.16262400000000007</c:v>
                </c:pt>
                <c:pt idx="6467">
                  <c:v>0.16262150000000003</c:v>
                </c:pt>
                <c:pt idx="6468">
                  <c:v>0.16262650000000001</c:v>
                </c:pt>
                <c:pt idx="6469">
                  <c:v>0.16262850000000004</c:v>
                </c:pt>
                <c:pt idx="6470">
                  <c:v>0.16263249999999999</c:v>
                </c:pt>
                <c:pt idx="6471">
                  <c:v>0.162634</c:v>
                </c:pt>
                <c:pt idx="6472">
                  <c:v>0.16264000000000003</c:v>
                </c:pt>
                <c:pt idx="6473">
                  <c:v>0.16264399999999998</c:v>
                </c:pt>
                <c:pt idx="6474">
                  <c:v>0.16265149999999998</c:v>
                </c:pt>
                <c:pt idx="6475">
                  <c:v>0.16265650000000001</c:v>
                </c:pt>
                <c:pt idx="6476">
                  <c:v>0.16266350000000002</c:v>
                </c:pt>
                <c:pt idx="6477">
                  <c:v>0.16267600000000002</c:v>
                </c:pt>
                <c:pt idx="6478">
                  <c:v>0.1626785</c:v>
                </c:pt>
                <c:pt idx="6479">
                  <c:v>0.16268149999999995</c:v>
                </c:pt>
                <c:pt idx="6480">
                  <c:v>0.16268149999999998</c:v>
                </c:pt>
                <c:pt idx="6481">
                  <c:v>0.16268349999999998</c:v>
                </c:pt>
                <c:pt idx="6482">
                  <c:v>0.16268149999999995</c:v>
                </c:pt>
                <c:pt idx="6483">
                  <c:v>0.16268199999999997</c:v>
                </c:pt>
                <c:pt idx="6484">
                  <c:v>0.16267949999999995</c:v>
                </c:pt>
                <c:pt idx="6485">
                  <c:v>0.16267949999999995</c:v>
                </c:pt>
                <c:pt idx="6486">
                  <c:v>0.16267499999999996</c:v>
                </c:pt>
                <c:pt idx="6487">
                  <c:v>0.16267549999999997</c:v>
                </c:pt>
                <c:pt idx="6488">
                  <c:v>0.16267449999999994</c:v>
                </c:pt>
                <c:pt idx="6489">
                  <c:v>0.16267299999999996</c:v>
                </c:pt>
                <c:pt idx="6490">
                  <c:v>0.16266849999999991</c:v>
                </c:pt>
                <c:pt idx="6491">
                  <c:v>0.16266599999999992</c:v>
                </c:pt>
                <c:pt idx="6492">
                  <c:v>0.16265399999999988</c:v>
                </c:pt>
                <c:pt idx="6493">
                  <c:v>0.16264649999999989</c:v>
                </c:pt>
                <c:pt idx="6494">
                  <c:v>0.16264199999999993</c:v>
                </c:pt>
                <c:pt idx="6495">
                  <c:v>0.16263999999999992</c:v>
                </c:pt>
                <c:pt idx="6496">
                  <c:v>0.1626344999999999</c:v>
                </c:pt>
                <c:pt idx="6497">
                  <c:v>0.1626314999999999</c:v>
                </c:pt>
                <c:pt idx="6498">
                  <c:v>0.16262799999999991</c:v>
                </c:pt>
                <c:pt idx="6499">
                  <c:v>0.16262599999999988</c:v>
                </c:pt>
                <c:pt idx="6500">
                  <c:v>0.16262349999999987</c:v>
                </c:pt>
                <c:pt idx="6501">
                  <c:v>0.16262399999999988</c:v>
                </c:pt>
                <c:pt idx="6502">
                  <c:v>0.16262499999999991</c:v>
                </c:pt>
                <c:pt idx="6503">
                  <c:v>0.16262449999999989</c:v>
                </c:pt>
                <c:pt idx="6504">
                  <c:v>0.16262449999999995</c:v>
                </c:pt>
                <c:pt idx="6505">
                  <c:v>0.16262449999999995</c:v>
                </c:pt>
                <c:pt idx="6506">
                  <c:v>0.16262349999999995</c:v>
                </c:pt>
                <c:pt idx="6507">
                  <c:v>0.16262349999999998</c:v>
                </c:pt>
                <c:pt idx="6508">
                  <c:v>0.16262399999999996</c:v>
                </c:pt>
                <c:pt idx="6509">
                  <c:v>0.16262649999999998</c:v>
                </c:pt>
                <c:pt idx="6510">
                  <c:v>0.16263149999999998</c:v>
                </c:pt>
                <c:pt idx="6511">
                  <c:v>0.16263549999999999</c:v>
                </c:pt>
                <c:pt idx="6512">
                  <c:v>0.16263850000000002</c:v>
                </c:pt>
                <c:pt idx="6513">
                  <c:v>0.16264399999999998</c:v>
                </c:pt>
                <c:pt idx="6514">
                  <c:v>0.16264399999999998</c:v>
                </c:pt>
                <c:pt idx="6515">
                  <c:v>0.16264600000000001</c:v>
                </c:pt>
                <c:pt idx="6516">
                  <c:v>0.162658</c:v>
                </c:pt>
                <c:pt idx="6517">
                  <c:v>0.16266249999999996</c:v>
                </c:pt>
                <c:pt idx="6518">
                  <c:v>0.16266199999999995</c:v>
                </c:pt>
                <c:pt idx="6519">
                  <c:v>0.16266799999999992</c:v>
                </c:pt>
                <c:pt idx="6520">
                  <c:v>0.16266349999999993</c:v>
                </c:pt>
                <c:pt idx="6521">
                  <c:v>0.16266799999999995</c:v>
                </c:pt>
                <c:pt idx="6522">
                  <c:v>0.16266849999999994</c:v>
                </c:pt>
                <c:pt idx="6523">
                  <c:v>0.16266999999999995</c:v>
                </c:pt>
                <c:pt idx="6524">
                  <c:v>0.16266599999999992</c:v>
                </c:pt>
                <c:pt idx="6525">
                  <c:v>0.16267249999999994</c:v>
                </c:pt>
                <c:pt idx="6526">
                  <c:v>0.16267299999999987</c:v>
                </c:pt>
                <c:pt idx="6527">
                  <c:v>0.16267449999999994</c:v>
                </c:pt>
                <c:pt idx="6528">
                  <c:v>0.16267299999999996</c:v>
                </c:pt>
                <c:pt idx="6529">
                  <c:v>0.16267399999999996</c:v>
                </c:pt>
                <c:pt idx="6530">
                  <c:v>0.16267549999999992</c:v>
                </c:pt>
                <c:pt idx="6531">
                  <c:v>0.16267199999999998</c:v>
                </c:pt>
                <c:pt idx="6532">
                  <c:v>0.16267399999999999</c:v>
                </c:pt>
                <c:pt idx="6533">
                  <c:v>0.16267499999999999</c:v>
                </c:pt>
                <c:pt idx="6534">
                  <c:v>0.16267499999999999</c:v>
                </c:pt>
                <c:pt idx="6535">
                  <c:v>0.1626755</c:v>
                </c:pt>
                <c:pt idx="6536">
                  <c:v>0.16267599999999999</c:v>
                </c:pt>
                <c:pt idx="6537">
                  <c:v>0.1626755</c:v>
                </c:pt>
                <c:pt idx="6538">
                  <c:v>0.16267400000000001</c:v>
                </c:pt>
                <c:pt idx="6539">
                  <c:v>0.16267000000000004</c:v>
                </c:pt>
                <c:pt idx="6540">
                  <c:v>0.16266950000000002</c:v>
                </c:pt>
                <c:pt idx="6541">
                  <c:v>0.16266600000000003</c:v>
                </c:pt>
                <c:pt idx="6542">
                  <c:v>0.16266450000000002</c:v>
                </c:pt>
                <c:pt idx="6543">
                  <c:v>0.16266249999999999</c:v>
                </c:pt>
                <c:pt idx="6544">
                  <c:v>0.16266000000000003</c:v>
                </c:pt>
                <c:pt idx="6545">
                  <c:v>0.16265650000000001</c:v>
                </c:pt>
                <c:pt idx="6546">
                  <c:v>0.16266250000000007</c:v>
                </c:pt>
                <c:pt idx="6547">
                  <c:v>0.16266150000000007</c:v>
                </c:pt>
                <c:pt idx="6548">
                  <c:v>0.16266050000000004</c:v>
                </c:pt>
                <c:pt idx="6549">
                  <c:v>0.16265850000000004</c:v>
                </c:pt>
                <c:pt idx="6550">
                  <c:v>0.16265950000000004</c:v>
                </c:pt>
                <c:pt idx="6551">
                  <c:v>0.16265600000000002</c:v>
                </c:pt>
                <c:pt idx="6552">
                  <c:v>0.162657</c:v>
                </c:pt>
                <c:pt idx="6553">
                  <c:v>0.16265999999999997</c:v>
                </c:pt>
                <c:pt idx="6554">
                  <c:v>0.16266149999999999</c:v>
                </c:pt>
                <c:pt idx="6555">
                  <c:v>0.16266249999999999</c:v>
                </c:pt>
                <c:pt idx="6556">
                  <c:v>0.16266900000000001</c:v>
                </c:pt>
                <c:pt idx="6557">
                  <c:v>0.16266949999999997</c:v>
                </c:pt>
                <c:pt idx="6558">
                  <c:v>0.16267299999999996</c:v>
                </c:pt>
                <c:pt idx="6559">
                  <c:v>0.16267449999999994</c:v>
                </c:pt>
                <c:pt idx="6560">
                  <c:v>0.16267549999999997</c:v>
                </c:pt>
                <c:pt idx="6561">
                  <c:v>0.1626749999999999</c:v>
                </c:pt>
                <c:pt idx="6562">
                  <c:v>0.16267749999999992</c:v>
                </c:pt>
                <c:pt idx="6563">
                  <c:v>0.16267999999999991</c:v>
                </c:pt>
                <c:pt idx="6564">
                  <c:v>0.16268149999999995</c:v>
                </c:pt>
                <c:pt idx="6565">
                  <c:v>0.16268199999999997</c:v>
                </c:pt>
                <c:pt idx="6566">
                  <c:v>0.16268549999999998</c:v>
                </c:pt>
                <c:pt idx="6567">
                  <c:v>0.16268799999999994</c:v>
                </c:pt>
                <c:pt idx="6568">
                  <c:v>0.16269149999999993</c:v>
                </c:pt>
                <c:pt idx="6569">
                  <c:v>0.16269499999999992</c:v>
                </c:pt>
                <c:pt idx="6570">
                  <c:v>0.16269799999999995</c:v>
                </c:pt>
                <c:pt idx="6571">
                  <c:v>0.16270449999999997</c:v>
                </c:pt>
                <c:pt idx="6572">
                  <c:v>0.1627075</c:v>
                </c:pt>
                <c:pt idx="6573">
                  <c:v>0.16271499999999997</c:v>
                </c:pt>
                <c:pt idx="6574">
                  <c:v>0.16271549999999993</c:v>
                </c:pt>
                <c:pt idx="6575">
                  <c:v>0.16272099999999995</c:v>
                </c:pt>
                <c:pt idx="6576">
                  <c:v>0.16272399999999998</c:v>
                </c:pt>
                <c:pt idx="6577">
                  <c:v>0.16273149999999997</c:v>
                </c:pt>
                <c:pt idx="6578">
                  <c:v>0.16273499999999996</c:v>
                </c:pt>
                <c:pt idx="6579">
                  <c:v>0.16274349999999996</c:v>
                </c:pt>
                <c:pt idx="6580">
                  <c:v>0.1627519999999999</c:v>
                </c:pt>
                <c:pt idx="6581">
                  <c:v>0.16276299999999991</c:v>
                </c:pt>
                <c:pt idx="6582">
                  <c:v>0.16276849999999993</c:v>
                </c:pt>
                <c:pt idx="6583">
                  <c:v>0.16277849999999994</c:v>
                </c:pt>
                <c:pt idx="6584">
                  <c:v>0.16278949999999995</c:v>
                </c:pt>
                <c:pt idx="6585">
                  <c:v>0.16280149999999996</c:v>
                </c:pt>
                <c:pt idx="6586">
                  <c:v>0.1628155</c:v>
                </c:pt>
                <c:pt idx="6587">
                  <c:v>0.16284499999999999</c:v>
                </c:pt>
                <c:pt idx="6588">
                  <c:v>0.16286249999999997</c:v>
                </c:pt>
                <c:pt idx="6589">
                  <c:v>0.16287949999999993</c:v>
                </c:pt>
                <c:pt idx="6590">
                  <c:v>0.16289999999999999</c:v>
                </c:pt>
                <c:pt idx="6591">
                  <c:v>0.16291999999999998</c:v>
                </c:pt>
                <c:pt idx="6592">
                  <c:v>0.16293799999999997</c:v>
                </c:pt>
                <c:pt idx="6593">
                  <c:v>0.16295749999999998</c:v>
                </c:pt>
                <c:pt idx="6594">
                  <c:v>0.16297949999999997</c:v>
                </c:pt>
                <c:pt idx="6595">
                  <c:v>0.16299949999999999</c:v>
                </c:pt>
                <c:pt idx="6596">
                  <c:v>0.163018</c:v>
                </c:pt>
                <c:pt idx="6597">
                  <c:v>0.16303699999999999</c:v>
                </c:pt>
                <c:pt idx="6598">
                  <c:v>0.16305250000000002</c:v>
                </c:pt>
                <c:pt idx="6599">
                  <c:v>0.163078</c:v>
                </c:pt>
                <c:pt idx="6600">
                  <c:v>0.16309300000000004</c:v>
                </c:pt>
                <c:pt idx="6601">
                  <c:v>0.16310900000000003</c:v>
                </c:pt>
                <c:pt idx="6602">
                  <c:v>0.16311699999999998</c:v>
                </c:pt>
                <c:pt idx="6603">
                  <c:v>0.16312949999999998</c:v>
                </c:pt>
                <c:pt idx="6604">
                  <c:v>0.16313399999999997</c:v>
                </c:pt>
                <c:pt idx="6605">
                  <c:v>0.1631455</c:v>
                </c:pt>
                <c:pt idx="6606">
                  <c:v>0.16315950000000004</c:v>
                </c:pt>
                <c:pt idx="6607">
                  <c:v>0.16316800000000001</c:v>
                </c:pt>
                <c:pt idx="6608">
                  <c:v>0.16318450000000001</c:v>
                </c:pt>
                <c:pt idx="6609">
                  <c:v>0.16320050000000003</c:v>
                </c:pt>
                <c:pt idx="6610">
                  <c:v>0.16321200000000002</c:v>
                </c:pt>
                <c:pt idx="6611">
                  <c:v>0.1632255</c:v>
                </c:pt>
                <c:pt idx="6612">
                  <c:v>0.163239</c:v>
                </c:pt>
                <c:pt idx="6613">
                  <c:v>0.16324999999999995</c:v>
                </c:pt>
                <c:pt idx="6614">
                  <c:v>0.16326300000000005</c:v>
                </c:pt>
                <c:pt idx="6615">
                  <c:v>0.16328200000000004</c:v>
                </c:pt>
                <c:pt idx="6616">
                  <c:v>0.16329399999999999</c:v>
                </c:pt>
                <c:pt idx="6617">
                  <c:v>0.16330349999999999</c:v>
                </c:pt>
                <c:pt idx="6618">
                  <c:v>0.16331249999999997</c:v>
                </c:pt>
                <c:pt idx="6619">
                  <c:v>0.16332049999999995</c:v>
                </c:pt>
                <c:pt idx="6620">
                  <c:v>0.16333349999999996</c:v>
                </c:pt>
                <c:pt idx="6621">
                  <c:v>0.16334399999999996</c:v>
                </c:pt>
                <c:pt idx="6622">
                  <c:v>0.16335249999999998</c:v>
                </c:pt>
                <c:pt idx="6623">
                  <c:v>0.16336149999999997</c:v>
                </c:pt>
                <c:pt idx="6624">
                  <c:v>0.16337449999999998</c:v>
                </c:pt>
                <c:pt idx="6625">
                  <c:v>0.16338349999999996</c:v>
                </c:pt>
                <c:pt idx="6626">
                  <c:v>0.16339149999999997</c:v>
                </c:pt>
                <c:pt idx="6627">
                  <c:v>0.16340149999999995</c:v>
                </c:pt>
                <c:pt idx="6628">
                  <c:v>0.16341249999999991</c:v>
                </c:pt>
                <c:pt idx="6629">
                  <c:v>0.1634249999999999</c:v>
                </c:pt>
                <c:pt idx="6630">
                  <c:v>0.16343899999999986</c:v>
                </c:pt>
                <c:pt idx="6631">
                  <c:v>0.16344949999999991</c:v>
                </c:pt>
                <c:pt idx="6632">
                  <c:v>0.16346199999999991</c:v>
                </c:pt>
                <c:pt idx="6633">
                  <c:v>0.16347449999999991</c:v>
                </c:pt>
                <c:pt idx="6634">
                  <c:v>0.16348699999999994</c:v>
                </c:pt>
                <c:pt idx="6635">
                  <c:v>0.16350449999999989</c:v>
                </c:pt>
                <c:pt idx="6636">
                  <c:v>0.16351949999999987</c:v>
                </c:pt>
                <c:pt idx="6637">
                  <c:v>0.16353899999999982</c:v>
                </c:pt>
                <c:pt idx="6638">
                  <c:v>0.16355799999999981</c:v>
                </c:pt>
                <c:pt idx="6639">
                  <c:v>0.16357749999999982</c:v>
                </c:pt>
                <c:pt idx="6640">
                  <c:v>0.16359749999999981</c:v>
                </c:pt>
                <c:pt idx="6641">
                  <c:v>0.16361849999999983</c:v>
                </c:pt>
                <c:pt idx="6642">
                  <c:v>0.16363899999999987</c:v>
                </c:pt>
                <c:pt idx="6643">
                  <c:v>0.16365849999999987</c:v>
                </c:pt>
                <c:pt idx="6644">
                  <c:v>0.1636739999999999</c:v>
                </c:pt>
                <c:pt idx="6645">
                  <c:v>0.16368849999999988</c:v>
                </c:pt>
                <c:pt idx="6646">
                  <c:v>0.16370299999999985</c:v>
                </c:pt>
                <c:pt idx="6647">
                  <c:v>0.16371749999999985</c:v>
                </c:pt>
                <c:pt idx="6648">
                  <c:v>0.16373199999999982</c:v>
                </c:pt>
                <c:pt idx="6649">
                  <c:v>0.16374699999999984</c:v>
                </c:pt>
                <c:pt idx="6650">
                  <c:v>0.16375799999999988</c:v>
                </c:pt>
                <c:pt idx="6651">
                  <c:v>0.16376849999999987</c:v>
                </c:pt>
                <c:pt idx="6652">
                  <c:v>0.16378249999999991</c:v>
                </c:pt>
                <c:pt idx="6653">
                  <c:v>0.16379199999999991</c:v>
                </c:pt>
                <c:pt idx="6654">
                  <c:v>0.1637994999999999</c:v>
                </c:pt>
                <c:pt idx="6655">
                  <c:v>0.16381099999999985</c:v>
                </c:pt>
                <c:pt idx="6656">
                  <c:v>0.16381849999999989</c:v>
                </c:pt>
                <c:pt idx="6657">
                  <c:v>0.16382649999999988</c:v>
                </c:pt>
                <c:pt idx="6658">
                  <c:v>0.16383399999999992</c:v>
                </c:pt>
                <c:pt idx="6659">
                  <c:v>0.16383849999999991</c:v>
                </c:pt>
                <c:pt idx="6660">
                  <c:v>0.16384249999999986</c:v>
                </c:pt>
                <c:pt idx="6661">
                  <c:v>0.16384899999999991</c:v>
                </c:pt>
                <c:pt idx="6662">
                  <c:v>0.16385049999999993</c:v>
                </c:pt>
                <c:pt idx="6663">
                  <c:v>0.16386049999999994</c:v>
                </c:pt>
                <c:pt idx="6664">
                  <c:v>0.16386449999999994</c:v>
                </c:pt>
                <c:pt idx="6665">
                  <c:v>0.16386949999999995</c:v>
                </c:pt>
                <c:pt idx="6666">
                  <c:v>0.16387499999999991</c:v>
                </c:pt>
                <c:pt idx="6667">
                  <c:v>0.16387699999999994</c:v>
                </c:pt>
                <c:pt idx="6668">
                  <c:v>0.16388199999999994</c:v>
                </c:pt>
                <c:pt idx="6669">
                  <c:v>0.16387899999999994</c:v>
                </c:pt>
                <c:pt idx="6670">
                  <c:v>0.16387699999999994</c:v>
                </c:pt>
                <c:pt idx="6671">
                  <c:v>0.16387599999999997</c:v>
                </c:pt>
                <c:pt idx="6672">
                  <c:v>0.16387399999999994</c:v>
                </c:pt>
                <c:pt idx="6673">
                  <c:v>0.16387249999999992</c:v>
                </c:pt>
                <c:pt idx="6674">
                  <c:v>0.16386999999999993</c:v>
                </c:pt>
                <c:pt idx="6675">
                  <c:v>0.16386949999999992</c:v>
                </c:pt>
                <c:pt idx="6676">
                  <c:v>0.16386549999999991</c:v>
                </c:pt>
                <c:pt idx="6677">
                  <c:v>0.16386199999999992</c:v>
                </c:pt>
                <c:pt idx="6678">
                  <c:v>0.16385799999999995</c:v>
                </c:pt>
                <c:pt idx="6679">
                  <c:v>0.16385899999999995</c:v>
                </c:pt>
                <c:pt idx="6680">
                  <c:v>0.16385899999999995</c:v>
                </c:pt>
                <c:pt idx="6681">
                  <c:v>0.16385900000000003</c:v>
                </c:pt>
                <c:pt idx="6682">
                  <c:v>0.16385950000000002</c:v>
                </c:pt>
                <c:pt idx="6683">
                  <c:v>0.16385700000000003</c:v>
                </c:pt>
                <c:pt idx="6684">
                  <c:v>0.16385800000000003</c:v>
                </c:pt>
                <c:pt idx="6685">
                  <c:v>0.16385549999999999</c:v>
                </c:pt>
                <c:pt idx="6686">
                  <c:v>0.163854</c:v>
                </c:pt>
                <c:pt idx="6687">
                  <c:v>0.16385249999999998</c:v>
                </c:pt>
                <c:pt idx="6688">
                  <c:v>0.16385100000000005</c:v>
                </c:pt>
                <c:pt idx="6689">
                  <c:v>0.16385000000000002</c:v>
                </c:pt>
                <c:pt idx="6690">
                  <c:v>0.16385050000000004</c:v>
                </c:pt>
                <c:pt idx="6691">
                  <c:v>0.16385100000000002</c:v>
                </c:pt>
                <c:pt idx="6692">
                  <c:v>0.16384950000000001</c:v>
                </c:pt>
                <c:pt idx="6693">
                  <c:v>0.16384950000000001</c:v>
                </c:pt>
                <c:pt idx="6694">
                  <c:v>0.16384750000000003</c:v>
                </c:pt>
                <c:pt idx="6695">
                  <c:v>0.16384500000000002</c:v>
                </c:pt>
                <c:pt idx="6696">
                  <c:v>0.16384100000000007</c:v>
                </c:pt>
                <c:pt idx="6697">
                  <c:v>0.16383750000000005</c:v>
                </c:pt>
                <c:pt idx="6698">
                  <c:v>0.16383249999999999</c:v>
                </c:pt>
                <c:pt idx="6699">
                  <c:v>0.16382700000000003</c:v>
                </c:pt>
                <c:pt idx="6700">
                  <c:v>0.16382100000000002</c:v>
                </c:pt>
                <c:pt idx="6701">
                  <c:v>0.16381550000000009</c:v>
                </c:pt>
                <c:pt idx="6702">
                  <c:v>0.16381000000000007</c:v>
                </c:pt>
                <c:pt idx="6703">
                  <c:v>0.16380750000000005</c:v>
                </c:pt>
                <c:pt idx="6704">
                  <c:v>0.16380200000000006</c:v>
                </c:pt>
                <c:pt idx="6705">
                  <c:v>0.16379900000000003</c:v>
                </c:pt>
                <c:pt idx="6706">
                  <c:v>0.16379350000000006</c:v>
                </c:pt>
                <c:pt idx="6707">
                  <c:v>0.16378900000000005</c:v>
                </c:pt>
                <c:pt idx="6708">
                  <c:v>0.1637835</c:v>
                </c:pt>
                <c:pt idx="6709">
                  <c:v>0.16377950000000002</c:v>
                </c:pt>
                <c:pt idx="6710">
                  <c:v>0.16377299999999997</c:v>
                </c:pt>
                <c:pt idx="6711">
                  <c:v>0.16376599999999997</c:v>
                </c:pt>
                <c:pt idx="6712">
                  <c:v>0.16376199999999994</c:v>
                </c:pt>
                <c:pt idx="6713">
                  <c:v>0.16375699999999999</c:v>
                </c:pt>
                <c:pt idx="6714">
                  <c:v>0.16375499999999996</c:v>
                </c:pt>
                <c:pt idx="6715">
                  <c:v>0.16376149999999995</c:v>
                </c:pt>
                <c:pt idx="6716">
                  <c:v>0.16376149999999992</c:v>
                </c:pt>
                <c:pt idx="6717">
                  <c:v>0.16375749999999992</c:v>
                </c:pt>
                <c:pt idx="6718">
                  <c:v>0.16375699999999999</c:v>
                </c:pt>
                <c:pt idx="6719">
                  <c:v>0.16375299999999998</c:v>
                </c:pt>
                <c:pt idx="6720">
                  <c:v>0.16375500000000001</c:v>
                </c:pt>
                <c:pt idx="6721">
                  <c:v>0.16375299999999998</c:v>
                </c:pt>
                <c:pt idx="6722">
                  <c:v>0.1637585</c:v>
                </c:pt>
                <c:pt idx="6723">
                  <c:v>0.16376299999999999</c:v>
                </c:pt>
                <c:pt idx="6724">
                  <c:v>0.16376499999999999</c:v>
                </c:pt>
                <c:pt idx="6725">
                  <c:v>0.16376450000000001</c:v>
                </c:pt>
                <c:pt idx="6726">
                  <c:v>0.16376299999999999</c:v>
                </c:pt>
                <c:pt idx="6727">
                  <c:v>0.16376399999999999</c:v>
                </c:pt>
                <c:pt idx="6728">
                  <c:v>0.16376450000000006</c:v>
                </c:pt>
                <c:pt idx="6729">
                  <c:v>0.16376600000000008</c:v>
                </c:pt>
                <c:pt idx="6730">
                  <c:v>0.16376150000000006</c:v>
                </c:pt>
                <c:pt idx="6731">
                  <c:v>0.16376250000000006</c:v>
                </c:pt>
                <c:pt idx="6732">
                  <c:v>0.16375900000000004</c:v>
                </c:pt>
                <c:pt idx="6733">
                  <c:v>0.16375650000000003</c:v>
                </c:pt>
                <c:pt idx="6734">
                  <c:v>0.16375050000000005</c:v>
                </c:pt>
                <c:pt idx="6735">
                  <c:v>0.16375300000000007</c:v>
                </c:pt>
                <c:pt idx="6736">
                  <c:v>0.16374750000000005</c:v>
                </c:pt>
                <c:pt idx="6737">
                  <c:v>0.1637445000000001</c:v>
                </c:pt>
                <c:pt idx="6738">
                  <c:v>0.16374050000000012</c:v>
                </c:pt>
                <c:pt idx="6739">
                  <c:v>0.16374300000000008</c:v>
                </c:pt>
                <c:pt idx="6740">
                  <c:v>0.1637475000000001</c:v>
                </c:pt>
                <c:pt idx="6741">
                  <c:v>0.16375350000000005</c:v>
                </c:pt>
                <c:pt idx="6742">
                  <c:v>0.16375150000000002</c:v>
                </c:pt>
                <c:pt idx="6743">
                  <c:v>0.16374399999999997</c:v>
                </c:pt>
                <c:pt idx="6744">
                  <c:v>0.16374699999999998</c:v>
                </c:pt>
                <c:pt idx="6745">
                  <c:v>0.16374699999999998</c:v>
                </c:pt>
                <c:pt idx="6746">
                  <c:v>0.16374900000000001</c:v>
                </c:pt>
                <c:pt idx="6747">
                  <c:v>0.16375250000000002</c:v>
                </c:pt>
                <c:pt idx="6748">
                  <c:v>0.16375750000000003</c:v>
                </c:pt>
                <c:pt idx="6749">
                  <c:v>0.16376450000000001</c:v>
                </c:pt>
                <c:pt idx="6750">
                  <c:v>0.16376649999999998</c:v>
                </c:pt>
                <c:pt idx="6751">
                  <c:v>0.163771</c:v>
                </c:pt>
                <c:pt idx="6752">
                  <c:v>0.16377949999999999</c:v>
                </c:pt>
                <c:pt idx="6753">
                  <c:v>0.16377800000000001</c:v>
                </c:pt>
                <c:pt idx="6754">
                  <c:v>0.1637805</c:v>
                </c:pt>
                <c:pt idx="6755">
                  <c:v>0.16378549999999997</c:v>
                </c:pt>
                <c:pt idx="6756">
                  <c:v>0.16378599999999996</c:v>
                </c:pt>
                <c:pt idx="6757">
                  <c:v>0.16379099999999996</c:v>
                </c:pt>
                <c:pt idx="6758">
                  <c:v>0.16379599999999997</c:v>
                </c:pt>
                <c:pt idx="6759">
                  <c:v>0.16379999999999995</c:v>
                </c:pt>
                <c:pt idx="6760">
                  <c:v>0.16380349999999996</c:v>
                </c:pt>
                <c:pt idx="6761">
                  <c:v>0.16381249999999997</c:v>
                </c:pt>
                <c:pt idx="6762">
                  <c:v>0.1638175</c:v>
                </c:pt>
                <c:pt idx="6763">
                  <c:v>0.16382649999999999</c:v>
                </c:pt>
                <c:pt idx="6764">
                  <c:v>0.16383249999999999</c:v>
                </c:pt>
                <c:pt idx="6765">
                  <c:v>0.16384950000000004</c:v>
                </c:pt>
                <c:pt idx="6766">
                  <c:v>0.16384850000000001</c:v>
                </c:pt>
                <c:pt idx="6767">
                  <c:v>0.16384900000000005</c:v>
                </c:pt>
                <c:pt idx="6768">
                  <c:v>0.16384750000000003</c:v>
                </c:pt>
                <c:pt idx="6769">
                  <c:v>0.16384850000000004</c:v>
                </c:pt>
                <c:pt idx="6770">
                  <c:v>0.16384850000000004</c:v>
                </c:pt>
                <c:pt idx="6771">
                  <c:v>0.1638445</c:v>
                </c:pt>
                <c:pt idx="6772">
                  <c:v>0.16384299999999999</c:v>
                </c:pt>
                <c:pt idx="6773">
                  <c:v>0.16384150000000003</c:v>
                </c:pt>
                <c:pt idx="6774">
                  <c:v>0.16384100000000001</c:v>
                </c:pt>
                <c:pt idx="6775">
                  <c:v>0.16383900000000001</c:v>
                </c:pt>
                <c:pt idx="6776">
                  <c:v>0.16383600000000001</c:v>
                </c:pt>
                <c:pt idx="6777">
                  <c:v>0.16382699999999997</c:v>
                </c:pt>
                <c:pt idx="6778">
                  <c:v>0.16381949999999995</c:v>
                </c:pt>
                <c:pt idx="6779">
                  <c:v>0.16380999999999993</c:v>
                </c:pt>
                <c:pt idx="6780">
                  <c:v>0.16379949999999993</c:v>
                </c:pt>
                <c:pt idx="6781">
                  <c:v>0.16378749999999992</c:v>
                </c:pt>
                <c:pt idx="6782">
                  <c:v>0.16377699999999995</c:v>
                </c:pt>
                <c:pt idx="6783">
                  <c:v>0.16378549999999997</c:v>
                </c:pt>
                <c:pt idx="6784">
                  <c:v>0.16376749999999998</c:v>
                </c:pt>
                <c:pt idx="6785">
                  <c:v>0.16375199999999995</c:v>
                </c:pt>
                <c:pt idx="6786">
                  <c:v>0.16373500000000005</c:v>
                </c:pt>
                <c:pt idx="6787">
                  <c:v>0.16370399999999999</c:v>
                </c:pt>
                <c:pt idx="6788">
                  <c:v>0.16368199999999999</c:v>
                </c:pt>
                <c:pt idx="6789">
                  <c:v>0.16366150000000002</c:v>
                </c:pt>
                <c:pt idx="6790">
                  <c:v>0.16363899999999998</c:v>
                </c:pt>
                <c:pt idx="6791">
                  <c:v>0.16361549999999997</c:v>
                </c:pt>
                <c:pt idx="6792">
                  <c:v>0.16359199999999999</c:v>
                </c:pt>
                <c:pt idx="6793">
                  <c:v>0.16356899999999996</c:v>
                </c:pt>
                <c:pt idx="6794">
                  <c:v>0.16354499999999997</c:v>
                </c:pt>
                <c:pt idx="6795">
                  <c:v>0.16352249999999999</c:v>
                </c:pt>
                <c:pt idx="6796">
                  <c:v>0.16350299999999993</c:v>
                </c:pt>
                <c:pt idx="6797">
                  <c:v>0.16347999999999999</c:v>
                </c:pt>
                <c:pt idx="6798">
                  <c:v>0.16346050000000001</c:v>
                </c:pt>
                <c:pt idx="6799">
                  <c:v>0.16343949999999999</c:v>
                </c:pt>
                <c:pt idx="6800">
                  <c:v>0.16341799999999998</c:v>
                </c:pt>
                <c:pt idx="6801">
                  <c:v>0.16339449999999997</c:v>
                </c:pt>
                <c:pt idx="6802">
                  <c:v>0.16337149999999998</c:v>
                </c:pt>
                <c:pt idx="6803">
                  <c:v>0.16334900000000002</c:v>
                </c:pt>
                <c:pt idx="6804">
                  <c:v>0.16333500000000001</c:v>
                </c:pt>
                <c:pt idx="6805">
                  <c:v>0.16331500000000004</c:v>
                </c:pt>
                <c:pt idx="6806">
                  <c:v>0.16329100000000005</c:v>
                </c:pt>
                <c:pt idx="6807">
                  <c:v>0.16327150000000004</c:v>
                </c:pt>
                <c:pt idx="6808">
                  <c:v>0.16324500000000003</c:v>
                </c:pt>
                <c:pt idx="6809">
                  <c:v>0.16321850000000004</c:v>
                </c:pt>
                <c:pt idx="6810">
                  <c:v>0.16319500000000006</c:v>
                </c:pt>
                <c:pt idx="6811">
                  <c:v>0.16317000000000004</c:v>
                </c:pt>
                <c:pt idx="6812">
                  <c:v>0.16314300000000004</c:v>
                </c:pt>
                <c:pt idx="6813">
                  <c:v>0.16311499999999995</c:v>
                </c:pt>
                <c:pt idx="6814">
                  <c:v>0.1630865</c:v>
                </c:pt>
                <c:pt idx="6815">
                  <c:v>0.16305449999999996</c:v>
                </c:pt>
                <c:pt idx="6816">
                  <c:v>0.16302050000000001</c:v>
                </c:pt>
                <c:pt idx="6817">
                  <c:v>0.16299200000000003</c:v>
                </c:pt>
                <c:pt idx="6818">
                  <c:v>0.16295799999999999</c:v>
                </c:pt>
                <c:pt idx="6819">
                  <c:v>0.16292699999999999</c:v>
                </c:pt>
                <c:pt idx="6820">
                  <c:v>0.16289400000000004</c:v>
                </c:pt>
                <c:pt idx="6821">
                  <c:v>0.16285849999999999</c:v>
                </c:pt>
                <c:pt idx="6822">
                  <c:v>0.16282099999999999</c:v>
                </c:pt>
                <c:pt idx="6823">
                  <c:v>0.16278449999999997</c:v>
                </c:pt>
                <c:pt idx="6824">
                  <c:v>0.162748</c:v>
                </c:pt>
                <c:pt idx="6825">
                  <c:v>0.16271250000000001</c:v>
                </c:pt>
                <c:pt idx="6826">
                  <c:v>0.16267300000000001</c:v>
                </c:pt>
                <c:pt idx="6827">
                  <c:v>0.16262900000000002</c:v>
                </c:pt>
                <c:pt idx="6828">
                  <c:v>0.16258850000000002</c:v>
                </c:pt>
                <c:pt idx="6829">
                  <c:v>0.162547</c:v>
                </c:pt>
                <c:pt idx="6830">
                  <c:v>0.16250449999999997</c:v>
                </c:pt>
                <c:pt idx="6831">
                  <c:v>0.16246249999999995</c:v>
                </c:pt>
                <c:pt idx="6832">
                  <c:v>0.16241499999999998</c:v>
                </c:pt>
                <c:pt idx="6833">
                  <c:v>0.16236949999999994</c:v>
                </c:pt>
                <c:pt idx="6834">
                  <c:v>0.16232449999999995</c:v>
                </c:pt>
                <c:pt idx="6835">
                  <c:v>0.162274</c:v>
                </c:pt>
                <c:pt idx="6836">
                  <c:v>0.16221850000000004</c:v>
                </c:pt>
                <c:pt idx="6837">
                  <c:v>0.16216799999999998</c:v>
                </c:pt>
                <c:pt idx="6838">
                  <c:v>0.16211850000000003</c:v>
                </c:pt>
                <c:pt idx="6839">
                  <c:v>0.1620635</c:v>
                </c:pt>
                <c:pt idx="6840">
                  <c:v>0.1620075</c:v>
                </c:pt>
                <c:pt idx="6841">
                  <c:v>0.1619555</c:v>
                </c:pt>
                <c:pt idx="6842">
                  <c:v>0.16189900000000002</c:v>
                </c:pt>
                <c:pt idx="6843">
                  <c:v>0.16184150000000003</c:v>
                </c:pt>
                <c:pt idx="6844">
                  <c:v>0.16178949999999997</c:v>
                </c:pt>
                <c:pt idx="6845">
                  <c:v>0.16173099999999999</c:v>
                </c:pt>
                <c:pt idx="6846">
                  <c:v>0.16167649999999997</c:v>
                </c:pt>
                <c:pt idx="6847">
                  <c:v>0.16162399999999999</c:v>
                </c:pt>
                <c:pt idx="6848">
                  <c:v>0.16157149999999995</c:v>
                </c:pt>
                <c:pt idx="6849">
                  <c:v>0.16150799999999996</c:v>
                </c:pt>
                <c:pt idx="6850">
                  <c:v>0.16145399999999999</c:v>
                </c:pt>
                <c:pt idx="6851">
                  <c:v>0.16140249999999998</c:v>
                </c:pt>
                <c:pt idx="6852">
                  <c:v>0.16134449999999995</c:v>
                </c:pt>
                <c:pt idx="6853">
                  <c:v>0.16128799999999996</c:v>
                </c:pt>
                <c:pt idx="6854">
                  <c:v>0.16122999999999993</c:v>
                </c:pt>
                <c:pt idx="6855">
                  <c:v>0.16116999999999998</c:v>
                </c:pt>
                <c:pt idx="6856">
                  <c:v>0.16111099999999998</c:v>
                </c:pt>
                <c:pt idx="6857">
                  <c:v>0.16104849999999996</c:v>
                </c:pt>
                <c:pt idx="6858">
                  <c:v>0.16098499999999993</c:v>
                </c:pt>
                <c:pt idx="6859">
                  <c:v>0.16092049999999997</c:v>
                </c:pt>
                <c:pt idx="6860">
                  <c:v>0.16085249999999998</c:v>
                </c:pt>
                <c:pt idx="6861">
                  <c:v>0.16078299999999995</c:v>
                </c:pt>
                <c:pt idx="6862">
                  <c:v>0.16071399999999994</c:v>
                </c:pt>
                <c:pt idx="6863">
                  <c:v>0.16064299999999992</c:v>
                </c:pt>
                <c:pt idx="6864">
                  <c:v>0.16057599999999991</c:v>
                </c:pt>
                <c:pt idx="6865">
                  <c:v>0.16050399999999992</c:v>
                </c:pt>
                <c:pt idx="6866">
                  <c:v>0.16043149999999995</c:v>
                </c:pt>
                <c:pt idx="6867">
                  <c:v>0.16035999999999992</c:v>
                </c:pt>
                <c:pt idx="6868">
                  <c:v>0.16028649999999992</c:v>
                </c:pt>
                <c:pt idx="6869">
                  <c:v>0.16021899999999992</c:v>
                </c:pt>
                <c:pt idx="6870">
                  <c:v>0.16014849999999992</c:v>
                </c:pt>
                <c:pt idx="6871">
                  <c:v>0.16007349999999995</c:v>
                </c:pt>
                <c:pt idx="6872">
                  <c:v>0.16000499999999995</c:v>
                </c:pt>
                <c:pt idx="6873">
                  <c:v>0.15993149999999998</c:v>
                </c:pt>
                <c:pt idx="6874">
                  <c:v>0.15985699999999997</c:v>
                </c:pt>
                <c:pt idx="6875">
                  <c:v>0.15978249999999997</c:v>
                </c:pt>
                <c:pt idx="6876">
                  <c:v>0.15970799999999996</c:v>
                </c:pt>
                <c:pt idx="6877">
                  <c:v>0.15962849999999995</c:v>
                </c:pt>
                <c:pt idx="6878">
                  <c:v>0.15955249999999999</c:v>
                </c:pt>
                <c:pt idx="6879">
                  <c:v>0.15947399999999998</c:v>
                </c:pt>
                <c:pt idx="6880">
                  <c:v>0.15939399999999995</c:v>
                </c:pt>
                <c:pt idx="6881">
                  <c:v>0.15930949999999994</c:v>
                </c:pt>
                <c:pt idx="6882">
                  <c:v>0.15922699999999992</c:v>
                </c:pt>
                <c:pt idx="6883">
                  <c:v>0.15914499999999993</c:v>
                </c:pt>
                <c:pt idx="6884">
                  <c:v>0.15906099999999992</c:v>
                </c:pt>
                <c:pt idx="6885">
                  <c:v>0.15897799999999992</c:v>
                </c:pt>
                <c:pt idx="6886">
                  <c:v>0.15889549999999994</c:v>
                </c:pt>
                <c:pt idx="6887">
                  <c:v>0.15881149999999994</c:v>
                </c:pt>
                <c:pt idx="6888">
                  <c:v>0.15872299999999995</c:v>
                </c:pt>
                <c:pt idx="6889">
                  <c:v>0.15863599999999997</c:v>
                </c:pt>
                <c:pt idx="6890">
                  <c:v>0.15854899999999994</c:v>
                </c:pt>
                <c:pt idx="6891">
                  <c:v>0.15846599999999994</c:v>
                </c:pt>
                <c:pt idx="6892">
                  <c:v>0.15838099999999997</c:v>
                </c:pt>
                <c:pt idx="6893">
                  <c:v>0.15828899999999996</c:v>
                </c:pt>
                <c:pt idx="6894">
                  <c:v>0.15819749999999994</c:v>
                </c:pt>
                <c:pt idx="6895">
                  <c:v>0.15807449999999992</c:v>
                </c:pt>
                <c:pt idx="6896">
                  <c:v>0.15798299999999996</c:v>
                </c:pt>
                <c:pt idx="6897">
                  <c:v>0.15788549999999996</c:v>
                </c:pt>
                <c:pt idx="6898">
                  <c:v>0.15778999999999996</c:v>
                </c:pt>
                <c:pt idx="6899">
                  <c:v>0.15769199999999992</c:v>
                </c:pt>
                <c:pt idx="6900">
                  <c:v>0.1575929999999999</c:v>
                </c:pt>
                <c:pt idx="6901">
                  <c:v>0.15747299999999989</c:v>
                </c:pt>
                <c:pt idx="6902">
                  <c:v>0.1573699999999999</c:v>
                </c:pt>
                <c:pt idx="6903">
                  <c:v>0.15726499999999993</c:v>
                </c:pt>
                <c:pt idx="6904">
                  <c:v>0.15716149999999993</c:v>
                </c:pt>
                <c:pt idx="6905">
                  <c:v>0.15705349999999993</c:v>
                </c:pt>
                <c:pt idx="6906">
                  <c:v>0.15694599999999992</c:v>
                </c:pt>
                <c:pt idx="6907">
                  <c:v>0.15683999999999992</c:v>
                </c:pt>
                <c:pt idx="6908">
                  <c:v>0.15673199999999993</c:v>
                </c:pt>
                <c:pt idx="6909">
                  <c:v>0.1566249999999999</c:v>
                </c:pt>
                <c:pt idx="6910">
                  <c:v>0.15651449999999995</c:v>
                </c:pt>
                <c:pt idx="6911">
                  <c:v>0.15640499999999988</c:v>
                </c:pt>
                <c:pt idx="6912">
                  <c:v>0.1562929999999999</c:v>
                </c:pt>
                <c:pt idx="6913">
                  <c:v>0.1561819999999999</c:v>
                </c:pt>
                <c:pt idx="6914">
                  <c:v>0.15606749999999991</c:v>
                </c:pt>
                <c:pt idx="6915">
                  <c:v>0.15594799999999989</c:v>
                </c:pt>
                <c:pt idx="6916">
                  <c:v>0.15583099999999994</c:v>
                </c:pt>
                <c:pt idx="6917">
                  <c:v>0.15571699999999988</c:v>
                </c:pt>
                <c:pt idx="6918">
                  <c:v>0.15560199999999988</c:v>
                </c:pt>
                <c:pt idx="6919">
                  <c:v>0.1555004999999999</c:v>
                </c:pt>
                <c:pt idx="6920">
                  <c:v>0.15538499999999991</c:v>
                </c:pt>
                <c:pt idx="6921">
                  <c:v>0.15527199999999991</c:v>
                </c:pt>
                <c:pt idx="6922">
                  <c:v>0.15515349999999986</c:v>
                </c:pt>
                <c:pt idx="6923">
                  <c:v>0.1550379999999999</c:v>
                </c:pt>
                <c:pt idx="6924">
                  <c:v>0.1549249999999999</c:v>
                </c:pt>
                <c:pt idx="6925">
                  <c:v>0.15481249999999991</c:v>
                </c:pt>
                <c:pt idx="6926">
                  <c:v>0.15469699999999989</c:v>
                </c:pt>
                <c:pt idx="6927">
                  <c:v>0.15458149999999993</c:v>
                </c:pt>
                <c:pt idx="6928">
                  <c:v>0.15446699999999994</c:v>
                </c:pt>
                <c:pt idx="6929">
                  <c:v>0.15435199999999993</c:v>
                </c:pt>
                <c:pt idx="6930">
                  <c:v>0.15423849999999989</c:v>
                </c:pt>
                <c:pt idx="6931">
                  <c:v>0.15412399999999993</c:v>
                </c:pt>
                <c:pt idx="6932">
                  <c:v>0.1540109999999999</c:v>
                </c:pt>
                <c:pt idx="6933">
                  <c:v>0.15389899999999992</c:v>
                </c:pt>
                <c:pt idx="6934">
                  <c:v>0.15377299999999991</c:v>
                </c:pt>
                <c:pt idx="6935">
                  <c:v>0.15365549999999994</c:v>
                </c:pt>
                <c:pt idx="6936">
                  <c:v>0.15354699999999993</c:v>
                </c:pt>
                <c:pt idx="6937">
                  <c:v>0.15343899999999994</c:v>
                </c:pt>
                <c:pt idx="6938">
                  <c:v>0.15333199999999994</c:v>
                </c:pt>
                <c:pt idx="6939">
                  <c:v>0.15322099999999994</c:v>
                </c:pt>
                <c:pt idx="6940">
                  <c:v>0.15310299999999993</c:v>
                </c:pt>
                <c:pt idx="6941">
                  <c:v>0.15298699999999993</c:v>
                </c:pt>
                <c:pt idx="6942">
                  <c:v>0.15287849999999994</c:v>
                </c:pt>
                <c:pt idx="6943">
                  <c:v>0.1527774999999999</c:v>
                </c:pt>
                <c:pt idx="6944">
                  <c:v>0.1526684999999999</c:v>
                </c:pt>
                <c:pt idx="6945">
                  <c:v>0.15252999999999992</c:v>
                </c:pt>
                <c:pt idx="6946">
                  <c:v>0.15241399999999994</c:v>
                </c:pt>
                <c:pt idx="6947">
                  <c:v>0.15230299999999991</c:v>
                </c:pt>
                <c:pt idx="6948">
                  <c:v>0.15219249999999993</c:v>
                </c:pt>
                <c:pt idx="6949">
                  <c:v>0.15208149999999993</c:v>
                </c:pt>
                <c:pt idx="6950">
                  <c:v>0.15197599999999994</c:v>
                </c:pt>
                <c:pt idx="6951">
                  <c:v>0.15187049999999994</c:v>
                </c:pt>
                <c:pt idx="6952">
                  <c:v>0.15175999999999995</c:v>
                </c:pt>
                <c:pt idx="6953">
                  <c:v>0.15165399999999996</c:v>
                </c:pt>
                <c:pt idx="6954">
                  <c:v>0.15154949999999998</c:v>
                </c:pt>
                <c:pt idx="6955">
                  <c:v>0.15145249999999996</c:v>
                </c:pt>
                <c:pt idx="6956">
                  <c:v>0.15135199999999999</c:v>
                </c:pt>
                <c:pt idx="6957">
                  <c:v>0.15124749999999998</c:v>
                </c:pt>
                <c:pt idx="6958">
                  <c:v>0.15114650000000002</c:v>
                </c:pt>
                <c:pt idx="6959">
                  <c:v>0.1510485</c:v>
                </c:pt>
                <c:pt idx="6960">
                  <c:v>0.15094849999999999</c:v>
                </c:pt>
                <c:pt idx="6961">
                  <c:v>0.15084999999999998</c:v>
                </c:pt>
                <c:pt idx="6962">
                  <c:v>0.15075450000000001</c:v>
                </c:pt>
                <c:pt idx="6963">
                  <c:v>0.15065399999999995</c:v>
                </c:pt>
                <c:pt idx="6964">
                  <c:v>0.15055750000000001</c:v>
                </c:pt>
                <c:pt idx="6965">
                  <c:v>0.15045700000000001</c:v>
                </c:pt>
                <c:pt idx="6966">
                  <c:v>0.15037050000000002</c:v>
                </c:pt>
                <c:pt idx="6967">
                  <c:v>0.150284</c:v>
                </c:pt>
                <c:pt idx="6968">
                  <c:v>0.15019900000000003</c:v>
                </c:pt>
                <c:pt idx="6969">
                  <c:v>0.15011999999999998</c:v>
                </c:pt>
                <c:pt idx="6970">
                  <c:v>0.15003900000000001</c:v>
                </c:pt>
                <c:pt idx="6971">
                  <c:v>0.14996350000000003</c:v>
                </c:pt>
                <c:pt idx="6972">
                  <c:v>0.14988600000000002</c:v>
                </c:pt>
                <c:pt idx="6973">
                  <c:v>0.14981050000000004</c:v>
                </c:pt>
                <c:pt idx="6974">
                  <c:v>0.14973450000000002</c:v>
                </c:pt>
                <c:pt idx="6975">
                  <c:v>0.14966200000000002</c:v>
                </c:pt>
                <c:pt idx="6976">
                  <c:v>0.1496055</c:v>
                </c:pt>
                <c:pt idx="6977">
                  <c:v>0.149538</c:v>
                </c:pt>
                <c:pt idx="6978">
                  <c:v>0.14947250000000001</c:v>
                </c:pt>
                <c:pt idx="6979">
                  <c:v>0.1494065</c:v>
                </c:pt>
                <c:pt idx="6980">
                  <c:v>0.149341</c:v>
                </c:pt>
                <c:pt idx="6981">
                  <c:v>0.14926750000000003</c:v>
                </c:pt>
                <c:pt idx="6982">
                  <c:v>0.14920600000000003</c:v>
                </c:pt>
                <c:pt idx="6983">
                  <c:v>0.14912600000000001</c:v>
                </c:pt>
                <c:pt idx="6984">
                  <c:v>0.14907000000000001</c:v>
                </c:pt>
                <c:pt idx="6985">
                  <c:v>0.14901200000000003</c:v>
                </c:pt>
                <c:pt idx="6986">
                  <c:v>0.14895450000000002</c:v>
                </c:pt>
                <c:pt idx="6987">
                  <c:v>0.14890000000000003</c:v>
                </c:pt>
                <c:pt idx="6988">
                  <c:v>0.14885450000000003</c:v>
                </c:pt>
                <c:pt idx="6989">
                  <c:v>0.14880000000000002</c:v>
                </c:pt>
                <c:pt idx="6990">
                  <c:v>0.14875050000000006</c:v>
                </c:pt>
                <c:pt idx="6991">
                  <c:v>0.14870300000000006</c:v>
                </c:pt>
                <c:pt idx="6992">
                  <c:v>0.14866100000000004</c:v>
                </c:pt>
                <c:pt idx="6993">
                  <c:v>0.14862400000000003</c:v>
                </c:pt>
                <c:pt idx="6994">
                  <c:v>0.14858300000000008</c:v>
                </c:pt>
                <c:pt idx="6995">
                  <c:v>0.14854350000000005</c:v>
                </c:pt>
                <c:pt idx="6996">
                  <c:v>0.14850600000000005</c:v>
                </c:pt>
                <c:pt idx="6997">
                  <c:v>0.14847100000000005</c:v>
                </c:pt>
                <c:pt idx="6998">
                  <c:v>0.14843950000000003</c:v>
                </c:pt>
                <c:pt idx="6999">
                  <c:v>0.14840800000000004</c:v>
                </c:pt>
                <c:pt idx="7000">
                  <c:v>0.14837950000000005</c:v>
                </c:pt>
                <c:pt idx="7001">
                  <c:v>0.14837750000000005</c:v>
                </c:pt>
                <c:pt idx="7002">
                  <c:v>0.14836150000000001</c:v>
                </c:pt>
                <c:pt idx="7003">
                  <c:v>0.148341</c:v>
                </c:pt>
                <c:pt idx="7004">
                  <c:v>0.14832400000000004</c:v>
                </c:pt>
                <c:pt idx="7005">
                  <c:v>0.14830850000000001</c:v>
                </c:pt>
                <c:pt idx="7006">
                  <c:v>0.14829600000000004</c:v>
                </c:pt>
                <c:pt idx="7007">
                  <c:v>0.14828450000000004</c:v>
                </c:pt>
                <c:pt idx="7008">
                  <c:v>0.14827800000000002</c:v>
                </c:pt>
                <c:pt idx="7009">
                  <c:v>0.14827300000000002</c:v>
                </c:pt>
                <c:pt idx="7010">
                  <c:v>0.14826600000000004</c:v>
                </c:pt>
                <c:pt idx="7011">
                  <c:v>0.1482705</c:v>
                </c:pt>
                <c:pt idx="7012">
                  <c:v>0.14827599999999999</c:v>
                </c:pt>
                <c:pt idx="7013">
                  <c:v>0.14828450000000001</c:v>
                </c:pt>
                <c:pt idx="7014">
                  <c:v>0.14829400000000001</c:v>
                </c:pt>
                <c:pt idx="7015">
                  <c:v>0.14830650000000001</c:v>
                </c:pt>
                <c:pt idx="7016">
                  <c:v>0.14832350000000002</c:v>
                </c:pt>
                <c:pt idx="7017">
                  <c:v>0.14834250000000002</c:v>
                </c:pt>
                <c:pt idx="7018">
                  <c:v>0.148368</c:v>
                </c:pt>
                <c:pt idx="7019">
                  <c:v>0.148391</c:v>
                </c:pt>
                <c:pt idx="7020">
                  <c:v>0.14841100000000002</c:v>
                </c:pt>
                <c:pt idx="7021">
                  <c:v>0.1484375</c:v>
                </c:pt>
                <c:pt idx="7022">
                  <c:v>0.14848249999999999</c:v>
                </c:pt>
                <c:pt idx="7023">
                  <c:v>0.1485165</c:v>
                </c:pt>
                <c:pt idx="7024">
                  <c:v>0.14854999999999999</c:v>
                </c:pt>
                <c:pt idx="7025">
                  <c:v>0.14858549999999998</c:v>
                </c:pt>
                <c:pt idx="7026">
                  <c:v>0.14862399999999998</c:v>
                </c:pt>
                <c:pt idx="7027">
                  <c:v>0.148672</c:v>
                </c:pt>
                <c:pt idx="7028">
                  <c:v>0.14871499999999999</c:v>
                </c:pt>
                <c:pt idx="7029">
                  <c:v>0.14876</c:v>
                </c:pt>
                <c:pt idx="7030">
                  <c:v>0.148814</c:v>
                </c:pt>
                <c:pt idx="7031">
                  <c:v>0.14886250000000001</c:v>
                </c:pt>
                <c:pt idx="7032">
                  <c:v>0.14891950000000004</c:v>
                </c:pt>
                <c:pt idx="7033">
                  <c:v>0.14897450000000004</c:v>
                </c:pt>
                <c:pt idx="7034">
                  <c:v>0.14903050000000004</c:v>
                </c:pt>
                <c:pt idx="7035">
                  <c:v>0.14908800000000008</c:v>
                </c:pt>
                <c:pt idx="7036">
                  <c:v>0.14915900000000007</c:v>
                </c:pt>
                <c:pt idx="7037">
                  <c:v>0.14922300000000005</c:v>
                </c:pt>
                <c:pt idx="7038">
                  <c:v>0.14929050000000005</c:v>
                </c:pt>
                <c:pt idx="7039">
                  <c:v>0.14936400000000005</c:v>
                </c:pt>
                <c:pt idx="7040">
                  <c:v>0.14944150000000006</c:v>
                </c:pt>
                <c:pt idx="7041">
                  <c:v>0.14951700000000004</c:v>
                </c:pt>
                <c:pt idx="7042">
                  <c:v>0.14960100000000004</c:v>
                </c:pt>
                <c:pt idx="7043">
                  <c:v>0.14968450000000005</c:v>
                </c:pt>
                <c:pt idx="7044">
                  <c:v>0.14976250000000005</c:v>
                </c:pt>
                <c:pt idx="7045">
                  <c:v>0.14985600000000007</c:v>
                </c:pt>
                <c:pt idx="7046">
                  <c:v>0.14994800000000008</c:v>
                </c:pt>
                <c:pt idx="7047">
                  <c:v>0.15004000000000006</c:v>
                </c:pt>
                <c:pt idx="7048">
                  <c:v>0.15013200000000004</c:v>
                </c:pt>
                <c:pt idx="7049">
                  <c:v>0.15024100000000007</c:v>
                </c:pt>
                <c:pt idx="7050">
                  <c:v>0.15034000000000006</c:v>
                </c:pt>
                <c:pt idx="7051">
                  <c:v>0.15044200000000005</c:v>
                </c:pt>
                <c:pt idx="7052">
                  <c:v>0.15054850000000006</c:v>
                </c:pt>
                <c:pt idx="7053">
                  <c:v>0.15069100000000005</c:v>
                </c:pt>
                <c:pt idx="7054">
                  <c:v>0.15078450000000004</c:v>
                </c:pt>
                <c:pt idx="7055">
                  <c:v>0.15089950000000005</c:v>
                </c:pt>
                <c:pt idx="7056">
                  <c:v>0.15101450000000008</c:v>
                </c:pt>
                <c:pt idx="7057">
                  <c:v>0.15113250000000006</c:v>
                </c:pt>
                <c:pt idx="7058">
                  <c:v>0.15125550000000007</c:v>
                </c:pt>
                <c:pt idx="7059">
                  <c:v>0.15138150000000009</c:v>
                </c:pt>
                <c:pt idx="7060">
                  <c:v>0.15151050000000008</c:v>
                </c:pt>
                <c:pt idx="7061">
                  <c:v>0.15163700000000008</c:v>
                </c:pt>
                <c:pt idx="7062">
                  <c:v>0.15177150000000009</c:v>
                </c:pt>
                <c:pt idx="7063">
                  <c:v>0.15190200000000006</c:v>
                </c:pt>
                <c:pt idx="7064">
                  <c:v>0.15203150000000007</c:v>
                </c:pt>
                <c:pt idx="7065">
                  <c:v>0.15216200000000005</c:v>
                </c:pt>
                <c:pt idx="7066">
                  <c:v>0.15229000000000004</c:v>
                </c:pt>
                <c:pt idx="7067">
                  <c:v>0.15244200000000002</c:v>
                </c:pt>
                <c:pt idx="7068">
                  <c:v>0.15257450000000003</c:v>
                </c:pt>
                <c:pt idx="7069">
                  <c:v>0.15270600000000001</c:v>
                </c:pt>
                <c:pt idx="7070">
                  <c:v>0.15284150000000005</c:v>
                </c:pt>
                <c:pt idx="7071">
                  <c:v>0.15297850000000005</c:v>
                </c:pt>
                <c:pt idx="7072">
                  <c:v>0.15310800000000005</c:v>
                </c:pt>
                <c:pt idx="7073">
                  <c:v>0.15324500000000002</c:v>
                </c:pt>
                <c:pt idx="7074">
                  <c:v>0.15338200000000002</c:v>
                </c:pt>
                <c:pt idx="7075">
                  <c:v>0.15351600000000004</c:v>
                </c:pt>
                <c:pt idx="7076">
                  <c:v>0.15364900000000006</c:v>
                </c:pt>
                <c:pt idx="7077">
                  <c:v>0.15378650000000008</c:v>
                </c:pt>
                <c:pt idx="7078">
                  <c:v>0.15391950000000004</c:v>
                </c:pt>
                <c:pt idx="7079">
                  <c:v>0.15405250000000004</c:v>
                </c:pt>
                <c:pt idx="7080">
                  <c:v>0.15418600000000005</c:v>
                </c:pt>
                <c:pt idx="7081">
                  <c:v>0.15432100000000004</c:v>
                </c:pt>
                <c:pt idx="7082">
                  <c:v>0.15445600000000004</c:v>
                </c:pt>
                <c:pt idx="7083">
                  <c:v>0.15459200000000003</c:v>
                </c:pt>
                <c:pt idx="7084">
                  <c:v>0.15472800000000003</c:v>
                </c:pt>
                <c:pt idx="7085">
                  <c:v>0.15486650000000005</c:v>
                </c:pt>
                <c:pt idx="7086">
                  <c:v>0.15500150000000004</c:v>
                </c:pt>
                <c:pt idx="7087">
                  <c:v>0.15513850000000004</c:v>
                </c:pt>
                <c:pt idx="7088">
                  <c:v>0.15527750000000004</c:v>
                </c:pt>
                <c:pt idx="7089">
                  <c:v>0.15541750000000001</c:v>
                </c:pt>
                <c:pt idx="7090">
                  <c:v>0.15555500000000005</c:v>
                </c:pt>
                <c:pt idx="7091">
                  <c:v>0.15569000000000005</c:v>
                </c:pt>
                <c:pt idx="7092">
                  <c:v>0.15582750000000004</c:v>
                </c:pt>
                <c:pt idx="7093">
                  <c:v>0.15597100000000005</c:v>
                </c:pt>
                <c:pt idx="7094">
                  <c:v>0.15611500000000006</c:v>
                </c:pt>
                <c:pt idx="7095">
                  <c:v>0.15629100000000004</c:v>
                </c:pt>
                <c:pt idx="7096">
                  <c:v>0.15643850000000004</c:v>
                </c:pt>
                <c:pt idx="7097">
                  <c:v>0.15659000000000003</c:v>
                </c:pt>
                <c:pt idx="7098">
                  <c:v>0.15674100000000005</c:v>
                </c:pt>
                <c:pt idx="7099">
                  <c:v>0.15689150000000004</c:v>
                </c:pt>
                <c:pt idx="7100">
                  <c:v>0.15703150000000002</c:v>
                </c:pt>
                <c:pt idx="7101">
                  <c:v>0.15719650000000004</c:v>
                </c:pt>
                <c:pt idx="7102">
                  <c:v>0.15734650000000006</c:v>
                </c:pt>
                <c:pt idx="7103">
                  <c:v>0.15750050000000004</c:v>
                </c:pt>
                <c:pt idx="7104">
                  <c:v>0.15765350000000006</c:v>
                </c:pt>
                <c:pt idx="7105">
                  <c:v>0.15781000000000006</c:v>
                </c:pt>
                <c:pt idx="7106">
                  <c:v>0.15796800000000005</c:v>
                </c:pt>
                <c:pt idx="7107">
                  <c:v>0.15812200000000007</c:v>
                </c:pt>
                <c:pt idx="7108">
                  <c:v>0.15828050000000005</c:v>
                </c:pt>
                <c:pt idx="7109">
                  <c:v>0.15843500000000005</c:v>
                </c:pt>
                <c:pt idx="7110">
                  <c:v>0.15859300000000004</c:v>
                </c:pt>
                <c:pt idx="7111">
                  <c:v>0.15875000000000003</c:v>
                </c:pt>
                <c:pt idx="7112">
                  <c:v>0.15890500000000005</c:v>
                </c:pt>
                <c:pt idx="7113">
                  <c:v>0.15906500000000004</c:v>
                </c:pt>
                <c:pt idx="7114">
                  <c:v>0.15922350000000005</c:v>
                </c:pt>
                <c:pt idx="7115">
                  <c:v>0.15937900000000005</c:v>
                </c:pt>
                <c:pt idx="7116">
                  <c:v>0.15954000000000007</c:v>
                </c:pt>
                <c:pt idx="7117">
                  <c:v>0.15969750000000008</c:v>
                </c:pt>
                <c:pt idx="7118">
                  <c:v>0.15985700000000008</c:v>
                </c:pt>
                <c:pt idx="7119">
                  <c:v>0.1599995000000001</c:v>
                </c:pt>
                <c:pt idx="7120">
                  <c:v>0.16015850000000012</c:v>
                </c:pt>
                <c:pt idx="7121">
                  <c:v>0.16031750000000008</c:v>
                </c:pt>
                <c:pt idx="7122">
                  <c:v>0.16047700000000006</c:v>
                </c:pt>
                <c:pt idx="7123">
                  <c:v>0.16063250000000007</c:v>
                </c:pt>
                <c:pt idx="7124">
                  <c:v>0.16079000000000007</c:v>
                </c:pt>
                <c:pt idx="7125">
                  <c:v>0.16094750000000005</c:v>
                </c:pt>
                <c:pt idx="7126">
                  <c:v>0.16110750000000007</c:v>
                </c:pt>
                <c:pt idx="7127">
                  <c:v>0.16127000000000005</c:v>
                </c:pt>
                <c:pt idx="7128">
                  <c:v>0.1614255</c:v>
                </c:pt>
                <c:pt idx="7129">
                  <c:v>0.1615895</c:v>
                </c:pt>
                <c:pt idx="7130">
                  <c:v>0.16175149999999999</c:v>
                </c:pt>
                <c:pt idx="7131">
                  <c:v>0.16191349999999999</c:v>
                </c:pt>
                <c:pt idx="7132">
                  <c:v>0.16207549999999998</c:v>
                </c:pt>
                <c:pt idx="7133">
                  <c:v>0.16223749999999998</c:v>
                </c:pt>
                <c:pt idx="7134">
                  <c:v>0.16241550000000005</c:v>
                </c:pt>
                <c:pt idx="7135">
                  <c:v>0.162573</c:v>
                </c:pt>
                <c:pt idx="7136">
                  <c:v>0.16273750000000001</c:v>
                </c:pt>
                <c:pt idx="7137">
                  <c:v>0.16290000000000002</c:v>
                </c:pt>
                <c:pt idx="7138">
                  <c:v>0.16306150000000005</c:v>
                </c:pt>
                <c:pt idx="7139">
                  <c:v>0.16321950000000005</c:v>
                </c:pt>
                <c:pt idx="7140">
                  <c:v>0.16338450000000004</c:v>
                </c:pt>
                <c:pt idx="7141">
                  <c:v>0.16354200000000005</c:v>
                </c:pt>
                <c:pt idx="7142">
                  <c:v>0.16370400000000004</c:v>
                </c:pt>
                <c:pt idx="7143">
                  <c:v>0.16386400000000001</c:v>
                </c:pt>
                <c:pt idx="7144">
                  <c:v>0.16402550000000002</c:v>
                </c:pt>
                <c:pt idx="7145">
                  <c:v>0.16421050000000001</c:v>
                </c:pt>
                <c:pt idx="7146">
                  <c:v>0.16437299999999999</c:v>
                </c:pt>
                <c:pt idx="7147">
                  <c:v>0.16453199999999998</c:v>
                </c:pt>
                <c:pt idx="7148">
                  <c:v>0.16469049999999999</c:v>
                </c:pt>
                <c:pt idx="7149">
                  <c:v>0.16484199999999999</c:v>
                </c:pt>
                <c:pt idx="7150">
                  <c:v>0.16499299999999997</c:v>
                </c:pt>
                <c:pt idx="7151">
                  <c:v>0.1651465</c:v>
                </c:pt>
                <c:pt idx="7152">
                  <c:v>0.16530600000000001</c:v>
                </c:pt>
                <c:pt idx="7153">
                  <c:v>0.16546</c:v>
                </c:pt>
                <c:pt idx="7154">
                  <c:v>0.16561299999999998</c:v>
                </c:pt>
                <c:pt idx="7155">
                  <c:v>0.16575750000000003</c:v>
                </c:pt>
                <c:pt idx="7156">
                  <c:v>0.165909</c:v>
                </c:pt>
                <c:pt idx="7157">
                  <c:v>0.16606100000000004</c:v>
                </c:pt>
                <c:pt idx="7158">
                  <c:v>0.16620950000000004</c:v>
                </c:pt>
                <c:pt idx="7159">
                  <c:v>0.16635650000000005</c:v>
                </c:pt>
                <c:pt idx="7160">
                  <c:v>0.16650850000000006</c:v>
                </c:pt>
                <c:pt idx="7161">
                  <c:v>0.16665350000000007</c:v>
                </c:pt>
                <c:pt idx="7162">
                  <c:v>0.16679950000000004</c:v>
                </c:pt>
                <c:pt idx="7163">
                  <c:v>0.16693350000000001</c:v>
                </c:pt>
                <c:pt idx="7164">
                  <c:v>0.16708100000000001</c:v>
                </c:pt>
                <c:pt idx="7165">
                  <c:v>0.16721749999999999</c:v>
                </c:pt>
                <c:pt idx="7166">
                  <c:v>0.16735949999999999</c:v>
                </c:pt>
                <c:pt idx="7167">
                  <c:v>0.16750199999999996</c:v>
                </c:pt>
                <c:pt idx="7168">
                  <c:v>0.16764099999999996</c:v>
                </c:pt>
                <c:pt idx="7169">
                  <c:v>0.16777099999999995</c:v>
                </c:pt>
                <c:pt idx="7170">
                  <c:v>0.16790399999999994</c:v>
                </c:pt>
                <c:pt idx="7171">
                  <c:v>0.16803399999999996</c:v>
                </c:pt>
                <c:pt idx="7172">
                  <c:v>0.16815699999999997</c:v>
                </c:pt>
                <c:pt idx="7173">
                  <c:v>0.16828749999999995</c:v>
                </c:pt>
                <c:pt idx="7174">
                  <c:v>0.16841349999999994</c:v>
                </c:pt>
                <c:pt idx="7175">
                  <c:v>0.16853699999999996</c:v>
                </c:pt>
                <c:pt idx="7176">
                  <c:v>0.16864749999999998</c:v>
                </c:pt>
                <c:pt idx="7177">
                  <c:v>0.16877449999999997</c:v>
                </c:pt>
                <c:pt idx="7178">
                  <c:v>0.16889699999999996</c:v>
                </c:pt>
                <c:pt idx="7179">
                  <c:v>0.16902249999999999</c:v>
                </c:pt>
                <c:pt idx="7180">
                  <c:v>0.16914499999999999</c:v>
                </c:pt>
                <c:pt idx="7181">
                  <c:v>0.1692755</c:v>
                </c:pt>
                <c:pt idx="7182">
                  <c:v>0.1693945</c:v>
                </c:pt>
                <c:pt idx="7183">
                  <c:v>0.16950950000000004</c:v>
                </c:pt>
                <c:pt idx="7184">
                  <c:v>0.169622</c:v>
                </c:pt>
                <c:pt idx="7185">
                  <c:v>0.16973549999999998</c:v>
                </c:pt>
                <c:pt idx="7186">
                  <c:v>0.169846</c:v>
                </c:pt>
                <c:pt idx="7187">
                  <c:v>0.16995350000000006</c:v>
                </c:pt>
                <c:pt idx="7188">
                  <c:v>0.17005450000000003</c:v>
                </c:pt>
                <c:pt idx="7189">
                  <c:v>0.17016600000000004</c:v>
                </c:pt>
                <c:pt idx="7190">
                  <c:v>0.17027600000000004</c:v>
                </c:pt>
                <c:pt idx="7191">
                  <c:v>0.17037349999999996</c:v>
                </c:pt>
                <c:pt idx="7192">
                  <c:v>0.17047599999999996</c:v>
                </c:pt>
                <c:pt idx="7193">
                  <c:v>0.17056850000000001</c:v>
                </c:pt>
                <c:pt idx="7194">
                  <c:v>0.1706685</c:v>
                </c:pt>
                <c:pt idx="7195">
                  <c:v>0.17077349999999997</c:v>
                </c:pt>
                <c:pt idx="7196">
                  <c:v>0.17086399999999999</c:v>
                </c:pt>
                <c:pt idx="7197">
                  <c:v>0.17095349999999995</c:v>
                </c:pt>
                <c:pt idx="7198">
                  <c:v>0.17104250000000001</c:v>
                </c:pt>
                <c:pt idx="7199">
                  <c:v>0.17112299999999997</c:v>
                </c:pt>
                <c:pt idx="7200">
                  <c:v>0.17121299999999998</c:v>
                </c:pt>
                <c:pt idx="7201">
                  <c:v>0.1712735</c:v>
                </c:pt>
                <c:pt idx="7202">
                  <c:v>0.17135449999999999</c:v>
                </c:pt>
                <c:pt idx="7203">
                  <c:v>0.17143300000000003</c:v>
                </c:pt>
                <c:pt idx="7204">
                  <c:v>0.17151050000000004</c:v>
                </c:pt>
                <c:pt idx="7205">
                  <c:v>0.17158800000000007</c:v>
                </c:pt>
                <c:pt idx="7206">
                  <c:v>0.17166550000000005</c:v>
                </c:pt>
                <c:pt idx="7207">
                  <c:v>0.17173750000000004</c:v>
                </c:pt>
                <c:pt idx="7208">
                  <c:v>0.17181250000000003</c:v>
                </c:pt>
                <c:pt idx="7209">
                  <c:v>0.17186500000000002</c:v>
                </c:pt>
                <c:pt idx="7210">
                  <c:v>0.17193600000000001</c:v>
                </c:pt>
                <c:pt idx="7211">
                  <c:v>0.17199800000000004</c:v>
                </c:pt>
                <c:pt idx="7212">
                  <c:v>0.17206050000000001</c:v>
                </c:pt>
                <c:pt idx="7213">
                  <c:v>0.17212349999999998</c:v>
                </c:pt>
                <c:pt idx="7214">
                  <c:v>0.17218349999999996</c:v>
                </c:pt>
                <c:pt idx="7215">
                  <c:v>0.17224599999999998</c:v>
                </c:pt>
                <c:pt idx="7216">
                  <c:v>0.1723085</c:v>
                </c:pt>
                <c:pt idx="7217">
                  <c:v>0.17236599999999999</c:v>
                </c:pt>
                <c:pt idx="7218">
                  <c:v>0.17242049999999998</c:v>
                </c:pt>
                <c:pt idx="7219">
                  <c:v>0.17247599999999999</c:v>
                </c:pt>
                <c:pt idx="7220">
                  <c:v>0.17252399999999998</c:v>
                </c:pt>
                <c:pt idx="7221">
                  <c:v>0.17257649999999999</c:v>
                </c:pt>
                <c:pt idx="7222">
                  <c:v>0.17262199999999997</c:v>
                </c:pt>
                <c:pt idx="7223">
                  <c:v>0.1726635</c:v>
                </c:pt>
                <c:pt idx="7224">
                  <c:v>0.1727215</c:v>
                </c:pt>
                <c:pt idx="7225">
                  <c:v>0.1727785</c:v>
                </c:pt>
                <c:pt idx="7226">
                  <c:v>0.17283400000000002</c:v>
                </c:pt>
                <c:pt idx="7227">
                  <c:v>0.17288700000000001</c:v>
                </c:pt>
                <c:pt idx="7228">
                  <c:v>0.17294300000000007</c:v>
                </c:pt>
                <c:pt idx="7229">
                  <c:v>0.17299550000000011</c:v>
                </c:pt>
                <c:pt idx="7230">
                  <c:v>0.17303850000000012</c:v>
                </c:pt>
                <c:pt idx="7231">
                  <c:v>0.17309500000000008</c:v>
                </c:pt>
                <c:pt idx="7232">
                  <c:v>0.17313550000000005</c:v>
                </c:pt>
                <c:pt idx="7233">
                  <c:v>0.17317600000000011</c:v>
                </c:pt>
                <c:pt idx="7234">
                  <c:v>0.17321950000000005</c:v>
                </c:pt>
                <c:pt idx="7235">
                  <c:v>0.17325300000000005</c:v>
                </c:pt>
                <c:pt idx="7236">
                  <c:v>0.17329050000000007</c:v>
                </c:pt>
                <c:pt idx="7237">
                  <c:v>0.17332700000000004</c:v>
                </c:pt>
                <c:pt idx="7238">
                  <c:v>0.1733615</c:v>
                </c:pt>
                <c:pt idx="7239">
                  <c:v>0.1733915</c:v>
                </c:pt>
                <c:pt idx="7240">
                  <c:v>0.17342150000000003</c:v>
                </c:pt>
                <c:pt idx="7241">
                  <c:v>0.17344700000000002</c:v>
                </c:pt>
                <c:pt idx="7242">
                  <c:v>0.17347000000000004</c:v>
                </c:pt>
                <c:pt idx="7243">
                  <c:v>0.17349900000000001</c:v>
                </c:pt>
                <c:pt idx="7244">
                  <c:v>0.17352449999999997</c:v>
                </c:pt>
                <c:pt idx="7245">
                  <c:v>0.17353950000000001</c:v>
                </c:pt>
                <c:pt idx="7246">
                  <c:v>0.17355399999999996</c:v>
                </c:pt>
                <c:pt idx="7247">
                  <c:v>0.17357699999999998</c:v>
                </c:pt>
                <c:pt idx="7248">
                  <c:v>0.173593</c:v>
                </c:pt>
                <c:pt idx="7249">
                  <c:v>0.17360799999999998</c:v>
                </c:pt>
                <c:pt idx="7250">
                  <c:v>0.17362649999999996</c:v>
                </c:pt>
                <c:pt idx="7251">
                  <c:v>0.17364149999999995</c:v>
                </c:pt>
                <c:pt idx="7252">
                  <c:v>0.17365199999999992</c:v>
                </c:pt>
                <c:pt idx="7253">
                  <c:v>0.1736349999999999</c:v>
                </c:pt>
                <c:pt idx="7254">
                  <c:v>0.17366749999999992</c:v>
                </c:pt>
                <c:pt idx="7255">
                  <c:v>0.1736784999999999</c:v>
                </c:pt>
                <c:pt idx="7256">
                  <c:v>0.17368449999999988</c:v>
                </c:pt>
                <c:pt idx="7257">
                  <c:v>0.17369549999999986</c:v>
                </c:pt>
                <c:pt idx="7258">
                  <c:v>0.17370349999999987</c:v>
                </c:pt>
                <c:pt idx="7259">
                  <c:v>0.17372849999999984</c:v>
                </c:pt>
                <c:pt idx="7260">
                  <c:v>0.17373849999999988</c:v>
                </c:pt>
                <c:pt idx="7261">
                  <c:v>0.1737544999999999</c:v>
                </c:pt>
                <c:pt idx="7262">
                  <c:v>0.17376799999999989</c:v>
                </c:pt>
                <c:pt idx="7263">
                  <c:v>0.17378299999999985</c:v>
                </c:pt>
                <c:pt idx="7264">
                  <c:v>0.1737969999999999</c:v>
                </c:pt>
                <c:pt idx="7265">
                  <c:v>0.17381949999999993</c:v>
                </c:pt>
                <c:pt idx="7266">
                  <c:v>0.17383599999999994</c:v>
                </c:pt>
                <c:pt idx="7267">
                  <c:v>0.17382949999999994</c:v>
                </c:pt>
                <c:pt idx="7268">
                  <c:v>0.17384599999999992</c:v>
                </c:pt>
                <c:pt idx="7269">
                  <c:v>0.17386299999999991</c:v>
                </c:pt>
                <c:pt idx="7270">
                  <c:v>0.17387499999999995</c:v>
                </c:pt>
                <c:pt idx="7271">
                  <c:v>0.17389049999999998</c:v>
                </c:pt>
                <c:pt idx="7272">
                  <c:v>0.17390799999999995</c:v>
                </c:pt>
                <c:pt idx="7273">
                  <c:v>0.17392299999999999</c:v>
                </c:pt>
                <c:pt idx="7274">
                  <c:v>0.17393999999999996</c:v>
                </c:pt>
                <c:pt idx="7275">
                  <c:v>0.17395749999999996</c:v>
                </c:pt>
                <c:pt idx="7276">
                  <c:v>0.17397799999999997</c:v>
                </c:pt>
                <c:pt idx="7277">
                  <c:v>0.17399849999999997</c:v>
                </c:pt>
                <c:pt idx="7278">
                  <c:v>0.17402199999999998</c:v>
                </c:pt>
                <c:pt idx="7279">
                  <c:v>0.17402999999999996</c:v>
                </c:pt>
                <c:pt idx="7280">
                  <c:v>0.1740539999999999</c:v>
                </c:pt>
                <c:pt idx="7281">
                  <c:v>0.1740779999999999</c:v>
                </c:pt>
                <c:pt idx="7282">
                  <c:v>0.17410349999999991</c:v>
                </c:pt>
                <c:pt idx="7283">
                  <c:v>0.17412649999999993</c:v>
                </c:pt>
                <c:pt idx="7284">
                  <c:v>0.17415299999999995</c:v>
                </c:pt>
                <c:pt idx="7285">
                  <c:v>0.17417649999999996</c:v>
                </c:pt>
                <c:pt idx="7286">
                  <c:v>0.17420499999999994</c:v>
                </c:pt>
                <c:pt idx="7287">
                  <c:v>0.17425799999999991</c:v>
                </c:pt>
                <c:pt idx="7288">
                  <c:v>0.17428199999999996</c:v>
                </c:pt>
                <c:pt idx="7289">
                  <c:v>0.17430799999999999</c:v>
                </c:pt>
                <c:pt idx="7290">
                  <c:v>0.17433449999999998</c:v>
                </c:pt>
                <c:pt idx="7291">
                  <c:v>0.17438799999999996</c:v>
                </c:pt>
                <c:pt idx="7292">
                  <c:v>0.17441449999999997</c:v>
                </c:pt>
                <c:pt idx="7293">
                  <c:v>0.17443899999999996</c:v>
                </c:pt>
                <c:pt idx="7294">
                  <c:v>0.17446499999999998</c:v>
                </c:pt>
                <c:pt idx="7295">
                  <c:v>0.17449099999999998</c:v>
                </c:pt>
                <c:pt idx="7296">
                  <c:v>0.17451799999999998</c:v>
                </c:pt>
                <c:pt idx="7297">
                  <c:v>0.17454449999999994</c:v>
                </c:pt>
                <c:pt idx="7298">
                  <c:v>0.17456849999999999</c:v>
                </c:pt>
                <c:pt idx="7299">
                  <c:v>0.17459949999999999</c:v>
                </c:pt>
                <c:pt idx="7300">
                  <c:v>0.17464150000000001</c:v>
                </c:pt>
                <c:pt idx="7301">
                  <c:v>0.17467399999999997</c:v>
                </c:pt>
                <c:pt idx="7302">
                  <c:v>0.17470949999999999</c:v>
                </c:pt>
                <c:pt idx="7303">
                  <c:v>0.17474449999999997</c:v>
                </c:pt>
                <c:pt idx="7304">
                  <c:v>0.17477899999999993</c:v>
                </c:pt>
                <c:pt idx="7305">
                  <c:v>0.17481299999999997</c:v>
                </c:pt>
                <c:pt idx="7306">
                  <c:v>0.17484749999999993</c:v>
                </c:pt>
                <c:pt idx="7307">
                  <c:v>0.17488399999999996</c:v>
                </c:pt>
                <c:pt idx="7308">
                  <c:v>0.17492449999999996</c:v>
                </c:pt>
                <c:pt idx="7309">
                  <c:v>0.17497149999999992</c:v>
                </c:pt>
                <c:pt idx="7310">
                  <c:v>0.17500999999999994</c:v>
                </c:pt>
                <c:pt idx="7311">
                  <c:v>0.17505049999999994</c:v>
                </c:pt>
                <c:pt idx="7312">
                  <c:v>0.17509249999999996</c:v>
                </c:pt>
                <c:pt idx="7313">
                  <c:v>0.17512949999999997</c:v>
                </c:pt>
                <c:pt idx="7314">
                  <c:v>0.1751645</c:v>
                </c:pt>
                <c:pt idx="7315">
                  <c:v>0.17520449999999993</c:v>
                </c:pt>
                <c:pt idx="7316">
                  <c:v>0.17524099999999992</c:v>
                </c:pt>
                <c:pt idx="7317">
                  <c:v>0.17527849999999995</c:v>
                </c:pt>
                <c:pt idx="7318">
                  <c:v>0.17531299999999994</c:v>
                </c:pt>
                <c:pt idx="7319">
                  <c:v>0.17535349999999991</c:v>
                </c:pt>
                <c:pt idx="7320">
                  <c:v>0.17539049999999992</c:v>
                </c:pt>
                <c:pt idx="7321">
                  <c:v>0.17542099999999991</c:v>
                </c:pt>
                <c:pt idx="7322">
                  <c:v>0.17545249999999993</c:v>
                </c:pt>
                <c:pt idx="7323">
                  <c:v>0.17548399999999995</c:v>
                </c:pt>
                <c:pt idx="7324">
                  <c:v>0.17550999999999992</c:v>
                </c:pt>
                <c:pt idx="7325">
                  <c:v>0.17553799999999994</c:v>
                </c:pt>
                <c:pt idx="7326">
                  <c:v>0.17556849999999993</c:v>
                </c:pt>
                <c:pt idx="7327">
                  <c:v>0.17561149999999998</c:v>
                </c:pt>
                <c:pt idx="7328">
                  <c:v>0.17564999999999997</c:v>
                </c:pt>
                <c:pt idx="7329">
                  <c:v>0.17567099999999997</c:v>
                </c:pt>
                <c:pt idx="7330">
                  <c:v>0.17569599999999994</c:v>
                </c:pt>
                <c:pt idx="7331">
                  <c:v>0.17570949999999996</c:v>
                </c:pt>
                <c:pt idx="7332">
                  <c:v>0.17573799999999995</c:v>
                </c:pt>
                <c:pt idx="7333">
                  <c:v>0.17575999999999994</c:v>
                </c:pt>
                <c:pt idx="7334">
                  <c:v>0.17578399999999991</c:v>
                </c:pt>
                <c:pt idx="7335">
                  <c:v>0.17581399999999991</c:v>
                </c:pt>
                <c:pt idx="7336">
                  <c:v>0.17583599999999994</c:v>
                </c:pt>
                <c:pt idx="7337">
                  <c:v>0.17585999999999991</c:v>
                </c:pt>
                <c:pt idx="7338">
                  <c:v>0.17588499999999993</c:v>
                </c:pt>
                <c:pt idx="7339">
                  <c:v>0.17591249999999992</c:v>
                </c:pt>
                <c:pt idx="7340">
                  <c:v>0.17593249999999991</c:v>
                </c:pt>
                <c:pt idx="7341">
                  <c:v>0.17595949999999988</c:v>
                </c:pt>
                <c:pt idx="7342">
                  <c:v>0.17598299999999989</c:v>
                </c:pt>
                <c:pt idx="7343">
                  <c:v>0.17601049999999979</c:v>
                </c:pt>
                <c:pt idx="7344">
                  <c:v>0.17603999999999981</c:v>
                </c:pt>
                <c:pt idx="7345">
                  <c:v>0.17607199999999984</c:v>
                </c:pt>
                <c:pt idx="7346">
                  <c:v>0.17610599999999985</c:v>
                </c:pt>
                <c:pt idx="7347">
                  <c:v>0.17613749999999981</c:v>
                </c:pt>
                <c:pt idx="7348">
                  <c:v>0.17616949999999984</c:v>
                </c:pt>
                <c:pt idx="7349">
                  <c:v>0.17621899999999982</c:v>
                </c:pt>
                <c:pt idx="7350">
                  <c:v>0.17625349999999984</c:v>
                </c:pt>
                <c:pt idx="7351">
                  <c:v>0.17628899999999983</c:v>
                </c:pt>
                <c:pt idx="7352">
                  <c:v>0.17631499999999986</c:v>
                </c:pt>
                <c:pt idx="7353">
                  <c:v>0.17634849999999985</c:v>
                </c:pt>
                <c:pt idx="7354">
                  <c:v>0.17637999999999987</c:v>
                </c:pt>
                <c:pt idx="7355">
                  <c:v>0.17634149999999987</c:v>
                </c:pt>
                <c:pt idx="7356">
                  <c:v>0.17637649999999991</c:v>
                </c:pt>
                <c:pt idx="7357">
                  <c:v>0.17641049999999991</c:v>
                </c:pt>
                <c:pt idx="7358">
                  <c:v>0.17644899999999988</c:v>
                </c:pt>
                <c:pt idx="7359">
                  <c:v>0.17648649999999988</c:v>
                </c:pt>
                <c:pt idx="7360">
                  <c:v>0.17650299999999994</c:v>
                </c:pt>
                <c:pt idx="7361">
                  <c:v>0.17653599999999997</c:v>
                </c:pt>
                <c:pt idx="7362">
                  <c:v>0.17656799999999995</c:v>
                </c:pt>
                <c:pt idx="7363">
                  <c:v>0.17661149999999992</c:v>
                </c:pt>
                <c:pt idx="7364">
                  <c:v>0.17664299999999994</c:v>
                </c:pt>
                <c:pt idx="7365">
                  <c:v>0.17667749999999993</c:v>
                </c:pt>
                <c:pt idx="7366">
                  <c:v>0.17670599999999997</c:v>
                </c:pt>
                <c:pt idx="7367">
                  <c:v>0.17673049999999996</c:v>
                </c:pt>
                <c:pt idx="7368">
                  <c:v>0.17676349999999996</c:v>
                </c:pt>
                <c:pt idx="7369">
                  <c:v>0.1767999999999999</c:v>
                </c:pt>
                <c:pt idx="7370">
                  <c:v>0.17683449999999992</c:v>
                </c:pt>
                <c:pt idx="7371">
                  <c:v>0.17686949999999996</c:v>
                </c:pt>
                <c:pt idx="7372">
                  <c:v>0.17691399999999993</c:v>
                </c:pt>
                <c:pt idx="7373">
                  <c:v>0.17694549999999995</c:v>
                </c:pt>
                <c:pt idx="7374">
                  <c:v>0.17698299999999997</c:v>
                </c:pt>
                <c:pt idx="7375">
                  <c:v>0.17702049999999986</c:v>
                </c:pt>
                <c:pt idx="7376">
                  <c:v>0.17705499999999991</c:v>
                </c:pt>
                <c:pt idx="7377">
                  <c:v>0.17708849999999987</c:v>
                </c:pt>
                <c:pt idx="7378">
                  <c:v>0.17712399999999989</c:v>
                </c:pt>
                <c:pt idx="7379">
                  <c:v>0.17716049999999989</c:v>
                </c:pt>
                <c:pt idx="7380">
                  <c:v>0.17720249999999993</c:v>
                </c:pt>
                <c:pt idx="7381">
                  <c:v>0.17724649999999995</c:v>
                </c:pt>
                <c:pt idx="7382">
                  <c:v>0.17728099999999997</c:v>
                </c:pt>
                <c:pt idx="7383">
                  <c:v>0.17732849999999994</c:v>
                </c:pt>
                <c:pt idx="7384">
                  <c:v>0.17737849999999994</c:v>
                </c:pt>
                <c:pt idx="7385">
                  <c:v>0.17742849999999996</c:v>
                </c:pt>
                <c:pt idx="7386">
                  <c:v>0.17748199999999995</c:v>
                </c:pt>
                <c:pt idx="7387">
                  <c:v>0.17753449999999998</c:v>
                </c:pt>
                <c:pt idx="7388">
                  <c:v>0.17758550000000003</c:v>
                </c:pt>
                <c:pt idx="7389">
                  <c:v>0.17763500000000002</c:v>
                </c:pt>
                <c:pt idx="7390">
                  <c:v>0.17768100000000001</c:v>
                </c:pt>
                <c:pt idx="7391">
                  <c:v>0.17773649999999999</c:v>
                </c:pt>
                <c:pt idx="7392">
                  <c:v>0.17779</c:v>
                </c:pt>
                <c:pt idx="7393">
                  <c:v>0.17784750000000002</c:v>
                </c:pt>
                <c:pt idx="7394">
                  <c:v>0.17790400000000006</c:v>
                </c:pt>
                <c:pt idx="7395">
                  <c:v>0.17795500000000009</c:v>
                </c:pt>
                <c:pt idx="7396">
                  <c:v>0.17801650000000005</c:v>
                </c:pt>
                <c:pt idx="7397">
                  <c:v>0.17808150000000006</c:v>
                </c:pt>
                <c:pt idx="7398">
                  <c:v>0.17815100000000009</c:v>
                </c:pt>
                <c:pt idx="7399">
                  <c:v>0.17821250000000002</c:v>
                </c:pt>
                <c:pt idx="7400">
                  <c:v>0.17827550000000003</c:v>
                </c:pt>
                <c:pt idx="7401">
                  <c:v>0.17833300000000005</c:v>
                </c:pt>
                <c:pt idx="7402">
                  <c:v>0.17839650000000007</c:v>
                </c:pt>
                <c:pt idx="7403">
                  <c:v>0.17845700000000003</c:v>
                </c:pt>
                <c:pt idx="7404">
                  <c:v>0.17852600000000007</c:v>
                </c:pt>
                <c:pt idx="7405">
                  <c:v>0.17860550000000008</c:v>
                </c:pt>
                <c:pt idx="7406">
                  <c:v>0.17867000000000005</c:v>
                </c:pt>
                <c:pt idx="7407">
                  <c:v>0.17874050000000005</c:v>
                </c:pt>
                <c:pt idx="7408">
                  <c:v>0.17879300000000001</c:v>
                </c:pt>
                <c:pt idx="7409">
                  <c:v>0.1788805</c:v>
                </c:pt>
                <c:pt idx="7410">
                  <c:v>0.17895250000000001</c:v>
                </c:pt>
                <c:pt idx="7411">
                  <c:v>0.17902450000000003</c:v>
                </c:pt>
                <c:pt idx="7412">
                  <c:v>0.17909650000000002</c:v>
                </c:pt>
                <c:pt idx="7413">
                  <c:v>0.17916500000000002</c:v>
                </c:pt>
                <c:pt idx="7414">
                  <c:v>0.17923700000000006</c:v>
                </c:pt>
                <c:pt idx="7415">
                  <c:v>0.17932400000000004</c:v>
                </c:pt>
                <c:pt idx="7416">
                  <c:v>0.17938550000000003</c:v>
                </c:pt>
                <c:pt idx="7417">
                  <c:v>0.17945700000000006</c:v>
                </c:pt>
                <c:pt idx="7418">
                  <c:v>0.17953000000000002</c:v>
                </c:pt>
                <c:pt idx="7419">
                  <c:v>0.17960300000000004</c:v>
                </c:pt>
                <c:pt idx="7420">
                  <c:v>0.17968450000000005</c:v>
                </c:pt>
                <c:pt idx="7421">
                  <c:v>0.17976400000000006</c:v>
                </c:pt>
                <c:pt idx="7422">
                  <c:v>0.17983100000000005</c:v>
                </c:pt>
                <c:pt idx="7423">
                  <c:v>0.17991950000000004</c:v>
                </c:pt>
                <c:pt idx="7424">
                  <c:v>0.17998400000000003</c:v>
                </c:pt>
                <c:pt idx="7425">
                  <c:v>0.18004750000000003</c:v>
                </c:pt>
                <c:pt idx="7426">
                  <c:v>0.18011400000000002</c:v>
                </c:pt>
                <c:pt idx="7427">
                  <c:v>0.18019100000000005</c:v>
                </c:pt>
                <c:pt idx="7428">
                  <c:v>0.180256</c:v>
                </c:pt>
                <c:pt idx="7429">
                  <c:v>0.18034650000000002</c:v>
                </c:pt>
                <c:pt idx="7430">
                  <c:v>0.18041750000000004</c:v>
                </c:pt>
                <c:pt idx="7431">
                  <c:v>0.18048550000000002</c:v>
                </c:pt>
                <c:pt idx="7432">
                  <c:v>0.18056600000000003</c:v>
                </c:pt>
                <c:pt idx="7433">
                  <c:v>0.18064650000000004</c:v>
                </c:pt>
                <c:pt idx="7434">
                  <c:v>0.18072500000000005</c:v>
                </c:pt>
                <c:pt idx="7435">
                  <c:v>0.18081400000000003</c:v>
                </c:pt>
                <c:pt idx="7436">
                  <c:v>0.18089150000000004</c:v>
                </c:pt>
                <c:pt idx="7437">
                  <c:v>0.18096800000000005</c:v>
                </c:pt>
                <c:pt idx="7438">
                  <c:v>0.18105050000000006</c:v>
                </c:pt>
                <c:pt idx="7439">
                  <c:v>0.1811305</c:v>
                </c:pt>
                <c:pt idx="7440">
                  <c:v>0.1812155</c:v>
                </c:pt>
                <c:pt idx="7441">
                  <c:v>0.18130100000000002</c:v>
                </c:pt>
                <c:pt idx="7442">
                  <c:v>0.18138899999999999</c:v>
                </c:pt>
                <c:pt idx="7443">
                  <c:v>0.18147150000000001</c:v>
                </c:pt>
                <c:pt idx="7444">
                  <c:v>0.181564</c:v>
                </c:pt>
                <c:pt idx="7445">
                  <c:v>0.1816575</c:v>
                </c:pt>
                <c:pt idx="7446">
                  <c:v>0.18174999999999999</c:v>
                </c:pt>
                <c:pt idx="7447">
                  <c:v>0.18183250000000001</c:v>
                </c:pt>
                <c:pt idx="7448">
                  <c:v>0.18191399999999999</c:v>
                </c:pt>
                <c:pt idx="7449">
                  <c:v>0.18199749999999998</c:v>
                </c:pt>
                <c:pt idx="7450">
                  <c:v>0.18208499999999997</c:v>
                </c:pt>
                <c:pt idx="7451">
                  <c:v>0.18217649999999999</c:v>
                </c:pt>
                <c:pt idx="7452">
                  <c:v>0.1822665</c:v>
                </c:pt>
                <c:pt idx="7453">
                  <c:v>0.18235049999999997</c:v>
                </c:pt>
                <c:pt idx="7454">
                  <c:v>0.1824325</c:v>
                </c:pt>
                <c:pt idx="7455">
                  <c:v>0.18251749999999997</c:v>
                </c:pt>
                <c:pt idx="7456">
                  <c:v>0.18261050000000001</c:v>
                </c:pt>
                <c:pt idx="7457">
                  <c:v>0.182701</c:v>
                </c:pt>
                <c:pt idx="7458">
                  <c:v>0.18279399999999998</c:v>
                </c:pt>
                <c:pt idx="7459">
                  <c:v>0.18287449999999997</c:v>
                </c:pt>
                <c:pt idx="7460">
                  <c:v>0.1829655</c:v>
                </c:pt>
                <c:pt idx="7461">
                  <c:v>0.18305149999999998</c:v>
                </c:pt>
                <c:pt idx="7462">
                  <c:v>0.18314399999999995</c:v>
                </c:pt>
                <c:pt idx="7463">
                  <c:v>0.183226</c:v>
                </c:pt>
                <c:pt idx="7464">
                  <c:v>0.1833205</c:v>
                </c:pt>
                <c:pt idx="7465">
                  <c:v>0.18341550000000006</c:v>
                </c:pt>
                <c:pt idx="7466">
                  <c:v>0.18350550000000004</c:v>
                </c:pt>
                <c:pt idx="7467">
                  <c:v>0.18360550000000003</c:v>
                </c:pt>
                <c:pt idx="7468">
                  <c:v>0.18369900000000008</c:v>
                </c:pt>
                <c:pt idx="7469">
                  <c:v>0.18379600000000007</c:v>
                </c:pt>
                <c:pt idx="7470">
                  <c:v>0.18389850000000008</c:v>
                </c:pt>
                <c:pt idx="7471">
                  <c:v>0.18400050000000007</c:v>
                </c:pt>
                <c:pt idx="7472">
                  <c:v>0.18410050000000008</c:v>
                </c:pt>
                <c:pt idx="7473">
                  <c:v>0.1842005000000001</c:v>
                </c:pt>
                <c:pt idx="7474">
                  <c:v>0.18430050000000012</c:v>
                </c:pt>
                <c:pt idx="7475">
                  <c:v>0.18433500000000014</c:v>
                </c:pt>
                <c:pt idx="7476">
                  <c:v>0.1844380000000001</c:v>
                </c:pt>
                <c:pt idx="7477">
                  <c:v>0.1845470000000001</c:v>
                </c:pt>
                <c:pt idx="7478">
                  <c:v>0.1846560000000001</c:v>
                </c:pt>
                <c:pt idx="7479">
                  <c:v>0.18478200000000006</c:v>
                </c:pt>
                <c:pt idx="7480">
                  <c:v>0.18489450000000004</c:v>
                </c:pt>
                <c:pt idx="7481">
                  <c:v>0.18500700000000006</c:v>
                </c:pt>
                <c:pt idx="7482">
                  <c:v>0.18511900000000003</c:v>
                </c:pt>
                <c:pt idx="7483">
                  <c:v>0.18523050000000005</c:v>
                </c:pt>
                <c:pt idx="7484">
                  <c:v>0.18534200000000006</c:v>
                </c:pt>
                <c:pt idx="7485">
                  <c:v>0.18545550000000005</c:v>
                </c:pt>
                <c:pt idx="7486">
                  <c:v>0.18556450000000005</c:v>
                </c:pt>
                <c:pt idx="7487">
                  <c:v>0.18566600000000005</c:v>
                </c:pt>
                <c:pt idx="7488">
                  <c:v>0.18578050000000002</c:v>
                </c:pt>
                <c:pt idx="7489">
                  <c:v>0.18589800000000004</c:v>
                </c:pt>
                <c:pt idx="7490">
                  <c:v>0.18602000000000005</c:v>
                </c:pt>
                <c:pt idx="7491">
                  <c:v>0.18611300000000003</c:v>
                </c:pt>
                <c:pt idx="7492">
                  <c:v>0.18623400000000007</c:v>
                </c:pt>
                <c:pt idx="7493">
                  <c:v>0.18635950000000009</c:v>
                </c:pt>
                <c:pt idx="7494">
                  <c:v>0.18648500000000007</c:v>
                </c:pt>
                <c:pt idx="7495">
                  <c:v>0.18661950000000008</c:v>
                </c:pt>
                <c:pt idx="7496">
                  <c:v>0.18674350000000006</c:v>
                </c:pt>
                <c:pt idx="7497">
                  <c:v>0.18686200000000006</c:v>
                </c:pt>
                <c:pt idx="7498">
                  <c:v>0.18698350000000008</c:v>
                </c:pt>
                <c:pt idx="7499">
                  <c:v>0.18711300000000008</c:v>
                </c:pt>
                <c:pt idx="7500">
                  <c:v>0.18723550000000005</c:v>
                </c:pt>
                <c:pt idx="7501">
                  <c:v>0.18736200000000008</c:v>
                </c:pt>
                <c:pt idx="7502">
                  <c:v>0.18748550000000005</c:v>
                </c:pt>
                <c:pt idx="7503">
                  <c:v>0.18760600000000008</c:v>
                </c:pt>
                <c:pt idx="7504">
                  <c:v>0.1877275000000001</c:v>
                </c:pt>
                <c:pt idx="7505">
                  <c:v>0.18785350000000012</c:v>
                </c:pt>
                <c:pt idx="7506">
                  <c:v>0.18797450000000016</c:v>
                </c:pt>
                <c:pt idx="7507">
                  <c:v>0.18809800000000018</c:v>
                </c:pt>
                <c:pt idx="7508">
                  <c:v>0.18819950000000013</c:v>
                </c:pt>
                <c:pt idx="7509">
                  <c:v>0.18831400000000012</c:v>
                </c:pt>
                <c:pt idx="7510">
                  <c:v>0.18843300000000013</c:v>
                </c:pt>
                <c:pt idx="7511">
                  <c:v>0.18856400000000015</c:v>
                </c:pt>
                <c:pt idx="7512">
                  <c:v>0.18868300000000013</c:v>
                </c:pt>
                <c:pt idx="7513">
                  <c:v>0.18880250000000015</c:v>
                </c:pt>
                <c:pt idx="7514">
                  <c:v>0.18893050000000014</c:v>
                </c:pt>
                <c:pt idx="7515">
                  <c:v>0.18905250000000018</c:v>
                </c:pt>
                <c:pt idx="7516">
                  <c:v>0.18917400000000012</c:v>
                </c:pt>
                <c:pt idx="7517">
                  <c:v>0.18929950000000012</c:v>
                </c:pt>
                <c:pt idx="7518">
                  <c:v>0.18942450000000011</c:v>
                </c:pt>
                <c:pt idx="7519">
                  <c:v>0.18954350000000011</c:v>
                </c:pt>
                <c:pt idx="7520">
                  <c:v>0.18966400000000011</c:v>
                </c:pt>
                <c:pt idx="7521">
                  <c:v>0.18979550000000006</c:v>
                </c:pt>
                <c:pt idx="7522">
                  <c:v>0.18992450000000005</c:v>
                </c:pt>
                <c:pt idx="7523">
                  <c:v>0.1901075000000001</c:v>
                </c:pt>
                <c:pt idx="7524">
                  <c:v>0.1902400000000001</c:v>
                </c:pt>
                <c:pt idx="7525">
                  <c:v>0.19037700000000007</c:v>
                </c:pt>
                <c:pt idx="7526">
                  <c:v>0.19051300000000015</c:v>
                </c:pt>
                <c:pt idx="7527">
                  <c:v>0.19063150000000012</c:v>
                </c:pt>
                <c:pt idx="7528">
                  <c:v>0.19075900000000015</c:v>
                </c:pt>
                <c:pt idx="7529">
                  <c:v>0.19089700000000007</c:v>
                </c:pt>
                <c:pt idx="7530">
                  <c:v>0.19103200000000004</c:v>
                </c:pt>
                <c:pt idx="7531">
                  <c:v>0.19118250000000003</c:v>
                </c:pt>
                <c:pt idx="7532">
                  <c:v>0.19131000000000004</c:v>
                </c:pt>
                <c:pt idx="7533">
                  <c:v>0.19144100000000006</c:v>
                </c:pt>
                <c:pt idx="7534">
                  <c:v>0.19157350000000009</c:v>
                </c:pt>
                <c:pt idx="7535">
                  <c:v>0.1917045</c:v>
                </c:pt>
                <c:pt idx="7536">
                  <c:v>0.19183350000000005</c:v>
                </c:pt>
                <c:pt idx="7537">
                  <c:v>0.19197250000000005</c:v>
                </c:pt>
                <c:pt idx="7538">
                  <c:v>0.19210350000000009</c:v>
                </c:pt>
                <c:pt idx="7539">
                  <c:v>0.19223250000000008</c:v>
                </c:pt>
                <c:pt idx="7540">
                  <c:v>0.19236400000000003</c:v>
                </c:pt>
                <c:pt idx="7541">
                  <c:v>0.19249600000000006</c:v>
                </c:pt>
                <c:pt idx="7542">
                  <c:v>0.19262400000000007</c:v>
                </c:pt>
                <c:pt idx="7543">
                  <c:v>0.19274750000000007</c:v>
                </c:pt>
                <c:pt idx="7544">
                  <c:v>0.19286900000000007</c:v>
                </c:pt>
                <c:pt idx="7545">
                  <c:v>0.19299400000000008</c:v>
                </c:pt>
                <c:pt idx="7546">
                  <c:v>0.1931180000000001</c:v>
                </c:pt>
                <c:pt idx="7547">
                  <c:v>0.1932445000000001</c:v>
                </c:pt>
                <c:pt idx="7548">
                  <c:v>0.19337050000000017</c:v>
                </c:pt>
                <c:pt idx="7549">
                  <c:v>0.19348100000000015</c:v>
                </c:pt>
                <c:pt idx="7550">
                  <c:v>0.1936260000000001</c:v>
                </c:pt>
                <c:pt idx="7551">
                  <c:v>0.19374950000000013</c:v>
                </c:pt>
                <c:pt idx="7552">
                  <c:v>0.19387650000000015</c:v>
                </c:pt>
                <c:pt idx="7553">
                  <c:v>0.19400700000000007</c:v>
                </c:pt>
                <c:pt idx="7554">
                  <c:v>0.19413750000000007</c:v>
                </c:pt>
                <c:pt idx="7555">
                  <c:v>0.19434150000000008</c:v>
                </c:pt>
                <c:pt idx="7556">
                  <c:v>0.19447000000000009</c:v>
                </c:pt>
                <c:pt idx="7557">
                  <c:v>0.19459750000000003</c:v>
                </c:pt>
                <c:pt idx="7558">
                  <c:v>0.19472200000000009</c:v>
                </c:pt>
                <c:pt idx="7559">
                  <c:v>0.19485050000000004</c:v>
                </c:pt>
                <c:pt idx="7560">
                  <c:v>0.19498850000000009</c:v>
                </c:pt>
                <c:pt idx="7561">
                  <c:v>0.19512050000000006</c:v>
                </c:pt>
                <c:pt idx="7562">
                  <c:v>0.19525050000000005</c:v>
                </c:pt>
                <c:pt idx="7563">
                  <c:v>0.19538550000000007</c:v>
                </c:pt>
                <c:pt idx="7564">
                  <c:v>0.19551650000000009</c:v>
                </c:pt>
                <c:pt idx="7565">
                  <c:v>0.19564950000000006</c:v>
                </c:pt>
                <c:pt idx="7566">
                  <c:v>0.19578450000000008</c:v>
                </c:pt>
                <c:pt idx="7567">
                  <c:v>0.19591799999999998</c:v>
                </c:pt>
                <c:pt idx="7568">
                  <c:v>0.19605150000000002</c:v>
                </c:pt>
                <c:pt idx="7569">
                  <c:v>0.19618300000000002</c:v>
                </c:pt>
                <c:pt idx="7570">
                  <c:v>0.19631849999999995</c:v>
                </c:pt>
                <c:pt idx="7571">
                  <c:v>0.19645099999999999</c:v>
                </c:pt>
                <c:pt idx="7572">
                  <c:v>0.19657800000000003</c:v>
                </c:pt>
                <c:pt idx="7573">
                  <c:v>0.19670799999999997</c:v>
                </c:pt>
                <c:pt idx="7574">
                  <c:v>0.19684100000000002</c:v>
                </c:pt>
                <c:pt idx="7575">
                  <c:v>0.19695599999999996</c:v>
                </c:pt>
                <c:pt idx="7576">
                  <c:v>0.1970865</c:v>
                </c:pt>
                <c:pt idx="7577">
                  <c:v>0.19721949999999999</c:v>
                </c:pt>
                <c:pt idx="7578">
                  <c:v>0.19735099999999994</c:v>
                </c:pt>
                <c:pt idx="7579">
                  <c:v>0.19748049999999995</c:v>
                </c:pt>
                <c:pt idx="7580">
                  <c:v>0.19761049999999994</c:v>
                </c:pt>
                <c:pt idx="7581">
                  <c:v>0.19774299999999989</c:v>
                </c:pt>
                <c:pt idx="7582">
                  <c:v>0.19787649999999996</c:v>
                </c:pt>
                <c:pt idx="7583">
                  <c:v>0.19804849999999991</c:v>
                </c:pt>
                <c:pt idx="7584">
                  <c:v>0.19817149999999992</c:v>
                </c:pt>
                <c:pt idx="7585">
                  <c:v>0.19829099999999997</c:v>
                </c:pt>
                <c:pt idx="7586">
                  <c:v>0.19840949999999993</c:v>
                </c:pt>
                <c:pt idx="7587">
                  <c:v>0.19853099999999999</c:v>
                </c:pt>
                <c:pt idx="7588">
                  <c:v>0.19865499999999991</c:v>
                </c:pt>
                <c:pt idx="7589">
                  <c:v>0.19877999999999993</c:v>
                </c:pt>
                <c:pt idx="7590">
                  <c:v>0.19890549999999999</c:v>
                </c:pt>
                <c:pt idx="7591">
                  <c:v>0.19904599999999995</c:v>
                </c:pt>
                <c:pt idx="7592">
                  <c:v>0.19917199999999999</c:v>
                </c:pt>
                <c:pt idx="7593">
                  <c:v>0.19929049999999995</c:v>
                </c:pt>
                <c:pt idx="7594">
                  <c:v>0.19940649999999999</c:v>
                </c:pt>
                <c:pt idx="7595">
                  <c:v>0.19951999999999998</c:v>
                </c:pt>
                <c:pt idx="7596">
                  <c:v>0.19963699999999998</c:v>
                </c:pt>
                <c:pt idx="7597">
                  <c:v>0.19975049999999997</c:v>
                </c:pt>
                <c:pt idx="7598">
                  <c:v>0.19986099999999996</c:v>
                </c:pt>
                <c:pt idx="7599">
                  <c:v>0.199989</c:v>
                </c:pt>
                <c:pt idx="7600">
                  <c:v>0.200102</c:v>
                </c:pt>
                <c:pt idx="7601">
                  <c:v>0.20022700000000002</c:v>
                </c:pt>
                <c:pt idx="7602">
                  <c:v>0.200347</c:v>
                </c:pt>
                <c:pt idx="7603">
                  <c:v>0.20047300000000004</c:v>
                </c:pt>
                <c:pt idx="7604">
                  <c:v>0.20059650000000004</c:v>
                </c:pt>
                <c:pt idx="7605">
                  <c:v>0.20070650000000007</c:v>
                </c:pt>
                <c:pt idx="7606">
                  <c:v>0.20082950000000008</c:v>
                </c:pt>
                <c:pt idx="7607">
                  <c:v>0.20094900000000007</c:v>
                </c:pt>
                <c:pt idx="7608">
                  <c:v>0.20107900000000004</c:v>
                </c:pt>
                <c:pt idx="7609">
                  <c:v>0.20119300000000009</c:v>
                </c:pt>
                <c:pt idx="7610">
                  <c:v>0.20130800000000007</c:v>
                </c:pt>
                <c:pt idx="7611">
                  <c:v>0.20141350000000002</c:v>
                </c:pt>
                <c:pt idx="7612">
                  <c:v>0.20152050000000007</c:v>
                </c:pt>
                <c:pt idx="7613">
                  <c:v>0.20162800000000008</c:v>
                </c:pt>
                <c:pt idx="7614">
                  <c:v>0.20174300000000009</c:v>
                </c:pt>
                <c:pt idx="7615">
                  <c:v>0.20183000000000006</c:v>
                </c:pt>
                <c:pt idx="7616">
                  <c:v>0.20194250000000011</c:v>
                </c:pt>
                <c:pt idx="7617">
                  <c:v>0.2020290000000001</c:v>
                </c:pt>
                <c:pt idx="7618">
                  <c:v>0.20212300000000011</c:v>
                </c:pt>
                <c:pt idx="7619">
                  <c:v>0.20221950000000011</c:v>
                </c:pt>
                <c:pt idx="7620">
                  <c:v>0.20231650000000009</c:v>
                </c:pt>
                <c:pt idx="7621">
                  <c:v>0.20240700000000011</c:v>
                </c:pt>
                <c:pt idx="7622">
                  <c:v>0.20250300000000007</c:v>
                </c:pt>
                <c:pt idx="7623">
                  <c:v>0.20258550000000006</c:v>
                </c:pt>
                <c:pt idx="7624">
                  <c:v>0.20268050000000007</c:v>
                </c:pt>
                <c:pt idx="7625">
                  <c:v>0.20277700000000007</c:v>
                </c:pt>
                <c:pt idx="7626">
                  <c:v>0.20286850000000001</c:v>
                </c:pt>
                <c:pt idx="7627">
                  <c:v>0.20296200000000003</c:v>
                </c:pt>
                <c:pt idx="7628">
                  <c:v>0.20303750000000001</c:v>
                </c:pt>
                <c:pt idx="7629">
                  <c:v>0.20309900000000003</c:v>
                </c:pt>
                <c:pt idx="7630">
                  <c:v>0.20318800000000001</c:v>
                </c:pt>
                <c:pt idx="7631">
                  <c:v>0.20326849999999999</c:v>
                </c:pt>
                <c:pt idx="7632">
                  <c:v>0.20342649999999998</c:v>
                </c:pt>
                <c:pt idx="7633">
                  <c:v>0.20349599999999998</c:v>
                </c:pt>
                <c:pt idx="7634">
                  <c:v>0.20356649999999998</c:v>
                </c:pt>
                <c:pt idx="7635">
                  <c:v>0.20363199999999992</c:v>
                </c:pt>
                <c:pt idx="7636">
                  <c:v>0.20369999999999994</c:v>
                </c:pt>
                <c:pt idx="7637">
                  <c:v>0.20376199999999986</c:v>
                </c:pt>
                <c:pt idx="7638">
                  <c:v>0.20382049999999988</c:v>
                </c:pt>
                <c:pt idx="7639">
                  <c:v>0.20388549999999991</c:v>
                </c:pt>
                <c:pt idx="7640">
                  <c:v>0.2039449999999999</c:v>
                </c:pt>
                <c:pt idx="7641">
                  <c:v>0.20400199999999991</c:v>
                </c:pt>
                <c:pt idx="7642">
                  <c:v>0.20406249999999992</c:v>
                </c:pt>
                <c:pt idx="7643">
                  <c:v>0.20411399999999993</c:v>
                </c:pt>
                <c:pt idx="7644">
                  <c:v>0.20416799999999996</c:v>
                </c:pt>
                <c:pt idx="7645">
                  <c:v>0.20422649999999995</c:v>
                </c:pt>
                <c:pt idx="7646">
                  <c:v>0.20427999999999993</c:v>
                </c:pt>
                <c:pt idx="7647">
                  <c:v>0.20433649999999989</c:v>
                </c:pt>
                <c:pt idx="7648">
                  <c:v>0.20439899999999991</c:v>
                </c:pt>
                <c:pt idx="7649">
                  <c:v>0.20445399999999989</c:v>
                </c:pt>
                <c:pt idx="7650">
                  <c:v>0.20450999999999986</c:v>
                </c:pt>
                <c:pt idx="7651">
                  <c:v>0.2045559999999999</c:v>
                </c:pt>
                <c:pt idx="7652">
                  <c:v>0.20460349999999991</c:v>
                </c:pt>
                <c:pt idx="7653">
                  <c:v>0.20464749999999995</c:v>
                </c:pt>
                <c:pt idx="7654">
                  <c:v>0.20469499999999993</c:v>
                </c:pt>
                <c:pt idx="7655">
                  <c:v>0.20475749999999998</c:v>
                </c:pt>
                <c:pt idx="7656">
                  <c:v>0.20480149999999994</c:v>
                </c:pt>
                <c:pt idx="7657">
                  <c:v>0.20484299999999994</c:v>
                </c:pt>
                <c:pt idx="7658">
                  <c:v>0.20487949999999991</c:v>
                </c:pt>
                <c:pt idx="7659">
                  <c:v>0.20491199999999987</c:v>
                </c:pt>
                <c:pt idx="7660">
                  <c:v>0.20496649999999988</c:v>
                </c:pt>
                <c:pt idx="7661">
                  <c:v>0.20500399999999988</c:v>
                </c:pt>
                <c:pt idx="7662">
                  <c:v>0.20503499999999991</c:v>
                </c:pt>
                <c:pt idx="7663">
                  <c:v>0.2050694999999999</c:v>
                </c:pt>
                <c:pt idx="7664">
                  <c:v>0.2050954999999999</c:v>
                </c:pt>
                <c:pt idx="7665">
                  <c:v>0.20512499999999989</c:v>
                </c:pt>
                <c:pt idx="7666">
                  <c:v>0.20516449999999989</c:v>
                </c:pt>
                <c:pt idx="7667">
                  <c:v>0.20519549999999989</c:v>
                </c:pt>
                <c:pt idx="7668">
                  <c:v>0.20521949999999986</c:v>
                </c:pt>
                <c:pt idx="7669">
                  <c:v>0.20524999999999988</c:v>
                </c:pt>
                <c:pt idx="7670">
                  <c:v>0.20527899999999988</c:v>
                </c:pt>
                <c:pt idx="7671">
                  <c:v>0.20530849999999989</c:v>
                </c:pt>
                <c:pt idx="7672">
                  <c:v>0.20533899999999988</c:v>
                </c:pt>
                <c:pt idx="7673">
                  <c:v>0.20536599999999988</c:v>
                </c:pt>
                <c:pt idx="7674">
                  <c:v>0.20539099999999991</c:v>
                </c:pt>
                <c:pt idx="7675">
                  <c:v>0.20548099999999989</c:v>
                </c:pt>
                <c:pt idx="7676">
                  <c:v>0.20550549999999995</c:v>
                </c:pt>
                <c:pt idx="7677">
                  <c:v>0.20551749999999991</c:v>
                </c:pt>
                <c:pt idx="7678">
                  <c:v>0.20553149999999992</c:v>
                </c:pt>
                <c:pt idx="7679">
                  <c:v>0.20553199999999991</c:v>
                </c:pt>
                <c:pt idx="7680">
                  <c:v>0.20554299999999992</c:v>
                </c:pt>
                <c:pt idx="7681">
                  <c:v>0.20555599999999991</c:v>
                </c:pt>
                <c:pt idx="7682">
                  <c:v>0.20556499999999991</c:v>
                </c:pt>
                <c:pt idx="7683">
                  <c:v>0.20557799999999993</c:v>
                </c:pt>
                <c:pt idx="7684">
                  <c:v>0.20558649999999992</c:v>
                </c:pt>
                <c:pt idx="7685">
                  <c:v>0.20559499999999989</c:v>
                </c:pt>
                <c:pt idx="7686">
                  <c:v>0.20560199999999992</c:v>
                </c:pt>
                <c:pt idx="7687">
                  <c:v>0.20559199999999994</c:v>
                </c:pt>
                <c:pt idx="7688">
                  <c:v>0.20559749999999993</c:v>
                </c:pt>
                <c:pt idx="7689">
                  <c:v>0.20559549999999993</c:v>
                </c:pt>
                <c:pt idx="7690">
                  <c:v>0.20558949999999993</c:v>
                </c:pt>
                <c:pt idx="7691">
                  <c:v>0.20558599999999991</c:v>
                </c:pt>
                <c:pt idx="7692">
                  <c:v>0.20557549999999991</c:v>
                </c:pt>
                <c:pt idx="7693">
                  <c:v>0.20556299999999988</c:v>
                </c:pt>
                <c:pt idx="7694">
                  <c:v>0.2055479999999999</c:v>
                </c:pt>
                <c:pt idx="7695">
                  <c:v>0.20552299999999993</c:v>
                </c:pt>
                <c:pt idx="7696">
                  <c:v>0.20550799999999989</c:v>
                </c:pt>
                <c:pt idx="7697">
                  <c:v>0.20550549999999987</c:v>
                </c:pt>
                <c:pt idx="7698">
                  <c:v>0.20549999999999982</c:v>
                </c:pt>
                <c:pt idx="7699">
                  <c:v>0.20548399999999986</c:v>
                </c:pt>
                <c:pt idx="7700">
                  <c:v>0.20546949999999986</c:v>
                </c:pt>
                <c:pt idx="7701">
                  <c:v>0.20545399999999986</c:v>
                </c:pt>
                <c:pt idx="7702">
                  <c:v>0.20543449999999988</c:v>
                </c:pt>
                <c:pt idx="7703">
                  <c:v>0.20541549999999986</c:v>
                </c:pt>
                <c:pt idx="7704">
                  <c:v>0.2053994999999999</c:v>
                </c:pt>
                <c:pt idx="7705">
                  <c:v>0.20537849999999991</c:v>
                </c:pt>
                <c:pt idx="7706">
                  <c:v>0.20536699999999997</c:v>
                </c:pt>
                <c:pt idx="7707">
                  <c:v>0.20534499999999994</c:v>
                </c:pt>
                <c:pt idx="7708">
                  <c:v>0.20533749999999995</c:v>
                </c:pt>
                <c:pt idx="7709">
                  <c:v>0.20531349999999995</c:v>
                </c:pt>
                <c:pt idx="7710">
                  <c:v>0.20529099999999997</c:v>
                </c:pt>
                <c:pt idx="7711">
                  <c:v>0.20525549999999995</c:v>
                </c:pt>
                <c:pt idx="7712">
                  <c:v>0.20523899999999995</c:v>
                </c:pt>
                <c:pt idx="7713">
                  <c:v>0.20521299999999992</c:v>
                </c:pt>
                <c:pt idx="7714">
                  <c:v>0.20518299999999992</c:v>
                </c:pt>
                <c:pt idx="7715">
                  <c:v>0.20515849999999994</c:v>
                </c:pt>
                <c:pt idx="7716">
                  <c:v>0.2051339999999999</c:v>
                </c:pt>
                <c:pt idx="7717">
                  <c:v>0.20510399999999993</c:v>
                </c:pt>
                <c:pt idx="7718">
                  <c:v>0.20507299999999995</c:v>
                </c:pt>
                <c:pt idx="7719">
                  <c:v>0.20504399999999992</c:v>
                </c:pt>
                <c:pt idx="7720">
                  <c:v>0.20501199999999994</c:v>
                </c:pt>
                <c:pt idx="7721">
                  <c:v>0.20497549999999989</c:v>
                </c:pt>
                <c:pt idx="7722">
                  <c:v>0.20493749999999991</c:v>
                </c:pt>
                <c:pt idx="7723">
                  <c:v>0.20484349999999987</c:v>
                </c:pt>
                <c:pt idx="7724">
                  <c:v>0.20480649999999989</c:v>
                </c:pt>
                <c:pt idx="7725">
                  <c:v>0.20477799999999988</c:v>
                </c:pt>
                <c:pt idx="7726">
                  <c:v>0.20473499999999986</c:v>
                </c:pt>
                <c:pt idx="7727">
                  <c:v>0.20469199999999987</c:v>
                </c:pt>
                <c:pt idx="7728">
                  <c:v>0.20465599999999984</c:v>
                </c:pt>
                <c:pt idx="7729">
                  <c:v>0.20461999999999983</c:v>
                </c:pt>
                <c:pt idx="7730">
                  <c:v>0.20458549999999981</c:v>
                </c:pt>
                <c:pt idx="7731">
                  <c:v>0.20454099999999983</c:v>
                </c:pt>
                <c:pt idx="7732">
                  <c:v>0.2045069999999998</c:v>
                </c:pt>
                <c:pt idx="7733">
                  <c:v>0.20447249999999978</c:v>
                </c:pt>
                <c:pt idx="7734">
                  <c:v>0.20443099999999984</c:v>
                </c:pt>
                <c:pt idx="7735">
                  <c:v>0.20440099999999983</c:v>
                </c:pt>
                <c:pt idx="7736">
                  <c:v>0.20436049999999983</c:v>
                </c:pt>
                <c:pt idx="7737">
                  <c:v>0.20430799999999982</c:v>
                </c:pt>
                <c:pt idx="7738">
                  <c:v>0.20426349999999985</c:v>
                </c:pt>
                <c:pt idx="7739">
                  <c:v>0.20421699999999984</c:v>
                </c:pt>
                <c:pt idx="7740">
                  <c:v>0.20418899999999984</c:v>
                </c:pt>
                <c:pt idx="7741">
                  <c:v>0.2041509999999998</c:v>
                </c:pt>
                <c:pt idx="7742">
                  <c:v>0.20411699999999983</c:v>
                </c:pt>
                <c:pt idx="7743">
                  <c:v>0.20408599999999985</c:v>
                </c:pt>
                <c:pt idx="7744">
                  <c:v>0.20404949999999986</c:v>
                </c:pt>
                <c:pt idx="7745">
                  <c:v>0.20400999999999986</c:v>
                </c:pt>
                <c:pt idx="7746">
                  <c:v>0.20396799999999984</c:v>
                </c:pt>
                <c:pt idx="7747">
                  <c:v>0.20392149999999987</c:v>
                </c:pt>
                <c:pt idx="7748">
                  <c:v>0.20387349999999987</c:v>
                </c:pt>
                <c:pt idx="7749">
                  <c:v>0.20383149999999983</c:v>
                </c:pt>
                <c:pt idx="7750">
                  <c:v>0.20376249999999985</c:v>
                </c:pt>
                <c:pt idx="7751">
                  <c:v>0.20371099999999986</c:v>
                </c:pt>
                <c:pt idx="7752">
                  <c:v>0.20366399999999987</c:v>
                </c:pt>
                <c:pt idx="7753">
                  <c:v>0.2036079999999999</c:v>
                </c:pt>
                <c:pt idx="7754">
                  <c:v>0.20355549999999994</c:v>
                </c:pt>
                <c:pt idx="7755">
                  <c:v>0.20352599999999996</c:v>
                </c:pt>
                <c:pt idx="7756">
                  <c:v>0.20345799999999997</c:v>
                </c:pt>
                <c:pt idx="7757">
                  <c:v>0.203404</c:v>
                </c:pt>
                <c:pt idx="7758">
                  <c:v>0.20334550000000001</c:v>
                </c:pt>
                <c:pt idx="7759">
                  <c:v>0.20328899999999997</c:v>
                </c:pt>
                <c:pt idx="7760">
                  <c:v>0.20323699999999995</c:v>
                </c:pt>
                <c:pt idx="7761">
                  <c:v>0.20317699999999994</c:v>
                </c:pt>
                <c:pt idx="7762">
                  <c:v>0.20311749999999992</c:v>
                </c:pt>
                <c:pt idx="7763">
                  <c:v>0.20304949999999994</c:v>
                </c:pt>
                <c:pt idx="7764">
                  <c:v>0.20299049999999996</c:v>
                </c:pt>
                <c:pt idx="7765">
                  <c:v>0.20293049999999993</c:v>
                </c:pt>
                <c:pt idx="7766">
                  <c:v>0.20286949999999992</c:v>
                </c:pt>
                <c:pt idx="7767">
                  <c:v>0.20281299999999994</c:v>
                </c:pt>
                <c:pt idx="7768">
                  <c:v>0.20274749999999994</c:v>
                </c:pt>
                <c:pt idx="7769">
                  <c:v>0.202683</c:v>
                </c:pt>
                <c:pt idx="7770">
                  <c:v>0.20261600000000002</c:v>
                </c:pt>
                <c:pt idx="7771">
                  <c:v>0.20255199999999998</c:v>
                </c:pt>
                <c:pt idx="7772">
                  <c:v>0.20248999999999998</c:v>
                </c:pt>
                <c:pt idx="7773">
                  <c:v>0.20242999999999994</c:v>
                </c:pt>
                <c:pt idx="7774">
                  <c:v>0.20236649999999998</c:v>
                </c:pt>
                <c:pt idx="7775">
                  <c:v>0.202321</c:v>
                </c:pt>
                <c:pt idx="7776">
                  <c:v>0.20224949999999997</c:v>
                </c:pt>
                <c:pt idx="7777">
                  <c:v>0.20218449999999996</c:v>
                </c:pt>
                <c:pt idx="7778">
                  <c:v>0.20212149999999998</c:v>
                </c:pt>
                <c:pt idx="7779">
                  <c:v>0.20205749999999992</c:v>
                </c:pt>
                <c:pt idx="7780">
                  <c:v>0.20198949999999993</c:v>
                </c:pt>
                <c:pt idx="7781">
                  <c:v>0.20191699999999999</c:v>
                </c:pt>
                <c:pt idx="7782">
                  <c:v>0.20185050000000002</c:v>
                </c:pt>
                <c:pt idx="7783">
                  <c:v>0.20173300000000002</c:v>
                </c:pt>
                <c:pt idx="7784">
                  <c:v>0.20166750000000003</c:v>
                </c:pt>
                <c:pt idx="7785">
                  <c:v>0.20160400000000003</c:v>
                </c:pt>
                <c:pt idx="7786">
                  <c:v>0.20153900000000002</c:v>
                </c:pt>
                <c:pt idx="7787">
                  <c:v>0.20147250000000003</c:v>
                </c:pt>
                <c:pt idx="7788">
                  <c:v>0.20140650000000004</c:v>
                </c:pt>
                <c:pt idx="7789">
                  <c:v>0.20133700000000004</c:v>
                </c:pt>
                <c:pt idx="7790">
                  <c:v>0.20126650000000004</c:v>
                </c:pt>
                <c:pt idx="7791">
                  <c:v>0.20118350000000007</c:v>
                </c:pt>
                <c:pt idx="7792">
                  <c:v>0.2011065000000001</c:v>
                </c:pt>
                <c:pt idx="7793">
                  <c:v>0.20103650000000009</c:v>
                </c:pt>
                <c:pt idx="7794">
                  <c:v>0.20096550000000005</c:v>
                </c:pt>
                <c:pt idx="7795">
                  <c:v>0.20090550000000004</c:v>
                </c:pt>
                <c:pt idx="7796">
                  <c:v>0.20083150000000011</c:v>
                </c:pt>
                <c:pt idx="7797">
                  <c:v>0.20075750000000003</c:v>
                </c:pt>
                <c:pt idx="7798">
                  <c:v>0.20067800000000005</c:v>
                </c:pt>
                <c:pt idx="7799">
                  <c:v>0.20056400000000005</c:v>
                </c:pt>
                <c:pt idx="7800">
                  <c:v>0.20048750000000004</c:v>
                </c:pt>
                <c:pt idx="7801">
                  <c:v>0.20040950000000005</c:v>
                </c:pt>
                <c:pt idx="7802">
                  <c:v>0.20033000000000009</c:v>
                </c:pt>
                <c:pt idx="7803">
                  <c:v>0.20024900000000009</c:v>
                </c:pt>
                <c:pt idx="7804">
                  <c:v>0.20015850000000016</c:v>
                </c:pt>
                <c:pt idx="7805">
                  <c:v>0.20007050000000015</c:v>
                </c:pt>
                <c:pt idx="7806">
                  <c:v>0.19997950000000009</c:v>
                </c:pt>
                <c:pt idx="7807">
                  <c:v>0.19989150000000014</c:v>
                </c:pt>
                <c:pt idx="7808">
                  <c:v>0.19980350000000013</c:v>
                </c:pt>
                <c:pt idx="7809">
                  <c:v>0.19971250000000013</c:v>
                </c:pt>
                <c:pt idx="7810">
                  <c:v>0.19962200000000013</c:v>
                </c:pt>
                <c:pt idx="7811">
                  <c:v>0.19953500000000013</c:v>
                </c:pt>
                <c:pt idx="7812">
                  <c:v>0.19945100000000016</c:v>
                </c:pt>
                <c:pt idx="7813">
                  <c:v>0.19936900000000018</c:v>
                </c:pt>
                <c:pt idx="7814">
                  <c:v>0.19927750000000016</c:v>
                </c:pt>
                <c:pt idx="7815">
                  <c:v>0.19919600000000021</c:v>
                </c:pt>
                <c:pt idx="7816">
                  <c:v>0.19911350000000019</c:v>
                </c:pt>
                <c:pt idx="7817">
                  <c:v>0.19904600000000017</c:v>
                </c:pt>
                <c:pt idx="7818">
                  <c:v>0.19897600000000018</c:v>
                </c:pt>
                <c:pt idx="7819">
                  <c:v>0.19890400000000022</c:v>
                </c:pt>
                <c:pt idx="7820">
                  <c:v>0.19883050000000016</c:v>
                </c:pt>
                <c:pt idx="7821">
                  <c:v>0.1987555000000002</c:v>
                </c:pt>
                <c:pt idx="7822">
                  <c:v>0.19867900000000019</c:v>
                </c:pt>
                <c:pt idx="7823">
                  <c:v>0.19860850000000016</c:v>
                </c:pt>
                <c:pt idx="7824">
                  <c:v>0.19853800000000019</c:v>
                </c:pt>
                <c:pt idx="7825">
                  <c:v>0.19846350000000024</c:v>
                </c:pt>
                <c:pt idx="7826">
                  <c:v>0.1983880000000002</c:v>
                </c:pt>
                <c:pt idx="7827">
                  <c:v>0.19830400000000017</c:v>
                </c:pt>
                <c:pt idx="7828">
                  <c:v>0.19824650000000024</c:v>
                </c:pt>
                <c:pt idx="7829">
                  <c:v>0.19818050000000018</c:v>
                </c:pt>
                <c:pt idx="7830">
                  <c:v>0.19810850000000016</c:v>
                </c:pt>
                <c:pt idx="7831">
                  <c:v>0.19803200000000007</c:v>
                </c:pt>
                <c:pt idx="7832">
                  <c:v>0.19788250000000007</c:v>
                </c:pt>
                <c:pt idx="7833">
                  <c:v>0.19781950000000006</c:v>
                </c:pt>
                <c:pt idx="7834">
                  <c:v>0.19775750000000009</c:v>
                </c:pt>
                <c:pt idx="7835">
                  <c:v>0.19769700000000007</c:v>
                </c:pt>
                <c:pt idx="7836">
                  <c:v>0.1976365000000001</c:v>
                </c:pt>
                <c:pt idx="7837">
                  <c:v>0.19758300000000009</c:v>
                </c:pt>
                <c:pt idx="7838">
                  <c:v>0.19752500000000009</c:v>
                </c:pt>
                <c:pt idx="7839">
                  <c:v>0.1974675000000001</c:v>
                </c:pt>
                <c:pt idx="7840">
                  <c:v>0.19740700000000011</c:v>
                </c:pt>
                <c:pt idx="7841">
                  <c:v>0.19734900000000011</c:v>
                </c:pt>
                <c:pt idx="7842">
                  <c:v>0.19728450000000014</c:v>
                </c:pt>
                <c:pt idx="7843">
                  <c:v>0.19722950000000011</c:v>
                </c:pt>
                <c:pt idx="7844">
                  <c:v>0.19716300000000012</c:v>
                </c:pt>
                <c:pt idx="7845">
                  <c:v>0.19709800000000011</c:v>
                </c:pt>
                <c:pt idx="7846">
                  <c:v>0.19703700000000013</c:v>
                </c:pt>
                <c:pt idx="7847">
                  <c:v>0.19698800000000008</c:v>
                </c:pt>
                <c:pt idx="7848">
                  <c:v>0.19692650000000014</c:v>
                </c:pt>
                <c:pt idx="7849">
                  <c:v>0.1968650000000001</c:v>
                </c:pt>
                <c:pt idx="7850">
                  <c:v>0.1967975000000001</c:v>
                </c:pt>
                <c:pt idx="7851">
                  <c:v>0.19673599999999999</c:v>
                </c:pt>
                <c:pt idx="7852">
                  <c:v>0.19667700000000005</c:v>
                </c:pt>
                <c:pt idx="7853">
                  <c:v>0.19662100000000002</c:v>
                </c:pt>
                <c:pt idx="7854">
                  <c:v>0.1965645</c:v>
                </c:pt>
                <c:pt idx="7855">
                  <c:v>0.19649050000000001</c:v>
                </c:pt>
                <c:pt idx="7856">
                  <c:v>0.19642950000000006</c:v>
                </c:pt>
                <c:pt idx="7857">
                  <c:v>0.19637150000000006</c:v>
                </c:pt>
                <c:pt idx="7858">
                  <c:v>0.19631350000000006</c:v>
                </c:pt>
                <c:pt idx="7859">
                  <c:v>0.19626950000000007</c:v>
                </c:pt>
                <c:pt idx="7860">
                  <c:v>0.19619750000000008</c:v>
                </c:pt>
                <c:pt idx="7861">
                  <c:v>0.1961430000000001</c:v>
                </c:pt>
                <c:pt idx="7862">
                  <c:v>0.1960890000000001</c:v>
                </c:pt>
                <c:pt idx="7863">
                  <c:v>0.19604400000000002</c:v>
                </c:pt>
                <c:pt idx="7864">
                  <c:v>0.19599150000000001</c:v>
                </c:pt>
                <c:pt idx="7865">
                  <c:v>0.19592750000000003</c:v>
                </c:pt>
                <c:pt idx="7866">
                  <c:v>0.19587000000000004</c:v>
                </c:pt>
                <c:pt idx="7867">
                  <c:v>0.19581200000000001</c:v>
                </c:pt>
                <c:pt idx="7868">
                  <c:v>0.19576049999999998</c:v>
                </c:pt>
                <c:pt idx="7869">
                  <c:v>0.1957025</c:v>
                </c:pt>
                <c:pt idx="7870">
                  <c:v>0.19564200000000007</c:v>
                </c:pt>
                <c:pt idx="7871">
                  <c:v>0.19559050000000003</c:v>
                </c:pt>
                <c:pt idx="7872">
                  <c:v>0.19553000000000009</c:v>
                </c:pt>
                <c:pt idx="7873">
                  <c:v>0.19547500000000007</c:v>
                </c:pt>
                <c:pt idx="7874">
                  <c:v>0.19542000000000009</c:v>
                </c:pt>
                <c:pt idx="7875">
                  <c:v>0.19536799999999999</c:v>
                </c:pt>
                <c:pt idx="7876">
                  <c:v>0.1953115</c:v>
                </c:pt>
                <c:pt idx="7877">
                  <c:v>0.19526400000000002</c:v>
                </c:pt>
                <c:pt idx="7878">
                  <c:v>0.19521150000000001</c:v>
                </c:pt>
                <c:pt idx="7879">
                  <c:v>0.19517199999999996</c:v>
                </c:pt>
                <c:pt idx="7880">
                  <c:v>0.19511999999999996</c:v>
                </c:pt>
                <c:pt idx="7881">
                  <c:v>0.19508749999999997</c:v>
                </c:pt>
                <c:pt idx="7882">
                  <c:v>0.19503999999999991</c:v>
                </c:pt>
                <c:pt idx="7883">
                  <c:v>0.19498899999999997</c:v>
                </c:pt>
                <c:pt idx="7884">
                  <c:v>0.19494549999999988</c:v>
                </c:pt>
                <c:pt idx="7885">
                  <c:v>0.19490199999999994</c:v>
                </c:pt>
                <c:pt idx="7886">
                  <c:v>0.19486149999999994</c:v>
                </c:pt>
                <c:pt idx="7887">
                  <c:v>0.19481899999999996</c:v>
                </c:pt>
                <c:pt idx="7888">
                  <c:v>0.19477999999999998</c:v>
                </c:pt>
                <c:pt idx="7889">
                  <c:v>0.19474349999999999</c:v>
                </c:pt>
                <c:pt idx="7890">
                  <c:v>0.1947055</c:v>
                </c:pt>
                <c:pt idx="7891">
                  <c:v>0.19466849999999997</c:v>
                </c:pt>
                <c:pt idx="7892">
                  <c:v>0.1946344999999999</c:v>
                </c:pt>
                <c:pt idx="7893">
                  <c:v>0.19459749999999995</c:v>
                </c:pt>
                <c:pt idx="7894">
                  <c:v>0.19455949999999994</c:v>
                </c:pt>
                <c:pt idx="7895">
                  <c:v>0.19453549999999992</c:v>
                </c:pt>
                <c:pt idx="7896">
                  <c:v>0.19449949999999991</c:v>
                </c:pt>
                <c:pt idx="7897">
                  <c:v>0.19445849999999992</c:v>
                </c:pt>
                <c:pt idx="7898">
                  <c:v>0.1944179999999999</c:v>
                </c:pt>
                <c:pt idx="7899">
                  <c:v>0.19437549999999992</c:v>
                </c:pt>
                <c:pt idx="7900">
                  <c:v>0.19434149999999992</c:v>
                </c:pt>
                <c:pt idx="7901">
                  <c:v>0.1943079999999999</c:v>
                </c:pt>
                <c:pt idx="7902">
                  <c:v>0.19427649999999988</c:v>
                </c:pt>
                <c:pt idx="7903">
                  <c:v>0.19424499999999992</c:v>
                </c:pt>
                <c:pt idx="7904">
                  <c:v>0.1942094999999999</c:v>
                </c:pt>
                <c:pt idx="7905">
                  <c:v>0.19417249999999989</c:v>
                </c:pt>
                <c:pt idx="7906">
                  <c:v>0.19413149999999987</c:v>
                </c:pt>
                <c:pt idx="7907">
                  <c:v>0.19410099999999983</c:v>
                </c:pt>
                <c:pt idx="7908">
                  <c:v>0.19407249999999984</c:v>
                </c:pt>
                <c:pt idx="7909">
                  <c:v>0.19404199999999983</c:v>
                </c:pt>
                <c:pt idx="7910">
                  <c:v>0.19401399999999988</c:v>
                </c:pt>
                <c:pt idx="7911">
                  <c:v>0.19398599999999988</c:v>
                </c:pt>
                <c:pt idx="7912">
                  <c:v>0.19395299999999993</c:v>
                </c:pt>
                <c:pt idx="7913">
                  <c:v>0.19392899999999993</c:v>
                </c:pt>
                <c:pt idx="7914">
                  <c:v>0.19390699999999991</c:v>
                </c:pt>
                <c:pt idx="7915">
                  <c:v>0.19388349999999996</c:v>
                </c:pt>
                <c:pt idx="7916">
                  <c:v>0.19386349999999999</c:v>
                </c:pt>
                <c:pt idx="7917">
                  <c:v>0.19384399999999996</c:v>
                </c:pt>
                <c:pt idx="7918">
                  <c:v>0.19382700000000003</c:v>
                </c:pt>
                <c:pt idx="7919">
                  <c:v>0.19381199999999996</c:v>
                </c:pt>
                <c:pt idx="7920">
                  <c:v>0.19379699999999991</c:v>
                </c:pt>
                <c:pt idx="7921">
                  <c:v>0.1937819999999999</c:v>
                </c:pt>
                <c:pt idx="7922">
                  <c:v>0.19376999999999989</c:v>
                </c:pt>
                <c:pt idx="7923">
                  <c:v>0.19376249999999989</c:v>
                </c:pt>
                <c:pt idx="7924">
                  <c:v>0.19375199999999984</c:v>
                </c:pt>
                <c:pt idx="7925">
                  <c:v>0.19372749999999989</c:v>
                </c:pt>
                <c:pt idx="7926">
                  <c:v>0.19371799999999995</c:v>
                </c:pt>
                <c:pt idx="7927">
                  <c:v>0.19370399999999985</c:v>
                </c:pt>
                <c:pt idx="7928">
                  <c:v>0.19369099999999992</c:v>
                </c:pt>
                <c:pt idx="7929">
                  <c:v>0.19367449999999986</c:v>
                </c:pt>
                <c:pt idx="7930">
                  <c:v>0.19365549999999992</c:v>
                </c:pt>
                <c:pt idx="7931">
                  <c:v>0.19356599999999985</c:v>
                </c:pt>
                <c:pt idx="7932">
                  <c:v>0.19355399999999989</c:v>
                </c:pt>
                <c:pt idx="7933">
                  <c:v>0.19353949999999986</c:v>
                </c:pt>
                <c:pt idx="7934">
                  <c:v>0.19352799999999984</c:v>
                </c:pt>
                <c:pt idx="7935">
                  <c:v>0.19350499999999987</c:v>
                </c:pt>
                <c:pt idx="7936">
                  <c:v>0.19349349999999979</c:v>
                </c:pt>
                <c:pt idx="7937">
                  <c:v>0.19347549999999983</c:v>
                </c:pt>
                <c:pt idx="7938">
                  <c:v>0.19346399999999986</c:v>
                </c:pt>
                <c:pt idx="7939">
                  <c:v>0.19345449999999986</c:v>
                </c:pt>
                <c:pt idx="7940">
                  <c:v>0.19342699999999979</c:v>
                </c:pt>
                <c:pt idx="7941">
                  <c:v>0.1934049999999998</c:v>
                </c:pt>
                <c:pt idx="7942">
                  <c:v>0.19338149999999982</c:v>
                </c:pt>
                <c:pt idx="7943">
                  <c:v>0.19337149999999981</c:v>
                </c:pt>
                <c:pt idx="7944">
                  <c:v>0.19335499999999983</c:v>
                </c:pt>
                <c:pt idx="7945">
                  <c:v>0.19333749999999977</c:v>
                </c:pt>
                <c:pt idx="7946">
                  <c:v>0.1933209999999998</c:v>
                </c:pt>
                <c:pt idx="7947">
                  <c:v>0.19330999999999979</c:v>
                </c:pt>
                <c:pt idx="7948">
                  <c:v>0.19330099999999972</c:v>
                </c:pt>
                <c:pt idx="7949">
                  <c:v>0.19328949999999975</c:v>
                </c:pt>
                <c:pt idx="7950">
                  <c:v>0.19328399999999973</c:v>
                </c:pt>
                <c:pt idx="7951">
                  <c:v>0.19327949999999977</c:v>
                </c:pt>
                <c:pt idx="7952">
                  <c:v>0.19326649999999979</c:v>
                </c:pt>
                <c:pt idx="7953">
                  <c:v>0.19325949999999981</c:v>
                </c:pt>
                <c:pt idx="7954">
                  <c:v>0.19324949999999982</c:v>
                </c:pt>
                <c:pt idx="7955">
                  <c:v>0.19321249999999984</c:v>
                </c:pt>
                <c:pt idx="7956">
                  <c:v>0.19321849999999985</c:v>
                </c:pt>
                <c:pt idx="7957">
                  <c:v>0.19321399999999983</c:v>
                </c:pt>
                <c:pt idx="7958">
                  <c:v>0.19321549999999985</c:v>
                </c:pt>
                <c:pt idx="7959">
                  <c:v>0.19321099999999983</c:v>
                </c:pt>
                <c:pt idx="7960">
                  <c:v>0.19321199999999983</c:v>
                </c:pt>
                <c:pt idx="7961">
                  <c:v>0.19321349999999984</c:v>
                </c:pt>
                <c:pt idx="7962">
                  <c:v>0.19321599999999986</c:v>
                </c:pt>
                <c:pt idx="7963">
                  <c:v>0.19324199999999986</c:v>
                </c:pt>
                <c:pt idx="7964">
                  <c:v>0.19323649999999987</c:v>
                </c:pt>
                <c:pt idx="7965">
                  <c:v>0.19323049999999989</c:v>
                </c:pt>
                <c:pt idx="7966">
                  <c:v>0.1932259999999999</c:v>
                </c:pt>
                <c:pt idx="7967">
                  <c:v>0.19321599999999994</c:v>
                </c:pt>
                <c:pt idx="7968">
                  <c:v>0.1932164999999999</c:v>
                </c:pt>
                <c:pt idx="7969">
                  <c:v>0.19321899999999989</c:v>
                </c:pt>
                <c:pt idx="7970">
                  <c:v>0.19322099999999992</c:v>
                </c:pt>
                <c:pt idx="7971">
                  <c:v>0.19322149999999993</c:v>
                </c:pt>
                <c:pt idx="7972">
                  <c:v>0.19322499999999995</c:v>
                </c:pt>
                <c:pt idx="7973">
                  <c:v>0.19322499999999995</c:v>
                </c:pt>
                <c:pt idx="7974">
                  <c:v>0.19322599999999995</c:v>
                </c:pt>
                <c:pt idx="7975">
                  <c:v>0.19322549999999997</c:v>
                </c:pt>
                <c:pt idx="7976">
                  <c:v>0.19323099999999996</c:v>
                </c:pt>
                <c:pt idx="7977">
                  <c:v>0.19322599999999995</c:v>
                </c:pt>
                <c:pt idx="7978">
                  <c:v>0.19322299999999998</c:v>
                </c:pt>
                <c:pt idx="7979">
                  <c:v>0.19321050000000001</c:v>
                </c:pt>
                <c:pt idx="7980">
                  <c:v>0.19321100000000005</c:v>
                </c:pt>
                <c:pt idx="7981">
                  <c:v>0.19321249999999998</c:v>
                </c:pt>
                <c:pt idx="7982">
                  <c:v>0.19321900000000003</c:v>
                </c:pt>
                <c:pt idx="7983">
                  <c:v>0.19322449999999999</c:v>
                </c:pt>
                <c:pt idx="7984">
                  <c:v>0.1932275</c:v>
                </c:pt>
                <c:pt idx="7985">
                  <c:v>0.19323100000000004</c:v>
                </c:pt>
                <c:pt idx="7986">
                  <c:v>0.19323599999999999</c:v>
                </c:pt>
                <c:pt idx="7987">
                  <c:v>0.19323899999999999</c:v>
                </c:pt>
                <c:pt idx="7988">
                  <c:v>0.19325500000000007</c:v>
                </c:pt>
                <c:pt idx="7989">
                  <c:v>0.19325550000000002</c:v>
                </c:pt>
                <c:pt idx="7990">
                  <c:v>0.19325750000000003</c:v>
                </c:pt>
                <c:pt idx="7991">
                  <c:v>0.19325800000000001</c:v>
                </c:pt>
                <c:pt idx="7992">
                  <c:v>0.19326450000000001</c:v>
                </c:pt>
                <c:pt idx="7993">
                  <c:v>0.19327100000000003</c:v>
                </c:pt>
                <c:pt idx="7994">
                  <c:v>0.19327749999999999</c:v>
                </c:pt>
                <c:pt idx="7995">
                  <c:v>0.19327399999999997</c:v>
                </c:pt>
                <c:pt idx="7996">
                  <c:v>0.1932835</c:v>
                </c:pt>
                <c:pt idx="7997">
                  <c:v>0.19329349999999995</c:v>
                </c:pt>
                <c:pt idx="7998">
                  <c:v>0.19330549999999996</c:v>
                </c:pt>
                <c:pt idx="7999">
                  <c:v>0.19334899999999991</c:v>
                </c:pt>
                <c:pt idx="8000">
                  <c:v>0.19335549999999987</c:v>
                </c:pt>
                <c:pt idx="8001">
                  <c:v>0.19335849999999991</c:v>
                </c:pt>
                <c:pt idx="8002">
                  <c:v>0.19336199999999992</c:v>
                </c:pt>
                <c:pt idx="8003">
                  <c:v>0.1933629999999999</c:v>
                </c:pt>
                <c:pt idx="8004">
                  <c:v>0.19337149999999995</c:v>
                </c:pt>
                <c:pt idx="8005">
                  <c:v>0.19337599999999994</c:v>
                </c:pt>
                <c:pt idx="8006">
                  <c:v>0.19338549999999993</c:v>
                </c:pt>
                <c:pt idx="8007">
                  <c:v>0.19339399999999998</c:v>
                </c:pt>
                <c:pt idx="8008">
                  <c:v>0.19340349999999998</c:v>
                </c:pt>
                <c:pt idx="8009">
                  <c:v>0.19341649999999999</c:v>
                </c:pt>
                <c:pt idx="8010">
                  <c:v>0.19342899999999999</c:v>
                </c:pt>
                <c:pt idx="8011">
                  <c:v>0.19344499999999998</c:v>
                </c:pt>
                <c:pt idx="8012">
                  <c:v>0.1934525</c:v>
                </c:pt>
                <c:pt idx="8013">
                  <c:v>0.19345749999999998</c:v>
                </c:pt>
                <c:pt idx="8014">
                  <c:v>0.193464</c:v>
                </c:pt>
                <c:pt idx="8015">
                  <c:v>0.19346550000000004</c:v>
                </c:pt>
                <c:pt idx="8016">
                  <c:v>0.19347700000000004</c:v>
                </c:pt>
                <c:pt idx="8017">
                  <c:v>0.19348750000000003</c:v>
                </c:pt>
                <c:pt idx="8018">
                  <c:v>0.193492</c:v>
                </c:pt>
                <c:pt idx="8019">
                  <c:v>0.19349899999999998</c:v>
                </c:pt>
                <c:pt idx="8020">
                  <c:v>0.19350450000000002</c:v>
                </c:pt>
                <c:pt idx="8021">
                  <c:v>0.19351500000000002</c:v>
                </c:pt>
                <c:pt idx="8022">
                  <c:v>0.193521</c:v>
                </c:pt>
                <c:pt idx="8023">
                  <c:v>0.19352000000000003</c:v>
                </c:pt>
                <c:pt idx="8024">
                  <c:v>0.19351500000000002</c:v>
                </c:pt>
                <c:pt idx="8025">
                  <c:v>0.19351200000000002</c:v>
                </c:pt>
                <c:pt idx="8026">
                  <c:v>0.19351150000000003</c:v>
                </c:pt>
                <c:pt idx="8027">
                  <c:v>0.19351950000000001</c:v>
                </c:pt>
                <c:pt idx="8028">
                  <c:v>0.19351750000000004</c:v>
                </c:pt>
                <c:pt idx="8029">
                  <c:v>0.19351450000000003</c:v>
                </c:pt>
                <c:pt idx="8030">
                  <c:v>0.19351400000000005</c:v>
                </c:pt>
                <c:pt idx="8031">
                  <c:v>0.19352300000000003</c:v>
                </c:pt>
                <c:pt idx="8032">
                  <c:v>0.19352600000000003</c:v>
                </c:pt>
                <c:pt idx="8033">
                  <c:v>0.19353300000000004</c:v>
                </c:pt>
                <c:pt idx="8034">
                  <c:v>0.19353650000000006</c:v>
                </c:pt>
                <c:pt idx="8035">
                  <c:v>0.19354150000000009</c:v>
                </c:pt>
                <c:pt idx="8036">
                  <c:v>0.19354550000000004</c:v>
                </c:pt>
                <c:pt idx="8037">
                  <c:v>0.19354600000000005</c:v>
                </c:pt>
                <c:pt idx="8038">
                  <c:v>0.19354750000000007</c:v>
                </c:pt>
                <c:pt idx="8039">
                  <c:v>0.19355300000000006</c:v>
                </c:pt>
                <c:pt idx="8040">
                  <c:v>0.19355650000000008</c:v>
                </c:pt>
                <c:pt idx="8041">
                  <c:v>0.19356050000000011</c:v>
                </c:pt>
                <c:pt idx="8042">
                  <c:v>0.19356350000000011</c:v>
                </c:pt>
                <c:pt idx="8043">
                  <c:v>0.19356650000000009</c:v>
                </c:pt>
                <c:pt idx="8044">
                  <c:v>0.1935765000000001</c:v>
                </c:pt>
                <c:pt idx="8045">
                  <c:v>0.19358300000000012</c:v>
                </c:pt>
                <c:pt idx="8046">
                  <c:v>0.19358850000000011</c:v>
                </c:pt>
                <c:pt idx="8047">
                  <c:v>0.19358000000000009</c:v>
                </c:pt>
                <c:pt idx="8048">
                  <c:v>0.19358750000000008</c:v>
                </c:pt>
                <c:pt idx="8049">
                  <c:v>0.1935920000000001</c:v>
                </c:pt>
                <c:pt idx="8050">
                  <c:v>0.19359850000000006</c:v>
                </c:pt>
                <c:pt idx="8051">
                  <c:v>0.19360200000000005</c:v>
                </c:pt>
                <c:pt idx="8052">
                  <c:v>0.19361000000000003</c:v>
                </c:pt>
                <c:pt idx="8053">
                  <c:v>0.19361950000000003</c:v>
                </c:pt>
                <c:pt idx="8054">
                  <c:v>0.19362850000000001</c:v>
                </c:pt>
                <c:pt idx="8055">
                  <c:v>0.19363649999999999</c:v>
                </c:pt>
                <c:pt idx="8056">
                  <c:v>0.19364900000000002</c:v>
                </c:pt>
                <c:pt idx="8057">
                  <c:v>0.19365950000000001</c:v>
                </c:pt>
                <c:pt idx="8058">
                  <c:v>0.1936715</c:v>
                </c:pt>
                <c:pt idx="8059">
                  <c:v>0.19366149999999999</c:v>
                </c:pt>
                <c:pt idx="8060">
                  <c:v>0.19367449999999997</c:v>
                </c:pt>
                <c:pt idx="8061">
                  <c:v>0.19368149999999995</c:v>
                </c:pt>
                <c:pt idx="8062">
                  <c:v>0.19368850000000001</c:v>
                </c:pt>
                <c:pt idx="8063">
                  <c:v>0.19369450000000005</c:v>
                </c:pt>
                <c:pt idx="8064">
                  <c:v>0.19370850000000001</c:v>
                </c:pt>
                <c:pt idx="8065">
                  <c:v>0.19372050000000002</c:v>
                </c:pt>
                <c:pt idx="8066">
                  <c:v>0.19372700000000001</c:v>
                </c:pt>
                <c:pt idx="8067">
                  <c:v>0.19373449999999998</c:v>
                </c:pt>
                <c:pt idx="8068">
                  <c:v>0.19374349999999996</c:v>
                </c:pt>
                <c:pt idx="8069">
                  <c:v>0.19375649999999997</c:v>
                </c:pt>
                <c:pt idx="8070">
                  <c:v>0.19376549999999998</c:v>
                </c:pt>
                <c:pt idx="8071">
                  <c:v>0.19376999999999994</c:v>
                </c:pt>
                <c:pt idx="8072">
                  <c:v>0.19378399999999998</c:v>
                </c:pt>
                <c:pt idx="8073">
                  <c:v>0.1937875</c:v>
                </c:pt>
                <c:pt idx="8074">
                  <c:v>0.19379299999999999</c:v>
                </c:pt>
                <c:pt idx="8075">
                  <c:v>0.19379700000000002</c:v>
                </c:pt>
                <c:pt idx="8076">
                  <c:v>0.19381250000000003</c:v>
                </c:pt>
                <c:pt idx="8077">
                  <c:v>0.19382250000000006</c:v>
                </c:pt>
                <c:pt idx="8078">
                  <c:v>0.19383550000000002</c:v>
                </c:pt>
                <c:pt idx="8079">
                  <c:v>0.19384750000000006</c:v>
                </c:pt>
                <c:pt idx="8080">
                  <c:v>0.19386250000000008</c:v>
                </c:pt>
                <c:pt idx="8081">
                  <c:v>0.1938575000000001</c:v>
                </c:pt>
                <c:pt idx="8082">
                  <c:v>0.19386650000000011</c:v>
                </c:pt>
                <c:pt idx="8083">
                  <c:v>0.19387450000000012</c:v>
                </c:pt>
                <c:pt idx="8084">
                  <c:v>0.19388150000000015</c:v>
                </c:pt>
                <c:pt idx="8085">
                  <c:v>0.19388350000000013</c:v>
                </c:pt>
                <c:pt idx="8086">
                  <c:v>0.19388600000000011</c:v>
                </c:pt>
                <c:pt idx="8087">
                  <c:v>0.19389350000000011</c:v>
                </c:pt>
                <c:pt idx="8088">
                  <c:v>0.1939020000000001</c:v>
                </c:pt>
                <c:pt idx="8089">
                  <c:v>0.19391000000000008</c:v>
                </c:pt>
                <c:pt idx="8090">
                  <c:v>0.19391450000000013</c:v>
                </c:pt>
                <c:pt idx="8091">
                  <c:v>0.19391750000000016</c:v>
                </c:pt>
                <c:pt idx="8092">
                  <c:v>0.19393150000000017</c:v>
                </c:pt>
                <c:pt idx="8093">
                  <c:v>0.19393250000000017</c:v>
                </c:pt>
                <c:pt idx="8094">
                  <c:v>0.19394950000000022</c:v>
                </c:pt>
                <c:pt idx="8095">
                  <c:v>0.19394450000000027</c:v>
                </c:pt>
                <c:pt idx="8096">
                  <c:v>0.19394950000000022</c:v>
                </c:pt>
                <c:pt idx="8097">
                  <c:v>0.19395250000000022</c:v>
                </c:pt>
                <c:pt idx="8098">
                  <c:v>0.19395700000000024</c:v>
                </c:pt>
                <c:pt idx="8099">
                  <c:v>0.19396750000000021</c:v>
                </c:pt>
                <c:pt idx="8100">
                  <c:v>0.19397500000000023</c:v>
                </c:pt>
                <c:pt idx="8101">
                  <c:v>0.19398050000000022</c:v>
                </c:pt>
                <c:pt idx="8102">
                  <c:v>0.19398550000000028</c:v>
                </c:pt>
                <c:pt idx="8103">
                  <c:v>0.1939910000000003</c:v>
                </c:pt>
                <c:pt idx="8104">
                  <c:v>0.19399850000000027</c:v>
                </c:pt>
                <c:pt idx="8105">
                  <c:v>0.19401250000000023</c:v>
                </c:pt>
                <c:pt idx="8106">
                  <c:v>0.19402050000000023</c:v>
                </c:pt>
                <c:pt idx="8107">
                  <c:v>0.19402400000000025</c:v>
                </c:pt>
                <c:pt idx="8108">
                  <c:v>0.19402850000000027</c:v>
                </c:pt>
                <c:pt idx="8109">
                  <c:v>0.19403150000000022</c:v>
                </c:pt>
                <c:pt idx="8110">
                  <c:v>0.19403300000000021</c:v>
                </c:pt>
                <c:pt idx="8111">
                  <c:v>0.19403500000000018</c:v>
                </c:pt>
                <c:pt idx="8112">
                  <c:v>0.19403550000000019</c:v>
                </c:pt>
                <c:pt idx="8113">
                  <c:v>0.19404100000000021</c:v>
                </c:pt>
                <c:pt idx="8114">
                  <c:v>0.1940405000000002</c:v>
                </c:pt>
                <c:pt idx="8115">
                  <c:v>0.19403850000000017</c:v>
                </c:pt>
                <c:pt idx="8116">
                  <c:v>0.19403200000000015</c:v>
                </c:pt>
                <c:pt idx="8117">
                  <c:v>0.19402900000000012</c:v>
                </c:pt>
                <c:pt idx="8118">
                  <c:v>0.19402500000000014</c:v>
                </c:pt>
                <c:pt idx="8119">
                  <c:v>0.19402200000000014</c:v>
                </c:pt>
                <c:pt idx="8120">
                  <c:v>0.19401500000000013</c:v>
                </c:pt>
                <c:pt idx="8121">
                  <c:v>0.19401000000000018</c:v>
                </c:pt>
                <c:pt idx="8122">
                  <c:v>0.19400450000000014</c:v>
                </c:pt>
                <c:pt idx="8123">
                  <c:v>0.19399700000000017</c:v>
                </c:pt>
                <c:pt idx="8124">
                  <c:v>0.19399150000000012</c:v>
                </c:pt>
                <c:pt idx="8125">
                  <c:v>0.19398600000000013</c:v>
                </c:pt>
                <c:pt idx="8126">
                  <c:v>0.1939800000000001</c:v>
                </c:pt>
                <c:pt idx="8127">
                  <c:v>0.19397800000000007</c:v>
                </c:pt>
                <c:pt idx="8128">
                  <c:v>0.19397000000000009</c:v>
                </c:pt>
                <c:pt idx="8129">
                  <c:v>0.19396500000000003</c:v>
                </c:pt>
                <c:pt idx="8130">
                  <c:v>0.19396099999999999</c:v>
                </c:pt>
                <c:pt idx="8131">
                  <c:v>0.19403100000000001</c:v>
                </c:pt>
                <c:pt idx="8132">
                  <c:v>0.194023</c:v>
                </c:pt>
                <c:pt idx="8133">
                  <c:v>0.19401900000000002</c:v>
                </c:pt>
                <c:pt idx="8134">
                  <c:v>0.19401450000000003</c:v>
                </c:pt>
                <c:pt idx="8135">
                  <c:v>0.19401100000000007</c:v>
                </c:pt>
                <c:pt idx="8136">
                  <c:v>0.19401300000000002</c:v>
                </c:pt>
                <c:pt idx="8137">
                  <c:v>0.194021</c:v>
                </c:pt>
                <c:pt idx="8138">
                  <c:v>0.19402249999999999</c:v>
                </c:pt>
                <c:pt idx="8139">
                  <c:v>0.194024</c:v>
                </c:pt>
                <c:pt idx="8140">
                  <c:v>0.1940315</c:v>
                </c:pt>
                <c:pt idx="8141">
                  <c:v>0.19403600000000001</c:v>
                </c:pt>
                <c:pt idx="8142">
                  <c:v>0.19404299999999999</c:v>
                </c:pt>
                <c:pt idx="8143">
                  <c:v>0.1940345</c:v>
                </c:pt>
                <c:pt idx="8144">
                  <c:v>0.19404249999999998</c:v>
                </c:pt>
                <c:pt idx="8145">
                  <c:v>0.194045</c:v>
                </c:pt>
                <c:pt idx="8146">
                  <c:v>0.19404849999999998</c:v>
                </c:pt>
                <c:pt idx="8147">
                  <c:v>0.19400399999999998</c:v>
                </c:pt>
                <c:pt idx="8148">
                  <c:v>0.19401299999999996</c:v>
                </c:pt>
                <c:pt idx="8149">
                  <c:v>0.19402149999999999</c:v>
                </c:pt>
                <c:pt idx="8150">
                  <c:v>0.19402399999999997</c:v>
                </c:pt>
                <c:pt idx="8151">
                  <c:v>0.19402849999999996</c:v>
                </c:pt>
                <c:pt idx="8152">
                  <c:v>0.19403099999999998</c:v>
                </c:pt>
                <c:pt idx="8153">
                  <c:v>0.19403749999999995</c:v>
                </c:pt>
                <c:pt idx="8154">
                  <c:v>0.19404499999999994</c:v>
                </c:pt>
                <c:pt idx="8155">
                  <c:v>0.19405199999999995</c:v>
                </c:pt>
                <c:pt idx="8156">
                  <c:v>0.19404399999999997</c:v>
                </c:pt>
                <c:pt idx="8157">
                  <c:v>0.19403799999999996</c:v>
                </c:pt>
                <c:pt idx="8158">
                  <c:v>0.19403049999999997</c:v>
                </c:pt>
                <c:pt idx="8159">
                  <c:v>0.19402349999999999</c:v>
                </c:pt>
                <c:pt idx="8160">
                  <c:v>0.19401649999999995</c:v>
                </c:pt>
                <c:pt idx="8161">
                  <c:v>0.19400949999999997</c:v>
                </c:pt>
                <c:pt idx="8162">
                  <c:v>0.19400199999999995</c:v>
                </c:pt>
                <c:pt idx="8163">
                  <c:v>0.19398549999999998</c:v>
                </c:pt>
                <c:pt idx="8164">
                  <c:v>0.19399099999999994</c:v>
                </c:pt>
                <c:pt idx="8165">
                  <c:v>0.19399749999999991</c:v>
                </c:pt>
                <c:pt idx="8166">
                  <c:v>0.19400249999999994</c:v>
                </c:pt>
                <c:pt idx="8167">
                  <c:v>0.19401549999999998</c:v>
                </c:pt>
                <c:pt idx="8168">
                  <c:v>0.19401849999999995</c:v>
                </c:pt>
                <c:pt idx="8169">
                  <c:v>0.19401299999999996</c:v>
                </c:pt>
                <c:pt idx="8170">
                  <c:v>0.19401399999999996</c:v>
                </c:pt>
                <c:pt idx="8171">
                  <c:v>0.19401849999999993</c:v>
                </c:pt>
                <c:pt idx="8172">
                  <c:v>0.19401299999999991</c:v>
                </c:pt>
                <c:pt idx="8173">
                  <c:v>0.1940144999999999</c:v>
                </c:pt>
                <c:pt idx="8174">
                  <c:v>0.19401749999999993</c:v>
                </c:pt>
                <c:pt idx="8175">
                  <c:v>0.19402099999999994</c:v>
                </c:pt>
                <c:pt idx="8176">
                  <c:v>0.19403099999999993</c:v>
                </c:pt>
                <c:pt idx="8177">
                  <c:v>0.19404149999999995</c:v>
                </c:pt>
                <c:pt idx="8178">
                  <c:v>0.19404449999999993</c:v>
                </c:pt>
                <c:pt idx="8179">
                  <c:v>0.19406099999999998</c:v>
                </c:pt>
                <c:pt idx="8180">
                  <c:v>0.19406199999999996</c:v>
                </c:pt>
                <c:pt idx="8181">
                  <c:v>0.19406499999999999</c:v>
                </c:pt>
                <c:pt idx="8182">
                  <c:v>0.19406399999999999</c:v>
                </c:pt>
                <c:pt idx="8183">
                  <c:v>0.19405750000000002</c:v>
                </c:pt>
                <c:pt idx="8184">
                  <c:v>0.19405250000000007</c:v>
                </c:pt>
                <c:pt idx="8185">
                  <c:v>0.19405150000000007</c:v>
                </c:pt>
                <c:pt idx="8186">
                  <c:v>0.19405050000000007</c:v>
                </c:pt>
                <c:pt idx="8187">
                  <c:v>0.19405250000000007</c:v>
                </c:pt>
                <c:pt idx="8188">
                  <c:v>0.19403950000000009</c:v>
                </c:pt>
                <c:pt idx="8189">
                  <c:v>0.19404550000000007</c:v>
                </c:pt>
                <c:pt idx="8190">
                  <c:v>0.19405000000000008</c:v>
                </c:pt>
                <c:pt idx="8191">
                  <c:v>0.19406350000000011</c:v>
                </c:pt>
                <c:pt idx="8192">
                  <c:v>0.1940680000000001</c:v>
                </c:pt>
                <c:pt idx="8193">
                  <c:v>0.19406800000000007</c:v>
                </c:pt>
                <c:pt idx="8194">
                  <c:v>0.19406750000000006</c:v>
                </c:pt>
                <c:pt idx="8195">
                  <c:v>0.19406700000000005</c:v>
                </c:pt>
                <c:pt idx="8196">
                  <c:v>0.19406650000000003</c:v>
                </c:pt>
                <c:pt idx="8197">
                  <c:v>0.1940665</c:v>
                </c:pt>
                <c:pt idx="8198">
                  <c:v>0.19406399999999999</c:v>
                </c:pt>
                <c:pt idx="8199">
                  <c:v>0.1940635</c:v>
                </c:pt>
                <c:pt idx="8200">
                  <c:v>0.19406349999999997</c:v>
                </c:pt>
                <c:pt idx="8201">
                  <c:v>0.19406599999999996</c:v>
                </c:pt>
                <c:pt idx="8202">
                  <c:v>0.19406999999999996</c:v>
                </c:pt>
                <c:pt idx="8203">
                  <c:v>0.19407199999999997</c:v>
                </c:pt>
                <c:pt idx="8204">
                  <c:v>0.19407149999999995</c:v>
                </c:pt>
                <c:pt idx="8205">
                  <c:v>0.19407899999999995</c:v>
                </c:pt>
                <c:pt idx="8206">
                  <c:v>0.19407699999999992</c:v>
                </c:pt>
                <c:pt idx="8207">
                  <c:v>0.19407899999999995</c:v>
                </c:pt>
                <c:pt idx="8208">
                  <c:v>0.19408149999999991</c:v>
                </c:pt>
                <c:pt idx="8209">
                  <c:v>0.1940849999999999</c:v>
                </c:pt>
                <c:pt idx="8210">
                  <c:v>0.19408499999999987</c:v>
                </c:pt>
                <c:pt idx="8211">
                  <c:v>0.19408449999999985</c:v>
                </c:pt>
                <c:pt idx="8212">
                  <c:v>0.19408599999999987</c:v>
                </c:pt>
                <c:pt idx="8213">
                  <c:v>0.19408999999999982</c:v>
                </c:pt>
                <c:pt idx="8214">
                  <c:v>0.19409299999999979</c:v>
                </c:pt>
                <c:pt idx="8215">
                  <c:v>0.19410199999999977</c:v>
                </c:pt>
                <c:pt idx="8216">
                  <c:v>0.19410149999999984</c:v>
                </c:pt>
                <c:pt idx="8217">
                  <c:v>0.19410249999999976</c:v>
                </c:pt>
                <c:pt idx="8218">
                  <c:v>0.19409949999999973</c:v>
                </c:pt>
                <c:pt idx="8219">
                  <c:v>0.19409749999999973</c:v>
                </c:pt>
                <c:pt idx="8220">
                  <c:v>0.19409749999999973</c:v>
                </c:pt>
                <c:pt idx="8221">
                  <c:v>0.19409499999999977</c:v>
                </c:pt>
                <c:pt idx="8222">
                  <c:v>0.19409599999999977</c:v>
                </c:pt>
                <c:pt idx="8223">
                  <c:v>0.19410699999999972</c:v>
                </c:pt>
                <c:pt idx="8224">
                  <c:v>0.19411649999999978</c:v>
                </c:pt>
                <c:pt idx="8225">
                  <c:v>0.19412699999999977</c:v>
                </c:pt>
                <c:pt idx="8226">
                  <c:v>0.1941379999999997</c:v>
                </c:pt>
                <c:pt idx="8227">
                  <c:v>0.19414199999999973</c:v>
                </c:pt>
                <c:pt idx="8228">
                  <c:v>0.19415149999999975</c:v>
                </c:pt>
                <c:pt idx="8229">
                  <c:v>0.19416349999999979</c:v>
                </c:pt>
                <c:pt idx="8230">
                  <c:v>0.1941724999999998</c:v>
                </c:pt>
                <c:pt idx="8231">
                  <c:v>0.19417999999999985</c:v>
                </c:pt>
                <c:pt idx="8232">
                  <c:v>0.19418749999999987</c:v>
                </c:pt>
                <c:pt idx="8233">
                  <c:v>0.19419349999999988</c:v>
                </c:pt>
                <c:pt idx="8234">
                  <c:v>0.19419999999999987</c:v>
                </c:pt>
                <c:pt idx="8235">
                  <c:v>0.19420599999999991</c:v>
                </c:pt>
                <c:pt idx="8236">
                  <c:v>0.19421199999999991</c:v>
                </c:pt>
                <c:pt idx="8237">
                  <c:v>0.19422099999999989</c:v>
                </c:pt>
                <c:pt idx="8238">
                  <c:v>0.19422949999999989</c:v>
                </c:pt>
                <c:pt idx="8239">
                  <c:v>0.19423399999999988</c:v>
                </c:pt>
                <c:pt idx="8240">
                  <c:v>0.19423899999999986</c:v>
                </c:pt>
                <c:pt idx="8241">
                  <c:v>0.19424249999999987</c:v>
                </c:pt>
                <c:pt idx="8242">
                  <c:v>0.19424699999999986</c:v>
                </c:pt>
                <c:pt idx="8243">
                  <c:v>0.19424949999999988</c:v>
                </c:pt>
                <c:pt idx="8244">
                  <c:v>0.19425549999999991</c:v>
                </c:pt>
                <c:pt idx="8245">
                  <c:v>0.19425849999999997</c:v>
                </c:pt>
                <c:pt idx="8246">
                  <c:v>0.19426649999999995</c:v>
                </c:pt>
                <c:pt idx="8247">
                  <c:v>0.19427699999999998</c:v>
                </c:pt>
                <c:pt idx="8248">
                  <c:v>0.19427799999999998</c:v>
                </c:pt>
                <c:pt idx="8249">
                  <c:v>0.19428199999999995</c:v>
                </c:pt>
                <c:pt idx="8250">
                  <c:v>0.19428399999999993</c:v>
                </c:pt>
                <c:pt idx="8251">
                  <c:v>0.19429399999999994</c:v>
                </c:pt>
                <c:pt idx="8252">
                  <c:v>0.19429249999999995</c:v>
                </c:pt>
                <c:pt idx="8253">
                  <c:v>0.19429100000000002</c:v>
                </c:pt>
                <c:pt idx="8254">
                  <c:v>0.19429150000000001</c:v>
                </c:pt>
                <c:pt idx="8255">
                  <c:v>0.19429149999999992</c:v>
                </c:pt>
                <c:pt idx="8256">
                  <c:v>0.19429249999999992</c:v>
                </c:pt>
                <c:pt idx="8257">
                  <c:v>0.19429399999999997</c:v>
                </c:pt>
                <c:pt idx="8258">
                  <c:v>0.19429449999999998</c:v>
                </c:pt>
                <c:pt idx="8259">
                  <c:v>0.19430249999999993</c:v>
                </c:pt>
                <c:pt idx="8260">
                  <c:v>0.19430099999999995</c:v>
                </c:pt>
                <c:pt idx="8261">
                  <c:v>0.19430299999999995</c:v>
                </c:pt>
                <c:pt idx="8262">
                  <c:v>0.19430549999999994</c:v>
                </c:pt>
                <c:pt idx="8263">
                  <c:v>0.19431699999999996</c:v>
                </c:pt>
                <c:pt idx="8264">
                  <c:v>0.19431449999999986</c:v>
                </c:pt>
                <c:pt idx="8265">
                  <c:v>0.19431549999999992</c:v>
                </c:pt>
                <c:pt idx="8266">
                  <c:v>0.19431749999999989</c:v>
                </c:pt>
                <c:pt idx="8267">
                  <c:v>0.1943244999999999</c:v>
                </c:pt>
                <c:pt idx="8268">
                  <c:v>0.19433299999999989</c:v>
                </c:pt>
                <c:pt idx="8269">
                  <c:v>0.19433349999999991</c:v>
                </c:pt>
                <c:pt idx="8270">
                  <c:v>0.19433949999999989</c:v>
                </c:pt>
                <c:pt idx="8271">
                  <c:v>0.19434099999999993</c:v>
                </c:pt>
                <c:pt idx="8272">
                  <c:v>0.19434099999999999</c:v>
                </c:pt>
                <c:pt idx="8273">
                  <c:v>0.19434899999999997</c:v>
                </c:pt>
                <c:pt idx="8274">
                  <c:v>0.19435599999999997</c:v>
                </c:pt>
                <c:pt idx="8275">
                  <c:v>0.19434999999999999</c:v>
                </c:pt>
                <c:pt idx="8276">
                  <c:v>0.19434200000000001</c:v>
                </c:pt>
                <c:pt idx="8277">
                  <c:v>0.19433700000000001</c:v>
                </c:pt>
                <c:pt idx="8278">
                  <c:v>0.19433149999999999</c:v>
                </c:pt>
                <c:pt idx="8279">
                  <c:v>0.19433299999999995</c:v>
                </c:pt>
                <c:pt idx="8280">
                  <c:v>0.1943274999999999</c:v>
                </c:pt>
                <c:pt idx="8281">
                  <c:v>0.19432249999999993</c:v>
                </c:pt>
                <c:pt idx="8282">
                  <c:v>0.1943194999999999</c:v>
                </c:pt>
                <c:pt idx="8283">
                  <c:v>0.19431949999999992</c:v>
                </c:pt>
                <c:pt idx="8284">
                  <c:v>0.19431299999999996</c:v>
                </c:pt>
                <c:pt idx="8285">
                  <c:v>0.19431249999999994</c:v>
                </c:pt>
                <c:pt idx="8286">
                  <c:v>0.19430949999999997</c:v>
                </c:pt>
                <c:pt idx="8287">
                  <c:v>0.19430449999999994</c:v>
                </c:pt>
                <c:pt idx="8288">
                  <c:v>0.19429249999999992</c:v>
                </c:pt>
                <c:pt idx="8289">
                  <c:v>0.19427799999999998</c:v>
                </c:pt>
                <c:pt idx="8290">
                  <c:v>0.19426749999999998</c:v>
                </c:pt>
                <c:pt idx="8291">
                  <c:v>0.1942575</c:v>
                </c:pt>
                <c:pt idx="8292">
                  <c:v>0.19424250000000001</c:v>
                </c:pt>
                <c:pt idx="8293">
                  <c:v>0.19424</c:v>
                </c:pt>
                <c:pt idx="8294">
                  <c:v>0.19422350000000005</c:v>
                </c:pt>
                <c:pt idx="8295">
                  <c:v>0.19421550000000007</c:v>
                </c:pt>
                <c:pt idx="8296">
                  <c:v>0.19420750000000006</c:v>
                </c:pt>
                <c:pt idx="8297">
                  <c:v>0.19420050000000008</c:v>
                </c:pt>
                <c:pt idx="8298">
                  <c:v>0.19419150000000004</c:v>
                </c:pt>
                <c:pt idx="8299">
                  <c:v>0.19415450000000006</c:v>
                </c:pt>
                <c:pt idx="8300">
                  <c:v>0.19414000000000006</c:v>
                </c:pt>
                <c:pt idx="8301">
                  <c:v>0.19412650000000006</c:v>
                </c:pt>
                <c:pt idx="8302">
                  <c:v>0.19411250000000005</c:v>
                </c:pt>
                <c:pt idx="8303">
                  <c:v>0.19409650000000006</c:v>
                </c:pt>
                <c:pt idx="8304">
                  <c:v>0.19408300000000009</c:v>
                </c:pt>
                <c:pt idx="8305">
                  <c:v>0.19406450000000003</c:v>
                </c:pt>
                <c:pt idx="8306">
                  <c:v>0.19405250000000002</c:v>
                </c:pt>
                <c:pt idx="8307">
                  <c:v>0.1940405</c:v>
                </c:pt>
                <c:pt idx="8308">
                  <c:v>0.19402700000000001</c:v>
                </c:pt>
                <c:pt idx="8309">
                  <c:v>0.19401549999999998</c:v>
                </c:pt>
                <c:pt idx="8310">
                  <c:v>0.19400449999999997</c:v>
                </c:pt>
                <c:pt idx="8311">
                  <c:v>0.19396349999999996</c:v>
                </c:pt>
                <c:pt idx="8312">
                  <c:v>0.19395049999999997</c:v>
                </c:pt>
                <c:pt idx="8313">
                  <c:v>0.19393149999999998</c:v>
                </c:pt>
                <c:pt idx="8314">
                  <c:v>0.19392000000000004</c:v>
                </c:pt>
                <c:pt idx="8315">
                  <c:v>0.19390950000000004</c:v>
                </c:pt>
                <c:pt idx="8316">
                  <c:v>0.19390000000000004</c:v>
                </c:pt>
                <c:pt idx="8317">
                  <c:v>0.193888</c:v>
                </c:pt>
                <c:pt idx="8318">
                  <c:v>0.19387549999999998</c:v>
                </c:pt>
                <c:pt idx="8319">
                  <c:v>0.19386899999999996</c:v>
                </c:pt>
                <c:pt idx="8320">
                  <c:v>0.19386150000000002</c:v>
                </c:pt>
                <c:pt idx="8321">
                  <c:v>0.193853</c:v>
                </c:pt>
                <c:pt idx="8322">
                  <c:v>0.19384249999999997</c:v>
                </c:pt>
                <c:pt idx="8323">
                  <c:v>0.19383499999999995</c:v>
                </c:pt>
                <c:pt idx="8324">
                  <c:v>0.19382249999999995</c:v>
                </c:pt>
                <c:pt idx="8325">
                  <c:v>0.19381049999999994</c:v>
                </c:pt>
                <c:pt idx="8326">
                  <c:v>0.19379999999999994</c:v>
                </c:pt>
                <c:pt idx="8327">
                  <c:v>0.19379049999999995</c:v>
                </c:pt>
                <c:pt idx="8328">
                  <c:v>0.19378299999999996</c:v>
                </c:pt>
                <c:pt idx="8329">
                  <c:v>0.193774</c:v>
                </c:pt>
                <c:pt idx="8330">
                  <c:v>0.19376599999999999</c:v>
                </c:pt>
                <c:pt idx="8331">
                  <c:v>0.19375900000000001</c:v>
                </c:pt>
                <c:pt idx="8332">
                  <c:v>0.19375100000000006</c:v>
                </c:pt>
                <c:pt idx="8333">
                  <c:v>0.19374300000000005</c:v>
                </c:pt>
                <c:pt idx="8334">
                  <c:v>0.19373800000000008</c:v>
                </c:pt>
                <c:pt idx="8335">
                  <c:v>0.19376200000000007</c:v>
                </c:pt>
                <c:pt idx="8336">
                  <c:v>0.1937475000000001</c:v>
                </c:pt>
                <c:pt idx="8337">
                  <c:v>0.19373450000000009</c:v>
                </c:pt>
                <c:pt idx="8338">
                  <c:v>0.19371950000000004</c:v>
                </c:pt>
                <c:pt idx="8339">
                  <c:v>0.19373300000000007</c:v>
                </c:pt>
                <c:pt idx="8340">
                  <c:v>0.19371800000000008</c:v>
                </c:pt>
                <c:pt idx="8341">
                  <c:v>0.19370450000000006</c:v>
                </c:pt>
                <c:pt idx="8342">
                  <c:v>0.19369100000000011</c:v>
                </c:pt>
                <c:pt idx="8343">
                  <c:v>0.19367900000000013</c:v>
                </c:pt>
                <c:pt idx="8344">
                  <c:v>0.19366000000000014</c:v>
                </c:pt>
                <c:pt idx="8345">
                  <c:v>0.19364750000000014</c:v>
                </c:pt>
                <c:pt idx="8346">
                  <c:v>0.19363300000000017</c:v>
                </c:pt>
                <c:pt idx="8347">
                  <c:v>0.19364150000000019</c:v>
                </c:pt>
                <c:pt idx="8348">
                  <c:v>0.19361800000000018</c:v>
                </c:pt>
                <c:pt idx="8349">
                  <c:v>0.19359500000000016</c:v>
                </c:pt>
                <c:pt idx="8350">
                  <c:v>0.19357750000000018</c:v>
                </c:pt>
                <c:pt idx="8351">
                  <c:v>0.19356200000000015</c:v>
                </c:pt>
                <c:pt idx="8352">
                  <c:v>0.1935530000000002</c:v>
                </c:pt>
                <c:pt idx="8353">
                  <c:v>0.19353800000000021</c:v>
                </c:pt>
                <c:pt idx="8354">
                  <c:v>0.19352400000000017</c:v>
                </c:pt>
                <c:pt idx="8355">
                  <c:v>0.19351150000000017</c:v>
                </c:pt>
                <c:pt idx="8356">
                  <c:v>0.19350800000000018</c:v>
                </c:pt>
                <c:pt idx="8357">
                  <c:v>0.19350400000000018</c:v>
                </c:pt>
                <c:pt idx="8358">
                  <c:v>0.1935000000000002</c:v>
                </c:pt>
                <c:pt idx="8359">
                  <c:v>0.19349750000000021</c:v>
                </c:pt>
                <c:pt idx="8360">
                  <c:v>0.19349000000000022</c:v>
                </c:pt>
                <c:pt idx="8361">
                  <c:v>0.19348450000000025</c:v>
                </c:pt>
                <c:pt idx="8362">
                  <c:v>0.19347850000000025</c:v>
                </c:pt>
                <c:pt idx="8363">
                  <c:v>0.19347150000000024</c:v>
                </c:pt>
                <c:pt idx="8364">
                  <c:v>0.19346100000000022</c:v>
                </c:pt>
                <c:pt idx="8365">
                  <c:v>0.19345150000000014</c:v>
                </c:pt>
                <c:pt idx="8366">
                  <c:v>0.19344350000000013</c:v>
                </c:pt>
                <c:pt idx="8367">
                  <c:v>0.1934330000000001</c:v>
                </c:pt>
                <c:pt idx="8368">
                  <c:v>0.19342350000000008</c:v>
                </c:pt>
                <c:pt idx="8369">
                  <c:v>0.19342100000000009</c:v>
                </c:pt>
                <c:pt idx="8370">
                  <c:v>0.19341050000000007</c:v>
                </c:pt>
                <c:pt idx="8371">
                  <c:v>0.19345500000000007</c:v>
                </c:pt>
                <c:pt idx="8372">
                  <c:v>0.19344700000000006</c:v>
                </c:pt>
                <c:pt idx="8373">
                  <c:v>0.19343050000000006</c:v>
                </c:pt>
                <c:pt idx="8374">
                  <c:v>0.19341450000000004</c:v>
                </c:pt>
                <c:pt idx="8375">
                  <c:v>0.19339600000000007</c:v>
                </c:pt>
                <c:pt idx="8376">
                  <c:v>0.19338250000000007</c:v>
                </c:pt>
                <c:pt idx="8377">
                  <c:v>0.19336850000000005</c:v>
                </c:pt>
                <c:pt idx="8378">
                  <c:v>0.19336150000000005</c:v>
                </c:pt>
                <c:pt idx="8379">
                  <c:v>0.19334700000000002</c:v>
                </c:pt>
                <c:pt idx="8380">
                  <c:v>0.19333700000000001</c:v>
                </c:pt>
                <c:pt idx="8381">
                  <c:v>0.19332349999999995</c:v>
                </c:pt>
                <c:pt idx="8382">
                  <c:v>0.19331199999999996</c:v>
                </c:pt>
                <c:pt idx="8383">
                  <c:v>0.19331099999999998</c:v>
                </c:pt>
                <c:pt idx="8384">
                  <c:v>0.19330249999999999</c:v>
                </c:pt>
                <c:pt idx="8385">
                  <c:v>0.19328850000000003</c:v>
                </c:pt>
                <c:pt idx="8386">
                  <c:v>0.193276</c:v>
                </c:pt>
                <c:pt idx="8387">
                  <c:v>0.193268</c:v>
                </c:pt>
                <c:pt idx="8388">
                  <c:v>0.19325800000000001</c:v>
                </c:pt>
                <c:pt idx="8389">
                  <c:v>0.19324650000000004</c:v>
                </c:pt>
                <c:pt idx="8390">
                  <c:v>0.19323600000000002</c:v>
                </c:pt>
                <c:pt idx="8391">
                  <c:v>0.19321849999999999</c:v>
                </c:pt>
                <c:pt idx="8392">
                  <c:v>0.1932065</c:v>
                </c:pt>
                <c:pt idx="8393">
                  <c:v>0.19319600000000001</c:v>
                </c:pt>
                <c:pt idx="8394">
                  <c:v>0.193189</c:v>
                </c:pt>
                <c:pt idx="8395">
                  <c:v>0.19318449999999998</c:v>
                </c:pt>
                <c:pt idx="8396">
                  <c:v>0.1931765</c:v>
                </c:pt>
                <c:pt idx="8397">
                  <c:v>0.19316849999999997</c:v>
                </c:pt>
                <c:pt idx="8398">
                  <c:v>0.19316250000000001</c:v>
                </c:pt>
                <c:pt idx="8399">
                  <c:v>0.19315100000000004</c:v>
                </c:pt>
                <c:pt idx="8400">
                  <c:v>0.19314750000000003</c:v>
                </c:pt>
                <c:pt idx="8401">
                  <c:v>0.19314500000000001</c:v>
                </c:pt>
                <c:pt idx="8402">
                  <c:v>0.19314050000000005</c:v>
                </c:pt>
                <c:pt idx="8403">
                  <c:v>0.19314200000000004</c:v>
                </c:pt>
                <c:pt idx="8404">
                  <c:v>0.19313900000000003</c:v>
                </c:pt>
                <c:pt idx="8405">
                  <c:v>0.19313300000000005</c:v>
                </c:pt>
                <c:pt idx="8406">
                  <c:v>0.19313200000000003</c:v>
                </c:pt>
                <c:pt idx="8407">
                  <c:v>0.19315700000000008</c:v>
                </c:pt>
                <c:pt idx="8408">
                  <c:v>0.19315100000000004</c:v>
                </c:pt>
                <c:pt idx="8409">
                  <c:v>0.19314450000000008</c:v>
                </c:pt>
                <c:pt idx="8410">
                  <c:v>0.19314050000000005</c:v>
                </c:pt>
                <c:pt idx="8411">
                  <c:v>0.19314050000000005</c:v>
                </c:pt>
                <c:pt idx="8412">
                  <c:v>0.19313800000000009</c:v>
                </c:pt>
                <c:pt idx="8413">
                  <c:v>0.19313700000000003</c:v>
                </c:pt>
                <c:pt idx="8414">
                  <c:v>0.19313500000000008</c:v>
                </c:pt>
                <c:pt idx="8415">
                  <c:v>0.19313050000000004</c:v>
                </c:pt>
                <c:pt idx="8416">
                  <c:v>0.19312100000000004</c:v>
                </c:pt>
                <c:pt idx="8417">
                  <c:v>0.19311500000000009</c:v>
                </c:pt>
                <c:pt idx="8418">
                  <c:v>0.19311850000000003</c:v>
                </c:pt>
                <c:pt idx="8419">
                  <c:v>0.19310700000000003</c:v>
                </c:pt>
                <c:pt idx="8420">
                  <c:v>0.19310500000000005</c:v>
                </c:pt>
                <c:pt idx="8421">
                  <c:v>0.19310200000000008</c:v>
                </c:pt>
                <c:pt idx="8422">
                  <c:v>0.19309550000000006</c:v>
                </c:pt>
                <c:pt idx="8423">
                  <c:v>0.19308800000000001</c:v>
                </c:pt>
                <c:pt idx="8424">
                  <c:v>0.19308100000000006</c:v>
                </c:pt>
                <c:pt idx="8425">
                  <c:v>0.19307500000000005</c:v>
                </c:pt>
                <c:pt idx="8426">
                  <c:v>0.19306750000000006</c:v>
                </c:pt>
                <c:pt idx="8427">
                  <c:v>0.19305700000000009</c:v>
                </c:pt>
                <c:pt idx="8428">
                  <c:v>0.19304700000000008</c:v>
                </c:pt>
                <c:pt idx="8429">
                  <c:v>0.19303900000000007</c:v>
                </c:pt>
                <c:pt idx="8430">
                  <c:v>0.19303050000000005</c:v>
                </c:pt>
                <c:pt idx="8431">
                  <c:v>0.19302750000000007</c:v>
                </c:pt>
                <c:pt idx="8432">
                  <c:v>0.19301700000000008</c:v>
                </c:pt>
                <c:pt idx="8433">
                  <c:v>0.19300500000000007</c:v>
                </c:pt>
                <c:pt idx="8434">
                  <c:v>0.19299550000000004</c:v>
                </c:pt>
                <c:pt idx="8435">
                  <c:v>0.19298599999999999</c:v>
                </c:pt>
                <c:pt idx="8436">
                  <c:v>0.1929795</c:v>
                </c:pt>
                <c:pt idx="8437">
                  <c:v>0.19296850000000007</c:v>
                </c:pt>
                <c:pt idx="8438">
                  <c:v>0.19295999999999999</c:v>
                </c:pt>
                <c:pt idx="8439">
                  <c:v>0.19295250000000003</c:v>
                </c:pt>
                <c:pt idx="8440">
                  <c:v>0.19294550000000002</c:v>
                </c:pt>
                <c:pt idx="8441">
                  <c:v>0.19294100000000003</c:v>
                </c:pt>
                <c:pt idx="8442">
                  <c:v>0.19293749999999996</c:v>
                </c:pt>
                <c:pt idx="8443">
                  <c:v>0.19298350000000003</c:v>
                </c:pt>
                <c:pt idx="8444">
                  <c:v>0.19298749999999998</c:v>
                </c:pt>
                <c:pt idx="8445">
                  <c:v>0.19298999999999999</c:v>
                </c:pt>
                <c:pt idx="8446">
                  <c:v>0.19299300000000003</c:v>
                </c:pt>
                <c:pt idx="8447">
                  <c:v>0.19299450000000001</c:v>
                </c:pt>
                <c:pt idx="8448">
                  <c:v>0.19299750000000007</c:v>
                </c:pt>
                <c:pt idx="8449">
                  <c:v>0.19300250000000008</c:v>
                </c:pt>
                <c:pt idx="8450">
                  <c:v>0.19300950000000008</c:v>
                </c:pt>
                <c:pt idx="8451">
                  <c:v>0.19301200000000007</c:v>
                </c:pt>
                <c:pt idx="8452">
                  <c:v>0.19302100000000005</c:v>
                </c:pt>
                <c:pt idx="8453">
                  <c:v>0.19305100000000003</c:v>
                </c:pt>
                <c:pt idx="8454">
                  <c:v>0.19306150000000011</c:v>
                </c:pt>
                <c:pt idx="8455">
                  <c:v>0.19305800000000006</c:v>
                </c:pt>
                <c:pt idx="8456">
                  <c:v>0.19307200000000008</c:v>
                </c:pt>
                <c:pt idx="8457">
                  <c:v>0.19308250000000013</c:v>
                </c:pt>
                <c:pt idx="8458">
                  <c:v>0.1930930000000001</c:v>
                </c:pt>
                <c:pt idx="8459">
                  <c:v>0.19310150000000015</c:v>
                </c:pt>
                <c:pt idx="8460">
                  <c:v>0.19311300000000017</c:v>
                </c:pt>
                <c:pt idx="8461">
                  <c:v>0.19312500000000019</c:v>
                </c:pt>
                <c:pt idx="8462">
                  <c:v>0.19313450000000013</c:v>
                </c:pt>
                <c:pt idx="8463">
                  <c:v>0.19313300000000011</c:v>
                </c:pt>
                <c:pt idx="8464">
                  <c:v>0.19313850000000005</c:v>
                </c:pt>
                <c:pt idx="8465">
                  <c:v>0.19314550000000005</c:v>
                </c:pt>
                <c:pt idx="8466">
                  <c:v>0.19315100000000004</c:v>
                </c:pt>
                <c:pt idx="8467">
                  <c:v>0.19316050000000007</c:v>
                </c:pt>
                <c:pt idx="8468">
                  <c:v>0.19316200000000008</c:v>
                </c:pt>
                <c:pt idx="8469">
                  <c:v>0.19316400000000009</c:v>
                </c:pt>
                <c:pt idx="8470">
                  <c:v>0.19316250000000007</c:v>
                </c:pt>
                <c:pt idx="8471">
                  <c:v>0.19307700000000008</c:v>
                </c:pt>
                <c:pt idx="8472">
                  <c:v>0.19307350000000009</c:v>
                </c:pt>
                <c:pt idx="8473">
                  <c:v>0.1930690000000001</c:v>
                </c:pt>
                <c:pt idx="8474">
                  <c:v>0.1930640000000001</c:v>
                </c:pt>
                <c:pt idx="8475">
                  <c:v>0.19307200000000013</c:v>
                </c:pt>
                <c:pt idx="8476">
                  <c:v>0.19307000000000013</c:v>
                </c:pt>
                <c:pt idx="8477">
                  <c:v>0.19306850000000012</c:v>
                </c:pt>
                <c:pt idx="8478">
                  <c:v>0.1930660000000001</c:v>
                </c:pt>
                <c:pt idx="8479">
                  <c:v>0.19305900000000015</c:v>
                </c:pt>
                <c:pt idx="8480">
                  <c:v>0.19305550000000016</c:v>
                </c:pt>
                <c:pt idx="8481">
                  <c:v>0.19305550000000007</c:v>
                </c:pt>
                <c:pt idx="8482">
                  <c:v>0.19305400000000006</c:v>
                </c:pt>
                <c:pt idx="8483">
                  <c:v>0.19305300000000003</c:v>
                </c:pt>
                <c:pt idx="8484">
                  <c:v>0.19305150000000001</c:v>
                </c:pt>
                <c:pt idx="8485">
                  <c:v>0.19305000000000005</c:v>
                </c:pt>
                <c:pt idx="8486">
                  <c:v>0.19304200000000007</c:v>
                </c:pt>
                <c:pt idx="8487">
                  <c:v>0.19303300000000007</c:v>
                </c:pt>
                <c:pt idx="8488">
                  <c:v>0.19304200000000005</c:v>
                </c:pt>
                <c:pt idx="8489">
                  <c:v>0.19305350000000004</c:v>
                </c:pt>
                <c:pt idx="8490">
                  <c:v>0.19306800000000007</c:v>
                </c:pt>
                <c:pt idx="8491">
                  <c:v>0.19308950000000003</c:v>
                </c:pt>
                <c:pt idx="8492">
                  <c:v>0.19309800000000002</c:v>
                </c:pt>
                <c:pt idx="8493">
                  <c:v>0.19310900000000003</c:v>
                </c:pt>
                <c:pt idx="8494">
                  <c:v>0.19312000000000001</c:v>
                </c:pt>
                <c:pt idx="8495">
                  <c:v>0.19315499999999999</c:v>
                </c:pt>
                <c:pt idx="8496">
                  <c:v>0.19317000000000004</c:v>
                </c:pt>
                <c:pt idx="8497">
                  <c:v>0.19318450000000001</c:v>
                </c:pt>
                <c:pt idx="8498">
                  <c:v>0.19320100000000007</c:v>
                </c:pt>
                <c:pt idx="8499">
                  <c:v>0.19324050000000006</c:v>
                </c:pt>
                <c:pt idx="8500">
                  <c:v>0.19325450000000008</c:v>
                </c:pt>
                <c:pt idx="8501">
                  <c:v>0.19327500000000009</c:v>
                </c:pt>
                <c:pt idx="8502">
                  <c:v>0.19329100000000007</c:v>
                </c:pt>
                <c:pt idx="8503">
                  <c:v>0.1933065000000001</c:v>
                </c:pt>
                <c:pt idx="8504">
                  <c:v>0.19331850000000006</c:v>
                </c:pt>
                <c:pt idx="8505">
                  <c:v>0.19333150000000004</c:v>
                </c:pt>
                <c:pt idx="8506">
                  <c:v>0.1933415</c:v>
                </c:pt>
                <c:pt idx="8507">
                  <c:v>0.19336750000000003</c:v>
                </c:pt>
                <c:pt idx="8508">
                  <c:v>0.19337900000000005</c:v>
                </c:pt>
                <c:pt idx="8509">
                  <c:v>0.19339000000000006</c:v>
                </c:pt>
                <c:pt idx="8510">
                  <c:v>0.19340150000000009</c:v>
                </c:pt>
                <c:pt idx="8511">
                  <c:v>0.19343800000000008</c:v>
                </c:pt>
                <c:pt idx="8512">
                  <c:v>0.19344900000000009</c:v>
                </c:pt>
                <c:pt idx="8513">
                  <c:v>0.19346050000000006</c:v>
                </c:pt>
                <c:pt idx="8514">
                  <c:v>0.19347150000000002</c:v>
                </c:pt>
                <c:pt idx="8515">
                  <c:v>0.19348000000000007</c:v>
                </c:pt>
                <c:pt idx="8516">
                  <c:v>0.19348600000000007</c:v>
                </c:pt>
                <c:pt idx="8517">
                  <c:v>0.19349700000000006</c:v>
                </c:pt>
                <c:pt idx="8518">
                  <c:v>0.19350400000000004</c:v>
                </c:pt>
                <c:pt idx="8519">
                  <c:v>0.19353500000000007</c:v>
                </c:pt>
                <c:pt idx="8520">
                  <c:v>0.19354250000000003</c:v>
                </c:pt>
                <c:pt idx="8521">
                  <c:v>0.19354850000000001</c:v>
                </c:pt>
                <c:pt idx="8522">
                  <c:v>0.19355550000000002</c:v>
                </c:pt>
                <c:pt idx="8523">
                  <c:v>0.19356350000000005</c:v>
                </c:pt>
                <c:pt idx="8524">
                  <c:v>0.19357350000000006</c:v>
                </c:pt>
                <c:pt idx="8525">
                  <c:v>0.19358250000000002</c:v>
                </c:pt>
                <c:pt idx="8526">
                  <c:v>0.19358850000000005</c:v>
                </c:pt>
                <c:pt idx="8527">
                  <c:v>0.19364500000000004</c:v>
                </c:pt>
                <c:pt idx="8528">
                  <c:v>0.19364799999999999</c:v>
                </c:pt>
                <c:pt idx="8529">
                  <c:v>0.19365399999999997</c:v>
                </c:pt>
                <c:pt idx="8530">
                  <c:v>0.19365999999999997</c:v>
                </c:pt>
                <c:pt idx="8531">
                  <c:v>0.19366750000000002</c:v>
                </c:pt>
                <c:pt idx="8532">
                  <c:v>0.19367499999999999</c:v>
                </c:pt>
                <c:pt idx="8533">
                  <c:v>0.19368350000000004</c:v>
                </c:pt>
                <c:pt idx="8534">
                  <c:v>0.19369000000000006</c:v>
                </c:pt>
                <c:pt idx="8535">
                  <c:v>0.19366900000000004</c:v>
                </c:pt>
                <c:pt idx="8536">
                  <c:v>0.19367300000000007</c:v>
                </c:pt>
                <c:pt idx="8537">
                  <c:v>0.19368850000000001</c:v>
                </c:pt>
                <c:pt idx="8538">
                  <c:v>0.19370600000000004</c:v>
                </c:pt>
                <c:pt idx="8539">
                  <c:v>0.19367600000000007</c:v>
                </c:pt>
                <c:pt idx="8540">
                  <c:v>0.19368900000000003</c:v>
                </c:pt>
                <c:pt idx="8541">
                  <c:v>0.1937055</c:v>
                </c:pt>
                <c:pt idx="8542">
                  <c:v>0.19371950000000002</c:v>
                </c:pt>
                <c:pt idx="8543">
                  <c:v>0.19374049999999998</c:v>
                </c:pt>
                <c:pt idx="8544">
                  <c:v>0.19376149999999995</c:v>
                </c:pt>
                <c:pt idx="8545">
                  <c:v>0.19378199999999995</c:v>
                </c:pt>
                <c:pt idx="8546">
                  <c:v>0.19380249999999991</c:v>
                </c:pt>
                <c:pt idx="8547">
                  <c:v>0.19384549999999998</c:v>
                </c:pt>
                <c:pt idx="8548">
                  <c:v>0.19386949999999994</c:v>
                </c:pt>
                <c:pt idx="8549">
                  <c:v>0.19389099999999995</c:v>
                </c:pt>
                <c:pt idx="8550">
                  <c:v>0.19391649999999991</c:v>
                </c:pt>
                <c:pt idx="8551">
                  <c:v>0.1939354999999999</c:v>
                </c:pt>
                <c:pt idx="8552">
                  <c:v>0.19395699999999988</c:v>
                </c:pt>
                <c:pt idx="8553">
                  <c:v>0.19397199999999992</c:v>
                </c:pt>
                <c:pt idx="8554">
                  <c:v>0.19398849999999992</c:v>
                </c:pt>
                <c:pt idx="8555">
                  <c:v>0.19400849999999994</c:v>
                </c:pt>
                <c:pt idx="8556">
                  <c:v>0.19402599999999995</c:v>
                </c:pt>
                <c:pt idx="8557">
                  <c:v>0.19403899999999996</c:v>
                </c:pt>
                <c:pt idx="8558">
                  <c:v>0.19405049999999996</c:v>
                </c:pt>
                <c:pt idx="8559">
                  <c:v>0.1940619999999999</c:v>
                </c:pt>
                <c:pt idx="8560">
                  <c:v>0.19407599999999994</c:v>
                </c:pt>
                <c:pt idx="8561">
                  <c:v>0.19408799999999996</c:v>
                </c:pt>
                <c:pt idx="8562">
                  <c:v>0.19410149999999998</c:v>
                </c:pt>
                <c:pt idx="8563">
                  <c:v>0.19409099999999999</c:v>
                </c:pt>
                <c:pt idx="8564">
                  <c:v>0.19409650000000001</c:v>
                </c:pt>
                <c:pt idx="8565">
                  <c:v>0.19409950000000001</c:v>
                </c:pt>
                <c:pt idx="8566">
                  <c:v>0.194105</c:v>
                </c:pt>
                <c:pt idx="8567">
                  <c:v>0.19412699999999997</c:v>
                </c:pt>
                <c:pt idx="8568">
                  <c:v>0.19413099999999997</c:v>
                </c:pt>
                <c:pt idx="8569">
                  <c:v>0.19413449999999999</c:v>
                </c:pt>
                <c:pt idx="8570">
                  <c:v>0.19413849999999996</c:v>
                </c:pt>
                <c:pt idx="8571">
                  <c:v>0.19408549999999999</c:v>
                </c:pt>
                <c:pt idx="8572">
                  <c:v>0.1940945</c:v>
                </c:pt>
                <c:pt idx="8573">
                  <c:v>0.19394199999999998</c:v>
                </c:pt>
                <c:pt idx="8574">
                  <c:v>0.19396049999999998</c:v>
                </c:pt>
                <c:pt idx="8575">
                  <c:v>0.19396949999999996</c:v>
                </c:pt>
                <c:pt idx="8576">
                  <c:v>0.19398249999999997</c:v>
                </c:pt>
                <c:pt idx="8577">
                  <c:v>0.193997</c:v>
                </c:pt>
                <c:pt idx="8578">
                  <c:v>0.19401250000000003</c:v>
                </c:pt>
                <c:pt idx="8579">
                  <c:v>0.19402350000000004</c:v>
                </c:pt>
                <c:pt idx="8580">
                  <c:v>0.19404400000000005</c:v>
                </c:pt>
                <c:pt idx="8581">
                  <c:v>0.1940620000000001</c:v>
                </c:pt>
                <c:pt idx="8582">
                  <c:v>0.19408200000000003</c:v>
                </c:pt>
                <c:pt idx="8583">
                  <c:v>0.1940980000000001</c:v>
                </c:pt>
                <c:pt idx="8584">
                  <c:v>0.1941180000000001</c:v>
                </c:pt>
                <c:pt idx="8585">
                  <c:v>0.19413900000000009</c:v>
                </c:pt>
                <c:pt idx="8586">
                  <c:v>0.19416150000000013</c:v>
                </c:pt>
                <c:pt idx="8587">
                  <c:v>0.19416500000000009</c:v>
                </c:pt>
                <c:pt idx="8588">
                  <c:v>0.19418400000000013</c:v>
                </c:pt>
                <c:pt idx="8589">
                  <c:v>0.19420150000000003</c:v>
                </c:pt>
                <c:pt idx="8590">
                  <c:v>0.19421850000000007</c:v>
                </c:pt>
                <c:pt idx="8591">
                  <c:v>0.19423600000000005</c:v>
                </c:pt>
                <c:pt idx="8592">
                  <c:v>0.19425050000000002</c:v>
                </c:pt>
                <c:pt idx="8593">
                  <c:v>0.19427100000000003</c:v>
                </c:pt>
                <c:pt idx="8594">
                  <c:v>0.19428950000000003</c:v>
                </c:pt>
                <c:pt idx="8595">
                  <c:v>0.19430450000000005</c:v>
                </c:pt>
                <c:pt idx="8596">
                  <c:v>0.19432200000000005</c:v>
                </c:pt>
                <c:pt idx="8597">
                  <c:v>0.19434000000000007</c:v>
                </c:pt>
                <c:pt idx="8598">
                  <c:v>0.19435900000000003</c:v>
                </c:pt>
                <c:pt idx="8599">
                  <c:v>0.19441100000000008</c:v>
                </c:pt>
                <c:pt idx="8600">
                  <c:v>0.19442600000000007</c:v>
                </c:pt>
                <c:pt idx="8601">
                  <c:v>0.19444050000000007</c:v>
                </c:pt>
                <c:pt idx="8602">
                  <c:v>0.19446650000000013</c:v>
                </c:pt>
                <c:pt idx="8603">
                  <c:v>0.19448250000000011</c:v>
                </c:pt>
                <c:pt idx="8604">
                  <c:v>0.19449650000000004</c:v>
                </c:pt>
                <c:pt idx="8605">
                  <c:v>0.19450750000000014</c:v>
                </c:pt>
                <c:pt idx="8606">
                  <c:v>0.19452150000000007</c:v>
                </c:pt>
                <c:pt idx="8607">
                  <c:v>0.1945060000000001</c:v>
                </c:pt>
                <c:pt idx="8608">
                  <c:v>0.19452050000000004</c:v>
                </c:pt>
                <c:pt idx="8609">
                  <c:v>0.19453400000000012</c:v>
                </c:pt>
                <c:pt idx="8610">
                  <c:v>0.19455000000000008</c:v>
                </c:pt>
                <c:pt idx="8611">
                  <c:v>0.19454900000000008</c:v>
                </c:pt>
                <c:pt idx="8612">
                  <c:v>0.19456250000000011</c:v>
                </c:pt>
                <c:pt idx="8613">
                  <c:v>0.19457700000000014</c:v>
                </c:pt>
                <c:pt idx="8614">
                  <c:v>0.19458950000000011</c:v>
                </c:pt>
                <c:pt idx="8615">
                  <c:v>0.19460800000000009</c:v>
                </c:pt>
                <c:pt idx="8616">
                  <c:v>0.19462750000000009</c:v>
                </c:pt>
                <c:pt idx="8617">
                  <c:v>0.19464550000000005</c:v>
                </c:pt>
                <c:pt idx="8618">
                  <c:v>0.19465800000000005</c:v>
                </c:pt>
                <c:pt idx="8619">
                  <c:v>0.19468150000000006</c:v>
                </c:pt>
                <c:pt idx="8620">
                  <c:v>0.19469500000000003</c:v>
                </c:pt>
                <c:pt idx="8621">
                  <c:v>0.19471050000000009</c:v>
                </c:pt>
                <c:pt idx="8622">
                  <c:v>0.19472950000000008</c:v>
                </c:pt>
                <c:pt idx="8623">
                  <c:v>0.19473450000000012</c:v>
                </c:pt>
                <c:pt idx="8624">
                  <c:v>0.19475250000000013</c:v>
                </c:pt>
                <c:pt idx="8625">
                  <c:v>0.19476750000000012</c:v>
                </c:pt>
                <c:pt idx="8626">
                  <c:v>0.19478450000000017</c:v>
                </c:pt>
                <c:pt idx="8627">
                  <c:v>0.19479900000000011</c:v>
                </c:pt>
                <c:pt idx="8628">
                  <c:v>0.19481750000000017</c:v>
                </c:pt>
                <c:pt idx="8629">
                  <c:v>0.19483400000000009</c:v>
                </c:pt>
                <c:pt idx="8630">
                  <c:v>0.19484950000000012</c:v>
                </c:pt>
                <c:pt idx="8631">
                  <c:v>0.19485500000000008</c:v>
                </c:pt>
                <c:pt idx="8632">
                  <c:v>0.19487300000000013</c:v>
                </c:pt>
                <c:pt idx="8633">
                  <c:v>0.19489100000000012</c:v>
                </c:pt>
                <c:pt idx="8634">
                  <c:v>0.19490950000000004</c:v>
                </c:pt>
                <c:pt idx="8635">
                  <c:v>0.19495950000000006</c:v>
                </c:pt>
                <c:pt idx="8636">
                  <c:v>0.19506000000000007</c:v>
                </c:pt>
                <c:pt idx="8637">
                  <c:v>0.19507600000000003</c:v>
                </c:pt>
                <c:pt idx="8638">
                  <c:v>0.19509450000000006</c:v>
                </c:pt>
                <c:pt idx="8639">
                  <c:v>0.19510800000000003</c:v>
                </c:pt>
                <c:pt idx="8640">
                  <c:v>0.19513050000000004</c:v>
                </c:pt>
                <c:pt idx="8641">
                  <c:v>0.19514850000000009</c:v>
                </c:pt>
                <c:pt idx="8642">
                  <c:v>0.19516850000000005</c:v>
                </c:pt>
                <c:pt idx="8643">
                  <c:v>0.19514050000000008</c:v>
                </c:pt>
                <c:pt idx="8644">
                  <c:v>0.19515300000000008</c:v>
                </c:pt>
                <c:pt idx="8645">
                  <c:v>0.19516950000000008</c:v>
                </c:pt>
                <c:pt idx="8646">
                  <c:v>0.19517950000000006</c:v>
                </c:pt>
                <c:pt idx="8647">
                  <c:v>0.19518550000000004</c:v>
                </c:pt>
                <c:pt idx="8648">
                  <c:v>0.19519750000000002</c:v>
                </c:pt>
                <c:pt idx="8649">
                  <c:v>0.19522300000000001</c:v>
                </c:pt>
                <c:pt idx="8650">
                  <c:v>0.19523850000000004</c:v>
                </c:pt>
                <c:pt idx="8651">
                  <c:v>0.19526050000000006</c:v>
                </c:pt>
                <c:pt idx="8652">
                  <c:v>0.19528100000000007</c:v>
                </c:pt>
                <c:pt idx="8653">
                  <c:v>0.19528050000000008</c:v>
                </c:pt>
                <c:pt idx="8654">
                  <c:v>0.19529850000000004</c:v>
                </c:pt>
                <c:pt idx="8655">
                  <c:v>0.19533000000000006</c:v>
                </c:pt>
                <c:pt idx="8656">
                  <c:v>0.19534200000000002</c:v>
                </c:pt>
                <c:pt idx="8657">
                  <c:v>0.19535550000000002</c:v>
                </c:pt>
                <c:pt idx="8658">
                  <c:v>0.1953725</c:v>
                </c:pt>
                <c:pt idx="8659">
                  <c:v>0.19538899999999998</c:v>
                </c:pt>
                <c:pt idx="8660">
                  <c:v>0.19540299999999999</c:v>
                </c:pt>
                <c:pt idx="8661">
                  <c:v>0.19541649999999999</c:v>
                </c:pt>
                <c:pt idx="8662">
                  <c:v>0.19543200000000002</c:v>
                </c:pt>
                <c:pt idx="8663">
                  <c:v>0.19544900000000001</c:v>
                </c:pt>
                <c:pt idx="8664">
                  <c:v>0.19547349999999997</c:v>
                </c:pt>
                <c:pt idx="8665">
                  <c:v>0.19549450000000002</c:v>
                </c:pt>
                <c:pt idx="8666">
                  <c:v>0.19551499999999999</c:v>
                </c:pt>
                <c:pt idx="8667">
                  <c:v>0.19552900000000001</c:v>
                </c:pt>
                <c:pt idx="8668">
                  <c:v>0.19555049999999999</c:v>
                </c:pt>
                <c:pt idx="8669">
                  <c:v>0.19557300000000002</c:v>
                </c:pt>
                <c:pt idx="8670">
                  <c:v>0.195599</c:v>
                </c:pt>
                <c:pt idx="8671">
                  <c:v>0.19573249999999998</c:v>
                </c:pt>
                <c:pt idx="8672">
                  <c:v>0.19576149999999998</c:v>
                </c:pt>
                <c:pt idx="8673">
                  <c:v>0.19579199999999997</c:v>
                </c:pt>
                <c:pt idx="8674">
                  <c:v>0.195823</c:v>
                </c:pt>
                <c:pt idx="8675">
                  <c:v>0.19585699999999995</c:v>
                </c:pt>
                <c:pt idx="8676">
                  <c:v>0.19589299999999998</c:v>
                </c:pt>
                <c:pt idx="8677">
                  <c:v>0.19592849999999998</c:v>
                </c:pt>
                <c:pt idx="8678">
                  <c:v>0.19596249999999998</c:v>
                </c:pt>
                <c:pt idx="8679">
                  <c:v>0.19599649999999993</c:v>
                </c:pt>
                <c:pt idx="8680">
                  <c:v>0.19603249999999994</c:v>
                </c:pt>
                <c:pt idx="8681">
                  <c:v>0.19606599999999993</c:v>
                </c:pt>
                <c:pt idx="8682">
                  <c:v>0.196102</c:v>
                </c:pt>
                <c:pt idx="8683">
                  <c:v>0.19611549999999997</c:v>
                </c:pt>
                <c:pt idx="8684">
                  <c:v>0.19615199999999999</c:v>
                </c:pt>
                <c:pt idx="8685">
                  <c:v>0.19618949999999999</c:v>
                </c:pt>
                <c:pt idx="8686">
                  <c:v>0.19623200000000005</c:v>
                </c:pt>
                <c:pt idx="8687">
                  <c:v>0.19627400000000006</c:v>
                </c:pt>
                <c:pt idx="8688">
                  <c:v>0.19630350000000008</c:v>
                </c:pt>
                <c:pt idx="8689">
                  <c:v>0.19633350000000008</c:v>
                </c:pt>
                <c:pt idx="8690">
                  <c:v>0.19635850000000002</c:v>
                </c:pt>
                <c:pt idx="8691">
                  <c:v>0.19637550000000004</c:v>
                </c:pt>
                <c:pt idx="8692">
                  <c:v>0.19640150000000001</c:v>
                </c:pt>
                <c:pt idx="8693">
                  <c:v>0.19642650000000003</c:v>
                </c:pt>
                <c:pt idx="8694">
                  <c:v>0.1964535</c:v>
                </c:pt>
                <c:pt idx="8695">
                  <c:v>0.19645200000000002</c:v>
                </c:pt>
                <c:pt idx="8696">
                  <c:v>0.19647100000000001</c:v>
                </c:pt>
                <c:pt idx="8697">
                  <c:v>0.19649250000000001</c:v>
                </c:pt>
                <c:pt idx="8698">
                  <c:v>0.19651250000000001</c:v>
                </c:pt>
                <c:pt idx="8699">
                  <c:v>0.19653499999999999</c:v>
                </c:pt>
                <c:pt idx="8700">
                  <c:v>0.19655699999999998</c:v>
                </c:pt>
                <c:pt idx="8701">
                  <c:v>0.196575</c:v>
                </c:pt>
                <c:pt idx="8702">
                  <c:v>0.19660049999999998</c:v>
                </c:pt>
                <c:pt idx="8703">
                  <c:v>0.19662649999999995</c:v>
                </c:pt>
                <c:pt idx="8704">
                  <c:v>0.19665299999999991</c:v>
                </c:pt>
                <c:pt idx="8705">
                  <c:v>0.19668099999999991</c:v>
                </c:pt>
                <c:pt idx="8706">
                  <c:v>0.19671099999999991</c:v>
                </c:pt>
                <c:pt idx="8707">
                  <c:v>0.19678549999999986</c:v>
                </c:pt>
                <c:pt idx="8708">
                  <c:v>0.19681349999999986</c:v>
                </c:pt>
                <c:pt idx="8709">
                  <c:v>0.19682849999999985</c:v>
                </c:pt>
                <c:pt idx="8710">
                  <c:v>0.19685799999999987</c:v>
                </c:pt>
                <c:pt idx="8711">
                  <c:v>0.19690949999999988</c:v>
                </c:pt>
                <c:pt idx="8712">
                  <c:v>0.19694549999999988</c:v>
                </c:pt>
                <c:pt idx="8713">
                  <c:v>0.19698099999999991</c:v>
                </c:pt>
                <c:pt idx="8714">
                  <c:v>0.19701599999999989</c:v>
                </c:pt>
                <c:pt idx="8715">
                  <c:v>0.19705099999999987</c:v>
                </c:pt>
                <c:pt idx="8716">
                  <c:v>0.19709049999999986</c:v>
                </c:pt>
                <c:pt idx="8717">
                  <c:v>0.19712549999999987</c:v>
                </c:pt>
                <c:pt idx="8718">
                  <c:v>0.1971659999999999</c:v>
                </c:pt>
                <c:pt idx="8719">
                  <c:v>0.19715399999999986</c:v>
                </c:pt>
                <c:pt idx="8720">
                  <c:v>0.19718899999999984</c:v>
                </c:pt>
                <c:pt idx="8721">
                  <c:v>0.19722549999999983</c:v>
                </c:pt>
                <c:pt idx="8722">
                  <c:v>0.1972639999999998</c:v>
                </c:pt>
                <c:pt idx="8723">
                  <c:v>0.19730449999999977</c:v>
                </c:pt>
                <c:pt idx="8724">
                  <c:v>0.19734199999999982</c:v>
                </c:pt>
                <c:pt idx="8725">
                  <c:v>0.19738049999999979</c:v>
                </c:pt>
                <c:pt idx="8726">
                  <c:v>0.19742199999999982</c:v>
                </c:pt>
                <c:pt idx="8727">
                  <c:v>0.1974134999999998</c:v>
                </c:pt>
                <c:pt idx="8728">
                  <c:v>0.19745699999999983</c:v>
                </c:pt>
                <c:pt idx="8729">
                  <c:v>0.19749599999999984</c:v>
                </c:pt>
                <c:pt idx="8730">
                  <c:v>0.19753349999999983</c:v>
                </c:pt>
                <c:pt idx="8731">
                  <c:v>0.19756899999999983</c:v>
                </c:pt>
                <c:pt idx="8732">
                  <c:v>0.19760499999999984</c:v>
                </c:pt>
                <c:pt idx="8733">
                  <c:v>0.19764099999999984</c:v>
                </c:pt>
                <c:pt idx="8734">
                  <c:v>0.19767949999999981</c:v>
                </c:pt>
                <c:pt idx="8735">
                  <c:v>0.19771749999999982</c:v>
                </c:pt>
                <c:pt idx="8736">
                  <c:v>0.19776249999999984</c:v>
                </c:pt>
                <c:pt idx="8737">
                  <c:v>0.19779899999999981</c:v>
                </c:pt>
                <c:pt idx="8738">
                  <c:v>0.19783099999999984</c:v>
                </c:pt>
                <c:pt idx="8739">
                  <c:v>0.19788499999999984</c:v>
                </c:pt>
                <c:pt idx="8740">
                  <c:v>0.19791749999999986</c:v>
                </c:pt>
                <c:pt idx="8741">
                  <c:v>0.19795149999999986</c:v>
                </c:pt>
                <c:pt idx="8742">
                  <c:v>0.19808499999999987</c:v>
                </c:pt>
                <c:pt idx="8743">
                  <c:v>0.19817649999999984</c:v>
                </c:pt>
                <c:pt idx="8744">
                  <c:v>0.19820199999999985</c:v>
                </c:pt>
                <c:pt idx="8745">
                  <c:v>0.19822299999999987</c:v>
                </c:pt>
                <c:pt idx="8746">
                  <c:v>0.19825099999999987</c:v>
                </c:pt>
                <c:pt idx="8747">
                  <c:v>0.1982779999999999</c:v>
                </c:pt>
                <c:pt idx="8748">
                  <c:v>0.19830149999999985</c:v>
                </c:pt>
                <c:pt idx="8749">
                  <c:v>0.19832799999999989</c:v>
                </c:pt>
                <c:pt idx="8750">
                  <c:v>0.19835099999999989</c:v>
                </c:pt>
                <c:pt idx="8751">
                  <c:v>0.19838049999999993</c:v>
                </c:pt>
                <c:pt idx="8752">
                  <c:v>0.19840999999999989</c:v>
                </c:pt>
                <c:pt idx="8753">
                  <c:v>0.19844249999999997</c:v>
                </c:pt>
                <c:pt idx="8754">
                  <c:v>0.19846949999999999</c:v>
                </c:pt>
                <c:pt idx="8755">
                  <c:v>0.19848950000000001</c:v>
                </c:pt>
                <c:pt idx="8756">
                  <c:v>0.19851549999999998</c:v>
                </c:pt>
                <c:pt idx="8757">
                  <c:v>0.198547</c:v>
                </c:pt>
                <c:pt idx="8758">
                  <c:v>0.19857900000000001</c:v>
                </c:pt>
                <c:pt idx="8759">
                  <c:v>0.19860700000000001</c:v>
                </c:pt>
                <c:pt idx="8760">
                  <c:v>0.19863450000000005</c:v>
                </c:pt>
                <c:pt idx="8761">
                  <c:v>0.19866550000000008</c:v>
                </c:pt>
                <c:pt idx="8762">
                  <c:v>0.19869750000000003</c:v>
                </c:pt>
                <c:pt idx="8763">
                  <c:v>0.19875100000000004</c:v>
                </c:pt>
                <c:pt idx="8764">
                  <c:v>0.19879100000000002</c:v>
                </c:pt>
                <c:pt idx="8765">
                  <c:v>0.19883500000000001</c:v>
                </c:pt>
                <c:pt idx="8766">
                  <c:v>0.19887650000000004</c:v>
                </c:pt>
                <c:pt idx="8767">
                  <c:v>0.1988925</c:v>
                </c:pt>
                <c:pt idx="8768">
                  <c:v>0.198933</c:v>
                </c:pt>
                <c:pt idx="8769">
                  <c:v>0.19897600000000001</c:v>
                </c:pt>
                <c:pt idx="8770">
                  <c:v>0.19902050000000002</c:v>
                </c:pt>
                <c:pt idx="8771">
                  <c:v>0.19906950000000007</c:v>
                </c:pt>
                <c:pt idx="8772">
                  <c:v>0.19911250000000005</c:v>
                </c:pt>
                <c:pt idx="8773">
                  <c:v>0.1993215000000001</c:v>
                </c:pt>
                <c:pt idx="8774">
                  <c:v>0.19936000000000009</c:v>
                </c:pt>
                <c:pt idx="8775">
                  <c:v>0.19940900000000009</c:v>
                </c:pt>
                <c:pt idx="8776">
                  <c:v>0.19945050000000011</c:v>
                </c:pt>
                <c:pt idx="8777">
                  <c:v>0.1994945000000001</c:v>
                </c:pt>
                <c:pt idx="8778">
                  <c:v>0.19953350000000009</c:v>
                </c:pt>
                <c:pt idx="8779">
                  <c:v>0.19962950000000007</c:v>
                </c:pt>
                <c:pt idx="8780">
                  <c:v>0.19964350000000006</c:v>
                </c:pt>
                <c:pt idx="8781">
                  <c:v>0.19967450000000003</c:v>
                </c:pt>
                <c:pt idx="8782">
                  <c:v>0.19970700000000005</c:v>
                </c:pt>
                <c:pt idx="8783">
                  <c:v>0.19973500000000002</c:v>
                </c:pt>
                <c:pt idx="8784">
                  <c:v>0.19977050000000002</c:v>
                </c:pt>
                <c:pt idx="8785">
                  <c:v>0.19980700000000001</c:v>
                </c:pt>
                <c:pt idx="8786">
                  <c:v>0.19983899999999999</c:v>
                </c:pt>
                <c:pt idx="8787">
                  <c:v>0.19988449999999996</c:v>
                </c:pt>
                <c:pt idx="8788">
                  <c:v>0.1999175</c:v>
                </c:pt>
                <c:pt idx="8789">
                  <c:v>0.19995149999999998</c:v>
                </c:pt>
                <c:pt idx="8790">
                  <c:v>0.19998849999999999</c:v>
                </c:pt>
                <c:pt idx="8791">
                  <c:v>0.19996749999999996</c:v>
                </c:pt>
                <c:pt idx="8792">
                  <c:v>0.20000249999999994</c:v>
                </c:pt>
                <c:pt idx="8793">
                  <c:v>0.20003249999999992</c:v>
                </c:pt>
                <c:pt idx="8794">
                  <c:v>0.20006249999999992</c:v>
                </c:pt>
                <c:pt idx="8795">
                  <c:v>0.20009049999999987</c:v>
                </c:pt>
                <c:pt idx="8796">
                  <c:v>0.20012399999999991</c:v>
                </c:pt>
                <c:pt idx="8797">
                  <c:v>0.20015299999999991</c:v>
                </c:pt>
                <c:pt idx="8798">
                  <c:v>0.20019149999999988</c:v>
                </c:pt>
                <c:pt idx="8799">
                  <c:v>0.20019549999999992</c:v>
                </c:pt>
                <c:pt idx="8800">
                  <c:v>0.20022649999999992</c:v>
                </c:pt>
                <c:pt idx="8801">
                  <c:v>0.20025949999999995</c:v>
                </c:pt>
                <c:pt idx="8802">
                  <c:v>0.2002819999999999</c:v>
                </c:pt>
                <c:pt idx="8803">
                  <c:v>0.20031749999999993</c:v>
                </c:pt>
                <c:pt idx="8804">
                  <c:v>0.20034999999999992</c:v>
                </c:pt>
                <c:pt idx="8805">
                  <c:v>0.20038349999999994</c:v>
                </c:pt>
                <c:pt idx="8806">
                  <c:v>0.20041549999999994</c:v>
                </c:pt>
                <c:pt idx="8807">
                  <c:v>0.20045699999999997</c:v>
                </c:pt>
                <c:pt idx="8808">
                  <c:v>0.20049149999999996</c:v>
                </c:pt>
                <c:pt idx="8809">
                  <c:v>0.20052799999999998</c:v>
                </c:pt>
                <c:pt idx="8810">
                  <c:v>0.20056299999999996</c:v>
                </c:pt>
                <c:pt idx="8811">
                  <c:v>0.20061349999999997</c:v>
                </c:pt>
                <c:pt idx="8812">
                  <c:v>0.20062099999999994</c:v>
                </c:pt>
                <c:pt idx="8813">
                  <c:v>0.20067149999999992</c:v>
                </c:pt>
                <c:pt idx="8814">
                  <c:v>0.20072349999999994</c:v>
                </c:pt>
                <c:pt idx="8815">
                  <c:v>0.20076799999999995</c:v>
                </c:pt>
                <c:pt idx="8816">
                  <c:v>0.20081649999999993</c:v>
                </c:pt>
                <c:pt idx="8817">
                  <c:v>0.20086249999999992</c:v>
                </c:pt>
                <c:pt idx="8818">
                  <c:v>0.20090949999999994</c:v>
                </c:pt>
                <c:pt idx="8819">
                  <c:v>0.20096199999999992</c:v>
                </c:pt>
                <c:pt idx="8820">
                  <c:v>0.20100999999999991</c:v>
                </c:pt>
                <c:pt idx="8821">
                  <c:v>0.20105749999999994</c:v>
                </c:pt>
                <c:pt idx="8822">
                  <c:v>0.20110249999999996</c:v>
                </c:pt>
                <c:pt idx="8823">
                  <c:v>0.20116149999999997</c:v>
                </c:pt>
                <c:pt idx="8824">
                  <c:v>0.20120850000000001</c:v>
                </c:pt>
                <c:pt idx="8825">
                  <c:v>0.20125499999999999</c:v>
                </c:pt>
                <c:pt idx="8826">
                  <c:v>0.20130350000000002</c:v>
                </c:pt>
                <c:pt idx="8827">
                  <c:v>0.20132150000000004</c:v>
                </c:pt>
                <c:pt idx="8828">
                  <c:v>0.2013665</c:v>
                </c:pt>
                <c:pt idx="8829">
                  <c:v>0.2014195</c:v>
                </c:pt>
                <c:pt idx="8830">
                  <c:v>0.20146949999999997</c:v>
                </c:pt>
                <c:pt idx="8831">
                  <c:v>0.20152799999999998</c:v>
                </c:pt>
                <c:pt idx="8832">
                  <c:v>0.20157849999999999</c:v>
                </c:pt>
                <c:pt idx="8833">
                  <c:v>0.20162949999999999</c:v>
                </c:pt>
                <c:pt idx="8834">
                  <c:v>0.20167649999999993</c:v>
                </c:pt>
                <c:pt idx="8835">
                  <c:v>0.20169849999999989</c:v>
                </c:pt>
                <c:pt idx="8836">
                  <c:v>0.20166149999999991</c:v>
                </c:pt>
                <c:pt idx="8837">
                  <c:v>0.20171299999999992</c:v>
                </c:pt>
                <c:pt idx="8838">
                  <c:v>0.20176299999999991</c:v>
                </c:pt>
                <c:pt idx="8839">
                  <c:v>0.20181249999999995</c:v>
                </c:pt>
                <c:pt idx="8840">
                  <c:v>0.20185849999999991</c:v>
                </c:pt>
                <c:pt idx="8841">
                  <c:v>0.2019054999999999</c:v>
                </c:pt>
                <c:pt idx="8842">
                  <c:v>0.20194849999999989</c:v>
                </c:pt>
                <c:pt idx="8843">
                  <c:v>0.20199549999999991</c:v>
                </c:pt>
                <c:pt idx="8844">
                  <c:v>0.20204099999999989</c:v>
                </c:pt>
                <c:pt idx="8845">
                  <c:v>0.20208299999999993</c:v>
                </c:pt>
                <c:pt idx="8846">
                  <c:v>0.20213149999999996</c:v>
                </c:pt>
                <c:pt idx="8847">
                  <c:v>0.20218199999999989</c:v>
                </c:pt>
                <c:pt idx="8848">
                  <c:v>0.20223549999999993</c:v>
                </c:pt>
                <c:pt idx="8849">
                  <c:v>0.20227049999999985</c:v>
                </c:pt>
                <c:pt idx="8850">
                  <c:v>0.20231549999999984</c:v>
                </c:pt>
                <c:pt idx="8851">
                  <c:v>0.20235199999999992</c:v>
                </c:pt>
                <c:pt idx="8852">
                  <c:v>0.20239399999999994</c:v>
                </c:pt>
                <c:pt idx="8853">
                  <c:v>0.20243749999999991</c:v>
                </c:pt>
                <c:pt idx="8854">
                  <c:v>0.20247899999999994</c:v>
                </c:pt>
                <c:pt idx="8855">
                  <c:v>0.20251699999999995</c:v>
                </c:pt>
                <c:pt idx="8856">
                  <c:v>0.20256899999999992</c:v>
                </c:pt>
                <c:pt idx="8857">
                  <c:v>0.2026214999999999</c:v>
                </c:pt>
                <c:pt idx="8858">
                  <c:v>0.20266799999999999</c:v>
                </c:pt>
                <c:pt idx="8859">
                  <c:v>0.20271749999999999</c:v>
                </c:pt>
                <c:pt idx="8860">
                  <c:v>0.20276700000000003</c:v>
                </c:pt>
                <c:pt idx="8861">
                  <c:v>0.202819</c:v>
                </c:pt>
                <c:pt idx="8862">
                  <c:v>0.20288350000000002</c:v>
                </c:pt>
                <c:pt idx="8863">
                  <c:v>0.20292200000000002</c:v>
                </c:pt>
                <c:pt idx="8864">
                  <c:v>0.20296900000000001</c:v>
                </c:pt>
                <c:pt idx="8865">
                  <c:v>0.20301849999999994</c:v>
                </c:pt>
                <c:pt idx="8866">
                  <c:v>0.20307049999999993</c:v>
                </c:pt>
                <c:pt idx="8867">
                  <c:v>0.20311949999999995</c:v>
                </c:pt>
                <c:pt idx="8868">
                  <c:v>0.20317249999999998</c:v>
                </c:pt>
                <c:pt idx="8869">
                  <c:v>0.20322499999999993</c:v>
                </c:pt>
                <c:pt idx="8870">
                  <c:v>0.20327549999999991</c:v>
                </c:pt>
                <c:pt idx="8871">
                  <c:v>0.20330299999999993</c:v>
                </c:pt>
                <c:pt idx="8872">
                  <c:v>0.20335299999999998</c:v>
                </c:pt>
                <c:pt idx="8873">
                  <c:v>0.20340299999999994</c:v>
                </c:pt>
                <c:pt idx="8874">
                  <c:v>0.20345200000000002</c:v>
                </c:pt>
                <c:pt idx="8875">
                  <c:v>0.20349499999999998</c:v>
                </c:pt>
                <c:pt idx="8876">
                  <c:v>0.20353850000000001</c:v>
                </c:pt>
                <c:pt idx="8877">
                  <c:v>0.2035805</c:v>
                </c:pt>
                <c:pt idx="8878">
                  <c:v>0.20362250000000004</c:v>
                </c:pt>
                <c:pt idx="8879">
                  <c:v>0.20366900000000007</c:v>
                </c:pt>
                <c:pt idx="8880">
                  <c:v>0.20372350000000009</c:v>
                </c:pt>
                <c:pt idx="8881">
                  <c:v>0.20377600000000007</c:v>
                </c:pt>
                <c:pt idx="8882">
                  <c:v>0.20381949999999999</c:v>
                </c:pt>
                <c:pt idx="8883">
                  <c:v>0.20388300000000001</c:v>
                </c:pt>
                <c:pt idx="8884">
                  <c:v>0.20392200000000002</c:v>
                </c:pt>
                <c:pt idx="8885">
                  <c:v>0.20396150000000002</c:v>
                </c:pt>
                <c:pt idx="8886">
                  <c:v>0.20400300000000002</c:v>
                </c:pt>
                <c:pt idx="8887">
                  <c:v>0.20407350000000002</c:v>
                </c:pt>
                <c:pt idx="8888">
                  <c:v>0.20411349999999998</c:v>
                </c:pt>
                <c:pt idx="8889">
                  <c:v>0.204148</c:v>
                </c:pt>
                <c:pt idx="8890">
                  <c:v>0.20418700000000001</c:v>
                </c:pt>
                <c:pt idx="8891">
                  <c:v>0.20424350000000005</c:v>
                </c:pt>
                <c:pt idx="8892">
                  <c:v>0.20428850000000001</c:v>
                </c:pt>
                <c:pt idx="8893">
                  <c:v>0.2043315</c:v>
                </c:pt>
                <c:pt idx="8894">
                  <c:v>0.204378</c:v>
                </c:pt>
                <c:pt idx="8895">
                  <c:v>0.20442349999999998</c:v>
                </c:pt>
                <c:pt idx="8896">
                  <c:v>0.20446999999999999</c:v>
                </c:pt>
                <c:pt idx="8897">
                  <c:v>0.204514</c:v>
                </c:pt>
                <c:pt idx="8898">
                  <c:v>0.20455999999999999</c:v>
                </c:pt>
                <c:pt idx="8899">
                  <c:v>0.20461699999999997</c:v>
                </c:pt>
                <c:pt idx="8900">
                  <c:v>0.20466300000000001</c:v>
                </c:pt>
                <c:pt idx="8901">
                  <c:v>0.20470999999999998</c:v>
                </c:pt>
                <c:pt idx="8902">
                  <c:v>0.2047525</c:v>
                </c:pt>
                <c:pt idx="8903">
                  <c:v>0.2048005</c:v>
                </c:pt>
                <c:pt idx="8904">
                  <c:v>0.204847</c:v>
                </c:pt>
                <c:pt idx="8905">
                  <c:v>0.20489249999999998</c:v>
                </c:pt>
                <c:pt idx="8906">
                  <c:v>0.2049385</c:v>
                </c:pt>
                <c:pt idx="8907">
                  <c:v>0.20492199999999999</c:v>
                </c:pt>
                <c:pt idx="8908">
                  <c:v>0.20496549999999999</c:v>
                </c:pt>
                <c:pt idx="8909">
                  <c:v>0.2050245</c:v>
                </c:pt>
                <c:pt idx="8910">
                  <c:v>0.20506450000000001</c:v>
                </c:pt>
                <c:pt idx="8911">
                  <c:v>0.20508600000000002</c:v>
                </c:pt>
                <c:pt idx="8912">
                  <c:v>0.20512650000000004</c:v>
                </c:pt>
                <c:pt idx="8913">
                  <c:v>0.20516550000000003</c:v>
                </c:pt>
                <c:pt idx="8914">
                  <c:v>0.20520200000000002</c:v>
                </c:pt>
                <c:pt idx="8915">
                  <c:v>0.20527300000000004</c:v>
                </c:pt>
                <c:pt idx="8916">
                  <c:v>0.20531000000000005</c:v>
                </c:pt>
                <c:pt idx="8917">
                  <c:v>0.20535000000000003</c:v>
                </c:pt>
                <c:pt idx="8918">
                  <c:v>0.20539350000000003</c:v>
                </c:pt>
                <c:pt idx="8919">
                  <c:v>0.20545500000000005</c:v>
                </c:pt>
                <c:pt idx="8920">
                  <c:v>0.20549250000000005</c:v>
                </c:pt>
                <c:pt idx="8921">
                  <c:v>0.20553000000000005</c:v>
                </c:pt>
                <c:pt idx="8922">
                  <c:v>0.20556800000000003</c:v>
                </c:pt>
                <c:pt idx="8923">
                  <c:v>0.20559800000000003</c:v>
                </c:pt>
                <c:pt idx="8924">
                  <c:v>0.20562900000000003</c:v>
                </c:pt>
                <c:pt idx="8925">
                  <c:v>0.20565900000000004</c:v>
                </c:pt>
                <c:pt idx="8926">
                  <c:v>0.20568800000000004</c:v>
                </c:pt>
                <c:pt idx="8927">
                  <c:v>0.20564750000000007</c:v>
                </c:pt>
                <c:pt idx="8928">
                  <c:v>0.20567400000000002</c:v>
                </c:pt>
                <c:pt idx="8929">
                  <c:v>0.20570700000000003</c:v>
                </c:pt>
                <c:pt idx="8930">
                  <c:v>0.20574249999999999</c:v>
                </c:pt>
                <c:pt idx="8931">
                  <c:v>0.20577749999999997</c:v>
                </c:pt>
                <c:pt idx="8932">
                  <c:v>0.20581099999999999</c:v>
                </c:pt>
                <c:pt idx="8933">
                  <c:v>0.20584350000000004</c:v>
                </c:pt>
                <c:pt idx="8934">
                  <c:v>0.20587549999999999</c:v>
                </c:pt>
                <c:pt idx="8935">
                  <c:v>0.20598449999999996</c:v>
                </c:pt>
                <c:pt idx="8936">
                  <c:v>0.20601250000000002</c:v>
                </c:pt>
                <c:pt idx="8937">
                  <c:v>0.20603950000000001</c:v>
                </c:pt>
                <c:pt idx="8938">
                  <c:v>0.206069</c:v>
                </c:pt>
                <c:pt idx="8939">
                  <c:v>0.20609000000000002</c:v>
                </c:pt>
                <c:pt idx="8940">
                  <c:v>0.20612249999999996</c:v>
                </c:pt>
                <c:pt idx="8941">
                  <c:v>0.20615249999999996</c:v>
                </c:pt>
                <c:pt idx="8942">
                  <c:v>0.20608449999999998</c:v>
                </c:pt>
                <c:pt idx="8943">
                  <c:v>0.20605099999999996</c:v>
                </c:pt>
                <c:pt idx="8944">
                  <c:v>0.20608199999999993</c:v>
                </c:pt>
                <c:pt idx="8945">
                  <c:v>0.20611950000000001</c:v>
                </c:pt>
                <c:pt idx="8946">
                  <c:v>0.20614900000000005</c:v>
                </c:pt>
                <c:pt idx="8947">
                  <c:v>0.20617100000000005</c:v>
                </c:pt>
                <c:pt idx="8948">
                  <c:v>0.20620100000000005</c:v>
                </c:pt>
                <c:pt idx="8949">
                  <c:v>0.20623000000000008</c:v>
                </c:pt>
                <c:pt idx="8950">
                  <c:v>0.20625750000000007</c:v>
                </c:pt>
                <c:pt idx="8951">
                  <c:v>0.20628250000000001</c:v>
                </c:pt>
                <c:pt idx="8952">
                  <c:v>0.20630600000000004</c:v>
                </c:pt>
                <c:pt idx="8953">
                  <c:v>0.20633500000000002</c:v>
                </c:pt>
                <c:pt idx="8954">
                  <c:v>0.20636550000000006</c:v>
                </c:pt>
                <c:pt idx="8955">
                  <c:v>0.2064</c:v>
                </c:pt>
                <c:pt idx="8956">
                  <c:v>0.20644000000000001</c:v>
                </c:pt>
                <c:pt idx="8957">
                  <c:v>0.20647100000000004</c:v>
                </c:pt>
                <c:pt idx="8958">
                  <c:v>0.20650400000000005</c:v>
                </c:pt>
                <c:pt idx="8959">
                  <c:v>0.206536</c:v>
                </c:pt>
                <c:pt idx="8960">
                  <c:v>0.20657200000000003</c:v>
                </c:pt>
                <c:pt idx="8961">
                  <c:v>0.20660350000000005</c:v>
                </c:pt>
                <c:pt idx="8962">
                  <c:v>0.20663300000000009</c:v>
                </c:pt>
                <c:pt idx="8963">
                  <c:v>0.20664500000000011</c:v>
                </c:pt>
                <c:pt idx="8964">
                  <c:v>0.20667600000000008</c:v>
                </c:pt>
                <c:pt idx="8965">
                  <c:v>0.20670800000000014</c:v>
                </c:pt>
                <c:pt idx="8966">
                  <c:v>0.20673800000000006</c:v>
                </c:pt>
                <c:pt idx="8967">
                  <c:v>0.20677650000000011</c:v>
                </c:pt>
                <c:pt idx="8968">
                  <c:v>0.20680700000000013</c:v>
                </c:pt>
                <c:pt idx="8969">
                  <c:v>0.2068360000000001</c:v>
                </c:pt>
                <c:pt idx="8970">
                  <c:v>0.20686600000000002</c:v>
                </c:pt>
                <c:pt idx="8971">
                  <c:v>0.20693800000000004</c:v>
                </c:pt>
                <c:pt idx="8972">
                  <c:v>0.20696350000000005</c:v>
                </c:pt>
                <c:pt idx="8973">
                  <c:v>0.20698650000000005</c:v>
                </c:pt>
                <c:pt idx="8974">
                  <c:v>0.20700750000000007</c:v>
                </c:pt>
                <c:pt idx="8975">
                  <c:v>0.20703250000000004</c:v>
                </c:pt>
                <c:pt idx="8976">
                  <c:v>0.20705500000000004</c:v>
                </c:pt>
                <c:pt idx="8977">
                  <c:v>0.20707650000000005</c:v>
                </c:pt>
                <c:pt idx="8978">
                  <c:v>0.20709950000000002</c:v>
                </c:pt>
                <c:pt idx="8979">
                  <c:v>0.20707300000000003</c:v>
                </c:pt>
                <c:pt idx="8980">
                  <c:v>0.20711750000000007</c:v>
                </c:pt>
                <c:pt idx="8981">
                  <c:v>0.20714850000000007</c:v>
                </c:pt>
                <c:pt idx="8982">
                  <c:v>0.20717350000000004</c:v>
                </c:pt>
                <c:pt idx="8983">
                  <c:v>0.20719000000000001</c:v>
                </c:pt>
                <c:pt idx="8984">
                  <c:v>0.20721350000000005</c:v>
                </c:pt>
                <c:pt idx="8985">
                  <c:v>0.20723650000000007</c:v>
                </c:pt>
                <c:pt idx="8986">
                  <c:v>0.20726150000000004</c:v>
                </c:pt>
                <c:pt idx="8987">
                  <c:v>0.20728700000000003</c:v>
                </c:pt>
                <c:pt idx="8988">
                  <c:v>0.20731150000000004</c:v>
                </c:pt>
                <c:pt idx="8989">
                  <c:v>0.20733500000000002</c:v>
                </c:pt>
                <c:pt idx="8990">
                  <c:v>0.20735600000000001</c:v>
                </c:pt>
                <c:pt idx="8991">
                  <c:v>0.20743249999999999</c:v>
                </c:pt>
                <c:pt idx="8992">
                  <c:v>0.20745950000000002</c:v>
                </c:pt>
                <c:pt idx="8993">
                  <c:v>0.20748550000000002</c:v>
                </c:pt>
                <c:pt idx="8994">
                  <c:v>0.20751200000000003</c:v>
                </c:pt>
                <c:pt idx="8995">
                  <c:v>0.20755150000000003</c:v>
                </c:pt>
                <c:pt idx="8996">
                  <c:v>0.20757750000000005</c:v>
                </c:pt>
                <c:pt idx="8997">
                  <c:v>0.20760800000000007</c:v>
                </c:pt>
                <c:pt idx="8998">
                  <c:v>0.20762700000000003</c:v>
                </c:pt>
                <c:pt idx="8999">
                  <c:v>0.20765650000000005</c:v>
                </c:pt>
                <c:pt idx="9000">
                  <c:v>0.20768900000000001</c:v>
                </c:pt>
                <c:pt idx="9001">
                  <c:v>0.20771649999999997</c:v>
                </c:pt>
                <c:pt idx="9002">
                  <c:v>0.20774400000000001</c:v>
                </c:pt>
                <c:pt idx="9003">
                  <c:v>0.20777000000000001</c:v>
                </c:pt>
                <c:pt idx="9004">
                  <c:v>0.2077995</c:v>
                </c:pt>
                <c:pt idx="9005">
                  <c:v>0.20782749999999997</c:v>
                </c:pt>
                <c:pt idx="9006">
                  <c:v>0.20785699999999999</c:v>
                </c:pt>
                <c:pt idx="9007">
                  <c:v>0.20787799999999998</c:v>
                </c:pt>
                <c:pt idx="9008">
                  <c:v>0.20790349999999994</c:v>
                </c:pt>
                <c:pt idx="9009">
                  <c:v>0.20792849999999991</c:v>
                </c:pt>
                <c:pt idx="9010">
                  <c:v>0.20795299999999992</c:v>
                </c:pt>
                <c:pt idx="9011">
                  <c:v>0.2079764999999999</c:v>
                </c:pt>
                <c:pt idx="9012">
                  <c:v>0.20803099999999991</c:v>
                </c:pt>
                <c:pt idx="9013">
                  <c:v>0.20803949999999991</c:v>
                </c:pt>
                <c:pt idx="9014">
                  <c:v>0.20804999999999993</c:v>
                </c:pt>
                <c:pt idx="9015">
                  <c:v>0.20806249999999996</c:v>
                </c:pt>
                <c:pt idx="9016">
                  <c:v>0.20808349999999995</c:v>
                </c:pt>
                <c:pt idx="9017">
                  <c:v>0.20809499999999992</c:v>
                </c:pt>
                <c:pt idx="9018">
                  <c:v>0.20810399999999996</c:v>
                </c:pt>
                <c:pt idx="9019">
                  <c:v>0.20809649999999991</c:v>
                </c:pt>
                <c:pt idx="9020">
                  <c:v>0.20810549999999992</c:v>
                </c:pt>
                <c:pt idx="9021">
                  <c:v>0.20811249999999989</c:v>
                </c:pt>
                <c:pt idx="9022">
                  <c:v>0.20812299999999997</c:v>
                </c:pt>
                <c:pt idx="9023">
                  <c:v>0.20813849999999998</c:v>
                </c:pt>
                <c:pt idx="9024">
                  <c:v>0.208146</c:v>
                </c:pt>
                <c:pt idx="9025">
                  <c:v>0.20815899999999993</c:v>
                </c:pt>
                <c:pt idx="9026">
                  <c:v>0.20817449999999998</c:v>
                </c:pt>
                <c:pt idx="9027">
                  <c:v>0.2082135</c:v>
                </c:pt>
                <c:pt idx="9028">
                  <c:v>0.20822699999999991</c:v>
                </c:pt>
                <c:pt idx="9029">
                  <c:v>0.20823199999999992</c:v>
                </c:pt>
                <c:pt idx="9030">
                  <c:v>0.20824099999999995</c:v>
                </c:pt>
                <c:pt idx="9031">
                  <c:v>0.20825249999999998</c:v>
                </c:pt>
                <c:pt idx="9032">
                  <c:v>0.20825899999999997</c:v>
                </c:pt>
                <c:pt idx="9033">
                  <c:v>0.20826749999999997</c:v>
                </c:pt>
                <c:pt idx="9034">
                  <c:v>0.20827649999999995</c:v>
                </c:pt>
                <c:pt idx="9035">
                  <c:v>0.20827949999999998</c:v>
                </c:pt>
                <c:pt idx="9036">
                  <c:v>0.20829400000000001</c:v>
                </c:pt>
                <c:pt idx="9037">
                  <c:v>0.20831050000000001</c:v>
                </c:pt>
                <c:pt idx="9038">
                  <c:v>0.20832349999999994</c:v>
                </c:pt>
                <c:pt idx="9039">
                  <c:v>0.20833899999999997</c:v>
                </c:pt>
                <c:pt idx="9040">
                  <c:v>0.20834999999999998</c:v>
                </c:pt>
                <c:pt idx="9041">
                  <c:v>0.20836499999999994</c:v>
                </c:pt>
                <c:pt idx="9042">
                  <c:v>0.20838349999999994</c:v>
                </c:pt>
                <c:pt idx="9043">
                  <c:v>0.20841849999999998</c:v>
                </c:pt>
                <c:pt idx="9044">
                  <c:v>0.20843149999999994</c:v>
                </c:pt>
                <c:pt idx="9045">
                  <c:v>0.20844699999999999</c:v>
                </c:pt>
                <c:pt idx="9046">
                  <c:v>0.20845599999999995</c:v>
                </c:pt>
                <c:pt idx="9047">
                  <c:v>0.20848649999999996</c:v>
                </c:pt>
                <c:pt idx="9048">
                  <c:v>0.20849599999999996</c:v>
                </c:pt>
                <c:pt idx="9049">
                  <c:v>0.20850949999999993</c:v>
                </c:pt>
                <c:pt idx="9050">
                  <c:v>0.20852249999999994</c:v>
                </c:pt>
                <c:pt idx="9051">
                  <c:v>0.20853649999999996</c:v>
                </c:pt>
                <c:pt idx="9052">
                  <c:v>0.20854249999999991</c:v>
                </c:pt>
                <c:pt idx="9053">
                  <c:v>0.20855099999999993</c:v>
                </c:pt>
                <c:pt idx="9054">
                  <c:v>0.20855899999999991</c:v>
                </c:pt>
                <c:pt idx="9055">
                  <c:v>0.20855549999999995</c:v>
                </c:pt>
                <c:pt idx="9056">
                  <c:v>0.20855499999999996</c:v>
                </c:pt>
                <c:pt idx="9057">
                  <c:v>0.20855349999999998</c:v>
                </c:pt>
                <c:pt idx="9058">
                  <c:v>0.20855699999999991</c:v>
                </c:pt>
                <c:pt idx="9059">
                  <c:v>0.20855699999999999</c:v>
                </c:pt>
                <c:pt idx="9060">
                  <c:v>0.20855949999999993</c:v>
                </c:pt>
                <c:pt idx="9061">
                  <c:v>0.20856199999999997</c:v>
                </c:pt>
                <c:pt idx="9062">
                  <c:v>0.20855049999999994</c:v>
                </c:pt>
                <c:pt idx="9063">
                  <c:v>0.208563</c:v>
                </c:pt>
                <c:pt idx="9064">
                  <c:v>0.20856200000000003</c:v>
                </c:pt>
                <c:pt idx="9065">
                  <c:v>0.20855899999999999</c:v>
                </c:pt>
                <c:pt idx="9066">
                  <c:v>0.20855699999999999</c:v>
                </c:pt>
                <c:pt idx="9067">
                  <c:v>0.20855950000000001</c:v>
                </c:pt>
                <c:pt idx="9068">
                  <c:v>0.20855250000000003</c:v>
                </c:pt>
                <c:pt idx="9069">
                  <c:v>0.20854550000000008</c:v>
                </c:pt>
                <c:pt idx="9070">
                  <c:v>0.20854650000000008</c:v>
                </c:pt>
                <c:pt idx="9071">
                  <c:v>0.20854500000000001</c:v>
                </c:pt>
                <c:pt idx="9072">
                  <c:v>0.20854400000000001</c:v>
                </c:pt>
                <c:pt idx="9073">
                  <c:v>0.20854200000000003</c:v>
                </c:pt>
                <c:pt idx="9074">
                  <c:v>0.20853900000000003</c:v>
                </c:pt>
                <c:pt idx="9075">
                  <c:v>0.20854250000000005</c:v>
                </c:pt>
                <c:pt idx="9076">
                  <c:v>0.20854300000000003</c:v>
                </c:pt>
                <c:pt idx="9077">
                  <c:v>0.20854500000000006</c:v>
                </c:pt>
                <c:pt idx="9078">
                  <c:v>0.20855000000000004</c:v>
                </c:pt>
                <c:pt idx="9079">
                  <c:v>0.20857300000000006</c:v>
                </c:pt>
                <c:pt idx="9080">
                  <c:v>0.20856400000000008</c:v>
                </c:pt>
                <c:pt idx="9081">
                  <c:v>0.20855800000000013</c:v>
                </c:pt>
                <c:pt idx="9082">
                  <c:v>0.20855900000000008</c:v>
                </c:pt>
                <c:pt idx="9083">
                  <c:v>0.20856350000000012</c:v>
                </c:pt>
                <c:pt idx="9084">
                  <c:v>0.20857350000000011</c:v>
                </c:pt>
                <c:pt idx="9085">
                  <c:v>0.20857900000000013</c:v>
                </c:pt>
                <c:pt idx="9086">
                  <c:v>0.20858700000000013</c:v>
                </c:pt>
                <c:pt idx="9087">
                  <c:v>0.2085655000000001</c:v>
                </c:pt>
                <c:pt idx="9088">
                  <c:v>0.20857500000000012</c:v>
                </c:pt>
                <c:pt idx="9089">
                  <c:v>0.20858850000000007</c:v>
                </c:pt>
                <c:pt idx="9090">
                  <c:v>0.20860200000000007</c:v>
                </c:pt>
                <c:pt idx="9091">
                  <c:v>0.20860000000000004</c:v>
                </c:pt>
                <c:pt idx="9092">
                  <c:v>0.20860500000000004</c:v>
                </c:pt>
                <c:pt idx="9093">
                  <c:v>0.20861200000000005</c:v>
                </c:pt>
                <c:pt idx="9094">
                  <c:v>0.20861300000000008</c:v>
                </c:pt>
                <c:pt idx="9095">
                  <c:v>0.20861550000000004</c:v>
                </c:pt>
                <c:pt idx="9096">
                  <c:v>0.20862300000000006</c:v>
                </c:pt>
                <c:pt idx="9097">
                  <c:v>0.20863150000000008</c:v>
                </c:pt>
                <c:pt idx="9098">
                  <c:v>0.20863650000000006</c:v>
                </c:pt>
                <c:pt idx="9099">
                  <c:v>0.20862800000000006</c:v>
                </c:pt>
                <c:pt idx="9100">
                  <c:v>0.20863250000000011</c:v>
                </c:pt>
                <c:pt idx="9101">
                  <c:v>0.2086350000000001</c:v>
                </c:pt>
                <c:pt idx="9102">
                  <c:v>0.20863950000000009</c:v>
                </c:pt>
                <c:pt idx="9103">
                  <c:v>0.20863800000000007</c:v>
                </c:pt>
                <c:pt idx="9104">
                  <c:v>0.20863700000000013</c:v>
                </c:pt>
                <c:pt idx="9105">
                  <c:v>0.2086360000000001</c:v>
                </c:pt>
                <c:pt idx="9106">
                  <c:v>0.20863350000000011</c:v>
                </c:pt>
                <c:pt idx="9107">
                  <c:v>0.2086350000000001</c:v>
                </c:pt>
                <c:pt idx="9108">
                  <c:v>0.20863650000000011</c:v>
                </c:pt>
                <c:pt idx="9109">
                  <c:v>0.20863650000000006</c:v>
                </c:pt>
                <c:pt idx="9110">
                  <c:v>0.20864000000000005</c:v>
                </c:pt>
                <c:pt idx="9111">
                  <c:v>0.20864200000000008</c:v>
                </c:pt>
                <c:pt idx="9112">
                  <c:v>0.20863850000000006</c:v>
                </c:pt>
                <c:pt idx="9113">
                  <c:v>0.20863750000000006</c:v>
                </c:pt>
                <c:pt idx="9114">
                  <c:v>0.20863700000000004</c:v>
                </c:pt>
                <c:pt idx="9115">
                  <c:v>0.20863650000000003</c:v>
                </c:pt>
                <c:pt idx="9116">
                  <c:v>0.20863550000000003</c:v>
                </c:pt>
                <c:pt idx="9117">
                  <c:v>0.2086325</c:v>
                </c:pt>
                <c:pt idx="9118">
                  <c:v>0.20862300000000006</c:v>
                </c:pt>
                <c:pt idx="9119">
                  <c:v>0.20862350000000007</c:v>
                </c:pt>
                <c:pt idx="9120">
                  <c:v>0.20862700000000003</c:v>
                </c:pt>
                <c:pt idx="9121">
                  <c:v>0.20863050000000002</c:v>
                </c:pt>
                <c:pt idx="9122">
                  <c:v>0.20863150000000005</c:v>
                </c:pt>
                <c:pt idx="9123">
                  <c:v>0.20863700000000004</c:v>
                </c:pt>
                <c:pt idx="9124">
                  <c:v>0.20864650000000007</c:v>
                </c:pt>
                <c:pt idx="9125">
                  <c:v>0.20865350000000008</c:v>
                </c:pt>
                <c:pt idx="9126">
                  <c:v>0.20866250000000006</c:v>
                </c:pt>
                <c:pt idx="9127">
                  <c:v>0.20872600000000005</c:v>
                </c:pt>
                <c:pt idx="9128">
                  <c:v>0.20873400000000003</c:v>
                </c:pt>
                <c:pt idx="9129">
                  <c:v>0.20873550000000002</c:v>
                </c:pt>
                <c:pt idx="9130">
                  <c:v>0.20873700000000003</c:v>
                </c:pt>
                <c:pt idx="9131">
                  <c:v>0.20874350000000003</c:v>
                </c:pt>
                <c:pt idx="9132">
                  <c:v>0.20874750000000003</c:v>
                </c:pt>
                <c:pt idx="9133">
                  <c:v>0.20875400000000002</c:v>
                </c:pt>
                <c:pt idx="9134">
                  <c:v>0.20875800000000005</c:v>
                </c:pt>
                <c:pt idx="9135">
                  <c:v>0.20868200000000006</c:v>
                </c:pt>
                <c:pt idx="9136">
                  <c:v>0.2086900000000001</c:v>
                </c:pt>
                <c:pt idx="9137">
                  <c:v>0.2086950000000001</c:v>
                </c:pt>
                <c:pt idx="9138">
                  <c:v>0.20870000000000008</c:v>
                </c:pt>
                <c:pt idx="9139">
                  <c:v>0.20870550000000004</c:v>
                </c:pt>
                <c:pt idx="9140">
                  <c:v>0.20870650000000004</c:v>
                </c:pt>
                <c:pt idx="9141">
                  <c:v>0.20870450000000002</c:v>
                </c:pt>
                <c:pt idx="9142">
                  <c:v>0.20871850000000003</c:v>
                </c:pt>
                <c:pt idx="9143">
                  <c:v>0.2087215</c:v>
                </c:pt>
                <c:pt idx="9144">
                  <c:v>0.20872599999999999</c:v>
                </c:pt>
                <c:pt idx="9145">
                  <c:v>0.20872799999999994</c:v>
                </c:pt>
                <c:pt idx="9146">
                  <c:v>0.20873249999999996</c:v>
                </c:pt>
                <c:pt idx="9147">
                  <c:v>0.20874749999999995</c:v>
                </c:pt>
                <c:pt idx="9148">
                  <c:v>0.20875399999999997</c:v>
                </c:pt>
                <c:pt idx="9149">
                  <c:v>0.20876249999999996</c:v>
                </c:pt>
                <c:pt idx="9150">
                  <c:v>0.20877099999999996</c:v>
                </c:pt>
                <c:pt idx="9151">
                  <c:v>0.20878249999999998</c:v>
                </c:pt>
                <c:pt idx="9152">
                  <c:v>0.20878649999999993</c:v>
                </c:pt>
                <c:pt idx="9153">
                  <c:v>0.20879049999999999</c:v>
                </c:pt>
                <c:pt idx="9154">
                  <c:v>0.20879049999999999</c:v>
                </c:pt>
                <c:pt idx="9155">
                  <c:v>0.20879350000000002</c:v>
                </c:pt>
                <c:pt idx="9156">
                  <c:v>0.20878800000000003</c:v>
                </c:pt>
                <c:pt idx="9157">
                  <c:v>0.208789</c:v>
                </c:pt>
                <c:pt idx="9158">
                  <c:v>0.20878850000000004</c:v>
                </c:pt>
                <c:pt idx="9159">
                  <c:v>0.20879000000000006</c:v>
                </c:pt>
                <c:pt idx="9160">
                  <c:v>0.20879350000000002</c:v>
                </c:pt>
                <c:pt idx="9161">
                  <c:v>0.20879550000000002</c:v>
                </c:pt>
                <c:pt idx="9162">
                  <c:v>0.20879850000000005</c:v>
                </c:pt>
                <c:pt idx="9163">
                  <c:v>0.20880650000000003</c:v>
                </c:pt>
                <c:pt idx="9164">
                  <c:v>0.20880400000000002</c:v>
                </c:pt>
                <c:pt idx="9165">
                  <c:v>0.20880250000000003</c:v>
                </c:pt>
                <c:pt idx="9166">
                  <c:v>0.20879799999999998</c:v>
                </c:pt>
                <c:pt idx="9167">
                  <c:v>0.20879700000000004</c:v>
                </c:pt>
                <c:pt idx="9168">
                  <c:v>0.20879650000000002</c:v>
                </c:pt>
                <c:pt idx="9169">
                  <c:v>0.20879600000000001</c:v>
                </c:pt>
                <c:pt idx="9170">
                  <c:v>0.20879300000000001</c:v>
                </c:pt>
                <c:pt idx="9171">
                  <c:v>0.2087455</c:v>
                </c:pt>
                <c:pt idx="9172">
                  <c:v>0.20875150000000001</c:v>
                </c:pt>
                <c:pt idx="9173">
                  <c:v>0.20875699999999997</c:v>
                </c:pt>
                <c:pt idx="9174">
                  <c:v>0.20876599999999995</c:v>
                </c:pt>
                <c:pt idx="9175">
                  <c:v>0.20877449999999997</c:v>
                </c:pt>
                <c:pt idx="9176">
                  <c:v>0.20878049999999995</c:v>
                </c:pt>
                <c:pt idx="9177">
                  <c:v>0.20878349999999993</c:v>
                </c:pt>
                <c:pt idx="9178">
                  <c:v>0.20878649999999993</c:v>
                </c:pt>
                <c:pt idx="9179">
                  <c:v>0.20880249999999992</c:v>
                </c:pt>
                <c:pt idx="9180">
                  <c:v>0.20881299999999989</c:v>
                </c:pt>
                <c:pt idx="9181">
                  <c:v>0.20882499999999987</c:v>
                </c:pt>
                <c:pt idx="9182">
                  <c:v>0.20883849999999984</c:v>
                </c:pt>
                <c:pt idx="9183">
                  <c:v>0.2088644999999999</c:v>
                </c:pt>
                <c:pt idx="9184">
                  <c:v>0.20887699999999992</c:v>
                </c:pt>
                <c:pt idx="9185">
                  <c:v>0.2088914999999999</c:v>
                </c:pt>
                <c:pt idx="9186">
                  <c:v>0.2089059999999999</c:v>
                </c:pt>
                <c:pt idx="9187">
                  <c:v>0.2088924999999999</c:v>
                </c:pt>
                <c:pt idx="9188">
                  <c:v>0.20890299999999992</c:v>
                </c:pt>
                <c:pt idx="9189">
                  <c:v>0.20891249999999986</c:v>
                </c:pt>
                <c:pt idx="9190">
                  <c:v>0.2089234999999999</c:v>
                </c:pt>
                <c:pt idx="9191">
                  <c:v>0.20893799999999987</c:v>
                </c:pt>
                <c:pt idx="9192">
                  <c:v>0.20894499999999985</c:v>
                </c:pt>
                <c:pt idx="9193">
                  <c:v>0.20895599999999986</c:v>
                </c:pt>
                <c:pt idx="9194">
                  <c:v>0.20896449999999989</c:v>
                </c:pt>
                <c:pt idx="9195">
                  <c:v>0.20896099999999992</c:v>
                </c:pt>
                <c:pt idx="9196">
                  <c:v>0.20896499999999993</c:v>
                </c:pt>
                <c:pt idx="9197">
                  <c:v>0.2089689999999999</c:v>
                </c:pt>
                <c:pt idx="9198">
                  <c:v>0.20897199999999994</c:v>
                </c:pt>
                <c:pt idx="9199">
                  <c:v>0.20895499999999995</c:v>
                </c:pt>
                <c:pt idx="9200">
                  <c:v>0.20895249999999993</c:v>
                </c:pt>
                <c:pt idx="9201">
                  <c:v>0.20895149999999993</c:v>
                </c:pt>
                <c:pt idx="9202">
                  <c:v>0.20894749999999995</c:v>
                </c:pt>
                <c:pt idx="9203">
                  <c:v>0.20894149999999997</c:v>
                </c:pt>
                <c:pt idx="9204">
                  <c:v>0.20893899999999996</c:v>
                </c:pt>
                <c:pt idx="9205">
                  <c:v>0.2089415</c:v>
                </c:pt>
                <c:pt idx="9206">
                  <c:v>0.20893949999999997</c:v>
                </c:pt>
                <c:pt idx="9207">
                  <c:v>0.20893699999999996</c:v>
                </c:pt>
                <c:pt idx="9208">
                  <c:v>0.20893749999999994</c:v>
                </c:pt>
                <c:pt idx="9209">
                  <c:v>0.20893749999999997</c:v>
                </c:pt>
                <c:pt idx="9210">
                  <c:v>0.20893749999999997</c:v>
                </c:pt>
                <c:pt idx="9211">
                  <c:v>0.20893249999999994</c:v>
                </c:pt>
                <c:pt idx="9212">
                  <c:v>0.2089329999999999</c:v>
                </c:pt>
                <c:pt idx="9213">
                  <c:v>0.2089329999999999</c:v>
                </c:pt>
                <c:pt idx="9214">
                  <c:v>0.20893149999999988</c:v>
                </c:pt>
                <c:pt idx="9215">
                  <c:v>0.20895099999999989</c:v>
                </c:pt>
                <c:pt idx="9216">
                  <c:v>0.20894549999999992</c:v>
                </c:pt>
                <c:pt idx="9217">
                  <c:v>0.20894699999999994</c:v>
                </c:pt>
                <c:pt idx="9218">
                  <c:v>0.20894999999999991</c:v>
                </c:pt>
                <c:pt idx="9219">
                  <c:v>0.20896599999999993</c:v>
                </c:pt>
                <c:pt idx="9220">
                  <c:v>0.20897149999999998</c:v>
                </c:pt>
                <c:pt idx="9221">
                  <c:v>0.20898</c:v>
                </c:pt>
                <c:pt idx="9222">
                  <c:v>0.20898750000000002</c:v>
                </c:pt>
                <c:pt idx="9223">
                  <c:v>0.20898750000000002</c:v>
                </c:pt>
                <c:pt idx="9224">
                  <c:v>0.20899400000000004</c:v>
                </c:pt>
                <c:pt idx="9225">
                  <c:v>0.20899700000000002</c:v>
                </c:pt>
                <c:pt idx="9226">
                  <c:v>0.20899300000000004</c:v>
                </c:pt>
                <c:pt idx="9227">
                  <c:v>0.20900500000000005</c:v>
                </c:pt>
                <c:pt idx="9228">
                  <c:v>0.20901000000000006</c:v>
                </c:pt>
                <c:pt idx="9229">
                  <c:v>0.2090155000000001</c:v>
                </c:pt>
                <c:pt idx="9230">
                  <c:v>0.20902150000000008</c:v>
                </c:pt>
                <c:pt idx="9231">
                  <c:v>0.20901900000000009</c:v>
                </c:pt>
                <c:pt idx="9232">
                  <c:v>0.2090260000000001</c:v>
                </c:pt>
                <c:pt idx="9233">
                  <c:v>0.20903100000000013</c:v>
                </c:pt>
                <c:pt idx="9234">
                  <c:v>0.20903850000000013</c:v>
                </c:pt>
                <c:pt idx="9235">
                  <c:v>0.20905350000000011</c:v>
                </c:pt>
                <c:pt idx="9236">
                  <c:v>0.20905000000000012</c:v>
                </c:pt>
                <c:pt idx="9237">
                  <c:v>0.20904450000000011</c:v>
                </c:pt>
                <c:pt idx="9238">
                  <c:v>0.20903800000000011</c:v>
                </c:pt>
                <c:pt idx="9239">
                  <c:v>0.2090355000000001</c:v>
                </c:pt>
                <c:pt idx="9240">
                  <c:v>0.20903300000000008</c:v>
                </c:pt>
                <c:pt idx="9241">
                  <c:v>0.20902750000000009</c:v>
                </c:pt>
                <c:pt idx="9242">
                  <c:v>0.20902100000000012</c:v>
                </c:pt>
                <c:pt idx="9243">
                  <c:v>0.2089950000000001</c:v>
                </c:pt>
                <c:pt idx="9244">
                  <c:v>0.20899050000000013</c:v>
                </c:pt>
                <c:pt idx="9245">
                  <c:v>0.20898600000000009</c:v>
                </c:pt>
                <c:pt idx="9246">
                  <c:v>0.20898500000000006</c:v>
                </c:pt>
                <c:pt idx="9247">
                  <c:v>0.20894600000000005</c:v>
                </c:pt>
                <c:pt idx="9248">
                  <c:v>0.20893700000000007</c:v>
                </c:pt>
                <c:pt idx="9249">
                  <c:v>0.2089295000000001</c:v>
                </c:pt>
                <c:pt idx="9250">
                  <c:v>0.20892050000000012</c:v>
                </c:pt>
                <c:pt idx="9251">
                  <c:v>0.20891550000000014</c:v>
                </c:pt>
                <c:pt idx="9252">
                  <c:v>0.20891300000000015</c:v>
                </c:pt>
                <c:pt idx="9253">
                  <c:v>0.20890550000000016</c:v>
                </c:pt>
                <c:pt idx="9254">
                  <c:v>0.20890450000000016</c:v>
                </c:pt>
                <c:pt idx="9255">
                  <c:v>0.20891700000000019</c:v>
                </c:pt>
                <c:pt idx="9256">
                  <c:v>0.2089125000000002</c:v>
                </c:pt>
                <c:pt idx="9257">
                  <c:v>0.20891100000000018</c:v>
                </c:pt>
                <c:pt idx="9258">
                  <c:v>0.20890950000000022</c:v>
                </c:pt>
                <c:pt idx="9259">
                  <c:v>0.20890800000000023</c:v>
                </c:pt>
                <c:pt idx="9260">
                  <c:v>0.20889950000000024</c:v>
                </c:pt>
                <c:pt idx="9261">
                  <c:v>0.20888900000000024</c:v>
                </c:pt>
                <c:pt idx="9262">
                  <c:v>0.20888150000000025</c:v>
                </c:pt>
                <c:pt idx="9263">
                  <c:v>0.20888100000000023</c:v>
                </c:pt>
                <c:pt idx="9264">
                  <c:v>0.20887750000000022</c:v>
                </c:pt>
                <c:pt idx="9265">
                  <c:v>0.20887550000000021</c:v>
                </c:pt>
                <c:pt idx="9266">
                  <c:v>0.20887000000000019</c:v>
                </c:pt>
                <c:pt idx="9267">
                  <c:v>0.20886250000000015</c:v>
                </c:pt>
                <c:pt idx="9268">
                  <c:v>0.20886100000000013</c:v>
                </c:pt>
                <c:pt idx="9269">
                  <c:v>0.20886050000000014</c:v>
                </c:pt>
                <c:pt idx="9270">
                  <c:v>0.20885400000000012</c:v>
                </c:pt>
                <c:pt idx="9271">
                  <c:v>0.20886450000000015</c:v>
                </c:pt>
                <c:pt idx="9272">
                  <c:v>0.20885950000000011</c:v>
                </c:pt>
                <c:pt idx="9273">
                  <c:v>0.20885600000000015</c:v>
                </c:pt>
                <c:pt idx="9274">
                  <c:v>0.2088560000000001</c:v>
                </c:pt>
                <c:pt idx="9275">
                  <c:v>0.20887450000000007</c:v>
                </c:pt>
                <c:pt idx="9276">
                  <c:v>0.20887400000000014</c:v>
                </c:pt>
                <c:pt idx="9277">
                  <c:v>0.20887650000000016</c:v>
                </c:pt>
                <c:pt idx="9278">
                  <c:v>0.20887700000000009</c:v>
                </c:pt>
                <c:pt idx="9279">
                  <c:v>0.20885300000000001</c:v>
                </c:pt>
                <c:pt idx="9280">
                  <c:v>0.20885200000000004</c:v>
                </c:pt>
                <c:pt idx="9281">
                  <c:v>0.2088535</c:v>
                </c:pt>
                <c:pt idx="9282">
                  <c:v>0.2088545</c:v>
                </c:pt>
                <c:pt idx="9283">
                  <c:v>0.20885350000000003</c:v>
                </c:pt>
                <c:pt idx="9284">
                  <c:v>0.20886050000000003</c:v>
                </c:pt>
                <c:pt idx="9285">
                  <c:v>0.20885950000000009</c:v>
                </c:pt>
                <c:pt idx="9286">
                  <c:v>0.20885600000000007</c:v>
                </c:pt>
                <c:pt idx="9287">
                  <c:v>0.20885650000000006</c:v>
                </c:pt>
                <c:pt idx="9288">
                  <c:v>0.20884700000000006</c:v>
                </c:pt>
                <c:pt idx="9289">
                  <c:v>0.20884400000000014</c:v>
                </c:pt>
                <c:pt idx="9290">
                  <c:v>0.20884050000000012</c:v>
                </c:pt>
                <c:pt idx="9291">
                  <c:v>0.20883200000000013</c:v>
                </c:pt>
                <c:pt idx="9292">
                  <c:v>0.20883100000000021</c:v>
                </c:pt>
                <c:pt idx="9293">
                  <c:v>0.20883000000000018</c:v>
                </c:pt>
                <c:pt idx="9294">
                  <c:v>0.20882800000000012</c:v>
                </c:pt>
                <c:pt idx="9295">
                  <c:v>0.20884250000000015</c:v>
                </c:pt>
                <c:pt idx="9296">
                  <c:v>0.20883450000000012</c:v>
                </c:pt>
                <c:pt idx="9297">
                  <c:v>0.20882750000000011</c:v>
                </c:pt>
                <c:pt idx="9298">
                  <c:v>0.20882600000000007</c:v>
                </c:pt>
                <c:pt idx="9299">
                  <c:v>0.20882350000000005</c:v>
                </c:pt>
                <c:pt idx="9300">
                  <c:v>0.20882150000000002</c:v>
                </c:pt>
                <c:pt idx="9301">
                  <c:v>0.20882100000000009</c:v>
                </c:pt>
                <c:pt idx="9302">
                  <c:v>0.20881900000000012</c:v>
                </c:pt>
                <c:pt idx="9303">
                  <c:v>0.20881900000000009</c:v>
                </c:pt>
                <c:pt idx="9304">
                  <c:v>0.20882049999999999</c:v>
                </c:pt>
                <c:pt idx="9305">
                  <c:v>0.20882150000000002</c:v>
                </c:pt>
                <c:pt idx="9306">
                  <c:v>0.20882400000000004</c:v>
                </c:pt>
                <c:pt idx="9307">
                  <c:v>0.20880250000000009</c:v>
                </c:pt>
                <c:pt idx="9308">
                  <c:v>0.20880250000000003</c:v>
                </c:pt>
                <c:pt idx="9309">
                  <c:v>0.2088035</c:v>
                </c:pt>
                <c:pt idx="9310">
                  <c:v>0.20880400000000002</c:v>
                </c:pt>
                <c:pt idx="9311">
                  <c:v>0.20881250000000001</c:v>
                </c:pt>
                <c:pt idx="9312">
                  <c:v>0.20881699999999997</c:v>
                </c:pt>
                <c:pt idx="9313">
                  <c:v>0.20882150000000002</c:v>
                </c:pt>
                <c:pt idx="9314">
                  <c:v>0.2088295</c:v>
                </c:pt>
                <c:pt idx="9315">
                  <c:v>0.20880400000000002</c:v>
                </c:pt>
                <c:pt idx="9316">
                  <c:v>0.208814</c:v>
                </c:pt>
                <c:pt idx="9317">
                  <c:v>0.20882199999999998</c:v>
                </c:pt>
                <c:pt idx="9318">
                  <c:v>0.20883049999999989</c:v>
                </c:pt>
                <c:pt idx="9319">
                  <c:v>0.20884899999999992</c:v>
                </c:pt>
                <c:pt idx="9320">
                  <c:v>0.20885499999999987</c:v>
                </c:pt>
                <c:pt idx="9321">
                  <c:v>0.20885749999999986</c:v>
                </c:pt>
                <c:pt idx="9322">
                  <c:v>0.20886049999999987</c:v>
                </c:pt>
                <c:pt idx="9323">
                  <c:v>0.20886399999999988</c:v>
                </c:pt>
                <c:pt idx="9324">
                  <c:v>0.20886699999999991</c:v>
                </c:pt>
                <c:pt idx="9325">
                  <c:v>0.20887249999999991</c:v>
                </c:pt>
                <c:pt idx="9326">
                  <c:v>0.20887499999999992</c:v>
                </c:pt>
                <c:pt idx="9327">
                  <c:v>0.20889099999999997</c:v>
                </c:pt>
                <c:pt idx="9328">
                  <c:v>0.20889599999999994</c:v>
                </c:pt>
                <c:pt idx="9329">
                  <c:v>0.20890199999999992</c:v>
                </c:pt>
                <c:pt idx="9330">
                  <c:v>0.20890749999999994</c:v>
                </c:pt>
                <c:pt idx="9331">
                  <c:v>0.20890899999999987</c:v>
                </c:pt>
                <c:pt idx="9332">
                  <c:v>0.20890949999999986</c:v>
                </c:pt>
                <c:pt idx="9333">
                  <c:v>0.2089059999999999</c:v>
                </c:pt>
                <c:pt idx="9334">
                  <c:v>0.20890349999999991</c:v>
                </c:pt>
                <c:pt idx="9335">
                  <c:v>0.20889999999999989</c:v>
                </c:pt>
                <c:pt idx="9336">
                  <c:v>0.20889799999999986</c:v>
                </c:pt>
                <c:pt idx="9337">
                  <c:v>0.20889849999999985</c:v>
                </c:pt>
                <c:pt idx="9338">
                  <c:v>0.20889949999999985</c:v>
                </c:pt>
                <c:pt idx="9339">
                  <c:v>0.20890699999999984</c:v>
                </c:pt>
                <c:pt idx="9340">
                  <c:v>0.20891099999999979</c:v>
                </c:pt>
                <c:pt idx="9341">
                  <c:v>0.20891849999999984</c:v>
                </c:pt>
                <c:pt idx="9342">
                  <c:v>0.20890749999999983</c:v>
                </c:pt>
                <c:pt idx="9343">
                  <c:v>0.20890199999999981</c:v>
                </c:pt>
                <c:pt idx="9344">
                  <c:v>0.20889699999999986</c:v>
                </c:pt>
                <c:pt idx="9345">
                  <c:v>0.20889649999999985</c:v>
                </c:pt>
                <c:pt idx="9346">
                  <c:v>0.20889549999999982</c:v>
                </c:pt>
                <c:pt idx="9347">
                  <c:v>0.20889299999999986</c:v>
                </c:pt>
                <c:pt idx="9348">
                  <c:v>0.20889449999999979</c:v>
                </c:pt>
                <c:pt idx="9349">
                  <c:v>0.2088929999999998</c:v>
                </c:pt>
                <c:pt idx="9350">
                  <c:v>0.20889449999999979</c:v>
                </c:pt>
                <c:pt idx="9351">
                  <c:v>0.20889249999999979</c:v>
                </c:pt>
                <c:pt idx="9352">
                  <c:v>0.20889549999999979</c:v>
                </c:pt>
                <c:pt idx="9353">
                  <c:v>0.20889899999999975</c:v>
                </c:pt>
                <c:pt idx="9354">
                  <c:v>0.20890799999999982</c:v>
                </c:pt>
                <c:pt idx="9355">
                  <c:v>0.20890399999999981</c:v>
                </c:pt>
                <c:pt idx="9356">
                  <c:v>0.20890799999999984</c:v>
                </c:pt>
                <c:pt idx="9357">
                  <c:v>0.20891099999999979</c:v>
                </c:pt>
                <c:pt idx="9358">
                  <c:v>0.20891399999999982</c:v>
                </c:pt>
                <c:pt idx="9359">
                  <c:v>0.20892099999999986</c:v>
                </c:pt>
                <c:pt idx="9360">
                  <c:v>0.20892299999999986</c:v>
                </c:pt>
                <c:pt idx="9361">
                  <c:v>0.20892749999999985</c:v>
                </c:pt>
                <c:pt idx="9362">
                  <c:v>0.20893249999999988</c:v>
                </c:pt>
                <c:pt idx="9363">
                  <c:v>0.20894699999999988</c:v>
                </c:pt>
                <c:pt idx="9364">
                  <c:v>0.2089534999999999</c:v>
                </c:pt>
                <c:pt idx="9365">
                  <c:v>0.20895799999999989</c:v>
                </c:pt>
                <c:pt idx="9366">
                  <c:v>0.2089649999999999</c:v>
                </c:pt>
                <c:pt idx="9367">
                  <c:v>0.20896849999999989</c:v>
                </c:pt>
                <c:pt idx="9368">
                  <c:v>0.20897049999999989</c:v>
                </c:pt>
                <c:pt idx="9369">
                  <c:v>0.20897249999999989</c:v>
                </c:pt>
                <c:pt idx="9370">
                  <c:v>0.20897549999999981</c:v>
                </c:pt>
                <c:pt idx="9371">
                  <c:v>0.20898999999999987</c:v>
                </c:pt>
                <c:pt idx="9372">
                  <c:v>0.20899199999999987</c:v>
                </c:pt>
                <c:pt idx="9373">
                  <c:v>0.20899199999999987</c:v>
                </c:pt>
                <c:pt idx="9374">
                  <c:v>0.20898899999999984</c:v>
                </c:pt>
                <c:pt idx="9375">
                  <c:v>0.20898399999999984</c:v>
                </c:pt>
                <c:pt idx="9376">
                  <c:v>0.20898249999999982</c:v>
                </c:pt>
                <c:pt idx="9377">
                  <c:v>0.20898099999999986</c:v>
                </c:pt>
                <c:pt idx="9378">
                  <c:v>0.20898149999999988</c:v>
                </c:pt>
                <c:pt idx="9379">
                  <c:v>0.2089329999999999</c:v>
                </c:pt>
                <c:pt idx="9380">
                  <c:v>0.20892099999999988</c:v>
                </c:pt>
                <c:pt idx="9381">
                  <c:v>0.20890649999999986</c:v>
                </c:pt>
                <c:pt idx="9382">
                  <c:v>0.20889149999999987</c:v>
                </c:pt>
                <c:pt idx="9383">
                  <c:v>0.20888549999999989</c:v>
                </c:pt>
                <c:pt idx="9384">
                  <c:v>0.20887799999999987</c:v>
                </c:pt>
                <c:pt idx="9385">
                  <c:v>0.20886849999999987</c:v>
                </c:pt>
                <c:pt idx="9386">
                  <c:v>0.20885849999999992</c:v>
                </c:pt>
                <c:pt idx="9387">
                  <c:v>0.20887499999999989</c:v>
                </c:pt>
                <c:pt idx="9388">
                  <c:v>0.20886799999999994</c:v>
                </c:pt>
                <c:pt idx="9389">
                  <c:v>0.20886299999999994</c:v>
                </c:pt>
                <c:pt idx="9390">
                  <c:v>0.20885699999999996</c:v>
                </c:pt>
                <c:pt idx="9391">
                  <c:v>0.20883499999999999</c:v>
                </c:pt>
                <c:pt idx="9392">
                  <c:v>0.20882750000000003</c:v>
                </c:pt>
                <c:pt idx="9393">
                  <c:v>0.20881950000000005</c:v>
                </c:pt>
                <c:pt idx="9394">
                  <c:v>0.20881700000000006</c:v>
                </c:pt>
                <c:pt idx="9395">
                  <c:v>0.20881550000000004</c:v>
                </c:pt>
                <c:pt idx="9396">
                  <c:v>0.20881900000000006</c:v>
                </c:pt>
                <c:pt idx="9397">
                  <c:v>0.20881500000000008</c:v>
                </c:pt>
                <c:pt idx="9398">
                  <c:v>0.20881450000000007</c:v>
                </c:pt>
                <c:pt idx="9399">
                  <c:v>0.20883100000000007</c:v>
                </c:pt>
                <c:pt idx="9400">
                  <c:v>0.20883400000000008</c:v>
                </c:pt>
                <c:pt idx="9401">
                  <c:v>0.20884200000000003</c:v>
                </c:pt>
                <c:pt idx="9402">
                  <c:v>0.20885050000000002</c:v>
                </c:pt>
                <c:pt idx="9403">
                  <c:v>0.20885500000000004</c:v>
                </c:pt>
                <c:pt idx="9404">
                  <c:v>0.20886100000000002</c:v>
                </c:pt>
                <c:pt idx="9405">
                  <c:v>0.20886350000000004</c:v>
                </c:pt>
                <c:pt idx="9406">
                  <c:v>0.20886900000000005</c:v>
                </c:pt>
                <c:pt idx="9407">
                  <c:v>0.20887250000000002</c:v>
                </c:pt>
                <c:pt idx="9408">
                  <c:v>0.20887650000000005</c:v>
                </c:pt>
                <c:pt idx="9409">
                  <c:v>0.20888649999999997</c:v>
                </c:pt>
                <c:pt idx="9410">
                  <c:v>0.20889550000000001</c:v>
                </c:pt>
                <c:pt idx="9411">
                  <c:v>0.20890749999999997</c:v>
                </c:pt>
                <c:pt idx="9412">
                  <c:v>0.20891699999999999</c:v>
                </c:pt>
                <c:pt idx="9413">
                  <c:v>0.20892699999999997</c:v>
                </c:pt>
                <c:pt idx="9414">
                  <c:v>0.20893799999999998</c:v>
                </c:pt>
                <c:pt idx="9415">
                  <c:v>0.20890400000000001</c:v>
                </c:pt>
                <c:pt idx="9416">
                  <c:v>0.20890999999999996</c:v>
                </c:pt>
                <c:pt idx="9417">
                  <c:v>0.20891649999999998</c:v>
                </c:pt>
                <c:pt idx="9418">
                  <c:v>0.208921</c:v>
                </c:pt>
                <c:pt idx="9419">
                  <c:v>0.20892549999999996</c:v>
                </c:pt>
                <c:pt idx="9420">
                  <c:v>0.20892949999999999</c:v>
                </c:pt>
                <c:pt idx="9421">
                  <c:v>0.20893350000000002</c:v>
                </c:pt>
                <c:pt idx="9422">
                  <c:v>0.20893599999999996</c:v>
                </c:pt>
                <c:pt idx="9423">
                  <c:v>0.20893849999999997</c:v>
                </c:pt>
                <c:pt idx="9424">
                  <c:v>0.20894149999999992</c:v>
                </c:pt>
                <c:pt idx="9425">
                  <c:v>0.20894699999999988</c:v>
                </c:pt>
                <c:pt idx="9426">
                  <c:v>0.20895449999999993</c:v>
                </c:pt>
                <c:pt idx="9427">
                  <c:v>0.20894149999999997</c:v>
                </c:pt>
                <c:pt idx="9428">
                  <c:v>0.20892799999999997</c:v>
                </c:pt>
                <c:pt idx="9429">
                  <c:v>0.208927</c:v>
                </c:pt>
                <c:pt idx="9430">
                  <c:v>0.20894650000000003</c:v>
                </c:pt>
                <c:pt idx="9431">
                  <c:v>0.20895899999999998</c:v>
                </c:pt>
                <c:pt idx="9432">
                  <c:v>0.20896100000000001</c:v>
                </c:pt>
                <c:pt idx="9433">
                  <c:v>0.20896349999999991</c:v>
                </c:pt>
                <c:pt idx="9434">
                  <c:v>0.20896449999999991</c:v>
                </c:pt>
                <c:pt idx="9435">
                  <c:v>0.20896299999999993</c:v>
                </c:pt>
                <c:pt idx="9436">
                  <c:v>0.20897049999999992</c:v>
                </c:pt>
                <c:pt idx="9437">
                  <c:v>0.20898099999999989</c:v>
                </c:pt>
                <c:pt idx="9438">
                  <c:v>0.20899249999999989</c:v>
                </c:pt>
                <c:pt idx="9439">
                  <c:v>0.20899999999999988</c:v>
                </c:pt>
                <c:pt idx="9440">
                  <c:v>0.20900799999999986</c:v>
                </c:pt>
                <c:pt idx="9441">
                  <c:v>0.20901799999999984</c:v>
                </c:pt>
                <c:pt idx="9442">
                  <c:v>0.20902899999999988</c:v>
                </c:pt>
                <c:pt idx="9443">
                  <c:v>0.20903599999999983</c:v>
                </c:pt>
                <c:pt idx="9444">
                  <c:v>0.20904999999999987</c:v>
                </c:pt>
                <c:pt idx="9445">
                  <c:v>0.20906549999999985</c:v>
                </c:pt>
                <c:pt idx="9446">
                  <c:v>0.2090779999999999</c:v>
                </c:pt>
                <c:pt idx="9447">
                  <c:v>0.20910849999999986</c:v>
                </c:pt>
                <c:pt idx="9448">
                  <c:v>0.20912749999999988</c:v>
                </c:pt>
                <c:pt idx="9449">
                  <c:v>0.20914499999999986</c:v>
                </c:pt>
                <c:pt idx="9450">
                  <c:v>0.20916449999999986</c:v>
                </c:pt>
                <c:pt idx="9451">
                  <c:v>0.20919499999999991</c:v>
                </c:pt>
                <c:pt idx="9452">
                  <c:v>0.20921099999999992</c:v>
                </c:pt>
                <c:pt idx="9453">
                  <c:v>0.20922849999999996</c:v>
                </c:pt>
                <c:pt idx="9454">
                  <c:v>0.20924049999999994</c:v>
                </c:pt>
                <c:pt idx="9455">
                  <c:v>0.20925999999999989</c:v>
                </c:pt>
                <c:pt idx="9456">
                  <c:v>0.20927749999999992</c:v>
                </c:pt>
                <c:pt idx="9457">
                  <c:v>0.2092929999999999</c:v>
                </c:pt>
                <c:pt idx="9458">
                  <c:v>0.20930799999999994</c:v>
                </c:pt>
                <c:pt idx="9459">
                  <c:v>0.20934049999999993</c:v>
                </c:pt>
                <c:pt idx="9460">
                  <c:v>0.20936049999999992</c:v>
                </c:pt>
                <c:pt idx="9461">
                  <c:v>0.20938199999999987</c:v>
                </c:pt>
                <c:pt idx="9462">
                  <c:v>0.20940099999999995</c:v>
                </c:pt>
                <c:pt idx="9463">
                  <c:v>0.20942499999999992</c:v>
                </c:pt>
                <c:pt idx="9464">
                  <c:v>0.20944249999999989</c:v>
                </c:pt>
                <c:pt idx="9465">
                  <c:v>0.20945799999999992</c:v>
                </c:pt>
                <c:pt idx="9466">
                  <c:v>0.20947699999999994</c:v>
                </c:pt>
                <c:pt idx="9467">
                  <c:v>0.20948899999999993</c:v>
                </c:pt>
                <c:pt idx="9468">
                  <c:v>0.2095094999999999</c:v>
                </c:pt>
                <c:pt idx="9469">
                  <c:v>0.20952649999999987</c:v>
                </c:pt>
                <c:pt idx="9470">
                  <c:v>0.20954449999999988</c:v>
                </c:pt>
                <c:pt idx="9471">
                  <c:v>0.20954849999999986</c:v>
                </c:pt>
                <c:pt idx="9472">
                  <c:v>0.20957349999999988</c:v>
                </c:pt>
                <c:pt idx="9473">
                  <c:v>0.20958999999999989</c:v>
                </c:pt>
                <c:pt idx="9474">
                  <c:v>0.20961499999999986</c:v>
                </c:pt>
                <c:pt idx="9475">
                  <c:v>0.20959949999999988</c:v>
                </c:pt>
                <c:pt idx="9476">
                  <c:v>0.20961049999999989</c:v>
                </c:pt>
                <c:pt idx="9477">
                  <c:v>0.20961849999999987</c:v>
                </c:pt>
                <c:pt idx="9478">
                  <c:v>0.20962549999999991</c:v>
                </c:pt>
                <c:pt idx="9479">
                  <c:v>0.2096484999999999</c:v>
                </c:pt>
                <c:pt idx="9480">
                  <c:v>0.20966149999999992</c:v>
                </c:pt>
                <c:pt idx="9481">
                  <c:v>0.20966449999999992</c:v>
                </c:pt>
                <c:pt idx="9482">
                  <c:v>0.20967549999999993</c:v>
                </c:pt>
                <c:pt idx="9483">
                  <c:v>0.20968749999999986</c:v>
                </c:pt>
                <c:pt idx="9484">
                  <c:v>0.20968199999999984</c:v>
                </c:pt>
                <c:pt idx="9485">
                  <c:v>0.20969699999999988</c:v>
                </c:pt>
                <c:pt idx="9486">
                  <c:v>0.20970899999999992</c:v>
                </c:pt>
                <c:pt idx="9487">
                  <c:v>0.20976149999999996</c:v>
                </c:pt>
                <c:pt idx="9488">
                  <c:v>0.20978100000000002</c:v>
                </c:pt>
                <c:pt idx="9489">
                  <c:v>0.20979650000000002</c:v>
                </c:pt>
                <c:pt idx="9490">
                  <c:v>0.20981050000000004</c:v>
                </c:pt>
                <c:pt idx="9491">
                  <c:v>0.20983150000000003</c:v>
                </c:pt>
                <c:pt idx="9492">
                  <c:v>0.20985099999999998</c:v>
                </c:pt>
                <c:pt idx="9493">
                  <c:v>0.20987099999999997</c:v>
                </c:pt>
                <c:pt idx="9494">
                  <c:v>0.209895</c:v>
                </c:pt>
                <c:pt idx="9495">
                  <c:v>0.20990700000000001</c:v>
                </c:pt>
                <c:pt idx="9496">
                  <c:v>0.20993700000000004</c:v>
                </c:pt>
                <c:pt idx="9497">
                  <c:v>0.20996550000000005</c:v>
                </c:pt>
                <c:pt idx="9498">
                  <c:v>0.20999350000000006</c:v>
                </c:pt>
                <c:pt idx="9499">
                  <c:v>0.21003400000000003</c:v>
                </c:pt>
                <c:pt idx="9500">
                  <c:v>0.21006200000000003</c:v>
                </c:pt>
                <c:pt idx="9501">
                  <c:v>0.21008650000000009</c:v>
                </c:pt>
                <c:pt idx="9502">
                  <c:v>0.21011400000000008</c:v>
                </c:pt>
                <c:pt idx="9503">
                  <c:v>0.21014400000000003</c:v>
                </c:pt>
                <c:pt idx="9504">
                  <c:v>0.21017750000000007</c:v>
                </c:pt>
                <c:pt idx="9505">
                  <c:v>0.21020950000000005</c:v>
                </c:pt>
                <c:pt idx="9506">
                  <c:v>0.21023800000000004</c:v>
                </c:pt>
                <c:pt idx="9507">
                  <c:v>0.21029250000000008</c:v>
                </c:pt>
                <c:pt idx="9508">
                  <c:v>0.21032300000000007</c:v>
                </c:pt>
                <c:pt idx="9509">
                  <c:v>0.21035550000000008</c:v>
                </c:pt>
                <c:pt idx="9510">
                  <c:v>0.21038450000000009</c:v>
                </c:pt>
                <c:pt idx="9511">
                  <c:v>0.21039700000000006</c:v>
                </c:pt>
                <c:pt idx="9512">
                  <c:v>0.21042150000000007</c:v>
                </c:pt>
                <c:pt idx="9513">
                  <c:v>0.21044550000000004</c:v>
                </c:pt>
                <c:pt idx="9514">
                  <c:v>0.21046150000000011</c:v>
                </c:pt>
                <c:pt idx="9515">
                  <c:v>0.21048150000000013</c:v>
                </c:pt>
                <c:pt idx="9516">
                  <c:v>0.21050250000000015</c:v>
                </c:pt>
                <c:pt idx="9517">
                  <c:v>0.21052050000000011</c:v>
                </c:pt>
                <c:pt idx="9518">
                  <c:v>0.21054100000000012</c:v>
                </c:pt>
                <c:pt idx="9519">
                  <c:v>0.21054250000000019</c:v>
                </c:pt>
                <c:pt idx="9520">
                  <c:v>0.21055950000000012</c:v>
                </c:pt>
                <c:pt idx="9521">
                  <c:v>0.21057850000000017</c:v>
                </c:pt>
                <c:pt idx="9522">
                  <c:v>0.21059500000000017</c:v>
                </c:pt>
                <c:pt idx="9523">
                  <c:v>0.21063400000000018</c:v>
                </c:pt>
                <c:pt idx="9524">
                  <c:v>0.21064650000000015</c:v>
                </c:pt>
                <c:pt idx="9525">
                  <c:v>0.21065700000000009</c:v>
                </c:pt>
                <c:pt idx="9526">
                  <c:v>0.21067300000000011</c:v>
                </c:pt>
                <c:pt idx="9527">
                  <c:v>0.21068450000000014</c:v>
                </c:pt>
                <c:pt idx="9528">
                  <c:v>0.21070050000000012</c:v>
                </c:pt>
                <c:pt idx="9529">
                  <c:v>0.21073100000000011</c:v>
                </c:pt>
                <c:pt idx="9530">
                  <c:v>0.21074650000000011</c:v>
                </c:pt>
                <c:pt idx="9531">
                  <c:v>0.21075800000000011</c:v>
                </c:pt>
                <c:pt idx="9532">
                  <c:v>0.21077850000000012</c:v>
                </c:pt>
                <c:pt idx="9533">
                  <c:v>0.2108010000000001</c:v>
                </c:pt>
                <c:pt idx="9534">
                  <c:v>0.21082250000000008</c:v>
                </c:pt>
                <c:pt idx="9535">
                  <c:v>0.21083350000000006</c:v>
                </c:pt>
                <c:pt idx="9536">
                  <c:v>0.21085500000000007</c:v>
                </c:pt>
                <c:pt idx="9537">
                  <c:v>0.21087550000000008</c:v>
                </c:pt>
                <c:pt idx="9538">
                  <c:v>0.21089700000000003</c:v>
                </c:pt>
                <c:pt idx="9539">
                  <c:v>0.21092700000000003</c:v>
                </c:pt>
                <c:pt idx="9540">
                  <c:v>0.21095450000000004</c:v>
                </c:pt>
                <c:pt idx="9541">
                  <c:v>0.21097700000000003</c:v>
                </c:pt>
                <c:pt idx="9542">
                  <c:v>0.21100200000000005</c:v>
                </c:pt>
                <c:pt idx="9543">
                  <c:v>0.21103350000000007</c:v>
                </c:pt>
                <c:pt idx="9544">
                  <c:v>0.211065</c:v>
                </c:pt>
                <c:pt idx="9545">
                  <c:v>0.211094</c:v>
                </c:pt>
                <c:pt idx="9546">
                  <c:v>0.21112050000000004</c:v>
                </c:pt>
                <c:pt idx="9547">
                  <c:v>0.21114150000000001</c:v>
                </c:pt>
                <c:pt idx="9548">
                  <c:v>0.21116500000000005</c:v>
                </c:pt>
                <c:pt idx="9549">
                  <c:v>0.21119000000000007</c:v>
                </c:pt>
                <c:pt idx="9550">
                  <c:v>0.21121250000000008</c:v>
                </c:pt>
                <c:pt idx="9551">
                  <c:v>0.21123950000000008</c:v>
                </c:pt>
                <c:pt idx="9552">
                  <c:v>0.21126650000000005</c:v>
                </c:pt>
                <c:pt idx="9553">
                  <c:v>0.21129400000000007</c:v>
                </c:pt>
                <c:pt idx="9554">
                  <c:v>0.21131850000000005</c:v>
                </c:pt>
                <c:pt idx="9555">
                  <c:v>0.21135100000000001</c:v>
                </c:pt>
                <c:pt idx="9556">
                  <c:v>0.21137800000000001</c:v>
                </c:pt>
                <c:pt idx="9557">
                  <c:v>0.21140550000000005</c:v>
                </c:pt>
                <c:pt idx="9558">
                  <c:v>0.21143150000000005</c:v>
                </c:pt>
                <c:pt idx="9559">
                  <c:v>0.21146550000000006</c:v>
                </c:pt>
                <c:pt idx="9560">
                  <c:v>0.21149150000000005</c:v>
                </c:pt>
                <c:pt idx="9561">
                  <c:v>0.21151250000000002</c:v>
                </c:pt>
                <c:pt idx="9562">
                  <c:v>0.21153050000000001</c:v>
                </c:pt>
                <c:pt idx="9563">
                  <c:v>0.21155350000000003</c:v>
                </c:pt>
                <c:pt idx="9564">
                  <c:v>0.21157699999999996</c:v>
                </c:pt>
                <c:pt idx="9565">
                  <c:v>0.21160000000000001</c:v>
                </c:pt>
                <c:pt idx="9566">
                  <c:v>0.21162549999999999</c:v>
                </c:pt>
                <c:pt idx="9567">
                  <c:v>0.21165099999999995</c:v>
                </c:pt>
                <c:pt idx="9568">
                  <c:v>0.21167949999999996</c:v>
                </c:pt>
                <c:pt idx="9569">
                  <c:v>0.21170699999999998</c:v>
                </c:pt>
                <c:pt idx="9570">
                  <c:v>0.21173299999999998</c:v>
                </c:pt>
                <c:pt idx="9571">
                  <c:v>0.21172150000000001</c:v>
                </c:pt>
                <c:pt idx="9572">
                  <c:v>0.21173949999999997</c:v>
                </c:pt>
                <c:pt idx="9573">
                  <c:v>0.21175949999999996</c:v>
                </c:pt>
                <c:pt idx="9574">
                  <c:v>0.21177949999999993</c:v>
                </c:pt>
                <c:pt idx="9575">
                  <c:v>0.21184249999999991</c:v>
                </c:pt>
                <c:pt idx="9576">
                  <c:v>0.21186449999999993</c:v>
                </c:pt>
                <c:pt idx="9577">
                  <c:v>0.21189349999999998</c:v>
                </c:pt>
                <c:pt idx="9578">
                  <c:v>0.21191299999999999</c:v>
                </c:pt>
                <c:pt idx="9579">
                  <c:v>0.21196849999999995</c:v>
                </c:pt>
                <c:pt idx="9580">
                  <c:v>0.21199899999999997</c:v>
                </c:pt>
                <c:pt idx="9581">
                  <c:v>0.21202599999999996</c:v>
                </c:pt>
                <c:pt idx="9582">
                  <c:v>0.21205449999999995</c:v>
                </c:pt>
                <c:pt idx="9583">
                  <c:v>0.21207499999999999</c:v>
                </c:pt>
                <c:pt idx="9584">
                  <c:v>0.21209599999999995</c:v>
                </c:pt>
                <c:pt idx="9585">
                  <c:v>0.21211549999999996</c:v>
                </c:pt>
                <c:pt idx="9586">
                  <c:v>0.21213599999999996</c:v>
                </c:pt>
                <c:pt idx="9587">
                  <c:v>0.21216399999999996</c:v>
                </c:pt>
                <c:pt idx="9588">
                  <c:v>0.21218849999999997</c:v>
                </c:pt>
                <c:pt idx="9589">
                  <c:v>0.21221449999999997</c:v>
                </c:pt>
                <c:pt idx="9590">
                  <c:v>0.21223999999999996</c:v>
                </c:pt>
                <c:pt idx="9591">
                  <c:v>0.21227799999999999</c:v>
                </c:pt>
                <c:pt idx="9592">
                  <c:v>0.21230599999999991</c:v>
                </c:pt>
                <c:pt idx="9593">
                  <c:v>0.2123364999999999</c:v>
                </c:pt>
                <c:pt idx="9594">
                  <c:v>0.21236099999999991</c:v>
                </c:pt>
                <c:pt idx="9595">
                  <c:v>0.21239499999999986</c:v>
                </c:pt>
                <c:pt idx="9596">
                  <c:v>0.21241799999999988</c:v>
                </c:pt>
                <c:pt idx="9597">
                  <c:v>0.21244849999999982</c:v>
                </c:pt>
                <c:pt idx="9598">
                  <c:v>0.21247899999999983</c:v>
                </c:pt>
                <c:pt idx="9599">
                  <c:v>0.21250999999999984</c:v>
                </c:pt>
                <c:pt idx="9600">
                  <c:v>0.21254149999999986</c:v>
                </c:pt>
                <c:pt idx="9601">
                  <c:v>0.21256799999999987</c:v>
                </c:pt>
                <c:pt idx="9602">
                  <c:v>0.21259849999999986</c:v>
                </c:pt>
                <c:pt idx="9603">
                  <c:v>0.21263449999999984</c:v>
                </c:pt>
                <c:pt idx="9604">
                  <c:v>0.21266499999999985</c:v>
                </c:pt>
                <c:pt idx="9605">
                  <c:v>0.21269499999999983</c:v>
                </c:pt>
                <c:pt idx="9606">
                  <c:v>0.21272499999999983</c:v>
                </c:pt>
                <c:pt idx="9607">
                  <c:v>0.21274649999999981</c:v>
                </c:pt>
                <c:pt idx="9608">
                  <c:v>0.21277049999999978</c:v>
                </c:pt>
                <c:pt idx="9609">
                  <c:v>0.2127914999999998</c:v>
                </c:pt>
                <c:pt idx="9610">
                  <c:v>0.21282149999999983</c:v>
                </c:pt>
                <c:pt idx="9611">
                  <c:v>0.21284499999999987</c:v>
                </c:pt>
                <c:pt idx="9612">
                  <c:v>0.21286899999999989</c:v>
                </c:pt>
                <c:pt idx="9613">
                  <c:v>0.21289599999999989</c:v>
                </c:pt>
                <c:pt idx="9614">
                  <c:v>0.2129194999999999</c:v>
                </c:pt>
                <c:pt idx="9615">
                  <c:v>0.21296949999999992</c:v>
                </c:pt>
                <c:pt idx="9616">
                  <c:v>0.21299599999999991</c:v>
                </c:pt>
                <c:pt idx="9617">
                  <c:v>0.21302599999999991</c:v>
                </c:pt>
                <c:pt idx="9618">
                  <c:v>0.21305899999999994</c:v>
                </c:pt>
                <c:pt idx="9619">
                  <c:v>0.21308549999999996</c:v>
                </c:pt>
                <c:pt idx="9620">
                  <c:v>0.21311099999999997</c:v>
                </c:pt>
                <c:pt idx="9621">
                  <c:v>0.21313499999999996</c:v>
                </c:pt>
                <c:pt idx="9622">
                  <c:v>0.21316199999999999</c:v>
                </c:pt>
                <c:pt idx="9623">
                  <c:v>0.21319100000000002</c:v>
                </c:pt>
                <c:pt idx="9624">
                  <c:v>0.21322200000000005</c:v>
                </c:pt>
                <c:pt idx="9625">
                  <c:v>0.21325200000000005</c:v>
                </c:pt>
                <c:pt idx="9626">
                  <c:v>0.21328100000000003</c:v>
                </c:pt>
                <c:pt idx="9627">
                  <c:v>0.21332250000000003</c:v>
                </c:pt>
                <c:pt idx="9628">
                  <c:v>0.21337350000000008</c:v>
                </c:pt>
                <c:pt idx="9629">
                  <c:v>0.21340650000000008</c:v>
                </c:pt>
                <c:pt idx="9630">
                  <c:v>0.21342150000000007</c:v>
                </c:pt>
                <c:pt idx="9631">
                  <c:v>0.21347050000000004</c:v>
                </c:pt>
                <c:pt idx="9632">
                  <c:v>0.21350050000000004</c:v>
                </c:pt>
                <c:pt idx="9633">
                  <c:v>0.21353200000000006</c:v>
                </c:pt>
                <c:pt idx="9634">
                  <c:v>0.21356250000000002</c:v>
                </c:pt>
                <c:pt idx="9635">
                  <c:v>0.21359750000000005</c:v>
                </c:pt>
                <c:pt idx="9636">
                  <c:v>0.21363150000000009</c:v>
                </c:pt>
                <c:pt idx="9637">
                  <c:v>0.21366150000000009</c:v>
                </c:pt>
                <c:pt idx="9638">
                  <c:v>0.21369550000000012</c:v>
                </c:pt>
                <c:pt idx="9639">
                  <c:v>0.21373000000000011</c:v>
                </c:pt>
                <c:pt idx="9640">
                  <c:v>0.21376500000000015</c:v>
                </c:pt>
                <c:pt idx="9641">
                  <c:v>0.21379900000000018</c:v>
                </c:pt>
                <c:pt idx="9642">
                  <c:v>0.21383350000000018</c:v>
                </c:pt>
                <c:pt idx="9643">
                  <c:v>0.21383600000000016</c:v>
                </c:pt>
                <c:pt idx="9644">
                  <c:v>0.21386250000000015</c:v>
                </c:pt>
                <c:pt idx="9645">
                  <c:v>0.21388800000000019</c:v>
                </c:pt>
                <c:pt idx="9646">
                  <c:v>0.21391550000000012</c:v>
                </c:pt>
                <c:pt idx="9647">
                  <c:v>0.21394400000000016</c:v>
                </c:pt>
                <c:pt idx="9648">
                  <c:v>0.21397200000000016</c:v>
                </c:pt>
                <c:pt idx="9649">
                  <c:v>0.21400100000000016</c:v>
                </c:pt>
                <c:pt idx="9650">
                  <c:v>0.21402250000000017</c:v>
                </c:pt>
                <c:pt idx="9651">
                  <c:v>0.21403450000000018</c:v>
                </c:pt>
                <c:pt idx="9652">
                  <c:v>0.21406450000000019</c:v>
                </c:pt>
                <c:pt idx="9653">
                  <c:v>0.2140940000000002</c:v>
                </c:pt>
                <c:pt idx="9654">
                  <c:v>0.21412450000000022</c:v>
                </c:pt>
                <c:pt idx="9655">
                  <c:v>0.2141470000000002</c:v>
                </c:pt>
                <c:pt idx="9656">
                  <c:v>0.21417200000000022</c:v>
                </c:pt>
                <c:pt idx="9657">
                  <c:v>0.21419650000000018</c:v>
                </c:pt>
                <c:pt idx="9658">
                  <c:v>0.21422050000000017</c:v>
                </c:pt>
                <c:pt idx="9659">
                  <c:v>0.21423300000000015</c:v>
                </c:pt>
                <c:pt idx="9660">
                  <c:v>0.21426300000000015</c:v>
                </c:pt>
                <c:pt idx="9661">
                  <c:v>0.21429400000000015</c:v>
                </c:pt>
                <c:pt idx="9662">
                  <c:v>0.21432600000000016</c:v>
                </c:pt>
                <c:pt idx="9663">
                  <c:v>0.21434750000000011</c:v>
                </c:pt>
                <c:pt idx="9664">
                  <c:v>0.21437850000000011</c:v>
                </c:pt>
                <c:pt idx="9665">
                  <c:v>0.2144110000000001</c:v>
                </c:pt>
                <c:pt idx="9666">
                  <c:v>0.21444800000000011</c:v>
                </c:pt>
                <c:pt idx="9667">
                  <c:v>0.21453800000000009</c:v>
                </c:pt>
                <c:pt idx="9668">
                  <c:v>0.21456500000000009</c:v>
                </c:pt>
                <c:pt idx="9669">
                  <c:v>0.21459700000000004</c:v>
                </c:pt>
                <c:pt idx="9670">
                  <c:v>0.21462850000000006</c:v>
                </c:pt>
                <c:pt idx="9671">
                  <c:v>0.21466700000000005</c:v>
                </c:pt>
                <c:pt idx="9672">
                  <c:v>0.21469550000000009</c:v>
                </c:pt>
                <c:pt idx="9673">
                  <c:v>0.21473250000000005</c:v>
                </c:pt>
                <c:pt idx="9674">
                  <c:v>0.21475550000000002</c:v>
                </c:pt>
                <c:pt idx="9675">
                  <c:v>0.21479950000000006</c:v>
                </c:pt>
                <c:pt idx="9676">
                  <c:v>0.21483950000000004</c:v>
                </c:pt>
                <c:pt idx="9677">
                  <c:v>0.21487950000000006</c:v>
                </c:pt>
                <c:pt idx="9678">
                  <c:v>0.214921</c:v>
                </c:pt>
                <c:pt idx="9679">
                  <c:v>0.21494550000000001</c:v>
                </c:pt>
                <c:pt idx="9680">
                  <c:v>0.21497900000000006</c:v>
                </c:pt>
                <c:pt idx="9681">
                  <c:v>0.21502000000000002</c:v>
                </c:pt>
                <c:pt idx="9682">
                  <c:v>0.21505400000000002</c:v>
                </c:pt>
                <c:pt idx="9683">
                  <c:v>0.21509350000000002</c:v>
                </c:pt>
                <c:pt idx="9684">
                  <c:v>0.21514050000000001</c:v>
                </c:pt>
                <c:pt idx="9685">
                  <c:v>0.21517449999999999</c:v>
                </c:pt>
                <c:pt idx="9686">
                  <c:v>0.21521400000000004</c:v>
                </c:pt>
                <c:pt idx="9687">
                  <c:v>0.21520800000000001</c:v>
                </c:pt>
                <c:pt idx="9688">
                  <c:v>0.21524550000000001</c:v>
                </c:pt>
                <c:pt idx="9689">
                  <c:v>0.21527950000000001</c:v>
                </c:pt>
                <c:pt idx="9690">
                  <c:v>0.21531249999999999</c:v>
                </c:pt>
                <c:pt idx="9691">
                  <c:v>0.21533549999999999</c:v>
                </c:pt>
                <c:pt idx="9692">
                  <c:v>0.21536299999999994</c:v>
                </c:pt>
                <c:pt idx="9693">
                  <c:v>0.21538699999999994</c:v>
                </c:pt>
                <c:pt idx="9694">
                  <c:v>0.21541349999999995</c:v>
                </c:pt>
                <c:pt idx="9695">
                  <c:v>0.21543149999999994</c:v>
                </c:pt>
                <c:pt idx="9696">
                  <c:v>0.21545199999999998</c:v>
                </c:pt>
                <c:pt idx="9697">
                  <c:v>0.21547799999999992</c:v>
                </c:pt>
                <c:pt idx="9698">
                  <c:v>0.21550099999999994</c:v>
                </c:pt>
                <c:pt idx="9699">
                  <c:v>0.21550999999999992</c:v>
                </c:pt>
                <c:pt idx="9700">
                  <c:v>0.21553199999999995</c:v>
                </c:pt>
                <c:pt idx="9701">
                  <c:v>0.21555749999999996</c:v>
                </c:pt>
                <c:pt idx="9702">
                  <c:v>0.21557999999999994</c:v>
                </c:pt>
                <c:pt idx="9703">
                  <c:v>0.21560349999999989</c:v>
                </c:pt>
                <c:pt idx="9704">
                  <c:v>0.21561149999999987</c:v>
                </c:pt>
                <c:pt idx="9705">
                  <c:v>0.2156269999999999</c:v>
                </c:pt>
                <c:pt idx="9706">
                  <c:v>0.21564699999999987</c:v>
                </c:pt>
                <c:pt idx="9707">
                  <c:v>0.21565049999999988</c:v>
                </c:pt>
                <c:pt idx="9708">
                  <c:v>0.21567149999999988</c:v>
                </c:pt>
                <c:pt idx="9709">
                  <c:v>0.21568849999999989</c:v>
                </c:pt>
                <c:pt idx="9710">
                  <c:v>0.2157119999999999</c:v>
                </c:pt>
                <c:pt idx="9711">
                  <c:v>0.21574649999999992</c:v>
                </c:pt>
                <c:pt idx="9712">
                  <c:v>0.21577299999999988</c:v>
                </c:pt>
                <c:pt idx="9713">
                  <c:v>0.21580049999999987</c:v>
                </c:pt>
                <c:pt idx="9714">
                  <c:v>0.21583049999999987</c:v>
                </c:pt>
                <c:pt idx="9715">
                  <c:v>0.21585399999999988</c:v>
                </c:pt>
                <c:pt idx="9716">
                  <c:v>0.21587799999999988</c:v>
                </c:pt>
                <c:pt idx="9717">
                  <c:v>0.21590749999999989</c:v>
                </c:pt>
                <c:pt idx="9718">
                  <c:v>0.21594199999999994</c:v>
                </c:pt>
                <c:pt idx="9719">
                  <c:v>0.21597749999999993</c:v>
                </c:pt>
                <c:pt idx="9720">
                  <c:v>0.21601449999999991</c:v>
                </c:pt>
                <c:pt idx="9721">
                  <c:v>0.21604999999999996</c:v>
                </c:pt>
                <c:pt idx="9722">
                  <c:v>0.21609049999999999</c:v>
                </c:pt>
                <c:pt idx="9723">
                  <c:v>0.21610700000000002</c:v>
                </c:pt>
                <c:pt idx="9724">
                  <c:v>0.21614849999999997</c:v>
                </c:pt>
                <c:pt idx="9725">
                  <c:v>0.21619599999999994</c:v>
                </c:pt>
                <c:pt idx="9726">
                  <c:v>0.21624599999999994</c:v>
                </c:pt>
                <c:pt idx="9727">
                  <c:v>0.21629099999999993</c:v>
                </c:pt>
                <c:pt idx="9728">
                  <c:v>0.2163304999999999</c:v>
                </c:pt>
                <c:pt idx="9729">
                  <c:v>0.21635649999999992</c:v>
                </c:pt>
                <c:pt idx="9730">
                  <c:v>0.21639999999999993</c:v>
                </c:pt>
                <c:pt idx="9731">
                  <c:v>0.21643949999999992</c:v>
                </c:pt>
                <c:pt idx="9732">
                  <c:v>0.21648149999999994</c:v>
                </c:pt>
                <c:pt idx="9733">
                  <c:v>0.21652299999999994</c:v>
                </c:pt>
                <c:pt idx="9734">
                  <c:v>0.21656949999999991</c:v>
                </c:pt>
                <c:pt idx="9735">
                  <c:v>0.21662699999999993</c:v>
                </c:pt>
                <c:pt idx="9736">
                  <c:v>0.21667049999999993</c:v>
                </c:pt>
                <c:pt idx="9737">
                  <c:v>0.21671199999999996</c:v>
                </c:pt>
                <c:pt idx="9738">
                  <c:v>0.21675299999999992</c:v>
                </c:pt>
                <c:pt idx="9739">
                  <c:v>0.21678299999999998</c:v>
                </c:pt>
                <c:pt idx="9740">
                  <c:v>0.21681299999999992</c:v>
                </c:pt>
                <c:pt idx="9741">
                  <c:v>0.21684649999999994</c:v>
                </c:pt>
                <c:pt idx="9742">
                  <c:v>0.21688049999999992</c:v>
                </c:pt>
                <c:pt idx="9743">
                  <c:v>0.21691549999999993</c:v>
                </c:pt>
                <c:pt idx="9744">
                  <c:v>0.21695099999999992</c:v>
                </c:pt>
                <c:pt idx="9745">
                  <c:v>0.21698449999999991</c:v>
                </c:pt>
                <c:pt idx="9746">
                  <c:v>0.21701899999999996</c:v>
                </c:pt>
                <c:pt idx="9747">
                  <c:v>0.21705349999999993</c:v>
                </c:pt>
                <c:pt idx="9748">
                  <c:v>0.21708649999999996</c:v>
                </c:pt>
                <c:pt idx="9749">
                  <c:v>0.21712049999999994</c:v>
                </c:pt>
                <c:pt idx="9750">
                  <c:v>0.21715399999999993</c:v>
                </c:pt>
                <c:pt idx="9751">
                  <c:v>0.21717649999999991</c:v>
                </c:pt>
                <c:pt idx="9752">
                  <c:v>0.21720149999999994</c:v>
                </c:pt>
                <c:pt idx="9753">
                  <c:v>0.21722999999999992</c:v>
                </c:pt>
                <c:pt idx="9754">
                  <c:v>0.21725949999999991</c:v>
                </c:pt>
                <c:pt idx="9755">
                  <c:v>0.21730199999999988</c:v>
                </c:pt>
                <c:pt idx="9756">
                  <c:v>0.21733349999999987</c:v>
                </c:pt>
                <c:pt idx="9757">
                  <c:v>0.21736399999999986</c:v>
                </c:pt>
                <c:pt idx="9758">
                  <c:v>0.21739799999999987</c:v>
                </c:pt>
                <c:pt idx="9759">
                  <c:v>0.21742099999999986</c:v>
                </c:pt>
                <c:pt idx="9760">
                  <c:v>0.21745549999999988</c:v>
                </c:pt>
                <c:pt idx="9761">
                  <c:v>0.21748849999999989</c:v>
                </c:pt>
                <c:pt idx="9762">
                  <c:v>0.21753299999999992</c:v>
                </c:pt>
                <c:pt idx="9763">
                  <c:v>0.21757399999999991</c:v>
                </c:pt>
                <c:pt idx="9764">
                  <c:v>0.21760749999999995</c:v>
                </c:pt>
                <c:pt idx="9765">
                  <c:v>0.217635</c:v>
                </c:pt>
                <c:pt idx="9766">
                  <c:v>0.21766550000000001</c:v>
                </c:pt>
                <c:pt idx="9767">
                  <c:v>0.21768350000000003</c:v>
                </c:pt>
                <c:pt idx="9768">
                  <c:v>0.21772050000000001</c:v>
                </c:pt>
                <c:pt idx="9769">
                  <c:v>0.21775249999999999</c:v>
                </c:pt>
                <c:pt idx="9770">
                  <c:v>0.21779099999999998</c:v>
                </c:pt>
                <c:pt idx="9771">
                  <c:v>0.2178525</c:v>
                </c:pt>
                <c:pt idx="9772">
                  <c:v>0.21789849999999994</c:v>
                </c:pt>
                <c:pt idx="9773">
                  <c:v>0.21794299999999997</c:v>
                </c:pt>
                <c:pt idx="9774">
                  <c:v>0.21798899999999996</c:v>
                </c:pt>
                <c:pt idx="9775">
                  <c:v>0.21799299999999996</c:v>
                </c:pt>
                <c:pt idx="9776">
                  <c:v>0.21802349999999998</c:v>
                </c:pt>
                <c:pt idx="9777">
                  <c:v>0.218058</c:v>
                </c:pt>
                <c:pt idx="9778">
                  <c:v>0.21809999999999999</c:v>
                </c:pt>
                <c:pt idx="9779">
                  <c:v>0.2181285</c:v>
                </c:pt>
                <c:pt idx="9780">
                  <c:v>0.218172</c:v>
                </c:pt>
                <c:pt idx="9781">
                  <c:v>0.21821400000000002</c:v>
                </c:pt>
                <c:pt idx="9782">
                  <c:v>0.21825599999999998</c:v>
                </c:pt>
                <c:pt idx="9783">
                  <c:v>0.21829949999999992</c:v>
                </c:pt>
                <c:pt idx="9784">
                  <c:v>0.21834699999999996</c:v>
                </c:pt>
                <c:pt idx="9785">
                  <c:v>0.21839249999999993</c:v>
                </c:pt>
                <c:pt idx="9786">
                  <c:v>0.21843749999999992</c:v>
                </c:pt>
                <c:pt idx="9787">
                  <c:v>0.21849099999999988</c:v>
                </c:pt>
                <c:pt idx="9788">
                  <c:v>0.21852899999999986</c:v>
                </c:pt>
                <c:pt idx="9789">
                  <c:v>0.21856999999999988</c:v>
                </c:pt>
                <c:pt idx="9790">
                  <c:v>0.2186074999999999</c:v>
                </c:pt>
                <c:pt idx="9791">
                  <c:v>0.21864549999999988</c:v>
                </c:pt>
                <c:pt idx="9792">
                  <c:v>0.21868349999999986</c:v>
                </c:pt>
                <c:pt idx="9793">
                  <c:v>0.21872149999999987</c:v>
                </c:pt>
                <c:pt idx="9794">
                  <c:v>0.21875999999999984</c:v>
                </c:pt>
                <c:pt idx="9795">
                  <c:v>0.21879049999999986</c:v>
                </c:pt>
                <c:pt idx="9796">
                  <c:v>0.21882849999999984</c:v>
                </c:pt>
                <c:pt idx="9797">
                  <c:v>0.21886449999999982</c:v>
                </c:pt>
                <c:pt idx="9798">
                  <c:v>0.21889949999999986</c:v>
                </c:pt>
                <c:pt idx="9799">
                  <c:v>0.21893899999999988</c:v>
                </c:pt>
                <c:pt idx="9800">
                  <c:v>0.21897099999999989</c:v>
                </c:pt>
                <c:pt idx="9801">
                  <c:v>0.21900549999999988</c:v>
                </c:pt>
                <c:pt idx="9802">
                  <c:v>0.21904599999999985</c:v>
                </c:pt>
                <c:pt idx="9803">
                  <c:v>0.21907949999999984</c:v>
                </c:pt>
                <c:pt idx="9804">
                  <c:v>0.21911449999999988</c:v>
                </c:pt>
                <c:pt idx="9805">
                  <c:v>0.21915199999999987</c:v>
                </c:pt>
                <c:pt idx="9806">
                  <c:v>0.21918949999999987</c:v>
                </c:pt>
                <c:pt idx="9807">
                  <c:v>0.21923949999999992</c:v>
                </c:pt>
                <c:pt idx="9808">
                  <c:v>0.21928349999999991</c:v>
                </c:pt>
                <c:pt idx="9809">
                  <c:v>0.21932399999999991</c:v>
                </c:pt>
                <c:pt idx="9810">
                  <c:v>0.21935649999999995</c:v>
                </c:pt>
                <c:pt idx="9811">
                  <c:v>0.21939949999999991</c:v>
                </c:pt>
                <c:pt idx="9812">
                  <c:v>0.21944249999999993</c:v>
                </c:pt>
                <c:pt idx="9813">
                  <c:v>0.21948299999999996</c:v>
                </c:pt>
                <c:pt idx="9814">
                  <c:v>0.21953049999999993</c:v>
                </c:pt>
                <c:pt idx="9815">
                  <c:v>0.21956999999999993</c:v>
                </c:pt>
                <c:pt idx="9816">
                  <c:v>0.21961599999999987</c:v>
                </c:pt>
                <c:pt idx="9817">
                  <c:v>0.21965949999999984</c:v>
                </c:pt>
                <c:pt idx="9818">
                  <c:v>0.21969949999999991</c:v>
                </c:pt>
                <c:pt idx="9819">
                  <c:v>0.21974699999999989</c:v>
                </c:pt>
                <c:pt idx="9820">
                  <c:v>0.21979399999999988</c:v>
                </c:pt>
                <c:pt idx="9821">
                  <c:v>0.21984399999999987</c:v>
                </c:pt>
                <c:pt idx="9822">
                  <c:v>0.21989049999999988</c:v>
                </c:pt>
                <c:pt idx="9823">
                  <c:v>0.21993849999999993</c:v>
                </c:pt>
                <c:pt idx="9824">
                  <c:v>0.21998449999999992</c:v>
                </c:pt>
                <c:pt idx="9825">
                  <c:v>0.22003049999999991</c:v>
                </c:pt>
                <c:pt idx="9826">
                  <c:v>0.2200784999999999</c:v>
                </c:pt>
                <c:pt idx="9827">
                  <c:v>0.22012799999999996</c:v>
                </c:pt>
                <c:pt idx="9828">
                  <c:v>0.22017149999999996</c:v>
                </c:pt>
                <c:pt idx="9829">
                  <c:v>0.22021799999999994</c:v>
                </c:pt>
                <c:pt idx="9830">
                  <c:v>0.22026099999999998</c:v>
                </c:pt>
                <c:pt idx="9831">
                  <c:v>0.220275</c:v>
                </c:pt>
                <c:pt idx="9832">
                  <c:v>0.22031600000000001</c:v>
                </c:pt>
                <c:pt idx="9833">
                  <c:v>0.22035099999999999</c:v>
                </c:pt>
                <c:pt idx="9834">
                  <c:v>0.22039249999999999</c:v>
                </c:pt>
                <c:pt idx="9835">
                  <c:v>0.22041699999999997</c:v>
                </c:pt>
                <c:pt idx="9836">
                  <c:v>0.22044850000000005</c:v>
                </c:pt>
                <c:pt idx="9837">
                  <c:v>0.22048500000000001</c:v>
                </c:pt>
                <c:pt idx="9838">
                  <c:v>0.22051600000000005</c:v>
                </c:pt>
                <c:pt idx="9839">
                  <c:v>0.22055200000000005</c:v>
                </c:pt>
                <c:pt idx="9840">
                  <c:v>0.22058450000000007</c:v>
                </c:pt>
                <c:pt idx="9841">
                  <c:v>0.22061800000000009</c:v>
                </c:pt>
                <c:pt idx="9842">
                  <c:v>0.22064850000000008</c:v>
                </c:pt>
                <c:pt idx="9843">
                  <c:v>0.22071550000000006</c:v>
                </c:pt>
                <c:pt idx="9844">
                  <c:v>0.22075050000000004</c:v>
                </c:pt>
                <c:pt idx="9845">
                  <c:v>0.22078750000000005</c:v>
                </c:pt>
                <c:pt idx="9846">
                  <c:v>0.22082049999999998</c:v>
                </c:pt>
                <c:pt idx="9847">
                  <c:v>0.22084300000000007</c:v>
                </c:pt>
                <c:pt idx="9848">
                  <c:v>0.22087550000000003</c:v>
                </c:pt>
                <c:pt idx="9849">
                  <c:v>0.22090850000000004</c:v>
                </c:pt>
                <c:pt idx="9850">
                  <c:v>0.22094950000000005</c:v>
                </c:pt>
                <c:pt idx="9851">
                  <c:v>0.22097500000000003</c:v>
                </c:pt>
                <c:pt idx="9852">
                  <c:v>0.22101150000000008</c:v>
                </c:pt>
                <c:pt idx="9853">
                  <c:v>0.22104250000000009</c:v>
                </c:pt>
                <c:pt idx="9854">
                  <c:v>0.2210740000000001</c:v>
                </c:pt>
                <c:pt idx="9855">
                  <c:v>0.2211125000000001</c:v>
                </c:pt>
                <c:pt idx="9856">
                  <c:v>0.22115050000000014</c:v>
                </c:pt>
                <c:pt idx="9857">
                  <c:v>0.22119050000000012</c:v>
                </c:pt>
                <c:pt idx="9858">
                  <c:v>0.22122850000000013</c:v>
                </c:pt>
                <c:pt idx="9859">
                  <c:v>0.22126850000000015</c:v>
                </c:pt>
                <c:pt idx="9860">
                  <c:v>0.22129900000000013</c:v>
                </c:pt>
                <c:pt idx="9861">
                  <c:v>0.22133000000000014</c:v>
                </c:pt>
                <c:pt idx="9862">
                  <c:v>0.22136700000000015</c:v>
                </c:pt>
                <c:pt idx="9863">
                  <c:v>0.22139750000000014</c:v>
                </c:pt>
                <c:pt idx="9864">
                  <c:v>0.22143150000000011</c:v>
                </c:pt>
                <c:pt idx="9865">
                  <c:v>0.22146600000000011</c:v>
                </c:pt>
                <c:pt idx="9866">
                  <c:v>0.22149350000000012</c:v>
                </c:pt>
                <c:pt idx="9867">
                  <c:v>0.22147350000000013</c:v>
                </c:pt>
                <c:pt idx="9868">
                  <c:v>0.22150800000000012</c:v>
                </c:pt>
                <c:pt idx="9869">
                  <c:v>0.22153750000000008</c:v>
                </c:pt>
                <c:pt idx="9870">
                  <c:v>0.22156600000000012</c:v>
                </c:pt>
                <c:pt idx="9871">
                  <c:v>0.22159300000000015</c:v>
                </c:pt>
                <c:pt idx="9872">
                  <c:v>0.22161950000000016</c:v>
                </c:pt>
                <c:pt idx="9873">
                  <c:v>0.22164400000000012</c:v>
                </c:pt>
                <c:pt idx="9874">
                  <c:v>0.22167050000000008</c:v>
                </c:pt>
                <c:pt idx="9875">
                  <c:v>0.2216830000000001</c:v>
                </c:pt>
                <c:pt idx="9876">
                  <c:v>0.22170850000000006</c:v>
                </c:pt>
                <c:pt idx="9877">
                  <c:v>0.22173400000000007</c:v>
                </c:pt>
                <c:pt idx="9878">
                  <c:v>0.22176000000000007</c:v>
                </c:pt>
                <c:pt idx="9879">
                  <c:v>0.22178600000000007</c:v>
                </c:pt>
                <c:pt idx="9880">
                  <c:v>0.22181150000000005</c:v>
                </c:pt>
                <c:pt idx="9881">
                  <c:v>0.22183900000000001</c:v>
                </c:pt>
                <c:pt idx="9882">
                  <c:v>0.22186500000000003</c:v>
                </c:pt>
                <c:pt idx="9883">
                  <c:v>0.22188200000000005</c:v>
                </c:pt>
                <c:pt idx="9884">
                  <c:v>0.22190150000000006</c:v>
                </c:pt>
                <c:pt idx="9885">
                  <c:v>0.22192200000000006</c:v>
                </c:pt>
                <c:pt idx="9886">
                  <c:v>0.2219435000000001</c:v>
                </c:pt>
                <c:pt idx="9887">
                  <c:v>0.22196700000000008</c:v>
                </c:pt>
                <c:pt idx="9888">
                  <c:v>0.22198650000000011</c:v>
                </c:pt>
                <c:pt idx="9889">
                  <c:v>0.22201200000000007</c:v>
                </c:pt>
                <c:pt idx="9890">
                  <c:v>0.22203250000000008</c:v>
                </c:pt>
                <c:pt idx="9891">
                  <c:v>0.22205800000000012</c:v>
                </c:pt>
                <c:pt idx="9892">
                  <c:v>0.22207850000000007</c:v>
                </c:pt>
                <c:pt idx="9893">
                  <c:v>0.22210150000000009</c:v>
                </c:pt>
                <c:pt idx="9894">
                  <c:v>0.22212050000000005</c:v>
                </c:pt>
                <c:pt idx="9895">
                  <c:v>0.22211850000000005</c:v>
                </c:pt>
                <c:pt idx="9896">
                  <c:v>0.22214050000000007</c:v>
                </c:pt>
                <c:pt idx="9897">
                  <c:v>0.22215750000000004</c:v>
                </c:pt>
                <c:pt idx="9898">
                  <c:v>0.22217400000000004</c:v>
                </c:pt>
                <c:pt idx="9899">
                  <c:v>0.22219500000000006</c:v>
                </c:pt>
                <c:pt idx="9900">
                  <c:v>0.22221400000000011</c:v>
                </c:pt>
                <c:pt idx="9901">
                  <c:v>0.22223050000000011</c:v>
                </c:pt>
                <c:pt idx="9902">
                  <c:v>0.22224650000000004</c:v>
                </c:pt>
                <c:pt idx="9903">
                  <c:v>0.22226000000000007</c:v>
                </c:pt>
                <c:pt idx="9904">
                  <c:v>0.22228550000000008</c:v>
                </c:pt>
                <c:pt idx="9905">
                  <c:v>0.22230500000000009</c:v>
                </c:pt>
                <c:pt idx="9906">
                  <c:v>0.22232200000000005</c:v>
                </c:pt>
                <c:pt idx="9907">
                  <c:v>0.22234750000000009</c:v>
                </c:pt>
                <c:pt idx="9908">
                  <c:v>0.22236550000000002</c:v>
                </c:pt>
                <c:pt idx="9909">
                  <c:v>0.22238950000000002</c:v>
                </c:pt>
                <c:pt idx="9910">
                  <c:v>0.22240850000000006</c:v>
                </c:pt>
                <c:pt idx="9911">
                  <c:v>0.22241950000000002</c:v>
                </c:pt>
                <c:pt idx="9912">
                  <c:v>0.22243900000000003</c:v>
                </c:pt>
                <c:pt idx="9913">
                  <c:v>0.22246100000000002</c:v>
                </c:pt>
                <c:pt idx="9914">
                  <c:v>0.22248200000000001</c:v>
                </c:pt>
                <c:pt idx="9915">
                  <c:v>0.22250600000000001</c:v>
                </c:pt>
                <c:pt idx="9916">
                  <c:v>0.22252850000000002</c:v>
                </c:pt>
                <c:pt idx="9917">
                  <c:v>0.22254649999999998</c:v>
                </c:pt>
                <c:pt idx="9918">
                  <c:v>0.22256000000000001</c:v>
                </c:pt>
                <c:pt idx="9919">
                  <c:v>0.22257300000000002</c:v>
                </c:pt>
                <c:pt idx="9920">
                  <c:v>0.22258900000000001</c:v>
                </c:pt>
                <c:pt idx="9921">
                  <c:v>0.22259950000000001</c:v>
                </c:pt>
                <c:pt idx="9922">
                  <c:v>0.22261599999999998</c:v>
                </c:pt>
                <c:pt idx="9923">
                  <c:v>0.22263200000000002</c:v>
                </c:pt>
                <c:pt idx="9924">
                  <c:v>0.22264699999999998</c:v>
                </c:pt>
                <c:pt idx="9925">
                  <c:v>0.2226594999999999</c:v>
                </c:pt>
                <c:pt idx="9926">
                  <c:v>0.22266549999999988</c:v>
                </c:pt>
                <c:pt idx="9927">
                  <c:v>0.22268199999999991</c:v>
                </c:pt>
                <c:pt idx="9928">
                  <c:v>0.22269849999999991</c:v>
                </c:pt>
                <c:pt idx="9929">
                  <c:v>0.2227154999999999</c:v>
                </c:pt>
                <c:pt idx="9930">
                  <c:v>0.22272849999999994</c:v>
                </c:pt>
                <c:pt idx="9931">
                  <c:v>0.22274849999999993</c:v>
                </c:pt>
                <c:pt idx="9932">
                  <c:v>0.22276049999999997</c:v>
                </c:pt>
                <c:pt idx="9933">
                  <c:v>0.22277399999999997</c:v>
                </c:pt>
                <c:pt idx="9934">
                  <c:v>0.22278349999999991</c:v>
                </c:pt>
                <c:pt idx="9935">
                  <c:v>0.22278999999999996</c:v>
                </c:pt>
                <c:pt idx="9936">
                  <c:v>0.22280149999999996</c:v>
                </c:pt>
                <c:pt idx="9937">
                  <c:v>0.2228155</c:v>
                </c:pt>
                <c:pt idx="9938">
                  <c:v>0.22282949999999996</c:v>
                </c:pt>
                <c:pt idx="9939">
                  <c:v>0.22284699999999996</c:v>
                </c:pt>
                <c:pt idx="9940">
                  <c:v>0.22286549999999994</c:v>
                </c:pt>
                <c:pt idx="9941">
                  <c:v>0.22288449999999999</c:v>
                </c:pt>
                <c:pt idx="9942">
                  <c:v>0.22290199999999996</c:v>
                </c:pt>
                <c:pt idx="9943">
                  <c:v>0.22291499999999995</c:v>
                </c:pt>
                <c:pt idx="9944">
                  <c:v>0.22293399999999994</c:v>
                </c:pt>
                <c:pt idx="9945">
                  <c:v>0.22295499999999993</c:v>
                </c:pt>
                <c:pt idx="9946">
                  <c:v>0.22297299999999998</c:v>
                </c:pt>
                <c:pt idx="9947">
                  <c:v>0.22300649999999997</c:v>
                </c:pt>
                <c:pt idx="9948">
                  <c:v>0.22302549999999996</c:v>
                </c:pt>
                <c:pt idx="9949">
                  <c:v>0.22304249999999992</c:v>
                </c:pt>
                <c:pt idx="9950">
                  <c:v>0.22306299999999996</c:v>
                </c:pt>
                <c:pt idx="9951">
                  <c:v>0.2230905</c:v>
                </c:pt>
                <c:pt idx="9952">
                  <c:v>0.22311799999999996</c:v>
                </c:pt>
                <c:pt idx="9953">
                  <c:v>0.22313749999999996</c:v>
                </c:pt>
                <c:pt idx="9954">
                  <c:v>0.22315999999999994</c:v>
                </c:pt>
                <c:pt idx="9955">
                  <c:v>0.22316699999999998</c:v>
                </c:pt>
                <c:pt idx="9956">
                  <c:v>0.22313</c:v>
                </c:pt>
                <c:pt idx="9957">
                  <c:v>0.22315249999999998</c:v>
                </c:pt>
                <c:pt idx="9958">
                  <c:v>0.22317449999999997</c:v>
                </c:pt>
                <c:pt idx="9959">
                  <c:v>0.2231995</c:v>
                </c:pt>
                <c:pt idx="9960">
                  <c:v>0.22321899999999995</c:v>
                </c:pt>
                <c:pt idx="9961">
                  <c:v>0.22324349999999998</c:v>
                </c:pt>
                <c:pt idx="9962">
                  <c:v>0.22326050000000003</c:v>
                </c:pt>
                <c:pt idx="9963">
                  <c:v>0.22327450000000001</c:v>
                </c:pt>
                <c:pt idx="9964">
                  <c:v>0.22329450000000001</c:v>
                </c:pt>
                <c:pt idx="9965">
                  <c:v>0.22332250000000001</c:v>
                </c:pt>
                <c:pt idx="9966">
                  <c:v>0.22334500000000002</c:v>
                </c:pt>
                <c:pt idx="9967">
                  <c:v>0.22344</c:v>
                </c:pt>
                <c:pt idx="9968">
                  <c:v>0.22345099999999998</c:v>
                </c:pt>
                <c:pt idx="9969">
                  <c:v>0.22347299999999998</c:v>
                </c:pt>
                <c:pt idx="9970">
                  <c:v>0.22350649999999997</c:v>
                </c:pt>
                <c:pt idx="9971">
                  <c:v>0.22352649999999996</c:v>
                </c:pt>
                <c:pt idx="9972">
                  <c:v>0.22353649999999994</c:v>
                </c:pt>
                <c:pt idx="9973">
                  <c:v>0.22355299999999992</c:v>
                </c:pt>
                <c:pt idx="9974">
                  <c:v>0.22356599999999993</c:v>
                </c:pt>
                <c:pt idx="9975">
                  <c:v>0.22357849999999996</c:v>
                </c:pt>
                <c:pt idx="9976">
                  <c:v>0.2236024999999999</c:v>
                </c:pt>
                <c:pt idx="9977">
                  <c:v>0.22362049999999989</c:v>
                </c:pt>
                <c:pt idx="9978">
                  <c:v>0.2236364999999999</c:v>
                </c:pt>
                <c:pt idx="9979">
                  <c:v>0.22366199999999992</c:v>
                </c:pt>
                <c:pt idx="9980">
                  <c:v>0.22366749999999994</c:v>
                </c:pt>
                <c:pt idx="9981">
                  <c:v>0.22368199999999994</c:v>
                </c:pt>
                <c:pt idx="9982">
                  <c:v>0.22369299999999995</c:v>
                </c:pt>
                <c:pt idx="9983">
                  <c:v>0.22370599999999996</c:v>
                </c:pt>
                <c:pt idx="9984">
                  <c:v>0.22371699999999994</c:v>
                </c:pt>
                <c:pt idx="9985">
                  <c:v>0.22372899999999996</c:v>
                </c:pt>
                <c:pt idx="9986">
                  <c:v>0.22374449999999993</c:v>
                </c:pt>
                <c:pt idx="9987">
                  <c:v>0.22374599999999994</c:v>
                </c:pt>
                <c:pt idx="9988">
                  <c:v>0.22376549999999995</c:v>
                </c:pt>
                <c:pt idx="9989">
                  <c:v>0.22378349999999997</c:v>
                </c:pt>
                <c:pt idx="9990">
                  <c:v>0.22380199999999995</c:v>
                </c:pt>
                <c:pt idx="9991">
                  <c:v>0.22381449999999994</c:v>
                </c:pt>
                <c:pt idx="9992">
                  <c:v>0.22383149999999993</c:v>
                </c:pt>
                <c:pt idx="9993">
                  <c:v>0.22383649999999991</c:v>
                </c:pt>
                <c:pt idx="9994">
                  <c:v>0.22385399999999994</c:v>
                </c:pt>
                <c:pt idx="9995">
                  <c:v>0.22387499999999994</c:v>
                </c:pt>
                <c:pt idx="9996">
                  <c:v>0.22389299999999987</c:v>
                </c:pt>
                <c:pt idx="9997">
                  <c:v>0.22391499999999986</c:v>
                </c:pt>
                <c:pt idx="9998">
                  <c:v>0.22393499999999986</c:v>
                </c:pt>
                <c:pt idx="9999">
                  <c:v>0.22394899999999981</c:v>
                </c:pt>
                <c:pt idx="10000">
                  <c:v>0.22397049999999979</c:v>
                </c:pt>
                <c:pt idx="10001">
                  <c:v>0.22398849999999981</c:v>
                </c:pt>
                <c:pt idx="10002">
                  <c:v>0.22400099999999981</c:v>
                </c:pt>
                <c:pt idx="10003">
                  <c:v>0.22400349999999983</c:v>
                </c:pt>
                <c:pt idx="10004">
                  <c:v>0.22401449999999984</c:v>
                </c:pt>
                <c:pt idx="10005">
                  <c:v>0.22402449999999979</c:v>
                </c:pt>
                <c:pt idx="10006">
                  <c:v>0.2240354999999998</c:v>
                </c:pt>
                <c:pt idx="10007">
                  <c:v>0.22404449999999979</c:v>
                </c:pt>
                <c:pt idx="10008">
                  <c:v>0.22405599999999978</c:v>
                </c:pt>
                <c:pt idx="10009">
                  <c:v>0.22406949999999978</c:v>
                </c:pt>
                <c:pt idx="10010">
                  <c:v>0.22408299999999978</c:v>
                </c:pt>
                <c:pt idx="10011">
                  <c:v>0.22409599999999977</c:v>
                </c:pt>
                <c:pt idx="10012">
                  <c:v>0.22410499999999978</c:v>
                </c:pt>
                <c:pt idx="10013">
                  <c:v>0.2241134999999998</c:v>
                </c:pt>
                <c:pt idx="10014">
                  <c:v>0.22411949999999983</c:v>
                </c:pt>
                <c:pt idx="10015">
                  <c:v>0.22411099999999984</c:v>
                </c:pt>
                <c:pt idx="10016">
                  <c:v>0.22411699999999984</c:v>
                </c:pt>
                <c:pt idx="10017">
                  <c:v>0.22412199999999988</c:v>
                </c:pt>
                <c:pt idx="10018">
                  <c:v>0.22407399999999986</c:v>
                </c:pt>
                <c:pt idx="10019">
                  <c:v>0.22407899999999983</c:v>
                </c:pt>
                <c:pt idx="10020">
                  <c:v>0.22408149999999988</c:v>
                </c:pt>
                <c:pt idx="10021">
                  <c:v>0.22408249999999988</c:v>
                </c:pt>
                <c:pt idx="10022">
                  <c:v>0.22408249999999988</c:v>
                </c:pt>
                <c:pt idx="10023">
                  <c:v>0.22408449999999991</c:v>
                </c:pt>
                <c:pt idx="10024">
                  <c:v>0.22408349999999991</c:v>
                </c:pt>
                <c:pt idx="10025">
                  <c:v>0.22407999999999992</c:v>
                </c:pt>
                <c:pt idx="10026">
                  <c:v>0.22407899999999992</c:v>
                </c:pt>
                <c:pt idx="10027">
                  <c:v>0.22406449999999992</c:v>
                </c:pt>
                <c:pt idx="10028">
                  <c:v>0.22405799999999995</c:v>
                </c:pt>
                <c:pt idx="10029">
                  <c:v>0.22405099999999994</c:v>
                </c:pt>
                <c:pt idx="10030">
                  <c:v>0.22404949999999996</c:v>
                </c:pt>
                <c:pt idx="10031">
                  <c:v>0.22405199999999997</c:v>
                </c:pt>
                <c:pt idx="10032">
                  <c:v>0.22405999999999998</c:v>
                </c:pt>
                <c:pt idx="10033">
                  <c:v>0.22406899999999999</c:v>
                </c:pt>
                <c:pt idx="10034">
                  <c:v>0.22407700000000003</c:v>
                </c:pt>
                <c:pt idx="10035">
                  <c:v>0.2240905</c:v>
                </c:pt>
                <c:pt idx="10036">
                  <c:v>0.22410049999999998</c:v>
                </c:pt>
                <c:pt idx="10037">
                  <c:v>0.22410799999999997</c:v>
                </c:pt>
                <c:pt idx="10038">
                  <c:v>0.22411949999999997</c:v>
                </c:pt>
                <c:pt idx="10039">
                  <c:v>0.2241235</c:v>
                </c:pt>
                <c:pt idx="10040">
                  <c:v>0.22412949999999998</c:v>
                </c:pt>
                <c:pt idx="10041">
                  <c:v>0.22413550000000002</c:v>
                </c:pt>
                <c:pt idx="10042">
                  <c:v>0.22415700000000002</c:v>
                </c:pt>
                <c:pt idx="10043">
                  <c:v>0.22417000000000006</c:v>
                </c:pt>
                <c:pt idx="10044">
                  <c:v>0.22418150000000003</c:v>
                </c:pt>
                <c:pt idx="10045">
                  <c:v>0.22419400000000006</c:v>
                </c:pt>
                <c:pt idx="10046">
                  <c:v>0.22421200000000005</c:v>
                </c:pt>
                <c:pt idx="10047">
                  <c:v>0.22423900000000002</c:v>
                </c:pt>
                <c:pt idx="10048">
                  <c:v>0.22425400000000004</c:v>
                </c:pt>
                <c:pt idx="10049">
                  <c:v>0.22427100000000003</c:v>
                </c:pt>
                <c:pt idx="10050">
                  <c:v>0.22428200000000006</c:v>
                </c:pt>
                <c:pt idx="10051">
                  <c:v>0.22431550000000008</c:v>
                </c:pt>
                <c:pt idx="10052">
                  <c:v>0.22432250000000006</c:v>
                </c:pt>
                <c:pt idx="10053">
                  <c:v>0.22433200000000009</c:v>
                </c:pt>
                <c:pt idx="10054">
                  <c:v>0.22434250000000008</c:v>
                </c:pt>
                <c:pt idx="10055">
                  <c:v>0.22435200000000008</c:v>
                </c:pt>
                <c:pt idx="10056">
                  <c:v>0.22436400000000009</c:v>
                </c:pt>
                <c:pt idx="10057">
                  <c:v>0.2243730000000001</c:v>
                </c:pt>
                <c:pt idx="10058">
                  <c:v>0.22438600000000011</c:v>
                </c:pt>
                <c:pt idx="10059">
                  <c:v>0.22439150000000013</c:v>
                </c:pt>
                <c:pt idx="10060">
                  <c:v>0.2244050000000001</c:v>
                </c:pt>
                <c:pt idx="10061">
                  <c:v>0.2244165000000001</c:v>
                </c:pt>
                <c:pt idx="10062">
                  <c:v>0.22442100000000009</c:v>
                </c:pt>
                <c:pt idx="10063">
                  <c:v>0.22443000000000013</c:v>
                </c:pt>
                <c:pt idx="10064">
                  <c:v>0.22443500000000013</c:v>
                </c:pt>
                <c:pt idx="10065">
                  <c:v>0.22443900000000014</c:v>
                </c:pt>
                <c:pt idx="10066">
                  <c:v>0.22444000000000017</c:v>
                </c:pt>
                <c:pt idx="10067">
                  <c:v>0.22442900000000016</c:v>
                </c:pt>
                <c:pt idx="10068">
                  <c:v>0.22443450000000012</c:v>
                </c:pt>
                <c:pt idx="10069">
                  <c:v>0.2244425000000001</c:v>
                </c:pt>
                <c:pt idx="10070">
                  <c:v>0.22444800000000009</c:v>
                </c:pt>
                <c:pt idx="10071">
                  <c:v>0.22444800000000012</c:v>
                </c:pt>
                <c:pt idx="10072">
                  <c:v>0.22445350000000011</c:v>
                </c:pt>
                <c:pt idx="10073">
                  <c:v>0.22446100000000013</c:v>
                </c:pt>
                <c:pt idx="10074">
                  <c:v>0.22447300000000009</c:v>
                </c:pt>
                <c:pt idx="10075">
                  <c:v>0.22449150000000009</c:v>
                </c:pt>
                <c:pt idx="10076">
                  <c:v>0.22449900000000006</c:v>
                </c:pt>
                <c:pt idx="10077">
                  <c:v>0.22449850000000005</c:v>
                </c:pt>
                <c:pt idx="10078">
                  <c:v>0.22449900000000003</c:v>
                </c:pt>
                <c:pt idx="10079">
                  <c:v>0.22450550000000002</c:v>
                </c:pt>
                <c:pt idx="10080">
                  <c:v>0.22451399999999999</c:v>
                </c:pt>
                <c:pt idx="10081">
                  <c:v>0.22452050000000001</c:v>
                </c:pt>
                <c:pt idx="10082">
                  <c:v>0.22452850000000002</c:v>
                </c:pt>
                <c:pt idx="10083">
                  <c:v>0.2245385</c:v>
                </c:pt>
                <c:pt idx="10084">
                  <c:v>0.22454800000000003</c:v>
                </c:pt>
                <c:pt idx="10085">
                  <c:v>0.22455999999999998</c:v>
                </c:pt>
                <c:pt idx="10086">
                  <c:v>0.22456949999999998</c:v>
                </c:pt>
                <c:pt idx="10087">
                  <c:v>0.2245645</c:v>
                </c:pt>
                <c:pt idx="10088">
                  <c:v>0.22457199999999999</c:v>
                </c:pt>
                <c:pt idx="10089">
                  <c:v>0.22457299999999999</c:v>
                </c:pt>
                <c:pt idx="10090">
                  <c:v>0.22458099999999995</c:v>
                </c:pt>
                <c:pt idx="10091">
                  <c:v>0.22459299999999999</c:v>
                </c:pt>
                <c:pt idx="10092">
                  <c:v>0.22460299999999997</c:v>
                </c:pt>
                <c:pt idx="10093">
                  <c:v>0.22461700000000001</c:v>
                </c:pt>
                <c:pt idx="10094">
                  <c:v>0.22462949999999998</c:v>
                </c:pt>
                <c:pt idx="10095">
                  <c:v>0.22467299999999998</c:v>
                </c:pt>
                <c:pt idx="10096">
                  <c:v>0.224685</c:v>
                </c:pt>
                <c:pt idx="10097">
                  <c:v>0.22469699999999995</c:v>
                </c:pt>
                <c:pt idx="10098">
                  <c:v>0.22470799999999996</c:v>
                </c:pt>
                <c:pt idx="10099">
                  <c:v>0.22471299999999997</c:v>
                </c:pt>
                <c:pt idx="10100">
                  <c:v>0.22472299999999992</c:v>
                </c:pt>
                <c:pt idx="10101">
                  <c:v>0.22473249999999992</c:v>
                </c:pt>
                <c:pt idx="10102">
                  <c:v>0.22474499999999992</c:v>
                </c:pt>
                <c:pt idx="10103">
                  <c:v>0.22476249999999989</c:v>
                </c:pt>
                <c:pt idx="10104">
                  <c:v>0.22477749999999994</c:v>
                </c:pt>
                <c:pt idx="10105">
                  <c:v>0.22479349999999992</c:v>
                </c:pt>
                <c:pt idx="10106">
                  <c:v>0.22480449999999991</c:v>
                </c:pt>
                <c:pt idx="10107">
                  <c:v>0.22482249999999993</c:v>
                </c:pt>
                <c:pt idx="10108">
                  <c:v>0.22483099999999998</c:v>
                </c:pt>
                <c:pt idx="10109">
                  <c:v>0.22483649999999994</c:v>
                </c:pt>
                <c:pt idx="10110">
                  <c:v>0.22484449999999995</c:v>
                </c:pt>
                <c:pt idx="10111">
                  <c:v>0.22486049999999999</c:v>
                </c:pt>
                <c:pt idx="10112">
                  <c:v>0.22486049999999999</c:v>
                </c:pt>
                <c:pt idx="10113">
                  <c:v>0.22486300000000001</c:v>
                </c:pt>
                <c:pt idx="10114">
                  <c:v>0.22486349999999999</c:v>
                </c:pt>
                <c:pt idx="10115">
                  <c:v>0.22487749999999998</c:v>
                </c:pt>
                <c:pt idx="10116">
                  <c:v>0.22488649999999996</c:v>
                </c:pt>
                <c:pt idx="10117">
                  <c:v>0.22489049999999997</c:v>
                </c:pt>
                <c:pt idx="10118">
                  <c:v>0.22489599999999993</c:v>
                </c:pt>
                <c:pt idx="10119">
                  <c:v>0.22490399999999994</c:v>
                </c:pt>
                <c:pt idx="10120">
                  <c:v>0.22490599999999991</c:v>
                </c:pt>
                <c:pt idx="10121">
                  <c:v>0.22491599999999995</c:v>
                </c:pt>
                <c:pt idx="10122">
                  <c:v>0.22491949999999997</c:v>
                </c:pt>
                <c:pt idx="10123">
                  <c:v>0.22493049999999998</c:v>
                </c:pt>
                <c:pt idx="10124">
                  <c:v>0.22493199999999999</c:v>
                </c:pt>
                <c:pt idx="10125">
                  <c:v>0.22493199999999999</c:v>
                </c:pt>
                <c:pt idx="10126">
                  <c:v>0.22500299999999998</c:v>
                </c:pt>
                <c:pt idx="10127">
                  <c:v>0.22500300000000004</c:v>
                </c:pt>
                <c:pt idx="10128">
                  <c:v>0.22500699999999998</c:v>
                </c:pt>
                <c:pt idx="10129">
                  <c:v>0.22500799999999996</c:v>
                </c:pt>
                <c:pt idx="10130">
                  <c:v>0.22501599999999997</c:v>
                </c:pt>
                <c:pt idx="10131">
                  <c:v>0.22502999999999995</c:v>
                </c:pt>
                <c:pt idx="10132">
                  <c:v>0.22503749999999997</c:v>
                </c:pt>
                <c:pt idx="10133">
                  <c:v>0.22504449999999995</c:v>
                </c:pt>
                <c:pt idx="10134">
                  <c:v>0.22505499999999998</c:v>
                </c:pt>
                <c:pt idx="10135">
                  <c:v>0.22505949999999994</c:v>
                </c:pt>
                <c:pt idx="10136">
                  <c:v>0.2250685</c:v>
                </c:pt>
                <c:pt idx="10137">
                  <c:v>0.22507449999999998</c:v>
                </c:pt>
                <c:pt idx="10138">
                  <c:v>0.22508350000000005</c:v>
                </c:pt>
                <c:pt idx="10139">
                  <c:v>0.22509600000000007</c:v>
                </c:pt>
                <c:pt idx="10140">
                  <c:v>0.22511150000000008</c:v>
                </c:pt>
                <c:pt idx="10141">
                  <c:v>0.22512500000000002</c:v>
                </c:pt>
                <c:pt idx="10142">
                  <c:v>0.22514250000000008</c:v>
                </c:pt>
                <c:pt idx="10143">
                  <c:v>0.22515950000000007</c:v>
                </c:pt>
                <c:pt idx="10144">
                  <c:v>0.22517150000000011</c:v>
                </c:pt>
                <c:pt idx="10145">
                  <c:v>0.22518200000000008</c:v>
                </c:pt>
                <c:pt idx="10146">
                  <c:v>0.22519400000000009</c:v>
                </c:pt>
                <c:pt idx="10147">
                  <c:v>0.22519150000000004</c:v>
                </c:pt>
                <c:pt idx="10148">
                  <c:v>0.22519950000000002</c:v>
                </c:pt>
                <c:pt idx="10149">
                  <c:v>0.22521099999999999</c:v>
                </c:pt>
                <c:pt idx="10150">
                  <c:v>0.225218</c:v>
                </c:pt>
                <c:pt idx="10151">
                  <c:v>0.22522249999999999</c:v>
                </c:pt>
                <c:pt idx="10152">
                  <c:v>0.22522900000000001</c:v>
                </c:pt>
                <c:pt idx="10153">
                  <c:v>0.22523700000000002</c:v>
                </c:pt>
                <c:pt idx="10154">
                  <c:v>0.22524400000000003</c:v>
                </c:pt>
                <c:pt idx="10155">
                  <c:v>0.22524600000000003</c:v>
                </c:pt>
                <c:pt idx="10156">
                  <c:v>0.22530750000000005</c:v>
                </c:pt>
                <c:pt idx="10157">
                  <c:v>0.22531100000000007</c:v>
                </c:pt>
                <c:pt idx="10158">
                  <c:v>0.22530850000000005</c:v>
                </c:pt>
                <c:pt idx="10159">
                  <c:v>0.22529700000000003</c:v>
                </c:pt>
                <c:pt idx="10160">
                  <c:v>0.22529800000000005</c:v>
                </c:pt>
                <c:pt idx="10161">
                  <c:v>0.22529600000000005</c:v>
                </c:pt>
                <c:pt idx="10162">
                  <c:v>0.22530450000000005</c:v>
                </c:pt>
                <c:pt idx="10163">
                  <c:v>0.2253005000000001</c:v>
                </c:pt>
                <c:pt idx="10164">
                  <c:v>0.22530150000000007</c:v>
                </c:pt>
                <c:pt idx="10165">
                  <c:v>0.22529700000000005</c:v>
                </c:pt>
                <c:pt idx="10166">
                  <c:v>0.22529350000000004</c:v>
                </c:pt>
                <c:pt idx="10167">
                  <c:v>0.2252325</c:v>
                </c:pt>
                <c:pt idx="10168">
                  <c:v>0.22523499999999999</c:v>
                </c:pt>
                <c:pt idx="10169">
                  <c:v>0.22523600000000002</c:v>
                </c:pt>
                <c:pt idx="10170">
                  <c:v>0.22521649999999999</c:v>
                </c:pt>
                <c:pt idx="10171">
                  <c:v>0.2252045</c:v>
                </c:pt>
                <c:pt idx="10172">
                  <c:v>0.22519850000000002</c:v>
                </c:pt>
                <c:pt idx="10173">
                  <c:v>0.22519149999999999</c:v>
                </c:pt>
                <c:pt idx="10174">
                  <c:v>0.225187</c:v>
                </c:pt>
                <c:pt idx="10175">
                  <c:v>0.22519150000000004</c:v>
                </c:pt>
                <c:pt idx="10176">
                  <c:v>0.22519250000000002</c:v>
                </c:pt>
                <c:pt idx="10177">
                  <c:v>0.22519000000000006</c:v>
                </c:pt>
                <c:pt idx="10178">
                  <c:v>0.22519400000000003</c:v>
                </c:pt>
                <c:pt idx="10179">
                  <c:v>0.22519800000000004</c:v>
                </c:pt>
                <c:pt idx="10180">
                  <c:v>0.22520350000000003</c:v>
                </c:pt>
                <c:pt idx="10181">
                  <c:v>0.22520550000000003</c:v>
                </c:pt>
                <c:pt idx="10182">
                  <c:v>0.22521550000000001</c:v>
                </c:pt>
                <c:pt idx="10183">
                  <c:v>0.22521650000000001</c:v>
                </c:pt>
                <c:pt idx="10184">
                  <c:v>0.22521350000000001</c:v>
                </c:pt>
                <c:pt idx="10185">
                  <c:v>0.22521150000000001</c:v>
                </c:pt>
                <c:pt idx="10186">
                  <c:v>0.22521050000000006</c:v>
                </c:pt>
                <c:pt idx="10187">
                  <c:v>0.22521050000000006</c:v>
                </c:pt>
                <c:pt idx="10188">
                  <c:v>0.22520750000000006</c:v>
                </c:pt>
                <c:pt idx="10189">
                  <c:v>0.22520450000000009</c:v>
                </c:pt>
                <c:pt idx="10190">
                  <c:v>0.2252020000000001</c:v>
                </c:pt>
                <c:pt idx="10191">
                  <c:v>0.22520850000000006</c:v>
                </c:pt>
                <c:pt idx="10192">
                  <c:v>0.22520550000000006</c:v>
                </c:pt>
                <c:pt idx="10193">
                  <c:v>0.22521600000000011</c:v>
                </c:pt>
                <c:pt idx="10194">
                  <c:v>0.22521300000000011</c:v>
                </c:pt>
                <c:pt idx="10195">
                  <c:v>0.22521150000000009</c:v>
                </c:pt>
                <c:pt idx="10196">
                  <c:v>0.2252020000000001</c:v>
                </c:pt>
                <c:pt idx="10197">
                  <c:v>0.2251895000000001</c:v>
                </c:pt>
                <c:pt idx="10198">
                  <c:v>0.22517800000000013</c:v>
                </c:pt>
                <c:pt idx="10199">
                  <c:v>0.22516700000000012</c:v>
                </c:pt>
                <c:pt idx="10200">
                  <c:v>0.22515450000000009</c:v>
                </c:pt>
                <c:pt idx="10201">
                  <c:v>0.22514800000000007</c:v>
                </c:pt>
                <c:pt idx="10202">
                  <c:v>0.22513600000000009</c:v>
                </c:pt>
                <c:pt idx="10203">
                  <c:v>0.22514000000000009</c:v>
                </c:pt>
                <c:pt idx="10204">
                  <c:v>0.22513800000000014</c:v>
                </c:pt>
                <c:pt idx="10205">
                  <c:v>0.22513300000000014</c:v>
                </c:pt>
                <c:pt idx="10206">
                  <c:v>0.22512900000000016</c:v>
                </c:pt>
                <c:pt idx="10207">
                  <c:v>0.22510750000000018</c:v>
                </c:pt>
                <c:pt idx="10208">
                  <c:v>0.22509550000000023</c:v>
                </c:pt>
                <c:pt idx="10209">
                  <c:v>0.22508150000000021</c:v>
                </c:pt>
                <c:pt idx="10210">
                  <c:v>0.22507000000000019</c:v>
                </c:pt>
                <c:pt idx="10211">
                  <c:v>0.22505950000000016</c:v>
                </c:pt>
                <c:pt idx="10212">
                  <c:v>0.22504750000000018</c:v>
                </c:pt>
                <c:pt idx="10213">
                  <c:v>0.22503900000000016</c:v>
                </c:pt>
                <c:pt idx="10214">
                  <c:v>0.22502650000000021</c:v>
                </c:pt>
                <c:pt idx="10215">
                  <c:v>0.22503300000000018</c:v>
                </c:pt>
                <c:pt idx="10216">
                  <c:v>0.22502100000000017</c:v>
                </c:pt>
                <c:pt idx="10217">
                  <c:v>0.2250165000000002</c:v>
                </c:pt>
                <c:pt idx="10218">
                  <c:v>0.22506050000000016</c:v>
                </c:pt>
                <c:pt idx="10219">
                  <c:v>0.22503700000000013</c:v>
                </c:pt>
                <c:pt idx="10220">
                  <c:v>0.22502700000000012</c:v>
                </c:pt>
                <c:pt idx="10221">
                  <c:v>0.22501550000000012</c:v>
                </c:pt>
                <c:pt idx="10222">
                  <c:v>0.22500200000000009</c:v>
                </c:pt>
                <c:pt idx="10223">
                  <c:v>0.22499050000000012</c:v>
                </c:pt>
                <c:pt idx="10224">
                  <c:v>0.22498050000000011</c:v>
                </c:pt>
                <c:pt idx="10225">
                  <c:v>0.22497250000000013</c:v>
                </c:pt>
                <c:pt idx="10226">
                  <c:v>0.22496350000000007</c:v>
                </c:pt>
                <c:pt idx="10227">
                  <c:v>0.2249655000000001</c:v>
                </c:pt>
                <c:pt idx="10228">
                  <c:v>0.22496100000000005</c:v>
                </c:pt>
                <c:pt idx="10229">
                  <c:v>0.22495900000000002</c:v>
                </c:pt>
                <c:pt idx="10230">
                  <c:v>0.22495200000000001</c:v>
                </c:pt>
                <c:pt idx="10231">
                  <c:v>0.22492800000000002</c:v>
                </c:pt>
                <c:pt idx="10232">
                  <c:v>0.22491649999999999</c:v>
                </c:pt>
                <c:pt idx="10233">
                  <c:v>0.22490749999999998</c:v>
                </c:pt>
                <c:pt idx="10234">
                  <c:v>0.224907</c:v>
                </c:pt>
                <c:pt idx="10235">
                  <c:v>0.22489900000000002</c:v>
                </c:pt>
                <c:pt idx="10236">
                  <c:v>0.22489300000000004</c:v>
                </c:pt>
                <c:pt idx="10237">
                  <c:v>0.22489050000000002</c:v>
                </c:pt>
                <c:pt idx="10238">
                  <c:v>0.22488800000000006</c:v>
                </c:pt>
                <c:pt idx="10239">
                  <c:v>0.22488800000000006</c:v>
                </c:pt>
                <c:pt idx="10240">
                  <c:v>0.22489100000000006</c:v>
                </c:pt>
                <c:pt idx="10241">
                  <c:v>0.22489000000000009</c:v>
                </c:pt>
                <c:pt idx="10242">
                  <c:v>0.22487550000000009</c:v>
                </c:pt>
                <c:pt idx="10243">
                  <c:v>0.2248615000000001</c:v>
                </c:pt>
                <c:pt idx="10244">
                  <c:v>0.22485000000000011</c:v>
                </c:pt>
                <c:pt idx="10245">
                  <c:v>0.22483950000000011</c:v>
                </c:pt>
                <c:pt idx="10246">
                  <c:v>0.22482700000000008</c:v>
                </c:pt>
                <c:pt idx="10247">
                  <c:v>0.22481450000000008</c:v>
                </c:pt>
                <c:pt idx="10248">
                  <c:v>0.22480400000000011</c:v>
                </c:pt>
                <c:pt idx="10249">
                  <c:v>0.22479400000000008</c:v>
                </c:pt>
                <c:pt idx="10250">
                  <c:v>0.22478400000000007</c:v>
                </c:pt>
                <c:pt idx="10251">
                  <c:v>0.22476250000000011</c:v>
                </c:pt>
                <c:pt idx="10252">
                  <c:v>0.22475450000000008</c:v>
                </c:pt>
                <c:pt idx="10253">
                  <c:v>0.22474750000000007</c:v>
                </c:pt>
                <c:pt idx="10254">
                  <c:v>0.22474550000000004</c:v>
                </c:pt>
                <c:pt idx="10255">
                  <c:v>0.22472650000000005</c:v>
                </c:pt>
                <c:pt idx="10256">
                  <c:v>0.22471100000000008</c:v>
                </c:pt>
                <c:pt idx="10257">
                  <c:v>0.22469750000000008</c:v>
                </c:pt>
                <c:pt idx="10258">
                  <c:v>0.22468200000000002</c:v>
                </c:pt>
                <c:pt idx="10259">
                  <c:v>0.22467100000000007</c:v>
                </c:pt>
                <c:pt idx="10260">
                  <c:v>0.22466350000000002</c:v>
                </c:pt>
                <c:pt idx="10261">
                  <c:v>0.22465500000000002</c:v>
                </c:pt>
                <c:pt idx="10262">
                  <c:v>0.22464950000000003</c:v>
                </c:pt>
                <c:pt idx="10263">
                  <c:v>0.2246435</c:v>
                </c:pt>
                <c:pt idx="10264">
                  <c:v>0.22463649999999999</c:v>
                </c:pt>
                <c:pt idx="10265">
                  <c:v>0.22463249999999996</c:v>
                </c:pt>
                <c:pt idx="10266">
                  <c:v>0.22463499999999997</c:v>
                </c:pt>
                <c:pt idx="10267">
                  <c:v>0.22462799999999994</c:v>
                </c:pt>
                <c:pt idx="10268">
                  <c:v>0.22461849999999997</c:v>
                </c:pt>
                <c:pt idx="10269">
                  <c:v>0.22461399999999998</c:v>
                </c:pt>
                <c:pt idx="10270">
                  <c:v>0.22460899999999998</c:v>
                </c:pt>
                <c:pt idx="10271">
                  <c:v>0.22461299999999995</c:v>
                </c:pt>
                <c:pt idx="10272">
                  <c:v>0.22461249999999996</c:v>
                </c:pt>
                <c:pt idx="10273">
                  <c:v>0.22461199999999992</c:v>
                </c:pt>
                <c:pt idx="10274">
                  <c:v>0.22461049999999991</c:v>
                </c:pt>
                <c:pt idx="10275">
                  <c:v>0.22461199999999987</c:v>
                </c:pt>
                <c:pt idx="10276">
                  <c:v>0.22461099999999987</c:v>
                </c:pt>
                <c:pt idx="10277">
                  <c:v>0.22461499999999993</c:v>
                </c:pt>
                <c:pt idx="10278">
                  <c:v>0.22462099999999993</c:v>
                </c:pt>
                <c:pt idx="10279">
                  <c:v>0.22462299999999991</c:v>
                </c:pt>
                <c:pt idx="10280">
                  <c:v>0.22461899999999993</c:v>
                </c:pt>
                <c:pt idx="10281">
                  <c:v>0.22461299999999995</c:v>
                </c:pt>
                <c:pt idx="10282">
                  <c:v>0.22460899999999992</c:v>
                </c:pt>
                <c:pt idx="10283">
                  <c:v>0.22459799999999991</c:v>
                </c:pt>
                <c:pt idx="10284">
                  <c:v>0.22459549999999989</c:v>
                </c:pt>
                <c:pt idx="10285">
                  <c:v>0.22459299999999996</c:v>
                </c:pt>
                <c:pt idx="10286">
                  <c:v>0.22458899999999996</c:v>
                </c:pt>
                <c:pt idx="10287">
                  <c:v>0.22459799999999996</c:v>
                </c:pt>
                <c:pt idx="10288">
                  <c:v>0.22459800000000002</c:v>
                </c:pt>
                <c:pt idx="10289">
                  <c:v>0.22459950000000004</c:v>
                </c:pt>
                <c:pt idx="10290">
                  <c:v>0.22460150000000001</c:v>
                </c:pt>
                <c:pt idx="10291">
                  <c:v>0.22459750000000003</c:v>
                </c:pt>
                <c:pt idx="10292">
                  <c:v>0.22459300000000001</c:v>
                </c:pt>
                <c:pt idx="10293">
                  <c:v>0.22458550000000002</c:v>
                </c:pt>
                <c:pt idx="10294">
                  <c:v>0.22457650000000004</c:v>
                </c:pt>
                <c:pt idx="10295">
                  <c:v>0.22456900000000002</c:v>
                </c:pt>
                <c:pt idx="10296">
                  <c:v>0.22456800000000002</c:v>
                </c:pt>
                <c:pt idx="10297">
                  <c:v>0.22456600000000002</c:v>
                </c:pt>
                <c:pt idx="10298">
                  <c:v>0.2245665</c:v>
                </c:pt>
                <c:pt idx="10299">
                  <c:v>0.22456949999999998</c:v>
                </c:pt>
                <c:pt idx="10300">
                  <c:v>0.2245685</c:v>
                </c:pt>
                <c:pt idx="10301">
                  <c:v>0.22457050000000003</c:v>
                </c:pt>
                <c:pt idx="10302">
                  <c:v>0.22457350000000001</c:v>
                </c:pt>
                <c:pt idx="10303">
                  <c:v>0.22458100000000003</c:v>
                </c:pt>
                <c:pt idx="10304">
                  <c:v>0.22457050000000003</c:v>
                </c:pt>
                <c:pt idx="10305">
                  <c:v>0.22455849999999999</c:v>
                </c:pt>
                <c:pt idx="10306">
                  <c:v>0.22457749999999999</c:v>
                </c:pt>
                <c:pt idx="10307">
                  <c:v>0.22457449999999998</c:v>
                </c:pt>
                <c:pt idx="10308">
                  <c:v>0.22457249999999995</c:v>
                </c:pt>
                <c:pt idx="10309">
                  <c:v>0.22456599999999993</c:v>
                </c:pt>
                <c:pt idx="10310">
                  <c:v>0.22456599999999999</c:v>
                </c:pt>
                <c:pt idx="10311">
                  <c:v>0.22456700000000002</c:v>
                </c:pt>
                <c:pt idx="10312">
                  <c:v>0.22457050000000003</c:v>
                </c:pt>
                <c:pt idx="10313">
                  <c:v>0.22456950000000003</c:v>
                </c:pt>
                <c:pt idx="10314">
                  <c:v>0.22457600000000003</c:v>
                </c:pt>
                <c:pt idx="10315">
                  <c:v>0.22456050000000005</c:v>
                </c:pt>
                <c:pt idx="10316">
                  <c:v>0.22455449999999999</c:v>
                </c:pt>
                <c:pt idx="10317">
                  <c:v>0.22455600000000003</c:v>
                </c:pt>
                <c:pt idx="10318">
                  <c:v>0.22455300000000006</c:v>
                </c:pt>
                <c:pt idx="10319">
                  <c:v>0.22453800000000004</c:v>
                </c:pt>
                <c:pt idx="10320">
                  <c:v>0.22454199999999999</c:v>
                </c:pt>
                <c:pt idx="10321">
                  <c:v>0.22453800000000002</c:v>
                </c:pt>
                <c:pt idx="10322">
                  <c:v>0.22453400000000001</c:v>
                </c:pt>
                <c:pt idx="10323">
                  <c:v>0.22452850000000002</c:v>
                </c:pt>
                <c:pt idx="10324">
                  <c:v>0.22452650000000002</c:v>
                </c:pt>
                <c:pt idx="10325">
                  <c:v>0.22452950000000005</c:v>
                </c:pt>
                <c:pt idx="10326">
                  <c:v>0.22445850000000003</c:v>
                </c:pt>
                <c:pt idx="10327">
                  <c:v>0.22445500000000002</c:v>
                </c:pt>
                <c:pt idx="10328">
                  <c:v>0.22444850000000002</c:v>
                </c:pt>
                <c:pt idx="10329">
                  <c:v>0.22444450000000007</c:v>
                </c:pt>
                <c:pt idx="10330">
                  <c:v>0.22445000000000004</c:v>
                </c:pt>
                <c:pt idx="10331">
                  <c:v>0.2244385000000001</c:v>
                </c:pt>
                <c:pt idx="10332">
                  <c:v>0.22443100000000013</c:v>
                </c:pt>
                <c:pt idx="10333">
                  <c:v>0.22442650000000011</c:v>
                </c:pt>
                <c:pt idx="10334">
                  <c:v>0.22441450000000013</c:v>
                </c:pt>
                <c:pt idx="10335">
                  <c:v>0.2244145000000001</c:v>
                </c:pt>
                <c:pt idx="10336">
                  <c:v>0.22440500000000008</c:v>
                </c:pt>
                <c:pt idx="10337">
                  <c:v>0.22439500000000012</c:v>
                </c:pt>
                <c:pt idx="10338">
                  <c:v>0.22438350000000007</c:v>
                </c:pt>
                <c:pt idx="10339">
                  <c:v>0.22438300000000008</c:v>
                </c:pt>
                <c:pt idx="10340">
                  <c:v>0.2243585000000001</c:v>
                </c:pt>
                <c:pt idx="10341">
                  <c:v>0.22434250000000008</c:v>
                </c:pt>
                <c:pt idx="10342">
                  <c:v>0.2243265000000001</c:v>
                </c:pt>
                <c:pt idx="10343">
                  <c:v>0.22430950000000011</c:v>
                </c:pt>
                <c:pt idx="10344">
                  <c:v>0.22429450000000009</c:v>
                </c:pt>
                <c:pt idx="10345">
                  <c:v>0.22427750000000007</c:v>
                </c:pt>
                <c:pt idx="10346">
                  <c:v>0.22426150000000003</c:v>
                </c:pt>
                <c:pt idx="10347">
                  <c:v>0.22425</c:v>
                </c:pt>
                <c:pt idx="10348">
                  <c:v>0.22423949999999998</c:v>
                </c:pt>
                <c:pt idx="10349">
                  <c:v>0.22422599999999998</c:v>
                </c:pt>
                <c:pt idx="10350">
                  <c:v>0.22421849999999999</c:v>
                </c:pt>
                <c:pt idx="10351">
                  <c:v>0.22420999999999999</c:v>
                </c:pt>
                <c:pt idx="10352">
                  <c:v>0.22419749999999999</c:v>
                </c:pt>
                <c:pt idx="10353">
                  <c:v>0.22418550000000004</c:v>
                </c:pt>
                <c:pt idx="10354">
                  <c:v>0.22417450000000003</c:v>
                </c:pt>
                <c:pt idx="10355">
                  <c:v>0.22417200000000001</c:v>
                </c:pt>
                <c:pt idx="10356">
                  <c:v>0.22416249999999999</c:v>
                </c:pt>
                <c:pt idx="10357">
                  <c:v>0.22415399999999994</c:v>
                </c:pt>
                <c:pt idx="10358">
                  <c:v>0.22414849999999992</c:v>
                </c:pt>
                <c:pt idx="10359">
                  <c:v>0.22414949999999989</c:v>
                </c:pt>
                <c:pt idx="10360">
                  <c:v>0.22414199999999995</c:v>
                </c:pt>
                <c:pt idx="10361">
                  <c:v>0.22413999999999995</c:v>
                </c:pt>
                <c:pt idx="10362">
                  <c:v>0.22412549999999992</c:v>
                </c:pt>
                <c:pt idx="10363">
                  <c:v>0.22412149999999989</c:v>
                </c:pt>
                <c:pt idx="10364">
                  <c:v>0.22411449999999991</c:v>
                </c:pt>
                <c:pt idx="10365">
                  <c:v>0.22411249999999988</c:v>
                </c:pt>
                <c:pt idx="10366">
                  <c:v>0.22411049999999988</c:v>
                </c:pt>
                <c:pt idx="10367">
                  <c:v>0.22410849999999991</c:v>
                </c:pt>
                <c:pt idx="10368">
                  <c:v>0.22411099999999984</c:v>
                </c:pt>
                <c:pt idx="10369">
                  <c:v>0.22410849999999982</c:v>
                </c:pt>
                <c:pt idx="10370">
                  <c:v>0.22411199999999987</c:v>
                </c:pt>
                <c:pt idx="10371">
                  <c:v>0.22412299999999985</c:v>
                </c:pt>
                <c:pt idx="10372">
                  <c:v>0.22413099999999983</c:v>
                </c:pt>
                <c:pt idx="10373">
                  <c:v>0.22413649999999982</c:v>
                </c:pt>
                <c:pt idx="10374">
                  <c:v>0.22413699999999984</c:v>
                </c:pt>
                <c:pt idx="10375">
                  <c:v>0.22412599999999983</c:v>
                </c:pt>
                <c:pt idx="10376">
                  <c:v>0.22411749999999983</c:v>
                </c:pt>
                <c:pt idx="10377">
                  <c:v>0.22410949999999982</c:v>
                </c:pt>
                <c:pt idx="10378">
                  <c:v>0.22409549999999986</c:v>
                </c:pt>
                <c:pt idx="10379">
                  <c:v>0.22408899999999984</c:v>
                </c:pt>
                <c:pt idx="10380">
                  <c:v>0.22408299999999984</c:v>
                </c:pt>
                <c:pt idx="10381">
                  <c:v>0.22407549999999979</c:v>
                </c:pt>
                <c:pt idx="10382">
                  <c:v>0.22406049999999983</c:v>
                </c:pt>
                <c:pt idx="10383">
                  <c:v>0.22405249999999982</c:v>
                </c:pt>
                <c:pt idx="10384">
                  <c:v>0.22404549999999981</c:v>
                </c:pt>
                <c:pt idx="10385">
                  <c:v>0.22403849999999983</c:v>
                </c:pt>
                <c:pt idx="10386">
                  <c:v>0.22402949999999983</c:v>
                </c:pt>
                <c:pt idx="10387">
                  <c:v>0.22400999999999982</c:v>
                </c:pt>
                <c:pt idx="10388">
                  <c:v>0.22399999999999984</c:v>
                </c:pt>
                <c:pt idx="10389">
                  <c:v>0.22398699999999983</c:v>
                </c:pt>
                <c:pt idx="10390">
                  <c:v>0.22397599999999984</c:v>
                </c:pt>
                <c:pt idx="10391">
                  <c:v>0.22396849999999982</c:v>
                </c:pt>
                <c:pt idx="10392">
                  <c:v>0.22396199999999986</c:v>
                </c:pt>
                <c:pt idx="10393">
                  <c:v>0.2239479999999999</c:v>
                </c:pt>
                <c:pt idx="10394">
                  <c:v>0.22393699999999989</c:v>
                </c:pt>
                <c:pt idx="10395">
                  <c:v>0.22392249999999986</c:v>
                </c:pt>
                <c:pt idx="10396">
                  <c:v>0.22391649999999988</c:v>
                </c:pt>
                <c:pt idx="10397">
                  <c:v>0.2239094999999999</c:v>
                </c:pt>
                <c:pt idx="10398">
                  <c:v>0.22390249999999992</c:v>
                </c:pt>
                <c:pt idx="10399">
                  <c:v>0.2239064999999999</c:v>
                </c:pt>
                <c:pt idx="10400">
                  <c:v>0.2238999999999999</c:v>
                </c:pt>
                <c:pt idx="10401">
                  <c:v>0.22389149999999985</c:v>
                </c:pt>
                <c:pt idx="10402">
                  <c:v>0.22388799999999986</c:v>
                </c:pt>
                <c:pt idx="10403">
                  <c:v>0.22388699999999989</c:v>
                </c:pt>
                <c:pt idx="10404">
                  <c:v>0.2238794999999999</c:v>
                </c:pt>
                <c:pt idx="10405">
                  <c:v>0.2238689999999999</c:v>
                </c:pt>
                <c:pt idx="10406">
                  <c:v>0.22386399999999987</c:v>
                </c:pt>
                <c:pt idx="10407">
                  <c:v>0.22387399999999988</c:v>
                </c:pt>
                <c:pt idx="10408">
                  <c:v>0.22387249999999992</c:v>
                </c:pt>
                <c:pt idx="10409">
                  <c:v>0.22387449999999987</c:v>
                </c:pt>
                <c:pt idx="10410">
                  <c:v>0.22387399999999988</c:v>
                </c:pt>
                <c:pt idx="10411">
                  <c:v>0.22387199999999985</c:v>
                </c:pt>
                <c:pt idx="10412">
                  <c:v>0.2238669999999999</c:v>
                </c:pt>
                <c:pt idx="10413">
                  <c:v>0.22386449999999988</c:v>
                </c:pt>
                <c:pt idx="10414">
                  <c:v>0.22386249999999994</c:v>
                </c:pt>
                <c:pt idx="10415">
                  <c:v>0.22386449999999994</c:v>
                </c:pt>
                <c:pt idx="10416">
                  <c:v>0.22386449999999994</c:v>
                </c:pt>
                <c:pt idx="10417">
                  <c:v>0.2238574999999999</c:v>
                </c:pt>
                <c:pt idx="10418">
                  <c:v>0.22385399999999997</c:v>
                </c:pt>
                <c:pt idx="10419">
                  <c:v>0.22386499999999998</c:v>
                </c:pt>
                <c:pt idx="10420">
                  <c:v>0.22386600000000001</c:v>
                </c:pt>
                <c:pt idx="10421">
                  <c:v>0.22387049999999994</c:v>
                </c:pt>
                <c:pt idx="10422">
                  <c:v>0.22387899999999994</c:v>
                </c:pt>
                <c:pt idx="10423">
                  <c:v>0.22388649999999999</c:v>
                </c:pt>
                <c:pt idx="10424">
                  <c:v>0.22389100000000003</c:v>
                </c:pt>
                <c:pt idx="10425">
                  <c:v>0.22389799999999999</c:v>
                </c:pt>
                <c:pt idx="10426">
                  <c:v>0.22389900000000001</c:v>
                </c:pt>
                <c:pt idx="10427">
                  <c:v>0.22390349999999998</c:v>
                </c:pt>
                <c:pt idx="10428">
                  <c:v>0.22390400000000002</c:v>
                </c:pt>
                <c:pt idx="10429">
                  <c:v>0.22390300000000007</c:v>
                </c:pt>
                <c:pt idx="10430">
                  <c:v>0.22390300000000005</c:v>
                </c:pt>
                <c:pt idx="10431">
                  <c:v>0.22392250000000005</c:v>
                </c:pt>
                <c:pt idx="10432">
                  <c:v>0.22392550000000003</c:v>
                </c:pt>
                <c:pt idx="10433">
                  <c:v>0.22392750000000003</c:v>
                </c:pt>
                <c:pt idx="10434">
                  <c:v>0.22391450000000002</c:v>
                </c:pt>
                <c:pt idx="10435">
                  <c:v>0.22391650000000005</c:v>
                </c:pt>
                <c:pt idx="10436">
                  <c:v>0.22391250000000007</c:v>
                </c:pt>
                <c:pt idx="10437">
                  <c:v>0.2239020000000001</c:v>
                </c:pt>
                <c:pt idx="10438">
                  <c:v>0.22389150000000008</c:v>
                </c:pt>
                <c:pt idx="10439">
                  <c:v>0.22387950000000012</c:v>
                </c:pt>
                <c:pt idx="10440">
                  <c:v>0.22386700000000009</c:v>
                </c:pt>
                <c:pt idx="10441">
                  <c:v>0.22386100000000009</c:v>
                </c:pt>
                <c:pt idx="10442">
                  <c:v>0.22385650000000012</c:v>
                </c:pt>
                <c:pt idx="10443">
                  <c:v>0.22386450000000011</c:v>
                </c:pt>
                <c:pt idx="10444">
                  <c:v>0.22386900000000012</c:v>
                </c:pt>
                <c:pt idx="10445">
                  <c:v>0.22386850000000014</c:v>
                </c:pt>
                <c:pt idx="10446">
                  <c:v>0.22386600000000012</c:v>
                </c:pt>
                <c:pt idx="10447">
                  <c:v>0.2238635000000001</c:v>
                </c:pt>
                <c:pt idx="10448">
                  <c:v>0.22385100000000008</c:v>
                </c:pt>
                <c:pt idx="10449">
                  <c:v>0.22384600000000002</c:v>
                </c:pt>
                <c:pt idx="10450">
                  <c:v>0.2238435</c:v>
                </c:pt>
                <c:pt idx="10451">
                  <c:v>0.22384800000000002</c:v>
                </c:pt>
                <c:pt idx="10452">
                  <c:v>0.22385500000000003</c:v>
                </c:pt>
                <c:pt idx="10453">
                  <c:v>0.22386450000000002</c:v>
                </c:pt>
                <c:pt idx="10454">
                  <c:v>0.22386850000000003</c:v>
                </c:pt>
                <c:pt idx="10455">
                  <c:v>0.22388800000000003</c:v>
                </c:pt>
                <c:pt idx="10456">
                  <c:v>0.22390500000000002</c:v>
                </c:pt>
                <c:pt idx="10457">
                  <c:v>0.22392199999999998</c:v>
                </c:pt>
                <c:pt idx="10458">
                  <c:v>0.22393449999999998</c:v>
                </c:pt>
                <c:pt idx="10459">
                  <c:v>0.22396049999999998</c:v>
                </c:pt>
                <c:pt idx="10460">
                  <c:v>0.22397199999999998</c:v>
                </c:pt>
                <c:pt idx="10461">
                  <c:v>0.22398199999999999</c:v>
                </c:pt>
                <c:pt idx="10462">
                  <c:v>0.223993</c:v>
                </c:pt>
                <c:pt idx="10463">
                  <c:v>0.2240045</c:v>
                </c:pt>
                <c:pt idx="10464">
                  <c:v>0.22401800000000002</c:v>
                </c:pt>
                <c:pt idx="10465">
                  <c:v>0.22403300000000001</c:v>
                </c:pt>
                <c:pt idx="10466">
                  <c:v>0.22403300000000001</c:v>
                </c:pt>
                <c:pt idx="10467">
                  <c:v>0.22406500000000001</c:v>
                </c:pt>
                <c:pt idx="10468">
                  <c:v>0.22407850000000004</c:v>
                </c:pt>
                <c:pt idx="10469">
                  <c:v>0.22409350000000003</c:v>
                </c:pt>
                <c:pt idx="10470">
                  <c:v>0.22410850000000007</c:v>
                </c:pt>
                <c:pt idx="10471">
                  <c:v>0.22410700000000006</c:v>
                </c:pt>
                <c:pt idx="10472">
                  <c:v>0.22411150000000002</c:v>
                </c:pt>
                <c:pt idx="10473">
                  <c:v>0.22411300000000001</c:v>
                </c:pt>
                <c:pt idx="10474">
                  <c:v>0.22411350000000002</c:v>
                </c:pt>
                <c:pt idx="10475">
                  <c:v>0.22411650000000002</c:v>
                </c:pt>
                <c:pt idx="10476">
                  <c:v>0.22411799999999998</c:v>
                </c:pt>
                <c:pt idx="10477">
                  <c:v>0.22412650000000003</c:v>
                </c:pt>
                <c:pt idx="10478">
                  <c:v>0.22412650000000003</c:v>
                </c:pt>
                <c:pt idx="10479">
                  <c:v>0.22412450000000006</c:v>
                </c:pt>
                <c:pt idx="10480">
                  <c:v>0.22412750000000004</c:v>
                </c:pt>
                <c:pt idx="10481">
                  <c:v>0.22413400000000003</c:v>
                </c:pt>
                <c:pt idx="10482">
                  <c:v>0.22413800000000003</c:v>
                </c:pt>
                <c:pt idx="10483">
                  <c:v>0.2241435</c:v>
                </c:pt>
                <c:pt idx="10484">
                  <c:v>0.22414350000000002</c:v>
                </c:pt>
                <c:pt idx="10485">
                  <c:v>0.22416199999999997</c:v>
                </c:pt>
                <c:pt idx="10486">
                  <c:v>0.224162</c:v>
                </c:pt>
                <c:pt idx="10487">
                  <c:v>0.22416849999999999</c:v>
                </c:pt>
                <c:pt idx="10488">
                  <c:v>0.22417349999999994</c:v>
                </c:pt>
                <c:pt idx="10489">
                  <c:v>0.22417499999999996</c:v>
                </c:pt>
                <c:pt idx="10490">
                  <c:v>0.2241785</c:v>
                </c:pt>
                <c:pt idx="10491">
                  <c:v>0.22418350000000001</c:v>
                </c:pt>
                <c:pt idx="10492">
                  <c:v>0.22419350000000002</c:v>
                </c:pt>
                <c:pt idx="10493">
                  <c:v>0.22420450000000003</c:v>
                </c:pt>
                <c:pt idx="10494">
                  <c:v>0.22421699999999997</c:v>
                </c:pt>
                <c:pt idx="10495">
                  <c:v>0.22422300000000001</c:v>
                </c:pt>
                <c:pt idx="10496">
                  <c:v>0.22422499999999995</c:v>
                </c:pt>
                <c:pt idx="10497">
                  <c:v>0.22422899999999996</c:v>
                </c:pt>
                <c:pt idx="10498">
                  <c:v>0.22429999999999997</c:v>
                </c:pt>
                <c:pt idx="10499">
                  <c:v>0.22430349999999993</c:v>
                </c:pt>
                <c:pt idx="10500">
                  <c:v>0.22431200000000001</c:v>
                </c:pt>
                <c:pt idx="10501">
                  <c:v>0.22431449999999994</c:v>
                </c:pt>
                <c:pt idx="10502">
                  <c:v>0.22431350000000003</c:v>
                </c:pt>
                <c:pt idx="10503">
                  <c:v>0.22430900000000001</c:v>
                </c:pt>
                <c:pt idx="10504">
                  <c:v>0.22432400000000005</c:v>
                </c:pt>
                <c:pt idx="10505">
                  <c:v>0.22433900000000004</c:v>
                </c:pt>
                <c:pt idx="10506">
                  <c:v>0.22432500000000005</c:v>
                </c:pt>
                <c:pt idx="10507">
                  <c:v>0.22434050000000005</c:v>
                </c:pt>
                <c:pt idx="10508">
                  <c:v>0.22435050000000004</c:v>
                </c:pt>
                <c:pt idx="10509">
                  <c:v>0.22435900000000003</c:v>
                </c:pt>
                <c:pt idx="10510">
                  <c:v>0.22436250000000002</c:v>
                </c:pt>
                <c:pt idx="10511">
                  <c:v>0.22437300000000002</c:v>
                </c:pt>
                <c:pt idx="10512">
                  <c:v>0.22438200000000003</c:v>
                </c:pt>
                <c:pt idx="10513">
                  <c:v>0.22439150000000008</c:v>
                </c:pt>
                <c:pt idx="10514">
                  <c:v>0.22440050000000006</c:v>
                </c:pt>
                <c:pt idx="10515">
                  <c:v>0.22441650000000007</c:v>
                </c:pt>
                <c:pt idx="10516">
                  <c:v>0.22442850000000003</c:v>
                </c:pt>
                <c:pt idx="10517">
                  <c:v>0.22443800000000003</c:v>
                </c:pt>
                <c:pt idx="10518">
                  <c:v>0.22444650000000002</c:v>
                </c:pt>
                <c:pt idx="10519">
                  <c:v>0.22447099999999998</c:v>
                </c:pt>
                <c:pt idx="10520">
                  <c:v>0.2244765</c:v>
                </c:pt>
                <c:pt idx="10521">
                  <c:v>0.22449249999999996</c:v>
                </c:pt>
                <c:pt idx="10522">
                  <c:v>0.22449849999999999</c:v>
                </c:pt>
                <c:pt idx="10523">
                  <c:v>0.22451749999999998</c:v>
                </c:pt>
                <c:pt idx="10524">
                  <c:v>0.22453399999999996</c:v>
                </c:pt>
                <c:pt idx="10525">
                  <c:v>0.22455099999999995</c:v>
                </c:pt>
                <c:pt idx="10526">
                  <c:v>0.22456349999999994</c:v>
                </c:pt>
                <c:pt idx="10527">
                  <c:v>0.22458249999999996</c:v>
                </c:pt>
                <c:pt idx="10528">
                  <c:v>0.22459599999999999</c:v>
                </c:pt>
                <c:pt idx="10529">
                  <c:v>0.22461099999999998</c:v>
                </c:pt>
                <c:pt idx="10530">
                  <c:v>0.22461000000000003</c:v>
                </c:pt>
                <c:pt idx="10531">
                  <c:v>0.22461300000000006</c:v>
                </c:pt>
                <c:pt idx="10532">
                  <c:v>0.22462150000000006</c:v>
                </c:pt>
                <c:pt idx="10533">
                  <c:v>0.22462300000000007</c:v>
                </c:pt>
                <c:pt idx="10534">
                  <c:v>0.22463300000000008</c:v>
                </c:pt>
                <c:pt idx="10535">
                  <c:v>0.22464200000000006</c:v>
                </c:pt>
                <c:pt idx="10536">
                  <c:v>0.22465100000000007</c:v>
                </c:pt>
                <c:pt idx="10537">
                  <c:v>0.22465850000000007</c:v>
                </c:pt>
                <c:pt idx="10538">
                  <c:v>0.22466900000000009</c:v>
                </c:pt>
                <c:pt idx="10539">
                  <c:v>0.22466700000000006</c:v>
                </c:pt>
                <c:pt idx="10540">
                  <c:v>0.22468450000000012</c:v>
                </c:pt>
                <c:pt idx="10541">
                  <c:v>0.22469000000000011</c:v>
                </c:pt>
                <c:pt idx="10542">
                  <c:v>0.2247010000000001</c:v>
                </c:pt>
                <c:pt idx="10543">
                  <c:v>0.22470850000000012</c:v>
                </c:pt>
                <c:pt idx="10544">
                  <c:v>0.22471450000000012</c:v>
                </c:pt>
                <c:pt idx="10545">
                  <c:v>0.2247195000000001</c:v>
                </c:pt>
                <c:pt idx="10546">
                  <c:v>0.22472700000000009</c:v>
                </c:pt>
                <c:pt idx="10547">
                  <c:v>0.22474200000000011</c:v>
                </c:pt>
                <c:pt idx="10548">
                  <c:v>0.2247515000000001</c:v>
                </c:pt>
                <c:pt idx="10549">
                  <c:v>0.22476700000000008</c:v>
                </c:pt>
                <c:pt idx="10550">
                  <c:v>0.22478150000000008</c:v>
                </c:pt>
                <c:pt idx="10551">
                  <c:v>0.22479500000000008</c:v>
                </c:pt>
                <c:pt idx="10552">
                  <c:v>0.22481100000000009</c:v>
                </c:pt>
                <c:pt idx="10553">
                  <c:v>0.22482250000000012</c:v>
                </c:pt>
                <c:pt idx="10554">
                  <c:v>0.22483950000000014</c:v>
                </c:pt>
                <c:pt idx="10555">
                  <c:v>0.22485700000000017</c:v>
                </c:pt>
                <c:pt idx="10556">
                  <c:v>0.22487050000000017</c:v>
                </c:pt>
                <c:pt idx="10557">
                  <c:v>0.22488200000000017</c:v>
                </c:pt>
                <c:pt idx="10558">
                  <c:v>0.22489500000000018</c:v>
                </c:pt>
                <c:pt idx="10559">
                  <c:v>0.22491650000000019</c:v>
                </c:pt>
                <c:pt idx="10560">
                  <c:v>0.22493600000000019</c:v>
                </c:pt>
                <c:pt idx="10561">
                  <c:v>0.22495200000000018</c:v>
                </c:pt>
                <c:pt idx="10562">
                  <c:v>0.22496200000000016</c:v>
                </c:pt>
                <c:pt idx="10563">
                  <c:v>0.22498250000000017</c:v>
                </c:pt>
                <c:pt idx="10564">
                  <c:v>0.22500250000000019</c:v>
                </c:pt>
                <c:pt idx="10565">
                  <c:v>0.22502200000000019</c:v>
                </c:pt>
                <c:pt idx="10566">
                  <c:v>0.22504100000000016</c:v>
                </c:pt>
                <c:pt idx="10567">
                  <c:v>0.22505150000000018</c:v>
                </c:pt>
                <c:pt idx="10568">
                  <c:v>0.22506650000000017</c:v>
                </c:pt>
                <c:pt idx="10569">
                  <c:v>0.2250790000000002</c:v>
                </c:pt>
                <c:pt idx="10570">
                  <c:v>0.22509250000000017</c:v>
                </c:pt>
                <c:pt idx="10571">
                  <c:v>0.22510850000000013</c:v>
                </c:pt>
                <c:pt idx="10572">
                  <c:v>0.22512350000000012</c:v>
                </c:pt>
                <c:pt idx="10573">
                  <c:v>0.22513900000000009</c:v>
                </c:pt>
                <c:pt idx="10574">
                  <c:v>0.22515650000000012</c:v>
                </c:pt>
                <c:pt idx="10575">
                  <c:v>0.22517650000000011</c:v>
                </c:pt>
                <c:pt idx="10576">
                  <c:v>0.22519600000000012</c:v>
                </c:pt>
                <c:pt idx="10577">
                  <c:v>0.2252185000000001</c:v>
                </c:pt>
                <c:pt idx="10578">
                  <c:v>0.22524650000000007</c:v>
                </c:pt>
                <c:pt idx="10579">
                  <c:v>0.22526650000000012</c:v>
                </c:pt>
                <c:pt idx="10580">
                  <c:v>0.22528900000000007</c:v>
                </c:pt>
                <c:pt idx="10581">
                  <c:v>0.22530800000000009</c:v>
                </c:pt>
                <c:pt idx="10582">
                  <c:v>0.22532800000000008</c:v>
                </c:pt>
                <c:pt idx="10583">
                  <c:v>0.22534950000000009</c:v>
                </c:pt>
                <c:pt idx="10584">
                  <c:v>0.22532250000000009</c:v>
                </c:pt>
                <c:pt idx="10585">
                  <c:v>0.22536150000000008</c:v>
                </c:pt>
                <c:pt idx="10586">
                  <c:v>0.22540200000000002</c:v>
                </c:pt>
                <c:pt idx="10587">
                  <c:v>0.22545100000000004</c:v>
                </c:pt>
                <c:pt idx="10588">
                  <c:v>0.22549400000000003</c:v>
                </c:pt>
                <c:pt idx="10589">
                  <c:v>0.22553699999999999</c:v>
                </c:pt>
                <c:pt idx="10590">
                  <c:v>0.22557949999999993</c:v>
                </c:pt>
                <c:pt idx="10591">
                  <c:v>0.22562249999999995</c:v>
                </c:pt>
                <c:pt idx="10592">
                  <c:v>0.22566249999999993</c:v>
                </c:pt>
                <c:pt idx="10593">
                  <c:v>0.22570549999999995</c:v>
                </c:pt>
                <c:pt idx="10594">
                  <c:v>0.22574899999999987</c:v>
                </c:pt>
                <c:pt idx="10595">
                  <c:v>0.22579099999999985</c:v>
                </c:pt>
                <c:pt idx="10596">
                  <c:v>0.22583499999999987</c:v>
                </c:pt>
                <c:pt idx="10597">
                  <c:v>0.22586599999999987</c:v>
                </c:pt>
                <c:pt idx="10598">
                  <c:v>0.22590949999999987</c:v>
                </c:pt>
                <c:pt idx="10599">
                  <c:v>0.22594049999999988</c:v>
                </c:pt>
                <c:pt idx="10600">
                  <c:v>0.22598099999999985</c:v>
                </c:pt>
                <c:pt idx="10601">
                  <c:v>0.22602849999999983</c:v>
                </c:pt>
                <c:pt idx="10602">
                  <c:v>0.22607399999999983</c:v>
                </c:pt>
                <c:pt idx="10603">
                  <c:v>0.22614149999999988</c:v>
                </c:pt>
                <c:pt idx="10604">
                  <c:v>0.22618349999999984</c:v>
                </c:pt>
                <c:pt idx="10605">
                  <c:v>0.22623399999999985</c:v>
                </c:pt>
                <c:pt idx="10606">
                  <c:v>0.22626449999999992</c:v>
                </c:pt>
                <c:pt idx="10607">
                  <c:v>0.22630849999999988</c:v>
                </c:pt>
                <c:pt idx="10608">
                  <c:v>0.22635299999999992</c:v>
                </c:pt>
                <c:pt idx="10609">
                  <c:v>0.22639549999999992</c:v>
                </c:pt>
                <c:pt idx="10610">
                  <c:v>0.22643449999999996</c:v>
                </c:pt>
                <c:pt idx="10611">
                  <c:v>0.2264729999999999</c:v>
                </c:pt>
                <c:pt idx="10612">
                  <c:v>0.2265224999999999</c:v>
                </c:pt>
                <c:pt idx="10613">
                  <c:v>0.22656249999999989</c:v>
                </c:pt>
                <c:pt idx="10614">
                  <c:v>0.22660499999999989</c:v>
                </c:pt>
                <c:pt idx="10615">
                  <c:v>0.2266399999999999</c:v>
                </c:pt>
                <c:pt idx="10616">
                  <c:v>0.22667849999999987</c:v>
                </c:pt>
                <c:pt idx="10617">
                  <c:v>0.22671699999999986</c:v>
                </c:pt>
                <c:pt idx="10618">
                  <c:v>0.22675949999999984</c:v>
                </c:pt>
                <c:pt idx="10619">
                  <c:v>0.2268024999999998</c:v>
                </c:pt>
                <c:pt idx="10620">
                  <c:v>0.22684099999999982</c:v>
                </c:pt>
                <c:pt idx="10621">
                  <c:v>0.22688249999999982</c:v>
                </c:pt>
                <c:pt idx="10622">
                  <c:v>0.22692149999999983</c:v>
                </c:pt>
                <c:pt idx="10623">
                  <c:v>0.22695599999999982</c:v>
                </c:pt>
                <c:pt idx="10624">
                  <c:v>0.2269964999999998</c:v>
                </c:pt>
                <c:pt idx="10625">
                  <c:v>0.22703599999999977</c:v>
                </c:pt>
                <c:pt idx="10626">
                  <c:v>0.22708399999999979</c:v>
                </c:pt>
                <c:pt idx="10627">
                  <c:v>0.22712299999999977</c:v>
                </c:pt>
                <c:pt idx="10628">
                  <c:v>0.22716499999999981</c:v>
                </c:pt>
                <c:pt idx="10629">
                  <c:v>0.22720649999999984</c:v>
                </c:pt>
                <c:pt idx="10630">
                  <c:v>0.22724999999999984</c:v>
                </c:pt>
                <c:pt idx="10631">
                  <c:v>0.22728399999999982</c:v>
                </c:pt>
                <c:pt idx="10632">
                  <c:v>0.22732949999999982</c:v>
                </c:pt>
                <c:pt idx="10633">
                  <c:v>0.22737749999999984</c:v>
                </c:pt>
                <c:pt idx="10634">
                  <c:v>0.22742549999999981</c:v>
                </c:pt>
                <c:pt idx="10635">
                  <c:v>0.22747199999999984</c:v>
                </c:pt>
                <c:pt idx="10636">
                  <c:v>0.22752299999999984</c:v>
                </c:pt>
                <c:pt idx="10637">
                  <c:v>0.22756649999999984</c:v>
                </c:pt>
                <c:pt idx="10638">
                  <c:v>0.22761749999999981</c:v>
                </c:pt>
                <c:pt idx="10639">
                  <c:v>0.22768149999999984</c:v>
                </c:pt>
                <c:pt idx="10640">
                  <c:v>0.22772849999999989</c:v>
                </c:pt>
                <c:pt idx="10641">
                  <c:v>0.22777849999999983</c:v>
                </c:pt>
                <c:pt idx="10642">
                  <c:v>0.22781699999999991</c:v>
                </c:pt>
                <c:pt idx="10643">
                  <c:v>0.22786049999999985</c:v>
                </c:pt>
                <c:pt idx="10644">
                  <c:v>0.22790999999999986</c:v>
                </c:pt>
                <c:pt idx="10645">
                  <c:v>0.22795699999999988</c:v>
                </c:pt>
                <c:pt idx="10646">
                  <c:v>0.22800049999999991</c:v>
                </c:pt>
                <c:pt idx="10647">
                  <c:v>0.22804999999999997</c:v>
                </c:pt>
                <c:pt idx="10648">
                  <c:v>0.22810749999999996</c:v>
                </c:pt>
                <c:pt idx="10649">
                  <c:v>0.22815449999999995</c:v>
                </c:pt>
                <c:pt idx="10650">
                  <c:v>0.22820199999999999</c:v>
                </c:pt>
                <c:pt idx="10651">
                  <c:v>0.228244</c:v>
                </c:pt>
                <c:pt idx="10652">
                  <c:v>0.2282865</c:v>
                </c:pt>
                <c:pt idx="10653">
                  <c:v>0.22832299999999997</c:v>
                </c:pt>
                <c:pt idx="10654">
                  <c:v>0.228357</c:v>
                </c:pt>
                <c:pt idx="10655">
                  <c:v>0.22838499999999992</c:v>
                </c:pt>
                <c:pt idx="10656">
                  <c:v>0.22841949999999994</c:v>
                </c:pt>
                <c:pt idx="10657">
                  <c:v>0.22844899999999996</c:v>
                </c:pt>
                <c:pt idx="10658">
                  <c:v>0.22848599999999994</c:v>
                </c:pt>
                <c:pt idx="10659">
                  <c:v>0.22850699999999996</c:v>
                </c:pt>
                <c:pt idx="10660">
                  <c:v>0.22853599999999993</c:v>
                </c:pt>
                <c:pt idx="10661">
                  <c:v>0.22857099999999997</c:v>
                </c:pt>
                <c:pt idx="10662">
                  <c:v>0.22860749999999996</c:v>
                </c:pt>
                <c:pt idx="10663">
                  <c:v>0.22864400000000004</c:v>
                </c:pt>
                <c:pt idx="10664">
                  <c:v>0.22867850000000003</c:v>
                </c:pt>
                <c:pt idx="10665">
                  <c:v>0.22871000000000002</c:v>
                </c:pt>
                <c:pt idx="10666">
                  <c:v>0.22875150000000002</c:v>
                </c:pt>
                <c:pt idx="10667">
                  <c:v>0.2287855</c:v>
                </c:pt>
                <c:pt idx="10668">
                  <c:v>0.22882100000000002</c:v>
                </c:pt>
                <c:pt idx="10669">
                  <c:v>0.228852</c:v>
                </c:pt>
                <c:pt idx="10670">
                  <c:v>0.22888700000000003</c:v>
                </c:pt>
                <c:pt idx="10671">
                  <c:v>0.228933</c:v>
                </c:pt>
                <c:pt idx="10672">
                  <c:v>0.22897800000000001</c:v>
                </c:pt>
                <c:pt idx="10673">
                  <c:v>0.22901700000000003</c:v>
                </c:pt>
                <c:pt idx="10674">
                  <c:v>0.22905150000000002</c:v>
                </c:pt>
                <c:pt idx="10675">
                  <c:v>0.22905300000000003</c:v>
                </c:pt>
                <c:pt idx="10676">
                  <c:v>0.22909300000000005</c:v>
                </c:pt>
                <c:pt idx="10677">
                  <c:v>0.22913700000000006</c:v>
                </c:pt>
                <c:pt idx="10678">
                  <c:v>0.22917600000000007</c:v>
                </c:pt>
                <c:pt idx="10679">
                  <c:v>0.22922100000000006</c:v>
                </c:pt>
                <c:pt idx="10680">
                  <c:v>0.22927150000000004</c:v>
                </c:pt>
                <c:pt idx="10681">
                  <c:v>0.22931850000000009</c:v>
                </c:pt>
                <c:pt idx="10682">
                  <c:v>0.22936600000000007</c:v>
                </c:pt>
                <c:pt idx="10683">
                  <c:v>0.2294220000000001</c:v>
                </c:pt>
                <c:pt idx="10684">
                  <c:v>0.2294705000000001</c:v>
                </c:pt>
                <c:pt idx="10685">
                  <c:v>0.22950100000000007</c:v>
                </c:pt>
                <c:pt idx="10686">
                  <c:v>0.22955450000000011</c:v>
                </c:pt>
                <c:pt idx="10687">
                  <c:v>0.2296140000000001</c:v>
                </c:pt>
                <c:pt idx="10688">
                  <c:v>0.22965950000000007</c:v>
                </c:pt>
                <c:pt idx="10689">
                  <c:v>0.22970650000000006</c:v>
                </c:pt>
                <c:pt idx="10690">
                  <c:v>0.22975550000000006</c:v>
                </c:pt>
                <c:pt idx="10691">
                  <c:v>0.22980100000000003</c:v>
                </c:pt>
                <c:pt idx="10692">
                  <c:v>0.22984300000000005</c:v>
                </c:pt>
                <c:pt idx="10693">
                  <c:v>0.22989300000000007</c:v>
                </c:pt>
                <c:pt idx="10694">
                  <c:v>0.22994350000000008</c:v>
                </c:pt>
                <c:pt idx="10695">
                  <c:v>0.22999500000000009</c:v>
                </c:pt>
                <c:pt idx="10696">
                  <c:v>0.23004950000000007</c:v>
                </c:pt>
                <c:pt idx="10697">
                  <c:v>0.23010000000000005</c:v>
                </c:pt>
                <c:pt idx="10698">
                  <c:v>0.23007800000000006</c:v>
                </c:pt>
                <c:pt idx="10699">
                  <c:v>0.2301150000000001</c:v>
                </c:pt>
                <c:pt idx="10700">
                  <c:v>0.23059150000000003</c:v>
                </c:pt>
                <c:pt idx="10701">
                  <c:v>0.23257300000000003</c:v>
                </c:pt>
                <c:pt idx="10702">
                  <c:v>0.23031850000000001</c:v>
                </c:pt>
                <c:pt idx="10703">
                  <c:v>0.22845550000000001</c:v>
                </c:pt>
                <c:pt idx="10704">
                  <c:v>0.22670299999999993</c:v>
                </c:pt>
                <c:pt idx="10705">
                  <c:v>0.22569199999999998</c:v>
                </c:pt>
                <c:pt idx="10706">
                  <c:v>0.22387950000000001</c:v>
                </c:pt>
                <c:pt idx="10707">
                  <c:v>0.22252449999999999</c:v>
                </c:pt>
                <c:pt idx="10708">
                  <c:v>0.22079650000000001</c:v>
                </c:pt>
                <c:pt idx="10709">
                  <c:v>0.21930150000000001</c:v>
                </c:pt>
                <c:pt idx="10710">
                  <c:v>0.21750150000000001</c:v>
                </c:pt>
                <c:pt idx="10711">
                  <c:v>0.21594650000000001</c:v>
                </c:pt>
                <c:pt idx="10712">
                  <c:v>0.21471950000000001</c:v>
                </c:pt>
                <c:pt idx="10713">
                  <c:v>0.21275349999999998</c:v>
                </c:pt>
                <c:pt idx="10714">
                  <c:v>0.21105099999999999</c:v>
                </c:pt>
                <c:pt idx="10715">
                  <c:v>0.2098045</c:v>
                </c:pt>
                <c:pt idx="10716">
                  <c:v>0.20819550000000006</c:v>
                </c:pt>
                <c:pt idx="10717">
                  <c:v>0.20652800000000002</c:v>
                </c:pt>
                <c:pt idx="10718">
                  <c:v>0.20472750000000001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D476-4FEE-B0FC-97FAD43AC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8048688"/>
        <c:axId val="213036832"/>
      </c:scatterChart>
      <c:scatterChart>
        <c:scatterStyle val="lineMarker"/>
        <c:varyColors val="0"/>
        <c:ser>
          <c:idx val="0"/>
          <c:order val="0"/>
          <c:tx>
            <c:strRef>
              <c:f>'OB low elastic mod'!$P$3</c:f>
              <c:strCache>
                <c:ptCount val="1"/>
                <c:pt idx="0">
                  <c:v>D33_IN, gap_off+low mod OB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8"/>
            <c:spPr>
              <a:solidFill>
                <a:srgbClr val="7030A0"/>
              </a:solidFill>
              <a:ln w="9525">
                <a:solidFill>
                  <a:srgbClr val="7030A0"/>
                </a:solidFill>
              </a:ln>
              <a:effectLst/>
            </c:spPr>
          </c:marker>
          <c:xVal>
            <c:numRef>
              <c:f>'OB low elastic mod'!$C$5:$C$6</c:f>
              <c:numCache>
                <c:formatCode>General</c:formatCode>
                <c:ptCount val="2"/>
                <c:pt idx="0">
                  <c:v>0</c:v>
                </c:pt>
                <c:pt idx="1">
                  <c:v>586.01</c:v>
                </c:pt>
              </c:numCache>
            </c:numRef>
          </c:xVal>
          <c:yVal>
            <c:numRef>
              <c:f>'OB low elastic mod'!$P$5:$P$6</c:f>
              <c:numCache>
                <c:formatCode>General</c:formatCode>
                <c:ptCount val="2"/>
                <c:pt idx="0">
                  <c:v>0</c:v>
                </c:pt>
                <c:pt idx="1">
                  <c:v>0.30495240000000001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D476-4FEE-B0FC-97FAD43ACFC2}"/>
            </c:ext>
          </c:extLst>
        </c:ser>
        <c:ser>
          <c:idx val="3"/>
          <c:order val="3"/>
          <c:tx>
            <c:strRef>
              <c:f>gap_off!$Y$3</c:f>
              <c:strCache>
                <c:ptCount val="1"/>
                <c:pt idx="0">
                  <c:v>D33 In, gap_off</c:v>
                </c:pt>
              </c:strCache>
            </c:strRef>
          </c:tx>
          <c:spPr>
            <a:ln w="25400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dPt>
            <c:idx val="1"/>
            <c:marker>
              <c:symbol val="circle"/>
              <c:size val="8"/>
              <c:spPr>
                <a:solidFill>
                  <a:srgbClr val="FF0000"/>
                </a:solidFill>
                <a:ln w="9525">
                  <a:solidFill>
                    <a:srgbClr val="FF0000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0-29BC-479B-9785-D6522F9681C8}"/>
              </c:ext>
            </c:extLst>
          </c:dPt>
          <c:xVal>
            <c:numRef>
              <c:f>gap_off!$W$5:$W$6</c:f>
              <c:numCache>
                <c:formatCode>General</c:formatCode>
                <c:ptCount val="2"/>
                <c:pt idx="0">
                  <c:v>0</c:v>
                </c:pt>
                <c:pt idx="1">
                  <c:v>600</c:v>
                </c:pt>
              </c:numCache>
            </c:numRef>
          </c:xVal>
          <c:yVal>
            <c:numRef>
              <c:f>gap_off!$Y$5:$Y$6</c:f>
              <c:numCache>
                <c:formatCode>General</c:formatCode>
                <c:ptCount val="2"/>
                <c:pt idx="0">
                  <c:v>0</c:v>
                </c:pt>
                <c:pt idx="1">
                  <c:v>0.32538299999999998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D476-4FEE-B0FC-97FAD43AC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48048688"/>
        <c:axId val="213036832"/>
      </c:scatterChart>
      <c:valAx>
        <c:axId val="448048688"/>
        <c:scaling>
          <c:orientation val="minMax"/>
          <c:max val="612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13036832"/>
        <c:crossesAt val="-0.2"/>
        <c:crossBetween val="midCat"/>
      </c:valAx>
      <c:valAx>
        <c:axId val="213036832"/>
        <c:scaling>
          <c:orientation val="minMax"/>
          <c:max val="0.5"/>
          <c:min val="-0.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Inboard Strain [%]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6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80486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600"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31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231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31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charts/style15.xml><?xml version="1.0" encoding="utf-8"?>
<cs:chartStyle xmlns:cs="http://schemas.microsoft.com/office/drawing/2012/chartStyle" xmlns:a="http://schemas.openxmlformats.org/drawingml/2006/main" id="231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charts/style1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31">
  <cs:axisTitle>
    <cs:lnRef idx="0"/>
    <cs:fillRef idx="0"/>
    <cs:effectRef idx="0"/>
    <cs:fontRef idx="minor">
      <a:schemeClr val="tx2"/>
    </cs:fontRef>
    <cs:defRPr sz="900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chartArea>
  <cs:dataLabel>
    <cs:lnRef idx="0"/>
    <cs:fillRef idx="0"/>
    <cs:effectRef idx="0"/>
    <cs:fontRef idx="minor">
      <a:schemeClr val="tx2"/>
    </cs:fontRef>
    <cs:defRPr sz="900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900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900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1600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900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900" kern="1200"/>
  </cs:valueAxis>
  <cs:wall>
    <cs:lnRef idx="0"/>
    <cs:fillRef idx="0"/>
    <cs:effectRef idx="0"/>
    <cs:fontRef idx="minor">
      <a:schemeClr val="tx2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0.13103</cdr:x>
      <cdr:y>0.03461</cdr:y>
    </cdr:from>
    <cdr:to>
      <cdr:x>0.23508</cdr:x>
      <cdr:y>0.18418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5357EFA0-61F4-2540-212B-4CABB7B616E7}"/>
            </a:ext>
          </a:extLst>
        </cdr:cNvPr>
        <cdr:cNvSpPr txBox="1"/>
      </cdr:nvSpPr>
      <cdr:spPr>
        <a:xfrm xmlns:a="http://schemas.openxmlformats.org/drawingml/2006/main">
          <a:off x="1068859" y="99710"/>
          <a:ext cx="848841" cy="430873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2000" b="1" kern="1200" dirty="0">
              <a:solidFill>
                <a:schemeClr val="tx1"/>
              </a:solidFill>
            </a:rPr>
            <a:t>Disk 1</a:t>
          </a: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0.13129</cdr:x>
      <cdr:y>0.05005</cdr:y>
    </cdr:from>
    <cdr:to>
      <cdr:x>0.25613</cdr:x>
      <cdr:y>0.19334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68C6CEF9-1F74-BAB3-0CDF-CD82B0D4DF66}"/>
            </a:ext>
          </a:extLst>
        </cdr:cNvPr>
        <cdr:cNvSpPr txBox="1"/>
      </cdr:nvSpPr>
      <cdr:spPr>
        <a:xfrm xmlns:a="http://schemas.openxmlformats.org/drawingml/2006/main">
          <a:off x="1119659" y="150510"/>
          <a:ext cx="1064741" cy="430873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2000" b="1" kern="1200" dirty="0">
              <a:solidFill>
                <a:schemeClr val="tx1"/>
              </a:solidFill>
            </a:rPr>
            <a:t>Disk 33</a:t>
          </a: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0.13129</cdr:x>
      <cdr:y>0.05005</cdr:y>
    </cdr:from>
    <cdr:to>
      <cdr:x>0.25613</cdr:x>
      <cdr:y>0.19334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68C6CEF9-1F74-BAB3-0CDF-CD82B0D4DF66}"/>
            </a:ext>
          </a:extLst>
        </cdr:cNvPr>
        <cdr:cNvSpPr txBox="1"/>
      </cdr:nvSpPr>
      <cdr:spPr>
        <a:xfrm xmlns:a="http://schemas.openxmlformats.org/drawingml/2006/main">
          <a:off x="1119659" y="150510"/>
          <a:ext cx="1064741" cy="430873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2000" b="1" kern="1200" dirty="0">
              <a:solidFill>
                <a:schemeClr val="tx1"/>
              </a:solidFill>
            </a:rPr>
            <a:t>Disk 33</a:t>
          </a: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0.13103</cdr:x>
      <cdr:y>0.03461</cdr:y>
    </cdr:from>
    <cdr:to>
      <cdr:x>0.23508</cdr:x>
      <cdr:y>0.18418</cdr:y>
    </cdr:to>
    <cdr:sp macro="" textlink="">
      <cdr:nvSpPr>
        <cdr:cNvPr id="2" name="TextBox 1">
          <a:extLst xmlns:a="http://schemas.openxmlformats.org/drawingml/2006/main">
            <a:ext uri="{FF2B5EF4-FFF2-40B4-BE49-F238E27FC236}">
              <a16:creationId xmlns:a16="http://schemas.microsoft.com/office/drawing/2014/main" id="{5357EFA0-61F4-2540-212B-4CABB7B616E7}"/>
            </a:ext>
          </a:extLst>
        </cdr:cNvPr>
        <cdr:cNvSpPr txBox="1"/>
      </cdr:nvSpPr>
      <cdr:spPr>
        <a:xfrm xmlns:a="http://schemas.openxmlformats.org/drawingml/2006/main">
          <a:off x="1068859" y="99710"/>
          <a:ext cx="848841" cy="430873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2000" b="1" kern="1200" dirty="0">
              <a:solidFill>
                <a:schemeClr val="tx1"/>
              </a:solidFill>
            </a:rPr>
            <a:t>Disk 1</a:t>
          </a: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A4C88900-24A4-42A5-AF90-FF5049D079E2}" type="datetimeFigureOut">
              <a:rPr lang="en-US" smtClean="0"/>
              <a:t>7/4/2025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17550" y="1162050"/>
            <a:ext cx="5575300" cy="31369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73892"/>
            <a:ext cx="5608320" cy="3660458"/>
          </a:xfrm>
          <a:prstGeom prst="rect">
            <a:avLst/>
          </a:prstGeom>
        </p:spPr>
        <p:txBody>
          <a:bodyPr vert="horz" lIns="93177" tIns="46589" rIns="93177" bIns="46589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5978E6CD-A40D-4CBB-B071-C557916BAA7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7876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00547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en-US" dirty="0"/>
              <a:t>Why is there a discrepancy between measured and simulated results?</a:t>
            </a:r>
          </a:p>
          <a:p>
            <a:pPr marL="171450" indent="-171450">
              <a:buFontTx/>
              <a:buChar char="-"/>
            </a:pPr>
            <a:r>
              <a:rPr lang="en-US" dirty="0"/>
              <a:t>There are a few potential culprits that will be examined in this study</a:t>
            </a:r>
          </a:p>
          <a:p>
            <a:pPr marL="171450" indent="-171450">
              <a:buFontTx/>
              <a:buChar char="-"/>
            </a:pPr>
            <a:r>
              <a:rPr lang="en-US" dirty="0"/>
              <a:t>Compressibility of the winding pack due to macroscopic roughness</a:t>
            </a:r>
          </a:p>
          <a:p>
            <a:pPr marL="628650" lvl="1" indent="-171450">
              <a:buFontTx/>
              <a:buChar char="-"/>
            </a:pPr>
            <a:r>
              <a:rPr lang="en-US" dirty="0">
                <a:sym typeface="Wingdings" panose="05000000000000000000" pitchFamily="2" charset="2"/>
              </a:rPr>
              <a:t> </a:t>
            </a:r>
            <a:r>
              <a:rPr lang="en-US" dirty="0" err="1">
                <a:sym typeface="Wingdings" panose="05000000000000000000" pitchFamily="2" charset="2"/>
              </a:rPr>
              <a:t>gap_off</a:t>
            </a:r>
            <a:r>
              <a:rPr lang="en-US" dirty="0">
                <a:sym typeface="Wingdings" panose="05000000000000000000" pitchFamily="2" charset="2"/>
              </a:rPr>
              <a:t> method will be applied to address this</a:t>
            </a:r>
          </a:p>
          <a:p>
            <a:pPr marL="171450" lvl="0" indent="-171450">
              <a:buFontTx/>
              <a:buChar char="-"/>
            </a:pPr>
            <a:r>
              <a:rPr lang="en-US" dirty="0">
                <a:sym typeface="Wingdings" panose="05000000000000000000" pitchFamily="2" charset="2"/>
              </a:rPr>
              <a:t>Compressibility of the stainless steel over-banding due to microscopic roughness</a:t>
            </a:r>
          </a:p>
          <a:p>
            <a:pPr marL="628650" lvl="1" indent="-171450">
              <a:buFontTx/>
              <a:buChar char="-"/>
            </a:pPr>
            <a:r>
              <a:rPr lang="en-US" dirty="0">
                <a:sym typeface="Wingdings" panose="05000000000000000000" pitchFamily="2" charset="2"/>
              </a:rPr>
              <a:t> compressibility model will be applied to address this</a:t>
            </a:r>
          </a:p>
          <a:p>
            <a:pPr marL="171450" lvl="0" indent="-171450">
              <a:buFontTx/>
              <a:buChar char="-"/>
            </a:pPr>
            <a:r>
              <a:rPr lang="en-US" dirty="0">
                <a:sym typeface="Wingdings" panose="05000000000000000000" pitchFamily="2" charset="2"/>
              </a:rPr>
              <a:t>Axial clamping due to axial pressure</a:t>
            </a:r>
          </a:p>
          <a:p>
            <a:pPr marL="628650" lvl="1" indent="-171450">
              <a:buFontTx/>
              <a:buChar char="-"/>
            </a:pPr>
            <a:r>
              <a:rPr lang="en-US" dirty="0">
                <a:sym typeface="Wingdings" panose="05000000000000000000" pitchFamily="2" charset="2"/>
              </a:rPr>
              <a:t> Application of uniform current density and edge friction will be applied to address this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092019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On the tape used for disk 1 there is a significant change in thickness along the tape width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In comparison, on the tape used for disks 12 and 33 there is not that much variation along the tape width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ym typeface="Wingdings" panose="05000000000000000000" pitchFamily="2" charset="2"/>
              </a:rPr>
              <a:t> tape thickness profile is used to derive a function which is input into FLOSSS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ym typeface="Wingdings" panose="05000000000000000000" pitchFamily="2" charset="2"/>
              </a:rPr>
              <a:t> function is implemented into contact physics in the solid mechanics model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ym typeface="Wingdings" panose="05000000000000000000" pitchFamily="2" charset="2"/>
              </a:rPr>
              <a:t> This simulates a gap along the width where the REBCO is the thinnest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ym typeface="Wingdings" panose="05000000000000000000" pitchFamily="2" charset="2"/>
              </a:rPr>
              <a:t> more radially compressible where REBCO is thinner, radially stiffer where REBCO is thicker</a:t>
            </a:r>
          </a:p>
          <a:p>
            <a:endParaRPr lang="en-US" dirty="0"/>
          </a:p>
          <a:p>
            <a:r>
              <a:rPr lang="en-US" dirty="0"/>
              <a:t>For more information on this see Yu </a:t>
            </a:r>
            <a:r>
              <a:rPr lang="en-US" dirty="0" err="1"/>
              <a:t>Suetomi’s</a:t>
            </a:r>
            <a:r>
              <a:rPr lang="en-US" dirty="0"/>
              <a:t> talk and paper!!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53816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-Stainless steel tapes are assumed to be perfectly flat in our simulations</a:t>
            </a:r>
          </a:p>
          <a:p>
            <a:r>
              <a:rPr lang="en-US" dirty="0"/>
              <a:t>-in reality, they have a microscopic roughness</a:t>
            </a:r>
          </a:p>
          <a:p>
            <a:r>
              <a:rPr lang="en-US" dirty="0"/>
              <a:t>-this causes the elastic modulus of a stack of stainless steel tapes to be lower than that of stainless steel</a:t>
            </a:r>
          </a:p>
          <a:p>
            <a:r>
              <a:rPr lang="en-US" dirty="0"/>
              <a:t>-</a:t>
            </a:r>
            <a:r>
              <a:rPr lang="en-US" dirty="0" err="1"/>
              <a:t>Yufan</a:t>
            </a:r>
            <a:r>
              <a:rPr lang="en-US" dirty="0"/>
              <a:t> Yan has done some work in regards to fitting a compressibility model to data from experiments</a:t>
            </a:r>
          </a:p>
          <a:p>
            <a:r>
              <a:rPr lang="en-US" dirty="0"/>
              <a:t>-I applied this model to the stainless steel over banding in the LSC model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630520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-Results for disk 1 that account for macroscopic thickness variation in the REBCO, and microscopic roughness on SS</a:t>
            </a:r>
            <a:br>
              <a:rPr lang="en-US" dirty="0"/>
            </a:br>
            <a:r>
              <a:rPr lang="en-US" dirty="0"/>
              <a:t>-Decreases inboard and outboard strain</a:t>
            </a:r>
          </a:p>
          <a:p>
            <a:r>
              <a:rPr lang="en-US" dirty="0"/>
              <a:t>-this makes sense because disk 1 has both a large amount of </a:t>
            </a:r>
            <a:r>
              <a:rPr lang="en-US" dirty="0" err="1"/>
              <a:t>overbanding</a:t>
            </a:r>
            <a:r>
              <a:rPr lang="en-US" dirty="0"/>
              <a:t> compared to other disks, and has a large thickness distribution in the tape used to manufacture this disk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769277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-results where macroscopic thickness distribution on REBCO and microscopic roughness on over-banding are accounted for on disk 33</a:t>
            </a:r>
          </a:p>
          <a:p>
            <a:r>
              <a:rPr lang="en-US" dirty="0"/>
              <a:t>-accounting for these don’t make as much of a difference for disk 33</a:t>
            </a:r>
          </a:p>
          <a:p>
            <a:r>
              <a:rPr lang="en-US" dirty="0"/>
              <a:t>-disk 33 has mess </a:t>
            </a:r>
            <a:r>
              <a:rPr lang="en-US" dirty="0" err="1"/>
              <a:t>overbanding</a:t>
            </a:r>
            <a:r>
              <a:rPr lang="en-US" dirty="0"/>
              <a:t> than disk 1, and the REBCO tape profile is relatively flat,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77208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-Taking a closer look at the strain distribution for three cases:</a:t>
            </a:r>
          </a:p>
          <a:p>
            <a:r>
              <a:rPr lang="en-US" dirty="0"/>
              <a:t> the original simulation where tapes are assumed to be perfectly flat, macroscopic thickness distribution on REBCO, and  both macroscopic and </a:t>
            </a:r>
            <a:r>
              <a:rPr lang="en-US" dirty="0" err="1"/>
              <a:t>miscroscopic</a:t>
            </a:r>
            <a:r>
              <a:rPr lang="en-US" dirty="0"/>
              <a:t> roughness </a:t>
            </a:r>
          </a:p>
          <a:p>
            <a:r>
              <a:rPr lang="en-US" dirty="0"/>
              <a:t>-when the REBCO tape profile is applied, the strain concentrates, due to the uneven tape profile causing gaps between the tapes</a:t>
            </a:r>
          </a:p>
          <a:p>
            <a:r>
              <a:rPr lang="en-US" dirty="0"/>
              <a:t>-when the compressibility model is applied to the </a:t>
            </a:r>
            <a:r>
              <a:rPr lang="en-US" dirty="0" err="1"/>
              <a:t>overbanding</a:t>
            </a:r>
            <a:r>
              <a:rPr lang="en-US" dirty="0"/>
              <a:t>, strain doesn’t distribute very well to the outer radius of the over band</a:t>
            </a:r>
          </a:p>
          <a:p>
            <a:r>
              <a:rPr lang="en-US" dirty="0"/>
              <a:t>-this causes a lower strain on the inboard and outboard edges of the </a:t>
            </a:r>
            <a:r>
              <a:rPr lang="en-US" dirty="0" err="1"/>
              <a:t>overbanding</a:t>
            </a:r>
            <a:r>
              <a:rPr lang="en-US" dirty="0"/>
              <a:t> ( a better match to measured data), but higher strain in the winding pack</a:t>
            </a:r>
          </a:p>
          <a:p>
            <a:r>
              <a:rPr lang="en-US" dirty="0"/>
              <a:t>-Remind the audience what </a:t>
            </a:r>
            <a:r>
              <a:rPr lang="en-US" dirty="0" err="1"/>
              <a:t>gap_offset</a:t>
            </a:r>
            <a:r>
              <a:rPr lang="en-US" dirty="0"/>
              <a:t> and OB winding compressibility is!!</a:t>
            </a:r>
          </a:p>
          <a:p>
            <a:r>
              <a:rPr lang="en-US" dirty="0"/>
              <a:t>-Most important: less strain measured at the inboard and outboard gauges means higher strain in the winding pack!!!!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583757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51B45D-0095-709E-3961-68332C9297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C5B884A-E114-2975-7008-55DC7F189C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24FF64F-0EBD-B637-BA57-E98E5040CE3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-here is a plot of tensile hoop strain on the REBO tapes in various disks, with and without the macroscopic thickness distribution of the REBCO applied</a:t>
            </a:r>
          </a:p>
          <a:p>
            <a:r>
              <a:rPr lang="en-US" dirty="0"/>
              <a:t>-Increase in strain varies for each disk</a:t>
            </a:r>
          </a:p>
          <a:p>
            <a:r>
              <a:rPr lang="en-US" dirty="0"/>
              <a:t>-here are the profiles of inner and outer tapes used to make the disks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E15CE83-BB60-B682-729A-A79795E753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463760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DE1EEE-31B5-9E76-65AA-C722B8D502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D0B5E68-8792-D088-413E-F17151BAF24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2690B25-2B11-918D-EDB3-993FC323542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-tapes that are very thick in the center and thin at the edges cause large strain in in the winding pack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543D928-A570-5176-6B90-4242E9B522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47059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335E9C-677E-DB5D-0EDA-AFC2364663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8777404-116F-E30B-86AC-872EE53B19B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60B9EAA-A53A-C1F8-74D2-F8BF2149510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-Mention mod 11 was not damaged even though high strain was predicted</a:t>
            </a:r>
          </a:p>
          <a:p>
            <a:r>
              <a:rPr lang="en-US" dirty="0"/>
              <a:t>-axial clamping may help reduce strain</a:t>
            </a:r>
          </a:p>
          <a:p>
            <a:r>
              <a:rPr lang="en-US" dirty="0"/>
              <a:t>-use this as a segway into axial clamping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576DFB0-1B50-EB91-26DE-34964E1E8D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154367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-Next I implemented an edge friction force</a:t>
            </a:r>
          </a:p>
          <a:p>
            <a:pPr marL="171450" indent="-171450">
              <a:buFontTx/>
              <a:buChar char="-"/>
            </a:pPr>
            <a:r>
              <a:rPr lang="en-US" dirty="0"/>
              <a:t>Axial forces are imported from another COMSOL model which simulated the solid mechanics of the whole coil with homogenized disks</a:t>
            </a:r>
          </a:p>
          <a:p>
            <a:pPr marL="171450" indent="-171450">
              <a:buFontTx/>
              <a:buChar char="-"/>
            </a:pPr>
            <a:r>
              <a:rPr lang="en-US" dirty="0"/>
              <a:t>I used the simplified friction equation for convergence</a:t>
            </a:r>
          </a:p>
          <a:p>
            <a:pPr marL="171450" indent="-171450">
              <a:buFontTx/>
              <a:buChar char="-"/>
            </a:pPr>
            <a:r>
              <a:rPr lang="en-US" dirty="0"/>
              <a:t>Results are shown against original simulated results and measured results.</a:t>
            </a:r>
          </a:p>
          <a:p>
            <a:pPr marL="171450" indent="-171450">
              <a:buFontTx/>
              <a:buChar char="-"/>
            </a:pPr>
            <a:r>
              <a:rPr lang="en-US" dirty="0"/>
              <a:t>Tilt at the end of the </a:t>
            </a:r>
            <a:r>
              <a:rPr lang="en-US" dirty="0" err="1"/>
              <a:t>ovebanding</a:t>
            </a:r>
            <a:r>
              <a:rPr lang="en-US" dirty="0"/>
              <a:t> is very similar to measured results</a:t>
            </a:r>
          </a:p>
          <a:p>
            <a:pPr marL="171450" indent="-171450">
              <a:buFontTx/>
              <a:buChar char="-"/>
            </a:pPr>
            <a:r>
              <a:rPr lang="en-US" dirty="0"/>
              <a:t>There is still a difference in magnitude…….simulated strain is still higher than measured, this is also the case for disk 1</a:t>
            </a:r>
          </a:p>
          <a:p>
            <a:pPr marL="171450" indent="-171450">
              <a:buFontTx/>
              <a:buChar char="-"/>
            </a:pPr>
            <a:r>
              <a:rPr lang="en-US" dirty="0"/>
              <a:t>The difference in magnitude may be due to the macroscopic roughness on the REBCO tape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3376439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-The Large Scale Coil development and testing is part of the development of the 40T project</a:t>
            </a:r>
          </a:p>
          <a:p>
            <a:r>
              <a:rPr lang="en-US" dirty="0"/>
              <a:t>-Both the LSC and 40T are high field, insulated high-temperature superconducting magnets, constructed from REBCO tapes, would with SS and copper co-wind</a:t>
            </a:r>
          </a:p>
          <a:p>
            <a:r>
              <a:rPr lang="en-US" dirty="0"/>
              <a:t>-The 40T will be a user magnet</a:t>
            </a:r>
          </a:p>
          <a:p>
            <a:r>
              <a:rPr lang="en-US" dirty="0"/>
              <a:t>-REBCO tapes will experience strain due to high Lorentz forces</a:t>
            </a:r>
          </a:p>
          <a:p>
            <a:r>
              <a:rPr lang="en-US" dirty="0"/>
              <a:t>-The things we learn from the LSC experiments contribute to an improved 40T design</a:t>
            </a:r>
          </a:p>
          <a:p>
            <a:r>
              <a:rPr lang="en-US" dirty="0"/>
              <a:t>-The LSC is tested with the 45T </a:t>
            </a:r>
            <a:r>
              <a:rPr lang="en-US" dirty="0" err="1"/>
              <a:t>outsert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706898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21776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 Shown here is a </a:t>
            </a:r>
            <a:r>
              <a:rPr lang="en-US" dirty="0" err="1"/>
              <a:t>comsol</a:t>
            </a:r>
            <a:r>
              <a:rPr lang="en-US" dirty="0"/>
              <a:t> simulation of the LSC, displaying the magnetic field, at full field</a:t>
            </a:r>
          </a:p>
          <a:p>
            <a:pPr marL="171450" indent="-171450">
              <a:buFontTx/>
              <a:buChar char="-"/>
            </a:pPr>
            <a:r>
              <a:rPr lang="en-US" dirty="0"/>
              <a:t>The LSC is tested in a background field of 11.5 T </a:t>
            </a:r>
          </a:p>
          <a:p>
            <a:pPr marL="171450" indent="-171450">
              <a:buFontTx/>
              <a:buChar char="-"/>
            </a:pPr>
            <a:r>
              <a:rPr lang="en-US" dirty="0"/>
              <a:t>Reaches a field of 19.2 T </a:t>
            </a:r>
          </a:p>
          <a:p>
            <a:pPr marL="171450" indent="-171450">
              <a:buFontTx/>
              <a:buChar char="-"/>
            </a:pPr>
            <a:r>
              <a:rPr lang="en-US" dirty="0"/>
              <a:t>Strain gauges on inboard and outboard location on outmost turn of the </a:t>
            </a:r>
            <a:r>
              <a:rPr lang="en-US" dirty="0" err="1"/>
              <a:t>overbanding</a:t>
            </a:r>
            <a:endParaRPr lang="en-US" dirty="0"/>
          </a:p>
          <a:p>
            <a:pPr marL="171450" indent="-171450">
              <a:buFontTx/>
              <a:buChar char="-"/>
            </a:pPr>
            <a:r>
              <a:rPr lang="en-US" dirty="0"/>
              <a:t>Inboard- closer to the midplane</a:t>
            </a:r>
          </a:p>
          <a:p>
            <a:pPr marL="171450" indent="-171450">
              <a:buFontTx/>
              <a:buChar char="-"/>
            </a:pPr>
            <a:r>
              <a:rPr lang="en-US" dirty="0"/>
              <a:t>Outboard- further form the midplane</a:t>
            </a:r>
          </a:p>
          <a:p>
            <a:pPr marL="171450" indent="-171450">
              <a:buFontTx/>
              <a:buChar char="-"/>
            </a:pPr>
            <a:r>
              <a:rPr lang="en-US" dirty="0"/>
              <a:t>Goals are to learn from comparisons of experimental results to simulated results and to refine our models</a:t>
            </a:r>
          </a:p>
          <a:p>
            <a:pPr marL="171450" indent="-171450">
              <a:buFontTx/>
              <a:buChar char="-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819404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DB7239-D04B-80CB-10DA-F85C549447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5924769-DB73-9764-0305-9BB44FC20FC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F63CDB8-A5FA-E50E-440E-DBC3C590332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-Simulations are 2D, axisymmetric</a:t>
            </a:r>
          </a:p>
          <a:p>
            <a:r>
              <a:rPr lang="en-US" dirty="0"/>
              <a:t>-Pancakes in the LSC are mirrored about the midplane, so half of the LSC is modeled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66DEB9-E357-5204-CA10-DCEBE3FDDE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126234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4D75819-04D5-2DD4-D809-C7B13DE609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AEAF23-97A9-3DB1-803A-7E706793655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76712ED-23BD-CBF6-61A1-88FC8332728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-Simulations are 2D, axisymmetric</a:t>
            </a:r>
          </a:p>
          <a:p>
            <a:r>
              <a:rPr lang="en-US" dirty="0"/>
              <a:t>-Pancakes in the LSC are mirrored about the midplane, so half of the LSC is modeled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CA6D4A-A728-DE30-2FBC-FF51BBDF19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372480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B808F5-0FF7-4661-6E6B-5A436EC7DC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A0B8A36-CC9D-176D-83A3-02B2BD8719D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67F9513-AF5E-C870-9612-7651E2CB4D0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-In this study, data from the strain gauges on disks 1 and 33 are compared to measured data</a:t>
            </a:r>
          </a:p>
          <a:p>
            <a:r>
              <a:rPr lang="en-US" dirty="0"/>
              <a:t>-stars denote their location in the LSC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96E0398-F481-D245-ADE5-DE3FD4DBD00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08592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kumimoji="1" lang="en-US" altLang="ja-JP" dirty="0"/>
              <a:t>The simulation is performed by 3 steps, </a:t>
            </a:r>
            <a:r>
              <a:rPr kumimoji="1" lang="en-US" altLang="ja-JP" dirty="0" err="1"/>
              <a:t>stady</a:t>
            </a:r>
            <a:r>
              <a:rPr kumimoji="1" lang="en-US" altLang="ja-JP" dirty="0"/>
              <a:t> state structural analysis of winding process and cooling process and</a:t>
            </a:r>
          </a:p>
          <a:p>
            <a:endParaRPr kumimoji="1" lang="en-US" altLang="ja-JP" dirty="0"/>
          </a:p>
          <a:p>
            <a:r>
              <a:rPr kumimoji="1" lang="en-US" altLang="ja-JP" dirty="0"/>
              <a:t>Time stepping coupling analysis during charging process.</a:t>
            </a:r>
          </a:p>
          <a:p>
            <a:endParaRPr kumimoji="1" lang="en-US" altLang="ja-JP" dirty="0"/>
          </a:p>
          <a:p>
            <a:r>
              <a:rPr kumimoji="1" lang="en-US" altLang="ja-JP" dirty="0"/>
              <a:t>This is coupled of electromagnetic model and elastic structural model. This step is numerically solved with feedback of these parameters at each time step.</a:t>
            </a:r>
          </a:p>
          <a:p>
            <a:endParaRPr kumimoji="1" lang="en-US" altLang="ja-JP" dirty="0"/>
          </a:p>
          <a:p>
            <a:r>
              <a:rPr kumimoji="1" lang="en-US" altLang="ja-JP" dirty="0"/>
              <a:t> </a:t>
            </a:r>
          </a:p>
          <a:p>
            <a:endParaRPr kumimoji="1" lang="en-US" altLang="ja-JP" dirty="0"/>
          </a:p>
          <a:p>
            <a:endParaRPr kumimoji="1" lang="en-US" altLang="ja-JP" dirty="0"/>
          </a:p>
          <a:p>
            <a:endParaRPr kumimoji="1" lang="en-US" altLang="ja-JP" dirty="0"/>
          </a:p>
          <a:p>
            <a:endParaRPr kumimoji="1" lang="ja-JP" altLang="en-US" dirty="0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F6861DC-CA39-134D-B649-300C81059883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329421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-Data from various experimental runs were compared, dual operation to 612 A for disks 1 and 33 were chosen for repeatability</a:t>
            </a:r>
          </a:p>
          <a:p>
            <a:r>
              <a:rPr lang="en-US" dirty="0"/>
              <a:t>-all measured data is compensated by the compensation gauge</a:t>
            </a:r>
          </a:p>
          <a:p>
            <a:r>
              <a:rPr lang="en-US" dirty="0"/>
              <a:t>-Simulated inboard and outboard strain is consistently higher than measured inboard and outboard strain</a:t>
            </a:r>
          </a:p>
          <a:p>
            <a:r>
              <a:rPr lang="en-US" dirty="0"/>
              <a:t>-for disk 33: difference between inboard and outboard strain is small</a:t>
            </a:r>
          </a:p>
          <a:p>
            <a:r>
              <a:rPr lang="en-US" dirty="0"/>
              <a:t>	</a:t>
            </a:r>
            <a:r>
              <a:rPr lang="en-US" dirty="0">
                <a:sym typeface="Wingdings" panose="05000000000000000000" pitchFamily="2" charset="2"/>
              </a:rPr>
              <a:t></a:t>
            </a:r>
            <a:r>
              <a:rPr lang="en-US" dirty="0"/>
              <a:t>tilt angle at the end of the over-banding is much less for measured data</a:t>
            </a:r>
          </a:p>
          <a:p>
            <a:r>
              <a:rPr lang="en-US" dirty="0"/>
              <a:t>-Simulated data is taken form the same point on the disks as inboard and outboard strain gauge locations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364007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E013F2-2484-3732-851B-DEF01E3AC7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D0D86A7-478B-D855-50F5-099F97B89AB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DCC3174-66DA-8BAB-1E57-51087D2F757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-Data from various experimental runs were compared, dual operation to 612 A for disks 1 and 33 were chosen for repeatability</a:t>
            </a:r>
          </a:p>
          <a:p>
            <a:r>
              <a:rPr lang="en-US" dirty="0"/>
              <a:t>-all measured data is compensated by the compensation gauge</a:t>
            </a:r>
          </a:p>
          <a:p>
            <a:r>
              <a:rPr lang="en-US" dirty="0"/>
              <a:t>-Simulated inboard and outboard strain is consistently higher than measured inboard and outboard strain</a:t>
            </a:r>
          </a:p>
          <a:p>
            <a:r>
              <a:rPr lang="en-US" dirty="0"/>
              <a:t>-for disk 33: difference between inboard and outboard strain is small</a:t>
            </a:r>
          </a:p>
          <a:p>
            <a:r>
              <a:rPr lang="en-US" dirty="0"/>
              <a:t>	</a:t>
            </a:r>
            <a:r>
              <a:rPr lang="en-US" dirty="0">
                <a:sym typeface="Wingdings" panose="05000000000000000000" pitchFamily="2" charset="2"/>
              </a:rPr>
              <a:t></a:t>
            </a:r>
            <a:r>
              <a:rPr lang="en-US" dirty="0"/>
              <a:t>tilt angle at the end of the over-banding is much less for measured data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496126C-5C5A-F5C9-5569-172353F269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978E6CD-A40D-4CBB-B071-C557916BAA76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684052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BC52D4-2D80-3E40-CABA-FEEFFE82500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78F5A30-73A0-7B93-3DA8-3D67AF93D52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EF20E92-DBE6-F4F5-F568-154A4258F6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F8025B2-C0D3-4D31-A334-AB2C116A5E39}" type="datetime1">
              <a:rPr lang="en-US" smtClean="0"/>
              <a:t>7/4/2025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637A37D-95B6-D398-8809-89F6D11601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CBA613-590F-AAB3-EFB2-7AC3A27F6B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516181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74D317-ED41-A0CA-7108-AFB576CC51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2C6E562-027A-89FA-C933-5428D801059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00FBF1-8826-8357-2AB1-99438063335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2382337-7B4E-4D52-8F8B-46E5734E059E}" type="datetime1">
              <a:rPr lang="en-US" smtClean="0"/>
              <a:t>7/4/2025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34A8243-24AC-DB63-AEB7-9952340B61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F378107-6AF1-158A-F485-D752E83375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34012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22124DE-8BB0-47BB-C215-17460545EC3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D51F727-291C-CA61-5AE5-E55E22EA737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8CF3B8D-A3A2-1240-3AED-D1E7997A595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4AC351-05BF-4389-9A4B-CFA023666A11}" type="datetime1">
              <a:rPr lang="en-US" smtClean="0"/>
              <a:t>7/4/2025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AAF1FB1-62CD-6839-5AD1-9FFB588E24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270E4EC-88BD-181A-5DD0-34F821692A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00753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3A6343-0450-7E38-E26B-8813A7F545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C3BD12F-7265-2593-97CA-1C8D37F46EE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69BC1F-5E59-A915-B569-E67C3FE66A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FCFD5C-A4D0-4D73-A35B-9FFF62D66401}" type="datetime1">
              <a:rPr lang="en-US" smtClean="0"/>
              <a:t>7/4/2025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9EE0071-DC51-699B-1EE6-0B1BC86DE5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9310DE2-47AF-025E-A4B6-055C4478DE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8685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824C19-9A26-5E9D-02CF-E964CF3856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759EB09-A80B-9FCD-E2D5-4E5DC6D1B5B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E28251-4404-93FB-5412-86453975DC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51B9067-4C27-4852-8EEE-20C9CC2A0EF0}" type="datetime1">
              <a:rPr lang="en-US" smtClean="0"/>
              <a:t>7/4/2025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2643C6E-4CB2-0389-4081-17B3089B71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B67E5CF-DD6D-1287-AF93-793B81319E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259592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B23E7D6-2742-2616-1061-D1A2B05A84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444CB1-A5FE-8FF6-5612-C9945FD755D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3F32E5D-0450-77FA-99C3-2AFE01F95D1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9DD34F1-004E-C86F-F99E-2D77C7595F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E2D521-D5C7-4AF4-9401-17ED33ADCD23}" type="datetime1">
              <a:rPr lang="en-US" smtClean="0"/>
              <a:t>7/4/2025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60A3946-0F1C-CFBD-0A6C-0C0BE46BC4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81D6736-0121-3281-3090-D54E9FF1F8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51075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EDD437A-C83A-C0A4-4F70-9DF4B4F5D7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B555F6E-BE7A-8AE2-B9F5-70947A7B5AA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C1D364B-D463-02F2-5695-D0BB8F7963A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CCFFC77-1E89-3EB1-56C1-BDE61F6F630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8CD0A9C1-473C-180A-E25B-C240C57B6D9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602BD9D-564F-F83D-165A-9F2F13502D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1D77C9-1B06-4D73-91EF-328383E3C086}" type="datetime1">
              <a:rPr lang="en-US" smtClean="0"/>
              <a:t>7/4/2025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356311C-ECB9-44BB-BDC0-2DD63F0E40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6A991AE-6120-00DB-2737-1C14A2D17D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79216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C97FFC-CB16-335C-7DAB-77BFECA5A9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793F855-1240-D2B1-AA4F-BD5B749E57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94D372-86C7-4143-A3BF-12719C9CFD67}" type="datetime1">
              <a:rPr lang="en-US" smtClean="0"/>
              <a:t>7/4/2025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AF66A4A-5EA3-82A0-ADB8-204CF22048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87A4522-8088-3118-8FE5-A2151DC601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53940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74A6266-FA13-BB89-0E32-1F9EAB8AE2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223A3C-BCBE-46F6-9D3D-57E6ECD8856E}" type="datetime1">
              <a:rPr lang="en-US" smtClean="0"/>
              <a:t>7/4/2025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D3B3D9-6FFB-2DC9-C80A-692DF060F5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D526BD3-850F-36D5-3C7C-13D6AA7FB1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31881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77A27C-3B68-E1B8-2575-AD409027D0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D9E7603-EB28-A964-588F-8AD6ECCFF35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38CBFBD-B183-44FF-90F6-579706E0317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D2A0A72-24D3-2965-BDF8-05CAE2F626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AE8EA0-6ACD-4027-A4F8-898DA43AEEF3}" type="datetime1">
              <a:rPr lang="en-US" smtClean="0"/>
              <a:t>7/4/2025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4A6AF94-11D9-CFDF-3F25-58B6760A05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F2B07EC-EA3B-6D89-67DF-2FA4C6A6B7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447565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AF3F68-9CDB-FE09-1C00-2842E12DAA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6C0E49A-8CD5-6E62-C165-BF60A84BDCB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58D95C5-FB90-6A5B-0F8E-C028D03B92F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8802976-4B1E-9E43-1906-276A23C74C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DDFC1F-B213-4363-BF60-AD9A0ED2914A}" type="datetime1">
              <a:rPr lang="en-US" smtClean="0"/>
              <a:t>7/4/2025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26F799C-9539-0E43-D096-6EE275BA14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46AC82D-B5D3-5DB9-7CCF-2004A7AA6A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07286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02930B8-DEC0-345D-BCDC-01B7FB9347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C7579B4-8854-4555-7168-89DE8DF485E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BCDA437-76D7-F0DA-5ED4-AE48F36877E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9CC173-F305-43F1-A32A-184AD7B16A93}" type="datetime1">
              <a:rPr lang="en-US" smtClean="0"/>
              <a:t>7/4/2025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E775C43-944E-BCAC-711A-D5462B67BD6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303E76-B87F-2E56-065D-35C10710204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A33340C-11F1-4E84-B4EF-D1BD3105AB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4021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png"/><Relationship Id="rId5" Type="http://schemas.openxmlformats.org/officeDocument/2006/relationships/image" Target="../media/image2.jpeg"/><Relationship Id="rId4" Type="http://schemas.openxmlformats.org/officeDocument/2006/relationships/hyperlink" Target="https://doi.org/10.1088/1361-6668/" TargetMode="Externa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png"/><Relationship Id="rId5" Type="http://schemas.openxmlformats.org/officeDocument/2006/relationships/image" Target="../media/image2.jpeg"/><Relationship Id="rId4" Type="http://schemas.openxmlformats.org/officeDocument/2006/relationships/chart" Target="../charts/chart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image" Target="../media/image15.png"/><Relationship Id="rId7" Type="http://schemas.openxmlformats.org/officeDocument/2006/relationships/image" Target="../media/image2.jpeg"/><Relationship Id="rId12" Type="http://schemas.openxmlformats.org/officeDocument/2006/relationships/image" Target="../media/image2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8.png"/><Relationship Id="rId11" Type="http://schemas.openxmlformats.org/officeDocument/2006/relationships/image" Target="../media/image20.png"/><Relationship Id="rId5" Type="http://schemas.openxmlformats.org/officeDocument/2006/relationships/image" Target="../media/image17.png"/><Relationship Id="rId10" Type="http://schemas.openxmlformats.org/officeDocument/2006/relationships/image" Target="../media/image19.png"/><Relationship Id="rId4" Type="http://schemas.openxmlformats.org/officeDocument/2006/relationships/image" Target="../media/image16.png"/><Relationship Id="rId9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2.jpeg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8.xml"/><Relationship Id="rId5" Type="http://schemas.openxmlformats.org/officeDocument/2006/relationships/chart" Target="../charts/chart7.xml"/><Relationship Id="rId10" Type="http://schemas.openxmlformats.org/officeDocument/2006/relationships/image" Target="../media/image9.png"/><Relationship Id="rId4" Type="http://schemas.openxmlformats.org/officeDocument/2006/relationships/image" Target="../media/image1.png"/><Relationship Id="rId9" Type="http://schemas.openxmlformats.org/officeDocument/2006/relationships/image" Target="../media/image8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2.jpeg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10.xml"/><Relationship Id="rId5" Type="http://schemas.openxmlformats.org/officeDocument/2006/relationships/chart" Target="../charts/chart9.xml"/><Relationship Id="rId10" Type="http://schemas.openxmlformats.org/officeDocument/2006/relationships/image" Target="../media/image9.png"/><Relationship Id="rId4" Type="http://schemas.openxmlformats.org/officeDocument/2006/relationships/image" Target="../media/image1.png"/><Relationship Id="rId9" Type="http://schemas.openxmlformats.org/officeDocument/2006/relationships/image" Target="../media/image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image" Target="../media/image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.jpe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.xml"/><Relationship Id="rId3" Type="http://schemas.openxmlformats.org/officeDocument/2006/relationships/chart" Target="../charts/chart11.xml"/><Relationship Id="rId7" Type="http://schemas.openxmlformats.org/officeDocument/2006/relationships/chart" Target="../charts/chart13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12.xml"/><Relationship Id="rId5" Type="http://schemas.openxmlformats.org/officeDocument/2006/relationships/image" Target="../media/image1.png"/><Relationship Id="rId4" Type="http://schemas.openxmlformats.org/officeDocument/2006/relationships/image" Target="../media/image2.jpeg"/><Relationship Id="rId9" Type="http://schemas.openxmlformats.org/officeDocument/2006/relationships/image" Target="../media/image28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8.xml"/><Relationship Id="rId3" Type="http://schemas.openxmlformats.org/officeDocument/2006/relationships/chart" Target="../charts/chart15.xml"/><Relationship Id="rId7" Type="http://schemas.openxmlformats.org/officeDocument/2006/relationships/chart" Target="../charts/chart17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6" Type="http://schemas.openxmlformats.org/officeDocument/2006/relationships/chart" Target="../charts/chart16.xml"/><Relationship Id="rId5" Type="http://schemas.openxmlformats.org/officeDocument/2006/relationships/image" Target="../media/image1.png"/><Relationship Id="rId4" Type="http://schemas.openxmlformats.org/officeDocument/2006/relationships/image" Target="../media/image2.jpeg"/><Relationship Id="rId9" Type="http://schemas.openxmlformats.org/officeDocument/2006/relationships/image" Target="../media/image2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png"/><Relationship Id="rId5" Type="http://schemas.openxmlformats.org/officeDocument/2006/relationships/image" Target="../media/image1.png"/><Relationship Id="rId4" Type="http://schemas.openxmlformats.org/officeDocument/2006/relationships/image" Target="../media/image2.jpe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.png"/><Relationship Id="rId5" Type="http://schemas.openxmlformats.org/officeDocument/2006/relationships/image" Target="../media/image2.jpeg"/><Relationship Id="rId4" Type="http://schemas.openxmlformats.org/officeDocument/2006/relationships/image" Target="../media/image3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jpeg"/><Relationship Id="rId5" Type="http://schemas.openxmlformats.org/officeDocument/2006/relationships/image" Target="../media/image1.png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png"/><Relationship Id="rId4" Type="http://schemas.openxmlformats.org/officeDocument/2006/relationships/image" Target="../media/image2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png"/><Relationship Id="rId5" Type="http://schemas.openxmlformats.org/officeDocument/2006/relationships/image" Target="../media/image2.jpe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png"/><Relationship Id="rId5" Type="http://schemas.openxmlformats.org/officeDocument/2006/relationships/image" Target="../media/image2.jpe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png"/><Relationship Id="rId5" Type="http://schemas.openxmlformats.org/officeDocument/2006/relationships/image" Target="../media/image1.png"/><Relationship Id="rId4" Type="http://schemas.openxmlformats.org/officeDocument/2006/relationships/image" Target="../media/image2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png"/><Relationship Id="rId5" Type="http://schemas.openxmlformats.org/officeDocument/2006/relationships/image" Target="../media/image2.jpeg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chart" Target="../charts/chart1.xm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.png"/><Relationship Id="rId5" Type="http://schemas.openxmlformats.org/officeDocument/2006/relationships/image" Target="../media/image2.jpeg"/><Relationship Id="rId4" Type="http://schemas.openxmlformats.org/officeDocument/2006/relationships/chart" Target="../charts/chart2.xml"/><Relationship Id="rId9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chart" Target="../charts/chart3.xm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1.png"/><Relationship Id="rId4" Type="http://schemas.openxmlformats.org/officeDocument/2006/relationships/image" Target="../media/image2.jpeg"/><Relationship Id="rId9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NationalMagLab_FullNameLogo.png">
            <a:extLst>
              <a:ext uri="{FF2B5EF4-FFF2-40B4-BE49-F238E27FC236}">
                <a16:creationId xmlns:a16="http://schemas.microsoft.com/office/drawing/2014/main" id="{C7529782-A4DA-F3A0-B8AD-6AE457A38993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084" y="1"/>
            <a:ext cx="3896029" cy="1490529"/>
          </a:xfrm>
          <a:prstGeom prst="rect">
            <a:avLst/>
          </a:prstGeom>
        </p:spPr>
      </p:pic>
      <p:pic>
        <p:nvPicPr>
          <p:cNvPr id="5" name="Picture 4" descr="NSF logo.jpg">
            <a:extLst>
              <a:ext uri="{FF2B5EF4-FFF2-40B4-BE49-F238E27FC236}">
                <a16:creationId xmlns:a16="http://schemas.microsoft.com/office/drawing/2014/main" id="{6BC3CD02-C680-947C-B0DF-CB800A3A537B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10848182" y="130028"/>
            <a:ext cx="1286412" cy="1230472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9AAB9FF7-832B-0109-5239-9ECC91E3E548}"/>
              </a:ext>
            </a:extLst>
          </p:cNvPr>
          <p:cNvSpPr/>
          <p:nvPr/>
        </p:nvSpPr>
        <p:spPr>
          <a:xfrm>
            <a:off x="15083" y="1490530"/>
            <a:ext cx="12161836" cy="4141699"/>
          </a:xfrm>
          <a:prstGeom prst="rect">
            <a:avLst/>
          </a:prstGeom>
          <a:solidFill>
            <a:srgbClr val="3C317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187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053D06E-CA09-F761-19D1-CA0381333E5A}"/>
              </a:ext>
            </a:extLst>
          </p:cNvPr>
          <p:cNvSpPr txBox="1"/>
          <p:nvPr/>
        </p:nvSpPr>
        <p:spPr>
          <a:xfrm>
            <a:off x="-27242" y="1766900"/>
            <a:ext cx="12161836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bg1"/>
                </a:solidFill>
                <a:latin typeface="Arial"/>
                <a:cs typeface="Arial"/>
              </a:rPr>
              <a:t>Measured and Simulated Strain in the Large Scale Coil with Considering Radial Compressibility</a:t>
            </a:r>
          </a:p>
          <a:p>
            <a:pPr algn="ctr"/>
            <a:endParaRPr lang="en-US" sz="3200" b="1" dirty="0">
              <a:solidFill>
                <a:schemeClr val="bg1"/>
              </a:solidFill>
              <a:latin typeface="Arial"/>
              <a:cs typeface="Arial"/>
            </a:endParaRPr>
          </a:p>
          <a:p>
            <a:pPr algn="ctr"/>
            <a:r>
              <a:rPr lang="en-US" sz="2400" u="sng" dirty="0">
                <a:solidFill>
                  <a:schemeClr val="bg1"/>
                </a:solidFill>
                <a:latin typeface="Arial"/>
                <a:cs typeface="Arial"/>
              </a:rPr>
              <a:t>Shannon Griffin</a:t>
            </a:r>
            <a:r>
              <a:rPr lang="en-US" sz="2400" dirty="0">
                <a:solidFill>
                  <a:schemeClr val="bg1"/>
                </a:solidFill>
                <a:latin typeface="Arial"/>
                <a:cs typeface="Arial"/>
              </a:rPr>
              <a:t>, Yu Suetomi, Ernesto Bosque, Kwangmin Kim, Jun Lu, Hongyu Bai</a:t>
            </a:r>
          </a:p>
          <a:p>
            <a:pPr algn="ctr"/>
            <a:r>
              <a:rPr lang="en-US" sz="2400" dirty="0">
                <a:solidFill>
                  <a:schemeClr val="bg1"/>
                </a:solidFill>
                <a:latin typeface="Arial"/>
                <a:cs typeface="Arial"/>
              </a:rPr>
              <a:t> Iain Dixon</a:t>
            </a:r>
          </a:p>
          <a:p>
            <a:pPr algn="ctr"/>
            <a:r>
              <a:rPr lang="en-US" sz="2400" dirty="0">
                <a:solidFill>
                  <a:schemeClr val="bg1"/>
                </a:solidFill>
                <a:latin typeface="Arial"/>
                <a:cs typeface="Arial"/>
              </a:rPr>
              <a:t> National High Magnetic Field Laboratory at Florida State University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893BAD6-82D8-FBBC-09EF-679E2C9957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1</a:t>
            </a:fld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95D71AA-A86F-E168-A5A4-569F0B0A2205}"/>
              </a:ext>
            </a:extLst>
          </p:cNvPr>
          <p:cNvSpPr txBox="1"/>
          <p:nvPr/>
        </p:nvSpPr>
        <p:spPr>
          <a:xfrm>
            <a:off x="4008121" y="581114"/>
            <a:ext cx="694182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i="1" dirty="0">
                <a:latin typeface="Arial"/>
                <a:cs typeface="Arial"/>
              </a:rPr>
              <a:t>MT29, Boston, MA</a:t>
            </a:r>
          </a:p>
          <a:p>
            <a:r>
              <a:rPr lang="en-US" b="1" i="1" dirty="0"/>
              <a:t>Hubertus </a:t>
            </a:r>
            <a:r>
              <a:rPr lang="en-US" b="1" i="1" dirty="0" err="1"/>
              <a:t>Weijers</a:t>
            </a:r>
            <a:r>
              <a:rPr lang="en-US" b="1" i="1" dirty="0"/>
              <a:t> Memorial: High Field Magnet, </a:t>
            </a:r>
            <a:r>
              <a:rPr lang="en-US" i="1" dirty="0"/>
              <a:t>Jul 5, 2025, 5:15 PM</a:t>
            </a:r>
          </a:p>
          <a:p>
            <a:r>
              <a:rPr lang="en-US" i="1" dirty="0"/>
              <a:t>Momentum D</a:t>
            </a:r>
            <a:endParaRPr lang="en-US" b="1" i="1" dirty="0">
              <a:latin typeface="Arial"/>
              <a:cs typeface="Arial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84DF609-40DC-BD97-8DDD-D99789BA06B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7242" y="5632229"/>
            <a:ext cx="4035363" cy="123209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838093B-2A0B-0C06-0942-E9576526407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585185" y="5682508"/>
            <a:ext cx="1262997" cy="11315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784934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9C042B51-0F7F-DFCA-9157-44F3B0D468D2}"/>
              </a:ext>
            </a:extLst>
          </p:cNvPr>
          <p:cNvSpPr/>
          <p:nvPr/>
        </p:nvSpPr>
        <p:spPr>
          <a:xfrm>
            <a:off x="7675211" y="3340482"/>
            <a:ext cx="523876" cy="1384995"/>
          </a:xfrm>
          <a:custGeom>
            <a:avLst/>
            <a:gdLst>
              <a:gd name="connsiteX0" fmla="*/ 136525 w 1009650"/>
              <a:gd name="connsiteY0" fmla="*/ 0 h 4543425"/>
              <a:gd name="connsiteX1" fmla="*/ 146050 w 1009650"/>
              <a:gd name="connsiteY1" fmla="*/ 717550 h 4543425"/>
              <a:gd name="connsiteX2" fmla="*/ 212725 w 1009650"/>
              <a:gd name="connsiteY2" fmla="*/ 1438275 h 4543425"/>
              <a:gd name="connsiteX3" fmla="*/ 0 w 1009650"/>
              <a:gd name="connsiteY3" fmla="*/ 2162175 h 4543425"/>
              <a:gd name="connsiteX4" fmla="*/ 6350 w 1009650"/>
              <a:gd name="connsiteY4" fmla="*/ 2882900 h 4543425"/>
              <a:gd name="connsiteX5" fmla="*/ 215900 w 1009650"/>
              <a:gd name="connsiteY5" fmla="*/ 3606800 h 4543425"/>
              <a:gd name="connsiteX6" fmla="*/ 142875 w 1009650"/>
              <a:gd name="connsiteY6" fmla="*/ 4321175 h 4543425"/>
              <a:gd name="connsiteX7" fmla="*/ 142875 w 1009650"/>
              <a:gd name="connsiteY7" fmla="*/ 4540250 h 4543425"/>
              <a:gd name="connsiteX8" fmla="*/ 866775 w 1009650"/>
              <a:gd name="connsiteY8" fmla="*/ 4543425 h 4543425"/>
              <a:gd name="connsiteX9" fmla="*/ 866775 w 1009650"/>
              <a:gd name="connsiteY9" fmla="*/ 4311650 h 4543425"/>
              <a:gd name="connsiteX10" fmla="*/ 790575 w 1009650"/>
              <a:gd name="connsiteY10" fmla="*/ 3603625 h 4543425"/>
              <a:gd name="connsiteX11" fmla="*/ 1009650 w 1009650"/>
              <a:gd name="connsiteY11" fmla="*/ 2879725 h 4543425"/>
              <a:gd name="connsiteX12" fmla="*/ 1009650 w 1009650"/>
              <a:gd name="connsiteY12" fmla="*/ 2159000 h 4543425"/>
              <a:gd name="connsiteX13" fmla="*/ 793750 w 1009650"/>
              <a:gd name="connsiteY13" fmla="*/ 1444625 h 4543425"/>
              <a:gd name="connsiteX14" fmla="*/ 863600 w 1009650"/>
              <a:gd name="connsiteY14" fmla="*/ 720725 h 4543425"/>
              <a:gd name="connsiteX15" fmla="*/ 866775 w 1009650"/>
              <a:gd name="connsiteY15" fmla="*/ 492125 h 4543425"/>
              <a:gd name="connsiteX16" fmla="*/ 142875 w 1009650"/>
              <a:gd name="connsiteY16" fmla="*/ 498475 h 4543425"/>
              <a:gd name="connsiteX17" fmla="*/ 136525 w 1009650"/>
              <a:gd name="connsiteY17" fmla="*/ 0 h 4543425"/>
              <a:gd name="connsiteX0" fmla="*/ 142875 w 1009650"/>
              <a:gd name="connsiteY0" fmla="*/ 6350 h 4051300"/>
              <a:gd name="connsiteX1" fmla="*/ 146050 w 1009650"/>
              <a:gd name="connsiteY1" fmla="*/ 225425 h 4051300"/>
              <a:gd name="connsiteX2" fmla="*/ 212725 w 1009650"/>
              <a:gd name="connsiteY2" fmla="*/ 946150 h 4051300"/>
              <a:gd name="connsiteX3" fmla="*/ 0 w 1009650"/>
              <a:gd name="connsiteY3" fmla="*/ 1670050 h 4051300"/>
              <a:gd name="connsiteX4" fmla="*/ 6350 w 1009650"/>
              <a:gd name="connsiteY4" fmla="*/ 2390775 h 4051300"/>
              <a:gd name="connsiteX5" fmla="*/ 215900 w 1009650"/>
              <a:gd name="connsiteY5" fmla="*/ 3114675 h 4051300"/>
              <a:gd name="connsiteX6" fmla="*/ 142875 w 1009650"/>
              <a:gd name="connsiteY6" fmla="*/ 3829050 h 4051300"/>
              <a:gd name="connsiteX7" fmla="*/ 142875 w 1009650"/>
              <a:gd name="connsiteY7" fmla="*/ 4048125 h 4051300"/>
              <a:gd name="connsiteX8" fmla="*/ 866775 w 1009650"/>
              <a:gd name="connsiteY8" fmla="*/ 4051300 h 4051300"/>
              <a:gd name="connsiteX9" fmla="*/ 866775 w 1009650"/>
              <a:gd name="connsiteY9" fmla="*/ 3819525 h 4051300"/>
              <a:gd name="connsiteX10" fmla="*/ 790575 w 1009650"/>
              <a:gd name="connsiteY10" fmla="*/ 3111500 h 4051300"/>
              <a:gd name="connsiteX11" fmla="*/ 1009650 w 1009650"/>
              <a:gd name="connsiteY11" fmla="*/ 2387600 h 4051300"/>
              <a:gd name="connsiteX12" fmla="*/ 1009650 w 1009650"/>
              <a:gd name="connsiteY12" fmla="*/ 1666875 h 4051300"/>
              <a:gd name="connsiteX13" fmla="*/ 793750 w 1009650"/>
              <a:gd name="connsiteY13" fmla="*/ 952500 h 4051300"/>
              <a:gd name="connsiteX14" fmla="*/ 863600 w 1009650"/>
              <a:gd name="connsiteY14" fmla="*/ 228600 h 4051300"/>
              <a:gd name="connsiteX15" fmla="*/ 866775 w 1009650"/>
              <a:gd name="connsiteY15" fmla="*/ 0 h 4051300"/>
              <a:gd name="connsiteX16" fmla="*/ 142875 w 1009650"/>
              <a:gd name="connsiteY16" fmla="*/ 6350 h 4051300"/>
              <a:gd name="connsiteX0" fmla="*/ 142875 w 1009650"/>
              <a:gd name="connsiteY0" fmla="*/ 6350 h 4051300"/>
              <a:gd name="connsiteX1" fmla="*/ 146050 w 1009650"/>
              <a:gd name="connsiteY1" fmla="*/ 225425 h 4051300"/>
              <a:gd name="connsiteX2" fmla="*/ 212725 w 1009650"/>
              <a:gd name="connsiteY2" fmla="*/ 946150 h 4051300"/>
              <a:gd name="connsiteX3" fmla="*/ 0 w 1009650"/>
              <a:gd name="connsiteY3" fmla="*/ 1670050 h 4051300"/>
              <a:gd name="connsiteX4" fmla="*/ 6350 w 1009650"/>
              <a:gd name="connsiteY4" fmla="*/ 2390775 h 4051300"/>
              <a:gd name="connsiteX5" fmla="*/ 215900 w 1009650"/>
              <a:gd name="connsiteY5" fmla="*/ 3114675 h 4051300"/>
              <a:gd name="connsiteX6" fmla="*/ 142875 w 1009650"/>
              <a:gd name="connsiteY6" fmla="*/ 3829050 h 4051300"/>
              <a:gd name="connsiteX7" fmla="*/ 142875 w 1009650"/>
              <a:gd name="connsiteY7" fmla="*/ 4048125 h 4051300"/>
              <a:gd name="connsiteX8" fmla="*/ 866775 w 1009650"/>
              <a:gd name="connsiteY8" fmla="*/ 4051300 h 4051300"/>
              <a:gd name="connsiteX9" fmla="*/ 866775 w 1009650"/>
              <a:gd name="connsiteY9" fmla="*/ 3819525 h 4051300"/>
              <a:gd name="connsiteX10" fmla="*/ 790575 w 1009650"/>
              <a:gd name="connsiteY10" fmla="*/ 3111500 h 4051300"/>
              <a:gd name="connsiteX11" fmla="*/ 1009650 w 1009650"/>
              <a:gd name="connsiteY11" fmla="*/ 2387600 h 4051300"/>
              <a:gd name="connsiteX12" fmla="*/ 1009650 w 1009650"/>
              <a:gd name="connsiteY12" fmla="*/ 1666875 h 4051300"/>
              <a:gd name="connsiteX13" fmla="*/ 793750 w 1009650"/>
              <a:gd name="connsiteY13" fmla="*/ 952500 h 4051300"/>
              <a:gd name="connsiteX14" fmla="*/ 863600 w 1009650"/>
              <a:gd name="connsiteY14" fmla="*/ 228600 h 4051300"/>
              <a:gd name="connsiteX15" fmla="*/ 866775 w 1009650"/>
              <a:gd name="connsiteY15" fmla="*/ 0 h 4051300"/>
              <a:gd name="connsiteX16" fmla="*/ 142875 w 1009650"/>
              <a:gd name="connsiteY16" fmla="*/ 6350 h 405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09650" h="4051300">
                <a:moveTo>
                  <a:pt x="142875" y="6350"/>
                </a:moveTo>
                <a:cubicBezTo>
                  <a:pt x="141287" y="221184"/>
                  <a:pt x="134408" y="68792"/>
                  <a:pt x="146050" y="225425"/>
                </a:cubicBezTo>
                <a:lnTo>
                  <a:pt x="212725" y="946150"/>
                </a:lnTo>
                <a:lnTo>
                  <a:pt x="0" y="1670050"/>
                </a:lnTo>
                <a:cubicBezTo>
                  <a:pt x="2117" y="1910292"/>
                  <a:pt x="4233" y="2150533"/>
                  <a:pt x="6350" y="2390775"/>
                </a:cubicBezTo>
                <a:lnTo>
                  <a:pt x="215900" y="3114675"/>
                </a:lnTo>
                <a:lnTo>
                  <a:pt x="142875" y="3829050"/>
                </a:lnTo>
                <a:lnTo>
                  <a:pt x="142875" y="4048125"/>
                </a:lnTo>
                <a:lnTo>
                  <a:pt x="866775" y="4051300"/>
                </a:lnTo>
                <a:lnTo>
                  <a:pt x="866775" y="3819525"/>
                </a:lnTo>
                <a:lnTo>
                  <a:pt x="790575" y="3111500"/>
                </a:lnTo>
                <a:lnTo>
                  <a:pt x="1009650" y="2387600"/>
                </a:lnTo>
                <a:lnTo>
                  <a:pt x="1009650" y="1666875"/>
                </a:lnTo>
                <a:lnTo>
                  <a:pt x="793750" y="952500"/>
                </a:lnTo>
                <a:lnTo>
                  <a:pt x="863600" y="228600"/>
                </a:lnTo>
                <a:cubicBezTo>
                  <a:pt x="864658" y="152400"/>
                  <a:pt x="865717" y="76200"/>
                  <a:pt x="866775" y="0"/>
                </a:cubicBezTo>
                <a:lnTo>
                  <a:pt x="142875" y="6350"/>
                </a:lnTo>
                <a:close/>
              </a:path>
            </a:pathLst>
          </a:custGeom>
          <a:solidFill>
            <a:srgbClr val="ED7D31">
              <a:lumMod val="20000"/>
              <a:lumOff val="80000"/>
            </a:srgbClr>
          </a:solidFill>
          <a:ln w="12700" cap="flat" cmpd="sng" algn="ctr">
            <a:solidFill>
              <a:srgbClr val="4472C4">
                <a:shade val="1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148404-227D-190C-CABE-B3E24FEB44F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74499" y="1002846"/>
            <a:ext cx="5699188" cy="5718629"/>
          </a:xfrm>
        </p:spPr>
        <p:txBody>
          <a:bodyPr>
            <a:normAutofit lnSpcReduction="10000"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Simulations consistently predict higher strain than what is measured</a:t>
            </a:r>
          </a:p>
          <a:p>
            <a:r>
              <a:rPr lang="en-US" b="1" dirty="0"/>
              <a:t>Compressibility of winding pack?</a:t>
            </a:r>
          </a:p>
          <a:p>
            <a:pPr lvl="1"/>
            <a:r>
              <a:rPr lang="en-US" dirty="0"/>
              <a:t>Macroscopic profile distribution</a:t>
            </a:r>
          </a:p>
          <a:p>
            <a:pPr lvl="1"/>
            <a:r>
              <a:rPr lang="en-US" dirty="0">
                <a:sym typeface="Wingdings" panose="05000000000000000000" pitchFamily="2" charset="2"/>
              </a:rPr>
              <a:t> application of </a:t>
            </a:r>
            <a:r>
              <a:rPr lang="en-US" dirty="0"/>
              <a:t>“Gap offset” method</a:t>
            </a:r>
          </a:p>
          <a:p>
            <a:r>
              <a:rPr lang="en-US" b="1" dirty="0"/>
              <a:t>Compressibility of stainless-steel over-banding?</a:t>
            </a:r>
          </a:p>
          <a:p>
            <a:pPr lvl="1"/>
            <a:r>
              <a:rPr lang="en-US" dirty="0"/>
              <a:t>Microscopic roughness</a:t>
            </a:r>
          </a:p>
          <a:p>
            <a:pPr lvl="1"/>
            <a:r>
              <a:rPr lang="en-US" dirty="0">
                <a:sym typeface="Wingdings" panose="05000000000000000000" pitchFamily="2" charset="2"/>
              </a:rPr>
              <a:t>application of compressibility model </a:t>
            </a:r>
            <a:endParaRPr lang="en-US" dirty="0"/>
          </a:p>
          <a:p>
            <a:r>
              <a:rPr lang="en-US" b="1" dirty="0"/>
              <a:t>Axial clamping?</a:t>
            </a:r>
          </a:p>
          <a:p>
            <a:pPr lvl="1"/>
            <a:r>
              <a:rPr lang="en-US" dirty="0"/>
              <a:t>Axial Pressure</a:t>
            </a:r>
          </a:p>
          <a:p>
            <a:pPr lvl="1"/>
            <a:r>
              <a:rPr lang="en-US" dirty="0">
                <a:sym typeface="Wingdings" panose="05000000000000000000" pitchFamily="2" charset="2"/>
              </a:rPr>
              <a:t>application of u</a:t>
            </a:r>
            <a:r>
              <a:rPr lang="en-US" dirty="0"/>
              <a:t>niform current density assumption</a:t>
            </a:r>
          </a:p>
          <a:p>
            <a:pPr lvl="1"/>
            <a:r>
              <a:rPr lang="en-US" dirty="0">
                <a:sym typeface="Wingdings" panose="05000000000000000000" pitchFamily="2" charset="2"/>
              </a:rPr>
              <a:t>application of edge friction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EC74D8-A96C-5716-BEA0-5589BD132C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10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2992EB1-BE4A-BB4E-2E3D-6E4D0D2DC20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03362" y="1028674"/>
            <a:ext cx="5795090" cy="1325563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F618EB7-E37C-1662-D8C4-FC76263FC77E}"/>
              </a:ext>
            </a:extLst>
          </p:cNvPr>
          <p:cNvSpPr txBox="1"/>
          <p:nvPr/>
        </p:nvSpPr>
        <p:spPr>
          <a:xfrm>
            <a:off x="6537388" y="2354237"/>
            <a:ext cx="26765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Effective radial modulus should be dominated by…</a:t>
            </a:r>
            <a:br>
              <a:rPr lang="en-US" sz="1200" dirty="0"/>
            </a:br>
            <a:r>
              <a:rPr lang="en-US" sz="1200" b="1" dirty="0"/>
              <a:t>macroscopic thickness distribution of REBCO tapes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3BFF242-2904-16B8-97C5-8343E9F2A6EE}"/>
              </a:ext>
            </a:extLst>
          </p:cNvPr>
          <p:cNvSpPr txBox="1"/>
          <p:nvPr/>
        </p:nvSpPr>
        <p:spPr>
          <a:xfrm>
            <a:off x="10682162" y="2346136"/>
            <a:ext cx="1151766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Effective radial modulus should be dominated by…</a:t>
            </a:r>
            <a:br>
              <a:rPr lang="en-US" sz="1200" dirty="0"/>
            </a:br>
            <a:r>
              <a:rPr lang="en-US" sz="1200" b="1" dirty="0"/>
              <a:t>microscopic roughness on steel tapes.</a:t>
            </a:r>
          </a:p>
          <a:p>
            <a:r>
              <a:rPr lang="en-US" sz="1200" b="1" dirty="0"/>
              <a:t>The effective radial modulus should not be the same as the material property. 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51416B8E-F49D-9E81-2202-A7BEC1616214}"/>
              </a:ext>
            </a:extLst>
          </p:cNvPr>
          <p:cNvSpPr/>
          <p:nvPr/>
        </p:nvSpPr>
        <p:spPr>
          <a:xfrm>
            <a:off x="6619372" y="3336798"/>
            <a:ext cx="523876" cy="1384995"/>
          </a:xfrm>
          <a:custGeom>
            <a:avLst/>
            <a:gdLst>
              <a:gd name="connsiteX0" fmla="*/ 136525 w 1009650"/>
              <a:gd name="connsiteY0" fmla="*/ 0 h 4543425"/>
              <a:gd name="connsiteX1" fmla="*/ 146050 w 1009650"/>
              <a:gd name="connsiteY1" fmla="*/ 717550 h 4543425"/>
              <a:gd name="connsiteX2" fmla="*/ 212725 w 1009650"/>
              <a:gd name="connsiteY2" fmla="*/ 1438275 h 4543425"/>
              <a:gd name="connsiteX3" fmla="*/ 0 w 1009650"/>
              <a:gd name="connsiteY3" fmla="*/ 2162175 h 4543425"/>
              <a:gd name="connsiteX4" fmla="*/ 6350 w 1009650"/>
              <a:gd name="connsiteY4" fmla="*/ 2882900 h 4543425"/>
              <a:gd name="connsiteX5" fmla="*/ 215900 w 1009650"/>
              <a:gd name="connsiteY5" fmla="*/ 3606800 h 4543425"/>
              <a:gd name="connsiteX6" fmla="*/ 142875 w 1009650"/>
              <a:gd name="connsiteY6" fmla="*/ 4321175 h 4543425"/>
              <a:gd name="connsiteX7" fmla="*/ 142875 w 1009650"/>
              <a:gd name="connsiteY7" fmla="*/ 4540250 h 4543425"/>
              <a:gd name="connsiteX8" fmla="*/ 866775 w 1009650"/>
              <a:gd name="connsiteY8" fmla="*/ 4543425 h 4543425"/>
              <a:gd name="connsiteX9" fmla="*/ 866775 w 1009650"/>
              <a:gd name="connsiteY9" fmla="*/ 4311650 h 4543425"/>
              <a:gd name="connsiteX10" fmla="*/ 790575 w 1009650"/>
              <a:gd name="connsiteY10" fmla="*/ 3603625 h 4543425"/>
              <a:gd name="connsiteX11" fmla="*/ 1009650 w 1009650"/>
              <a:gd name="connsiteY11" fmla="*/ 2879725 h 4543425"/>
              <a:gd name="connsiteX12" fmla="*/ 1009650 w 1009650"/>
              <a:gd name="connsiteY12" fmla="*/ 2159000 h 4543425"/>
              <a:gd name="connsiteX13" fmla="*/ 793750 w 1009650"/>
              <a:gd name="connsiteY13" fmla="*/ 1444625 h 4543425"/>
              <a:gd name="connsiteX14" fmla="*/ 863600 w 1009650"/>
              <a:gd name="connsiteY14" fmla="*/ 720725 h 4543425"/>
              <a:gd name="connsiteX15" fmla="*/ 866775 w 1009650"/>
              <a:gd name="connsiteY15" fmla="*/ 492125 h 4543425"/>
              <a:gd name="connsiteX16" fmla="*/ 142875 w 1009650"/>
              <a:gd name="connsiteY16" fmla="*/ 498475 h 4543425"/>
              <a:gd name="connsiteX17" fmla="*/ 136525 w 1009650"/>
              <a:gd name="connsiteY17" fmla="*/ 0 h 4543425"/>
              <a:gd name="connsiteX0" fmla="*/ 142875 w 1009650"/>
              <a:gd name="connsiteY0" fmla="*/ 6350 h 4051300"/>
              <a:gd name="connsiteX1" fmla="*/ 146050 w 1009650"/>
              <a:gd name="connsiteY1" fmla="*/ 225425 h 4051300"/>
              <a:gd name="connsiteX2" fmla="*/ 212725 w 1009650"/>
              <a:gd name="connsiteY2" fmla="*/ 946150 h 4051300"/>
              <a:gd name="connsiteX3" fmla="*/ 0 w 1009650"/>
              <a:gd name="connsiteY3" fmla="*/ 1670050 h 4051300"/>
              <a:gd name="connsiteX4" fmla="*/ 6350 w 1009650"/>
              <a:gd name="connsiteY4" fmla="*/ 2390775 h 4051300"/>
              <a:gd name="connsiteX5" fmla="*/ 215900 w 1009650"/>
              <a:gd name="connsiteY5" fmla="*/ 3114675 h 4051300"/>
              <a:gd name="connsiteX6" fmla="*/ 142875 w 1009650"/>
              <a:gd name="connsiteY6" fmla="*/ 3829050 h 4051300"/>
              <a:gd name="connsiteX7" fmla="*/ 142875 w 1009650"/>
              <a:gd name="connsiteY7" fmla="*/ 4048125 h 4051300"/>
              <a:gd name="connsiteX8" fmla="*/ 866775 w 1009650"/>
              <a:gd name="connsiteY8" fmla="*/ 4051300 h 4051300"/>
              <a:gd name="connsiteX9" fmla="*/ 866775 w 1009650"/>
              <a:gd name="connsiteY9" fmla="*/ 3819525 h 4051300"/>
              <a:gd name="connsiteX10" fmla="*/ 790575 w 1009650"/>
              <a:gd name="connsiteY10" fmla="*/ 3111500 h 4051300"/>
              <a:gd name="connsiteX11" fmla="*/ 1009650 w 1009650"/>
              <a:gd name="connsiteY11" fmla="*/ 2387600 h 4051300"/>
              <a:gd name="connsiteX12" fmla="*/ 1009650 w 1009650"/>
              <a:gd name="connsiteY12" fmla="*/ 1666875 h 4051300"/>
              <a:gd name="connsiteX13" fmla="*/ 793750 w 1009650"/>
              <a:gd name="connsiteY13" fmla="*/ 952500 h 4051300"/>
              <a:gd name="connsiteX14" fmla="*/ 863600 w 1009650"/>
              <a:gd name="connsiteY14" fmla="*/ 228600 h 4051300"/>
              <a:gd name="connsiteX15" fmla="*/ 866775 w 1009650"/>
              <a:gd name="connsiteY15" fmla="*/ 0 h 4051300"/>
              <a:gd name="connsiteX16" fmla="*/ 142875 w 1009650"/>
              <a:gd name="connsiteY16" fmla="*/ 6350 h 4051300"/>
              <a:gd name="connsiteX0" fmla="*/ 142875 w 1009650"/>
              <a:gd name="connsiteY0" fmla="*/ 6350 h 4051300"/>
              <a:gd name="connsiteX1" fmla="*/ 146050 w 1009650"/>
              <a:gd name="connsiteY1" fmla="*/ 225425 h 4051300"/>
              <a:gd name="connsiteX2" fmla="*/ 212725 w 1009650"/>
              <a:gd name="connsiteY2" fmla="*/ 946150 h 4051300"/>
              <a:gd name="connsiteX3" fmla="*/ 0 w 1009650"/>
              <a:gd name="connsiteY3" fmla="*/ 1670050 h 4051300"/>
              <a:gd name="connsiteX4" fmla="*/ 6350 w 1009650"/>
              <a:gd name="connsiteY4" fmla="*/ 2390775 h 4051300"/>
              <a:gd name="connsiteX5" fmla="*/ 215900 w 1009650"/>
              <a:gd name="connsiteY5" fmla="*/ 3114675 h 4051300"/>
              <a:gd name="connsiteX6" fmla="*/ 142875 w 1009650"/>
              <a:gd name="connsiteY6" fmla="*/ 3829050 h 4051300"/>
              <a:gd name="connsiteX7" fmla="*/ 142875 w 1009650"/>
              <a:gd name="connsiteY7" fmla="*/ 4048125 h 4051300"/>
              <a:gd name="connsiteX8" fmla="*/ 866775 w 1009650"/>
              <a:gd name="connsiteY8" fmla="*/ 4051300 h 4051300"/>
              <a:gd name="connsiteX9" fmla="*/ 866775 w 1009650"/>
              <a:gd name="connsiteY9" fmla="*/ 3819525 h 4051300"/>
              <a:gd name="connsiteX10" fmla="*/ 790575 w 1009650"/>
              <a:gd name="connsiteY10" fmla="*/ 3111500 h 4051300"/>
              <a:gd name="connsiteX11" fmla="*/ 1009650 w 1009650"/>
              <a:gd name="connsiteY11" fmla="*/ 2387600 h 4051300"/>
              <a:gd name="connsiteX12" fmla="*/ 1009650 w 1009650"/>
              <a:gd name="connsiteY12" fmla="*/ 1666875 h 4051300"/>
              <a:gd name="connsiteX13" fmla="*/ 793750 w 1009650"/>
              <a:gd name="connsiteY13" fmla="*/ 952500 h 4051300"/>
              <a:gd name="connsiteX14" fmla="*/ 863600 w 1009650"/>
              <a:gd name="connsiteY14" fmla="*/ 228600 h 4051300"/>
              <a:gd name="connsiteX15" fmla="*/ 866775 w 1009650"/>
              <a:gd name="connsiteY15" fmla="*/ 0 h 4051300"/>
              <a:gd name="connsiteX16" fmla="*/ 142875 w 1009650"/>
              <a:gd name="connsiteY16" fmla="*/ 6350 h 405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09650" h="4051300">
                <a:moveTo>
                  <a:pt x="142875" y="6350"/>
                </a:moveTo>
                <a:cubicBezTo>
                  <a:pt x="141287" y="221184"/>
                  <a:pt x="134408" y="68792"/>
                  <a:pt x="146050" y="225425"/>
                </a:cubicBezTo>
                <a:lnTo>
                  <a:pt x="212725" y="946150"/>
                </a:lnTo>
                <a:lnTo>
                  <a:pt x="0" y="1670050"/>
                </a:lnTo>
                <a:cubicBezTo>
                  <a:pt x="2117" y="1910292"/>
                  <a:pt x="4233" y="2150533"/>
                  <a:pt x="6350" y="2390775"/>
                </a:cubicBezTo>
                <a:lnTo>
                  <a:pt x="215900" y="3114675"/>
                </a:lnTo>
                <a:lnTo>
                  <a:pt x="142875" y="3829050"/>
                </a:lnTo>
                <a:lnTo>
                  <a:pt x="142875" y="4048125"/>
                </a:lnTo>
                <a:lnTo>
                  <a:pt x="866775" y="4051300"/>
                </a:lnTo>
                <a:lnTo>
                  <a:pt x="866775" y="3819525"/>
                </a:lnTo>
                <a:lnTo>
                  <a:pt x="790575" y="3111500"/>
                </a:lnTo>
                <a:lnTo>
                  <a:pt x="1009650" y="2387600"/>
                </a:lnTo>
                <a:lnTo>
                  <a:pt x="1009650" y="1666875"/>
                </a:lnTo>
                <a:lnTo>
                  <a:pt x="793750" y="952500"/>
                </a:lnTo>
                <a:lnTo>
                  <a:pt x="863600" y="228600"/>
                </a:lnTo>
                <a:cubicBezTo>
                  <a:pt x="864658" y="152400"/>
                  <a:pt x="865717" y="76200"/>
                  <a:pt x="866775" y="0"/>
                </a:cubicBezTo>
                <a:lnTo>
                  <a:pt x="142875" y="6350"/>
                </a:lnTo>
                <a:close/>
              </a:path>
            </a:pathLst>
          </a:custGeom>
          <a:solidFill>
            <a:srgbClr val="ED7D31">
              <a:lumMod val="20000"/>
              <a:lumOff val="80000"/>
            </a:srgbClr>
          </a:solidFill>
          <a:ln w="12700" cap="flat" cmpd="sng" algn="ctr">
            <a:solidFill>
              <a:srgbClr val="4472C4">
                <a:shade val="1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47237BC-A30C-69FB-0A67-F305254BB5D2}"/>
              </a:ext>
            </a:extLst>
          </p:cNvPr>
          <p:cNvSpPr txBox="1"/>
          <p:nvPr/>
        </p:nvSpPr>
        <p:spPr>
          <a:xfrm>
            <a:off x="5927887" y="5014291"/>
            <a:ext cx="6089614" cy="19082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u="sng" dirty="0"/>
              <a:t>Evidence of radial compressibility on REBCO tapes: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000" dirty="0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Yan, Y., Kim, J., Bong, U., Jang, W., Kim, G., Park, J., &amp; Hahn, S. (2023). Measurement and analysis of winding stresses in dry-wound pancake coils considering nonlinear compressive behaviors. </a:t>
            </a:r>
            <a:r>
              <a:rPr lang="en-US" sz="1000" i="1" dirty="0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Superconductor Science and Technology</a:t>
            </a:r>
            <a:r>
              <a:rPr lang="en-US" sz="1000" dirty="0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, </a:t>
            </a:r>
            <a:r>
              <a:rPr lang="en-US" sz="1000" i="1" dirty="0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36</a:t>
            </a:r>
            <a:r>
              <a:rPr lang="en-US" sz="1000" dirty="0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(11), 115019. </a:t>
            </a:r>
            <a:r>
              <a:rPr lang="en-US" sz="1000" u="sng" dirty="0">
                <a:solidFill>
                  <a:srgbClr val="0563C1"/>
                </a:solidFill>
                <a:effectLst/>
                <a:latin typeface="Arial" panose="020B0604020202020204" pitchFamily="34" charset="0"/>
                <a:ea typeface="DengXian" panose="02010600030101010101" pitchFamily="2" charset="-122"/>
                <a:cs typeface="Arial" panose="020B0604020202020204" pitchFamily="34" charset="0"/>
                <a:hlinkClick r:id="rId4"/>
              </a:rPr>
              <a:t>https://doi.org/10.1088/1361-6668/</a:t>
            </a:r>
            <a:endParaRPr lang="en-US" sz="1000" u="sng" dirty="0">
              <a:solidFill>
                <a:srgbClr val="0563C1"/>
              </a:solidFill>
              <a:effectLst/>
              <a:latin typeface="Arial" panose="020B0604020202020204" pitchFamily="34" charset="0"/>
              <a:ea typeface="DengXian" panose="02010600030101010101" pitchFamily="2" charset="-122"/>
              <a:cs typeface="Arial" panose="020B0604020202020204" pitchFamily="34" charset="0"/>
            </a:endParaRP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000" dirty="0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Xue, S., Kwon, J., Guo, Y., Garg, T., Sumption, M. D., &amp; Collings, E. W. (2023). Compressive Stress-Strain Behavior of </a:t>
            </a:r>
            <a:r>
              <a:rPr lang="en-US" sz="1000" dirty="0" err="1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Rebco</a:t>
            </a:r>
            <a:r>
              <a:rPr lang="en-US" sz="1000" dirty="0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 coated conductors and Cables. </a:t>
            </a:r>
            <a:r>
              <a:rPr lang="en-US" sz="1000" i="1" dirty="0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IEEE Transactions on Applied Superconductivity</a:t>
            </a:r>
            <a:r>
              <a:rPr lang="en-US" sz="1000" dirty="0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, </a:t>
            </a:r>
            <a:r>
              <a:rPr lang="en-US" sz="1000" i="1" dirty="0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33</a:t>
            </a:r>
            <a:r>
              <a:rPr lang="en-US" sz="1000" dirty="0">
                <a:effectLst/>
                <a:latin typeface="Arial" panose="020B0604020202020204" pitchFamily="34" charset="0"/>
                <a:ea typeface="DengXian" panose="02010600030101010101" pitchFamily="2" charset="-122"/>
              </a:rPr>
              <a:t>(5), 1–6. https://doi.org/10.1109/tasc.2023.3247370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sz="1000" dirty="0">
                <a:effectLst/>
                <a:latin typeface="Arial" panose="020B0604020202020204" pitchFamily="34" charset="0"/>
                <a:ea typeface="DengXian" panose="02010600030101010101" pitchFamily="2" charset="-122"/>
                <a:cs typeface="Arial" panose="020B0604020202020204" pitchFamily="34" charset="0"/>
              </a:rPr>
              <a:t>Park, J., Kim, J., Yan, Y., &amp; Hahn, S. (2024). Diameter Change of Dry Wound </a:t>
            </a:r>
            <a:r>
              <a:rPr lang="en-US" sz="1000" dirty="0" err="1">
                <a:effectLst/>
                <a:latin typeface="Arial" panose="020B0604020202020204" pitchFamily="34" charset="0"/>
                <a:ea typeface="DengXian" panose="02010600030101010101" pitchFamily="2" charset="-122"/>
                <a:cs typeface="Arial" panose="020B0604020202020204" pitchFamily="34" charset="0"/>
              </a:rPr>
              <a:t>rebco</a:t>
            </a:r>
            <a:r>
              <a:rPr lang="en-US" sz="1000" dirty="0">
                <a:effectLst/>
                <a:latin typeface="Arial" panose="020B0604020202020204" pitchFamily="34" charset="0"/>
                <a:ea typeface="DengXian" panose="02010600030101010101" pitchFamily="2" charset="-122"/>
                <a:cs typeface="Arial" panose="020B0604020202020204" pitchFamily="34" charset="0"/>
              </a:rPr>
              <a:t> solenoid pancake coil by winding tension. </a:t>
            </a:r>
            <a:r>
              <a:rPr lang="en-US" sz="1000" i="1" dirty="0">
                <a:effectLst/>
                <a:latin typeface="Arial" panose="020B0604020202020204" pitchFamily="34" charset="0"/>
                <a:ea typeface="DengXian" panose="02010600030101010101" pitchFamily="2" charset="-122"/>
                <a:cs typeface="Arial" panose="020B0604020202020204" pitchFamily="34" charset="0"/>
              </a:rPr>
              <a:t>IEEE Transactions on Applied Superconductivity</a:t>
            </a:r>
            <a:r>
              <a:rPr lang="en-US" sz="1000" dirty="0">
                <a:effectLst/>
                <a:latin typeface="Arial" panose="020B0604020202020204" pitchFamily="34" charset="0"/>
                <a:ea typeface="DengXian" panose="02010600030101010101" pitchFamily="2" charset="-122"/>
                <a:cs typeface="Arial" panose="020B0604020202020204" pitchFamily="34" charset="0"/>
              </a:rPr>
              <a:t>, </a:t>
            </a:r>
            <a:r>
              <a:rPr lang="en-US" sz="1000" i="1" dirty="0">
                <a:effectLst/>
                <a:latin typeface="Arial" panose="020B0604020202020204" pitchFamily="34" charset="0"/>
                <a:ea typeface="DengXian" panose="02010600030101010101" pitchFamily="2" charset="-122"/>
                <a:cs typeface="Arial" panose="020B0604020202020204" pitchFamily="34" charset="0"/>
              </a:rPr>
              <a:t>34</a:t>
            </a:r>
            <a:r>
              <a:rPr lang="en-US" sz="1000" dirty="0">
                <a:effectLst/>
                <a:latin typeface="Arial" panose="020B0604020202020204" pitchFamily="34" charset="0"/>
                <a:ea typeface="DengXian" panose="02010600030101010101" pitchFamily="2" charset="-122"/>
                <a:cs typeface="Arial" panose="020B0604020202020204" pitchFamily="34" charset="0"/>
              </a:rPr>
              <a:t>(5), 1–5. https://doi.org/10.1109/tasc.2024.3362772 </a:t>
            </a:r>
            <a:endParaRPr lang="en-US" sz="1000" u="sng" dirty="0">
              <a:solidFill>
                <a:srgbClr val="0563C1"/>
              </a:solidFill>
              <a:latin typeface="Arial" panose="020B0604020202020204" pitchFamily="34" charset="0"/>
              <a:ea typeface="DengXian" panose="02010600030101010101" pitchFamily="2" charset="-122"/>
              <a:cs typeface="Arial" panose="020B0604020202020204" pitchFamily="34" charset="0"/>
            </a:endParaRPr>
          </a:p>
          <a:p>
            <a:endParaRPr lang="en-US" sz="100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BEF5AA3-BB1E-DB91-D711-0D64D17C2F02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A044936-DC67-1301-9D92-F0A9F1264CEB}"/>
                </a:ext>
              </a:extLst>
            </p:cNvPr>
            <p:cNvSpPr txBox="1"/>
            <p:nvPr/>
          </p:nvSpPr>
          <p:spPr>
            <a:xfrm>
              <a:off x="847156" y="42886"/>
              <a:ext cx="103764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dirty="0"/>
                <a:t>Discrepancy between measured data and simulations?</a:t>
              </a:r>
            </a:p>
          </p:txBody>
        </p:sp>
        <p:pic>
          <p:nvPicPr>
            <p:cNvPr id="13" name="Picture 12" descr="NSF logo.jpg">
              <a:extLst>
                <a:ext uri="{FF2B5EF4-FFF2-40B4-BE49-F238E27FC236}">
                  <a16:creationId xmlns:a16="http://schemas.microsoft.com/office/drawing/2014/main" id="{D1F58030-0E50-AAB9-F0C0-BCA13C5AD87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14" name="Picture 13" descr="NationalMagLab_FullNameLogo.png">
              <a:extLst>
                <a:ext uri="{FF2B5EF4-FFF2-40B4-BE49-F238E27FC236}">
                  <a16:creationId xmlns:a16="http://schemas.microsoft.com/office/drawing/2014/main" id="{F15F37F5-C6D6-88A2-B950-32337631625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8758FD0D-1AB0-8DA3-5A6C-80DC2AE2127D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619129B2-E886-BC2A-8476-301818EB7D53}"/>
              </a:ext>
            </a:extLst>
          </p:cNvPr>
          <p:cNvGrpSpPr/>
          <p:nvPr/>
        </p:nvGrpSpPr>
        <p:grpSpPr>
          <a:xfrm rot="16200000">
            <a:off x="8968887" y="3096860"/>
            <a:ext cx="2440212" cy="854870"/>
            <a:chOff x="9429673" y="3861146"/>
            <a:chExt cx="2440212" cy="854870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5D167044-C2FD-CF86-B4EE-2F08B8E75740}"/>
                </a:ext>
              </a:extLst>
            </p:cNvPr>
            <p:cNvSpPr/>
            <p:nvPr/>
          </p:nvSpPr>
          <p:spPr>
            <a:xfrm>
              <a:off x="9429673" y="3861146"/>
              <a:ext cx="2440212" cy="110361"/>
            </a:xfrm>
            <a:prstGeom prst="rect">
              <a:avLst/>
            </a:prstGeom>
            <a:pattFill prst="wdUpDiag">
              <a:fgClr>
                <a:schemeClr val="accent1">
                  <a:lumMod val="40000"/>
                  <a:lumOff val="60000"/>
                </a:schemeClr>
              </a:fgClr>
              <a:bgClr>
                <a:schemeClr val="bg1"/>
              </a:bgClr>
            </a:pattFill>
            <a:ln w="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CD1E5C67-388E-F9EE-3BF0-9196A933286D}"/>
                </a:ext>
              </a:extLst>
            </p:cNvPr>
            <p:cNvSpPr/>
            <p:nvPr/>
          </p:nvSpPr>
          <p:spPr>
            <a:xfrm>
              <a:off x="9429673" y="4605655"/>
              <a:ext cx="2440212" cy="110361"/>
            </a:xfrm>
            <a:prstGeom prst="rect">
              <a:avLst/>
            </a:prstGeom>
            <a:pattFill prst="wdUpDiag">
              <a:fgClr>
                <a:schemeClr val="accent1">
                  <a:lumMod val="40000"/>
                  <a:lumOff val="60000"/>
                </a:schemeClr>
              </a:fgClr>
              <a:bgClr>
                <a:schemeClr val="bg1"/>
              </a:bgClr>
            </a:pattFill>
            <a:ln w="0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BB45F42-7CE7-601B-85DE-70F8FEC4E2C1}"/>
                </a:ext>
              </a:extLst>
            </p:cNvPr>
            <p:cNvSpPr/>
            <p:nvPr/>
          </p:nvSpPr>
          <p:spPr>
            <a:xfrm>
              <a:off x="9498749" y="3968330"/>
              <a:ext cx="2302061" cy="273127"/>
            </a:xfrm>
            <a:custGeom>
              <a:avLst/>
              <a:gdLst>
                <a:gd name="connsiteX0" fmla="*/ 0 w 4817534"/>
                <a:gd name="connsiteY0" fmla="*/ 0 h 847219"/>
                <a:gd name="connsiteX1" fmla="*/ 753534 w 4817534"/>
                <a:gd name="connsiteY1" fmla="*/ 609600 h 847219"/>
                <a:gd name="connsiteX2" fmla="*/ 1253067 w 4817534"/>
                <a:gd name="connsiteY2" fmla="*/ 279400 h 847219"/>
                <a:gd name="connsiteX3" fmla="*/ 1718734 w 4817534"/>
                <a:gd name="connsiteY3" fmla="*/ 846667 h 847219"/>
                <a:gd name="connsiteX4" fmla="*/ 2184400 w 4817534"/>
                <a:gd name="connsiteY4" fmla="*/ 389467 h 847219"/>
                <a:gd name="connsiteX5" fmla="*/ 2472267 w 4817534"/>
                <a:gd name="connsiteY5" fmla="*/ 660400 h 847219"/>
                <a:gd name="connsiteX6" fmla="*/ 2853267 w 4817534"/>
                <a:gd name="connsiteY6" fmla="*/ 330200 h 847219"/>
                <a:gd name="connsiteX7" fmla="*/ 3386667 w 4817534"/>
                <a:gd name="connsiteY7" fmla="*/ 846667 h 847219"/>
                <a:gd name="connsiteX8" fmla="*/ 3996267 w 4817534"/>
                <a:gd name="connsiteY8" fmla="*/ 372534 h 847219"/>
                <a:gd name="connsiteX9" fmla="*/ 4445000 w 4817534"/>
                <a:gd name="connsiteY9" fmla="*/ 601134 h 847219"/>
                <a:gd name="connsiteX10" fmla="*/ 4817534 w 4817534"/>
                <a:gd name="connsiteY10" fmla="*/ 203200 h 847219"/>
                <a:gd name="connsiteX0" fmla="*/ 0 w 4605867"/>
                <a:gd name="connsiteY0" fmla="*/ 76200 h 644019"/>
                <a:gd name="connsiteX1" fmla="*/ 541867 w 4605867"/>
                <a:gd name="connsiteY1" fmla="*/ 406400 h 644019"/>
                <a:gd name="connsiteX2" fmla="*/ 1041400 w 4605867"/>
                <a:gd name="connsiteY2" fmla="*/ 76200 h 644019"/>
                <a:gd name="connsiteX3" fmla="*/ 1507067 w 4605867"/>
                <a:gd name="connsiteY3" fmla="*/ 643467 h 644019"/>
                <a:gd name="connsiteX4" fmla="*/ 1972733 w 4605867"/>
                <a:gd name="connsiteY4" fmla="*/ 186267 h 644019"/>
                <a:gd name="connsiteX5" fmla="*/ 2260600 w 4605867"/>
                <a:gd name="connsiteY5" fmla="*/ 457200 h 644019"/>
                <a:gd name="connsiteX6" fmla="*/ 2641600 w 4605867"/>
                <a:gd name="connsiteY6" fmla="*/ 127000 h 644019"/>
                <a:gd name="connsiteX7" fmla="*/ 3175000 w 4605867"/>
                <a:gd name="connsiteY7" fmla="*/ 643467 h 644019"/>
                <a:gd name="connsiteX8" fmla="*/ 3784600 w 4605867"/>
                <a:gd name="connsiteY8" fmla="*/ 169334 h 644019"/>
                <a:gd name="connsiteX9" fmla="*/ 4233333 w 4605867"/>
                <a:gd name="connsiteY9" fmla="*/ 397934 h 644019"/>
                <a:gd name="connsiteX10" fmla="*/ 4605867 w 4605867"/>
                <a:gd name="connsiteY10" fmla="*/ 0 h 644019"/>
                <a:gd name="connsiteX0" fmla="*/ 0 w 4605867"/>
                <a:gd name="connsiteY0" fmla="*/ 76200 h 644019"/>
                <a:gd name="connsiteX1" fmla="*/ 541867 w 4605867"/>
                <a:gd name="connsiteY1" fmla="*/ 406400 h 644019"/>
                <a:gd name="connsiteX2" fmla="*/ 1041400 w 4605867"/>
                <a:gd name="connsiteY2" fmla="*/ 76200 h 644019"/>
                <a:gd name="connsiteX3" fmla="*/ 1507067 w 4605867"/>
                <a:gd name="connsiteY3" fmla="*/ 643467 h 644019"/>
                <a:gd name="connsiteX4" fmla="*/ 1972733 w 4605867"/>
                <a:gd name="connsiteY4" fmla="*/ 186267 h 644019"/>
                <a:gd name="connsiteX5" fmla="*/ 2260600 w 4605867"/>
                <a:gd name="connsiteY5" fmla="*/ 457200 h 644019"/>
                <a:gd name="connsiteX6" fmla="*/ 2641600 w 4605867"/>
                <a:gd name="connsiteY6" fmla="*/ 127000 h 644019"/>
                <a:gd name="connsiteX7" fmla="*/ 3175000 w 4605867"/>
                <a:gd name="connsiteY7" fmla="*/ 643467 h 644019"/>
                <a:gd name="connsiteX8" fmla="*/ 3784600 w 4605867"/>
                <a:gd name="connsiteY8" fmla="*/ 169334 h 644019"/>
                <a:gd name="connsiteX9" fmla="*/ 4233333 w 4605867"/>
                <a:gd name="connsiteY9" fmla="*/ 397934 h 644019"/>
                <a:gd name="connsiteX10" fmla="*/ 4605867 w 4605867"/>
                <a:gd name="connsiteY10" fmla="*/ 0 h 644019"/>
                <a:gd name="connsiteX0" fmla="*/ 0 w 4631418"/>
                <a:gd name="connsiteY0" fmla="*/ 0 h 653913"/>
                <a:gd name="connsiteX1" fmla="*/ 567418 w 4631418"/>
                <a:gd name="connsiteY1" fmla="*/ 416294 h 653913"/>
                <a:gd name="connsiteX2" fmla="*/ 1066951 w 4631418"/>
                <a:gd name="connsiteY2" fmla="*/ 86094 h 653913"/>
                <a:gd name="connsiteX3" fmla="*/ 1532618 w 4631418"/>
                <a:gd name="connsiteY3" fmla="*/ 653361 h 653913"/>
                <a:gd name="connsiteX4" fmla="*/ 1998284 w 4631418"/>
                <a:gd name="connsiteY4" fmla="*/ 196161 h 653913"/>
                <a:gd name="connsiteX5" fmla="*/ 2286151 w 4631418"/>
                <a:gd name="connsiteY5" fmla="*/ 467094 h 653913"/>
                <a:gd name="connsiteX6" fmla="*/ 2667151 w 4631418"/>
                <a:gd name="connsiteY6" fmla="*/ 136894 h 653913"/>
                <a:gd name="connsiteX7" fmla="*/ 3200551 w 4631418"/>
                <a:gd name="connsiteY7" fmla="*/ 653361 h 653913"/>
                <a:gd name="connsiteX8" fmla="*/ 3810151 w 4631418"/>
                <a:gd name="connsiteY8" fmla="*/ 179228 h 653913"/>
                <a:gd name="connsiteX9" fmla="*/ 4258884 w 4631418"/>
                <a:gd name="connsiteY9" fmla="*/ 407828 h 653913"/>
                <a:gd name="connsiteX10" fmla="*/ 4631418 w 4631418"/>
                <a:gd name="connsiteY10" fmla="*/ 9894 h 653913"/>
                <a:gd name="connsiteX0" fmla="*/ 0 w 4631418"/>
                <a:gd name="connsiteY0" fmla="*/ 5079 h 644019"/>
                <a:gd name="connsiteX1" fmla="*/ 567418 w 4631418"/>
                <a:gd name="connsiteY1" fmla="*/ 406400 h 644019"/>
                <a:gd name="connsiteX2" fmla="*/ 1066951 w 4631418"/>
                <a:gd name="connsiteY2" fmla="*/ 76200 h 644019"/>
                <a:gd name="connsiteX3" fmla="*/ 1532618 w 4631418"/>
                <a:gd name="connsiteY3" fmla="*/ 643467 h 644019"/>
                <a:gd name="connsiteX4" fmla="*/ 1998284 w 4631418"/>
                <a:gd name="connsiteY4" fmla="*/ 186267 h 644019"/>
                <a:gd name="connsiteX5" fmla="*/ 2286151 w 4631418"/>
                <a:gd name="connsiteY5" fmla="*/ 457200 h 644019"/>
                <a:gd name="connsiteX6" fmla="*/ 2667151 w 4631418"/>
                <a:gd name="connsiteY6" fmla="*/ 127000 h 644019"/>
                <a:gd name="connsiteX7" fmla="*/ 3200551 w 4631418"/>
                <a:gd name="connsiteY7" fmla="*/ 643467 h 644019"/>
                <a:gd name="connsiteX8" fmla="*/ 3810151 w 4631418"/>
                <a:gd name="connsiteY8" fmla="*/ 169334 h 644019"/>
                <a:gd name="connsiteX9" fmla="*/ 4258884 w 4631418"/>
                <a:gd name="connsiteY9" fmla="*/ 397934 h 644019"/>
                <a:gd name="connsiteX10" fmla="*/ 4631418 w 4631418"/>
                <a:gd name="connsiteY10" fmla="*/ 0 h 64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31418" h="644019">
                  <a:moveTo>
                    <a:pt x="0" y="5079"/>
                  </a:moveTo>
                  <a:cubicBezTo>
                    <a:pt x="221545" y="201928"/>
                    <a:pt x="389593" y="394547"/>
                    <a:pt x="567418" y="406400"/>
                  </a:cubicBezTo>
                  <a:cubicBezTo>
                    <a:pt x="745243" y="418253"/>
                    <a:pt x="906084" y="36689"/>
                    <a:pt x="1066951" y="76200"/>
                  </a:cubicBezTo>
                  <a:cubicBezTo>
                    <a:pt x="1227818" y="115711"/>
                    <a:pt x="1377396" y="625123"/>
                    <a:pt x="1532618" y="643467"/>
                  </a:cubicBezTo>
                  <a:cubicBezTo>
                    <a:pt x="1687840" y="661811"/>
                    <a:pt x="1872695" y="217312"/>
                    <a:pt x="1998284" y="186267"/>
                  </a:cubicBezTo>
                  <a:cubicBezTo>
                    <a:pt x="2123873" y="155223"/>
                    <a:pt x="2174673" y="467078"/>
                    <a:pt x="2286151" y="457200"/>
                  </a:cubicBezTo>
                  <a:cubicBezTo>
                    <a:pt x="2397629" y="447322"/>
                    <a:pt x="2514751" y="95956"/>
                    <a:pt x="2667151" y="127000"/>
                  </a:cubicBezTo>
                  <a:cubicBezTo>
                    <a:pt x="2819551" y="158044"/>
                    <a:pt x="3010051" y="636411"/>
                    <a:pt x="3200551" y="643467"/>
                  </a:cubicBezTo>
                  <a:cubicBezTo>
                    <a:pt x="3391051" y="650523"/>
                    <a:pt x="3633762" y="210256"/>
                    <a:pt x="3810151" y="169334"/>
                  </a:cubicBezTo>
                  <a:cubicBezTo>
                    <a:pt x="3986540" y="128412"/>
                    <a:pt x="4122006" y="426156"/>
                    <a:pt x="4258884" y="397934"/>
                  </a:cubicBezTo>
                  <a:cubicBezTo>
                    <a:pt x="4395762" y="369712"/>
                    <a:pt x="4513590" y="184856"/>
                    <a:pt x="4631418" y="0"/>
                  </a:cubicBezTo>
                </a:path>
              </a:pathLst>
            </a:custGeom>
            <a:solidFill>
              <a:srgbClr val="FAD0D7">
                <a:alpha val="69804"/>
              </a:srgbClr>
            </a:solidFill>
            <a:ln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B125635-985B-84C5-8DEB-94B8C374CDD3}"/>
                </a:ext>
              </a:extLst>
            </p:cNvPr>
            <p:cNvSpPr/>
            <p:nvPr/>
          </p:nvSpPr>
          <p:spPr>
            <a:xfrm flipV="1">
              <a:off x="9480029" y="4140816"/>
              <a:ext cx="2289361" cy="464839"/>
            </a:xfrm>
            <a:custGeom>
              <a:avLst/>
              <a:gdLst>
                <a:gd name="connsiteX0" fmla="*/ 0 w 4817534"/>
                <a:gd name="connsiteY0" fmla="*/ 0 h 847219"/>
                <a:gd name="connsiteX1" fmla="*/ 753534 w 4817534"/>
                <a:gd name="connsiteY1" fmla="*/ 609600 h 847219"/>
                <a:gd name="connsiteX2" fmla="*/ 1253067 w 4817534"/>
                <a:gd name="connsiteY2" fmla="*/ 279400 h 847219"/>
                <a:gd name="connsiteX3" fmla="*/ 1718734 w 4817534"/>
                <a:gd name="connsiteY3" fmla="*/ 846667 h 847219"/>
                <a:gd name="connsiteX4" fmla="*/ 2184400 w 4817534"/>
                <a:gd name="connsiteY4" fmla="*/ 389467 h 847219"/>
                <a:gd name="connsiteX5" fmla="*/ 2472267 w 4817534"/>
                <a:gd name="connsiteY5" fmla="*/ 660400 h 847219"/>
                <a:gd name="connsiteX6" fmla="*/ 2853267 w 4817534"/>
                <a:gd name="connsiteY6" fmla="*/ 330200 h 847219"/>
                <a:gd name="connsiteX7" fmla="*/ 3386667 w 4817534"/>
                <a:gd name="connsiteY7" fmla="*/ 846667 h 847219"/>
                <a:gd name="connsiteX8" fmla="*/ 3996267 w 4817534"/>
                <a:gd name="connsiteY8" fmla="*/ 372534 h 847219"/>
                <a:gd name="connsiteX9" fmla="*/ 4445000 w 4817534"/>
                <a:gd name="connsiteY9" fmla="*/ 601134 h 847219"/>
                <a:gd name="connsiteX10" fmla="*/ 4817534 w 4817534"/>
                <a:gd name="connsiteY10" fmla="*/ 203200 h 847219"/>
                <a:gd name="connsiteX0" fmla="*/ 0 w 4605867"/>
                <a:gd name="connsiteY0" fmla="*/ 76200 h 644019"/>
                <a:gd name="connsiteX1" fmla="*/ 541867 w 4605867"/>
                <a:gd name="connsiteY1" fmla="*/ 406400 h 644019"/>
                <a:gd name="connsiteX2" fmla="*/ 1041400 w 4605867"/>
                <a:gd name="connsiteY2" fmla="*/ 76200 h 644019"/>
                <a:gd name="connsiteX3" fmla="*/ 1507067 w 4605867"/>
                <a:gd name="connsiteY3" fmla="*/ 643467 h 644019"/>
                <a:gd name="connsiteX4" fmla="*/ 1972733 w 4605867"/>
                <a:gd name="connsiteY4" fmla="*/ 186267 h 644019"/>
                <a:gd name="connsiteX5" fmla="*/ 2260600 w 4605867"/>
                <a:gd name="connsiteY5" fmla="*/ 457200 h 644019"/>
                <a:gd name="connsiteX6" fmla="*/ 2641600 w 4605867"/>
                <a:gd name="connsiteY6" fmla="*/ 127000 h 644019"/>
                <a:gd name="connsiteX7" fmla="*/ 3175000 w 4605867"/>
                <a:gd name="connsiteY7" fmla="*/ 643467 h 644019"/>
                <a:gd name="connsiteX8" fmla="*/ 3784600 w 4605867"/>
                <a:gd name="connsiteY8" fmla="*/ 169334 h 644019"/>
                <a:gd name="connsiteX9" fmla="*/ 4233333 w 4605867"/>
                <a:gd name="connsiteY9" fmla="*/ 397934 h 644019"/>
                <a:gd name="connsiteX10" fmla="*/ 4605867 w 4605867"/>
                <a:gd name="connsiteY10" fmla="*/ 0 h 644019"/>
                <a:gd name="connsiteX0" fmla="*/ 0 w 4605867"/>
                <a:gd name="connsiteY0" fmla="*/ 76200 h 644019"/>
                <a:gd name="connsiteX1" fmla="*/ 541867 w 4605867"/>
                <a:gd name="connsiteY1" fmla="*/ 406400 h 644019"/>
                <a:gd name="connsiteX2" fmla="*/ 1041400 w 4605867"/>
                <a:gd name="connsiteY2" fmla="*/ 76200 h 644019"/>
                <a:gd name="connsiteX3" fmla="*/ 1507067 w 4605867"/>
                <a:gd name="connsiteY3" fmla="*/ 643467 h 644019"/>
                <a:gd name="connsiteX4" fmla="*/ 1972733 w 4605867"/>
                <a:gd name="connsiteY4" fmla="*/ 186267 h 644019"/>
                <a:gd name="connsiteX5" fmla="*/ 2260600 w 4605867"/>
                <a:gd name="connsiteY5" fmla="*/ 457200 h 644019"/>
                <a:gd name="connsiteX6" fmla="*/ 2641600 w 4605867"/>
                <a:gd name="connsiteY6" fmla="*/ 127000 h 644019"/>
                <a:gd name="connsiteX7" fmla="*/ 3175000 w 4605867"/>
                <a:gd name="connsiteY7" fmla="*/ 643467 h 644019"/>
                <a:gd name="connsiteX8" fmla="*/ 3784600 w 4605867"/>
                <a:gd name="connsiteY8" fmla="*/ 169334 h 644019"/>
                <a:gd name="connsiteX9" fmla="*/ 4233333 w 4605867"/>
                <a:gd name="connsiteY9" fmla="*/ 397934 h 644019"/>
                <a:gd name="connsiteX10" fmla="*/ 4605867 w 4605867"/>
                <a:gd name="connsiteY10" fmla="*/ 0 h 644019"/>
                <a:gd name="connsiteX0" fmla="*/ 0 w 4605867"/>
                <a:gd name="connsiteY0" fmla="*/ 76200 h 643550"/>
                <a:gd name="connsiteX1" fmla="*/ 541867 w 4605867"/>
                <a:gd name="connsiteY1" fmla="*/ 406400 h 643550"/>
                <a:gd name="connsiteX2" fmla="*/ 1041400 w 4605867"/>
                <a:gd name="connsiteY2" fmla="*/ 76200 h 643550"/>
                <a:gd name="connsiteX3" fmla="*/ 1693333 w 4605867"/>
                <a:gd name="connsiteY3" fmla="*/ 407530 h 643550"/>
                <a:gd name="connsiteX4" fmla="*/ 1972733 w 4605867"/>
                <a:gd name="connsiteY4" fmla="*/ 186267 h 643550"/>
                <a:gd name="connsiteX5" fmla="*/ 2260600 w 4605867"/>
                <a:gd name="connsiteY5" fmla="*/ 457200 h 643550"/>
                <a:gd name="connsiteX6" fmla="*/ 2641600 w 4605867"/>
                <a:gd name="connsiteY6" fmla="*/ 127000 h 643550"/>
                <a:gd name="connsiteX7" fmla="*/ 3175000 w 4605867"/>
                <a:gd name="connsiteY7" fmla="*/ 643467 h 643550"/>
                <a:gd name="connsiteX8" fmla="*/ 3784600 w 4605867"/>
                <a:gd name="connsiteY8" fmla="*/ 169334 h 643550"/>
                <a:gd name="connsiteX9" fmla="*/ 4233333 w 4605867"/>
                <a:gd name="connsiteY9" fmla="*/ 397934 h 643550"/>
                <a:gd name="connsiteX10" fmla="*/ 4605867 w 4605867"/>
                <a:gd name="connsiteY10" fmla="*/ 0 h 643550"/>
                <a:gd name="connsiteX0" fmla="*/ 0 w 4605867"/>
                <a:gd name="connsiteY0" fmla="*/ 76200 h 643550"/>
                <a:gd name="connsiteX1" fmla="*/ 541867 w 4605867"/>
                <a:gd name="connsiteY1" fmla="*/ 406400 h 643550"/>
                <a:gd name="connsiteX2" fmla="*/ 1041400 w 4605867"/>
                <a:gd name="connsiteY2" fmla="*/ 76200 h 643550"/>
                <a:gd name="connsiteX3" fmla="*/ 1693333 w 4605867"/>
                <a:gd name="connsiteY3" fmla="*/ 407530 h 643550"/>
                <a:gd name="connsiteX4" fmla="*/ 1972733 w 4605867"/>
                <a:gd name="connsiteY4" fmla="*/ 186267 h 643550"/>
                <a:gd name="connsiteX5" fmla="*/ 2336800 w 4605867"/>
                <a:gd name="connsiteY5" fmla="*/ 638690 h 643550"/>
                <a:gd name="connsiteX6" fmla="*/ 2641600 w 4605867"/>
                <a:gd name="connsiteY6" fmla="*/ 127000 h 643550"/>
                <a:gd name="connsiteX7" fmla="*/ 3175000 w 4605867"/>
                <a:gd name="connsiteY7" fmla="*/ 643467 h 643550"/>
                <a:gd name="connsiteX8" fmla="*/ 3784600 w 4605867"/>
                <a:gd name="connsiteY8" fmla="*/ 169334 h 643550"/>
                <a:gd name="connsiteX9" fmla="*/ 4233333 w 4605867"/>
                <a:gd name="connsiteY9" fmla="*/ 397934 h 643550"/>
                <a:gd name="connsiteX10" fmla="*/ 4605867 w 4605867"/>
                <a:gd name="connsiteY10" fmla="*/ 0 h 643550"/>
                <a:gd name="connsiteX0" fmla="*/ 0 w 4605867"/>
                <a:gd name="connsiteY0" fmla="*/ 76200 h 806754"/>
                <a:gd name="connsiteX1" fmla="*/ 541867 w 4605867"/>
                <a:gd name="connsiteY1" fmla="*/ 406400 h 806754"/>
                <a:gd name="connsiteX2" fmla="*/ 1041400 w 4605867"/>
                <a:gd name="connsiteY2" fmla="*/ 76200 h 806754"/>
                <a:gd name="connsiteX3" fmla="*/ 1693333 w 4605867"/>
                <a:gd name="connsiteY3" fmla="*/ 407530 h 806754"/>
                <a:gd name="connsiteX4" fmla="*/ 1972733 w 4605867"/>
                <a:gd name="connsiteY4" fmla="*/ 186267 h 806754"/>
                <a:gd name="connsiteX5" fmla="*/ 2336800 w 4605867"/>
                <a:gd name="connsiteY5" fmla="*/ 638690 h 806754"/>
                <a:gd name="connsiteX6" fmla="*/ 2641600 w 4605867"/>
                <a:gd name="connsiteY6" fmla="*/ 127000 h 806754"/>
                <a:gd name="connsiteX7" fmla="*/ 3175000 w 4605867"/>
                <a:gd name="connsiteY7" fmla="*/ 643467 h 806754"/>
                <a:gd name="connsiteX8" fmla="*/ 3294293 w 4605867"/>
                <a:gd name="connsiteY8" fmla="*/ 779333 h 806754"/>
                <a:gd name="connsiteX9" fmla="*/ 3784600 w 4605867"/>
                <a:gd name="connsiteY9" fmla="*/ 169334 h 806754"/>
                <a:gd name="connsiteX10" fmla="*/ 4233333 w 4605867"/>
                <a:gd name="connsiteY10" fmla="*/ 397934 h 806754"/>
                <a:gd name="connsiteX11" fmla="*/ 4605867 w 4605867"/>
                <a:gd name="connsiteY11" fmla="*/ 0 h 806754"/>
                <a:gd name="connsiteX0" fmla="*/ 0 w 4605867"/>
                <a:gd name="connsiteY0" fmla="*/ 76200 h 921007"/>
                <a:gd name="connsiteX1" fmla="*/ 541867 w 4605867"/>
                <a:gd name="connsiteY1" fmla="*/ 406400 h 921007"/>
                <a:gd name="connsiteX2" fmla="*/ 1041400 w 4605867"/>
                <a:gd name="connsiteY2" fmla="*/ 76200 h 921007"/>
                <a:gd name="connsiteX3" fmla="*/ 1693333 w 4605867"/>
                <a:gd name="connsiteY3" fmla="*/ 407530 h 921007"/>
                <a:gd name="connsiteX4" fmla="*/ 1972733 w 4605867"/>
                <a:gd name="connsiteY4" fmla="*/ 186267 h 921007"/>
                <a:gd name="connsiteX5" fmla="*/ 2336800 w 4605867"/>
                <a:gd name="connsiteY5" fmla="*/ 638690 h 921007"/>
                <a:gd name="connsiteX6" fmla="*/ 2641600 w 4605867"/>
                <a:gd name="connsiteY6" fmla="*/ 127000 h 921007"/>
                <a:gd name="connsiteX7" fmla="*/ 3056467 w 4605867"/>
                <a:gd name="connsiteY7" fmla="*/ 879404 h 921007"/>
                <a:gd name="connsiteX8" fmla="*/ 3294293 w 4605867"/>
                <a:gd name="connsiteY8" fmla="*/ 779333 h 921007"/>
                <a:gd name="connsiteX9" fmla="*/ 3784600 w 4605867"/>
                <a:gd name="connsiteY9" fmla="*/ 169334 h 921007"/>
                <a:gd name="connsiteX10" fmla="*/ 4233333 w 4605867"/>
                <a:gd name="connsiteY10" fmla="*/ 397934 h 921007"/>
                <a:gd name="connsiteX11" fmla="*/ 4605867 w 4605867"/>
                <a:gd name="connsiteY11" fmla="*/ 0 h 921007"/>
                <a:gd name="connsiteX0" fmla="*/ 0 w 4605867"/>
                <a:gd name="connsiteY0" fmla="*/ 76200 h 928889"/>
                <a:gd name="connsiteX1" fmla="*/ 541867 w 4605867"/>
                <a:gd name="connsiteY1" fmla="*/ 406400 h 928889"/>
                <a:gd name="connsiteX2" fmla="*/ 1041400 w 4605867"/>
                <a:gd name="connsiteY2" fmla="*/ 76200 h 928889"/>
                <a:gd name="connsiteX3" fmla="*/ 1693333 w 4605867"/>
                <a:gd name="connsiteY3" fmla="*/ 407530 h 928889"/>
                <a:gd name="connsiteX4" fmla="*/ 1972733 w 4605867"/>
                <a:gd name="connsiteY4" fmla="*/ 186267 h 928889"/>
                <a:gd name="connsiteX5" fmla="*/ 2336800 w 4605867"/>
                <a:gd name="connsiteY5" fmla="*/ 638690 h 928889"/>
                <a:gd name="connsiteX6" fmla="*/ 2641600 w 4605867"/>
                <a:gd name="connsiteY6" fmla="*/ 127000 h 928889"/>
                <a:gd name="connsiteX7" fmla="*/ 3056467 w 4605867"/>
                <a:gd name="connsiteY7" fmla="*/ 879404 h 928889"/>
                <a:gd name="connsiteX8" fmla="*/ 3294293 w 4605867"/>
                <a:gd name="connsiteY8" fmla="*/ 779333 h 928889"/>
                <a:gd name="connsiteX9" fmla="*/ 3784600 w 4605867"/>
                <a:gd name="connsiteY9" fmla="*/ 169334 h 928889"/>
                <a:gd name="connsiteX10" fmla="*/ 4233333 w 4605867"/>
                <a:gd name="connsiteY10" fmla="*/ 397934 h 928889"/>
                <a:gd name="connsiteX11" fmla="*/ 4605867 w 4605867"/>
                <a:gd name="connsiteY11" fmla="*/ 0 h 928889"/>
                <a:gd name="connsiteX0" fmla="*/ 0 w 4605867"/>
                <a:gd name="connsiteY0" fmla="*/ 76200 h 879462"/>
                <a:gd name="connsiteX1" fmla="*/ 541867 w 4605867"/>
                <a:gd name="connsiteY1" fmla="*/ 406400 h 879462"/>
                <a:gd name="connsiteX2" fmla="*/ 1041400 w 4605867"/>
                <a:gd name="connsiteY2" fmla="*/ 76200 h 879462"/>
                <a:gd name="connsiteX3" fmla="*/ 1693333 w 4605867"/>
                <a:gd name="connsiteY3" fmla="*/ 407530 h 879462"/>
                <a:gd name="connsiteX4" fmla="*/ 1972733 w 4605867"/>
                <a:gd name="connsiteY4" fmla="*/ 186267 h 879462"/>
                <a:gd name="connsiteX5" fmla="*/ 2336800 w 4605867"/>
                <a:gd name="connsiteY5" fmla="*/ 638690 h 879462"/>
                <a:gd name="connsiteX6" fmla="*/ 2641600 w 4605867"/>
                <a:gd name="connsiteY6" fmla="*/ 127000 h 879462"/>
                <a:gd name="connsiteX7" fmla="*/ 3056467 w 4605867"/>
                <a:gd name="connsiteY7" fmla="*/ 879404 h 879462"/>
                <a:gd name="connsiteX8" fmla="*/ 3784600 w 4605867"/>
                <a:gd name="connsiteY8" fmla="*/ 169334 h 879462"/>
                <a:gd name="connsiteX9" fmla="*/ 4233333 w 4605867"/>
                <a:gd name="connsiteY9" fmla="*/ 397934 h 879462"/>
                <a:gd name="connsiteX10" fmla="*/ 4605867 w 4605867"/>
                <a:gd name="connsiteY10" fmla="*/ 0 h 879462"/>
                <a:gd name="connsiteX0" fmla="*/ 0 w 4605867"/>
                <a:gd name="connsiteY0" fmla="*/ 76200 h 924831"/>
                <a:gd name="connsiteX1" fmla="*/ 541867 w 4605867"/>
                <a:gd name="connsiteY1" fmla="*/ 406400 h 924831"/>
                <a:gd name="connsiteX2" fmla="*/ 1041400 w 4605867"/>
                <a:gd name="connsiteY2" fmla="*/ 76200 h 924831"/>
                <a:gd name="connsiteX3" fmla="*/ 1693333 w 4605867"/>
                <a:gd name="connsiteY3" fmla="*/ 407530 h 924831"/>
                <a:gd name="connsiteX4" fmla="*/ 1972733 w 4605867"/>
                <a:gd name="connsiteY4" fmla="*/ 186267 h 924831"/>
                <a:gd name="connsiteX5" fmla="*/ 2336800 w 4605867"/>
                <a:gd name="connsiteY5" fmla="*/ 638690 h 924831"/>
                <a:gd name="connsiteX6" fmla="*/ 2641600 w 4605867"/>
                <a:gd name="connsiteY6" fmla="*/ 127000 h 924831"/>
                <a:gd name="connsiteX7" fmla="*/ 3175000 w 4605867"/>
                <a:gd name="connsiteY7" fmla="*/ 924777 h 924831"/>
                <a:gd name="connsiteX8" fmla="*/ 3784600 w 4605867"/>
                <a:gd name="connsiteY8" fmla="*/ 169334 h 924831"/>
                <a:gd name="connsiteX9" fmla="*/ 4233333 w 4605867"/>
                <a:gd name="connsiteY9" fmla="*/ 397934 h 924831"/>
                <a:gd name="connsiteX10" fmla="*/ 4605867 w 4605867"/>
                <a:gd name="connsiteY10" fmla="*/ 0 h 924831"/>
                <a:gd name="connsiteX0" fmla="*/ 0 w 4605867"/>
                <a:gd name="connsiteY0" fmla="*/ 76200 h 879462"/>
                <a:gd name="connsiteX1" fmla="*/ 541867 w 4605867"/>
                <a:gd name="connsiteY1" fmla="*/ 406400 h 879462"/>
                <a:gd name="connsiteX2" fmla="*/ 1041400 w 4605867"/>
                <a:gd name="connsiteY2" fmla="*/ 76200 h 879462"/>
                <a:gd name="connsiteX3" fmla="*/ 1693333 w 4605867"/>
                <a:gd name="connsiteY3" fmla="*/ 407530 h 879462"/>
                <a:gd name="connsiteX4" fmla="*/ 1972733 w 4605867"/>
                <a:gd name="connsiteY4" fmla="*/ 186267 h 879462"/>
                <a:gd name="connsiteX5" fmla="*/ 2336800 w 4605867"/>
                <a:gd name="connsiteY5" fmla="*/ 638690 h 879462"/>
                <a:gd name="connsiteX6" fmla="*/ 2641600 w 4605867"/>
                <a:gd name="connsiteY6" fmla="*/ 127000 h 879462"/>
                <a:gd name="connsiteX7" fmla="*/ 3191933 w 4605867"/>
                <a:gd name="connsiteY7" fmla="*/ 879404 h 879462"/>
                <a:gd name="connsiteX8" fmla="*/ 3784600 w 4605867"/>
                <a:gd name="connsiteY8" fmla="*/ 169334 h 879462"/>
                <a:gd name="connsiteX9" fmla="*/ 4233333 w 4605867"/>
                <a:gd name="connsiteY9" fmla="*/ 397934 h 879462"/>
                <a:gd name="connsiteX10" fmla="*/ 4605867 w 4605867"/>
                <a:gd name="connsiteY10" fmla="*/ 0 h 879462"/>
                <a:gd name="connsiteX0" fmla="*/ 0 w 4605867"/>
                <a:gd name="connsiteY0" fmla="*/ 76200 h 879462"/>
                <a:gd name="connsiteX1" fmla="*/ 541867 w 4605867"/>
                <a:gd name="connsiteY1" fmla="*/ 406400 h 879462"/>
                <a:gd name="connsiteX2" fmla="*/ 1041400 w 4605867"/>
                <a:gd name="connsiteY2" fmla="*/ 76200 h 879462"/>
                <a:gd name="connsiteX3" fmla="*/ 1473200 w 4605867"/>
                <a:gd name="connsiteY3" fmla="*/ 452901 h 879462"/>
                <a:gd name="connsiteX4" fmla="*/ 1972733 w 4605867"/>
                <a:gd name="connsiteY4" fmla="*/ 186267 h 879462"/>
                <a:gd name="connsiteX5" fmla="*/ 2336800 w 4605867"/>
                <a:gd name="connsiteY5" fmla="*/ 638690 h 879462"/>
                <a:gd name="connsiteX6" fmla="*/ 2641600 w 4605867"/>
                <a:gd name="connsiteY6" fmla="*/ 127000 h 879462"/>
                <a:gd name="connsiteX7" fmla="*/ 3191933 w 4605867"/>
                <a:gd name="connsiteY7" fmla="*/ 879404 h 879462"/>
                <a:gd name="connsiteX8" fmla="*/ 3784600 w 4605867"/>
                <a:gd name="connsiteY8" fmla="*/ 169334 h 879462"/>
                <a:gd name="connsiteX9" fmla="*/ 4233333 w 4605867"/>
                <a:gd name="connsiteY9" fmla="*/ 397934 h 879462"/>
                <a:gd name="connsiteX10" fmla="*/ 4605867 w 4605867"/>
                <a:gd name="connsiteY10" fmla="*/ 0 h 879462"/>
                <a:gd name="connsiteX0" fmla="*/ 0 w 4605867"/>
                <a:gd name="connsiteY0" fmla="*/ 76200 h 879464"/>
                <a:gd name="connsiteX1" fmla="*/ 541867 w 4605867"/>
                <a:gd name="connsiteY1" fmla="*/ 406400 h 879464"/>
                <a:gd name="connsiteX2" fmla="*/ 1041400 w 4605867"/>
                <a:gd name="connsiteY2" fmla="*/ 76200 h 879464"/>
                <a:gd name="connsiteX3" fmla="*/ 1473200 w 4605867"/>
                <a:gd name="connsiteY3" fmla="*/ 452901 h 879464"/>
                <a:gd name="connsiteX4" fmla="*/ 1972733 w 4605867"/>
                <a:gd name="connsiteY4" fmla="*/ 186267 h 879464"/>
                <a:gd name="connsiteX5" fmla="*/ 2336800 w 4605867"/>
                <a:gd name="connsiteY5" fmla="*/ 638690 h 879464"/>
                <a:gd name="connsiteX6" fmla="*/ 2641600 w 4605867"/>
                <a:gd name="connsiteY6" fmla="*/ 127000 h 879464"/>
                <a:gd name="connsiteX7" fmla="*/ 3191933 w 4605867"/>
                <a:gd name="connsiteY7" fmla="*/ 879404 h 879464"/>
                <a:gd name="connsiteX8" fmla="*/ 3784600 w 4605867"/>
                <a:gd name="connsiteY8" fmla="*/ 169334 h 879464"/>
                <a:gd name="connsiteX9" fmla="*/ 4233333 w 4605867"/>
                <a:gd name="connsiteY9" fmla="*/ 225518 h 879464"/>
                <a:gd name="connsiteX10" fmla="*/ 4605867 w 4605867"/>
                <a:gd name="connsiteY10" fmla="*/ 0 h 879464"/>
                <a:gd name="connsiteX0" fmla="*/ 0 w 4605867"/>
                <a:gd name="connsiteY0" fmla="*/ 76200 h 879458"/>
                <a:gd name="connsiteX1" fmla="*/ 541867 w 4605867"/>
                <a:gd name="connsiteY1" fmla="*/ 406400 h 879458"/>
                <a:gd name="connsiteX2" fmla="*/ 1041400 w 4605867"/>
                <a:gd name="connsiteY2" fmla="*/ 76200 h 879458"/>
                <a:gd name="connsiteX3" fmla="*/ 1473200 w 4605867"/>
                <a:gd name="connsiteY3" fmla="*/ 452901 h 879458"/>
                <a:gd name="connsiteX4" fmla="*/ 1972733 w 4605867"/>
                <a:gd name="connsiteY4" fmla="*/ 186267 h 879458"/>
                <a:gd name="connsiteX5" fmla="*/ 2336800 w 4605867"/>
                <a:gd name="connsiteY5" fmla="*/ 638690 h 879458"/>
                <a:gd name="connsiteX6" fmla="*/ 2641600 w 4605867"/>
                <a:gd name="connsiteY6" fmla="*/ 127000 h 879458"/>
                <a:gd name="connsiteX7" fmla="*/ 3191933 w 4605867"/>
                <a:gd name="connsiteY7" fmla="*/ 879404 h 879458"/>
                <a:gd name="connsiteX8" fmla="*/ 3784600 w 4605867"/>
                <a:gd name="connsiteY8" fmla="*/ 169334 h 879458"/>
                <a:gd name="connsiteX9" fmla="*/ 4220633 w 4605867"/>
                <a:gd name="connsiteY9" fmla="*/ 670169 h 879458"/>
                <a:gd name="connsiteX10" fmla="*/ 4605867 w 4605867"/>
                <a:gd name="connsiteY10" fmla="*/ 0 h 879458"/>
                <a:gd name="connsiteX0" fmla="*/ 0 w 4605867"/>
                <a:gd name="connsiteY0" fmla="*/ 76200 h 882285"/>
                <a:gd name="connsiteX1" fmla="*/ 541867 w 4605867"/>
                <a:gd name="connsiteY1" fmla="*/ 406400 h 882285"/>
                <a:gd name="connsiteX2" fmla="*/ 1041400 w 4605867"/>
                <a:gd name="connsiteY2" fmla="*/ 76200 h 882285"/>
                <a:gd name="connsiteX3" fmla="*/ 1473200 w 4605867"/>
                <a:gd name="connsiteY3" fmla="*/ 452901 h 882285"/>
                <a:gd name="connsiteX4" fmla="*/ 1972733 w 4605867"/>
                <a:gd name="connsiteY4" fmla="*/ 186267 h 882285"/>
                <a:gd name="connsiteX5" fmla="*/ 2336800 w 4605867"/>
                <a:gd name="connsiteY5" fmla="*/ 638690 h 882285"/>
                <a:gd name="connsiteX6" fmla="*/ 2641600 w 4605867"/>
                <a:gd name="connsiteY6" fmla="*/ 127000 h 882285"/>
                <a:gd name="connsiteX7" fmla="*/ 3191933 w 4605867"/>
                <a:gd name="connsiteY7" fmla="*/ 879404 h 882285"/>
                <a:gd name="connsiteX8" fmla="*/ 3750733 w 4605867"/>
                <a:gd name="connsiteY8" fmla="*/ 396197 h 882285"/>
                <a:gd name="connsiteX9" fmla="*/ 4220633 w 4605867"/>
                <a:gd name="connsiteY9" fmla="*/ 670169 h 882285"/>
                <a:gd name="connsiteX10" fmla="*/ 4605867 w 4605867"/>
                <a:gd name="connsiteY10" fmla="*/ 0 h 882285"/>
                <a:gd name="connsiteX0" fmla="*/ 0 w 4605867"/>
                <a:gd name="connsiteY0" fmla="*/ 76200 h 882285"/>
                <a:gd name="connsiteX1" fmla="*/ 524934 w 4605867"/>
                <a:gd name="connsiteY1" fmla="*/ 687710 h 882285"/>
                <a:gd name="connsiteX2" fmla="*/ 1041400 w 4605867"/>
                <a:gd name="connsiteY2" fmla="*/ 76200 h 882285"/>
                <a:gd name="connsiteX3" fmla="*/ 1473200 w 4605867"/>
                <a:gd name="connsiteY3" fmla="*/ 452901 h 882285"/>
                <a:gd name="connsiteX4" fmla="*/ 1972733 w 4605867"/>
                <a:gd name="connsiteY4" fmla="*/ 186267 h 882285"/>
                <a:gd name="connsiteX5" fmla="*/ 2336800 w 4605867"/>
                <a:gd name="connsiteY5" fmla="*/ 638690 h 882285"/>
                <a:gd name="connsiteX6" fmla="*/ 2641600 w 4605867"/>
                <a:gd name="connsiteY6" fmla="*/ 127000 h 882285"/>
                <a:gd name="connsiteX7" fmla="*/ 3191933 w 4605867"/>
                <a:gd name="connsiteY7" fmla="*/ 879404 h 882285"/>
                <a:gd name="connsiteX8" fmla="*/ 3750733 w 4605867"/>
                <a:gd name="connsiteY8" fmla="*/ 396197 h 882285"/>
                <a:gd name="connsiteX9" fmla="*/ 4220633 w 4605867"/>
                <a:gd name="connsiteY9" fmla="*/ 670169 h 882285"/>
                <a:gd name="connsiteX10" fmla="*/ 4605867 w 4605867"/>
                <a:gd name="connsiteY10" fmla="*/ 0 h 882285"/>
                <a:gd name="connsiteX0" fmla="*/ 0 w 4605867"/>
                <a:gd name="connsiteY0" fmla="*/ 76200 h 1096063"/>
                <a:gd name="connsiteX1" fmla="*/ 550334 w 4605867"/>
                <a:gd name="connsiteY1" fmla="*/ 1096063 h 1096063"/>
                <a:gd name="connsiteX2" fmla="*/ 1041400 w 4605867"/>
                <a:gd name="connsiteY2" fmla="*/ 76200 h 1096063"/>
                <a:gd name="connsiteX3" fmla="*/ 1473200 w 4605867"/>
                <a:gd name="connsiteY3" fmla="*/ 452901 h 1096063"/>
                <a:gd name="connsiteX4" fmla="*/ 1972733 w 4605867"/>
                <a:gd name="connsiteY4" fmla="*/ 186267 h 1096063"/>
                <a:gd name="connsiteX5" fmla="*/ 2336800 w 4605867"/>
                <a:gd name="connsiteY5" fmla="*/ 638690 h 1096063"/>
                <a:gd name="connsiteX6" fmla="*/ 2641600 w 4605867"/>
                <a:gd name="connsiteY6" fmla="*/ 127000 h 1096063"/>
                <a:gd name="connsiteX7" fmla="*/ 3191933 w 4605867"/>
                <a:gd name="connsiteY7" fmla="*/ 879404 h 1096063"/>
                <a:gd name="connsiteX8" fmla="*/ 3750733 w 4605867"/>
                <a:gd name="connsiteY8" fmla="*/ 396197 h 1096063"/>
                <a:gd name="connsiteX9" fmla="*/ 4220633 w 4605867"/>
                <a:gd name="connsiteY9" fmla="*/ 670169 h 1096063"/>
                <a:gd name="connsiteX10" fmla="*/ 4605867 w 4605867"/>
                <a:gd name="connsiteY10" fmla="*/ 0 h 109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5867" h="1096063">
                  <a:moveTo>
                    <a:pt x="0" y="76200"/>
                  </a:moveTo>
                  <a:cubicBezTo>
                    <a:pt x="221545" y="273049"/>
                    <a:pt x="376767" y="1096063"/>
                    <a:pt x="550334" y="1096063"/>
                  </a:cubicBezTo>
                  <a:cubicBezTo>
                    <a:pt x="723901" y="1096063"/>
                    <a:pt x="887589" y="183394"/>
                    <a:pt x="1041400" y="76200"/>
                  </a:cubicBezTo>
                  <a:cubicBezTo>
                    <a:pt x="1195211" y="-30994"/>
                    <a:pt x="1317978" y="434557"/>
                    <a:pt x="1473200" y="452901"/>
                  </a:cubicBezTo>
                  <a:cubicBezTo>
                    <a:pt x="1628422" y="471245"/>
                    <a:pt x="1828800" y="155302"/>
                    <a:pt x="1972733" y="186267"/>
                  </a:cubicBezTo>
                  <a:cubicBezTo>
                    <a:pt x="2116666" y="217232"/>
                    <a:pt x="2225322" y="648568"/>
                    <a:pt x="2336800" y="638690"/>
                  </a:cubicBezTo>
                  <a:cubicBezTo>
                    <a:pt x="2448278" y="628812"/>
                    <a:pt x="2499078" y="86881"/>
                    <a:pt x="2641600" y="127000"/>
                  </a:cubicBezTo>
                  <a:cubicBezTo>
                    <a:pt x="2784122" y="167119"/>
                    <a:pt x="3007078" y="834538"/>
                    <a:pt x="3191933" y="879404"/>
                  </a:cubicBezTo>
                  <a:cubicBezTo>
                    <a:pt x="3376788" y="924270"/>
                    <a:pt x="3579283" y="431069"/>
                    <a:pt x="3750733" y="396197"/>
                  </a:cubicBezTo>
                  <a:cubicBezTo>
                    <a:pt x="3922183" y="361325"/>
                    <a:pt x="4083755" y="698391"/>
                    <a:pt x="4220633" y="670169"/>
                  </a:cubicBezTo>
                  <a:cubicBezTo>
                    <a:pt x="4357511" y="641947"/>
                    <a:pt x="4488039" y="184856"/>
                    <a:pt x="4605867" y="0"/>
                  </a:cubicBezTo>
                </a:path>
              </a:pathLst>
            </a:custGeom>
            <a:solidFill>
              <a:schemeClr val="accent1">
                <a:lumMod val="20000"/>
                <a:lumOff val="80000"/>
                <a:alpha val="50000"/>
              </a:schemeClr>
            </a:solidFill>
            <a:ln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5E8B61F-8EC3-06CA-9AB8-CFB54D098DC2}"/>
                </a:ext>
              </a:extLst>
            </p:cNvPr>
            <p:cNvSpPr/>
            <p:nvPr/>
          </p:nvSpPr>
          <p:spPr>
            <a:xfrm>
              <a:off x="9429673" y="3864322"/>
              <a:ext cx="2440212" cy="851694"/>
            </a:xfrm>
            <a:prstGeom prst="rect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1917012D-8EC9-C78C-ACF0-027F1A7ECFA3}"/>
              </a:ext>
            </a:extLst>
          </p:cNvPr>
          <p:cNvSpPr/>
          <p:nvPr/>
        </p:nvSpPr>
        <p:spPr>
          <a:xfrm rot="16200000">
            <a:off x="9997726" y="3022313"/>
            <a:ext cx="288284" cy="169298"/>
          </a:xfrm>
          <a:prstGeom prst="ellipse">
            <a:avLst/>
          </a:prstGeom>
          <a:noFill/>
          <a:ln w="952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489FC79-0665-90A7-25FB-C95D5B2E71A1}"/>
              </a:ext>
            </a:extLst>
          </p:cNvPr>
          <p:cNvSpPr txBox="1"/>
          <p:nvPr/>
        </p:nvSpPr>
        <p:spPr>
          <a:xfrm>
            <a:off x="8574283" y="3586553"/>
            <a:ext cx="127925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Actual contact area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F7CE517B-D4C1-852E-3ADE-7D6AE1FB68DB}"/>
              </a:ext>
            </a:extLst>
          </p:cNvPr>
          <p:cNvSpPr/>
          <p:nvPr/>
        </p:nvSpPr>
        <p:spPr>
          <a:xfrm rot="16033308">
            <a:off x="9910860" y="4320442"/>
            <a:ext cx="288284" cy="169298"/>
          </a:xfrm>
          <a:prstGeom prst="ellipse">
            <a:avLst/>
          </a:prstGeom>
          <a:noFill/>
          <a:ln w="952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7A9B785-28E7-C851-5039-EC458D2909A1}"/>
              </a:ext>
            </a:extLst>
          </p:cNvPr>
          <p:cNvSpPr txBox="1"/>
          <p:nvPr/>
        </p:nvSpPr>
        <p:spPr>
          <a:xfrm>
            <a:off x="8490455" y="4608974"/>
            <a:ext cx="141659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Assumed contact area</a:t>
            </a: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F8280E01-5EAD-F194-05B1-40C77F798BAC}"/>
              </a:ext>
            </a:extLst>
          </p:cNvPr>
          <p:cNvCxnSpPr>
            <a:cxnSpLocks/>
          </p:cNvCxnSpPr>
          <p:nvPr/>
        </p:nvCxnSpPr>
        <p:spPr>
          <a:xfrm flipV="1">
            <a:off x="9769827" y="2304188"/>
            <a:ext cx="0" cy="241182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2F263AF0-C19F-DB58-366C-A0FA98EC9FC5}"/>
              </a:ext>
            </a:extLst>
          </p:cNvPr>
          <p:cNvCxnSpPr/>
          <p:nvPr/>
        </p:nvCxnSpPr>
        <p:spPr>
          <a:xfrm>
            <a:off x="9333307" y="4625975"/>
            <a:ext cx="405537" cy="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074A174D-212C-EAF4-0301-8B3A3C827461}"/>
              </a:ext>
            </a:extLst>
          </p:cNvPr>
          <p:cNvCxnSpPr>
            <a:cxnSpLocks/>
            <a:endCxn id="20" idx="0"/>
          </p:cNvCxnSpPr>
          <p:nvPr/>
        </p:nvCxnSpPr>
        <p:spPr>
          <a:xfrm flipV="1">
            <a:off x="9333307" y="3106962"/>
            <a:ext cx="723912" cy="499935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A9250E08-95E9-0CF8-0F0D-DBD040887B9E}"/>
              </a:ext>
            </a:extLst>
          </p:cNvPr>
          <p:cNvCxnSpPr>
            <a:cxnSpLocks/>
            <a:endCxn id="23" idx="6"/>
          </p:cNvCxnSpPr>
          <p:nvPr/>
        </p:nvCxnSpPr>
        <p:spPr>
          <a:xfrm>
            <a:off x="9354785" y="3777928"/>
            <a:ext cx="693230" cy="48319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2845FA2-02A8-D286-8E12-07337A8D286A}"/>
              </a:ext>
            </a:extLst>
          </p:cNvPr>
          <p:cNvSpPr/>
          <p:nvPr/>
        </p:nvSpPr>
        <p:spPr>
          <a:xfrm>
            <a:off x="7143184" y="3336798"/>
            <a:ext cx="523876" cy="1384995"/>
          </a:xfrm>
          <a:custGeom>
            <a:avLst/>
            <a:gdLst>
              <a:gd name="connsiteX0" fmla="*/ 136525 w 1009650"/>
              <a:gd name="connsiteY0" fmla="*/ 0 h 4543425"/>
              <a:gd name="connsiteX1" fmla="*/ 146050 w 1009650"/>
              <a:gd name="connsiteY1" fmla="*/ 717550 h 4543425"/>
              <a:gd name="connsiteX2" fmla="*/ 212725 w 1009650"/>
              <a:gd name="connsiteY2" fmla="*/ 1438275 h 4543425"/>
              <a:gd name="connsiteX3" fmla="*/ 0 w 1009650"/>
              <a:gd name="connsiteY3" fmla="*/ 2162175 h 4543425"/>
              <a:gd name="connsiteX4" fmla="*/ 6350 w 1009650"/>
              <a:gd name="connsiteY4" fmla="*/ 2882900 h 4543425"/>
              <a:gd name="connsiteX5" fmla="*/ 215900 w 1009650"/>
              <a:gd name="connsiteY5" fmla="*/ 3606800 h 4543425"/>
              <a:gd name="connsiteX6" fmla="*/ 142875 w 1009650"/>
              <a:gd name="connsiteY6" fmla="*/ 4321175 h 4543425"/>
              <a:gd name="connsiteX7" fmla="*/ 142875 w 1009650"/>
              <a:gd name="connsiteY7" fmla="*/ 4540250 h 4543425"/>
              <a:gd name="connsiteX8" fmla="*/ 866775 w 1009650"/>
              <a:gd name="connsiteY8" fmla="*/ 4543425 h 4543425"/>
              <a:gd name="connsiteX9" fmla="*/ 866775 w 1009650"/>
              <a:gd name="connsiteY9" fmla="*/ 4311650 h 4543425"/>
              <a:gd name="connsiteX10" fmla="*/ 790575 w 1009650"/>
              <a:gd name="connsiteY10" fmla="*/ 3603625 h 4543425"/>
              <a:gd name="connsiteX11" fmla="*/ 1009650 w 1009650"/>
              <a:gd name="connsiteY11" fmla="*/ 2879725 h 4543425"/>
              <a:gd name="connsiteX12" fmla="*/ 1009650 w 1009650"/>
              <a:gd name="connsiteY12" fmla="*/ 2159000 h 4543425"/>
              <a:gd name="connsiteX13" fmla="*/ 793750 w 1009650"/>
              <a:gd name="connsiteY13" fmla="*/ 1444625 h 4543425"/>
              <a:gd name="connsiteX14" fmla="*/ 863600 w 1009650"/>
              <a:gd name="connsiteY14" fmla="*/ 720725 h 4543425"/>
              <a:gd name="connsiteX15" fmla="*/ 866775 w 1009650"/>
              <a:gd name="connsiteY15" fmla="*/ 492125 h 4543425"/>
              <a:gd name="connsiteX16" fmla="*/ 142875 w 1009650"/>
              <a:gd name="connsiteY16" fmla="*/ 498475 h 4543425"/>
              <a:gd name="connsiteX17" fmla="*/ 136525 w 1009650"/>
              <a:gd name="connsiteY17" fmla="*/ 0 h 4543425"/>
              <a:gd name="connsiteX0" fmla="*/ 142875 w 1009650"/>
              <a:gd name="connsiteY0" fmla="*/ 6350 h 4051300"/>
              <a:gd name="connsiteX1" fmla="*/ 146050 w 1009650"/>
              <a:gd name="connsiteY1" fmla="*/ 225425 h 4051300"/>
              <a:gd name="connsiteX2" fmla="*/ 212725 w 1009650"/>
              <a:gd name="connsiteY2" fmla="*/ 946150 h 4051300"/>
              <a:gd name="connsiteX3" fmla="*/ 0 w 1009650"/>
              <a:gd name="connsiteY3" fmla="*/ 1670050 h 4051300"/>
              <a:gd name="connsiteX4" fmla="*/ 6350 w 1009650"/>
              <a:gd name="connsiteY4" fmla="*/ 2390775 h 4051300"/>
              <a:gd name="connsiteX5" fmla="*/ 215900 w 1009650"/>
              <a:gd name="connsiteY5" fmla="*/ 3114675 h 4051300"/>
              <a:gd name="connsiteX6" fmla="*/ 142875 w 1009650"/>
              <a:gd name="connsiteY6" fmla="*/ 3829050 h 4051300"/>
              <a:gd name="connsiteX7" fmla="*/ 142875 w 1009650"/>
              <a:gd name="connsiteY7" fmla="*/ 4048125 h 4051300"/>
              <a:gd name="connsiteX8" fmla="*/ 866775 w 1009650"/>
              <a:gd name="connsiteY8" fmla="*/ 4051300 h 4051300"/>
              <a:gd name="connsiteX9" fmla="*/ 866775 w 1009650"/>
              <a:gd name="connsiteY9" fmla="*/ 3819525 h 4051300"/>
              <a:gd name="connsiteX10" fmla="*/ 790575 w 1009650"/>
              <a:gd name="connsiteY10" fmla="*/ 3111500 h 4051300"/>
              <a:gd name="connsiteX11" fmla="*/ 1009650 w 1009650"/>
              <a:gd name="connsiteY11" fmla="*/ 2387600 h 4051300"/>
              <a:gd name="connsiteX12" fmla="*/ 1009650 w 1009650"/>
              <a:gd name="connsiteY12" fmla="*/ 1666875 h 4051300"/>
              <a:gd name="connsiteX13" fmla="*/ 793750 w 1009650"/>
              <a:gd name="connsiteY13" fmla="*/ 952500 h 4051300"/>
              <a:gd name="connsiteX14" fmla="*/ 863600 w 1009650"/>
              <a:gd name="connsiteY14" fmla="*/ 228600 h 4051300"/>
              <a:gd name="connsiteX15" fmla="*/ 866775 w 1009650"/>
              <a:gd name="connsiteY15" fmla="*/ 0 h 4051300"/>
              <a:gd name="connsiteX16" fmla="*/ 142875 w 1009650"/>
              <a:gd name="connsiteY16" fmla="*/ 6350 h 4051300"/>
              <a:gd name="connsiteX0" fmla="*/ 142875 w 1009650"/>
              <a:gd name="connsiteY0" fmla="*/ 6350 h 4051300"/>
              <a:gd name="connsiteX1" fmla="*/ 146050 w 1009650"/>
              <a:gd name="connsiteY1" fmla="*/ 225425 h 4051300"/>
              <a:gd name="connsiteX2" fmla="*/ 212725 w 1009650"/>
              <a:gd name="connsiteY2" fmla="*/ 946150 h 4051300"/>
              <a:gd name="connsiteX3" fmla="*/ 0 w 1009650"/>
              <a:gd name="connsiteY3" fmla="*/ 1670050 h 4051300"/>
              <a:gd name="connsiteX4" fmla="*/ 6350 w 1009650"/>
              <a:gd name="connsiteY4" fmla="*/ 2390775 h 4051300"/>
              <a:gd name="connsiteX5" fmla="*/ 215900 w 1009650"/>
              <a:gd name="connsiteY5" fmla="*/ 3114675 h 4051300"/>
              <a:gd name="connsiteX6" fmla="*/ 142875 w 1009650"/>
              <a:gd name="connsiteY6" fmla="*/ 3829050 h 4051300"/>
              <a:gd name="connsiteX7" fmla="*/ 142875 w 1009650"/>
              <a:gd name="connsiteY7" fmla="*/ 4048125 h 4051300"/>
              <a:gd name="connsiteX8" fmla="*/ 866775 w 1009650"/>
              <a:gd name="connsiteY8" fmla="*/ 4051300 h 4051300"/>
              <a:gd name="connsiteX9" fmla="*/ 866775 w 1009650"/>
              <a:gd name="connsiteY9" fmla="*/ 3819525 h 4051300"/>
              <a:gd name="connsiteX10" fmla="*/ 790575 w 1009650"/>
              <a:gd name="connsiteY10" fmla="*/ 3111500 h 4051300"/>
              <a:gd name="connsiteX11" fmla="*/ 1009650 w 1009650"/>
              <a:gd name="connsiteY11" fmla="*/ 2387600 h 4051300"/>
              <a:gd name="connsiteX12" fmla="*/ 1009650 w 1009650"/>
              <a:gd name="connsiteY12" fmla="*/ 1666875 h 4051300"/>
              <a:gd name="connsiteX13" fmla="*/ 793750 w 1009650"/>
              <a:gd name="connsiteY13" fmla="*/ 952500 h 4051300"/>
              <a:gd name="connsiteX14" fmla="*/ 863600 w 1009650"/>
              <a:gd name="connsiteY14" fmla="*/ 228600 h 4051300"/>
              <a:gd name="connsiteX15" fmla="*/ 866775 w 1009650"/>
              <a:gd name="connsiteY15" fmla="*/ 0 h 4051300"/>
              <a:gd name="connsiteX16" fmla="*/ 142875 w 1009650"/>
              <a:gd name="connsiteY16" fmla="*/ 6350 h 405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09650" h="4051300">
                <a:moveTo>
                  <a:pt x="142875" y="6350"/>
                </a:moveTo>
                <a:cubicBezTo>
                  <a:pt x="141287" y="221184"/>
                  <a:pt x="134408" y="68792"/>
                  <a:pt x="146050" y="225425"/>
                </a:cubicBezTo>
                <a:lnTo>
                  <a:pt x="212725" y="946150"/>
                </a:lnTo>
                <a:lnTo>
                  <a:pt x="0" y="1670050"/>
                </a:lnTo>
                <a:cubicBezTo>
                  <a:pt x="2117" y="1910292"/>
                  <a:pt x="4233" y="2150533"/>
                  <a:pt x="6350" y="2390775"/>
                </a:cubicBezTo>
                <a:lnTo>
                  <a:pt x="215900" y="3114675"/>
                </a:lnTo>
                <a:lnTo>
                  <a:pt x="142875" y="3829050"/>
                </a:lnTo>
                <a:lnTo>
                  <a:pt x="142875" y="4048125"/>
                </a:lnTo>
                <a:lnTo>
                  <a:pt x="866775" y="4051300"/>
                </a:lnTo>
                <a:lnTo>
                  <a:pt x="866775" y="3819525"/>
                </a:lnTo>
                <a:lnTo>
                  <a:pt x="790575" y="3111500"/>
                </a:lnTo>
                <a:lnTo>
                  <a:pt x="1009650" y="2387600"/>
                </a:lnTo>
                <a:lnTo>
                  <a:pt x="1009650" y="1666875"/>
                </a:lnTo>
                <a:lnTo>
                  <a:pt x="793750" y="952500"/>
                </a:lnTo>
                <a:lnTo>
                  <a:pt x="863600" y="228600"/>
                </a:lnTo>
                <a:cubicBezTo>
                  <a:pt x="864658" y="152400"/>
                  <a:pt x="865717" y="76200"/>
                  <a:pt x="866775" y="0"/>
                </a:cubicBezTo>
                <a:lnTo>
                  <a:pt x="142875" y="6350"/>
                </a:lnTo>
                <a:close/>
              </a:path>
            </a:pathLst>
          </a:custGeom>
          <a:solidFill>
            <a:srgbClr val="ED7D31">
              <a:lumMod val="20000"/>
              <a:lumOff val="80000"/>
            </a:srgbClr>
          </a:solidFill>
          <a:ln w="12700" cap="flat" cmpd="sng" algn="ctr">
            <a:solidFill>
              <a:srgbClr val="4472C4">
                <a:shade val="15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0F5883EF-CDD0-1A41-10DF-0BBFD243A7C3}"/>
              </a:ext>
            </a:extLst>
          </p:cNvPr>
          <p:cNvSpPr/>
          <p:nvPr/>
        </p:nvSpPr>
        <p:spPr>
          <a:xfrm>
            <a:off x="6621447" y="3336798"/>
            <a:ext cx="523876" cy="1392365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9016073D-5AC7-63CA-BB94-601A7BA458AD}"/>
              </a:ext>
            </a:extLst>
          </p:cNvPr>
          <p:cNvSpPr/>
          <p:nvPr/>
        </p:nvSpPr>
        <p:spPr>
          <a:xfrm>
            <a:off x="7157118" y="3336798"/>
            <a:ext cx="523876" cy="1392365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A023D93-C063-9092-6599-74AC9F64F335}"/>
              </a:ext>
            </a:extLst>
          </p:cNvPr>
          <p:cNvCxnSpPr>
            <a:cxnSpLocks/>
          </p:cNvCxnSpPr>
          <p:nvPr/>
        </p:nvCxnSpPr>
        <p:spPr>
          <a:xfrm>
            <a:off x="7148966" y="3892550"/>
            <a:ext cx="0" cy="263817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Rectangle 52">
            <a:extLst>
              <a:ext uri="{FF2B5EF4-FFF2-40B4-BE49-F238E27FC236}">
                <a16:creationId xmlns:a16="http://schemas.microsoft.com/office/drawing/2014/main" id="{AB8FF9A4-D27E-2877-AAA3-8505472DE06A}"/>
              </a:ext>
            </a:extLst>
          </p:cNvPr>
          <p:cNvSpPr/>
          <p:nvPr/>
        </p:nvSpPr>
        <p:spPr>
          <a:xfrm>
            <a:off x="7683069" y="3336796"/>
            <a:ext cx="523876" cy="1392365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045D6C31-2840-58AD-DC29-9DD07F9054AF}"/>
              </a:ext>
            </a:extLst>
          </p:cNvPr>
          <p:cNvCxnSpPr>
            <a:cxnSpLocks/>
          </p:cNvCxnSpPr>
          <p:nvPr/>
        </p:nvCxnSpPr>
        <p:spPr>
          <a:xfrm flipH="1">
            <a:off x="7683069" y="3336796"/>
            <a:ext cx="2041" cy="1388681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>
            <a:extLst>
              <a:ext uri="{FF2B5EF4-FFF2-40B4-BE49-F238E27FC236}">
                <a16:creationId xmlns:a16="http://schemas.microsoft.com/office/drawing/2014/main" id="{BBA1D621-5E63-7956-8EBD-7C175748F5E2}"/>
              </a:ext>
            </a:extLst>
          </p:cNvPr>
          <p:cNvSpPr txBox="1"/>
          <p:nvPr/>
        </p:nvSpPr>
        <p:spPr>
          <a:xfrm>
            <a:off x="7643819" y="3062123"/>
            <a:ext cx="141659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Assumed contact area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30B9BD99-3440-AD25-214E-AA667401D9E8}"/>
              </a:ext>
            </a:extLst>
          </p:cNvPr>
          <p:cNvSpPr txBox="1"/>
          <p:nvPr/>
        </p:nvSpPr>
        <p:spPr>
          <a:xfrm>
            <a:off x="6023975" y="4796263"/>
            <a:ext cx="127925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Actual contact area</a:t>
            </a:r>
          </a:p>
        </p:txBody>
      </p: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4DFEE7C0-C732-F61E-0E06-9115141C9D08}"/>
              </a:ext>
            </a:extLst>
          </p:cNvPr>
          <p:cNvCxnSpPr>
            <a:cxnSpLocks/>
            <a:endCxn id="45" idx="3"/>
          </p:cNvCxnSpPr>
          <p:nvPr/>
        </p:nvCxnSpPr>
        <p:spPr>
          <a:xfrm flipV="1">
            <a:off x="6379575" y="4032981"/>
            <a:ext cx="765748" cy="85820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Straight Arrow Connector 62">
            <a:extLst>
              <a:ext uri="{FF2B5EF4-FFF2-40B4-BE49-F238E27FC236}">
                <a16:creationId xmlns:a16="http://schemas.microsoft.com/office/drawing/2014/main" id="{21B1105D-4C53-8258-565B-F03BCBD641E2}"/>
              </a:ext>
            </a:extLst>
          </p:cNvPr>
          <p:cNvCxnSpPr>
            <a:cxnSpLocks/>
            <a:stCxn id="58" idx="2"/>
          </p:cNvCxnSpPr>
          <p:nvPr/>
        </p:nvCxnSpPr>
        <p:spPr>
          <a:xfrm flipH="1">
            <a:off x="7692968" y="3308344"/>
            <a:ext cx="659148" cy="354451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0139580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E01144-D405-2156-DD02-2877B0AE12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3F11A35C-2FFB-8508-2E0C-9A55CEBA4F6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55069592"/>
              </p:ext>
            </p:extLst>
          </p:nvPr>
        </p:nvGraphicFramePr>
        <p:xfrm>
          <a:off x="98026" y="1791007"/>
          <a:ext cx="4579652" cy="29883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B4B8104A-7E10-0827-8759-B84EC401AEC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910515"/>
              </p:ext>
            </p:extLst>
          </p:nvPr>
        </p:nvGraphicFramePr>
        <p:xfrm>
          <a:off x="4584656" y="1800086"/>
          <a:ext cx="4450897" cy="32146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6E04BC7D-8595-86CA-9EA4-BC212A5598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11</a:t>
            </a:fld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C51107F-5461-8186-FFD1-A0535D557F81}"/>
              </a:ext>
            </a:extLst>
          </p:cNvPr>
          <p:cNvSpPr txBox="1"/>
          <p:nvPr/>
        </p:nvSpPr>
        <p:spPr>
          <a:xfrm>
            <a:off x="91085" y="1098394"/>
            <a:ext cx="75071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REBCO tapes have an uneven profile – they are not perfectly flat as assumed for simulations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C02109E-8D6E-FC20-D7E8-C8E5FCEC061A}"/>
              </a:ext>
            </a:extLst>
          </p:cNvPr>
          <p:cNvSpPr txBox="1"/>
          <p:nvPr/>
        </p:nvSpPr>
        <p:spPr>
          <a:xfrm>
            <a:off x="9239014" y="1421559"/>
            <a:ext cx="2854960" cy="32008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u="sng" dirty="0"/>
              <a:t>Penalty method </a:t>
            </a:r>
            <a:br>
              <a:rPr lang="en-US" sz="2000" b="1" u="sng" dirty="0"/>
            </a:br>
            <a:r>
              <a:rPr lang="en-US" sz="2000" b="1" u="sng" dirty="0"/>
              <a:t>with gap offset</a:t>
            </a:r>
            <a:endParaRPr lang="en-US" sz="20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For more information on this topic, please refer to my colleague, </a:t>
            </a:r>
            <a:r>
              <a:rPr lang="en-US" b="1" u="sng" dirty="0">
                <a:solidFill>
                  <a:srgbClr val="FF0000"/>
                </a:solidFill>
              </a:rPr>
              <a:t>Dr. Yu </a:t>
            </a:r>
            <a:r>
              <a:rPr lang="en-US" b="1" u="sng" dirty="0" err="1">
                <a:solidFill>
                  <a:srgbClr val="FF0000"/>
                </a:solidFill>
              </a:rPr>
              <a:t>Suetomi’s</a:t>
            </a:r>
            <a:r>
              <a:rPr lang="en-US" b="1" u="sng" dirty="0">
                <a:solidFill>
                  <a:srgbClr val="FF0000"/>
                </a:solidFill>
              </a:rPr>
              <a:t> talk: Screening current induced stress and strain analysis considering thickness variation along the width of  REBCO tape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EA54EBCE-013D-D6EC-734C-6B52EB79C054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9050394-A790-A7A7-4F8C-5D7AB0DEC480}"/>
                </a:ext>
              </a:extLst>
            </p:cNvPr>
            <p:cNvSpPr txBox="1"/>
            <p:nvPr/>
          </p:nvSpPr>
          <p:spPr>
            <a:xfrm>
              <a:off x="847155" y="42886"/>
              <a:ext cx="10376427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Macroscopic profile distribution on REBCO tapes</a:t>
              </a:r>
            </a:p>
          </p:txBody>
        </p:sp>
        <p:pic>
          <p:nvPicPr>
            <p:cNvPr id="24" name="Picture 23" descr="NSF logo.jpg">
              <a:extLst>
                <a:ext uri="{FF2B5EF4-FFF2-40B4-BE49-F238E27FC236}">
                  <a16:creationId xmlns:a16="http://schemas.microsoft.com/office/drawing/2014/main" id="{5C1DADF0-BC6C-392D-3A62-93379B85FF6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25" name="Picture 24" descr="NationalMagLab_FullNameLogo.png">
              <a:extLst>
                <a:ext uri="{FF2B5EF4-FFF2-40B4-BE49-F238E27FC236}">
                  <a16:creationId xmlns:a16="http://schemas.microsoft.com/office/drawing/2014/main" id="{38CD6B35-7C33-25D5-CF4A-AE7C6E9E947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567D4C13-AFC6-51BB-B79D-5D6C4E4004D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CF4D6C5D-4BBF-F563-BAA4-7AAC2501447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4170" y="5910873"/>
            <a:ext cx="6163347" cy="885391"/>
          </a:xfrm>
          <a:prstGeom prst="rect">
            <a:avLst/>
          </a:prstGeom>
        </p:spPr>
      </p:pic>
      <p:sp>
        <p:nvSpPr>
          <p:cNvPr id="30" name="Right Brace 29">
            <a:extLst>
              <a:ext uri="{FF2B5EF4-FFF2-40B4-BE49-F238E27FC236}">
                <a16:creationId xmlns:a16="http://schemas.microsoft.com/office/drawing/2014/main" id="{DDE8FCA5-AFA7-8140-B45A-066AF1173910}"/>
              </a:ext>
            </a:extLst>
          </p:cNvPr>
          <p:cNvSpPr/>
          <p:nvPr/>
        </p:nvSpPr>
        <p:spPr>
          <a:xfrm rot="16200000">
            <a:off x="2559696" y="3368880"/>
            <a:ext cx="491120" cy="4450898"/>
          </a:xfrm>
          <a:prstGeom prst="rightBrac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C5BB568B-EF60-97FE-6305-2774C71C6162}"/>
              </a:ext>
            </a:extLst>
          </p:cNvPr>
          <p:cNvSpPr txBox="1"/>
          <p:nvPr/>
        </p:nvSpPr>
        <p:spPr>
          <a:xfrm>
            <a:off x="2461258" y="5005499"/>
            <a:ext cx="36347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Applied to REBCO tapes in the winding pack</a:t>
            </a:r>
          </a:p>
        </p:txBody>
      </p:sp>
    </p:spTree>
    <p:extLst>
      <p:ext uri="{BB962C8B-B14F-4D97-AF65-F5344CB8AC3E}">
        <p14:creationId xmlns:p14="http://schemas.microsoft.com/office/powerpoint/2010/main" val="97992655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E2F9FD-8A97-F612-CC64-D0ABE59BA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1FB4E3F0-5124-F53F-9619-E8D6B8398F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96692" y="2350825"/>
            <a:ext cx="3636761" cy="199127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04F64EA-6CBF-4507-C5D5-B91353D7522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38147" y="1040434"/>
            <a:ext cx="3753853" cy="1405186"/>
          </a:xfrm>
          <a:prstGeom prst="rect">
            <a:avLst/>
          </a:prstGeom>
        </p:spPr>
      </p:pic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1AE2769-31BC-E8B8-143D-99A635E23F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12</a:t>
            </a:fld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A6E1E25-86F4-353E-882D-197C78722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5203" y="3851890"/>
            <a:ext cx="3093218" cy="2987467"/>
          </a:xfrm>
          <a:prstGeom prst="rect">
            <a:avLst/>
          </a:prstGeom>
        </p:spPr>
      </p:pic>
      <p:sp>
        <p:nvSpPr>
          <p:cNvPr id="8" name="Arrow: Right 7">
            <a:extLst>
              <a:ext uri="{FF2B5EF4-FFF2-40B4-BE49-F238E27FC236}">
                <a16:creationId xmlns:a16="http://schemas.microsoft.com/office/drawing/2014/main" id="{33740E63-5132-0BC1-70E3-E2C758B7F388}"/>
              </a:ext>
            </a:extLst>
          </p:cNvPr>
          <p:cNvSpPr/>
          <p:nvPr/>
        </p:nvSpPr>
        <p:spPr>
          <a:xfrm>
            <a:off x="3266969" y="5113276"/>
            <a:ext cx="1779406" cy="308956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84F8F088-CFEE-C400-9052-1F869587849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13348" y="5865852"/>
            <a:ext cx="2079242" cy="55446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22F47612-DD10-FBB5-EA38-B681670E7B28}"/>
              </a:ext>
            </a:extLst>
          </p:cNvPr>
          <p:cNvSpPr txBox="1"/>
          <p:nvPr/>
        </p:nvSpPr>
        <p:spPr>
          <a:xfrm>
            <a:off x="8610600" y="4612408"/>
            <a:ext cx="329264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1" u="sng" dirty="0"/>
              <a:t>Compressibility model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/>
              <a:t>Fitted to experimental data in the above study by </a:t>
            </a:r>
            <a:r>
              <a:rPr lang="en-US" dirty="0" err="1"/>
              <a:t>Yufan</a:t>
            </a:r>
            <a:r>
              <a:rPr lang="en-US" dirty="0"/>
              <a:t> Yan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3C67E0D-0ECB-EDF9-965A-DFE08A0D03BD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599BCBD-E7D3-3026-4BBE-8FE488953AC4}"/>
                </a:ext>
              </a:extLst>
            </p:cNvPr>
            <p:cNvSpPr txBox="1"/>
            <p:nvPr/>
          </p:nvSpPr>
          <p:spPr>
            <a:xfrm>
              <a:off x="847156" y="42886"/>
              <a:ext cx="1004543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Microscopic roughness on stainless steel tapes</a:t>
              </a:r>
            </a:p>
          </p:txBody>
        </p:sp>
        <p:pic>
          <p:nvPicPr>
            <p:cNvPr id="23" name="Picture 22" descr="NSF logo.jpg">
              <a:extLst>
                <a:ext uri="{FF2B5EF4-FFF2-40B4-BE49-F238E27FC236}">
                  <a16:creationId xmlns:a16="http://schemas.microsoft.com/office/drawing/2014/main" id="{F2E53791-7BB5-0475-C1C8-55E43B83307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24" name="Picture 23" descr="NationalMagLab_FullNameLogo.png">
              <a:extLst>
                <a:ext uri="{FF2B5EF4-FFF2-40B4-BE49-F238E27FC236}">
                  <a16:creationId xmlns:a16="http://schemas.microsoft.com/office/drawing/2014/main" id="{9ADC2F19-012B-AA1F-717B-38B9692E6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C1E6AF09-8684-79C6-ED06-3AE667FF489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C1B7D9DF-9F1F-8314-537E-70157693AE99}"/>
              </a:ext>
            </a:extLst>
          </p:cNvPr>
          <p:cNvSpPr txBox="1"/>
          <p:nvPr/>
        </p:nvSpPr>
        <p:spPr>
          <a:xfrm>
            <a:off x="91085" y="1098394"/>
            <a:ext cx="75071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SS tapes have an uneven profile – they are not perfectly flat as assumed for simulations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851F9CA-E234-776B-3279-EFBDBB62B8A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94170" y="2365362"/>
            <a:ext cx="6163347" cy="885391"/>
          </a:xfrm>
          <a:prstGeom prst="rect">
            <a:avLst/>
          </a:prstGeom>
        </p:spPr>
      </p:pic>
      <p:sp>
        <p:nvSpPr>
          <p:cNvPr id="6" name="Right Brace 5">
            <a:extLst>
              <a:ext uri="{FF2B5EF4-FFF2-40B4-BE49-F238E27FC236}">
                <a16:creationId xmlns:a16="http://schemas.microsoft.com/office/drawing/2014/main" id="{29B4C5FC-0BCB-4A98-A3AD-70B6FDD791A7}"/>
              </a:ext>
            </a:extLst>
          </p:cNvPr>
          <p:cNvSpPr/>
          <p:nvPr/>
        </p:nvSpPr>
        <p:spPr>
          <a:xfrm rot="16200000">
            <a:off x="5518698" y="1464210"/>
            <a:ext cx="448549" cy="1353754"/>
          </a:xfrm>
          <a:prstGeom prst="rightBrac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6B5F7FB-A44B-9934-7740-4E5B839657C8}"/>
              </a:ext>
            </a:extLst>
          </p:cNvPr>
          <p:cNvSpPr txBox="1"/>
          <p:nvPr/>
        </p:nvSpPr>
        <p:spPr>
          <a:xfrm>
            <a:off x="5213541" y="1579559"/>
            <a:ext cx="27588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Applied to SS over-banding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7327397F-9BC8-807C-6426-AE0D5195E6AB}"/>
                  </a:ext>
                </a:extLst>
              </p:cNvPr>
              <p:cNvSpPr txBox="1"/>
              <p:nvPr/>
            </p:nvSpPr>
            <p:spPr>
              <a:xfrm>
                <a:off x="5046374" y="3607248"/>
                <a:ext cx="3093218" cy="11340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Wingdings" panose="05000000000000000000" pitchFamily="2" charset="2"/>
                  <a:buChar char="q"/>
                </a:pPr>
                <a:r>
                  <a:rPr lang="en-US" sz="1600" dirty="0"/>
                  <a:t>Penalty Method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𝑝</m:t>
                      </m:r>
                      <m:r>
                        <a:rPr lang="en-US" sz="16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begChr m:val="{"/>
                          <m:endChr m:val=""/>
                          <m:ctrlPr>
                            <a:rPr lang="en-US" sz="1600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eqArr>
                            <m:eqArrPr>
                              <m:ctrlPr>
                                <a:rPr lang="en-US" sz="1600" b="0" i="1" smtClean="0">
                                  <a:latin typeface="Cambria Math" panose="02040503050406030204" pitchFamily="18" charset="0"/>
                                </a:rPr>
                              </m:ctrlPr>
                            </m:eqArrPr>
                            <m:e>
                              <m:r>
                                <a:rPr lang="en-US" sz="1600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  <m:r>
                                <a:rPr lang="en-US" sz="1600" b="0" i="1" smtClean="0">
                                  <a:latin typeface="Cambria Math" panose="02040503050406030204" pitchFamily="18" charset="0"/>
                                </a:rPr>
                                <m:t>𝑘</m:t>
                              </m:r>
                              <m:sSub>
                                <m:sSubPr>
                                  <m:ctrlPr>
                                    <a:rPr lang="en-US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600" b="0" i="1" smtClean="0">
                                      <a:latin typeface="Cambria Math" panose="02040503050406030204" pitchFamily="18" charset="0"/>
                                    </a:rPr>
                                    <m:t>𝑔</m:t>
                                  </m:r>
                                </m:e>
                                <m:sub>
                                  <m:r>
                                    <a:rPr lang="en-US" sz="1600" b="0" i="1" smtClean="0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  <m:r>
                                <a:rPr lang="en-US" sz="1600" b="0" i="1" smtClean="0">
                                  <a:latin typeface="Cambria Math" panose="02040503050406030204" pitchFamily="18" charset="0"/>
                                </a:rPr>
                                <m:t>,  </m:t>
                              </m:r>
                              <m:sSub>
                                <m:sSubPr>
                                  <m:ctrlPr>
                                    <a:rPr lang="en-US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600" b="0" i="1" smtClean="0">
                                      <a:latin typeface="Cambria Math" panose="02040503050406030204" pitchFamily="18" charset="0"/>
                                    </a:rPr>
                                    <m:t>𝑔</m:t>
                                  </m:r>
                                </m:e>
                                <m:sub>
                                  <m:r>
                                    <a:rPr lang="en-US" sz="1600" b="0" i="1" smtClean="0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  <m:r>
                                <a:rPr lang="en-US" sz="1600" b="0" i="1" smtClean="0">
                                  <a:latin typeface="Cambria Math" panose="02040503050406030204" pitchFamily="18" charset="0"/>
                                </a:rPr>
                                <m:t>&lt;0</m:t>
                              </m:r>
                            </m:e>
                            <m:e>
                              <m:r>
                                <a:rPr lang="en-US" sz="1600" b="0" i="1" smtClean="0">
                                  <a:latin typeface="Cambria Math" panose="02040503050406030204" pitchFamily="18" charset="0"/>
                                </a:rPr>
                                <m:t>&amp;0,  </m:t>
                              </m:r>
                              <m:sSub>
                                <m:sSubPr>
                                  <m:ctrlPr>
                                    <a:rPr lang="en-US" sz="16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en-US" sz="1600" b="0" i="1" smtClean="0">
                                      <a:latin typeface="Cambria Math" panose="02040503050406030204" pitchFamily="18" charset="0"/>
                                    </a:rPr>
                                    <m:t>𝑔</m:t>
                                  </m:r>
                                </m:e>
                                <m:sub>
                                  <m:r>
                                    <a:rPr lang="en-US" sz="1600" b="0" i="1" smtClean="0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b>
                              </m:sSub>
                              <m:r>
                                <a:rPr lang="en-US" sz="1600" b="0" i="1" smtClean="0">
                                  <a:latin typeface="Cambria Math" panose="02040503050406030204" pitchFamily="18" charset="0"/>
                                </a:rPr>
                                <m:t>≥0</m:t>
                              </m:r>
                            </m:e>
                          </m:eqArr>
                        </m:e>
                      </m:d>
                    </m:oMath>
                  </m:oMathPara>
                </a14:m>
                <a:endParaRPr lang="en-US" sz="1600" dirty="0"/>
              </a:p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𝑔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r>
                  <a:rPr lang="en-US" sz="1600" dirty="0"/>
                  <a:t>=gap distance, </a:t>
                </a:r>
                <a14:m>
                  <m:oMath xmlns:m="http://schemas.openxmlformats.org/officeDocument/2006/math">
                    <m:r>
                      <a:rPr lang="en-US" sz="1600" i="1">
                        <a:latin typeface="Cambria Math" panose="02040503050406030204" pitchFamily="18" charset="0"/>
                      </a:rPr>
                      <m:t>𝑘</m:t>
                    </m:r>
                  </m:oMath>
                </a14:m>
                <a:r>
                  <a:rPr lang="en-US" sz="1600" dirty="0"/>
                  <a:t>=penalty factor</a:t>
                </a:r>
              </a:p>
            </p:txBody>
          </p:sp>
        </mc:Choice>
        <mc:Fallback xmlns=""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7327397F-9BC8-807C-6426-AE0D5195E6A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46374" y="3607248"/>
                <a:ext cx="3093218" cy="1134028"/>
              </a:xfrm>
              <a:prstGeom prst="rect">
                <a:avLst/>
              </a:prstGeom>
              <a:blipFill>
                <a:blip r:embed="rId10"/>
                <a:stretch>
                  <a:fillRect l="-789" t="-1613" b="-64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Rectangle 13">
            <a:extLst>
              <a:ext uri="{FF2B5EF4-FFF2-40B4-BE49-F238E27FC236}">
                <a16:creationId xmlns:a16="http://schemas.microsoft.com/office/drawing/2014/main" id="{5EB2487B-5DE1-0576-8D1E-6AA3AEB98F12}"/>
              </a:ext>
            </a:extLst>
          </p:cNvPr>
          <p:cNvSpPr/>
          <p:nvPr/>
        </p:nvSpPr>
        <p:spPr>
          <a:xfrm rot="16200000">
            <a:off x="5667318" y="5400773"/>
            <a:ext cx="1851323" cy="716281"/>
          </a:xfrm>
          <a:prstGeom prst="rect">
            <a:avLst/>
          </a:prstGeom>
          <a:solidFill>
            <a:schemeClr val="bg2">
              <a:lumMod val="50000"/>
              <a:alpha val="50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60B36DAA-9E4A-EA26-FDF4-514823EFD286}"/>
              </a:ext>
            </a:extLst>
          </p:cNvPr>
          <p:cNvSpPr/>
          <p:nvPr/>
        </p:nvSpPr>
        <p:spPr>
          <a:xfrm rot="16200000">
            <a:off x="6171034" y="5400773"/>
            <a:ext cx="1851323" cy="716282"/>
          </a:xfrm>
          <a:prstGeom prst="rect">
            <a:avLst/>
          </a:prstGeom>
          <a:solidFill>
            <a:schemeClr val="bg2">
              <a:lumMod val="50000"/>
              <a:alpha val="50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D0DFF343-2D8E-1D1F-325F-9BE481A217AB}"/>
              </a:ext>
            </a:extLst>
          </p:cNvPr>
          <p:cNvCxnSpPr/>
          <p:nvPr/>
        </p:nvCxnSpPr>
        <p:spPr>
          <a:xfrm>
            <a:off x="6738554" y="5499913"/>
            <a:ext cx="212569" cy="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7FC4D2EE-E4E4-07A9-812B-E207CB335ECD}"/>
              </a:ext>
            </a:extLst>
          </p:cNvPr>
          <p:cNvCxnSpPr/>
          <p:nvPr/>
        </p:nvCxnSpPr>
        <p:spPr>
          <a:xfrm flipH="1">
            <a:off x="6738554" y="5495409"/>
            <a:ext cx="212569" cy="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5F2961E4-E5F4-1A27-ECC9-4FAC9D0BFE98}"/>
                  </a:ext>
                </a:extLst>
              </p:cNvPr>
              <p:cNvSpPr txBox="1"/>
              <p:nvPr/>
            </p:nvSpPr>
            <p:spPr>
              <a:xfrm>
                <a:off x="6790825" y="5345623"/>
                <a:ext cx="824311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050" i="1" smtClean="0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sz="10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𝑔</m:t>
                          </m:r>
                        </m:e>
                        <m:sub>
                          <m:r>
                            <a:rPr lang="en-US" sz="1050" i="1">
                              <a:solidFill>
                                <a:srgbClr val="FF0000"/>
                              </a:solidFill>
                              <a:latin typeface="Cambria Math" panose="02040503050406030204" pitchFamily="18" charset="0"/>
                            </a:rPr>
                            <m:t>𝑛</m:t>
                          </m:r>
                        </m:sub>
                      </m:sSub>
                      <m:r>
                        <a:rPr lang="en-US" sz="1050" i="1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&lt;0</m:t>
                      </m:r>
                    </m:oMath>
                  </m:oMathPara>
                </a14:m>
                <a:endParaRPr lang="en-US" sz="1050" dirty="0"/>
              </a:p>
            </p:txBody>
          </p:sp>
        </mc:Choice>
        <mc:Fallback xmlns=""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5F2961E4-E5F4-1A27-ECC9-4FAC9D0BFE9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90825" y="5345623"/>
                <a:ext cx="824311" cy="253916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7EA14571-9543-9702-D931-ED30931E07B2}"/>
              </a:ext>
            </a:extLst>
          </p:cNvPr>
          <p:cNvCxnSpPr/>
          <p:nvPr/>
        </p:nvCxnSpPr>
        <p:spPr>
          <a:xfrm>
            <a:off x="7004394" y="5023438"/>
            <a:ext cx="19858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9959E839-D818-B4C3-83B7-D872C9494B52}"/>
              </a:ext>
            </a:extLst>
          </p:cNvPr>
          <p:cNvCxnSpPr/>
          <p:nvPr/>
        </p:nvCxnSpPr>
        <p:spPr>
          <a:xfrm>
            <a:off x="7019369" y="5267754"/>
            <a:ext cx="19858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6186388E-7544-4BA7-4A83-2633F3013207}"/>
              </a:ext>
            </a:extLst>
          </p:cNvPr>
          <p:cNvCxnSpPr/>
          <p:nvPr/>
        </p:nvCxnSpPr>
        <p:spPr>
          <a:xfrm>
            <a:off x="7019369" y="5763662"/>
            <a:ext cx="19858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6FFD807D-F79D-5251-5580-4DA346D52028}"/>
              </a:ext>
            </a:extLst>
          </p:cNvPr>
          <p:cNvCxnSpPr/>
          <p:nvPr/>
        </p:nvCxnSpPr>
        <p:spPr>
          <a:xfrm>
            <a:off x="7019369" y="6022395"/>
            <a:ext cx="19858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5AC4C7B2-2DE3-D936-8466-A24B107A451F}"/>
              </a:ext>
            </a:extLst>
          </p:cNvPr>
          <p:cNvCxnSpPr>
            <a:cxnSpLocks/>
          </p:cNvCxnSpPr>
          <p:nvPr/>
        </p:nvCxnSpPr>
        <p:spPr>
          <a:xfrm>
            <a:off x="7019369" y="6256565"/>
            <a:ext cx="19858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>
            <a:extLst>
              <a:ext uri="{FF2B5EF4-FFF2-40B4-BE49-F238E27FC236}">
                <a16:creationId xmlns:a16="http://schemas.microsoft.com/office/drawing/2014/main" id="{C4E7062E-32B7-DB08-E5FC-183108C15B05}"/>
              </a:ext>
            </a:extLst>
          </p:cNvPr>
          <p:cNvCxnSpPr>
            <a:cxnSpLocks/>
          </p:cNvCxnSpPr>
          <p:nvPr/>
        </p:nvCxnSpPr>
        <p:spPr>
          <a:xfrm flipH="1">
            <a:off x="6496539" y="6256565"/>
            <a:ext cx="1897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75DF30CE-9164-563B-2F72-BA2185DA8740}"/>
              </a:ext>
            </a:extLst>
          </p:cNvPr>
          <p:cNvCxnSpPr>
            <a:cxnSpLocks/>
          </p:cNvCxnSpPr>
          <p:nvPr/>
        </p:nvCxnSpPr>
        <p:spPr>
          <a:xfrm flipH="1">
            <a:off x="6496540" y="6022395"/>
            <a:ext cx="1897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>
            <a:extLst>
              <a:ext uri="{FF2B5EF4-FFF2-40B4-BE49-F238E27FC236}">
                <a16:creationId xmlns:a16="http://schemas.microsoft.com/office/drawing/2014/main" id="{616BE594-AF87-1047-22E5-2B36FE5BE984}"/>
              </a:ext>
            </a:extLst>
          </p:cNvPr>
          <p:cNvCxnSpPr>
            <a:cxnSpLocks/>
          </p:cNvCxnSpPr>
          <p:nvPr/>
        </p:nvCxnSpPr>
        <p:spPr>
          <a:xfrm flipH="1">
            <a:off x="6496540" y="5763906"/>
            <a:ext cx="1897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>
            <a:extLst>
              <a:ext uri="{FF2B5EF4-FFF2-40B4-BE49-F238E27FC236}">
                <a16:creationId xmlns:a16="http://schemas.microsoft.com/office/drawing/2014/main" id="{D6870DD2-714E-3696-8E15-AD2410B21962}"/>
              </a:ext>
            </a:extLst>
          </p:cNvPr>
          <p:cNvCxnSpPr>
            <a:cxnSpLocks/>
          </p:cNvCxnSpPr>
          <p:nvPr/>
        </p:nvCxnSpPr>
        <p:spPr>
          <a:xfrm flipH="1">
            <a:off x="6496540" y="5495409"/>
            <a:ext cx="1897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A77B2150-72D5-35C4-211D-3E35A791A343}"/>
              </a:ext>
            </a:extLst>
          </p:cNvPr>
          <p:cNvCxnSpPr>
            <a:cxnSpLocks/>
          </p:cNvCxnSpPr>
          <p:nvPr/>
        </p:nvCxnSpPr>
        <p:spPr>
          <a:xfrm flipH="1">
            <a:off x="6496541" y="5267754"/>
            <a:ext cx="1897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4948290D-F4F6-687D-524B-13662BC6C07F}"/>
              </a:ext>
            </a:extLst>
          </p:cNvPr>
          <p:cNvCxnSpPr>
            <a:cxnSpLocks/>
          </p:cNvCxnSpPr>
          <p:nvPr/>
        </p:nvCxnSpPr>
        <p:spPr>
          <a:xfrm flipH="1">
            <a:off x="6496542" y="5023438"/>
            <a:ext cx="1897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85A88243-2501-9C9D-B33D-BAD758DD2D4A}"/>
              </a:ext>
            </a:extLst>
          </p:cNvPr>
          <p:cNvCxnSpPr>
            <a:cxnSpLocks/>
          </p:cNvCxnSpPr>
          <p:nvPr/>
        </p:nvCxnSpPr>
        <p:spPr>
          <a:xfrm flipH="1">
            <a:off x="6496538" y="6489952"/>
            <a:ext cx="18974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CF2BE7B2-884B-A41F-3FA5-14FF415B4759}"/>
              </a:ext>
            </a:extLst>
          </p:cNvPr>
          <p:cNvCxnSpPr>
            <a:cxnSpLocks/>
          </p:cNvCxnSpPr>
          <p:nvPr/>
        </p:nvCxnSpPr>
        <p:spPr>
          <a:xfrm>
            <a:off x="7004394" y="6489952"/>
            <a:ext cx="198586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4986E81C-B849-5C1B-8DBF-DD04EC2B6572}"/>
                  </a:ext>
                </a:extLst>
              </p:cNvPr>
              <p:cNvSpPr txBox="1"/>
              <p:nvPr/>
            </p:nvSpPr>
            <p:spPr>
              <a:xfrm>
                <a:off x="6279180" y="5076497"/>
                <a:ext cx="189743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1200" i="1" smtClean="0">
                          <a:solidFill>
                            <a:schemeClr val="accent1"/>
                          </a:solidFill>
                          <a:latin typeface="Cambria Math" panose="02040503050406030204" pitchFamily="18" charset="0"/>
                        </a:rPr>
                        <m:t>𝑝</m:t>
                      </m:r>
                    </m:oMath>
                  </m:oMathPara>
                </a14:m>
                <a:endParaRPr lang="en-US" sz="1200" dirty="0">
                  <a:solidFill>
                    <a:schemeClr val="accent1"/>
                  </a:solidFill>
                </a:endParaRPr>
              </a:p>
            </p:txBody>
          </p:sp>
        </mc:Choice>
        <mc:Fallback xmlns=""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4986E81C-B849-5C1B-8DBF-DD04EC2B657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79180" y="5076497"/>
                <a:ext cx="189743" cy="276999"/>
              </a:xfrm>
              <a:prstGeom prst="rect">
                <a:avLst/>
              </a:prstGeom>
              <a:blipFill>
                <a:blip r:embed="rId12"/>
                <a:stretch>
                  <a:fillRect r="-225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8580285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69EBD38E-1798-93EC-4329-D3C0D73467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13</a:t>
            </a:fld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35B14D6-082D-3015-E799-EEF85A125110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E0ACD59E-46AD-27B9-0AC6-302CBB356E6B}"/>
                </a:ext>
              </a:extLst>
            </p:cNvPr>
            <p:cNvSpPr txBox="1"/>
            <p:nvPr/>
          </p:nvSpPr>
          <p:spPr>
            <a:xfrm>
              <a:off x="847156" y="42886"/>
              <a:ext cx="1004543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Gap offset applied to REBCO + compressibility model applied to over-banding</a:t>
              </a:r>
            </a:p>
            <a:p>
              <a:r>
                <a:rPr lang="en-US" sz="2400" dirty="0"/>
                <a:t>Disk 1</a:t>
              </a:r>
            </a:p>
          </p:txBody>
        </p:sp>
        <p:pic>
          <p:nvPicPr>
            <p:cNvPr id="6" name="Picture 5" descr="NSF logo.jpg">
              <a:extLst>
                <a:ext uri="{FF2B5EF4-FFF2-40B4-BE49-F238E27FC236}">
                  <a16:creationId xmlns:a16="http://schemas.microsoft.com/office/drawing/2014/main" id="{A6427024-70C3-3B89-0E62-90F9AC2E1D6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7" name="Picture 6" descr="NationalMagLab_FullNameLogo.png">
              <a:extLst>
                <a:ext uri="{FF2B5EF4-FFF2-40B4-BE49-F238E27FC236}">
                  <a16:creationId xmlns:a16="http://schemas.microsoft.com/office/drawing/2014/main" id="{9C737935-1868-88E3-D268-56B1D29BF0C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5D002627-49A4-46DD-A7F7-0B08540FE18B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0AFF3362-2120-ACF8-8BC9-7611B9AA645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45093334"/>
              </p:ext>
            </p:extLst>
          </p:nvPr>
        </p:nvGraphicFramePr>
        <p:xfrm>
          <a:off x="1081408" y="1048169"/>
          <a:ext cx="5699621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E585759F-FDC1-0DDA-3D87-B9F7C54C10F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16796661"/>
              </p:ext>
            </p:extLst>
          </p:nvPr>
        </p:nvGraphicFramePr>
        <p:xfrm>
          <a:off x="1221226" y="3760343"/>
          <a:ext cx="5559803" cy="30547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12" name="Picture 11">
            <a:extLst>
              <a:ext uri="{FF2B5EF4-FFF2-40B4-BE49-F238E27FC236}">
                <a16:creationId xmlns:a16="http://schemas.microsoft.com/office/drawing/2014/main" id="{36BC4D90-7408-D016-F3BE-2E87408E995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2389035" y="1130240"/>
            <a:ext cx="5272038" cy="707278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3EF8D7B5-389E-D9EE-B27B-15B7246BCEF4}"/>
              </a:ext>
            </a:extLst>
          </p:cNvPr>
          <p:cNvSpPr txBox="1"/>
          <p:nvPr/>
        </p:nvSpPr>
        <p:spPr>
          <a:xfrm>
            <a:off x="6794259" y="4606377"/>
            <a:ext cx="5306689" cy="23391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C00000"/>
                </a:solidFill>
              </a:rPr>
              <a:t>Penalty method with gap offset decreases inboard and outboard strain in disk 1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C00000"/>
                </a:solidFill>
              </a:rPr>
              <a:t>REBCO used in disk 1 has a large thickness variation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C00000"/>
                </a:solidFill>
              </a:rPr>
              <a:t>The application of the compressibility model on the stainless steel over-banding decreases simulated inboard and outboard strain.</a:t>
            </a:r>
          </a:p>
          <a:p>
            <a:endParaRPr lang="en-US" sz="2000" dirty="0">
              <a:solidFill>
                <a:srgbClr val="C00000"/>
              </a:solidFill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3A1473A2-376E-66A6-53EB-6B2AB8B9CD89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r="47486" b="5377"/>
          <a:stretch>
            <a:fillRect/>
          </a:stretch>
        </p:blipFill>
        <p:spPr>
          <a:xfrm>
            <a:off x="9718726" y="1266544"/>
            <a:ext cx="2305332" cy="1367360"/>
          </a:xfrm>
          <a:prstGeom prst="rect">
            <a:avLst/>
          </a:prstGeom>
          <a:ln w="28575">
            <a:solidFill>
              <a:srgbClr val="C00000"/>
            </a:solidFill>
          </a:ln>
        </p:spPr>
      </p:pic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A5B1EF41-2EBC-320D-015E-D138F8E50110}"/>
              </a:ext>
            </a:extLst>
          </p:cNvPr>
          <p:cNvCxnSpPr>
            <a:cxnSpLocks/>
          </p:cNvCxnSpPr>
          <p:nvPr/>
        </p:nvCxnSpPr>
        <p:spPr>
          <a:xfrm>
            <a:off x="6564628" y="2232351"/>
            <a:ext cx="0" cy="40252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45F0DE2C-C6AB-0F74-2E69-E7BDB4F0C071}"/>
              </a:ext>
            </a:extLst>
          </p:cNvPr>
          <p:cNvCxnSpPr>
            <a:cxnSpLocks/>
          </p:cNvCxnSpPr>
          <p:nvPr/>
        </p:nvCxnSpPr>
        <p:spPr>
          <a:xfrm>
            <a:off x="6564628" y="4800108"/>
            <a:ext cx="0" cy="38138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1">
            <a:extLst>
              <a:ext uri="{FF2B5EF4-FFF2-40B4-BE49-F238E27FC236}">
                <a16:creationId xmlns:a16="http://schemas.microsoft.com/office/drawing/2014/main" id="{09C7E68F-506C-9B78-8DF9-DDD00A813C8B}"/>
              </a:ext>
            </a:extLst>
          </p:cNvPr>
          <p:cNvGrpSpPr/>
          <p:nvPr/>
        </p:nvGrpSpPr>
        <p:grpSpPr>
          <a:xfrm>
            <a:off x="146744" y="1594047"/>
            <a:ext cx="755213" cy="4786363"/>
            <a:chOff x="7021994" y="1714333"/>
            <a:chExt cx="739879" cy="4689174"/>
          </a:xfrm>
        </p:grpSpPr>
        <p:pic>
          <p:nvPicPr>
            <p:cNvPr id="11" name="Picture 10" descr="A screenshot of a graph&#10;&#10;Description automatically generated">
              <a:extLst>
                <a:ext uri="{FF2B5EF4-FFF2-40B4-BE49-F238E27FC236}">
                  <a16:creationId xmlns:a16="http://schemas.microsoft.com/office/drawing/2014/main" id="{C5488FA2-A3A9-E6D3-407E-2F15A3D394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48" t="19354" r="81263" b="2308"/>
            <a:stretch>
              <a:fillRect/>
            </a:stretch>
          </p:blipFill>
          <p:spPr bwMode="auto">
            <a:xfrm>
              <a:off x="7024813" y="1714333"/>
              <a:ext cx="737060" cy="468917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</p:pic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7CE1BC9-1641-E764-A5A4-3399DDE47C61}"/>
                </a:ext>
              </a:extLst>
            </p:cNvPr>
            <p:cNvSpPr/>
            <p:nvPr/>
          </p:nvSpPr>
          <p:spPr>
            <a:xfrm>
              <a:off x="7021994" y="1874520"/>
              <a:ext cx="739879" cy="125994"/>
            </a:xfrm>
            <a:prstGeom prst="rect">
              <a:avLst/>
            </a:prstGeom>
            <a:solidFill>
              <a:srgbClr val="FFFF00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C36D5B7C-14B5-48A2-54EE-D9E9FE5296DF}"/>
              </a:ext>
            </a:extLst>
          </p:cNvPr>
          <p:cNvSpPr txBox="1"/>
          <p:nvPr/>
        </p:nvSpPr>
        <p:spPr>
          <a:xfrm>
            <a:off x="146744" y="1126593"/>
            <a:ext cx="9144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Disk 1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EC8A6F91-9922-B400-0C90-A5C7994E7448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51335" r="1"/>
          <a:stretch>
            <a:fillRect/>
          </a:stretch>
        </p:blipFill>
        <p:spPr>
          <a:xfrm>
            <a:off x="7334511" y="1594047"/>
            <a:ext cx="1115901" cy="597837"/>
          </a:xfrm>
          <a:prstGeom prst="rect">
            <a:avLst/>
          </a:prstGeom>
        </p:spPr>
      </p:pic>
      <p:sp>
        <p:nvSpPr>
          <p:cNvPr id="64" name="Rectangle 63">
            <a:extLst>
              <a:ext uri="{FF2B5EF4-FFF2-40B4-BE49-F238E27FC236}">
                <a16:creationId xmlns:a16="http://schemas.microsoft.com/office/drawing/2014/main" id="{6A84B8D0-C6A2-E133-F2EA-93893552D361}"/>
              </a:ext>
            </a:extLst>
          </p:cNvPr>
          <p:cNvSpPr/>
          <p:nvPr/>
        </p:nvSpPr>
        <p:spPr>
          <a:xfrm>
            <a:off x="8440887" y="1650201"/>
            <a:ext cx="119520" cy="211461"/>
          </a:xfrm>
          <a:prstGeom prst="rect">
            <a:avLst/>
          </a:prstGeom>
          <a:solidFill>
            <a:srgbClr val="0B76A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717040CE-05C3-ED62-5A57-CECCEFCAB967}"/>
              </a:ext>
            </a:extLst>
          </p:cNvPr>
          <p:cNvSpPr/>
          <p:nvPr/>
        </p:nvSpPr>
        <p:spPr>
          <a:xfrm>
            <a:off x="8440887" y="1916197"/>
            <a:ext cx="119520" cy="211461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C944908-A443-39A6-41A6-4F49D7D6FE56}"/>
              </a:ext>
            </a:extLst>
          </p:cNvPr>
          <p:cNvSpPr txBox="1"/>
          <p:nvPr/>
        </p:nvSpPr>
        <p:spPr>
          <a:xfrm>
            <a:off x="8569933" y="1833214"/>
            <a:ext cx="914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Inboard 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2760AC3-B591-6EA8-2E47-C42206D4958E}"/>
              </a:ext>
            </a:extLst>
          </p:cNvPr>
          <p:cNvSpPr txBox="1"/>
          <p:nvPr/>
        </p:nvSpPr>
        <p:spPr>
          <a:xfrm>
            <a:off x="8535887" y="1568374"/>
            <a:ext cx="11159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1"/>
                </a:solidFill>
              </a:rPr>
              <a:t>Outboard </a:t>
            </a:r>
          </a:p>
        </p:txBody>
      </p:sp>
      <p:sp>
        <p:nvSpPr>
          <p:cNvPr id="68" name="TextBox 1">
            <a:extLst>
              <a:ext uri="{FF2B5EF4-FFF2-40B4-BE49-F238E27FC236}">
                <a16:creationId xmlns:a16="http://schemas.microsoft.com/office/drawing/2014/main" id="{9FD5F72E-CC69-E635-EDD1-91AC01ABECA3}"/>
              </a:ext>
            </a:extLst>
          </p:cNvPr>
          <p:cNvSpPr txBox="1"/>
          <p:nvPr/>
        </p:nvSpPr>
        <p:spPr>
          <a:xfrm>
            <a:off x="7146006" y="1330044"/>
            <a:ext cx="988139" cy="9144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kern="1200" dirty="0"/>
              <a:t>Coil’s end </a:t>
            </a:r>
          </a:p>
        </p:txBody>
      </p:sp>
      <p:sp>
        <p:nvSpPr>
          <p:cNvPr id="69" name="TextBox 1">
            <a:extLst>
              <a:ext uri="{FF2B5EF4-FFF2-40B4-BE49-F238E27FC236}">
                <a16:creationId xmlns:a16="http://schemas.microsoft.com/office/drawing/2014/main" id="{38CA6E8E-D6F3-A6E2-CEAE-D0BEEAD9A82F}"/>
              </a:ext>
            </a:extLst>
          </p:cNvPr>
          <p:cNvSpPr txBox="1"/>
          <p:nvPr/>
        </p:nvSpPr>
        <p:spPr>
          <a:xfrm>
            <a:off x="7146006" y="2244444"/>
            <a:ext cx="1304405" cy="38946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kern="1200" dirty="0"/>
              <a:t>Coil’s midplane</a:t>
            </a:r>
          </a:p>
        </p:txBody>
      </p:sp>
      <p:cxnSp>
        <p:nvCxnSpPr>
          <p:cNvPr id="70" name="Straight Arrow Connector 69">
            <a:extLst>
              <a:ext uri="{FF2B5EF4-FFF2-40B4-BE49-F238E27FC236}">
                <a16:creationId xmlns:a16="http://schemas.microsoft.com/office/drawing/2014/main" id="{6354269B-F853-2103-CAD5-25311AA80F56}"/>
              </a:ext>
            </a:extLst>
          </p:cNvPr>
          <p:cNvCxnSpPr/>
          <p:nvPr/>
        </p:nvCxnSpPr>
        <p:spPr>
          <a:xfrm flipV="1">
            <a:off x="7136479" y="1409113"/>
            <a:ext cx="0" cy="37957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Straight Arrow Connector 70">
            <a:extLst>
              <a:ext uri="{FF2B5EF4-FFF2-40B4-BE49-F238E27FC236}">
                <a16:creationId xmlns:a16="http://schemas.microsoft.com/office/drawing/2014/main" id="{9A2DD0B6-8EDC-8DFD-721D-13FFCA88C75D}"/>
              </a:ext>
            </a:extLst>
          </p:cNvPr>
          <p:cNvCxnSpPr>
            <a:cxnSpLocks/>
          </p:cNvCxnSpPr>
          <p:nvPr/>
        </p:nvCxnSpPr>
        <p:spPr>
          <a:xfrm flipH="1">
            <a:off x="7136479" y="1962315"/>
            <a:ext cx="0" cy="37957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Box 71">
            <a:extLst>
              <a:ext uri="{FF2B5EF4-FFF2-40B4-BE49-F238E27FC236}">
                <a16:creationId xmlns:a16="http://schemas.microsoft.com/office/drawing/2014/main" id="{4EA82EC2-FDEC-9E32-763A-F90697D99CA8}"/>
              </a:ext>
            </a:extLst>
          </p:cNvPr>
          <p:cNvSpPr txBox="1"/>
          <p:nvPr/>
        </p:nvSpPr>
        <p:spPr>
          <a:xfrm>
            <a:off x="2008671" y="1235181"/>
            <a:ext cx="2445658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000" b="1" dirty="0"/>
              <a:t>Inboard </a:t>
            </a:r>
            <a:r>
              <a:rPr lang="en-US" sz="2000" dirty="0"/>
              <a:t>strain gauge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A89EA5C-EF51-054F-E05E-4EB4934FD16F}"/>
              </a:ext>
            </a:extLst>
          </p:cNvPr>
          <p:cNvSpPr txBox="1"/>
          <p:nvPr/>
        </p:nvSpPr>
        <p:spPr>
          <a:xfrm>
            <a:off x="2008671" y="3978381"/>
            <a:ext cx="2635900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000" b="1" dirty="0"/>
              <a:t>Outboard </a:t>
            </a:r>
            <a:r>
              <a:rPr lang="en-US" sz="2000" dirty="0"/>
              <a:t>strain gauge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8688C0CF-8A7F-2516-1464-F73C5BC464D0}"/>
              </a:ext>
            </a:extLst>
          </p:cNvPr>
          <p:cNvSpPr txBox="1"/>
          <p:nvPr/>
        </p:nvSpPr>
        <p:spPr>
          <a:xfrm>
            <a:off x="6842564" y="943572"/>
            <a:ext cx="25831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Strain gauge location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C8425C5-7DF4-FFA7-39A0-91D03221E859}"/>
              </a:ext>
            </a:extLst>
          </p:cNvPr>
          <p:cNvSpPr txBox="1"/>
          <p:nvPr/>
        </p:nvSpPr>
        <p:spPr>
          <a:xfrm>
            <a:off x="9484333" y="943572"/>
            <a:ext cx="25831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Measured tape profile</a:t>
            </a:r>
          </a:p>
        </p:txBody>
      </p: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D0F5FEA0-CB3F-897A-8F64-4889BE6C8210}"/>
              </a:ext>
            </a:extLst>
          </p:cNvPr>
          <p:cNvCxnSpPr>
            <a:cxnSpLocks/>
          </p:cNvCxnSpPr>
          <p:nvPr/>
        </p:nvCxnSpPr>
        <p:spPr>
          <a:xfrm>
            <a:off x="7164921" y="3466757"/>
            <a:ext cx="326829" cy="0"/>
          </a:xfrm>
          <a:prstGeom prst="line">
            <a:avLst/>
          </a:prstGeom>
          <a:ln w="28575">
            <a:solidFill>
              <a:srgbClr val="006CBE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>
            <a:extLst>
              <a:ext uri="{FF2B5EF4-FFF2-40B4-BE49-F238E27FC236}">
                <a16:creationId xmlns:a16="http://schemas.microsoft.com/office/drawing/2014/main" id="{6BEEA248-D08B-E527-F893-07A228BD35A6}"/>
              </a:ext>
            </a:extLst>
          </p:cNvPr>
          <p:cNvCxnSpPr>
            <a:cxnSpLocks/>
          </p:cNvCxnSpPr>
          <p:nvPr/>
        </p:nvCxnSpPr>
        <p:spPr>
          <a:xfrm>
            <a:off x="7155394" y="2879416"/>
            <a:ext cx="336356" cy="0"/>
          </a:xfrm>
          <a:prstGeom prst="line">
            <a:avLst/>
          </a:prstGeom>
          <a:ln w="28575">
            <a:solidFill>
              <a:srgbClr val="006CBE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Oval 89">
            <a:extLst>
              <a:ext uri="{FF2B5EF4-FFF2-40B4-BE49-F238E27FC236}">
                <a16:creationId xmlns:a16="http://schemas.microsoft.com/office/drawing/2014/main" id="{D67C0841-A2F5-349D-6323-F9F0B0C3F4A9}"/>
              </a:ext>
            </a:extLst>
          </p:cNvPr>
          <p:cNvSpPr/>
          <p:nvPr/>
        </p:nvSpPr>
        <p:spPr>
          <a:xfrm>
            <a:off x="7388969" y="3753673"/>
            <a:ext cx="102781" cy="10278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F2A66EE0-A634-4DED-B08A-DB55A635A13E}"/>
              </a:ext>
            </a:extLst>
          </p:cNvPr>
          <p:cNvSpPr/>
          <p:nvPr/>
        </p:nvSpPr>
        <p:spPr>
          <a:xfrm>
            <a:off x="7394832" y="4123956"/>
            <a:ext cx="102781" cy="102781"/>
          </a:xfrm>
          <a:prstGeom prst="ellipse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DD78A54C-9009-4FEC-A3F7-B045FE81DA7C}"/>
              </a:ext>
            </a:extLst>
          </p:cNvPr>
          <p:cNvSpPr/>
          <p:nvPr/>
        </p:nvSpPr>
        <p:spPr>
          <a:xfrm>
            <a:off x="6978515" y="2661853"/>
            <a:ext cx="4795519" cy="1911131"/>
          </a:xfrm>
          <a:prstGeom prst="rect">
            <a:avLst/>
          </a:prstGeom>
          <a:noFill/>
          <a:ln>
            <a:solidFill>
              <a:srgbClr val="006CBE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08D7701A-4492-1E6C-9327-D4C80F14DFB6}"/>
              </a:ext>
            </a:extLst>
          </p:cNvPr>
          <p:cNvCxnSpPr>
            <a:cxnSpLocks/>
          </p:cNvCxnSpPr>
          <p:nvPr/>
        </p:nvCxnSpPr>
        <p:spPr>
          <a:xfrm>
            <a:off x="7491750" y="2879416"/>
            <a:ext cx="336356" cy="0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E5BDA98B-0C3E-1AAB-6205-764973A07471}"/>
              </a:ext>
            </a:extLst>
          </p:cNvPr>
          <p:cNvCxnSpPr>
            <a:cxnSpLocks/>
          </p:cNvCxnSpPr>
          <p:nvPr/>
        </p:nvCxnSpPr>
        <p:spPr>
          <a:xfrm>
            <a:off x="7557320" y="3466757"/>
            <a:ext cx="326829" cy="0"/>
          </a:xfrm>
          <a:prstGeom prst="line">
            <a:avLst/>
          </a:prstGeom>
          <a:ln w="28575">
            <a:solidFill>
              <a:srgbClr val="00B05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>
            <a:extLst>
              <a:ext uri="{FF2B5EF4-FFF2-40B4-BE49-F238E27FC236}">
                <a16:creationId xmlns:a16="http://schemas.microsoft.com/office/drawing/2014/main" id="{022F54FC-B0EB-8047-83FB-5B131DE0E5B7}"/>
              </a:ext>
            </a:extLst>
          </p:cNvPr>
          <p:cNvSpPr txBox="1"/>
          <p:nvPr/>
        </p:nvSpPr>
        <p:spPr>
          <a:xfrm>
            <a:off x="7911375" y="2708079"/>
            <a:ext cx="377770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Measured </a:t>
            </a:r>
            <a:endParaRPr lang="en-US" sz="700" dirty="0"/>
          </a:p>
          <a:p>
            <a:endParaRPr lang="en-US" sz="400" dirty="0"/>
          </a:p>
          <a:p>
            <a:r>
              <a:rPr lang="en-US" sz="1600" u="sng" dirty="0"/>
              <a:t>Simulated </a:t>
            </a:r>
          </a:p>
          <a:p>
            <a:endParaRPr lang="en-US" sz="400" dirty="0"/>
          </a:p>
          <a:p>
            <a:r>
              <a:rPr lang="en-US" sz="1600" dirty="0"/>
              <a:t>   Hard contact</a:t>
            </a:r>
          </a:p>
          <a:p>
            <a:endParaRPr lang="en-US" sz="400" dirty="0"/>
          </a:p>
          <a:p>
            <a:r>
              <a:rPr lang="en-US" sz="1600" b="1" dirty="0">
                <a:highlight>
                  <a:srgbClr val="FFFF00"/>
                </a:highlight>
              </a:rPr>
              <a:t>   w/ winding compressibility of REBCO</a:t>
            </a:r>
          </a:p>
          <a:p>
            <a:endParaRPr lang="en-US" sz="400" dirty="0"/>
          </a:p>
          <a:p>
            <a:r>
              <a:rPr lang="en-US" sz="1600" dirty="0">
                <a:highlight>
                  <a:srgbClr val="FFFF00"/>
                </a:highlight>
              </a:rPr>
              <a:t>   </a:t>
            </a:r>
            <a:r>
              <a:rPr lang="en-US" sz="1600" b="1" dirty="0">
                <a:highlight>
                  <a:srgbClr val="FFFF00"/>
                </a:highlight>
              </a:rPr>
              <a:t>w/ winding compressibility of REBCO &amp;</a:t>
            </a:r>
          </a:p>
          <a:p>
            <a:r>
              <a:rPr lang="en-US" sz="1600" b="1" dirty="0">
                <a:highlight>
                  <a:srgbClr val="FFFF00"/>
                </a:highlight>
              </a:rPr>
              <a:t>         winding compressibility of OB</a:t>
            </a:r>
          </a:p>
          <a:p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73082928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2B78120-EFB2-E930-B35C-019CFC83AE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4A33340C-11F1-4E84-B4EF-D1BD3105AB4F}" type="slidenum">
              <a:rPr lang="en-US" smtClean="0"/>
              <a:t>14</a:t>
            </a:fld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4DDE656-C0BB-DF8E-7910-62177E913628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3E5C9DE-F457-BC47-5EE9-79981ECA083C}"/>
                </a:ext>
              </a:extLst>
            </p:cNvPr>
            <p:cNvSpPr txBox="1"/>
            <p:nvPr/>
          </p:nvSpPr>
          <p:spPr>
            <a:xfrm>
              <a:off x="847156" y="42886"/>
              <a:ext cx="1004543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400" dirty="0"/>
                <a:t>Gap offset applied to REBCO + compressibility model applied to over-banding</a:t>
              </a:r>
            </a:p>
            <a:p>
              <a:r>
                <a:rPr lang="en-US" sz="2400" dirty="0"/>
                <a:t>Disk 33</a:t>
              </a:r>
            </a:p>
          </p:txBody>
        </p:sp>
        <p:pic>
          <p:nvPicPr>
            <p:cNvPr id="6" name="Picture 5" descr="NSF logo.jpg">
              <a:extLst>
                <a:ext uri="{FF2B5EF4-FFF2-40B4-BE49-F238E27FC236}">
                  <a16:creationId xmlns:a16="http://schemas.microsoft.com/office/drawing/2014/main" id="{9705E86D-5442-BCBA-7463-F04D3BF5558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7" name="Picture 6" descr="NationalMagLab_FullNameLogo.png">
              <a:extLst>
                <a:ext uri="{FF2B5EF4-FFF2-40B4-BE49-F238E27FC236}">
                  <a16:creationId xmlns:a16="http://schemas.microsoft.com/office/drawing/2014/main" id="{2C43D201-019E-D3A9-1A6D-0EFAE0B54BB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74EF3225-CC0B-B35E-4219-3C1E8E43167F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5A5C098D-75D3-7833-540F-33D64475CDB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76418361"/>
              </p:ext>
            </p:extLst>
          </p:nvPr>
        </p:nvGraphicFramePr>
        <p:xfrm>
          <a:off x="1130472" y="989805"/>
          <a:ext cx="5991012" cy="28550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D2EB4077-BFFD-C765-693F-DE4826C52C8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08024878"/>
              </p:ext>
            </p:extLst>
          </p:nvPr>
        </p:nvGraphicFramePr>
        <p:xfrm>
          <a:off x="1130472" y="3812641"/>
          <a:ext cx="5991010" cy="310885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13" name="Picture 12">
            <a:extLst>
              <a:ext uri="{FF2B5EF4-FFF2-40B4-BE49-F238E27FC236}">
                <a16:creationId xmlns:a16="http://schemas.microsoft.com/office/drawing/2014/main" id="{45AF3D1C-F086-D3B5-4DA1-CE45784F239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097020" y="1385699"/>
            <a:ext cx="5288279" cy="68071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2FA8FD67-79E2-02E4-DCFA-A3B603845797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51420" b="7160"/>
          <a:stretch>
            <a:fillRect/>
          </a:stretch>
        </p:blipFill>
        <p:spPr>
          <a:xfrm>
            <a:off x="9791740" y="1270744"/>
            <a:ext cx="2026924" cy="1275117"/>
          </a:xfrm>
          <a:prstGeom prst="rect">
            <a:avLst/>
          </a:prstGeom>
          <a:ln w="28575">
            <a:solidFill>
              <a:srgbClr val="C00000"/>
            </a:solidFill>
          </a:ln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A50E8BD4-A067-B89A-120D-67D86519E42E}"/>
              </a:ext>
            </a:extLst>
          </p:cNvPr>
          <p:cNvSpPr txBox="1"/>
          <p:nvPr/>
        </p:nvSpPr>
        <p:spPr>
          <a:xfrm>
            <a:off x="7093236" y="4575533"/>
            <a:ext cx="5098764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C00000"/>
                </a:solidFill>
              </a:rPr>
              <a:t>Penalty method with gap offset doesn’t really decrease inboard and outboard strain in disk 33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C00000"/>
                </a:solidFill>
              </a:rPr>
              <a:t>REBCO used in disk 33 is relatively flat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C00000"/>
                </a:solidFill>
              </a:rPr>
              <a:t>The decrease of simulated inboard and outboard strain due to  the application of the compressibility model on the stainless steel over-banding is less apparent in disk 33.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C00000"/>
                </a:solidFill>
                <a:sym typeface="Wingdings" panose="05000000000000000000" pitchFamily="2" charset="2"/>
              </a:rPr>
              <a:t>less over-banding on these disks</a:t>
            </a:r>
            <a:endParaRPr lang="en-US" dirty="0">
              <a:solidFill>
                <a:srgbClr val="C00000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50854DA-5F73-82D5-F621-9B18CA351BA9}"/>
              </a:ext>
            </a:extLst>
          </p:cNvPr>
          <p:cNvGrpSpPr/>
          <p:nvPr/>
        </p:nvGrpSpPr>
        <p:grpSpPr>
          <a:xfrm>
            <a:off x="146744" y="1594047"/>
            <a:ext cx="755213" cy="4786363"/>
            <a:chOff x="7021994" y="1714333"/>
            <a:chExt cx="739879" cy="4689174"/>
          </a:xfrm>
        </p:grpSpPr>
        <p:pic>
          <p:nvPicPr>
            <p:cNvPr id="17" name="Picture 16" descr="A screenshot of a graph&#10;&#10;Description automatically generated">
              <a:extLst>
                <a:ext uri="{FF2B5EF4-FFF2-40B4-BE49-F238E27FC236}">
                  <a16:creationId xmlns:a16="http://schemas.microsoft.com/office/drawing/2014/main" id="{FA6E9C0C-EBE6-F9A9-C585-B8E80325FB9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48" t="19354" r="81263" b="2308"/>
            <a:stretch>
              <a:fillRect/>
            </a:stretch>
          </p:blipFill>
          <p:spPr bwMode="auto">
            <a:xfrm>
              <a:off x="7024813" y="1714333"/>
              <a:ext cx="737060" cy="468917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</p:pic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A183A2BB-F7CE-7C5F-D706-7BF825002BC2}"/>
                </a:ext>
              </a:extLst>
            </p:cNvPr>
            <p:cNvSpPr/>
            <p:nvPr/>
          </p:nvSpPr>
          <p:spPr>
            <a:xfrm>
              <a:off x="7021994" y="5049860"/>
              <a:ext cx="739879" cy="125994"/>
            </a:xfrm>
            <a:prstGeom prst="rect">
              <a:avLst/>
            </a:prstGeom>
            <a:solidFill>
              <a:srgbClr val="FFFF00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C36A8031-D406-C6DA-D565-5C26F1CC50B4}"/>
              </a:ext>
            </a:extLst>
          </p:cNvPr>
          <p:cNvSpPr txBox="1"/>
          <p:nvPr/>
        </p:nvSpPr>
        <p:spPr>
          <a:xfrm>
            <a:off x="146744" y="1126594"/>
            <a:ext cx="11105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/>
              <a:t>Disk 33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230D439-400D-C63E-B545-5CBED55DACFF}"/>
              </a:ext>
            </a:extLst>
          </p:cNvPr>
          <p:cNvSpPr txBox="1"/>
          <p:nvPr/>
        </p:nvSpPr>
        <p:spPr>
          <a:xfrm>
            <a:off x="2008671" y="1235181"/>
            <a:ext cx="2445658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000" b="1" dirty="0"/>
              <a:t>Inboard </a:t>
            </a:r>
            <a:r>
              <a:rPr lang="en-US" sz="2000" dirty="0"/>
              <a:t>strain gauge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60C585A-21F5-DAF0-E73C-96BA662806FA}"/>
              </a:ext>
            </a:extLst>
          </p:cNvPr>
          <p:cNvSpPr txBox="1"/>
          <p:nvPr/>
        </p:nvSpPr>
        <p:spPr>
          <a:xfrm>
            <a:off x="2008671" y="3978381"/>
            <a:ext cx="2635900" cy="40011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2000" b="1" dirty="0"/>
              <a:t>Outboard </a:t>
            </a:r>
            <a:r>
              <a:rPr lang="en-US" sz="2000" dirty="0"/>
              <a:t>strain gauge</a:t>
            </a:r>
          </a:p>
        </p:txBody>
      </p:sp>
      <p:pic>
        <p:nvPicPr>
          <p:cNvPr id="29" name="Picture 28">
            <a:extLst>
              <a:ext uri="{FF2B5EF4-FFF2-40B4-BE49-F238E27FC236}">
                <a16:creationId xmlns:a16="http://schemas.microsoft.com/office/drawing/2014/main" id="{01BAC752-8CB9-5EA7-47FC-72C372D07B2D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 l="51335" r="1"/>
          <a:stretch>
            <a:fillRect/>
          </a:stretch>
        </p:blipFill>
        <p:spPr>
          <a:xfrm>
            <a:off x="7334511" y="1594047"/>
            <a:ext cx="1115901" cy="597837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D895B135-25C2-B146-22B6-28691FB39C8F}"/>
              </a:ext>
            </a:extLst>
          </p:cNvPr>
          <p:cNvSpPr/>
          <p:nvPr/>
        </p:nvSpPr>
        <p:spPr>
          <a:xfrm>
            <a:off x="8440887" y="1650201"/>
            <a:ext cx="119520" cy="211461"/>
          </a:xfrm>
          <a:prstGeom prst="rect">
            <a:avLst/>
          </a:prstGeom>
          <a:solidFill>
            <a:srgbClr val="0B76A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E77092ED-C90D-402F-EA4A-A0EDDAEE7D9A}"/>
              </a:ext>
            </a:extLst>
          </p:cNvPr>
          <p:cNvSpPr/>
          <p:nvPr/>
        </p:nvSpPr>
        <p:spPr>
          <a:xfrm>
            <a:off x="8440887" y="1916197"/>
            <a:ext cx="119520" cy="211461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375D291-58AD-0E69-38CD-2998E8F51F35}"/>
              </a:ext>
            </a:extLst>
          </p:cNvPr>
          <p:cNvSpPr txBox="1"/>
          <p:nvPr/>
        </p:nvSpPr>
        <p:spPr>
          <a:xfrm>
            <a:off x="8569933" y="1833214"/>
            <a:ext cx="914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Inboard 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122A91C-34B6-959B-A7D1-80FA1BE83E2B}"/>
              </a:ext>
            </a:extLst>
          </p:cNvPr>
          <p:cNvSpPr txBox="1"/>
          <p:nvPr/>
        </p:nvSpPr>
        <p:spPr>
          <a:xfrm>
            <a:off x="8535887" y="1568374"/>
            <a:ext cx="11159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1"/>
                </a:solidFill>
              </a:rPr>
              <a:t>Outboard </a:t>
            </a:r>
          </a:p>
        </p:txBody>
      </p:sp>
      <p:sp>
        <p:nvSpPr>
          <p:cNvPr id="34" name="TextBox 1">
            <a:extLst>
              <a:ext uri="{FF2B5EF4-FFF2-40B4-BE49-F238E27FC236}">
                <a16:creationId xmlns:a16="http://schemas.microsoft.com/office/drawing/2014/main" id="{A61054C3-441B-80F6-0B48-283B416C6DA9}"/>
              </a:ext>
            </a:extLst>
          </p:cNvPr>
          <p:cNvSpPr txBox="1"/>
          <p:nvPr/>
        </p:nvSpPr>
        <p:spPr>
          <a:xfrm>
            <a:off x="7146006" y="1330044"/>
            <a:ext cx="988139" cy="9144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kern="1200" dirty="0"/>
              <a:t>Coil’s end </a:t>
            </a:r>
          </a:p>
        </p:txBody>
      </p:sp>
      <p:sp>
        <p:nvSpPr>
          <p:cNvPr id="35" name="TextBox 1">
            <a:extLst>
              <a:ext uri="{FF2B5EF4-FFF2-40B4-BE49-F238E27FC236}">
                <a16:creationId xmlns:a16="http://schemas.microsoft.com/office/drawing/2014/main" id="{7202165B-5C45-A0BB-9452-ACC1E1197862}"/>
              </a:ext>
            </a:extLst>
          </p:cNvPr>
          <p:cNvSpPr txBox="1"/>
          <p:nvPr/>
        </p:nvSpPr>
        <p:spPr>
          <a:xfrm>
            <a:off x="7146006" y="2244444"/>
            <a:ext cx="1304405" cy="38946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kern="1200" dirty="0"/>
              <a:t>Coil’s midplane</a:t>
            </a:r>
          </a:p>
        </p:txBody>
      </p:sp>
      <p:cxnSp>
        <p:nvCxnSpPr>
          <p:cNvPr id="36" name="Straight Arrow Connector 35">
            <a:extLst>
              <a:ext uri="{FF2B5EF4-FFF2-40B4-BE49-F238E27FC236}">
                <a16:creationId xmlns:a16="http://schemas.microsoft.com/office/drawing/2014/main" id="{AD8BC797-E824-AC85-D8B7-602E8D12038E}"/>
              </a:ext>
            </a:extLst>
          </p:cNvPr>
          <p:cNvCxnSpPr/>
          <p:nvPr/>
        </p:nvCxnSpPr>
        <p:spPr>
          <a:xfrm flipV="1">
            <a:off x="7136479" y="1409113"/>
            <a:ext cx="0" cy="37957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20AB25BD-CA3A-476F-9DF3-C59ACD2BE776}"/>
              </a:ext>
            </a:extLst>
          </p:cNvPr>
          <p:cNvCxnSpPr>
            <a:cxnSpLocks/>
          </p:cNvCxnSpPr>
          <p:nvPr/>
        </p:nvCxnSpPr>
        <p:spPr>
          <a:xfrm flipH="1">
            <a:off x="7136479" y="1962315"/>
            <a:ext cx="0" cy="37957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BC40A7DC-36FC-07C8-325E-A7BD0F733B3B}"/>
              </a:ext>
            </a:extLst>
          </p:cNvPr>
          <p:cNvSpPr txBox="1"/>
          <p:nvPr/>
        </p:nvSpPr>
        <p:spPr>
          <a:xfrm>
            <a:off x="6842564" y="943572"/>
            <a:ext cx="25831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Strain gauge location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C4C10BF7-5BA8-EAEB-6C60-73E3BB6C8DAE}"/>
              </a:ext>
            </a:extLst>
          </p:cNvPr>
          <p:cNvSpPr txBox="1"/>
          <p:nvPr/>
        </p:nvSpPr>
        <p:spPr>
          <a:xfrm>
            <a:off x="9484333" y="943572"/>
            <a:ext cx="25831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Measured tape profile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88340C2-3AA0-B7CC-9FEF-95842E79CFAB}"/>
              </a:ext>
            </a:extLst>
          </p:cNvPr>
          <p:cNvSpPr txBox="1"/>
          <p:nvPr/>
        </p:nvSpPr>
        <p:spPr>
          <a:xfrm>
            <a:off x="7911375" y="2708079"/>
            <a:ext cx="377770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Measured </a:t>
            </a:r>
            <a:endParaRPr lang="en-US" sz="700" dirty="0"/>
          </a:p>
          <a:p>
            <a:endParaRPr lang="en-US" sz="400" dirty="0"/>
          </a:p>
          <a:p>
            <a:r>
              <a:rPr lang="en-US" sz="1600" u="sng" dirty="0"/>
              <a:t>Simulated </a:t>
            </a:r>
          </a:p>
          <a:p>
            <a:endParaRPr lang="en-US" sz="400" dirty="0"/>
          </a:p>
          <a:p>
            <a:r>
              <a:rPr lang="en-US" sz="1600" dirty="0"/>
              <a:t>   Hard contact</a:t>
            </a:r>
          </a:p>
          <a:p>
            <a:endParaRPr lang="en-US" sz="400" dirty="0"/>
          </a:p>
          <a:p>
            <a:r>
              <a:rPr lang="en-US" sz="1600" b="1" dirty="0">
                <a:highlight>
                  <a:srgbClr val="FFFF00"/>
                </a:highlight>
              </a:rPr>
              <a:t>   w/ winding compressibility of REBCO</a:t>
            </a:r>
          </a:p>
          <a:p>
            <a:endParaRPr lang="en-US" sz="400" dirty="0">
              <a:highlight>
                <a:srgbClr val="FFFF00"/>
              </a:highlight>
            </a:endParaRPr>
          </a:p>
          <a:p>
            <a:r>
              <a:rPr lang="en-US" sz="1600" dirty="0">
                <a:highlight>
                  <a:srgbClr val="FFFF00"/>
                </a:highlight>
              </a:rPr>
              <a:t>   </a:t>
            </a:r>
            <a:r>
              <a:rPr lang="en-US" sz="1600" b="1" dirty="0">
                <a:highlight>
                  <a:srgbClr val="FFFF00"/>
                </a:highlight>
              </a:rPr>
              <a:t>w/ winding compressibility of REBCO &amp;</a:t>
            </a:r>
          </a:p>
          <a:p>
            <a:r>
              <a:rPr lang="en-US" sz="1600" b="1" dirty="0">
                <a:highlight>
                  <a:srgbClr val="FFFF00"/>
                </a:highlight>
              </a:rPr>
              <a:t>         winding compressibility of OB</a:t>
            </a:r>
          </a:p>
          <a:p>
            <a:endParaRPr lang="en-US" sz="1600" dirty="0"/>
          </a:p>
        </p:txBody>
      </p: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8A0416F1-60A0-4497-D434-07FEB57D954E}"/>
              </a:ext>
            </a:extLst>
          </p:cNvPr>
          <p:cNvCxnSpPr>
            <a:cxnSpLocks/>
          </p:cNvCxnSpPr>
          <p:nvPr/>
        </p:nvCxnSpPr>
        <p:spPr>
          <a:xfrm>
            <a:off x="7164921" y="3466757"/>
            <a:ext cx="326829" cy="0"/>
          </a:xfrm>
          <a:prstGeom prst="line">
            <a:avLst/>
          </a:prstGeom>
          <a:ln w="28575">
            <a:solidFill>
              <a:srgbClr val="006CBE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C7DA1A6-7EE9-8BCC-B77A-02627DFE468B}"/>
              </a:ext>
            </a:extLst>
          </p:cNvPr>
          <p:cNvCxnSpPr>
            <a:cxnSpLocks/>
          </p:cNvCxnSpPr>
          <p:nvPr/>
        </p:nvCxnSpPr>
        <p:spPr>
          <a:xfrm>
            <a:off x="7155394" y="2879416"/>
            <a:ext cx="336356" cy="0"/>
          </a:xfrm>
          <a:prstGeom prst="line">
            <a:avLst/>
          </a:prstGeom>
          <a:ln w="28575">
            <a:solidFill>
              <a:srgbClr val="006CBE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1F1E8092-0CCE-2430-3954-6262C15B8B1E}"/>
              </a:ext>
            </a:extLst>
          </p:cNvPr>
          <p:cNvSpPr/>
          <p:nvPr/>
        </p:nvSpPr>
        <p:spPr>
          <a:xfrm>
            <a:off x="7388969" y="3753673"/>
            <a:ext cx="102781" cy="102781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D6A528B1-7B5A-B995-56D6-AED390C552FC}"/>
              </a:ext>
            </a:extLst>
          </p:cNvPr>
          <p:cNvSpPr/>
          <p:nvPr/>
        </p:nvSpPr>
        <p:spPr>
          <a:xfrm>
            <a:off x="7394832" y="4123956"/>
            <a:ext cx="102781" cy="102781"/>
          </a:xfrm>
          <a:prstGeom prst="ellipse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A13D615F-277F-B3F7-40D8-FF42D9E41FBC}"/>
              </a:ext>
            </a:extLst>
          </p:cNvPr>
          <p:cNvSpPr/>
          <p:nvPr/>
        </p:nvSpPr>
        <p:spPr>
          <a:xfrm>
            <a:off x="6978515" y="2661853"/>
            <a:ext cx="4795519" cy="1911131"/>
          </a:xfrm>
          <a:prstGeom prst="rect">
            <a:avLst/>
          </a:prstGeom>
          <a:noFill/>
          <a:ln>
            <a:solidFill>
              <a:srgbClr val="006CBE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FFDB11A2-BC1E-A281-0053-13BEB4646227}"/>
              </a:ext>
            </a:extLst>
          </p:cNvPr>
          <p:cNvCxnSpPr>
            <a:cxnSpLocks/>
          </p:cNvCxnSpPr>
          <p:nvPr/>
        </p:nvCxnSpPr>
        <p:spPr>
          <a:xfrm>
            <a:off x="7491750" y="2879416"/>
            <a:ext cx="336356" cy="0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AB96A74-BE20-5EC8-5676-D0FF685AB4E6}"/>
              </a:ext>
            </a:extLst>
          </p:cNvPr>
          <p:cNvCxnSpPr>
            <a:cxnSpLocks/>
          </p:cNvCxnSpPr>
          <p:nvPr/>
        </p:nvCxnSpPr>
        <p:spPr>
          <a:xfrm>
            <a:off x="7557320" y="3466757"/>
            <a:ext cx="326829" cy="0"/>
          </a:xfrm>
          <a:prstGeom prst="line">
            <a:avLst/>
          </a:prstGeom>
          <a:ln w="28575">
            <a:solidFill>
              <a:srgbClr val="00B05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426120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B8B48594-AC85-3679-974D-CE693F44867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8290" t="25161" r="13749" b="49120"/>
          <a:stretch/>
        </p:blipFill>
        <p:spPr>
          <a:xfrm>
            <a:off x="0" y="5622322"/>
            <a:ext cx="9504947" cy="123190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5198ADC-503B-D466-73CF-7940C1BA8C1B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8290" t="24634" r="13749" b="47691"/>
          <a:stretch/>
        </p:blipFill>
        <p:spPr>
          <a:xfrm>
            <a:off x="16444" y="3327898"/>
            <a:ext cx="9504947" cy="132556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B8F0F74-5DD1-4642-D592-25EF65C92768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7658" t="25289" r="14659" b="48845"/>
          <a:stretch/>
        </p:blipFill>
        <p:spPr>
          <a:xfrm>
            <a:off x="6417" y="1531452"/>
            <a:ext cx="9471259" cy="123893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138B258D-F484-9B32-A298-192298F47EA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88817" t="17334" r="4551" b="9920"/>
          <a:stretch/>
        </p:blipFill>
        <p:spPr>
          <a:xfrm>
            <a:off x="11193412" y="2616535"/>
            <a:ext cx="942876" cy="4063342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4AFC9E13-713D-E53B-6912-B9C5BD4CDBF7}"/>
              </a:ext>
            </a:extLst>
          </p:cNvPr>
          <p:cNvSpPr txBox="1"/>
          <p:nvPr/>
        </p:nvSpPr>
        <p:spPr>
          <a:xfrm>
            <a:off x="11780588" y="2679768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[%]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64BA64C-AD3D-2B4A-5909-CF6FC0925D6F}"/>
              </a:ext>
            </a:extLst>
          </p:cNvPr>
          <p:cNvSpPr txBox="1"/>
          <p:nvPr/>
        </p:nvSpPr>
        <p:spPr>
          <a:xfrm>
            <a:off x="16444" y="1141785"/>
            <a:ext cx="85915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q"/>
            </a:pPr>
            <a:r>
              <a:rPr lang="en-US" sz="2400" dirty="0"/>
              <a:t>Original simulation (Hard contact)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624A2AD-CA00-C828-A89C-278A8B5A6D23}"/>
              </a:ext>
            </a:extLst>
          </p:cNvPr>
          <p:cNvSpPr txBox="1"/>
          <p:nvPr/>
        </p:nvSpPr>
        <p:spPr>
          <a:xfrm>
            <a:off x="16444" y="2864434"/>
            <a:ext cx="85915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q"/>
            </a:pPr>
            <a:r>
              <a:rPr lang="en-US" sz="2400" dirty="0"/>
              <a:t>Simulation w/ gap offset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852B5E3-B094-F56C-B0F7-3ABCDB099DB7}"/>
              </a:ext>
            </a:extLst>
          </p:cNvPr>
          <p:cNvSpPr txBox="1"/>
          <p:nvPr/>
        </p:nvSpPr>
        <p:spPr>
          <a:xfrm>
            <a:off x="0" y="4946503"/>
            <a:ext cx="965868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q"/>
            </a:pPr>
            <a:r>
              <a:rPr lang="en-US" sz="2400" dirty="0"/>
              <a:t>Simulation w/ gap offset and </a:t>
            </a:r>
            <a:br>
              <a:rPr lang="en-US" sz="2400" dirty="0"/>
            </a:br>
            <a:r>
              <a:rPr lang="en-US" sz="2400" dirty="0"/>
              <a:t>OB winding compressibility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F923F77-3739-60AF-780A-14413E43D3BA}"/>
              </a:ext>
            </a:extLst>
          </p:cNvPr>
          <p:cNvSpPr txBox="1"/>
          <p:nvPr/>
        </p:nvSpPr>
        <p:spPr>
          <a:xfrm>
            <a:off x="6654365" y="1162120"/>
            <a:ext cx="28003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Max: 0.35%, Min-0.18%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4C0CF92-CD99-3E28-DEFB-E3A5E28E6398}"/>
              </a:ext>
            </a:extLst>
          </p:cNvPr>
          <p:cNvSpPr txBox="1"/>
          <p:nvPr/>
        </p:nvSpPr>
        <p:spPr>
          <a:xfrm>
            <a:off x="6654365" y="2989604"/>
            <a:ext cx="28003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Max: 0.54%, Min-0.34%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65A2EFF-65B2-FFB4-CB74-2BBE34A771C6}"/>
              </a:ext>
            </a:extLst>
          </p:cNvPr>
          <p:cNvSpPr txBox="1"/>
          <p:nvPr/>
        </p:nvSpPr>
        <p:spPr>
          <a:xfrm>
            <a:off x="6654365" y="5222212"/>
            <a:ext cx="28003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Max: 0.59%, Min-0.33%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D1D24A0-4CE7-F816-02CD-C915FEAFAC1A}"/>
              </a:ext>
            </a:extLst>
          </p:cNvPr>
          <p:cNvSpPr txBox="1"/>
          <p:nvPr/>
        </p:nvSpPr>
        <p:spPr>
          <a:xfrm>
            <a:off x="6440863" y="864515"/>
            <a:ext cx="346258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Hoop strain in REBCO tapes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C10BB86-C009-8A9A-0584-796D478CB964}"/>
              </a:ext>
            </a:extLst>
          </p:cNvPr>
          <p:cNvSpPr/>
          <p:nvPr/>
        </p:nvSpPr>
        <p:spPr>
          <a:xfrm>
            <a:off x="9477676" y="1648104"/>
            <a:ext cx="197452" cy="50108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933AC4F-3743-242E-0D94-726B0952E576}"/>
              </a:ext>
            </a:extLst>
          </p:cNvPr>
          <p:cNvSpPr txBox="1"/>
          <p:nvPr/>
        </p:nvSpPr>
        <p:spPr>
          <a:xfrm>
            <a:off x="9835794" y="1049451"/>
            <a:ext cx="18683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Outboard strain gauge location</a:t>
            </a:r>
          </a:p>
        </p:txBody>
      </p: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15C44090-22AA-61DC-430E-D151C0A7C2A2}"/>
              </a:ext>
            </a:extLst>
          </p:cNvPr>
          <p:cNvCxnSpPr>
            <a:cxnSpLocks/>
          </p:cNvCxnSpPr>
          <p:nvPr/>
        </p:nvCxnSpPr>
        <p:spPr>
          <a:xfrm flipH="1">
            <a:off x="9654035" y="1323165"/>
            <a:ext cx="197452" cy="32493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Box 29">
            <a:extLst>
              <a:ext uri="{FF2B5EF4-FFF2-40B4-BE49-F238E27FC236}">
                <a16:creationId xmlns:a16="http://schemas.microsoft.com/office/drawing/2014/main" id="{3DBB3ED2-DABC-8FA4-2AEC-C21746201B76}"/>
              </a:ext>
            </a:extLst>
          </p:cNvPr>
          <p:cNvSpPr txBox="1"/>
          <p:nvPr/>
        </p:nvSpPr>
        <p:spPr>
          <a:xfrm>
            <a:off x="9576402" y="5434647"/>
            <a:ext cx="1573995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Strain is harder to distribute to outer radius of the over-band</a:t>
            </a: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4ADC28AC-0B3C-11CC-DC6D-378185658840}"/>
              </a:ext>
            </a:extLst>
          </p:cNvPr>
          <p:cNvSpPr/>
          <p:nvPr/>
        </p:nvSpPr>
        <p:spPr>
          <a:xfrm>
            <a:off x="7094056" y="5603046"/>
            <a:ext cx="2355247" cy="561076"/>
          </a:xfrm>
          <a:prstGeom prst="ellips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F8E9C06E-66BC-9E4E-1E19-83082245E2CD}"/>
              </a:ext>
            </a:extLst>
          </p:cNvPr>
          <p:cNvCxnSpPr/>
          <p:nvPr/>
        </p:nvCxnSpPr>
        <p:spPr>
          <a:xfrm>
            <a:off x="9114356" y="6088200"/>
            <a:ext cx="390591" cy="40011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4" name="Oval 33">
            <a:extLst>
              <a:ext uri="{FF2B5EF4-FFF2-40B4-BE49-F238E27FC236}">
                <a16:creationId xmlns:a16="http://schemas.microsoft.com/office/drawing/2014/main" id="{C3B06EFE-B6BE-8FA6-41DD-C04217E88443}"/>
              </a:ext>
            </a:extLst>
          </p:cNvPr>
          <p:cNvSpPr/>
          <p:nvPr/>
        </p:nvSpPr>
        <p:spPr>
          <a:xfrm>
            <a:off x="1080606" y="3324225"/>
            <a:ext cx="4022523" cy="316714"/>
          </a:xfrm>
          <a:prstGeom prst="ellipse">
            <a:avLst/>
          </a:prstGeom>
          <a:noFill/>
          <a:ln>
            <a:solidFill>
              <a:schemeClr val="accent6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32F8C02-7B7F-BD35-2F41-FE0360BACBA8}"/>
              </a:ext>
            </a:extLst>
          </p:cNvPr>
          <p:cNvSpPr txBox="1"/>
          <p:nvPr/>
        </p:nvSpPr>
        <p:spPr>
          <a:xfrm>
            <a:off x="5509060" y="4526367"/>
            <a:ext cx="28575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Strain concentrates </a:t>
            </a:r>
            <a:br>
              <a:rPr lang="en-US" dirty="0"/>
            </a:br>
            <a:r>
              <a:rPr lang="en-US" dirty="0"/>
              <a:t>due to gap between tapes</a:t>
            </a: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EAC05AC-55CE-BC14-95B4-78CD975A5746}"/>
              </a:ext>
            </a:extLst>
          </p:cNvPr>
          <p:cNvCxnSpPr>
            <a:cxnSpLocks/>
            <a:endCxn id="35" idx="1"/>
          </p:cNvCxnSpPr>
          <p:nvPr/>
        </p:nvCxnSpPr>
        <p:spPr>
          <a:xfrm>
            <a:off x="4557177" y="3624544"/>
            <a:ext cx="951883" cy="1224989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6C027EAA-ACDC-B5F7-FA66-C6485588504E}"/>
              </a:ext>
            </a:extLst>
          </p:cNvPr>
          <p:cNvSpPr txBox="1"/>
          <p:nvPr/>
        </p:nvSpPr>
        <p:spPr>
          <a:xfrm>
            <a:off x="11104906" y="1616845"/>
            <a:ext cx="15551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i="1" dirty="0"/>
              <a:t>I</a:t>
            </a:r>
            <a:r>
              <a:rPr lang="en-US" dirty="0"/>
              <a:t> = 586 A under BM field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86E3AF2-BF1A-6964-46BD-18F74CC40C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582929" y="6546850"/>
            <a:ext cx="2743200" cy="365125"/>
          </a:xfrm>
        </p:spPr>
        <p:txBody>
          <a:bodyPr/>
          <a:lstStyle/>
          <a:p>
            <a:fld id="{4A33340C-11F1-4E84-B4EF-D1BD3105AB4F}" type="slidenum">
              <a:rPr lang="en-US" smtClean="0"/>
              <a:t>15</a:t>
            </a:fld>
            <a:endParaRPr lang="en-US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28DA964-B3D4-5351-EF05-16E2F5EBE0BE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42ADA42E-5EB6-7591-BD29-CBE42481CAA2}"/>
                </a:ext>
              </a:extLst>
            </p:cNvPr>
            <p:cNvSpPr txBox="1"/>
            <p:nvPr/>
          </p:nvSpPr>
          <p:spPr>
            <a:xfrm>
              <a:off x="847156" y="42886"/>
              <a:ext cx="1004543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Simulated Strain in </a:t>
              </a:r>
              <a:r>
                <a:rPr lang="en-US" sz="4000" b="1" dirty="0"/>
                <a:t>Disk 1</a:t>
              </a:r>
            </a:p>
          </p:txBody>
        </p:sp>
        <p:pic>
          <p:nvPicPr>
            <p:cNvPr id="28" name="Picture 27" descr="NSF logo.jpg">
              <a:extLst>
                <a:ext uri="{FF2B5EF4-FFF2-40B4-BE49-F238E27FC236}">
                  <a16:creationId xmlns:a16="http://schemas.microsoft.com/office/drawing/2014/main" id="{792D6D8A-93D2-AA37-90C4-2504DE26DC2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32" name="Picture 31" descr="NationalMagLab_FullNameLogo.png">
              <a:extLst>
                <a:ext uri="{FF2B5EF4-FFF2-40B4-BE49-F238E27FC236}">
                  <a16:creationId xmlns:a16="http://schemas.microsoft.com/office/drawing/2014/main" id="{A244DAA6-33B6-CEA5-1000-8F030B97B9E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7C689EA1-E6D3-B058-1C1A-E3163204B56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5099392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3B6D0F-F867-C86B-541E-849E1B2EEA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17B9CA7-5612-18BD-F3E2-E9EFB217B9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16</a:t>
            </a:fld>
            <a:endParaRPr lang="en-US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BFA0633-76E4-51A2-5BE8-D1697661E99D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044355"/>
              </p:ext>
            </p:extLst>
          </p:nvPr>
        </p:nvGraphicFramePr>
        <p:xfrm>
          <a:off x="0" y="1109609"/>
          <a:ext cx="11804378" cy="29457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6F8C05A3-33A1-2A9C-C2E2-03895B7CCFAE}"/>
              </a:ext>
            </a:extLst>
          </p:cNvPr>
          <p:cNvSpPr/>
          <p:nvPr/>
        </p:nvSpPr>
        <p:spPr>
          <a:xfrm>
            <a:off x="5284262" y="1008682"/>
            <a:ext cx="427360" cy="2446141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A2B9834-B3C9-E16D-AE7A-039C0E7E03B0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292757D-5E78-8FF6-CA22-F952712664A2}"/>
                </a:ext>
              </a:extLst>
            </p:cNvPr>
            <p:cNvSpPr txBox="1"/>
            <p:nvPr/>
          </p:nvSpPr>
          <p:spPr>
            <a:xfrm>
              <a:off x="847156" y="42886"/>
              <a:ext cx="1004543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Discussion: Max strain in the winding pack</a:t>
              </a:r>
            </a:p>
          </p:txBody>
        </p:sp>
        <p:pic>
          <p:nvPicPr>
            <p:cNvPr id="12" name="Picture 11" descr="NSF logo.jpg">
              <a:extLst>
                <a:ext uri="{FF2B5EF4-FFF2-40B4-BE49-F238E27FC236}">
                  <a16:creationId xmlns:a16="http://schemas.microsoft.com/office/drawing/2014/main" id="{F19A046C-F2EB-9D6F-B3EC-7B9DF8300D0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13" name="Picture 12" descr="NationalMagLab_FullNameLogo.png">
              <a:extLst>
                <a:ext uri="{FF2B5EF4-FFF2-40B4-BE49-F238E27FC236}">
                  <a16:creationId xmlns:a16="http://schemas.microsoft.com/office/drawing/2014/main" id="{DDBD2759-9BF0-E4EE-78B2-B8CE0357F52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EDBEB1C7-A0DF-D943-E3B4-FE2644E8678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77FB065F-DB69-4775-B122-B968620F448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72093130"/>
              </p:ext>
            </p:extLst>
          </p:nvPr>
        </p:nvGraphicFramePr>
        <p:xfrm>
          <a:off x="3066723" y="4854707"/>
          <a:ext cx="2054663" cy="16842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951EF84-C4A6-3838-63A0-443A20C81CC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1330086"/>
              </p:ext>
            </p:extLst>
          </p:nvPr>
        </p:nvGraphicFramePr>
        <p:xfrm>
          <a:off x="5082106" y="4874296"/>
          <a:ext cx="2111239" cy="16842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9" name="Rectangle 8">
            <a:extLst>
              <a:ext uri="{FF2B5EF4-FFF2-40B4-BE49-F238E27FC236}">
                <a16:creationId xmlns:a16="http://schemas.microsoft.com/office/drawing/2014/main" id="{0EAB07A9-D629-DAE8-0091-A956FC7047E8}"/>
              </a:ext>
            </a:extLst>
          </p:cNvPr>
          <p:cNvSpPr/>
          <p:nvPr/>
        </p:nvSpPr>
        <p:spPr>
          <a:xfrm>
            <a:off x="2942825" y="1069235"/>
            <a:ext cx="377944" cy="2474448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ight Brace 16">
            <a:extLst>
              <a:ext uri="{FF2B5EF4-FFF2-40B4-BE49-F238E27FC236}">
                <a16:creationId xmlns:a16="http://schemas.microsoft.com/office/drawing/2014/main" id="{B17D4CF3-5DBA-F071-78EF-E202E059E91C}"/>
              </a:ext>
            </a:extLst>
          </p:cNvPr>
          <p:cNvSpPr/>
          <p:nvPr/>
        </p:nvSpPr>
        <p:spPr>
          <a:xfrm rot="16200000">
            <a:off x="1270519" y="3686902"/>
            <a:ext cx="249349" cy="2071997"/>
          </a:xfrm>
          <a:prstGeom prst="rightBrac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0631274B-8964-F9DF-DCC7-9415694972B6}"/>
              </a:ext>
            </a:extLst>
          </p:cNvPr>
          <p:cNvCxnSpPr>
            <a:cxnSpLocks/>
            <a:endCxn id="17" idx="1"/>
          </p:cNvCxnSpPr>
          <p:nvPr/>
        </p:nvCxnSpPr>
        <p:spPr>
          <a:xfrm flipH="1">
            <a:off x="1395194" y="3568689"/>
            <a:ext cx="1547631" cy="102953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ight Brace 19">
            <a:extLst>
              <a:ext uri="{FF2B5EF4-FFF2-40B4-BE49-F238E27FC236}">
                <a16:creationId xmlns:a16="http://schemas.microsoft.com/office/drawing/2014/main" id="{0CCBF278-C2CA-AF74-F044-F62042966D6B}"/>
              </a:ext>
            </a:extLst>
          </p:cNvPr>
          <p:cNvSpPr/>
          <p:nvPr/>
        </p:nvSpPr>
        <p:spPr>
          <a:xfrm rot="16200000">
            <a:off x="4980335" y="2680815"/>
            <a:ext cx="249349" cy="4069039"/>
          </a:xfrm>
          <a:prstGeom prst="rightBrac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AEEABD3F-E44E-B38D-19F2-8DB6406E93D8}"/>
              </a:ext>
            </a:extLst>
          </p:cNvPr>
          <p:cNvCxnSpPr>
            <a:cxnSpLocks/>
            <a:endCxn id="20" idx="1"/>
          </p:cNvCxnSpPr>
          <p:nvPr/>
        </p:nvCxnSpPr>
        <p:spPr>
          <a:xfrm flipH="1">
            <a:off x="5105010" y="3429000"/>
            <a:ext cx="179252" cy="116166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59947BA5-5263-E6F1-62EE-56944605FC7A}"/>
              </a:ext>
            </a:extLst>
          </p:cNvPr>
          <p:cNvSpPr txBox="1"/>
          <p:nvPr/>
        </p:nvSpPr>
        <p:spPr>
          <a:xfrm>
            <a:off x="3141367" y="6488668"/>
            <a:ext cx="1905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inner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BE5737B-2FA1-97EF-52B1-1D5BE783AF67}"/>
              </a:ext>
            </a:extLst>
          </p:cNvPr>
          <p:cNvSpPr txBox="1"/>
          <p:nvPr/>
        </p:nvSpPr>
        <p:spPr>
          <a:xfrm>
            <a:off x="5287969" y="6514399"/>
            <a:ext cx="1905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outer</a:t>
            </a:r>
          </a:p>
        </p:txBody>
      </p:sp>
      <p:graphicFrame>
        <p:nvGraphicFramePr>
          <p:cNvPr id="28" name="Chart 27">
            <a:extLst>
              <a:ext uri="{FF2B5EF4-FFF2-40B4-BE49-F238E27FC236}">
                <a16:creationId xmlns:a16="http://schemas.microsoft.com/office/drawing/2014/main" id="{C5FAF5B5-1B45-4E60-9BB0-30F5D38898B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4943944"/>
              </p:ext>
            </p:extLst>
          </p:nvPr>
        </p:nvGraphicFramePr>
        <p:xfrm>
          <a:off x="376529" y="4847575"/>
          <a:ext cx="2054663" cy="15982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80ADFD87-9E2B-DB88-643C-6B6C53FA6628}"/>
              </a:ext>
            </a:extLst>
          </p:cNvPr>
          <p:cNvSpPr txBox="1"/>
          <p:nvPr/>
        </p:nvSpPr>
        <p:spPr>
          <a:xfrm>
            <a:off x="406844" y="6405142"/>
            <a:ext cx="1905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inner, outer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FDB68691-5E06-E785-428D-2E701CFA5F4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877482" y="4055319"/>
            <a:ext cx="3926896" cy="14472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128809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6DD253-EC7C-546A-46CD-DBFFFA4C44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17C3BAA8-3D40-A246-2BE7-26E90F615F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17</a:t>
            </a:fld>
            <a:endParaRPr lang="en-US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B2287F7-0B0F-764C-A0A5-DF6FC6F54DD7}"/>
              </a:ext>
            </a:extLst>
          </p:cNvPr>
          <p:cNvGraphicFramePr>
            <a:graphicFrameLocks/>
          </p:cNvGraphicFramePr>
          <p:nvPr/>
        </p:nvGraphicFramePr>
        <p:xfrm>
          <a:off x="0" y="1109609"/>
          <a:ext cx="11804378" cy="29457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3357721F-5971-F358-7411-D7F965326DA0}"/>
              </a:ext>
            </a:extLst>
          </p:cNvPr>
          <p:cNvSpPr/>
          <p:nvPr/>
        </p:nvSpPr>
        <p:spPr>
          <a:xfrm>
            <a:off x="5284262" y="1008682"/>
            <a:ext cx="427360" cy="2446141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0D828E3-9085-5855-90EB-C34F54F94C56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1635927-DD5A-855C-9A8C-6D0FB210C44A}"/>
                </a:ext>
              </a:extLst>
            </p:cNvPr>
            <p:cNvSpPr txBox="1"/>
            <p:nvPr/>
          </p:nvSpPr>
          <p:spPr>
            <a:xfrm>
              <a:off x="847156" y="42886"/>
              <a:ext cx="1004543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Discussion: Max strain in the winding pack</a:t>
              </a:r>
            </a:p>
          </p:txBody>
        </p:sp>
        <p:pic>
          <p:nvPicPr>
            <p:cNvPr id="12" name="Picture 11" descr="NSF logo.jpg">
              <a:extLst>
                <a:ext uri="{FF2B5EF4-FFF2-40B4-BE49-F238E27FC236}">
                  <a16:creationId xmlns:a16="http://schemas.microsoft.com/office/drawing/2014/main" id="{146C082F-D054-1DC2-E236-169A8498E68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13" name="Picture 12" descr="NationalMagLab_FullNameLogo.png">
              <a:extLst>
                <a:ext uri="{FF2B5EF4-FFF2-40B4-BE49-F238E27FC236}">
                  <a16:creationId xmlns:a16="http://schemas.microsoft.com/office/drawing/2014/main" id="{61724502-BAE6-129C-6502-031DFD13192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7270DAB4-E35A-A439-DD4B-61E07990F936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F156386E-49F0-54BC-B420-BD5F49D60ACB}"/>
              </a:ext>
            </a:extLst>
          </p:cNvPr>
          <p:cNvGraphicFramePr>
            <a:graphicFrameLocks/>
          </p:cNvGraphicFramePr>
          <p:nvPr/>
        </p:nvGraphicFramePr>
        <p:xfrm>
          <a:off x="3066723" y="4854707"/>
          <a:ext cx="2054663" cy="16842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A812959C-1E4E-2BF3-1FF0-7928243C6339}"/>
              </a:ext>
            </a:extLst>
          </p:cNvPr>
          <p:cNvGraphicFramePr>
            <a:graphicFrameLocks/>
          </p:cNvGraphicFramePr>
          <p:nvPr/>
        </p:nvGraphicFramePr>
        <p:xfrm>
          <a:off x="5082106" y="4874296"/>
          <a:ext cx="2111239" cy="168420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9" name="Rectangle 8">
            <a:extLst>
              <a:ext uri="{FF2B5EF4-FFF2-40B4-BE49-F238E27FC236}">
                <a16:creationId xmlns:a16="http://schemas.microsoft.com/office/drawing/2014/main" id="{507408F6-8B21-B94B-16DF-734B7C7B6095}"/>
              </a:ext>
            </a:extLst>
          </p:cNvPr>
          <p:cNvSpPr/>
          <p:nvPr/>
        </p:nvSpPr>
        <p:spPr>
          <a:xfrm>
            <a:off x="2942825" y="1069235"/>
            <a:ext cx="377944" cy="2474448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ight Brace 16">
            <a:extLst>
              <a:ext uri="{FF2B5EF4-FFF2-40B4-BE49-F238E27FC236}">
                <a16:creationId xmlns:a16="http://schemas.microsoft.com/office/drawing/2014/main" id="{C7F8D739-E7E6-0686-CFE4-33B76E97A277}"/>
              </a:ext>
            </a:extLst>
          </p:cNvPr>
          <p:cNvSpPr/>
          <p:nvPr/>
        </p:nvSpPr>
        <p:spPr>
          <a:xfrm rot="16200000">
            <a:off x="1270519" y="3686902"/>
            <a:ext cx="249349" cy="2071997"/>
          </a:xfrm>
          <a:prstGeom prst="rightBrac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99C17ADE-D16E-615D-DD06-7913C6560756}"/>
              </a:ext>
            </a:extLst>
          </p:cNvPr>
          <p:cNvCxnSpPr>
            <a:cxnSpLocks/>
            <a:endCxn id="17" idx="1"/>
          </p:cNvCxnSpPr>
          <p:nvPr/>
        </p:nvCxnSpPr>
        <p:spPr>
          <a:xfrm flipH="1">
            <a:off x="1395194" y="3568689"/>
            <a:ext cx="1547631" cy="102953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Right Brace 19">
            <a:extLst>
              <a:ext uri="{FF2B5EF4-FFF2-40B4-BE49-F238E27FC236}">
                <a16:creationId xmlns:a16="http://schemas.microsoft.com/office/drawing/2014/main" id="{219195EE-94F3-2804-A6ED-14B0631EFEE5}"/>
              </a:ext>
            </a:extLst>
          </p:cNvPr>
          <p:cNvSpPr/>
          <p:nvPr/>
        </p:nvSpPr>
        <p:spPr>
          <a:xfrm rot="16200000">
            <a:off x="4980335" y="2680815"/>
            <a:ext cx="249349" cy="4069039"/>
          </a:xfrm>
          <a:prstGeom prst="rightBrac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93B41178-0A25-9C5E-2B72-52A945E4D8F9}"/>
              </a:ext>
            </a:extLst>
          </p:cNvPr>
          <p:cNvCxnSpPr>
            <a:cxnSpLocks/>
            <a:endCxn id="20" idx="1"/>
          </p:cNvCxnSpPr>
          <p:nvPr/>
        </p:nvCxnSpPr>
        <p:spPr>
          <a:xfrm flipH="1">
            <a:off x="5105010" y="3429000"/>
            <a:ext cx="179252" cy="116166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EAE77F1C-7E09-B108-AC8D-8AE0E229C8FC}"/>
              </a:ext>
            </a:extLst>
          </p:cNvPr>
          <p:cNvSpPr txBox="1"/>
          <p:nvPr/>
        </p:nvSpPr>
        <p:spPr>
          <a:xfrm>
            <a:off x="3141367" y="6488668"/>
            <a:ext cx="1905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inner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4ED6E01-A8E9-E2C1-4EED-ACFC62316B05}"/>
              </a:ext>
            </a:extLst>
          </p:cNvPr>
          <p:cNvSpPr txBox="1"/>
          <p:nvPr/>
        </p:nvSpPr>
        <p:spPr>
          <a:xfrm>
            <a:off x="5287969" y="6514399"/>
            <a:ext cx="1905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outer</a:t>
            </a:r>
          </a:p>
        </p:txBody>
      </p:sp>
      <p:graphicFrame>
        <p:nvGraphicFramePr>
          <p:cNvPr id="28" name="Chart 27">
            <a:extLst>
              <a:ext uri="{FF2B5EF4-FFF2-40B4-BE49-F238E27FC236}">
                <a16:creationId xmlns:a16="http://schemas.microsoft.com/office/drawing/2014/main" id="{7309B341-C0BD-011A-9FFE-BD7D0EF9DEED}"/>
              </a:ext>
            </a:extLst>
          </p:cNvPr>
          <p:cNvGraphicFramePr>
            <a:graphicFrameLocks/>
          </p:cNvGraphicFramePr>
          <p:nvPr/>
        </p:nvGraphicFramePr>
        <p:xfrm>
          <a:off x="376529" y="4847575"/>
          <a:ext cx="2054663" cy="15982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9" name="TextBox 28">
            <a:extLst>
              <a:ext uri="{FF2B5EF4-FFF2-40B4-BE49-F238E27FC236}">
                <a16:creationId xmlns:a16="http://schemas.microsoft.com/office/drawing/2014/main" id="{E2AE29D2-1D54-F49A-B090-1504B0D7BED4}"/>
              </a:ext>
            </a:extLst>
          </p:cNvPr>
          <p:cNvSpPr txBox="1"/>
          <p:nvPr/>
        </p:nvSpPr>
        <p:spPr>
          <a:xfrm>
            <a:off x="406844" y="6405142"/>
            <a:ext cx="19053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/>
              <a:t>inner, outer</a:t>
            </a:r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288F801A-91DF-052C-3E7F-4468A93C6A7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877482" y="4055319"/>
            <a:ext cx="3926896" cy="1447284"/>
          </a:xfrm>
          <a:prstGeom prst="rect">
            <a:avLst/>
          </a:prstGeom>
        </p:spPr>
      </p:pic>
      <p:sp>
        <p:nvSpPr>
          <p:cNvPr id="7" name="Star: 5 Points 6">
            <a:extLst>
              <a:ext uri="{FF2B5EF4-FFF2-40B4-BE49-F238E27FC236}">
                <a16:creationId xmlns:a16="http://schemas.microsoft.com/office/drawing/2014/main" id="{3EE94B9D-0D85-CDFE-CDDA-FD1D99668500}"/>
              </a:ext>
            </a:extLst>
          </p:cNvPr>
          <p:cNvSpPr/>
          <p:nvPr/>
        </p:nvSpPr>
        <p:spPr>
          <a:xfrm>
            <a:off x="2888404" y="6372276"/>
            <a:ext cx="318635" cy="284245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B65B1CE-2B7C-4CA7-EF00-D1A2AAA9D8B5}"/>
              </a:ext>
            </a:extLst>
          </p:cNvPr>
          <p:cNvSpPr txBox="1"/>
          <p:nvPr/>
        </p:nvSpPr>
        <p:spPr>
          <a:xfrm>
            <a:off x="7877482" y="5716398"/>
            <a:ext cx="322345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Tapes that are thick in the center and thin at the edges lead to high strain in the winding pack</a:t>
            </a:r>
          </a:p>
        </p:txBody>
      </p:sp>
    </p:spTree>
    <p:extLst>
      <p:ext uri="{BB962C8B-B14F-4D97-AF65-F5344CB8AC3E}">
        <p14:creationId xmlns:p14="http://schemas.microsoft.com/office/powerpoint/2010/main" val="248308757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B8D74C-0B6A-457C-493D-3455E9955C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C7A9FEB-8C52-2D3B-812C-2C9FDF4C4F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18</a:t>
            </a:fld>
            <a:endParaRPr lang="en-US"/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F12A265F-5323-CA33-5395-9D0F8230FE69}"/>
              </a:ext>
            </a:extLst>
          </p:cNvPr>
          <p:cNvGraphicFramePr>
            <a:graphicFrameLocks/>
          </p:cNvGraphicFramePr>
          <p:nvPr/>
        </p:nvGraphicFramePr>
        <p:xfrm>
          <a:off x="0" y="1109609"/>
          <a:ext cx="11804378" cy="29457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id="{F046AEF6-DAF2-842A-B4DE-BAEE7AD3CAC8}"/>
              </a:ext>
            </a:extLst>
          </p:cNvPr>
          <p:cNvSpPr/>
          <p:nvPr/>
        </p:nvSpPr>
        <p:spPr>
          <a:xfrm>
            <a:off x="5284262" y="1008682"/>
            <a:ext cx="427360" cy="2446141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454DB83-C462-1F02-2038-83BD49DB4EF2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8ABC21E9-1477-72EF-25D2-EAD413FD1952}"/>
                </a:ext>
              </a:extLst>
            </p:cNvPr>
            <p:cNvSpPr txBox="1"/>
            <p:nvPr/>
          </p:nvSpPr>
          <p:spPr>
            <a:xfrm>
              <a:off x="847156" y="42886"/>
              <a:ext cx="1004543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Discussion: Max strain in the winding pack</a:t>
              </a:r>
            </a:p>
          </p:txBody>
        </p:sp>
        <p:pic>
          <p:nvPicPr>
            <p:cNvPr id="12" name="Picture 11" descr="NSF logo.jpg">
              <a:extLst>
                <a:ext uri="{FF2B5EF4-FFF2-40B4-BE49-F238E27FC236}">
                  <a16:creationId xmlns:a16="http://schemas.microsoft.com/office/drawing/2014/main" id="{5BDEA9FE-325C-1199-8248-203157FF40F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13" name="Picture 12" descr="NationalMagLab_FullNameLogo.png">
              <a:extLst>
                <a:ext uri="{FF2B5EF4-FFF2-40B4-BE49-F238E27FC236}">
                  <a16:creationId xmlns:a16="http://schemas.microsoft.com/office/drawing/2014/main" id="{DB329EC9-C360-009E-C569-16E6DC09553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DF76A377-BA8E-79D0-0239-920D75C98FF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A8334CA2-209A-D513-9D8C-67752C01A46F}"/>
              </a:ext>
            </a:extLst>
          </p:cNvPr>
          <p:cNvSpPr/>
          <p:nvPr/>
        </p:nvSpPr>
        <p:spPr>
          <a:xfrm>
            <a:off x="2942825" y="1069235"/>
            <a:ext cx="377944" cy="2474448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99101954-2E4E-E807-BCED-0444425FE2D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877482" y="4055319"/>
            <a:ext cx="3926896" cy="144728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8F37CCD-BEE0-25F7-C5C0-F49FF12699A8}"/>
              </a:ext>
            </a:extLst>
          </p:cNvPr>
          <p:cNvSpPr txBox="1"/>
          <p:nvPr/>
        </p:nvSpPr>
        <p:spPr>
          <a:xfrm>
            <a:off x="7877482" y="5716398"/>
            <a:ext cx="322345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Tapes that are thick in the center and thin at the edges lead to high strain in the winding pack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2377A8A-FB54-683A-4FFA-751B3DE7FADD}"/>
              </a:ext>
            </a:extLst>
          </p:cNvPr>
          <p:cNvSpPr txBox="1"/>
          <p:nvPr/>
        </p:nvSpPr>
        <p:spPr>
          <a:xfrm>
            <a:off x="210467" y="4200069"/>
            <a:ext cx="741415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Considering the macroscopic roughness of the REBCO tapes using the gap offset method, leads to higher strain in the winding pack for disks which use tapes with a large thickness difference, such as in module 11.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u="sng" dirty="0">
                <a:sym typeface="Wingdings" panose="05000000000000000000" pitchFamily="2" charset="2"/>
              </a:rPr>
              <a:t></a:t>
            </a:r>
            <a:r>
              <a:rPr lang="en-US" u="sng" dirty="0"/>
              <a:t>Radial compressibility of disks leads to concerns of high strain on REBCO tapes!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However, module 11 was not damaged during testing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This indicates that for disks closer to the midplane, edge friction due to axial clamping may reduce strain in the winding pack.</a:t>
            </a:r>
          </a:p>
        </p:txBody>
      </p:sp>
    </p:spTree>
    <p:extLst>
      <p:ext uri="{BB962C8B-B14F-4D97-AF65-F5344CB8AC3E}">
        <p14:creationId xmlns:p14="http://schemas.microsoft.com/office/powerpoint/2010/main" val="101887759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Rectangle 68">
            <a:extLst>
              <a:ext uri="{FF2B5EF4-FFF2-40B4-BE49-F238E27FC236}">
                <a16:creationId xmlns:a16="http://schemas.microsoft.com/office/drawing/2014/main" id="{972090DF-EC84-6059-12F4-92BCD7469055}"/>
              </a:ext>
            </a:extLst>
          </p:cNvPr>
          <p:cNvSpPr/>
          <p:nvPr/>
        </p:nvSpPr>
        <p:spPr>
          <a:xfrm>
            <a:off x="161725" y="5837589"/>
            <a:ext cx="4694503" cy="811316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F13EF05-ED91-A1F7-66A7-333095EC01F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59541597"/>
              </p:ext>
            </p:extLst>
          </p:nvPr>
        </p:nvGraphicFramePr>
        <p:xfrm>
          <a:off x="642521" y="979671"/>
          <a:ext cx="6795091" cy="53766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EDA4F6E-0BB1-0490-0BEC-34CD9B4378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19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7DE66F0-BA2B-7382-EBED-DAB640526DA6}"/>
                  </a:ext>
                </a:extLst>
              </p:cNvPr>
              <p:cNvSpPr txBox="1"/>
              <p:nvPr/>
            </p:nvSpPr>
            <p:spPr>
              <a:xfrm>
                <a:off x="9996942" y="1240003"/>
                <a:ext cx="2263921" cy="212365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600" dirty="0"/>
                  <a:t>Simplified friction equation:</a:t>
                </a:r>
                <a:br>
                  <a:rPr lang="en-US" sz="1600" dirty="0"/>
                </a:b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Times New Roman" panose="02020603050405020304" pitchFamily="18" charset="0"/>
                          </a:rPr>
                          <m:t>𝐹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Times New Roman" panose="02020603050405020304" pitchFamily="18" charset="0"/>
                          </a:rPr>
                          <m:t>𝑒𝑑</m:t>
                        </m:r>
                      </m:sub>
                    </m:sSub>
                    <m:r>
                      <a:rPr lang="en-US" sz="1600" i="1">
                        <a:latin typeface="Cambria Math" panose="02040503050406030204" pitchFamily="18" charset="0"/>
                        <a:ea typeface="DengXian" panose="02010600030101010101" pitchFamily="2" charset="-122"/>
                        <a:cs typeface="Times New Roman" panose="02020603050405020304" pitchFamily="18" charset="0"/>
                      </a:rPr>
                      <m:t>=−</m:t>
                    </m:r>
                    <m:sSub>
                      <m:sSubPr>
                        <m:ctrlPr>
                          <a:rPr lang="en-US" sz="1600" i="1"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Times New Roman" panose="02020603050405020304" pitchFamily="18" charset="0"/>
                          </a:rPr>
                          <m:t>𝜇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Times New Roman" panose="02020603050405020304" pitchFamily="18" charset="0"/>
                          </a:rPr>
                          <m:t>𝑒𝑑</m:t>
                        </m:r>
                      </m:sub>
                    </m:sSub>
                    <m:sSub>
                      <m:sSubPr>
                        <m:ctrlPr>
                          <a:rPr lang="en-US" sz="1600" i="1"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Times New Roman" panose="020206030504050203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Times New Roman" panose="02020603050405020304" pitchFamily="18" charset="0"/>
                          </a:rPr>
                          <m:t>𝐹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  <a:ea typeface="DengXian" panose="02010600030101010101" pitchFamily="2" charset="-122"/>
                            <a:cs typeface="Times New Roman" panose="02020603050405020304" pitchFamily="18" charset="0"/>
                          </a:rPr>
                          <m:t>𝑧</m:t>
                        </m:r>
                      </m:sub>
                    </m:sSub>
                  </m:oMath>
                </a14:m>
                <a:endParaRPr lang="en-US" sz="1600" dirty="0"/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r>
                  <a:rPr lang="en-US" sz="1400" dirty="0"/>
                  <a:t>Axial forces are exported from a separate COMSOL simulation which simulates SM of the whole coil with homogenized disk </a:t>
                </a:r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7DE66F0-BA2B-7382-EBED-DAB640526DA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996942" y="1240003"/>
                <a:ext cx="2263921" cy="2123658"/>
              </a:xfrm>
              <a:prstGeom prst="rect">
                <a:avLst/>
              </a:prstGeom>
              <a:blipFill>
                <a:blip r:embed="rId4"/>
                <a:stretch>
                  <a:fillRect l="-1078" t="-860" r="-2695" b="-200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TextBox 7">
            <a:extLst>
              <a:ext uri="{FF2B5EF4-FFF2-40B4-BE49-F238E27FC236}">
                <a16:creationId xmlns:a16="http://schemas.microsoft.com/office/drawing/2014/main" id="{E256A08F-4799-34A3-E604-DCBB3CF7428F}"/>
              </a:ext>
            </a:extLst>
          </p:cNvPr>
          <p:cNvSpPr txBox="1"/>
          <p:nvPr/>
        </p:nvSpPr>
        <p:spPr>
          <a:xfrm>
            <a:off x="5482160" y="4958285"/>
            <a:ext cx="6674244" cy="1138773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Tilt at the end of the OB is very similar for measured results and results with edge friction! (difference between outboard and inboard strain</a:t>
            </a:r>
            <a:r>
              <a:rPr lang="en-US" sz="2800" dirty="0">
                <a:solidFill>
                  <a:srgbClr val="C00000"/>
                </a:solidFill>
              </a:rPr>
              <a:t>)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575600F-890B-9229-5E67-6FFFA37039F6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9B9AC66-CD66-B464-0C91-C619B2314A81}"/>
                </a:ext>
              </a:extLst>
            </p:cNvPr>
            <p:cNvSpPr txBox="1"/>
            <p:nvPr/>
          </p:nvSpPr>
          <p:spPr>
            <a:xfrm>
              <a:off x="847156" y="42886"/>
              <a:ext cx="1004543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Edge Friction + Axial Clamping</a:t>
              </a:r>
            </a:p>
          </p:txBody>
        </p:sp>
        <p:pic>
          <p:nvPicPr>
            <p:cNvPr id="15" name="Picture 14" descr="NSF logo.jpg">
              <a:extLst>
                <a:ext uri="{FF2B5EF4-FFF2-40B4-BE49-F238E27FC236}">
                  <a16:creationId xmlns:a16="http://schemas.microsoft.com/office/drawing/2014/main" id="{51228163-4217-FE79-B96E-3E19F52D4C6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16" name="Picture 15" descr="NationalMagLab_FullNameLogo.png">
              <a:extLst>
                <a:ext uri="{FF2B5EF4-FFF2-40B4-BE49-F238E27FC236}">
                  <a16:creationId xmlns:a16="http://schemas.microsoft.com/office/drawing/2014/main" id="{0FC3BBA1-801A-1202-5317-7DBD4A5F33C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975633C-A2D6-5E76-840B-A6CF8054363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4533CFD3-4C50-E2E1-C178-708DE572F61B}"/>
              </a:ext>
            </a:extLst>
          </p:cNvPr>
          <p:cNvGrpSpPr/>
          <p:nvPr/>
        </p:nvGrpSpPr>
        <p:grpSpPr>
          <a:xfrm>
            <a:off x="0" y="926010"/>
            <a:ext cx="1341894" cy="3575575"/>
            <a:chOff x="98788" y="608181"/>
            <a:chExt cx="2166285" cy="5772229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EDAF1634-0E20-BC70-82F3-104840505B88}"/>
                </a:ext>
              </a:extLst>
            </p:cNvPr>
            <p:cNvGrpSpPr/>
            <p:nvPr/>
          </p:nvGrpSpPr>
          <p:grpSpPr>
            <a:xfrm>
              <a:off x="146744" y="1594047"/>
              <a:ext cx="755213" cy="4786363"/>
              <a:chOff x="7021994" y="1714333"/>
              <a:chExt cx="739879" cy="4689174"/>
            </a:xfrm>
          </p:grpSpPr>
          <p:pic>
            <p:nvPicPr>
              <p:cNvPr id="34" name="Picture 33" descr="A screenshot of a graph&#10;&#10;Description automatically generated">
                <a:extLst>
                  <a:ext uri="{FF2B5EF4-FFF2-40B4-BE49-F238E27FC236}">
                    <a16:creationId xmlns:a16="http://schemas.microsoft.com/office/drawing/2014/main" id="{59052E70-D6AC-0C39-1AD8-99DC6DB9579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948" t="19354" r="81263" b="2308"/>
              <a:stretch>
                <a:fillRect/>
              </a:stretch>
            </p:blipFill>
            <p:spPr bwMode="auto">
              <a:xfrm>
                <a:off x="7024813" y="1714333"/>
                <a:ext cx="737060" cy="4689174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</p:pic>
          <p:sp>
            <p:nvSpPr>
              <p:cNvPr id="35" name="Rectangle 34">
                <a:extLst>
                  <a:ext uri="{FF2B5EF4-FFF2-40B4-BE49-F238E27FC236}">
                    <a16:creationId xmlns:a16="http://schemas.microsoft.com/office/drawing/2014/main" id="{3DB80B07-CFD4-2994-B319-6FFFB8DB0391}"/>
                  </a:ext>
                </a:extLst>
              </p:cNvPr>
              <p:cNvSpPr/>
              <p:nvPr/>
            </p:nvSpPr>
            <p:spPr>
              <a:xfrm>
                <a:off x="7021994" y="5049860"/>
                <a:ext cx="739879" cy="125994"/>
              </a:xfrm>
              <a:prstGeom prst="rect">
                <a:avLst/>
              </a:prstGeom>
              <a:solidFill>
                <a:srgbClr val="FFFF00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E052B619-0503-2ED0-792F-C4C6040A7B4E}"/>
                </a:ext>
              </a:extLst>
            </p:cNvPr>
            <p:cNvSpPr txBox="1"/>
            <p:nvPr/>
          </p:nvSpPr>
          <p:spPr>
            <a:xfrm>
              <a:off x="98788" y="608181"/>
              <a:ext cx="2166285" cy="6459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000" b="1" dirty="0"/>
                <a:t>Disk 33</a:t>
              </a:r>
            </a:p>
          </p:txBody>
        </p:sp>
      </p:grpSp>
      <p:sp>
        <p:nvSpPr>
          <p:cNvPr id="65" name="TextBox 64">
            <a:extLst>
              <a:ext uri="{FF2B5EF4-FFF2-40B4-BE49-F238E27FC236}">
                <a16:creationId xmlns:a16="http://schemas.microsoft.com/office/drawing/2014/main" id="{149D8042-682D-B59F-3175-14F554644B7B}"/>
              </a:ext>
            </a:extLst>
          </p:cNvPr>
          <p:cNvSpPr txBox="1"/>
          <p:nvPr/>
        </p:nvSpPr>
        <p:spPr>
          <a:xfrm>
            <a:off x="152200" y="5784215"/>
            <a:ext cx="491354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Simulated, </a:t>
            </a:r>
            <a:r>
              <a:rPr lang="en-US" sz="1600" b="1" dirty="0"/>
              <a:t>w/ winding compressibility of REBCO &amp; OB</a:t>
            </a:r>
          </a:p>
          <a:p>
            <a:r>
              <a:rPr lang="en-US" sz="1600" b="1" dirty="0"/>
              <a:t>                          &amp; Edge friction</a:t>
            </a:r>
            <a:endParaRPr lang="en-US" sz="16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09600C7-0840-A797-5ED8-3BC1204EC3E8}"/>
              </a:ext>
            </a:extLst>
          </p:cNvPr>
          <p:cNvCxnSpPr>
            <a:cxnSpLocks/>
          </p:cNvCxnSpPr>
          <p:nvPr/>
        </p:nvCxnSpPr>
        <p:spPr>
          <a:xfrm>
            <a:off x="296860" y="5699015"/>
            <a:ext cx="326829" cy="0"/>
          </a:xfrm>
          <a:prstGeom prst="line">
            <a:avLst/>
          </a:prstGeom>
          <a:ln w="28575">
            <a:solidFill>
              <a:srgbClr val="006CBE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3CB247E-E6F1-C649-318F-68EEB746E4A9}"/>
              </a:ext>
            </a:extLst>
          </p:cNvPr>
          <p:cNvCxnSpPr>
            <a:cxnSpLocks/>
          </p:cNvCxnSpPr>
          <p:nvPr/>
        </p:nvCxnSpPr>
        <p:spPr>
          <a:xfrm>
            <a:off x="287333" y="4978324"/>
            <a:ext cx="401926" cy="0"/>
          </a:xfrm>
          <a:prstGeom prst="line">
            <a:avLst/>
          </a:prstGeom>
          <a:ln w="28575">
            <a:solidFill>
              <a:schemeClr val="accent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Oval 44">
            <a:extLst>
              <a:ext uri="{FF2B5EF4-FFF2-40B4-BE49-F238E27FC236}">
                <a16:creationId xmlns:a16="http://schemas.microsoft.com/office/drawing/2014/main" id="{9EA65087-73CB-54F6-AFC0-72D3B8166578}"/>
              </a:ext>
            </a:extLst>
          </p:cNvPr>
          <p:cNvSpPr/>
          <p:nvPr/>
        </p:nvSpPr>
        <p:spPr>
          <a:xfrm>
            <a:off x="385515" y="6480584"/>
            <a:ext cx="102781" cy="102781"/>
          </a:xfrm>
          <a:prstGeom prst="ellipse">
            <a:avLst/>
          </a:prstGeom>
          <a:solidFill>
            <a:srgbClr val="00FFF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CE3F37F1-2D0D-D18C-397D-6098699C02F2}"/>
              </a:ext>
            </a:extLst>
          </p:cNvPr>
          <p:cNvSpPr/>
          <p:nvPr/>
        </p:nvSpPr>
        <p:spPr>
          <a:xfrm>
            <a:off x="2708985" y="6496796"/>
            <a:ext cx="102781" cy="102781"/>
          </a:xfrm>
          <a:prstGeom prst="ellipse">
            <a:avLst/>
          </a:prstGeom>
          <a:solidFill>
            <a:srgbClr val="00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D28D03B8-981B-755E-DB4F-E011479FF47F}"/>
              </a:ext>
            </a:extLst>
          </p:cNvPr>
          <p:cNvSpPr/>
          <p:nvPr/>
        </p:nvSpPr>
        <p:spPr>
          <a:xfrm>
            <a:off x="110454" y="4760761"/>
            <a:ext cx="4795519" cy="1911131"/>
          </a:xfrm>
          <a:prstGeom prst="rect">
            <a:avLst/>
          </a:prstGeom>
          <a:noFill/>
          <a:ln>
            <a:solidFill>
              <a:srgbClr val="006CBE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B3D0A718-56DA-9D93-44C4-93C3A3491FE4}"/>
              </a:ext>
            </a:extLst>
          </p:cNvPr>
          <p:cNvCxnSpPr>
            <a:cxnSpLocks/>
          </p:cNvCxnSpPr>
          <p:nvPr/>
        </p:nvCxnSpPr>
        <p:spPr>
          <a:xfrm>
            <a:off x="2596962" y="4978324"/>
            <a:ext cx="336356" cy="0"/>
          </a:xfrm>
          <a:prstGeom prst="line">
            <a:avLst/>
          </a:prstGeom>
          <a:ln w="28575">
            <a:solidFill>
              <a:srgbClr val="00B050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63011247-F750-E20E-0642-DF26D294EBC2}"/>
              </a:ext>
            </a:extLst>
          </p:cNvPr>
          <p:cNvCxnSpPr>
            <a:cxnSpLocks/>
          </p:cNvCxnSpPr>
          <p:nvPr/>
        </p:nvCxnSpPr>
        <p:spPr>
          <a:xfrm>
            <a:off x="2596962" y="5699015"/>
            <a:ext cx="326829" cy="0"/>
          </a:xfrm>
          <a:prstGeom prst="line">
            <a:avLst/>
          </a:prstGeom>
          <a:ln w="28575">
            <a:solidFill>
              <a:srgbClr val="00B05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18960B3B-A50A-6EB6-C569-DAF2B3C75B11}"/>
              </a:ext>
            </a:extLst>
          </p:cNvPr>
          <p:cNvSpPr txBox="1"/>
          <p:nvPr/>
        </p:nvSpPr>
        <p:spPr>
          <a:xfrm>
            <a:off x="742846" y="4821529"/>
            <a:ext cx="18541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Measured outboard</a:t>
            </a:r>
            <a:endParaRPr lang="en-US" sz="700" dirty="0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55F68F6-5F2D-52E4-9289-EB126B1141A3}"/>
              </a:ext>
            </a:extLst>
          </p:cNvPr>
          <p:cNvSpPr txBox="1"/>
          <p:nvPr/>
        </p:nvSpPr>
        <p:spPr>
          <a:xfrm>
            <a:off x="2992587" y="4821529"/>
            <a:ext cx="18541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Measured inboard</a:t>
            </a:r>
            <a:endParaRPr lang="en-US" sz="700" dirty="0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86CDAA3-01EF-718E-D117-305B17220784}"/>
              </a:ext>
            </a:extLst>
          </p:cNvPr>
          <p:cNvSpPr txBox="1"/>
          <p:nvPr/>
        </p:nvSpPr>
        <p:spPr>
          <a:xfrm>
            <a:off x="152200" y="5189118"/>
            <a:ext cx="253991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Simulated, Hard contact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5BD13E05-C0F2-8390-9BEE-D2870F9F0854}"/>
              </a:ext>
            </a:extLst>
          </p:cNvPr>
          <p:cNvSpPr txBox="1"/>
          <p:nvPr/>
        </p:nvSpPr>
        <p:spPr>
          <a:xfrm>
            <a:off x="742846" y="5499035"/>
            <a:ext cx="18541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Outboard</a:t>
            </a:r>
            <a:endParaRPr lang="en-US" sz="700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E6AF6F-3511-08DA-4CCA-886F3B4A6DF0}"/>
              </a:ext>
            </a:extLst>
          </p:cNvPr>
          <p:cNvSpPr txBox="1"/>
          <p:nvPr/>
        </p:nvSpPr>
        <p:spPr>
          <a:xfrm>
            <a:off x="3013376" y="5499035"/>
            <a:ext cx="18541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Inboard</a:t>
            </a:r>
            <a:endParaRPr lang="en-US" sz="700" dirty="0"/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6BABC625-CB84-648A-1109-45DA13C78A81}"/>
              </a:ext>
            </a:extLst>
          </p:cNvPr>
          <p:cNvCxnSpPr>
            <a:cxnSpLocks/>
          </p:cNvCxnSpPr>
          <p:nvPr/>
        </p:nvCxnSpPr>
        <p:spPr>
          <a:xfrm>
            <a:off x="263612" y="5499035"/>
            <a:ext cx="438757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>
            <a:extLst>
              <a:ext uri="{FF2B5EF4-FFF2-40B4-BE49-F238E27FC236}">
                <a16:creationId xmlns:a16="http://schemas.microsoft.com/office/drawing/2014/main" id="{90285DD5-8463-93CB-0E7C-B942938065B2}"/>
              </a:ext>
            </a:extLst>
          </p:cNvPr>
          <p:cNvSpPr txBox="1"/>
          <p:nvPr/>
        </p:nvSpPr>
        <p:spPr>
          <a:xfrm>
            <a:off x="742846" y="6347656"/>
            <a:ext cx="18541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Outboard</a:t>
            </a:r>
            <a:endParaRPr lang="en-US" sz="700" dirty="0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FE0139B5-E18F-02F5-ABFC-9D5E9885E5FE}"/>
              </a:ext>
            </a:extLst>
          </p:cNvPr>
          <p:cNvSpPr txBox="1"/>
          <p:nvPr/>
        </p:nvSpPr>
        <p:spPr>
          <a:xfrm>
            <a:off x="3013376" y="6347656"/>
            <a:ext cx="185411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Inboard</a:t>
            </a:r>
            <a:endParaRPr lang="en-US" sz="700" dirty="0"/>
          </a:p>
        </p:txBody>
      </p: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FC0569CD-9392-E2BA-2315-B7F0EAD16FB1}"/>
              </a:ext>
            </a:extLst>
          </p:cNvPr>
          <p:cNvGrpSpPr/>
          <p:nvPr/>
        </p:nvGrpSpPr>
        <p:grpSpPr>
          <a:xfrm>
            <a:off x="7461161" y="1389661"/>
            <a:ext cx="2751706" cy="1708359"/>
            <a:chOff x="7732983" y="1288157"/>
            <a:chExt cx="2751706" cy="1708359"/>
          </a:xfrm>
        </p:grpSpPr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D7DA59CD-6951-49DC-7BA5-D1A94DB5BC76}"/>
                </a:ext>
              </a:extLst>
            </p:cNvPr>
            <p:cNvGrpSpPr/>
            <p:nvPr/>
          </p:nvGrpSpPr>
          <p:grpSpPr>
            <a:xfrm>
              <a:off x="8202593" y="1586383"/>
              <a:ext cx="1721814" cy="1410133"/>
              <a:chOff x="7944525" y="1066504"/>
              <a:chExt cx="2617282" cy="2140020"/>
            </a:xfrm>
          </p:grpSpPr>
          <p:grpSp>
            <p:nvGrpSpPr>
              <p:cNvPr id="104" name="Group 103">
                <a:extLst>
                  <a:ext uri="{FF2B5EF4-FFF2-40B4-BE49-F238E27FC236}">
                    <a16:creationId xmlns:a16="http://schemas.microsoft.com/office/drawing/2014/main" id="{1F564E6B-4776-BC93-E264-91F64BF6B695}"/>
                  </a:ext>
                </a:extLst>
              </p:cNvPr>
              <p:cNvGrpSpPr/>
              <p:nvPr/>
            </p:nvGrpSpPr>
            <p:grpSpPr>
              <a:xfrm>
                <a:off x="7944525" y="1376007"/>
                <a:ext cx="2617282" cy="1830517"/>
                <a:chOff x="7845198" y="1489546"/>
                <a:chExt cx="2617282" cy="1830517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8818A09E-D57A-F195-678B-16E2A3E7C122}"/>
                    </a:ext>
                  </a:extLst>
                </p:cNvPr>
                <p:cNvSpPr/>
                <p:nvPr/>
              </p:nvSpPr>
              <p:spPr>
                <a:xfrm rot="842272">
                  <a:off x="8357481" y="1641154"/>
                  <a:ext cx="67021" cy="1529766"/>
                </a:xfrm>
                <a:prstGeom prst="rect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Rectangle 108">
                  <a:extLst>
                    <a:ext uri="{FF2B5EF4-FFF2-40B4-BE49-F238E27FC236}">
                      <a16:creationId xmlns:a16="http://schemas.microsoft.com/office/drawing/2014/main" id="{A7C1B08E-F521-A79C-7107-AAB3032BD323}"/>
                    </a:ext>
                  </a:extLst>
                </p:cNvPr>
                <p:cNvSpPr/>
                <p:nvPr/>
              </p:nvSpPr>
              <p:spPr>
                <a:xfrm>
                  <a:off x="7845198" y="3160933"/>
                  <a:ext cx="2576701" cy="15913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0" name="Rectangle 109">
                  <a:extLst>
                    <a:ext uri="{FF2B5EF4-FFF2-40B4-BE49-F238E27FC236}">
                      <a16:creationId xmlns:a16="http://schemas.microsoft.com/office/drawing/2014/main" id="{6ABCDE3F-2679-8779-50AB-418DC0D5163F}"/>
                    </a:ext>
                  </a:extLst>
                </p:cNvPr>
                <p:cNvSpPr/>
                <p:nvPr/>
              </p:nvSpPr>
              <p:spPr>
                <a:xfrm rot="842272">
                  <a:off x="8444639" y="1641154"/>
                  <a:ext cx="67021" cy="1529766"/>
                </a:xfrm>
                <a:prstGeom prst="rect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ectangle 110">
                  <a:extLst>
                    <a:ext uri="{FF2B5EF4-FFF2-40B4-BE49-F238E27FC236}">
                      <a16:creationId xmlns:a16="http://schemas.microsoft.com/office/drawing/2014/main" id="{D702BE9D-7371-60E2-5572-6AEB844ABCCF}"/>
                    </a:ext>
                  </a:extLst>
                </p:cNvPr>
                <p:cNvSpPr/>
                <p:nvPr/>
              </p:nvSpPr>
              <p:spPr>
                <a:xfrm rot="842272">
                  <a:off x="8530910" y="1639475"/>
                  <a:ext cx="67021" cy="1529766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Rectangle 111">
                  <a:extLst>
                    <a:ext uri="{FF2B5EF4-FFF2-40B4-BE49-F238E27FC236}">
                      <a16:creationId xmlns:a16="http://schemas.microsoft.com/office/drawing/2014/main" id="{53BAE891-D004-92B0-5278-9E22B3FC2D82}"/>
                    </a:ext>
                  </a:extLst>
                </p:cNvPr>
                <p:cNvSpPr/>
                <p:nvPr/>
              </p:nvSpPr>
              <p:spPr>
                <a:xfrm rot="842272">
                  <a:off x="8618283" y="1639476"/>
                  <a:ext cx="67021" cy="1529766"/>
                </a:xfrm>
                <a:prstGeom prst="rect">
                  <a:avLst/>
                </a:prstGeom>
                <a:solidFill>
                  <a:schemeClr val="accent2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3" name="Rectangle 112">
                  <a:extLst>
                    <a:ext uri="{FF2B5EF4-FFF2-40B4-BE49-F238E27FC236}">
                      <a16:creationId xmlns:a16="http://schemas.microsoft.com/office/drawing/2014/main" id="{D1DDEC90-2FB5-8AD5-3A6A-E9F4A13376DD}"/>
                    </a:ext>
                  </a:extLst>
                </p:cNvPr>
                <p:cNvSpPr/>
                <p:nvPr/>
              </p:nvSpPr>
              <p:spPr>
                <a:xfrm rot="842272">
                  <a:off x="8707200" y="1639474"/>
                  <a:ext cx="67021" cy="1529766"/>
                </a:xfrm>
                <a:prstGeom prst="rect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ectangle 113">
                  <a:extLst>
                    <a:ext uri="{FF2B5EF4-FFF2-40B4-BE49-F238E27FC236}">
                      <a16:creationId xmlns:a16="http://schemas.microsoft.com/office/drawing/2014/main" id="{28A2FC91-8EF4-6611-614E-8BB435443A0B}"/>
                    </a:ext>
                  </a:extLst>
                </p:cNvPr>
                <p:cNvSpPr/>
                <p:nvPr/>
              </p:nvSpPr>
              <p:spPr>
                <a:xfrm rot="842272">
                  <a:off x="8796652" y="1640907"/>
                  <a:ext cx="67021" cy="1529766"/>
                </a:xfrm>
                <a:prstGeom prst="rect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ectangle 114">
                  <a:extLst>
                    <a:ext uri="{FF2B5EF4-FFF2-40B4-BE49-F238E27FC236}">
                      <a16:creationId xmlns:a16="http://schemas.microsoft.com/office/drawing/2014/main" id="{F92BF15C-EF25-3B29-55EF-A8912E7A83F7}"/>
                    </a:ext>
                  </a:extLst>
                </p:cNvPr>
                <p:cNvSpPr/>
                <p:nvPr/>
              </p:nvSpPr>
              <p:spPr>
                <a:xfrm rot="842272">
                  <a:off x="8268350" y="1641155"/>
                  <a:ext cx="67021" cy="1529766"/>
                </a:xfrm>
                <a:prstGeom prst="rect">
                  <a:avLst/>
                </a:prstGeom>
                <a:solidFill>
                  <a:schemeClr val="accent2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Rectangle 115">
                  <a:extLst>
                    <a:ext uri="{FF2B5EF4-FFF2-40B4-BE49-F238E27FC236}">
                      <a16:creationId xmlns:a16="http://schemas.microsoft.com/office/drawing/2014/main" id="{21A3F594-EA48-603F-4BC7-387C08A52770}"/>
                    </a:ext>
                  </a:extLst>
                </p:cNvPr>
                <p:cNvSpPr/>
                <p:nvPr/>
              </p:nvSpPr>
              <p:spPr>
                <a:xfrm rot="842272">
                  <a:off x="8881996" y="1640660"/>
                  <a:ext cx="67021" cy="1529766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Rectangle 116">
                  <a:extLst>
                    <a:ext uri="{FF2B5EF4-FFF2-40B4-BE49-F238E27FC236}">
                      <a16:creationId xmlns:a16="http://schemas.microsoft.com/office/drawing/2014/main" id="{9338E486-02CF-67CB-CD32-6300436BAD10}"/>
                    </a:ext>
                  </a:extLst>
                </p:cNvPr>
                <p:cNvSpPr/>
                <p:nvPr/>
              </p:nvSpPr>
              <p:spPr>
                <a:xfrm rot="842272">
                  <a:off x="8969153" y="1640413"/>
                  <a:ext cx="67021" cy="1529766"/>
                </a:xfrm>
                <a:prstGeom prst="rect">
                  <a:avLst/>
                </a:prstGeom>
                <a:solidFill>
                  <a:schemeClr val="accent2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8" name="Rectangle 117">
                  <a:extLst>
                    <a:ext uri="{FF2B5EF4-FFF2-40B4-BE49-F238E27FC236}">
                      <a16:creationId xmlns:a16="http://schemas.microsoft.com/office/drawing/2014/main" id="{602D5D06-929C-D854-3B01-D69C8113FE22}"/>
                    </a:ext>
                  </a:extLst>
                </p:cNvPr>
                <p:cNvSpPr/>
                <p:nvPr/>
              </p:nvSpPr>
              <p:spPr>
                <a:xfrm rot="842272">
                  <a:off x="9054030" y="1640412"/>
                  <a:ext cx="67021" cy="1529766"/>
                </a:xfrm>
                <a:prstGeom prst="rect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9" name="Rectangle 118">
                  <a:extLst>
                    <a:ext uri="{FF2B5EF4-FFF2-40B4-BE49-F238E27FC236}">
                      <a16:creationId xmlns:a16="http://schemas.microsoft.com/office/drawing/2014/main" id="{6AB37682-22C6-EB45-3277-0B13DDEAB253}"/>
                    </a:ext>
                  </a:extLst>
                </p:cNvPr>
                <p:cNvSpPr/>
                <p:nvPr/>
              </p:nvSpPr>
              <p:spPr>
                <a:xfrm rot="842272">
                  <a:off x="9140620" y="1639473"/>
                  <a:ext cx="67021" cy="1529766"/>
                </a:xfrm>
                <a:prstGeom prst="rect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Rectangle 119">
                  <a:extLst>
                    <a:ext uri="{FF2B5EF4-FFF2-40B4-BE49-F238E27FC236}">
                      <a16:creationId xmlns:a16="http://schemas.microsoft.com/office/drawing/2014/main" id="{EEFED517-225F-6863-825A-BCEFFED39221}"/>
                    </a:ext>
                  </a:extLst>
                </p:cNvPr>
                <p:cNvSpPr/>
                <p:nvPr/>
              </p:nvSpPr>
              <p:spPr>
                <a:xfrm rot="842272">
                  <a:off x="9230074" y="1640410"/>
                  <a:ext cx="67021" cy="1529766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Rectangle 120">
                  <a:extLst>
                    <a:ext uri="{FF2B5EF4-FFF2-40B4-BE49-F238E27FC236}">
                      <a16:creationId xmlns:a16="http://schemas.microsoft.com/office/drawing/2014/main" id="{55085818-B2C1-7AFF-4929-D4F36B734CD5}"/>
                    </a:ext>
                  </a:extLst>
                </p:cNvPr>
                <p:cNvSpPr/>
                <p:nvPr/>
              </p:nvSpPr>
              <p:spPr>
                <a:xfrm rot="842272">
                  <a:off x="9319527" y="1640371"/>
                  <a:ext cx="67021" cy="1529766"/>
                </a:xfrm>
                <a:prstGeom prst="rect">
                  <a:avLst/>
                </a:prstGeom>
                <a:solidFill>
                  <a:schemeClr val="accent2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2" name="Rectangle 121">
                  <a:extLst>
                    <a:ext uri="{FF2B5EF4-FFF2-40B4-BE49-F238E27FC236}">
                      <a16:creationId xmlns:a16="http://schemas.microsoft.com/office/drawing/2014/main" id="{5D2B2E3F-C0CC-7995-9B55-D0DD83056510}"/>
                    </a:ext>
                  </a:extLst>
                </p:cNvPr>
                <p:cNvSpPr/>
                <p:nvPr/>
              </p:nvSpPr>
              <p:spPr>
                <a:xfrm rot="842272">
                  <a:off x="9500904" y="1640371"/>
                  <a:ext cx="67021" cy="1529766"/>
                </a:xfrm>
                <a:prstGeom prst="rect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3" name="Rectangle 122">
                  <a:extLst>
                    <a:ext uri="{FF2B5EF4-FFF2-40B4-BE49-F238E27FC236}">
                      <a16:creationId xmlns:a16="http://schemas.microsoft.com/office/drawing/2014/main" id="{6AD82B49-D53A-A97E-E33B-0D110DD0A91F}"/>
                    </a:ext>
                  </a:extLst>
                </p:cNvPr>
                <p:cNvSpPr/>
                <p:nvPr/>
              </p:nvSpPr>
              <p:spPr>
                <a:xfrm rot="842272">
                  <a:off x="9588825" y="1641741"/>
                  <a:ext cx="67021" cy="1529766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4" name="Rectangle 123">
                  <a:extLst>
                    <a:ext uri="{FF2B5EF4-FFF2-40B4-BE49-F238E27FC236}">
                      <a16:creationId xmlns:a16="http://schemas.microsoft.com/office/drawing/2014/main" id="{4A6A9CDB-634E-8AA6-5D4C-9F1D090106F4}"/>
                    </a:ext>
                  </a:extLst>
                </p:cNvPr>
                <p:cNvSpPr/>
                <p:nvPr/>
              </p:nvSpPr>
              <p:spPr>
                <a:xfrm rot="842272">
                  <a:off x="9678743" y="1639473"/>
                  <a:ext cx="67021" cy="1529766"/>
                </a:xfrm>
                <a:prstGeom prst="rect">
                  <a:avLst/>
                </a:prstGeom>
                <a:solidFill>
                  <a:schemeClr val="accent2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Rectangle 124">
                  <a:extLst>
                    <a:ext uri="{FF2B5EF4-FFF2-40B4-BE49-F238E27FC236}">
                      <a16:creationId xmlns:a16="http://schemas.microsoft.com/office/drawing/2014/main" id="{9F5ADECE-7858-E797-DDDD-C94AC4013F5F}"/>
                    </a:ext>
                  </a:extLst>
                </p:cNvPr>
                <p:cNvSpPr/>
                <p:nvPr/>
              </p:nvSpPr>
              <p:spPr>
                <a:xfrm rot="842272">
                  <a:off x="9769737" y="1640373"/>
                  <a:ext cx="67021" cy="1529766"/>
                </a:xfrm>
                <a:prstGeom prst="rect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Rectangle 125">
                  <a:extLst>
                    <a:ext uri="{FF2B5EF4-FFF2-40B4-BE49-F238E27FC236}">
                      <a16:creationId xmlns:a16="http://schemas.microsoft.com/office/drawing/2014/main" id="{4FC686DB-5272-44F1-6E18-17A0235894E3}"/>
                    </a:ext>
                  </a:extLst>
                </p:cNvPr>
                <p:cNvSpPr/>
                <p:nvPr/>
              </p:nvSpPr>
              <p:spPr>
                <a:xfrm rot="842272">
                  <a:off x="9858122" y="1639473"/>
                  <a:ext cx="67021" cy="1529766"/>
                </a:xfrm>
                <a:prstGeom prst="rect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7" name="Rectangle 126">
                  <a:extLst>
                    <a:ext uri="{FF2B5EF4-FFF2-40B4-BE49-F238E27FC236}">
                      <a16:creationId xmlns:a16="http://schemas.microsoft.com/office/drawing/2014/main" id="{5C443610-64B0-2F97-CE78-917A77EE0E82}"/>
                    </a:ext>
                  </a:extLst>
                </p:cNvPr>
                <p:cNvSpPr/>
                <p:nvPr/>
              </p:nvSpPr>
              <p:spPr>
                <a:xfrm rot="842272">
                  <a:off x="9410985" y="1640372"/>
                  <a:ext cx="67021" cy="1529766"/>
                </a:xfrm>
                <a:prstGeom prst="rect">
                  <a:avLst/>
                </a:prstGeom>
                <a:solidFill>
                  <a:srgbClr val="FFC000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8" name="Rectangle 127">
                  <a:extLst>
                    <a:ext uri="{FF2B5EF4-FFF2-40B4-BE49-F238E27FC236}">
                      <a16:creationId xmlns:a16="http://schemas.microsoft.com/office/drawing/2014/main" id="{B805C872-E413-D34A-A9AF-45C407C9A473}"/>
                    </a:ext>
                  </a:extLst>
                </p:cNvPr>
                <p:cNvSpPr/>
                <p:nvPr/>
              </p:nvSpPr>
              <p:spPr>
                <a:xfrm rot="842272">
                  <a:off x="10036473" y="1640370"/>
                  <a:ext cx="67021" cy="1529766"/>
                </a:xfrm>
                <a:prstGeom prst="rect">
                  <a:avLst/>
                </a:prstGeom>
                <a:solidFill>
                  <a:schemeClr val="accent2"/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9" name="Rectangle 128">
                  <a:extLst>
                    <a:ext uri="{FF2B5EF4-FFF2-40B4-BE49-F238E27FC236}">
                      <a16:creationId xmlns:a16="http://schemas.microsoft.com/office/drawing/2014/main" id="{25241F3B-4C9C-A065-BB7B-81B15EFD4F6C}"/>
                    </a:ext>
                  </a:extLst>
                </p:cNvPr>
                <p:cNvSpPr/>
                <p:nvPr/>
              </p:nvSpPr>
              <p:spPr>
                <a:xfrm rot="842272">
                  <a:off x="9946556" y="1640371"/>
                  <a:ext cx="67021" cy="1529766"/>
                </a:xfrm>
                <a:prstGeom prst="rect">
                  <a:avLst/>
                </a:prstGeom>
                <a:solidFill>
                  <a:schemeClr val="bg2">
                    <a:lumMod val="75000"/>
                  </a:schemeClr>
                </a:solidFill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0" name="Rectangle 129">
                  <a:extLst>
                    <a:ext uri="{FF2B5EF4-FFF2-40B4-BE49-F238E27FC236}">
                      <a16:creationId xmlns:a16="http://schemas.microsoft.com/office/drawing/2014/main" id="{1F71E7EA-CE0D-09C0-6A2A-5B27204331DB}"/>
                    </a:ext>
                  </a:extLst>
                </p:cNvPr>
                <p:cNvSpPr/>
                <p:nvPr/>
              </p:nvSpPr>
              <p:spPr>
                <a:xfrm>
                  <a:off x="7885779" y="1489546"/>
                  <a:ext cx="2576701" cy="159130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cxnSp>
            <p:nvCxnSpPr>
              <p:cNvPr id="105" name="Straight Arrow Connector 104">
                <a:extLst>
                  <a:ext uri="{FF2B5EF4-FFF2-40B4-BE49-F238E27FC236}">
                    <a16:creationId xmlns:a16="http://schemas.microsoft.com/office/drawing/2014/main" id="{FAC58A8F-0E47-0F10-EB8F-E88C032C5759}"/>
                  </a:ext>
                </a:extLst>
              </p:cNvPr>
              <p:cNvCxnSpPr/>
              <p:nvPr/>
            </p:nvCxnSpPr>
            <p:spPr>
              <a:xfrm>
                <a:off x="9232875" y="1066504"/>
                <a:ext cx="0" cy="301625"/>
              </a:xfrm>
              <a:prstGeom prst="straightConnector1">
                <a:avLst/>
              </a:prstGeom>
              <a:ln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Straight Arrow Connector 105">
                <a:extLst>
                  <a:ext uri="{FF2B5EF4-FFF2-40B4-BE49-F238E27FC236}">
                    <a16:creationId xmlns:a16="http://schemas.microsoft.com/office/drawing/2014/main" id="{303385C9-04B5-41DE-D1CF-591689E5238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8401188" y="1489140"/>
                <a:ext cx="1968493" cy="0"/>
              </a:xfrm>
              <a:prstGeom prst="straightConnector1">
                <a:avLst/>
              </a:prstGeom>
              <a:ln w="25400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Straight Arrow Connector 106">
                <a:extLst>
                  <a:ext uri="{FF2B5EF4-FFF2-40B4-BE49-F238E27FC236}">
                    <a16:creationId xmlns:a16="http://schemas.microsoft.com/office/drawing/2014/main" id="{508AAFD5-9BBE-85FB-18BB-53CEDF257C8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183145" y="3129710"/>
                <a:ext cx="1905518" cy="0"/>
              </a:xfrm>
              <a:prstGeom prst="straightConnector1">
                <a:avLst/>
              </a:prstGeom>
              <a:ln w="31750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8B6A0311-EB24-87CA-19FB-F23E21665ED4}"/>
                </a:ext>
              </a:extLst>
            </p:cNvPr>
            <p:cNvGrpSpPr/>
            <p:nvPr/>
          </p:nvGrpSpPr>
          <p:grpSpPr>
            <a:xfrm>
              <a:off x="7732983" y="1288157"/>
              <a:ext cx="2751706" cy="1694591"/>
              <a:chOff x="7732983" y="1288157"/>
              <a:chExt cx="2751706" cy="1694591"/>
            </a:xfrm>
          </p:grpSpPr>
          <p:sp>
            <p:nvSpPr>
              <p:cNvPr id="72" name="TextBox 71">
                <a:extLst>
                  <a:ext uri="{FF2B5EF4-FFF2-40B4-BE49-F238E27FC236}">
                    <a16:creationId xmlns:a16="http://schemas.microsoft.com/office/drawing/2014/main" id="{92455D3A-3EE3-26DB-FB88-8298AD892E01}"/>
                  </a:ext>
                </a:extLst>
              </p:cNvPr>
              <p:cNvSpPr txBox="1"/>
              <p:nvPr/>
            </p:nvSpPr>
            <p:spPr>
              <a:xfrm>
                <a:off x="9072845" y="1288157"/>
                <a:ext cx="518489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/>
                  <a:t>F</a:t>
                </a:r>
                <a:r>
                  <a:rPr lang="en-US" sz="1600" baseline="-25000" dirty="0"/>
                  <a:t>z</a:t>
                </a:r>
              </a:p>
            </p:txBody>
          </p:sp>
          <p:sp>
            <p:nvSpPr>
              <p:cNvPr id="73" name="TextBox 72">
                <a:extLst>
                  <a:ext uri="{FF2B5EF4-FFF2-40B4-BE49-F238E27FC236}">
                    <a16:creationId xmlns:a16="http://schemas.microsoft.com/office/drawing/2014/main" id="{07554336-A70F-220D-6D0E-97D63486CC11}"/>
                  </a:ext>
                </a:extLst>
              </p:cNvPr>
              <p:cNvSpPr txBox="1"/>
              <p:nvPr/>
            </p:nvSpPr>
            <p:spPr>
              <a:xfrm>
                <a:off x="9793478" y="2644194"/>
                <a:ext cx="448969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rgbClr val="C00000"/>
                    </a:solidFill>
                  </a:rPr>
                  <a:t>F</a:t>
                </a:r>
                <a:r>
                  <a:rPr lang="en-US" sz="1600" baseline="-25000" dirty="0">
                    <a:solidFill>
                      <a:srgbClr val="C00000"/>
                    </a:solidFill>
                  </a:rPr>
                  <a:t>ed</a:t>
                </a:r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:a16="http://schemas.microsoft.com/office/drawing/2014/main" id="{5D16EE4D-7466-CD27-E488-2E5A237AD51C}"/>
                  </a:ext>
                </a:extLst>
              </p:cNvPr>
              <p:cNvSpPr txBox="1"/>
              <p:nvPr/>
            </p:nvSpPr>
            <p:spPr>
              <a:xfrm>
                <a:off x="8341630" y="1421201"/>
                <a:ext cx="448969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>
                    <a:solidFill>
                      <a:srgbClr val="C00000"/>
                    </a:solidFill>
                  </a:rPr>
                  <a:t>F</a:t>
                </a:r>
                <a:r>
                  <a:rPr lang="en-US" sz="1600" baseline="-25000" dirty="0">
                    <a:solidFill>
                      <a:srgbClr val="C00000"/>
                    </a:solidFill>
                  </a:rPr>
                  <a:t>ed</a:t>
                </a:r>
              </a:p>
            </p:txBody>
          </p: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E2488D0B-EAF0-72BA-A852-27AD3DEA485A}"/>
                  </a:ext>
                </a:extLst>
              </p:cNvPr>
              <p:cNvCxnSpPr/>
              <p:nvPr/>
            </p:nvCxnSpPr>
            <p:spPr>
              <a:xfrm flipH="1">
                <a:off x="7951052" y="2813471"/>
                <a:ext cx="339725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8C496DCE-4E1F-8C33-FAD5-EA273F46C53D}"/>
                  </a:ext>
                </a:extLst>
              </p:cNvPr>
              <p:cNvCxnSpPr/>
              <p:nvPr/>
            </p:nvCxnSpPr>
            <p:spPr>
              <a:xfrm>
                <a:off x="9809840" y="2054571"/>
                <a:ext cx="463550" cy="0"/>
              </a:xfrm>
              <a:prstGeom prst="straightConnector1">
                <a:avLst/>
              </a:prstGeom>
              <a:ln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8" name="TextBox 77">
                <a:extLst>
                  <a:ext uri="{FF2B5EF4-FFF2-40B4-BE49-F238E27FC236}">
                    <a16:creationId xmlns:a16="http://schemas.microsoft.com/office/drawing/2014/main" id="{6A67B01B-46BB-D270-7E19-BDFA239E4B6F}"/>
                  </a:ext>
                </a:extLst>
              </p:cNvPr>
              <p:cNvSpPr txBox="1"/>
              <p:nvPr/>
            </p:nvSpPr>
            <p:spPr>
              <a:xfrm>
                <a:off x="7732983" y="2365748"/>
                <a:ext cx="77586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/>
                  <a:t>F</a:t>
                </a:r>
                <a:r>
                  <a:rPr lang="en-US" sz="1600" baseline="-25000" dirty="0"/>
                  <a:t>Lorentz</a:t>
                </a:r>
              </a:p>
            </p:txBody>
          </p:sp>
          <p:sp>
            <p:nvSpPr>
              <p:cNvPr id="79" name="TextBox 78">
                <a:extLst>
                  <a:ext uri="{FF2B5EF4-FFF2-40B4-BE49-F238E27FC236}">
                    <a16:creationId xmlns:a16="http://schemas.microsoft.com/office/drawing/2014/main" id="{52F142EE-C6E4-B35A-85A4-56A2DF5C1BC4}"/>
                  </a:ext>
                </a:extLst>
              </p:cNvPr>
              <p:cNvSpPr txBox="1"/>
              <p:nvPr/>
            </p:nvSpPr>
            <p:spPr>
              <a:xfrm>
                <a:off x="9708825" y="2054571"/>
                <a:ext cx="77586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/>
                  <a:t>F</a:t>
                </a:r>
                <a:r>
                  <a:rPr lang="en-US" sz="1600" baseline="-25000" dirty="0"/>
                  <a:t>Lorentz</a:t>
                </a:r>
              </a:p>
            </p:txBody>
          </p:sp>
        </p:grp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CAF94267-45D2-64FB-3D03-EC8177D7711B}"/>
              </a:ext>
            </a:extLst>
          </p:cNvPr>
          <p:cNvSpPr txBox="1"/>
          <p:nvPr/>
        </p:nvSpPr>
        <p:spPr>
          <a:xfrm>
            <a:off x="7426497" y="1103943"/>
            <a:ext cx="19568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Edge friction</a:t>
            </a: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828F73B-C1A2-73E8-79A7-14D90A66BE07}"/>
              </a:ext>
            </a:extLst>
          </p:cNvPr>
          <p:cNvSpPr txBox="1"/>
          <p:nvPr/>
        </p:nvSpPr>
        <p:spPr>
          <a:xfrm>
            <a:off x="5420934" y="6063962"/>
            <a:ext cx="691431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Difference in magnitude may be due to microscopic roughness on REBCO tape surfaces.</a:t>
            </a: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id="{6883348A-26DF-B9FA-86D7-F3F4B9671687}"/>
              </a:ext>
            </a:extLst>
          </p:cNvPr>
          <p:cNvSpPr txBox="1"/>
          <p:nvPr/>
        </p:nvSpPr>
        <p:spPr>
          <a:xfrm>
            <a:off x="7610723" y="3408278"/>
            <a:ext cx="46501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Penalty method with gap offset on winding pack and compressibility model on over-banding are also included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8D05EBB7-32B8-57EC-1A19-01F5C9755408}"/>
              </a:ext>
            </a:extLst>
          </p:cNvPr>
          <p:cNvSpPr txBox="1"/>
          <p:nvPr/>
        </p:nvSpPr>
        <p:spPr>
          <a:xfrm>
            <a:off x="7582614" y="4219293"/>
            <a:ext cx="46782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Stationary study where Lorentz forces are taken from time of interest.</a:t>
            </a:r>
          </a:p>
        </p:txBody>
      </p:sp>
      <p:cxnSp>
        <p:nvCxnSpPr>
          <p:cNvPr id="143" name="Straight Arrow Connector 142">
            <a:extLst>
              <a:ext uri="{FF2B5EF4-FFF2-40B4-BE49-F238E27FC236}">
                <a16:creationId xmlns:a16="http://schemas.microsoft.com/office/drawing/2014/main" id="{7FDF841D-AC4E-3313-F693-AB7EF0012F1B}"/>
              </a:ext>
            </a:extLst>
          </p:cNvPr>
          <p:cNvCxnSpPr/>
          <p:nvPr/>
        </p:nvCxnSpPr>
        <p:spPr>
          <a:xfrm>
            <a:off x="7131050" y="1787262"/>
            <a:ext cx="0" cy="276488"/>
          </a:xfrm>
          <a:prstGeom prst="straightConnector1">
            <a:avLst/>
          </a:prstGeom>
          <a:ln w="22225">
            <a:solidFill>
              <a:srgbClr val="C0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Arrow Connector 143">
            <a:extLst>
              <a:ext uri="{FF2B5EF4-FFF2-40B4-BE49-F238E27FC236}">
                <a16:creationId xmlns:a16="http://schemas.microsoft.com/office/drawing/2014/main" id="{9F16CA5B-2ADD-0672-448A-C19C3353E73E}"/>
              </a:ext>
            </a:extLst>
          </p:cNvPr>
          <p:cNvCxnSpPr/>
          <p:nvPr/>
        </p:nvCxnSpPr>
        <p:spPr>
          <a:xfrm>
            <a:off x="7239000" y="2325352"/>
            <a:ext cx="0" cy="276488"/>
          </a:xfrm>
          <a:prstGeom prst="straightConnector1">
            <a:avLst/>
          </a:prstGeom>
          <a:ln w="22225">
            <a:solidFill>
              <a:srgbClr val="C00000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F340F0B3-30B1-103F-8FF7-DCE060F51C12}"/>
              </a:ext>
            </a:extLst>
          </p:cNvPr>
          <p:cNvSpPr/>
          <p:nvPr/>
        </p:nvSpPr>
        <p:spPr>
          <a:xfrm>
            <a:off x="6273800" y="2387066"/>
            <a:ext cx="1213584" cy="2604034"/>
          </a:xfrm>
          <a:custGeom>
            <a:avLst/>
            <a:gdLst>
              <a:gd name="connsiteX0" fmla="*/ 990600 w 1213584"/>
              <a:gd name="connsiteY0" fmla="*/ 76734 h 2604034"/>
              <a:gd name="connsiteX1" fmla="*/ 1168400 w 1213584"/>
              <a:gd name="connsiteY1" fmla="*/ 178334 h 2604034"/>
              <a:gd name="connsiteX2" fmla="*/ 254000 w 1213584"/>
              <a:gd name="connsiteY2" fmla="*/ 1638834 h 2604034"/>
              <a:gd name="connsiteX3" fmla="*/ 254000 w 1213584"/>
              <a:gd name="connsiteY3" fmla="*/ 2299234 h 2604034"/>
              <a:gd name="connsiteX4" fmla="*/ 0 w 1213584"/>
              <a:gd name="connsiteY4" fmla="*/ 2604034 h 2604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3584" h="2604034">
                <a:moveTo>
                  <a:pt x="990600" y="76734"/>
                </a:moveTo>
                <a:cubicBezTo>
                  <a:pt x="1140883" y="-2641"/>
                  <a:pt x="1291167" y="-82016"/>
                  <a:pt x="1168400" y="178334"/>
                </a:cubicBezTo>
                <a:cubicBezTo>
                  <a:pt x="1045633" y="438684"/>
                  <a:pt x="406400" y="1285351"/>
                  <a:pt x="254000" y="1638834"/>
                </a:cubicBezTo>
                <a:cubicBezTo>
                  <a:pt x="101600" y="1992317"/>
                  <a:pt x="296333" y="2138367"/>
                  <a:pt x="254000" y="2299234"/>
                </a:cubicBezTo>
                <a:cubicBezTo>
                  <a:pt x="211667" y="2460101"/>
                  <a:pt x="105833" y="2532067"/>
                  <a:pt x="0" y="2604034"/>
                </a:cubicBezTo>
              </a:path>
            </a:pathLst>
          </a:cu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E9F6382B-C8E4-FFA6-D496-64E7DCF911E8}"/>
              </a:ext>
            </a:extLst>
          </p:cNvPr>
          <p:cNvSpPr/>
          <p:nvPr/>
        </p:nvSpPr>
        <p:spPr>
          <a:xfrm>
            <a:off x="7243764" y="1893753"/>
            <a:ext cx="340085" cy="601797"/>
          </a:xfrm>
          <a:custGeom>
            <a:avLst/>
            <a:gdLst>
              <a:gd name="connsiteX0" fmla="*/ 233362 w 340085"/>
              <a:gd name="connsiteY0" fmla="*/ 601797 h 601797"/>
              <a:gd name="connsiteX1" fmla="*/ 328612 w 340085"/>
              <a:gd name="connsiteY1" fmla="*/ 58872 h 601797"/>
              <a:gd name="connsiteX2" fmla="*/ 0 w 340085"/>
              <a:gd name="connsiteY2" fmla="*/ 39822 h 601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0085" h="601797">
                <a:moveTo>
                  <a:pt x="233362" y="601797"/>
                </a:moveTo>
                <a:cubicBezTo>
                  <a:pt x="300434" y="377165"/>
                  <a:pt x="367506" y="152534"/>
                  <a:pt x="328612" y="58872"/>
                </a:cubicBezTo>
                <a:cubicBezTo>
                  <a:pt x="289718" y="-34791"/>
                  <a:pt x="144859" y="2515"/>
                  <a:pt x="0" y="39822"/>
                </a:cubicBezTo>
              </a:path>
            </a:pathLst>
          </a:custGeom>
          <a:noFill/>
          <a:ln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982324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9B96A51-BFDF-25A4-AF0C-3FDD010833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287717"/>
            <a:ext cx="2743200" cy="365125"/>
          </a:xfrm>
        </p:spPr>
        <p:txBody>
          <a:bodyPr/>
          <a:lstStyle/>
          <a:p>
            <a:fld id="{4A33340C-11F1-4E84-B4EF-D1BD3105AB4F}" type="slidenum">
              <a:rPr lang="en-US" smtClean="0"/>
              <a:t>2</a:t>
            </a:fld>
            <a:endParaRPr lang="en-US"/>
          </a:p>
        </p:txBody>
      </p:sp>
      <p:pic>
        <p:nvPicPr>
          <p:cNvPr id="9" name="Picture 8" descr="A close-up of a machine&#10;&#10;AI-generated content may be incorrect.">
            <a:extLst>
              <a:ext uri="{FF2B5EF4-FFF2-40B4-BE49-F238E27FC236}">
                <a16:creationId xmlns:a16="http://schemas.microsoft.com/office/drawing/2014/main" id="{C8D315FD-E034-A1D8-F470-920C776916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1315863" y="1666117"/>
            <a:ext cx="4514226" cy="338567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D4185883-DB10-5122-F1DE-B30C17728008}"/>
              </a:ext>
            </a:extLst>
          </p:cNvPr>
          <p:cNvSpPr txBox="1"/>
          <p:nvPr/>
        </p:nvSpPr>
        <p:spPr>
          <a:xfrm>
            <a:off x="478885" y="2627090"/>
            <a:ext cx="120911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u="sng" dirty="0">
                <a:solidFill>
                  <a:srgbClr val="FF0000"/>
                </a:solidFill>
              </a:rPr>
              <a:t>LSC insert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B3BF5C1B-BCDB-9F49-8D89-360492FFE232}"/>
              </a:ext>
            </a:extLst>
          </p:cNvPr>
          <p:cNvSpPr txBox="1"/>
          <p:nvPr/>
        </p:nvSpPr>
        <p:spPr>
          <a:xfrm>
            <a:off x="10625745" y="2627090"/>
            <a:ext cx="145610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u="sng" dirty="0">
                <a:solidFill>
                  <a:srgbClr val="FF0000"/>
                </a:solidFill>
              </a:rPr>
              <a:t>45T </a:t>
            </a:r>
            <a:r>
              <a:rPr lang="en-US" sz="3200" b="1" u="sng" dirty="0" err="1">
                <a:solidFill>
                  <a:srgbClr val="FF0000"/>
                </a:solidFill>
              </a:rPr>
              <a:t>outsert</a:t>
            </a:r>
            <a:endParaRPr lang="en-US" sz="3200" b="1" u="sng" dirty="0">
              <a:solidFill>
                <a:srgbClr val="FF0000"/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4BAB50C-894C-752B-1586-9E3D6626BD8A}"/>
              </a:ext>
            </a:extLst>
          </p:cNvPr>
          <p:cNvGrpSpPr/>
          <p:nvPr/>
        </p:nvGrpSpPr>
        <p:grpSpPr>
          <a:xfrm>
            <a:off x="-129294" y="-122983"/>
            <a:ext cx="13056154" cy="1049288"/>
            <a:chOff x="-129294" y="-122983"/>
            <a:chExt cx="13056154" cy="1049288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18C2BC0-6BDB-A49F-46FE-1F80EFF1F802}"/>
                </a:ext>
              </a:extLst>
            </p:cNvPr>
            <p:cNvSpPr txBox="1"/>
            <p:nvPr/>
          </p:nvSpPr>
          <p:spPr>
            <a:xfrm>
              <a:off x="847155" y="42886"/>
              <a:ext cx="1207970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Background on the Large Scale Coil</a:t>
              </a:r>
            </a:p>
          </p:txBody>
        </p:sp>
        <p:pic>
          <p:nvPicPr>
            <p:cNvPr id="2" name="Picture 1" descr="NSF logo.jpg">
              <a:extLst>
                <a:ext uri="{FF2B5EF4-FFF2-40B4-BE49-F238E27FC236}">
                  <a16:creationId xmlns:a16="http://schemas.microsoft.com/office/drawing/2014/main" id="{4568FD39-C1EE-2FED-3F77-9A00205E19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5" name="Picture 4" descr="NationalMagLab_FullNameLogo.png">
              <a:extLst>
                <a:ext uri="{FF2B5EF4-FFF2-40B4-BE49-F238E27FC236}">
                  <a16:creationId xmlns:a16="http://schemas.microsoft.com/office/drawing/2014/main" id="{54735483-65AD-88F4-0DCE-A7CE15FE11D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1F009FEC-8E2E-5820-5EBE-23D55F12B29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" name="Picture 4">
            <a:extLst>
              <a:ext uri="{FF2B5EF4-FFF2-40B4-BE49-F238E27FC236}">
                <a16:creationId xmlns:a16="http://schemas.microsoft.com/office/drawing/2014/main" id="{FC53FF36-6E0B-8067-854A-7009768807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6684" y="1003227"/>
            <a:ext cx="3649513" cy="58547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0017520B-3FA2-DD24-100F-F11F76FE7C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2534502"/>
              </p:ext>
            </p:extLst>
          </p:nvPr>
        </p:nvGraphicFramePr>
        <p:xfrm>
          <a:off x="399531" y="5756161"/>
          <a:ext cx="5730195" cy="8197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10065">
                  <a:extLst>
                    <a:ext uri="{9D8B030D-6E8A-4147-A177-3AD203B41FA5}">
                      <a16:colId xmlns:a16="http://schemas.microsoft.com/office/drawing/2014/main" val="86566357"/>
                    </a:ext>
                  </a:extLst>
                </a:gridCol>
                <a:gridCol w="1910065">
                  <a:extLst>
                    <a:ext uri="{9D8B030D-6E8A-4147-A177-3AD203B41FA5}">
                      <a16:colId xmlns:a16="http://schemas.microsoft.com/office/drawing/2014/main" val="2620084219"/>
                    </a:ext>
                  </a:extLst>
                </a:gridCol>
                <a:gridCol w="1910065">
                  <a:extLst>
                    <a:ext uri="{9D8B030D-6E8A-4147-A177-3AD203B41FA5}">
                      <a16:colId xmlns:a16="http://schemas.microsoft.com/office/drawing/2014/main" val="418660845"/>
                    </a:ext>
                  </a:extLst>
                </a:gridCol>
              </a:tblGrid>
              <a:tr h="409875">
                <a:tc>
                  <a:txBody>
                    <a:bodyPr/>
                    <a:lstStyle/>
                    <a:p>
                      <a:r>
                        <a:rPr lang="en-US" dirty="0"/>
                        <a:t>Bore size (radius)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Coil length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Stored energy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17923312"/>
                  </a:ext>
                </a:extLst>
              </a:tr>
              <a:tr h="409875">
                <a:tc>
                  <a:txBody>
                    <a:bodyPr/>
                    <a:lstStyle/>
                    <a:p>
                      <a:r>
                        <a:rPr lang="en-US" dirty="0"/>
                        <a:t>13 cm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19 cm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212.6 kJ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39243765"/>
                  </a:ext>
                </a:extLst>
              </a:tr>
            </a:tbl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8218DC46-FBAB-CB6D-2B51-E89EF83B49A4}"/>
              </a:ext>
            </a:extLst>
          </p:cNvPr>
          <p:cNvCxnSpPr>
            <a:cxnSpLocks/>
          </p:cNvCxnSpPr>
          <p:nvPr/>
        </p:nvCxnSpPr>
        <p:spPr>
          <a:xfrm>
            <a:off x="10789880" y="1277302"/>
            <a:ext cx="712199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>
            <a:extLst>
              <a:ext uri="{FF2B5EF4-FFF2-40B4-BE49-F238E27FC236}">
                <a16:creationId xmlns:a16="http://schemas.microsoft.com/office/drawing/2014/main" id="{60E13789-0223-756B-A7F0-BF16CD4730C8}"/>
              </a:ext>
            </a:extLst>
          </p:cNvPr>
          <p:cNvSpPr txBox="1"/>
          <p:nvPr/>
        </p:nvSpPr>
        <p:spPr>
          <a:xfrm>
            <a:off x="10768405" y="1312363"/>
            <a:ext cx="82562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70 cm</a:t>
            </a: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0AEDB678-838E-9AF3-2EB0-FA5254AB50F2}"/>
              </a:ext>
            </a:extLst>
          </p:cNvPr>
          <p:cNvCxnSpPr/>
          <p:nvPr/>
        </p:nvCxnSpPr>
        <p:spPr>
          <a:xfrm>
            <a:off x="10798342" y="1203261"/>
            <a:ext cx="0" cy="14808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C238F4BA-FBA2-B824-7DB1-92ADABC8CC32}"/>
              </a:ext>
            </a:extLst>
          </p:cNvPr>
          <p:cNvCxnSpPr/>
          <p:nvPr/>
        </p:nvCxnSpPr>
        <p:spPr>
          <a:xfrm>
            <a:off x="11502079" y="1203260"/>
            <a:ext cx="0" cy="148081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3148618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6324553-A83B-AA60-FC86-29E550BECBD1}"/>
              </a:ext>
            </a:extLst>
          </p:cNvPr>
          <p:cNvSpPr txBox="1"/>
          <p:nvPr/>
        </p:nvSpPr>
        <p:spPr>
          <a:xfrm>
            <a:off x="0" y="1407380"/>
            <a:ext cx="12031578" cy="53553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Implementing the gap offset method, PLUS modeling the stainless-steel over-banding with a compressibility model produces results closer to measured strain, particularly for disk 1.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/>
              <a:t>Disk 1: large thickness difference in REBCO tape profile, thick over-banding.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Radial compressibility increases strain in the winding pack.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Edge friction may help reduce strain for tapes near the midplane.</a:t>
            </a:r>
          </a:p>
          <a:p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u="sng" dirty="0">
                <a:solidFill>
                  <a:srgbClr val="FF0000"/>
                </a:solidFill>
              </a:rPr>
              <a:t>Radial compressibility is a factor that we need to consider when designing dry-wound REBCO coils.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u="sng" dirty="0">
                <a:solidFill>
                  <a:srgbClr val="FF0000"/>
                </a:solidFill>
              </a:rPr>
              <a:t>The over-banding does not support the loads as once thought.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u="sng" dirty="0">
                <a:solidFill>
                  <a:srgbClr val="FF0000"/>
                </a:solidFill>
              </a:rPr>
              <a:t>This supports the need to use distributed reinforcement in the 40 T, rather than lumped over-banding.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Other factors to consider in SM simulations: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/>
              <a:t>Microscopic roughness on tapes could mean disks are even more radially compressible.</a:t>
            </a:r>
          </a:p>
          <a:p>
            <a:pPr marL="1200150" lvl="2" indent="-285750">
              <a:buFont typeface="Arial" panose="020B0604020202020204" pitchFamily="34" charset="0"/>
              <a:buChar char="•"/>
            </a:pPr>
            <a:r>
              <a:rPr lang="en-US" dirty="0"/>
              <a:t>This could explain why predicted strain is still higher than measured strain.</a:t>
            </a:r>
          </a:p>
          <a:p>
            <a:pPr marL="1200150" lvl="2" indent="-285750">
              <a:buFont typeface="Arial" panose="020B0604020202020204" pitchFamily="34" charset="0"/>
              <a:buChar char="•"/>
            </a:pPr>
            <a:r>
              <a:rPr lang="en-US" dirty="0"/>
              <a:t>There is on going work, measuring the compressibility of tape stacks, for implementation into FLOSSS</a:t>
            </a:r>
          </a:p>
          <a:p>
            <a:pPr lvl="2"/>
            <a:endParaRPr lang="en-US" dirty="0"/>
          </a:p>
          <a:p>
            <a:endParaRPr lang="en-US" dirty="0"/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1200150" lvl="2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22" name="Slide Number Placeholder 21">
            <a:extLst>
              <a:ext uri="{FF2B5EF4-FFF2-40B4-BE49-F238E27FC236}">
                <a16:creationId xmlns:a16="http://schemas.microsoft.com/office/drawing/2014/main" id="{09D42B32-38AF-C807-808D-58B5EC284D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20</a:t>
            </a:fld>
            <a:endParaRPr lang="en-US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EBD8CF7-D1E8-5E94-ED94-BA44F62C2646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8F4CA8B-CDBD-D4AE-803E-60C2062F4F14}"/>
                </a:ext>
              </a:extLst>
            </p:cNvPr>
            <p:cNvSpPr txBox="1"/>
            <p:nvPr/>
          </p:nvSpPr>
          <p:spPr>
            <a:xfrm>
              <a:off x="847156" y="42886"/>
              <a:ext cx="100454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600" dirty="0"/>
                <a:t>Discussion</a:t>
              </a:r>
            </a:p>
          </p:txBody>
        </p:sp>
        <p:pic>
          <p:nvPicPr>
            <p:cNvPr id="27" name="Picture 26" descr="NSF logo.jpg">
              <a:extLst>
                <a:ext uri="{FF2B5EF4-FFF2-40B4-BE49-F238E27FC236}">
                  <a16:creationId xmlns:a16="http://schemas.microsoft.com/office/drawing/2014/main" id="{D9B404AF-E059-20FB-EC4F-A540AB2A8E2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28" name="Picture 27" descr="NationalMagLab_FullNameLogo.png">
              <a:extLst>
                <a:ext uri="{FF2B5EF4-FFF2-40B4-BE49-F238E27FC236}">
                  <a16:creationId xmlns:a16="http://schemas.microsoft.com/office/drawing/2014/main" id="{57C0E238-11FE-F221-37A3-16753C91579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763294F3-8621-9823-E523-BEBBF5B08CD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8471104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BA1C3BE-56CB-B449-CC68-D6F15E8721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21</a:t>
            </a:fld>
            <a:endParaRPr 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78756DF-8E16-722A-3703-D5560C80EA13}"/>
              </a:ext>
            </a:extLst>
          </p:cNvPr>
          <p:cNvSpPr txBox="1"/>
          <p:nvPr/>
        </p:nvSpPr>
        <p:spPr>
          <a:xfrm>
            <a:off x="497305" y="2423105"/>
            <a:ext cx="10856495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800" dirty="0">
                <a:solidFill>
                  <a:srgbClr val="7030A0"/>
                </a:solidFill>
              </a:rPr>
              <a:t>THANK YOU!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E3FD249-AF32-DBB3-9BF2-3AF39D20E937}"/>
              </a:ext>
            </a:extLst>
          </p:cNvPr>
          <p:cNvGrpSpPr/>
          <p:nvPr/>
        </p:nvGrpSpPr>
        <p:grpSpPr>
          <a:xfrm>
            <a:off x="-129294" y="-122983"/>
            <a:ext cx="12321294" cy="1049288"/>
            <a:chOff x="-129294" y="-122983"/>
            <a:chExt cx="12321294" cy="1049288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45EB3E6-7F2A-A556-3BD2-FD7E4B2E3607}"/>
                </a:ext>
              </a:extLst>
            </p:cNvPr>
            <p:cNvSpPr txBox="1"/>
            <p:nvPr/>
          </p:nvSpPr>
          <p:spPr>
            <a:xfrm>
              <a:off x="847156" y="42886"/>
              <a:ext cx="100454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3600" dirty="0"/>
            </a:p>
          </p:txBody>
        </p:sp>
        <p:pic>
          <p:nvPicPr>
            <p:cNvPr id="7" name="Picture 6" descr="NSF logo.jpg">
              <a:extLst>
                <a:ext uri="{FF2B5EF4-FFF2-40B4-BE49-F238E27FC236}">
                  <a16:creationId xmlns:a16="http://schemas.microsoft.com/office/drawing/2014/main" id="{23AF40BD-34FA-BB3D-658D-75E53C13B14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8" name="Picture 7" descr="NationalMagLab_FullNameLogo.png">
              <a:extLst>
                <a:ext uri="{FF2B5EF4-FFF2-40B4-BE49-F238E27FC236}">
                  <a16:creationId xmlns:a16="http://schemas.microsoft.com/office/drawing/2014/main" id="{DBC691B7-5226-6CD7-3EC2-19382C247F2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26A0FD8-F4FA-AA66-C095-58C8B22B0A6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0DB5881-55A1-E06C-7272-3C2E0D689C20}"/>
              </a:ext>
            </a:extLst>
          </p:cNvPr>
          <p:cNvSpPr txBox="1"/>
          <p:nvPr/>
        </p:nvSpPr>
        <p:spPr>
          <a:xfrm>
            <a:off x="1408630" y="5374105"/>
            <a:ext cx="94839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i="1" dirty="0"/>
              <a:t>This work was performed at the National High Magnetic Field Laboratory, which</a:t>
            </a:r>
            <a:r>
              <a:rPr lang="en-GB" b="1" dirty="0"/>
              <a:t> is supported by National Science Foundation Cooperative Agreement No. </a:t>
            </a:r>
            <a:r>
              <a:rPr lang="en-US" b="1" dirty="0"/>
              <a:t>DMR-2131790, </a:t>
            </a:r>
            <a:r>
              <a:rPr lang="en-GB" b="1" dirty="0"/>
              <a:t>DMR-2128556, and the State of Florida</a:t>
            </a:r>
            <a:r>
              <a:rPr lang="en-US" b="1" dirty="0"/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324185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FC3FBF4-3EC4-3440-7489-8ED57D4EFF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3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14FCE93-1CE8-8597-9C8B-10F5F693496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7803" y="1482480"/>
            <a:ext cx="6064850" cy="4732421"/>
          </a:xfrm>
          <a:prstGeom prst="rect">
            <a:avLst/>
          </a:prstGeom>
        </p:spPr>
      </p:pic>
      <p:sp>
        <p:nvSpPr>
          <p:cNvPr id="14" name="Left Brace 13">
            <a:extLst>
              <a:ext uri="{FF2B5EF4-FFF2-40B4-BE49-F238E27FC236}">
                <a16:creationId xmlns:a16="http://schemas.microsoft.com/office/drawing/2014/main" id="{C1E3F65E-09F0-E64A-E1EA-C821668AC605}"/>
              </a:ext>
            </a:extLst>
          </p:cNvPr>
          <p:cNvSpPr/>
          <p:nvPr/>
        </p:nvSpPr>
        <p:spPr>
          <a:xfrm rot="5400000">
            <a:off x="3763130" y="1623037"/>
            <a:ext cx="464238" cy="2657748"/>
          </a:xfrm>
          <a:prstGeom prst="leftBrace">
            <a:avLst>
              <a:gd name="adj1" fmla="val 8333"/>
              <a:gd name="adj2" fmla="val 49464"/>
            </a:avLst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3AD53D51-A5ED-4212-A362-2824415BFFE3}"/>
              </a:ext>
            </a:extLst>
          </p:cNvPr>
          <p:cNvCxnSpPr>
            <a:cxnSpLocks/>
          </p:cNvCxnSpPr>
          <p:nvPr/>
        </p:nvCxnSpPr>
        <p:spPr>
          <a:xfrm flipH="1">
            <a:off x="1660604" y="1277456"/>
            <a:ext cx="49641" cy="4043968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87B96BB3-6B41-5EA3-6F8C-2CF4DCC02230}"/>
              </a:ext>
            </a:extLst>
          </p:cNvPr>
          <p:cNvSpPr txBox="1"/>
          <p:nvPr/>
        </p:nvSpPr>
        <p:spPr>
          <a:xfrm>
            <a:off x="1378358" y="953165"/>
            <a:ext cx="13589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LSC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847282A-84B3-FC23-8763-9028E0F8572B}"/>
              </a:ext>
            </a:extLst>
          </p:cNvPr>
          <p:cNvSpPr txBox="1"/>
          <p:nvPr/>
        </p:nvSpPr>
        <p:spPr>
          <a:xfrm>
            <a:off x="4138629" y="945291"/>
            <a:ext cx="1353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outsert</a:t>
            </a:r>
            <a:endParaRPr lang="en-US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227EE40-0319-8750-22D9-A9C843FBD076}"/>
              </a:ext>
            </a:extLst>
          </p:cNvPr>
          <p:cNvSpPr txBox="1"/>
          <p:nvPr/>
        </p:nvSpPr>
        <p:spPr>
          <a:xfrm>
            <a:off x="908693" y="6257060"/>
            <a:ext cx="55728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2D, axisymmetric model of the LSC with the 45T </a:t>
            </a:r>
            <a:r>
              <a:rPr lang="en-US" dirty="0" err="1"/>
              <a:t>outsert</a:t>
            </a:r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C8F9A93-FF45-D119-FDCC-4B9F62CBFEC4}"/>
              </a:ext>
            </a:extLst>
          </p:cNvPr>
          <p:cNvSpPr txBox="1"/>
          <p:nvPr/>
        </p:nvSpPr>
        <p:spPr>
          <a:xfrm>
            <a:off x="6812173" y="1699002"/>
            <a:ext cx="5163517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u="sng" dirty="0"/>
              <a:t>Test Conditions: </a:t>
            </a:r>
            <a:br>
              <a:rPr lang="en-US" sz="2000" u="sng" dirty="0"/>
            </a:br>
            <a:r>
              <a:rPr lang="en-US" sz="2000" dirty="0"/>
              <a:t>Background field: 11.5 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Tests were preformed over the course of several days.</a:t>
            </a:r>
          </a:p>
          <a:p>
            <a:endParaRPr lang="en-US" sz="20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u="sng" dirty="0"/>
              <a:t>Goals:</a:t>
            </a:r>
            <a:r>
              <a:rPr lang="en-US" sz="2000" dirty="0"/>
              <a:t> 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000" dirty="0"/>
              <a:t>Learn from measured results to refine our simulation models.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000" dirty="0"/>
              <a:t>Optimize 40T magnet design.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7C01BEC-42CF-5A4A-77F8-6CFD3F29D386}"/>
              </a:ext>
            </a:extLst>
          </p:cNvPr>
          <p:cNvGrpSpPr/>
          <p:nvPr/>
        </p:nvGrpSpPr>
        <p:grpSpPr>
          <a:xfrm>
            <a:off x="-129294" y="-122983"/>
            <a:ext cx="13056154" cy="1049288"/>
            <a:chOff x="-129294" y="-122983"/>
            <a:chExt cx="13056154" cy="104928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B85A3DF-6FC0-809F-85C8-447DA2B28776}"/>
                </a:ext>
              </a:extLst>
            </p:cNvPr>
            <p:cNvSpPr txBox="1"/>
            <p:nvPr/>
          </p:nvSpPr>
          <p:spPr>
            <a:xfrm>
              <a:off x="847155" y="42886"/>
              <a:ext cx="1207970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Background on the Large Scale Coil</a:t>
              </a:r>
            </a:p>
          </p:txBody>
        </p:sp>
        <p:pic>
          <p:nvPicPr>
            <p:cNvPr id="20" name="Picture 19" descr="NSF logo.jpg">
              <a:extLst>
                <a:ext uri="{FF2B5EF4-FFF2-40B4-BE49-F238E27FC236}">
                  <a16:creationId xmlns:a16="http://schemas.microsoft.com/office/drawing/2014/main" id="{7947FDDF-BDD0-B5F2-87DC-E64190BE09D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21" name="Picture 20" descr="NationalMagLab_FullNameLogo.png">
              <a:extLst>
                <a:ext uri="{FF2B5EF4-FFF2-40B4-BE49-F238E27FC236}">
                  <a16:creationId xmlns:a16="http://schemas.microsoft.com/office/drawing/2014/main" id="{898ED3B1-0A97-D7B0-A4B5-20D8C3B734C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FF935AFC-375D-4574-EA12-4E666FF9EA2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65FE5B1C-C07F-CF21-A8A2-FEDC9B46B6B4}"/>
              </a:ext>
            </a:extLst>
          </p:cNvPr>
          <p:cNvCxnSpPr>
            <a:cxnSpLocks/>
          </p:cNvCxnSpPr>
          <p:nvPr/>
        </p:nvCxnSpPr>
        <p:spPr>
          <a:xfrm flipH="1">
            <a:off x="3995249" y="1314623"/>
            <a:ext cx="382327" cy="126815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96792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366250-36BE-62E8-0C67-6F8721E776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827F38-0496-5DE5-7592-CB9845FA3C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4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8932ED9-CDF7-AB2E-9EF8-AEB38C9701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7803" y="1482480"/>
            <a:ext cx="6064850" cy="4732421"/>
          </a:xfrm>
          <a:prstGeom prst="rect">
            <a:avLst/>
          </a:prstGeom>
        </p:spPr>
      </p:pic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6CC75F66-C122-1294-BB5F-215AFBB1831E}"/>
              </a:ext>
            </a:extLst>
          </p:cNvPr>
          <p:cNvCxnSpPr>
            <a:cxnSpLocks/>
          </p:cNvCxnSpPr>
          <p:nvPr/>
        </p:nvCxnSpPr>
        <p:spPr>
          <a:xfrm flipH="1">
            <a:off x="1660604" y="1277456"/>
            <a:ext cx="49641" cy="4043968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3962D76F-DE4E-AC1D-AE92-7DCC9436A43A}"/>
              </a:ext>
            </a:extLst>
          </p:cNvPr>
          <p:cNvSpPr txBox="1"/>
          <p:nvPr/>
        </p:nvSpPr>
        <p:spPr>
          <a:xfrm>
            <a:off x="1378358" y="953165"/>
            <a:ext cx="13589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LSC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D61E8CBF-88AF-FC37-A92D-C8C798BD463D}"/>
              </a:ext>
            </a:extLst>
          </p:cNvPr>
          <p:cNvSpPr txBox="1"/>
          <p:nvPr/>
        </p:nvSpPr>
        <p:spPr>
          <a:xfrm>
            <a:off x="908693" y="6257060"/>
            <a:ext cx="55728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2D, axisymmetric model of the LSC with the 45T </a:t>
            </a:r>
            <a:r>
              <a:rPr lang="en-US" dirty="0" err="1"/>
              <a:t>outsert</a:t>
            </a:r>
            <a:endParaRPr lang="en-US" dirty="0"/>
          </a:p>
        </p:txBody>
      </p:sp>
      <p:pic>
        <p:nvPicPr>
          <p:cNvPr id="9" name="Picture 8" descr="A screenshot of a graph&#10;&#10;Description automatically generated">
            <a:extLst>
              <a:ext uri="{FF2B5EF4-FFF2-40B4-BE49-F238E27FC236}">
                <a16:creationId xmlns:a16="http://schemas.microsoft.com/office/drawing/2014/main" id="{FA888076-3056-3863-9E3B-9D27C9BBAF8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47" t="19354" r="81297" b="2308"/>
          <a:stretch>
            <a:fillRect/>
          </a:stretch>
        </p:blipFill>
        <p:spPr bwMode="auto">
          <a:xfrm>
            <a:off x="7024813" y="1714333"/>
            <a:ext cx="734293" cy="468917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</p:pic>
      <p:sp>
        <p:nvSpPr>
          <p:cNvPr id="11" name="Oval 10">
            <a:extLst>
              <a:ext uri="{FF2B5EF4-FFF2-40B4-BE49-F238E27FC236}">
                <a16:creationId xmlns:a16="http://schemas.microsoft.com/office/drawing/2014/main" id="{BEF1DED5-0952-4254-5E4C-8058C1F55CA1}"/>
              </a:ext>
            </a:extLst>
          </p:cNvPr>
          <p:cNvSpPr/>
          <p:nvPr/>
        </p:nvSpPr>
        <p:spPr>
          <a:xfrm>
            <a:off x="1476339" y="5458716"/>
            <a:ext cx="418170" cy="618893"/>
          </a:xfrm>
          <a:prstGeom prst="ellipse">
            <a:avLst/>
          </a:prstGeom>
          <a:noFill/>
          <a:ln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66F6CBD-E909-0F86-7AF8-BD02AD13EFF9}"/>
              </a:ext>
            </a:extLst>
          </p:cNvPr>
          <p:cNvSpPr txBox="1"/>
          <p:nvPr/>
        </p:nvSpPr>
        <p:spPr>
          <a:xfrm>
            <a:off x="4138629" y="945291"/>
            <a:ext cx="1353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outsert</a:t>
            </a:r>
            <a:endParaRPr lang="en-US" dirty="0"/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37D49BB4-D9ED-BAD8-BA93-1985D9C4B3AC}"/>
              </a:ext>
            </a:extLst>
          </p:cNvPr>
          <p:cNvCxnSpPr>
            <a:cxnSpLocks/>
          </p:cNvCxnSpPr>
          <p:nvPr/>
        </p:nvCxnSpPr>
        <p:spPr>
          <a:xfrm flipH="1">
            <a:off x="3995249" y="1314623"/>
            <a:ext cx="382327" cy="126815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Left Brace 22">
            <a:extLst>
              <a:ext uri="{FF2B5EF4-FFF2-40B4-BE49-F238E27FC236}">
                <a16:creationId xmlns:a16="http://schemas.microsoft.com/office/drawing/2014/main" id="{9786E49A-2516-C908-0E93-CB0705488F15}"/>
              </a:ext>
            </a:extLst>
          </p:cNvPr>
          <p:cNvSpPr/>
          <p:nvPr/>
        </p:nvSpPr>
        <p:spPr>
          <a:xfrm rot="5400000">
            <a:off x="3763130" y="1623037"/>
            <a:ext cx="464238" cy="2657748"/>
          </a:xfrm>
          <a:prstGeom prst="leftBrace">
            <a:avLst>
              <a:gd name="adj1" fmla="val 8333"/>
              <a:gd name="adj2" fmla="val 49464"/>
            </a:avLst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5EDDD21-7AAD-AB72-5584-69F9ED8805DA}"/>
              </a:ext>
            </a:extLst>
          </p:cNvPr>
          <p:cNvGrpSpPr/>
          <p:nvPr/>
        </p:nvGrpSpPr>
        <p:grpSpPr>
          <a:xfrm>
            <a:off x="-129294" y="-122983"/>
            <a:ext cx="13056154" cy="1049288"/>
            <a:chOff x="-129294" y="-122983"/>
            <a:chExt cx="13056154" cy="104928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E4609EB-4A35-27BD-B684-F13CD1901C26}"/>
                </a:ext>
              </a:extLst>
            </p:cNvPr>
            <p:cNvSpPr txBox="1"/>
            <p:nvPr/>
          </p:nvSpPr>
          <p:spPr>
            <a:xfrm>
              <a:off x="847155" y="42886"/>
              <a:ext cx="1207970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Background on the Large Scale Coil</a:t>
              </a:r>
            </a:p>
          </p:txBody>
        </p:sp>
        <p:pic>
          <p:nvPicPr>
            <p:cNvPr id="26" name="Picture 25" descr="NSF logo.jpg">
              <a:extLst>
                <a:ext uri="{FF2B5EF4-FFF2-40B4-BE49-F238E27FC236}">
                  <a16:creationId xmlns:a16="http://schemas.microsoft.com/office/drawing/2014/main" id="{DA5CDE60-A3E1-9F9B-57A8-D98D8B69263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27" name="Picture 26" descr="NationalMagLab_FullNameLogo.png">
              <a:extLst>
                <a:ext uri="{FF2B5EF4-FFF2-40B4-BE49-F238E27FC236}">
                  <a16:creationId xmlns:a16="http://schemas.microsoft.com/office/drawing/2014/main" id="{78EEAF83-64B4-D75F-278F-0E91AA4DB90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1B8A79CC-D5F9-13E0-6949-C604C96CEDDD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Arrow: Right 29">
            <a:extLst>
              <a:ext uri="{FF2B5EF4-FFF2-40B4-BE49-F238E27FC236}">
                <a16:creationId xmlns:a16="http://schemas.microsoft.com/office/drawing/2014/main" id="{48D82F6C-971D-2BBA-148B-E41754876A21}"/>
              </a:ext>
            </a:extLst>
          </p:cNvPr>
          <p:cNvSpPr/>
          <p:nvPr/>
        </p:nvSpPr>
        <p:spPr>
          <a:xfrm rot="20107020">
            <a:off x="1702632" y="4118088"/>
            <a:ext cx="5498212" cy="605892"/>
          </a:xfrm>
          <a:prstGeom prst="rightArrow">
            <a:avLst>
              <a:gd name="adj1" fmla="val 16149"/>
              <a:gd name="adj2" fmla="val 63863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B2C6C8F-A351-191E-BBB5-4A7D16DC12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15845" y="2253371"/>
            <a:ext cx="2293061" cy="329408"/>
          </a:xfrm>
          <a:prstGeom prst="rect">
            <a:avLst/>
          </a:prstGeom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F47144D0-B0A0-6D11-7C81-0E0E6E0BA46E}"/>
              </a:ext>
            </a:extLst>
          </p:cNvPr>
          <p:cNvSpPr/>
          <p:nvPr/>
        </p:nvSpPr>
        <p:spPr>
          <a:xfrm>
            <a:off x="7024813" y="1769772"/>
            <a:ext cx="484078" cy="178929"/>
          </a:xfrm>
          <a:prstGeom prst="ellips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Left Brace 6">
            <a:extLst>
              <a:ext uri="{FF2B5EF4-FFF2-40B4-BE49-F238E27FC236}">
                <a16:creationId xmlns:a16="http://schemas.microsoft.com/office/drawing/2014/main" id="{CC53494E-6B20-B090-4895-23923910750A}"/>
              </a:ext>
            </a:extLst>
          </p:cNvPr>
          <p:cNvSpPr/>
          <p:nvPr/>
        </p:nvSpPr>
        <p:spPr>
          <a:xfrm rot="5400000">
            <a:off x="10513083" y="1293663"/>
            <a:ext cx="257898" cy="1661520"/>
          </a:xfrm>
          <a:prstGeom prst="leftBrac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894A91C-271B-75A0-024B-37EEF4D361D2}"/>
              </a:ext>
            </a:extLst>
          </p:cNvPr>
          <p:cNvSpPr txBox="1"/>
          <p:nvPr/>
        </p:nvSpPr>
        <p:spPr>
          <a:xfrm>
            <a:off x="9901052" y="1626141"/>
            <a:ext cx="1499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Winding pack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E51E708-7239-0E21-0694-728181A73530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 r="85873"/>
          <a:stretch>
            <a:fillRect/>
          </a:stretch>
        </p:blipFill>
        <p:spPr>
          <a:xfrm>
            <a:off x="9795345" y="3922996"/>
            <a:ext cx="1739217" cy="1768554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9B95E382-4EE1-0525-F91C-43ACA73053F6}"/>
              </a:ext>
            </a:extLst>
          </p:cNvPr>
          <p:cNvSpPr txBox="1"/>
          <p:nvPr/>
        </p:nvSpPr>
        <p:spPr>
          <a:xfrm>
            <a:off x="11242149" y="5574913"/>
            <a:ext cx="3468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Cu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BB33454-313C-5142-7569-23EA02FCF6A7}"/>
              </a:ext>
            </a:extLst>
          </p:cNvPr>
          <p:cNvSpPr txBox="1"/>
          <p:nvPr/>
        </p:nvSpPr>
        <p:spPr>
          <a:xfrm>
            <a:off x="10978202" y="5574915"/>
            <a:ext cx="3468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SS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0D1D53C-2BE2-7C07-9A0A-D3FC7B039F4F}"/>
              </a:ext>
            </a:extLst>
          </p:cNvPr>
          <p:cNvSpPr txBox="1"/>
          <p:nvPr/>
        </p:nvSpPr>
        <p:spPr>
          <a:xfrm>
            <a:off x="10482615" y="3740519"/>
            <a:ext cx="6349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REBCO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8E2E5DF-0DDD-9A02-3C8C-105D2065C70D}"/>
              </a:ext>
            </a:extLst>
          </p:cNvPr>
          <p:cNvSpPr txBox="1"/>
          <p:nvPr/>
        </p:nvSpPr>
        <p:spPr>
          <a:xfrm>
            <a:off x="9748322" y="3740519"/>
            <a:ext cx="73429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mandrel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BCBCE6C-C7CF-CAB6-5E83-3714CCA8FC07}"/>
              </a:ext>
            </a:extLst>
          </p:cNvPr>
          <p:cNvSpPr txBox="1"/>
          <p:nvPr/>
        </p:nvSpPr>
        <p:spPr>
          <a:xfrm>
            <a:off x="10249985" y="5574914"/>
            <a:ext cx="3468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Cu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E97A8FB-9266-D1DE-AFB5-2E50E77F8AA8}"/>
              </a:ext>
            </a:extLst>
          </p:cNvPr>
          <p:cNvSpPr txBox="1"/>
          <p:nvPr/>
        </p:nvSpPr>
        <p:spPr>
          <a:xfrm>
            <a:off x="11598085" y="5239357"/>
            <a:ext cx="6771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…..</a:t>
            </a:r>
          </a:p>
        </p:txBody>
      </p:sp>
      <p:sp>
        <p:nvSpPr>
          <p:cNvPr id="29" name="Right Brace 28">
            <a:extLst>
              <a:ext uri="{FF2B5EF4-FFF2-40B4-BE49-F238E27FC236}">
                <a16:creationId xmlns:a16="http://schemas.microsoft.com/office/drawing/2014/main" id="{3E0FF32C-F6D1-BA93-B3E1-0C6B201799E5}"/>
              </a:ext>
            </a:extLst>
          </p:cNvPr>
          <p:cNvSpPr/>
          <p:nvPr/>
        </p:nvSpPr>
        <p:spPr>
          <a:xfrm rot="5400000">
            <a:off x="9810333" y="2530705"/>
            <a:ext cx="182478" cy="286629"/>
          </a:xfrm>
          <a:prstGeom prst="rightBrac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Arrow: Down 32">
            <a:extLst>
              <a:ext uri="{FF2B5EF4-FFF2-40B4-BE49-F238E27FC236}">
                <a16:creationId xmlns:a16="http://schemas.microsoft.com/office/drawing/2014/main" id="{4FD3CC27-0BD0-9AC0-426F-B3ABA1825EE5}"/>
              </a:ext>
            </a:extLst>
          </p:cNvPr>
          <p:cNvSpPr/>
          <p:nvPr/>
        </p:nvSpPr>
        <p:spPr>
          <a:xfrm rot="20130683">
            <a:off x="10011981" y="2736966"/>
            <a:ext cx="244335" cy="999570"/>
          </a:xfrm>
          <a:prstGeom prst="downArrow">
            <a:avLst>
              <a:gd name="adj1" fmla="val 14931"/>
              <a:gd name="adj2" fmla="val 141820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Arrow: Curved Down 33">
            <a:extLst>
              <a:ext uri="{FF2B5EF4-FFF2-40B4-BE49-F238E27FC236}">
                <a16:creationId xmlns:a16="http://schemas.microsoft.com/office/drawing/2014/main" id="{4548441B-9360-9562-1D5E-730D780401F0}"/>
              </a:ext>
            </a:extLst>
          </p:cNvPr>
          <p:cNvSpPr/>
          <p:nvPr/>
        </p:nvSpPr>
        <p:spPr>
          <a:xfrm>
            <a:off x="7158457" y="1057252"/>
            <a:ext cx="3737332" cy="657081"/>
          </a:xfrm>
          <a:prstGeom prst="curvedDown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635B498-B672-DB1E-61AC-D3FEE2C8744A}"/>
              </a:ext>
            </a:extLst>
          </p:cNvPr>
          <p:cNvSpPr txBox="1"/>
          <p:nvPr/>
        </p:nvSpPr>
        <p:spPr>
          <a:xfrm>
            <a:off x="8086038" y="3599830"/>
            <a:ext cx="14156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22 double pancake coils</a:t>
            </a:r>
          </a:p>
        </p:txBody>
      </p:sp>
      <p:sp>
        <p:nvSpPr>
          <p:cNvPr id="31" name="Right Brace 30">
            <a:extLst>
              <a:ext uri="{FF2B5EF4-FFF2-40B4-BE49-F238E27FC236}">
                <a16:creationId xmlns:a16="http://schemas.microsoft.com/office/drawing/2014/main" id="{242E3AF7-8732-A794-466E-AD9C799695B9}"/>
              </a:ext>
            </a:extLst>
          </p:cNvPr>
          <p:cNvSpPr/>
          <p:nvPr/>
        </p:nvSpPr>
        <p:spPr>
          <a:xfrm>
            <a:off x="7759106" y="1769772"/>
            <a:ext cx="263409" cy="4487288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502177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B8A235-3943-44A6-E320-CA2D44BA09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screenshot of a graph&#10;&#10;Description automatically generated">
            <a:extLst>
              <a:ext uri="{FF2B5EF4-FFF2-40B4-BE49-F238E27FC236}">
                <a16:creationId xmlns:a16="http://schemas.microsoft.com/office/drawing/2014/main" id="{B333B0FF-0BD6-A674-D5E9-1CC763E409D7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47" t="19354" r="81297" b="2308"/>
          <a:stretch>
            <a:fillRect/>
          </a:stretch>
        </p:blipFill>
        <p:spPr bwMode="auto">
          <a:xfrm>
            <a:off x="7024813" y="1714333"/>
            <a:ext cx="734293" cy="46891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C2A1A4A-16BB-8B42-584E-EBF814AD3A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5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F74B141-3871-3C61-DD4A-6702F927587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7803" y="1482480"/>
            <a:ext cx="6064850" cy="4732421"/>
          </a:xfrm>
          <a:prstGeom prst="rect">
            <a:avLst/>
          </a:prstGeom>
        </p:spPr>
      </p:pic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BB70670D-7A58-2574-CE4E-A3BEA1862FDD}"/>
              </a:ext>
            </a:extLst>
          </p:cNvPr>
          <p:cNvCxnSpPr>
            <a:cxnSpLocks/>
          </p:cNvCxnSpPr>
          <p:nvPr/>
        </p:nvCxnSpPr>
        <p:spPr>
          <a:xfrm flipH="1">
            <a:off x="1660604" y="1277456"/>
            <a:ext cx="49641" cy="4043968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07164CA0-8DB9-40AA-AD2E-8A78D7321309}"/>
              </a:ext>
            </a:extLst>
          </p:cNvPr>
          <p:cNvSpPr txBox="1"/>
          <p:nvPr/>
        </p:nvSpPr>
        <p:spPr>
          <a:xfrm>
            <a:off x="1378358" y="953165"/>
            <a:ext cx="13589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LSC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7A01E22-E709-D441-7414-2F0AE3B8929C}"/>
              </a:ext>
            </a:extLst>
          </p:cNvPr>
          <p:cNvSpPr txBox="1"/>
          <p:nvPr/>
        </p:nvSpPr>
        <p:spPr>
          <a:xfrm>
            <a:off x="908693" y="6257060"/>
            <a:ext cx="55728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2D, axisymmetric model of the LSC with the 45T </a:t>
            </a:r>
            <a:r>
              <a:rPr lang="en-US" dirty="0" err="1"/>
              <a:t>outsert</a:t>
            </a:r>
            <a:endParaRPr lang="en-US" dirty="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9773B79-1B49-2BF4-C72B-21EEE1833486}"/>
              </a:ext>
            </a:extLst>
          </p:cNvPr>
          <p:cNvSpPr/>
          <p:nvPr/>
        </p:nvSpPr>
        <p:spPr>
          <a:xfrm>
            <a:off x="1476339" y="5458716"/>
            <a:ext cx="418170" cy="618893"/>
          </a:xfrm>
          <a:prstGeom prst="ellipse">
            <a:avLst/>
          </a:prstGeom>
          <a:noFill/>
          <a:ln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0232DF7-FA18-A590-E647-04F04D8B5A3E}"/>
              </a:ext>
            </a:extLst>
          </p:cNvPr>
          <p:cNvSpPr txBox="1"/>
          <p:nvPr/>
        </p:nvSpPr>
        <p:spPr>
          <a:xfrm>
            <a:off x="4138629" y="945291"/>
            <a:ext cx="1353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outsert</a:t>
            </a:r>
            <a:endParaRPr lang="en-US" dirty="0"/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ACAE2EF9-ED6A-FC98-385E-34FBBE882987}"/>
              </a:ext>
            </a:extLst>
          </p:cNvPr>
          <p:cNvCxnSpPr>
            <a:cxnSpLocks/>
          </p:cNvCxnSpPr>
          <p:nvPr/>
        </p:nvCxnSpPr>
        <p:spPr>
          <a:xfrm flipH="1">
            <a:off x="3995249" y="1314623"/>
            <a:ext cx="382327" cy="126815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Left Brace 22">
            <a:extLst>
              <a:ext uri="{FF2B5EF4-FFF2-40B4-BE49-F238E27FC236}">
                <a16:creationId xmlns:a16="http://schemas.microsoft.com/office/drawing/2014/main" id="{88ED3938-7FDD-17A7-4107-5C8321DBFC90}"/>
              </a:ext>
            </a:extLst>
          </p:cNvPr>
          <p:cNvSpPr/>
          <p:nvPr/>
        </p:nvSpPr>
        <p:spPr>
          <a:xfrm rot="5400000">
            <a:off x="3763130" y="1623037"/>
            <a:ext cx="464238" cy="2657748"/>
          </a:xfrm>
          <a:prstGeom prst="leftBrace">
            <a:avLst>
              <a:gd name="adj1" fmla="val 8333"/>
              <a:gd name="adj2" fmla="val 49464"/>
            </a:avLst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F106255C-1167-756C-6105-FCBEA0010158}"/>
              </a:ext>
            </a:extLst>
          </p:cNvPr>
          <p:cNvGrpSpPr/>
          <p:nvPr/>
        </p:nvGrpSpPr>
        <p:grpSpPr>
          <a:xfrm>
            <a:off x="-129294" y="-122983"/>
            <a:ext cx="13056154" cy="1049288"/>
            <a:chOff x="-129294" y="-122983"/>
            <a:chExt cx="13056154" cy="104928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4F86182-09C3-7C52-3BDC-3BCA522FC562}"/>
                </a:ext>
              </a:extLst>
            </p:cNvPr>
            <p:cNvSpPr txBox="1"/>
            <p:nvPr/>
          </p:nvSpPr>
          <p:spPr>
            <a:xfrm>
              <a:off x="847155" y="42886"/>
              <a:ext cx="1207970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Background on the Large Scale Coil</a:t>
              </a:r>
            </a:p>
          </p:txBody>
        </p:sp>
        <p:pic>
          <p:nvPicPr>
            <p:cNvPr id="26" name="Picture 25" descr="NSF logo.jpg">
              <a:extLst>
                <a:ext uri="{FF2B5EF4-FFF2-40B4-BE49-F238E27FC236}">
                  <a16:creationId xmlns:a16="http://schemas.microsoft.com/office/drawing/2014/main" id="{EBCBDE9B-3112-3E58-400B-33E041FA399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27" name="Picture 26" descr="NationalMagLab_FullNameLogo.png">
              <a:extLst>
                <a:ext uri="{FF2B5EF4-FFF2-40B4-BE49-F238E27FC236}">
                  <a16:creationId xmlns:a16="http://schemas.microsoft.com/office/drawing/2014/main" id="{264F2756-2DB0-4197-CE3E-7D6EFD454CE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7B58FF65-727E-0CC0-AC77-4FACD4BCD338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Arrow: Right 29">
            <a:extLst>
              <a:ext uri="{FF2B5EF4-FFF2-40B4-BE49-F238E27FC236}">
                <a16:creationId xmlns:a16="http://schemas.microsoft.com/office/drawing/2014/main" id="{55BF00D9-D876-536E-26FC-9DD981C998EF}"/>
              </a:ext>
            </a:extLst>
          </p:cNvPr>
          <p:cNvSpPr/>
          <p:nvPr/>
        </p:nvSpPr>
        <p:spPr>
          <a:xfrm rot="20107020">
            <a:off x="1702632" y="4118088"/>
            <a:ext cx="5498212" cy="605892"/>
          </a:xfrm>
          <a:prstGeom prst="rightArrow">
            <a:avLst>
              <a:gd name="adj1" fmla="val 16149"/>
              <a:gd name="adj2" fmla="val 63863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75FEA821-AED2-0FD9-15A6-06643600944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15845" y="2253371"/>
            <a:ext cx="2293061" cy="329408"/>
          </a:xfrm>
          <a:prstGeom prst="rect">
            <a:avLst/>
          </a:prstGeom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10410C88-AD57-BFD9-D251-12535AE0DD9B}"/>
              </a:ext>
            </a:extLst>
          </p:cNvPr>
          <p:cNvSpPr/>
          <p:nvPr/>
        </p:nvSpPr>
        <p:spPr>
          <a:xfrm>
            <a:off x="7396280" y="1756730"/>
            <a:ext cx="402896" cy="191972"/>
          </a:xfrm>
          <a:prstGeom prst="ellips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Left Brace 6">
            <a:extLst>
              <a:ext uri="{FF2B5EF4-FFF2-40B4-BE49-F238E27FC236}">
                <a16:creationId xmlns:a16="http://schemas.microsoft.com/office/drawing/2014/main" id="{91E9D467-5B8D-D0FD-6D9D-DFA5EE056AC4}"/>
              </a:ext>
            </a:extLst>
          </p:cNvPr>
          <p:cNvSpPr/>
          <p:nvPr/>
        </p:nvSpPr>
        <p:spPr>
          <a:xfrm rot="5400000">
            <a:off x="11615972" y="1867032"/>
            <a:ext cx="257898" cy="523806"/>
          </a:xfrm>
          <a:prstGeom prst="leftBrac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C4EA3C1-E750-5E9B-23A1-56056876B44E}"/>
              </a:ext>
            </a:extLst>
          </p:cNvPr>
          <p:cNvSpPr txBox="1"/>
          <p:nvPr/>
        </p:nvSpPr>
        <p:spPr>
          <a:xfrm>
            <a:off x="10704420" y="1353653"/>
            <a:ext cx="14999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Stainless steel over-banding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1C21BF83-D612-86CA-B9C8-F303358E1B7E}"/>
              </a:ext>
            </a:extLst>
          </p:cNvPr>
          <p:cNvSpPr txBox="1"/>
          <p:nvPr/>
        </p:nvSpPr>
        <p:spPr>
          <a:xfrm>
            <a:off x="8029243" y="3081033"/>
            <a:ext cx="3977582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The over-banding is thicker on disks further away from the midplane.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There is an increase in screening currents as you move further from the midplane.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000" dirty="0"/>
              <a:t>Therefore, these pancakes are designed with more structural support</a:t>
            </a:r>
          </a:p>
        </p:txBody>
      </p:sp>
      <p:sp>
        <p:nvSpPr>
          <p:cNvPr id="32" name="Arrow: Curved Down 31">
            <a:extLst>
              <a:ext uri="{FF2B5EF4-FFF2-40B4-BE49-F238E27FC236}">
                <a16:creationId xmlns:a16="http://schemas.microsoft.com/office/drawing/2014/main" id="{8B9D722B-80F1-236C-8ADC-6101692F6628}"/>
              </a:ext>
            </a:extLst>
          </p:cNvPr>
          <p:cNvSpPr/>
          <p:nvPr/>
        </p:nvSpPr>
        <p:spPr>
          <a:xfrm rot="21258939">
            <a:off x="7490140" y="1106864"/>
            <a:ext cx="3758825" cy="454691"/>
          </a:xfrm>
          <a:prstGeom prst="curvedDownArrow">
            <a:avLst>
              <a:gd name="adj1" fmla="val 25000"/>
              <a:gd name="adj2" fmla="val 50000"/>
              <a:gd name="adj3" fmla="val 25311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8970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D5B671-3D2D-FAAF-4BF8-6C26E19669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F2174B0-4F59-7A9A-F76B-D46B4AD07E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6</a:t>
            </a:fld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0325C17-B429-A2B5-F0E2-BF0C1CE0DE4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7803" y="1482480"/>
            <a:ext cx="6064850" cy="4732421"/>
          </a:xfrm>
          <a:prstGeom prst="rect">
            <a:avLst/>
          </a:prstGeom>
        </p:spPr>
      </p:pic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DDFF0EDE-6125-A5BC-0289-30A028038A31}"/>
              </a:ext>
            </a:extLst>
          </p:cNvPr>
          <p:cNvCxnSpPr>
            <a:cxnSpLocks/>
          </p:cNvCxnSpPr>
          <p:nvPr/>
        </p:nvCxnSpPr>
        <p:spPr>
          <a:xfrm flipH="1">
            <a:off x="1660604" y="1277456"/>
            <a:ext cx="49641" cy="4043968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6C00E8BF-B774-3F16-1930-FC10810EB571}"/>
              </a:ext>
            </a:extLst>
          </p:cNvPr>
          <p:cNvSpPr txBox="1"/>
          <p:nvPr/>
        </p:nvSpPr>
        <p:spPr>
          <a:xfrm>
            <a:off x="1378358" y="953165"/>
            <a:ext cx="135898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LSC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723EAC7-6959-27B9-C485-F82EAE6FF1DE}"/>
              </a:ext>
            </a:extLst>
          </p:cNvPr>
          <p:cNvSpPr txBox="1"/>
          <p:nvPr/>
        </p:nvSpPr>
        <p:spPr>
          <a:xfrm>
            <a:off x="908693" y="6257060"/>
            <a:ext cx="55728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2D, axisymmetric model of the LSC with the 45T </a:t>
            </a:r>
            <a:r>
              <a:rPr lang="en-US" dirty="0" err="1"/>
              <a:t>outsert</a:t>
            </a:r>
            <a:endParaRPr lang="en-US" dirty="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F94EB4A-D912-106F-CBDF-184F99B8C3EA}"/>
              </a:ext>
            </a:extLst>
          </p:cNvPr>
          <p:cNvSpPr/>
          <p:nvPr/>
        </p:nvSpPr>
        <p:spPr>
          <a:xfrm>
            <a:off x="1476339" y="5458716"/>
            <a:ext cx="418170" cy="618893"/>
          </a:xfrm>
          <a:prstGeom prst="ellipse">
            <a:avLst/>
          </a:prstGeom>
          <a:noFill/>
          <a:ln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Star: 5 Points 1">
            <a:extLst>
              <a:ext uri="{FF2B5EF4-FFF2-40B4-BE49-F238E27FC236}">
                <a16:creationId xmlns:a16="http://schemas.microsoft.com/office/drawing/2014/main" id="{4A3CF98C-91EF-3224-3366-9631357759EF}"/>
              </a:ext>
            </a:extLst>
          </p:cNvPr>
          <p:cNvSpPr/>
          <p:nvPr/>
        </p:nvSpPr>
        <p:spPr>
          <a:xfrm>
            <a:off x="7822205" y="1704173"/>
            <a:ext cx="446049" cy="457200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tar: 5 Points 2">
            <a:extLst>
              <a:ext uri="{FF2B5EF4-FFF2-40B4-BE49-F238E27FC236}">
                <a16:creationId xmlns:a16="http://schemas.microsoft.com/office/drawing/2014/main" id="{AB541F5B-B613-5E3A-343A-331A5436E614}"/>
              </a:ext>
            </a:extLst>
          </p:cNvPr>
          <p:cNvSpPr/>
          <p:nvPr/>
        </p:nvSpPr>
        <p:spPr>
          <a:xfrm>
            <a:off x="7740187" y="4814498"/>
            <a:ext cx="446049" cy="457200"/>
          </a:xfrm>
          <a:prstGeom prst="star5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C0D13AB-0891-2FD2-0BED-3203364F2827}"/>
              </a:ext>
            </a:extLst>
          </p:cNvPr>
          <p:cNvGrpSpPr/>
          <p:nvPr/>
        </p:nvGrpSpPr>
        <p:grpSpPr>
          <a:xfrm>
            <a:off x="-129294" y="-122983"/>
            <a:ext cx="13056154" cy="1049288"/>
            <a:chOff x="-129294" y="-122983"/>
            <a:chExt cx="13056154" cy="1049288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69BE0A6-F76E-0800-DBFC-27C42807EA67}"/>
                </a:ext>
              </a:extLst>
            </p:cNvPr>
            <p:cNvSpPr txBox="1"/>
            <p:nvPr/>
          </p:nvSpPr>
          <p:spPr>
            <a:xfrm>
              <a:off x="847155" y="42886"/>
              <a:ext cx="1207970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Background on the Large Scale Coil</a:t>
              </a:r>
            </a:p>
          </p:txBody>
        </p:sp>
        <p:pic>
          <p:nvPicPr>
            <p:cNvPr id="22" name="Picture 21" descr="NSF logo.jpg">
              <a:extLst>
                <a:ext uri="{FF2B5EF4-FFF2-40B4-BE49-F238E27FC236}">
                  <a16:creationId xmlns:a16="http://schemas.microsoft.com/office/drawing/2014/main" id="{938FA2CB-DF62-911D-634D-600D8AD0060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23" name="Picture 22" descr="NationalMagLab_FullNameLogo.png">
              <a:extLst>
                <a:ext uri="{FF2B5EF4-FFF2-40B4-BE49-F238E27FC236}">
                  <a16:creationId xmlns:a16="http://schemas.microsoft.com/office/drawing/2014/main" id="{20F6CCAB-E03A-AB9A-396A-512E33E5DD6D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4F3BF68D-1112-C7EE-E3FA-3114438B8DA8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728A3065-FA3C-F3AF-099B-EAB75678161C}"/>
              </a:ext>
            </a:extLst>
          </p:cNvPr>
          <p:cNvSpPr txBox="1"/>
          <p:nvPr/>
        </p:nvSpPr>
        <p:spPr>
          <a:xfrm>
            <a:off x="4138629" y="945291"/>
            <a:ext cx="1353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outsert</a:t>
            </a:r>
            <a:endParaRPr lang="en-US" dirty="0"/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903B4AD5-7820-53CA-8CDD-D38455AF7998}"/>
              </a:ext>
            </a:extLst>
          </p:cNvPr>
          <p:cNvCxnSpPr>
            <a:cxnSpLocks/>
          </p:cNvCxnSpPr>
          <p:nvPr/>
        </p:nvCxnSpPr>
        <p:spPr>
          <a:xfrm flipH="1">
            <a:off x="3995249" y="1314623"/>
            <a:ext cx="382327" cy="1268156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Left Brace 26">
            <a:extLst>
              <a:ext uri="{FF2B5EF4-FFF2-40B4-BE49-F238E27FC236}">
                <a16:creationId xmlns:a16="http://schemas.microsoft.com/office/drawing/2014/main" id="{9DDE73B4-6015-69D9-8B0A-173047DA2AA0}"/>
              </a:ext>
            </a:extLst>
          </p:cNvPr>
          <p:cNvSpPr/>
          <p:nvPr/>
        </p:nvSpPr>
        <p:spPr>
          <a:xfrm rot="5400000">
            <a:off x="3763130" y="1623037"/>
            <a:ext cx="464238" cy="2657748"/>
          </a:xfrm>
          <a:prstGeom prst="leftBrace">
            <a:avLst>
              <a:gd name="adj1" fmla="val 8333"/>
              <a:gd name="adj2" fmla="val 49464"/>
            </a:avLst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47302EB5-A89D-2105-8330-BB3C8CBB5B81}"/>
              </a:ext>
            </a:extLst>
          </p:cNvPr>
          <p:cNvSpPr/>
          <p:nvPr/>
        </p:nvSpPr>
        <p:spPr>
          <a:xfrm rot="20107020">
            <a:off x="1702632" y="4118088"/>
            <a:ext cx="5498212" cy="605892"/>
          </a:xfrm>
          <a:prstGeom prst="rightArrow">
            <a:avLst>
              <a:gd name="adj1" fmla="val 16149"/>
              <a:gd name="adj2" fmla="val 63863"/>
            </a:avLst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2A9E45D-7A9C-8055-14EA-2833783CA9A0}"/>
              </a:ext>
            </a:extLst>
          </p:cNvPr>
          <p:cNvSpPr txBox="1"/>
          <p:nvPr/>
        </p:nvSpPr>
        <p:spPr>
          <a:xfrm>
            <a:off x="8717658" y="1714333"/>
            <a:ext cx="347434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Experimental results are from </a:t>
            </a:r>
            <a:r>
              <a:rPr lang="en-US" sz="2000" b="1" dirty="0"/>
              <a:t>disk 1 &amp; disk 33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A5319578-6A3F-9709-F148-6FD8736B18A8}"/>
              </a:ext>
            </a:extLst>
          </p:cNvPr>
          <p:cNvCxnSpPr>
            <a:cxnSpLocks/>
          </p:cNvCxnSpPr>
          <p:nvPr/>
        </p:nvCxnSpPr>
        <p:spPr>
          <a:xfrm flipH="1">
            <a:off x="8362841" y="1967611"/>
            <a:ext cx="247759" cy="970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B7BCE746-4B39-C680-7842-536DFE414778}"/>
              </a:ext>
            </a:extLst>
          </p:cNvPr>
          <p:cNvCxnSpPr>
            <a:cxnSpLocks/>
          </p:cNvCxnSpPr>
          <p:nvPr/>
        </p:nvCxnSpPr>
        <p:spPr>
          <a:xfrm flipH="1">
            <a:off x="8070510" y="2076714"/>
            <a:ext cx="530769" cy="272386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Picture 8">
            <a:extLst>
              <a:ext uri="{FF2B5EF4-FFF2-40B4-BE49-F238E27FC236}">
                <a16:creationId xmlns:a16="http://schemas.microsoft.com/office/drawing/2014/main" id="{2236151F-B30E-EC7C-C12D-0E787204D04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28948" y="4472396"/>
            <a:ext cx="3612459" cy="175219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DC3DCA9-0002-267A-659B-64043F1D88B3}"/>
              </a:ext>
            </a:extLst>
          </p:cNvPr>
          <p:cNvSpPr txBox="1"/>
          <p:nvPr/>
        </p:nvSpPr>
        <p:spPr>
          <a:xfrm>
            <a:off x="8657010" y="3077855"/>
            <a:ext cx="361245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/>
              <a:t>Strain gauges were placed on the “inboard” and “outboard” locations on the outermost over-band of these disks.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800F2ECD-B9D6-ED24-D929-D8AC2ED50DDF}"/>
              </a:ext>
            </a:extLst>
          </p:cNvPr>
          <p:cNvCxnSpPr>
            <a:cxnSpLocks/>
          </p:cNvCxnSpPr>
          <p:nvPr/>
        </p:nvCxnSpPr>
        <p:spPr>
          <a:xfrm>
            <a:off x="7939169" y="5325452"/>
            <a:ext cx="4653079" cy="0"/>
          </a:xfrm>
          <a:prstGeom prst="line">
            <a:avLst/>
          </a:prstGeom>
          <a:ln w="28575">
            <a:solidFill>
              <a:srgbClr val="FF0000"/>
            </a:solidFill>
            <a:prstDash val="lgDash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Picture 14" descr="A screenshot of a graph&#10;&#10;Description automatically generated">
            <a:extLst>
              <a:ext uri="{FF2B5EF4-FFF2-40B4-BE49-F238E27FC236}">
                <a16:creationId xmlns:a16="http://schemas.microsoft.com/office/drawing/2014/main" id="{2C47904C-08AA-1E1A-39EE-8754203A1DAE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48" t="19354" r="81263" b="2308"/>
          <a:stretch>
            <a:fillRect/>
          </a:stretch>
        </p:blipFill>
        <p:spPr bwMode="auto">
          <a:xfrm>
            <a:off x="7024813" y="1714333"/>
            <a:ext cx="737060" cy="46891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9696E82E-6858-0C4B-89F7-87DE5F68367B}"/>
              </a:ext>
            </a:extLst>
          </p:cNvPr>
          <p:cNvSpPr/>
          <p:nvPr/>
        </p:nvSpPr>
        <p:spPr>
          <a:xfrm>
            <a:off x="7021994" y="1874520"/>
            <a:ext cx="739879" cy="125994"/>
          </a:xfrm>
          <a:prstGeom prst="rect">
            <a:avLst/>
          </a:prstGeom>
          <a:solidFill>
            <a:srgbClr val="FFFF0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9EAB604E-D7F6-6720-313A-93EC516A2FB8}"/>
              </a:ext>
            </a:extLst>
          </p:cNvPr>
          <p:cNvSpPr/>
          <p:nvPr/>
        </p:nvSpPr>
        <p:spPr>
          <a:xfrm>
            <a:off x="7021994" y="5044414"/>
            <a:ext cx="739879" cy="125994"/>
          </a:xfrm>
          <a:prstGeom prst="rect">
            <a:avLst/>
          </a:prstGeom>
          <a:solidFill>
            <a:srgbClr val="FFFF00">
              <a:alpha val="50196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188797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19">
            <a:extLst>
              <a:ext uri="{FF2B5EF4-FFF2-40B4-BE49-F238E27FC236}">
                <a16:creationId xmlns:a16="http://schemas.microsoft.com/office/drawing/2014/main" id="{ECE8464B-53B7-CFC7-9410-99A1E2EDD73F}"/>
              </a:ext>
            </a:extLst>
          </p:cNvPr>
          <p:cNvSpPr/>
          <p:nvPr/>
        </p:nvSpPr>
        <p:spPr>
          <a:xfrm>
            <a:off x="691501" y="2841185"/>
            <a:ext cx="4189852" cy="3830584"/>
          </a:xfrm>
          <a:prstGeom prst="roundRect">
            <a:avLst>
              <a:gd name="adj" fmla="val 5779"/>
            </a:avLst>
          </a:prstGeom>
          <a:solidFill>
            <a:schemeClr val="bg2">
              <a:lumMod val="20000"/>
              <a:lumOff val="80000"/>
            </a:schemeClr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1600" dirty="0"/>
          </a:p>
        </p:txBody>
      </p:sp>
      <p:sp>
        <p:nvSpPr>
          <p:cNvPr id="14" name="Rectangle: Rounded Corners 11">
            <a:extLst>
              <a:ext uri="{FF2B5EF4-FFF2-40B4-BE49-F238E27FC236}">
                <a16:creationId xmlns:a16="http://schemas.microsoft.com/office/drawing/2014/main" id="{72EB6296-1C2A-93E1-280F-AA5F0F04C9A0}"/>
              </a:ext>
            </a:extLst>
          </p:cNvPr>
          <p:cNvSpPr/>
          <p:nvPr/>
        </p:nvSpPr>
        <p:spPr>
          <a:xfrm>
            <a:off x="2760779" y="1262761"/>
            <a:ext cx="2590415" cy="680628"/>
          </a:xfrm>
          <a:prstGeom prst="roundRect">
            <a:avLst/>
          </a:prstGeom>
          <a:noFill/>
          <a:ln w="2857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1600" dirty="0"/>
          </a:p>
        </p:txBody>
      </p:sp>
      <p:sp>
        <p:nvSpPr>
          <p:cNvPr id="6" name="Rectangle: Rounded Corners 13">
            <a:extLst>
              <a:ext uri="{FF2B5EF4-FFF2-40B4-BE49-F238E27FC236}">
                <a16:creationId xmlns:a16="http://schemas.microsoft.com/office/drawing/2014/main" id="{29E9CD68-D917-F519-2DD2-2703BE5ECE8E}"/>
              </a:ext>
            </a:extLst>
          </p:cNvPr>
          <p:cNvSpPr/>
          <p:nvPr/>
        </p:nvSpPr>
        <p:spPr>
          <a:xfrm>
            <a:off x="201038" y="2270629"/>
            <a:ext cx="11789921" cy="4450847"/>
          </a:xfrm>
          <a:prstGeom prst="roundRect">
            <a:avLst>
              <a:gd name="adj" fmla="val 2920"/>
            </a:avLst>
          </a:prstGeom>
          <a:noFill/>
          <a:ln w="2857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1600" dirty="0"/>
          </a:p>
        </p:txBody>
      </p:sp>
      <p:sp>
        <p:nvSpPr>
          <p:cNvPr id="8" name="Rectangle: Rounded Corners 20">
            <a:extLst>
              <a:ext uri="{FF2B5EF4-FFF2-40B4-BE49-F238E27FC236}">
                <a16:creationId xmlns:a16="http://schemas.microsoft.com/office/drawing/2014/main" id="{0FD0DB53-047B-CF68-B2C2-FE3AC57A5D80}"/>
              </a:ext>
            </a:extLst>
          </p:cNvPr>
          <p:cNvSpPr/>
          <p:nvPr/>
        </p:nvSpPr>
        <p:spPr>
          <a:xfrm>
            <a:off x="7280155" y="2754123"/>
            <a:ext cx="4364069" cy="3830584"/>
          </a:xfrm>
          <a:prstGeom prst="roundRect">
            <a:avLst>
              <a:gd name="adj" fmla="val 5779"/>
            </a:avLst>
          </a:prstGeom>
          <a:solidFill>
            <a:schemeClr val="accent1">
              <a:lumMod val="20000"/>
              <a:lumOff val="80000"/>
            </a:schemeClr>
          </a:solidFill>
          <a:ln w="285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1600" dirty="0"/>
          </a:p>
        </p:txBody>
      </p:sp>
      <p:sp>
        <p:nvSpPr>
          <p:cNvPr id="9" name="TextBox 3">
            <a:extLst>
              <a:ext uri="{FF2B5EF4-FFF2-40B4-BE49-F238E27FC236}">
                <a16:creationId xmlns:a16="http://schemas.microsoft.com/office/drawing/2014/main" id="{A660AFF6-9E8C-199F-8481-04D6133F9838}"/>
              </a:ext>
            </a:extLst>
          </p:cNvPr>
          <p:cNvSpPr txBox="1"/>
          <p:nvPr/>
        </p:nvSpPr>
        <p:spPr>
          <a:xfrm>
            <a:off x="1663134" y="5992636"/>
            <a:ext cx="30426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Calculates    -Current density</a:t>
            </a:r>
          </a:p>
          <a:p>
            <a:r>
              <a:rPr lang="en-US" dirty="0"/>
              <a:t>                      -Magnetic field </a:t>
            </a:r>
          </a:p>
        </p:txBody>
      </p:sp>
      <p:sp>
        <p:nvSpPr>
          <p:cNvPr id="10" name="TextBox 4">
            <a:extLst>
              <a:ext uri="{FF2B5EF4-FFF2-40B4-BE49-F238E27FC236}">
                <a16:creationId xmlns:a16="http://schemas.microsoft.com/office/drawing/2014/main" id="{54E65AB3-B41D-A5BD-836B-E588A27B7968}"/>
              </a:ext>
            </a:extLst>
          </p:cNvPr>
          <p:cNvSpPr txBox="1"/>
          <p:nvPr/>
        </p:nvSpPr>
        <p:spPr>
          <a:xfrm>
            <a:off x="1437608" y="2810484"/>
            <a:ext cx="375731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b="1" dirty="0"/>
              <a:t>Electromagnetic model</a:t>
            </a:r>
          </a:p>
        </p:txBody>
      </p:sp>
      <p:sp>
        <p:nvSpPr>
          <p:cNvPr id="11" name="TextBox 5">
            <a:extLst>
              <a:ext uri="{FF2B5EF4-FFF2-40B4-BE49-F238E27FC236}">
                <a16:creationId xmlns:a16="http://schemas.microsoft.com/office/drawing/2014/main" id="{40D9A5F4-3B7F-6103-367F-B5E96CBEFC1B}"/>
              </a:ext>
            </a:extLst>
          </p:cNvPr>
          <p:cNvSpPr txBox="1"/>
          <p:nvPr/>
        </p:nvSpPr>
        <p:spPr>
          <a:xfrm>
            <a:off x="7706033" y="5836263"/>
            <a:ext cx="40135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Calculates   Displacements </a:t>
            </a:r>
            <a:br>
              <a:rPr lang="en-US" dirty="0"/>
            </a:br>
            <a:r>
              <a:rPr lang="en-US" dirty="0"/>
              <a:t>                    (stress, strain, tilting angle)</a:t>
            </a:r>
          </a:p>
        </p:txBody>
      </p:sp>
      <p:sp>
        <p:nvSpPr>
          <p:cNvPr id="12" name="TextBox 6">
            <a:extLst>
              <a:ext uri="{FF2B5EF4-FFF2-40B4-BE49-F238E27FC236}">
                <a16:creationId xmlns:a16="http://schemas.microsoft.com/office/drawing/2014/main" id="{F95CF05E-C775-D488-BFCB-31C480899312}"/>
              </a:ext>
            </a:extLst>
          </p:cNvPr>
          <p:cNvSpPr txBox="1"/>
          <p:nvPr/>
        </p:nvSpPr>
        <p:spPr>
          <a:xfrm>
            <a:off x="8124817" y="2792249"/>
            <a:ext cx="315103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b="1" dirty="0"/>
              <a:t>Elastic structural model</a:t>
            </a:r>
            <a:br>
              <a:rPr lang="en-US" sz="2000" b="1" dirty="0">
                <a:solidFill>
                  <a:schemeClr val="accent3"/>
                </a:solidFill>
              </a:rPr>
            </a:br>
            <a:endParaRPr lang="en-US" sz="2000" b="1" dirty="0">
              <a:solidFill>
                <a:schemeClr val="accent3"/>
              </a:solidFill>
            </a:endParaRPr>
          </a:p>
        </p:txBody>
      </p:sp>
      <p:sp>
        <p:nvSpPr>
          <p:cNvPr id="13" name="TextBox 10">
            <a:extLst>
              <a:ext uri="{FF2B5EF4-FFF2-40B4-BE49-F238E27FC236}">
                <a16:creationId xmlns:a16="http://schemas.microsoft.com/office/drawing/2014/main" id="{94BD3237-04ED-AF77-ACF3-6694BE2EC88C}"/>
              </a:ext>
            </a:extLst>
          </p:cNvPr>
          <p:cNvSpPr txBox="1"/>
          <p:nvPr/>
        </p:nvSpPr>
        <p:spPr>
          <a:xfrm>
            <a:off x="289511" y="2153636"/>
            <a:ext cx="88041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800" b="1" dirty="0">
                <a:solidFill>
                  <a:schemeClr val="bg1"/>
                </a:solidFill>
              </a:rPr>
              <a:t>Coupling analysis during charging process (time stepping)</a:t>
            </a:r>
          </a:p>
        </p:txBody>
      </p:sp>
      <p:sp>
        <p:nvSpPr>
          <p:cNvPr id="15" name="Rectangle: Rounded Corners 12">
            <a:extLst>
              <a:ext uri="{FF2B5EF4-FFF2-40B4-BE49-F238E27FC236}">
                <a16:creationId xmlns:a16="http://schemas.microsoft.com/office/drawing/2014/main" id="{C85C7165-C20C-A635-51C6-1A26E94DE127}"/>
              </a:ext>
            </a:extLst>
          </p:cNvPr>
          <p:cNvSpPr/>
          <p:nvPr/>
        </p:nvSpPr>
        <p:spPr>
          <a:xfrm>
            <a:off x="6617743" y="1224661"/>
            <a:ext cx="2552077" cy="680628"/>
          </a:xfrm>
          <a:prstGeom prst="roundRect">
            <a:avLst/>
          </a:prstGeom>
          <a:noFill/>
          <a:ln w="28575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1600" dirty="0"/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BB331412-1ACD-E37A-D032-195739F4CB36}"/>
              </a:ext>
            </a:extLst>
          </p:cNvPr>
          <p:cNvCxnSpPr>
            <a:cxnSpLocks/>
          </p:cNvCxnSpPr>
          <p:nvPr/>
        </p:nvCxnSpPr>
        <p:spPr>
          <a:xfrm>
            <a:off x="5369924" y="1583888"/>
            <a:ext cx="1139817" cy="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7">
            <a:extLst>
              <a:ext uri="{FF2B5EF4-FFF2-40B4-BE49-F238E27FC236}">
                <a16:creationId xmlns:a16="http://schemas.microsoft.com/office/drawing/2014/main" id="{E07215F4-36F5-7D3B-4A73-BC25F6CC30F9}"/>
              </a:ext>
            </a:extLst>
          </p:cNvPr>
          <p:cNvCxnSpPr>
            <a:cxnSpLocks/>
          </p:cNvCxnSpPr>
          <p:nvPr/>
        </p:nvCxnSpPr>
        <p:spPr>
          <a:xfrm rot="5400000">
            <a:off x="7870627" y="2088183"/>
            <a:ext cx="352875" cy="0"/>
          </a:xfrm>
          <a:prstGeom prst="straightConnector1">
            <a:avLst/>
          </a:prstGeom>
          <a:ln w="28575">
            <a:solidFill>
              <a:schemeClr val="tx1"/>
            </a:solidFill>
            <a:headEnd type="none" w="med" len="med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8" name="Arc 23">
            <a:extLst>
              <a:ext uri="{FF2B5EF4-FFF2-40B4-BE49-F238E27FC236}">
                <a16:creationId xmlns:a16="http://schemas.microsoft.com/office/drawing/2014/main" id="{4CE33371-BB7C-7058-0F45-906C0F34D888}"/>
              </a:ext>
            </a:extLst>
          </p:cNvPr>
          <p:cNvSpPr/>
          <p:nvPr/>
        </p:nvSpPr>
        <p:spPr>
          <a:xfrm>
            <a:off x="5045666" y="3435553"/>
            <a:ext cx="2078567" cy="1373015"/>
          </a:xfrm>
          <a:prstGeom prst="arc">
            <a:avLst>
              <a:gd name="adj1" fmla="val 12029591"/>
              <a:gd name="adj2" fmla="val 20033078"/>
            </a:avLst>
          </a:prstGeom>
          <a:ln w="38100">
            <a:solidFill>
              <a:schemeClr val="accent1"/>
            </a:solidFill>
            <a:headEnd type="none" w="med" len="med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1600" dirty="0"/>
          </a:p>
        </p:txBody>
      </p:sp>
      <p:sp>
        <p:nvSpPr>
          <p:cNvPr id="19" name="Arc 24">
            <a:extLst>
              <a:ext uri="{FF2B5EF4-FFF2-40B4-BE49-F238E27FC236}">
                <a16:creationId xmlns:a16="http://schemas.microsoft.com/office/drawing/2014/main" id="{BAF630E4-DC6E-00FE-CC89-03F0A2EB3FD2}"/>
              </a:ext>
            </a:extLst>
          </p:cNvPr>
          <p:cNvSpPr/>
          <p:nvPr/>
        </p:nvSpPr>
        <p:spPr>
          <a:xfrm rot="10800000">
            <a:off x="4935261" y="4261092"/>
            <a:ext cx="2286424" cy="1373015"/>
          </a:xfrm>
          <a:prstGeom prst="arc">
            <a:avLst>
              <a:gd name="adj1" fmla="val 12029591"/>
              <a:gd name="adj2" fmla="val 20033078"/>
            </a:avLst>
          </a:prstGeom>
          <a:ln w="38100">
            <a:solidFill>
              <a:schemeClr val="accent1"/>
            </a:solidFill>
            <a:headEnd type="none" w="med" len="med"/>
            <a:tailEnd type="triangl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1600" dirty="0"/>
          </a:p>
        </p:txBody>
      </p:sp>
      <p:sp>
        <p:nvSpPr>
          <p:cNvPr id="20" name="TextBox 25">
            <a:extLst>
              <a:ext uri="{FF2B5EF4-FFF2-40B4-BE49-F238E27FC236}">
                <a16:creationId xmlns:a16="http://schemas.microsoft.com/office/drawing/2014/main" id="{4604A4CE-B662-28F9-1EC9-5C0ABD41F318}"/>
              </a:ext>
            </a:extLst>
          </p:cNvPr>
          <p:cNvSpPr txBox="1"/>
          <p:nvPr/>
        </p:nvSpPr>
        <p:spPr>
          <a:xfrm>
            <a:off x="5153781" y="2980880"/>
            <a:ext cx="19225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dirty="0"/>
              <a:t>Lorentz force</a:t>
            </a:r>
          </a:p>
        </p:txBody>
      </p:sp>
      <p:sp>
        <p:nvSpPr>
          <p:cNvPr id="21" name="TextBox 26">
            <a:extLst>
              <a:ext uri="{FF2B5EF4-FFF2-40B4-BE49-F238E27FC236}">
                <a16:creationId xmlns:a16="http://schemas.microsoft.com/office/drawing/2014/main" id="{B39B8F8F-B37B-1E05-9A4D-22A5A4930D21}"/>
              </a:ext>
            </a:extLst>
          </p:cNvPr>
          <p:cNvSpPr txBox="1"/>
          <p:nvPr/>
        </p:nvSpPr>
        <p:spPr>
          <a:xfrm>
            <a:off x="5271836" y="5658932"/>
            <a:ext cx="16230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400" dirty="0"/>
              <a:t>Tape tilting angle</a:t>
            </a:r>
          </a:p>
        </p:txBody>
      </p:sp>
      <p:sp>
        <p:nvSpPr>
          <p:cNvPr id="22" name="TextBox 7">
            <a:extLst>
              <a:ext uri="{FF2B5EF4-FFF2-40B4-BE49-F238E27FC236}">
                <a16:creationId xmlns:a16="http://schemas.microsoft.com/office/drawing/2014/main" id="{15342703-A7BC-0A3D-E838-17819C839304}"/>
              </a:ext>
            </a:extLst>
          </p:cNvPr>
          <p:cNvSpPr txBox="1"/>
          <p:nvPr/>
        </p:nvSpPr>
        <p:spPr>
          <a:xfrm>
            <a:off x="2779509" y="1260722"/>
            <a:ext cx="263117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Structural analysis during </a:t>
            </a:r>
            <a:r>
              <a:rPr lang="en-US" b="1" dirty="0"/>
              <a:t>winding process </a:t>
            </a:r>
            <a:r>
              <a:rPr lang="en-US" dirty="0"/>
              <a:t>(steady)</a:t>
            </a:r>
          </a:p>
        </p:txBody>
      </p:sp>
      <p:sp>
        <p:nvSpPr>
          <p:cNvPr id="23" name="TextBox 9">
            <a:extLst>
              <a:ext uri="{FF2B5EF4-FFF2-40B4-BE49-F238E27FC236}">
                <a16:creationId xmlns:a16="http://schemas.microsoft.com/office/drawing/2014/main" id="{924D0E2D-DE32-2850-3E1A-14EA8892BFC9}"/>
              </a:ext>
            </a:extLst>
          </p:cNvPr>
          <p:cNvSpPr txBox="1"/>
          <p:nvPr/>
        </p:nvSpPr>
        <p:spPr>
          <a:xfrm>
            <a:off x="6647175" y="1222622"/>
            <a:ext cx="263117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Structural analysis during </a:t>
            </a:r>
            <a:r>
              <a:rPr lang="en-US" b="1" dirty="0"/>
              <a:t>cooling process </a:t>
            </a:r>
            <a:r>
              <a:rPr lang="en-US" dirty="0"/>
              <a:t>(steady)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053FA618-2D60-BA3B-A140-3DFBCFF5BE9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8640" y="3454959"/>
            <a:ext cx="2450278" cy="2165142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E0527544-722F-009D-CFCB-362BB79FBD5C}"/>
              </a:ext>
            </a:extLst>
          </p:cNvPr>
          <p:cNvSpPr txBox="1"/>
          <p:nvPr/>
        </p:nvSpPr>
        <p:spPr>
          <a:xfrm rot="16200000">
            <a:off x="61136" y="4109488"/>
            <a:ext cx="1587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Tape</a:t>
            </a:r>
            <a:r>
              <a:rPr lang="en-US" sz="1400" dirty="0">
                <a:solidFill>
                  <a:schemeClr val="accent3"/>
                </a:solidFill>
              </a:rPr>
              <a:t> </a:t>
            </a:r>
            <a:r>
              <a:rPr lang="en-US" sz="1400" dirty="0"/>
              <a:t>width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82549843-C41E-5B5B-5C99-DC535434EC1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419" t="2693" r="943" b="3979"/>
          <a:stretch/>
        </p:blipFill>
        <p:spPr>
          <a:xfrm>
            <a:off x="7339755" y="3557175"/>
            <a:ext cx="2715594" cy="1731060"/>
          </a:xfrm>
          <a:prstGeom prst="rect">
            <a:avLst/>
          </a:prstGeom>
        </p:spPr>
      </p:pic>
      <p:sp>
        <p:nvSpPr>
          <p:cNvPr id="34" name="TextBox 33">
            <a:extLst>
              <a:ext uri="{FF2B5EF4-FFF2-40B4-BE49-F238E27FC236}">
                <a16:creationId xmlns:a16="http://schemas.microsoft.com/office/drawing/2014/main" id="{A64B61F7-13A3-AB26-C04A-3F6573AB9384}"/>
              </a:ext>
            </a:extLst>
          </p:cNvPr>
          <p:cNvSpPr txBox="1"/>
          <p:nvPr/>
        </p:nvSpPr>
        <p:spPr>
          <a:xfrm>
            <a:off x="2010932" y="1125131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Step1.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FBC4355-C914-50DB-8273-70F6C8796AE7}"/>
              </a:ext>
            </a:extLst>
          </p:cNvPr>
          <p:cNvSpPr txBox="1"/>
          <p:nvPr/>
        </p:nvSpPr>
        <p:spPr>
          <a:xfrm>
            <a:off x="5868559" y="1153564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Step2.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ACF110-C0E3-E11B-3301-4224456377D3}"/>
              </a:ext>
            </a:extLst>
          </p:cNvPr>
          <p:cNvSpPr txBox="1"/>
          <p:nvPr/>
        </p:nvSpPr>
        <p:spPr>
          <a:xfrm>
            <a:off x="124474" y="1903516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Step3.</a:t>
            </a:r>
          </a:p>
        </p:txBody>
      </p:sp>
      <p:sp>
        <p:nvSpPr>
          <p:cNvPr id="42" name="TextBox 4">
            <a:extLst>
              <a:ext uri="{FF2B5EF4-FFF2-40B4-BE49-F238E27FC236}">
                <a16:creationId xmlns:a16="http://schemas.microsoft.com/office/drawing/2014/main" id="{3C1A36A4-F1B8-A72F-D13D-4CB0F6DF9577}"/>
              </a:ext>
            </a:extLst>
          </p:cNvPr>
          <p:cNvSpPr txBox="1"/>
          <p:nvPr/>
        </p:nvSpPr>
        <p:spPr>
          <a:xfrm>
            <a:off x="3370953" y="4464269"/>
            <a:ext cx="171506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/>
              <a:t>Homogenized  bulk assumed winding pack</a:t>
            </a:r>
          </a:p>
        </p:txBody>
      </p:sp>
      <p:sp>
        <p:nvSpPr>
          <p:cNvPr id="43" name="TextBox 4">
            <a:extLst>
              <a:ext uri="{FF2B5EF4-FFF2-40B4-BE49-F238E27FC236}">
                <a16:creationId xmlns:a16="http://schemas.microsoft.com/office/drawing/2014/main" id="{4A5E157B-77CE-687C-97DC-E8873A976AA8}"/>
              </a:ext>
            </a:extLst>
          </p:cNvPr>
          <p:cNvSpPr txBox="1"/>
          <p:nvPr/>
        </p:nvSpPr>
        <p:spPr>
          <a:xfrm>
            <a:off x="10375708" y="3534996"/>
            <a:ext cx="145096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/>
              <a:t>Fully discrete winding pack</a:t>
            </a:r>
          </a:p>
          <a:p>
            <a:r>
              <a:rPr lang="en-US" sz="1600" dirty="0"/>
              <a:t>(Frictionless contact boundary)</a:t>
            </a:r>
          </a:p>
        </p:txBody>
      </p:sp>
      <p:sp>
        <p:nvSpPr>
          <p:cNvPr id="45" name="TextBox 10">
            <a:extLst>
              <a:ext uri="{FF2B5EF4-FFF2-40B4-BE49-F238E27FC236}">
                <a16:creationId xmlns:a16="http://schemas.microsoft.com/office/drawing/2014/main" id="{1AABD999-418A-5DFC-B84B-D7BB251964E3}"/>
              </a:ext>
            </a:extLst>
          </p:cNvPr>
          <p:cNvSpPr txBox="1"/>
          <p:nvPr/>
        </p:nvSpPr>
        <p:spPr>
          <a:xfrm>
            <a:off x="289511" y="2279836"/>
            <a:ext cx="622023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2000" b="1" dirty="0"/>
              <a:t>Coupling analysis during charging process (time stepping)</a:t>
            </a:r>
          </a:p>
        </p:txBody>
      </p:sp>
      <p:sp>
        <p:nvSpPr>
          <p:cNvPr id="3" name="Left Brace 2">
            <a:extLst>
              <a:ext uri="{FF2B5EF4-FFF2-40B4-BE49-F238E27FC236}">
                <a16:creationId xmlns:a16="http://schemas.microsoft.com/office/drawing/2014/main" id="{0CC4488B-C9A2-8530-9618-1874474CF9B6}"/>
              </a:ext>
            </a:extLst>
          </p:cNvPr>
          <p:cNvSpPr/>
          <p:nvPr/>
        </p:nvSpPr>
        <p:spPr>
          <a:xfrm>
            <a:off x="960155" y="3639702"/>
            <a:ext cx="101810" cy="1855165"/>
          </a:xfrm>
          <a:prstGeom prst="leftBrace">
            <a:avLst/>
          </a:prstGeom>
          <a:ln w="12700">
            <a:solidFill>
              <a:schemeClr val="tx1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147B9C7-F36E-ECA2-C518-993826C3503B}"/>
              </a:ext>
            </a:extLst>
          </p:cNvPr>
          <p:cNvSpPr/>
          <p:nvPr/>
        </p:nvSpPr>
        <p:spPr>
          <a:xfrm>
            <a:off x="808640" y="5524137"/>
            <a:ext cx="2450278" cy="30777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Left Brace 4">
            <a:extLst>
              <a:ext uri="{FF2B5EF4-FFF2-40B4-BE49-F238E27FC236}">
                <a16:creationId xmlns:a16="http://schemas.microsoft.com/office/drawing/2014/main" id="{5064654C-2080-74C8-C39E-346A94C74A2E}"/>
              </a:ext>
            </a:extLst>
          </p:cNvPr>
          <p:cNvSpPr/>
          <p:nvPr/>
        </p:nvSpPr>
        <p:spPr>
          <a:xfrm rot="16200000">
            <a:off x="2084766" y="4559600"/>
            <a:ext cx="101810" cy="2040564"/>
          </a:xfrm>
          <a:prstGeom prst="leftBrace">
            <a:avLst/>
          </a:prstGeom>
          <a:ln w="12700">
            <a:solidFill>
              <a:schemeClr val="accent3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3FAFEA5-A19E-52D8-7861-9C0E6536F68F}"/>
              </a:ext>
            </a:extLst>
          </p:cNvPr>
          <p:cNvSpPr txBox="1"/>
          <p:nvPr/>
        </p:nvSpPr>
        <p:spPr>
          <a:xfrm>
            <a:off x="1251461" y="5561369"/>
            <a:ext cx="18501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Radial build of winding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B75711AE-904A-E354-8876-6D8D949EB5D0}"/>
              </a:ext>
            </a:extLst>
          </p:cNvPr>
          <p:cNvSpPr/>
          <p:nvPr/>
        </p:nvSpPr>
        <p:spPr>
          <a:xfrm>
            <a:off x="808640" y="3323354"/>
            <a:ext cx="2450278" cy="25720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16A59C2-C76B-6F10-BADB-E3F3A295D57B}"/>
              </a:ext>
            </a:extLst>
          </p:cNvPr>
          <p:cNvSpPr txBox="1"/>
          <p:nvPr/>
        </p:nvSpPr>
        <p:spPr>
          <a:xfrm>
            <a:off x="1080911" y="3284308"/>
            <a:ext cx="22624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Current density dist.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EDFF4A0-B3EC-17AC-C238-6B7F16C51E47}"/>
              </a:ext>
            </a:extLst>
          </p:cNvPr>
          <p:cNvSpPr/>
          <p:nvPr/>
        </p:nvSpPr>
        <p:spPr>
          <a:xfrm>
            <a:off x="7339755" y="5286787"/>
            <a:ext cx="2706581" cy="37214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99B617A-E079-5A0D-FE95-31914AE92BB1}"/>
              </a:ext>
            </a:extLst>
          </p:cNvPr>
          <p:cNvSpPr txBox="1"/>
          <p:nvPr/>
        </p:nvSpPr>
        <p:spPr>
          <a:xfrm>
            <a:off x="7312915" y="5358594"/>
            <a:ext cx="71320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Mandrel</a:t>
            </a:r>
          </a:p>
        </p:txBody>
      </p:sp>
      <p:sp>
        <p:nvSpPr>
          <p:cNvPr id="44" name="Left Brace 43">
            <a:extLst>
              <a:ext uri="{FF2B5EF4-FFF2-40B4-BE49-F238E27FC236}">
                <a16:creationId xmlns:a16="http://schemas.microsoft.com/office/drawing/2014/main" id="{B35E73A4-53F2-6232-F3B1-7415C828FB32}"/>
              </a:ext>
            </a:extLst>
          </p:cNvPr>
          <p:cNvSpPr/>
          <p:nvPr/>
        </p:nvSpPr>
        <p:spPr>
          <a:xfrm rot="5400000" flipH="1">
            <a:off x="8922673" y="4449193"/>
            <a:ext cx="101811" cy="1853026"/>
          </a:xfrm>
          <a:prstGeom prst="leftBrace">
            <a:avLst/>
          </a:prstGeom>
          <a:ln w="12700">
            <a:solidFill>
              <a:schemeClr val="tx1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B4DFB4A1-6CEB-0C2F-8BEE-7871D781D4C7}"/>
              </a:ext>
            </a:extLst>
          </p:cNvPr>
          <p:cNvSpPr txBox="1"/>
          <p:nvPr/>
        </p:nvSpPr>
        <p:spPr>
          <a:xfrm>
            <a:off x="8076603" y="5399474"/>
            <a:ext cx="18501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Radial build of winding</a:t>
            </a: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87123ED4-3D7A-F0DF-CCD7-EA3803B6466E}"/>
              </a:ext>
            </a:extLst>
          </p:cNvPr>
          <p:cNvCxnSpPr>
            <a:cxnSpLocks/>
          </p:cNvCxnSpPr>
          <p:nvPr/>
        </p:nvCxnSpPr>
        <p:spPr>
          <a:xfrm flipH="1">
            <a:off x="7557315" y="5179358"/>
            <a:ext cx="95544" cy="243235"/>
          </a:xfrm>
          <a:prstGeom prst="line">
            <a:avLst/>
          </a:prstGeom>
          <a:ln w="12700">
            <a:solidFill>
              <a:schemeClr val="accent3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ectangle 51">
            <a:extLst>
              <a:ext uri="{FF2B5EF4-FFF2-40B4-BE49-F238E27FC236}">
                <a16:creationId xmlns:a16="http://schemas.microsoft.com/office/drawing/2014/main" id="{85E73385-234A-4576-D86D-F6D72244CBCD}"/>
              </a:ext>
            </a:extLst>
          </p:cNvPr>
          <p:cNvSpPr/>
          <p:nvPr/>
        </p:nvSpPr>
        <p:spPr>
          <a:xfrm>
            <a:off x="10039334" y="3558748"/>
            <a:ext cx="344605" cy="210018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EED367F-F44C-3540-FD2F-6FD00267366E}"/>
              </a:ext>
            </a:extLst>
          </p:cNvPr>
          <p:cNvSpPr txBox="1"/>
          <p:nvPr/>
        </p:nvSpPr>
        <p:spPr>
          <a:xfrm rot="16200000">
            <a:off x="9456983" y="4000146"/>
            <a:ext cx="15871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Tape width</a:t>
            </a:r>
          </a:p>
        </p:txBody>
      </p:sp>
      <p:sp>
        <p:nvSpPr>
          <p:cNvPr id="39" name="Left Brace 38">
            <a:extLst>
              <a:ext uri="{FF2B5EF4-FFF2-40B4-BE49-F238E27FC236}">
                <a16:creationId xmlns:a16="http://schemas.microsoft.com/office/drawing/2014/main" id="{3F6802E8-3F54-C761-680A-1D8A52DC6CA9}"/>
              </a:ext>
            </a:extLst>
          </p:cNvPr>
          <p:cNvSpPr/>
          <p:nvPr/>
        </p:nvSpPr>
        <p:spPr>
          <a:xfrm flipH="1">
            <a:off x="10046336" y="3633628"/>
            <a:ext cx="101811" cy="1643792"/>
          </a:xfrm>
          <a:prstGeom prst="leftBrace">
            <a:avLst/>
          </a:prstGeom>
          <a:ln w="12700">
            <a:solidFill>
              <a:schemeClr val="tx1"/>
            </a:solidFill>
            <a:tailEnd type="non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DC0806F8-137E-2A13-E135-DFBAC44D511F}"/>
              </a:ext>
            </a:extLst>
          </p:cNvPr>
          <p:cNvSpPr/>
          <p:nvPr/>
        </p:nvSpPr>
        <p:spPr>
          <a:xfrm>
            <a:off x="7339755" y="3307596"/>
            <a:ext cx="3044184" cy="28946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BBA2410F-066C-D2AB-B73D-E0729B0896C8}"/>
              </a:ext>
            </a:extLst>
          </p:cNvPr>
          <p:cNvSpPr txBox="1"/>
          <p:nvPr/>
        </p:nvSpPr>
        <p:spPr>
          <a:xfrm>
            <a:off x="8076604" y="3276917"/>
            <a:ext cx="19040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Hoop strain dist.</a:t>
            </a:r>
          </a:p>
        </p:txBody>
      </p:sp>
      <p:sp>
        <p:nvSpPr>
          <p:cNvPr id="56" name="TextBox 9">
            <a:extLst>
              <a:ext uri="{FF2B5EF4-FFF2-40B4-BE49-F238E27FC236}">
                <a16:creationId xmlns:a16="http://schemas.microsoft.com/office/drawing/2014/main" id="{883D53D3-54B4-6106-A54C-1220FBC0460A}"/>
              </a:ext>
            </a:extLst>
          </p:cNvPr>
          <p:cNvSpPr txBox="1"/>
          <p:nvPr/>
        </p:nvSpPr>
        <p:spPr>
          <a:xfrm>
            <a:off x="9588064" y="1145857"/>
            <a:ext cx="263117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FLOSSS </a:t>
            </a:r>
            <a:br>
              <a:rPr lang="en-US" dirty="0"/>
            </a:br>
            <a:r>
              <a:rPr lang="en-US" dirty="0"/>
              <a:t>(Florida Screening Strain Software)</a:t>
            </a:r>
          </a:p>
        </p:txBody>
      </p:sp>
      <p:sp>
        <p:nvSpPr>
          <p:cNvPr id="4" name="TextBox 4">
            <a:extLst>
              <a:ext uri="{FF2B5EF4-FFF2-40B4-BE49-F238E27FC236}">
                <a16:creationId xmlns:a16="http://schemas.microsoft.com/office/drawing/2014/main" id="{04F65277-56FD-2CA2-0319-7DCEE6B70B99}"/>
              </a:ext>
            </a:extLst>
          </p:cNvPr>
          <p:cNvSpPr txBox="1"/>
          <p:nvPr/>
        </p:nvSpPr>
        <p:spPr>
          <a:xfrm>
            <a:off x="3370953" y="3637045"/>
            <a:ext cx="17150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600" dirty="0"/>
              <a:t>T-A method</a:t>
            </a:r>
          </a:p>
        </p:txBody>
      </p:sp>
      <p:sp>
        <p:nvSpPr>
          <p:cNvPr id="24" name="Slide Number Placeholder 23">
            <a:extLst>
              <a:ext uri="{FF2B5EF4-FFF2-40B4-BE49-F238E27FC236}">
                <a16:creationId xmlns:a16="http://schemas.microsoft.com/office/drawing/2014/main" id="{2D0C5E5D-E7D3-E70C-D564-3B39710234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7</a:t>
            </a:fld>
            <a:endParaRPr lang="en-US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A280DE3-E1FA-9FCC-DCAB-71C86A040549}"/>
              </a:ext>
            </a:extLst>
          </p:cNvPr>
          <p:cNvGrpSpPr/>
          <p:nvPr/>
        </p:nvGrpSpPr>
        <p:grpSpPr>
          <a:xfrm>
            <a:off x="-129294" y="-122983"/>
            <a:ext cx="13056154" cy="1049288"/>
            <a:chOff x="-129294" y="-122983"/>
            <a:chExt cx="13056154" cy="1049288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F70331F-49E8-045C-0BE7-242F108409B8}"/>
                </a:ext>
              </a:extLst>
            </p:cNvPr>
            <p:cNvSpPr txBox="1"/>
            <p:nvPr/>
          </p:nvSpPr>
          <p:spPr>
            <a:xfrm>
              <a:off x="847155" y="42886"/>
              <a:ext cx="1207970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Simulation Model: ‘FLOSSS’</a:t>
              </a:r>
            </a:p>
          </p:txBody>
        </p:sp>
        <p:pic>
          <p:nvPicPr>
            <p:cNvPr id="37" name="Picture 36" descr="NSF logo.jpg">
              <a:extLst>
                <a:ext uri="{FF2B5EF4-FFF2-40B4-BE49-F238E27FC236}">
                  <a16:creationId xmlns:a16="http://schemas.microsoft.com/office/drawing/2014/main" id="{A360FBFD-8252-4590-DD8A-63EC44B32B5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47" name="Picture 46" descr="NationalMagLab_FullNameLogo.png">
              <a:extLst>
                <a:ext uri="{FF2B5EF4-FFF2-40B4-BE49-F238E27FC236}">
                  <a16:creationId xmlns:a16="http://schemas.microsoft.com/office/drawing/2014/main" id="{C48F49C3-9EA1-E2C5-9875-1C36E1E4843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73AAE8DC-4DAE-2BFD-67B1-E568D7DC3B7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97987300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EEA9E-CB6C-C1C3-1B66-46F3CF796B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2B98A2F7-9587-BA8C-8E37-9889E4F027C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71148054"/>
              </p:ext>
            </p:extLst>
          </p:nvPr>
        </p:nvGraphicFramePr>
        <p:xfrm>
          <a:off x="3276600" y="998917"/>
          <a:ext cx="8157518" cy="28808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C1FFBC44-0574-AAB4-4A9C-4DEE3D3DB90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96251066"/>
              </p:ext>
            </p:extLst>
          </p:nvPr>
        </p:nvGraphicFramePr>
        <p:xfrm>
          <a:off x="3124200" y="3808089"/>
          <a:ext cx="8528405" cy="30070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1555FB-ACA0-9D65-5A85-12051E0659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8</a:t>
            </a:fld>
            <a:endParaRPr lang="en-US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B1ADB7A7-61A1-F9D4-FDDB-6C916E7FACB6}"/>
              </a:ext>
            </a:extLst>
          </p:cNvPr>
          <p:cNvGrpSpPr/>
          <p:nvPr/>
        </p:nvGrpSpPr>
        <p:grpSpPr>
          <a:xfrm>
            <a:off x="-129294" y="-122983"/>
            <a:ext cx="13056154" cy="1049288"/>
            <a:chOff x="-129294" y="-122983"/>
            <a:chExt cx="13056154" cy="1049288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A47DF92-B757-48B4-3B96-32DB3BB8D326}"/>
                </a:ext>
              </a:extLst>
            </p:cNvPr>
            <p:cNvSpPr txBox="1"/>
            <p:nvPr/>
          </p:nvSpPr>
          <p:spPr>
            <a:xfrm>
              <a:off x="847155" y="42886"/>
              <a:ext cx="1207970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Measured and Simulated Strain</a:t>
              </a:r>
            </a:p>
          </p:txBody>
        </p:sp>
        <p:pic>
          <p:nvPicPr>
            <p:cNvPr id="28" name="Picture 27" descr="NSF logo.jpg">
              <a:extLst>
                <a:ext uri="{FF2B5EF4-FFF2-40B4-BE49-F238E27FC236}">
                  <a16:creationId xmlns:a16="http://schemas.microsoft.com/office/drawing/2014/main" id="{DA2ADCDD-FAAC-541F-1F2C-966B0E9B313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29" name="Picture 28" descr="NationalMagLab_FullNameLogo.png">
              <a:extLst>
                <a:ext uri="{FF2B5EF4-FFF2-40B4-BE49-F238E27FC236}">
                  <a16:creationId xmlns:a16="http://schemas.microsoft.com/office/drawing/2014/main" id="{1DA11AB7-CA3E-416D-C9D4-606D423E7CF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FCA02174-6EF9-DBAE-17B8-89451425FC09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Box 4">
            <a:extLst>
              <a:ext uri="{FF2B5EF4-FFF2-40B4-BE49-F238E27FC236}">
                <a16:creationId xmlns:a16="http://schemas.microsoft.com/office/drawing/2014/main" id="{FDFD4BA1-A405-B880-58C5-E33AC1771546}"/>
              </a:ext>
            </a:extLst>
          </p:cNvPr>
          <p:cNvSpPr txBox="1"/>
          <p:nvPr/>
        </p:nvSpPr>
        <p:spPr>
          <a:xfrm>
            <a:off x="46620" y="978854"/>
            <a:ext cx="2538185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Dual Operation to 612 A: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First, </a:t>
            </a:r>
            <a:r>
              <a:rPr lang="en-US" dirty="0" err="1"/>
              <a:t>outsert</a:t>
            </a:r>
            <a:r>
              <a:rPr lang="en-US" dirty="0"/>
              <a:t> is charged (generates a background field of 11.5 T).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/>
              <a:t>Strain is close to 0 during </a:t>
            </a:r>
            <a:r>
              <a:rPr lang="en-US" dirty="0" err="1"/>
              <a:t>outsert</a:t>
            </a:r>
            <a:r>
              <a:rPr lang="en-US" dirty="0"/>
              <a:t> charging.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Then, insert is charged to 612 A.</a:t>
            </a:r>
            <a:br>
              <a:rPr lang="en-US" dirty="0"/>
            </a:b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Measured strain was compensated by compensation gauge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6534F5D1-8AD1-F7DE-0FFD-7D185505A0A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568851" y="1055071"/>
            <a:ext cx="2623149" cy="1652680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59355F36-D99D-BD2F-150C-95E0287A725A}"/>
              </a:ext>
            </a:extLst>
          </p:cNvPr>
          <p:cNvSpPr txBox="1"/>
          <p:nvPr/>
        </p:nvSpPr>
        <p:spPr>
          <a:xfrm>
            <a:off x="9728200" y="4547427"/>
            <a:ext cx="24638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Predicted strain is greater than measured strain on the inboard and outboard locations of the disks.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B2F1305-C1AB-6F4A-50D2-4F032A1EC68F}"/>
              </a:ext>
            </a:extLst>
          </p:cNvPr>
          <p:cNvGrpSpPr/>
          <p:nvPr/>
        </p:nvGrpSpPr>
        <p:grpSpPr>
          <a:xfrm>
            <a:off x="2724386" y="1098627"/>
            <a:ext cx="399814" cy="2533928"/>
            <a:chOff x="7021994" y="1714333"/>
            <a:chExt cx="739879" cy="4689174"/>
          </a:xfrm>
        </p:grpSpPr>
        <p:pic>
          <p:nvPicPr>
            <p:cNvPr id="3" name="Picture 2" descr="A screenshot of a graph&#10;&#10;Description automatically generated">
              <a:extLst>
                <a:ext uri="{FF2B5EF4-FFF2-40B4-BE49-F238E27FC236}">
                  <a16:creationId xmlns:a16="http://schemas.microsoft.com/office/drawing/2014/main" id="{B3498A15-B612-52F2-0238-7300B72FAD2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48" t="19354" r="81263" b="2308"/>
            <a:stretch>
              <a:fillRect/>
            </a:stretch>
          </p:blipFill>
          <p:spPr bwMode="auto">
            <a:xfrm>
              <a:off x="7024813" y="1714333"/>
              <a:ext cx="737060" cy="468917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</p:pic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0229D761-4C9A-349A-0660-CC880736729E}"/>
                </a:ext>
              </a:extLst>
            </p:cNvPr>
            <p:cNvSpPr/>
            <p:nvPr/>
          </p:nvSpPr>
          <p:spPr>
            <a:xfrm>
              <a:off x="7021994" y="1874520"/>
              <a:ext cx="739879" cy="125994"/>
            </a:xfrm>
            <a:prstGeom prst="rect">
              <a:avLst/>
            </a:prstGeom>
            <a:solidFill>
              <a:srgbClr val="FFFF00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72EA6C4-6CD7-F89B-1196-5EC655519855}"/>
              </a:ext>
            </a:extLst>
          </p:cNvPr>
          <p:cNvGrpSpPr/>
          <p:nvPr/>
        </p:nvGrpSpPr>
        <p:grpSpPr>
          <a:xfrm>
            <a:off x="2724386" y="3959207"/>
            <a:ext cx="399814" cy="2533928"/>
            <a:chOff x="7021994" y="1714333"/>
            <a:chExt cx="739879" cy="4689174"/>
          </a:xfrm>
        </p:grpSpPr>
        <p:pic>
          <p:nvPicPr>
            <p:cNvPr id="14" name="Picture 13" descr="A screenshot of a graph&#10;&#10;Description automatically generated">
              <a:extLst>
                <a:ext uri="{FF2B5EF4-FFF2-40B4-BE49-F238E27FC236}">
                  <a16:creationId xmlns:a16="http://schemas.microsoft.com/office/drawing/2014/main" id="{B7B9ABC3-61D9-7702-BCEB-02EF53BE785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48" t="19354" r="81263" b="2308"/>
            <a:stretch>
              <a:fillRect/>
            </a:stretch>
          </p:blipFill>
          <p:spPr bwMode="auto">
            <a:xfrm>
              <a:off x="7024813" y="1714333"/>
              <a:ext cx="737060" cy="468917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</p:pic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0386AA7-54FE-0E72-6384-4A5F5B8D34FC}"/>
                </a:ext>
              </a:extLst>
            </p:cNvPr>
            <p:cNvSpPr/>
            <p:nvPr/>
          </p:nvSpPr>
          <p:spPr>
            <a:xfrm>
              <a:off x="7021994" y="5044414"/>
              <a:ext cx="739879" cy="125994"/>
            </a:xfrm>
            <a:prstGeom prst="rect">
              <a:avLst/>
            </a:prstGeom>
            <a:solidFill>
              <a:srgbClr val="FFFF00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8" name="Picture 17">
            <a:extLst>
              <a:ext uri="{FF2B5EF4-FFF2-40B4-BE49-F238E27FC236}">
                <a16:creationId xmlns:a16="http://schemas.microsoft.com/office/drawing/2014/main" id="{749630B9-8125-818C-7DAB-5D0F474B8ED6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51335" r="1"/>
          <a:stretch>
            <a:fillRect/>
          </a:stretch>
        </p:blipFill>
        <p:spPr>
          <a:xfrm>
            <a:off x="10030290" y="2892685"/>
            <a:ext cx="1115901" cy="597837"/>
          </a:xfrm>
          <a:prstGeom prst="rect">
            <a:avLst/>
          </a:prstGeom>
        </p:spPr>
      </p:pic>
      <p:sp>
        <p:nvSpPr>
          <p:cNvPr id="19" name="Rectangle 18">
            <a:extLst>
              <a:ext uri="{FF2B5EF4-FFF2-40B4-BE49-F238E27FC236}">
                <a16:creationId xmlns:a16="http://schemas.microsoft.com/office/drawing/2014/main" id="{860285F9-6497-56B5-C697-200606BAB3DC}"/>
              </a:ext>
            </a:extLst>
          </p:cNvPr>
          <p:cNvSpPr/>
          <p:nvPr/>
        </p:nvSpPr>
        <p:spPr>
          <a:xfrm>
            <a:off x="11136666" y="2948839"/>
            <a:ext cx="119520" cy="211461"/>
          </a:xfrm>
          <a:prstGeom prst="rect">
            <a:avLst/>
          </a:prstGeom>
          <a:solidFill>
            <a:srgbClr val="0B76A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CFD2196-4634-6D35-05C2-ECEE3F77B6AF}"/>
              </a:ext>
            </a:extLst>
          </p:cNvPr>
          <p:cNvSpPr/>
          <p:nvPr/>
        </p:nvSpPr>
        <p:spPr>
          <a:xfrm>
            <a:off x="11136666" y="3214835"/>
            <a:ext cx="119520" cy="211461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DBADCC3-5B11-8757-FDD2-B0CE919C1BA9}"/>
              </a:ext>
            </a:extLst>
          </p:cNvPr>
          <p:cNvSpPr txBox="1"/>
          <p:nvPr/>
        </p:nvSpPr>
        <p:spPr>
          <a:xfrm>
            <a:off x="11265712" y="3131852"/>
            <a:ext cx="914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Inboard 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FCBC1C0-1B1B-E9CF-D2DB-7BCA7AF8F460}"/>
              </a:ext>
            </a:extLst>
          </p:cNvPr>
          <p:cNvSpPr txBox="1"/>
          <p:nvPr/>
        </p:nvSpPr>
        <p:spPr>
          <a:xfrm>
            <a:off x="11231666" y="2867012"/>
            <a:ext cx="11159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1"/>
                </a:solidFill>
              </a:rPr>
              <a:t>Outboard </a:t>
            </a:r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5CCD1E2B-B0D4-429A-6A14-9A279399B8CA}"/>
              </a:ext>
            </a:extLst>
          </p:cNvPr>
          <p:cNvCxnSpPr/>
          <p:nvPr/>
        </p:nvCxnSpPr>
        <p:spPr>
          <a:xfrm flipV="1">
            <a:off x="9832258" y="2707751"/>
            <a:ext cx="0" cy="37957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Box 1">
            <a:extLst>
              <a:ext uri="{FF2B5EF4-FFF2-40B4-BE49-F238E27FC236}">
                <a16:creationId xmlns:a16="http://schemas.microsoft.com/office/drawing/2014/main" id="{7E7D79FC-8E6D-ACEB-BC16-7C33CDDD708D}"/>
              </a:ext>
            </a:extLst>
          </p:cNvPr>
          <p:cNvSpPr txBox="1"/>
          <p:nvPr/>
        </p:nvSpPr>
        <p:spPr>
          <a:xfrm>
            <a:off x="9841785" y="2628682"/>
            <a:ext cx="988139" cy="9144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kern="1200" dirty="0"/>
              <a:t>Coil’s end </a:t>
            </a:r>
          </a:p>
        </p:txBody>
      </p: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6915FA5B-EEA3-AA57-4238-A2404B467798}"/>
              </a:ext>
            </a:extLst>
          </p:cNvPr>
          <p:cNvCxnSpPr>
            <a:cxnSpLocks/>
          </p:cNvCxnSpPr>
          <p:nvPr/>
        </p:nvCxnSpPr>
        <p:spPr>
          <a:xfrm flipH="1">
            <a:off x="9832258" y="3260953"/>
            <a:ext cx="0" cy="37957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1">
            <a:extLst>
              <a:ext uri="{FF2B5EF4-FFF2-40B4-BE49-F238E27FC236}">
                <a16:creationId xmlns:a16="http://schemas.microsoft.com/office/drawing/2014/main" id="{FBCEECB7-DBEF-92AE-1B4D-4799CC290242}"/>
              </a:ext>
            </a:extLst>
          </p:cNvPr>
          <p:cNvSpPr txBox="1"/>
          <p:nvPr/>
        </p:nvSpPr>
        <p:spPr>
          <a:xfrm>
            <a:off x="9841785" y="3543082"/>
            <a:ext cx="1304405" cy="9144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kern="1200" dirty="0"/>
              <a:t>Coil’s midplane</a:t>
            </a:r>
          </a:p>
        </p:txBody>
      </p:sp>
    </p:spTree>
    <p:extLst>
      <p:ext uri="{BB962C8B-B14F-4D97-AF65-F5344CB8AC3E}">
        <p14:creationId xmlns:p14="http://schemas.microsoft.com/office/powerpoint/2010/main" val="63058700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986A7B-A438-AE47-5998-56CDE2E495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B968CF1C-1804-B7E4-011B-5A3ACC26533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05210249"/>
              </p:ext>
            </p:extLst>
          </p:nvPr>
        </p:nvGraphicFramePr>
        <p:xfrm>
          <a:off x="3124200" y="3753163"/>
          <a:ext cx="8528405" cy="30070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" name="Right Brace 17">
            <a:extLst>
              <a:ext uri="{FF2B5EF4-FFF2-40B4-BE49-F238E27FC236}">
                <a16:creationId xmlns:a16="http://schemas.microsoft.com/office/drawing/2014/main" id="{CC250FB5-E50D-7FAD-C54A-7A842B11F46C}"/>
              </a:ext>
            </a:extLst>
          </p:cNvPr>
          <p:cNvSpPr/>
          <p:nvPr/>
        </p:nvSpPr>
        <p:spPr>
          <a:xfrm>
            <a:off x="9624326" y="4749121"/>
            <a:ext cx="223234" cy="200560"/>
          </a:xfrm>
          <a:prstGeom prst="rightBrac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ight Brace 20">
            <a:extLst>
              <a:ext uri="{FF2B5EF4-FFF2-40B4-BE49-F238E27FC236}">
                <a16:creationId xmlns:a16="http://schemas.microsoft.com/office/drawing/2014/main" id="{5A150BBD-3E7B-6020-3AF9-4D38D747AB35}"/>
              </a:ext>
            </a:extLst>
          </p:cNvPr>
          <p:cNvSpPr/>
          <p:nvPr/>
        </p:nvSpPr>
        <p:spPr>
          <a:xfrm>
            <a:off x="9618551" y="4187141"/>
            <a:ext cx="223234" cy="508360"/>
          </a:xfrm>
          <a:prstGeom prst="rightBrac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50E199E-3220-8004-A542-6AF6022F4E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A33340C-11F1-4E84-B4EF-D1BD3105AB4F}" type="slidenum">
              <a:rPr lang="en-US" smtClean="0"/>
              <a:t>9</a:t>
            </a:fld>
            <a:endParaRPr lang="en-US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2888C1B-ACD9-2445-747B-8F42DF2B1BA4}"/>
              </a:ext>
            </a:extLst>
          </p:cNvPr>
          <p:cNvGrpSpPr/>
          <p:nvPr/>
        </p:nvGrpSpPr>
        <p:grpSpPr>
          <a:xfrm>
            <a:off x="-129294" y="-122983"/>
            <a:ext cx="13056154" cy="1049288"/>
            <a:chOff x="-129294" y="-122983"/>
            <a:chExt cx="13056154" cy="1049288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0D4107A-CD5A-9792-D1E5-B4D29CDE95F6}"/>
                </a:ext>
              </a:extLst>
            </p:cNvPr>
            <p:cNvSpPr txBox="1"/>
            <p:nvPr/>
          </p:nvSpPr>
          <p:spPr>
            <a:xfrm>
              <a:off x="847155" y="42886"/>
              <a:ext cx="1207970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dirty="0"/>
                <a:t>Measured and Simulated Strain</a:t>
              </a:r>
            </a:p>
          </p:txBody>
        </p:sp>
        <p:pic>
          <p:nvPicPr>
            <p:cNvPr id="28" name="Picture 27" descr="NSF logo.jpg">
              <a:extLst>
                <a:ext uri="{FF2B5EF4-FFF2-40B4-BE49-F238E27FC236}">
                  <a16:creationId xmlns:a16="http://schemas.microsoft.com/office/drawing/2014/main" id="{D1B1C401-E389-A22E-7872-DE730CADDA1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223583" y="0"/>
              <a:ext cx="968417" cy="926305"/>
            </a:xfrm>
            <a:prstGeom prst="rect">
              <a:avLst/>
            </a:prstGeom>
          </p:spPr>
        </p:pic>
        <p:pic>
          <p:nvPicPr>
            <p:cNvPr id="29" name="Picture 28" descr="NationalMagLab_FullNameLogo.png">
              <a:extLst>
                <a:ext uri="{FF2B5EF4-FFF2-40B4-BE49-F238E27FC236}">
                  <a16:creationId xmlns:a16="http://schemas.microsoft.com/office/drawing/2014/main" id="{BCC4B53F-1AC7-EDA9-734B-79A784E2710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78262" b="37853"/>
            <a:stretch>
              <a:fillRect/>
            </a:stretch>
          </p:blipFill>
          <p:spPr>
            <a:xfrm>
              <a:off x="-129294" y="-122983"/>
              <a:ext cx="846928" cy="926304"/>
            </a:xfrm>
            <a:prstGeom prst="rect">
              <a:avLst/>
            </a:prstGeom>
          </p:spPr>
        </p:pic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0AB3DE7E-D4DC-91BF-392B-72C406E0C55F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926305"/>
              <a:ext cx="12192000" cy="0"/>
            </a:xfrm>
            <a:prstGeom prst="line">
              <a:avLst/>
            </a:prstGeom>
            <a:ln w="57150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E707CC23-FAD1-2E8A-FF57-3221AC3D0870}"/>
              </a:ext>
            </a:extLst>
          </p:cNvPr>
          <p:cNvCxnSpPr>
            <a:cxnSpLocks/>
          </p:cNvCxnSpPr>
          <p:nvPr/>
        </p:nvCxnSpPr>
        <p:spPr>
          <a:xfrm>
            <a:off x="9933413" y="4425949"/>
            <a:ext cx="226587" cy="2695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EC7C606-B1FC-4BB1-4FA7-640819843D78}"/>
              </a:ext>
            </a:extLst>
          </p:cNvPr>
          <p:cNvCxnSpPr>
            <a:cxnSpLocks/>
          </p:cNvCxnSpPr>
          <p:nvPr/>
        </p:nvCxnSpPr>
        <p:spPr>
          <a:xfrm flipV="1">
            <a:off x="9962061" y="4695501"/>
            <a:ext cx="197939" cy="1958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63644C69-E097-FB70-9190-CA88AA6DD299}"/>
              </a:ext>
            </a:extLst>
          </p:cNvPr>
          <p:cNvSpPr txBox="1"/>
          <p:nvPr/>
        </p:nvSpPr>
        <p:spPr>
          <a:xfrm>
            <a:off x="10233024" y="4564451"/>
            <a:ext cx="203888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C00000"/>
                </a:solidFill>
              </a:rPr>
              <a:t>Tilt at the end of the over-banding is greater for predicted strain</a:t>
            </a: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818D8183-A6CD-A002-A66D-6C37F896CC5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0894954"/>
              </p:ext>
            </p:extLst>
          </p:nvPr>
        </p:nvGraphicFramePr>
        <p:xfrm>
          <a:off x="3276600" y="998917"/>
          <a:ext cx="8157518" cy="28808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6A2AE5C2-0395-3F84-3098-99D25813A2F2}"/>
              </a:ext>
            </a:extLst>
          </p:cNvPr>
          <p:cNvSpPr txBox="1"/>
          <p:nvPr/>
        </p:nvSpPr>
        <p:spPr>
          <a:xfrm>
            <a:off x="46620" y="978854"/>
            <a:ext cx="2538185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Dual Operation to 612 A: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First, </a:t>
            </a:r>
            <a:r>
              <a:rPr lang="en-US" dirty="0" err="1"/>
              <a:t>outsert</a:t>
            </a:r>
            <a:r>
              <a:rPr lang="en-US" dirty="0"/>
              <a:t> is charged (generates a background field of 11.5 T).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dirty="0"/>
              <a:t>Strain is close to 0 during </a:t>
            </a:r>
            <a:r>
              <a:rPr lang="en-US" dirty="0" err="1"/>
              <a:t>outsert</a:t>
            </a:r>
            <a:r>
              <a:rPr lang="en-US" dirty="0"/>
              <a:t> charging.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Then, insert is charged to 612 A.</a:t>
            </a:r>
            <a:br>
              <a:rPr lang="en-US" dirty="0"/>
            </a:b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Measured strain was compensated by compensation gauge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11E2081-6812-D017-91F0-871CCB47D5E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568851" y="1055071"/>
            <a:ext cx="2623149" cy="165268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7C2CB629-477E-844A-ACE6-9D980F58EC3C}"/>
              </a:ext>
            </a:extLst>
          </p:cNvPr>
          <p:cNvGrpSpPr/>
          <p:nvPr/>
        </p:nvGrpSpPr>
        <p:grpSpPr>
          <a:xfrm>
            <a:off x="2724386" y="1098627"/>
            <a:ext cx="399814" cy="2533928"/>
            <a:chOff x="7021994" y="1714333"/>
            <a:chExt cx="739879" cy="4689174"/>
          </a:xfrm>
        </p:grpSpPr>
        <p:pic>
          <p:nvPicPr>
            <p:cNvPr id="13" name="Picture 12" descr="A screenshot of a graph&#10;&#10;Description automatically generated">
              <a:extLst>
                <a:ext uri="{FF2B5EF4-FFF2-40B4-BE49-F238E27FC236}">
                  <a16:creationId xmlns:a16="http://schemas.microsoft.com/office/drawing/2014/main" id="{48F95239-449D-7EC5-CBB2-F857AA616FC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48" t="19354" r="81263" b="2308"/>
            <a:stretch>
              <a:fillRect/>
            </a:stretch>
          </p:blipFill>
          <p:spPr bwMode="auto">
            <a:xfrm>
              <a:off x="7024813" y="1714333"/>
              <a:ext cx="737060" cy="468917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</p:pic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46130E21-AE33-9624-E7E2-BF516D772229}"/>
                </a:ext>
              </a:extLst>
            </p:cNvPr>
            <p:cNvSpPr/>
            <p:nvPr/>
          </p:nvSpPr>
          <p:spPr>
            <a:xfrm>
              <a:off x="7021994" y="1874520"/>
              <a:ext cx="739879" cy="125994"/>
            </a:xfrm>
            <a:prstGeom prst="rect">
              <a:avLst/>
            </a:prstGeom>
            <a:solidFill>
              <a:srgbClr val="FFFF00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551AEF22-02FE-A8AF-B0A1-F76F950993F0}"/>
              </a:ext>
            </a:extLst>
          </p:cNvPr>
          <p:cNvGrpSpPr/>
          <p:nvPr/>
        </p:nvGrpSpPr>
        <p:grpSpPr>
          <a:xfrm>
            <a:off x="2724386" y="3959207"/>
            <a:ext cx="399814" cy="2533928"/>
            <a:chOff x="7021994" y="1714333"/>
            <a:chExt cx="739879" cy="4689174"/>
          </a:xfrm>
        </p:grpSpPr>
        <p:pic>
          <p:nvPicPr>
            <p:cNvPr id="20" name="Picture 19" descr="A screenshot of a graph&#10;&#10;Description automatically generated">
              <a:extLst>
                <a:ext uri="{FF2B5EF4-FFF2-40B4-BE49-F238E27FC236}">
                  <a16:creationId xmlns:a16="http://schemas.microsoft.com/office/drawing/2014/main" id="{543BB774-609D-1D1B-D00D-15DE22329FE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948" t="19354" r="81263" b="2308"/>
            <a:stretch>
              <a:fillRect/>
            </a:stretch>
          </p:blipFill>
          <p:spPr bwMode="auto">
            <a:xfrm>
              <a:off x="7024813" y="1714333"/>
              <a:ext cx="737060" cy="4689174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</p:pic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B5F2434-2928-72DC-6239-AC8255267C0C}"/>
                </a:ext>
              </a:extLst>
            </p:cNvPr>
            <p:cNvSpPr/>
            <p:nvPr/>
          </p:nvSpPr>
          <p:spPr>
            <a:xfrm>
              <a:off x="7021994" y="5044414"/>
              <a:ext cx="739879" cy="125994"/>
            </a:xfrm>
            <a:prstGeom prst="rect">
              <a:avLst/>
            </a:prstGeom>
            <a:solidFill>
              <a:srgbClr val="FFFF00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23" name="Picture 22">
            <a:extLst>
              <a:ext uri="{FF2B5EF4-FFF2-40B4-BE49-F238E27FC236}">
                <a16:creationId xmlns:a16="http://schemas.microsoft.com/office/drawing/2014/main" id="{EA8C4971-35EC-F1CE-D316-2D296C425154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 l="51335" r="1"/>
          <a:stretch>
            <a:fillRect/>
          </a:stretch>
        </p:blipFill>
        <p:spPr>
          <a:xfrm>
            <a:off x="10030290" y="2892685"/>
            <a:ext cx="1115901" cy="597837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7BC3C98F-F525-B780-289C-5B0F70934F65}"/>
              </a:ext>
            </a:extLst>
          </p:cNvPr>
          <p:cNvSpPr/>
          <p:nvPr/>
        </p:nvSpPr>
        <p:spPr>
          <a:xfrm>
            <a:off x="11136666" y="2948839"/>
            <a:ext cx="119520" cy="211461"/>
          </a:xfrm>
          <a:prstGeom prst="rect">
            <a:avLst/>
          </a:prstGeom>
          <a:solidFill>
            <a:srgbClr val="0B76A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7192196-D66E-336C-B61E-FF6781CF7439}"/>
              </a:ext>
            </a:extLst>
          </p:cNvPr>
          <p:cNvSpPr/>
          <p:nvPr/>
        </p:nvSpPr>
        <p:spPr>
          <a:xfrm>
            <a:off x="11136666" y="3214835"/>
            <a:ext cx="119520" cy="211461"/>
          </a:xfrm>
          <a:prstGeom prst="rect">
            <a:avLst/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90A2CAF-2C82-15FD-E107-1D98BE74F684}"/>
              </a:ext>
            </a:extLst>
          </p:cNvPr>
          <p:cNvSpPr txBox="1"/>
          <p:nvPr/>
        </p:nvSpPr>
        <p:spPr>
          <a:xfrm>
            <a:off x="11265712" y="3131852"/>
            <a:ext cx="914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00B050"/>
                </a:solidFill>
              </a:rPr>
              <a:t>Inboard 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34366A3D-C774-4C70-77C9-1842AD585A16}"/>
              </a:ext>
            </a:extLst>
          </p:cNvPr>
          <p:cNvSpPr txBox="1"/>
          <p:nvPr/>
        </p:nvSpPr>
        <p:spPr>
          <a:xfrm>
            <a:off x="11231666" y="2867012"/>
            <a:ext cx="111590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accent1"/>
                </a:solidFill>
              </a:rPr>
              <a:t>Outboard </a:t>
            </a:r>
          </a:p>
        </p:txBody>
      </p:sp>
      <p:sp>
        <p:nvSpPr>
          <p:cNvPr id="33" name="TextBox 1">
            <a:extLst>
              <a:ext uri="{FF2B5EF4-FFF2-40B4-BE49-F238E27FC236}">
                <a16:creationId xmlns:a16="http://schemas.microsoft.com/office/drawing/2014/main" id="{290F5150-F38E-6D33-8799-11D7A8D61978}"/>
              </a:ext>
            </a:extLst>
          </p:cNvPr>
          <p:cNvSpPr txBox="1"/>
          <p:nvPr/>
        </p:nvSpPr>
        <p:spPr>
          <a:xfrm>
            <a:off x="9841785" y="2628682"/>
            <a:ext cx="988139" cy="9144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kern="1200" dirty="0"/>
              <a:t>Coil’s end </a:t>
            </a:r>
          </a:p>
        </p:txBody>
      </p:sp>
      <p:sp>
        <p:nvSpPr>
          <p:cNvPr id="34" name="TextBox 1">
            <a:extLst>
              <a:ext uri="{FF2B5EF4-FFF2-40B4-BE49-F238E27FC236}">
                <a16:creationId xmlns:a16="http://schemas.microsoft.com/office/drawing/2014/main" id="{365EA296-BEB4-966A-A418-A1B8A677C7B1}"/>
              </a:ext>
            </a:extLst>
          </p:cNvPr>
          <p:cNvSpPr txBox="1"/>
          <p:nvPr/>
        </p:nvSpPr>
        <p:spPr>
          <a:xfrm>
            <a:off x="9841785" y="3543082"/>
            <a:ext cx="1304405" cy="9144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en-US" sz="1400" kern="1200" dirty="0"/>
              <a:t>Coil’s midplane</a:t>
            </a:r>
          </a:p>
        </p:txBody>
      </p: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6C885627-E113-D588-2AAD-86ECCF5980AF}"/>
              </a:ext>
            </a:extLst>
          </p:cNvPr>
          <p:cNvCxnSpPr/>
          <p:nvPr/>
        </p:nvCxnSpPr>
        <p:spPr>
          <a:xfrm flipV="1">
            <a:off x="9832258" y="2707751"/>
            <a:ext cx="0" cy="37957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B7CA6064-3BCB-6A25-B22B-30678C846753}"/>
              </a:ext>
            </a:extLst>
          </p:cNvPr>
          <p:cNvCxnSpPr>
            <a:cxnSpLocks/>
          </p:cNvCxnSpPr>
          <p:nvPr/>
        </p:nvCxnSpPr>
        <p:spPr>
          <a:xfrm flipH="1">
            <a:off x="9832258" y="3260953"/>
            <a:ext cx="0" cy="37957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4779519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68643</TotalTime>
  <Words>3138</Words>
  <Application>Microsoft Office PowerPoint</Application>
  <PresentationFormat>Widescreen</PresentationFormat>
  <Paragraphs>420</Paragraphs>
  <Slides>21</Slides>
  <Notes>20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7" baseType="lpstr">
      <vt:lpstr>Arial</vt:lpstr>
      <vt:lpstr>Calibri</vt:lpstr>
      <vt:lpstr>Calibri Light</vt:lpstr>
      <vt:lpstr>Cambria Math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Shannon Griffin</dc:creator>
  <cp:lastModifiedBy>CECICMCADMIN</cp:lastModifiedBy>
  <cp:revision>134</cp:revision>
  <cp:lastPrinted>2025-01-08T20:10:10Z</cp:lastPrinted>
  <dcterms:created xsi:type="dcterms:W3CDTF">2024-11-21T18:29:16Z</dcterms:created>
  <dcterms:modified xsi:type="dcterms:W3CDTF">2025-07-04T19:04:05Z</dcterms:modified>
</cp:coreProperties>
</file>